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31.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drawings/drawing1.xml" ContentType="application/vnd.openxmlformats-officedocument.drawingml.chartshape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38.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2" r:id="rId4"/>
  </p:sldMasterIdLst>
  <p:notesMasterIdLst>
    <p:notesMasterId r:id="rId49"/>
  </p:notesMasterIdLst>
  <p:sldIdLst>
    <p:sldId id="286" r:id="rId5"/>
    <p:sldId id="392" r:id="rId6"/>
    <p:sldId id="580" r:id="rId7"/>
    <p:sldId id="2147477641" r:id="rId8"/>
    <p:sldId id="461" r:id="rId9"/>
    <p:sldId id="532" r:id="rId10"/>
    <p:sldId id="567" r:id="rId11"/>
    <p:sldId id="531" r:id="rId12"/>
    <p:sldId id="534" r:id="rId13"/>
    <p:sldId id="535" r:id="rId14"/>
    <p:sldId id="538" r:id="rId15"/>
    <p:sldId id="2147477636" r:id="rId16"/>
    <p:sldId id="537" r:id="rId17"/>
    <p:sldId id="569" r:id="rId18"/>
    <p:sldId id="540" r:id="rId19"/>
    <p:sldId id="542" r:id="rId20"/>
    <p:sldId id="543" r:id="rId21"/>
    <p:sldId id="544" r:id="rId22"/>
    <p:sldId id="545" r:id="rId23"/>
    <p:sldId id="546" r:id="rId24"/>
    <p:sldId id="550" r:id="rId25"/>
    <p:sldId id="551" r:id="rId26"/>
    <p:sldId id="556" r:id="rId27"/>
    <p:sldId id="557" r:id="rId28"/>
    <p:sldId id="564" r:id="rId29"/>
    <p:sldId id="568" r:id="rId30"/>
    <p:sldId id="572" r:id="rId31"/>
    <p:sldId id="570" r:id="rId32"/>
    <p:sldId id="566" r:id="rId33"/>
    <p:sldId id="2147477626" r:id="rId34"/>
    <p:sldId id="2147477627" r:id="rId35"/>
    <p:sldId id="2147477628" r:id="rId36"/>
    <p:sldId id="2147477629" r:id="rId37"/>
    <p:sldId id="2147477630" r:id="rId38"/>
    <p:sldId id="2147477631" r:id="rId39"/>
    <p:sldId id="2147477632" r:id="rId40"/>
    <p:sldId id="2147477633" r:id="rId41"/>
    <p:sldId id="2147477634" r:id="rId42"/>
    <p:sldId id="2147477639" r:id="rId43"/>
    <p:sldId id="2147477640" r:id="rId44"/>
    <p:sldId id="2147477638" r:id="rId45"/>
    <p:sldId id="2147477617" r:id="rId46"/>
    <p:sldId id="2147477625" r:id="rId47"/>
    <p:sldId id="2147477637" r:id="rId48"/>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8541C61F-A42D-F346-D588-4722EB576EF4}" name="Luca Celiento" initials="LC" userId="Luca Celiento" providerId="None"/>
  <p188:author id="{A5FE4CBB-8D2E-D29C-BCD6-CE1E1BFC3C37}" name="Alessandro Lovagnini" initials="AL" userId="S::alessandro@maanaelectric.com::3ae8347c-3576-4910-af01-02829e917840" providerId="AD"/>
  <p188:author id="{376717FF-DEDC-03AD-7696-9B42A4D463F6}" name="Luca Celiento" initials="LC" userId="S::luca@maanaelectric.com::1c02ced6-4c31-4485-a5b4-c52116bbfa98"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oost van oorschot" initials="" lastIdx="2" clrIdx="0"/>
  <p:cmAuthor id="2" name="Joshua Rasera" initials="" lastIdx="2" clrIdx="1"/>
  <p:cmAuthor id="3" name="Luca Celiento" initials="LC" lastIdx="7" clrIdx="2"/>
  <p:cmAuthor id="4" name="Joost van Oorschot" initials="JO" lastIdx="6" clrIdx="3">
    <p:extLst>
      <p:ext uri="{19B8F6BF-5375-455C-9EA6-DF929625EA0E}">
        <p15:presenceInfo xmlns:p15="http://schemas.microsoft.com/office/powerpoint/2012/main" userId="S::joost@maanaelectric.com::e2722820-ff9a-49ef-8951-64577b553d16" providerId="AD"/>
      </p:ext>
    </p:extLst>
  </p:cmAuthor>
  <p:cmAuthor id="5" name="Ana Cristina Baltazar" initials="ACB" lastIdx="5" clrIdx="4">
    <p:extLst>
      <p:ext uri="{19B8F6BF-5375-455C-9EA6-DF929625EA0E}">
        <p15:presenceInfo xmlns:p15="http://schemas.microsoft.com/office/powerpoint/2012/main" userId="Ana Cristina Baltazar"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D343E"/>
    <a:srgbClr val="FFEB9C"/>
    <a:srgbClr val="B4C6E7"/>
    <a:srgbClr val="F8696B"/>
    <a:srgbClr val="FED781"/>
    <a:srgbClr val="DAE081"/>
    <a:srgbClr val="F8E983"/>
    <a:srgbClr val="FDBE7C"/>
    <a:srgbClr val="73C27B"/>
    <a:srgbClr val="63BE7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1070AB7-F240-4ABC-A6A2-975BBDE74369}">
  <a:tblStyle styleId="{C1070AB7-F240-4ABC-A6A2-975BBDE74369}" styleName="Table_0">
    <a:wholeTbl>
      <a:tcTxStyle>
        <a:font>
          <a:latin typeface="Arial"/>
          <a:ea typeface="Arial"/>
          <a:cs typeface="Arial"/>
        </a:font>
        <a:srgbClr val="000000"/>
      </a:tcTxStyle>
      <a:tcStyle>
        <a:tcBdr>
          <a:left>
            <a:ln w="12700" cap="flat" cmpd="sng">
              <a:solidFill>
                <a:srgbClr val="ED7D31"/>
              </a:solidFill>
              <a:prstDash val="solid"/>
              <a:round/>
              <a:headEnd type="none" w="med" len="med"/>
              <a:tailEnd type="none" w="med" len="med"/>
            </a:ln>
          </a:left>
          <a:right>
            <a:ln w="12700" cap="flat" cmpd="sng">
              <a:solidFill>
                <a:srgbClr val="ED7D31"/>
              </a:solidFill>
              <a:prstDash val="solid"/>
              <a:round/>
              <a:headEnd type="none" w="med" len="med"/>
              <a:tailEnd type="none" w="med" len="med"/>
            </a:ln>
          </a:right>
          <a:top>
            <a:ln w="12700" cap="flat" cmpd="sng">
              <a:solidFill>
                <a:srgbClr val="ED7D31"/>
              </a:solidFill>
              <a:prstDash val="solid"/>
              <a:round/>
              <a:headEnd type="none" w="med" len="med"/>
              <a:tailEnd type="none" w="med" len="med"/>
            </a:ln>
          </a:top>
          <a:bottom>
            <a:ln w="12700" cap="flat" cmpd="sng">
              <a:solidFill>
                <a:srgbClr val="ED7D31"/>
              </a:solidFill>
              <a:prstDash val="solid"/>
              <a:round/>
              <a:headEnd type="none" w="med" len="med"/>
              <a:tailEnd type="none" w="med" len="med"/>
            </a:ln>
          </a:bottom>
          <a:insideH>
            <a:ln w="12700" cap="flat" cmpd="sng">
              <a:solidFill>
                <a:srgbClr val="ED7D31"/>
              </a:solidFill>
              <a:prstDash val="solid"/>
              <a:round/>
              <a:headEnd type="none" w="med" len="med"/>
              <a:tailEnd type="none" w="med" len="med"/>
            </a:ln>
          </a:insideH>
          <a:insideV>
            <a:ln w="12700" cap="flat" cmpd="sng">
              <a:solidFill>
                <a:srgbClr val="ED7D31"/>
              </a:solidFill>
              <a:prstDash val="solid"/>
              <a:round/>
              <a:headEnd type="none" w="med" len="med"/>
              <a:tailEnd type="none" w="med" len="med"/>
            </a:ln>
          </a:insideV>
        </a:tcBdr>
      </a:tcStyle>
    </a:wholeTbl>
    <a:band1H>
      <a:tcTxStyle/>
      <a:tcStyle>
        <a:tcBdr/>
      </a:tcStyle>
    </a:band1H>
    <a:band2H>
      <a:tcTxStyle/>
      <a:tcStyle>
        <a:tcBdr/>
      </a:tcStyle>
    </a:band2H>
    <a:band1V>
      <a:tcTxStyle/>
      <a:tcStyle>
        <a:tcBdr/>
      </a:tcStyle>
    </a:band1V>
    <a:band2V>
      <a:tcTxStyle/>
      <a:tcStyle>
        <a:tcBdr/>
      </a:tcStyle>
    </a:band2V>
    <a:lastCol>
      <a:tcTxStyle b="on"/>
      <a:tcStyle>
        <a:tcBdr/>
      </a:tcStyle>
    </a:lastCol>
    <a:firstCol>
      <a:tcTxStyle b="on"/>
      <a:tcStyle>
        <a:tcBdr/>
      </a:tcStyle>
    </a:firstCol>
    <a:lastRow>
      <a:tcTxStyle b="on"/>
      <a:tcStyle>
        <a:tcBdr>
          <a:top>
            <a:ln w="6350" cap="flat" cmpd="sng">
              <a:solidFill>
                <a:srgbClr val="666666"/>
              </a:solidFill>
              <a:prstDash val="solid"/>
              <a:round/>
              <a:headEnd type="none" w="med" len="med"/>
              <a:tailEnd type="none" w="med" len="med"/>
            </a:ln>
          </a:top>
        </a:tcBdr>
      </a:tcStyle>
    </a:lastRow>
    <a:seCell>
      <a:tcTxStyle/>
      <a:tcStyle>
        <a:tcBdr/>
      </a:tcStyle>
    </a:seCell>
    <a:swCell>
      <a:tcTxStyle/>
      <a:tcStyle>
        <a:tcBdr/>
      </a:tcStyle>
    </a:swCell>
    <a:firstRow>
      <a:tcTxStyle b="on"/>
      <a:tcStyle>
        <a:tcBdr>
          <a:bottom>
            <a:ln w="19050" cap="flat" cmpd="sng">
              <a:solidFill>
                <a:srgbClr val="666666"/>
              </a:solidFill>
              <a:prstDash val="solid"/>
              <a:round/>
              <a:headEnd type="none" w="med" len="med"/>
              <a:tailEnd type="none" w="med" len="med"/>
            </a:ln>
          </a:bottom>
        </a:tcBdr>
      </a:tcStyle>
    </a:firstRow>
    <a:neCell>
      <a:tcTxStyle/>
      <a:tcStyle>
        <a:tcBdr/>
      </a:tcStyle>
    </a:neCell>
    <a:nwCell>
      <a:tcTxStyle/>
      <a:tcStyle>
        <a:tcBdr/>
      </a:tcStyle>
    </a:nwCell>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5" d="100"/>
          <a:sy n="85" d="100"/>
        </p:scale>
        <p:origin x="88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commentAuthors" Target="commentAuthors.xml"/><Relationship Id="rId55" Type="http://schemas.microsoft.com/office/2016/11/relationships/changesInfo" Target="changesInfos/changesInfo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theme" Target="theme/theme1.xml"/><Relationship Id="rId5" Type="http://schemas.openxmlformats.org/officeDocument/2006/relationships/slide" Target="slides/slid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microsoft.com/office/2018/10/relationships/authors" Target="authors.xml"/><Relationship Id="rId8" Type="http://schemas.openxmlformats.org/officeDocument/2006/relationships/slide" Target="slides/slide4.xml"/><Relationship Id="rId51"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notesMaster" Target="notesMasters/notes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lessandro Lovagnini" userId="3ae8347c-3576-4910-af01-02829e917840" providerId="ADAL" clId="{13C7DD46-C208-4E07-B3C4-E1083E741A08}"/>
    <pc:docChg chg="custSel delSld modSld">
      <pc:chgData name="Alessandro Lovagnini" userId="3ae8347c-3576-4910-af01-02829e917840" providerId="ADAL" clId="{13C7DD46-C208-4E07-B3C4-E1083E741A08}" dt="2023-08-28T12:01:46.283" v="63" actId="1036"/>
      <pc:docMkLst>
        <pc:docMk/>
      </pc:docMkLst>
      <pc:sldChg chg="delSp mod">
        <pc:chgData name="Alessandro Lovagnini" userId="3ae8347c-3576-4910-af01-02829e917840" providerId="ADAL" clId="{13C7DD46-C208-4E07-B3C4-E1083E741A08}" dt="2023-08-28T11:40:01.080" v="0" actId="478"/>
        <pc:sldMkLst>
          <pc:docMk/>
          <pc:sldMk cId="1768400316" sldId="286"/>
        </pc:sldMkLst>
        <pc:spChg chg="del">
          <ac:chgData name="Alessandro Lovagnini" userId="3ae8347c-3576-4910-af01-02829e917840" providerId="ADAL" clId="{13C7DD46-C208-4E07-B3C4-E1083E741A08}" dt="2023-08-28T11:40:01.080" v="0" actId="478"/>
          <ac:spMkLst>
            <pc:docMk/>
            <pc:sldMk cId="1768400316" sldId="286"/>
            <ac:spMk id="2" creationId="{00000000-0000-0000-0000-000000000000}"/>
          </ac:spMkLst>
        </pc:spChg>
      </pc:sldChg>
      <pc:sldChg chg="delSp mod">
        <pc:chgData name="Alessandro Lovagnini" userId="3ae8347c-3576-4910-af01-02829e917840" providerId="ADAL" clId="{13C7DD46-C208-4E07-B3C4-E1083E741A08}" dt="2023-08-28T11:40:07.452" v="1" actId="478"/>
        <pc:sldMkLst>
          <pc:docMk/>
          <pc:sldMk cId="1752805997" sldId="392"/>
        </pc:sldMkLst>
        <pc:spChg chg="del">
          <ac:chgData name="Alessandro Lovagnini" userId="3ae8347c-3576-4910-af01-02829e917840" providerId="ADAL" clId="{13C7DD46-C208-4E07-B3C4-E1083E741A08}" dt="2023-08-28T11:40:07.452" v="1" actId="478"/>
          <ac:spMkLst>
            <pc:docMk/>
            <pc:sldMk cId="1752805997" sldId="392"/>
            <ac:spMk id="265" creationId="{00000000-0000-0000-0000-000000000000}"/>
          </ac:spMkLst>
        </pc:spChg>
      </pc:sldChg>
      <pc:sldChg chg="del">
        <pc:chgData name="Alessandro Lovagnini" userId="3ae8347c-3576-4910-af01-02829e917840" providerId="ADAL" clId="{13C7DD46-C208-4E07-B3C4-E1083E741A08}" dt="2023-08-28T11:41:51.657" v="2" actId="47"/>
        <pc:sldMkLst>
          <pc:docMk/>
          <pc:sldMk cId="1615910955" sldId="397"/>
        </pc:sldMkLst>
      </pc:sldChg>
      <pc:sldChg chg="del">
        <pc:chgData name="Alessandro Lovagnini" userId="3ae8347c-3576-4910-af01-02829e917840" providerId="ADAL" clId="{13C7DD46-C208-4E07-B3C4-E1083E741A08}" dt="2023-08-28T11:47:58.295" v="45" actId="47"/>
        <pc:sldMkLst>
          <pc:docMk/>
          <pc:sldMk cId="3622206342" sldId="404"/>
        </pc:sldMkLst>
      </pc:sldChg>
      <pc:sldChg chg="del">
        <pc:chgData name="Alessandro Lovagnini" userId="3ae8347c-3576-4910-af01-02829e917840" providerId="ADAL" clId="{13C7DD46-C208-4E07-B3C4-E1083E741A08}" dt="2023-08-28T11:47:58.295" v="45" actId="47"/>
        <pc:sldMkLst>
          <pc:docMk/>
          <pc:sldMk cId="709264867" sldId="405"/>
        </pc:sldMkLst>
      </pc:sldChg>
      <pc:sldChg chg="del">
        <pc:chgData name="Alessandro Lovagnini" userId="3ae8347c-3576-4910-af01-02829e917840" providerId="ADAL" clId="{13C7DD46-C208-4E07-B3C4-E1083E741A08}" dt="2023-08-28T11:47:58.295" v="45" actId="47"/>
        <pc:sldMkLst>
          <pc:docMk/>
          <pc:sldMk cId="152281968" sldId="406"/>
        </pc:sldMkLst>
      </pc:sldChg>
      <pc:sldChg chg="del">
        <pc:chgData name="Alessandro Lovagnini" userId="3ae8347c-3576-4910-af01-02829e917840" providerId="ADAL" clId="{13C7DD46-C208-4E07-B3C4-E1083E741A08}" dt="2023-08-28T11:47:58.295" v="45" actId="47"/>
        <pc:sldMkLst>
          <pc:docMk/>
          <pc:sldMk cId="3244326712" sldId="407"/>
        </pc:sldMkLst>
      </pc:sldChg>
      <pc:sldChg chg="del">
        <pc:chgData name="Alessandro Lovagnini" userId="3ae8347c-3576-4910-af01-02829e917840" providerId="ADAL" clId="{13C7DD46-C208-4E07-B3C4-E1083E741A08}" dt="2023-08-28T11:47:58.295" v="45" actId="47"/>
        <pc:sldMkLst>
          <pc:docMk/>
          <pc:sldMk cId="2279830872" sldId="409"/>
        </pc:sldMkLst>
      </pc:sldChg>
      <pc:sldChg chg="del">
        <pc:chgData name="Alessandro Lovagnini" userId="3ae8347c-3576-4910-af01-02829e917840" providerId="ADAL" clId="{13C7DD46-C208-4E07-B3C4-E1083E741A08}" dt="2023-08-28T11:47:58.295" v="45" actId="47"/>
        <pc:sldMkLst>
          <pc:docMk/>
          <pc:sldMk cId="2062543537" sldId="410"/>
        </pc:sldMkLst>
      </pc:sldChg>
      <pc:sldChg chg="del">
        <pc:chgData name="Alessandro Lovagnini" userId="3ae8347c-3576-4910-af01-02829e917840" providerId="ADAL" clId="{13C7DD46-C208-4E07-B3C4-E1083E741A08}" dt="2023-08-28T11:47:58.295" v="45" actId="47"/>
        <pc:sldMkLst>
          <pc:docMk/>
          <pc:sldMk cId="848900437" sldId="411"/>
        </pc:sldMkLst>
      </pc:sldChg>
      <pc:sldChg chg="del">
        <pc:chgData name="Alessandro Lovagnini" userId="3ae8347c-3576-4910-af01-02829e917840" providerId="ADAL" clId="{13C7DD46-C208-4E07-B3C4-E1083E741A08}" dt="2023-08-28T11:47:58.295" v="45" actId="47"/>
        <pc:sldMkLst>
          <pc:docMk/>
          <pc:sldMk cId="974923541" sldId="414"/>
        </pc:sldMkLst>
      </pc:sldChg>
      <pc:sldChg chg="del">
        <pc:chgData name="Alessandro Lovagnini" userId="3ae8347c-3576-4910-af01-02829e917840" providerId="ADAL" clId="{13C7DD46-C208-4E07-B3C4-E1083E741A08}" dt="2023-08-28T11:47:58.295" v="45" actId="47"/>
        <pc:sldMkLst>
          <pc:docMk/>
          <pc:sldMk cId="4288050420" sldId="417"/>
        </pc:sldMkLst>
      </pc:sldChg>
      <pc:sldChg chg="del">
        <pc:chgData name="Alessandro Lovagnini" userId="3ae8347c-3576-4910-af01-02829e917840" providerId="ADAL" clId="{13C7DD46-C208-4E07-B3C4-E1083E741A08}" dt="2023-08-28T11:47:58.295" v="45" actId="47"/>
        <pc:sldMkLst>
          <pc:docMk/>
          <pc:sldMk cId="4010029076" sldId="418"/>
        </pc:sldMkLst>
      </pc:sldChg>
      <pc:sldChg chg="del">
        <pc:chgData name="Alessandro Lovagnini" userId="3ae8347c-3576-4910-af01-02829e917840" providerId="ADAL" clId="{13C7DD46-C208-4E07-B3C4-E1083E741A08}" dt="2023-08-28T11:47:58.295" v="45" actId="47"/>
        <pc:sldMkLst>
          <pc:docMk/>
          <pc:sldMk cId="1449291534" sldId="420"/>
        </pc:sldMkLst>
      </pc:sldChg>
      <pc:sldChg chg="del">
        <pc:chgData name="Alessandro Lovagnini" userId="3ae8347c-3576-4910-af01-02829e917840" providerId="ADAL" clId="{13C7DD46-C208-4E07-B3C4-E1083E741A08}" dt="2023-08-28T11:47:58.295" v="45" actId="47"/>
        <pc:sldMkLst>
          <pc:docMk/>
          <pc:sldMk cId="4041376249" sldId="421"/>
        </pc:sldMkLst>
      </pc:sldChg>
      <pc:sldChg chg="del">
        <pc:chgData name="Alessandro Lovagnini" userId="3ae8347c-3576-4910-af01-02829e917840" providerId="ADAL" clId="{13C7DD46-C208-4E07-B3C4-E1083E741A08}" dt="2023-08-28T11:47:58.295" v="45" actId="47"/>
        <pc:sldMkLst>
          <pc:docMk/>
          <pc:sldMk cId="516702605" sldId="422"/>
        </pc:sldMkLst>
      </pc:sldChg>
      <pc:sldChg chg="del">
        <pc:chgData name="Alessandro Lovagnini" userId="3ae8347c-3576-4910-af01-02829e917840" providerId="ADAL" clId="{13C7DD46-C208-4E07-B3C4-E1083E741A08}" dt="2023-08-28T11:47:58.295" v="45" actId="47"/>
        <pc:sldMkLst>
          <pc:docMk/>
          <pc:sldMk cId="1721838281" sldId="424"/>
        </pc:sldMkLst>
      </pc:sldChg>
      <pc:sldChg chg="del">
        <pc:chgData name="Alessandro Lovagnini" userId="3ae8347c-3576-4910-af01-02829e917840" providerId="ADAL" clId="{13C7DD46-C208-4E07-B3C4-E1083E741A08}" dt="2023-08-28T11:47:58.295" v="45" actId="47"/>
        <pc:sldMkLst>
          <pc:docMk/>
          <pc:sldMk cId="626051379" sldId="426"/>
        </pc:sldMkLst>
      </pc:sldChg>
      <pc:sldChg chg="del">
        <pc:chgData name="Alessandro Lovagnini" userId="3ae8347c-3576-4910-af01-02829e917840" providerId="ADAL" clId="{13C7DD46-C208-4E07-B3C4-E1083E741A08}" dt="2023-08-28T11:47:58.295" v="45" actId="47"/>
        <pc:sldMkLst>
          <pc:docMk/>
          <pc:sldMk cId="2758656878" sldId="428"/>
        </pc:sldMkLst>
      </pc:sldChg>
      <pc:sldChg chg="del">
        <pc:chgData name="Alessandro Lovagnini" userId="3ae8347c-3576-4910-af01-02829e917840" providerId="ADAL" clId="{13C7DD46-C208-4E07-B3C4-E1083E741A08}" dt="2023-08-28T11:47:58.295" v="45" actId="47"/>
        <pc:sldMkLst>
          <pc:docMk/>
          <pc:sldMk cId="642207118" sldId="429"/>
        </pc:sldMkLst>
      </pc:sldChg>
      <pc:sldChg chg="del">
        <pc:chgData name="Alessandro Lovagnini" userId="3ae8347c-3576-4910-af01-02829e917840" providerId="ADAL" clId="{13C7DD46-C208-4E07-B3C4-E1083E741A08}" dt="2023-08-28T11:47:58.295" v="45" actId="47"/>
        <pc:sldMkLst>
          <pc:docMk/>
          <pc:sldMk cId="2018242994" sldId="430"/>
        </pc:sldMkLst>
      </pc:sldChg>
      <pc:sldChg chg="del">
        <pc:chgData name="Alessandro Lovagnini" userId="3ae8347c-3576-4910-af01-02829e917840" providerId="ADAL" clId="{13C7DD46-C208-4E07-B3C4-E1083E741A08}" dt="2023-08-28T11:47:58.295" v="45" actId="47"/>
        <pc:sldMkLst>
          <pc:docMk/>
          <pc:sldMk cId="182516732" sldId="431"/>
        </pc:sldMkLst>
      </pc:sldChg>
      <pc:sldChg chg="del">
        <pc:chgData name="Alessandro Lovagnini" userId="3ae8347c-3576-4910-af01-02829e917840" providerId="ADAL" clId="{13C7DD46-C208-4E07-B3C4-E1083E741A08}" dt="2023-08-28T11:47:58.295" v="45" actId="47"/>
        <pc:sldMkLst>
          <pc:docMk/>
          <pc:sldMk cId="4085767968" sldId="438"/>
        </pc:sldMkLst>
      </pc:sldChg>
      <pc:sldChg chg="del">
        <pc:chgData name="Alessandro Lovagnini" userId="3ae8347c-3576-4910-af01-02829e917840" providerId="ADAL" clId="{13C7DD46-C208-4E07-B3C4-E1083E741A08}" dt="2023-08-28T11:47:58.295" v="45" actId="47"/>
        <pc:sldMkLst>
          <pc:docMk/>
          <pc:sldMk cId="3783352844" sldId="439"/>
        </pc:sldMkLst>
      </pc:sldChg>
      <pc:sldChg chg="del">
        <pc:chgData name="Alessandro Lovagnini" userId="3ae8347c-3576-4910-af01-02829e917840" providerId="ADAL" clId="{13C7DD46-C208-4E07-B3C4-E1083E741A08}" dt="2023-08-28T11:47:58.295" v="45" actId="47"/>
        <pc:sldMkLst>
          <pc:docMk/>
          <pc:sldMk cId="1589811787" sldId="440"/>
        </pc:sldMkLst>
      </pc:sldChg>
      <pc:sldChg chg="del">
        <pc:chgData name="Alessandro Lovagnini" userId="3ae8347c-3576-4910-af01-02829e917840" providerId="ADAL" clId="{13C7DD46-C208-4E07-B3C4-E1083E741A08}" dt="2023-08-28T11:47:58.295" v="45" actId="47"/>
        <pc:sldMkLst>
          <pc:docMk/>
          <pc:sldMk cId="3721164531" sldId="441"/>
        </pc:sldMkLst>
      </pc:sldChg>
      <pc:sldChg chg="del">
        <pc:chgData name="Alessandro Lovagnini" userId="3ae8347c-3576-4910-af01-02829e917840" providerId="ADAL" clId="{13C7DD46-C208-4E07-B3C4-E1083E741A08}" dt="2023-08-28T11:47:58.295" v="45" actId="47"/>
        <pc:sldMkLst>
          <pc:docMk/>
          <pc:sldMk cId="3736857058" sldId="442"/>
        </pc:sldMkLst>
      </pc:sldChg>
      <pc:sldChg chg="del">
        <pc:chgData name="Alessandro Lovagnini" userId="3ae8347c-3576-4910-af01-02829e917840" providerId="ADAL" clId="{13C7DD46-C208-4E07-B3C4-E1083E741A08}" dt="2023-08-28T11:47:58.295" v="45" actId="47"/>
        <pc:sldMkLst>
          <pc:docMk/>
          <pc:sldMk cId="888948834" sldId="449"/>
        </pc:sldMkLst>
      </pc:sldChg>
      <pc:sldChg chg="del">
        <pc:chgData name="Alessandro Lovagnini" userId="3ae8347c-3576-4910-af01-02829e917840" providerId="ADAL" clId="{13C7DD46-C208-4E07-B3C4-E1083E741A08}" dt="2023-08-28T11:47:58.295" v="45" actId="47"/>
        <pc:sldMkLst>
          <pc:docMk/>
          <pc:sldMk cId="4268648884" sldId="452"/>
        </pc:sldMkLst>
      </pc:sldChg>
      <pc:sldChg chg="del">
        <pc:chgData name="Alessandro Lovagnini" userId="3ae8347c-3576-4910-af01-02829e917840" providerId="ADAL" clId="{13C7DD46-C208-4E07-B3C4-E1083E741A08}" dt="2023-08-28T11:47:58.295" v="45" actId="47"/>
        <pc:sldMkLst>
          <pc:docMk/>
          <pc:sldMk cId="772463942" sldId="458"/>
        </pc:sldMkLst>
      </pc:sldChg>
      <pc:sldChg chg="delSp mod">
        <pc:chgData name="Alessandro Lovagnini" userId="3ae8347c-3576-4910-af01-02829e917840" providerId="ADAL" clId="{13C7DD46-C208-4E07-B3C4-E1083E741A08}" dt="2023-08-28T11:42:00.912" v="5" actId="478"/>
        <pc:sldMkLst>
          <pc:docMk/>
          <pc:sldMk cId="3821770927" sldId="461"/>
        </pc:sldMkLst>
        <pc:spChg chg="del">
          <ac:chgData name="Alessandro Lovagnini" userId="3ae8347c-3576-4910-af01-02829e917840" providerId="ADAL" clId="{13C7DD46-C208-4E07-B3C4-E1083E741A08}" dt="2023-08-28T11:42:00.912" v="5" actId="478"/>
          <ac:spMkLst>
            <pc:docMk/>
            <pc:sldMk cId="3821770927" sldId="461"/>
            <ac:spMk id="4" creationId="{DE607A39-8F22-7621-2627-18DA048B79E0}"/>
          </ac:spMkLst>
        </pc:spChg>
      </pc:sldChg>
      <pc:sldChg chg="del">
        <pc:chgData name="Alessandro Lovagnini" userId="3ae8347c-3576-4910-af01-02829e917840" providerId="ADAL" clId="{13C7DD46-C208-4E07-B3C4-E1083E741A08}" dt="2023-08-28T11:47:58.295" v="45" actId="47"/>
        <pc:sldMkLst>
          <pc:docMk/>
          <pc:sldMk cId="1534365992" sldId="463"/>
        </pc:sldMkLst>
      </pc:sldChg>
      <pc:sldChg chg="del">
        <pc:chgData name="Alessandro Lovagnini" userId="3ae8347c-3576-4910-af01-02829e917840" providerId="ADAL" clId="{13C7DD46-C208-4E07-B3C4-E1083E741A08}" dt="2023-08-28T11:47:58.295" v="45" actId="47"/>
        <pc:sldMkLst>
          <pc:docMk/>
          <pc:sldMk cId="1719470489" sldId="470"/>
        </pc:sldMkLst>
      </pc:sldChg>
      <pc:sldChg chg="del">
        <pc:chgData name="Alessandro Lovagnini" userId="3ae8347c-3576-4910-af01-02829e917840" providerId="ADAL" clId="{13C7DD46-C208-4E07-B3C4-E1083E741A08}" dt="2023-08-28T11:47:58.295" v="45" actId="47"/>
        <pc:sldMkLst>
          <pc:docMk/>
          <pc:sldMk cId="3063627584" sldId="471"/>
        </pc:sldMkLst>
      </pc:sldChg>
      <pc:sldChg chg="del">
        <pc:chgData name="Alessandro Lovagnini" userId="3ae8347c-3576-4910-af01-02829e917840" providerId="ADAL" clId="{13C7DD46-C208-4E07-B3C4-E1083E741A08}" dt="2023-08-28T11:47:58.295" v="45" actId="47"/>
        <pc:sldMkLst>
          <pc:docMk/>
          <pc:sldMk cId="1997127027" sldId="472"/>
        </pc:sldMkLst>
      </pc:sldChg>
      <pc:sldChg chg="del">
        <pc:chgData name="Alessandro Lovagnini" userId="3ae8347c-3576-4910-af01-02829e917840" providerId="ADAL" clId="{13C7DD46-C208-4E07-B3C4-E1083E741A08}" dt="2023-08-28T11:47:58.295" v="45" actId="47"/>
        <pc:sldMkLst>
          <pc:docMk/>
          <pc:sldMk cId="2352860002" sldId="473"/>
        </pc:sldMkLst>
      </pc:sldChg>
      <pc:sldChg chg="del">
        <pc:chgData name="Alessandro Lovagnini" userId="3ae8347c-3576-4910-af01-02829e917840" providerId="ADAL" clId="{13C7DD46-C208-4E07-B3C4-E1083E741A08}" dt="2023-08-28T11:47:58.295" v="45" actId="47"/>
        <pc:sldMkLst>
          <pc:docMk/>
          <pc:sldMk cId="2431389844" sldId="480"/>
        </pc:sldMkLst>
      </pc:sldChg>
      <pc:sldChg chg="del">
        <pc:chgData name="Alessandro Lovagnini" userId="3ae8347c-3576-4910-af01-02829e917840" providerId="ADAL" clId="{13C7DD46-C208-4E07-B3C4-E1083E741A08}" dt="2023-08-28T11:47:58.295" v="45" actId="47"/>
        <pc:sldMkLst>
          <pc:docMk/>
          <pc:sldMk cId="868918252" sldId="481"/>
        </pc:sldMkLst>
      </pc:sldChg>
      <pc:sldChg chg="del">
        <pc:chgData name="Alessandro Lovagnini" userId="3ae8347c-3576-4910-af01-02829e917840" providerId="ADAL" clId="{13C7DD46-C208-4E07-B3C4-E1083E741A08}" dt="2023-08-28T11:47:58.295" v="45" actId="47"/>
        <pc:sldMkLst>
          <pc:docMk/>
          <pc:sldMk cId="4292268862" sldId="482"/>
        </pc:sldMkLst>
      </pc:sldChg>
      <pc:sldChg chg="del">
        <pc:chgData name="Alessandro Lovagnini" userId="3ae8347c-3576-4910-af01-02829e917840" providerId="ADAL" clId="{13C7DD46-C208-4E07-B3C4-E1083E741A08}" dt="2023-08-28T11:47:58.295" v="45" actId="47"/>
        <pc:sldMkLst>
          <pc:docMk/>
          <pc:sldMk cId="2348973839" sldId="483"/>
        </pc:sldMkLst>
      </pc:sldChg>
      <pc:sldChg chg="del">
        <pc:chgData name="Alessandro Lovagnini" userId="3ae8347c-3576-4910-af01-02829e917840" providerId="ADAL" clId="{13C7DD46-C208-4E07-B3C4-E1083E741A08}" dt="2023-08-28T11:47:58.295" v="45" actId="47"/>
        <pc:sldMkLst>
          <pc:docMk/>
          <pc:sldMk cId="630808586" sldId="484"/>
        </pc:sldMkLst>
      </pc:sldChg>
      <pc:sldChg chg="del">
        <pc:chgData name="Alessandro Lovagnini" userId="3ae8347c-3576-4910-af01-02829e917840" providerId="ADAL" clId="{13C7DD46-C208-4E07-B3C4-E1083E741A08}" dt="2023-08-28T11:47:58.295" v="45" actId="47"/>
        <pc:sldMkLst>
          <pc:docMk/>
          <pc:sldMk cId="3881300476" sldId="485"/>
        </pc:sldMkLst>
      </pc:sldChg>
      <pc:sldChg chg="del">
        <pc:chgData name="Alessandro Lovagnini" userId="3ae8347c-3576-4910-af01-02829e917840" providerId="ADAL" clId="{13C7DD46-C208-4E07-B3C4-E1083E741A08}" dt="2023-08-28T11:47:58.295" v="45" actId="47"/>
        <pc:sldMkLst>
          <pc:docMk/>
          <pc:sldMk cId="379384771" sldId="486"/>
        </pc:sldMkLst>
      </pc:sldChg>
      <pc:sldChg chg="del">
        <pc:chgData name="Alessandro Lovagnini" userId="3ae8347c-3576-4910-af01-02829e917840" providerId="ADAL" clId="{13C7DD46-C208-4E07-B3C4-E1083E741A08}" dt="2023-08-28T11:47:58.295" v="45" actId="47"/>
        <pc:sldMkLst>
          <pc:docMk/>
          <pc:sldMk cId="4183784415" sldId="487"/>
        </pc:sldMkLst>
      </pc:sldChg>
      <pc:sldChg chg="del">
        <pc:chgData name="Alessandro Lovagnini" userId="3ae8347c-3576-4910-af01-02829e917840" providerId="ADAL" clId="{13C7DD46-C208-4E07-B3C4-E1083E741A08}" dt="2023-08-28T11:47:58.295" v="45" actId="47"/>
        <pc:sldMkLst>
          <pc:docMk/>
          <pc:sldMk cId="2397067345" sldId="488"/>
        </pc:sldMkLst>
      </pc:sldChg>
      <pc:sldChg chg="del">
        <pc:chgData name="Alessandro Lovagnini" userId="3ae8347c-3576-4910-af01-02829e917840" providerId="ADAL" clId="{13C7DD46-C208-4E07-B3C4-E1083E741A08}" dt="2023-08-28T11:47:58.295" v="45" actId="47"/>
        <pc:sldMkLst>
          <pc:docMk/>
          <pc:sldMk cId="1345670758" sldId="489"/>
        </pc:sldMkLst>
      </pc:sldChg>
      <pc:sldChg chg="del">
        <pc:chgData name="Alessandro Lovagnini" userId="3ae8347c-3576-4910-af01-02829e917840" providerId="ADAL" clId="{13C7DD46-C208-4E07-B3C4-E1083E741A08}" dt="2023-08-28T11:47:58.295" v="45" actId="47"/>
        <pc:sldMkLst>
          <pc:docMk/>
          <pc:sldMk cId="1548860639" sldId="490"/>
        </pc:sldMkLst>
      </pc:sldChg>
      <pc:sldChg chg="del">
        <pc:chgData name="Alessandro Lovagnini" userId="3ae8347c-3576-4910-af01-02829e917840" providerId="ADAL" clId="{13C7DD46-C208-4E07-B3C4-E1083E741A08}" dt="2023-08-28T11:47:58.295" v="45" actId="47"/>
        <pc:sldMkLst>
          <pc:docMk/>
          <pc:sldMk cId="2897540742" sldId="491"/>
        </pc:sldMkLst>
      </pc:sldChg>
      <pc:sldChg chg="del">
        <pc:chgData name="Alessandro Lovagnini" userId="3ae8347c-3576-4910-af01-02829e917840" providerId="ADAL" clId="{13C7DD46-C208-4E07-B3C4-E1083E741A08}" dt="2023-08-28T11:47:58.295" v="45" actId="47"/>
        <pc:sldMkLst>
          <pc:docMk/>
          <pc:sldMk cId="3042435164" sldId="492"/>
        </pc:sldMkLst>
      </pc:sldChg>
      <pc:sldChg chg="del">
        <pc:chgData name="Alessandro Lovagnini" userId="3ae8347c-3576-4910-af01-02829e917840" providerId="ADAL" clId="{13C7DD46-C208-4E07-B3C4-E1083E741A08}" dt="2023-08-28T11:47:58.295" v="45" actId="47"/>
        <pc:sldMkLst>
          <pc:docMk/>
          <pc:sldMk cId="740539047" sldId="493"/>
        </pc:sldMkLst>
      </pc:sldChg>
      <pc:sldChg chg="del">
        <pc:chgData name="Alessandro Lovagnini" userId="3ae8347c-3576-4910-af01-02829e917840" providerId="ADAL" clId="{13C7DD46-C208-4E07-B3C4-E1083E741A08}" dt="2023-08-28T11:47:58.295" v="45" actId="47"/>
        <pc:sldMkLst>
          <pc:docMk/>
          <pc:sldMk cId="1262019657" sldId="494"/>
        </pc:sldMkLst>
      </pc:sldChg>
      <pc:sldChg chg="del">
        <pc:chgData name="Alessandro Lovagnini" userId="3ae8347c-3576-4910-af01-02829e917840" providerId="ADAL" clId="{13C7DD46-C208-4E07-B3C4-E1083E741A08}" dt="2023-08-28T11:47:58.295" v="45" actId="47"/>
        <pc:sldMkLst>
          <pc:docMk/>
          <pc:sldMk cId="3289659978" sldId="495"/>
        </pc:sldMkLst>
      </pc:sldChg>
      <pc:sldChg chg="del">
        <pc:chgData name="Alessandro Lovagnini" userId="3ae8347c-3576-4910-af01-02829e917840" providerId="ADAL" clId="{13C7DD46-C208-4E07-B3C4-E1083E741A08}" dt="2023-08-28T11:47:58.295" v="45" actId="47"/>
        <pc:sldMkLst>
          <pc:docMk/>
          <pc:sldMk cId="362138790" sldId="496"/>
        </pc:sldMkLst>
      </pc:sldChg>
      <pc:sldChg chg="del">
        <pc:chgData name="Alessandro Lovagnini" userId="3ae8347c-3576-4910-af01-02829e917840" providerId="ADAL" clId="{13C7DD46-C208-4E07-B3C4-E1083E741A08}" dt="2023-08-28T11:47:58.295" v="45" actId="47"/>
        <pc:sldMkLst>
          <pc:docMk/>
          <pc:sldMk cId="1991937938" sldId="497"/>
        </pc:sldMkLst>
      </pc:sldChg>
      <pc:sldChg chg="del">
        <pc:chgData name="Alessandro Lovagnini" userId="3ae8347c-3576-4910-af01-02829e917840" providerId="ADAL" clId="{13C7DD46-C208-4E07-B3C4-E1083E741A08}" dt="2023-08-28T11:47:58.295" v="45" actId="47"/>
        <pc:sldMkLst>
          <pc:docMk/>
          <pc:sldMk cId="1506460145" sldId="498"/>
        </pc:sldMkLst>
      </pc:sldChg>
      <pc:sldChg chg="del">
        <pc:chgData name="Alessandro Lovagnini" userId="3ae8347c-3576-4910-af01-02829e917840" providerId="ADAL" clId="{13C7DD46-C208-4E07-B3C4-E1083E741A08}" dt="2023-08-28T11:47:58.295" v="45" actId="47"/>
        <pc:sldMkLst>
          <pc:docMk/>
          <pc:sldMk cId="928276777" sldId="499"/>
        </pc:sldMkLst>
      </pc:sldChg>
      <pc:sldChg chg="del">
        <pc:chgData name="Alessandro Lovagnini" userId="3ae8347c-3576-4910-af01-02829e917840" providerId="ADAL" clId="{13C7DD46-C208-4E07-B3C4-E1083E741A08}" dt="2023-08-28T11:47:58.295" v="45" actId="47"/>
        <pc:sldMkLst>
          <pc:docMk/>
          <pc:sldMk cId="1193099113" sldId="500"/>
        </pc:sldMkLst>
      </pc:sldChg>
      <pc:sldChg chg="del">
        <pc:chgData name="Alessandro Lovagnini" userId="3ae8347c-3576-4910-af01-02829e917840" providerId="ADAL" clId="{13C7DD46-C208-4E07-B3C4-E1083E741A08}" dt="2023-08-28T11:47:58.295" v="45" actId="47"/>
        <pc:sldMkLst>
          <pc:docMk/>
          <pc:sldMk cId="963684095" sldId="501"/>
        </pc:sldMkLst>
      </pc:sldChg>
      <pc:sldChg chg="del">
        <pc:chgData name="Alessandro Lovagnini" userId="3ae8347c-3576-4910-af01-02829e917840" providerId="ADAL" clId="{13C7DD46-C208-4E07-B3C4-E1083E741A08}" dt="2023-08-28T11:47:58.295" v="45" actId="47"/>
        <pc:sldMkLst>
          <pc:docMk/>
          <pc:sldMk cId="2608435936" sldId="502"/>
        </pc:sldMkLst>
      </pc:sldChg>
      <pc:sldChg chg="del">
        <pc:chgData name="Alessandro Lovagnini" userId="3ae8347c-3576-4910-af01-02829e917840" providerId="ADAL" clId="{13C7DD46-C208-4E07-B3C4-E1083E741A08}" dt="2023-08-28T11:47:58.295" v="45" actId="47"/>
        <pc:sldMkLst>
          <pc:docMk/>
          <pc:sldMk cId="3214560380" sldId="503"/>
        </pc:sldMkLst>
      </pc:sldChg>
      <pc:sldChg chg="del">
        <pc:chgData name="Alessandro Lovagnini" userId="3ae8347c-3576-4910-af01-02829e917840" providerId="ADAL" clId="{13C7DD46-C208-4E07-B3C4-E1083E741A08}" dt="2023-08-28T11:47:58.295" v="45" actId="47"/>
        <pc:sldMkLst>
          <pc:docMk/>
          <pc:sldMk cId="2649036619" sldId="504"/>
        </pc:sldMkLst>
      </pc:sldChg>
      <pc:sldChg chg="del">
        <pc:chgData name="Alessandro Lovagnini" userId="3ae8347c-3576-4910-af01-02829e917840" providerId="ADAL" clId="{13C7DD46-C208-4E07-B3C4-E1083E741A08}" dt="2023-08-28T11:47:58.295" v="45" actId="47"/>
        <pc:sldMkLst>
          <pc:docMk/>
          <pc:sldMk cId="516334269" sldId="505"/>
        </pc:sldMkLst>
      </pc:sldChg>
      <pc:sldChg chg="del">
        <pc:chgData name="Alessandro Lovagnini" userId="3ae8347c-3576-4910-af01-02829e917840" providerId="ADAL" clId="{13C7DD46-C208-4E07-B3C4-E1083E741A08}" dt="2023-08-28T11:47:58.295" v="45" actId="47"/>
        <pc:sldMkLst>
          <pc:docMk/>
          <pc:sldMk cId="924678209" sldId="506"/>
        </pc:sldMkLst>
      </pc:sldChg>
      <pc:sldChg chg="del">
        <pc:chgData name="Alessandro Lovagnini" userId="3ae8347c-3576-4910-af01-02829e917840" providerId="ADAL" clId="{13C7DD46-C208-4E07-B3C4-E1083E741A08}" dt="2023-08-28T11:47:58.295" v="45" actId="47"/>
        <pc:sldMkLst>
          <pc:docMk/>
          <pc:sldMk cId="1259613536" sldId="507"/>
        </pc:sldMkLst>
      </pc:sldChg>
      <pc:sldChg chg="del">
        <pc:chgData name="Alessandro Lovagnini" userId="3ae8347c-3576-4910-af01-02829e917840" providerId="ADAL" clId="{13C7DD46-C208-4E07-B3C4-E1083E741A08}" dt="2023-08-28T11:47:58.295" v="45" actId="47"/>
        <pc:sldMkLst>
          <pc:docMk/>
          <pc:sldMk cId="2622496040" sldId="508"/>
        </pc:sldMkLst>
      </pc:sldChg>
      <pc:sldChg chg="del">
        <pc:chgData name="Alessandro Lovagnini" userId="3ae8347c-3576-4910-af01-02829e917840" providerId="ADAL" clId="{13C7DD46-C208-4E07-B3C4-E1083E741A08}" dt="2023-08-28T11:47:58.295" v="45" actId="47"/>
        <pc:sldMkLst>
          <pc:docMk/>
          <pc:sldMk cId="1986608987" sldId="509"/>
        </pc:sldMkLst>
      </pc:sldChg>
      <pc:sldChg chg="del">
        <pc:chgData name="Alessandro Lovagnini" userId="3ae8347c-3576-4910-af01-02829e917840" providerId="ADAL" clId="{13C7DD46-C208-4E07-B3C4-E1083E741A08}" dt="2023-08-28T11:47:58.295" v="45" actId="47"/>
        <pc:sldMkLst>
          <pc:docMk/>
          <pc:sldMk cId="1717872207" sldId="511"/>
        </pc:sldMkLst>
      </pc:sldChg>
      <pc:sldChg chg="del">
        <pc:chgData name="Alessandro Lovagnini" userId="3ae8347c-3576-4910-af01-02829e917840" providerId="ADAL" clId="{13C7DD46-C208-4E07-B3C4-E1083E741A08}" dt="2023-08-28T11:47:58.295" v="45" actId="47"/>
        <pc:sldMkLst>
          <pc:docMk/>
          <pc:sldMk cId="330511305" sldId="512"/>
        </pc:sldMkLst>
      </pc:sldChg>
      <pc:sldChg chg="del">
        <pc:chgData name="Alessandro Lovagnini" userId="3ae8347c-3576-4910-af01-02829e917840" providerId="ADAL" clId="{13C7DD46-C208-4E07-B3C4-E1083E741A08}" dt="2023-08-28T11:47:58.295" v="45" actId="47"/>
        <pc:sldMkLst>
          <pc:docMk/>
          <pc:sldMk cId="1901380392" sldId="513"/>
        </pc:sldMkLst>
      </pc:sldChg>
      <pc:sldChg chg="del">
        <pc:chgData name="Alessandro Lovagnini" userId="3ae8347c-3576-4910-af01-02829e917840" providerId="ADAL" clId="{13C7DD46-C208-4E07-B3C4-E1083E741A08}" dt="2023-08-28T11:47:58.295" v="45" actId="47"/>
        <pc:sldMkLst>
          <pc:docMk/>
          <pc:sldMk cId="1977282366" sldId="514"/>
        </pc:sldMkLst>
      </pc:sldChg>
      <pc:sldChg chg="del">
        <pc:chgData name="Alessandro Lovagnini" userId="3ae8347c-3576-4910-af01-02829e917840" providerId="ADAL" clId="{13C7DD46-C208-4E07-B3C4-E1083E741A08}" dt="2023-08-28T11:47:58.295" v="45" actId="47"/>
        <pc:sldMkLst>
          <pc:docMk/>
          <pc:sldMk cId="4094290896" sldId="515"/>
        </pc:sldMkLst>
      </pc:sldChg>
      <pc:sldChg chg="del">
        <pc:chgData name="Alessandro Lovagnini" userId="3ae8347c-3576-4910-af01-02829e917840" providerId="ADAL" clId="{13C7DD46-C208-4E07-B3C4-E1083E741A08}" dt="2023-08-28T11:47:58.295" v="45" actId="47"/>
        <pc:sldMkLst>
          <pc:docMk/>
          <pc:sldMk cId="518588603" sldId="516"/>
        </pc:sldMkLst>
      </pc:sldChg>
      <pc:sldChg chg="del">
        <pc:chgData name="Alessandro Lovagnini" userId="3ae8347c-3576-4910-af01-02829e917840" providerId="ADAL" clId="{13C7DD46-C208-4E07-B3C4-E1083E741A08}" dt="2023-08-28T11:47:58.295" v="45" actId="47"/>
        <pc:sldMkLst>
          <pc:docMk/>
          <pc:sldMk cId="3409426882" sldId="517"/>
        </pc:sldMkLst>
      </pc:sldChg>
      <pc:sldChg chg="del">
        <pc:chgData name="Alessandro Lovagnini" userId="3ae8347c-3576-4910-af01-02829e917840" providerId="ADAL" clId="{13C7DD46-C208-4E07-B3C4-E1083E741A08}" dt="2023-08-28T11:47:58.295" v="45" actId="47"/>
        <pc:sldMkLst>
          <pc:docMk/>
          <pc:sldMk cId="4097583212" sldId="518"/>
        </pc:sldMkLst>
      </pc:sldChg>
      <pc:sldChg chg="del">
        <pc:chgData name="Alessandro Lovagnini" userId="3ae8347c-3576-4910-af01-02829e917840" providerId="ADAL" clId="{13C7DD46-C208-4E07-B3C4-E1083E741A08}" dt="2023-08-28T11:47:58.295" v="45" actId="47"/>
        <pc:sldMkLst>
          <pc:docMk/>
          <pc:sldMk cId="3170782496" sldId="519"/>
        </pc:sldMkLst>
      </pc:sldChg>
      <pc:sldChg chg="del">
        <pc:chgData name="Alessandro Lovagnini" userId="3ae8347c-3576-4910-af01-02829e917840" providerId="ADAL" clId="{13C7DD46-C208-4E07-B3C4-E1083E741A08}" dt="2023-08-28T11:47:58.295" v="45" actId="47"/>
        <pc:sldMkLst>
          <pc:docMk/>
          <pc:sldMk cId="3853633632" sldId="520"/>
        </pc:sldMkLst>
      </pc:sldChg>
      <pc:sldChg chg="del">
        <pc:chgData name="Alessandro Lovagnini" userId="3ae8347c-3576-4910-af01-02829e917840" providerId="ADAL" clId="{13C7DD46-C208-4E07-B3C4-E1083E741A08}" dt="2023-08-28T11:47:58.295" v="45" actId="47"/>
        <pc:sldMkLst>
          <pc:docMk/>
          <pc:sldMk cId="256262716" sldId="521"/>
        </pc:sldMkLst>
      </pc:sldChg>
      <pc:sldChg chg="del">
        <pc:chgData name="Alessandro Lovagnini" userId="3ae8347c-3576-4910-af01-02829e917840" providerId="ADAL" clId="{13C7DD46-C208-4E07-B3C4-E1083E741A08}" dt="2023-08-28T11:47:58.295" v="45" actId="47"/>
        <pc:sldMkLst>
          <pc:docMk/>
          <pc:sldMk cId="4178958164" sldId="522"/>
        </pc:sldMkLst>
      </pc:sldChg>
      <pc:sldChg chg="del">
        <pc:chgData name="Alessandro Lovagnini" userId="3ae8347c-3576-4910-af01-02829e917840" providerId="ADAL" clId="{13C7DD46-C208-4E07-B3C4-E1083E741A08}" dt="2023-08-28T11:47:58.295" v="45" actId="47"/>
        <pc:sldMkLst>
          <pc:docMk/>
          <pc:sldMk cId="60973305" sldId="523"/>
        </pc:sldMkLst>
      </pc:sldChg>
      <pc:sldChg chg="del">
        <pc:chgData name="Alessandro Lovagnini" userId="3ae8347c-3576-4910-af01-02829e917840" providerId="ADAL" clId="{13C7DD46-C208-4E07-B3C4-E1083E741A08}" dt="2023-08-28T11:47:58.295" v="45" actId="47"/>
        <pc:sldMkLst>
          <pc:docMk/>
          <pc:sldMk cId="2346458142" sldId="524"/>
        </pc:sldMkLst>
      </pc:sldChg>
      <pc:sldChg chg="del">
        <pc:chgData name="Alessandro Lovagnini" userId="3ae8347c-3576-4910-af01-02829e917840" providerId="ADAL" clId="{13C7DD46-C208-4E07-B3C4-E1083E741A08}" dt="2023-08-28T11:47:58.295" v="45" actId="47"/>
        <pc:sldMkLst>
          <pc:docMk/>
          <pc:sldMk cId="3847803424" sldId="525"/>
        </pc:sldMkLst>
      </pc:sldChg>
      <pc:sldChg chg="del">
        <pc:chgData name="Alessandro Lovagnini" userId="3ae8347c-3576-4910-af01-02829e917840" providerId="ADAL" clId="{13C7DD46-C208-4E07-B3C4-E1083E741A08}" dt="2023-08-28T11:47:58.295" v="45" actId="47"/>
        <pc:sldMkLst>
          <pc:docMk/>
          <pc:sldMk cId="904473497" sldId="526"/>
        </pc:sldMkLst>
      </pc:sldChg>
      <pc:sldChg chg="del">
        <pc:chgData name="Alessandro Lovagnini" userId="3ae8347c-3576-4910-af01-02829e917840" providerId="ADAL" clId="{13C7DD46-C208-4E07-B3C4-E1083E741A08}" dt="2023-08-28T11:47:58.295" v="45" actId="47"/>
        <pc:sldMkLst>
          <pc:docMk/>
          <pc:sldMk cId="580167294" sldId="527"/>
        </pc:sldMkLst>
      </pc:sldChg>
      <pc:sldChg chg="del">
        <pc:chgData name="Alessandro Lovagnini" userId="3ae8347c-3576-4910-af01-02829e917840" providerId="ADAL" clId="{13C7DD46-C208-4E07-B3C4-E1083E741A08}" dt="2023-08-28T11:47:58.295" v="45" actId="47"/>
        <pc:sldMkLst>
          <pc:docMk/>
          <pc:sldMk cId="3972892910" sldId="528"/>
        </pc:sldMkLst>
      </pc:sldChg>
      <pc:sldChg chg="delSp mod">
        <pc:chgData name="Alessandro Lovagnini" userId="3ae8347c-3576-4910-af01-02829e917840" providerId="ADAL" clId="{13C7DD46-C208-4E07-B3C4-E1083E741A08}" dt="2023-08-28T11:42:19.407" v="8" actId="478"/>
        <pc:sldMkLst>
          <pc:docMk/>
          <pc:sldMk cId="2219460153" sldId="531"/>
        </pc:sldMkLst>
        <pc:spChg chg="del">
          <ac:chgData name="Alessandro Lovagnini" userId="3ae8347c-3576-4910-af01-02829e917840" providerId="ADAL" clId="{13C7DD46-C208-4E07-B3C4-E1083E741A08}" dt="2023-08-28T11:42:19.407" v="8" actId="478"/>
          <ac:spMkLst>
            <pc:docMk/>
            <pc:sldMk cId="2219460153" sldId="531"/>
            <ac:spMk id="4" creationId="{64343700-DDC6-84DC-7586-1EF4A4D7A8A3}"/>
          </ac:spMkLst>
        </pc:spChg>
      </pc:sldChg>
      <pc:sldChg chg="delSp mod">
        <pc:chgData name="Alessandro Lovagnini" userId="3ae8347c-3576-4910-af01-02829e917840" providerId="ADAL" clId="{13C7DD46-C208-4E07-B3C4-E1083E741A08}" dt="2023-08-28T11:42:03.672" v="6" actId="478"/>
        <pc:sldMkLst>
          <pc:docMk/>
          <pc:sldMk cId="2854071737" sldId="532"/>
        </pc:sldMkLst>
        <pc:spChg chg="del">
          <ac:chgData name="Alessandro Lovagnini" userId="3ae8347c-3576-4910-af01-02829e917840" providerId="ADAL" clId="{13C7DD46-C208-4E07-B3C4-E1083E741A08}" dt="2023-08-28T11:42:03.672" v="6" actId="478"/>
          <ac:spMkLst>
            <pc:docMk/>
            <pc:sldMk cId="2854071737" sldId="532"/>
            <ac:spMk id="2" creationId="{A1273FF8-1461-23EF-9A68-D9081F7CE52E}"/>
          </ac:spMkLst>
        </pc:spChg>
      </pc:sldChg>
      <pc:sldChg chg="delSp mod">
        <pc:chgData name="Alessandro Lovagnini" userId="3ae8347c-3576-4910-af01-02829e917840" providerId="ADAL" clId="{13C7DD46-C208-4E07-B3C4-E1083E741A08}" dt="2023-08-28T11:42:22.648" v="9" actId="478"/>
        <pc:sldMkLst>
          <pc:docMk/>
          <pc:sldMk cId="3627312716" sldId="534"/>
        </pc:sldMkLst>
        <pc:spChg chg="del">
          <ac:chgData name="Alessandro Lovagnini" userId="3ae8347c-3576-4910-af01-02829e917840" providerId="ADAL" clId="{13C7DD46-C208-4E07-B3C4-E1083E741A08}" dt="2023-08-28T11:42:22.648" v="9" actId="478"/>
          <ac:spMkLst>
            <pc:docMk/>
            <pc:sldMk cId="3627312716" sldId="534"/>
            <ac:spMk id="3" creationId="{D8514277-C419-C1F5-4561-6463C4F4C81C}"/>
          </ac:spMkLst>
        </pc:spChg>
      </pc:sldChg>
      <pc:sldChg chg="delSp mod">
        <pc:chgData name="Alessandro Lovagnini" userId="3ae8347c-3576-4910-af01-02829e917840" providerId="ADAL" clId="{13C7DD46-C208-4E07-B3C4-E1083E741A08}" dt="2023-08-28T11:42:25.740" v="10" actId="478"/>
        <pc:sldMkLst>
          <pc:docMk/>
          <pc:sldMk cId="1050034582" sldId="535"/>
        </pc:sldMkLst>
        <pc:spChg chg="del">
          <ac:chgData name="Alessandro Lovagnini" userId="3ae8347c-3576-4910-af01-02829e917840" providerId="ADAL" clId="{13C7DD46-C208-4E07-B3C4-E1083E741A08}" dt="2023-08-28T11:42:25.740" v="10" actId="478"/>
          <ac:spMkLst>
            <pc:docMk/>
            <pc:sldMk cId="1050034582" sldId="535"/>
            <ac:spMk id="2" creationId="{BF549FF5-B2CA-3589-14A5-5228AF118B78}"/>
          </ac:spMkLst>
        </pc:spChg>
      </pc:sldChg>
      <pc:sldChg chg="delSp mod">
        <pc:chgData name="Alessandro Lovagnini" userId="3ae8347c-3576-4910-af01-02829e917840" providerId="ADAL" clId="{13C7DD46-C208-4E07-B3C4-E1083E741A08}" dt="2023-08-28T11:42:34.814" v="13" actId="478"/>
        <pc:sldMkLst>
          <pc:docMk/>
          <pc:sldMk cId="2902914424" sldId="537"/>
        </pc:sldMkLst>
        <pc:spChg chg="del">
          <ac:chgData name="Alessandro Lovagnini" userId="3ae8347c-3576-4910-af01-02829e917840" providerId="ADAL" clId="{13C7DD46-C208-4E07-B3C4-E1083E741A08}" dt="2023-08-28T11:42:34.814" v="13" actId="478"/>
          <ac:spMkLst>
            <pc:docMk/>
            <pc:sldMk cId="2902914424" sldId="537"/>
            <ac:spMk id="2" creationId="{F77D9742-325C-E80C-A658-A6E132589F38}"/>
          </ac:spMkLst>
        </pc:spChg>
      </pc:sldChg>
      <pc:sldChg chg="delSp mod">
        <pc:chgData name="Alessandro Lovagnini" userId="3ae8347c-3576-4910-af01-02829e917840" providerId="ADAL" clId="{13C7DD46-C208-4E07-B3C4-E1083E741A08}" dt="2023-08-28T11:42:30.842" v="11" actId="478"/>
        <pc:sldMkLst>
          <pc:docMk/>
          <pc:sldMk cId="1971653633" sldId="538"/>
        </pc:sldMkLst>
        <pc:spChg chg="del">
          <ac:chgData name="Alessandro Lovagnini" userId="3ae8347c-3576-4910-af01-02829e917840" providerId="ADAL" clId="{13C7DD46-C208-4E07-B3C4-E1083E741A08}" dt="2023-08-28T11:42:30.842" v="11" actId="478"/>
          <ac:spMkLst>
            <pc:docMk/>
            <pc:sldMk cId="1971653633" sldId="538"/>
            <ac:spMk id="2" creationId="{F1287DF4-951D-51D7-FF63-013905712BB3}"/>
          </ac:spMkLst>
        </pc:spChg>
      </pc:sldChg>
      <pc:sldChg chg="delSp del mod">
        <pc:chgData name="Alessandro Lovagnini" userId="3ae8347c-3576-4910-af01-02829e917840" providerId="ADAL" clId="{13C7DD46-C208-4E07-B3C4-E1083E741A08}" dt="2023-08-28T11:47:58.295" v="45" actId="47"/>
        <pc:sldMkLst>
          <pc:docMk/>
          <pc:sldMk cId="1086322109" sldId="539"/>
        </pc:sldMkLst>
        <pc:spChg chg="del">
          <ac:chgData name="Alessandro Lovagnini" userId="3ae8347c-3576-4910-af01-02829e917840" providerId="ADAL" clId="{13C7DD46-C208-4E07-B3C4-E1083E741A08}" dt="2023-08-28T11:47:46.587" v="44" actId="478"/>
          <ac:spMkLst>
            <pc:docMk/>
            <pc:sldMk cId="1086322109" sldId="539"/>
            <ac:spMk id="382" creationId="{00000000-0000-0000-0000-000000000000}"/>
          </ac:spMkLst>
        </pc:spChg>
      </pc:sldChg>
      <pc:sldChg chg="delSp mod">
        <pc:chgData name="Alessandro Lovagnini" userId="3ae8347c-3576-4910-af01-02829e917840" providerId="ADAL" clId="{13C7DD46-C208-4E07-B3C4-E1083E741A08}" dt="2023-08-28T11:42:38.177" v="15" actId="478"/>
        <pc:sldMkLst>
          <pc:docMk/>
          <pc:sldMk cId="4039886561" sldId="540"/>
        </pc:sldMkLst>
        <pc:spChg chg="del">
          <ac:chgData name="Alessandro Lovagnini" userId="3ae8347c-3576-4910-af01-02829e917840" providerId="ADAL" clId="{13C7DD46-C208-4E07-B3C4-E1083E741A08}" dt="2023-08-28T11:42:38.177" v="15" actId="478"/>
          <ac:spMkLst>
            <pc:docMk/>
            <pc:sldMk cId="4039886561" sldId="540"/>
            <ac:spMk id="382" creationId="{00000000-0000-0000-0000-000000000000}"/>
          </ac:spMkLst>
        </pc:spChg>
      </pc:sldChg>
      <pc:sldChg chg="delSp mod">
        <pc:chgData name="Alessandro Lovagnini" userId="3ae8347c-3576-4910-af01-02829e917840" providerId="ADAL" clId="{13C7DD46-C208-4E07-B3C4-E1083E741A08}" dt="2023-08-28T11:42:42.071" v="16" actId="478"/>
        <pc:sldMkLst>
          <pc:docMk/>
          <pc:sldMk cId="3587871180" sldId="542"/>
        </pc:sldMkLst>
        <pc:spChg chg="del">
          <ac:chgData name="Alessandro Lovagnini" userId="3ae8347c-3576-4910-af01-02829e917840" providerId="ADAL" clId="{13C7DD46-C208-4E07-B3C4-E1083E741A08}" dt="2023-08-28T11:42:42.071" v="16" actId="478"/>
          <ac:spMkLst>
            <pc:docMk/>
            <pc:sldMk cId="3587871180" sldId="542"/>
            <ac:spMk id="382" creationId="{00000000-0000-0000-0000-000000000000}"/>
          </ac:spMkLst>
        </pc:spChg>
      </pc:sldChg>
      <pc:sldChg chg="delSp mod">
        <pc:chgData name="Alessandro Lovagnini" userId="3ae8347c-3576-4910-af01-02829e917840" providerId="ADAL" clId="{13C7DD46-C208-4E07-B3C4-E1083E741A08}" dt="2023-08-28T11:42:44.091" v="17" actId="478"/>
        <pc:sldMkLst>
          <pc:docMk/>
          <pc:sldMk cId="85989290" sldId="543"/>
        </pc:sldMkLst>
        <pc:spChg chg="del">
          <ac:chgData name="Alessandro Lovagnini" userId="3ae8347c-3576-4910-af01-02829e917840" providerId="ADAL" clId="{13C7DD46-C208-4E07-B3C4-E1083E741A08}" dt="2023-08-28T11:42:44.091" v="17" actId="478"/>
          <ac:spMkLst>
            <pc:docMk/>
            <pc:sldMk cId="85989290" sldId="543"/>
            <ac:spMk id="382" creationId="{00000000-0000-0000-0000-000000000000}"/>
          </ac:spMkLst>
        </pc:spChg>
      </pc:sldChg>
      <pc:sldChg chg="delSp mod">
        <pc:chgData name="Alessandro Lovagnini" userId="3ae8347c-3576-4910-af01-02829e917840" providerId="ADAL" clId="{13C7DD46-C208-4E07-B3C4-E1083E741A08}" dt="2023-08-28T11:42:47.770" v="18" actId="478"/>
        <pc:sldMkLst>
          <pc:docMk/>
          <pc:sldMk cId="1565410547" sldId="544"/>
        </pc:sldMkLst>
        <pc:spChg chg="del">
          <ac:chgData name="Alessandro Lovagnini" userId="3ae8347c-3576-4910-af01-02829e917840" providerId="ADAL" clId="{13C7DD46-C208-4E07-B3C4-E1083E741A08}" dt="2023-08-28T11:42:47.770" v="18" actId="478"/>
          <ac:spMkLst>
            <pc:docMk/>
            <pc:sldMk cId="1565410547" sldId="544"/>
            <ac:spMk id="382" creationId="{00000000-0000-0000-0000-000000000000}"/>
          </ac:spMkLst>
        </pc:spChg>
      </pc:sldChg>
      <pc:sldChg chg="delSp mod">
        <pc:chgData name="Alessandro Lovagnini" userId="3ae8347c-3576-4910-af01-02829e917840" providerId="ADAL" clId="{13C7DD46-C208-4E07-B3C4-E1083E741A08}" dt="2023-08-28T11:42:50.339" v="19" actId="478"/>
        <pc:sldMkLst>
          <pc:docMk/>
          <pc:sldMk cId="2649694330" sldId="545"/>
        </pc:sldMkLst>
        <pc:spChg chg="del">
          <ac:chgData name="Alessandro Lovagnini" userId="3ae8347c-3576-4910-af01-02829e917840" providerId="ADAL" clId="{13C7DD46-C208-4E07-B3C4-E1083E741A08}" dt="2023-08-28T11:42:50.339" v="19" actId="478"/>
          <ac:spMkLst>
            <pc:docMk/>
            <pc:sldMk cId="2649694330" sldId="545"/>
            <ac:spMk id="382" creationId="{00000000-0000-0000-0000-000000000000}"/>
          </ac:spMkLst>
        </pc:spChg>
      </pc:sldChg>
      <pc:sldChg chg="delSp mod">
        <pc:chgData name="Alessandro Lovagnini" userId="3ae8347c-3576-4910-af01-02829e917840" providerId="ADAL" clId="{13C7DD46-C208-4E07-B3C4-E1083E741A08}" dt="2023-08-28T11:42:53.415" v="20" actId="478"/>
        <pc:sldMkLst>
          <pc:docMk/>
          <pc:sldMk cId="928384157" sldId="546"/>
        </pc:sldMkLst>
        <pc:spChg chg="del">
          <ac:chgData name="Alessandro Lovagnini" userId="3ae8347c-3576-4910-af01-02829e917840" providerId="ADAL" clId="{13C7DD46-C208-4E07-B3C4-E1083E741A08}" dt="2023-08-28T11:42:53.415" v="20" actId="478"/>
          <ac:spMkLst>
            <pc:docMk/>
            <pc:sldMk cId="928384157" sldId="546"/>
            <ac:spMk id="382" creationId="{00000000-0000-0000-0000-000000000000}"/>
          </ac:spMkLst>
        </pc:spChg>
      </pc:sldChg>
      <pc:sldChg chg="delSp mod">
        <pc:chgData name="Alessandro Lovagnini" userId="3ae8347c-3576-4910-af01-02829e917840" providerId="ADAL" clId="{13C7DD46-C208-4E07-B3C4-E1083E741A08}" dt="2023-08-28T11:42:55.104" v="21" actId="478"/>
        <pc:sldMkLst>
          <pc:docMk/>
          <pc:sldMk cId="2234458976" sldId="550"/>
        </pc:sldMkLst>
        <pc:spChg chg="del">
          <ac:chgData name="Alessandro Lovagnini" userId="3ae8347c-3576-4910-af01-02829e917840" providerId="ADAL" clId="{13C7DD46-C208-4E07-B3C4-E1083E741A08}" dt="2023-08-28T11:42:55.104" v="21" actId="478"/>
          <ac:spMkLst>
            <pc:docMk/>
            <pc:sldMk cId="2234458976" sldId="550"/>
            <ac:spMk id="382" creationId="{00000000-0000-0000-0000-000000000000}"/>
          </ac:spMkLst>
        </pc:spChg>
      </pc:sldChg>
      <pc:sldChg chg="delSp mod">
        <pc:chgData name="Alessandro Lovagnini" userId="3ae8347c-3576-4910-af01-02829e917840" providerId="ADAL" clId="{13C7DD46-C208-4E07-B3C4-E1083E741A08}" dt="2023-08-28T11:42:59.984" v="22" actId="478"/>
        <pc:sldMkLst>
          <pc:docMk/>
          <pc:sldMk cId="888116018" sldId="551"/>
        </pc:sldMkLst>
        <pc:spChg chg="del">
          <ac:chgData name="Alessandro Lovagnini" userId="3ae8347c-3576-4910-af01-02829e917840" providerId="ADAL" clId="{13C7DD46-C208-4E07-B3C4-E1083E741A08}" dt="2023-08-28T11:42:59.984" v="22" actId="478"/>
          <ac:spMkLst>
            <pc:docMk/>
            <pc:sldMk cId="888116018" sldId="551"/>
            <ac:spMk id="382" creationId="{00000000-0000-0000-0000-000000000000}"/>
          </ac:spMkLst>
        </pc:spChg>
      </pc:sldChg>
      <pc:sldChg chg="delSp mod">
        <pc:chgData name="Alessandro Lovagnini" userId="3ae8347c-3576-4910-af01-02829e917840" providerId="ADAL" clId="{13C7DD46-C208-4E07-B3C4-E1083E741A08}" dt="2023-08-28T11:43:01.580" v="23" actId="478"/>
        <pc:sldMkLst>
          <pc:docMk/>
          <pc:sldMk cId="1377813614" sldId="556"/>
        </pc:sldMkLst>
        <pc:spChg chg="del">
          <ac:chgData name="Alessandro Lovagnini" userId="3ae8347c-3576-4910-af01-02829e917840" providerId="ADAL" clId="{13C7DD46-C208-4E07-B3C4-E1083E741A08}" dt="2023-08-28T11:43:01.580" v="23" actId="478"/>
          <ac:spMkLst>
            <pc:docMk/>
            <pc:sldMk cId="1377813614" sldId="556"/>
            <ac:spMk id="382" creationId="{00000000-0000-0000-0000-000000000000}"/>
          </ac:spMkLst>
        </pc:spChg>
      </pc:sldChg>
      <pc:sldChg chg="delSp mod">
        <pc:chgData name="Alessandro Lovagnini" userId="3ae8347c-3576-4910-af01-02829e917840" providerId="ADAL" clId="{13C7DD46-C208-4E07-B3C4-E1083E741A08}" dt="2023-08-28T11:43:06.500" v="24" actId="478"/>
        <pc:sldMkLst>
          <pc:docMk/>
          <pc:sldMk cId="4160195419" sldId="557"/>
        </pc:sldMkLst>
        <pc:spChg chg="del">
          <ac:chgData name="Alessandro Lovagnini" userId="3ae8347c-3576-4910-af01-02829e917840" providerId="ADAL" clId="{13C7DD46-C208-4E07-B3C4-E1083E741A08}" dt="2023-08-28T11:43:06.500" v="24" actId="478"/>
          <ac:spMkLst>
            <pc:docMk/>
            <pc:sldMk cId="4160195419" sldId="557"/>
            <ac:spMk id="382" creationId="{00000000-0000-0000-0000-000000000000}"/>
          </ac:spMkLst>
        </pc:spChg>
      </pc:sldChg>
      <pc:sldChg chg="delSp mod">
        <pc:chgData name="Alessandro Lovagnini" userId="3ae8347c-3576-4910-af01-02829e917840" providerId="ADAL" clId="{13C7DD46-C208-4E07-B3C4-E1083E741A08}" dt="2023-08-28T11:43:09.454" v="25" actId="478"/>
        <pc:sldMkLst>
          <pc:docMk/>
          <pc:sldMk cId="2464003636" sldId="564"/>
        </pc:sldMkLst>
        <pc:spChg chg="del">
          <ac:chgData name="Alessandro Lovagnini" userId="3ae8347c-3576-4910-af01-02829e917840" providerId="ADAL" clId="{13C7DD46-C208-4E07-B3C4-E1083E741A08}" dt="2023-08-28T11:43:09.454" v="25" actId="478"/>
          <ac:spMkLst>
            <pc:docMk/>
            <pc:sldMk cId="2464003636" sldId="564"/>
            <ac:spMk id="382" creationId="{00000000-0000-0000-0000-000000000000}"/>
          </ac:spMkLst>
        </pc:spChg>
      </pc:sldChg>
      <pc:sldChg chg="delSp mod">
        <pc:chgData name="Alessandro Lovagnini" userId="3ae8347c-3576-4910-af01-02829e917840" providerId="ADAL" clId="{13C7DD46-C208-4E07-B3C4-E1083E741A08}" dt="2023-08-28T11:43:22.687" v="29" actId="478"/>
        <pc:sldMkLst>
          <pc:docMk/>
          <pc:sldMk cId="2418510793" sldId="566"/>
        </pc:sldMkLst>
        <pc:spChg chg="del">
          <ac:chgData name="Alessandro Lovagnini" userId="3ae8347c-3576-4910-af01-02829e917840" providerId="ADAL" clId="{13C7DD46-C208-4E07-B3C4-E1083E741A08}" dt="2023-08-28T11:43:22.687" v="29" actId="478"/>
          <ac:spMkLst>
            <pc:docMk/>
            <pc:sldMk cId="2418510793" sldId="566"/>
            <ac:spMk id="382" creationId="{00000000-0000-0000-0000-000000000000}"/>
          </ac:spMkLst>
        </pc:spChg>
      </pc:sldChg>
      <pc:sldChg chg="delSp mod">
        <pc:chgData name="Alessandro Lovagnini" userId="3ae8347c-3576-4910-af01-02829e917840" providerId="ADAL" clId="{13C7DD46-C208-4E07-B3C4-E1083E741A08}" dt="2023-08-28T11:42:06.926" v="7" actId="478"/>
        <pc:sldMkLst>
          <pc:docMk/>
          <pc:sldMk cId="3503953785" sldId="567"/>
        </pc:sldMkLst>
        <pc:spChg chg="del">
          <ac:chgData name="Alessandro Lovagnini" userId="3ae8347c-3576-4910-af01-02829e917840" providerId="ADAL" clId="{13C7DD46-C208-4E07-B3C4-E1083E741A08}" dt="2023-08-28T11:42:06.926" v="7" actId="478"/>
          <ac:spMkLst>
            <pc:docMk/>
            <pc:sldMk cId="3503953785" sldId="567"/>
            <ac:spMk id="3" creationId="{13E383AD-6A61-4024-C766-17E10771EF95}"/>
          </ac:spMkLst>
        </pc:spChg>
      </pc:sldChg>
      <pc:sldChg chg="delSp mod">
        <pc:chgData name="Alessandro Lovagnini" userId="3ae8347c-3576-4910-af01-02829e917840" providerId="ADAL" clId="{13C7DD46-C208-4E07-B3C4-E1083E741A08}" dt="2023-08-28T11:43:11.451" v="26" actId="478"/>
        <pc:sldMkLst>
          <pc:docMk/>
          <pc:sldMk cId="2006055077" sldId="568"/>
        </pc:sldMkLst>
        <pc:spChg chg="del">
          <ac:chgData name="Alessandro Lovagnini" userId="3ae8347c-3576-4910-af01-02829e917840" providerId="ADAL" clId="{13C7DD46-C208-4E07-B3C4-E1083E741A08}" dt="2023-08-28T11:43:11.451" v="26" actId="478"/>
          <ac:spMkLst>
            <pc:docMk/>
            <pc:sldMk cId="2006055077" sldId="568"/>
            <ac:spMk id="382" creationId="{00000000-0000-0000-0000-000000000000}"/>
          </ac:spMkLst>
        </pc:spChg>
      </pc:sldChg>
      <pc:sldChg chg="delSp mod">
        <pc:chgData name="Alessandro Lovagnini" userId="3ae8347c-3576-4910-af01-02829e917840" providerId="ADAL" clId="{13C7DD46-C208-4E07-B3C4-E1083E741A08}" dt="2023-08-28T11:42:36.641" v="14" actId="478"/>
        <pc:sldMkLst>
          <pc:docMk/>
          <pc:sldMk cId="1491805699" sldId="569"/>
        </pc:sldMkLst>
        <pc:spChg chg="del">
          <ac:chgData name="Alessandro Lovagnini" userId="3ae8347c-3576-4910-af01-02829e917840" providerId="ADAL" clId="{13C7DD46-C208-4E07-B3C4-E1083E741A08}" dt="2023-08-28T11:42:36.641" v="14" actId="478"/>
          <ac:spMkLst>
            <pc:docMk/>
            <pc:sldMk cId="1491805699" sldId="569"/>
            <ac:spMk id="382" creationId="{00000000-0000-0000-0000-000000000000}"/>
          </ac:spMkLst>
        </pc:spChg>
      </pc:sldChg>
      <pc:sldChg chg="delSp mod">
        <pc:chgData name="Alessandro Lovagnini" userId="3ae8347c-3576-4910-af01-02829e917840" providerId="ADAL" clId="{13C7DD46-C208-4E07-B3C4-E1083E741A08}" dt="2023-08-28T11:43:18.830" v="28" actId="478"/>
        <pc:sldMkLst>
          <pc:docMk/>
          <pc:sldMk cId="1871647799" sldId="570"/>
        </pc:sldMkLst>
        <pc:spChg chg="del">
          <ac:chgData name="Alessandro Lovagnini" userId="3ae8347c-3576-4910-af01-02829e917840" providerId="ADAL" clId="{13C7DD46-C208-4E07-B3C4-E1083E741A08}" dt="2023-08-28T11:43:18.830" v="28" actId="478"/>
          <ac:spMkLst>
            <pc:docMk/>
            <pc:sldMk cId="1871647799" sldId="570"/>
            <ac:spMk id="382" creationId="{00000000-0000-0000-0000-000000000000}"/>
          </ac:spMkLst>
        </pc:spChg>
      </pc:sldChg>
      <pc:sldChg chg="delSp mod">
        <pc:chgData name="Alessandro Lovagnini" userId="3ae8347c-3576-4910-af01-02829e917840" providerId="ADAL" clId="{13C7DD46-C208-4E07-B3C4-E1083E741A08}" dt="2023-08-28T11:43:15.801" v="27" actId="478"/>
        <pc:sldMkLst>
          <pc:docMk/>
          <pc:sldMk cId="3187864123" sldId="572"/>
        </pc:sldMkLst>
        <pc:spChg chg="del">
          <ac:chgData name="Alessandro Lovagnini" userId="3ae8347c-3576-4910-af01-02829e917840" providerId="ADAL" clId="{13C7DD46-C208-4E07-B3C4-E1083E741A08}" dt="2023-08-28T11:43:15.801" v="27" actId="478"/>
          <ac:spMkLst>
            <pc:docMk/>
            <pc:sldMk cId="3187864123" sldId="572"/>
            <ac:spMk id="382" creationId="{00000000-0000-0000-0000-000000000000}"/>
          </ac:spMkLst>
        </pc:spChg>
      </pc:sldChg>
      <pc:sldChg chg="delSp modSp mod">
        <pc:chgData name="Alessandro Lovagnini" userId="3ae8347c-3576-4910-af01-02829e917840" providerId="ADAL" clId="{13C7DD46-C208-4E07-B3C4-E1083E741A08}" dt="2023-08-28T12:01:46.283" v="63" actId="1036"/>
        <pc:sldMkLst>
          <pc:docMk/>
          <pc:sldMk cId="3682032885" sldId="580"/>
        </pc:sldMkLst>
        <pc:spChg chg="del">
          <ac:chgData name="Alessandro Lovagnini" userId="3ae8347c-3576-4910-af01-02829e917840" providerId="ADAL" clId="{13C7DD46-C208-4E07-B3C4-E1083E741A08}" dt="2023-08-28T11:41:55.621" v="3" actId="478"/>
          <ac:spMkLst>
            <pc:docMk/>
            <pc:sldMk cId="3682032885" sldId="580"/>
            <ac:spMk id="2" creationId="{7A8AC279-77D3-15F6-F878-F93375CDEA33}"/>
          </ac:spMkLst>
        </pc:spChg>
        <pc:picChg chg="mod">
          <ac:chgData name="Alessandro Lovagnini" userId="3ae8347c-3576-4910-af01-02829e917840" providerId="ADAL" clId="{13C7DD46-C208-4E07-B3C4-E1083E741A08}" dt="2023-08-28T12:01:46.283" v="63" actId="1036"/>
          <ac:picMkLst>
            <pc:docMk/>
            <pc:sldMk cId="3682032885" sldId="580"/>
            <ac:picMk id="16" creationId="{3E72037F-2529-E438-32BF-2F70155AA691}"/>
          </ac:picMkLst>
        </pc:picChg>
      </pc:sldChg>
      <pc:sldChg chg="delSp mod">
        <pc:chgData name="Alessandro Lovagnini" userId="3ae8347c-3576-4910-af01-02829e917840" providerId="ADAL" clId="{13C7DD46-C208-4E07-B3C4-E1083E741A08}" dt="2023-08-28T11:47:37.099" v="41" actId="478"/>
        <pc:sldMkLst>
          <pc:docMk/>
          <pc:sldMk cId="3331882831" sldId="2147477617"/>
        </pc:sldMkLst>
        <pc:spChg chg="del">
          <ac:chgData name="Alessandro Lovagnini" userId="3ae8347c-3576-4910-af01-02829e917840" providerId="ADAL" clId="{13C7DD46-C208-4E07-B3C4-E1083E741A08}" dt="2023-08-28T11:47:37.099" v="41" actId="478"/>
          <ac:spMkLst>
            <pc:docMk/>
            <pc:sldMk cId="3331882831" sldId="2147477617"/>
            <ac:spMk id="8" creationId="{E9F740AD-C9EF-4112-790B-9F65E608BDD4}"/>
          </ac:spMkLst>
        </pc:spChg>
      </pc:sldChg>
      <pc:sldChg chg="delSp mod">
        <pc:chgData name="Alessandro Lovagnini" userId="3ae8347c-3576-4910-af01-02829e917840" providerId="ADAL" clId="{13C7DD46-C208-4E07-B3C4-E1083E741A08}" dt="2023-08-28T11:47:39.434" v="42" actId="478"/>
        <pc:sldMkLst>
          <pc:docMk/>
          <pc:sldMk cId="161858022" sldId="2147477625"/>
        </pc:sldMkLst>
        <pc:spChg chg="del">
          <ac:chgData name="Alessandro Lovagnini" userId="3ae8347c-3576-4910-af01-02829e917840" providerId="ADAL" clId="{13C7DD46-C208-4E07-B3C4-E1083E741A08}" dt="2023-08-28T11:47:39.434" v="42" actId="478"/>
          <ac:spMkLst>
            <pc:docMk/>
            <pc:sldMk cId="161858022" sldId="2147477625"/>
            <ac:spMk id="3" creationId="{E0DD7C9C-5029-B142-AC56-6376BB101611}"/>
          </ac:spMkLst>
        </pc:spChg>
      </pc:sldChg>
      <pc:sldChg chg="delSp mod">
        <pc:chgData name="Alessandro Lovagnini" userId="3ae8347c-3576-4910-af01-02829e917840" providerId="ADAL" clId="{13C7DD46-C208-4E07-B3C4-E1083E741A08}" dt="2023-08-28T11:43:25.879" v="30" actId="478"/>
        <pc:sldMkLst>
          <pc:docMk/>
          <pc:sldMk cId="2953803483" sldId="2147477626"/>
        </pc:sldMkLst>
        <pc:spChg chg="del">
          <ac:chgData name="Alessandro Lovagnini" userId="3ae8347c-3576-4910-af01-02829e917840" providerId="ADAL" clId="{13C7DD46-C208-4E07-B3C4-E1083E741A08}" dt="2023-08-28T11:43:25.879" v="30" actId="478"/>
          <ac:spMkLst>
            <pc:docMk/>
            <pc:sldMk cId="2953803483" sldId="2147477626"/>
            <ac:spMk id="382" creationId="{00000000-0000-0000-0000-000000000000}"/>
          </ac:spMkLst>
        </pc:spChg>
      </pc:sldChg>
      <pc:sldChg chg="delSp mod">
        <pc:chgData name="Alessandro Lovagnini" userId="3ae8347c-3576-4910-af01-02829e917840" providerId="ADAL" clId="{13C7DD46-C208-4E07-B3C4-E1083E741A08}" dt="2023-08-28T11:43:28.502" v="31" actId="478"/>
        <pc:sldMkLst>
          <pc:docMk/>
          <pc:sldMk cId="116779356" sldId="2147477627"/>
        </pc:sldMkLst>
        <pc:spChg chg="del">
          <ac:chgData name="Alessandro Lovagnini" userId="3ae8347c-3576-4910-af01-02829e917840" providerId="ADAL" clId="{13C7DD46-C208-4E07-B3C4-E1083E741A08}" dt="2023-08-28T11:43:28.502" v="31" actId="478"/>
          <ac:spMkLst>
            <pc:docMk/>
            <pc:sldMk cId="116779356" sldId="2147477627"/>
            <ac:spMk id="382" creationId="{00000000-0000-0000-0000-000000000000}"/>
          </ac:spMkLst>
        </pc:spChg>
      </pc:sldChg>
      <pc:sldChg chg="delSp mod">
        <pc:chgData name="Alessandro Lovagnini" userId="3ae8347c-3576-4910-af01-02829e917840" providerId="ADAL" clId="{13C7DD46-C208-4E07-B3C4-E1083E741A08}" dt="2023-08-28T11:43:32.137" v="32" actId="478"/>
        <pc:sldMkLst>
          <pc:docMk/>
          <pc:sldMk cId="4056718433" sldId="2147477628"/>
        </pc:sldMkLst>
        <pc:spChg chg="del">
          <ac:chgData name="Alessandro Lovagnini" userId="3ae8347c-3576-4910-af01-02829e917840" providerId="ADAL" clId="{13C7DD46-C208-4E07-B3C4-E1083E741A08}" dt="2023-08-28T11:43:32.137" v="32" actId="478"/>
          <ac:spMkLst>
            <pc:docMk/>
            <pc:sldMk cId="4056718433" sldId="2147477628"/>
            <ac:spMk id="382" creationId="{00000000-0000-0000-0000-000000000000}"/>
          </ac:spMkLst>
        </pc:spChg>
      </pc:sldChg>
      <pc:sldChg chg="delSp mod">
        <pc:chgData name="Alessandro Lovagnini" userId="3ae8347c-3576-4910-af01-02829e917840" providerId="ADAL" clId="{13C7DD46-C208-4E07-B3C4-E1083E741A08}" dt="2023-08-28T11:43:33.845" v="33" actId="478"/>
        <pc:sldMkLst>
          <pc:docMk/>
          <pc:sldMk cId="1386569356" sldId="2147477629"/>
        </pc:sldMkLst>
        <pc:spChg chg="del">
          <ac:chgData name="Alessandro Lovagnini" userId="3ae8347c-3576-4910-af01-02829e917840" providerId="ADAL" clId="{13C7DD46-C208-4E07-B3C4-E1083E741A08}" dt="2023-08-28T11:43:33.845" v="33" actId="478"/>
          <ac:spMkLst>
            <pc:docMk/>
            <pc:sldMk cId="1386569356" sldId="2147477629"/>
            <ac:spMk id="382" creationId="{00000000-0000-0000-0000-000000000000}"/>
          </ac:spMkLst>
        </pc:spChg>
      </pc:sldChg>
      <pc:sldChg chg="delSp mod">
        <pc:chgData name="Alessandro Lovagnini" userId="3ae8347c-3576-4910-af01-02829e917840" providerId="ADAL" clId="{13C7DD46-C208-4E07-B3C4-E1083E741A08}" dt="2023-08-28T11:43:40.184" v="34" actId="478"/>
        <pc:sldMkLst>
          <pc:docMk/>
          <pc:sldMk cId="1837020493" sldId="2147477630"/>
        </pc:sldMkLst>
        <pc:spChg chg="del">
          <ac:chgData name="Alessandro Lovagnini" userId="3ae8347c-3576-4910-af01-02829e917840" providerId="ADAL" clId="{13C7DD46-C208-4E07-B3C4-E1083E741A08}" dt="2023-08-28T11:43:40.184" v="34" actId="478"/>
          <ac:spMkLst>
            <pc:docMk/>
            <pc:sldMk cId="1837020493" sldId="2147477630"/>
            <ac:spMk id="382" creationId="{00000000-0000-0000-0000-000000000000}"/>
          </ac:spMkLst>
        </pc:spChg>
      </pc:sldChg>
      <pc:sldChg chg="delSp mod">
        <pc:chgData name="Alessandro Lovagnini" userId="3ae8347c-3576-4910-af01-02829e917840" providerId="ADAL" clId="{13C7DD46-C208-4E07-B3C4-E1083E741A08}" dt="2023-08-28T11:43:43.938" v="35" actId="478"/>
        <pc:sldMkLst>
          <pc:docMk/>
          <pc:sldMk cId="758283899" sldId="2147477631"/>
        </pc:sldMkLst>
        <pc:spChg chg="del">
          <ac:chgData name="Alessandro Lovagnini" userId="3ae8347c-3576-4910-af01-02829e917840" providerId="ADAL" clId="{13C7DD46-C208-4E07-B3C4-E1083E741A08}" dt="2023-08-28T11:43:43.938" v="35" actId="478"/>
          <ac:spMkLst>
            <pc:docMk/>
            <pc:sldMk cId="758283899" sldId="2147477631"/>
            <ac:spMk id="382" creationId="{00000000-0000-0000-0000-000000000000}"/>
          </ac:spMkLst>
        </pc:spChg>
      </pc:sldChg>
      <pc:sldChg chg="delSp mod">
        <pc:chgData name="Alessandro Lovagnini" userId="3ae8347c-3576-4910-af01-02829e917840" providerId="ADAL" clId="{13C7DD46-C208-4E07-B3C4-E1083E741A08}" dt="2023-08-28T11:43:46.096" v="36" actId="478"/>
        <pc:sldMkLst>
          <pc:docMk/>
          <pc:sldMk cId="3323181333" sldId="2147477632"/>
        </pc:sldMkLst>
        <pc:spChg chg="del">
          <ac:chgData name="Alessandro Lovagnini" userId="3ae8347c-3576-4910-af01-02829e917840" providerId="ADAL" clId="{13C7DD46-C208-4E07-B3C4-E1083E741A08}" dt="2023-08-28T11:43:46.096" v="36" actId="478"/>
          <ac:spMkLst>
            <pc:docMk/>
            <pc:sldMk cId="3323181333" sldId="2147477632"/>
            <ac:spMk id="382" creationId="{00000000-0000-0000-0000-000000000000}"/>
          </ac:spMkLst>
        </pc:spChg>
      </pc:sldChg>
      <pc:sldChg chg="delSp mod">
        <pc:chgData name="Alessandro Lovagnini" userId="3ae8347c-3576-4910-af01-02829e917840" providerId="ADAL" clId="{13C7DD46-C208-4E07-B3C4-E1083E741A08}" dt="2023-08-28T11:43:48.963" v="37" actId="478"/>
        <pc:sldMkLst>
          <pc:docMk/>
          <pc:sldMk cId="2772808398" sldId="2147477633"/>
        </pc:sldMkLst>
        <pc:spChg chg="del">
          <ac:chgData name="Alessandro Lovagnini" userId="3ae8347c-3576-4910-af01-02829e917840" providerId="ADAL" clId="{13C7DD46-C208-4E07-B3C4-E1083E741A08}" dt="2023-08-28T11:43:48.963" v="37" actId="478"/>
          <ac:spMkLst>
            <pc:docMk/>
            <pc:sldMk cId="2772808398" sldId="2147477633"/>
            <ac:spMk id="382" creationId="{00000000-0000-0000-0000-000000000000}"/>
          </ac:spMkLst>
        </pc:spChg>
      </pc:sldChg>
      <pc:sldChg chg="delSp mod">
        <pc:chgData name="Alessandro Lovagnini" userId="3ae8347c-3576-4910-af01-02829e917840" providerId="ADAL" clId="{13C7DD46-C208-4E07-B3C4-E1083E741A08}" dt="2023-08-28T11:43:52.050" v="38" actId="478"/>
        <pc:sldMkLst>
          <pc:docMk/>
          <pc:sldMk cId="3546926054" sldId="2147477634"/>
        </pc:sldMkLst>
        <pc:spChg chg="del">
          <ac:chgData name="Alessandro Lovagnini" userId="3ae8347c-3576-4910-af01-02829e917840" providerId="ADAL" clId="{13C7DD46-C208-4E07-B3C4-E1083E741A08}" dt="2023-08-28T11:43:52.050" v="38" actId="478"/>
          <ac:spMkLst>
            <pc:docMk/>
            <pc:sldMk cId="3546926054" sldId="2147477634"/>
            <ac:spMk id="382" creationId="{00000000-0000-0000-0000-000000000000}"/>
          </ac:spMkLst>
        </pc:spChg>
      </pc:sldChg>
      <pc:sldChg chg="del">
        <pc:chgData name="Alessandro Lovagnini" userId="3ae8347c-3576-4910-af01-02829e917840" providerId="ADAL" clId="{13C7DD46-C208-4E07-B3C4-E1083E741A08}" dt="2023-08-28T11:47:58.295" v="45" actId="47"/>
        <pc:sldMkLst>
          <pc:docMk/>
          <pc:sldMk cId="575614324" sldId="2147477635"/>
        </pc:sldMkLst>
      </pc:sldChg>
      <pc:sldChg chg="delSp modSp mod">
        <pc:chgData name="Alessandro Lovagnini" userId="3ae8347c-3576-4910-af01-02829e917840" providerId="ADAL" clId="{13C7DD46-C208-4E07-B3C4-E1083E741A08}" dt="2023-08-28T11:48:28.909" v="51" actId="20577"/>
        <pc:sldMkLst>
          <pc:docMk/>
          <pc:sldMk cId="1798074864" sldId="2147477636"/>
        </pc:sldMkLst>
        <pc:spChg chg="del">
          <ac:chgData name="Alessandro Lovagnini" userId="3ae8347c-3576-4910-af01-02829e917840" providerId="ADAL" clId="{13C7DD46-C208-4E07-B3C4-E1083E741A08}" dt="2023-08-28T11:42:32.910" v="12" actId="478"/>
          <ac:spMkLst>
            <pc:docMk/>
            <pc:sldMk cId="1798074864" sldId="2147477636"/>
            <ac:spMk id="3" creationId="{76C9A6B3-D2F1-DCF5-E1BB-BFCB7576D639}"/>
          </ac:spMkLst>
        </pc:spChg>
        <pc:graphicFrameChg chg="modGraphic">
          <ac:chgData name="Alessandro Lovagnini" userId="3ae8347c-3576-4910-af01-02829e917840" providerId="ADAL" clId="{13C7DD46-C208-4E07-B3C4-E1083E741A08}" dt="2023-08-28T11:48:28.909" v="51" actId="20577"/>
          <ac:graphicFrameMkLst>
            <pc:docMk/>
            <pc:sldMk cId="1798074864" sldId="2147477636"/>
            <ac:graphicFrameMk id="2" creationId="{A2584007-6CCF-00E0-3BB5-05434DE07A60}"/>
          </ac:graphicFrameMkLst>
        </pc:graphicFrameChg>
      </pc:sldChg>
      <pc:sldChg chg="delSp mod">
        <pc:chgData name="Alessandro Lovagnini" userId="3ae8347c-3576-4910-af01-02829e917840" providerId="ADAL" clId="{13C7DD46-C208-4E07-B3C4-E1083E741A08}" dt="2023-08-28T11:47:41.908" v="43" actId="478"/>
        <pc:sldMkLst>
          <pc:docMk/>
          <pc:sldMk cId="3599788421" sldId="2147477637"/>
        </pc:sldMkLst>
        <pc:spChg chg="del">
          <ac:chgData name="Alessandro Lovagnini" userId="3ae8347c-3576-4910-af01-02829e917840" providerId="ADAL" clId="{13C7DD46-C208-4E07-B3C4-E1083E741A08}" dt="2023-08-28T11:47:41.908" v="43" actId="478"/>
          <ac:spMkLst>
            <pc:docMk/>
            <pc:sldMk cId="3599788421" sldId="2147477637"/>
            <ac:spMk id="3" creationId="{E0DD7C9C-5029-B142-AC56-6376BB101611}"/>
          </ac:spMkLst>
        </pc:spChg>
      </pc:sldChg>
      <pc:sldChg chg="delSp mod">
        <pc:chgData name="Alessandro Lovagnini" userId="3ae8347c-3576-4910-af01-02829e917840" providerId="ADAL" clId="{13C7DD46-C208-4E07-B3C4-E1083E741A08}" dt="2023-08-28T11:47:30.245" v="39" actId="478"/>
        <pc:sldMkLst>
          <pc:docMk/>
          <pc:sldMk cId="4227975077" sldId="2147477639"/>
        </pc:sldMkLst>
        <pc:spChg chg="del">
          <ac:chgData name="Alessandro Lovagnini" userId="3ae8347c-3576-4910-af01-02829e917840" providerId="ADAL" clId="{13C7DD46-C208-4E07-B3C4-E1083E741A08}" dt="2023-08-28T11:47:30.245" v="39" actId="478"/>
          <ac:spMkLst>
            <pc:docMk/>
            <pc:sldMk cId="4227975077" sldId="2147477639"/>
            <ac:spMk id="5" creationId="{BCDAFDE9-44AC-EC1F-759A-1EFE573F0807}"/>
          </ac:spMkLst>
        </pc:spChg>
      </pc:sldChg>
      <pc:sldChg chg="delSp mod">
        <pc:chgData name="Alessandro Lovagnini" userId="3ae8347c-3576-4910-af01-02829e917840" providerId="ADAL" clId="{13C7DD46-C208-4E07-B3C4-E1083E741A08}" dt="2023-08-28T11:47:32.916" v="40" actId="478"/>
        <pc:sldMkLst>
          <pc:docMk/>
          <pc:sldMk cId="2695690932" sldId="2147477640"/>
        </pc:sldMkLst>
        <pc:spChg chg="del">
          <ac:chgData name="Alessandro Lovagnini" userId="3ae8347c-3576-4910-af01-02829e917840" providerId="ADAL" clId="{13C7DD46-C208-4E07-B3C4-E1083E741A08}" dt="2023-08-28T11:47:32.916" v="40" actId="478"/>
          <ac:spMkLst>
            <pc:docMk/>
            <pc:sldMk cId="2695690932" sldId="2147477640"/>
            <ac:spMk id="5" creationId="{BCDAFDE9-44AC-EC1F-759A-1EFE573F0807}"/>
          </ac:spMkLst>
        </pc:spChg>
      </pc:sldChg>
      <pc:sldChg chg="delSp mod">
        <pc:chgData name="Alessandro Lovagnini" userId="3ae8347c-3576-4910-af01-02829e917840" providerId="ADAL" clId="{13C7DD46-C208-4E07-B3C4-E1083E741A08}" dt="2023-08-28T11:41:58.327" v="4" actId="478"/>
        <pc:sldMkLst>
          <pc:docMk/>
          <pc:sldMk cId="3716032556" sldId="2147477641"/>
        </pc:sldMkLst>
        <pc:spChg chg="del">
          <ac:chgData name="Alessandro Lovagnini" userId="3ae8347c-3576-4910-af01-02829e917840" providerId="ADAL" clId="{13C7DD46-C208-4E07-B3C4-E1083E741A08}" dt="2023-08-28T11:41:58.327" v="4" actId="478"/>
          <ac:spMkLst>
            <pc:docMk/>
            <pc:sldMk cId="3716032556" sldId="2147477641"/>
            <ac:spMk id="2" creationId="{7965DC2C-6E0A-E0FA-21FC-26BB1164E98F}"/>
          </ac:spMkLst>
        </pc:spChg>
      </pc:sldChg>
      <pc:sldMasterChg chg="delSldLayout">
        <pc:chgData name="Alessandro Lovagnini" userId="3ae8347c-3576-4910-af01-02829e917840" providerId="ADAL" clId="{13C7DD46-C208-4E07-B3C4-E1083E741A08}" dt="2023-08-28T11:41:51.657" v="2" actId="47"/>
        <pc:sldMasterMkLst>
          <pc:docMk/>
          <pc:sldMasterMk cId="0" sldId="2147483682"/>
        </pc:sldMasterMkLst>
        <pc:sldLayoutChg chg="del">
          <pc:chgData name="Alessandro Lovagnini" userId="3ae8347c-3576-4910-af01-02829e917840" providerId="ADAL" clId="{13C7DD46-C208-4E07-B3C4-E1083E741A08}" dt="2023-08-28T11:41:51.657" v="2" actId="47"/>
          <pc:sldLayoutMkLst>
            <pc:docMk/>
            <pc:sldMasterMk cId="0" sldId="2147483682"/>
            <pc:sldLayoutMk cId="1441760808" sldId="2147483684"/>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file:///C:\Users\Luca\Documents\Thermite%20reactor\Gantt%20chart%20(simplified%20version).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C:\Users\Alessandro\Maana%20Electric\Sito%20di%20comunicazione%20-%20Maana%20Docs\05.Engineering\08.ACME\4.%20Testing\ACME%20Functional%20Tests\ACME-FUT-004%20Test%201%20Atm.csv"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C:\Users\Alessandro\Maana%20Electric\Sito%20di%20comunicazione%20-%20Maana%20Docs\05.Engineering\08.ACME\4.%20Testing\ACME%20heat%20acquisition%20tests\ComparisonHeatAquisition-PT1-Aligned.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C:\Users\Alessandro\Maana%20Electric\Sito%20di%20comunicazione%20-%20Maana%20Docs\05.Engineering\08.ACME\4.%20Testing\ACME%20heat%20acquisition%20tests\ComparisonHeatAquisition-PT1-Aligned.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https://maanaelectric.sharepoint.com/Maana%20Docs/05.Engineering/08.ACME/4.%20Testing/ACME-IGN%20-%20Ignition%20method%20tests/ACME-IGN-Overview.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https://maanaelectric.sharepoint.com/Maana%20Docs/05.Engineering/08.ACME/4.%20Testing/ACME-VIG%20-%20Vacuum%20ignition/ACME-VIG-Test-Overview.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https://maanaelectric.sharepoint.com/Maana%20Docs/05.Engineering/08.ACME/4.%20Testing/ACME-HEAT-Preheating%20sample/RawData/Initial/Comparison%20TC2%20Initial%20heating.xlsx" TargetMode="Externa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chartUserShapes" Target="../drawings/drawing1.xml"/></Relationships>
</file>

<file path=ppt/charts/_rels/chart8.xml.rels><?xml version="1.0" encoding="UTF-8" standalone="yes"?>
<Relationships xmlns="http://schemas.openxmlformats.org/package/2006/relationships"><Relationship Id="rId3" Type="http://schemas.openxmlformats.org/officeDocument/2006/relationships/oleObject" Target="file:///C:\Users\Alessandro\Maana%20Electric\Sito%20di%20comunicazione%20-%20Maana%20Docs\05.Engineering\08.ACME\4.%20Testing\ACME-HEAT-Preheating%20sample\RawData\MAS\ACME-HEAT-MAS-70.30%2013.06%202.csv"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C:\Users\Alessandro\Maana%20Electric\Sito%20di%20comunicazione%20-%20Maana%20Docs\05.Engineering\08.ACME\4.%20Testing\ACME-HEAT-Preheating%20sample\RawData\MAS\ACME-HEAT-MAS-70.30%2013.06%203.csv"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stacked"/>
        <c:varyColors val="0"/>
        <c:ser>
          <c:idx val="0"/>
          <c:order val="0"/>
          <c:tx>
            <c:strRef>
              <c:f>' Gantt Chart Template'!$B$5</c:f>
              <c:strCache>
                <c:ptCount val="1"/>
                <c:pt idx="0">
                  <c:v>START DATE</c:v>
                </c:pt>
              </c:strCache>
            </c:strRef>
          </c:tx>
          <c:spPr>
            <a:noFill/>
            <a:ln>
              <a:noFill/>
            </a:ln>
            <a:effectLst/>
          </c:spPr>
          <c:invertIfNegative val="0"/>
          <c:cat>
            <c:strRef>
              <c:f>' Gantt Chart Template'!$D$6:$D$17</c:f>
              <c:strCache>
                <c:ptCount val="12"/>
                <c:pt idx="0">
                  <c:v>Total duration</c:v>
                </c:pt>
                <c:pt idx="1">
                  <c:v>Kickoff Meeting</c:v>
                </c:pt>
                <c:pt idx="2">
                  <c:v>Literature review and trade off</c:v>
                </c:pt>
                <c:pt idx="3">
                  <c:v>Proof of concept</c:v>
                </c:pt>
                <c:pt idx="4">
                  <c:v>Proof of Concept Review (MS1)</c:v>
                </c:pt>
                <c:pt idx="5">
                  <c:v>Reactor design</c:v>
                </c:pt>
                <c:pt idx="6">
                  <c:v>Design review</c:v>
                </c:pt>
                <c:pt idx="7">
                  <c:v>Procurement and manufacturing</c:v>
                </c:pt>
                <c:pt idx="8">
                  <c:v>Test Readiness Review (MS2)</c:v>
                </c:pt>
                <c:pt idx="9">
                  <c:v>Testing</c:v>
                </c:pt>
                <c:pt idx="10">
                  <c:v>Project Management</c:v>
                </c:pt>
                <c:pt idx="11">
                  <c:v>Final Review</c:v>
                </c:pt>
              </c:strCache>
            </c:strRef>
          </c:cat>
          <c:val>
            <c:numRef>
              <c:f>' Gantt Chart Template'!$B$6:$B$17</c:f>
              <c:numCache>
                <c:formatCode>dd/mm/yyyy;@</c:formatCode>
                <c:ptCount val="12"/>
                <c:pt idx="0">
                  <c:v>44603</c:v>
                </c:pt>
                <c:pt idx="1">
                  <c:v>44603</c:v>
                </c:pt>
                <c:pt idx="2">
                  <c:v>44604</c:v>
                </c:pt>
                <c:pt idx="3">
                  <c:v>44683</c:v>
                </c:pt>
                <c:pt idx="4">
                  <c:v>44775</c:v>
                </c:pt>
                <c:pt idx="5">
                  <c:v>44743</c:v>
                </c:pt>
                <c:pt idx="6">
                  <c:v>44805</c:v>
                </c:pt>
                <c:pt idx="7">
                  <c:v>44806</c:v>
                </c:pt>
                <c:pt idx="8">
                  <c:v>44958</c:v>
                </c:pt>
                <c:pt idx="9">
                  <c:v>44959</c:v>
                </c:pt>
                <c:pt idx="10">
                  <c:v>44603</c:v>
                </c:pt>
                <c:pt idx="11">
                  <c:v>45152</c:v>
                </c:pt>
              </c:numCache>
            </c:numRef>
          </c:val>
          <c:extLst>
            <c:ext xmlns:c16="http://schemas.microsoft.com/office/drawing/2014/chart" uri="{C3380CC4-5D6E-409C-BE32-E72D297353CC}">
              <c16:uniqueId val="{00000000-46A3-47B9-A0E4-89BC69A63E5B}"/>
            </c:ext>
          </c:extLst>
        </c:ser>
        <c:ser>
          <c:idx val="1"/>
          <c:order val="1"/>
          <c:tx>
            <c:strRef>
              <c:f>' Gantt Chart Template'!$E$4:$E$5</c:f>
              <c:strCache>
                <c:ptCount val="2"/>
                <c:pt idx="0">
                  <c:v>DURATION (days)</c:v>
                </c:pt>
              </c:strCache>
            </c:strRef>
          </c:tx>
          <c:spPr>
            <a:solidFill>
              <a:schemeClr val="accent2"/>
            </a:solidFill>
            <a:ln>
              <a:noFill/>
            </a:ln>
            <a:effectLst/>
          </c:spPr>
          <c:invertIfNegative val="0"/>
          <c:dPt>
            <c:idx val="0"/>
            <c:invertIfNegative val="0"/>
            <c:bubble3D val="0"/>
            <c:spPr>
              <a:solidFill>
                <a:schemeClr val="bg2">
                  <a:lumMod val="50000"/>
                </a:schemeClr>
              </a:solidFill>
              <a:ln>
                <a:noFill/>
              </a:ln>
              <a:effectLst/>
            </c:spPr>
            <c:extLst>
              <c:ext xmlns:c16="http://schemas.microsoft.com/office/drawing/2014/chart" uri="{C3380CC4-5D6E-409C-BE32-E72D297353CC}">
                <c16:uniqueId val="{00000002-46A3-47B9-A0E4-89BC69A63E5B}"/>
              </c:ext>
            </c:extLst>
          </c:dPt>
          <c:dPt>
            <c:idx val="1"/>
            <c:invertIfNegative val="0"/>
            <c:bubble3D val="0"/>
            <c:spPr>
              <a:solidFill>
                <a:srgbClr val="FF0000"/>
              </a:solidFill>
              <a:ln>
                <a:noFill/>
              </a:ln>
              <a:effectLst/>
            </c:spPr>
            <c:extLst>
              <c:ext xmlns:c16="http://schemas.microsoft.com/office/drawing/2014/chart" uri="{C3380CC4-5D6E-409C-BE32-E72D297353CC}">
                <c16:uniqueId val="{00000004-46A3-47B9-A0E4-89BC69A63E5B}"/>
              </c:ext>
            </c:extLst>
          </c:dPt>
          <c:dPt>
            <c:idx val="2"/>
            <c:invertIfNegative val="0"/>
            <c:bubble3D val="0"/>
            <c:spPr>
              <a:solidFill>
                <a:schemeClr val="bg2">
                  <a:lumMod val="40000"/>
                  <a:lumOff val="60000"/>
                </a:schemeClr>
              </a:solidFill>
              <a:ln>
                <a:noFill/>
              </a:ln>
              <a:effectLst/>
            </c:spPr>
            <c:extLst>
              <c:ext xmlns:c16="http://schemas.microsoft.com/office/drawing/2014/chart" uri="{C3380CC4-5D6E-409C-BE32-E72D297353CC}">
                <c16:uniqueId val="{00000006-46A3-47B9-A0E4-89BC69A63E5B}"/>
              </c:ext>
            </c:extLst>
          </c:dPt>
          <c:dPt>
            <c:idx val="3"/>
            <c:invertIfNegative val="0"/>
            <c:bubble3D val="0"/>
            <c:spPr>
              <a:solidFill>
                <a:schemeClr val="bg2">
                  <a:lumMod val="60000"/>
                  <a:lumOff val="40000"/>
                </a:schemeClr>
              </a:solidFill>
              <a:ln>
                <a:noFill/>
              </a:ln>
              <a:effectLst/>
            </c:spPr>
            <c:extLst>
              <c:ext xmlns:c16="http://schemas.microsoft.com/office/drawing/2014/chart" uri="{C3380CC4-5D6E-409C-BE32-E72D297353CC}">
                <c16:uniqueId val="{00000008-46A3-47B9-A0E4-89BC69A63E5B}"/>
              </c:ext>
            </c:extLst>
          </c:dPt>
          <c:dPt>
            <c:idx val="4"/>
            <c:invertIfNegative val="0"/>
            <c:bubble3D val="0"/>
            <c:spPr>
              <a:solidFill>
                <a:srgbClr val="FF0000"/>
              </a:solidFill>
              <a:ln>
                <a:solidFill>
                  <a:srgbClr val="FF0000"/>
                </a:solidFill>
              </a:ln>
              <a:effectLst/>
            </c:spPr>
            <c:extLst>
              <c:ext xmlns:c16="http://schemas.microsoft.com/office/drawing/2014/chart" uri="{C3380CC4-5D6E-409C-BE32-E72D297353CC}">
                <c16:uniqueId val="{0000000A-46A3-47B9-A0E4-89BC69A63E5B}"/>
              </c:ext>
            </c:extLst>
          </c:dPt>
          <c:dPt>
            <c:idx val="5"/>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C-46A3-47B9-A0E4-89BC69A63E5B}"/>
              </c:ext>
            </c:extLst>
          </c:dPt>
          <c:dPt>
            <c:idx val="6"/>
            <c:invertIfNegative val="0"/>
            <c:bubble3D val="0"/>
            <c:spPr>
              <a:solidFill>
                <a:srgbClr val="FF0000"/>
              </a:solidFill>
              <a:ln>
                <a:solidFill>
                  <a:srgbClr val="FF0000"/>
                </a:solidFill>
              </a:ln>
              <a:effectLst/>
            </c:spPr>
            <c:extLst>
              <c:ext xmlns:c16="http://schemas.microsoft.com/office/drawing/2014/chart" uri="{C3380CC4-5D6E-409C-BE32-E72D297353CC}">
                <c16:uniqueId val="{0000000E-46A3-47B9-A0E4-89BC69A63E5B}"/>
              </c:ext>
            </c:extLst>
          </c:dPt>
          <c:dPt>
            <c:idx val="7"/>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10-46A3-47B9-A0E4-89BC69A63E5B}"/>
              </c:ext>
            </c:extLst>
          </c:dPt>
          <c:dPt>
            <c:idx val="8"/>
            <c:invertIfNegative val="0"/>
            <c:bubble3D val="0"/>
            <c:spPr>
              <a:solidFill>
                <a:srgbClr val="FF0000"/>
              </a:solidFill>
              <a:ln>
                <a:solidFill>
                  <a:srgbClr val="FF0000"/>
                </a:solidFill>
              </a:ln>
              <a:effectLst/>
            </c:spPr>
            <c:extLst>
              <c:ext xmlns:c16="http://schemas.microsoft.com/office/drawing/2014/chart" uri="{C3380CC4-5D6E-409C-BE32-E72D297353CC}">
                <c16:uniqueId val="{00000012-46A3-47B9-A0E4-89BC69A63E5B}"/>
              </c:ext>
            </c:extLst>
          </c:dPt>
          <c:dPt>
            <c:idx val="9"/>
            <c:invertIfNegative val="0"/>
            <c:bubble3D val="0"/>
            <c:spPr>
              <a:solidFill>
                <a:schemeClr val="accent2">
                  <a:lumMod val="60000"/>
                  <a:lumOff val="40000"/>
                </a:schemeClr>
              </a:solidFill>
              <a:ln>
                <a:noFill/>
              </a:ln>
              <a:effectLst/>
            </c:spPr>
            <c:extLst>
              <c:ext xmlns:c16="http://schemas.microsoft.com/office/drawing/2014/chart" uri="{C3380CC4-5D6E-409C-BE32-E72D297353CC}">
                <c16:uniqueId val="{00000014-46A3-47B9-A0E4-89BC69A63E5B}"/>
              </c:ext>
            </c:extLst>
          </c:dPt>
          <c:dPt>
            <c:idx val="11"/>
            <c:invertIfNegative val="0"/>
            <c:bubble3D val="0"/>
            <c:spPr>
              <a:solidFill>
                <a:srgbClr val="FF0000"/>
              </a:solidFill>
              <a:ln>
                <a:solidFill>
                  <a:srgbClr val="FF0000"/>
                </a:solidFill>
              </a:ln>
              <a:effectLst/>
            </c:spPr>
            <c:extLst>
              <c:ext xmlns:c16="http://schemas.microsoft.com/office/drawing/2014/chart" uri="{C3380CC4-5D6E-409C-BE32-E72D297353CC}">
                <c16:uniqueId val="{00000016-46A3-47B9-A0E4-89BC69A63E5B}"/>
              </c:ext>
            </c:extLst>
          </c:dPt>
          <c:cat>
            <c:strRef>
              <c:f>' Gantt Chart Template'!$D$6:$D$17</c:f>
              <c:strCache>
                <c:ptCount val="12"/>
                <c:pt idx="0">
                  <c:v>Total duration</c:v>
                </c:pt>
                <c:pt idx="1">
                  <c:v>Kickoff Meeting</c:v>
                </c:pt>
                <c:pt idx="2">
                  <c:v>Literature review and trade off</c:v>
                </c:pt>
                <c:pt idx="3">
                  <c:v>Proof of concept</c:v>
                </c:pt>
                <c:pt idx="4">
                  <c:v>Proof of Concept Review (MS1)</c:v>
                </c:pt>
                <c:pt idx="5">
                  <c:v>Reactor design</c:v>
                </c:pt>
                <c:pt idx="6">
                  <c:v>Design review</c:v>
                </c:pt>
                <c:pt idx="7">
                  <c:v>Procurement and manufacturing</c:v>
                </c:pt>
                <c:pt idx="8">
                  <c:v>Test Readiness Review (MS2)</c:v>
                </c:pt>
                <c:pt idx="9">
                  <c:v>Testing</c:v>
                </c:pt>
                <c:pt idx="10">
                  <c:v>Project Management</c:v>
                </c:pt>
                <c:pt idx="11">
                  <c:v>Final Review</c:v>
                </c:pt>
              </c:strCache>
            </c:strRef>
          </c:cat>
          <c:val>
            <c:numRef>
              <c:f>' Gantt Chart Template'!$E$6:$E$17</c:f>
              <c:numCache>
                <c:formatCode>General</c:formatCode>
                <c:ptCount val="12"/>
                <c:pt idx="0">
                  <c:v>544</c:v>
                </c:pt>
                <c:pt idx="1">
                  <c:v>1</c:v>
                </c:pt>
                <c:pt idx="2">
                  <c:v>80</c:v>
                </c:pt>
                <c:pt idx="3">
                  <c:v>90</c:v>
                </c:pt>
                <c:pt idx="4">
                  <c:v>1</c:v>
                </c:pt>
                <c:pt idx="5">
                  <c:v>60</c:v>
                </c:pt>
                <c:pt idx="6">
                  <c:v>1</c:v>
                </c:pt>
                <c:pt idx="7">
                  <c:v>149</c:v>
                </c:pt>
                <c:pt idx="8">
                  <c:v>1</c:v>
                </c:pt>
                <c:pt idx="9">
                  <c:v>193</c:v>
                </c:pt>
                <c:pt idx="10">
                  <c:v>544</c:v>
                </c:pt>
                <c:pt idx="11">
                  <c:v>1</c:v>
                </c:pt>
              </c:numCache>
            </c:numRef>
          </c:val>
          <c:extLst>
            <c:ext xmlns:c16="http://schemas.microsoft.com/office/drawing/2014/chart" uri="{C3380CC4-5D6E-409C-BE32-E72D297353CC}">
              <c16:uniqueId val="{00000017-46A3-47B9-A0E4-89BC69A63E5B}"/>
            </c:ext>
          </c:extLst>
        </c:ser>
        <c:dLbls>
          <c:showLegendKey val="0"/>
          <c:showVal val="0"/>
          <c:showCatName val="0"/>
          <c:showSerName val="0"/>
          <c:showPercent val="0"/>
          <c:showBubbleSize val="0"/>
        </c:dLbls>
        <c:gapWidth val="150"/>
        <c:overlap val="100"/>
        <c:axId val="750255136"/>
        <c:axId val="750256816"/>
      </c:barChart>
      <c:catAx>
        <c:axId val="75025513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900" spc="0" baseline="0">
                <a:solidFill>
                  <a:schemeClr val="tx1">
                    <a:lumMod val="65000"/>
                    <a:lumOff val="35000"/>
                  </a:schemeClr>
                </a:solidFill>
                <a:latin typeface="+mn-lt"/>
                <a:ea typeface="+mn-ea"/>
                <a:cs typeface="+mn-cs"/>
              </a:defRPr>
            </a:pPr>
            <a:endParaRPr lang="en-US"/>
          </a:p>
        </c:txPr>
        <c:crossAx val="750256816"/>
        <c:crosses val="autoZero"/>
        <c:auto val="1"/>
        <c:lblAlgn val="ctr"/>
        <c:lblOffset val="100"/>
        <c:noMultiLvlLbl val="0"/>
      </c:catAx>
      <c:valAx>
        <c:axId val="750256816"/>
        <c:scaling>
          <c:orientation val="minMax"/>
          <c:max val="45160"/>
          <c:min val="44593"/>
        </c:scaling>
        <c:delete val="0"/>
        <c:axPos val="t"/>
        <c:majorGridlines>
          <c:spPr>
            <a:ln w="9525" cap="flat" cmpd="sng" algn="ctr">
              <a:solidFill>
                <a:schemeClr val="tx1">
                  <a:lumMod val="15000"/>
                  <a:lumOff val="85000"/>
                </a:schemeClr>
              </a:solidFill>
              <a:round/>
            </a:ln>
            <a:effectLst/>
          </c:spPr>
        </c:majorGridlines>
        <c:numFmt formatCode="[$-1046E]dd\.mm\.yy;@" sourceLinked="0"/>
        <c:majorTickMark val="in"/>
        <c:minorTickMark val="none"/>
        <c:tickLblPos val="nextTo"/>
        <c:spPr>
          <a:noFill/>
          <a:ln>
            <a:solidFill>
              <a:schemeClr val="accent1"/>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50255136"/>
        <c:crosses val="autoZero"/>
        <c:crossBetween val="between"/>
        <c:majorUnit val="90"/>
        <c:minorUnit val="30"/>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1"/>
          <c:order val="1"/>
          <c:tx>
            <c:strRef>
              <c:f>'ACME-FUT-004 Test 1 Atm'!$H$1</c:f>
              <c:strCache>
                <c:ptCount val="1"/>
                <c:pt idx="0">
                  <c:v>TC 01 [degC]</c:v>
                </c:pt>
              </c:strCache>
            </c:strRef>
          </c:tx>
          <c:spPr>
            <a:ln w="19050" cap="rnd">
              <a:solidFill>
                <a:schemeClr val="accent2"/>
              </a:solidFill>
              <a:round/>
            </a:ln>
            <a:effectLst/>
          </c:spPr>
          <c:marker>
            <c:symbol val="none"/>
          </c:marker>
          <c:xVal>
            <c:numRef>
              <c:f>'ACME-FUT-004 Test 1 Atm'!$C$2:$C$3577</c:f>
              <c:numCache>
                <c:formatCode>General</c:formatCode>
                <c:ptCount val="3576"/>
                <c:pt idx="0">
                  <c:v>0</c:v>
                </c:pt>
                <c:pt idx="1">
                  <c:v>1.0033596000000031</c:v>
                </c:pt>
                <c:pt idx="2">
                  <c:v>2.0012821999999986</c:v>
                </c:pt>
                <c:pt idx="3">
                  <c:v>3.0049066999999994</c:v>
                </c:pt>
                <c:pt idx="4">
                  <c:v>3.9986503000000013</c:v>
                </c:pt>
                <c:pt idx="5">
                  <c:v>5.0041110000000018</c:v>
                </c:pt>
                <c:pt idx="6">
                  <c:v>6.0114836000000054</c:v>
                </c:pt>
                <c:pt idx="7">
                  <c:v>7.002290600000002</c:v>
                </c:pt>
                <c:pt idx="8">
                  <c:v>8.0094145999999995</c:v>
                </c:pt>
                <c:pt idx="9">
                  <c:v>9.0094835000000018</c:v>
                </c:pt>
                <c:pt idx="10">
                  <c:v>9.9964707999999973</c:v>
                </c:pt>
                <c:pt idx="11">
                  <c:v>10.999170500000005</c:v>
                </c:pt>
                <c:pt idx="12">
                  <c:v>12.004088699999997</c:v>
                </c:pt>
                <c:pt idx="13">
                  <c:v>13.010449300000005</c:v>
                </c:pt>
                <c:pt idx="14">
                  <c:v>14.011393999999996</c:v>
                </c:pt>
                <c:pt idx="15">
                  <c:v>15.003684100000001</c:v>
                </c:pt>
                <c:pt idx="16">
                  <c:v>16.008790900000008</c:v>
                </c:pt>
                <c:pt idx="17">
                  <c:v>16.996964200000008</c:v>
                </c:pt>
                <c:pt idx="18">
                  <c:v>18.0010774</c:v>
                </c:pt>
                <c:pt idx="19">
                  <c:v>19.007993299999995</c:v>
                </c:pt>
                <c:pt idx="20">
                  <c:v>19.998216200000002</c:v>
                </c:pt>
                <c:pt idx="21">
                  <c:v>20.997851800000007</c:v>
                </c:pt>
                <c:pt idx="22">
                  <c:v>21.998482300000006</c:v>
                </c:pt>
                <c:pt idx="23">
                  <c:v>23.0007497</c:v>
                </c:pt>
                <c:pt idx="24">
                  <c:v>24.008172999999999</c:v>
                </c:pt>
                <c:pt idx="25">
                  <c:v>25.008620300000004</c:v>
                </c:pt>
                <c:pt idx="26">
                  <c:v>26.000453899999997</c:v>
                </c:pt>
                <c:pt idx="27">
                  <c:v>27.007929099999998</c:v>
                </c:pt>
                <c:pt idx="28">
                  <c:v>27.999935800000003</c:v>
                </c:pt>
                <c:pt idx="29">
                  <c:v>29.002895300000006</c:v>
                </c:pt>
                <c:pt idx="30">
                  <c:v>30.004602000000006</c:v>
                </c:pt>
                <c:pt idx="31">
                  <c:v>31.010880799999995</c:v>
                </c:pt>
                <c:pt idx="32">
                  <c:v>31.998541900000006</c:v>
                </c:pt>
                <c:pt idx="33">
                  <c:v>33.003559699999997</c:v>
                </c:pt>
                <c:pt idx="34">
                  <c:v>34.005122900000003</c:v>
                </c:pt>
                <c:pt idx="35">
                  <c:v>35.012221800000006</c:v>
                </c:pt>
                <c:pt idx="36">
                  <c:v>36.000250500000007</c:v>
                </c:pt>
                <c:pt idx="37">
                  <c:v>37.002174199999999</c:v>
                </c:pt>
                <c:pt idx="38">
                  <c:v>38.005273700000004</c:v>
                </c:pt>
                <c:pt idx="39">
                  <c:v>38.997038799999999</c:v>
                </c:pt>
                <c:pt idx="40">
                  <c:v>40.000886800000004</c:v>
                </c:pt>
                <c:pt idx="41">
                  <c:v>41.005792900000003</c:v>
                </c:pt>
                <c:pt idx="42">
                  <c:v>42.007123500000006</c:v>
                </c:pt>
                <c:pt idx="43">
                  <c:v>42.998563799999999</c:v>
                </c:pt>
                <c:pt idx="44">
                  <c:v>43.999939999999995</c:v>
                </c:pt>
                <c:pt idx="45">
                  <c:v>45.000148300000006</c:v>
                </c:pt>
                <c:pt idx="46">
                  <c:v>46.001071400000001</c:v>
                </c:pt>
                <c:pt idx="47">
                  <c:v>47.002219300000007</c:v>
                </c:pt>
                <c:pt idx="48">
                  <c:v>48.008795300000003</c:v>
                </c:pt>
                <c:pt idx="49">
                  <c:v>49.002561</c:v>
                </c:pt>
                <c:pt idx="50">
                  <c:v>49.998238600000008</c:v>
                </c:pt>
                <c:pt idx="51">
                  <c:v>51.000975600000004</c:v>
                </c:pt>
                <c:pt idx="52">
                  <c:v>52.007466700000009</c:v>
                </c:pt>
                <c:pt idx="53">
                  <c:v>53.009902499999995</c:v>
                </c:pt>
                <c:pt idx="54">
                  <c:v>53.999419700000004</c:v>
                </c:pt>
                <c:pt idx="55">
                  <c:v>55.008532400000007</c:v>
                </c:pt>
                <c:pt idx="56">
                  <c:v>56.005752099999995</c:v>
                </c:pt>
                <c:pt idx="57">
                  <c:v>57.008915799999997</c:v>
                </c:pt>
                <c:pt idx="58">
                  <c:v>57.997168000000002</c:v>
                </c:pt>
                <c:pt idx="59">
                  <c:v>59.000715999999997</c:v>
                </c:pt>
                <c:pt idx="60">
                  <c:v>60.007054699999998</c:v>
                </c:pt>
                <c:pt idx="61">
                  <c:v>61.012098699999996</c:v>
                </c:pt>
                <c:pt idx="62">
                  <c:v>62.016972300000006</c:v>
                </c:pt>
                <c:pt idx="63">
                  <c:v>63.024396100000004</c:v>
                </c:pt>
                <c:pt idx="64">
                  <c:v>64.026888299999996</c:v>
                </c:pt>
                <c:pt idx="65">
                  <c:v>65.018399299999999</c:v>
                </c:pt>
                <c:pt idx="66">
                  <c:v>66.022552700000006</c:v>
                </c:pt>
                <c:pt idx="67">
                  <c:v>67.012235200000006</c:v>
                </c:pt>
                <c:pt idx="68">
                  <c:v>68.018887599999999</c:v>
                </c:pt>
                <c:pt idx="69">
                  <c:v>69.026984100000007</c:v>
                </c:pt>
                <c:pt idx="70">
                  <c:v>70.021061500000002</c:v>
                </c:pt>
                <c:pt idx="71">
                  <c:v>71.025903999999997</c:v>
                </c:pt>
                <c:pt idx="72">
                  <c:v>72.015786900000009</c:v>
                </c:pt>
                <c:pt idx="73">
                  <c:v>73.021172899999996</c:v>
                </c:pt>
                <c:pt idx="74">
                  <c:v>74.025339900000006</c:v>
                </c:pt>
                <c:pt idx="75">
                  <c:v>75.018924300000009</c:v>
                </c:pt>
                <c:pt idx="76">
                  <c:v>76.022607600000015</c:v>
                </c:pt>
                <c:pt idx="77">
                  <c:v>77.024983399999996</c:v>
                </c:pt>
                <c:pt idx="78">
                  <c:v>78.012734099999989</c:v>
                </c:pt>
                <c:pt idx="79">
                  <c:v>79.014882</c:v>
                </c:pt>
                <c:pt idx="80">
                  <c:v>80.015591000000001</c:v>
                </c:pt>
                <c:pt idx="81">
                  <c:v>81.024365200000005</c:v>
                </c:pt>
                <c:pt idx="82">
                  <c:v>82.015710100000007</c:v>
                </c:pt>
                <c:pt idx="83">
                  <c:v>83.022977999999995</c:v>
                </c:pt>
                <c:pt idx="84">
                  <c:v>84.016126799999995</c:v>
                </c:pt>
                <c:pt idx="85">
                  <c:v>85.021482100000014</c:v>
                </c:pt>
                <c:pt idx="86">
                  <c:v>86.026198100000016</c:v>
                </c:pt>
                <c:pt idx="87">
                  <c:v>87.024393300000014</c:v>
                </c:pt>
                <c:pt idx="88">
                  <c:v>88.019536600000009</c:v>
                </c:pt>
                <c:pt idx="89">
                  <c:v>89.01282359999999</c:v>
                </c:pt>
                <c:pt idx="90">
                  <c:v>90.024552</c:v>
                </c:pt>
                <c:pt idx="91">
                  <c:v>91.012923700000016</c:v>
                </c:pt>
                <c:pt idx="92">
                  <c:v>92.018855000000002</c:v>
                </c:pt>
                <c:pt idx="93">
                  <c:v>93.037095100000016</c:v>
                </c:pt>
                <c:pt idx="94">
                  <c:v>94.038040999999993</c:v>
                </c:pt>
                <c:pt idx="95">
                  <c:v>95.029679899999991</c:v>
                </c:pt>
                <c:pt idx="96">
                  <c:v>96.039989700000007</c:v>
                </c:pt>
                <c:pt idx="97">
                  <c:v>97.032393399999989</c:v>
                </c:pt>
                <c:pt idx="98">
                  <c:v>98.03955830000001</c:v>
                </c:pt>
                <c:pt idx="99">
                  <c:v>99.040377800000016</c:v>
                </c:pt>
                <c:pt idx="100">
                  <c:v>100.03039100000001</c:v>
                </c:pt>
                <c:pt idx="101">
                  <c:v>101.03778600000001</c:v>
                </c:pt>
                <c:pt idx="102">
                  <c:v>102.02997099999999</c:v>
                </c:pt>
                <c:pt idx="103">
                  <c:v>103.03837709999999</c:v>
                </c:pt>
                <c:pt idx="104">
                  <c:v>104.02940319999999</c:v>
                </c:pt>
                <c:pt idx="105">
                  <c:v>105.03442240000001</c:v>
                </c:pt>
                <c:pt idx="106">
                  <c:v>106.0398663</c:v>
                </c:pt>
                <c:pt idx="107">
                  <c:v>107.03145330000001</c:v>
                </c:pt>
                <c:pt idx="108">
                  <c:v>108.03344720000001</c:v>
                </c:pt>
                <c:pt idx="109">
                  <c:v>109.03813160000001</c:v>
                </c:pt>
                <c:pt idx="110">
                  <c:v>110.0370844</c:v>
                </c:pt>
                <c:pt idx="111">
                  <c:v>111.0407845</c:v>
                </c:pt>
                <c:pt idx="112">
                  <c:v>112.03547209999999</c:v>
                </c:pt>
                <c:pt idx="113">
                  <c:v>113.052257</c:v>
                </c:pt>
                <c:pt idx="114">
                  <c:v>114.04285949999999</c:v>
                </c:pt>
                <c:pt idx="115">
                  <c:v>115.04222369999999</c:v>
                </c:pt>
                <c:pt idx="116">
                  <c:v>116.03200230000002</c:v>
                </c:pt>
                <c:pt idx="117">
                  <c:v>117.04022800000001</c:v>
                </c:pt>
                <c:pt idx="118">
                  <c:v>118.04171640000001</c:v>
                </c:pt>
                <c:pt idx="119">
                  <c:v>119.03164230000002</c:v>
                </c:pt>
                <c:pt idx="120">
                  <c:v>120.0361292</c:v>
                </c:pt>
                <c:pt idx="121">
                  <c:v>121.04198220000001</c:v>
                </c:pt>
                <c:pt idx="122">
                  <c:v>122.03738620000001</c:v>
                </c:pt>
                <c:pt idx="123">
                  <c:v>123.03356500000001</c:v>
                </c:pt>
                <c:pt idx="124">
                  <c:v>124.042967</c:v>
                </c:pt>
                <c:pt idx="125">
                  <c:v>125.04462409999999</c:v>
                </c:pt>
                <c:pt idx="126">
                  <c:v>126.04794090000001</c:v>
                </c:pt>
                <c:pt idx="127">
                  <c:v>127.03406870000001</c:v>
                </c:pt>
                <c:pt idx="128">
                  <c:v>128.03644</c:v>
                </c:pt>
                <c:pt idx="129">
                  <c:v>129.03272240000001</c:v>
                </c:pt>
                <c:pt idx="130">
                  <c:v>130.0397811</c:v>
                </c:pt>
                <c:pt idx="131">
                  <c:v>131.03637259999999</c:v>
                </c:pt>
                <c:pt idx="132">
                  <c:v>132.03914209999999</c:v>
                </c:pt>
                <c:pt idx="133">
                  <c:v>133.0348568</c:v>
                </c:pt>
                <c:pt idx="134">
                  <c:v>134.0397566</c:v>
                </c:pt>
                <c:pt idx="135">
                  <c:v>135.0378714</c:v>
                </c:pt>
                <c:pt idx="136">
                  <c:v>136.03591710000001</c:v>
                </c:pt>
                <c:pt idx="137">
                  <c:v>137.04763880000002</c:v>
                </c:pt>
                <c:pt idx="138">
                  <c:v>138.03767920000001</c:v>
                </c:pt>
                <c:pt idx="139">
                  <c:v>139.03388870000001</c:v>
                </c:pt>
                <c:pt idx="140">
                  <c:v>140.05245719999999</c:v>
                </c:pt>
                <c:pt idx="141">
                  <c:v>141.05015710000001</c:v>
                </c:pt>
                <c:pt idx="142">
                  <c:v>142.05853490000001</c:v>
                </c:pt>
                <c:pt idx="143">
                  <c:v>143.06887040000001</c:v>
                </c:pt>
                <c:pt idx="144">
                  <c:v>144.05403749999999</c:v>
                </c:pt>
                <c:pt idx="145">
                  <c:v>145.04819810000001</c:v>
                </c:pt>
                <c:pt idx="146">
                  <c:v>146.06902099999999</c:v>
                </c:pt>
                <c:pt idx="147">
                  <c:v>147.05340409999999</c:v>
                </c:pt>
                <c:pt idx="148">
                  <c:v>148.0685253</c:v>
                </c:pt>
                <c:pt idx="149">
                  <c:v>149.05443830000002</c:v>
                </c:pt>
                <c:pt idx="150">
                  <c:v>150.07141960000001</c:v>
                </c:pt>
                <c:pt idx="151">
                  <c:v>151.04786860000002</c:v>
                </c:pt>
                <c:pt idx="152">
                  <c:v>152.06260220000001</c:v>
                </c:pt>
                <c:pt idx="153">
                  <c:v>153.05917360000001</c:v>
                </c:pt>
                <c:pt idx="154">
                  <c:v>154.05064379999999</c:v>
                </c:pt>
                <c:pt idx="155">
                  <c:v>155.04436150000001</c:v>
                </c:pt>
                <c:pt idx="156">
                  <c:v>156.05430960000001</c:v>
                </c:pt>
                <c:pt idx="157">
                  <c:v>157.0510285</c:v>
                </c:pt>
                <c:pt idx="158">
                  <c:v>158.0630918</c:v>
                </c:pt>
                <c:pt idx="159">
                  <c:v>159.05279530000001</c:v>
                </c:pt>
                <c:pt idx="160">
                  <c:v>160.05986100000001</c:v>
                </c:pt>
                <c:pt idx="161">
                  <c:v>161.06303080000001</c:v>
                </c:pt>
                <c:pt idx="162">
                  <c:v>162.0606904</c:v>
                </c:pt>
                <c:pt idx="163">
                  <c:v>163.06168600000001</c:v>
                </c:pt>
                <c:pt idx="164">
                  <c:v>164.07142830000001</c:v>
                </c:pt>
                <c:pt idx="165">
                  <c:v>165.066371</c:v>
                </c:pt>
                <c:pt idx="166">
                  <c:v>166.06286070000002</c:v>
                </c:pt>
                <c:pt idx="167">
                  <c:v>167.04450320000001</c:v>
                </c:pt>
                <c:pt idx="168">
                  <c:v>168.0664232</c:v>
                </c:pt>
                <c:pt idx="169">
                  <c:v>169.0465739</c:v>
                </c:pt>
                <c:pt idx="170">
                  <c:v>170.05576310000001</c:v>
                </c:pt>
                <c:pt idx="171">
                  <c:v>171.04096060000001</c:v>
                </c:pt>
                <c:pt idx="172">
                  <c:v>172.04647969999999</c:v>
                </c:pt>
                <c:pt idx="173">
                  <c:v>173.0485994</c:v>
                </c:pt>
                <c:pt idx="174">
                  <c:v>174.04246030000002</c:v>
                </c:pt>
                <c:pt idx="175">
                  <c:v>175.0365793</c:v>
                </c:pt>
                <c:pt idx="176">
                  <c:v>176.1412526</c:v>
                </c:pt>
                <c:pt idx="177">
                  <c:v>177.0561879</c:v>
                </c:pt>
                <c:pt idx="178">
                  <c:v>178.053595</c:v>
                </c:pt>
                <c:pt idx="179">
                  <c:v>179.02963349999999</c:v>
                </c:pt>
                <c:pt idx="180">
                  <c:v>180.05345980000001</c:v>
                </c:pt>
                <c:pt idx="181">
                  <c:v>181.04532689999999</c:v>
                </c:pt>
                <c:pt idx="182">
                  <c:v>182.06894170000001</c:v>
                </c:pt>
                <c:pt idx="183">
                  <c:v>183.078215</c:v>
                </c:pt>
                <c:pt idx="184">
                  <c:v>184.0651775</c:v>
                </c:pt>
                <c:pt idx="185">
                  <c:v>185.05578389999999</c:v>
                </c:pt>
                <c:pt idx="186">
                  <c:v>186.04155159999999</c:v>
                </c:pt>
                <c:pt idx="187">
                  <c:v>187.04110969999999</c:v>
                </c:pt>
                <c:pt idx="188">
                  <c:v>188.08010100000001</c:v>
                </c:pt>
                <c:pt idx="189">
                  <c:v>189.1154362</c:v>
                </c:pt>
                <c:pt idx="190">
                  <c:v>190.06194640000001</c:v>
                </c:pt>
                <c:pt idx="191">
                  <c:v>191.07183800000001</c:v>
                </c:pt>
                <c:pt idx="192">
                  <c:v>192.0801668</c:v>
                </c:pt>
                <c:pt idx="193">
                  <c:v>193.03632530000002</c:v>
                </c:pt>
                <c:pt idx="194">
                  <c:v>194.05849750000002</c:v>
                </c:pt>
                <c:pt idx="195">
                  <c:v>195.065506</c:v>
                </c:pt>
                <c:pt idx="196">
                  <c:v>196.13852639999999</c:v>
                </c:pt>
                <c:pt idx="197">
                  <c:v>197.06135090000001</c:v>
                </c:pt>
                <c:pt idx="198">
                  <c:v>198.045646</c:v>
                </c:pt>
                <c:pt idx="199">
                  <c:v>199.0497451</c:v>
                </c:pt>
                <c:pt idx="200">
                  <c:v>200.0806599</c:v>
                </c:pt>
                <c:pt idx="201">
                  <c:v>201.06608020000002</c:v>
                </c:pt>
                <c:pt idx="202">
                  <c:v>202.0808821</c:v>
                </c:pt>
                <c:pt idx="203">
                  <c:v>203.08270520000002</c:v>
                </c:pt>
                <c:pt idx="204">
                  <c:v>204.07579900000002</c:v>
                </c:pt>
                <c:pt idx="205">
                  <c:v>205.08102209999998</c:v>
                </c:pt>
                <c:pt idx="206">
                  <c:v>206.11664669999999</c:v>
                </c:pt>
                <c:pt idx="207">
                  <c:v>207.0418143</c:v>
                </c:pt>
                <c:pt idx="208">
                  <c:v>208.09936420000002</c:v>
                </c:pt>
                <c:pt idx="209">
                  <c:v>209.16440929999999</c:v>
                </c:pt>
                <c:pt idx="210">
                  <c:v>210.06473720000002</c:v>
                </c:pt>
                <c:pt idx="211">
                  <c:v>211.0804258</c:v>
                </c:pt>
                <c:pt idx="212">
                  <c:v>212.05937920000002</c:v>
                </c:pt>
                <c:pt idx="213">
                  <c:v>213.08206910000001</c:v>
                </c:pt>
                <c:pt idx="214">
                  <c:v>214.05601919999998</c:v>
                </c:pt>
                <c:pt idx="215">
                  <c:v>215.08749710000001</c:v>
                </c:pt>
                <c:pt idx="216">
                  <c:v>216.0557536</c:v>
                </c:pt>
                <c:pt idx="217">
                  <c:v>217.08370869999999</c:v>
                </c:pt>
                <c:pt idx="218">
                  <c:v>218.109129</c:v>
                </c:pt>
                <c:pt idx="219">
                  <c:v>219.09145369999999</c:v>
                </c:pt>
                <c:pt idx="220">
                  <c:v>220.06434810000002</c:v>
                </c:pt>
                <c:pt idx="221">
                  <c:v>221.10307490000002</c:v>
                </c:pt>
                <c:pt idx="222">
                  <c:v>222.06719679999998</c:v>
                </c:pt>
                <c:pt idx="223">
                  <c:v>223.08918180000001</c:v>
                </c:pt>
                <c:pt idx="224">
                  <c:v>224.08899600000001</c:v>
                </c:pt>
                <c:pt idx="225">
                  <c:v>225.09060929999998</c:v>
                </c:pt>
                <c:pt idx="226">
                  <c:v>226.07700290000002</c:v>
                </c:pt>
                <c:pt idx="227">
                  <c:v>227.1112857</c:v>
                </c:pt>
                <c:pt idx="228">
                  <c:v>228.08371369999998</c:v>
                </c:pt>
                <c:pt idx="229">
                  <c:v>229.08159280000001</c:v>
                </c:pt>
                <c:pt idx="230">
                  <c:v>230.06078339999999</c:v>
                </c:pt>
                <c:pt idx="231">
                  <c:v>231.05728820000002</c:v>
                </c:pt>
                <c:pt idx="232">
                  <c:v>232.08688849999999</c:v>
                </c:pt>
                <c:pt idx="233">
                  <c:v>233.08940940000002</c:v>
                </c:pt>
                <c:pt idx="234">
                  <c:v>234.06758869999999</c:v>
                </c:pt>
                <c:pt idx="235">
                  <c:v>235.0875552</c:v>
                </c:pt>
                <c:pt idx="236">
                  <c:v>236.0699712</c:v>
                </c:pt>
                <c:pt idx="237">
                  <c:v>237.1130205</c:v>
                </c:pt>
                <c:pt idx="238">
                  <c:v>238.74261999999999</c:v>
                </c:pt>
                <c:pt idx="239">
                  <c:v>239.09004670000002</c:v>
                </c:pt>
                <c:pt idx="240">
                  <c:v>240.1316271</c:v>
                </c:pt>
                <c:pt idx="241">
                  <c:v>241.12307829999997</c:v>
                </c:pt>
                <c:pt idx="242">
                  <c:v>242.12371280000002</c:v>
                </c:pt>
                <c:pt idx="243">
                  <c:v>243.11825299999998</c:v>
                </c:pt>
                <c:pt idx="244">
                  <c:v>244.0829746</c:v>
                </c:pt>
                <c:pt idx="245">
                  <c:v>245.13230160000001</c:v>
                </c:pt>
                <c:pt idx="246">
                  <c:v>246.11543160000002</c:v>
                </c:pt>
                <c:pt idx="247">
                  <c:v>247.09380570000002</c:v>
                </c:pt>
                <c:pt idx="248">
                  <c:v>248.0936863</c:v>
                </c:pt>
                <c:pt idx="249">
                  <c:v>249.10321329999999</c:v>
                </c:pt>
                <c:pt idx="250">
                  <c:v>250.14161999999999</c:v>
                </c:pt>
                <c:pt idx="251">
                  <c:v>251.0975972</c:v>
                </c:pt>
                <c:pt idx="252">
                  <c:v>252.11493810000002</c:v>
                </c:pt>
                <c:pt idx="253">
                  <c:v>253.13260150000002</c:v>
                </c:pt>
                <c:pt idx="254">
                  <c:v>254.12973199999999</c:v>
                </c:pt>
                <c:pt idx="255">
                  <c:v>255.13784190000001</c:v>
                </c:pt>
                <c:pt idx="256">
                  <c:v>256.1029499</c:v>
                </c:pt>
                <c:pt idx="257">
                  <c:v>257.2279868</c:v>
                </c:pt>
                <c:pt idx="258">
                  <c:v>258.08152960000001</c:v>
                </c:pt>
                <c:pt idx="259">
                  <c:v>259.13517159999998</c:v>
                </c:pt>
                <c:pt idx="260">
                  <c:v>260.15568880000001</c:v>
                </c:pt>
                <c:pt idx="261">
                  <c:v>261.10581489999998</c:v>
                </c:pt>
                <c:pt idx="262">
                  <c:v>262.10075870000003</c:v>
                </c:pt>
                <c:pt idx="263">
                  <c:v>263.12289650000002</c:v>
                </c:pt>
                <c:pt idx="264">
                  <c:v>264.11786990000002</c:v>
                </c:pt>
                <c:pt idx="265">
                  <c:v>265.13203970000001</c:v>
                </c:pt>
                <c:pt idx="266">
                  <c:v>266.121398</c:v>
                </c:pt>
                <c:pt idx="267">
                  <c:v>267.09639349999998</c:v>
                </c:pt>
                <c:pt idx="268">
                  <c:v>268.11349940000002</c:v>
                </c:pt>
                <c:pt idx="269">
                  <c:v>269.11087559999999</c:v>
                </c:pt>
                <c:pt idx="270">
                  <c:v>270.13102400000002</c:v>
                </c:pt>
                <c:pt idx="271">
                  <c:v>271.11465450000003</c:v>
                </c:pt>
                <c:pt idx="272">
                  <c:v>272.12387360000002</c:v>
                </c:pt>
                <c:pt idx="273">
                  <c:v>273.111357</c:v>
                </c:pt>
                <c:pt idx="274">
                  <c:v>274.12576810000002</c:v>
                </c:pt>
                <c:pt idx="275">
                  <c:v>275.07475119999998</c:v>
                </c:pt>
                <c:pt idx="276">
                  <c:v>276.0888281</c:v>
                </c:pt>
                <c:pt idx="277">
                  <c:v>277.07523930000002</c:v>
                </c:pt>
                <c:pt idx="278">
                  <c:v>278.07759270000003</c:v>
                </c:pt>
                <c:pt idx="279">
                  <c:v>279.08714900000001</c:v>
                </c:pt>
                <c:pt idx="280">
                  <c:v>280.08193849999998</c:v>
                </c:pt>
                <c:pt idx="281">
                  <c:v>281.07760680000001</c:v>
                </c:pt>
                <c:pt idx="282">
                  <c:v>282.08508549999999</c:v>
                </c:pt>
                <c:pt idx="283">
                  <c:v>283.08286479999998</c:v>
                </c:pt>
                <c:pt idx="284">
                  <c:v>284.07969759999997</c:v>
                </c:pt>
                <c:pt idx="285">
                  <c:v>285.07910179999999</c:v>
                </c:pt>
                <c:pt idx="286">
                  <c:v>286.07719229999998</c:v>
                </c:pt>
                <c:pt idx="287">
                  <c:v>287.07562990000002</c:v>
                </c:pt>
                <c:pt idx="288">
                  <c:v>288.08680670000001</c:v>
                </c:pt>
                <c:pt idx="289">
                  <c:v>289.08030100000002</c:v>
                </c:pt>
                <c:pt idx="290">
                  <c:v>290.08533089999997</c:v>
                </c:pt>
                <c:pt idx="291">
                  <c:v>291.07664920000002</c:v>
                </c:pt>
                <c:pt idx="292">
                  <c:v>292.0764274</c:v>
                </c:pt>
                <c:pt idx="293">
                  <c:v>293.0772877</c:v>
                </c:pt>
                <c:pt idx="294">
                  <c:v>294.07516779999997</c:v>
                </c:pt>
                <c:pt idx="295">
                  <c:v>295.08728680000002</c:v>
                </c:pt>
                <c:pt idx="296">
                  <c:v>296.08520399999998</c:v>
                </c:pt>
                <c:pt idx="297">
                  <c:v>297.08800339999999</c:v>
                </c:pt>
                <c:pt idx="298">
                  <c:v>298.07820029999999</c:v>
                </c:pt>
                <c:pt idx="299">
                  <c:v>299.08535690000002</c:v>
                </c:pt>
                <c:pt idx="300">
                  <c:v>300.07766279999998</c:v>
                </c:pt>
                <c:pt idx="301">
                  <c:v>301.08301949999998</c:v>
                </c:pt>
                <c:pt idx="302">
                  <c:v>302.08945949999998</c:v>
                </c:pt>
                <c:pt idx="303">
                  <c:v>303.08110729999999</c:v>
                </c:pt>
                <c:pt idx="304">
                  <c:v>304.0830603</c:v>
                </c:pt>
                <c:pt idx="305">
                  <c:v>305.0824298</c:v>
                </c:pt>
                <c:pt idx="306">
                  <c:v>306.07647559999998</c:v>
                </c:pt>
                <c:pt idx="307">
                  <c:v>307.0866355</c:v>
                </c:pt>
                <c:pt idx="308">
                  <c:v>308.08148840000001</c:v>
                </c:pt>
                <c:pt idx="309">
                  <c:v>309.08326340000002</c:v>
                </c:pt>
                <c:pt idx="310">
                  <c:v>310.0845473</c:v>
                </c:pt>
                <c:pt idx="311">
                  <c:v>311.09835650000002</c:v>
                </c:pt>
                <c:pt idx="312">
                  <c:v>312.08310340000003</c:v>
                </c:pt>
                <c:pt idx="313">
                  <c:v>313.08723980000002</c:v>
                </c:pt>
                <c:pt idx="314">
                  <c:v>314.07548350000002</c:v>
                </c:pt>
                <c:pt idx="315">
                  <c:v>315.08663730000001</c:v>
                </c:pt>
                <c:pt idx="316">
                  <c:v>316.08176739999999</c:v>
                </c:pt>
                <c:pt idx="317">
                  <c:v>317.08476619999999</c:v>
                </c:pt>
                <c:pt idx="318">
                  <c:v>318.08842920000001</c:v>
                </c:pt>
                <c:pt idx="319">
                  <c:v>319.09217869999998</c:v>
                </c:pt>
                <c:pt idx="320">
                  <c:v>320.07983910000002</c:v>
                </c:pt>
                <c:pt idx="321">
                  <c:v>321.09007350000002</c:v>
                </c:pt>
                <c:pt idx="322">
                  <c:v>322.09026770000003</c:v>
                </c:pt>
                <c:pt idx="323">
                  <c:v>323.08671529999998</c:v>
                </c:pt>
                <c:pt idx="324">
                  <c:v>324.1168217</c:v>
                </c:pt>
                <c:pt idx="325">
                  <c:v>325.09333939999999</c:v>
                </c:pt>
                <c:pt idx="326">
                  <c:v>326.08929569999998</c:v>
                </c:pt>
                <c:pt idx="327">
                  <c:v>327.08823769999998</c:v>
                </c:pt>
                <c:pt idx="328">
                  <c:v>328.09060019999998</c:v>
                </c:pt>
                <c:pt idx="329">
                  <c:v>329.07912879999998</c:v>
                </c:pt>
                <c:pt idx="330">
                  <c:v>330.08136530000002</c:v>
                </c:pt>
                <c:pt idx="331">
                  <c:v>331.13159730000001</c:v>
                </c:pt>
                <c:pt idx="332">
                  <c:v>332.08233769999998</c:v>
                </c:pt>
                <c:pt idx="333">
                  <c:v>333.08914040000002</c:v>
                </c:pt>
                <c:pt idx="334">
                  <c:v>334.08980969999999</c:v>
                </c:pt>
                <c:pt idx="335">
                  <c:v>335.0816355</c:v>
                </c:pt>
                <c:pt idx="336">
                  <c:v>336.1293556</c:v>
                </c:pt>
                <c:pt idx="337">
                  <c:v>337.09336660000002</c:v>
                </c:pt>
                <c:pt idx="338">
                  <c:v>338.11445700000002</c:v>
                </c:pt>
                <c:pt idx="339">
                  <c:v>339.09677290000002</c:v>
                </c:pt>
                <c:pt idx="340">
                  <c:v>340.10951019999999</c:v>
                </c:pt>
                <c:pt idx="341">
                  <c:v>341.09851680000003</c:v>
                </c:pt>
                <c:pt idx="342">
                  <c:v>342.10481909999999</c:v>
                </c:pt>
                <c:pt idx="343">
                  <c:v>343.1111914</c:v>
                </c:pt>
                <c:pt idx="344">
                  <c:v>344.09618740000002</c:v>
                </c:pt>
                <c:pt idx="345">
                  <c:v>345.10121550000002</c:v>
                </c:pt>
                <c:pt idx="346">
                  <c:v>346.1103349</c:v>
                </c:pt>
                <c:pt idx="347">
                  <c:v>347.09770809999998</c:v>
                </c:pt>
                <c:pt idx="348">
                  <c:v>348.10703919999997</c:v>
                </c:pt>
                <c:pt idx="349">
                  <c:v>349.09616260000001</c:v>
                </c:pt>
                <c:pt idx="350">
                  <c:v>350.10342960000003</c:v>
                </c:pt>
                <c:pt idx="351">
                  <c:v>351.11042040000001</c:v>
                </c:pt>
                <c:pt idx="352">
                  <c:v>352.0992698</c:v>
                </c:pt>
                <c:pt idx="353">
                  <c:v>353.10821700000002</c:v>
                </c:pt>
                <c:pt idx="354">
                  <c:v>354.10832370000003</c:v>
                </c:pt>
                <c:pt idx="355">
                  <c:v>355.0973262</c:v>
                </c:pt>
                <c:pt idx="356">
                  <c:v>356.101856</c:v>
                </c:pt>
                <c:pt idx="357">
                  <c:v>357.111604</c:v>
                </c:pt>
                <c:pt idx="358">
                  <c:v>358.10023890000002</c:v>
                </c:pt>
                <c:pt idx="359">
                  <c:v>359.09604130000002</c:v>
                </c:pt>
                <c:pt idx="360">
                  <c:v>360.15672890000002</c:v>
                </c:pt>
                <c:pt idx="361">
                  <c:v>361.10808989999998</c:v>
                </c:pt>
                <c:pt idx="362">
                  <c:v>362.10481440000001</c:v>
                </c:pt>
                <c:pt idx="363">
                  <c:v>363.10653430000002</c:v>
                </c:pt>
                <c:pt idx="364">
                  <c:v>364.0997797</c:v>
                </c:pt>
                <c:pt idx="365">
                  <c:v>365.10354439999998</c:v>
                </c:pt>
                <c:pt idx="366">
                  <c:v>366.10530269999998</c:v>
                </c:pt>
                <c:pt idx="367">
                  <c:v>367.11009250000001</c:v>
                </c:pt>
                <c:pt idx="368">
                  <c:v>368.10210560000002</c:v>
                </c:pt>
                <c:pt idx="369">
                  <c:v>369.11045350000001</c:v>
                </c:pt>
                <c:pt idx="370">
                  <c:v>370.09849550000001</c:v>
                </c:pt>
                <c:pt idx="371">
                  <c:v>371.10365710000002</c:v>
                </c:pt>
                <c:pt idx="372">
                  <c:v>372.11081730000001</c:v>
                </c:pt>
                <c:pt idx="373">
                  <c:v>373.097241</c:v>
                </c:pt>
                <c:pt idx="374">
                  <c:v>374.0986231</c:v>
                </c:pt>
                <c:pt idx="375">
                  <c:v>375.11086779999999</c:v>
                </c:pt>
                <c:pt idx="376">
                  <c:v>376.10289069999999</c:v>
                </c:pt>
                <c:pt idx="377">
                  <c:v>377.10471089999999</c:v>
                </c:pt>
                <c:pt idx="378">
                  <c:v>378.10680330000002</c:v>
                </c:pt>
                <c:pt idx="379">
                  <c:v>379.09714079999998</c:v>
                </c:pt>
                <c:pt idx="380">
                  <c:v>380.10528929999998</c:v>
                </c:pt>
                <c:pt idx="381">
                  <c:v>381.10087770000001</c:v>
                </c:pt>
                <c:pt idx="382">
                  <c:v>382.10309110000003</c:v>
                </c:pt>
                <c:pt idx="383">
                  <c:v>383.10978039999998</c:v>
                </c:pt>
                <c:pt idx="384">
                  <c:v>384.09401919999999</c:v>
                </c:pt>
                <c:pt idx="385">
                  <c:v>385.0930755</c:v>
                </c:pt>
                <c:pt idx="386">
                  <c:v>386.09439600000002</c:v>
                </c:pt>
                <c:pt idx="387">
                  <c:v>387.097105</c:v>
                </c:pt>
                <c:pt idx="388">
                  <c:v>388.11299869999999</c:v>
                </c:pt>
                <c:pt idx="389">
                  <c:v>389.10614220000002</c:v>
                </c:pt>
                <c:pt idx="390">
                  <c:v>390.10616240000002</c:v>
                </c:pt>
                <c:pt idx="391">
                  <c:v>391.10524249999997</c:v>
                </c:pt>
                <c:pt idx="392">
                  <c:v>392.10415660000001</c:v>
                </c:pt>
                <c:pt idx="393">
                  <c:v>393.1322725</c:v>
                </c:pt>
                <c:pt idx="394">
                  <c:v>394.10344149999997</c:v>
                </c:pt>
                <c:pt idx="395">
                  <c:v>395.10530219999998</c:v>
                </c:pt>
                <c:pt idx="396">
                  <c:v>396.10738309999999</c:v>
                </c:pt>
                <c:pt idx="397">
                  <c:v>397.10739389999998</c:v>
                </c:pt>
                <c:pt idx="398">
                  <c:v>398.09544290000002</c:v>
                </c:pt>
                <c:pt idx="399">
                  <c:v>399.09545430000003</c:v>
                </c:pt>
                <c:pt idx="400">
                  <c:v>400.14910359999999</c:v>
                </c:pt>
                <c:pt idx="401">
                  <c:v>401.13020690000002</c:v>
                </c:pt>
                <c:pt idx="402">
                  <c:v>402.0914143</c:v>
                </c:pt>
                <c:pt idx="403">
                  <c:v>403.09696580000002</c:v>
                </c:pt>
                <c:pt idx="404">
                  <c:v>404.09630870000001</c:v>
                </c:pt>
                <c:pt idx="405">
                  <c:v>405.12420969999999</c:v>
                </c:pt>
                <c:pt idx="406">
                  <c:v>406.18833110000003</c:v>
                </c:pt>
                <c:pt idx="407">
                  <c:v>407.16564670000002</c:v>
                </c:pt>
                <c:pt idx="408">
                  <c:v>408.16121820000001</c:v>
                </c:pt>
                <c:pt idx="409">
                  <c:v>409.20527920000001</c:v>
                </c:pt>
                <c:pt idx="410">
                  <c:v>410.18862639999998</c:v>
                </c:pt>
                <c:pt idx="411">
                  <c:v>411.18693769999999</c:v>
                </c:pt>
                <c:pt idx="412">
                  <c:v>412.18415700000003</c:v>
                </c:pt>
                <c:pt idx="413">
                  <c:v>413.195899</c:v>
                </c:pt>
                <c:pt idx="414">
                  <c:v>414.18499659999998</c:v>
                </c:pt>
                <c:pt idx="415">
                  <c:v>415.18896669999998</c:v>
                </c:pt>
                <c:pt idx="416">
                  <c:v>416.19207790000002</c:v>
                </c:pt>
                <c:pt idx="417">
                  <c:v>417.1491307</c:v>
                </c:pt>
                <c:pt idx="418">
                  <c:v>418.1969603</c:v>
                </c:pt>
                <c:pt idx="419">
                  <c:v>419.15776249999999</c:v>
                </c:pt>
                <c:pt idx="420">
                  <c:v>420.18286110000003</c:v>
                </c:pt>
                <c:pt idx="421">
                  <c:v>421.18872629999998</c:v>
                </c:pt>
                <c:pt idx="422">
                  <c:v>422.18769479999997</c:v>
                </c:pt>
                <c:pt idx="423">
                  <c:v>423.17118499999998</c:v>
                </c:pt>
                <c:pt idx="424">
                  <c:v>424.17527000000001</c:v>
                </c:pt>
                <c:pt idx="425">
                  <c:v>425.1607277</c:v>
                </c:pt>
                <c:pt idx="426">
                  <c:v>426.19522380000001</c:v>
                </c:pt>
                <c:pt idx="427">
                  <c:v>427.15261570000001</c:v>
                </c:pt>
                <c:pt idx="428">
                  <c:v>428.19295849999997</c:v>
                </c:pt>
                <c:pt idx="429">
                  <c:v>429.20066209999999</c:v>
                </c:pt>
                <c:pt idx="430">
                  <c:v>430.19322849999998</c:v>
                </c:pt>
                <c:pt idx="431">
                  <c:v>431.17752380000002</c:v>
                </c:pt>
                <c:pt idx="432">
                  <c:v>432.17401569999998</c:v>
                </c:pt>
                <c:pt idx="433">
                  <c:v>433.18331030000002</c:v>
                </c:pt>
                <c:pt idx="434">
                  <c:v>434.17060730000003</c:v>
                </c:pt>
                <c:pt idx="435">
                  <c:v>435.15572170000002</c:v>
                </c:pt>
                <c:pt idx="436">
                  <c:v>436.15568209999998</c:v>
                </c:pt>
                <c:pt idx="437">
                  <c:v>437.19189260000002</c:v>
                </c:pt>
                <c:pt idx="438">
                  <c:v>438.16527489999999</c:v>
                </c:pt>
                <c:pt idx="439">
                  <c:v>439.17354169999999</c:v>
                </c:pt>
                <c:pt idx="440">
                  <c:v>440.18672479999998</c:v>
                </c:pt>
                <c:pt idx="441">
                  <c:v>441.1720426</c:v>
                </c:pt>
                <c:pt idx="442">
                  <c:v>442.18555850000001</c:v>
                </c:pt>
                <c:pt idx="443">
                  <c:v>443.211367</c:v>
                </c:pt>
                <c:pt idx="444">
                  <c:v>444.17238049999997</c:v>
                </c:pt>
                <c:pt idx="445">
                  <c:v>445.17672859999999</c:v>
                </c:pt>
                <c:pt idx="446">
                  <c:v>446.18228590000001</c:v>
                </c:pt>
                <c:pt idx="447">
                  <c:v>447.18423510000002</c:v>
                </c:pt>
                <c:pt idx="448">
                  <c:v>448.19189269999998</c:v>
                </c:pt>
                <c:pt idx="449">
                  <c:v>449.18988580000001</c:v>
                </c:pt>
                <c:pt idx="450">
                  <c:v>450.17108869999998</c:v>
                </c:pt>
                <c:pt idx="451">
                  <c:v>451.17592930000001</c:v>
                </c:pt>
                <c:pt idx="452">
                  <c:v>452.17826059999999</c:v>
                </c:pt>
                <c:pt idx="453">
                  <c:v>453.18830070000001</c:v>
                </c:pt>
                <c:pt idx="454">
                  <c:v>454.19358840000001</c:v>
                </c:pt>
                <c:pt idx="455">
                  <c:v>455.19903319999997</c:v>
                </c:pt>
                <c:pt idx="456">
                  <c:v>456.16225209999999</c:v>
                </c:pt>
                <c:pt idx="457">
                  <c:v>457.1970857</c:v>
                </c:pt>
                <c:pt idx="458">
                  <c:v>458.19266470000002</c:v>
                </c:pt>
                <c:pt idx="459">
                  <c:v>459.16896580000002</c:v>
                </c:pt>
                <c:pt idx="460">
                  <c:v>460.19212890000006</c:v>
                </c:pt>
                <c:pt idx="461">
                  <c:v>461.1886958</c:v>
                </c:pt>
                <c:pt idx="462">
                  <c:v>462.19408550000003</c:v>
                </c:pt>
                <c:pt idx="463">
                  <c:v>463.17091600000003</c:v>
                </c:pt>
                <c:pt idx="464">
                  <c:v>464.19207940000001</c:v>
                </c:pt>
                <c:pt idx="465">
                  <c:v>465.18106320000004</c:v>
                </c:pt>
                <c:pt idx="466">
                  <c:v>466.1855084</c:v>
                </c:pt>
                <c:pt idx="467">
                  <c:v>467.18952899999999</c:v>
                </c:pt>
                <c:pt idx="468">
                  <c:v>468.1974146</c:v>
                </c:pt>
                <c:pt idx="469">
                  <c:v>469.18924879999997</c:v>
                </c:pt>
                <c:pt idx="470">
                  <c:v>470.17666180000003</c:v>
                </c:pt>
                <c:pt idx="471">
                  <c:v>471.1689245</c:v>
                </c:pt>
                <c:pt idx="472">
                  <c:v>472.19183620000001</c:v>
                </c:pt>
                <c:pt idx="473">
                  <c:v>473.19968830000005</c:v>
                </c:pt>
                <c:pt idx="474">
                  <c:v>474.19956430000002</c:v>
                </c:pt>
                <c:pt idx="475">
                  <c:v>475.17160009999998</c:v>
                </c:pt>
                <c:pt idx="476">
                  <c:v>476.19701659999998</c:v>
                </c:pt>
                <c:pt idx="477">
                  <c:v>477.17171629999996</c:v>
                </c:pt>
                <c:pt idx="478">
                  <c:v>478.17260350000004</c:v>
                </c:pt>
                <c:pt idx="479">
                  <c:v>479.19013059999997</c:v>
                </c:pt>
                <c:pt idx="480">
                  <c:v>480.18410789999996</c:v>
                </c:pt>
                <c:pt idx="481">
                  <c:v>481.1809111</c:v>
                </c:pt>
                <c:pt idx="482">
                  <c:v>482.26750370000002</c:v>
                </c:pt>
                <c:pt idx="483">
                  <c:v>483.15962339999999</c:v>
                </c:pt>
                <c:pt idx="484">
                  <c:v>484.13753220000001</c:v>
                </c:pt>
                <c:pt idx="485">
                  <c:v>485.19559140000001</c:v>
                </c:pt>
                <c:pt idx="486">
                  <c:v>486.18873680000002</c:v>
                </c:pt>
                <c:pt idx="487">
                  <c:v>487.19309929999997</c:v>
                </c:pt>
                <c:pt idx="488">
                  <c:v>488.1993698</c:v>
                </c:pt>
                <c:pt idx="489">
                  <c:v>489.16375900000003</c:v>
                </c:pt>
                <c:pt idx="490">
                  <c:v>490.19283800000005</c:v>
                </c:pt>
                <c:pt idx="491">
                  <c:v>491.1899416</c:v>
                </c:pt>
                <c:pt idx="492">
                  <c:v>492.18610100000001</c:v>
                </c:pt>
                <c:pt idx="493">
                  <c:v>493.18609890000005</c:v>
                </c:pt>
                <c:pt idx="494">
                  <c:v>494.18826550000006</c:v>
                </c:pt>
                <c:pt idx="495">
                  <c:v>495.16608819999999</c:v>
                </c:pt>
                <c:pt idx="496">
                  <c:v>496.18527189999998</c:v>
                </c:pt>
                <c:pt idx="497">
                  <c:v>497.1929106</c:v>
                </c:pt>
                <c:pt idx="498">
                  <c:v>498.18551070000001</c:v>
                </c:pt>
                <c:pt idx="499">
                  <c:v>499.19376520000003</c:v>
                </c:pt>
                <c:pt idx="500">
                  <c:v>500.20811960000003</c:v>
                </c:pt>
                <c:pt idx="501">
                  <c:v>501.19157210000003</c:v>
                </c:pt>
                <c:pt idx="502">
                  <c:v>502.18582060000006</c:v>
                </c:pt>
                <c:pt idx="503">
                  <c:v>503.1738537</c:v>
                </c:pt>
                <c:pt idx="504">
                  <c:v>504.18436510000004</c:v>
                </c:pt>
                <c:pt idx="505">
                  <c:v>505.19289000000003</c:v>
                </c:pt>
                <c:pt idx="506">
                  <c:v>506.19882789999997</c:v>
                </c:pt>
                <c:pt idx="507">
                  <c:v>507.18357040000001</c:v>
                </c:pt>
                <c:pt idx="508">
                  <c:v>508.19054700000004</c:v>
                </c:pt>
                <c:pt idx="509">
                  <c:v>509.19399399999998</c:v>
                </c:pt>
                <c:pt idx="510">
                  <c:v>510.18860099999995</c:v>
                </c:pt>
                <c:pt idx="511">
                  <c:v>511.20121259999996</c:v>
                </c:pt>
                <c:pt idx="512">
                  <c:v>512.18718909999996</c:v>
                </c:pt>
                <c:pt idx="513">
                  <c:v>513.19371220000005</c:v>
                </c:pt>
                <c:pt idx="514">
                  <c:v>514.19814650000001</c:v>
                </c:pt>
                <c:pt idx="515">
                  <c:v>515.19049219999999</c:v>
                </c:pt>
                <c:pt idx="516">
                  <c:v>516.1942166</c:v>
                </c:pt>
                <c:pt idx="517">
                  <c:v>517.18813190000003</c:v>
                </c:pt>
                <c:pt idx="518">
                  <c:v>518.18864450000001</c:v>
                </c:pt>
                <c:pt idx="519">
                  <c:v>519.19014660000005</c:v>
                </c:pt>
                <c:pt idx="520">
                  <c:v>520.14010340000004</c:v>
                </c:pt>
                <c:pt idx="521">
                  <c:v>521.16695219999997</c:v>
                </c:pt>
                <c:pt idx="522">
                  <c:v>522.25556129999995</c:v>
                </c:pt>
                <c:pt idx="523">
                  <c:v>523.26288039999997</c:v>
                </c:pt>
                <c:pt idx="524">
                  <c:v>524.14525579999997</c:v>
                </c:pt>
                <c:pt idx="525">
                  <c:v>525.19437789999995</c:v>
                </c:pt>
                <c:pt idx="526">
                  <c:v>526.19122760000005</c:v>
                </c:pt>
                <c:pt idx="527">
                  <c:v>527.18484469999999</c:v>
                </c:pt>
                <c:pt idx="528">
                  <c:v>528.20677230000001</c:v>
                </c:pt>
                <c:pt idx="529">
                  <c:v>529.20274619999998</c:v>
                </c:pt>
                <c:pt idx="530">
                  <c:v>530.41375189999997</c:v>
                </c:pt>
                <c:pt idx="531">
                  <c:v>531.13887590000002</c:v>
                </c:pt>
                <c:pt idx="532">
                  <c:v>532.18371839999998</c:v>
                </c:pt>
                <c:pt idx="533">
                  <c:v>533.17416720000006</c:v>
                </c:pt>
                <c:pt idx="534">
                  <c:v>534.19737550000002</c:v>
                </c:pt>
                <c:pt idx="535">
                  <c:v>535.19917069999997</c:v>
                </c:pt>
                <c:pt idx="536">
                  <c:v>536.19302379999999</c:v>
                </c:pt>
                <c:pt idx="537">
                  <c:v>537.19298739999999</c:v>
                </c:pt>
                <c:pt idx="538">
                  <c:v>538.19024320000005</c:v>
                </c:pt>
                <c:pt idx="539">
                  <c:v>539.17963750000001</c:v>
                </c:pt>
                <c:pt idx="540">
                  <c:v>540.18621710000002</c:v>
                </c:pt>
                <c:pt idx="541">
                  <c:v>541.21200710000005</c:v>
                </c:pt>
                <c:pt idx="542">
                  <c:v>542.25605510000003</c:v>
                </c:pt>
                <c:pt idx="543">
                  <c:v>543.15250460000004</c:v>
                </c:pt>
                <c:pt idx="544">
                  <c:v>544.19127070000002</c:v>
                </c:pt>
                <c:pt idx="545">
                  <c:v>545.15951930000006</c:v>
                </c:pt>
                <c:pt idx="546">
                  <c:v>546.20499570000004</c:v>
                </c:pt>
                <c:pt idx="547">
                  <c:v>547.21107289999998</c:v>
                </c:pt>
                <c:pt idx="548">
                  <c:v>548.2045134</c:v>
                </c:pt>
                <c:pt idx="549">
                  <c:v>549.19763109999997</c:v>
                </c:pt>
                <c:pt idx="550">
                  <c:v>550.19419159999995</c:v>
                </c:pt>
                <c:pt idx="551">
                  <c:v>551.2069874</c:v>
                </c:pt>
                <c:pt idx="552">
                  <c:v>552.19479100000001</c:v>
                </c:pt>
                <c:pt idx="553">
                  <c:v>553.1805147</c:v>
                </c:pt>
                <c:pt idx="554">
                  <c:v>554.20199190000005</c:v>
                </c:pt>
                <c:pt idx="555">
                  <c:v>555.17621940000004</c:v>
                </c:pt>
                <c:pt idx="556">
                  <c:v>556.19768690000001</c:v>
                </c:pt>
                <c:pt idx="557">
                  <c:v>557.16271830000005</c:v>
                </c:pt>
                <c:pt idx="558">
                  <c:v>558.16543290000004</c:v>
                </c:pt>
                <c:pt idx="559">
                  <c:v>559.21732180000004</c:v>
                </c:pt>
                <c:pt idx="560">
                  <c:v>560.22431210000002</c:v>
                </c:pt>
                <c:pt idx="561">
                  <c:v>561.16015860000005</c:v>
                </c:pt>
                <c:pt idx="562">
                  <c:v>562.17853400000001</c:v>
                </c:pt>
                <c:pt idx="563">
                  <c:v>563.18254130000003</c:v>
                </c:pt>
                <c:pt idx="564">
                  <c:v>564.17361110000002</c:v>
                </c:pt>
                <c:pt idx="565">
                  <c:v>565.20576400000004</c:v>
                </c:pt>
                <c:pt idx="566">
                  <c:v>566.1671351</c:v>
                </c:pt>
                <c:pt idx="567">
                  <c:v>567.19796919999999</c:v>
                </c:pt>
                <c:pt idx="568">
                  <c:v>568.16432459999999</c:v>
                </c:pt>
                <c:pt idx="569">
                  <c:v>569.16937229999996</c:v>
                </c:pt>
                <c:pt idx="570">
                  <c:v>570.17812019999997</c:v>
                </c:pt>
                <c:pt idx="571">
                  <c:v>571.19812979999995</c:v>
                </c:pt>
                <c:pt idx="572">
                  <c:v>572.18009989999996</c:v>
                </c:pt>
                <c:pt idx="573">
                  <c:v>573.16620939999996</c:v>
                </c:pt>
                <c:pt idx="574">
                  <c:v>574.18489009999996</c:v>
                </c:pt>
                <c:pt idx="575">
                  <c:v>575.19889150000006</c:v>
                </c:pt>
                <c:pt idx="576">
                  <c:v>576.16858560000003</c:v>
                </c:pt>
                <c:pt idx="577">
                  <c:v>577.21580289999997</c:v>
                </c:pt>
                <c:pt idx="578">
                  <c:v>578.16154440000003</c:v>
                </c:pt>
                <c:pt idx="579">
                  <c:v>579.20697629999995</c:v>
                </c:pt>
                <c:pt idx="580">
                  <c:v>580.18243949999999</c:v>
                </c:pt>
                <c:pt idx="581">
                  <c:v>581.2226574</c:v>
                </c:pt>
                <c:pt idx="582">
                  <c:v>582.19392330000005</c:v>
                </c:pt>
                <c:pt idx="583">
                  <c:v>583.19953740000005</c:v>
                </c:pt>
                <c:pt idx="584">
                  <c:v>584.18990459999998</c:v>
                </c:pt>
                <c:pt idx="585">
                  <c:v>585.23944940000001</c:v>
                </c:pt>
                <c:pt idx="586">
                  <c:v>586.21671000000003</c:v>
                </c:pt>
                <c:pt idx="587">
                  <c:v>587.17795169999999</c:v>
                </c:pt>
                <c:pt idx="588">
                  <c:v>588.24203609999995</c:v>
                </c:pt>
                <c:pt idx="589">
                  <c:v>589.2469079</c:v>
                </c:pt>
                <c:pt idx="590">
                  <c:v>590.23497510000004</c:v>
                </c:pt>
                <c:pt idx="591">
                  <c:v>591.23355349999997</c:v>
                </c:pt>
                <c:pt idx="592">
                  <c:v>592.27860889999999</c:v>
                </c:pt>
                <c:pt idx="593">
                  <c:v>593.22575649999999</c:v>
                </c:pt>
                <c:pt idx="594">
                  <c:v>594.2196586</c:v>
                </c:pt>
                <c:pt idx="595">
                  <c:v>595.22079299999996</c:v>
                </c:pt>
                <c:pt idx="596">
                  <c:v>596.27431980000006</c:v>
                </c:pt>
                <c:pt idx="597">
                  <c:v>597.21563100000003</c:v>
                </c:pt>
                <c:pt idx="598">
                  <c:v>598.28767630000004</c:v>
                </c:pt>
                <c:pt idx="599">
                  <c:v>599.23781570000006</c:v>
                </c:pt>
                <c:pt idx="600">
                  <c:v>600.2696449</c:v>
                </c:pt>
                <c:pt idx="601">
                  <c:v>601.26688520000005</c:v>
                </c:pt>
                <c:pt idx="602">
                  <c:v>602.51321849999999</c:v>
                </c:pt>
                <c:pt idx="603">
                  <c:v>603.19724110000004</c:v>
                </c:pt>
                <c:pt idx="604">
                  <c:v>604.21595379999997</c:v>
                </c:pt>
                <c:pt idx="605">
                  <c:v>605.27930189999995</c:v>
                </c:pt>
                <c:pt idx="606">
                  <c:v>606.24174960000005</c:v>
                </c:pt>
                <c:pt idx="607">
                  <c:v>607.27910450000002</c:v>
                </c:pt>
                <c:pt idx="608">
                  <c:v>608.21162249999998</c:v>
                </c:pt>
                <c:pt idx="609">
                  <c:v>609.28344549999997</c:v>
                </c:pt>
                <c:pt idx="610">
                  <c:v>610.2271647</c:v>
                </c:pt>
                <c:pt idx="611">
                  <c:v>611.24267989999998</c:v>
                </c:pt>
                <c:pt idx="612">
                  <c:v>612.24505490000001</c:v>
                </c:pt>
                <c:pt idx="613">
                  <c:v>613.25892099999999</c:v>
                </c:pt>
                <c:pt idx="614">
                  <c:v>614.2529055</c:v>
                </c:pt>
                <c:pt idx="615">
                  <c:v>615.23199239999997</c:v>
                </c:pt>
                <c:pt idx="616">
                  <c:v>616.24340110000003</c:v>
                </c:pt>
                <c:pt idx="617">
                  <c:v>617.26650810000001</c:v>
                </c:pt>
                <c:pt idx="618">
                  <c:v>618.24815520000004</c:v>
                </c:pt>
                <c:pt idx="619">
                  <c:v>619.26377490000004</c:v>
                </c:pt>
                <c:pt idx="620">
                  <c:v>620.26163389999999</c:v>
                </c:pt>
                <c:pt idx="621">
                  <c:v>621.26192690000005</c:v>
                </c:pt>
                <c:pt idx="622">
                  <c:v>622.23970210000004</c:v>
                </c:pt>
                <c:pt idx="623">
                  <c:v>623.25372119999997</c:v>
                </c:pt>
                <c:pt idx="624">
                  <c:v>624.26149029999999</c:v>
                </c:pt>
                <c:pt idx="625">
                  <c:v>625.25830759999997</c:v>
                </c:pt>
                <c:pt idx="626">
                  <c:v>626.25934110000003</c:v>
                </c:pt>
                <c:pt idx="627">
                  <c:v>627.2627976</c:v>
                </c:pt>
                <c:pt idx="628">
                  <c:v>628.22635809999997</c:v>
                </c:pt>
                <c:pt idx="629">
                  <c:v>629.25369599999999</c:v>
                </c:pt>
                <c:pt idx="630">
                  <c:v>630.24299499999995</c:v>
                </c:pt>
                <c:pt idx="631">
                  <c:v>631.26817900000003</c:v>
                </c:pt>
                <c:pt idx="632">
                  <c:v>632.26470700000004</c:v>
                </c:pt>
                <c:pt idx="633">
                  <c:v>633.25393829999996</c:v>
                </c:pt>
                <c:pt idx="634">
                  <c:v>634.26498749999996</c:v>
                </c:pt>
                <c:pt idx="635">
                  <c:v>635.25374469999997</c:v>
                </c:pt>
                <c:pt idx="636">
                  <c:v>636.22130059999995</c:v>
                </c:pt>
                <c:pt idx="637">
                  <c:v>637.22192759999996</c:v>
                </c:pt>
                <c:pt idx="638">
                  <c:v>638.22526470000003</c:v>
                </c:pt>
                <c:pt idx="639">
                  <c:v>639.21845329999996</c:v>
                </c:pt>
                <c:pt idx="640">
                  <c:v>640.22573480000005</c:v>
                </c:pt>
                <c:pt idx="641">
                  <c:v>641.21603030000006</c:v>
                </c:pt>
                <c:pt idx="642">
                  <c:v>642.22715449999998</c:v>
                </c:pt>
                <c:pt idx="643">
                  <c:v>643.2287212</c:v>
                </c:pt>
                <c:pt idx="644">
                  <c:v>644.2182818</c:v>
                </c:pt>
                <c:pt idx="645">
                  <c:v>645.22215019999999</c:v>
                </c:pt>
                <c:pt idx="646">
                  <c:v>646.22779820000005</c:v>
                </c:pt>
                <c:pt idx="647">
                  <c:v>647.22173339999995</c:v>
                </c:pt>
                <c:pt idx="648">
                  <c:v>648.22772420000001</c:v>
                </c:pt>
                <c:pt idx="649">
                  <c:v>649.21690939999996</c:v>
                </c:pt>
                <c:pt idx="650">
                  <c:v>650.2420687</c:v>
                </c:pt>
                <c:pt idx="651">
                  <c:v>651.23626850000005</c:v>
                </c:pt>
                <c:pt idx="652">
                  <c:v>652.24328270000001</c:v>
                </c:pt>
                <c:pt idx="653">
                  <c:v>653.24085279999997</c:v>
                </c:pt>
                <c:pt idx="654">
                  <c:v>654.23245250000002</c:v>
                </c:pt>
                <c:pt idx="655">
                  <c:v>655.23183310000002</c:v>
                </c:pt>
                <c:pt idx="656">
                  <c:v>656.23730120000005</c:v>
                </c:pt>
                <c:pt idx="657">
                  <c:v>657.24183660000006</c:v>
                </c:pt>
                <c:pt idx="658">
                  <c:v>658.23263139999995</c:v>
                </c:pt>
                <c:pt idx="659">
                  <c:v>659.23364279999998</c:v>
                </c:pt>
                <c:pt idx="660">
                  <c:v>660.23717610000006</c:v>
                </c:pt>
                <c:pt idx="661">
                  <c:v>661.23943440000005</c:v>
                </c:pt>
                <c:pt idx="662">
                  <c:v>662.24600510000005</c:v>
                </c:pt>
                <c:pt idx="663">
                  <c:v>663.24018130000002</c:v>
                </c:pt>
                <c:pt idx="664">
                  <c:v>664.23196080000002</c:v>
                </c:pt>
                <c:pt idx="665">
                  <c:v>665.23935370000004</c:v>
                </c:pt>
                <c:pt idx="666">
                  <c:v>666.24472419999995</c:v>
                </c:pt>
                <c:pt idx="667">
                  <c:v>667.23177769999995</c:v>
                </c:pt>
                <c:pt idx="668">
                  <c:v>668.23539159999996</c:v>
                </c:pt>
                <c:pt idx="669">
                  <c:v>669.23927079999999</c:v>
                </c:pt>
                <c:pt idx="670">
                  <c:v>670.24321239999995</c:v>
                </c:pt>
                <c:pt idx="671">
                  <c:v>671.24367119999999</c:v>
                </c:pt>
                <c:pt idx="672">
                  <c:v>672.24652270000001</c:v>
                </c:pt>
                <c:pt idx="673">
                  <c:v>673.23505890000001</c:v>
                </c:pt>
                <c:pt idx="674">
                  <c:v>674.24363930000004</c:v>
                </c:pt>
                <c:pt idx="675">
                  <c:v>675.23645850000003</c:v>
                </c:pt>
                <c:pt idx="676">
                  <c:v>676.23525370000004</c:v>
                </c:pt>
                <c:pt idx="677">
                  <c:v>677.24107270000002</c:v>
                </c:pt>
                <c:pt idx="678">
                  <c:v>678.24561900000003</c:v>
                </c:pt>
                <c:pt idx="679">
                  <c:v>679.23748790000002</c:v>
                </c:pt>
                <c:pt idx="680">
                  <c:v>680.23113660000001</c:v>
                </c:pt>
                <c:pt idx="681">
                  <c:v>681.23681699999997</c:v>
                </c:pt>
                <c:pt idx="682">
                  <c:v>682.23980489999997</c:v>
                </c:pt>
                <c:pt idx="683">
                  <c:v>683.23331540000004</c:v>
                </c:pt>
                <c:pt idx="684">
                  <c:v>684.23527000000001</c:v>
                </c:pt>
                <c:pt idx="685">
                  <c:v>685.24389719999999</c:v>
                </c:pt>
                <c:pt idx="686">
                  <c:v>686.23099460000003</c:v>
                </c:pt>
                <c:pt idx="687">
                  <c:v>687.23686720000001</c:v>
                </c:pt>
                <c:pt idx="688">
                  <c:v>688.2409437</c:v>
                </c:pt>
                <c:pt idx="689">
                  <c:v>689.23281010000005</c:v>
                </c:pt>
                <c:pt idx="690">
                  <c:v>690.23469929999999</c:v>
                </c:pt>
                <c:pt idx="691">
                  <c:v>691.23883850000004</c:v>
                </c:pt>
                <c:pt idx="692">
                  <c:v>692.24189039999999</c:v>
                </c:pt>
                <c:pt idx="693">
                  <c:v>693.23702800000001</c:v>
                </c:pt>
                <c:pt idx="694">
                  <c:v>694.25232159999996</c:v>
                </c:pt>
                <c:pt idx="695">
                  <c:v>695.26352989999998</c:v>
                </c:pt>
                <c:pt idx="696">
                  <c:v>696.23752100000002</c:v>
                </c:pt>
                <c:pt idx="697">
                  <c:v>697.27861380000002</c:v>
                </c:pt>
                <c:pt idx="698">
                  <c:v>698.23848390000001</c:v>
                </c:pt>
                <c:pt idx="699">
                  <c:v>699.24961740000003</c:v>
                </c:pt>
                <c:pt idx="700">
                  <c:v>700.24505939999995</c:v>
                </c:pt>
                <c:pt idx="701">
                  <c:v>701.27596070000004</c:v>
                </c:pt>
                <c:pt idx="702">
                  <c:v>702.27519440000003</c:v>
                </c:pt>
                <c:pt idx="703">
                  <c:v>703.26938289999998</c:v>
                </c:pt>
                <c:pt idx="704">
                  <c:v>704.29463310000006</c:v>
                </c:pt>
                <c:pt idx="705">
                  <c:v>705.24985509999999</c:v>
                </c:pt>
                <c:pt idx="706">
                  <c:v>706.37401980000004</c:v>
                </c:pt>
                <c:pt idx="707">
                  <c:v>707.23409900000001</c:v>
                </c:pt>
                <c:pt idx="708">
                  <c:v>708.29228580000006</c:v>
                </c:pt>
                <c:pt idx="709">
                  <c:v>709.31457850000004</c:v>
                </c:pt>
                <c:pt idx="710">
                  <c:v>710.23954519999995</c:v>
                </c:pt>
                <c:pt idx="711">
                  <c:v>711.28848130000006</c:v>
                </c:pt>
                <c:pt idx="712">
                  <c:v>712.2679627</c:v>
                </c:pt>
                <c:pt idx="713">
                  <c:v>713.27780759999996</c:v>
                </c:pt>
                <c:pt idx="714">
                  <c:v>714.25820729999998</c:v>
                </c:pt>
                <c:pt idx="715">
                  <c:v>715.27103820000002</c:v>
                </c:pt>
                <c:pt idx="716">
                  <c:v>716.31153070000005</c:v>
                </c:pt>
                <c:pt idx="717">
                  <c:v>717.31817290000004</c:v>
                </c:pt>
                <c:pt idx="718">
                  <c:v>718.24087220000001</c:v>
                </c:pt>
                <c:pt idx="719">
                  <c:v>719.28816640000002</c:v>
                </c:pt>
                <c:pt idx="720">
                  <c:v>720.2841737</c:v>
                </c:pt>
                <c:pt idx="721">
                  <c:v>721.25711769999998</c:v>
                </c:pt>
                <c:pt idx="722">
                  <c:v>722.24284399999999</c:v>
                </c:pt>
                <c:pt idx="723">
                  <c:v>723.2417236</c:v>
                </c:pt>
                <c:pt idx="724">
                  <c:v>724.24295989999996</c:v>
                </c:pt>
                <c:pt idx="725">
                  <c:v>725.25905260000002</c:v>
                </c:pt>
                <c:pt idx="726">
                  <c:v>726.2649619</c:v>
                </c:pt>
                <c:pt idx="727">
                  <c:v>727.27367609999999</c:v>
                </c:pt>
                <c:pt idx="728">
                  <c:v>728.2398839</c:v>
                </c:pt>
                <c:pt idx="729">
                  <c:v>729.23754959999997</c:v>
                </c:pt>
                <c:pt idx="730">
                  <c:v>730.26335940000001</c:v>
                </c:pt>
                <c:pt idx="731">
                  <c:v>731.23766000000001</c:v>
                </c:pt>
                <c:pt idx="732">
                  <c:v>732.25133189999997</c:v>
                </c:pt>
                <c:pt idx="733">
                  <c:v>733.2885344</c:v>
                </c:pt>
                <c:pt idx="734">
                  <c:v>734.26889449999999</c:v>
                </c:pt>
                <c:pt idx="735">
                  <c:v>735.24696689999996</c:v>
                </c:pt>
                <c:pt idx="736">
                  <c:v>736.27288850000002</c:v>
                </c:pt>
                <c:pt idx="737">
                  <c:v>737.25821159999998</c:v>
                </c:pt>
                <c:pt idx="738">
                  <c:v>738.25153320000004</c:v>
                </c:pt>
                <c:pt idx="739">
                  <c:v>739.244237</c:v>
                </c:pt>
                <c:pt idx="740">
                  <c:v>740.24496450000004</c:v>
                </c:pt>
                <c:pt idx="741">
                  <c:v>741.25240040000006</c:v>
                </c:pt>
                <c:pt idx="742">
                  <c:v>742.25237340000001</c:v>
                </c:pt>
                <c:pt idx="743">
                  <c:v>743.28418599999998</c:v>
                </c:pt>
                <c:pt idx="744">
                  <c:v>744.27380410000001</c:v>
                </c:pt>
                <c:pt idx="745">
                  <c:v>745.26820199999997</c:v>
                </c:pt>
                <c:pt idx="746">
                  <c:v>746.26530739999998</c:v>
                </c:pt>
                <c:pt idx="747">
                  <c:v>747.25097619999997</c:v>
                </c:pt>
                <c:pt idx="748">
                  <c:v>748.2748173</c:v>
                </c:pt>
                <c:pt idx="749">
                  <c:v>749.28297369999996</c:v>
                </c:pt>
                <c:pt idx="750">
                  <c:v>750.23096190000001</c:v>
                </c:pt>
                <c:pt idx="751">
                  <c:v>751.2505132</c:v>
                </c:pt>
                <c:pt idx="752">
                  <c:v>752.26101240000003</c:v>
                </c:pt>
                <c:pt idx="753">
                  <c:v>753.24619189999999</c:v>
                </c:pt>
                <c:pt idx="754">
                  <c:v>754.26911810000001</c:v>
                </c:pt>
                <c:pt idx="755">
                  <c:v>755.25583429999995</c:v>
                </c:pt>
                <c:pt idx="756">
                  <c:v>756.28369810000004</c:v>
                </c:pt>
                <c:pt idx="757">
                  <c:v>757.28395550000005</c:v>
                </c:pt>
                <c:pt idx="758">
                  <c:v>758.2704344</c:v>
                </c:pt>
                <c:pt idx="759">
                  <c:v>759.27770840000005</c:v>
                </c:pt>
                <c:pt idx="760">
                  <c:v>760.27565709999999</c:v>
                </c:pt>
                <c:pt idx="761">
                  <c:v>761.25511280000001</c:v>
                </c:pt>
                <c:pt idx="762">
                  <c:v>762.29911609999999</c:v>
                </c:pt>
                <c:pt idx="763">
                  <c:v>763.26803389999998</c:v>
                </c:pt>
                <c:pt idx="764">
                  <c:v>764.27944790000004</c:v>
                </c:pt>
                <c:pt idx="765">
                  <c:v>765.25137110000003</c:v>
                </c:pt>
                <c:pt idx="766">
                  <c:v>766.26826119999998</c:v>
                </c:pt>
                <c:pt idx="767">
                  <c:v>767.27840800000001</c:v>
                </c:pt>
                <c:pt idx="768">
                  <c:v>768.23281110000005</c:v>
                </c:pt>
                <c:pt idx="769">
                  <c:v>769.24696970000002</c:v>
                </c:pt>
                <c:pt idx="770">
                  <c:v>770.27284420000001</c:v>
                </c:pt>
                <c:pt idx="771">
                  <c:v>771.28340600000001</c:v>
                </c:pt>
                <c:pt idx="772">
                  <c:v>772.24800700000003</c:v>
                </c:pt>
                <c:pt idx="773">
                  <c:v>773.25218619999998</c:v>
                </c:pt>
                <c:pt idx="774">
                  <c:v>774.28585829999997</c:v>
                </c:pt>
                <c:pt idx="775">
                  <c:v>775.24654429999998</c:v>
                </c:pt>
                <c:pt idx="776">
                  <c:v>776.29070439999998</c:v>
                </c:pt>
                <c:pt idx="777">
                  <c:v>777.24971440000002</c:v>
                </c:pt>
                <c:pt idx="778">
                  <c:v>778.27527999999995</c:v>
                </c:pt>
                <c:pt idx="779">
                  <c:v>779.2449901</c:v>
                </c:pt>
                <c:pt idx="780">
                  <c:v>780.28900290000001</c:v>
                </c:pt>
                <c:pt idx="781">
                  <c:v>781.26927699999999</c:v>
                </c:pt>
                <c:pt idx="782">
                  <c:v>782.27207610000005</c:v>
                </c:pt>
                <c:pt idx="783">
                  <c:v>783.29342840000004</c:v>
                </c:pt>
                <c:pt idx="784">
                  <c:v>784.25828739999997</c:v>
                </c:pt>
                <c:pt idx="785">
                  <c:v>785.27572659999998</c:v>
                </c:pt>
                <c:pt idx="786">
                  <c:v>786.24892190000003</c:v>
                </c:pt>
                <c:pt idx="787">
                  <c:v>787.27940179999996</c:v>
                </c:pt>
                <c:pt idx="788">
                  <c:v>788.24046390000001</c:v>
                </c:pt>
                <c:pt idx="789">
                  <c:v>789.25813479999999</c:v>
                </c:pt>
                <c:pt idx="790">
                  <c:v>790.2550655</c:v>
                </c:pt>
                <c:pt idx="791">
                  <c:v>791.27757910000003</c:v>
                </c:pt>
                <c:pt idx="792">
                  <c:v>792.24075170000003</c:v>
                </c:pt>
                <c:pt idx="793">
                  <c:v>793.24527250000006</c:v>
                </c:pt>
                <c:pt idx="794">
                  <c:v>794.2481818</c:v>
                </c:pt>
                <c:pt idx="795">
                  <c:v>795.27254110000001</c:v>
                </c:pt>
                <c:pt idx="796">
                  <c:v>796.27646719999996</c:v>
                </c:pt>
                <c:pt idx="797">
                  <c:v>797.25924950000001</c:v>
                </c:pt>
                <c:pt idx="798">
                  <c:v>798.26148279999995</c:v>
                </c:pt>
                <c:pt idx="799">
                  <c:v>799.24622769999996</c:v>
                </c:pt>
                <c:pt idx="800">
                  <c:v>800.28296939999996</c:v>
                </c:pt>
                <c:pt idx="801">
                  <c:v>801.26536009999995</c:v>
                </c:pt>
                <c:pt idx="802">
                  <c:v>802.2962407</c:v>
                </c:pt>
                <c:pt idx="803">
                  <c:v>803.27624909999997</c:v>
                </c:pt>
                <c:pt idx="804">
                  <c:v>804.2666418</c:v>
                </c:pt>
                <c:pt idx="805">
                  <c:v>805.30156050000005</c:v>
                </c:pt>
                <c:pt idx="806">
                  <c:v>806.27749879999999</c:v>
                </c:pt>
                <c:pt idx="807">
                  <c:v>807.24442539999995</c:v>
                </c:pt>
                <c:pt idx="808">
                  <c:v>808.2967281</c:v>
                </c:pt>
                <c:pt idx="809">
                  <c:v>809.2613298</c:v>
                </c:pt>
                <c:pt idx="810">
                  <c:v>810.24596180000003</c:v>
                </c:pt>
                <c:pt idx="811">
                  <c:v>811.27242020000006</c:v>
                </c:pt>
                <c:pt idx="812">
                  <c:v>812.24379929999998</c:v>
                </c:pt>
                <c:pt idx="813">
                  <c:v>813.25979810000001</c:v>
                </c:pt>
                <c:pt idx="814">
                  <c:v>814.25685239999996</c:v>
                </c:pt>
                <c:pt idx="815">
                  <c:v>815.23316620000003</c:v>
                </c:pt>
                <c:pt idx="816">
                  <c:v>816.28047590000006</c:v>
                </c:pt>
                <c:pt idx="817">
                  <c:v>817.2876493</c:v>
                </c:pt>
                <c:pt idx="818">
                  <c:v>818.23724430000004</c:v>
                </c:pt>
                <c:pt idx="819">
                  <c:v>819.26263200000005</c:v>
                </c:pt>
                <c:pt idx="820">
                  <c:v>820.30703649999998</c:v>
                </c:pt>
                <c:pt idx="821">
                  <c:v>821.24645180000005</c:v>
                </c:pt>
                <c:pt idx="822">
                  <c:v>822.29679610000005</c:v>
                </c:pt>
                <c:pt idx="823">
                  <c:v>823.28982989999997</c:v>
                </c:pt>
                <c:pt idx="824">
                  <c:v>824.27211360000001</c:v>
                </c:pt>
                <c:pt idx="825">
                  <c:v>825.29604549999999</c:v>
                </c:pt>
                <c:pt idx="826">
                  <c:v>826.30917039999997</c:v>
                </c:pt>
                <c:pt idx="827">
                  <c:v>827.28934900000002</c:v>
                </c:pt>
                <c:pt idx="828">
                  <c:v>828.29496559999995</c:v>
                </c:pt>
                <c:pt idx="829">
                  <c:v>829.28409799999997</c:v>
                </c:pt>
                <c:pt idx="830">
                  <c:v>830.23572079999997</c:v>
                </c:pt>
                <c:pt idx="831">
                  <c:v>831.29840330000002</c:v>
                </c:pt>
                <c:pt idx="832">
                  <c:v>832.26019540000004</c:v>
                </c:pt>
                <c:pt idx="833">
                  <c:v>833.2689388</c:v>
                </c:pt>
                <c:pt idx="834">
                  <c:v>834.31088490000002</c:v>
                </c:pt>
                <c:pt idx="835">
                  <c:v>835.29043760000002</c:v>
                </c:pt>
                <c:pt idx="836">
                  <c:v>836.27126429999998</c:v>
                </c:pt>
                <c:pt idx="837">
                  <c:v>837.27780440000004</c:v>
                </c:pt>
                <c:pt idx="838">
                  <c:v>838.29093580000006</c:v>
                </c:pt>
                <c:pt idx="839">
                  <c:v>839.29170569999997</c:v>
                </c:pt>
                <c:pt idx="840">
                  <c:v>840.30106999999998</c:v>
                </c:pt>
                <c:pt idx="841">
                  <c:v>841.28940379999995</c:v>
                </c:pt>
                <c:pt idx="842">
                  <c:v>842.25566030000005</c:v>
                </c:pt>
                <c:pt idx="843">
                  <c:v>843.28951919999997</c:v>
                </c:pt>
                <c:pt idx="844">
                  <c:v>844.3085178</c:v>
                </c:pt>
                <c:pt idx="845">
                  <c:v>845.47588700000006</c:v>
                </c:pt>
                <c:pt idx="846">
                  <c:v>846.24124129999996</c:v>
                </c:pt>
                <c:pt idx="847">
                  <c:v>847.31516729999998</c:v>
                </c:pt>
                <c:pt idx="848">
                  <c:v>848.46101309999995</c:v>
                </c:pt>
                <c:pt idx="849">
                  <c:v>849.23732319999999</c:v>
                </c:pt>
                <c:pt idx="850">
                  <c:v>850.23999309999999</c:v>
                </c:pt>
                <c:pt idx="851">
                  <c:v>851.24965989999998</c:v>
                </c:pt>
                <c:pt idx="852">
                  <c:v>852.26672919999999</c:v>
                </c:pt>
                <c:pt idx="853">
                  <c:v>853.47562389999996</c:v>
                </c:pt>
                <c:pt idx="854">
                  <c:v>854.24263689999998</c:v>
                </c:pt>
                <c:pt idx="855">
                  <c:v>855.235367</c:v>
                </c:pt>
                <c:pt idx="856">
                  <c:v>856.58800240000005</c:v>
                </c:pt>
                <c:pt idx="857">
                  <c:v>857.26625290000004</c:v>
                </c:pt>
                <c:pt idx="858">
                  <c:v>858.29166129999999</c:v>
                </c:pt>
                <c:pt idx="859">
                  <c:v>859.27785949999998</c:v>
                </c:pt>
                <c:pt idx="860">
                  <c:v>860.26225030000001</c:v>
                </c:pt>
                <c:pt idx="861">
                  <c:v>861.30082370000002</c:v>
                </c:pt>
                <c:pt idx="862">
                  <c:v>862.27289440000004</c:v>
                </c:pt>
                <c:pt idx="863">
                  <c:v>863.29784070000005</c:v>
                </c:pt>
                <c:pt idx="864">
                  <c:v>864.24164859999996</c:v>
                </c:pt>
                <c:pt idx="865">
                  <c:v>865.29280470000003</c:v>
                </c:pt>
                <c:pt idx="866">
                  <c:v>866.28835660000004</c:v>
                </c:pt>
                <c:pt idx="867">
                  <c:v>867.26807699999995</c:v>
                </c:pt>
                <c:pt idx="868">
                  <c:v>868.24416970000004</c:v>
                </c:pt>
                <c:pt idx="869">
                  <c:v>869.24722750000001</c:v>
                </c:pt>
                <c:pt idx="870">
                  <c:v>870.27809860000002</c:v>
                </c:pt>
                <c:pt idx="871">
                  <c:v>871.30730330000006</c:v>
                </c:pt>
                <c:pt idx="872">
                  <c:v>872.24481370000001</c:v>
                </c:pt>
                <c:pt idx="873">
                  <c:v>873.2899218</c:v>
                </c:pt>
                <c:pt idx="874">
                  <c:v>874.43891150000002</c:v>
                </c:pt>
                <c:pt idx="875">
                  <c:v>875.23453400000005</c:v>
                </c:pt>
                <c:pt idx="876">
                  <c:v>876.26533210000002</c:v>
                </c:pt>
                <c:pt idx="877">
                  <c:v>877.28877539999996</c:v>
                </c:pt>
                <c:pt idx="878">
                  <c:v>878.25177870000005</c:v>
                </c:pt>
                <c:pt idx="879">
                  <c:v>879.30438879999997</c:v>
                </c:pt>
                <c:pt idx="880">
                  <c:v>880.28470340000001</c:v>
                </c:pt>
                <c:pt idx="881">
                  <c:v>881.3104472</c:v>
                </c:pt>
                <c:pt idx="882">
                  <c:v>882.30229350000002</c:v>
                </c:pt>
                <c:pt idx="883">
                  <c:v>883.2432116</c:v>
                </c:pt>
                <c:pt idx="884">
                  <c:v>884.31704349999995</c:v>
                </c:pt>
                <c:pt idx="885">
                  <c:v>885.30822260000002</c:v>
                </c:pt>
                <c:pt idx="886">
                  <c:v>886.30952230000003</c:v>
                </c:pt>
                <c:pt idx="887">
                  <c:v>887.24716390000003</c:v>
                </c:pt>
                <c:pt idx="888">
                  <c:v>888.28757499999995</c:v>
                </c:pt>
                <c:pt idx="889">
                  <c:v>889.30402860000004</c:v>
                </c:pt>
                <c:pt idx="890">
                  <c:v>890.31210120000003</c:v>
                </c:pt>
                <c:pt idx="891">
                  <c:v>891.2975682</c:v>
                </c:pt>
                <c:pt idx="892">
                  <c:v>892.31785749999995</c:v>
                </c:pt>
                <c:pt idx="893">
                  <c:v>893.29217119999998</c:v>
                </c:pt>
                <c:pt idx="894">
                  <c:v>894.28614279999999</c:v>
                </c:pt>
                <c:pt idx="895">
                  <c:v>895.32247729999995</c:v>
                </c:pt>
                <c:pt idx="896">
                  <c:v>896.31234010000003</c:v>
                </c:pt>
                <c:pt idx="897">
                  <c:v>897.27862600000003</c:v>
                </c:pt>
                <c:pt idx="898">
                  <c:v>898.31673030000002</c:v>
                </c:pt>
                <c:pt idx="899">
                  <c:v>899.30785490000005</c:v>
                </c:pt>
                <c:pt idx="900">
                  <c:v>900.38745779999999</c:v>
                </c:pt>
                <c:pt idx="901">
                  <c:v>901.2483115</c:v>
                </c:pt>
                <c:pt idx="902">
                  <c:v>902.26820569999995</c:v>
                </c:pt>
                <c:pt idx="903">
                  <c:v>903.28940790000001</c:v>
                </c:pt>
                <c:pt idx="904">
                  <c:v>904.31289149999998</c:v>
                </c:pt>
                <c:pt idx="905">
                  <c:v>905.28928010000004</c:v>
                </c:pt>
                <c:pt idx="906">
                  <c:v>906.29163470000003</c:v>
                </c:pt>
                <c:pt idx="907">
                  <c:v>907.27635540000006</c:v>
                </c:pt>
                <c:pt idx="908">
                  <c:v>908.29529539999999</c:v>
                </c:pt>
                <c:pt idx="909">
                  <c:v>909.28928959999996</c:v>
                </c:pt>
                <c:pt idx="910">
                  <c:v>910.32114899999999</c:v>
                </c:pt>
                <c:pt idx="911">
                  <c:v>911.31791899999996</c:v>
                </c:pt>
                <c:pt idx="912">
                  <c:v>912.28442280000002</c:v>
                </c:pt>
                <c:pt idx="913">
                  <c:v>913.33281150000005</c:v>
                </c:pt>
                <c:pt idx="914">
                  <c:v>914.30771440000001</c:v>
                </c:pt>
                <c:pt idx="915">
                  <c:v>915.28918320000002</c:v>
                </c:pt>
                <c:pt idx="916">
                  <c:v>916.27410239999995</c:v>
                </c:pt>
                <c:pt idx="917">
                  <c:v>917.2930192</c:v>
                </c:pt>
                <c:pt idx="918">
                  <c:v>918.28775410000003</c:v>
                </c:pt>
                <c:pt idx="919">
                  <c:v>919.29420519999996</c:v>
                </c:pt>
                <c:pt idx="920">
                  <c:v>920.29606390000004</c:v>
                </c:pt>
                <c:pt idx="921">
                  <c:v>921.30704590000005</c:v>
                </c:pt>
                <c:pt idx="922">
                  <c:v>922.30818899999997</c:v>
                </c:pt>
                <c:pt idx="923">
                  <c:v>923.27620409999997</c:v>
                </c:pt>
                <c:pt idx="924">
                  <c:v>924.28775459999997</c:v>
                </c:pt>
                <c:pt idx="925">
                  <c:v>925.34912080000004</c:v>
                </c:pt>
                <c:pt idx="926">
                  <c:v>926.23369130000003</c:v>
                </c:pt>
                <c:pt idx="927">
                  <c:v>927.30277000000001</c:v>
                </c:pt>
                <c:pt idx="928">
                  <c:v>928.32180960000005</c:v>
                </c:pt>
                <c:pt idx="929">
                  <c:v>929.32505979999996</c:v>
                </c:pt>
                <c:pt idx="930">
                  <c:v>930.25437820000002</c:v>
                </c:pt>
                <c:pt idx="931">
                  <c:v>931.31832640000005</c:v>
                </c:pt>
                <c:pt idx="932">
                  <c:v>932.31492430000003</c:v>
                </c:pt>
                <c:pt idx="933">
                  <c:v>933.26982429999998</c:v>
                </c:pt>
                <c:pt idx="934">
                  <c:v>934.30024400000002</c:v>
                </c:pt>
                <c:pt idx="935">
                  <c:v>935.27465589999997</c:v>
                </c:pt>
                <c:pt idx="936">
                  <c:v>936.28070960000002</c:v>
                </c:pt>
                <c:pt idx="937">
                  <c:v>937.26258540000003</c:v>
                </c:pt>
                <c:pt idx="938">
                  <c:v>938.32798030000004</c:v>
                </c:pt>
                <c:pt idx="939">
                  <c:v>939.40349590000005</c:v>
                </c:pt>
                <c:pt idx="940">
                  <c:v>940.26196300000004</c:v>
                </c:pt>
                <c:pt idx="941">
                  <c:v>941.32889750000004</c:v>
                </c:pt>
                <c:pt idx="942">
                  <c:v>942.28608240000005</c:v>
                </c:pt>
                <c:pt idx="943">
                  <c:v>943.32767660000002</c:v>
                </c:pt>
                <c:pt idx="944">
                  <c:v>944.28636219999999</c:v>
                </c:pt>
                <c:pt idx="945">
                  <c:v>945.32430350000004</c:v>
                </c:pt>
                <c:pt idx="946">
                  <c:v>946.30400380000003</c:v>
                </c:pt>
                <c:pt idx="947">
                  <c:v>947.29245349999997</c:v>
                </c:pt>
                <c:pt idx="948">
                  <c:v>948.29329150000001</c:v>
                </c:pt>
                <c:pt idx="949">
                  <c:v>949.33009719999995</c:v>
                </c:pt>
                <c:pt idx="950">
                  <c:v>950.33562900000004</c:v>
                </c:pt>
                <c:pt idx="951">
                  <c:v>951.28618240000003</c:v>
                </c:pt>
                <c:pt idx="952">
                  <c:v>952.30943660000003</c:v>
                </c:pt>
                <c:pt idx="953">
                  <c:v>953.30062020000003</c:v>
                </c:pt>
                <c:pt idx="954">
                  <c:v>954.32209179999995</c:v>
                </c:pt>
                <c:pt idx="955">
                  <c:v>955.30610909999996</c:v>
                </c:pt>
                <c:pt idx="956">
                  <c:v>956.27413760000002</c:v>
                </c:pt>
                <c:pt idx="957">
                  <c:v>957.31357760000003</c:v>
                </c:pt>
                <c:pt idx="958">
                  <c:v>958.31453320000003</c:v>
                </c:pt>
                <c:pt idx="959">
                  <c:v>959.2956868</c:v>
                </c:pt>
                <c:pt idx="960">
                  <c:v>960.35803320000002</c:v>
                </c:pt>
                <c:pt idx="961">
                  <c:v>961.28918829999998</c:v>
                </c:pt>
                <c:pt idx="962">
                  <c:v>962.28493470000001</c:v>
                </c:pt>
                <c:pt idx="963">
                  <c:v>963.29366359999995</c:v>
                </c:pt>
                <c:pt idx="964">
                  <c:v>964.33503989999997</c:v>
                </c:pt>
                <c:pt idx="965">
                  <c:v>965.28819829999998</c:v>
                </c:pt>
                <c:pt idx="966">
                  <c:v>966.31606069999998</c:v>
                </c:pt>
                <c:pt idx="967">
                  <c:v>967.32474960000002</c:v>
                </c:pt>
                <c:pt idx="968">
                  <c:v>968.32445050000001</c:v>
                </c:pt>
                <c:pt idx="969">
                  <c:v>969.30363790000001</c:v>
                </c:pt>
                <c:pt idx="970">
                  <c:v>970.3298769999999</c:v>
                </c:pt>
                <c:pt idx="971">
                  <c:v>971.33262050000008</c:v>
                </c:pt>
                <c:pt idx="972">
                  <c:v>972.3313768999999</c:v>
                </c:pt>
                <c:pt idx="973">
                  <c:v>973.34698619999995</c:v>
                </c:pt>
                <c:pt idx="974">
                  <c:v>974.30100470000002</c:v>
                </c:pt>
                <c:pt idx="975">
                  <c:v>975.32064220000007</c:v>
                </c:pt>
                <c:pt idx="976">
                  <c:v>976.30673400000001</c:v>
                </c:pt>
                <c:pt idx="977">
                  <c:v>977.30731809999997</c:v>
                </c:pt>
                <c:pt idx="978">
                  <c:v>978.35451009999997</c:v>
                </c:pt>
                <c:pt idx="979">
                  <c:v>979.30923660000008</c:v>
                </c:pt>
                <c:pt idx="980">
                  <c:v>980.30500619999998</c:v>
                </c:pt>
                <c:pt idx="981">
                  <c:v>981.31175450000001</c:v>
                </c:pt>
                <c:pt idx="982">
                  <c:v>982.34557020000011</c:v>
                </c:pt>
                <c:pt idx="983">
                  <c:v>983.3605050000001</c:v>
                </c:pt>
                <c:pt idx="984">
                  <c:v>984.3131828999999</c:v>
                </c:pt>
                <c:pt idx="985">
                  <c:v>985.35076210000011</c:v>
                </c:pt>
                <c:pt idx="986">
                  <c:v>986.36328690000005</c:v>
                </c:pt>
                <c:pt idx="987">
                  <c:v>987.33479729999999</c:v>
                </c:pt>
                <c:pt idx="988">
                  <c:v>988.34973250000007</c:v>
                </c:pt>
                <c:pt idx="989">
                  <c:v>989.36741189999998</c:v>
                </c:pt>
                <c:pt idx="990">
                  <c:v>990.32250920000001</c:v>
                </c:pt>
                <c:pt idx="991">
                  <c:v>991.35152749999997</c:v>
                </c:pt>
                <c:pt idx="992">
                  <c:v>992.31433719999995</c:v>
                </c:pt>
                <c:pt idx="993">
                  <c:v>993.35039069999993</c:v>
                </c:pt>
                <c:pt idx="994">
                  <c:v>994.3545239</c:v>
                </c:pt>
                <c:pt idx="995">
                  <c:v>995.32136749999995</c:v>
                </c:pt>
                <c:pt idx="996">
                  <c:v>996.35633189999999</c:v>
                </c:pt>
                <c:pt idx="997">
                  <c:v>997.31445809999991</c:v>
                </c:pt>
                <c:pt idx="998">
                  <c:v>998.36736369999994</c:v>
                </c:pt>
                <c:pt idx="999">
                  <c:v>999.3216723999999</c:v>
                </c:pt>
                <c:pt idx="1000">
                  <c:v>1000.3433044999999</c:v>
                </c:pt>
                <c:pt idx="1001">
                  <c:v>1001.3611960999999</c:v>
                </c:pt>
                <c:pt idx="1002">
                  <c:v>1002.3244035</c:v>
                </c:pt>
                <c:pt idx="1003">
                  <c:v>1003.3720616999999</c:v>
                </c:pt>
                <c:pt idx="1004">
                  <c:v>1004.5650542999999</c:v>
                </c:pt>
                <c:pt idx="1005">
                  <c:v>1005.3308870000001</c:v>
                </c:pt>
                <c:pt idx="1006">
                  <c:v>1006.3675034</c:v>
                </c:pt>
                <c:pt idx="1007">
                  <c:v>1007.3819599000001</c:v>
                </c:pt>
                <c:pt idx="1008">
                  <c:v>1008.3877825</c:v>
                </c:pt>
                <c:pt idx="1009">
                  <c:v>1009.3704326</c:v>
                </c:pt>
                <c:pt idx="1010">
                  <c:v>1010.3828988</c:v>
                </c:pt>
                <c:pt idx="1011">
                  <c:v>1011.3775916</c:v>
                </c:pt>
                <c:pt idx="1012">
                  <c:v>1012.3657212999999</c:v>
                </c:pt>
                <c:pt idx="1013">
                  <c:v>1013.4304576</c:v>
                </c:pt>
                <c:pt idx="1014">
                  <c:v>1014.3187115000001</c:v>
                </c:pt>
                <c:pt idx="1015">
                  <c:v>1015.3938723000001</c:v>
                </c:pt>
                <c:pt idx="1016">
                  <c:v>1016.5827939000001</c:v>
                </c:pt>
                <c:pt idx="1017">
                  <c:v>1017.3331330000001</c:v>
                </c:pt>
                <c:pt idx="1018">
                  <c:v>1018.3384676999999</c:v>
                </c:pt>
                <c:pt idx="1019">
                  <c:v>1019.3864599000001</c:v>
                </c:pt>
                <c:pt idx="1020">
                  <c:v>1020.3828827</c:v>
                </c:pt>
                <c:pt idx="1021">
                  <c:v>1021.3447838</c:v>
                </c:pt>
                <c:pt idx="1022">
                  <c:v>1022.4052954000001</c:v>
                </c:pt>
                <c:pt idx="1023">
                  <c:v>1023.4076912</c:v>
                </c:pt>
                <c:pt idx="1024">
                  <c:v>1024.4038283</c:v>
                </c:pt>
                <c:pt idx="1025">
                  <c:v>1025.3836745999999</c:v>
                </c:pt>
                <c:pt idx="1026">
                  <c:v>1026.3613115999999</c:v>
                </c:pt>
                <c:pt idx="1027">
                  <c:v>1027.4105035</c:v>
                </c:pt>
                <c:pt idx="1028">
                  <c:v>1028.3858737999999</c:v>
                </c:pt>
                <c:pt idx="1029">
                  <c:v>1029.4036447999999</c:v>
                </c:pt>
                <c:pt idx="1030">
                  <c:v>1030.3337526</c:v>
                </c:pt>
                <c:pt idx="1031">
                  <c:v>1031.3857724</c:v>
                </c:pt>
                <c:pt idx="1032">
                  <c:v>1032.4068328999999</c:v>
                </c:pt>
                <c:pt idx="1033">
                  <c:v>1033.3833105000001</c:v>
                </c:pt>
                <c:pt idx="1034">
                  <c:v>1034.3661231000001</c:v>
                </c:pt>
                <c:pt idx="1035">
                  <c:v>1035.3805012</c:v>
                </c:pt>
                <c:pt idx="1036">
                  <c:v>1036.4007334</c:v>
                </c:pt>
                <c:pt idx="1037">
                  <c:v>1037.3829581</c:v>
                </c:pt>
                <c:pt idx="1038">
                  <c:v>1038.3666313000001</c:v>
                </c:pt>
                <c:pt idx="1039">
                  <c:v>1039.3810166999999</c:v>
                </c:pt>
                <c:pt idx="1040">
                  <c:v>1040.4069898</c:v>
                </c:pt>
                <c:pt idx="1041">
                  <c:v>1041.3986523000001</c:v>
                </c:pt>
                <c:pt idx="1042">
                  <c:v>1042.3912412</c:v>
                </c:pt>
                <c:pt idx="1043">
                  <c:v>1043.3930812999999</c:v>
                </c:pt>
                <c:pt idx="1044">
                  <c:v>1044.4077830000001</c:v>
                </c:pt>
                <c:pt idx="1045">
                  <c:v>1045.4103591000001</c:v>
                </c:pt>
                <c:pt idx="1046">
                  <c:v>1046.3959930000001</c:v>
                </c:pt>
                <c:pt idx="1047">
                  <c:v>1047.3743119000001</c:v>
                </c:pt>
                <c:pt idx="1048">
                  <c:v>1048.3926738</c:v>
                </c:pt>
                <c:pt idx="1049">
                  <c:v>1049.416356</c:v>
                </c:pt>
                <c:pt idx="1050">
                  <c:v>1050.3844919000001</c:v>
                </c:pt>
                <c:pt idx="1051">
                  <c:v>1051.3967685</c:v>
                </c:pt>
                <c:pt idx="1052">
                  <c:v>1052.386422</c:v>
                </c:pt>
                <c:pt idx="1053">
                  <c:v>1053.3727040000001</c:v>
                </c:pt>
                <c:pt idx="1054">
                  <c:v>1054.4271649</c:v>
                </c:pt>
                <c:pt idx="1055">
                  <c:v>1055.4149924999999</c:v>
                </c:pt>
                <c:pt idx="1056">
                  <c:v>1056.3773731000001</c:v>
                </c:pt>
                <c:pt idx="1057">
                  <c:v>1057.3471921</c:v>
                </c:pt>
                <c:pt idx="1058">
                  <c:v>1058.3882719000001</c:v>
                </c:pt>
                <c:pt idx="1059">
                  <c:v>1059.3888841</c:v>
                </c:pt>
                <c:pt idx="1060">
                  <c:v>1060.4123818</c:v>
                </c:pt>
                <c:pt idx="1061">
                  <c:v>1061.4197853999999</c:v>
                </c:pt>
                <c:pt idx="1062">
                  <c:v>1062.4642845000001</c:v>
                </c:pt>
                <c:pt idx="1063">
                  <c:v>1063.4690535</c:v>
                </c:pt>
                <c:pt idx="1064">
                  <c:v>1064.4065082</c:v>
                </c:pt>
                <c:pt idx="1065">
                  <c:v>1065.4577286000001</c:v>
                </c:pt>
                <c:pt idx="1066">
                  <c:v>1066.4058064000001</c:v>
                </c:pt>
                <c:pt idx="1067">
                  <c:v>1067.4698097</c:v>
                </c:pt>
                <c:pt idx="1068">
                  <c:v>1068.4101356000001</c:v>
                </c:pt>
                <c:pt idx="1069">
                  <c:v>1069.3860360000001</c:v>
                </c:pt>
                <c:pt idx="1070">
                  <c:v>1070.4630373</c:v>
                </c:pt>
                <c:pt idx="1071">
                  <c:v>1071.4138602999999</c:v>
                </c:pt>
                <c:pt idx="1072">
                  <c:v>1072.4175680999999</c:v>
                </c:pt>
                <c:pt idx="1073">
                  <c:v>1073.4937841000001</c:v>
                </c:pt>
                <c:pt idx="1074">
                  <c:v>1074.3607494</c:v>
                </c:pt>
                <c:pt idx="1075">
                  <c:v>1075.4324601000001</c:v>
                </c:pt>
                <c:pt idx="1076">
                  <c:v>1076.402617</c:v>
                </c:pt>
                <c:pt idx="1077">
                  <c:v>1077.4115377999999</c:v>
                </c:pt>
                <c:pt idx="1078">
                  <c:v>1078.4395102999999</c:v>
                </c:pt>
                <c:pt idx="1079">
                  <c:v>1079.4142919000001</c:v>
                </c:pt>
                <c:pt idx="1080">
                  <c:v>1080.4333595999999</c:v>
                </c:pt>
                <c:pt idx="1081">
                  <c:v>1081.4148071</c:v>
                </c:pt>
                <c:pt idx="1082">
                  <c:v>1082.4016876000001</c:v>
                </c:pt>
                <c:pt idx="1083">
                  <c:v>1083.4217699999999</c:v>
                </c:pt>
                <c:pt idx="1084">
                  <c:v>1084.4344116</c:v>
                </c:pt>
                <c:pt idx="1085">
                  <c:v>1085.4694</c:v>
                </c:pt>
                <c:pt idx="1086">
                  <c:v>1086.4165178999999</c:v>
                </c:pt>
                <c:pt idx="1087">
                  <c:v>1087.3718392999999</c:v>
                </c:pt>
                <c:pt idx="1088">
                  <c:v>1088.3691322</c:v>
                </c:pt>
                <c:pt idx="1089">
                  <c:v>1089.4468188000001</c:v>
                </c:pt>
                <c:pt idx="1090">
                  <c:v>1090.4325967</c:v>
                </c:pt>
                <c:pt idx="1091">
                  <c:v>1091.4183272</c:v>
                </c:pt>
                <c:pt idx="1092">
                  <c:v>1092.4069512999999</c:v>
                </c:pt>
                <c:pt idx="1093">
                  <c:v>1093.3819268</c:v>
                </c:pt>
                <c:pt idx="1094">
                  <c:v>1094.4117532</c:v>
                </c:pt>
                <c:pt idx="1095">
                  <c:v>1095.4104998</c:v>
                </c:pt>
                <c:pt idx="1096">
                  <c:v>1096.4698049000001</c:v>
                </c:pt>
                <c:pt idx="1097">
                  <c:v>1097.4117169000001</c:v>
                </c:pt>
                <c:pt idx="1098">
                  <c:v>1098.4023304</c:v>
                </c:pt>
                <c:pt idx="1099">
                  <c:v>1099.4355634999999</c:v>
                </c:pt>
                <c:pt idx="1100">
                  <c:v>1100.4463952000001</c:v>
                </c:pt>
                <c:pt idx="1101">
                  <c:v>1101.4834939</c:v>
                </c:pt>
                <c:pt idx="1102">
                  <c:v>1102.4518321999999</c:v>
                </c:pt>
                <c:pt idx="1103">
                  <c:v>1103.4098217000001</c:v>
                </c:pt>
                <c:pt idx="1104">
                  <c:v>1104.4753407999999</c:v>
                </c:pt>
                <c:pt idx="1105">
                  <c:v>1105.4815067</c:v>
                </c:pt>
                <c:pt idx="1106">
                  <c:v>1106.4218304999999</c:v>
                </c:pt>
                <c:pt idx="1107">
                  <c:v>1107.4651878</c:v>
                </c:pt>
                <c:pt idx="1108">
                  <c:v>1108.4792614</c:v>
                </c:pt>
                <c:pt idx="1109">
                  <c:v>1109.4662681</c:v>
                </c:pt>
                <c:pt idx="1110">
                  <c:v>1110.4740968999999</c:v>
                </c:pt>
                <c:pt idx="1111">
                  <c:v>1111.4372286</c:v>
                </c:pt>
                <c:pt idx="1112">
                  <c:v>1112.4120835000001</c:v>
                </c:pt>
                <c:pt idx="1113">
                  <c:v>1113.4446648999999</c:v>
                </c:pt>
                <c:pt idx="1114">
                  <c:v>1114.4085336999999</c:v>
                </c:pt>
                <c:pt idx="1115">
                  <c:v>1115.4226854000001</c:v>
                </c:pt>
                <c:pt idx="1116">
                  <c:v>1116.3665221000001</c:v>
                </c:pt>
                <c:pt idx="1117">
                  <c:v>1117.3729761</c:v>
                </c:pt>
                <c:pt idx="1118">
                  <c:v>1118.5128147</c:v>
                </c:pt>
                <c:pt idx="1119">
                  <c:v>1119.3774149999999</c:v>
                </c:pt>
                <c:pt idx="1120">
                  <c:v>1120.4316553000001</c:v>
                </c:pt>
                <c:pt idx="1121">
                  <c:v>1121.4333134999999</c:v>
                </c:pt>
                <c:pt idx="1122">
                  <c:v>1122.4677766</c:v>
                </c:pt>
                <c:pt idx="1123">
                  <c:v>1123.4416664</c:v>
                </c:pt>
                <c:pt idx="1124">
                  <c:v>1124.4761343</c:v>
                </c:pt>
                <c:pt idx="1125">
                  <c:v>1125.4348931</c:v>
                </c:pt>
                <c:pt idx="1126">
                  <c:v>1126.4791485999999</c:v>
                </c:pt>
                <c:pt idx="1127">
                  <c:v>1127.4868942999999</c:v>
                </c:pt>
                <c:pt idx="1128">
                  <c:v>1128.4150754</c:v>
                </c:pt>
                <c:pt idx="1129">
                  <c:v>1129.4412973999999</c:v>
                </c:pt>
                <c:pt idx="1130">
                  <c:v>1130.4175841000001</c:v>
                </c:pt>
                <c:pt idx="1131">
                  <c:v>1131.4118274</c:v>
                </c:pt>
                <c:pt idx="1132">
                  <c:v>1132.4770599999999</c:v>
                </c:pt>
                <c:pt idx="1133">
                  <c:v>1133.4632594</c:v>
                </c:pt>
                <c:pt idx="1134">
                  <c:v>1134.4843578</c:v>
                </c:pt>
                <c:pt idx="1135">
                  <c:v>1135.4148685</c:v>
                </c:pt>
                <c:pt idx="1136">
                  <c:v>1136.5309288000001</c:v>
                </c:pt>
                <c:pt idx="1137">
                  <c:v>1137.4960822999999</c:v>
                </c:pt>
                <c:pt idx="1138">
                  <c:v>1138.4347183</c:v>
                </c:pt>
                <c:pt idx="1139">
                  <c:v>1139.3992218999999</c:v>
                </c:pt>
                <c:pt idx="1140">
                  <c:v>1140.3861422</c:v>
                </c:pt>
                <c:pt idx="1141">
                  <c:v>1141.4273702999999</c:v>
                </c:pt>
                <c:pt idx="1142">
                  <c:v>1142.4116015</c:v>
                </c:pt>
                <c:pt idx="1143">
                  <c:v>1143.3860545</c:v>
                </c:pt>
                <c:pt idx="1144">
                  <c:v>1144.4183191</c:v>
                </c:pt>
                <c:pt idx="1145">
                  <c:v>1145.4345335</c:v>
                </c:pt>
                <c:pt idx="1146">
                  <c:v>1146.4083654000001</c:v>
                </c:pt>
                <c:pt idx="1147">
                  <c:v>1147.4225368</c:v>
                </c:pt>
                <c:pt idx="1148">
                  <c:v>1148.4216465</c:v>
                </c:pt>
                <c:pt idx="1149">
                  <c:v>1149.4254203</c:v>
                </c:pt>
                <c:pt idx="1150">
                  <c:v>1150.4459629999999</c:v>
                </c:pt>
                <c:pt idx="1151">
                  <c:v>1151.4178366000001</c:v>
                </c:pt>
                <c:pt idx="1152">
                  <c:v>1152.4358632000001</c:v>
                </c:pt>
                <c:pt idx="1153">
                  <c:v>1153.419406</c:v>
                </c:pt>
                <c:pt idx="1154">
                  <c:v>1154.4021855999999</c:v>
                </c:pt>
                <c:pt idx="1155">
                  <c:v>1155.4069281</c:v>
                </c:pt>
                <c:pt idx="1156">
                  <c:v>1156.4145275999999</c:v>
                </c:pt>
                <c:pt idx="1157">
                  <c:v>1157.4292774</c:v>
                </c:pt>
                <c:pt idx="1158">
                  <c:v>1158.4341262999999</c:v>
                </c:pt>
                <c:pt idx="1159">
                  <c:v>1159.4423013999999</c:v>
                </c:pt>
                <c:pt idx="1160">
                  <c:v>1160.4226431</c:v>
                </c:pt>
                <c:pt idx="1161">
                  <c:v>1161.3619693000001</c:v>
                </c:pt>
                <c:pt idx="1162">
                  <c:v>1162.3578299000001</c:v>
                </c:pt>
                <c:pt idx="1163">
                  <c:v>1163.3632351000001</c:v>
                </c:pt>
                <c:pt idx="1164">
                  <c:v>1164.3603542000001</c:v>
                </c:pt>
                <c:pt idx="1165">
                  <c:v>1165.3692876</c:v>
                </c:pt>
                <c:pt idx="1166">
                  <c:v>1166.3617363000001</c:v>
                </c:pt>
                <c:pt idx="1167">
                  <c:v>1167.3591285</c:v>
                </c:pt>
                <c:pt idx="1168">
                  <c:v>1168.3571161</c:v>
                </c:pt>
                <c:pt idx="1169">
                  <c:v>1169.3672057000001</c:v>
                </c:pt>
                <c:pt idx="1170">
                  <c:v>1170.3608354</c:v>
                </c:pt>
                <c:pt idx="1171">
                  <c:v>1171.3566530999999</c:v>
                </c:pt>
                <c:pt idx="1172">
                  <c:v>1172.3577224000001</c:v>
                </c:pt>
                <c:pt idx="1173">
                  <c:v>1173.3628215000001</c:v>
                </c:pt>
                <c:pt idx="1174">
                  <c:v>1174.3603854</c:v>
                </c:pt>
                <c:pt idx="1175">
                  <c:v>1175.3672185</c:v>
                </c:pt>
                <c:pt idx="1176">
                  <c:v>1176.3602823000001</c:v>
                </c:pt>
                <c:pt idx="1177">
                  <c:v>1177.3647567999999</c:v>
                </c:pt>
                <c:pt idx="1178">
                  <c:v>1178.3630095000001</c:v>
                </c:pt>
                <c:pt idx="1179">
                  <c:v>1179.3593707</c:v>
                </c:pt>
                <c:pt idx="1180">
                  <c:v>1180.3627810999999</c:v>
                </c:pt>
                <c:pt idx="1181">
                  <c:v>1181.3684343</c:v>
                </c:pt>
                <c:pt idx="1182">
                  <c:v>1182.3571079000001</c:v>
                </c:pt>
                <c:pt idx="1183">
                  <c:v>1183.3622942</c:v>
                </c:pt>
                <c:pt idx="1184">
                  <c:v>1184.3583323</c:v>
                </c:pt>
                <c:pt idx="1185">
                  <c:v>1185.3604657999999</c:v>
                </c:pt>
                <c:pt idx="1186">
                  <c:v>1186.3582871000001</c:v>
                </c:pt>
                <c:pt idx="1187">
                  <c:v>1187.3593629</c:v>
                </c:pt>
                <c:pt idx="1188">
                  <c:v>1188.3567962</c:v>
                </c:pt>
                <c:pt idx="1189">
                  <c:v>1189.3710811999999</c:v>
                </c:pt>
                <c:pt idx="1190">
                  <c:v>1190.3705683999999</c:v>
                </c:pt>
                <c:pt idx="1191">
                  <c:v>1191.3673867</c:v>
                </c:pt>
                <c:pt idx="1192">
                  <c:v>1192.3606319</c:v>
                </c:pt>
                <c:pt idx="1193">
                  <c:v>1193.3715066</c:v>
                </c:pt>
                <c:pt idx="1194">
                  <c:v>1194.3736967</c:v>
                </c:pt>
                <c:pt idx="1195">
                  <c:v>1195.3808028000001</c:v>
                </c:pt>
                <c:pt idx="1196">
                  <c:v>1196.3915122000001</c:v>
                </c:pt>
                <c:pt idx="1197">
                  <c:v>1197.4022037</c:v>
                </c:pt>
                <c:pt idx="1198">
                  <c:v>1198.3965722</c:v>
                </c:pt>
                <c:pt idx="1199">
                  <c:v>1199.3913187999999</c:v>
                </c:pt>
                <c:pt idx="1200">
                  <c:v>1200.4005463000001</c:v>
                </c:pt>
                <c:pt idx="1201">
                  <c:v>1201.3967273000001</c:v>
                </c:pt>
                <c:pt idx="1202">
                  <c:v>1202.3967752999999</c:v>
                </c:pt>
                <c:pt idx="1203">
                  <c:v>1203.3973695</c:v>
                </c:pt>
                <c:pt idx="1204">
                  <c:v>1204.4070598999999</c:v>
                </c:pt>
                <c:pt idx="1205">
                  <c:v>1205.4079339</c:v>
                </c:pt>
                <c:pt idx="1206">
                  <c:v>1206.4047143</c:v>
                </c:pt>
                <c:pt idx="1207">
                  <c:v>1207.4082579000001</c:v>
                </c:pt>
                <c:pt idx="1208">
                  <c:v>1208.4034409000001</c:v>
                </c:pt>
                <c:pt idx="1209">
                  <c:v>1209.4118496000001</c:v>
                </c:pt>
                <c:pt idx="1210">
                  <c:v>1210.4033419</c:v>
                </c:pt>
                <c:pt idx="1211">
                  <c:v>1211.4105525</c:v>
                </c:pt>
                <c:pt idx="1212">
                  <c:v>1212.4117368</c:v>
                </c:pt>
                <c:pt idx="1213">
                  <c:v>1213.4160374000001</c:v>
                </c:pt>
                <c:pt idx="1214">
                  <c:v>1214.4086849</c:v>
                </c:pt>
                <c:pt idx="1215">
                  <c:v>1215.4117573000001</c:v>
                </c:pt>
                <c:pt idx="1216">
                  <c:v>1216.4154633999999</c:v>
                </c:pt>
                <c:pt idx="1217">
                  <c:v>1217.4080933</c:v>
                </c:pt>
                <c:pt idx="1218">
                  <c:v>1218.4137206</c:v>
                </c:pt>
                <c:pt idx="1219">
                  <c:v>1219.4185216000001</c:v>
                </c:pt>
                <c:pt idx="1220">
                  <c:v>1220.4070856000001</c:v>
                </c:pt>
                <c:pt idx="1221">
                  <c:v>1221.4151044</c:v>
                </c:pt>
                <c:pt idx="1222">
                  <c:v>1222.4175666000001</c:v>
                </c:pt>
                <c:pt idx="1223">
                  <c:v>1223.4049196999999</c:v>
                </c:pt>
                <c:pt idx="1224">
                  <c:v>1224.4091392</c:v>
                </c:pt>
                <c:pt idx="1225">
                  <c:v>1225.4133351</c:v>
                </c:pt>
                <c:pt idx="1226">
                  <c:v>1226.4039545999999</c:v>
                </c:pt>
                <c:pt idx="1227">
                  <c:v>1227.4113399</c:v>
                </c:pt>
                <c:pt idx="1228">
                  <c:v>1228.4088589999999</c:v>
                </c:pt>
                <c:pt idx="1229">
                  <c:v>1229.4106569</c:v>
                </c:pt>
                <c:pt idx="1230">
                  <c:v>1230.4114787000001</c:v>
                </c:pt>
                <c:pt idx="1231">
                  <c:v>1231.4088949</c:v>
                </c:pt>
                <c:pt idx="1232">
                  <c:v>1232.4040631</c:v>
                </c:pt>
                <c:pt idx="1233">
                  <c:v>1233.4077256</c:v>
                </c:pt>
                <c:pt idx="1234">
                  <c:v>1234.4151022000001</c:v>
                </c:pt>
                <c:pt idx="1235">
                  <c:v>1235.4152207</c:v>
                </c:pt>
                <c:pt idx="1236">
                  <c:v>1236.4082691000001</c:v>
                </c:pt>
                <c:pt idx="1237">
                  <c:v>1237.4135819999999</c:v>
                </c:pt>
                <c:pt idx="1238">
                  <c:v>1238.4086659</c:v>
                </c:pt>
                <c:pt idx="1239">
                  <c:v>1239.4136332</c:v>
                </c:pt>
                <c:pt idx="1240">
                  <c:v>1240.4066296000001</c:v>
                </c:pt>
                <c:pt idx="1241">
                  <c:v>1241.6597115</c:v>
                </c:pt>
                <c:pt idx="1242">
                  <c:v>1242.5118614999999</c:v>
                </c:pt>
                <c:pt idx="1243">
                  <c:v>1243.486058</c:v>
                </c:pt>
                <c:pt idx="1244">
                  <c:v>1244.5043347000001</c:v>
                </c:pt>
                <c:pt idx="1245">
                  <c:v>1245.5083577</c:v>
                </c:pt>
                <c:pt idx="1246">
                  <c:v>1246.4339061000001</c:v>
                </c:pt>
                <c:pt idx="1247">
                  <c:v>1247.4844660000001</c:v>
                </c:pt>
                <c:pt idx="1248">
                  <c:v>1248.4944720999999</c:v>
                </c:pt>
                <c:pt idx="1249">
                  <c:v>1249.4892063</c:v>
                </c:pt>
                <c:pt idx="1250">
                  <c:v>1250.4794852</c:v>
                </c:pt>
                <c:pt idx="1251">
                  <c:v>1251.5033495</c:v>
                </c:pt>
                <c:pt idx="1252">
                  <c:v>1252.4668084</c:v>
                </c:pt>
                <c:pt idx="1253">
                  <c:v>1253.5059002999999</c:v>
                </c:pt>
                <c:pt idx="1254">
                  <c:v>1254.5197892000001</c:v>
                </c:pt>
                <c:pt idx="1255">
                  <c:v>1255.4851298999999</c:v>
                </c:pt>
                <c:pt idx="1256">
                  <c:v>1256.5095415000001</c:v>
                </c:pt>
                <c:pt idx="1257">
                  <c:v>1257.5066529999999</c:v>
                </c:pt>
                <c:pt idx="1258">
                  <c:v>1258.498462</c:v>
                </c:pt>
                <c:pt idx="1259">
                  <c:v>1259.5240584000001</c:v>
                </c:pt>
                <c:pt idx="1260">
                  <c:v>1260.5119508</c:v>
                </c:pt>
                <c:pt idx="1261">
                  <c:v>1261.5113515</c:v>
                </c:pt>
                <c:pt idx="1262">
                  <c:v>1262.5163278</c:v>
                </c:pt>
                <c:pt idx="1263">
                  <c:v>1263.518343</c:v>
                </c:pt>
                <c:pt idx="1264">
                  <c:v>1264.5349965</c:v>
                </c:pt>
                <c:pt idx="1265">
                  <c:v>1265.5254221</c:v>
                </c:pt>
                <c:pt idx="1266">
                  <c:v>1266.5501072</c:v>
                </c:pt>
                <c:pt idx="1267">
                  <c:v>1267.5143805</c:v>
                </c:pt>
                <c:pt idx="1268">
                  <c:v>1268.4808522999999</c:v>
                </c:pt>
                <c:pt idx="1269">
                  <c:v>1269.536028</c:v>
                </c:pt>
                <c:pt idx="1270">
                  <c:v>1270.4867822000001</c:v>
                </c:pt>
                <c:pt idx="1271">
                  <c:v>1271.5145734</c:v>
                </c:pt>
                <c:pt idx="1272">
                  <c:v>1272.4921677</c:v>
                </c:pt>
                <c:pt idx="1273">
                  <c:v>1273.5149481999999</c:v>
                </c:pt>
                <c:pt idx="1274">
                  <c:v>1274.5469685999999</c:v>
                </c:pt>
                <c:pt idx="1275">
                  <c:v>1275.5415528000001</c:v>
                </c:pt>
                <c:pt idx="1276">
                  <c:v>1276.5637455000001</c:v>
                </c:pt>
                <c:pt idx="1277">
                  <c:v>1277.5312773000001</c:v>
                </c:pt>
                <c:pt idx="1278">
                  <c:v>1278.5183133999999</c:v>
                </c:pt>
                <c:pt idx="1279">
                  <c:v>1279.5465598000001</c:v>
                </c:pt>
                <c:pt idx="1280">
                  <c:v>1280.5351145</c:v>
                </c:pt>
                <c:pt idx="1281">
                  <c:v>1281.4728255</c:v>
                </c:pt>
                <c:pt idx="1282">
                  <c:v>1282.5378823999999</c:v>
                </c:pt>
                <c:pt idx="1283">
                  <c:v>1283.5200282999999</c:v>
                </c:pt>
                <c:pt idx="1284">
                  <c:v>1284.5233585000001</c:v>
                </c:pt>
                <c:pt idx="1285">
                  <c:v>1285.4855783999999</c:v>
                </c:pt>
                <c:pt idx="1286">
                  <c:v>1286.5349719000001</c:v>
                </c:pt>
                <c:pt idx="1287">
                  <c:v>1287.5657080999999</c:v>
                </c:pt>
                <c:pt idx="1288">
                  <c:v>1288.5239962000001</c:v>
                </c:pt>
                <c:pt idx="1289">
                  <c:v>1289.5102753000001</c:v>
                </c:pt>
                <c:pt idx="1290">
                  <c:v>1290.5316425999999</c:v>
                </c:pt>
                <c:pt idx="1291">
                  <c:v>1291.4885695</c:v>
                </c:pt>
                <c:pt idx="1292">
                  <c:v>1292.5254073999999</c:v>
                </c:pt>
                <c:pt idx="1293">
                  <c:v>1293.5508807000001</c:v>
                </c:pt>
                <c:pt idx="1294">
                  <c:v>1294.5407577000001</c:v>
                </c:pt>
                <c:pt idx="1295">
                  <c:v>1295.5354675999999</c:v>
                </c:pt>
                <c:pt idx="1296">
                  <c:v>1296.5331338999999</c:v>
                </c:pt>
                <c:pt idx="1297">
                  <c:v>1297.4377666</c:v>
                </c:pt>
                <c:pt idx="1298">
                  <c:v>1298.5649613</c:v>
                </c:pt>
                <c:pt idx="1299">
                  <c:v>1299.5066119999999</c:v>
                </c:pt>
                <c:pt idx="1300">
                  <c:v>1300.5080304999999</c:v>
                </c:pt>
                <c:pt idx="1301">
                  <c:v>1301.5185612</c:v>
                </c:pt>
                <c:pt idx="1302">
                  <c:v>1302.4618997</c:v>
                </c:pt>
                <c:pt idx="1303">
                  <c:v>1303.507267</c:v>
                </c:pt>
                <c:pt idx="1304">
                  <c:v>1304.5085340999999</c:v>
                </c:pt>
                <c:pt idx="1305">
                  <c:v>1305.5203200000001</c:v>
                </c:pt>
                <c:pt idx="1306">
                  <c:v>1306.5105403</c:v>
                </c:pt>
                <c:pt idx="1307">
                  <c:v>1307.5144918000001</c:v>
                </c:pt>
                <c:pt idx="1308">
                  <c:v>1308.4682187000001</c:v>
                </c:pt>
                <c:pt idx="1309">
                  <c:v>1309.5045812999999</c:v>
                </c:pt>
                <c:pt idx="1310">
                  <c:v>1310.5909056</c:v>
                </c:pt>
                <c:pt idx="1311">
                  <c:v>1311.5499662</c:v>
                </c:pt>
                <c:pt idx="1312">
                  <c:v>1312.5569668000001</c:v>
                </c:pt>
                <c:pt idx="1313">
                  <c:v>1313.5370396000001</c:v>
                </c:pt>
                <c:pt idx="1314">
                  <c:v>1314.5351252</c:v>
                </c:pt>
                <c:pt idx="1315">
                  <c:v>1315.580633</c:v>
                </c:pt>
                <c:pt idx="1316">
                  <c:v>1316.5815660999999</c:v>
                </c:pt>
                <c:pt idx="1317">
                  <c:v>1317.5133077999999</c:v>
                </c:pt>
                <c:pt idx="1318">
                  <c:v>1318.5105469</c:v>
                </c:pt>
                <c:pt idx="1319">
                  <c:v>1319.5329266000001</c:v>
                </c:pt>
                <c:pt idx="1320">
                  <c:v>1320.5734924999999</c:v>
                </c:pt>
                <c:pt idx="1321">
                  <c:v>1321.4893856000001</c:v>
                </c:pt>
                <c:pt idx="1322">
                  <c:v>1322.5293104</c:v>
                </c:pt>
                <c:pt idx="1323">
                  <c:v>1323.5807064999999</c:v>
                </c:pt>
                <c:pt idx="1324">
                  <c:v>1324.5225410999999</c:v>
                </c:pt>
                <c:pt idx="1325">
                  <c:v>1325.5866211</c:v>
                </c:pt>
                <c:pt idx="1326">
                  <c:v>1326.5542287000001</c:v>
                </c:pt>
                <c:pt idx="1327">
                  <c:v>1327.5416431000001</c:v>
                </c:pt>
                <c:pt idx="1328">
                  <c:v>1328.5643372</c:v>
                </c:pt>
                <c:pt idx="1329">
                  <c:v>1329.5545689</c:v>
                </c:pt>
                <c:pt idx="1330">
                  <c:v>1330.5729232000001</c:v>
                </c:pt>
                <c:pt idx="1331">
                  <c:v>1331.5570743000001</c:v>
                </c:pt>
                <c:pt idx="1332">
                  <c:v>1332.5254548</c:v>
                </c:pt>
                <c:pt idx="1333">
                  <c:v>1333.5684466</c:v>
                </c:pt>
                <c:pt idx="1334">
                  <c:v>1334.570477</c:v>
                </c:pt>
                <c:pt idx="1335">
                  <c:v>1335.5305020999999</c:v>
                </c:pt>
                <c:pt idx="1336">
                  <c:v>1336.5097378</c:v>
                </c:pt>
                <c:pt idx="1337">
                  <c:v>1337.5113294</c:v>
                </c:pt>
                <c:pt idx="1338">
                  <c:v>1338.5559883999999</c:v>
                </c:pt>
                <c:pt idx="1339">
                  <c:v>1339.4891408000001</c:v>
                </c:pt>
                <c:pt idx="1340">
                  <c:v>1340.5533456999999</c:v>
                </c:pt>
                <c:pt idx="1341">
                  <c:v>1341.5586714999999</c:v>
                </c:pt>
                <c:pt idx="1342">
                  <c:v>1342.5527724999999</c:v>
                </c:pt>
                <c:pt idx="1343">
                  <c:v>1343.536987</c:v>
                </c:pt>
                <c:pt idx="1344">
                  <c:v>1344.5339017000001</c:v>
                </c:pt>
                <c:pt idx="1345">
                  <c:v>1345.5457592</c:v>
                </c:pt>
                <c:pt idx="1346">
                  <c:v>1346.5769683999999</c:v>
                </c:pt>
                <c:pt idx="1347">
                  <c:v>1347.5740920999999</c:v>
                </c:pt>
                <c:pt idx="1348">
                  <c:v>1348.5320823</c:v>
                </c:pt>
                <c:pt idx="1349">
                  <c:v>1349.5711682000001</c:v>
                </c:pt>
                <c:pt idx="1350">
                  <c:v>1350.564435</c:v>
                </c:pt>
                <c:pt idx="1351">
                  <c:v>1351.5615513</c:v>
                </c:pt>
                <c:pt idx="1352">
                  <c:v>1352.5604840999999</c:v>
                </c:pt>
                <c:pt idx="1353">
                  <c:v>1353.5593624999999</c:v>
                </c:pt>
                <c:pt idx="1354">
                  <c:v>1354.5633368000001</c:v>
                </c:pt>
                <c:pt idx="1355">
                  <c:v>1355.5751802</c:v>
                </c:pt>
                <c:pt idx="1356">
                  <c:v>1356.5246282999999</c:v>
                </c:pt>
                <c:pt idx="1357">
                  <c:v>1357.5229750000001</c:v>
                </c:pt>
                <c:pt idx="1358">
                  <c:v>1358.5265045000001</c:v>
                </c:pt>
                <c:pt idx="1359">
                  <c:v>1359.5264906</c:v>
                </c:pt>
                <c:pt idx="1360">
                  <c:v>1360.5249291</c:v>
                </c:pt>
                <c:pt idx="1361">
                  <c:v>1361.5652849999999</c:v>
                </c:pt>
                <c:pt idx="1362">
                  <c:v>1362.5218092</c:v>
                </c:pt>
                <c:pt idx="1363">
                  <c:v>1363.5237830999999</c:v>
                </c:pt>
                <c:pt idx="1364">
                  <c:v>1364.5328354000001</c:v>
                </c:pt>
                <c:pt idx="1365">
                  <c:v>1365.5517377000001</c:v>
                </c:pt>
                <c:pt idx="1366">
                  <c:v>1366.5163878999999</c:v>
                </c:pt>
                <c:pt idx="1367">
                  <c:v>1367.5750680000001</c:v>
                </c:pt>
                <c:pt idx="1368">
                  <c:v>1368.5527273</c:v>
                </c:pt>
                <c:pt idx="1369">
                  <c:v>1369.522234</c:v>
                </c:pt>
                <c:pt idx="1370">
                  <c:v>1370.5407803000001</c:v>
                </c:pt>
                <c:pt idx="1371">
                  <c:v>1371.5544485</c:v>
                </c:pt>
                <c:pt idx="1372">
                  <c:v>1372.5501803</c:v>
                </c:pt>
                <c:pt idx="1373">
                  <c:v>1373.5557511</c:v>
                </c:pt>
                <c:pt idx="1374">
                  <c:v>1374.5504612</c:v>
                </c:pt>
                <c:pt idx="1375">
                  <c:v>1375.5407303</c:v>
                </c:pt>
                <c:pt idx="1376">
                  <c:v>1376.5220684000001</c:v>
                </c:pt>
                <c:pt idx="1377">
                  <c:v>1377.5001916000001</c:v>
                </c:pt>
                <c:pt idx="1378">
                  <c:v>1378.5279137</c:v>
                </c:pt>
                <c:pt idx="1379">
                  <c:v>1379.5657778</c:v>
                </c:pt>
                <c:pt idx="1380">
                  <c:v>1380.5347644000001</c:v>
                </c:pt>
                <c:pt idx="1381">
                  <c:v>1381.5039498000001</c:v>
                </c:pt>
                <c:pt idx="1382">
                  <c:v>1382.5492664000001</c:v>
                </c:pt>
                <c:pt idx="1383">
                  <c:v>1383.5231014999999</c:v>
                </c:pt>
                <c:pt idx="1384">
                  <c:v>1384.5107946000001</c:v>
                </c:pt>
                <c:pt idx="1385">
                  <c:v>1385.556292</c:v>
                </c:pt>
                <c:pt idx="1386">
                  <c:v>1386.5199176000001</c:v>
                </c:pt>
                <c:pt idx="1387">
                  <c:v>1387.5161418</c:v>
                </c:pt>
                <c:pt idx="1388">
                  <c:v>1388.4958033</c:v>
                </c:pt>
                <c:pt idx="1389">
                  <c:v>1389.562537</c:v>
                </c:pt>
                <c:pt idx="1390">
                  <c:v>1390.5522632</c:v>
                </c:pt>
                <c:pt idx="1391">
                  <c:v>1391.5775922</c:v>
                </c:pt>
                <c:pt idx="1392">
                  <c:v>1392.4997019</c:v>
                </c:pt>
                <c:pt idx="1393">
                  <c:v>1393.5649375</c:v>
                </c:pt>
                <c:pt idx="1394">
                  <c:v>1394.5323891</c:v>
                </c:pt>
                <c:pt idx="1395">
                  <c:v>1395.5172643999999</c:v>
                </c:pt>
                <c:pt idx="1396">
                  <c:v>1396.5743207</c:v>
                </c:pt>
                <c:pt idx="1397">
                  <c:v>1397.5532561</c:v>
                </c:pt>
                <c:pt idx="1398">
                  <c:v>1398.4975394000001</c:v>
                </c:pt>
                <c:pt idx="1399">
                  <c:v>1399.5705714999999</c:v>
                </c:pt>
                <c:pt idx="1400">
                  <c:v>1400.5304808999999</c:v>
                </c:pt>
                <c:pt idx="1401">
                  <c:v>1401.5856059</c:v>
                </c:pt>
                <c:pt idx="1402">
                  <c:v>1402.5153196000001</c:v>
                </c:pt>
                <c:pt idx="1403">
                  <c:v>1403.5414625000001</c:v>
                </c:pt>
                <c:pt idx="1404">
                  <c:v>1404.5800460999999</c:v>
                </c:pt>
                <c:pt idx="1405">
                  <c:v>1405.5334315</c:v>
                </c:pt>
                <c:pt idx="1406">
                  <c:v>1406.5639804</c:v>
                </c:pt>
                <c:pt idx="1407">
                  <c:v>1407.5929020999999</c:v>
                </c:pt>
                <c:pt idx="1408">
                  <c:v>1408.6011215999999</c:v>
                </c:pt>
                <c:pt idx="1409">
                  <c:v>1409.5656084</c:v>
                </c:pt>
                <c:pt idx="1410">
                  <c:v>1410.5715739</c:v>
                </c:pt>
                <c:pt idx="1411">
                  <c:v>1411.5909486999999</c:v>
                </c:pt>
                <c:pt idx="1412">
                  <c:v>1412.531976</c:v>
                </c:pt>
                <c:pt idx="1413">
                  <c:v>1413.6220269</c:v>
                </c:pt>
                <c:pt idx="1414">
                  <c:v>1414.5777289</c:v>
                </c:pt>
                <c:pt idx="1415">
                  <c:v>1415.5683563</c:v>
                </c:pt>
                <c:pt idx="1416">
                  <c:v>1416.5537798</c:v>
                </c:pt>
                <c:pt idx="1417">
                  <c:v>1417.5578427</c:v>
                </c:pt>
                <c:pt idx="1418">
                  <c:v>1418.5589460000001</c:v>
                </c:pt>
                <c:pt idx="1419">
                  <c:v>1419.5863697</c:v>
                </c:pt>
                <c:pt idx="1420">
                  <c:v>1420.5427953000001</c:v>
                </c:pt>
                <c:pt idx="1421">
                  <c:v>1421.6036268</c:v>
                </c:pt>
                <c:pt idx="1422">
                  <c:v>1422.5516124000001</c:v>
                </c:pt>
                <c:pt idx="1423">
                  <c:v>1423.5405301000001</c:v>
                </c:pt>
                <c:pt idx="1424">
                  <c:v>1424.5528082000001</c:v>
                </c:pt>
                <c:pt idx="1425">
                  <c:v>1425.5580628</c:v>
                </c:pt>
                <c:pt idx="1426">
                  <c:v>1426.5350960999999</c:v>
                </c:pt>
                <c:pt idx="1427">
                  <c:v>1427.5637071000001</c:v>
                </c:pt>
                <c:pt idx="1428">
                  <c:v>1428.587123</c:v>
                </c:pt>
                <c:pt idx="1429">
                  <c:v>1429.5398427</c:v>
                </c:pt>
                <c:pt idx="1430">
                  <c:v>1430.5302721999999</c:v>
                </c:pt>
                <c:pt idx="1431">
                  <c:v>1431.5343542000001</c:v>
                </c:pt>
                <c:pt idx="1432">
                  <c:v>1432.5364288000001</c:v>
                </c:pt>
                <c:pt idx="1433">
                  <c:v>1433.5960037</c:v>
                </c:pt>
                <c:pt idx="1434">
                  <c:v>1434.5531811000001</c:v>
                </c:pt>
                <c:pt idx="1435">
                  <c:v>1435.5144124000001</c:v>
                </c:pt>
                <c:pt idx="1436">
                  <c:v>1436.5373558000001</c:v>
                </c:pt>
                <c:pt idx="1437">
                  <c:v>1437.5275999</c:v>
                </c:pt>
                <c:pt idx="1438">
                  <c:v>1438.5960865</c:v>
                </c:pt>
                <c:pt idx="1439">
                  <c:v>1439.5956644</c:v>
                </c:pt>
                <c:pt idx="1440">
                  <c:v>1440.5796519999999</c:v>
                </c:pt>
                <c:pt idx="1441">
                  <c:v>1441.5866727</c:v>
                </c:pt>
                <c:pt idx="1442">
                  <c:v>1442.5723083</c:v>
                </c:pt>
                <c:pt idx="1443">
                  <c:v>1443.5345787000001</c:v>
                </c:pt>
                <c:pt idx="1444">
                  <c:v>1444.5543482</c:v>
                </c:pt>
                <c:pt idx="1445">
                  <c:v>1445.5843441</c:v>
                </c:pt>
                <c:pt idx="1446">
                  <c:v>1446.550796</c:v>
                </c:pt>
                <c:pt idx="1447">
                  <c:v>1447.5351662</c:v>
                </c:pt>
                <c:pt idx="1448">
                  <c:v>1448.5953907000001</c:v>
                </c:pt>
                <c:pt idx="1449">
                  <c:v>1449.5895019</c:v>
                </c:pt>
                <c:pt idx="1450">
                  <c:v>1450.594789</c:v>
                </c:pt>
                <c:pt idx="1451">
                  <c:v>1451.5677181999999</c:v>
                </c:pt>
                <c:pt idx="1452">
                  <c:v>1452.576118</c:v>
                </c:pt>
                <c:pt idx="1453">
                  <c:v>1453.5559046999999</c:v>
                </c:pt>
                <c:pt idx="1454">
                  <c:v>1454.5417895</c:v>
                </c:pt>
                <c:pt idx="1455">
                  <c:v>1455.5049796000001</c:v>
                </c:pt>
                <c:pt idx="1456">
                  <c:v>1456.5566146000001</c:v>
                </c:pt>
                <c:pt idx="1457">
                  <c:v>1457.5044018999999</c:v>
                </c:pt>
                <c:pt idx="1458">
                  <c:v>1458.5855237000001</c:v>
                </c:pt>
                <c:pt idx="1459">
                  <c:v>1459.5545447</c:v>
                </c:pt>
                <c:pt idx="1460">
                  <c:v>1460.5202588</c:v>
                </c:pt>
                <c:pt idx="1461">
                  <c:v>1461.5661017</c:v>
                </c:pt>
                <c:pt idx="1462">
                  <c:v>1462.5495882</c:v>
                </c:pt>
                <c:pt idx="1463">
                  <c:v>1463.6076656</c:v>
                </c:pt>
                <c:pt idx="1464">
                  <c:v>1464.5444010000001</c:v>
                </c:pt>
                <c:pt idx="1465">
                  <c:v>1465.5324737999999</c:v>
                </c:pt>
                <c:pt idx="1466">
                  <c:v>1466.5076216</c:v>
                </c:pt>
                <c:pt idx="1467">
                  <c:v>1467.5101036999999</c:v>
                </c:pt>
                <c:pt idx="1468">
                  <c:v>1468.5510764999999</c:v>
                </c:pt>
                <c:pt idx="1469">
                  <c:v>1469.5860184000001</c:v>
                </c:pt>
                <c:pt idx="1470">
                  <c:v>1470.5437413</c:v>
                </c:pt>
                <c:pt idx="1471">
                  <c:v>1471.5857757000001</c:v>
                </c:pt>
                <c:pt idx="1472">
                  <c:v>1472.5899474</c:v>
                </c:pt>
                <c:pt idx="1473">
                  <c:v>1473.5591184</c:v>
                </c:pt>
                <c:pt idx="1474">
                  <c:v>1474.5582453</c:v>
                </c:pt>
                <c:pt idx="1475">
                  <c:v>1475.5808486999999</c:v>
                </c:pt>
                <c:pt idx="1476">
                  <c:v>1476.5707996000001</c:v>
                </c:pt>
                <c:pt idx="1477">
                  <c:v>1477.5568235000001</c:v>
                </c:pt>
                <c:pt idx="1478">
                  <c:v>1478.5839334</c:v>
                </c:pt>
                <c:pt idx="1479">
                  <c:v>1479.5978523000001</c:v>
                </c:pt>
                <c:pt idx="1480">
                  <c:v>1480.5787236000001</c:v>
                </c:pt>
                <c:pt idx="1481">
                  <c:v>1481.5890691</c:v>
                </c:pt>
                <c:pt idx="1482">
                  <c:v>1482.5594664</c:v>
                </c:pt>
                <c:pt idx="1483">
                  <c:v>1483.5558212999999</c:v>
                </c:pt>
                <c:pt idx="1484">
                  <c:v>1484.5796725</c:v>
                </c:pt>
                <c:pt idx="1485">
                  <c:v>1485.5716359</c:v>
                </c:pt>
                <c:pt idx="1486">
                  <c:v>1486.5888596</c:v>
                </c:pt>
                <c:pt idx="1487">
                  <c:v>1487.5978414000001</c:v>
                </c:pt>
                <c:pt idx="1488">
                  <c:v>1488.5848100000001</c:v>
                </c:pt>
                <c:pt idx="1489">
                  <c:v>1489.5161691000001</c:v>
                </c:pt>
                <c:pt idx="1490">
                  <c:v>1490.5942127999999</c:v>
                </c:pt>
                <c:pt idx="1491">
                  <c:v>1491.5247185000001</c:v>
                </c:pt>
                <c:pt idx="1492">
                  <c:v>1492.5889502</c:v>
                </c:pt>
                <c:pt idx="1493">
                  <c:v>1493.5848372999999</c:v>
                </c:pt>
                <c:pt idx="1494">
                  <c:v>1494.5958052999999</c:v>
                </c:pt>
                <c:pt idx="1495">
                  <c:v>1495.5804983</c:v>
                </c:pt>
                <c:pt idx="1496">
                  <c:v>1496.5627543000001</c:v>
                </c:pt>
                <c:pt idx="1497">
                  <c:v>1497.5578399000001</c:v>
                </c:pt>
                <c:pt idx="1498">
                  <c:v>1498.5983243000001</c:v>
                </c:pt>
                <c:pt idx="1499">
                  <c:v>1499.5898976999999</c:v>
                </c:pt>
                <c:pt idx="1500">
                  <c:v>1500.6042152</c:v>
                </c:pt>
                <c:pt idx="1501">
                  <c:v>1501.5462852000001</c:v>
                </c:pt>
                <c:pt idx="1502">
                  <c:v>1502.5486083000001</c:v>
                </c:pt>
                <c:pt idx="1503">
                  <c:v>1503.5962194000001</c:v>
                </c:pt>
                <c:pt idx="1504">
                  <c:v>1504.5803673</c:v>
                </c:pt>
                <c:pt idx="1505">
                  <c:v>1505.6207147</c:v>
                </c:pt>
                <c:pt idx="1506">
                  <c:v>1506.5402569</c:v>
                </c:pt>
                <c:pt idx="1507">
                  <c:v>1507.5887825</c:v>
                </c:pt>
                <c:pt idx="1508">
                  <c:v>1508.5657908000001</c:v>
                </c:pt>
                <c:pt idx="1509">
                  <c:v>1509.6054744999999</c:v>
                </c:pt>
                <c:pt idx="1510">
                  <c:v>1510.5420366999999</c:v>
                </c:pt>
                <c:pt idx="1511">
                  <c:v>1511.5348465</c:v>
                </c:pt>
                <c:pt idx="1512">
                  <c:v>1512.5540143999999</c:v>
                </c:pt>
                <c:pt idx="1513">
                  <c:v>1513.5510908000001</c:v>
                </c:pt>
                <c:pt idx="1514">
                  <c:v>1514.5945074000001</c:v>
                </c:pt>
                <c:pt idx="1515">
                  <c:v>1515.559336</c:v>
                </c:pt>
                <c:pt idx="1516">
                  <c:v>1516.6040232</c:v>
                </c:pt>
                <c:pt idx="1517">
                  <c:v>1517.5880394999999</c:v>
                </c:pt>
                <c:pt idx="1518">
                  <c:v>1518.5543129</c:v>
                </c:pt>
                <c:pt idx="1519">
                  <c:v>1519.5810239</c:v>
                </c:pt>
                <c:pt idx="1520">
                  <c:v>1520.5848205</c:v>
                </c:pt>
                <c:pt idx="1521">
                  <c:v>1521.6146180999999</c:v>
                </c:pt>
                <c:pt idx="1522">
                  <c:v>1522.5721283</c:v>
                </c:pt>
                <c:pt idx="1523">
                  <c:v>1523.5935626999999</c:v>
                </c:pt>
                <c:pt idx="1524">
                  <c:v>1524.5747057999999</c:v>
                </c:pt>
                <c:pt idx="1525">
                  <c:v>1525.572445</c:v>
                </c:pt>
                <c:pt idx="1526">
                  <c:v>1526.638373</c:v>
                </c:pt>
                <c:pt idx="1527">
                  <c:v>1527.6288323000001</c:v>
                </c:pt>
                <c:pt idx="1528">
                  <c:v>1528.6003433000001</c:v>
                </c:pt>
                <c:pt idx="1529">
                  <c:v>1529.6151044999999</c:v>
                </c:pt>
                <c:pt idx="1530">
                  <c:v>1530.6129394</c:v>
                </c:pt>
                <c:pt idx="1531">
                  <c:v>1531.6068588000001</c:v>
                </c:pt>
                <c:pt idx="1532">
                  <c:v>1532.6247304000001</c:v>
                </c:pt>
                <c:pt idx="1533">
                  <c:v>1533.6109696000001</c:v>
                </c:pt>
                <c:pt idx="1534">
                  <c:v>1534.5796605</c:v>
                </c:pt>
                <c:pt idx="1535">
                  <c:v>1535.6032768</c:v>
                </c:pt>
                <c:pt idx="1536">
                  <c:v>1536.5913972000001</c:v>
                </c:pt>
                <c:pt idx="1537">
                  <c:v>1537.5757149999999</c:v>
                </c:pt>
                <c:pt idx="1538">
                  <c:v>1538.5979695000001</c:v>
                </c:pt>
                <c:pt idx="1539">
                  <c:v>1539.5708254000001</c:v>
                </c:pt>
                <c:pt idx="1540">
                  <c:v>1540.5872124</c:v>
                </c:pt>
                <c:pt idx="1541">
                  <c:v>1541.637845</c:v>
                </c:pt>
                <c:pt idx="1542">
                  <c:v>1542.5829080999999</c:v>
                </c:pt>
                <c:pt idx="1543">
                  <c:v>1543.5945008000001</c:v>
                </c:pt>
                <c:pt idx="1544">
                  <c:v>1544.6034485</c:v>
                </c:pt>
                <c:pt idx="1545">
                  <c:v>1545.6125841</c:v>
                </c:pt>
                <c:pt idx="1546">
                  <c:v>1546.5747280999999</c:v>
                </c:pt>
                <c:pt idx="1547">
                  <c:v>1547.6049488000001</c:v>
                </c:pt>
                <c:pt idx="1548">
                  <c:v>1548.6181729</c:v>
                </c:pt>
                <c:pt idx="1549">
                  <c:v>1549.5904108</c:v>
                </c:pt>
                <c:pt idx="1550">
                  <c:v>1550.5574408</c:v>
                </c:pt>
                <c:pt idx="1551">
                  <c:v>1551.6069995</c:v>
                </c:pt>
                <c:pt idx="1552">
                  <c:v>1552.5581781999999</c:v>
                </c:pt>
                <c:pt idx="1553">
                  <c:v>1553.6252282</c:v>
                </c:pt>
                <c:pt idx="1554">
                  <c:v>1554.64869</c:v>
                </c:pt>
                <c:pt idx="1555">
                  <c:v>1555.6037765000001</c:v>
                </c:pt>
                <c:pt idx="1556">
                  <c:v>1556.6404488999999</c:v>
                </c:pt>
                <c:pt idx="1557">
                  <c:v>1557.6490306000001</c:v>
                </c:pt>
                <c:pt idx="1558">
                  <c:v>1558.5482555999999</c:v>
                </c:pt>
                <c:pt idx="1559">
                  <c:v>1559.5576854000001</c:v>
                </c:pt>
                <c:pt idx="1560">
                  <c:v>1560.6008279</c:v>
                </c:pt>
                <c:pt idx="1561">
                  <c:v>1561.6640362999999</c:v>
                </c:pt>
                <c:pt idx="1562">
                  <c:v>1562.6012899</c:v>
                </c:pt>
                <c:pt idx="1563">
                  <c:v>1563.6389362</c:v>
                </c:pt>
                <c:pt idx="1564">
                  <c:v>1564.6293418</c:v>
                </c:pt>
                <c:pt idx="1565">
                  <c:v>1565.6082721</c:v>
                </c:pt>
                <c:pt idx="1566">
                  <c:v>1566.7059228000001</c:v>
                </c:pt>
                <c:pt idx="1567">
                  <c:v>1567.6193450999999</c:v>
                </c:pt>
                <c:pt idx="1568">
                  <c:v>1568.6132517000001</c:v>
                </c:pt>
                <c:pt idx="1569">
                  <c:v>1569.6112344999999</c:v>
                </c:pt>
                <c:pt idx="1570">
                  <c:v>1570.6170775999999</c:v>
                </c:pt>
                <c:pt idx="1571">
                  <c:v>1571.6083755</c:v>
                </c:pt>
                <c:pt idx="1572">
                  <c:v>1572.6209807</c:v>
                </c:pt>
                <c:pt idx="1573">
                  <c:v>1573.6113367999999</c:v>
                </c:pt>
                <c:pt idx="1574">
                  <c:v>1574.6148567</c:v>
                </c:pt>
                <c:pt idx="1575">
                  <c:v>1575.6188628</c:v>
                </c:pt>
                <c:pt idx="1576">
                  <c:v>1576.6065497</c:v>
                </c:pt>
                <c:pt idx="1577">
                  <c:v>1577.6119236</c:v>
                </c:pt>
                <c:pt idx="1578">
                  <c:v>1578.6193046999999</c:v>
                </c:pt>
                <c:pt idx="1579">
                  <c:v>1579.6099654</c:v>
                </c:pt>
                <c:pt idx="1580">
                  <c:v>1580.6175089999999</c:v>
                </c:pt>
                <c:pt idx="1581">
                  <c:v>1581.6097236999999</c:v>
                </c:pt>
                <c:pt idx="1582">
                  <c:v>1582.6137931000001</c:v>
                </c:pt>
                <c:pt idx="1583">
                  <c:v>1583.6077369</c:v>
                </c:pt>
                <c:pt idx="1584">
                  <c:v>1584.6180538000001</c:v>
                </c:pt>
                <c:pt idx="1585">
                  <c:v>1585.6126356</c:v>
                </c:pt>
                <c:pt idx="1586">
                  <c:v>1586.6177299000001</c:v>
                </c:pt>
                <c:pt idx="1587">
                  <c:v>1587.6126595000001</c:v>
                </c:pt>
                <c:pt idx="1588">
                  <c:v>1588.6100051000001</c:v>
                </c:pt>
                <c:pt idx="1589">
                  <c:v>1589.6084765999999</c:v>
                </c:pt>
                <c:pt idx="1590">
                  <c:v>1590.6126221</c:v>
                </c:pt>
                <c:pt idx="1591">
                  <c:v>1591.6208051999999</c:v>
                </c:pt>
                <c:pt idx="1592">
                  <c:v>1592.6213313000001</c:v>
                </c:pt>
                <c:pt idx="1593">
                  <c:v>1593.6154314</c:v>
                </c:pt>
                <c:pt idx="1594">
                  <c:v>1594.6153674</c:v>
                </c:pt>
                <c:pt idx="1595">
                  <c:v>1595.6088109</c:v>
                </c:pt>
                <c:pt idx="1596">
                  <c:v>1596.6085541</c:v>
                </c:pt>
                <c:pt idx="1597">
                  <c:v>1597.6062268999999</c:v>
                </c:pt>
                <c:pt idx="1598">
                  <c:v>1598.6058048</c:v>
                </c:pt>
                <c:pt idx="1599">
                  <c:v>1599.6142752000001</c:v>
                </c:pt>
                <c:pt idx="1600">
                  <c:v>1600.6058104000001</c:v>
                </c:pt>
                <c:pt idx="1601">
                  <c:v>1601.6186387</c:v>
                </c:pt>
                <c:pt idx="1602">
                  <c:v>1602.6106563000001</c:v>
                </c:pt>
                <c:pt idx="1603">
                  <c:v>1603.6206870999999</c:v>
                </c:pt>
                <c:pt idx="1604">
                  <c:v>1604.6110051999999</c:v>
                </c:pt>
                <c:pt idx="1605">
                  <c:v>1605.6067019</c:v>
                </c:pt>
                <c:pt idx="1606">
                  <c:v>1606.6122031</c:v>
                </c:pt>
                <c:pt idx="1607">
                  <c:v>1607.6170463999999</c:v>
                </c:pt>
                <c:pt idx="1608">
                  <c:v>1608.6066352</c:v>
                </c:pt>
                <c:pt idx="1609">
                  <c:v>1609.6109203999999</c:v>
                </c:pt>
                <c:pt idx="1610">
                  <c:v>1610.6079494000001</c:v>
                </c:pt>
                <c:pt idx="1611">
                  <c:v>1611.6133354999999</c:v>
                </c:pt>
                <c:pt idx="1612">
                  <c:v>1612.6088047999999</c:v>
                </c:pt>
                <c:pt idx="1613">
                  <c:v>1613.619406</c:v>
                </c:pt>
                <c:pt idx="1614">
                  <c:v>1614.6106686000001</c:v>
                </c:pt>
                <c:pt idx="1615">
                  <c:v>1615.6170735999999</c:v>
                </c:pt>
                <c:pt idx="1616">
                  <c:v>1616.6067939</c:v>
                </c:pt>
                <c:pt idx="1617">
                  <c:v>1617.6152853000001</c:v>
                </c:pt>
                <c:pt idx="1618">
                  <c:v>1618.6074907</c:v>
                </c:pt>
                <c:pt idx="1619">
                  <c:v>1619.6142063</c:v>
                </c:pt>
                <c:pt idx="1620">
                  <c:v>1620.6073512999999</c:v>
                </c:pt>
                <c:pt idx="1621">
                  <c:v>1621.6189323000001</c:v>
                </c:pt>
                <c:pt idx="1622">
                  <c:v>1622.6084086000001</c:v>
                </c:pt>
                <c:pt idx="1623">
                  <c:v>1623.61358</c:v>
                </c:pt>
                <c:pt idx="1624">
                  <c:v>1624.6195990000001</c:v>
                </c:pt>
                <c:pt idx="1625">
                  <c:v>1625.6091418999999</c:v>
                </c:pt>
                <c:pt idx="1626">
                  <c:v>1626.6135632999999</c:v>
                </c:pt>
                <c:pt idx="1627">
                  <c:v>1627.6146684</c:v>
                </c:pt>
                <c:pt idx="1628">
                  <c:v>1628.6080651</c:v>
                </c:pt>
                <c:pt idx="1629">
                  <c:v>1629.6185072999999</c:v>
                </c:pt>
                <c:pt idx="1630">
                  <c:v>1630.6105249</c:v>
                </c:pt>
                <c:pt idx="1631">
                  <c:v>1631.6180463999999</c:v>
                </c:pt>
                <c:pt idx="1632">
                  <c:v>1632.6082882999999</c:v>
                </c:pt>
                <c:pt idx="1633">
                  <c:v>1633.6191378999999</c:v>
                </c:pt>
                <c:pt idx="1634">
                  <c:v>1634.6105078999999</c:v>
                </c:pt>
                <c:pt idx="1635">
                  <c:v>1635.6198053999999</c:v>
                </c:pt>
                <c:pt idx="1636">
                  <c:v>1636.6089863</c:v>
                </c:pt>
                <c:pt idx="1637">
                  <c:v>1637.6133058</c:v>
                </c:pt>
                <c:pt idx="1638">
                  <c:v>1638.6199116</c:v>
                </c:pt>
                <c:pt idx="1639">
                  <c:v>1639.6132359999999</c:v>
                </c:pt>
                <c:pt idx="1640">
                  <c:v>1640.6076086</c:v>
                </c:pt>
                <c:pt idx="1641">
                  <c:v>1641.6162435000001</c:v>
                </c:pt>
                <c:pt idx="1642">
                  <c:v>1642.6069332</c:v>
                </c:pt>
                <c:pt idx="1643">
                  <c:v>1643.6160611</c:v>
                </c:pt>
                <c:pt idx="1644">
                  <c:v>1644.6212604</c:v>
                </c:pt>
                <c:pt idx="1645">
                  <c:v>1645.6166157</c:v>
                </c:pt>
                <c:pt idx="1646">
                  <c:v>1646.6085638</c:v>
                </c:pt>
                <c:pt idx="1647">
                  <c:v>1647.6212221999999</c:v>
                </c:pt>
                <c:pt idx="1648">
                  <c:v>1648.6172154000001</c:v>
                </c:pt>
                <c:pt idx="1649">
                  <c:v>1649.6123395</c:v>
                </c:pt>
                <c:pt idx="1650">
                  <c:v>1650.6087941000001</c:v>
                </c:pt>
                <c:pt idx="1651">
                  <c:v>1651.6176306</c:v>
                </c:pt>
                <c:pt idx="1652">
                  <c:v>1652.6095343</c:v>
                </c:pt>
                <c:pt idx="1653">
                  <c:v>1653.614996</c:v>
                </c:pt>
                <c:pt idx="1654">
                  <c:v>1654.6084996</c:v>
                </c:pt>
                <c:pt idx="1655">
                  <c:v>1655.6186227000001</c:v>
                </c:pt>
                <c:pt idx="1656">
                  <c:v>1656.6092857000001</c:v>
                </c:pt>
                <c:pt idx="1657">
                  <c:v>1657.6205457000001</c:v>
                </c:pt>
                <c:pt idx="1658">
                  <c:v>1658.6147338999999</c:v>
                </c:pt>
                <c:pt idx="1659">
                  <c:v>1659.6123608</c:v>
                </c:pt>
                <c:pt idx="1660">
                  <c:v>1660.6108482</c:v>
                </c:pt>
                <c:pt idx="1661">
                  <c:v>1661.6193951</c:v>
                </c:pt>
                <c:pt idx="1662">
                  <c:v>1662.6113464</c:v>
                </c:pt>
                <c:pt idx="1663">
                  <c:v>1663.6200415999999</c:v>
                </c:pt>
                <c:pt idx="1664">
                  <c:v>1664.6124801000001</c:v>
                </c:pt>
                <c:pt idx="1665">
                  <c:v>1665.6200518000001</c:v>
                </c:pt>
                <c:pt idx="1666">
                  <c:v>1666.6147609</c:v>
                </c:pt>
                <c:pt idx="1667">
                  <c:v>1667.6072638999999</c:v>
                </c:pt>
                <c:pt idx="1668">
                  <c:v>1668.6196557999999</c:v>
                </c:pt>
                <c:pt idx="1669">
                  <c:v>1669.6194098999999</c:v>
                </c:pt>
                <c:pt idx="1670">
                  <c:v>1670.6084523</c:v>
                </c:pt>
                <c:pt idx="1671">
                  <c:v>1671.6171747000001</c:v>
                </c:pt>
                <c:pt idx="1672">
                  <c:v>1672.6074675</c:v>
                </c:pt>
                <c:pt idx="1673">
                  <c:v>1673.6129476999999</c:v>
                </c:pt>
                <c:pt idx="1674">
                  <c:v>1674.6199337999999</c:v>
                </c:pt>
                <c:pt idx="1675">
                  <c:v>1675.6091670999999</c:v>
                </c:pt>
                <c:pt idx="1676">
                  <c:v>1676.6191094999999</c:v>
                </c:pt>
                <c:pt idx="1677">
                  <c:v>1677.6210798</c:v>
                </c:pt>
                <c:pt idx="1678">
                  <c:v>1678.6114147999999</c:v>
                </c:pt>
                <c:pt idx="1679">
                  <c:v>1679.6164842999999</c:v>
                </c:pt>
                <c:pt idx="1680">
                  <c:v>1680.6205671</c:v>
                </c:pt>
                <c:pt idx="1681">
                  <c:v>1681.6188884999999</c:v>
                </c:pt>
                <c:pt idx="1682">
                  <c:v>1682.614732</c:v>
                </c:pt>
                <c:pt idx="1683">
                  <c:v>1683.6073305</c:v>
                </c:pt>
                <c:pt idx="1684">
                  <c:v>1684.6090803</c:v>
                </c:pt>
                <c:pt idx="1685">
                  <c:v>1685.6165395999999</c:v>
                </c:pt>
                <c:pt idx="1686">
                  <c:v>1686.6062007</c:v>
                </c:pt>
                <c:pt idx="1687">
                  <c:v>1687.6180264</c:v>
                </c:pt>
                <c:pt idx="1688">
                  <c:v>1688.6063667000001</c:v>
                </c:pt>
                <c:pt idx="1689">
                  <c:v>1689.6136924</c:v>
                </c:pt>
                <c:pt idx="1690">
                  <c:v>1690.6214797</c:v>
                </c:pt>
                <c:pt idx="1691">
                  <c:v>1691.6261133</c:v>
                </c:pt>
                <c:pt idx="1692">
                  <c:v>1692.6278983</c:v>
                </c:pt>
                <c:pt idx="1693">
                  <c:v>1693.6315239999999</c:v>
                </c:pt>
                <c:pt idx="1694">
                  <c:v>1694.6349719</c:v>
                </c:pt>
                <c:pt idx="1695">
                  <c:v>1695.6246334</c:v>
                </c:pt>
                <c:pt idx="1696">
                  <c:v>1696.6250396</c:v>
                </c:pt>
                <c:pt idx="1697">
                  <c:v>1697.6316529000001</c:v>
                </c:pt>
                <c:pt idx="1698">
                  <c:v>1698.6283837000001</c:v>
                </c:pt>
                <c:pt idx="1699">
                  <c:v>1699.6223236000001</c:v>
                </c:pt>
                <c:pt idx="1700">
                  <c:v>1700.6315225000001</c:v>
                </c:pt>
                <c:pt idx="1701">
                  <c:v>1701.6306830000001</c:v>
                </c:pt>
                <c:pt idx="1702">
                  <c:v>1702.6228053</c:v>
                </c:pt>
                <c:pt idx="1703">
                  <c:v>1703.6314821000001</c:v>
                </c:pt>
                <c:pt idx="1704">
                  <c:v>1704.6275398</c:v>
                </c:pt>
                <c:pt idx="1705">
                  <c:v>1705.6232904000001</c:v>
                </c:pt>
                <c:pt idx="1706">
                  <c:v>1706.6270907999999</c:v>
                </c:pt>
                <c:pt idx="1707">
                  <c:v>1707.6220232999999</c:v>
                </c:pt>
                <c:pt idx="1708">
                  <c:v>1708.6298624000001</c:v>
                </c:pt>
                <c:pt idx="1709">
                  <c:v>1709.6369514</c:v>
                </c:pt>
                <c:pt idx="1710">
                  <c:v>1710.6241107000001</c:v>
                </c:pt>
                <c:pt idx="1711">
                  <c:v>1711.6310026000001</c:v>
                </c:pt>
                <c:pt idx="1712">
                  <c:v>1712.6218724</c:v>
                </c:pt>
                <c:pt idx="1713">
                  <c:v>1713.6331783999999</c:v>
                </c:pt>
                <c:pt idx="1714">
                  <c:v>1714.6268071</c:v>
                </c:pt>
                <c:pt idx="1715">
                  <c:v>1715.6380056</c:v>
                </c:pt>
                <c:pt idx="1716">
                  <c:v>1716.6470887999999</c:v>
                </c:pt>
                <c:pt idx="1717">
                  <c:v>1717.6398701000001</c:v>
                </c:pt>
                <c:pt idx="1718">
                  <c:v>1718.6527111</c:v>
                </c:pt>
                <c:pt idx="1719">
                  <c:v>1719.6427375000001</c:v>
                </c:pt>
                <c:pt idx="1720">
                  <c:v>1720.6501863000001</c:v>
                </c:pt>
                <c:pt idx="1721">
                  <c:v>1721.642257</c:v>
                </c:pt>
                <c:pt idx="1722">
                  <c:v>1722.6446529</c:v>
                </c:pt>
                <c:pt idx="1723">
                  <c:v>1723.6500874999999</c:v>
                </c:pt>
                <c:pt idx="1724">
                  <c:v>1724.6458043</c:v>
                </c:pt>
                <c:pt idx="1725">
                  <c:v>1725.6389697</c:v>
                </c:pt>
                <c:pt idx="1726">
                  <c:v>1726.6501123999999</c:v>
                </c:pt>
                <c:pt idx="1727">
                  <c:v>1727.6419016</c:v>
                </c:pt>
                <c:pt idx="1728">
                  <c:v>1728.6387235</c:v>
                </c:pt>
                <c:pt idx="1729">
                  <c:v>1729.6514431000001</c:v>
                </c:pt>
                <c:pt idx="1730">
                  <c:v>1730.6453911000001</c:v>
                </c:pt>
                <c:pt idx="1731">
                  <c:v>1731.6508423</c:v>
                </c:pt>
                <c:pt idx="1732">
                  <c:v>1732.6455841</c:v>
                </c:pt>
                <c:pt idx="1733">
                  <c:v>1733.6506651</c:v>
                </c:pt>
                <c:pt idx="1734">
                  <c:v>1734.6480710000001</c:v>
                </c:pt>
                <c:pt idx="1735">
                  <c:v>1735.6420378</c:v>
                </c:pt>
                <c:pt idx="1736">
                  <c:v>1736.6377327</c:v>
                </c:pt>
                <c:pt idx="1737">
                  <c:v>1737.6426446999999</c:v>
                </c:pt>
                <c:pt idx="1738">
                  <c:v>1738.6376548000001</c:v>
                </c:pt>
                <c:pt idx="1739">
                  <c:v>1739.6476997</c:v>
                </c:pt>
                <c:pt idx="1740">
                  <c:v>1740.6410989999999</c:v>
                </c:pt>
                <c:pt idx="1741">
                  <c:v>1741.6430121999999</c:v>
                </c:pt>
                <c:pt idx="1742">
                  <c:v>1742.6383608000001</c:v>
                </c:pt>
                <c:pt idx="1743">
                  <c:v>1743.6507022999999</c:v>
                </c:pt>
                <c:pt idx="1744">
                  <c:v>1744.6455056</c:v>
                </c:pt>
                <c:pt idx="1745">
                  <c:v>1745.6488059999999</c:v>
                </c:pt>
                <c:pt idx="1746">
                  <c:v>1746.6410588000001</c:v>
                </c:pt>
                <c:pt idx="1747">
                  <c:v>1747.6487517999999</c:v>
                </c:pt>
                <c:pt idx="1748">
                  <c:v>1748.6429313000001</c:v>
                </c:pt>
                <c:pt idx="1749">
                  <c:v>1749.6400481999999</c:v>
                </c:pt>
                <c:pt idx="1750">
                  <c:v>1750.6470621000001</c:v>
                </c:pt>
                <c:pt idx="1751">
                  <c:v>1751.6391857000001</c:v>
                </c:pt>
                <c:pt idx="1752">
                  <c:v>1752.6476542</c:v>
                </c:pt>
                <c:pt idx="1753">
                  <c:v>1753.6424251999999</c:v>
                </c:pt>
                <c:pt idx="1754">
                  <c:v>1754.651433</c:v>
                </c:pt>
                <c:pt idx="1755">
                  <c:v>1755.6444214999999</c:v>
                </c:pt>
                <c:pt idx="1756">
                  <c:v>1756.6513142000001</c:v>
                </c:pt>
                <c:pt idx="1757">
                  <c:v>1757.6427541999999</c:v>
                </c:pt>
                <c:pt idx="1758">
                  <c:v>1758.6481501999999</c:v>
                </c:pt>
                <c:pt idx="1759">
                  <c:v>1759.6490664999999</c:v>
                </c:pt>
                <c:pt idx="1760">
                  <c:v>1760.6418478000001</c:v>
                </c:pt>
                <c:pt idx="1761">
                  <c:v>1761.6454097000001</c:v>
                </c:pt>
                <c:pt idx="1762">
                  <c:v>1762.6517673000001</c:v>
                </c:pt>
                <c:pt idx="1763">
                  <c:v>1763.6391765999999</c:v>
                </c:pt>
                <c:pt idx="1764">
                  <c:v>1764.6444598999999</c:v>
                </c:pt>
                <c:pt idx="1765">
                  <c:v>1765.6374882</c:v>
                </c:pt>
                <c:pt idx="1766">
                  <c:v>1766.6478998</c:v>
                </c:pt>
                <c:pt idx="1767">
                  <c:v>1767.6514790000001</c:v>
                </c:pt>
                <c:pt idx="1768">
                  <c:v>1768.6453478999999</c:v>
                </c:pt>
                <c:pt idx="1769">
                  <c:v>1769.6393264000001</c:v>
                </c:pt>
                <c:pt idx="1770">
                  <c:v>1770.6465744</c:v>
                </c:pt>
                <c:pt idx="1771">
                  <c:v>1771.6396013999999</c:v>
                </c:pt>
                <c:pt idx="1772">
                  <c:v>1772.6402353000001</c:v>
                </c:pt>
                <c:pt idx="1773">
                  <c:v>1773.6507535000001</c:v>
                </c:pt>
                <c:pt idx="1774">
                  <c:v>1774.6462951999999</c:v>
                </c:pt>
                <c:pt idx="1775">
                  <c:v>1775.6409722999999</c:v>
                </c:pt>
                <c:pt idx="1776">
                  <c:v>1776.6513806</c:v>
                </c:pt>
                <c:pt idx="1777">
                  <c:v>1777.6413944000001</c:v>
                </c:pt>
                <c:pt idx="1778">
                  <c:v>1778.6515710000001</c:v>
                </c:pt>
                <c:pt idx="1779">
                  <c:v>1779.6412981000001</c:v>
                </c:pt>
                <c:pt idx="1780">
                  <c:v>1780.648874</c:v>
                </c:pt>
                <c:pt idx="1781">
                  <c:v>1781.6379334999999</c:v>
                </c:pt>
                <c:pt idx="1782">
                  <c:v>1782.6491355000001</c:v>
                </c:pt>
                <c:pt idx="1783">
                  <c:v>1783.6443812</c:v>
                </c:pt>
                <c:pt idx="1784">
                  <c:v>1784.6453182</c:v>
                </c:pt>
                <c:pt idx="1785">
                  <c:v>1785.6390365</c:v>
                </c:pt>
                <c:pt idx="1786">
                  <c:v>1786.6493829000001</c:v>
                </c:pt>
                <c:pt idx="1787">
                  <c:v>1787.6410916</c:v>
                </c:pt>
                <c:pt idx="1788">
                  <c:v>1788.6385646000001</c:v>
                </c:pt>
                <c:pt idx="1789">
                  <c:v>1789.6479164</c:v>
                </c:pt>
                <c:pt idx="1790">
                  <c:v>1790.6417354</c:v>
                </c:pt>
                <c:pt idx="1791">
                  <c:v>1791.6457905</c:v>
                </c:pt>
                <c:pt idx="1792">
                  <c:v>1792.6403178</c:v>
                </c:pt>
                <c:pt idx="1793">
                  <c:v>1793.6511447</c:v>
                </c:pt>
                <c:pt idx="1794">
                  <c:v>1794.6436203999999</c:v>
                </c:pt>
                <c:pt idx="1795">
                  <c:v>1795.6544116</c:v>
                </c:pt>
                <c:pt idx="1796">
                  <c:v>1796.6651394</c:v>
                </c:pt>
                <c:pt idx="1797">
                  <c:v>1797.6632193999999</c:v>
                </c:pt>
                <c:pt idx="1798">
                  <c:v>1798.6572109000001</c:v>
                </c:pt>
                <c:pt idx="1799">
                  <c:v>1799.6655238999999</c:v>
                </c:pt>
                <c:pt idx="1800">
                  <c:v>1800.6629095000001</c:v>
                </c:pt>
                <c:pt idx="1801">
                  <c:v>1801.6528618</c:v>
                </c:pt>
                <c:pt idx="1802">
                  <c:v>1802.6583959</c:v>
                </c:pt>
                <c:pt idx="1803">
                  <c:v>1803.6674499999999</c:v>
                </c:pt>
                <c:pt idx="1804">
                  <c:v>1804.6601676</c:v>
                </c:pt>
                <c:pt idx="1805">
                  <c:v>1805.6545583</c:v>
                </c:pt>
                <c:pt idx="1806">
                  <c:v>1806.6648789999999</c:v>
                </c:pt>
                <c:pt idx="1807">
                  <c:v>1807.6577511999999</c:v>
                </c:pt>
                <c:pt idx="1808">
                  <c:v>1808.6612620000001</c:v>
                </c:pt>
                <c:pt idx="1809">
                  <c:v>1809.6597263000001</c:v>
                </c:pt>
                <c:pt idx="1810">
                  <c:v>1810.6675537000001</c:v>
                </c:pt>
                <c:pt idx="1811">
                  <c:v>1811.6598618999999</c:v>
                </c:pt>
                <c:pt idx="1812">
                  <c:v>1812.6637974</c:v>
                </c:pt>
                <c:pt idx="1813">
                  <c:v>1813.6672108</c:v>
                </c:pt>
                <c:pt idx="1814">
                  <c:v>1814.6611419999999</c:v>
                </c:pt>
                <c:pt idx="1815">
                  <c:v>1815.6680776999999</c:v>
                </c:pt>
                <c:pt idx="1816">
                  <c:v>1816.6554902</c:v>
                </c:pt>
                <c:pt idx="1817">
                  <c:v>1817.6606732</c:v>
                </c:pt>
                <c:pt idx="1818">
                  <c:v>1818.6638825</c:v>
                </c:pt>
                <c:pt idx="1819">
                  <c:v>1819.6586024999999</c:v>
                </c:pt>
                <c:pt idx="1820">
                  <c:v>1820.6660706</c:v>
                </c:pt>
                <c:pt idx="1821">
                  <c:v>1821.6597723</c:v>
                </c:pt>
                <c:pt idx="1822">
                  <c:v>1822.6527363</c:v>
                </c:pt>
                <c:pt idx="1823">
                  <c:v>1823.654325</c:v>
                </c:pt>
                <c:pt idx="1824">
                  <c:v>1824.6610605000001</c:v>
                </c:pt>
                <c:pt idx="1825">
                  <c:v>1825.6562391</c:v>
                </c:pt>
                <c:pt idx="1826">
                  <c:v>1826.6620107000001</c:v>
                </c:pt>
                <c:pt idx="1827">
                  <c:v>1827.6561761999999</c:v>
                </c:pt>
                <c:pt idx="1828">
                  <c:v>1828.6654725999999</c:v>
                </c:pt>
                <c:pt idx="1829">
                  <c:v>1829.6569328999999</c:v>
                </c:pt>
                <c:pt idx="1830">
                  <c:v>1830.6550901000001</c:v>
                </c:pt>
                <c:pt idx="1831">
                  <c:v>1831.662145</c:v>
                </c:pt>
                <c:pt idx="1832">
                  <c:v>1832.6673602999999</c:v>
                </c:pt>
                <c:pt idx="1833">
                  <c:v>1833.6593843000001</c:v>
                </c:pt>
                <c:pt idx="1834">
                  <c:v>1834.6551624000001</c:v>
                </c:pt>
                <c:pt idx="1835">
                  <c:v>1835.6621227000001</c:v>
                </c:pt>
                <c:pt idx="1836">
                  <c:v>1836.6673519000001</c:v>
                </c:pt>
                <c:pt idx="1837">
                  <c:v>1837.6622109</c:v>
                </c:pt>
                <c:pt idx="1838">
                  <c:v>1838.6546350000001</c:v>
                </c:pt>
                <c:pt idx="1839">
                  <c:v>1839.6662343999999</c:v>
                </c:pt>
                <c:pt idx="1840">
                  <c:v>1840.6633329000001</c:v>
                </c:pt>
                <c:pt idx="1841">
                  <c:v>1841.6664479000001</c:v>
                </c:pt>
                <c:pt idx="1842">
                  <c:v>1842.6579483999999</c:v>
                </c:pt>
                <c:pt idx="1843">
                  <c:v>1843.6682097</c:v>
                </c:pt>
                <c:pt idx="1844">
                  <c:v>1844.6624738999999</c:v>
                </c:pt>
                <c:pt idx="1845">
                  <c:v>1845.6680824</c:v>
                </c:pt>
                <c:pt idx="1846">
                  <c:v>1846.6554140999999</c:v>
                </c:pt>
                <c:pt idx="1847">
                  <c:v>1847.6529212</c:v>
                </c:pt>
                <c:pt idx="1848">
                  <c:v>1848.6598775</c:v>
                </c:pt>
                <c:pt idx="1849">
                  <c:v>1849.6547622999999</c:v>
                </c:pt>
                <c:pt idx="1850">
                  <c:v>1850.6654842999999</c:v>
                </c:pt>
                <c:pt idx="1851">
                  <c:v>1851.6543005000001</c:v>
                </c:pt>
                <c:pt idx="1852">
                  <c:v>1852.6633543999999</c:v>
                </c:pt>
                <c:pt idx="1853">
                  <c:v>1853.6555333000001</c:v>
                </c:pt>
                <c:pt idx="1854">
                  <c:v>1854.6668562</c:v>
                </c:pt>
                <c:pt idx="1855">
                  <c:v>1855.6585677999999</c:v>
                </c:pt>
                <c:pt idx="1856">
                  <c:v>1856.6665800000001</c:v>
                </c:pt>
                <c:pt idx="1857">
                  <c:v>1857.6612143</c:v>
                </c:pt>
                <c:pt idx="1858">
                  <c:v>1858.6640407</c:v>
                </c:pt>
                <c:pt idx="1859">
                  <c:v>1859.6535209000001</c:v>
                </c:pt>
                <c:pt idx="1860">
                  <c:v>1860.6665834</c:v>
                </c:pt>
                <c:pt idx="1861">
                  <c:v>1861.6573003000001</c:v>
                </c:pt>
                <c:pt idx="1862">
                  <c:v>1862.6676525</c:v>
                </c:pt>
                <c:pt idx="1863">
                  <c:v>1863.6768574</c:v>
                </c:pt>
                <c:pt idx="1864">
                  <c:v>1864.6779704</c:v>
                </c:pt>
                <c:pt idx="1865">
                  <c:v>1865.6827312</c:v>
                </c:pt>
                <c:pt idx="1866">
                  <c:v>1866.8099901999999</c:v>
                </c:pt>
                <c:pt idx="1867">
                  <c:v>1867.6771792</c:v>
                </c:pt>
                <c:pt idx="1868">
                  <c:v>1868.6710554000001</c:v>
                </c:pt>
                <c:pt idx="1869">
                  <c:v>1869.6747396999999</c:v>
                </c:pt>
                <c:pt idx="1870">
                  <c:v>1870.6745536999999</c:v>
                </c:pt>
                <c:pt idx="1871">
                  <c:v>1871.6785163</c:v>
                </c:pt>
                <c:pt idx="1872">
                  <c:v>1872.6705414</c:v>
                </c:pt>
                <c:pt idx="1873">
                  <c:v>1873.7580568999999</c:v>
                </c:pt>
                <c:pt idx="1874">
                  <c:v>1874.7935924000001</c:v>
                </c:pt>
                <c:pt idx="1875">
                  <c:v>1875.8393481000001</c:v>
                </c:pt>
                <c:pt idx="1876">
                  <c:v>1876.8749018000001</c:v>
                </c:pt>
                <c:pt idx="1877">
                  <c:v>1877.6763682999999</c:v>
                </c:pt>
                <c:pt idx="1878">
                  <c:v>1878.6799529</c:v>
                </c:pt>
                <c:pt idx="1879">
                  <c:v>1879.6787211999999</c:v>
                </c:pt>
                <c:pt idx="1880">
                  <c:v>1880.6719124000001</c:v>
                </c:pt>
                <c:pt idx="1881">
                  <c:v>1881.6747170000001</c:v>
                </c:pt>
                <c:pt idx="1882">
                  <c:v>1882.6704508</c:v>
                </c:pt>
                <c:pt idx="1883">
                  <c:v>1883.6804996000001</c:v>
                </c:pt>
                <c:pt idx="1884">
                  <c:v>1884.6726851999999</c:v>
                </c:pt>
                <c:pt idx="1885">
                  <c:v>1885.6768426000001</c:v>
                </c:pt>
                <c:pt idx="1886">
                  <c:v>1886.8238386999999</c:v>
                </c:pt>
                <c:pt idx="1887">
                  <c:v>1887.6759939999999</c:v>
                </c:pt>
                <c:pt idx="1888">
                  <c:v>1888.6829577000001</c:v>
                </c:pt>
                <c:pt idx="1889">
                  <c:v>1889.6692834999999</c:v>
                </c:pt>
                <c:pt idx="1890">
                  <c:v>1890.6803178</c:v>
                </c:pt>
                <c:pt idx="1891">
                  <c:v>1891.6732199999999</c:v>
                </c:pt>
                <c:pt idx="1892">
                  <c:v>1892.6814978</c:v>
                </c:pt>
                <c:pt idx="1893">
                  <c:v>1893.6796071000001</c:v>
                </c:pt>
                <c:pt idx="1894">
                  <c:v>1894.7228499</c:v>
                </c:pt>
                <c:pt idx="1895">
                  <c:v>1895.7241885000001</c:v>
                </c:pt>
                <c:pt idx="1896">
                  <c:v>1896.8101448</c:v>
                </c:pt>
                <c:pt idx="1897">
                  <c:v>1897.6717226999999</c:v>
                </c:pt>
                <c:pt idx="1898">
                  <c:v>1898.6795890999999</c:v>
                </c:pt>
                <c:pt idx="1899">
                  <c:v>1899.6755000000001</c:v>
                </c:pt>
                <c:pt idx="1900">
                  <c:v>1900.6688859000001</c:v>
                </c:pt>
                <c:pt idx="1901">
                  <c:v>1901.6762469</c:v>
                </c:pt>
                <c:pt idx="1902">
                  <c:v>1902.6719638</c:v>
                </c:pt>
                <c:pt idx="1903">
                  <c:v>1903.6719986999999</c:v>
                </c:pt>
                <c:pt idx="1904">
                  <c:v>1904.6832004</c:v>
                </c:pt>
                <c:pt idx="1905">
                  <c:v>1905.674992</c:v>
                </c:pt>
                <c:pt idx="1906">
                  <c:v>1906.7992164</c:v>
                </c:pt>
                <c:pt idx="1907">
                  <c:v>1907.8215511000001</c:v>
                </c:pt>
                <c:pt idx="1908">
                  <c:v>1908.8944061</c:v>
                </c:pt>
                <c:pt idx="1909">
                  <c:v>1909.6793448000001</c:v>
                </c:pt>
                <c:pt idx="1910">
                  <c:v>1910.6753490999999</c:v>
                </c:pt>
                <c:pt idx="1911">
                  <c:v>1911.6772771999999</c:v>
                </c:pt>
                <c:pt idx="1912">
                  <c:v>1912.6726529</c:v>
                </c:pt>
                <c:pt idx="1913">
                  <c:v>1913.6749167999999</c:v>
                </c:pt>
                <c:pt idx="1914">
                  <c:v>1914.6791207000001</c:v>
                </c:pt>
                <c:pt idx="1915">
                  <c:v>1915.6718226999999</c:v>
                </c:pt>
                <c:pt idx="1916">
                  <c:v>1916.6788438999999</c:v>
                </c:pt>
                <c:pt idx="1917">
                  <c:v>1917.6823112</c:v>
                </c:pt>
                <c:pt idx="1918">
                  <c:v>1918.6790109000001</c:v>
                </c:pt>
                <c:pt idx="1919">
                  <c:v>1919.6836859</c:v>
                </c:pt>
                <c:pt idx="1920">
                  <c:v>1920.6747235</c:v>
                </c:pt>
                <c:pt idx="1921">
                  <c:v>1921.6803361</c:v>
                </c:pt>
                <c:pt idx="1922">
                  <c:v>1922.6741198</c:v>
                </c:pt>
                <c:pt idx="1923">
                  <c:v>1923.6824633000001</c:v>
                </c:pt>
                <c:pt idx="1924">
                  <c:v>1924.6755158999999</c:v>
                </c:pt>
                <c:pt idx="1925">
                  <c:v>1925.6744948</c:v>
                </c:pt>
                <c:pt idx="1926">
                  <c:v>1926.6832843</c:v>
                </c:pt>
                <c:pt idx="1927">
                  <c:v>1927.6770959</c:v>
                </c:pt>
                <c:pt idx="1928">
                  <c:v>1928.6719734000001</c:v>
                </c:pt>
                <c:pt idx="1929">
                  <c:v>1929.6819181999999</c:v>
                </c:pt>
                <c:pt idx="1930">
                  <c:v>1930.6742072</c:v>
                </c:pt>
                <c:pt idx="1931">
                  <c:v>1931.6829984000001</c:v>
                </c:pt>
                <c:pt idx="1932">
                  <c:v>1932.678036</c:v>
                </c:pt>
                <c:pt idx="1933">
                  <c:v>1933.6754929000001</c:v>
                </c:pt>
                <c:pt idx="1934">
                  <c:v>1934.6715435999999</c:v>
                </c:pt>
                <c:pt idx="1935">
                  <c:v>1935.6686999999999</c:v>
                </c:pt>
                <c:pt idx="1936">
                  <c:v>1936.6827315999999</c:v>
                </c:pt>
                <c:pt idx="1937">
                  <c:v>1937.6774700999999</c:v>
                </c:pt>
                <c:pt idx="1938">
                  <c:v>1938.6705595999999</c:v>
                </c:pt>
                <c:pt idx="1939">
                  <c:v>1939.6839414999999</c:v>
                </c:pt>
                <c:pt idx="1940">
                  <c:v>1940.6727192999999</c:v>
                </c:pt>
                <c:pt idx="1941">
                  <c:v>1941.6823251999999</c:v>
                </c:pt>
                <c:pt idx="1942">
                  <c:v>1942.6772100999999</c:v>
                </c:pt>
                <c:pt idx="1943">
                  <c:v>1943.6706188000001</c:v>
                </c:pt>
                <c:pt idx="1944">
                  <c:v>1944.6834693000001</c:v>
                </c:pt>
                <c:pt idx="1945">
                  <c:v>1945.6790128</c:v>
                </c:pt>
                <c:pt idx="1946">
                  <c:v>1946.6695318</c:v>
                </c:pt>
                <c:pt idx="1947">
                  <c:v>1947.6770140000001</c:v>
                </c:pt>
                <c:pt idx="1948">
                  <c:v>1948.6713677</c:v>
                </c:pt>
                <c:pt idx="1949">
                  <c:v>1949.6737357</c:v>
                </c:pt>
                <c:pt idx="1950">
                  <c:v>1950.6812875000001</c:v>
                </c:pt>
                <c:pt idx="1951">
                  <c:v>1951.6806727999999</c:v>
                </c:pt>
                <c:pt idx="1952">
                  <c:v>1952.6718071</c:v>
                </c:pt>
                <c:pt idx="1953">
                  <c:v>1953.6811178999999</c:v>
                </c:pt>
                <c:pt idx="1954">
                  <c:v>1954.6728086999999</c:v>
                </c:pt>
                <c:pt idx="1955">
                  <c:v>1955.6806650999999</c:v>
                </c:pt>
                <c:pt idx="1956">
                  <c:v>1956.6704345999999</c:v>
                </c:pt>
                <c:pt idx="1957">
                  <c:v>1957.6747728</c:v>
                </c:pt>
                <c:pt idx="1958">
                  <c:v>1958.6744048999999</c:v>
                </c:pt>
                <c:pt idx="1959">
                  <c:v>1959.6810295</c:v>
                </c:pt>
                <c:pt idx="1960">
                  <c:v>1960.6709846000001</c:v>
                </c:pt>
                <c:pt idx="1961">
                  <c:v>1961.6795689999999</c:v>
                </c:pt>
                <c:pt idx="1962">
                  <c:v>1962.6716633000001</c:v>
                </c:pt>
                <c:pt idx="1963">
                  <c:v>1963.6772412</c:v>
                </c:pt>
                <c:pt idx="1964">
                  <c:v>1964.6706991000001</c:v>
                </c:pt>
                <c:pt idx="1965">
                  <c:v>1965.6718914999999</c:v>
                </c:pt>
                <c:pt idx="1966">
                  <c:v>1966.6800432</c:v>
                </c:pt>
                <c:pt idx="1967">
                  <c:v>1967.6705790999999</c:v>
                </c:pt>
                <c:pt idx="1968">
                  <c:v>1968.6779509999999</c:v>
                </c:pt>
                <c:pt idx="1969">
                  <c:v>1969.6706985000001</c:v>
                </c:pt>
                <c:pt idx="1970">
                  <c:v>1970.6698100000001</c:v>
                </c:pt>
                <c:pt idx="1971">
                  <c:v>1971.6835795</c:v>
                </c:pt>
                <c:pt idx="1972">
                  <c:v>1972.677606</c:v>
                </c:pt>
                <c:pt idx="1973">
                  <c:v>1973.67939</c:v>
                </c:pt>
                <c:pt idx="1974">
                  <c:v>1974.6736122</c:v>
                </c:pt>
                <c:pt idx="1975">
                  <c:v>1975.6747009999999</c:v>
                </c:pt>
                <c:pt idx="1976">
                  <c:v>1976.6703199999999</c:v>
                </c:pt>
                <c:pt idx="1977">
                  <c:v>1977.679635</c:v>
                </c:pt>
                <c:pt idx="1978">
                  <c:v>1978.6703915999999</c:v>
                </c:pt>
                <c:pt idx="1979">
                  <c:v>1979.6768558000001</c:v>
                </c:pt>
                <c:pt idx="1980">
                  <c:v>1980.6838098999999</c:v>
                </c:pt>
                <c:pt idx="1981">
                  <c:v>1981.6745117999999</c:v>
                </c:pt>
                <c:pt idx="1982">
                  <c:v>1982.6802683999999</c:v>
                </c:pt>
                <c:pt idx="1983">
                  <c:v>1983.6869827</c:v>
                </c:pt>
                <c:pt idx="1984">
                  <c:v>1984.6921123</c:v>
                </c:pt>
                <c:pt idx="1985">
                  <c:v>1985.6867562</c:v>
                </c:pt>
                <c:pt idx="1986">
                  <c:v>1986.6935820000001</c:v>
                </c:pt>
                <c:pt idx="1987">
                  <c:v>1987.6903938999999</c:v>
                </c:pt>
                <c:pt idx="1988">
                  <c:v>1988.6879538999999</c:v>
                </c:pt>
                <c:pt idx="1989">
                  <c:v>1989.6927883000001</c:v>
                </c:pt>
                <c:pt idx="1990">
                  <c:v>1990.6956485000001</c:v>
                </c:pt>
                <c:pt idx="1991">
                  <c:v>1991.6906953</c:v>
                </c:pt>
                <c:pt idx="1992">
                  <c:v>1992.6850420000001</c:v>
                </c:pt>
                <c:pt idx="1993">
                  <c:v>1993.6852434</c:v>
                </c:pt>
                <c:pt idx="1994">
                  <c:v>1994.6938448000001</c:v>
                </c:pt>
                <c:pt idx="1995">
                  <c:v>1995.6982119999998</c:v>
                </c:pt>
                <c:pt idx="1996">
                  <c:v>1996.6884034999998</c:v>
                </c:pt>
                <c:pt idx="1997">
                  <c:v>1997.6902854999998</c:v>
                </c:pt>
                <c:pt idx="1998">
                  <c:v>1998.6990821999998</c:v>
                </c:pt>
                <c:pt idx="1999">
                  <c:v>1999.6898506000002</c:v>
                </c:pt>
                <c:pt idx="2000">
                  <c:v>2000.6858941999999</c:v>
                </c:pt>
                <c:pt idx="2001">
                  <c:v>2001.6940992</c:v>
                </c:pt>
                <c:pt idx="2002">
                  <c:v>2002.6987539000002</c:v>
                </c:pt>
                <c:pt idx="2003">
                  <c:v>2003.6882627999998</c:v>
                </c:pt>
                <c:pt idx="2004">
                  <c:v>2004.7000268000002</c:v>
                </c:pt>
                <c:pt idx="2005">
                  <c:v>2005.7087975999998</c:v>
                </c:pt>
                <c:pt idx="2006">
                  <c:v>2006.7048758000001</c:v>
                </c:pt>
                <c:pt idx="2007">
                  <c:v>2007.7151829999998</c:v>
                </c:pt>
                <c:pt idx="2008">
                  <c:v>2008.7113656000001</c:v>
                </c:pt>
                <c:pt idx="2009">
                  <c:v>2009.7035962999998</c:v>
                </c:pt>
                <c:pt idx="2010">
                  <c:v>2010.7100414000001</c:v>
                </c:pt>
                <c:pt idx="2011">
                  <c:v>2011.7048113999999</c:v>
                </c:pt>
                <c:pt idx="2012">
                  <c:v>2012.7097084000002</c:v>
                </c:pt>
                <c:pt idx="2013">
                  <c:v>2013.7152236000002</c:v>
                </c:pt>
                <c:pt idx="2014">
                  <c:v>2014.7064636999999</c:v>
                </c:pt>
                <c:pt idx="2015">
                  <c:v>2015.7115408</c:v>
                </c:pt>
                <c:pt idx="2016">
                  <c:v>2016.6999644000002</c:v>
                </c:pt>
                <c:pt idx="2017">
                  <c:v>2017.7065680999999</c:v>
                </c:pt>
                <c:pt idx="2018">
                  <c:v>2018.7090290000001</c:v>
                </c:pt>
                <c:pt idx="2019">
                  <c:v>2019.7017661</c:v>
                </c:pt>
                <c:pt idx="2020">
                  <c:v>2020.7105362000002</c:v>
                </c:pt>
                <c:pt idx="2021">
                  <c:v>2021.7027434000001</c:v>
                </c:pt>
                <c:pt idx="2022">
                  <c:v>2022.7114151999999</c:v>
                </c:pt>
                <c:pt idx="2023">
                  <c:v>2023.7064150000001</c:v>
                </c:pt>
                <c:pt idx="2024">
                  <c:v>2024.7036093000002</c:v>
                </c:pt>
                <c:pt idx="2025">
                  <c:v>2025.7075101</c:v>
                </c:pt>
                <c:pt idx="2026">
                  <c:v>2026.7012407000002</c:v>
                </c:pt>
                <c:pt idx="2027">
                  <c:v>2027.7092929</c:v>
                </c:pt>
                <c:pt idx="2028">
                  <c:v>2028.7041678999999</c:v>
                </c:pt>
                <c:pt idx="2029">
                  <c:v>2029.7100486999998</c:v>
                </c:pt>
                <c:pt idx="2030">
                  <c:v>2030.7024213</c:v>
                </c:pt>
                <c:pt idx="2031">
                  <c:v>2031.7102641000001</c:v>
                </c:pt>
                <c:pt idx="2032">
                  <c:v>2032.7065272999998</c:v>
                </c:pt>
                <c:pt idx="2033">
                  <c:v>2033.7034168</c:v>
                </c:pt>
                <c:pt idx="2034">
                  <c:v>2034.7124371999998</c:v>
                </c:pt>
                <c:pt idx="2035">
                  <c:v>2035.7049017999998</c:v>
                </c:pt>
                <c:pt idx="2036">
                  <c:v>2036.7136675000002</c:v>
                </c:pt>
                <c:pt idx="2037">
                  <c:v>2037.7040637</c:v>
                </c:pt>
                <c:pt idx="2038">
                  <c:v>2038.7133250000002</c:v>
                </c:pt>
                <c:pt idx="2039">
                  <c:v>2039.7131230999998</c:v>
                </c:pt>
                <c:pt idx="2040">
                  <c:v>2040.7043239</c:v>
                </c:pt>
                <c:pt idx="2041">
                  <c:v>2041.7001839999998</c:v>
                </c:pt>
                <c:pt idx="2042">
                  <c:v>2042.7113132999998</c:v>
                </c:pt>
                <c:pt idx="2043">
                  <c:v>2043.7019740000001</c:v>
                </c:pt>
                <c:pt idx="2044">
                  <c:v>2044.7009899999998</c:v>
                </c:pt>
                <c:pt idx="2045">
                  <c:v>2045.7112713000001</c:v>
                </c:pt>
                <c:pt idx="2046">
                  <c:v>2046.7015710000001</c:v>
                </c:pt>
                <c:pt idx="2047">
                  <c:v>2047.7119723999999</c:v>
                </c:pt>
                <c:pt idx="2048">
                  <c:v>2048.7056139000001</c:v>
                </c:pt>
                <c:pt idx="2049">
                  <c:v>2049.7016223000001</c:v>
                </c:pt>
                <c:pt idx="2050">
                  <c:v>2050.7117441</c:v>
                </c:pt>
                <c:pt idx="2051">
                  <c:v>2051.7020458000002</c:v>
                </c:pt>
                <c:pt idx="2052">
                  <c:v>2052.7155441</c:v>
                </c:pt>
                <c:pt idx="2053">
                  <c:v>2053.7161912000001</c:v>
                </c:pt>
                <c:pt idx="2054">
                  <c:v>2054.7246288000001</c:v>
                </c:pt>
                <c:pt idx="2055">
                  <c:v>2055.7212338999998</c:v>
                </c:pt>
                <c:pt idx="2056">
                  <c:v>2056.719591</c:v>
                </c:pt>
                <c:pt idx="2057">
                  <c:v>2057.7284779000001</c:v>
                </c:pt>
                <c:pt idx="2058">
                  <c:v>2058.7230307</c:v>
                </c:pt>
                <c:pt idx="2059">
                  <c:v>2059.7192556999998</c:v>
                </c:pt>
                <c:pt idx="2060">
                  <c:v>2060.7175419</c:v>
                </c:pt>
                <c:pt idx="2061">
                  <c:v>2061.7229468999999</c:v>
                </c:pt>
                <c:pt idx="2062">
                  <c:v>2062.7207953000002</c:v>
                </c:pt>
                <c:pt idx="2063">
                  <c:v>2063.7199842999999</c:v>
                </c:pt>
                <c:pt idx="2064">
                  <c:v>2064.7187749</c:v>
                </c:pt>
                <c:pt idx="2065">
                  <c:v>2065.73</c:v>
                </c:pt>
                <c:pt idx="2066">
                  <c:v>2066.7281628999999</c:v>
                </c:pt>
                <c:pt idx="2067">
                  <c:v>2067.7249333999998</c:v>
                </c:pt>
                <c:pt idx="2068">
                  <c:v>2068.7191308000001</c:v>
                </c:pt>
                <c:pt idx="2069">
                  <c:v>2069.7278614000002</c:v>
                </c:pt>
                <c:pt idx="2070">
                  <c:v>2070.7243441000001</c:v>
                </c:pt>
                <c:pt idx="2071">
                  <c:v>2071.7305792000002</c:v>
                </c:pt>
                <c:pt idx="2072">
                  <c:v>2072.7221783999998</c:v>
                </c:pt>
                <c:pt idx="2073">
                  <c:v>2073.7286703999998</c:v>
                </c:pt>
                <c:pt idx="2074">
                  <c:v>2074.7202842000002</c:v>
                </c:pt>
                <c:pt idx="2075">
                  <c:v>2075.7249907999999</c:v>
                </c:pt>
                <c:pt idx="2076">
                  <c:v>2076.7195255000001</c:v>
                </c:pt>
                <c:pt idx="2077">
                  <c:v>2077.7270825000001</c:v>
                </c:pt>
                <c:pt idx="2078">
                  <c:v>2078.7186749000002</c:v>
                </c:pt>
                <c:pt idx="2079">
                  <c:v>2079.7243106000001</c:v>
                </c:pt>
                <c:pt idx="2080">
                  <c:v>2080.7307848999999</c:v>
                </c:pt>
                <c:pt idx="2081">
                  <c:v>2081.7260510999999</c:v>
                </c:pt>
                <c:pt idx="2082">
                  <c:v>2082.7161633999999</c:v>
                </c:pt>
                <c:pt idx="2083">
                  <c:v>2083.7238117000002</c:v>
                </c:pt>
                <c:pt idx="2084">
                  <c:v>2084.7294646</c:v>
                </c:pt>
                <c:pt idx="2085">
                  <c:v>2085.7238149999998</c:v>
                </c:pt>
                <c:pt idx="2086">
                  <c:v>2086.7291233999999</c:v>
                </c:pt>
                <c:pt idx="2087">
                  <c:v>2087.7201925999998</c:v>
                </c:pt>
                <c:pt idx="2088">
                  <c:v>2088.7271325000002</c:v>
                </c:pt>
                <c:pt idx="2089">
                  <c:v>2089.7186766999998</c:v>
                </c:pt>
                <c:pt idx="2090">
                  <c:v>2090.7165467999998</c:v>
                </c:pt>
                <c:pt idx="2091">
                  <c:v>2091.7216247000001</c:v>
                </c:pt>
                <c:pt idx="2092">
                  <c:v>2092.716046</c:v>
                </c:pt>
                <c:pt idx="2093">
                  <c:v>2093.7224213999998</c:v>
                </c:pt>
                <c:pt idx="2094">
                  <c:v>2094.7167365999999</c:v>
                </c:pt>
                <c:pt idx="2095">
                  <c:v>2095.7213173999999</c:v>
                </c:pt>
                <c:pt idx="2096">
                  <c:v>2096.7164561</c:v>
                </c:pt>
                <c:pt idx="2097">
                  <c:v>2097.7271003000001</c:v>
                </c:pt>
                <c:pt idx="2098">
                  <c:v>2098.7181752000001</c:v>
                </c:pt>
                <c:pt idx="2099">
                  <c:v>2099.7257899000001</c:v>
                </c:pt>
                <c:pt idx="2100">
                  <c:v>2100.7230776000001</c:v>
                </c:pt>
                <c:pt idx="2101">
                  <c:v>2101.7291049</c:v>
                </c:pt>
                <c:pt idx="2102">
                  <c:v>2102.7210306000002</c:v>
                </c:pt>
                <c:pt idx="2103">
                  <c:v>2103.7162475</c:v>
                </c:pt>
                <c:pt idx="2104">
                  <c:v>2104.7171927999998</c:v>
                </c:pt>
                <c:pt idx="2105">
                  <c:v>2105.7289977999999</c:v>
                </c:pt>
                <c:pt idx="2106">
                  <c:v>2106.7179764000002</c:v>
                </c:pt>
                <c:pt idx="2107">
                  <c:v>2107.7233495</c:v>
                </c:pt>
                <c:pt idx="2108">
                  <c:v>2108.7263567999998</c:v>
                </c:pt>
                <c:pt idx="2109">
                  <c:v>2109.7205565999998</c:v>
                </c:pt>
                <c:pt idx="2110">
                  <c:v>2110.7226519999999</c:v>
                </c:pt>
                <c:pt idx="2111">
                  <c:v>2111.7257737</c:v>
                </c:pt>
                <c:pt idx="2112">
                  <c:v>2112.7181157</c:v>
                </c:pt>
                <c:pt idx="2113">
                  <c:v>2113.7283640000001</c:v>
                </c:pt>
                <c:pt idx="2114">
                  <c:v>2114.7225334999998</c:v>
                </c:pt>
                <c:pt idx="2115">
                  <c:v>2115.7201645999999</c:v>
                </c:pt>
                <c:pt idx="2116">
                  <c:v>2116.7228896000001</c:v>
                </c:pt>
                <c:pt idx="2117">
                  <c:v>2117.7299837999999</c:v>
                </c:pt>
                <c:pt idx="2118">
                  <c:v>2118.7209714999999</c:v>
                </c:pt>
                <c:pt idx="2119">
                  <c:v>2119.7173244000001</c:v>
                </c:pt>
                <c:pt idx="2120">
                  <c:v>2120.7253774999999</c:v>
                </c:pt>
                <c:pt idx="2121">
                  <c:v>2121.7174503000001</c:v>
                </c:pt>
                <c:pt idx="2122">
                  <c:v>2122.7248046</c:v>
                </c:pt>
                <c:pt idx="2123">
                  <c:v>2123.7326243000002</c:v>
                </c:pt>
                <c:pt idx="2124">
                  <c:v>2124.7435206</c:v>
                </c:pt>
                <c:pt idx="2125">
                  <c:v>2125.7418195999999</c:v>
                </c:pt>
                <c:pt idx="2126">
                  <c:v>2126.7387222000002</c:v>
                </c:pt>
                <c:pt idx="2127">
                  <c:v>2127.7330044999999</c:v>
                </c:pt>
                <c:pt idx="2128">
                  <c:v>2128.7477825000001</c:v>
                </c:pt>
                <c:pt idx="2129">
                  <c:v>2129.7542984000002</c:v>
                </c:pt>
                <c:pt idx="2130">
                  <c:v>2130.7600895</c:v>
                </c:pt>
                <c:pt idx="2131">
                  <c:v>2131.7542448999998</c:v>
                </c:pt>
                <c:pt idx="2132">
                  <c:v>2132.7593866000002</c:v>
                </c:pt>
                <c:pt idx="2133">
                  <c:v>2133.7509503000001</c:v>
                </c:pt>
                <c:pt idx="2134">
                  <c:v>2134.7571504000002</c:v>
                </c:pt>
                <c:pt idx="2135">
                  <c:v>2135.7545126999999</c:v>
                </c:pt>
                <c:pt idx="2136">
                  <c:v>2136.7497002</c:v>
                </c:pt>
                <c:pt idx="2137">
                  <c:v>2137.7530068000001</c:v>
                </c:pt>
                <c:pt idx="2138">
                  <c:v>2138.7530327999998</c:v>
                </c:pt>
                <c:pt idx="2139">
                  <c:v>2139.7497238999999</c:v>
                </c:pt>
                <c:pt idx="2140">
                  <c:v>2140.7573963</c:v>
                </c:pt>
                <c:pt idx="2141">
                  <c:v>2141.7550568000001</c:v>
                </c:pt>
                <c:pt idx="2142">
                  <c:v>2142.7473498999998</c:v>
                </c:pt>
                <c:pt idx="2143">
                  <c:v>2143.753616</c:v>
                </c:pt>
                <c:pt idx="2144">
                  <c:v>2144.7486531999998</c:v>
                </c:pt>
                <c:pt idx="2145">
                  <c:v>2145.7560739999999</c:v>
                </c:pt>
                <c:pt idx="2146">
                  <c:v>2146.7524693999999</c:v>
                </c:pt>
                <c:pt idx="2147">
                  <c:v>2147.7501373999999</c:v>
                </c:pt>
                <c:pt idx="2148">
                  <c:v>2148.7475454999999</c:v>
                </c:pt>
                <c:pt idx="2149">
                  <c:v>2149.7482359999999</c:v>
                </c:pt>
                <c:pt idx="2150">
                  <c:v>2150.7595252000001</c:v>
                </c:pt>
                <c:pt idx="2151">
                  <c:v>2151.7514577000002</c:v>
                </c:pt>
                <c:pt idx="2152">
                  <c:v>2152.7630948999999</c:v>
                </c:pt>
                <c:pt idx="2153">
                  <c:v>2153.7563752999999</c:v>
                </c:pt>
                <c:pt idx="2154">
                  <c:v>2154.7482556</c:v>
                </c:pt>
                <c:pt idx="2155">
                  <c:v>2155.7585898000002</c:v>
                </c:pt>
                <c:pt idx="2156">
                  <c:v>2156.7537367999998</c:v>
                </c:pt>
                <c:pt idx="2157">
                  <c:v>2157.7495423</c:v>
                </c:pt>
                <c:pt idx="2158">
                  <c:v>2158.7543491000001</c:v>
                </c:pt>
                <c:pt idx="2159">
                  <c:v>2159.7501658000001</c:v>
                </c:pt>
                <c:pt idx="2160">
                  <c:v>2160.7726157000002</c:v>
                </c:pt>
                <c:pt idx="2161">
                  <c:v>2161.7642455999999</c:v>
                </c:pt>
                <c:pt idx="2162">
                  <c:v>2162.772876</c:v>
                </c:pt>
                <c:pt idx="2163">
                  <c:v>2163.7751370999999</c:v>
                </c:pt>
                <c:pt idx="2164">
                  <c:v>2164.7715447</c:v>
                </c:pt>
                <c:pt idx="2165">
                  <c:v>2165.7676242000002</c:v>
                </c:pt>
                <c:pt idx="2166">
                  <c:v>2166.7762650999998</c:v>
                </c:pt>
                <c:pt idx="2167">
                  <c:v>2167.7690929</c:v>
                </c:pt>
                <c:pt idx="2168">
                  <c:v>2168.7781101999999</c:v>
                </c:pt>
                <c:pt idx="2169">
                  <c:v>2169.7688066999999</c:v>
                </c:pt>
                <c:pt idx="2170">
                  <c:v>2170.7757809999998</c:v>
                </c:pt>
                <c:pt idx="2171">
                  <c:v>2171.7710000000002</c:v>
                </c:pt>
                <c:pt idx="2172">
                  <c:v>2172.7640059</c:v>
                </c:pt>
                <c:pt idx="2173">
                  <c:v>2173.7721333</c:v>
                </c:pt>
                <c:pt idx="2174">
                  <c:v>2174.7849296999998</c:v>
                </c:pt>
                <c:pt idx="2175">
                  <c:v>2175.7798253999999</c:v>
                </c:pt>
                <c:pt idx="2176">
                  <c:v>2176.7883673000001</c:v>
                </c:pt>
                <c:pt idx="2177">
                  <c:v>2177.7832487000001</c:v>
                </c:pt>
                <c:pt idx="2178">
                  <c:v>2178.7918700999999</c:v>
                </c:pt>
                <c:pt idx="2179">
                  <c:v>2179.7848147999998</c:v>
                </c:pt>
                <c:pt idx="2180">
                  <c:v>2180.7908222999999</c:v>
                </c:pt>
                <c:pt idx="2181">
                  <c:v>2181.7881799000002</c:v>
                </c:pt>
                <c:pt idx="2182">
                  <c:v>2182.7857386000001</c:v>
                </c:pt>
                <c:pt idx="2183">
                  <c:v>2183.7841128</c:v>
                </c:pt>
                <c:pt idx="2184">
                  <c:v>2184.7815744</c:v>
                </c:pt>
                <c:pt idx="2185">
                  <c:v>2185.7785987000002</c:v>
                </c:pt>
                <c:pt idx="2186">
                  <c:v>2186.7891347</c:v>
                </c:pt>
                <c:pt idx="2187">
                  <c:v>2187.7831577000002</c:v>
                </c:pt>
                <c:pt idx="2188">
                  <c:v>2188.7796416000001</c:v>
                </c:pt>
                <c:pt idx="2189">
                  <c:v>2189.7874376</c:v>
                </c:pt>
                <c:pt idx="2190">
                  <c:v>2190.7931803000001</c:v>
                </c:pt>
                <c:pt idx="2191">
                  <c:v>2191.7846872999999</c:v>
                </c:pt>
                <c:pt idx="2192">
                  <c:v>2192.7940893</c:v>
                </c:pt>
                <c:pt idx="2193">
                  <c:v>2193.7867778</c:v>
                </c:pt>
                <c:pt idx="2194">
                  <c:v>2194.7868361999999</c:v>
                </c:pt>
                <c:pt idx="2195">
                  <c:v>2195.7814787000002</c:v>
                </c:pt>
                <c:pt idx="2196">
                  <c:v>2196.7787029000001</c:v>
                </c:pt>
                <c:pt idx="2197">
                  <c:v>2197.7919261000002</c:v>
                </c:pt>
                <c:pt idx="2198">
                  <c:v>2198.7841357000002</c:v>
                </c:pt>
                <c:pt idx="2199">
                  <c:v>2199.77954</c:v>
                </c:pt>
                <c:pt idx="2200">
                  <c:v>2200.7885968999999</c:v>
                </c:pt>
                <c:pt idx="2201">
                  <c:v>2201.7839712999998</c:v>
                </c:pt>
                <c:pt idx="2202">
                  <c:v>2202.7918324000002</c:v>
                </c:pt>
                <c:pt idx="2203">
                  <c:v>2203.7832813999999</c:v>
                </c:pt>
                <c:pt idx="2204">
                  <c:v>2204.7796708000001</c:v>
                </c:pt>
                <c:pt idx="2205">
                  <c:v>2205.7882101</c:v>
                </c:pt>
                <c:pt idx="2206">
                  <c:v>2206.7811193000002</c:v>
                </c:pt>
                <c:pt idx="2207">
                  <c:v>2207.7920966000001</c:v>
                </c:pt>
                <c:pt idx="2208">
                  <c:v>2208.7839692000002</c:v>
                </c:pt>
                <c:pt idx="2209">
                  <c:v>2209.7779817999999</c:v>
                </c:pt>
                <c:pt idx="2210">
                  <c:v>2210.7866331999999</c:v>
                </c:pt>
                <c:pt idx="2211">
                  <c:v>2211.9467528</c:v>
                </c:pt>
                <c:pt idx="2212">
                  <c:v>2212.7829148999999</c:v>
                </c:pt>
                <c:pt idx="2213">
                  <c:v>2214.1202386999998</c:v>
                </c:pt>
                <c:pt idx="2214">
                  <c:v>2214.7910339</c:v>
                </c:pt>
                <c:pt idx="2215">
                  <c:v>2215.7800369000001</c:v>
                </c:pt>
                <c:pt idx="2216">
                  <c:v>2216.7818917999998</c:v>
                </c:pt>
                <c:pt idx="2217">
                  <c:v>2217.787425</c:v>
                </c:pt>
                <c:pt idx="2218">
                  <c:v>2218.8347825999999</c:v>
                </c:pt>
                <c:pt idx="2219">
                  <c:v>2219.8750065999998</c:v>
                </c:pt>
                <c:pt idx="2220">
                  <c:v>2220.9082496999999</c:v>
                </c:pt>
                <c:pt idx="2221">
                  <c:v>2221.9401152999999</c:v>
                </c:pt>
                <c:pt idx="2222">
                  <c:v>2223.0187930000002</c:v>
                </c:pt>
                <c:pt idx="2223">
                  <c:v>2223.7886911000001</c:v>
                </c:pt>
                <c:pt idx="2224">
                  <c:v>2225.1260462999999</c:v>
                </c:pt>
                <c:pt idx="2225">
                  <c:v>2225.7908914999998</c:v>
                </c:pt>
                <c:pt idx="2226">
                  <c:v>2226.7824968999998</c:v>
                </c:pt>
                <c:pt idx="2227">
                  <c:v>2227.7865345999999</c:v>
                </c:pt>
                <c:pt idx="2228">
                  <c:v>2228.7799976000001</c:v>
                </c:pt>
                <c:pt idx="2229">
                  <c:v>2229.7899643999999</c:v>
                </c:pt>
                <c:pt idx="2230">
                  <c:v>2230.7823447000001</c:v>
                </c:pt>
                <c:pt idx="2231">
                  <c:v>2231.8728114</c:v>
                </c:pt>
                <c:pt idx="2232">
                  <c:v>2232.9486123000001</c:v>
                </c:pt>
                <c:pt idx="2233">
                  <c:v>2233.9449553999998</c:v>
                </c:pt>
                <c:pt idx="2234">
                  <c:v>2234.9811716999998</c:v>
                </c:pt>
                <c:pt idx="2235">
                  <c:v>2235.9637502</c:v>
                </c:pt>
                <c:pt idx="2236">
                  <c:v>2236.9626063999999</c:v>
                </c:pt>
                <c:pt idx="2237">
                  <c:v>2237.9573621999998</c:v>
                </c:pt>
                <c:pt idx="2238">
                  <c:v>2238.9568577</c:v>
                </c:pt>
                <c:pt idx="2239">
                  <c:v>2239.9227338000001</c:v>
                </c:pt>
                <c:pt idx="2240">
                  <c:v>2240.9782289999998</c:v>
                </c:pt>
                <c:pt idx="2241">
                  <c:v>2241.9694104999999</c:v>
                </c:pt>
                <c:pt idx="2242">
                  <c:v>2242.9390177999999</c:v>
                </c:pt>
                <c:pt idx="2243">
                  <c:v>2243.9313225999999</c:v>
                </c:pt>
                <c:pt idx="2244">
                  <c:v>2244.9888664</c:v>
                </c:pt>
                <c:pt idx="2245">
                  <c:v>2245.9233309000001</c:v>
                </c:pt>
                <c:pt idx="2246">
                  <c:v>2246.9687479999998</c:v>
                </c:pt>
                <c:pt idx="2247">
                  <c:v>2247.9490515000002</c:v>
                </c:pt>
                <c:pt idx="2248">
                  <c:v>2248.9213759999998</c:v>
                </c:pt>
                <c:pt idx="2249">
                  <c:v>2249.9884846</c:v>
                </c:pt>
                <c:pt idx="2250">
                  <c:v>2250.9646253000001</c:v>
                </c:pt>
                <c:pt idx="2251">
                  <c:v>2251.9346503000002</c:v>
                </c:pt>
                <c:pt idx="2252">
                  <c:v>2252.9234488000002</c:v>
                </c:pt>
                <c:pt idx="2253">
                  <c:v>2253.9678737999998</c:v>
                </c:pt>
                <c:pt idx="2254">
                  <c:v>2255.0199806999999</c:v>
                </c:pt>
                <c:pt idx="2255">
                  <c:v>2255.9340381000002</c:v>
                </c:pt>
                <c:pt idx="2256">
                  <c:v>2256.9681862000002</c:v>
                </c:pt>
                <c:pt idx="2257">
                  <c:v>2257.9842629</c:v>
                </c:pt>
                <c:pt idx="2258">
                  <c:v>2258.933845</c:v>
                </c:pt>
                <c:pt idx="2259">
                  <c:v>2259.9874808999998</c:v>
                </c:pt>
                <c:pt idx="2260">
                  <c:v>2260.9980541999998</c:v>
                </c:pt>
                <c:pt idx="2261">
                  <c:v>2261.9781702</c:v>
                </c:pt>
                <c:pt idx="2262">
                  <c:v>2263.0258171999999</c:v>
                </c:pt>
                <c:pt idx="2263">
                  <c:v>2263.9792099000001</c:v>
                </c:pt>
                <c:pt idx="2264">
                  <c:v>2264.9721611999998</c:v>
                </c:pt>
                <c:pt idx="2265">
                  <c:v>2265.9899599999999</c:v>
                </c:pt>
                <c:pt idx="2266">
                  <c:v>2266.9936656999998</c:v>
                </c:pt>
                <c:pt idx="2267">
                  <c:v>2267.9462521999999</c:v>
                </c:pt>
                <c:pt idx="2268">
                  <c:v>2269.0277136</c:v>
                </c:pt>
                <c:pt idx="2269">
                  <c:v>2269.8875045</c:v>
                </c:pt>
                <c:pt idx="2270">
                  <c:v>2270.9828637000001</c:v>
                </c:pt>
                <c:pt idx="2271">
                  <c:v>2271.9007121999998</c:v>
                </c:pt>
                <c:pt idx="2272">
                  <c:v>2272.8694526999998</c:v>
                </c:pt>
                <c:pt idx="2273">
                  <c:v>2273.8976720999999</c:v>
                </c:pt>
                <c:pt idx="2274">
                  <c:v>2274.969251</c:v>
                </c:pt>
                <c:pt idx="2275">
                  <c:v>2275.9894942000001</c:v>
                </c:pt>
                <c:pt idx="2276">
                  <c:v>2276.9820196000001</c:v>
                </c:pt>
                <c:pt idx="2277">
                  <c:v>2277.9808650999998</c:v>
                </c:pt>
                <c:pt idx="2278">
                  <c:v>2278.9273119999998</c:v>
                </c:pt>
                <c:pt idx="2279">
                  <c:v>2279.9806027999998</c:v>
                </c:pt>
                <c:pt idx="2280">
                  <c:v>2280.9972751</c:v>
                </c:pt>
                <c:pt idx="2281">
                  <c:v>2281.9229688999999</c:v>
                </c:pt>
                <c:pt idx="2282">
                  <c:v>2282.9931688000001</c:v>
                </c:pt>
                <c:pt idx="2283">
                  <c:v>2284.3311564000001</c:v>
                </c:pt>
                <c:pt idx="2284">
                  <c:v>2284.9427645000001</c:v>
                </c:pt>
                <c:pt idx="2285">
                  <c:v>2285.9539332999998</c:v>
                </c:pt>
                <c:pt idx="2286">
                  <c:v>2286.9505091999999</c:v>
                </c:pt>
                <c:pt idx="2287">
                  <c:v>2287.9870679999999</c:v>
                </c:pt>
                <c:pt idx="2288">
                  <c:v>2288.9835489000002</c:v>
                </c:pt>
                <c:pt idx="2289">
                  <c:v>2289.9492009000001</c:v>
                </c:pt>
                <c:pt idx="2290">
                  <c:v>2290.9251018</c:v>
                </c:pt>
                <c:pt idx="2291">
                  <c:v>2291.9804488</c:v>
                </c:pt>
                <c:pt idx="2292">
                  <c:v>2292.8621269</c:v>
                </c:pt>
                <c:pt idx="2293">
                  <c:v>2293.9884434999999</c:v>
                </c:pt>
                <c:pt idx="2294">
                  <c:v>2295.0250325000002</c:v>
                </c:pt>
                <c:pt idx="2295">
                  <c:v>2295.9861003000001</c:v>
                </c:pt>
                <c:pt idx="2296">
                  <c:v>2296.9942022999999</c:v>
                </c:pt>
                <c:pt idx="2297">
                  <c:v>2297.9236301999999</c:v>
                </c:pt>
                <c:pt idx="2298">
                  <c:v>2298.9875433000002</c:v>
                </c:pt>
                <c:pt idx="2299">
                  <c:v>2299.9823763999998</c:v>
                </c:pt>
                <c:pt idx="2300">
                  <c:v>2300.9982229000002</c:v>
                </c:pt>
                <c:pt idx="2301">
                  <c:v>2301.9907927999998</c:v>
                </c:pt>
                <c:pt idx="2302">
                  <c:v>2302.9267166</c:v>
                </c:pt>
                <c:pt idx="2303">
                  <c:v>2303.98317</c:v>
                </c:pt>
                <c:pt idx="2304">
                  <c:v>2304.9652227000001</c:v>
                </c:pt>
                <c:pt idx="2305">
                  <c:v>2305.9290629000002</c:v>
                </c:pt>
                <c:pt idx="2306">
                  <c:v>2306.9822516999998</c:v>
                </c:pt>
                <c:pt idx="2307">
                  <c:v>2307.9770539000001</c:v>
                </c:pt>
                <c:pt idx="2308">
                  <c:v>2308.9263835000002</c:v>
                </c:pt>
                <c:pt idx="2309">
                  <c:v>2309.9868147000002</c:v>
                </c:pt>
                <c:pt idx="2310">
                  <c:v>2310.9854266000002</c:v>
                </c:pt>
                <c:pt idx="2311">
                  <c:v>2312.0012554999998</c:v>
                </c:pt>
                <c:pt idx="2312">
                  <c:v>2312.9230241</c:v>
                </c:pt>
                <c:pt idx="2313">
                  <c:v>2314.0160722000001</c:v>
                </c:pt>
                <c:pt idx="2314">
                  <c:v>2314.9450317999999</c:v>
                </c:pt>
                <c:pt idx="2315">
                  <c:v>2315.8644439</c:v>
                </c:pt>
                <c:pt idx="2316">
                  <c:v>2316.9424582000001</c:v>
                </c:pt>
                <c:pt idx="2317">
                  <c:v>2317.9331175000002</c:v>
                </c:pt>
                <c:pt idx="2318">
                  <c:v>2318.9510015999999</c:v>
                </c:pt>
                <c:pt idx="2319">
                  <c:v>2319.9267841000001</c:v>
                </c:pt>
                <c:pt idx="2320">
                  <c:v>2320.9317210999998</c:v>
                </c:pt>
                <c:pt idx="2321">
                  <c:v>2321.9325297999999</c:v>
                </c:pt>
                <c:pt idx="2322">
                  <c:v>2322.9194266999998</c:v>
                </c:pt>
                <c:pt idx="2323">
                  <c:v>2323.9037054</c:v>
                </c:pt>
                <c:pt idx="2324">
                  <c:v>2324.9856522</c:v>
                </c:pt>
                <c:pt idx="2325">
                  <c:v>2325.9728017000002</c:v>
                </c:pt>
                <c:pt idx="2326">
                  <c:v>2326.9858706999999</c:v>
                </c:pt>
                <c:pt idx="2327">
                  <c:v>2327.9273552</c:v>
                </c:pt>
                <c:pt idx="2328">
                  <c:v>2328.9595307</c:v>
                </c:pt>
                <c:pt idx="2329">
                  <c:v>2329.8890286000001</c:v>
                </c:pt>
                <c:pt idx="2330">
                  <c:v>2330.9167962000001</c:v>
                </c:pt>
                <c:pt idx="2331">
                  <c:v>2331.9503034999998</c:v>
                </c:pt>
                <c:pt idx="2332">
                  <c:v>2332.9831942000001</c:v>
                </c:pt>
                <c:pt idx="2333">
                  <c:v>2333.9596713000001</c:v>
                </c:pt>
                <c:pt idx="2334">
                  <c:v>2334.9745253999999</c:v>
                </c:pt>
                <c:pt idx="2335">
                  <c:v>2335.9036169000001</c:v>
                </c:pt>
                <c:pt idx="2336">
                  <c:v>2336.9824947000002</c:v>
                </c:pt>
                <c:pt idx="2337">
                  <c:v>2337.9714567999999</c:v>
                </c:pt>
                <c:pt idx="2338">
                  <c:v>2338.9320246000002</c:v>
                </c:pt>
                <c:pt idx="2339">
                  <c:v>2339.8051243</c:v>
                </c:pt>
                <c:pt idx="2340">
                  <c:v>2340.8079429999998</c:v>
                </c:pt>
                <c:pt idx="2341">
                  <c:v>2341.8337256</c:v>
                </c:pt>
                <c:pt idx="2342">
                  <c:v>2342.8238449</c:v>
                </c:pt>
                <c:pt idx="2343">
                  <c:v>2343.803668</c:v>
                </c:pt>
                <c:pt idx="2344">
                  <c:v>2344.8147958999998</c:v>
                </c:pt>
                <c:pt idx="2345">
                  <c:v>2345.8002004999998</c:v>
                </c:pt>
                <c:pt idx="2346">
                  <c:v>2346.8048053000002</c:v>
                </c:pt>
                <c:pt idx="2347">
                  <c:v>2347.8129600000002</c:v>
                </c:pt>
                <c:pt idx="2348">
                  <c:v>2348.8122750000002</c:v>
                </c:pt>
                <c:pt idx="2349">
                  <c:v>2349.8016791</c:v>
                </c:pt>
                <c:pt idx="2350">
                  <c:v>2350.8113361000001</c:v>
                </c:pt>
                <c:pt idx="2351">
                  <c:v>2351.7963845999998</c:v>
                </c:pt>
                <c:pt idx="2352">
                  <c:v>2352.8027146999998</c:v>
                </c:pt>
                <c:pt idx="2353">
                  <c:v>2353.8090139999999</c:v>
                </c:pt>
                <c:pt idx="2354">
                  <c:v>2354.7982431</c:v>
                </c:pt>
                <c:pt idx="2355">
                  <c:v>2355.8041552</c:v>
                </c:pt>
                <c:pt idx="2356">
                  <c:v>2356.8063216</c:v>
                </c:pt>
                <c:pt idx="2357">
                  <c:v>2357.8115794</c:v>
                </c:pt>
                <c:pt idx="2358">
                  <c:v>2358.7982016000001</c:v>
                </c:pt>
                <c:pt idx="2359">
                  <c:v>2359.8051080999999</c:v>
                </c:pt>
                <c:pt idx="2360">
                  <c:v>2360.8064054000001</c:v>
                </c:pt>
                <c:pt idx="2361">
                  <c:v>2361.8094210999998</c:v>
                </c:pt>
                <c:pt idx="2362">
                  <c:v>2362.8101855</c:v>
                </c:pt>
                <c:pt idx="2363">
                  <c:v>2363.7990918999999</c:v>
                </c:pt>
                <c:pt idx="2364">
                  <c:v>2364.8107986999999</c:v>
                </c:pt>
                <c:pt idx="2365">
                  <c:v>2365.7996466999998</c:v>
                </c:pt>
                <c:pt idx="2366">
                  <c:v>2366.8069086</c:v>
                </c:pt>
                <c:pt idx="2367">
                  <c:v>2367.8005655000002</c:v>
                </c:pt>
                <c:pt idx="2368">
                  <c:v>2368.8078062999998</c:v>
                </c:pt>
                <c:pt idx="2369">
                  <c:v>2369.8064817999998</c:v>
                </c:pt>
                <c:pt idx="2370">
                  <c:v>2370.8126858000001</c:v>
                </c:pt>
                <c:pt idx="2371">
                  <c:v>2371.799814</c:v>
                </c:pt>
                <c:pt idx="2372">
                  <c:v>2372.8025117000002</c:v>
                </c:pt>
                <c:pt idx="2373">
                  <c:v>2373.8075294999999</c:v>
                </c:pt>
                <c:pt idx="2374">
                  <c:v>2374.8032563000002</c:v>
                </c:pt>
                <c:pt idx="2375">
                  <c:v>2375.8031466000002</c:v>
                </c:pt>
                <c:pt idx="2376">
                  <c:v>2376.8153757999999</c:v>
                </c:pt>
                <c:pt idx="2377">
                  <c:v>2377.8080878999999</c:v>
                </c:pt>
                <c:pt idx="2378">
                  <c:v>2378.8063041</c:v>
                </c:pt>
                <c:pt idx="2379">
                  <c:v>2379.8007093000001</c:v>
                </c:pt>
                <c:pt idx="2380">
                  <c:v>2380.8088296000001</c:v>
                </c:pt>
                <c:pt idx="2381">
                  <c:v>2381.8072336999999</c:v>
                </c:pt>
                <c:pt idx="2382">
                  <c:v>2382.8112839999999</c:v>
                </c:pt>
                <c:pt idx="2383">
                  <c:v>2383.8040172000001</c:v>
                </c:pt>
                <c:pt idx="2384">
                  <c:v>2384.8082457999999</c:v>
                </c:pt>
                <c:pt idx="2385">
                  <c:v>2385.8122540999998</c:v>
                </c:pt>
                <c:pt idx="2386">
                  <c:v>2386.8013007</c:v>
                </c:pt>
                <c:pt idx="2387">
                  <c:v>2387.8274672000002</c:v>
                </c:pt>
                <c:pt idx="2388">
                  <c:v>2388.8083299999998</c:v>
                </c:pt>
                <c:pt idx="2389">
                  <c:v>2389.8235490000002</c:v>
                </c:pt>
                <c:pt idx="2390">
                  <c:v>2390.8107436</c:v>
                </c:pt>
                <c:pt idx="2391">
                  <c:v>2391.8004003000001</c:v>
                </c:pt>
                <c:pt idx="2392">
                  <c:v>2392.8028419000002</c:v>
                </c:pt>
                <c:pt idx="2393">
                  <c:v>2393.8075663</c:v>
                </c:pt>
                <c:pt idx="2394">
                  <c:v>2394.8115910000001</c:v>
                </c:pt>
                <c:pt idx="2395">
                  <c:v>2395.8016754999999</c:v>
                </c:pt>
                <c:pt idx="2396">
                  <c:v>2396.8058185999998</c:v>
                </c:pt>
                <c:pt idx="2397">
                  <c:v>2397.8416648000002</c:v>
                </c:pt>
                <c:pt idx="2398">
                  <c:v>2398.8123034999999</c:v>
                </c:pt>
                <c:pt idx="2399">
                  <c:v>2399.8036063999998</c:v>
                </c:pt>
                <c:pt idx="2400">
                  <c:v>2400.8471902000001</c:v>
                </c:pt>
                <c:pt idx="2401">
                  <c:v>2401.8104822999999</c:v>
                </c:pt>
                <c:pt idx="2402">
                  <c:v>2402.8022855999998</c:v>
                </c:pt>
                <c:pt idx="2403">
                  <c:v>2403.8257864000002</c:v>
                </c:pt>
                <c:pt idx="2404">
                  <c:v>2404.8011972999998</c:v>
                </c:pt>
                <c:pt idx="2405">
                  <c:v>2405.8081797</c:v>
                </c:pt>
                <c:pt idx="2406">
                  <c:v>2406.8096566999998</c:v>
                </c:pt>
                <c:pt idx="2407">
                  <c:v>2407.8115923</c:v>
                </c:pt>
                <c:pt idx="2408">
                  <c:v>2408.8183460999999</c:v>
                </c:pt>
                <c:pt idx="2409">
                  <c:v>2409.8192657</c:v>
                </c:pt>
                <c:pt idx="2410">
                  <c:v>2410.8104085999998</c:v>
                </c:pt>
                <c:pt idx="2411">
                  <c:v>2411.831103</c:v>
                </c:pt>
                <c:pt idx="2412">
                  <c:v>2412.8069845999999</c:v>
                </c:pt>
                <c:pt idx="2413">
                  <c:v>2413.9030475</c:v>
                </c:pt>
                <c:pt idx="2414">
                  <c:v>2414.8338746999998</c:v>
                </c:pt>
                <c:pt idx="2415">
                  <c:v>2415.8054357000001</c:v>
                </c:pt>
                <c:pt idx="2416">
                  <c:v>2416.7999456000002</c:v>
                </c:pt>
                <c:pt idx="2417">
                  <c:v>2417.8252352</c:v>
                </c:pt>
                <c:pt idx="2418">
                  <c:v>2418.8073589000001</c:v>
                </c:pt>
                <c:pt idx="2419">
                  <c:v>2419.8035020000002</c:v>
                </c:pt>
                <c:pt idx="2420">
                  <c:v>2420.8068761</c:v>
                </c:pt>
                <c:pt idx="2421">
                  <c:v>2421.7974531999998</c:v>
                </c:pt>
                <c:pt idx="2422">
                  <c:v>2422.8081388000001</c:v>
                </c:pt>
                <c:pt idx="2423">
                  <c:v>2423.7984249000001</c:v>
                </c:pt>
                <c:pt idx="2424">
                  <c:v>2424.8037816999999</c:v>
                </c:pt>
                <c:pt idx="2425">
                  <c:v>2425.8077321999999</c:v>
                </c:pt>
                <c:pt idx="2426">
                  <c:v>2426.8066376000002</c:v>
                </c:pt>
                <c:pt idx="2427">
                  <c:v>2427.8096866000001</c:v>
                </c:pt>
                <c:pt idx="2428">
                  <c:v>2428.8144146</c:v>
                </c:pt>
                <c:pt idx="2429">
                  <c:v>2429.8054410999998</c:v>
                </c:pt>
                <c:pt idx="2430">
                  <c:v>2430.8060077999999</c:v>
                </c:pt>
                <c:pt idx="2431">
                  <c:v>2431.8094170999998</c:v>
                </c:pt>
                <c:pt idx="2432">
                  <c:v>2432.8081207</c:v>
                </c:pt>
                <c:pt idx="2433">
                  <c:v>2433.7978750000002</c:v>
                </c:pt>
                <c:pt idx="2434">
                  <c:v>2434.8403481</c:v>
                </c:pt>
                <c:pt idx="2435">
                  <c:v>2435.8075681999999</c:v>
                </c:pt>
                <c:pt idx="2436">
                  <c:v>2436.8040961000002</c:v>
                </c:pt>
                <c:pt idx="2437">
                  <c:v>2437.8102109000001</c:v>
                </c:pt>
                <c:pt idx="2438">
                  <c:v>2438.8033787999998</c:v>
                </c:pt>
                <c:pt idx="2439">
                  <c:v>2439.8101012000002</c:v>
                </c:pt>
                <c:pt idx="2440">
                  <c:v>2440.8114475000002</c:v>
                </c:pt>
                <c:pt idx="2441">
                  <c:v>2441.8019798999999</c:v>
                </c:pt>
                <c:pt idx="2442">
                  <c:v>2442.8040179</c:v>
                </c:pt>
                <c:pt idx="2443">
                  <c:v>2443.8082018999999</c:v>
                </c:pt>
                <c:pt idx="2444">
                  <c:v>2444.8032962000002</c:v>
                </c:pt>
                <c:pt idx="2445">
                  <c:v>2445.8027087</c:v>
                </c:pt>
                <c:pt idx="2446">
                  <c:v>2446.8063161999999</c:v>
                </c:pt>
                <c:pt idx="2447">
                  <c:v>2447.8083762000001</c:v>
                </c:pt>
                <c:pt idx="2448">
                  <c:v>2448.8027473000002</c:v>
                </c:pt>
                <c:pt idx="2449">
                  <c:v>2449.8092934000001</c:v>
                </c:pt>
                <c:pt idx="2450">
                  <c:v>2450.8085104000002</c:v>
                </c:pt>
                <c:pt idx="2451">
                  <c:v>2451.8028497999999</c:v>
                </c:pt>
                <c:pt idx="2452">
                  <c:v>2452.8088610999998</c:v>
                </c:pt>
                <c:pt idx="2453">
                  <c:v>2453.8025419000001</c:v>
                </c:pt>
                <c:pt idx="2454">
                  <c:v>2454.8080031999998</c:v>
                </c:pt>
                <c:pt idx="2455">
                  <c:v>2455.8056191999999</c:v>
                </c:pt>
                <c:pt idx="2456">
                  <c:v>2456.8047611000002</c:v>
                </c:pt>
                <c:pt idx="2457">
                  <c:v>2457.8110191999999</c:v>
                </c:pt>
                <c:pt idx="2458">
                  <c:v>2458.8082761999999</c:v>
                </c:pt>
                <c:pt idx="2459">
                  <c:v>2459.8084070999998</c:v>
                </c:pt>
                <c:pt idx="2460">
                  <c:v>2460.8104355999999</c:v>
                </c:pt>
                <c:pt idx="2461">
                  <c:v>2461.8020688000001</c:v>
                </c:pt>
                <c:pt idx="2462">
                  <c:v>2462.8138620999998</c:v>
                </c:pt>
                <c:pt idx="2463">
                  <c:v>2463.8085544999999</c:v>
                </c:pt>
                <c:pt idx="2464">
                  <c:v>2464.8059827000002</c:v>
                </c:pt>
                <c:pt idx="2465">
                  <c:v>2465.8064198000002</c:v>
                </c:pt>
                <c:pt idx="2466">
                  <c:v>2466.8059702</c:v>
                </c:pt>
                <c:pt idx="2467">
                  <c:v>2467.8110185999999</c:v>
                </c:pt>
                <c:pt idx="2468">
                  <c:v>2468.8111039999999</c:v>
                </c:pt>
                <c:pt idx="2469">
                  <c:v>2469.8012417</c:v>
                </c:pt>
                <c:pt idx="2470">
                  <c:v>2470.8032182000002</c:v>
                </c:pt>
                <c:pt idx="2471">
                  <c:v>2471.8077653999999</c:v>
                </c:pt>
                <c:pt idx="2472">
                  <c:v>2472.8106074000002</c:v>
                </c:pt>
                <c:pt idx="2473">
                  <c:v>2473.8092256999998</c:v>
                </c:pt>
                <c:pt idx="2474">
                  <c:v>2474.8211338999999</c:v>
                </c:pt>
                <c:pt idx="2475">
                  <c:v>2475.8199814</c:v>
                </c:pt>
                <c:pt idx="2476">
                  <c:v>2476.8098891999998</c:v>
                </c:pt>
                <c:pt idx="2477">
                  <c:v>2477.8144898</c:v>
                </c:pt>
                <c:pt idx="2478">
                  <c:v>2478.8197918999999</c:v>
                </c:pt>
                <c:pt idx="2479">
                  <c:v>2479.8243252000002</c:v>
                </c:pt>
                <c:pt idx="2480">
                  <c:v>2480.8151517000001</c:v>
                </c:pt>
                <c:pt idx="2481">
                  <c:v>2481.8174346000001</c:v>
                </c:pt>
                <c:pt idx="2482">
                  <c:v>2482.8198054999998</c:v>
                </c:pt>
                <c:pt idx="2483">
                  <c:v>2483.8089519999999</c:v>
                </c:pt>
                <c:pt idx="2484">
                  <c:v>2484.8129641</c:v>
                </c:pt>
                <c:pt idx="2485">
                  <c:v>2485.8160238999999</c:v>
                </c:pt>
                <c:pt idx="2486">
                  <c:v>2486.817067</c:v>
                </c:pt>
                <c:pt idx="2487">
                  <c:v>2487.8248168</c:v>
                </c:pt>
                <c:pt idx="2488">
                  <c:v>2488.8324158</c:v>
                </c:pt>
                <c:pt idx="2489">
                  <c:v>2489.8337591999998</c:v>
                </c:pt>
                <c:pt idx="2490">
                  <c:v>2490.8363923000002</c:v>
                </c:pt>
                <c:pt idx="2491">
                  <c:v>2491.8377799</c:v>
                </c:pt>
                <c:pt idx="2492">
                  <c:v>2492.8263493999998</c:v>
                </c:pt>
                <c:pt idx="2493">
                  <c:v>2493.8349208</c:v>
                </c:pt>
                <c:pt idx="2494">
                  <c:v>2494.8377558000002</c:v>
                </c:pt>
                <c:pt idx="2495">
                  <c:v>2495.8253840000002</c:v>
                </c:pt>
                <c:pt idx="2496">
                  <c:v>2496.8258386000002</c:v>
                </c:pt>
                <c:pt idx="2497">
                  <c:v>2497.8254415000001</c:v>
                </c:pt>
                <c:pt idx="2498">
                  <c:v>2498.8253924000001</c:v>
                </c:pt>
                <c:pt idx="2499">
                  <c:v>2499.8308485000002</c:v>
                </c:pt>
                <c:pt idx="2500">
                  <c:v>2500.8355239000002</c:v>
                </c:pt>
                <c:pt idx="2501">
                  <c:v>2501.8391274000001</c:v>
                </c:pt>
                <c:pt idx="2502">
                  <c:v>2502.8317243000001</c:v>
                </c:pt>
                <c:pt idx="2503">
                  <c:v>2503.8345926000002</c:v>
                </c:pt>
                <c:pt idx="2504">
                  <c:v>2504.8378999000001</c:v>
                </c:pt>
                <c:pt idx="2505">
                  <c:v>2505.8252855999999</c:v>
                </c:pt>
                <c:pt idx="2506">
                  <c:v>2506.8299646</c:v>
                </c:pt>
                <c:pt idx="2507">
                  <c:v>2507.8286678999998</c:v>
                </c:pt>
                <c:pt idx="2508">
                  <c:v>2508.8349542999999</c:v>
                </c:pt>
                <c:pt idx="2509">
                  <c:v>2509.8252658000001</c:v>
                </c:pt>
                <c:pt idx="2510">
                  <c:v>2510.8393839999999</c:v>
                </c:pt>
                <c:pt idx="2511">
                  <c:v>2511.8278654000001</c:v>
                </c:pt>
                <c:pt idx="2512">
                  <c:v>2512.8342600000001</c:v>
                </c:pt>
                <c:pt idx="2513">
                  <c:v>2513.8339617000001</c:v>
                </c:pt>
                <c:pt idx="2514">
                  <c:v>2514.8362845000001</c:v>
                </c:pt>
                <c:pt idx="2515">
                  <c:v>2515.8379045000001</c:v>
                </c:pt>
                <c:pt idx="2516">
                  <c:v>2516.8378908</c:v>
                </c:pt>
                <c:pt idx="2517">
                  <c:v>2517.8274829000002</c:v>
                </c:pt>
                <c:pt idx="2518">
                  <c:v>2518.8329220999999</c:v>
                </c:pt>
                <c:pt idx="2519">
                  <c:v>2519.8328167999998</c:v>
                </c:pt>
                <c:pt idx="2520">
                  <c:v>2520.8402190000002</c:v>
                </c:pt>
                <c:pt idx="2521">
                  <c:v>2521.828818</c:v>
                </c:pt>
                <c:pt idx="2522">
                  <c:v>2522.8337526999999</c:v>
                </c:pt>
                <c:pt idx="2523">
                  <c:v>2523.8377424999999</c:v>
                </c:pt>
                <c:pt idx="2524">
                  <c:v>2524.8263523000001</c:v>
                </c:pt>
                <c:pt idx="2525">
                  <c:v>2525.8314055999999</c:v>
                </c:pt>
                <c:pt idx="2526">
                  <c:v>2526.8318709</c:v>
                </c:pt>
                <c:pt idx="2527">
                  <c:v>2527.8368541</c:v>
                </c:pt>
                <c:pt idx="2528">
                  <c:v>2528.8386031999999</c:v>
                </c:pt>
                <c:pt idx="2529">
                  <c:v>2529.8262708000002</c:v>
                </c:pt>
                <c:pt idx="2530">
                  <c:v>2530.8319231</c:v>
                </c:pt>
                <c:pt idx="2531">
                  <c:v>2531.8335286000001</c:v>
                </c:pt>
                <c:pt idx="2532">
                  <c:v>2532.8379091000002</c:v>
                </c:pt>
                <c:pt idx="2533">
                  <c:v>2533.8260673999998</c:v>
                </c:pt>
                <c:pt idx="2534">
                  <c:v>2534.8304471000001</c:v>
                </c:pt>
                <c:pt idx="2535">
                  <c:v>2535.8355591999998</c:v>
                </c:pt>
                <c:pt idx="2536">
                  <c:v>2536.8390161000002</c:v>
                </c:pt>
                <c:pt idx="2537">
                  <c:v>2537.8368798000001</c:v>
                </c:pt>
                <c:pt idx="2538">
                  <c:v>2538.8294420000002</c:v>
                </c:pt>
                <c:pt idx="2539">
                  <c:v>2539.8324762000002</c:v>
                </c:pt>
                <c:pt idx="2540">
                  <c:v>2540.8358880999999</c:v>
                </c:pt>
                <c:pt idx="2541">
                  <c:v>2541.8394398</c:v>
                </c:pt>
                <c:pt idx="2542">
                  <c:v>2542.8276971</c:v>
                </c:pt>
                <c:pt idx="2543">
                  <c:v>2543.8263760999998</c:v>
                </c:pt>
                <c:pt idx="2544">
                  <c:v>2544.8330208000002</c:v>
                </c:pt>
                <c:pt idx="2545">
                  <c:v>2545.8391756000001</c:v>
                </c:pt>
                <c:pt idx="2546">
                  <c:v>2546.8304116999998</c:v>
                </c:pt>
                <c:pt idx="2547">
                  <c:v>2547.8371619</c:v>
                </c:pt>
                <c:pt idx="2548">
                  <c:v>2548.8263953000001</c:v>
                </c:pt>
                <c:pt idx="2549">
                  <c:v>2549.8298817999998</c:v>
                </c:pt>
                <c:pt idx="2550">
                  <c:v>2551.0711734000001</c:v>
                </c:pt>
                <c:pt idx="2551">
                  <c:v>2551.9219646000001</c:v>
                </c:pt>
                <c:pt idx="2552">
                  <c:v>2552.9346519000001</c:v>
                </c:pt>
                <c:pt idx="2553">
                  <c:v>2553.9288007999999</c:v>
                </c:pt>
                <c:pt idx="2554">
                  <c:v>2554.9685892000002</c:v>
                </c:pt>
                <c:pt idx="2555">
                  <c:v>2555.9332757000002</c:v>
                </c:pt>
                <c:pt idx="2556">
                  <c:v>2556.9308434999998</c:v>
                </c:pt>
                <c:pt idx="2557">
                  <c:v>2557.8682079999999</c:v>
                </c:pt>
                <c:pt idx="2558">
                  <c:v>2558.9420095</c:v>
                </c:pt>
                <c:pt idx="2559">
                  <c:v>2559.9447537999999</c:v>
                </c:pt>
                <c:pt idx="2560">
                  <c:v>2560.9600412999998</c:v>
                </c:pt>
                <c:pt idx="2561">
                  <c:v>2561.9354794999999</c:v>
                </c:pt>
                <c:pt idx="2562">
                  <c:v>2562.9380009000001</c:v>
                </c:pt>
                <c:pt idx="2563">
                  <c:v>2563.9711613999998</c:v>
                </c:pt>
                <c:pt idx="2564">
                  <c:v>2564.9709982999998</c:v>
                </c:pt>
                <c:pt idx="2565">
                  <c:v>2565.9180332999999</c:v>
                </c:pt>
                <c:pt idx="2566">
                  <c:v>2566.9700038999999</c:v>
                </c:pt>
                <c:pt idx="2567">
                  <c:v>2567.9758809</c:v>
                </c:pt>
                <c:pt idx="2568">
                  <c:v>2568.9285980999998</c:v>
                </c:pt>
                <c:pt idx="2569">
                  <c:v>2569.9245368000002</c:v>
                </c:pt>
                <c:pt idx="2570">
                  <c:v>2570.9859004999998</c:v>
                </c:pt>
                <c:pt idx="2571">
                  <c:v>2571.9370027999998</c:v>
                </c:pt>
                <c:pt idx="2572">
                  <c:v>2572.9597871000001</c:v>
                </c:pt>
                <c:pt idx="2573">
                  <c:v>2573.967705</c:v>
                </c:pt>
                <c:pt idx="2574">
                  <c:v>2574.9342059000001</c:v>
                </c:pt>
                <c:pt idx="2575">
                  <c:v>2575.9092808</c:v>
                </c:pt>
                <c:pt idx="2576">
                  <c:v>2576.9615305000002</c:v>
                </c:pt>
                <c:pt idx="2577">
                  <c:v>2577.9540774000002</c:v>
                </c:pt>
                <c:pt idx="2578">
                  <c:v>2578.9328128000002</c:v>
                </c:pt>
                <c:pt idx="2579">
                  <c:v>2579.9356143999998</c:v>
                </c:pt>
                <c:pt idx="2580">
                  <c:v>2580.9103252999998</c:v>
                </c:pt>
                <c:pt idx="2581">
                  <c:v>2581.9331941</c:v>
                </c:pt>
                <c:pt idx="2582">
                  <c:v>2582.9654823999999</c:v>
                </c:pt>
                <c:pt idx="2583">
                  <c:v>2583.9411064000001</c:v>
                </c:pt>
                <c:pt idx="2584">
                  <c:v>2584.9425554999998</c:v>
                </c:pt>
                <c:pt idx="2585">
                  <c:v>2585.9219051999999</c:v>
                </c:pt>
                <c:pt idx="2586">
                  <c:v>2586.9323393</c:v>
                </c:pt>
                <c:pt idx="2587">
                  <c:v>2587.9802506999999</c:v>
                </c:pt>
                <c:pt idx="2588">
                  <c:v>2588.9847396</c:v>
                </c:pt>
                <c:pt idx="2589">
                  <c:v>2589.9116138999998</c:v>
                </c:pt>
                <c:pt idx="2590">
                  <c:v>2590.9473711999999</c:v>
                </c:pt>
                <c:pt idx="2591">
                  <c:v>2591.9817202999998</c:v>
                </c:pt>
                <c:pt idx="2592">
                  <c:v>2592.9158222000001</c:v>
                </c:pt>
                <c:pt idx="2593">
                  <c:v>2593.9343445999998</c:v>
                </c:pt>
                <c:pt idx="2594">
                  <c:v>2594.9965164</c:v>
                </c:pt>
                <c:pt idx="2595">
                  <c:v>2595.9207022000001</c:v>
                </c:pt>
                <c:pt idx="2596">
                  <c:v>2596.9851853999999</c:v>
                </c:pt>
                <c:pt idx="2597">
                  <c:v>2597.9505402999998</c:v>
                </c:pt>
                <c:pt idx="2598">
                  <c:v>2598.9228317000002</c:v>
                </c:pt>
                <c:pt idx="2599">
                  <c:v>2599.9318198000001</c:v>
                </c:pt>
                <c:pt idx="2600">
                  <c:v>2600.9424276999998</c:v>
                </c:pt>
                <c:pt idx="2601">
                  <c:v>2601.9298975000002</c:v>
                </c:pt>
                <c:pt idx="2602">
                  <c:v>2602.964978</c:v>
                </c:pt>
                <c:pt idx="2603">
                  <c:v>2603.9818157</c:v>
                </c:pt>
                <c:pt idx="2604">
                  <c:v>2604.9342803</c:v>
                </c:pt>
                <c:pt idx="2605">
                  <c:v>2605.9827519999999</c:v>
                </c:pt>
                <c:pt idx="2606">
                  <c:v>2606.9760984999998</c:v>
                </c:pt>
                <c:pt idx="2607">
                  <c:v>2607.9836667</c:v>
                </c:pt>
                <c:pt idx="2608">
                  <c:v>2608.9608681</c:v>
                </c:pt>
                <c:pt idx="2609">
                  <c:v>2609.9845902000002</c:v>
                </c:pt>
                <c:pt idx="2610">
                  <c:v>2610.9362402000002</c:v>
                </c:pt>
                <c:pt idx="2611">
                  <c:v>2611.9245881000002</c:v>
                </c:pt>
                <c:pt idx="2612">
                  <c:v>2612.9933768000001</c:v>
                </c:pt>
                <c:pt idx="2613">
                  <c:v>2613.950511</c:v>
                </c:pt>
                <c:pt idx="2614">
                  <c:v>2614.9231039000001</c:v>
                </c:pt>
                <c:pt idx="2615">
                  <c:v>2615.950323</c:v>
                </c:pt>
                <c:pt idx="2616">
                  <c:v>2616.9270750999999</c:v>
                </c:pt>
                <c:pt idx="2617">
                  <c:v>2617.9597518999999</c:v>
                </c:pt>
                <c:pt idx="2618">
                  <c:v>2618.9241520999999</c:v>
                </c:pt>
                <c:pt idx="2619">
                  <c:v>2619.9633760000002</c:v>
                </c:pt>
                <c:pt idx="2620">
                  <c:v>2620.9619394000001</c:v>
                </c:pt>
                <c:pt idx="2621">
                  <c:v>2621.9389210999998</c:v>
                </c:pt>
                <c:pt idx="2622">
                  <c:v>2622.9370488</c:v>
                </c:pt>
                <c:pt idx="2623">
                  <c:v>2623.9815862999999</c:v>
                </c:pt>
                <c:pt idx="2624">
                  <c:v>2624.9141319</c:v>
                </c:pt>
                <c:pt idx="2625">
                  <c:v>2625.9248232</c:v>
                </c:pt>
                <c:pt idx="2626">
                  <c:v>2626.9607043000001</c:v>
                </c:pt>
                <c:pt idx="2627">
                  <c:v>2627.928034</c:v>
                </c:pt>
                <c:pt idx="2628">
                  <c:v>2628.9423062000001</c:v>
                </c:pt>
                <c:pt idx="2629">
                  <c:v>2629.9096322999999</c:v>
                </c:pt>
                <c:pt idx="2630">
                  <c:v>2630.9817910000002</c:v>
                </c:pt>
                <c:pt idx="2631">
                  <c:v>2631.9679142999998</c:v>
                </c:pt>
                <c:pt idx="2632">
                  <c:v>2632.9806865</c:v>
                </c:pt>
                <c:pt idx="2633">
                  <c:v>2633.9063034999999</c:v>
                </c:pt>
                <c:pt idx="2634">
                  <c:v>2634.9128064000001</c:v>
                </c:pt>
                <c:pt idx="2635">
                  <c:v>2635.9379269999999</c:v>
                </c:pt>
                <c:pt idx="2636">
                  <c:v>2636.9451257000001</c:v>
                </c:pt>
                <c:pt idx="2637">
                  <c:v>2637.9677870999999</c:v>
                </c:pt>
                <c:pt idx="2638">
                  <c:v>2638.9898437000002</c:v>
                </c:pt>
                <c:pt idx="2639">
                  <c:v>2639.8983204000001</c:v>
                </c:pt>
                <c:pt idx="2640">
                  <c:v>2640.9658221</c:v>
                </c:pt>
                <c:pt idx="2641">
                  <c:v>2641.9082088</c:v>
                </c:pt>
                <c:pt idx="2642">
                  <c:v>2642.9256166</c:v>
                </c:pt>
                <c:pt idx="2643">
                  <c:v>2643.9189918000002</c:v>
                </c:pt>
                <c:pt idx="2644">
                  <c:v>2644.9010119999998</c:v>
                </c:pt>
                <c:pt idx="2645">
                  <c:v>2645.9246288999998</c:v>
                </c:pt>
                <c:pt idx="2646">
                  <c:v>2646.9553795000002</c:v>
                </c:pt>
                <c:pt idx="2647">
                  <c:v>2647.9485546999999</c:v>
                </c:pt>
                <c:pt idx="2648">
                  <c:v>2649.0015450999999</c:v>
                </c:pt>
                <c:pt idx="2649">
                  <c:v>2649.9127540999998</c:v>
                </c:pt>
                <c:pt idx="2650">
                  <c:v>2650.9594818</c:v>
                </c:pt>
                <c:pt idx="2651">
                  <c:v>2651.9689423999998</c:v>
                </c:pt>
                <c:pt idx="2652">
                  <c:v>2652.9418243</c:v>
                </c:pt>
                <c:pt idx="2653">
                  <c:v>2653.9224871000001</c:v>
                </c:pt>
                <c:pt idx="2654">
                  <c:v>2654.9956879000001</c:v>
                </c:pt>
                <c:pt idx="2655">
                  <c:v>2655.9721358000002</c:v>
                </c:pt>
                <c:pt idx="2656">
                  <c:v>2656.9917685999999</c:v>
                </c:pt>
                <c:pt idx="2657">
                  <c:v>2657.9344104000002</c:v>
                </c:pt>
                <c:pt idx="2658">
                  <c:v>2658.9184829999999</c:v>
                </c:pt>
                <c:pt idx="2659">
                  <c:v>2659.9372717000001</c:v>
                </c:pt>
                <c:pt idx="2660">
                  <c:v>2660.8981171</c:v>
                </c:pt>
                <c:pt idx="2661">
                  <c:v>2661.9455619</c:v>
                </c:pt>
                <c:pt idx="2662">
                  <c:v>2662.9844398</c:v>
                </c:pt>
                <c:pt idx="2663">
                  <c:v>2663.9375384</c:v>
                </c:pt>
                <c:pt idx="2664">
                  <c:v>2664.9403811000002</c:v>
                </c:pt>
                <c:pt idx="2665">
                  <c:v>2665.9449936999999</c:v>
                </c:pt>
                <c:pt idx="2666">
                  <c:v>2666.9878278000001</c:v>
                </c:pt>
                <c:pt idx="2667">
                  <c:v>2667.9369244</c:v>
                </c:pt>
                <c:pt idx="2668">
                  <c:v>2668.9362083000001</c:v>
                </c:pt>
                <c:pt idx="2669">
                  <c:v>2669.9124124</c:v>
                </c:pt>
                <c:pt idx="2670">
                  <c:v>2670.9587538999999</c:v>
                </c:pt>
                <c:pt idx="2671">
                  <c:v>2671.9351379</c:v>
                </c:pt>
                <c:pt idx="2672">
                  <c:v>2672.9793841000001</c:v>
                </c:pt>
                <c:pt idx="2673">
                  <c:v>2673.9873072</c:v>
                </c:pt>
                <c:pt idx="2674">
                  <c:v>2674.9221975</c:v>
                </c:pt>
                <c:pt idx="2675">
                  <c:v>2675.9064993000002</c:v>
                </c:pt>
                <c:pt idx="2676">
                  <c:v>2676.9352351000002</c:v>
                </c:pt>
                <c:pt idx="2677">
                  <c:v>2677.9286341000002</c:v>
                </c:pt>
                <c:pt idx="2678">
                  <c:v>2678.9848474</c:v>
                </c:pt>
                <c:pt idx="2679">
                  <c:v>2679.9183928000002</c:v>
                </c:pt>
                <c:pt idx="2680">
                  <c:v>2680.9882311000001</c:v>
                </c:pt>
                <c:pt idx="2681">
                  <c:v>2681.9784611</c:v>
                </c:pt>
                <c:pt idx="2682">
                  <c:v>2682.9432631</c:v>
                </c:pt>
                <c:pt idx="2683">
                  <c:v>2683.9276550999998</c:v>
                </c:pt>
                <c:pt idx="2684">
                  <c:v>2684.9534303999999</c:v>
                </c:pt>
                <c:pt idx="2685">
                  <c:v>2685.958075</c:v>
                </c:pt>
                <c:pt idx="2686">
                  <c:v>2686.9371096999998</c:v>
                </c:pt>
                <c:pt idx="2687">
                  <c:v>2687.9555184999999</c:v>
                </c:pt>
                <c:pt idx="2688">
                  <c:v>2688.9612176000001</c:v>
                </c:pt>
                <c:pt idx="2689">
                  <c:v>2689.9400859000002</c:v>
                </c:pt>
                <c:pt idx="2690">
                  <c:v>2690.9773976000001</c:v>
                </c:pt>
                <c:pt idx="2691">
                  <c:v>2691.9437816999998</c:v>
                </c:pt>
                <c:pt idx="2692">
                  <c:v>2692.8863759999999</c:v>
                </c:pt>
                <c:pt idx="2693">
                  <c:v>2693.9169686</c:v>
                </c:pt>
                <c:pt idx="2694">
                  <c:v>2694.9651050000002</c:v>
                </c:pt>
                <c:pt idx="2695">
                  <c:v>2695.9273019000002</c:v>
                </c:pt>
                <c:pt idx="2696">
                  <c:v>2696.9237598</c:v>
                </c:pt>
                <c:pt idx="2697">
                  <c:v>2697.9927726999999</c:v>
                </c:pt>
                <c:pt idx="2698">
                  <c:v>2698.9542520999998</c:v>
                </c:pt>
                <c:pt idx="2699">
                  <c:v>2699.9505343000001</c:v>
                </c:pt>
                <c:pt idx="2700">
                  <c:v>2701.0153205000001</c:v>
                </c:pt>
                <c:pt idx="2701">
                  <c:v>2702.0315678000002</c:v>
                </c:pt>
                <c:pt idx="2702">
                  <c:v>2702.9287967999999</c:v>
                </c:pt>
                <c:pt idx="2703">
                  <c:v>2703.9861025999999</c:v>
                </c:pt>
                <c:pt idx="2704">
                  <c:v>2705.0395386999999</c:v>
                </c:pt>
                <c:pt idx="2705">
                  <c:v>2706.0086133</c:v>
                </c:pt>
                <c:pt idx="2706">
                  <c:v>2707.0031862000001</c:v>
                </c:pt>
                <c:pt idx="2707">
                  <c:v>2708.0488937</c:v>
                </c:pt>
                <c:pt idx="2708">
                  <c:v>2709.0117384999999</c:v>
                </c:pt>
                <c:pt idx="2709">
                  <c:v>2709.9984831000002</c:v>
                </c:pt>
                <c:pt idx="2710">
                  <c:v>2711.0521497999998</c:v>
                </c:pt>
                <c:pt idx="2711">
                  <c:v>2712.0388174</c:v>
                </c:pt>
                <c:pt idx="2712">
                  <c:v>2713.0345858999999</c:v>
                </c:pt>
                <c:pt idx="2713">
                  <c:v>2713.9977748000001</c:v>
                </c:pt>
                <c:pt idx="2714">
                  <c:v>2715.0237341000002</c:v>
                </c:pt>
                <c:pt idx="2715">
                  <c:v>2716.0137725999998</c:v>
                </c:pt>
                <c:pt idx="2716">
                  <c:v>2716.9913563999999</c:v>
                </c:pt>
                <c:pt idx="2717">
                  <c:v>2718.0152329000002</c:v>
                </c:pt>
                <c:pt idx="2718">
                  <c:v>2719.0500895999999</c:v>
                </c:pt>
                <c:pt idx="2719">
                  <c:v>2720.0017047000001</c:v>
                </c:pt>
                <c:pt idx="2720">
                  <c:v>2721.0274187999999</c:v>
                </c:pt>
                <c:pt idx="2721">
                  <c:v>2722.0494788000001</c:v>
                </c:pt>
                <c:pt idx="2722">
                  <c:v>2723.0521997000001</c:v>
                </c:pt>
                <c:pt idx="2723">
                  <c:v>2724.0272232000002</c:v>
                </c:pt>
                <c:pt idx="2724">
                  <c:v>2725.0508279999999</c:v>
                </c:pt>
                <c:pt idx="2725">
                  <c:v>2726.0085576000001</c:v>
                </c:pt>
                <c:pt idx="2726">
                  <c:v>2726.9916988999998</c:v>
                </c:pt>
                <c:pt idx="2727">
                  <c:v>2727.9852623000002</c:v>
                </c:pt>
                <c:pt idx="2728">
                  <c:v>2729.0430993</c:v>
                </c:pt>
                <c:pt idx="2729">
                  <c:v>2729.9941918</c:v>
                </c:pt>
                <c:pt idx="2730">
                  <c:v>2731.0055262000001</c:v>
                </c:pt>
                <c:pt idx="2731">
                  <c:v>2731.9975337999999</c:v>
                </c:pt>
                <c:pt idx="2732">
                  <c:v>2733.0313372000001</c:v>
                </c:pt>
                <c:pt idx="2733">
                  <c:v>2734.0253733999998</c:v>
                </c:pt>
                <c:pt idx="2734">
                  <c:v>2735.0371857999999</c:v>
                </c:pt>
                <c:pt idx="2735">
                  <c:v>2735.9948184999998</c:v>
                </c:pt>
                <c:pt idx="2736">
                  <c:v>2737.0036888999998</c:v>
                </c:pt>
                <c:pt idx="2737">
                  <c:v>2737.9942477</c:v>
                </c:pt>
                <c:pt idx="2738">
                  <c:v>2738.9479274</c:v>
                </c:pt>
                <c:pt idx="2739">
                  <c:v>2740.0343401999999</c:v>
                </c:pt>
                <c:pt idx="2740">
                  <c:v>2741.0457734000001</c:v>
                </c:pt>
                <c:pt idx="2741">
                  <c:v>2742.0061363</c:v>
                </c:pt>
                <c:pt idx="2742">
                  <c:v>2742.9875585</c:v>
                </c:pt>
                <c:pt idx="2743">
                  <c:v>2744.0741349999998</c:v>
                </c:pt>
                <c:pt idx="2744">
                  <c:v>2745.0938476000001</c:v>
                </c:pt>
                <c:pt idx="2745">
                  <c:v>2745.9598322000002</c:v>
                </c:pt>
                <c:pt idx="2746">
                  <c:v>2747.0522685999999</c:v>
                </c:pt>
                <c:pt idx="2747">
                  <c:v>2747.9993073999999</c:v>
                </c:pt>
                <c:pt idx="2748">
                  <c:v>2749.0243688</c:v>
                </c:pt>
                <c:pt idx="2749">
                  <c:v>2750.0767956999998</c:v>
                </c:pt>
                <c:pt idx="2750">
                  <c:v>2751.0030078999998</c:v>
                </c:pt>
                <c:pt idx="2751">
                  <c:v>2752.0485831999999</c:v>
                </c:pt>
                <c:pt idx="2752">
                  <c:v>2752.9906431999998</c:v>
                </c:pt>
                <c:pt idx="2753">
                  <c:v>2753.9585642000002</c:v>
                </c:pt>
                <c:pt idx="2754">
                  <c:v>2754.9952059000002</c:v>
                </c:pt>
                <c:pt idx="2755">
                  <c:v>2756.0471406000001</c:v>
                </c:pt>
                <c:pt idx="2756">
                  <c:v>2757.0381225000001</c:v>
                </c:pt>
                <c:pt idx="2757">
                  <c:v>2758.0527584000001</c:v>
                </c:pt>
                <c:pt idx="2758">
                  <c:v>2759.0178559000001</c:v>
                </c:pt>
                <c:pt idx="2759">
                  <c:v>2760.0224852000001</c:v>
                </c:pt>
                <c:pt idx="2760">
                  <c:v>2760.9627614999999</c:v>
                </c:pt>
                <c:pt idx="2761">
                  <c:v>2761.9956397000001</c:v>
                </c:pt>
                <c:pt idx="2762">
                  <c:v>2763.0547538000001</c:v>
                </c:pt>
                <c:pt idx="2763">
                  <c:v>2763.9797275999999</c:v>
                </c:pt>
                <c:pt idx="2764">
                  <c:v>2764.9662588000001</c:v>
                </c:pt>
                <c:pt idx="2765">
                  <c:v>2766.0506641000002</c:v>
                </c:pt>
                <c:pt idx="2766">
                  <c:v>2767.0252743000001</c:v>
                </c:pt>
                <c:pt idx="2767">
                  <c:v>2767.98243</c:v>
                </c:pt>
                <c:pt idx="2768">
                  <c:v>2769.0151525000001</c:v>
                </c:pt>
                <c:pt idx="2769">
                  <c:v>2769.9997853</c:v>
                </c:pt>
                <c:pt idx="2770">
                  <c:v>2771.0191730000001</c:v>
                </c:pt>
                <c:pt idx="2771">
                  <c:v>2772.0490543999999</c:v>
                </c:pt>
                <c:pt idx="2772">
                  <c:v>2773.0387053999998</c:v>
                </c:pt>
                <c:pt idx="2773">
                  <c:v>2773.9706334000002</c:v>
                </c:pt>
                <c:pt idx="2774">
                  <c:v>2774.9645633</c:v>
                </c:pt>
                <c:pt idx="2775">
                  <c:v>2776.0086052000001</c:v>
                </c:pt>
                <c:pt idx="2776">
                  <c:v>2777.0111479000002</c:v>
                </c:pt>
                <c:pt idx="2777">
                  <c:v>2778.0401965000001</c:v>
                </c:pt>
                <c:pt idx="2778">
                  <c:v>2779.0415890999998</c:v>
                </c:pt>
                <c:pt idx="2779">
                  <c:v>2780.0437879999999</c:v>
                </c:pt>
                <c:pt idx="2780">
                  <c:v>2781.0682132000002</c:v>
                </c:pt>
                <c:pt idx="2781">
                  <c:v>2782.0069391000002</c:v>
                </c:pt>
                <c:pt idx="2782">
                  <c:v>2783.0237192</c:v>
                </c:pt>
                <c:pt idx="2783">
                  <c:v>2784.0584801</c:v>
                </c:pt>
                <c:pt idx="2784">
                  <c:v>2784.9989912000001</c:v>
                </c:pt>
                <c:pt idx="2785">
                  <c:v>2786.0575761</c:v>
                </c:pt>
                <c:pt idx="2786">
                  <c:v>2787.0496456000001</c:v>
                </c:pt>
                <c:pt idx="2787">
                  <c:v>2788.0169102999998</c:v>
                </c:pt>
                <c:pt idx="2788">
                  <c:v>2789.0656694999998</c:v>
                </c:pt>
                <c:pt idx="2789">
                  <c:v>2790.0109526000001</c:v>
                </c:pt>
                <c:pt idx="2790">
                  <c:v>2791.0616576000002</c:v>
                </c:pt>
                <c:pt idx="2791">
                  <c:v>2792.0534575000001</c:v>
                </c:pt>
                <c:pt idx="2792">
                  <c:v>2793.0262607</c:v>
                </c:pt>
                <c:pt idx="2793">
                  <c:v>2794.0305146999999</c:v>
                </c:pt>
                <c:pt idx="2794">
                  <c:v>2795.0581185999999</c:v>
                </c:pt>
                <c:pt idx="2795">
                  <c:v>2796.0534401</c:v>
                </c:pt>
                <c:pt idx="2796">
                  <c:v>2796.9992861999999</c:v>
                </c:pt>
                <c:pt idx="2797">
                  <c:v>2797.9549133</c:v>
                </c:pt>
                <c:pt idx="2798">
                  <c:v>2799.0446520999999</c:v>
                </c:pt>
                <c:pt idx="2799">
                  <c:v>2800.0325993000001</c:v>
                </c:pt>
                <c:pt idx="2800">
                  <c:v>2801.0306320999998</c:v>
                </c:pt>
                <c:pt idx="2801">
                  <c:v>2802.0621249000001</c:v>
                </c:pt>
                <c:pt idx="2802">
                  <c:v>2803.0636082999999</c:v>
                </c:pt>
                <c:pt idx="2803">
                  <c:v>2804.0512991000001</c:v>
                </c:pt>
                <c:pt idx="2804">
                  <c:v>2805.0206638999998</c:v>
                </c:pt>
                <c:pt idx="2805">
                  <c:v>2806.0947483</c:v>
                </c:pt>
                <c:pt idx="2806">
                  <c:v>2807.0239740000002</c:v>
                </c:pt>
                <c:pt idx="2807">
                  <c:v>2808.0560916999998</c:v>
                </c:pt>
                <c:pt idx="2808">
                  <c:v>2809.0335561000002</c:v>
                </c:pt>
                <c:pt idx="2809">
                  <c:v>2810.0301125999999</c:v>
                </c:pt>
                <c:pt idx="2810">
                  <c:v>2811.0993506999998</c:v>
                </c:pt>
                <c:pt idx="2811">
                  <c:v>2812.0939919000002</c:v>
                </c:pt>
                <c:pt idx="2812">
                  <c:v>2813.0572754999998</c:v>
                </c:pt>
                <c:pt idx="2813">
                  <c:v>2814.0593236999998</c:v>
                </c:pt>
                <c:pt idx="2814">
                  <c:v>2815.0640192000001</c:v>
                </c:pt>
                <c:pt idx="2815">
                  <c:v>2816.0025114999999</c:v>
                </c:pt>
                <c:pt idx="2816">
                  <c:v>2817.0410264000002</c:v>
                </c:pt>
                <c:pt idx="2817">
                  <c:v>2818.0886934</c:v>
                </c:pt>
                <c:pt idx="2818">
                  <c:v>2819.0538563999999</c:v>
                </c:pt>
                <c:pt idx="2819">
                  <c:v>2820.0536069999998</c:v>
                </c:pt>
                <c:pt idx="2820">
                  <c:v>2821.045357</c:v>
                </c:pt>
                <c:pt idx="2821">
                  <c:v>2822.0798909</c:v>
                </c:pt>
                <c:pt idx="2822">
                  <c:v>2823.0795907000002</c:v>
                </c:pt>
                <c:pt idx="2823">
                  <c:v>2824.0659485000001</c:v>
                </c:pt>
                <c:pt idx="2824">
                  <c:v>2825.1005697999999</c:v>
                </c:pt>
                <c:pt idx="2825">
                  <c:v>2826.0443267999999</c:v>
                </c:pt>
                <c:pt idx="2826">
                  <c:v>2827.0546038000002</c:v>
                </c:pt>
                <c:pt idx="2827">
                  <c:v>2828.0379032999999</c:v>
                </c:pt>
                <c:pt idx="2828">
                  <c:v>2829.0630483</c:v>
                </c:pt>
                <c:pt idx="2829">
                  <c:v>2830.026832</c:v>
                </c:pt>
                <c:pt idx="2830">
                  <c:v>2831.0956535999999</c:v>
                </c:pt>
                <c:pt idx="2831">
                  <c:v>2832.0421434</c:v>
                </c:pt>
                <c:pt idx="2832">
                  <c:v>2833.0459805</c:v>
                </c:pt>
                <c:pt idx="2833">
                  <c:v>2834.0975315000001</c:v>
                </c:pt>
                <c:pt idx="2834">
                  <c:v>2835.0524700999999</c:v>
                </c:pt>
                <c:pt idx="2835">
                  <c:v>2836.0727671999998</c:v>
                </c:pt>
                <c:pt idx="2836">
                  <c:v>2837.0610178000002</c:v>
                </c:pt>
                <c:pt idx="2837">
                  <c:v>2838.0935979999999</c:v>
                </c:pt>
                <c:pt idx="2838">
                  <c:v>2839.0647929000002</c:v>
                </c:pt>
                <c:pt idx="2839">
                  <c:v>2840.0440097999999</c:v>
                </c:pt>
                <c:pt idx="2840">
                  <c:v>2841.0737389999999</c:v>
                </c:pt>
                <c:pt idx="2841">
                  <c:v>2842.0631228000002</c:v>
                </c:pt>
                <c:pt idx="2842">
                  <c:v>2843.057765</c:v>
                </c:pt>
                <c:pt idx="2843">
                  <c:v>2844.0921294</c:v>
                </c:pt>
                <c:pt idx="2844">
                  <c:v>2845.0358224000001</c:v>
                </c:pt>
                <c:pt idx="2845">
                  <c:v>2846.0973905000001</c:v>
                </c:pt>
                <c:pt idx="2846">
                  <c:v>2847.0424693</c:v>
                </c:pt>
                <c:pt idx="2847">
                  <c:v>2848.1059758000001</c:v>
                </c:pt>
                <c:pt idx="2848">
                  <c:v>2849.1055031999999</c:v>
                </c:pt>
                <c:pt idx="2849">
                  <c:v>2850.0896910000001</c:v>
                </c:pt>
                <c:pt idx="2850">
                  <c:v>2851.1054506999999</c:v>
                </c:pt>
                <c:pt idx="2851">
                  <c:v>2852.0591393</c:v>
                </c:pt>
                <c:pt idx="2852">
                  <c:v>2853.0618748000002</c:v>
                </c:pt>
                <c:pt idx="2853">
                  <c:v>2854.0936965999999</c:v>
                </c:pt>
                <c:pt idx="2854">
                  <c:v>2855.0573989</c:v>
                </c:pt>
                <c:pt idx="2855">
                  <c:v>2856.1062483999999</c:v>
                </c:pt>
                <c:pt idx="2856">
                  <c:v>2857.0569446</c:v>
                </c:pt>
                <c:pt idx="2857">
                  <c:v>2858.0846153000002</c:v>
                </c:pt>
                <c:pt idx="2858">
                  <c:v>2859.1030034</c:v>
                </c:pt>
                <c:pt idx="2859">
                  <c:v>2860.0610169000001</c:v>
                </c:pt>
                <c:pt idx="2860">
                  <c:v>2861.0725647999998</c:v>
                </c:pt>
                <c:pt idx="2861">
                  <c:v>2862.0700486999999</c:v>
                </c:pt>
                <c:pt idx="2862">
                  <c:v>2863.0899596999998</c:v>
                </c:pt>
                <c:pt idx="2863">
                  <c:v>2864.0733211000002</c:v>
                </c:pt>
                <c:pt idx="2864">
                  <c:v>2865.0958409999998</c:v>
                </c:pt>
                <c:pt idx="2865">
                  <c:v>2866.1086484000002</c:v>
                </c:pt>
                <c:pt idx="2866">
                  <c:v>2867.0804543999998</c:v>
                </c:pt>
                <c:pt idx="2867">
                  <c:v>2868.1096625999999</c:v>
                </c:pt>
                <c:pt idx="2868">
                  <c:v>2869.0448096</c:v>
                </c:pt>
                <c:pt idx="2869">
                  <c:v>2870.1059799999998</c:v>
                </c:pt>
                <c:pt idx="2870">
                  <c:v>2871.0876715999998</c:v>
                </c:pt>
                <c:pt idx="2871">
                  <c:v>2872.0503583</c:v>
                </c:pt>
                <c:pt idx="2872">
                  <c:v>2873.0818951000001</c:v>
                </c:pt>
                <c:pt idx="2873">
                  <c:v>2874.0786886999999</c:v>
                </c:pt>
                <c:pt idx="2874">
                  <c:v>2875.058622</c:v>
                </c:pt>
                <c:pt idx="2875">
                  <c:v>2876.0543204000001</c:v>
                </c:pt>
                <c:pt idx="2876">
                  <c:v>2877.0625212</c:v>
                </c:pt>
                <c:pt idx="2877">
                  <c:v>2878.0663933000001</c:v>
                </c:pt>
                <c:pt idx="2878">
                  <c:v>2879.0832811999999</c:v>
                </c:pt>
                <c:pt idx="2879">
                  <c:v>2880.0870144</c:v>
                </c:pt>
                <c:pt idx="2880">
                  <c:v>2881.0866850000002</c:v>
                </c:pt>
                <c:pt idx="2881">
                  <c:v>2882.1299628000002</c:v>
                </c:pt>
                <c:pt idx="2882">
                  <c:v>2883.1500377000002</c:v>
                </c:pt>
                <c:pt idx="2883">
                  <c:v>2883.9929111000001</c:v>
                </c:pt>
                <c:pt idx="2884">
                  <c:v>2885.0986299000001</c:v>
                </c:pt>
                <c:pt idx="2885">
                  <c:v>2886.1254107999998</c:v>
                </c:pt>
                <c:pt idx="2886">
                  <c:v>2887.0176470000001</c:v>
                </c:pt>
                <c:pt idx="2887">
                  <c:v>2888.0235017</c:v>
                </c:pt>
                <c:pt idx="2888">
                  <c:v>2889.0816381</c:v>
                </c:pt>
                <c:pt idx="2889">
                  <c:v>2890.075523</c:v>
                </c:pt>
                <c:pt idx="2890">
                  <c:v>2891.0708626000001</c:v>
                </c:pt>
                <c:pt idx="2891">
                  <c:v>2892.0059735999998</c:v>
                </c:pt>
                <c:pt idx="2892">
                  <c:v>2893.0745277000001</c:v>
                </c:pt>
                <c:pt idx="2893">
                  <c:v>2894.1292148000002</c:v>
                </c:pt>
                <c:pt idx="2894">
                  <c:v>2895.0911870999998</c:v>
                </c:pt>
                <c:pt idx="2895">
                  <c:v>2896.1027705000001</c:v>
                </c:pt>
                <c:pt idx="2896">
                  <c:v>2897.0685023000001</c:v>
                </c:pt>
                <c:pt idx="2897">
                  <c:v>2898.0970118999999</c:v>
                </c:pt>
                <c:pt idx="2898">
                  <c:v>2898.9942761000002</c:v>
                </c:pt>
                <c:pt idx="2899">
                  <c:v>2899.9923650000001</c:v>
                </c:pt>
                <c:pt idx="2900">
                  <c:v>2901.0380943</c:v>
                </c:pt>
                <c:pt idx="2901">
                  <c:v>2902.0704710999998</c:v>
                </c:pt>
                <c:pt idx="2902">
                  <c:v>2903.0701257000001</c:v>
                </c:pt>
                <c:pt idx="2903">
                  <c:v>2904.0996224</c:v>
                </c:pt>
                <c:pt idx="2904">
                  <c:v>2905.0654801000001</c:v>
                </c:pt>
                <c:pt idx="2905">
                  <c:v>2906.0970271000001</c:v>
                </c:pt>
                <c:pt idx="2906">
                  <c:v>2907.1086942000002</c:v>
                </c:pt>
                <c:pt idx="2907">
                  <c:v>2908.1148162999998</c:v>
                </c:pt>
                <c:pt idx="2908">
                  <c:v>2909.0968379000001</c:v>
                </c:pt>
                <c:pt idx="2909">
                  <c:v>2910.0626908999998</c:v>
                </c:pt>
                <c:pt idx="2910">
                  <c:v>2911.0581084</c:v>
                </c:pt>
                <c:pt idx="2911">
                  <c:v>2912.0920249999999</c:v>
                </c:pt>
                <c:pt idx="2912">
                  <c:v>2913.1312423999998</c:v>
                </c:pt>
                <c:pt idx="2913">
                  <c:v>2914.1149853000002</c:v>
                </c:pt>
                <c:pt idx="2914">
                  <c:v>2915.0836672999999</c:v>
                </c:pt>
                <c:pt idx="2915">
                  <c:v>2916.1177435999998</c:v>
                </c:pt>
                <c:pt idx="2916">
                  <c:v>2917.1238318000001</c:v>
                </c:pt>
                <c:pt idx="2917">
                  <c:v>2918.0686817999999</c:v>
                </c:pt>
                <c:pt idx="2918">
                  <c:v>2919.0664455000001</c:v>
                </c:pt>
                <c:pt idx="2919">
                  <c:v>2920.0820288</c:v>
                </c:pt>
                <c:pt idx="2920">
                  <c:v>2921.1253932999998</c:v>
                </c:pt>
                <c:pt idx="2921">
                  <c:v>2922.0573453000002</c:v>
                </c:pt>
                <c:pt idx="2922">
                  <c:v>2923.1123212000002</c:v>
                </c:pt>
                <c:pt idx="2923">
                  <c:v>2924.1112589999998</c:v>
                </c:pt>
                <c:pt idx="2924">
                  <c:v>2925.0467678</c:v>
                </c:pt>
                <c:pt idx="2925">
                  <c:v>2926.1775216000001</c:v>
                </c:pt>
                <c:pt idx="2926">
                  <c:v>2927.0110598000001</c:v>
                </c:pt>
                <c:pt idx="2927">
                  <c:v>2928.0329087</c:v>
                </c:pt>
                <c:pt idx="2928">
                  <c:v>2929.1278762000002</c:v>
                </c:pt>
                <c:pt idx="2929">
                  <c:v>2930.1129227000001</c:v>
                </c:pt>
                <c:pt idx="2930">
                  <c:v>2931.1077008000002</c:v>
                </c:pt>
                <c:pt idx="2931">
                  <c:v>2932.1034817999998</c:v>
                </c:pt>
                <c:pt idx="2932">
                  <c:v>2933.0684925</c:v>
                </c:pt>
                <c:pt idx="2933">
                  <c:v>2934.1101161000001</c:v>
                </c:pt>
                <c:pt idx="2934">
                  <c:v>2935.1178318000002</c:v>
                </c:pt>
                <c:pt idx="2935">
                  <c:v>2936.1146742999999</c:v>
                </c:pt>
                <c:pt idx="2936">
                  <c:v>2937.1008805000001</c:v>
                </c:pt>
                <c:pt idx="2937">
                  <c:v>2938.1077126999999</c:v>
                </c:pt>
                <c:pt idx="2938">
                  <c:v>2939.0819354999999</c:v>
                </c:pt>
                <c:pt idx="2939">
                  <c:v>2940.0806622999999</c:v>
                </c:pt>
                <c:pt idx="2940">
                  <c:v>2941.0605286</c:v>
                </c:pt>
                <c:pt idx="2941">
                  <c:v>2942.0743934000002</c:v>
                </c:pt>
                <c:pt idx="2942">
                  <c:v>2943.0938508999998</c:v>
                </c:pt>
                <c:pt idx="2943">
                  <c:v>2944.1049247999999</c:v>
                </c:pt>
                <c:pt idx="2944">
                  <c:v>2945.0600402</c:v>
                </c:pt>
                <c:pt idx="2945">
                  <c:v>2946.1372510000001</c:v>
                </c:pt>
                <c:pt idx="2946">
                  <c:v>2947.1187030999999</c:v>
                </c:pt>
                <c:pt idx="2947">
                  <c:v>2948.0680782999998</c:v>
                </c:pt>
                <c:pt idx="2948">
                  <c:v>2949.1083481999999</c:v>
                </c:pt>
                <c:pt idx="2949">
                  <c:v>2950.1122857</c:v>
                </c:pt>
                <c:pt idx="2950">
                  <c:v>2951.1183234</c:v>
                </c:pt>
                <c:pt idx="2951">
                  <c:v>2952.0715937999998</c:v>
                </c:pt>
                <c:pt idx="2952">
                  <c:v>2953.1168517000001</c:v>
                </c:pt>
                <c:pt idx="2953">
                  <c:v>2954.1123234000002</c:v>
                </c:pt>
                <c:pt idx="2954">
                  <c:v>2955.1124571999999</c:v>
                </c:pt>
                <c:pt idx="2955">
                  <c:v>2956.1019335000001</c:v>
                </c:pt>
                <c:pt idx="2956">
                  <c:v>2957.1207058</c:v>
                </c:pt>
                <c:pt idx="2957">
                  <c:v>2958.0775933999998</c:v>
                </c:pt>
                <c:pt idx="2958">
                  <c:v>2959.1151020000002</c:v>
                </c:pt>
                <c:pt idx="2959">
                  <c:v>2960.1064084999998</c:v>
                </c:pt>
                <c:pt idx="2960">
                  <c:v>2961.1211168999998</c:v>
                </c:pt>
                <c:pt idx="2961">
                  <c:v>2962.0997075</c:v>
                </c:pt>
                <c:pt idx="2962">
                  <c:v>2963.0795060999999</c:v>
                </c:pt>
                <c:pt idx="2963">
                  <c:v>2964.1223371999999</c:v>
                </c:pt>
                <c:pt idx="2964">
                  <c:v>2965.0143480000002</c:v>
                </c:pt>
                <c:pt idx="2965">
                  <c:v>2966.0916854000002</c:v>
                </c:pt>
                <c:pt idx="2966">
                  <c:v>2967.1447549999998</c:v>
                </c:pt>
                <c:pt idx="2967">
                  <c:v>2968.1147233000002</c:v>
                </c:pt>
                <c:pt idx="2968">
                  <c:v>2969.1392814000001</c:v>
                </c:pt>
                <c:pt idx="2969">
                  <c:v>2970.0538247</c:v>
                </c:pt>
                <c:pt idx="2970">
                  <c:v>2971.1465032999999</c:v>
                </c:pt>
                <c:pt idx="2971">
                  <c:v>2972.0901459000002</c:v>
                </c:pt>
                <c:pt idx="2972">
                  <c:v>2973.6074712999998</c:v>
                </c:pt>
                <c:pt idx="2973">
                  <c:v>2974.2145890000002</c:v>
                </c:pt>
                <c:pt idx="2974">
                  <c:v>2975.1123545999999</c:v>
                </c:pt>
                <c:pt idx="2975">
                  <c:v>2976.1331624999998</c:v>
                </c:pt>
                <c:pt idx="2976">
                  <c:v>2977.0667156999998</c:v>
                </c:pt>
                <c:pt idx="2977">
                  <c:v>2978.0810919999999</c:v>
                </c:pt>
                <c:pt idx="2978">
                  <c:v>2979.1381068999999</c:v>
                </c:pt>
                <c:pt idx="2979">
                  <c:v>2980.0713178999999</c:v>
                </c:pt>
                <c:pt idx="2980">
                  <c:v>2981.1381504999999</c:v>
                </c:pt>
                <c:pt idx="2981">
                  <c:v>2982.113977</c:v>
                </c:pt>
                <c:pt idx="2982">
                  <c:v>2983.1173263000001</c:v>
                </c:pt>
                <c:pt idx="2983">
                  <c:v>2984.1172498000001</c:v>
                </c:pt>
                <c:pt idx="2984">
                  <c:v>2985.1072555999999</c:v>
                </c:pt>
                <c:pt idx="2985">
                  <c:v>2986.0593459000002</c:v>
                </c:pt>
                <c:pt idx="2986">
                  <c:v>2987.1270924</c:v>
                </c:pt>
                <c:pt idx="2987">
                  <c:v>2988.1293163</c:v>
                </c:pt>
                <c:pt idx="2988">
                  <c:v>2989.0767790999998</c:v>
                </c:pt>
                <c:pt idx="2989">
                  <c:v>2990.1337583</c:v>
                </c:pt>
                <c:pt idx="2990">
                  <c:v>2991.1270153999999</c:v>
                </c:pt>
                <c:pt idx="2991">
                  <c:v>2992.0840073999998</c:v>
                </c:pt>
                <c:pt idx="2992">
                  <c:v>2993.0793690999999</c:v>
                </c:pt>
                <c:pt idx="2993">
                  <c:v>2994.0438592</c:v>
                </c:pt>
                <c:pt idx="2994">
                  <c:v>2995.0274463000001</c:v>
                </c:pt>
                <c:pt idx="2995">
                  <c:v>2996.1116611000002</c:v>
                </c:pt>
                <c:pt idx="2996">
                  <c:v>2997.1241879999998</c:v>
                </c:pt>
                <c:pt idx="2997">
                  <c:v>2998.1320179999998</c:v>
                </c:pt>
                <c:pt idx="2998">
                  <c:v>2999.1033056000001</c:v>
                </c:pt>
                <c:pt idx="2999">
                  <c:v>3000.1274758999998</c:v>
                </c:pt>
                <c:pt idx="3000">
                  <c:v>3001.1235486</c:v>
                </c:pt>
                <c:pt idx="3001">
                  <c:v>3002.1292770999999</c:v>
                </c:pt>
                <c:pt idx="3002">
                  <c:v>3003.1126167000002</c:v>
                </c:pt>
                <c:pt idx="3003">
                  <c:v>3004.0572305999999</c:v>
                </c:pt>
                <c:pt idx="3004">
                  <c:v>3005.1105515999998</c:v>
                </c:pt>
                <c:pt idx="3005">
                  <c:v>3006.1097656000002</c:v>
                </c:pt>
                <c:pt idx="3006">
                  <c:v>3007.0853944999999</c:v>
                </c:pt>
                <c:pt idx="3007">
                  <c:v>3008.1221234999998</c:v>
                </c:pt>
                <c:pt idx="3008">
                  <c:v>3009.0647107999998</c:v>
                </c:pt>
                <c:pt idx="3009">
                  <c:v>3010.0396105999998</c:v>
                </c:pt>
                <c:pt idx="3010">
                  <c:v>3011.1010142</c:v>
                </c:pt>
                <c:pt idx="3011">
                  <c:v>3012.1029057000001</c:v>
                </c:pt>
                <c:pt idx="3012">
                  <c:v>3013.0606539</c:v>
                </c:pt>
                <c:pt idx="3013">
                  <c:v>3014.1218313999998</c:v>
                </c:pt>
                <c:pt idx="3014">
                  <c:v>3015.1167498</c:v>
                </c:pt>
                <c:pt idx="3015">
                  <c:v>3016.1021621</c:v>
                </c:pt>
                <c:pt idx="3016">
                  <c:v>3017.1367804000001</c:v>
                </c:pt>
                <c:pt idx="3017">
                  <c:v>3018.0754152999998</c:v>
                </c:pt>
                <c:pt idx="3018">
                  <c:v>3019.1180226000001</c:v>
                </c:pt>
                <c:pt idx="3019">
                  <c:v>3020.126757</c:v>
                </c:pt>
                <c:pt idx="3020">
                  <c:v>3021.0554471</c:v>
                </c:pt>
                <c:pt idx="3021">
                  <c:v>3022.1196335</c:v>
                </c:pt>
                <c:pt idx="3022">
                  <c:v>3023.1209380999999</c:v>
                </c:pt>
                <c:pt idx="3023">
                  <c:v>3024.0620549</c:v>
                </c:pt>
                <c:pt idx="3024">
                  <c:v>3025.0585904999998</c:v>
                </c:pt>
                <c:pt idx="3025">
                  <c:v>3026.1073204999998</c:v>
                </c:pt>
                <c:pt idx="3026">
                  <c:v>3027.1051812000001</c:v>
                </c:pt>
                <c:pt idx="3027">
                  <c:v>3028.1091006000001</c:v>
                </c:pt>
                <c:pt idx="3028">
                  <c:v>3029.0933761000001</c:v>
                </c:pt>
                <c:pt idx="3029">
                  <c:v>3030.1259928999998</c:v>
                </c:pt>
                <c:pt idx="3030">
                  <c:v>3031.1151218</c:v>
                </c:pt>
                <c:pt idx="3031">
                  <c:v>3032.1153091000001</c:v>
                </c:pt>
                <c:pt idx="3032">
                  <c:v>3033.0601529</c:v>
                </c:pt>
                <c:pt idx="3033">
                  <c:v>3034.1307230000002</c:v>
                </c:pt>
                <c:pt idx="3034">
                  <c:v>3035.0677636</c:v>
                </c:pt>
                <c:pt idx="3035">
                  <c:v>3036.1191610999999</c:v>
                </c:pt>
                <c:pt idx="3036">
                  <c:v>3037.1082154000001</c:v>
                </c:pt>
                <c:pt idx="3037">
                  <c:v>3038.1056662000001</c:v>
                </c:pt>
                <c:pt idx="3038">
                  <c:v>3039.1142874000002</c:v>
                </c:pt>
                <c:pt idx="3039">
                  <c:v>3040.1094625999999</c:v>
                </c:pt>
                <c:pt idx="3040">
                  <c:v>3041.1209377999999</c:v>
                </c:pt>
                <c:pt idx="3041">
                  <c:v>3042.0778796</c:v>
                </c:pt>
                <c:pt idx="3042">
                  <c:v>3043.1036454</c:v>
                </c:pt>
                <c:pt idx="3043">
                  <c:v>3044.0879961999999</c:v>
                </c:pt>
                <c:pt idx="3044">
                  <c:v>3045.0782119999999</c:v>
                </c:pt>
                <c:pt idx="3045">
                  <c:v>3046.0780602</c:v>
                </c:pt>
                <c:pt idx="3046">
                  <c:v>3047.0786954999999</c:v>
                </c:pt>
                <c:pt idx="3047">
                  <c:v>3048.0824115999999</c:v>
                </c:pt>
                <c:pt idx="3048">
                  <c:v>3049.0865113</c:v>
                </c:pt>
                <c:pt idx="3049">
                  <c:v>3050.083388</c:v>
                </c:pt>
                <c:pt idx="3050">
                  <c:v>3051.1490088</c:v>
                </c:pt>
                <c:pt idx="3051">
                  <c:v>3052.1428288000002</c:v>
                </c:pt>
                <c:pt idx="3052">
                  <c:v>3053.0840474000001</c:v>
                </c:pt>
                <c:pt idx="3053">
                  <c:v>3054.1286237999998</c:v>
                </c:pt>
                <c:pt idx="3054">
                  <c:v>3055.1222229999998</c:v>
                </c:pt>
                <c:pt idx="3055">
                  <c:v>3056.0961539999998</c:v>
                </c:pt>
                <c:pt idx="3056">
                  <c:v>3057.1218263999999</c:v>
                </c:pt>
                <c:pt idx="3057">
                  <c:v>3058.1338528000001</c:v>
                </c:pt>
                <c:pt idx="3058">
                  <c:v>3059.1418429</c:v>
                </c:pt>
                <c:pt idx="3059">
                  <c:v>3060.0750036999998</c:v>
                </c:pt>
                <c:pt idx="3060">
                  <c:v>3061.0878453</c:v>
                </c:pt>
                <c:pt idx="3061">
                  <c:v>3062.0807758999999</c:v>
                </c:pt>
                <c:pt idx="3062">
                  <c:v>3063.0881886000002</c:v>
                </c:pt>
                <c:pt idx="3063">
                  <c:v>3064.0859289</c:v>
                </c:pt>
                <c:pt idx="3064">
                  <c:v>3065.0810569999999</c:v>
                </c:pt>
                <c:pt idx="3065">
                  <c:v>3066.0920096</c:v>
                </c:pt>
                <c:pt idx="3066">
                  <c:v>3067.1159346999998</c:v>
                </c:pt>
                <c:pt idx="3067">
                  <c:v>3068.0831484</c:v>
                </c:pt>
                <c:pt idx="3068">
                  <c:v>3069.0894779</c:v>
                </c:pt>
                <c:pt idx="3069">
                  <c:v>3070.0853722000002</c:v>
                </c:pt>
                <c:pt idx="3070">
                  <c:v>3071.1172299</c:v>
                </c:pt>
                <c:pt idx="3071">
                  <c:v>3072.0873452000001</c:v>
                </c:pt>
                <c:pt idx="3072">
                  <c:v>3073.0852132999999</c:v>
                </c:pt>
                <c:pt idx="3073">
                  <c:v>3074.1007402</c:v>
                </c:pt>
                <c:pt idx="3074">
                  <c:v>3075.0942036000001</c:v>
                </c:pt>
                <c:pt idx="3075">
                  <c:v>3076.0916336999999</c:v>
                </c:pt>
                <c:pt idx="3076">
                  <c:v>3077.0906310999999</c:v>
                </c:pt>
                <c:pt idx="3077">
                  <c:v>3078.1036635999999</c:v>
                </c:pt>
                <c:pt idx="3078">
                  <c:v>3079.0983446999999</c:v>
                </c:pt>
                <c:pt idx="3079">
                  <c:v>3080.1030378</c:v>
                </c:pt>
                <c:pt idx="3080">
                  <c:v>3081.1078054999998</c:v>
                </c:pt>
                <c:pt idx="3081">
                  <c:v>3082.1047637000001</c:v>
                </c:pt>
                <c:pt idx="3082">
                  <c:v>3083.1029158000001</c:v>
                </c:pt>
                <c:pt idx="3083">
                  <c:v>3084.0939143000001</c:v>
                </c:pt>
                <c:pt idx="3084">
                  <c:v>3085.0927634</c:v>
                </c:pt>
                <c:pt idx="3085">
                  <c:v>3086.1062031000001</c:v>
                </c:pt>
                <c:pt idx="3086">
                  <c:v>3087.0948690999999</c:v>
                </c:pt>
                <c:pt idx="3087">
                  <c:v>3088.1010455999999</c:v>
                </c:pt>
                <c:pt idx="3088">
                  <c:v>3089.0938629000002</c:v>
                </c:pt>
                <c:pt idx="3089">
                  <c:v>3090.0985067000001</c:v>
                </c:pt>
                <c:pt idx="3090">
                  <c:v>3091.0909394</c:v>
                </c:pt>
                <c:pt idx="3091">
                  <c:v>3092.1078615000001</c:v>
                </c:pt>
                <c:pt idx="3092">
                  <c:v>3093.1032220000002</c:v>
                </c:pt>
                <c:pt idx="3093">
                  <c:v>3094.0942912</c:v>
                </c:pt>
                <c:pt idx="3094">
                  <c:v>3095.0999628</c:v>
                </c:pt>
                <c:pt idx="3095">
                  <c:v>3096.1019682000001</c:v>
                </c:pt>
                <c:pt idx="3096">
                  <c:v>3097.1262299999999</c:v>
                </c:pt>
                <c:pt idx="3097">
                  <c:v>3098.1124589999999</c:v>
                </c:pt>
                <c:pt idx="3098">
                  <c:v>3099.1212906000001</c:v>
                </c:pt>
                <c:pt idx="3099">
                  <c:v>3100.0915104999999</c:v>
                </c:pt>
                <c:pt idx="3100">
                  <c:v>3101.1166047000002</c:v>
                </c:pt>
                <c:pt idx="3101">
                  <c:v>3102.0947280999999</c:v>
                </c:pt>
                <c:pt idx="3102">
                  <c:v>3103.1436764999999</c:v>
                </c:pt>
                <c:pt idx="3103">
                  <c:v>3104.1329174000002</c:v>
                </c:pt>
                <c:pt idx="3104">
                  <c:v>3105.1111682999999</c:v>
                </c:pt>
                <c:pt idx="3105">
                  <c:v>3106.0916874</c:v>
                </c:pt>
                <c:pt idx="3106">
                  <c:v>3107.0970882000001</c:v>
                </c:pt>
                <c:pt idx="3107">
                  <c:v>3108.0981081999998</c:v>
                </c:pt>
                <c:pt idx="3108">
                  <c:v>3109.1026609</c:v>
                </c:pt>
                <c:pt idx="3109">
                  <c:v>3110.1388920999998</c:v>
                </c:pt>
                <c:pt idx="3110">
                  <c:v>3111.1441226000002</c:v>
                </c:pt>
                <c:pt idx="3111">
                  <c:v>3112.1164239</c:v>
                </c:pt>
                <c:pt idx="3112">
                  <c:v>3113.1574446</c:v>
                </c:pt>
                <c:pt idx="3113">
                  <c:v>3114.1355360000002</c:v>
                </c:pt>
                <c:pt idx="3114">
                  <c:v>3115.0942493000002</c:v>
                </c:pt>
                <c:pt idx="3115">
                  <c:v>3116.1220907000002</c:v>
                </c:pt>
                <c:pt idx="3116">
                  <c:v>3117.118469</c:v>
                </c:pt>
                <c:pt idx="3117">
                  <c:v>3118.1241067999999</c:v>
                </c:pt>
                <c:pt idx="3118">
                  <c:v>3119.127309</c:v>
                </c:pt>
                <c:pt idx="3119">
                  <c:v>3120.1292678999998</c:v>
                </c:pt>
                <c:pt idx="3120">
                  <c:v>3121.1564213000001</c:v>
                </c:pt>
                <c:pt idx="3121">
                  <c:v>3122.1016927000001</c:v>
                </c:pt>
                <c:pt idx="3122">
                  <c:v>3123.0986241000001</c:v>
                </c:pt>
                <c:pt idx="3123">
                  <c:v>3124.1042333</c:v>
                </c:pt>
                <c:pt idx="3124">
                  <c:v>3125.1535534999998</c:v>
                </c:pt>
                <c:pt idx="3125">
                  <c:v>3126.1051244</c:v>
                </c:pt>
                <c:pt idx="3126">
                  <c:v>3127.1545974000001</c:v>
                </c:pt>
                <c:pt idx="3127">
                  <c:v>3128.1118637</c:v>
                </c:pt>
                <c:pt idx="3128">
                  <c:v>3129.1030940999999</c:v>
                </c:pt>
                <c:pt idx="3129">
                  <c:v>3130.1071978</c:v>
                </c:pt>
                <c:pt idx="3130">
                  <c:v>3131.1326967999998</c:v>
                </c:pt>
                <c:pt idx="3131">
                  <c:v>3132.1013380999998</c:v>
                </c:pt>
                <c:pt idx="3132">
                  <c:v>3133.1377302000001</c:v>
                </c:pt>
                <c:pt idx="3133">
                  <c:v>3134.1528066999999</c:v>
                </c:pt>
                <c:pt idx="3134">
                  <c:v>3135.1132705999999</c:v>
                </c:pt>
                <c:pt idx="3135">
                  <c:v>3136.1205132</c:v>
                </c:pt>
                <c:pt idx="3136">
                  <c:v>3137.1322101000001</c:v>
                </c:pt>
                <c:pt idx="3137">
                  <c:v>3138.1199679000001</c:v>
                </c:pt>
                <c:pt idx="3138">
                  <c:v>3139.1077061999999</c:v>
                </c:pt>
                <c:pt idx="3139">
                  <c:v>3140.1733224</c:v>
                </c:pt>
                <c:pt idx="3140">
                  <c:v>3141.1126153999999</c:v>
                </c:pt>
                <c:pt idx="3141">
                  <c:v>3142.1067343</c:v>
                </c:pt>
                <c:pt idx="3142">
                  <c:v>3143.1429942</c:v>
                </c:pt>
                <c:pt idx="3143">
                  <c:v>3144.1315675000001</c:v>
                </c:pt>
                <c:pt idx="3144">
                  <c:v>3145.1056408999998</c:v>
                </c:pt>
                <c:pt idx="3145">
                  <c:v>3146.1469723</c:v>
                </c:pt>
                <c:pt idx="3146">
                  <c:v>3147.1127031999999</c:v>
                </c:pt>
                <c:pt idx="3147">
                  <c:v>3148.1205696000002</c:v>
                </c:pt>
                <c:pt idx="3148">
                  <c:v>3149.1380331999999</c:v>
                </c:pt>
                <c:pt idx="3149">
                  <c:v>3150.1089830999999</c:v>
                </c:pt>
                <c:pt idx="3150">
                  <c:v>3151.1572494000002</c:v>
                </c:pt>
                <c:pt idx="3151">
                  <c:v>3152.1224904999999</c:v>
                </c:pt>
                <c:pt idx="3152">
                  <c:v>3153.1079955</c:v>
                </c:pt>
                <c:pt idx="3153">
                  <c:v>3154.1172780000002</c:v>
                </c:pt>
                <c:pt idx="3154">
                  <c:v>3155.1191429</c:v>
                </c:pt>
                <c:pt idx="3155">
                  <c:v>3156.1178937999998</c:v>
                </c:pt>
                <c:pt idx="3156">
                  <c:v>3157.1569674000002</c:v>
                </c:pt>
                <c:pt idx="3157">
                  <c:v>3158.1360040999998</c:v>
                </c:pt>
                <c:pt idx="3158">
                  <c:v>3159.1470468000002</c:v>
                </c:pt>
                <c:pt idx="3159">
                  <c:v>3160.1508116999998</c:v>
                </c:pt>
                <c:pt idx="3160">
                  <c:v>3161.1410937000001</c:v>
                </c:pt>
                <c:pt idx="3161">
                  <c:v>3162.1460043000002</c:v>
                </c:pt>
                <c:pt idx="3162">
                  <c:v>3163.1056359999998</c:v>
                </c:pt>
                <c:pt idx="3163">
                  <c:v>3164.1179106</c:v>
                </c:pt>
                <c:pt idx="3164">
                  <c:v>3165.1650251000001</c:v>
                </c:pt>
                <c:pt idx="3165">
                  <c:v>3166.1150235</c:v>
                </c:pt>
                <c:pt idx="3166">
                  <c:v>3167.1106086999998</c:v>
                </c:pt>
                <c:pt idx="3167">
                  <c:v>3168.1192043999999</c:v>
                </c:pt>
                <c:pt idx="3168">
                  <c:v>3169.1455744</c:v>
                </c:pt>
                <c:pt idx="3169">
                  <c:v>3170.1382010000002</c:v>
                </c:pt>
                <c:pt idx="3170">
                  <c:v>3171.1442814000002</c:v>
                </c:pt>
                <c:pt idx="3171">
                  <c:v>3172.1313906999999</c:v>
                </c:pt>
                <c:pt idx="3172">
                  <c:v>3173.1321898000001</c:v>
                </c:pt>
                <c:pt idx="3173">
                  <c:v>3174.1701788</c:v>
                </c:pt>
                <c:pt idx="3174">
                  <c:v>3175.1231628999999</c:v>
                </c:pt>
                <c:pt idx="3175">
                  <c:v>3176.1323523999999</c:v>
                </c:pt>
                <c:pt idx="3176">
                  <c:v>3177.1631818999999</c:v>
                </c:pt>
                <c:pt idx="3177">
                  <c:v>3178.1345351999998</c:v>
                </c:pt>
                <c:pt idx="3178">
                  <c:v>3179.1322891</c:v>
                </c:pt>
                <c:pt idx="3179">
                  <c:v>3180.1351829</c:v>
                </c:pt>
                <c:pt idx="3180">
                  <c:v>3181.1309388999998</c:v>
                </c:pt>
                <c:pt idx="3181">
                  <c:v>3182.1364397000002</c:v>
                </c:pt>
                <c:pt idx="3182">
                  <c:v>3183.1294853999998</c:v>
                </c:pt>
                <c:pt idx="3183">
                  <c:v>3184.1353945000001</c:v>
                </c:pt>
                <c:pt idx="3184">
                  <c:v>3185.1256377999998</c:v>
                </c:pt>
                <c:pt idx="3185">
                  <c:v>3186.1489145</c:v>
                </c:pt>
                <c:pt idx="3186">
                  <c:v>3187.1472709999998</c:v>
                </c:pt>
                <c:pt idx="3187">
                  <c:v>3188.1412427999999</c:v>
                </c:pt>
                <c:pt idx="3188">
                  <c:v>3189.1621128000002</c:v>
                </c:pt>
                <c:pt idx="3189">
                  <c:v>3190.1556915000001</c:v>
                </c:pt>
                <c:pt idx="3190">
                  <c:v>3191.1601523999998</c:v>
                </c:pt>
                <c:pt idx="3191">
                  <c:v>3192.1646455</c:v>
                </c:pt>
                <c:pt idx="3192">
                  <c:v>3193.1567845</c:v>
                </c:pt>
                <c:pt idx="3193">
                  <c:v>3194.1629361</c:v>
                </c:pt>
                <c:pt idx="3194">
                  <c:v>3195.1630986</c:v>
                </c:pt>
                <c:pt idx="3195">
                  <c:v>3196.1554586000002</c:v>
                </c:pt>
                <c:pt idx="3196">
                  <c:v>3197.1670300999999</c:v>
                </c:pt>
                <c:pt idx="3197">
                  <c:v>3198.1532050000001</c:v>
                </c:pt>
                <c:pt idx="3198">
                  <c:v>3199.1539137</c:v>
                </c:pt>
                <c:pt idx="3199">
                  <c:v>3200.1618902999999</c:v>
                </c:pt>
                <c:pt idx="3200">
                  <c:v>3201.1675561000002</c:v>
                </c:pt>
                <c:pt idx="3201">
                  <c:v>3202.1568965000001</c:v>
                </c:pt>
                <c:pt idx="3202">
                  <c:v>3203.1666856000002</c:v>
                </c:pt>
                <c:pt idx="3203">
                  <c:v>3204.1640873000001</c:v>
                </c:pt>
                <c:pt idx="3204">
                  <c:v>3205.1682268999998</c:v>
                </c:pt>
                <c:pt idx="3205">
                  <c:v>3206.1600361000001</c:v>
                </c:pt>
                <c:pt idx="3206">
                  <c:v>3207.1532824999999</c:v>
                </c:pt>
                <c:pt idx="3207">
                  <c:v>3208.1529129</c:v>
                </c:pt>
                <c:pt idx="3208">
                  <c:v>3209.1558802999998</c:v>
                </c:pt>
                <c:pt idx="3209">
                  <c:v>3210.1645395999999</c:v>
                </c:pt>
                <c:pt idx="3210">
                  <c:v>3211.1599596000001</c:v>
                </c:pt>
                <c:pt idx="3211">
                  <c:v>3212.1529835000001</c:v>
                </c:pt>
                <c:pt idx="3212">
                  <c:v>3213.157436</c:v>
                </c:pt>
                <c:pt idx="3213">
                  <c:v>3214.1653139</c:v>
                </c:pt>
                <c:pt idx="3214">
                  <c:v>3215.1562198000001</c:v>
                </c:pt>
                <c:pt idx="3215">
                  <c:v>3216.1649167</c:v>
                </c:pt>
                <c:pt idx="3216">
                  <c:v>3217.1597348999999</c:v>
                </c:pt>
                <c:pt idx="3217">
                  <c:v>3218.1676080000002</c:v>
                </c:pt>
                <c:pt idx="3218">
                  <c:v>3219.1573997</c:v>
                </c:pt>
                <c:pt idx="3219">
                  <c:v>3220.1648310999999</c:v>
                </c:pt>
                <c:pt idx="3220">
                  <c:v>3221.1590067000002</c:v>
                </c:pt>
                <c:pt idx="3221">
                  <c:v>3222.1537406000002</c:v>
                </c:pt>
                <c:pt idx="3222">
                  <c:v>3223.1657143000002</c:v>
                </c:pt>
                <c:pt idx="3223">
                  <c:v>3224.1562686000002</c:v>
                </c:pt>
                <c:pt idx="3224">
                  <c:v>3225.1867447999998</c:v>
                </c:pt>
                <c:pt idx="3225">
                  <c:v>3226.1615003000002</c:v>
                </c:pt>
                <c:pt idx="3226">
                  <c:v>3227.167324</c:v>
                </c:pt>
                <c:pt idx="3227">
                  <c:v>3228.1781494000002</c:v>
                </c:pt>
                <c:pt idx="3228">
                  <c:v>3229.1634552999999</c:v>
                </c:pt>
                <c:pt idx="3229">
                  <c:v>3230.1625045999999</c:v>
                </c:pt>
                <c:pt idx="3230">
                  <c:v>3231.1559646000001</c:v>
                </c:pt>
                <c:pt idx="3231">
                  <c:v>3232.1890776</c:v>
                </c:pt>
                <c:pt idx="3232">
                  <c:v>3233.1644937999999</c:v>
                </c:pt>
                <c:pt idx="3233">
                  <c:v>3234.1659092</c:v>
                </c:pt>
                <c:pt idx="3234">
                  <c:v>3235.1625319999998</c:v>
                </c:pt>
                <c:pt idx="3235">
                  <c:v>3236.1554256999998</c:v>
                </c:pt>
                <c:pt idx="3236">
                  <c:v>3237.1638644999998</c:v>
                </c:pt>
                <c:pt idx="3237">
                  <c:v>3238.1582773</c:v>
                </c:pt>
                <c:pt idx="3238">
                  <c:v>3239.1641101</c:v>
                </c:pt>
                <c:pt idx="3239">
                  <c:v>3240.1708229999999</c:v>
                </c:pt>
                <c:pt idx="3240">
                  <c:v>3241.1662427000001</c:v>
                </c:pt>
                <c:pt idx="3241">
                  <c:v>3242.1630896000001</c:v>
                </c:pt>
                <c:pt idx="3242">
                  <c:v>3243.1695493000002</c:v>
                </c:pt>
                <c:pt idx="3243">
                  <c:v>3244.1533325999999</c:v>
                </c:pt>
                <c:pt idx="3244">
                  <c:v>3245.1806916</c:v>
                </c:pt>
                <c:pt idx="3245">
                  <c:v>3246.1770348999999</c:v>
                </c:pt>
                <c:pt idx="3246">
                  <c:v>3247.1671483</c:v>
                </c:pt>
                <c:pt idx="3247">
                  <c:v>3248.1604573999998</c:v>
                </c:pt>
                <c:pt idx="3248">
                  <c:v>3249.161505</c:v>
                </c:pt>
                <c:pt idx="3249">
                  <c:v>3250.1767749999999</c:v>
                </c:pt>
                <c:pt idx="3250">
                  <c:v>3251.1667446000001</c:v>
                </c:pt>
                <c:pt idx="3251">
                  <c:v>3252.1611717999999</c:v>
                </c:pt>
                <c:pt idx="3252">
                  <c:v>3253.2116268</c:v>
                </c:pt>
                <c:pt idx="3253">
                  <c:v>3254.1781199000002</c:v>
                </c:pt>
                <c:pt idx="3254">
                  <c:v>3255.1631904999999</c:v>
                </c:pt>
                <c:pt idx="3255">
                  <c:v>3256.1559520000001</c:v>
                </c:pt>
                <c:pt idx="3256">
                  <c:v>3257.1525658</c:v>
                </c:pt>
                <c:pt idx="3257">
                  <c:v>3258.1968477</c:v>
                </c:pt>
                <c:pt idx="3258">
                  <c:v>3259.164867</c:v>
                </c:pt>
                <c:pt idx="3259">
                  <c:v>3260.1868379000002</c:v>
                </c:pt>
                <c:pt idx="3260">
                  <c:v>3261.1638594000001</c:v>
                </c:pt>
                <c:pt idx="3261">
                  <c:v>3262.1701385000001</c:v>
                </c:pt>
                <c:pt idx="3262">
                  <c:v>3263.1756359999999</c:v>
                </c:pt>
                <c:pt idx="3263">
                  <c:v>3264.1646294000002</c:v>
                </c:pt>
                <c:pt idx="3264">
                  <c:v>3265.1611329000002</c:v>
                </c:pt>
                <c:pt idx="3265">
                  <c:v>3266.1813634</c:v>
                </c:pt>
                <c:pt idx="3266">
                  <c:v>3267.1662609</c:v>
                </c:pt>
                <c:pt idx="3267">
                  <c:v>3268.1953715999998</c:v>
                </c:pt>
                <c:pt idx="3268">
                  <c:v>3269.1630691999999</c:v>
                </c:pt>
                <c:pt idx="3269">
                  <c:v>3270.1821639</c:v>
                </c:pt>
                <c:pt idx="3270">
                  <c:v>3271.1633121</c:v>
                </c:pt>
                <c:pt idx="3271">
                  <c:v>3272.1892146999999</c:v>
                </c:pt>
                <c:pt idx="3272">
                  <c:v>3273.1837618999998</c:v>
                </c:pt>
                <c:pt idx="3273">
                  <c:v>3274.1598027999999</c:v>
                </c:pt>
                <c:pt idx="3274">
                  <c:v>3275.1889943000001</c:v>
                </c:pt>
                <c:pt idx="3275">
                  <c:v>3276.1644532999999</c:v>
                </c:pt>
                <c:pt idx="3276">
                  <c:v>3277.1601559000001</c:v>
                </c:pt>
                <c:pt idx="3277">
                  <c:v>3278.2025149000001</c:v>
                </c:pt>
                <c:pt idx="3278">
                  <c:v>3279.1631382999999</c:v>
                </c:pt>
                <c:pt idx="3279">
                  <c:v>3280.1624333</c:v>
                </c:pt>
                <c:pt idx="3280">
                  <c:v>3281.1976448</c:v>
                </c:pt>
                <c:pt idx="3281">
                  <c:v>3282.1666478000002</c:v>
                </c:pt>
                <c:pt idx="3282">
                  <c:v>3283.2127896000002</c:v>
                </c:pt>
                <c:pt idx="3283">
                  <c:v>3284.1743178000002</c:v>
                </c:pt>
                <c:pt idx="3284">
                  <c:v>3285.1561493999998</c:v>
                </c:pt>
                <c:pt idx="3285">
                  <c:v>3286.1664910999998</c:v>
                </c:pt>
                <c:pt idx="3286">
                  <c:v>3287.1571509999999</c:v>
                </c:pt>
                <c:pt idx="3287">
                  <c:v>3288.1901787000002</c:v>
                </c:pt>
                <c:pt idx="3288">
                  <c:v>3289.1997425</c:v>
                </c:pt>
                <c:pt idx="3289">
                  <c:v>3290.1726478999999</c:v>
                </c:pt>
                <c:pt idx="3290">
                  <c:v>3291.1530972</c:v>
                </c:pt>
                <c:pt idx="3291">
                  <c:v>3292.1978776000001</c:v>
                </c:pt>
                <c:pt idx="3292">
                  <c:v>3293.1821869</c:v>
                </c:pt>
                <c:pt idx="3293">
                  <c:v>3294.2132145999999</c:v>
                </c:pt>
                <c:pt idx="3294">
                  <c:v>3295.1556516000001</c:v>
                </c:pt>
                <c:pt idx="3295">
                  <c:v>3296.1715675</c:v>
                </c:pt>
                <c:pt idx="3296">
                  <c:v>3297.1609991999999</c:v>
                </c:pt>
                <c:pt idx="3297">
                  <c:v>3298.1623255</c:v>
                </c:pt>
                <c:pt idx="3298">
                  <c:v>3299.1599359000002</c:v>
                </c:pt>
                <c:pt idx="3299">
                  <c:v>3300.1531838999999</c:v>
                </c:pt>
                <c:pt idx="3300">
                  <c:v>3301.1869762000001</c:v>
                </c:pt>
                <c:pt idx="3301">
                  <c:v>3302.213941</c:v>
                </c:pt>
                <c:pt idx="3302">
                  <c:v>3303.1817317</c:v>
                </c:pt>
                <c:pt idx="3303">
                  <c:v>3304.1998279999998</c:v>
                </c:pt>
                <c:pt idx="3304">
                  <c:v>3305.1743615</c:v>
                </c:pt>
                <c:pt idx="3305">
                  <c:v>3306.1694524999998</c:v>
                </c:pt>
                <c:pt idx="3306">
                  <c:v>3307.1570424000001</c:v>
                </c:pt>
                <c:pt idx="3307">
                  <c:v>3308.2108948</c:v>
                </c:pt>
                <c:pt idx="3308">
                  <c:v>3309.2043752</c:v>
                </c:pt>
                <c:pt idx="3309">
                  <c:v>3310.2110042999998</c:v>
                </c:pt>
                <c:pt idx="3310">
                  <c:v>3311.2138393</c:v>
                </c:pt>
                <c:pt idx="3311">
                  <c:v>3312.2016623999998</c:v>
                </c:pt>
                <c:pt idx="3312">
                  <c:v>3313.2044313000001</c:v>
                </c:pt>
                <c:pt idx="3313">
                  <c:v>3314.1928573</c:v>
                </c:pt>
                <c:pt idx="3314">
                  <c:v>3315.2129992999999</c:v>
                </c:pt>
                <c:pt idx="3315">
                  <c:v>3316.2097696000001</c:v>
                </c:pt>
                <c:pt idx="3316">
                  <c:v>3317.1996058999998</c:v>
                </c:pt>
                <c:pt idx="3317">
                  <c:v>3318.2055992000001</c:v>
                </c:pt>
                <c:pt idx="3318">
                  <c:v>3319.1655283999999</c:v>
                </c:pt>
                <c:pt idx="3319">
                  <c:v>3320.2325704999998</c:v>
                </c:pt>
                <c:pt idx="3320">
                  <c:v>3321.2148545</c:v>
                </c:pt>
                <c:pt idx="3321">
                  <c:v>3322.196657</c:v>
                </c:pt>
                <c:pt idx="3322">
                  <c:v>3323.2407097</c:v>
                </c:pt>
                <c:pt idx="3323">
                  <c:v>3324.1889139999998</c:v>
                </c:pt>
                <c:pt idx="3324">
                  <c:v>3325.1725838000002</c:v>
                </c:pt>
                <c:pt idx="3325">
                  <c:v>3326.2218719000002</c:v>
                </c:pt>
                <c:pt idx="3326">
                  <c:v>3327.2271341999999</c:v>
                </c:pt>
                <c:pt idx="3327">
                  <c:v>3328.2084374999999</c:v>
                </c:pt>
                <c:pt idx="3328">
                  <c:v>3329.1965783999999</c:v>
                </c:pt>
                <c:pt idx="3329">
                  <c:v>3330.1773179000002</c:v>
                </c:pt>
                <c:pt idx="3330">
                  <c:v>3331.1923738999999</c:v>
                </c:pt>
                <c:pt idx="3331">
                  <c:v>3332.2468703999998</c:v>
                </c:pt>
                <c:pt idx="3332">
                  <c:v>3333.1904300000001</c:v>
                </c:pt>
                <c:pt idx="3333">
                  <c:v>3334.2139161999999</c:v>
                </c:pt>
                <c:pt idx="3334">
                  <c:v>3335.2715137999999</c:v>
                </c:pt>
                <c:pt idx="3335">
                  <c:v>3336.1865766000001</c:v>
                </c:pt>
                <c:pt idx="3336">
                  <c:v>3337.2344238000001</c:v>
                </c:pt>
                <c:pt idx="3337">
                  <c:v>3338.2315112000001</c:v>
                </c:pt>
                <c:pt idx="3338">
                  <c:v>3339.213745</c:v>
                </c:pt>
                <c:pt idx="3339">
                  <c:v>3340.2963568999999</c:v>
                </c:pt>
                <c:pt idx="3340">
                  <c:v>3341.1691282000002</c:v>
                </c:pt>
                <c:pt idx="3341">
                  <c:v>3342.2069366999999</c:v>
                </c:pt>
                <c:pt idx="3342">
                  <c:v>3343.2180632</c:v>
                </c:pt>
                <c:pt idx="3343">
                  <c:v>3344.2137581000002</c:v>
                </c:pt>
                <c:pt idx="3344">
                  <c:v>3345.1612620999999</c:v>
                </c:pt>
                <c:pt idx="3345">
                  <c:v>3346.2251471</c:v>
                </c:pt>
                <c:pt idx="3346">
                  <c:v>3347.2204268</c:v>
                </c:pt>
                <c:pt idx="3347">
                  <c:v>3348.2242578999999</c:v>
                </c:pt>
                <c:pt idx="3348">
                  <c:v>3349.1833775</c:v>
                </c:pt>
                <c:pt idx="3349">
                  <c:v>3350.2257430999998</c:v>
                </c:pt>
                <c:pt idx="3350">
                  <c:v>3351.2240384000002</c:v>
                </c:pt>
                <c:pt idx="3351">
                  <c:v>3352.2679226</c:v>
                </c:pt>
                <c:pt idx="3352">
                  <c:v>3353.2276118999998</c:v>
                </c:pt>
                <c:pt idx="3353">
                  <c:v>3354.2200612000001</c:v>
                </c:pt>
                <c:pt idx="3354">
                  <c:v>3355.2191047000001</c:v>
                </c:pt>
                <c:pt idx="3355">
                  <c:v>3356.2042231</c:v>
                </c:pt>
                <c:pt idx="3356">
                  <c:v>3357.2595046000001</c:v>
                </c:pt>
                <c:pt idx="3357">
                  <c:v>3358.2357139999999</c:v>
                </c:pt>
                <c:pt idx="3358">
                  <c:v>3359.2375563000001</c:v>
                </c:pt>
                <c:pt idx="3359">
                  <c:v>3360.2238742</c:v>
                </c:pt>
                <c:pt idx="3360">
                  <c:v>3361.2210282999999</c:v>
                </c:pt>
                <c:pt idx="3361">
                  <c:v>3362.2093233000001</c:v>
                </c:pt>
                <c:pt idx="3362">
                  <c:v>3363.2571545999999</c:v>
                </c:pt>
                <c:pt idx="3363">
                  <c:v>3364.2176336000002</c:v>
                </c:pt>
                <c:pt idx="3364">
                  <c:v>3365.2402212000002</c:v>
                </c:pt>
                <c:pt idx="3365">
                  <c:v>3366.2149537</c:v>
                </c:pt>
                <c:pt idx="3366">
                  <c:v>3367.1821611</c:v>
                </c:pt>
                <c:pt idx="3367">
                  <c:v>3368.2081152999999</c:v>
                </c:pt>
                <c:pt idx="3368">
                  <c:v>3369.2190102</c:v>
                </c:pt>
                <c:pt idx="3369">
                  <c:v>3370.2427867000001</c:v>
                </c:pt>
                <c:pt idx="3370">
                  <c:v>3371.2262197</c:v>
                </c:pt>
                <c:pt idx="3371">
                  <c:v>3372.2178181999998</c:v>
                </c:pt>
                <c:pt idx="3372">
                  <c:v>3373.2728431</c:v>
                </c:pt>
                <c:pt idx="3373">
                  <c:v>3374.2110896999998</c:v>
                </c:pt>
                <c:pt idx="3374">
                  <c:v>3375.2522608999998</c:v>
                </c:pt>
                <c:pt idx="3375">
                  <c:v>3376.2190704</c:v>
                </c:pt>
                <c:pt idx="3376">
                  <c:v>3377.2072738000002</c:v>
                </c:pt>
                <c:pt idx="3377">
                  <c:v>3378.2566634</c:v>
                </c:pt>
                <c:pt idx="3378">
                  <c:v>3379.1742831000001</c:v>
                </c:pt>
                <c:pt idx="3379">
                  <c:v>3380.2107443</c:v>
                </c:pt>
                <c:pt idx="3380">
                  <c:v>3381.2595501000001</c:v>
                </c:pt>
                <c:pt idx="3381">
                  <c:v>3382.2623603000002</c:v>
                </c:pt>
                <c:pt idx="3382">
                  <c:v>3383.1885345000001</c:v>
                </c:pt>
                <c:pt idx="3383">
                  <c:v>3384.2062943999999</c:v>
                </c:pt>
                <c:pt idx="3384">
                  <c:v>3385.2174574999999</c:v>
                </c:pt>
                <c:pt idx="3385">
                  <c:v>3386.2435098000001</c:v>
                </c:pt>
                <c:pt idx="3386">
                  <c:v>3387.2254352</c:v>
                </c:pt>
                <c:pt idx="3387">
                  <c:v>3388.2107669000002</c:v>
                </c:pt>
                <c:pt idx="3388">
                  <c:v>3389.2694852999998</c:v>
                </c:pt>
                <c:pt idx="3389">
                  <c:v>3390.2461561</c:v>
                </c:pt>
                <c:pt idx="3390">
                  <c:v>3391.2605592999998</c:v>
                </c:pt>
                <c:pt idx="3391">
                  <c:v>3392.2337189999998</c:v>
                </c:pt>
                <c:pt idx="3392">
                  <c:v>3393.2178223999999</c:v>
                </c:pt>
                <c:pt idx="3393">
                  <c:v>3394.250614</c:v>
                </c:pt>
                <c:pt idx="3394">
                  <c:v>3395.2492403000001</c:v>
                </c:pt>
                <c:pt idx="3395">
                  <c:v>3396.2895066999999</c:v>
                </c:pt>
                <c:pt idx="3396">
                  <c:v>3397.2886665000001</c:v>
                </c:pt>
                <c:pt idx="3397">
                  <c:v>3398.2311418999998</c:v>
                </c:pt>
                <c:pt idx="3398">
                  <c:v>3399.2546566000001</c:v>
                </c:pt>
                <c:pt idx="3399">
                  <c:v>3400.2347718999999</c:v>
                </c:pt>
                <c:pt idx="3400">
                  <c:v>3401.278182</c:v>
                </c:pt>
                <c:pt idx="3401">
                  <c:v>3402.2763607000002</c:v>
                </c:pt>
                <c:pt idx="3402">
                  <c:v>3403.2377646999998</c:v>
                </c:pt>
                <c:pt idx="3403">
                  <c:v>3404.2321462</c:v>
                </c:pt>
                <c:pt idx="3404">
                  <c:v>3405.2706761999998</c:v>
                </c:pt>
                <c:pt idx="3405">
                  <c:v>3406.2383946</c:v>
                </c:pt>
                <c:pt idx="3406">
                  <c:v>3407.2555527999998</c:v>
                </c:pt>
                <c:pt idx="3407">
                  <c:v>3408.2796797999999</c:v>
                </c:pt>
                <c:pt idx="3408">
                  <c:v>3409.2361638000002</c:v>
                </c:pt>
                <c:pt idx="3409">
                  <c:v>3410.2587669</c:v>
                </c:pt>
                <c:pt idx="3410">
                  <c:v>3411.2644871000002</c:v>
                </c:pt>
                <c:pt idx="3411">
                  <c:v>3412.2371932999999</c:v>
                </c:pt>
                <c:pt idx="3412">
                  <c:v>3413.2199055000001</c:v>
                </c:pt>
                <c:pt idx="3413">
                  <c:v>3414.2157078</c:v>
                </c:pt>
                <c:pt idx="3414">
                  <c:v>3415.2731781000002</c:v>
                </c:pt>
                <c:pt idx="3415">
                  <c:v>3416.2883581000001</c:v>
                </c:pt>
                <c:pt idx="3416">
                  <c:v>3417.2514915000002</c:v>
                </c:pt>
                <c:pt idx="3417">
                  <c:v>3418.240127</c:v>
                </c:pt>
                <c:pt idx="3418">
                  <c:v>3419.2367644999999</c:v>
                </c:pt>
                <c:pt idx="3419">
                  <c:v>3420.2416539000001</c:v>
                </c:pt>
                <c:pt idx="3420">
                  <c:v>3421.2655702000002</c:v>
                </c:pt>
                <c:pt idx="3421">
                  <c:v>3422.2012811999998</c:v>
                </c:pt>
                <c:pt idx="3422">
                  <c:v>3423.2025741000002</c:v>
                </c:pt>
                <c:pt idx="3423">
                  <c:v>3424.24028</c:v>
                </c:pt>
                <c:pt idx="3424">
                  <c:v>3425.2453793999998</c:v>
                </c:pt>
                <c:pt idx="3425">
                  <c:v>3426.2794546</c:v>
                </c:pt>
                <c:pt idx="3426">
                  <c:v>3427.2757744999999</c:v>
                </c:pt>
                <c:pt idx="3427">
                  <c:v>3428.2280526</c:v>
                </c:pt>
                <c:pt idx="3428">
                  <c:v>3429.2903511</c:v>
                </c:pt>
                <c:pt idx="3429">
                  <c:v>3430.2499173000001</c:v>
                </c:pt>
                <c:pt idx="3430">
                  <c:v>3431.2315669999998</c:v>
                </c:pt>
                <c:pt idx="3431">
                  <c:v>3432.2456843999998</c:v>
                </c:pt>
                <c:pt idx="3432">
                  <c:v>3433.1983525000001</c:v>
                </c:pt>
                <c:pt idx="3433">
                  <c:v>3434.2528837</c:v>
                </c:pt>
                <c:pt idx="3434">
                  <c:v>3435.1983537000001</c:v>
                </c:pt>
                <c:pt idx="3435">
                  <c:v>3436.2017574000001</c:v>
                </c:pt>
                <c:pt idx="3436">
                  <c:v>3437.2495567000001</c:v>
                </c:pt>
                <c:pt idx="3437">
                  <c:v>3438.2536986</c:v>
                </c:pt>
                <c:pt idx="3438">
                  <c:v>3439.2779478000002</c:v>
                </c:pt>
                <c:pt idx="3439">
                  <c:v>3440.3325835000001</c:v>
                </c:pt>
                <c:pt idx="3440">
                  <c:v>3441.2610381</c:v>
                </c:pt>
                <c:pt idx="3441">
                  <c:v>3442.2779317999998</c:v>
                </c:pt>
                <c:pt idx="3442">
                  <c:v>3443.2014138999998</c:v>
                </c:pt>
                <c:pt idx="3443">
                  <c:v>3444.2437095999999</c:v>
                </c:pt>
                <c:pt idx="3444">
                  <c:v>3445.3188091000002</c:v>
                </c:pt>
                <c:pt idx="3445">
                  <c:v>3446.2713039</c:v>
                </c:pt>
                <c:pt idx="3446">
                  <c:v>3447.2545989</c:v>
                </c:pt>
                <c:pt idx="3447">
                  <c:v>3448.2748588999998</c:v>
                </c:pt>
                <c:pt idx="3448">
                  <c:v>3449.3117689999999</c:v>
                </c:pt>
                <c:pt idx="3449">
                  <c:v>3450.2896457000002</c:v>
                </c:pt>
                <c:pt idx="3450">
                  <c:v>3451.2170510000001</c:v>
                </c:pt>
                <c:pt idx="3451">
                  <c:v>3452.3031182</c:v>
                </c:pt>
                <c:pt idx="3452">
                  <c:v>3453.2776764999999</c:v>
                </c:pt>
                <c:pt idx="3453">
                  <c:v>3454.3442482</c:v>
                </c:pt>
                <c:pt idx="3454">
                  <c:v>3455.2998584000002</c:v>
                </c:pt>
                <c:pt idx="3455">
                  <c:v>3456.2550507999999</c:v>
                </c:pt>
                <c:pt idx="3456">
                  <c:v>3457.2700086</c:v>
                </c:pt>
                <c:pt idx="3457">
                  <c:v>3458.2876888999999</c:v>
                </c:pt>
                <c:pt idx="3458">
                  <c:v>3459.2803597000002</c:v>
                </c:pt>
                <c:pt idx="3459">
                  <c:v>3460.2356648999998</c:v>
                </c:pt>
                <c:pt idx="3460">
                  <c:v>3461.3147789999998</c:v>
                </c:pt>
                <c:pt idx="3461">
                  <c:v>3462.2863068000001</c:v>
                </c:pt>
                <c:pt idx="3462">
                  <c:v>3463.2527792999999</c:v>
                </c:pt>
                <c:pt idx="3463">
                  <c:v>3464.2878562000001</c:v>
                </c:pt>
                <c:pt idx="3464">
                  <c:v>3465.2608832999999</c:v>
                </c:pt>
                <c:pt idx="3465">
                  <c:v>3466.2923386000002</c:v>
                </c:pt>
                <c:pt idx="3466">
                  <c:v>3467.2929205</c:v>
                </c:pt>
                <c:pt idx="3467">
                  <c:v>3468.2562361</c:v>
                </c:pt>
                <c:pt idx="3468">
                  <c:v>3469.2401070000001</c:v>
                </c:pt>
                <c:pt idx="3469">
                  <c:v>3470.2617200999998</c:v>
                </c:pt>
                <c:pt idx="3470">
                  <c:v>3471.2685459999998</c:v>
                </c:pt>
                <c:pt idx="3471">
                  <c:v>3472.2349789999998</c:v>
                </c:pt>
                <c:pt idx="3472">
                  <c:v>3473.3097065000002</c:v>
                </c:pt>
                <c:pt idx="3473">
                  <c:v>3474.3122595999998</c:v>
                </c:pt>
                <c:pt idx="3474">
                  <c:v>3475.2453141000001</c:v>
                </c:pt>
                <c:pt idx="3475">
                  <c:v>3476.2693426000001</c:v>
                </c:pt>
                <c:pt idx="3476">
                  <c:v>3477.2546287</c:v>
                </c:pt>
                <c:pt idx="3477">
                  <c:v>3478.2980296999999</c:v>
                </c:pt>
                <c:pt idx="3478">
                  <c:v>3479.2326527999999</c:v>
                </c:pt>
                <c:pt idx="3479">
                  <c:v>3480.3156933999999</c:v>
                </c:pt>
                <c:pt idx="3480">
                  <c:v>3481.2528148000001</c:v>
                </c:pt>
                <c:pt idx="3481">
                  <c:v>3482.2427719000002</c:v>
                </c:pt>
                <c:pt idx="3482">
                  <c:v>3483.3230969000001</c:v>
                </c:pt>
                <c:pt idx="3483">
                  <c:v>3484.2732251000002</c:v>
                </c:pt>
                <c:pt idx="3484">
                  <c:v>3485.2725888</c:v>
                </c:pt>
                <c:pt idx="3485">
                  <c:v>3486.3211249999999</c:v>
                </c:pt>
                <c:pt idx="3486">
                  <c:v>3487.3205993000001</c:v>
                </c:pt>
                <c:pt idx="3487">
                  <c:v>3488.2903142999999</c:v>
                </c:pt>
                <c:pt idx="3488">
                  <c:v>3489.2733490000001</c:v>
                </c:pt>
                <c:pt idx="3489">
                  <c:v>3490.2707525999999</c:v>
                </c:pt>
                <c:pt idx="3490">
                  <c:v>3491.2578905999999</c:v>
                </c:pt>
                <c:pt idx="3491">
                  <c:v>3492.2911294999999</c:v>
                </c:pt>
                <c:pt idx="3492">
                  <c:v>3493.2821073</c:v>
                </c:pt>
                <c:pt idx="3493">
                  <c:v>3494.2676446999999</c:v>
                </c:pt>
                <c:pt idx="3494">
                  <c:v>3495.2858783000001</c:v>
                </c:pt>
                <c:pt idx="3495">
                  <c:v>3496.3369738000001</c:v>
                </c:pt>
                <c:pt idx="3496">
                  <c:v>3497.3141203</c:v>
                </c:pt>
                <c:pt idx="3497">
                  <c:v>3498.2974085000001</c:v>
                </c:pt>
                <c:pt idx="3498">
                  <c:v>3499.2704496000001</c:v>
                </c:pt>
                <c:pt idx="3499">
                  <c:v>3500.2606657000001</c:v>
                </c:pt>
                <c:pt idx="3500">
                  <c:v>3501.2681207999999</c:v>
                </c:pt>
                <c:pt idx="3501">
                  <c:v>3502.2845990999999</c:v>
                </c:pt>
                <c:pt idx="3502">
                  <c:v>3503.3490704999999</c:v>
                </c:pt>
                <c:pt idx="3503">
                  <c:v>3504.2762161999999</c:v>
                </c:pt>
                <c:pt idx="3504">
                  <c:v>3505.3104177999999</c:v>
                </c:pt>
                <c:pt idx="3505">
                  <c:v>3506.2474557</c:v>
                </c:pt>
                <c:pt idx="3506">
                  <c:v>3507.3453921</c:v>
                </c:pt>
                <c:pt idx="3507">
                  <c:v>3508.3148071000001</c:v>
                </c:pt>
                <c:pt idx="3508">
                  <c:v>3509.3782623000002</c:v>
                </c:pt>
                <c:pt idx="3509">
                  <c:v>3510.3166851999999</c:v>
                </c:pt>
                <c:pt idx="3510">
                  <c:v>3511.3500603000002</c:v>
                </c:pt>
                <c:pt idx="3511">
                  <c:v>3512.3134697999999</c:v>
                </c:pt>
                <c:pt idx="3512">
                  <c:v>3513.2868964999998</c:v>
                </c:pt>
                <c:pt idx="3513">
                  <c:v>3514.2781789000001</c:v>
                </c:pt>
                <c:pt idx="3514">
                  <c:v>3515.3333455000002</c:v>
                </c:pt>
                <c:pt idx="3515">
                  <c:v>3516.3429298999999</c:v>
                </c:pt>
                <c:pt idx="3516">
                  <c:v>3517.3012856999999</c:v>
                </c:pt>
                <c:pt idx="3517">
                  <c:v>3518.2884352000001</c:v>
                </c:pt>
                <c:pt idx="3518">
                  <c:v>3519.3291140000001</c:v>
                </c:pt>
                <c:pt idx="3519">
                  <c:v>3520.3190755000001</c:v>
                </c:pt>
                <c:pt idx="3520">
                  <c:v>3521.3384298000001</c:v>
                </c:pt>
                <c:pt idx="3521">
                  <c:v>3522.2888744000002</c:v>
                </c:pt>
                <c:pt idx="3522">
                  <c:v>3523.2845630000002</c:v>
                </c:pt>
                <c:pt idx="3523">
                  <c:v>3524.3383828999999</c:v>
                </c:pt>
                <c:pt idx="3524">
                  <c:v>3525.3060261999999</c:v>
                </c:pt>
                <c:pt idx="3525">
                  <c:v>3526.2810854999998</c:v>
                </c:pt>
                <c:pt idx="3526">
                  <c:v>3527.3168110000001</c:v>
                </c:pt>
                <c:pt idx="3527">
                  <c:v>3528.3447983999999</c:v>
                </c:pt>
                <c:pt idx="3528">
                  <c:v>3529.3421389</c:v>
                </c:pt>
                <c:pt idx="3529">
                  <c:v>3530.3006967000001</c:v>
                </c:pt>
                <c:pt idx="3530">
                  <c:v>3531.3025908999998</c:v>
                </c:pt>
                <c:pt idx="3531">
                  <c:v>3532.3348519000001</c:v>
                </c:pt>
                <c:pt idx="3532">
                  <c:v>3533.3268195000001</c:v>
                </c:pt>
                <c:pt idx="3533">
                  <c:v>3534.3441665</c:v>
                </c:pt>
                <c:pt idx="3534">
                  <c:v>3535.3093570999999</c:v>
                </c:pt>
                <c:pt idx="3535">
                  <c:v>3536.3097114000002</c:v>
                </c:pt>
                <c:pt idx="3536">
                  <c:v>3537.3341574999999</c:v>
                </c:pt>
                <c:pt idx="3537">
                  <c:v>3538.321203</c:v>
                </c:pt>
                <c:pt idx="3538">
                  <c:v>3539.3700045999999</c:v>
                </c:pt>
                <c:pt idx="3539">
                  <c:v>3540.3156315000001</c:v>
                </c:pt>
                <c:pt idx="3540">
                  <c:v>3541.314836</c:v>
                </c:pt>
                <c:pt idx="3541">
                  <c:v>3542.3170473</c:v>
                </c:pt>
                <c:pt idx="3542">
                  <c:v>3543.3116332</c:v>
                </c:pt>
                <c:pt idx="3543">
                  <c:v>3544.3210426000001</c:v>
                </c:pt>
                <c:pt idx="3544">
                  <c:v>3545.3222304000001</c:v>
                </c:pt>
                <c:pt idx="3545">
                  <c:v>3546.3207950999999</c:v>
                </c:pt>
                <c:pt idx="3546">
                  <c:v>3547.3353444999998</c:v>
                </c:pt>
                <c:pt idx="3547">
                  <c:v>3548.3164996999999</c:v>
                </c:pt>
                <c:pt idx="3548">
                  <c:v>3549.3251398000002</c:v>
                </c:pt>
                <c:pt idx="3549">
                  <c:v>3550.3166795000002</c:v>
                </c:pt>
                <c:pt idx="3550">
                  <c:v>3551.3514743000001</c:v>
                </c:pt>
                <c:pt idx="3551">
                  <c:v>3552.3152547999998</c:v>
                </c:pt>
                <c:pt idx="3552">
                  <c:v>3553.3108692999999</c:v>
                </c:pt>
                <c:pt idx="3553">
                  <c:v>3554.3197546000001</c:v>
                </c:pt>
                <c:pt idx="3554">
                  <c:v>3555.3207054</c:v>
                </c:pt>
                <c:pt idx="3555">
                  <c:v>3556.3091865000001</c:v>
                </c:pt>
                <c:pt idx="3556">
                  <c:v>3557.3429001</c:v>
                </c:pt>
                <c:pt idx="3557">
                  <c:v>3558.3467602000001</c:v>
                </c:pt>
                <c:pt idx="3558">
                  <c:v>3559.3278592000001</c:v>
                </c:pt>
                <c:pt idx="3559">
                  <c:v>3560.3468971000002</c:v>
                </c:pt>
                <c:pt idx="3560">
                  <c:v>3561.3168652999998</c:v>
                </c:pt>
                <c:pt idx="3561">
                  <c:v>3562.3206498</c:v>
                </c:pt>
                <c:pt idx="3562">
                  <c:v>3563.3444319999999</c:v>
                </c:pt>
                <c:pt idx="3563">
                  <c:v>3564.3358990000002</c:v>
                </c:pt>
                <c:pt idx="3564">
                  <c:v>3565.3480122000001</c:v>
                </c:pt>
                <c:pt idx="3565">
                  <c:v>3566.3240165000002</c:v>
                </c:pt>
                <c:pt idx="3566">
                  <c:v>3567.3226731999998</c:v>
                </c:pt>
                <c:pt idx="3567">
                  <c:v>3568.3207229999998</c:v>
                </c:pt>
                <c:pt idx="3568">
                  <c:v>3569.3502334999998</c:v>
                </c:pt>
                <c:pt idx="3569">
                  <c:v>3570.3116340000001</c:v>
                </c:pt>
                <c:pt idx="3570">
                  <c:v>3571.3416109</c:v>
                </c:pt>
                <c:pt idx="3571">
                  <c:v>3572.3228365</c:v>
                </c:pt>
                <c:pt idx="3572">
                  <c:v>3573.3279765000002</c:v>
                </c:pt>
                <c:pt idx="3573">
                  <c:v>3574.3834717999998</c:v>
                </c:pt>
                <c:pt idx="3574">
                  <c:v>3575.3230893999998</c:v>
                </c:pt>
                <c:pt idx="3575">
                  <c:v>3576.3197997000002</c:v>
                </c:pt>
              </c:numCache>
            </c:numRef>
          </c:xVal>
          <c:yVal>
            <c:numRef>
              <c:f>'ACME-FUT-004 Test 1 Atm'!$H$2:$H$3577</c:f>
              <c:numCache>
                <c:formatCode>General</c:formatCode>
                <c:ptCount val="3576"/>
                <c:pt idx="0">
                  <c:v>16.199951171875</c:v>
                </c:pt>
                <c:pt idx="1">
                  <c:v>16.199951171875</c:v>
                </c:pt>
                <c:pt idx="2">
                  <c:v>16.199951171875</c:v>
                </c:pt>
                <c:pt idx="3">
                  <c:v>16.199951171875</c:v>
                </c:pt>
                <c:pt idx="4">
                  <c:v>16.199951171875</c:v>
                </c:pt>
                <c:pt idx="5">
                  <c:v>16.199951171875</c:v>
                </c:pt>
                <c:pt idx="6">
                  <c:v>16.199951171875</c:v>
                </c:pt>
                <c:pt idx="7">
                  <c:v>16.199951171875</c:v>
                </c:pt>
                <c:pt idx="8">
                  <c:v>16.199951171875</c:v>
                </c:pt>
                <c:pt idx="9">
                  <c:v>16.199951171875</c:v>
                </c:pt>
                <c:pt idx="10">
                  <c:v>16.199951171875</c:v>
                </c:pt>
                <c:pt idx="11">
                  <c:v>16.2998046875</c:v>
                </c:pt>
                <c:pt idx="12">
                  <c:v>16.199951171875</c:v>
                </c:pt>
                <c:pt idx="13">
                  <c:v>16.2998046875</c:v>
                </c:pt>
                <c:pt idx="14">
                  <c:v>16.2998046875</c:v>
                </c:pt>
                <c:pt idx="15">
                  <c:v>16.2998046875</c:v>
                </c:pt>
                <c:pt idx="16">
                  <c:v>16.2998046875</c:v>
                </c:pt>
                <c:pt idx="17">
                  <c:v>16.199951171875</c:v>
                </c:pt>
                <c:pt idx="18">
                  <c:v>16.199951171875</c:v>
                </c:pt>
                <c:pt idx="19">
                  <c:v>16.199951171875</c:v>
                </c:pt>
                <c:pt idx="20">
                  <c:v>16.199951171875</c:v>
                </c:pt>
                <c:pt idx="21">
                  <c:v>16.199951171875</c:v>
                </c:pt>
                <c:pt idx="22">
                  <c:v>16.199951171875</c:v>
                </c:pt>
                <c:pt idx="23">
                  <c:v>16.2998046875</c:v>
                </c:pt>
                <c:pt idx="24">
                  <c:v>16.39990234375</c:v>
                </c:pt>
                <c:pt idx="25">
                  <c:v>16.39990234375</c:v>
                </c:pt>
                <c:pt idx="26">
                  <c:v>16.39990234375</c:v>
                </c:pt>
                <c:pt idx="27">
                  <c:v>16.39990234375</c:v>
                </c:pt>
                <c:pt idx="28">
                  <c:v>16.39990234375</c:v>
                </c:pt>
                <c:pt idx="29">
                  <c:v>16.2998046875</c:v>
                </c:pt>
                <c:pt idx="30">
                  <c:v>16.39990234375</c:v>
                </c:pt>
                <c:pt idx="31">
                  <c:v>16.39990234375</c:v>
                </c:pt>
                <c:pt idx="32">
                  <c:v>16.39990234375</c:v>
                </c:pt>
                <c:pt idx="33">
                  <c:v>16.39990234375</c:v>
                </c:pt>
                <c:pt idx="34">
                  <c:v>16.39990234375</c:v>
                </c:pt>
                <c:pt idx="35">
                  <c:v>16.599853515625</c:v>
                </c:pt>
                <c:pt idx="36">
                  <c:v>16.699951171875</c:v>
                </c:pt>
                <c:pt idx="37">
                  <c:v>16.699951171875</c:v>
                </c:pt>
                <c:pt idx="38">
                  <c:v>16.699951171875</c:v>
                </c:pt>
                <c:pt idx="39">
                  <c:v>16.699951171875</c:v>
                </c:pt>
                <c:pt idx="40">
                  <c:v>16.7998046875</c:v>
                </c:pt>
                <c:pt idx="41">
                  <c:v>16.599853515625</c:v>
                </c:pt>
                <c:pt idx="42">
                  <c:v>16.699951171875</c:v>
                </c:pt>
                <c:pt idx="43">
                  <c:v>16.699951171875</c:v>
                </c:pt>
                <c:pt idx="44">
                  <c:v>16.699951171875</c:v>
                </c:pt>
                <c:pt idx="45">
                  <c:v>16.7998046875</c:v>
                </c:pt>
                <c:pt idx="46">
                  <c:v>16.7998046875</c:v>
                </c:pt>
                <c:pt idx="47">
                  <c:v>16.999755859375</c:v>
                </c:pt>
                <c:pt idx="48">
                  <c:v>16.999755859375</c:v>
                </c:pt>
                <c:pt idx="49">
                  <c:v>16.999755859375</c:v>
                </c:pt>
                <c:pt idx="50">
                  <c:v>17.099853515625</c:v>
                </c:pt>
                <c:pt idx="51">
                  <c:v>17.099853515625</c:v>
                </c:pt>
                <c:pt idx="52">
                  <c:v>17.199951171875</c:v>
                </c:pt>
                <c:pt idx="53">
                  <c:v>17.2998046875</c:v>
                </c:pt>
                <c:pt idx="54">
                  <c:v>17.39990234375</c:v>
                </c:pt>
                <c:pt idx="55">
                  <c:v>17.39990234375</c:v>
                </c:pt>
                <c:pt idx="56">
                  <c:v>17.499755859375</c:v>
                </c:pt>
                <c:pt idx="57">
                  <c:v>17.499755859375</c:v>
                </c:pt>
                <c:pt idx="58">
                  <c:v>17.599853515625</c:v>
                </c:pt>
                <c:pt idx="59">
                  <c:v>17.599853515625</c:v>
                </c:pt>
                <c:pt idx="60">
                  <c:v>17.599853515625</c:v>
                </c:pt>
                <c:pt idx="61">
                  <c:v>17.699951171875</c:v>
                </c:pt>
                <c:pt idx="62">
                  <c:v>17.7998046875</c:v>
                </c:pt>
                <c:pt idx="63">
                  <c:v>17.7998046875</c:v>
                </c:pt>
                <c:pt idx="64">
                  <c:v>17.89990234375</c:v>
                </c:pt>
                <c:pt idx="65">
                  <c:v>17.999755859375</c:v>
                </c:pt>
                <c:pt idx="66">
                  <c:v>18.099853515625</c:v>
                </c:pt>
                <c:pt idx="67">
                  <c:v>18.099853515625</c:v>
                </c:pt>
                <c:pt idx="68">
                  <c:v>18.199951171875</c:v>
                </c:pt>
                <c:pt idx="69">
                  <c:v>18.2998046875</c:v>
                </c:pt>
                <c:pt idx="70">
                  <c:v>18.2998046875</c:v>
                </c:pt>
                <c:pt idx="71">
                  <c:v>18.39990234375</c:v>
                </c:pt>
                <c:pt idx="72">
                  <c:v>18.39990234375</c:v>
                </c:pt>
                <c:pt idx="73">
                  <c:v>18.499755859375</c:v>
                </c:pt>
                <c:pt idx="74">
                  <c:v>18.599853515625</c:v>
                </c:pt>
                <c:pt idx="75">
                  <c:v>18.69970703125</c:v>
                </c:pt>
                <c:pt idx="76">
                  <c:v>18.7998046875</c:v>
                </c:pt>
                <c:pt idx="77">
                  <c:v>18.999755859375</c:v>
                </c:pt>
                <c:pt idx="78">
                  <c:v>19.099853515625</c:v>
                </c:pt>
                <c:pt idx="79">
                  <c:v>19.099853515625</c:v>
                </c:pt>
                <c:pt idx="80">
                  <c:v>19.2001953125</c:v>
                </c:pt>
                <c:pt idx="81">
                  <c:v>19.30029296875</c:v>
                </c:pt>
                <c:pt idx="82">
                  <c:v>19.400146484375</c:v>
                </c:pt>
                <c:pt idx="83">
                  <c:v>19.500244140625</c:v>
                </c:pt>
                <c:pt idx="84">
                  <c:v>19.60009765625</c:v>
                </c:pt>
                <c:pt idx="85">
                  <c:v>19.7001953125</c:v>
                </c:pt>
                <c:pt idx="86">
                  <c:v>19.80029296875</c:v>
                </c:pt>
                <c:pt idx="87">
                  <c:v>19.900146484375</c:v>
                </c:pt>
                <c:pt idx="88">
                  <c:v>20.000244140625</c:v>
                </c:pt>
                <c:pt idx="89">
                  <c:v>20.10009765625</c:v>
                </c:pt>
                <c:pt idx="90">
                  <c:v>20.2001953125</c:v>
                </c:pt>
                <c:pt idx="91">
                  <c:v>20.300048828125</c:v>
                </c:pt>
                <c:pt idx="92">
                  <c:v>20.400146484375</c:v>
                </c:pt>
                <c:pt idx="93">
                  <c:v>20.60009765625</c:v>
                </c:pt>
                <c:pt idx="94">
                  <c:v>20.7001953125</c:v>
                </c:pt>
                <c:pt idx="95">
                  <c:v>20.800048828125</c:v>
                </c:pt>
                <c:pt idx="96">
                  <c:v>20.900146484375</c:v>
                </c:pt>
                <c:pt idx="97">
                  <c:v>21.000244140625</c:v>
                </c:pt>
                <c:pt idx="98">
                  <c:v>21.10009765625</c:v>
                </c:pt>
                <c:pt idx="99">
                  <c:v>21.2001953125</c:v>
                </c:pt>
                <c:pt idx="100">
                  <c:v>21.300048828125</c:v>
                </c:pt>
                <c:pt idx="101">
                  <c:v>21.400146484375</c:v>
                </c:pt>
                <c:pt idx="102">
                  <c:v>21.500244140625</c:v>
                </c:pt>
                <c:pt idx="103">
                  <c:v>21.7001953125</c:v>
                </c:pt>
                <c:pt idx="104">
                  <c:v>21.800048828125</c:v>
                </c:pt>
                <c:pt idx="105">
                  <c:v>21.900146484375</c:v>
                </c:pt>
                <c:pt idx="106">
                  <c:v>22</c:v>
                </c:pt>
                <c:pt idx="107">
                  <c:v>22.300048828125</c:v>
                </c:pt>
                <c:pt idx="108">
                  <c:v>22.5</c:v>
                </c:pt>
                <c:pt idx="109">
                  <c:v>22.60009765625</c:v>
                </c:pt>
                <c:pt idx="110">
                  <c:v>22.7001953125</c:v>
                </c:pt>
                <c:pt idx="111">
                  <c:v>22.800048828125</c:v>
                </c:pt>
                <c:pt idx="112">
                  <c:v>22.900146484375</c:v>
                </c:pt>
                <c:pt idx="113">
                  <c:v>23.10009765625</c:v>
                </c:pt>
                <c:pt idx="114">
                  <c:v>23.300048828125</c:v>
                </c:pt>
                <c:pt idx="115">
                  <c:v>23.400146484375</c:v>
                </c:pt>
                <c:pt idx="116">
                  <c:v>23.5</c:v>
                </c:pt>
                <c:pt idx="117">
                  <c:v>23.699951171875</c:v>
                </c:pt>
                <c:pt idx="118">
                  <c:v>23.800048828125</c:v>
                </c:pt>
                <c:pt idx="119">
                  <c:v>24</c:v>
                </c:pt>
                <c:pt idx="120">
                  <c:v>24.199951171875</c:v>
                </c:pt>
                <c:pt idx="121">
                  <c:v>24.300048828125</c:v>
                </c:pt>
                <c:pt idx="122">
                  <c:v>24.400146484375</c:v>
                </c:pt>
                <c:pt idx="123">
                  <c:v>24.60009765625</c:v>
                </c:pt>
                <c:pt idx="124">
                  <c:v>24.699951171875</c:v>
                </c:pt>
                <c:pt idx="125">
                  <c:v>24.89990234375</c:v>
                </c:pt>
                <c:pt idx="126">
                  <c:v>25</c:v>
                </c:pt>
                <c:pt idx="127">
                  <c:v>25.10009765625</c:v>
                </c:pt>
                <c:pt idx="128">
                  <c:v>25.300048828125</c:v>
                </c:pt>
                <c:pt idx="129">
                  <c:v>25.5</c:v>
                </c:pt>
                <c:pt idx="130">
                  <c:v>25.60009765625</c:v>
                </c:pt>
                <c:pt idx="131">
                  <c:v>25.800048828125</c:v>
                </c:pt>
                <c:pt idx="132">
                  <c:v>26</c:v>
                </c:pt>
                <c:pt idx="133">
                  <c:v>26.10009765625</c:v>
                </c:pt>
                <c:pt idx="134">
                  <c:v>26.199951171875</c:v>
                </c:pt>
                <c:pt idx="135">
                  <c:v>26.39990234375</c:v>
                </c:pt>
                <c:pt idx="136">
                  <c:v>26.599853515625</c:v>
                </c:pt>
                <c:pt idx="137">
                  <c:v>26.699951171875</c:v>
                </c:pt>
                <c:pt idx="138">
                  <c:v>26.89990234375</c:v>
                </c:pt>
                <c:pt idx="139">
                  <c:v>27.099853515625</c:v>
                </c:pt>
                <c:pt idx="140">
                  <c:v>27.300048828125</c:v>
                </c:pt>
                <c:pt idx="141">
                  <c:v>27.39990234375</c:v>
                </c:pt>
                <c:pt idx="142">
                  <c:v>27.599853515625</c:v>
                </c:pt>
                <c:pt idx="143">
                  <c:v>27.800048828125</c:v>
                </c:pt>
                <c:pt idx="144">
                  <c:v>28</c:v>
                </c:pt>
                <c:pt idx="145">
                  <c:v>28.199951171875</c:v>
                </c:pt>
                <c:pt idx="146">
                  <c:v>28.39990234375</c:v>
                </c:pt>
                <c:pt idx="147">
                  <c:v>28.39990234375</c:v>
                </c:pt>
                <c:pt idx="148">
                  <c:v>28.599853515625</c:v>
                </c:pt>
                <c:pt idx="149">
                  <c:v>28.7998046875</c:v>
                </c:pt>
                <c:pt idx="150">
                  <c:v>29</c:v>
                </c:pt>
                <c:pt idx="151">
                  <c:v>29.099853515625</c:v>
                </c:pt>
                <c:pt idx="152">
                  <c:v>29.2998046875</c:v>
                </c:pt>
                <c:pt idx="153">
                  <c:v>29.5</c:v>
                </c:pt>
                <c:pt idx="154">
                  <c:v>29.699951171875</c:v>
                </c:pt>
                <c:pt idx="155">
                  <c:v>29.7998046875</c:v>
                </c:pt>
                <c:pt idx="156">
                  <c:v>30.099853515625</c:v>
                </c:pt>
                <c:pt idx="157">
                  <c:v>30.199951171875</c:v>
                </c:pt>
                <c:pt idx="158">
                  <c:v>30.39990234375</c:v>
                </c:pt>
                <c:pt idx="159">
                  <c:v>30.499755859375</c:v>
                </c:pt>
                <c:pt idx="160">
                  <c:v>30.699951171875</c:v>
                </c:pt>
                <c:pt idx="161">
                  <c:v>30.89990234375</c:v>
                </c:pt>
                <c:pt idx="162">
                  <c:v>30.999755859375</c:v>
                </c:pt>
                <c:pt idx="163">
                  <c:v>31.19970703125</c:v>
                </c:pt>
                <c:pt idx="164">
                  <c:v>31.39990234375</c:v>
                </c:pt>
                <c:pt idx="165">
                  <c:v>31.599853515625</c:v>
                </c:pt>
                <c:pt idx="166">
                  <c:v>31.7998046875</c:v>
                </c:pt>
                <c:pt idx="167">
                  <c:v>32.000244140625</c:v>
                </c:pt>
                <c:pt idx="168">
                  <c:v>32.2001953125</c:v>
                </c:pt>
                <c:pt idx="169">
                  <c:v>32.400146484375</c:v>
                </c:pt>
                <c:pt idx="170">
                  <c:v>32.60009765625</c:v>
                </c:pt>
                <c:pt idx="171">
                  <c:v>32.7001953125</c:v>
                </c:pt>
                <c:pt idx="172">
                  <c:v>32.900146484375</c:v>
                </c:pt>
                <c:pt idx="173">
                  <c:v>33.10009765625</c:v>
                </c:pt>
                <c:pt idx="174">
                  <c:v>33.500244140625</c:v>
                </c:pt>
                <c:pt idx="175">
                  <c:v>33.7001953125</c:v>
                </c:pt>
                <c:pt idx="176">
                  <c:v>33.900146484375</c:v>
                </c:pt>
                <c:pt idx="177">
                  <c:v>34.10009765625</c:v>
                </c:pt>
                <c:pt idx="178">
                  <c:v>34.300048828125</c:v>
                </c:pt>
                <c:pt idx="179">
                  <c:v>34.5</c:v>
                </c:pt>
                <c:pt idx="180">
                  <c:v>34.60009765625</c:v>
                </c:pt>
                <c:pt idx="181">
                  <c:v>34.800048828125</c:v>
                </c:pt>
                <c:pt idx="182">
                  <c:v>35</c:v>
                </c:pt>
                <c:pt idx="183">
                  <c:v>35.2001953125</c:v>
                </c:pt>
                <c:pt idx="184">
                  <c:v>35.300048828125</c:v>
                </c:pt>
                <c:pt idx="185">
                  <c:v>35.5</c:v>
                </c:pt>
                <c:pt idx="186">
                  <c:v>35.800048828125</c:v>
                </c:pt>
                <c:pt idx="187">
                  <c:v>36</c:v>
                </c:pt>
                <c:pt idx="188">
                  <c:v>36.199951171875</c:v>
                </c:pt>
                <c:pt idx="189">
                  <c:v>36.400146484375</c:v>
                </c:pt>
                <c:pt idx="190">
                  <c:v>36.60009765625</c:v>
                </c:pt>
                <c:pt idx="191">
                  <c:v>36.800048828125</c:v>
                </c:pt>
                <c:pt idx="192">
                  <c:v>37.10009765625</c:v>
                </c:pt>
                <c:pt idx="193">
                  <c:v>37.300048828125</c:v>
                </c:pt>
                <c:pt idx="194">
                  <c:v>37.5</c:v>
                </c:pt>
                <c:pt idx="195">
                  <c:v>37.699951171875</c:v>
                </c:pt>
                <c:pt idx="196">
                  <c:v>37.89990234375</c:v>
                </c:pt>
                <c:pt idx="197">
                  <c:v>38</c:v>
                </c:pt>
                <c:pt idx="198">
                  <c:v>38.199951171875</c:v>
                </c:pt>
                <c:pt idx="199">
                  <c:v>38.39990234375</c:v>
                </c:pt>
                <c:pt idx="200">
                  <c:v>38.60009765625</c:v>
                </c:pt>
                <c:pt idx="201">
                  <c:v>38.800048828125</c:v>
                </c:pt>
                <c:pt idx="202">
                  <c:v>39.10009765625</c:v>
                </c:pt>
                <c:pt idx="203">
                  <c:v>39.300048828125</c:v>
                </c:pt>
                <c:pt idx="204">
                  <c:v>39.599853515625</c:v>
                </c:pt>
                <c:pt idx="205">
                  <c:v>39.800048828125</c:v>
                </c:pt>
                <c:pt idx="206">
                  <c:v>40</c:v>
                </c:pt>
                <c:pt idx="207">
                  <c:v>40.199951171875</c:v>
                </c:pt>
                <c:pt idx="208">
                  <c:v>40.39990234375</c:v>
                </c:pt>
                <c:pt idx="209">
                  <c:v>40.5</c:v>
                </c:pt>
                <c:pt idx="210">
                  <c:v>40.699951171875</c:v>
                </c:pt>
                <c:pt idx="211">
                  <c:v>41</c:v>
                </c:pt>
                <c:pt idx="212">
                  <c:v>41.199951171875</c:v>
                </c:pt>
                <c:pt idx="213">
                  <c:v>41.39990234375</c:v>
                </c:pt>
                <c:pt idx="214">
                  <c:v>41.599853515625</c:v>
                </c:pt>
                <c:pt idx="215">
                  <c:v>41.89990234375</c:v>
                </c:pt>
                <c:pt idx="216">
                  <c:v>42.099853515625</c:v>
                </c:pt>
                <c:pt idx="217">
                  <c:v>42.2998046875</c:v>
                </c:pt>
                <c:pt idx="218">
                  <c:v>42.599853515625</c:v>
                </c:pt>
                <c:pt idx="219">
                  <c:v>42.7998046875</c:v>
                </c:pt>
                <c:pt idx="220">
                  <c:v>42.999755859375</c:v>
                </c:pt>
                <c:pt idx="221">
                  <c:v>43.099853515625</c:v>
                </c:pt>
                <c:pt idx="222">
                  <c:v>43.2998046875</c:v>
                </c:pt>
                <c:pt idx="223">
                  <c:v>43.499755859375</c:v>
                </c:pt>
                <c:pt idx="224">
                  <c:v>43.699951171875</c:v>
                </c:pt>
                <c:pt idx="225">
                  <c:v>43.89990234375</c:v>
                </c:pt>
                <c:pt idx="226">
                  <c:v>44.19970703125</c:v>
                </c:pt>
                <c:pt idx="227">
                  <c:v>44.39990234375</c:v>
                </c:pt>
                <c:pt idx="228">
                  <c:v>44.599853515625</c:v>
                </c:pt>
                <c:pt idx="229">
                  <c:v>44.900146484375</c:v>
                </c:pt>
                <c:pt idx="230">
                  <c:v>45.10009765625</c:v>
                </c:pt>
                <c:pt idx="231">
                  <c:v>45.400146484375</c:v>
                </c:pt>
                <c:pt idx="232">
                  <c:v>45.60009765625</c:v>
                </c:pt>
                <c:pt idx="233">
                  <c:v>45.7001953125</c:v>
                </c:pt>
                <c:pt idx="234">
                  <c:v>45.900146484375</c:v>
                </c:pt>
                <c:pt idx="235">
                  <c:v>46.10009765625</c:v>
                </c:pt>
                <c:pt idx="236">
                  <c:v>46.400146484375</c:v>
                </c:pt>
                <c:pt idx="237">
                  <c:v>46.60009765625</c:v>
                </c:pt>
                <c:pt idx="238">
                  <c:v>46.900146484375</c:v>
                </c:pt>
                <c:pt idx="239">
                  <c:v>47.000244140625</c:v>
                </c:pt>
                <c:pt idx="240">
                  <c:v>47.300048828125</c:v>
                </c:pt>
                <c:pt idx="241">
                  <c:v>47.5</c:v>
                </c:pt>
                <c:pt idx="242">
                  <c:v>47.7001953125</c:v>
                </c:pt>
                <c:pt idx="243">
                  <c:v>47.900146484375</c:v>
                </c:pt>
                <c:pt idx="244">
                  <c:v>48.2001953125</c:v>
                </c:pt>
                <c:pt idx="245">
                  <c:v>48.400146484375</c:v>
                </c:pt>
                <c:pt idx="246">
                  <c:v>48.5</c:v>
                </c:pt>
                <c:pt idx="247">
                  <c:v>48.900146484375</c:v>
                </c:pt>
                <c:pt idx="248">
                  <c:v>49.10009765625</c:v>
                </c:pt>
                <c:pt idx="249">
                  <c:v>49.300048828125</c:v>
                </c:pt>
                <c:pt idx="250">
                  <c:v>49.5</c:v>
                </c:pt>
                <c:pt idx="251">
                  <c:v>49.800048828125</c:v>
                </c:pt>
                <c:pt idx="252">
                  <c:v>50</c:v>
                </c:pt>
                <c:pt idx="253">
                  <c:v>50.300048828125</c:v>
                </c:pt>
                <c:pt idx="254">
                  <c:v>50.60009765625</c:v>
                </c:pt>
                <c:pt idx="255">
                  <c:v>50.800048828125</c:v>
                </c:pt>
                <c:pt idx="256">
                  <c:v>51</c:v>
                </c:pt>
                <c:pt idx="257">
                  <c:v>51.199951171875</c:v>
                </c:pt>
                <c:pt idx="258">
                  <c:v>51.39990234375</c:v>
                </c:pt>
                <c:pt idx="259">
                  <c:v>51.39990234375</c:v>
                </c:pt>
                <c:pt idx="260">
                  <c:v>51.60009765625</c:v>
                </c:pt>
                <c:pt idx="261">
                  <c:v>51.89990234375</c:v>
                </c:pt>
                <c:pt idx="262">
                  <c:v>52.099853515625</c:v>
                </c:pt>
                <c:pt idx="263">
                  <c:v>52.300048828125</c:v>
                </c:pt>
                <c:pt idx="264">
                  <c:v>52.5</c:v>
                </c:pt>
                <c:pt idx="265">
                  <c:v>52.800048828125</c:v>
                </c:pt>
                <c:pt idx="266">
                  <c:v>53</c:v>
                </c:pt>
                <c:pt idx="267">
                  <c:v>53.300048828125</c:v>
                </c:pt>
                <c:pt idx="268">
                  <c:v>53.5</c:v>
                </c:pt>
                <c:pt idx="269">
                  <c:v>53.699951171875</c:v>
                </c:pt>
                <c:pt idx="270">
                  <c:v>53.7998046875</c:v>
                </c:pt>
                <c:pt idx="271">
                  <c:v>54.2998046875</c:v>
                </c:pt>
                <c:pt idx="272">
                  <c:v>54.5</c:v>
                </c:pt>
                <c:pt idx="273">
                  <c:v>54.699951171875</c:v>
                </c:pt>
                <c:pt idx="274">
                  <c:v>54.89990234375</c:v>
                </c:pt>
                <c:pt idx="275">
                  <c:v>55.199951171875</c:v>
                </c:pt>
                <c:pt idx="276">
                  <c:v>55.39990234375</c:v>
                </c:pt>
                <c:pt idx="277">
                  <c:v>55.699951171875</c:v>
                </c:pt>
                <c:pt idx="278">
                  <c:v>55.89990234375</c:v>
                </c:pt>
                <c:pt idx="279">
                  <c:v>56.199951171875</c:v>
                </c:pt>
                <c:pt idx="280">
                  <c:v>56.39990234375</c:v>
                </c:pt>
                <c:pt idx="281">
                  <c:v>56.599853515625</c:v>
                </c:pt>
                <c:pt idx="282">
                  <c:v>56.699951171875</c:v>
                </c:pt>
                <c:pt idx="283">
                  <c:v>56.7998046875</c:v>
                </c:pt>
                <c:pt idx="284">
                  <c:v>56.999755859375</c:v>
                </c:pt>
                <c:pt idx="285">
                  <c:v>57.2998046875</c:v>
                </c:pt>
                <c:pt idx="286">
                  <c:v>57.499755859375</c:v>
                </c:pt>
                <c:pt idx="287">
                  <c:v>57.7001953125</c:v>
                </c:pt>
                <c:pt idx="288">
                  <c:v>58.000244140625</c:v>
                </c:pt>
                <c:pt idx="289">
                  <c:v>58.400146484375</c:v>
                </c:pt>
                <c:pt idx="290">
                  <c:v>58.60009765625</c:v>
                </c:pt>
                <c:pt idx="291">
                  <c:v>58.800048828125</c:v>
                </c:pt>
                <c:pt idx="292">
                  <c:v>59.10009765625</c:v>
                </c:pt>
                <c:pt idx="293">
                  <c:v>59.300048828125</c:v>
                </c:pt>
                <c:pt idx="294">
                  <c:v>59.400146484375</c:v>
                </c:pt>
                <c:pt idx="295">
                  <c:v>59.7001953125</c:v>
                </c:pt>
                <c:pt idx="296">
                  <c:v>59.900146484375</c:v>
                </c:pt>
                <c:pt idx="297">
                  <c:v>60.10009765625</c:v>
                </c:pt>
                <c:pt idx="298">
                  <c:v>60.300048828125</c:v>
                </c:pt>
                <c:pt idx="299">
                  <c:v>60.60009765625</c:v>
                </c:pt>
                <c:pt idx="300">
                  <c:v>60.800048828125</c:v>
                </c:pt>
                <c:pt idx="301">
                  <c:v>61</c:v>
                </c:pt>
                <c:pt idx="302">
                  <c:v>61.300048828125</c:v>
                </c:pt>
                <c:pt idx="303">
                  <c:v>61.5</c:v>
                </c:pt>
                <c:pt idx="304">
                  <c:v>61.800048828125</c:v>
                </c:pt>
                <c:pt idx="305">
                  <c:v>62</c:v>
                </c:pt>
                <c:pt idx="306">
                  <c:v>62.199951171875</c:v>
                </c:pt>
                <c:pt idx="307">
                  <c:v>62.300048828125</c:v>
                </c:pt>
                <c:pt idx="308">
                  <c:v>62.699951171875</c:v>
                </c:pt>
                <c:pt idx="309">
                  <c:v>62.900146484375</c:v>
                </c:pt>
                <c:pt idx="310">
                  <c:v>63.10009765625</c:v>
                </c:pt>
                <c:pt idx="311">
                  <c:v>63.39990234375</c:v>
                </c:pt>
                <c:pt idx="312">
                  <c:v>63.60009765625</c:v>
                </c:pt>
                <c:pt idx="313">
                  <c:v>63.89990234375</c:v>
                </c:pt>
                <c:pt idx="314">
                  <c:v>64</c:v>
                </c:pt>
                <c:pt idx="315">
                  <c:v>64.199951171875</c:v>
                </c:pt>
                <c:pt idx="316">
                  <c:v>64.5</c:v>
                </c:pt>
                <c:pt idx="317">
                  <c:v>64.699951171875</c:v>
                </c:pt>
                <c:pt idx="318">
                  <c:v>65</c:v>
                </c:pt>
                <c:pt idx="319">
                  <c:v>65.300048828125</c:v>
                </c:pt>
                <c:pt idx="320">
                  <c:v>65.39990234375</c:v>
                </c:pt>
                <c:pt idx="321">
                  <c:v>65.699951171875</c:v>
                </c:pt>
                <c:pt idx="322">
                  <c:v>65.89990234375</c:v>
                </c:pt>
                <c:pt idx="323">
                  <c:v>66.199951171875</c:v>
                </c:pt>
                <c:pt idx="324">
                  <c:v>66.39990234375</c:v>
                </c:pt>
                <c:pt idx="325">
                  <c:v>66.599853515625</c:v>
                </c:pt>
                <c:pt idx="326">
                  <c:v>66.7998046875</c:v>
                </c:pt>
                <c:pt idx="327">
                  <c:v>67.099853515625</c:v>
                </c:pt>
                <c:pt idx="328">
                  <c:v>67.2998046875</c:v>
                </c:pt>
                <c:pt idx="329">
                  <c:v>67.599853515625</c:v>
                </c:pt>
                <c:pt idx="330">
                  <c:v>67.7998046875</c:v>
                </c:pt>
                <c:pt idx="331">
                  <c:v>68.099853515625</c:v>
                </c:pt>
                <c:pt idx="332">
                  <c:v>68.199951171875</c:v>
                </c:pt>
                <c:pt idx="333">
                  <c:v>68.39990234375</c:v>
                </c:pt>
                <c:pt idx="334">
                  <c:v>68.699951171875</c:v>
                </c:pt>
                <c:pt idx="335">
                  <c:v>68.89990234375</c:v>
                </c:pt>
                <c:pt idx="336">
                  <c:v>69.199951171875</c:v>
                </c:pt>
                <c:pt idx="337">
                  <c:v>69.39990234375</c:v>
                </c:pt>
                <c:pt idx="338">
                  <c:v>69.69970703125</c:v>
                </c:pt>
                <c:pt idx="339">
                  <c:v>69.999755859375</c:v>
                </c:pt>
                <c:pt idx="340">
                  <c:v>70.19970703125</c:v>
                </c:pt>
                <c:pt idx="341">
                  <c:v>70.500244140625</c:v>
                </c:pt>
                <c:pt idx="342">
                  <c:v>70.7001953125</c:v>
                </c:pt>
                <c:pt idx="343">
                  <c:v>71.000244140625</c:v>
                </c:pt>
                <c:pt idx="344">
                  <c:v>71.2001953125</c:v>
                </c:pt>
                <c:pt idx="345">
                  <c:v>71.400146484375</c:v>
                </c:pt>
                <c:pt idx="346">
                  <c:v>71.60009765625</c:v>
                </c:pt>
                <c:pt idx="347">
                  <c:v>71.900146484375</c:v>
                </c:pt>
                <c:pt idx="348">
                  <c:v>72.10009765625</c:v>
                </c:pt>
                <c:pt idx="349">
                  <c:v>72.400146484375</c:v>
                </c:pt>
                <c:pt idx="350">
                  <c:v>72.60009765625</c:v>
                </c:pt>
                <c:pt idx="351">
                  <c:v>72.800048828125</c:v>
                </c:pt>
                <c:pt idx="352">
                  <c:v>73.10009765625</c:v>
                </c:pt>
                <c:pt idx="353">
                  <c:v>73.300048828125</c:v>
                </c:pt>
                <c:pt idx="354">
                  <c:v>73.60009765625</c:v>
                </c:pt>
                <c:pt idx="355">
                  <c:v>73.800048828125</c:v>
                </c:pt>
                <c:pt idx="356">
                  <c:v>74</c:v>
                </c:pt>
                <c:pt idx="357">
                  <c:v>74.2001953125</c:v>
                </c:pt>
                <c:pt idx="358">
                  <c:v>74.5</c:v>
                </c:pt>
                <c:pt idx="359">
                  <c:v>74.699951171875</c:v>
                </c:pt>
                <c:pt idx="360">
                  <c:v>75</c:v>
                </c:pt>
                <c:pt idx="361">
                  <c:v>75.199951171875</c:v>
                </c:pt>
                <c:pt idx="362">
                  <c:v>75.5</c:v>
                </c:pt>
                <c:pt idx="363">
                  <c:v>75.699951171875</c:v>
                </c:pt>
                <c:pt idx="364">
                  <c:v>75.900146484375</c:v>
                </c:pt>
                <c:pt idx="365">
                  <c:v>76.199951171875</c:v>
                </c:pt>
                <c:pt idx="366">
                  <c:v>76.39990234375</c:v>
                </c:pt>
                <c:pt idx="367">
                  <c:v>76.699951171875</c:v>
                </c:pt>
                <c:pt idx="368">
                  <c:v>76.699951171875</c:v>
                </c:pt>
                <c:pt idx="369">
                  <c:v>77</c:v>
                </c:pt>
                <c:pt idx="370">
                  <c:v>77.199951171875</c:v>
                </c:pt>
                <c:pt idx="371">
                  <c:v>77.5</c:v>
                </c:pt>
                <c:pt idx="372">
                  <c:v>77.699951171875</c:v>
                </c:pt>
                <c:pt idx="373">
                  <c:v>78</c:v>
                </c:pt>
                <c:pt idx="374">
                  <c:v>78.300048828125</c:v>
                </c:pt>
                <c:pt idx="375">
                  <c:v>78.5</c:v>
                </c:pt>
                <c:pt idx="376">
                  <c:v>78.800048828125</c:v>
                </c:pt>
                <c:pt idx="377">
                  <c:v>79</c:v>
                </c:pt>
                <c:pt idx="378">
                  <c:v>79.2998046875</c:v>
                </c:pt>
                <c:pt idx="379">
                  <c:v>79.5</c:v>
                </c:pt>
                <c:pt idx="380">
                  <c:v>79.89990234375</c:v>
                </c:pt>
                <c:pt idx="381">
                  <c:v>80</c:v>
                </c:pt>
                <c:pt idx="382">
                  <c:v>80.2998046875</c:v>
                </c:pt>
                <c:pt idx="383">
                  <c:v>80.5</c:v>
                </c:pt>
                <c:pt idx="384">
                  <c:v>80.7998046875</c:v>
                </c:pt>
                <c:pt idx="385">
                  <c:v>80.999755859375</c:v>
                </c:pt>
                <c:pt idx="386">
                  <c:v>81.099853515625</c:v>
                </c:pt>
                <c:pt idx="387">
                  <c:v>81.2998046875</c:v>
                </c:pt>
                <c:pt idx="388">
                  <c:v>81.599853515625</c:v>
                </c:pt>
                <c:pt idx="389">
                  <c:v>81.7998046875</c:v>
                </c:pt>
                <c:pt idx="390">
                  <c:v>82.099853515625</c:v>
                </c:pt>
                <c:pt idx="391">
                  <c:v>82.2998046875</c:v>
                </c:pt>
                <c:pt idx="392">
                  <c:v>82.69970703125</c:v>
                </c:pt>
                <c:pt idx="393">
                  <c:v>82.7998046875</c:v>
                </c:pt>
                <c:pt idx="394">
                  <c:v>83.099853515625</c:v>
                </c:pt>
                <c:pt idx="395">
                  <c:v>83.30029296875</c:v>
                </c:pt>
                <c:pt idx="396">
                  <c:v>83.500244140625</c:v>
                </c:pt>
                <c:pt idx="397">
                  <c:v>83.80029296875</c:v>
                </c:pt>
                <c:pt idx="398">
                  <c:v>84.10009765625</c:v>
                </c:pt>
                <c:pt idx="399">
                  <c:v>84.300048828125</c:v>
                </c:pt>
                <c:pt idx="400">
                  <c:v>84.60009765625</c:v>
                </c:pt>
                <c:pt idx="401">
                  <c:v>84.800048828125</c:v>
                </c:pt>
                <c:pt idx="402">
                  <c:v>85.10009765625</c:v>
                </c:pt>
                <c:pt idx="403">
                  <c:v>85.300048828125</c:v>
                </c:pt>
                <c:pt idx="404">
                  <c:v>85.500244140625</c:v>
                </c:pt>
                <c:pt idx="405">
                  <c:v>85.60009765625</c:v>
                </c:pt>
                <c:pt idx="406">
                  <c:v>85.900146484375</c:v>
                </c:pt>
                <c:pt idx="407">
                  <c:v>86.10009765625</c:v>
                </c:pt>
                <c:pt idx="408">
                  <c:v>86.400146484375</c:v>
                </c:pt>
                <c:pt idx="409">
                  <c:v>86.60009765625</c:v>
                </c:pt>
                <c:pt idx="410">
                  <c:v>86.900146484375</c:v>
                </c:pt>
                <c:pt idx="411">
                  <c:v>87.10009765625</c:v>
                </c:pt>
                <c:pt idx="412">
                  <c:v>87.300048828125</c:v>
                </c:pt>
                <c:pt idx="413">
                  <c:v>87.60009765625</c:v>
                </c:pt>
                <c:pt idx="414">
                  <c:v>87.800048828125</c:v>
                </c:pt>
                <c:pt idx="415">
                  <c:v>88.10009765625</c:v>
                </c:pt>
                <c:pt idx="416">
                  <c:v>88.400146484375</c:v>
                </c:pt>
                <c:pt idx="417">
                  <c:v>88.5</c:v>
                </c:pt>
                <c:pt idx="418">
                  <c:v>88.699951171875</c:v>
                </c:pt>
                <c:pt idx="419">
                  <c:v>89</c:v>
                </c:pt>
                <c:pt idx="420">
                  <c:v>89.199951171875</c:v>
                </c:pt>
                <c:pt idx="421">
                  <c:v>89.5</c:v>
                </c:pt>
                <c:pt idx="422">
                  <c:v>89.699951171875</c:v>
                </c:pt>
                <c:pt idx="423">
                  <c:v>89.89990234375</c:v>
                </c:pt>
                <c:pt idx="424">
                  <c:v>90.199951171875</c:v>
                </c:pt>
                <c:pt idx="425">
                  <c:v>90.39990234375</c:v>
                </c:pt>
                <c:pt idx="426">
                  <c:v>90.699951171875</c:v>
                </c:pt>
                <c:pt idx="427">
                  <c:v>90.89990234375</c:v>
                </c:pt>
                <c:pt idx="428">
                  <c:v>91.300048828125</c:v>
                </c:pt>
                <c:pt idx="429">
                  <c:v>91.599853515625</c:v>
                </c:pt>
                <c:pt idx="430">
                  <c:v>91.699951171875</c:v>
                </c:pt>
                <c:pt idx="431">
                  <c:v>91.89990234375</c:v>
                </c:pt>
                <c:pt idx="432">
                  <c:v>92.199951171875</c:v>
                </c:pt>
                <c:pt idx="433">
                  <c:v>92.39990234375</c:v>
                </c:pt>
                <c:pt idx="434">
                  <c:v>92.699951171875</c:v>
                </c:pt>
                <c:pt idx="435">
                  <c:v>92.7998046875</c:v>
                </c:pt>
                <c:pt idx="436">
                  <c:v>93.099853515625</c:v>
                </c:pt>
                <c:pt idx="437">
                  <c:v>93.2998046875</c:v>
                </c:pt>
                <c:pt idx="438">
                  <c:v>93.599853515625</c:v>
                </c:pt>
                <c:pt idx="439">
                  <c:v>93.7998046875</c:v>
                </c:pt>
                <c:pt idx="440">
                  <c:v>93.999755859375</c:v>
                </c:pt>
                <c:pt idx="441">
                  <c:v>94.099853515625</c:v>
                </c:pt>
                <c:pt idx="442">
                  <c:v>94.39990234375</c:v>
                </c:pt>
                <c:pt idx="443">
                  <c:v>94.599853515625</c:v>
                </c:pt>
                <c:pt idx="444">
                  <c:v>94.89990234375</c:v>
                </c:pt>
                <c:pt idx="445">
                  <c:v>95.099853515625</c:v>
                </c:pt>
                <c:pt idx="446">
                  <c:v>95.2998046875</c:v>
                </c:pt>
                <c:pt idx="447">
                  <c:v>95.599853515625</c:v>
                </c:pt>
                <c:pt idx="448">
                  <c:v>95.7998046875</c:v>
                </c:pt>
                <c:pt idx="449">
                  <c:v>96.10009765625</c:v>
                </c:pt>
                <c:pt idx="450">
                  <c:v>96.30029296875</c:v>
                </c:pt>
                <c:pt idx="451">
                  <c:v>96.500244140625</c:v>
                </c:pt>
                <c:pt idx="452">
                  <c:v>96.800048828125</c:v>
                </c:pt>
                <c:pt idx="453">
                  <c:v>96.900146484375</c:v>
                </c:pt>
                <c:pt idx="454">
                  <c:v>97.2001953125</c:v>
                </c:pt>
                <c:pt idx="455">
                  <c:v>97.400146484375</c:v>
                </c:pt>
                <c:pt idx="456">
                  <c:v>97.60009765625</c:v>
                </c:pt>
                <c:pt idx="457">
                  <c:v>97.900146484375</c:v>
                </c:pt>
                <c:pt idx="458">
                  <c:v>98.10009765625</c:v>
                </c:pt>
                <c:pt idx="459">
                  <c:v>98.300048828125</c:v>
                </c:pt>
                <c:pt idx="460">
                  <c:v>98.60009765625</c:v>
                </c:pt>
                <c:pt idx="461">
                  <c:v>98.800048828125</c:v>
                </c:pt>
                <c:pt idx="462">
                  <c:v>99.10009765625</c:v>
                </c:pt>
                <c:pt idx="463">
                  <c:v>99.300048828125</c:v>
                </c:pt>
                <c:pt idx="464">
                  <c:v>99.5</c:v>
                </c:pt>
                <c:pt idx="465">
                  <c:v>99.900146484375</c:v>
                </c:pt>
                <c:pt idx="466">
                  <c:v>100</c:v>
                </c:pt>
                <c:pt idx="467">
                  <c:v>100.199951171875</c:v>
                </c:pt>
                <c:pt idx="468">
                  <c:v>100.5</c:v>
                </c:pt>
                <c:pt idx="469">
                  <c:v>100.699951171875</c:v>
                </c:pt>
                <c:pt idx="470">
                  <c:v>100.900146484375</c:v>
                </c:pt>
                <c:pt idx="471">
                  <c:v>101.10009765625</c:v>
                </c:pt>
                <c:pt idx="472">
                  <c:v>101.300048828125</c:v>
                </c:pt>
                <c:pt idx="473">
                  <c:v>101.60009765625</c:v>
                </c:pt>
                <c:pt idx="474">
                  <c:v>101.800048828125</c:v>
                </c:pt>
                <c:pt idx="475">
                  <c:v>102</c:v>
                </c:pt>
                <c:pt idx="476">
                  <c:v>102.300048828125</c:v>
                </c:pt>
                <c:pt idx="477">
                  <c:v>102.5</c:v>
                </c:pt>
                <c:pt idx="478">
                  <c:v>102.699951171875</c:v>
                </c:pt>
                <c:pt idx="479">
                  <c:v>102.89990234375</c:v>
                </c:pt>
                <c:pt idx="480">
                  <c:v>103.10009765625</c:v>
                </c:pt>
                <c:pt idx="481">
                  <c:v>103.39990234375</c:v>
                </c:pt>
                <c:pt idx="482">
                  <c:v>103.599853515625</c:v>
                </c:pt>
                <c:pt idx="483">
                  <c:v>103.89990234375</c:v>
                </c:pt>
                <c:pt idx="484">
                  <c:v>104.199951171875</c:v>
                </c:pt>
                <c:pt idx="485">
                  <c:v>104.39990234375</c:v>
                </c:pt>
                <c:pt idx="486">
                  <c:v>104.599853515625</c:v>
                </c:pt>
                <c:pt idx="487">
                  <c:v>104.89990234375</c:v>
                </c:pt>
                <c:pt idx="488">
                  <c:v>105.099853515625</c:v>
                </c:pt>
                <c:pt idx="489">
                  <c:v>105.39990234375</c:v>
                </c:pt>
                <c:pt idx="490">
                  <c:v>105.5</c:v>
                </c:pt>
                <c:pt idx="491">
                  <c:v>105.699951171875</c:v>
                </c:pt>
                <c:pt idx="492">
                  <c:v>106</c:v>
                </c:pt>
                <c:pt idx="493">
                  <c:v>106.199951171875</c:v>
                </c:pt>
                <c:pt idx="494">
                  <c:v>106.39990234375</c:v>
                </c:pt>
                <c:pt idx="495">
                  <c:v>106.699951171875</c:v>
                </c:pt>
                <c:pt idx="496">
                  <c:v>106.89990234375</c:v>
                </c:pt>
                <c:pt idx="497">
                  <c:v>107.099853515625</c:v>
                </c:pt>
                <c:pt idx="498">
                  <c:v>107.39990234375</c:v>
                </c:pt>
                <c:pt idx="499">
                  <c:v>107.599853515625</c:v>
                </c:pt>
                <c:pt idx="500">
                  <c:v>107.7998046875</c:v>
                </c:pt>
                <c:pt idx="501">
                  <c:v>108.099853515625</c:v>
                </c:pt>
                <c:pt idx="502">
                  <c:v>108.19970703125</c:v>
                </c:pt>
                <c:pt idx="503">
                  <c:v>108.39990234375</c:v>
                </c:pt>
                <c:pt idx="504">
                  <c:v>108.599853515625</c:v>
                </c:pt>
                <c:pt idx="505">
                  <c:v>108.80029296875</c:v>
                </c:pt>
                <c:pt idx="506">
                  <c:v>109.10009765625</c:v>
                </c:pt>
                <c:pt idx="507">
                  <c:v>109.30029296875</c:v>
                </c:pt>
                <c:pt idx="508">
                  <c:v>109.500244140625</c:v>
                </c:pt>
                <c:pt idx="509">
                  <c:v>109.7001953125</c:v>
                </c:pt>
                <c:pt idx="510">
                  <c:v>109.900146484375</c:v>
                </c:pt>
                <c:pt idx="511">
                  <c:v>110.10009765625</c:v>
                </c:pt>
                <c:pt idx="512">
                  <c:v>110.400146484375</c:v>
                </c:pt>
                <c:pt idx="513">
                  <c:v>110.60009765625</c:v>
                </c:pt>
                <c:pt idx="514">
                  <c:v>110.7001953125</c:v>
                </c:pt>
                <c:pt idx="515">
                  <c:v>111.000244140625</c:v>
                </c:pt>
                <c:pt idx="516">
                  <c:v>111.2001953125</c:v>
                </c:pt>
                <c:pt idx="517">
                  <c:v>111.400146484375</c:v>
                </c:pt>
                <c:pt idx="518">
                  <c:v>111.7001953125</c:v>
                </c:pt>
                <c:pt idx="519">
                  <c:v>111.900146484375</c:v>
                </c:pt>
                <c:pt idx="520">
                  <c:v>112.2001953125</c:v>
                </c:pt>
                <c:pt idx="521">
                  <c:v>112.400146484375</c:v>
                </c:pt>
                <c:pt idx="522">
                  <c:v>112.60009765625</c:v>
                </c:pt>
                <c:pt idx="523">
                  <c:v>112.900146484375</c:v>
                </c:pt>
                <c:pt idx="524">
                  <c:v>113.10009765625</c:v>
                </c:pt>
                <c:pt idx="525">
                  <c:v>113.300048828125</c:v>
                </c:pt>
                <c:pt idx="526">
                  <c:v>113.400146484375</c:v>
                </c:pt>
                <c:pt idx="527">
                  <c:v>113.60009765625</c:v>
                </c:pt>
                <c:pt idx="528">
                  <c:v>113.800048828125</c:v>
                </c:pt>
                <c:pt idx="529">
                  <c:v>114</c:v>
                </c:pt>
                <c:pt idx="530">
                  <c:v>114.300048828125</c:v>
                </c:pt>
                <c:pt idx="531">
                  <c:v>114.5</c:v>
                </c:pt>
                <c:pt idx="532">
                  <c:v>114.699951171875</c:v>
                </c:pt>
                <c:pt idx="533">
                  <c:v>114.89990234375</c:v>
                </c:pt>
                <c:pt idx="534">
                  <c:v>115.10009765625</c:v>
                </c:pt>
                <c:pt idx="535">
                  <c:v>115.300048828125</c:v>
                </c:pt>
                <c:pt idx="536">
                  <c:v>115.60009765625</c:v>
                </c:pt>
                <c:pt idx="537">
                  <c:v>115.800048828125</c:v>
                </c:pt>
                <c:pt idx="538">
                  <c:v>116.099853515625</c:v>
                </c:pt>
                <c:pt idx="539">
                  <c:v>116.300048828125</c:v>
                </c:pt>
                <c:pt idx="540">
                  <c:v>116.5</c:v>
                </c:pt>
                <c:pt idx="541">
                  <c:v>116.699951171875</c:v>
                </c:pt>
                <c:pt idx="542">
                  <c:v>116.89990234375</c:v>
                </c:pt>
                <c:pt idx="543">
                  <c:v>117.199951171875</c:v>
                </c:pt>
                <c:pt idx="544">
                  <c:v>117.39990234375</c:v>
                </c:pt>
                <c:pt idx="545">
                  <c:v>117.599853515625</c:v>
                </c:pt>
                <c:pt idx="546">
                  <c:v>117.7998046875</c:v>
                </c:pt>
                <c:pt idx="547">
                  <c:v>118</c:v>
                </c:pt>
                <c:pt idx="548">
                  <c:v>118.2998046875</c:v>
                </c:pt>
                <c:pt idx="549">
                  <c:v>118.5</c:v>
                </c:pt>
                <c:pt idx="550">
                  <c:v>118.699951171875</c:v>
                </c:pt>
                <c:pt idx="551">
                  <c:v>118.7998046875</c:v>
                </c:pt>
                <c:pt idx="552">
                  <c:v>119.099853515625</c:v>
                </c:pt>
                <c:pt idx="553">
                  <c:v>119.2998046875</c:v>
                </c:pt>
                <c:pt idx="554">
                  <c:v>119.499755859375</c:v>
                </c:pt>
                <c:pt idx="555">
                  <c:v>119.699951171875</c:v>
                </c:pt>
                <c:pt idx="556">
                  <c:v>119.89990234375</c:v>
                </c:pt>
                <c:pt idx="557">
                  <c:v>120.099853515625</c:v>
                </c:pt>
                <c:pt idx="558">
                  <c:v>120.2998046875</c:v>
                </c:pt>
                <c:pt idx="559">
                  <c:v>120.599853515625</c:v>
                </c:pt>
                <c:pt idx="560">
                  <c:v>120.7998046875</c:v>
                </c:pt>
                <c:pt idx="561">
                  <c:v>120.999755859375</c:v>
                </c:pt>
                <c:pt idx="562">
                  <c:v>121.2998046875</c:v>
                </c:pt>
                <c:pt idx="563">
                  <c:v>121.39990234375</c:v>
                </c:pt>
                <c:pt idx="564">
                  <c:v>121.60009765625</c:v>
                </c:pt>
                <c:pt idx="565">
                  <c:v>121.80029296875</c:v>
                </c:pt>
                <c:pt idx="566">
                  <c:v>122.000244140625</c:v>
                </c:pt>
                <c:pt idx="567">
                  <c:v>122.2001953125</c:v>
                </c:pt>
                <c:pt idx="568">
                  <c:v>122.500244140625</c:v>
                </c:pt>
                <c:pt idx="569">
                  <c:v>122.7001953125</c:v>
                </c:pt>
                <c:pt idx="570">
                  <c:v>122.900146484375</c:v>
                </c:pt>
                <c:pt idx="571">
                  <c:v>123.10009765625</c:v>
                </c:pt>
                <c:pt idx="572">
                  <c:v>123.300048828125</c:v>
                </c:pt>
                <c:pt idx="573">
                  <c:v>123.60009765625</c:v>
                </c:pt>
                <c:pt idx="574">
                  <c:v>123.800048828125</c:v>
                </c:pt>
                <c:pt idx="575">
                  <c:v>124</c:v>
                </c:pt>
                <c:pt idx="576">
                  <c:v>124.10009765625</c:v>
                </c:pt>
                <c:pt idx="577">
                  <c:v>124.300048828125</c:v>
                </c:pt>
                <c:pt idx="578">
                  <c:v>124.5</c:v>
                </c:pt>
                <c:pt idx="579">
                  <c:v>124.800048828125</c:v>
                </c:pt>
                <c:pt idx="580">
                  <c:v>125.10009765625</c:v>
                </c:pt>
                <c:pt idx="581">
                  <c:v>125.400146484375</c:v>
                </c:pt>
                <c:pt idx="582">
                  <c:v>125.60009765625</c:v>
                </c:pt>
                <c:pt idx="583">
                  <c:v>125.800048828125</c:v>
                </c:pt>
                <c:pt idx="584">
                  <c:v>126</c:v>
                </c:pt>
                <c:pt idx="585">
                  <c:v>126.199951171875</c:v>
                </c:pt>
                <c:pt idx="586">
                  <c:v>126.300048828125</c:v>
                </c:pt>
                <c:pt idx="587">
                  <c:v>126.5</c:v>
                </c:pt>
                <c:pt idx="588">
                  <c:v>126.60009765625</c:v>
                </c:pt>
                <c:pt idx="589">
                  <c:v>126.800048828125</c:v>
                </c:pt>
                <c:pt idx="590">
                  <c:v>127</c:v>
                </c:pt>
                <c:pt idx="591">
                  <c:v>127.199951171875</c:v>
                </c:pt>
                <c:pt idx="592">
                  <c:v>127.5</c:v>
                </c:pt>
                <c:pt idx="593">
                  <c:v>127.800048828125</c:v>
                </c:pt>
                <c:pt idx="594">
                  <c:v>128</c:v>
                </c:pt>
                <c:pt idx="595">
                  <c:v>128.199951171875</c:v>
                </c:pt>
                <c:pt idx="596">
                  <c:v>128.39990234375</c:v>
                </c:pt>
                <c:pt idx="597">
                  <c:v>128.60009765625</c:v>
                </c:pt>
                <c:pt idx="598">
                  <c:v>128.699951171875</c:v>
                </c:pt>
                <c:pt idx="599">
                  <c:v>128.89990234375</c:v>
                </c:pt>
                <c:pt idx="600">
                  <c:v>129.099853515625</c:v>
                </c:pt>
                <c:pt idx="601">
                  <c:v>129.199951171875</c:v>
                </c:pt>
                <c:pt idx="602">
                  <c:v>129.39990234375</c:v>
                </c:pt>
                <c:pt idx="603">
                  <c:v>129.599853515625</c:v>
                </c:pt>
                <c:pt idx="604">
                  <c:v>129.800048828125</c:v>
                </c:pt>
                <c:pt idx="605">
                  <c:v>130.099853515625</c:v>
                </c:pt>
                <c:pt idx="606">
                  <c:v>130.300048828125</c:v>
                </c:pt>
                <c:pt idx="607">
                  <c:v>130.5</c:v>
                </c:pt>
                <c:pt idx="608">
                  <c:v>130.699951171875</c:v>
                </c:pt>
                <c:pt idx="609">
                  <c:v>130.89990234375</c:v>
                </c:pt>
                <c:pt idx="610">
                  <c:v>131.199951171875</c:v>
                </c:pt>
                <c:pt idx="611">
                  <c:v>131.39990234375</c:v>
                </c:pt>
                <c:pt idx="612">
                  <c:v>131.599853515625</c:v>
                </c:pt>
                <c:pt idx="613">
                  <c:v>131.699951171875</c:v>
                </c:pt>
                <c:pt idx="614">
                  <c:v>131.89990234375</c:v>
                </c:pt>
                <c:pt idx="615">
                  <c:v>132.099853515625</c:v>
                </c:pt>
                <c:pt idx="616">
                  <c:v>132.39990234375</c:v>
                </c:pt>
                <c:pt idx="617">
                  <c:v>132.599853515625</c:v>
                </c:pt>
                <c:pt idx="618">
                  <c:v>132.7998046875</c:v>
                </c:pt>
                <c:pt idx="619">
                  <c:v>132.999755859375</c:v>
                </c:pt>
                <c:pt idx="620">
                  <c:v>133.199951171875</c:v>
                </c:pt>
                <c:pt idx="621">
                  <c:v>133.39990234375</c:v>
                </c:pt>
                <c:pt idx="622">
                  <c:v>133.599853515625</c:v>
                </c:pt>
                <c:pt idx="623">
                  <c:v>133.7998046875</c:v>
                </c:pt>
                <c:pt idx="624">
                  <c:v>133.999755859375</c:v>
                </c:pt>
                <c:pt idx="625">
                  <c:v>134.099853515625</c:v>
                </c:pt>
                <c:pt idx="626">
                  <c:v>134.2998046875</c:v>
                </c:pt>
                <c:pt idx="627">
                  <c:v>134.500244140625</c:v>
                </c:pt>
                <c:pt idx="628">
                  <c:v>134.7001953125</c:v>
                </c:pt>
                <c:pt idx="629">
                  <c:v>134.900146484375</c:v>
                </c:pt>
                <c:pt idx="630">
                  <c:v>135.10009765625</c:v>
                </c:pt>
                <c:pt idx="631">
                  <c:v>135.300048828125</c:v>
                </c:pt>
                <c:pt idx="632">
                  <c:v>135.500244140625</c:v>
                </c:pt>
                <c:pt idx="633">
                  <c:v>135.7001953125</c:v>
                </c:pt>
                <c:pt idx="634">
                  <c:v>135.900146484375</c:v>
                </c:pt>
                <c:pt idx="635">
                  <c:v>136.2001953125</c:v>
                </c:pt>
                <c:pt idx="636">
                  <c:v>136.400146484375</c:v>
                </c:pt>
                <c:pt idx="637">
                  <c:v>136.500244140625</c:v>
                </c:pt>
                <c:pt idx="638">
                  <c:v>136.7001953125</c:v>
                </c:pt>
                <c:pt idx="639">
                  <c:v>136.900146484375</c:v>
                </c:pt>
                <c:pt idx="640">
                  <c:v>137.10009765625</c:v>
                </c:pt>
                <c:pt idx="641">
                  <c:v>137.2001953125</c:v>
                </c:pt>
                <c:pt idx="642">
                  <c:v>137.400146484375</c:v>
                </c:pt>
                <c:pt idx="643">
                  <c:v>137.60009765625</c:v>
                </c:pt>
                <c:pt idx="644">
                  <c:v>137.800048828125</c:v>
                </c:pt>
                <c:pt idx="645">
                  <c:v>138</c:v>
                </c:pt>
                <c:pt idx="646">
                  <c:v>138.2001953125</c:v>
                </c:pt>
                <c:pt idx="647">
                  <c:v>138.400146484375</c:v>
                </c:pt>
                <c:pt idx="648">
                  <c:v>138.60009765625</c:v>
                </c:pt>
                <c:pt idx="649">
                  <c:v>138.699951171875</c:v>
                </c:pt>
                <c:pt idx="650">
                  <c:v>138.900146484375</c:v>
                </c:pt>
                <c:pt idx="651">
                  <c:v>139.10009765625</c:v>
                </c:pt>
                <c:pt idx="652">
                  <c:v>139.300048828125</c:v>
                </c:pt>
                <c:pt idx="653">
                  <c:v>139.60009765625</c:v>
                </c:pt>
                <c:pt idx="654">
                  <c:v>139.800048828125</c:v>
                </c:pt>
                <c:pt idx="655">
                  <c:v>140</c:v>
                </c:pt>
                <c:pt idx="656">
                  <c:v>140.199951171875</c:v>
                </c:pt>
                <c:pt idx="657">
                  <c:v>140.39990234375</c:v>
                </c:pt>
                <c:pt idx="658">
                  <c:v>140.60009765625</c:v>
                </c:pt>
                <c:pt idx="659">
                  <c:v>140.800048828125</c:v>
                </c:pt>
                <c:pt idx="660">
                  <c:v>141</c:v>
                </c:pt>
                <c:pt idx="661">
                  <c:v>141.10009765625</c:v>
                </c:pt>
                <c:pt idx="662">
                  <c:v>141.300048828125</c:v>
                </c:pt>
                <c:pt idx="663">
                  <c:v>141.5</c:v>
                </c:pt>
                <c:pt idx="664">
                  <c:v>141.699951171875</c:v>
                </c:pt>
                <c:pt idx="665">
                  <c:v>141.800048828125</c:v>
                </c:pt>
                <c:pt idx="666">
                  <c:v>142</c:v>
                </c:pt>
                <c:pt idx="667">
                  <c:v>142.199951171875</c:v>
                </c:pt>
                <c:pt idx="668">
                  <c:v>142.39990234375</c:v>
                </c:pt>
                <c:pt idx="669">
                  <c:v>142.599853515625</c:v>
                </c:pt>
                <c:pt idx="670">
                  <c:v>142.699951171875</c:v>
                </c:pt>
                <c:pt idx="671">
                  <c:v>142.89990234375</c:v>
                </c:pt>
                <c:pt idx="672">
                  <c:v>143.099853515625</c:v>
                </c:pt>
                <c:pt idx="673">
                  <c:v>143.199951171875</c:v>
                </c:pt>
                <c:pt idx="674">
                  <c:v>143.39990234375</c:v>
                </c:pt>
                <c:pt idx="675">
                  <c:v>143.599853515625</c:v>
                </c:pt>
                <c:pt idx="676">
                  <c:v>143.7998046875</c:v>
                </c:pt>
                <c:pt idx="677">
                  <c:v>144.099853515625</c:v>
                </c:pt>
                <c:pt idx="678">
                  <c:v>144.2998046875</c:v>
                </c:pt>
                <c:pt idx="679">
                  <c:v>144.5</c:v>
                </c:pt>
                <c:pt idx="680">
                  <c:v>144.699951171875</c:v>
                </c:pt>
                <c:pt idx="681">
                  <c:v>144.7998046875</c:v>
                </c:pt>
                <c:pt idx="682">
                  <c:v>144.999755859375</c:v>
                </c:pt>
                <c:pt idx="683">
                  <c:v>145.199951171875</c:v>
                </c:pt>
                <c:pt idx="684">
                  <c:v>145.2998046875</c:v>
                </c:pt>
                <c:pt idx="685">
                  <c:v>145.499755859375</c:v>
                </c:pt>
                <c:pt idx="686">
                  <c:v>145.599853515625</c:v>
                </c:pt>
                <c:pt idx="687">
                  <c:v>145.7998046875</c:v>
                </c:pt>
                <c:pt idx="688">
                  <c:v>145.999755859375</c:v>
                </c:pt>
                <c:pt idx="689">
                  <c:v>146.2998046875</c:v>
                </c:pt>
                <c:pt idx="690">
                  <c:v>146.39990234375</c:v>
                </c:pt>
                <c:pt idx="691">
                  <c:v>146.599853515625</c:v>
                </c:pt>
                <c:pt idx="692">
                  <c:v>146.7998046875</c:v>
                </c:pt>
                <c:pt idx="693">
                  <c:v>146.999755859375</c:v>
                </c:pt>
                <c:pt idx="694">
                  <c:v>147.2001953125</c:v>
                </c:pt>
                <c:pt idx="695">
                  <c:v>147.400146484375</c:v>
                </c:pt>
                <c:pt idx="696">
                  <c:v>147.60009765625</c:v>
                </c:pt>
                <c:pt idx="697">
                  <c:v>147.80029296875</c:v>
                </c:pt>
                <c:pt idx="698">
                  <c:v>147.80029296875</c:v>
                </c:pt>
                <c:pt idx="699">
                  <c:v>148.000244140625</c:v>
                </c:pt>
                <c:pt idx="700">
                  <c:v>148.2001953125</c:v>
                </c:pt>
                <c:pt idx="701">
                  <c:v>148.400146484375</c:v>
                </c:pt>
                <c:pt idx="702">
                  <c:v>148.500244140625</c:v>
                </c:pt>
                <c:pt idx="703">
                  <c:v>148.7001953125</c:v>
                </c:pt>
                <c:pt idx="704">
                  <c:v>148.900146484375</c:v>
                </c:pt>
                <c:pt idx="705">
                  <c:v>149.000244140625</c:v>
                </c:pt>
                <c:pt idx="706">
                  <c:v>149.2001953125</c:v>
                </c:pt>
                <c:pt idx="707">
                  <c:v>149.400146484375</c:v>
                </c:pt>
                <c:pt idx="708">
                  <c:v>149.60009765625</c:v>
                </c:pt>
                <c:pt idx="709">
                  <c:v>149.7001953125</c:v>
                </c:pt>
                <c:pt idx="710">
                  <c:v>149.800048828125</c:v>
                </c:pt>
                <c:pt idx="711">
                  <c:v>150</c:v>
                </c:pt>
                <c:pt idx="712">
                  <c:v>150.2001953125</c:v>
                </c:pt>
                <c:pt idx="713">
                  <c:v>150.400146484375</c:v>
                </c:pt>
                <c:pt idx="714">
                  <c:v>150.60009765625</c:v>
                </c:pt>
                <c:pt idx="715">
                  <c:v>150.7001953125</c:v>
                </c:pt>
                <c:pt idx="716">
                  <c:v>150.900146484375</c:v>
                </c:pt>
                <c:pt idx="717">
                  <c:v>151.10009765625</c:v>
                </c:pt>
                <c:pt idx="718">
                  <c:v>151.300048828125</c:v>
                </c:pt>
                <c:pt idx="719">
                  <c:v>151.199951171875</c:v>
                </c:pt>
                <c:pt idx="720">
                  <c:v>151.400146484375</c:v>
                </c:pt>
                <c:pt idx="721">
                  <c:v>151.60009765625</c:v>
                </c:pt>
                <c:pt idx="722">
                  <c:v>151.699951171875</c:v>
                </c:pt>
                <c:pt idx="723">
                  <c:v>151.900146484375</c:v>
                </c:pt>
                <c:pt idx="724">
                  <c:v>152</c:v>
                </c:pt>
                <c:pt idx="725">
                  <c:v>152.199951171875</c:v>
                </c:pt>
                <c:pt idx="726">
                  <c:v>152.60009765625</c:v>
                </c:pt>
                <c:pt idx="727">
                  <c:v>152.800048828125</c:v>
                </c:pt>
                <c:pt idx="728">
                  <c:v>153</c:v>
                </c:pt>
                <c:pt idx="729">
                  <c:v>153.10009765625</c:v>
                </c:pt>
                <c:pt idx="730">
                  <c:v>153.300048828125</c:v>
                </c:pt>
                <c:pt idx="731">
                  <c:v>153.5</c:v>
                </c:pt>
                <c:pt idx="732">
                  <c:v>153.699951171875</c:v>
                </c:pt>
                <c:pt idx="733">
                  <c:v>153.89990234375</c:v>
                </c:pt>
                <c:pt idx="734">
                  <c:v>154</c:v>
                </c:pt>
                <c:pt idx="735">
                  <c:v>154.10009765625</c:v>
                </c:pt>
                <c:pt idx="736">
                  <c:v>154.300048828125</c:v>
                </c:pt>
                <c:pt idx="737">
                  <c:v>154.5</c:v>
                </c:pt>
                <c:pt idx="738">
                  <c:v>154.800048828125</c:v>
                </c:pt>
                <c:pt idx="739">
                  <c:v>154.89990234375</c:v>
                </c:pt>
                <c:pt idx="740">
                  <c:v>155.099853515625</c:v>
                </c:pt>
                <c:pt idx="741">
                  <c:v>155.300048828125</c:v>
                </c:pt>
                <c:pt idx="742">
                  <c:v>155.39990234375</c:v>
                </c:pt>
                <c:pt idx="743">
                  <c:v>155.599853515625</c:v>
                </c:pt>
                <c:pt idx="744">
                  <c:v>155.599853515625</c:v>
                </c:pt>
                <c:pt idx="745">
                  <c:v>155.800048828125</c:v>
                </c:pt>
                <c:pt idx="746">
                  <c:v>155.89990234375</c:v>
                </c:pt>
                <c:pt idx="747">
                  <c:v>156.099853515625</c:v>
                </c:pt>
                <c:pt idx="748">
                  <c:v>156.199951171875</c:v>
                </c:pt>
                <c:pt idx="749">
                  <c:v>156.39990234375</c:v>
                </c:pt>
                <c:pt idx="750">
                  <c:v>156.7998046875</c:v>
                </c:pt>
                <c:pt idx="751">
                  <c:v>156.89990234375</c:v>
                </c:pt>
                <c:pt idx="752">
                  <c:v>157.099853515625</c:v>
                </c:pt>
                <c:pt idx="753">
                  <c:v>157.2998046875</c:v>
                </c:pt>
                <c:pt idx="754">
                  <c:v>157.39990234375</c:v>
                </c:pt>
                <c:pt idx="755">
                  <c:v>157.599853515625</c:v>
                </c:pt>
                <c:pt idx="756">
                  <c:v>157.89990234375</c:v>
                </c:pt>
                <c:pt idx="757">
                  <c:v>157.999755859375</c:v>
                </c:pt>
                <c:pt idx="758">
                  <c:v>158.099853515625</c:v>
                </c:pt>
                <c:pt idx="759">
                  <c:v>158.2998046875</c:v>
                </c:pt>
                <c:pt idx="760">
                  <c:v>158.499755859375</c:v>
                </c:pt>
                <c:pt idx="761">
                  <c:v>158.599853515625</c:v>
                </c:pt>
                <c:pt idx="762">
                  <c:v>158.599853515625</c:v>
                </c:pt>
                <c:pt idx="763">
                  <c:v>158.699951171875</c:v>
                </c:pt>
                <c:pt idx="764">
                  <c:v>158.89990234375</c:v>
                </c:pt>
                <c:pt idx="765">
                  <c:v>159.099853515625</c:v>
                </c:pt>
                <c:pt idx="766">
                  <c:v>159.19970703125</c:v>
                </c:pt>
                <c:pt idx="767">
                  <c:v>159.39990234375</c:v>
                </c:pt>
                <c:pt idx="768">
                  <c:v>159.599853515625</c:v>
                </c:pt>
                <c:pt idx="769">
                  <c:v>159.7998046875</c:v>
                </c:pt>
                <c:pt idx="770">
                  <c:v>159.89990234375</c:v>
                </c:pt>
                <c:pt idx="771">
                  <c:v>160.000244140625</c:v>
                </c:pt>
                <c:pt idx="772">
                  <c:v>160.2001953125</c:v>
                </c:pt>
                <c:pt idx="773">
                  <c:v>160.400146484375</c:v>
                </c:pt>
                <c:pt idx="774">
                  <c:v>160.60009765625</c:v>
                </c:pt>
                <c:pt idx="775">
                  <c:v>160.7001953125</c:v>
                </c:pt>
                <c:pt idx="776">
                  <c:v>160.900146484375</c:v>
                </c:pt>
                <c:pt idx="777">
                  <c:v>161.000244140625</c:v>
                </c:pt>
                <c:pt idx="778">
                  <c:v>161.2001953125</c:v>
                </c:pt>
                <c:pt idx="779">
                  <c:v>161.300048828125</c:v>
                </c:pt>
                <c:pt idx="780">
                  <c:v>161.500244140625</c:v>
                </c:pt>
                <c:pt idx="781">
                  <c:v>161.7001953125</c:v>
                </c:pt>
                <c:pt idx="782">
                  <c:v>161.800048828125</c:v>
                </c:pt>
                <c:pt idx="783">
                  <c:v>161.900146484375</c:v>
                </c:pt>
                <c:pt idx="784">
                  <c:v>162.10009765625</c:v>
                </c:pt>
                <c:pt idx="785">
                  <c:v>162.2001953125</c:v>
                </c:pt>
                <c:pt idx="786">
                  <c:v>162.400146484375</c:v>
                </c:pt>
                <c:pt idx="787">
                  <c:v>162.60009765625</c:v>
                </c:pt>
                <c:pt idx="788">
                  <c:v>162.7001953125</c:v>
                </c:pt>
                <c:pt idx="789">
                  <c:v>162.900146484375</c:v>
                </c:pt>
                <c:pt idx="790">
                  <c:v>163</c:v>
                </c:pt>
                <c:pt idx="791">
                  <c:v>163.2001953125</c:v>
                </c:pt>
                <c:pt idx="792">
                  <c:v>163.300048828125</c:v>
                </c:pt>
                <c:pt idx="793">
                  <c:v>163.400146484375</c:v>
                </c:pt>
                <c:pt idx="794">
                  <c:v>163.5</c:v>
                </c:pt>
                <c:pt idx="795">
                  <c:v>163.60009765625</c:v>
                </c:pt>
                <c:pt idx="796">
                  <c:v>163.7001953125</c:v>
                </c:pt>
                <c:pt idx="797">
                  <c:v>163.900146484375</c:v>
                </c:pt>
                <c:pt idx="798">
                  <c:v>164</c:v>
                </c:pt>
                <c:pt idx="799">
                  <c:v>164.199951171875</c:v>
                </c:pt>
                <c:pt idx="800">
                  <c:v>164.300048828125</c:v>
                </c:pt>
                <c:pt idx="801">
                  <c:v>164.400146484375</c:v>
                </c:pt>
                <c:pt idx="802">
                  <c:v>164.60009765625</c:v>
                </c:pt>
                <c:pt idx="803">
                  <c:v>164.699951171875</c:v>
                </c:pt>
                <c:pt idx="804">
                  <c:v>164.800048828125</c:v>
                </c:pt>
                <c:pt idx="805">
                  <c:v>165</c:v>
                </c:pt>
                <c:pt idx="806">
                  <c:v>165.10009765625</c:v>
                </c:pt>
                <c:pt idx="807">
                  <c:v>165.10009765625</c:v>
                </c:pt>
                <c:pt idx="808">
                  <c:v>165.199951171875</c:v>
                </c:pt>
                <c:pt idx="809">
                  <c:v>165.400146484375</c:v>
                </c:pt>
                <c:pt idx="810">
                  <c:v>165.5</c:v>
                </c:pt>
                <c:pt idx="811">
                  <c:v>165.699951171875</c:v>
                </c:pt>
                <c:pt idx="812">
                  <c:v>165.800048828125</c:v>
                </c:pt>
                <c:pt idx="813">
                  <c:v>165.89990234375</c:v>
                </c:pt>
                <c:pt idx="814">
                  <c:v>166</c:v>
                </c:pt>
                <c:pt idx="815">
                  <c:v>166.10009765625</c:v>
                </c:pt>
                <c:pt idx="816">
                  <c:v>166.10009765625</c:v>
                </c:pt>
                <c:pt idx="817">
                  <c:v>166.199951171875</c:v>
                </c:pt>
                <c:pt idx="818">
                  <c:v>166.300048828125</c:v>
                </c:pt>
                <c:pt idx="819">
                  <c:v>166.39990234375</c:v>
                </c:pt>
                <c:pt idx="820">
                  <c:v>166.5</c:v>
                </c:pt>
                <c:pt idx="821">
                  <c:v>166.60009765625</c:v>
                </c:pt>
                <c:pt idx="822">
                  <c:v>166.699951171875</c:v>
                </c:pt>
                <c:pt idx="823">
                  <c:v>166.800048828125</c:v>
                </c:pt>
                <c:pt idx="824">
                  <c:v>166.89990234375</c:v>
                </c:pt>
                <c:pt idx="825">
                  <c:v>167</c:v>
                </c:pt>
                <c:pt idx="826">
                  <c:v>167.10009765625</c:v>
                </c:pt>
                <c:pt idx="827">
                  <c:v>167.199951171875</c:v>
                </c:pt>
                <c:pt idx="828">
                  <c:v>167.300048828125</c:v>
                </c:pt>
                <c:pt idx="829">
                  <c:v>167.39990234375</c:v>
                </c:pt>
                <c:pt idx="830">
                  <c:v>167.5</c:v>
                </c:pt>
                <c:pt idx="831">
                  <c:v>167.5</c:v>
                </c:pt>
                <c:pt idx="832">
                  <c:v>167.599853515625</c:v>
                </c:pt>
                <c:pt idx="833">
                  <c:v>167.699951171875</c:v>
                </c:pt>
                <c:pt idx="834">
                  <c:v>167.699951171875</c:v>
                </c:pt>
                <c:pt idx="835">
                  <c:v>168</c:v>
                </c:pt>
                <c:pt idx="836">
                  <c:v>168</c:v>
                </c:pt>
                <c:pt idx="837">
                  <c:v>168.099853515625</c:v>
                </c:pt>
                <c:pt idx="838">
                  <c:v>168.199951171875</c:v>
                </c:pt>
                <c:pt idx="839">
                  <c:v>168.199951171875</c:v>
                </c:pt>
                <c:pt idx="840">
                  <c:v>168.300048828125</c:v>
                </c:pt>
                <c:pt idx="841">
                  <c:v>168.300048828125</c:v>
                </c:pt>
                <c:pt idx="842">
                  <c:v>168.300048828125</c:v>
                </c:pt>
                <c:pt idx="843">
                  <c:v>168.39990234375</c:v>
                </c:pt>
                <c:pt idx="844">
                  <c:v>168.39990234375</c:v>
                </c:pt>
                <c:pt idx="845">
                  <c:v>168.5</c:v>
                </c:pt>
                <c:pt idx="846">
                  <c:v>168.5</c:v>
                </c:pt>
                <c:pt idx="847">
                  <c:v>168.5</c:v>
                </c:pt>
                <c:pt idx="848">
                  <c:v>168.599853515625</c:v>
                </c:pt>
                <c:pt idx="849">
                  <c:v>168.599853515625</c:v>
                </c:pt>
                <c:pt idx="850">
                  <c:v>168.699951171875</c:v>
                </c:pt>
                <c:pt idx="851">
                  <c:v>168.699951171875</c:v>
                </c:pt>
                <c:pt idx="852">
                  <c:v>168.7998046875</c:v>
                </c:pt>
                <c:pt idx="853">
                  <c:v>168.7998046875</c:v>
                </c:pt>
                <c:pt idx="854">
                  <c:v>168.89990234375</c:v>
                </c:pt>
                <c:pt idx="855">
                  <c:v>168.89990234375</c:v>
                </c:pt>
                <c:pt idx="856">
                  <c:v>168.89990234375</c:v>
                </c:pt>
                <c:pt idx="857">
                  <c:v>169</c:v>
                </c:pt>
                <c:pt idx="858">
                  <c:v>169</c:v>
                </c:pt>
                <c:pt idx="859">
                  <c:v>169</c:v>
                </c:pt>
                <c:pt idx="860">
                  <c:v>169</c:v>
                </c:pt>
                <c:pt idx="861">
                  <c:v>169</c:v>
                </c:pt>
                <c:pt idx="862">
                  <c:v>169.099853515625</c:v>
                </c:pt>
                <c:pt idx="863">
                  <c:v>169.099853515625</c:v>
                </c:pt>
                <c:pt idx="864">
                  <c:v>169.099853515625</c:v>
                </c:pt>
                <c:pt idx="865">
                  <c:v>169.199951171875</c:v>
                </c:pt>
                <c:pt idx="866">
                  <c:v>169.199951171875</c:v>
                </c:pt>
                <c:pt idx="867">
                  <c:v>169.199951171875</c:v>
                </c:pt>
                <c:pt idx="868">
                  <c:v>169.199951171875</c:v>
                </c:pt>
                <c:pt idx="869">
                  <c:v>169.199951171875</c:v>
                </c:pt>
                <c:pt idx="870">
                  <c:v>169.199951171875</c:v>
                </c:pt>
                <c:pt idx="871">
                  <c:v>169.39990234375</c:v>
                </c:pt>
                <c:pt idx="872">
                  <c:v>169.39990234375</c:v>
                </c:pt>
                <c:pt idx="873">
                  <c:v>169.39990234375</c:v>
                </c:pt>
                <c:pt idx="874">
                  <c:v>169.39990234375</c:v>
                </c:pt>
                <c:pt idx="875">
                  <c:v>169.39990234375</c:v>
                </c:pt>
                <c:pt idx="876">
                  <c:v>169.39990234375</c:v>
                </c:pt>
                <c:pt idx="877">
                  <c:v>169.599853515625</c:v>
                </c:pt>
                <c:pt idx="878">
                  <c:v>169.599853515625</c:v>
                </c:pt>
                <c:pt idx="879">
                  <c:v>169.599853515625</c:v>
                </c:pt>
                <c:pt idx="880">
                  <c:v>169.599853515625</c:v>
                </c:pt>
                <c:pt idx="881">
                  <c:v>169.599853515625</c:v>
                </c:pt>
                <c:pt idx="882">
                  <c:v>169.599853515625</c:v>
                </c:pt>
                <c:pt idx="883">
                  <c:v>169.5</c:v>
                </c:pt>
                <c:pt idx="884">
                  <c:v>169.5</c:v>
                </c:pt>
                <c:pt idx="885">
                  <c:v>169.5</c:v>
                </c:pt>
                <c:pt idx="886">
                  <c:v>169.5</c:v>
                </c:pt>
                <c:pt idx="887">
                  <c:v>169.5</c:v>
                </c:pt>
                <c:pt idx="888">
                  <c:v>169.39990234375</c:v>
                </c:pt>
                <c:pt idx="889">
                  <c:v>169.5</c:v>
                </c:pt>
                <c:pt idx="890">
                  <c:v>169.5</c:v>
                </c:pt>
                <c:pt idx="891">
                  <c:v>169.5</c:v>
                </c:pt>
                <c:pt idx="892">
                  <c:v>169.5</c:v>
                </c:pt>
                <c:pt idx="893">
                  <c:v>169.39990234375</c:v>
                </c:pt>
                <c:pt idx="894">
                  <c:v>169.39990234375</c:v>
                </c:pt>
                <c:pt idx="895">
                  <c:v>169.39990234375</c:v>
                </c:pt>
                <c:pt idx="896">
                  <c:v>169.5</c:v>
                </c:pt>
                <c:pt idx="897">
                  <c:v>169.39990234375</c:v>
                </c:pt>
                <c:pt idx="898">
                  <c:v>169.39990234375</c:v>
                </c:pt>
                <c:pt idx="899">
                  <c:v>169.39990234375</c:v>
                </c:pt>
                <c:pt idx="900">
                  <c:v>169.39990234375</c:v>
                </c:pt>
                <c:pt idx="901">
                  <c:v>169.199951171875</c:v>
                </c:pt>
                <c:pt idx="902">
                  <c:v>169.199951171875</c:v>
                </c:pt>
                <c:pt idx="903">
                  <c:v>169.199951171875</c:v>
                </c:pt>
                <c:pt idx="904">
                  <c:v>169.099853515625</c:v>
                </c:pt>
                <c:pt idx="905">
                  <c:v>169.099853515625</c:v>
                </c:pt>
                <c:pt idx="906">
                  <c:v>169.099853515625</c:v>
                </c:pt>
                <c:pt idx="907">
                  <c:v>169.099853515625</c:v>
                </c:pt>
                <c:pt idx="908">
                  <c:v>169.099853515625</c:v>
                </c:pt>
                <c:pt idx="909">
                  <c:v>169.099853515625</c:v>
                </c:pt>
                <c:pt idx="910">
                  <c:v>169.099853515625</c:v>
                </c:pt>
                <c:pt idx="911">
                  <c:v>169</c:v>
                </c:pt>
                <c:pt idx="912">
                  <c:v>169</c:v>
                </c:pt>
                <c:pt idx="913">
                  <c:v>168.7998046875</c:v>
                </c:pt>
                <c:pt idx="914">
                  <c:v>168.7998046875</c:v>
                </c:pt>
                <c:pt idx="915">
                  <c:v>168.699951171875</c:v>
                </c:pt>
                <c:pt idx="916">
                  <c:v>168.699951171875</c:v>
                </c:pt>
                <c:pt idx="917">
                  <c:v>168.699951171875</c:v>
                </c:pt>
                <c:pt idx="918">
                  <c:v>168.599853515625</c:v>
                </c:pt>
                <c:pt idx="919">
                  <c:v>168.599853515625</c:v>
                </c:pt>
                <c:pt idx="920">
                  <c:v>168.699951171875</c:v>
                </c:pt>
                <c:pt idx="921">
                  <c:v>168.699951171875</c:v>
                </c:pt>
                <c:pt idx="922">
                  <c:v>168.699951171875</c:v>
                </c:pt>
                <c:pt idx="923">
                  <c:v>168.599853515625</c:v>
                </c:pt>
                <c:pt idx="924">
                  <c:v>168.5</c:v>
                </c:pt>
                <c:pt idx="925">
                  <c:v>168.5</c:v>
                </c:pt>
                <c:pt idx="926">
                  <c:v>168.39990234375</c:v>
                </c:pt>
                <c:pt idx="927">
                  <c:v>168.39990234375</c:v>
                </c:pt>
                <c:pt idx="928">
                  <c:v>168.300048828125</c:v>
                </c:pt>
                <c:pt idx="929">
                  <c:v>168.199951171875</c:v>
                </c:pt>
                <c:pt idx="930">
                  <c:v>168.199951171875</c:v>
                </c:pt>
                <c:pt idx="931">
                  <c:v>168.199951171875</c:v>
                </c:pt>
                <c:pt idx="932">
                  <c:v>168</c:v>
                </c:pt>
                <c:pt idx="933">
                  <c:v>168</c:v>
                </c:pt>
                <c:pt idx="934">
                  <c:v>167.89990234375</c:v>
                </c:pt>
                <c:pt idx="935">
                  <c:v>167.800048828125</c:v>
                </c:pt>
                <c:pt idx="936">
                  <c:v>167.800048828125</c:v>
                </c:pt>
                <c:pt idx="937">
                  <c:v>167.699951171875</c:v>
                </c:pt>
                <c:pt idx="938">
                  <c:v>167.699951171875</c:v>
                </c:pt>
                <c:pt idx="939">
                  <c:v>167.599853515625</c:v>
                </c:pt>
                <c:pt idx="940">
                  <c:v>167.5</c:v>
                </c:pt>
                <c:pt idx="941">
                  <c:v>167.5</c:v>
                </c:pt>
                <c:pt idx="942">
                  <c:v>167.39990234375</c:v>
                </c:pt>
                <c:pt idx="943">
                  <c:v>167.39990234375</c:v>
                </c:pt>
                <c:pt idx="944">
                  <c:v>167.300048828125</c:v>
                </c:pt>
                <c:pt idx="945">
                  <c:v>167.199951171875</c:v>
                </c:pt>
                <c:pt idx="946">
                  <c:v>167.199951171875</c:v>
                </c:pt>
                <c:pt idx="947">
                  <c:v>167.10009765625</c:v>
                </c:pt>
                <c:pt idx="948">
                  <c:v>167</c:v>
                </c:pt>
                <c:pt idx="949">
                  <c:v>166.89990234375</c:v>
                </c:pt>
                <c:pt idx="950">
                  <c:v>166.89990234375</c:v>
                </c:pt>
                <c:pt idx="951">
                  <c:v>166.89990234375</c:v>
                </c:pt>
                <c:pt idx="952">
                  <c:v>166.800048828125</c:v>
                </c:pt>
                <c:pt idx="953">
                  <c:v>166.699951171875</c:v>
                </c:pt>
                <c:pt idx="954">
                  <c:v>166.699951171875</c:v>
                </c:pt>
                <c:pt idx="955">
                  <c:v>166.60009765625</c:v>
                </c:pt>
                <c:pt idx="956">
                  <c:v>166.5</c:v>
                </c:pt>
                <c:pt idx="957">
                  <c:v>166.39990234375</c:v>
                </c:pt>
                <c:pt idx="958">
                  <c:v>166.300048828125</c:v>
                </c:pt>
                <c:pt idx="959">
                  <c:v>166.199951171875</c:v>
                </c:pt>
                <c:pt idx="960">
                  <c:v>166.199951171875</c:v>
                </c:pt>
                <c:pt idx="961">
                  <c:v>166.10009765625</c:v>
                </c:pt>
                <c:pt idx="962">
                  <c:v>165.800048828125</c:v>
                </c:pt>
                <c:pt idx="963">
                  <c:v>165.699951171875</c:v>
                </c:pt>
                <c:pt idx="964">
                  <c:v>165.699951171875</c:v>
                </c:pt>
                <c:pt idx="965">
                  <c:v>165.60009765625</c:v>
                </c:pt>
                <c:pt idx="966">
                  <c:v>165.5</c:v>
                </c:pt>
                <c:pt idx="967">
                  <c:v>165.400146484375</c:v>
                </c:pt>
                <c:pt idx="968">
                  <c:v>165.5</c:v>
                </c:pt>
                <c:pt idx="969">
                  <c:v>165.400146484375</c:v>
                </c:pt>
                <c:pt idx="970">
                  <c:v>165.400146484375</c:v>
                </c:pt>
                <c:pt idx="971">
                  <c:v>165.300048828125</c:v>
                </c:pt>
                <c:pt idx="972">
                  <c:v>165.199951171875</c:v>
                </c:pt>
                <c:pt idx="973">
                  <c:v>165.10009765625</c:v>
                </c:pt>
                <c:pt idx="974">
                  <c:v>165</c:v>
                </c:pt>
                <c:pt idx="975">
                  <c:v>165</c:v>
                </c:pt>
                <c:pt idx="976">
                  <c:v>164.900146484375</c:v>
                </c:pt>
                <c:pt idx="977">
                  <c:v>164.800048828125</c:v>
                </c:pt>
                <c:pt idx="978">
                  <c:v>164.699951171875</c:v>
                </c:pt>
                <c:pt idx="979">
                  <c:v>164.60009765625</c:v>
                </c:pt>
                <c:pt idx="980">
                  <c:v>164.60009765625</c:v>
                </c:pt>
                <c:pt idx="981">
                  <c:v>164.5</c:v>
                </c:pt>
                <c:pt idx="982">
                  <c:v>164.400146484375</c:v>
                </c:pt>
                <c:pt idx="983">
                  <c:v>164.300048828125</c:v>
                </c:pt>
                <c:pt idx="984">
                  <c:v>164.199951171875</c:v>
                </c:pt>
                <c:pt idx="985">
                  <c:v>164.10009765625</c:v>
                </c:pt>
                <c:pt idx="986">
                  <c:v>164</c:v>
                </c:pt>
                <c:pt idx="987">
                  <c:v>163.900146484375</c:v>
                </c:pt>
                <c:pt idx="988">
                  <c:v>163.800048828125</c:v>
                </c:pt>
                <c:pt idx="989">
                  <c:v>163.7001953125</c:v>
                </c:pt>
                <c:pt idx="990">
                  <c:v>163.60009765625</c:v>
                </c:pt>
                <c:pt idx="991">
                  <c:v>163.5</c:v>
                </c:pt>
                <c:pt idx="992">
                  <c:v>163.400146484375</c:v>
                </c:pt>
                <c:pt idx="993">
                  <c:v>163.300048828125</c:v>
                </c:pt>
                <c:pt idx="994">
                  <c:v>163.2001953125</c:v>
                </c:pt>
                <c:pt idx="995">
                  <c:v>163.10009765625</c:v>
                </c:pt>
                <c:pt idx="996">
                  <c:v>163</c:v>
                </c:pt>
                <c:pt idx="997">
                  <c:v>162.900146484375</c:v>
                </c:pt>
                <c:pt idx="998">
                  <c:v>162.800048828125</c:v>
                </c:pt>
                <c:pt idx="999">
                  <c:v>162.7001953125</c:v>
                </c:pt>
                <c:pt idx="1000">
                  <c:v>162.60009765625</c:v>
                </c:pt>
                <c:pt idx="1001">
                  <c:v>162.5</c:v>
                </c:pt>
                <c:pt idx="1002">
                  <c:v>162.400146484375</c:v>
                </c:pt>
                <c:pt idx="1003">
                  <c:v>162.300048828125</c:v>
                </c:pt>
                <c:pt idx="1004">
                  <c:v>162.10009765625</c:v>
                </c:pt>
                <c:pt idx="1005">
                  <c:v>162.10009765625</c:v>
                </c:pt>
                <c:pt idx="1006">
                  <c:v>162.000244140625</c:v>
                </c:pt>
                <c:pt idx="1007">
                  <c:v>161.900146484375</c:v>
                </c:pt>
                <c:pt idx="1008">
                  <c:v>161.7001953125</c:v>
                </c:pt>
                <c:pt idx="1009">
                  <c:v>161.60009765625</c:v>
                </c:pt>
                <c:pt idx="1010">
                  <c:v>161.500244140625</c:v>
                </c:pt>
                <c:pt idx="1011">
                  <c:v>161.400146484375</c:v>
                </c:pt>
                <c:pt idx="1012">
                  <c:v>161.300048828125</c:v>
                </c:pt>
                <c:pt idx="1013">
                  <c:v>161.2001953125</c:v>
                </c:pt>
                <c:pt idx="1014">
                  <c:v>161.000244140625</c:v>
                </c:pt>
                <c:pt idx="1015">
                  <c:v>160.900146484375</c:v>
                </c:pt>
                <c:pt idx="1016">
                  <c:v>160.900146484375</c:v>
                </c:pt>
                <c:pt idx="1017">
                  <c:v>160.900146484375</c:v>
                </c:pt>
                <c:pt idx="1018">
                  <c:v>160.800048828125</c:v>
                </c:pt>
                <c:pt idx="1019">
                  <c:v>160.60009765625</c:v>
                </c:pt>
                <c:pt idx="1020">
                  <c:v>160.500244140625</c:v>
                </c:pt>
                <c:pt idx="1021">
                  <c:v>160.400146484375</c:v>
                </c:pt>
                <c:pt idx="1022">
                  <c:v>160.30029296875</c:v>
                </c:pt>
                <c:pt idx="1023">
                  <c:v>160.10009765625</c:v>
                </c:pt>
                <c:pt idx="1024">
                  <c:v>160.000244140625</c:v>
                </c:pt>
                <c:pt idx="1025">
                  <c:v>159.89990234375</c:v>
                </c:pt>
                <c:pt idx="1026">
                  <c:v>159.7998046875</c:v>
                </c:pt>
                <c:pt idx="1027">
                  <c:v>159.69970703125</c:v>
                </c:pt>
                <c:pt idx="1028">
                  <c:v>159.599853515625</c:v>
                </c:pt>
                <c:pt idx="1029">
                  <c:v>159.39990234375</c:v>
                </c:pt>
                <c:pt idx="1030">
                  <c:v>159.2998046875</c:v>
                </c:pt>
                <c:pt idx="1031">
                  <c:v>159.19970703125</c:v>
                </c:pt>
                <c:pt idx="1032">
                  <c:v>159.099853515625</c:v>
                </c:pt>
                <c:pt idx="1033">
                  <c:v>158.89990234375</c:v>
                </c:pt>
                <c:pt idx="1034">
                  <c:v>158.7998046875</c:v>
                </c:pt>
                <c:pt idx="1035">
                  <c:v>158.699951171875</c:v>
                </c:pt>
                <c:pt idx="1036">
                  <c:v>158.599853515625</c:v>
                </c:pt>
                <c:pt idx="1037">
                  <c:v>158.499755859375</c:v>
                </c:pt>
                <c:pt idx="1038">
                  <c:v>158.2998046875</c:v>
                </c:pt>
                <c:pt idx="1039">
                  <c:v>158.199951171875</c:v>
                </c:pt>
                <c:pt idx="1040">
                  <c:v>158.099853515625</c:v>
                </c:pt>
                <c:pt idx="1041">
                  <c:v>157.999755859375</c:v>
                </c:pt>
                <c:pt idx="1042">
                  <c:v>157.89990234375</c:v>
                </c:pt>
                <c:pt idx="1043">
                  <c:v>157.7998046875</c:v>
                </c:pt>
                <c:pt idx="1044">
                  <c:v>157.599853515625</c:v>
                </c:pt>
                <c:pt idx="1045">
                  <c:v>157.5</c:v>
                </c:pt>
                <c:pt idx="1046">
                  <c:v>157.39990234375</c:v>
                </c:pt>
                <c:pt idx="1047">
                  <c:v>157.2998046875</c:v>
                </c:pt>
                <c:pt idx="1048">
                  <c:v>157.199951171875</c:v>
                </c:pt>
                <c:pt idx="1049">
                  <c:v>157</c:v>
                </c:pt>
                <c:pt idx="1050">
                  <c:v>156.89990234375</c:v>
                </c:pt>
                <c:pt idx="1051">
                  <c:v>156.7998046875</c:v>
                </c:pt>
                <c:pt idx="1052">
                  <c:v>156.599853515625</c:v>
                </c:pt>
                <c:pt idx="1053">
                  <c:v>156.599853515625</c:v>
                </c:pt>
                <c:pt idx="1054">
                  <c:v>156.5</c:v>
                </c:pt>
                <c:pt idx="1055">
                  <c:v>156.39990234375</c:v>
                </c:pt>
                <c:pt idx="1056">
                  <c:v>156.199951171875</c:v>
                </c:pt>
                <c:pt idx="1057">
                  <c:v>156.099853515625</c:v>
                </c:pt>
                <c:pt idx="1058">
                  <c:v>156</c:v>
                </c:pt>
                <c:pt idx="1059">
                  <c:v>155.89990234375</c:v>
                </c:pt>
                <c:pt idx="1060">
                  <c:v>155.699951171875</c:v>
                </c:pt>
                <c:pt idx="1061">
                  <c:v>155.599853515625</c:v>
                </c:pt>
                <c:pt idx="1062">
                  <c:v>155.5</c:v>
                </c:pt>
                <c:pt idx="1063">
                  <c:v>155.300048828125</c:v>
                </c:pt>
                <c:pt idx="1064">
                  <c:v>155.199951171875</c:v>
                </c:pt>
                <c:pt idx="1065">
                  <c:v>155.099853515625</c:v>
                </c:pt>
                <c:pt idx="1066">
                  <c:v>154.89990234375</c:v>
                </c:pt>
                <c:pt idx="1067">
                  <c:v>154.800048828125</c:v>
                </c:pt>
                <c:pt idx="1068">
                  <c:v>154.599853515625</c:v>
                </c:pt>
                <c:pt idx="1069">
                  <c:v>154.5</c:v>
                </c:pt>
                <c:pt idx="1070">
                  <c:v>154.39990234375</c:v>
                </c:pt>
                <c:pt idx="1071">
                  <c:v>154.39990234375</c:v>
                </c:pt>
                <c:pt idx="1072">
                  <c:v>154.300048828125</c:v>
                </c:pt>
                <c:pt idx="1073">
                  <c:v>154.199951171875</c:v>
                </c:pt>
                <c:pt idx="1074">
                  <c:v>154</c:v>
                </c:pt>
                <c:pt idx="1075">
                  <c:v>153.89990234375</c:v>
                </c:pt>
                <c:pt idx="1076">
                  <c:v>153.699951171875</c:v>
                </c:pt>
                <c:pt idx="1077">
                  <c:v>153.5</c:v>
                </c:pt>
                <c:pt idx="1078">
                  <c:v>153.300048828125</c:v>
                </c:pt>
                <c:pt idx="1079">
                  <c:v>153.199951171875</c:v>
                </c:pt>
                <c:pt idx="1080">
                  <c:v>153.10009765625</c:v>
                </c:pt>
                <c:pt idx="1081">
                  <c:v>152.89990234375</c:v>
                </c:pt>
                <c:pt idx="1082">
                  <c:v>152.800048828125</c:v>
                </c:pt>
                <c:pt idx="1083">
                  <c:v>152.699951171875</c:v>
                </c:pt>
                <c:pt idx="1084">
                  <c:v>152.60009765625</c:v>
                </c:pt>
                <c:pt idx="1085">
                  <c:v>152.400146484375</c:v>
                </c:pt>
                <c:pt idx="1086">
                  <c:v>152.300048828125</c:v>
                </c:pt>
                <c:pt idx="1087">
                  <c:v>152.10009765625</c:v>
                </c:pt>
                <c:pt idx="1088">
                  <c:v>152</c:v>
                </c:pt>
                <c:pt idx="1089">
                  <c:v>151.900146484375</c:v>
                </c:pt>
                <c:pt idx="1090">
                  <c:v>151.800048828125</c:v>
                </c:pt>
                <c:pt idx="1091">
                  <c:v>151.699951171875</c:v>
                </c:pt>
                <c:pt idx="1092">
                  <c:v>151.5</c:v>
                </c:pt>
                <c:pt idx="1093">
                  <c:v>151.400146484375</c:v>
                </c:pt>
                <c:pt idx="1094">
                  <c:v>151.300048828125</c:v>
                </c:pt>
                <c:pt idx="1095">
                  <c:v>151.199951171875</c:v>
                </c:pt>
                <c:pt idx="1096">
                  <c:v>151</c:v>
                </c:pt>
                <c:pt idx="1097">
                  <c:v>150.900146484375</c:v>
                </c:pt>
                <c:pt idx="1098">
                  <c:v>150.7001953125</c:v>
                </c:pt>
                <c:pt idx="1099">
                  <c:v>150.60009765625</c:v>
                </c:pt>
                <c:pt idx="1100">
                  <c:v>150.5</c:v>
                </c:pt>
                <c:pt idx="1101">
                  <c:v>150.300048828125</c:v>
                </c:pt>
                <c:pt idx="1102">
                  <c:v>150.2001953125</c:v>
                </c:pt>
                <c:pt idx="1103">
                  <c:v>150.10009765625</c:v>
                </c:pt>
                <c:pt idx="1104">
                  <c:v>149.900146484375</c:v>
                </c:pt>
                <c:pt idx="1105">
                  <c:v>149.800048828125</c:v>
                </c:pt>
                <c:pt idx="1106">
                  <c:v>149.60009765625</c:v>
                </c:pt>
                <c:pt idx="1107">
                  <c:v>149.500244140625</c:v>
                </c:pt>
                <c:pt idx="1108">
                  <c:v>149.400146484375</c:v>
                </c:pt>
                <c:pt idx="1109">
                  <c:v>149.2001953125</c:v>
                </c:pt>
                <c:pt idx="1110">
                  <c:v>149.10009765625</c:v>
                </c:pt>
                <c:pt idx="1111">
                  <c:v>148.900146484375</c:v>
                </c:pt>
                <c:pt idx="1112">
                  <c:v>148.800048828125</c:v>
                </c:pt>
                <c:pt idx="1113">
                  <c:v>148.7001953125</c:v>
                </c:pt>
                <c:pt idx="1114">
                  <c:v>148.60009765625</c:v>
                </c:pt>
                <c:pt idx="1115">
                  <c:v>148.500244140625</c:v>
                </c:pt>
                <c:pt idx="1116">
                  <c:v>148.300048828125</c:v>
                </c:pt>
                <c:pt idx="1117">
                  <c:v>148.2001953125</c:v>
                </c:pt>
                <c:pt idx="1118">
                  <c:v>148.000244140625</c:v>
                </c:pt>
                <c:pt idx="1119">
                  <c:v>147.900146484375</c:v>
                </c:pt>
                <c:pt idx="1120">
                  <c:v>147.80029296875</c:v>
                </c:pt>
                <c:pt idx="1121">
                  <c:v>147.7001953125</c:v>
                </c:pt>
                <c:pt idx="1122">
                  <c:v>147.500244140625</c:v>
                </c:pt>
                <c:pt idx="1123">
                  <c:v>147.400146484375</c:v>
                </c:pt>
                <c:pt idx="1124">
                  <c:v>147.2001953125</c:v>
                </c:pt>
                <c:pt idx="1125">
                  <c:v>147.099853515625</c:v>
                </c:pt>
                <c:pt idx="1126">
                  <c:v>146.999755859375</c:v>
                </c:pt>
                <c:pt idx="1127">
                  <c:v>146.89990234375</c:v>
                </c:pt>
                <c:pt idx="1128">
                  <c:v>146.69970703125</c:v>
                </c:pt>
                <c:pt idx="1129">
                  <c:v>146.599853515625</c:v>
                </c:pt>
                <c:pt idx="1130">
                  <c:v>146.39990234375</c:v>
                </c:pt>
                <c:pt idx="1131">
                  <c:v>146.2998046875</c:v>
                </c:pt>
                <c:pt idx="1132">
                  <c:v>146.2998046875</c:v>
                </c:pt>
                <c:pt idx="1133">
                  <c:v>146.099853515625</c:v>
                </c:pt>
                <c:pt idx="1134">
                  <c:v>145.999755859375</c:v>
                </c:pt>
                <c:pt idx="1135">
                  <c:v>145.7998046875</c:v>
                </c:pt>
                <c:pt idx="1136">
                  <c:v>145.699951171875</c:v>
                </c:pt>
                <c:pt idx="1137">
                  <c:v>145.499755859375</c:v>
                </c:pt>
                <c:pt idx="1138">
                  <c:v>145.2998046875</c:v>
                </c:pt>
                <c:pt idx="1139">
                  <c:v>145.2998046875</c:v>
                </c:pt>
                <c:pt idx="1140">
                  <c:v>145.099853515625</c:v>
                </c:pt>
                <c:pt idx="1141">
                  <c:v>144.999755859375</c:v>
                </c:pt>
                <c:pt idx="1142">
                  <c:v>144.7998046875</c:v>
                </c:pt>
                <c:pt idx="1143">
                  <c:v>144.699951171875</c:v>
                </c:pt>
                <c:pt idx="1144">
                  <c:v>144.5</c:v>
                </c:pt>
                <c:pt idx="1145">
                  <c:v>144.39990234375</c:v>
                </c:pt>
                <c:pt idx="1146">
                  <c:v>144.199951171875</c:v>
                </c:pt>
                <c:pt idx="1147">
                  <c:v>144.099853515625</c:v>
                </c:pt>
                <c:pt idx="1148">
                  <c:v>143.89990234375</c:v>
                </c:pt>
                <c:pt idx="1149">
                  <c:v>143.7998046875</c:v>
                </c:pt>
                <c:pt idx="1150">
                  <c:v>143.599853515625</c:v>
                </c:pt>
                <c:pt idx="1151">
                  <c:v>143.5</c:v>
                </c:pt>
                <c:pt idx="1152">
                  <c:v>143.39990234375</c:v>
                </c:pt>
                <c:pt idx="1153">
                  <c:v>143.2998046875</c:v>
                </c:pt>
                <c:pt idx="1154">
                  <c:v>143.099853515625</c:v>
                </c:pt>
                <c:pt idx="1155">
                  <c:v>143</c:v>
                </c:pt>
                <c:pt idx="1156">
                  <c:v>142.699951171875</c:v>
                </c:pt>
                <c:pt idx="1157">
                  <c:v>142.5</c:v>
                </c:pt>
                <c:pt idx="1158">
                  <c:v>142.39990234375</c:v>
                </c:pt>
                <c:pt idx="1159">
                  <c:v>142.199951171875</c:v>
                </c:pt>
                <c:pt idx="1160">
                  <c:v>142.099853515625</c:v>
                </c:pt>
                <c:pt idx="1161">
                  <c:v>141.89990234375</c:v>
                </c:pt>
                <c:pt idx="1162">
                  <c:v>141.800048828125</c:v>
                </c:pt>
                <c:pt idx="1163">
                  <c:v>141.800048828125</c:v>
                </c:pt>
                <c:pt idx="1164">
                  <c:v>141.599853515625</c:v>
                </c:pt>
                <c:pt idx="1165">
                  <c:v>141.5</c:v>
                </c:pt>
                <c:pt idx="1166">
                  <c:v>141.300048828125</c:v>
                </c:pt>
                <c:pt idx="1167">
                  <c:v>141.199951171875</c:v>
                </c:pt>
                <c:pt idx="1168">
                  <c:v>141.10009765625</c:v>
                </c:pt>
                <c:pt idx="1169">
                  <c:v>140.89990234375</c:v>
                </c:pt>
                <c:pt idx="1170">
                  <c:v>140.800048828125</c:v>
                </c:pt>
                <c:pt idx="1171">
                  <c:v>140.60009765625</c:v>
                </c:pt>
                <c:pt idx="1172">
                  <c:v>140.5</c:v>
                </c:pt>
                <c:pt idx="1173">
                  <c:v>140.300048828125</c:v>
                </c:pt>
                <c:pt idx="1174">
                  <c:v>140.10009765625</c:v>
                </c:pt>
                <c:pt idx="1175">
                  <c:v>140</c:v>
                </c:pt>
                <c:pt idx="1176">
                  <c:v>139.900146484375</c:v>
                </c:pt>
                <c:pt idx="1177">
                  <c:v>139.699951171875</c:v>
                </c:pt>
                <c:pt idx="1178">
                  <c:v>139.60009765625</c:v>
                </c:pt>
                <c:pt idx="1179">
                  <c:v>139.400146484375</c:v>
                </c:pt>
                <c:pt idx="1180">
                  <c:v>139.5</c:v>
                </c:pt>
                <c:pt idx="1181">
                  <c:v>139.300048828125</c:v>
                </c:pt>
                <c:pt idx="1182">
                  <c:v>139.199951171875</c:v>
                </c:pt>
                <c:pt idx="1183">
                  <c:v>139</c:v>
                </c:pt>
                <c:pt idx="1184">
                  <c:v>138.900146484375</c:v>
                </c:pt>
                <c:pt idx="1185">
                  <c:v>138.699951171875</c:v>
                </c:pt>
                <c:pt idx="1186">
                  <c:v>138.5</c:v>
                </c:pt>
                <c:pt idx="1187">
                  <c:v>138.400146484375</c:v>
                </c:pt>
                <c:pt idx="1188">
                  <c:v>138.300048828125</c:v>
                </c:pt>
                <c:pt idx="1189">
                  <c:v>138.10009765625</c:v>
                </c:pt>
                <c:pt idx="1190">
                  <c:v>138</c:v>
                </c:pt>
                <c:pt idx="1191">
                  <c:v>137.800048828125</c:v>
                </c:pt>
                <c:pt idx="1192">
                  <c:v>137.7001953125</c:v>
                </c:pt>
                <c:pt idx="1193">
                  <c:v>137.5</c:v>
                </c:pt>
                <c:pt idx="1194">
                  <c:v>137.400146484375</c:v>
                </c:pt>
                <c:pt idx="1195">
                  <c:v>137.2001953125</c:v>
                </c:pt>
                <c:pt idx="1196">
                  <c:v>137.10009765625</c:v>
                </c:pt>
                <c:pt idx="1197">
                  <c:v>136.900146484375</c:v>
                </c:pt>
                <c:pt idx="1198">
                  <c:v>137</c:v>
                </c:pt>
                <c:pt idx="1199">
                  <c:v>136.800048828125</c:v>
                </c:pt>
                <c:pt idx="1200">
                  <c:v>136.7001953125</c:v>
                </c:pt>
                <c:pt idx="1201">
                  <c:v>136.60009765625</c:v>
                </c:pt>
                <c:pt idx="1202">
                  <c:v>136.400146484375</c:v>
                </c:pt>
                <c:pt idx="1203">
                  <c:v>136.300048828125</c:v>
                </c:pt>
                <c:pt idx="1204">
                  <c:v>136.000244140625</c:v>
                </c:pt>
                <c:pt idx="1205">
                  <c:v>135.900146484375</c:v>
                </c:pt>
                <c:pt idx="1206">
                  <c:v>135.7001953125</c:v>
                </c:pt>
                <c:pt idx="1207">
                  <c:v>135.60009765625</c:v>
                </c:pt>
                <c:pt idx="1208">
                  <c:v>135.400146484375</c:v>
                </c:pt>
                <c:pt idx="1209">
                  <c:v>135.300048828125</c:v>
                </c:pt>
                <c:pt idx="1210">
                  <c:v>135.2001953125</c:v>
                </c:pt>
                <c:pt idx="1211">
                  <c:v>135.10009765625</c:v>
                </c:pt>
                <c:pt idx="1212">
                  <c:v>135.000244140625</c:v>
                </c:pt>
                <c:pt idx="1213">
                  <c:v>134.900146484375</c:v>
                </c:pt>
                <c:pt idx="1214">
                  <c:v>134.7001953125</c:v>
                </c:pt>
                <c:pt idx="1215">
                  <c:v>134.60009765625</c:v>
                </c:pt>
                <c:pt idx="1216">
                  <c:v>134.400146484375</c:v>
                </c:pt>
                <c:pt idx="1217">
                  <c:v>134.2998046875</c:v>
                </c:pt>
                <c:pt idx="1218">
                  <c:v>134.099853515625</c:v>
                </c:pt>
                <c:pt idx="1219">
                  <c:v>133.999755859375</c:v>
                </c:pt>
                <c:pt idx="1220">
                  <c:v>133.7998046875</c:v>
                </c:pt>
                <c:pt idx="1221">
                  <c:v>133.69970703125</c:v>
                </c:pt>
                <c:pt idx="1222">
                  <c:v>133.39990234375</c:v>
                </c:pt>
                <c:pt idx="1223">
                  <c:v>133.2998046875</c:v>
                </c:pt>
                <c:pt idx="1224">
                  <c:v>133.099853515625</c:v>
                </c:pt>
                <c:pt idx="1225">
                  <c:v>132.999755859375</c:v>
                </c:pt>
                <c:pt idx="1226">
                  <c:v>132.89990234375</c:v>
                </c:pt>
                <c:pt idx="1227">
                  <c:v>132.699951171875</c:v>
                </c:pt>
                <c:pt idx="1228">
                  <c:v>132.599853515625</c:v>
                </c:pt>
                <c:pt idx="1229">
                  <c:v>132.499755859375</c:v>
                </c:pt>
                <c:pt idx="1230">
                  <c:v>132.2998046875</c:v>
                </c:pt>
                <c:pt idx="1231">
                  <c:v>132.199951171875</c:v>
                </c:pt>
                <c:pt idx="1232">
                  <c:v>131.999755859375</c:v>
                </c:pt>
                <c:pt idx="1233">
                  <c:v>131.89990234375</c:v>
                </c:pt>
                <c:pt idx="1234">
                  <c:v>131.699951171875</c:v>
                </c:pt>
                <c:pt idx="1235">
                  <c:v>131.699951171875</c:v>
                </c:pt>
                <c:pt idx="1236">
                  <c:v>131.5</c:v>
                </c:pt>
                <c:pt idx="1237">
                  <c:v>131.39990234375</c:v>
                </c:pt>
                <c:pt idx="1238">
                  <c:v>131.2998046875</c:v>
                </c:pt>
                <c:pt idx="1239">
                  <c:v>131.099853515625</c:v>
                </c:pt>
                <c:pt idx="1240">
                  <c:v>131</c:v>
                </c:pt>
                <c:pt idx="1241">
                  <c:v>130.7998046875</c:v>
                </c:pt>
                <c:pt idx="1242">
                  <c:v>130.599853515625</c:v>
                </c:pt>
                <c:pt idx="1243">
                  <c:v>130.5</c:v>
                </c:pt>
                <c:pt idx="1244">
                  <c:v>130.300048828125</c:v>
                </c:pt>
                <c:pt idx="1245">
                  <c:v>130.199951171875</c:v>
                </c:pt>
                <c:pt idx="1246">
                  <c:v>130</c:v>
                </c:pt>
                <c:pt idx="1247">
                  <c:v>129.800048828125</c:v>
                </c:pt>
                <c:pt idx="1248">
                  <c:v>129.699951171875</c:v>
                </c:pt>
                <c:pt idx="1249">
                  <c:v>129.5</c:v>
                </c:pt>
                <c:pt idx="1250">
                  <c:v>129.5</c:v>
                </c:pt>
                <c:pt idx="1251">
                  <c:v>129.300048828125</c:v>
                </c:pt>
                <c:pt idx="1252">
                  <c:v>129.199951171875</c:v>
                </c:pt>
                <c:pt idx="1253">
                  <c:v>129.099853515625</c:v>
                </c:pt>
                <c:pt idx="1254">
                  <c:v>128.89990234375</c:v>
                </c:pt>
                <c:pt idx="1255">
                  <c:v>128.800048828125</c:v>
                </c:pt>
                <c:pt idx="1256">
                  <c:v>128.699951171875</c:v>
                </c:pt>
                <c:pt idx="1257">
                  <c:v>128.5</c:v>
                </c:pt>
                <c:pt idx="1258">
                  <c:v>128.39990234375</c:v>
                </c:pt>
                <c:pt idx="1259">
                  <c:v>128.199951171875</c:v>
                </c:pt>
                <c:pt idx="1260">
                  <c:v>128.10009765625</c:v>
                </c:pt>
                <c:pt idx="1261">
                  <c:v>127.89990234375</c:v>
                </c:pt>
                <c:pt idx="1262">
                  <c:v>127.89990234375</c:v>
                </c:pt>
                <c:pt idx="1263">
                  <c:v>127.699951171875</c:v>
                </c:pt>
                <c:pt idx="1264">
                  <c:v>127.60009765625</c:v>
                </c:pt>
                <c:pt idx="1265">
                  <c:v>127.39990234375</c:v>
                </c:pt>
                <c:pt idx="1266">
                  <c:v>127.300048828125</c:v>
                </c:pt>
                <c:pt idx="1267">
                  <c:v>127.10009765625</c:v>
                </c:pt>
                <c:pt idx="1268">
                  <c:v>127</c:v>
                </c:pt>
                <c:pt idx="1269">
                  <c:v>126.900146484375</c:v>
                </c:pt>
                <c:pt idx="1270">
                  <c:v>126.699951171875</c:v>
                </c:pt>
                <c:pt idx="1271">
                  <c:v>126.699951171875</c:v>
                </c:pt>
                <c:pt idx="1272">
                  <c:v>126.5</c:v>
                </c:pt>
                <c:pt idx="1273">
                  <c:v>126.400146484375</c:v>
                </c:pt>
                <c:pt idx="1274">
                  <c:v>126.300048828125</c:v>
                </c:pt>
                <c:pt idx="1275">
                  <c:v>126.199951171875</c:v>
                </c:pt>
                <c:pt idx="1276">
                  <c:v>126</c:v>
                </c:pt>
                <c:pt idx="1277">
                  <c:v>125.900146484375</c:v>
                </c:pt>
                <c:pt idx="1278">
                  <c:v>125.800048828125</c:v>
                </c:pt>
                <c:pt idx="1279">
                  <c:v>125.60009765625</c:v>
                </c:pt>
                <c:pt idx="1280">
                  <c:v>125.5</c:v>
                </c:pt>
                <c:pt idx="1281">
                  <c:v>125.300048828125</c:v>
                </c:pt>
                <c:pt idx="1282">
                  <c:v>125.2001953125</c:v>
                </c:pt>
                <c:pt idx="1283">
                  <c:v>125.10009765625</c:v>
                </c:pt>
                <c:pt idx="1284">
                  <c:v>124.900146484375</c:v>
                </c:pt>
                <c:pt idx="1285">
                  <c:v>124.800048828125</c:v>
                </c:pt>
                <c:pt idx="1286">
                  <c:v>124.7001953125</c:v>
                </c:pt>
                <c:pt idx="1287">
                  <c:v>124.5</c:v>
                </c:pt>
                <c:pt idx="1288">
                  <c:v>124.400146484375</c:v>
                </c:pt>
                <c:pt idx="1289">
                  <c:v>124.2001953125</c:v>
                </c:pt>
                <c:pt idx="1290">
                  <c:v>124.10009765625</c:v>
                </c:pt>
                <c:pt idx="1291">
                  <c:v>123.900146484375</c:v>
                </c:pt>
                <c:pt idx="1292">
                  <c:v>123.800048828125</c:v>
                </c:pt>
                <c:pt idx="1293">
                  <c:v>123.7001953125</c:v>
                </c:pt>
                <c:pt idx="1294">
                  <c:v>123.500244140625</c:v>
                </c:pt>
                <c:pt idx="1295">
                  <c:v>123.300048828125</c:v>
                </c:pt>
                <c:pt idx="1296">
                  <c:v>123.10009765625</c:v>
                </c:pt>
                <c:pt idx="1297">
                  <c:v>123.000244140625</c:v>
                </c:pt>
                <c:pt idx="1298">
                  <c:v>122.900146484375</c:v>
                </c:pt>
                <c:pt idx="1299">
                  <c:v>122.800048828125</c:v>
                </c:pt>
                <c:pt idx="1300">
                  <c:v>122.60009765625</c:v>
                </c:pt>
                <c:pt idx="1301">
                  <c:v>122.60009765625</c:v>
                </c:pt>
                <c:pt idx="1302">
                  <c:v>122.400146484375</c:v>
                </c:pt>
                <c:pt idx="1303">
                  <c:v>122.30029296875</c:v>
                </c:pt>
                <c:pt idx="1304">
                  <c:v>122.10009765625</c:v>
                </c:pt>
                <c:pt idx="1305">
                  <c:v>122.000244140625</c:v>
                </c:pt>
                <c:pt idx="1306">
                  <c:v>121.900146484375</c:v>
                </c:pt>
                <c:pt idx="1307">
                  <c:v>121.7001953125</c:v>
                </c:pt>
                <c:pt idx="1308">
                  <c:v>121.499755859375</c:v>
                </c:pt>
                <c:pt idx="1309">
                  <c:v>121.39990234375</c:v>
                </c:pt>
                <c:pt idx="1310">
                  <c:v>121.19970703125</c:v>
                </c:pt>
                <c:pt idx="1311">
                  <c:v>121.19970703125</c:v>
                </c:pt>
                <c:pt idx="1312">
                  <c:v>120.999755859375</c:v>
                </c:pt>
                <c:pt idx="1313">
                  <c:v>120.89990234375</c:v>
                </c:pt>
                <c:pt idx="1314">
                  <c:v>120.7998046875</c:v>
                </c:pt>
                <c:pt idx="1315">
                  <c:v>120.599853515625</c:v>
                </c:pt>
                <c:pt idx="1316">
                  <c:v>120.499755859375</c:v>
                </c:pt>
                <c:pt idx="1317">
                  <c:v>120.39990234375</c:v>
                </c:pt>
                <c:pt idx="1318">
                  <c:v>120.199951171875</c:v>
                </c:pt>
                <c:pt idx="1319">
                  <c:v>120.099853515625</c:v>
                </c:pt>
                <c:pt idx="1320">
                  <c:v>119.89990234375</c:v>
                </c:pt>
                <c:pt idx="1321">
                  <c:v>119.7998046875</c:v>
                </c:pt>
                <c:pt idx="1322">
                  <c:v>119.699951171875</c:v>
                </c:pt>
                <c:pt idx="1323">
                  <c:v>119.599853515625</c:v>
                </c:pt>
                <c:pt idx="1324">
                  <c:v>119.39990234375</c:v>
                </c:pt>
                <c:pt idx="1325">
                  <c:v>119.2998046875</c:v>
                </c:pt>
                <c:pt idx="1326">
                  <c:v>119.199951171875</c:v>
                </c:pt>
                <c:pt idx="1327">
                  <c:v>119.099853515625</c:v>
                </c:pt>
                <c:pt idx="1328">
                  <c:v>119</c:v>
                </c:pt>
                <c:pt idx="1329">
                  <c:v>118.7998046875</c:v>
                </c:pt>
                <c:pt idx="1330">
                  <c:v>118.699951171875</c:v>
                </c:pt>
                <c:pt idx="1331">
                  <c:v>118.599853515625</c:v>
                </c:pt>
                <c:pt idx="1332">
                  <c:v>118.199951171875</c:v>
                </c:pt>
                <c:pt idx="1333">
                  <c:v>118.099853515625</c:v>
                </c:pt>
                <c:pt idx="1334">
                  <c:v>118</c:v>
                </c:pt>
                <c:pt idx="1335">
                  <c:v>117.89990234375</c:v>
                </c:pt>
                <c:pt idx="1336">
                  <c:v>117.7998046875</c:v>
                </c:pt>
                <c:pt idx="1337">
                  <c:v>117.599853515625</c:v>
                </c:pt>
                <c:pt idx="1338">
                  <c:v>117.699951171875</c:v>
                </c:pt>
                <c:pt idx="1339">
                  <c:v>117.599853515625</c:v>
                </c:pt>
                <c:pt idx="1340">
                  <c:v>117.39990234375</c:v>
                </c:pt>
                <c:pt idx="1341">
                  <c:v>117.300048828125</c:v>
                </c:pt>
                <c:pt idx="1342">
                  <c:v>117.199951171875</c:v>
                </c:pt>
                <c:pt idx="1343">
                  <c:v>117</c:v>
                </c:pt>
                <c:pt idx="1344">
                  <c:v>116.800048828125</c:v>
                </c:pt>
                <c:pt idx="1345">
                  <c:v>116.599853515625</c:v>
                </c:pt>
                <c:pt idx="1346">
                  <c:v>116.5</c:v>
                </c:pt>
                <c:pt idx="1347">
                  <c:v>116.39990234375</c:v>
                </c:pt>
                <c:pt idx="1348">
                  <c:v>116.300048828125</c:v>
                </c:pt>
                <c:pt idx="1349">
                  <c:v>116.199951171875</c:v>
                </c:pt>
                <c:pt idx="1350">
                  <c:v>116</c:v>
                </c:pt>
                <c:pt idx="1351">
                  <c:v>115.800048828125</c:v>
                </c:pt>
                <c:pt idx="1352">
                  <c:v>115.699951171875</c:v>
                </c:pt>
                <c:pt idx="1353">
                  <c:v>115.60009765625</c:v>
                </c:pt>
                <c:pt idx="1354">
                  <c:v>115.39990234375</c:v>
                </c:pt>
                <c:pt idx="1355">
                  <c:v>115.300048828125</c:v>
                </c:pt>
                <c:pt idx="1356">
                  <c:v>115.300048828125</c:v>
                </c:pt>
                <c:pt idx="1357">
                  <c:v>115.10009765625</c:v>
                </c:pt>
                <c:pt idx="1358">
                  <c:v>115</c:v>
                </c:pt>
                <c:pt idx="1359">
                  <c:v>114.89990234375</c:v>
                </c:pt>
                <c:pt idx="1360">
                  <c:v>114.800048828125</c:v>
                </c:pt>
                <c:pt idx="1361">
                  <c:v>114.60009765625</c:v>
                </c:pt>
                <c:pt idx="1362">
                  <c:v>114.5</c:v>
                </c:pt>
                <c:pt idx="1363">
                  <c:v>114.300048828125</c:v>
                </c:pt>
                <c:pt idx="1364">
                  <c:v>114.199951171875</c:v>
                </c:pt>
                <c:pt idx="1365">
                  <c:v>114</c:v>
                </c:pt>
                <c:pt idx="1366">
                  <c:v>113.900146484375</c:v>
                </c:pt>
                <c:pt idx="1367">
                  <c:v>113.800048828125</c:v>
                </c:pt>
                <c:pt idx="1368">
                  <c:v>113.60009765625</c:v>
                </c:pt>
                <c:pt idx="1369">
                  <c:v>113.5</c:v>
                </c:pt>
                <c:pt idx="1370">
                  <c:v>113.400146484375</c:v>
                </c:pt>
                <c:pt idx="1371">
                  <c:v>113.300048828125</c:v>
                </c:pt>
                <c:pt idx="1372">
                  <c:v>113.199951171875</c:v>
                </c:pt>
                <c:pt idx="1373">
                  <c:v>113</c:v>
                </c:pt>
                <c:pt idx="1374">
                  <c:v>112.900146484375</c:v>
                </c:pt>
                <c:pt idx="1375">
                  <c:v>112.800048828125</c:v>
                </c:pt>
                <c:pt idx="1376">
                  <c:v>112.60009765625</c:v>
                </c:pt>
                <c:pt idx="1377">
                  <c:v>112.5</c:v>
                </c:pt>
                <c:pt idx="1378">
                  <c:v>112.400146484375</c:v>
                </c:pt>
                <c:pt idx="1379">
                  <c:v>112.2001953125</c:v>
                </c:pt>
                <c:pt idx="1380">
                  <c:v>112.2001953125</c:v>
                </c:pt>
                <c:pt idx="1381">
                  <c:v>112.10009765625</c:v>
                </c:pt>
                <c:pt idx="1382">
                  <c:v>111.900146484375</c:v>
                </c:pt>
                <c:pt idx="1383">
                  <c:v>111.900146484375</c:v>
                </c:pt>
                <c:pt idx="1384">
                  <c:v>111.7001953125</c:v>
                </c:pt>
                <c:pt idx="1385">
                  <c:v>111.60009765625</c:v>
                </c:pt>
                <c:pt idx="1386">
                  <c:v>111.5</c:v>
                </c:pt>
                <c:pt idx="1387">
                  <c:v>111.400146484375</c:v>
                </c:pt>
                <c:pt idx="1388">
                  <c:v>111.2001953125</c:v>
                </c:pt>
                <c:pt idx="1389">
                  <c:v>111.10009765625</c:v>
                </c:pt>
                <c:pt idx="1390">
                  <c:v>111.000244140625</c:v>
                </c:pt>
                <c:pt idx="1391">
                  <c:v>110.800048828125</c:v>
                </c:pt>
                <c:pt idx="1392">
                  <c:v>110.60009765625</c:v>
                </c:pt>
                <c:pt idx="1393">
                  <c:v>110.500244140625</c:v>
                </c:pt>
                <c:pt idx="1394">
                  <c:v>110.300048828125</c:v>
                </c:pt>
                <c:pt idx="1395">
                  <c:v>110.2001953125</c:v>
                </c:pt>
                <c:pt idx="1396">
                  <c:v>110.10009765625</c:v>
                </c:pt>
                <c:pt idx="1397">
                  <c:v>110.000244140625</c:v>
                </c:pt>
                <c:pt idx="1398">
                  <c:v>109.7001953125</c:v>
                </c:pt>
                <c:pt idx="1399">
                  <c:v>109.60009765625</c:v>
                </c:pt>
                <c:pt idx="1400">
                  <c:v>109.500244140625</c:v>
                </c:pt>
                <c:pt idx="1401">
                  <c:v>109.30029296875</c:v>
                </c:pt>
                <c:pt idx="1402">
                  <c:v>109.2001953125</c:v>
                </c:pt>
                <c:pt idx="1403">
                  <c:v>109.10009765625</c:v>
                </c:pt>
                <c:pt idx="1404">
                  <c:v>109.000244140625</c:v>
                </c:pt>
                <c:pt idx="1405">
                  <c:v>108.900146484375</c:v>
                </c:pt>
                <c:pt idx="1406">
                  <c:v>108.69970703125</c:v>
                </c:pt>
                <c:pt idx="1407">
                  <c:v>108.599853515625</c:v>
                </c:pt>
                <c:pt idx="1408">
                  <c:v>108.499755859375</c:v>
                </c:pt>
                <c:pt idx="1409">
                  <c:v>108.39990234375</c:v>
                </c:pt>
                <c:pt idx="1410">
                  <c:v>108.2998046875</c:v>
                </c:pt>
                <c:pt idx="1411">
                  <c:v>108.2998046875</c:v>
                </c:pt>
                <c:pt idx="1412">
                  <c:v>108.099853515625</c:v>
                </c:pt>
                <c:pt idx="1413">
                  <c:v>107.999755859375</c:v>
                </c:pt>
                <c:pt idx="1414">
                  <c:v>107.89990234375</c:v>
                </c:pt>
                <c:pt idx="1415">
                  <c:v>107.699951171875</c:v>
                </c:pt>
                <c:pt idx="1416">
                  <c:v>107.599853515625</c:v>
                </c:pt>
                <c:pt idx="1417">
                  <c:v>107.499755859375</c:v>
                </c:pt>
                <c:pt idx="1418">
                  <c:v>107.39990234375</c:v>
                </c:pt>
                <c:pt idx="1419">
                  <c:v>107.2998046875</c:v>
                </c:pt>
                <c:pt idx="1420">
                  <c:v>107.199951171875</c:v>
                </c:pt>
                <c:pt idx="1421">
                  <c:v>107.099853515625</c:v>
                </c:pt>
                <c:pt idx="1422">
                  <c:v>106.89990234375</c:v>
                </c:pt>
                <c:pt idx="1423">
                  <c:v>106.7998046875</c:v>
                </c:pt>
                <c:pt idx="1424">
                  <c:v>106.599853515625</c:v>
                </c:pt>
                <c:pt idx="1425">
                  <c:v>106.499755859375</c:v>
                </c:pt>
                <c:pt idx="1426">
                  <c:v>106.39990234375</c:v>
                </c:pt>
                <c:pt idx="1427">
                  <c:v>106.199951171875</c:v>
                </c:pt>
                <c:pt idx="1428">
                  <c:v>106.099853515625</c:v>
                </c:pt>
                <c:pt idx="1429">
                  <c:v>106</c:v>
                </c:pt>
                <c:pt idx="1430">
                  <c:v>105.89990234375</c:v>
                </c:pt>
                <c:pt idx="1431">
                  <c:v>105.699951171875</c:v>
                </c:pt>
                <c:pt idx="1432">
                  <c:v>105.699951171875</c:v>
                </c:pt>
                <c:pt idx="1433">
                  <c:v>105.5</c:v>
                </c:pt>
                <c:pt idx="1434">
                  <c:v>105.39990234375</c:v>
                </c:pt>
                <c:pt idx="1435">
                  <c:v>105.2998046875</c:v>
                </c:pt>
                <c:pt idx="1436">
                  <c:v>105.199951171875</c:v>
                </c:pt>
                <c:pt idx="1437">
                  <c:v>105.099853515625</c:v>
                </c:pt>
                <c:pt idx="1438">
                  <c:v>105</c:v>
                </c:pt>
                <c:pt idx="1439">
                  <c:v>104.7998046875</c:v>
                </c:pt>
                <c:pt idx="1440">
                  <c:v>104.699951171875</c:v>
                </c:pt>
                <c:pt idx="1441">
                  <c:v>104.599853515625</c:v>
                </c:pt>
                <c:pt idx="1442">
                  <c:v>104.5</c:v>
                </c:pt>
                <c:pt idx="1443">
                  <c:v>104.39990234375</c:v>
                </c:pt>
                <c:pt idx="1444">
                  <c:v>104.300048828125</c:v>
                </c:pt>
                <c:pt idx="1445">
                  <c:v>104.199951171875</c:v>
                </c:pt>
                <c:pt idx="1446">
                  <c:v>104</c:v>
                </c:pt>
                <c:pt idx="1447">
                  <c:v>103.89990234375</c:v>
                </c:pt>
                <c:pt idx="1448">
                  <c:v>103.699951171875</c:v>
                </c:pt>
                <c:pt idx="1449">
                  <c:v>103.599853515625</c:v>
                </c:pt>
                <c:pt idx="1450">
                  <c:v>103.5</c:v>
                </c:pt>
                <c:pt idx="1451">
                  <c:v>103.39990234375</c:v>
                </c:pt>
                <c:pt idx="1452">
                  <c:v>103.199951171875</c:v>
                </c:pt>
                <c:pt idx="1453">
                  <c:v>103.10009765625</c:v>
                </c:pt>
                <c:pt idx="1454">
                  <c:v>103</c:v>
                </c:pt>
                <c:pt idx="1455">
                  <c:v>102.89990234375</c:v>
                </c:pt>
                <c:pt idx="1456">
                  <c:v>102.800048828125</c:v>
                </c:pt>
                <c:pt idx="1457">
                  <c:v>102.699951171875</c:v>
                </c:pt>
                <c:pt idx="1458">
                  <c:v>102.60009765625</c:v>
                </c:pt>
                <c:pt idx="1459">
                  <c:v>102.5</c:v>
                </c:pt>
                <c:pt idx="1460">
                  <c:v>102.39990234375</c:v>
                </c:pt>
                <c:pt idx="1461">
                  <c:v>102.300048828125</c:v>
                </c:pt>
                <c:pt idx="1462">
                  <c:v>102.10009765625</c:v>
                </c:pt>
                <c:pt idx="1463">
                  <c:v>102</c:v>
                </c:pt>
                <c:pt idx="1464">
                  <c:v>101.89990234375</c:v>
                </c:pt>
                <c:pt idx="1465">
                  <c:v>101.699951171875</c:v>
                </c:pt>
                <c:pt idx="1466">
                  <c:v>101.60009765625</c:v>
                </c:pt>
                <c:pt idx="1467">
                  <c:v>101.5</c:v>
                </c:pt>
                <c:pt idx="1468">
                  <c:v>101.300048828125</c:v>
                </c:pt>
                <c:pt idx="1469">
                  <c:v>101.300048828125</c:v>
                </c:pt>
                <c:pt idx="1470">
                  <c:v>101.10009765625</c:v>
                </c:pt>
                <c:pt idx="1471">
                  <c:v>101</c:v>
                </c:pt>
                <c:pt idx="1472">
                  <c:v>100.900146484375</c:v>
                </c:pt>
                <c:pt idx="1473">
                  <c:v>100.699951171875</c:v>
                </c:pt>
                <c:pt idx="1474">
                  <c:v>100.60009765625</c:v>
                </c:pt>
                <c:pt idx="1475">
                  <c:v>100.5</c:v>
                </c:pt>
                <c:pt idx="1476">
                  <c:v>100.400146484375</c:v>
                </c:pt>
                <c:pt idx="1477">
                  <c:v>100.300048828125</c:v>
                </c:pt>
                <c:pt idx="1478">
                  <c:v>100.199951171875</c:v>
                </c:pt>
                <c:pt idx="1479">
                  <c:v>100.10009765625</c:v>
                </c:pt>
                <c:pt idx="1480">
                  <c:v>99.900146484375</c:v>
                </c:pt>
                <c:pt idx="1481">
                  <c:v>99.900146484375</c:v>
                </c:pt>
                <c:pt idx="1482">
                  <c:v>99.800048828125</c:v>
                </c:pt>
                <c:pt idx="1483">
                  <c:v>99.7001953125</c:v>
                </c:pt>
                <c:pt idx="1484">
                  <c:v>99.60009765625</c:v>
                </c:pt>
                <c:pt idx="1485">
                  <c:v>99.5</c:v>
                </c:pt>
                <c:pt idx="1486">
                  <c:v>99.300048828125</c:v>
                </c:pt>
                <c:pt idx="1487">
                  <c:v>99.2001953125</c:v>
                </c:pt>
                <c:pt idx="1488">
                  <c:v>99.10009765625</c:v>
                </c:pt>
                <c:pt idx="1489">
                  <c:v>99</c:v>
                </c:pt>
                <c:pt idx="1490">
                  <c:v>98.900146484375</c:v>
                </c:pt>
                <c:pt idx="1491">
                  <c:v>98.800048828125</c:v>
                </c:pt>
                <c:pt idx="1492">
                  <c:v>98.60009765625</c:v>
                </c:pt>
                <c:pt idx="1493">
                  <c:v>98.60009765625</c:v>
                </c:pt>
                <c:pt idx="1494">
                  <c:v>98.5</c:v>
                </c:pt>
                <c:pt idx="1495">
                  <c:v>98.2001953125</c:v>
                </c:pt>
                <c:pt idx="1496">
                  <c:v>98.10009765625</c:v>
                </c:pt>
                <c:pt idx="1497">
                  <c:v>98.000244140625</c:v>
                </c:pt>
                <c:pt idx="1498">
                  <c:v>97.900146484375</c:v>
                </c:pt>
                <c:pt idx="1499">
                  <c:v>97.800048828125</c:v>
                </c:pt>
                <c:pt idx="1500">
                  <c:v>97.60009765625</c:v>
                </c:pt>
                <c:pt idx="1501">
                  <c:v>97.7001953125</c:v>
                </c:pt>
                <c:pt idx="1502">
                  <c:v>97.500244140625</c:v>
                </c:pt>
                <c:pt idx="1503">
                  <c:v>97.400146484375</c:v>
                </c:pt>
                <c:pt idx="1504">
                  <c:v>97.300048828125</c:v>
                </c:pt>
                <c:pt idx="1505">
                  <c:v>97.2001953125</c:v>
                </c:pt>
                <c:pt idx="1506">
                  <c:v>97.10009765625</c:v>
                </c:pt>
                <c:pt idx="1507">
                  <c:v>97.000244140625</c:v>
                </c:pt>
                <c:pt idx="1508">
                  <c:v>96.7001953125</c:v>
                </c:pt>
                <c:pt idx="1509">
                  <c:v>96.60009765625</c:v>
                </c:pt>
                <c:pt idx="1510">
                  <c:v>96.500244140625</c:v>
                </c:pt>
                <c:pt idx="1511">
                  <c:v>96.400146484375</c:v>
                </c:pt>
                <c:pt idx="1512">
                  <c:v>96.30029296875</c:v>
                </c:pt>
                <c:pt idx="1513">
                  <c:v>96.400146484375</c:v>
                </c:pt>
                <c:pt idx="1514">
                  <c:v>96.30029296875</c:v>
                </c:pt>
                <c:pt idx="1515">
                  <c:v>96.10009765625</c:v>
                </c:pt>
                <c:pt idx="1516">
                  <c:v>96.000244140625</c:v>
                </c:pt>
                <c:pt idx="1517">
                  <c:v>96.000244140625</c:v>
                </c:pt>
                <c:pt idx="1518">
                  <c:v>95.7998046875</c:v>
                </c:pt>
                <c:pt idx="1519">
                  <c:v>95.69970703125</c:v>
                </c:pt>
                <c:pt idx="1520">
                  <c:v>95.499755859375</c:v>
                </c:pt>
                <c:pt idx="1521">
                  <c:v>95.39990234375</c:v>
                </c:pt>
                <c:pt idx="1522">
                  <c:v>95.2998046875</c:v>
                </c:pt>
                <c:pt idx="1523">
                  <c:v>95.099853515625</c:v>
                </c:pt>
                <c:pt idx="1524">
                  <c:v>94.999755859375</c:v>
                </c:pt>
                <c:pt idx="1525">
                  <c:v>94.89990234375</c:v>
                </c:pt>
                <c:pt idx="1526">
                  <c:v>94.699951171875</c:v>
                </c:pt>
                <c:pt idx="1527">
                  <c:v>94.599853515625</c:v>
                </c:pt>
                <c:pt idx="1528">
                  <c:v>94.499755859375</c:v>
                </c:pt>
                <c:pt idx="1529">
                  <c:v>94.39990234375</c:v>
                </c:pt>
                <c:pt idx="1530">
                  <c:v>94.2998046875</c:v>
                </c:pt>
                <c:pt idx="1531">
                  <c:v>94.199951171875</c:v>
                </c:pt>
                <c:pt idx="1532">
                  <c:v>94.199951171875</c:v>
                </c:pt>
                <c:pt idx="1533">
                  <c:v>94.099853515625</c:v>
                </c:pt>
                <c:pt idx="1534">
                  <c:v>93.999755859375</c:v>
                </c:pt>
                <c:pt idx="1535">
                  <c:v>93.89990234375</c:v>
                </c:pt>
                <c:pt idx="1536">
                  <c:v>93.7998046875</c:v>
                </c:pt>
                <c:pt idx="1537">
                  <c:v>93.599853515625</c:v>
                </c:pt>
                <c:pt idx="1538">
                  <c:v>93.5</c:v>
                </c:pt>
                <c:pt idx="1539">
                  <c:v>93.39990234375</c:v>
                </c:pt>
                <c:pt idx="1540">
                  <c:v>93.2998046875</c:v>
                </c:pt>
                <c:pt idx="1541">
                  <c:v>93.199951171875</c:v>
                </c:pt>
                <c:pt idx="1542">
                  <c:v>93.099853515625</c:v>
                </c:pt>
                <c:pt idx="1543">
                  <c:v>93</c:v>
                </c:pt>
                <c:pt idx="1544">
                  <c:v>93</c:v>
                </c:pt>
                <c:pt idx="1545">
                  <c:v>92.7998046875</c:v>
                </c:pt>
                <c:pt idx="1546">
                  <c:v>92.699951171875</c:v>
                </c:pt>
                <c:pt idx="1547">
                  <c:v>92.599853515625</c:v>
                </c:pt>
                <c:pt idx="1548">
                  <c:v>92.5</c:v>
                </c:pt>
                <c:pt idx="1549">
                  <c:v>92.39990234375</c:v>
                </c:pt>
                <c:pt idx="1550">
                  <c:v>92.2998046875</c:v>
                </c:pt>
                <c:pt idx="1551">
                  <c:v>92.099853515625</c:v>
                </c:pt>
                <c:pt idx="1552">
                  <c:v>92</c:v>
                </c:pt>
                <c:pt idx="1553">
                  <c:v>91.89990234375</c:v>
                </c:pt>
                <c:pt idx="1554">
                  <c:v>91.800048828125</c:v>
                </c:pt>
                <c:pt idx="1555">
                  <c:v>91.800048828125</c:v>
                </c:pt>
                <c:pt idx="1556">
                  <c:v>91.699951171875</c:v>
                </c:pt>
                <c:pt idx="1557">
                  <c:v>91.599853515625</c:v>
                </c:pt>
                <c:pt idx="1558">
                  <c:v>91.5</c:v>
                </c:pt>
                <c:pt idx="1559">
                  <c:v>91.39990234375</c:v>
                </c:pt>
                <c:pt idx="1560">
                  <c:v>91.300048828125</c:v>
                </c:pt>
                <c:pt idx="1561">
                  <c:v>91.199951171875</c:v>
                </c:pt>
                <c:pt idx="1562">
                  <c:v>91</c:v>
                </c:pt>
                <c:pt idx="1563">
                  <c:v>90.89990234375</c:v>
                </c:pt>
                <c:pt idx="1564">
                  <c:v>90.800048828125</c:v>
                </c:pt>
                <c:pt idx="1565">
                  <c:v>90.699951171875</c:v>
                </c:pt>
                <c:pt idx="1566">
                  <c:v>90.599853515625</c:v>
                </c:pt>
                <c:pt idx="1567">
                  <c:v>90.5</c:v>
                </c:pt>
                <c:pt idx="1568">
                  <c:v>90.300048828125</c:v>
                </c:pt>
                <c:pt idx="1569">
                  <c:v>90.199951171875</c:v>
                </c:pt>
                <c:pt idx="1570">
                  <c:v>90.10009765625</c:v>
                </c:pt>
                <c:pt idx="1571">
                  <c:v>90</c:v>
                </c:pt>
                <c:pt idx="1572">
                  <c:v>89.89990234375</c:v>
                </c:pt>
                <c:pt idx="1573">
                  <c:v>89.800048828125</c:v>
                </c:pt>
                <c:pt idx="1574">
                  <c:v>89.699951171875</c:v>
                </c:pt>
                <c:pt idx="1575">
                  <c:v>89.60009765625</c:v>
                </c:pt>
                <c:pt idx="1576">
                  <c:v>89.5</c:v>
                </c:pt>
                <c:pt idx="1577">
                  <c:v>89.39990234375</c:v>
                </c:pt>
                <c:pt idx="1578">
                  <c:v>89.300048828125</c:v>
                </c:pt>
                <c:pt idx="1579">
                  <c:v>89.199951171875</c:v>
                </c:pt>
                <c:pt idx="1580">
                  <c:v>89.10009765625</c:v>
                </c:pt>
                <c:pt idx="1581">
                  <c:v>89</c:v>
                </c:pt>
                <c:pt idx="1582">
                  <c:v>88.89990234375</c:v>
                </c:pt>
                <c:pt idx="1583">
                  <c:v>88.699951171875</c:v>
                </c:pt>
                <c:pt idx="1584">
                  <c:v>88.60009765625</c:v>
                </c:pt>
                <c:pt idx="1585">
                  <c:v>88.60009765625</c:v>
                </c:pt>
                <c:pt idx="1586">
                  <c:v>88.5</c:v>
                </c:pt>
                <c:pt idx="1587">
                  <c:v>88.60009765625</c:v>
                </c:pt>
                <c:pt idx="1588">
                  <c:v>88.5</c:v>
                </c:pt>
                <c:pt idx="1589">
                  <c:v>88.400146484375</c:v>
                </c:pt>
                <c:pt idx="1590">
                  <c:v>88.300048828125</c:v>
                </c:pt>
                <c:pt idx="1591">
                  <c:v>88.10009765625</c:v>
                </c:pt>
                <c:pt idx="1592">
                  <c:v>87.900146484375</c:v>
                </c:pt>
                <c:pt idx="1593">
                  <c:v>87.800048828125</c:v>
                </c:pt>
                <c:pt idx="1594">
                  <c:v>87.699951171875</c:v>
                </c:pt>
                <c:pt idx="1595">
                  <c:v>87.60009765625</c:v>
                </c:pt>
                <c:pt idx="1596">
                  <c:v>87.5</c:v>
                </c:pt>
                <c:pt idx="1597">
                  <c:v>87.400146484375</c:v>
                </c:pt>
                <c:pt idx="1598">
                  <c:v>87.300048828125</c:v>
                </c:pt>
                <c:pt idx="1599">
                  <c:v>87.199951171875</c:v>
                </c:pt>
                <c:pt idx="1600">
                  <c:v>87.10009765625</c:v>
                </c:pt>
                <c:pt idx="1601">
                  <c:v>87</c:v>
                </c:pt>
                <c:pt idx="1602">
                  <c:v>86.900146484375</c:v>
                </c:pt>
                <c:pt idx="1603">
                  <c:v>86.800048828125</c:v>
                </c:pt>
                <c:pt idx="1604">
                  <c:v>86.7001953125</c:v>
                </c:pt>
                <c:pt idx="1605">
                  <c:v>86.60009765625</c:v>
                </c:pt>
                <c:pt idx="1606">
                  <c:v>86.5</c:v>
                </c:pt>
                <c:pt idx="1607">
                  <c:v>86.400146484375</c:v>
                </c:pt>
                <c:pt idx="1608">
                  <c:v>86.300048828125</c:v>
                </c:pt>
                <c:pt idx="1609">
                  <c:v>86.300048828125</c:v>
                </c:pt>
                <c:pt idx="1610">
                  <c:v>86.2001953125</c:v>
                </c:pt>
                <c:pt idx="1611">
                  <c:v>86</c:v>
                </c:pt>
                <c:pt idx="1612">
                  <c:v>85.900146484375</c:v>
                </c:pt>
                <c:pt idx="1613">
                  <c:v>85.800048828125</c:v>
                </c:pt>
                <c:pt idx="1614">
                  <c:v>85.7001953125</c:v>
                </c:pt>
                <c:pt idx="1615">
                  <c:v>85.60009765625</c:v>
                </c:pt>
                <c:pt idx="1616">
                  <c:v>85.500244140625</c:v>
                </c:pt>
                <c:pt idx="1617">
                  <c:v>85.500244140625</c:v>
                </c:pt>
                <c:pt idx="1618">
                  <c:v>85.400146484375</c:v>
                </c:pt>
                <c:pt idx="1619">
                  <c:v>85.300048828125</c:v>
                </c:pt>
                <c:pt idx="1620">
                  <c:v>85.2001953125</c:v>
                </c:pt>
                <c:pt idx="1621">
                  <c:v>85.10009765625</c:v>
                </c:pt>
                <c:pt idx="1622">
                  <c:v>85.000244140625</c:v>
                </c:pt>
                <c:pt idx="1623">
                  <c:v>84.800048828125</c:v>
                </c:pt>
                <c:pt idx="1624">
                  <c:v>84.7001953125</c:v>
                </c:pt>
                <c:pt idx="1625">
                  <c:v>84.60009765625</c:v>
                </c:pt>
                <c:pt idx="1626">
                  <c:v>84.500244140625</c:v>
                </c:pt>
                <c:pt idx="1627">
                  <c:v>84.500244140625</c:v>
                </c:pt>
                <c:pt idx="1628">
                  <c:v>84.400146484375</c:v>
                </c:pt>
                <c:pt idx="1629">
                  <c:v>84.2001953125</c:v>
                </c:pt>
                <c:pt idx="1630">
                  <c:v>84.10009765625</c:v>
                </c:pt>
                <c:pt idx="1631">
                  <c:v>84.000244140625</c:v>
                </c:pt>
                <c:pt idx="1632">
                  <c:v>83.900146484375</c:v>
                </c:pt>
                <c:pt idx="1633">
                  <c:v>83.900146484375</c:v>
                </c:pt>
                <c:pt idx="1634">
                  <c:v>83.80029296875</c:v>
                </c:pt>
                <c:pt idx="1635">
                  <c:v>83.7001953125</c:v>
                </c:pt>
                <c:pt idx="1636">
                  <c:v>83.60009765625</c:v>
                </c:pt>
                <c:pt idx="1637">
                  <c:v>83.500244140625</c:v>
                </c:pt>
                <c:pt idx="1638">
                  <c:v>83.400146484375</c:v>
                </c:pt>
                <c:pt idx="1639">
                  <c:v>83.30029296875</c:v>
                </c:pt>
                <c:pt idx="1640">
                  <c:v>83.2001953125</c:v>
                </c:pt>
                <c:pt idx="1641">
                  <c:v>83.30029296875</c:v>
                </c:pt>
                <c:pt idx="1642">
                  <c:v>83.2001953125</c:v>
                </c:pt>
                <c:pt idx="1643">
                  <c:v>83.099853515625</c:v>
                </c:pt>
                <c:pt idx="1644">
                  <c:v>82.999755859375</c:v>
                </c:pt>
                <c:pt idx="1645">
                  <c:v>82.89990234375</c:v>
                </c:pt>
                <c:pt idx="1646">
                  <c:v>82.7998046875</c:v>
                </c:pt>
                <c:pt idx="1647">
                  <c:v>82.69970703125</c:v>
                </c:pt>
                <c:pt idx="1648">
                  <c:v>82.599853515625</c:v>
                </c:pt>
                <c:pt idx="1649">
                  <c:v>82.499755859375</c:v>
                </c:pt>
                <c:pt idx="1650">
                  <c:v>82.39990234375</c:v>
                </c:pt>
                <c:pt idx="1651">
                  <c:v>82.2998046875</c:v>
                </c:pt>
                <c:pt idx="1652">
                  <c:v>82.199951171875</c:v>
                </c:pt>
                <c:pt idx="1653">
                  <c:v>82.099853515625</c:v>
                </c:pt>
                <c:pt idx="1654">
                  <c:v>81.999755859375</c:v>
                </c:pt>
                <c:pt idx="1655">
                  <c:v>81.89990234375</c:v>
                </c:pt>
                <c:pt idx="1656">
                  <c:v>81.7998046875</c:v>
                </c:pt>
                <c:pt idx="1657">
                  <c:v>81.7998046875</c:v>
                </c:pt>
                <c:pt idx="1658">
                  <c:v>81.699951171875</c:v>
                </c:pt>
                <c:pt idx="1659">
                  <c:v>81.599853515625</c:v>
                </c:pt>
                <c:pt idx="1660">
                  <c:v>81.499755859375</c:v>
                </c:pt>
                <c:pt idx="1661">
                  <c:v>81.39990234375</c:v>
                </c:pt>
                <c:pt idx="1662">
                  <c:v>81.2998046875</c:v>
                </c:pt>
                <c:pt idx="1663">
                  <c:v>81.199951171875</c:v>
                </c:pt>
                <c:pt idx="1664">
                  <c:v>81.099853515625</c:v>
                </c:pt>
                <c:pt idx="1665">
                  <c:v>80.999755859375</c:v>
                </c:pt>
                <c:pt idx="1666">
                  <c:v>80.89990234375</c:v>
                </c:pt>
                <c:pt idx="1667">
                  <c:v>80.7998046875</c:v>
                </c:pt>
                <c:pt idx="1668">
                  <c:v>80.699951171875</c:v>
                </c:pt>
                <c:pt idx="1669">
                  <c:v>80.599853515625</c:v>
                </c:pt>
                <c:pt idx="1670">
                  <c:v>80.599853515625</c:v>
                </c:pt>
                <c:pt idx="1671">
                  <c:v>80.5</c:v>
                </c:pt>
                <c:pt idx="1672">
                  <c:v>80.39990234375</c:v>
                </c:pt>
                <c:pt idx="1673">
                  <c:v>80.2998046875</c:v>
                </c:pt>
                <c:pt idx="1674">
                  <c:v>80.199951171875</c:v>
                </c:pt>
                <c:pt idx="1675">
                  <c:v>80.199951171875</c:v>
                </c:pt>
                <c:pt idx="1676">
                  <c:v>80.099853515625</c:v>
                </c:pt>
                <c:pt idx="1677">
                  <c:v>79.89990234375</c:v>
                </c:pt>
                <c:pt idx="1678">
                  <c:v>79.7998046875</c:v>
                </c:pt>
                <c:pt idx="1679">
                  <c:v>79.699951171875</c:v>
                </c:pt>
                <c:pt idx="1680">
                  <c:v>79.599853515625</c:v>
                </c:pt>
                <c:pt idx="1681">
                  <c:v>79.5</c:v>
                </c:pt>
                <c:pt idx="1682">
                  <c:v>79.5</c:v>
                </c:pt>
                <c:pt idx="1683">
                  <c:v>79.39990234375</c:v>
                </c:pt>
                <c:pt idx="1684">
                  <c:v>79.2998046875</c:v>
                </c:pt>
                <c:pt idx="1685">
                  <c:v>79.199951171875</c:v>
                </c:pt>
                <c:pt idx="1686">
                  <c:v>79.099853515625</c:v>
                </c:pt>
                <c:pt idx="1687">
                  <c:v>79</c:v>
                </c:pt>
                <c:pt idx="1688">
                  <c:v>78.89990234375</c:v>
                </c:pt>
                <c:pt idx="1689">
                  <c:v>78.800048828125</c:v>
                </c:pt>
                <c:pt idx="1690">
                  <c:v>78.699951171875</c:v>
                </c:pt>
                <c:pt idx="1691">
                  <c:v>78.599853515625</c:v>
                </c:pt>
                <c:pt idx="1692">
                  <c:v>78.5</c:v>
                </c:pt>
                <c:pt idx="1693">
                  <c:v>78.39990234375</c:v>
                </c:pt>
                <c:pt idx="1694">
                  <c:v>78.300048828125</c:v>
                </c:pt>
                <c:pt idx="1695">
                  <c:v>78.300048828125</c:v>
                </c:pt>
                <c:pt idx="1696">
                  <c:v>78.300048828125</c:v>
                </c:pt>
                <c:pt idx="1697">
                  <c:v>78.199951171875</c:v>
                </c:pt>
                <c:pt idx="1698">
                  <c:v>78.099853515625</c:v>
                </c:pt>
                <c:pt idx="1699">
                  <c:v>78</c:v>
                </c:pt>
                <c:pt idx="1700">
                  <c:v>77.89990234375</c:v>
                </c:pt>
                <c:pt idx="1701">
                  <c:v>77.800048828125</c:v>
                </c:pt>
                <c:pt idx="1702">
                  <c:v>77.699951171875</c:v>
                </c:pt>
                <c:pt idx="1703">
                  <c:v>77.599853515625</c:v>
                </c:pt>
                <c:pt idx="1704">
                  <c:v>77.5</c:v>
                </c:pt>
                <c:pt idx="1705">
                  <c:v>77.39990234375</c:v>
                </c:pt>
                <c:pt idx="1706">
                  <c:v>77.300048828125</c:v>
                </c:pt>
                <c:pt idx="1707">
                  <c:v>77.300048828125</c:v>
                </c:pt>
                <c:pt idx="1708">
                  <c:v>77.10009765625</c:v>
                </c:pt>
                <c:pt idx="1709">
                  <c:v>77</c:v>
                </c:pt>
                <c:pt idx="1710">
                  <c:v>76.89990234375</c:v>
                </c:pt>
                <c:pt idx="1711">
                  <c:v>76.800048828125</c:v>
                </c:pt>
                <c:pt idx="1712">
                  <c:v>76.800048828125</c:v>
                </c:pt>
                <c:pt idx="1713">
                  <c:v>76.699951171875</c:v>
                </c:pt>
                <c:pt idx="1714">
                  <c:v>76.60009765625</c:v>
                </c:pt>
                <c:pt idx="1715">
                  <c:v>76.5</c:v>
                </c:pt>
                <c:pt idx="1716">
                  <c:v>76.5</c:v>
                </c:pt>
                <c:pt idx="1717">
                  <c:v>76.39990234375</c:v>
                </c:pt>
                <c:pt idx="1718">
                  <c:v>76.300048828125</c:v>
                </c:pt>
                <c:pt idx="1719">
                  <c:v>76.199951171875</c:v>
                </c:pt>
                <c:pt idx="1720">
                  <c:v>76.199951171875</c:v>
                </c:pt>
                <c:pt idx="1721">
                  <c:v>76.10009765625</c:v>
                </c:pt>
                <c:pt idx="1722">
                  <c:v>76</c:v>
                </c:pt>
                <c:pt idx="1723">
                  <c:v>75.900146484375</c:v>
                </c:pt>
                <c:pt idx="1724">
                  <c:v>75.800048828125</c:v>
                </c:pt>
                <c:pt idx="1725">
                  <c:v>75.699951171875</c:v>
                </c:pt>
                <c:pt idx="1726">
                  <c:v>75.699951171875</c:v>
                </c:pt>
                <c:pt idx="1727">
                  <c:v>75.60009765625</c:v>
                </c:pt>
                <c:pt idx="1728">
                  <c:v>75.5</c:v>
                </c:pt>
                <c:pt idx="1729">
                  <c:v>75.400146484375</c:v>
                </c:pt>
                <c:pt idx="1730">
                  <c:v>75.300048828125</c:v>
                </c:pt>
                <c:pt idx="1731">
                  <c:v>75.199951171875</c:v>
                </c:pt>
                <c:pt idx="1732">
                  <c:v>75.199951171875</c:v>
                </c:pt>
                <c:pt idx="1733">
                  <c:v>75.10009765625</c:v>
                </c:pt>
                <c:pt idx="1734">
                  <c:v>75</c:v>
                </c:pt>
                <c:pt idx="1735">
                  <c:v>74.900146484375</c:v>
                </c:pt>
                <c:pt idx="1736">
                  <c:v>74.800048828125</c:v>
                </c:pt>
                <c:pt idx="1737">
                  <c:v>74.699951171875</c:v>
                </c:pt>
                <c:pt idx="1738">
                  <c:v>74.400146484375</c:v>
                </c:pt>
                <c:pt idx="1739">
                  <c:v>74.300048828125</c:v>
                </c:pt>
                <c:pt idx="1740">
                  <c:v>74.2001953125</c:v>
                </c:pt>
                <c:pt idx="1741">
                  <c:v>74.10009765625</c:v>
                </c:pt>
                <c:pt idx="1742">
                  <c:v>74.10009765625</c:v>
                </c:pt>
                <c:pt idx="1743">
                  <c:v>74</c:v>
                </c:pt>
                <c:pt idx="1744">
                  <c:v>74.10009765625</c:v>
                </c:pt>
                <c:pt idx="1745">
                  <c:v>74.10009765625</c:v>
                </c:pt>
                <c:pt idx="1746">
                  <c:v>74</c:v>
                </c:pt>
                <c:pt idx="1747">
                  <c:v>73.900146484375</c:v>
                </c:pt>
                <c:pt idx="1748">
                  <c:v>73.800048828125</c:v>
                </c:pt>
                <c:pt idx="1749">
                  <c:v>73.7001953125</c:v>
                </c:pt>
                <c:pt idx="1750">
                  <c:v>73.60009765625</c:v>
                </c:pt>
                <c:pt idx="1751">
                  <c:v>73.5</c:v>
                </c:pt>
                <c:pt idx="1752">
                  <c:v>73.400146484375</c:v>
                </c:pt>
                <c:pt idx="1753">
                  <c:v>73.300048828125</c:v>
                </c:pt>
                <c:pt idx="1754">
                  <c:v>73.2001953125</c:v>
                </c:pt>
                <c:pt idx="1755">
                  <c:v>73.2001953125</c:v>
                </c:pt>
                <c:pt idx="1756">
                  <c:v>73.2001953125</c:v>
                </c:pt>
                <c:pt idx="1757">
                  <c:v>73.10009765625</c:v>
                </c:pt>
                <c:pt idx="1758">
                  <c:v>73</c:v>
                </c:pt>
                <c:pt idx="1759">
                  <c:v>72.900146484375</c:v>
                </c:pt>
                <c:pt idx="1760">
                  <c:v>72.800048828125</c:v>
                </c:pt>
                <c:pt idx="1761">
                  <c:v>72.800048828125</c:v>
                </c:pt>
                <c:pt idx="1762">
                  <c:v>72.7001953125</c:v>
                </c:pt>
                <c:pt idx="1763">
                  <c:v>72.60009765625</c:v>
                </c:pt>
                <c:pt idx="1764">
                  <c:v>72.500244140625</c:v>
                </c:pt>
                <c:pt idx="1765">
                  <c:v>72.500244140625</c:v>
                </c:pt>
                <c:pt idx="1766">
                  <c:v>72.400146484375</c:v>
                </c:pt>
                <c:pt idx="1767">
                  <c:v>72.300048828125</c:v>
                </c:pt>
                <c:pt idx="1768">
                  <c:v>72.300048828125</c:v>
                </c:pt>
                <c:pt idx="1769">
                  <c:v>72.300048828125</c:v>
                </c:pt>
                <c:pt idx="1770">
                  <c:v>72.2001953125</c:v>
                </c:pt>
                <c:pt idx="1771">
                  <c:v>72.10009765625</c:v>
                </c:pt>
                <c:pt idx="1772">
                  <c:v>72.000244140625</c:v>
                </c:pt>
                <c:pt idx="1773">
                  <c:v>71.900146484375</c:v>
                </c:pt>
                <c:pt idx="1774">
                  <c:v>71.7001953125</c:v>
                </c:pt>
                <c:pt idx="1775">
                  <c:v>71.60009765625</c:v>
                </c:pt>
                <c:pt idx="1776">
                  <c:v>71.500244140625</c:v>
                </c:pt>
                <c:pt idx="1777">
                  <c:v>71.400146484375</c:v>
                </c:pt>
                <c:pt idx="1778">
                  <c:v>71.400146484375</c:v>
                </c:pt>
                <c:pt idx="1779">
                  <c:v>71.300048828125</c:v>
                </c:pt>
                <c:pt idx="1780">
                  <c:v>71.300048828125</c:v>
                </c:pt>
                <c:pt idx="1781">
                  <c:v>71.300048828125</c:v>
                </c:pt>
                <c:pt idx="1782">
                  <c:v>71.2001953125</c:v>
                </c:pt>
                <c:pt idx="1783">
                  <c:v>71.10009765625</c:v>
                </c:pt>
                <c:pt idx="1784">
                  <c:v>71.000244140625</c:v>
                </c:pt>
                <c:pt idx="1785">
                  <c:v>71.000244140625</c:v>
                </c:pt>
                <c:pt idx="1786">
                  <c:v>70.900146484375</c:v>
                </c:pt>
                <c:pt idx="1787">
                  <c:v>70.80029296875</c:v>
                </c:pt>
                <c:pt idx="1788">
                  <c:v>70.7001953125</c:v>
                </c:pt>
                <c:pt idx="1789">
                  <c:v>70.60009765625</c:v>
                </c:pt>
                <c:pt idx="1790">
                  <c:v>70.500244140625</c:v>
                </c:pt>
                <c:pt idx="1791">
                  <c:v>70.500244140625</c:v>
                </c:pt>
                <c:pt idx="1792">
                  <c:v>70.400146484375</c:v>
                </c:pt>
                <c:pt idx="1793">
                  <c:v>70.400146484375</c:v>
                </c:pt>
                <c:pt idx="1794">
                  <c:v>70.2998046875</c:v>
                </c:pt>
                <c:pt idx="1795">
                  <c:v>70.19970703125</c:v>
                </c:pt>
                <c:pt idx="1796">
                  <c:v>70.19970703125</c:v>
                </c:pt>
                <c:pt idx="1797">
                  <c:v>70.099853515625</c:v>
                </c:pt>
                <c:pt idx="1798">
                  <c:v>69.999755859375</c:v>
                </c:pt>
                <c:pt idx="1799">
                  <c:v>69.7998046875</c:v>
                </c:pt>
                <c:pt idx="1800">
                  <c:v>69.69970703125</c:v>
                </c:pt>
                <c:pt idx="1801">
                  <c:v>69.599853515625</c:v>
                </c:pt>
                <c:pt idx="1802">
                  <c:v>69.499755859375</c:v>
                </c:pt>
                <c:pt idx="1803">
                  <c:v>69.499755859375</c:v>
                </c:pt>
                <c:pt idx="1804">
                  <c:v>69.2998046875</c:v>
                </c:pt>
                <c:pt idx="1805">
                  <c:v>69.2998046875</c:v>
                </c:pt>
                <c:pt idx="1806">
                  <c:v>69.199951171875</c:v>
                </c:pt>
                <c:pt idx="1807">
                  <c:v>69.199951171875</c:v>
                </c:pt>
                <c:pt idx="1808">
                  <c:v>69.099853515625</c:v>
                </c:pt>
                <c:pt idx="1809">
                  <c:v>68.999755859375</c:v>
                </c:pt>
                <c:pt idx="1810">
                  <c:v>68.89990234375</c:v>
                </c:pt>
                <c:pt idx="1811">
                  <c:v>68.7998046875</c:v>
                </c:pt>
                <c:pt idx="1812">
                  <c:v>68.7998046875</c:v>
                </c:pt>
                <c:pt idx="1813">
                  <c:v>68.699951171875</c:v>
                </c:pt>
                <c:pt idx="1814">
                  <c:v>68.599853515625</c:v>
                </c:pt>
                <c:pt idx="1815">
                  <c:v>68.499755859375</c:v>
                </c:pt>
                <c:pt idx="1816">
                  <c:v>68.39990234375</c:v>
                </c:pt>
                <c:pt idx="1817">
                  <c:v>68.499755859375</c:v>
                </c:pt>
                <c:pt idx="1818">
                  <c:v>68.39990234375</c:v>
                </c:pt>
                <c:pt idx="1819">
                  <c:v>68.2998046875</c:v>
                </c:pt>
                <c:pt idx="1820">
                  <c:v>68.199951171875</c:v>
                </c:pt>
                <c:pt idx="1821">
                  <c:v>68.099853515625</c:v>
                </c:pt>
                <c:pt idx="1822">
                  <c:v>68.099853515625</c:v>
                </c:pt>
                <c:pt idx="1823">
                  <c:v>68.199951171875</c:v>
                </c:pt>
                <c:pt idx="1824">
                  <c:v>68.099853515625</c:v>
                </c:pt>
                <c:pt idx="1825">
                  <c:v>67.999755859375</c:v>
                </c:pt>
                <c:pt idx="1826">
                  <c:v>67.999755859375</c:v>
                </c:pt>
                <c:pt idx="1827">
                  <c:v>67.89990234375</c:v>
                </c:pt>
                <c:pt idx="1828">
                  <c:v>67.7998046875</c:v>
                </c:pt>
                <c:pt idx="1829">
                  <c:v>67.699951171875</c:v>
                </c:pt>
                <c:pt idx="1830">
                  <c:v>67.599853515625</c:v>
                </c:pt>
                <c:pt idx="1831">
                  <c:v>67.599853515625</c:v>
                </c:pt>
                <c:pt idx="1832">
                  <c:v>67.5</c:v>
                </c:pt>
                <c:pt idx="1833">
                  <c:v>67.39990234375</c:v>
                </c:pt>
                <c:pt idx="1834">
                  <c:v>67.2998046875</c:v>
                </c:pt>
                <c:pt idx="1835">
                  <c:v>67.099853515625</c:v>
                </c:pt>
                <c:pt idx="1836">
                  <c:v>67.099853515625</c:v>
                </c:pt>
                <c:pt idx="1837">
                  <c:v>67</c:v>
                </c:pt>
                <c:pt idx="1838">
                  <c:v>66.89990234375</c:v>
                </c:pt>
                <c:pt idx="1839">
                  <c:v>66.7998046875</c:v>
                </c:pt>
                <c:pt idx="1840">
                  <c:v>66.699951171875</c:v>
                </c:pt>
                <c:pt idx="1841">
                  <c:v>66.699951171875</c:v>
                </c:pt>
                <c:pt idx="1842">
                  <c:v>66.699951171875</c:v>
                </c:pt>
                <c:pt idx="1843">
                  <c:v>66.599853515625</c:v>
                </c:pt>
                <c:pt idx="1844">
                  <c:v>66.5</c:v>
                </c:pt>
                <c:pt idx="1845">
                  <c:v>66.39990234375</c:v>
                </c:pt>
                <c:pt idx="1846">
                  <c:v>66.39990234375</c:v>
                </c:pt>
                <c:pt idx="1847">
                  <c:v>66.300048828125</c:v>
                </c:pt>
                <c:pt idx="1848">
                  <c:v>66.199951171875</c:v>
                </c:pt>
                <c:pt idx="1849">
                  <c:v>66.099853515625</c:v>
                </c:pt>
                <c:pt idx="1850">
                  <c:v>66</c:v>
                </c:pt>
                <c:pt idx="1851">
                  <c:v>66</c:v>
                </c:pt>
                <c:pt idx="1852">
                  <c:v>65.89990234375</c:v>
                </c:pt>
                <c:pt idx="1853">
                  <c:v>65.89990234375</c:v>
                </c:pt>
                <c:pt idx="1854">
                  <c:v>65.800048828125</c:v>
                </c:pt>
                <c:pt idx="1855">
                  <c:v>65.800048828125</c:v>
                </c:pt>
                <c:pt idx="1856">
                  <c:v>65.699951171875</c:v>
                </c:pt>
                <c:pt idx="1857">
                  <c:v>65.599853515625</c:v>
                </c:pt>
                <c:pt idx="1858">
                  <c:v>65.5</c:v>
                </c:pt>
                <c:pt idx="1859">
                  <c:v>65.5</c:v>
                </c:pt>
                <c:pt idx="1860">
                  <c:v>65.39990234375</c:v>
                </c:pt>
                <c:pt idx="1861">
                  <c:v>65.300048828125</c:v>
                </c:pt>
                <c:pt idx="1862">
                  <c:v>65.199951171875</c:v>
                </c:pt>
                <c:pt idx="1863">
                  <c:v>65.199951171875</c:v>
                </c:pt>
                <c:pt idx="1864">
                  <c:v>65.099853515625</c:v>
                </c:pt>
                <c:pt idx="1865">
                  <c:v>65.099853515625</c:v>
                </c:pt>
                <c:pt idx="1866">
                  <c:v>65.099853515625</c:v>
                </c:pt>
                <c:pt idx="1867">
                  <c:v>65</c:v>
                </c:pt>
                <c:pt idx="1868">
                  <c:v>64.89990234375</c:v>
                </c:pt>
                <c:pt idx="1869">
                  <c:v>64.800048828125</c:v>
                </c:pt>
                <c:pt idx="1870">
                  <c:v>64.800048828125</c:v>
                </c:pt>
                <c:pt idx="1871">
                  <c:v>64.60009765625</c:v>
                </c:pt>
                <c:pt idx="1872">
                  <c:v>64.5</c:v>
                </c:pt>
                <c:pt idx="1873">
                  <c:v>64.5</c:v>
                </c:pt>
                <c:pt idx="1874">
                  <c:v>64.39990234375</c:v>
                </c:pt>
                <c:pt idx="1875">
                  <c:v>64.300048828125</c:v>
                </c:pt>
                <c:pt idx="1876">
                  <c:v>64.300048828125</c:v>
                </c:pt>
                <c:pt idx="1877">
                  <c:v>64.199951171875</c:v>
                </c:pt>
                <c:pt idx="1878">
                  <c:v>64.199951171875</c:v>
                </c:pt>
                <c:pt idx="1879">
                  <c:v>64.10009765625</c:v>
                </c:pt>
                <c:pt idx="1880">
                  <c:v>64</c:v>
                </c:pt>
                <c:pt idx="1881">
                  <c:v>64</c:v>
                </c:pt>
                <c:pt idx="1882">
                  <c:v>63.89990234375</c:v>
                </c:pt>
                <c:pt idx="1883">
                  <c:v>63.800048828125</c:v>
                </c:pt>
                <c:pt idx="1884">
                  <c:v>63.800048828125</c:v>
                </c:pt>
                <c:pt idx="1885">
                  <c:v>63.699951171875</c:v>
                </c:pt>
                <c:pt idx="1886">
                  <c:v>63.60009765625</c:v>
                </c:pt>
                <c:pt idx="1887">
                  <c:v>63.5</c:v>
                </c:pt>
                <c:pt idx="1888">
                  <c:v>63.5</c:v>
                </c:pt>
                <c:pt idx="1889">
                  <c:v>63.39990234375</c:v>
                </c:pt>
                <c:pt idx="1890">
                  <c:v>63.300048828125</c:v>
                </c:pt>
                <c:pt idx="1891">
                  <c:v>63.300048828125</c:v>
                </c:pt>
                <c:pt idx="1892">
                  <c:v>63.199951171875</c:v>
                </c:pt>
                <c:pt idx="1893">
                  <c:v>63.199951171875</c:v>
                </c:pt>
                <c:pt idx="1894">
                  <c:v>63.10009765625</c:v>
                </c:pt>
                <c:pt idx="1895">
                  <c:v>63</c:v>
                </c:pt>
                <c:pt idx="1896">
                  <c:v>63</c:v>
                </c:pt>
                <c:pt idx="1897">
                  <c:v>62.900146484375</c:v>
                </c:pt>
                <c:pt idx="1898">
                  <c:v>62.800048828125</c:v>
                </c:pt>
                <c:pt idx="1899">
                  <c:v>62.699951171875</c:v>
                </c:pt>
                <c:pt idx="1900">
                  <c:v>62.699951171875</c:v>
                </c:pt>
                <c:pt idx="1901">
                  <c:v>62.60009765625</c:v>
                </c:pt>
                <c:pt idx="1902">
                  <c:v>62.60009765625</c:v>
                </c:pt>
                <c:pt idx="1903">
                  <c:v>62.5</c:v>
                </c:pt>
                <c:pt idx="1904">
                  <c:v>62.5</c:v>
                </c:pt>
                <c:pt idx="1905">
                  <c:v>62.400146484375</c:v>
                </c:pt>
                <c:pt idx="1906">
                  <c:v>62.300048828125</c:v>
                </c:pt>
                <c:pt idx="1907">
                  <c:v>62.300048828125</c:v>
                </c:pt>
                <c:pt idx="1908">
                  <c:v>62.199951171875</c:v>
                </c:pt>
                <c:pt idx="1909">
                  <c:v>62.10009765625</c:v>
                </c:pt>
                <c:pt idx="1910">
                  <c:v>62</c:v>
                </c:pt>
                <c:pt idx="1911">
                  <c:v>61.900146484375</c:v>
                </c:pt>
                <c:pt idx="1912">
                  <c:v>61.900146484375</c:v>
                </c:pt>
                <c:pt idx="1913">
                  <c:v>61.800048828125</c:v>
                </c:pt>
                <c:pt idx="1914">
                  <c:v>61.800048828125</c:v>
                </c:pt>
                <c:pt idx="1915">
                  <c:v>61.699951171875</c:v>
                </c:pt>
                <c:pt idx="1916">
                  <c:v>61.699951171875</c:v>
                </c:pt>
                <c:pt idx="1917">
                  <c:v>61.60009765625</c:v>
                </c:pt>
                <c:pt idx="1918">
                  <c:v>61.60009765625</c:v>
                </c:pt>
                <c:pt idx="1919">
                  <c:v>61.5</c:v>
                </c:pt>
                <c:pt idx="1920">
                  <c:v>61.400146484375</c:v>
                </c:pt>
                <c:pt idx="1921">
                  <c:v>61.300048828125</c:v>
                </c:pt>
                <c:pt idx="1922">
                  <c:v>61.2001953125</c:v>
                </c:pt>
                <c:pt idx="1923">
                  <c:v>61.2001953125</c:v>
                </c:pt>
                <c:pt idx="1924">
                  <c:v>61.10009765625</c:v>
                </c:pt>
                <c:pt idx="1925">
                  <c:v>61</c:v>
                </c:pt>
                <c:pt idx="1926">
                  <c:v>61</c:v>
                </c:pt>
                <c:pt idx="1927">
                  <c:v>60.900146484375</c:v>
                </c:pt>
                <c:pt idx="1928">
                  <c:v>60.800048828125</c:v>
                </c:pt>
                <c:pt idx="1929">
                  <c:v>60.800048828125</c:v>
                </c:pt>
                <c:pt idx="1930">
                  <c:v>60.7001953125</c:v>
                </c:pt>
                <c:pt idx="1931">
                  <c:v>60.7001953125</c:v>
                </c:pt>
                <c:pt idx="1932">
                  <c:v>60.800048828125</c:v>
                </c:pt>
                <c:pt idx="1933">
                  <c:v>60.7001953125</c:v>
                </c:pt>
                <c:pt idx="1934">
                  <c:v>60.7001953125</c:v>
                </c:pt>
                <c:pt idx="1935">
                  <c:v>60.60009765625</c:v>
                </c:pt>
                <c:pt idx="1936">
                  <c:v>60.5</c:v>
                </c:pt>
                <c:pt idx="1937">
                  <c:v>60.5</c:v>
                </c:pt>
                <c:pt idx="1938">
                  <c:v>60.300048828125</c:v>
                </c:pt>
                <c:pt idx="1939">
                  <c:v>60.2001953125</c:v>
                </c:pt>
                <c:pt idx="1940">
                  <c:v>60.2001953125</c:v>
                </c:pt>
                <c:pt idx="1941">
                  <c:v>60.10009765625</c:v>
                </c:pt>
                <c:pt idx="1942">
                  <c:v>60.10009765625</c:v>
                </c:pt>
                <c:pt idx="1943">
                  <c:v>60</c:v>
                </c:pt>
                <c:pt idx="1944">
                  <c:v>59.900146484375</c:v>
                </c:pt>
                <c:pt idx="1945">
                  <c:v>59.900146484375</c:v>
                </c:pt>
                <c:pt idx="1946">
                  <c:v>59.800048828125</c:v>
                </c:pt>
                <c:pt idx="1947">
                  <c:v>59.7001953125</c:v>
                </c:pt>
                <c:pt idx="1948">
                  <c:v>59.7001953125</c:v>
                </c:pt>
                <c:pt idx="1949">
                  <c:v>59.60009765625</c:v>
                </c:pt>
                <c:pt idx="1950">
                  <c:v>59.60009765625</c:v>
                </c:pt>
                <c:pt idx="1951">
                  <c:v>59.500244140625</c:v>
                </c:pt>
                <c:pt idx="1952">
                  <c:v>59.400146484375</c:v>
                </c:pt>
                <c:pt idx="1953">
                  <c:v>59.400146484375</c:v>
                </c:pt>
                <c:pt idx="1954">
                  <c:v>59.400146484375</c:v>
                </c:pt>
                <c:pt idx="1955">
                  <c:v>59.300048828125</c:v>
                </c:pt>
                <c:pt idx="1956">
                  <c:v>59.2001953125</c:v>
                </c:pt>
                <c:pt idx="1957">
                  <c:v>59.10009765625</c:v>
                </c:pt>
                <c:pt idx="1958">
                  <c:v>59.000244140625</c:v>
                </c:pt>
                <c:pt idx="1959">
                  <c:v>59.000244140625</c:v>
                </c:pt>
                <c:pt idx="1960">
                  <c:v>58.900146484375</c:v>
                </c:pt>
                <c:pt idx="1961">
                  <c:v>58.900146484375</c:v>
                </c:pt>
                <c:pt idx="1962">
                  <c:v>58.800048828125</c:v>
                </c:pt>
                <c:pt idx="1963">
                  <c:v>58.7001953125</c:v>
                </c:pt>
                <c:pt idx="1964">
                  <c:v>58.60009765625</c:v>
                </c:pt>
                <c:pt idx="1965">
                  <c:v>58.60009765625</c:v>
                </c:pt>
                <c:pt idx="1966">
                  <c:v>58.500244140625</c:v>
                </c:pt>
                <c:pt idx="1967">
                  <c:v>58.500244140625</c:v>
                </c:pt>
                <c:pt idx="1968">
                  <c:v>58.400146484375</c:v>
                </c:pt>
                <c:pt idx="1969">
                  <c:v>58.30029296875</c:v>
                </c:pt>
                <c:pt idx="1970">
                  <c:v>58.30029296875</c:v>
                </c:pt>
                <c:pt idx="1971">
                  <c:v>58.2001953125</c:v>
                </c:pt>
                <c:pt idx="1972">
                  <c:v>58.10009765625</c:v>
                </c:pt>
                <c:pt idx="1973">
                  <c:v>58.10009765625</c:v>
                </c:pt>
                <c:pt idx="1974">
                  <c:v>58.000244140625</c:v>
                </c:pt>
                <c:pt idx="1975">
                  <c:v>57.900146484375</c:v>
                </c:pt>
                <c:pt idx="1976">
                  <c:v>57.80029296875</c:v>
                </c:pt>
                <c:pt idx="1977">
                  <c:v>57.80029296875</c:v>
                </c:pt>
                <c:pt idx="1978">
                  <c:v>57.7001953125</c:v>
                </c:pt>
                <c:pt idx="1979">
                  <c:v>57.7001953125</c:v>
                </c:pt>
                <c:pt idx="1980">
                  <c:v>57.80029296875</c:v>
                </c:pt>
                <c:pt idx="1981">
                  <c:v>57.7001953125</c:v>
                </c:pt>
                <c:pt idx="1982">
                  <c:v>57.60009765625</c:v>
                </c:pt>
                <c:pt idx="1983">
                  <c:v>57.60009765625</c:v>
                </c:pt>
                <c:pt idx="1984">
                  <c:v>57.499755859375</c:v>
                </c:pt>
                <c:pt idx="1985">
                  <c:v>57.39990234375</c:v>
                </c:pt>
                <c:pt idx="1986">
                  <c:v>57.2998046875</c:v>
                </c:pt>
                <c:pt idx="1987">
                  <c:v>57.19970703125</c:v>
                </c:pt>
                <c:pt idx="1988">
                  <c:v>57.19970703125</c:v>
                </c:pt>
                <c:pt idx="1989">
                  <c:v>57.099853515625</c:v>
                </c:pt>
                <c:pt idx="1990">
                  <c:v>56.999755859375</c:v>
                </c:pt>
                <c:pt idx="1991">
                  <c:v>56.999755859375</c:v>
                </c:pt>
                <c:pt idx="1992">
                  <c:v>56.89990234375</c:v>
                </c:pt>
                <c:pt idx="1993">
                  <c:v>56.7998046875</c:v>
                </c:pt>
                <c:pt idx="1994">
                  <c:v>56.699951171875</c:v>
                </c:pt>
                <c:pt idx="1995">
                  <c:v>56.699951171875</c:v>
                </c:pt>
                <c:pt idx="1996">
                  <c:v>56.599853515625</c:v>
                </c:pt>
                <c:pt idx="1997">
                  <c:v>56.599853515625</c:v>
                </c:pt>
                <c:pt idx="1998">
                  <c:v>56.699951171875</c:v>
                </c:pt>
                <c:pt idx="1999">
                  <c:v>56.599853515625</c:v>
                </c:pt>
                <c:pt idx="2000">
                  <c:v>56.599853515625</c:v>
                </c:pt>
                <c:pt idx="2001">
                  <c:v>56.499755859375</c:v>
                </c:pt>
                <c:pt idx="2002">
                  <c:v>56.499755859375</c:v>
                </c:pt>
                <c:pt idx="2003">
                  <c:v>56.39990234375</c:v>
                </c:pt>
                <c:pt idx="2004">
                  <c:v>56.39990234375</c:v>
                </c:pt>
                <c:pt idx="2005">
                  <c:v>56.199951171875</c:v>
                </c:pt>
                <c:pt idx="2006">
                  <c:v>56.099853515625</c:v>
                </c:pt>
                <c:pt idx="2007">
                  <c:v>56.099853515625</c:v>
                </c:pt>
                <c:pt idx="2008">
                  <c:v>55.999755859375</c:v>
                </c:pt>
                <c:pt idx="2009">
                  <c:v>55.999755859375</c:v>
                </c:pt>
                <c:pt idx="2010">
                  <c:v>55.89990234375</c:v>
                </c:pt>
                <c:pt idx="2011">
                  <c:v>55.999755859375</c:v>
                </c:pt>
                <c:pt idx="2012">
                  <c:v>55.89990234375</c:v>
                </c:pt>
                <c:pt idx="2013">
                  <c:v>55.89990234375</c:v>
                </c:pt>
                <c:pt idx="2014">
                  <c:v>55.7998046875</c:v>
                </c:pt>
                <c:pt idx="2015">
                  <c:v>55.699951171875</c:v>
                </c:pt>
                <c:pt idx="2016">
                  <c:v>55.699951171875</c:v>
                </c:pt>
                <c:pt idx="2017">
                  <c:v>55.499755859375</c:v>
                </c:pt>
                <c:pt idx="2018">
                  <c:v>55.499755859375</c:v>
                </c:pt>
                <c:pt idx="2019">
                  <c:v>55.39990234375</c:v>
                </c:pt>
                <c:pt idx="2020">
                  <c:v>55.2998046875</c:v>
                </c:pt>
                <c:pt idx="2021">
                  <c:v>55.2998046875</c:v>
                </c:pt>
                <c:pt idx="2022">
                  <c:v>55.199951171875</c:v>
                </c:pt>
                <c:pt idx="2023">
                  <c:v>55.2998046875</c:v>
                </c:pt>
                <c:pt idx="2024">
                  <c:v>55.199951171875</c:v>
                </c:pt>
                <c:pt idx="2025">
                  <c:v>55.199951171875</c:v>
                </c:pt>
                <c:pt idx="2026">
                  <c:v>55.099853515625</c:v>
                </c:pt>
                <c:pt idx="2027">
                  <c:v>55.099853515625</c:v>
                </c:pt>
                <c:pt idx="2028">
                  <c:v>55</c:v>
                </c:pt>
                <c:pt idx="2029">
                  <c:v>54.89990234375</c:v>
                </c:pt>
                <c:pt idx="2030">
                  <c:v>54.89990234375</c:v>
                </c:pt>
                <c:pt idx="2031">
                  <c:v>54.7998046875</c:v>
                </c:pt>
                <c:pt idx="2032">
                  <c:v>54.699951171875</c:v>
                </c:pt>
                <c:pt idx="2033">
                  <c:v>54.699951171875</c:v>
                </c:pt>
                <c:pt idx="2034">
                  <c:v>54.599853515625</c:v>
                </c:pt>
                <c:pt idx="2035">
                  <c:v>54.699951171875</c:v>
                </c:pt>
                <c:pt idx="2036">
                  <c:v>54.699951171875</c:v>
                </c:pt>
                <c:pt idx="2037">
                  <c:v>54.599853515625</c:v>
                </c:pt>
                <c:pt idx="2038">
                  <c:v>54.5</c:v>
                </c:pt>
                <c:pt idx="2039">
                  <c:v>54.5</c:v>
                </c:pt>
                <c:pt idx="2040">
                  <c:v>54.39990234375</c:v>
                </c:pt>
                <c:pt idx="2041">
                  <c:v>54.2998046875</c:v>
                </c:pt>
                <c:pt idx="2042">
                  <c:v>54.199951171875</c:v>
                </c:pt>
                <c:pt idx="2043">
                  <c:v>54.199951171875</c:v>
                </c:pt>
                <c:pt idx="2044">
                  <c:v>54.099853515625</c:v>
                </c:pt>
                <c:pt idx="2045">
                  <c:v>54.099853515625</c:v>
                </c:pt>
                <c:pt idx="2046">
                  <c:v>54</c:v>
                </c:pt>
                <c:pt idx="2047">
                  <c:v>53.89990234375</c:v>
                </c:pt>
                <c:pt idx="2048">
                  <c:v>53.89990234375</c:v>
                </c:pt>
                <c:pt idx="2049">
                  <c:v>53.7998046875</c:v>
                </c:pt>
                <c:pt idx="2050">
                  <c:v>53.7998046875</c:v>
                </c:pt>
                <c:pt idx="2051">
                  <c:v>53.699951171875</c:v>
                </c:pt>
                <c:pt idx="2052">
                  <c:v>53.699951171875</c:v>
                </c:pt>
                <c:pt idx="2053">
                  <c:v>53.699951171875</c:v>
                </c:pt>
                <c:pt idx="2054">
                  <c:v>53.699951171875</c:v>
                </c:pt>
                <c:pt idx="2055">
                  <c:v>53.599853515625</c:v>
                </c:pt>
                <c:pt idx="2056">
                  <c:v>53.5</c:v>
                </c:pt>
                <c:pt idx="2057">
                  <c:v>53.5</c:v>
                </c:pt>
                <c:pt idx="2058">
                  <c:v>53.39990234375</c:v>
                </c:pt>
                <c:pt idx="2059">
                  <c:v>53.300048828125</c:v>
                </c:pt>
                <c:pt idx="2060">
                  <c:v>53.300048828125</c:v>
                </c:pt>
                <c:pt idx="2061">
                  <c:v>53.199951171875</c:v>
                </c:pt>
                <c:pt idx="2062">
                  <c:v>53.199951171875</c:v>
                </c:pt>
                <c:pt idx="2063">
                  <c:v>53.099853515625</c:v>
                </c:pt>
                <c:pt idx="2064">
                  <c:v>53.099853515625</c:v>
                </c:pt>
                <c:pt idx="2065">
                  <c:v>53</c:v>
                </c:pt>
                <c:pt idx="2066">
                  <c:v>53</c:v>
                </c:pt>
                <c:pt idx="2067">
                  <c:v>52.89990234375</c:v>
                </c:pt>
                <c:pt idx="2068">
                  <c:v>52.89990234375</c:v>
                </c:pt>
                <c:pt idx="2069">
                  <c:v>52.800048828125</c:v>
                </c:pt>
                <c:pt idx="2070">
                  <c:v>52.800048828125</c:v>
                </c:pt>
                <c:pt idx="2071">
                  <c:v>52.599853515625</c:v>
                </c:pt>
                <c:pt idx="2072">
                  <c:v>52.5</c:v>
                </c:pt>
                <c:pt idx="2073">
                  <c:v>52.5</c:v>
                </c:pt>
                <c:pt idx="2074">
                  <c:v>52.39990234375</c:v>
                </c:pt>
                <c:pt idx="2075">
                  <c:v>52.39990234375</c:v>
                </c:pt>
                <c:pt idx="2076">
                  <c:v>52.300048828125</c:v>
                </c:pt>
                <c:pt idx="2077">
                  <c:v>52.39990234375</c:v>
                </c:pt>
                <c:pt idx="2078">
                  <c:v>52.300048828125</c:v>
                </c:pt>
                <c:pt idx="2079">
                  <c:v>52.300048828125</c:v>
                </c:pt>
                <c:pt idx="2080">
                  <c:v>52.199951171875</c:v>
                </c:pt>
                <c:pt idx="2081">
                  <c:v>52.199951171875</c:v>
                </c:pt>
                <c:pt idx="2082">
                  <c:v>52.099853515625</c:v>
                </c:pt>
                <c:pt idx="2083">
                  <c:v>52</c:v>
                </c:pt>
                <c:pt idx="2084">
                  <c:v>52</c:v>
                </c:pt>
                <c:pt idx="2085">
                  <c:v>51.89990234375</c:v>
                </c:pt>
                <c:pt idx="2086">
                  <c:v>51.89990234375</c:v>
                </c:pt>
                <c:pt idx="2087">
                  <c:v>51.800048828125</c:v>
                </c:pt>
                <c:pt idx="2088">
                  <c:v>51.800048828125</c:v>
                </c:pt>
                <c:pt idx="2089">
                  <c:v>51.699951171875</c:v>
                </c:pt>
                <c:pt idx="2090">
                  <c:v>51.699951171875</c:v>
                </c:pt>
                <c:pt idx="2091">
                  <c:v>51.60009765625</c:v>
                </c:pt>
                <c:pt idx="2092">
                  <c:v>51.60009765625</c:v>
                </c:pt>
                <c:pt idx="2093">
                  <c:v>51.5</c:v>
                </c:pt>
                <c:pt idx="2094">
                  <c:v>51.39990234375</c:v>
                </c:pt>
                <c:pt idx="2095">
                  <c:v>51.39990234375</c:v>
                </c:pt>
                <c:pt idx="2096">
                  <c:v>51.39990234375</c:v>
                </c:pt>
                <c:pt idx="2097">
                  <c:v>51.300048828125</c:v>
                </c:pt>
                <c:pt idx="2098">
                  <c:v>51.300048828125</c:v>
                </c:pt>
                <c:pt idx="2099">
                  <c:v>51.199951171875</c:v>
                </c:pt>
                <c:pt idx="2100">
                  <c:v>51.199951171875</c:v>
                </c:pt>
                <c:pt idx="2101">
                  <c:v>51.10009765625</c:v>
                </c:pt>
                <c:pt idx="2102">
                  <c:v>51.199951171875</c:v>
                </c:pt>
                <c:pt idx="2103">
                  <c:v>51.10009765625</c:v>
                </c:pt>
                <c:pt idx="2104">
                  <c:v>51.10009765625</c:v>
                </c:pt>
                <c:pt idx="2105">
                  <c:v>51</c:v>
                </c:pt>
                <c:pt idx="2106">
                  <c:v>51</c:v>
                </c:pt>
                <c:pt idx="2107">
                  <c:v>50.89990234375</c:v>
                </c:pt>
                <c:pt idx="2108">
                  <c:v>50.800048828125</c:v>
                </c:pt>
                <c:pt idx="2109">
                  <c:v>50.800048828125</c:v>
                </c:pt>
                <c:pt idx="2110">
                  <c:v>50.699951171875</c:v>
                </c:pt>
                <c:pt idx="2111">
                  <c:v>50.60009765625</c:v>
                </c:pt>
                <c:pt idx="2112">
                  <c:v>50.60009765625</c:v>
                </c:pt>
                <c:pt idx="2113">
                  <c:v>50.60009765625</c:v>
                </c:pt>
                <c:pt idx="2114">
                  <c:v>50.5</c:v>
                </c:pt>
                <c:pt idx="2115">
                  <c:v>50.5</c:v>
                </c:pt>
                <c:pt idx="2116">
                  <c:v>50.39990234375</c:v>
                </c:pt>
                <c:pt idx="2117">
                  <c:v>50.39990234375</c:v>
                </c:pt>
                <c:pt idx="2118">
                  <c:v>50.300048828125</c:v>
                </c:pt>
                <c:pt idx="2119">
                  <c:v>50.300048828125</c:v>
                </c:pt>
                <c:pt idx="2120">
                  <c:v>50.199951171875</c:v>
                </c:pt>
                <c:pt idx="2121">
                  <c:v>50.199951171875</c:v>
                </c:pt>
                <c:pt idx="2122">
                  <c:v>50.10009765625</c:v>
                </c:pt>
                <c:pt idx="2123">
                  <c:v>50.10009765625</c:v>
                </c:pt>
                <c:pt idx="2124">
                  <c:v>50</c:v>
                </c:pt>
                <c:pt idx="2125">
                  <c:v>49.900146484375</c:v>
                </c:pt>
                <c:pt idx="2126">
                  <c:v>49.900146484375</c:v>
                </c:pt>
                <c:pt idx="2127">
                  <c:v>49.900146484375</c:v>
                </c:pt>
                <c:pt idx="2128">
                  <c:v>49.800048828125</c:v>
                </c:pt>
                <c:pt idx="2129">
                  <c:v>49.800048828125</c:v>
                </c:pt>
                <c:pt idx="2130">
                  <c:v>49.699951171875</c:v>
                </c:pt>
                <c:pt idx="2131">
                  <c:v>49.699951171875</c:v>
                </c:pt>
                <c:pt idx="2132">
                  <c:v>49.699951171875</c:v>
                </c:pt>
                <c:pt idx="2133">
                  <c:v>49.60009765625</c:v>
                </c:pt>
                <c:pt idx="2134">
                  <c:v>49.60009765625</c:v>
                </c:pt>
                <c:pt idx="2135">
                  <c:v>49.5</c:v>
                </c:pt>
                <c:pt idx="2136">
                  <c:v>49.5</c:v>
                </c:pt>
                <c:pt idx="2137">
                  <c:v>49.5</c:v>
                </c:pt>
                <c:pt idx="2138">
                  <c:v>49.300048828125</c:v>
                </c:pt>
                <c:pt idx="2139">
                  <c:v>49.199951171875</c:v>
                </c:pt>
                <c:pt idx="2140">
                  <c:v>49.199951171875</c:v>
                </c:pt>
                <c:pt idx="2141">
                  <c:v>49.10009765625</c:v>
                </c:pt>
                <c:pt idx="2142">
                  <c:v>49.10009765625</c:v>
                </c:pt>
                <c:pt idx="2143">
                  <c:v>49</c:v>
                </c:pt>
                <c:pt idx="2144">
                  <c:v>49.10009765625</c:v>
                </c:pt>
                <c:pt idx="2145">
                  <c:v>49</c:v>
                </c:pt>
                <c:pt idx="2146">
                  <c:v>49</c:v>
                </c:pt>
                <c:pt idx="2147">
                  <c:v>48.900146484375</c:v>
                </c:pt>
                <c:pt idx="2148">
                  <c:v>48.900146484375</c:v>
                </c:pt>
                <c:pt idx="2149">
                  <c:v>48.800048828125</c:v>
                </c:pt>
                <c:pt idx="2150">
                  <c:v>48.800048828125</c:v>
                </c:pt>
                <c:pt idx="2151">
                  <c:v>48.7001953125</c:v>
                </c:pt>
                <c:pt idx="2152">
                  <c:v>48.7001953125</c:v>
                </c:pt>
                <c:pt idx="2153">
                  <c:v>48.60009765625</c:v>
                </c:pt>
                <c:pt idx="2154">
                  <c:v>48.60009765625</c:v>
                </c:pt>
                <c:pt idx="2155">
                  <c:v>48.5</c:v>
                </c:pt>
                <c:pt idx="2156">
                  <c:v>48.5</c:v>
                </c:pt>
                <c:pt idx="2157">
                  <c:v>48.5</c:v>
                </c:pt>
                <c:pt idx="2158">
                  <c:v>48.400146484375</c:v>
                </c:pt>
                <c:pt idx="2159">
                  <c:v>48.400146484375</c:v>
                </c:pt>
                <c:pt idx="2160">
                  <c:v>48.300048828125</c:v>
                </c:pt>
                <c:pt idx="2161">
                  <c:v>48.300048828125</c:v>
                </c:pt>
                <c:pt idx="2162">
                  <c:v>48.2001953125</c:v>
                </c:pt>
                <c:pt idx="2163">
                  <c:v>48.2001953125</c:v>
                </c:pt>
                <c:pt idx="2164">
                  <c:v>48.2001953125</c:v>
                </c:pt>
                <c:pt idx="2165">
                  <c:v>48.10009765625</c:v>
                </c:pt>
                <c:pt idx="2166">
                  <c:v>48.10009765625</c:v>
                </c:pt>
                <c:pt idx="2167">
                  <c:v>48</c:v>
                </c:pt>
                <c:pt idx="2168">
                  <c:v>47.900146484375</c:v>
                </c:pt>
                <c:pt idx="2169">
                  <c:v>47.900146484375</c:v>
                </c:pt>
                <c:pt idx="2170">
                  <c:v>47.800048828125</c:v>
                </c:pt>
                <c:pt idx="2171">
                  <c:v>47.800048828125</c:v>
                </c:pt>
                <c:pt idx="2172">
                  <c:v>47.7001953125</c:v>
                </c:pt>
                <c:pt idx="2173">
                  <c:v>47.7001953125</c:v>
                </c:pt>
                <c:pt idx="2174">
                  <c:v>47.60009765625</c:v>
                </c:pt>
                <c:pt idx="2175">
                  <c:v>47.60009765625</c:v>
                </c:pt>
                <c:pt idx="2176">
                  <c:v>47.60009765625</c:v>
                </c:pt>
                <c:pt idx="2177">
                  <c:v>47.5</c:v>
                </c:pt>
                <c:pt idx="2178">
                  <c:v>47.5</c:v>
                </c:pt>
                <c:pt idx="2179">
                  <c:v>47.400146484375</c:v>
                </c:pt>
                <c:pt idx="2180">
                  <c:v>47.400146484375</c:v>
                </c:pt>
                <c:pt idx="2181">
                  <c:v>47.300048828125</c:v>
                </c:pt>
                <c:pt idx="2182">
                  <c:v>47.300048828125</c:v>
                </c:pt>
                <c:pt idx="2183">
                  <c:v>47.300048828125</c:v>
                </c:pt>
                <c:pt idx="2184">
                  <c:v>47.2001953125</c:v>
                </c:pt>
                <c:pt idx="2185">
                  <c:v>47.2001953125</c:v>
                </c:pt>
                <c:pt idx="2186">
                  <c:v>47.2001953125</c:v>
                </c:pt>
                <c:pt idx="2187">
                  <c:v>47.2001953125</c:v>
                </c:pt>
                <c:pt idx="2188">
                  <c:v>47.2001953125</c:v>
                </c:pt>
                <c:pt idx="2189">
                  <c:v>47.10009765625</c:v>
                </c:pt>
                <c:pt idx="2190">
                  <c:v>47.10009765625</c:v>
                </c:pt>
                <c:pt idx="2191">
                  <c:v>47.000244140625</c:v>
                </c:pt>
                <c:pt idx="2192">
                  <c:v>47.000244140625</c:v>
                </c:pt>
                <c:pt idx="2193">
                  <c:v>46.900146484375</c:v>
                </c:pt>
                <c:pt idx="2194">
                  <c:v>46.900146484375</c:v>
                </c:pt>
                <c:pt idx="2195">
                  <c:v>46.800048828125</c:v>
                </c:pt>
                <c:pt idx="2196">
                  <c:v>46.800048828125</c:v>
                </c:pt>
                <c:pt idx="2197">
                  <c:v>46.800048828125</c:v>
                </c:pt>
                <c:pt idx="2198">
                  <c:v>46.60009765625</c:v>
                </c:pt>
                <c:pt idx="2199">
                  <c:v>46.60009765625</c:v>
                </c:pt>
                <c:pt idx="2200">
                  <c:v>46.60009765625</c:v>
                </c:pt>
                <c:pt idx="2201">
                  <c:v>46.500244140625</c:v>
                </c:pt>
                <c:pt idx="2202">
                  <c:v>46.500244140625</c:v>
                </c:pt>
                <c:pt idx="2203">
                  <c:v>46.400146484375</c:v>
                </c:pt>
                <c:pt idx="2204">
                  <c:v>46.400146484375</c:v>
                </c:pt>
                <c:pt idx="2205">
                  <c:v>46.300048828125</c:v>
                </c:pt>
                <c:pt idx="2206">
                  <c:v>46.2001953125</c:v>
                </c:pt>
                <c:pt idx="2207">
                  <c:v>46.2001953125</c:v>
                </c:pt>
                <c:pt idx="2208">
                  <c:v>46.10009765625</c:v>
                </c:pt>
                <c:pt idx="2209">
                  <c:v>46.10009765625</c:v>
                </c:pt>
                <c:pt idx="2210">
                  <c:v>46.2001953125</c:v>
                </c:pt>
                <c:pt idx="2211">
                  <c:v>46.10009765625</c:v>
                </c:pt>
                <c:pt idx="2212">
                  <c:v>46.10009765625</c:v>
                </c:pt>
                <c:pt idx="2213">
                  <c:v>46.10009765625</c:v>
                </c:pt>
                <c:pt idx="2214">
                  <c:v>46.000244140625</c:v>
                </c:pt>
                <c:pt idx="2215">
                  <c:v>46.000244140625</c:v>
                </c:pt>
                <c:pt idx="2216">
                  <c:v>45.900146484375</c:v>
                </c:pt>
                <c:pt idx="2217">
                  <c:v>45.900146484375</c:v>
                </c:pt>
                <c:pt idx="2218">
                  <c:v>45.900146484375</c:v>
                </c:pt>
                <c:pt idx="2219">
                  <c:v>45.800048828125</c:v>
                </c:pt>
                <c:pt idx="2220">
                  <c:v>45.800048828125</c:v>
                </c:pt>
                <c:pt idx="2221">
                  <c:v>45.7001953125</c:v>
                </c:pt>
                <c:pt idx="2222">
                  <c:v>45.900146484375</c:v>
                </c:pt>
                <c:pt idx="2223">
                  <c:v>45.800048828125</c:v>
                </c:pt>
                <c:pt idx="2224">
                  <c:v>45.800048828125</c:v>
                </c:pt>
                <c:pt idx="2225">
                  <c:v>45.7001953125</c:v>
                </c:pt>
                <c:pt idx="2226">
                  <c:v>45.7001953125</c:v>
                </c:pt>
                <c:pt idx="2227">
                  <c:v>45.7001953125</c:v>
                </c:pt>
                <c:pt idx="2228">
                  <c:v>45.60009765625</c:v>
                </c:pt>
                <c:pt idx="2229">
                  <c:v>45.400146484375</c:v>
                </c:pt>
                <c:pt idx="2230">
                  <c:v>45.30029296875</c:v>
                </c:pt>
                <c:pt idx="2231">
                  <c:v>45.30029296875</c:v>
                </c:pt>
                <c:pt idx="2232">
                  <c:v>45.30029296875</c:v>
                </c:pt>
                <c:pt idx="2233">
                  <c:v>45.2001953125</c:v>
                </c:pt>
                <c:pt idx="2234">
                  <c:v>45.2001953125</c:v>
                </c:pt>
                <c:pt idx="2235">
                  <c:v>45.10009765625</c:v>
                </c:pt>
                <c:pt idx="2236">
                  <c:v>45.10009765625</c:v>
                </c:pt>
                <c:pt idx="2237">
                  <c:v>45.000244140625</c:v>
                </c:pt>
                <c:pt idx="2238">
                  <c:v>45.000244140625</c:v>
                </c:pt>
                <c:pt idx="2239">
                  <c:v>44.900146484375</c:v>
                </c:pt>
                <c:pt idx="2240">
                  <c:v>44.900146484375</c:v>
                </c:pt>
                <c:pt idx="2241">
                  <c:v>44.80029296875</c:v>
                </c:pt>
                <c:pt idx="2242">
                  <c:v>44.80029296875</c:v>
                </c:pt>
                <c:pt idx="2243">
                  <c:v>44.69970703125</c:v>
                </c:pt>
                <c:pt idx="2244">
                  <c:v>44.69970703125</c:v>
                </c:pt>
                <c:pt idx="2245">
                  <c:v>44.69970703125</c:v>
                </c:pt>
                <c:pt idx="2246">
                  <c:v>44.599853515625</c:v>
                </c:pt>
                <c:pt idx="2247">
                  <c:v>44.69970703125</c:v>
                </c:pt>
                <c:pt idx="2248">
                  <c:v>44.599853515625</c:v>
                </c:pt>
                <c:pt idx="2249">
                  <c:v>44.599853515625</c:v>
                </c:pt>
                <c:pt idx="2250">
                  <c:v>44.499755859375</c:v>
                </c:pt>
                <c:pt idx="2251">
                  <c:v>44.499755859375</c:v>
                </c:pt>
                <c:pt idx="2252">
                  <c:v>44.39990234375</c:v>
                </c:pt>
                <c:pt idx="2253">
                  <c:v>44.499755859375</c:v>
                </c:pt>
                <c:pt idx="2254">
                  <c:v>44.499755859375</c:v>
                </c:pt>
                <c:pt idx="2255">
                  <c:v>44.39990234375</c:v>
                </c:pt>
                <c:pt idx="2256">
                  <c:v>44.39990234375</c:v>
                </c:pt>
                <c:pt idx="2257">
                  <c:v>44.2998046875</c:v>
                </c:pt>
                <c:pt idx="2258">
                  <c:v>44.2998046875</c:v>
                </c:pt>
                <c:pt idx="2259">
                  <c:v>44.19970703125</c:v>
                </c:pt>
                <c:pt idx="2260">
                  <c:v>44.099853515625</c:v>
                </c:pt>
                <c:pt idx="2261">
                  <c:v>44.099853515625</c:v>
                </c:pt>
                <c:pt idx="2262">
                  <c:v>44.099853515625</c:v>
                </c:pt>
                <c:pt idx="2263">
                  <c:v>43.999755859375</c:v>
                </c:pt>
                <c:pt idx="2264">
                  <c:v>43.999755859375</c:v>
                </c:pt>
                <c:pt idx="2265">
                  <c:v>43.7998046875</c:v>
                </c:pt>
                <c:pt idx="2266">
                  <c:v>43.7998046875</c:v>
                </c:pt>
                <c:pt idx="2267">
                  <c:v>43.7998046875</c:v>
                </c:pt>
                <c:pt idx="2268">
                  <c:v>43.699951171875</c:v>
                </c:pt>
                <c:pt idx="2269">
                  <c:v>43.699951171875</c:v>
                </c:pt>
                <c:pt idx="2270">
                  <c:v>43.599853515625</c:v>
                </c:pt>
                <c:pt idx="2271">
                  <c:v>43.699951171875</c:v>
                </c:pt>
                <c:pt idx="2272">
                  <c:v>43.699951171875</c:v>
                </c:pt>
                <c:pt idx="2273">
                  <c:v>43.599853515625</c:v>
                </c:pt>
                <c:pt idx="2274">
                  <c:v>43.599853515625</c:v>
                </c:pt>
                <c:pt idx="2275">
                  <c:v>43.499755859375</c:v>
                </c:pt>
                <c:pt idx="2276">
                  <c:v>43.499755859375</c:v>
                </c:pt>
                <c:pt idx="2277">
                  <c:v>43.499755859375</c:v>
                </c:pt>
                <c:pt idx="2278">
                  <c:v>43.39990234375</c:v>
                </c:pt>
                <c:pt idx="2279">
                  <c:v>43.39990234375</c:v>
                </c:pt>
                <c:pt idx="2280">
                  <c:v>43.39990234375</c:v>
                </c:pt>
                <c:pt idx="2281">
                  <c:v>43.2998046875</c:v>
                </c:pt>
                <c:pt idx="2282">
                  <c:v>43.2998046875</c:v>
                </c:pt>
                <c:pt idx="2283">
                  <c:v>43.099853515625</c:v>
                </c:pt>
                <c:pt idx="2284">
                  <c:v>43.099853515625</c:v>
                </c:pt>
                <c:pt idx="2285">
                  <c:v>42.999755859375</c:v>
                </c:pt>
                <c:pt idx="2286">
                  <c:v>42.999755859375</c:v>
                </c:pt>
                <c:pt idx="2287">
                  <c:v>42.89990234375</c:v>
                </c:pt>
                <c:pt idx="2288">
                  <c:v>42.89990234375</c:v>
                </c:pt>
                <c:pt idx="2289">
                  <c:v>42.999755859375</c:v>
                </c:pt>
                <c:pt idx="2290">
                  <c:v>42.999755859375</c:v>
                </c:pt>
                <c:pt idx="2291">
                  <c:v>42.999755859375</c:v>
                </c:pt>
                <c:pt idx="2292">
                  <c:v>42.89990234375</c:v>
                </c:pt>
                <c:pt idx="2293">
                  <c:v>42.89990234375</c:v>
                </c:pt>
                <c:pt idx="2294">
                  <c:v>42.89990234375</c:v>
                </c:pt>
                <c:pt idx="2295">
                  <c:v>42.699951171875</c:v>
                </c:pt>
                <c:pt idx="2296">
                  <c:v>42.599853515625</c:v>
                </c:pt>
                <c:pt idx="2297">
                  <c:v>42.599853515625</c:v>
                </c:pt>
                <c:pt idx="2298">
                  <c:v>42.499755859375</c:v>
                </c:pt>
                <c:pt idx="2299">
                  <c:v>42.499755859375</c:v>
                </c:pt>
                <c:pt idx="2300">
                  <c:v>42.499755859375</c:v>
                </c:pt>
                <c:pt idx="2301">
                  <c:v>42.599853515625</c:v>
                </c:pt>
                <c:pt idx="2302">
                  <c:v>42.499755859375</c:v>
                </c:pt>
                <c:pt idx="2303">
                  <c:v>42.499755859375</c:v>
                </c:pt>
                <c:pt idx="2304">
                  <c:v>42.499755859375</c:v>
                </c:pt>
                <c:pt idx="2305">
                  <c:v>42.39990234375</c:v>
                </c:pt>
                <c:pt idx="2306">
                  <c:v>42.39990234375</c:v>
                </c:pt>
                <c:pt idx="2307">
                  <c:v>42.39990234375</c:v>
                </c:pt>
                <c:pt idx="2308">
                  <c:v>42.2998046875</c:v>
                </c:pt>
                <c:pt idx="2309">
                  <c:v>42.2998046875</c:v>
                </c:pt>
                <c:pt idx="2310">
                  <c:v>42.2998046875</c:v>
                </c:pt>
                <c:pt idx="2311">
                  <c:v>42.199951171875</c:v>
                </c:pt>
                <c:pt idx="2312">
                  <c:v>42.199951171875</c:v>
                </c:pt>
                <c:pt idx="2313">
                  <c:v>42</c:v>
                </c:pt>
                <c:pt idx="2314">
                  <c:v>41.89990234375</c:v>
                </c:pt>
                <c:pt idx="2315">
                  <c:v>41.89990234375</c:v>
                </c:pt>
                <c:pt idx="2316">
                  <c:v>41.89990234375</c:v>
                </c:pt>
                <c:pt idx="2317">
                  <c:v>41.7998046875</c:v>
                </c:pt>
                <c:pt idx="2318">
                  <c:v>41.7998046875</c:v>
                </c:pt>
                <c:pt idx="2319">
                  <c:v>41.7998046875</c:v>
                </c:pt>
                <c:pt idx="2320">
                  <c:v>41.7998046875</c:v>
                </c:pt>
                <c:pt idx="2321">
                  <c:v>41.699951171875</c:v>
                </c:pt>
                <c:pt idx="2322">
                  <c:v>41.699951171875</c:v>
                </c:pt>
                <c:pt idx="2323">
                  <c:v>41.699951171875</c:v>
                </c:pt>
                <c:pt idx="2324">
                  <c:v>41.599853515625</c:v>
                </c:pt>
                <c:pt idx="2325">
                  <c:v>41.599853515625</c:v>
                </c:pt>
                <c:pt idx="2326">
                  <c:v>41.599853515625</c:v>
                </c:pt>
                <c:pt idx="2327">
                  <c:v>41.599853515625</c:v>
                </c:pt>
                <c:pt idx="2328">
                  <c:v>41.5</c:v>
                </c:pt>
                <c:pt idx="2329">
                  <c:v>41.5</c:v>
                </c:pt>
                <c:pt idx="2330">
                  <c:v>41.5</c:v>
                </c:pt>
                <c:pt idx="2331">
                  <c:v>41.39990234375</c:v>
                </c:pt>
                <c:pt idx="2332">
                  <c:v>41.2998046875</c:v>
                </c:pt>
                <c:pt idx="2333">
                  <c:v>41.2998046875</c:v>
                </c:pt>
                <c:pt idx="2334">
                  <c:v>41.199951171875</c:v>
                </c:pt>
                <c:pt idx="2335">
                  <c:v>41.199951171875</c:v>
                </c:pt>
                <c:pt idx="2336">
                  <c:v>41.199951171875</c:v>
                </c:pt>
                <c:pt idx="2337">
                  <c:v>41.199951171875</c:v>
                </c:pt>
                <c:pt idx="2338">
                  <c:v>41.099853515625</c:v>
                </c:pt>
                <c:pt idx="2339">
                  <c:v>41.099853515625</c:v>
                </c:pt>
                <c:pt idx="2340">
                  <c:v>41.099853515625</c:v>
                </c:pt>
                <c:pt idx="2341">
                  <c:v>41</c:v>
                </c:pt>
                <c:pt idx="2342">
                  <c:v>41</c:v>
                </c:pt>
                <c:pt idx="2343">
                  <c:v>40.89990234375</c:v>
                </c:pt>
                <c:pt idx="2344">
                  <c:v>40.89990234375</c:v>
                </c:pt>
                <c:pt idx="2345">
                  <c:v>40.89990234375</c:v>
                </c:pt>
                <c:pt idx="2346">
                  <c:v>40.7998046875</c:v>
                </c:pt>
                <c:pt idx="2347">
                  <c:v>40.7998046875</c:v>
                </c:pt>
                <c:pt idx="2348">
                  <c:v>40.7998046875</c:v>
                </c:pt>
                <c:pt idx="2349">
                  <c:v>40.699951171875</c:v>
                </c:pt>
                <c:pt idx="2350">
                  <c:v>40.7998046875</c:v>
                </c:pt>
                <c:pt idx="2351">
                  <c:v>40.7998046875</c:v>
                </c:pt>
                <c:pt idx="2352">
                  <c:v>40.7998046875</c:v>
                </c:pt>
                <c:pt idx="2353">
                  <c:v>40.699951171875</c:v>
                </c:pt>
                <c:pt idx="2354">
                  <c:v>40.699951171875</c:v>
                </c:pt>
                <c:pt idx="2355">
                  <c:v>40.599853515625</c:v>
                </c:pt>
                <c:pt idx="2356">
                  <c:v>40.599853515625</c:v>
                </c:pt>
                <c:pt idx="2357">
                  <c:v>40.5</c:v>
                </c:pt>
                <c:pt idx="2358">
                  <c:v>40.5</c:v>
                </c:pt>
                <c:pt idx="2359">
                  <c:v>40.5</c:v>
                </c:pt>
                <c:pt idx="2360">
                  <c:v>40.39990234375</c:v>
                </c:pt>
                <c:pt idx="2361">
                  <c:v>40.39990234375</c:v>
                </c:pt>
                <c:pt idx="2362">
                  <c:v>40.300048828125</c:v>
                </c:pt>
                <c:pt idx="2363">
                  <c:v>40.300048828125</c:v>
                </c:pt>
                <c:pt idx="2364">
                  <c:v>40.199951171875</c:v>
                </c:pt>
                <c:pt idx="2365">
                  <c:v>40.199951171875</c:v>
                </c:pt>
                <c:pt idx="2366">
                  <c:v>40.199951171875</c:v>
                </c:pt>
                <c:pt idx="2367">
                  <c:v>40.099853515625</c:v>
                </c:pt>
                <c:pt idx="2368">
                  <c:v>40.199951171875</c:v>
                </c:pt>
                <c:pt idx="2369">
                  <c:v>40.099853515625</c:v>
                </c:pt>
                <c:pt idx="2370">
                  <c:v>40.099853515625</c:v>
                </c:pt>
                <c:pt idx="2371">
                  <c:v>40.099853515625</c:v>
                </c:pt>
                <c:pt idx="2372">
                  <c:v>40</c:v>
                </c:pt>
                <c:pt idx="2373">
                  <c:v>40</c:v>
                </c:pt>
                <c:pt idx="2374">
                  <c:v>40</c:v>
                </c:pt>
                <c:pt idx="2375">
                  <c:v>40</c:v>
                </c:pt>
                <c:pt idx="2376">
                  <c:v>39.89990234375</c:v>
                </c:pt>
                <c:pt idx="2377">
                  <c:v>39.89990234375</c:v>
                </c:pt>
                <c:pt idx="2378">
                  <c:v>39.89990234375</c:v>
                </c:pt>
                <c:pt idx="2379">
                  <c:v>39.800048828125</c:v>
                </c:pt>
                <c:pt idx="2380">
                  <c:v>39.599853515625</c:v>
                </c:pt>
                <c:pt idx="2381">
                  <c:v>39.599853515625</c:v>
                </c:pt>
                <c:pt idx="2382">
                  <c:v>39.599853515625</c:v>
                </c:pt>
                <c:pt idx="2383">
                  <c:v>39.5</c:v>
                </c:pt>
                <c:pt idx="2384">
                  <c:v>39.5</c:v>
                </c:pt>
                <c:pt idx="2385">
                  <c:v>39.5</c:v>
                </c:pt>
                <c:pt idx="2386">
                  <c:v>39.599853515625</c:v>
                </c:pt>
                <c:pt idx="2387">
                  <c:v>39.5</c:v>
                </c:pt>
                <c:pt idx="2388">
                  <c:v>39.5</c:v>
                </c:pt>
                <c:pt idx="2389">
                  <c:v>39.5</c:v>
                </c:pt>
                <c:pt idx="2390">
                  <c:v>39.5</c:v>
                </c:pt>
                <c:pt idx="2391">
                  <c:v>39.39990234375</c:v>
                </c:pt>
                <c:pt idx="2392">
                  <c:v>39.39990234375</c:v>
                </c:pt>
                <c:pt idx="2393">
                  <c:v>39.300048828125</c:v>
                </c:pt>
                <c:pt idx="2394">
                  <c:v>39.300048828125</c:v>
                </c:pt>
                <c:pt idx="2395">
                  <c:v>39.300048828125</c:v>
                </c:pt>
                <c:pt idx="2396">
                  <c:v>39.199951171875</c:v>
                </c:pt>
                <c:pt idx="2397">
                  <c:v>39.199951171875</c:v>
                </c:pt>
                <c:pt idx="2398">
                  <c:v>39.10009765625</c:v>
                </c:pt>
                <c:pt idx="2399">
                  <c:v>39</c:v>
                </c:pt>
                <c:pt idx="2400">
                  <c:v>39</c:v>
                </c:pt>
                <c:pt idx="2401">
                  <c:v>39</c:v>
                </c:pt>
                <c:pt idx="2402">
                  <c:v>38.89990234375</c:v>
                </c:pt>
                <c:pt idx="2403">
                  <c:v>38.89990234375</c:v>
                </c:pt>
                <c:pt idx="2404">
                  <c:v>39</c:v>
                </c:pt>
                <c:pt idx="2405">
                  <c:v>38.89990234375</c:v>
                </c:pt>
                <c:pt idx="2406">
                  <c:v>38.89990234375</c:v>
                </c:pt>
                <c:pt idx="2407">
                  <c:v>38.89990234375</c:v>
                </c:pt>
                <c:pt idx="2408">
                  <c:v>38.800048828125</c:v>
                </c:pt>
                <c:pt idx="2409">
                  <c:v>38.800048828125</c:v>
                </c:pt>
                <c:pt idx="2410">
                  <c:v>38.800048828125</c:v>
                </c:pt>
                <c:pt idx="2411">
                  <c:v>38.699951171875</c:v>
                </c:pt>
                <c:pt idx="2412">
                  <c:v>38.699951171875</c:v>
                </c:pt>
                <c:pt idx="2413">
                  <c:v>38.699951171875</c:v>
                </c:pt>
                <c:pt idx="2414">
                  <c:v>38.60009765625</c:v>
                </c:pt>
                <c:pt idx="2415">
                  <c:v>38.60009765625</c:v>
                </c:pt>
                <c:pt idx="2416">
                  <c:v>38.60009765625</c:v>
                </c:pt>
                <c:pt idx="2417">
                  <c:v>38.5</c:v>
                </c:pt>
                <c:pt idx="2418">
                  <c:v>38.5</c:v>
                </c:pt>
                <c:pt idx="2419">
                  <c:v>38.5</c:v>
                </c:pt>
                <c:pt idx="2420">
                  <c:v>38.39990234375</c:v>
                </c:pt>
                <c:pt idx="2421">
                  <c:v>38.39990234375</c:v>
                </c:pt>
                <c:pt idx="2422">
                  <c:v>38.300048828125</c:v>
                </c:pt>
                <c:pt idx="2423">
                  <c:v>38.300048828125</c:v>
                </c:pt>
                <c:pt idx="2424">
                  <c:v>38.300048828125</c:v>
                </c:pt>
                <c:pt idx="2425">
                  <c:v>38.199951171875</c:v>
                </c:pt>
                <c:pt idx="2426">
                  <c:v>38.199951171875</c:v>
                </c:pt>
                <c:pt idx="2427">
                  <c:v>38.199951171875</c:v>
                </c:pt>
                <c:pt idx="2428">
                  <c:v>38.10009765625</c:v>
                </c:pt>
                <c:pt idx="2429">
                  <c:v>38.10009765625</c:v>
                </c:pt>
                <c:pt idx="2430">
                  <c:v>38.10009765625</c:v>
                </c:pt>
                <c:pt idx="2431">
                  <c:v>38.10009765625</c:v>
                </c:pt>
                <c:pt idx="2432">
                  <c:v>38</c:v>
                </c:pt>
                <c:pt idx="2433">
                  <c:v>38</c:v>
                </c:pt>
                <c:pt idx="2434">
                  <c:v>38</c:v>
                </c:pt>
                <c:pt idx="2435">
                  <c:v>38</c:v>
                </c:pt>
                <c:pt idx="2436">
                  <c:v>38</c:v>
                </c:pt>
                <c:pt idx="2437">
                  <c:v>37.89990234375</c:v>
                </c:pt>
                <c:pt idx="2438">
                  <c:v>37.89990234375</c:v>
                </c:pt>
                <c:pt idx="2439">
                  <c:v>37.89990234375</c:v>
                </c:pt>
                <c:pt idx="2440">
                  <c:v>37.800048828125</c:v>
                </c:pt>
                <c:pt idx="2441">
                  <c:v>37.800048828125</c:v>
                </c:pt>
                <c:pt idx="2442">
                  <c:v>37.800048828125</c:v>
                </c:pt>
                <c:pt idx="2443">
                  <c:v>37.800048828125</c:v>
                </c:pt>
                <c:pt idx="2444">
                  <c:v>37.699951171875</c:v>
                </c:pt>
                <c:pt idx="2445">
                  <c:v>37.699951171875</c:v>
                </c:pt>
                <c:pt idx="2446">
                  <c:v>37.699951171875</c:v>
                </c:pt>
                <c:pt idx="2447">
                  <c:v>37.60009765625</c:v>
                </c:pt>
                <c:pt idx="2448">
                  <c:v>37.60009765625</c:v>
                </c:pt>
                <c:pt idx="2449">
                  <c:v>37.5</c:v>
                </c:pt>
                <c:pt idx="2450">
                  <c:v>37.5</c:v>
                </c:pt>
                <c:pt idx="2451">
                  <c:v>37.5</c:v>
                </c:pt>
                <c:pt idx="2452">
                  <c:v>37.400146484375</c:v>
                </c:pt>
                <c:pt idx="2453">
                  <c:v>37.5</c:v>
                </c:pt>
                <c:pt idx="2454">
                  <c:v>37.5</c:v>
                </c:pt>
                <c:pt idx="2455">
                  <c:v>37.5</c:v>
                </c:pt>
                <c:pt idx="2456">
                  <c:v>37.5</c:v>
                </c:pt>
                <c:pt idx="2457">
                  <c:v>37.400146484375</c:v>
                </c:pt>
                <c:pt idx="2458">
                  <c:v>37.400146484375</c:v>
                </c:pt>
                <c:pt idx="2459">
                  <c:v>37.300048828125</c:v>
                </c:pt>
                <c:pt idx="2460">
                  <c:v>37.199951171875</c:v>
                </c:pt>
                <c:pt idx="2461">
                  <c:v>37.199951171875</c:v>
                </c:pt>
                <c:pt idx="2462">
                  <c:v>37.199951171875</c:v>
                </c:pt>
                <c:pt idx="2463">
                  <c:v>37.10009765625</c:v>
                </c:pt>
                <c:pt idx="2464">
                  <c:v>37.10009765625</c:v>
                </c:pt>
                <c:pt idx="2465">
                  <c:v>37.10009765625</c:v>
                </c:pt>
                <c:pt idx="2466">
                  <c:v>37.10009765625</c:v>
                </c:pt>
                <c:pt idx="2467">
                  <c:v>37.10009765625</c:v>
                </c:pt>
                <c:pt idx="2468">
                  <c:v>37.10009765625</c:v>
                </c:pt>
                <c:pt idx="2469">
                  <c:v>37</c:v>
                </c:pt>
                <c:pt idx="2470">
                  <c:v>37</c:v>
                </c:pt>
                <c:pt idx="2471">
                  <c:v>37</c:v>
                </c:pt>
                <c:pt idx="2472">
                  <c:v>37</c:v>
                </c:pt>
                <c:pt idx="2473">
                  <c:v>37</c:v>
                </c:pt>
                <c:pt idx="2474">
                  <c:v>37</c:v>
                </c:pt>
                <c:pt idx="2475">
                  <c:v>36.900146484375</c:v>
                </c:pt>
                <c:pt idx="2476">
                  <c:v>36.900146484375</c:v>
                </c:pt>
                <c:pt idx="2477">
                  <c:v>36.800048828125</c:v>
                </c:pt>
                <c:pt idx="2478">
                  <c:v>36.699951171875</c:v>
                </c:pt>
                <c:pt idx="2479">
                  <c:v>36.699951171875</c:v>
                </c:pt>
                <c:pt idx="2480">
                  <c:v>36.699951171875</c:v>
                </c:pt>
                <c:pt idx="2481">
                  <c:v>36.699951171875</c:v>
                </c:pt>
                <c:pt idx="2482">
                  <c:v>36.60009765625</c:v>
                </c:pt>
                <c:pt idx="2483">
                  <c:v>36.60009765625</c:v>
                </c:pt>
                <c:pt idx="2484">
                  <c:v>36.60009765625</c:v>
                </c:pt>
                <c:pt idx="2485">
                  <c:v>36.60009765625</c:v>
                </c:pt>
                <c:pt idx="2486">
                  <c:v>36.60009765625</c:v>
                </c:pt>
                <c:pt idx="2487">
                  <c:v>36.5</c:v>
                </c:pt>
                <c:pt idx="2488">
                  <c:v>36.5</c:v>
                </c:pt>
                <c:pt idx="2489">
                  <c:v>36.400146484375</c:v>
                </c:pt>
                <c:pt idx="2490">
                  <c:v>36.400146484375</c:v>
                </c:pt>
                <c:pt idx="2491">
                  <c:v>36.400146484375</c:v>
                </c:pt>
                <c:pt idx="2492">
                  <c:v>36.300048828125</c:v>
                </c:pt>
                <c:pt idx="2493">
                  <c:v>36.300048828125</c:v>
                </c:pt>
                <c:pt idx="2494">
                  <c:v>36.300048828125</c:v>
                </c:pt>
                <c:pt idx="2495">
                  <c:v>36.400146484375</c:v>
                </c:pt>
                <c:pt idx="2496">
                  <c:v>36.400146484375</c:v>
                </c:pt>
                <c:pt idx="2497">
                  <c:v>36.400146484375</c:v>
                </c:pt>
                <c:pt idx="2498">
                  <c:v>36.300048828125</c:v>
                </c:pt>
                <c:pt idx="2499">
                  <c:v>36.300048828125</c:v>
                </c:pt>
                <c:pt idx="2500">
                  <c:v>36.300048828125</c:v>
                </c:pt>
                <c:pt idx="2501">
                  <c:v>36.10009765625</c:v>
                </c:pt>
                <c:pt idx="2502">
                  <c:v>36.10009765625</c:v>
                </c:pt>
                <c:pt idx="2503">
                  <c:v>36.10009765625</c:v>
                </c:pt>
                <c:pt idx="2504">
                  <c:v>36.10009765625</c:v>
                </c:pt>
                <c:pt idx="2505">
                  <c:v>36</c:v>
                </c:pt>
                <c:pt idx="2506">
                  <c:v>36</c:v>
                </c:pt>
                <c:pt idx="2507">
                  <c:v>36</c:v>
                </c:pt>
                <c:pt idx="2508">
                  <c:v>36</c:v>
                </c:pt>
                <c:pt idx="2509">
                  <c:v>36</c:v>
                </c:pt>
                <c:pt idx="2510">
                  <c:v>36</c:v>
                </c:pt>
                <c:pt idx="2511">
                  <c:v>35.900146484375</c:v>
                </c:pt>
                <c:pt idx="2512">
                  <c:v>35.900146484375</c:v>
                </c:pt>
                <c:pt idx="2513">
                  <c:v>35.800048828125</c:v>
                </c:pt>
                <c:pt idx="2514">
                  <c:v>35.800048828125</c:v>
                </c:pt>
                <c:pt idx="2515">
                  <c:v>35.800048828125</c:v>
                </c:pt>
                <c:pt idx="2516">
                  <c:v>35.7001953125</c:v>
                </c:pt>
                <c:pt idx="2517">
                  <c:v>35.7001953125</c:v>
                </c:pt>
                <c:pt idx="2518">
                  <c:v>35.7001953125</c:v>
                </c:pt>
                <c:pt idx="2519">
                  <c:v>35.7001953125</c:v>
                </c:pt>
                <c:pt idx="2520">
                  <c:v>35.7001953125</c:v>
                </c:pt>
                <c:pt idx="2521">
                  <c:v>35.7001953125</c:v>
                </c:pt>
                <c:pt idx="2522">
                  <c:v>35.7001953125</c:v>
                </c:pt>
                <c:pt idx="2523">
                  <c:v>35.60009765625</c:v>
                </c:pt>
                <c:pt idx="2524">
                  <c:v>35.60009765625</c:v>
                </c:pt>
                <c:pt idx="2525">
                  <c:v>35.60009765625</c:v>
                </c:pt>
                <c:pt idx="2526">
                  <c:v>35.5</c:v>
                </c:pt>
                <c:pt idx="2527">
                  <c:v>35.5</c:v>
                </c:pt>
                <c:pt idx="2528">
                  <c:v>35.5</c:v>
                </c:pt>
                <c:pt idx="2529">
                  <c:v>35.5</c:v>
                </c:pt>
                <c:pt idx="2530">
                  <c:v>35.400146484375</c:v>
                </c:pt>
                <c:pt idx="2531">
                  <c:v>35.5</c:v>
                </c:pt>
                <c:pt idx="2532">
                  <c:v>35.5</c:v>
                </c:pt>
                <c:pt idx="2533">
                  <c:v>35.400146484375</c:v>
                </c:pt>
                <c:pt idx="2534">
                  <c:v>35.400146484375</c:v>
                </c:pt>
                <c:pt idx="2535">
                  <c:v>35.400146484375</c:v>
                </c:pt>
                <c:pt idx="2536">
                  <c:v>35.400146484375</c:v>
                </c:pt>
                <c:pt idx="2537">
                  <c:v>35.300048828125</c:v>
                </c:pt>
                <c:pt idx="2538">
                  <c:v>35.2001953125</c:v>
                </c:pt>
                <c:pt idx="2539">
                  <c:v>35.2001953125</c:v>
                </c:pt>
                <c:pt idx="2540">
                  <c:v>35.2001953125</c:v>
                </c:pt>
                <c:pt idx="2541">
                  <c:v>35.2001953125</c:v>
                </c:pt>
                <c:pt idx="2542">
                  <c:v>35.10009765625</c:v>
                </c:pt>
                <c:pt idx="2543">
                  <c:v>35.10009765625</c:v>
                </c:pt>
                <c:pt idx="2544">
                  <c:v>35.2001953125</c:v>
                </c:pt>
                <c:pt idx="2545">
                  <c:v>35.10009765625</c:v>
                </c:pt>
                <c:pt idx="2546">
                  <c:v>35.10009765625</c:v>
                </c:pt>
                <c:pt idx="2547">
                  <c:v>35.10009765625</c:v>
                </c:pt>
                <c:pt idx="2548">
                  <c:v>35.10009765625</c:v>
                </c:pt>
                <c:pt idx="2549">
                  <c:v>35</c:v>
                </c:pt>
                <c:pt idx="2550">
                  <c:v>34.900146484375</c:v>
                </c:pt>
                <c:pt idx="2551">
                  <c:v>34.900146484375</c:v>
                </c:pt>
                <c:pt idx="2552">
                  <c:v>34.800048828125</c:v>
                </c:pt>
                <c:pt idx="2553">
                  <c:v>34.800048828125</c:v>
                </c:pt>
                <c:pt idx="2554">
                  <c:v>34.800048828125</c:v>
                </c:pt>
                <c:pt idx="2555">
                  <c:v>34.7001953125</c:v>
                </c:pt>
                <c:pt idx="2556">
                  <c:v>34.800048828125</c:v>
                </c:pt>
                <c:pt idx="2557">
                  <c:v>34.800048828125</c:v>
                </c:pt>
                <c:pt idx="2558">
                  <c:v>34.800048828125</c:v>
                </c:pt>
                <c:pt idx="2559">
                  <c:v>34.800048828125</c:v>
                </c:pt>
                <c:pt idx="2560">
                  <c:v>34.7001953125</c:v>
                </c:pt>
                <c:pt idx="2561">
                  <c:v>34.7001953125</c:v>
                </c:pt>
                <c:pt idx="2562">
                  <c:v>34.7001953125</c:v>
                </c:pt>
                <c:pt idx="2563">
                  <c:v>34.60009765625</c:v>
                </c:pt>
                <c:pt idx="2564">
                  <c:v>34.60009765625</c:v>
                </c:pt>
                <c:pt idx="2565">
                  <c:v>34.60009765625</c:v>
                </c:pt>
                <c:pt idx="2566">
                  <c:v>34.60009765625</c:v>
                </c:pt>
                <c:pt idx="2567">
                  <c:v>34.5</c:v>
                </c:pt>
                <c:pt idx="2568">
                  <c:v>34.300048828125</c:v>
                </c:pt>
                <c:pt idx="2569">
                  <c:v>34.300048828125</c:v>
                </c:pt>
                <c:pt idx="2570">
                  <c:v>34.300048828125</c:v>
                </c:pt>
                <c:pt idx="2571">
                  <c:v>34.2001953125</c:v>
                </c:pt>
                <c:pt idx="2572">
                  <c:v>34.2001953125</c:v>
                </c:pt>
                <c:pt idx="2573">
                  <c:v>34.2001953125</c:v>
                </c:pt>
                <c:pt idx="2574">
                  <c:v>34.300048828125</c:v>
                </c:pt>
                <c:pt idx="2575">
                  <c:v>34.300048828125</c:v>
                </c:pt>
                <c:pt idx="2576">
                  <c:v>34.300048828125</c:v>
                </c:pt>
                <c:pt idx="2577">
                  <c:v>34.2001953125</c:v>
                </c:pt>
                <c:pt idx="2578">
                  <c:v>34.2001953125</c:v>
                </c:pt>
                <c:pt idx="2579">
                  <c:v>34.2001953125</c:v>
                </c:pt>
                <c:pt idx="2580">
                  <c:v>34.300048828125</c:v>
                </c:pt>
                <c:pt idx="2581">
                  <c:v>34.2001953125</c:v>
                </c:pt>
                <c:pt idx="2582">
                  <c:v>34.2001953125</c:v>
                </c:pt>
                <c:pt idx="2583">
                  <c:v>34.2001953125</c:v>
                </c:pt>
                <c:pt idx="2584">
                  <c:v>34.2001953125</c:v>
                </c:pt>
                <c:pt idx="2585">
                  <c:v>34.10009765625</c:v>
                </c:pt>
                <c:pt idx="2586">
                  <c:v>34.000244140625</c:v>
                </c:pt>
                <c:pt idx="2587">
                  <c:v>34.000244140625</c:v>
                </c:pt>
                <c:pt idx="2588">
                  <c:v>34.000244140625</c:v>
                </c:pt>
                <c:pt idx="2589">
                  <c:v>34.000244140625</c:v>
                </c:pt>
                <c:pt idx="2590">
                  <c:v>33.900146484375</c:v>
                </c:pt>
                <c:pt idx="2591">
                  <c:v>33.900146484375</c:v>
                </c:pt>
                <c:pt idx="2592">
                  <c:v>33.900146484375</c:v>
                </c:pt>
                <c:pt idx="2593">
                  <c:v>33.900146484375</c:v>
                </c:pt>
                <c:pt idx="2594">
                  <c:v>33.900146484375</c:v>
                </c:pt>
                <c:pt idx="2595">
                  <c:v>33.900146484375</c:v>
                </c:pt>
                <c:pt idx="2596">
                  <c:v>33.800048828125</c:v>
                </c:pt>
                <c:pt idx="2597">
                  <c:v>33.800048828125</c:v>
                </c:pt>
                <c:pt idx="2598">
                  <c:v>33.800048828125</c:v>
                </c:pt>
                <c:pt idx="2599">
                  <c:v>33.800048828125</c:v>
                </c:pt>
                <c:pt idx="2600">
                  <c:v>33.7001953125</c:v>
                </c:pt>
                <c:pt idx="2601">
                  <c:v>33.7001953125</c:v>
                </c:pt>
                <c:pt idx="2602">
                  <c:v>33.7001953125</c:v>
                </c:pt>
                <c:pt idx="2603">
                  <c:v>33.7001953125</c:v>
                </c:pt>
                <c:pt idx="2604">
                  <c:v>33.7001953125</c:v>
                </c:pt>
                <c:pt idx="2605">
                  <c:v>33.60009765625</c:v>
                </c:pt>
                <c:pt idx="2606">
                  <c:v>33.60009765625</c:v>
                </c:pt>
                <c:pt idx="2607">
                  <c:v>33.60009765625</c:v>
                </c:pt>
                <c:pt idx="2608">
                  <c:v>33.60009765625</c:v>
                </c:pt>
                <c:pt idx="2609">
                  <c:v>33.500244140625</c:v>
                </c:pt>
                <c:pt idx="2610">
                  <c:v>33.60009765625</c:v>
                </c:pt>
                <c:pt idx="2611">
                  <c:v>33.60009765625</c:v>
                </c:pt>
                <c:pt idx="2612">
                  <c:v>33.500244140625</c:v>
                </c:pt>
                <c:pt idx="2613">
                  <c:v>33.500244140625</c:v>
                </c:pt>
                <c:pt idx="2614">
                  <c:v>33.500244140625</c:v>
                </c:pt>
                <c:pt idx="2615">
                  <c:v>33.500244140625</c:v>
                </c:pt>
                <c:pt idx="2616">
                  <c:v>33.400146484375</c:v>
                </c:pt>
                <c:pt idx="2617">
                  <c:v>33.400146484375</c:v>
                </c:pt>
                <c:pt idx="2618">
                  <c:v>33.300048828125</c:v>
                </c:pt>
                <c:pt idx="2619">
                  <c:v>33.300048828125</c:v>
                </c:pt>
                <c:pt idx="2620">
                  <c:v>33.300048828125</c:v>
                </c:pt>
                <c:pt idx="2621">
                  <c:v>33.300048828125</c:v>
                </c:pt>
                <c:pt idx="2622">
                  <c:v>33.2001953125</c:v>
                </c:pt>
                <c:pt idx="2623">
                  <c:v>33.300048828125</c:v>
                </c:pt>
                <c:pt idx="2624">
                  <c:v>33.2001953125</c:v>
                </c:pt>
                <c:pt idx="2625">
                  <c:v>33.2001953125</c:v>
                </c:pt>
                <c:pt idx="2626">
                  <c:v>33.2001953125</c:v>
                </c:pt>
                <c:pt idx="2627">
                  <c:v>33.2001953125</c:v>
                </c:pt>
                <c:pt idx="2628">
                  <c:v>33.10009765625</c:v>
                </c:pt>
                <c:pt idx="2629">
                  <c:v>33.10009765625</c:v>
                </c:pt>
                <c:pt idx="2630">
                  <c:v>33.000244140625</c:v>
                </c:pt>
                <c:pt idx="2631">
                  <c:v>33.000244140625</c:v>
                </c:pt>
                <c:pt idx="2632">
                  <c:v>33.000244140625</c:v>
                </c:pt>
                <c:pt idx="2633">
                  <c:v>33.000244140625</c:v>
                </c:pt>
                <c:pt idx="2634">
                  <c:v>33.000244140625</c:v>
                </c:pt>
                <c:pt idx="2635">
                  <c:v>32.900146484375</c:v>
                </c:pt>
                <c:pt idx="2636">
                  <c:v>32.800048828125</c:v>
                </c:pt>
                <c:pt idx="2637">
                  <c:v>32.800048828125</c:v>
                </c:pt>
                <c:pt idx="2638">
                  <c:v>32.800048828125</c:v>
                </c:pt>
                <c:pt idx="2639">
                  <c:v>32.800048828125</c:v>
                </c:pt>
                <c:pt idx="2640">
                  <c:v>32.800048828125</c:v>
                </c:pt>
                <c:pt idx="2641">
                  <c:v>32.800048828125</c:v>
                </c:pt>
                <c:pt idx="2642">
                  <c:v>32.800048828125</c:v>
                </c:pt>
                <c:pt idx="2643">
                  <c:v>32.800048828125</c:v>
                </c:pt>
                <c:pt idx="2644">
                  <c:v>32.7001953125</c:v>
                </c:pt>
                <c:pt idx="2645">
                  <c:v>32.7001953125</c:v>
                </c:pt>
                <c:pt idx="2646">
                  <c:v>32.7001953125</c:v>
                </c:pt>
                <c:pt idx="2647">
                  <c:v>32.7001953125</c:v>
                </c:pt>
                <c:pt idx="2648">
                  <c:v>32.7001953125</c:v>
                </c:pt>
                <c:pt idx="2649">
                  <c:v>32.60009765625</c:v>
                </c:pt>
                <c:pt idx="2650">
                  <c:v>32.60009765625</c:v>
                </c:pt>
                <c:pt idx="2651">
                  <c:v>32.60009765625</c:v>
                </c:pt>
                <c:pt idx="2652">
                  <c:v>32.60009765625</c:v>
                </c:pt>
                <c:pt idx="2653">
                  <c:v>32.60009765625</c:v>
                </c:pt>
                <c:pt idx="2654">
                  <c:v>32.60009765625</c:v>
                </c:pt>
                <c:pt idx="2655">
                  <c:v>32.500244140625</c:v>
                </c:pt>
                <c:pt idx="2656">
                  <c:v>32.500244140625</c:v>
                </c:pt>
                <c:pt idx="2657">
                  <c:v>32.500244140625</c:v>
                </c:pt>
                <c:pt idx="2658">
                  <c:v>32.500244140625</c:v>
                </c:pt>
                <c:pt idx="2659">
                  <c:v>32.400146484375</c:v>
                </c:pt>
                <c:pt idx="2660">
                  <c:v>32.30029296875</c:v>
                </c:pt>
                <c:pt idx="2661">
                  <c:v>32.30029296875</c:v>
                </c:pt>
                <c:pt idx="2662">
                  <c:v>32.30029296875</c:v>
                </c:pt>
                <c:pt idx="2663">
                  <c:v>32.30029296875</c:v>
                </c:pt>
                <c:pt idx="2664">
                  <c:v>32.30029296875</c:v>
                </c:pt>
                <c:pt idx="2665">
                  <c:v>32.30029296875</c:v>
                </c:pt>
                <c:pt idx="2666">
                  <c:v>32.2001953125</c:v>
                </c:pt>
                <c:pt idx="2667">
                  <c:v>32.2001953125</c:v>
                </c:pt>
                <c:pt idx="2668">
                  <c:v>32.2001953125</c:v>
                </c:pt>
                <c:pt idx="2669">
                  <c:v>32.2001953125</c:v>
                </c:pt>
                <c:pt idx="2670">
                  <c:v>32.2001953125</c:v>
                </c:pt>
                <c:pt idx="2671">
                  <c:v>32.30029296875</c:v>
                </c:pt>
                <c:pt idx="2672">
                  <c:v>32.30029296875</c:v>
                </c:pt>
                <c:pt idx="2673">
                  <c:v>32.30029296875</c:v>
                </c:pt>
                <c:pt idx="2674">
                  <c:v>32.30029296875</c:v>
                </c:pt>
                <c:pt idx="2675">
                  <c:v>32.2001953125</c:v>
                </c:pt>
                <c:pt idx="2676">
                  <c:v>32.2001953125</c:v>
                </c:pt>
                <c:pt idx="2677">
                  <c:v>32.10009765625</c:v>
                </c:pt>
                <c:pt idx="2678">
                  <c:v>32.000244140625</c:v>
                </c:pt>
                <c:pt idx="2679">
                  <c:v>32.000244140625</c:v>
                </c:pt>
                <c:pt idx="2680">
                  <c:v>32.000244140625</c:v>
                </c:pt>
                <c:pt idx="2681">
                  <c:v>32.000244140625</c:v>
                </c:pt>
                <c:pt idx="2682">
                  <c:v>32.000244140625</c:v>
                </c:pt>
                <c:pt idx="2683">
                  <c:v>32.10009765625</c:v>
                </c:pt>
                <c:pt idx="2684">
                  <c:v>32.000244140625</c:v>
                </c:pt>
                <c:pt idx="2685">
                  <c:v>32.000244140625</c:v>
                </c:pt>
                <c:pt idx="2686">
                  <c:v>32.000244140625</c:v>
                </c:pt>
                <c:pt idx="2687">
                  <c:v>32.000244140625</c:v>
                </c:pt>
                <c:pt idx="2688">
                  <c:v>31.89990234375</c:v>
                </c:pt>
                <c:pt idx="2689">
                  <c:v>31.7998046875</c:v>
                </c:pt>
                <c:pt idx="2690">
                  <c:v>31.69970703125</c:v>
                </c:pt>
                <c:pt idx="2691">
                  <c:v>31.69970703125</c:v>
                </c:pt>
                <c:pt idx="2692">
                  <c:v>31.69970703125</c:v>
                </c:pt>
                <c:pt idx="2693">
                  <c:v>31.69970703125</c:v>
                </c:pt>
                <c:pt idx="2694">
                  <c:v>31.69970703125</c:v>
                </c:pt>
                <c:pt idx="2695">
                  <c:v>31.69970703125</c:v>
                </c:pt>
                <c:pt idx="2696">
                  <c:v>31.69970703125</c:v>
                </c:pt>
                <c:pt idx="2697">
                  <c:v>31.69970703125</c:v>
                </c:pt>
                <c:pt idx="2698">
                  <c:v>31.69970703125</c:v>
                </c:pt>
                <c:pt idx="2699">
                  <c:v>31.599853515625</c:v>
                </c:pt>
                <c:pt idx="2700">
                  <c:v>31.599853515625</c:v>
                </c:pt>
                <c:pt idx="2701">
                  <c:v>31.499755859375</c:v>
                </c:pt>
                <c:pt idx="2702">
                  <c:v>31.499755859375</c:v>
                </c:pt>
                <c:pt idx="2703">
                  <c:v>31.39990234375</c:v>
                </c:pt>
                <c:pt idx="2704">
                  <c:v>31.39990234375</c:v>
                </c:pt>
                <c:pt idx="2705">
                  <c:v>31.39990234375</c:v>
                </c:pt>
                <c:pt idx="2706">
                  <c:v>31.39990234375</c:v>
                </c:pt>
                <c:pt idx="2707">
                  <c:v>31.39990234375</c:v>
                </c:pt>
                <c:pt idx="2708">
                  <c:v>31.2998046875</c:v>
                </c:pt>
                <c:pt idx="2709">
                  <c:v>31.2998046875</c:v>
                </c:pt>
                <c:pt idx="2710">
                  <c:v>31.2998046875</c:v>
                </c:pt>
                <c:pt idx="2711">
                  <c:v>31.2998046875</c:v>
                </c:pt>
                <c:pt idx="2712">
                  <c:v>31.2998046875</c:v>
                </c:pt>
                <c:pt idx="2713">
                  <c:v>31.2998046875</c:v>
                </c:pt>
                <c:pt idx="2714">
                  <c:v>31.2998046875</c:v>
                </c:pt>
                <c:pt idx="2715">
                  <c:v>31.19970703125</c:v>
                </c:pt>
                <c:pt idx="2716">
                  <c:v>31.19970703125</c:v>
                </c:pt>
                <c:pt idx="2717">
                  <c:v>31.19970703125</c:v>
                </c:pt>
                <c:pt idx="2718">
                  <c:v>31.19970703125</c:v>
                </c:pt>
                <c:pt idx="2719">
                  <c:v>31.19970703125</c:v>
                </c:pt>
                <c:pt idx="2720">
                  <c:v>31.19970703125</c:v>
                </c:pt>
                <c:pt idx="2721">
                  <c:v>31.19970703125</c:v>
                </c:pt>
                <c:pt idx="2722">
                  <c:v>31.099853515625</c:v>
                </c:pt>
                <c:pt idx="2723">
                  <c:v>31.099853515625</c:v>
                </c:pt>
                <c:pt idx="2724">
                  <c:v>31.099853515625</c:v>
                </c:pt>
                <c:pt idx="2725">
                  <c:v>30.89990234375</c:v>
                </c:pt>
                <c:pt idx="2726">
                  <c:v>30.89990234375</c:v>
                </c:pt>
                <c:pt idx="2727">
                  <c:v>30.89990234375</c:v>
                </c:pt>
                <c:pt idx="2728">
                  <c:v>30.7998046875</c:v>
                </c:pt>
                <c:pt idx="2729">
                  <c:v>30.7998046875</c:v>
                </c:pt>
                <c:pt idx="2730">
                  <c:v>30.7998046875</c:v>
                </c:pt>
                <c:pt idx="2731">
                  <c:v>30.7998046875</c:v>
                </c:pt>
                <c:pt idx="2732">
                  <c:v>30.999755859375</c:v>
                </c:pt>
                <c:pt idx="2733">
                  <c:v>30.89990234375</c:v>
                </c:pt>
                <c:pt idx="2734">
                  <c:v>30.89990234375</c:v>
                </c:pt>
                <c:pt idx="2735">
                  <c:v>30.89990234375</c:v>
                </c:pt>
                <c:pt idx="2736">
                  <c:v>30.89990234375</c:v>
                </c:pt>
                <c:pt idx="2737">
                  <c:v>30.89990234375</c:v>
                </c:pt>
                <c:pt idx="2738">
                  <c:v>30.89990234375</c:v>
                </c:pt>
                <c:pt idx="2739">
                  <c:v>30.89990234375</c:v>
                </c:pt>
                <c:pt idx="2740">
                  <c:v>30.7998046875</c:v>
                </c:pt>
                <c:pt idx="2741">
                  <c:v>30.7998046875</c:v>
                </c:pt>
                <c:pt idx="2742">
                  <c:v>30.7998046875</c:v>
                </c:pt>
                <c:pt idx="2743">
                  <c:v>30.7998046875</c:v>
                </c:pt>
                <c:pt idx="2744">
                  <c:v>30.699951171875</c:v>
                </c:pt>
                <c:pt idx="2745">
                  <c:v>30.699951171875</c:v>
                </c:pt>
                <c:pt idx="2746">
                  <c:v>30.599853515625</c:v>
                </c:pt>
                <c:pt idx="2747">
                  <c:v>30.599853515625</c:v>
                </c:pt>
                <c:pt idx="2748">
                  <c:v>30.599853515625</c:v>
                </c:pt>
                <c:pt idx="2749">
                  <c:v>30.599853515625</c:v>
                </c:pt>
                <c:pt idx="2750">
                  <c:v>30.599853515625</c:v>
                </c:pt>
                <c:pt idx="2751">
                  <c:v>30.599853515625</c:v>
                </c:pt>
                <c:pt idx="2752">
                  <c:v>30.499755859375</c:v>
                </c:pt>
                <c:pt idx="2753">
                  <c:v>30.499755859375</c:v>
                </c:pt>
                <c:pt idx="2754">
                  <c:v>30.499755859375</c:v>
                </c:pt>
                <c:pt idx="2755">
                  <c:v>30.499755859375</c:v>
                </c:pt>
                <c:pt idx="2756">
                  <c:v>30.499755859375</c:v>
                </c:pt>
                <c:pt idx="2757">
                  <c:v>30.39990234375</c:v>
                </c:pt>
                <c:pt idx="2758">
                  <c:v>30.39990234375</c:v>
                </c:pt>
                <c:pt idx="2759">
                  <c:v>30.39990234375</c:v>
                </c:pt>
                <c:pt idx="2760">
                  <c:v>30.39990234375</c:v>
                </c:pt>
                <c:pt idx="2761">
                  <c:v>30.39990234375</c:v>
                </c:pt>
                <c:pt idx="2762">
                  <c:v>30.2998046875</c:v>
                </c:pt>
                <c:pt idx="2763">
                  <c:v>30.2998046875</c:v>
                </c:pt>
                <c:pt idx="2764">
                  <c:v>30.2998046875</c:v>
                </c:pt>
                <c:pt idx="2765">
                  <c:v>30.2998046875</c:v>
                </c:pt>
                <c:pt idx="2766">
                  <c:v>30.199951171875</c:v>
                </c:pt>
                <c:pt idx="2767">
                  <c:v>30.199951171875</c:v>
                </c:pt>
                <c:pt idx="2768">
                  <c:v>30.2998046875</c:v>
                </c:pt>
                <c:pt idx="2769">
                  <c:v>30.199951171875</c:v>
                </c:pt>
                <c:pt idx="2770">
                  <c:v>30.199951171875</c:v>
                </c:pt>
                <c:pt idx="2771">
                  <c:v>30.199951171875</c:v>
                </c:pt>
                <c:pt idx="2772">
                  <c:v>30.199951171875</c:v>
                </c:pt>
                <c:pt idx="2773">
                  <c:v>30.199951171875</c:v>
                </c:pt>
                <c:pt idx="2774">
                  <c:v>30.199951171875</c:v>
                </c:pt>
                <c:pt idx="2775">
                  <c:v>30.199951171875</c:v>
                </c:pt>
                <c:pt idx="2776">
                  <c:v>30.099853515625</c:v>
                </c:pt>
                <c:pt idx="2777">
                  <c:v>30.099853515625</c:v>
                </c:pt>
                <c:pt idx="2778">
                  <c:v>30.099853515625</c:v>
                </c:pt>
                <c:pt idx="2779">
                  <c:v>30.099853515625</c:v>
                </c:pt>
                <c:pt idx="2780">
                  <c:v>29.999755859375</c:v>
                </c:pt>
                <c:pt idx="2781">
                  <c:v>29.999755859375</c:v>
                </c:pt>
                <c:pt idx="2782">
                  <c:v>29.999755859375</c:v>
                </c:pt>
                <c:pt idx="2783">
                  <c:v>29.89990234375</c:v>
                </c:pt>
                <c:pt idx="2784">
                  <c:v>29.89990234375</c:v>
                </c:pt>
                <c:pt idx="2785">
                  <c:v>29.89990234375</c:v>
                </c:pt>
                <c:pt idx="2786">
                  <c:v>29.699951171875</c:v>
                </c:pt>
                <c:pt idx="2787">
                  <c:v>29.699951171875</c:v>
                </c:pt>
                <c:pt idx="2788">
                  <c:v>29.699951171875</c:v>
                </c:pt>
                <c:pt idx="2789">
                  <c:v>29.699951171875</c:v>
                </c:pt>
                <c:pt idx="2790">
                  <c:v>29.699951171875</c:v>
                </c:pt>
                <c:pt idx="2791">
                  <c:v>29.599853515625</c:v>
                </c:pt>
                <c:pt idx="2792">
                  <c:v>29.7998046875</c:v>
                </c:pt>
                <c:pt idx="2793">
                  <c:v>29.7998046875</c:v>
                </c:pt>
                <c:pt idx="2794">
                  <c:v>29.699951171875</c:v>
                </c:pt>
                <c:pt idx="2795">
                  <c:v>29.699951171875</c:v>
                </c:pt>
                <c:pt idx="2796">
                  <c:v>29.699951171875</c:v>
                </c:pt>
                <c:pt idx="2797">
                  <c:v>29.699951171875</c:v>
                </c:pt>
                <c:pt idx="2798">
                  <c:v>29.699951171875</c:v>
                </c:pt>
                <c:pt idx="2799">
                  <c:v>29.699951171875</c:v>
                </c:pt>
                <c:pt idx="2800">
                  <c:v>29.699951171875</c:v>
                </c:pt>
                <c:pt idx="2801">
                  <c:v>29.599853515625</c:v>
                </c:pt>
                <c:pt idx="2802">
                  <c:v>29.599853515625</c:v>
                </c:pt>
                <c:pt idx="2803">
                  <c:v>29.599853515625</c:v>
                </c:pt>
                <c:pt idx="2804">
                  <c:v>29.599853515625</c:v>
                </c:pt>
                <c:pt idx="2805">
                  <c:v>29.5</c:v>
                </c:pt>
                <c:pt idx="2806">
                  <c:v>29.5</c:v>
                </c:pt>
                <c:pt idx="2807">
                  <c:v>29.5</c:v>
                </c:pt>
                <c:pt idx="2808">
                  <c:v>29.5</c:v>
                </c:pt>
                <c:pt idx="2809">
                  <c:v>29.5</c:v>
                </c:pt>
                <c:pt idx="2810">
                  <c:v>29.39990234375</c:v>
                </c:pt>
                <c:pt idx="2811">
                  <c:v>29.39990234375</c:v>
                </c:pt>
                <c:pt idx="2812">
                  <c:v>29.39990234375</c:v>
                </c:pt>
                <c:pt idx="2813">
                  <c:v>29.39990234375</c:v>
                </c:pt>
                <c:pt idx="2814">
                  <c:v>29.2998046875</c:v>
                </c:pt>
                <c:pt idx="2815">
                  <c:v>29.2998046875</c:v>
                </c:pt>
                <c:pt idx="2816">
                  <c:v>29.2998046875</c:v>
                </c:pt>
                <c:pt idx="2817">
                  <c:v>29.39990234375</c:v>
                </c:pt>
                <c:pt idx="2818">
                  <c:v>29.39990234375</c:v>
                </c:pt>
                <c:pt idx="2819">
                  <c:v>29.2998046875</c:v>
                </c:pt>
                <c:pt idx="2820">
                  <c:v>29.2998046875</c:v>
                </c:pt>
                <c:pt idx="2821">
                  <c:v>29.2998046875</c:v>
                </c:pt>
                <c:pt idx="2822">
                  <c:v>29.199951171875</c:v>
                </c:pt>
                <c:pt idx="2823">
                  <c:v>29.199951171875</c:v>
                </c:pt>
                <c:pt idx="2824">
                  <c:v>29.199951171875</c:v>
                </c:pt>
                <c:pt idx="2825">
                  <c:v>29.199951171875</c:v>
                </c:pt>
                <c:pt idx="2826">
                  <c:v>29.099853515625</c:v>
                </c:pt>
                <c:pt idx="2827">
                  <c:v>29.099853515625</c:v>
                </c:pt>
                <c:pt idx="2828">
                  <c:v>29.099853515625</c:v>
                </c:pt>
                <c:pt idx="2829">
                  <c:v>29</c:v>
                </c:pt>
                <c:pt idx="2830">
                  <c:v>29</c:v>
                </c:pt>
                <c:pt idx="2831">
                  <c:v>29</c:v>
                </c:pt>
                <c:pt idx="2832">
                  <c:v>29</c:v>
                </c:pt>
                <c:pt idx="2833">
                  <c:v>29</c:v>
                </c:pt>
                <c:pt idx="2834">
                  <c:v>29</c:v>
                </c:pt>
                <c:pt idx="2835">
                  <c:v>28.89990234375</c:v>
                </c:pt>
                <c:pt idx="2836">
                  <c:v>28.89990234375</c:v>
                </c:pt>
                <c:pt idx="2837">
                  <c:v>28.89990234375</c:v>
                </c:pt>
                <c:pt idx="2838">
                  <c:v>28.89990234375</c:v>
                </c:pt>
                <c:pt idx="2839">
                  <c:v>28.7998046875</c:v>
                </c:pt>
                <c:pt idx="2840">
                  <c:v>28.7998046875</c:v>
                </c:pt>
                <c:pt idx="2841">
                  <c:v>28.89990234375</c:v>
                </c:pt>
                <c:pt idx="2842">
                  <c:v>28.89990234375</c:v>
                </c:pt>
                <c:pt idx="2843">
                  <c:v>28.89990234375</c:v>
                </c:pt>
                <c:pt idx="2844">
                  <c:v>28.89990234375</c:v>
                </c:pt>
                <c:pt idx="2845">
                  <c:v>28.89990234375</c:v>
                </c:pt>
                <c:pt idx="2846">
                  <c:v>28.89990234375</c:v>
                </c:pt>
                <c:pt idx="2847">
                  <c:v>28.89990234375</c:v>
                </c:pt>
                <c:pt idx="2848">
                  <c:v>28.89990234375</c:v>
                </c:pt>
                <c:pt idx="2849">
                  <c:v>28.7998046875</c:v>
                </c:pt>
                <c:pt idx="2850">
                  <c:v>28.7998046875</c:v>
                </c:pt>
                <c:pt idx="2851">
                  <c:v>28.7998046875</c:v>
                </c:pt>
                <c:pt idx="2852">
                  <c:v>28.7998046875</c:v>
                </c:pt>
                <c:pt idx="2853">
                  <c:v>28.699951171875</c:v>
                </c:pt>
                <c:pt idx="2854">
                  <c:v>28.699951171875</c:v>
                </c:pt>
                <c:pt idx="2855">
                  <c:v>28.599853515625</c:v>
                </c:pt>
                <c:pt idx="2856">
                  <c:v>28.599853515625</c:v>
                </c:pt>
                <c:pt idx="2857">
                  <c:v>28.599853515625</c:v>
                </c:pt>
                <c:pt idx="2858">
                  <c:v>28.599853515625</c:v>
                </c:pt>
                <c:pt idx="2859">
                  <c:v>28.5</c:v>
                </c:pt>
                <c:pt idx="2860">
                  <c:v>28.5</c:v>
                </c:pt>
                <c:pt idx="2861">
                  <c:v>28.5</c:v>
                </c:pt>
                <c:pt idx="2862">
                  <c:v>28.39990234375</c:v>
                </c:pt>
                <c:pt idx="2863">
                  <c:v>28.39990234375</c:v>
                </c:pt>
                <c:pt idx="2864">
                  <c:v>28.39990234375</c:v>
                </c:pt>
                <c:pt idx="2865">
                  <c:v>28.699951171875</c:v>
                </c:pt>
                <c:pt idx="2866">
                  <c:v>28.699951171875</c:v>
                </c:pt>
                <c:pt idx="2867">
                  <c:v>28.699951171875</c:v>
                </c:pt>
                <c:pt idx="2868">
                  <c:v>28.599853515625</c:v>
                </c:pt>
                <c:pt idx="2869">
                  <c:v>28.599853515625</c:v>
                </c:pt>
                <c:pt idx="2870">
                  <c:v>28.599853515625</c:v>
                </c:pt>
                <c:pt idx="2871">
                  <c:v>28.39990234375</c:v>
                </c:pt>
                <c:pt idx="2872">
                  <c:v>28.39990234375</c:v>
                </c:pt>
                <c:pt idx="2873">
                  <c:v>28.2998046875</c:v>
                </c:pt>
                <c:pt idx="2874">
                  <c:v>28.2998046875</c:v>
                </c:pt>
                <c:pt idx="2875">
                  <c:v>28.2998046875</c:v>
                </c:pt>
                <c:pt idx="2876">
                  <c:v>28.2998046875</c:v>
                </c:pt>
                <c:pt idx="2877">
                  <c:v>28.39990234375</c:v>
                </c:pt>
                <c:pt idx="2878">
                  <c:v>28.39990234375</c:v>
                </c:pt>
                <c:pt idx="2879">
                  <c:v>28.39990234375</c:v>
                </c:pt>
                <c:pt idx="2880">
                  <c:v>28.2998046875</c:v>
                </c:pt>
                <c:pt idx="2881">
                  <c:v>28.2998046875</c:v>
                </c:pt>
                <c:pt idx="2882">
                  <c:v>28.2998046875</c:v>
                </c:pt>
                <c:pt idx="2883">
                  <c:v>28.39990234375</c:v>
                </c:pt>
                <c:pt idx="2884">
                  <c:v>28.39990234375</c:v>
                </c:pt>
                <c:pt idx="2885">
                  <c:v>28.39990234375</c:v>
                </c:pt>
                <c:pt idx="2886">
                  <c:v>28.2998046875</c:v>
                </c:pt>
                <c:pt idx="2887">
                  <c:v>28.2998046875</c:v>
                </c:pt>
                <c:pt idx="2888">
                  <c:v>28.2998046875</c:v>
                </c:pt>
                <c:pt idx="2889">
                  <c:v>28.199951171875</c:v>
                </c:pt>
                <c:pt idx="2890">
                  <c:v>28.099853515625</c:v>
                </c:pt>
                <c:pt idx="2891">
                  <c:v>28.099853515625</c:v>
                </c:pt>
                <c:pt idx="2892">
                  <c:v>28.099853515625</c:v>
                </c:pt>
                <c:pt idx="2893">
                  <c:v>28.099853515625</c:v>
                </c:pt>
                <c:pt idx="2894">
                  <c:v>28.099853515625</c:v>
                </c:pt>
                <c:pt idx="2895">
                  <c:v>28.199951171875</c:v>
                </c:pt>
                <c:pt idx="2896">
                  <c:v>28.199951171875</c:v>
                </c:pt>
                <c:pt idx="2897">
                  <c:v>28.099853515625</c:v>
                </c:pt>
                <c:pt idx="2898">
                  <c:v>28.099853515625</c:v>
                </c:pt>
                <c:pt idx="2899">
                  <c:v>28.099853515625</c:v>
                </c:pt>
                <c:pt idx="2900">
                  <c:v>28.099853515625</c:v>
                </c:pt>
                <c:pt idx="2901">
                  <c:v>28.099853515625</c:v>
                </c:pt>
                <c:pt idx="2902">
                  <c:v>28.099853515625</c:v>
                </c:pt>
                <c:pt idx="2903">
                  <c:v>28.099853515625</c:v>
                </c:pt>
                <c:pt idx="2904">
                  <c:v>28.099853515625</c:v>
                </c:pt>
                <c:pt idx="2905">
                  <c:v>28.099853515625</c:v>
                </c:pt>
                <c:pt idx="2906">
                  <c:v>28.099853515625</c:v>
                </c:pt>
                <c:pt idx="2907">
                  <c:v>27.89990234375</c:v>
                </c:pt>
                <c:pt idx="2908">
                  <c:v>27.89990234375</c:v>
                </c:pt>
                <c:pt idx="2909">
                  <c:v>27.89990234375</c:v>
                </c:pt>
                <c:pt idx="2910">
                  <c:v>27.89990234375</c:v>
                </c:pt>
                <c:pt idx="2911">
                  <c:v>27.89990234375</c:v>
                </c:pt>
                <c:pt idx="2912">
                  <c:v>27.89990234375</c:v>
                </c:pt>
                <c:pt idx="2913">
                  <c:v>27.89990234375</c:v>
                </c:pt>
                <c:pt idx="2914">
                  <c:v>27.800048828125</c:v>
                </c:pt>
                <c:pt idx="2915">
                  <c:v>27.800048828125</c:v>
                </c:pt>
                <c:pt idx="2916">
                  <c:v>27.800048828125</c:v>
                </c:pt>
                <c:pt idx="2917">
                  <c:v>27.800048828125</c:v>
                </c:pt>
                <c:pt idx="2918">
                  <c:v>27.699951171875</c:v>
                </c:pt>
                <c:pt idx="2919">
                  <c:v>27.699951171875</c:v>
                </c:pt>
                <c:pt idx="2920">
                  <c:v>27.699951171875</c:v>
                </c:pt>
                <c:pt idx="2921">
                  <c:v>27.699951171875</c:v>
                </c:pt>
                <c:pt idx="2922">
                  <c:v>27.699951171875</c:v>
                </c:pt>
                <c:pt idx="2923">
                  <c:v>27.699951171875</c:v>
                </c:pt>
                <c:pt idx="2924">
                  <c:v>27.699951171875</c:v>
                </c:pt>
                <c:pt idx="2925">
                  <c:v>27.599853515625</c:v>
                </c:pt>
                <c:pt idx="2926">
                  <c:v>27.699951171875</c:v>
                </c:pt>
                <c:pt idx="2927">
                  <c:v>27.599853515625</c:v>
                </c:pt>
                <c:pt idx="2928">
                  <c:v>27.599853515625</c:v>
                </c:pt>
                <c:pt idx="2929">
                  <c:v>27.599853515625</c:v>
                </c:pt>
                <c:pt idx="2930">
                  <c:v>27.599853515625</c:v>
                </c:pt>
                <c:pt idx="2931">
                  <c:v>27.599853515625</c:v>
                </c:pt>
                <c:pt idx="2932">
                  <c:v>27.599853515625</c:v>
                </c:pt>
                <c:pt idx="2933">
                  <c:v>27.599853515625</c:v>
                </c:pt>
                <c:pt idx="2934">
                  <c:v>27.599853515625</c:v>
                </c:pt>
                <c:pt idx="2935">
                  <c:v>27.599853515625</c:v>
                </c:pt>
                <c:pt idx="2936">
                  <c:v>27.5</c:v>
                </c:pt>
                <c:pt idx="2937">
                  <c:v>27.5</c:v>
                </c:pt>
                <c:pt idx="2938">
                  <c:v>27.39990234375</c:v>
                </c:pt>
                <c:pt idx="2939">
                  <c:v>27.39990234375</c:v>
                </c:pt>
                <c:pt idx="2940">
                  <c:v>27.39990234375</c:v>
                </c:pt>
                <c:pt idx="2941">
                  <c:v>27.39990234375</c:v>
                </c:pt>
                <c:pt idx="2942">
                  <c:v>27.300048828125</c:v>
                </c:pt>
                <c:pt idx="2943">
                  <c:v>27.300048828125</c:v>
                </c:pt>
                <c:pt idx="2944">
                  <c:v>27.300048828125</c:v>
                </c:pt>
                <c:pt idx="2945">
                  <c:v>27.300048828125</c:v>
                </c:pt>
                <c:pt idx="2946">
                  <c:v>27.199951171875</c:v>
                </c:pt>
                <c:pt idx="2947">
                  <c:v>27.199951171875</c:v>
                </c:pt>
                <c:pt idx="2948">
                  <c:v>27.199951171875</c:v>
                </c:pt>
                <c:pt idx="2949">
                  <c:v>27.199951171875</c:v>
                </c:pt>
                <c:pt idx="2950">
                  <c:v>27.300048828125</c:v>
                </c:pt>
                <c:pt idx="2951">
                  <c:v>27.199951171875</c:v>
                </c:pt>
                <c:pt idx="2952">
                  <c:v>27.199951171875</c:v>
                </c:pt>
                <c:pt idx="2953">
                  <c:v>27.199951171875</c:v>
                </c:pt>
                <c:pt idx="2954">
                  <c:v>27.199951171875</c:v>
                </c:pt>
                <c:pt idx="2955">
                  <c:v>27.199951171875</c:v>
                </c:pt>
                <c:pt idx="2956">
                  <c:v>27.199951171875</c:v>
                </c:pt>
                <c:pt idx="2957">
                  <c:v>27.199951171875</c:v>
                </c:pt>
                <c:pt idx="2958">
                  <c:v>27.199951171875</c:v>
                </c:pt>
                <c:pt idx="2959">
                  <c:v>27.199951171875</c:v>
                </c:pt>
                <c:pt idx="2960">
                  <c:v>27.099853515625</c:v>
                </c:pt>
                <c:pt idx="2961">
                  <c:v>27.099853515625</c:v>
                </c:pt>
                <c:pt idx="2962">
                  <c:v>27</c:v>
                </c:pt>
                <c:pt idx="2963">
                  <c:v>27</c:v>
                </c:pt>
                <c:pt idx="2964">
                  <c:v>27</c:v>
                </c:pt>
                <c:pt idx="2965">
                  <c:v>27</c:v>
                </c:pt>
                <c:pt idx="2966">
                  <c:v>27</c:v>
                </c:pt>
                <c:pt idx="2967">
                  <c:v>27</c:v>
                </c:pt>
                <c:pt idx="2968">
                  <c:v>27.199951171875</c:v>
                </c:pt>
                <c:pt idx="2969">
                  <c:v>27.199951171875</c:v>
                </c:pt>
                <c:pt idx="2970">
                  <c:v>27.099853515625</c:v>
                </c:pt>
                <c:pt idx="2971">
                  <c:v>27.099853515625</c:v>
                </c:pt>
                <c:pt idx="2972">
                  <c:v>27.099853515625</c:v>
                </c:pt>
                <c:pt idx="2973">
                  <c:v>27.099853515625</c:v>
                </c:pt>
                <c:pt idx="2974">
                  <c:v>26.89990234375</c:v>
                </c:pt>
                <c:pt idx="2975">
                  <c:v>26.89990234375</c:v>
                </c:pt>
                <c:pt idx="2976">
                  <c:v>26.89990234375</c:v>
                </c:pt>
                <c:pt idx="2977">
                  <c:v>26.89990234375</c:v>
                </c:pt>
                <c:pt idx="2978">
                  <c:v>26.89990234375</c:v>
                </c:pt>
                <c:pt idx="2979">
                  <c:v>26.800048828125</c:v>
                </c:pt>
                <c:pt idx="2980">
                  <c:v>26.800048828125</c:v>
                </c:pt>
                <c:pt idx="2981">
                  <c:v>26.800048828125</c:v>
                </c:pt>
                <c:pt idx="2982">
                  <c:v>26.800048828125</c:v>
                </c:pt>
                <c:pt idx="2983">
                  <c:v>26.800048828125</c:v>
                </c:pt>
                <c:pt idx="2984">
                  <c:v>26.800048828125</c:v>
                </c:pt>
                <c:pt idx="2985">
                  <c:v>26.800048828125</c:v>
                </c:pt>
                <c:pt idx="2986">
                  <c:v>26.800048828125</c:v>
                </c:pt>
                <c:pt idx="2987">
                  <c:v>26.800048828125</c:v>
                </c:pt>
                <c:pt idx="2988">
                  <c:v>26.800048828125</c:v>
                </c:pt>
                <c:pt idx="2989">
                  <c:v>26.699951171875</c:v>
                </c:pt>
                <c:pt idx="2990">
                  <c:v>26.699951171875</c:v>
                </c:pt>
                <c:pt idx="2991">
                  <c:v>26.699951171875</c:v>
                </c:pt>
                <c:pt idx="2992">
                  <c:v>26.5</c:v>
                </c:pt>
                <c:pt idx="2993">
                  <c:v>26.5</c:v>
                </c:pt>
                <c:pt idx="2994">
                  <c:v>26.5</c:v>
                </c:pt>
                <c:pt idx="2995">
                  <c:v>26.5</c:v>
                </c:pt>
                <c:pt idx="2996">
                  <c:v>26.5</c:v>
                </c:pt>
                <c:pt idx="2997">
                  <c:v>26.5</c:v>
                </c:pt>
                <c:pt idx="2998">
                  <c:v>26.599853515625</c:v>
                </c:pt>
                <c:pt idx="2999">
                  <c:v>26.599853515625</c:v>
                </c:pt>
                <c:pt idx="3000">
                  <c:v>26.599853515625</c:v>
                </c:pt>
                <c:pt idx="3001">
                  <c:v>26.599853515625</c:v>
                </c:pt>
                <c:pt idx="3002">
                  <c:v>26.599853515625</c:v>
                </c:pt>
                <c:pt idx="3003">
                  <c:v>26.5</c:v>
                </c:pt>
                <c:pt idx="3004">
                  <c:v>26.599853515625</c:v>
                </c:pt>
                <c:pt idx="3005">
                  <c:v>26.599853515625</c:v>
                </c:pt>
                <c:pt idx="3006">
                  <c:v>26.599853515625</c:v>
                </c:pt>
                <c:pt idx="3007">
                  <c:v>26.5</c:v>
                </c:pt>
                <c:pt idx="3008">
                  <c:v>26.5</c:v>
                </c:pt>
                <c:pt idx="3009">
                  <c:v>26.5</c:v>
                </c:pt>
                <c:pt idx="3010">
                  <c:v>26.5</c:v>
                </c:pt>
                <c:pt idx="3011">
                  <c:v>26.39990234375</c:v>
                </c:pt>
                <c:pt idx="3012">
                  <c:v>26.300048828125</c:v>
                </c:pt>
                <c:pt idx="3013">
                  <c:v>26.300048828125</c:v>
                </c:pt>
                <c:pt idx="3014">
                  <c:v>26.300048828125</c:v>
                </c:pt>
                <c:pt idx="3015">
                  <c:v>26.300048828125</c:v>
                </c:pt>
                <c:pt idx="3016">
                  <c:v>26.39990234375</c:v>
                </c:pt>
                <c:pt idx="3017">
                  <c:v>26.39990234375</c:v>
                </c:pt>
                <c:pt idx="3018">
                  <c:v>26.39990234375</c:v>
                </c:pt>
                <c:pt idx="3019">
                  <c:v>26.300048828125</c:v>
                </c:pt>
                <c:pt idx="3020">
                  <c:v>26.300048828125</c:v>
                </c:pt>
                <c:pt idx="3021">
                  <c:v>26.300048828125</c:v>
                </c:pt>
                <c:pt idx="3022">
                  <c:v>26.300048828125</c:v>
                </c:pt>
                <c:pt idx="3023">
                  <c:v>26.300048828125</c:v>
                </c:pt>
                <c:pt idx="3024">
                  <c:v>26.300048828125</c:v>
                </c:pt>
                <c:pt idx="3025">
                  <c:v>26.199951171875</c:v>
                </c:pt>
                <c:pt idx="3026">
                  <c:v>26.199951171875</c:v>
                </c:pt>
                <c:pt idx="3027">
                  <c:v>26.199951171875</c:v>
                </c:pt>
                <c:pt idx="3028">
                  <c:v>26.199951171875</c:v>
                </c:pt>
                <c:pt idx="3029">
                  <c:v>26.199951171875</c:v>
                </c:pt>
                <c:pt idx="3030">
                  <c:v>26.10009765625</c:v>
                </c:pt>
                <c:pt idx="3031">
                  <c:v>26.10009765625</c:v>
                </c:pt>
                <c:pt idx="3032">
                  <c:v>26.10009765625</c:v>
                </c:pt>
                <c:pt idx="3033">
                  <c:v>26.10009765625</c:v>
                </c:pt>
                <c:pt idx="3034">
                  <c:v>26.10009765625</c:v>
                </c:pt>
                <c:pt idx="3035">
                  <c:v>26</c:v>
                </c:pt>
                <c:pt idx="3036">
                  <c:v>26</c:v>
                </c:pt>
                <c:pt idx="3037">
                  <c:v>26</c:v>
                </c:pt>
                <c:pt idx="3038">
                  <c:v>26</c:v>
                </c:pt>
                <c:pt idx="3039">
                  <c:v>25.89990234375</c:v>
                </c:pt>
                <c:pt idx="3040">
                  <c:v>25.89990234375</c:v>
                </c:pt>
                <c:pt idx="3041">
                  <c:v>26</c:v>
                </c:pt>
                <c:pt idx="3042">
                  <c:v>26</c:v>
                </c:pt>
                <c:pt idx="3043">
                  <c:v>25.89990234375</c:v>
                </c:pt>
                <c:pt idx="3044">
                  <c:v>25.89990234375</c:v>
                </c:pt>
                <c:pt idx="3045">
                  <c:v>25.89990234375</c:v>
                </c:pt>
                <c:pt idx="3046">
                  <c:v>25.89990234375</c:v>
                </c:pt>
                <c:pt idx="3047">
                  <c:v>25.89990234375</c:v>
                </c:pt>
                <c:pt idx="3048">
                  <c:v>25.800048828125</c:v>
                </c:pt>
                <c:pt idx="3049">
                  <c:v>25.800048828125</c:v>
                </c:pt>
                <c:pt idx="3050">
                  <c:v>25.800048828125</c:v>
                </c:pt>
                <c:pt idx="3051">
                  <c:v>25.800048828125</c:v>
                </c:pt>
                <c:pt idx="3052">
                  <c:v>25.800048828125</c:v>
                </c:pt>
                <c:pt idx="3053">
                  <c:v>25.89990234375</c:v>
                </c:pt>
                <c:pt idx="3054">
                  <c:v>25.89990234375</c:v>
                </c:pt>
                <c:pt idx="3055">
                  <c:v>25.89990234375</c:v>
                </c:pt>
                <c:pt idx="3056">
                  <c:v>25.89990234375</c:v>
                </c:pt>
                <c:pt idx="3057">
                  <c:v>25.89990234375</c:v>
                </c:pt>
                <c:pt idx="3058">
                  <c:v>25.89990234375</c:v>
                </c:pt>
                <c:pt idx="3059">
                  <c:v>25.800048828125</c:v>
                </c:pt>
                <c:pt idx="3060">
                  <c:v>25.699951171875</c:v>
                </c:pt>
                <c:pt idx="3061">
                  <c:v>25.699951171875</c:v>
                </c:pt>
                <c:pt idx="3062">
                  <c:v>25.699951171875</c:v>
                </c:pt>
                <c:pt idx="3063">
                  <c:v>25.699951171875</c:v>
                </c:pt>
                <c:pt idx="3064">
                  <c:v>25.699951171875</c:v>
                </c:pt>
                <c:pt idx="3065">
                  <c:v>25.60009765625</c:v>
                </c:pt>
                <c:pt idx="3066">
                  <c:v>25.60009765625</c:v>
                </c:pt>
                <c:pt idx="3067">
                  <c:v>25.60009765625</c:v>
                </c:pt>
                <c:pt idx="3068">
                  <c:v>25.60009765625</c:v>
                </c:pt>
                <c:pt idx="3069">
                  <c:v>25.60009765625</c:v>
                </c:pt>
                <c:pt idx="3070">
                  <c:v>25.5</c:v>
                </c:pt>
                <c:pt idx="3071">
                  <c:v>25.5</c:v>
                </c:pt>
                <c:pt idx="3072">
                  <c:v>25.5</c:v>
                </c:pt>
                <c:pt idx="3073">
                  <c:v>25.5</c:v>
                </c:pt>
                <c:pt idx="3074">
                  <c:v>25.5</c:v>
                </c:pt>
                <c:pt idx="3075">
                  <c:v>25.5</c:v>
                </c:pt>
                <c:pt idx="3076">
                  <c:v>25.5</c:v>
                </c:pt>
                <c:pt idx="3077">
                  <c:v>25.5</c:v>
                </c:pt>
                <c:pt idx="3078">
                  <c:v>25.5</c:v>
                </c:pt>
                <c:pt idx="3079">
                  <c:v>25.5</c:v>
                </c:pt>
                <c:pt idx="3080">
                  <c:v>25.5</c:v>
                </c:pt>
                <c:pt idx="3081">
                  <c:v>25.39990234375</c:v>
                </c:pt>
                <c:pt idx="3082">
                  <c:v>25.39990234375</c:v>
                </c:pt>
                <c:pt idx="3083">
                  <c:v>25.5</c:v>
                </c:pt>
                <c:pt idx="3084">
                  <c:v>25.5</c:v>
                </c:pt>
                <c:pt idx="3085">
                  <c:v>25.5</c:v>
                </c:pt>
                <c:pt idx="3086">
                  <c:v>25.5</c:v>
                </c:pt>
                <c:pt idx="3087">
                  <c:v>25.5</c:v>
                </c:pt>
                <c:pt idx="3088">
                  <c:v>25.39990234375</c:v>
                </c:pt>
                <c:pt idx="3089">
                  <c:v>25.199951171875</c:v>
                </c:pt>
                <c:pt idx="3090">
                  <c:v>25.199951171875</c:v>
                </c:pt>
                <c:pt idx="3091">
                  <c:v>25.199951171875</c:v>
                </c:pt>
                <c:pt idx="3092">
                  <c:v>25.199951171875</c:v>
                </c:pt>
                <c:pt idx="3093">
                  <c:v>25.199951171875</c:v>
                </c:pt>
                <c:pt idx="3094">
                  <c:v>25.199951171875</c:v>
                </c:pt>
                <c:pt idx="3095">
                  <c:v>25.5</c:v>
                </c:pt>
                <c:pt idx="3096">
                  <c:v>25.39990234375</c:v>
                </c:pt>
                <c:pt idx="3097">
                  <c:v>25.39990234375</c:v>
                </c:pt>
                <c:pt idx="3098">
                  <c:v>25.39990234375</c:v>
                </c:pt>
                <c:pt idx="3099">
                  <c:v>25.39990234375</c:v>
                </c:pt>
                <c:pt idx="3100">
                  <c:v>25.39990234375</c:v>
                </c:pt>
                <c:pt idx="3101">
                  <c:v>25.300048828125</c:v>
                </c:pt>
                <c:pt idx="3102">
                  <c:v>25.300048828125</c:v>
                </c:pt>
                <c:pt idx="3103">
                  <c:v>25.300048828125</c:v>
                </c:pt>
                <c:pt idx="3104">
                  <c:v>25.300048828125</c:v>
                </c:pt>
                <c:pt idx="3105">
                  <c:v>25.300048828125</c:v>
                </c:pt>
                <c:pt idx="3106">
                  <c:v>25.300048828125</c:v>
                </c:pt>
                <c:pt idx="3107">
                  <c:v>25.300048828125</c:v>
                </c:pt>
                <c:pt idx="3108">
                  <c:v>25.300048828125</c:v>
                </c:pt>
                <c:pt idx="3109">
                  <c:v>25.300048828125</c:v>
                </c:pt>
                <c:pt idx="3110">
                  <c:v>25.199951171875</c:v>
                </c:pt>
                <c:pt idx="3111">
                  <c:v>25.199951171875</c:v>
                </c:pt>
                <c:pt idx="3112">
                  <c:v>25.199951171875</c:v>
                </c:pt>
                <c:pt idx="3113">
                  <c:v>25</c:v>
                </c:pt>
                <c:pt idx="3114">
                  <c:v>25</c:v>
                </c:pt>
                <c:pt idx="3115">
                  <c:v>25</c:v>
                </c:pt>
                <c:pt idx="3116">
                  <c:v>25</c:v>
                </c:pt>
                <c:pt idx="3117">
                  <c:v>25</c:v>
                </c:pt>
                <c:pt idx="3118">
                  <c:v>25</c:v>
                </c:pt>
                <c:pt idx="3119">
                  <c:v>25</c:v>
                </c:pt>
                <c:pt idx="3120">
                  <c:v>25.199951171875</c:v>
                </c:pt>
                <c:pt idx="3121">
                  <c:v>25.199951171875</c:v>
                </c:pt>
                <c:pt idx="3122">
                  <c:v>25.199951171875</c:v>
                </c:pt>
                <c:pt idx="3123">
                  <c:v>25.199951171875</c:v>
                </c:pt>
                <c:pt idx="3124">
                  <c:v>25.199951171875</c:v>
                </c:pt>
                <c:pt idx="3125">
                  <c:v>25.199951171875</c:v>
                </c:pt>
                <c:pt idx="3126">
                  <c:v>25.10009765625</c:v>
                </c:pt>
                <c:pt idx="3127">
                  <c:v>25.10009765625</c:v>
                </c:pt>
                <c:pt idx="3128">
                  <c:v>25.10009765625</c:v>
                </c:pt>
                <c:pt idx="3129">
                  <c:v>25.10009765625</c:v>
                </c:pt>
                <c:pt idx="3130">
                  <c:v>25.10009765625</c:v>
                </c:pt>
                <c:pt idx="3131">
                  <c:v>25.10009765625</c:v>
                </c:pt>
                <c:pt idx="3132">
                  <c:v>25</c:v>
                </c:pt>
                <c:pt idx="3133">
                  <c:v>25</c:v>
                </c:pt>
                <c:pt idx="3134">
                  <c:v>25</c:v>
                </c:pt>
                <c:pt idx="3135">
                  <c:v>25</c:v>
                </c:pt>
                <c:pt idx="3136">
                  <c:v>25</c:v>
                </c:pt>
                <c:pt idx="3137">
                  <c:v>25</c:v>
                </c:pt>
                <c:pt idx="3138">
                  <c:v>25</c:v>
                </c:pt>
                <c:pt idx="3139">
                  <c:v>25</c:v>
                </c:pt>
                <c:pt idx="3140">
                  <c:v>24.89990234375</c:v>
                </c:pt>
                <c:pt idx="3141">
                  <c:v>24.89990234375</c:v>
                </c:pt>
                <c:pt idx="3142">
                  <c:v>24.89990234375</c:v>
                </c:pt>
                <c:pt idx="3143">
                  <c:v>24.89990234375</c:v>
                </c:pt>
                <c:pt idx="3144">
                  <c:v>24.89990234375</c:v>
                </c:pt>
                <c:pt idx="3145">
                  <c:v>24.89990234375</c:v>
                </c:pt>
                <c:pt idx="3146">
                  <c:v>24.89990234375</c:v>
                </c:pt>
                <c:pt idx="3147">
                  <c:v>24.89990234375</c:v>
                </c:pt>
                <c:pt idx="3148">
                  <c:v>24.89990234375</c:v>
                </c:pt>
                <c:pt idx="3149">
                  <c:v>24.800048828125</c:v>
                </c:pt>
                <c:pt idx="3150">
                  <c:v>24.89990234375</c:v>
                </c:pt>
                <c:pt idx="3151">
                  <c:v>24.89990234375</c:v>
                </c:pt>
                <c:pt idx="3152">
                  <c:v>24.89990234375</c:v>
                </c:pt>
                <c:pt idx="3153">
                  <c:v>24.89990234375</c:v>
                </c:pt>
                <c:pt idx="3154">
                  <c:v>24.89990234375</c:v>
                </c:pt>
                <c:pt idx="3155">
                  <c:v>24.89990234375</c:v>
                </c:pt>
                <c:pt idx="3156">
                  <c:v>24.60009765625</c:v>
                </c:pt>
                <c:pt idx="3157">
                  <c:v>24.60009765625</c:v>
                </c:pt>
                <c:pt idx="3158">
                  <c:v>24.60009765625</c:v>
                </c:pt>
                <c:pt idx="3159">
                  <c:v>24.60009765625</c:v>
                </c:pt>
                <c:pt idx="3160">
                  <c:v>24.60009765625</c:v>
                </c:pt>
                <c:pt idx="3161">
                  <c:v>24.60009765625</c:v>
                </c:pt>
                <c:pt idx="3162">
                  <c:v>24.89990234375</c:v>
                </c:pt>
                <c:pt idx="3163">
                  <c:v>24.89990234375</c:v>
                </c:pt>
                <c:pt idx="3164">
                  <c:v>24.800048828125</c:v>
                </c:pt>
                <c:pt idx="3165">
                  <c:v>24.800048828125</c:v>
                </c:pt>
                <c:pt idx="3166">
                  <c:v>24.800048828125</c:v>
                </c:pt>
                <c:pt idx="3167">
                  <c:v>24.800048828125</c:v>
                </c:pt>
                <c:pt idx="3168">
                  <c:v>24.699951171875</c:v>
                </c:pt>
                <c:pt idx="3169">
                  <c:v>24.699951171875</c:v>
                </c:pt>
                <c:pt idx="3170">
                  <c:v>24.699951171875</c:v>
                </c:pt>
                <c:pt idx="3171">
                  <c:v>24.699951171875</c:v>
                </c:pt>
                <c:pt idx="3172">
                  <c:v>24.699951171875</c:v>
                </c:pt>
                <c:pt idx="3173">
                  <c:v>24.699951171875</c:v>
                </c:pt>
                <c:pt idx="3174">
                  <c:v>24.60009765625</c:v>
                </c:pt>
                <c:pt idx="3175">
                  <c:v>24.60009765625</c:v>
                </c:pt>
                <c:pt idx="3176">
                  <c:v>24.60009765625</c:v>
                </c:pt>
                <c:pt idx="3177">
                  <c:v>24.60009765625</c:v>
                </c:pt>
                <c:pt idx="3178">
                  <c:v>24.60009765625</c:v>
                </c:pt>
                <c:pt idx="3179">
                  <c:v>24.60009765625</c:v>
                </c:pt>
                <c:pt idx="3180">
                  <c:v>24.400146484375</c:v>
                </c:pt>
                <c:pt idx="3181">
                  <c:v>24.400146484375</c:v>
                </c:pt>
                <c:pt idx="3182">
                  <c:v>24.400146484375</c:v>
                </c:pt>
                <c:pt idx="3183">
                  <c:v>24.400146484375</c:v>
                </c:pt>
                <c:pt idx="3184">
                  <c:v>24.400146484375</c:v>
                </c:pt>
                <c:pt idx="3185">
                  <c:v>24.400146484375</c:v>
                </c:pt>
                <c:pt idx="3186">
                  <c:v>24.5</c:v>
                </c:pt>
                <c:pt idx="3187">
                  <c:v>24.5</c:v>
                </c:pt>
                <c:pt idx="3188">
                  <c:v>24.5</c:v>
                </c:pt>
                <c:pt idx="3189">
                  <c:v>24.5</c:v>
                </c:pt>
                <c:pt idx="3190">
                  <c:v>24.5</c:v>
                </c:pt>
                <c:pt idx="3191">
                  <c:v>24.5</c:v>
                </c:pt>
                <c:pt idx="3192">
                  <c:v>24.5</c:v>
                </c:pt>
                <c:pt idx="3193">
                  <c:v>24.5</c:v>
                </c:pt>
                <c:pt idx="3194">
                  <c:v>24.5</c:v>
                </c:pt>
                <c:pt idx="3195">
                  <c:v>24.5</c:v>
                </c:pt>
                <c:pt idx="3196">
                  <c:v>24.5</c:v>
                </c:pt>
                <c:pt idx="3197">
                  <c:v>24.5</c:v>
                </c:pt>
                <c:pt idx="3198">
                  <c:v>24.5</c:v>
                </c:pt>
                <c:pt idx="3199">
                  <c:v>24.400146484375</c:v>
                </c:pt>
                <c:pt idx="3200">
                  <c:v>24.400146484375</c:v>
                </c:pt>
                <c:pt idx="3201">
                  <c:v>24.400146484375</c:v>
                </c:pt>
                <c:pt idx="3202">
                  <c:v>24.400146484375</c:v>
                </c:pt>
                <c:pt idx="3203">
                  <c:v>24.400146484375</c:v>
                </c:pt>
                <c:pt idx="3204">
                  <c:v>24.400146484375</c:v>
                </c:pt>
                <c:pt idx="3205">
                  <c:v>24.400146484375</c:v>
                </c:pt>
                <c:pt idx="3206">
                  <c:v>24.300048828125</c:v>
                </c:pt>
                <c:pt idx="3207">
                  <c:v>24.300048828125</c:v>
                </c:pt>
                <c:pt idx="3208">
                  <c:v>24.300048828125</c:v>
                </c:pt>
                <c:pt idx="3209">
                  <c:v>24.300048828125</c:v>
                </c:pt>
                <c:pt idx="3210">
                  <c:v>24.300048828125</c:v>
                </c:pt>
                <c:pt idx="3211">
                  <c:v>24.300048828125</c:v>
                </c:pt>
                <c:pt idx="3212">
                  <c:v>24.300048828125</c:v>
                </c:pt>
                <c:pt idx="3213">
                  <c:v>24.300048828125</c:v>
                </c:pt>
                <c:pt idx="3214">
                  <c:v>24.300048828125</c:v>
                </c:pt>
                <c:pt idx="3215">
                  <c:v>24.300048828125</c:v>
                </c:pt>
                <c:pt idx="3216">
                  <c:v>24.300048828125</c:v>
                </c:pt>
                <c:pt idx="3217">
                  <c:v>24.400146484375</c:v>
                </c:pt>
                <c:pt idx="3218">
                  <c:v>24.300048828125</c:v>
                </c:pt>
                <c:pt idx="3219">
                  <c:v>24.300048828125</c:v>
                </c:pt>
                <c:pt idx="3220">
                  <c:v>24.300048828125</c:v>
                </c:pt>
                <c:pt idx="3221">
                  <c:v>24.300048828125</c:v>
                </c:pt>
                <c:pt idx="3222">
                  <c:v>24.300048828125</c:v>
                </c:pt>
                <c:pt idx="3223">
                  <c:v>24.10009765625</c:v>
                </c:pt>
                <c:pt idx="3224">
                  <c:v>24.10009765625</c:v>
                </c:pt>
                <c:pt idx="3225">
                  <c:v>24.10009765625</c:v>
                </c:pt>
                <c:pt idx="3226">
                  <c:v>24.10009765625</c:v>
                </c:pt>
                <c:pt idx="3227">
                  <c:v>24.10009765625</c:v>
                </c:pt>
                <c:pt idx="3228">
                  <c:v>24</c:v>
                </c:pt>
                <c:pt idx="3229">
                  <c:v>24</c:v>
                </c:pt>
                <c:pt idx="3230">
                  <c:v>24</c:v>
                </c:pt>
                <c:pt idx="3231">
                  <c:v>24</c:v>
                </c:pt>
                <c:pt idx="3232">
                  <c:v>24</c:v>
                </c:pt>
                <c:pt idx="3233">
                  <c:v>24</c:v>
                </c:pt>
                <c:pt idx="3234">
                  <c:v>24</c:v>
                </c:pt>
                <c:pt idx="3235">
                  <c:v>23.900146484375</c:v>
                </c:pt>
                <c:pt idx="3236">
                  <c:v>23.900146484375</c:v>
                </c:pt>
                <c:pt idx="3237">
                  <c:v>23.900146484375</c:v>
                </c:pt>
                <c:pt idx="3238">
                  <c:v>23.900146484375</c:v>
                </c:pt>
                <c:pt idx="3239">
                  <c:v>23.900146484375</c:v>
                </c:pt>
                <c:pt idx="3240">
                  <c:v>24</c:v>
                </c:pt>
                <c:pt idx="3241">
                  <c:v>24</c:v>
                </c:pt>
                <c:pt idx="3242">
                  <c:v>23.900146484375</c:v>
                </c:pt>
                <c:pt idx="3243">
                  <c:v>23.900146484375</c:v>
                </c:pt>
                <c:pt idx="3244">
                  <c:v>23.900146484375</c:v>
                </c:pt>
                <c:pt idx="3245">
                  <c:v>23.900146484375</c:v>
                </c:pt>
                <c:pt idx="3246">
                  <c:v>23.900146484375</c:v>
                </c:pt>
                <c:pt idx="3247">
                  <c:v>23.900146484375</c:v>
                </c:pt>
                <c:pt idx="3248">
                  <c:v>23.900146484375</c:v>
                </c:pt>
                <c:pt idx="3249">
                  <c:v>23.900146484375</c:v>
                </c:pt>
                <c:pt idx="3250">
                  <c:v>23.900146484375</c:v>
                </c:pt>
                <c:pt idx="3251">
                  <c:v>23.900146484375</c:v>
                </c:pt>
                <c:pt idx="3252">
                  <c:v>23.900146484375</c:v>
                </c:pt>
                <c:pt idx="3253">
                  <c:v>23.800048828125</c:v>
                </c:pt>
                <c:pt idx="3254">
                  <c:v>23.699951171875</c:v>
                </c:pt>
                <c:pt idx="3255">
                  <c:v>23.699951171875</c:v>
                </c:pt>
                <c:pt idx="3256">
                  <c:v>23.699951171875</c:v>
                </c:pt>
                <c:pt idx="3257">
                  <c:v>23.699951171875</c:v>
                </c:pt>
                <c:pt idx="3258">
                  <c:v>23.699951171875</c:v>
                </c:pt>
                <c:pt idx="3259">
                  <c:v>23.800048828125</c:v>
                </c:pt>
                <c:pt idx="3260">
                  <c:v>23.800048828125</c:v>
                </c:pt>
                <c:pt idx="3261">
                  <c:v>23.800048828125</c:v>
                </c:pt>
                <c:pt idx="3262">
                  <c:v>23.800048828125</c:v>
                </c:pt>
                <c:pt idx="3263">
                  <c:v>23.800048828125</c:v>
                </c:pt>
                <c:pt idx="3264">
                  <c:v>23.800048828125</c:v>
                </c:pt>
                <c:pt idx="3265">
                  <c:v>23.699951171875</c:v>
                </c:pt>
                <c:pt idx="3266">
                  <c:v>23.699951171875</c:v>
                </c:pt>
                <c:pt idx="3267">
                  <c:v>23.699951171875</c:v>
                </c:pt>
                <c:pt idx="3268">
                  <c:v>23.699951171875</c:v>
                </c:pt>
                <c:pt idx="3269">
                  <c:v>23.60009765625</c:v>
                </c:pt>
                <c:pt idx="3270">
                  <c:v>23.60009765625</c:v>
                </c:pt>
                <c:pt idx="3271">
                  <c:v>23.699951171875</c:v>
                </c:pt>
                <c:pt idx="3272">
                  <c:v>23.699951171875</c:v>
                </c:pt>
                <c:pt idx="3273">
                  <c:v>23.699951171875</c:v>
                </c:pt>
                <c:pt idx="3274">
                  <c:v>23.699951171875</c:v>
                </c:pt>
                <c:pt idx="3275">
                  <c:v>23.699951171875</c:v>
                </c:pt>
                <c:pt idx="3276">
                  <c:v>23.699951171875</c:v>
                </c:pt>
                <c:pt idx="3277">
                  <c:v>23.60009765625</c:v>
                </c:pt>
                <c:pt idx="3278">
                  <c:v>23.60009765625</c:v>
                </c:pt>
                <c:pt idx="3279">
                  <c:v>23.60009765625</c:v>
                </c:pt>
                <c:pt idx="3280">
                  <c:v>23.60009765625</c:v>
                </c:pt>
                <c:pt idx="3281">
                  <c:v>23.60009765625</c:v>
                </c:pt>
                <c:pt idx="3282">
                  <c:v>23.60009765625</c:v>
                </c:pt>
                <c:pt idx="3283">
                  <c:v>23.60009765625</c:v>
                </c:pt>
                <c:pt idx="3284">
                  <c:v>23.60009765625</c:v>
                </c:pt>
                <c:pt idx="3285">
                  <c:v>23.60009765625</c:v>
                </c:pt>
                <c:pt idx="3286">
                  <c:v>23.5</c:v>
                </c:pt>
                <c:pt idx="3287">
                  <c:v>23.5</c:v>
                </c:pt>
                <c:pt idx="3288">
                  <c:v>23.5</c:v>
                </c:pt>
                <c:pt idx="3289">
                  <c:v>23.5</c:v>
                </c:pt>
                <c:pt idx="3290">
                  <c:v>23.5</c:v>
                </c:pt>
                <c:pt idx="3291">
                  <c:v>23.5</c:v>
                </c:pt>
                <c:pt idx="3292">
                  <c:v>23.5</c:v>
                </c:pt>
                <c:pt idx="3293">
                  <c:v>23.5</c:v>
                </c:pt>
                <c:pt idx="3294">
                  <c:v>23.5</c:v>
                </c:pt>
                <c:pt idx="3295">
                  <c:v>23.5</c:v>
                </c:pt>
                <c:pt idx="3296">
                  <c:v>23.5</c:v>
                </c:pt>
                <c:pt idx="3297">
                  <c:v>23.5</c:v>
                </c:pt>
                <c:pt idx="3298">
                  <c:v>23.5</c:v>
                </c:pt>
                <c:pt idx="3299">
                  <c:v>23.5</c:v>
                </c:pt>
                <c:pt idx="3300">
                  <c:v>23.5</c:v>
                </c:pt>
                <c:pt idx="3301">
                  <c:v>23.5</c:v>
                </c:pt>
                <c:pt idx="3302">
                  <c:v>23.5</c:v>
                </c:pt>
                <c:pt idx="3303">
                  <c:v>23.5</c:v>
                </c:pt>
                <c:pt idx="3304">
                  <c:v>23.400146484375</c:v>
                </c:pt>
                <c:pt idx="3305">
                  <c:v>23.400146484375</c:v>
                </c:pt>
                <c:pt idx="3306">
                  <c:v>23.400146484375</c:v>
                </c:pt>
                <c:pt idx="3307">
                  <c:v>23.400146484375</c:v>
                </c:pt>
                <c:pt idx="3308">
                  <c:v>23.400146484375</c:v>
                </c:pt>
                <c:pt idx="3309">
                  <c:v>23.400146484375</c:v>
                </c:pt>
                <c:pt idx="3310">
                  <c:v>23.400146484375</c:v>
                </c:pt>
                <c:pt idx="3311">
                  <c:v>23.300048828125</c:v>
                </c:pt>
                <c:pt idx="3312">
                  <c:v>23.300048828125</c:v>
                </c:pt>
                <c:pt idx="3313">
                  <c:v>23.400146484375</c:v>
                </c:pt>
                <c:pt idx="3314">
                  <c:v>23.400146484375</c:v>
                </c:pt>
                <c:pt idx="3315">
                  <c:v>23.400146484375</c:v>
                </c:pt>
                <c:pt idx="3316">
                  <c:v>23.400146484375</c:v>
                </c:pt>
                <c:pt idx="3317">
                  <c:v>23.400146484375</c:v>
                </c:pt>
                <c:pt idx="3318">
                  <c:v>23.400146484375</c:v>
                </c:pt>
                <c:pt idx="3319">
                  <c:v>23.400146484375</c:v>
                </c:pt>
                <c:pt idx="3320">
                  <c:v>23.400146484375</c:v>
                </c:pt>
                <c:pt idx="3321">
                  <c:v>23.400146484375</c:v>
                </c:pt>
                <c:pt idx="3322">
                  <c:v>23.300048828125</c:v>
                </c:pt>
                <c:pt idx="3323">
                  <c:v>23.300048828125</c:v>
                </c:pt>
                <c:pt idx="3324">
                  <c:v>23.300048828125</c:v>
                </c:pt>
                <c:pt idx="3325">
                  <c:v>23.199951171875</c:v>
                </c:pt>
                <c:pt idx="3326">
                  <c:v>23.199951171875</c:v>
                </c:pt>
                <c:pt idx="3327">
                  <c:v>23.199951171875</c:v>
                </c:pt>
                <c:pt idx="3328">
                  <c:v>23.199951171875</c:v>
                </c:pt>
                <c:pt idx="3329">
                  <c:v>23.199951171875</c:v>
                </c:pt>
                <c:pt idx="3330">
                  <c:v>23.199951171875</c:v>
                </c:pt>
                <c:pt idx="3331">
                  <c:v>23.199951171875</c:v>
                </c:pt>
                <c:pt idx="3332">
                  <c:v>23.10009765625</c:v>
                </c:pt>
                <c:pt idx="3333">
                  <c:v>23.10009765625</c:v>
                </c:pt>
                <c:pt idx="3334">
                  <c:v>23.10009765625</c:v>
                </c:pt>
                <c:pt idx="3335">
                  <c:v>23.10009765625</c:v>
                </c:pt>
                <c:pt idx="3336">
                  <c:v>23.10009765625</c:v>
                </c:pt>
                <c:pt idx="3337">
                  <c:v>23.10009765625</c:v>
                </c:pt>
                <c:pt idx="3338">
                  <c:v>23.10009765625</c:v>
                </c:pt>
                <c:pt idx="3339">
                  <c:v>23.10009765625</c:v>
                </c:pt>
                <c:pt idx="3340">
                  <c:v>23.10009765625</c:v>
                </c:pt>
                <c:pt idx="3341">
                  <c:v>23.10009765625</c:v>
                </c:pt>
                <c:pt idx="3342">
                  <c:v>23.10009765625</c:v>
                </c:pt>
                <c:pt idx="3343">
                  <c:v>23.10009765625</c:v>
                </c:pt>
                <c:pt idx="3344">
                  <c:v>23.10009765625</c:v>
                </c:pt>
                <c:pt idx="3345">
                  <c:v>23.10009765625</c:v>
                </c:pt>
                <c:pt idx="3346">
                  <c:v>23.10009765625</c:v>
                </c:pt>
                <c:pt idx="3347">
                  <c:v>23.10009765625</c:v>
                </c:pt>
                <c:pt idx="3348">
                  <c:v>23.10009765625</c:v>
                </c:pt>
                <c:pt idx="3349">
                  <c:v>23.10009765625</c:v>
                </c:pt>
                <c:pt idx="3350">
                  <c:v>23</c:v>
                </c:pt>
                <c:pt idx="3351">
                  <c:v>23</c:v>
                </c:pt>
                <c:pt idx="3352">
                  <c:v>23</c:v>
                </c:pt>
                <c:pt idx="3353">
                  <c:v>23</c:v>
                </c:pt>
                <c:pt idx="3354">
                  <c:v>23</c:v>
                </c:pt>
                <c:pt idx="3355">
                  <c:v>22.900146484375</c:v>
                </c:pt>
                <c:pt idx="3356">
                  <c:v>22.900146484375</c:v>
                </c:pt>
                <c:pt idx="3357">
                  <c:v>22.900146484375</c:v>
                </c:pt>
                <c:pt idx="3358">
                  <c:v>22.900146484375</c:v>
                </c:pt>
                <c:pt idx="3359">
                  <c:v>22.900146484375</c:v>
                </c:pt>
                <c:pt idx="3360">
                  <c:v>22.900146484375</c:v>
                </c:pt>
                <c:pt idx="3361">
                  <c:v>22.900146484375</c:v>
                </c:pt>
                <c:pt idx="3362">
                  <c:v>22.900146484375</c:v>
                </c:pt>
                <c:pt idx="3363">
                  <c:v>22.900146484375</c:v>
                </c:pt>
                <c:pt idx="3364">
                  <c:v>22.900146484375</c:v>
                </c:pt>
                <c:pt idx="3365">
                  <c:v>22.900146484375</c:v>
                </c:pt>
                <c:pt idx="3366">
                  <c:v>22.800048828125</c:v>
                </c:pt>
                <c:pt idx="3367">
                  <c:v>22.800048828125</c:v>
                </c:pt>
                <c:pt idx="3368">
                  <c:v>22.800048828125</c:v>
                </c:pt>
                <c:pt idx="3369">
                  <c:v>22.800048828125</c:v>
                </c:pt>
                <c:pt idx="3370">
                  <c:v>22.800048828125</c:v>
                </c:pt>
                <c:pt idx="3371">
                  <c:v>22.800048828125</c:v>
                </c:pt>
                <c:pt idx="3372">
                  <c:v>22.800048828125</c:v>
                </c:pt>
                <c:pt idx="3373">
                  <c:v>22.800048828125</c:v>
                </c:pt>
                <c:pt idx="3374">
                  <c:v>22.800048828125</c:v>
                </c:pt>
                <c:pt idx="3375">
                  <c:v>22.800048828125</c:v>
                </c:pt>
                <c:pt idx="3376">
                  <c:v>22.800048828125</c:v>
                </c:pt>
                <c:pt idx="3377">
                  <c:v>22.800048828125</c:v>
                </c:pt>
                <c:pt idx="3378">
                  <c:v>22.800048828125</c:v>
                </c:pt>
                <c:pt idx="3379">
                  <c:v>22.800048828125</c:v>
                </c:pt>
                <c:pt idx="3380">
                  <c:v>22.800048828125</c:v>
                </c:pt>
                <c:pt idx="3381">
                  <c:v>22.800048828125</c:v>
                </c:pt>
                <c:pt idx="3382">
                  <c:v>22.800048828125</c:v>
                </c:pt>
                <c:pt idx="3383">
                  <c:v>22.800048828125</c:v>
                </c:pt>
                <c:pt idx="3384">
                  <c:v>22.800048828125</c:v>
                </c:pt>
                <c:pt idx="3385">
                  <c:v>22.800048828125</c:v>
                </c:pt>
                <c:pt idx="3386">
                  <c:v>22.800048828125</c:v>
                </c:pt>
                <c:pt idx="3387">
                  <c:v>22.7001953125</c:v>
                </c:pt>
                <c:pt idx="3388">
                  <c:v>22.7001953125</c:v>
                </c:pt>
                <c:pt idx="3389">
                  <c:v>22.7001953125</c:v>
                </c:pt>
                <c:pt idx="3390">
                  <c:v>22.7001953125</c:v>
                </c:pt>
                <c:pt idx="3391">
                  <c:v>22.7001953125</c:v>
                </c:pt>
                <c:pt idx="3392">
                  <c:v>22.7001953125</c:v>
                </c:pt>
                <c:pt idx="3393">
                  <c:v>22.7001953125</c:v>
                </c:pt>
                <c:pt idx="3394">
                  <c:v>22.60009765625</c:v>
                </c:pt>
                <c:pt idx="3395">
                  <c:v>22.60009765625</c:v>
                </c:pt>
                <c:pt idx="3396">
                  <c:v>22.60009765625</c:v>
                </c:pt>
                <c:pt idx="3397">
                  <c:v>22.60009765625</c:v>
                </c:pt>
                <c:pt idx="3398">
                  <c:v>22.7001953125</c:v>
                </c:pt>
                <c:pt idx="3399">
                  <c:v>22.60009765625</c:v>
                </c:pt>
                <c:pt idx="3400">
                  <c:v>22.60009765625</c:v>
                </c:pt>
                <c:pt idx="3401">
                  <c:v>22.60009765625</c:v>
                </c:pt>
                <c:pt idx="3402">
                  <c:v>22.60009765625</c:v>
                </c:pt>
                <c:pt idx="3403">
                  <c:v>22.60009765625</c:v>
                </c:pt>
                <c:pt idx="3404">
                  <c:v>22.7001953125</c:v>
                </c:pt>
                <c:pt idx="3405">
                  <c:v>22.7001953125</c:v>
                </c:pt>
                <c:pt idx="3406">
                  <c:v>22.7001953125</c:v>
                </c:pt>
                <c:pt idx="3407">
                  <c:v>22.7001953125</c:v>
                </c:pt>
                <c:pt idx="3408">
                  <c:v>22.7001953125</c:v>
                </c:pt>
                <c:pt idx="3409">
                  <c:v>22.60009765625</c:v>
                </c:pt>
                <c:pt idx="3410">
                  <c:v>22.60009765625</c:v>
                </c:pt>
                <c:pt idx="3411">
                  <c:v>22.60009765625</c:v>
                </c:pt>
                <c:pt idx="3412">
                  <c:v>22.60009765625</c:v>
                </c:pt>
                <c:pt idx="3413">
                  <c:v>22.60009765625</c:v>
                </c:pt>
                <c:pt idx="3414">
                  <c:v>22.60009765625</c:v>
                </c:pt>
                <c:pt idx="3415">
                  <c:v>22.60009765625</c:v>
                </c:pt>
                <c:pt idx="3416">
                  <c:v>22.5</c:v>
                </c:pt>
                <c:pt idx="3417">
                  <c:v>22.5</c:v>
                </c:pt>
                <c:pt idx="3418">
                  <c:v>22.5</c:v>
                </c:pt>
                <c:pt idx="3419">
                  <c:v>22.5</c:v>
                </c:pt>
                <c:pt idx="3420">
                  <c:v>22.5</c:v>
                </c:pt>
                <c:pt idx="3421">
                  <c:v>22.5</c:v>
                </c:pt>
                <c:pt idx="3422">
                  <c:v>22.5</c:v>
                </c:pt>
                <c:pt idx="3423">
                  <c:v>22.5</c:v>
                </c:pt>
                <c:pt idx="3424">
                  <c:v>22.5</c:v>
                </c:pt>
                <c:pt idx="3425">
                  <c:v>22.5</c:v>
                </c:pt>
                <c:pt idx="3426">
                  <c:v>22.5</c:v>
                </c:pt>
                <c:pt idx="3427">
                  <c:v>22.5</c:v>
                </c:pt>
                <c:pt idx="3428">
                  <c:v>22.5</c:v>
                </c:pt>
                <c:pt idx="3429">
                  <c:v>22.300048828125</c:v>
                </c:pt>
                <c:pt idx="3430">
                  <c:v>22.300048828125</c:v>
                </c:pt>
                <c:pt idx="3431">
                  <c:v>22.300048828125</c:v>
                </c:pt>
                <c:pt idx="3432">
                  <c:v>22.300048828125</c:v>
                </c:pt>
                <c:pt idx="3433">
                  <c:v>22.300048828125</c:v>
                </c:pt>
                <c:pt idx="3434">
                  <c:v>22.60009765625</c:v>
                </c:pt>
                <c:pt idx="3435">
                  <c:v>22.60009765625</c:v>
                </c:pt>
                <c:pt idx="3436">
                  <c:v>22.60009765625</c:v>
                </c:pt>
                <c:pt idx="3437">
                  <c:v>22.60009765625</c:v>
                </c:pt>
                <c:pt idx="3438">
                  <c:v>22.60009765625</c:v>
                </c:pt>
                <c:pt idx="3439">
                  <c:v>22.5</c:v>
                </c:pt>
                <c:pt idx="3440">
                  <c:v>22.5</c:v>
                </c:pt>
                <c:pt idx="3441">
                  <c:v>22.300048828125</c:v>
                </c:pt>
                <c:pt idx="3442">
                  <c:v>22.300048828125</c:v>
                </c:pt>
                <c:pt idx="3443">
                  <c:v>22.300048828125</c:v>
                </c:pt>
                <c:pt idx="3444">
                  <c:v>22.300048828125</c:v>
                </c:pt>
                <c:pt idx="3445">
                  <c:v>22.300048828125</c:v>
                </c:pt>
                <c:pt idx="3446">
                  <c:v>22.300048828125</c:v>
                </c:pt>
                <c:pt idx="3447">
                  <c:v>22.400146484375</c:v>
                </c:pt>
                <c:pt idx="3448">
                  <c:v>22.400146484375</c:v>
                </c:pt>
                <c:pt idx="3449">
                  <c:v>22.400146484375</c:v>
                </c:pt>
                <c:pt idx="3450">
                  <c:v>22.400146484375</c:v>
                </c:pt>
                <c:pt idx="3451">
                  <c:v>22.400146484375</c:v>
                </c:pt>
                <c:pt idx="3452">
                  <c:v>22.400146484375</c:v>
                </c:pt>
                <c:pt idx="3453">
                  <c:v>22.300048828125</c:v>
                </c:pt>
                <c:pt idx="3454">
                  <c:v>22.300048828125</c:v>
                </c:pt>
                <c:pt idx="3455">
                  <c:v>22.300048828125</c:v>
                </c:pt>
                <c:pt idx="3456">
                  <c:v>22.300048828125</c:v>
                </c:pt>
                <c:pt idx="3457">
                  <c:v>22.300048828125</c:v>
                </c:pt>
                <c:pt idx="3458">
                  <c:v>22.300048828125</c:v>
                </c:pt>
                <c:pt idx="3459">
                  <c:v>22.400146484375</c:v>
                </c:pt>
                <c:pt idx="3460">
                  <c:v>22.400146484375</c:v>
                </c:pt>
                <c:pt idx="3461">
                  <c:v>22.300048828125</c:v>
                </c:pt>
                <c:pt idx="3462">
                  <c:v>22.300048828125</c:v>
                </c:pt>
                <c:pt idx="3463">
                  <c:v>22.300048828125</c:v>
                </c:pt>
                <c:pt idx="3464">
                  <c:v>22.300048828125</c:v>
                </c:pt>
                <c:pt idx="3465">
                  <c:v>22.300048828125</c:v>
                </c:pt>
                <c:pt idx="3466">
                  <c:v>22.300048828125</c:v>
                </c:pt>
                <c:pt idx="3467">
                  <c:v>22.2001953125</c:v>
                </c:pt>
                <c:pt idx="3468">
                  <c:v>22.2001953125</c:v>
                </c:pt>
                <c:pt idx="3469">
                  <c:v>22.2001953125</c:v>
                </c:pt>
                <c:pt idx="3470">
                  <c:v>22.2001953125</c:v>
                </c:pt>
                <c:pt idx="3471">
                  <c:v>22.2001953125</c:v>
                </c:pt>
                <c:pt idx="3472">
                  <c:v>22.2001953125</c:v>
                </c:pt>
                <c:pt idx="3473">
                  <c:v>22.2001953125</c:v>
                </c:pt>
                <c:pt idx="3474">
                  <c:v>22.2001953125</c:v>
                </c:pt>
                <c:pt idx="3475">
                  <c:v>22.2001953125</c:v>
                </c:pt>
                <c:pt idx="3476">
                  <c:v>22.2001953125</c:v>
                </c:pt>
                <c:pt idx="3477">
                  <c:v>22.10009765625</c:v>
                </c:pt>
                <c:pt idx="3478">
                  <c:v>22.10009765625</c:v>
                </c:pt>
                <c:pt idx="3479">
                  <c:v>22.10009765625</c:v>
                </c:pt>
                <c:pt idx="3480">
                  <c:v>22.10009765625</c:v>
                </c:pt>
                <c:pt idx="3481">
                  <c:v>22.10009765625</c:v>
                </c:pt>
                <c:pt idx="3482">
                  <c:v>22.10009765625</c:v>
                </c:pt>
                <c:pt idx="3483">
                  <c:v>22</c:v>
                </c:pt>
                <c:pt idx="3484">
                  <c:v>22</c:v>
                </c:pt>
                <c:pt idx="3485">
                  <c:v>22</c:v>
                </c:pt>
                <c:pt idx="3486">
                  <c:v>22</c:v>
                </c:pt>
                <c:pt idx="3487">
                  <c:v>22</c:v>
                </c:pt>
                <c:pt idx="3488">
                  <c:v>22</c:v>
                </c:pt>
                <c:pt idx="3489">
                  <c:v>22</c:v>
                </c:pt>
                <c:pt idx="3490">
                  <c:v>22</c:v>
                </c:pt>
                <c:pt idx="3491">
                  <c:v>22</c:v>
                </c:pt>
                <c:pt idx="3492">
                  <c:v>22</c:v>
                </c:pt>
                <c:pt idx="3493">
                  <c:v>22</c:v>
                </c:pt>
                <c:pt idx="3494">
                  <c:v>22</c:v>
                </c:pt>
                <c:pt idx="3495">
                  <c:v>21.900146484375</c:v>
                </c:pt>
                <c:pt idx="3496">
                  <c:v>21.800048828125</c:v>
                </c:pt>
                <c:pt idx="3497">
                  <c:v>21.800048828125</c:v>
                </c:pt>
                <c:pt idx="3498">
                  <c:v>21.800048828125</c:v>
                </c:pt>
                <c:pt idx="3499">
                  <c:v>21.800048828125</c:v>
                </c:pt>
                <c:pt idx="3500">
                  <c:v>21.800048828125</c:v>
                </c:pt>
                <c:pt idx="3501">
                  <c:v>21.900146484375</c:v>
                </c:pt>
                <c:pt idx="3502">
                  <c:v>21.900146484375</c:v>
                </c:pt>
                <c:pt idx="3503">
                  <c:v>21.900146484375</c:v>
                </c:pt>
                <c:pt idx="3504">
                  <c:v>21.900146484375</c:v>
                </c:pt>
                <c:pt idx="3505">
                  <c:v>21.900146484375</c:v>
                </c:pt>
                <c:pt idx="3506">
                  <c:v>21.900146484375</c:v>
                </c:pt>
                <c:pt idx="3507">
                  <c:v>21.900146484375</c:v>
                </c:pt>
                <c:pt idx="3508">
                  <c:v>21.900146484375</c:v>
                </c:pt>
                <c:pt idx="3509">
                  <c:v>21.800048828125</c:v>
                </c:pt>
                <c:pt idx="3510">
                  <c:v>21.800048828125</c:v>
                </c:pt>
                <c:pt idx="3511">
                  <c:v>21.800048828125</c:v>
                </c:pt>
                <c:pt idx="3512">
                  <c:v>21.800048828125</c:v>
                </c:pt>
                <c:pt idx="3513">
                  <c:v>21.800048828125</c:v>
                </c:pt>
                <c:pt idx="3514">
                  <c:v>21.800048828125</c:v>
                </c:pt>
                <c:pt idx="3515">
                  <c:v>21.800048828125</c:v>
                </c:pt>
                <c:pt idx="3516">
                  <c:v>21.800048828125</c:v>
                </c:pt>
                <c:pt idx="3517">
                  <c:v>21.800048828125</c:v>
                </c:pt>
                <c:pt idx="3518">
                  <c:v>21.800048828125</c:v>
                </c:pt>
                <c:pt idx="3519">
                  <c:v>21.800048828125</c:v>
                </c:pt>
                <c:pt idx="3520">
                  <c:v>21.800048828125</c:v>
                </c:pt>
                <c:pt idx="3521">
                  <c:v>21.7001953125</c:v>
                </c:pt>
                <c:pt idx="3522">
                  <c:v>21.7001953125</c:v>
                </c:pt>
                <c:pt idx="3523">
                  <c:v>21.7001953125</c:v>
                </c:pt>
                <c:pt idx="3524">
                  <c:v>21.7001953125</c:v>
                </c:pt>
                <c:pt idx="3525">
                  <c:v>21.7001953125</c:v>
                </c:pt>
                <c:pt idx="3526">
                  <c:v>21.7001953125</c:v>
                </c:pt>
                <c:pt idx="3527">
                  <c:v>21.7001953125</c:v>
                </c:pt>
                <c:pt idx="3528">
                  <c:v>21.7001953125</c:v>
                </c:pt>
                <c:pt idx="3529">
                  <c:v>21.7001953125</c:v>
                </c:pt>
                <c:pt idx="3530">
                  <c:v>21.7001953125</c:v>
                </c:pt>
                <c:pt idx="3531">
                  <c:v>21.7001953125</c:v>
                </c:pt>
                <c:pt idx="3532">
                  <c:v>21.7001953125</c:v>
                </c:pt>
                <c:pt idx="3533">
                  <c:v>21.7001953125</c:v>
                </c:pt>
                <c:pt idx="3534">
                  <c:v>21.60009765625</c:v>
                </c:pt>
                <c:pt idx="3535">
                  <c:v>21.60009765625</c:v>
                </c:pt>
                <c:pt idx="3536">
                  <c:v>21.60009765625</c:v>
                </c:pt>
                <c:pt idx="3537">
                  <c:v>21.60009765625</c:v>
                </c:pt>
                <c:pt idx="3538">
                  <c:v>21.7001953125</c:v>
                </c:pt>
                <c:pt idx="3539">
                  <c:v>21.7001953125</c:v>
                </c:pt>
                <c:pt idx="3540">
                  <c:v>21.7001953125</c:v>
                </c:pt>
                <c:pt idx="3541">
                  <c:v>21.7001953125</c:v>
                </c:pt>
                <c:pt idx="3542">
                  <c:v>21.7001953125</c:v>
                </c:pt>
                <c:pt idx="3543">
                  <c:v>21.7001953125</c:v>
                </c:pt>
                <c:pt idx="3544">
                  <c:v>21.7001953125</c:v>
                </c:pt>
                <c:pt idx="3545">
                  <c:v>21.7001953125</c:v>
                </c:pt>
                <c:pt idx="3546">
                  <c:v>21.7001953125</c:v>
                </c:pt>
                <c:pt idx="3547">
                  <c:v>21.7001953125</c:v>
                </c:pt>
                <c:pt idx="3548">
                  <c:v>21.7001953125</c:v>
                </c:pt>
                <c:pt idx="3549">
                  <c:v>21.7001953125</c:v>
                </c:pt>
                <c:pt idx="3550">
                  <c:v>21.7001953125</c:v>
                </c:pt>
                <c:pt idx="3551">
                  <c:v>21.60009765625</c:v>
                </c:pt>
                <c:pt idx="3552">
                  <c:v>21.60009765625</c:v>
                </c:pt>
                <c:pt idx="3553">
                  <c:v>21.60009765625</c:v>
                </c:pt>
                <c:pt idx="3554">
                  <c:v>21.60009765625</c:v>
                </c:pt>
                <c:pt idx="3555">
                  <c:v>21.60009765625</c:v>
                </c:pt>
                <c:pt idx="3556">
                  <c:v>21.500244140625</c:v>
                </c:pt>
                <c:pt idx="3557">
                  <c:v>21.500244140625</c:v>
                </c:pt>
                <c:pt idx="3558">
                  <c:v>21.500244140625</c:v>
                </c:pt>
                <c:pt idx="3559">
                  <c:v>21.500244140625</c:v>
                </c:pt>
                <c:pt idx="3560">
                  <c:v>21.500244140625</c:v>
                </c:pt>
                <c:pt idx="3561">
                  <c:v>21.500244140625</c:v>
                </c:pt>
                <c:pt idx="3562">
                  <c:v>21.500244140625</c:v>
                </c:pt>
                <c:pt idx="3563">
                  <c:v>21.500244140625</c:v>
                </c:pt>
                <c:pt idx="3564">
                  <c:v>21.500244140625</c:v>
                </c:pt>
                <c:pt idx="3565">
                  <c:v>21.500244140625</c:v>
                </c:pt>
                <c:pt idx="3566">
                  <c:v>21.500244140625</c:v>
                </c:pt>
                <c:pt idx="3567">
                  <c:v>21.500244140625</c:v>
                </c:pt>
                <c:pt idx="3568">
                  <c:v>21.400146484375</c:v>
                </c:pt>
                <c:pt idx="3569">
                  <c:v>21.400146484375</c:v>
                </c:pt>
                <c:pt idx="3570">
                  <c:v>21.400146484375</c:v>
                </c:pt>
                <c:pt idx="3571">
                  <c:v>21.400146484375</c:v>
                </c:pt>
                <c:pt idx="3572">
                  <c:v>21.400146484375</c:v>
                </c:pt>
                <c:pt idx="3573">
                  <c:v>21.400146484375</c:v>
                </c:pt>
                <c:pt idx="3574">
                  <c:v>21.400146484375</c:v>
                </c:pt>
                <c:pt idx="3575">
                  <c:v>21.400146484375</c:v>
                </c:pt>
              </c:numCache>
            </c:numRef>
          </c:yVal>
          <c:smooth val="0"/>
          <c:extLst>
            <c:ext xmlns:c16="http://schemas.microsoft.com/office/drawing/2014/chart" uri="{C3380CC4-5D6E-409C-BE32-E72D297353CC}">
              <c16:uniqueId val="{00000000-8A15-4327-B1B8-2F496A5F7BB1}"/>
            </c:ext>
          </c:extLst>
        </c:ser>
        <c:dLbls>
          <c:showLegendKey val="0"/>
          <c:showVal val="0"/>
          <c:showCatName val="0"/>
          <c:showSerName val="0"/>
          <c:showPercent val="0"/>
          <c:showBubbleSize val="0"/>
        </c:dLbls>
        <c:axId val="1781159952"/>
        <c:axId val="1769206816"/>
      </c:scatterChart>
      <c:scatterChart>
        <c:scatterStyle val="lineMarker"/>
        <c:varyColors val="0"/>
        <c:ser>
          <c:idx val="0"/>
          <c:order val="0"/>
          <c:tx>
            <c:strRef>
              <c:f>'ACME-FUT-004 Test 1 Atm'!$D$1</c:f>
              <c:strCache>
                <c:ptCount val="1"/>
                <c:pt idx="0">
                  <c:v>PT100 01 [degC]</c:v>
                </c:pt>
              </c:strCache>
            </c:strRef>
          </c:tx>
          <c:spPr>
            <a:ln w="19050" cap="rnd">
              <a:solidFill>
                <a:schemeClr val="accent1"/>
              </a:solidFill>
              <a:round/>
            </a:ln>
            <a:effectLst/>
          </c:spPr>
          <c:marker>
            <c:symbol val="none"/>
          </c:marker>
          <c:xVal>
            <c:numRef>
              <c:f>'ACME-FUT-004 Test 1 Atm'!$C$2:$C$3577</c:f>
              <c:numCache>
                <c:formatCode>General</c:formatCode>
                <c:ptCount val="3576"/>
                <c:pt idx="0">
                  <c:v>0</c:v>
                </c:pt>
                <c:pt idx="1">
                  <c:v>1.0033596000000031</c:v>
                </c:pt>
                <c:pt idx="2">
                  <c:v>2.0012821999999986</c:v>
                </c:pt>
                <c:pt idx="3">
                  <c:v>3.0049066999999994</c:v>
                </c:pt>
                <c:pt idx="4">
                  <c:v>3.9986503000000013</c:v>
                </c:pt>
                <c:pt idx="5">
                  <c:v>5.0041110000000018</c:v>
                </c:pt>
                <c:pt idx="6">
                  <c:v>6.0114836000000054</c:v>
                </c:pt>
                <c:pt idx="7">
                  <c:v>7.002290600000002</c:v>
                </c:pt>
                <c:pt idx="8">
                  <c:v>8.0094145999999995</c:v>
                </c:pt>
                <c:pt idx="9">
                  <c:v>9.0094835000000018</c:v>
                </c:pt>
                <c:pt idx="10">
                  <c:v>9.9964707999999973</c:v>
                </c:pt>
                <c:pt idx="11">
                  <c:v>10.999170500000005</c:v>
                </c:pt>
                <c:pt idx="12">
                  <c:v>12.004088699999997</c:v>
                </c:pt>
                <c:pt idx="13">
                  <c:v>13.010449300000005</c:v>
                </c:pt>
                <c:pt idx="14">
                  <c:v>14.011393999999996</c:v>
                </c:pt>
                <c:pt idx="15">
                  <c:v>15.003684100000001</c:v>
                </c:pt>
                <c:pt idx="16">
                  <c:v>16.008790900000008</c:v>
                </c:pt>
                <c:pt idx="17">
                  <c:v>16.996964200000008</c:v>
                </c:pt>
                <c:pt idx="18">
                  <c:v>18.0010774</c:v>
                </c:pt>
                <c:pt idx="19">
                  <c:v>19.007993299999995</c:v>
                </c:pt>
                <c:pt idx="20">
                  <c:v>19.998216200000002</c:v>
                </c:pt>
                <c:pt idx="21">
                  <c:v>20.997851800000007</c:v>
                </c:pt>
                <c:pt idx="22">
                  <c:v>21.998482300000006</c:v>
                </c:pt>
                <c:pt idx="23">
                  <c:v>23.0007497</c:v>
                </c:pt>
                <c:pt idx="24">
                  <c:v>24.008172999999999</c:v>
                </c:pt>
                <c:pt idx="25">
                  <c:v>25.008620300000004</c:v>
                </c:pt>
                <c:pt idx="26">
                  <c:v>26.000453899999997</c:v>
                </c:pt>
                <c:pt idx="27">
                  <c:v>27.007929099999998</c:v>
                </c:pt>
                <c:pt idx="28">
                  <c:v>27.999935800000003</c:v>
                </c:pt>
                <c:pt idx="29">
                  <c:v>29.002895300000006</c:v>
                </c:pt>
                <c:pt idx="30">
                  <c:v>30.004602000000006</c:v>
                </c:pt>
                <c:pt idx="31">
                  <c:v>31.010880799999995</c:v>
                </c:pt>
                <c:pt idx="32">
                  <c:v>31.998541900000006</c:v>
                </c:pt>
                <c:pt idx="33">
                  <c:v>33.003559699999997</c:v>
                </c:pt>
                <c:pt idx="34">
                  <c:v>34.005122900000003</c:v>
                </c:pt>
                <c:pt idx="35">
                  <c:v>35.012221800000006</c:v>
                </c:pt>
                <c:pt idx="36">
                  <c:v>36.000250500000007</c:v>
                </c:pt>
                <c:pt idx="37">
                  <c:v>37.002174199999999</c:v>
                </c:pt>
                <c:pt idx="38">
                  <c:v>38.005273700000004</c:v>
                </c:pt>
                <c:pt idx="39">
                  <c:v>38.997038799999999</c:v>
                </c:pt>
                <c:pt idx="40">
                  <c:v>40.000886800000004</c:v>
                </c:pt>
                <c:pt idx="41">
                  <c:v>41.005792900000003</c:v>
                </c:pt>
                <c:pt idx="42">
                  <c:v>42.007123500000006</c:v>
                </c:pt>
                <c:pt idx="43">
                  <c:v>42.998563799999999</c:v>
                </c:pt>
                <c:pt idx="44">
                  <c:v>43.999939999999995</c:v>
                </c:pt>
                <c:pt idx="45">
                  <c:v>45.000148300000006</c:v>
                </c:pt>
                <c:pt idx="46">
                  <c:v>46.001071400000001</c:v>
                </c:pt>
                <c:pt idx="47">
                  <c:v>47.002219300000007</c:v>
                </c:pt>
                <c:pt idx="48">
                  <c:v>48.008795300000003</c:v>
                </c:pt>
                <c:pt idx="49">
                  <c:v>49.002561</c:v>
                </c:pt>
                <c:pt idx="50">
                  <c:v>49.998238600000008</c:v>
                </c:pt>
                <c:pt idx="51">
                  <c:v>51.000975600000004</c:v>
                </c:pt>
                <c:pt idx="52">
                  <c:v>52.007466700000009</c:v>
                </c:pt>
                <c:pt idx="53">
                  <c:v>53.009902499999995</c:v>
                </c:pt>
                <c:pt idx="54">
                  <c:v>53.999419700000004</c:v>
                </c:pt>
                <c:pt idx="55">
                  <c:v>55.008532400000007</c:v>
                </c:pt>
                <c:pt idx="56">
                  <c:v>56.005752099999995</c:v>
                </c:pt>
                <c:pt idx="57">
                  <c:v>57.008915799999997</c:v>
                </c:pt>
                <c:pt idx="58">
                  <c:v>57.997168000000002</c:v>
                </c:pt>
                <c:pt idx="59">
                  <c:v>59.000715999999997</c:v>
                </c:pt>
                <c:pt idx="60">
                  <c:v>60.007054699999998</c:v>
                </c:pt>
                <c:pt idx="61">
                  <c:v>61.012098699999996</c:v>
                </c:pt>
                <c:pt idx="62">
                  <c:v>62.016972300000006</c:v>
                </c:pt>
                <c:pt idx="63">
                  <c:v>63.024396100000004</c:v>
                </c:pt>
                <c:pt idx="64">
                  <c:v>64.026888299999996</c:v>
                </c:pt>
                <c:pt idx="65">
                  <c:v>65.018399299999999</c:v>
                </c:pt>
                <c:pt idx="66">
                  <c:v>66.022552700000006</c:v>
                </c:pt>
                <c:pt idx="67">
                  <c:v>67.012235200000006</c:v>
                </c:pt>
                <c:pt idx="68">
                  <c:v>68.018887599999999</c:v>
                </c:pt>
                <c:pt idx="69">
                  <c:v>69.026984100000007</c:v>
                </c:pt>
                <c:pt idx="70">
                  <c:v>70.021061500000002</c:v>
                </c:pt>
                <c:pt idx="71">
                  <c:v>71.025903999999997</c:v>
                </c:pt>
                <c:pt idx="72">
                  <c:v>72.015786900000009</c:v>
                </c:pt>
                <c:pt idx="73">
                  <c:v>73.021172899999996</c:v>
                </c:pt>
                <c:pt idx="74">
                  <c:v>74.025339900000006</c:v>
                </c:pt>
                <c:pt idx="75">
                  <c:v>75.018924300000009</c:v>
                </c:pt>
                <c:pt idx="76">
                  <c:v>76.022607600000015</c:v>
                </c:pt>
                <c:pt idx="77">
                  <c:v>77.024983399999996</c:v>
                </c:pt>
                <c:pt idx="78">
                  <c:v>78.012734099999989</c:v>
                </c:pt>
                <c:pt idx="79">
                  <c:v>79.014882</c:v>
                </c:pt>
                <c:pt idx="80">
                  <c:v>80.015591000000001</c:v>
                </c:pt>
                <c:pt idx="81">
                  <c:v>81.024365200000005</c:v>
                </c:pt>
                <c:pt idx="82">
                  <c:v>82.015710100000007</c:v>
                </c:pt>
                <c:pt idx="83">
                  <c:v>83.022977999999995</c:v>
                </c:pt>
                <c:pt idx="84">
                  <c:v>84.016126799999995</c:v>
                </c:pt>
                <c:pt idx="85">
                  <c:v>85.021482100000014</c:v>
                </c:pt>
                <c:pt idx="86">
                  <c:v>86.026198100000016</c:v>
                </c:pt>
                <c:pt idx="87">
                  <c:v>87.024393300000014</c:v>
                </c:pt>
                <c:pt idx="88">
                  <c:v>88.019536600000009</c:v>
                </c:pt>
                <c:pt idx="89">
                  <c:v>89.01282359999999</c:v>
                </c:pt>
                <c:pt idx="90">
                  <c:v>90.024552</c:v>
                </c:pt>
                <c:pt idx="91">
                  <c:v>91.012923700000016</c:v>
                </c:pt>
                <c:pt idx="92">
                  <c:v>92.018855000000002</c:v>
                </c:pt>
                <c:pt idx="93">
                  <c:v>93.037095100000016</c:v>
                </c:pt>
                <c:pt idx="94">
                  <c:v>94.038040999999993</c:v>
                </c:pt>
                <c:pt idx="95">
                  <c:v>95.029679899999991</c:v>
                </c:pt>
                <c:pt idx="96">
                  <c:v>96.039989700000007</c:v>
                </c:pt>
                <c:pt idx="97">
                  <c:v>97.032393399999989</c:v>
                </c:pt>
                <c:pt idx="98">
                  <c:v>98.03955830000001</c:v>
                </c:pt>
                <c:pt idx="99">
                  <c:v>99.040377800000016</c:v>
                </c:pt>
                <c:pt idx="100">
                  <c:v>100.03039100000001</c:v>
                </c:pt>
                <c:pt idx="101">
                  <c:v>101.03778600000001</c:v>
                </c:pt>
                <c:pt idx="102">
                  <c:v>102.02997099999999</c:v>
                </c:pt>
                <c:pt idx="103">
                  <c:v>103.03837709999999</c:v>
                </c:pt>
                <c:pt idx="104">
                  <c:v>104.02940319999999</c:v>
                </c:pt>
                <c:pt idx="105">
                  <c:v>105.03442240000001</c:v>
                </c:pt>
                <c:pt idx="106">
                  <c:v>106.0398663</c:v>
                </c:pt>
                <c:pt idx="107">
                  <c:v>107.03145330000001</c:v>
                </c:pt>
                <c:pt idx="108">
                  <c:v>108.03344720000001</c:v>
                </c:pt>
                <c:pt idx="109">
                  <c:v>109.03813160000001</c:v>
                </c:pt>
                <c:pt idx="110">
                  <c:v>110.0370844</c:v>
                </c:pt>
                <c:pt idx="111">
                  <c:v>111.0407845</c:v>
                </c:pt>
                <c:pt idx="112">
                  <c:v>112.03547209999999</c:v>
                </c:pt>
                <c:pt idx="113">
                  <c:v>113.052257</c:v>
                </c:pt>
                <c:pt idx="114">
                  <c:v>114.04285949999999</c:v>
                </c:pt>
                <c:pt idx="115">
                  <c:v>115.04222369999999</c:v>
                </c:pt>
                <c:pt idx="116">
                  <c:v>116.03200230000002</c:v>
                </c:pt>
                <c:pt idx="117">
                  <c:v>117.04022800000001</c:v>
                </c:pt>
                <c:pt idx="118">
                  <c:v>118.04171640000001</c:v>
                </c:pt>
                <c:pt idx="119">
                  <c:v>119.03164230000002</c:v>
                </c:pt>
                <c:pt idx="120">
                  <c:v>120.0361292</c:v>
                </c:pt>
                <c:pt idx="121">
                  <c:v>121.04198220000001</c:v>
                </c:pt>
                <c:pt idx="122">
                  <c:v>122.03738620000001</c:v>
                </c:pt>
                <c:pt idx="123">
                  <c:v>123.03356500000001</c:v>
                </c:pt>
                <c:pt idx="124">
                  <c:v>124.042967</c:v>
                </c:pt>
                <c:pt idx="125">
                  <c:v>125.04462409999999</c:v>
                </c:pt>
                <c:pt idx="126">
                  <c:v>126.04794090000001</c:v>
                </c:pt>
                <c:pt idx="127">
                  <c:v>127.03406870000001</c:v>
                </c:pt>
                <c:pt idx="128">
                  <c:v>128.03644</c:v>
                </c:pt>
                <c:pt idx="129">
                  <c:v>129.03272240000001</c:v>
                </c:pt>
                <c:pt idx="130">
                  <c:v>130.0397811</c:v>
                </c:pt>
                <c:pt idx="131">
                  <c:v>131.03637259999999</c:v>
                </c:pt>
                <c:pt idx="132">
                  <c:v>132.03914209999999</c:v>
                </c:pt>
                <c:pt idx="133">
                  <c:v>133.0348568</c:v>
                </c:pt>
                <c:pt idx="134">
                  <c:v>134.0397566</c:v>
                </c:pt>
                <c:pt idx="135">
                  <c:v>135.0378714</c:v>
                </c:pt>
                <c:pt idx="136">
                  <c:v>136.03591710000001</c:v>
                </c:pt>
                <c:pt idx="137">
                  <c:v>137.04763880000002</c:v>
                </c:pt>
                <c:pt idx="138">
                  <c:v>138.03767920000001</c:v>
                </c:pt>
                <c:pt idx="139">
                  <c:v>139.03388870000001</c:v>
                </c:pt>
                <c:pt idx="140">
                  <c:v>140.05245719999999</c:v>
                </c:pt>
                <c:pt idx="141">
                  <c:v>141.05015710000001</c:v>
                </c:pt>
                <c:pt idx="142">
                  <c:v>142.05853490000001</c:v>
                </c:pt>
                <c:pt idx="143">
                  <c:v>143.06887040000001</c:v>
                </c:pt>
                <c:pt idx="144">
                  <c:v>144.05403749999999</c:v>
                </c:pt>
                <c:pt idx="145">
                  <c:v>145.04819810000001</c:v>
                </c:pt>
                <c:pt idx="146">
                  <c:v>146.06902099999999</c:v>
                </c:pt>
                <c:pt idx="147">
                  <c:v>147.05340409999999</c:v>
                </c:pt>
                <c:pt idx="148">
                  <c:v>148.0685253</c:v>
                </c:pt>
                <c:pt idx="149">
                  <c:v>149.05443830000002</c:v>
                </c:pt>
                <c:pt idx="150">
                  <c:v>150.07141960000001</c:v>
                </c:pt>
                <c:pt idx="151">
                  <c:v>151.04786860000002</c:v>
                </c:pt>
                <c:pt idx="152">
                  <c:v>152.06260220000001</c:v>
                </c:pt>
                <c:pt idx="153">
                  <c:v>153.05917360000001</c:v>
                </c:pt>
                <c:pt idx="154">
                  <c:v>154.05064379999999</c:v>
                </c:pt>
                <c:pt idx="155">
                  <c:v>155.04436150000001</c:v>
                </c:pt>
                <c:pt idx="156">
                  <c:v>156.05430960000001</c:v>
                </c:pt>
                <c:pt idx="157">
                  <c:v>157.0510285</c:v>
                </c:pt>
                <c:pt idx="158">
                  <c:v>158.0630918</c:v>
                </c:pt>
                <c:pt idx="159">
                  <c:v>159.05279530000001</c:v>
                </c:pt>
                <c:pt idx="160">
                  <c:v>160.05986100000001</c:v>
                </c:pt>
                <c:pt idx="161">
                  <c:v>161.06303080000001</c:v>
                </c:pt>
                <c:pt idx="162">
                  <c:v>162.0606904</c:v>
                </c:pt>
                <c:pt idx="163">
                  <c:v>163.06168600000001</c:v>
                </c:pt>
                <c:pt idx="164">
                  <c:v>164.07142830000001</c:v>
                </c:pt>
                <c:pt idx="165">
                  <c:v>165.066371</c:v>
                </c:pt>
                <c:pt idx="166">
                  <c:v>166.06286070000002</c:v>
                </c:pt>
                <c:pt idx="167">
                  <c:v>167.04450320000001</c:v>
                </c:pt>
                <c:pt idx="168">
                  <c:v>168.0664232</c:v>
                </c:pt>
                <c:pt idx="169">
                  <c:v>169.0465739</c:v>
                </c:pt>
                <c:pt idx="170">
                  <c:v>170.05576310000001</c:v>
                </c:pt>
                <c:pt idx="171">
                  <c:v>171.04096060000001</c:v>
                </c:pt>
                <c:pt idx="172">
                  <c:v>172.04647969999999</c:v>
                </c:pt>
                <c:pt idx="173">
                  <c:v>173.0485994</c:v>
                </c:pt>
                <c:pt idx="174">
                  <c:v>174.04246030000002</c:v>
                </c:pt>
                <c:pt idx="175">
                  <c:v>175.0365793</c:v>
                </c:pt>
                <c:pt idx="176">
                  <c:v>176.1412526</c:v>
                </c:pt>
                <c:pt idx="177">
                  <c:v>177.0561879</c:v>
                </c:pt>
                <c:pt idx="178">
                  <c:v>178.053595</c:v>
                </c:pt>
                <c:pt idx="179">
                  <c:v>179.02963349999999</c:v>
                </c:pt>
                <c:pt idx="180">
                  <c:v>180.05345980000001</c:v>
                </c:pt>
                <c:pt idx="181">
                  <c:v>181.04532689999999</c:v>
                </c:pt>
                <c:pt idx="182">
                  <c:v>182.06894170000001</c:v>
                </c:pt>
                <c:pt idx="183">
                  <c:v>183.078215</c:v>
                </c:pt>
                <c:pt idx="184">
                  <c:v>184.0651775</c:v>
                </c:pt>
                <c:pt idx="185">
                  <c:v>185.05578389999999</c:v>
                </c:pt>
                <c:pt idx="186">
                  <c:v>186.04155159999999</c:v>
                </c:pt>
                <c:pt idx="187">
                  <c:v>187.04110969999999</c:v>
                </c:pt>
                <c:pt idx="188">
                  <c:v>188.08010100000001</c:v>
                </c:pt>
                <c:pt idx="189">
                  <c:v>189.1154362</c:v>
                </c:pt>
                <c:pt idx="190">
                  <c:v>190.06194640000001</c:v>
                </c:pt>
                <c:pt idx="191">
                  <c:v>191.07183800000001</c:v>
                </c:pt>
                <c:pt idx="192">
                  <c:v>192.0801668</c:v>
                </c:pt>
                <c:pt idx="193">
                  <c:v>193.03632530000002</c:v>
                </c:pt>
                <c:pt idx="194">
                  <c:v>194.05849750000002</c:v>
                </c:pt>
                <c:pt idx="195">
                  <c:v>195.065506</c:v>
                </c:pt>
                <c:pt idx="196">
                  <c:v>196.13852639999999</c:v>
                </c:pt>
                <c:pt idx="197">
                  <c:v>197.06135090000001</c:v>
                </c:pt>
                <c:pt idx="198">
                  <c:v>198.045646</c:v>
                </c:pt>
                <c:pt idx="199">
                  <c:v>199.0497451</c:v>
                </c:pt>
                <c:pt idx="200">
                  <c:v>200.0806599</c:v>
                </c:pt>
                <c:pt idx="201">
                  <c:v>201.06608020000002</c:v>
                </c:pt>
                <c:pt idx="202">
                  <c:v>202.0808821</c:v>
                </c:pt>
                <c:pt idx="203">
                  <c:v>203.08270520000002</c:v>
                </c:pt>
                <c:pt idx="204">
                  <c:v>204.07579900000002</c:v>
                </c:pt>
                <c:pt idx="205">
                  <c:v>205.08102209999998</c:v>
                </c:pt>
                <c:pt idx="206">
                  <c:v>206.11664669999999</c:v>
                </c:pt>
                <c:pt idx="207">
                  <c:v>207.0418143</c:v>
                </c:pt>
                <c:pt idx="208">
                  <c:v>208.09936420000002</c:v>
                </c:pt>
                <c:pt idx="209">
                  <c:v>209.16440929999999</c:v>
                </c:pt>
                <c:pt idx="210">
                  <c:v>210.06473720000002</c:v>
                </c:pt>
                <c:pt idx="211">
                  <c:v>211.0804258</c:v>
                </c:pt>
                <c:pt idx="212">
                  <c:v>212.05937920000002</c:v>
                </c:pt>
                <c:pt idx="213">
                  <c:v>213.08206910000001</c:v>
                </c:pt>
                <c:pt idx="214">
                  <c:v>214.05601919999998</c:v>
                </c:pt>
                <c:pt idx="215">
                  <c:v>215.08749710000001</c:v>
                </c:pt>
                <c:pt idx="216">
                  <c:v>216.0557536</c:v>
                </c:pt>
                <c:pt idx="217">
                  <c:v>217.08370869999999</c:v>
                </c:pt>
                <c:pt idx="218">
                  <c:v>218.109129</c:v>
                </c:pt>
                <c:pt idx="219">
                  <c:v>219.09145369999999</c:v>
                </c:pt>
                <c:pt idx="220">
                  <c:v>220.06434810000002</c:v>
                </c:pt>
                <c:pt idx="221">
                  <c:v>221.10307490000002</c:v>
                </c:pt>
                <c:pt idx="222">
                  <c:v>222.06719679999998</c:v>
                </c:pt>
                <c:pt idx="223">
                  <c:v>223.08918180000001</c:v>
                </c:pt>
                <c:pt idx="224">
                  <c:v>224.08899600000001</c:v>
                </c:pt>
                <c:pt idx="225">
                  <c:v>225.09060929999998</c:v>
                </c:pt>
                <c:pt idx="226">
                  <c:v>226.07700290000002</c:v>
                </c:pt>
                <c:pt idx="227">
                  <c:v>227.1112857</c:v>
                </c:pt>
                <c:pt idx="228">
                  <c:v>228.08371369999998</c:v>
                </c:pt>
                <c:pt idx="229">
                  <c:v>229.08159280000001</c:v>
                </c:pt>
                <c:pt idx="230">
                  <c:v>230.06078339999999</c:v>
                </c:pt>
                <c:pt idx="231">
                  <c:v>231.05728820000002</c:v>
                </c:pt>
                <c:pt idx="232">
                  <c:v>232.08688849999999</c:v>
                </c:pt>
                <c:pt idx="233">
                  <c:v>233.08940940000002</c:v>
                </c:pt>
                <c:pt idx="234">
                  <c:v>234.06758869999999</c:v>
                </c:pt>
                <c:pt idx="235">
                  <c:v>235.0875552</c:v>
                </c:pt>
                <c:pt idx="236">
                  <c:v>236.0699712</c:v>
                </c:pt>
                <c:pt idx="237">
                  <c:v>237.1130205</c:v>
                </c:pt>
                <c:pt idx="238">
                  <c:v>238.74261999999999</c:v>
                </c:pt>
                <c:pt idx="239">
                  <c:v>239.09004670000002</c:v>
                </c:pt>
                <c:pt idx="240">
                  <c:v>240.1316271</c:v>
                </c:pt>
                <c:pt idx="241">
                  <c:v>241.12307829999997</c:v>
                </c:pt>
                <c:pt idx="242">
                  <c:v>242.12371280000002</c:v>
                </c:pt>
                <c:pt idx="243">
                  <c:v>243.11825299999998</c:v>
                </c:pt>
                <c:pt idx="244">
                  <c:v>244.0829746</c:v>
                </c:pt>
                <c:pt idx="245">
                  <c:v>245.13230160000001</c:v>
                </c:pt>
                <c:pt idx="246">
                  <c:v>246.11543160000002</c:v>
                </c:pt>
                <c:pt idx="247">
                  <c:v>247.09380570000002</c:v>
                </c:pt>
                <c:pt idx="248">
                  <c:v>248.0936863</c:v>
                </c:pt>
                <c:pt idx="249">
                  <c:v>249.10321329999999</c:v>
                </c:pt>
                <c:pt idx="250">
                  <c:v>250.14161999999999</c:v>
                </c:pt>
                <c:pt idx="251">
                  <c:v>251.0975972</c:v>
                </c:pt>
                <c:pt idx="252">
                  <c:v>252.11493810000002</c:v>
                </c:pt>
                <c:pt idx="253">
                  <c:v>253.13260150000002</c:v>
                </c:pt>
                <c:pt idx="254">
                  <c:v>254.12973199999999</c:v>
                </c:pt>
                <c:pt idx="255">
                  <c:v>255.13784190000001</c:v>
                </c:pt>
                <c:pt idx="256">
                  <c:v>256.1029499</c:v>
                </c:pt>
                <c:pt idx="257">
                  <c:v>257.2279868</c:v>
                </c:pt>
                <c:pt idx="258">
                  <c:v>258.08152960000001</c:v>
                </c:pt>
                <c:pt idx="259">
                  <c:v>259.13517159999998</c:v>
                </c:pt>
                <c:pt idx="260">
                  <c:v>260.15568880000001</c:v>
                </c:pt>
                <c:pt idx="261">
                  <c:v>261.10581489999998</c:v>
                </c:pt>
                <c:pt idx="262">
                  <c:v>262.10075870000003</c:v>
                </c:pt>
                <c:pt idx="263">
                  <c:v>263.12289650000002</c:v>
                </c:pt>
                <c:pt idx="264">
                  <c:v>264.11786990000002</c:v>
                </c:pt>
                <c:pt idx="265">
                  <c:v>265.13203970000001</c:v>
                </c:pt>
                <c:pt idx="266">
                  <c:v>266.121398</c:v>
                </c:pt>
                <c:pt idx="267">
                  <c:v>267.09639349999998</c:v>
                </c:pt>
                <c:pt idx="268">
                  <c:v>268.11349940000002</c:v>
                </c:pt>
                <c:pt idx="269">
                  <c:v>269.11087559999999</c:v>
                </c:pt>
                <c:pt idx="270">
                  <c:v>270.13102400000002</c:v>
                </c:pt>
                <c:pt idx="271">
                  <c:v>271.11465450000003</c:v>
                </c:pt>
                <c:pt idx="272">
                  <c:v>272.12387360000002</c:v>
                </c:pt>
                <c:pt idx="273">
                  <c:v>273.111357</c:v>
                </c:pt>
                <c:pt idx="274">
                  <c:v>274.12576810000002</c:v>
                </c:pt>
                <c:pt idx="275">
                  <c:v>275.07475119999998</c:v>
                </c:pt>
                <c:pt idx="276">
                  <c:v>276.0888281</c:v>
                </c:pt>
                <c:pt idx="277">
                  <c:v>277.07523930000002</c:v>
                </c:pt>
                <c:pt idx="278">
                  <c:v>278.07759270000003</c:v>
                </c:pt>
                <c:pt idx="279">
                  <c:v>279.08714900000001</c:v>
                </c:pt>
                <c:pt idx="280">
                  <c:v>280.08193849999998</c:v>
                </c:pt>
                <c:pt idx="281">
                  <c:v>281.07760680000001</c:v>
                </c:pt>
                <c:pt idx="282">
                  <c:v>282.08508549999999</c:v>
                </c:pt>
                <c:pt idx="283">
                  <c:v>283.08286479999998</c:v>
                </c:pt>
                <c:pt idx="284">
                  <c:v>284.07969759999997</c:v>
                </c:pt>
                <c:pt idx="285">
                  <c:v>285.07910179999999</c:v>
                </c:pt>
                <c:pt idx="286">
                  <c:v>286.07719229999998</c:v>
                </c:pt>
                <c:pt idx="287">
                  <c:v>287.07562990000002</c:v>
                </c:pt>
                <c:pt idx="288">
                  <c:v>288.08680670000001</c:v>
                </c:pt>
                <c:pt idx="289">
                  <c:v>289.08030100000002</c:v>
                </c:pt>
                <c:pt idx="290">
                  <c:v>290.08533089999997</c:v>
                </c:pt>
                <c:pt idx="291">
                  <c:v>291.07664920000002</c:v>
                </c:pt>
                <c:pt idx="292">
                  <c:v>292.0764274</c:v>
                </c:pt>
                <c:pt idx="293">
                  <c:v>293.0772877</c:v>
                </c:pt>
                <c:pt idx="294">
                  <c:v>294.07516779999997</c:v>
                </c:pt>
                <c:pt idx="295">
                  <c:v>295.08728680000002</c:v>
                </c:pt>
                <c:pt idx="296">
                  <c:v>296.08520399999998</c:v>
                </c:pt>
                <c:pt idx="297">
                  <c:v>297.08800339999999</c:v>
                </c:pt>
                <c:pt idx="298">
                  <c:v>298.07820029999999</c:v>
                </c:pt>
                <c:pt idx="299">
                  <c:v>299.08535690000002</c:v>
                </c:pt>
                <c:pt idx="300">
                  <c:v>300.07766279999998</c:v>
                </c:pt>
                <c:pt idx="301">
                  <c:v>301.08301949999998</c:v>
                </c:pt>
                <c:pt idx="302">
                  <c:v>302.08945949999998</c:v>
                </c:pt>
                <c:pt idx="303">
                  <c:v>303.08110729999999</c:v>
                </c:pt>
                <c:pt idx="304">
                  <c:v>304.0830603</c:v>
                </c:pt>
                <c:pt idx="305">
                  <c:v>305.0824298</c:v>
                </c:pt>
                <c:pt idx="306">
                  <c:v>306.07647559999998</c:v>
                </c:pt>
                <c:pt idx="307">
                  <c:v>307.0866355</c:v>
                </c:pt>
                <c:pt idx="308">
                  <c:v>308.08148840000001</c:v>
                </c:pt>
                <c:pt idx="309">
                  <c:v>309.08326340000002</c:v>
                </c:pt>
                <c:pt idx="310">
                  <c:v>310.0845473</c:v>
                </c:pt>
                <c:pt idx="311">
                  <c:v>311.09835650000002</c:v>
                </c:pt>
                <c:pt idx="312">
                  <c:v>312.08310340000003</c:v>
                </c:pt>
                <c:pt idx="313">
                  <c:v>313.08723980000002</c:v>
                </c:pt>
                <c:pt idx="314">
                  <c:v>314.07548350000002</c:v>
                </c:pt>
                <c:pt idx="315">
                  <c:v>315.08663730000001</c:v>
                </c:pt>
                <c:pt idx="316">
                  <c:v>316.08176739999999</c:v>
                </c:pt>
                <c:pt idx="317">
                  <c:v>317.08476619999999</c:v>
                </c:pt>
                <c:pt idx="318">
                  <c:v>318.08842920000001</c:v>
                </c:pt>
                <c:pt idx="319">
                  <c:v>319.09217869999998</c:v>
                </c:pt>
                <c:pt idx="320">
                  <c:v>320.07983910000002</c:v>
                </c:pt>
                <c:pt idx="321">
                  <c:v>321.09007350000002</c:v>
                </c:pt>
                <c:pt idx="322">
                  <c:v>322.09026770000003</c:v>
                </c:pt>
                <c:pt idx="323">
                  <c:v>323.08671529999998</c:v>
                </c:pt>
                <c:pt idx="324">
                  <c:v>324.1168217</c:v>
                </c:pt>
                <c:pt idx="325">
                  <c:v>325.09333939999999</c:v>
                </c:pt>
                <c:pt idx="326">
                  <c:v>326.08929569999998</c:v>
                </c:pt>
                <c:pt idx="327">
                  <c:v>327.08823769999998</c:v>
                </c:pt>
                <c:pt idx="328">
                  <c:v>328.09060019999998</c:v>
                </c:pt>
                <c:pt idx="329">
                  <c:v>329.07912879999998</c:v>
                </c:pt>
                <c:pt idx="330">
                  <c:v>330.08136530000002</c:v>
                </c:pt>
                <c:pt idx="331">
                  <c:v>331.13159730000001</c:v>
                </c:pt>
                <c:pt idx="332">
                  <c:v>332.08233769999998</c:v>
                </c:pt>
                <c:pt idx="333">
                  <c:v>333.08914040000002</c:v>
                </c:pt>
                <c:pt idx="334">
                  <c:v>334.08980969999999</c:v>
                </c:pt>
                <c:pt idx="335">
                  <c:v>335.0816355</c:v>
                </c:pt>
                <c:pt idx="336">
                  <c:v>336.1293556</c:v>
                </c:pt>
                <c:pt idx="337">
                  <c:v>337.09336660000002</c:v>
                </c:pt>
                <c:pt idx="338">
                  <c:v>338.11445700000002</c:v>
                </c:pt>
                <c:pt idx="339">
                  <c:v>339.09677290000002</c:v>
                </c:pt>
                <c:pt idx="340">
                  <c:v>340.10951019999999</c:v>
                </c:pt>
                <c:pt idx="341">
                  <c:v>341.09851680000003</c:v>
                </c:pt>
                <c:pt idx="342">
                  <c:v>342.10481909999999</c:v>
                </c:pt>
                <c:pt idx="343">
                  <c:v>343.1111914</c:v>
                </c:pt>
                <c:pt idx="344">
                  <c:v>344.09618740000002</c:v>
                </c:pt>
                <c:pt idx="345">
                  <c:v>345.10121550000002</c:v>
                </c:pt>
                <c:pt idx="346">
                  <c:v>346.1103349</c:v>
                </c:pt>
                <c:pt idx="347">
                  <c:v>347.09770809999998</c:v>
                </c:pt>
                <c:pt idx="348">
                  <c:v>348.10703919999997</c:v>
                </c:pt>
                <c:pt idx="349">
                  <c:v>349.09616260000001</c:v>
                </c:pt>
                <c:pt idx="350">
                  <c:v>350.10342960000003</c:v>
                </c:pt>
                <c:pt idx="351">
                  <c:v>351.11042040000001</c:v>
                </c:pt>
                <c:pt idx="352">
                  <c:v>352.0992698</c:v>
                </c:pt>
                <c:pt idx="353">
                  <c:v>353.10821700000002</c:v>
                </c:pt>
                <c:pt idx="354">
                  <c:v>354.10832370000003</c:v>
                </c:pt>
                <c:pt idx="355">
                  <c:v>355.0973262</c:v>
                </c:pt>
                <c:pt idx="356">
                  <c:v>356.101856</c:v>
                </c:pt>
                <c:pt idx="357">
                  <c:v>357.111604</c:v>
                </c:pt>
                <c:pt idx="358">
                  <c:v>358.10023890000002</c:v>
                </c:pt>
                <c:pt idx="359">
                  <c:v>359.09604130000002</c:v>
                </c:pt>
                <c:pt idx="360">
                  <c:v>360.15672890000002</c:v>
                </c:pt>
                <c:pt idx="361">
                  <c:v>361.10808989999998</c:v>
                </c:pt>
                <c:pt idx="362">
                  <c:v>362.10481440000001</c:v>
                </c:pt>
                <c:pt idx="363">
                  <c:v>363.10653430000002</c:v>
                </c:pt>
                <c:pt idx="364">
                  <c:v>364.0997797</c:v>
                </c:pt>
                <c:pt idx="365">
                  <c:v>365.10354439999998</c:v>
                </c:pt>
                <c:pt idx="366">
                  <c:v>366.10530269999998</c:v>
                </c:pt>
                <c:pt idx="367">
                  <c:v>367.11009250000001</c:v>
                </c:pt>
                <c:pt idx="368">
                  <c:v>368.10210560000002</c:v>
                </c:pt>
                <c:pt idx="369">
                  <c:v>369.11045350000001</c:v>
                </c:pt>
                <c:pt idx="370">
                  <c:v>370.09849550000001</c:v>
                </c:pt>
                <c:pt idx="371">
                  <c:v>371.10365710000002</c:v>
                </c:pt>
                <c:pt idx="372">
                  <c:v>372.11081730000001</c:v>
                </c:pt>
                <c:pt idx="373">
                  <c:v>373.097241</c:v>
                </c:pt>
                <c:pt idx="374">
                  <c:v>374.0986231</c:v>
                </c:pt>
                <c:pt idx="375">
                  <c:v>375.11086779999999</c:v>
                </c:pt>
                <c:pt idx="376">
                  <c:v>376.10289069999999</c:v>
                </c:pt>
                <c:pt idx="377">
                  <c:v>377.10471089999999</c:v>
                </c:pt>
                <c:pt idx="378">
                  <c:v>378.10680330000002</c:v>
                </c:pt>
                <c:pt idx="379">
                  <c:v>379.09714079999998</c:v>
                </c:pt>
                <c:pt idx="380">
                  <c:v>380.10528929999998</c:v>
                </c:pt>
                <c:pt idx="381">
                  <c:v>381.10087770000001</c:v>
                </c:pt>
                <c:pt idx="382">
                  <c:v>382.10309110000003</c:v>
                </c:pt>
                <c:pt idx="383">
                  <c:v>383.10978039999998</c:v>
                </c:pt>
                <c:pt idx="384">
                  <c:v>384.09401919999999</c:v>
                </c:pt>
                <c:pt idx="385">
                  <c:v>385.0930755</c:v>
                </c:pt>
                <c:pt idx="386">
                  <c:v>386.09439600000002</c:v>
                </c:pt>
                <c:pt idx="387">
                  <c:v>387.097105</c:v>
                </c:pt>
                <c:pt idx="388">
                  <c:v>388.11299869999999</c:v>
                </c:pt>
                <c:pt idx="389">
                  <c:v>389.10614220000002</c:v>
                </c:pt>
                <c:pt idx="390">
                  <c:v>390.10616240000002</c:v>
                </c:pt>
                <c:pt idx="391">
                  <c:v>391.10524249999997</c:v>
                </c:pt>
                <c:pt idx="392">
                  <c:v>392.10415660000001</c:v>
                </c:pt>
                <c:pt idx="393">
                  <c:v>393.1322725</c:v>
                </c:pt>
                <c:pt idx="394">
                  <c:v>394.10344149999997</c:v>
                </c:pt>
                <c:pt idx="395">
                  <c:v>395.10530219999998</c:v>
                </c:pt>
                <c:pt idx="396">
                  <c:v>396.10738309999999</c:v>
                </c:pt>
                <c:pt idx="397">
                  <c:v>397.10739389999998</c:v>
                </c:pt>
                <c:pt idx="398">
                  <c:v>398.09544290000002</c:v>
                </c:pt>
                <c:pt idx="399">
                  <c:v>399.09545430000003</c:v>
                </c:pt>
                <c:pt idx="400">
                  <c:v>400.14910359999999</c:v>
                </c:pt>
                <c:pt idx="401">
                  <c:v>401.13020690000002</c:v>
                </c:pt>
                <c:pt idx="402">
                  <c:v>402.0914143</c:v>
                </c:pt>
                <c:pt idx="403">
                  <c:v>403.09696580000002</c:v>
                </c:pt>
                <c:pt idx="404">
                  <c:v>404.09630870000001</c:v>
                </c:pt>
                <c:pt idx="405">
                  <c:v>405.12420969999999</c:v>
                </c:pt>
                <c:pt idx="406">
                  <c:v>406.18833110000003</c:v>
                </c:pt>
                <c:pt idx="407">
                  <c:v>407.16564670000002</c:v>
                </c:pt>
                <c:pt idx="408">
                  <c:v>408.16121820000001</c:v>
                </c:pt>
                <c:pt idx="409">
                  <c:v>409.20527920000001</c:v>
                </c:pt>
                <c:pt idx="410">
                  <c:v>410.18862639999998</c:v>
                </c:pt>
                <c:pt idx="411">
                  <c:v>411.18693769999999</c:v>
                </c:pt>
                <c:pt idx="412">
                  <c:v>412.18415700000003</c:v>
                </c:pt>
                <c:pt idx="413">
                  <c:v>413.195899</c:v>
                </c:pt>
                <c:pt idx="414">
                  <c:v>414.18499659999998</c:v>
                </c:pt>
                <c:pt idx="415">
                  <c:v>415.18896669999998</c:v>
                </c:pt>
                <c:pt idx="416">
                  <c:v>416.19207790000002</c:v>
                </c:pt>
                <c:pt idx="417">
                  <c:v>417.1491307</c:v>
                </c:pt>
                <c:pt idx="418">
                  <c:v>418.1969603</c:v>
                </c:pt>
                <c:pt idx="419">
                  <c:v>419.15776249999999</c:v>
                </c:pt>
                <c:pt idx="420">
                  <c:v>420.18286110000003</c:v>
                </c:pt>
                <c:pt idx="421">
                  <c:v>421.18872629999998</c:v>
                </c:pt>
                <c:pt idx="422">
                  <c:v>422.18769479999997</c:v>
                </c:pt>
                <c:pt idx="423">
                  <c:v>423.17118499999998</c:v>
                </c:pt>
                <c:pt idx="424">
                  <c:v>424.17527000000001</c:v>
                </c:pt>
                <c:pt idx="425">
                  <c:v>425.1607277</c:v>
                </c:pt>
                <c:pt idx="426">
                  <c:v>426.19522380000001</c:v>
                </c:pt>
                <c:pt idx="427">
                  <c:v>427.15261570000001</c:v>
                </c:pt>
                <c:pt idx="428">
                  <c:v>428.19295849999997</c:v>
                </c:pt>
                <c:pt idx="429">
                  <c:v>429.20066209999999</c:v>
                </c:pt>
                <c:pt idx="430">
                  <c:v>430.19322849999998</c:v>
                </c:pt>
                <c:pt idx="431">
                  <c:v>431.17752380000002</c:v>
                </c:pt>
                <c:pt idx="432">
                  <c:v>432.17401569999998</c:v>
                </c:pt>
                <c:pt idx="433">
                  <c:v>433.18331030000002</c:v>
                </c:pt>
                <c:pt idx="434">
                  <c:v>434.17060730000003</c:v>
                </c:pt>
                <c:pt idx="435">
                  <c:v>435.15572170000002</c:v>
                </c:pt>
                <c:pt idx="436">
                  <c:v>436.15568209999998</c:v>
                </c:pt>
                <c:pt idx="437">
                  <c:v>437.19189260000002</c:v>
                </c:pt>
                <c:pt idx="438">
                  <c:v>438.16527489999999</c:v>
                </c:pt>
                <c:pt idx="439">
                  <c:v>439.17354169999999</c:v>
                </c:pt>
                <c:pt idx="440">
                  <c:v>440.18672479999998</c:v>
                </c:pt>
                <c:pt idx="441">
                  <c:v>441.1720426</c:v>
                </c:pt>
                <c:pt idx="442">
                  <c:v>442.18555850000001</c:v>
                </c:pt>
                <c:pt idx="443">
                  <c:v>443.211367</c:v>
                </c:pt>
                <c:pt idx="444">
                  <c:v>444.17238049999997</c:v>
                </c:pt>
                <c:pt idx="445">
                  <c:v>445.17672859999999</c:v>
                </c:pt>
                <c:pt idx="446">
                  <c:v>446.18228590000001</c:v>
                </c:pt>
                <c:pt idx="447">
                  <c:v>447.18423510000002</c:v>
                </c:pt>
                <c:pt idx="448">
                  <c:v>448.19189269999998</c:v>
                </c:pt>
                <c:pt idx="449">
                  <c:v>449.18988580000001</c:v>
                </c:pt>
                <c:pt idx="450">
                  <c:v>450.17108869999998</c:v>
                </c:pt>
                <c:pt idx="451">
                  <c:v>451.17592930000001</c:v>
                </c:pt>
                <c:pt idx="452">
                  <c:v>452.17826059999999</c:v>
                </c:pt>
                <c:pt idx="453">
                  <c:v>453.18830070000001</c:v>
                </c:pt>
                <c:pt idx="454">
                  <c:v>454.19358840000001</c:v>
                </c:pt>
                <c:pt idx="455">
                  <c:v>455.19903319999997</c:v>
                </c:pt>
                <c:pt idx="456">
                  <c:v>456.16225209999999</c:v>
                </c:pt>
                <c:pt idx="457">
                  <c:v>457.1970857</c:v>
                </c:pt>
                <c:pt idx="458">
                  <c:v>458.19266470000002</c:v>
                </c:pt>
                <c:pt idx="459">
                  <c:v>459.16896580000002</c:v>
                </c:pt>
                <c:pt idx="460">
                  <c:v>460.19212890000006</c:v>
                </c:pt>
                <c:pt idx="461">
                  <c:v>461.1886958</c:v>
                </c:pt>
                <c:pt idx="462">
                  <c:v>462.19408550000003</c:v>
                </c:pt>
                <c:pt idx="463">
                  <c:v>463.17091600000003</c:v>
                </c:pt>
                <c:pt idx="464">
                  <c:v>464.19207940000001</c:v>
                </c:pt>
                <c:pt idx="465">
                  <c:v>465.18106320000004</c:v>
                </c:pt>
                <c:pt idx="466">
                  <c:v>466.1855084</c:v>
                </c:pt>
                <c:pt idx="467">
                  <c:v>467.18952899999999</c:v>
                </c:pt>
                <c:pt idx="468">
                  <c:v>468.1974146</c:v>
                </c:pt>
                <c:pt idx="469">
                  <c:v>469.18924879999997</c:v>
                </c:pt>
                <c:pt idx="470">
                  <c:v>470.17666180000003</c:v>
                </c:pt>
                <c:pt idx="471">
                  <c:v>471.1689245</c:v>
                </c:pt>
                <c:pt idx="472">
                  <c:v>472.19183620000001</c:v>
                </c:pt>
                <c:pt idx="473">
                  <c:v>473.19968830000005</c:v>
                </c:pt>
                <c:pt idx="474">
                  <c:v>474.19956430000002</c:v>
                </c:pt>
                <c:pt idx="475">
                  <c:v>475.17160009999998</c:v>
                </c:pt>
                <c:pt idx="476">
                  <c:v>476.19701659999998</c:v>
                </c:pt>
                <c:pt idx="477">
                  <c:v>477.17171629999996</c:v>
                </c:pt>
                <c:pt idx="478">
                  <c:v>478.17260350000004</c:v>
                </c:pt>
                <c:pt idx="479">
                  <c:v>479.19013059999997</c:v>
                </c:pt>
                <c:pt idx="480">
                  <c:v>480.18410789999996</c:v>
                </c:pt>
                <c:pt idx="481">
                  <c:v>481.1809111</c:v>
                </c:pt>
                <c:pt idx="482">
                  <c:v>482.26750370000002</c:v>
                </c:pt>
                <c:pt idx="483">
                  <c:v>483.15962339999999</c:v>
                </c:pt>
                <c:pt idx="484">
                  <c:v>484.13753220000001</c:v>
                </c:pt>
                <c:pt idx="485">
                  <c:v>485.19559140000001</c:v>
                </c:pt>
                <c:pt idx="486">
                  <c:v>486.18873680000002</c:v>
                </c:pt>
                <c:pt idx="487">
                  <c:v>487.19309929999997</c:v>
                </c:pt>
                <c:pt idx="488">
                  <c:v>488.1993698</c:v>
                </c:pt>
                <c:pt idx="489">
                  <c:v>489.16375900000003</c:v>
                </c:pt>
                <c:pt idx="490">
                  <c:v>490.19283800000005</c:v>
                </c:pt>
                <c:pt idx="491">
                  <c:v>491.1899416</c:v>
                </c:pt>
                <c:pt idx="492">
                  <c:v>492.18610100000001</c:v>
                </c:pt>
                <c:pt idx="493">
                  <c:v>493.18609890000005</c:v>
                </c:pt>
                <c:pt idx="494">
                  <c:v>494.18826550000006</c:v>
                </c:pt>
                <c:pt idx="495">
                  <c:v>495.16608819999999</c:v>
                </c:pt>
                <c:pt idx="496">
                  <c:v>496.18527189999998</c:v>
                </c:pt>
                <c:pt idx="497">
                  <c:v>497.1929106</c:v>
                </c:pt>
                <c:pt idx="498">
                  <c:v>498.18551070000001</c:v>
                </c:pt>
                <c:pt idx="499">
                  <c:v>499.19376520000003</c:v>
                </c:pt>
                <c:pt idx="500">
                  <c:v>500.20811960000003</c:v>
                </c:pt>
                <c:pt idx="501">
                  <c:v>501.19157210000003</c:v>
                </c:pt>
                <c:pt idx="502">
                  <c:v>502.18582060000006</c:v>
                </c:pt>
                <c:pt idx="503">
                  <c:v>503.1738537</c:v>
                </c:pt>
                <c:pt idx="504">
                  <c:v>504.18436510000004</c:v>
                </c:pt>
                <c:pt idx="505">
                  <c:v>505.19289000000003</c:v>
                </c:pt>
                <c:pt idx="506">
                  <c:v>506.19882789999997</c:v>
                </c:pt>
                <c:pt idx="507">
                  <c:v>507.18357040000001</c:v>
                </c:pt>
                <c:pt idx="508">
                  <c:v>508.19054700000004</c:v>
                </c:pt>
                <c:pt idx="509">
                  <c:v>509.19399399999998</c:v>
                </c:pt>
                <c:pt idx="510">
                  <c:v>510.18860099999995</c:v>
                </c:pt>
                <c:pt idx="511">
                  <c:v>511.20121259999996</c:v>
                </c:pt>
                <c:pt idx="512">
                  <c:v>512.18718909999996</c:v>
                </c:pt>
                <c:pt idx="513">
                  <c:v>513.19371220000005</c:v>
                </c:pt>
                <c:pt idx="514">
                  <c:v>514.19814650000001</c:v>
                </c:pt>
                <c:pt idx="515">
                  <c:v>515.19049219999999</c:v>
                </c:pt>
                <c:pt idx="516">
                  <c:v>516.1942166</c:v>
                </c:pt>
                <c:pt idx="517">
                  <c:v>517.18813190000003</c:v>
                </c:pt>
                <c:pt idx="518">
                  <c:v>518.18864450000001</c:v>
                </c:pt>
                <c:pt idx="519">
                  <c:v>519.19014660000005</c:v>
                </c:pt>
                <c:pt idx="520">
                  <c:v>520.14010340000004</c:v>
                </c:pt>
                <c:pt idx="521">
                  <c:v>521.16695219999997</c:v>
                </c:pt>
                <c:pt idx="522">
                  <c:v>522.25556129999995</c:v>
                </c:pt>
                <c:pt idx="523">
                  <c:v>523.26288039999997</c:v>
                </c:pt>
                <c:pt idx="524">
                  <c:v>524.14525579999997</c:v>
                </c:pt>
                <c:pt idx="525">
                  <c:v>525.19437789999995</c:v>
                </c:pt>
                <c:pt idx="526">
                  <c:v>526.19122760000005</c:v>
                </c:pt>
                <c:pt idx="527">
                  <c:v>527.18484469999999</c:v>
                </c:pt>
                <c:pt idx="528">
                  <c:v>528.20677230000001</c:v>
                </c:pt>
                <c:pt idx="529">
                  <c:v>529.20274619999998</c:v>
                </c:pt>
                <c:pt idx="530">
                  <c:v>530.41375189999997</c:v>
                </c:pt>
                <c:pt idx="531">
                  <c:v>531.13887590000002</c:v>
                </c:pt>
                <c:pt idx="532">
                  <c:v>532.18371839999998</c:v>
                </c:pt>
                <c:pt idx="533">
                  <c:v>533.17416720000006</c:v>
                </c:pt>
                <c:pt idx="534">
                  <c:v>534.19737550000002</c:v>
                </c:pt>
                <c:pt idx="535">
                  <c:v>535.19917069999997</c:v>
                </c:pt>
                <c:pt idx="536">
                  <c:v>536.19302379999999</c:v>
                </c:pt>
                <c:pt idx="537">
                  <c:v>537.19298739999999</c:v>
                </c:pt>
                <c:pt idx="538">
                  <c:v>538.19024320000005</c:v>
                </c:pt>
                <c:pt idx="539">
                  <c:v>539.17963750000001</c:v>
                </c:pt>
                <c:pt idx="540">
                  <c:v>540.18621710000002</c:v>
                </c:pt>
                <c:pt idx="541">
                  <c:v>541.21200710000005</c:v>
                </c:pt>
                <c:pt idx="542">
                  <c:v>542.25605510000003</c:v>
                </c:pt>
                <c:pt idx="543">
                  <c:v>543.15250460000004</c:v>
                </c:pt>
                <c:pt idx="544">
                  <c:v>544.19127070000002</c:v>
                </c:pt>
                <c:pt idx="545">
                  <c:v>545.15951930000006</c:v>
                </c:pt>
                <c:pt idx="546">
                  <c:v>546.20499570000004</c:v>
                </c:pt>
                <c:pt idx="547">
                  <c:v>547.21107289999998</c:v>
                </c:pt>
                <c:pt idx="548">
                  <c:v>548.2045134</c:v>
                </c:pt>
                <c:pt idx="549">
                  <c:v>549.19763109999997</c:v>
                </c:pt>
                <c:pt idx="550">
                  <c:v>550.19419159999995</c:v>
                </c:pt>
                <c:pt idx="551">
                  <c:v>551.2069874</c:v>
                </c:pt>
                <c:pt idx="552">
                  <c:v>552.19479100000001</c:v>
                </c:pt>
                <c:pt idx="553">
                  <c:v>553.1805147</c:v>
                </c:pt>
                <c:pt idx="554">
                  <c:v>554.20199190000005</c:v>
                </c:pt>
                <c:pt idx="555">
                  <c:v>555.17621940000004</c:v>
                </c:pt>
                <c:pt idx="556">
                  <c:v>556.19768690000001</c:v>
                </c:pt>
                <c:pt idx="557">
                  <c:v>557.16271830000005</c:v>
                </c:pt>
                <c:pt idx="558">
                  <c:v>558.16543290000004</c:v>
                </c:pt>
                <c:pt idx="559">
                  <c:v>559.21732180000004</c:v>
                </c:pt>
                <c:pt idx="560">
                  <c:v>560.22431210000002</c:v>
                </c:pt>
                <c:pt idx="561">
                  <c:v>561.16015860000005</c:v>
                </c:pt>
                <c:pt idx="562">
                  <c:v>562.17853400000001</c:v>
                </c:pt>
                <c:pt idx="563">
                  <c:v>563.18254130000003</c:v>
                </c:pt>
                <c:pt idx="564">
                  <c:v>564.17361110000002</c:v>
                </c:pt>
                <c:pt idx="565">
                  <c:v>565.20576400000004</c:v>
                </c:pt>
                <c:pt idx="566">
                  <c:v>566.1671351</c:v>
                </c:pt>
                <c:pt idx="567">
                  <c:v>567.19796919999999</c:v>
                </c:pt>
                <c:pt idx="568">
                  <c:v>568.16432459999999</c:v>
                </c:pt>
                <c:pt idx="569">
                  <c:v>569.16937229999996</c:v>
                </c:pt>
                <c:pt idx="570">
                  <c:v>570.17812019999997</c:v>
                </c:pt>
                <c:pt idx="571">
                  <c:v>571.19812979999995</c:v>
                </c:pt>
                <c:pt idx="572">
                  <c:v>572.18009989999996</c:v>
                </c:pt>
                <c:pt idx="573">
                  <c:v>573.16620939999996</c:v>
                </c:pt>
                <c:pt idx="574">
                  <c:v>574.18489009999996</c:v>
                </c:pt>
                <c:pt idx="575">
                  <c:v>575.19889150000006</c:v>
                </c:pt>
                <c:pt idx="576">
                  <c:v>576.16858560000003</c:v>
                </c:pt>
                <c:pt idx="577">
                  <c:v>577.21580289999997</c:v>
                </c:pt>
                <c:pt idx="578">
                  <c:v>578.16154440000003</c:v>
                </c:pt>
                <c:pt idx="579">
                  <c:v>579.20697629999995</c:v>
                </c:pt>
                <c:pt idx="580">
                  <c:v>580.18243949999999</c:v>
                </c:pt>
                <c:pt idx="581">
                  <c:v>581.2226574</c:v>
                </c:pt>
                <c:pt idx="582">
                  <c:v>582.19392330000005</c:v>
                </c:pt>
                <c:pt idx="583">
                  <c:v>583.19953740000005</c:v>
                </c:pt>
                <c:pt idx="584">
                  <c:v>584.18990459999998</c:v>
                </c:pt>
                <c:pt idx="585">
                  <c:v>585.23944940000001</c:v>
                </c:pt>
                <c:pt idx="586">
                  <c:v>586.21671000000003</c:v>
                </c:pt>
                <c:pt idx="587">
                  <c:v>587.17795169999999</c:v>
                </c:pt>
                <c:pt idx="588">
                  <c:v>588.24203609999995</c:v>
                </c:pt>
                <c:pt idx="589">
                  <c:v>589.2469079</c:v>
                </c:pt>
                <c:pt idx="590">
                  <c:v>590.23497510000004</c:v>
                </c:pt>
                <c:pt idx="591">
                  <c:v>591.23355349999997</c:v>
                </c:pt>
                <c:pt idx="592">
                  <c:v>592.27860889999999</c:v>
                </c:pt>
                <c:pt idx="593">
                  <c:v>593.22575649999999</c:v>
                </c:pt>
                <c:pt idx="594">
                  <c:v>594.2196586</c:v>
                </c:pt>
                <c:pt idx="595">
                  <c:v>595.22079299999996</c:v>
                </c:pt>
                <c:pt idx="596">
                  <c:v>596.27431980000006</c:v>
                </c:pt>
                <c:pt idx="597">
                  <c:v>597.21563100000003</c:v>
                </c:pt>
                <c:pt idx="598">
                  <c:v>598.28767630000004</c:v>
                </c:pt>
                <c:pt idx="599">
                  <c:v>599.23781570000006</c:v>
                </c:pt>
                <c:pt idx="600">
                  <c:v>600.2696449</c:v>
                </c:pt>
                <c:pt idx="601">
                  <c:v>601.26688520000005</c:v>
                </c:pt>
                <c:pt idx="602">
                  <c:v>602.51321849999999</c:v>
                </c:pt>
                <c:pt idx="603">
                  <c:v>603.19724110000004</c:v>
                </c:pt>
                <c:pt idx="604">
                  <c:v>604.21595379999997</c:v>
                </c:pt>
                <c:pt idx="605">
                  <c:v>605.27930189999995</c:v>
                </c:pt>
                <c:pt idx="606">
                  <c:v>606.24174960000005</c:v>
                </c:pt>
                <c:pt idx="607">
                  <c:v>607.27910450000002</c:v>
                </c:pt>
                <c:pt idx="608">
                  <c:v>608.21162249999998</c:v>
                </c:pt>
                <c:pt idx="609">
                  <c:v>609.28344549999997</c:v>
                </c:pt>
                <c:pt idx="610">
                  <c:v>610.2271647</c:v>
                </c:pt>
                <c:pt idx="611">
                  <c:v>611.24267989999998</c:v>
                </c:pt>
                <c:pt idx="612">
                  <c:v>612.24505490000001</c:v>
                </c:pt>
                <c:pt idx="613">
                  <c:v>613.25892099999999</c:v>
                </c:pt>
                <c:pt idx="614">
                  <c:v>614.2529055</c:v>
                </c:pt>
                <c:pt idx="615">
                  <c:v>615.23199239999997</c:v>
                </c:pt>
                <c:pt idx="616">
                  <c:v>616.24340110000003</c:v>
                </c:pt>
                <c:pt idx="617">
                  <c:v>617.26650810000001</c:v>
                </c:pt>
                <c:pt idx="618">
                  <c:v>618.24815520000004</c:v>
                </c:pt>
                <c:pt idx="619">
                  <c:v>619.26377490000004</c:v>
                </c:pt>
                <c:pt idx="620">
                  <c:v>620.26163389999999</c:v>
                </c:pt>
                <c:pt idx="621">
                  <c:v>621.26192690000005</c:v>
                </c:pt>
                <c:pt idx="622">
                  <c:v>622.23970210000004</c:v>
                </c:pt>
                <c:pt idx="623">
                  <c:v>623.25372119999997</c:v>
                </c:pt>
                <c:pt idx="624">
                  <c:v>624.26149029999999</c:v>
                </c:pt>
                <c:pt idx="625">
                  <c:v>625.25830759999997</c:v>
                </c:pt>
                <c:pt idx="626">
                  <c:v>626.25934110000003</c:v>
                </c:pt>
                <c:pt idx="627">
                  <c:v>627.2627976</c:v>
                </c:pt>
                <c:pt idx="628">
                  <c:v>628.22635809999997</c:v>
                </c:pt>
                <c:pt idx="629">
                  <c:v>629.25369599999999</c:v>
                </c:pt>
                <c:pt idx="630">
                  <c:v>630.24299499999995</c:v>
                </c:pt>
                <c:pt idx="631">
                  <c:v>631.26817900000003</c:v>
                </c:pt>
                <c:pt idx="632">
                  <c:v>632.26470700000004</c:v>
                </c:pt>
                <c:pt idx="633">
                  <c:v>633.25393829999996</c:v>
                </c:pt>
                <c:pt idx="634">
                  <c:v>634.26498749999996</c:v>
                </c:pt>
                <c:pt idx="635">
                  <c:v>635.25374469999997</c:v>
                </c:pt>
                <c:pt idx="636">
                  <c:v>636.22130059999995</c:v>
                </c:pt>
                <c:pt idx="637">
                  <c:v>637.22192759999996</c:v>
                </c:pt>
                <c:pt idx="638">
                  <c:v>638.22526470000003</c:v>
                </c:pt>
                <c:pt idx="639">
                  <c:v>639.21845329999996</c:v>
                </c:pt>
                <c:pt idx="640">
                  <c:v>640.22573480000005</c:v>
                </c:pt>
                <c:pt idx="641">
                  <c:v>641.21603030000006</c:v>
                </c:pt>
                <c:pt idx="642">
                  <c:v>642.22715449999998</c:v>
                </c:pt>
                <c:pt idx="643">
                  <c:v>643.2287212</c:v>
                </c:pt>
                <c:pt idx="644">
                  <c:v>644.2182818</c:v>
                </c:pt>
                <c:pt idx="645">
                  <c:v>645.22215019999999</c:v>
                </c:pt>
                <c:pt idx="646">
                  <c:v>646.22779820000005</c:v>
                </c:pt>
                <c:pt idx="647">
                  <c:v>647.22173339999995</c:v>
                </c:pt>
                <c:pt idx="648">
                  <c:v>648.22772420000001</c:v>
                </c:pt>
                <c:pt idx="649">
                  <c:v>649.21690939999996</c:v>
                </c:pt>
                <c:pt idx="650">
                  <c:v>650.2420687</c:v>
                </c:pt>
                <c:pt idx="651">
                  <c:v>651.23626850000005</c:v>
                </c:pt>
                <c:pt idx="652">
                  <c:v>652.24328270000001</c:v>
                </c:pt>
                <c:pt idx="653">
                  <c:v>653.24085279999997</c:v>
                </c:pt>
                <c:pt idx="654">
                  <c:v>654.23245250000002</c:v>
                </c:pt>
                <c:pt idx="655">
                  <c:v>655.23183310000002</c:v>
                </c:pt>
                <c:pt idx="656">
                  <c:v>656.23730120000005</c:v>
                </c:pt>
                <c:pt idx="657">
                  <c:v>657.24183660000006</c:v>
                </c:pt>
                <c:pt idx="658">
                  <c:v>658.23263139999995</c:v>
                </c:pt>
                <c:pt idx="659">
                  <c:v>659.23364279999998</c:v>
                </c:pt>
                <c:pt idx="660">
                  <c:v>660.23717610000006</c:v>
                </c:pt>
                <c:pt idx="661">
                  <c:v>661.23943440000005</c:v>
                </c:pt>
                <c:pt idx="662">
                  <c:v>662.24600510000005</c:v>
                </c:pt>
                <c:pt idx="663">
                  <c:v>663.24018130000002</c:v>
                </c:pt>
                <c:pt idx="664">
                  <c:v>664.23196080000002</c:v>
                </c:pt>
                <c:pt idx="665">
                  <c:v>665.23935370000004</c:v>
                </c:pt>
                <c:pt idx="666">
                  <c:v>666.24472419999995</c:v>
                </c:pt>
                <c:pt idx="667">
                  <c:v>667.23177769999995</c:v>
                </c:pt>
                <c:pt idx="668">
                  <c:v>668.23539159999996</c:v>
                </c:pt>
                <c:pt idx="669">
                  <c:v>669.23927079999999</c:v>
                </c:pt>
                <c:pt idx="670">
                  <c:v>670.24321239999995</c:v>
                </c:pt>
                <c:pt idx="671">
                  <c:v>671.24367119999999</c:v>
                </c:pt>
                <c:pt idx="672">
                  <c:v>672.24652270000001</c:v>
                </c:pt>
                <c:pt idx="673">
                  <c:v>673.23505890000001</c:v>
                </c:pt>
                <c:pt idx="674">
                  <c:v>674.24363930000004</c:v>
                </c:pt>
                <c:pt idx="675">
                  <c:v>675.23645850000003</c:v>
                </c:pt>
                <c:pt idx="676">
                  <c:v>676.23525370000004</c:v>
                </c:pt>
                <c:pt idx="677">
                  <c:v>677.24107270000002</c:v>
                </c:pt>
                <c:pt idx="678">
                  <c:v>678.24561900000003</c:v>
                </c:pt>
                <c:pt idx="679">
                  <c:v>679.23748790000002</c:v>
                </c:pt>
                <c:pt idx="680">
                  <c:v>680.23113660000001</c:v>
                </c:pt>
                <c:pt idx="681">
                  <c:v>681.23681699999997</c:v>
                </c:pt>
                <c:pt idx="682">
                  <c:v>682.23980489999997</c:v>
                </c:pt>
                <c:pt idx="683">
                  <c:v>683.23331540000004</c:v>
                </c:pt>
                <c:pt idx="684">
                  <c:v>684.23527000000001</c:v>
                </c:pt>
                <c:pt idx="685">
                  <c:v>685.24389719999999</c:v>
                </c:pt>
                <c:pt idx="686">
                  <c:v>686.23099460000003</c:v>
                </c:pt>
                <c:pt idx="687">
                  <c:v>687.23686720000001</c:v>
                </c:pt>
                <c:pt idx="688">
                  <c:v>688.2409437</c:v>
                </c:pt>
                <c:pt idx="689">
                  <c:v>689.23281010000005</c:v>
                </c:pt>
                <c:pt idx="690">
                  <c:v>690.23469929999999</c:v>
                </c:pt>
                <c:pt idx="691">
                  <c:v>691.23883850000004</c:v>
                </c:pt>
                <c:pt idx="692">
                  <c:v>692.24189039999999</c:v>
                </c:pt>
                <c:pt idx="693">
                  <c:v>693.23702800000001</c:v>
                </c:pt>
                <c:pt idx="694">
                  <c:v>694.25232159999996</c:v>
                </c:pt>
                <c:pt idx="695">
                  <c:v>695.26352989999998</c:v>
                </c:pt>
                <c:pt idx="696">
                  <c:v>696.23752100000002</c:v>
                </c:pt>
                <c:pt idx="697">
                  <c:v>697.27861380000002</c:v>
                </c:pt>
                <c:pt idx="698">
                  <c:v>698.23848390000001</c:v>
                </c:pt>
                <c:pt idx="699">
                  <c:v>699.24961740000003</c:v>
                </c:pt>
                <c:pt idx="700">
                  <c:v>700.24505939999995</c:v>
                </c:pt>
                <c:pt idx="701">
                  <c:v>701.27596070000004</c:v>
                </c:pt>
                <c:pt idx="702">
                  <c:v>702.27519440000003</c:v>
                </c:pt>
                <c:pt idx="703">
                  <c:v>703.26938289999998</c:v>
                </c:pt>
                <c:pt idx="704">
                  <c:v>704.29463310000006</c:v>
                </c:pt>
                <c:pt idx="705">
                  <c:v>705.24985509999999</c:v>
                </c:pt>
                <c:pt idx="706">
                  <c:v>706.37401980000004</c:v>
                </c:pt>
                <c:pt idx="707">
                  <c:v>707.23409900000001</c:v>
                </c:pt>
                <c:pt idx="708">
                  <c:v>708.29228580000006</c:v>
                </c:pt>
                <c:pt idx="709">
                  <c:v>709.31457850000004</c:v>
                </c:pt>
                <c:pt idx="710">
                  <c:v>710.23954519999995</c:v>
                </c:pt>
                <c:pt idx="711">
                  <c:v>711.28848130000006</c:v>
                </c:pt>
                <c:pt idx="712">
                  <c:v>712.2679627</c:v>
                </c:pt>
                <c:pt idx="713">
                  <c:v>713.27780759999996</c:v>
                </c:pt>
                <c:pt idx="714">
                  <c:v>714.25820729999998</c:v>
                </c:pt>
                <c:pt idx="715">
                  <c:v>715.27103820000002</c:v>
                </c:pt>
                <c:pt idx="716">
                  <c:v>716.31153070000005</c:v>
                </c:pt>
                <c:pt idx="717">
                  <c:v>717.31817290000004</c:v>
                </c:pt>
                <c:pt idx="718">
                  <c:v>718.24087220000001</c:v>
                </c:pt>
                <c:pt idx="719">
                  <c:v>719.28816640000002</c:v>
                </c:pt>
                <c:pt idx="720">
                  <c:v>720.2841737</c:v>
                </c:pt>
                <c:pt idx="721">
                  <c:v>721.25711769999998</c:v>
                </c:pt>
                <c:pt idx="722">
                  <c:v>722.24284399999999</c:v>
                </c:pt>
                <c:pt idx="723">
                  <c:v>723.2417236</c:v>
                </c:pt>
                <c:pt idx="724">
                  <c:v>724.24295989999996</c:v>
                </c:pt>
                <c:pt idx="725">
                  <c:v>725.25905260000002</c:v>
                </c:pt>
                <c:pt idx="726">
                  <c:v>726.2649619</c:v>
                </c:pt>
                <c:pt idx="727">
                  <c:v>727.27367609999999</c:v>
                </c:pt>
                <c:pt idx="728">
                  <c:v>728.2398839</c:v>
                </c:pt>
                <c:pt idx="729">
                  <c:v>729.23754959999997</c:v>
                </c:pt>
                <c:pt idx="730">
                  <c:v>730.26335940000001</c:v>
                </c:pt>
                <c:pt idx="731">
                  <c:v>731.23766000000001</c:v>
                </c:pt>
                <c:pt idx="732">
                  <c:v>732.25133189999997</c:v>
                </c:pt>
                <c:pt idx="733">
                  <c:v>733.2885344</c:v>
                </c:pt>
                <c:pt idx="734">
                  <c:v>734.26889449999999</c:v>
                </c:pt>
                <c:pt idx="735">
                  <c:v>735.24696689999996</c:v>
                </c:pt>
                <c:pt idx="736">
                  <c:v>736.27288850000002</c:v>
                </c:pt>
                <c:pt idx="737">
                  <c:v>737.25821159999998</c:v>
                </c:pt>
                <c:pt idx="738">
                  <c:v>738.25153320000004</c:v>
                </c:pt>
                <c:pt idx="739">
                  <c:v>739.244237</c:v>
                </c:pt>
                <c:pt idx="740">
                  <c:v>740.24496450000004</c:v>
                </c:pt>
                <c:pt idx="741">
                  <c:v>741.25240040000006</c:v>
                </c:pt>
                <c:pt idx="742">
                  <c:v>742.25237340000001</c:v>
                </c:pt>
                <c:pt idx="743">
                  <c:v>743.28418599999998</c:v>
                </c:pt>
                <c:pt idx="744">
                  <c:v>744.27380410000001</c:v>
                </c:pt>
                <c:pt idx="745">
                  <c:v>745.26820199999997</c:v>
                </c:pt>
                <c:pt idx="746">
                  <c:v>746.26530739999998</c:v>
                </c:pt>
                <c:pt idx="747">
                  <c:v>747.25097619999997</c:v>
                </c:pt>
                <c:pt idx="748">
                  <c:v>748.2748173</c:v>
                </c:pt>
                <c:pt idx="749">
                  <c:v>749.28297369999996</c:v>
                </c:pt>
                <c:pt idx="750">
                  <c:v>750.23096190000001</c:v>
                </c:pt>
                <c:pt idx="751">
                  <c:v>751.2505132</c:v>
                </c:pt>
                <c:pt idx="752">
                  <c:v>752.26101240000003</c:v>
                </c:pt>
                <c:pt idx="753">
                  <c:v>753.24619189999999</c:v>
                </c:pt>
                <c:pt idx="754">
                  <c:v>754.26911810000001</c:v>
                </c:pt>
                <c:pt idx="755">
                  <c:v>755.25583429999995</c:v>
                </c:pt>
                <c:pt idx="756">
                  <c:v>756.28369810000004</c:v>
                </c:pt>
                <c:pt idx="757">
                  <c:v>757.28395550000005</c:v>
                </c:pt>
                <c:pt idx="758">
                  <c:v>758.2704344</c:v>
                </c:pt>
                <c:pt idx="759">
                  <c:v>759.27770840000005</c:v>
                </c:pt>
                <c:pt idx="760">
                  <c:v>760.27565709999999</c:v>
                </c:pt>
                <c:pt idx="761">
                  <c:v>761.25511280000001</c:v>
                </c:pt>
                <c:pt idx="762">
                  <c:v>762.29911609999999</c:v>
                </c:pt>
                <c:pt idx="763">
                  <c:v>763.26803389999998</c:v>
                </c:pt>
                <c:pt idx="764">
                  <c:v>764.27944790000004</c:v>
                </c:pt>
                <c:pt idx="765">
                  <c:v>765.25137110000003</c:v>
                </c:pt>
                <c:pt idx="766">
                  <c:v>766.26826119999998</c:v>
                </c:pt>
                <c:pt idx="767">
                  <c:v>767.27840800000001</c:v>
                </c:pt>
                <c:pt idx="768">
                  <c:v>768.23281110000005</c:v>
                </c:pt>
                <c:pt idx="769">
                  <c:v>769.24696970000002</c:v>
                </c:pt>
                <c:pt idx="770">
                  <c:v>770.27284420000001</c:v>
                </c:pt>
                <c:pt idx="771">
                  <c:v>771.28340600000001</c:v>
                </c:pt>
                <c:pt idx="772">
                  <c:v>772.24800700000003</c:v>
                </c:pt>
                <c:pt idx="773">
                  <c:v>773.25218619999998</c:v>
                </c:pt>
                <c:pt idx="774">
                  <c:v>774.28585829999997</c:v>
                </c:pt>
                <c:pt idx="775">
                  <c:v>775.24654429999998</c:v>
                </c:pt>
                <c:pt idx="776">
                  <c:v>776.29070439999998</c:v>
                </c:pt>
                <c:pt idx="777">
                  <c:v>777.24971440000002</c:v>
                </c:pt>
                <c:pt idx="778">
                  <c:v>778.27527999999995</c:v>
                </c:pt>
                <c:pt idx="779">
                  <c:v>779.2449901</c:v>
                </c:pt>
                <c:pt idx="780">
                  <c:v>780.28900290000001</c:v>
                </c:pt>
                <c:pt idx="781">
                  <c:v>781.26927699999999</c:v>
                </c:pt>
                <c:pt idx="782">
                  <c:v>782.27207610000005</c:v>
                </c:pt>
                <c:pt idx="783">
                  <c:v>783.29342840000004</c:v>
                </c:pt>
                <c:pt idx="784">
                  <c:v>784.25828739999997</c:v>
                </c:pt>
                <c:pt idx="785">
                  <c:v>785.27572659999998</c:v>
                </c:pt>
                <c:pt idx="786">
                  <c:v>786.24892190000003</c:v>
                </c:pt>
                <c:pt idx="787">
                  <c:v>787.27940179999996</c:v>
                </c:pt>
                <c:pt idx="788">
                  <c:v>788.24046390000001</c:v>
                </c:pt>
                <c:pt idx="789">
                  <c:v>789.25813479999999</c:v>
                </c:pt>
                <c:pt idx="790">
                  <c:v>790.2550655</c:v>
                </c:pt>
                <c:pt idx="791">
                  <c:v>791.27757910000003</c:v>
                </c:pt>
                <c:pt idx="792">
                  <c:v>792.24075170000003</c:v>
                </c:pt>
                <c:pt idx="793">
                  <c:v>793.24527250000006</c:v>
                </c:pt>
                <c:pt idx="794">
                  <c:v>794.2481818</c:v>
                </c:pt>
                <c:pt idx="795">
                  <c:v>795.27254110000001</c:v>
                </c:pt>
                <c:pt idx="796">
                  <c:v>796.27646719999996</c:v>
                </c:pt>
                <c:pt idx="797">
                  <c:v>797.25924950000001</c:v>
                </c:pt>
                <c:pt idx="798">
                  <c:v>798.26148279999995</c:v>
                </c:pt>
                <c:pt idx="799">
                  <c:v>799.24622769999996</c:v>
                </c:pt>
                <c:pt idx="800">
                  <c:v>800.28296939999996</c:v>
                </c:pt>
                <c:pt idx="801">
                  <c:v>801.26536009999995</c:v>
                </c:pt>
                <c:pt idx="802">
                  <c:v>802.2962407</c:v>
                </c:pt>
                <c:pt idx="803">
                  <c:v>803.27624909999997</c:v>
                </c:pt>
                <c:pt idx="804">
                  <c:v>804.2666418</c:v>
                </c:pt>
                <c:pt idx="805">
                  <c:v>805.30156050000005</c:v>
                </c:pt>
                <c:pt idx="806">
                  <c:v>806.27749879999999</c:v>
                </c:pt>
                <c:pt idx="807">
                  <c:v>807.24442539999995</c:v>
                </c:pt>
                <c:pt idx="808">
                  <c:v>808.2967281</c:v>
                </c:pt>
                <c:pt idx="809">
                  <c:v>809.2613298</c:v>
                </c:pt>
                <c:pt idx="810">
                  <c:v>810.24596180000003</c:v>
                </c:pt>
                <c:pt idx="811">
                  <c:v>811.27242020000006</c:v>
                </c:pt>
                <c:pt idx="812">
                  <c:v>812.24379929999998</c:v>
                </c:pt>
                <c:pt idx="813">
                  <c:v>813.25979810000001</c:v>
                </c:pt>
                <c:pt idx="814">
                  <c:v>814.25685239999996</c:v>
                </c:pt>
                <c:pt idx="815">
                  <c:v>815.23316620000003</c:v>
                </c:pt>
                <c:pt idx="816">
                  <c:v>816.28047590000006</c:v>
                </c:pt>
                <c:pt idx="817">
                  <c:v>817.2876493</c:v>
                </c:pt>
                <c:pt idx="818">
                  <c:v>818.23724430000004</c:v>
                </c:pt>
                <c:pt idx="819">
                  <c:v>819.26263200000005</c:v>
                </c:pt>
                <c:pt idx="820">
                  <c:v>820.30703649999998</c:v>
                </c:pt>
                <c:pt idx="821">
                  <c:v>821.24645180000005</c:v>
                </c:pt>
                <c:pt idx="822">
                  <c:v>822.29679610000005</c:v>
                </c:pt>
                <c:pt idx="823">
                  <c:v>823.28982989999997</c:v>
                </c:pt>
                <c:pt idx="824">
                  <c:v>824.27211360000001</c:v>
                </c:pt>
                <c:pt idx="825">
                  <c:v>825.29604549999999</c:v>
                </c:pt>
                <c:pt idx="826">
                  <c:v>826.30917039999997</c:v>
                </c:pt>
                <c:pt idx="827">
                  <c:v>827.28934900000002</c:v>
                </c:pt>
                <c:pt idx="828">
                  <c:v>828.29496559999995</c:v>
                </c:pt>
                <c:pt idx="829">
                  <c:v>829.28409799999997</c:v>
                </c:pt>
                <c:pt idx="830">
                  <c:v>830.23572079999997</c:v>
                </c:pt>
                <c:pt idx="831">
                  <c:v>831.29840330000002</c:v>
                </c:pt>
                <c:pt idx="832">
                  <c:v>832.26019540000004</c:v>
                </c:pt>
                <c:pt idx="833">
                  <c:v>833.2689388</c:v>
                </c:pt>
                <c:pt idx="834">
                  <c:v>834.31088490000002</c:v>
                </c:pt>
                <c:pt idx="835">
                  <c:v>835.29043760000002</c:v>
                </c:pt>
                <c:pt idx="836">
                  <c:v>836.27126429999998</c:v>
                </c:pt>
                <c:pt idx="837">
                  <c:v>837.27780440000004</c:v>
                </c:pt>
                <c:pt idx="838">
                  <c:v>838.29093580000006</c:v>
                </c:pt>
                <c:pt idx="839">
                  <c:v>839.29170569999997</c:v>
                </c:pt>
                <c:pt idx="840">
                  <c:v>840.30106999999998</c:v>
                </c:pt>
                <c:pt idx="841">
                  <c:v>841.28940379999995</c:v>
                </c:pt>
                <c:pt idx="842">
                  <c:v>842.25566030000005</c:v>
                </c:pt>
                <c:pt idx="843">
                  <c:v>843.28951919999997</c:v>
                </c:pt>
                <c:pt idx="844">
                  <c:v>844.3085178</c:v>
                </c:pt>
                <c:pt idx="845">
                  <c:v>845.47588700000006</c:v>
                </c:pt>
                <c:pt idx="846">
                  <c:v>846.24124129999996</c:v>
                </c:pt>
                <c:pt idx="847">
                  <c:v>847.31516729999998</c:v>
                </c:pt>
                <c:pt idx="848">
                  <c:v>848.46101309999995</c:v>
                </c:pt>
                <c:pt idx="849">
                  <c:v>849.23732319999999</c:v>
                </c:pt>
                <c:pt idx="850">
                  <c:v>850.23999309999999</c:v>
                </c:pt>
                <c:pt idx="851">
                  <c:v>851.24965989999998</c:v>
                </c:pt>
                <c:pt idx="852">
                  <c:v>852.26672919999999</c:v>
                </c:pt>
                <c:pt idx="853">
                  <c:v>853.47562389999996</c:v>
                </c:pt>
                <c:pt idx="854">
                  <c:v>854.24263689999998</c:v>
                </c:pt>
                <c:pt idx="855">
                  <c:v>855.235367</c:v>
                </c:pt>
                <c:pt idx="856">
                  <c:v>856.58800240000005</c:v>
                </c:pt>
                <c:pt idx="857">
                  <c:v>857.26625290000004</c:v>
                </c:pt>
                <c:pt idx="858">
                  <c:v>858.29166129999999</c:v>
                </c:pt>
                <c:pt idx="859">
                  <c:v>859.27785949999998</c:v>
                </c:pt>
                <c:pt idx="860">
                  <c:v>860.26225030000001</c:v>
                </c:pt>
                <c:pt idx="861">
                  <c:v>861.30082370000002</c:v>
                </c:pt>
                <c:pt idx="862">
                  <c:v>862.27289440000004</c:v>
                </c:pt>
                <c:pt idx="863">
                  <c:v>863.29784070000005</c:v>
                </c:pt>
                <c:pt idx="864">
                  <c:v>864.24164859999996</c:v>
                </c:pt>
                <c:pt idx="865">
                  <c:v>865.29280470000003</c:v>
                </c:pt>
                <c:pt idx="866">
                  <c:v>866.28835660000004</c:v>
                </c:pt>
                <c:pt idx="867">
                  <c:v>867.26807699999995</c:v>
                </c:pt>
                <c:pt idx="868">
                  <c:v>868.24416970000004</c:v>
                </c:pt>
                <c:pt idx="869">
                  <c:v>869.24722750000001</c:v>
                </c:pt>
                <c:pt idx="870">
                  <c:v>870.27809860000002</c:v>
                </c:pt>
                <c:pt idx="871">
                  <c:v>871.30730330000006</c:v>
                </c:pt>
                <c:pt idx="872">
                  <c:v>872.24481370000001</c:v>
                </c:pt>
                <c:pt idx="873">
                  <c:v>873.2899218</c:v>
                </c:pt>
                <c:pt idx="874">
                  <c:v>874.43891150000002</c:v>
                </c:pt>
                <c:pt idx="875">
                  <c:v>875.23453400000005</c:v>
                </c:pt>
                <c:pt idx="876">
                  <c:v>876.26533210000002</c:v>
                </c:pt>
                <c:pt idx="877">
                  <c:v>877.28877539999996</c:v>
                </c:pt>
                <c:pt idx="878">
                  <c:v>878.25177870000005</c:v>
                </c:pt>
                <c:pt idx="879">
                  <c:v>879.30438879999997</c:v>
                </c:pt>
                <c:pt idx="880">
                  <c:v>880.28470340000001</c:v>
                </c:pt>
                <c:pt idx="881">
                  <c:v>881.3104472</c:v>
                </c:pt>
                <c:pt idx="882">
                  <c:v>882.30229350000002</c:v>
                </c:pt>
                <c:pt idx="883">
                  <c:v>883.2432116</c:v>
                </c:pt>
                <c:pt idx="884">
                  <c:v>884.31704349999995</c:v>
                </c:pt>
                <c:pt idx="885">
                  <c:v>885.30822260000002</c:v>
                </c:pt>
                <c:pt idx="886">
                  <c:v>886.30952230000003</c:v>
                </c:pt>
                <c:pt idx="887">
                  <c:v>887.24716390000003</c:v>
                </c:pt>
                <c:pt idx="888">
                  <c:v>888.28757499999995</c:v>
                </c:pt>
                <c:pt idx="889">
                  <c:v>889.30402860000004</c:v>
                </c:pt>
                <c:pt idx="890">
                  <c:v>890.31210120000003</c:v>
                </c:pt>
                <c:pt idx="891">
                  <c:v>891.2975682</c:v>
                </c:pt>
                <c:pt idx="892">
                  <c:v>892.31785749999995</c:v>
                </c:pt>
                <c:pt idx="893">
                  <c:v>893.29217119999998</c:v>
                </c:pt>
                <c:pt idx="894">
                  <c:v>894.28614279999999</c:v>
                </c:pt>
                <c:pt idx="895">
                  <c:v>895.32247729999995</c:v>
                </c:pt>
                <c:pt idx="896">
                  <c:v>896.31234010000003</c:v>
                </c:pt>
                <c:pt idx="897">
                  <c:v>897.27862600000003</c:v>
                </c:pt>
                <c:pt idx="898">
                  <c:v>898.31673030000002</c:v>
                </c:pt>
                <c:pt idx="899">
                  <c:v>899.30785490000005</c:v>
                </c:pt>
                <c:pt idx="900">
                  <c:v>900.38745779999999</c:v>
                </c:pt>
                <c:pt idx="901">
                  <c:v>901.2483115</c:v>
                </c:pt>
                <c:pt idx="902">
                  <c:v>902.26820569999995</c:v>
                </c:pt>
                <c:pt idx="903">
                  <c:v>903.28940790000001</c:v>
                </c:pt>
                <c:pt idx="904">
                  <c:v>904.31289149999998</c:v>
                </c:pt>
                <c:pt idx="905">
                  <c:v>905.28928010000004</c:v>
                </c:pt>
                <c:pt idx="906">
                  <c:v>906.29163470000003</c:v>
                </c:pt>
                <c:pt idx="907">
                  <c:v>907.27635540000006</c:v>
                </c:pt>
                <c:pt idx="908">
                  <c:v>908.29529539999999</c:v>
                </c:pt>
                <c:pt idx="909">
                  <c:v>909.28928959999996</c:v>
                </c:pt>
                <c:pt idx="910">
                  <c:v>910.32114899999999</c:v>
                </c:pt>
                <c:pt idx="911">
                  <c:v>911.31791899999996</c:v>
                </c:pt>
                <c:pt idx="912">
                  <c:v>912.28442280000002</c:v>
                </c:pt>
                <c:pt idx="913">
                  <c:v>913.33281150000005</c:v>
                </c:pt>
                <c:pt idx="914">
                  <c:v>914.30771440000001</c:v>
                </c:pt>
                <c:pt idx="915">
                  <c:v>915.28918320000002</c:v>
                </c:pt>
                <c:pt idx="916">
                  <c:v>916.27410239999995</c:v>
                </c:pt>
                <c:pt idx="917">
                  <c:v>917.2930192</c:v>
                </c:pt>
                <c:pt idx="918">
                  <c:v>918.28775410000003</c:v>
                </c:pt>
                <c:pt idx="919">
                  <c:v>919.29420519999996</c:v>
                </c:pt>
                <c:pt idx="920">
                  <c:v>920.29606390000004</c:v>
                </c:pt>
                <c:pt idx="921">
                  <c:v>921.30704590000005</c:v>
                </c:pt>
                <c:pt idx="922">
                  <c:v>922.30818899999997</c:v>
                </c:pt>
                <c:pt idx="923">
                  <c:v>923.27620409999997</c:v>
                </c:pt>
                <c:pt idx="924">
                  <c:v>924.28775459999997</c:v>
                </c:pt>
                <c:pt idx="925">
                  <c:v>925.34912080000004</c:v>
                </c:pt>
                <c:pt idx="926">
                  <c:v>926.23369130000003</c:v>
                </c:pt>
                <c:pt idx="927">
                  <c:v>927.30277000000001</c:v>
                </c:pt>
                <c:pt idx="928">
                  <c:v>928.32180960000005</c:v>
                </c:pt>
                <c:pt idx="929">
                  <c:v>929.32505979999996</c:v>
                </c:pt>
                <c:pt idx="930">
                  <c:v>930.25437820000002</c:v>
                </c:pt>
                <c:pt idx="931">
                  <c:v>931.31832640000005</c:v>
                </c:pt>
                <c:pt idx="932">
                  <c:v>932.31492430000003</c:v>
                </c:pt>
                <c:pt idx="933">
                  <c:v>933.26982429999998</c:v>
                </c:pt>
                <c:pt idx="934">
                  <c:v>934.30024400000002</c:v>
                </c:pt>
                <c:pt idx="935">
                  <c:v>935.27465589999997</c:v>
                </c:pt>
                <c:pt idx="936">
                  <c:v>936.28070960000002</c:v>
                </c:pt>
                <c:pt idx="937">
                  <c:v>937.26258540000003</c:v>
                </c:pt>
                <c:pt idx="938">
                  <c:v>938.32798030000004</c:v>
                </c:pt>
                <c:pt idx="939">
                  <c:v>939.40349590000005</c:v>
                </c:pt>
                <c:pt idx="940">
                  <c:v>940.26196300000004</c:v>
                </c:pt>
                <c:pt idx="941">
                  <c:v>941.32889750000004</c:v>
                </c:pt>
                <c:pt idx="942">
                  <c:v>942.28608240000005</c:v>
                </c:pt>
                <c:pt idx="943">
                  <c:v>943.32767660000002</c:v>
                </c:pt>
                <c:pt idx="944">
                  <c:v>944.28636219999999</c:v>
                </c:pt>
                <c:pt idx="945">
                  <c:v>945.32430350000004</c:v>
                </c:pt>
                <c:pt idx="946">
                  <c:v>946.30400380000003</c:v>
                </c:pt>
                <c:pt idx="947">
                  <c:v>947.29245349999997</c:v>
                </c:pt>
                <c:pt idx="948">
                  <c:v>948.29329150000001</c:v>
                </c:pt>
                <c:pt idx="949">
                  <c:v>949.33009719999995</c:v>
                </c:pt>
                <c:pt idx="950">
                  <c:v>950.33562900000004</c:v>
                </c:pt>
                <c:pt idx="951">
                  <c:v>951.28618240000003</c:v>
                </c:pt>
                <c:pt idx="952">
                  <c:v>952.30943660000003</c:v>
                </c:pt>
                <c:pt idx="953">
                  <c:v>953.30062020000003</c:v>
                </c:pt>
                <c:pt idx="954">
                  <c:v>954.32209179999995</c:v>
                </c:pt>
                <c:pt idx="955">
                  <c:v>955.30610909999996</c:v>
                </c:pt>
                <c:pt idx="956">
                  <c:v>956.27413760000002</c:v>
                </c:pt>
                <c:pt idx="957">
                  <c:v>957.31357760000003</c:v>
                </c:pt>
                <c:pt idx="958">
                  <c:v>958.31453320000003</c:v>
                </c:pt>
                <c:pt idx="959">
                  <c:v>959.2956868</c:v>
                </c:pt>
                <c:pt idx="960">
                  <c:v>960.35803320000002</c:v>
                </c:pt>
                <c:pt idx="961">
                  <c:v>961.28918829999998</c:v>
                </c:pt>
                <c:pt idx="962">
                  <c:v>962.28493470000001</c:v>
                </c:pt>
                <c:pt idx="963">
                  <c:v>963.29366359999995</c:v>
                </c:pt>
                <c:pt idx="964">
                  <c:v>964.33503989999997</c:v>
                </c:pt>
                <c:pt idx="965">
                  <c:v>965.28819829999998</c:v>
                </c:pt>
                <c:pt idx="966">
                  <c:v>966.31606069999998</c:v>
                </c:pt>
                <c:pt idx="967">
                  <c:v>967.32474960000002</c:v>
                </c:pt>
                <c:pt idx="968">
                  <c:v>968.32445050000001</c:v>
                </c:pt>
                <c:pt idx="969">
                  <c:v>969.30363790000001</c:v>
                </c:pt>
                <c:pt idx="970">
                  <c:v>970.3298769999999</c:v>
                </c:pt>
                <c:pt idx="971">
                  <c:v>971.33262050000008</c:v>
                </c:pt>
                <c:pt idx="972">
                  <c:v>972.3313768999999</c:v>
                </c:pt>
                <c:pt idx="973">
                  <c:v>973.34698619999995</c:v>
                </c:pt>
                <c:pt idx="974">
                  <c:v>974.30100470000002</c:v>
                </c:pt>
                <c:pt idx="975">
                  <c:v>975.32064220000007</c:v>
                </c:pt>
                <c:pt idx="976">
                  <c:v>976.30673400000001</c:v>
                </c:pt>
                <c:pt idx="977">
                  <c:v>977.30731809999997</c:v>
                </c:pt>
                <c:pt idx="978">
                  <c:v>978.35451009999997</c:v>
                </c:pt>
                <c:pt idx="979">
                  <c:v>979.30923660000008</c:v>
                </c:pt>
                <c:pt idx="980">
                  <c:v>980.30500619999998</c:v>
                </c:pt>
                <c:pt idx="981">
                  <c:v>981.31175450000001</c:v>
                </c:pt>
                <c:pt idx="982">
                  <c:v>982.34557020000011</c:v>
                </c:pt>
                <c:pt idx="983">
                  <c:v>983.3605050000001</c:v>
                </c:pt>
                <c:pt idx="984">
                  <c:v>984.3131828999999</c:v>
                </c:pt>
                <c:pt idx="985">
                  <c:v>985.35076210000011</c:v>
                </c:pt>
                <c:pt idx="986">
                  <c:v>986.36328690000005</c:v>
                </c:pt>
                <c:pt idx="987">
                  <c:v>987.33479729999999</c:v>
                </c:pt>
                <c:pt idx="988">
                  <c:v>988.34973250000007</c:v>
                </c:pt>
                <c:pt idx="989">
                  <c:v>989.36741189999998</c:v>
                </c:pt>
                <c:pt idx="990">
                  <c:v>990.32250920000001</c:v>
                </c:pt>
                <c:pt idx="991">
                  <c:v>991.35152749999997</c:v>
                </c:pt>
                <c:pt idx="992">
                  <c:v>992.31433719999995</c:v>
                </c:pt>
                <c:pt idx="993">
                  <c:v>993.35039069999993</c:v>
                </c:pt>
                <c:pt idx="994">
                  <c:v>994.3545239</c:v>
                </c:pt>
                <c:pt idx="995">
                  <c:v>995.32136749999995</c:v>
                </c:pt>
                <c:pt idx="996">
                  <c:v>996.35633189999999</c:v>
                </c:pt>
                <c:pt idx="997">
                  <c:v>997.31445809999991</c:v>
                </c:pt>
                <c:pt idx="998">
                  <c:v>998.36736369999994</c:v>
                </c:pt>
                <c:pt idx="999">
                  <c:v>999.3216723999999</c:v>
                </c:pt>
                <c:pt idx="1000">
                  <c:v>1000.3433044999999</c:v>
                </c:pt>
                <c:pt idx="1001">
                  <c:v>1001.3611960999999</c:v>
                </c:pt>
                <c:pt idx="1002">
                  <c:v>1002.3244035</c:v>
                </c:pt>
                <c:pt idx="1003">
                  <c:v>1003.3720616999999</c:v>
                </c:pt>
                <c:pt idx="1004">
                  <c:v>1004.5650542999999</c:v>
                </c:pt>
                <c:pt idx="1005">
                  <c:v>1005.3308870000001</c:v>
                </c:pt>
                <c:pt idx="1006">
                  <c:v>1006.3675034</c:v>
                </c:pt>
                <c:pt idx="1007">
                  <c:v>1007.3819599000001</c:v>
                </c:pt>
                <c:pt idx="1008">
                  <c:v>1008.3877825</c:v>
                </c:pt>
                <c:pt idx="1009">
                  <c:v>1009.3704326</c:v>
                </c:pt>
                <c:pt idx="1010">
                  <c:v>1010.3828988</c:v>
                </c:pt>
                <c:pt idx="1011">
                  <c:v>1011.3775916</c:v>
                </c:pt>
                <c:pt idx="1012">
                  <c:v>1012.3657212999999</c:v>
                </c:pt>
                <c:pt idx="1013">
                  <c:v>1013.4304576</c:v>
                </c:pt>
                <c:pt idx="1014">
                  <c:v>1014.3187115000001</c:v>
                </c:pt>
                <c:pt idx="1015">
                  <c:v>1015.3938723000001</c:v>
                </c:pt>
                <c:pt idx="1016">
                  <c:v>1016.5827939000001</c:v>
                </c:pt>
                <c:pt idx="1017">
                  <c:v>1017.3331330000001</c:v>
                </c:pt>
                <c:pt idx="1018">
                  <c:v>1018.3384676999999</c:v>
                </c:pt>
                <c:pt idx="1019">
                  <c:v>1019.3864599000001</c:v>
                </c:pt>
                <c:pt idx="1020">
                  <c:v>1020.3828827</c:v>
                </c:pt>
                <c:pt idx="1021">
                  <c:v>1021.3447838</c:v>
                </c:pt>
                <c:pt idx="1022">
                  <c:v>1022.4052954000001</c:v>
                </c:pt>
                <c:pt idx="1023">
                  <c:v>1023.4076912</c:v>
                </c:pt>
                <c:pt idx="1024">
                  <c:v>1024.4038283</c:v>
                </c:pt>
                <c:pt idx="1025">
                  <c:v>1025.3836745999999</c:v>
                </c:pt>
                <c:pt idx="1026">
                  <c:v>1026.3613115999999</c:v>
                </c:pt>
                <c:pt idx="1027">
                  <c:v>1027.4105035</c:v>
                </c:pt>
                <c:pt idx="1028">
                  <c:v>1028.3858737999999</c:v>
                </c:pt>
                <c:pt idx="1029">
                  <c:v>1029.4036447999999</c:v>
                </c:pt>
                <c:pt idx="1030">
                  <c:v>1030.3337526</c:v>
                </c:pt>
                <c:pt idx="1031">
                  <c:v>1031.3857724</c:v>
                </c:pt>
                <c:pt idx="1032">
                  <c:v>1032.4068328999999</c:v>
                </c:pt>
                <c:pt idx="1033">
                  <c:v>1033.3833105000001</c:v>
                </c:pt>
                <c:pt idx="1034">
                  <c:v>1034.3661231000001</c:v>
                </c:pt>
                <c:pt idx="1035">
                  <c:v>1035.3805012</c:v>
                </c:pt>
                <c:pt idx="1036">
                  <c:v>1036.4007334</c:v>
                </c:pt>
                <c:pt idx="1037">
                  <c:v>1037.3829581</c:v>
                </c:pt>
                <c:pt idx="1038">
                  <c:v>1038.3666313000001</c:v>
                </c:pt>
                <c:pt idx="1039">
                  <c:v>1039.3810166999999</c:v>
                </c:pt>
                <c:pt idx="1040">
                  <c:v>1040.4069898</c:v>
                </c:pt>
                <c:pt idx="1041">
                  <c:v>1041.3986523000001</c:v>
                </c:pt>
                <c:pt idx="1042">
                  <c:v>1042.3912412</c:v>
                </c:pt>
                <c:pt idx="1043">
                  <c:v>1043.3930812999999</c:v>
                </c:pt>
                <c:pt idx="1044">
                  <c:v>1044.4077830000001</c:v>
                </c:pt>
                <c:pt idx="1045">
                  <c:v>1045.4103591000001</c:v>
                </c:pt>
                <c:pt idx="1046">
                  <c:v>1046.3959930000001</c:v>
                </c:pt>
                <c:pt idx="1047">
                  <c:v>1047.3743119000001</c:v>
                </c:pt>
                <c:pt idx="1048">
                  <c:v>1048.3926738</c:v>
                </c:pt>
                <c:pt idx="1049">
                  <c:v>1049.416356</c:v>
                </c:pt>
                <c:pt idx="1050">
                  <c:v>1050.3844919000001</c:v>
                </c:pt>
                <c:pt idx="1051">
                  <c:v>1051.3967685</c:v>
                </c:pt>
                <c:pt idx="1052">
                  <c:v>1052.386422</c:v>
                </c:pt>
                <c:pt idx="1053">
                  <c:v>1053.3727040000001</c:v>
                </c:pt>
                <c:pt idx="1054">
                  <c:v>1054.4271649</c:v>
                </c:pt>
                <c:pt idx="1055">
                  <c:v>1055.4149924999999</c:v>
                </c:pt>
                <c:pt idx="1056">
                  <c:v>1056.3773731000001</c:v>
                </c:pt>
                <c:pt idx="1057">
                  <c:v>1057.3471921</c:v>
                </c:pt>
                <c:pt idx="1058">
                  <c:v>1058.3882719000001</c:v>
                </c:pt>
                <c:pt idx="1059">
                  <c:v>1059.3888841</c:v>
                </c:pt>
                <c:pt idx="1060">
                  <c:v>1060.4123818</c:v>
                </c:pt>
                <c:pt idx="1061">
                  <c:v>1061.4197853999999</c:v>
                </c:pt>
                <c:pt idx="1062">
                  <c:v>1062.4642845000001</c:v>
                </c:pt>
                <c:pt idx="1063">
                  <c:v>1063.4690535</c:v>
                </c:pt>
                <c:pt idx="1064">
                  <c:v>1064.4065082</c:v>
                </c:pt>
                <c:pt idx="1065">
                  <c:v>1065.4577286000001</c:v>
                </c:pt>
                <c:pt idx="1066">
                  <c:v>1066.4058064000001</c:v>
                </c:pt>
                <c:pt idx="1067">
                  <c:v>1067.4698097</c:v>
                </c:pt>
                <c:pt idx="1068">
                  <c:v>1068.4101356000001</c:v>
                </c:pt>
                <c:pt idx="1069">
                  <c:v>1069.3860360000001</c:v>
                </c:pt>
                <c:pt idx="1070">
                  <c:v>1070.4630373</c:v>
                </c:pt>
                <c:pt idx="1071">
                  <c:v>1071.4138602999999</c:v>
                </c:pt>
                <c:pt idx="1072">
                  <c:v>1072.4175680999999</c:v>
                </c:pt>
                <c:pt idx="1073">
                  <c:v>1073.4937841000001</c:v>
                </c:pt>
                <c:pt idx="1074">
                  <c:v>1074.3607494</c:v>
                </c:pt>
                <c:pt idx="1075">
                  <c:v>1075.4324601000001</c:v>
                </c:pt>
                <c:pt idx="1076">
                  <c:v>1076.402617</c:v>
                </c:pt>
                <c:pt idx="1077">
                  <c:v>1077.4115377999999</c:v>
                </c:pt>
                <c:pt idx="1078">
                  <c:v>1078.4395102999999</c:v>
                </c:pt>
                <c:pt idx="1079">
                  <c:v>1079.4142919000001</c:v>
                </c:pt>
                <c:pt idx="1080">
                  <c:v>1080.4333595999999</c:v>
                </c:pt>
                <c:pt idx="1081">
                  <c:v>1081.4148071</c:v>
                </c:pt>
                <c:pt idx="1082">
                  <c:v>1082.4016876000001</c:v>
                </c:pt>
                <c:pt idx="1083">
                  <c:v>1083.4217699999999</c:v>
                </c:pt>
                <c:pt idx="1084">
                  <c:v>1084.4344116</c:v>
                </c:pt>
                <c:pt idx="1085">
                  <c:v>1085.4694</c:v>
                </c:pt>
                <c:pt idx="1086">
                  <c:v>1086.4165178999999</c:v>
                </c:pt>
                <c:pt idx="1087">
                  <c:v>1087.3718392999999</c:v>
                </c:pt>
                <c:pt idx="1088">
                  <c:v>1088.3691322</c:v>
                </c:pt>
                <c:pt idx="1089">
                  <c:v>1089.4468188000001</c:v>
                </c:pt>
                <c:pt idx="1090">
                  <c:v>1090.4325967</c:v>
                </c:pt>
                <c:pt idx="1091">
                  <c:v>1091.4183272</c:v>
                </c:pt>
                <c:pt idx="1092">
                  <c:v>1092.4069512999999</c:v>
                </c:pt>
                <c:pt idx="1093">
                  <c:v>1093.3819268</c:v>
                </c:pt>
                <c:pt idx="1094">
                  <c:v>1094.4117532</c:v>
                </c:pt>
                <c:pt idx="1095">
                  <c:v>1095.4104998</c:v>
                </c:pt>
                <c:pt idx="1096">
                  <c:v>1096.4698049000001</c:v>
                </c:pt>
                <c:pt idx="1097">
                  <c:v>1097.4117169000001</c:v>
                </c:pt>
                <c:pt idx="1098">
                  <c:v>1098.4023304</c:v>
                </c:pt>
                <c:pt idx="1099">
                  <c:v>1099.4355634999999</c:v>
                </c:pt>
                <c:pt idx="1100">
                  <c:v>1100.4463952000001</c:v>
                </c:pt>
                <c:pt idx="1101">
                  <c:v>1101.4834939</c:v>
                </c:pt>
                <c:pt idx="1102">
                  <c:v>1102.4518321999999</c:v>
                </c:pt>
                <c:pt idx="1103">
                  <c:v>1103.4098217000001</c:v>
                </c:pt>
                <c:pt idx="1104">
                  <c:v>1104.4753407999999</c:v>
                </c:pt>
                <c:pt idx="1105">
                  <c:v>1105.4815067</c:v>
                </c:pt>
                <c:pt idx="1106">
                  <c:v>1106.4218304999999</c:v>
                </c:pt>
                <c:pt idx="1107">
                  <c:v>1107.4651878</c:v>
                </c:pt>
                <c:pt idx="1108">
                  <c:v>1108.4792614</c:v>
                </c:pt>
                <c:pt idx="1109">
                  <c:v>1109.4662681</c:v>
                </c:pt>
                <c:pt idx="1110">
                  <c:v>1110.4740968999999</c:v>
                </c:pt>
                <c:pt idx="1111">
                  <c:v>1111.4372286</c:v>
                </c:pt>
                <c:pt idx="1112">
                  <c:v>1112.4120835000001</c:v>
                </c:pt>
                <c:pt idx="1113">
                  <c:v>1113.4446648999999</c:v>
                </c:pt>
                <c:pt idx="1114">
                  <c:v>1114.4085336999999</c:v>
                </c:pt>
                <c:pt idx="1115">
                  <c:v>1115.4226854000001</c:v>
                </c:pt>
                <c:pt idx="1116">
                  <c:v>1116.3665221000001</c:v>
                </c:pt>
                <c:pt idx="1117">
                  <c:v>1117.3729761</c:v>
                </c:pt>
                <c:pt idx="1118">
                  <c:v>1118.5128147</c:v>
                </c:pt>
                <c:pt idx="1119">
                  <c:v>1119.3774149999999</c:v>
                </c:pt>
                <c:pt idx="1120">
                  <c:v>1120.4316553000001</c:v>
                </c:pt>
                <c:pt idx="1121">
                  <c:v>1121.4333134999999</c:v>
                </c:pt>
                <c:pt idx="1122">
                  <c:v>1122.4677766</c:v>
                </c:pt>
                <c:pt idx="1123">
                  <c:v>1123.4416664</c:v>
                </c:pt>
                <c:pt idx="1124">
                  <c:v>1124.4761343</c:v>
                </c:pt>
                <c:pt idx="1125">
                  <c:v>1125.4348931</c:v>
                </c:pt>
                <c:pt idx="1126">
                  <c:v>1126.4791485999999</c:v>
                </c:pt>
                <c:pt idx="1127">
                  <c:v>1127.4868942999999</c:v>
                </c:pt>
                <c:pt idx="1128">
                  <c:v>1128.4150754</c:v>
                </c:pt>
                <c:pt idx="1129">
                  <c:v>1129.4412973999999</c:v>
                </c:pt>
                <c:pt idx="1130">
                  <c:v>1130.4175841000001</c:v>
                </c:pt>
                <c:pt idx="1131">
                  <c:v>1131.4118274</c:v>
                </c:pt>
                <c:pt idx="1132">
                  <c:v>1132.4770599999999</c:v>
                </c:pt>
                <c:pt idx="1133">
                  <c:v>1133.4632594</c:v>
                </c:pt>
                <c:pt idx="1134">
                  <c:v>1134.4843578</c:v>
                </c:pt>
                <c:pt idx="1135">
                  <c:v>1135.4148685</c:v>
                </c:pt>
                <c:pt idx="1136">
                  <c:v>1136.5309288000001</c:v>
                </c:pt>
                <c:pt idx="1137">
                  <c:v>1137.4960822999999</c:v>
                </c:pt>
                <c:pt idx="1138">
                  <c:v>1138.4347183</c:v>
                </c:pt>
                <c:pt idx="1139">
                  <c:v>1139.3992218999999</c:v>
                </c:pt>
                <c:pt idx="1140">
                  <c:v>1140.3861422</c:v>
                </c:pt>
                <c:pt idx="1141">
                  <c:v>1141.4273702999999</c:v>
                </c:pt>
                <c:pt idx="1142">
                  <c:v>1142.4116015</c:v>
                </c:pt>
                <c:pt idx="1143">
                  <c:v>1143.3860545</c:v>
                </c:pt>
                <c:pt idx="1144">
                  <c:v>1144.4183191</c:v>
                </c:pt>
                <c:pt idx="1145">
                  <c:v>1145.4345335</c:v>
                </c:pt>
                <c:pt idx="1146">
                  <c:v>1146.4083654000001</c:v>
                </c:pt>
                <c:pt idx="1147">
                  <c:v>1147.4225368</c:v>
                </c:pt>
                <c:pt idx="1148">
                  <c:v>1148.4216465</c:v>
                </c:pt>
                <c:pt idx="1149">
                  <c:v>1149.4254203</c:v>
                </c:pt>
                <c:pt idx="1150">
                  <c:v>1150.4459629999999</c:v>
                </c:pt>
                <c:pt idx="1151">
                  <c:v>1151.4178366000001</c:v>
                </c:pt>
                <c:pt idx="1152">
                  <c:v>1152.4358632000001</c:v>
                </c:pt>
                <c:pt idx="1153">
                  <c:v>1153.419406</c:v>
                </c:pt>
                <c:pt idx="1154">
                  <c:v>1154.4021855999999</c:v>
                </c:pt>
                <c:pt idx="1155">
                  <c:v>1155.4069281</c:v>
                </c:pt>
                <c:pt idx="1156">
                  <c:v>1156.4145275999999</c:v>
                </c:pt>
                <c:pt idx="1157">
                  <c:v>1157.4292774</c:v>
                </c:pt>
                <c:pt idx="1158">
                  <c:v>1158.4341262999999</c:v>
                </c:pt>
                <c:pt idx="1159">
                  <c:v>1159.4423013999999</c:v>
                </c:pt>
                <c:pt idx="1160">
                  <c:v>1160.4226431</c:v>
                </c:pt>
                <c:pt idx="1161">
                  <c:v>1161.3619693000001</c:v>
                </c:pt>
                <c:pt idx="1162">
                  <c:v>1162.3578299000001</c:v>
                </c:pt>
                <c:pt idx="1163">
                  <c:v>1163.3632351000001</c:v>
                </c:pt>
                <c:pt idx="1164">
                  <c:v>1164.3603542000001</c:v>
                </c:pt>
                <c:pt idx="1165">
                  <c:v>1165.3692876</c:v>
                </c:pt>
                <c:pt idx="1166">
                  <c:v>1166.3617363000001</c:v>
                </c:pt>
                <c:pt idx="1167">
                  <c:v>1167.3591285</c:v>
                </c:pt>
                <c:pt idx="1168">
                  <c:v>1168.3571161</c:v>
                </c:pt>
                <c:pt idx="1169">
                  <c:v>1169.3672057000001</c:v>
                </c:pt>
                <c:pt idx="1170">
                  <c:v>1170.3608354</c:v>
                </c:pt>
                <c:pt idx="1171">
                  <c:v>1171.3566530999999</c:v>
                </c:pt>
                <c:pt idx="1172">
                  <c:v>1172.3577224000001</c:v>
                </c:pt>
                <c:pt idx="1173">
                  <c:v>1173.3628215000001</c:v>
                </c:pt>
                <c:pt idx="1174">
                  <c:v>1174.3603854</c:v>
                </c:pt>
                <c:pt idx="1175">
                  <c:v>1175.3672185</c:v>
                </c:pt>
                <c:pt idx="1176">
                  <c:v>1176.3602823000001</c:v>
                </c:pt>
                <c:pt idx="1177">
                  <c:v>1177.3647567999999</c:v>
                </c:pt>
                <c:pt idx="1178">
                  <c:v>1178.3630095000001</c:v>
                </c:pt>
                <c:pt idx="1179">
                  <c:v>1179.3593707</c:v>
                </c:pt>
                <c:pt idx="1180">
                  <c:v>1180.3627810999999</c:v>
                </c:pt>
                <c:pt idx="1181">
                  <c:v>1181.3684343</c:v>
                </c:pt>
                <c:pt idx="1182">
                  <c:v>1182.3571079000001</c:v>
                </c:pt>
                <c:pt idx="1183">
                  <c:v>1183.3622942</c:v>
                </c:pt>
                <c:pt idx="1184">
                  <c:v>1184.3583323</c:v>
                </c:pt>
                <c:pt idx="1185">
                  <c:v>1185.3604657999999</c:v>
                </c:pt>
                <c:pt idx="1186">
                  <c:v>1186.3582871000001</c:v>
                </c:pt>
                <c:pt idx="1187">
                  <c:v>1187.3593629</c:v>
                </c:pt>
                <c:pt idx="1188">
                  <c:v>1188.3567962</c:v>
                </c:pt>
                <c:pt idx="1189">
                  <c:v>1189.3710811999999</c:v>
                </c:pt>
                <c:pt idx="1190">
                  <c:v>1190.3705683999999</c:v>
                </c:pt>
                <c:pt idx="1191">
                  <c:v>1191.3673867</c:v>
                </c:pt>
                <c:pt idx="1192">
                  <c:v>1192.3606319</c:v>
                </c:pt>
                <c:pt idx="1193">
                  <c:v>1193.3715066</c:v>
                </c:pt>
                <c:pt idx="1194">
                  <c:v>1194.3736967</c:v>
                </c:pt>
                <c:pt idx="1195">
                  <c:v>1195.3808028000001</c:v>
                </c:pt>
                <c:pt idx="1196">
                  <c:v>1196.3915122000001</c:v>
                </c:pt>
                <c:pt idx="1197">
                  <c:v>1197.4022037</c:v>
                </c:pt>
                <c:pt idx="1198">
                  <c:v>1198.3965722</c:v>
                </c:pt>
                <c:pt idx="1199">
                  <c:v>1199.3913187999999</c:v>
                </c:pt>
                <c:pt idx="1200">
                  <c:v>1200.4005463000001</c:v>
                </c:pt>
                <c:pt idx="1201">
                  <c:v>1201.3967273000001</c:v>
                </c:pt>
                <c:pt idx="1202">
                  <c:v>1202.3967752999999</c:v>
                </c:pt>
                <c:pt idx="1203">
                  <c:v>1203.3973695</c:v>
                </c:pt>
                <c:pt idx="1204">
                  <c:v>1204.4070598999999</c:v>
                </c:pt>
                <c:pt idx="1205">
                  <c:v>1205.4079339</c:v>
                </c:pt>
                <c:pt idx="1206">
                  <c:v>1206.4047143</c:v>
                </c:pt>
                <c:pt idx="1207">
                  <c:v>1207.4082579000001</c:v>
                </c:pt>
                <c:pt idx="1208">
                  <c:v>1208.4034409000001</c:v>
                </c:pt>
                <c:pt idx="1209">
                  <c:v>1209.4118496000001</c:v>
                </c:pt>
                <c:pt idx="1210">
                  <c:v>1210.4033419</c:v>
                </c:pt>
                <c:pt idx="1211">
                  <c:v>1211.4105525</c:v>
                </c:pt>
                <c:pt idx="1212">
                  <c:v>1212.4117368</c:v>
                </c:pt>
                <c:pt idx="1213">
                  <c:v>1213.4160374000001</c:v>
                </c:pt>
                <c:pt idx="1214">
                  <c:v>1214.4086849</c:v>
                </c:pt>
                <c:pt idx="1215">
                  <c:v>1215.4117573000001</c:v>
                </c:pt>
                <c:pt idx="1216">
                  <c:v>1216.4154633999999</c:v>
                </c:pt>
                <c:pt idx="1217">
                  <c:v>1217.4080933</c:v>
                </c:pt>
                <c:pt idx="1218">
                  <c:v>1218.4137206</c:v>
                </c:pt>
                <c:pt idx="1219">
                  <c:v>1219.4185216000001</c:v>
                </c:pt>
                <c:pt idx="1220">
                  <c:v>1220.4070856000001</c:v>
                </c:pt>
                <c:pt idx="1221">
                  <c:v>1221.4151044</c:v>
                </c:pt>
                <c:pt idx="1222">
                  <c:v>1222.4175666000001</c:v>
                </c:pt>
                <c:pt idx="1223">
                  <c:v>1223.4049196999999</c:v>
                </c:pt>
                <c:pt idx="1224">
                  <c:v>1224.4091392</c:v>
                </c:pt>
                <c:pt idx="1225">
                  <c:v>1225.4133351</c:v>
                </c:pt>
                <c:pt idx="1226">
                  <c:v>1226.4039545999999</c:v>
                </c:pt>
                <c:pt idx="1227">
                  <c:v>1227.4113399</c:v>
                </c:pt>
                <c:pt idx="1228">
                  <c:v>1228.4088589999999</c:v>
                </c:pt>
                <c:pt idx="1229">
                  <c:v>1229.4106569</c:v>
                </c:pt>
                <c:pt idx="1230">
                  <c:v>1230.4114787000001</c:v>
                </c:pt>
                <c:pt idx="1231">
                  <c:v>1231.4088949</c:v>
                </c:pt>
                <c:pt idx="1232">
                  <c:v>1232.4040631</c:v>
                </c:pt>
                <c:pt idx="1233">
                  <c:v>1233.4077256</c:v>
                </c:pt>
                <c:pt idx="1234">
                  <c:v>1234.4151022000001</c:v>
                </c:pt>
                <c:pt idx="1235">
                  <c:v>1235.4152207</c:v>
                </c:pt>
                <c:pt idx="1236">
                  <c:v>1236.4082691000001</c:v>
                </c:pt>
                <c:pt idx="1237">
                  <c:v>1237.4135819999999</c:v>
                </c:pt>
                <c:pt idx="1238">
                  <c:v>1238.4086659</c:v>
                </c:pt>
                <c:pt idx="1239">
                  <c:v>1239.4136332</c:v>
                </c:pt>
                <c:pt idx="1240">
                  <c:v>1240.4066296000001</c:v>
                </c:pt>
                <c:pt idx="1241">
                  <c:v>1241.6597115</c:v>
                </c:pt>
                <c:pt idx="1242">
                  <c:v>1242.5118614999999</c:v>
                </c:pt>
                <c:pt idx="1243">
                  <c:v>1243.486058</c:v>
                </c:pt>
                <c:pt idx="1244">
                  <c:v>1244.5043347000001</c:v>
                </c:pt>
                <c:pt idx="1245">
                  <c:v>1245.5083577</c:v>
                </c:pt>
                <c:pt idx="1246">
                  <c:v>1246.4339061000001</c:v>
                </c:pt>
                <c:pt idx="1247">
                  <c:v>1247.4844660000001</c:v>
                </c:pt>
                <c:pt idx="1248">
                  <c:v>1248.4944720999999</c:v>
                </c:pt>
                <c:pt idx="1249">
                  <c:v>1249.4892063</c:v>
                </c:pt>
                <c:pt idx="1250">
                  <c:v>1250.4794852</c:v>
                </c:pt>
                <c:pt idx="1251">
                  <c:v>1251.5033495</c:v>
                </c:pt>
                <c:pt idx="1252">
                  <c:v>1252.4668084</c:v>
                </c:pt>
                <c:pt idx="1253">
                  <c:v>1253.5059002999999</c:v>
                </c:pt>
                <c:pt idx="1254">
                  <c:v>1254.5197892000001</c:v>
                </c:pt>
                <c:pt idx="1255">
                  <c:v>1255.4851298999999</c:v>
                </c:pt>
                <c:pt idx="1256">
                  <c:v>1256.5095415000001</c:v>
                </c:pt>
                <c:pt idx="1257">
                  <c:v>1257.5066529999999</c:v>
                </c:pt>
                <c:pt idx="1258">
                  <c:v>1258.498462</c:v>
                </c:pt>
                <c:pt idx="1259">
                  <c:v>1259.5240584000001</c:v>
                </c:pt>
                <c:pt idx="1260">
                  <c:v>1260.5119508</c:v>
                </c:pt>
                <c:pt idx="1261">
                  <c:v>1261.5113515</c:v>
                </c:pt>
                <c:pt idx="1262">
                  <c:v>1262.5163278</c:v>
                </c:pt>
                <c:pt idx="1263">
                  <c:v>1263.518343</c:v>
                </c:pt>
                <c:pt idx="1264">
                  <c:v>1264.5349965</c:v>
                </c:pt>
                <c:pt idx="1265">
                  <c:v>1265.5254221</c:v>
                </c:pt>
                <c:pt idx="1266">
                  <c:v>1266.5501072</c:v>
                </c:pt>
                <c:pt idx="1267">
                  <c:v>1267.5143805</c:v>
                </c:pt>
                <c:pt idx="1268">
                  <c:v>1268.4808522999999</c:v>
                </c:pt>
                <c:pt idx="1269">
                  <c:v>1269.536028</c:v>
                </c:pt>
                <c:pt idx="1270">
                  <c:v>1270.4867822000001</c:v>
                </c:pt>
                <c:pt idx="1271">
                  <c:v>1271.5145734</c:v>
                </c:pt>
                <c:pt idx="1272">
                  <c:v>1272.4921677</c:v>
                </c:pt>
                <c:pt idx="1273">
                  <c:v>1273.5149481999999</c:v>
                </c:pt>
                <c:pt idx="1274">
                  <c:v>1274.5469685999999</c:v>
                </c:pt>
                <c:pt idx="1275">
                  <c:v>1275.5415528000001</c:v>
                </c:pt>
                <c:pt idx="1276">
                  <c:v>1276.5637455000001</c:v>
                </c:pt>
                <c:pt idx="1277">
                  <c:v>1277.5312773000001</c:v>
                </c:pt>
                <c:pt idx="1278">
                  <c:v>1278.5183133999999</c:v>
                </c:pt>
                <c:pt idx="1279">
                  <c:v>1279.5465598000001</c:v>
                </c:pt>
                <c:pt idx="1280">
                  <c:v>1280.5351145</c:v>
                </c:pt>
                <c:pt idx="1281">
                  <c:v>1281.4728255</c:v>
                </c:pt>
                <c:pt idx="1282">
                  <c:v>1282.5378823999999</c:v>
                </c:pt>
                <c:pt idx="1283">
                  <c:v>1283.5200282999999</c:v>
                </c:pt>
                <c:pt idx="1284">
                  <c:v>1284.5233585000001</c:v>
                </c:pt>
                <c:pt idx="1285">
                  <c:v>1285.4855783999999</c:v>
                </c:pt>
                <c:pt idx="1286">
                  <c:v>1286.5349719000001</c:v>
                </c:pt>
                <c:pt idx="1287">
                  <c:v>1287.5657080999999</c:v>
                </c:pt>
                <c:pt idx="1288">
                  <c:v>1288.5239962000001</c:v>
                </c:pt>
                <c:pt idx="1289">
                  <c:v>1289.5102753000001</c:v>
                </c:pt>
                <c:pt idx="1290">
                  <c:v>1290.5316425999999</c:v>
                </c:pt>
                <c:pt idx="1291">
                  <c:v>1291.4885695</c:v>
                </c:pt>
                <c:pt idx="1292">
                  <c:v>1292.5254073999999</c:v>
                </c:pt>
                <c:pt idx="1293">
                  <c:v>1293.5508807000001</c:v>
                </c:pt>
                <c:pt idx="1294">
                  <c:v>1294.5407577000001</c:v>
                </c:pt>
                <c:pt idx="1295">
                  <c:v>1295.5354675999999</c:v>
                </c:pt>
                <c:pt idx="1296">
                  <c:v>1296.5331338999999</c:v>
                </c:pt>
                <c:pt idx="1297">
                  <c:v>1297.4377666</c:v>
                </c:pt>
                <c:pt idx="1298">
                  <c:v>1298.5649613</c:v>
                </c:pt>
                <c:pt idx="1299">
                  <c:v>1299.5066119999999</c:v>
                </c:pt>
                <c:pt idx="1300">
                  <c:v>1300.5080304999999</c:v>
                </c:pt>
                <c:pt idx="1301">
                  <c:v>1301.5185612</c:v>
                </c:pt>
                <c:pt idx="1302">
                  <c:v>1302.4618997</c:v>
                </c:pt>
                <c:pt idx="1303">
                  <c:v>1303.507267</c:v>
                </c:pt>
                <c:pt idx="1304">
                  <c:v>1304.5085340999999</c:v>
                </c:pt>
                <c:pt idx="1305">
                  <c:v>1305.5203200000001</c:v>
                </c:pt>
                <c:pt idx="1306">
                  <c:v>1306.5105403</c:v>
                </c:pt>
                <c:pt idx="1307">
                  <c:v>1307.5144918000001</c:v>
                </c:pt>
                <c:pt idx="1308">
                  <c:v>1308.4682187000001</c:v>
                </c:pt>
                <c:pt idx="1309">
                  <c:v>1309.5045812999999</c:v>
                </c:pt>
                <c:pt idx="1310">
                  <c:v>1310.5909056</c:v>
                </c:pt>
                <c:pt idx="1311">
                  <c:v>1311.5499662</c:v>
                </c:pt>
                <c:pt idx="1312">
                  <c:v>1312.5569668000001</c:v>
                </c:pt>
                <c:pt idx="1313">
                  <c:v>1313.5370396000001</c:v>
                </c:pt>
                <c:pt idx="1314">
                  <c:v>1314.5351252</c:v>
                </c:pt>
                <c:pt idx="1315">
                  <c:v>1315.580633</c:v>
                </c:pt>
                <c:pt idx="1316">
                  <c:v>1316.5815660999999</c:v>
                </c:pt>
                <c:pt idx="1317">
                  <c:v>1317.5133077999999</c:v>
                </c:pt>
                <c:pt idx="1318">
                  <c:v>1318.5105469</c:v>
                </c:pt>
                <c:pt idx="1319">
                  <c:v>1319.5329266000001</c:v>
                </c:pt>
                <c:pt idx="1320">
                  <c:v>1320.5734924999999</c:v>
                </c:pt>
                <c:pt idx="1321">
                  <c:v>1321.4893856000001</c:v>
                </c:pt>
                <c:pt idx="1322">
                  <c:v>1322.5293104</c:v>
                </c:pt>
                <c:pt idx="1323">
                  <c:v>1323.5807064999999</c:v>
                </c:pt>
                <c:pt idx="1324">
                  <c:v>1324.5225410999999</c:v>
                </c:pt>
                <c:pt idx="1325">
                  <c:v>1325.5866211</c:v>
                </c:pt>
                <c:pt idx="1326">
                  <c:v>1326.5542287000001</c:v>
                </c:pt>
                <c:pt idx="1327">
                  <c:v>1327.5416431000001</c:v>
                </c:pt>
                <c:pt idx="1328">
                  <c:v>1328.5643372</c:v>
                </c:pt>
                <c:pt idx="1329">
                  <c:v>1329.5545689</c:v>
                </c:pt>
                <c:pt idx="1330">
                  <c:v>1330.5729232000001</c:v>
                </c:pt>
                <c:pt idx="1331">
                  <c:v>1331.5570743000001</c:v>
                </c:pt>
                <c:pt idx="1332">
                  <c:v>1332.5254548</c:v>
                </c:pt>
                <c:pt idx="1333">
                  <c:v>1333.5684466</c:v>
                </c:pt>
                <c:pt idx="1334">
                  <c:v>1334.570477</c:v>
                </c:pt>
                <c:pt idx="1335">
                  <c:v>1335.5305020999999</c:v>
                </c:pt>
                <c:pt idx="1336">
                  <c:v>1336.5097378</c:v>
                </c:pt>
                <c:pt idx="1337">
                  <c:v>1337.5113294</c:v>
                </c:pt>
                <c:pt idx="1338">
                  <c:v>1338.5559883999999</c:v>
                </c:pt>
                <c:pt idx="1339">
                  <c:v>1339.4891408000001</c:v>
                </c:pt>
                <c:pt idx="1340">
                  <c:v>1340.5533456999999</c:v>
                </c:pt>
                <c:pt idx="1341">
                  <c:v>1341.5586714999999</c:v>
                </c:pt>
                <c:pt idx="1342">
                  <c:v>1342.5527724999999</c:v>
                </c:pt>
                <c:pt idx="1343">
                  <c:v>1343.536987</c:v>
                </c:pt>
                <c:pt idx="1344">
                  <c:v>1344.5339017000001</c:v>
                </c:pt>
                <c:pt idx="1345">
                  <c:v>1345.5457592</c:v>
                </c:pt>
                <c:pt idx="1346">
                  <c:v>1346.5769683999999</c:v>
                </c:pt>
                <c:pt idx="1347">
                  <c:v>1347.5740920999999</c:v>
                </c:pt>
                <c:pt idx="1348">
                  <c:v>1348.5320823</c:v>
                </c:pt>
                <c:pt idx="1349">
                  <c:v>1349.5711682000001</c:v>
                </c:pt>
                <c:pt idx="1350">
                  <c:v>1350.564435</c:v>
                </c:pt>
                <c:pt idx="1351">
                  <c:v>1351.5615513</c:v>
                </c:pt>
                <c:pt idx="1352">
                  <c:v>1352.5604840999999</c:v>
                </c:pt>
                <c:pt idx="1353">
                  <c:v>1353.5593624999999</c:v>
                </c:pt>
                <c:pt idx="1354">
                  <c:v>1354.5633368000001</c:v>
                </c:pt>
                <c:pt idx="1355">
                  <c:v>1355.5751802</c:v>
                </c:pt>
                <c:pt idx="1356">
                  <c:v>1356.5246282999999</c:v>
                </c:pt>
                <c:pt idx="1357">
                  <c:v>1357.5229750000001</c:v>
                </c:pt>
                <c:pt idx="1358">
                  <c:v>1358.5265045000001</c:v>
                </c:pt>
                <c:pt idx="1359">
                  <c:v>1359.5264906</c:v>
                </c:pt>
                <c:pt idx="1360">
                  <c:v>1360.5249291</c:v>
                </c:pt>
                <c:pt idx="1361">
                  <c:v>1361.5652849999999</c:v>
                </c:pt>
                <c:pt idx="1362">
                  <c:v>1362.5218092</c:v>
                </c:pt>
                <c:pt idx="1363">
                  <c:v>1363.5237830999999</c:v>
                </c:pt>
                <c:pt idx="1364">
                  <c:v>1364.5328354000001</c:v>
                </c:pt>
                <c:pt idx="1365">
                  <c:v>1365.5517377000001</c:v>
                </c:pt>
                <c:pt idx="1366">
                  <c:v>1366.5163878999999</c:v>
                </c:pt>
                <c:pt idx="1367">
                  <c:v>1367.5750680000001</c:v>
                </c:pt>
                <c:pt idx="1368">
                  <c:v>1368.5527273</c:v>
                </c:pt>
                <c:pt idx="1369">
                  <c:v>1369.522234</c:v>
                </c:pt>
                <c:pt idx="1370">
                  <c:v>1370.5407803000001</c:v>
                </c:pt>
                <c:pt idx="1371">
                  <c:v>1371.5544485</c:v>
                </c:pt>
                <c:pt idx="1372">
                  <c:v>1372.5501803</c:v>
                </c:pt>
                <c:pt idx="1373">
                  <c:v>1373.5557511</c:v>
                </c:pt>
                <c:pt idx="1374">
                  <c:v>1374.5504612</c:v>
                </c:pt>
                <c:pt idx="1375">
                  <c:v>1375.5407303</c:v>
                </c:pt>
                <c:pt idx="1376">
                  <c:v>1376.5220684000001</c:v>
                </c:pt>
                <c:pt idx="1377">
                  <c:v>1377.5001916000001</c:v>
                </c:pt>
                <c:pt idx="1378">
                  <c:v>1378.5279137</c:v>
                </c:pt>
                <c:pt idx="1379">
                  <c:v>1379.5657778</c:v>
                </c:pt>
                <c:pt idx="1380">
                  <c:v>1380.5347644000001</c:v>
                </c:pt>
                <c:pt idx="1381">
                  <c:v>1381.5039498000001</c:v>
                </c:pt>
                <c:pt idx="1382">
                  <c:v>1382.5492664000001</c:v>
                </c:pt>
                <c:pt idx="1383">
                  <c:v>1383.5231014999999</c:v>
                </c:pt>
                <c:pt idx="1384">
                  <c:v>1384.5107946000001</c:v>
                </c:pt>
                <c:pt idx="1385">
                  <c:v>1385.556292</c:v>
                </c:pt>
                <c:pt idx="1386">
                  <c:v>1386.5199176000001</c:v>
                </c:pt>
                <c:pt idx="1387">
                  <c:v>1387.5161418</c:v>
                </c:pt>
                <c:pt idx="1388">
                  <c:v>1388.4958033</c:v>
                </c:pt>
                <c:pt idx="1389">
                  <c:v>1389.562537</c:v>
                </c:pt>
                <c:pt idx="1390">
                  <c:v>1390.5522632</c:v>
                </c:pt>
                <c:pt idx="1391">
                  <c:v>1391.5775922</c:v>
                </c:pt>
                <c:pt idx="1392">
                  <c:v>1392.4997019</c:v>
                </c:pt>
                <c:pt idx="1393">
                  <c:v>1393.5649375</c:v>
                </c:pt>
                <c:pt idx="1394">
                  <c:v>1394.5323891</c:v>
                </c:pt>
                <c:pt idx="1395">
                  <c:v>1395.5172643999999</c:v>
                </c:pt>
                <c:pt idx="1396">
                  <c:v>1396.5743207</c:v>
                </c:pt>
                <c:pt idx="1397">
                  <c:v>1397.5532561</c:v>
                </c:pt>
                <c:pt idx="1398">
                  <c:v>1398.4975394000001</c:v>
                </c:pt>
                <c:pt idx="1399">
                  <c:v>1399.5705714999999</c:v>
                </c:pt>
                <c:pt idx="1400">
                  <c:v>1400.5304808999999</c:v>
                </c:pt>
                <c:pt idx="1401">
                  <c:v>1401.5856059</c:v>
                </c:pt>
                <c:pt idx="1402">
                  <c:v>1402.5153196000001</c:v>
                </c:pt>
                <c:pt idx="1403">
                  <c:v>1403.5414625000001</c:v>
                </c:pt>
                <c:pt idx="1404">
                  <c:v>1404.5800460999999</c:v>
                </c:pt>
                <c:pt idx="1405">
                  <c:v>1405.5334315</c:v>
                </c:pt>
                <c:pt idx="1406">
                  <c:v>1406.5639804</c:v>
                </c:pt>
                <c:pt idx="1407">
                  <c:v>1407.5929020999999</c:v>
                </c:pt>
                <c:pt idx="1408">
                  <c:v>1408.6011215999999</c:v>
                </c:pt>
                <c:pt idx="1409">
                  <c:v>1409.5656084</c:v>
                </c:pt>
                <c:pt idx="1410">
                  <c:v>1410.5715739</c:v>
                </c:pt>
                <c:pt idx="1411">
                  <c:v>1411.5909486999999</c:v>
                </c:pt>
                <c:pt idx="1412">
                  <c:v>1412.531976</c:v>
                </c:pt>
                <c:pt idx="1413">
                  <c:v>1413.6220269</c:v>
                </c:pt>
                <c:pt idx="1414">
                  <c:v>1414.5777289</c:v>
                </c:pt>
                <c:pt idx="1415">
                  <c:v>1415.5683563</c:v>
                </c:pt>
                <c:pt idx="1416">
                  <c:v>1416.5537798</c:v>
                </c:pt>
                <c:pt idx="1417">
                  <c:v>1417.5578427</c:v>
                </c:pt>
                <c:pt idx="1418">
                  <c:v>1418.5589460000001</c:v>
                </c:pt>
                <c:pt idx="1419">
                  <c:v>1419.5863697</c:v>
                </c:pt>
                <c:pt idx="1420">
                  <c:v>1420.5427953000001</c:v>
                </c:pt>
                <c:pt idx="1421">
                  <c:v>1421.6036268</c:v>
                </c:pt>
                <c:pt idx="1422">
                  <c:v>1422.5516124000001</c:v>
                </c:pt>
                <c:pt idx="1423">
                  <c:v>1423.5405301000001</c:v>
                </c:pt>
                <c:pt idx="1424">
                  <c:v>1424.5528082000001</c:v>
                </c:pt>
                <c:pt idx="1425">
                  <c:v>1425.5580628</c:v>
                </c:pt>
                <c:pt idx="1426">
                  <c:v>1426.5350960999999</c:v>
                </c:pt>
                <c:pt idx="1427">
                  <c:v>1427.5637071000001</c:v>
                </c:pt>
                <c:pt idx="1428">
                  <c:v>1428.587123</c:v>
                </c:pt>
                <c:pt idx="1429">
                  <c:v>1429.5398427</c:v>
                </c:pt>
                <c:pt idx="1430">
                  <c:v>1430.5302721999999</c:v>
                </c:pt>
                <c:pt idx="1431">
                  <c:v>1431.5343542000001</c:v>
                </c:pt>
                <c:pt idx="1432">
                  <c:v>1432.5364288000001</c:v>
                </c:pt>
                <c:pt idx="1433">
                  <c:v>1433.5960037</c:v>
                </c:pt>
                <c:pt idx="1434">
                  <c:v>1434.5531811000001</c:v>
                </c:pt>
                <c:pt idx="1435">
                  <c:v>1435.5144124000001</c:v>
                </c:pt>
                <c:pt idx="1436">
                  <c:v>1436.5373558000001</c:v>
                </c:pt>
                <c:pt idx="1437">
                  <c:v>1437.5275999</c:v>
                </c:pt>
                <c:pt idx="1438">
                  <c:v>1438.5960865</c:v>
                </c:pt>
                <c:pt idx="1439">
                  <c:v>1439.5956644</c:v>
                </c:pt>
                <c:pt idx="1440">
                  <c:v>1440.5796519999999</c:v>
                </c:pt>
                <c:pt idx="1441">
                  <c:v>1441.5866727</c:v>
                </c:pt>
                <c:pt idx="1442">
                  <c:v>1442.5723083</c:v>
                </c:pt>
                <c:pt idx="1443">
                  <c:v>1443.5345787000001</c:v>
                </c:pt>
                <c:pt idx="1444">
                  <c:v>1444.5543482</c:v>
                </c:pt>
                <c:pt idx="1445">
                  <c:v>1445.5843441</c:v>
                </c:pt>
                <c:pt idx="1446">
                  <c:v>1446.550796</c:v>
                </c:pt>
                <c:pt idx="1447">
                  <c:v>1447.5351662</c:v>
                </c:pt>
                <c:pt idx="1448">
                  <c:v>1448.5953907000001</c:v>
                </c:pt>
                <c:pt idx="1449">
                  <c:v>1449.5895019</c:v>
                </c:pt>
                <c:pt idx="1450">
                  <c:v>1450.594789</c:v>
                </c:pt>
                <c:pt idx="1451">
                  <c:v>1451.5677181999999</c:v>
                </c:pt>
                <c:pt idx="1452">
                  <c:v>1452.576118</c:v>
                </c:pt>
                <c:pt idx="1453">
                  <c:v>1453.5559046999999</c:v>
                </c:pt>
                <c:pt idx="1454">
                  <c:v>1454.5417895</c:v>
                </c:pt>
                <c:pt idx="1455">
                  <c:v>1455.5049796000001</c:v>
                </c:pt>
                <c:pt idx="1456">
                  <c:v>1456.5566146000001</c:v>
                </c:pt>
                <c:pt idx="1457">
                  <c:v>1457.5044018999999</c:v>
                </c:pt>
                <c:pt idx="1458">
                  <c:v>1458.5855237000001</c:v>
                </c:pt>
                <c:pt idx="1459">
                  <c:v>1459.5545447</c:v>
                </c:pt>
                <c:pt idx="1460">
                  <c:v>1460.5202588</c:v>
                </c:pt>
                <c:pt idx="1461">
                  <c:v>1461.5661017</c:v>
                </c:pt>
                <c:pt idx="1462">
                  <c:v>1462.5495882</c:v>
                </c:pt>
                <c:pt idx="1463">
                  <c:v>1463.6076656</c:v>
                </c:pt>
                <c:pt idx="1464">
                  <c:v>1464.5444010000001</c:v>
                </c:pt>
                <c:pt idx="1465">
                  <c:v>1465.5324737999999</c:v>
                </c:pt>
                <c:pt idx="1466">
                  <c:v>1466.5076216</c:v>
                </c:pt>
                <c:pt idx="1467">
                  <c:v>1467.5101036999999</c:v>
                </c:pt>
                <c:pt idx="1468">
                  <c:v>1468.5510764999999</c:v>
                </c:pt>
                <c:pt idx="1469">
                  <c:v>1469.5860184000001</c:v>
                </c:pt>
                <c:pt idx="1470">
                  <c:v>1470.5437413</c:v>
                </c:pt>
                <c:pt idx="1471">
                  <c:v>1471.5857757000001</c:v>
                </c:pt>
                <c:pt idx="1472">
                  <c:v>1472.5899474</c:v>
                </c:pt>
                <c:pt idx="1473">
                  <c:v>1473.5591184</c:v>
                </c:pt>
                <c:pt idx="1474">
                  <c:v>1474.5582453</c:v>
                </c:pt>
                <c:pt idx="1475">
                  <c:v>1475.5808486999999</c:v>
                </c:pt>
                <c:pt idx="1476">
                  <c:v>1476.5707996000001</c:v>
                </c:pt>
                <c:pt idx="1477">
                  <c:v>1477.5568235000001</c:v>
                </c:pt>
                <c:pt idx="1478">
                  <c:v>1478.5839334</c:v>
                </c:pt>
                <c:pt idx="1479">
                  <c:v>1479.5978523000001</c:v>
                </c:pt>
                <c:pt idx="1480">
                  <c:v>1480.5787236000001</c:v>
                </c:pt>
                <c:pt idx="1481">
                  <c:v>1481.5890691</c:v>
                </c:pt>
                <c:pt idx="1482">
                  <c:v>1482.5594664</c:v>
                </c:pt>
                <c:pt idx="1483">
                  <c:v>1483.5558212999999</c:v>
                </c:pt>
                <c:pt idx="1484">
                  <c:v>1484.5796725</c:v>
                </c:pt>
                <c:pt idx="1485">
                  <c:v>1485.5716359</c:v>
                </c:pt>
                <c:pt idx="1486">
                  <c:v>1486.5888596</c:v>
                </c:pt>
                <c:pt idx="1487">
                  <c:v>1487.5978414000001</c:v>
                </c:pt>
                <c:pt idx="1488">
                  <c:v>1488.5848100000001</c:v>
                </c:pt>
                <c:pt idx="1489">
                  <c:v>1489.5161691000001</c:v>
                </c:pt>
                <c:pt idx="1490">
                  <c:v>1490.5942127999999</c:v>
                </c:pt>
                <c:pt idx="1491">
                  <c:v>1491.5247185000001</c:v>
                </c:pt>
                <c:pt idx="1492">
                  <c:v>1492.5889502</c:v>
                </c:pt>
                <c:pt idx="1493">
                  <c:v>1493.5848372999999</c:v>
                </c:pt>
                <c:pt idx="1494">
                  <c:v>1494.5958052999999</c:v>
                </c:pt>
                <c:pt idx="1495">
                  <c:v>1495.5804983</c:v>
                </c:pt>
                <c:pt idx="1496">
                  <c:v>1496.5627543000001</c:v>
                </c:pt>
                <c:pt idx="1497">
                  <c:v>1497.5578399000001</c:v>
                </c:pt>
                <c:pt idx="1498">
                  <c:v>1498.5983243000001</c:v>
                </c:pt>
                <c:pt idx="1499">
                  <c:v>1499.5898976999999</c:v>
                </c:pt>
                <c:pt idx="1500">
                  <c:v>1500.6042152</c:v>
                </c:pt>
                <c:pt idx="1501">
                  <c:v>1501.5462852000001</c:v>
                </c:pt>
                <c:pt idx="1502">
                  <c:v>1502.5486083000001</c:v>
                </c:pt>
                <c:pt idx="1503">
                  <c:v>1503.5962194000001</c:v>
                </c:pt>
                <c:pt idx="1504">
                  <c:v>1504.5803673</c:v>
                </c:pt>
                <c:pt idx="1505">
                  <c:v>1505.6207147</c:v>
                </c:pt>
                <c:pt idx="1506">
                  <c:v>1506.5402569</c:v>
                </c:pt>
                <c:pt idx="1507">
                  <c:v>1507.5887825</c:v>
                </c:pt>
                <c:pt idx="1508">
                  <c:v>1508.5657908000001</c:v>
                </c:pt>
                <c:pt idx="1509">
                  <c:v>1509.6054744999999</c:v>
                </c:pt>
                <c:pt idx="1510">
                  <c:v>1510.5420366999999</c:v>
                </c:pt>
                <c:pt idx="1511">
                  <c:v>1511.5348465</c:v>
                </c:pt>
                <c:pt idx="1512">
                  <c:v>1512.5540143999999</c:v>
                </c:pt>
                <c:pt idx="1513">
                  <c:v>1513.5510908000001</c:v>
                </c:pt>
                <c:pt idx="1514">
                  <c:v>1514.5945074000001</c:v>
                </c:pt>
                <c:pt idx="1515">
                  <c:v>1515.559336</c:v>
                </c:pt>
                <c:pt idx="1516">
                  <c:v>1516.6040232</c:v>
                </c:pt>
                <c:pt idx="1517">
                  <c:v>1517.5880394999999</c:v>
                </c:pt>
                <c:pt idx="1518">
                  <c:v>1518.5543129</c:v>
                </c:pt>
                <c:pt idx="1519">
                  <c:v>1519.5810239</c:v>
                </c:pt>
                <c:pt idx="1520">
                  <c:v>1520.5848205</c:v>
                </c:pt>
                <c:pt idx="1521">
                  <c:v>1521.6146180999999</c:v>
                </c:pt>
                <c:pt idx="1522">
                  <c:v>1522.5721283</c:v>
                </c:pt>
                <c:pt idx="1523">
                  <c:v>1523.5935626999999</c:v>
                </c:pt>
                <c:pt idx="1524">
                  <c:v>1524.5747057999999</c:v>
                </c:pt>
                <c:pt idx="1525">
                  <c:v>1525.572445</c:v>
                </c:pt>
                <c:pt idx="1526">
                  <c:v>1526.638373</c:v>
                </c:pt>
                <c:pt idx="1527">
                  <c:v>1527.6288323000001</c:v>
                </c:pt>
                <c:pt idx="1528">
                  <c:v>1528.6003433000001</c:v>
                </c:pt>
                <c:pt idx="1529">
                  <c:v>1529.6151044999999</c:v>
                </c:pt>
                <c:pt idx="1530">
                  <c:v>1530.6129394</c:v>
                </c:pt>
                <c:pt idx="1531">
                  <c:v>1531.6068588000001</c:v>
                </c:pt>
                <c:pt idx="1532">
                  <c:v>1532.6247304000001</c:v>
                </c:pt>
                <c:pt idx="1533">
                  <c:v>1533.6109696000001</c:v>
                </c:pt>
                <c:pt idx="1534">
                  <c:v>1534.5796605</c:v>
                </c:pt>
                <c:pt idx="1535">
                  <c:v>1535.6032768</c:v>
                </c:pt>
                <c:pt idx="1536">
                  <c:v>1536.5913972000001</c:v>
                </c:pt>
                <c:pt idx="1537">
                  <c:v>1537.5757149999999</c:v>
                </c:pt>
                <c:pt idx="1538">
                  <c:v>1538.5979695000001</c:v>
                </c:pt>
                <c:pt idx="1539">
                  <c:v>1539.5708254000001</c:v>
                </c:pt>
                <c:pt idx="1540">
                  <c:v>1540.5872124</c:v>
                </c:pt>
                <c:pt idx="1541">
                  <c:v>1541.637845</c:v>
                </c:pt>
                <c:pt idx="1542">
                  <c:v>1542.5829080999999</c:v>
                </c:pt>
                <c:pt idx="1543">
                  <c:v>1543.5945008000001</c:v>
                </c:pt>
                <c:pt idx="1544">
                  <c:v>1544.6034485</c:v>
                </c:pt>
                <c:pt idx="1545">
                  <c:v>1545.6125841</c:v>
                </c:pt>
                <c:pt idx="1546">
                  <c:v>1546.5747280999999</c:v>
                </c:pt>
                <c:pt idx="1547">
                  <c:v>1547.6049488000001</c:v>
                </c:pt>
                <c:pt idx="1548">
                  <c:v>1548.6181729</c:v>
                </c:pt>
                <c:pt idx="1549">
                  <c:v>1549.5904108</c:v>
                </c:pt>
                <c:pt idx="1550">
                  <c:v>1550.5574408</c:v>
                </c:pt>
                <c:pt idx="1551">
                  <c:v>1551.6069995</c:v>
                </c:pt>
                <c:pt idx="1552">
                  <c:v>1552.5581781999999</c:v>
                </c:pt>
                <c:pt idx="1553">
                  <c:v>1553.6252282</c:v>
                </c:pt>
                <c:pt idx="1554">
                  <c:v>1554.64869</c:v>
                </c:pt>
                <c:pt idx="1555">
                  <c:v>1555.6037765000001</c:v>
                </c:pt>
                <c:pt idx="1556">
                  <c:v>1556.6404488999999</c:v>
                </c:pt>
                <c:pt idx="1557">
                  <c:v>1557.6490306000001</c:v>
                </c:pt>
                <c:pt idx="1558">
                  <c:v>1558.5482555999999</c:v>
                </c:pt>
                <c:pt idx="1559">
                  <c:v>1559.5576854000001</c:v>
                </c:pt>
                <c:pt idx="1560">
                  <c:v>1560.6008279</c:v>
                </c:pt>
                <c:pt idx="1561">
                  <c:v>1561.6640362999999</c:v>
                </c:pt>
                <c:pt idx="1562">
                  <c:v>1562.6012899</c:v>
                </c:pt>
                <c:pt idx="1563">
                  <c:v>1563.6389362</c:v>
                </c:pt>
                <c:pt idx="1564">
                  <c:v>1564.6293418</c:v>
                </c:pt>
                <c:pt idx="1565">
                  <c:v>1565.6082721</c:v>
                </c:pt>
                <c:pt idx="1566">
                  <c:v>1566.7059228000001</c:v>
                </c:pt>
                <c:pt idx="1567">
                  <c:v>1567.6193450999999</c:v>
                </c:pt>
                <c:pt idx="1568">
                  <c:v>1568.6132517000001</c:v>
                </c:pt>
                <c:pt idx="1569">
                  <c:v>1569.6112344999999</c:v>
                </c:pt>
                <c:pt idx="1570">
                  <c:v>1570.6170775999999</c:v>
                </c:pt>
                <c:pt idx="1571">
                  <c:v>1571.6083755</c:v>
                </c:pt>
                <c:pt idx="1572">
                  <c:v>1572.6209807</c:v>
                </c:pt>
                <c:pt idx="1573">
                  <c:v>1573.6113367999999</c:v>
                </c:pt>
                <c:pt idx="1574">
                  <c:v>1574.6148567</c:v>
                </c:pt>
                <c:pt idx="1575">
                  <c:v>1575.6188628</c:v>
                </c:pt>
                <c:pt idx="1576">
                  <c:v>1576.6065497</c:v>
                </c:pt>
                <c:pt idx="1577">
                  <c:v>1577.6119236</c:v>
                </c:pt>
                <c:pt idx="1578">
                  <c:v>1578.6193046999999</c:v>
                </c:pt>
                <c:pt idx="1579">
                  <c:v>1579.6099654</c:v>
                </c:pt>
                <c:pt idx="1580">
                  <c:v>1580.6175089999999</c:v>
                </c:pt>
                <c:pt idx="1581">
                  <c:v>1581.6097236999999</c:v>
                </c:pt>
                <c:pt idx="1582">
                  <c:v>1582.6137931000001</c:v>
                </c:pt>
                <c:pt idx="1583">
                  <c:v>1583.6077369</c:v>
                </c:pt>
                <c:pt idx="1584">
                  <c:v>1584.6180538000001</c:v>
                </c:pt>
                <c:pt idx="1585">
                  <c:v>1585.6126356</c:v>
                </c:pt>
                <c:pt idx="1586">
                  <c:v>1586.6177299000001</c:v>
                </c:pt>
                <c:pt idx="1587">
                  <c:v>1587.6126595000001</c:v>
                </c:pt>
                <c:pt idx="1588">
                  <c:v>1588.6100051000001</c:v>
                </c:pt>
                <c:pt idx="1589">
                  <c:v>1589.6084765999999</c:v>
                </c:pt>
                <c:pt idx="1590">
                  <c:v>1590.6126221</c:v>
                </c:pt>
                <c:pt idx="1591">
                  <c:v>1591.6208051999999</c:v>
                </c:pt>
                <c:pt idx="1592">
                  <c:v>1592.6213313000001</c:v>
                </c:pt>
                <c:pt idx="1593">
                  <c:v>1593.6154314</c:v>
                </c:pt>
                <c:pt idx="1594">
                  <c:v>1594.6153674</c:v>
                </c:pt>
                <c:pt idx="1595">
                  <c:v>1595.6088109</c:v>
                </c:pt>
                <c:pt idx="1596">
                  <c:v>1596.6085541</c:v>
                </c:pt>
                <c:pt idx="1597">
                  <c:v>1597.6062268999999</c:v>
                </c:pt>
                <c:pt idx="1598">
                  <c:v>1598.6058048</c:v>
                </c:pt>
                <c:pt idx="1599">
                  <c:v>1599.6142752000001</c:v>
                </c:pt>
                <c:pt idx="1600">
                  <c:v>1600.6058104000001</c:v>
                </c:pt>
                <c:pt idx="1601">
                  <c:v>1601.6186387</c:v>
                </c:pt>
                <c:pt idx="1602">
                  <c:v>1602.6106563000001</c:v>
                </c:pt>
                <c:pt idx="1603">
                  <c:v>1603.6206870999999</c:v>
                </c:pt>
                <c:pt idx="1604">
                  <c:v>1604.6110051999999</c:v>
                </c:pt>
                <c:pt idx="1605">
                  <c:v>1605.6067019</c:v>
                </c:pt>
                <c:pt idx="1606">
                  <c:v>1606.6122031</c:v>
                </c:pt>
                <c:pt idx="1607">
                  <c:v>1607.6170463999999</c:v>
                </c:pt>
                <c:pt idx="1608">
                  <c:v>1608.6066352</c:v>
                </c:pt>
                <c:pt idx="1609">
                  <c:v>1609.6109203999999</c:v>
                </c:pt>
                <c:pt idx="1610">
                  <c:v>1610.6079494000001</c:v>
                </c:pt>
                <c:pt idx="1611">
                  <c:v>1611.6133354999999</c:v>
                </c:pt>
                <c:pt idx="1612">
                  <c:v>1612.6088047999999</c:v>
                </c:pt>
                <c:pt idx="1613">
                  <c:v>1613.619406</c:v>
                </c:pt>
                <c:pt idx="1614">
                  <c:v>1614.6106686000001</c:v>
                </c:pt>
                <c:pt idx="1615">
                  <c:v>1615.6170735999999</c:v>
                </c:pt>
                <c:pt idx="1616">
                  <c:v>1616.6067939</c:v>
                </c:pt>
                <c:pt idx="1617">
                  <c:v>1617.6152853000001</c:v>
                </c:pt>
                <c:pt idx="1618">
                  <c:v>1618.6074907</c:v>
                </c:pt>
                <c:pt idx="1619">
                  <c:v>1619.6142063</c:v>
                </c:pt>
                <c:pt idx="1620">
                  <c:v>1620.6073512999999</c:v>
                </c:pt>
                <c:pt idx="1621">
                  <c:v>1621.6189323000001</c:v>
                </c:pt>
                <c:pt idx="1622">
                  <c:v>1622.6084086000001</c:v>
                </c:pt>
                <c:pt idx="1623">
                  <c:v>1623.61358</c:v>
                </c:pt>
                <c:pt idx="1624">
                  <c:v>1624.6195990000001</c:v>
                </c:pt>
                <c:pt idx="1625">
                  <c:v>1625.6091418999999</c:v>
                </c:pt>
                <c:pt idx="1626">
                  <c:v>1626.6135632999999</c:v>
                </c:pt>
                <c:pt idx="1627">
                  <c:v>1627.6146684</c:v>
                </c:pt>
                <c:pt idx="1628">
                  <c:v>1628.6080651</c:v>
                </c:pt>
                <c:pt idx="1629">
                  <c:v>1629.6185072999999</c:v>
                </c:pt>
                <c:pt idx="1630">
                  <c:v>1630.6105249</c:v>
                </c:pt>
                <c:pt idx="1631">
                  <c:v>1631.6180463999999</c:v>
                </c:pt>
                <c:pt idx="1632">
                  <c:v>1632.6082882999999</c:v>
                </c:pt>
                <c:pt idx="1633">
                  <c:v>1633.6191378999999</c:v>
                </c:pt>
                <c:pt idx="1634">
                  <c:v>1634.6105078999999</c:v>
                </c:pt>
                <c:pt idx="1635">
                  <c:v>1635.6198053999999</c:v>
                </c:pt>
                <c:pt idx="1636">
                  <c:v>1636.6089863</c:v>
                </c:pt>
                <c:pt idx="1637">
                  <c:v>1637.6133058</c:v>
                </c:pt>
                <c:pt idx="1638">
                  <c:v>1638.6199116</c:v>
                </c:pt>
                <c:pt idx="1639">
                  <c:v>1639.6132359999999</c:v>
                </c:pt>
                <c:pt idx="1640">
                  <c:v>1640.6076086</c:v>
                </c:pt>
                <c:pt idx="1641">
                  <c:v>1641.6162435000001</c:v>
                </c:pt>
                <c:pt idx="1642">
                  <c:v>1642.6069332</c:v>
                </c:pt>
                <c:pt idx="1643">
                  <c:v>1643.6160611</c:v>
                </c:pt>
                <c:pt idx="1644">
                  <c:v>1644.6212604</c:v>
                </c:pt>
                <c:pt idx="1645">
                  <c:v>1645.6166157</c:v>
                </c:pt>
                <c:pt idx="1646">
                  <c:v>1646.6085638</c:v>
                </c:pt>
                <c:pt idx="1647">
                  <c:v>1647.6212221999999</c:v>
                </c:pt>
                <c:pt idx="1648">
                  <c:v>1648.6172154000001</c:v>
                </c:pt>
                <c:pt idx="1649">
                  <c:v>1649.6123395</c:v>
                </c:pt>
                <c:pt idx="1650">
                  <c:v>1650.6087941000001</c:v>
                </c:pt>
                <c:pt idx="1651">
                  <c:v>1651.6176306</c:v>
                </c:pt>
                <c:pt idx="1652">
                  <c:v>1652.6095343</c:v>
                </c:pt>
                <c:pt idx="1653">
                  <c:v>1653.614996</c:v>
                </c:pt>
                <c:pt idx="1654">
                  <c:v>1654.6084996</c:v>
                </c:pt>
                <c:pt idx="1655">
                  <c:v>1655.6186227000001</c:v>
                </c:pt>
                <c:pt idx="1656">
                  <c:v>1656.6092857000001</c:v>
                </c:pt>
                <c:pt idx="1657">
                  <c:v>1657.6205457000001</c:v>
                </c:pt>
                <c:pt idx="1658">
                  <c:v>1658.6147338999999</c:v>
                </c:pt>
                <c:pt idx="1659">
                  <c:v>1659.6123608</c:v>
                </c:pt>
                <c:pt idx="1660">
                  <c:v>1660.6108482</c:v>
                </c:pt>
                <c:pt idx="1661">
                  <c:v>1661.6193951</c:v>
                </c:pt>
                <c:pt idx="1662">
                  <c:v>1662.6113464</c:v>
                </c:pt>
                <c:pt idx="1663">
                  <c:v>1663.6200415999999</c:v>
                </c:pt>
                <c:pt idx="1664">
                  <c:v>1664.6124801000001</c:v>
                </c:pt>
                <c:pt idx="1665">
                  <c:v>1665.6200518000001</c:v>
                </c:pt>
                <c:pt idx="1666">
                  <c:v>1666.6147609</c:v>
                </c:pt>
                <c:pt idx="1667">
                  <c:v>1667.6072638999999</c:v>
                </c:pt>
                <c:pt idx="1668">
                  <c:v>1668.6196557999999</c:v>
                </c:pt>
                <c:pt idx="1669">
                  <c:v>1669.6194098999999</c:v>
                </c:pt>
                <c:pt idx="1670">
                  <c:v>1670.6084523</c:v>
                </c:pt>
                <c:pt idx="1671">
                  <c:v>1671.6171747000001</c:v>
                </c:pt>
                <c:pt idx="1672">
                  <c:v>1672.6074675</c:v>
                </c:pt>
                <c:pt idx="1673">
                  <c:v>1673.6129476999999</c:v>
                </c:pt>
                <c:pt idx="1674">
                  <c:v>1674.6199337999999</c:v>
                </c:pt>
                <c:pt idx="1675">
                  <c:v>1675.6091670999999</c:v>
                </c:pt>
                <c:pt idx="1676">
                  <c:v>1676.6191094999999</c:v>
                </c:pt>
                <c:pt idx="1677">
                  <c:v>1677.6210798</c:v>
                </c:pt>
                <c:pt idx="1678">
                  <c:v>1678.6114147999999</c:v>
                </c:pt>
                <c:pt idx="1679">
                  <c:v>1679.6164842999999</c:v>
                </c:pt>
                <c:pt idx="1680">
                  <c:v>1680.6205671</c:v>
                </c:pt>
                <c:pt idx="1681">
                  <c:v>1681.6188884999999</c:v>
                </c:pt>
                <c:pt idx="1682">
                  <c:v>1682.614732</c:v>
                </c:pt>
                <c:pt idx="1683">
                  <c:v>1683.6073305</c:v>
                </c:pt>
                <c:pt idx="1684">
                  <c:v>1684.6090803</c:v>
                </c:pt>
                <c:pt idx="1685">
                  <c:v>1685.6165395999999</c:v>
                </c:pt>
                <c:pt idx="1686">
                  <c:v>1686.6062007</c:v>
                </c:pt>
                <c:pt idx="1687">
                  <c:v>1687.6180264</c:v>
                </c:pt>
                <c:pt idx="1688">
                  <c:v>1688.6063667000001</c:v>
                </c:pt>
                <c:pt idx="1689">
                  <c:v>1689.6136924</c:v>
                </c:pt>
                <c:pt idx="1690">
                  <c:v>1690.6214797</c:v>
                </c:pt>
                <c:pt idx="1691">
                  <c:v>1691.6261133</c:v>
                </c:pt>
                <c:pt idx="1692">
                  <c:v>1692.6278983</c:v>
                </c:pt>
                <c:pt idx="1693">
                  <c:v>1693.6315239999999</c:v>
                </c:pt>
                <c:pt idx="1694">
                  <c:v>1694.6349719</c:v>
                </c:pt>
                <c:pt idx="1695">
                  <c:v>1695.6246334</c:v>
                </c:pt>
                <c:pt idx="1696">
                  <c:v>1696.6250396</c:v>
                </c:pt>
                <c:pt idx="1697">
                  <c:v>1697.6316529000001</c:v>
                </c:pt>
                <c:pt idx="1698">
                  <c:v>1698.6283837000001</c:v>
                </c:pt>
                <c:pt idx="1699">
                  <c:v>1699.6223236000001</c:v>
                </c:pt>
                <c:pt idx="1700">
                  <c:v>1700.6315225000001</c:v>
                </c:pt>
                <c:pt idx="1701">
                  <c:v>1701.6306830000001</c:v>
                </c:pt>
                <c:pt idx="1702">
                  <c:v>1702.6228053</c:v>
                </c:pt>
                <c:pt idx="1703">
                  <c:v>1703.6314821000001</c:v>
                </c:pt>
                <c:pt idx="1704">
                  <c:v>1704.6275398</c:v>
                </c:pt>
                <c:pt idx="1705">
                  <c:v>1705.6232904000001</c:v>
                </c:pt>
                <c:pt idx="1706">
                  <c:v>1706.6270907999999</c:v>
                </c:pt>
                <c:pt idx="1707">
                  <c:v>1707.6220232999999</c:v>
                </c:pt>
                <c:pt idx="1708">
                  <c:v>1708.6298624000001</c:v>
                </c:pt>
                <c:pt idx="1709">
                  <c:v>1709.6369514</c:v>
                </c:pt>
                <c:pt idx="1710">
                  <c:v>1710.6241107000001</c:v>
                </c:pt>
                <c:pt idx="1711">
                  <c:v>1711.6310026000001</c:v>
                </c:pt>
                <c:pt idx="1712">
                  <c:v>1712.6218724</c:v>
                </c:pt>
                <c:pt idx="1713">
                  <c:v>1713.6331783999999</c:v>
                </c:pt>
                <c:pt idx="1714">
                  <c:v>1714.6268071</c:v>
                </c:pt>
                <c:pt idx="1715">
                  <c:v>1715.6380056</c:v>
                </c:pt>
                <c:pt idx="1716">
                  <c:v>1716.6470887999999</c:v>
                </c:pt>
                <c:pt idx="1717">
                  <c:v>1717.6398701000001</c:v>
                </c:pt>
                <c:pt idx="1718">
                  <c:v>1718.6527111</c:v>
                </c:pt>
                <c:pt idx="1719">
                  <c:v>1719.6427375000001</c:v>
                </c:pt>
                <c:pt idx="1720">
                  <c:v>1720.6501863000001</c:v>
                </c:pt>
                <c:pt idx="1721">
                  <c:v>1721.642257</c:v>
                </c:pt>
                <c:pt idx="1722">
                  <c:v>1722.6446529</c:v>
                </c:pt>
                <c:pt idx="1723">
                  <c:v>1723.6500874999999</c:v>
                </c:pt>
                <c:pt idx="1724">
                  <c:v>1724.6458043</c:v>
                </c:pt>
                <c:pt idx="1725">
                  <c:v>1725.6389697</c:v>
                </c:pt>
                <c:pt idx="1726">
                  <c:v>1726.6501123999999</c:v>
                </c:pt>
                <c:pt idx="1727">
                  <c:v>1727.6419016</c:v>
                </c:pt>
                <c:pt idx="1728">
                  <c:v>1728.6387235</c:v>
                </c:pt>
                <c:pt idx="1729">
                  <c:v>1729.6514431000001</c:v>
                </c:pt>
                <c:pt idx="1730">
                  <c:v>1730.6453911000001</c:v>
                </c:pt>
                <c:pt idx="1731">
                  <c:v>1731.6508423</c:v>
                </c:pt>
                <c:pt idx="1732">
                  <c:v>1732.6455841</c:v>
                </c:pt>
                <c:pt idx="1733">
                  <c:v>1733.6506651</c:v>
                </c:pt>
                <c:pt idx="1734">
                  <c:v>1734.6480710000001</c:v>
                </c:pt>
                <c:pt idx="1735">
                  <c:v>1735.6420378</c:v>
                </c:pt>
                <c:pt idx="1736">
                  <c:v>1736.6377327</c:v>
                </c:pt>
                <c:pt idx="1737">
                  <c:v>1737.6426446999999</c:v>
                </c:pt>
                <c:pt idx="1738">
                  <c:v>1738.6376548000001</c:v>
                </c:pt>
                <c:pt idx="1739">
                  <c:v>1739.6476997</c:v>
                </c:pt>
                <c:pt idx="1740">
                  <c:v>1740.6410989999999</c:v>
                </c:pt>
                <c:pt idx="1741">
                  <c:v>1741.6430121999999</c:v>
                </c:pt>
                <c:pt idx="1742">
                  <c:v>1742.6383608000001</c:v>
                </c:pt>
                <c:pt idx="1743">
                  <c:v>1743.6507022999999</c:v>
                </c:pt>
                <c:pt idx="1744">
                  <c:v>1744.6455056</c:v>
                </c:pt>
                <c:pt idx="1745">
                  <c:v>1745.6488059999999</c:v>
                </c:pt>
                <c:pt idx="1746">
                  <c:v>1746.6410588000001</c:v>
                </c:pt>
                <c:pt idx="1747">
                  <c:v>1747.6487517999999</c:v>
                </c:pt>
                <c:pt idx="1748">
                  <c:v>1748.6429313000001</c:v>
                </c:pt>
                <c:pt idx="1749">
                  <c:v>1749.6400481999999</c:v>
                </c:pt>
                <c:pt idx="1750">
                  <c:v>1750.6470621000001</c:v>
                </c:pt>
                <c:pt idx="1751">
                  <c:v>1751.6391857000001</c:v>
                </c:pt>
                <c:pt idx="1752">
                  <c:v>1752.6476542</c:v>
                </c:pt>
                <c:pt idx="1753">
                  <c:v>1753.6424251999999</c:v>
                </c:pt>
                <c:pt idx="1754">
                  <c:v>1754.651433</c:v>
                </c:pt>
                <c:pt idx="1755">
                  <c:v>1755.6444214999999</c:v>
                </c:pt>
                <c:pt idx="1756">
                  <c:v>1756.6513142000001</c:v>
                </c:pt>
                <c:pt idx="1757">
                  <c:v>1757.6427541999999</c:v>
                </c:pt>
                <c:pt idx="1758">
                  <c:v>1758.6481501999999</c:v>
                </c:pt>
                <c:pt idx="1759">
                  <c:v>1759.6490664999999</c:v>
                </c:pt>
                <c:pt idx="1760">
                  <c:v>1760.6418478000001</c:v>
                </c:pt>
                <c:pt idx="1761">
                  <c:v>1761.6454097000001</c:v>
                </c:pt>
                <c:pt idx="1762">
                  <c:v>1762.6517673000001</c:v>
                </c:pt>
                <c:pt idx="1763">
                  <c:v>1763.6391765999999</c:v>
                </c:pt>
                <c:pt idx="1764">
                  <c:v>1764.6444598999999</c:v>
                </c:pt>
                <c:pt idx="1765">
                  <c:v>1765.6374882</c:v>
                </c:pt>
                <c:pt idx="1766">
                  <c:v>1766.6478998</c:v>
                </c:pt>
                <c:pt idx="1767">
                  <c:v>1767.6514790000001</c:v>
                </c:pt>
                <c:pt idx="1768">
                  <c:v>1768.6453478999999</c:v>
                </c:pt>
                <c:pt idx="1769">
                  <c:v>1769.6393264000001</c:v>
                </c:pt>
                <c:pt idx="1770">
                  <c:v>1770.6465744</c:v>
                </c:pt>
                <c:pt idx="1771">
                  <c:v>1771.6396013999999</c:v>
                </c:pt>
                <c:pt idx="1772">
                  <c:v>1772.6402353000001</c:v>
                </c:pt>
                <c:pt idx="1773">
                  <c:v>1773.6507535000001</c:v>
                </c:pt>
                <c:pt idx="1774">
                  <c:v>1774.6462951999999</c:v>
                </c:pt>
                <c:pt idx="1775">
                  <c:v>1775.6409722999999</c:v>
                </c:pt>
                <c:pt idx="1776">
                  <c:v>1776.6513806</c:v>
                </c:pt>
                <c:pt idx="1777">
                  <c:v>1777.6413944000001</c:v>
                </c:pt>
                <c:pt idx="1778">
                  <c:v>1778.6515710000001</c:v>
                </c:pt>
                <c:pt idx="1779">
                  <c:v>1779.6412981000001</c:v>
                </c:pt>
                <c:pt idx="1780">
                  <c:v>1780.648874</c:v>
                </c:pt>
                <c:pt idx="1781">
                  <c:v>1781.6379334999999</c:v>
                </c:pt>
                <c:pt idx="1782">
                  <c:v>1782.6491355000001</c:v>
                </c:pt>
                <c:pt idx="1783">
                  <c:v>1783.6443812</c:v>
                </c:pt>
                <c:pt idx="1784">
                  <c:v>1784.6453182</c:v>
                </c:pt>
                <c:pt idx="1785">
                  <c:v>1785.6390365</c:v>
                </c:pt>
                <c:pt idx="1786">
                  <c:v>1786.6493829000001</c:v>
                </c:pt>
                <c:pt idx="1787">
                  <c:v>1787.6410916</c:v>
                </c:pt>
                <c:pt idx="1788">
                  <c:v>1788.6385646000001</c:v>
                </c:pt>
                <c:pt idx="1789">
                  <c:v>1789.6479164</c:v>
                </c:pt>
                <c:pt idx="1790">
                  <c:v>1790.6417354</c:v>
                </c:pt>
                <c:pt idx="1791">
                  <c:v>1791.6457905</c:v>
                </c:pt>
                <c:pt idx="1792">
                  <c:v>1792.6403178</c:v>
                </c:pt>
                <c:pt idx="1793">
                  <c:v>1793.6511447</c:v>
                </c:pt>
                <c:pt idx="1794">
                  <c:v>1794.6436203999999</c:v>
                </c:pt>
                <c:pt idx="1795">
                  <c:v>1795.6544116</c:v>
                </c:pt>
                <c:pt idx="1796">
                  <c:v>1796.6651394</c:v>
                </c:pt>
                <c:pt idx="1797">
                  <c:v>1797.6632193999999</c:v>
                </c:pt>
                <c:pt idx="1798">
                  <c:v>1798.6572109000001</c:v>
                </c:pt>
                <c:pt idx="1799">
                  <c:v>1799.6655238999999</c:v>
                </c:pt>
                <c:pt idx="1800">
                  <c:v>1800.6629095000001</c:v>
                </c:pt>
                <c:pt idx="1801">
                  <c:v>1801.6528618</c:v>
                </c:pt>
                <c:pt idx="1802">
                  <c:v>1802.6583959</c:v>
                </c:pt>
                <c:pt idx="1803">
                  <c:v>1803.6674499999999</c:v>
                </c:pt>
                <c:pt idx="1804">
                  <c:v>1804.6601676</c:v>
                </c:pt>
                <c:pt idx="1805">
                  <c:v>1805.6545583</c:v>
                </c:pt>
                <c:pt idx="1806">
                  <c:v>1806.6648789999999</c:v>
                </c:pt>
                <c:pt idx="1807">
                  <c:v>1807.6577511999999</c:v>
                </c:pt>
                <c:pt idx="1808">
                  <c:v>1808.6612620000001</c:v>
                </c:pt>
                <c:pt idx="1809">
                  <c:v>1809.6597263000001</c:v>
                </c:pt>
                <c:pt idx="1810">
                  <c:v>1810.6675537000001</c:v>
                </c:pt>
                <c:pt idx="1811">
                  <c:v>1811.6598618999999</c:v>
                </c:pt>
                <c:pt idx="1812">
                  <c:v>1812.6637974</c:v>
                </c:pt>
                <c:pt idx="1813">
                  <c:v>1813.6672108</c:v>
                </c:pt>
                <c:pt idx="1814">
                  <c:v>1814.6611419999999</c:v>
                </c:pt>
                <c:pt idx="1815">
                  <c:v>1815.6680776999999</c:v>
                </c:pt>
                <c:pt idx="1816">
                  <c:v>1816.6554902</c:v>
                </c:pt>
                <c:pt idx="1817">
                  <c:v>1817.6606732</c:v>
                </c:pt>
                <c:pt idx="1818">
                  <c:v>1818.6638825</c:v>
                </c:pt>
                <c:pt idx="1819">
                  <c:v>1819.6586024999999</c:v>
                </c:pt>
                <c:pt idx="1820">
                  <c:v>1820.6660706</c:v>
                </c:pt>
                <c:pt idx="1821">
                  <c:v>1821.6597723</c:v>
                </c:pt>
                <c:pt idx="1822">
                  <c:v>1822.6527363</c:v>
                </c:pt>
                <c:pt idx="1823">
                  <c:v>1823.654325</c:v>
                </c:pt>
                <c:pt idx="1824">
                  <c:v>1824.6610605000001</c:v>
                </c:pt>
                <c:pt idx="1825">
                  <c:v>1825.6562391</c:v>
                </c:pt>
                <c:pt idx="1826">
                  <c:v>1826.6620107000001</c:v>
                </c:pt>
                <c:pt idx="1827">
                  <c:v>1827.6561761999999</c:v>
                </c:pt>
                <c:pt idx="1828">
                  <c:v>1828.6654725999999</c:v>
                </c:pt>
                <c:pt idx="1829">
                  <c:v>1829.6569328999999</c:v>
                </c:pt>
                <c:pt idx="1830">
                  <c:v>1830.6550901000001</c:v>
                </c:pt>
                <c:pt idx="1831">
                  <c:v>1831.662145</c:v>
                </c:pt>
                <c:pt idx="1832">
                  <c:v>1832.6673602999999</c:v>
                </c:pt>
                <c:pt idx="1833">
                  <c:v>1833.6593843000001</c:v>
                </c:pt>
                <c:pt idx="1834">
                  <c:v>1834.6551624000001</c:v>
                </c:pt>
                <c:pt idx="1835">
                  <c:v>1835.6621227000001</c:v>
                </c:pt>
                <c:pt idx="1836">
                  <c:v>1836.6673519000001</c:v>
                </c:pt>
                <c:pt idx="1837">
                  <c:v>1837.6622109</c:v>
                </c:pt>
                <c:pt idx="1838">
                  <c:v>1838.6546350000001</c:v>
                </c:pt>
                <c:pt idx="1839">
                  <c:v>1839.6662343999999</c:v>
                </c:pt>
                <c:pt idx="1840">
                  <c:v>1840.6633329000001</c:v>
                </c:pt>
                <c:pt idx="1841">
                  <c:v>1841.6664479000001</c:v>
                </c:pt>
                <c:pt idx="1842">
                  <c:v>1842.6579483999999</c:v>
                </c:pt>
                <c:pt idx="1843">
                  <c:v>1843.6682097</c:v>
                </c:pt>
                <c:pt idx="1844">
                  <c:v>1844.6624738999999</c:v>
                </c:pt>
                <c:pt idx="1845">
                  <c:v>1845.6680824</c:v>
                </c:pt>
                <c:pt idx="1846">
                  <c:v>1846.6554140999999</c:v>
                </c:pt>
                <c:pt idx="1847">
                  <c:v>1847.6529212</c:v>
                </c:pt>
                <c:pt idx="1848">
                  <c:v>1848.6598775</c:v>
                </c:pt>
                <c:pt idx="1849">
                  <c:v>1849.6547622999999</c:v>
                </c:pt>
                <c:pt idx="1850">
                  <c:v>1850.6654842999999</c:v>
                </c:pt>
                <c:pt idx="1851">
                  <c:v>1851.6543005000001</c:v>
                </c:pt>
                <c:pt idx="1852">
                  <c:v>1852.6633543999999</c:v>
                </c:pt>
                <c:pt idx="1853">
                  <c:v>1853.6555333000001</c:v>
                </c:pt>
                <c:pt idx="1854">
                  <c:v>1854.6668562</c:v>
                </c:pt>
                <c:pt idx="1855">
                  <c:v>1855.6585677999999</c:v>
                </c:pt>
                <c:pt idx="1856">
                  <c:v>1856.6665800000001</c:v>
                </c:pt>
                <c:pt idx="1857">
                  <c:v>1857.6612143</c:v>
                </c:pt>
                <c:pt idx="1858">
                  <c:v>1858.6640407</c:v>
                </c:pt>
                <c:pt idx="1859">
                  <c:v>1859.6535209000001</c:v>
                </c:pt>
                <c:pt idx="1860">
                  <c:v>1860.6665834</c:v>
                </c:pt>
                <c:pt idx="1861">
                  <c:v>1861.6573003000001</c:v>
                </c:pt>
                <c:pt idx="1862">
                  <c:v>1862.6676525</c:v>
                </c:pt>
                <c:pt idx="1863">
                  <c:v>1863.6768574</c:v>
                </c:pt>
                <c:pt idx="1864">
                  <c:v>1864.6779704</c:v>
                </c:pt>
                <c:pt idx="1865">
                  <c:v>1865.6827312</c:v>
                </c:pt>
                <c:pt idx="1866">
                  <c:v>1866.8099901999999</c:v>
                </c:pt>
                <c:pt idx="1867">
                  <c:v>1867.6771792</c:v>
                </c:pt>
                <c:pt idx="1868">
                  <c:v>1868.6710554000001</c:v>
                </c:pt>
                <c:pt idx="1869">
                  <c:v>1869.6747396999999</c:v>
                </c:pt>
                <c:pt idx="1870">
                  <c:v>1870.6745536999999</c:v>
                </c:pt>
                <c:pt idx="1871">
                  <c:v>1871.6785163</c:v>
                </c:pt>
                <c:pt idx="1872">
                  <c:v>1872.6705414</c:v>
                </c:pt>
                <c:pt idx="1873">
                  <c:v>1873.7580568999999</c:v>
                </c:pt>
                <c:pt idx="1874">
                  <c:v>1874.7935924000001</c:v>
                </c:pt>
                <c:pt idx="1875">
                  <c:v>1875.8393481000001</c:v>
                </c:pt>
                <c:pt idx="1876">
                  <c:v>1876.8749018000001</c:v>
                </c:pt>
                <c:pt idx="1877">
                  <c:v>1877.6763682999999</c:v>
                </c:pt>
                <c:pt idx="1878">
                  <c:v>1878.6799529</c:v>
                </c:pt>
                <c:pt idx="1879">
                  <c:v>1879.6787211999999</c:v>
                </c:pt>
                <c:pt idx="1880">
                  <c:v>1880.6719124000001</c:v>
                </c:pt>
                <c:pt idx="1881">
                  <c:v>1881.6747170000001</c:v>
                </c:pt>
                <c:pt idx="1882">
                  <c:v>1882.6704508</c:v>
                </c:pt>
                <c:pt idx="1883">
                  <c:v>1883.6804996000001</c:v>
                </c:pt>
                <c:pt idx="1884">
                  <c:v>1884.6726851999999</c:v>
                </c:pt>
                <c:pt idx="1885">
                  <c:v>1885.6768426000001</c:v>
                </c:pt>
                <c:pt idx="1886">
                  <c:v>1886.8238386999999</c:v>
                </c:pt>
                <c:pt idx="1887">
                  <c:v>1887.6759939999999</c:v>
                </c:pt>
                <c:pt idx="1888">
                  <c:v>1888.6829577000001</c:v>
                </c:pt>
                <c:pt idx="1889">
                  <c:v>1889.6692834999999</c:v>
                </c:pt>
                <c:pt idx="1890">
                  <c:v>1890.6803178</c:v>
                </c:pt>
                <c:pt idx="1891">
                  <c:v>1891.6732199999999</c:v>
                </c:pt>
                <c:pt idx="1892">
                  <c:v>1892.6814978</c:v>
                </c:pt>
                <c:pt idx="1893">
                  <c:v>1893.6796071000001</c:v>
                </c:pt>
                <c:pt idx="1894">
                  <c:v>1894.7228499</c:v>
                </c:pt>
                <c:pt idx="1895">
                  <c:v>1895.7241885000001</c:v>
                </c:pt>
                <c:pt idx="1896">
                  <c:v>1896.8101448</c:v>
                </c:pt>
                <c:pt idx="1897">
                  <c:v>1897.6717226999999</c:v>
                </c:pt>
                <c:pt idx="1898">
                  <c:v>1898.6795890999999</c:v>
                </c:pt>
                <c:pt idx="1899">
                  <c:v>1899.6755000000001</c:v>
                </c:pt>
                <c:pt idx="1900">
                  <c:v>1900.6688859000001</c:v>
                </c:pt>
                <c:pt idx="1901">
                  <c:v>1901.6762469</c:v>
                </c:pt>
                <c:pt idx="1902">
                  <c:v>1902.6719638</c:v>
                </c:pt>
                <c:pt idx="1903">
                  <c:v>1903.6719986999999</c:v>
                </c:pt>
                <c:pt idx="1904">
                  <c:v>1904.6832004</c:v>
                </c:pt>
                <c:pt idx="1905">
                  <c:v>1905.674992</c:v>
                </c:pt>
                <c:pt idx="1906">
                  <c:v>1906.7992164</c:v>
                </c:pt>
                <c:pt idx="1907">
                  <c:v>1907.8215511000001</c:v>
                </c:pt>
                <c:pt idx="1908">
                  <c:v>1908.8944061</c:v>
                </c:pt>
                <c:pt idx="1909">
                  <c:v>1909.6793448000001</c:v>
                </c:pt>
                <c:pt idx="1910">
                  <c:v>1910.6753490999999</c:v>
                </c:pt>
                <c:pt idx="1911">
                  <c:v>1911.6772771999999</c:v>
                </c:pt>
                <c:pt idx="1912">
                  <c:v>1912.6726529</c:v>
                </c:pt>
                <c:pt idx="1913">
                  <c:v>1913.6749167999999</c:v>
                </c:pt>
                <c:pt idx="1914">
                  <c:v>1914.6791207000001</c:v>
                </c:pt>
                <c:pt idx="1915">
                  <c:v>1915.6718226999999</c:v>
                </c:pt>
                <c:pt idx="1916">
                  <c:v>1916.6788438999999</c:v>
                </c:pt>
                <c:pt idx="1917">
                  <c:v>1917.6823112</c:v>
                </c:pt>
                <c:pt idx="1918">
                  <c:v>1918.6790109000001</c:v>
                </c:pt>
                <c:pt idx="1919">
                  <c:v>1919.6836859</c:v>
                </c:pt>
                <c:pt idx="1920">
                  <c:v>1920.6747235</c:v>
                </c:pt>
                <c:pt idx="1921">
                  <c:v>1921.6803361</c:v>
                </c:pt>
                <c:pt idx="1922">
                  <c:v>1922.6741198</c:v>
                </c:pt>
                <c:pt idx="1923">
                  <c:v>1923.6824633000001</c:v>
                </c:pt>
                <c:pt idx="1924">
                  <c:v>1924.6755158999999</c:v>
                </c:pt>
                <c:pt idx="1925">
                  <c:v>1925.6744948</c:v>
                </c:pt>
                <c:pt idx="1926">
                  <c:v>1926.6832843</c:v>
                </c:pt>
                <c:pt idx="1927">
                  <c:v>1927.6770959</c:v>
                </c:pt>
                <c:pt idx="1928">
                  <c:v>1928.6719734000001</c:v>
                </c:pt>
                <c:pt idx="1929">
                  <c:v>1929.6819181999999</c:v>
                </c:pt>
                <c:pt idx="1930">
                  <c:v>1930.6742072</c:v>
                </c:pt>
                <c:pt idx="1931">
                  <c:v>1931.6829984000001</c:v>
                </c:pt>
                <c:pt idx="1932">
                  <c:v>1932.678036</c:v>
                </c:pt>
                <c:pt idx="1933">
                  <c:v>1933.6754929000001</c:v>
                </c:pt>
                <c:pt idx="1934">
                  <c:v>1934.6715435999999</c:v>
                </c:pt>
                <c:pt idx="1935">
                  <c:v>1935.6686999999999</c:v>
                </c:pt>
                <c:pt idx="1936">
                  <c:v>1936.6827315999999</c:v>
                </c:pt>
                <c:pt idx="1937">
                  <c:v>1937.6774700999999</c:v>
                </c:pt>
                <c:pt idx="1938">
                  <c:v>1938.6705595999999</c:v>
                </c:pt>
                <c:pt idx="1939">
                  <c:v>1939.6839414999999</c:v>
                </c:pt>
                <c:pt idx="1940">
                  <c:v>1940.6727192999999</c:v>
                </c:pt>
                <c:pt idx="1941">
                  <c:v>1941.6823251999999</c:v>
                </c:pt>
                <c:pt idx="1942">
                  <c:v>1942.6772100999999</c:v>
                </c:pt>
                <c:pt idx="1943">
                  <c:v>1943.6706188000001</c:v>
                </c:pt>
                <c:pt idx="1944">
                  <c:v>1944.6834693000001</c:v>
                </c:pt>
                <c:pt idx="1945">
                  <c:v>1945.6790128</c:v>
                </c:pt>
                <c:pt idx="1946">
                  <c:v>1946.6695318</c:v>
                </c:pt>
                <c:pt idx="1947">
                  <c:v>1947.6770140000001</c:v>
                </c:pt>
                <c:pt idx="1948">
                  <c:v>1948.6713677</c:v>
                </c:pt>
                <c:pt idx="1949">
                  <c:v>1949.6737357</c:v>
                </c:pt>
                <c:pt idx="1950">
                  <c:v>1950.6812875000001</c:v>
                </c:pt>
                <c:pt idx="1951">
                  <c:v>1951.6806727999999</c:v>
                </c:pt>
                <c:pt idx="1952">
                  <c:v>1952.6718071</c:v>
                </c:pt>
                <c:pt idx="1953">
                  <c:v>1953.6811178999999</c:v>
                </c:pt>
                <c:pt idx="1954">
                  <c:v>1954.6728086999999</c:v>
                </c:pt>
                <c:pt idx="1955">
                  <c:v>1955.6806650999999</c:v>
                </c:pt>
                <c:pt idx="1956">
                  <c:v>1956.6704345999999</c:v>
                </c:pt>
                <c:pt idx="1957">
                  <c:v>1957.6747728</c:v>
                </c:pt>
                <c:pt idx="1958">
                  <c:v>1958.6744048999999</c:v>
                </c:pt>
                <c:pt idx="1959">
                  <c:v>1959.6810295</c:v>
                </c:pt>
                <c:pt idx="1960">
                  <c:v>1960.6709846000001</c:v>
                </c:pt>
                <c:pt idx="1961">
                  <c:v>1961.6795689999999</c:v>
                </c:pt>
                <c:pt idx="1962">
                  <c:v>1962.6716633000001</c:v>
                </c:pt>
                <c:pt idx="1963">
                  <c:v>1963.6772412</c:v>
                </c:pt>
                <c:pt idx="1964">
                  <c:v>1964.6706991000001</c:v>
                </c:pt>
                <c:pt idx="1965">
                  <c:v>1965.6718914999999</c:v>
                </c:pt>
                <c:pt idx="1966">
                  <c:v>1966.6800432</c:v>
                </c:pt>
                <c:pt idx="1967">
                  <c:v>1967.6705790999999</c:v>
                </c:pt>
                <c:pt idx="1968">
                  <c:v>1968.6779509999999</c:v>
                </c:pt>
                <c:pt idx="1969">
                  <c:v>1969.6706985000001</c:v>
                </c:pt>
                <c:pt idx="1970">
                  <c:v>1970.6698100000001</c:v>
                </c:pt>
                <c:pt idx="1971">
                  <c:v>1971.6835795</c:v>
                </c:pt>
                <c:pt idx="1972">
                  <c:v>1972.677606</c:v>
                </c:pt>
                <c:pt idx="1973">
                  <c:v>1973.67939</c:v>
                </c:pt>
                <c:pt idx="1974">
                  <c:v>1974.6736122</c:v>
                </c:pt>
                <c:pt idx="1975">
                  <c:v>1975.6747009999999</c:v>
                </c:pt>
                <c:pt idx="1976">
                  <c:v>1976.6703199999999</c:v>
                </c:pt>
                <c:pt idx="1977">
                  <c:v>1977.679635</c:v>
                </c:pt>
                <c:pt idx="1978">
                  <c:v>1978.6703915999999</c:v>
                </c:pt>
                <c:pt idx="1979">
                  <c:v>1979.6768558000001</c:v>
                </c:pt>
                <c:pt idx="1980">
                  <c:v>1980.6838098999999</c:v>
                </c:pt>
                <c:pt idx="1981">
                  <c:v>1981.6745117999999</c:v>
                </c:pt>
                <c:pt idx="1982">
                  <c:v>1982.6802683999999</c:v>
                </c:pt>
                <c:pt idx="1983">
                  <c:v>1983.6869827</c:v>
                </c:pt>
                <c:pt idx="1984">
                  <c:v>1984.6921123</c:v>
                </c:pt>
                <c:pt idx="1985">
                  <c:v>1985.6867562</c:v>
                </c:pt>
                <c:pt idx="1986">
                  <c:v>1986.6935820000001</c:v>
                </c:pt>
                <c:pt idx="1987">
                  <c:v>1987.6903938999999</c:v>
                </c:pt>
                <c:pt idx="1988">
                  <c:v>1988.6879538999999</c:v>
                </c:pt>
                <c:pt idx="1989">
                  <c:v>1989.6927883000001</c:v>
                </c:pt>
                <c:pt idx="1990">
                  <c:v>1990.6956485000001</c:v>
                </c:pt>
                <c:pt idx="1991">
                  <c:v>1991.6906953</c:v>
                </c:pt>
                <c:pt idx="1992">
                  <c:v>1992.6850420000001</c:v>
                </c:pt>
                <c:pt idx="1993">
                  <c:v>1993.6852434</c:v>
                </c:pt>
                <c:pt idx="1994">
                  <c:v>1994.6938448000001</c:v>
                </c:pt>
                <c:pt idx="1995">
                  <c:v>1995.6982119999998</c:v>
                </c:pt>
                <c:pt idx="1996">
                  <c:v>1996.6884034999998</c:v>
                </c:pt>
                <c:pt idx="1997">
                  <c:v>1997.6902854999998</c:v>
                </c:pt>
                <c:pt idx="1998">
                  <c:v>1998.6990821999998</c:v>
                </c:pt>
                <c:pt idx="1999">
                  <c:v>1999.6898506000002</c:v>
                </c:pt>
                <c:pt idx="2000">
                  <c:v>2000.6858941999999</c:v>
                </c:pt>
                <c:pt idx="2001">
                  <c:v>2001.6940992</c:v>
                </c:pt>
                <c:pt idx="2002">
                  <c:v>2002.6987539000002</c:v>
                </c:pt>
                <c:pt idx="2003">
                  <c:v>2003.6882627999998</c:v>
                </c:pt>
                <c:pt idx="2004">
                  <c:v>2004.7000268000002</c:v>
                </c:pt>
                <c:pt idx="2005">
                  <c:v>2005.7087975999998</c:v>
                </c:pt>
                <c:pt idx="2006">
                  <c:v>2006.7048758000001</c:v>
                </c:pt>
                <c:pt idx="2007">
                  <c:v>2007.7151829999998</c:v>
                </c:pt>
                <c:pt idx="2008">
                  <c:v>2008.7113656000001</c:v>
                </c:pt>
                <c:pt idx="2009">
                  <c:v>2009.7035962999998</c:v>
                </c:pt>
                <c:pt idx="2010">
                  <c:v>2010.7100414000001</c:v>
                </c:pt>
                <c:pt idx="2011">
                  <c:v>2011.7048113999999</c:v>
                </c:pt>
                <c:pt idx="2012">
                  <c:v>2012.7097084000002</c:v>
                </c:pt>
                <c:pt idx="2013">
                  <c:v>2013.7152236000002</c:v>
                </c:pt>
                <c:pt idx="2014">
                  <c:v>2014.7064636999999</c:v>
                </c:pt>
                <c:pt idx="2015">
                  <c:v>2015.7115408</c:v>
                </c:pt>
                <c:pt idx="2016">
                  <c:v>2016.6999644000002</c:v>
                </c:pt>
                <c:pt idx="2017">
                  <c:v>2017.7065680999999</c:v>
                </c:pt>
                <c:pt idx="2018">
                  <c:v>2018.7090290000001</c:v>
                </c:pt>
                <c:pt idx="2019">
                  <c:v>2019.7017661</c:v>
                </c:pt>
                <c:pt idx="2020">
                  <c:v>2020.7105362000002</c:v>
                </c:pt>
                <c:pt idx="2021">
                  <c:v>2021.7027434000001</c:v>
                </c:pt>
                <c:pt idx="2022">
                  <c:v>2022.7114151999999</c:v>
                </c:pt>
                <c:pt idx="2023">
                  <c:v>2023.7064150000001</c:v>
                </c:pt>
                <c:pt idx="2024">
                  <c:v>2024.7036093000002</c:v>
                </c:pt>
                <c:pt idx="2025">
                  <c:v>2025.7075101</c:v>
                </c:pt>
                <c:pt idx="2026">
                  <c:v>2026.7012407000002</c:v>
                </c:pt>
                <c:pt idx="2027">
                  <c:v>2027.7092929</c:v>
                </c:pt>
                <c:pt idx="2028">
                  <c:v>2028.7041678999999</c:v>
                </c:pt>
                <c:pt idx="2029">
                  <c:v>2029.7100486999998</c:v>
                </c:pt>
                <c:pt idx="2030">
                  <c:v>2030.7024213</c:v>
                </c:pt>
                <c:pt idx="2031">
                  <c:v>2031.7102641000001</c:v>
                </c:pt>
                <c:pt idx="2032">
                  <c:v>2032.7065272999998</c:v>
                </c:pt>
                <c:pt idx="2033">
                  <c:v>2033.7034168</c:v>
                </c:pt>
                <c:pt idx="2034">
                  <c:v>2034.7124371999998</c:v>
                </c:pt>
                <c:pt idx="2035">
                  <c:v>2035.7049017999998</c:v>
                </c:pt>
                <c:pt idx="2036">
                  <c:v>2036.7136675000002</c:v>
                </c:pt>
                <c:pt idx="2037">
                  <c:v>2037.7040637</c:v>
                </c:pt>
                <c:pt idx="2038">
                  <c:v>2038.7133250000002</c:v>
                </c:pt>
                <c:pt idx="2039">
                  <c:v>2039.7131230999998</c:v>
                </c:pt>
                <c:pt idx="2040">
                  <c:v>2040.7043239</c:v>
                </c:pt>
                <c:pt idx="2041">
                  <c:v>2041.7001839999998</c:v>
                </c:pt>
                <c:pt idx="2042">
                  <c:v>2042.7113132999998</c:v>
                </c:pt>
                <c:pt idx="2043">
                  <c:v>2043.7019740000001</c:v>
                </c:pt>
                <c:pt idx="2044">
                  <c:v>2044.7009899999998</c:v>
                </c:pt>
                <c:pt idx="2045">
                  <c:v>2045.7112713000001</c:v>
                </c:pt>
                <c:pt idx="2046">
                  <c:v>2046.7015710000001</c:v>
                </c:pt>
                <c:pt idx="2047">
                  <c:v>2047.7119723999999</c:v>
                </c:pt>
                <c:pt idx="2048">
                  <c:v>2048.7056139000001</c:v>
                </c:pt>
                <c:pt idx="2049">
                  <c:v>2049.7016223000001</c:v>
                </c:pt>
                <c:pt idx="2050">
                  <c:v>2050.7117441</c:v>
                </c:pt>
                <c:pt idx="2051">
                  <c:v>2051.7020458000002</c:v>
                </c:pt>
                <c:pt idx="2052">
                  <c:v>2052.7155441</c:v>
                </c:pt>
                <c:pt idx="2053">
                  <c:v>2053.7161912000001</c:v>
                </c:pt>
                <c:pt idx="2054">
                  <c:v>2054.7246288000001</c:v>
                </c:pt>
                <c:pt idx="2055">
                  <c:v>2055.7212338999998</c:v>
                </c:pt>
                <c:pt idx="2056">
                  <c:v>2056.719591</c:v>
                </c:pt>
                <c:pt idx="2057">
                  <c:v>2057.7284779000001</c:v>
                </c:pt>
                <c:pt idx="2058">
                  <c:v>2058.7230307</c:v>
                </c:pt>
                <c:pt idx="2059">
                  <c:v>2059.7192556999998</c:v>
                </c:pt>
                <c:pt idx="2060">
                  <c:v>2060.7175419</c:v>
                </c:pt>
                <c:pt idx="2061">
                  <c:v>2061.7229468999999</c:v>
                </c:pt>
                <c:pt idx="2062">
                  <c:v>2062.7207953000002</c:v>
                </c:pt>
                <c:pt idx="2063">
                  <c:v>2063.7199842999999</c:v>
                </c:pt>
                <c:pt idx="2064">
                  <c:v>2064.7187749</c:v>
                </c:pt>
                <c:pt idx="2065">
                  <c:v>2065.73</c:v>
                </c:pt>
                <c:pt idx="2066">
                  <c:v>2066.7281628999999</c:v>
                </c:pt>
                <c:pt idx="2067">
                  <c:v>2067.7249333999998</c:v>
                </c:pt>
                <c:pt idx="2068">
                  <c:v>2068.7191308000001</c:v>
                </c:pt>
                <c:pt idx="2069">
                  <c:v>2069.7278614000002</c:v>
                </c:pt>
                <c:pt idx="2070">
                  <c:v>2070.7243441000001</c:v>
                </c:pt>
                <c:pt idx="2071">
                  <c:v>2071.7305792000002</c:v>
                </c:pt>
                <c:pt idx="2072">
                  <c:v>2072.7221783999998</c:v>
                </c:pt>
                <c:pt idx="2073">
                  <c:v>2073.7286703999998</c:v>
                </c:pt>
                <c:pt idx="2074">
                  <c:v>2074.7202842000002</c:v>
                </c:pt>
                <c:pt idx="2075">
                  <c:v>2075.7249907999999</c:v>
                </c:pt>
                <c:pt idx="2076">
                  <c:v>2076.7195255000001</c:v>
                </c:pt>
                <c:pt idx="2077">
                  <c:v>2077.7270825000001</c:v>
                </c:pt>
                <c:pt idx="2078">
                  <c:v>2078.7186749000002</c:v>
                </c:pt>
                <c:pt idx="2079">
                  <c:v>2079.7243106000001</c:v>
                </c:pt>
                <c:pt idx="2080">
                  <c:v>2080.7307848999999</c:v>
                </c:pt>
                <c:pt idx="2081">
                  <c:v>2081.7260510999999</c:v>
                </c:pt>
                <c:pt idx="2082">
                  <c:v>2082.7161633999999</c:v>
                </c:pt>
                <c:pt idx="2083">
                  <c:v>2083.7238117000002</c:v>
                </c:pt>
                <c:pt idx="2084">
                  <c:v>2084.7294646</c:v>
                </c:pt>
                <c:pt idx="2085">
                  <c:v>2085.7238149999998</c:v>
                </c:pt>
                <c:pt idx="2086">
                  <c:v>2086.7291233999999</c:v>
                </c:pt>
                <c:pt idx="2087">
                  <c:v>2087.7201925999998</c:v>
                </c:pt>
                <c:pt idx="2088">
                  <c:v>2088.7271325000002</c:v>
                </c:pt>
                <c:pt idx="2089">
                  <c:v>2089.7186766999998</c:v>
                </c:pt>
                <c:pt idx="2090">
                  <c:v>2090.7165467999998</c:v>
                </c:pt>
                <c:pt idx="2091">
                  <c:v>2091.7216247000001</c:v>
                </c:pt>
                <c:pt idx="2092">
                  <c:v>2092.716046</c:v>
                </c:pt>
                <c:pt idx="2093">
                  <c:v>2093.7224213999998</c:v>
                </c:pt>
                <c:pt idx="2094">
                  <c:v>2094.7167365999999</c:v>
                </c:pt>
                <c:pt idx="2095">
                  <c:v>2095.7213173999999</c:v>
                </c:pt>
                <c:pt idx="2096">
                  <c:v>2096.7164561</c:v>
                </c:pt>
                <c:pt idx="2097">
                  <c:v>2097.7271003000001</c:v>
                </c:pt>
                <c:pt idx="2098">
                  <c:v>2098.7181752000001</c:v>
                </c:pt>
                <c:pt idx="2099">
                  <c:v>2099.7257899000001</c:v>
                </c:pt>
                <c:pt idx="2100">
                  <c:v>2100.7230776000001</c:v>
                </c:pt>
                <c:pt idx="2101">
                  <c:v>2101.7291049</c:v>
                </c:pt>
                <c:pt idx="2102">
                  <c:v>2102.7210306000002</c:v>
                </c:pt>
                <c:pt idx="2103">
                  <c:v>2103.7162475</c:v>
                </c:pt>
                <c:pt idx="2104">
                  <c:v>2104.7171927999998</c:v>
                </c:pt>
                <c:pt idx="2105">
                  <c:v>2105.7289977999999</c:v>
                </c:pt>
                <c:pt idx="2106">
                  <c:v>2106.7179764000002</c:v>
                </c:pt>
                <c:pt idx="2107">
                  <c:v>2107.7233495</c:v>
                </c:pt>
                <c:pt idx="2108">
                  <c:v>2108.7263567999998</c:v>
                </c:pt>
                <c:pt idx="2109">
                  <c:v>2109.7205565999998</c:v>
                </c:pt>
                <c:pt idx="2110">
                  <c:v>2110.7226519999999</c:v>
                </c:pt>
                <c:pt idx="2111">
                  <c:v>2111.7257737</c:v>
                </c:pt>
                <c:pt idx="2112">
                  <c:v>2112.7181157</c:v>
                </c:pt>
                <c:pt idx="2113">
                  <c:v>2113.7283640000001</c:v>
                </c:pt>
                <c:pt idx="2114">
                  <c:v>2114.7225334999998</c:v>
                </c:pt>
                <c:pt idx="2115">
                  <c:v>2115.7201645999999</c:v>
                </c:pt>
                <c:pt idx="2116">
                  <c:v>2116.7228896000001</c:v>
                </c:pt>
                <c:pt idx="2117">
                  <c:v>2117.7299837999999</c:v>
                </c:pt>
                <c:pt idx="2118">
                  <c:v>2118.7209714999999</c:v>
                </c:pt>
                <c:pt idx="2119">
                  <c:v>2119.7173244000001</c:v>
                </c:pt>
                <c:pt idx="2120">
                  <c:v>2120.7253774999999</c:v>
                </c:pt>
                <c:pt idx="2121">
                  <c:v>2121.7174503000001</c:v>
                </c:pt>
                <c:pt idx="2122">
                  <c:v>2122.7248046</c:v>
                </c:pt>
                <c:pt idx="2123">
                  <c:v>2123.7326243000002</c:v>
                </c:pt>
                <c:pt idx="2124">
                  <c:v>2124.7435206</c:v>
                </c:pt>
                <c:pt idx="2125">
                  <c:v>2125.7418195999999</c:v>
                </c:pt>
                <c:pt idx="2126">
                  <c:v>2126.7387222000002</c:v>
                </c:pt>
                <c:pt idx="2127">
                  <c:v>2127.7330044999999</c:v>
                </c:pt>
                <c:pt idx="2128">
                  <c:v>2128.7477825000001</c:v>
                </c:pt>
                <c:pt idx="2129">
                  <c:v>2129.7542984000002</c:v>
                </c:pt>
                <c:pt idx="2130">
                  <c:v>2130.7600895</c:v>
                </c:pt>
                <c:pt idx="2131">
                  <c:v>2131.7542448999998</c:v>
                </c:pt>
                <c:pt idx="2132">
                  <c:v>2132.7593866000002</c:v>
                </c:pt>
                <c:pt idx="2133">
                  <c:v>2133.7509503000001</c:v>
                </c:pt>
                <c:pt idx="2134">
                  <c:v>2134.7571504000002</c:v>
                </c:pt>
                <c:pt idx="2135">
                  <c:v>2135.7545126999999</c:v>
                </c:pt>
                <c:pt idx="2136">
                  <c:v>2136.7497002</c:v>
                </c:pt>
                <c:pt idx="2137">
                  <c:v>2137.7530068000001</c:v>
                </c:pt>
                <c:pt idx="2138">
                  <c:v>2138.7530327999998</c:v>
                </c:pt>
                <c:pt idx="2139">
                  <c:v>2139.7497238999999</c:v>
                </c:pt>
                <c:pt idx="2140">
                  <c:v>2140.7573963</c:v>
                </c:pt>
                <c:pt idx="2141">
                  <c:v>2141.7550568000001</c:v>
                </c:pt>
                <c:pt idx="2142">
                  <c:v>2142.7473498999998</c:v>
                </c:pt>
                <c:pt idx="2143">
                  <c:v>2143.753616</c:v>
                </c:pt>
                <c:pt idx="2144">
                  <c:v>2144.7486531999998</c:v>
                </c:pt>
                <c:pt idx="2145">
                  <c:v>2145.7560739999999</c:v>
                </c:pt>
                <c:pt idx="2146">
                  <c:v>2146.7524693999999</c:v>
                </c:pt>
                <c:pt idx="2147">
                  <c:v>2147.7501373999999</c:v>
                </c:pt>
                <c:pt idx="2148">
                  <c:v>2148.7475454999999</c:v>
                </c:pt>
                <c:pt idx="2149">
                  <c:v>2149.7482359999999</c:v>
                </c:pt>
                <c:pt idx="2150">
                  <c:v>2150.7595252000001</c:v>
                </c:pt>
                <c:pt idx="2151">
                  <c:v>2151.7514577000002</c:v>
                </c:pt>
                <c:pt idx="2152">
                  <c:v>2152.7630948999999</c:v>
                </c:pt>
                <c:pt idx="2153">
                  <c:v>2153.7563752999999</c:v>
                </c:pt>
                <c:pt idx="2154">
                  <c:v>2154.7482556</c:v>
                </c:pt>
                <c:pt idx="2155">
                  <c:v>2155.7585898000002</c:v>
                </c:pt>
                <c:pt idx="2156">
                  <c:v>2156.7537367999998</c:v>
                </c:pt>
                <c:pt idx="2157">
                  <c:v>2157.7495423</c:v>
                </c:pt>
                <c:pt idx="2158">
                  <c:v>2158.7543491000001</c:v>
                </c:pt>
                <c:pt idx="2159">
                  <c:v>2159.7501658000001</c:v>
                </c:pt>
                <c:pt idx="2160">
                  <c:v>2160.7726157000002</c:v>
                </c:pt>
                <c:pt idx="2161">
                  <c:v>2161.7642455999999</c:v>
                </c:pt>
                <c:pt idx="2162">
                  <c:v>2162.772876</c:v>
                </c:pt>
                <c:pt idx="2163">
                  <c:v>2163.7751370999999</c:v>
                </c:pt>
                <c:pt idx="2164">
                  <c:v>2164.7715447</c:v>
                </c:pt>
                <c:pt idx="2165">
                  <c:v>2165.7676242000002</c:v>
                </c:pt>
                <c:pt idx="2166">
                  <c:v>2166.7762650999998</c:v>
                </c:pt>
                <c:pt idx="2167">
                  <c:v>2167.7690929</c:v>
                </c:pt>
                <c:pt idx="2168">
                  <c:v>2168.7781101999999</c:v>
                </c:pt>
                <c:pt idx="2169">
                  <c:v>2169.7688066999999</c:v>
                </c:pt>
                <c:pt idx="2170">
                  <c:v>2170.7757809999998</c:v>
                </c:pt>
                <c:pt idx="2171">
                  <c:v>2171.7710000000002</c:v>
                </c:pt>
                <c:pt idx="2172">
                  <c:v>2172.7640059</c:v>
                </c:pt>
                <c:pt idx="2173">
                  <c:v>2173.7721333</c:v>
                </c:pt>
                <c:pt idx="2174">
                  <c:v>2174.7849296999998</c:v>
                </c:pt>
                <c:pt idx="2175">
                  <c:v>2175.7798253999999</c:v>
                </c:pt>
                <c:pt idx="2176">
                  <c:v>2176.7883673000001</c:v>
                </c:pt>
                <c:pt idx="2177">
                  <c:v>2177.7832487000001</c:v>
                </c:pt>
                <c:pt idx="2178">
                  <c:v>2178.7918700999999</c:v>
                </c:pt>
                <c:pt idx="2179">
                  <c:v>2179.7848147999998</c:v>
                </c:pt>
                <c:pt idx="2180">
                  <c:v>2180.7908222999999</c:v>
                </c:pt>
                <c:pt idx="2181">
                  <c:v>2181.7881799000002</c:v>
                </c:pt>
                <c:pt idx="2182">
                  <c:v>2182.7857386000001</c:v>
                </c:pt>
                <c:pt idx="2183">
                  <c:v>2183.7841128</c:v>
                </c:pt>
                <c:pt idx="2184">
                  <c:v>2184.7815744</c:v>
                </c:pt>
                <c:pt idx="2185">
                  <c:v>2185.7785987000002</c:v>
                </c:pt>
                <c:pt idx="2186">
                  <c:v>2186.7891347</c:v>
                </c:pt>
                <c:pt idx="2187">
                  <c:v>2187.7831577000002</c:v>
                </c:pt>
                <c:pt idx="2188">
                  <c:v>2188.7796416000001</c:v>
                </c:pt>
                <c:pt idx="2189">
                  <c:v>2189.7874376</c:v>
                </c:pt>
                <c:pt idx="2190">
                  <c:v>2190.7931803000001</c:v>
                </c:pt>
                <c:pt idx="2191">
                  <c:v>2191.7846872999999</c:v>
                </c:pt>
                <c:pt idx="2192">
                  <c:v>2192.7940893</c:v>
                </c:pt>
                <c:pt idx="2193">
                  <c:v>2193.7867778</c:v>
                </c:pt>
                <c:pt idx="2194">
                  <c:v>2194.7868361999999</c:v>
                </c:pt>
                <c:pt idx="2195">
                  <c:v>2195.7814787000002</c:v>
                </c:pt>
                <c:pt idx="2196">
                  <c:v>2196.7787029000001</c:v>
                </c:pt>
                <c:pt idx="2197">
                  <c:v>2197.7919261000002</c:v>
                </c:pt>
                <c:pt idx="2198">
                  <c:v>2198.7841357000002</c:v>
                </c:pt>
                <c:pt idx="2199">
                  <c:v>2199.77954</c:v>
                </c:pt>
                <c:pt idx="2200">
                  <c:v>2200.7885968999999</c:v>
                </c:pt>
                <c:pt idx="2201">
                  <c:v>2201.7839712999998</c:v>
                </c:pt>
                <c:pt idx="2202">
                  <c:v>2202.7918324000002</c:v>
                </c:pt>
                <c:pt idx="2203">
                  <c:v>2203.7832813999999</c:v>
                </c:pt>
                <c:pt idx="2204">
                  <c:v>2204.7796708000001</c:v>
                </c:pt>
                <c:pt idx="2205">
                  <c:v>2205.7882101</c:v>
                </c:pt>
                <c:pt idx="2206">
                  <c:v>2206.7811193000002</c:v>
                </c:pt>
                <c:pt idx="2207">
                  <c:v>2207.7920966000001</c:v>
                </c:pt>
                <c:pt idx="2208">
                  <c:v>2208.7839692000002</c:v>
                </c:pt>
                <c:pt idx="2209">
                  <c:v>2209.7779817999999</c:v>
                </c:pt>
                <c:pt idx="2210">
                  <c:v>2210.7866331999999</c:v>
                </c:pt>
                <c:pt idx="2211">
                  <c:v>2211.9467528</c:v>
                </c:pt>
                <c:pt idx="2212">
                  <c:v>2212.7829148999999</c:v>
                </c:pt>
                <c:pt idx="2213">
                  <c:v>2214.1202386999998</c:v>
                </c:pt>
                <c:pt idx="2214">
                  <c:v>2214.7910339</c:v>
                </c:pt>
                <c:pt idx="2215">
                  <c:v>2215.7800369000001</c:v>
                </c:pt>
                <c:pt idx="2216">
                  <c:v>2216.7818917999998</c:v>
                </c:pt>
                <c:pt idx="2217">
                  <c:v>2217.787425</c:v>
                </c:pt>
                <c:pt idx="2218">
                  <c:v>2218.8347825999999</c:v>
                </c:pt>
                <c:pt idx="2219">
                  <c:v>2219.8750065999998</c:v>
                </c:pt>
                <c:pt idx="2220">
                  <c:v>2220.9082496999999</c:v>
                </c:pt>
                <c:pt idx="2221">
                  <c:v>2221.9401152999999</c:v>
                </c:pt>
                <c:pt idx="2222">
                  <c:v>2223.0187930000002</c:v>
                </c:pt>
                <c:pt idx="2223">
                  <c:v>2223.7886911000001</c:v>
                </c:pt>
                <c:pt idx="2224">
                  <c:v>2225.1260462999999</c:v>
                </c:pt>
                <c:pt idx="2225">
                  <c:v>2225.7908914999998</c:v>
                </c:pt>
                <c:pt idx="2226">
                  <c:v>2226.7824968999998</c:v>
                </c:pt>
                <c:pt idx="2227">
                  <c:v>2227.7865345999999</c:v>
                </c:pt>
                <c:pt idx="2228">
                  <c:v>2228.7799976000001</c:v>
                </c:pt>
                <c:pt idx="2229">
                  <c:v>2229.7899643999999</c:v>
                </c:pt>
                <c:pt idx="2230">
                  <c:v>2230.7823447000001</c:v>
                </c:pt>
                <c:pt idx="2231">
                  <c:v>2231.8728114</c:v>
                </c:pt>
                <c:pt idx="2232">
                  <c:v>2232.9486123000001</c:v>
                </c:pt>
                <c:pt idx="2233">
                  <c:v>2233.9449553999998</c:v>
                </c:pt>
                <c:pt idx="2234">
                  <c:v>2234.9811716999998</c:v>
                </c:pt>
                <c:pt idx="2235">
                  <c:v>2235.9637502</c:v>
                </c:pt>
                <c:pt idx="2236">
                  <c:v>2236.9626063999999</c:v>
                </c:pt>
                <c:pt idx="2237">
                  <c:v>2237.9573621999998</c:v>
                </c:pt>
                <c:pt idx="2238">
                  <c:v>2238.9568577</c:v>
                </c:pt>
                <c:pt idx="2239">
                  <c:v>2239.9227338000001</c:v>
                </c:pt>
                <c:pt idx="2240">
                  <c:v>2240.9782289999998</c:v>
                </c:pt>
                <c:pt idx="2241">
                  <c:v>2241.9694104999999</c:v>
                </c:pt>
                <c:pt idx="2242">
                  <c:v>2242.9390177999999</c:v>
                </c:pt>
                <c:pt idx="2243">
                  <c:v>2243.9313225999999</c:v>
                </c:pt>
                <c:pt idx="2244">
                  <c:v>2244.9888664</c:v>
                </c:pt>
                <c:pt idx="2245">
                  <c:v>2245.9233309000001</c:v>
                </c:pt>
                <c:pt idx="2246">
                  <c:v>2246.9687479999998</c:v>
                </c:pt>
                <c:pt idx="2247">
                  <c:v>2247.9490515000002</c:v>
                </c:pt>
                <c:pt idx="2248">
                  <c:v>2248.9213759999998</c:v>
                </c:pt>
                <c:pt idx="2249">
                  <c:v>2249.9884846</c:v>
                </c:pt>
                <c:pt idx="2250">
                  <c:v>2250.9646253000001</c:v>
                </c:pt>
                <c:pt idx="2251">
                  <c:v>2251.9346503000002</c:v>
                </c:pt>
                <c:pt idx="2252">
                  <c:v>2252.9234488000002</c:v>
                </c:pt>
                <c:pt idx="2253">
                  <c:v>2253.9678737999998</c:v>
                </c:pt>
                <c:pt idx="2254">
                  <c:v>2255.0199806999999</c:v>
                </c:pt>
                <c:pt idx="2255">
                  <c:v>2255.9340381000002</c:v>
                </c:pt>
                <c:pt idx="2256">
                  <c:v>2256.9681862000002</c:v>
                </c:pt>
                <c:pt idx="2257">
                  <c:v>2257.9842629</c:v>
                </c:pt>
                <c:pt idx="2258">
                  <c:v>2258.933845</c:v>
                </c:pt>
                <c:pt idx="2259">
                  <c:v>2259.9874808999998</c:v>
                </c:pt>
                <c:pt idx="2260">
                  <c:v>2260.9980541999998</c:v>
                </c:pt>
                <c:pt idx="2261">
                  <c:v>2261.9781702</c:v>
                </c:pt>
                <c:pt idx="2262">
                  <c:v>2263.0258171999999</c:v>
                </c:pt>
                <c:pt idx="2263">
                  <c:v>2263.9792099000001</c:v>
                </c:pt>
                <c:pt idx="2264">
                  <c:v>2264.9721611999998</c:v>
                </c:pt>
                <c:pt idx="2265">
                  <c:v>2265.9899599999999</c:v>
                </c:pt>
                <c:pt idx="2266">
                  <c:v>2266.9936656999998</c:v>
                </c:pt>
                <c:pt idx="2267">
                  <c:v>2267.9462521999999</c:v>
                </c:pt>
                <c:pt idx="2268">
                  <c:v>2269.0277136</c:v>
                </c:pt>
                <c:pt idx="2269">
                  <c:v>2269.8875045</c:v>
                </c:pt>
                <c:pt idx="2270">
                  <c:v>2270.9828637000001</c:v>
                </c:pt>
                <c:pt idx="2271">
                  <c:v>2271.9007121999998</c:v>
                </c:pt>
                <c:pt idx="2272">
                  <c:v>2272.8694526999998</c:v>
                </c:pt>
                <c:pt idx="2273">
                  <c:v>2273.8976720999999</c:v>
                </c:pt>
                <c:pt idx="2274">
                  <c:v>2274.969251</c:v>
                </c:pt>
                <c:pt idx="2275">
                  <c:v>2275.9894942000001</c:v>
                </c:pt>
                <c:pt idx="2276">
                  <c:v>2276.9820196000001</c:v>
                </c:pt>
                <c:pt idx="2277">
                  <c:v>2277.9808650999998</c:v>
                </c:pt>
                <c:pt idx="2278">
                  <c:v>2278.9273119999998</c:v>
                </c:pt>
                <c:pt idx="2279">
                  <c:v>2279.9806027999998</c:v>
                </c:pt>
                <c:pt idx="2280">
                  <c:v>2280.9972751</c:v>
                </c:pt>
                <c:pt idx="2281">
                  <c:v>2281.9229688999999</c:v>
                </c:pt>
                <c:pt idx="2282">
                  <c:v>2282.9931688000001</c:v>
                </c:pt>
                <c:pt idx="2283">
                  <c:v>2284.3311564000001</c:v>
                </c:pt>
                <c:pt idx="2284">
                  <c:v>2284.9427645000001</c:v>
                </c:pt>
                <c:pt idx="2285">
                  <c:v>2285.9539332999998</c:v>
                </c:pt>
                <c:pt idx="2286">
                  <c:v>2286.9505091999999</c:v>
                </c:pt>
                <c:pt idx="2287">
                  <c:v>2287.9870679999999</c:v>
                </c:pt>
                <c:pt idx="2288">
                  <c:v>2288.9835489000002</c:v>
                </c:pt>
                <c:pt idx="2289">
                  <c:v>2289.9492009000001</c:v>
                </c:pt>
                <c:pt idx="2290">
                  <c:v>2290.9251018</c:v>
                </c:pt>
                <c:pt idx="2291">
                  <c:v>2291.9804488</c:v>
                </c:pt>
                <c:pt idx="2292">
                  <c:v>2292.8621269</c:v>
                </c:pt>
                <c:pt idx="2293">
                  <c:v>2293.9884434999999</c:v>
                </c:pt>
                <c:pt idx="2294">
                  <c:v>2295.0250325000002</c:v>
                </c:pt>
                <c:pt idx="2295">
                  <c:v>2295.9861003000001</c:v>
                </c:pt>
                <c:pt idx="2296">
                  <c:v>2296.9942022999999</c:v>
                </c:pt>
                <c:pt idx="2297">
                  <c:v>2297.9236301999999</c:v>
                </c:pt>
                <c:pt idx="2298">
                  <c:v>2298.9875433000002</c:v>
                </c:pt>
                <c:pt idx="2299">
                  <c:v>2299.9823763999998</c:v>
                </c:pt>
                <c:pt idx="2300">
                  <c:v>2300.9982229000002</c:v>
                </c:pt>
                <c:pt idx="2301">
                  <c:v>2301.9907927999998</c:v>
                </c:pt>
                <c:pt idx="2302">
                  <c:v>2302.9267166</c:v>
                </c:pt>
                <c:pt idx="2303">
                  <c:v>2303.98317</c:v>
                </c:pt>
                <c:pt idx="2304">
                  <c:v>2304.9652227000001</c:v>
                </c:pt>
                <c:pt idx="2305">
                  <c:v>2305.9290629000002</c:v>
                </c:pt>
                <c:pt idx="2306">
                  <c:v>2306.9822516999998</c:v>
                </c:pt>
                <c:pt idx="2307">
                  <c:v>2307.9770539000001</c:v>
                </c:pt>
                <c:pt idx="2308">
                  <c:v>2308.9263835000002</c:v>
                </c:pt>
                <c:pt idx="2309">
                  <c:v>2309.9868147000002</c:v>
                </c:pt>
                <c:pt idx="2310">
                  <c:v>2310.9854266000002</c:v>
                </c:pt>
                <c:pt idx="2311">
                  <c:v>2312.0012554999998</c:v>
                </c:pt>
                <c:pt idx="2312">
                  <c:v>2312.9230241</c:v>
                </c:pt>
                <c:pt idx="2313">
                  <c:v>2314.0160722000001</c:v>
                </c:pt>
                <c:pt idx="2314">
                  <c:v>2314.9450317999999</c:v>
                </c:pt>
                <c:pt idx="2315">
                  <c:v>2315.8644439</c:v>
                </c:pt>
                <c:pt idx="2316">
                  <c:v>2316.9424582000001</c:v>
                </c:pt>
                <c:pt idx="2317">
                  <c:v>2317.9331175000002</c:v>
                </c:pt>
                <c:pt idx="2318">
                  <c:v>2318.9510015999999</c:v>
                </c:pt>
                <c:pt idx="2319">
                  <c:v>2319.9267841000001</c:v>
                </c:pt>
                <c:pt idx="2320">
                  <c:v>2320.9317210999998</c:v>
                </c:pt>
                <c:pt idx="2321">
                  <c:v>2321.9325297999999</c:v>
                </c:pt>
                <c:pt idx="2322">
                  <c:v>2322.9194266999998</c:v>
                </c:pt>
                <c:pt idx="2323">
                  <c:v>2323.9037054</c:v>
                </c:pt>
                <c:pt idx="2324">
                  <c:v>2324.9856522</c:v>
                </c:pt>
                <c:pt idx="2325">
                  <c:v>2325.9728017000002</c:v>
                </c:pt>
                <c:pt idx="2326">
                  <c:v>2326.9858706999999</c:v>
                </c:pt>
                <c:pt idx="2327">
                  <c:v>2327.9273552</c:v>
                </c:pt>
                <c:pt idx="2328">
                  <c:v>2328.9595307</c:v>
                </c:pt>
                <c:pt idx="2329">
                  <c:v>2329.8890286000001</c:v>
                </c:pt>
                <c:pt idx="2330">
                  <c:v>2330.9167962000001</c:v>
                </c:pt>
                <c:pt idx="2331">
                  <c:v>2331.9503034999998</c:v>
                </c:pt>
                <c:pt idx="2332">
                  <c:v>2332.9831942000001</c:v>
                </c:pt>
                <c:pt idx="2333">
                  <c:v>2333.9596713000001</c:v>
                </c:pt>
                <c:pt idx="2334">
                  <c:v>2334.9745253999999</c:v>
                </c:pt>
                <c:pt idx="2335">
                  <c:v>2335.9036169000001</c:v>
                </c:pt>
                <c:pt idx="2336">
                  <c:v>2336.9824947000002</c:v>
                </c:pt>
                <c:pt idx="2337">
                  <c:v>2337.9714567999999</c:v>
                </c:pt>
                <c:pt idx="2338">
                  <c:v>2338.9320246000002</c:v>
                </c:pt>
                <c:pt idx="2339">
                  <c:v>2339.8051243</c:v>
                </c:pt>
                <c:pt idx="2340">
                  <c:v>2340.8079429999998</c:v>
                </c:pt>
                <c:pt idx="2341">
                  <c:v>2341.8337256</c:v>
                </c:pt>
                <c:pt idx="2342">
                  <c:v>2342.8238449</c:v>
                </c:pt>
                <c:pt idx="2343">
                  <c:v>2343.803668</c:v>
                </c:pt>
                <c:pt idx="2344">
                  <c:v>2344.8147958999998</c:v>
                </c:pt>
                <c:pt idx="2345">
                  <c:v>2345.8002004999998</c:v>
                </c:pt>
                <c:pt idx="2346">
                  <c:v>2346.8048053000002</c:v>
                </c:pt>
                <c:pt idx="2347">
                  <c:v>2347.8129600000002</c:v>
                </c:pt>
                <c:pt idx="2348">
                  <c:v>2348.8122750000002</c:v>
                </c:pt>
                <c:pt idx="2349">
                  <c:v>2349.8016791</c:v>
                </c:pt>
                <c:pt idx="2350">
                  <c:v>2350.8113361000001</c:v>
                </c:pt>
                <c:pt idx="2351">
                  <c:v>2351.7963845999998</c:v>
                </c:pt>
                <c:pt idx="2352">
                  <c:v>2352.8027146999998</c:v>
                </c:pt>
                <c:pt idx="2353">
                  <c:v>2353.8090139999999</c:v>
                </c:pt>
                <c:pt idx="2354">
                  <c:v>2354.7982431</c:v>
                </c:pt>
                <c:pt idx="2355">
                  <c:v>2355.8041552</c:v>
                </c:pt>
                <c:pt idx="2356">
                  <c:v>2356.8063216</c:v>
                </c:pt>
                <c:pt idx="2357">
                  <c:v>2357.8115794</c:v>
                </c:pt>
                <c:pt idx="2358">
                  <c:v>2358.7982016000001</c:v>
                </c:pt>
                <c:pt idx="2359">
                  <c:v>2359.8051080999999</c:v>
                </c:pt>
                <c:pt idx="2360">
                  <c:v>2360.8064054000001</c:v>
                </c:pt>
                <c:pt idx="2361">
                  <c:v>2361.8094210999998</c:v>
                </c:pt>
                <c:pt idx="2362">
                  <c:v>2362.8101855</c:v>
                </c:pt>
                <c:pt idx="2363">
                  <c:v>2363.7990918999999</c:v>
                </c:pt>
                <c:pt idx="2364">
                  <c:v>2364.8107986999999</c:v>
                </c:pt>
                <c:pt idx="2365">
                  <c:v>2365.7996466999998</c:v>
                </c:pt>
                <c:pt idx="2366">
                  <c:v>2366.8069086</c:v>
                </c:pt>
                <c:pt idx="2367">
                  <c:v>2367.8005655000002</c:v>
                </c:pt>
                <c:pt idx="2368">
                  <c:v>2368.8078062999998</c:v>
                </c:pt>
                <c:pt idx="2369">
                  <c:v>2369.8064817999998</c:v>
                </c:pt>
                <c:pt idx="2370">
                  <c:v>2370.8126858000001</c:v>
                </c:pt>
                <c:pt idx="2371">
                  <c:v>2371.799814</c:v>
                </c:pt>
                <c:pt idx="2372">
                  <c:v>2372.8025117000002</c:v>
                </c:pt>
                <c:pt idx="2373">
                  <c:v>2373.8075294999999</c:v>
                </c:pt>
                <c:pt idx="2374">
                  <c:v>2374.8032563000002</c:v>
                </c:pt>
                <c:pt idx="2375">
                  <c:v>2375.8031466000002</c:v>
                </c:pt>
                <c:pt idx="2376">
                  <c:v>2376.8153757999999</c:v>
                </c:pt>
                <c:pt idx="2377">
                  <c:v>2377.8080878999999</c:v>
                </c:pt>
                <c:pt idx="2378">
                  <c:v>2378.8063041</c:v>
                </c:pt>
                <c:pt idx="2379">
                  <c:v>2379.8007093000001</c:v>
                </c:pt>
                <c:pt idx="2380">
                  <c:v>2380.8088296000001</c:v>
                </c:pt>
                <c:pt idx="2381">
                  <c:v>2381.8072336999999</c:v>
                </c:pt>
                <c:pt idx="2382">
                  <c:v>2382.8112839999999</c:v>
                </c:pt>
                <c:pt idx="2383">
                  <c:v>2383.8040172000001</c:v>
                </c:pt>
                <c:pt idx="2384">
                  <c:v>2384.8082457999999</c:v>
                </c:pt>
                <c:pt idx="2385">
                  <c:v>2385.8122540999998</c:v>
                </c:pt>
                <c:pt idx="2386">
                  <c:v>2386.8013007</c:v>
                </c:pt>
                <c:pt idx="2387">
                  <c:v>2387.8274672000002</c:v>
                </c:pt>
                <c:pt idx="2388">
                  <c:v>2388.8083299999998</c:v>
                </c:pt>
                <c:pt idx="2389">
                  <c:v>2389.8235490000002</c:v>
                </c:pt>
                <c:pt idx="2390">
                  <c:v>2390.8107436</c:v>
                </c:pt>
                <c:pt idx="2391">
                  <c:v>2391.8004003000001</c:v>
                </c:pt>
                <c:pt idx="2392">
                  <c:v>2392.8028419000002</c:v>
                </c:pt>
                <c:pt idx="2393">
                  <c:v>2393.8075663</c:v>
                </c:pt>
                <c:pt idx="2394">
                  <c:v>2394.8115910000001</c:v>
                </c:pt>
                <c:pt idx="2395">
                  <c:v>2395.8016754999999</c:v>
                </c:pt>
                <c:pt idx="2396">
                  <c:v>2396.8058185999998</c:v>
                </c:pt>
                <c:pt idx="2397">
                  <c:v>2397.8416648000002</c:v>
                </c:pt>
                <c:pt idx="2398">
                  <c:v>2398.8123034999999</c:v>
                </c:pt>
                <c:pt idx="2399">
                  <c:v>2399.8036063999998</c:v>
                </c:pt>
                <c:pt idx="2400">
                  <c:v>2400.8471902000001</c:v>
                </c:pt>
                <c:pt idx="2401">
                  <c:v>2401.8104822999999</c:v>
                </c:pt>
                <c:pt idx="2402">
                  <c:v>2402.8022855999998</c:v>
                </c:pt>
                <c:pt idx="2403">
                  <c:v>2403.8257864000002</c:v>
                </c:pt>
                <c:pt idx="2404">
                  <c:v>2404.8011972999998</c:v>
                </c:pt>
                <c:pt idx="2405">
                  <c:v>2405.8081797</c:v>
                </c:pt>
                <c:pt idx="2406">
                  <c:v>2406.8096566999998</c:v>
                </c:pt>
                <c:pt idx="2407">
                  <c:v>2407.8115923</c:v>
                </c:pt>
                <c:pt idx="2408">
                  <c:v>2408.8183460999999</c:v>
                </c:pt>
                <c:pt idx="2409">
                  <c:v>2409.8192657</c:v>
                </c:pt>
                <c:pt idx="2410">
                  <c:v>2410.8104085999998</c:v>
                </c:pt>
                <c:pt idx="2411">
                  <c:v>2411.831103</c:v>
                </c:pt>
                <c:pt idx="2412">
                  <c:v>2412.8069845999999</c:v>
                </c:pt>
                <c:pt idx="2413">
                  <c:v>2413.9030475</c:v>
                </c:pt>
                <c:pt idx="2414">
                  <c:v>2414.8338746999998</c:v>
                </c:pt>
                <c:pt idx="2415">
                  <c:v>2415.8054357000001</c:v>
                </c:pt>
                <c:pt idx="2416">
                  <c:v>2416.7999456000002</c:v>
                </c:pt>
                <c:pt idx="2417">
                  <c:v>2417.8252352</c:v>
                </c:pt>
                <c:pt idx="2418">
                  <c:v>2418.8073589000001</c:v>
                </c:pt>
                <c:pt idx="2419">
                  <c:v>2419.8035020000002</c:v>
                </c:pt>
                <c:pt idx="2420">
                  <c:v>2420.8068761</c:v>
                </c:pt>
                <c:pt idx="2421">
                  <c:v>2421.7974531999998</c:v>
                </c:pt>
                <c:pt idx="2422">
                  <c:v>2422.8081388000001</c:v>
                </c:pt>
                <c:pt idx="2423">
                  <c:v>2423.7984249000001</c:v>
                </c:pt>
                <c:pt idx="2424">
                  <c:v>2424.8037816999999</c:v>
                </c:pt>
                <c:pt idx="2425">
                  <c:v>2425.8077321999999</c:v>
                </c:pt>
                <c:pt idx="2426">
                  <c:v>2426.8066376000002</c:v>
                </c:pt>
                <c:pt idx="2427">
                  <c:v>2427.8096866000001</c:v>
                </c:pt>
                <c:pt idx="2428">
                  <c:v>2428.8144146</c:v>
                </c:pt>
                <c:pt idx="2429">
                  <c:v>2429.8054410999998</c:v>
                </c:pt>
                <c:pt idx="2430">
                  <c:v>2430.8060077999999</c:v>
                </c:pt>
                <c:pt idx="2431">
                  <c:v>2431.8094170999998</c:v>
                </c:pt>
                <c:pt idx="2432">
                  <c:v>2432.8081207</c:v>
                </c:pt>
                <c:pt idx="2433">
                  <c:v>2433.7978750000002</c:v>
                </c:pt>
                <c:pt idx="2434">
                  <c:v>2434.8403481</c:v>
                </c:pt>
                <c:pt idx="2435">
                  <c:v>2435.8075681999999</c:v>
                </c:pt>
                <c:pt idx="2436">
                  <c:v>2436.8040961000002</c:v>
                </c:pt>
                <c:pt idx="2437">
                  <c:v>2437.8102109000001</c:v>
                </c:pt>
                <c:pt idx="2438">
                  <c:v>2438.8033787999998</c:v>
                </c:pt>
                <c:pt idx="2439">
                  <c:v>2439.8101012000002</c:v>
                </c:pt>
                <c:pt idx="2440">
                  <c:v>2440.8114475000002</c:v>
                </c:pt>
                <c:pt idx="2441">
                  <c:v>2441.8019798999999</c:v>
                </c:pt>
                <c:pt idx="2442">
                  <c:v>2442.8040179</c:v>
                </c:pt>
                <c:pt idx="2443">
                  <c:v>2443.8082018999999</c:v>
                </c:pt>
                <c:pt idx="2444">
                  <c:v>2444.8032962000002</c:v>
                </c:pt>
                <c:pt idx="2445">
                  <c:v>2445.8027087</c:v>
                </c:pt>
                <c:pt idx="2446">
                  <c:v>2446.8063161999999</c:v>
                </c:pt>
                <c:pt idx="2447">
                  <c:v>2447.8083762000001</c:v>
                </c:pt>
                <c:pt idx="2448">
                  <c:v>2448.8027473000002</c:v>
                </c:pt>
                <c:pt idx="2449">
                  <c:v>2449.8092934000001</c:v>
                </c:pt>
                <c:pt idx="2450">
                  <c:v>2450.8085104000002</c:v>
                </c:pt>
                <c:pt idx="2451">
                  <c:v>2451.8028497999999</c:v>
                </c:pt>
                <c:pt idx="2452">
                  <c:v>2452.8088610999998</c:v>
                </c:pt>
                <c:pt idx="2453">
                  <c:v>2453.8025419000001</c:v>
                </c:pt>
                <c:pt idx="2454">
                  <c:v>2454.8080031999998</c:v>
                </c:pt>
                <c:pt idx="2455">
                  <c:v>2455.8056191999999</c:v>
                </c:pt>
                <c:pt idx="2456">
                  <c:v>2456.8047611000002</c:v>
                </c:pt>
                <c:pt idx="2457">
                  <c:v>2457.8110191999999</c:v>
                </c:pt>
                <c:pt idx="2458">
                  <c:v>2458.8082761999999</c:v>
                </c:pt>
                <c:pt idx="2459">
                  <c:v>2459.8084070999998</c:v>
                </c:pt>
                <c:pt idx="2460">
                  <c:v>2460.8104355999999</c:v>
                </c:pt>
                <c:pt idx="2461">
                  <c:v>2461.8020688000001</c:v>
                </c:pt>
                <c:pt idx="2462">
                  <c:v>2462.8138620999998</c:v>
                </c:pt>
                <c:pt idx="2463">
                  <c:v>2463.8085544999999</c:v>
                </c:pt>
                <c:pt idx="2464">
                  <c:v>2464.8059827000002</c:v>
                </c:pt>
                <c:pt idx="2465">
                  <c:v>2465.8064198000002</c:v>
                </c:pt>
                <c:pt idx="2466">
                  <c:v>2466.8059702</c:v>
                </c:pt>
                <c:pt idx="2467">
                  <c:v>2467.8110185999999</c:v>
                </c:pt>
                <c:pt idx="2468">
                  <c:v>2468.8111039999999</c:v>
                </c:pt>
                <c:pt idx="2469">
                  <c:v>2469.8012417</c:v>
                </c:pt>
                <c:pt idx="2470">
                  <c:v>2470.8032182000002</c:v>
                </c:pt>
                <c:pt idx="2471">
                  <c:v>2471.8077653999999</c:v>
                </c:pt>
                <c:pt idx="2472">
                  <c:v>2472.8106074000002</c:v>
                </c:pt>
                <c:pt idx="2473">
                  <c:v>2473.8092256999998</c:v>
                </c:pt>
                <c:pt idx="2474">
                  <c:v>2474.8211338999999</c:v>
                </c:pt>
                <c:pt idx="2475">
                  <c:v>2475.8199814</c:v>
                </c:pt>
                <c:pt idx="2476">
                  <c:v>2476.8098891999998</c:v>
                </c:pt>
                <c:pt idx="2477">
                  <c:v>2477.8144898</c:v>
                </c:pt>
                <c:pt idx="2478">
                  <c:v>2478.8197918999999</c:v>
                </c:pt>
                <c:pt idx="2479">
                  <c:v>2479.8243252000002</c:v>
                </c:pt>
                <c:pt idx="2480">
                  <c:v>2480.8151517000001</c:v>
                </c:pt>
                <c:pt idx="2481">
                  <c:v>2481.8174346000001</c:v>
                </c:pt>
                <c:pt idx="2482">
                  <c:v>2482.8198054999998</c:v>
                </c:pt>
                <c:pt idx="2483">
                  <c:v>2483.8089519999999</c:v>
                </c:pt>
                <c:pt idx="2484">
                  <c:v>2484.8129641</c:v>
                </c:pt>
                <c:pt idx="2485">
                  <c:v>2485.8160238999999</c:v>
                </c:pt>
                <c:pt idx="2486">
                  <c:v>2486.817067</c:v>
                </c:pt>
                <c:pt idx="2487">
                  <c:v>2487.8248168</c:v>
                </c:pt>
                <c:pt idx="2488">
                  <c:v>2488.8324158</c:v>
                </c:pt>
                <c:pt idx="2489">
                  <c:v>2489.8337591999998</c:v>
                </c:pt>
                <c:pt idx="2490">
                  <c:v>2490.8363923000002</c:v>
                </c:pt>
                <c:pt idx="2491">
                  <c:v>2491.8377799</c:v>
                </c:pt>
                <c:pt idx="2492">
                  <c:v>2492.8263493999998</c:v>
                </c:pt>
                <c:pt idx="2493">
                  <c:v>2493.8349208</c:v>
                </c:pt>
                <c:pt idx="2494">
                  <c:v>2494.8377558000002</c:v>
                </c:pt>
                <c:pt idx="2495">
                  <c:v>2495.8253840000002</c:v>
                </c:pt>
                <c:pt idx="2496">
                  <c:v>2496.8258386000002</c:v>
                </c:pt>
                <c:pt idx="2497">
                  <c:v>2497.8254415000001</c:v>
                </c:pt>
                <c:pt idx="2498">
                  <c:v>2498.8253924000001</c:v>
                </c:pt>
                <c:pt idx="2499">
                  <c:v>2499.8308485000002</c:v>
                </c:pt>
                <c:pt idx="2500">
                  <c:v>2500.8355239000002</c:v>
                </c:pt>
                <c:pt idx="2501">
                  <c:v>2501.8391274000001</c:v>
                </c:pt>
                <c:pt idx="2502">
                  <c:v>2502.8317243000001</c:v>
                </c:pt>
                <c:pt idx="2503">
                  <c:v>2503.8345926000002</c:v>
                </c:pt>
                <c:pt idx="2504">
                  <c:v>2504.8378999000001</c:v>
                </c:pt>
                <c:pt idx="2505">
                  <c:v>2505.8252855999999</c:v>
                </c:pt>
                <c:pt idx="2506">
                  <c:v>2506.8299646</c:v>
                </c:pt>
                <c:pt idx="2507">
                  <c:v>2507.8286678999998</c:v>
                </c:pt>
                <c:pt idx="2508">
                  <c:v>2508.8349542999999</c:v>
                </c:pt>
                <c:pt idx="2509">
                  <c:v>2509.8252658000001</c:v>
                </c:pt>
                <c:pt idx="2510">
                  <c:v>2510.8393839999999</c:v>
                </c:pt>
                <c:pt idx="2511">
                  <c:v>2511.8278654000001</c:v>
                </c:pt>
                <c:pt idx="2512">
                  <c:v>2512.8342600000001</c:v>
                </c:pt>
                <c:pt idx="2513">
                  <c:v>2513.8339617000001</c:v>
                </c:pt>
                <c:pt idx="2514">
                  <c:v>2514.8362845000001</c:v>
                </c:pt>
                <c:pt idx="2515">
                  <c:v>2515.8379045000001</c:v>
                </c:pt>
                <c:pt idx="2516">
                  <c:v>2516.8378908</c:v>
                </c:pt>
                <c:pt idx="2517">
                  <c:v>2517.8274829000002</c:v>
                </c:pt>
                <c:pt idx="2518">
                  <c:v>2518.8329220999999</c:v>
                </c:pt>
                <c:pt idx="2519">
                  <c:v>2519.8328167999998</c:v>
                </c:pt>
                <c:pt idx="2520">
                  <c:v>2520.8402190000002</c:v>
                </c:pt>
                <c:pt idx="2521">
                  <c:v>2521.828818</c:v>
                </c:pt>
                <c:pt idx="2522">
                  <c:v>2522.8337526999999</c:v>
                </c:pt>
                <c:pt idx="2523">
                  <c:v>2523.8377424999999</c:v>
                </c:pt>
                <c:pt idx="2524">
                  <c:v>2524.8263523000001</c:v>
                </c:pt>
                <c:pt idx="2525">
                  <c:v>2525.8314055999999</c:v>
                </c:pt>
                <c:pt idx="2526">
                  <c:v>2526.8318709</c:v>
                </c:pt>
                <c:pt idx="2527">
                  <c:v>2527.8368541</c:v>
                </c:pt>
                <c:pt idx="2528">
                  <c:v>2528.8386031999999</c:v>
                </c:pt>
                <c:pt idx="2529">
                  <c:v>2529.8262708000002</c:v>
                </c:pt>
                <c:pt idx="2530">
                  <c:v>2530.8319231</c:v>
                </c:pt>
                <c:pt idx="2531">
                  <c:v>2531.8335286000001</c:v>
                </c:pt>
                <c:pt idx="2532">
                  <c:v>2532.8379091000002</c:v>
                </c:pt>
                <c:pt idx="2533">
                  <c:v>2533.8260673999998</c:v>
                </c:pt>
                <c:pt idx="2534">
                  <c:v>2534.8304471000001</c:v>
                </c:pt>
                <c:pt idx="2535">
                  <c:v>2535.8355591999998</c:v>
                </c:pt>
                <c:pt idx="2536">
                  <c:v>2536.8390161000002</c:v>
                </c:pt>
                <c:pt idx="2537">
                  <c:v>2537.8368798000001</c:v>
                </c:pt>
                <c:pt idx="2538">
                  <c:v>2538.8294420000002</c:v>
                </c:pt>
                <c:pt idx="2539">
                  <c:v>2539.8324762000002</c:v>
                </c:pt>
                <c:pt idx="2540">
                  <c:v>2540.8358880999999</c:v>
                </c:pt>
                <c:pt idx="2541">
                  <c:v>2541.8394398</c:v>
                </c:pt>
                <c:pt idx="2542">
                  <c:v>2542.8276971</c:v>
                </c:pt>
                <c:pt idx="2543">
                  <c:v>2543.8263760999998</c:v>
                </c:pt>
                <c:pt idx="2544">
                  <c:v>2544.8330208000002</c:v>
                </c:pt>
                <c:pt idx="2545">
                  <c:v>2545.8391756000001</c:v>
                </c:pt>
                <c:pt idx="2546">
                  <c:v>2546.8304116999998</c:v>
                </c:pt>
                <c:pt idx="2547">
                  <c:v>2547.8371619</c:v>
                </c:pt>
                <c:pt idx="2548">
                  <c:v>2548.8263953000001</c:v>
                </c:pt>
                <c:pt idx="2549">
                  <c:v>2549.8298817999998</c:v>
                </c:pt>
                <c:pt idx="2550">
                  <c:v>2551.0711734000001</c:v>
                </c:pt>
                <c:pt idx="2551">
                  <c:v>2551.9219646000001</c:v>
                </c:pt>
                <c:pt idx="2552">
                  <c:v>2552.9346519000001</c:v>
                </c:pt>
                <c:pt idx="2553">
                  <c:v>2553.9288007999999</c:v>
                </c:pt>
                <c:pt idx="2554">
                  <c:v>2554.9685892000002</c:v>
                </c:pt>
                <c:pt idx="2555">
                  <c:v>2555.9332757000002</c:v>
                </c:pt>
                <c:pt idx="2556">
                  <c:v>2556.9308434999998</c:v>
                </c:pt>
                <c:pt idx="2557">
                  <c:v>2557.8682079999999</c:v>
                </c:pt>
                <c:pt idx="2558">
                  <c:v>2558.9420095</c:v>
                </c:pt>
                <c:pt idx="2559">
                  <c:v>2559.9447537999999</c:v>
                </c:pt>
                <c:pt idx="2560">
                  <c:v>2560.9600412999998</c:v>
                </c:pt>
                <c:pt idx="2561">
                  <c:v>2561.9354794999999</c:v>
                </c:pt>
                <c:pt idx="2562">
                  <c:v>2562.9380009000001</c:v>
                </c:pt>
                <c:pt idx="2563">
                  <c:v>2563.9711613999998</c:v>
                </c:pt>
                <c:pt idx="2564">
                  <c:v>2564.9709982999998</c:v>
                </c:pt>
                <c:pt idx="2565">
                  <c:v>2565.9180332999999</c:v>
                </c:pt>
                <c:pt idx="2566">
                  <c:v>2566.9700038999999</c:v>
                </c:pt>
                <c:pt idx="2567">
                  <c:v>2567.9758809</c:v>
                </c:pt>
                <c:pt idx="2568">
                  <c:v>2568.9285980999998</c:v>
                </c:pt>
                <c:pt idx="2569">
                  <c:v>2569.9245368000002</c:v>
                </c:pt>
                <c:pt idx="2570">
                  <c:v>2570.9859004999998</c:v>
                </c:pt>
                <c:pt idx="2571">
                  <c:v>2571.9370027999998</c:v>
                </c:pt>
                <c:pt idx="2572">
                  <c:v>2572.9597871000001</c:v>
                </c:pt>
                <c:pt idx="2573">
                  <c:v>2573.967705</c:v>
                </c:pt>
                <c:pt idx="2574">
                  <c:v>2574.9342059000001</c:v>
                </c:pt>
                <c:pt idx="2575">
                  <c:v>2575.9092808</c:v>
                </c:pt>
                <c:pt idx="2576">
                  <c:v>2576.9615305000002</c:v>
                </c:pt>
                <c:pt idx="2577">
                  <c:v>2577.9540774000002</c:v>
                </c:pt>
                <c:pt idx="2578">
                  <c:v>2578.9328128000002</c:v>
                </c:pt>
                <c:pt idx="2579">
                  <c:v>2579.9356143999998</c:v>
                </c:pt>
                <c:pt idx="2580">
                  <c:v>2580.9103252999998</c:v>
                </c:pt>
                <c:pt idx="2581">
                  <c:v>2581.9331941</c:v>
                </c:pt>
                <c:pt idx="2582">
                  <c:v>2582.9654823999999</c:v>
                </c:pt>
                <c:pt idx="2583">
                  <c:v>2583.9411064000001</c:v>
                </c:pt>
                <c:pt idx="2584">
                  <c:v>2584.9425554999998</c:v>
                </c:pt>
                <c:pt idx="2585">
                  <c:v>2585.9219051999999</c:v>
                </c:pt>
                <c:pt idx="2586">
                  <c:v>2586.9323393</c:v>
                </c:pt>
                <c:pt idx="2587">
                  <c:v>2587.9802506999999</c:v>
                </c:pt>
                <c:pt idx="2588">
                  <c:v>2588.9847396</c:v>
                </c:pt>
                <c:pt idx="2589">
                  <c:v>2589.9116138999998</c:v>
                </c:pt>
                <c:pt idx="2590">
                  <c:v>2590.9473711999999</c:v>
                </c:pt>
                <c:pt idx="2591">
                  <c:v>2591.9817202999998</c:v>
                </c:pt>
                <c:pt idx="2592">
                  <c:v>2592.9158222000001</c:v>
                </c:pt>
                <c:pt idx="2593">
                  <c:v>2593.9343445999998</c:v>
                </c:pt>
                <c:pt idx="2594">
                  <c:v>2594.9965164</c:v>
                </c:pt>
                <c:pt idx="2595">
                  <c:v>2595.9207022000001</c:v>
                </c:pt>
                <c:pt idx="2596">
                  <c:v>2596.9851853999999</c:v>
                </c:pt>
                <c:pt idx="2597">
                  <c:v>2597.9505402999998</c:v>
                </c:pt>
                <c:pt idx="2598">
                  <c:v>2598.9228317000002</c:v>
                </c:pt>
                <c:pt idx="2599">
                  <c:v>2599.9318198000001</c:v>
                </c:pt>
                <c:pt idx="2600">
                  <c:v>2600.9424276999998</c:v>
                </c:pt>
                <c:pt idx="2601">
                  <c:v>2601.9298975000002</c:v>
                </c:pt>
                <c:pt idx="2602">
                  <c:v>2602.964978</c:v>
                </c:pt>
                <c:pt idx="2603">
                  <c:v>2603.9818157</c:v>
                </c:pt>
                <c:pt idx="2604">
                  <c:v>2604.9342803</c:v>
                </c:pt>
                <c:pt idx="2605">
                  <c:v>2605.9827519999999</c:v>
                </c:pt>
                <c:pt idx="2606">
                  <c:v>2606.9760984999998</c:v>
                </c:pt>
                <c:pt idx="2607">
                  <c:v>2607.9836667</c:v>
                </c:pt>
                <c:pt idx="2608">
                  <c:v>2608.9608681</c:v>
                </c:pt>
                <c:pt idx="2609">
                  <c:v>2609.9845902000002</c:v>
                </c:pt>
                <c:pt idx="2610">
                  <c:v>2610.9362402000002</c:v>
                </c:pt>
                <c:pt idx="2611">
                  <c:v>2611.9245881000002</c:v>
                </c:pt>
                <c:pt idx="2612">
                  <c:v>2612.9933768000001</c:v>
                </c:pt>
                <c:pt idx="2613">
                  <c:v>2613.950511</c:v>
                </c:pt>
                <c:pt idx="2614">
                  <c:v>2614.9231039000001</c:v>
                </c:pt>
                <c:pt idx="2615">
                  <c:v>2615.950323</c:v>
                </c:pt>
                <c:pt idx="2616">
                  <c:v>2616.9270750999999</c:v>
                </c:pt>
                <c:pt idx="2617">
                  <c:v>2617.9597518999999</c:v>
                </c:pt>
                <c:pt idx="2618">
                  <c:v>2618.9241520999999</c:v>
                </c:pt>
                <c:pt idx="2619">
                  <c:v>2619.9633760000002</c:v>
                </c:pt>
                <c:pt idx="2620">
                  <c:v>2620.9619394000001</c:v>
                </c:pt>
                <c:pt idx="2621">
                  <c:v>2621.9389210999998</c:v>
                </c:pt>
                <c:pt idx="2622">
                  <c:v>2622.9370488</c:v>
                </c:pt>
                <c:pt idx="2623">
                  <c:v>2623.9815862999999</c:v>
                </c:pt>
                <c:pt idx="2624">
                  <c:v>2624.9141319</c:v>
                </c:pt>
                <c:pt idx="2625">
                  <c:v>2625.9248232</c:v>
                </c:pt>
                <c:pt idx="2626">
                  <c:v>2626.9607043000001</c:v>
                </c:pt>
                <c:pt idx="2627">
                  <c:v>2627.928034</c:v>
                </c:pt>
                <c:pt idx="2628">
                  <c:v>2628.9423062000001</c:v>
                </c:pt>
                <c:pt idx="2629">
                  <c:v>2629.9096322999999</c:v>
                </c:pt>
                <c:pt idx="2630">
                  <c:v>2630.9817910000002</c:v>
                </c:pt>
                <c:pt idx="2631">
                  <c:v>2631.9679142999998</c:v>
                </c:pt>
                <c:pt idx="2632">
                  <c:v>2632.9806865</c:v>
                </c:pt>
                <c:pt idx="2633">
                  <c:v>2633.9063034999999</c:v>
                </c:pt>
                <c:pt idx="2634">
                  <c:v>2634.9128064000001</c:v>
                </c:pt>
                <c:pt idx="2635">
                  <c:v>2635.9379269999999</c:v>
                </c:pt>
                <c:pt idx="2636">
                  <c:v>2636.9451257000001</c:v>
                </c:pt>
                <c:pt idx="2637">
                  <c:v>2637.9677870999999</c:v>
                </c:pt>
                <c:pt idx="2638">
                  <c:v>2638.9898437000002</c:v>
                </c:pt>
                <c:pt idx="2639">
                  <c:v>2639.8983204000001</c:v>
                </c:pt>
                <c:pt idx="2640">
                  <c:v>2640.9658221</c:v>
                </c:pt>
                <c:pt idx="2641">
                  <c:v>2641.9082088</c:v>
                </c:pt>
                <c:pt idx="2642">
                  <c:v>2642.9256166</c:v>
                </c:pt>
                <c:pt idx="2643">
                  <c:v>2643.9189918000002</c:v>
                </c:pt>
                <c:pt idx="2644">
                  <c:v>2644.9010119999998</c:v>
                </c:pt>
                <c:pt idx="2645">
                  <c:v>2645.9246288999998</c:v>
                </c:pt>
                <c:pt idx="2646">
                  <c:v>2646.9553795000002</c:v>
                </c:pt>
                <c:pt idx="2647">
                  <c:v>2647.9485546999999</c:v>
                </c:pt>
                <c:pt idx="2648">
                  <c:v>2649.0015450999999</c:v>
                </c:pt>
                <c:pt idx="2649">
                  <c:v>2649.9127540999998</c:v>
                </c:pt>
                <c:pt idx="2650">
                  <c:v>2650.9594818</c:v>
                </c:pt>
                <c:pt idx="2651">
                  <c:v>2651.9689423999998</c:v>
                </c:pt>
                <c:pt idx="2652">
                  <c:v>2652.9418243</c:v>
                </c:pt>
                <c:pt idx="2653">
                  <c:v>2653.9224871000001</c:v>
                </c:pt>
                <c:pt idx="2654">
                  <c:v>2654.9956879000001</c:v>
                </c:pt>
                <c:pt idx="2655">
                  <c:v>2655.9721358000002</c:v>
                </c:pt>
                <c:pt idx="2656">
                  <c:v>2656.9917685999999</c:v>
                </c:pt>
                <c:pt idx="2657">
                  <c:v>2657.9344104000002</c:v>
                </c:pt>
                <c:pt idx="2658">
                  <c:v>2658.9184829999999</c:v>
                </c:pt>
                <c:pt idx="2659">
                  <c:v>2659.9372717000001</c:v>
                </c:pt>
                <c:pt idx="2660">
                  <c:v>2660.8981171</c:v>
                </c:pt>
                <c:pt idx="2661">
                  <c:v>2661.9455619</c:v>
                </c:pt>
                <c:pt idx="2662">
                  <c:v>2662.9844398</c:v>
                </c:pt>
                <c:pt idx="2663">
                  <c:v>2663.9375384</c:v>
                </c:pt>
                <c:pt idx="2664">
                  <c:v>2664.9403811000002</c:v>
                </c:pt>
                <c:pt idx="2665">
                  <c:v>2665.9449936999999</c:v>
                </c:pt>
                <c:pt idx="2666">
                  <c:v>2666.9878278000001</c:v>
                </c:pt>
                <c:pt idx="2667">
                  <c:v>2667.9369244</c:v>
                </c:pt>
                <c:pt idx="2668">
                  <c:v>2668.9362083000001</c:v>
                </c:pt>
                <c:pt idx="2669">
                  <c:v>2669.9124124</c:v>
                </c:pt>
                <c:pt idx="2670">
                  <c:v>2670.9587538999999</c:v>
                </c:pt>
                <c:pt idx="2671">
                  <c:v>2671.9351379</c:v>
                </c:pt>
                <c:pt idx="2672">
                  <c:v>2672.9793841000001</c:v>
                </c:pt>
                <c:pt idx="2673">
                  <c:v>2673.9873072</c:v>
                </c:pt>
                <c:pt idx="2674">
                  <c:v>2674.9221975</c:v>
                </c:pt>
                <c:pt idx="2675">
                  <c:v>2675.9064993000002</c:v>
                </c:pt>
                <c:pt idx="2676">
                  <c:v>2676.9352351000002</c:v>
                </c:pt>
                <c:pt idx="2677">
                  <c:v>2677.9286341000002</c:v>
                </c:pt>
                <c:pt idx="2678">
                  <c:v>2678.9848474</c:v>
                </c:pt>
                <c:pt idx="2679">
                  <c:v>2679.9183928000002</c:v>
                </c:pt>
                <c:pt idx="2680">
                  <c:v>2680.9882311000001</c:v>
                </c:pt>
                <c:pt idx="2681">
                  <c:v>2681.9784611</c:v>
                </c:pt>
                <c:pt idx="2682">
                  <c:v>2682.9432631</c:v>
                </c:pt>
                <c:pt idx="2683">
                  <c:v>2683.9276550999998</c:v>
                </c:pt>
                <c:pt idx="2684">
                  <c:v>2684.9534303999999</c:v>
                </c:pt>
                <c:pt idx="2685">
                  <c:v>2685.958075</c:v>
                </c:pt>
                <c:pt idx="2686">
                  <c:v>2686.9371096999998</c:v>
                </c:pt>
                <c:pt idx="2687">
                  <c:v>2687.9555184999999</c:v>
                </c:pt>
                <c:pt idx="2688">
                  <c:v>2688.9612176000001</c:v>
                </c:pt>
                <c:pt idx="2689">
                  <c:v>2689.9400859000002</c:v>
                </c:pt>
                <c:pt idx="2690">
                  <c:v>2690.9773976000001</c:v>
                </c:pt>
                <c:pt idx="2691">
                  <c:v>2691.9437816999998</c:v>
                </c:pt>
                <c:pt idx="2692">
                  <c:v>2692.8863759999999</c:v>
                </c:pt>
                <c:pt idx="2693">
                  <c:v>2693.9169686</c:v>
                </c:pt>
                <c:pt idx="2694">
                  <c:v>2694.9651050000002</c:v>
                </c:pt>
                <c:pt idx="2695">
                  <c:v>2695.9273019000002</c:v>
                </c:pt>
                <c:pt idx="2696">
                  <c:v>2696.9237598</c:v>
                </c:pt>
                <c:pt idx="2697">
                  <c:v>2697.9927726999999</c:v>
                </c:pt>
                <c:pt idx="2698">
                  <c:v>2698.9542520999998</c:v>
                </c:pt>
                <c:pt idx="2699">
                  <c:v>2699.9505343000001</c:v>
                </c:pt>
                <c:pt idx="2700">
                  <c:v>2701.0153205000001</c:v>
                </c:pt>
                <c:pt idx="2701">
                  <c:v>2702.0315678000002</c:v>
                </c:pt>
                <c:pt idx="2702">
                  <c:v>2702.9287967999999</c:v>
                </c:pt>
                <c:pt idx="2703">
                  <c:v>2703.9861025999999</c:v>
                </c:pt>
                <c:pt idx="2704">
                  <c:v>2705.0395386999999</c:v>
                </c:pt>
                <c:pt idx="2705">
                  <c:v>2706.0086133</c:v>
                </c:pt>
                <c:pt idx="2706">
                  <c:v>2707.0031862000001</c:v>
                </c:pt>
                <c:pt idx="2707">
                  <c:v>2708.0488937</c:v>
                </c:pt>
                <c:pt idx="2708">
                  <c:v>2709.0117384999999</c:v>
                </c:pt>
                <c:pt idx="2709">
                  <c:v>2709.9984831000002</c:v>
                </c:pt>
                <c:pt idx="2710">
                  <c:v>2711.0521497999998</c:v>
                </c:pt>
                <c:pt idx="2711">
                  <c:v>2712.0388174</c:v>
                </c:pt>
                <c:pt idx="2712">
                  <c:v>2713.0345858999999</c:v>
                </c:pt>
                <c:pt idx="2713">
                  <c:v>2713.9977748000001</c:v>
                </c:pt>
                <c:pt idx="2714">
                  <c:v>2715.0237341000002</c:v>
                </c:pt>
                <c:pt idx="2715">
                  <c:v>2716.0137725999998</c:v>
                </c:pt>
                <c:pt idx="2716">
                  <c:v>2716.9913563999999</c:v>
                </c:pt>
                <c:pt idx="2717">
                  <c:v>2718.0152329000002</c:v>
                </c:pt>
                <c:pt idx="2718">
                  <c:v>2719.0500895999999</c:v>
                </c:pt>
                <c:pt idx="2719">
                  <c:v>2720.0017047000001</c:v>
                </c:pt>
                <c:pt idx="2720">
                  <c:v>2721.0274187999999</c:v>
                </c:pt>
                <c:pt idx="2721">
                  <c:v>2722.0494788000001</c:v>
                </c:pt>
                <c:pt idx="2722">
                  <c:v>2723.0521997000001</c:v>
                </c:pt>
                <c:pt idx="2723">
                  <c:v>2724.0272232000002</c:v>
                </c:pt>
                <c:pt idx="2724">
                  <c:v>2725.0508279999999</c:v>
                </c:pt>
                <c:pt idx="2725">
                  <c:v>2726.0085576000001</c:v>
                </c:pt>
                <c:pt idx="2726">
                  <c:v>2726.9916988999998</c:v>
                </c:pt>
                <c:pt idx="2727">
                  <c:v>2727.9852623000002</c:v>
                </c:pt>
                <c:pt idx="2728">
                  <c:v>2729.0430993</c:v>
                </c:pt>
                <c:pt idx="2729">
                  <c:v>2729.9941918</c:v>
                </c:pt>
                <c:pt idx="2730">
                  <c:v>2731.0055262000001</c:v>
                </c:pt>
                <c:pt idx="2731">
                  <c:v>2731.9975337999999</c:v>
                </c:pt>
                <c:pt idx="2732">
                  <c:v>2733.0313372000001</c:v>
                </c:pt>
                <c:pt idx="2733">
                  <c:v>2734.0253733999998</c:v>
                </c:pt>
                <c:pt idx="2734">
                  <c:v>2735.0371857999999</c:v>
                </c:pt>
                <c:pt idx="2735">
                  <c:v>2735.9948184999998</c:v>
                </c:pt>
                <c:pt idx="2736">
                  <c:v>2737.0036888999998</c:v>
                </c:pt>
                <c:pt idx="2737">
                  <c:v>2737.9942477</c:v>
                </c:pt>
                <c:pt idx="2738">
                  <c:v>2738.9479274</c:v>
                </c:pt>
                <c:pt idx="2739">
                  <c:v>2740.0343401999999</c:v>
                </c:pt>
                <c:pt idx="2740">
                  <c:v>2741.0457734000001</c:v>
                </c:pt>
                <c:pt idx="2741">
                  <c:v>2742.0061363</c:v>
                </c:pt>
                <c:pt idx="2742">
                  <c:v>2742.9875585</c:v>
                </c:pt>
                <c:pt idx="2743">
                  <c:v>2744.0741349999998</c:v>
                </c:pt>
                <c:pt idx="2744">
                  <c:v>2745.0938476000001</c:v>
                </c:pt>
                <c:pt idx="2745">
                  <c:v>2745.9598322000002</c:v>
                </c:pt>
                <c:pt idx="2746">
                  <c:v>2747.0522685999999</c:v>
                </c:pt>
                <c:pt idx="2747">
                  <c:v>2747.9993073999999</c:v>
                </c:pt>
                <c:pt idx="2748">
                  <c:v>2749.0243688</c:v>
                </c:pt>
                <c:pt idx="2749">
                  <c:v>2750.0767956999998</c:v>
                </c:pt>
                <c:pt idx="2750">
                  <c:v>2751.0030078999998</c:v>
                </c:pt>
                <c:pt idx="2751">
                  <c:v>2752.0485831999999</c:v>
                </c:pt>
                <c:pt idx="2752">
                  <c:v>2752.9906431999998</c:v>
                </c:pt>
                <c:pt idx="2753">
                  <c:v>2753.9585642000002</c:v>
                </c:pt>
                <c:pt idx="2754">
                  <c:v>2754.9952059000002</c:v>
                </c:pt>
                <c:pt idx="2755">
                  <c:v>2756.0471406000001</c:v>
                </c:pt>
                <c:pt idx="2756">
                  <c:v>2757.0381225000001</c:v>
                </c:pt>
                <c:pt idx="2757">
                  <c:v>2758.0527584000001</c:v>
                </c:pt>
                <c:pt idx="2758">
                  <c:v>2759.0178559000001</c:v>
                </c:pt>
                <c:pt idx="2759">
                  <c:v>2760.0224852000001</c:v>
                </c:pt>
                <c:pt idx="2760">
                  <c:v>2760.9627614999999</c:v>
                </c:pt>
                <c:pt idx="2761">
                  <c:v>2761.9956397000001</c:v>
                </c:pt>
                <c:pt idx="2762">
                  <c:v>2763.0547538000001</c:v>
                </c:pt>
                <c:pt idx="2763">
                  <c:v>2763.9797275999999</c:v>
                </c:pt>
                <c:pt idx="2764">
                  <c:v>2764.9662588000001</c:v>
                </c:pt>
                <c:pt idx="2765">
                  <c:v>2766.0506641000002</c:v>
                </c:pt>
                <c:pt idx="2766">
                  <c:v>2767.0252743000001</c:v>
                </c:pt>
                <c:pt idx="2767">
                  <c:v>2767.98243</c:v>
                </c:pt>
                <c:pt idx="2768">
                  <c:v>2769.0151525000001</c:v>
                </c:pt>
                <c:pt idx="2769">
                  <c:v>2769.9997853</c:v>
                </c:pt>
                <c:pt idx="2770">
                  <c:v>2771.0191730000001</c:v>
                </c:pt>
                <c:pt idx="2771">
                  <c:v>2772.0490543999999</c:v>
                </c:pt>
                <c:pt idx="2772">
                  <c:v>2773.0387053999998</c:v>
                </c:pt>
                <c:pt idx="2773">
                  <c:v>2773.9706334000002</c:v>
                </c:pt>
                <c:pt idx="2774">
                  <c:v>2774.9645633</c:v>
                </c:pt>
                <c:pt idx="2775">
                  <c:v>2776.0086052000001</c:v>
                </c:pt>
                <c:pt idx="2776">
                  <c:v>2777.0111479000002</c:v>
                </c:pt>
                <c:pt idx="2777">
                  <c:v>2778.0401965000001</c:v>
                </c:pt>
                <c:pt idx="2778">
                  <c:v>2779.0415890999998</c:v>
                </c:pt>
                <c:pt idx="2779">
                  <c:v>2780.0437879999999</c:v>
                </c:pt>
                <c:pt idx="2780">
                  <c:v>2781.0682132000002</c:v>
                </c:pt>
                <c:pt idx="2781">
                  <c:v>2782.0069391000002</c:v>
                </c:pt>
                <c:pt idx="2782">
                  <c:v>2783.0237192</c:v>
                </c:pt>
                <c:pt idx="2783">
                  <c:v>2784.0584801</c:v>
                </c:pt>
                <c:pt idx="2784">
                  <c:v>2784.9989912000001</c:v>
                </c:pt>
                <c:pt idx="2785">
                  <c:v>2786.0575761</c:v>
                </c:pt>
                <c:pt idx="2786">
                  <c:v>2787.0496456000001</c:v>
                </c:pt>
                <c:pt idx="2787">
                  <c:v>2788.0169102999998</c:v>
                </c:pt>
                <c:pt idx="2788">
                  <c:v>2789.0656694999998</c:v>
                </c:pt>
                <c:pt idx="2789">
                  <c:v>2790.0109526000001</c:v>
                </c:pt>
                <c:pt idx="2790">
                  <c:v>2791.0616576000002</c:v>
                </c:pt>
                <c:pt idx="2791">
                  <c:v>2792.0534575000001</c:v>
                </c:pt>
                <c:pt idx="2792">
                  <c:v>2793.0262607</c:v>
                </c:pt>
                <c:pt idx="2793">
                  <c:v>2794.0305146999999</c:v>
                </c:pt>
                <c:pt idx="2794">
                  <c:v>2795.0581185999999</c:v>
                </c:pt>
                <c:pt idx="2795">
                  <c:v>2796.0534401</c:v>
                </c:pt>
                <c:pt idx="2796">
                  <c:v>2796.9992861999999</c:v>
                </c:pt>
                <c:pt idx="2797">
                  <c:v>2797.9549133</c:v>
                </c:pt>
                <c:pt idx="2798">
                  <c:v>2799.0446520999999</c:v>
                </c:pt>
                <c:pt idx="2799">
                  <c:v>2800.0325993000001</c:v>
                </c:pt>
                <c:pt idx="2800">
                  <c:v>2801.0306320999998</c:v>
                </c:pt>
                <c:pt idx="2801">
                  <c:v>2802.0621249000001</c:v>
                </c:pt>
                <c:pt idx="2802">
                  <c:v>2803.0636082999999</c:v>
                </c:pt>
                <c:pt idx="2803">
                  <c:v>2804.0512991000001</c:v>
                </c:pt>
                <c:pt idx="2804">
                  <c:v>2805.0206638999998</c:v>
                </c:pt>
                <c:pt idx="2805">
                  <c:v>2806.0947483</c:v>
                </c:pt>
                <c:pt idx="2806">
                  <c:v>2807.0239740000002</c:v>
                </c:pt>
                <c:pt idx="2807">
                  <c:v>2808.0560916999998</c:v>
                </c:pt>
                <c:pt idx="2808">
                  <c:v>2809.0335561000002</c:v>
                </c:pt>
                <c:pt idx="2809">
                  <c:v>2810.0301125999999</c:v>
                </c:pt>
                <c:pt idx="2810">
                  <c:v>2811.0993506999998</c:v>
                </c:pt>
                <c:pt idx="2811">
                  <c:v>2812.0939919000002</c:v>
                </c:pt>
                <c:pt idx="2812">
                  <c:v>2813.0572754999998</c:v>
                </c:pt>
                <c:pt idx="2813">
                  <c:v>2814.0593236999998</c:v>
                </c:pt>
                <c:pt idx="2814">
                  <c:v>2815.0640192000001</c:v>
                </c:pt>
                <c:pt idx="2815">
                  <c:v>2816.0025114999999</c:v>
                </c:pt>
                <c:pt idx="2816">
                  <c:v>2817.0410264000002</c:v>
                </c:pt>
                <c:pt idx="2817">
                  <c:v>2818.0886934</c:v>
                </c:pt>
                <c:pt idx="2818">
                  <c:v>2819.0538563999999</c:v>
                </c:pt>
                <c:pt idx="2819">
                  <c:v>2820.0536069999998</c:v>
                </c:pt>
                <c:pt idx="2820">
                  <c:v>2821.045357</c:v>
                </c:pt>
                <c:pt idx="2821">
                  <c:v>2822.0798909</c:v>
                </c:pt>
                <c:pt idx="2822">
                  <c:v>2823.0795907000002</c:v>
                </c:pt>
                <c:pt idx="2823">
                  <c:v>2824.0659485000001</c:v>
                </c:pt>
                <c:pt idx="2824">
                  <c:v>2825.1005697999999</c:v>
                </c:pt>
                <c:pt idx="2825">
                  <c:v>2826.0443267999999</c:v>
                </c:pt>
                <c:pt idx="2826">
                  <c:v>2827.0546038000002</c:v>
                </c:pt>
                <c:pt idx="2827">
                  <c:v>2828.0379032999999</c:v>
                </c:pt>
                <c:pt idx="2828">
                  <c:v>2829.0630483</c:v>
                </c:pt>
                <c:pt idx="2829">
                  <c:v>2830.026832</c:v>
                </c:pt>
                <c:pt idx="2830">
                  <c:v>2831.0956535999999</c:v>
                </c:pt>
                <c:pt idx="2831">
                  <c:v>2832.0421434</c:v>
                </c:pt>
                <c:pt idx="2832">
                  <c:v>2833.0459805</c:v>
                </c:pt>
                <c:pt idx="2833">
                  <c:v>2834.0975315000001</c:v>
                </c:pt>
                <c:pt idx="2834">
                  <c:v>2835.0524700999999</c:v>
                </c:pt>
                <c:pt idx="2835">
                  <c:v>2836.0727671999998</c:v>
                </c:pt>
                <c:pt idx="2836">
                  <c:v>2837.0610178000002</c:v>
                </c:pt>
                <c:pt idx="2837">
                  <c:v>2838.0935979999999</c:v>
                </c:pt>
                <c:pt idx="2838">
                  <c:v>2839.0647929000002</c:v>
                </c:pt>
                <c:pt idx="2839">
                  <c:v>2840.0440097999999</c:v>
                </c:pt>
                <c:pt idx="2840">
                  <c:v>2841.0737389999999</c:v>
                </c:pt>
                <c:pt idx="2841">
                  <c:v>2842.0631228000002</c:v>
                </c:pt>
                <c:pt idx="2842">
                  <c:v>2843.057765</c:v>
                </c:pt>
                <c:pt idx="2843">
                  <c:v>2844.0921294</c:v>
                </c:pt>
                <c:pt idx="2844">
                  <c:v>2845.0358224000001</c:v>
                </c:pt>
                <c:pt idx="2845">
                  <c:v>2846.0973905000001</c:v>
                </c:pt>
                <c:pt idx="2846">
                  <c:v>2847.0424693</c:v>
                </c:pt>
                <c:pt idx="2847">
                  <c:v>2848.1059758000001</c:v>
                </c:pt>
                <c:pt idx="2848">
                  <c:v>2849.1055031999999</c:v>
                </c:pt>
                <c:pt idx="2849">
                  <c:v>2850.0896910000001</c:v>
                </c:pt>
                <c:pt idx="2850">
                  <c:v>2851.1054506999999</c:v>
                </c:pt>
                <c:pt idx="2851">
                  <c:v>2852.0591393</c:v>
                </c:pt>
                <c:pt idx="2852">
                  <c:v>2853.0618748000002</c:v>
                </c:pt>
                <c:pt idx="2853">
                  <c:v>2854.0936965999999</c:v>
                </c:pt>
                <c:pt idx="2854">
                  <c:v>2855.0573989</c:v>
                </c:pt>
                <c:pt idx="2855">
                  <c:v>2856.1062483999999</c:v>
                </c:pt>
                <c:pt idx="2856">
                  <c:v>2857.0569446</c:v>
                </c:pt>
                <c:pt idx="2857">
                  <c:v>2858.0846153000002</c:v>
                </c:pt>
                <c:pt idx="2858">
                  <c:v>2859.1030034</c:v>
                </c:pt>
                <c:pt idx="2859">
                  <c:v>2860.0610169000001</c:v>
                </c:pt>
                <c:pt idx="2860">
                  <c:v>2861.0725647999998</c:v>
                </c:pt>
                <c:pt idx="2861">
                  <c:v>2862.0700486999999</c:v>
                </c:pt>
                <c:pt idx="2862">
                  <c:v>2863.0899596999998</c:v>
                </c:pt>
                <c:pt idx="2863">
                  <c:v>2864.0733211000002</c:v>
                </c:pt>
                <c:pt idx="2864">
                  <c:v>2865.0958409999998</c:v>
                </c:pt>
                <c:pt idx="2865">
                  <c:v>2866.1086484000002</c:v>
                </c:pt>
                <c:pt idx="2866">
                  <c:v>2867.0804543999998</c:v>
                </c:pt>
                <c:pt idx="2867">
                  <c:v>2868.1096625999999</c:v>
                </c:pt>
                <c:pt idx="2868">
                  <c:v>2869.0448096</c:v>
                </c:pt>
                <c:pt idx="2869">
                  <c:v>2870.1059799999998</c:v>
                </c:pt>
                <c:pt idx="2870">
                  <c:v>2871.0876715999998</c:v>
                </c:pt>
                <c:pt idx="2871">
                  <c:v>2872.0503583</c:v>
                </c:pt>
                <c:pt idx="2872">
                  <c:v>2873.0818951000001</c:v>
                </c:pt>
                <c:pt idx="2873">
                  <c:v>2874.0786886999999</c:v>
                </c:pt>
                <c:pt idx="2874">
                  <c:v>2875.058622</c:v>
                </c:pt>
                <c:pt idx="2875">
                  <c:v>2876.0543204000001</c:v>
                </c:pt>
                <c:pt idx="2876">
                  <c:v>2877.0625212</c:v>
                </c:pt>
                <c:pt idx="2877">
                  <c:v>2878.0663933000001</c:v>
                </c:pt>
                <c:pt idx="2878">
                  <c:v>2879.0832811999999</c:v>
                </c:pt>
                <c:pt idx="2879">
                  <c:v>2880.0870144</c:v>
                </c:pt>
                <c:pt idx="2880">
                  <c:v>2881.0866850000002</c:v>
                </c:pt>
                <c:pt idx="2881">
                  <c:v>2882.1299628000002</c:v>
                </c:pt>
                <c:pt idx="2882">
                  <c:v>2883.1500377000002</c:v>
                </c:pt>
                <c:pt idx="2883">
                  <c:v>2883.9929111000001</c:v>
                </c:pt>
                <c:pt idx="2884">
                  <c:v>2885.0986299000001</c:v>
                </c:pt>
                <c:pt idx="2885">
                  <c:v>2886.1254107999998</c:v>
                </c:pt>
                <c:pt idx="2886">
                  <c:v>2887.0176470000001</c:v>
                </c:pt>
                <c:pt idx="2887">
                  <c:v>2888.0235017</c:v>
                </c:pt>
                <c:pt idx="2888">
                  <c:v>2889.0816381</c:v>
                </c:pt>
                <c:pt idx="2889">
                  <c:v>2890.075523</c:v>
                </c:pt>
                <c:pt idx="2890">
                  <c:v>2891.0708626000001</c:v>
                </c:pt>
                <c:pt idx="2891">
                  <c:v>2892.0059735999998</c:v>
                </c:pt>
                <c:pt idx="2892">
                  <c:v>2893.0745277000001</c:v>
                </c:pt>
                <c:pt idx="2893">
                  <c:v>2894.1292148000002</c:v>
                </c:pt>
                <c:pt idx="2894">
                  <c:v>2895.0911870999998</c:v>
                </c:pt>
                <c:pt idx="2895">
                  <c:v>2896.1027705000001</c:v>
                </c:pt>
                <c:pt idx="2896">
                  <c:v>2897.0685023000001</c:v>
                </c:pt>
                <c:pt idx="2897">
                  <c:v>2898.0970118999999</c:v>
                </c:pt>
                <c:pt idx="2898">
                  <c:v>2898.9942761000002</c:v>
                </c:pt>
                <c:pt idx="2899">
                  <c:v>2899.9923650000001</c:v>
                </c:pt>
                <c:pt idx="2900">
                  <c:v>2901.0380943</c:v>
                </c:pt>
                <c:pt idx="2901">
                  <c:v>2902.0704710999998</c:v>
                </c:pt>
                <c:pt idx="2902">
                  <c:v>2903.0701257000001</c:v>
                </c:pt>
                <c:pt idx="2903">
                  <c:v>2904.0996224</c:v>
                </c:pt>
                <c:pt idx="2904">
                  <c:v>2905.0654801000001</c:v>
                </c:pt>
                <c:pt idx="2905">
                  <c:v>2906.0970271000001</c:v>
                </c:pt>
                <c:pt idx="2906">
                  <c:v>2907.1086942000002</c:v>
                </c:pt>
                <c:pt idx="2907">
                  <c:v>2908.1148162999998</c:v>
                </c:pt>
                <c:pt idx="2908">
                  <c:v>2909.0968379000001</c:v>
                </c:pt>
                <c:pt idx="2909">
                  <c:v>2910.0626908999998</c:v>
                </c:pt>
                <c:pt idx="2910">
                  <c:v>2911.0581084</c:v>
                </c:pt>
                <c:pt idx="2911">
                  <c:v>2912.0920249999999</c:v>
                </c:pt>
                <c:pt idx="2912">
                  <c:v>2913.1312423999998</c:v>
                </c:pt>
                <c:pt idx="2913">
                  <c:v>2914.1149853000002</c:v>
                </c:pt>
                <c:pt idx="2914">
                  <c:v>2915.0836672999999</c:v>
                </c:pt>
                <c:pt idx="2915">
                  <c:v>2916.1177435999998</c:v>
                </c:pt>
                <c:pt idx="2916">
                  <c:v>2917.1238318000001</c:v>
                </c:pt>
                <c:pt idx="2917">
                  <c:v>2918.0686817999999</c:v>
                </c:pt>
                <c:pt idx="2918">
                  <c:v>2919.0664455000001</c:v>
                </c:pt>
                <c:pt idx="2919">
                  <c:v>2920.0820288</c:v>
                </c:pt>
                <c:pt idx="2920">
                  <c:v>2921.1253932999998</c:v>
                </c:pt>
                <c:pt idx="2921">
                  <c:v>2922.0573453000002</c:v>
                </c:pt>
                <c:pt idx="2922">
                  <c:v>2923.1123212000002</c:v>
                </c:pt>
                <c:pt idx="2923">
                  <c:v>2924.1112589999998</c:v>
                </c:pt>
                <c:pt idx="2924">
                  <c:v>2925.0467678</c:v>
                </c:pt>
                <c:pt idx="2925">
                  <c:v>2926.1775216000001</c:v>
                </c:pt>
                <c:pt idx="2926">
                  <c:v>2927.0110598000001</c:v>
                </c:pt>
                <c:pt idx="2927">
                  <c:v>2928.0329087</c:v>
                </c:pt>
                <c:pt idx="2928">
                  <c:v>2929.1278762000002</c:v>
                </c:pt>
                <c:pt idx="2929">
                  <c:v>2930.1129227000001</c:v>
                </c:pt>
                <c:pt idx="2930">
                  <c:v>2931.1077008000002</c:v>
                </c:pt>
                <c:pt idx="2931">
                  <c:v>2932.1034817999998</c:v>
                </c:pt>
                <c:pt idx="2932">
                  <c:v>2933.0684925</c:v>
                </c:pt>
                <c:pt idx="2933">
                  <c:v>2934.1101161000001</c:v>
                </c:pt>
                <c:pt idx="2934">
                  <c:v>2935.1178318000002</c:v>
                </c:pt>
                <c:pt idx="2935">
                  <c:v>2936.1146742999999</c:v>
                </c:pt>
                <c:pt idx="2936">
                  <c:v>2937.1008805000001</c:v>
                </c:pt>
                <c:pt idx="2937">
                  <c:v>2938.1077126999999</c:v>
                </c:pt>
                <c:pt idx="2938">
                  <c:v>2939.0819354999999</c:v>
                </c:pt>
                <c:pt idx="2939">
                  <c:v>2940.0806622999999</c:v>
                </c:pt>
                <c:pt idx="2940">
                  <c:v>2941.0605286</c:v>
                </c:pt>
                <c:pt idx="2941">
                  <c:v>2942.0743934000002</c:v>
                </c:pt>
                <c:pt idx="2942">
                  <c:v>2943.0938508999998</c:v>
                </c:pt>
                <c:pt idx="2943">
                  <c:v>2944.1049247999999</c:v>
                </c:pt>
                <c:pt idx="2944">
                  <c:v>2945.0600402</c:v>
                </c:pt>
                <c:pt idx="2945">
                  <c:v>2946.1372510000001</c:v>
                </c:pt>
                <c:pt idx="2946">
                  <c:v>2947.1187030999999</c:v>
                </c:pt>
                <c:pt idx="2947">
                  <c:v>2948.0680782999998</c:v>
                </c:pt>
                <c:pt idx="2948">
                  <c:v>2949.1083481999999</c:v>
                </c:pt>
                <c:pt idx="2949">
                  <c:v>2950.1122857</c:v>
                </c:pt>
                <c:pt idx="2950">
                  <c:v>2951.1183234</c:v>
                </c:pt>
                <c:pt idx="2951">
                  <c:v>2952.0715937999998</c:v>
                </c:pt>
                <c:pt idx="2952">
                  <c:v>2953.1168517000001</c:v>
                </c:pt>
                <c:pt idx="2953">
                  <c:v>2954.1123234000002</c:v>
                </c:pt>
                <c:pt idx="2954">
                  <c:v>2955.1124571999999</c:v>
                </c:pt>
                <c:pt idx="2955">
                  <c:v>2956.1019335000001</c:v>
                </c:pt>
                <c:pt idx="2956">
                  <c:v>2957.1207058</c:v>
                </c:pt>
                <c:pt idx="2957">
                  <c:v>2958.0775933999998</c:v>
                </c:pt>
                <c:pt idx="2958">
                  <c:v>2959.1151020000002</c:v>
                </c:pt>
                <c:pt idx="2959">
                  <c:v>2960.1064084999998</c:v>
                </c:pt>
                <c:pt idx="2960">
                  <c:v>2961.1211168999998</c:v>
                </c:pt>
                <c:pt idx="2961">
                  <c:v>2962.0997075</c:v>
                </c:pt>
                <c:pt idx="2962">
                  <c:v>2963.0795060999999</c:v>
                </c:pt>
                <c:pt idx="2963">
                  <c:v>2964.1223371999999</c:v>
                </c:pt>
                <c:pt idx="2964">
                  <c:v>2965.0143480000002</c:v>
                </c:pt>
                <c:pt idx="2965">
                  <c:v>2966.0916854000002</c:v>
                </c:pt>
                <c:pt idx="2966">
                  <c:v>2967.1447549999998</c:v>
                </c:pt>
                <c:pt idx="2967">
                  <c:v>2968.1147233000002</c:v>
                </c:pt>
                <c:pt idx="2968">
                  <c:v>2969.1392814000001</c:v>
                </c:pt>
                <c:pt idx="2969">
                  <c:v>2970.0538247</c:v>
                </c:pt>
                <c:pt idx="2970">
                  <c:v>2971.1465032999999</c:v>
                </c:pt>
                <c:pt idx="2971">
                  <c:v>2972.0901459000002</c:v>
                </c:pt>
                <c:pt idx="2972">
                  <c:v>2973.6074712999998</c:v>
                </c:pt>
                <c:pt idx="2973">
                  <c:v>2974.2145890000002</c:v>
                </c:pt>
                <c:pt idx="2974">
                  <c:v>2975.1123545999999</c:v>
                </c:pt>
                <c:pt idx="2975">
                  <c:v>2976.1331624999998</c:v>
                </c:pt>
                <c:pt idx="2976">
                  <c:v>2977.0667156999998</c:v>
                </c:pt>
                <c:pt idx="2977">
                  <c:v>2978.0810919999999</c:v>
                </c:pt>
                <c:pt idx="2978">
                  <c:v>2979.1381068999999</c:v>
                </c:pt>
                <c:pt idx="2979">
                  <c:v>2980.0713178999999</c:v>
                </c:pt>
                <c:pt idx="2980">
                  <c:v>2981.1381504999999</c:v>
                </c:pt>
                <c:pt idx="2981">
                  <c:v>2982.113977</c:v>
                </c:pt>
                <c:pt idx="2982">
                  <c:v>2983.1173263000001</c:v>
                </c:pt>
                <c:pt idx="2983">
                  <c:v>2984.1172498000001</c:v>
                </c:pt>
                <c:pt idx="2984">
                  <c:v>2985.1072555999999</c:v>
                </c:pt>
                <c:pt idx="2985">
                  <c:v>2986.0593459000002</c:v>
                </c:pt>
                <c:pt idx="2986">
                  <c:v>2987.1270924</c:v>
                </c:pt>
                <c:pt idx="2987">
                  <c:v>2988.1293163</c:v>
                </c:pt>
                <c:pt idx="2988">
                  <c:v>2989.0767790999998</c:v>
                </c:pt>
                <c:pt idx="2989">
                  <c:v>2990.1337583</c:v>
                </c:pt>
                <c:pt idx="2990">
                  <c:v>2991.1270153999999</c:v>
                </c:pt>
                <c:pt idx="2991">
                  <c:v>2992.0840073999998</c:v>
                </c:pt>
                <c:pt idx="2992">
                  <c:v>2993.0793690999999</c:v>
                </c:pt>
                <c:pt idx="2993">
                  <c:v>2994.0438592</c:v>
                </c:pt>
                <c:pt idx="2994">
                  <c:v>2995.0274463000001</c:v>
                </c:pt>
                <c:pt idx="2995">
                  <c:v>2996.1116611000002</c:v>
                </c:pt>
                <c:pt idx="2996">
                  <c:v>2997.1241879999998</c:v>
                </c:pt>
                <c:pt idx="2997">
                  <c:v>2998.1320179999998</c:v>
                </c:pt>
                <c:pt idx="2998">
                  <c:v>2999.1033056000001</c:v>
                </c:pt>
                <c:pt idx="2999">
                  <c:v>3000.1274758999998</c:v>
                </c:pt>
                <c:pt idx="3000">
                  <c:v>3001.1235486</c:v>
                </c:pt>
                <c:pt idx="3001">
                  <c:v>3002.1292770999999</c:v>
                </c:pt>
                <c:pt idx="3002">
                  <c:v>3003.1126167000002</c:v>
                </c:pt>
                <c:pt idx="3003">
                  <c:v>3004.0572305999999</c:v>
                </c:pt>
                <c:pt idx="3004">
                  <c:v>3005.1105515999998</c:v>
                </c:pt>
                <c:pt idx="3005">
                  <c:v>3006.1097656000002</c:v>
                </c:pt>
                <c:pt idx="3006">
                  <c:v>3007.0853944999999</c:v>
                </c:pt>
                <c:pt idx="3007">
                  <c:v>3008.1221234999998</c:v>
                </c:pt>
                <c:pt idx="3008">
                  <c:v>3009.0647107999998</c:v>
                </c:pt>
                <c:pt idx="3009">
                  <c:v>3010.0396105999998</c:v>
                </c:pt>
                <c:pt idx="3010">
                  <c:v>3011.1010142</c:v>
                </c:pt>
                <c:pt idx="3011">
                  <c:v>3012.1029057000001</c:v>
                </c:pt>
                <c:pt idx="3012">
                  <c:v>3013.0606539</c:v>
                </c:pt>
                <c:pt idx="3013">
                  <c:v>3014.1218313999998</c:v>
                </c:pt>
                <c:pt idx="3014">
                  <c:v>3015.1167498</c:v>
                </c:pt>
                <c:pt idx="3015">
                  <c:v>3016.1021621</c:v>
                </c:pt>
                <c:pt idx="3016">
                  <c:v>3017.1367804000001</c:v>
                </c:pt>
                <c:pt idx="3017">
                  <c:v>3018.0754152999998</c:v>
                </c:pt>
                <c:pt idx="3018">
                  <c:v>3019.1180226000001</c:v>
                </c:pt>
                <c:pt idx="3019">
                  <c:v>3020.126757</c:v>
                </c:pt>
                <c:pt idx="3020">
                  <c:v>3021.0554471</c:v>
                </c:pt>
                <c:pt idx="3021">
                  <c:v>3022.1196335</c:v>
                </c:pt>
                <c:pt idx="3022">
                  <c:v>3023.1209380999999</c:v>
                </c:pt>
                <c:pt idx="3023">
                  <c:v>3024.0620549</c:v>
                </c:pt>
                <c:pt idx="3024">
                  <c:v>3025.0585904999998</c:v>
                </c:pt>
                <c:pt idx="3025">
                  <c:v>3026.1073204999998</c:v>
                </c:pt>
                <c:pt idx="3026">
                  <c:v>3027.1051812000001</c:v>
                </c:pt>
                <c:pt idx="3027">
                  <c:v>3028.1091006000001</c:v>
                </c:pt>
                <c:pt idx="3028">
                  <c:v>3029.0933761000001</c:v>
                </c:pt>
                <c:pt idx="3029">
                  <c:v>3030.1259928999998</c:v>
                </c:pt>
                <c:pt idx="3030">
                  <c:v>3031.1151218</c:v>
                </c:pt>
                <c:pt idx="3031">
                  <c:v>3032.1153091000001</c:v>
                </c:pt>
                <c:pt idx="3032">
                  <c:v>3033.0601529</c:v>
                </c:pt>
                <c:pt idx="3033">
                  <c:v>3034.1307230000002</c:v>
                </c:pt>
                <c:pt idx="3034">
                  <c:v>3035.0677636</c:v>
                </c:pt>
                <c:pt idx="3035">
                  <c:v>3036.1191610999999</c:v>
                </c:pt>
                <c:pt idx="3036">
                  <c:v>3037.1082154000001</c:v>
                </c:pt>
                <c:pt idx="3037">
                  <c:v>3038.1056662000001</c:v>
                </c:pt>
                <c:pt idx="3038">
                  <c:v>3039.1142874000002</c:v>
                </c:pt>
                <c:pt idx="3039">
                  <c:v>3040.1094625999999</c:v>
                </c:pt>
                <c:pt idx="3040">
                  <c:v>3041.1209377999999</c:v>
                </c:pt>
                <c:pt idx="3041">
                  <c:v>3042.0778796</c:v>
                </c:pt>
                <c:pt idx="3042">
                  <c:v>3043.1036454</c:v>
                </c:pt>
                <c:pt idx="3043">
                  <c:v>3044.0879961999999</c:v>
                </c:pt>
                <c:pt idx="3044">
                  <c:v>3045.0782119999999</c:v>
                </c:pt>
                <c:pt idx="3045">
                  <c:v>3046.0780602</c:v>
                </c:pt>
                <c:pt idx="3046">
                  <c:v>3047.0786954999999</c:v>
                </c:pt>
                <c:pt idx="3047">
                  <c:v>3048.0824115999999</c:v>
                </c:pt>
                <c:pt idx="3048">
                  <c:v>3049.0865113</c:v>
                </c:pt>
                <c:pt idx="3049">
                  <c:v>3050.083388</c:v>
                </c:pt>
                <c:pt idx="3050">
                  <c:v>3051.1490088</c:v>
                </c:pt>
                <c:pt idx="3051">
                  <c:v>3052.1428288000002</c:v>
                </c:pt>
                <c:pt idx="3052">
                  <c:v>3053.0840474000001</c:v>
                </c:pt>
                <c:pt idx="3053">
                  <c:v>3054.1286237999998</c:v>
                </c:pt>
                <c:pt idx="3054">
                  <c:v>3055.1222229999998</c:v>
                </c:pt>
                <c:pt idx="3055">
                  <c:v>3056.0961539999998</c:v>
                </c:pt>
                <c:pt idx="3056">
                  <c:v>3057.1218263999999</c:v>
                </c:pt>
                <c:pt idx="3057">
                  <c:v>3058.1338528000001</c:v>
                </c:pt>
                <c:pt idx="3058">
                  <c:v>3059.1418429</c:v>
                </c:pt>
                <c:pt idx="3059">
                  <c:v>3060.0750036999998</c:v>
                </c:pt>
                <c:pt idx="3060">
                  <c:v>3061.0878453</c:v>
                </c:pt>
                <c:pt idx="3061">
                  <c:v>3062.0807758999999</c:v>
                </c:pt>
                <c:pt idx="3062">
                  <c:v>3063.0881886000002</c:v>
                </c:pt>
                <c:pt idx="3063">
                  <c:v>3064.0859289</c:v>
                </c:pt>
                <c:pt idx="3064">
                  <c:v>3065.0810569999999</c:v>
                </c:pt>
                <c:pt idx="3065">
                  <c:v>3066.0920096</c:v>
                </c:pt>
                <c:pt idx="3066">
                  <c:v>3067.1159346999998</c:v>
                </c:pt>
                <c:pt idx="3067">
                  <c:v>3068.0831484</c:v>
                </c:pt>
                <c:pt idx="3068">
                  <c:v>3069.0894779</c:v>
                </c:pt>
                <c:pt idx="3069">
                  <c:v>3070.0853722000002</c:v>
                </c:pt>
                <c:pt idx="3070">
                  <c:v>3071.1172299</c:v>
                </c:pt>
                <c:pt idx="3071">
                  <c:v>3072.0873452000001</c:v>
                </c:pt>
                <c:pt idx="3072">
                  <c:v>3073.0852132999999</c:v>
                </c:pt>
                <c:pt idx="3073">
                  <c:v>3074.1007402</c:v>
                </c:pt>
                <c:pt idx="3074">
                  <c:v>3075.0942036000001</c:v>
                </c:pt>
                <c:pt idx="3075">
                  <c:v>3076.0916336999999</c:v>
                </c:pt>
                <c:pt idx="3076">
                  <c:v>3077.0906310999999</c:v>
                </c:pt>
                <c:pt idx="3077">
                  <c:v>3078.1036635999999</c:v>
                </c:pt>
                <c:pt idx="3078">
                  <c:v>3079.0983446999999</c:v>
                </c:pt>
                <c:pt idx="3079">
                  <c:v>3080.1030378</c:v>
                </c:pt>
                <c:pt idx="3080">
                  <c:v>3081.1078054999998</c:v>
                </c:pt>
                <c:pt idx="3081">
                  <c:v>3082.1047637000001</c:v>
                </c:pt>
                <c:pt idx="3082">
                  <c:v>3083.1029158000001</c:v>
                </c:pt>
                <c:pt idx="3083">
                  <c:v>3084.0939143000001</c:v>
                </c:pt>
                <c:pt idx="3084">
                  <c:v>3085.0927634</c:v>
                </c:pt>
                <c:pt idx="3085">
                  <c:v>3086.1062031000001</c:v>
                </c:pt>
                <c:pt idx="3086">
                  <c:v>3087.0948690999999</c:v>
                </c:pt>
                <c:pt idx="3087">
                  <c:v>3088.1010455999999</c:v>
                </c:pt>
                <c:pt idx="3088">
                  <c:v>3089.0938629000002</c:v>
                </c:pt>
                <c:pt idx="3089">
                  <c:v>3090.0985067000001</c:v>
                </c:pt>
                <c:pt idx="3090">
                  <c:v>3091.0909394</c:v>
                </c:pt>
                <c:pt idx="3091">
                  <c:v>3092.1078615000001</c:v>
                </c:pt>
                <c:pt idx="3092">
                  <c:v>3093.1032220000002</c:v>
                </c:pt>
                <c:pt idx="3093">
                  <c:v>3094.0942912</c:v>
                </c:pt>
                <c:pt idx="3094">
                  <c:v>3095.0999628</c:v>
                </c:pt>
                <c:pt idx="3095">
                  <c:v>3096.1019682000001</c:v>
                </c:pt>
                <c:pt idx="3096">
                  <c:v>3097.1262299999999</c:v>
                </c:pt>
                <c:pt idx="3097">
                  <c:v>3098.1124589999999</c:v>
                </c:pt>
                <c:pt idx="3098">
                  <c:v>3099.1212906000001</c:v>
                </c:pt>
                <c:pt idx="3099">
                  <c:v>3100.0915104999999</c:v>
                </c:pt>
                <c:pt idx="3100">
                  <c:v>3101.1166047000002</c:v>
                </c:pt>
                <c:pt idx="3101">
                  <c:v>3102.0947280999999</c:v>
                </c:pt>
                <c:pt idx="3102">
                  <c:v>3103.1436764999999</c:v>
                </c:pt>
                <c:pt idx="3103">
                  <c:v>3104.1329174000002</c:v>
                </c:pt>
                <c:pt idx="3104">
                  <c:v>3105.1111682999999</c:v>
                </c:pt>
                <c:pt idx="3105">
                  <c:v>3106.0916874</c:v>
                </c:pt>
                <c:pt idx="3106">
                  <c:v>3107.0970882000001</c:v>
                </c:pt>
                <c:pt idx="3107">
                  <c:v>3108.0981081999998</c:v>
                </c:pt>
                <c:pt idx="3108">
                  <c:v>3109.1026609</c:v>
                </c:pt>
                <c:pt idx="3109">
                  <c:v>3110.1388920999998</c:v>
                </c:pt>
                <c:pt idx="3110">
                  <c:v>3111.1441226000002</c:v>
                </c:pt>
                <c:pt idx="3111">
                  <c:v>3112.1164239</c:v>
                </c:pt>
                <c:pt idx="3112">
                  <c:v>3113.1574446</c:v>
                </c:pt>
                <c:pt idx="3113">
                  <c:v>3114.1355360000002</c:v>
                </c:pt>
                <c:pt idx="3114">
                  <c:v>3115.0942493000002</c:v>
                </c:pt>
                <c:pt idx="3115">
                  <c:v>3116.1220907000002</c:v>
                </c:pt>
                <c:pt idx="3116">
                  <c:v>3117.118469</c:v>
                </c:pt>
                <c:pt idx="3117">
                  <c:v>3118.1241067999999</c:v>
                </c:pt>
                <c:pt idx="3118">
                  <c:v>3119.127309</c:v>
                </c:pt>
                <c:pt idx="3119">
                  <c:v>3120.1292678999998</c:v>
                </c:pt>
                <c:pt idx="3120">
                  <c:v>3121.1564213000001</c:v>
                </c:pt>
                <c:pt idx="3121">
                  <c:v>3122.1016927000001</c:v>
                </c:pt>
                <c:pt idx="3122">
                  <c:v>3123.0986241000001</c:v>
                </c:pt>
                <c:pt idx="3123">
                  <c:v>3124.1042333</c:v>
                </c:pt>
                <c:pt idx="3124">
                  <c:v>3125.1535534999998</c:v>
                </c:pt>
                <c:pt idx="3125">
                  <c:v>3126.1051244</c:v>
                </c:pt>
                <c:pt idx="3126">
                  <c:v>3127.1545974000001</c:v>
                </c:pt>
                <c:pt idx="3127">
                  <c:v>3128.1118637</c:v>
                </c:pt>
                <c:pt idx="3128">
                  <c:v>3129.1030940999999</c:v>
                </c:pt>
                <c:pt idx="3129">
                  <c:v>3130.1071978</c:v>
                </c:pt>
                <c:pt idx="3130">
                  <c:v>3131.1326967999998</c:v>
                </c:pt>
                <c:pt idx="3131">
                  <c:v>3132.1013380999998</c:v>
                </c:pt>
                <c:pt idx="3132">
                  <c:v>3133.1377302000001</c:v>
                </c:pt>
                <c:pt idx="3133">
                  <c:v>3134.1528066999999</c:v>
                </c:pt>
                <c:pt idx="3134">
                  <c:v>3135.1132705999999</c:v>
                </c:pt>
                <c:pt idx="3135">
                  <c:v>3136.1205132</c:v>
                </c:pt>
                <c:pt idx="3136">
                  <c:v>3137.1322101000001</c:v>
                </c:pt>
                <c:pt idx="3137">
                  <c:v>3138.1199679000001</c:v>
                </c:pt>
                <c:pt idx="3138">
                  <c:v>3139.1077061999999</c:v>
                </c:pt>
                <c:pt idx="3139">
                  <c:v>3140.1733224</c:v>
                </c:pt>
                <c:pt idx="3140">
                  <c:v>3141.1126153999999</c:v>
                </c:pt>
                <c:pt idx="3141">
                  <c:v>3142.1067343</c:v>
                </c:pt>
                <c:pt idx="3142">
                  <c:v>3143.1429942</c:v>
                </c:pt>
                <c:pt idx="3143">
                  <c:v>3144.1315675000001</c:v>
                </c:pt>
                <c:pt idx="3144">
                  <c:v>3145.1056408999998</c:v>
                </c:pt>
                <c:pt idx="3145">
                  <c:v>3146.1469723</c:v>
                </c:pt>
                <c:pt idx="3146">
                  <c:v>3147.1127031999999</c:v>
                </c:pt>
                <c:pt idx="3147">
                  <c:v>3148.1205696000002</c:v>
                </c:pt>
                <c:pt idx="3148">
                  <c:v>3149.1380331999999</c:v>
                </c:pt>
                <c:pt idx="3149">
                  <c:v>3150.1089830999999</c:v>
                </c:pt>
                <c:pt idx="3150">
                  <c:v>3151.1572494000002</c:v>
                </c:pt>
                <c:pt idx="3151">
                  <c:v>3152.1224904999999</c:v>
                </c:pt>
                <c:pt idx="3152">
                  <c:v>3153.1079955</c:v>
                </c:pt>
                <c:pt idx="3153">
                  <c:v>3154.1172780000002</c:v>
                </c:pt>
                <c:pt idx="3154">
                  <c:v>3155.1191429</c:v>
                </c:pt>
                <c:pt idx="3155">
                  <c:v>3156.1178937999998</c:v>
                </c:pt>
                <c:pt idx="3156">
                  <c:v>3157.1569674000002</c:v>
                </c:pt>
                <c:pt idx="3157">
                  <c:v>3158.1360040999998</c:v>
                </c:pt>
                <c:pt idx="3158">
                  <c:v>3159.1470468000002</c:v>
                </c:pt>
                <c:pt idx="3159">
                  <c:v>3160.1508116999998</c:v>
                </c:pt>
                <c:pt idx="3160">
                  <c:v>3161.1410937000001</c:v>
                </c:pt>
                <c:pt idx="3161">
                  <c:v>3162.1460043000002</c:v>
                </c:pt>
                <c:pt idx="3162">
                  <c:v>3163.1056359999998</c:v>
                </c:pt>
                <c:pt idx="3163">
                  <c:v>3164.1179106</c:v>
                </c:pt>
                <c:pt idx="3164">
                  <c:v>3165.1650251000001</c:v>
                </c:pt>
                <c:pt idx="3165">
                  <c:v>3166.1150235</c:v>
                </c:pt>
                <c:pt idx="3166">
                  <c:v>3167.1106086999998</c:v>
                </c:pt>
                <c:pt idx="3167">
                  <c:v>3168.1192043999999</c:v>
                </c:pt>
                <c:pt idx="3168">
                  <c:v>3169.1455744</c:v>
                </c:pt>
                <c:pt idx="3169">
                  <c:v>3170.1382010000002</c:v>
                </c:pt>
                <c:pt idx="3170">
                  <c:v>3171.1442814000002</c:v>
                </c:pt>
                <c:pt idx="3171">
                  <c:v>3172.1313906999999</c:v>
                </c:pt>
                <c:pt idx="3172">
                  <c:v>3173.1321898000001</c:v>
                </c:pt>
                <c:pt idx="3173">
                  <c:v>3174.1701788</c:v>
                </c:pt>
                <c:pt idx="3174">
                  <c:v>3175.1231628999999</c:v>
                </c:pt>
                <c:pt idx="3175">
                  <c:v>3176.1323523999999</c:v>
                </c:pt>
                <c:pt idx="3176">
                  <c:v>3177.1631818999999</c:v>
                </c:pt>
                <c:pt idx="3177">
                  <c:v>3178.1345351999998</c:v>
                </c:pt>
                <c:pt idx="3178">
                  <c:v>3179.1322891</c:v>
                </c:pt>
                <c:pt idx="3179">
                  <c:v>3180.1351829</c:v>
                </c:pt>
                <c:pt idx="3180">
                  <c:v>3181.1309388999998</c:v>
                </c:pt>
                <c:pt idx="3181">
                  <c:v>3182.1364397000002</c:v>
                </c:pt>
                <c:pt idx="3182">
                  <c:v>3183.1294853999998</c:v>
                </c:pt>
                <c:pt idx="3183">
                  <c:v>3184.1353945000001</c:v>
                </c:pt>
                <c:pt idx="3184">
                  <c:v>3185.1256377999998</c:v>
                </c:pt>
                <c:pt idx="3185">
                  <c:v>3186.1489145</c:v>
                </c:pt>
                <c:pt idx="3186">
                  <c:v>3187.1472709999998</c:v>
                </c:pt>
                <c:pt idx="3187">
                  <c:v>3188.1412427999999</c:v>
                </c:pt>
                <c:pt idx="3188">
                  <c:v>3189.1621128000002</c:v>
                </c:pt>
                <c:pt idx="3189">
                  <c:v>3190.1556915000001</c:v>
                </c:pt>
                <c:pt idx="3190">
                  <c:v>3191.1601523999998</c:v>
                </c:pt>
                <c:pt idx="3191">
                  <c:v>3192.1646455</c:v>
                </c:pt>
                <c:pt idx="3192">
                  <c:v>3193.1567845</c:v>
                </c:pt>
                <c:pt idx="3193">
                  <c:v>3194.1629361</c:v>
                </c:pt>
                <c:pt idx="3194">
                  <c:v>3195.1630986</c:v>
                </c:pt>
                <c:pt idx="3195">
                  <c:v>3196.1554586000002</c:v>
                </c:pt>
                <c:pt idx="3196">
                  <c:v>3197.1670300999999</c:v>
                </c:pt>
                <c:pt idx="3197">
                  <c:v>3198.1532050000001</c:v>
                </c:pt>
                <c:pt idx="3198">
                  <c:v>3199.1539137</c:v>
                </c:pt>
                <c:pt idx="3199">
                  <c:v>3200.1618902999999</c:v>
                </c:pt>
                <c:pt idx="3200">
                  <c:v>3201.1675561000002</c:v>
                </c:pt>
                <c:pt idx="3201">
                  <c:v>3202.1568965000001</c:v>
                </c:pt>
                <c:pt idx="3202">
                  <c:v>3203.1666856000002</c:v>
                </c:pt>
                <c:pt idx="3203">
                  <c:v>3204.1640873000001</c:v>
                </c:pt>
                <c:pt idx="3204">
                  <c:v>3205.1682268999998</c:v>
                </c:pt>
                <c:pt idx="3205">
                  <c:v>3206.1600361000001</c:v>
                </c:pt>
                <c:pt idx="3206">
                  <c:v>3207.1532824999999</c:v>
                </c:pt>
                <c:pt idx="3207">
                  <c:v>3208.1529129</c:v>
                </c:pt>
                <c:pt idx="3208">
                  <c:v>3209.1558802999998</c:v>
                </c:pt>
                <c:pt idx="3209">
                  <c:v>3210.1645395999999</c:v>
                </c:pt>
                <c:pt idx="3210">
                  <c:v>3211.1599596000001</c:v>
                </c:pt>
                <c:pt idx="3211">
                  <c:v>3212.1529835000001</c:v>
                </c:pt>
                <c:pt idx="3212">
                  <c:v>3213.157436</c:v>
                </c:pt>
                <c:pt idx="3213">
                  <c:v>3214.1653139</c:v>
                </c:pt>
                <c:pt idx="3214">
                  <c:v>3215.1562198000001</c:v>
                </c:pt>
                <c:pt idx="3215">
                  <c:v>3216.1649167</c:v>
                </c:pt>
                <c:pt idx="3216">
                  <c:v>3217.1597348999999</c:v>
                </c:pt>
                <c:pt idx="3217">
                  <c:v>3218.1676080000002</c:v>
                </c:pt>
                <c:pt idx="3218">
                  <c:v>3219.1573997</c:v>
                </c:pt>
                <c:pt idx="3219">
                  <c:v>3220.1648310999999</c:v>
                </c:pt>
                <c:pt idx="3220">
                  <c:v>3221.1590067000002</c:v>
                </c:pt>
                <c:pt idx="3221">
                  <c:v>3222.1537406000002</c:v>
                </c:pt>
                <c:pt idx="3222">
                  <c:v>3223.1657143000002</c:v>
                </c:pt>
                <c:pt idx="3223">
                  <c:v>3224.1562686000002</c:v>
                </c:pt>
                <c:pt idx="3224">
                  <c:v>3225.1867447999998</c:v>
                </c:pt>
                <c:pt idx="3225">
                  <c:v>3226.1615003000002</c:v>
                </c:pt>
                <c:pt idx="3226">
                  <c:v>3227.167324</c:v>
                </c:pt>
                <c:pt idx="3227">
                  <c:v>3228.1781494000002</c:v>
                </c:pt>
                <c:pt idx="3228">
                  <c:v>3229.1634552999999</c:v>
                </c:pt>
                <c:pt idx="3229">
                  <c:v>3230.1625045999999</c:v>
                </c:pt>
                <c:pt idx="3230">
                  <c:v>3231.1559646000001</c:v>
                </c:pt>
                <c:pt idx="3231">
                  <c:v>3232.1890776</c:v>
                </c:pt>
                <c:pt idx="3232">
                  <c:v>3233.1644937999999</c:v>
                </c:pt>
                <c:pt idx="3233">
                  <c:v>3234.1659092</c:v>
                </c:pt>
                <c:pt idx="3234">
                  <c:v>3235.1625319999998</c:v>
                </c:pt>
                <c:pt idx="3235">
                  <c:v>3236.1554256999998</c:v>
                </c:pt>
                <c:pt idx="3236">
                  <c:v>3237.1638644999998</c:v>
                </c:pt>
                <c:pt idx="3237">
                  <c:v>3238.1582773</c:v>
                </c:pt>
                <c:pt idx="3238">
                  <c:v>3239.1641101</c:v>
                </c:pt>
                <c:pt idx="3239">
                  <c:v>3240.1708229999999</c:v>
                </c:pt>
                <c:pt idx="3240">
                  <c:v>3241.1662427000001</c:v>
                </c:pt>
                <c:pt idx="3241">
                  <c:v>3242.1630896000001</c:v>
                </c:pt>
                <c:pt idx="3242">
                  <c:v>3243.1695493000002</c:v>
                </c:pt>
                <c:pt idx="3243">
                  <c:v>3244.1533325999999</c:v>
                </c:pt>
                <c:pt idx="3244">
                  <c:v>3245.1806916</c:v>
                </c:pt>
                <c:pt idx="3245">
                  <c:v>3246.1770348999999</c:v>
                </c:pt>
                <c:pt idx="3246">
                  <c:v>3247.1671483</c:v>
                </c:pt>
                <c:pt idx="3247">
                  <c:v>3248.1604573999998</c:v>
                </c:pt>
                <c:pt idx="3248">
                  <c:v>3249.161505</c:v>
                </c:pt>
                <c:pt idx="3249">
                  <c:v>3250.1767749999999</c:v>
                </c:pt>
                <c:pt idx="3250">
                  <c:v>3251.1667446000001</c:v>
                </c:pt>
                <c:pt idx="3251">
                  <c:v>3252.1611717999999</c:v>
                </c:pt>
                <c:pt idx="3252">
                  <c:v>3253.2116268</c:v>
                </c:pt>
                <c:pt idx="3253">
                  <c:v>3254.1781199000002</c:v>
                </c:pt>
                <c:pt idx="3254">
                  <c:v>3255.1631904999999</c:v>
                </c:pt>
                <c:pt idx="3255">
                  <c:v>3256.1559520000001</c:v>
                </c:pt>
                <c:pt idx="3256">
                  <c:v>3257.1525658</c:v>
                </c:pt>
                <c:pt idx="3257">
                  <c:v>3258.1968477</c:v>
                </c:pt>
                <c:pt idx="3258">
                  <c:v>3259.164867</c:v>
                </c:pt>
                <c:pt idx="3259">
                  <c:v>3260.1868379000002</c:v>
                </c:pt>
                <c:pt idx="3260">
                  <c:v>3261.1638594000001</c:v>
                </c:pt>
                <c:pt idx="3261">
                  <c:v>3262.1701385000001</c:v>
                </c:pt>
                <c:pt idx="3262">
                  <c:v>3263.1756359999999</c:v>
                </c:pt>
                <c:pt idx="3263">
                  <c:v>3264.1646294000002</c:v>
                </c:pt>
                <c:pt idx="3264">
                  <c:v>3265.1611329000002</c:v>
                </c:pt>
                <c:pt idx="3265">
                  <c:v>3266.1813634</c:v>
                </c:pt>
                <c:pt idx="3266">
                  <c:v>3267.1662609</c:v>
                </c:pt>
                <c:pt idx="3267">
                  <c:v>3268.1953715999998</c:v>
                </c:pt>
                <c:pt idx="3268">
                  <c:v>3269.1630691999999</c:v>
                </c:pt>
                <c:pt idx="3269">
                  <c:v>3270.1821639</c:v>
                </c:pt>
                <c:pt idx="3270">
                  <c:v>3271.1633121</c:v>
                </c:pt>
                <c:pt idx="3271">
                  <c:v>3272.1892146999999</c:v>
                </c:pt>
                <c:pt idx="3272">
                  <c:v>3273.1837618999998</c:v>
                </c:pt>
                <c:pt idx="3273">
                  <c:v>3274.1598027999999</c:v>
                </c:pt>
                <c:pt idx="3274">
                  <c:v>3275.1889943000001</c:v>
                </c:pt>
                <c:pt idx="3275">
                  <c:v>3276.1644532999999</c:v>
                </c:pt>
                <c:pt idx="3276">
                  <c:v>3277.1601559000001</c:v>
                </c:pt>
                <c:pt idx="3277">
                  <c:v>3278.2025149000001</c:v>
                </c:pt>
                <c:pt idx="3278">
                  <c:v>3279.1631382999999</c:v>
                </c:pt>
                <c:pt idx="3279">
                  <c:v>3280.1624333</c:v>
                </c:pt>
                <c:pt idx="3280">
                  <c:v>3281.1976448</c:v>
                </c:pt>
                <c:pt idx="3281">
                  <c:v>3282.1666478000002</c:v>
                </c:pt>
                <c:pt idx="3282">
                  <c:v>3283.2127896000002</c:v>
                </c:pt>
                <c:pt idx="3283">
                  <c:v>3284.1743178000002</c:v>
                </c:pt>
                <c:pt idx="3284">
                  <c:v>3285.1561493999998</c:v>
                </c:pt>
                <c:pt idx="3285">
                  <c:v>3286.1664910999998</c:v>
                </c:pt>
                <c:pt idx="3286">
                  <c:v>3287.1571509999999</c:v>
                </c:pt>
                <c:pt idx="3287">
                  <c:v>3288.1901787000002</c:v>
                </c:pt>
                <c:pt idx="3288">
                  <c:v>3289.1997425</c:v>
                </c:pt>
                <c:pt idx="3289">
                  <c:v>3290.1726478999999</c:v>
                </c:pt>
                <c:pt idx="3290">
                  <c:v>3291.1530972</c:v>
                </c:pt>
                <c:pt idx="3291">
                  <c:v>3292.1978776000001</c:v>
                </c:pt>
                <c:pt idx="3292">
                  <c:v>3293.1821869</c:v>
                </c:pt>
                <c:pt idx="3293">
                  <c:v>3294.2132145999999</c:v>
                </c:pt>
                <c:pt idx="3294">
                  <c:v>3295.1556516000001</c:v>
                </c:pt>
                <c:pt idx="3295">
                  <c:v>3296.1715675</c:v>
                </c:pt>
                <c:pt idx="3296">
                  <c:v>3297.1609991999999</c:v>
                </c:pt>
                <c:pt idx="3297">
                  <c:v>3298.1623255</c:v>
                </c:pt>
                <c:pt idx="3298">
                  <c:v>3299.1599359000002</c:v>
                </c:pt>
                <c:pt idx="3299">
                  <c:v>3300.1531838999999</c:v>
                </c:pt>
                <c:pt idx="3300">
                  <c:v>3301.1869762000001</c:v>
                </c:pt>
                <c:pt idx="3301">
                  <c:v>3302.213941</c:v>
                </c:pt>
                <c:pt idx="3302">
                  <c:v>3303.1817317</c:v>
                </c:pt>
                <c:pt idx="3303">
                  <c:v>3304.1998279999998</c:v>
                </c:pt>
                <c:pt idx="3304">
                  <c:v>3305.1743615</c:v>
                </c:pt>
                <c:pt idx="3305">
                  <c:v>3306.1694524999998</c:v>
                </c:pt>
                <c:pt idx="3306">
                  <c:v>3307.1570424000001</c:v>
                </c:pt>
                <c:pt idx="3307">
                  <c:v>3308.2108948</c:v>
                </c:pt>
                <c:pt idx="3308">
                  <c:v>3309.2043752</c:v>
                </c:pt>
                <c:pt idx="3309">
                  <c:v>3310.2110042999998</c:v>
                </c:pt>
                <c:pt idx="3310">
                  <c:v>3311.2138393</c:v>
                </c:pt>
                <c:pt idx="3311">
                  <c:v>3312.2016623999998</c:v>
                </c:pt>
                <c:pt idx="3312">
                  <c:v>3313.2044313000001</c:v>
                </c:pt>
                <c:pt idx="3313">
                  <c:v>3314.1928573</c:v>
                </c:pt>
                <c:pt idx="3314">
                  <c:v>3315.2129992999999</c:v>
                </c:pt>
                <c:pt idx="3315">
                  <c:v>3316.2097696000001</c:v>
                </c:pt>
                <c:pt idx="3316">
                  <c:v>3317.1996058999998</c:v>
                </c:pt>
                <c:pt idx="3317">
                  <c:v>3318.2055992000001</c:v>
                </c:pt>
                <c:pt idx="3318">
                  <c:v>3319.1655283999999</c:v>
                </c:pt>
                <c:pt idx="3319">
                  <c:v>3320.2325704999998</c:v>
                </c:pt>
                <c:pt idx="3320">
                  <c:v>3321.2148545</c:v>
                </c:pt>
                <c:pt idx="3321">
                  <c:v>3322.196657</c:v>
                </c:pt>
                <c:pt idx="3322">
                  <c:v>3323.2407097</c:v>
                </c:pt>
                <c:pt idx="3323">
                  <c:v>3324.1889139999998</c:v>
                </c:pt>
                <c:pt idx="3324">
                  <c:v>3325.1725838000002</c:v>
                </c:pt>
                <c:pt idx="3325">
                  <c:v>3326.2218719000002</c:v>
                </c:pt>
                <c:pt idx="3326">
                  <c:v>3327.2271341999999</c:v>
                </c:pt>
                <c:pt idx="3327">
                  <c:v>3328.2084374999999</c:v>
                </c:pt>
                <c:pt idx="3328">
                  <c:v>3329.1965783999999</c:v>
                </c:pt>
                <c:pt idx="3329">
                  <c:v>3330.1773179000002</c:v>
                </c:pt>
                <c:pt idx="3330">
                  <c:v>3331.1923738999999</c:v>
                </c:pt>
                <c:pt idx="3331">
                  <c:v>3332.2468703999998</c:v>
                </c:pt>
                <c:pt idx="3332">
                  <c:v>3333.1904300000001</c:v>
                </c:pt>
                <c:pt idx="3333">
                  <c:v>3334.2139161999999</c:v>
                </c:pt>
                <c:pt idx="3334">
                  <c:v>3335.2715137999999</c:v>
                </c:pt>
                <c:pt idx="3335">
                  <c:v>3336.1865766000001</c:v>
                </c:pt>
                <c:pt idx="3336">
                  <c:v>3337.2344238000001</c:v>
                </c:pt>
                <c:pt idx="3337">
                  <c:v>3338.2315112000001</c:v>
                </c:pt>
                <c:pt idx="3338">
                  <c:v>3339.213745</c:v>
                </c:pt>
                <c:pt idx="3339">
                  <c:v>3340.2963568999999</c:v>
                </c:pt>
                <c:pt idx="3340">
                  <c:v>3341.1691282000002</c:v>
                </c:pt>
                <c:pt idx="3341">
                  <c:v>3342.2069366999999</c:v>
                </c:pt>
                <c:pt idx="3342">
                  <c:v>3343.2180632</c:v>
                </c:pt>
                <c:pt idx="3343">
                  <c:v>3344.2137581000002</c:v>
                </c:pt>
                <c:pt idx="3344">
                  <c:v>3345.1612620999999</c:v>
                </c:pt>
                <c:pt idx="3345">
                  <c:v>3346.2251471</c:v>
                </c:pt>
                <c:pt idx="3346">
                  <c:v>3347.2204268</c:v>
                </c:pt>
                <c:pt idx="3347">
                  <c:v>3348.2242578999999</c:v>
                </c:pt>
                <c:pt idx="3348">
                  <c:v>3349.1833775</c:v>
                </c:pt>
                <c:pt idx="3349">
                  <c:v>3350.2257430999998</c:v>
                </c:pt>
                <c:pt idx="3350">
                  <c:v>3351.2240384000002</c:v>
                </c:pt>
                <c:pt idx="3351">
                  <c:v>3352.2679226</c:v>
                </c:pt>
                <c:pt idx="3352">
                  <c:v>3353.2276118999998</c:v>
                </c:pt>
                <c:pt idx="3353">
                  <c:v>3354.2200612000001</c:v>
                </c:pt>
                <c:pt idx="3354">
                  <c:v>3355.2191047000001</c:v>
                </c:pt>
                <c:pt idx="3355">
                  <c:v>3356.2042231</c:v>
                </c:pt>
                <c:pt idx="3356">
                  <c:v>3357.2595046000001</c:v>
                </c:pt>
                <c:pt idx="3357">
                  <c:v>3358.2357139999999</c:v>
                </c:pt>
                <c:pt idx="3358">
                  <c:v>3359.2375563000001</c:v>
                </c:pt>
                <c:pt idx="3359">
                  <c:v>3360.2238742</c:v>
                </c:pt>
                <c:pt idx="3360">
                  <c:v>3361.2210282999999</c:v>
                </c:pt>
                <c:pt idx="3361">
                  <c:v>3362.2093233000001</c:v>
                </c:pt>
                <c:pt idx="3362">
                  <c:v>3363.2571545999999</c:v>
                </c:pt>
                <c:pt idx="3363">
                  <c:v>3364.2176336000002</c:v>
                </c:pt>
                <c:pt idx="3364">
                  <c:v>3365.2402212000002</c:v>
                </c:pt>
                <c:pt idx="3365">
                  <c:v>3366.2149537</c:v>
                </c:pt>
                <c:pt idx="3366">
                  <c:v>3367.1821611</c:v>
                </c:pt>
                <c:pt idx="3367">
                  <c:v>3368.2081152999999</c:v>
                </c:pt>
                <c:pt idx="3368">
                  <c:v>3369.2190102</c:v>
                </c:pt>
                <c:pt idx="3369">
                  <c:v>3370.2427867000001</c:v>
                </c:pt>
                <c:pt idx="3370">
                  <c:v>3371.2262197</c:v>
                </c:pt>
                <c:pt idx="3371">
                  <c:v>3372.2178181999998</c:v>
                </c:pt>
                <c:pt idx="3372">
                  <c:v>3373.2728431</c:v>
                </c:pt>
                <c:pt idx="3373">
                  <c:v>3374.2110896999998</c:v>
                </c:pt>
                <c:pt idx="3374">
                  <c:v>3375.2522608999998</c:v>
                </c:pt>
                <c:pt idx="3375">
                  <c:v>3376.2190704</c:v>
                </c:pt>
                <c:pt idx="3376">
                  <c:v>3377.2072738000002</c:v>
                </c:pt>
                <c:pt idx="3377">
                  <c:v>3378.2566634</c:v>
                </c:pt>
                <c:pt idx="3378">
                  <c:v>3379.1742831000001</c:v>
                </c:pt>
                <c:pt idx="3379">
                  <c:v>3380.2107443</c:v>
                </c:pt>
                <c:pt idx="3380">
                  <c:v>3381.2595501000001</c:v>
                </c:pt>
                <c:pt idx="3381">
                  <c:v>3382.2623603000002</c:v>
                </c:pt>
                <c:pt idx="3382">
                  <c:v>3383.1885345000001</c:v>
                </c:pt>
                <c:pt idx="3383">
                  <c:v>3384.2062943999999</c:v>
                </c:pt>
                <c:pt idx="3384">
                  <c:v>3385.2174574999999</c:v>
                </c:pt>
                <c:pt idx="3385">
                  <c:v>3386.2435098000001</c:v>
                </c:pt>
                <c:pt idx="3386">
                  <c:v>3387.2254352</c:v>
                </c:pt>
                <c:pt idx="3387">
                  <c:v>3388.2107669000002</c:v>
                </c:pt>
                <c:pt idx="3388">
                  <c:v>3389.2694852999998</c:v>
                </c:pt>
                <c:pt idx="3389">
                  <c:v>3390.2461561</c:v>
                </c:pt>
                <c:pt idx="3390">
                  <c:v>3391.2605592999998</c:v>
                </c:pt>
                <c:pt idx="3391">
                  <c:v>3392.2337189999998</c:v>
                </c:pt>
                <c:pt idx="3392">
                  <c:v>3393.2178223999999</c:v>
                </c:pt>
                <c:pt idx="3393">
                  <c:v>3394.250614</c:v>
                </c:pt>
                <c:pt idx="3394">
                  <c:v>3395.2492403000001</c:v>
                </c:pt>
                <c:pt idx="3395">
                  <c:v>3396.2895066999999</c:v>
                </c:pt>
                <c:pt idx="3396">
                  <c:v>3397.2886665000001</c:v>
                </c:pt>
                <c:pt idx="3397">
                  <c:v>3398.2311418999998</c:v>
                </c:pt>
                <c:pt idx="3398">
                  <c:v>3399.2546566000001</c:v>
                </c:pt>
                <c:pt idx="3399">
                  <c:v>3400.2347718999999</c:v>
                </c:pt>
                <c:pt idx="3400">
                  <c:v>3401.278182</c:v>
                </c:pt>
                <c:pt idx="3401">
                  <c:v>3402.2763607000002</c:v>
                </c:pt>
                <c:pt idx="3402">
                  <c:v>3403.2377646999998</c:v>
                </c:pt>
                <c:pt idx="3403">
                  <c:v>3404.2321462</c:v>
                </c:pt>
                <c:pt idx="3404">
                  <c:v>3405.2706761999998</c:v>
                </c:pt>
                <c:pt idx="3405">
                  <c:v>3406.2383946</c:v>
                </c:pt>
                <c:pt idx="3406">
                  <c:v>3407.2555527999998</c:v>
                </c:pt>
                <c:pt idx="3407">
                  <c:v>3408.2796797999999</c:v>
                </c:pt>
                <c:pt idx="3408">
                  <c:v>3409.2361638000002</c:v>
                </c:pt>
                <c:pt idx="3409">
                  <c:v>3410.2587669</c:v>
                </c:pt>
                <c:pt idx="3410">
                  <c:v>3411.2644871000002</c:v>
                </c:pt>
                <c:pt idx="3411">
                  <c:v>3412.2371932999999</c:v>
                </c:pt>
                <c:pt idx="3412">
                  <c:v>3413.2199055000001</c:v>
                </c:pt>
                <c:pt idx="3413">
                  <c:v>3414.2157078</c:v>
                </c:pt>
                <c:pt idx="3414">
                  <c:v>3415.2731781000002</c:v>
                </c:pt>
                <c:pt idx="3415">
                  <c:v>3416.2883581000001</c:v>
                </c:pt>
                <c:pt idx="3416">
                  <c:v>3417.2514915000002</c:v>
                </c:pt>
                <c:pt idx="3417">
                  <c:v>3418.240127</c:v>
                </c:pt>
                <c:pt idx="3418">
                  <c:v>3419.2367644999999</c:v>
                </c:pt>
                <c:pt idx="3419">
                  <c:v>3420.2416539000001</c:v>
                </c:pt>
                <c:pt idx="3420">
                  <c:v>3421.2655702000002</c:v>
                </c:pt>
                <c:pt idx="3421">
                  <c:v>3422.2012811999998</c:v>
                </c:pt>
                <c:pt idx="3422">
                  <c:v>3423.2025741000002</c:v>
                </c:pt>
                <c:pt idx="3423">
                  <c:v>3424.24028</c:v>
                </c:pt>
                <c:pt idx="3424">
                  <c:v>3425.2453793999998</c:v>
                </c:pt>
                <c:pt idx="3425">
                  <c:v>3426.2794546</c:v>
                </c:pt>
                <c:pt idx="3426">
                  <c:v>3427.2757744999999</c:v>
                </c:pt>
                <c:pt idx="3427">
                  <c:v>3428.2280526</c:v>
                </c:pt>
                <c:pt idx="3428">
                  <c:v>3429.2903511</c:v>
                </c:pt>
                <c:pt idx="3429">
                  <c:v>3430.2499173000001</c:v>
                </c:pt>
                <c:pt idx="3430">
                  <c:v>3431.2315669999998</c:v>
                </c:pt>
                <c:pt idx="3431">
                  <c:v>3432.2456843999998</c:v>
                </c:pt>
                <c:pt idx="3432">
                  <c:v>3433.1983525000001</c:v>
                </c:pt>
                <c:pt idx="3433">
                  <c:v>3434.2528837</c:v>
                </c:pt>
                <c:pt idx="3434">
                  <c:v>3435.1983537000001</c:v>
                </c:pt>
                <c:pt idx="3435">
                  <c:v>3436.2017574000001</c:v>
                </c:pt>
                <c:pt idx="3436">
                  <c:v>3437.2495567000001</c:v>
                </c:pt>
                <c:pt idx="3437">
                  <c:v>3438.2536986</c:v>
                </c:pt>
                <c:pt idx="3438">
                  <c:v>3439.2779478000002</c:v>
                </c:pt>
                <c:pt idx="3439">
                  <c:v>3440.3325835000001</c:v>
                </c:pt>
                <c:pt idx="3440">
                  <c:v>3441.2610381</c:v>
                </c:pt>
                <c:pt idx="3441">
                  <c:v>3442.2779317999998</c:v>
                </c:pt>
                <c:pt idx="3442">
                  <c:v>3443.2014138999998</c:v>
                </c:pt>
                <c:pt idx="3443">
                  <c:v>3444.2437095999999</c:v>
                </c:pt>
                <c:pt idx="3444">
                  <c:v>3445.3188091000002</c:v>
                </c:pt>
                <c:pt idx="3445">
                  <c:v>3446.2713039</c:v>
                </c:pt>
                <c:pt idx="3446">
                  <c:v>3447.2545989</c:v>
                </c:pt>
                <c:pt idx="3447">
                  <c:v>3448.2748588999998</c:v>
                </c:pt>
                <c:pt idx="3448">
                  <c:v>3449.3117689999999</c:v>
                </c:pt>
                <c:pt idx="3449">
                  <c:v>3450.2896457000002</c:v>
                </c:pt>
                <c:pt idx="3450">
                  <c:v>3451.2170510000001</c:v>
                </c:pt>
                <c:pt idx="3451">
                  <c:v>3452.3031182</c:v>
                </c:pt>
                <c:pt idx="3452">
                  <c:v>3453.2776764999999</c:v>
                </c:pt>
                <c:pt idx="3453">
                  <c:v>3454.3442482</c:v>
                </c:pt>
                <c:pt idx="3454">
                  <c:v>3455.2998584000002</c:v>
                </c:pt>
                <c:pt idx="3455">
                  <c:v>3456.2550507999999</c:v>
                </c:pt>
                <c:pt idx="3456">
                  <c:v>3457.2700086</c:v>
                </c:pt>
                <c:pt idx="3457">
                  <c:v>3458.2876888999999</c:v>
                </c:pt>
                <c:pt idx="3458">
                  <c:v>3459.2803597000002</c:v>
                </c:pt>
                <c:pt idx="3459">
                  <c:v>3460.2356648999998</c:v>
                </c:pt>
                <c:pt idx="3460">
                  <c:v>3461.3147789999998</c:v>
                </c:pt>
                <c:pt idx="3461">
                  <c:v>3462.2863068000001</c:v>
                </c:pt>
                <c:pt idx="3462">
                  <c:v>3463.2527792999999</c:v>
                </c:pt>
                <c:pt idx="3463">
                  <c:v>3464.2878562000001</c:v>
                </c:pt>
                <c:pt idx="3464">
                  <c:v>3465.2608832999999</c:v>
                </c:pt>
                <c:pt idx="3465">
                  <c:v>3466.2923386000002</c:v>
                </c:pt>
                <c:pt idx="3466">
                  <c:v>3467.2929205</c:v>
                </c:pt>
                <c:pt idx="3467">
                  <c:v>3468.2562361</c:v>
                </c:pt>
                <c:pt idx="3468">
                  <c:v>3469.2401070000001</c:v>
                </c:pt>
                <c:pt idx="3469">
                  <c:v>3470.2617200999998</c:v>
                </c:pt>
                <c:pt idx="3470">
                  <c:v>3471.2685459999998</c:v>
                </c:pt>
                <c:pt idx="3471">
                  <c:v>3472.2349789999998</c:v>
                </c:pt>
                <c:pt idx="3472">
                  <c:v>3473.3097065000002</c:v>
                </c:pt>
                <c:pt idx="3473">
                  <c:v>3474.3122595999998</c:v>
                </c:pt>
                <c:pt idx="3474">
                  <c:v>3475.2453141000001</c:v>
                </c:pt>
                <c:pt idx="3475">
                  <c:v>3476.2693426000001</c:v>
                </c:pt>
                <c:pt idx="3476">
                  <c:v>3477.2546287</c:v>
                </c:pt>
                <c:pt idx="3477">
                  <c:v>3478.2980296999999</c:v>
                </c:pt>
                <c:pt idx="3478">
                  <c:v>3479.2326527999999</c:v>
                </c:pt>
                <c:pt idx="3479">
                  <c:v>3480.3156933999999</c:v>
                </c:pt>
                <c:pt idx="3480">
                  <c:v>3481.2528148000001</c:v>
                </c:pt>
                <c:pt idx="3481">
                  <c:v>3482.2427719000002</c:v>
                </c:pt>
                <c:pt idx="3482">
                  <c:v>3483.3230969000001</c:v>
                </c:pt>
                <c:pt idx="3483">
                  <c:v>3484.2732251000002</c:v>
                </c:pt>
                <c:pt idx="3484">
                  <c:v>3485.2725888</c:v>
                </c:pt>
                <c:pt idx="3485">
                  <c:v>3486.3211249999999</c:v>
                </c:pt>
                <c:pt idx="3486">
                  <c:v>3487.3205993000001</c:v>
                </c:pt>
                <c:pt idx="3487">
                  <c:v>3488.2903142999999</c:v>
                </c:pt>
                <c:pt idx="3488">
                  <c:v>3489.2733490000001</c:v>
                </c:pt>
                <c:pt idx="3489">
                  <c:v>3490.2707525999999</c:v>
                </c:pt>
                <c:pt idx="3490">
                  <c:v>3491.2578905999999</c:v>
                </c:pt>
                <c:pt idx="3491">
                  <c:v>3492.2911294999999</c:v>
                </c:pt>
                <c:pt idx="3492">
                  <c:v>3493.2821073</c:v>
                </c:pt>
                <c:pt idx="3493">
                  <c:v>3494.2676446999999</c:v>
                </c:pt>
                <c:pt idx="3494">
                  <c:v>3495.2858783000001</c:v>
                </c:pt>
                <c:pt idx="3495">
                  <c:v>3496.3369738000001</c:v>
                </c:pt>
                <c:pt idx="3496">
                  <c:v>3497.3141203</c:v>
                </c:pt>
                <c:pt idx="3497">
                  <c:v>3498.2974085000001</c:v>
                </c:pt>
                <c:pt idx="3498">
                  <c:v>3499.2704496000001</c:v>
                </c:pt>
                <c:pt idx="3499">
                  <c:v>3500.2606657000001</c:v>
                </c:pt>
                <c:pt idx="3500">
                  <c:v>3501.2681207999999</c:v>
                </c:pt>
                <c:pt idx="3501">
                  <c:v>3502.2845990999999</c:v>
                </c:pt>
                <c:pt idx="3502">
                  <c:v>3503.3490704999999</c:v>
                </c:pt>
                <c:pt idx="3503">
                  <c:v>3504.2762161999999</c:v>
                </c:pt>
                <c:pt idx="3504">
                  <c:v>3505.3104177999999</c:v>
                </c:pt>
                <c:pt idx="3505">
                  <c:v>3506.2474557</c:v>
                </c:pt>
                <c:pt idx="3506">
                  <c:v>3507.3453921</c:v>
                </c:pt>
                <c:pt idx="3507">
                  <c:v>3508.3148071000001</c:v>
                </c:pt>
                <c:pt idx="3508">
                  <c:v>3509.3782623000002</c:v>
                </c:pt>
                <c:pt idx="3509">
                  <c:v>3510.3166851999999</c:v>
                </c:pt>
                <c:pt idx="3510">
                  <c:v>3511.3500603000002</c:v>
                </c:pt>
                <c:pt idx="3511">
                  <c:v>3512.3134697999999</c:v>
                </c:pt>
                <c:pt idx="3512">
                  <c:v>3513.2868964999998</c:v>
                </c:pt>
                <c:pt idx="3513">
                  <c:v>3514.2781789000001</c:v>
                </c:pt>
                <c:pt idx="3514">
                  <c:v>3515.3333455000002</c:v>
                </c:pt>
                <c:pt idx="3515">
                  <c:v>3516.3429298999999</c:v>
                </c:pt>
                <c:pt idx="3516">
                  <c:v>3517.3012856999999</c:v>
                </c:pt>
                <c:pt idx="3517">
                  <c:v>3518.2884352000001</c:v>
                </c:pt>
                <c:pt idx="3518">
                  <c:v>3519.3291140000001</c:v>
                </c:pt>
                <c:pt idx="3519">
                  <c:v>3520.3190755000001</c:v>
                </c:pt>
                <c:pt idx="3520">
                  <c:v>3521.3384298000001</c:v>
                </c:pt>
                <c:pt idx="3521">
                  <c:v>3522.2888744000002</c:v>
                </c:pt>
                <c:pt idx="3522">
                  <c:v>3523.2845630000002</c:v>
                </c:pt>
                <c:pt idx="3523">
                  <c:v>3524.3383828999999</c:v>
                </c:pt>
                <c:pt idx="3524">
                  <c:v>3525.3060261999999</c:v>
                </c:pt>
                <c:pt idx="3525">
                  <c:v>3526.2810854999998</c:v>
                </c:pt>
                <c:pt idx="3526">
                  <c:v>3527.3168110000001</c:v>
                </c:pt>
                <c:pt idx="3527">
                  <c:v>3528.3447983999999</c:v>
                </c:pt>
                <c:pt idx="3528">
                  <c:v>3529.3421389</c:v>
                </c:pt>
                <c:pt idx="3529">
                  <c:v>3530.3006967000001</c:v>
                </c:pt>
                <c:pt idx="3530">
                  <c:v>3531.3025908999998</c:v>
                </c:pt>
                <c:pt idx="3531">
                  <c:v>3532.3348519000001</c:v>
                </c:pt>
                <c:pt idx="3532">
                  <c:v>3533.3268195000001</c:v>
                </c:pt>
                <c:pt idx="3533">
                  <c:v>3534.3441665</c:v>
                </c:pt>
                <c:pt idx="3534">
                  <c:v>3535.3093570999999</c:v>
                </c:pt>
                <c:pt idx="3535">
                  <c:v>3536.3097114000002</c:v>
                </c:pt>
                <c:pt idx="3536">
                  <c:v>3537.3341574999999</c:v>
                </c:pt>
                <c:pt idx="3537">
                  <c:v>3538.321203</c:v>
                </c:pt>
                <c:pt idx="3538">
                  <c:v>3539.3700045999999</c:v>
                </c:pt>
                <c:pt idx="3539">
                  <c:v>3540.3156315000001</c:v>
                </c:pt>
                <c:pt idx="3540">
                  <c:v>3541.314836</c:v>
                </c:pt>
                <c:pt idx="3541">
                  <c:v>3542.3170473</c:v>
                </c:pt>
                <c:pt idx="3542">
                  <c:v>3543.3116332</c:v>
                </c:pt>
                <c:pt idx="3543">
                  <c:v>3544.3210426000001</c:v>
                </c:pt>
                <c:pt idx="3544">
                  <c:v>3545.3222304000001</c:v>
                </c:pt>
                <c:pt idx="3545">
                  <c:v>3546.3207950999999</c:v>
                </c:pt>
                <c:pt idx="3546">
                  <c:v>3547.3353444999998</c:v>
                </c:pt>
                <c:pt idx="3547">
                  <c:v>3548.3164996999999</c:v>
                </c:pt>
                <c:pt idx="3548">
                  <c:v>3549.3251398000002</c:v>
                </c:pt>
                <c:pt idx="3549">
                  <c:v>3550.3166795000002</c:v>
                </c:pt>
                <c:pt idx="3550">
                  <c:v>3551.3514743000001</c:v>
                </c:pt>
                <c:pt idx="3551">
                  <c:v>3552.3152547999998</c:v>
                </c:pt>
                <c:pt idx="3552">
                  <c:v>3553.3108692999999</c:v>
                </c:pt>
                <c:pt idx="3553">
                  <c:v>3554.3197546000001</c:v>
                </c:pt>
                <c:pt idx="3554">
                  <c:v>3555.3207054</c:v>
                </c:pt>
                <c:pt idx="3555">
                  <c:v>3556.3091865000001</c:v>
                </c:pt>
                <c:pt idx="3556">
                  <c:v>3557.3429001</c:v>
                </c:pt>
                <c:pt idx="3557">
                  <c:v>3558.3467602000001</c:v>
                </c:pt>
                <c:pt idx="3558">
                  <c:v>3559.3278592000001</c:v>
                </c:pt>
                <c:pt idx="3559">
                  <c:v>3560.3468971000002</c:v>
                </c:pt>
                <c:pt idx="3560">
                  <c:v>3561.3168652999998</c:v>
                </c:pt>
                <c:pt idx="3561">
                  <c:v>3562.3206498</c:v>
                </c:pt>
                <c:pt idx="3562">
                  <c:v>3563.3444319999999</c:v>
                </c:pt>
                <c:pt idx="3563">
                  <c:v>3564.3358990000002</c:v>
                </c:pt>
                <c:pt idx="3564">
                  <c:v>3565.3480122000001</c:v>
                </c:pt>
                <c:pt idx="3565">
                  <c:v>3566.3240165000002</c:v>
                </c:pt>
                <c:pt idx="3566">
                  <c:v>3567.3226731999998</c:v>
                </c:pt>
                <c:pt idx="3567">
                  <c:v>3568.3207229999998</c:v>
                </c:pt>
                <c:pt idx="3568">
                  <c:v>3569.3502334999998</c:v>
                </c:pt>
                <c:pt idx="3569">
                  <c:v>3570.3116340000001</c:v>
                </c:pt>
                <c:pt idx="3570">
                  <c:v>3571.3416109</c:v>
                </c:pt>
                <c:pt idx="3571">
                  <c:v>3572.3228365</c:v>
                </c:pt>
                <c:pt idx="3572">
                  <c:v>3573.3279765000002</c:v>
                </c:pt>
                <c:pt idx="3573">
                  <c:v>3574.3834717999998</c:v>
                </c:pt>
                <c:pt idx="3574">
                  <c:v>3575.3230893999998</c:v>
                </c:pt>
                <c:pt idx="3575">
                  <c:v>3576.3197997000002</c:v>
                </c:pt>
              </c:numCache>
            </c:numRef>
          </c:xVal>
          <c:yVal>
            <c:numRef>
              <c:f>'ACME-FUT-004 Test 1 Atm'!$D$2:$D$3577</c:f>
              <c:numCache>
                <c:formatCode>General</c:formatCode>
                <c:ptCount val="3576"/>
                <c:pt idx="0">
                  <c:v>16</c:v>
                </c:pt>
                <c:pt idx="1">
                  <c:v>16</c:v>
                </c:pt>
                <c:pt idx="2">
                  <c:v>16</c:v>
                </c:pt>
                <c:pt idx="3">
                  <c:v>16</c:v>
                </c:pt>
                <c:pt idx="4">
                  <c:v>16</c:v>
                </c:pt>
                <c:pt idx="5">
                  <c:v>16</c:v>
                </c:pt>
                <c:pt idx="6">
                  <c:v>16</c:v>
                </c:pt>
                <c:pt idx="7">
                  <c:v>16</c:v>
                </c:pt>
                <c:pt idx="8">
                  <c:v>16</c:v>
                </c:pt>
                <c:pt idx="9">
                  <c:v>16</c:v>
                </c:pt>
                <c:pt idx="10">
                  <c:v>16</c:v>
                </c:pt>
                <c:pt idx="11">
                  <c:v>16</c:v>
                </c:pt>
                <c:pt idx="12">
                  <c:v>16</c:v>
                </c:pt>
                <c:pt idx="13">
                  <c:v>16</c:v>
                </c:pt>
                <c:pt idx="14">
                  <c:v>16</c:v>
                </c:pt>
                <c:pt idx="15">
                  <c:v>16</c:v>
                </c:pt>
                <c:pt idx="16">
                  <c:v>16</c:v>
                </c:pt>
                <c:pt idx="17">
                  <c:v>16</c:v>
                </c:pt>
                <c:pt idx="18">
                  <c:v>16</c:v>
                </c:pt>
                <c:pt idx="19">
                  <c:v>16</c:v>
                </c:pt>
                <c:pt idx="20">
                  <c:v>16</c:v>
                </c:pt>
                <c:pt idx="21">
                  <c:v>16</c:v>
                </c:pt>
                <c:pt idx="22">
                  <c:v>16.099853515625</c:v>
                </c:pt>
                <c:pt idx="23">
                  <c:v>16.099853515625</c:v>
                </c:pt>
                <c:pt idx="24">
                  <c:v>16.099853515625</c:v>
                </c:pt>
                <c:pt idx="25">
                  <c:v>16.099853515625</c:v>
                </c:pt>
                <c:pt idx="26">
                  <c:v>16.099853515625</c:v>
                </c:pt>
                <c:pt idx="27">
                  <c:v>16.099853515625</c:v>
                </c:pt>
                <c:pt idx="28">
                  <c:v>16.099853515625</c:v>
                </c:pt>
                <c:pt idx="29">
                  <c:v>16.099853515625</c:v>
                </c:pt>
                <c:pt idx="30">
                  <c:v>16.099853515625</c:v>
                </c:pt>
                <c:pt idx="31">
                  <c:v>16.099853515625</c:v>
                </c:pt>
                <c:pt idx="32">
                  <c:v>16.099853515625</c:v>
                </c:pt>
                <c:pt idx="33">
                  <c:v>16.099853515625</c:v>
                </c:pt>
                <c:pt idx="34">
                  <c:v>16.099853515625</c:v>
                </c:pt>
                <c:pt idx="35">
                  <c:v>16.099853515625</c:v>
                </c:pt>
                <c:pt idx="36">
                  <c:v>16.099853515625</c:v>
                </c:pt>
                <c:pt idx="37">
                  <c:v>16.099853515625</c:v>
                </c:pt>
                <c:pt idx="38">
                  <c:v>16.099853515625</c:v>
                </c:pt>
                <c:pt idx="39">
                  <c:v>16.099853515625</c:v>
                </c:pt>
                <c:pt idx="40">
                  <c:v>16.099853515625</c:v>
                </c:pt>
                <c:pt idx="41">
                  <c:v>16.099853515625</c:v>
                </c:pt>
                <c:pt idx="42">
                  <c:v>16.099853515625</c:v>
                </c:pt>
                <c:pt idx="43">
                  <c:v>16.099853515625</c:v>
                </c:pt>
                <c:pt idx="44">
                  <c:v>16.099853515625</c:v>
                </c:pt>
                <c:pt idx="45">
                  <c:v>16.099853515625</c:v>
                </c:pt>
                <c:pt idx="46">
                  <c:v>16.099853515625</c:v>
                </c:pt>
                <c:pt idx="47">
                  <c:v>16.099853515625</c:v>
                </c:pt>
                <c:pt idx="48">
                  <c:v>16.099853515625</c:v>
                </c:pt>
                <c:pt idx="49">
                  <c:v>16.099853515625</c:v>
                </c:pt>
                <c:pt idx="50">
                  <c:v>16.099853515625</c:v>
                </c:pt>
                <c:pt idx="51">
                  <c:v>16.099853515625</c:v>
                </c:pt>
                <c:pt idx="52">
                  <c:v>16.099853515625</c:v>
                </c:pt>
                <c:pt idx="53">
                  <c:v>16.099853515625</c:v>
                </c:pt>
                <c:pt idx="54">
                  <c:v>16.099853515625</c:v>
                </c:pt>
                <c:pt idx="55">
                  <c:v>16.099853515625</c:v>
                </c:pt>
                <c:pt idx="56">
                  <c:v>16.099853515625</c:v>
                </c:pt>
                <c:pt idx="57">
                  <c:v>16.099853515625</c:v>
                </c:pt>
                <c:pt idx="58">
                  <c:v>16.099853515625</c:v>
                </c:pt>
                <c:pt idx="59">
                  <c:v>16.099853515625</c:v>
                </c:pt>
                <c:pt idx="60">
                  <c:v>16.099853515625</c:v>
                </c:pt>
                <c:pt idx="61">
                  <c:v>16.099853515625</c:v>
                </c:pt>
                <c:pt idx="62">
                  <c:v>16.099853515625</c:v>
                </c:pt>
                <c:pt idx="63">
                  <c:v>16.099853515625</c:v>
                </c:pt>
                <c:pt idx="64">
                  <c:v>16.099853515625</c:v>
                </c:pt>
                <c:pt idx="65">
                  <c:v>16.099853515625</c:v>
                </c:pt>
                <c:pt idx="66">
                  <c:v>16.099853515625</c:v>
                </c:pt>
                <c:pt idx="67">
                  <c:v>16.099853515625</c:v>
                </c:pt>
                <c:pt idx="68">
                  <c:v>16.099853515625</c:v>
                </c:pt>
                <c:pt idx="69">
                  <c:v>16.099853515625</c:v>
                </c:pt>
                <c:pt idx="70">
                  <c:v>16.099853515625</c:v>
                </c:pt>
                <c:pt idx="71">
                  <c:v>16.099853515625</c:v>
                </c:pt>
                <c:pt idx="72">
                  <c:v>16.099853515625</c:v>
                </c:pt>
                <c:pt idx="73">
                  <c:v>16.099853515625</c:v>
                </c:pt>
                <c:pt idx="74">
                  <c:v>16.099853515625</c:v>
                </c:pt>
                <c:pt idx="75">
                  <c:v>16.099853515625</c:v>
                </c:pt>
                <c:pt idx="76">
                  <c:v>16.099853515625</c:v>
                </c:pt>
                <c:pt idx="77">
                  <c:v>16.099853515625</c:v>
                </c:pt>
                <c:pt idx="78">
                  <c:v>16.099853515625</c:v>
                </c:pt>
                <c:pt idx="79">
                  <c:v>16.099853515625</c:v>
                </c:pt>
                <c:pt idx="80">
                  <c:v>16.099853515625</c:v>
                </c:pt>
                <c:pt idx="81">
                  <c:v>16.099853515625</c:v>
                </c:pt>
                <c:pt idx="82">
                  <c:v>16.099853515625</c:v>
                </c:pt>
                <c:pt idx="83">
                  <c:v>16.099853515625</c:v>
                </c:pt>
                <c:pt idx="84">
                  <c:v>16.099853515625</c:v>
                </c:pt>
                <c:pt idx="85">
                  <c:v>16.099853515625</c:v>
                </c:pt>
                <c:pt idx="86">
                  <c:v>16.099853515625</c:v>
                </c:pt>
                <c:pt idx="87">
                  <c:v>16.099853515625</c:v>
                </c:pt>
                <c:pt idx="88">
                  <c:v>16.099853515625</c:v>
                </c:pt>
                <c:pt idx="89">
                  <c:v>16.099853515625</c:v>
                </c:pt>
                <c:pt idx="90">
                  <c:v>16.099853515625</c:v>
                </c:pt>
                <c:pt idx="91">
                  <c:v>16.099853515625</c:v>
                </c:pt>
                <c:pt idx="92">
                  <c:v>16.099853515625</c:v>
                </c:pt>
                <c:pt idx="93">
                  <c:v>16.099853515625</c:v>
                </c:pt>
                <c:pt idx="94">
                  <c:v>16.099853515625</c:v>
                </c:pt>
                <c:pt idx="95">
                  <c:v>16.099853515625</c:v>
                </c:pt>
                <c:pt idx="96">
                  <c:v>16.099853515625</c:v>
                </c:pt>
                <c:pt idx="97">
                  <c:v>16.099853515625</c:v>
                </c:pt>
                <c:pt idx="98">
                  <c:v>16.099853515625</c:v>
                </c:pt>
                <c:pt idx="99">
                  <c:v>16.099853515625</c:v>
                </c:pt>
                <c:pt idx="100">
                  <c:v>16.099853515625</c:v>
                </c:pt>
                <c:pt idx="101">
                  <c:v>16.099853515625</c:v>
                </c:pt>
                <c:pt idx="102">
                  <c:v>16.099853515625</c:v>
                </c:pt>
                <c:pt idx="103">
                  <c:v>16.099853515625</c:v>
                </c:pt>
                <c:pt idx="104">
                  <c:v>16.099853515625</c:v>
                </c:pt>
                <c:pt idx="105">
                  <c:v>16.099853515625</c:v>
                </c:pt>
                <c:pt idx="106">
                  <c:v>16.099853515625</c:v>
                </c:pt>
                <c:pt idx="107">
                  <c:v>16.099853515625</c:v>
                </c:pt>
                <c:pt idx="108">
                  <c:v>16.099853515625</c:v>
                </c:pt>
                <c:pt idx="109">
                  <c:v>16.099853515625</c:v>
                </c:pt>
                <c:pt idx="110">
                  <c:v>16.099853515625</c:v>
                </c:pt>
                <c:pt idx="111">
                  <c:v>16.099853515625</c:v>
                </c:pt>
                <c:pt idx="112">
                  <c:v>16.099853515625</c:v>
                </c:pt>
                <c:pt idx="113">
                  <c:v>16.099853515625</c:v>
                </c:pt>
                <c:pt idx="114">
                  <c:v>16.099853515625</c:v>
                </c:pt>
                <c:pt idx="115">
                  <c:v>16.099853515625</c:v>
                </c:pt>
                <c:pt idx="116">
                  <c:v>16.099853515625</c:v>
                </c:pt>
                <c:pt idx="117">
                  <c:v>16.099853515625</c:v>
                </c:pt>
                <c:pt idx="118">
                  <c:v>16.099853515625</c:v>
                </c:pt>
                <c:pt idx="119">
                  <c:v>16.099853515625</c:v>
                </c:pt>
                <c:pt idx="120">
                  <c:v>16.099853515625</c:v>
                </c:pt>
                <c:pt idx="121">
                  <c:v>16.099853515625</c:v>
                </c:pt>
                <c:pt idx="122">
                  <c:v>16.099853515625</c:v>
                </c:pt>
                <c:pt idx="123">
                  <c:v>16.099853515625</c:v>
                </c:pt>
                <c:pt idx="124">
                  <c:v>16.099853515625</c:v>
                </c:pt>
                <c:pt idx="125">
                  <c:v>16.099853515625</c:v>
                </c:pt>
                <c:pt idx="126">
                  <c:v>16.099853515625</c:v>
                </c:pt>
                <c:pt idx="127">
                  <c:v>16.099853515625</c:v>
                </c:pt>
                <c:pt idx="128">
                  <c:v>16.099853515625</c:v>
                </c:pt>
                <c:pt idx="129">
                  <c:v>16.199951171875</c:v>
                </c:pt>
                <c:pt idx="130">
                  <c:v>16.199951171875</c:v>
                </c:pt>
                <c:pt idx="131">
                  <c:v>16.199951171875</c:v>
                </c:pt>
                <c:pt idx="132">
                  <c:v>16.199951171875</c:v>
                </c:pt>
                <c:pt idx="133">
                  <c:v>16.199951171875</c:v>
                </c:pt>
                <c:pt idx="134">
                  <c:v>16.199951171875</c:v>
                </c:pt>
                <c:pt idx="135">
                  <c:v>16.199951171875</c:v>
                </c:pt>
                <c:pt idx="136">
                  <c:v>16.199951171875</c:v>
                </c:pt>
                <c:pt idx="137">
                  <c:v>16.199951171875</c:v>
                </c:pt>
                <c:pt idx="138">
                  <c:v>16.199951171875</c:v>
                </c:pt>
                <c:pt idx="139">
                  <c:v>16.199951171875</c:v>
                </c:pt>
                <c:pt idx="140">
                  <c:v>16.199951171875</c:v>
                </c:pt>
                <c:pt idx="141">
                  <c:v>16.199951171875</c:v>
                </c:pt>
                <c:pt idx="142">
                  <c:v>16.199951171875</c:v>
                </c:pt>
                <c:pt idx="143">
                  <c:v>16.199951171875</c:v>
                </c:pt>
                <c:pt idx="144">
                  <c:v>16.199951171875</c:v>
                </c:pt>
                <c:pt idx="145">
                  <c:v>16.199951171875</c:v>
                </c:pt>
                <c:pt idx="146">
                  <c:v>16.199951171875</c:v>
                </c:pt>
                <c:pt idx="147">
                  <c:v>16.199951171875</c:v>
                </c:pt>
                <c:pt idx="148">
                  <c:v>16.199951171875</c:v>
                </c:pt>
                <c:pt idx="149">
                  <c:v>16.199951171875</c:v>
                </c:pt>
                <c:pt idx="150">
                  <c:v>16.199951171875</c:v>
                </c:pt>
                <c:pt idx="151">
                  <c:v>16.199951171875</c:v>
                </c:pt>
                <c:pt idx="152">
                  <c:v>16.199951171875</c:v>
                </c:pt>
                <c:pt idx="153">
                  <c:v>16.199951171875</c:v>
                </c:pt>
                <c:pt idx="154">
                  <c:v>16.199951171875</c:v>
                </c:pt>
                <c:pt idx="155">
                  <c:v>16.199951171875</c:v>
                </c:pt>
                <c:pt idx="156">
                  <c:v>16.199951171875</c:v>
                </c:pt>
                <c:pt idx="157">
                  <c:v>16.199951171875</c:v>
                </c:pt>
                <c:pt idx="158">
                  <c:v>16.199951171875</c:v>
                </c:pt>
                <c:pt idx="159">
                  <c:v>16.199951171875</c:v>
                </c:pt>
                <c:pt idx="160">
                  <c:v>16.199951171875</c:v>
                </c:pt>
                <c:pt idx="161">
                  <c:v>16.199951171875</c:v>
                </c:pt>
                <c:pt idx="162">
                  <c:v>16.199951171875</c:v>
                </c:pt>
                <c:pt idx="163">
                  <c:v>16.199951171875</c:v>
                </c:pt>
                <c:pt idx="164">
                  <c:v>16.199951171875</c:v>
                </c:pt>
                <c:pt idx="165">
                  <c:v>16.199951171875</c:v>
                </c:pt>
                <c:pt idx="166">
                  <c:v>16.199951171875</c:v>
                </c:pt>
                <c:pt idx="167">
                  <c:v>16.199951171875</c:v>
                </c:pt>
                <c:pt idx="168">
                  <c:v>16.199951171875</c:v>
                </c:pt>
                <c:pt idx="169">
                  <c:v>16.199951171875</c:v>
                </c:pt>
                <c:pt idx="170">
                  <c:v>16.199951171875</c:v>
                </c:pt>
                <c:pt idx="171">
                  <c:v>16.199951171875</c:v>
                </c:pt>
                <c:pt idx="172">
                  <c:v>16.199951171875</c:v>
                </c:pt>
                <c:pt idx="173">
                  <c:v>16.199951171875</c:v>
                </c:pt>
                <c:pt idx="174">
                  <c:v>16.199951171875</c:v>
                </c:pt>
                <c:pt idx="175">
                  <c:v>16.199951171875</c:v>
                </c:pt>
                <c:pt idx="176">
                  <c:v>16.199951171875</c:v>
                </c:pt>
                <c:pt idx="177">
                  <c:v>16.199951171875</c:v>
                </c:pt>
                <c:pt idx="178">
                  <c:v>16.199951171875</c:v>
                </c:pt>
                <c:pt idx="179">
                  <c:v>16.199951171875</c:v>
                </c:pt>
                <c:pt idx="180">
                  <c:v>16.199951171875</c:v>
                </c:pt>
                <c:pt idx="181">
                  <c:v>16.199951171875</c:v>
                </c:pt>
                <c:pt idx="182">
                  <c:v>16.2998046875</c:v>
                </c:pt>
                <c:pt idx="183">
                  <c:v>16.2998046875</c:v>
                </c:pt>
                <c:pt idx="184">
                  <c:v>16.2998046875</c:v>
                </c:pt>
                <c:pt idx="185">
                  <c:v>16.2998046875</c:v>
                </c:pt>
                <c:pt idx="186">
                  <c:v>16.2998046875</c:v>
                </c:pt>
                <c:pt idx="187">
                  <c:v>16.2998046875</c:v>
                </c:pt>
                <c:pt idx="188">
                  <c:v>16.2998046875</c:v>
                </c:pt>
                <c:pt idx="189">
                  <c:v>16.2998046875</c:v>
                </c:pt>
                <c:pt idx="190">
                  <c:v>16.2998046875</c:v>
                </c:pt>
                <c:pt idx="191">
                  <c:v>16.2998046875</c:v>
                </c:pt>
                <c:pt idx="192">
                  <c:v>16.2998046875</c:v>
                </c:pt>
                <c:pt idx="193">
                  <c:v>16.2998046875</c:v>
                </c:pt>
                <c:pt idx="194">
                  <c:v>16.2998046875</c:v>
                </c:pt>
                <c:pt idx="195">
                  <c:v>16.2998046875</c:v>
                </c:pt>
                <c:pt idx="196">
                  <c:v>16.2998046875</c:v>
                </c:pt>
                <c:pt idx="197">
                  <c:v>16.2998046875</c:v>
                </c:pt>
                <c:pt idx="198">
                  <c:v>16.2998046875</c:v>
                </c:pt>
                <c:pt idx="199">
                  <c:v>16.2998046875</c:v>
                </c:pt>
                <c:pt idx="200">
                  <c:v>16.2998046875</c:v>
                </c:pt>
                <c:pt idx="201">
                  <c:v>16.2998046875</c:v>
                </c:pt>
                <c:pt idx="202">
                  <c:v>16.2998046875</c:v>
                </c:pt>
                <c:pt idx="203">
                  <c:v>16.2998046875</c:v>
                </c:pt>
                <c:pt idx="204">
                  <c:v>16.2998046875</c:v>
                </c:pt>
                <c:pt idx="205">
                  <c:v>16.2998046875</c:v>
                </c:pt>
                <c:pt idx="206">
                  <c:v>16.2998046875</c:v>
                </c:pt>
                <c:pt idx="207">
                  <c:v>16.2998046875</c:v>
                </c:pt>
                <c:pt idx="208">
                  <c:v>16.2998046875</c:v>
                </c:pt>
                <c:pt idx="209">
                  <c:v>16.2998046875</c:v>
                </c:pt>
                <c:pt idx="210">
                  <c:v>16.2998046875</c:v>
                </c:pt>
                <c:pt idx="211">
                  <c:v>16.2998046875</c:v>
                </c:pt>
                <c:pt idx="212">
                  <c:v>16.2998046875</c:v>
                </c:pt>
                <c:pt idx="213">
                  <c:v>16.2998046875</c:v>
                </c:pt>
                <c:pt idx="214">
                  <c:v>16.2998046875</c:v>
                </c:pt>
                <c:pt idx="215">
                  <c:v>16.2998046875</c:v>
                </c:pt>
                <c:pt idx="216">
                  <c:v>16.2998046875</c:v>
                </c:pt>
                <c:pt idx="217">
                  <c:v>16.2998046875</c:v>
                </c:pt>
                <c:pt idx="218">
                  <c:v>16.2998046875</c:v>
                </c:pt>
                <c:pt idx="219">
                  <c:v>16.2998046875</c:v>
                </c:pt>
                <c:pt idx="220">
                  <c:v>16.2998046875</c:v>
                </c:pt>
                <c:pt idx="221">
                  <c:v>16.2998046875</c:v>
                </c:pt>
                <c:pt idx="222">
                  <c:v>16.2998046875</c:v>
                </c:pt>
                <c:pt idx="223">
                  <c:v>16.2998046875</c:v>
                </c:pt>
                <c:pt idx="224">
                  <c:v>16.39990234375</c:v>
                </c:pt>
                <c:pt idx="225">
                  <c:v>16.39990234375</c:v>
                </c:pt>
                <c:pt idx="226">
                  <c:v>16.39990234375</c:v>
                </c:pt>
                <c:pt idx="227">
                  <c:v>16.39990234375</c:v>
                </c:pt>
                <c:pt idx="228">
                  <c:v>16.39990234375</c:v>
                </c:pt>
                <c:pt idx="229">
                  <c:v>16.39990234375</c:v>
                </c:pt>
                <c:pt idx="230">
                  <c:v>16.39990234375</c:v>
                </c:pt>
                <c:pt idx="231">
                  <c:v>16.39990234375</c:v>
                </c:pt>
                <c:pt idx="232">
                  <c:v>16.39990234375</c:v>
                </c:pt>
                <c:pt idx="233">
                  <c:v>16.39990234375</c:v>
                </c:pt>
                <c:pt idx="234">
                  <c:v>16.39990234375</c:v>
                </c:pt>
                <c:pt idx="235">
                  <c:v>16.39990234375</c:v>
                </c:pt>
                <c:pt idx="236">
                  <c:v>16.39990234375</c:v>
                </c:pt>
                <c:pt idx="237">
                  <c:v>16.39990234375</c:v>
                </c:pt>
                <c:pt idx="238">
                  <c:v>16.39990234375</c:v>
                </c:pt>
                <c:pt idx="239">
                  <c:v>16.39990234375</c:v>
                </c:pt>
                <c:pt idx="240">
                  <c:v>16.39990234375</c:v>
                </c:pt>
                <c:pt idx="241">
                  <c:v>16.39990234375</c:v>
                </c:pt>
                <c:pt idx="242">
                  <c:v>16.39990234375</c:v>
                </c:pt>
                <c:pt idx="243">
                  <c:v>16.39990234375</c:v>
                </c:pt>
                <c:pt idx="244">
                  <c:v>16.39990234375</c:v>
                </c:pt>
                <c:pt idx="245">
                  <c:v>16.39990234375</c:v>
                </c:pt>
                <c:pt idx="246">
                  <c:v>16.39990234375</c:v>
                </c:pt>
                <c:pt idx="247">
                  <c:v>16.39990234375</c:v>
                </c:pt>
                <c:pt idx="248">
                  <c:v>16.39990234375</c:v>
                </c:pt>
                <c:pt idx="249">
                  <c:v>16.39990234375</c:v>
                </c:pt>
                <c:pt idx="250">
                  <c:v>16.39990234375</c:v>
                </c:pt>
                <c:pt idx="251">
                  <c:v>16.39990234375</c:v>
                </c:pt>
                <c:pt idx="252">
                  <c:v>16.39990234375</c:v>
                </c:pt>
                <c:pt idx="253">
                  <c:v>16.39990234375</c:v>
                </c:pt>
                <c:pt idx="254">
                  <c:v>16.39990234375</c:v>
                </c:pt>
                <c:pt idx="255">
                  <c:v>16.39990234375</c:v>
                </c:pt>
                <c:pt idx="256">
                  <c:v>16.39990234375</c:v>
                </c:pt>
                <c:pt idx="257">
                  <c:v>16.39990234375</c:v>
                </c:pt>
                <c:pt idx="258">
                  <c:v>16.39990234375</c:v>
                </c:pt>
                <c:pt idx="259">
                  <c:v>16.5</c:v>
                </c:pt>
                <c:pt idx="260">
                  <c:v>16.5</c:v>
                </c:pt>
                <c:pt idx="261">
                  <c:v>16.5</c:v>
                </c:pt>
                <c:pt idx="262">
                  <c:v>16.5</c:v>
                </c:pt>
                <c:pt idx="263">
                  <c:v>16.5</c:v>
                </c:pt>
                <c:pt idx="264">
                  <c:v>16.5</c:v>
                </c:pt>
                <c:pt idx="265">
                  <c:v>16.5</c:v>
                </c:pt>
                <c:pt idx="266">
                  <c:v>16.5</c:v>
                </c:pt>
                <c:pt idx="267">
                  <c:v>16.5</c:v>
                </c:pt>
                <c:pt idx="268">
                  <c:v>16.5</c:v>
                </c:pt>
                <c:pt idx="269">
                  <c:v>16.5</c:v>
                </c:pt>
                <c:pt idx="270">
                  <c:v>16.5</c:v>
                </c:pt>
                <c:pt idx="271">
                  <c:v>16.5</c:v>
                </c:pt>
                <c:pt idx="272">
                  <c:v>16.5</c:v>
                </c:pt>
                <c:pt idx="273">
                  <c:v>16.5</c:v>
                </c:pt>
                <c:pt idx="274">
                  <c:v>16.5</c:v>
                </c:pt>
                <c:pt idx="275">
                  <c:v>16.5</c:v>
                </c:pt>
                <c:pt idx="276">
                  <c:v>16.5</c:v>
                </c:pt>
                <c:pt idx="277">
                  <c:v>16.5</c:v>
                </c:pt>
                <c:pt idx="278">
                  <c:v>16.5</c:v>
                </c:pt>
                <c:pt idx="279">
                  <c:v>16.5</c:v>
                </c:pt>
                <c:pt idx="280">
                  <c:v>16.5</c:v>
                </c:pt>
                <c:pt idx="281">
                  <c:v>16.5</c:v>
                </c:pt>
                <c:pt idx="282">
                  <c:v>16.5</c:v>
                </c:pt>
                <c:pt idx="283">
                  <c:v>16.5</c:v>
                </c:pt>
                <c:pt idx="284">
                  <c:v>16.5</c:v>
                </c:pt>
                <c:pt idx="285">
                  <c:v>16.5</c:v>
                </c:pt>
                <c:pt idx="286">
                  <c:v>16.5</c:v>
                </c:pt>
                <c:pt idx="287">
                  <c:v>16.5</c:v>
                </c:pt>
                <c:pt idx="288">
                  <c:v>16.5</c:v>
                </c:pt>
                <c:pt idx="289">
                  <c:v>16.5</c:v>
                </c:pt>
                <c:pt idx="290">
                  <c:v>16.5</c:v>
                </c:pt>
                <c:pt idx="291">
                  <c:v>16.599853515625</c:v>
                </c:pt>
                <c:pt idx="292">
                  <c:v>16.599853515625</c:v>
                </c:pt>
                <c:pt idx="293">
                  <c:v>16.599853515625</c:v>
                </c:pt>
                <c:pt idx="294">
                  <c:v>16.599853515625</c:v>
                </c:pt>
                <c:pt idx="295">
                  <c:v>16.599853515625</c:v>
                </c:pt>
                <c:pt idx="296">
                  <c:v>16.599853515625</c:v>
                </c:pt>
                <c:pt idx="297">
                  <c:v>16.599853515625</c:v>
                </c:pt>
                <c:pt idx="298">
                  <c:v>16.599853515625</c:v>
                </c:pt>
                <c:pt idx="299">
                  <c:v>16.599853515625</c:v>
                </c:pt>
                <c:pt idx="300">
                  <c:v>16.599853515625</c:v>
                </c:pt>
                <c:pt idx="301">
                  <c:v>16.599853515625</c:v>
                </c:pt>
                <c:pt idx="302">
                  <c:v>16.599853515625</c:v>
                </c:pt>
                <c:pt idx="303">
                  <c:v>16.599853515625</c:v>
                </c:pt>
                <c:pt idx="304">
                  <c:v>16.599853515625</c:v>
                </c:pt>
                <c:pt idx="305">
                  <c:v>16.599853515625</c:v>
                </c:pt>
                <c:pt idx="306">
                  <c:v>16.599853515625</c:v>
                </c:pt>
                <c:pt idx="307">
                  <c:v>16.599853515625</c:v>
                </c:pt>
                <c:pt idx="308">
                  <c:v>16.599853515625</c:v>
                </c:pt>
                <c:pt idx="309">
                  <c:v>16.599853515625</c:v>
                </c:pt>
                <c:pt idx="310">
                  <c:v>16.599853515625</c:v>
                </c:pt>
                <c:pt idx="311">
                  <c:v>16.599853515625</c:v>
                </c:pt>
                <c:pt idx="312">
                  <c:v>16.599853515625</c:v>
                </c:pt>
                <c:pt idx="313">
                  <c:v>16.599853515625</c:v>
                </c:pt>
                <c:pt idx="314">
                  <c:v>16.599853515625</c:v>
                </c:pt>
                <c:pt idx="315">
                  <c:v>16.599853515625</c:v>
                </c:pt>
                <c:pt idx="316">
                  <c:v>16.599853515625</c:v>
                </c:pt>
                <c:pt idx="317">
                  <c:v>16.599853515625</c:v>
                </c:pt>
                <c:pt idx="318">
                  <c:v>16.599853515625</c:v>
                </c:pt>
                <c:pt idx="319">
                  <c:v>16.599853515625</c:v>
                </c:pt>
                <c:pt idx="320">
                  <c:v>16.599853515625</c:v>
                </c:pt>
                <c:pt idx="321">
                  <c:v>16.699951171875</c:v>
                </c:pt>
                <c:pt idx="322">
                  <c:v>16.699951171875</c:v>
                </c:pt>
                <c:pt idx="323">
                  <c:v>16.699951171875</c:v>
                </c:pt>
                <c:pt idx="324">
                  <c:v>16.699951171875</c:v>
                </c:pt>
                <c:pt idx="325">
                  <c:v>16.699951171875</c:v>
                </c:pt>
                <c:pt idx="326">
                  <c:v>16.699951171875</c:v>
                </c:pt>
                <c:pt idx="327">
                  <c:v>16.699951171875</c:v>
                </c:pt>
                <c:pt idx="328">
                  <c:v>16.699951171875</c:v>
                </c:pt>
                <c:pt idx="329">
                  <c:v>16.699951171875</c:v>
                </c:pt>
                <c:pt idx="330">
                  <c:v>16.699951171875</c:v>
                </c:pt>
                <c:pt idx="331">
                  <c:v>16.699951171875</c:v>
                </c:pt>
                <c:pt idx="332">
                  <c:v>16.699951171875</c:v>
                </c:pt>
                <c:pt idx="333">
                  <c:v>16.699951171875</c:v>
                </c:pt>
                <c:pt idx="334">
                  <c:v>16.699951171875</c:v>
                </c:pt>
                <c:pt idx="335">
                  <c:v>16.699951171875</c:v>
                </c:pt>
                <c:pt idx="336">
                  <c:v>16.699951171875</c:v>
                </c:pt>
                <c:pt idx="337">
                  <c:v>16.699951171875</c:v>
                </c:pt>
                <c:pt idx="338">
                  <c:v>16.699951171875</c:v>
                </c:pt>
                <c:pt idx="339">
                  <c:v>16.699951171875</c:v>
                </c:pt>
                <c:pt idx="340">
                  <c:v>16.699951171875</c:v>
                </c:pt>
                <c:pt idx="341">
                  <c:v>16.699951171875</c:v>
                </c:pt>
                <c:pt idx="342">
                  <c:v>16.699951171875</c:v>
                </c:pt>
                <c:pt idx="343">
                  <c:v>16.699951171875</c:v>
                </c:pt>
                <c:pt idx="344">
                  <c:v>16.699951171875</c:v>
                </c:pt>
                <c:pt idx="345">
                  <c:v>16.699951171875</c:v>
                </c:pt>
                <c:pt idx="346">
                  <c:v>16.699951171875</c:v>
                </c:pt>
                <c:pt idx="347">
                  <c:v>16.699951171875</c:v>
                </c:pt>
                <c:pt idx="348">
                  <c:v>16.699951171875</c:v>
                </c:pt>
                <c:pt idx="349">
                  <c:v>16.7998046875</c:v>
                </c:pt>
                <c:pt idx="350">
                  <c:v>16.7998046875</c:v>
                </c:pt>
                <c:pt idx="351">
                  <c:v>16.7998046875</c:v>
                </c:pt>
                <c:pt idx="352">
                  <c:v>16.7998046875</c:v>
                </c:pt>
                <c:pt idx="353">
                  <c:v>16.7998046875</c:v>
                </c:pt>
                <c:pt idx="354">
                  <c:v>16.7998046875</c:v>
                </c:pt>
                <c:pt idx="355">
                  <c:v>16.7998046875</c:v>
                </c:pt>
                <c:pt idx="356">
                  <c:v>16.7998046875</c:v>
                </c:pt>
                <c:pt idx="357">
                  <c:v>16.7998046875</c:v>
                </c:pt>
                <c:pt idx="358">
                  <c:v>16.7998046875</c:v>
                </c:pt>
                <c:pt idx="359">
                  <c:v>16.7998046875</c:v>
                </c:pt>
                <c:pt idx="360">
                  <c:v>16.7998046875</c:v>
                </c:pt>
                <c:pt idx="361">
                  <c:v>16.7998046875</c:v>
                </c:pt>
                <c:pt idx="362">
                  <c:v>16.7998046875</c:v>
                </c:pt>
                <c:pt idx="363">
                  <c:v>16.7998046875</c:v>
                </c:pt>
                <c:pt idx="364">
                  <c:v>16.7998046875</c:v>
                </c:pt>
                <c:pt idx="365">
                  <c:v>16.7998046875</c:v>
                </c:pt>
                <c:pt idx="366">
                  <c:v>16.7998046875</c:v>
                </c:pt>
                <c:pt idx="367">
                  <c:v>16.7998046875</c:v>
                </c:pt>
                <c:pt idx="368">
                  <c:v>16.7998046875</c:v>
                </c:pt>
                <c:pt idx="369">
                  <c:v>16.7998046875</c:v>
                </c:pt>
                <c:pt idx="370">
                  <c:v>16.7998046875</c:v>
                </c:pt>
                <c:pt idx="371">
                  <c:v>16.7998046875</c:v>
                </c:pt>
                <c:pt idx="372">
                  <c:v>16.7998046875</c:v>
                </c:pt>
                <c:pt idx="373">
                  <c:v>16.89990234375</c:v>
                </c:pt>
                <c:pt idx="374">
                  <c:v>16.89990234375</c:v>
                </c:pt>
                <c:pt idx="375">
                  <c:v>16.89990234375</c:v>
                </c:pt>
                <c:pt idx="376">
                  <c:v>16.89990234375</c:v>
                </c:pt>
                <c:pt idx="377">
                  <c:v>16.89990234375</c:v>
                </c:pt>
                <c:pt idx="378">
                  <c:v>16.89990234375</c:v>
                </c:pt>
                <c:pt idx="379">
                  <c:v>16.89990234375</c:v>
                </c:pt>
                <c:pt idx="380">
                  <c:v>16.89990234375</c:v>
                </c:pt>
                <c:pt idx="381">
                  <c:v>16.89990234375</c:v>
                </c:pt>
                <c:pt idx="382">
                  <c:v>16.89990234375</c:v>
                </c:pt>
                <c:pt idx="383">
                  <c:v>16.89990234375</c:v>
                </c:pt>
                <c:pt idx="384">
                  <c:v>16.89990234375</c:v>
                </c:pt>
                <c:pt idx="385">
                  <c:v>16.89990234375</c:v>
                </c:pt>
                <c:pt idx="386">
                  <c:v>16.89990234375</c:v>
                </c:pt>
                <c:pt idx="387">
                  <c:v>16.89990234375</c:v>
                </c:pt>
                <c:pt idx="388">
                  <c:v>16.89990234375</c:v>
                </c:pt>
                <c:pt idx="389">
                  <c:v>16.89990234375</c:v>
                </c:pt>
                <c:pt idx="390">
                  <c:v>16.89990234375</c:v>
                </c:pt>
                <c:pt idx="391">
                  <c:v>16.89990234375</c:v>
                </c:pt>
                <c:pt idx="392">
                  <c:v>16.89990234375</c:v>
                </c:pt>
                <c:pt idx="393">
                  <c:v>16.89990234375</c:v>
                </c:pt>
                <c:pt idx="394">
                  <c:v>16.89990234375</c:v>
                </c:pt>
                <c:pt idx="395">
                  <c:v>16.89990234375</c:v>
                </c:pt>
                <c:pt idx="396">
                  <c:v>16.89990234375</c:v>
                </c:pt>
                <c:pt idx="397">
                  <c:v>16.999755859375</c:v>
                </c:pt>
                <c:pt idx="398">
                  <c:v>16.999755859375</c:v>
                </c:pt>
                <c:pt idx="399">
                  <c:v>16.999755859375</c:v>
                </c:pt>
                <c:pt idx="400">
                  <c:v>16.999755859375</c:v>
                </c:pt>
                <c:pt idx="401">
                  <c:v>16.999755859375</c:v>
                </c:pt>
                <c:pt idx="402">
                  <c:v>16.999755859375</c:v>
                </c:pt>
                <c:pt idx="403">
                  <c:v>16.999755859375</c:v>
                </c:pt>
                <c:pt idx="404">
                  <c:v>16.999755859375</c:v>
                </c:pt>
                <c:pt idx="405">
                  <c:v>16.999755859375</c:v>
                </c:pt>
                <c:pt idx="406">
                  <c:v>16.999755859375</c:v>
                </c:pt>
                <c:pt idx="407">
                  <c:v>16.999755859375</c:v>
                </c:pt>
                <c:pt idx="408">
                  <c:v>16.999755859375</c:v>
                </c:pt>
                <c:pt idx="409">
                  <c:v>16.999755859375</c:v>
                </c:pt>
                <c:pt idx="410">
                  <c:v>16.999755859375</c:v>
                </c:pt>
                <c:pt idx="411">
                  <c:v>16.999755859375</c:v>
                </c:pt>
                <c:pt idx="412">
                  <c:v>16.999755859375</c:v>
                </c:pt>
                <c:pt idx="413">
                  <c:v>16.999755859375</c:v>
                </c:pt>
                <c:pt idx="414">
                  <c:v>16.999755859375</c:v>
                </c:pt>
                <c:pt idx="415">
                  <c:v>16.999755859375</c:v>
                </c:pt>
                <c:pt idx="416">
                  <c:v>16.999755859375</c:v>
                </c:pt>
                <c:pt idx="417">
                  <c:v>16.999755859375</c:v>
                </c:pt>
                <c:pt idx="418">
                  <c:v>16.999755859375</c:v>
                </c:pt>
                <c:pt idx="419">
                  <c:v>16.999755859375</c:v>
                </c:pt>
                <c:pt idx="420">
                  <c:v>17.099853515625</c:v>
                </c:pt>
                <c:pt idx="421">
                  <c:v>17.099853515625</c:v>
                </c:pt>
                <c:pt idx="422">
                  <c:v>17.099853515625</c:v>
                </c:pt>
                <c:pt idx="423">
                  <c:v>17.099853515625</c:v>
                </c:pt>
                <c:pt idx="424">
                  <c:v>17.099853515625</c:v>
                </c:pt>
                <c:pt idx="425">
                  <c:v>17.099853515625</c:v>
                </c:pt>
                <c:pt idx="426">
                  <c:v>17.099853515625</c:v>
                </c:pt>
                <c:pt idx="427">
                  <c:v>17.099853515625</c:v>
                </c:pt>
                <c:pt idx="428">
                  <c:v>17.099853515625</c:v>
                </c:pt>
                <c:pt idx="429">
                  <c:v>17.099853515625</c:v>
                </c:pt>
                <c:pt idx="430">
                  <c:v>17.099853515625</c:v>
                </c:pt>
                <c:pt idx="431">
                  <c:v>17.099853515625</c:v>
                </c:pt>
                <c:pt idx="432">
                  <c:v>17.099853515625</c:v>
                </c:pt>
                <c:pt idx="433">
                  <c:v>17.099853515625</c:v>
                </c:pt>
                <c:pt idx="434">
                  <c:v>17.099853515625</c:v>
                </c:pt>
                <c:pt idx="435">
                  <c:v>17.099853515625</c:v>
                </c:pt>
                <c:pt idx="436">
                  <c:v>17.099853515625</c:v>
                </c:pt>
                <c:pt idx="437">
                  <c:v>17.099853515625</c:v>
                </c:pt>
                <c:pt idx="438">
                  <c:v>17.099853515625</c:v>
                </c:pt>
                <c:pt idx="439">
                  <c:v>17.099853515625</c:v>
                </c:pt>
                <c:pt idx="440">
                  <c:v>17.099853515625</c:v>
                </c:pt>
                <c:pt idx="441">
                  <c:v>17.199951171875</c:v>
                </c:pt>
                <c:pt idx="442">
                  <c:v>17.199951171875</c:v>
                </c:pt>
                <c:pt idx="443">
                  <c:v>17.199951171875</c:v>
                </c:pt>
                <c:pt idx="444">
                  <c:v>17.199951171875</c:v>
                </c:pt>
                <c:pt idx="445">
                  <c:v>17.199951171875</c:v>
                </c:pt>
                <c:pt idx="446">
                  <c:v>17.199951171875</c:v>
                </c:pt>
                <c:pt idx="447">
                  <c:v>17.199951171875</c:v>
                </c:pt>
                <c:pt idx="448">
                  <c:v>17.199951171875</c:v>
                </c:pt>
                <c:pt idx="449">
                  <c:v>17.199951171875</c:v>
                </c:pt>
                <c:pt idx="450">
                  <c:v>17.199951171875</c:v>
                </c:pt>
                <c:pt idx="451">
                  <c:v>17.199951171875</c:v>
                </c:pt>
                <c:pt idx="452">
                  <c:v>17.199951171875</c:v>
                </c:pt>
                <c:pt idx="453">
                  <c:v>17.199951171875</c:v>
                </c:pt>
                <c:pt idx="454">
                  <c:v>17.199951171875</c:v>
                </c:pt>
                <c:pt idx="455">
                  <c:v>17.199951171875</c:v>
                </c:pt>
                <c:pt idx="456">
                  <c:v>17.199951171875</c:v>
                </c:pt>
                <c:pt idx="457">
                  <c:v>17.199951171875</c:v>
                </c:pt>
                <c:pt idx="458">
                  <c:v>17.199951171875</c:v>
                </c:pt>
                <c:pt idx="459">
                  <c:v>17.199951171875</c:v>
                </c:pt>
                <c:pt idx="460">
                  <c:v>17.199951171875</c:v>
                </c:pt>
                <c:pt idx="461">
                  <c:v>17.199951171875</c:v>
                </c:pt>
                <c:pt idx="462">
                  <c:v>17.2998046875</c:v>
                </c:pt>
                <c:pt idx="463">
                  <c:v>17.2998046875</c:v>
                </c:pt>
                <c:pt idx="464">
                  <c:v>17.2998046875</c:v>
                </c:pt>
                <c:pt idx="465">
                  <c:v>17.2998046875</c:v>
                </c:pt>
                <c:pt idx="466">
                  <c:v>17.2998046875</c:v>
                </c:pt>
                <c:pt idx="467">
                  <c:v>17.2998046875</c:v>
                </c:pt>
                <c:pt idx="468">
                  <c:v>17.2998046875</c:v>
                </c:pt>
                <c:pt idx="469">
                  <c:v>17.2998046875</c:v>
                </c:pt>
                <c:pt idx="470">
                  <c:v>17.2998046875</c:v>
                </c:pt>
                <c:pt idx="471">
                  <c:v>17.2998046875</c:v>
                </c:pt>
                <c:pt idx="472">
                  <c:v>17.2998046875</c:v>
                </c:pt>
                <c:pt idx="473">
                  <c:v>17.2998046875</c:v>
                </c:pt>
                <c:pt idx="474">
                  <c:v>17.2998046875</c:v>
                </c:pt>
                <c:pt idx="475">
                  <c:v>17.2998046875</c:v>
                </c:pt>
                <c:pt idx="476">
                  <c:v>17.2998046875</c:v>
                </c:pt>
                <c:pt idx="477">
                  <c:v>17.2998046875</c:v>
                </c:pt>
                <c:pt idx="478">
                  <c:v>17.2998046875</c:v>
                </c:pt>
                <c:pt idx="479">
                  <c:v>17.2998046875</c:v>
                </c:pt>
                <c:pt idx="480">
                  <c:v>17.2998046875</c:v>
                </c:pt>
                <c:pt idx="481">
                  <c:v>17.2998046875</c:v>
                </c:pt>
                <c:pt idx="482">
                  <c:v>17.2998046875</c:v>
                </c:pt>
                <c:pt idx="483">
                  <c:v>17.39990234375</c:v>
                </c:pt>
                <c:pt idx="484">
                  <c:v>17.39990234375</c:v>
                </c:pt>
                <c:pt idx="485">
                  <c:v>17.39990234375</c:v>
                </c:pt>
                <c:pt idx="486">
                  <c:v>17.39990234375</c:v>
                </c:pt>
                <c:pt idx="487">
                  <c:v>17.39990234375</c:v>
                </c:pt>
                <c:pt idx="488">
                  <c:v>17.39990234375</c:v>
                </c:pt>
                <c:pt idx="489">
                  <c:v>17.39990234375</c:v>
                </c:pt>
                <c:pt idx="490">
                  <c:v>17.39990234375</c:v>
                </c:pt>
                <c:pt idx="491">
                  <c:v>17.39990234375</c:v>
                </c:pt>
                <c:pt idx="492">
                  <c:v>17.39990234375</c:v>
                </c:pt>
                <c:pt idx="493">
                  <c:v>17.39990234375</c:v>
                </c:pt>
                <c:pt idx="494">
                  <c:v>17.39990234375</c:v>
                </c:pt>
                <c:pt idx="495">
                  <c:v>17.39990234375</c:v>
                </c:pt>
                <c:pt idx="496">
                  <c:v>17.39990234375</c:v>
                </c:pt>
                <c:pt idx="497">
                  <c:v>17.39990234375</c:v>
                </c:pt>
                <c:pt idx="498">
                  <c:v>17.39990234375</c:v>
                </c:pt>
                <c:pt idx="499">
                  <c:v>17.39990234375</c:v>
                </c:pt>
                <c:pt idx="500">
                  <c:v>17.39990234375</c:v>
                </c:pt>
                <c:pt idx="501">
                  <c:v>17.39990234375</c:v>
                </c:pt>
                <c:pt idx="502">
                  <c:v>17.499755859375</c:v>
                </c:pt>
                <c:pt idx="503">
                  <c:v>17.499755859375</c:v>
                </c:pt>
                <c:pt idx="504">
                  <c:v>17.499755859375</c:v>
                </c:pt>
                <c:pt idx="505">
                  <c:v>17.499755859375</c:v>
                </c:pt>
                <c:pt idx="506">
                  <c:v>17.499755859375</c:v>
                </c:pt>
                <c:pt idx="507">
                  <c:v>17.499755859375</c:v>
                </c:pt>
                <c:pt idx="508">
                  <c:v>17.499755859375</c:v>
                </c:pt>
                <c:pt idx="509">
                  <c:v>17.499755859375</c:v>
                </c:pt>
                <c:pt idx="510">
                  <c:v>17.499755859375</c:v>
                </c:pt>
                <c:pt idx="511">
                  <c:v>17.499755859375</c:v>
                </c:pt>
                <c:pt idx="512">
                  <c:v>17.499755859375</c:v>
                </c:pt>
                <c:pt idx="513">
                  <c:v>17.499755859375</c:v>
                </c:pt>
                <c:pt idx="514">
                  <c:v>17.499755859375</c:v>
                </c:pt>
                <c:pt idx="515">
                  <c:v>17.499755859375</c:v>
                </c:pt>
                <c:pt idx="516">
                  <c:v>17.499755859375</c:v>
                </c:pt>
                <c:pt idx="517">
                  <c:v>17.499755859375</c:v>
                </c:pt>
                <c:pt idx="518">
                  <c:v>17.499755859375</c:v>
                </c:pt>
                <c:pt idx="519">
                  <c:v>17.499755859375</c:v>
                </c:pt>
                <c:pt idx="520">
                  <c:v>17.599853515625</c:v>
                </c:pt>
                <c:pt idx="521">
                  <c:v>17.599853515625</c:v>
                </c:pt>
                <c:pt idx="522">
                  <c:v>17.599853515625</c:v>
                </c:pt>
                <c:pt idx="523">
                  <c:v>17.599853515625</c:v>
                </c:pt>
                <c:pt idx="524">
                  <c:v>17.599853515625</c:v>
                </c:pt>
                <c:pt idx="525">
                  <c:v>17.599853515625</c:v>
                </c:pt>
                <c:pt idx="526">
                  <c:v>17.599853515625</c:v>
                </c:pt>
                <c:pt idx="527">
                  <c:v>17.599853515625</c:v>
                </c:pt>
                <c:pt idx="528">
                  <c:v>17.599853515625</c:v>
                </c:pt>
                <c:pt idx="529">
                  <c:v>17.599853515625</c:v>
                </c:pt>
                <c:pt idx="530">
                  <c:v>17.599853515625</c:v>
                </c:pt>
                <c:pt idx="531">
                  <c:v>17.599853515625</c:v>
                </c:pt>
                <c:pt idx="532">
                  <c:v>17.599853515625</c:v>
                </c:pt>
                <c:pt idx="533">
                  <c:v>17.599853515625</c:v>
                </c:pt>
                <c:pt idx="534">
                  <c:v>17.599853515625</c:v>
                </c:pt>
                <c:pt idx="535">
                  <c:v>17.599853515625</c:v>
                </c:pt>
                <c:pt idx="536">
                  <c:v>17.599853515625</c:v>
                </c:pt>
                <c:pt idx="537">
                  <c:v>17.599853515625</c:v>
                </c:pt>
                <c:pt idx="538">
                  <c:v>17.599853515625</c:v>
                </c:pt>
                <c:pt idx="539">
                  <c:v>17.699951171875</c:v>
                </c:pt>
                <c:pt idx="540">
                  <c:v>17.699951171875</c:v>
                </c:pt>
                <c:pt idx="541">
                  <c:v>17.699951171875</c:v>
                </c:pt>
                <c:pt idx="542">
                  <c:v>17.699951171875</c:v>
                </c:pt>
                <c:pt idx="543">
                  <c:v>17.699951171875</c:v>
                </c:pt>
                <c:pt idx="544">
                  <c:v>17.699951171875</c:v>
                </c:pt>
                <c:pt idx="545">
                  <c:v>17.699951171875</c:v>
                </c:pt>
                <c:pt idx="546">
                  <c:v>17.699951171875</c:v>
                </c:pt>
                <c:pt idx="547">
                  <c:v>17.699951171875</c:v>
                </c:pt>
                <c:pt idx="548">
                  <c:v>17.699951171875</c:v>
                </c:pt>
                <c:pt idx="549">
                  <c:v>17.699951171875</c:v>
                </c:pt>
                <c:pt idx="550">
                  <c:v>17.699951171875</c:v>
                </c:pt>
                <c:pt idx="551">
                  <c:v>17.699951171875</c:v>
                </c:pt>
                <c:pt idx="552">
                  <c:v>17.699951171875</c:v>
                </c:pt>
                <c:pt idx="553">
                  <c:v>17.699951171875</c:v>
                </c:pt>
                <c:pt idx="554">
                  <c:v>17.699951171875</c:v>
                </c:pt>
                <c:pt idx="555">
                  <c:v>17.699951171875</c:v>
                </c:pt>
                <c:pt idx="556">
                  <c:v>17.699951171875</c:v>
                </c:pt>
                <c:pt idx="557">
                  <c:v>17.7998046875</c:v>
                </c:pt>
                <c:pt idx="558">
                  <c:v>17.7998046875</c:v>
                </c:pt>
                <c:pt idx="559">
                  <c:v>17.7998046875</c:v>
                </c:pt>
                <c:pt idx="560">
                  <c:v>17.7998046875</c:v>
                </c:pt>
                <c:pt idx="561">
                  <c:v>17.7998046875</c:v>
                </c:pt>
                <c:pt idx="562">
                  <c:v>17.7998046875</c:v>
                </c:pt>
                <c:pt idx="563">
                  <c:v>17.7998046875</c:v>
                </c:pt>
                <c:pt idx="564">
                  <c:v>17.7998046875</c:v>
                </c:pt>
                <c:pt idx="565">
                  <c:v>17.7998046875</c:v>
                </c:pt>
                <c:pt idx="566">
                  <c:v>17.7998046875</c:v>
                </c:pt>
                <c:pt idx="567">
                  <c:v>17.7998046875</c:v>
                </c:pt>
                <c:pt idx="568">
                  <c:v>17.7998046875</c:v>
                </c:pt>
                <c:pt idx="569">
                  <c:v>17.7998046875</c:v>
                </c:pt>
                <c:pt idx="570">
                  <c:v>17.7998046875</c:v>
                </c:pt>
                <c:pt idx="571">
                  <c:v>17.7998046875</c:v>
                </c:pt>
                <c:pt idx="572">
                  <c:v>17.7998046875</c:v>
                </c:pt>
                <c:pt idx="573">
                  <c:v>17.7998046875</c:v>
                </c:pt>
                <c:pt idx="574">
                  <c:v>17.7998046875</c:v>
                </c:pt>
                <c:pt idx="575">
                  <c:v>17.89990234375</c:v>
                </c:pt>
                <c:pt idx="576">
                  <c:v>17.89990234375</c:v>
                </c:pt>
                <c:pt idx="577">
                  <c:v>17.89990234375</c:v>
                </c:pt>
                <c:pt idx="578">
                  <c:v>17.89990234375</c:v>
                </c:pt>
                <c:pt idx="579">
                  <c:v>17.89990234375</c:v>
                </c:pt>
                <c:pt idx="580">
                  <c:v>17.89990234375</c:v>
                </c:pt>
                <c:pt idx="581">
                  <c:v>17.89990234375</c:v>
                </c:pt>
                <c:pt idx="582">
                  <c:v>17.89990234375</c:v>
                </c:pt>
                <c:pt idx="583">
                  <c:v>17.89990234375</c:v>
                </c:pt>
                <c:pt idx="584">
                  <c:v>17.89990234375</c:v>
                </c:pt>
                <c:pt idx="585">
                  <c:v>17.89990234375</c:v>
                </c:pt>
                <c:pt idx="586">
                  <c:v>17.89990234375</c:v>
                </c:pt>
                <c:pt idx="587">
                  <c:v>17.89990234375</c:v>
                </c:pt>
                <c:pt idx="588">
                  <c:v>17.89990234375</c:v>
                </c:pt>
                <c:pt idx="589">
                  <c:v>17.89990234375</c:v>
                </c:pt>
                <c:pt idx="590">
                  <c:v>17.89990234375</c:v>
                </c:pt>
                <c:pt idx="591">
                  <c:v>17.89990234375</c:v>
                </c:pt>
                <c:pt idx="592">
                  <c:v>17.999755859375</c:v>
                </c:pt>
                <c:pt idx="593">
                  <c:v>17.999755859375</c:v>
                </c:pt>
                <c:pt idx="594">
                  <c:v>17.999755859375</c:v>
                </c:pt>
                <c:pt idx="595">
                  <c:v>17.999755859375</c:v>
                </c:pt>
                <c:pt idx="596">
                  <c:v>17.999755859375</c:v>
                </c:pt>
                <c:pt idx="597">
                  <c:v>17.999755859375</c:v>
                </c:pt>
                <c:pt idx="598">
                  <c:v>17.999755859375</c:v>
                </c:pt>
                <c:pt idx="599">
                  <c:v>17.999755859375</c:v>
                </c:pt>
                <c:pt idx="600">
                  <c:v>17.999755859375</c:v>
                </c:pt>
                <c:pt idx="601">
                  <c:v>17.999755859375</c:v>
                </c:pt>
                <c:pt idx="602">
                  <c:v>17.999755859375</c:v>
                </c:pt>
                <c:pt idx="603">
                  <c:v>17.999755859375</c:v>
                </c:pt>
                <c:pt idx="604">
                  <c:v>17.999755859375</c:v>
                </c:pt>
                <c:pt idx="605">
                  <c:v>17.999755859375</c:v>
                </c:pt>
                <c:pt idx="606">
                  <c:v>17.999755859375</c:v>
                </c:pt>
                <c:pt idx="607">
                  <c:v>17.999755859375</c:v>
                </c:pt>
                <c:pt idx="608">
                  <c:v>18.099853515625</c:v>
                </c:pt>
                <c:pt idx="609">
                  <c:v>18.099853515625</c:v>
                </c:pt>
                <c:pt idx="610">
                  <c:v>18.099853515625</c:v>
                </c:pt>
                <c:pt idx="611">
                  <c:v>18.099853515625</c:v>
                </c:pt>
                <c:pt idx="612">
                  <c:v>18.099853515625</c:v>
                </c:pt>
                <c:pt idx="613">
                  <c:v>18.099853515625</c:v>
                </c:pt>
                <c:pt idx="614">
                  <c:v>18.099853515625</c:v>
                </c:pt>
                <c:pt idx="615">
                  <c:v>18.099853515625</c:v>
                </c:pt>
                <c:pt idx="616">
                  <c:v>18.099853515625</c:v>
                </c:pt>
                <c:pt idx="617">
                  <c:v>18.099853515625</c:v>
                </c:pt>
                <c:pt idx="618">
                  <c:v>18.099853515625</c:v>
                </c:pt>
                <c:pt idx="619">
                  <c:v>18.099853515625</c:v>
                </c:pt>
                <c:pt idx="620">
                  <c:v>18.099853515625</c:v>
                </c:pt>
                <c:pt idx="621">
                  <c:v>18.099853515625</c:v>
                </c:pt>
                <c:pt idx="622">
                  <c:v>18.099853515625</c:v>
                </c:pt>
                <c:pt idx="623">
                  <c:v>18.099853515625</c:v>
                </c:pt>
                <c:pt idx="624">
                  <c:v>18.199951171875</c:v>
                </c:pt>
                <c:pt idx="625">
                  <c:v>18.199951171875</c:v>
                </c:pt>
                <c:pt idx="626">
                  <c:v>18.199951171875</c:v>
                </c:pt>
                <c:pt idx="627">
                  <c:v>18.199951171875</c:v>
                </c:pt>
                <c:pt idx="628">
                  <c:v>18.199951171875</c:v>
                </c:pt>
                <c:pt idx="629">
                  <c:v>18.199951171875</c:v>
                </c:pt>
                <c:pt idx="630">
                  <c:v>18.199951171875</c:v>
                </c:pt>
                <c:pt idx="631">
                  <c:v>18.199951171875</c:v>
                </c:pt>
                <c:pt idx="632">
                  <c:v>18.199951171875</c:v>
                </c:pt>
                <c:pt idx="633">
                  <c:v>18.199951171875</c:v>
                </c:pt>
                <c:pt idx="634">
                  <c:v>18.199951171875</c:v>
                </c:pt>
                <c:pt idx="635">
                  <c:v>18.199951171875</c:v>
                </c:pt>
                <c:pt idx="636">
                  <c:v>18.199951171875</c:v>
                </c:pt>
                <c:pt idx="637">
                  <c:v>18.199951171875</c:v>
                </c:pt>
                <c:pt idx="638">
                  <c:v>18.199951171875</c:v>
                </c:pt>
                <c:pt idx="639">
                  <c:v>18.199951171875</c:v>
                </c:pt>
                <c:pt idx="640">
                  <c:v>18.199951171875</c:v>
                </c:pt>
                <c:pt idx="641">
                  <c:v>18.2998046875</c:v>
                </c:pt>
                <c:pt idx="642">
                  <c:v>18.2998046875</c:v>
                </c:pt>
                <c:pt idx="643">
                  <c:v>18.2998046875</c:v>
                </c:pt>
                <c:pt idx="644">
                  <c:v>18.2998046875</c:v>
                </c:pt>
                <c:pt idx="645">
                  <c:v>18.2998046875</c:v>
                </c:pt>
                <c:pt idx="646">
                  <c:v>18.2998046875</c:v>
                </c:pt>
                <c:pt idx="647">
                  <c:v>18.2998046875</c:v>
                </c:pt>
                <c:pt idx="648">
                  <c:v>18.2998046875</c:v>
                </c:pt>
                <c:pt idx="649">
                  <c:v>18.2998046875</c:v>
                </c:pt>
                <c:pt idx="650">
                  <c:v>18.2998046875</c:v>
                </c:pt>
                <c:pt idx="651">
                  <c:v>18.2998046875</c:v>
                </c:pt>
                <c:pt idx="652">
                  <c:v>18.2998046875</c:v>
                </c:pt>
                <c:pt idx="653">
                  <c:v>18.2998046875</c:v>
                </c:pt>
                <c:pt idx="654">
                  <c:v>18.2998046875</c:v>
                </c:pt>
                <c:pt idx="655">
                  <c:v>18.2998046875</c:v>
                </c:pt>
                <c:pt idx="656">
                  <c:v>18.2998046875</c:v>
                </c:pt>
                <c:pt idx="657">
                  <c:v>18.39990234375</c:v>
                </c:pt>
                <c:pt idx="658">
                  <c:v>18.39990234375</c:v>
                </c:pt>
                <c:pt idx="659">
                  <c:v>18.39990234375</c:v>
                </c:pt>
                <c:pt idx="660">
                  <c:v>18.39990234375</c:v>
                </c:pt>
                <c:pt idx="661">
                  <c:v>18.39990234375</c:v>
                </c:pt>
                <c:pt idx="662">
                  <c:v>18.39990234375</c:v>
                </c:pt>
                <c:pt idx="663">
                  <c:v>18.39990234375</c:v>
                </c:pt>
                <c:pt idx="664">
                  <c:v>18.39990234375</c:v>
                </c:pt>
                <c:pt idx="665">
                  <c:v>18.39990234375</c:v>
                </c:pt>
                <c:pt idx="666">
                  <c:v>18.39990234375</c:v>
                </c:pt>
                <c:pt idx="667">
                  <c:v>18.39990234375</c:v>
                </c:pt>
                <c:pt idx="668">
                  <c:v>18.39990234375</c:v>
                </c:pt>
                <c:pt idx="669">
                  <c:v>18.39990234375</c:v>
                </c:pt>
                <c:pt idx="670">
                  <c:v>18.39990234375</c:v>
                </c:pt>
                <c:pt idx="671">
                  <c:v>18.39990234375</c:v>
                </c:pt>
                <c:pt idx="672">
                  <c:v>18.39990234375</c:v>
                </c:pt>
                <c:pt idx="673">
                  <c:v>18.499755859375</c:v>
                </c:pt>
                <c:pt idx="674">
                  <c:v>18.499755859375</c:v>
                </c:pt>
                <c:pt idx="675">
                  <c:v>18.499755859375</c:v>
                </c:pt>
                <c:pt idx="676">
                  <c:v>18.499755859375</c:v>
                </c:pt>
                <c:pt idx="677">
                  <c:v>18.499755859375</c:v>
                </c:pt>
                <c:pt idx="678">
                  <c:v>18.499755859375</c:v>
                </c:pt>
                <c:pt idx="679">
                  <c:v>18.499755859375</c:v>
                </c:pt>
                <c:pt idx="680">
                  <c:v>18.499755859375</c:v>
                </c:pt>
                <c:pt idx="681">
                  <c:v>18.499755859375</c:v>
                </c:pt>
                <c:pt idx="682">
                  <c:v>18.499755859375</c:v>
                </c:pt>
                <c:pt idx="683">
                  <c:v>18.499755859375</c:v>
                </c:pt>
                <c:pt idx="684">
                  <c:v>18.499755859375</c:v>
                </c:pt>
                <c:pt idx="685">
                  <c:v>18.499755859375</c:v>
                </c:pt>
                <c:pt idx="686">
                  <c:v>18.499755859375</c:v>
                </c:pt>
                <c:pt idx="687">
                  <c:v>18.499755859375</c:v>
                </c:pt>
                <c:pt idx="688">
                  <c:v>18.499755859375</c:v>
                </c:pt>
                <c:pt idx="689">
                  <c:v>18.599853515625</c:v>
                </c:pt>
                <c:pt idx="690">
                  <c:v>18.599853515625</c:v>
                </c:pt>
                <c:pt idx="691">
                  <c:v>18.599853515625</c:v>
                </c:pt>
                <c:pt idx="692">
                  <c:v>18.599853515625</c:v>
                </c:pt>
                <c:pt idx="693">
                  <c:v>18.599853515625</c:v>
                </c:pt>
                <c:pt idx="694">
                  <c:v>18.599853515625</c:v>
                </c:pt>
                <c:pt idx="695">
                  <c:v>18.599853515625</c:v>
                </c:pt>
                <c:pt idx="696">
                  <c:v>18.599853515625</c:v>
                </c:pt>
                <c:pt idx="697">
                  <c:v>18.599853515625</c:v>
                </c:pt>
                <c:pt idx="698">
                  <c:v>18.599853515625</c:v>
                </c:pt>
                <c:pt idx="699">
                  <c:v>18.599853515625</c:v>
                </c:pt>
                <c:pt idx="700">
                  <c:v>18.599853515625</c:v>
                </c:pt>
                <c:pt idx="701">
                  <c:v>18.599853515625</c:v>
                </c:pt>
                <c:pt idx="702">
                  <c:v>18.599853515625</c:v>
                </c:pt>
                <c:pt idx="703">
                  <c:v>18.599853515625</c:v>
                </c:pt>
                <c:pt idx="704">
                  <c:v>18.69970703125</c:v>
                </c:pt>
                <c:pt idx="705">
                  <c:v>18.69970703125</c:v>
                </c:pt>
                <c:pt idx="706">
                  <c:v>18.69970703125</c:v>
                </c:pt>
                <c:pt idx="707">
                  <c:v>18.69970703125</c:v>
                </c:pt>
                <c:pt idx="708">
                  <c:v>18.69970703125</c:v>
                </c:pt>
                <c:pt idx="709">
                  <c:v>18.69970703125</c:v>
                </c:pt>
                <c:pt idx="710">
                  <c:v>18.69970703125</c:v>
                </c:pt>
                <c:pt idx="711">
                  <c:v>18.69970703125</c:v>
                </c:pt>
                <c:pt idx="712">
                  <c:v>18.69970703125</c:v>
                </c:pt>
                <c:pt idx="713">
                  <c:v>18.69970703125</c:v>
                </c:pt>
                <c:pt idx="714">
                  <c:v>18.69970703125</c:v>
                </c:pt>
                <c:pt idx="715">
                  <c:v>18.69970703125</c:v>
                </c:pt>
                <c:pt idx="716">
                  <c:v>18.69970703125</c:v>
                </c:pt>
                <c:pt idx="717">
                  <c:v>18.69970703125</c:v>
                </c:pt>
                <c:pt idx="718">
                  <c:v>18.69970703125</c:v>
                </c:pt>
                <c:pt idx="719">
                  <c:v>18.7998046875</c:v>
                </c:pt>
                <c:pt idx="720">
                  <c:v>18.7998046875</c:v>
                </c:pt>
                <c:pt idx="721">
                  <c:v>18.7998046875</c:v>
                </c:pt>
                <c:pt idx="722">
                  <c:v>18.7998046875</c:v>
                </c:pt>
                <c:pt idx="723">
                  <c:v>18.7998046875</c:v>
                </c:pt>
                <c:pt idx="724">
                  <c:v>18.7998046875</c:v>
                </c:pt>
                <c:pt idx="725">
                  <c:v>18.7998046875</c:v>
                </c:pt>
                <c:pt idx="726">
                  <c:v>18.7998046875</c:v>
                </c:pt>
                <c:pt idx="727">
                  <c:v>18.7998046875</c:v>
                </c:pt>
                <c:pt idx="728">
                  <c:v>18.7998046875</c:v>
                </c:pt>
                <c:pt idx="729">
                  <c:v>18.7998046875</c:v>
                </c:pt>
                <c:pt idx="730">
                  <c:v>18.7998046875</c:v>
                </c:pt>
                <c:pt idx="731">
                  <c:v>18.7998046875</c:v>
                </c:pt>
                <c:pt idx="732">
                  <c:v>18.7998046875</c:v>
                </c:pt>
                <c:pt idx="733">
                  <c:v>18.7998046875</c:v>
                </c:pt>
                <c:pt idx="734">
                  <c:v>18.89990234375</c:v>
                </c:pt>
                <c:pt idx="735">
                  <c:v>18.89990234375</c:v>
                </c:pt>
                <c:pt idx="736">
                  <c:v>18.89990234375</c:v>
                </c:pt>
                <c:pt idx="737">
                  <c:v>18.89990234375</c:v>
                </c:pt>
                <c:pt idx="738">
                  <c:v>18.89990234375</c:v>
                </c:pt>
                <c:pt idx="739">
                  <c:v>18.89990234375</c:v>
                </c:pt>
                <c:pt idx="740">
                  <c:v>18.89990234375</c:v>
                </c:pt>
                <c:pt idx="741">
                  <c:v>18.89990234375</c:v>
                </c:pt>
                <c:pt idx="742">
                  <c:v>18.89990234375</c:v>
                </c:pt>
                <c:pt idx="743">
                  <c:v>18.89990234375</c:v>
                </c:pt>
                <c:pt idx="744">
                  <c:v>18.89990234375</c:v>
                </c:pt>
                <c:pt idx="745">
                  <c:v>18.89990234375</c:v>
                </c:pt>
                <c:pt idx="746">
                  <c:v>18.89990234375</c:v>
                </c:pt>
                <c:pt idx="747">
                  <c:v>18.89990234375</c:v>
                </c:pt>
                <c:pt idx="748">
                  <c:v>18.89990234375</c:v>
                </c:pt>
                <c:pt idx="749">
                  <c:v>18.999755859375</c:v>
                </c:pt>
                <c:pt idx="750">
                  <c:v>18.999755859375</c:v>
                </c:pt>
                <c:pt idx="751">
                  <c:v>18.999755859375</c:v>
                </c:pt>
                <c:pt idx="752">
                  <c:v>18.999755859375</c:v>
                </c:pt>
                <c:pt idx="753">
                  <c:v>18.999755859375</c:v>
                </c:pt>
                <c:pt idx="754">
                  <c:v>18.999755859375</c:v>
                </c:pt>
                <c:pt idx="755">
                  <c:v>18.999755859375</c:v>
                </c:pt>
                <c:pt idx="756">
                  <c:v>18.999755859375</c:v>
                </c:pt>
                <c:pt idx="757">
                  <c:v>18.999755859375</c:v>
                </c:pt>
                <c:pt idx="758">
                  <c:v>18.999755859375</c:v>
                </c:pt>
                <c:pt idx="759">
                  <c:v>18.999755859375</c:v>
                </c:pt>
                <c:pt idx="760">
                  <c:v>18.999755859375</c:v>
                </c:pt>
                <c:pt idx="761">
                  <c:v>18.999755859375</c:v>
                </c:pt>
                <c:pt idx="762">
                  <c:v>18.999755859375</c:v>
                </c:pt>
                <c:pt idx="763">
                  <c:v>18.999755859375</c:v>
                </c:pt>
                <c:pt idx="764">
                  <c:v>19.099853515625</c:v>
                </c:pt>
                <c:pt idx="765">
                  <c:v>19.099853515625</c:v>
                </c:pt>
                <c:pt idx="766">
                  <c:v>19.099853515625</c:v>
                </c:pt>
                <c:pt idx="767">
                  <c:v>19.099853515625</c:v>
                </c:pt>
                <c:pt idx="768">
                  <c:v>19.099853515625</c:v>
                </c:pt>
                <c:pt idx="769">
                  <c:v>19.099853515625</c:v>
                </c:pt>
                <c:pt idx="770">
                  <c:v>19.099853515625</c:v>
                </c:pt>
                <c:pt idx="771">
                  <c:v>19.099853515625</c:v>
                </c:pt>
                <c:pt idx="772">
                  <c:v>19.099853515625</c:v>
                </c:pt>
                <c:pt idx="773">
                  <c:v>19.099853515625</c:v>
                </c:pt>
                <c:pt idx="774">
                  <c:v>19.099853515625</c:v>
                </c:pt>
                <c:pt idx="775">
                  <c:v>19.099853515625</c:v>
                </c:pt>
                <c:pt idx="776">
                  <c:v>19.099853515625</c:v>
                </c:pt>
                <c:pt idx="777">
                  <c:v>19.099853515625</c:v>
                </c:pt>
                <c:pt idx="778">
                  <c:v>19.099853515625</c:v>
                </c:pt>
                <c:pt idx="779">
                  <c:v>19.099853515625</c:v>
                </c:pt>
                <c:pt idx="780">
                  <c:v>19.2001953125</c:v>
                </c:pt>
                <c:pt idx="781">
                  <c:v>19.2001953125</c:v>
                </c:pt>
                <c:pt idx="782">
                  <c:v>19.2001953125</c:v>
                </c:pt>
                <c:pt idx="783">
                  <c:v>19.2001953125</c:v>
                </c:pt>
                <c:pt idx="784">
                  <c:v>19.2001953125</c:v>
                </c:pt>
                <c:pt idx="785">
                  <c:v>19.2001953125</c:v>
                </c:pt>
                <c:pt idx="786">
                  <c:v>19.2001953125</c:v>
                </c:pt>
                <c:pt idx="787">
                  <c:v>19.2001953125</c:v>
                </c:pt>
                <c:pt idx="788">
                  <c:v>19.2001953125</c:v>
                </c:pt>
                <c:pt idx="789">
                  <c:v>19.2001953125</c:v>
                </c:pt>
                <c:pt idx="790">
                  <c:v>19.2001953125</c:v>
                </c:pt>
                <c:pt idx="791">
                  <c:v>19.2001953125</c:v>
                </c:pt>
                <c:pt idx="792">
                  <c:v>19.2001953125</c:v>
                </c:pt>
                <c:pt idx="793">
                  <c:v>19.2001953125</c:v>
                </c:pt>
                <c:pt idx="794">
                  <c:v>19.2001953125</c:v>
                </c:pt>
                <c:pt idx="795">
                  <c:v>19.2001953125</c:v>
                </c:pt>
                <c:pt idx="796">
                  <c:v>19.30029296875</c:v>
                </c:pt>
                <c:pt idx="797">
                  <c:v>19.30029296875</c:v>
                </c:pt>
                <c:pt idx="798">
                  <c:v>19.30029296875</c:v>
                </c:pt>
                <c:pt idx="799">
                  <c:v>19.30029296875</c:v>
                </c:pt>
                <c:pt idx="800">
                  <c:v>19.30029296875</c:v>
                </c:pt>
                <c:pt idx="801">
                  <c:v>19.30029296875</c:v>
                </c:pt>
                <c:pt idx="802">
                  <c:v>19.30029296875</c:v>
                </c:pt>
                <c:pt idx="803">
                  <c:v>19.30029296875</c:v>
                </c:pt>
                <c:pt idx="804">
                  <c:v>19.30029296875</c:v>
                </c:pt>
                <c:pt idx="805">
                  <c:v>19.30029296875</c:v>
                </c:pt>
                <c:pt idx="806">
                  <c:v>19.30029296875</c:v>
                </c:pt>
                <c:pt idx="807">
                  <c:v>19.30029296875</c:v>
                </c:pt>
                <c:pt idx="808">
                  <c:v>19.30029296875</c:v>
                </c:pt>
                <c:pt idx="809">
                  <c:v>19.30029296875</c:v>
                </c:pt>
                <c:pt idx="810">
                  <c:v>19.30029296875</c:v>
                </c:pt>
                <c:pt idx="811">
                  <c:v>19.30029296875</c:v>
                </c:pt>
                <c:pt idx="812">
                  <c:v>19.400146484375</c:v>
                </c:pt>
                <c:pt idx="813">
                  <c:v>19.400146484375</c:v>
                </c:pt>
                <c:pt idx="814">
                  <c:v>19.400146484375</c:v>
                </c:pt>
                <c:pt idx="815">
                  <c:v>19.400146484375</c:v>
                </c:pt>
                <c:pt idx="816">
                  <c:v>19.400146484375</c:v>
                </c:pt>
                <c:pt idx="817">
                  <c:v>19.400146484375</c:v>
                </c:pt>
                <c:pt idx="818">
                  <c:v>19.400146484375</c:v>
                </c:pt>
                <c:pt idx="819">
                  <c:v>19.400146484375</c:v>
                </c:pt>
                <c:pt idx="820">
                  <c:v>19.400146484375</c:v>
                </c:pt>
                <c:pt idx="821">
                  <c:v>19.400146484375</c:v>
                </c:pt>
                <c:pt idx="822">
                  <c:v>19.400146484375</c:v>
                </c:pt>
                <c:pt idx="823">
                  <c:v>19.400146484375</c:v>
                </c:pt>
                <c:pt idx="824">
                  <c:v>19.400146484375</c:v>
                </c:pt>
                <c:pt idx="825">
                  <c:v>19.400146484375</c:v>
                </c:pt>
                <c:pt idx="826">
                  <c:v>19.400146484375</c:v>
                </c:pt>
                <c:pt idx="827">
                  <c:v>19.400146484375</c:v>
                </c:pt>
                <c:pt idx="828">
                  <c:v>19.400146484375</c:v>
                </c:pt>
                <c:pt idx="829">
                  <c:v>19.400146484375</c:v>
                </c:pt>
                <c:pt idx="830">
                  <c:v>19.500244140625</c:v>
                </c:pt>
                <c:pt idx="831">
                  <c:v>19.500244140625</c:v>
                </c:pt>
                <c:pt idx="832">
                  <c:v>19.500244140625</c:v>
                </c:pt>
                <c:pt idx="833">
                  <c:v>19.500244140625</c:v>
                </c:pt>
                <c:pt idx="834">
                  <c:v>19.500244140625</c:v>
                </c:pt>
                <c:pt idx="835">
                  <c:v>19.500244140625</c:v>
                </c:pt>
                <c:pt idx="836">
                  <c:v>19.500244140625</c:v>
                </c:pt>
                <c:pt idx="837">
                  <c:v>19.500244140625</c:v>
                </c:pt>
                <c:pt idx="838">
                  <c:v>19.500244140625</c:v>
                </c:pt>
                <c:pt idx="839">
                  <c:v>19.500244140625</c:v>
                </c:pt>
                <c:pt idx="840">
                  <c:v>19.500244140625</c:v>
                </c:pt>
                <c:pt idx="841">
                  <c:v>19.500244140625</c:v>
                </c:pt>
                <c:pt idx="842">
                  <c:v>19.500244140625</c:v>
                </c:pt>
                <c:pt idx="843">
                  <c:v>19.500244140625</c:v>
                </c:pt>
                <c:pt idx="844">
                  <c:v>19.500244140625</c:v>
                </c:pt>
                <c:pt idx="845">
                  <c:v>19.500244140625</c:v>
                </c:pt>
                <c:pt idx="846">
                  <c:v>19.60009765625</c:v>
                </c:pt>
                <c:pt idx="847">
                  <c:v>19.60009765625</c:v>
                </c:pt>
                <c:pt idx="848">
                  <c:v>19.60009765625</c:v>
                </c:pt>
                <c:pt idx="849">
                  <c:v>19.60009765625</c:v>
                </c:pt>
                <c:pt idx="850">
                  <c:v>19.60009765625</c:v>
                </c:pt>
                <c:pt idx="851">
                  <c:v>19.60009765625</c:v>
                </c:pt>
                <c:pt idx="852">
                  <c:v>19.60009765625</c:v>
                </c:pt>
                <c:pt idx="853">
                  <c:v>19.60009765625</c:v>
                </c:pt>
                <c:pt idx="854">
                  <c:v>19.60009765625</c:v>
                </c:pt>
                <c:pt idx="855">
                  <c:v>19.60009765625</c:v>
                </c:pt>
                <c:pt idx="856">
                  <c:v>19.60009765625</c:v>
                </c:pt>
                <c:pt idx="857">
                  <c:v>19.60009765625</c:v>
                </c:pt>
                <c:pt idx="858">
                  <c:v>19.60009765625</c:v>
                </c:pt>
                <c:pt idx="859">
                  <c:v>19.60009765625</c:v>
                </c:pt>
                <c:pt idx="860">
                  <c:v>19.60009765625</c:v>
                </c:pt>
                <c:pt idx="861">
                  <c:v>19.60009765625</c:v>
                </c:pt>
                <c:pt idx="862">
                  <c:v>19.60009765625</c:v>
                </c:pt>
                <c:pt idx="863">
                  <c:v>19.60009765625</c:v>
                </c:pt>
                <c:pt idx="864">
                  <c:v>19.7001953125</c:v>
                </c:pt>
                <c:pt idx="865">
                  <c:v>19.7001953125</c:v>
                </c:pt>
                <c:pt idx="866">
                  <c:v>19.7001953125</c:v>
                </c:pt>
                <c:pt idx="867">
                  <c:v>19.7001953125</c:v>
                </c:pt>
                <c:pt idx="868">
                  <c:v>19.7001953125</c:v>
                </c:pt>
                <c:pt idx="869">
                  <c:v>19.7001953125</c:v>
                </c:pt>
                <c:pt idx="870">
                  <c:v>19.7001953125</c:v>
                </c:pt>
                <c:pt idx="871">
                  <c:v>19.7001953125</c:v>
                </c:pt>
                <c:pt idx="872">
                  <c:v>19.7001953125</c:v>
                </c:pt>
                <c:pt idx="873">
                  <c:v>19.7001953125</c:v>
                </c:pt>
                <c:pt idx="874">
                  <c:v>19.7001953125</c:v>
                </c:pt>
                <c:pt idx="875">
                  <c:v>19.7001953125</c:v>
                </c:pt>
                <c:pt idx="876">
                  <c:v>19.7001953125</c:v>
                </c:pt>
                <c:pt idx="877">
                  <c:v>19.7001953125</c:v>
                </c:pt>
                <c:pt idx="878">
                  <c:v>19.7001953125</c:v>
                </c:pt>
                <c:pt idx="879">
                  <c:v>19.7001953125</c:v>
                </c:pt>
                <c:pt idx="880">
                  <c:v>19.7001953125</c:v>
                </c:pt>
                <c:pt idx="881">
                  <c:v>19.7001953125</c:v>
                </c:pt>
                <c:pt idx="882">
                  <c:v>19.80029296875</c:v>
                </c:pt>
                <c:pt idx="883">
                  <c:v>19.80029296875</c:v>
                </c:pt>
                <c:pt idx="884">
                  <c:v>19.80029296875</c:v>
                </c:pt>
                <c:pt idx="885">
                  <c:v>19.80029296875</c:v>
                </c:pt>
                <c:pt idx="886">
                  <c:v>19.80029296875</c:v>
                </c:pt>
                <c:pt idx="887">
                  <c:v>19.80029296875</c:v>
                </c:pt>
                <c:pt idx="888">
                  <c:v>19.80029296875</c:v>
                </c:pt>
                <c:pt idx="889">
                  <c:v>19.80029296875</c:v>
                </c:pt>
                <c:pt idx="890">
                  <c:v>19.80029296875</c:v>
                </c:pt>
                <c:pt idx="891">
                  <c:v>19.80029296875</c:v>
                </c:pt>
                <c:pt idx="892">
                  <c:v>19.80029296875</c:v>
                </c:pt>
                <c:pt idx="893">
                  <c:v>19.80029296875</c:v>
                </c:pt>
                <c:pt idx="894">
                  <c:v>19.80029296875</c:v>
                </c:pt>
                <c:pt idx="895">
                  <c:v>19.80029296875</c:v>
                </c:pt>
                <c:pt idx="896">
                  <c:v>19.80029296875</c:v>
                </c:pt>
                <c:pt idx="897">
                  <c:v>19.80029296875</c:v>
                </c:pt>
                <c:pt idx="898">
                  <c:v>19.80029296875</c:v>
                </c:pt>
                <c:pt idx="899">
                  <c:v>19.80029296875</c:v>
                </c:pt>
                <c:pt idx="900">
                  <c:v>19.80029296875</c:v>
                </c:pt>
                <c:pt idx="901">
                  <c:v>19.80029296875</c:v>
                </c:pt>
                <c:pt idx="902">
                  <c:v>19.900146484375</c:v>
                </c:pt>
                <c:pt idx="903">
                  <c:v>19.900146484375</c:v>
                </c:pt>
                <c:pt idx="904">
                  <c:v>19.900146484375</c:v>
                </c:pt>
                <c:pt idx="905">
                  <c:v>19.900146484375</c:v>
                </c:pt>
                <c:pt idx="906">
                  <c:v>19.900146484375</c:v>
                </c:pt>
                <c:pt idx="907">
                  <c:v>19.900146484375</c:v>
                </c:pt>
                <c:pt idx="908">
                  <c:v>19.900146484375</c:v>
                </c:pt>
                <c:pt idx="909">
                  <c:v>19.900146484375</c:v>
                </c:pt>
                <c:pt idx="910">
                  <c:v>19.900146484375</c:v>
                </c:pt>
                <c:pt idx="911">
                  <c:v>19.900146484375</c:v>
                </c:pt>
                <c:pt idx="912">
                  <c:v>19.900146484375</c:v>
                </c:pt>
                <c:pt idx="913">
                  <c:v>19.900146484375</c:v>
                </c:pt>
                <c:pt idx="914">
                  <c:v>19.900146484375</c:v>
                </c:pt>
                <c:pt idx="915">
                  <c:v>19.900146484375</c:v>
                </c:pt>
                <c:pt idx="916">
                  <c:v>19.900146484375</c:v>
                </c:pt>
                <c:pt idx="917">
                  <c:v>19.900146484375</c:v>
                </c:pt>
                <c:pt idx="918">
                  <c:v>19.900146484375</c:v>
                </c:pt>
                <c:pt idx="919">
                  <c:v>19.900146484375</c:v>
                </c:pt>
                <c:pt idx="920">
                  <c:v>19.900146484375</c:v>
                </c:pt>
                <c:pt idx="921">
                  <c:v>20.000244140625</c:v>
                </c:pt>
                <c:pt idx="922">
                  <c:v>20.000244140625</c:v>
                </c:pt>
                <c:pt idx="923">
                  <c:v>20.000244140625</c:v>
                </c:pt>
                <c:pt idx="924">
                  <c:v>20.000244140625</c:v>
                </c:pt>
                <c:pt idx="925">
                  <c:v>20.000244140625</c:v>
                </c:pt>
                <c:pt idx="926">
                  <c:v>20.000244140625</c:v>
                </c:pt>
                <c:pt idx="927">
                  <c:v>20.000244140625</c:v>
                </c:pt>
                <c:pt idx="928">
                  <c:v>20.000244140625</c:v>
                </c:pt>
                <c:pt idx="929">
                  <c:v>20.000244140625</c:v>
                </c:pt>
                <c:pt idx="930">
                  <c:v>20.000244140625</c:v>
                </c:pt>
                <c:pt idx="931">
                  <c:v>20.000244140625</c:v>
                </c:pt>
                <c:pt idx="932">
                  <c:v>20.000244140625</c:v>
                </c:pt>
                <c:pt idx="933">
                  <c:v>20.000244140625</c:v>
                </c:pt>
                <c:pt idx="934">
                  <c:v>20.000244140625</c:v>
                </c:pt>
                <c:pt idx="935">
                  <c:v>20.000244140625</c:v>
                </c:pt>
                <c:pt idx="936">
                  <c:v>20.000244140625</c:v>
                </c:pt>
                <c:pt idx="937">
                  <c:v>20.000244140625</c:v>
                </c:pt>
                <c:pt idx="938">
                  <c:v>20.000244140625</c:v>
                </c:pt>
                <c:pt idx="939">
                  <c:v>20.000244140625</c:v>
                </c:pt>
                <c:pt idx="940">
                  <c:v>20.10009765625</c:v>
                </c:pt>
                <c:pt idx="941">
                  <c:v>20.10009765625</c:v>
                </c:pt>
                <c:pt idx="942">
                  <c:v>20.10009765625</c:v>
                </c:pt>
                <c:pt idx="943">
                  <c:v>20.10009765625</c:v>
                </c:pt>
                <c:pt idx="944">
                  <c:v>20.10009765625</c:v>
                </c:pt>
                <c:pt idx="945">
                  <c:v>20.10009765625</c:v>
                </c:pt>
                <c:pt idx="946">
                  <c:v>20.10009765625</c:v>
                </c:pt>
                <c:pt idx="947">
                  <c:v>20.10009765625</c:v>
                </c:pt>
                <c:pt idx="948">
                  <c:v>20.10009765625</c:v>
                </c:pt>
                <c:pt idx="949">
                  <c:v>20.10009765625</c:v>
                </c:pt>
                <c:pt idx="950">
                  <c:v>20.10009765625</c:v>
                </c:pt>
                <c:pt idx="951">
                  <c:v>20.10009765625</c:v>
                </c:pt>
                <c:pt idx="952">
                  <c:v>20.10009765625</c:v>
                </c:pt>
                <c:pt idx="953">
                  <c:v>20.10009765625</c:v>
                </c:pt>
                <c:pt idx="954">
                  <c:v>20.10009765625</c:v>
                </c:pt>
                <c:pt idx="955">
                  <c:v>20.10009765625</c:v>
                </c:pt>
                <c:pt idx="956">
                  <c:v>20.10009765625</c:v>
                </c:pt>
                <c:pt idx="957">
                  <c:v>20.10009765625</c:v>
                </c:pt>
                <c:pt idx="958">
                  <c:v>20.10009765625</c:v>
                </c:pt>
                <c:pt idx="959">
                  <c:v>20.10009765625</c:v>
                </c:pt>
                <c:pt idx="960">
                  <c:v>20.10009765625</c:v>
                </c:pt>
                <c:pt idx="961">
                  <c:v>20.2001953125</c:v>
                </c:pt>
                <c:pt idx="962">
                  <c:v>20.2001953125</c:v>
                </c:pt>
                <c:pt idx="963">
                  <c:v>20.2001953125</c:v>
                </c:pt>
                <c:pt idx="964">
                  <c:v>20.2001953125</c:v>
                </c:pt>
                <c:pt idx="965">
                  <c:v>20.2001953125</c:v>
                </c:pt>
                <c:pt idx="966">
                  <c:v>20.2001953125</c:v>
                </c:pt>
                <c:pt idx="967">
                  <c:v>20.2001953125</c:v>
                </c:pt>
                <c:pt idx="968">
                  <c:v>20.2001953125</c:v>
                </c:pt>
                <c:pt idx="969">
                  <c:v>20.2001953125</c:v>
                </c:pt>
                <c:pt idx="970">
                  <c:v>20.2001953125</c:v>
                </c:pt>
                <c:pt idx="971">
                  <c:v>20.2001953125</c:v>
                </c:pt>
                <c:pt idx="972">
                  <c:v>20.2001953125</c:v>
                </c:pt>
                <c:pt idx="973">
                  <c:v>20.2001953125</c:v>
                </c:pt>
                <c:pt idx="974">
                  <c:v>20.2001953125</c:v>
                </c:pt>
                <c:pt idx="975">
                  <c:v>20.2001953125</c:v>
                </c:pt>
                <c:pt idx="976">
                  <c:v>20.2001953125</c:v>
                </c:pt>
                <c:pt idx="977">
                  <c:v>20.2001953125</c:v>
                </c:pt>
                <c:pt idx="978">
                  <c:v>20.2001953125</c:v>
                </c:pt>
                <c:pt idx="979">
                  <c:v>20.2001953125</c:v>
                </c:pt>
                <c:pt idx="980">
                  <c:v>20.2001953125</c:v>
                </c:pt>
                <c:pt idx="981">
                  <c:v>20.2001953125</c:v>
                </c:pt>
                <c:pt idx="982">
                  <c:v>20.2001953125</c:v>
                </c:pt>
                <c:pt idx="983">
                  <c:v>20.300048828125</c:v>
                </c:pt>
                <c:pt idx="984">
                  <c:v>20.300048828125</c:v>
                </c:pt>
                <c:pt idx="985">
                  <c:v>20.300048828125</c:v>
                </c:pt>
                <c:pt idx="986">
                  <c:v>20.300048828125</c:v>
                </c:pt>
                <c:pt idx="987">
                  <c:v>20.300048828125</c:v>
                </c:pt>
                <c:pt idx="988">
                  <c:v>20.300048828125</c:v>
                </c:pt>
                <c:pt idx="989">
                  <c:v>20.300048828125</c:v>
                </c:pt>
                <c:pt idx="990">
                  <c:v>20.300048828125</c:v>
                </c:pt>
                <c:pt idx="991">
                  <c:v>20.300048828125</c:v>
                </c:pt>
                <c:pt idx="992">
                  <c:v>20.300048828125</c:v>
                </c:pt>
                <c:pt idx="993">
                  <c:v>20.300048828125</c:v>
                </c:pt>
                <c:pt idx="994">
                  <c:v>20.300048828125</c:v>
                </c:pt>
                <c:pt idx="995">
                  <c:v>20.300048828125</c:v>
                </c:pt>
                <c:pt idx="996">
                  <c:v>20.300048828125</c:v>
                </c:pt>
                <c:pt idx="997">
                  <c:v>20.300048828125</c:v>
                </c:pt>
                <c:pt idx="998">
                  <c:v>20.300048828125</c:v>
                </c:pt>
                <c:pt idx="999">
                  <c:v>20.300048828125</c:v>
                </c:pt>
                <c:pt idx="1000">
                  <c:v>20.300048828125</c:v>
                </c:pt>
                <c:pt idx="1001">
                  <c:v>20.300048828125</c:v>
                </c:pt>
                <c:pt idx="1002">
                  <c:v>20.300048828125</c:v>
                </c:pt>
                <c:pt idx="1003">
                  <c:v>20.300048828125</c:v>
                </c:pt>
                <c:pt idx="1004">
                  <c:v>20.300048828125</c:v>
                </c:pt>
                <c:pt idx="1005">
                  <c:v>20.400146484375</c:v>
                </c:pt>
                <c:pt idx="1006">
                  <c:v>20.400146484375</c:v>
                </c:pt>
                <c:pt idx="1007">
                  <c:v>20.400146484375</c:v>
                </c:pt>
                <c:pt idx="1008">
                  <c:v>20.400146484375</c:v>
                </c:pt>
                <c:pt idx="1009">
                  <c:v>20.400146484375</c:v>
                </c:pt>
                <c:pt idx="1010">
                  <c:v>20.400146484375</c:v>
                </c:pt>
                <c:pt idx="1011">
                  <c:v>20.400146484375</c:v>
                </c:pt>
                <c:pt idx="1012">
                  <c:v>20.400146484375</c:v>
                </c:pt>
                <c:pt idx="1013">
                  <c:v>20.400146484375</c:v>
                </c:pt>
                <c:pt idx="1014">
                  <c:v>20.400146484375</c:v>
                </c:pt>
                <c:pt idx="1015">
                  <c:v>20.400146484375</c:v>
                </c:pt>
                <c:pt idx="1016">
                  <c:v>20.400146484375</c:v>
                </c:pt>
                <c:pt idx="1017">
                  <c:v>20.400146484375</c:v>
                </c:pt>
                <c:pt idx="1018">
                  <c:v>20.400146484375</c:v>
                </c:pt>
                <c:pt idx="1019">
                  <c:v>20.400146484375</c:v>
                </c:pt>
                <c:pt idx="1020">
                  <c:v>20.400146484375</c:v>
                </c:pt>
                <c:pt idx="1021">
                  <c:v>20.400146484375</c:v>
                </c:pt>
                <c:pt idx="1022">
                  <c:v>20.400146484375</c:v>
                </c:pt>
                <c:pt idx="1023">
                  <c:v>20.400146484375</c:v>
                </c:pt>
                <c:pt idx="1024">
                  <c:v>20.400146484375</c:v>
                </c:pt>
                <c:pt idx="1025">
                  <c:v>20.400146484375</c:v>
                </c:pt>
                <c:pt idx="1026">
                  <c:v>20.400146484375</c:v>
                </c:pt>
                <c:pt idx="1027">
                  <c:v>20.400146484375</c:v>
                </c:pt>
                <c:pt idx="1028">
                  <c:v>20.500244140625</c:v>
                </c:pt>
                <c:pt idx="1029">
                  <c:v>20.500244140625</c:v>
                </c:pt>
                <c:pt idx="1030">
                  <c:v>20.500244140625</c:v>
                </c:pt>
                <c:pt idx="1031">
                  <c:v>20.500244140625</c:v>
                </c:pt>
                <c:pt idx="1032">
                  <c:v>20.500244140625</c:v>
                </c:pt>
                <c:pt idx="1033">
                  <c:v>20.500244140625</c:v>
                </c:pt>
                <c:pt idx="1034">
                  <c:v>20.500244140625</c:v>
                </c:pt>
                <c:pt idx="1035">
                  <c:v>20.500244140625</c:v>
                </c:pt>
                <c:pt idx="1036">
                  <c:v>20.500244140625</c:v>
                </c:pt>
                <c:pt idx="1037">
                  <c:v>20.500244140625</c:v>
                </c:pt>
                <c:pt idx="1038">
                  <c:v>20.500244140625</c:v>
                </c:pt>
                <c:pt idx="1039">
                  <c:v>20.500244140625</c:v>
                </c:pt>
                <c:pt idx="1040">
                  <c:v>20.500244140625</c:v>
                </c:pt>
                <c:pt idx="1041">
                  <c:v>20.500244140625</c:v>
                </c:pt>
                <c:pt idx="1042">
                  <c:v>20.500244140625</c:v>
                </c:pt>
                <c:pt idx="1043">
                  <c:v>20.500244140625</c:v>
                </c:pt>
                <c:pt idx="1044">
                  <c:v>20.500244140625</c:v>
                </c:pt>
                <c:pt idx="1045">
                  <c:v>20.500244140625</c:v>
                </c:pt>
                <c:pt idx="1046">
                  <c:v>20.500244140625</c:v>
                </c:pt>
                <c:pt idx="1047">
                  <c:v>20.500244140625</c:v>
                </c:pt>
                <c:pt idx="1048">
                  <c:v>20.500244140625</c:v>
                </c:pt>
                <c:pt idx="1049">
                  <c:v>20.500244140625</c:v>
                </c:pt>
                <c:pt idx="1050">
                  <c:v>20.500244140625</c:v>
                </c:pt>
                <c:pt idx="1051">
                  <c:v>20.500244140625</c:v>
                </c:pt>
                <c:pt idx="1052">
                  <c:v>20.500244140625</c:v>
                </c:pt>
                <c:pt idx="1053">
                  <c:v>20.500244140625</c:v>
                </c:pt>
                <c:pt idx="1054">
                  <c:v>20.60009765625</c:v>
                </c:pt>
                <c:pt idx="1055">
                  <c:v>20.60009765625</c:v>
                </c:pt>
                <c:pt idx="1056">
                  <c:v>20.60009765625</c:v>
                </c:pt>
                <c:pt idx="1057">
                  <c:v>20.60009765625</c:v>
                </c:pt>
                <c:pt idx="1058">
                  <c:v>20.60009765625</c:v>
                </c:pt>
                <c:pt idx="1059">
                  <c:v>20.60009765625</c:v>
                </c:pt>
                <c:pt idx="1060">
                  <c:v>20.60009765625</c:v>
                </c:pt>
                <c:pt idx="1061">
                  <c:v>20.60009765625</c:v>
                </c:pt>
                <c:pt idx="1062">
                  <c:v>20.60009765625</c:v>
                </c:pt>
                <c:pt idx="1063">
                  <c:v>20.60009765625</c:v>
                </c:pt>
                <c:pt idx="1064">
                  <c:v>20.60009765625</c:v>
                </c:pt>
                <c:pt idx="1065">
                  <c:v>20.60009765625</c:v>
                </c:pt>
                <c:pt idx="1066">
                  <c:v>20.60009765625</c:v>
                </c:pt>
                <c:pt idx="1067">
                  <c:v>20.60009765625</c:v>
                </c:pt>
                <c:pt idx="1068">
                  <c:v>20.60009765625</c:v>
                </c:pt>
                <c:pt idx="1069">
                  <c:v>20.60009765625</c:v>
                </c:pt>
                <c:pt idx="1070">
                  <c:v>20.60009765625</c:v>
                </c:pt>
                <c:pt idx="1071">
                  <c:v>20.60009765625</c:v>
                </c:pt>
                <c:pt idx="1072">
                  <c:v>20.60009765625</c:v>
                </c:pt>
                <c:pt idx="1073">
                  <c:v>20.60009765625</c:v>
                </c:pt>
                <c:pt idx="1074">
                  <c:v>20.60009765625</c:v>
                </c:pt>
                <c:pt idx="1075">
                  <c:v>20.60009765625</c:v>
                </c:pt>
                <c:pt idx="1076">
                  <c:v>20.60009765625</c:v>
                </c:pt>
                <c:pt idx="1077">
                  <c:v>20.60009765625</c:v>
                </c:pt>
                <c:pt idx="1078">
                  <c:v>20.60009765625</c:v>
                </c:pt>
                <c:pt idx="1079">
                  <c:v>20.7001953125</c:v>
                </c:pt>
                <c:pt idx="1080">
                  <c:v>20.7001953125</c:v>
                </c:pt>
                <c:pt idx="1081">
                  <c:v>20.7001953125</c:v>
                </c:pt>
                <c:pt idx="1082">
                  <c:v>20.7001953125</c:v>
                </c:pt>
                <c:pt idx="1083">
                  <c:v>20.7001953125</c:v>
                </c:pt>
                <c:pt idx="1084">
                  <c:v>20.7001953125</c:v>
                </c:pt>
                <c:pt idx="1085">
                  <c:v>20.7001953125</c:v>
                </c:pt>
                <c:pt idx="1086">
                  <c:v>20.7001953125</c:v>
                </c:pt>
                <c:pt idx="1087">
                  <c:v>20.7001953125</c:v>
                </c:pt>
                <c:pt idx="1088">
                  <c:v>20.7001953125</c:v>
                </c:pt>
                <c:pt idx="1089">
                  <c:v>20.7001953125</c:v>
                </c:pt>
                <c:pt idx="1090">
                  <c:v>20.7001953125</c:v>
                </c:pt>
                <c:pt idx="1091">
                  <c:v>20.7001953125</c:v>
                </c:pt>
                <c:pt idx="1092">
                  <c:v>20.7001953125</c:v>
                </c:pt>
                <c:pt idx="1093">
                  <c:v>20.7001953125</c:v>
                </c:pt>
                <c:pt idx="1094">
                  <c:v>20.7001953125</c:v>
                </c:pt>
                <c:pt idx="1095">
                  <c:v>20.7001953125</c:v>
                </c:pt>
                <c:pt idx="1096">
                  <c:v>20.7001953125</c:v>
                </c:pt>
                <c:pt idx="1097">
                  <c:v>20.7001953125</c:v>
                </c:pt>
                <c:pt idx="1098">
                  <c:v>20.7001953125</c:v>
                </c:pt>
                <c:pt idx="1099">
                  <c:v>20.7001953125</c:v>
                </c:pt>
                <c:pt idx="1100">
                  <c:v>20.7001953125</c:v>
                </c:pt>
                <c:pt idx="1101">
                  <c:v>20.7001953125</c:v>
                </c:pt>
                <c:pt idx="1102">
                  <c:v>20.7001953125</c:v>
                </c:pt>
                <c:pt idx="1103">
                  <c:v>20.7001953125</c:v>
                </c:pt>
                <c:pt idx="1104">
                  <c:v>20.7001953125</c:v>
                </c:pt>
                <c:pt idx="1105">
                  <c:v>20.7001953125</c:v>
                </c:pt>
                <c:pt idx="1106">
                  <c:v>20.800048828125</c:v>
                </c:pt>
                <c:pt idx="1107">
                  <c:v>20.800048828125</c:v>
                </c:pt>
                <c:pt idx="1108">
                  <c:v>20.800048828125</c:v>
                </c:pt>
                <c:pt idx="1109">
                  <c:v>20.800048828125</c:v>
                </c:pt>
                <c:pt idx="1110">
                  <c:v>20.800048828125</c:v>
                </c:pt>
                <c:pt idx="1111">
                  <c:v>20.800048828125</c:v>
                </c:pt>
                <c:pt idx="1112">
                  <c:v>20.800048828125</c:v>
                </c:pt>
                <c:pt idx="1113">
                  <c:v>20.800048828125</c:v>
                </c:pt>
                <c:pt idx="1114">
                  <c:v>20.800048828125</c:v>
                </c:pt>
                <c:pt idx="1115">
                  <c:v>20.800048828125</c:v>
                </c:pt>
                <c:pt idx="1116">
                  <c:v>20.800048828125</c:v>
                </c:pt>
                <c:pt idx="1117">
                  <c:v>20.800048828125</c:v>
                </c:pt>
                <c:pt idx="1118">
                  <c:v>20.800048828125</c:v>
                </c:pt>
                <c:pt idx="1119">
                  <c:v>20.800048828125</c:v>
                </c:pt>
                <c:pt idx="1120">
                  <c:v>20.800048828125</c:v>
                </c:pt>
                <c:pt idx="1121">
                  <c:v>20.800048828125</c:v>
                </c:pt>
                <c:pt idx="1122">
                  <c:v>20.800048828125</c:v>
                </c:pt>
                <c:pt idx="1123">
                  <c:v>20.800048828125</c:v>
                </c:pt>
                <c:pt idx="1124">
                  <c:v>20.800048828125</c:v>
                </c:pt>
                <c:pt idx="1125">
                  <c:v>20.800048828125</c:v>
                </c:pt>
                <c:pt idx="1126">
                  <c:v>20.800048828125</c:v>
                </c:pt>
                <c:pt idx="1127">
                  <c:v>20.800048828125</c:v>
                </c:pt>
                <c:pt idx="1128">
                  <c:v>20.800048828125</c:v>
                </c:pt>
                <c:pt idx="1129">
                  <c:v>20.800048828125</c:v>
                </c:pt>
                <c:pt idx="1130">
                  <c:v>20.800048828125</c:v>
                </c:pt>
                <c:pt idx="1131">
                  <c:v>20.800048828125</c:v>
                </c:pt>
                <c:pt idx="1132">
                  <c:v>20.800048828125</c:v>
                </c:pt>
                <c:pt idx="1133">
                  <c:v>20.800048828125</c:v>
                </c:pt>
                <c:pt idx="1134">
                  <c:v>20.900146484375</c:v>
                </c:pt>
                <c:pt idx="1135">
                  <c:v>20.900146484375</c:v>
                </c:pt>
                <c:pt idx="1136">
                  <c:v>20.900146484375</c:v>
                </c:pt>
                <c:pt idx="1137">
                  <c:v>20.900146484375</c:v>
                </c:pt>
                <c:pt idx="1138">
                  <c:v>20.900146484375</c:v>
                </c:pt>
                <c:pt idx="1139">
                  <c:v>20.900146484375</c:v>
                </c:pt>
                <c:pt idx="1140">
                  <c:v>20.900146484375</c:v>
                </c:pt>
                <c:pt idx="1141">
                  <c:v>20.900146484375</c:v>
                </c:pt>
                <c:pt idx="1142">
                  <c:v>20.900146484375</c:v>
                </c:pt>
                <c:pt idx="1143">
                  <c:v>20.900146484375</c:v>
                </c:pt>
                <c:pt idx="1144">
                  <c:v>20.900146484375</c:v>
                </c:pt>
                <c:pt idx="1145">
                  <c:v>20.900146484375</c:v>
                </c:pt>
                <c:pt idx="1146">
                  <c:v>20.900146484375</c:v>
                </c:pt>
                <c:pt idx="1147">
                  <c:v>20.900146484375</c:v>
                </c:pt>
                <c:pt idx="1148">
                  <c:v>20.900146484375</c:v>
                </c:pt>
                <c:pt idx="1149">
                  <c:v>20.900146484375</c:v>
                </c:pt>
                <c:pt idx="1150">
                  <c:v>20.900146484375</c:v>
                </c:pt>
                <c:pt idx="1151">
                  <c:v>20.900146484375</c:v>
                </c:pt>
                <c:pt idx="1152">
                  <c:v>20.900146484375</c:v>
                </c:pt>
                <c:pt idx="1153">
                  <c:v>20.900146484375</c:v>
                </c:pt>
                <c:pt idx="1154">
                  <c:v>20.900146484375</c:v>
                </c:pt>
                <c:pt idx="1155">
                  <c:v>20.900146484375</c:v>
                </c:pt>
                <c:pt idx="1156">
                  <c:v>20.900146484375</c:v>
                </c:pt>
                <c:pt idx="1157">
                  <c:v>20.900146484375</c:v>
                </c:pt>
                <c:pt idx="1158">
                  <c:v>20.900146484375</c:v>
                </c:pt>
                <c:pt idx="1159">
                  <c:v>20.900146484375</c:v>
                </c:pt>
                <c:pt idx="1160">
                  <c:v>20.900146484375</c:v>
                </c:pt>
                <c:pt idx="1161">
                  <c:v>20.900146484375</c:v>
                </c:pt>
                <c:pt idx="1162">
                  <c:v>20.900146484375</c:v>
                </c:pt>
                <c:pt idx="1163">
                  <c:v>20.900146484375</c:v>
                </c:pt>
                <c:pt idx="1164">
                  <c:v>21.000244140625</c:v>
                </c:pt>
                <c:pt idx="1165">
                  <c:v>21.000244140625</c:v>
                </c:pt>
                <c:pt idx="1166">
                  <c:v>21.000244140625</c:v>
                </c:pt>
                <c:pt idx="1167">
                  <c:v>21.000244140625</c:v>
                </c:pt>
                <c:pt idx="1168">
                  <c:v>21.000244140625</c:v>
                </c:pt>
                <c:pt idx="1169">
                  <c:v>21.000244140625</c:v>
                </c:pt>
                <c:pt idx="1170">
                  <c:v>21.000244140625</c:v>
                </c:pt>
                <c:pt idx="1171">
                  <c:v>21.000244140625</c:v>
                </c:pt>
                <c:pt idx="1172">
                  <c:v>21.000244140625</c:v>
                </c:pt>
                <c:pt idx="1173">
                  <c:v>21.000244140625</c:v>
                </c:pt>
                <c:pt idx="1174">
                  <c:v>21.000244140625</c:v>
                </c:pt>
                <c:pt idx="1175">
                  <c:v>21.000244140625</c:v>
                </c:pt>
                <c:pt idx="1176">
                  <c:v>21.000244140625</c:v>
                </c:pt>
                <c:pt idx="1177">
                  <c:v>21.000244140625</c:v>
                </c:pt>
                <c:pt idx="1178">
                  <c:v>21.000244140625</c:v>
                </c:pt>
                <c:pt idx="1179">
                  <c:v>21.000244140625</c:v>
                </c:pt>
                <c:pt idx="1180">
                  <c:v>21.000244140625</c:v>
                </c:pt>
                <c:pt idx="1181">
                  <c:v>21.000244140625</c:v>
                </c:pt>
                <c:pt idx="1182">
                  <c:v>21.000244140625</c:v>
                </c:pt>
                <c:pt idx="1183">
                  <c:v>21.000244140625</c:v>
                </c:pt>
                <c:pt idx="1184">
                  <c:v>21.000244140625</c:v>
                </c:pt>
                <c:pt idx="1185">
                  <c:v>21.000244140625</c:v>
                </c:pt>
                <c:pt idx="1186">
                  <c:v>21.000244140625</c:v>
                </c:pt>
                <c:pt idx="1187">
                  <c:v>21.000244140625</c:v>
                </c:pt>
                <c:pt idx="1188">
                  <c:v>21.000244140625</c:v>
                </c:pt>
                <c:pt idx="1189">
                  <c:v>21.000244140625</c:v>
                </c:pt>
                <c:pt idx="1190">
                  <c:v>21.000244140625</c:v>
                </c:pt>
                <c:pt idx="1191">
                  <c:v>21.000244140625</c:v>
                </c:pt>
                <c:pt idx="1192">
                  <c:v>21.000244140625</c:v>
                </c:pt>
                <c:pt idx="1193">
                  <c:v>21.000244140625</c:v>
                </c:pt>
                <c:pt idx="1194">
                  <c:v>21.000244140625</c:v>
                </c:pt>
                <c:pt idx="1195">
                  <c:v>21.10009765625</c:v>
                </c:pt>
                <c:pt idx="1196">
                  <c:v>21.10009765625</c:v>
                </c:pt>
                <c:pt idx="1197">
                  <c:v>21.10009765625</c:v>
                </c:pt>
                <c:pt idx="1198">
                  <c:v>21.10009765625</c:v>
                </c:pt>
                <c:pt idx="1199">
                  <c:v>21.10009765625</c:v>
                </c:pt>
                <c:pt idx="1200">
                  <c:v>21.10009765625</c:v>
                </c:pt>
                <c:pt idx="1201">
                  <c:v>21.10009765625</c:v>
                </c:pt>
                <c:pt idx="1202">
                  <c:v>21.10009765625</c:v>
                </c:pt>
                <c:pt idx="1203">
                  <c:v>21.10009765625</c:v>
                </c:pt>
                <c:pt idx="1204">
                  <c:v>21.10009765625</c:v>
                </c:pt>
                <c:pt idx="1205">
                  <c:v>21.10009765625</c:v>
                </c:pt>
                <c:pt idx="1206">
                  <c:v>21.10009765625</c:v>
                </c:pt>
                <c:pt idx="1207">
                  <c:v>21.10009765625</c:v>
                </c:pt>
                <c:pt idx="1208">
                  <c:v>21.10009765625</c:v>
                </c:pt>
                <c:pt idx="1209">
                  <c:v>21.10009765625</c:v>
                </c:pt>
                <c:pt idx="1210">
                  <c:v>21.10009765625</c:v>
                </c:pt>
                <c:pt idx="1211">
                  <c:v>21.10009765625</c:v>
                </c:pt>
                <c:pt idx="1212">
                  <c:v>21.10009765625</c:v>
                </c:pt>
                <c:pt idx="1213">
                  <c:v>21.10009765625</c:v>
                </c:pt>
                <c:pt idx="1214">
                  <c:v>21.10009765625</c:v>
                </c:pt>
                <c:pt idx="1215">
                  <c:v>21.10009765625</c:v>
                </c:pt>
                <c:pt idx="1216">
                  <c:v>21.10009765625</c:v>
                </c:pt>
                <c:pt idx="1217">
                  <c:v>21.10009765625</c:v>
                </c:pt>
                <c:pt idx="1218">
                  <c:v>21.10009765625</c:v>
                </c:pt>
                <c:pt idx="1219">
                  <c:v>21.10009765625</c:v>
                </c:pt>
                <c:pt idx="1220">
                  <c:v>21.10009765625</c:v>
                </c:pt>
                <c:pt idx="1221">
                  <c:v>21.10009765625</c:v>
                </c:pt>
                <c:pt idx="1222">
                  <c:v>21.10009765625</c:v>
                </c:pt>
                <c:pt idx="1223">
                  <c:v>21.10009765625</c:v>
                </c:pt>
                <c:pt idx="1224">
                  <c:v>21.10009765625</c:v>
                </c:pt>
                <c:pt idx="1225">
                  <c:v>21.10009765625</c:v>
                </c:pt>
                <c:pt idx="1226">
                  <c:v>21.10009765625</c:v>
                </c:pt>
                <c:pt idx="1227">
                  <c:v>21.10009765625</c:v>
                </c:pt>
                <c:pt idx="1228">
                  <c:v>21.10009765625</c:v>
                </c:pt>
                <c:pt idx="1229">
                  <c:v>21.2001953125</c:v>
                </c:pt>
                <c:pt idx="1230">
                  <c:v>21.2001953125</c:v>
                </c:pt>
                <c:pt idx="1231">
                  <c:v>21.2001953125</c:v>
                </c:pt>
                <c:pt idx="1232">
                  <c:v>21.2001953125</c:v>
                </c:pt>
                <c:pt idx="1233">
                  <c:v>21.2001953125</c:v>
                </c:pt>
                <c:pt idx="1234">
                  <c:v>21.2001953125</c:v>
                </c:pt>
                <c:pt idx="1235">
                  <c:v>21.2001953125</c:v>
                </c:pt>
                <c:pt idx="1236">
                  <c:v>21.2001953125</c:v>
                </c:pt>
                <c:pt idx="1237">
                  <c:v>21.2001953125</c:v>
                </c:pt>
                <c:pt idx="1238">
                  <c:v>21.2001953125</c:v>
                </c:pt>
                <c:pt idx="1239">
                  <c:v>21.2001953125</c:v>
                </c:pt>
                <c:pt idx="1240">
                  <c:v>21.2001953125</c:v>
                </c:pt>
                <c:pt idx="1241">
                  <c:v>21.2001953125</c:v>
                </c:pt>
                <c:pt idx="1242">
                  <c:v>21.2001953125</c:v>
                </c:pt>
                <c:pt idx="1243">
                  <c:v>21.2001953125</c:v>
                </c:pt>
                <c:pt idx="1244">
                  <c:v>21.2001953125</c:v>
                </c:pt>
                <c:pt idx="1245">
                  <c:v>21.2001953125</c:v>
                </c:pt>
                <c:pt idx="1246">
                  <c:v>21.2001953125</c:v>
                </c:pt>
                <c:pt idx="1247">
                  <c:v>21.2001953125</c:v>
                </c:pt>
                <c:pt idx="1248">
                  <c:v>21.2001953125</c:v>
                </c:pt>
                <c:pt idx="1249">
                  <c:v>21.2001953125</c:v>
                </c:pt>
                <c:pt idx="1250">
                  <c:v>21.2001953125</c:v>
                </c:pt>
                <c:pt idx="1251">
                  <c:v>21.2001953125</c:v>
                </c:pt>
                <c:pt idx="1252">
                  <c:v>21.2001953125</c:v>
                </c:pt>
                <c:pt idx="1253">
                  <c:v>21.2001953125</c:v>
                </c:pt>
                <c:pt idx="1254">
                  <c:v>21.2001953125</c:v>
                </c:pt>
                <c:pt idx="1255">
                  <c:v>21.2001953125</c:v>
                </c:pt>
                <c:pt idx="1256">
                  <c:v>21.2001953125</c:v>
                </c:pt>
                <c:pt idx="1257">
                  <c:v>21.2001953125</c:v>
                </c:pt>
                <c:pt idx="1258">
                  <c:v>21.2001953125</c:v>
                </c:pt>
                <c:pt idx="1259">
                  <c:v>21.2001953125</c:v>
                </c:pt>
                <c:pt idx="1260">
                  <c:v>21.2001953125</c:v>
                </c:pt>
                <c:pt idx="1261">
                  <c:v>21.2001953125</c:v>
                </c:pt>
                <c:pt idx="1262">
                  <c:v>21.2001953125</c:v>
                </c:pt>
                <c:pt idx="1263">
                  <c:v>21.2001953125</c:v>
                </c:pt>
                <c:pt idx="1264">
                  <c:v>21.2001953125</c:v>
                </c:pt>
                <c:pt idx="1265">
                  <c:v>21.300048828125</c:v>
                </c:pt>
                <c:pt idx="1266">
                  <c:v>21.300048828125</c:v>
                </c:pt>
                <c:pt idx="1267">
                  <c:v>21.300048828125</c:v>
                </c:pt>
                <c:pt idx="1268">
                  <c:v>21.300048828125</c:v>
                </c:pt>
                <c:pt idx="1269">
                  <c:v>21.300048828125</c:v>
                </c:pt>
                <c:pt idx="1270">
                  <c:v>21.300048828125</c:v>
                </c:pt>
                <c:pt idx="1271">
                  <c:v>21.300048828125</c:v>
                </c:pt>
                <c:pt idx="1272">
                  <c:v>21.300048828125</c:v>
                </c:pt>
                <c:pt idx="1273">
                  <c:v>21.300048828125</c:v>
                </c:pt>
                <c:pt idx="1274">
                  <c:v>21.300048828125</c:v>
                </c:pt>
                <c:pt idx="1275">
                  <c:v>21.300048828125</c:v>
                </c:pt>
                <c:pt idx="1276">
                  <c:v>21.300048828125</c:v>
                </c:pt>
                <c:pt idx="1277">
                  <c:v>21.300048828125</c:v>
                </c:pt>
                <c:pt idx="1278">
                  <c:v>21.300048828125</c:v>
                </c:pt>
                <c:pt idx="1279">
                  <c:v>21.300048828125</c:v>
                </c:pt>
                <c:pt idx="1280">
                  <c:v>21.300048828125</c:v>
                </c:pt>
                <c:pt idx="1281">
                  <c:v>21.300048828125</c:v>
                </c:pt>
                <c:pt idx="1282">
                  <c:v>21.300048828125</c:v>
                </c:pt>
                <c:pt idx="1283">
                  <c:v>21.300048828125</c:v>
                </c:pt>
                <c:pt idx="1284">
                  <c:v>21.300048828125</c:v>
                </c:pt>
                <c:pt idx="1285">
                  <c:v>21.300048828125</c:v>
                </c:pt>
                <c:pt idx="1286">
                  <c:v>21.300048828125</c:v>
                </c:pt>
                <c:pt idx="1287">
                  <c:v>21.300048828125</c:v>
                </c:pt>
                <c:pt idx="1288">
                  <c:v>21.300048828125</c:v>
                </c:pt>
                <c:pt idx="1289">
                  <c:v>21.300048828125</c:v>
                </c:pt>
                <c:pt idx="1290">
                  <c:v>21.300048828125</c:v>
                </c:pt>
                <c:pt idx="1291">
                  <c:v>21.300048828125</c:v>
                </c:pt>
                <c:pt idx="1292">
                  <c:v>21.300048828125</c:v>
                </c:pt>
                <c:pt idx="1293">
                  <c:v>21.300048828125</c:v>
                </c:pt>
                <c:pt idx="1294">
                  <c:v>21.300048828125</c:v>
                </c:pt>
                <c:pt idx="1295">
                  <c:v>21.300048828125</c:v>
                </c:pt>
                <c:pt idx="1296">
                  <c:v>21.300048828125</c:v>
                </c:pt>
                <c:pt idx="1297">
                  <c:v>21.300048828125</c:v>
                </c:pt>
                <c:pt idx="1298">
                  <c:v>21.300048828125</c:v>
                </c:pt>
                <c:pt idx="1299">
                  <c:v>21.300048828125</c:v>
                </c:pt>
                <c:pt idx="1300">
                  <c:v>21.300048828125</c:v>
                </c:pt>
                <c:pt idx="1301">
                  <c:v>21.300048828125</c:v>
                </c:pt>
                <c:pt idx="1302">
                  <c:v>21.300048828125</c:v>
                </c:pt>
                <c:pt idx="1303">
                  <c:v>21.300048828125</c:v>
                </c:pt>
                <c:pt idx="1304">
                  <c:v>21.400146484375</c:v>
                </c:pt>
                <c:pt idx="1305">
                  <c:v>21.400146484375</c:v>
                </c:pt>
                <c:pt idx="1306">
                  <c:v>21.400146484375</c:v>
                </c:pt>
                <c:pt idx="1307">
                  <c:v>21.400146484375</c:v>
                </c:pt>
                <c:pt idx="1308">
                  <c:v>21.400146484375</c:v>
                </c:pt>
                <c:pt idx="1309">
                  <c:v>21.400146484375</c:v>
                </c:pt>
                <c:pt idx="1310">
                  <c:v>21.400146484375</c:v>
                </c:pt>
                <c:pt idx="1311">
                  <c:v>21.400146484375</c:v>
                </c:pt>
                <c:pt idx="1312">
                  <c:v>21.400146484375</c:v>
                </c:pt>
                <c:pt idx="1313">
                  <c:v>21.400146484375</c:v>
                </c:pt>
                <c:pt idx="1314">
                  <c:v>21.400146484375</c:v>
                </c:pt>
                <c:pt idx="1315">
                  <c:v>21.400146484375</c:v>
                </c:pt>
                <c:pt idx="1316">
                  <c:v>21.400146484375</c:v>
                </c:pt>
                <c:pt idx="1317">
                  <c:v>21.400146484375</c:v>
                </c:pt>
                <c:pt idx="1318">
                  <c:v>21.400146484375</c:v>
                </c:pt>
                <c:pt idx="1319">
                  <c:v>21.400146484375</c:v>
                </c:pt>
                <c:pt idx="1320">
                  <c:v>21.400146484375</c:v>
                </c:pt>
                <c:pt idx="1321">
                  <c:v>21.400146484375</c:v>
                </c:pt>
                <c:pt idx="1322">
                  <c:v>21.400146484375</c:v>
                </c:pt>
                <c:pt idx="1323">
                  <c:v>21.400146484375</c:v>
                </c:pt>
                <c:pt idx="1324">
                  <c:v>21.400146484375</c:v>
                </c:pt>
                <c:pt idx="1325">
                  <c:v>21.400146484375</c:v>
                </c:pt>
                <c:pt idx="1326">
                  <c:v>21.400146484375</c:v>
                </c:pt>
                <c:pt idx="1327">
                  <c:v>21.400146484375</c:v>
                </c:pt>
                <c:pt idx="1328">
                  <c:v>21.400146484375</c:v>
                </c:pt>
                <c:pt idx="1329">
                  <c:v>21.400146484375</c:v>
                </c:pt>
                <c:pt idx="1330">
                  <c:v>21.400146484375</c:v>
                </c:pt>
                <c:pt idx="1331">
                  <c:v>21.400146484375</c:v>
                </c:pt>
                <c:pt idx="1332">
                  <c:v>21.400146484375</c:v>
                </c:pt>
                <c:pt idx="1333">
                  <c:v>21.400146484375</c:v>
                </c:pt>
                <c:pt idx="1334">
                  <c:v>21.400146484375</c:v>
                </c:pt>
                <c:pt idx="1335">
                  <c:v>21.400146484375</c:v>
                </c:pt>
                <c:pt idx="1336">
                  <c:v>21.400146484375</c:v>
                </c:pt>
                <c:pt idx="1337">
                  <c:v>21.400146484375</c:v>
                </c:pt>
                <c:pt idx="1338">
                  <c:v>21.400146484375</c:v>
                </c:pt>
                <c:pt idx="1339">
                  <c:v>21.400146484375</c:v>
                </c:pt>
                <c:pt idx="1340">
                  <c:v>21.400146484375</c:v>
                </c:pt>
                <c:pt idx="1341">
                  <c:v>21.400146484375</c:v>
                </c:pt>
                <c:pt idx="1342">
                  <c:v>21.400146484375</c:v>
                </c:pt>
                <c:pt idx="1343">
                  <c:v>21.400146484375</c:v>
                </c:pt>
                <c:pt idx="1344">
                  <c:v>21.400146484375</c:v>
                </c:pt>
                <c:pt idx="1345">
                  <c:v>21.400146484375</c:v>
                </c:pt>
                <c:pt idx="1346">
                  <c:v>21.400146484375</c:v>
                </c:pt>
                <c:pt idx="1347">
                  <c:v>21.400146484375</c:v>
                </c:pt>
                <c:pt idx="1348">
                  <c:v>21.400146484375</c:v>
                </c:pt>
                <c:pt idx="1349">
                  <c:v>21.500244140625</c:v>
                </c:pt>
                <c:pt idx="1350">
                  <c:v>21.500244140625</c:v>
                </c:pt>
                <c:pt idx="1351">
                  <c:v>21.500244140625</c:v>
                </c:pt>
                <c:pt idx="1352">
                  <c:v>21.500244140625</c:v>
                </c:pt>
                <c:pt idx="1353">
                  <c:v>21.500244140625</c:v>
                </c:pt>
                <c:pt idx="1354">
                  <c:v>21.500244140625</c:v>
                </c:pt>
                <c:pt idx="1355">
                  <c:v>21.500244140625</c:v>
                </c:pt>
                <c:pt idx="1356">
                  <c:v>21.500244140625</c:v>
                </c:pt>
                <c:pt idx="1357">
                  <c:v>21.500244140625</c:v>
                </c:pt>
                <c:pt idx="1358">
                  <c:v>21.500244140625</c:v>
                </c:pt>
                <c:pt idx="1359">
                  <c:v>21.500244140625</c:v>
                </c:pt>
                <c:pt idx="1360">
                  <c:v>21.500244140625</c:v>
                </c:pt>
                <c:pt idx="1361">
                  <c:v>21.500244140625</c:v>
                </c:pt>
                <c:pt idx="1362">
                  <c:v>21.500244140625</c:v>
                </c:pt>
                <c:pt idx="1363">
                  <c:v>21.500244140625</c:v>
                </c:pt>
                <c:pt idx="1364">
                  <c:v>21.500244140625</c:v>
                </c:pt>
                <c:pt idx="1365">
                  <c:v>21.500244140625</c:v>
                </c:pt>
                <c:pt idx="1366">
                  <c:v>21.500244140625</c:v>
                </c:pt>
                <c:pt idx="1367">
                  <c:v>21.500244140625</c:v>
                </c:pt>
                <c:pt idx="1368">
                  <c:v>21.500244140625</c:v>
                </c:pt>
                <c:pt idx="1369">
                  <c:v>21.500244140625</c:v>
                </c:pt>
                <c:pt idx="1370">
                  <c:v>21.500244140625</c:v>
                </c:pt>
                <c:pt idx="1371">
                  <c:v>21.500244140625</c:v>
                </c:pt>
                <c:pt idx="1372">
                  <c:v>21.500244140625</c:v>
                </c:pt>
                <c:pt idx="1373">
                  <c:v>21.500244140625</c:v>
                </c:pt>
                <c:pt idx="1374">
                  <c:v>21.500244140625</c:v>
                </c:pt>
                <c:pt idx="1375">
                  <c:v>21.500244140625</c:v>
                </c:pt>
                <c:pt idx="1376">
                  <c:v>21.500244140625</c:v>
                </c:pt>
                <c:pt idx="1377">
                  <c:v>21.500244140625</c:v>
                </c:pt>
                <c:pt idx="1378">
                  <c:v>21.500244140625</c:v>
                </c:pt>
                <c:pt idx="1379">
                  <c:v>21.500244140625</c:v>
                </c:pt>
                <c:pt idx="1380">
                  <c:v>21.500244140625</c:v>
                </c:pt>
                <c:pt idx="1381">
                  <c:v>21.500244140625</c:v>
                </c:pt>
                <c:pt idx="1382">
                  <c:v>21.500244140625</c:v>
                </c:pt>
                <c:pt idx="1383">
                  <c:v>21.500244140625</c:v>
                </c:pt>
                <c:pt idx="1384">
                  <c:v>21.500244140625</c:v>
                </c:pt>
                <c:pt idx="1385">
                  <c:v>21.500244140625</c:v>
                </c:pt>
                <c:pt idx="1386">
                  <c:v>21.500244140625</c:v>
                </c:pt>
                <c:pt idx="1387">
                  <c:v>21.500244140625</c:v>
                </c:pt>
                <c:pt idx="1388">
                  <c:v>21.500244140625</c:v>
                </c:pt>
                <c:pt idx="1389">
                  <c:v>21.500244140625</c:v>
                </c:pt>
                <c:pt idx="1390">
                  <c:v>21.500244140625</c:v>
                </c:pt>
                <c:pt idx="1391">
                  <c:v>21.500244140625</c:v>
                </c:pt>
                <c:pt idx="1392">
                  <c:v>21.500244140625</c:v>
                </c:pt>
                <c:pt idx="1393">
                  <c:v>21.500244140625</c:v>
                </c:pt>
                <c:pt idx="1394">
                  <c:v>21.60009765625</c:v>
                </c:pt>
                <c:pt idx="1395">
                  <c:v>21.60009765625</c:v>
                </c:pt>
                <c:pt idx="1396">
                  <c:v>21.60009765625</c:v>
                </c:pt>
                <c:pt idx="1397">
                  <c:v>21.60009765625</c:v>
                </c:pt>
                <c:pt idx="1398">
                  <c:v>21.60009765625</c:v>
                </c:pt>
                <c:pt idx="1399">
                  <c:v>21.60009765625</c:v>
                </c:pt>
                <c:pt idx="1400">
                  <c:v>21.60009765625</c:v>
                </c:pt>
                <c:pt idx="1401">
                  <c:v>21.60009765625</c:v>
                </c:pt>
                <c:pt idx="1402">
                  <c:v>21.60009765625</c:v>
                </c:pt>
                <c:pt idx="1403">
                  <c:v>21.60009765625</c:v>
                </c:pt>
                <c:pt idx="1404">
                  <c:v>21.60009765625</c:v>
                </c:pt>
                <c:pt idx="1405">
                  <c:v>21.60009765625</c:v>
                </c:pt>
                <c:pt idx="1406">
                  <c:v>21.60009765625</c:v>
                </c:pt>
                <c:pt idx="1407">
                  <c:v>21.60009765625</c:v>
                </c:pt>
                <c:pt idx="1408">
                  <c:v>21.60009765625</c:v>
                </c:pt>
                <c:pt idx="1409">
                  <c:v>21.60009765625</c:v>
                </c:pt>
                <c:pt idx="1410">
                  <c:v>21.60009765625</c:v>
                </c:pt>
                <c:pt idx="1411">
                  <c:v>21.60009765625</c:v>
                </c:pt>
                <c:pt idx="1412">
                  <c:v>21.60009765625</c:v>
                </c:pt>
                <c:pt idx="1413">
                  <c:v>21.60009765625</c:v>
                </c:pt>
                <c:pt idx="1414">
                  <c:v>21.60009765625</c:v>
                </c:pt>
                <c:pt idx="1415">
                  <c:v>21.60009765625</c:v>
                </c:pt>
                <c:pt idx="1416">
                  <c:v>21.60009765625</c:v>
                </c:pt>
                <c:pt idx="1417">
                  <c:v>21.60009765625</c:v>
                </c:pt>
                <c:pt idx="1418">
                  <c:v>21.60009765625</c:v>
                </c:pt>
                <c:pt idx="1419">
                  <c:v>21.60009765625</c:v>
                </c:pt>
                <c:pt idx="1420">
                  <c:v>21.60009765625</c:v>
                </c:pt>
                <c:pt idx="1421">
                  <c:v>21.60009765625</c:v>
                </c:pt>
                <c:pt idx="1422">
                  <c:v>21.60009765625</c:v>
                </c:pt>
                <c:pt idx="1423">
                  <c:v>21.60009765625</c:v>
                </c:pt>
                <c:pt idx="1424">
                  <c:v>21.60009765625</c:v>
                </c:pt>
                <c:pt idx="1425">
                  <c:v>21.60009765625</c:v>
                </c:pt>
                <c:pt idx="1426">
                  <c:v>21.60009765625</c:v>
                </c:pt>
                <c:pt idx="1427">
                  <c:v>21.60009765625</c:v>
                </c:pt>
                <c:pt idx="1428">
                  <c:v>21.60009765625</c:v>
                </c:pt>
                <c:pt idx="1429">
                  <c:v>21.60009765625</c:v>
                </c:pt>
                <c:pt idx="1430">
                  <c:v>21.60009765625</c:v>
                </c:pt>
                <c:pt idx="1431">
                  <c:v>21.60009765625</c:v>
                </c:pt>
                <c:pt idx="1432">
                  <c:v>21.60009765625</c:v>
                </c:pt>
                <c:pt idx="1433">
                  <c:v>21.60009765625</c:v>
                </c:pt>
                <c:pt idx="1434">
                  <c:v>21.60009765625</c:v>
                </c:pt>
                <c:pt idx="1435">
                  <c:v>21.60009765625</c:v>
                </c:pt>
                <c:pt idx="1436">
                  <c:v>21.60009765625</c:v>
                </c:pt>
                <c:pt idx="1437">
                  <c:v>21.60009765625</c:v>
                </c:pt>
                <c:pt idx="1438">
                  <c:v>21.60009765625</c:v>
                </c:pt>
                <c:pt idx="1439">
                  <c:v>21.60009765625</c:v>
                </c:pt>
                <c:pt idx="1440">
                  <c:v>21.60009765625</c:v>
                </c:pt>
                <c:pt idx="1441">
                  <c:v>21.60009765625</c:v>
                </c:pt>
                <c:pt idx="1442">
                  <c:v>21.60009765625</c:v>
                </c:pt>
                <c:pt idx="1443">
                  <c:v>21.60009765625</c:v>
                </c:pt>
                <c:pt idx="1444">
                  <c:v>21.60009765625</c:v>
                </c:pt>
                <c:pt idx="1445">
                  <c:v>21.60009765625</c:v>
                </c:pt>
                <c:pt idx="1446">
                  <c:v>21.60009765625</c:v>
                </c:pt>
                <c:pt idx="1447">
                  <c:v>21.7001953125</c:v>
                </c:pt>
                <c:pt idx="1448">
                  <c:v>21.7001953125</c:v>
                </c:pt>
                <c:pt idx="1449">
                  <c:v>21.7001953125</c:v>
                </c:pt>
                <c:pt idx="1450">
                  <c:v>21.7001953125</c:v>
                </c:pt>
                <c:pt idx="1451">
                  <c:v>21.7001953125</c:v>
                </c:pt>
                <c:pt idx="1452">
                  <c:v>21.7001953125</c:v>
                </c:pt>
                <c:pt idx="1453">
                  <c:v>21.7001953125</c:v>
                </c:pt>
                <c:pt idx="1454">
                  <c:v>21.7001953125</c:v>
                </c:pt>
                <c:pt idx="1455">
                  <c:v>21.7001953125</c:v>
                </c:pt>
                <c:pt idx="1456">
                  <c:v>21.7001953125</c:v>
                </c:pt>
                <c:pt idx="1457">
                  <c:v>21.7001953125</c:v>
                </c:pt>
                <c:pt idx="1458">
                  <c:v>21.7001953125</c:v>
                </c:pt>
                <c:pt idx="1459">
                  <c:v>21.7001953125</c:v>
                </c:pt>
                <c:pt idx="1460">
                  <c:v>21.7001953125</c:v>
                </c:pt>
                <c:pt idx="1461">
                  <c:v>21.7001953125</c:v>
                </c:pt>
                <c:pt idx="1462">
                  <c:v>21.7001953125</c:v>
                </c:pt>
                <c:pt idx="1463">
                  <c:v>21.7001953125</c:v>
                </c:pt>
                <c:pt idx="1464">
                  <c:v>21.7001953125</c:v>
                </c:pt>
                <c:pt idx="1465">
                  <c:v>21.7001953125</c:v>
                </c:pt>
                <c:pt idx="1466">
                  <c:v>21.7001953125</c:v>
                </c:pt>
                <c:pt idx="1467">
                  <c:v>21.7001953125</c:v>
                </c:pt>
                <c:pt idx="1468">
                  <c:v>21.7001953125</c:v>
                </c:pt>
                <c:pt idx="1469">
                  <c:v>21.7001953125</c:v>
                </c:pt>
                <c:pt idx="1470">
                  <c:v>21.7001953125</c:v>
                </c:pt>
                <c:pt idx="1471">
                  <c:v>21.7001953125</c:v>
                </c:pt>
                <c:pt idx="1472">
                  <c:v>21.7001953125</c:v>
                </c:pt>
                <c:pt idx="1473">
                  <c:v>21.7001953125</c:v>
                </c:pt>
                <c:pt idx="1474">
                  <c:v>21.7001953125</c:v>
                </c:pt>
                <c:pt idx="1475">
                  <c:v>21.7001953125</c:v>
                </c:pt>
                <c:pt idx="1476">
                  <c:v>21.7001953125</c:v>
                </c:pt>
                <c:pt idx="1477">
                  <c:v>21.7001953125</c:v>
                </c:pt>
                <c:pt idx="1478">
                  <c:v>21.7001953125</c:v>
                </c:pt>
                <c:pt idx="1479">
                  <c:v>21.7001953125</c:v>
                </c:pt>
                <c:pt idx="1480">
                  <c:v>21.7001953125</c:v>
                </c:pt>
                <c:pt idx="1481">
                  <c:v>21.7001953125</c:v>
                </c:pt>
                <c:pt idx="1482">
                  <c:v>21.7001953125</c:v>
                </c:pt>
                <c:pt idx="1483">
                  <c:v>21.7001953125</c:v>
                </c:pt>
                <c:pt idx="1484">
                  <c:v>21.7001953125</c:v>
                </c:pt>
                <c:pt idx="1485">
                  <c:v>21.7001953125</c:v>
                </c:pt>
                <c:pt idx="1486">
                  <c:v>21.7001953125</c:v>
                </c:pt>
                <c:pt idx="1487">
                  <c:v>21.7001953125</c:v>
                </c:pt>
                <c:pt idx="1488">
                  <c:v>21.7001953125</c:v>
                </c:pt>
                <c:pt idx="1489">
                  <c:v>21.7001953125</c:v>
                </c:pt>
                <c:pt idx="1490">
                  <c:v>21.7001953125</c:v>
                </c:pt>
                <c:pt idx="1491">
                  <c:v>21.7001953125</c:v>
                </c:pt>
                <c:pt idx="1492">
                  <c:v>21.7001953125</c:v>
                </c:pt>
                <c:pt idx="1493">
                  <c:v>21.7001953125</c:v>
                </c:pt>
                <c:pt idx="1494">
                  <c:v>21.7001953125</c:v>
                </c:pt>
                <c:pt idx="1495">
                  <c:v>21.7001953125</c:v>
                </c:pt>
                <c:pt idx="1496">
                  <c:v>21.7001953125</c:v>
                </c:pt>
                <c:pt idx="1497">
                  <c:v>21.7001953125</c:v>
                </c:pt>
                <c:pt idx="1498">
                  <c:v>21.7001953125</c:v>
                </c:pt>
                <c:pt idx="1499">
                  <c:v>21.7001953125</c:v>
                </c:pt>
                <c:pt idx="1500">
                  <c:v>21.7001953125</c:v>
                </c:pt>
                <c:pt idx="1501">
                  <c:v>21.7001953125</c:v>
                </c:pt>
                <c:pt idx="1502">
                  <c:v>21.7001953125</c:v>
                </c:pt>
                <c:pt idx="1503">
                  <c:v>21.7001953125</c:v>
                </c:pt>
                <c:pt idx="1504">
                  <c:v>21.7001953125</c:v>
                </c:pt>
                <c:pt idx="1505">
                  <c:v>21.7001953125</c:v>
                </c:pt>
                <c:pt idx="1506">
                  <c:v>21.7001953125</c:v>
                </c:pt>
                <c:pt idx="1507">
                  <c:v>21.7001953125</c:v>
                </c:pt>
                <c:pt idx="1508">
                  <c:v>21.7001953125</c:v>
                </c:pt>
                <c:pt idx="1509">
                  <c:v>21.7001953125</c:v>
                </c:pt>
                <c:pt idx="1510">
                  <c:v>21.7001953125</c:v>
                </c:pt>
                <c:pt idx="1511">
                  <c:v>21.7001953125</c:v>
                </c:pt>
                <c:pt idx="1512">
                  <c:v>21.800048828125</c:v>
                </c:pt>
                <c:pt idx="1513">
                  <c:v>21.800048828125</c:v>
                </c:pt>
                <c:pt idx="1514">
                  <c:v>21.800048828125</c:v>
                </c:pt>
                <c:pt idx="1515">
                  <c:v>21.800048828125</c:v>
                </c:pt>
                <c:pt idx="1516">
                  <c:v>21.800048828125</c:v>
                </c:pt>
                <c:pt idx="1517">
                  <c:v>21.800048828125</c:v>
                </c:pt>
                <c:pt idx="1518">
                  <c:v>21.800048828125</c:v>
                </c:pt>
                <c:pt idx="1519">
                  <c:v>21.800048828125</c:v>
                </c:pt>
                <c:pt idx="1520">
                  <c:v>21.800048828125</c:v>
                </c:pt>
                <c:pt idx="1521">
                  <c:v>21.800048828125</c:v>
                </c:pt>
                <c:pt idx="1522">
                  <c:v>21.800048828125</c:v>
                </c:pt>
                <c:pt idx="1523">
                  <c:v>21.800048828125</c:v>
                </c:pt>
                <c:pt idx="1524">
                  <c:v>21.800048828125</c:v>
                </c:pt>
                <c:pt idx="1525">
                  <c:v>21.800048828125</c:v>
                </c:pt>
                <c:pt idx="1526">
                  <c:v>21.800048828125</c:v>
                </c:pt>
                <c:pt idx="1527">
                  <c:v>21.800048828125</c:v>
                </c:pt>
                <c:pt idx="1528">
                  <c:v>21.800048828125</c:v>
                </c:pt>
                <c:pt idx="1529">
                  <c:v>21.800048828125</c:v>
                </c:pt>
                <c:pt idx="1530">
                  <c:v>21.800048828125</c:v>
                </c:pt>
                <c:pt idx="1531">
                  <c:v>21.800048828125</c:v>
                </c:pt>
                <c:pt idx="1532">
                  <c:v>21.800048828125</c:v>
                </c:pt>
                <c:pt idx="1533">
                  <c:v>21.800048828125</c:v>
                </c:pt>
                <c:pt idx="1534">
                  <c:v>21.800048828125</c:v>
                </c:pt>
                <c:pt idx="1535">
                  <c:v>21.800048828125</c:v>
                </c:pt>
                <c:pt idx="1536">
                  <c:v>21.800048828125</c:v>
                </c:pt>
                <c:pt idx="1537">
                  <c:v>21.800048828125</c:v>
                </c:pt>
                <c:pt idx="1538">
                  <c:v>21.800048828125</c:v>
                </c:pt>
                <c:pt idx="1539">
                  <c:v>21.800048828125</c:v>
                </c:pt>
                <c:pt idx="1540">
                  <c:v>21.800048828125</c:v>
                </c:pt>
                <c:pt idx="1541">
                  <c:v>21.800048828125</c:v>
                </c:pt>
                <c:pt idx="1542">
                  <c:v>21.800048828125</c:v>
                </c:pt>
                <c:pt idx="1543">
                  <c:v>21.800048828125</c:v>
                </c:pt>
                <c:pt idx="1544">
                  <c:v>21.800048828125</c:v>
                </c:pt>
                <c:pt idx="1545">
                  <c:v>21.800048828125</c:v>
                </c:pt>
                <c:pt idx="1546">
                  <c:v>21.800048828125</c:v>
                </c:pt>
                <c:pt idx="1547">
                  <c:v>21.800048828125</c:v>
                </c:pt>
                <c:pt idx="1548">
                  <c:v>21.800048828125</c:v>
                </c:pt>
                <c:pt idx="1549">
                  <c:v>21.800048828125</c:v>
                </c:pt>
                <c:pt idx="1550">
                  <c:v>21.800048828125</c:v>
                </c:pt>
                <c:pt idx="1551">
                  <c:v>21.800048828125</c:v>
                </c:pt>
                <c:pt idx="1552">
                  <c:v>21.800048828125</c:v>
                </c:pt>
                <c:pt idx="1553">
                  <c:v>21.800048828125</c:v>
                </c:pt>
                <c:pt idx="1554">
                  <c:v>21.800048828125</c:v>
                </c:pt>
                <c:pt idx="1555">
                  <c:v>21.800048828125</c:v>
                </c:pt>
                <c:pt idx="1556">
                  <c:v>21.800048828125</c:v>
                </c:pt>
                <c:pt idx="1557">
                  <c:v>21.800048828125</c:v>
                </c:pt>
                <c:pt idx="1558">
                  <c:v>21.800048828125</c:v>
                </c:pt>
                <c:pt idx="1559">
                  <c:v>21.800048828125</c:v>
                </c:pt>
                <c:pt idx="1560">
                  <c:v>21.800048828125</c:v>
                </c:pt>
                <c:pt idx="1561">
                  <c:v>21.800048828125</c:v>
                </c:pt>
                <c:pt idx="1562">
                  <c:v>21.800048828125</c:v>
                </c:pt>
                <c:pt idx="1563">
                  <c:v>21.800048828125</c:v>
                </c:pt>
                <c:pt idx="1564">
                  <c:v>21.800048828125</c:v>
                </c:pt>
                <c:pt idx="1565">
                  <c:v>21.800048828125</c:v>
                </c:pt>
                <c:pt idx="1566">
                  <c:v>21.800048828125</c:v>
                </c:pt>
                <c:pt idx="1567">
                  <c:v>21.800048828125</c:v>
                </c:pt>
                <c:pt idx="1568">
                  <c:v>21.800048828125</c:v>
                </c:pt>
                <c:pt idx="1569">
                  <c:v>21.800048828125</c:v>
                </c:pt>
                <c:pt idx="1570">
                  <c:v>21.800048828125</c:v>
                </c:pt>
                <c:pt idx="1571">
                  <c:v>21.800048828125</c:v>
                </c:pt>
                <c:pt idx="1572">
                  <c:v>21.800048828125</c:v>
                </c:pt>
                <c:pt idx="1573">
                  <c:v>21.800048828125</c:v>
                </c:pt>
                <c:pt idx="1574">
                  <c:v>21.800048828125</c:v>
                </c:pt>
                <c:pt idx="1575">
                  <c:v>21.800048828125</c:v>
                </c:pt>
                <c:pt idx="1576">
                  <c:v>21.800048828125</c:v>
                </c:pt>
                <c:pt idx="1577">
                  <c:v>21.800048828125</c:v>
                </c:pt>
                <c:pt idx="1578">
                  <c:v>21.800048828125</c:v>
                </c:pt>
                <c:pt idx="1579">
                  <c:v>21.800048828125</c:v>
                </c:pt>
                <c:pt idx="1580">
                  <c:v>21.800048828125</c:v>
                </c:pt>
                <c:pt idx="1581">
                  <c:v>21.800048828125</c:v>
                </c:pt>
                <c:pt idx="1582">
                  <c:v>21.800048828125</c:v>
                </c:pt>
                <c:pt idx="1583">
                  <c:v>21.900146484375</c:v>
                </c:pt>
                <c:pt idx="1584">
                  <c:v>21.900146484375</c:v>
                </c:pt>
                <c:pt idx="1585">
                  <c:v>21.900146484375</c:v>
                </c:pt>
                <c:pt idx="1586">
                  <c:v>21.900146484375</c:v>
                </c:pt>
                <c:pt idx="1587">
                  <c:v>21.900146484375</c:v>
                </c:pt>
                <c:pt idx="1588">
                  <c:v>21.900146484375</c:v>
                </c:pt>
                <c:pt idx="1589">
                  <c:v>21.900146484375</c:v>
                </c:pt>
                <c:pt idx="1590">
                  <c:v>21.900146484375</c:v>
                </c:pt>
                <c:pt idx="1591">
                  <c:v>21.900146484375</c:v>
                </c:pt>
                <c:pt idx="1592">
                  <c:v>21.900146484375</c:v>
                </c:pt>
                <c:pt idx="1593">
                  <c:v>21.900146484375</c:v>
                </c:pt>
                <c:pt idx="1594">
                  <c:v>21.900146484375</c:v>
                </c:pt>
                <c:pt idx="1595">
                  <c:v>21.900146484375</c:v>
                </c:pt>
                <c:pt idx="1596">
                  <c:v>21.900146484375</c:v>
                </c:pt>
                <c:pt idx="1597">
                  <c:v>21.900146484375</c:v>
                </c:pt>
                <c:pt idx="1598">
                  <c:v>21.900146484375</c:v>
                </c:pt>
                <c:pt idx="1599">
                  <c:v>21.900146484375</c:v>
                </c:pt>
                <c:pt idx="1600">
                  <c:v>21.900146484375</c:v>
                </c:pt>
                <c:pt idx="1601">
                  <c:v>21.900146484375</c:v>
                </c:pt>
                <c:pt idx="1602">
                  <c:v>21.900146484375</c:v>
                </c:pt>
                <c:pt idx="1603">
                  <c:v>21.900146484375</c:v>
                </c:pt>
                <c:pt idx="1604">
                  <c:v>21.900146484375</c:v>
                </c:pt>
                <c:pt idx="1605">
                  <c:v>21.900146484375</c:v>
                </c:pt>
                <c:pt idx="1606">
                  <c:v>21.900146484375</c:v>
                </c:pt>
                <c:pt idx="1607">
                  <c:v>21.900146484375</c:v>
                </c:pt>
                <c:pt idx="1608">
                  <c:v>21.900146484375</c:v>
                </c:pt>
                <c:pt idx="1609">
                  <c:v>21.900146484375</c:v>
                </c:pt>
                <c:pt idx="1610">
                  <c:v>21.900146484375</c:v>
                </c:pt>
                <c:pt idx="1611">
                  <c:v>21.900146484375</c:v>
                </c:pt>
                <c:pt idx="1612">
                  <c:v>21.900146484375</c:v>
                </c:pt>
                <c:pt idx="1613">
                  <c:v>21.900146484375</c:v>
                </c:pt>
                <c:pt idx="1614">
                  <c:v>21.900146484375</c:v>
                </c:pt>
                <c:pt idx="1615">
                  <c:v>21.900146484375</c:v>
                </c:pt>
                <c:pt idx="1616">
                  <c:v>21.900146484375</c:v>
                </c:pt>
                <c:pt idx="1617">
                  <c:v>21.900146484375</c:v>
                </c:pt>
                <c:pt idx="1618">
                  <c:v>21.900146484375</c:v>
                </c:pt>
                <c:pt idx="1619">
                  <c:v>21.900146484375</c:v>
                </c:pt>
                <c:pt idx="1620">
                  <c:v>21.900146484375</c:v>
                </c:pt>
                <c:pt idx="1621">
                  <c:v>21.900146484375</c:v>
                </c:pt>
                <c:pt idx="1622">
                  <c:v>21.900146484375</c:v>
                </c:pt>
                <c:pt idx="1623">
                  <c:v>21.900146484375</c:v>
                </c:pt>
                <c:pt idx="1624">
                  <c:v>21.900146484375</c:v>
                </c:pt>
                <c:pt idx="1625">
                  <c:v>21.900146484375</c:v>
                </c:pt>
                <c:pt idx="1626">
                  <c:v>21.900146484375</c:v>
                </c:pt>
                <c:pt idx="1627">
                  <c:v>21.900146484375</c:v>
                </c:pt>
                <c:pt idx="1628">
                  <c:v>21.900146484375</c:v>
                </c:pt>
                <c:pt idx="1629">
                  <c:v>21.900146484375</c:v>
                </c:pt>
                <c:pt idx="1630">
                  <c:v>21.900146484375</c:v>
                </c:pt>
                <c:pt idx="1631">
                  <c:v>21.900146484375</c:v>
                </c:pt>
                <c:pt idx="1632">
                  <c:v>21.900146484375</c:v>
                </c:pt>
                <c:pt idx="1633">
                  <c:v>21.900146484375</c:v>
                </c:pt>
                <c:pt idx="1634">
                  <c:v>21.900146484375</c:v>
                </c:pt>
                <c:pt idx="1635">
                  <c:v>21.900146484375</c:v>
                </c:pt>
                <c:pt idx="1636">
                  <c:v>21.900146484375</c:v>
                </c:pt>
                <c:pt idx="1637">
                  <c:v>21.900146484375</c:v>
                </c:pt>
                <c:pt idx="1638">
                  <c:v>21.900146484375</c:v>
                </c:pt>
                <c:pt idx="1639">
                  <c:v>21.900146484375</c:v>
                </c:pt>
                <c:pt idx="1640">
                  <c:v>21.900146484375</c:v>
                </c:pt>
                <c:pt idx="1641">
                  <c:v>21.900146484375</c:v>
                </c:pt>
                <c:pt idx="1642">
                  <c:v>21.900146484375</c:v>
                </c:pt>
                <c:pt idx="1643">
                  <c:v>21.900146484375</c:v>
                </c:pt>
                <c:pt idx="1644">
                  <c:v>21.900146484375</c:v>
                </c:pt>
                <c:pt idx="1645">
                  <c:v>21.900146484375</c:v>
                </c:pt>
                <c:pt idx="1646">
                  <c:v>21.900146484375</c:v>
                </c:pt>
                <c:pt idx="1647">
                  <c:v>21.900146484375</c:v>
                </c:pt>
                <c:pt idx="1648">
                  <c:v>21.900146484375</c:v>
                </c:pt>
                <c:pt idx="1649">
                  <c:v>21.900146484375</c:v>
                </c:pt>
                <c:pt idx="1650">
                  <c:v>21.900146484375</c:v>
                </c:pt>
                <c:pt idx="1651">
                  <c:v>21.900146484375</c:v>
                </c:pt>
                <c:pt idx="1652">
                  <c:v>21.900146484375</c:v>
                </c:pt>
                <c:pt idx="1653">
                  <c:v>21.900146484375</c:v>
                </c:pt>
                <c:pt idx="1654">
                  <c:v>21.900146484375</c:v>
                </c:pt>
                <c:pt idx="1655">
                  <c:v>21.900146484375</c:v>
                </c:pt>
                <c:pt idx="1656">
                  <c:v>21.900146484375</c:v>
                </c:pt>
                <c:pt idx="1657">
                  <c:v>21.900146484375</c:v>
                </c:pt>
                <c:pt idx="1658">
                  <c:v>21.900146484375</c:v>
                </c:pt>
                <c:pt idx="1659">
                  <c:v>21.900146484375</c:v>
                </c:pt>
                <c:pt idx="1660">
                  <c:v>21.900146484375</c:v>
                </c:pt>
                <c:pt idx="1661">
                  <c:v>21.900146484375</c:v>
                </c:pt>
                <c:pt idx="1662">
                  <c:v>21.900146484375</c:v>
                </c:pt>
                <c:pt idx="1663">
                  <c:v>21.900146484375</c:v>
                </c:pt>
                <c:pt idx="1664">
                  <c:v>21.900146484375</c:v>
                </c:pt>
                <c:pt idx="1665">
                  <c:v>21.900146484375</c:v>
                </c:pt>
                <c:pt idx="1666">
                  <c:v>21.900146484375</c:v>
                </c:pt>
                <c:pt idx="1667">
                  <c:v>21.900146484375</c:v>
                </c:pt>
                <c:pt idx="1668">
                  <c:v>21.900146484375</c:v>
                </c:pt>
                <c:pt idx="1669">
                  <c:v>21.900146484375</c:v>
                </c:pt>
                <c:pt idx="1670">
                  <c:v>21.900146484375</c:v>
                </c:pt>
                <c:pt idx="1671">
                  <c:v>21.900146484375</c:v>
                </c:pt>
                <c:pt idx="1672">
                  <c:v>21.900146484375</c:v>
                </c:pt>
                <c:pt idx="1673">
                  <c:v>21.900146484375</c:v>
                </c:pt>
                <c:pt idx="1674">
                  <c:v>22</c:v>
                </c:pt>
                <c:pt idx="1675">
                  <c:v>22</c:v>
                </c:pt>
                <c:pt idx="1676">
                  <c:v>22</c:v>
                </c:pt>
                <c:pt idx="1677">
                  <c:v>22</c:v>
                </c:pt>
                <c:pt idx="1678">
                  <c:v>22</c:v>
                </c:pt>
                <c:pt idx="1679">
                  <c:v>22</c:v>
                </c:pt>
                <c:pt idx="1680">
                  <c:v>22</c:v>
                </c:pt>
                <c:pt idx="1681">
                  <c:v>22</c:v>
                </c:pt>
                <c:pt idx="1682">
                  <c:v>22</c:v>
                </c:pt>
                <c:pt idx="1683">
                  <c:v>22</c:v>
                </c:pt>
                <c:pt idx="1684">
                  <c:v>22</c:v>
                </c:pt>
                <c:pt idx="1685">
                  <c:v>22</c:v>
                </c:pt>
                <c:pt idx="1686">
                  <c:v>22</c:v>
                </c:pt>
                <c:pt idx="1687">
                  <c:v>22</c:v>
                </c:pt>
                <c:pt idx="1688">
                  <c:v>22</c:v>
                </c:pt>
                <c:pt idx="1689">
                  <c:v>22</c:v>
                </c:pt>
                <c:pt idx="1690">
                  <c:v>22</c:v>
                </c:pt>
                <c:pt idx="1691">
                  <c:v>22</c:v>
                </c:pt>
                <c:pt idx="1692">
                  <c:v>22</c:v>
                </c:pt>
                <c:pt idx="1693">
                  <c:v>22</c:v>
                </c:pt>
                <c:pt idx="1694">
                  <c:v>22</c:v>
                </c:pt>
                <c:pt idx="1695">
                  <c:v>22</c:v>
                </c:pt>
                <c:pt idx="1696">
                  <c:v>22</c:v>
                </c:pt>
                <c:pt idx="1697">
                  <c:v>22</c:v>
                </c:pt>
                <c:pt idx="1698">
                  <c:v>22</c:v>
                </c:pt>
                <c:pt idx="1699">
                  <c:v>22</c:v>
                </c:pt>
                <c:pt idx="1700">
                  <c:v>22</c:v>
                </c:pt>
                <c:pt idx="1701">
                  <c:v>22</c:v>
                </c:pt>
                <c:pt idx="1702">
                  <c:v>22</c:v>
                </c:pt>
                <c:pt idx="1703">
                  <c:v>22</c:v>
                </c:pt>
                <c:pt idx="1704">
                  <c:v>22</c:v>
                </c:pt>
                <c:pt idx="1705">
                  <c:v>22</c:v>
                </c:pt>
                <c:pt idx="1706">
                  <c:v>22</c:v>
                </c:pt>
                <c:pt idx="1707">
                  <c:v>22</c:v>
                </c:pt>
                <c:pt idx="1708">
                  <c:v>22</c:v>
                </c:pt>
                <c:pt idx="1709">
                  <c:v>22</c:v>
                </c:pt>
                <c:pt idx="1710">
                  <c:v>22</c:v>
                </c:pt>
                <c:pt idx="1711">
                  <c:v>22</c:v>
                </c:pt>
                <c:pt idx="1712">
                  <c:v>22</c:v>
                </c:pt>
                <c:pt idx="1713">
                  <c:v>22</c:v>
                </c:pt>
                <c:pt idx="1714">
                  <c:v>22</c:v>
                </c:pt>
                <c:pt idx="1715">
                  <c:v>22</c:v>
                </c:pt>
                <c:pt idx="1716">
                  <c:v>22</c:v>
                </c:pt>
                <c:pt idx="1717">
                  <c:v>22</c:v>
                </c:pt>
                <c:pt idx="1718">
                  <c:v>22</c:v>
                </c:pt>
                <c:pt idx="1719">
                  <c:v>22</c:v>
                </c:pt>
                <c:pt idx="1720">
                  <c:v>22</c:v>
                </c:pt>
                <c:pt idx="1721">
                  <c:v>22</c:v>
                </c:pt>
                <c:pt idx="1722">
                  <c:v>22</c:v>
                </c:pt>
                <c:pt idx="1723">
                  <c:v>22</c:v>
                </c:pt>
                <c:pt idx="1724">
                  <c:v>22</c:v>
                </c:pt>
                <c:pt idx="1725">
                  <c:v>22</c:v>
                </c:pt>
                <c:pt idx="1726">
                  <c:v>22</c:v>
                </c:pt>
                <c:pt idx="1727">
                  <c:v>22</c:v>
                </c:pt>
                <c:pt idx="1728">
                  <c:v>22</c:v>
                </c:pt>
                <c:pt idx="1729">
                  <c:v>22</c:v>
                </c:pt>
                <c:pt idx="1730">
                  <c:v>22</c:v>
                </c:pt>
                <c:pt idx="1731">
                  <c:v>22</c:v>
                </c:pt>
                <c:pt idx="1732">
                  <c:v>22</c:v>
                </c:pt>
                <c:pt idx="1733">
                  <c:v>22</c:v>
                </c:pt>
                <c:pt idx="1734">
                  <c:v>22</c:v>
                </c:pt>
                <c:pt idx="1735">
                  <c:v>22</c:v>
                </c:pt>
                <c:pt idx="1736">
                  <c:v>22</c:v>
                </c:pt>
                <c:pt idx="1737">
                  <c:v>22</c:v>
                </c:pt>
                <c:pt idx="1738">
                  <c:v>22</c:v>
                </c:pt>
                <c:pt idx="1739">
                  <c:v>22</c:v>
                </c:pt>
                <c:pt idx="1740">
                  <c:v>22</c:v>
                </c:pt>
                <c:pt idx="1741">
                  <c:v>22</c:v>
                </c:pt>
                <c:pt idx="1742">
                  <c:v>22</c:v>
                </c:pt>
                <c:pt idx="1743">
                  <c:v>22</c:v>
                </c:pt>
                <c:pt idx="1744">
                  <c:v>22</c:v>
                </c:pt>
                <c:pt idx="1745">
                  <c:v>22</c:v>
                </c:pt>
                <c:pt idx="1746">
                  <c:v>22</c:v>
                </c:pt>
                <c:pt idx="1747">
                  <c:v>22</c:v>
                </c:pt>
                <c:pt idx="1748">
                  <c:v>22</c:v>
                </c:pt>
                <c:pt idx="1749">
                  <c:v>22</c:v>
                </c:pt>
                <c:pt idx="1750">
                  <c:v>22</c:v>
                </c:pt>
                <c:pt idx="1751">
                  <c:v>22</c:v>
                </c:pt>
                <c:pt idx="1752">
                  <c:v>22</c:v>
                </c:pt>
                <c:pt idx="1753">
                  <c:v>22</c:v>
                </c:pt>
                <c:pt idx="1754">
                  <c:v>22</c:v>
                </c:pt>
                <c:pt idx="1755">
                  <c:v>22</c:v>
                </c:pt>
                <c:pt idx="1756">
                  <c:v>22</c:v>
                </c:pt>
                <c:pt idx="1757">
                  <c:v>22</c:v>
                </c:pt>
                <c:pt idx="1758">
                  <c:v>22</c:v>
                </c:pt>
                <c:pt idx="1759">
                  <c:v>22</c:v>
                </c:pt>
                <c:pt idx="1760">
                  <c:v>22</c:v>
                </c:pt>
                <c:pt idx="1761">
                  <c:v>22</c:v>
                </c:pt>
                <c:pt idx="1762">
                  <c:v>22</c:v>
                </c:pt>
                <c:pt idx="1763">
                  <c:v>22</c:v>
                </c:pt>
                <c:pt idx="1764">
                  <c:v>22</c:v>
                </c:pt>
                <c:pt idx="1765">
                  <c:v>22</c:v>
                </c:pt>
                <c:pt idx="1766">
                  <c:v>22</c:v>
                </c:pt>
                <c:pt idx="1767">
                  <c:v>22</c:v>
                </c:pt>
                <c:pt idx="1768">
                  <c:v>22</c:v>
                </c:pt>
                <c:pt idx="1769">
                  <c:v>22</c:v>
                </c:pt>
                <c:pt idx="1770">
                  <c:v>22</c:v>
                </c:pt>
                <c:pt idx="1771">
                  <c:v>22</c:v>
                </c:pt>
                <c:pt idx="1772">
                  <c:v>22</c:v>
                </c:pt>
                <c:pt idx="1773">
                  <c:v>22</c:v>
                </c:pt>
                <c:pt idx="1774">
                  <c:v>22</c:v>
                </c:pt>
                <c:pt idx="1775">
                  <c:v>22</c:v>
                </c:pt>
                <c:pt idx="1776">
                  <c:v>22</c:v>
                </c:pt>
                <c:pt idx="1777">
                  <c:v>22</c:v>
                </c:pt>
                <c:pt idx="1778">
                  <c:v>22</c:v>
                </c:pt>
                <c:pt idx="1779">
                  <c:v>22</c:v>
                </c:pt>
                <c:pt idx="1780">
                  <c:v>22</c:v>
                </c:pt>
                <c:pt idx="1781">
                  <c:v>22</c:v>
                </c:pt>
                <c:pt idx="1782">
                  <c:v>22</c:v>
                </c:pt>
                <c:pt idx="1783">
                  <c:v>22</c:v>
                </c:pt>
                <c:pt idx="1784">
                  <c:v>22</c:v>
                </c:pt>
                <c:pt idx="1785">
                  <c:v>22</c:v>
                </c:pt>
                <c:pt idx="1786">
                  <c:v>22</c:v>
                </c:pt>
                <c:pt idx="1787">
                  <c:v>22</c:v>
                </c:pt>
                <c:pt idx="1788">
                  <c:v>22</c:v>
                </c:pt>
                <c:pt idx="1789">
                  <c:v>22</c:v>
                </c:pt>
                <c:pt idx="1790">
                  <c:v>22</c:v>
                </c:pt>
                <c:pt idx="1791">
                  <c:v>22</c:v>
                </c:pt>
                <c:pt idx="1792">
                  <c:v>22</c:v>
                </c:pt>
                <c:pt idx="1793">
                  <c:v>22</c:v>
                </c:pt>
                <c:pt idx="1794">
                  <c:v>22</c:v>
                </c:pt>
                <c:pt idx="1795">
                  <c:v>22</c:v>
                </c:pt>
                <c:pt idx="1796">
                  <c:v>22</c:v>
                </c:pt>
                <c:pt idx="1797">
                  <c:v>22</c:v>
                </c:pt>
                <c:pt idx="1798">
                  <c:v>22</c:v>
                </c:pt>
                <c:pt idx="1799">
                  <c:v>22</c:v>
                </c:pt>
                <c:pt idx="1800">
                  <c:v>22.10009765625</c:v>
                </c:pt>
                <c:pt idx="1801">
                  <c:v>22.10009765625</c:v>
                </c:pt>
                <c:pt idx="1802">
                  <c:v>22.10009765625</c:v>
                </c:pt>
                <c:pt idx="1803">
                  <c:v>22.10009765625</c:v>
                </c:pt>
                <c:pt idx="1804">
                  <c:v>22.10009765625</c:v>
                </c:pt>
                <c:pt idx="1805">
                  <c:v>22.10009765625</c:v>
                </c:pt>
                <c:pt idx="1806">
                  <c:v>22.10009765625</c:v>
                </c:pt>
                <c:pt idx="1807">
                  <c:v>22.10009765625</c:v>
                </c:pt>
                <c:pt idx="1808">
                  <c:v>22.10009765625</c:v>
                </c:pt>
                <c:pt idx="1809">
                  <c:v>22.10009765625</c:v>
                </c:pt>
                <c:pt idx="1810">
                  <c:v>22.10009765625</c:v>
                </c:pt>
                <c:pt idx="1811">
                  <c:v>22.10009765625</c:v>
                </c:pt>
                <c:pt idx="1812">
                  <c:v>22.10009765625</c:v>
                </c:pt>
                <c:pt idx="1813">
                  <c:v>22.10009765625</c:v>
                </c:pt>
                <c:pt idx="1814">
                  <c:v>22.10009765625</c:v>
                </c:pt>
                <c:pt idx="1815">
                  <c:v>22.10009765625</c:v>
                </c:pt>
                <c:pt idx="1816">
                  <c:v>22.10009765625</c:v>
                </c:pt>
                <c:pt idx="1817">
                  <c:v>22.10009765625</c:v>
                </c:pt>
                <c:pt idx="1818">
                  <c:v>22.10009765625</c:v>
                </c:pt>
                <c:pt idx="1819">
                  <c:v>22.10009765625</c:v>
                </c:pt>
                <c:pt idx="1820">
                  <c:v>22.10009765625</c:v>
                </c:pt>
                <c:pt idx="1821">
                  <c:v>22.10009765625</c:v>
                </c:pt>
                <c:pt idx="1822">
                  <c:v>22.10009765625</c:v>
                </c:pt>
                <c:pt idx="1823">
                  <c:v>22.10009765625</c:v>
                </c:pt>
                <c:pt idx="1824">
                  <c:v>22.10009765625</c:v>
                </c:pt>
                <c:pt idx="1825">
                  <c:v>22.10009765625</c:v>
                </c:pt>
                <c:pt idx="1826">
                  <c:v>22.10009765625</c:v>
                </c:pt>
                <c:pt idx="1827">
                  <c:v>22.10009765625</c:v>
                </c:pt>
                <c:pt idx="1828">
                  <c:v>22.10009765625</c:v>
                </c:pt>
                <c:pt idx="1829">
                  <c:v>22.10009765625</c:v>
                </c:pt>
                <c:pt idx="1830">
                  <c:v>22.10009765625</c:v>
                </c:pt>
                <c:pt idx="1831">
                  <c:v>22.10009765625</c:v>
                </c:pt>
                <c:pt idx="1832">
                  <c:v>22.10009765625</c:v>
                </c:pt>
                <c:pt idx="1833">
                  <c:v>22.10009765625</c:v>
                </c:pt>
                <c:pt idx="1834">
                  <c:v>22.10009765625</c:v>
                </c:pt>
                <c:pt idx="1835">
                  <c:v>22.10009765625</c:v>
                </c:pt>
                <c:pt idx="1836">
                  <c:v>22.10009765625</c:v>
                </c:pt>
                <c:pt idx="1837">
                  <c:v>22.10009765625</c:v>
                </c:pt>
                <c:pt idx="1838">
                  <c:v>22.10009765625</c:v>
                </c:pt>
                <c:pt idx="1839">
                  <c:v>22.10009765625</c:v>
                </c:pt>
                <c:pt idx="1840">
                  <c:v>22.10009765625</c:v>
                </c:pt>
                <c:pt idx="1841">
                  <c:v>22.10009765625</c:v>
                </c:pt>
                <c:pt idx="1842">
                  <c:v>22.10009765625</c:v>
                </c:pt>
                <c:pt idx="1843">
                  <c:v>22.10009765625</c:v>
                </c:pt>
                <c:pt idx="1844">
                  <c:v>22.10009765625</c:v>
                </c:pt>
                <c:pt idx="1845">
                  <c:v>22.10009765625</c:v>
                </c:pt>
                <c:pt idx="1846">
                  <c:v>22.10009765625</c:v>
                </c:pt>
                <c:pt idx="1847">
                  <c:v>22.10009765625</c:v>
                </c:pt>
                <c:pt idx="1848">
                  <c:v>22.10009765625</c:v>
                </c:pt>
                <c:pt idx="1849">
                  <c:v>22.10009765625</c:v>
                </c:pt>
                <c:pt idx="1850">
                  <c:v>22.10009765625</c:v>
                </c:pt>
                <c:pt idx="1851">
                  <c:v>22.10009765625</c:v>
                </c:pt>
                <c:pt idx="1852">
                  <c:v>22.10009765625</c:v>
                </c:pt>
                <c:pt idx="1853">
                  <c:v>22.10009765625</c:v>
                </c:pt>
                <c:pt idx="1854">
                  <c:v>22.10009765625</c:v>
                </c:pt>
                <c:pt idx="1855">
                  <c:v>22.10009765625</c:v>
                </c:pt>
                <c:pt idx="1856">
                  <c:v>22.10009765625</c:v>
                </c:pt>
                <c:pt idx="1857">
                  <c:v>22.10009765625</c:v>
                </c:pt>
                <c:pt idx="1858">
                  <c:v>22.10009765625</c:v>
                </c:pt>
                <c:pt idx="1859">
                  <c:v>22.10009765625</c:v>
                </c:pt>
                <c:pt idx="1860">
                  <c:v>22.10009765625</c:v>
                </c:pt>
                <c:pt idx="1861">
                  <c:v>22.10009765625</c:v>
                </c:pt>
                <c:pt idx="1862">
                  <c:v>22.10009765625</c:v>
                </c:pt>
                <c:pt idx="1863">
                  <c:v>22.10009765625</c:v>
                </c:pt>
                <c:pt idx="1864">
                  <c:v>22.10009765625</c:v>
                </c:pt>
                <c:pt idx="1865">
                  <c:v>22.10009765625</c:v>
                </c:pt>
                <c:pt idx="1866">
                  <c:v>22.10009765625</c:v>
                </c:pt>
                <c:pt idx="1867">
                  <c:v>22.10009765625</c:v>
                </c:pt>
                <c:pt idx="1868">
                  <c:v>22.10009765625</c:v>
                </c:pt>
                <c:pt idx="1869">
                  <c:v>22.10009765625</c:v>
                </c:pt>
                <c:pt idx="1870">
                  <c:v>22.10009765625</c:v>
                </c:pt>
                <c:pt idx="1871">
                  <c:v>22.10009765625</c:v>
                </c:pt>
                <c:pt idx="1872">
                  <c:v>22.10009765625</c:v>
                </c:pt>
                <c:pt idx="1873">
                  <c:v>22.10009765625</c:v>
                </c:pt>
                <c:pt idx="1874">
                  <c:v>22.10009765625</c:v>
                </c:pt>
                <c:pt idx="1875">
                  <c:v>22.10009765625</c:v>
                </c:pt>
                <c:pt idx="1876">
                  <c:v>22.10009765625</c:v>
                </c:pt>
                <c:pt idx="1877">
                  <c:v>22.10009765625</c:v>
                </c:pt>
                <c:pt idx="1878">
                  <c:v>22.10009765625</c:v>
                </c:pt>
                <c:pt idx="1879">
                  <c:v>22.10009765625</c:v>
                </c:pt>
                <c:pt idx="1880">
                  <c:v>22.10009765625</c:v>
                </c:pt>
                <c:pt idx="1881">
                  <c:v>22.10009765625</c:v>
                </c:pt>
                <c:pt idx="1882">
                  <c:v>22.10009765625</c:v>
                </c:pt>
                <c:pt idx="1883">
                  <c:v>22.10009765625</c:v>
                </c:pt>
                <c:pt idx="1884">
                  <c:v>22.10009765625</c:v>
                </c:pt>
                <c:pt idx="1885">
                  <c:v>22.10009765625</c:v>
                </c:pt>
                <c:pt idx="1886">
                  <c:v>22.10009765625</c:v>
                </c:pt>
                <c:pt idx="1887">
                  <c:v>22.10009765625</c:v>
                </c:pt>
                <c:pt idx="1888">
                  <c:v>22.10009765625</c:v>
                </c:pt>
                <c:pt idx="1889">
                  <c:v>22.10009765625</c:v>
                </c:pt>
                <c:pt idx="1890">
                  <c:v>22.10009765625</c:v>
                </c:pt>
                <c:pt idx="1891">
                  <c:v>22.10009765625</c:v>
                </c:pt>
                <c:pt idx="1892">
                  <c:v>22.10009765625</c:v>
                </c:pt>
                <c:pt idx="1893">
                  <c:v>22.10009765625</c:v>
                </c:pt>
                <c:pt idx="1894">
                  <c:v>22.10009765625</c:v>
                </c:pt>
                <c:pt idx="1895">
                  <c:v>22.10009765625</c:v>
                </c:pt>
                <c:pt idx="1896">
                  <c:v>22.10009765625</c:v>
                </c:pt>
                <c:pt idx="1897">
                  <c:v>22.10009765625</c:v>
                </c:pt>
                <c:pt idx="1898">
                  <c:v>22.10009765625</c:v>
                </c:pt>
                <c:pt idx="1899">
                  <c:v>22.10009765625</c:v>
                </c:pt>
                <c:pt idx="1900">
                  <c:v>22.10009765625</c:v>
                </c:pt>
                <c:pt idx="1901">
                  <c:v>22.10009765625</c:v>
                </c:pt>
                <c:pt idx="1902">
                  <c:v>22.10009765625</c:v>
                </c:pt>
                <c:pt idx="1903">
                  <c:v>22.10009765625</c:v>
                </c:pt>
                <c:pt idx="1904">
                  <c:v>22.10009765625</c:v>
                </c:pt>
                <c:pt idx="1905">
                  <c:v>22.10009765625</c:v>
                </c:pt>
                <c:pt idx="1906">
                  <c:v>22.10009765625</c:v>
                </c:pt>
                <c:pt idx="1907">
                  <c:v>22.10009765625</c:v>
                </c:pt>
                <c:pt idx="1908">
                  <c:v>22.10009765625</c:v>
                </c:pt>
                <c:pt idx="1909">
                  <c:v>22.10009765625</c:v>
                </c:pt>
                <c:pt idx="1910">
                  <c:v>22.10009765625</c:v>
                </c:pt>
                <c:pt idx="1911">
                  <c:v>22.10009765625</c:v>
                </c:pt>
                <c:pt idx="1912">
                  <c:v>22.10009765625</c:v>
                </c:pt>
                <c:pt idx="1913">
                  <c:v>22.10009765625</c:v>
                </c:pt>
                <c:pt idx="1914">
                  <c:v>22.10009765625</c:v>
                </c:pt>
                <c:pt idx="1915">
                  <c:v>22.10009765625</c:v>
                </c:pt>
                <c:pt idx="1916">
                  <c:v>22.10009765625</c:v>
                </c:pt>
                <c:pt idx="1917">
                  <c:v>22.10009765625</c:v>
                </c:pt>
                <c:pt idx="1918">
                  <c:v>22.10009765625</c:v>
                </c:pt>
                <c:pt idx="1919">
                  <c:v>22.10009765625</c:v>
                </c:pt>
                <c:pt idx="1920">
                  <c:v>22.10009765625</c:v>
                </c:pt>
                <c:pt idx="1921">
                  <c:v>22.10009765625</c:v>
                </c:pt>
                <c:pt idx="1922">
                  <c:v>22.10009765625</c:v>
                </c:pt>
                <c:pt idx="1923">
                  <c:v>22.10009765625</c:v>
                </c:pt>
                <c:pt idx="1924">
                  <c:v>22.10009765625</c:v>
                </c:pt>
                <c:pt idx="1925">
                  <c:v>22.10009765625</c:v>
                </c:pt>
                <c:pt idx="1926">
                  <c:v>22.10009765625</c:v>
                </c:pt>
                <c:pt idx="1927">
                  <c:v>22.10009765625</c:v>
                </c:pt>
                <c:pt idx="1928">
                  <c:v>22.10009765625</c:v>
                </c:pt>
                <c:pt idx="1929">
                  <c:v>22.10009765625</c:v>
                </c:pt>
                <c:pt idx="1930">
                  <c:v>22.10009765625</c:v>
                </c:pt>
                <c:pt idx="1931">
                  <c:v>22.10009765625</c:v>
                </c:pt>
                <c:pt idx="1932">
                  <c:v>22.10009765625</c:v>
                </c:pt>
                <c:pt idx="1933">
                  <c:v>22.10009765625</c:v>
                </c:pt>
                <c:pt idx="1934">
                  <c:v>22.10009765625</c:v>
                </c:pt>
                <c:pt idx="1935">
                  <c:v>22.10009765625</c:v>
                </c:pt>
                <c:pt idx="1936">
                  <c:v>22.10009765625</c:v>
                </c:pt>
                <c:pt idx="1937">
                  <c:v>22.10009765625</c:v>
                </c:pt>
                <c:pt idx="1938">
                  <c:v>22.10009765625</c:v>
                </c:pt>
                <c:pt idx="1939">
                  <c:v>22.10009765625</c:v>
                </c:pt>
                <c:pt idx="1940">
                  <c:v>22.10009765625</c:v>
                </c:pt>
                <c:pt idx="1941">
                  <c:v>22.10009765625</c:v>
                </c:pt>
                <c:pt idx="1942">
                  <c:v>22.10009765625</c:v>
                </c:pt>
                <c:pt idx="1943">
                  <c:v>22.10009765625</c:v>
                </c:pt>
                <c:pt idx="1944">
                  <c:v>22.10009765625</c:v>
                </c:pt>
                <c:pt idx="1945">
                  <c:v>22.10009765625</c:v>
                </c:pt>
                <c:pt idx="1946">
                  <c:v>22.10009765625</c:v>
                </c:pt>
                <c:pt idx="1947">
                  <c:v>22.10009765625</c:v>
                </c:pt>
                <c:pt idx="1948">
                  <c:v>22.10009765625</c:v>
                </c:pt>
                <c:pt idx="1949">
                  <c:v>22.10009765625</c:v>
                </c:pt>
                <c:pt idx="1950">
                  <c:v>22.10009765625</c:v>
                </c:pt>
                <c:pt idx="1951">
                  <c:v>22.10009765625</c:v>
                </c:pt>
                <c:pt idx="1952">
                  <c:v>22.10009765625</c:v>
                </c:pt>
                <c:pt idx="1953">
                  <c:v>22.10009765625</c:v>
                </c:pt>
                <c:pt idx="1954">
                  <c:v>22.10009765625</c:v>
                </c:pt>
                <c:pt idx="1955">
                  <c:v>22.10009765625</c:v>
                </c:pt>
                <c:pt idx="1956">
                  <c:v>22.10009765625</c:v>
                </c:pt>
                <c:pt idx="1957">
                  <c:v>22.10009765625</c:v>
                </c:pt>
                <c:pt idx="1958">
                  <c:v>22.10009765625</c:v>
                </c:pt>
                <c:pt idx="1959">
                  <c:v>22.10009765625</c:v>
                </c:pt>
                <c:pt idx="1960">
                  <c:v>22.10009765625</c:v>
                </c:pt>
                <c:pt idx="1961">
                  <c:v>22.10009765625</c:v>
                </c:pt>
                <c:pt idx="1962">
                  <c:v>22.10009765625</c:v>
                </c:pt>
                <c:pt idx="1963">
                  <c:v>22.10009765625</c:v>
                </c:pt>
                <c:pt idx="1964">
                  <c:v>22.10009765625</c:v>
                </c:pt>
                <c:pt idx="1965">
                  <c:v>22.10009765625</c:v>
                </c:pt>
                <c:pt idx="1966">
                  <c:v>22.10009765625</c:v>
                </c:pt>
                <c:pt idx="1967">
                  <c:v>22.10009765625</c:v>
                </c:pt>
                <c:pt idx="1968">
                  <c:v>22.10009765625</c:v>
                </c:pt>
                <c:pt idx="1969">
                  <c:v>22.10009765625</c:v>
                </c:pt>
                <c:pt idx="1970">
                  <c:v>22.10009765625</c:v>
                </c:pt>
                <c:pt idx="1971">
                  <c:v>22.10009765625</c:v>
                </c:pt>
                <c:pt idx="1972">
                  <c:v>22.10009765625</c:v>
                </c:pt>
                <c:pt idx="1973">
                  <c:v>22.10009765625</c:v>
                </c:pt>
                <c:pt idx="1974">
                  <c:v>22.10009765625</c:v>
                </c:pt>
                <c:pt idx="1975">
                  <c:v>22.10009765625</c:v>
                </c:pt>
                <c:pt idx="1976">
                  <c:v>22.10009765625</c:v>
                </c:pt>
                <c:pt idx="1977">
                  <c:v>22.10009765625</c:v>
                </c:pt>
                <c:pt idx="1978">
                  <c:v>22.10009765625</c:v>
                </c:pt>
                <c:pt idx="1979">
                  <c:v>22.10009765625</c:v>
                </c:pt>
                <c:pt idx="1980">
                  <c:v>22.10009765625</c:v>
                </c:pt>
                <c:pt idx="1981">
                  <c:v>22.10009765625</c:v>
                </c:pt>
                <c:pt idx="1982">
                  <c:v>22.10009765625</c:v>
                </c:pt>
                <c:pt idx="1983">
                  <c:v>22.10009765625</c:v>
                </c:pt>
                <c:pt idx="1984">
                  <c:v>22.10009765625</c:v>
                </c:pt>
                <c:pt idx="1985">
                  <c:v>22.10009765625</c:v>
                </c:pt>
                <c:pt idx="1986">
                  <c:v>22.10009765625</c:v>
                </c:pt>
                <c:pt idx="1987">
                  <c:v>22.10009765625</c:v>
                </c:pt>
                <c:pt idx="1988">
                  <c:v>22.10009765625</c:v>
                </c:pt>
                <c:pt idx="1989">
                  <c:v>22.10009765625</c:v>
                </c:pt>
                <c:pt idx="1990">
                  <c:v>22.10009765625</c:v>
                </c:pt>
                <c:pt idx="1991">
                  <c:v>22.10009765625</c:v>
                </c:pt>
                <c:pt idx="1992">
                  <c:v>22.10009765625</c:v>
                </c:pt>
                <c:pt idx="1993">
                  <c:v>22.10009765625</c:v>
                </c:pt>
                <c:pt idx="1994">
                  <c:v>22.10009765625</c:v>
                </c:pt>
                <c:pt idx="1995">
                  <c:v>22.10009765625</c:v>
                </c:pt>
                <c:pt idx="1996">
                  <c:v>22.10009765625</c:v>
                </c:pt>
                <c:pt idx="1997">
                  <c:v>22.10009765625</c:v>
                </c:pt>
                <c:pt idx="1998">
                  <c:v>22.10009765625</c:v>
                </c:pt>
                <c:pt idx="1999">
                  <c:v>22.10009765625</c:v>
                </c:pt>
                <c:pt idx="2000">
                  <c:v>22.10009765625</c:v>
                </c:pt>
                <c:pt idx="2001">
                  <c:v>22.10009765625</c:v>
                </c:pt>
                <c:pt idx="2002">
                  <c:v>22.10009765625</c:v>
                </c:pt>
                <c:pt idx="2003">
                  <c:v>22.10009765625</c:v>
                </c:pt>
                <c:pt idx="2004">
                  <c:v>22.10009765625</c:v>
                </c:pt>
                <c:pt idx="2005">
                  <c:v>22.10009765625</c:v>
                </c:pt>
                <c:pt idx="2006">
                  <c:v>22.10009765625</c:v>
                </c:pt>
                <c:pt idx="2007">
                  <c:v>22.10009765625</c:v>
                </c:pt>
                <c:pt idx="2008">
                  <c:v>22.10009765625</c:v>
                </c:pt>
                <c:pt idx="2009">
                  <c:v>22.10009765625</c:v>
                </c:pt>
                <c:pt idx="2010">
                  <c:v>22.10009765625</c:v>
                </c:pt>
                <c:pt idx="2011">
                  <c:v>22.10009765625</c:v>
                </c:pt>
                <c:pt idx="2012">
                  <c:v>22.10009765625</c:v>
                </c:pt>
                <c:pt idx="2013">
                  <c:v>22.10009765625</c:v>
                </c:pt>
                <c:pt idx="2014">
                  <c:v>22.10009765625</c:v>
                </c:pt>
                <c:pt idx="2015">
                  <c:v>22.10009765625</c:v>
                </c:pt>
                <c:pt idx="2016">
                  <c:v>22.10009765625</c:v>
                </c:pt>
                <c:pt idx="2017">
                  <c:v>22.10009765625</c:v>
                </c:pt>
                <c:pt idx="2018">
                  <c:v>22.10009765625</c:v>
                </c:pt>
                <c:pt idx="2019">
                  <c:v>22.10009765625</c:v>
                </c:pt>
                <c:pt idx="2020">
                  <c:v>22.10009765625</c:v>
                </c:pt>
                <c:pt idx="2021">
                  <c:v>22.10009765625</c:v>
                </c:pt>
                <c:pt idx="2022">
                  <c:v>22.10009765625</c:v>
                </c:pt>
                <c:pt idx="2023">
                  <c:v>22.10009765625</c:v>
                </c:pt>
                <c:pt idx="2024">
                  <c:v>22.10009765625</c:v>
                </c:pt>
                <c:pt idx="2025">
                  <c:v>22.10009765625</c:v>
                </c:pt>
                <c:pt idx="2026">
                  <c:v>22.10009765625</c:v>
                </c:pt>
                <c:pt idx="2027">
                  <c:v>22.10009765625</c:v>
                </c:pt>
                <c:pt idx="2028">
                  <c:v>22.10009765625</c:v>
                </c:pt>
                <c:pt idx="2029">
                  <c:v>22.10009765625</c:v>
                </c:pt>
                <c:pt idx="2030">
                  <c:v>22.10009765625</c:v>
                </c:pt>
                <c:pt idx="2031">
                  <c:v>22.10009765625</c:v>
                </c:pt>
                <c:pt idx="2032">
                  <c:v>22.10009765625</c:v>
                </c:pt>
                <c:pt idx="2033">
                  <c:v>22.10009765625</c:v>
                </c:pt>
                <c:pt idx="2034">
                  <c:v>22.10009765625</c:v>
                </c:pt>
                <c:pt idx="2035">
                  <c:v>22.10009765625</c:v>
                </c:pt>
                <c:pt idx="2036">
                  <c:v>22.10009765625</c:v>
                </c:pt>
                <c:pt idx="2037">
                  <c:v>22.10009765625</c:v>
                </c:pt>
                <c:pt idx="2038">
                  <c:v>22.10009765625</c:v>
                </c:pt>
                <c:pt idx="2039">
                  <c:v>22.10009765625</c:v>
                </c:pt>
                <c:pt idx="2040">
                  <c:v>22.10009765625</c:v>
                </c:pt>
                <c:pt idx="2041">
                  <c:v>22.10009765625</c:v>
                </c:pt>
                <c:pt idx="2042">
                  <c:v>22.10009765625</c:v>
                </c:pt>
                <c:pt idx="2043">
                  <c:v>22.10009765625</c:v>
                </c:pt>
                <c:pt idx="2044">
                  <c:v>22.10009765625</c:v>
                </c:pt>
                <c:pt idx="2045">
                  <c:v>22.10009765625</c:v>
                </c:pt>
                <c:pt idx="2046">
                  <c:v>22.10009765625</c:v>
                </c:pt>
                <c:pt idx="2047">
                  <c:v>22.10009765625</c:v>
                </c:pt>
                <c:pt idx="2048">
                  <c:v>22.10009765625</c:v>
                </c:pt>
                <c:pt idx="2049">
                  <c:v>22.10009765625</c:v>
                </c:pt>
                <c:pt idx="2050">
                  <c:v>22.10009765625</c:v>
                </c:pt>
                <c:pt idx="2051">
                  <c:v>22.10009765625</c:v>
                </c:pt>
                <c:pt idx="2052">
                  <c:v>22.10009765625</c:v>
                </c:pt>
                <c:pt idx="2053">
                  <c:v>22.10009765625</c:v>
                </c:pt>
                <c:pt idx="2054">
                  <c:v>22.10009765625</c:v>
                </c:pt>
                <c:pt idx="2055">
                  <c:v>22.10009765625</c:v>
                </c:pt>
                <c:pt idx="2056">
                  <c:v>22.10009765625</c:v>
                </c:pt>
                <c:pt idx="2057">
                  <c:v>22.10009765625</c:v>
                </c:pt>
                <c:pt idx="2058">
                  <c:v>22.10009765625</c:v>
                </c:pt>
                <c:pt idx="2059">
                  <c:v>22.10009765625</c:v>
                </c:pt>
                <c:pt idx="2060">
                  <c:v>22.10009765625</c:v>
                </c:pt>
                <c:pt idx="2061">
                  <c:v>22.10009765625</c:v>
                </c:pt>
                <c:pt idx="2062">
                  <c:v>22.10009765625</c:v>
                </c:pt>
                <c:pt idx="2063">
                  <c:v>22.10009765625</c:v>
                </c:pt>
                <c:pt idx="2064">
                  <c:v>22.10009765625</c:v>
                </c:pt>
                <c:pt idx="2065">
                  <c:v>22.10009765625</c:v>
                </c:pt>
                <c:pt idx="2066">
                  <c:v>22.10009765625</c:v>
                </c:pt>
                <c:pt idx="2067">
                  <c:v>22.10009765625</c:v>
                </c:pt>
                <c:pt idx="2068">
                  <c:v>22.10009765625</c:v>
                </c:pt>
                <c:pt idx="2069">
                  <c:v>22.10009765625</c:v>
                </c:pt>
                <c:pt idx="2070">
                  <c:v>22.10009765625</c:v>
                </c:pt>
                <c:pt idx="2071">
                  <c:v>22.10009765625</c:v>
                </c:pt>
                <c:pt idx="2072">
                  <c:v>22.10009765625</c:v>
                </c:pt>
                <c:pt idx="2073">
                  <c:v>22.10009765625</c:v>
                </c:pt>
                <c:pt idx="2074">
                  <c:v>22.10009765625</c:v>
                </c:pt>
                <c:pt idx="2075">
                  <c:v>22.10009765625</c:v>
                </c:pt>
                <c:pt idx="2076">
                  <c:v>22.10009765625</c:v>
                </c:pt>
                <c:pt idx="2077">
                  <c:v>22.10009765625</c:v>
                </c:pt>
                <c:pt idx="2078">
                  <c:v>22.10009765625</c:v>
                </c:pt>
                <c:pt idx="2079">
                  <c:v>22.10009765625</c:v>
                </c:pt>
                <c:pt idx="2080">
                  <c:v>22.10009765625</c:v>
                </c:pt>
                <c:pt idx="2081">
                  <c:v>22.10009765625</c:v>
                </c:pt>
                <c:pt idx="2082">
                  <c:v>22.10009765625</c:v>
                </c:pt>
                <c:pt idx="2083">
                  <c:v>22.10009765625</c:v>
                </c:pt>
                <c:pt idx="2084">
                  <c:v>22.10009765625</c:v>
                </c:pt>
                <c:pt idx="2085">
                  <c:v>22.10009765625</c:v>
                </c:pt>
                <c:pt idx="2086">
                  <c:v>22.10009765625</c:v>
                </c:pt>
                <c:pt idx="2087">
                  <c:v>22.10009765625</c:v>
                </c:pt>
                <c:pt idx="2088">
                  <c:v>22.10009765625</c:v>
                </c:pt>
                <c:pt idx="2089">
                  <c:v>22.10009765625</c:v>
                </c:pt>
                <c:pt idx="2090">
                  <c:v>22.10009765625</c:v>
                </c:pt>
                <c:pt idx="2091">
                  <c:v>22.10009765625</c:v>
                </c:pt>
                <c:pt idx="2092">
                  <c:v>22.10009765625</c:v>
                </c:pt>
                <c:pt idx="2093">
                  <c:v>22.10009765625</c:v>
                </c:pt>
                <c:pt idx="2094">
                  <c:v>22.10009765625</c:v>
                </c:pt>
                <c:pt idx="2095">
                  <c:v>22.10009765625</c:v>
                </c:pt>
                <c:pt idx="2096">
                  <c:v>22.10009765625</c:v>
                </c:pt>
                <c:pt idx="2097">
                  <c:v>22.10009765625</c:v>
                </c:pt>
                <c:pt idx="2098">
                  <c:v>22.10009765625</c:v>
                </c:pt>
                <c:pt idx="2099">
                  <c:v>22.10009765625</c:v>
                </c:pt>
                <c:pt idx="2100">
                  <c:v>22.10009765625</c:v>
                </c:pt>
                <c:pt idx="2101">
                  <c:v>22.10009765625</c:v>
                </c:pt>
                <c:pt idx="2102">
                  <c:v>22.10009765625</c:v>
                </c:pt>
                <c:pt idx="2103">
                  <c:v>22.10009765625</c:v>
                </c:pt>
                <c:pt idx="2104">
                  <c:v>22.10009765625</c:v>
                </c:pt>
                <c:pt idx="2105">
                  <c:v>22.10009765625</c:v>
                </c:pt>
                <c:pt idx="2106">
                  <c:v>22.10009765625</c:v>
                </c:pt>
                <c:pt idx="2107">
                  <c:v>22.10009765625</c:v>
                </c:pt>
                <c:pt idx="2108">
                  <c:v>22.10009765625</c:v>
                </c:pt>
                <c:pt idx="2109">
                  <c:v>22.10009765625</c:v>
                </c:pt>
                <c:pt idx="2110">
                  <c:v>22.10009765625</c:v>
                </c:pt>
                <c:pt idx="2111">
                  <c:v>22.10009765625</c:v>
                </c:pt>
                <c:pt idx="2112">
                  <c:v>22.10009765625</c:v>
                </c:pt>
                <c:pt idx="2113">
                  <c:v>22.10009765625</c:v>
                </c:pt>
                <c:pt idx="2114">
                  <c:v>22.10009765625</c:v>
                </c:pt>
                <c:pt idx="2115">
                  <c:v>22.10009765625</c:v>
                </c:pt>
                <c:pt idx="2116">
                  <c:v>22.10009765625</c:v>
                </c:pt>
                <c:pt idx="2117">
                  <c:v>22.10009765625</c:v>
                </c:pt>
                <c:pt idx="2118">
                  <c:v>22.10009765625</c:v>
                </c:pt>
                <c:pt idx="2119">
                  <c:v>22.10009765625</c:v>
                </c:pt>
                <c:pt idx="2120">
                  <c:v>22.10009765625</c:v>
                </c:pt>
                <c:pt idx="2121">
                  <c:v>22.10009765625</c:v>
                </c:pt>
                <c:pt idx="2122">
                  <c:v>22.10009765625</c:v>
                </c:pt>
                <c:pt idx="2123">
                  <c:v>22.10009765625</c:v>
                </c:pt>
                <c:pt idx="2124">
                  <c:v>22.10009765625</c:v>
                </c:pt>
                <c:pt idx="2125">
                  <c:v>22.10009765625</c:v>
                </c:pt>
                <c:pt idx="2126">
                  <c:v>22.10009765625</c:v>
                </c:pt>
                <c:pt idx="2127">
                  <c:v>22.10009765625</c:v>
                </c:pt>
                <c:pt idx="2128">
                  <c:v>22.10009765625</c:v>
                </c:pt>
                <c:pt idx="2129">
                  <c:v>22.10009765625</c:v>
                </c:pt>
                <c:pt idx="2130">
                  <c:v>22.10009765625</c:v>
                </c:pt>
                <c:pt idx="2131">
                  <c:v>22.10009765625</c:v>
                </c:pt>
                <c:pt idx="2132">
                  <c:v>22.10009765625</c:v>
                </c:pt>
                <c:pt idx="2133">
                  <c:v>22.10009765625</c:v>
                </c:pt>
                <c:pt idx="2134">
                  <c:v>22.10009765625</c:v>
                </c:pt>
                <c:pt idx="2135">
                  <c:v>22.10009765625</c:v>
                </c:pt>
                <c:pt idx="2136">
                  <c:v>22.10009765625</c:v>
                </c:pt>
                <c:pt idx="2137">
                  <c:v>22.10009765625</c:v>
                </c:pt>
                <c:pt idx="2138">
                  <c:v>22.10009765625</c:v>
                </c:pt>
                <c:pt idx="2139">
                  <c:v>22.10009765625</c:v>
                </c:pt>
                <c:pt idx="2140">
                  <c:v>22.10009765625</c:v>
                </c:pt>
                <c:pt idx="2141">
                  <c:v>22.10009765625</c:v>
                </c:pt>
                <c:pt idx="2142">
                  <c:v>22.2001953125</c:v>
                </c:pt>
                <c:pt idx="2143">
                  <c:v>22.2001953125</c:v>
                </c:pt>
                <c:pt idx="2144">
                  <c:v>22.2001953125</c:v>
                </c:pt>
                <c:pt idx="2145">
                  <c:v>22.2001953125</c:v>
                </c:pt>
                <c:pt idx="2146">
                  <c:v>22.2001953125</c:v>
                </c:pt>
                <c:pt idx="2147">
                  <c:v>22.2001953125</c:v>
                </c:pt>
                <c:pt idx="2148">
                  <c:v>22.2001953125</c:v>
                </c:pt>
                <c:pt idx="2149">
                  <c:v>22.2001953125</c:v>
                </c:pt>
                <c:pt idx="2150">
                  <c:v>22.2001953125</c:v>
                </c:pt>
                <c:pt idx="2151">
                  <c:v>22.10009765625</c:v>
                </c:pt>
                <c:pt idx="2152">
                  <c:v>22.10009765625</c:v>
                </c:pt>
                <c:pt idx="2153">
                  <c:v>22.10009765625</c:v>
                </c:pt>
                <c:pt idx="2154">
                  <c:v>22.10009765625</c:v>
                </c:pt>
                <c:pt idx="2155">
                  <c:v>22.10009765625</c:v>
                </c:pt>
                <c:pt idx="2156">
                  <c:v>22.10009765625</c:v>
                </c:pt>
                <c:pt idx="2157">
                  <c:v>22.2001953125</c:v>
                </c:pt>
                <c:pt idx="2158">
                  <c:v>22.10009765625</c:v>
                </c:pt>
                <c:pt idx="2159">
                  <c:v>22.2001953125</c:v>
                </c:pt>
                <c:pt idx="2160">
                  <c:v>22.2001953125</c:v>
                </c:pt>
                <c:pt idx="2161">
                  <c:v>22.2001953125</c:v>
                </c:pt>
                <c:pt idx="2162">
                  <c:v>22.2001953125</c:v>
                </c:pt>
                <c:pt idx="2163">
                  <c:v>22.10009765625</c:v>
                </c:pt>
                <c:pt idx="2164">
                  <c:v>22.10009765625</c:v>
                </c:pt>
                <c:pt idx="2165">
                  <c:v>22.10009765625</c:v>
                </c:pt>
                <c:pt idx="2166">
                  <c:v>22.10009765625</c:v>
                </c:pt>
                <c:pt idx="2167">
                  <c:v>22.10009765625</c:v>
                </c:pt>
                <c:pt idx="2168">
                  <c:v>22.10009765625</c:v>
                </c:pt>
                <c:pt idx="2169">
                  <c:v>22.10009765625</c:v>
                </c:pt>
                <c:pt idx="2170">
                  <c:v>22.10009765625</c:v>
                </c:pt>
                <c:pt idx="2171">
                  <c:v>22.10009765625</c:v>
                </c:pt>
                <c:pt idx="2172">
                  <c:v>22.10009765625</c:v>
                </c:pt>
                <c:pt idx="2173">
                  <c:v>22.10009765625</c:v>
                </c:pt>
                <c:pt idx="2174">
                  <c:v>22.10009765625</c:v>
                </c:pt>
                <c:pt idx="2175">
                  <c:v>22.10009765625</c:v>
                </c:pt>
                <c:pt idx="2176">
                  <c:v>22.10009765625</c:v>
                </c:pt>
                <c:pt idx="2177">
                  <c:v>22.10009765625</c:v>
                </c:pt>
                <c:pt idx="2178">
                  <c:v>22.10009765625</c:v>
                </c:pt>
                <c:pt idx="2179">
                  <c:v>22.10009765625</c:v>
                </c:pt>
                <c:pt idx="2180">
                  <c:v>22.10009765625</c:v>
                </c:pt>
                <c:pt idx="2181">
                  <c:v>22.10009765625</c:v>
                </c:pt>
                <c:pt idx="2182">
                  <c:v>22.10009765625</c:v>
                </c:pt>
                <c:pt idx="2183">
                  <c:v>22.10009765625</c:v>
                </c:pt>
                <c:pt idx="2184">
                  <c:v>22.10009765625</c:v>
                </c:pt>
                <c:pt idx="2185">
                  <c:v>22.10009765625</c:v>
                </c:pt>
                <c:pt idx="2186">
                  <c:v>22.10009765625</c:v>
                </c:pt>
                <c:pt idx="2187">
                  <c:v>22.10009765625</c:v>
                </c:pt>
                <c:pt idx="2188">
                  <c:v>22.10009765625</c:v>
                </c:pt>
                <c:pt idx="2189">
                  <c:v>22.10009765625</c:v>
                </c:pt>
                <c:pt idx="2190">
                  <c:v>22.10009765625</c:v>
                </c:pt>
                <c:pt idx="2191">
                  <c:v>22.10009765625</c:v>
                </c:pt>
                <c:pt idx="2192">
                  <c:v>22.2001953125</c:v>
                </c:pt>
                <c:pt idx="2193">
                  <c:v>22.10009765625</c:v>
                </c:pt>
                <c:pt idx="2194">
                  <c:v>22.10009765625</c:v>
                </c:pt>
                <c:pt idx="2195">
                  <c:v>22.10009765625</c:v>
                </c:pt>
                <c:pt idx="2196">
                  <c:v>22.10009765625</c:v>
                </c:pt>
                <c:pt idx="2197">
                  <c:v>22.10009765625</c:v>
                </c:pt>
                <c:pt idx="2198">
                  <c:v>22.10009765625</c:v>
                </c:pt>
                <c:pt idx="2199">
                  <c:v>22.10009765625</c:v>
                </c:pt>
                <c:pt idx="2200">
                  <c:v>22.10009765625</c:v>
                </c:pt>
                <c:pt idx="2201">
                  <c:v>22.10009765625</c:v>
                </c:pt>
                <c:pt idx="2202">
                  <c:v>22.10009765625</c:v>
                </c:pt>
                <c:pt idx="2203">
                  <c:v>22.10009765625</c:v>
                </c:pt>
                <c:pt idx="2204">
                  <c:v>22.10009765625</c:v>
                </c:pt>
                <c:pt idx="2205">
                  <c:v>22.10009765625</c:v>
                </c:pt>
                <c:pt idx="2206">
                  <c:v>22.10009765625</c:v>
                </c:pt>
                <c:pt idx="2207">
                  <c:v>22.10009765625</c:v>
                </c:pt>
                <c:pt idx="2208">
                  <c:v>22.10009765625</c:v>
                </c:pt>
                <c:pt idx="2209">
                  <c:v>22.10009765625</c:v>
                </c:pt>
                <c:pt idx="2210">
                  <c:v>22.10009765625</c:v>
                </c:pt>
                <c:pt idx="2211">
                  <c:v>22.10009765625</c:v>
                </c:pt>
                <c:pt idx="2212">
                  <c:v>22.10009765625</c:v>
                </c:pt>
                <c:pt idx="2213">
                  <c:v>22.10009765625</c:v>
                </c:pt>
                <c:pt idx="2214">
                  <c:v>22.10009765625</c:v>
                </c:pt>
                <c:pt idx="2215">
                  <c:v>22.10009765625</c:v>
                </c:pt>
                <c:pt idx="2216">
                  <c:v>22.10009765625</c:v>
                </c:pt>
                <c:pt idx="2217">
                  <c:v>22.10009765625</c:v>
                </c:pt>
                <c:pt idx="2218">
                  <c:v>22.10009765625</c:v>
                </c:pt>
                <c:pt idx="2219">
                  <c:v>22.10009765625</c:v>
                </c:pt>
                <c:pt idx="2220">
                  <c:v>22.10009765625</c:v>
                </c:pt>
                <c:pt idx="2221">
                  <c:v>22.10009765625</c:v>
                </c:pt>
                <c:pt idx="2222">
                  <c:v>22.10009765625</c:v>
                </c:pt>
                <c:pt idx="2223">
                  <c:v>22.10009765625</c:v>
                </c:pt>
                <c:pt idx="2224">
                  <c:v>22.10009765625</c:v>
                </c:pt>
                <c:pt idx="2225">
                  <c:v>22.10009765625</c:v>
                </c:pt>
                <c:pt idx="2226">
                  <c:v>22.10009765625</c:v>
                </c:pt>
                <c:pt idx="2227">
                  <c:v>22.10009765625</c:v>
                </c:pt>
                <c:pt idx="2228">
                  <c:v>22.10009765625</c:v>
                </c:pt>
                <c:pt idx="2229">
                  <c:v>22.10009765625</c:v>
                </c:pt>
                <c:pt idx="2230">
                  <c:v>22.10009765625</c:v>
                </c:pt>
                <c:pt idx="2231">
                  <c:v>22.10009765625</c:v>
                </c:pt>
                <c:pt idx="2232">
                  <c:v>22.10009765625</c:v>
                </c:pt>
                <c:pt idx="2233">
                  <c:v>22.10009765625</c:v>
                </c:pt>
                <c:pt idx="2234">
                  <c:v>22.10009765625</c:v>
                </c:pt>
                <c:pt idx="2235">
                  <c:v>22.10009765625</c:v>
                </c:pt>
                <c:pt idx="2236">
                  <c:v>22.10009765625</c:v>
                </c:pt>
                <c:pt idx="2237">
                  <c:v>22.10009765625</c:v>
                </c:pt>
                <c:pt idx="2238">
                  <c:v>22.10009765625</c:v>
                </c:pt>
                <c:pt idx="2239">
                  <c:v>22.10009765625</c:v>
                </c:pt>
                <c:pt idx="2240">
                  <c:v>22.10009765625</c:v>
                </c:pt>
                <c:pt idx="2241">
                  <c:v>22.10009765625</c:v>
                </c:pt>
                <c:pt idx="2242">
                  <c:v>22.10009765625</c:v>
                </c:pt>
                <c:pt idx="2243">
                  <c:v>22.10009765625</c:v>
                </c:pt>
                <c:pt idx="2244">
                  <c:v>22.10009765625</c:v>
                </c:pt>
                <c:pt idx="2245">
                  <c:v>22.10009765625</c:v>
                </c:pt>
                <c:pt idx="2246">
                  <c:v>22.10009765625</c:v>
                </c:pt>
                <c:pt idx="2247">
                  <c:v>22.10009765625</c:v>
                </c:pt>
                <c:pt idx="2248">
                  <c:v>22.10009765625</c:v>
                </c:pt>
                <c:pt idx="2249">
                  <c:v>22.10009765625</c:v>
                </c:pt>
                <c:pt idx="2250">
                  <c:v>22.10009765625</c:v>
                </c:pt>
                <c:pt idx="2251">
                  <c:v>22.10009765625</c:v>
                </c:pt>
                <c:pt idx="2252">
                  <c:v>22.10009765625</c:v>
                </c:pt>
                <c:pt idx="2253">
                  <c:v>22.10009765625</c:v>
                </c:pt>
                <c:pt idx="2254">
                  <c:v>22.10009765625</c:v>
                </c:pt>
                <c:pt idx="2255">
                  <c:v>22.10009765625</c:v>
                </c:pt>
                <c:pt idx="2256">
                  <c:v>22.10009765625</c:v>
                </c:pt>
                <c:pt idx="2257">
                  <c:v>22.10009765625</c:v>
                </c:pt>
                <c:pt idx="2258">
                  <c:v>22.10009765625</c:v>
                </c:pt>
                <c:pt idx="2259">
                  <c:v>22.10009765625</c:v>
                </c:pt>
                <c:pt idx="2260">
                  <c:v>22.10009765625</c:v>
                </c:pt>
                <c:pt idx="2261">
                  <c:v>22.10009765625</c:v>
                </c:pt>
                <c:pt idx="2262">
                  <c:v>22.10009765625</c:v>
                </c:pt>
                <c:pt idx="2263">
                  <c:v>22.10009765625</c:v>
                </c:pt>
                <c:pt idx="2264">
                  <c:v>22.10009765625</c:v>
                </c:pt>
                <c:pt idx="2265">
                  <c:v>22.10009765625</c:v>
                </c:pt>
                <c:pt idx="2266">
                  <c:v>22.10009765625</c:v>
                </c:pt>
                <c:pt idx="2267">
                  <c:v>22.10009765625</c:v>
                </c:pt>
                <c:pt idx="2268">
                  <c:v>22.10009765625</c:v>
                </c:pt>
                <c:pt idx="2269">
                  <c:v>22.10009765625</c:v>
                </c:pt>
                <c:pt idx="2270">
                  <c:v>22.10009765625</c:v>
                </c:pt>
                <c:pt idx="2271">
                  <c:v>22.10009765625</c:v>
                </c:pt>
                <c:pt idx="2272">
                  <c:v>22.10009765625</c:v>
                </c:pt>
                <c:pt idx="2273">
                  <c:v>22.10009765625</c:v>
                </c:pt>
                <c:pt idx="2274">
                  <c:v>22.10009765625</c:v>
                </c:pt>
                <c:pt idx="2275">
                  <c:v>22.10009765625</c:v>
                </c:pt>
                <c:pt idx="2276">
                  <c:v>22.10009765625</c:v>
                </c:pt>
                <c:pt idx="2277">
                  <c:v>22.10009765625</c:v>
                </c:pt>
                <c:pt idx="2278">
                  <c:v>22.10009765625</c:v>
                </c:pt>
                <c:pt idx="2279">
                  <c:v>22.10009765625</c:v>
                </c:pt>
                <c:pt idx="2280">
                  <c:v>22.10009765625</c:v>
                </c:pt>
                <c:pt idx="2281">
                  <c:v>22.10009765625</c:v>
                </c:pt>
                <c:pt idx="2282">
                  <c:v>22.10009765625</c:v>
                </c:pt>
                <c:pt idx="2283">
                  <c:v>22.10009765625</c:v>
                </c:pt>
                <c:pt idx="2284">
                  <c:v>22.10009765625</c:v>
                </c:pt>
                <c:pt idx="2285">
                  <c:v>22.10009765625</c:v>
                </c:pt>
                <c:pt idx="2286">
                  <c:v>22.10009765625</c:v>
                </c:pt>
                <c:pt idx="2287">
                  <c:v>22.10009765625</c:v>
                </c:pt>
                <c:pt idx="2288">
                  <c:v>22.10009765625</c:v>
                </c:pt>
                <c:pt idx="2289">
                  <c:v>22.10009765625</c:v>
                </c:pt>
                <c:pt idx="2290">
                  <c:v>22.10009765625</c:v>
                </c:pt>
                <c:pt idx="2291">
                  <c:v>22.10009765625</c:v>
                </c:pt>
                <c:pt idx="2292">
                  <c:v>22.10009765625</c:v>
                </c:pt>
                <c:pt idx="2293">
                  <c:v>22.10009765625</c:v>
                </c:pt>
                <c:pt idx="2294">
                  <c:v>22.10009765625</c:v>
                </c:pt>
                <c:pt idx="2295">
                  <c:v>22.10009765625</c:v>
                </c:pt>
                <c:pt idx="2296">
                  <c:v>22.10009765625</c:v>
                </c:pt>
                <c:pt idx="2297">
                  <c:v>22.10009765625</c:v>
                </c:pt>
                <c:pt idx="2298">
                  <c:v>22.10009765625</c:v>
                </c:pt>
                <c:pt idx="2299">
                  <c:v>22.10009765625</c:v>
                </c:pt>
                <c:pt idx="2300">
                  <c:v>22.10009765625</c:v>
                </c:pt>
                <c:pt idx="2301">
                  <c:v>22.10009765625</c:v>
                </c:pt>
                <c:pt idx="2302">
                  <c:v>22.10009765625</c:v>
                </c:pt>
                <c:pt idx="2303">
                  <c:v>22.10009765625</c:v>
                </c:pt>
                <c:pt idx="2304">
                  <c:v>22.10009765625</c:v>
                </c:pt>
                <c:pt idx="2305">
                  <c:v>22.10009765625</c:v>
                </c:pt>
                <c:pt idx="2306">
                  <c:v>22.10009765625</c:v>
                </c:pt>
                <c:pt idx="2307">
                  <c:v>22.10009765625</c:v>
                </c:pt>
                <c:pt idx="2308">
                  <c:v>22.10009765625</c:v>
                </c:pt>
                <c:pt idx="2309">
                  <c:v>22.10009765625</c:v>
                </c:pt>
                <c:pt idx="2310">
                  <c:v>22.10009765625</c:v>
                </c:pt>
                <c:pt idx="2311">
                  <c:v>22.10009765625</c:v>
                </c:pt>
                <c:pt idx="2312">
                  <c:v>22.10009765625</c:v>
                </c:pt>
                <c:pt idx="2313">
                  <c:v>22.10009765625</c:v>
                </c:pt>
                <c:pt idx="2314">
                  <c:v>22.10009765625</c:v>
                </c:pt>
                <c:pt idx="2315">
                  <c:v>22.10009765625</c:v>
                </c:pt>
                <c:pt idx="2316">
                  <c:v>22.10009765625</c:v>
                </c:pt>
                <c:pt idx="2317">
                  <c:v>22.10009765625</c:v>
                </c:pt>
                <c:pt idx="2318">
                  <c:v>22.10009765625</c:v>
                </c:pt>
                <c:pt idx="2319">
                  <c:v>22.10009765625</c:v>
                </c:pt>
                <c:pt idx="2320">
                  <c:v>22.10009765625</c:v>
                </c:pt>
                <c:pt idx="2321">
                  <c:v>22.10009765625</c:v>
                </c:pt>
                <c:pt idx="2322">
                  <c:v>22.10009765625</c:v>
                </c:pt>
                <c:pt idx="2323">
                  <c:v>22.10009765625</c:v>
                </c:pt>
                <c:pt idx="2324">
                  <c:v>22.10009765625</c:v>
                </c:pt>
                <c:pt idx="2325">
                  <c:v>22.10009765625</c:v>
                </c:pt>
                <c:pt idx="2326">
                  <c:v>22.10009765625</c:v>
                </c:pt>
                <c:pt idx="2327">
                  <c:v>22.10009765625</c:v>
                </c:pt>
                <c:pt idx="2328">
                  <c:v>22.10009765625</c:v>
                </c:pt>
                <c:pt idx="2329">
                  <c:v>22.10009765625</c:v>
                </c:pt>
                <c:pt idx="2330">
                  <c:v>22.10009765625</c:v>
                </c:pt>
                <c:pt idx="2331">
                  <c:v>22.10009765625</c:v>
                </c:pt>
                <c:pt idx="2332">
                  <c:v>22.10009765625</c:v>
                </c:pt>
                <c:pt idx="2333">
                  <c:v>22.10009765625</c:v>
                </c:pt>
                <c:pt idx="2334">
                  <c:v>22.10009765625</c:v>
                </c:pt>
                <c:pt idx="2335">
                  <c:v>22.10009765625</c:v>
                </c:pt>
                <c:pt idx="2336">
                  <c:v>22.10009765625</c:v>
                </c:pt>
                <c:pt idx="2337">
                  <c:v>22.10009765625</c:v>
                </c:pt>
                <c:pt idx="2338">
                  <c:v>22.10009765625</c:v>
                </c:pt>
                <c:pt idx="2339">
                  <c:v>22.10009765625</c:v>
                </c:pt>
                <c:pt idx="2340">
                  <c:v>22.10009765625</c:v>
                </c:pt>
                <c:pt idx="2341">
                  <c:v>22.10009765625</c:v>
                </c:pt>
                <c:pt idx="2342">
                  <c:v>22.10009765625</c:v>
                </c:pt>
                <c:pt idx="2343">
                  <c:v>22.10009765625</c:v>
                </c:pt>
                <c:pt idx="2344">
                  <c:v>22.10009765625</c:v>
                </c:pt>
                <c:pt idx="2345">
                  <c:v>22.10009765625</c:v>
                </c:pt>
                <c:pt idx="2346">
                  <c:v>22.10009765625</c:v>
                </c:pt>
                <c:pt idx="2347">
                  <c:v>22.10009765625</c:v>
                </c:pt>
                <c:pt idx="2348">
                  <c:v>22.10009765625</c:v>
                </c:pt>
                <c:pt idx="2349">
                  <c:v>22.10009765625</c:v>
                </c:pt>
                <c:pt idx="2350">
                  <c:v>22.10009765625</c:v>
                </c:pt>
                <c:pt idx="2351">
                  <c:v>22.10009765625</c:v>
                </c:pt>
                <c:pt idx="2352">
                  <c:v>22.10009765625</c:v>
                </c:pt>
                <c:pt idx="2353">
                  <c:v>22.10009765625</c:v>
                </c:pt>
                <c:pt idx="2354">
                  <c:v>22.10009765625</c:v>
                </c:pt>
                <c:pt idx="2355">
                  <c:v>22.10009765625</c:v>
                </c:pt>
                <c:pt idx="2356">
                  <c:v>22.10009765625</c:v>
                </c:pt>
                <c:pt idx="2357">
                  <c:v>22.10009765625</c:v>
                </c:pt>
                <c:pt idx="2358">
                  <c:v>22.10009765625</c:v>
                </c:pt>
                <c:pt idx="2359">
                  <c:v>22.10009765625</c:v>
                </c:pt>
                <c:pt idx="2360">
                  <c:v>22.10009765625</c:v>
                </c:pt>
                <c:pt idx="2361">
                  <c:v>22.10009765625</c:v>
                </c:pt>
                <c:pt idx="2362">
                  <c:v>22.10009765625</c:v>
                </c:pt>
                <c:pt idx="2363">
                  <c:v>22.10009765625</c:v>
                </c:pt>
                <c:pt idx="2364">
                  <c:v>22.10009765625</c:v>
                </c:pt>
                <c:pt idx="2365">
                  <c:v>22.10009765625</c:v>
                </c:pt>
                <c:pt idx="2366">
                  <c:v>22.10009765625</c:v>
                </c:pt>
                <c:pt idx="2367">
                  <c:v>22.10009765625</c:v>
                </c:pt>
                <c:pt idx="2368">
                  <c:v>22.10009765625</c:v>
                </c:pt>
                <c:pt idx="2369">
                  <c:v>22.10009765625</c:v>
                </c:pt>
                <c:pt idx="2370">
                  <c:v>22.10009765625</c:v>
                </c:pt>
                <c:pt idx="2371">
                  <c:v>22.10009765625</c:v>
                </c:pt>
                <c:pt idx="2372">
                  <c:v>22.10009765625</c:v>
                </c:pt>
                <c:pt idx="2373">
                  <c:v>22.10009765625</c:v>
                </c:pt>
                <c:pt idx="2374">
                  <c:v>22.10009765625</c:v>
                </c:pt>
                <c:pt idx="2375">
                  <c:v>22.10009765625</c:v>
                </c:pt>
                <c:pt idx="2376">
                  <c:v>22.10009765625</c:v>
                </c:pt>
                <c:pt idx="2377">
                  <c:v>22.10009765625</c:v>
                </c:pt>
                <c:pt idx="2378">
                  <c:v>22.10009765625</c:v>
                </c:pt>
                <c:pt idx="2379">
                  <c:v>22.10009765625</c:v>
                </c:pt>
                <c:pt idx="2380">
                  <c:v>22.10009765625</c:v>
                </c:pt>
                <c:pt idx="2381">
                  <c:v>22.10009765625</c:v>
                </c:pt>
                <c:pt idx="2382">
                  <c:v>22.10009765625</c:v>
                </c:pt>
                <c:pt idx="2383">
                  <c:v>22.10009765625</c:v>
                </c:pt>
                <c:pt idx="2384">
                  <c:v>22.10009765625</c:v>
                </c:pt>
                <c:pt idx="2385">
                  <c:v>22.10009765625</c:v>
                </c:pt>
                <c:pt idx="2386">
                  <c:v>22.10009765625</c:v>
                </c:pt>
                <c:pt idx="2387">
                  <c:v>22.10009765625</c:v>
                </c:pt>
                <c:pt idx="2388">
                  <c:v>22.10009765625</c:v>
                </c:pt>
                <c:pt idx="2389">
                  <c:v>22.10009765625</c:v>
                </c:pt>
                <c:pt idx="2390">
                  <c:v>22.10009765625</c:v>
                </c:pt>
                <c:pt idx="2391">
                  <c:v>22.10009765625</c:v>
                </c:pt>
                <c:pt idx="2392">
                  <c:v>22.10009765625</c:v>
                </c:pt>
                <c:pt idx="2393">
                  <c:v>22.10009765625</c:v>
                </c:pt>
                <c:pt idx="2394">
                  <c:v>22.10009765625</c:v>
                </c:pt>
                <c:pt idx="2395">
                  <c:v>22.10009765625</c:v>
                </c:pt>
                <c:pt idx="2396">
                  <c:v>22.10009765625</c:v>
                </c:pt>
                <c:pt idx="2397">
                  <c:v>22.10009765625</c:v>
                </c:pt>
                <c:pt idx="2398">
                  <c:v>22.10009765625</c:v>
                </c:pt>
                <c:pt idx="2399">
                  <c:v>22.10009765625</c:v>
                </c:pt>
                <c:pt idx="2400">
                  <c:v>22.10009765625</c:v>
                </c:pt>
                <c:pt idx="2401">
                  <c:v>22.10009765625</c:v>
                </c:pt>
                <c:pt idx="2402">
                  <c:v>22.10009765625</c:v>
                </c:pt>
                <c:pt idx="2403">
                  <c:v>22.10009765625</c:v>
                </c:pt>
                <c:pt idx="2404">
                  <c:v>22.10009765625</c:v>
                </c:pt>
                <c:pt idx="2405">
                  <c:v>22.10009765625</c:v>
                </c:pt>
                <c:pt idx="2406">
                  <c:v>22.10009765625</c:v>
                </c:pt>
                <c:pt idx="2407">
                  <c:v>22.10009765625</c:v>
                </c:pt>
                <c:pt idx="2408">
                  <c:v>22.10009765625</c:v>
                </c:pt>
                <c:pt idx="2409">
                  <c:v>22.10009765625</c:v>
                </c:pt>
                <c:pt idx="2410">
                  <c:v>22.10009765625</c:v>
                </c:pt>
                <c:pt idx="2411">
                  <c:v>22.10009765625</c:v>
                </c:pt>
                <c:pt idx="2412">
                  <c:v>22.10009765625</c:v>
                </c:pt>
                <c:pt idx="2413">
                  <c:v>22.10009765625</c:v>
                </c:pt>
                <c:pt idx="2414">
                  <c:v>22.10009765625</c:v>
                </c:pt>
                <c:pt idx="2415">
                  <c:v>22.10009765625</c:v>
                </c:pt>
                <c:pt idx="2416">
                  <c:v>22.10009765625</c:v>
                </c:pt>
                <c:pt idx="2417">
                  <c:v>22.10009765625</c:v>
                </c:pt>
                <c:pt idx="2418">
                  <c:v>22.10009765625</c:v>
                </c:pt>
                <c:pt idx="2419">
                  <c:v>22.10009765625</c:v>
                </c:pt>
                <c:pt idx="2420">
                  <c:v>22.10009765625</c:v>
                </c:pt>
                <c:pt idx="2421">
                  <c:v>22.10009765625</c:v>
                </c:pt>
                <c:pt idx="2422">
                  <c:v>22.10009765625</c:v>
                </c:pt>
                <c:pt idx="2423">
                  <c:v>22.10009765625</c:v>
                </c:pt>
                <c:pt idx="2424">
                  <c:v>22.10009765625</c:v>
                </c:pt>
                <c:pt idx="2425">
                  <c:v>22.10009765625</c:v>
                </c:pt>
                <c:pt idx="2426">
                  <c:v>22.10009765625</c:v>
                </c:pt>
                <c:pt idx="2427">
                  <c:v>22.10009765625</c:v>
                </c:pt>
                <c:pt idx="2428">
                  <c:v>22.10009765625</c:v>
                </c:pt>
                <c:pt idx="2429">
                  <c:v>22.10009765625</c:v>
                </c:pt>
                <c:pt idx="2430">
                  <c:v>22.10009765625</c:v>
                </c:pt>
                <c:pt idx="2431">
                  <c:v>22.10009765625</c:v>
                </c:pt>
                <c:pt idx="2432">
                  <c:v>22.10009765625</c:v>
                </c:pt>
                <c:pt idx="2433">
                  <c:v>22.10009765625</c:v>
                </c:pt>
                <c:pt idx="2434">
                  <c:v>22.10009765625</c:v>
                </c:pt>
                <c:pt idx="2435">
                  <c:v>22.10009765625</c:v>
                </c:pt>
                <c:pt idx="2436">
                  <c:v>22.10009765625</c:v>
                </c:pt>
                <c:pt idx="2437">
                  <c:v>22.10009765625</c:v>
                </c:pt>
                <c:pt idx="2438">
                  <c:v>22.10009765625</c:v>
                </c:pt>
                <c:pt idx="2439">
                  <c:v>22.10009765625</c:v>
                </c:pt>
                <c:pt idx="2440">
                  <c:v>22.10009765625</c:v>
                </c:pt>
                <c:pt idx="2441">
                  <c:v>22.10009765625</c:v>
                </c:pt>
                <c:pt idx="2442">
                  <c:v>22.10009765625</c:v>
                </c:pt>
                <c:pt idx="2443">
                  <c:v>22.10009765625</c:v>
                </c:pt>
                <c:pt idx="2444">
                  <c:v>22.10009765625</c:v>
                </c:pt>
                <c:pt idx="2445">
                  <c:v>22.10009765625</c:v>
                </c:pt>
                <c:pt idx="2446">
                  <c:v>22.10009765625</c:v>
                </c:pt>
                <c:pt idx="2447">
                  <c:v>22.10009765625</c:v>
                </c:pt>
                <c:pt idx="2448">
                  <c:v>22.10009765625</c:v>
                </c:pt>
                <c:pt idx="2449">
                  <c:v>22.10009765625</c:v>
                </c:pt>
                <c:pt idx="2450">
                  <c:v>22.10009765625</c:v>
                </c:pt>
                <c:pt idx="2451">
                  <c:v>22.10009765625</c:v>
                </c:pt>
                <c:pt idx="2452">
                  <c:v>22.10009765625</c:v>
                </c:pt>
                <c:pt idx="2453">
                  <c:v>22.10009765625</c:v>
                </c:pt>
                <c:pt idx="2454">
                  <c:v>22.10009765625</c:v>
                </c:pt>
                <c:pt idx="2455">
                  <c:v>22.10009765625</c:v>
                </c:pt>
                <c:pt idx="2456">
                  <c:v>22.10009765625</c:v>
                </c:pt>
                <c:pt idx="2457">
                  <c:v>22.10009765625</c:v>
                </c:pt>
                <c:pt idx="2458">
                  <c:v>22.10009765625</c:v>
                </c:pt>
                <c:pt idx="2459">
                  <c:v>22.10009765625</c:v>
                </c:pt>
                <c:pt idx="2460">
                  <c:v>22.10009765625</c:v>
                </c:pt>
                <c:pt idx="2461">
                  <c:v>22.10009765625</c:v>
                </c:pt>
                <c:pt idx="2462">
                  <c:v>22.10009765625</c:v>
                </c:pt>
                <c:pt idx="2463">
                  <c:v>22.10009765625</c:v>
                </c:pt>
                <c:pt idx="2464">
                  <c:v>22.10009765625</c:v>
                </c:pt>
                <c:pt idx="2465">
                  <c:v>22.10009765625</c:v>
                </c:pt>
                <c:pt idx="2466">
                  <c:v>22.10009765625</c:v>
                </c:pt>
                <c:pt idx="2467">
                  <c:v>22.10009765625</c:v>
                </c:pt>
                <c:pt idx="2468">
                  <c:v>22.10009765625</c:v>
                </c:pt>
                <c:pt idx="2469">
                  <c:v>22.10009765625</c:v>
                </c:pt>
                <c:pt idx="2470">
                  <c:v>22.10009765625</c:v>
                </c:pt>
                <c:pt idx="2471">
                  <c:v>22.10009765625</c:v>
                </c:pt>
                <c:pt idx="2472">
                  <c:v>22.10009765625</c:v>
                </c:pt>
                <c:pt idx="2473">
                  <c:v>22.10009765625</c:v>
                </c:pt>
                <c:pt idx="2474">
                  <c:v>22.10009765625</c:v>
                </c:pt>
                <c:pt idx="2475">
                  <c:v>22.10009765625</c:v>
                </c:pt>
                <c:pt idx="2476">
                  <c:v>22.10009765625</c:v>
                </c:pt>
                <c:pt idx="2477">
                  <c:v>22.10009765625</c:v>
                </c:pt>
                <c:pt idx="2478">
                  <c:v>22.10009765625</c:v>
                </c:pt>
                <c:pt idx="2479">
                  <c:v>22.10009765625</c:v>
                </c:pt>
                <c:pt idx="2480">
                  <c:v>22.10009765625</c:v>
                </c:pt>
                <c:pt idx="2481">
                  <c:v>22.10009765625</c:v>
                </c:pt>
                <c:pt idx="2482">
                  <c:v>22.10009765625</c:v>
                </c:pt>
                <c:pt idx="2483">
                  <c:v>22.10009765625</c:v>
                </c:pt>
                <c:pt idx="2484">
                  <c:v>22.10009765625</c:v>
                </c:pt>
                <c:pt idx="2485">
                  <c:v>22.10009765625</c:v>
                </c:pt>
                <c:pt idx="2486">
                  <c:v>22.10009765625</c:v>
                </c:pt>
                <c:pt idx="2487">
                  <c:v>22.10009765625</c:v>
                </c:pt>
                <c:pt idx="2488">
                  <c:v>22.10009765625</c:v>
                </c:pt>
                <c:pt idx="2489">
                  <c:v>22.10009765625</c:v>
                </c:pt>
                <c:pt idx="2490">
                  <c:v>22.10009765625</c:v>
                </c:pt>
                <c:pt idx="2491">
                  <c:v>22.10009765625</c:v>
                </c:pt>
                <c:pt idx="2492">
                  <c:v>22.10009765625</c:v>
                </c:pt>
                <c:pt idx="2493">
                  <c:v>22.10009765625</c:v>
                </c:pt>
                <c:pt idx="2494">
                  <c:v>22.10009765625</c:v>
                </c:pt>
                <c:pt idx="2495">
                  <c:v>22.10009765625</c:v>
                </c:pt>
                <c:pt idx="2496">
                  <c:v>22.10009765625</c:v>
                </c:pt>
                <c:pt idx="2497">
                  <c:v>22.10009765625</c:v>
                </c:pt>
                <c:pt idx="2498">
                  <c:v>22.10009765625</c:v>
                </c:pt>
                <c:pt idx="2499">
                  <c:v>22.10009765625</c:v>
                </c:pt>
                <c:pt idx="2500">
                  <c:v>22.10009765625</c:v>
                </c:pt>
                <c:pt idx="2501">
                  <c:v>22.10009765625</c:v>
                </c:pt>
                <c:pt idx="2502">
                  <c:v>22.10009765625</c:v>
                </c:pt>
                <c:pt idx="2503">
                  <c:v>22.10009765625</c:v>
                </c:pt>
                <c:pt idx="2504">
                  <c:v>22.10009765625</c:v>
                </c:pt>
                <c:pt idx="2505">
                  <c:v>22.10009765625</c:v>
                </c:pt>
                <c:pt idx="2506">
                  <c:v>22.10009765625</c:v>
                </c:pt>
                <c:pt idx="2507">
                  <c:v>22.10009765625</c:v>
                </c:pt>
                <c:pt idx="2508">
                  <c:v>22.10009765625</c:v>
                </c:pt>
                <c:pt idx="2509">
                  <c:v>22.10009765625</c:v>
                </c:pt>
                <c:pt idx="2510">
                  <c:v>22.10009765625</c:v>
                </c:pt>
                <c:pt idx="2511">
                  <c:v>22.10009765625</c:v>
                </c:pt>
                <c:pt idx="2512">
                  <c:v>22.10009765625</c:v>
                </c:pt>
                <c:pt idx="2513">
                  <c:v>22.10009765625</c:v>
                </c:pt>
                <c:pt idx="2514">
                  <c:v>22.10009765625</c:v>
                </c:pt>
                <c:pt idx="2515">
                  <c:v>22.10009765625</c:v>
                </c:pt>
                <c:pt idx="2516">
                  <c:v>22.10009765625</c:v>
                </c:pt>
                <c:pt idx="2517">
                  <c:v>22.10009765625</c:v>
                </c:pt>
                <c:pt idx="2518">
                  <c:v>22.10009765625</c:v>
                </c:pt>
                <c:pt idx="2519">
                  <c:v>22.10009765625</c:v>
                </c:pt>
                <c:pt idx="2520">
                  <c:v>22.10009765625</c:v>
                </c:pt>
                <c:pt idx="2521">
                  <c:v>22.10009765625</c:v>
                </c:pt>
                <c:pt idx="2522">
                  <c:v>22.10009765625</c:v>
                </c:pt>
                <c:pt idx="2523">
                  <c:v>22.10009765625</c:v>
                </c:pt>
                <c:pt idx="2524">
                  <c:v>22.10009765625</c:v>
                </c:pt>
                <c:pt idx="2525">
                  <c:v>22.10009765625</c:v>
                </c:pt>
                <c:pt idx="2526">
                  <c:v>22.10009765625</c:v>
                </c:pt>
                <c:pt idx="2527">
                  <c:v>22.10009765625</c:v>
                </c:pt>
                <c:pt idx="2528">
                  <c:v>22.10009765625</c:v>
                </c:pt>
                <c:pt idx="2529">
                  <c:v>22.10009765625</c:v>
                </c:pt>
                <c:pt idx="2530">
                  <c:v>22.10009765625</c:v>
                </c:pt>
                <c:pt idx="2531">
                  <c:v>22.10009765625</c:v>
                </c:pt>
                <c:pt idx="2532">
                  <c:v>22.10009765625</c:v>
                </c:pt>
                <c:pt idx="2533">
                  <c:v>22.10009765625</c:v>
                </c:pt>
                <c:pt idx="2534">
                  <c:v>22.10009765625</c:v>
                </c:pt>
                <c:pt idx="2535">
                  <c:v>22.10009765625</c:v>
                </c:pt>
                <c:pt idx="2536">
                  <c:v>22.10009765625</c:v>
                </c:pt>
                <c:pt idx="2537">
                  <c:v>22.10009765625</c:v>
                </c:pt>
                <c:pt idx="2538">
                  <c:v>22.10009765625</c:v>
                </c:pt>
                <c:pt idx="2539">
                  <c:v>22.10009765625</c:v>
                </c:pt>
                <c:pt idx="2540">
                  <c:v>22.10009765625</c:v>
                </c:pt>
                <c:pt idx="2541">
                  <c:v>22.10009765625</c:v>
                </c:pt>
                <c:pt idx="2542">
                  <c:v>22.10009765625</c:v>
                </c:pt>
                <c:pt idx="2543">
                  <c:v>22.10009765625</c:v>
                </c:pt>
                <c:pt idx="2544">
                  <c:v>22.10009765625</c:v>
                </c:pt>
                <c:pt idx="2545">
                  <c:v>22.10009765625</c:v>
                </c:pt>
                <c:pt idx="2546">
                  <c:v>22.10009765625</c:v>
                </c:pt>
                <c:pt idx="2547">
                  <c:v>22.10009765625</c:v>
                </c:pt>
                <c:pt idx="2548">
                  <c:v>22.10009765625</c:v>
                </c:pt>
                <c:pt idx="2549">
                  <c:v>22.10009765625</c:v>
                </c:pt>
                <c:pt idx="2550">
                  <c:v>22.10009765625</c:v>
                </c:pt>
                <c:pt idx="2551">
                  <c:v>22.10009765625</c:v>
                </c:pt>
                <c:pt idx="2552">
                  <c:v>22.10009765625</c:v>
                </c:pt>
                <c:pt idx="2553">
                  <c:v>22.10009765625</c:v>
                </c:pt>
                <c:pt idx="2554">
                  <c:v>22.10009765625</c:v>
                </c:pt>
                <c:pt idx="2555">
                  <c:v>22.10009765625</c:v>
                </c:pt>
                <c:pt idx="2556">
                  <c:v>22.10009765625</c:v>
                </c:pt>
                <c:pt idx="2557">
                  <c:v>22.10009765625</c:v>
                </c:pt>
                <c:pt idx="2558">
                  <c:v>22.10009765625</c:v>
                </c:pt>
                <c:pt idx="2559">
                  <c:v>22.10009765625</c:v>
                </c:pt>
                <c:pt idx="2560">
                  <c:v>22.10009765625</c:v>
                </c:pt>
                <c:pt idx="2561">
                  <c:v>22.10009765625</c:v>
                </c:pt>
                <c:pt idx="2562">
                  <c:v>22.10009765625</c:v>
                </c:pt>
                <c:pt idx="2563">
                  <c:v>22.10009765625</c:v>
                </c:pt>
                <c:pt idx="2564">
                  <c:v>22.10009765625</c:v>
                </c:pt>
                <c:pt idx="2565">
                  <c:v>22.10009765625</c:v>
                </c:pt>
                <c:pt idx="2566">
                  <c:v>22.10009765625</c:v>
                </c:pt>
                <c:pt idx="2567">
                  <c:v>22.10009765625</c:v>
                </c:pt>
                <c:pt idx="2568">
                  <c:v>22.10009765625</c:v>
                </c:pt>
                <c:pt idx="2569">
                  <c:v>22.10009765625</c:v>
                </c:pt>
                <c:pt idx="2570">
                  <c:v>22.10009765625</c:v>
                </c:pt>
                <c:pt idx="2571">
                  <c:v>22.10009765625</c:v>
                </c:pt>
                <c:pt idx="2572">
                  <c:v>22.10009765625</c:v>
                </c:pt>
                <c:pt idx="2573">
                  <c:v>22.10009765625</c:v>
                </c:pt>
                <c:pt idx="2574">
                  <c:v>22.10009765625</c:v>
                </c:pt>
                <c:pt idx="2575">
                  <c:v>22.10009765625</c:v>
                </c:pt>
                <c:pt idx="2576">
                  <c:v>22.10009765625</c:v>
                </c:pt>
                <c:pt idx="2577">
                  <c:v>22.10009765625</c:v>
                </c:pt>
                <c:pt idx="2578">
                  <c:v>22.10009765625</c:v>
                </c:pt>
                <c:pt idx="2579">
                  <c:v>22.10009765625</c:v>
                </c:pt>
                <c:pt idx="2580">
                  <c:v>22.10009765625</c:v>
                </c:pt>
                <c:pt idx="2581">
                  <c:v>22.10009765625</c:v>
                </c:pt>
                <c:pt idx="2582">
                  <c:v>22.10009765625</c:v>
                </c:pt>
                <c:pt idx="2583">
                  <c:v>22.10009765625</c:v>
                </c:pt>
                <c:pt idx="2584">
                  <c:v>22.10009765625</c:v>
                </c:pt>
                <c:pt idx="2585">
                  <c:v>22.10009765625</c:v>
                </c:pt>
                <c:pt idx="2586">
                  <c:v>22.10009765625</c:v>
                </c:pt>
                <c:pt idx="2587">
                  <c:v>22.10009765625</c:v>
                </c:pt>
                <c:pt idx="2588">
                  <c:v>22.10009765625</c:v>
                </c:pt>
                <c:pt idx="2589">
                  <c:v>22.10009765625</c:v>
                </c:pt>
                <c:pt idx="2590">
                  <c:v>22.10009765625</c:v>
                </c:pt>
                <c:pt idx="2591">
                  <c:v>22.10009765625</c:v>
                </c:pt>
                <c:pt idx="2592">
                  <c:v>22.10009765625</c:v>
                </c:pt>
                <c:pt idx="2593">
                  <c:v>22.10009765625</c:v>
                </c:pt>
                <c:pt idx="2594">
                  <c:v>22.10009765625</c:v>
                </c:pt>
                <c:pt idx="2595">
                  <c:v>22.10009765625</c:v>
                </c:pt>
                <c:pt idx="2596">
                  <c:v>22.10009765625</c:v>
                </c:pt>
                <c:pt idx="2597">
                  <c:v>22.10009765625</c:v>
                </c:pt>
                <c:pt idx="2598">
                  <c:v>22.10009765625</c:v>
                </c:pt>
                <c:pt idx="2599">
                  <c:v>22.10009765625</c:v>
                </c:pt>
                <c:pt idx="2600">
                  <c:v>22.10009765625</c:v>
                </c:pt>
                <c:pt idx="2601">
                  <c:v>22.10009765625</c:v>
                </c:pt>
                <c:pt idx="2602">
                  <c:v>22.10009765625</c:v>
                </c:pt>
                <c:pt idx="2603">
                  <c:v>22</c:v>
                </c:pt>
                <c:pt idx="2604">
                  <c:v>22</c:v>
                </c:pt>
                <c:pt idx="2605">
                  <c:v>22</c:v>
                </c:pt>
                <c:pt idx="2606">
                  <c:v>22</c:v>
                </c:pt>
                <c:pt idx="2607">
                  <c:v>22</c:v>
                </c:pt>
                <c:pt idx="2608">
                  <c:v>22</c:v>
                </c:pt>
                <c:pt idx="2609">
                  <c:v>22.10009765625</c:v>
                </c:pt>
                <c:pt idx="2610">
                  <c:v>22</c:v>
                </c:pt>
                <c:pt idx="2611">
                  <c:v>22</c:v>
                </c:pt>
                <c:pt idx="2612">
                  <c:v>22</c:v>
                </c:pt>
                <c:pt idx="2613">
                  <c:v>22</c:v>
                </c:pt>
                <c:pt idx="2614">
                  <c:v>22</c:v>
                </c:pt>
                <c:pt idx="2615">
                  <c:v>22</c:v>
                </c:pt>
                <c:pt idx="2616">
                  <c:v>22</c:v>
                </c:pt>
                <c:pt idx="2617">
                  <c:v>22</c:v>
                </c:pt>
                <c:pt idx="2618">
                  <c:v>22</c:v>
                </c:pt>
                <c:pt idx="2619">
                  <c:v>22</c:v>
                </c:pt>
                <c:pt idx="2620">
                  <c:v>22</c:v>
                </c:pt>
                <c:pt idx="2621">
                  <c:v>22</c:v>
                </c:pt>
                <c:pt idx="2622">
                  <c:v>22</c:v>
                </c:pt>
                <c:pt idx="2623">
                  <c:v>22</c:v>
                </c:pt>
                <c:pt idx="2624">
                  <c:v>22</c:v>
                </c:pt>
                <c:pt idx="2625">
                  <c:v>22</c:v>
                </c:pt>
                <c:pt idx="2626">
                  <c:v>22</c:v>
                </c:pt>
                <c:pt idx="2627">
                  <c:v>22</c:v>
                </c:pt>
                <c:pt idx="2628">
                  <c:v>22</c:v>
                </c:pt>
                <c:pt idx="2629">
                  <c:v>22</c:v>
                </c:pt>
                <c:pt idx="2630">
                  <c:v>22</c:v>
                </c:pt>
                <c:pt idx="2631">
                  <c:v>22</c:v>
                </c:pt>
                <c:pt idx="2632">
                  <c:v>22</c:v>
                </c:pt>
                <c:pt idx="2633">
                  <c:v>22</c:v>
                </c:pt>
                <c:pt idx="2634">
                  <c:v>22</c:v>
                </c:pt>
                <c:pt idx="2635">
                  <c:v>22</c:v>
                </c:pt>
                <c:pt idx="2636">
                  <c:v>22</c:v>
                </c:pt>
                <c:pt idx="2637">
                  <c:v>22</c:v>
                </c:pt>
                <c:pt idx="2638">
                  <c:v>22</c:v>
                </c:pt>
                <c:pt idx="2639">
                  <c:v>22</c:v>
                </c:pt>
                <c:pt idx="2640">
                  <c:v>22</c:v>
                </c:pt>
                <c:pt idx="2641">
                  <c:v>22</c:v>
                </c:pt>
                <c:pt idx="2642">
                  <c:v>22</c:v>
                </c:pt>
                <c:pt idx="2643">
                  <c:v>22</c:v>
                </c:pt>
                <c:pt idx="2644">
                  <c:v>22</c:v>
                </c:pt>
                <c:pt idx="2645">
                  <c:v>22</c:v>
                </c:pt>
                <c:pt idx="2646">
                  <c:v>22</c:v>
                </c:pt>
                <c:pt idx="2647">
                  <c:v>22</c:v>
                </c:pt>
                <c:pt idx="2648">
                  <c:v>22</c:v>
                </c:pt>
                <c:pt idx="2649">
                  <c:v>22</c:v>
                </c:pt>
                <c:pt idx="2650">
                  <c:v>22</c:v>
                </c:pt>
                <c:pt idx="2651">
                  <c:v>22</c:v>
                </c:pt>
                <c:pt idx="2652">
                  <c:v>22</c:v>
                </c:pt>
                <c:pt idx="2653">
                  <c:v>22</c:v>
                </c:pt>
                <c:pt idx="2654">
                  <c:v>22</c:v>
                </c:pt>
                <c:pt idx="2655">
                  <c:v>22</c:v>
                </c:pt>
                <c:pt idx="2656">
                  <c:v>22</c:v>
                </c:pt>
                <c:pt idx="2657">
                  <c:v>22</c:v>
                </c:pt>
                <c:pt idx="2658">
                  <c:v>22</c:v>
                </c:pt>
                <c:pt idx="2659">
                  <c:v>22</c:v>
                </c:pt>
                <c:pt idx="2660">
                  <c:v>22</c:v>
                </c:pt>
                <c:pt idx="2661">
                  <c:v>22</c:v>
                </c:pt>
                <c:pt idx="2662">
                  <c:v>22</c:v>
                </c:pt>
                <c:pt idx="2663">
                  <c:v>22</c:v>
                </c:pt>
                <c:pt idx="2664">
                  <c:v>22</c:v>
                </c:pt>
                <c:pt idx="2665">
                  <c:v>22</c:v>
                </c:pt>
                <c:pt idx="2666">
                  <c:v>22</c:v>
                </c:pt>
                <c:pt idx="2667">
                  <c:v>22</c:v>
                </c:pt>
                <c:pt idx="2668">
                  <c:v>22</c:v>
                </c:pt>
                <c:pt idx="2669">
                  <c:v>22</c:v>
                </c:pt>
                <c:pt idx="2670">
                  <c:v>22</c:v>
                </c:pt>
                <c:pt idx="2671">
                  <c:v>22</c:v>
                </c:pt>
                <c:pt idx="2672">
                  <c:v>22</c:v>
                </c:pt>
                <c:pt idx="2673">
                  <c:v>22</c:v>
                </c:pt>
                <c:pt idx="2674">
                  <c:v>22</c:v>
                </c:pt>
                <c:pt idx="2675">
                  <c:v>22</c:v>
                </c:pt>
                <c:pt idx="2676">
                  <c:v>22</c:v>
                </c:pt>
                <c:pt idx="2677">
                  <c:v>22</c:v>
                </c:pt>
                <c:pt idx="2678">
                  <c:v>22</c:v>
                </c:pt>
                <c:pt idx="2679">
                  <c:v>22</c:v>
                </c:pt>
                <c:pt idx="2680">
                  <c:v>22</c:v>
                </c:pt>
                <c:pt idx="2681">
                  <c:v>22</c:v>
                </c:pt>
                <c:pt idx="2682">
                  <c:v>22</c:v>
                </c:pt>
                <c:pt idx="2683">
                  <c:v>22</c:v>
                </c:pt>
                <c:pt idx="2684">
                  <c:v>22</c:v>
                </c:pt>
                <c:pt idx="2685">
                  <c:v>22</c:v>
                </c:pt>
                <c:pt idx="2686">
                  <c:v>22</c:v>
                </c:pt>
                <c:pt idx="2687">
                  <c:v>22</c:v>
                </c:pt>
                <c:pt idx="2688">
                  <c:v>22</c:v>
                </c:pt>
                <c:pt idx="2689">
                  <c:v>22</c:v>
                </c:pt>
                <c:pt idx="2690">
                  <c:v>22</c:v>
                </c:pt>
                <c:pt idx="2691">
                  <c:v>22</c:v>
                </c:pt>
                <c:pt idx="2692">
                  <c:v>22</c:v>
                </c:pt>
                <c:pt idx="2693">
                  <c:v>22</c:v>
                </c:pt>
                <c:pt idx="2694">
                  <c:v>22</c:v>
                </c:pt>
                <c:pt idx="2695">
                  <c:v>22</c:v>
                </c:pt>
                <c:pt idx="2696">
                  <c:v>22</c:v>
                </c:pt>
                <c:pt idx="2697">
                  <c:v>22</c:v>
                </c:pt>
                <c:pt idx="2698">
                  <c:v>22</c:v>
                </c:pt>
                <c:pt idx="2699">
                  <c:v>22</c:v>
                </c:pt>
                <c:pt idx="2700">
                  <c:v>22</c:v>
                </c:pt>
                <c:pt idx="2701">
                  <c:v>22</c:v>
                </c:pt>
                <c:pt idx="2702">
                  <c:v>22</c:v>
                </c:pt>
                <c:pt idx="2703">
                  <c:v>22</c:v>
                </c:pt>
                <c:pt idx="2704">
                  <c:v>22</c:v>
                </c:pt>
                <c:pt idx="2705">
                  <c:v>22</c:v>
                </c:pt>
                <c:pt idx="2706">
                  <c:v>22</c:v>
                </c:pt>
                <c:pt idx="2707">
                  <c:v>22</c:v>
                </c:pt>
                <c:pt idx="2708">
                  <c:v>22</c:v>
                </c:pt>
                <c:pt idx="2709">
                  <c:v>22</c:v>
                </c:pt>
                <c:pt idx="2710">
                  <c:v>22</c:v>
                </c:pt>
                <c:pt idx="2711">
                  <c:v>22</c:v>
                </c:pt>
                <c:pt idx="2712">
                  <c:v>22</c:v>
                </c:pt>
                <c:pt idx="2713">
                  <c:v>22</c:v>
                </c:pt>
                <c:pt idx="2714">
                  <c:v>22</c:v>
                </c:pt>
                <c:pt idx="2715">
                  <c:v>22</c:v>
                </c:pt>
                <c:pt idx="2716">
                  <c:v>22</c:v>
                </c:pt>
                <c:pt idx="2717">
                  <c:v>22</c:v>
                </c:pt>
                <c:pt idx="2718">
                  <c:v>22</c:v>
                </c:pt>
                <c:pt idx="2719">
                  <c:v>22</c:v>
                </c:pt>
                <c:pt idx="2720">
                  <c:v>22</c:v>
                </c:pt>
                <c:pt idx="2721">
                  <c:v>22</c:v>
                </c:pt>
                <c:pt idx="2722">
                  <c:v>22</c:v>
                </c:pt>
                <c:pt idx="2723">
                  <c:v>22</c:v>
                </c:pt>
                <c:pt idx="2724">
                  <c:v>22</c:v>
                </c:pt>
                <c:pt idx="2725">
                  <c:v>22</c:v>
                </c:pt>
                <c:pt idx="2726">
                  <c:v>22</c:v>
                </c:pt>
                <c:pt idx="2727">
                  <c:v>22</c:v>
                </c:pt>
                <c:pt idx="2728">
                  <c:v>22</c:v>
                </c:pt>
                <c:pt idx="2729">
                  <c:v>22</c:v>
                </c:pt>
                <c:pt idx="2730">
                  <c:v>22</c:v>
                </c:pt>
                <c:pt idx="2731">
                  <c:v>22</c:v>
                </c:pt>
                <c:pt idx="2732">
                  <c:v>22</c:v>
                </c:pt>
                <c:pt idx="2733">
                  <c:v>22</c:v>
                </c:pt>
                <c:pt idx="2734">
                  <c:v>22</c:v>
                </c:pt>
                <c:pt idx="2735">
                  <c:v>22</c:v>
                </c:pt>
                <c:pt idx="2736">
                  <c:v>22</c:v>
                </c:pt>
                <c:pt idx="2737">
                  <c:v>22</c:v>
                </c:pt>
                <c:pt idx="2738">
                  <c:v>22</c:v>
                </c:pt>
                <c:pt idx="2739">
                  <c:v>22</c:v>
                </c:pt>
                <c:pt idx="2740">
                  <c:v>22</c:v>
                </c:pt>
                <c:pt idx="2741">
                  <c:v>22</c:v>
                </c:pt>
                <c:pt idx="2742">
                  <c:v>22</c:v>
                </c:pt>
                <c:pt idx="2743">
                  <c:v>22</c:v>
                </c:pt>
                <c:pt idx="2744">
                  <c:v>22</c:v>
                </c:pt>
                <c:pt idx="2745">
                  <c:v>22</c:v>
                </c:pt>
                <c:pt idx="2746">
                  <c:v>22</c:v>
                </c:pt>
                <c:pt idx="2747">
                  <c:v>22</c:v>
                </c:pt>
                <c:pt idx="2748">
                  <c:v>22</c:v>
                </c:pt>
                <c:pt idx="2749">
                  <c:v>22</c:v>
                </c:pt>
                <c:pt idx="2750">
                  <c:v>22</c:v>
                </c:pt>
                <c:pt idx="2751">
                  <c:v>22</c:v>
                </c:pt>
                <c:pt idx="2752">
                  <c:v>22</c:v>
                </c:pt>
                <c:pt idx="2753">
                  <c:v>22</c:v>
                </c:pt>
                <c:pt idx="2754">
                  <c:v>22</c:v>
                </c:pt>
                <c:pt idx="2755">
                  <c:v>22</c:v>
                </c:pt>
                <c:pt idx="2756">
                  <c:v>22</c:v>
                </c:pt>
                <c:pt idx="2757">
                  <c:v>22</c:v>
                </c:pt>
                <c:pt idx="2758">
                  <c:v>22</c:v>
                </c:pt>
                <c:pt idx="2759">
                  <c:v>22</c:v>
                </c:pt>
                <c:pt idx="2760">
                  <c:v>22</c:v>
                </c:pt>
                <c:pt idx="2761">
                  <c:v>22</c:v>
                </c:pt>
                <c:pt idx="2762">
                  <c:v>22</c:v>
                </c:pt>
                <c:pt idx="2763">
                  <c:v>22</c:v>
                </c:pt>
                <c:pt idx="2764">
                  <c:v>22</c:v>
                </c:pt>
                <c:pt idx="2765">
                  <c:v>22</c:v>
                </c:pt>
                <c:pt idx="2766">
                  <c:v>22</c:v>
                </c:pt>
                <c:pt idx="2767">
                  <c:v>22</c:v>
                </c:pt>
                <c:pt idx="2768">
                  <c:v>22</c:v>
                </c:pt>
                <c:pt idx="2769">
                  <c:v>22</c:v>
                </c:pt>
                <c:pt idx="2770">
                  <c:v>22</c:v>
                </c:pt>
                <c:pt idx="2771">
                  <c:v>22</c:v>
                </c:pt>
                <c:pt idx="2772">
                  <c:v>22</c:v>
                </c:pt>
                <c:pt idx="2773">
                  <c:v>22</c:v>
                </c:pt>
                <c:pt idx="2774">
                  <c:v>22</c:v>
                </c:pt>
                <c:pt idx="2775">
                  <c:v>22</c:v>
                </c:pt>
                <c:pt idx="2776">
                  <c:v>22</c:v>
                </c:pt>
                <c:pt idx="2777">
                  <c:v>22</c:v>
                </c:pt>
                <c:pt idx="2778">
                  <c:v>22</c:v>
                </c:pt>
                <c:pt idx="2779">
                  <c:v>22</c:v>
                </c:pt>
                <c:pt idx="2780">
                  <c:v>22</c:v>
                </c:pt>
                <c:pt idx="2781">
                  <c:v>22</c:v>
                </c:pt>
                <c:pt idx="2782">
                  <c:v>22</c:v>
                </c:pt>
                <c:pt idx="2783">
                  <c:v>22</c:v>
                </c:pt>
                <c:pt idx="2784">
                  <c:v>22</c:v>
                </c:pt>
                <c:pt idx="2785">
                  <c:v>22</c:v>
                </c:pt>
                <c:pt idx="2786">
                  <c:v>22</c:v>
                </c:pt>
                <c:pt idx="2787">
                  <c:v>22</c:v>
                </c:pt>
                <c:pt idx="2788">
                  <c:v>22</c:v>
                </c:pt>
                <c:pt idx="2789">
                  <c:v>22</c:v>
                </c:pt>
                <c:pt idx="2790">
                  <c:v>22</c:v>
                </c:pt>
                <c:pt idx="2791">
                  <c:v>22</c:v>
                </c:pt>
                <c:pt idx="2792">
                  <c:v>22</c:v>
                </c:pt>
                <c:pt idx="2793">
                  <c:v>22</c:v>
                </c:pt>
                <c:pt idx="2794">
                  <c:v>22</c:v>
                </c:pt>
                <c:pt idx="2795">
                  <c:v>22</c:v>
                </c:pt>
                <c:pt idx="2796">
                  <c:v>22</c:v>
                </c:pt>
                <c:pt idx="2797">
                  <c:v>22</c:v>
                </c:pt>
                <c:pt idx="2798">
                  <c:v>22</c:v>
                </c:pt>
                <c:pt idx="2799">
                  <c:v>22</c:v>
                </c:pt>
                <c:pt idx="2800">
                  <c:v>22</c:v>
                </c:pt>
                <c:pt idx="2801">
                  <c:v>22</c:v>
                </c:pt>
                <c:pt idx="2802">
                  <c:v>22</c:v>
                </c:pt>
                <c:pt idx="2803">
                  <c:v>22</c:v>
                </c:pt>
                <c:pt idx="2804">
                  <c:v>22</c:v>
                </c:pt>
                <c:pt idx="2805">
                  <c:v>22</c:v>
                </c:pt>
                <c:pt idx="2806">
                  <c:v>22</c:v>
                </c:pt>
                <c:pt idx="2807">
                  <c:v>22</c:v>
                </c:pt>
                <c:pt idx="2808">
                  <c:v>22</c:v>
                </c:pt>
                <c:pt idx="2809">
                  <c:v>22</c:v>
                </c:pt>
                <c:pt idx="2810">
                  <c:v>22</c:v>
                </c:pt>
                <c:pt idx="2811">
                  <c:v>22</c:v>
                </c:pt>
                <c:pt idx="2812">
                  <c:v>22</c:v>
                </c:pt>
                <c:pt idx="2813">
                  <c:v>22</c:v>
                </c:pt>
                <c:pt idx="2814">
                  <c:v>22</c:v>
                </c:pt>
                <c:pt idx="2815">
                  <c:v>22</c:v>
                </c:pt>
                <c:pt idx="2816">
                  <c:v>22</c:v>
                </c:pt>
                <c:pt idx="2817">
                  <c:v>22</c:v>
                </c:pt>
                <c:pt idx="2818">
                  <c:v>22</c:v>
                </c:pt>
                <c:pt idx="2819">
                  <c:v>22</c:v>
                </c:pt>
                <c:pt idx="2820">
                  <c:v>22</c:v>
                </c:pt>
                <c:pt idx="2821">
                  <c:v>22</c:v>
                </c:pt>
                <c:pt idx="2822">
                  <c:v>22</c:v>
                </c:pt>
                <c:pt idx="2823">
                  <c:v>22</c:v>
                </c:pt>
                <c:pt idx="2824">
                  <c:v>22</c:v>
                </c:pt>
                <c:pt idx="2825">
                  <c:v>22</c:v>
                </c:pt>
                <c:pt idx="2826">
                  <c:v>22</c:v>
                </c:pt>
                <c:pt idx="2827">
                  <c:v>22</c:v>
                </c:pt>
                <c:pt idx="2828">
                  <c:v>22</c:v>
                </c:pt>
                <c:pt idx="2829">
                  <c:v>22</c:v>
                </c:pt>
                <c:pt idx="2830">
                  <c:v>22</c:v>
                </c:pt>
                <c:pt idx="2831">
                  <c:v>22</c:v>
                </c:pt>
                <c:pt idx="2832">
                  <c:v>22</c:v>
                </c:pt>
                <c:pt idx="2833">
                  <c:v>22</c:v>
                </c:pt>
                <c:pt idx="2834">
                  <c:v>22</c:v>
                </c:pt>
                <c:pt idx="2835">
                  <c:v>22</c:v>
                </c:pt>
                <c:pt idx="2836">
                  <c:v>22</c:v>
                </c:pt>
                <c:pt idx="2837">
                  <c:v>22</c:v>
                </c:pt>
                <c:pt idx="2838">
                  <c:v>22</c:v>
                </c:pt>
                <c:pt idx="2839">
                  <c:v>22</c:v>
                </c:pt>
                <c:pt idx="2840">
                  <c:v>22</c:v>
                </c:pt>
                <c:pt idx="2841">
                  <c:v>22</c:v>
                </c:pt>
                <c:pt idx="2842">
                  <c:v>22</c:v>
                </c:pt>
                <c:pt idx="2843">
                  <c:v>22</c:v>
                </c:pt>
                <c:pt idx="2844">
                  <c:v>22</c:v>
                </c:pt>
                <c:pt idx="2845">
                  <c:v>22</c:v>
                </c:pt>
                <c:pt idx="2846">
                  <c:v>22</c:v>
                </c:pt>
                <c:pt idx="2847">
                  <c:v>22</c:v>
                </c:pt>
                <c:pt idx="2848">
                  <c:v>22</c:v>
                </c:pt>
                <c:pt idx="2849">
                  <c:v>22</c:v>
                </c:pt>
                <c:pt idx="2850">
                  <c:v>21.900146484375</c:v>
                </c:pt>
                <c:pt idx="2851">
                  <c:v>21.900146484375</c:v>
                </c:pt>
                <c:pt idx="2852">
                  <c:v>21.900146484375</c:v>
                </c:pt>
                <c:pt idx="2853">
                  <c:v>21.900146484375</c:v>
                </c:pt>
                <c:pt idx="2854">
                  <c:v>21.900146484375</c:v>
                </c:pt>
                <c:pt idx="2855">
                  <c:v>21.900146484375</c:v>
                </c:pt>
                <c:pt idx="2856">
                  <c:v>21.900146484375</c:v>
                </c:pt>
                <c:pt idx="2857">
                  <c:v>21.900146484375</c:v>
                </c:pt>
                <c:pt idx="2858">
                  <c:v>21.900146484375</c:v>
                </c:pt>
                <c:pt idx="2859">
                  <c:v>21.900146484375</c:v>
                </c:pt>
                <c:pt idx="2860">
                  <c:v>21.900146484375</c:v>
                </c:pt>
                <c:pt idx="2861">
                  <c:v>21.900146484375</c:v>
                </c:pt>
                <c:pt idx="2862">
                  <c:v>21.900146484375</c:v>
                </c:pt>
                <c:pt idx="2863">
                  <c:v>21.900146484375</c:v>
                </c:pt>
                <c:pt idx="2864">
                  <c:v>21.900146484375</c:v>
                </c:pt>
                <c:pt idx="2865">
                  <c:v>21.900146484375</c:v>
                </c:pt>
                <c:pt idx="2866">
                  <c:v>21.900146484375</c:v>
                </c:pt>
                <c:pt idx="2867">
                  <c:v>21.900146484375</c:v>
                </c:pt>
                <c:pt idx="2868">
                  <c:v>21.900146484375</c:v>
                </c:pt>
                <c:pt idx="2869">
                  <c:v>21.900146484375</c:v>
                </c:pt>
                <c:pt idx="2870">
                  <c:v>21.900146484375</c:v>
                </c:pt>
                <c:pt idx="2871">
                  <c:v>21.900146484375</c:v>
                </c:pt>
                <c:pt idx="2872">
                  <c:v>21.900146484375</c:v>
                </c:pt>
                <c:pt idx="2873">
                  <c:v>21.900146484375</c:v>
                </c:pt>
                <c:pt idx="2874">
                  <c:v>21.900146484375</c:v>
                </c:pt>
                <c:pt idx="2875">
                  <c:v>21.900146484375</c:v>
                </c:pt>
                <c:pt idx="2876">
                  <c:v>21.900146484375</c:v>
                </c:pt>
                <c:pt idx="2877">
                  <c:v>21.900146484375</c:v>
                </c:pt>
                <c:pt idx="2878">
                  <c:v>21.900146484375</c:v>
                </c:pt>
                <c:pt idx="2879">
                  <c:v>21.900146484375</c:v>
                </c:pt>
                <c:pt idx="2880">
                  <c:v>21.900146484375</c:v>
                </c:pt>
                <c:pt idx="2881">
                  <c:v>21.900146484375</c:v>
                </c:pt>
                <c:pt idx="2882">
                  <c:v>21.900146484375</c:v>
                </c:pt>
                <c:pt idx="2883">
                  <c:v>21.900146484375</c:v>
                </c:pt>
                <c:pt idx="2884">
                  <c:v>21.900146484375</c:v>
                </c:pt>
                <c:pt idx="2885">
                  <c:v>21.900146484375</c:v>
                </c:pt>
                <c:pt idx="2886">
                  <c:v>21.900146484375</c:v>
                </c:pt>
                <c:pt idx="2887">
                  <c:v>21.900146484375</c:v>
                </c:pt>
                <c:pt idx="2888">
                  <c:v>21.900146484375</c:v>
                </c:pt>
                <c:pt idx="2889">
                  <c:v>21.900146484375</c:v>
                </c:pt>
                <c:pt idx="2890">
                  <c:v>21.900146484375</c:v>
                </c:pt>
                <c:pt idx="2891">
                  <c:v>21.900146484375</c:v>
                </c:pt>
                <c:pt idx="2892">
                  <c:v>21.900146484375</c:v>
                </c:pt>
                <c:pt idx="2893">
                  <c:v>21.900146484375</c:v>
                </c:pt>
                <c:pt idx="2894">
                  <c:v>21.900146484375</c:v>
                </c:pt>
                <c:pt idx="2895">
                  <c:v>21.900146484375</c:v>
                </c:pt>
                <c:pt idx="2896">
                  <c:v>21.900146484375</c:v>
                </c:pt>
                <c:pt idx="2897">
                  <c:v>21.900146484375</c:v>
                </c:pt>
                <c:pt idx="2898">
                  <c:v>21.900146484375</c:v>
                </c:pt>
                <c:pt idx="2899">
                  <c:v>21.900146484375</c:v>
                </c:pt>
                <c:pt idx="2900">
                  <c:v>21.900146484375</c:v>
                </c:pt>
                <c:pt idx="2901">
                  <c:v>21.900146484375</c:v>
                </c:pt>
                <c:pt idx="2902">
                  <c:v>21.900146484375</c:v>
                </c:pt>
                <c:pt idx="2903">
                  <c:v>21.900146484375</c:v>
                </c:pt>
                <c:pt idx="2904">
                  <c:v>21.900146484375</c:v>
                </c:pt>
                <c:pt idx="2905">
                  <c:v>21.900146484375</c:v>
                </c:pt>
                <c:pt idx="2906">
                  <c:v>21.900146484375</c:v>
                </c:pt>
                <c:pt idx="2907">
                  <c:v>21.900146484375</c:v>
                </c:pt>
                <c:pt idx="2908">
                  <c:v>21.900146484375</c:v>
                </c:pt>
                <c:pt idx="2909">
                  <c:v>21.900146484375</c:v>
                </c:pt>
                <c:pt idx="2910">
                  <c:v>21.900146484375</c:v>
                </c:pt>
                <c:pt idx="2911">
                  <c:v>21.900146484375</c:v>
                </c:pt>
                <c:pt idx="2912">
                  <c:v>21.900146484375</c:v>
                </c:pt>
                <c:pt idx="2913">
                  <c:v>21.900146484375</c:v>
                </c:pt>
                <c:pt idx="2914">
                  <c:v>21.900146484375</c:v>
                </c:pt>
                <c:pt idx="2915">
                  <c:v>21.900146484375</c:v>
                </c:pt>
                <c:pt idx="2916">
                  <c:v>21.900146484375</c:v>
                </c:pt>
                <c:pt idx="2917">
                  <c:v>21.900146484375</c:v>
                </c:pt>
                <c:pt idx="2918">
                  <c:v>21.900146484375</c:v>
                </c:pt>
                <c:pt idx="2919">
                  <c:v>21.900146484375</c:v>
                </c:pt>
                <c:pt idx="2920">
                  <c:v>21.900146484375</c:v>
                </c:pt>
                <c:pt idx="2921">
                  <c:v>21.900146484375</c:v>
                </c:pt>
                <c:pt idx="2922">
                  <c:v>21.900146484375</c:v>
                </c:pt>
                <c:pt idx="2923">
                  <c:v>21.900146484375</c:v>
                </c:pt>
                <c:pt idx="2924">
                  <c:v>21.900146484375</c:v>
                </c:pt>
                <c:pt idx="2925">
                  <c:v>21.900146484375</c:v>
                </c:pt>
                <c:pt idx="2926">
                  <c:v>21.900146484375</c:v>
                </c:pt>
                <c:pt idx="2927">
                  <c:v>21.900146484375</c:v>
                </c:pt>
                <c:pt idx="2928">
                  <c:v>21.900146484375</c:v>
                </c:pt>
                <c:pt idx="2929">
                  <c:v>21.900146484375</c:v>
                </c:pt>
                <c:pt idx="2930">
                  <c:v>21.900146484375</c:v>
                </c:pt>
                <c:pt idx="2931">
                  <c:v>21.900146484375</c:v>
                </c:pt>
                <c:pt idx="2932">
                  <c:v>21.900146484375</c:v>
                </c:pt>
                <c:pt idx="2933">
                  <c:v>21.900146484375</c:v>
                </c:pt>
                <c:pt idx="2934">
                  <c:v>21.900146484375</c:v>
                </c:pt>
                <c:pt idx="2935">
                  <c:v>21.900146484375</c:v>
                </c:pt>
                <c:pt idx="2936">
                  <c:v>21.900146484375</c:v>
                </c:pt>
                <c:pt idx="2937">
                  <c:v>21.900146484375</c:v>
                </c:pt>
                <c:pt idx="2938">
                  <c:v>21.900146484375</c:v>
                </c:pt>
                <c:pt idx="2939">
                  <c:v>21.900146484375</c:v>
                </c:pt>
                <c:pt idx="2940">
                  <c:v>21.900146484375</c:v>
                </c:pt>
                <c:pt idx="2941">
                  <c:v>21.900146484375</c:v>
                </c:pt>
                <c:pt idx="2942">
                  <c:v>21.900146484375</c:v>
                </c:pt>
                <c:pt idx="2943">
                  <c:v>21.900146484375</c:v>
                </c:pt>
                <c:pt idx="2944">
                  <c:v>21.900146484375</c:v>
                </c:pt>
                <c:pt idx="2945">
                  <c:v>21.900146484375</c:v>
                </c:pt>
                <c:pt idx="2946">
                  <c:v>21.900146484375</c:v>
                </c:pt>
                <c:pt idx="2947">
                  <c:v>21.900146484375</c:v>
                </c:pt>
                <c:pt idx="2948">
                  <c:v>21.900146484375</c:v>
                </c:pt>
                <c:pt idx="2949">
                  <c:v>21.900146484375</c:v>
                </c:pt>
                <c:pt idx="2950">
                  <c:v>21.900146484375</c:v>
                </c:pt>
                <c:pt idx="2951">
                  <c:v>21.900146484375</c:v>
                </c:pt>
                <c:pt idx="2952">
                  <c:v>21.900146484375</c:v>
                </c:pt>
                <c:pt idx="2953">
                  <c:v>21.900146484375</c:v>
                </c:pt>
                <c:pt idx="2954">
                  <c:v>21.900146484375</c:v>
                </c:pt>
                <c:pt idx="2955">
                  <c:v>21.900146484375</c:v>
                </c:pt>
                <c:pt idx="2956">
                  <c:v>21.900146484375</c:v>
                </c:pt>
                <c:pt idx="2957">
                  <c:v>21.900146484375</c:v>
                </c:pt>
                <c:pt idx="2958">
                  <c:v>21.900146484375</c:v>
                </c:pt>
                <c:pt idx="2959">
                  <c:v>21.900146484375</c:v>
                </c:pt>
                <c:pt idx="2960">
                  <c:v>21.900146484375</c:v>
                </c:pt>
                <c:pt idx="2961">
                  <c:v>21.900146484375</c:v>
                </c:pt>
                <c:pt idx="2962">
                  <c:v>21.900146484375</c:v>
                </c:pt>
                <c:pt idx="2963">
                  <c:v>21.900146484375</c:v>
                </c:pt>
                <c:pt idx="2964">
                  <c:v>21.900146484375</c:v>
                </c:pt>
                <c:pt idx="2965">
                  <c:v>21.900146484375</c:v>
                </c:pt>
                <c:pt idx="2966">
                  <c:v>21.900146484375</c:v>
                </c:pt>
                <c:pt idx="2967">
                  <c:v>21.900146484375</c:v>
                </c:pt>
                <c:pt idx="2968">
                  <c:v>21.900146484375</c:v>
                </c:pt>
                <c:pt idx="2969">
                  <c:v>21.900146484375</c:v>
                </c:pt>
                <c:pt idx="2970">
                  <c:v>21.900146484375</c:v>
                </c:pt>
                <c:pt idx="2971">
                  <c:v>21.900146484375</c:v>
                </c:pt>
                <c:pt idx="2972">
                  <c:v>21.900146484375</c:v>
                </c:pt>
                <c:pt idx="2973">
                  <c:v>21.900146484375</c:v>
                </c:pt>
                <c:pt idx="2974">
                  <c:v>21.900146484375</c:v>
                </c:pt>
                <c:pt idx="2975">
                  <c:v>21.900146484375</c:v>
                </c:pt>
                <c:pt idx="2976">
                  <c:v>21.900146484375</c:v>
                </c:pt>
                <c:pt idx="2977">
                  <c:v>21.900146484375</c:v>
                </c:pt>
                <c:pt idx="2978">
                  <c:v>21.900146484375</c:v>
                </c:pt>
                <c:pt idx="2979">
                  <c:v>21.900146484375</c:v>
                </c:pt>
                <c:pt idx="2980">
                  <c:v>21.900146484375</c:v>
                </c:pt>
                <c:pt idx="2981">
                  <c:v>21.900146484375</c:v>
                </c:pt>
                <c:pt idx="2982">
                  <c:v>21.900146484375</c:v>
                </c:pt>
                <c:pt idx="2983">
                  <c:v>21.900146484375</c:v>
                </c:pt>
                <c:pt idx="2984">
                  <c:v>21.900146484375</c:v>
                </c:pt>
                <c:pt idx="2985">
                  <c:v>21.900146484375</c:v>
                </c:pt>
                <c:pt idx="2986">
                  <c:v>21.900146484375</c:v>
                </c:pt>
                <c:pt idx="2987">
                  <c:v>21.900146484375</c:v>
                </c:pt>
                <c:pt idx="2988">
                  <c:v>21.900146484375</c:v>
                </c:pt>
                <c:pt idx="2989">
                  <c:v>21.900146484375</c:v>
                </c:pt>
                <c:pt idx="2990">
                  <c:v>21.900146484375</c:v>
                </c:pt>
                <c:pt idx="2991">
                  <c:v>21.900146484375</c:v>
                </c:pt>
                <c:pt idx="2992">
                  <c:v>21.900146484375</c:v>
                </c:pt>
                <c:pt idx="2993">
                  <c:v>21.900146484375</c:v>
                </c:pt>
                <c:pt idx="2994">
                  <c:v>21.900146484375</c:v>
                </c:pt>
                <c:pt idx="2995">
                  <c:v>21.900146484375</c:v>
                </c:pt>
                <c:pt idx="2996">
                  <c:v>21.900146484375</c:v>
                </c:pt>
                <c:pt idx="2997">
                  <c:v>21.900146484375</c:v>
                </c:pt>
                <c:pt idx="2998">
                  <c:v>21.900146484375</c:v>
                </c:pt>
                <c:pt idx="2999">
                  <c:v>21.900146484375</c:v>
                </c:pt>
                <c:pt idx="3000">
                  <c:v>21.900146484375</c:v>
                </c:pt>
                <c:pt idx="3001">
                  <c:v>21.900146484375</c:v>
                </c:pt>
                <c:pt idx="3002">
                  <c:v>21.900146484375</c:v>
                </c:pt>
                <c:pt idx="3003">
                  <c:v>21.900146484375</c:v>
                </c:pt>
                <c:pt idx="3004">
                  <c:v>21.900146484375</c:v>
                </c:pt>
                <c:pt idx="3005">
                  <c:v>21.900146484375</c:v>
                </c:pt>
                <c:pt idx="3006">
                  <c:v>21.900146484375</c:v>
                </c:pt>
                <c:pt idx="3007">
                  <c:v>21.900146484375</c:v>
                </c:pt>
                <c:pt idx="3008">
                  <c:v>21.900146484375</c:v>
                </c:pt>
                <c:pt idx="3009">
                  <c:v>21.900146484375</c:v>
                </c:pt>
                <c:pt idx="3010">
                  <c:v>21.900146484375</c:v>
                </c:pt>
                <c:pt idx="3011">
                  <c:v>21.900146484375</c:v>
                </c:pt>
                <c:pt idx="3012">
                  <c:v>21.900146484375</c:v>
                </c:pt>
                <c:pt idx="3013">
                  <c:v>21.900146484375</c:v>
                </c:pt>
                <c:pt idx="3014">
                  <c:v>21.900146484375</c:v>
                </c:pt>
                <c:pt idx="3015">
                  <c:v>21.900146484375</c:v>
                </c:pt>
                <c:pt idx="3016">
                  <c:v>21.900146484375</c:v>
                </c:pt>
                <c:pt idx="3017">
                  <c:v>21.900146484375</c:v>
                </c:pt>
                <c:pt idx="3018">
                  <c:v>21.900146484375</c:v>
                </c:pt>
                <c:pt idx="3019">
                  <c:v>21.900146484375</c:v>
                </c:pt>
                <c:pt idx="3020">
                  <c:v>21.900146484375</c:v>
                </c:pt>
                <c:pt idx="3021">
                  <c:v>21.900146484375</c:v>
                </c:pt>
                <c:pt idx="3022">
                  <c:v>21.900146484375</c:v>
                </c:pt>
                <c:pt idx="3023">
                  <c:v>21.900146484375</c:v>
                </c:pt>
                <c:pt idx="3024">
                  <c:v>21.900146484375</c:v>
                </c:pt>
                <c:pt idx="3025">
                  <c:v>21.900146484375</c:v>
                </c:pt>
                <c:pt idx="3026">
                  <c:v>21.900146484375</c:v>
                </c:pt>
                <c:pt idx="3027">
                  <c:v>21.900146484375</c:v>
                </c:pt>
                <c:pt idx="3028">
                  <c:v>21.900146484375</c:v>
                </c:pt>
                <c:pt idx="3029">
                  <c:v>21.900146484375</c:v>
                </c:pt>
                <c:pt idx="3030">
                  <c:v>21.900146484375</c:v>
                </c:pt>
                <c:pt idx="3031">
                  <c:v>21.900146484375</c:v>
                </c:pt>
                <c:pt idx="3032">
                  <c:v>21.900146484375</c:v>
                </c:pt>
                <c:pt idx="3033">
                  <c:v>21.900146484375</c:v>
                </c:pt>
                <c:pt idx="3034">
                  <c:v>21.900146484375</c:v>
                </c:pt>
                <c:pt idx="3035">
                  <c:v>21.900146484375</c:v>
                </c:pt>
                <c:pt idx="3036">
                  <c:v>21.900146484375</c:v>
                </c:pt>
                <c:pt idx="3037">
                  <c:v>21.900146484375</c:v>
                </c:pt>
                <c:pt idx="3038">
                  <c:v>21.900146484375</c:v>
                </c:pt>
                <c:pt idx="3039">
                  <c:v>21.900146484375</c:v>
                </c:pt>
                <c:pt idx="3040">
                  <c:v>21.900146484375</c:v>
                </c:pt>
                <c:pt idx="3041">
                  <c:v>21.900146484375</c:v>
                </c:pt>
                <c:pt idx="3042">
                  <c:v>21.900146484375</c:v>
                </c:pt>
                <c:pt idx="3043">
                  <c:v>21.900146484375</c:v>
                </c:pt>
                <c:pt idx="3044">
                  <c:v>21.900146484375</c:v>
                </c:pt>
                <c:pt idx="3045">
                  <c:v>21.900146484375</c:v>
                </c:pt>
                <c:pt idx="3046">
                  <c:v>21.900146484375</c:v>
                </c:pt>
                <c:pt idx="3047">
                  <c:v>21.900146484375</c:v>
                </c:pt>
                <c:pt idx="3048">
                  <c:v>21.900146484375</c:v>
                </c:pt>
                <c:pt idx="3049">
                  <c:v>21.900146484375</c:v>
                </c:pt>
                <c:pt idx="3050">
                  <c:v>21.900146484375</c:v>
                </c:pt>
                <c:pt idx="3051">
                  <c:v>21.900146484375</c:v>
                </c:pt>
                <c:pt idx="3052">
                  <c:v>21.900146484375</c:v>
                </c:pt>
                <c:pt idx="3053">
                  <c:v>21.900146484375</c:v>
                </c:pt>
                <c:pt idx="3054">
                  <c:v>21.900146484375</c:v>
                </c:pt>
                <c:pt idx="3055">
                  <c:v>21.900146484375</c:v>
                </c:pt>
                <c:pt idx="3056">
                  <c:v>21.900146484375</c:v>
                </c:pt>
                <c:pt idx="3057">
                  <c:v>21.900146484375</c:v>
                </c:pt>
                <c:pt idx="3058">
                  <c:v>21.900146484375</c:v>
                </c:pt>
                <c:pt idx="3059">
                  <c:v>21.900146484375</c:v>
                </c:pt>
                <c:pt idx="3060">
                  <c:v>21.900146484375</c:v>
                </c:pt>
                <c:pt idx="3061">
                  <c:v>21.900146484375</c:v>
                </c:pt>
                <c:pt idx="3062">
                  <c:v>21.900146484375</c:v>
                </c:pt>
                <c:pt idx="3063">
                  <c:v>21.900146484375</c:v>
                </c:pt>
                <c:pt idx="3064">
                  <c:v>21.900146484375</c:v>
                </c:pt>
                <c:pt idx="3065">
                  <c:v>21.900146484375</c:v>
                </c:pt>
                <c:pt idx="3066">
                  <c:v>21.800048828125</c:v>
                </c:pt>
                <c:pt idx="3067">
                  <c:v>21.800048828125</c:v>
                </c:pt>
                <c:pt idx="3068">
                  <c:v>21.800048828125</c:v>
                </c:pt>
                <c:pt idx="3069">
                  <c:v>21.800048828125</c:v>
                </c:pt>
                <c:pt idx="3070">
                  <c:v>21.800048828125</c:v>
                </c:pt>
                <c:pt idx="3071">
                  <c:v>21.800048828125</c:v>
                </c:pt>
                <c:pt idx="3072">
                  <c:v>21.800048828125</c:v>
                </c:pt>
                <c:pt idx="3073">
                  <c:v>21.800048828125</c:v>
                </c:pt>
                <c:pt idx="3074">
                  <c:v>21.800048828125</c:v>
                </c:pt>
                <c:pt idx="3075">
                  <c:v>21.800048828125</c:v>
                </c:pt>
                <c:pt idx="3076">
                  <c:v>21.800048828125</c:v>
                </c:pt>
                <c:pt idx="3077">
                  <c:v>21.800048828125</c:v>
                </c:pt>
                <c:pt idx="3078">
                  <c:v>21.800048828125</c:v>
                </c:pt>
                <c:pt idx="3079">
                  <c:v>21.800048828125</c:v>
                </c:pt>
                <c:pt idx="3080">
                  <c:v>21.800048828125</c:v>
                </c:pt>
                <c:pt idx="3081">
                  <c:v>21.800048828125</c:v>
                </c:pt>
                <c:pt idx="3082">
                  <c:v>21.800048828125</c:v>
                </c:pt>
                <c:pt idx="3083">
                  <c:v>21.800048828125</c:v>
                </c:pt>
                <c:pt idx="3084">
                  <c:v>21.800048828125</c:v>
                </c:pt>
                <c:pt idx="3085">
                  <c:v>21.800048828125</c:v>
                </c:pt>
                <c:pt idx="3086">
                  <c:v>21.800048828125</c:v>
                </c:pt>
                <c:pt idx="3087">
                  <c:v>21.800048828125</c:v>
                </c:pt>
                <c:pt idx="3088">
                  <c:v>21.800048828125</c:v>
                </c:pt>
                <c:pt idx="3089">
                  <c:v>21.800048828125</c:v>
                </c:pt>
                <c:pt idx="3090">
                  <c:v>21.800048828125</c:v>
                </c:pt>
                <c:pt idx="3091">
                  <c:v>21.800048828125</c:v>
                </c:pt>
                <c:pt idx="3092">
                  <c:v>21.800048828125</c:v>
                </c:pt>
                <c:pt idx="3093">
                  <c:v>21.800048828125</c:v>
                </c:pt>
                <c:pt idx="3094">
                  <c:v>21.800048828125</c:v>
                </c:pt>
                <c:pt idx="3095">
                  <c:v>21.800048828125</c:v>
                </c:pt>
                <c:pt idx="3096">
                  <c:v>21.800048828125</c:v>
                </c:pt>
                <c:pt idx="3097">
                  <c:v>21.800048828125</c:v>
                </c:pt>
                <c:pt idx="3098">
                  <c:v>21.800048828125</c:v>
                </c:pt>
                <c:pt idx="3099">
                  <c:v>21.800048828125</c:v>
                </c:pt>
                <c:pt idx="3100">
                  <c:v>21.800048828125</c:v>
                </c:pt>
                <c:pt idx="3101">
                  <c:v>21.800048828125</c:v>
                </c:pt>
                <c:pt idx="3102">
                  <c:v>21.800048828125</c:v>
                </c:pt>
                <c:pt idx="3103">
                  <c:v>21.800048828125</c:v>
                </c:pt>
                <c:pt idx="3104">
                  <c:v>21.800048828125</c:v>
                </c:pt>
                <c:pt idx="3105">
                  <c:v>21.800048828125</c:v>
                </c:pt>
                <c:pt idx="3106">
                  <c:v>21.800048828125</c:v>
                </c:pt>
                <c:pt idx="3107">
                  <c:v>21.800048828125</c:v>
                </c:pt>
                <c:pt idx="3108">
                  <c:v>21.800048828125</c:v>
                </c:pt>
                <c:pt idx="3109">
                  <c:v>21.800048828125</c:v>
                </c:pt>
                <c:pt idx="3110">
                  <c:v>21.800048828125</c:v>
                </c:pt>
                <c:pt idx="3111">
                  <c:v>21.800048828125</c:v>
                </c:pt>
                <c:pt idx="3112">
                  <c:v>21.800048828125</c:v>
                </c:pt>
                <c:pt idx="3113">
                  <c:v>21.800048828125</c:v>
                </c:pt>
                <c:pt idx="3114">
                  <c:v>21.800048828125</c:v>
                </c:pt>
                <c:pt idx="3115">
                  <c:v>21.800048828125</c:v>
                </c:pt>
                <c:pt idx="3116">
                  <c:v>21.800048828125</c:v>
                </c:pt>
                <c:pt idx="3117">
                  <c:v>21.800048828125</c:v>
                </c:pt>
                <c:pt idx="3118">
                  <c:v>21.800048828125</c:v>
                </c:pt>
                <c:pt idx="3119">
                  <c:v>21.800048828125</c:v>
                </c:pt>
                <c:pt idx="3120">
                  <c:v>21.800048828125</c:v>
                </c:pt>
                <c:pt idx="3121">
                  <c:v>21.800048828125</c:v>
                </c:pt>
                <c:pt idx="3122">
                  <c:v>21.800048828125</c:v>
                </c:pt>
                <c:pt idx="3123">
                  <c:v>21.800048828125</c:v>
                </c:pt>
                <c:pt idx="3124">
                  <c:v>21.800048828125</c:v>
                </c:pt>
                <c:pt idx="3125">
                  <c:v>21.800048828125</c:v>
                </c:pt>
                <c:pt idx="3126">
                  <c:v>21.800048828125</c:v>
                </c:pt>
                <c:pt idx="3127">
                  <c:v>21.800048828125</c:v>
                </c:pt>
                <c:pt idx="3128">
                  <c:v>21.800048828125</c:v>
                </c:pt>
                <c:pt idx="3129">
                  <c:v>21.800048828125</c:v>
                </c:pt>
                <c:pt idx="3130">
                  <c:v>21.800048828125</c:v>
                </c:pt>
                <c:pt idx="3131">
                  <c:v>21.800048828125</c:v>
                </c:pt>
                <c:pt idx="3132">
                  <c:v>21.800048828125</c:v>
                </c:pt>
                <c:pt idx="3133">
                  <c:v>21.800048828125</c:v>
                </c:pt>
                <c:pt idx="3134">
                  <c:v>21.800048828125</c:v>
                </c:pt>
                <c:pt idx="3135">
                  <c:v>21.800048828125</c:v>
                </c:pt>
                <c:pt idx="3136">
                  <c:v>21.800048828125</c:v>
                </c:pt>
                <c:pt idx="3137">
                  <c:v>21.800048828125</c:v>
                </c:pt>
                <c:pt idx="3138">
                  <c:v>21.800048828125</c:v>
                </c:pt>
                <c:pt idx="3139">
                  <c:v>21.800048828125</c:v>
                </c:pt>
                <c:pt idx="3140">
                  <c:v>21.800048828125</c:v>
                </c:pt>
                <c:pt idx="3141">
                  <c:v>21.800048828125</c:v>
                </c:pt>
                <c:pt idx="3142">
                  <c:v>21.800048828125</c:v>
                </c:pt>
                <c:pt idx="3143">
                  <c:v>21.800048828125</c:v>
                </c:pt>
                <c:pt idx="3144">
                  <c:v>21.800048828125</c:v>
                </c:pt>
                <c:pt idx="3145">
                  <c:v>21.800048828125</c:v>
                </c:pt>
                <c:pt idx="3146">
                  <c:v>21.800048828125</c:v>
                </c:pt>
                <c:pt idx="3147">
                  <c:v>21.800048828125</c:v>
                </c:pt>
                <c:pt idx="3148">
                  <c:v>21.800048828125</c:v>
                </c:pt>
                <c:pt idx="3149">
                  <c:v>21.800048828125</c:v>
                </c:pt>
                <c:pt idx="3150">
                  <c:v>21.800048828125</c:v>
                </c:pt>
                <c:pt idx="3151">
                  <c:v>21.800048828125</c:v>
                </c:pt>
                <c:pt idx="3152">
                  <c:v>21.800048828125</c:v>
                </c:pt>
                <c:pt idx="3153">
                  <c:v>21.800048828125</c:v>
                </c:pt>
                <c:pt idx="3154">
                  <c:v>21.800048828125</c:v>
                </c:pt>
                <c:pt idx="3155">
                  <c:v>21.800048828125</c:v>
                </c:pt>
                <c:pt idx="3156">
                  <c:v>21.800048828125</c:v>
                </c:pt>
                <c:pt idx="3157">
                  <c:v>21.800048828125</c:v>
                </c:pt>
                <c:pt idx="3158">
                  <c:v>21.800048828125</c:v>
                </c:pt>
                <c:pt idx="3159">
                  <c:v>21.800048828125</c:v>
                </c:pt>
                <c:pt idx="3160">
                  <c:v>21.800048828125</c:v>
                </c:pt>
                <c:pt idx="3161">
                  <c:v>21.800048828125</c:v>
                </c:pt>
                <c:pt idx="3162">
                  <c:v>21.800048828125</c:v>
                </c:pt>
                <c:pt idx="3163">
                  <c:v>21.800048828125</c:v>
                </c:pt>
                <c:pt idx="3164">
                  <c:v>21.800048828125</c:v>
                </c:pt>
                <c:pt idx="3165">
                  <c:v>21.800048828125</c:v>
                </c:pt>
                <c:pt idx="3166">
                  <c:v>21.800048828125</c:v>
                </c:pt>
                <c:pt idx="3167">
                  <c:v>21.800048828125</c:v>
                </c:pt>
                <c:pt idx="3168">
                  <c:v>21.800048828125</c:v>
                </c:pt>
                <c:pt idx="3169">
                  <c:v>21.800048828125</c:v>
                </c:pt>
                <c:pt idx="3170">
                  <c:v>21.800048828125</c:v>
                </c:pt>
                <c:pt idx="3171">
                  <c:v>21.800048828125</c:v>
                </c:pt>
                <c:pt idx="3172">
                  <c:v>21.800048828125</c:v>
                </c:pt>
                <c:pt idx="3173">
                  <c:v>21.800048828125</c:v>
                </c:pt>
                <c:pt idx="3174">
                  <c:v>21.800048828125</c:v>
                </c:pt>
                <c:pt idx="3175">
                  <c:v>21.800048828125</c:v>
                </c:pt>
                <c:pt idx="3176">
                  <c:v>21.800048828125</c:v>
                </c:pt>
                <c:pt idx="3177">
                  <c:v>21.800048828125</c:v>
                </c:pt>
                <c:pt idx="3178">
                  <c:v>21.800048828125</c:v>
                </c:pt>
                <c:pt idx="3179">
                  <c:v>21.800048828125</c:v>
                </c:pt>
                <c:pt idx="3180">
                  <c:v>21.800048828125</c:v>
                </c:pt>
                <c:pt idx="3181">
                  <c:v>21.800048828125</c:v>
                </c:pt>
                <c:pt idx="3182">
                  <c:v>21.800048828125</c:v>
                </c:pt>
                <c:pt idx="3183">
                  <c:v>21.800048828125</c:v>
                </c:pt>
                <c:pt idx="3184">
                  <c:v>21.800048828125</c:v>
                </c:pt>
                <c:pt idx="3185">
                  <c:v>21.800048828125</c:v>
                </c:pt>
                <c:pt idx="3186">
                  <c:v>21.800048828125</c:v>
                </c:pt>
                <c:pt idx="3187">
                  <c:v>21.800048828125</c:v>
                </c:pt>
                <c:pt idx="3188">
                  <c:v>21.800048828125</c:v>
                </c:pt>
                <c:pt idx="3189">
                  <c:v>21.800048828125</c:v>
                </c:pt>
                <c:pt idx="3190">
                  <c:v>21.800048828125</c:v>
                </c:pt>
                <c:pt idx="3191">
                  <c:v>21.800048828125</c:v>
                </c:pt>
                <c:pt idx="3192">
                  <c:v>21.800048828125</c:v>
                </c:pt>
                <c:pt idx="3193">
                  <c:v>21.800048828125</c:v>
                </c:pt>
                <c:pt idx="3194">
                  <c:v>21.800048828125</c:v>
                </c:pt>
                <c:pt idx="3195">
                  <c:v>21.800048828125</c:v>
                </c:pt>
                <c:pt idx="3196">
                  <c:v>21.800048828125</c:v>
                </c:pt>
                <c:pt idx="3197">
                  <c:v>21.800048828125</c:v>
                </c:pt>
                <c:pt idx="3198">
                  <c:v>21.800048828125</c:v>
                </c:pt>
                <c:pt idx="3199">
                  <c:v>21.800048828125</c:v>
                </c:pt>
                <c:pt idx="3200">
                  <c:v>21.800048828125</c:v>
                </c:pt>
                <c:pt idx="3201">
                  <c:v>21.800048828125</c:v>
                </c:pt>
                <c:pt idx="3202">
                  <c:v>21.800048828125</c:v>
                </c:pt>
                <c:pt idx="3203">
                  <c:v>21.800048828125</c:v>
                </c:pt>
                <c:pt idx="3204">
                  <c:v>21.800048828125</c:v>
                </c:pt>
                <c:pt idx="3205">
                  <c:v>21.800048828125</c:v>
                </c:pt>
                <c:pt idx="3206">
                  <c:v>21.800048828125</c:v>
                </c:pt>
                <c:pt idx="3207">
                  <c:v>21.800048828125</c:v>
                </c:pt>
                <c:pt idx="3208">
                  <c:v>21.800048828125</c:v>
                </c:pt>
                <c:pt idx="3209">
                  <c:v>21.800048828125</c:v>
                </c:pt>
                <c:pt idx="3210">
                  <c:v>21.800048828125</c:v>
                </c:pt>
                <c:pt idx="3211">
                  <c:v>21.800048828125</c:v>
                </c:pt>
                <c:pt idx="3212">
                  <c:v>21.800048828125</c:v>
                </c:pt>
                <c:pt idx="3213">
                  <c:v>21.800048828125</c:v>
                </c:pt>
                <c:pt idx="3214">
                  <c:v>21.800048828125</c:v>
                </c:pt>
                <c:pt idx="3215">
                  <c:v>21.800048828125</c:v>
                </c:pt>
                <c:pt idx="3216">
                  <c:v>21.800048828125</c:v>
                </c:pt>
                <c:pt idx="3217">
                  <c:v>21.800048828125</c:v>
                </c:pt>
                <c:pt idx="3218">
                  <c:v>21.800048828125</c:v>
                </c:pt>
                <c:pt idx="3219">
                  <c:v>21.800048828125</c:v>
                </c:pt>
                <c:pt idx="3220">
                  <c:v>21.800048828125</c:v>
                </c:pt>
                <c:pt idx="3221">
                  <c:v>21.800048828125</c:v>
                </c:pt>
                <c:pt idx="3222">
                  <c:v>21.800048828125</c:v>
                </c:pt>
                <c:pt idx="3223">
                  <c:v>21.800048828125</c:v>
                </c:pt>
                <c:pt idx="3224">
                  <c:v>21.800048828125</c:v>
                </c:pt>
                <c:pt idx="3225">
                  <c:v>21.800048828125</c:v>
                </c:pt>
                <c:pt idx="3226">
                  <c:v>21.800048828125</c:v>
                </c:pt>
                <c:pt idx="3227">
                  <c:v>21.800048828125</c:v>
                </c:pt>
                <c:pt idx="3228">
                  <c:v>21.800048828125</c:v>
                </c:pt>
                <c:pt idx="3229">
                  <c:v>21.800048828125</c:v>
                </c:pt>
                <c:pt idx="3230">
                  <c:v>21.800048828125</c:v>
                </c:pt>
                <c:pt idx="3231">
                  <c:v>21.800048828125</c:v>
                </c:pt>
                <c:pt idx="3232">
                  <c:v>21.800048828125</c:v>
                </c:pt>
                <c:pt idx="3233">
                  <c:v>21.800048828125</c:v>
                </c:pt>
                <c:pt idx="3234">
                  <c:v>21.800048828125</c:v>
                </c:pt>
                <c:pt idx="3235">
                  <c:v>21.800048828125</c:v>
                </c:pt>
                <c:pt idx="3236">
                  <c:v>21.800048828125</c:v>
                </c:pt>
                <c:pt idx="3237">
                  <c:v>21.800048828125</c:v>
                </c:pt>
                <c:pt idx="3238">
                  <c:v>21.800048828125</c:v>
                </c:pt>
                <c:pt idx="3239">
                  <c:v>21.800048828125</c:v>
                </c:pt>
                <c:pt idx="3240">
                  <c:v>21.800048828125</c:v>
                </c:pt>
                <c:pt idx="3241">
                  <c:v>21.800048828125</c:v>
                </c:pt>
                <c:pt idx="3242">
                  <c:v>21.800048828125</c:v>
                </c:pt>
                <c:pt idx="3243">
                  <c:v>21.800048828125</c:v>
                </c:pt>
                <c:pt idx="3244">
                  <c:v>21.800048828125</c:v>
                </c:pt>
                <c:pt idx="3245">
                  <c:v>21.800048828125</c:v>
                </c:pt>
                <c:pt idx="3246">
                  <c:v>21.800048828125</c:v>
                </c:pt>
                <c:pt idx="3247">
                  <c:v>21.800048828125</c:v>
                </c:pt>
                <c:pt idx="3248">
                  <c:v>21.800048828125</c:v>
                </c:pt>
                <c:pt idx="3249">
                  <c:v>21.800048828125</c:v>
                </c:pt>
                <c:pt idx="3250">
                  <c:v>21.800048828125</c:v>
                </c:pt>
                <c:pt idx="3251">
                  <c:v>21.800048828125</c:v>
                </c:pt>
                <c:pt idx="3252">
                  <c:v>21.800048828125</c:v>
                </c:pt>
                <c:pt idx="3253">
                  <c:v>21.800048828125</c:v>
                </c:pt>
                <c:pt idx="3254">
                  <c:v>21.800048828125</c:v>
                </c:pt>
                <c:pt idx="3255">
                  <c:v>21.800048828125</c:v>
                </c:pt>
                <c:pt idx="3256">
                  <c:v>21.800048828125</c:v>
                </c:pt>
                <c:pt idx="3257">
                  <c:v>21.800048828125</c:v>
                </c:pt>
                <c:pt idx="3258">
                  <c:v>21.800048828125</c:v>
                </c:pt>
                <c:pt idx="3259">
                  <c:v>21.800048828125</c:v>
                </c:pt>
                <c:pt idx="3260">
                  <c:v>21.800048828125</c:v>
                </c:pt>
                <c:pt idx="3261">
                  <c:v>21.800048828125</c:v>
                </c:pt>
                <c:pt idx="3262">
                  <c:v>21.800048828125</c:v>
                </c:pt>
                <c:pt idx="3263">
                  <c:v>21.800048828125</c:v>
                </c:pt>
                <c:pt idx="3264">
                  <c:v>21.800048828125</c:v>
                </c:pt>
                <c:pt idx="3265">
                  <c:v>21.800048828125</c:v>
                </c:pt>
                <c:pt idx="3266">
                  <c:v>21.800048828125</c:v>
                </c:pt>
                <c:pt idx="3267">
                  <c:v>21.800048828125</c:v>
                </c:pt>
                <c:pt idx="3268">
                  <c:v>21.7001953125</c:v>
                </c:pt>
                <c:pt idx="3269">
                  <c:v>21.7001953125</c:v>
                </c:pt>
                <c:pt idx="3270">
                  <c:v>21.7001953125</c:v>
                </c:pt>
                <c:pt idx="3271">
                  <c:v>21.7001953125</c:v>
                </c:pt>
                <c:pt idx="3272">
                  <c:v>21.7001953125</c:v>
                </c:pt>
                <c:pt idx="3273">
                  <c:v>21.7001953125</c:v>
                </c:pt>
                <c:pt idx="3274">
                  <c:v>21.7001953125</c:v>
                </c:pt>
                <c:pt idx="3275">
                  <c:v>21.7001953125</c:v>
                </c:pt>
                <c:pt idx="3276">
                  <c:v>21.7001953125</c:v>
                </c:pt>
                <c:pt idx="3277">
                  <c:v>21.7001953125</c:v>
                </c:pt>
                <c:pt idx="3278">
                  <c:v>21.7001953125</c:v>
                </c:pt>
                <c:pt idx="3279">
                  <c:v>21.7001953125</c:v>
                </c:pt>
                <c:pt idx="3280">
                  <c:v>21.7001953125</c:v>
                </c:pt>
                <c:pt idx="3281">
                  <c:v>21.7001953125</c:v>
                </c:pt>
                <c:pt idx="3282">
                  <c:v>21.7001953125</c:v>
                </c:pt>
                <c:pt idx="3283">
                  <c:v>21.7001953125</c:v>
                </c:pt>
                <c:pt idx="3284">
                  <c:v>21.7001953125</c:v>
                </c:pt>
                <c:pt idx="3285">
                  <c:v>21.7001953125</c:v>
                </c:pt>
                <c:pt idx="3286">
                  <c:v>21.7001953125</c:v>
                </c:pt>
                <c:pt idx="3287">
                  <c:v>21.7001953125</c:v>
                </c:pt>
                <c:pt idx="3288">
                  <c:v>21.7001953125</c:v>
                </c:pt>
                <c:pt idx="3289">
                  <c:v>21.7001953125</c:v>
                </c:pt>
                <c:pt idx="3290">
                  <c:v>21.7001953125</c:v>
                </c:pt>
                <c:pt idx="3291">
                  <c:v>21.7001953125</c:v>
                </c:pt>
                <c:pt idx="3292">
                  <c:v>21.7001953125</c:v>
                </c:pt>
                <c:pt idx="3293">
                  <c:v>21.7001953125</c:v>
                </c:pt>
                <c:pt idx="3294">
                  <c:v>21.7001953125</c:v>
                </c:pt>
                <c:pt idx="3295">
                  <c:v>21.7001953125</c:v>
                </c:pt>
                <c:pt idx="3296">
                  <c:v>21.7001953125</c:v>
                </c:pt>
                <c:pt idx="3297">
                  <c:v>21.7001953125</c:v>
                </c:pt>
                <c:pt idx="3298">
                  <c:v>21.7001953125</c:v>
                </c:pt>
                <c:pt idx="3299">
                  <c:v>21.7001953125</c:v>
                </c:pt>
                <c:pt idx="3300">
                  <c:v>21.7001953125</c:v>
                </c:pt>
                <c:pt idx="3301">
                  <c:v>21.7001953125</c:v>
                </c:pt>
                <c:pt idx="3302">
                  <c:v>21.7001953125</c:v>
                </c:pt>
                <c:pt idx="3303">
                  <c:v>21.7001953125</c:v>
                </c:pt>
                <c:pt idx="3304">
                  <c:v>21.7001953125</c:v>
                </c:pt>
                <c:pt idx="3305">
                  <c:v>21.7001953125</c:v>
                </c:pt>
                <c:pt idx="3306">
                  <c:v>21.7001953125</c:v>
                </c:pt>
                <c:pt idx="3307">
                  <c:v>21.7001953125</c:v>
                </c:pt>
                <c:pt idx="3308">
                  <c:v>21.7001953125</c:v>
                </c:pt>
                <c:pt idx="3309">
                  <c:v>21.7001953125</c:v>
                </c:pt>
                <c:pt idx="3310">
                  <c:v>21.7001953125</c:v>
                </c:pt>
                <c:pt idx="3311">
                  <c:v>21.7001953125</c:v>
                </c:pt>
                <c:pt idx="3312">
                  <c:v>21.7001953125</c:v>
                </c:pt>
                <c:pt idx="3313">
                  <c:v>21.7001953125</c:v>
                </c:pt>
                <c:pt idx="3314">
                  <c:v>21.7001953125</c:v>
                </c:pt>
                <c:pt idx="3315">
                  <c:v>21.7001953125</c:v>
                </c:pt>
                <c:pt idx="3316">
                  <c:v>21.7001953125</c:v>
                </c:pt>
                <c:pt idx="3317">
                  <c:v>21.7001953125</c:v>
                </c:pt>
                <c:pt idx="3318">
                  <c:v>21.7001953125</c:v>
                </c:pt>
                <c:pt idx="3319">
                  <c:v>21.7001953125</c:v>
                </c:pt>
                <c:pt idx="3320">
                  <c:v>21.7001953125</c:v>
                </c:pt>
                <c:pt idx="3321">
                  <c:v>21.7001953125</c:v>
                </c:pt>
                <c:pt idx="3322">
                  <c:v>21.7001953125</c:v>
                </c:pt>
                <c:pt idx="3323">
                  <c:v>21.7001953125</c:v>
                </c:pt>
                <c:pt idx="3324">
                  <c:v>21.7001953125</c:v>
                </c:pt>
                <c:pt idx="3325">
                  <c:v>21.7001953125</c:v>
                </c:pt>
                <c:pt idx="3326">
                  <c:v>21.7001953125</c:v>
                </c:pt>
                <c:pt idx="3327">
                  <c:v>21.7001953125</c:v>
                </c:pt>
                <c:pt idx="3328">
                  <c:v>21.7001953125</c:v>
                </c:pt>
                <c:pt idx="3329">
                  <c:v>21.7001953125</c:v>
                </c:pt>
                <c:pt idx="3330">
                  <c:v>21.7001953125</c:v>
                </c:pt>
                <c:pt idx="3331">
                  <c:v>21.7001953125</c:v>
                </c:pt>
                <c:pt idx="3332">
                  <c:v>21.7001953125</c:v>
                </c:pt>
                <c:pt idx="3333">
                  <c:v>21.7001953125</c:v>
                </c:pt>
                <c:pt idx="3334">
                  <c:v>21.7001953125</c:v>
                </c:pt>
                <c:pt idx="3335">
                  <c:v>21.7001953125</c:v>
                </c:pt>
                <c:pt idx="3336">
                  <c:v>21.7001953125</c:v>
                </c:pt>
                <c:pt idx="3337">
                  <c:v>21.7001953125</c:v>
                </c:pt>
                <c:pt idx="3338">
                  <c:v>21.7001953125</c:v>
                </c:pt>
                <c:pt idx="3339">
                  <c:v>21.7001953125</c:v>
                </c:pt>
                <c:pt idx="3340">
                  <c:v>21.7001953125</c:v>
                </c:pt>
                <c:pt idx="3341">
                  <c:v>21.7001953125</c:v>
                </c:pt>
                <c:pt idx="3342">
                  <c:v>21.7001953125</c:v>
                </c:pt>
                <c:pt idx="3343">
                  <c:v>21.7001953125</c:v>
                </c:pt>
                <c:pt idx="3344">
                  <c:v>21.7001953125</c:v>
                </c:pt>
                <c:pt idx="3345">
                  <c:v>21.7001953125</c:v>
                </c:pt>
                <c:pt idx="3346">
                  <c:v>21.7001953125</c:v>
                </c:pt>
                <c:pt idx="3347">
                  <c:v>21.7001953125</c:v>
                </c:pt>
                <c:pt idx="3348">
                  <c:v>21.7001953125</c:v>
                </c:pt>
                <c:pt idx="3349">
                  <c:v>21.7001953125</c:v>
                </c:pt>
                <c:pt idx="3350">
                  <c:v>21.7001953125</c:v>
                </c:pt>
                <c:pt idx="3351">
                  <c:v>21.7001953125</c:v>
                </c:pt>
                <c:pt idx="3352">
                  <c:v>21.7001953125</c:v>
                </c:pt>
                <c:pt idx="3353">
                  <c:v>21.7001953125</c:v>
                </c:pt>
                <c:pt idx="3354">
                  <c:v>21.7001953125</c:v>
                </c:pt>
                <c:pt idx="3355">
                  <c:v>21.7001953125</c:v>
                </c:pt>
                <c:pt idx="3356">
                  <c:v>21.7001953125</c:v>
                </c:pt>
                <c:pt idx="3357">
                  <c:v>21.7001953125</c:v>
                </c:pt>
                <c:pt idx="3358">
                  <c:v>21.7001953125</c:v>
                </c:pt>
                <c:pt idx="3359">
                  <c:v>21.7001953125</c:v>
                </c:pt>
                <c:pt idx="3360">
                  <c:v>21.7001953125</c:v>
                </c:pt>
                <c:pt idx="3361">
                  <c:v>21.7001953125</c:v>
                </c:pt>
                <c:pt idx="3362">
                  <c:v>21.7001953125</c:v>
                </c:pt>
                <c:pt idx="3363">
                  <c:v>21.7001953125</c:v>
                </c:pt>
                <c:pt idx="3364">
                  <c:v>21.7001953125</c:v>
                </c:pt>
                <c:pt idx="3365">
                  <c:v>21.7001953125</c:v>
                </c:pt>
                <c:pt idx="3366">
                  <c:v>21.7001953125</c:v>
                </c:pt>
                <c:pt idx="3367">
                  <c:v>21.7001953125</c:v>
                </c:pt>
                <c:pt idx="3368">
                  <c:v>21.7001953125</c:v>
                </c:pt>
                <c:pt idx="3369">
                  <c:v>21.7001953125</c:v>
                </c:pt>
                <c:pt idx="3370">
                  <c:v>21.7001953125</c:v>
                </c:pt>
                <c:pt idx="3371">
                  <c:v>21.7001953125</c:v>
                </c:pt>
                <c:pt idx="3372">
                  <c:v>21.7001953125</c:v>
                </c:pt>
                <c:pt idx="3373">
                  <c:v>21.7001953125</c:v>
                </c:pt>
                <c:pt idx="3374">
                  <c:v>21.7001953125</c:v>
                </c:pt>
                <c:pt idx="3375">
                  <c:v>21.7001953125</c:v>
                </c:pt>
                <c:pt idx="3376">
                  <c:v>21.7001953125</c:v>
                </c:pt>
                <c:pt idx="3377">
                  <c:v>21.7001953125</c:v>
                </c:pt>
                <c:pt idx="3378">
                  <c:v>21.7001953125</c:v>
                </c:pt>
                <c:pt idx="3379">
                  <c:v>21.7001953125</c:v>
                </c:pt>
                <c:pt idx="3380">
                  <c:v>21.7001953125</c:v>
                </c:pt>
                <c:pt idx="3381">
                  <c:v>21.7001953125</c:v>
                </c:pt>
                <c:pt idx="3382">
                  <c:v>21.7001953125</c:v>
                </c:pt>
                <c:pt idx="3383">
                  <c:v>21.7001953125</c:v>
                </c:pt>
                <c:pt idx="3384">
                  <c:v>21.7001953125</c:v>
                </c:pt>
                <c:pt idx="3385">
                  <c:v>21.7001953125</c:v>
                </c:pt>
                <c:pt idx="3386">
                  <c:v>21.7001953125</c:v>
                </c:pt>
                <c:pt idx="3387">
                  <c:v>21.7001953125</c:v>
                </c:pt>
                <c:pt idx="3388">
                  <c:v>21.7001953125</c:v>
                </c:pt>
                <c:pt idx="3389">
                  <c:v>21.7001953125</c:v>
                </c:pt>
                <c:pt idx="3390">
                  <c:v>21.7001953125</c:v>
                </c:pt>
                <c:pt idx="3391">
                  <c:v>21.7001953125</c:v>
                </c:pt>
                <c:pt idx="3392">
                  <c:v>21.7001953125</c:v>
                </c:pt>
                <c:pt idx="3393">
                  <c:v>21.7001953125</c:v>
                </c:pt>
                <c:pt idx="3394">
                  <c:v>21.7001953125</c:v>
                </c:pt>
                <c:pt idx="3395">
                  <c:v>21.7001953125</c:v>
                </c:pt>
                <c:pt idx="3396">
                  <c:v>21.7001953125</c:v>
                </c:pt>
                <c:pt idx="3397">
                  <c:v>21.7001953125</c:v>
                </c:pt>
                <c:pt idx="3398">
                  <c:v>21.7001953125</c:v>
                </c:pt>
                <c:pt idx="3399">
                  <c:v>21.7001953125</c:v>
                </c:pt>
                <c:pt idx="3400">
                  <c:v>21.7001953125</c:v>
                </c:pt>
                <c:pt idx="3401">
                  <c:v>21.7001953125</c:v>
                </c:pt>
                <c:pt idx="3402">
                  <c:v>21.7001953125</c:v>
                </c:pt>
                <c:pt idx="3403">
                  <c:v>21.7001953125</c:v>
                </c:pt>
                <c:pt idx="3404">
                  <c:v>21.7001953125</c:v>
                </c:pt>
                <c:pt idx="3405">
                  <c:v>21.7001953125</c:v>
                </c:pt>
                <c:pt idx="3406">
                  <c:v>21.7001953125</c:v>
                </c:pt>
                <c:pt idx="3407">
                  <c:v>21.7001953125</c:v>
                </c:pt>
                <c:pt idx="3408">
                  <c:v>21.7001953125</c:v>
                </c:pt>
                <c:pt idx="3409">
                  <c:v>21.7001953125</c:v>
                </c:pt>
                <c:pt idx="3410">
                  <c:v>21.7001953125</c:v>
                </c:pt>
                <c:pt idx="3411">
                  <c:v>21.7001953125</c:v>
                </c:pt>
                <c:pt idx="3412">
                  <c:v>21.7001953125</c:v>
                </c:pt>
                <c:pt idx="3413">
                  <c:v>21.7001953125</c:v>
                </c:pt>
                <c:pt idx="3414">
                  <c:v>21.7001953125</c:v>
                </c:pt>
                <c:pt idx="3415">
                  <c:v>21.7001953125</c:v>
                </c:pt>
                <c:pt idx="3416">
                  <c:v>21.7001953125</c:v>
                </c:pt>
                <c:pt idx="3417">
                  <c:v>21.7001953125</c:v>
                </c:pt>
                <c:pt idx="3418">
                  <c:v>21.7001953125</c:v>
                </c:pt>
                <c:pt idx="3419">
                  <c:v>21.7001953125</c:v>
                </c:pt>
                <c:pt idx="3420">
                  <c:v>21.7001953125</c:v>
                </c:pt>
                <c:pt idx="3421">
                  <c:v>21.7001953125</c:v>
                </c:pt>
                <c:pt idx="3422">
                  <c:v>21.7001953125</c:v>
                </c:pt>
                <c:pt idx="3423">
                  <c:v>21.7001953125</c:v>
                </c:pt>
                <c:pt idx="3424">
                  <c:v>21.7001953125</c:v>
                </c:pt>
                <c:pt idx="3425">
                  <c:v>21.7001953125</c:v>
                </c:pt>
                <c:pt idx="3426">
                  <c:v>21.7001953125</c:v>
                </c:pt>
                <c:pt idx="3427">
                  <c:v>21.7001953125</c:v>
                </c:pt>
                <c:pt idx="3428">
                  <c:v>21.7001953125</c:v>
                </c:pt>
                <c:pt idx="3429">
                  <c:v>21.7001953125</c:v>
                </c:pt>
                <c:pt idx="3430">
                  <c:v>21.7001953125</c:v>
                </c:pt>
                <c:pt idx="3431">
                  <c:v>21.7001953125</c:v>
                </c:pt>
                <c:pt idx="3432">
                  <c:v>21.7001953125</c:v>
                </c:pt>
                <c:pt idx="3433">
                  <c:v>21.7001953125</c:v>
                </c:pt>
                <c:pt idx="3434">
                  <c:v>21.7001953125</c:v>
                </c:pt>
                <c:pt idx="3435">
                  <c:v>21.7001953125</c:v>
                </c:pt>
                <c:pt idx="3436">
                  <c:v>21.7001953125</c:v>
                </c:pt>
                <c:pt idx="3437">
                  <c:v>21.7001953125</c:v>
                </c:pt>
                <c:pt idx="3438">
                  <c:v>21.7001953125</c:v>
                </c:pt>
                <c:pt idx="3439">
                  <c:v>21.7001953125</c:v>
                </c:pt>
                <c:pt idx="3440">
                  <c:v>21.7001953125</c:v>
                </c:pt>
                <c:pt idx="3441">
                  <c:v>21.7001953125</c:v>
                </c:pt>
                <c:pt idx="3442">
                  <c:v>21.7001953125</c:v>
                </c:pt>
                <c:pt idx="3443">
                  <c:v>21.7001953125</c:v>
                </c:pt>
                <c:pt idx="3444">
                  <c:v>21.7001953125</c:v>
                </c:pt>
                <c:pt idx="3445">
                  <c:v>21.7001953125</c:v>
                </c:pt>
                <c:pt idx="3446">
                  <c:v>21.7001953125</c:v>
                </c:pt>
                <c:pt idx="3447">
                  <c:v>21.7001953125</c:v>
                </c:pt>
                <c:pt idx="3448">
                  <c:v>21.7001953125</c:v>
                </c:pt>
                <c:pt idx="3449">
                  <c:v>21.7001953125</c:v>
                </c:pt>
                <c:pt idx="3450">
                  <c:v>21.7001953125</c:v>
                </c:pt>
                <c:pt idx="3451">
                  <c:v>21.7001953125</c:v>
                </c:pt>
                <c:pt idx="3452">
                  <c:v>21.7001953125</c:v>
                </c:pt>
                <c:pt idx="3453">
                  <c:v>21.7001953125</c:v>
                </c:pt>
                <c:pt idx="3454">
                  <c:v>21.7001953125</c:v>
                </c:pt>
                <c:pt idx="3455">
                  <c:v>21.7001953125</c:v>
                </c:pt>
                <c:pt idx="3456">
                  <c:v>21.7001953125</c:v>
                </c:pt>
                <c:pt idx="3457">
                  <c:v>21.7001953125</c:v>
                </c:pt>
                <c:pt idx="3458">
                  <c:v>21.7001953125</c:v>
                </c:pt>
                <c:pt idx="3459">
                  <c:v>21.7001953125</c:v>
                </c:pt>
                <c:pt idx="3460">
                  <c:v>21.7001953125</c:v>
                </c:pt>
                <c:pt idx="3461">
                  <c:v>21.7001953125</c:v>
                </c:pt>
                <c:pt idx="3462">
                  <c:v>21.7001953125</c:v>
                </c:pt>
                <c:pt idx="3463">
                  <c:v>21.7001953125</c:v>
                </c:pt>
                <c:pt idx="3464">
                  <c:v>21.7001953125</c:v>
                </c:pt>
                <c:pt idx="3465">
                  <c:v>21.7001953125</c:v>
                </c:pt>
                <c:pt idx="3466">
                  <c:v>21.7001953125</c:v>
                </c:pt>
                <c:pt idx="3467">
                  <c:v>21.60009765625</c:v>
                </c:pt>
                <c:pt idx="3468">
                  <c:v>21.60009765625</c:v>
                </c:pt>
                <c:pt idx="3469">
                  <c:v>21.60009765625</c:v>
                </c:pt>
                <c:pt idx="3470">
                  <c:v>21.60009765625</c:v>
                </c:pt>
                <c:pt idx="3471">
                  <c:v>21.60009765625</c:v>
                </c:pt>
                <c:pt idx="3472">
                  <c:v>21.60009765625</c:v>
                </c:pt>
                <c:pt idx="3473">
                  <c:v>21.60009765625</c:v>
                </c:pt>
                <c:pt idx="3474">
                  <c:v>21.60009765625</c:v>
                </c:pt>
                <c:pt idx="3475">
                  <c:v>21.60009765625</c:v>
                </c:pt>
                <c:pt idx="3476">
                  <c:v>21.60009765625</c:v>
                </c:pt>
                <c:pt idx="3477">
                  <c:v>21.60009765625</c:v>
                </c:pt>
                <c:pt idx="3478">
                  <c:v>21.60009765625</c:v>
                </c:pt>
                <c:pt idx="3479">
                  <c:v>21.60009765625</c:v>
                </c:pt>
                <c:pt idx="3480">
                  <c:v>21.60009765625</c:v>
                </c:pt>
                <c:pt idx="3481">
                  <c:v>21.60009765625</c:v>
                </c:pt>
                <c:pt idx="3482">
                  <c:v>21.60009765625</c:v>
                </c:pt>
                <c:pt idx="3483">
                  <c:v>21.60009765625</c:v>
                </c:pt>
                <c:pt idx="3484">
                  <c:v>21.60009765625</c:v>
                </c:pt>
                <c:pt idx="3485">
                  <c:v>21.60009765625</c:v>
                </c:pt>
                <c:pt idx="3486">
                  <c:v>21.60009765625</c:v>
                </c:pt>
                <c:pt idx="3487">
                  <c:v>21.60009765625</c:v>
                </c:pt>
                <c:pt idx="3488">
                  <c:v>21.60009765625</c:v>
                </c:pt>
                <c:pt idx="3489">
                  <c:v>21.60009765625</c:v>
                </c:pt>
                <c:pt idx="3490">
                  <c:v>21.60009765625</c:v>
                </c:pt>
                <c:pt idx="3491">
                  <c:v>21.60009765625</c:v>
                </c:pt>
                <c:pt idx="3492">
                  <c:v>21.60009765625</c:v>
                </c:pt>
                <c:pt idx="3493">
                  <c:v>21.60009765625</c:v>
                </c:pt>
                <c:pt idx="3494">
                  <c:v>21.60009765625</c:v>
                </c:pt>
                <c:pt idx="3495">
                  <c:v>21.60009765625</c:v>
                </c:pt>
                <c:pt idx="3496">
                  <c:v>21.60009765625</c:v>
                </c:pt>
                <c:pt idx="3497">
                  <c:v>21.60009765625</c:v>
                </c:pt>
                <c:pt idx="3498">
                  <c:v>21.60009765625</c:v>
                </c:pt>
                <c:pt idx="3499">
                  <c:v>21.60009765625</c:v>
                </c:pt>
                <c:pt idx="3500">
                  <c:v>21.60009765625</c:v>
                </c:pt>
                <c:pt idx="3501">
                  <c:v>21.60009765625</c:v>
                </c:pt>
                <c:pt idx="3502">
                  <c:v>21.60009765625</c:v>
                </c:pt>
                <c:pt idx="3503">
                  <c:v>21.60009765625</c:v>
                </c:pt>
                <c:pt idx="3504">
                  <c:v>21.60009765625</c:v>
                </c:pt>
                <c:pt idx="3505">
                  <c:v>21.60009765625</c:v>
                </c:pt>
                <c:pt idx="3506">
                  <c:v>21.60009765625</c:v>
                </c:pt>
                <c:pt idx="3507">
                  <c:v>21.60009765625</c:v>
                </c:pt>
                <c:pt idx="3508">
                  <c:v>21.60009765625</c:v>
                </c:pt>
                <c:pt idx="3509">
                  <c:v>21.60009765625</c:v>
                </c:pt>
                <c:pt idx="3510">
                  <c:v>21.60009765625</c:v>
                </c:pt>
                <c:pt idx="3511">
                  <c:v>21.60009765625</c:v>
                </c:pt>
                <c:pt idx="3512">
                  <c:v>21.60009765625</c:v>
                </c:pt>
                <c:pt idx="3513">
                  <c:v>21.60009765625</c:v>
                </c:pt>
                <c:pt idx="3514">
                  <c:v>21.60009765625</c:v>
                </c:pt>
                <c:pt idx="3515">
                  <c:v>21.60009765625</c:v>
                </c:pt>
                <c:pt idx="3516">
                  <c:v>21.60009765625</c:v>
                </c:pt>
                <c:pt idx="3517">
                  <c:v>21.60009765625</c:v>
                </c:pt>
                <c:pt idx="3518">
                  <c:v>21.60009765625</c:v>
                </c:pt>
                <c:pt idx="3519">
                  <c:v>21.60009765625</c:v>
                </c:pt>
                <c:pt idx="3520">
                  <c:v>21.60009765625</c:v>
                </c:pt>
                <c:pt idx="3521">
                  <c:v>21.60009765625</c:v>
                </c:pt>
                <c:pt idx="3522">
                  <c:v>21.60009765625</c:v>
                </c:pt>
                <c:pt idx="3523">
                  <c:v>21.60009765625</c:v>
                </c:pt>
                <c:pt idx="3524">
                  <c:v>21.60009765625</c:v>
                </c:pt>
                <c:pt idx="3525">
                  <c:v>21.60009765625</c:v>
                </c:pt>
                <c:pt idx="3526">
                  <c:v>21.60009765625</c:v>
                </c:pt>
                <c:pt idx="3527">
                  <c:v>21.60009765625</c:v>
                </c:pt>
                <c:pt idx="3528">
                  <c:v>21.60009765625</c:v>
                </c:pt>
                <c:pt idx="3529">
                  <c:v>21.60009765625</c:v>
                </c:pt>
                <c:pt idx="3530">
                  <c:v>21.60009765625</c:v>
                </c:pt>
                <c:pt idx="3531">
                  <c:v>21.60009765625</c:v>
                </c:pt>
                <c:pt idx="3532">
                  <c:v>21.60009765625</c:v>
                </c:pt>
                <c:pt idx="3533">
                  <c:v>21.60009765625</c:v>
                </c:pt>
                <c:pt idx="3534">
                  <c:v>21.60009765625</c:v>
                </c:pt>
                <c:pt idx="3535">
                  <c:v>21.60009765625</c:v>
                </c:pt>
                <c:pt idx="3536">
                  <c:v>21.60009765625</c:v>
                </c:pt>
                <c:pt idx="3537">
                  <c:v>21.60009765625</c:v>
                </c:pt>
                <c:pt idx="3538">
                  <c:v>21.60009765625</c:v>
                </c:pt>
                <c:pt idx="3539">
                  <c:v>21.60009765625</c:v>
                </c:pt>
                <c:pt idx="3540">
                  <c:v>21.60009765625</c:v>
                </c:pt>
                <c:pt idx="3541">
                  <c:v>21.60009765625</c:v>
                </c:pt>
                <c:pt idx="3542">
                  <c:v>21.60009765625</c:v>
                </c:pt>
                <c:pt idx="3543">
                  <c:v>21.60009765625</c:v>
                </c:pt>
                <c:pt idx="3544">
                  <c:v>21.60009765625</c:v>
                </c:pt>
                <c:pt idx="3545">
                  <c:v>21.60009765625</c:v>
                </c:pt>
                <c:pt idx="3546">
                  <c:v>21.60009765625</c:v>
                </c:pt>
                <c:pt idx="3547">
                  <c:v>21.60009765625</c:v>
                </c:pt>
                <c:pt idx="3548">
                  <c:v>21.60009765625</c:v>
                </c:pt>
                <c:pt idx="3549">
                  <c:v>21.60009765625</c:v>
                </c:pt>
                <c:pt idx="3550">
                  <c:v>21.60009765625</c:v>
                </c:pt>
                <c:pt idx="3551">
                  <c:v>21.60009765625</c:v>
                </c:pt>
                <c:pt idx="3552">
                  <c:v>21.60009765625</c:v>
                </c:pt>
                <c:pt idx="3553">
                  <c:v>21.60009765625</c:v>
                </c:pt>
                <c:pt idx="3554">
                  <c:v>21.60009765625</c:v>
                </c:pt>
                <c:pt idx="3555">
                  <c:v>21.60009765625</c:v>
                </c:pt>
                <c:pt idx="3556">
                  <c:v>21.60009765625</c:v>
                </c:pt>
                <c:pt idx="3557">
                  <c:v>21.60009765625</c:v>
                </c:pt>
                <c:pt idx="3558">
                  <c:v>21.60009765625</c:v>
                </c:pt>
                <c:pt idx="3559">
                  <c:v>21.60009765625</c:v>
                </c:pt>
                <c:pt idx="3560">
                  <c:v>21.60009765625</c:v>
                </c:pt>
                <c:pt idx="3561">
                  <c:v>21.60009765625</c:v>
                </c:pt>
                <c:pt idx="3562">
                  <c:v>21.60009765625</c:v>
                </c:pt>
                <c:pt idx="3563">
                  <c:v>21.60009765625</c:v>
                </c:pt>
                <c:pt idx="3564">
                  <c:v>21.60009765625</c:v>
                </c:pt>
                <c:pt idx="3565">
                  <c:v>21.60009765625</c:v>
                </c:pt>
                <c:pt idx="3566">
                  <c:v>21.60009765625</c:v>
                </c:pt>
                <c:pt idx="3567">
                  <c:v>21.60009765625</c:v>
                </c:pt>
                <c:pt idx="3568">
                  <c:v>21.60009765625</c:v>
                </c:pt>
                <c:pt idx="3569">
                  <c:v>21.60009765625</c:v>
                </c:pt>
                <c:pt idx="3570">
                  <c:v>21.60009765625</c:v>
                </c:pt>
                <c:pt idx="3571">
                  <c:v>21.60009765625</c:v>
                </c:pt>
                <c:pt idx="3572">
                  <c:v>21.60009765625</c:v>
                </c:pt>
                <c:pt idx="3573">
                  <c:v>21.60009765625</c:v>
                </c:pt>
                <c:pt idx="3574">
                  <c:v>21.60009765625</c:v>
                </c:pt>
                <c:pt idx="3575">
                  <c:v>21.60009765625</c:v>
                </c:pt>
              </c:numCache>
            </c:numRef>
          </c:yVal>
          <c:smooth val="0"/>
          <c:extLst>
            <c:ext xmlns:c16="http://schemas.microsoft.com/office/drawing/2014/chart" uri="{C3380CC4-5D6E-409C-BE32-E72D297353CC}">
              <c16:uniqueId val="{00000001-8A15-4327-B1B8-2F496A5F7BB1}"/>
            </c:ext>
          </c:extLst>
        </c:ser>
        <c:dLbls>
          <c:showLegendKey val="0"/>
          <c:showVal val="0"/>
          <c:showCatName val="0"/>
          <c:showSerName val="0"/>
          <c:showPercent val="0"/>
          <c:showBubbleSize val="0"/>
        </c:dLbls>
        <c:axId val="2011073488"/>
        <c:axId val="2011072528"/>
      </c:scatterChart>
      <c:valAx>
        <c:axId val="1781159952"/>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Time [s]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1769206816"/>
        <c:crosses val="autoZero"/>
        <c:crossBetween val="midCat"/>
      </c:valAx>
      <c:valAx>
        <c:axId val="1769206816"/>
        <c:scaling>
          <c:orientation val="minMax"/>
          <c:min val="16"/>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Temperature bottom crucible [°C]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1781159952"/>
        <c:crosses val="autoZero"/>
        <c:crossBetween val="midCat"/>
      </c:valAx>
      <c:valAx>
        <c:axId val="2011072528"/>
        <c:scaling>
          <c:orientation val="minMax"/>
          <c:min val="16"/>
        </c:scaling>
        <c:delete val="0"/>
        <c:axPos val="r"/>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Temperature Buffer Tank [°C]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2011073488"/>
        <c:crosses val="max"/>
        <c:crossBetween val="midCat"/>
        <c:minorUnit val="1.0000000000000002E-2"/>
      </c:valAx>
      <c:valAx>
        <c:axId val="2011073488"/>
        <c:scaling>
          <c:orientation val="minMax"/>
        </c:scaling>
        <c:delete val="1"/>
        <c:axPos val="t"/>
        <c:numFmt formatCode="General" sourceLinked="1"/>
        <c:majorTickMark val="out"/>
        <c:minorTickMark val="none"/>
        <c:tickLblPos val="nextTo"/>
        <c:crossAx val="2011072528"/>
        <c:crosses val="max"/>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Museo Sans Rounded 100" panose="02000000000000000000" pitchFamily="50"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5138084269514788E-2"/>
          <c:y val="4.1938105970652673E-2"/>
          <c:w val="0.61668417962223199"/>
          <c:h val="0.81102262562577521"/>
        </c:manualLayout>
      </c:layout>
      <c:scatterChart>
        <c:scatterStyle val="lineMarker"/>
        <c:varyColors val="0"/>
        <c:ser>
          <c:idx val="20"/>
          <c:order val="0"/>
          <c:tx>
            <c:v>VAC BAS</c:v>
          </c:tx>
          <c:spPr>
            <a:ln w="19050" cap="rnd">
              <a:solidFill>
                <a:schemeClr val="accent1"/>
              </a:solidFill>
              <a:round/>
            </a:ln>
            <a:effectLst/>
          </c:spPr>
          <c:marker>
            <c:symbol val="none"/>
          </c:marker>
          <c:xVal>
            <c:numRef>
              <c:f>'ACME-PER-HEA-VAC 29-3 BAS Test2'!$K$2:$K$6726</c:f>
              <c:numCache>
                <c:formatCode>General</c:formatCode>
                <c:ptCount val="6725"/>
                <c:pt idx="0">
                  <c:v>0</c:v>
                </c:pt>
                <c:pt idx="1">
                  <c:v>0.99975330000006579</c:v>
                </c:pt>
                <c:pt idx="2">
                  <c:v>2.0154955000000427</c:v>
                </c:pt>
                <c:pt idx="3">
                  <c:v>3.0226001000000906</c:v>
                </c:pt>
                <c:pt idx="4">
                  <c:v>4.0355288000000655</c:v>
                </c:pt>
                <c:pt idx="5">
                  <c:v>5.0515311000000338</c:v>
                </c:pt>
                <c:pt idx="6">
                  <c:v>6.057595200000037</c:v>
                </c:pt>
                <c:pt idx="7">
                  <c:v>7.0576207000000295</c:v>
                </c:pt>
                <c:pt idx="8">
                  <c:v>8.0733146000000033</c:v>
                </c:pt>
                <c:pt idx="9">
                  <c:v>9.0731633999999985</c:v>
                </c:pt>
                <c:pt idx="10">
                  <c:v>10.071276399999988</c:v>
                </c:pt>
                <c:pt idx="11">
                  <c:v>11.071991900000057</c:v>
                </c:pt>
                <c:pt idx="12">
                  <c:v>12.071758700000032</c:v>
                </c:pt>
                <c:pt idx="13">
                  <c:v>13.072165900000073</c:v>
                </c:pt>
                <c:pt idx="14">
                  <c:v>14.07205220000003</c:v>
                </c:pt>
                <c:pt idx="15">
                  <c:v>15.062714300000039</c:v>
                </c:pt>
                <c:pt idx="16">
                  <c:v>16.061711100000025</c:v>
                </c:pt>
                <c:pt idx="17">
                  <c:v>17.062041000000022</c:v>
                </c:pt>
                <c:pt idx="18">
                  <c:v>18.078832700000021</c:v>
                </c:pt>
                <c:pt idx="19">
                  <c:v>19.094807500000002</c:v>
                </c:pt>
                <c:pt idx="20">
                  <c:v>20.107428400000003</c:v>
                </c:pt>
                <c:pt idx="21">
                  <c:v>21.107338300000038</c:v>
                </c:pt>
                <c:pt idx="22">
                  <c:v>22.123555800000076</c:v>
                </c:pt>
                <c:pt idx="23">
                  <c:v>23.124119000000064</c:v>
                </c:pt>
                <c:pt idx="24">
                  <c:v>24.143227300000035</c:v>
                </c:pt>
                <c:pt idx="25">
                  <c:v>25.159264100000087</c:v>
                </c:pt>
                <c:pt idx="26">
                  <c:v>26.164312100000075</c:v>
                </c:pt>
                <c:pt idx="27">
                  <c:v>27.171086900000091</c:v>
                </c:pt>
                <c:pt idx="28">
                  <c:v>28.184999300000072</c:v>
                </c:pt>
                <c:pt idx="29">
                  <c:v>29.200387800000044</c:v>
                </c:pt>
                <c:pt idx="30">
                  <c:v>30.204296999999997</c:v>
                </c:pt>
                <c:pt idx="31">
                  <c:v>31.205188200000066</c:v>
                </c:pt>
                <c:pt idx="32">
                  <c:v>32.220930300000077</c:v>
                </c:pt>
                <c:pt idx="33">
                  <c:v>33.236866100000043</c:v>
                </c:pt>
                <c:pt idx="34">
                  <c:v>34.236738600000081</c:v>
                </c:pt>
                <c:pt idx="35">
                  <c:v>35.236778200000003</c:v>
                </c:pt>
                <c:pt idx="36">
                  <c:v>36.252859100000023</c:v>
                </c:pt>
                <c:pt idx="37">
                  <c:v>37.268060700000092</c:v>
                </c:pt>
                <c:pt idx="38">
                  <c:v>38.268345899999986</c:v>
                </c:pt>
                <c:pt idx="39">
                  <c:v>39.268385599999988</c:v>
                </c:pt>
                <c:pt idx="40">
                  <c:v>40.268922299999986</c:v>
                </c:pt>
                <c:pt idx="41">
                  <c:v>41.277465200000051</c:v>
                </c:pt>
                <c:pt idx="42">
                  <c:v>42.277276400000005</c:v>
                </c:pt>
                <c:pt idx="43">
                  <c:v>43.274513200000001</c:v>
                </c:pt>
                <c:pt idx="44">
                  <c:v>44.263320399999998</c:v>
                </c:pt>
                <c:pt idx="45">
                  <c:v>45.263275700000008</c:v>
                </c:pt>
                <c:pt idx="46">
                  <c:v>46.263287300000002</c:v>
                </c:pt>
                <c:pt idx="47">
                  <c:v>47.268460000000005</c:v>
                </c:pt>
                <c:pt idx="48">
                  <c:v>48.290543200000002</c:v>
                </c:pt>
                <c:pt idx="49">
                  <c:v>49.288220300000035</c:v>
                </c:pt>
                <c:pt idx="50">
                  <c:v>50.294864800000028</c:v>
                </c:pt>
                <c:pt idx="51">
                  <c:v>51.29474950000008</c:v>
                </c:pt>
                <c:pt idx="52">
                  <c:v>52.308455299999991</c:v>
                </c:pt>
                <c:pt idx="53">
                  <c:v>53.308202400000027</c:v>
                </c:pt>
                <c:pt idx="54">
                  <c:v>54.299263600000018</c:v>
                </c:pt>
                <c:pt idx="55">
                  <c:v>55.299092500000029</c:v>
                </c:pt>
                <c:pt idx="56">
                  <c:v>56.302765700000009</c:v>
                </c:pt>
                <c:pt idx="57">
                  <c:v>57.303050299999995</c:v>
                </c:pt>
                <c:pt idx="58">
                  <c:v>58.309452800000031</c:v>
                </c:pt>
                <c:pt idx="59">
                  <c:v>59.30355910000003</c:v>
                </c:pt>
                <c:pt idx="60">
                  <c:v>60.303590400000076</c:v>
                </c:pt>
                <c:pt idx="61">
                  <c:v>61.303873400000043</c:v>
                </c:pt>
                <c:pt idx="62">
                  <c:v>62.29456330000005</c:v>
                </c:pt>
                <c:pt idx="63">
                  <c:v>63.294901600000003</c:v>
                </c:pt>
                <c:pt idx="64">
                  <c:v>64.301434200000017</c:v>
                </c:pt>
                <c:pt idx="65">
                  <c:v>65.296782300000018</c:v>
                </c:pt>
                <c:pt idx="66">
                  <c:v>66.29734289999999</c:v>
                </c:pt>
                <c:pt idx="67">
                  <c:v>67.318946400000073</c:v>
                </c:pt>
                <c:pt idx="68">
                  <c:v>68.326791100000037</c:v>
                </c:pt>
                <c:pt idx="69">
                  <c:v>69.344848300000081</c:v>
                </c:pt>
                <c:pt idx="70">
                  <c:v>70.364772500000072</c:v>
                </c:pt>
                <c:pt idx="71">
                  <c:v>71.380379400000038</c:v>
                </c:pt>
                <c:pt idx="72">
                  <c:v>72.396032400000081</c:v>
                </c:pt>
                <c:pt idx="73">
                  <c:v>73.395840000000021</c:v>
                </c:pt>
                <c:pt idx="74">
                  <c:v>74.396153800000093</c:v>
                </c:pt>
                <c:pt idx="75">
                  <c:v>75.393504200000052</c:v>
                </c:pt>
                <c:pt idx="76">
                  <c:v>76.402607999999987</c:v>
                </c:pt>
                <c:pt idx="77">
                  <c:v>77.396728800000005</c:v>
                </c:pt>
                <c:pt idx="78">
                  <c:v>78.411519200000043</c:v>
                </c:pt>
                <c:pt idx="79">
                  <c:v>79.427035700000033</c:v>
                </c:pt>
                <c:pt idx="80">
                  <c:v>80.424601499999994</c:v>
                </c:pt>
                <c:pt idx="81">
                  <c:v>81.428705100000002</c:v>
                </c:pt>
                <c:pt idx="82">
                  <c:v>82.431614800000034</c:v>
                </c:pt>
                <c:pt idx="83">
                  <c:v>83.426267800000005</c:v>
                </c:pt>
                <c:pt idx="84">
                  <c:v>84.43074050000007</c:v>
                </c:pt>
                <c:pt idx="85">
                  <c:v>85.430517699999996</c:v>
                </c:pt>
                <c:pt idx="86">
                  <c:v>86.422394800000006</c:v>
                </c:pt>
                <c:pt idx="87">
                  <c:v>87.437737300000094</c:v>
                </c:pt>
                <c:pt idx="88">
                  <c:v>88.460685500000068</c:v>
                </c:pt>
                <c:pt idx="89">
                  <c:v>89.477984200000037</c:v>
                </c:pt>
                <c:pt idx="90">
                  <c:v>90.495247800000016</c:v>
                </c:pt>
                <c:pt idx="91">
                  <c:v>91.510708099999988</c:v>
                </c:pt>
                <c:pt idx="92">
                  <c:v>92.526332900000057</c:v>
                </c:pt>
                <c:pt idx="93">
                  <c:v>93.54176300000006</c:v>
                </c:pt>
                <c:pt idx="94">
                  <c:v>94.548723900000027</c:v>
                </c:pt>
                <c:pt idx="95">
                  <c:v>95.555477800000062</c:v>
                </c:pt>
                <c:pt idx="96">
                  <c:v>96.571183000000019</c:v>
                </c:pt>
                <c:pt idx="97">
                  <c:v>97.586678300000017</c:v>
                </c:pt>
                <c:pt idx="98">
                  <c:v>98.577801099999988</c:v>
                </c:pt>
                <c:pt idx="99">
                  <c:v>99.586350799999991</c:v>
                </c:pt>
                <c:pt idx="100">
                  <c:v>100.60317540000005</c:v>
                </c:pt>
                <c:pt idx="101">
                  <c:v>101.61018910000007</c:v>
                </c:pt>
                <c:pt idx="102">
                  <c:v>102.62580190000006</c:v>
                </c:pt>
                <c:pt idx="103">
                  <c:v>103.64986510000006</c:v>
                </c:pt>
                <c:pt idx="104">
                  <c:v>104.6410621</c:v>
                </c:pt>
                <c:pt idx="105">
                  <c:v>105.64445310000008</c:v>
                </c:pt>
                <c:pt idx="106">
                  <c:v>106.69133260000001</c:v>
                </c:pt>
                <c:pt idx="107">
                  <c:v>107.69342920000008</c:v>
                </c:pt>
                <c:pt idx="108">
                  <c:v>108.70325480000008</c:v>
                </c:pt>
                <c:pt idx="109">
                  <c:v>109.73210800000004</c:v>
                </c:pt>
                <c:pt idx="110">
                  <c:v>110.72660050000002</c:v>
                </c:pt>
                <c:pt idx="111">
                  <c:v>111.74422909999998</c:v>
                </c:pt>
                <c:pt idx="112">
                  <c:v>112.7648173</c:v>
                </c:pt>
                <c:pt idx="113">
                  <c:v>113.76366040000005</c:v>
                </c:pt>
                <c:pt idx="114">
                  <c:v>114.76210550000008</c:v>
                </c:pt>
                <c:pt idx="115">
                  <c:v>115.76482529999998</c:v>
                </c:pt>
                <c:pt idx="116">
                  <c:v>116.79397019999999</c:v>
                </c:pt>
                <c:pt idx="117">
                  <c:v>117.80289060000007</c:v>
                </c:pt>
                <c:pt idx="118">
                  <c:v>118.81878840000002</c:v>
                </c:pt>
                <c:pt idx="119">
                  <c:v>119.82185340000001</c:v>
                </c:pt>
                <c:pt idx="120">
                  <c:v>120.82836100000009</c:v>
                </c:pt>
                <c:pt idx="121">
                  <c:v>121.85270710000009</c:v>
                </c:pt>
                <c:pt idx="122">
                  <c:v>122.88030630000003</c:v>
                </c:pt>
                <c:pt idx="123">
                  <c:v>123.78662270000007</c:v>
                </c:pt>
                <c:pt idx="124">
                  <c:v>124.79620820000002</c:v>
                </c:pt>
                <c:pt idx="125">
                  <c:v>125.8055243</c:v>
                </c:pt>
                <c:pt idx="126">
                  <c:v>126.79648870000005</c:v>
                </c:pt>
                <c:pt idx="127">
                  <c:v>127.79543380000007</c:v>
                </c:pt>
                <c:pt idx="128">
                  <c:v>128.80295540000009</c:v>
                </c:pt>
                <c:pt idx="129">
                  <c:v>129.79982400000006</c:v>
                </c:pt>
                <c:pt idx="130">
                  <c:v>130.82283490000009</c:v>
                </c:pt>
                <c:pt idx="131">
                  <c:v>131.82341020000001</c:v>
                </c:pt>
                <c:pt idx="132">
                  <c:v>132.83995660000005</c:v>
                </c:pt>
                <c:pt idx="133">
                  <c:v>133.84111640000003</c:v>
                </c:pt>
                <c:pt idx="134">
                  <c:v>134.85467100000005</c:v>
                </c:pt>
                <c:pt idx="135">
                  <c:v>135.86876549999999</c:v>
                </c:pt>
                <c:pt idx="136">
                  <c:v>136.8820518</c:v>
                </c:pt>
                <c:pt idx="137">
                  <c:v>137.8901687</c:v>
                </c:pt>
                <c:pt idx="138">
                  <c:v>138.90730059999999</c:v>
                </c:pt>
                <c:pt idx="139">
                  <c:v>139.91520680000008</c:v>
                </c:pt>
                <c:pt idx="140">
                  <c:v>140.91132220000009</c:v>
                </c:pt>
                <c:pt idx="141">
                  <c:v>141.92564770000001</c:v>
                </c:pt>
                <c:pt idx="142">
                  <c:v>142.93177100000003</c:v>
                </c:pt>
                <c:pt idx="143">
                  <c:v>143.93189810000001</c:v>
                </c:pt>
                <c:pt idx="144">
                  <c:v>144.93691320000005</c:v>
                </c:pt>
                <c:pt idx="145">
                  <c:v>145.94671630000005</c:v>
                </c:pt>
                <c:pt idx="146">
                  <c:v>146.94593070000008</c:v>
                </c:pt>
                <c:pt idx="147">
                  <c:v>147.95480989999999</c:v>
                </c:pt>
                <c:pt idx="148">
                  <c:v>148.95336459999999</c:v>
                </c:pt>
                <c:pt idx="149">
                  <c:v>149.96904260000008</c:v>
                </c:pt>
                <c:pt idx="150">
                  <c:v>150.98064480000005</c:v>
                </c:pt>
                <c:pt idx="151">
                  <c:v>151.96649769999999</c:v>
                </c:pt>
                <c:pt idx="152">
                  <c:v>152.98213100000009</c:v>
                </c:pt>
                <c:pt idx="153">
                  <c:v>154.00339150000002</c:v>
                </c:pt>
                <c:pt idx="154">
                  <c:v>155.01546710000002</c:v>
                </c:pt>
                <c:pt idx="155">
                  <c:v>156.02354980000007</c:v>
                </c:pt>
                <c:pt idx="156">
                  <c:v>157.03983220000009</c:v>
                </c:pt>
                <c:pt idx="157">
                  <c:v>158.05100040000002</c:v>
                </c:pt>
                <c:pt idx="158">
                  <c:v>159.05921810000007</c:v>
                </c:pt>
                <c:pt idx="159">
                  <c:v>160.0546435</c:v>
                </c:pt>
                <c:pt idx="160">
                  <c:v>161.0525308</c:v>
                </c:pt>
                <c:pt idx="161">
                  <c:v>162.05248460000007</c:v>
                </c:pt>
                <c:pt idx="162">
                  <c:v>163.0568019000001</c:v>
                </c:pt>
                <c:pt idx="163">
                  <c:v>164.05513670000005</c:v>
                </c:pt>
                <c:pt idx="164">
                  <c:v>165.07030559999998</c:v>
                </c:pt>
                <c:pt idx="165">
                  <c:v>166.07524560000002</c:v>
                </c:pt>
                <c:pt idx="166">
                  <c:v>167.06886760000009</c:v>
                </c:pt>
                <c:pt idx="167">
                  <c:v>168.06539129999999</c:v>
                </c:pt>
                <c:pt idx="168">
                  <c:v>169.0675761</c:v>
                </c:pt>
                <c:pt idx="169">
                  <c:v>170.08740820000003</c:v>
                </c:pt>
                <c:pt idx="170">
                  <c:v>171.07929039999999</c:v>
                </c:pt>
                <c:pt idx="171">
                  <c:v>172.08272980000004</c:v>
                </c:pt>
                <c:pt idx="172">
                  <c:v>173.10481220000008</c:v>
                </c:pt>
                <c:pt idx="173">
                  <c:v>174.09817250000003</c:v>
                </c:pt>
                <c:pt idx="174">
                  <c:v>175.1053713</c:v>
                </c:pt>
                <c:pt idx="175">
                  <c:v>176.1132963</c:v>
                </c:pt>
                <c:pt idx="176">
                  <c:v>177.13010580000002</c:v>
                </c:pt>
                <c:pt idx="177">
                  <c:v>178.10730640000008</c:v>
                </c:pt>
                <c:pt idx="178">
                  <c:v>179.1156234</c:v>
                </c:pt>
                <c:pt idx="179">
                  <c:v>180.11279810000008</c:v>
                </c:pt>
                <c:pt idx="180">
                  <c:v>181.19324340000003</c:v>
                </c:pt>
                <c:pt idx="181">
                  <c:v>182.15692890000003</c:v>
                </c:pt>
                <c:pt idx="182">
                  <c:v>183.15281350000009</c:v>
                </c:pt>
                <c:pt idx="183">
                  <c:v>184.21498760000009</c:v>
                </c:pt>
                <c:pt idx="184">
                  <c:v>185.19207830000005</c:v>
                </c:pt>
                <c:pt idx="185">
                  <c:v>186.21000409999999</c:v>
                </c:pt>
                <c:pt idx="186">
                  <c:v>187.19417470000008</c:v>
                </c:pt>
                <c:pt idx="187">
                  <c:v>188.23980440000003</c:v>
                </c:pt>
                <c:pt idx="188">
                  <c:v>189.20651900000007</c:v>
                </c:pt>
                <c:pt idx="189">
                  <c:v>190.19514320000008</c:v>
                </c:pt>
                <c:pt idx="190">
                  <c:v>191.19423760000006</c:v>
                </c:pt>
                <c:pt idx="191">
                  <c:v>192.20683180000003</c:v>
                </c:pt>
                <c:pt idx="192">
                  <c:v>193.20902490000003</c:v>
                </c:pt>
                <c:pt idx="193">
                  <c:v>194.22393610000006</c:v>
                </c:pt>
                <c:pt idx="194">
                  <c:v>195.25386920000005</c:v>
                </c:pt>
                <c:pt idx="195">
                  <c:v>196.29047639999999</c:v>
                </c:pt>
                <c:pt idx="196">
                  <c:v>197.29699060000007</c:v>
                </c:pt>
                <c:pt idx="197">
                  <c:v>198.28729020000003</c:v>
                </c:pt>
                <c:pt idx="198">
                  <c:v>199.32627630000002</c:v>
                </c:pt>
                <c:pt idx="199">
                  <c:v>200.29140300000006</c:v>
                </c:pt>
                <c:pt idx="200">
                  <c:v>201.31438990000004</c:v>
                </c:pt>
                <c:pt idx="201">
                  <c:v>202.31466010000008</c:v>
                </c:pt>
                <c:pt idx="202">
                  <c:v>203.34779900000001</c:v>
                </c:pt>
                <c:pt idx="203">
                  <c:v>204.35633150000001</c:v>
                </c:pt>
                <c:pt idx="204">
                  <c:v>205.36257390000003</c:v>
                </c:pt>
                <c:pt idx="205">
                  <c:v>206.3650715</c:v>
                </c:pt>
                <c:pt idx="206">
                  <c:v>207.37008400000002</c:v>
                </c:pt>
                <c:pt idx="207">
                  <c:v>208.28292959999999</c:v>
                </c:pt>
                <c:pt idx="208">
                  <c:v>209.29833120000001</c:v>
                </c:pt>
                <c:pt idx="209">
                  <c:v>210.305117</c:v>
                </c:pt>
                <c:pt idx="210">
                  <c:v>211.29467700000009</c:v>
                </c:pt>
                <c:pt idx="211">
                  <c:v>212.3146862000001</c:v>
                </c:pt>
                <c:pt idx="212">
                  <c:v>213.32478639999999</c:v>
                </c:pt>
                <c:pt idx="213">
                  <c:v>214.32277800000008</c:v>
                </c:pt>
                <c:pt idx="214">
                  <c:v>215.32710029999998</c:v>
                </c:pt>
                <c:pt idx="215">
                  <c:v>216.33362629999999</c:v>
                </c:pt>
                <c:pt idx="216">
                  <c:v>217.34932250000008</c:v>
                </c:pt>
                <c:pt idx="217">
                  <c:v>218.35604910000006</c:v>
                </c:pt>
                <c:pt idx="218">
                  <c:v>219.35584830000005</c:v>
                </c:pt>
                <c:pt idx="219">
                  <c:v>220.35653070000001</c:v>
                </c:pt>
                <c:pt idx="220">
                  <c:v>221.34514660000002</c:v>
                </c:pt>
                <c:pt idx="221">
                  <c:v>222.34528</c:v>
                </c:pt>
                <c:pt idx="222">
                  <c:v>223.36095870000008</c:v>
                </c:pt>
                <c:pt idx="223">
                  <c:v>224.3612912000001</c:v>
                </c:pt>
                <c:pt idx="224">
                  <c:v>225.3770737000001</c:v>
                </c:pt>
                <c:pt idx="225">
                  <c:v>226.38118070000007</c:v>
                </c:pt>
                <c:pt idx="226">
                  <c:v>227.37907010000004</c:v>
                </c:pt>
                <c:pt idx="227">
                  <c:v>228.3905870000001</c:v>
                </c:pt>
                <c:pt idx="228">
                  <c:v>229.3938558000001</c:v>
                </c:pt>
                <c:pt idx="229">
                  <c:v>230.4004132</c:v>
                </c:pt>
                <c:pt idx="230">
                  <c:v>231.39115980000008</c:v>
                </c:pt>
                <c:pt idx="231">
                  <c:v>232.39098669999998</c:v>
                </c:pt>
                <c:pt idx="232">
                  <c:v>233.40660009999999</c:v>
                </c:pt>
                <c:pt idx="233">
                  <c:v>234.41326520000007</c:v>
                </c:pt>
                <c:pt idx="234">
                  <c:v>235.42067940000004</c:v>
                </c:pt>
                <c:pt idx="235">
                  <c:v>236.43235570000002</c:v>
                </c:pt>
                <c:pt idx="236">
                  <c:v>237.43209090000005</c:v>
                </c:pt>
                <c:pt idx="237">
                  <c:v>238.43182569999999</c:v>
                </c:pt>
                <c:pt idx="238">
                  <c:v>239.4316073</c:v>
                </c:pt>
                <c:pt idx="239">
                  <c:v>240.43888270000002</c:v>
                </c:pt>
                <c:pt idx="240">
                  <c:v>241.43885910000006</c:v>
                </c:pt>
                <c:pt idx="241">
                  <c:v>242.43831510000007</c:v>
                </c:pt>
                <c:pt idx="242">
                  <c:v>243.45403090000002</c:v>
                </c:pt>
                <c:pt idx="243">
                  <c:v>244.4697979</c:v>
                </c:pt>
                <c:pt idx="244">
                  <c:v>245.47006590000001</c:v>
                </c:pt>
                <c:pt idx="245">
                  <c:v>246.47033420000002</c:v>
                </c:pt>
                <c:pt idx="246">
                  <c:v>247.47028260000002</c:v>
                </c:pt>
                <c:pt idx="247">
                  <c:v>248.47049360000005</c:v>
                </c:pt>
                <c:pt idx="248">
                  <c:v>249.47087970000007</c:v>
                </c:pt>
                <c:pt idx="249">
                  <c:v>250.4704855</c:v>
                </c:pt>
                <c:pt idx="250">
                  <c:v>251.48599640000009</c:v>
                </c:pt>
                <c:pt idx="251">
                  <c:v>252.49834710000005</c:v>
                </c:pt>
                <c:pt idx="252">
                  <c:v>253.52420590000008</c:v>
                </c:pt>
                <c:pt idx="253">
                  <c:v>254.53217140000004</c:v>
                </c:pt>
                <c:pt idx="254">
                  <c:v>255.53805560000001</c:v>
                </c:pt>
                <c:pt idx="255">
                  <c:v>256.54938340000001</c:v>
                </c:pt>
                <c:pt idx="256">
                  <c:v>257.54932010000005</c:v>
                </c:pt>
                <c:pt idx="257">
                  <c:v>258.54981080000005</c:v>
                </c:pt>
                <c:pt idx="258">
                  <c:v>259.55718669999999</c:v>
                </c:pt>
                <c:pt idx="259">
                  <c:v>260.54771740000001</c:v>
                </c:pt>
                <c:pt idx="260">
                  <c:v>261.55032700000004</c:v>
                </c:pt>
                <c:pt idx="261">
                  <c:v>262.55487670000002</c:v>
                </c:pt>
                <c:pt idx="262">
                  <c:v>263.54564110000001</c:v>
                </c:pt>
                <c:pt idx="263">
                  <c:v>264.54528550000009</c:v>
                </c:pt>
                <c:pt idx="264">
                  <c:v>265.55540550000001</c:v>
                </c:pt>
                <c:pt idx="265">
                  <c:v>266.55983639999999</c:v>
                </c:pt>
                <c:pt idx="266">
                  <c:v>267.54566780000005</c:v>
                </c:pt>
                <c:pt idx="267">
                  <c:v>268.56019720000006</c:v>
                </c:pt>
                <c:pt idx="268">
                  <c:v>269.56196980000004</c:v>
                </c:pt>
                <c:pt idx="269">
                  <c:v>270.57303530000002</c:v>
                </c:pt>
                <c:pt idx="270">
                  <c:v>271.57304160000001</c:v>
                </c:pt>
                <c:pt idx="271">
                  <c:v>272.5884483000001</c:v>
                </c:pt>
                <c:pt idx="272">
                  <c:v>273.60013430000004</c:v>
                </c:pt>
                <c:pt idx="273">
                  <c:v>274.59756609999999</c:v>
                </c:pt>
                <c:pt idx="274">
                  <c:v>275.59479759999999</c:v>
                </c:pt>
                <c:pt idx="275">
                  <c:v>276.61766540000008</c:v>
                </c:pt>
                <c:pt idx="276">
                  <c:v>277.63370090000001</c:v>
                </c:pt>
                <c:pt idx="277">
                  <c:v>278.63752729999999</c:v>
                </c:pt>
                <c:pt idx="278">
                  <c:v>279.63567410000007</c:v>
                </c:pt>
                <c:pt idx="279">
                  <c:v>280.65196539999999</c:v>
                </c:pt>
                <c:pt idx="280">
                  <c:v>281.65816310000002</c:v>
                </c:pt>
                <c:pt idx="281">
                  <c:v>282.67422750000003</c:v>
                </c:pt>
                <c:pt idx="282">
                  <c:v>283.67415800000003</c:v>
                </c:pt>
                <c:pt idx="283">
                  <c:v>284.6740029</c:v>
                </c:pt>
                <c:pt idx="284">
                  <c:v>285.68967290000001</c:v>
                </c:pt>
                <c:pt idx="285">
                  <c:v>286.70571490000009</c:v>
                </c:pt>
                <c:pt idx="286">
                  <c:v>287.72216230000004</c:v>
                </c:pt>
                <c:pt idx="287">
                  <c:v>288.72889810000004</c:v>
                </c:pt>
                <c:pt idx="288">
                  <c:v>289.72806980000007</c:v>
                </c:pt>
                <c:pt idx="289">
                  <c:v>290.74385490000009</c:v>
                </c:pt>
                <c:pt idx="290">
                  <c:v>291.74829740000007</c:v>
                </c:pt>
                <c:pt idx="291">
                  <c:v>292.763734</c:v>
                </c:pt>
                <c:pt idx="292">
                  <c:v>293.78367130000004</c:v>
                </c:pt>
                <c:pt idx="293">
                  <c:v>294.80008280000004</c:v>
                </c:pt>
                <c:pt idx="294">
                  <c:v>295.80711640000004</c:v>
                </c:pt>
                <c:pt idx="295">
                  <c:v>296.79660620000004</c:v>
                </c:pt>
                <c:pt idx="296">
                  <c:v>297.80303780000008</c:v>
                </c:pt>
                <c:pt idx="297">
                  <c:v>298.81025180000006</c:v>
                </c:pt>
                <c:pt idx="298">
                  <c:v>299.83820610000009</c:v>
                </c:pt>
                <c:pt idx="299">
                  <c:v>300.84560510000006</c:v>
                </c:pt>
                <c:pt idx="300">
                  <c:v>301.84534650000001</c:v>
                </c:pt>
                <c:pt idx="301">
                  <c:v>302.84537929999999</c:v>
                </c:pt>
                <c:pt idx="302">
                  <c:v>303.8444866000001</c:v>
                </c:pt>
                <c:pt idx="303">
                  <c:v>304.84504770000001</c:v>
                </c:pt>
                <c:pt idx="304">
                  <c:v>305.86769930000003</c:v>
                </c:pt>
                <c:pt idx="305">
                  <c:v>306.88142120000009</c:v>
                </c:pt>
                <c:pt idx="306">
                  <c:v>307.89708189999999</c:v>
                </c:pt>
                <c:pt idx="307">
                  <c:v>308.91444190000004</c:v>
                </c:pt>
                <c:pt idx="308">
                  <c:v>309.91461300000003</c:v>
                </c:pt>
                <c:pt idx="309">
                  <c:v>310.91427390000001</c:v>
                </c:pt>
                <c:pt idx="310">
                  <c:v>311.9296918</c:v>
                </c:pt>
                <c:pt idx="311">
                  <c:v>312.92983550000008</c:v>
                </c:pt>
                <c:pt idx="312">
                  <c:v>313.93001730000003</c:v>
                </c:pt>
                <c:pt idx="313">
                  <c:v>314.93039350000004</c:v>
                </c:pt>
                <c:pt idx="314">
                  <c:v>315.92999230000009</c:v>
                </c:pt>
                <c:pt idx="315">
                  <c:v>316.93085130000009</c:v>
                </c:pt>
                <c:pt idx="316">
                  <c:v>317.92881900000009</c:v>
                </c:pt>
                <c:pt idx="317">
                  <c:v>318.92959160000009</c:v>
                </c:pt>
                <c:pt idx="318">
                  <c:v>319.92283520000001</c:v>
                </c:pt>
                <c:pt idx="319">
                  <c:v>320.92028190000008</c:v>
                </c:pt>
                <c:pt idx="320">
                  <c:v>321.9199546000001</c:v>
                </c:pt>
                <c:pt idx="321">
                  <c:v>322.91992379999999</c:v>
                </c:pt>
                <c:pt idx="322">
                  <c:v>323.9267648</c:v>
                </c:pt>
                <c:pt idx="323">
                  <c:v>324.92158690000008</c:v>
                </c:pt>
                <c:pt idx="324">
                  <c:v>325.9288024</c:v>
                </c:pt>
                <c:pt idx="325">
                  <c:v>326.91983990000006</c:v>
                </c:pt>
                <c:pt idx="326">
                  <c:v>327.92070640000009</c:v>
                </c:pt>
                <c:pt idx="327">
                  <c:v>328.9338156</c:v>
                </c:pt>
                <c:pt idx="328">
                  <c:v>329.92046740000001</c:v>
                </c:pt>
                <c:pt idx="329">
                  <c:v>330.92014319999998</c:v>
                </c:pt>
                <c:pt idx="330">
                  <c:v>331.9204694</c:v>
                </c:pt>
                <c:pt idx="331">
                  <c:v>332.93581500000005</c:v>
                </c:pt>
                <c:pt idx="332">
                  <c:v>333.9648608</c:v>
                </c:pt>
                <c:pt idx="333">
                  <c:v>334.98066119999999</c:v>
                </c:pt>
                <c:pt idx="334">
                  <c:v>335.97719050000001</c:v>
                </c:pt>
                <c:pt idx="335">
                  <c:v>336.98097530000007</c:v>
                </c:pt>
                <c:pt idx="336">
                  <c:v>337.98787140000002</c:v>
                </c:pt>
                <c:pt idx="337">
                  <c:v>339.0016071</c:v>
                </c:pt>
                <c:pt idx="338">
                  <c:v>340.02383070000008</c:v>
                </c:pt>
                <c:pt idx="339">
                  <c:v>341.02382210000007</c:v>
                </c:pt>
                <c:pt idx="340">
                  <c:v>342.01673449999998</c:v>
                </c:pt>
                <c:pt idx="341">
                  <c:v>343.02665950000005</c:v>
                </c:pt>
                <c:pt idx="342">
                  <c:v>344.0556716000001</c:v>
                </c:pt>
                <c:pt idx="343">
                  <c:v>345.04814370000008</c:v>
                </c:pt>
                <c:pt idx="344">
                  <c:v>346.0544877000001</c:v>
                </c:pt>
                <c:pt idx="345">
                  <c:v>347.05738240000005</c:v>
                </c:pt>
                <c:pt idx="346">
                  <c:v>348.06541530000004</c:v>
                </c:pt>
                <c:pt idx="347">
                  <c:v>349.06929439999999</c:v>
                </c:pt>
                <c:pt idx="348">
                  <c:v>350.06685460000006</c:v>
                </c:pt>
                <c:pt idx="349">
                  <c:v>351.0686584</c:v>
                </c:pt>
                <c:pt idx="350">
                  <c:v>352.08943640000007</c:v>
                </c:pt>
                <c:pt idx="351">
                  <c:v>353.10403480000002</c:v>
                </c:pt>
                <c:pt idx="352">
                  <c:v>354.14701280000008</c:v>
                </c:pt>
                <c:pt idx="353">
                  <c:v>355.14137240000002</c:v>
                </c:pt>
                <c:pt idx="354">
                  <c:v>356.15904940000007</c:v>
                </c:pt>
                <c:pt idx="355">
                  <c:v>357.05116040000007</c:v>
                </c:pt>
                <c:pt idx="356">
                  <c:v>358.06649540000001</c:v>
                </c:pt>
                <c:pt idx="357">
                  <c:v>359.0663634</c:v>
                </c:pt>
                <c:pt idx="358">
                  <c:v>360.06314240000006</c:v>
                </c:pt>
                <c:pt idx="359">
                  <c:v>361.07859140000005</c:v>
                </c:pt>
                <c:pt idx="360">
                  <c:v>362.0945954</c:v>
                </c:pt>
                <c:pt idx="361">
                  <c:v>363.10117439999999</c:v>
                </c:pt>
                <c:pt idx="362">
                  <c:v>364.09831340000005</c:v>
                </c:pt>
                <c:pt idx="363">
                  <c:v>365.09826240000007</c:v>
                </c:pt>
                <c:pt idx="364">
                  <c:v>366.09420740000007</c:v>
                </c:pt>
                <c:pt idx="365">
                  <c:v>367.0942364</c:v>
                </c:pt>
                <c:pt idx="366">
                  <c:v>368.10943440000005</c:v>
                </c:pt>
                <c:pt idx="367">
                  <c:v>369.12277040000004</c:v>
                </c:pt>
                <c:pt idx="368">
                  <c:v>370.1324224</c:v>
                </c:pt>
                <c:pt idx="369">
                  <c:v>371.14825240000005</c:v>
                </c:pt>
                <c:pt idx="370">
                  <c:v>372.16899540000009</c:v>
                </c:pt>
                <c:pt idx="371">
                  <c:v>373.15940140000009</c:v>
                </c:pt>
                <c:pt idx="372">
                  <c:v>374.16919340000004</c:v>
                </c:pt>
                <c:pt idx="373">
                  <c:v>375.16924540000002</c:v>
                </c:pt>
                <c:pt idx="374">
                  <c:v>376.17687840000008</c:v>
                </c:pt>
                <c:pt idx="375">
                  <c:v>377.17711640000005</c:v>
                </c:pt>
                <c:pt idx="376">
                  <c:v>378.1869044</c:v>
                </c:pt>
                <c:pt idx="377">
                  <c:v>379.1873174000001</c:v>
                </c:pt>
                <c:pt idx="378">
                  <c:v>380.20752440000012</c:v>
                </c:pt>
                <c:pt idx="379">
                  <c:v>381.22346240000013</c:v>
                </c:pt>
                <c:pt idx="380">
                  <c:v>382.22328340000001</c:v>
                </c:pt>
                <c:pt idx="381">
                  <c:v>383.22303939999995</c:v>
                </c:pt>
                <c:pt idx="382">
                  <c:v>384.21944440000004</c:v>
                </c:pt>
                <c:pt idx="383">
                  <c:v>385.23510739999995</c:v>
                </c:pt>
                <c:pt idx="384">
                  <c:v>386.25107340000011</c:v>
                </c:pt>
                <c:pt idx="385">
                  <c:v>387.27258140000015</c:v>
                </c:pt>
                <c:pt idx="386">
                  <c:v>388.28798840000002</c:v>
                </c:pt>
                <c:pt idx="387">
                  <c:v>389.28759739999998</c:v>
                </c:pt>
                <c:pt idx="388">
                  <c:v>390.28782740000008</c:v>
                </c:pt>
                <c:pt idx="389">
                  <c:v>391.30302640000002</c:v>
                </c:pt>
                <c:pt idx="390">
                  <c:v>392.30398939999998</c:v>
                </c:pt>
                <c:pt idx="391">
                  <c:v>393.30154640000012</c:v>
                </c:pt>
                <c:pt idx="392">
                  <c:v>394.30179039999996</c:v>
                </c:pt>
                <c:pt idx="393">
                  <c:v>395.3052464000001</c:v>
                </c:pt>
                <c:pt idx="394">
                  <c:v>396.30601239999999</c:v>
                </c:pt>
                <c:pt idx="395">
                  <c:v>397.30568340000002</c:v>
                </c:pt>
                <c:pt idx="396">
                  <c:v>398.30954340000005</c:v>
                </c:pt>
                <c:pt idx="397">
                  <c:v>399.30253840000012</c:v>
                </c:pt>
                <c:pt idx="398">
                  <c:v>400.30900239999994</c:v>
                </c:pt>
                <c:pt idx="399">
                  <c:v>401.29461939999999</c:v>
                </c:pt>
                <c:pt idx="400">
                  <c:v>402.30252440000015</c:v>
                </c:pt>
                <c:pt idx="401">
                  <c:v>403.30213740000011</c:v>
                </c:pt>
                <c:pt idx="402">
                  <c:v>404.30183939999995</c:v>
                </c:pt>
                <c:pt idx="403">
                  <c:v>405.32097839999994</c:v>
                </c:pt>
                <c:pt idx="404">
                  <c:v>406.35329540000009</c:v>
                </c:pt>
                <c:pt idx="405">
                  <c:v>407.33607440000003</c:v>
                </c:pt>
                <c:pt idx="406">
                  <c:v>408.33973739999999</c:v>
                </c:pt>
                <c:pt idx="407">
                  <c:v>409.34681039999998</c:v>
                </c:pt>
                <c:pt idx="408">
                  <c:v>410.34741539999993</c:v>
                </c:pt>
                <c:pt idx="409">
                  <c:v>411.36282040000003</c:v>
                </c:pt>
                <c:pt idx="410">
                  <c:v>412.3786394</c:v>
                </c:pt>
                <c:pt idx="411">
                  <c:v>413.39245640000001</c:v>
                </c:pt>
                <c:pt idx="412">
                  <c:v>414.40728739999997</c:v>
                </c:pt>
                <c:pt idx="413">
                  <c:v>415.41910339999993</c:v>
                </c:pt>
                <c:pt idx="414">
                  <c:v>416.43259339999997</c:v>
                </c:pt>
                <c:pt idx="415">
                  <c:v>417.44698440000013</c:v>
                </c:pt>
                <c:pt idx="416">
                  <c:v>418.46330339999997</c:v>
                </c:pt>
                <c:pt idx="417">
                  <c:v>419.48029039999994</c:v>
                </c:pt>
                <c:pt idx="418">
                  <c:v>420.47287040000003</c:v>
                </c:pt>
                <c:pt idx="419">
                  <c:v>421.48523740000007</c:v>
                </c:pt>
                <c:pt idx="420">
                  <c:v>422.4916664000001</c:v>
                </c:pt>
                <c:pt idx="421">
                  <c:v>423.51869139999997</c:v>
                </c:pt>
                <c:pt idx="422">
                  <c:v>424.53461140000002</c:v>
                </c:pt>
                <c:pt idx="423">
                  <c:v>425.56667240000013</c:v>
                </c:pt>
                <c:pt idx="424">
                  <c:v>426.56543539999996</c:v>
                </c:pt>
                <c:pt idx="425">
                  <c:v>427.58549640000012</c:v>
                </c:pt>
                <c:pt idx="426">
                  <c:v>428.6019814</c:v>
                </c:pt>
                <c:pt idx="427">
                  <c:v>429.59367639999994</c:v>
                </c:pt>
                <c:pt idx="428">
                  <c:v>430.59526140000014</c:v>
                </c:pt>
                <c:pt idx="429">
                  <c:v>431.6098654000001</c:v>
                </c:pt>
                <c:pt idx="430">
                  <c:v>432.61283040000001</c:v>
                </c:pt>
                <c:pt idx="431">
                  <c:v>433.64292140000009</c:v>
                </c:pt>
                <c:pt idx="432">
                  <c:v>434.64368840000009</c:v>
                </c:pt>
                <c:pt idx="433">
                  <c:v>435.65776640000001</c:v>
                </c:pt>
                <c:pt idx="434">
                  <c:v>436.68164639999998</c:v>
                </c:pt>
                <c:pt idx="435">
                  <c:v>437.67817040000011</c:v>
                </c:pt>
                <c:pt idx="436">
                  <c:v>438.68951840000011</c:v>
                </c:pt>
                <c:pt idx="437">
                  <c:v>439.71340539999994</c:v>
                </c:pt>
                <c:pt idx="438">
                  <c:v>440.72643140000002</c:v>
                </c:pt>
                <c:pt idx="439">
                  <c:v>441.7422914</c:v>
                </c:pt>
                <c:pt idx="440">
                  <c:v>442.75800140000013</c:v>
                </c:pt>
                <c:pt idx="441">
                  <c:v>443.7802104000001</c:v>
                </c:pt>
                <c:pt idx="442">
                  <c:v>444.76845639999999</c:v>
                </c:pt>
                <c:pt idx="443">
                  <c:v>445.80037640000012</c:v>
                </c:pt>
                <c:pt idx="444">
                  <c:v>446.8061934000001</c:v>
                </c:pt>
                <c:pt idx="445">
                  <c:v>447.81832539999994</c:v>
                </c:pt>
                <c:pt idx="446">
                  <c:v>448.83030240000005</c:v>
                </c:pt>
                <c:pt idx="447">
                  <c:v>449.84913640000002</c:v>
                </c:pt>
                <c:pt idx="448">
                  <c:v>450.84678339999994</c:v>
                </c:pt>
                <c:pt idx="449">
                  <c:v>451.85078439999995</c:v>
                </c:pt>
                <c:pt idx="450">
                  <c:v>452.86044440000012</c:v>
                </c:pt>
                <c:pt idx="451">
                  <c:v>453.87256639999998</c:v>
                </c:pt>
                <c:pt idx="452">
                  <c:v>454.90328839999995</c:v>
                </c:pt>
                <c:pt idx="453">
                  <c:v>455.90532540000015</c:v>
                </c:pt>
                <c:pt idx="454">
                  <c:v>456.91917440000009</c:v>
                </c:pt>
                <c:pt idx="455">
                  <c:v>457.9165584000001</c:v>
                </c:pt>
                <c:pt idx="456">
                  <c:v>458.92037340000013</c:v>
                </c:pt>
                <c:pt idx="457">
                  <c:v>459.93640440000001</c:v>
                </c:pt>
                <c:pt idx="458">
                  <c:v>460.95200340000008</c:v>
                </c:pt>
                <c:pt idx="459">
                  <c:v>461.96781339999995</c:v>
                </c:pt>
                <c:pt idx="460">
                  <c:v>462.98372240000015</c:v>
                </c:pt>
                <c:pt idx="461">
                  <c:v>464.00074340000003</c:v>
                </c:pt>
                <c:pt idx="462">
                  <c:v>465.01318939999999</c:v>
                </c:pt>
                <c:pt idx="463">
                  <c:v>466.01526339999998</c:v>
                </c:pt>
                <c:pt idx="464">
                  <c:v>467.01525640000011</c:v>
                </c:pt>
                <c:pt idx="465">
                  <c:v>468.03136140000004</c:v>
                </c:pt>
                <c:pt idx="466">
                  <c:v>469.04666140000006</c:v>
                </c:pt>
                <c:pt idx="467">
                  <c:v>470.05919940000001</c:v>
                </c:pt>
                <c:pt idx="468">
                  <c:v>471.08141439999997</c:v>
                </c:pt>
                <c:pt idx="469">
                  <c:v>472.09272739999994</c:v>
                </c:pt>
                <c:pt idx="470">
                  <c:v>473.1078784</c:v>
                </c:pt>
                <c:pt idx="471">
                  <c:v>474.11328040000001</c:v>
                </c:pt>
                <c:pt idx="472">
                  <c:v>475.11779239999998</c:v>
                </c:pt>
                <c:pt idx="473">
                  <c:v>476.13405240000009</c:v>
                </c:pt>
                <c:pt idx="474">
                  <c:v>477.13308540000014</c:v>
                </c:pt>
                <c:pt idx="475">
                  <c:v>478.13712939999994</c:v>
                </c:pt>
                <c:pt idx="476">
                  <c:v>479.15208940000014</c:v>
                </c:pt>
                <c:pt idx="477">
                  <c:v>480.1626864000001</c:v>
                </c:pt>
                <c:pt idx="478">
                  <c:v>481.07259439999996</c:v>
                </c:pt>
                <c:pt idx="479">
                  <c:v>482.06709540000008</c:v>
                </c:pt>
                <c:pt idx="480">
                  <c:v>483.07989940000004</c:v>
                </c:pt>
                <c:pt idx="481">
                  <c:v>484.09647540000003</c:v>
                </c:pt>
                <c:pt idx="482">
                  <c:v>485.10359140000003</c:v>
                </c:pt>
                <c:pt idx="483">
                  <c:v>486.10618239999997</c:v>
                </c:pt>
                <c:pt idx="484">
                  <c:v>487.10368040000014</c:v>
                </c:pt>
                <c:pt idx="485">
                  <c:v>488.11955240000009</c:v>
                </c:pt>
                <c:pt idx="486">
                  <c:v>489.12093240000002</c:v>
                </c:pt>
                <c:pt idx="487">
                  <c:v>490.12241440000014</c:v>
                </c:pt>
                <c:pt idx="488">
                  <c:v>491.13841839999998</c:v>
                </c:pt>
                <c:pt idx="489">
                  <c:v>492.14026139999999</c:v>
                </c:pt>
                <c:pt idx="490">
                  <c:v>493.15541040000005</c:v>
                </c:pt>
                <c:pt idx="491">
                  <c:v>494.17602840000006</c:v>
                </c:pt>
                <c:pt idx="492">
                  <c:v>495.17726840000012</c:v>
                </c:pt>
                <c:pt idx="493">
                  <c:v>496.19942140000001</c:v>
                </c:pt>
                <c:pt idx="494">
                  <c:v>497.19970139999998</c:v>
                </c:pt>
                <c:pt idx="495">
                  <c:v>498.20055940000009</c:v>
                </c:pt>
                <c:pt idx="496">
                  <c:v>499.21251840000002</c:v>
                </c:pt>
                <c:pt idx="497">
                  <c:v>500.22885039999994</c:v>
                </c:pt>
                <c:pt idx="498">
                  <c:v>501.22845840000002</c:v>
                </c:pt>
                <c:pt idx="499">
                  <c:v>502.22862040000007</c:v>
                </c:pt>
                <c:pt idx="500">
                  <c:v>503.22836340000015</c:v>
                </c:pt>
                <c:pt idx="501">
                  <c:v>504.24518240000009</c:v>
                </c:pt>
                <c:pt idx="502">
                  <c:v>505.26065640000013</c:v>
                </c:pt>
                <c:pt idx="503">
                  <c:v>506.27096440000003</c:v>
                </c:pt>
                <c:pt idx="504">
                  <c:v>507.28640740000003</c:v>
                </c:pt>
                <c:pt idx="505">
                  <c:v>508.2862014000001</c:v>
                </c:pt>
                <c:pt idx="506">
                  <c:v>509.30832739999994</c:v>
                </c:pt>
                <c:pt idx="507">
                  <c:v>510.30828140000006</c:v>
                </c:pt>
                <c:pt idx="508">
                  <c:v>511.31525440000007</c:v>
                </c:pt>
                <c:pt idx="509">
                  <c:v>512.32174240000006</c:v>
                </c:pt>
                <c:pt idx="510">
                  <c:v>513.33344040000009</c:v>
                </c:pt>
                <c:pt idx="511">
                  <c:v>514.33905540000012</c:v>
                </c:pt>
                <c:pt idx="512">
                  <c:v>515.33564239999998</c:v>
                </c:pt>
                <c:pt idx="513">
                  <c:v>516.35483940000006</c:v>
                </c:pt>
                <c:pt idx="514">
                  <c:v>517.34937939999998</c:v>
                </c:pt>
                <c:pt idx="515">
                  <c:v>518.37164240000004</c:v>
                </c:pt>
                <c:pt idx="516">
                  <c:v>519.37132940000004</c:v>
                </c:pt>
                <c:pt idx="517">
                  <c:v>520.38760740000009</c:v>
                </c:pt>
                <c:pt idx="518">
                  <c:v>521.37329540000007</c:v>
                </c:pt>
                <c:pt idx="519">
                  <c:v>522.38124740000001</c:v>
                </c:pt>
                <c:pt idx="520">
                  <c:v>523.39415940000015</c:v>
                </c:pt>
                <c:pt idx="521">
                  <c:v>524.39459240000008</c:v>
                </c:pt>
                <c:pt idx="522">
                  <c:v>525.39519840000014</c:v>
                </c:pt>
                <c:pt idx="523">
                  <c:v>526.38882240000009</c:v>
                </c:pt>
                <c:pt idx="524">
                  <c:v>527.38903640000001</c:v>
                </c:pt>
                <c:pt idx="525">
                  <c:v>528.41744640000013</c:v>
                </c:pt>
                <c:pt idx="526">
                  <c:v>529.43291039999997</c:v>
                </c:pt>
                <c:pt idx="527">
                  <c:v>530.43284440000014</c:v>
                </c:pt>
                <c:pt idx="528">
                  <c:v>531.43336239999996</c:v>
                </c:pt>
                <c:pt idx="529">
                  <c:v>532.43374640000013</c:v>
                </c:pt>
                <c:pt idx="530">
                  <c:v>533.43438140000001</c:v>
                </c:pt>
                <c:pt idx="531">
                  <c:v>534.43381839999995</c:v>
                </c:pt>
                <c:pt idx="532">
                  <c:v>535.4404694000001</c:v>
                </c:pt>
                <c:pt idx="533">
                  <c:v>536.46249739999996</c:v>
                </c:pt>
                <c:pt idx="534">
                  <c:v>537.46224440000003</c:v>
                </c:pt>
                <c:pt idx="535">
                  <c:v>538.47763939999993</c:v>
                </c:pt>
                <c:pt idx="536">
                  <c:v>539.48184440000011</c:v>
                </c:pt>
                <c:pt idx="537">
                  <c:v>540.48203440000009</c:v>
                </c:pt>
                <c:pt idx="538">
                  <c:v>541.48208039999997</c:v>
                </c:pt>
                <c:pt idx="539">
                  <c:v>542.48304840000003</c:v>
                </c:pt>
                <c:pt idx="540">
                  <c:v>543.49893740000005</c:v>
                </c:pt>
                <c:pt idx="541">
                  <c:v>544.51472640000009</c:v>
                </c:pt>
                <c:pt idx="542">
                  <c:v>545.51431940000009</c:v>
                </c:pt>
                <c:pt idx="543">
                  <c:v>546.52950139999996</c:v>
                </c:pt>
                <c:pt idx="544">
                  <c:v>547.54560640000011</c:v>
                </c:pt>
                <c:pt idx="545">
                  <c:v>548.56769840000004</c:v>
                </c:pt>
                <c:pt idx="546">
                  <c:v>549.56842440000003</c:v>
                </c:pt>
                <c:pt idx="547">
                  <c:v>550.58409740000013</c:v>
                </c:pt>
                <c:pt idx="548">
                  <c:v>551.5974824000001</c:v>
                </c:pt>
                <c:pt idx="549">
                  <c:v>552.60444040000004</c:v>
                </c:pt>
                <c:pt idx="550">
                  <c:v>553.60511540000005</c:v>
                </c:pt>
                <c:pt idx="551">
                  <c:v>554.60948740000015</c:v>
                </c:pt>
                <c:pt idx="552">
                  <c:v>555.61067340000011</c:v>
                </c:pt>
                <c:pt idx="553">
                  <c:v>556.6141824</c:v>
                </c:pt>
                <c:pt idx="554">
                  <c:v>557.61779439999998</c:v>
                </c:pt>
                <c:pt idx="555">
                  <c:v>558.63374540000007</c:v>
                </c:pt>
                <c:pt idx="556">
                  <c:v>559.64079240000012</c:v>
                </c:pt>
                <c:pt idx="557">
                  <c:v>560.66342739999993</c:v>
                </c:pt>
                <c:pt idx="558">
                  <c:v>561.67032340000003</c:v>
                </c:pt>
                <c:pt idx="559">
                  <c:v>562.67068440000014</c:v>
                </c:pt>
                <c:pt idx="560">
                  <c:v>563.67103239999994</c:v>
                </c:pt>
                <c:pt idx="561">
                  <c:v>564.6869054</c:v>
                </c:pt>
                <c:pt idx="562">
                  <c:v>565.68770340000003</c:v>
                </c:pt>
                <c:pt idx="563">
                  <c:v>566.71015040000009</c:v>
                </c:pt>
                <c:pt idx="564">
                  <c:v>567.72668340000007</c:v>
                </c:pt>
                <c:pt idx="565">
                  <c:v>568.74204139999995</c:v>
                </c:pt>
                <c:pt idx="566">
                  <c:v>569.75763540000014</c:v>
                </c:pt>
                <c:pt idx="567">
                  <c:v>570.76634139999999</c:v>
                </c:pt>
                <c:pt idx="568">
                  <c:v>571.77355539999996</c:v>
                </c:pt>
                <c:pt idx="569">
                  <c:v>572.78482440000005</c:v>
                </c:pt>
                <c:pt idx="570">
                  <c:v>573.79776939999999</c:v>
                </c:pt>
                <c:pt idx="571">
                  <c:v>574.79803040000013</c:v>
                </c:pt>
                <c:pt idx="572">
                  <c:v>575.8044764</c:v>
                </c:pt>
                <c:pt idx="573">
                  <c:v>576.81138339999995</c:v>
                </c:pt>
                <c:pt idx="574">
                  <c:v>577.82579240000007</c:v>
                </c:pt>
                <c:pt idx="575">
                  <c:v>578.8456754</c:v>
                </c:pt>
                <c:pt idx="576">
                  <c:v>579.86770439999998</c:v>
                </c:pt>
                <c:pt idx="577">
                  <c:v>580.87723340000014</c:v>
                </c:pt>
                <c:pt idx="578">
                  <c:v>581.89263640000001</c:v>
                </c:pt>
                <c:pt idx="579">
                  <c:v>582.90877039999998</c:v>
                </c:pt>
                <c:pt idx="580">
                  <c:v>583.93049640000015</c:v>
                </c:pt>
                <c:pt idx="581">
                  <c:v>584.9313284000001</c:v>
                </c:pt>
                <c:pt idx="582">
                  <c:v>585.94681939999998</c:v>
                </c:pt>
                <c:pt idx="583">
                  <c:v>586.95804439999995</c:v>
                </c:pt>
                <c:pt idx="584">
                  <c:v>587.97336140000004</c:v>
                </c:pt>
                <c:pt idx="585">
                  <c:v>588.98129640000013</c:v>
                </c:pt>
                <c:pt idx="586">
                  <c:v>589.98197040000002</c:v>
                </c:pt>
                <c:pt idx="587">
                  <c:v>590.98160940000014</c:v>
                </c:pt>
                <c:pt idx="588">
                  <c:v>591.98388439999997</c:v>
                </c:pt>
                <c:pt idx="589">
                  <c:v>592.99987539999995</c:v>
                </c:pt>
                <c:pt idx="590">
                  <c:v>594.01616539999998</c:v>
                </c:pt>
                <c:pt idx="591">
                  <c:v>595.04357640000001</c:v>
                </c:pt>
                <c:pt idx="592">
                  <c:v>596.04487240000014</c:v>
                </c:pt>
                <c:pt idx="593">
                  <c:v>597.04608040000005</c:v>
                </c:pt>
                <c:pt idx="594">
                  <c:v>598.04525339999998</c:v>
                </c:pt>
                <c:pt idx="595">
                  <c:v>599.04527040000005</c:v>
                </c:pt>
                <c:pt idx="596">
                  <c:v>600.04795539999998</c:v>
                </c:pt>
                <c:pt idx="597">
                  <c:v>601.0480374</c:v>
                </c:pt>
                <c:pt idx="598">
                  <c:v>602.05427339999994</c:v>
                </c:pt>
                <c:pt idx="599">
                  <c:v>603.0540294000001</c:v>
                </c:pt>
                <c:pt idx="600">
                  <c:v>604.06127840000011</c:v>
                </c:pt>
                <c:pt idx="601">
                  <c:v>605.07688940000014</c:v>
                </c:pt>
                <c:pt idx="602">
                  <c:v>606.0919904000001</c:v>
                </c:pt>
                <c:pt idx="603">
                  <c:v>607.0924854000001</c:v>
                </c:pt>
                <c:pt idx="604">
                  <c:v>608.10116540000001</c:v>
                </c:pt>
                <c:pt idx="605">
                  <c:v>609.09807239999998</c:v>
                </c:pt>
                <c:pt idx="606">
                  <c:v>610.09810040000013</c:v>
                </c:pt>
                <c:pt idx="607">
                  <c:v>611.12053939999998</c:v>
                </c:pt>
                <c:pt idx="608">
                  <c:v>612.13614040000004</c:v>
                </c:pt>
                <c:pt idx="609">
                  <c:v>613.13740440000004</c:v>
                </c:pt>
                <c:pt idx="610">
                  <c:v>614.13611539999999</c:v>
                </c:pt>
                <c:pt idx="611">
                  <c:v>615.15240840000013</c:v>
                </c:pt>
                <c:pt idx="612">
                  <c:v>616.16784240000004</c:v>
                </c:pt>
                <c:pt idx="613">
                  <c:v>617.18309639999995</c:v>
                </c:pt>
                <c:pt idx="614">
                  <c:v>618.18261139999993</c:v>
                </c:pt>
                <c:pt idx="615">
                  <c:v>619.18593040000007</c:v>
                </c:pt>
                <c:pt idx="616">
                  <c:v>620.21574939999994</c:v>
                </c:pt>
                <c:pt idx="617">
                  <c:v>621.23150739999994</c:v>
                </c:pt>
                <c:pt idx="618">
                  <c:v>622.22202040000013</c:v>
                </c:pt>
                <c:pt idx="619">
                  <c:v>623.24731639999993</c:v>
                </c:pt>
                <c:pt idx="620">
                  <c:v>624.26254540000002</c:v>
                </c:pt>
                <c:pt idx="621">
                  <c:v>625.27571539999997</c:v>
                </c:pt>
                <c:pt idx="622">
                  <c:v>626.27357540000014</c:v>
                </c:pt>
                <c:pt idx="623">
                  <c:v>627.28004139999996</c:v>
                </c:pt>
                <c:pt idx="624">
                  <c:v>628.28258540000013</c:v>
                </c:pt>
                <c:pt idx="625">
                  <c:v>629.30486940000003</c:v>
                </c:pt>
                <c:pt idx="626">
                  <c:v>630.2959724000001</c:v>
                </c:pt>
                <c:pt idx="627">
                  <c:v>631.30292440000005</c:v>
                </c:pt>
                <c:pt idx="628">
                  <c:v>632.30770640000003</c:v>
                </c:pt>
                <c:pt idx="629">
                  <c:v>633.3088054000001</c:v>
                </c:pt>
                <c:pt idx="630">
                  <c:v>634.29806539999993</c:v>
                </c:pt>
                <c:pt idx="631">
                  <c:v>635.29850640000006</c:v>
                </c:pt>
                <c:pt idx="632">
                  <c:v>636.29551640000011</c:v>
                </c:pt>
                <c:pt idx="633">
                  <c:v>637.29524440000012</c:v>
                </c:pt>
                <c:pt idx="634">
                  <c:v>638.30183640000007</c:v>
                </c:pt>
                <c:pt idx="635">
                  <c:v>639.29535739999994</c:v>
                </c:pt>
                <c:pt idx="636">
                  <c:v>640.30442140000002</c:v>
                </c:pt>
                <c:pt idx="637">
                  <c:v>641.29530839999995</c:v>
                </c:pt>
                <c:pt idx="638">
                  <c:v>642.31046739999999</c:v>
                </c:pt>
                <c:pt idx="639">
                  <c:v>643.3013244</c:v>
                </c:pt>
                <c:pt idx="640">
                  <c:v>644.30192739999995</c:v>
                </c:pt>
                <c:pt idx="641">
                  <c:v>645.31860740000013</c:v>
                </c:pt>
                <c:pt idx="642">
                  <c:v>646.33606339999994</c:v>
                </c:pt>
                <c:pt idx="643">
                  <c:v>647.34346040000003</c:v>
                </c:pt>
                <c:pt idx="644">
                  <c:v>648.35893840000006</c:v>
                </c:pt>
                <c:pt idx="645">
                  <c:v>649.38800140000001</c:v>
                </c:pt>
                <c:pt idx="646">
                  <c:v>650.38898440000014</c:v>
                </c:pt>
                <c:pt idx="647">
                  <c:v>651.41089339999996</c:v>
                </c:pt>
                <c:pt idx="648">
                  <c:v>652.43001740000011</c:v>
                </c:pt>
                <c:pt idx="649">
                  <c:v>653.42667340000014</c:v>
                </c:pt>
                <c:pt idx="650">
                  <c:v>654.42595840000001</c:v>
                </c:pt>
                <c:pt idx="651">
                  <c:v>655.4260124000001</c:v>
                </c:pt>
                <c:pt idx="652">
                  <c:v>656.42595740000013</c:v>
                </c:pt>
                <c:pt idx="653">
                  <c:v>657.43392340000003</c:v>
                </c:pt>
                <c:pt idx="654">
                  <c:v>658.44773640000005</c:v>
                </c:pt>
                <c:pt idx="655">
                  <c:v>659.43487240000002</c:v>
                </c:pt>
                <c:pt idx="656">
                  <c:v>660.46468240000002</c:v>
                </c:pt>
                <c:pt idx="657">
                  <c:v>661.46545440000011</c:v>
                </c:pt>
                <c:pt idx="658">
                  <c:v>662.49708339999995</c:v>
                </c:pt>
                <c:pt idx="659">
                  <c:v>663.48869139999999</c:v>
                </c:pt>
                <c:pt idx="660">
                  <c:v>664.50732140000002</c:v>
                </c:pt>
                <c:pt idx="661">
                  <c:v>665.52994539999997</c:v>
                </c:pt>
                <c:pt idx="662">
                  <c:v>666.52866640000013</c:v>
                </c:pt>
                <c:pt idx="663">
                  <c:v>667.54308640000011</c:v>
                </c:pt>
                <c:pt idx="664">
                  <c:v>668.55284240000003</c:v>
                </c:pt>
                <c:pt idx="665">
                  <c:v>669.56112040000005</c:v>
                </c:pt>
                <c:pt idx="666">
                  <c:v>670.58542739999996</c:v>
                </c:pt>
                <c:pt idx="667">
                  <c:v>671.59142639999993</c:v>
                </c:pt>
                <c:pt idx="668">
                  <c:v>672.62077340000008</c:v>
                </c:pt>
                <c:pt idx="669">
                  <c:v>673.63749240000004</c:v>
                </c:pt>
                <c:pt idx="670">
                  <c:v>674.63816039999995</c:v>
                </c:pt>
                <c:pt idx="671">
                  <c:v>675.63932239999997</c:v>
                </c:pt>
                <c:pt idx="672">
                  <c:v>676.63758340000015</c:v>
                </c:pt>
                <c:pt idx="673">
                  <c:v>677.64083440000002</c:v>
                </c:pt>
                <c:pt idx="674">
                  <c:v>678.65506940000012</c:v>
                </c:pt>
                <c:pt idx="675">
                  <c:v>679.67199540000013</c:v>
                </c:pt>
                <c:pt idx="676">
                  <c:v>680.67162440000004</c:v>
                </c:pt>
                <c:pt idx="677">
                  <c:v>681.67357340000001</c:v>
                </c:pt>
                <c:pt idx="678">
                  <c:v>682.67789040000014</c:v>
                </c:pt>
                <c:pt idx="679">
                  <c:v>683.68473040000015</c:v>
                </c:pt>
                <c:pt idx="680">
                  <c:v>684.69468440000003</c:v>
                </c:pt>
                <c:pt idx="681">
                  <c:v>685.69429539999999</c:v>
                </c:pt>
                <c:pt idx="682">
                  <c:v>686.69773240000006</c:v>
                </c:pt>
                <c:pt idx="683">
                  <c:v>687.69611240000006</c:v>
                </c:pt>
                <c:pt idx="684">
                  <c:v>688.72430539999993</c:v>
                </c:pt>
                <c:pt idx="685">
                  <c:v>689.72477740000011</c:v>
                </c:pt>
                <c:pt idx="686">
                  <c:v>690.72341540000014</c:v>
                </c:pt>
                <c:pt idx="687">
                  <c:v>691.74677239999994</c:v>
                </c:pt>
                <c:pt idx="688">
                  <c:v>692.76908639999999</c:v>
                </c:pt>
                <c:pt idx="689">
                  <c:v>693.76887939999995</c:v>
                </c:pt>
                <c:pt idx="690">
                  <c:v>694.77388740000004</c:v>
                </c:pt>
                <c:pt idx="691">
                  <c:v>695.80598339999995</c:v>
                </c:pt>
                <c:pt idx="692">
                  <c:v>696.80239140000015</c:v>
                </c:pt>
                <c:pt idx="693">
                  <c:v>697.81144640000014</c:v>
                </c:pt>
                <c:pt idx="694">
                  <c:v>698.84270640000011</c:v>
                </c:pt>
                <c:pt idx="695">
                  <c:v>699.84704040000008</c:v>
                </c:pt>
                <c:pt idx="696">
                  <c:v>700.85642139999993</c:v>
                </c:pt>
                <c:pt idx="697">
                  <c:v>701.86739539999996</c:v>
                </c:pt>
                <c:pt idx="698">
                  <c:v>702.89968239999996</c:v>
                </c:pt>
                <c:pt idx="699">
                  <c:v>703.92141340000001</c:v>
                </c:pt>
                <c:pt idx="700">
                  <c:v>704.9245294000001</c:v>
                </c:pt>
                <c:pt idx="701">
                  <c:v>705.9223674000001</c:v>
                </c:pt>
                <c:pt idx="702">
                  <c:v>706.92765040000006</c:v>
                </c:pt>
                <c:pt idx="703">
                  <c:v>707.93731940000009</c:v>
                </c:pt>
                <c:pt idx="704">
                  <c:v>708.95270940000012</c:v>
                </c:pt>
                <c:pt idx="705">
                  <c:v>709.96383440000011</c:v>
                </c:pt>
                <c:pt idx="706">
                  <c:v>710.97719940000013</c:v>
                </c:pt>
                <c:pt idx="707">
                  <c:v>711.97698339999999</c:v>
                </c:pt>
                <c:pt idx="708">
                  <c:v>712.99276040000007</c:v>
                </c:pt>
                <c:pt idx="709">
                  <c:v>714.02670139999998</c:v>
                </c:pt>
                <c:pt idx="710">
                  <c:v>715.03698640000005</c:v>
                </c:pt>
                <c:pt idx="711">
                  <c:v>716.04471440000009</c:v>
                </c:pt>
                <c:pt idx="712">
                  <c:v>717.05452339999999</c:v>
                </c:pt>
                <c:pt idx="713">
                  <c:v>718.0666344</c:v>
                </c:pt>
                <c:pt idx="714">
                  <c:v>719.07511340000008</c:v>
                </c:pt>
                <c:pt idx="715">
                  <c:v>720.08956240000009</c:v>
                </c:pt>
                <c:pt idx="716">
                  <c:v>721.09669840000004</c:v>
                </c:pt>
                <c:pt idx="717">
                  <c:v>722.10010539999996</c:v>
                </c:pt>
                <c:pt idx="718">
                  <c:v>723.12419340000008</c:v>
                </c:pt>
                <c:pt idx="719">
                  <c:v>724.13921240000002</c:v>
                </c:pt>
                <c:pt idx="720">
                  <c:v>725.14572540000006</c:v>
                </c:pt>
                <c:pt idx="721">
                  <c:v>726.16093340000009</c:v>
                </c:pt>
                <c:pt idx="722">
                  <c:v>727.16745040000012</c:v>
                </c:pt>
                <c:pt idx="723">
                  <c:v>728.16736539999999</c:v>
                </c:pt>
                <c:pt idx="724">
                  <c:v>729.17235040000003</c:v>
                </c:pt>
                <c:pt idx="725">
                  <c:v>730.17229039999995</c:v>
                </c:pt>
                <c:pt idx="726">
                  <c:v>731.18791840000006</c:v>
                </c:pt>
                <c:pt idx="727">
                  <c:v>732.18764040000008</c:v>
                </c:pt>
                <c:pt idx="728">
                  <c:v>733.20440339999993</c:v>
                </c:pt>
                <c:pt idx="729">
                  <c:v>734.2203154</c:v>
                </c:pt>
                <c:pt idx="730">
                  <c:v>735.22201740000003</c:v>
                </c:pt>
                <c:pt idx="731">
                  <c:v>736.24429539999994</c:v>
                </c:pt>
                <c:pt idx="732">
                  <c:v>737.23291340000003</c:v>
                </c:pt>
                <c:pt idx="733">
                  <c:v>738.24897939999994</c:v>
                </c:pt>
                <c:pt idx="734">
                  <c:v>739.26421740000012</c:v>
                </c:pt>
                <c:pt idx="735">
                  <c:v>740.28337139999996</c:v>
                </c:pt>
                <c:pt idx="736">
                  <c:v>741.29932539999993</c:v>
                </c:pt>
                <c:pt idx="737">
                  <c:v>742.29924640000002</c:v>
                </c:pt>
                <c:pt idx="738">
                  <c:v>743.29942040000003</c:v>
                </c:pt>
                <c:pt idx="739">
                  <c:v>744.30355840000004</c:v>
                </c:pt>
                <c:pt idx="740">
                  <c:v>745.30203940000013</c:v>
                </c:pt>
                <c:pt idx="741">
                  <c:v>746.30321340000012</c:v>
                </c:pt>
                <c:pt idx="742">
                  <c:v>747.3025864</c:v>
                </c:pt>
                <c:pt idx="743">
                  <c:v>748.31867240000008</c:v>
                </c:pt>
                <c:pt idx="744">
                  <c:v>749.34386540000003</c:v>
                </c:pt>
                <c:pt idx="745">
                  <c:v>750.36023239999997</c:v>
                </c:pt>
                <c:pt idx="746">
                  <c:v>751.38903940000012</c:v>
                </c:pt>
                <c:pt idx="747">
                  <c:v>752.39509140000007</c:v>
                </c:pt>
                <c:pt idx="748">
                  <c:v>753.42209340000011</c:v>
                </c:pt>
                <c:pt idx="749">
                  <c:v>754.43853139999999</c:v>
                </c:pt>
                <c:pt idx="750">
                  <c:v>755.45513440000002</c:v>
                </c:pt>
                <c:pt idx="751">
                  <c:v>756.47395040000004</c:v>
                </c:pt>
                <c:pt idx="752">
                  <c:v>757.47238840000011</c:v>
                </c:pt>
                <c:pt idx="753">
                  <c:v>758.47655240000006</c:v>
                </c:pt>
                <c:pt idx="754">
                  <c:v>759.51265640000008</c:v>
                </c:pt>
                <c:pt idx="755">
                  <c:v>760.51272540000002</c:v>
                </c:pt>
                <c:pt idx="756">
                  <c:v>761.51080239999999</c:v>
                </c:pt>
                <c:pt idx="757">
                  <c:v>762.52392939999993</c:v>
                </c:pt>
                <c:pt idx="758">
                  <c:v>763.42387240000005</c:v>
                </c:pt>
                <c:pt idx="759">
                  <c:v>764.43711040000005</c:v>
                </c:pt>
                <c:pt idx="760">
                  <c:v>765.45246839999993</c:v>
                </c:pt>
                <c:pt idx="761">
                  <c:v>766.46787940000002</c:v>
                </c:pt>
                <c:pt idx="762">
                  <c:v>767.48099839999998</c:v>
                </c:pt>
                <c:pt idx="763">
                  <c:v>768.47479740000006</c:v>
                </c:pt>
                <c:pt idx="764">
                  <c:v>769.46686639999996</c:v>
                </c:pt>
                <c:pt idx="765">
                  <c:v>770.4805404</c:v>
                </c:pt>
                <c:pt idx="766">
                  <c:v>771.49108940000008</c:v>
                </c:pt>
                <c:pt idx="767">
                  <c:v>772.49095240000008</c:v>
                </c:pt>
                <c:pt idx="768">
                  <c:v>773.49753240000007</c:v>
                </c:pt>
                <c:pt idx="769">
                  <c:v>774.51306439999996</c:v>
                </c:pt>
                <c:pt idx="770">
                  <c:v>775.52867140000001</c:v>
                </c:pt>
                <c:pt idx="771">
                  <c:v>776.53632540000001</c:v>
                </c:pt>
                <c:pt idx="772">
                  <c:v>777.54353240000012</c:v>
                </c:pt>
                <c:pt idx="773">
                  <c:v>778.55903840000008</c:v>
                </c:pt>
                <c:pt idx="774">
                  <c:v>779.57182040000009</c:v>
                </c:pt>
                <c:pt idx="775">
                  <c:v>780.57232639999995</c:v>
                </c:pt>
                <c:pt idx="776">
                  <c:v>781.56300440000007</c:v>
                </c:pt>
                <c:pt idx="777">
                  <c:v>782.56304540000008</c:v>
                </c:pt>
                <c:pt idx="778">
                  <c:v>783.56360840000013</c:v>
                </c:pt>
                <c:pt idx="779">
                  <c:v>784.57952039999998</c:v>
                </c:pt>
                <c:pt idx="780">
                  <c:v>785.59740739999995</c:v>
                </c:pt>
                <c:pt idx="781">
                  <c:v>786.6131074000001</c:v>
                </c:pt>
                <c:pt idx="782">
                  <c:v>787.6131044</c:v>
                </c:pt>
                <c:pt idx="783">
                  <c:v>788.62007540000002</c:v>
                </c:pt>
                <c:pt idx="784">
                  <c:v>789.62780839999994</c:v>
                </c:pt>
                <c:pt idx="785">
                  <c:v>790.63509540000007</c:v>
                </c:pt>
                <c:pt idx="786">
                  <c:v>791.63207040000009</c:v>
                </c:pt>
                <c:pt idx="787">
                  <c:v>792.62372540000013</c:v>
                </c:pt>
                <c:pt idx="788">
                  <c:v>793.62361539999995</c:v>
                </c:pt>
                <c:pt idx="789">
                  <c:v>794.64198339999996</c:v>
                </c:pt>
                <c:pt idx="790">
                  <c:v>795.64209340000014</c:v>
                </c:pt>
                <c:pt idx="791">
                  <c:v>796.64984240000001</c:v>
                </c:pt>
                <c:pt idx="792">
                  <c:v>797.64942940000003</c:v>
                </c:pt>
                <c:pt idx="793">
                  <c:v>798.64977540000007</c:v>
                </c:pt>
                <c:pt idx="794">
                  <c:v>799.65007739999999</c:v>
                </c:pt>
                <c:pt idx="795">
                  <c:v>800.64946840000005</c:v>
                </c:pt>
                <c:pt idx="796">
                  <c:v>801.64997940000001</c:v>
                </c:pt>
                <c:pt idx="797">
                  <c:v>802.64115140000001</c:v>
                </c:pt>
                <c:pt idx="798">
                  <c:v>803.66155540000011</c:v>
                </c:pt>
                <c:pt idx="799">
                  <c:v>804.66571740000006</c:v>
                </c:pt>
                <c:pt idx="800">
                  <c:v>805.66590640000015</c:v>
                </c:pt>
                <c:pt idx="801">
                  <c:v>806.66957140000011</c:v>
                </c:pt>
                <c:pt idx="802">
                  <c:v>807.68097240000009</c:v>
                </c:pt>
                <c:pt idx="803">
                  <c:v>808.67186440000012</c:v>
                </c:pt>
                <c:pt idx="804">
                  <c:v>809.67575739999995</c:v>
                </c:pt>
                <c:pt idx="805">
                  <c:v>810.68729339999993</c:v>
                </c:pt>
                <c:pt idx="806">
                  <c:v>811.68738840000003</c:v>
                </c:pt>
                <c:pt idx="807">
                  <c:v>812.70026040000005</c:v>
                </c:pt>
                <c:pt idx="808">
                  <c:v>813.70018340000013</c:v>
                </c:pt>
                <c:pt idx="809">
                  <c:v>814.70047239999997</c:v>
                </c:pt>
                <c:pt idx="810">
                  <c:v>815.70138439999994</c:v>
                </c:pt>
                <c:pt idx="811">
                  <c:v>816.72098240000003</c:v>
                </c:pt>
                <c:pt idx="812">
                  <c:v>817.72792540000012</c:v>
                </c:pt>
                <c:pt idx="813">
                  <c:v>818.72011439999994</c:v>
                </c:pt>
                <c:pt idx="814">
                  <c:v>819.72087840000006</c:v>
                </c:pt>
                <c:pt idx="815">
                  <c:v>820.72287240000003</c:v>
                </c:pt>
                <c:pt idx="816">
                  <c:v>821.72341940000013</c:v>
                </c:pt>
                <c:pt idx="817">
                  <c:v>822.72009839999998</c:v>
                </c:pt>
                <c:pt idx="818">
                  <c:v>823.71950140000001</c:v>
                </c:pt>
                <c:pt idx="819">
                  <c:v>824.73529940000014</c:v>
                </c:pt>
                <c:pt idx="820">
                  <c:v>825.7350904000001</c:v>
                </c:pt>
                <c:pt idx="821">
                  <c:v>826.75086840000006</c:v>
                </c:pt>
                <c:pt idx="822">
                  <c:v>827.76659640000014</c:v>
                </c:pt>
                <c:pt idx="823">
                  <c:v>828.7680024</c:v>
                </c:pt>
                <c:pt idx="824">
                  <c:v>829.77961940000012</c:v>
                </c:pt>
                <c:pt idx="825">
                  <c:v>830.80353539999999</c:v>
                </c:pt>
                <c:pt idx="826">
                  <c:v>831.80404740000006</c:v>
                </c:pt>
                <c:pt idx="827">
                  <c:v>832.80643640000005</c:v>
                </c:pt>
                <c:pt idx="828">
                  <c:v>833.82370040000012</c:v>
                </c:pt>
                <c:pt idx="829">
                  <c:v>834.82907540000008</c:v>
                </c:pt>
                <c:pt idx="830">
                  <c:v>835.84802040000011</c:v>
                </c:pt>
                <c:pt idx="831">
                  <c:v>836.85092939999993</c:v>
                </c:pt>
                <c:pt idx="832">
                  <c:v>837.87435740000012</c:v>
                </c:pt>
                <c:pt idx="833">
                  <c:v>838.88929040000005</c:v>
                </c:pt>
                <c:pt idx="834">
                  <c:v>839.91236140000012</c:v>
                </c:pt>
                <c:pt idx="835">
                  <c:v>840.92716239999993</c:v>
                </c:pt>
                <c:pt idx="836">
                  <c:v>841.94319039999993</c:v>
                </c:pt>
                <c:pt idx="837">
                  <c:v>842.96187240000006</c:v>
                </c:pt>
                <c:pt idx="838">
                  <c:v>843.98924139999997</c:v>
                </c:pt>
                <c:pt idx="839">
                  <c:v>845.01000839999995</c:v>
                </c:pt>
                <c:pt idx="840">
                  <c:v>845.90954640000007</c:v>
                </c:pt>
                <c:pt idx="841">
                  <c:v>846.91584240000009</c:v>
                </c:pt>
                <c:pt idx="842">
                  <c:v>847.91654040000014</c:v>
                </c:pt>
                <c:pt idx="843">
                  <c:v>848.9318664000001</c:v>
                </c:pt>
                <c:pt idx="844">
                  <c:v>849.9318164</c:v>
                </c:pt>
                <c:pt idx="845">
                  <c:v>850.93845739999995</c:v>
                </c:pt>
                <c:pt idx="846">
                  <c:v>851.95426439999994</c:v>
                </c:pt>
                <c:pt idx="847">
                  <c:v>852.96983039999998</c:v>
                </c:pt>
                <c:pt idx="848">
                  <c:v>853.97337540000001</c:v>
                </c:pt>
                <c:pt idx="849">
                  <c:v>854.98603839999998</c:v>
                </c:pt>
                <c:pt idx="850">
                  <c:v>855.98619440000004</c:v>
                </c:pt>
                <c:pt idx="851">
                  <c:v>857.00893439999993</c:v>
                </c:pt>
                <c:pt idx="852">
                  <c:v>857.99960339999996</c:v>
                </c:pt>
                <c:pt idx="853">
                  <c:v>859.02585940000006</c:v>
                </c:pt>
                <c:pt idx="854">
                  <c:v>860.02744640000003</c:v>
                </c:pt>
                <c:pt idx="855">
                  <c:v>861.04156440000008</c:v>
                </c:pt>
                <c:pt idx="856">
                  <c:v>862.04210739999996</c:v>
                </c:pt>
                <c:pt idx="857">
                  <c:v>863.04861440000002</c:v>
                </c:pt>
                <c:pt idx="858">
                  <c:v>864.05487840000012</c:v>
                </c:pt>
                <c:pt idx="859">
                  <c:v>865.05501740000011</c:v>
                </c:pt>
                <c:pt idx="860">
                  <c:v>866.06888240000001</c:v>
                </c:pt>
                <c:pt idx="861">
                  <c:v>867.0600604</c:v>
                </c:pt>
                <c:pt idx="862">
                  <c:v>868.06719639999994</c:v>
                </c:pt>
                <c:pt idx="863">
                  <c:v>869.06700639999997</c:v>
                </c:pt>
                <c:pt idx="864">
                  <c:v>870.07153840000012</c:v>
                </c:pt>
                <c:pt idx="865">
                  <c:v>871.07607440000004</c:v>
                </c:pt>
                <c:pt idx="866">
                  <c:v>872.08724840000002</c:v>
                </c:pt>
                <c:pt idx="867">
                  <c:v>873.09152240000014</c:v>
                </c:pt>
                <c:pt idx="868">
                  <c:v>874.09206940000001</c:v>
                </c:pt>
                <c:pt idx="869">
                  <c:v>875.1047284</c:v>
                </c:pt>
                <c:pt idx="870">
                  <c:v>876.1198584</c:v>
                </c:pt>
                <c:pt idx="871">
                  <c:v>877.12025240000014</c:v>
                </c:pt>
                <c:pt idx="872">
                  <c:v>878.11093340000014</c:v>
                </c:pt>
                <c:pt idx="873">
                  <c:v>879.12270840000008</c:v>
                </c:pt>
                <c:pt idx="874">
                  <c:v>880.14231840000014</c:v>
                </c:pt>
                <c:pt idx="875">
                  <c:v>881.13996740000005</c:v>
                </c:pt>
                <c:pt idx="876">
                  <c:v>882.15242440000009</c:v>
                </c:pt>
                <c:pt idx="877">
                  <c:v>883.14418039999998</c:v>
                </c:pt>
                <c:pt idx="878">
                  <c:v>884.14499839999996</c:v>
                </c:pt>
                <c:pt idx="879">
                  <c:v>885.16038839999999</c:v>
                </c:pt>
                <c:pt idx="880">
                  <c:v>886.16013839999994</c:v>
                </c:pt>
                <c:pt idx="881">
                  <c:v>887.1601124</c:v>
                </c:pt>
                <c:pt idx="882">
                  <c:v>888.1541704</c:v>
                </c:pt>
                <c:pt idx="883">
                  <c:v>889.17035739999994</c:v>
                </c:pt>
                <c:pt idx="884">
                  <c:v>890.18456739999999</c:v>
                </c:pt>
                <c:pt idx="885">
                  <c:v>891.17510640000012</c:v>
                </c:pt>
                <c:pt idx="886">
                  <c:v>892.17451440000002</c:v>
                </c:pt>
                <c:pt idx="887">
                  <c:v>893.17429240000013</c:v>
                </c:pt>
                <c:pt idx="888">
                  <c:v>894.1750224000001</c:v>
                </c:pt>
                <c:pt idx="889">
                  <c:v>895.17555240000013</c:v>
                </c:pt>
                <c:pt idx="890">
                  <c:v>896.18435940000006</c:v>
                </c:pt>
                <c:pt idx="891">
                  <c:v>897.18523240000002</c:v>
                </c:pt>
                <c:pt idx="892">
                  <c:v>898.20473640000012</c:v>
                </c:pt>
                <c:pt idx="893">
                  <c:v>899.21999340000013</c:v>
                </c:pt>
                <c:pt idx="894">
                  <c:v>900.22815240000011</c:v>
                </c:pt>
                <c:pt idx="895">
                  <c:v>901.22876740000004</c:v>
                </c:pt>
                <c:pt idx="896">
                  <c:v>902.23542639999994</c:v>
                </c:pt>
                <c:pt idx="897">
                  <c:v>903.24666839999998</c:v>
                </c:pt>
                <c:pt idx="898">
                  <c:v>904.25398340000004</c:v>
                </c:pt>
                <c:pt idx="899">
                  <c:v>905.2698524000001</c:v>
                </c:pt>
                <c:pt idx="900">
                  <c:v>906.27251439999998</c:v>
                </c:pt>
                <c:pt idx="901">
                  <c:v>907.27152239999998</c:v>
                </c:pt>
                <c:pt idx="902">
                  <c:v>908.26937639999994</c:v>
                </c:pt>
                <c:pt idx="903">
                  <c:v>909.27607240000009</c:v>
                </c:pt>
                <c:pt idx="904">
                  <c:v>910.27188639999997</c:v>
                </c:pt>
                <c:pt idx="905">
                  <c:v>911.26919039999996</c:v>
                </c:pt>
                <c:pt idx="906">
                  <c:v>912.27630039999997</c:v>
                </c:pt>
                <c:pt idx="907">
                  <c:v>913.27326440000013</c:v>
                </c:pt>
                <c:pt idx="908">
                  <c:v>914.27102339999999</c:v>
                </c:pt>
                <c:pt idx="909">
                  <c:v>915.28800540000009</c:v>
                </c:pt>
                <c:pt idx="910">
                  <c:v>916.30800340000008</c:v>
                </c:pt>
                <c:pt idx="911">
                  <c:v>917.29914339999993</c:v>
                </c:pt>
                <c:pt idx="912">
                  <c:v>918.32155840000007</c:v>
                </c:pt>
                <c:pt idx="913">
                  <c:v>919.33668040000009</c:v>
                </c:pt>
                <c:pt idx="914">
                  <c:v>920.34295940000004</c:v>
                </c:pt>
                <c:pt idx="915">
                  <c:v>921.34324640000011</c:v>
                </c:pt>
                <c:pt idx="916">
                  <c:v>922.34672639999997</c:v>
                </c:pt>
                <c:pt idx="917">
                  <c:v>923.36009840000008</c:v>
                </c:pt>
                <c:pt idx="918">
                  <c:v>924.3736854</c:v>
                </c:pt>
                <c:pt idx="919">
                  <c:v>925.4029104</c:v>
                </c:pt>
                <c:pt idx="920">
                  <c:v>926.40551840000001</c:v>
                </c:pt>
                <c:pt idx="921">
                  <c:v>927.4274514</c:v>
                </c:pt>
                <c:pt idx="922">
                  <c:v>928.42482640000014</c:v>
                </c:pt>
                <c:pt idx="923">
                  <c:v>929.42478340000014</c:v>
                </c:pt>
                <c:pt idx="924">
                  <c:v>930.42541740000013</c:v>
                </c:pt>
                <c:pt idx="925">
                  <c:v>931.42571540000006</c:v>
                </c:pt>
                <c:pt idx="926">
                  <c:v>932.42581940000002</c:v>
                </c:pt>
                <c:pt idx="927">
                  <c:v>933.44160739999995</c:v>
                </c:pt>
                <c:pt idx="928">
                  <c:v>934.45238040000015</c:v>
                </c:pt>
                <c:pt idx="929">
                  <c:v>935.48081439999999</c:v>
                </c:pt>
                <c:pt idx="930">
                  <c:v>936.48130640000011</c:v>
                </c:pt>
                <c:pt idx="931">
                  <c:v>937.49657140000011</c:v>
                </c:pt>
                <c:pt idx="932">
                  <c:v>938.50840940000001</c:v>
                </c:pt>
                <c:pt idx="933">
                  <c:v>939.52496239999994</c:v>
                </c:pt>
                <c:pt idx="934">
                  <c:v>940.51966240000013</c:v>
                </c:pt>
                <c:pt idx="935">
                  <c:v>941.52650640000013</c:v>
                </c:pt>
                <c:pt idx="936">
                  <c:v>942.52740440000014</c:v>
                </c:pt>
                <c:pt idx="937">
                  <c:v>943.54362040000012</c:v>
                </c:pt>
                <c:pt idx="938">
                  <c:v>944.55093240000008</c:v>
                </c:pt>
                <c:pt idx="939">
                  <c:v>945.56474040000001</c:v>
                </c:pt>
                <c:pt idx="940">
                  <c:v>946.5755034</c:v>
                </c:pt>
                <c:pt idx="941">
                  <c:v>947.5812744000001</c:v>
                </c:pt>
                <c:pt idx="942">
                  <c:v>948.58422039999994</c:v>
                </c:pt>
                <c:pt idx="943">
                  <c:v>949.58559539999999</c:v>
                </c:pt>
                <c:pt idx="944">
                  <c:v>950.60044240000013</c:v>
                </c:pt>
                <c:pt idx="945">
                  <c:v>951.60290539999994</c:v>
                </c:pt>
                <c:pt idx="946">
                  <c:v>952.62493240000015</c:v>
                </c:pt>
                <c:pt idx="947">
                  <c:v>953.64814940000008</c:v>
                </c:pt>
                <c:pt idx="948">
                  <c:v>954.64077439999994</c:v>
                </c:pt>
                <c:pt idx="949">
                  <c:v>955.64091040000005</c:v>
                </c:pt>
                <c:pt idx="950">
                  <c:v>956.64549440000008</c:v>
                </c:pt>
                <c:pt idx="951">
                  <c:v>957.65252040000007</c:v>
                </c:pt>
                <c:pt idx="952">
                  <c:v>958.54769739999995</c:v>
                </c:pt>
                <c:pt idx="953">
                  <c:v>959.55107839999994</c:v>
                </c:pt>
                <c:pt idx="954">
                  <c:v>960.56105439999999</c:v>
                </c:pt>
                <c:pt idx="955">
                  <c:v>961.56095940000012</c:v>
                </c:pt>
                <c:pt idx="956">
                  <c:v>962.56160340000008</c:v>
                </c:pt>
                <c:pt idx="957">
                  <c:v>963.57740739999997</c:v>
                </c:pt>
                <c:pt idx="958">
                  <c:v>964.59340039999995</c:v>
                </c:pt>
                <c:pt idx="959">
                  <c:v>965.60659939999994</c:v>
                </c:pt>
                <c:pt idx="960">
                  <c:v>966.59180140000001</c:v>
                </c:pt>
                <c:pt idx="961">
                  <c:v>967.59869839999999</c:v>
                </c:pt>
                <c:pt idx="962">
                  <c:v>968.59904640000002</c:v>
                </c:pt>
                <c:pt idx="963">
                  <c:v>969.59922740000013</c:v>
                </c:pt>
                <c:pt idx="964">
                  <c:v>970.59961740000006</c:v>
                </c:pt>
                <c:pt idx="965">
                  <c:v>971.60010040000009</c:v>
                </c:pt>
                <c:pt idx="966">
                  <c:v>972.61592840000014</c:v>
                </c:pt>
                <c:pt idx="967">
                  <c:v>973.62296640000011</c:v>
                </c:pt>
                <c:pt idx="968">
                  <c:v>974.62340640000014</c:v>
                </c:pt>
                <c:pt idx="969">
                  <c:v>975.63924439999994</c:v>
                </c:pt>
                <c:pt idx="970">
                  <c:v>976.63897540000005</c:v>
                </c:pt>
                <c:pt idx="971">
                  <c:v>977.63948940000012</c:v>
                </c:pt>
                <c:pt idx="972">
                  <c:v>978.66597839999997</c:v>
                </c:pt>
                <c:pt idx="973">
                  <c:v>979.66579839999997</c:v>
                </c:pt>
                <c:pt idx="974">
                  <c:v>980.68138439999996</c:v>
                </c:pt>
                <c:pt idx="975">
                  <c:v>981.68256540000004</c:v>
                </c:pt>
                <c:pt idx="976">
                  <c:v>982.68356440000014</c:v>
                </c:pt>
                <c:pt idx="977">
                  <c:v>983.67150040000013</c:v>
                </c:pt>
                <c:pt idx="978">
                  <c:v>984.68445439999994</c:v>
                </c:pt>
                <c:pt idx="979">
                  <c:v>985.68448939999996</c:v>
                </c:pt>
                <c:pt idx="980">
                  <c:v>986.6842484</c:v>
                </c:pt>
                <c:pt idx="981">
                  <c:v>987.68421139999998</c:v>
                </c:pt>
                <c:pt idx="982">
                  <c:v>988.67535140000007</c:v>
                </c:pt>
                <c:pt idx="983">
                  <c:v>989.67692640000007</c:v>
                </c:pt>
                <c:pt idx="984">
                  <c:v>990.67688540000006</c:v>
                </c:pt>
                <c:pt idx="985">
                  <c:v>991.67731140000012</c:v>
                </c:pt>
                <c:pt idx="986">
                  <c:v>992.68008840000005</c:v>
                </c:pt>
                <c:pt idx="987">
                  <c:v>993.67154240000002</c:v>
                </c:pt>
                <c:pt idx="988">
                  <c:v>994.69400940000003</c:v>
                </c:pt>
                <c:pt idx="989">
                  <c:v>995.69156940000005</c:v>
                </c:pt>
                <c:pt idx="990">
                  <c:v>996.69669540000007</c:v>
                </c:pt>
                <c:pt idx="991">
                  <c:v>997.70291140000006</c:v>
                </c:pt>
                <c:pt idx="992">
                  <c:v>998.71935339999993</c:v>
                </c:pt>
                <c:pt idx="993">
                  <c:v>999.73816939999995</c:v>
                </c:pt>
                <c:pt idx="994">
                  <c:v>1000.7577254000001</c:v>
                </c:pt>
                <c:pt idx="995">
                  <c:v>1001.7685794</c:v>
                </c:pt>
                <c:pt idx="996">
                  <c:v>1002.7872553999999</c:v>
                </c:pt>
                <c:pt idx="997">
                  <c:v>1003.7936644</c:v>
                </c:pt>
                <c:pt idx="998">
                  <c:v>1004.8046783999999</c:v>
                </c:pt>
                <c:pt idx="999">
                  <c:v>1005.8090473999999</c:v>
                </c:pt>
                <c:pt idx="1000">
                  <c:v>1006.8171553999999</c:v>
                </c:pt>
                <c:pt idx="1001">
                  <c:v>1007.8232534</c:v>
                </c:pt>
                <c:pt idx="1002">
                  <c:v>1008.8481324000001</c:v>
                </c:pt>
                <c:pt idx="1003">
                  <c:v>1009.8456314000001</c:v>
                </c:pt>
                <c:pt idx="1004">
                  <c:v>1010.8534424000001</c:v>
                </c:pt>
                <c:pt idx="1005">
                  <c:v>1011.8543084000001</c:v>
                </c:pt>
                <c:pt idx="1006">
                  <c:v>1012.8700024000001</c:v>
                </c:pt>
                <c:pt idx="1007">
                  <c:v>1013.8586034000001</c:v>
                </c:pt>
                <c:pt idx="1008">
                  <c:v>1014.8930174000001</c:v>
                </c:pt>
                <c:pt idx="1009">
                  <c:v>1015.9227004000001</c:v>
                </c:pt>
                <c:pt idx="1010">
                  <c:v>1016.9355874000001</c:v>
                </c:pt>
                <c:pt idx="1011">
                  <c:v>1017.9469944000001</c:v>
                </c:pt>
                <c:pt idx="1012">
                  <c:v>1018.9719434</c:v>
                </c:pt>
                <c:pt idx="1013">
                  <c:v>1019.9758763999999</c:v>
                </c:pt>
                <c:pt idx="1014">
                  <c:v>1020.9736733999999</c:v>
                </c:pt>
                <c:pt idx="1015">
                  <c:v>1021.9676384000001</c:v>
                </c:pt>
                <c:pt idx="1016">
                  <c:v>1022.9828434</c:v>
                </c:pt>
                <c:pt idx="1017">
                  <c:v>1023.9745713999999</c:v>
                </c:pt>
                <c:pt idx="1018">
                  <c:v>1024.9850414000002</c:v>
                </c:pt>
                <c:pt idx="1019">
                  <c:v>1026.0115873999998</c:v>
                </c:pt>
                <c:pt idx="1020">
                  <c:v>1027.0219784000001</c:v>
                </c:pt>
                <c:pt idx="1021">
                  <c:v>1028.0378504</c:v>
                </c:pt>
                <c:pt idx="1022">
                  <c:v>1029.0536044</c:v>
                </c:pt>
                <c:pt idx="1023">
                  <c:v>1030.0545534000003</c:v>
                </c:pt>
                <c:pt idx="1024">
                  <c:v>1031.0598404000002</c:v>
                </c:pt>
                <c:pt idx="1025">
                  <c:v>1032.0665773999999</c:v>
                </c:pt>
                <c:pt idx="1026">
                  <c:v>1033.0806584000002</c:v>
                </c:pt>
                <c:pt idx="1027">
                  <c:v>1034.0962984000003</c:v>
                </c:pt>
                <c:pt idx="1028">
                  <c:v>1035.1255983999999</c:v>
                </c:pt>
                <c:pt idx="1029">
                  <c:v>1036.1417554</c:v>
                </c:pt>
                <c:pt idx="1030">
                  <c:v>1037.1433594</c:v>
                </c:pt>
                <c:pt idx="1031">
                  <c:v>1038.1443583999999</c:v>
                </c:pt>
                <c:pt idx="1032">
                  <c:v>1039.1610553999999</c:v>
                </c:pt>
                <c:pt idx="1033">
                  <c:v>1040.1664584</c:v>
                </c:pt>
                <c:pt idx="1034">
                  <c:v>1041.1788124</c:v>
                </c:pt>
                <c:pt idx="1035">
                  <c:v>1042.1845853999998</c:v>
                </c:pt>
                <c:pt idx="1036">
                  <c:v>1043.2079893999999</c:v>
                </c:pt>
                <c:pt idx="1037">
                  <c:v>1044.2178343999999</c:v>
                </c:pt>
                <c:pt idx="1038">
                  <c:v>1045.2194844000001</c:v>
                </c:pt>
                <c:pt idx="1039">
                  <c:v>1046.2315503999998</c:v>
                </c:pt>
                <c:pt idx="1040">
                  <c:v>1047.2435974</c:v>
                </c:pt>
                <c:pt idx="1041">
                  <c:v>1048.2610863999998</c:v>
                </c:pt>
                <c:pt idx="1042">
                  <c:v>1049.1715554000002</c:v>
                </c:pt>
                <c:pt idx="1043">
                  <c:v>1050.1783454000001</c:v>
                </c:pt>
                <c:pt idx="1044">
                  <c:v>1051.1783273999999</c:v>
                </c:pt>
                <c:pt idx="1045">
                  <c:v>1052.1817644000002</c:v>
                </c:pt>
                <c:pt idx="1046">
                  <c:v>1053.1729703999999</c:v>
                </c:pt>
                <c:pt idx="1047">
                  <c:v>1054.1733124000002</c:v>
                </c:pt>
                <c:pt idx="1048">
                  <c:v>1055.1737074000002</c:v>
                </c:pt>
                <c:pt idx="1049">
                  <c:v>1056.1737904000001</c:v>
                </c:pt>
                <c:pt idx="1050">
                  <c:v>1057.1803964000001</c:v>
                </c:pt>
                <c:pt idx="1051">
                  <c:v>1058.1807933999999</c:v>
                </c:pt>
                <c:pt idx="1052">
                  <c:v>1059.1804784000001</c:v>
                </c:pt>
                <c:pt idx="1053">
                  <c:v>1060.1805743999998</c:v>
                </c:pt>
                <c:pt idx="1054">
                  <c:v>1061.1944054000001</c:v>
                </c:pt>
                <c:pt idx="1055">
                  <c:v>1062.2105314</c:v>
                </c:pt>
                <c:pt idx="1056">
                  <c:v>1063.2110384000002</c:v>
                </c:pt>
                <c:pt idx="1057">
                  <c:v>1064.2309264</c:v>
                </c:pt>
                <c:pt idx="1058">
                  <c:v>1065.2462844000001</c:v>
                </c:pt>
                <c:pt idx="1059">
                  <c:v>1066.2618694000003</c:v>
                </c:pt>
                <c:pt idx="1060">
                  <c:v>1067.2774434000003</c:v>
                </c:pt>
                <c:pt idx="1061">
                  <c:v>1068.2937293999998</c:v>
                </c:pt>
                <c:pt idx="1062">
                  <c:v>1069.2918564000001</c:v>
                </c:pt>
                <c:pt idx="1063">
                  <c:v>1070.3070114000002</c:v>
                </c:pt>
                <c:pt idx="1064">
                  <c:v>1071.3075234000003</c:v>
                </c:pt>
                <c:pt idx="1065">
                  <c:v>1072.2988513999999</c:v>
                </c:pt>
                <c:pt idx="1066">
                  <c:v>1073.3038184000002</c:v>
                </c:pt>
                <c:pt idx="1067">
                  <c:v>1074.3012284000001</c:v>
                </c:pt>
                <c:pt idx="1068">
                  <c:v>1075.2962514000001</c:v>
                </c:pt>
                <c:pt idx="1069">
                  <c:v>1076.2991854000002</c:v>
                </c:pt>
                <c:pt idx="1070">
                  <c:v>1077.3062623999999</c:v>
                </c:pt>
                <c:pt idx="1071">
                  <c:v>1078.3067983999999</c:v>
                </c:pt>
                <c:pt idx="1072">
                  <c:v>1079.3071083999998</c:v>
                </c:pt>
                <c:pt idx="1073">
                  <c:v>1080.3079444</c:v>
                </c:pt>
                <c:pt idx="1074">
                  <c:v>1081.3079474000001</c:v>
                </c:pt>
                <c:pt idx="1075">
                  <c:v>1082.2991464000002</c:v>
                </c:pt>
                <c:pt idx="1076">
                  <c:v>1083.2987343999998</c:v>
                </c:pt>
                <c:pt idx="1077">
                  <c:v>1084.3018534000003</c:v>
                </c:pt>
                <c:pt idx="1078">
                  <c:v>1085.3175603999998</c:v>
                </c:pt>
                <c:pt idx="1079">
                  <c:v>1086.3328053999999</c:v>
                </c:pt>
                <c:pt idx="1080">
                  <c:v>1087.3487714000003</c:v>
                </c:pt>
                <c:pt idx="1081">
                  <c:v>1088.3588254000001</c:v>
                </c:pt>
                <c:pt idx="1082">
                  <c:v>1089.3757574000001</c:v>
                </c:pt>
                <c:pt idx="1083">
                  <c:v>1090.3912694000001</c:v>
                </c:pt>
                <c:pt idx="1084">
                  <c:v>1091.4068624000001</c:v>
                </c:pt>
                <c:pt idx="1085">
                  <c:v>1092.4063694000001</c:v>
                </c:pt>
                <c:pt idx="1086">
                  <c:v>1093.4216784</c:v>
                </c:pt>
                <c:pt idx="1087">
                  <c:v>1094.4220673999998</c:v>
                </c:pt>
                <c:pt idx="1088">
                  <c:v>1095.4216354</c:v>
                </c:pt>
                <c:pt idx="1089">
                  <c:v>1096.4218034</c:v>
                </c:pt>
                <c:pt idx="1090">
                  <c:v>1097.4214803999998</c:v>
                </c:pt>
                <c:pt idx="1091">
                  <c:v>1098.4212664000001</c:v>
                </c:pt>
                <c:pt idx="1092">
                  <c:v>1099.4209433999999</c:v>
                </c:pt>
                <c:pt idx="1093">
                  <c:v>1100.4206303999999</c:v>
                </c:pt>
                <c:pt idx="1094">
                  <c:v>1101.4210573999999</c:v>
                </c:pt>
                <c:pt idx="1095">
                  <c:v>1102.4323754000002</c:v>
                </c:pt>
                <c:pt idx="1096">
                  <c:v>1103.4631084000002</c:v>
                </c:pt>
                <c:pt idx="1097">
                  <c:v>1104.4605184000002</c:v>
                </c:pt>
                <c:pt idx="1098">
                  <c:v>1105.4689114000003</c:v>
                </c:pt>
                <c:pt idx="1099">
                  <c:v>1106.4813764</c:v>
                </c:pt>
                <c:pt idx="1100">
                  <c:v>1107.4805563999998</c:v>
                </c:pt>
                <c:pt idx="1101">
                  <c:v>1108.4966364000002</c:v>
                </c:pt>
                <c:pt idx="1102">
                  <c:v>1109.5047754000002</c:v>
                </c:pt>
                <c:pt idx="1103">
                  <c:v>1110.5419274000001</c:v>
                </c:pt>
                <c:pt idx="1104">
                  <c:v>1111.5366933999999</c:v>
                </c:pt>
                <c:pt idx="1105">
                  <c:v>1112.5494454</c:v>
                </c:pt>
                <c:pt idx="1106">
                  <c:v>1113.5555024</c:v>
                </c:pt>
                <c:pt idx="1107">
                  <c:v>1114.5571273999999</c:v>
                </c:pt>
                <c:pt idx="1108">
                  <c:v>1115.5573743999998</c:v>
                </c:pt>
                <c:pt idx="1109">
                  <c:v>1116.5960684000001</c:v>
                </c:pt>
                <c:pt idx="1110">
                  <c:v>1117.5800764000001</c:v>
                </c:pt>
                <c:pt idx="1111">
                  <c:v>1118.5958123999999</c:v>
                </c:pt>
                <c:pt idx="1112">
                  <c:v>1119.6061543999999</c:v>
                </c:pt>
                <c:pt idx="1113">
                  <c:v>1120.6107453999998</c:v>
                </c:pt>
                <c:pt idx="1114">
                  <c:v>1121.6200084000002</c:v>
                </c:pt>
                <c:pt idx="1115">
                  <c:v>1122.6483174</c:v>
                </c:pt>
                <c:pt idx="1116">
                  <c:v>1123.6332923999998</c:v>
                </c:pt>
                <c:pt idx="1117">
                  <c:v>1124.6669194000001</c:v>
                </c:pt>
                <c:pt idx="1118">
                  <c:v>1125.6904233999999</c:v>
                </c:pt>
                <c:pt idx="1119">
                  <c:v>1126.6872254</c:v>
                </c:pt>
                <c:pt idx="1120">
                  <c:v>1127.6971704000002</c:v>
                </c:pt>
                <c:pt idx="1121">
                  <c:v>1128.7138113999999</c:v>
                </c:pt>
                <c:pt idx="1122">
                  <c:v>1129.7068324000002</c:v>
                </c:pt>
                <c:pt idx="1123">
                  <c:v>1130.7229154000001</c:v>
                </c:pt>
                <c:pt idx="1124">
                  <c:v>1131.7549223999999</c:v>
                </c:pt>
                <c:pt idx="1125">
                  <c:v>1132.7810743999999</c:v>
                </c:pt>
                <c:pt idx="1126">
                  <c:v>1133.6716964000002</c:v>
                </c:pt>
                <c:pt idx="1127">
                  <c:v>1134.6718083999999</c:v>
                </c:pt>
                <c:pt idx="1128">
                  <c:v>1135.6722933999999</c:v>
                </c:pt>
                <c:pt idx="1129">
                  <c:v>1136.6855294000002</c:v>
                </c:pt>
                <c:pt idx="1130">
                  <c:v>1137.6888474000002</c:v>
                </c:pt>
                <c:pt idx="1131">
                  <c:v>1138.7040794</c:v>
                </c:pt>
                <c:pt idx="1132">
                  <c:v>1139.7137484</c:v>
                </c:pt>
                <c:pt idx="1133">
                  <c:v>1140.7293513999998</c:v>
                </c:pt>
                <c:pt idx="1134">
                  <c:v>1141.7202883999998</c:v>
                </c:pt>
                <c:pt idx="1135">
                  <c:v>1142.7212543999999</c:v>
                </c:pt>
                <c:pt idx="1136">
                  <c:v>1143.7251243999999</c:v>
                </c:pt>
                <c:pt idx="1137">
                  <c:v>1144.7252294</c:v>
                </c:pt>
                <c:pt idx="1138">
                  <c:v>1145.7254394000001</c:v>
                </c:pt>
                <c:pt idx="1139">
                  <c:v>1146.7313084000002</c:v>
                </c:pt>
                <c:pt idx="1140">
                  <c:v>1147.7318433999999</c:v>
                </c:pt>
                <c:pt idx="1141">
                  <c:v>1148.7252223999999</c:v>
                </c:pt>
                <c:pt idx="1142">
                  <c:v>1149.7347153999999</c:v>
                </c:pt>
                <c:pt idx="1143">
                  <c:v>1150.7351714000001</c:v>
                </c:pt>
                <c:pt idx="1144">
                  <c:v>1151.7351434000002</c:v>
                </c:pt>
                <c:pt idx="1145">
                  <c:v>1152.7326634000001</c:v>
                </c:pt>
                <c:pt idx="1146">
                  <c:v>1153.7567554000002</c:v>
                </c:pt>
                <c:pt idx="1147">
                  <c:v>1154.7692314000001</c:v>
                </c:pt>
                <c:pt idx="1148">
                  <c:v>1155.7696184000001</c:v>
                </c:pt>
                <c:pt idx="1149">
                  <c:v>1156.7712614000002</c:v>
                </c:pt>
                <c:pt idx="1150">
                  <c:v>1157.7930203999999</c:v>
                </c:pt>
                <c:pt idx="1151">
                  <c:v>1158.8092053999999</c:v>
                </c:pt>
                <c:pt idx="1152">
                  <c:v>1159.8094784</c:v>
                </c:pt>
                <c:pt idx="1153">
                  <c:v>1160.8006203999998</c:v>
                </c:pt>
                <c:pt idx="1154">
                  <c:v>1161.8017043999998</c:v>
                </c:pt>
                <c:pt idx="1155">
                  <c:v>1162.8171354000001</c:v>
                </c:pt>
                <c:pt idx="1156">
                  <c:v>1163.8167914000001</c:v>
                </c:pt>
                <c:pt idx="1157">
                  <c:v>1164.8164173999999</c:v>
                </c:pt>
                <c:pt idx="1158">
                  <c:v>1165.8319673999999</c:v>
                </c:pt>
                <c:pt idx="1159">
                  <c:v>1166.8331634000001</c:v>
                </c:pt>
                <c:pt idx="1160">
                  <c:v>1167.8505374000001</c:v>
                </c:pt>
                <c:pt idx="1161">
                  <c:v>1168.8665224000001</c:v>
                </c:pt>
                <c:pt idx="1162">
                  <c:v>1169.8729004000002</c:v>
                </c:pt>
                <c:pt idx="1163">
                  <c:v>1170.8885224000001</c:v>
                </c:pt>
                <c:pt idx="1164">
                  <c:v>1171.9039843999999</c:v>
                </c:pt>
                <c:pt idx="1165">
                  <c:v>1172.9236913999998</c:v>
                </c:pt>
                <c:pt idx="1166">
                  <c:v>1173.9211734</c:v>
                </c:pt>
                <c:pt idx="1167">
                  <c:v>1174.9501484000002</c:v>
                </c:pt>
                <c:pt idx="1168">
                  <c:v>1175.9348473999999</c:v>
                </c:pt>
                <c:pt idx="1169">
                  <c:v>1176.9463753999999</c:v>
                </c:pt>
                <c:pt idx="1170">
                  <c:v>1177.9627114</c:v>
                </c:pt>
                <c:pt idx="1171">
                  <c:v>1178.9753083999999</c:v>
                </c:pt>
                <c:pt idx="1172">
                  <c:v>1179.9752044000002</c:v>
                </c:pt>
                <c:pt idx="1173">
                  <c:v>1180.9750303999999</c:v>
                </c:pt>
                <c:pt idx="1174">
                  <c:v>1181.9749284</c:v>
                </c:pt>
                <c:pt idx="1175">
                  <c:v>1182.9781524</c:v>
                </c:pt>
                <c:pt idx="1176">
                  <c:v>1183.9787913999999</c:v>
                </c:pt>
                <c:pt idx="1177">
                  <c:v>1184.9792963999998</c:v>
                </c:pt>
                <c:pt idx="1178">
                  <c:v>1185.9692734</c:v>
                </c:pt>
                <c:pt idx="1179">
                  <c:v>1186.9784994000001</c:v>
                </c:pt>
                <c:pt idx="1180">
                  <c:v>1187.9943544000002</c:v>
                </c:pt>
                <c:pt idx="1181">
                  <c:v>1188.9983664000001</c:v>
                </c:pt>
                <c:pt idx="1182">
                  <c:v>1190.0171324000003</c:v>
                </c:pt>
                <c:pt idx="1183">
                  <c:v>1191.0327614000003</c:v>
                </c:pt>
                <c:pt idx="1184">
                  <c:v>1192.0330153999998</c:v>
                </c:pt>
                <c:pt idx="1185">
                  <c:v>1193.0483073999999</c:v>
                </c:pt>
                <c:pt idx="1186">
                  <c:v>1194.0669894000002</c:v>
                </c:pt>
                <c:pt idx="1187">
                  <c:v>1195.0669074000002</c:v>
                </c:pt>
                <c:pt idx="1188">
                  <c:v>1196.0795394000002</c:v>
                </c:pt>
                <c:pt idx="1189">
                  <c:v>1197.0951304</c:v>
                </c:pt>
                <c:pt idx="1190">
                  <c:v>1198.1062474</c:v>
                </c:pt>
                <c:pt idx="1191">
                  <c:v>1199.1062574000002</c:v>
                </c:pt>
                <c:pt idx="1192">
                  <c:v>1200.0968324</c:v>
                </c:pt>
                <c:pt idx="1193">
                  <c:v>1201.0966423999998</c:v>
                </c:pt>
                <c:pt idx="1194">
                  <c:v>1202.1184343999998</c:v>
                </c:pt>
                <c:pt idx="1195">
                  <c:v>1203.1249704000002</c:v>
                </c:pt>
                <c:pt idx="1196">
                  <c:v>1204.1410574000001</c:v>
                </c:pt>
                <c:pt idx="1197">
                  <c:v>1205.1458944000001</c:v>
                </c:pt>
                <c:pt idx="1198">
                  <c:v>1206.1616484000001</c:v>
                </c:pt>
                <c:pt idx="1199">
                  <c:v>1207.1784293999999</c:v>
                </c:pt>
                <c:pt idx="1200">
                  <c:v>1208.1794954000002</c:v>
                </c:pt>
                <c:pt idx="1201">
                  <c:v>1209.1703864000001</c:v>
                </c:pt>
                <c:pt idx="1202">
                  <c:v>1210.1708764</c:v>
                </c:pt>
                <c:pt idx="1203">
                  <c:v>1211.1722644000001</c:v>
                </c:pt>
                <c:pt idx="1204">
                  <c:v>1212.1909983999999</c:v>
                </c:pt>
                <c:pt idx="1205">
                  <c:v>1213.2066113999999</c:v>
                </c:pt>
                <c:pt idx="1206">
                  <c:v>1214.2225963999999</c:v>
                </c:pt>
                <c:pt idx="1207">
                  <c:v>1215.2427564</c:v>
                </c:pt>
                <c:pt idx="1208">
                  <c:v>1216.2590134000002</c:v>
                </c:pt>
                <c:pt idx="1209">
                  <c:v>1217.2654274000001</c:v>
                </c:pt>
                <c:pt idx="1210">
                  <c:v>1218.2718003999998</c:v>
                </c:pt>
                <c:pt idx="1211">
                  <c:v>1219.2904324000001</c:v>
                </c:pt>
                <c:pt idx="1212">
                  <c:v>1220.3014174</c:v>
                </c:pt>
                <c:pt idx="1213">
                  <c:v>1221.3018784000001</c:v>
                </c:pt>
                <c:pt idx="1214">
                  <c:v>1222.3017313999999</c:v>
                </c:pt>
                <c:pt idx="1215">
                  <c:v>1223.3009694000002</c:v>
                </c:pt>
                <c:pt idx="1216">
                  <c:v>1224.3008814</c:v>
                </c:pt>
                <c:pt idx="1217">
                  <c:v>1225.3046804000001</c:v>
                </c:pt>
                <c:pt idx="1218">
                  <c:v>1226.3341504</c:v>
                </c:pt>
                <c:pt idx="1219">
                  <c:v>1227.3424144000001</c:v>
                </c:pt>
                <c:pt idx="1220">
                  <c:v>1228.3623784000001</c:v>
                </c:pt>
                <c:pt idx="1221">
                  <c:v>1229.3856443999998</c:v>
                </c:pt>
                <c:pt idx="1222">
                  <c:v>1230.4121884000001</c:v>
                </c:pt>
                <c:pt idx="1223">
                  <c:v>1231.3084954000001</c:v>
                </c:pt>
                <c:pt idx="1224">
                  <c:v>1232.3082294000001</c:v>
                </c:pt>
                <c:pt idx="1225">
                  <c:v>1233.3083253999998</c:v>
                </c:pt>
                <c:pt idx="1226">
                  <c:v>1234.3079774000003</c:v>
                </c:pt>
                <c:pt idx="1227">
                  <c:v>1235.2967644</c:v>
                </c:pt>
                <c:pt idx="1228">
                  <c:v>1236.3226574</c:v>
                </c:pt>
                <c:pt idx="1229">
                  <c:v>1237.3305174000002</c:v>
                </c:pt>
                <c:pt idx="1230">
                  <c:v>1238.3306564</c:v>
                </c:pt>
                <c:pt idx="1231">
                  <c:v>1239.3335264000002</c:v>
                </c:pt>
                <c:pt idx="1232">
                  <c:v>1240.3499403999999</c:v>
                </c:pt>
                <c:pt idx="1233">
                  <c:v>1241.3413003999999</c:v>
                </c:pt>
                <c:pt idx="1234">
                  <c:v>1242.3476994000002</c:v>
                </c:pt>
                <c:pt idx="1235">
                  <c:v>1243.3478433999999</c:v>
                </c:pt>
                <c:pt idx="1236">
                  <c:v>1244.3482113999999</c:v>
                </c:pt>
                <c:pt idx="1237">
                  <c:v>1245.3416333999999</c:v>
                </c:pt>
                <c:pt idx="1238">
                  <c:v>1246.3478724000001</c:v>
                </c:pt>
                <c:pt idx="1239">
                  <c:v>1247.3476684000002</c:v>
                </c:pt>
                <c:pt idx="1240">
                  <c:v>1248.3480313999999</c:v>
                </c:pt>
                <c:pt idx="1241">
                  <c:v>1249.3476074</c:v>
                </c:pt>
                <c:pt idx="1242">
                  <c:v>1250.3701974000001</c:v>
                </c:pt>
                <c:pt idx="1243">
                  <c:v>1251.3666444</c:v>
                </c:pt>
                <c:pt idx="1244">
                  <c:v>1252.3616634</c:v>
                </c:pt>
                <c:pt idx="1245">
                  <c:v>1253.3688293999999</c:v>
                </c:pt>
                <c:pt idx="1246">
                  <c:v>1254.3751474000001</c:v>
                </c:pt>
                <c:pt idx="1247">
                  <c:v>1255.3906013999999</c:v>
                </c:pt>
                <c:pt idx="1248">
                  <c:v>1256.3976963999999</c:v>
                </c:pt>
                <c:pt idx="1249">
                  <c:v>1257.4045513999999</c:v>
                </c:pt>
                <c:pt idx="1250">
                  <c:v>1258.4291984000001</c:v>
                </c:pt>
                <c:pt idx="1251">
                  <c:v>1259.4303494000001</c:v>
                </c:pt>
                <c:pt idx="1252">
                  <c:v>1260.4308004</c:v>
                </c:pt>
                <c:pt idx="1253">
                  <c:v>1261.4317264000001</c:v>
                </c:pt>
                <c:pt idx="1254">
                  <c:v>1262.4327653999999</c:v>
                </c:pt>
                <c:pt idx="1255">
                  <c:v>1263.4327524</c:v>
                </c:pt>
                <c:pt idx="1256">
                  <c:v>1264.4237813999998</c:v>
                </c:pt>
                <c:pt idx="1257">
                  <c:v>1265.4276134000002</c:v>
                </c:pt>
                <c:pt idx="1258">
                  <c:v>1266.4225734000001</c:v>
                </c:pt>
                <c:pt idx="1259">
                  <c:v>1267.4230914</c:v>
                </c:pt>
                <c:pt idx="1260">
                  <c:v>1268.4231324000002</c:v>
                </c:pt>
                <c:pt idx="1261">
                  <c:v>1269.4251703999998</c:v>
                </c:pt>
                <c:pt idx="1262">
                  <c:v>1270.4255223999999</c:v>
                </c:pt>
                <c:pt idx="1263">
                  <c:v>1271.4229104000001</c:v>
                </c:pt>
                <c:pt idx="1264">
                  <c:v>1272.4344104000002</c:v>
                </c:pt>
                <c:pt idx="1265">
                  <c:v>1273.4249964000001</c:v>
                </c:pt>
                <c:pt idx="1266">
                  <c:v>1274.4306723999998</c:v>
                </c:pt>
                <c:pt idx="1267">
                  <c:v>1275.4220724000002</c:v>
                </c:pt>
                <c:pt idx="1268">
                  <c:v>1276.4300383999998</c:v>
                </c:pt>
                <c:pt idx="1269">
                  <c:v>1277.4278543999999</c:v>
                </c:pt>
                <c:pt idx="1270">
                  <c:v>1278.4398024000002</c:v>
                </c:pt>
                <c:pt idx="1271">
                  <c:v>1279.4718014</c:v>
                </c:pt>
                <c:pt idx="1272">
                  <c:v>1280.4819683999999</c:v>
                </c:pt>
                <c:pt idx="1273">
                  <c:v>1281.5151214000002</c:v>
                </c:pt>
                <c:pt idx="1274">
                  <c:v>1282.5252364000003</c:v>
                </c:pt>
                <c:pt idx="1275">
                  <c:v>1283.4215564000001</c:v>
                </c:pt>
                <c:pt idx="1276">
                  <c:v>1284.4278924</c:v>
                </c:pt>
                <c:pt idx="1277">
                  <c:v>1285.4295873999999</c:v>
                </c:pt>
                <c:pt idx="1278">
                  <c:v>1286.4375633999998</c:v>
                </c:pt>
                <c:pt idx="1279">
                  <c:v>1287.4568383999999</c:v>
                </c:pt>
                <c:pt idx="1280">
                  <c:v>1288.4725023999999</c:v>
                </c:pt>
                <c:pt idx="1281">
                  <c:v>1289.4721764000001</c:v>
                </c:pt>
                <c:pt idx="1282">
                  <c:v>1290.4851024</c:v>
                </c:pt>
                <c:pt idx="1283">
                  <c:v>1291.4853613999999</c:v>
                </c:pt>
                <c:pt idx="1284">
                  <c:v>1292.4829734</c:v>
                </c:pt>
                <c:pt idx="1285">
                  <c:v>1293.4998823999999</c:v>
                </c:pt>
                <c:pt idx="1286">
                  <c:v>1294.5060423999998</c:v>
                </c:pt>
                <c:pt idx="1287">
                  <c:v>1295.5070163999999</c:v>
                </c:pt>
                <c:pt idx="1288">
                  <c:v>1296.5123924</c:v>
                </c:pt>
                <c:pt idx="1289">
                  <c:v>1297.5134284000001</c:v>
                </c:pt>
                <c:pt idx="1290">
                  <c:v>1298.5146254000001</c:v>
                </c:pt>
                <c:pt idx="1291">
                  <c:v>1299.5148794000002</c:v>
                </c:pt>
                <c:pt idx="1292">
                  <c:v>1300.5281454000001</c:v>
                </c:pt>
                <c:pt idx="1293">
                  <c:v>1301.5316304000003</c:v>
                </c:pt>
                <c:pt idx="1294">
                  <c:v>1302.5384634000002</c:v>
                </c:pt>
                <c:pt idx="1295">
                  <c:v>1303.5387174000002</c:v>
                </c:pt>
                <c:pt idx="1296">
                  <c:v>1304.5301383999999</c:v>
                </c:pt>
                <c:pt idx="1297">
                  <c:v>1305.5523094</c:v>
                </c:pt>
                <c:pt idx="1298">
                  <c:v>1306.5524504</c:v>
                </c:pt>
                <c:pt idx="1299">
                  <c:v>1307.5527894000002</c:v>
                </c:pt>
                <c:pt idx="1300">
                  <c:v>1308.5596774000001</c:v>
                </c:pt>
                <c:pt idx="1301">
                  <c:v>1309.5599574000003</c:v>
                </c:pt>
                <c:pt idx="1302">
                  <c:v>1310.5765074000001</c:v>
                </c:pt>
                <c:pt idx="1303">
                  <c:v>1311.5925474000001</c:v>
                </c:pt>
                <c:pt idx="1304">
                  <c:v>1312.5931504</c:v>
                </c:pt>
                <c:pt idx="1305">
                  <c:v>1313.5934464000002</c:v>
                </c:pt>
                <c:pt idx="1306">
                  <c:v>1314.6091394</c:v>
                </c:pt>
                <c:pt idx="1307">
                  <c:v>1315.6157963999999</c:v>
                </c:pt>
                <c:pt idx="1308">
                  <c:v>1316.6241614</c:v>
                </c:pt>
                <c:pt idx="1309">
                  <c:v>1317.6400274000002</c:v>
                </c:pt>
                <c:pt idx="1310">
                  <c:v>1318.6638274000002</c:v>
                </c:pt>
                <c:pt idx="1311">
                  <c:v>1319.6793834</c:v>
                </c:pt>
                <c:pt idx="1312">
                  <c:v>1320.6795784000001</c:v>
                </c:pt>
                <c:pt idx="1313">
                  <c:v>1321.6801793999998</c:v>
                </c:pt>
                <c:pt idx="1314">
                  <c:v>1322.6721324</c:v>
                </c:pt>
                <c:pt idx="1315">
                  <c:v>1323.6714873999999</c:v>
                </c:pt>
                <c:pt idx="1316">
                  <c:v>1324.6842683999998</c:v>
                </c:pt>
                <c:pt idx="1317">
                  <c:v>1325.6751054000001</c:v>
                </c:pt>
                <c:pt idx="1318">
                  <c:v>1326.6758734</c:v>
                </c:pt>
                <c:pt idx="1319">
                  <c:v>1327.6825434000002</c:v>
                </c:pt>
                <c:pt idx="1320">
                  <c:v>1328.6820994</c:v>
                </c:pt>
                <c:pt idx="1321">
                  <c:v>1329.6822154000001</c:v>
                </c:pt>
                <c:pt idx="1322">
                  <c:v>1330.6979194</c:v>
                </c:pt>
                <c:pt idx="1323">
                  <c:v>1331.7139314000001</c:v>
                </c:pt>
                <c:pt idx="1324">
                  <c:v>1332.7264334000001</c:v>
                </c:pt>
                <c:pt idx="1325">
                  <c:v>1333.7468064</c:v>
                </c:pt>
                <c:pt idx="1326">
                  <c:v>1334.7625303999998</c:v>
                </c:pt>
                <c:pt idx="1327">
                  <c:v>1335.7783973999999</c:v>
                </c:pt>
                <c:pt idx="1328">
                  <c:v>1336.7796374</c:v>
                </c:pt>
                <c:pt idx="1329">
                  <c:v>1337.8023934000003</c:v>
                </c:pt>
                <c:pt idx="1330">
                  <c:v>1338.8093964</c:v>
                </c:pt>
                <c:pt idx="1331">
                  <c:v>1339.8013224000001</c:v>
                </c:pt>
                <c:pt idx="1332">
                  <c:v>1340.7953133999999</c:v>
                </c:pt>
                <c:pt idx="1333">
                  <c:v>1341.8110704000001</c:v>
                </c:pt>
                <c:pt idx="1334">
                  <c:v>1342.8406364000002</c:v>
                </c:pt>
                <c:pt idx="1335">
                  <c:v>1343.8562884000003</c:v>
                </c:pt>
                <c:pt idx="1336">
                  <c:v>1344.8565054000001</c:v>
                </c:pt>
                <c:pt idx="1337">
                  <c:v>1345.8544413999998</c:v>
                </c:pt>
                <c:pt idx="1338">
                  <c:v>1346.8480304</c:v>
                </c:pt>
                <c:pt idx="1339">
                  <c:v>1347.8567843999999</c:v>
                </c:pt>
                <c:pt idx="1340">
                  <c:v>1348.8517173999999</c:v>
                </c:pt>
                <c:pt idx="1341">
                  <c:v>1349.8514564000002</c:v>
                </c:pt>
                <c:pt idx="1342">
                  <c:v>1350.8547954000001</c:v>
                </c:pt>
                <c:pt idx="1343">
                  <c:v>1351.8459784000001</c:v>
                </c:pt>
                <c:pt idx="1344">
                  <c:v>1352.8428964</c:v>
                </c:pt>
                <c:pt idx="1345">
                  <c:v>1353.8539274</c:v>
                </c:pt>
                <c:pt idx="1346">
                  <c:v>1354.8692953999998</c:v>
                </c:pt>
                <c:pt idx="1347">
                  <c:v>1355.8856934</c:v>
                </c:pt>
                <c:pt idx="1348">
                  <c:v>1356.9036013999998</c:v>
                </c:pt>
                <c:pt idx="1349">
                  <c:v>1357.9149904000001</c:v>
                </c:pt>
                <c:pt idx="1350">
                  <c:v>1358.9401754</c:v>
                </c:pt>
                <c:pt idx="1351">
                  <c:v>1359.9491934000002</c:v>
                </c:pt>
                <c:pt idx="1352">
                  <c:v>1360.9544254000002</c:v>
                </c:pt>
                <c:pt idx="1353">
                  <c:v>1361.9748984000003</c:v>
                </c:pt>
                <c:pt idx="1354">
                  <c:v>1362.9749434</c:v>
                </c:pt>
                <c:pt idx="1355">
                  <c:v>1363.9890863999999</c:v>
                </c:pt>
                <c:pt idx="1356">
                  <c:v>1365.0042493999999</c:v>
                </c:pt>
                <c:pt idx="1357">
                  <c:v>1366.0183424000002</c:v>
                </c:pt>
                <c:pt idx="1358">
                  <c:v>1367.0336834</c:v>
                </c:pt>
                <c:pt idx="1359">
                  <c:v>1367.9444354000002</c:v>
                </c:pt>
                <c:pt idx="1360">
                  <c:v>1368.9445924000001</c:v>
                </c:pt>
                <c:pt idx="1361">
                  <c:v>1369.9455653999999</c:v>
                </c:pt>
                <c:pt idx="1362">
                  <c:v>1370.9523104</c:v>
                </c:pt>
                <c:pt idx="1363">
                  <c:v>1371.9528724000002</c:v>
                </c:pt>
                <c:pt idx="1364">
                  <c:v>1372.9538484</c:v>
                </c:pt>
                <c:pt idx="1365">
                  <c:v>1373.9635114000002</c:v>
                </c:pt>
                <c:pt idx="1366">
                  <c:v>1374.9766104</c:v>
                </c:pt>
                <c:pt idx="1367">
                  <c:v>1375.9763754000001</c:v>
                </c:pt>
                <c:pt idx="1368">
                  <c:v>1376.9767184000002</c:v>
                </c:pt>
                <c:pt idx="1369">
                  <c:v>1377.9928134000002</c:v>
                </c:pt>
                <c:pt idx="1370">
                  <c:v>1379.0081783999999</c:v>
                </c:pt>
                <c:pt idx="1371">
                  <c:v>1380.0239614000002</c:v>
                </c:pt>
                <c:pt idx="1372">
                  <c:v>1381.0237333999999</c:v>
                </c:pt>
                <c:pt idx="1373">
                  <c:v>1382.0147093999999</c:v>
                </c:pt>
                <c:pt idx="1374">
                  <c:v>1383.0213094000001</c:v>
                </c:pt>
                <c:pt idx="1375">
                  <c:v>1384.0241123999999</c:v>
                </c:pt>
                <c:pt idx="1376">
                  <c:v>1385.0370714000001</c:v>
                </c:pt>
                <c:pt idx="1377">
                  <c:v>1386.0524874000002</c:v>
                </c:pt>
                <c:pt idx="1378">
                  <c:v>1387.0591454</c:v>
                </c:pt>
                <c:pt idx="1379">
                  <c:v>1388.0588653999998</c:v>
                </c:pt>
                <c:pt idx="1380">
                  <c:v>1389.0499494000001</c:v>
                </c:pt>
                <c:pt idx="1381">
                  <c:v>1390.0505874</c:v>
                </c:pt>
                <c:pt idx="1382">
                  <c:v>1391.0508193999999</c:v>
                </c:pt>
                <c:pt idx="1383">
                  <c:v>1392.0512354000002</c:v>
                </c:pt>
                <c:pt idx="1384">
                  <c:v>1393.0513734000001</c:v>
                </c:pt>
                <c:pt idx="1385">
                  <c:v>1394.0535674000002</c:v>
                </c:pt>
                <c:pt idx="1386">
                  <c:v>1395.0469493999999</c:v>
                </c:pt>
                <c:pt idx="1387">
                  <c:v>1396.0538734000002</c:v>
                </c:pt>
                <c:pt idx="1388">
                  <c:v>1397.0525694000003</c:v>
                </c:pt>
                <c:pt idx="1389">
                  <c:v>1398.0526353999999</c:v>
                </c:pt>
                <c:pt idx="1390">
                  <c:v>1399.0533294000002</c:v>
                </c:pt>
                <c:pt idx="1391">
                  <c:v>1400.0442533999999</c:v>
                </c:pt>
                <c:pt idx="1392">
                  <c:v>1401.0563923999998</c:v>
                </c:pt>
                <c:pt idx="1393">
                  <c:v>1402.0567924000002</c:v>
                </c:pt>
                <c:pt idx="1394">
                  <c:v>1403.0474733999999</c:v>
                </c:pt>
                <c:pt idx="1395">
                  <c:v>1404.0474434000002</c:v>
                </c:pt>
                <c:pt idx="1396">
                  <c:v>1405.0479594000003</c:v>
                </c:pt>
                <c:pt idx="1397">
                  <c:v>1406.0453563999999</c:v>
                </c:pt>
                <c:pt idx="1398">
                  <c:v>1407.0582294000001</c:v>
                </c:pt>
                <c:pt idx="1399">
                  <c:v>1408.0569244000003</c:v>
                </c:pt>
                <c:pt idx="1400">
                  <c:v>1409.0477054000003</c:v>
                </c:pt>
                <c:pt idx="1401">
                  <c:v>1410.0543014</c:v>
                </c:pt>
                <c:pt idx="1402">
                  <c:v>1411.0700124</c:v>
                </c:pt>
                <c:pt idx="1403">
                  <c:v>1412.0702944</c:v>
                </c:pt>
                <c:pt idx="1404">
                  <c:v>1413.0889104000003</c:v>
                </c:pt>
                <c:pt idx="1405">
                  <c:v>1414.0961044000001</c:v>
                </c:pt>
                <c:pt idx="1406">
                  <c:v>1415.1027524000001</c:v>
                </c:pt>
                <c:pt idx="1407">
                  <c:v>1416.1024563999999</c:v>
                </c:pt>
                <c:pt idx="1408">
                  <c:v>1417.1024744000001</c:v>
                </c:pt>
                <c:pt idx="1409">
                  <c:v>1418.1019274</c:v>
                </c:pt>
                <c:pt idx="1410">
                  <c:v>1419.1065124000002</c:v>
                </c:pt>
                <c:pt idx="1411">
                  <c:v>1420.1225184</c:v>
                </c:pt>
                <c:pt idx="1412">
                  <c:v>1421.1322354000004</c:v>
                </c:pt>
                <c:pt idx="1413">
                  <c:v>1422.1389494</c:v>
                </c:pt>
                <c:pt idx="1414">
                  <c:v>1423.1613154000001</c:v>
                </c:pt>
                <c:pt idx="1415">
                  <c:v>1424.1621264</c:v>
                </c:pt>
                <c:pt idx="1416">
                  <c:v>1425.1772624</c:v>
                </c:pt>
                <c:pt idx="1417">
                  <c:v>1426.1839623999999</c:v>
                </c:pt>
                <c:pt idx="1418">
                  <c:v>1427.1838734000003</c:v>
                </c:pt>
                <c:pt idx="1419">
                  <c:v>1428.2076474</c:v>
                </c:pt>
                <c:pt idx="1420">
                  <c:v>1429.2270004000002</c:v>
                </c:pt>
                <c:pt idx="1421">
                  <c:v>1430.2473314000003</c:v>
                </c:pt>
                <c:pt idx="1422">
                  <c:v>1431.2551023999999</c:v>
                </c:pt>
                <c:pt idx="1423">
                  <c:v>1432.2846864000003</c:v>
                </c:pt>
                <c:pt idx="1424">
                  <c:v>1433.1744694000004</c:v>
                </c:pt>
                <c:pt idx="1425">
                  <c:v>1434.1745814000001</c:v>
                </c:pt>
                <c:pt idx="1426">
                  <c:v>1435.1952284000004</c:v>
                </c:pt>
                <c:pt idx="1427">
                  <c:v>1436.2020874</c:v>
                </c:pt>
                <c:pt idx="1428">
                  <c:v>1437.2138164000003</c:v>
                </c:pt>
                <c:pt idx="1429">
                  <c:v>1438.2163844000002</c:v>
                </c:pt>
                <c:pt idx="1430">
                  <c:v>1439.2297394000002</c:v>
                </c:pt>
                <c:pt idx="1431">
                  <c:v>1440.2361504</c:v>
                </c:pt>
                <c:pt idx="1432">
                  <c:v>1441.2494204</c:v>
                </c:pt>
                <c:pt idx="1433">
                  <c:v>1442.2722044000002</c:v>
                </c:pt>
                <c:pt idx="1434">
                  <c:v>1443.2744173999999</c:v>
                </c:pt>
                <c:pt idx="1435">
                  <c:v>1444.2749394000002</c:v>
                </c:pt>
                <c:pt idx="1436">
                  <c:v>1445.2878594000003</c:v>
                </c:pt>
                <c:pt idx="1437">
                  <c:v>1446.2884924</c:v>
                </c:pt>
                <c:pt idx="1438">
                  <c:v>1447.2885254000003</c:v>
                </c:pt>
                <c:pt idx="1439">
                  <c:v>1448.3090554</c:v>
                </c:pt>
                <c:pt idx="1440">
                  <c:v>1449.3041534000004</c:v>
                </c:pt>
                <c:pt idx="1441">
                  <c:v>1450.3066894000003</c:v>
                </c:pt>
                <c:pt idx="1442">
                  <c:v>1451.3069994000002</c:v>
                </c:pt>
                <c:pt idx="1443">
                  <c:v>1452.3134004000003</c:v>
                </c:pt>
                <c:pt idx="1444">
                  <c:v>1453.3287544</c:v>
                </c:pt>
                <c:pt idx="1445">
                  <c:v>1454.3382314</c:v>
                </c:pt>
                <c:pt idx="1446">
                  <c:v>1455.3542124000001</c:v>
                </c:pt>
                <c:pt idx="1447">
                  <c:v>1456.3561794000002</c:v>
                </c:pt>
                <c:pt idx="1448">
                  <c:v>1457.3628794000001</c:v>
                </c:pt>
                <c:pt idx="1449">
                  <c:v>1458.3782094000003</c:v>
                </c:pt>
                <c:pt idx="1450">
                  <c:v>1459.3819444000001</c:v>
                </c:pt>
                <c:pt idx="1451">
                  <c:v>1460.3973244000003</c:v>
                </c:pt>
                <c:pt idx="1452">
                  <c:v>1461.4015164000002</c:v>
                </c:pt>
                <c:pt idx="1453">
                  <c:v>1462.4014483999999</c:v>
                </c:pt>
                <c:pt idx="1454">
                  <c:v>1463.4028304000003</c:v>
                </c:pt>
                <c:pt idx="1455">
                  <c:v>1464.3929964000004</c:v>
                </c:pt>
                <c:pt idx="1456">
                  <c:v>1465.3927774000003</c:v>
                </c:pt>
                <c:pt idx="1457">
                  <c:v>1466.3904054</c:v>
                </c:pt>
                <c:pt idx="1458">
                  <c:v>1467.3909474000002</c:v>
                </c:pt>
                <c:pt idx="1459">
                  <c:v>1468.3908814000001</c:v>
                </c:pt>
                <c:pt idx="1460">
                  <c:v>1469.4133854000002</c:v>
                </c:pt>
                <c:pt idx="1461">
                  <c:v>1470.4212514000001</c:v>
                </c:pt>
                <c:pt idx="1462">
                  <c:v>1471.4210594000001</c:v>
                </c:pt>
                <c:pt idx="1463">
                  <c:v>1472.4343024</c:v>
                </c:pt>
                <c:pt idx="1464">
                  <c:v>1473.4201084000001</c:v>
                </c:pt>
                <c:pt idx="1465">
                  <c:v>1474.4209344000001</c:v>
                </c:pt>
                <c:pt idx="1466">
                  <c:v>1475.4224054000001</c:v>
                </c:pt>
                <c:pt idx="1467">
                  <c:v>1476.4283524000002</c:v>
                </c:pt>
                <c:pt idx="1468">
                  <c:v>1477.4329154000002</c:v>
                </c:pt>
                <c:pt idx="1469">
                  <c:v>1478.4324654000002</c:v>
                </c:pt>
                <c:pt idx="1470">
                  <c:v>1479.4334164000002</c:v>
                </c:pt>
                <c:pt idx="1471">
                  <c:v>1480.4331754</c:v>
                </c:pt>
                <c:pt idx="1472">
                  <c:v>1481.4242654</c:v>
                </c:pt>
                <c:pt idx="1473">
                  <c:v>1482.4394834</c:v>
                </c:pt>
                <c:pt idx="1474">
                  <c:v>1483.4555703999999</c:v>
                </c:pt>
                <c:pt idx="1475">
                  <c:v>1484.4718184000003</c:v>
                </c:pt>
                <c:pt idx="1476">
                  <c:v>1485.4877624000001</c:v>
                </c:pt>
                <c:pt idx="1477">
                  <c:v>1486.4888884000002</c:v>
                </c:pt>
                <c:pt idx="1478">
                  <c:v>1487.4932034000003</c:v>
                </c:pt>
                <c:pt idx="1479">
                  <c:v>1488.4903844</c:v>
                </c:pt>
                <c:pt idx="1480">
                  <c:v>1489.5117444000002</c:v>
                </c:pt>
                <c:pt idx="1481">
                  <c:v>1490.5160554000004</c:v>
                </c:pt>
                <c:pt idx="1482">
                  <c:v>1491.5259884000002</c:v>
                </c:pt>
                <c:pt idx="1483">
                  <c:v>1492.5427314000003</c:v>
                </c:pt>
                <c:pt idx="1484">
                  <c:v>1493.5483084000002</c:v>
                </c:pt>
                <c:pt idx="1485">
                  <c:v>1494.5533384</c:v>
                </c:pt>
                <c:pt idx="1486">
                  <c:v>1495.5530524000001</c:v>
                </c:pt>
                <c:pt idx="1487">
                  <c:v>1496.5506974</c:v>
                </c:pt>
                <c:pt idx="1488">
                  <c:v>1497.5510784000003</c:v>
                </c:pt>
                <c:pt idx="1489">
                  <c:v>1498.5513014000003</c:v>
                </c:pt>
                <c:pt idx="1490">
                  <c:v>1499.5590594</c:v>
                </c:pt>
                <c:pt idx="1491">
                  <c:v>1500.5451474000001</c:v>
                </c:pt>
                <c:pt idx="1492">
                  <c:v>1501.5517844000001</c:v>
                </c:pt>
                <c:pt idx="1493">
                  <c:v>1502.5527974000001</c:v>
                </c:pt>
                <c:pt idx="1494">
                  <c:v>1503.5594654000001</c:v>
                </c:pt>
                <c:pt idx="1495">
                  <c:v>1504.5913364000003</c:v>
                </c:pt>
                <c:pt idx="1496">
                  <c:v>1505.5911584</c:v>
                </c:pt>
                <c:pt idx="1497">
                  <c:v>1506.6051124000001</c:v>
                </c:pt>
                <c:pt idx="1498">
                  <c:v>1507.6230634000003</c:v>
                </c:pt>
                <c:pt idx="1499">
                  <c:v>1508.6359874</c:v>
                </c:pt>
                <c:pt idx="1500">
                  <c:v>1509.6509444000003</c:v>
                </c:pt>
                <c:pt idx="1501">
                  <c:v>1510.5535874000002</c:v>
                </c:pt>
                <c:pt idx="1502">
                  <c:v>1511.5449824000002</c:v>
                </c:pt>
                <c:pt idx="1503">
                  <c:v>1512.5563114000001</c:v>
                </c:pt>
                <c:pt idx="1504">
                  <c:v>1513.5563024000003</c:v>
                </c:pt>
                <c:pt idx="1505">
                  <c:v>1514.5558994000003</c:v>
                </c:pt>
                <c:pt idx="1506">
                  <c:v>1515.5555744000003</c:v>
                </c:pt>
                <c:pt idx="1507">
                  <c:v>1516.5529364000004</c:v>
                </c:pt>
                <c:pt idx="1508">
                  <c:v>1517.5506834000003</c:v>
                </c:pt>
                <c:pt idx="1509">
                  <c:v>1518.5575404000001</c:v>
                </c:pt>
                <c:pt idx="1510">
                  <c:v>1519.5486414000002</c:v>
                </c:pt>
                <c:pt idx="1511">
                  <c:v>1520.5619854000001</c:v>
                </c:pt>
                <c:pt idx="1512">
                  <c:v>1521.5774714000004</c:v>
                </c:pt>
                <c:pt idx="1513">
                  <c:v>1522.5960294000001</c:v>
                </c:pt>
                <c:pt idx="1514">
                  <c:v>1523.5995924000003</c:v>
                </c:pt>
                <c:pt idx="1515">
                  <c:v>1524.6217214000003</c:v>
                </c:pt>
                <c:pt idx="1516">
                  <c:v>1525.6218824000002</c:v>
                </c:pt>
                <c:pt idx="1517">
                  <c:v>1526.6282764000002</c:v>
                </c:pt>
                <c:pt idx="1518">
                  <c:v>1527.6441514000003</c:v>
                </c:pt>
                <c:pt idx="1519">
                  <c:v>1528.6444424000001</c:v>
                </c:pt>
                <c:pt idx="1520">
                  <c:v>1529.6601674000003</c:v>
                </c:pt>
                <c:pt idx="1521">
                  <c:v>1530.6759144000002</c:v>
                </c:pt>
                <c:pt idx="1522">
                  <c:v>1531.6913504000004</c:v>
                </c:pt>
                <c:pt idx="1523">
                  <c:v>1532.7145524000002</c:v>
                </c:pt>
                <c:pt idx="1524">
                  <c:v>1533.7112494000003</c:v>
                </c:pt>
                <c:pt idx="1525">
                  <c:v>1534.7178734000004</c:v>
                </c:pt>
                <c:pt idx="1526">
                  <c:v>1535.7179234</c:v>
                </c:pt>
                <c:pt idx="1527">
                  <c:v>1536.7248544000004</c:v>
                </c:pt>
                <c:pt idx="1528">
                  <c:v>1537.7220264000002</c:v>
                </c:pt>
                <c:pt idx="1529">
                  <c:v>1538.7290634000001</c:v>
                </c:pt>
                <c:pt idx="1530">
                  <c:v>1539.7292804000003</c:v>
                </c:pt>
                <c:pt idx="1531">
                  <c:v>1540.7451074000001</c:v>
                </c:pt>
                <c:pt idx="1532">
                  <c:v>1541.7600344000002</c:v>
                </c:pt>
                <c:pt idx="1533">
                  <c:v>1542.7640954000003</c:v>
                </c:pt>
                <c:pt idx="1534">
                  <c:v>1543.7767644</c:v>
                </c:pt>
                <c:pt idx="1535">
                  <c:v>1544.7761714000003</c:v>
                </c:pt>
                <c:pt idx="1536">
                  <c:v>1545.7737314000001</c:v>
                </c:pt>
                <c:pt idx="1537">
                  <c:v>1546.7738134000001</c:v>
                </c:pt>
                <c:pt idx="1538">
                  <c:v>1547.7653164000003</c:v>
                </c:pt>
                <c:pt idx="1539">
                  <c:v>1548.7806664</c:v>
                </c:pt>
                <c:pt idx="1540">
                  <c:v>1549.7962474000001</c:v>
                </c:pt>
                <c:pt idx="1541">
                  <c:v>1550.7965194000003</c:v>
                </c:pt>
                <c:pt idx="1542">
                  <c:v>1551.7963033999999</c:v>
                </c:pt>
                <c:pt idx="1543">
                  <c:v>1552.8007004000001</c:v>
                </c:pt>
                <c:pt idx="1544">
                  <c:v>1553.8092524000003</c:v>
                </c:pt>
                <c:pt idx="1545">
                  <c:v>1554.7966414000002</c:v>
                </c:pt>
                <c:pt idx="1546">
                  <c:v>1555.7966554</c:v>
                </c:pt>
                <c:pt idx="1547">
                  <c:v>1556.7965794000002</c:v>
                </c:pt>
                <c:pt idx="1548">
                  <c:v>1557.7969064000004</c:v>
                </c:pt>
                <c:pt idx="1549">
                  <c:v>1558.8161404000002</c:v>
                </c:pt>
                <c:pt idx="1550">
                  <c:v>1559.8159164000003</c:v>
                </c:pt>
                <c:pt idx="1551">
                  <c:v>1560.8123823999999</c:v>
                </c:pt>
                <c:pt idx="1552">
                  <c:v>1561.8130154</c:v>
                </c:pt>
                <c:pt idx="1553">
                  <c:v>1562.8344544000001</c:v>
                </c:pt>
                <c:pt idx="1554">
                  <c:v>1563.8501844000002</c:v>
                </c:pt>
                <c:pt idx="1555">
                  <c:v>1564.8415074</c:v>
                </c:pt>
                <c:pt idx="1556">
                  <c:v>1565.8441444</c:v>
                </c:pt>
                <c:pt idx="1557">
                  <c:v>1566.8445354</c:v>
                </c:pt>
                <c:pt idx="1558">
                  <c:v>1567.8667104000001</c:v>
                </c:pt>
                <c:pt idx="1559">
                  <c:v>1568.8730884000001</c:v>
                </c:pt>
                <c:pt idx="1560">
                  <c:v>1569.8962704</c:v>
                </c:pt>
                <c:pt idx="1561">
                  <c:v>1570.9011404000003</c:v>
                </c:pt>
                <c:pt idx="1562">
                  <c:v>1571.9119384000001</c:v>
                </c:pt>
                <c:pt idx="1563">
                  <c:v>1572.9190994000001</c:v>
                </c:pt>
                <c:pt idx="1564">
                  <c:v>1573.9230574000003</c:v>
                </c:pt>
                <c:pt idx="1565">
                  <c:v>1574.9349454000003</c:v>
                </c:pt>
                <c:pt idx="1566">
                  <c:v>1575.9336014</c:v>
                </c:pt>
                <c:pt idx="1567">
                  <c:v>1576.9415914000001</c:v>
                </c:pt>
                <c:pt idx="1568">
                  <c:v>1577.9493794</c:v>
                </c:pt>
                <c:pt idx="1569">
                  <c:v>1578.9565384000002</c:v>
                </c:pt>
                <c:pt idx="1570">
                  <c:v>1579.9670924000002</c:v>
                </c:pt>
                <c:pt idx="1571">
                  <c:v>1581.0096654000004</c:v>
                </c:pt>
                <c:pt idx="1572">
                  <c:v>1581.9929494000003</c:v>
                </c:pt>
                <c:pt idx="1573">
                  <c:v>1582.9926144000001</c:v>
                </c:pt>
                <c:pt idx="1574">
                  <c:v>1584.0246754</c:v>
                </c:pt>
                <c:pt idx="1575">
                  <c:v>1585.0424104000003</c:v>
                </c:pt>
                <c:pt idx="1576">
                  <c:v>1586.0528714000002</c:v>
                </c:pt>
                <c:pt idx="1577">
                  <c:v>1587.0620414</c:v>
                </c:pt>
                <c:pt idx="1578">
                  <c:v>1588.0444904000001</c:v>
                </c:pt>
                <c:pt idx="1579">
                  <c:v>1589.0630914000003</c:v>
                </c:pt>
                <c:pt idx="1580">
                  <c:v>1590.0826274000001</c:v>
                </c:pt>
                <c:pt idx="1581">
                  <c:v>1591.1044504000001</c:v>
                </c:pt>
                <c:pt idx="1582">
                  <c:v>1592.1201784</c:v>
                </c:pt>
                <c:pt idx="1583">
                  <c:v>1593.1268294000001</c:v>
                </c:pt>
                <c:pt idx="1584">
                  <c:v>1594.1420154000002</c:v>
                </c:pt>
                <c:pt idx="1585">
                  <c:v>1595.1580964</c:v>
                </c:pt>
                <c:pt idx="1586">
                  <c:v>1596.1740944000003</c:v>
                </c:pt>
                <c:pt idx="1587">
                  <c:v>1597.1813754</c:v>
                </c:pt>
                <c:pt idx="1588">
                  <c:v>1598.1725734000001</c:v>
                </c:pt>
                <c:pt idx="1589">
                  <c:v>1599.1717724</c:v>
                </c:pt>
                <c:pt idx="1590">
                  <c:v>1600.1718884000002</c:v>
                </c:pt>
                <c:pt idx="1591">
                  <c:v>1601.2003814</c:v>
                </c:pt>
                <c:pt idx="1592">
                  <c:v>1602.2150204</c:v>
                </c:pt>
                <c:pt idx="1593">
                  <c:v>1603.2149154000003</c:v>
                </c:pt>
                <c:pt idx="1594">
                  <c:v>1604.2288084000002</c:v>
                </c:pt>
                <c:pt idx="1595">
                  <c:v>1605.2358384000004</c:v>
                </c:pt>
                <c:pt idx="1596">
                  <c:v>1606.2540214000001</c:v>
                </c:pt>
                <c:pt idx="1597">
                  <c:v>1607.2844754000002</c:v>
                </c:pt>
                <c:pt idx="1598">
                  <c:v>1608.2991814000002</c:v>
                </c:pt>
                <c:pt idx="1599">
                  <c:v>1609.3118104</c:v>
                </c:pt>
                <c:pt idx="1600">
                  <c:v>1610.2218564</c:v>
                </c:pt>
                <c:pt idx="1601">
                  <c:v>1611.2216234000002</c:v>
                </c:pt>
                <c:pt idx="1602">
                  <c:v>1612.2283694000002</c:v>
                </c:pt>
                <c:pt idx="1603">
                  <c:v>1613.2286144</c:v>
                </c:pt>
                <c:pt idx="1604">
                  <c:v>1614.2302364000002</c:v>
                </c:pt>
                <c:pt idx="1605">
                  <c:v>1615.2459994000001</c:v>
                </c:pt>
                <c:pt idx="1606">
                  <c:v>1616.2463394000001</c:v>
                </c:pt>
                <c:pt idx="1607">
                  <c:v>1617.2440294000003</c:v>
                </c:pt>
                <c:pt idx="1608">
                  <c:v>1618.2571834</c:v>
                </c:pt>
                <c:pt idx="1609">
                  <c:v>1619.2722704000003</c:v>
                </c:pt>
                <c:pt idx="1610">
                  <c:v>1620.2723334000002</c:v>
                </c:pt>
                <c:pt idx="1611">
                  <c:v>1621.2724964000004</c:v>
                </c:pt>
                <c:pt idx="1612">
                  <c:v>1622.2726294000004</c:v>
                </c:pt>
                <c:pt idx="1613">
                  <c:v>1623.2826904000003</c:v>
                </c:pt>
                <c:pt idx="1614">
                  <c:v>1624.2891704000003</c:v>
                </c:pt>
                <c:pt idx="1615">
                  <c:v>1625.2954604000001</c:v>
                </c:pt>
                <c:pt idx="1616">
                  <c:v>1626.3093954000001</c:v>
                </c:pt>
                <c:pt idx="1617">
                  <c:v>1627.3222664</c:v>
                </c:pt>
                <c:pt idx="1618">
                  <c:v>1628.3223464000002</c:v>
                </c:pt>
                <c:pt idx="1619">
                  <c:v>1629.3353504000002</c:v>
                </c:pt>
                <c:pt idx="1620">
                  <c:v>1630.3470074000002</c:v>
                </c:pt>
                <c:pt idx="1621">
                  <c:v>1631.3542204</c:v>
                </c:pt>
                <c:pt idx="1622">
                  <c:v>1632.3699734000002</c:v>
                </c:pt>
                <c:pt idx="1623">
                  <c:v>1633.3717243999999</c:v>
                </c:pt>
                <c:pt idx="1624">
                  <c:v>1634.3753684000003</c:v>
                </c:pt>
                <c:pt idx="1625">
                  <c:v>1635.3875354000002</c:v>
                </c:pt>
                <c:pt idx="1626">
                  <c:v>1636.3950503999999</c:v>
                </c:pt>
                <c:pt idx="1627">
                  <c:v>1637.4021914</c:v>
                </c:pt>
                <c:pt idx="1628">
                  <c:v>1638.3930474000003</c:v>
                </c:pt>
                <c:pt idx="1629">
                  <c:v>1639.3907544000003</c:v>
                </c:pt>
                <c:pt idx="1630">
                  <c:v>1640.3905914000002</c:v>
                </c:pt>
                <c:pt idx="1631">
                  <c:v>1641.4061504000001</c:v>
                </c:pt>
                <c:pt idx="1632">
                  <c:v>1642.4178374000003</c:v>
                </c:pt>
                <c:pt idx="1633">
                  <c:v>1643.4202424</c:v>
                </c:pt>
                <c:pt idx="1634">
                  <c:v>1644.4242224</c:v>
                </c:pt>
                <c:pt idx="1635">
                  <c:v>1645.4268694000002</c:v>
                </c:pt>
                <c:pt idx="1636">
                  <c:v>1646.4339204000003</c:v>
                </c:pt>
                <c:pt idx="1637">
                  <c:v>1647.4409914000003</c:v>
                </c:pt>
                <c:pt idx="1638">
                  <c:v>1648.4563704000002</c:v>
                </c:pt>
                <c:pt idx="1639">
                  <c:v>1649.4633594000002</c:v>
                </c:pt>
                <c:pt idx="1640">
                  <c:v>1650.4767184000002</c:v>
                </c:pt>
                <c:pt idx="1641">
                  <c:v>1651.4685714000002</c:v>
                </c:pt>
                <c:pt idx="1642">
                  <c:v>1652.4686804000003</c:v>
                </c:pt>
                <c:pt idx="1643">
                  <c:v>1653.4756014</c:v>
                </c:pt>
                <c:pt idx="1644">
                  <c:v>1654.4764554000003</c:v>
                </c:pt>
                <c:pt idx="1645">
                  <c:v>1655.4832494000002</c:v>
                </c:pt>
                <c:pt idx="1646">
                  <c:v>1656.4855084000001</c:v>
                </c:pt>
                <c:pt idx="1647">
                  <c:v>1657.5081984000003</c:v>
                </c:pt>
                <c:pt idx="1648">
                  <c:v>1658.5091424000002</c:v>
                </c:pt>
                <c:pt idx="1649">
                  <c:v>1659.5241544</c:v>
                </c:pt>
                <c:pt idx="1650">
                  <c:v>1660.5246114000001</c:v>
                </c:pt>
                <c:pt idx="1651">
                  <c:v>1661.5164964000001</c:v>
                </c:pt>
                <c:pt idx="1652">
                  <c:v>1662.5173514000003</c:v>
                </c:pt>
                <c:pt idx="1653">
                  <c:v>1663.5385404000003</c:v>
                </c:pt>
                <c:pt idx="1654">
                  <c:v>1664.5540134000003</c:v>
                </c:pt>
                <c:pt idx="1655">
                  <c:v>1665.5517774</c:v>
                </c:pt>
                <c:pt idx="1656">
                  <c:v>1666.5615754</c:v>
                </c:pt>
                <c:pt idx="1657">
                  <c:v>1667.5657714000004</c:v>
                </c:pt>
                <c:pt idx="1658">
                  <c:v>1668.5875544</c:v>
                </c:pt>
                <c:pt idx="1659">
                  <c:v>1669.6036294</c:v>
                </c:pt>
                <c:pt idx="1660">
                  <c:v>1670.5938764000002</c:v>
                </c:pt>
                <c:pt idx="1661">
                  <c:v>1671.6172324000004</c:v>
                </c:pt>
                <c:pt idx="1662">
                  <c:v>1672.6337334</c:v>
                </c:pt>
                <c:pt idx="1663">
                  <c:v>1673.6341854000002</c:v>
                </c:pt>
                <c:pt idx="1664">
                  <c:v>1674.6498794000004</c:v>
                </c:pt>
                <c:pt idx="1665">
                  <c:v>1675.6505564000004</c:v>
                </c:pt>
                <c:pt idx="1666">
                  <c:v>1676.6658424000002</c:v>
                </c:pt>
                <c:pt idx="1667">
                  <c:v>1677.6629544000002</c:v>
                </c:pt>
                <c:pt idx="1668">
                  <c:v>1678.6543564000003</c:v>
                </c:pt>
                <c:pt idx="1669">
                  <c:v>1679.6792174000002</c:v>
                </c:pt>
                <c:pt idx="1670">
                  <c:v>1680.6708524000001</c:v>
                </c:pt>
                <c:pt idx="1671">
                  <c:v>1681.6714574000002</c:v>
                </c:pt>
                <c:pt idx="1672">
                  <c:v>1682.6996904000002</c:v>
                </c:pt>
                <c:pt idx="1673">
                  <c:v>1683.7131114000003</c:v>
                </c:pt>
                <c:pt idx="1674">
                  <c:v>1684.7128774000003</c:v>
                </c:pt>
                <c:pt idx="1675">
                  <c:v>1685.7291054000002</c:v>
                </c:pt>
                <c:pt idx="1676">
                  <c:v>1686.7358524000001</c:v>
                </c:pt>
                <c:pt idx="1677">
                  <c:v>1687.7608584</c:v>
                </c:pt>
                <c:pt idx="1678">
                  <c:v>1688.7739384000001</c:v>
                </c:pt>
                <c:pt idx="1679">
                  <c:v>1689.7632604</c:v>
                </c:pt>
                <c:pt idx="1680">
                  <c:v>1690.7788304000001</c:v>
                </c:pt>
                <c:pt idx="1681">
                  <c:v>1691.7921144000002</c:v>
                </c:pt>
                <c:pt idx="1682">
                  <c:v>1692.7870374000004</c:v>
                </c:pt>
                <c:pt idx="1683">
                  <c:v>1693.8024384</c:v>
                </c:pt>
                <c:pt idx="1684">
                  <c:v>1694.8001584000003</c:v>
                </c:pt>
                <c:pt idx="1685">
                  <c:v>1695.8121074000001</c:v>
                </c:pt>
                <c:pt idx="1686">
                  <c:v>1696.8210024</c:v>
                </c:pt>
                <c:pt idx="1687">
                  <c:v>1697.8293314000002</c:v>
                </c:pt>
                <c:pt idx="1688">
                  <c:v>1698.8551654000003</c:v>
                </c:pt>
                <c:pt idx="1689">
                  <c:v>1699.8623614000003</c:v>
                </c:pt>
                <c:pt idx="1690">
                  <c:v>1700.8695584000002</c:v>
                </c:pt>
                <c:pt idx="1691">
                  <c:v>1701.8922664000002</c:v>
                </c:pt>
                <c:pt idx="1692">
                  <c:v>1702.8911894000003</c:v>
                </c:pt>
                <c:pt idx="1693">
                  <c:v>1703.9115904</c:v>
                </c:pt>
                <c:pt idx="1694">
                  <c:v>1704.9286174000003</c:v>
                </c:pt>
                <c:pt idx="1695">
                  <c:v>1705.9410174</c:v>
                </c:pt>
                <c:pt idx="1696">
                  <c:v>1706.9448824000001</c:v>
                </c:pt>
                <c:pt idx="1697">
                  <c:v>1707.8412154000002</c:v>
                </c:pt>
                <c:pt idx="1698">
                  <c:v>1708.8476863999999</c:v>
                </c:pt>
                <c:pt idx="1699">
                  <c:v>1709.8547364000001</c:v>
                </c:pt>
                <c:pt idx="1700">
                  <c:v>1710.8541014000002</c:v>
                </c:pt>
                <c:pt idx="1701">
                  <c:v>1711.8418644000003</c:v>
                </c:pt>
                <c:pt idx="1702">
                  <c:v>1712.8569804000003</c:v>
                </c:pt>
                <c:pt idx="1703">
                  <c:v>1713.8567514000001</c:v>
                </c:pt>
                <c:pt idx="1704">
                  <c:v>1714.8722794</c:v>
                </c:pt>
                <c:pt idx="1705">
                  <c:v>1715.8880684000001</c:v>
                </c:pt>
                <c:pt idx="1706">
                  <c:v>1716.9033383999999</c:v>
                </c:pt>
                <c:pt idx="1707">
                  <c:v>1717.9189264000001</c:v>
                </c:pt>
                <c:pt idx="1708">
                  <c:v>1718.9193824000004</c:v>
                </c:pt>
                <c:pt idx="1709">
                  <c:v>1719.9323704000003</c:v>
                </c:pt>
                <c:pt idx="1710">
                  <c:v>1720.9328204000003</c:v>
                </c:pt>
                <c:pt idx="1711">
                  <c:v>1721.9373844000002</c:v>
                </c:pt>
                <c:pt idx="1712">
                  <c:v>1722.9437094</c:v>
                </c:pt>
                <c:pt idx="1713">
                  <c:v>1723.9492814</c:v>
                </c:pt>
                <c:pt idx="1714">
                  <c:v>1724.9563284000001</c:v>
                </c:pt>
                <c:pt idx="1715">
                  <c:v>1725.9661054000003</c:v>
                </c:pt>
                <c:pt idx="1716">
                  <c:v>1726.9790014</c:v>
                </c:pt>
                <c:pt idx="1717">
                  <c:v>1727.9813644000001</c:v>
                </c:pt>
                <c:pt idx="1718">
                  <c:v>1728.9922494000002</c:v>
                </c:pt>
                <c:pt idx="1719">
                  <c:v>1730.0048114000001</c:v>
                </c:pt>
                <c:pt idx="1720">
                  <c:v>1731.0122314</c:v>
                </c:pt>
                <c:pt idx="1721">
                  <c:v>1732.0278453999999</c:v>
                </c:pt>
                <c:pt idx="1722">
                  <c:v>1733.0189144000001</c:v>
                </c:pt>
                <c:pt idx="1723">
                  <c:v>1734.0411874000001</c:v>
                </c:pt>
                <c:pt idx="1724">
                  <c:v>1735.0392204</c:v>
                </c:pt>
                <c:pt idx="1725">
                  <c:v>1736.0456234000003</c:v>
                </c:pt>
                <c:pt idx="1726">
                  <c:v>1737.0473754</c:v>
                </c:pt>
                <c:pt idx="1727">
                  <c:v>1738.0447154000003</c:v>
                </c:pt>
                <c:pt idx="1728">
                  <c:v>1739.0539834000001</c:v>
                </c:pt>
                <c:pt idx="1729">
                  <c:v>1740.0583323999999</c:v>
                </c:pt>
                <c:pt idx="1730">
                  <c:v>1741.0532254</c:v>
                </c:pt>
                <c:pt idx="1731">
                  <c:v>1742.0485594000002</c:v>
                </c:pt>
                <c:pt idx="1732">
                  <c:v>1743.0495874000003</c:v>
                </c:pt>
                <c:pt idx="1733">
                  <c:v>1744.0572053999999</c:v>
                </c:pt>
                <c:pt idx="1734">
                  <c:v>1745.0485034000003</c:v>
                </c:pt>
                <c:pt idx="1735">
                  <c:v>1746.0503964</c:v>
                </c:pt>
                <c:pt idx="1736">
                  <c:v>1747.0503474000002</c:v>
                </c:pt>
                <c:pt idx="1737">
                  <c:v>1748.0573394000003</c:v>
                </c:pt>
                <c:pt idx="1738">
                  <c:v>1749.0582343999999</c:v>
                </c:pt>
                <c:pt idx="1739">
                  <c:v>1750.0556574000002</c:v>
                </c:pt>
                <c:pt idx="1740">
                  <c:v>1751.0511834000004</c:v>
                </c:pt>
                <c:pt idx="1741">
                  <c:v>1752.0520044</c:v>
                </c:pt>
                <c:pt idx="1742">
                  <c:v>1753.0534774000002</c:v>
                </c:pt>
                <c:pt idx="1743">
                  <c:v>1754.0505994</c:v>
                </c:pt>
                <c:pt idx="1744">
                  <c:v>1755.0506954000002</c:v>
                </c:pt>
                <c:pt idx="1745">
                  <c:v>1756.0547394</c:v>
                </c:pt>
                <c:pt idx="1746">
                  <c:v>1757.0522554000004</c:v>
                </c:pt>
                <c:pt idx="1747">
                  <c:v>1758.0584274000003</c:v>
                </c:pt>
                <c:pt idx="1748">
                  <c:v>1759.0588164000001</c:v>
                </c:pt>
                <c:pt idx="1749">
                  <c:v>1760.0502664000001</c:v>
                </c:pt>
                <c:pt idx="1750">
                  <c:v>1761.0711364000003</c:v>
                </c:pt>
                <c:pt idx="1751">
                  <c:v>1762.0859104000001</c:v>
                </c:pt>
                <c:pt idx="1752">
                  <c:v>1763.0864964000002</c:v>
                </c:pt>
                <c:pt idx="1753">
                  <c:v>1764.1019804000002</c:v>
                </c:pt>
                <c:pt idx="1754">
                  <c:v>1765.1062784000001</c:v>
                </c:pt>
                <c:pt idx="1755">
                  <c:v>1766.1481744000002</c:v>
                </c:pt>
                <c:pt idx="1756">
                  <c:v>1767.1582644</c:v>
                </c:pt>
                <c:pt idx="1757">
                  <c:v>1768.1654103999999</c:v>
                </c:pt>
                <c:pt idx="1758">
                  <c:v>1769.1808804000002</c:v>
                </c:pt>
                <c:pt idx="1759">
                  <c:v>1770.1751074000003</c:v>
                </c:pt>
                <c:pt idx="1760">
                  <c:v>1771.1851914000003</c:v>
                </c:pt>
                <c:pt idx="1761">
                  <c:v>1772.2147344</c:v>
                </c:pt>
                <c:pt idx="1762">
                  <c:v>1773.2335574000003</c:v>
                </c:pt>
                <c:pt idx="1763">
                  <c:v>1774.2453084000003</c:v>
                </c:pt>
                <c:pt idx="1764">
                  <c:v>1775.2721834000004</c:v>
                </c:pt>
                <c:pt idx="1765">
                  <c:v>1776.2778734000003</c:v>
                </c:pt>
                <c:pt idx="1766">
                  <c:v>1777.2956434000002</c:v>
                </c:pt>
                <c:pt idx="1767">
                  <c:v>1778.2970024000001</c:v>
                </c:pt>
                <c:pt idx="1768">
                  <c:v>1779.2970414000001</c:v>
                </c:pt>
                <c:pt idx="1769">
                  <c:v>1780.2975814000001</c:v>
                </c:pt>
                <c:pt idx="1770">
                  <c:v>1781.3264844</c:v>
                </c:pt>
                <c:pt idx="1771">
                  <c:v>1782.3384894000001</c:v>
                </c:pt>
                <c:pt idx="1772">
                  <c:v>1783.3483224000001</c:v>
                </c:pt>
                <c:pt idx="1773">
                  <c:v>1784.3765484</c:v>
                </c:pt>
                <c:pt idx="1774">
                  <c:v>1785.3960004</c:v>
                </c:pt>
                <c:pt idx="1775">
                  <c:v>1786.4110144000001</c:v>
                </c:pt>
                <c:pt idx="1776">
                  <c:v>1787.4256304</c:v>
                </c:pt>
                <c:pt idx="1777">
                  <c:v>1788.4245204000003</c:v>
                </c:pt>
                <c:pt idx="1778">
                  <c:v>1789.4293624000002</c:v>
                </c:pt>
                <c:pt idx="1779">
                  <c:v>1790.4384774</c:v>
                </c:pt>
                <c:pt idx="1780">
                  <c:v>1791.4284674</c:v>
                </c:pt>
                <c:pt idx="1781">
                  <c:v>1792.4337244000003</c:v>
                </c:pt>
                <c:pt idx="1782">
                  <c:v>1793.4486924000003</c:v>
                </c:pt>
                <c:pt idx="1783">
                  <c:v>1794.4514824000003</c:v>
                </c:pt>
                <c:pt idx="1784">
                  <c:v>1795.4789224000001</c:v>
                </c:pt>
                <c:pt idx="1785">
                  <c:v>1796.5007374000002</c:v>
                </c:pt>
                <c:pt idx="1786">
                  <c:v>1797.5169344000001</c:v>
                </c:pt>
                <c:pt idx="1787">
                  <c:v>1798.5310964</c:v>
                </c:pt>
                <c:pt idx="1788">
                  <c:v>1799.4320114000002</c:v>
                </c:pt>
                <c:pt idx="1789">
                  <c:v>1800.4281094000003</c:v>
                </c:pt>
                <c:pt idx="1790">
                  <c:v>1801.4350364000002</c:v>
                </c:pt>
                <c:pt idx="1791">
                  <c:v>1802.4603844000003</c:v>
                </c:pt>
                <c:pt idx="1792">
                  <c:v>1803.4615104</c:v>
                </c:pt>
                <c:pt idx="1793">
                  <c:v>1804.4760714000004</c:v>
                </c:pt>
                <c:pt idx="1794">
                  <c:v>1805.4766714000002</c:v>
                </c:pt>
                <c:pt idx="1795">
                  <c:v>1806.4738304000002</c:v>
                </c:pt>
                <c:pt idx="1796">
                  <c:v>1807.4741994000001</c:v>
                </c:pt>
                <c:pt idx="1797">
                  <c:v>1808.4740974000001</c:v>
                </c:pt>
                <c:pt idx="1798">
                  <c:v>1809.4764274000004</c:v>
                </c:pt>
                <c:pt idx="1799">
                  <c:v>1810.4760454000002</c:v>
                </c:pt>
                <c:pt idx="1800">
                  <c:v>1811.4669254</c:v>
                </c:pt>
                <c:pt idx="1801">
                  <c:v>1812.4767894000001</c:v>
                </c:pt>
                <c:pt idx="1802">
                  <c:v>1813.4770564</c:v>
                </c:pt>
                <c:pt idx="1803">
                  <c:v>1814.4687134000001</c:v>
                </c:pt>
                <c:pt idx="1804">
                  <c:v>1815.4693264000002</c:v>
                </c:pt>
                <c:pt idx="1805">
                  <c:v>1816.4694394000003</c:v>
                </c:pt>
                <c:pt idx="1806">
                  <c:v>1817.4765724000004</c:v>
                </c:pt>
                <c:pt idx="1807">
                  <c:v>1818.4675614000002</c:v>
                </c:pt>
                <c:pt idx="1808">
                  <c:v>1819.4679144000002</c:v>
                </c:pt>
                <c:pt idx="1809">
                  <c:v>1820.4812174000003</c:v>
                </c:pt>
                <c:pt idx="1810">
                  <c:v>1821.4783044000001</c:v>
                </c:pt>
                <c:pt idx="1811">
                  <c:v>1822.4789514000004</c:v>
                </c:pt>
                <c:pt idx="1812">
                  <c:v>1823.4791844000001</c:v>
                </c:pt>
                <c:pt idx="1813">
                  <c:v>1824.4799244000001</c:v>
                </c:pt>
                <c:pt idx="1814">
                  <c:v>1825.4802024000001</c:v>
                </c:pt>
                <c:pt idx="1815">
                  <c:v>1826.4719914000002</c:v>
                </c:pt>
                <c:pt idx="1816">
                  <c:v>1827.4766284000002</c:v>
                </c:pt>
                <c:pt idx="1817">
                  <c:v>1828.4956624000001</c:v>
                </c:pt>
                <c:pt idx="1818">
                  <c:v>1829.4867584000003</c:v>
                </c:pt>
                <c:pt idx="1819">
                  <c:v>1830.4873234000002</c:v>
                </c:pt>
                <c:pt idx="1820">
                  <c:v>1831.5122654000002</c:v>
                </c:pt>
                <c:pt idx="1821">
                  <c:v>1832.5127584000002</c:v>
                </c:pt>
                <c:pt idx="1822">
                  <c:v>1833.5169274</c:v>
                </c:pt>
                <c:pt idx="1823">
                  <c:v>1834.5167234</c:v>
                </c:pt>
                <c:pt idx="1824">
                  <c:v>1835.5164714000002</c:v>
                </c:pt>
                <c:pt idx="1825">
                  <c:v>1836.5227604000002</c:v>
                </c:pt>
                <c:pt idx="1826">
                  <c:v>1837.5294454</c:v>
                </c:pt>
                <c:pt idx="1827">
                  <c:v>1838.5600144</c:v>
                </c:pt>
                <c:pt idx="1828">
                  <c:v>1839.5498104000003</c:v>
                </c:pt>
                <c:pt idx="1829">
                  <c:v>1840.5567934000001</c:v>
                </c:pt>
                <c:pt idx="1830">
                  <c:v>1841.5520064000002</c:v>
                </c:pt>
                <c:pt idx="1831">
                  <c:v>1842.5534404</c:v>
                </c:pt>
                <c:pt idx="1832">
                  <c:v>1843.5591804000001</c:v>
                </c:pt>
                <c:pt idx="1833">
                  <c:v>1844.5501254000001</c:v>
                </c:pt>
                <c:pt idx="1834">
                  <c:v>1845.5555574</c:v>
                </c:pt>
                <c:pt idx="1835">
                  <c:v>1846.5553294000001</c:v>
                </c:pt>
                <c:pt idx="1836">
                  <c:v>1847.5540544</c:v>
                </c:pt>
                <c:pt idx="1837">
                  <c:v>1848.5624774000003</c:v>
                </c:pt>
                <c:pt idx="1838">
                  <c:v>1849.5697554000003</c:v>
                </c:pt>
                <c:pt idx="1839">
                  <c:v>1850.5991034000003</c:v>
                </c:pt>
                <c:pt idx="1840">
                  <c:v>1851.6005084000003</c:v>
                </c:pt>
                <c:pt idx="1841">
                  <c:v>1852.6036784000003</c:v>
                </c:pt>
                <c:pt idx="1842">
                  <c:v>1853.6043834000002</c:v>
                </c:pt>
                <c:pt idx="1843">
                  <c:v>1854.6391884</c:v>
                </c:pt>
                <c:pt idx="1844">
                  <c:v>1855.6365614000001</c:v>
                </c:pt>
                <c:pt idx="1845">
                  <c:v>1856.6363464000001</c:v>
                </c:pt>
                <c:pt idx="1846">
                  <c:v>1857.6551994000001</c:v>
                </c:pt>
                <c:pt idx="1847">
                  <c:v>1858.6774874000002</c:v>
                </c:pt>
                <c:pt idx="1848">
                  <c:v>1859.6905384000002</c:v>
                </c:pt>
                <c:pt idx="1849">
                  <c:v>1860.7072364000001</c:v>
                </c:pt>
                <c:pt idx="1850">
                  <c:v>1861.7185794000002</c:v>
                </c:pt>
                <c:pt idx="1851">
                  <c:v>1862.7398284000001</c:v>
                </c:pt>
                <c:pt idx="1852">
                  <c:v>1863.7604314</c:v>
                </c:pt>
                <c:pt idx="1853">
                  <c:v>1864.7654024000003</c:v>
                </c:pt>
                <c:pt idx="1854">
                  <c:v>1865.7744724000004</c:v>
                </c:pt>
                <c:pt idx="1855">
                  <c:v>1866.7762944000001</c:v>
                </c:pt>
                <c:pt idx="1856">
                  <c:v>1867.8001104</c:v>
                </c:pt>
                <c:pt idx="1857">
                  <c:v>1868.7954424</c:v>
                </c:pt>
                <c:pt idx="1858">
                  <c:v>1869.8209624000001</c:v>
                </c:pt>
                <c:pt idx="1859">
                  <c:v>1870.8256974000001</c:v>
                </c:pt>
                <c:pt idx="1860">
                  <c:v>1871.8470474000001</c:v>
                </c:pt>
                <c:pt idx="1861">
                  <c:v>1872.8443904000001</c:v>
                </c:pt>
                <c:pt idx="1862">
                  <c:v>1873.8589974000001</c:v>
                </c:pt>
                <c:pt idx="1863">
                  <c:v>1874.8641654000003</c:v>
                </c:pt>
                <c:pt idx="1864">
                  <c:v>1875.8685384</c:v>
                </c:pt>
                <c:pt idx="1865">
                  <c:v>1876.8860414000001</c:v>
                </c:pt>
                <c:pt idx="1866">
                  <c:v>1877.8828684</c:v>
                </c:pt>
                <c:pt idx="1867">
                  <c:v>1878.8854454000002</c:v>
                </c:pt>
                <c:pt idx="1868">
                  <c:v>1879.8997694</c:v>
                </c:pt>
                <c:pt idx="1869">
                  <c:v>1880.9012864000001</c:v>
                </c:pt>
                <c:pt idx="1870">
                  <c:v>1881.8074684000003</c:v>
                </c:pt>
                <c:pt idx="1871">
                  <c:v>1882.8072694000002</c:v>
                </c:pt>
                <c:pt idx="1872">
                  <c:v>1883.8074214000003</c:v>
                </c:pt>
                <c:pt idx="1873">
                  <c:v>1884.8229674000004</c:v>
                </c:pt>
                <c:pt idx="1874">
                  <c:v>1885.8406674000003</c:v>
                </c:pt>
                <c:pt idx="1875">
                  <c:v>1886.8560264000002</c:v>
                </c:pt>
                <c:pt idx="1876">
                  <c:v>1887.8467654000001</c:v>
                </c:pt>
                <c:pt idx="1877">
                  <c:v>1888.8602903999999</c:v>
                </c:pt>
                <c:pt idx="1878">
                  <c:v>1889.8648604</c:v>
                </c:pt>
                <c:pt idx="1879">
                  <c:v>1890.8875174</c:v>
                </c:pt>
                <c:pt idx="1880">
                  <c:v>1891.8884084000001</c:v>
                </c:pt>
                <c:pt idx="1881">
                  <c:v>1892.8877634</c:v>
                </c:pt>
                <c:pt idx="1882">
                  <c:v>1893.8906654000002</c:v>
                </c:pt>
                <c:pt idx="1883">
                  <c:v>1894.8931494000003</c:v>
                </c:pt>
                <c:pt idx="1884">
                  <c:v>1895.8943034000004</c:v>
                </c:pt>
                <c:pt idx="1885">
                  <c:v>1896.8953664000001</c:v>
                </c:pt>
                <c:pt idx="1886">
                  <c:v>1897.9175904000003</c:v>
                </c:pt>
                <c:pt idx="1887">
                  <c:v>1898.9245094000003</c:v>
                </c:pt>
                <c:pt idx="1888">
                  <c:v>1899.9255754000001</c:v>
                </c:pt>
                <c:pt idx="1889">
                  <c:v>1900.9319994000002</c:v>
                </c:pt>
                <c:pt idx="1890">
                  <c:v>1901.9327804</c:v>
                </c:pt>
                <c:pt idx="1891">
                  <c:v>1902.9291344000003</c:v>
                </c:pt>
                <c:pt idx="1892">
                  <c:v>1903.9211304</c:v>
                </c:pt>
                <c:pt idx="1893">
                  <c:v>1904.9210794000001</c:v>
                </c:pt>
                <c:pt idx="1894">
                  <c:v>1905.9287504000004</c:v>
                </c:pt>
                <c:pt idx="1895">
                  <c:v>1906.9289304000004</c:v>
                </c:pt>
                <c:pt idx="1896">
                  <c:v>1907.9346494000001</c:v>
                </c:pt>
                <c:pt idx="1897">
                  <c:v>1908.9247074</c:v>
                </c:pt>
                <c:pt idx="1898">
                  <c:v>1909.9250224000002</c:v>
                </c:pt>
                <c:pt idx="1899">
                  <c:v>1910.9311004000001</c:v>
                </c:pt>
                <c:pt idx="1900">
                  <c:v>1911.9376294000003</c:v>
                </c:pt>
                <c:pt idx="1901">
                  <c:v>1912.9370784000002</c:v>
                </c:pt>
                <c:pt idx="1902">
                  <c:v>1913.9537124000003</c:v>
                </c:pt>
                <c:pt idx="1903">
                  <c:v>1914.9696904000002</c:v>
                </c:pt>
                <c:pt idx="1904">
                  <c:v>1915.9681044000004</c:v>
                </c:pt>
                <c:pt idx="1905">
                  <c:v>1916.9680144000004</c:v>
                </c:pt>
                <c:pt idx="1906">
                  <c:v>1917.9937024000001</c:v>
                </c:pt>
                <c:pt idx="1907">
                  <c:v>1919.0048094000003</c:v>
                </c:pt>
                <c:pt idx="1908">
                  <c:v>1920.0222484000001</c:v>
                </c:pt>
                <c:pt idx="1909">
                  <c:v>1921.0131124</c:v>
                </c:pt>
                <c:pt idx="1910">
                  <c:v>1922.0153304</c:v>
                </c:pt>
                <c:pt idx="1911">
                  <c:v>1923.0152264000003</c:v>
                </c:pt>
                <c:pt idx="1912">
                  <c:v>1924.0310194000003</c:v>
                </c:pt>
                <c:pt idx="1913">
                  <c:v>1925.0532644</c:v>
                </c:pt>
                <c:pt idx="1914">
                  <c:v>1926.0579454000003</c:v>
                </c:pt>
                <c:pt idx="1915">
                  <c:v>1927.0491744000001</c:v>
                </c:pt>
                <c:pt idx="1916">
                  <c:v>1928.0453844000003</c:v>
                </c:pt>
                <c:pt idx="1917">
                  <c:v>1929.0542654000001</c:v>
                </c:pt>
                <c:pt idx="1918">
                  <c:v>1930.0541614000003</c:v>
                </c:pt>
                <c:pt idx="1919">
                  <c:v>1931.0459414000002</c:v>
                </c:pt>
                <c:pt idx="1920">
                  <c:v>1932.0657694000001</c:v>
                </c:pt>
                <c:pt idx="1921">
                  <c:v>1933.0816514000003</c:v>
                </c:pt>
                <c:pt idx="1922">
                  <c:v>1934.0948694000003</c:v>
                </c:pt>
                <c:pt idx="1923">
                  <c:v>1935.0943644000004</c:v>
                </c:pt>
                <c:pt idx="1924">
                  <c:v>1936.1107394000001</c:v>
                </c:pt>
                <c:pt idx="1925">
                  <c:v>1937.1441214000001</c:v>
                </c:pt>
                <c:pt idx="1926">
                  <c:v>1938.1544784000002</c:v>
                </c:pt>
                <c:pt idx="1927">
                  <c:v>1939.1571194000003</c:v>
                </c:pt>
                <c:pt idx="1928">
                  <c:v>1940.1799324000003</c:v>
                </c:pt>
                <c:pt idx="1929">
                  <c:v>1941.1645724</c:v>
                </c:pt>
                <c:pt idx="1930">
                  <c:v>1942.1804944</c:v>
                </c:pt>
                <c:pt idx="1931">
                  <c:v>1943.1822864000001</c:v>
                </c:pt>
                <c:pt idx="1932">
                  <c:v>1944.2223484000001</c:v>
                </c:pt>
                <c:pt idx="1933">
                  <c:v>1945.2218464000002</c:v>
                </c:pt>
                <c:pt idx="1934">
                  <c:v>1946.2107794000003</c:v>
                </c:pt>
                <c:pt idx="1935">
                  <c:v>1947.2174634000003</c:v>
                </c:pt>
                <c:pt idx="1936">
                  <c:v>1948.2371413999999</c:v>
                </c:pt>
                <c:pt idx="1937">
                  <c:v>1949.2347364000002</c:v>
                </c:pt>
                <c:pt idx="1938">
                  <c:v>1950.2631824</c:v>
                </c:pt>
                <c:pt idx="1939">
                  <c:v>1951.2612944000002</c:v>
                </c:pt>
                <c:pt idx="1940">
                  <c:v>1952.2787914</c:v>
                </c:pt>
                <c:pt idx="1941">
                  <c:v>1953.2784944</c:v>
                </c:pt>
                <c:pt idx="1942">
                  <c:v>1954.3032424000003</c:v>
                </c:pt>
                <c:pt idx="1943">
                  <c:v>1955.3123204000003</c:v>
                </c:pt>
                <c:pt idx="1944">
                  <c:v>1956.3061094</c:v>
                </c:pt>
                <c:pt idx="1945">
                  <c:v>1957.3216093999999</c:v>
                </c:pt>
                <c:pt idx="1946">
                  <c:v>1958.3563924</c:v>
                </c:pt>
                <c:pt idx="1947">
                  <c:v>1959.3589234000001</c:v>
                </c:pt>
                <c:pt idx="1948">
                  <c:v>1960.3612854000003</c:v>
                </c:pt>
                <c:pt idx="1949">
                  <c:v>1961.3807504000001</c:v>
                </c:pt>
                <c:pt idx="1950">
                  <c:v>1962.3813824000003</c:v>
                </c:pt>
                <c:pt idx="1951">
                  <c:v>1963.3953894000001</c:v>
                </c:pt>
                <c:pt idx="1952">
                  <c:v>1964.3955014000003</c:v>
                </c:pt>
                <c:pt idx="1953">
                  <c:v>1965.3974254</c:v>
                </c:pt>
                <c:pt idx="1954">
                  <c:v>1966.3034374000003</c:v>
                </c:pt>
                <c:pt idx="1955">
                  <c:v>1967.3011044</c:v>
                </c:pt>
                <c:pt idx="1956">
                  <c:v>1968.3017594000003</c:v>
                </c:pt>
                <c:pt idx="1957">
                  <c:v>1969.3050714000001</c:v>
                </c:pt>
                <c:pt idx="1958">
                  <c:v>1970.3024703999999</c:v>
                </c:pt>
                <c:pt idx="1959">
                  <c:v>1971.3030654000004</c:v>
                </c:pt>
                <c:pt idx="1960">
                  <c:v>1972.3182264000002</c:v>
                </c:pt>
                <c:pt idx="1961">
                  <c:v>1973.3249244000003</c:v>
                </c:pt>
                <c:pt idx="1962">
                  <c:v>1974.3246794000002</c:v>
                </c:pt>
                <c:pt idx="1963">
                  <c:v>1975.3315724000004</c:v>
                </c:pt>
                <c:pt idx="1964">
                  <c:v>1976.3468974000002</c:v>
                </c:pt>
                <c:pt idx="1965">
                  <c:v>1977.3624084000003</c:v>
                </c:pt>
                <c:pt idx="1966">
                  <c:v>1978.3780424000001</c:v>
                </c:pt>
                <c:pt idx="1967">
                  <c:v>1979.3931714</c:v>
                </c:pt>
                <c:pt idx="1968">
                  <c:v>1980.4087554000002</c:v>
                </c:pt>
                <c:pt idx="1969">
                  <c:v>1981.4244184000004</c:v>
                </c:pt>
                <c:pt idx="1970">
                  <c:v>1982.4246304000003</c:v>
                </c:pt>
                <c:pt idx="1971">
                  <c:v>1983.4248864000001</c:v>
                </c:pt>
                <c:pt idx="1972">
                  <c:v>1984.4246664000002</c:v>
                </c:pt>
                <c:pt idx="1973">
                  <c:v>1985.4313974000002</c:v>
                </c:pt>
                <c:pt idx="1974">
                  <c:v>1986.4313483999999</c:v>
                </c:pt>
                <c:pt idx="1975">
                  <c:v>1987.4313104000003</c:v>
                </c:pt>
                <c:pt idx="1976">
                  <c:v>1988.4224254000001</c:v>
                </c:pt>
                <c:pt idx="1977">
                  <c:v>1989.4219803999999</c:v>
                </c:pt>
                <c:pt idx="1978">
                  <c:v>1990.4440014000002</c:v>
                </c:pt>
                <c:pt idx="1979">
                  <c:v>1991.4599024000004</c:v>
                </c:pt>
                <c:pt idx="1980">
                  <c:v>1992.4669464000003</c:v>
                </c:pt>
                <c:pt idx="1981">
                  <c:v>1993.4679794000003</c:v>
                </c:pt>
                <c:pt idx="1982">
                  <c:v>1994.4873424000002</c:v>
                </c:pt>
                <c:pt idx="1983">
                  <c:v>1995.4847204000002</c:v>
                </c:pt>
                <c:pt idx="1984">
                  <c:v>1996.4877774000001</c:v>
                </c:pt>
                <c:pt idx="1985">
                  <c:v>1997.4984004000003</c:v>
                </c:pt>
                <c:pt idx="1986">
                  <c:v>1998.5151674000003</c:v>
                </c:pt>
                <c:pt idx="1987">
                  <c:v>1999.5278464000003</c:v>
                </c:pt>
                <c:pt idx="1988">
                  <c:v>2000.5434384</c:v>
                </c:pt>
                <c:pt idx="1989">
                  <c:v>2001.5564754000002</c:v>
                </c:pt>
                <c:pt idx="1990">
                  <c:v>2002.5474724000001</c:v>
                </c:pt>
                <c:pt idx="1991">
                  <c:v>2003.5448764000002</c:v>
                </c:pt>
                <c:pt idx="1992">
                  <c:v>2004.5467184000004</c:v>
                </c:pt>
                <c:pt idx="1993">
                  <c:v>2005.5534054</c:v>
                </c:pt>
                <c:pt idx="1994">
                  <c:v>2006.5454984000003</c:v>
                </c:pt>
                <c:pt idx="1995">
                  <c:v>2007.5502434</c:v>
                </c:pt>
                <c:pt idx="1996">
                  <c:v>2008.5506064000001</c:v>
                </c:pt>
                <c:pt idx="1997">
                  <c:v>2009.5509334000003</c:v>
                </c:pt>
                <c:pt idx="1998">
                  <c:v>2010.5516173999999</c:v>
                </c:pt>
                <c:pt idx="1999">
                  <c:v>2011.5516134</c:v>
                </c:pt>
                <c:pt idx="2000">
                  <c:v>2012.5526184</c:v>
                </c:pt>
                <c:pt idx="2001">
                  <c:v>2013.5653924000003</c:v>
                </c:pt>
                <c:pt idx="2002">
                  <c:v>2014.5620194000003</c:v>
                </c:pt>
                <c:pt idx="2003">
                  <c:v>2015.5766384000003</c:v>
                </c:pt>
                <c:pt idx="2004">
                  <c:v>2016.5766854000003</c:v>
                </c:pt>
                <c:pt idx="2005">
                  <c:v>2017.5764904000002</c:v>
                </c:pt>
                <c:pt idx="2006">
                  <c:v>2018.5919334</c:v>
                </c:pt>
                <c:pt idx="2007">
                  <c:v>2019.5983774000001</c:v>
                </c:pt>
                <c:pt idx="2008">
                  <c:v>2020.5988444</c:v>
                </c:pt>
                <c:pt idx="2009">
                  <c:v>2021.6063794000002</c:v>
                </c:pt>
                <c:pt idx="2010">
                  <c:v>2022.6131834000003</c:v>
                </c:pt>
                <c:pt idx="2011">
                  <c:v>2023.6129554000004</c:v>
                </c:pt>
                <c:pt idx="2012">
                  <c:v>2024.6160073999999</c:v>
                </c:pt>
                <c:pt idx="2013">
                  <c:v>2025.6313114</c:v>
                </c:pt>
                <c:pt idx="2014">
                  <c:v>2026.6421304</c:v>
                </c:pt>
                <c:pt idx="2015">
                  <c:v>2027.6569014000002</c:v>
                </c:pt>
                <c:pt idx="2016">
                  <c:v>2028.6631274000001</c:v>
                </c:pt>
                <c:pt idx="2017">
                  <c:v>2029.6782564</c:v>
                </c:pt>
                <c:pt idx="2018">
                  <c:v>2030.6943354</c:v>
                </c:pt>
                <c:pt idx="2019">
                  <c:v>2031.6941524000003</c:v>
                </c:pt>
                <c:pt idx="2020">
                  <c:v>2032.7099373999999</c:v>
                </c:pt>
                <c:pt idx="2021">
                  <c:v>2033.7256314000001</c:v>
                </c:pt>
                <c:pt idx="2022">
                  <c:v>2034.7170204000004</c:v>
                </c:pt>
                <c:pt idx="2023">
                  <c:v>2035.7233614000002</c:v>
                </c:pt>
                <c:pt idx="2024">
                  <c:v>2036.7300444000002</c:v>
                </c:pt>
                <c:pt idx="2025">
                  <c:v>2037.7459304000004</c:v>
                </c:pt>
                <c:pt idx="2026">
                  <c:v>2038.7423204000002</c:v>
                </c:pt>
                <c:pt idx="2027">
                  <c:v>2039.7586914000003</c:v>
                </c:pt>
                <c:pt idx="2028">
                  <c:v>2040.7769294</c:v>
                </c:pt>
                <c:pt idx="2029">
                  <c:v>2041.7966734000001</c:v>
                </c:pt>
                <c:pt idx="2030">
                  <c:v>2042.8214154000002</c:v>
                </c:pt>
                <c:pt idx="2031">
                  <c:v>2043.8193624</c:v>
                </c:pt>
                <c:pt idx="2032">
                  <c:v>2044.8368884000001</c:v>
                </c:pt>
                <c:pt idx="2033">
                  <c:v>2045.8429564000003</c:v>
                </c:pt>
                <c:pt idx="2034">
                  <c:v>2046.8495264000003</c:v>
                </c:pt>
                <c:pt idx="2035">
                  <c:v>2047.8460404000002</c:v>
                </c:pt>
                <c:pt idx="2036">
                  <c:v>2048.8532084000003</c:v>
                </c:pt>
                <c:pt idx="2037">
                  <c:v>2049.8552973999999</c:v>
                </c:pt>
                <c:pt idx="2038">
                  <c:v>2050.8627713999999</c:v>
                </c:pt>
                <c:pt idx="2039">
                  <c:v>2051.8908794000004</c:v>
                </c:pt>
                <c:pt idx="2040">
                  <c:v>2052.8940814000002</c:v>
                </c:pt>
                <c:pt idx="2041">
                  <c:v>2053.9252713999999</c:v>
                </c:pt>
                <c:pt idx="2042">
                  <c:v>2054.9166364000002</c:v>
                </c:pt>
                <c:pt idx="2043">
                  <c:v>2055.9261494000002</c:v>
                </c:pt>
                <c:pt idx="2044">
                  <c:v>2056.9337614000001</c:v>
                </c:pt>
                <c:pt idx="2045">
                  <c:v>2057.9505514000002</c:v>
                </c:pt>
                <c:pt idx="2046">
                  <c:v>2058.9661614000001</c:v>
                </c:pt>
                <c:pt idx="2047">
                  <c:v>2059.9661304000001</c:v>
                </c:pt>
                <c:pt idx="2048">
                  <c:v>2060.9672754000003</c:v>
                </c:pt>
                <c:pt idx="2049">
                  <c:v>2061.9761664000002</c:v>
                </c:pt>
                <c:pt idx="2050">
                  <c:v>2062.9917204000003</c:v>
                </c:pt>
                <c:pt idx="2051">
                  <c:v>2064.0067824000002</c:v>
                </c:pt>
                <c:pt idx="2052">
                  <c:v>2065.0174614000002</c:v>
                </c:pt>
                <c:pt idx="2053">
                  <c:v>2066.0237904000001</c:v>
                </c:pt>
                <c:pt idx="2054">
                  <c:v>2067.0350204000001</c:v>
                </c:pt>
                <c:pt idx="2055">
                  <c:v>2068.0519564000001</c:v>
                </c:pt>
                <c:pt idx="2056">
                  <c:v>2069.0495804000002</c:v>
                </c:pt>
                <c:pt idx="2057">
                  <c:v>2070.0543224000003</c:v>
                </c:pt>
                <c:pt idx="2058">
                  <c:v>2071.0543434000001</c:v>
                </c:pt>
                <c:pt idx="2059">
                  <c:v>2072.0698984000001</c:v>
                </c:pt>
                <c:pt idx="2060">
                  <c:v>2073.0904024000001</c:v>
                </c:pt>
                <c:pt idx="2061">
                  <c:v>2074.0914034000002</c:v>
                </c:pt>
                <c:pt idx="2062">
                  <c:v>2075.0915844000001</c:v>
                </c:pt>
                <c:pt idx="2063">
                  <c:v>2076.0917484000001</c:v>
                </c:pt>
                <c:pt idx="2064">
                  <c:v>2077.0998074000004</c:v>
                </c:pt>
                <c:pt idx="2065">
                  <c:v>2078.1092114000003</c:v>
                </c:pt>
                <c:pt idx="2066">
                  <c:v>2079.1085884000004</c:v>
                </c:pt>
                <c:pt idx="2067">
                  <c:v>2080.1291954000003</c:v>
                </c:pt>
                <c:pt idx="2068">
                  <c:v>2081.1488134000001</c:v>
                </c:pt>
                <c:pt idx="2069">
                  <c:v>2082.1846374000002</c:v>
                </c:pt>
                <c:pt idx="2070">
                  <c:v>2083.0918674</c:v>
                </c:pt>
                <c:pt idx="2071">
                  <c:v>2084.0921184000003</c:v>
                </c:pt>
                <c:pt idx="2072">
                  <c:v>2085.0924964000001</c:v>
                </c:pt>
                <c:pt idx="2073">
                  <c:v>2086.1078764000004</c:v>
                </c:pt>
                <c:pt idx="2074">
                  <c:v>2087.1122144000001</c:v>
                </c:pt>
                <c:pt idx="2075">
                  <c:v>2088.1118594</c:v>
                </c:pt>
                <c:pt idx="2076">
                  <c:v>2089.1118104000002</c:v>
                </c:pt>
                <c:pt idx="2077">
                  <c:v>2090.1190364000004</c:v>
                </c:pt>
                <c:pt idx="2078">
                  <c:v>2091.1190454000002</c:v>
                </c:pt>
                <c:pt idx="2079">
                  <c:v>2092.1316114000001</c:v>
                </c:pt>
                <c:pt idx="2080">
                  <c:v>2093.1473384000001</c:v>
                </c:pt>
                <c:pt idx="2081">
                  <c:v>2094.1467734000003</c:v>
                </c:pt>
                <c:pt idx="2082">
                  <c:v>2095.1624374000003</c:v>
                </c:pt>
                <c:pt idx="2083">
                  <c:v>2096.1699454</c:v>
                </c:pt>
                <c:pt idx="2084">
                  <c:v>2097.1705784000001</c:v>
                </c:pt>
                <c:pt idx="2085">
                  <c:v>2098.1773944000001</c:v>
                </c:pt>
                <c:pt idx="2086">
                  <c:v>2099.1782114000002</c:v>
                </c:pt>
                <c:pt idx="2087">
                  <c:v>2100.1785864000003</c:v>
                </c:pt>
                <c:pt idx="2088">
                  <c:v>2101.1847854000002</c:v>
                </c:pt>
                <c:pt idx="2089">
                  <c:v>2102.2061484000001</c:v>
                </c:pt>
                <c:pt idx="2090">
                  <c:v>2103.2126964000004</c:v>
                </c:pt>
                <c:pt idx="2091">
                  <c:v>2104.2194144</c:v>
                </c:pt>
                <c:pt idx="2092">
                  <c:v>2105.2196594000002</c:v>
                </c:pt>
                <c:pt idx="2093">
                  <c:v>2106.2272984000001</c:v>
                </c:pt>
                <c:pt idx="2094">
                  <c:v>2107.2273524000002</c:v>
                </c:pt>
                <c:pt idx="2095">
                  <c:v>2108.2274804000003</c:v>
                </c:pt>
                <c:pt idx="2096">
                  <c:v>2109.2182034000002</c:v>
                </c:pt>
                <c:pt idx="2097">
                  <c:v>2110.2244764000002</c:v>
                </c:pt>
                <c:pt idx="2098">
                  <c:v>2111.2316934</c:v>
                </c:pt>
                <c:pt idx="2099">
                  <c:v>2112.2474064000003</c:v>
                </c:pt>
                <c:pt idx="2100">
                  <c:v>2113.2472314000001</c:v>
                </c:pt>
                <c:pt idx="2101">
                  <c:v>2114.2478553999999</c:v>
                </c:pt>
                <c:pt idx="2102">
                  <c:v>2115.2634644</c:v>
                </c:pt>
                <c:pt idx="2103">
                  <c:v>2116.2706024000004</c:v>
                </c:pt>
                <c:pt idx="2104">
                  <c:v>2117.2708534000003</c:v>
                </c:pt>
                <c:pt idx="2105">
                  <c:v>2118.2755784000001</c:v>
                </c:pt>
                <c:pt idx="2106">
                  <c:v>2119.2754153999999</c:v>
                </c:pt>
                <c:pt idx="2107">
                  <c:v>2120.2754164000003</c:v>
                </c:pt>
                <c:pt idx="2108">
                  <c:v>2121.2909014000002</c:v>
                </c:pt>
                <c:pt idx="2109">
                  <c:v>2122.3065434</c:v>
                </c:pt>
                <c:pt idx="2110">
                  <c:v>2123.3069604000002</c:v>
                </c:pt>
                <c:pt idx="2111">
                  <c:v>2124.3035534000001</c:v>
                </c:pt>
                <c:pt idx="2112">
                  <c:v>2125.3070804000004</c:v>
                </c:pt>
                <c:pt idx="2113">
                  <c:v>2126.3037254000001</c:v>
                </c:pt>
                <c:pt idx="2114">
                  <c:v>2127.3037364000002</c:v>
                </c:pt>
                <c:pt idx="2115">
                  <c:v>2128.3043444</c:v>
                </c:pt>
                <c:pt idx="2116">
                  <c:v>2129.3044954000002</c:v>
                </c:pt>
                <c:pt idx="2117">
                  <c:v>2130.2951614000003</c:v>
                </c:pt>
                <c:pt idx="2118">
                  <c:v>2131.2951354000002</c:v>
                </c:pt>
                <c:pt idx="2119">
                  <c:v>2132.3108804000003</c:v>
                </c:pt>
                <c:pt idx="2120">
                  <c:v>2133.3263554</c:v>
                </c:pt>
                <c:pt idx="2121">
                  <c:v>2134.3487334000001</c:v>
                </c:pt>
                <c:pt idx="2122">
                  <c:v>2135.3413214000002</c:v>
                </c:pt>
                <c:pt idx="2123">
                  <c:v>2136.3530554000004</c:v>
                </c:pt>
                <c:pt idx="2124">
                  <c:v>2137.3531464000002</c:v>
                </c:pt>
                <c:pt idx="2125">
                  <c:v>2138.3627654000002</c:v>
                </c:pt>
                <c:pt idx="2126">
                  <c:v>2139.3774984000001</c:v>
                </c:pt>
                <c:pt idx="2127">
                  <c:v>2140.3829734000001</c:v>
                </c:pt>
                <c:pt idx="2128">
                  <c:v>2141.4007684000003</c:v>
                </c:pt>
                <c:pt idx="2129">
                  <c:v>2142.4090264000001</c:v>
                </c:pt>
                <c:pt idx="2130">
                  <c:v>2143.4160594</c:v>
                </c:pt>
                <c:pt idx="2131">
                  <c:v>2144.4435474000002</c:v>
                </c:pt>
                <c:pt idx="2132">
                  <c:v>2145.4663394000004</c:v>
                </c:pt>
                <c:pt idx="2133">
                  <c:v>2146.4800764000001</c:v>
                </c:pt>
                <c:pt idx="2134">
                  <c:v>2147.5044904000001</c:v>
                </c:pt>
                <c:pt idx="2135">
                  <c:v>2148.5334274000002</c:v>
                </c:pt>
                <c:pt idx="2136">
                  <c:v>2149.5494954000001</c:v>
                </c:pt>
                <c:pt idx="2137">
                  <c:v>2150.5486184000001</c:v>
                </c:pt>
                <c:pt idx="2138">
                  <c:v>2151.5498154000002</c:v>
                </c:pt>
                <c:pt idx="2139">
                  <c:v>2152.5486024000002</c:v>
                </c:pt>
                <c:pt idx="2140">
                  <c:v>2153.5472894</c:v>
                </c:pt>
                <c:pt idx="2141">
                  <c:v>2154.5506524000002</c:v>
                </c:pt>
                <c:pt idx="2142">
                  <c:v>2155.5565874000004</c:v>
                </c:pt>
                <c:pt idx="2143">
                  <c:v>2156.5577534000004</c:v>
                </c:pt>
                <c:pt idx="2144">
                  <c:v>2157.5582884</c:v>
                </c:pt>
                <c:pt idx="2145">
                  <c:v>2158.5722084000004</c:v>
                </c:pt>
                <c:pt idx="2146">
                  <c:v>2159.5894054</c:v>
                </c:pt>
                <c:pt idx="2147">
                  <c:v>2160.6071754</c:v>
                </c:pt>
                <c:pt idx="2148">
                  <c:v>2161.6217054000003</c:v>
                </c:pt>
                <c:pt idx="2149">
                  <c:v>2162.6557384000002</c:v>
                </c:pt>
                <c:pt idx="2150">
                  <c:v>2163.6686454000001</c:v>
                </c:pt>
                <c:pt idx="2151">
                  <c:v>2164.6717434000002</c:v>
                </c:pt>
                <c:pt idx="2152">
                  <c:v>2165.6785113999999</c:v>
                </c:pt>
                <c:pt idx="2153">
                  <c:v>2166.7082894</c:v>
                </c:pt>
                <c:pt idx="2154">
                  <c:v>2167.7244694000001</c:v>
                </c:pt>
                <c:pt idx="2155">
                  <c:v>2168.7302014000002</c:v>
                </c:pt>
                <c:pt idx="2156">
                  <c:v>2169.7293764000001</c:v>
                </c:pt>
                <c:pt idx="2157">
                  <c:v>2170.7773574000003</c:v>
                </c:pt>
                <c:pt idx="2158">
                  <c:v>2171.7801144</c:v>
                </c:pt>
                <c:pt idx="2159">
                  <c:v>2172.6705974000001</c:v>
                </c:pt>
                <c:pt idx="2160">
                  <c:v>2173.6712944000001</c:v>
                </c:pt>
                <c:pt idx="2161">
                  <c:v>2174.6712924000003</c:v>
                </c:pt>
                <c:pt idx="2162">
                  <c:v>2175.6784844000003</c:v>
                </c:pt>
                <c:pt idx="2163">
                  <c:v>2176.6785894</c:v>
                </c:pt>
                <c:pt idx="2164">
                  <c:v>2177.6781484000003</c:v>
                </c:pt>
                <c:pt idx="2165">
                  <c:v>2178.6851064000002</c:v>
                </c:pt>
                <c:pt idx="2166">
                  <c:v>2179.6854204000001</c:v>
                </c:pt>
                <c:pt idx="2167">
                  <c:v>2180.7014214000001</c:v>
                </c:pt>
                <c:pt idx="2168">
                  <c:v>2181.7180614000004</c:v>
                </c:pt>
                <c:pt idx="2169">
                  <c:v>2182.7188144000002</c:v>
                </c:pt>
                <c:pt idx="2170">
                  <c:v>2183.7187634000002</c:v>
                </c:pt>
                <c:pt idx="2171">
                  <c:v>2184.7269354</c:v>
                </c:pt>
                <c:pt idx="2172">
                  <c:v>2185.7205194000003</c:v>
                </c:pt>
                <c:pt idx="2173">
                  <c:v>2186.7268284000002</c:v>
                </c:pt>
                <c:pt idx="2174">
                  <c:v>2187.7292324</c:v>
                </c:pt>
                <c:pt idx="2175">
                  <c:v>2188.7446854</c:v>
                </c:pt>
                <c:pt idx="2176">
                  <c:v>2189.7442924000002</c:v>
                </c:pt>
                <c:pt idx="2177">
                  <c:v>2190.7598224000003</c:v>
                </c:pt>
                <c:pt idx="2178">
                  <c:v>2191.7755594</c:v>
                </c:pt>
                <c:pt idx="2179">
                  <c:v>2192.7916304</c:v>
                </c:pt>
                <c:pt idx="2180">
                  <c:v>2193.7913314000002</c:v>
                </c:pt>
                <c:pt idx="2181">
                  <c:v>2194.8068264000003</c:v>
                </c:pt>
                <c:pt idx="2182">
                  <c:v>2195.8078714000003</c:v>
                </c:pt>
                <c:pt idx="2183">
                  <c:v>2196.7956504000003</c:v>
                </c:pt>
                <c:pt idx="2184">
                  <c:v>2197.7956334</c:v>
                </c:pt>
                <c:pt idx="2185">
                  <c:v>2198.7963424</c:v>
                </c:pt>
                <c:pt idx="2186">
                  <c:v>2199.8029184000002</c:v>
                </c:pt>
                <c:pt idx="2187">
                  <c:v>2200.8025584000002</c:v>
                </c:pt>
                <c:pt idx="2188">
                  <c:v>2201.8074264000002</c:v>
                </c:pt>
                <c:pt idx="2189">
                  <c:v>2202.8129634000002</c:v>
                </c:pt>
                <c:pt idx="2190">
                  <c:v>2203.8353684000003</c:v>
                </c:pt>
                <c:pt idx="2191">
                  <c:v>2204.8508724000003</c:v>
                </c:pt>
                <c:pt idx="2192">
                  <c:v>2205.8509534</c:v>
                </c:pt>
                <c:pt idx="2193">
                  <c:v>2206.8509974000003</c:v>
                </c:pt>
                <c:pt idx="2194">
                  <c:v>2207.8508584000001</c:v>
                </c:pt>
                <c:pt idx="2195">
                  <c:v>2208.8508674</c:v>
                </c:pt>
                <c:pt idx="2196">
                  <c:v>2209.8420574000002</c:v>
                </c:pt>
                <c:pt idx="2197">
                  <c:v>2210.8433224</c:v>
                </c:pt>
                <c:pt idx="2198">
                  <c:v>2211.8449034</c:v>
                </c:pt>
                <c:pt idx="2199">
                  <c:v>2212.8448614000004</c:v>
                </c:pt>
                <c:pt idx="2200">
                  <c:v>2213.8669754000002</c:v>
                </c:pt>
                <c:pt idx="2201">
                  <c:v>2214.8771214000003</c:v>
                </c:pt>
                <c:pt idx="2202">
                  <c:v>2215.8786534000001</c:v>
                </c:pt>
                <c:pt idx="2203">
                  <c:v>2216.8955784</c:v>
                </c:pt>
                <c:pt idx="2204">
                  <c:v>2217.9173854000001</c:v>
                </c:pt>
                <c:pt idx="2205">
                  <c:v>2218.9330004000003</c:v>
                </c:pt>
                <c:pt idx="2206">
                  <c:v>2219.9497934000001</c:v>
                </c:pt>
                <c:pt idx="2207">
                  <c:v>2220.9495554</c:v>
                </c:pt>
                <c:pt idx="2208">
                  <c:v>2221.9596784</c:v>
                </c:pt>
                <c:pt idx="2209">
                  <c:v>2222.9663794000003</c:v>
                </c:pt>
                <c:pt idx="2210">
                  <c:v>2223.9822314000003</c:v>
                </c:pt>
                <c:pt idx="2211">
                  <c:v>2225.0110804000001</c:v>
                </c:pt>
                <c:pt idx="2212">
                  <c:v>2226.0175994000001</c:v>
                </c:pt>
                <c:pt idx="2213">
                  <c:v>2227.0238754000002</c:v>
                </c:pt>
                <c:pt idx="2214">
                  <c:v>2228.0401124</c:v>
                </c:pt>
                <c:pt idx="2215">
                  <c:v>2229.0402144</c:v>
                </c:pt>
                <c:pt idx="2216">
                  <c:v>2230.0536464000002</c:v>
                </c:pt>
                <c:pt idx="2217">
                  <c:v>2231.0444924000003</c:v>
                </c:pt>
                <c:pt idx="2218">
                  <c:v>2232.0515584</c:v>
                </c:pt>
                <c:pt idx="2219">
                  <c:v>2233.0578854</c:v>
                </c:pt>
                <c:pt idx="2220">
                  <c:v>2234.0576864</c:v>
                </c:pt>
                <c:pt idx="2221">
                  <c:v>2235.0573574</c:v>
                </c:pt>
                <c:pt idx="2222">
                  <c:v>2236.0551854</c:v>
                </c:pt>
                <c:pt idx="2223">
                  <c:v>2237.0496104000003</c:v>
                </c:pt>
                <c:pt idx="2224">
                  <c:v>2238.0779294000004</c:v>
                </c:pt>
                <c:pt idx="2225">
                  <c:v>2239.0978984000003</c:v>
                </c:pt>
                <c:pt idx="2226">
                  <c:v>2240.1127484000003</c:v>
                </c:pt>
                <c:pt idx="2227">
                  <c:v>2241.1447564</c:v>
                </c:pt>
                <c:pt idx="2228">
                  <c:v>2242.1748914</c:v>
                </c:pt>
                <c:pt idx="2229">
                  <c:v>2243.1899694000003</c:v>
                </c:pt>
                <c:pt idx="2230">
                  <c:v>2244.2305104000002</c:v>
                </c:pt>
                <c:pt idx="2231">
                  <c:v>2245.2133994000001</c:v>
                </c:pt>
                <c:pt idx="2232">
                  <c:v>2246.2145114</c:v>
                </c:pt>
                <c:pt idx="2233">
                  <c:v>2247.2329954000002</c:v>
                </c:pt>
                <c:pt idx="2234">
                  <c:v>2248.2261464000003</c:v>
                </c:pt>
                <c:pt idx="2235">
                  <c:v>2249.2626684000002</c:v>
                </c:pt>
                <c:pt idx="2236">
                  <c:v>2250.2679634000001</c:v>
                </c:pt>
                <c:pt idx="2237">
                  <c:v>2251.2710403999999</c:v>
                </c:pt>
                <c:pt idx="2238">
                  <c:v>2252.1717314000002</c:v>
                </c:pt>
                <c:pt idx="2239">
                  <c:v>2253.1765674000003</c:v>
                </c:pt>
                <c:pt idx="2240">
                  <c:v>2254.1768214000003</c:v>
                </c:pt>
                <c:pt idx="2241">
                  <c:v>2255.1842344000002</c:v>
                </c:pt>
                <c:pt idx="2242">
                  <c:v>2256.1719704000002</c:v>
                </c:pt>
                <c:pt idx="2243">
                  <c:v>2257.1728714000001</c:v>
                </c:pt>
                <c:pt idx="2244">
                  <c:v>2258.1785674000002</c:v>
                </c:pt>
                <c:pt idx="2245">
                  <c:v>2259.1789454</c:v>
                </c:pt>
                <c:pt idx="2246">
                  <c:v>2260.1758824000003</c:v>
                </c:pt>
                <c:pt idx="2247">
                  <c:v>2261.1880404000003</c:v>
                </c:pt>
                <c:pt idx="2248">
                  <c:v>2262.2039244000002</c:v>
                </c:pt>
                <c:pt idx="2249">
                  <c:v>2263.2043784000002</c:v>
                </c:pt>
                <c:pt idx="2250">
                  <c:v>2264.2017794000003</c:v>
                </c:pt>
                <c:pt idx="2251">
                  <c:v>2265.2100984000003</c:v>
                </c:pt>
                <c:pt idx="2252">
                  <c:v>2266.2182224000003</c:v>
                </c:pt>
                <c:pt idx="2253">
                  <c:v>2267.2189544000003</c:v>
                </c:pt>
                <c:pt idx="2254">
                  <c:v>2268.2347264</c:v>
                </c:pt>
                <c:pt idx="2255">
                  <c:v>2269.2456424000002</c:v>
                </c:pt>
                <c:pt idx="2256">
                  <c:v>2270.2609904000001</c:v>
                </c:pt>
                <c:pt idx="2257">
                  <c:v>2271.2677454</c:v>
                </c:pt>
                <c:pt idx="2258">
                  <c:v>2272.2681364</c:v>
                </c:pt>
                <c:pt idx="2259">
                  <c:v>2273.2725324000003</c:v>
                </c:pt>
                <c:pt idx="2260">
                  <c:v>2274.2634614000003</c:v>
                </c:pt>
                <c:pt idx="2261">
                  <c:v>2275.2637984000003</c:v>
                </c:pt>
                <c:pt idx="2262">
                  <c:v>2276.2654724000004</c:v>
                </c:pt>
                <c:pt idx="2263">
                  <c:v>2277.2634494000004</c:v>
                </c:pt>
                <c:pt idx="2264">
                  <c:v>2278.2632424000003</c:v>
                </c:pt>
                <c:pt idx="2265">
                  <c:v>2279.2796334</c:v>
                </c:pt>
                <c:pt idx="2266">
                  <c:v>2280.3021324000001</c:v>
                </c:pt>
                <c:pt idx="2267">
                  <c:v>2281.3003804</c:v>
                </c:pt>
                <c:pt idx="2268">
                  <c:v>2282.3006544</c:v>
                </c:pt>
                <c:pt idx="2269">
                  <c:v>2283.3018013999999</c:v>
                </c:pt>
                <c:pt idx="2270">
                  <c:v>2284.3027403999999</c:v>
                </c:pt>
                <c:pt idx="2271">
                  <c:v>2285.3033834000003</c:v>
                </c:pt>
                <c:pt idx="2272">
                  <c:v>2286.3139754000003</c:v>
                </c:pt>
                <c:pt idx="2273">
                  <c:v>2287.3264804</c:v>
                </c:pt>
                <c:pt idx="2274">
                  <c:v>2288.3433153999999</c:v>
                </c:pt>
                <c:pt idx="2275">
                  <c:v>2289.3509114000003</c:v>
                </c:pt>
                <c:pt idx="2276">
                  <c:v>2290.3637474000002</c:v>
                </c:pt>
                <c:pt idx="2277">
                  <c:v>2291.3724354000001</c:v>
                </c:pt>
                <c:pt idx="2278">
                  <c:v>2292.3829474000004</c:v>
                </c:pt>
                <c:pt idx="2279">
                  <c:v>2293.3986234000004</c:v>
                </c:pt>
                <c:pt idx="2280">
                  <c:v>2294.3996544000001</c:v>
                </c:pt>
                <c:pt idx="2281">
                  <c:v>2295.3910544</c:v>
                </c:pt>
                <c:pt idx="2282">
                  <c:v>2296.4028074000003</c:v>
                </c:pt>
                <c:pt idx="2283">
                  <c:v>2297.3912044000003</c:v>
                </c:pt>
                <c:pt idx="2284">
                  <c:v>2298.4119454000001</c:v>
                </c:pt>
                <c:pt idx="2285">
                  <c:v>2299.4071024</c:v>
                </c:pt>
                <c:pt idx="2286">
                  <c:v>2300.4215854000004</c:v>
                </c:pt>
                <c:pt idx="2287">
                  <c:v>2301.4345854000003</c:v>
                </c:pt>
                <c:pt idx="2288">
                  <c:v>2302.4570714000001</c:v>
                </c:pt>
                <c:pt idx="2289">
                  <c:v>2303.4781484</c:v>
                </c:pt>
                <c:pt idx="2290">
                  <c:v>2304.5031664000003</c:v>
                </c:pt>
                <c:pt idx="2291">
                  <c:v>2305.5184733999999</c:v>
                </c:pt>
                <c:pt idx="2292">
                  <c:v>2306.5165424000002</c:v>
                </c:pt>
                <c:pt idx="2293">
                  <c:v>2307.5334734000003</c:v>
                </c:pt>
                <c:pt idx="2294">
                  <c:v>2308.4206244000002</c:v>
                </c:pt>
                <c:pt idx="2295">
                  <c:v>2309.4307354000002</c:v>
                </c:pt>
                <c:pt idx="2296">
                  <c:v>2310.4347054</c:v>
                </c:pt>
                <c:pt idx="2297">
                  <c:v>2311.4193014000002</c:v>
                </c:pt>
                <c:pt idx="2298">
                  <c:v>2312.4238544</c:v>
                </c:pt>
                <c:pt idx="2299">
                  <c:v>2313.4241904</c:v>
                </c:pt>
                <c:pt idx="2300">
                  <c:v>2314.4255354000002</c:v>
                </c:pt>
                <c:pt idx="2301">
                  <c:v>2315.4266304000002</c:v>
                </c:pt>
                <c:pt idx="2302">
                  <c:v>2316.4341074000004</c:v>
                </c:pt>
                <c:pt idx="2303">
                  <c:v>2317.4193154</c:v>
                </c:pt>
                <c:pt idx="2304">
                  <c:v>2318.4196254000003</c:v>
                </c:pt>
                <c:pt idx="2305">
                  <c:v>2319.4344624</c:v>
                </c:pt>
                <c:pt idx="2306">
                  <c:v>2320.4257064000003</c:v>
                </c:pt>
                <c:pt idx="2307">
                  <c:v>2321.4353544000001</c:v>
                </c:pt>
                <c:pt idx="2308">
                  <c:v>2322.4419544000002</c:v>
                </c:pt>
                <c:pt idx="2309">
                  <c:v>2323.4398344000001</c:v>
                </c:pt>
                <c:pt idx="2310">
                  <c:v>2324.4376074000002</c:v>
                </c:pt>
                <c:pt idx="2311">
                  <c:v>2325.4548704000003</c:v>
                </c:pt>
                <c:pt idx="2312">
                  <c:v>2326.4666944000001</c:v>
                </c:pt>
                <c:pt idx="2313">
                  <c:v>2327.4672764000002</c:v>
                </c:pt>
                <c:pt idx="2314">
                  <c:v>2328.4931494000002</c:v>
                </c:pt>
                <c:pt idx="2315">
                  <c:v>2329.5043214000002</c:v>
                </c:pt>
                <c:pt idx="2316">
                  <c:v>2330.5200594000003</c:v>
                </c:pt>
                <c:pt idx="2317">
                  <c:v>2331.5268474</c:v>
                </c:pt>
                <c:pt idx="2318">
                  <c:v>2332.5338784</c:v>
                </c:pt>
                <c:pt idx="2319">
                  <c:v>2333.5535834000002</c:v>
                </c:pt>
                <c:pt idx="2320">
                  <c:v>2334.5534074000002</c:v>
                </c:pt>
                <c:pt idx="2321">
                  <c:v>2335.5559814000003</c:v>
                </c:pt>
                <c:pt idx="2322">
                  <c:v>2336.5570164000001</c:v>
                </c:pt>
                <c:pt idx="2323">
                  <c:v>2337.5571944000003</c:v>
                </c:pt>
                <c:pt idx="2324">
                  <c:v>2338.5543444</c:v>
                </c:pt>
                <c:pt idx="2325">
                  <c:v>2339.5493384000001</c:v>
                </c:pt>
                <c:pt idx="2326">
                  <c:v>2340.5615934000002</c:v>
                </c:pt>
                <c:pt idx="2327">
                  <c:v>2341.5658034000003</c:v>
                </c:pt>
                <c:pt idx="2328">
                  <c:v>2342.5654914000002</c:v>
                </c:pt>
                <c:pt idx="2329">
                  <c:v>2343.5817684000003</c:v>
                </c:pt>
                <c:pt idx="2330">
                  <c:v>2344.5888204000003</c:v>
                </c:pt>
                <c:pt idx="2331">
                  <c:v>2345.5954144000002</c:v>
                </c:pt>
                <c:pt idx="2332">
                  <c:v>2346.5958434000004</c:v>
                </c:pt>
                <c:pt idx="2333">
                  <c:v>2347.6113034</c:v>
                </c:pt>
                <c:pt idx="2334">
                  <c:v>2348.6302784</c:v>
                </c:pt>
                <c:pt idx="2335">
                  <c:v>2349.6528224000003</c:v>
                </c:pt>
                <c:pt idx="2336">
                  <c:v>2350.6686024000001</c:v>
                </c:pt>
                <c:pt idx="2337">
                  <c:v>2351.6683044000001</c:v>
                </c:pt>
                <c:pt idx="2338">
                  <c:v>2352.6844324000003</c:v>
                </c:pt>
                <c:pt idx="2339">
                  <c:v>2353.6866534000001</c:v>
                </c:pt>
                <c:pt idx="2340">
                  <c:v>2354.6862744</c:v>
                </c:pt>
                <c:pt idx="2341">
                  <c:v>2355.6851784</c:v>
                </c:pt>
                <c:pt idx="2342">
                  <c:v>2356.6868044000003</c:v>
                </c:pt>
                <c:pt idx="2343">
                  <c:v>2357.7003064</c:v>
                </c:pt>
                <c:pt idx="2344">
                  <c:v>2358.7001884000001</c:v>
                </c:pt>
                <c:pt idx="2345">
                  <c:v>2359.7040254000003</c:v>
                </c:pt>
                <c:pt idx="2346">
                  <c:v>2360.7196223999999</c:v>
                </c:pt>
                <c:pt idx="2347">
                  <c:v>2361.7258734000002</c:v>
                </c:pt>
                <c:pt idx="2348">
                  <c:v>2362.7180724</c:v>
                </c:pt>
                <c:pt idx="2349">
                  <c:v>2363.7198054</c:v>
                </c:pt>
                <c:pt idx="2350">
                  <c:v>2364.7199823999999</c:v>
                </c:pt>
                <c:pt idx="2351">
                  <c:v>2365.7274954</c:v>
                </c:pt>
                <c:pt idx="2352">
                  <c:v>2366.7222104000002</c:v>
                </c:pt>
                <c:pt idx="2353">
                  <c:v>2367.7222694000002</c:v>
                </c:pt>
                <c:pt idx="2354">
                  <c:v>2368.7386074000001</c:v>
                </c:pt>
                <c:pt idx="2355">
                  <c:v>2369.7514994000003</c:v>
                </c:pt>
                <c:pt idx="2356">
                  <c:v>2370.7680964000001</c:v>
                </c:pt>
                <c:pt idx="2357">
                  <c:v>2371.7682073999999</c:v>
                </c:pt>
                <c:pt idx="2358">
                  <c:v>2372.7694024000002</c:v>
                </c:pt>
                <c:pt idx="2359">
                  <c:v>2373.7702574</c:v>
                </c:pt>
                <c:pt idx="2360">
                  <c:v>2374.7859644</c:v>
                </c:pt>
                <c:pt idx="2361">
                  <c:v>2375.7862694</c:v>
                </c:pt>
                <c:pt idx="2362">
                  <c:v>2376.8095404000001</c:v>
                </c:pt>
                <c:pt idx="2363">
                  <c:v>2377.7946234000001</c:v>
                </c:pt>
                <c:pt idx="2364">
                  <c:v>2378.7957834000003</c:v>
                </c:pt>
                <c:pt idx="2365">
                  <c:v>2379.7998794</c:v>
                </c:pt>
                <c:pt idx="2366">
                  <c:v>2380.8068564</c:v>
                </c:pt>
                <c:pt idx="2367">
                  <c:v>2381.8076614000001</c:v>
                </c:pt>
                <c:pt idx="2368">
                  <c:v>2382.8109954000001</c:v>
                </c:pt>
                <c:pt idx="2369">
                  <c:v>2383.8186954000003</c:v>
                </c:pt>
                <c:pt idx="2370">
                  <c:v>2384.8338994000001</c:v>
                </c:pt>
                <c:pt idx="2371">
                  <c:v>2385.8561634000002</c:v>
                </c:pt>
                <c:pt idx="2372">
                  <c:v>2386.8622104000001</c:v>
                </c:pt>
                <c:pt idx="2373">
                  <c:v>2387.8784514000004</c:v>
                </c:pt>
                <c:pt idx="2374">
                  <c:v>2388.9099044</c:v>
                </c:pt>
                <c:pt idx="2375">
                  <c:v>2389.9098764</c:v>
                </c:pt>
                <c:pt idx="2376">
                  <c:v>2390.8015313999999</c:v>
                </c:pt>
                <c:pt idx="2377">
                  <c:v>2391.8016324</c:v>
                </c:pt>
                <c:pt idx="2378">
                  <c:v>2392.8079674000001</c:v>
                </c:pt>
                <c:pt idx="2379">
                  <c:v>2393.8128584000001</c:v>
                </c:pt>
                <c:pt idx="2380">
                  <c:v>2394.8287233999999</c:v>
                </c:pt>
                <c:pt idx="2381">
                  <c:v>2395.8448554000001</c:v>
                </c:pt>
                <c:pt idx="2382">
                  <c:v>2396.8575544</c:v>
                </c:pt>
                <c:pt idx="2383">
                  <c:v>2397.8743094000001</c:v>
                </c:pt>
                <c:pt idx="2384">
                  <c:v>2398.8898504000003</c:v>
                </c:pt>
                <c:pt idx="2385">
                  <c:v>2399.9000404000003</c:v>
                </c:pt>
                <c:pt idx="2386">
                  <c:v>2400.8975214000002</c:v>
                </c:pt>
                <c:pt idx="2387">
                  <c:v>2401.9056244000003</c:v>
                </c:pt>
                <c:pt idx="2388">
                  <c:v>2402.9059554</c:v>
                </c:pt>
                <c:pt idx="2389">
                  <c:v>2403.9248474000001</c:v>
                </c:pt>
                <c:pt idx="2390">
                  <c:v>2404.9256814</c:v>
                </c:pt>
                <c:pt idx="2391">
                  <c:v>2405.9263964000002</c:v>
                </c:pt>
                <c:pt idx="2392">
                  <c:v>2406.9290184000001</c:v>
                </c:pt>
                <c:pt idx="2393">
                  <c:v>2407.9197824000003</c:v>
                </c:pt>
                <c:pt idx="2394">
                  <c:v>2408.9342323999999</c:v>
                </c:pt>
                <c:pt idx="2395">
                  <c:v>2409.9229194</c:v>
                </c:pt>
                <c:pt idx="2396">
                  <c:v>2410.9247254000002</c:v>
                </c:pt>
                <c:pt idx="2397">
                  <c:v>2411.9246124000001</c:v>
                </c:pt>
                <c:pt idx="2398">
                  <c:v>2412.9317014000003</c:v>
                </c:pt>
                <c:pt idx="2399">
                  <c:v>2413.9273894000003</c:v>
                </c:pt>
                <c:pt idx="2400">
                  <c:v>2414.9497274</c:v>
                </c:pt>
                <c:pt idx="2401">
                  <c:v>2415.9499634000003</c:v>
                </c:pt>
                <c:pt idx="2402">
                  <c:v>2416.9494664000003</c:v>
                </c:pt>
                <c:pt idx="2403">
                  <c:v>2417.9534224000004</c:v>
                </c:pt>
                <c:pt idx="2404">
                  <c:v>2418.9707564</c:v>
                </c:pt>
                <c:pt idx="2405">
                  <c:v>2419.9713644000003</c:v>
                </c:pt>
                <c:pt idx="2406">
                  <c:v>2420.9754774000003</c:v>
                </c:pt>
                <c:pt idx="2407">
                  <c:v>2421.9667654</c:v>
                </c:pt>
                <c:pt idx="2408">
                  <c:v>2422.9681864000004</c:v>
                </c:pt>
                <c:pt idx="2409">
                  <c:v>2423.9682894000002</c:v>
                </c:pt>
                <c:pt idx="2410">
                  <c:v>2424.9702234000001</c:v>
                </c:pt>
                <c:pt idx="2411">
                  <c:v>2425.9712684000001</c:v>
                </c:pt>
                <c:pt idx="2412">
                  <c:v>2426.9936584000002</c:v>
                </c:pt>
                <c:pt idx="2413">
                  <c:v>2427.9986284000001</c:v>
                </c:pt>
                <c:pt idx="2414">
                  <c:v>2429.0133863999999</c:v>
                </c:pt>
                <c:pt idx="2415">
                  <c:v>2430.0338484000004</c:v>
                </c:pt>
                <c:pt idx="2416">
                  <c:v>2431.0567824</c:v>
                </c:pt>
                <c:pt idx="2417">
                  <c:v>2432.0573054000001</c:v>
                </c:pt>
                <c:pt idx="2418">
                  <c:v>2433.0544973999999</c:v>
                </c:pt>
                <c:pt idx="2419">
                  <c:v>2434.0519194000003</c:v>
                </c:pt>
                <c:pt idx="2420">
                  <c:v>2435.0519884</c:v>
                </c:pt>
                <c:pt idx="2421">
                  <c:v>2436.0447804</c:v>
                </c:pt>
                <c:pt idx="2422">
                  <c:v>2437.0445374000001</c:v>
                </c:pt>
                <c:pt idx="2423">
                  <c:v>2438.0512014000001</c:v>
                </c:pt>
                <c:pt idx="2424">
                  <c:v>2439.0746894000004</c:v>
                </c:pt>
                <c:pt idx="2425">
                  <c:v>2440.0746414</c:v>
                </c:pt>
                <c:pt idx="2426">
                  <c:v>2441.0816474000003</c:v>
                </c:pt>
                <c:pt idx="2427">
                  <c:v>2442.0969334000001</c:v>
                </c:pt>
                <c:pt idx="2428">
                  <c:v>2443.1132094</c:v>
                </c:pt>
                <c:pt idx="2429">
                  <c:v>2444.1356654000001</c:v>
                </c:pt>
                <c:pt idx="2430">
                  <c:v>2445.1428974</c:v>
                </c:pt>
                <c:pt idx="2431">
                  <c:v>2446.1654464000003</c:v>
                </c:pt>
                <c:pt idx="2432">
                  <c:v>2447.1814244000002</c:v>
                </c:pt>
                <c:pt idx="2433">
                  <c:v>2448.1814914000001</c:v>
                </c:pt>
                <c:pt idx="2434">
                  <c:v>2449.1818384000003</c:v>
                </c:pt>
                <c:pt idx="2435">
                  <c:v>2450.1788713999999</c:v>
                </c:pt>
                <c:pt idx="2436">
                  <c:v>2451.1797964000002</c:v>
                </c:pt>
                <c:pt idx="2437">
                  <c:v>2452.1803674000003</c:v>
                </c:pt>
                <c:pt idx="2438">
                  <c:v>2453.1711784000004</c:v>
                </c:pt>
                <c:pt idx="2439">
                  <c:v>2454.1754674000003</c:v>
                </c:pt>
                <c:pt idx="2440">
                  <c:v>2455.1754504</c:v>
                </c:pt>
                <c:pt idx="2441">
                  <c:v>2456.1755164000001</c:v>
                </c:pt>
                <c:pt idx="2442">
                  <c:v>2457.1796264</c:v>
                </c:pt>
                <c:pt idx="2443">
                  <c:v>2458.1803694</c:v>
                </c:pt>
                <c:pt idx="2444">
                  <c:v>2459.1878454000002</c:v>
                </c:pt>
                <c:pt idx="2445">
                  <c:v>2460.2045484</c:v>
                </c:pt>
                <c:pt idx="2446">
                  <c:v>2461.2376184</c:v>
                </c:pt>
                <c:pt idx="2447">
                  <c:v>2462.2503594</c:v>
                </c:pt>
                <c:pt idx="2448">
                  <c:v>2463.2716394000004</c:v>
                </c:pt>
                <c:pt idx="2449">
                  <c:v>2464.2841534000004</c:v>
                </c:pt>
                <c:pt idx="2450">
                  <c:v>2465.1774194</c:v>
                </c:pt>
                <c:pt idx="2451">
                  <c:v>2466.1784164000001</c:v>
                </c:pt>
                <c:pt idx="2452">
                  <c:v>2467.1718204000003</c:v>
                </c:pt>
                <c:pt idx="2453">
                  <c:v>2468.1733814000004</c:v>
                </c:pt>
                <c:pt idx="2454">
                  <c:v>2469.1738494000001</c:v>
                </c:pt>
                <c:pt idx="2455">
                  <c:v>2470.1776644000001</c:v>
                </c:pt>
                <c:pt idx="2456">
                  <c:v>2471.1781604000003</c:v>
                </c:pt>
                <c:pt idx="2457">
                  <c:v>2472.1942874000001</c:v>
                </c:pt>
                <c:pt idx="2458">
                  <c:v>2473.2055964000001</c:v>
                </c:pt>
                <c:pt idx="2459">
                  <c:v>2474.2122624000003</c:v>
                </c:pt>
                <c:pt idx="2460">
                  <c:v>2475.2282794000002</c:v>
                </c:pt>
                <c:pt idx="2461">
                  <c:v>2476.2440024000002</c:v>
                </c:pt>
                <c:pt idx="2462">
                  <c:v>2477.2441894000003</c:v>
                </c:pt>
                <c:pt idx="2463">
                  <c:v>2478.2595004</c:v>
                </c:pt>
                <c:pt idx="2464">
                  <c:v>2479.2756664000003</c:v>
                </c:pt>
                <c:pt idx="2465">
                  <c:v>2480.2714003999999</c:v>
                </c:pt>
                <c:pt idx="2466">
                  <c:v>2481.2865994000003</c:v>
                </c:pt>
                <c:pt idx="2467">
                  <c:v>2482.3090013999999</c:v>
                </c:pt>
                <c:pt idx="2468">
                  <c:v>2483.3094684000002</c:v>
                </c:pt>
                <c:pt idx="2469">
                  <c:v>2484.3100343999999</c:v>
                </c:pt>
                <c:pt idx="2470">
                  <c:v>2485.3097834</c:v>
                </c:pt>
                <c:pt idx="2471">
                  <c:v>2486.3258473999999</c:v>
                </c:pt>
                <c:pt idx="2472">
                  <c:v>2487.3384074000001</c:v>
                </c:pt>
                <c:pt idx="2473">
                  <c:v>2488.3498394000003</c:v>
                </c:pt>
                <c:pt idx="2474">
                  <c:v>2489.3480714000002</c:v>
                </c:pt>
                <c:pt idx="2475">
                  <c:v>2490.3490984</c:v>
                </c:pt>
                <c:pt idx="2476">
                  <c:v>2491.3429784</c:v>
                </c:pt>
                <c:pt idx="2477">
                  <c:v>2492.3511284000001</c:v>
                </c:pt>
                <c:pt idx="2478">
                  <c:v>2493.3420544000001</c:v>
                </c:pt>
                <c:pt idx="2479">
                  <c:v>2494.3425224000002</c:v>
                </c:pt>
                <c:pt idx="2480">
                  <c:v>2495.3600954000003</c:v>
                </c:pt>
                <c:pt idx="2481">
                  <c:v>2496.3604774</c:v>
                </c:pt>
                <c:pt idx="2482">
                  <c:v>2497.3857584000002</c:v>
                </c:pt>
                <c:pt idx="2483">
                  <c:v>2498.3924094000004</c:v>
                </c:pt>
                <c:pt idx="2484">
                  <c:v>2499.4145004000002</c:v>
                </c:pt>
                <c:pt idx="2485">
                  <c:v>2500.4336154000002</c:v>
                </c:pt>
                <c:pt idx="2486">
                  <c:v>2501.4333534000002</c:v>
                </c:pt>
                <c:pt idx="2487">
                  <c:v>2502.4198644000003</c:v>
                </c:pt>
                <c:pt idx="2488">
                  <c:v>2503.4306924000002</c:v>
                </c:pt>
                <c:pt idx="2489">
                  <c:v>2504.4217154000003</c:v>
                </c:pt>
                <c:pt idx="2490">
                  <c:v>2505.4280944000002</c:v>
                </c:pt>
                <c:pt idx="2491">
                  <c:v>2506.4321614</c:v>
                </c:pt>
                <c:pt idx="2492">
                  <c:v>2507.4305354000003</c:v>
                </c:pt>
                <c:pt idx="2493">
                  <c:v>2508.4319353999999</c:v>
                </c:pt>
                <c:pt idx="2494">
                  <c:v>2509.4522054000004</c:v>
                </c:pt>
                <c:pt idx="2495">
                  <c:v>2510.4663034</c:v>
                </c:pt>
                <c:pt idx="2496">
                  <c:v>2511.4796794000004</c:v>
                </c:pt>
                <c:pt idx="2497">
                  <c:v>2512.4797334</c:v>
                </c:pt>
                <c:pt idx="2498">
                  <c:v>2513.4905034000003</c:v>
                </c:pt>
                <c:pt idx="2499">
                  <c:v>2514.5075344000002</c:v>
                </c:pt>
                <c:pt idx="2500">
                  <c:v>2515.5226314000001</c:v>
                </c:pt>
                <c:pt idx="2501">
                  <c:v>2516.5345523999999</c:v>
                </c:pt>
                <c:pt idx="2502">
                  <c:v>2517.5482734000002</c:v>
                </c:pt>
                <c:pt idx="2503">
                  <c:v>2518.5648634000004</c:v>
                </c:pt>
                <c:pt idx="2504">
                  <c:v>2519.5704154</c:v>
                </c:pt>
                <c:pt idx="2505">
                  <c:v>2520.5934344000002</c:v>
                </c:pt>
                <c:pt idx="2506">
                  <c:v>2521.6117564000001</c:v>
                </c:pt>
                <c:pt idx="2507">
                  <c:v>2522.6273844000002</c:v>
                </c:pt>
                <c:pt idx="2508">
                  <c:v>2523.6462134000003</c:v>
                </c:pt>
                <c:pt idx="2509">
                  <c:v>2524.6448434000004</c:v>
                </c:pt>
                <c:pt idx="2510">
                  <c:v>2525.6595834</c:v>
                </c:pt>
                <c:pt idx="2511">
                  <c:v>2526.6614933999999</c:v>
                </c:pt>
                <c:pt idx="2512">
                  <c:v>2527.6837424</c:v>
                </c:pt>
                <c:pt idx="2513">
                  <c:v>2528.7004734000002</c:v>
                </c:pt>
                <c:pt idx="2514">
                  <c:v>2529.5941994</c:v>
                </c:pt>
                <c:pt idx="2515">
                  <c:v>2530.5941864000001</c:v>
                </c:pt>
                <c:pt idx="2516">
                  <c:v>2531.5951914000002</c:v>
                </c:pt>
                <c:pt idx="2517">
                  <c:v>2532.5950404</c:v>
                </c:pt>
                <c:pt idx="2518">
                  <c:v>2533.6015964000003</c:v>
                </c:pt>
                <c:pt idx="2519">
                  <c:v>2534.6174294000002</c:v>
                </c:pt>
                <c:pt idx="2520">
                  <c:v>2535.6327204000004</c:v>
                </c:pt>
                <c:pt idx="2521">
                  <c:v>2536.6410424000001</c:v>
                </c:pt>
                <c:pt idx="2522">
                  <c:v>2537.6615504000001</c:v>
                </c:pt>
                <c:pt idx="2523">
                  <c:v>2538.6655364000003</c:v>
                </c:pt>
                <c:pt idx="2524">
                  <c:v>2539.6785464</c:v>
                </c:pt>
                <c:pt idx="2525">
                  <c:v>2540.6695954000002</c:v>
                </c:pt>
                <c:pt idx="2526">
                  <c:v>2541.6755014</c:v>
                </c:pt>
                <c:pt idx="2527">
                  <c:v>2542.6824254000003</c:v>
                </c:pt>
                <c:pt idx="2528">
                  <c:v>2543.6822474000001</c:v>
                </c:pt>
                <c:pt idx="2529">
                  <c:v>2544.6730244</c:v>
                </c:pt>
                <c:pt idx="2530">
                  <c:v>2545.6804654000002</c:v>
                </c:pt>
                <c:pt idx="2531">
                  <c:v>2546.6775944000001</c:v>
                </c:pt>
                <c:pt idx="2532">
                  <c:v>2547.6839994000002</c:v>
                </c:pt>
                <c:pt idx="2533">
                  <c:v>2548.6838114000002</c:v>
                </c:pt>
                <c:pt idx="2534">
                  <c:v>2549.6843204000002</c:v>
                </c:pt>
                <c:pt idx="2535">
                  <c:v>2550.6846764000002</c:v>
                </c:pt>
                <c:pt idx="2536">
                  <c:v>2551.6814154000003</c:v>
                </c:pt>
                <c:pt idx="2537">
                  <c:v>2552.6730304000002</c:v>
                </c:pt>
                <c:pt idx="2538">
                  <c:v>2553.6723904</c:v>
                </c:pt>
                <c:pt idx="2539">
                  <c:v>2554.6724064</c:v>
                </c:pt>
                <c:pt idx="2540">
                  <c:v>2555.6721304000002</c:v>
                </c:pt>
                <c:pt idx="2541">
                  <c:v>2556.6771344000003</c:v>
                </c:pt>
                <c:pt idx="2542">
                  <c:v>2557.6772374000002</c:v>
                </c:pt>
                <c:pt idx="2543">
                  <c:v>2558.6792004000004</c:v>
                </c:pt>
                <c:pt idx="2544">
                  <c:v>2559.6724733999999</c:v>
                </c:pt>
                <c:pt idx="2545">
                  <c:v>2560.6821454000001</c:v>
                </c:pt>
                <c:pt idx="2546">
                  <c:v>2561.6921774000002</c:v>
                </c:pt>
                <c:pt idx="2547">
                  <c:v>2562.7117604</c:v>
                </c:pt>
                <c:pt idx="2548">
                  <c:v>2563.7254564</c:v>
                </c:pt>
                <c:pt idx="2549">
                  <c:v>2564.7268614</c:v>
                </c:pt>
                <c:pt idx="2550">
                  <c:v>2565.7422094000003</c:v>
                </c:pt>
                <c:pt idx="2551">
                  <c:v>2566.7754004000003</c:v>
                </c:pt>
                <c:pt idx="2552">
                  <c:v>2567.7733404000001</c:v>
                </c:pt>
                <c:pt idx="2553">
                  <c:v>2568.7915264000003</c:v>
                </c:pt>
                <c:pt idx="2554">
                  <c:v>2569.8093264000004</c:v>
                </c:pt>
                <c:pt idx="2555">
                  <c:v>2570.8173804000003</c:v>
                </c:pt>
                <c:pt idx="2556">
                  <c:v>2571.8428484000001</c:v>
                </c:pt>
                <c:pt idx="2557">
                  <c:v>2572.8455824000002</c:v>
                </c:pt>
                <c:pt idx="2558">
                  <c:v>2573.8471974000004</c:v>
                </c:pt>
                <c:pt idx="2559">
                  <c:v>2574.8642014000002</c:v>
                </c:pt>
                <c:pt idx="2560">
                  <c:v>2575.8693413999999</c:v>
                </c:pt>
                <c:pt idx="2561">
                  <c:v>2576.8846134</c:v>
                </c:pt>
                <c:pt idx="2562">
                  <c:v>2577.9078814</c:v>
                </c:pt>
                <c:pt idx="2563">
                  <c:v>2578.8921944000003</c:v>
                </c:pt>
                <c:pt idx="2564">
                  <c:v>2579.7966784</c:v>
                </c:pt>
                <c:pt idx="2565">
                  <c:v>2580.8074204</c:v>
                </c:pt>
                <c:pt idx="2566">
                  <c:v>2581.8074264000002</c:v>
                </c:pt>
                <c:pt idx="2567">
                  <c:v>2582.7980394000001</c:v>
                </c:pt>
                <c:pt idx="2568">
                  <c:v>2583.7980984000001</c:v>
                </c:pt>
                <c:pt idx="2569">
                  <c:v>2584.7989294000004</c:v>
                </c:pt>
                <c:pt idx="2570">
                  <c:v>2585.7987364000001</c:v>
                </c:pt>
                <c:pt idx="2571">
                  <c:v>2586.7986824</c:v>
                </c:pt>
                <c:pt idx="2572">
                  <c:v>2587.8039174</c:v>
                </c:pt>
                <c:pt idx="2573">
                  <c:v>2588.7952644000002</c:v>
                </c:pt>
                <c:pt idx="2574">
                  <c:v>2589.8105104000001</c:v>
                </c:pt>
                <c:pt idx="2575">
                  <c:v>2590.8265004</c:v>
                </c:pt>
                <c:pt idx="2576">
                  <c:v>2591.8271694</c:v>
                </c:pt>
                <c:pt idx="2577">
                  <c:v>2592.8559514000003</c:v>
                </c:pt>
                <c:pt idx="2578">
                  <c:v>2593.8557584</c:v>
                </c:pt>
                <c:pt idx="2579">
                  <c:v>2594.8554864000002</c:v>
                </c:pt>
                <c:pt idx="2580">
                  <c:v>2595.8716784000003</c:v>
                </c:pt>
                <c:pt idx="2581">
                  <c:v>2596.8874164000003</c:v>
                </c:pt>
                <c:pt idx="2582">
                  <c:v>2597.8890004</c:v>
                </c:pt>
                <c:pt idx="2583">
                  <c:v>2598.9174144000003</c:v>
                </c:pt>
                <c:pt idx="2584">
                  <c:v>2599.9333164</c:v>
                </c:pt>
                <c:pt idx="2585">
                  <c:v>2600.9330184</c:v>
                </c:pt>
                <c:pt idx="2586">
                  <c:v>2601.9330344</c:v>
                </c:pt>
                <c:pt idx="2587">
                  <c:v>2602.9493434000001</c:v>
                </c:pt>
                <c:pt idx="2588">
                  <c:v>2603.9560194000001</c:v>
                </c:pt>
                <c:pt idx="2589">
                  <c:v>2604.9757994000001</c:v>
                </c:pt>
                <c:pt idx="2590">
                  <c:v>2605.9967494000002</c:v>
                </c:pt>
                <c:pt idx="2591">
                  <c:v>2607.0121744000003</c:v>
                </c:pt>
                <c:pt idx="2592">
                  <c:v>2608.0121864000002</c:v>
                </c:pt>
                <c:pt idx="2593">
                  <c:v>2609.0119994000001</c:v>
                </c:pt>
                <c:pt idx="2594">
                  <c:v>2610.0188413999999</c:v>
                </c:pt>
                <c:pt idx="2595">
                  <c:v>2611.0190564</c:v>
                </c:pt>
                <c:pt idx="2596">
                  <c:v>2612.0407894</c:v>
                </c:pt>
                <c:pt idx="2597">
                  <c:v>2613.0481774</c:v>
                </c:pt>
                <c:pt idx="2598">
                  <c:v>2614.0486234</c:v>
                </c:pt>
                <c:pt idx="2599">
                  <c:v>2615.0487794000001</c:v>
                </c:pt>
                <c:pt idx="2600">
                  <c:v>2616.0491774000002</c:v>
                </c:pt>
                <c:pt idx="2601">
                  <c:v>2617.0554974000001</c:v>
                </c:pt>
                <c:pt idx="2602">
                  <c:v>2618.0570694000003</c:v>
                </c:pt>
                <c:pt idx="2603">
                  <c:v>2619.0574424000001</c:v>
                </c:pt>
                <c:pt idx="2604">
                  <c:v>2620.0580904000003</c:v>
                </c:pt>
                <c:pt idx="2605">
                  <c:v>2621.0737924</c:v>
                </c:pt>
                <c:pt idx="2606">
                  <c:v>2622.0800014000001</c:v>
                </c:pt>
                <c:pt idx="2607">
                  <c:v>2623.1024184000003</c:v>
                </c:pt>
                <c:pt idx="2608">
                  <c:v>2624.0947934000001</c:v>
                </c:pt>
                <c:pt idx="2609">
                  <c:v>2625.1048704</c:v>
                </c:pt>
                <c:pt idx="2610">
                  <c:v>2626.1214364000002</c:v>
                </c:pt>
                <c:pt idx="2611">
                  <c:v>2627.1301284000001</c:v>
                </c:pt>
                <c:pt idx="2612">
                  <c:v>2628.1437764000002</c:v>
                </c:pt>
                <c:pt idx="2613">
                  <c:v>2629.1687244</c:v>
                </c:pt>
                <c:pt idx="2614">
                  <c:v>2630.1693934</c:v>
                </c:pt>
                <c:pt idx="2615">
                  <c:v>2631.1737164000001</c:v>
                </c:pt>
                <c:pt idx="2616">
                  <c:v>2632.1799874000003</c:v>
                </c:pt>
                <c:pt idx="2617">
                  <c:v>2633.1965994000002</c:v>
                </c:pt>
                <c:pt idx="2618">
                  <c:v>2634.2124034000003</c:v>
                </c:pt>
                <c:pt idx="2619">
                  <c:v>2635.2201344</c:v>
                </c:pt>
                <c:pt idx="2620">
                  <c:v>2636.2272894000002</c:v>
                </c:pt>
                <c:pt idx="2621">
                  <c:v>2637.2291114</c:v>
                </c:pt>
                <c:pt idx="2622">
                  <c:v>2638.2375224000002</c:v>
                </c:pt>
                <c:pt idx="2623">
                  <c:v>2639.2563734</c:v>
                </c:pt>
                <c:pt idx="2624">
                  <c:v>2640.2756264</c:v>
                </c:pt>
                <c:pt idx="2625">
                  <c:v>2641.2996614000003</c:v>
                </c:pt>
                <c:pt idx="2626">
                  <c:v>2642.3238994000003</c:v>
                </c:pt>
                <c:pt idx="2627">
                  <c:v>2643.3708144000002</c:v>
                </c:pt>
                <c:pt idx="2628">
                  <c:v>2644.3823574000003</c:v>
                </c:pt>
                <c:pt idx="2629">
                  <c:v>2645.3948784000004</c:v>
                </c:pt>
                <c:pt idx="2630">
                  <c:v>2646.3892903999999</c:v>
                </c:pt>
                <c:pt idx="2631">
                  <c:v>2647.3896054000002</c:v>
                </c:pt>
                <c:pt idx="2632">
                  <c:v>2648.2951044000001</c:v>
                </c:pt>
                <c:pt idx="2633">
                  <c:v>2649.2950574000001</c:v>
                </c:pt>
                <c:pt idx="2634">
                  <c:v>2650.2959134000002</c:v>
                </c:pt>
                <c:pt idx="2635">
                  <c:v>2651.3112504000001</c:v>
                </c:pt>
                <c:pt idx="2636">
                  <c:v>2652.3156584000003</c:v>
                </c:pt>
                <c:pt idx="2637">
                  <c:v>2653.3173914000004</c:v>
                </c:pt>
                <c:pt idx="2638">
                  <c:v>2654.3289564000002</c:v>
                </c:pt>
                <c:pt idx="2639">
                  <c:v>2655.3440144000001</c:v>
                </c:pt>
                <c:pt idx="2640">
                  <c:v>2656.3640584</c:v>
                </c:pt>
                <c:pt idx="2641">
                  <c:v>2657.3795724000001</c:v>
                </c:pt>
                <c:pt idx="2642">
                  <c:v>2658.4014864000001</c:v>
                </c:pt>
                <c:pt idx="2643">
                  <c:v>2659.4103114</c:v>
                </c:pt>
                <c:pt idx="2644">
                  <c:v>2660.4190134</c:v>
                </c:pt>
                <c:pt idx="2645">
                  <c:v>2661.4190573999999</c:v>
                </c:pt>
                <c:pt idx="2646">
                  <c:v>2662.4344553999999</c:v>
                </c:pt>
                <c:pt idx="2647">
                  <c:v>2663.4238614000001</c:v>
                </c:pt>
                <c:pt idx="2648">
                  <c:v>2664.4342764000003</c:v>
                </c:pt>
                <c:pt idx="2649">
                  <c:v>2665.4262454</c:v>
                </c:pt>
                <c:pt idx="2650">
                  <c:v>2666.4262834000001</c:v>
                </c:pt>
                <c:pt idx="2651">
                  <c:v>2667.4265424</c:v>
                </c:pt>
                <c:pt idx="2652">
                  <c:v>2668.4273404</c:v>
                </c:pt>
                <c:pt idx="2653">
                  <c:v>2669.4343484000001</c:v>
                </c:pt>
                <c:pt idx="2654">
                  <c:v>2670.4273074000002</c:v>
                </c:pt>
                <c:pt idx="2655">
                  <c:v>2671.4288174000003</c:v>
                </c:pt>
                <c:pt idx="2656">
                  <c:v>2672.4285374000001</c:v>
                </c:pt>
                <c:pt idx="2657">
                  <c:v>2673.4194884000003</c:v>
                </c:pt>
                <c:pt idx="2658">
                  <c:v>2674.4261604000003</c:v>
                </c:pt>
                <c:pt idx="2659">
                  <c:v>2675.4331044</c:v>
                </c:pt>
                <c:pt idx="2660">
                  <c:v>2676.4237634000001</c:v>
                </c:pt>
                <c:pt idx="2661">
                  <c:v>2677.4405924000002</c:v>
                </c:pt>
                <c:pt idx="2662">
                  <c:v>2678.4508934</c:v>
                </c:pt>
                <c:pt idx="2663">
                  <c:v>2679.4667813999999</c:v>
                </c:pt>
                <c:pt idx="2664">
                  <c:v>2680.4669334</c:v>
                </c:pt>
                <c:pt idx="2665">
                  <c:v>2681.4777274000003</c:v>
                </c:pt>
                <c:pt idx="2666">
                  <c:v>2682.4909514000001</c:v>
                </c:pt>
                <c:pt idx="2667">
                  <c:v>2683.5096294</c:v>
                </c:pt>
                <c:pt idx="2668">
                  <c:v>2684.5272614</c:v>
                </c:pt>
                <c:pt idx="2669">
                  <c:v>2685.5182214000001</c:v>
                </c:pt>
                <c:pt idx="2670">
                  <c:v>2686.5255794</c:v>
                </c:pt>
                <c:pt idx="2671">
                  <c:v>2687.5234044000003</c:v>
                </c:pt>
                <c:pt idx="2672">
                  <c:v>2688.5282174000004</c:v>
                </c:pt>
                <c:pt idx="2673">
                  <c:v>2689.5458434000002</c:v>
                </c:pt>
                <c:pt idx="2674">
                  <c:v>2690.5557934000003</c:v>
                </c:pt>
                <c:pt idx="2675">
                  <c:v>2691.5668774000001</c:v>
                </c:pt>
                <c:pt idx="2676">
                  <c:v>2692.5664934000001</c:v>
                </c:pt>
                <c:pt idx="2677">
                  <c:v>2693.5683384000004</c:v>
                </c:pt>
                <c:pt idx="2678">
                  <c:v>2694.5951494000001</c:v>
                </c:pt>
                <c:pt idx="2679">
                  <c:v>2695.5972014000004</c:v>
                </c:pt>
                <c:pt idx="2680">
                  <c:v>2696.6134924000003</c:v>
                </c:pt>
                <c:pt idx="2681">
                  <c:v>2697.6322554000003</c:v>
                </c:pt>
                <c:pt idx="2682">
                  <c:v>2698.6592474000004</c:v>
                </c:pt>
                <c:pt idx="2683">
                  <c:v>2699.6752484000003</c:v>
                </c:pt>
                <c:pt idx="2684">
                  <c:v>2700.6734344000001</c:v>
                </c:pt>
                <c:pt idx="2685">
                  <c:v>2701.6827584000002</c:v>
                </c:pt>
                <c:pt idx="2686">
                  <c:v>2702.6951884</c:v>
                </c:pt>
                <c:pt idx="2687">
                  <c:v>2703.7144394000002</c:v>
                </c:pt>
                <c:pt idx="2688">
                  <c:v>2704.7353584000002</c:v>
                </c:pt>
                <c:pt idx="2689">
                  <c:v>2705.7281044000001</c:v>
                </c:pt>
                <c:pt idx="2690">
                  <c:v>2706.7583314000003</c:v>
                </c:pt>
                <c:pt idx="2691">
                  <c:v>2707.7765234000003</c:v>
                </c:pt>
                <c:pt idx="2692">
                  <c:v>2708.7795694000001</c:v>
                </c:pt>
                <c:pt idx="2693">
                  <c:v>2709.6695494000001</c:v>
                </c:pt>
                <c:pt idx="2694">
                  <c:v>2710.6832444000001</c:v>
                </c:pt>
                <c:pt idx="2695">
                  <c:v>2711.6785324000002</c:v>
                </c:pt>
                <c:pt idx="2696">
                  <c:v>2712.6759854000002</c:v>
                </c:pt>
                <c:pt idx="2697">
                  <c:v>2713.6826553999999</c:v>
                </c:pt>
                <c:pt idx="2698">
                  <c:v>2714.6822304000002</c:v>
                </c:pt>
                <c:pt idx="2699">
                  <c:v>2715.6820574000003</c:v>
                </c:pt>
                <c:pt idx="2700">
                  <c:v>2716.6822474000001</c:v>
                </c:pt>
                <c:pt idx="2701">
                  <c:v>2717.6820604</c:v>
                </c:pt>
                <c:pt idx="2702">
                  <c:v>2718.6730173999999</c:v>
                </c:pt>
                <c:pt idx="2703">
                  <c:v>2719.6801313999999</c:v>
                </c:pt>
                <c:pt idx="2704">
                  <c:v>2720.6804674</c:v>
                </c:pt>
                <c:pt idx="2705">
                  <c:v>2721.6843364000001</c:v>
                </c:pt>
                <c:pt idx="2706">
                  <c:v>2722.6693604000002</c:v>
                </c:pt>
                <c:pt idx="2707">
                  <c:v>2723.6696884000003</c:v>
                </c:pt>
                <c:pt idx="2708">
                  <c:v>2724.6770824</c:v>
                </c:pt>
                <c:pt idx="2709">
                  <c:v>2725.6774504</c:v>
                </c:pt>
                <c:pt idx="2710">
                  <c:v>2726.6779274</c:v>
                </c:pt>
                <c:pt idx="2711">
                  <c:v>2727.6799794000003</c:v>
                </c:pt>
                <c:pt idx="2712">
                  <c:v>2728.6784504000002</c:v>
                </c:pt>
                <c:pt idx="2713">
                  <c:v>2729.6799094000003</c:v>
                </c:pt>
                <c:pt idx="2714">
                  <c:v>2730.6801313999999</c:v>
                </c:pt>
                <c:pt idx="2715">
                  <c:v>2731.6784744000001</c:v>
                </c:pt>
                <c:pt idx="2716">
                  <c:v>2732.6841524000001</c:v>
                </c:pt>
                <c:pt idx="2717">
                  <c:v>2733.7123014000003</c:v>
                </c:pt>
                <c:pt idx="2718">
                  <c:v>2734.7116974</c:v>
                </c:pt>
                <c:pt idx="2719">
                  <c:v>2735.7282354000004</c:v>
                </c:pt>
                <c:pt idx="2720">
                  <c:v>2736.7446894</c:v>
                </c:pt>
                <c:pt idx="2721">
                  <c:v>2737.7778034000003</c:v>
                </c:pt>
                <c:pt idx="2722">
                  <c:v>2738.7581414000001</c:v>
                </c:pt>
                <c:pt idx="2723">
                  <c:v>2739.7706744000002</c:v>
                </c:pt>
                <c:pt idx="2724">
                  <c:v>2740.7853474000003</c:v>
                </c:pt>
                <c:pt idx="2725">
                  <c:v>2741.7970554000003</c:v>
                </c:pt>
                <c:pt idx="2726">
                  <c:v>2742.7973084</c:v>
                </c:pt>
                <c:pt idx="2727">
                  <c:v>2743.8304434000001</c:v>
                </c:pt>
                <c:pt idx="2728">
                  <c:v>2744.8440554000003</c:v>
                </c:pt>
                <c:pt idx="2729">
                  <c:v>2745.8440434000004</c:v>
                </c:pt>
                <c:pt idx="2730">
                  <c:v>2746.8441794</c:v>
                </c:pt>
                <c:pt idx="2731">
                  <c:v>2747.8589354000001</c:v>
                </c:pt>
                <c:pt idx="2732">
                  <c:v>2748.8788734</c:v>
                </c:pt>
                <c:pt idx="2733">
                  <c:v>2749.9061994000003</c:v>
                </c:pt>
                <c:pt idx="2734">
                  <c:v>2750.8084514000002</c:v>
                </c:pt>
                <c:pt idx="2735">
                  <c:v>2751.8086134</c:v>
                </c:pt>
                <c:pt idx="2736">
                  <c:v>2752.8001134000001</c:v>
                </c:pt>
                <c:pt idx="2737">
                  <c:v>2753.8009134000004</c:v>
                </c:pt>
                <c:pt idx="2738">
                  <c:v>2754.8093143999999</c:v>
                </c:pt>
                <c:pt idx="2739">
                  <c:v>2755.7984354</c:v>
                </c:pt>
                <c:pt idx="2740">
                  <c:v>2756.8049344000001</c:v>
                </c:pt>
                <c:pt idx="2741">
                  <c:v>2757.8033044000003</c:v>
                </c:pt>
                <c:pt idx="2742">
                  <c:v>2758.8098274000004</c:v>
                </c:pt>
                <c:pt idx="2743">
                  <c:v>2759.8324224000003</c:v>
                </c:pt>
                <c:pt idx="2744">
                  <c:v>2760.8406894</c:v>
                </c:pt>
                <c:pt idx="2745">
                  <c:v>2761.8453724000001</c:v>
                </c:pt>
                <c:pt idx="2746">
                  <c:v>2762.8481024000002</c:v>
                </c:pt>
                <c:pt idx="2747">
                  <c:v>2763.8636524000003</c:v>
                </c:pt>
                <c:pt idx="2748">
                  <c:v>2764.8880954000001</c:v>
                </c:pt>
                <c:pt idx="2749">
                  <c:v>2765.8950484000002</c:v>
                </c:pt>
                <c:pt idx="2750">
                  <c:v>2766.9105734</c:v>
                </c:pt>
                <c:pt idx="2751">
                  <c:v>2767.9261084</c:v>
                </c:pt>
                <c:pt idx="2752">
                  <c:v>2768.9355654000001</c:v>
                </c:pt>
                <c:pt idx="2753">
                  <c:v>2769.9427374000002</c:v>
                </c:pt>
                <c:pt idx="2754">
                  <c:v>2770.9507464000003</c:v>
                </c:pt>
                <c:pt idx="2755">
                  <c:v>2771.9794944</c:v>
                </c:pt>
                <c:pt idx="2756">
                  <c:v>2772.9771934</c:v>
                </c:pt>
                <c:pt idx="2757">
                  <c:v>2773.9925514000001</c:v>
                </c:pt>
                <c:pt idx="2758">
                  <c:v>2774.9835624000002</c:v>
                </c:pt>
                <c:pt idx="2759">
                  <c:v>2775.9989664</c:v>
                </c:pt>
                <c:pt idx="2760">
                  <c:v>2777.0212254000003</c:v>
                </c:pt>
                <c:pt idx="2761">
                  <c:v>2778.0136404</c:v>
                </c:pt>
                <c:pt idx="2762">
                  <c:v>2779.0265343999999</c:v>
                </c:pt>
                <c:pt idx="2763">
                  <c:v>2780.0332894000003</c:v>
                </c:pt>
                <c:pt idx="2764">
                  <c:v>2781.0487774000003</c:v>
                </c:pt>
                <c:pt idx="2765">
                  <c:v>2782.0488574000001</c:v>
                </c:pt>
                <c:pt idx="2766">
                  <c:v>2783.0461154</c:v>
                </c:pt>
                <c:pt idx="2767">
                  <c:v>2784.0461534000001</c:v>
                </c:pt>
                <c:pt idx="2768">
                  <c:v>2785.0463614</c:v>
                </c:pt>
                <c:pt idx="2769">
                  <c:v>2786.0597484</c:v>
                </c:pt>
                <c:pt idx="2770">
                  <c:v>2787.0504624</c:v>
                </c:pt>
                <c:pt idx="2771">
                  <c:v>2788.0507404</c:v>
                </c:pt>
                <c:pt idx="2772">
                  <c:v>2789.0506694000001</c:v>
                </c:pt>
                <c:pt idx="2773">
                  <c:v>2790.0571094000002</c:v>
                </c:pt>
                <c:pt idx="2774">
                  <c:v>2791.0595514000001</c:v>
                </c:pt>
                <c:pt idx="2775">
                  <c:v>2792.0497564000002</c:v>
                </c:pt>
                <c:pt idx="2776">
                  <c:v>2793.0567954000003</c:v>
                </c:pt>
                <c:pt idx="2777">
                  <c:v>2794.0574324000004</c:v>
                </c:pt>
                <c:pt idx="2778">
                  <c:v>2795.0570224000003</c:v>
                </c:pt>
                <c:pt idx="2779">
                  <c:v>2796.0476434000002</c:v>
                </c:pt>
                <c:pt idx="2780">
                  <c:v>2797.0513324000003</c:v>
                </c:pt>
                <c:pt idx="2781">
                  <c:v>2798.0515074</c:v>
                </c:pt>
                <c:pt idx="2782">
                  <c:v>2799.0513084000004</c:v>
                </c:pt>
                <c:pt idx="2783">
                  <c:v>2800.0517234000004</c:v>
                </c:pt>
                <c:pt idx="2784">
                  <c:v>2801.0485114000003</c:v>
                </c:pt>
                <c:pt idx="2785">
                  <c:v>2802.0500564000004</c:v>
                </c:pt>
                <c:pt idx="2786">
                  <c:v>2803.0497924000001</c:v>
                </c:pt>
                <c:pt idx="2787">
                  <c:v>2804.0753954000002</c:v>
                </c:pt>
                <c:pt idx="2788">
                  <c:v>2805.0889443999999</c:v>
                </c:pt>
                <c:pt idx="2789">
                  <c:v>2806.1071564000003</c:v>
                </c:pt>
                <c:pt idx="2790">
                  <c:v>2807.1203984000003</c:v>
                </c:pt>
                <c:pt idx="2791">
                  <c:v>2808.1138694000001</c:v>
                </c:pt>
                <c:pt idx="2792">
                  <c:v>2809.1248294000002</c:v>
                </c:pt>
                <c:pt idx="2793">
                  <c:v>2810.1353693999999</c:v>
                </c:pt>
                <c:pt idx="2794">
                  <c:v>2811.1503424000002</c:v>
                </c:pt>
                <c:pt idx="2795">
                  <c:v>2812.1525564000003</c:v>
                </c:pt>
                <c:pt idx="2796">
                  <c:v>2813.1540304</c:v>
                </c:pt>
                <c:pt idx="2797">
                  <c:v>2814.1860784</c:v>
                </c:pt>
                <c:pt idx="2798">
                  <c:v>2815.2269934000001</c:v>
                </c:pt>
                <c:pt idx="2799">
                  <c:v>2816.2281564</c:v>
                </c:pt>
                <c:pt idx="2800">
                  <c:v>2817.2482804000001</c:v>
                </c:pt>
                <c:pt idx="2801">
                  <c:v>2818.2989154000002</c:v>
                </c:pt>
                <c:pt idx="2802">
                  <c:v>2819.1847643999999</c:v>
                </c:pt>
                <c:pt idx="2803">
                  <c:v>2820.1992804000001</c:v>
                </c:pt>
                <c:pt idx="2804">
                  <c:v>2821.2004664000001</c:v>
                </c:pt>
                <c:pt idx="2805">
                  <c:v>2822.2214984000002</c:v>
                </c:pt>
                <c:pt idx="2806">
                  <c:v>2823.2373694000003</c:v>
                </c:pt>
                <c:pt idx="2807">
                  <c:v>2824.2531994000001</c:v>
                </c:pt>
                <c:pt idx="2808">
                  <c:v>2825.2688554000001</c:v>
                </c:pt>
                <c:pt idx="2809">
                  <c:v>2826.2799583999999</c:v>
                </c:pt>
                <c:pt idx="2810">
                  <c:v>2827.2956514000002</c:v>
                </c:pt>
                <c:pt idx="2811">
                  <c:v>2828.3022314</c:v>
                </c:pt>
                <c:pt idx="2812">
                  <c:v>2829.3091434000003</c:v>
                </c:pt>
                <c:pt idx="2813">
                  <c:v>2830.3167314000002</c:v>
                </c:pt>
                <c:pt idx="2814">
                  <c:v>2831.3172804000001</c:v>
                </c:pt>
                <c:pt idx="2815">
                  <c:v>2832.3169534000003</c:v>
                </c:pt>
                <c:pt idx="2816">
                  <c:v>2833.3251454000001</c:v>
                </c:pt>
                <c:pt idx="2817">
                  <c:v>2834.3316524000002</c:v>
                </c:pt>
                <c:pt idx="2818">
                  <c:v>2835.3383884</c:v>
                </c:pt>
                <c:pt idx="2819">
                  <c:v>2836.3404614000001</c:v>
                </c:pt>
                <c:pt idx="2820">
                  <c:v>2837.3274384000001</c:v>
                </c:pt>
                <c:pt idx="2821">
                  <c:v>2838.3339744</c:v>
                </c:pt>
                <c:pt idx="2822">
                  <c:v>2839.3493954</c:v>
                </c:pt>
                <c:pt idx="2823">
                  <c:v>2840.3560204</c:v>
                </c:pt>
                <c:pt idx="2824">
                  <c:v>2841.3569124000001</c:v>
                </c:pt>
                <c:pt idx="2825">
                  <c:v>2842.3637284000001</c:v>
                </c:pt>
                <c:pt idx="2826">
                  <c:v>2843.3831164000003</c:v>
                </c:pt>
                <c:pt idx="2827">
                  <c:v>2844.3988204000002</c:v>
                </c:pt>
                <c:pt idx="2828">
                  <c:v>2845.3993044000003</c:v>
                </c:pt>
                <c:pt idx="2829">
                  <c:v>2846.3897154000001</c:v>
                </c:pt>
                <c:pt idx="2830">
                  <c:v>2847.4052064000002</c:v>
                </c:pt>
                <c:pt idx="2831">
                  <c:v>2848.4334134000001</c:v>
                </c:pt>
                <c:pt idx="2832">
                  <c:v>2849.4344414000002</c:v>
                </c:pt>
                <c:pt idx="2833">
                  <c:v>2850.4412993999999</c:v>
                </c:pt>
                <c:pt idx="2834">
                  <c:v>2851.4571694000001</c:v>
                </c:pt>
                <c:pt idx="2835">
                  <c:v>2852.4574294000004</c:v>
                </c:pt>
                <c:pt idx="2836">
                  <c:v>2853.4795844</c:v>
                </c:pt>
                <c:pt idx="2837">
                  <c:v>2854.4798144000001</c:v>
                </c:pt>
                <c:pt idx="2838">
                  <c:v>2855.4878474000002</c:v>
                </c:pt>
                <c:pt idx="2839">
                  <c:v>2856.4894624000003</c:v>
                </c:pt>
                <c:pt idx="2840">
                  <c:v>2857.4895964000002</c:v>
                </c:pt>
                <c:pt idx="2841">
                  <c:v>2858.4964274000004</c:v>
                </c:pt>
                <c:pt idx="2842">
                  <c:v>2859.4966884</c:v>
                </c:pt>
                <c:pt idx="2843">
                  <c:v>2860.5129954000004</c:v>
                </c:pt>
                <c:pt idx="2844">
                  <c:v>2861.5019844000003</c:v>
                </c:pt>
                <c:pt idx="2845">
                  <c:v>2862.5149243999999</c:v>
                </c:pt>
                <c:pt idx="2846">
                  <c:v>2863.5355394000003</c:v>
                </c:pt>
                <c:pt idx="2847">
                  <c:v>2864.5337104</c:v>
                </c:pt>
                <c:pt idx="2848">
                  <c:v>2865.5403134000003</c:v>
                </c:pt>
                <c:pt idx="2849">
                  <c:v>2866.5470064000001</c:v>
                </c:pt>
                <c:pt idx="2850">
                  <c:v>2867.5478124000001</c:v>
                </c:pt>
                <c:pt idx="2851">
                  <c:v>2868.5449954000001</c:v>
                </c:pt>
                <c:pt idx="2852">
                  <c:v>2869.5520164</c:v>
                </c:pt>
                <c:pt idx="2853">
                  <c:v>2870.5529654000002</c:v>
                </c:pt>
                <c:pt idx="2854">
                  <c:v>2871.5531734000001</c:v>
                </c:pt>
                <c:pt idx="2855">
                  <c:v>2872.5602994000001</c:v>
                </c:pt>
                <c:pt idx="2856">
                  <c:v>2873.5759834</c:v>
                </c:pt>
                <c:pt idx="2857">
                  <c:v>2874.5922014000002</c:v>
                </c:pt>
                <c:pt idx="2858">
                  <c:v>2875.5923994</c:v>
                </c:pt>
                <c:pt idx="2859">
                  <c:v>2876.5995184000003</c:v>
                </c:pt>
                <c:pt idx="2860">
                  <c:v>2877.5999964000002</c:v>
                </c:pt>
                <c:pt idx="2861">
                  <c:v>2878.6164264000004</c:v>
                </c:pt>
                <c:pt idx="2862">
                  <c:v>2879.6229564</c:v>
                </c:pt>
                <c:pt idx="2863">
                  <c:v>2880.6384544000002</c:v>
                </c:pt>
                <c:pt idx="2864">
                  <c:v>2881.6389504000003</c:v>
                </c:pt>
                <c:pt idx="2865">
                  <c:v>2882.6526324000001</c:v>
                </c:pt>
                <c:pt idx="2866">
                  <c:v>2883.6598334</c:v>
                </c:pt>
                <c:pt idx="2867">
                  <c:v>2884.6732744000001</c:v>
                </c:pt>
                <c:pt idx="2868">
                  <c:v>2885.6736114</c:v>
                </c:pt>
                <c:pt idx="2869">
                  <c:v>2886.6796194000003</c:v>
                </c:pt>
                <c:pt idx="2870">
                  <c:v>2887.6850074000004</c:v>
                </c:pt>
                <c:pt idx="2871">
                  <c:v>2888.6755964000004</c:v>
                </c:pt>
                <c:pt idx="2872">
                  <c:v>2889.6867894000002</c:v>
                </c:pt>
                <c:pt idx="2873">
                  <c:v>2890.6873584</c:v>
                </c:pt>
                <c:pt idx="2874">
                  <c:v>2891.7011304000002</c:v>
                </c:pt>
                <c:pt idx="2875">
                  <c:v>2892.7170014000003</c:v>
                </c:pt>
                <c:pt idx="2876">
                  <c:v>2893.7168604000003</c:v>
                </c:pt>
                <c:pt idx="2877">
                  <c:v>2894.7165674000003</c:v>
                </c:pt>
                <c:pt idx="2878">
                  <c:v>2895.7172353999999</c:v>
                </c:pt>
                <c:pt idx="2879">
                  <c:v>2896.7327694000001</c:v>
                </c:pt>
                <c:pt idx="2880">
                  <c:v>2897.7326134</c:v>
                </c:pt>
                <c:pt idx="2881">
                  <c:v>2898.7482844000001</c:v>
                </c:pt>
                <c:pt idx="2882">
                  <c:v>2899.7481124000001</c:v>
                </c:pt>
                <c:pt idx="2883">
                  <c:v>2900.7634494000004</c:v>
                </c:pt>
                <c:pt idx="2884">
                  <c:v>2901.7633014000003</c:v>
                </c:pt>
                <c:pt idx="2885">
                  <c:v>2902.7783994000001</c:v>
                </c:pt>
                <c:pt idx="2886">
                  <c:v>2903.7937444000004</c:v>
                </c:pt>
                <c:pt idx="2887">
                  <c:v>2904.8091664000003</c:v>
                </c:pt>
                <c:pt idx="2888">
                  <c:v>2905.8088253999999</c:v>
                </c:pt>
                <c:pt idx="2889">
                  <c:v>2906.8085954000003</c:v>
                </c:pt>
                <c:pt idx="2890">
                  <c:v>2907.8088424000002</c:v>
                </c:pt>
                <c:pt idx="2891">
                  <c:v>2908.8084034000003</c:v>
                </c:pt>
                <c:pt idx="2892">
                  <c:v>2909.8084143999999</c:v>
                </c:pt>
                <c:pt idx="2893">
                  <c:v>2910.8154074000004</c:v>
                </c:pt>
                <c:pt idx="2894">
                  <c:v>2911.8312504</c:v>
                </c:pt>
                <c:pt idx="2895">
                  <c:v>2912.8379794000002</c:v>
                </c:pt>
                <c:pt idx="2896">
                  <c:v>2913.8447764000002</c:v>
                </c:pt>
                <c:pt idx="2897">
                  <c:v>2914.8510844000002</c:v>
                </c:pt>
                <c:pt idx="2898">
                  <c:v>2915.8513384000003</c:v>
                </c:pt>
                <c:pt idx="2899">
                  <c:v>2916.8517134000003</c:v>
                </c:pt>
                <c:pt idx="2900">
                  <c:v>2917.8595624</c:v>
                </c:pt>
                <c:pt idx="2901">
                  <c:v>2918.8594174</c:v>
                </c:pt>
                <c:pt idx="2902">
                  <c:v>2919.8571464000001</c:v>
                </c:pt>
                <c:pt idx="2903">
                  <c:v>2920.8826464000003</c:v>
                </c:pt>
                <c:pt idx="2904">
                  <c:v>2921.8991754000003</c:v>
                </c:pt>
                <c:pt idx="2905">
                  <c:v>2922.9152054000001</c:v>
                </c:pt>
                <c:pt idx="2906">
                  <c:v>2923.9303934</c:v>
                </c:pt>
                <c:pt idx="2907">
                  <c:v>2924.9305914000001</c:v>
                </c:pt>
                <c:pt idx="2908">
                  <c:v>2925.9303583999999</c:v>
                </c:pt>
                <c:pt idx="2909">
                  <c:v>2926.9307354000002</c:v>
                </c:pt>
                <c:pt idx="2910">
                  <c:v>2927.9340104000003</c:v>
                </c:pt>
                <c:pt idx="2911">
                  <c:v>2928.9249234000004</c:v>
                </c:pt>
                <c:pt idx="2912">
                  <c:v>2929.9218974</c:v>
                </c:pt>
                <c:pt idx="2913">
                  <c:v>2930.9325754000001</c:v>
                </c:pt>
                <c:pt idx="2914">
                  <c:v>2931.9190094</c:v>
                </c:pt>
                <c:pt idx="2915">
                  <c:v>2932.9347364</c:v>
                </c:pt>
                <c:pt idx="2916">
                  <c:v>2933.9350454</c:v>
                </c:pt>
                <c:pt idx="2917">
                  <c:v>2934.9511014</c:v>
                </c:pt>
                <c:pt idx="2918">
                  <c:v>2935.9668094000003</c:v>
                </c:pt>
                <c:pt idx="2919">
                  <c:v>2936.9694423999999</c:v>
                </c:pt>
                <c:pt idx="2920">
                  <c:v>2937.9690614000001</c:v>
                </c:pt>
                <c:pt idx="2921">
                  <c:v>2938.9846874</c:v>
                </c:pt>
                <c:pt idx="2922">
                  <c:v>2940.0007334000002</c:v>
                </c:pt>
                <c:pt idx="2923">
                  <c:v>2941.0165724000003</c:v>
                </c:pt>
                <c:pt idx="2924">
                  <c:v>2942.0319674000002</c:v>
                </c:pt>
                <c:pt idx="2925">
                  <c:v>2943.0317314000004</c:v>
                </c:pt>
                <c:pt idx="2926">
                  <c:v>2944.0326694</c:v>
                </c:pt>
                <c:pt idx="2927">
                  <c:v>2945.0473664000001</c:v>
                </c:pt>
                <c:pt idx="2928">
                  <c:v>2946.0595114000002</c:v>
                </c:pt>
                <c:pt idx="2929">
                  <c:v>2947.0445484000002</c:v>
                </c:pt>
                <c:pt idx="2930">
                  <c:v>2948.0450114</c:v>
                </c:pt>
                <c:pt idx="2931">
                  <c:v>2949.0520673999999</c:v>
                </c:pt>
                <c:pt idx="2932">
                  <c:v>2950.0448254000003</c:v>
                </c:pt>
                <c:pt idx="2933">
                  <c:v>2951.0564164000002</c:v>
                </c:pt>
                <c:pt idx="2934">
                  <c:v>2952.0588224000003</c:v>
                </c:pt>
                <c:pt idx="2935">
                  <c:v>2953.0635884000003</c:v>
                </c:pt>
                <c:pt idx="2936">
                  <c:v>2954.0626114000002</c:v>
                </c:pt>
                <c:pt idx="2937">
                  <c:v>2955.0815064000003</c:v>
                </c:pt>
                <c:pt idx="2938">
                  <c:v>2956.0899924</c:v>
                </c:pt>
                <c:pt idx="2939">
                  <c:v>2957.1038554000002</c:v>
                </c:pt>
                <c:pt idx="2940">
                  <c:v>2958.1345804000002</c:v>
                </c:pt>
                <c:pt idx="2941">
                  <c:v>2959.1525364000004</c:v>
                </c:pt>
                <c:pt idx="2942">
                  <c:v>2960.0462884000003</c:v>
                </c:pt>
                <c:pt idx="2943">
                  <c:v>2961.0629974000003</c:v>
                </c:pt>
                <c:pt idx="2944">
                  <c:v>2962.0636544000004</c:v>
                </c:pt>
                <c:pt idx="2945">
                  <c:v>2963.0686994000002</c:v>
                </c:pt>
                <c:pt idx="2946">
                  <c:v>2964.0813624000002</c:v>
                </c:pt>
                <c:pt idx="2947">
                  <c:v>2965.0818054000001</c:v>
                </c:pt>
                <c:pt idx="2948">
                  <c:v>2966.1042754</c:v>
                </c:pt>
                <c:pt idx="2949">
                  <c:v>2967.0942614000001</c:v>
                </c:pt>
                <c:pt idx="2950">
                  <c:v>2968.0922353999999</c:v>
                </c:pt>
                <c:pt idx="2951">
                  <c:v>2969.0937144</c:v>
                </c:pt>
                <c:pt idx="2952">
                  <c:v>2970.1007064</c:v>
                </c:pt>
                <c:pt idx="2953">
                  <c:v>2971.1043664000003</c:v>
                </c:pt>
                <c:pt idx="2954">
                  <c:v>2972.1048144000001</c:v>
                </c:pt>
                <c:pt idx="2955">
                  <c:v>2973.0973484000001</c:v>
                </c:pt>
                <c:pt idx="2956">
                  <c:v>2974.0971974000004</c:v>
                </c:pt>
                <c:pt idx="2957">
                  <c:v>2975.1038314000002</c:v>
                </c:pt>
                <c:pt idx="2958">
                  <c:v>2976.0981564000003</c:v>
                </c:pt>
                <c:pt idx="2959">
                  <c:v>2977.0987484000002</c:v>
                </c:pt>
                <c:pt idx="2960">
                  <c:v>2978.0994134000002</c:v>
                </c:pt>
                <c:pt idx="2961">
                  <c:v>2979.1201314</c:v>
                </c:pt>
                <c:pt idx="2962">
                  <c:v>2980.1272274000003</c:v>
                </c:pt>
                <c:pt idx="2963">
                  <c:v>2981.1278134000004</c:v>
                </c:pt>
                <c:pt idx="2964">
                  <c:v>2982.1429724</c:v>
                </c:pt>
                <c:pt idx="2965">
                  <c:v>2983.1525713999999</c:v>
                </c:pt>
                <c:pt idx="2966">
                  <c:v>2984.1539664000002</c:v>
                </c:pt>
                <c:pt idx="2967">
                  <c:v>2985.1691764000002</c:v>
                </c:pt>
                <c:pt idx="2968">
                  <c:v>2986.1698934000001</c:v>
                </c:pt>
                <c:pt idx="2969">
                  <c:v>2987.1735344000003</c:v>
                </c:pt>
                <c:pt idx="2970">
                  <c:v>2988.1801344</c:v>
                </c:pt>
                <c:pt idx="2971">
                  <c:v>2989.1961274</c:v>
                </c:pt>
                <c:pt idx="2972">
                  <c:v>2990.1873714000003</c:v>
                </c:pt>
                <c:pt idx="2973">
                  <c:v>2991.1876454000003</c:v>
                </c:pt>
                <c:pt idx="2974">
                  <c:v>2992.2100774</c:v>
                </c:pt>
                <c:pt idx="2975">
                  <c:v>2993.2262234</c:v>
                </c:pt>
                <c:pt idx="2976">
                  <c:v>2994.2213814000002</c:v>
                </c:pt>
                <c:pt idx="2977">
                  <c:v>2995.2367524000001</c:v>
                </c:pt>
                <c:pt idx="2978">
                  <c:v>2996.2373994</c:v>
                </c:pt>
                <c:pt idx="2979">
                  <c:v>2997.2526164000001</c:v>
                </c:pt>
                <c:pt idx="2980">
                  <c:v>2998.2607293999999</c:v>
                </c:pt>
                <c:pt idx="2981">
                  <c:v>2999.2771424000002</c:v>
                </c:pt>
                <c:pt idx="2982">
                  <c:v>3000.2631754000004</c:v>
                </c:pt>
                <c:pt idx="2983">
                  <c:v>3001.2641464000003</c:v>
                </c:pt>
                <c:pt idx="2984">
                  <c:v>3002.2640064000002</c:v>
                </c:pt>
                <c:pt idx="2985">
                  <c:v>3003.2775243999999</c:v>
                </c:pt>
                <c:pt idx="2986">
                  <c:v>3004.2692474</c:v>
                </c:pt>
                <c:pt idx="2987">
                  <c:v>3005.2853724000001</c:v>
                </c:pt>
                <c:pt idx="2988">
                  <c:v>3006.3061474000001</c:v>
                </c:pt>
                <c:pt idx="2989">
                  <c:v>3007.3056704000001</c:v>
                </c:pt>
                <c:pt idx="2990">
                  <c:v>3008.3058574000001</c:v>
                </c:pt>
                <c:pt idx="2991">
                  <c:v>3009.3060564000002</c:v>
                </c:pt>
                <c:pt idx="2992">
                  <c:v>3010.2967904000002</c:v>
                </c:pt>
                <c:pt idx="2993">
                  <c:v>3011.3078664</c:v>
                </c:pt>
                <c:pt idx="2994">
                  <c:v>3012.3087284000003</c:v>
                </c:pt>
                <c:pt idx="2995">
                  <c:v>3013.3095364000001</c:v>
                </c:pt>
                <c:pt idx="2996">
                  <c:v>3014.3273104</c:v>
                </c:pt>
                <c:pt idx="2997">
                  <c:v>3015.3346234000001</c:v>
                </c:pt>
                <c:pt idx="2998">
                  <c:v>3016.3383824000002</c:v>
                </c:pt>
                <c:pt idx="2999">
                  <c:v>3017.3410554000002</c:v>
                </c:pt>
                <c:pt idx="3000">
                  <c:v>3018.3457904000002</c:v>
                </c:pt>
                <c:pt idx="3001">
                  <c:v>3019.3561024000001</c:v>
                </c:pt>
                <c:pt idx="3002">
                  <c:v>3020.3776094</c:v>
                </c:pt>
                <c:pt idx="3003">
                  <c:v>3021.3947204000001</c:v>
                </c:pt>
                <c:pt idx="3004">
                  <c:v>3022.4263364000003</c:v>
                </c:pt>
                <c:pt idx="3005">
                  <c:v>3023.4260124000002</c:v>
                </c:pt>
                <c:pt idx="3006">
                  <c:v>3024.4287174000001</c:v>
                </c:pt>
                <c:pt idx="3007">
                  <c:v>3025.4334804</c:v>
                </c:pt>
                <c:pt idx="3008">
                  <c:v>3026.4341504000004</c:v>
                </c:pt>
                <c:pt idx="3009">
                  <c:v>3027.4501494000001</c:v>
                </c:pt>
                <c:pt idx="3010">
                  <c:v>3028.4467634000002</c:v>
                </c:pt>
                <c:pt idx="3011">
                  <c:v>3029.4631234000003</c:v>
                </c:pt>
                <c:pt idx="3012">
                  <c:v>3030.4788814000003</c:v>
                </c:pt>
                <c:pt idx="3013">
                  <c:v>3031.4729804000003</c:v>
                </c:pt>
                <c:pt idx="3014">
                  <c:v>3032.4814134000003</c:v>
                </c:pt>
                <c:pt idx="3015">
                  <c:v>3033.4974594</c:v>
                </c:pt>
                <c:pt idx="3016">
                  <c:v>3034.4963154000002</c:v>
                </c:pt>
                <c:pt idx="3017">
                  <c:v>3035.4967854000001</c:v>
                </c:pt>
                <c:pt idx="3018">
                  <c:v>3036.5100394000001</c:v>
                </c:pt>
                <c:pt idx="3019">
                  <c:v>3037.5178454000002</c:v>
                </c:pt>
                <c:pt idx="3020">
                  <c:v>3038.5174694000002</c:v>
                </c:pt>
                <c:pt idx="3021">
                  <c:v>3039.5253784000001</c:v>
                </c:pt>
                <c:pt idx="3022">
                  <c:v>3040.5254064000001</c:v>
                </c:pt>
                <c:pt idx="3023">
                  <c:v>3041.5248624000001</c:v>
                </c:pt>
                <c:pt idx="3024">
                  <c:v>3042.5196894000001</c:v>
                </c:pt>
                <c:pt idx="3025">
                  <c:v>3043.5360014000003</c:v>
                </c:pt>
                <c:pt idx="3026">
                  <c:v>3044.5613664000002</c:v>
                </c:pt>
                <c:pt idx="3027">
                  <c:v>3045.5699014000002</c:v>
                </c:pt>
                <c:pt idx="3028">
                  <c:v>3046.5940454000001</c:v>
                </c:pt>
                <c:pt idx="3029">
                  <c:v>3047.6200244000001</c:v>
                </c:pt>
                <c:pt idx="3030">
                  <c:v>3048.6512504000002</c:v>
                </c:pt>
                <c:pt idx="3031">
                  <c:v>3049.5493884000002</c:v>
                </c:pt>
                <c:pt idx="3032">
                  <c:v>3050.5630634000004</c:v>
                </c:pt>
                <c:pt idx="3033">
                  <c:v>3051.5692653999999</c:v>
                </c:pt>
                <c:pt idx="3034">
                  <c:v>3052.5818604000001</c:v>
                </c:pt>
                <c:pt idx="3035">
                  <c:v>3053.5955194000003</c:v>
                </c:pt>
                <c:pt idx="3036">
                  <c:v>3054.6010074000001</c:v>
                </c:pt>
                <c:pt idx="3037">
                  <c:v>3055.6018084000002</c:v>
                </c:pt>
                <c:pt idx="3038">
                  <c:v>3056.6013264000003</c:v>
                </c:pt>
                <c:pt idx="3039">
                  <c:v>3057.6088543999999</c:v>
                </c:pt>
                <c:pt idx="3040">
                  <c:v>3058.6313654</c:v>
                </c:pt>
                <c:pt idx="3041">
                  <c:v>3059.6472884</c:v>
                </c:pt>
                <c:pt idx="3042">
                  <c:v>3060.6479294000001</c:v>
                </c:pt>
                <c:pt idx="3043">
                  <c:v>3061.6393534000003</c:v>
                </c:pt>
                <c:pt idx="3044">
                  <c:v>3062.6525734000002</c:v>
                </c:pt>
                <c:pt idx="3045">
                  <c:v>3063.6516074000001</c:v>
                </c:pt>
                <c:pt idx="3046">
                  <c:v>3064.6516164</c:v>
                </c:pt>
                <c:pt idx="3047">
                  <c:v>3065.6494634000001</c:v>
                </c:pt>
                <c:pt idx="3048">
                  <c:v>3066.6588144000002</c:v>
                </c:pt>
                <c:pt idx="3049">
                  <c:v>3067.6572854000001</c:v>
                </c:pt>
                <c:pt idx="3050">
                  <c:v>3068.6706773999999</c:v>
                </c:pt>
                <c:pt idx="3051">
                  <c:v>3069.6801434000004</c:v>
                </c:pt>
                <c:pt idx="3052">
                  <c:v>3070.6798984000002</c:v>
                </c:pt>
                <c:pt idx="3053">
                  <c:v>3071.6762143999999</c:v>
                </c:pt>
                <c:pt idx="3054">
                  <c:v>3072.6829034000002</c:v>
                </c:pt>
                <c:pt idx="3055">
                  <c:v>3073.6723464000002</c:v>
                </c:pt>
                <c:pt idx="3056">
                  <c:v>3074.6732484000004</c:v>
                </c:pt>
                <c:pt idx="3057">
                  <c:v>3075.6796154000003</c:v>
                </c:pt>
                <c:pt idx="3058">
                  <c:v>3076.6800334</c:v>
                </c:pt>
                <c:pt idx="3059">
                  <c:v>3077.6798954000001</c:v>
                </c:pt>
                <c:pt idx="3060">
                  <c:v>3078.6708984000002</c:v>
                </c:pt>
                <c:pt idx="3061">
                  <c:v>3079.6734174000003</c:v>
                </c:pt>
                <c:pt idx="3062">
                  <c:v>3080.6853674000004</c:v>
                </c:pt>
                <c:pt idx="3063">
                  <c:v>3081.7010544</c:v>
                </c:pt>
                <c:pt idx="3064">
                  <c:v>3082.7175754</c:v>
                </c:pt>
                <c:pt idx="3065">
                  <c:v>3083.7243094</c:v>
                </c:pt>
                <c:pt idx="3066">
                  <c:v>3084.7242924000002</c:v>
                </c:pt>
                <c:pt idx="3067">
                  <c:v>3085.7240044</c:v>
                </c:pt>
                <c:pt idx="3068">
                  <c:v>3086.7247654000003</c:v>
                </c:pt>
                <c:pt idx="3069">
                  <c:v>3087.7186174000003</c:v>
                </c:pt>
                <c:pt idx="3070">
                  <c:v>3088.7191404</c:v>
                </c:pt>
                <c:pt idx="3071">
                  <c:v>3089.7263434000001</c:v>
                </c:pt>
                <c:pt idx="3072">
                  <c:v>3090.7259644000001</c:v>
                </c:pt>
                <c:pt idx="3073">
                  <c:v>3091.7266514000003</c:v>
                </c:pt>
                <c:pt idx="3074">
                  <c:v>3092.7175944000001</c:v>
                </c:pt>
                <c:pt idx="3075">
                  <c:v>3093.7320114000004</c:v>
                </c:pt>
                <c:pt idx="3076">
                  <c:v>3094.7479883999999</c:v>
                </c:pt>
                <c:pt idx="3077">
                  <c:v>3095.7703354</c:v>
                </c:pt>
                <c:pt idx="3078">
                  <c:v>3096.7775854000001</c:v>
                </c:pt>
                <c:pt idx="3079">
                  <c:v>3097.7932464</c:v>
                </c:pt>
                <c:pt idx="3080">
                  <c:v>3098.8087914000002</c:v>
                </c:pt>
                <c:pt idx="3081">
                  <c:v>3099.8065344000001</c:v>
                </c:pt>
                <c:pt idx="3082">
                  <c:v>3100.8063564000004</c:v>
                </c:pt>
                <c:pt idx="3083">
                  <c:v>3101.8067504000001</c:v>
                </c:pt>
                <c:pt idx="3084">
                  <c:v>3102.7965234000003</c:v>
                </c:pt>
                <c:pt idx="3085">
                  <c:v>3103.7947094000001</c:v>
                </c:pt>
                <c:pt idx="3086">
                  <c:v>3104.8014494000004</c:v>
                </c:pt>
                <c:pt idx="3087">
                  <c:v>3105.8168134000002</c:v>
                </c:pt>
                <c:pt idx="3088">
                  <c:v>3106.8323924000001</c:v>
                </c:pt>
                <c:pt idx="3089">
                  <c:v>3107.8476024000001</c:v>
                </c:pt>
                <c:pt idx="3090">
                  <c:v>3108.8707644000001</c:v>
                </c:pt>
                <c:pt idx="3091">
                  <c:v>3109.8775244000003</c:v>
                </c:pt>
                <c:pt idx="3092">
                  <c:v>3110.8999864000002</c:v>
                </c:pt>
                <c:pt idx="3093">
                  <c:v>3111.8932844000001</c:v>
                </c:pt>
                <c:pt idx="3094">
                  <c:v>3112.8998864</c:v>
                </c:pt>
                <c:pt idx="3095">
                  <c:v>3113.9160614000002</c:v>
                </c:pt>
                <c:pt idx="3096">
                  <c:v>3114.9041594</c:v>
                </c:pt>
                <c:pt idx="3097">
                  <c:v>3115.9246164000001</c:v>
                </c:pt>
                <c:pt idx="3098">
                  <c:v>3116.9375454000001</c:v>
                </c:pt>
                <c:pt idx="3099">
                  <c:v>3117.9442604000001</c:v>
                </c:pt>
                <c:pt idx="3100">
                  <c:v>3118.9630904000001</c:v>
                </c:pt>
                <c:pt idx="3101">
                  <c:v>3119.9692044000003</c:v>
                </c:pt>
                <c:pt idx="3102">
                  <c:v>3120.9831424000004</c:v>
                </c:pt>
                <c:pt idx="3103">
                  <c:v>3121.9939584000003</c:v>
                </c:pt>
                <c:pt idx="3104">
                  <c:v>3123.0142654000001</c:v>
                </c:pt>
                <c:pt idx="3105">
                  <c:v>3124.0180714000003</c:v>
                </c:pt>
                <c:pt idx="3106">
                  <c:v>3125.0247364000002</c:v>
                </c:pt>
                <c:pt idx="3107">
                  <c:v>3126.0236634000003</c:v>
                </c:pt>
                <c:pt idx="3108">
                  <c:v>3127.0240954000001</c:v>
                </c:pt>
                <c:pt idx="3109">
                  <c:v>3128.0378784</c:v>
                </c:pt>
                <c:pt idx="3110">
                  <c:v>3129.0467714000001</c:v>
                </c:pt>
                <c:pt idx="3111">
                  <c:v>3130.0543834</c:v>
                </c:pt>
                <c:pt idx="3112">
                  <c:v>3131.0648114000001</c:v>
                </c:pt>
                <c:pt idx="3113">
                  <c:v>3132.0811554000002</c:v>
                </c:pt>
                <c:pt idx="3114">
                  <c:v>3133.0972363999999</c:v>
                </c:pt>
                <c:pt idx="3115">
                  <c:v>3134.0960714000003</c:v>
                </c:pt>
                <c:pt idx="3116">
                  <c:v>3135.1013374000004</c:v>
                </c:pt>
                <c:pt idx="3117">
                  <c:v>3136.1210254000002</c:v>
                </c:pt>
                <c:pt idx="3118">
                  <c:v>3137.1374374000002</c:v>
                </c:pt>
                <c:pt idx="3119">
                  <c:v>3138.1454684</c:v>
                </c:pt>
                <c:pt idx="3120">
                  <c:v>3139.1664264000001</c:v>
                </c:pt>
                <c:pt idx="3121">
                  <c:v>3140.1795824000001</c:v>
                </c:pt>
                <c:pt idx="3122">
                  <c:v>3141.2038494000003</c:v>
                </c:pt>
                <c:pt idx="3123">
                  <c:v>3142.2203034000004</c:v>
                </c:pt>
                <c:pt idx="3124">
                  <c:v>3143.2198334</c:v>
                </c:pt>
                <c:pt idx="3125">
                  <c:v>3144.2201714000003</c:v>
                </c:pt>
                <c:pt idx="3126">
                  <c:v>3145.2203084000002</c:v>
                </c:pt>
                <c:pt idx="3127">
                  <c:v>3146.2336254000002</c:v>
                </c:pt>
                <c:pt idx="3128">
                  <c:v>3147.2527284000003</c:v>
                </c:pt>
                <c:pt idx="3129">
                  <c:v>3148.2640014000003</c:v>
                </c:pt>
                <c:pt idx="3130">
                  <c:v>3149.2634614000003</c:v>
                </c:pt>
                <c:pt idx="3131">
                  <c:v>3150.2714544</c:v>
                </c:pt>
                <c:pt idx="3132">
                  <c:v>3151.2607284000001</c:v>
                </c:pt>
                <c:pt idx="3133">
                  <c:v>3152.2751054</c:v>
                </c:pt>
                <c:pt idx="3134">
                  <c:v>3153.1707474</c:v>
                </c:pt>
                <c:pt idx="3135">
                  <c:v>3154.1848794000002</c:v>
                </c:pt>
                <c:pt idx="3136">
                  <c:v>3155.1934454000002</c:v>
                </c:pt>
                <c:pt idx="3137">
                  <c:v>3156.1883054</c:v>
                </c:pt>
                <c:pt idx="3138">
                  <c:v>3157.2105974000001</c:v>
                </c:pt>
                <c:pt idx="3139">
                  <c:v>3158.2265324</c:v>
                </c:pt>
                <c:pt idx="3140">
                  <c:v>3159.2418454000003</c:v>
                </c:pt>
                <c:pt idx="3141">
                  <c:v>3160.2430354000003</c:v>
                </c:pt>
                <c:pt idx="3142">
                  <c:v>3161.2409964000003</c:v>
                </c:pt>
                <c:pt idx="3143">
                  <c:v>3162.2474384000002</c:v>
                </c:pt>
                <c:pt idx="3144">
                  <c:v>3163.2634714000001</c:v>
                </c:pt>
                <c:pt idx="3145">
                  <c:v>3164.2795964000002</c:v>
                </c:pt>
                <c:pt idx="3146">
                  <c:v>3165.2825734000003</c:v>
                </c:pt>
                <c:pt idx="3147">
                  <c:v>3166.2892114000001</c:v>
                </c:pt>
                <c:pt idx="3148">
                  <c:v>3167.2900004000003</c:v>
                </c:pt>
                <c:pt idx="3149">
                  <c:v>3168.3059534000004</c:v>
                </c:pt>
                <c:pt idx="3150">
                  <c:v>3169.3053634000003</c:v>
                </c:pt>
                <c:pt idx="3151">
                  <c:v>3170.3061294000004</c:v>
                </c:pt>
                <c:pt idx="3152">
                  <c:v>3171.3064394000003</c:v>
                </c:pt>
                <c:pt idx="3153">
                  <c:v>3172.3065594</c:v>
                </c:pt>
                <c:pt idx="3154">
                  <c:v>3173.3062504</c:v>
                </c:pt>
                <c:pt idx="3155">
                  <c:v>3174.2940764</c:v>
                </c:pt>
                <c:pt idx="3156">
                  <c:v>3175.2944214000004</c:v>
                </c:pt>
                <c:pt idx="3157">
                  <c:v>3176.2943764000001</c:v>
                </c:pt>
                <c:pt idx="3158">
                  <c:v>3177.3010234000003</c:v>
                </c:pt>
                <c:pt idx="3159">
                  <c:v>3178.3023644</c:v>
                </c:pt>
                <c:pt idx="3160">
                  <c:v>3179.3176854000003</c:v>
                </c:pt>
                <c:pt idx="3161">
                  <c:v>3180.3307194000004</c:v>
                </c:pt>
                <c:pt idx="3162">
                  <c:v>3181.3337774000001</c:v>
                </c:pt>
                <c:pt idx="3163">
                  <c:v>3182.3341874000002</c:v>
                </c:pt>
                <c:pt idx="3164">
                  <c:v>3183.3500733999999</c:v>
                </c:pt>
                <c:pt idx="3165">
                  <c:v>3184.3702514000001</c:v>
                </c:pt>
                <c:pt idx="3166">
                  <c:v>3185.3860154000004</c:v>
                </c:pt>
                <c:pt idx="3167">
                  <c:v>3186.3926884000002</c:v>
                </c:pt>
                <c:pt idx="3168">
                  <c:v>3187.4107904000002</c:v>
                </c:pt>
                <c:pt idx="3169">
                  <c:v>3188.4279384000001</c:v>
                </c:pt>
                <c:pt idx="3170">
                  <c:v>3189.4345494000004</c:v>
                </c:pt>
                <c:pt idx="3171">
                  <c:v>3190.4501554000003</c:v>
                </c:pt>
                <c:pt idx="3172">
                  <c:v>3191.4570084000002</c:v>
                </c:pt>
                <c:pt idx="3173">
                  <c:v>3192.4795184</c:v>
                </c:pt>
                <c:pt idx="3174">
                  <c:v>3193.4773954000002</c:v>
                </c:pt>
                <c:pt idx="3175">
                  <c:v>3194.4687824000002</c:v>
                </c:pt>
                <c:pt idx="3176">
                  <c:v>3195.4841384000001</c:v>
                </c:pt>
                <c:pt idx="3177">
                  <c:v>3196.4853364000001</c:v>
                </c:pt>
                <c:pt idx="3178">
                  <c:v>3197.4862864000002</c:v>
                </c:pt>
                <c:pt idx="3179">
                  <c:v>3198.4894234000003</c:v>
                </c:pt>
                <c:pt idx="3180">
                  <c:v>3199.4900314000001</c:v>
                </c:pt>
                <c:pt idx="3181">
                  <c:v>3200.4900814000002</c:v>
                </c:pt>
                <c:pt idx="3182">
                  <c:v>3201.5095414000002</c:v>
                </c:pt>
                <c:pt idx="3183">
                  <c:v>3202.5142594000004</c:v>
                </c:pt>
                <c:pt idx="3184">
                  <c:v>3203.5296023999999</c:v>
                </c:pt>
                <c:pt idx="3185">
                  <c:v>3204.5560244000003</c:v>
                </c:pt>
                <c:pt idx="3186">
                  <c:v>3205.5564694</c:v>
                </c:pt>
                <c:pt idx="3187">
                  <c:v>3206.5564624000003</c:v>
                </c:pt>
                <c:pt idx="3188">
                  <c:v>3207.5501534</c:v>
                </c:pt>
                <c:pt idx="3189">
                  <c:v>3208.5517464</c:v>
                </c:pt>
                <c:pt idx="3190">
                  <c:v>3209.5478104000003</c:v>
                </c:pt>
                <c:pt idx="3191">
                  <c:v>3210.5493134000003</c:v>
                </c:pt>
                <c:pt idx="3192">
                  <c:v>3211.5488684000002</c:v>
                </c:pt>
                <c:pt idx="3193">
                  <c:v>3212.5492644000001</c:v>
                </c:pt>
                <c:pt idx="3194">
                  <c:v>3213.5500864000001</c:v>
                </c:pt>
                <c:pt idx="3195">
                  <c:v>3214.5441854000001</c:v>
                </c:pt>
                <c:pt idx="3196">
                  <c:v>3215.5604864000002</c:v>
                </c:pt>
                <c:pt idx="3197">
                  <c:v>3216.5869454000003</c:v>
                </c:pt>
                <c:pt idx="3198">
                  <c:v>3217.6035174000003</c:v>
                </c:pt>
                <c:pt idx="3199">
                  <c:v>3218.6048003999999</c:v>
                </c:pt>
                <c:pt idx="3200">
                  <c:v>3219.5964074000003</c:v>
                </c:pt>
                <c:pt idx="3201">
                  <c:v>3220.6059524000002</c:v>
                </c:pt>
                <c:pt idx="3202">
                  <c:v>3221.6268794000002</c:v>
                </c:pt>
                <c:pt idx="3203">
                  <c:v>3222.6426534000002</c:v>
                </c:pt>
                <c:pt idx="3204">
                  <c:v>3223.6501194000002</c:v>
                </c:pt>
                <c:pt idx="3205">
                  <c:v>3224.6719874</c:v>
                </c:pt>
                <c:pt idx="3206">
                  <c:v>3225.6946684</c:v>
                </c:pt>
                <c:pt idx="3207">
                  <c:v>3226.7206744</c:v>
                </c:pt>
                <c:pt idx="3208">
                  <c:v>3227.7360634000001</c:v>
                </c:pt>
                <c:pt idx="3209">
                  <c:v>3228.7374914000002</c:v>
                </c:pt>
                <c:pt idx="3210">
                  <c:v>3229.7686714000001</c:v>
                </c:pt>
                <c:pt idx="3211">
                  <c:v>3230.7721144000002</c:v>
                </c:pt>
                <c:pt idx="3212">
                  <c:v>3231.7859644</c:v>
                </c:pt>
                <c:pt idx="3213">
                  <c:v>3232.6712434000001</c:v>
                </c:pt>
                <c:pt idx="3214">
                  <c:v>3233.6709994000003</c:v>
                </c:pt>
                <c:pt idx="3215">
                  <c:v>3234.6716784</c:v>
                </c:pt>
                <c:pt idx="3216">
                  <c:v>3235.6911684000002</c:v>
                </c:pt>
                <c:pt idx="3217">
                  <c:v>3236.6981044000004</c:v>
                </c:pt>
                <c:pt idx="3218">
                  <c:v>3237.6987854000004</c:v>
                </c:pt>
                <c:pt idx="3219">
                  <c:v>3238.6944634000001</c:v>
                </c:pt>
                <c:pt idx="3220">
                  <c:v>3239.6943564000003</c:v>
                </c:pt>
                <c:pt idx="3221">
                  <c:v>3240.6855504</c:v>
                </c:pt>
                <c:pt idx="3222">
                  <c:v>3241.6927194</c:v>
                </c:pt>
                <c:pt idx="3223">
                  <c:v>3242.6997304000001</c:v>
                </c:pt>
                <c:pt idx="3224">
                  <c:v>3243.6999124000004</c:v>
                </c:pt>
                <c:pt idx="3225">
                  <c:v>3244.6969234000003</c:v>
                </c:pt>
                <c:pt idx="3226">
                  <c:v>3245.7103254000003</c:v>
                </c:pt>
                <c:pt idx="3227">
                  <c:v>3246.7108144000003</c:v>
                </c:pt>
                <c:pt idx="3228">
                  <c:v>3247.7142074000003</c:v>
                </c:pt>
                <c:pt idx="3229">
                  <c:v>3248.7287804000002</c:v>
                </c:pt>
                <c:pt idx="3230">
                  <c:v>3249.7286594000002</c:v>
                </c:pt>
                <c:pt idx="3231">
                  <c:v>3250.7271974</c:v>
                </c:pt>
                <c:pt idx="3232">
                  <c:v>3251.7344574000003</c:v>
                </c:pt>
                <c:pt idx="3233">
                  <c:v>3252.7355254000004</c:v>
                </c:pt>
                <c:pt idx="3234">
                  <c:v>3253.7421604000001</c:v>
                </c:pt>
                <c:pt idx="3235">
                  <c:v>3254.7423954000001</c:v>
                </c:pt>
                <c:pt idx="3236">
                  <c:v>3255.7434094</c:v>
                </c:pt>
                <c:pt idx="3237">
                  <c:v>3256.7442444000003</c:v>
                </c:pt>
                <c:pt idx="3238">
                  <c:v>3257.7447844000003</c:v>
                </c:pt>
                <c:pt idx="3239">
                  <c:v>3258.7518604000002</c:v>
                </c:pt>
                <c:pt idx="3240">
                  <c:v>3259.7752194</c:v>
                </c:pt>
                <c:pt idx="3241">
                  <c:v>3260.7915333999999</c:v>
                </c:pt>
                <c:pt idx="3242">
                  <c:v>3261.7926144000003</c:v>
                </c:pt>
                <c:pt idx="3243">
                  <c:v>3262.8000674</c:v>
                </c:pt>
                <c:pt idx="3244">
                  <c:v>3263.7987094</c:v>
                </c:pt>
                <c:pt idx="3245">
                  <c:v>3264.7985914000001</c:v>
                </c:pt>
                <c:pt idx="3246">
                  <c:v>3265.8054144000002</c:v>
                </c:pt>
                <c:pt idx="3247">
                  <c:v>3266.8023504000003</c:v>
                </c:pt>
                <c:pt idx="3248">
                  <c:v>3267.8065064000002</c:v>
                </c:pt>
                <c:pt idx="3249">
                  <c:v>3268.8015234</c:v>
                </c:pt>
                <c:pt idx="3250">
                  <c:v>3269.8035644000001</c:v>
                </c:pt>
                <c:pt idx="3251">
                  <c:v>3270.8145594000002</c:v>
                </c:pt>
                <c:pt idx="3252">
                  <c:v>3271.8356744000002</c:v>
                </c:pt>
                <c:pt idx="3253">
                  <c:v>3272.8397984000003</c:v>
                </c:pt>
                <c:pt idx="3254">
                  <c:v>3273.8325994000002</c:v>
                </c:pt>
                <c:pt idx="3255">
                  <c:v>3274.8484624000002</c:v>
                </c:pt>
                <c:pt idx="3256">
                  <c:v>3275.8483534000002</c:v>
                </c:pt>
                <c:pt idx="3257">
                  <c:v>3276.8508554</c:v>
                </c:pt>
                <c:pt idx="3258">
                  <c:v>3277.8563634000002</c:v>
                </c:pt>
                <c:pt idx="3259">
                  <c:v>3278.8488584000002</c:v>
                </c:pt>
                <c:pt idx="3260">
                  <c:v>3279.8714234000004</c:v>
                </c:pt>
                <c:pt idx="3261">
                  <c:v>3280.8695374000004</c:v>
                </c:pt>
                <c:pt idx="3262">
                  <c:v>3281.8854104000002</c:v>
                </c:pt>
                <c:pt idx="3263">
                  <c:v>3282.8837594000001</c:v>
                </c:pt>
                <c:pt idx="3264">
                  <c:v>3283.8997124000002</c:v>
                </c:pt>
                <c:pt idx="3265">
                  <c:v>3284.9158874</c:v>
                </c:pt>
                <c:pt idx="3266">
                  <c:v>3285.9309364000001</c:v>
                </c:pt>
                <c:pt idx="3267">
                  <c:v>3286.9475284</c:v>
                </c:pt>
                <c:pt idx="3268">
                  <c:v>3287.9543854000003</c:v>
                </c:pt>
                <c:pt idx="3269">
                  <c:v>3288.9768124000002</c:v>
                </c:pt>
                <c:pt idx="3270">
                  <c:v>3289.9761194000002</c:v>
                </c:pt>
                <c:pt idx="3271">
                  <c:v>3290.9792744000001</c:v>
                </c:pt>
                <c:pt idx="3272">
                  <c:v>3291.9692634000003</c:v>
                </c:pt>
                <c:pt idx="3273">
                  <c:v>3292.9815424000003</c:v>
                </c:pt>
                <c:pt idx="3274">
                  <c:v>3293.9810324</c:v>
                </c:pt>
                <c:pt idx="3275">
                  <c:v>3294.9812264000002</c:v>
                </c:pt>
                <c:pt idx="3276">
                  <c:v>3295.9719124000003</c:v>
                </c:pt>
                <c:pt idx="3277">
                  <c:v>3296.9682334000004</c:v>
                </c:pt>
                <c:pt idx="3278">
                  <c:v>3297.9964654</c:v>
                </c:pt>
                <c:pt idx="3279">
                  <c:v>3299.0000934</c:v>
                </c:pt>
                <c:pt idx="3280">
                  <c:v>3300.0221744</c:v>
                </c:pt>
                <c:pt idx="3281">
                  <c:v>3301.0226894000002</c:v>
                </c:pt>
                <c:pt idx="3282">
                  <c:v>3302.0384114000003</c:v>
                </c:pt>
                <c:pt idx="3283">
                  <c:v>3303.0546024</c:v>
                </c:pt>
                <c:pt idx="3284">
                  <c:v>3304.0582704000003</c:v>
                </c:pt>
                <c:pt idx="3285">
                  <c:v>3305.0593824000002</c:v>
                </c:pt>
                <c:pt idx="3286">
                  <c:v>3306.0589204000003</c:v>
                </c:pt>
                <c:pt idx="3287">
                  <c:v>3307.0592314</c:v>
                </c:pt>
                <c:pt idx="3288">
                  <c:v>3308.0594424000001</c:v>
                </c:pt>
                <c:pt idx="3289">
                  <c:v>3309.0608534000003</c:v>
                </c:pt>
                <c:pt idx="3290">
                  <c:v>3310.0768464000002</c:v>
                </c:pt>
                <c:pt idx="3291">
                  <c:v>3311.1152384000002</c:v>
                </c:pt>
                <c:pt idx="3292">
                  <c:v>3312.1029344000003</c:v>
                </c:pt>
                <c:pt idx="3293">
                  <c:v>3313.1042344000002</c:v>
                </c:pt>
                <c:pt idx="3294">
                  <c:v>3314.1354414000002</c:v>
                </c:pt>
                <c:pt idx="3295">
                  <c:v>3315.1348494000003</c:v>
                </c:pt>
                <c:pt idx="3296">
                  <c:v>3316.1519754000001</c:v>
                </c:pt>
                <c:pt idx="3297">
                  <c:v>3317.1853384000001</c:v>
                </c:pt>
                <c:pt idx="3298">
                  <c:v>3318.1664914000003</c:v>
                </c:pt>
                <c:pt idx="3299">
                  <c:v>3319.1815914000003</c:v>
                </c:pt>
                <c:pt idx="3300">
                  <c:v>3320.1818504000003</c:v>
                </c:pt>
                <c:pt idx="3301">
                  <c:v>3321.2006084</c:v>
                </c:pt>
                <c:pt idx="3302">
                  <c:v>3322.2193684000003</c:v>
                </c:pt>
                <c:pt idx="3303">
                  <c:v>3323.2354254000002</c:v>
                </c:pt>
                <c:pt idx="3304">
                  <c:v>3324.2677474000002</c:v>
                </c:pt>
                <c:pt idx="3305">
                  <c:v>3325.1709454000002</c:v>
                </c:pt>
                <c:pt idx="3306">
                  <c:v>3326.1845264000003</c:v>
                </c:pt>
                <c:pt idx="3307">
                  <c:v>3327.1736584</c:v>
                </c:pt>
                <c:pt idx="3308">
                  <c:v>3328.1768734000002</c:v>
                </c:pt>
                <c:pt idx="3309">
                  <c:v>3329.1766784000001</c:v>
                </c:pt>
                <c:pt idx="3310">
                  <c:v>3330.1795554</c:v>
                </c:pt>
                <c:pt idx="3311">
                  <c:v>3331.1715294000001</c:v>
                </c:pt>
                <c:pt idx="3312">
                  <c:v>3332.1714944</c:v>
                </c:pt>
                <c:pt idx="3313">
                  <c:v>3333.1722154000004</c:v>
                </c:pt>
                <c:pt idx="3314">
                  <c:v>3334.1719864000002</c:v>
                </c:pt>
                <c:pt idx="3315">
                  <c:v>3335.1718064000002</c:v>
                </c:pt>
                <c:pt idx="3316">
                  <c:v>3336.1731164000003</c:v>
                </c:pt>
                <c:pt idx="3317">
                  <c:v>3337.1695574</c:v>
                </c:pt>
                <c:pt idx="3318">
                  <c:v>3338.1699234000002</c:v>
                </c:pt>
                <c:pt idx="3319">
                  <c:v>3339.1721194000002</c:v>
                </c:pt>
                <c:pt idx="3320">
                  <c:v>3340.1844684000002</c:v>
                </c:pt>
                <c:pt idx="3321">
                  <c:v>3341.1840344000002</c:v>
                </c:pt>
                <c:pt idx="3322">
                  <c:v>3342.1696784000001</c:v>
                </c:pt>
                <c:pt idx="3323">
                  <c:v>3343.1700924000002</c:v>
                </c:pt>
                <c:pt idx="3324">
                  <c:v>3344.1700534000001</c:v>
                </c:pt>
                <c:pt idx="3325">
                  <c:v>3345.1774504</c:v>
                </c:pt>
                <c:pt idx="3326">
                  <c:v>3346.1846364000003</c:v>
                </c:pt>
                <c:pt idx="3327">
                  <c:v>3347.1790624</c:v>
                </c:pt>
                <c:pt idx="3328">
                  <c:v>3348.1783994000002</c:v>
                </c:pt>
                <c:pt idx="3329">
                  <c:v>3349.1744434000002</c:v>
                </c:pt>
                <c:pt idx="3330">
                  <c:v>3350.1720214000002</c:v>
                </c:pt>
                <c:pt idx="3331">
                  <c:v>3351.1729364000003</c:v>
                </c:pt>
                <c:pt idx="3332">
                  <c:v>3352.1796664000003</c:v>
                </c:pt>
                <c:pt idx="3333">
                  <c:v>3353.1742054000001</c:v>
                </c:pt>
                <c:pt idx="3334">
                  <c:v>3354.1740484000002</c:v>
                </c:pt>
                <c:pt idx="3335">
                  <c:v>3355.1744694000004</c:v>
                </c:pt>
                <c:pt idx="3336">
                  <c:v>3356.1846134000002</c:v>
                </c:pt>
                <c:pt idx="3337">
                  <c:v>3357.1849734000002</c:v>
                </c:pt>
                <c:pt idx="3338">
                  <c:v>3358.2001684000002</c:v>
                </c:pt>
                <c:pt idx="3339">
                  <c:v>3359.2060344000001</c:v>
                </c:pt>
                <c:pt idx="3340">
                  <c:v>3360.2258634</c:v>
                </c:pt>
                <c:pt idx="3341">
                  <c:v>3361.2296044</c:v>
                </c:pt>
                <c:pt idx="3342">
                  <c:v>3362.2451444000003</c:v>
                </c:pt>
                <c:pt idx="3343">
                  <c:v>3363.2535944000001</c:v>
                </c:pt>
                <c:pt idx="3344">
                  <c:v>3364.2631954000003</c:v>
                </c:pt>
                <c:pt idx="3345">
                  <c:v>3365.2687454000002</c:v>
                </c:pt>
                <c:pt idx="3346">
                  <c:v>3366.2657284000002</c:v>
                </c:pt>
                <c:pt idx="3347">
                  <c:v>3367.2776154000003</c:v>
                </c:pt>
                <c:pt idx="3348">
                  <c:v>3368.3110564000003</c:v>
                </c:pt>
                <c:pt idx="3349">
                  <c:v>3369.3001343999999</c:v>
                </c:pt>
                <c:pt idx="3350">
                  <c:v>3370.3145874000002</c:v>
                </c:pt>
                <c:pt idx="3351">
                  <c:v>3371.3178994</c:v>
                </c:pt>
                <c:pt idx="3352">
                  <c:v>3372.3202484000003</c:v>
                </c:pt>
                <c:pt idx="3353">
                  <c:v>3373.3216864000001</c:v>
                </c:pt>
                <c:pt idx="3354">
                  <c:v>3374.3472444000004</c:v>
                </c:pt>
                <c:pt idx="3355">
                  <c:v>3375.3481884000003</c:v>
                </c:pt>
                <c:pt idx="3356">
                  <c:v>3376.3476734000001</c:v>
                </c:pt>
                <c:pt idx="3357">
                  <c:v>3377.3565714000001</c:v>
                </c:pt>
                <c:pt idx="3358">
                  <c:v>3378.3806714000002</c:v>
                </c:pt>
                <c:pt idx="3359">
                  <c:v>3379.4049623999999</c:v>
                </c:pt>
                <c:pt idx="3360">
                  <c:v>3380.4260354000003</c:v>
                </c:pt>
                <c:pt idx="3361">
                  <c:v>3381.4248634</c:v>
                </c:pt>
                <c:pt idx="3362">
                  <c:v>3382.4258344</c:v>
                </c:pt>
                <c:pt idx="3363">
                  <c:v>3383.4390204000001</c:v>
                </c:pt>
                <c:pt idx="3364">
                  <c:v>3384.4235504000003</c:v>
                </c:pt>
                <c:pt idx="3365">
                  <c:v>3385.4524864</c:v>
                </c:pt>
                <c:pt idx="3366">
                  <c:v>3386.4691184000003</c:v>
                </c:pt>
                <c:pt idx="3367">
                  <c:v>3387.4811564000001</c:v>
                </c:pt>
                <c:pt idx="3368">
                  <c:v>3388.5040064</c:v>
                </c:pt>
                <c:pt idx="3369">
                  <c:v>3389.5241394</c:v>
                </c:pt>
                <c:pt idx="3370">
                  <c:v>3390.5419194000001</c:v>
                </c:pt>
                <c:pt idx="3371">
                  <c:v>3391.5393824000002</c:v>
                </c:pt>
                <c:pt idx="3372">
                  <c:v>3392.5621914000003</c:v>
                </c:pt>
                <c:pt idx="3373">
                  <c:v>3393.5697884000001</c:v>
                </c:pt>
                <c:pt idx="3374">
                  <c:v>3394.5784214</c:v>
                </c:pt>
                <c:pt idx="3375">
                  <c:v>3395.5970004000001</c:v>
                </c:pt>
                <c:pt idx="3376">
                  <c:v>3396.6451344000002</c:v>
                </c:pt>
                <c:pt idx="3377">
                  <c:v>3397.6525854000001</c:v>
                </c:pt>
                <c:pt idx="3378">
                  <c:v>3398.6572634000004</c:v>
                </c:pt>
                <c:pt idx="3379">
                  <c:v>3399.5598904000003</c:v>
                </c:pt>
                <c:pt idx="3380">
                  <c:v>3400.5684824</c:v>
                </c:pt>
                <c:pt idx="3381">
                  <c:v>3401.5730364000001</c:v>
                </c:pt>
                <c:pt idx="3382">
                  <c:v>3402.5804614000003</c:v>
                </c:pt>
                <c:pt idx="3383">
                  <c:v>3403.5918234000001</c:v>
                </c:pt>
                <c:pt idx="3384">
                  <c:v>3404.5916254000003</c:v>
                </c:pt>
                <c:pt idx="3385">
                  <c:v>3405.6124294000001</c:v>
                </c:pt>
                <c:pt idx="3386">
                  <c:v>3406.6288864000003</c:v>
                </c:pt>
                <c:pt idx="3387">
                  <c:v>3407.6362804</c:v>
                </c:pt>
                <c:pt idx="3388">
                  <c:v>3408.6520794000003</c:v>
                </c:pt>
                <c:pt idx="3389">
                  <c:v>3409.6429664000002</c:v>
                </c:pt>
                <c:pt idx="3390">
                  <c:v>3410.6438394000002</c:v>
                </c:pt>
                <c:pt idx="3391">
                  <c:v>3411.6500444000003</c:v>
                </c:pt>
                <c:pt idx="3392">
                  <c:v>3412.6502184000001</c:v>
                </c:pt>
                <c:pt idx="3393">
                  <c:v>3413.6627914000001</c:v>
                </c:pt>
                <c:pt idx="3394">
                  <c:v>3414.6611024000003</c:v>
                </c:pt>
                <c:pt idx="3395">
                  <c:v>3415.6664214000002</c:v>
                </c:pt>
                <c:pt idx="3396">
                  <c:v>3416.6675284000003</c:v>
                </c:pt>
                <c:pt idx="3397">
                  <c:v>3417.6672664000002</c:v>
                </c:pt>
                <c:pt idx="3398">
                  <c:v>3418.6676364</c:v>
                </c:pt>
                <c:pt idx="3399">
                  <c:v>3419.6770184000002</c:v>
                </c:pt>
                <c:pt idx="3400">
                  <c:v>3420.6840164</c:v>
                </c:pt>
                <c:pt idx="3401">
                  <c:v>3421.6907604000003</c:v>
                </c:pt>
                <c:pt idx="3402">
                  <c:v>3422.6973404</c:v>
                </c:pt>
                <c:pt idx="3403">
                  <c:v>3423.6887874000004</c:v>
                </c:pt>
                <c:pt idx="3404">
                  <c:v>3424.7108964000004</c:v>
                </c:pt>
                <c:pt idx="3405">
                  <c:v>3425.7262804000002</c:v>
                </c:pt>
                <c:pt idx="3406">
                  <c:v>3426.7263964000003</c:v>
                </c:pt>
                <c:pt idx="3407">
                  <c:v>3427.7268424000004</c:v>
                </c:pt>
                <c:pt idx="3408">
                  <c:v>3428.7345344</c:v>
                </c:pt>
                <c:pt idx="3409">
                  <c:v>3429.7474784000001</c:v>
                </c:pt>
                <c:pt idx="3410">
                  <c:v>3430.7759904</c:v>
                </c:pt>
                <c:pt idx="3411">
                  <c:v>3431.7766234000001</c:v>
                </c:pt>
                <c:pt idx="3412">
                  <c:v>3432.7678814000001</c:v>
                </c:pt>
                <c:pt idx="3413">
                  <c:v>3433.7683274000001</c:v>
                </c:pt>
                <c:pt idx="3414">
                  <c:v>3434.7812124000002</c:v>
                </c:pt>
                <c:pt idx="3415">
                  <c:v>3435.7882734</c:v>
                </c:pt>
                <c:pt idx="3416">
                  <c:v>3436.7909254000001</c:v>
                </c:pt>
                <c:pt idx="3417">
                  <c:v>3437.7968014000003</c:v>
                </c:pt>
                <c:pt idx="3418">
                  <c:v>3438.8100174000001</c:v>
                </c:pt>
                <c:pt idx="3419">
                  <c:v>3439.8122914</c:v>
                </c:pt>
                <c:pt idx="3420">
                  <c:v>3440.8406674000003</c:v>
                </c:pt>
                <c:pt idx="3421">
                  <c:v>3441.8564144000002</c:v>
                </c:pt>
                <c:pt idx="3422">
                  <c:v>3442.8563704000003</c:v>
                </c:pt>
                <c:pt idx="3423">
                  <c:v>3443.8560694000003</c:v>
                </c:pt>
                <c:pt idx="3424">
                  <c:v>3444.8624294000001</c:v>
                </c:pt>
                <c:pt idx="3425">
                  <c:v>3445.8782254000002</c:v>
                </c:pt>
                <c:pt idx="3426">
                  <c:v>3446.8794114000002</c:v>
                </c:pt>
                <c:pt idx="3427">
                  <c:v>3447.8974734000003</c:v>
                </c:pt>
                <c:pt idx="3428">
                  <c:v>3448.8974284000001</c:v>
                </c:pt>
                <c:pt idx="3429">
                  <c:v>3449.8882354000002</c:v>
                </c:pt>
                <c:pt idx="3430">
                  <c:v>3450.8923234000004</c:v>
                </c:pt>
                <c:pt idx="3431">
                  <c:v>3451.8890633999999</c:v>
                </c:pt>
                <c:pt idx="3432">
                  <c:v>3452.9111874</c:v>
                </c:pt>
                <c:pt idx="3433">
                  <c:v>3453.9268253999999</c:v>
                </c:pt>
                <c:pt idx="3434">
                  <c:v>3454.9301684000002</c:v>
                </c:pt>
                <c:pt idx="3435">
                  <c:v>3455.9269463999999</c:v>
                </c:pt>
                <c:pt idx="3436">
                  <c:v>3456.9339393999999</c:v>
                </c:pt>
                <c:pt idx="3437">
                  <c:v>3457.9254814000005</c:v>
                </c:pt>
                <c:pt idx="3438">
                  <c:v>3458.9326574000006</c:v>
                </c:pt>
                <c:pt idx="3439">
                  <c:v>3459.9301474000004</c:v>
                </c:pt>
                <c:pt idx="3440">
                  <c:v>3460.9240564000002</c:v>
                </c:pt>
                <c:pt idx="3441">
                  <c:v>3461.9217423999999</c:v>
                </c:pt>
                <c:pt idx="3442">
                  <c:v>3462.9285393999999</c:v>
                </c:pt>
                <c:pt idx="3443">
                  <c:v>3463.9286314000001</c:v>
                </c:pt>
                <c:pt idx="3444">
                  <c:v>3464.9286474</c:v>
                </c:pt>
                <c:pt idx="3445">
                  <c:v>3465.9481833999998</c:v>
                </c:pt>
                <c:pt idx="3446">
                  <c:v>3466.9458033999999</c:v>
                </c:pt>
                <c:pt idx="3447">
                  <c:v>3467.9461173999998</c:v>
                </c:pt>
                <c:pt idx="3448">
                  <c:v>3468.9480143999999</c:v>
                </c:pt>
                <c:pt idx="3449">
                  <c:v>3469.9381154000002</c:v>
                </c:pt>
                <c:pt idx="3450">
                  <c:v>3470.9535133999998</c:v>
                </c:pt>
                <c:pt idx="3451">
                  <c:v>3471.9749884000003</c:v>
                </c:pt>
                <c:pt idx="3452">
                  <c:v>3472.9991754000002</c:v>
                </c:pt>
                <c:pt idx="3453">
                  <c:v>3474.0170533999999</c:v>
                </c:pt>
                <c:pt idx="3454">
                  <c:v>3475.0191894</c:v>
                </c:pt>
                <c:pt idx="3455">
                  <c:v>3476.0280584000002</c:v>
                </c:pt>
                <c:pt idx="3456">
                  <c:v>3477.0300324</c:v>
                </c:pt>
                <c:pt idx="3457">
                  <c:v>3478.0423594000004</c:v>
                </c:pt>
                <c:pt idx="3458">
                  <c:v>3479.0594904</c:v>
                </c:pt>
                <c:pt idx="3459">
                  <c:v>3480.0485933999998</c:v>
                </c:pt>
                <c:pt idx="3460">
                  <c:v>3481.0614524000002</c:v>
                </c:pt>
                <c:pt idx="3461">
                  <c:v>3482.0733814000005</c:v>
                </c:pt>
                <c:pt idx="3462">
                  <c:v>3483.0942334000001</c:v>
                </c:pt>
                <c:pt idx="3463">
                  <c:v>3484.0950923999999</c:v>
                </c:pt>
                <c:pt idx="3464">
                  <c:v>3485.1004914000005</c:v>
                </c:pt>
                <c:pt idx="3465">
                  <c:v>3486.1007514000003</c:v>
                </c:pt>
                <c:pt idx="3466">
                  <c:v>3487.1113584000004</c:v>
                </c:pt>
                <c:pt idx="3467">
                  <c:v>3488.1185213999997</c:v>
                </c:pt>
                <c:pt idx="3468">
                  <c:v>3489.1227734000004</c:v>
                </c:pt>
                <c:pt idx="3469">
                  <c:v>3490.1431364</c:v>
                </c:pt>
                <c:pt idx="3470">
                  <c:v>3491.1699473999997</c:v>
                </c:pt>
                <c:pt idx="3471">
                  <c:v>3492.1835394</c:v>
                </c:pt>
                <c:pt idx="3472">
                  <c:v>3493.1859694000004</c:v>
                </c:pt>
                <c:pt idx="3473">
                  <c:v>3494.2210193999999</c:v>
                </c:pt>
                <c:pt idx="3474">
                  <c:v>3495.2246304</c:v>
                </c:pt>
                <c:pt idx="3475">
                  <c:v>3496.2262264000001</c:v>
                </c:pt>
                <c:pt idx="3476">
                  <c:v>3497.2293104</c:v>
                </c:pt>
                <c:pt idx="3477">
                  <c:v>3498.2628483999997</c:v>
                </c:pt>
                <c:pt idx="3478">
                  <c:v>3499.2755754</c:v>
                </c:pt>
                <c:pt idx="3479">
                  <c:v>3500.1802734000003</c:v>
                </c:pt>
                <c:pt idx="3480">
                  <c:v>3501.1810334000002</c:v>
                </c:pt>
                <c:pt idx="3481">
                  <c:v>3502.1892183999998</c:v>
                </c:pt>
                <c:pt idx="3482">
                  <c:v>3503.1901073999998</c:v>
                </c:pt>
                <c:pt idx="3483">
                  <c:v>3504.1866574000005</c:v>
                </c:pt>
                <c:pt idx="3484">
                  <c:v>3505.1914803999998</c:v>
                </c:pt>
                <c:pt idx="3485">
                  <c:v>3506.1988474</c:v>
                </c:pt>
                <c:pt idx="3486">
                  <c:v>3507.1990494000001</c:v>
                </c:pt>
                <c:pt idx="3487">
                  <c:v>3508.1902404000002</c:v>
                </c:pt>
                <c:pt idx="3488">
                  <c:v>3509.1962094</c:v>
                </c:pt>
                <c:pt idx="3489">
                  <c:v>3510.2062234000005</c:v>
                </c:pt>
                <c:pt idx="3490">
                  <c:v>3511.2121204000005</c:v>
                </c:pt>
                <c:pt idx="3491">
                  <c:v>3512.2275073999999</c:v>
                </c:pt>
                <c:pt idx="3492">
                  <c:v>3513.2405503999998</c:v>
                </c:pt>
                <c:pt idx="3493">
                  <c:v>3514.2509313999999</c:v>
                </c:pt>
                <c:pt idx="3494">
                  <c:v>3515.2570654000001</c:v>
                </c:pt>
                <c:pt idx="3495">
                  <c:v>3516.2569994000005</c:v>
                </c:pt>
                <c:pt idx="3496">
                  <c:v>3517.2732624</c:v>
                </c:pt>
                <c:pt idx="3497">
                  <c:v>3518.2710874000004</c:v>
                </c:pt>
                <c:pt idx="3498">
                  <c:v>3519.2864704000003</c:v>
                </c:pt>
                <c:pt idx="3499">
                  <c:v>3520.2885993999998</c:v>
                </c:pt>
                <c:pt idx="3500">
                  <c:v>3521.3030674000001</c:v>
                </c:pt>
                <c:pt idx="3501">
                  <c:v>3522.3100264000004</c:v>
                </c:pt>
                <c:pt idx="3502">
                  <c:v>3523.3254504000006</c:v>
                </c:pt>
                <c:pt idx="3503">
                  <c:v>3524.3476144000006</c:v>
                </c:pt>
                <c:pt idx="3504">
                  <c:v>3525.3563113999999</c:v>
                </c:pt>
                <c:pt idx="3505">
                  <c:v>3526.3628073999998</c:v>
                </c:pt>
                <c:pt idx="3506">
                  <c:v>3527.3712174000002</c:v>
                </c:pt>
                <c:pt idx="3507">
                  <c:v>3528.3650394000006</c:v>
                </c:pt>
                <c:pt idx="3508">
                  <c:v>3529.3713004000001</c:v>
                </c:pt>
                <c:pt idx="3509">
                  <c:v>3530.3714074</c:v>
                </c:pt>
                <c:pt idx="3510">
                  <c:v>3531.3718734000004</c:v>
                </c:pt>
                <c:pt idx="3511">
                  <c:v>3532.3719744</c:v>
                </c:pt>
                <c:pt idx="3512">
                  <c:v>3533.3873934000003</c:v>
                </c:pt>
                <c:pt idx="3513">
                  <c:v>3534.3944143999997</c:v>
                </c:pt>
                <c:pt idx="3514">
                  <c:v>3535.4165904000001</c:v>
                </c:pt>
                <c:pt idx="3515">
                  <c:v>3536.4295424000002</c:v>
                </c:pt>
                <c:pt idx="3516">
                  <c:v>3537.4203414000003</c:v>
                </c:pt>
                <c:pt idx="3517">
                  <c:v>3538.4430614000003</c:v>
                </c:pt>
                <c:pt idx="3518">
                  <c:v>3539.4660724000005</c:v>
                </c:pt>
                <c:pt idx="3519">
                  <c:v>3540.4517744000004</c:v>
                </c:pt>
                <c:pt idx="3520">
                  <c:v>3541.4781854000003</c:v>
                </c:pt>
                <c:pt idx="3521">
                  <c:v>3542.4783364000004</c:v>
                </c:pt>
                <c:pt idx="3522">
                  <c:v>3543.4790783999997</c:v>
                </c:pt>
                <c:pt idx="3523">
                  <c:v>3544.4785333999998</c:v>
                </c:pt>
                <c:pt idx="3524">
                  <c:v>3545.4792224000003</c:v>
                </c:pt>
                <c:pt idx="3525">
                  <c:v>3546.4950194000003</c:v>
                </c:pt>
                <c:pt idx="3526">
                  <c:v>3547.4931224000002</c:v>
                </c:pt>
                <c:pt idx="3527">
                  <c:v>3548.5023953999998</c:v>
                </c:pt>
                <c:pt idx="3528">
                  <c:v>3549.5107754000001</c:v>
                </c:pt>
                <c:pt idx="3529">
                  <c:v>3550.5145394000001</c:v>
                </c:pt>
                <c:pt idx="3530">
                  <c:v>3551.5370684</c:v>
                </c:pt>
                <c:pt idx="3531">
                  <c:v>3552.5369514000004</c:v>
                </c:pt>
                <c:pt idx="3532">
                  <c:v>3553.5540093999998</c:v>
                </c:pt>
                <c:pt idx="3533">
                  <c:v>3554.5697054000002</c:v>
                </c:pt>
                <c:pt idx="3534">
                  <c:v>3555.5900344000001</c:v>
                </c:pt>
                <c:pt idx="3535">
                  <c:v>3556.6056144000004</c:v>
                </c:pt>
                <c:pt idx="3536">
                  <c:v>3557.6206724000003</c:v>
                </c:pt>
                <c:pt idx="3537">
                  <c:v>3558.6255534000002</c:v>
                </c:pt>
                <c:pt idx="3538">
                  <c:v>3559.6403064000006</c:v>
                </c:pt>
                <c:pt idx="3539">
                  <c:v>3560.6560713999997</c:v>
                </c:pt>
                <c:pt idx="3540">
                  <c:v>3561.6716514</c:v>
                </c:pt>
                <c:pt idx="3541">
                  <c:v>3562.6715703999998</c:v>
                </c:pt>
                <c:pt idx="3542">
                  <c:v>3563.6806204000004</c:v>
                </c:pt>
                <c:pt idx="3543">
                  <c:v>3564.6919404</c:v>
                </c:pt>
                <c:pt idx="3544">
                  <c:v>3565.7089174000002</c:v>
                </c:pt>
                <c:pt idx="3545">
                  <c:v>3566.7243574000004</c:v>
                </c:pt>
                <c:pt idx="3546">
                  <c:v>3567.7288724</c:v>
                </c:pt>
                <c:pt idx="3547">
                  <c:v>3568.7376934000004</c:v>
                </c:pt>
                <c:pt idx="3548">
                  <c:v>3569.7707953999998</c:v>
                </c:pt>
                <c:pt idx="3549">
                  <c:v>3570.7709734</c:v>
                </c:pt>
                <c:pt idx="3550">
                  <c:v>3571.7955013999999</c:v>
                </c:pt>
                <c:pt idx="3551">
                  <c:v>3572.8035823999999</c:v>
                </c:pt>
                <c:pt idx="3552">
                  <c:v>3573.8124274000002</c:v>
                </c:pt>
                <c:pt idx="3553">
                  <c:v>3574.8326674</c:v>
                </c:pt>
                <c:pt idx="3554">
                  <c:v>3575.8451474000003</c:v>
                </c:pt>
                <c:pt idx="3555">
                  <c:v>3576.8667024000006</c:v>
                </c:pt>
                <c:pt idx="3556">
                  <c:v>3577.8860243999998</c:v>
                </c:pt>
                <c:pt idx="3557">
                  <c:v>3578.9052724000003</c:v>
                </c:pt>
                <c:pt idx="3558">
                  <c:v>3579.9060793999997</c:v>
                </c:pt>
                <c:pt idx="3559">
                  <c:v>3580.8013873999998</c:v>
                </c:pt>
                <c:pt idx="3560">
                  <c:v>3581.8021633999997</c:v>
                </c:pt>
                <c:pt idx="3561">
                  <c:v>3582.8020844000002</c:v>
                </c:pt>
                <c:pt idx="3562">
                  <c:v>3583.8028863999998</c:v>
                </c:pt>
                <c:pt idx="3563">
                  <c:v>3584.8161603999997</c:v>
                </c:pt>
                <c:pt idx="3564">
                  <c:v>3585.8325034</c:v>
                </c:pt>
                <c:pt idx="3565">
                  <c:v>3586.8549273999997</c:v>
                </c:pt>
                <c:pt idx="3566">
                  <c:v>3587.8434234000006</c:v>
                </c:pt>
                <c:pt idx="3567">
                  <c:v>3588.8564604000003</c:v>
                </c:pt>
                <c:pt idx="3568">
                  <c:v>3589.8552334000005</c:v>
                </c:pt>
                <c:pt idx="3569">
                  <c:v>3590.8706834000004</c:v>
                </c:pt>
                <c:pt idx="3570">
                  <c:v>3591.8711104000004</c:v>
                </c:pt>
                <c:pt idx="3571">
                  <c:v>3592.8864543999998</c:v>
                </c:pt>
                <c:pt idx="3572">
                  <c:v>3593.8926223999997</c:v>
                </c:pt>
                <c:pt idx="3573">
                  <c:v>3594.9033994000001</c:v>
                </c:pt>
                <c:pt idx="3574">
                  <c:v>3595.9102324000005</c:v>
                </c:pt>
                <c:pt idx="3575">
                  <c:v>3596.9307663999998</c:v>
                </c:pt>
                <c:pt idx="3576">
                  <c:v>3597.9225174000003</c:v>
                </c:pt>
                <c:pt idx="3577">
                  <c:v>3598.9316894000003</c:v>
                </c:pt>
                <c:pt idx="3578">
                  <c:v>3599.9318694000003</c:v>
                </c:pt>
                <c:pt idx="3579">
                  <c:v>3600.9314383999999</c:v>
                </c:pt>
                <c:pt idx="3580">
                  <c:v>3601.9321123999998</c:v>
                </c:pt>
                <c:pt idx="3581">
                  <c:v>3602.9207844000002</c:v>
                </c:pt>
                <c:pt idx="3582">
                  <c:v>3603.9274593999999</c:v>
                </c:pt>
                <c:pt idx="3583">
                  <c:v>3604.9284233999997</c:v>
                </c:pt>
                <c:pt idx="3584">
                  <c:v>3605.9280034000003</c:v>
                </c:pt>
                <c:pt idx="3585">
                  <c:v>3606.9284453999999</c:v>
                </c:pt>
                <c:pt idx="3586">
                  <c:v>3607.9197044000002</c:v>
                </c:pt>
                <c:pt idx="3587">
                  <c:v>3608.9234284000004</c:v>
                </c:pt>
                <c:pt idx="3588">
                  <c:v>3609.9246124000001</c:v>
                </c:pt>
                <c:pt idx="3589">
                  <c:v>3610.9335974000005</c:v>
                </c:pt>
                <c:pt idx="3590">
                  <c:v>3611.9213164000003</c:v>
                </c:pt>
                <c:pt idx="3591">
                  <c:v>3612.9214274000005</c:v>
                </c:pt>
                <c:pt idx="3592">
                  <c:v>3613.9218724000002</c:v>
                </c:pt>
                <c:pt idx="3593">
                  <c:v>3614.9286143999998</c:v>
                </c:pt>
                <c:pt idx="3594">
                  <c:v>3615.9288154000005</c:v>
                </c:pt>
                <c:pt idx="3595">
                  <c:v>3616.9266583999997</c:v>
                </c:pt>
                <c:pt idx="3596">
                  <c:v>3617.9366844000006</c:v>
                </c:pt>
                <c:pt idx="3597">
                  <c:v>3618.9380704000005</c:v>
                </c:pt>
                <c:pt idx="3598">
                  <c:v>3619.9722754000004</c:v>
                </c:pt>
                <c:pt idx="3599">
                  <c:v>3620.9664184000003</c:v>
                </c:pt>
                <c:pt idx="3600">
                  <c:v>3621.9762864000004</c:v>
                </c:pt>
                <c:pt idx="3601">
                  <c:v>3622.9813604000001</c:v>
                </c:pt>
                <c:pt idx="3602">
                  <c:v>3623.9810824000006</c:v>
                </c:pt>
                <c:pt idx="3603">
                  <c:v>3624.9967334000003</c:v>
                </c:pt>
                <c:pt idx="3604">
                  <c:v>3626.0123733999999</c:v>
                </c:pt>
                <c:pt idx="3605">
                  <c:v>3627.0273624000001</c:v>
                </c:pt>
                <c:pt idx="3606">
                  <c:v>3628.0299974</c:v>
                </c:pt>
                <c:pt idx="3607">
                  <c:v>3629.0471444000004</c:v>
                </c:pt>
                <c:pt idx="3608">
                  <c:v>3630.0622204000001</c:v>
                </c:pt>
                <c:pt idx="3609">
                  <c:v>3631.0698893999997</c:v>
                </c:pt>
                <c:pt idx="3610">
                  <c:v>3632.0908983999998</c:v>
                </c:pt>
                <c:pt idx="3611">
                  <c:v>3633.0955924</c:v>
                </c:pt>
                <c:pt idx="3612">
                  <c:v>3634.1181224000002</c:v>
                </c:pt>
                <c:pt idx="3613">
                  <c:v>3635.1401814000001</c:v>
                </c:pt>
                <c:pt idx="3614">
                  <c:v>3636.1382414</c:v>
                </c:pt>
                <c:pt idx="3615">
                  <c:v>3637.1452094000006</c:v>
                </c:pt>
                <c:pt idx="3616">
                  <c:v>3638.1554403999999</c:v>
                </c:pt>
                <c:pt idx="3617">
                  <c:v>3639.1588484000004</c:v>
                </c:pt>
                <c:pt idx="3618">
                  <c:v>3640.1710174</c:v>
                </c:pt>
                <c:pt idx="3619">
                  <c:v>3641.1819124000003</c:v>
                </c:pt>
                <c:pt idx="3620">
                  <c:v>3642.1976384</c:v>
                </c:pt>
                <c:pt idx="3621">
                  <c:v>3643.2048774000004</c:v>
                </c:pt>
                <c:pt idx="3622">
                  <c:v>3644.2209733999998</c:v>
                </c:pt>
                <c:pt idx="3623">
                  <c:v>3645.2212614</c:v>
                </c:pt>
                <c:pt idx="3624">
                  <c:v>3646.2256674</c:v>
                </c:pt>
                <c:pt idx="3625">
                  <c:v>3647.2226614000001</c:v>
                </c:pt>
                <c:pt idx="3626">
                  <c:v>3648.2273334000001</c:v>
                </c:pt>
                <c:pt idx="3627">
                  <c:v>3649.2474033999997</c:v>
                </c:pt>
                <c:pt idx="3628">
                  <c:v>3650.2628863999998</c:v>
                </c:pt>
                <c:pt idx="3629">
                  <c:v>3651.2771703999997</c:v>
                </c:pt>
                <c:pt idx="3630">
                  <c:v>3652.2904404000001</c:v>
                </c:pt>
                <c:pt idx="3631">
                  <c:v>3653.2964054000004</c:v>
                </c:pt>
                <c:pt idx="3632">
                  <c:v>3654.3025734000003</c:v>
                </c:pt>
                <c:pt idx="3633">
                  <c:v>3655.3035244000002</c:v>
                </c:pt>
                <c:pt idx="3634">
                  <c:v>3656.3228313999998</c:v>
                </c:pt>
                <c:pt idx="3635">
                  <c:v>3657.3294604000002</c:v>
                </c:pt>
                <c:pt idx="3636">
                  <c:v>3658.3525304000004</c:v>
                </c:pt>
                <c:pt idx="3637">
                  <c:v>3659.3618124000004</c:v>
                </c:pt>
                <c:pt idx="3638">
                  <c:v>3660.3872544000005</c:v>
                </c:pt>
                <c:pt idx="3639">
                  <c:v>3661.3804414000006</c:v>
                </c:pt>
                <c:pt idx="3640">
                  <c:v>3662.4168434000003</c:v>
                </c:pt>
                <c:pt idx="3641">
                  <c:v>3663.4197893999999</c:v>
                </c:pt>
                <c:pt idx="3642">
                  <c:v>3664.4161243999997</c:v>
                </c:pt>
                <c:pt idx="3643">
                  <c:v>3665.4187054000004</c:v>
                </c:pt>
                <c:pt idx="3644">
                  <c:v>3666.4182514000004</c:v>
                </c:pt>
                <c:pt idx="3645">
                  <c:v>3667.4181684000005</c:v>
                </c:pt>
                <c:pt idx="3646">
                  <c:v>3668.4230064000003</c:v>
                </c:pt>
                <c:pt idx="3647">
                  <c:v>3669.4279394000005</c:v>
                </c:pt>
                <c:pt idx="3648">
                  <c:v>3670.4448383999998</c:v>
                </c:pt>
                <c:pt idx="3649">
                  <c:v>3671.4587004000005</c:v>
                </c:pt>
                <c:pt idx="3650">
                  <c:v>3672.4745874</c:v>
                </c:pt>
                <c:pt idx="3651">
                  <c:v>3673.4717934</c:v>
                </c:pt>
                <c:pt idx="3652">
                  <c:v>3674.4834894000005</c:v>
                </c:pt>
                <c:pt idx="3653">
                  <c:v>3675.4806903999997</c:v>
                </c:pt>
                <c:pt idx="3654">
                  <c:v>3676.5171884000001</c:v>
                </c:pt>
                <c:pt idx="3655">
                  <c:v>3677.5165434</c:v>
                </c:pt>
                <c:pt idx="3656">
                  <c:v>3678.5325413999999</c:v>
                </c:pt>
                <c:pt idx="3657">
                  <c:v>3679.5396484000003</c:v>
                </c:pt>
                <c:pt idx="3658">
                  <c:v>3680.5462904000005</c:v>
                </c:pt>
                <c:pt idx="3659">
                  <c:v>3681.5635394000001</c:v>
                </c:pt>
                <c:pt idx="3660">
                  <c:v>3682.5785494000002</c:v>
                </c:pt>
                <c:pt idx="3661">
                  <c:v>3683.5852184000005</c:v>
                </c:pt>
                <c:pt idx="3662">
                  <c:v>3684.5913934</c:v>
                </c:pt>
                <c:pt idx="3663">
                  <c:v>3685.5909264000002</c:v>
                </c:pt>
                <c:pt idx="3664">
                  <c:v>3686.6032474000003</c:v>
                </c:pt>
                <c:pt idx="3665">
                  <c:v>3687.6061944000003</c:v>
                </c:pt>
                <c:pt idx="3666">
                  <c:v>3688.5977683999999</c:v>
                </c:pt>
                <c:pt idx="3667">
                  <c:v>3689.5957944000002</c:v>
                </c:pt>
                <c:pt idx="3668">
                  <c:v>3690.5956414000002</c:v>
                </c:pt>
                <c:pt idx="3669">
                  <c:v>3691.6113524000002</c:v>
                </c:pt>
                <c:pt idx="3670">
                  <c:v>3692.6299444000006</c:v>
                </c:pt>
                <c:pt idx="3671">
                  <c:v>3693.6457304000005</c:v>
                </c:pt>
                <c:pt idx="3672">
                  <c:v>3694.6455894000001</c:v>
                </c:pt>
                <c:pt idx="3673">
                  <c:v>3695.6386614000003</c:v>
                </c:pt>
                <c:pt idx="3674">
                  <c:v>3696.6455554000004</c:v>
                </c:pt>
                <c:pt idx="3675">
                  <c:v>3697.6424324</c:v>
                </c:pt>
                <c:pt idx="3676">
                  <c:v>3698.6679224</c:v>
                </c:pt>
                <c:pt idx="3677">
                  <c:v>3699.6695574000005</c:v>
                </c:pt>
                <c:pt idx="3678">
                  <c:v>3700.6772464000005</c:v>
                </c:pt>
                <c:pt idx="3679">
                  <c:v>3701.6834964</c:v>
                </c:pt>
                <c:pt idx="3680">
                  <c:v>3702.6838343999998</c:v>
                </c:pt>
                <c:pt idx="3681">
                  <c:v>3703.6995053999999</c:v>
                </c:pt>
                <c:pt idx="3682">
                  <c:v>3704.6883773999998</c:v>
                </c:pt>
                <c:pt idx="3683">
                  <c:v>3705.7067784000001</c:v>
                </c:pt>
                <c:pt idx="3684">
                  <c:v>3706.7292563999999</c:v>
                </c:pt>
                <c:pt idx="3685">
                  <c:v>3707.7407154000002</c:v>
                </c:pt>
                <c:pt idx="3686">
                  <c:v>3708.7579584000005</c:v>
                </c:pt>
                <c:pt idx="3687">
                  <c:v>3709.7734414000006</c:v>
                </c:pt>
                <c:pt idx="3688">
                  <c:v>3710.7930984000004</c:v>
                </c:pt>
                <c:pt idx="3689">
                  <c:v>3711.7931164000001</c:v>
                </c:pt>
                <c:pt idx="3690">
                  <c:v>3712.7977093999998</c:v>
                </c:pt>
                <c:pt idx="3691">
                  <c:v>3713.8132074000005</c:v>
                </c:pt>
                <c:pt idx="3692">
                  <c:v>3714.8357334000002</c:v>
                </c:pt>
                <c:pt idx="3693">
                  <c:v>3715.8428714000001</c:v>
                </c:pt>
                <c:pt idx="3694">
                  <c:v>3716.8601804</c:v>
                </c:pt>
                <c:pt idx="3695">
                  <c:v>3717.8653954000001</c:v>
                </c:pt>
                <c:pt idx="3696">
                  <c:v>3718.8857224000003</c:v>
                </c:pt>
                <c:pt idx="3697">
                  <c:v>3719.9032744000006</c:v>
                </c:pt>
                <c:pt idx="3698">
                  <c:v>3720.9079324000004</c:v>
                </c:pt>
                <c:pt idx="3699">
                  <c:v>3721.9095394000005</c:v>
                </c:pt>
                <c:pt idx="3700">
                  <c:v>3722.9151923999998</c:v>
                </c:pt>
                <c:pt idx="3701">
                  <c:v>3723.9304843999998</c:v>
                </c:pt>
                <c:pt idx="3702">
                  <c:v>3724.9360244</c:v>
                </c:pt>
                <c:pt idx="3703">
                  <c:v>3725.9621444000004</c:v>
                </c:pt>
                <c:pt idx="3704">
                  <c:v>3726.9808113999998</c:v>
                </c:pt>
                <c:pt idx="3705">
                  <c:v>3728.0080114000002</c:v>
                </c:pt>
                <c:pt idx="3706">
                  <c:v>3729.0220734000004</c:v>
                </c:pt>
                <c:pt idx="3707">
                  <c:v>3730.0339744000003</c:v>
                </c:pt>
                <c:pt idx="3708">
                  <c:v>3730.9206254000001</c:v>
                </c:pt>
                <c:pt idx="3709">
                  <c:v>3731.9205934000001</c:v>
                </c:pt>
                <c:pt idx="3710">
                  <c:v>3732.9204933999999</c:v>
                </c:pt>
                <c:pt idx="3711">
                  <c:v>3733.9210424000003</c:v>
                </c:pt>
                <c:pt idx="3712">
                  <c:v>3734.9213743999999</c:v>
                </c:pt>
                <c:pt idx="3713">
                  <c:v>3735.9251844</c:v>
                </c:pt>
                <c:pt idx="3714">
                  <c:v>3736.9250573999998</c:v>
                </c:pt>
                <c:pt idx="3715">
                  <c:v>3737.9247254000002</c:v>
                </c:pt>
                <c:pt idx="3716">
                  <c:v>3738.9253043999997</c:v>
                </c:pt>
                <c:pt idx="3717">
                  <c:v>3739.9315344000006</c:v>
                </c:pt>
                <c:pt idx="3718">
                  <c:v>3740.9222304000004</c:v>
                </c:pt>
                <c:pt idx="3719">
                  <c:v>3741.9221544000002</c:v>
                </c:pt>
                <c:pt idx="3720">
                  <c:v>3742.9348764000006</c:v>
                </c:pt>
                <c:pt idx="3721">
                  <c:v>3743.9254024000002</c:v>
                </c:pt>
                <c:pt idx="3722">
                  <c:v>3744.9381854000003</c:v>
                </c:pt>
                <c:pt idx="3723">
                  <c:v>3745.9527764000004</c:v>
                </c:pt>
                <c:pt idx="3724">
                  <c:v>3746.9591674000003</c:v>
                </c:pt>
                <c:pt idx="3725">
                  <c:v>3747.9520824000001</c:v>
                </c:pt>
                <c:pt idx="3726">
                  <c:v>3748.9518114000002</c:v>
                </c:pt>
                <c:pt idx="3727">
                  <c:v>3749.9660614000004</c:v>
                </c:pt>
                <c:pt idx="3728">
                  <c:v>3750.9675704000001</c:v>
                </c:pt>
                <c:pt idx="3729">
                  <c:v>3751.9688784</c:v>
                </c:pt>
                <c:pt idx="3730">
                  <c:v>3752.9754634000001</c:v>
                </c:pt>
                <c:pt idx="3731">
                  <c:v>3753.9664923999999</c:v>
                </c:pt>
                <c:pt idx="3732">
                  <c:v>3754.9721614</c:v>
                </c:pt>
                <c:pt idx="3733">
                  <c:v>3755.9840574</c:v>
                </c:pt>
                <c:pt idx="3734">
                  <c:v>3757.0003803999998</c:v>
                </c:pt>
                <c:pt idx="3735">
                  <c:v>3758.0252924000006</c:v>
                </c:pt>
                <c:pt idx="3736">
                  <c:v>3759.0138114000001</c:v>
                </c:pt>
                <c:pt idx="3737">
                  <c:v>3760.0200144</c:v>
                </c:pt>
                <c:pt idx="3738">
                  <c:v>3761.0156164</c:v>
                </c:pt>
                <c:pt idx="3739">
                  <c:v>3762.0162774</c:v>
                </c:pt>
                <c:pt idx="3740">
                  <c:v>3763.0408723999999</c:v>
                </c:pt>
                <c:pt idx="3741">
                  <c:v>3764.0297614000001</c:v>
                </c:pt>
                <c:pt idx="3742">
                  <c:v>3765.0538304000002</c:v>
                </c:pt>
                <c:pt idx="3743">
                  <c:v>3766.0576474</c:v>
                </c:pt>
                <c:pt idx="3744">
                  <c:v>3767.0480423999998</c:v>
                </c:pt>
                <c:pt idx="3745">
                  <c:v>3768.0465634000002</c:v>
                </c:pt>
                <c:pt idx="3746">
                  <c:v>3769.0546764000001</c:v>
                </c:pt>
                <c:pt idx="3747">
                  <c:v>3770.0773964</c:v>
                </c:pt>
                <c:pt idx="3748">
                  <c:v>3771.0999383999997</c:v>
                </c:pt>
                <c:pt idx="3749">
                  <c:v>3772.1148394000002</c:v>
                </c:pt>
                <c:pt idx="3750">
                  <c:v>3773.1183354000004</c:v>
                </c:pt>
                <c:pt idx="3751">
                  <c:v>3774.1602683999999</c:v>
                </c:pt>
                <c:pt idx="3752">
                  <c:v>3775.1669724000003</c:v>
                </c:pt>
                <c:pt idx="3753">
                  <c:v>3776.1765654000001</c:v>
                </c:pt>
                <c:pt idx="3754">
                  <c:v>3777.1918334000002</c:v>
                </c:pt>
                <c:pt idx="3755">
                  <c:v>3778.2053354</c:v>
                </c:pt>
                <c:pt idx="3756">
                  <c:v>3779.2098304000001</c:v>
                </c:pt>
                <c:pt idx="3757">
                  <c:v>3780.2367804000005</c:v>
                </c:pt>
                <c:pt idx="3758">
                  <c:v>3781.2569044000002</c:v>
                </c:pt>
                <c:pt idx="3759">
                  <c:v>3782.2615044000004</c:v>
                </c:pt>
                <c:pt idx="3760">
                  <c:v>3783.2724354000002</c:v>
                </c:pt>
                <c:pt idx="3761">
                  <c:v>3784.1765614000005</c:v>
                </c:pt>
                <c:pt idx="3762">
                  <c:v>3785.1839644000001</c:v>
                </c:pt>
                <c:pt idx="3763">
                  <c:v>3786.1965454000001</c:v>
                </c:pt>
                <c:pt idx="3764">
                  <c:v>3787.2119413999999</c:v>
                </c:pt>
                <c:pt idx="3765">
                  <c:v>3788.2274084000001</c:v>
                </c:pt>
                <c:pt idx="3766">
                  <c:v>3789.2268634000002</c:v>
                </c:pt>
                <c:pt idx="3767">
                  <c:v>3790.2275564000001</c:v>
                </c:pt>
                <c:pt idx="3768">
                  <c:v>3791.2349994000006</c:v>
                </c:pt>
                <c:pt idx="3769">
                  <c:v>3792.2451953999998</c:v>
                </c:pt>
                <c:pt idx="3770">
                  <c:v>3793.2521803999998</c:v>
                </c:pt>
                <c:pt idx="3771">
                  <c:v>3794.2544373999999</c:v>
                </c:pt>
                <c:pt idx="3772">
                  <c:v>3795.2550464000005</c:v>
                </c:pt>
                <c:pt idx="3773">
                  <c:v>3796.2721904</c:v>
                </c:pt>
                <c:pt idx="3774">
                  <c:v>3797.2726333999999</c:v>
                </c:pt>
                <c:pt idx="3775">
                  <c:v>3798.2724834000001</c:v>
                </c:pt>
                <c:pt idx="3776">
                  <c:v>3799.2792564000001</c:v>
                </c:pt>
                <c:pt idx="3777">
                  <c:v>3800.3059973999998</c:v>
                </c:pt>
                <c:pt idx="3778">
                  <c:v>3801.3068804000004</c:v>
                </c:pt>
                <c:pt idx="3779">
                  <c:v>3802.3198573999998</c:v>
                </c:pt>
                <c:pt idx="3780">
                  <c:v>3803.3393133999998</c:v>
                </c:pt>
                <c:pt idx="3781">
                  <c:v>3804.3452744000006</c:v>
                </c:pt>
                <c:pt idx="3782">
                  <c:v>3805.3565963999999</c:v>
                </c:pt>
                <c:pt idx="3783">
                  <c:v>3806.3569064000003</c:v>
                </c:pt>
                <c:pt idx="3784">
                  <c:v>3807.3720694000003</c:v>
                </c:pt>
                <c:pt idx="3785">
                  <c:v>3808.3646094000005</c:v>
                </c:pt>
                <c:pt idx="3786">
                  <c:v>3809.3650153999997</c:v>
                </c:pt>
                <c:pt idx="3787">
                  <c:v>3810.3874863999999</c:v>
                </c:pt>
                <c:pt idx="3788">
                  <c:v>3811.4033724000001</c:v>
                </c:pt>
                <c:pt idx="3789">
                  <c:v>3812.4184854000005</c:v>
                </c:pt>
                <c:pt idx="3790">
                  <c:v>3813.4156634000001</c:v>
                </c:pt>
                <c:pt idx="3791">
                  <c:v>3814.4134994000005</c:v>
                </c:pt>
                <c:pt idx="3792">
                  <c:v>3815.4067783999999</c:v>
                </c:pt>
                <c:pt idx="3793">
                  <c:v>3816.4224684000001</c:v>
                </c:pt>
                <c:pt idx="3794">
                  <c:v>3817.4298114000003</c:v>
                </c:pt>
                <c:pt idx="3795">
                  <c:v>3818.4369924000002</c:v>
                </c:pt>
                <c:pt idx="3796">
                  <c:v>3819.4615353999998</c:v>
                </c:pt>
                <c:pt idx="3797">
                  <c:v>3820.4615684</c:v>
                </c:pt>
                <c:pt idx="3798">
                  <c:v>3821.4773053999998</c:v>
                </c:pt>
                <c:pt idx="3799">
                  <c:v>3822.4930403999997</c:v>
                </c:pt>
                <c:pt idx="3800">
                  <c:v>3823.5083483999997</c:v>
                </c:pt>
                <c:pt idx="3801">
                  <c:v>3824.5150914000005</c:v>
                </c:pt>
                <c:pt idx="3802">
                  <c:v>3825.5271584000002</c:v>
                </c:pt>
                <c:pt idx="3803">
                  <c:v>3826.5280614000003</c:v>
                </c:pt>
                <c:pt idx="3804">
                  <c:v>3827.5135953999998</c:v>
                </c:pt>
                <c:pt idx="3805">
                  <c:v>3828.5146764000001</c:v>
                </c:pt>
                <c:pt idx="3806">
                  <c:v>3829.5213524000001</c:v>
                </c:pt>
                <c:pt idx="3807">
                  <c:v>3830.5271244000005</c:v>
                </c:pt>
                <c:pt idx="3808">
                  <c:v>3831.5244124000001</c:v>
                </c:pt>
                <c:pt idx="3809">
                  <c:v>3832.5178664000005</c:v>
                </c:pt>
                <c:pt idx="3810">
                  <c:v>3833.5337674000002</c:v>
                </c:pt>
                <c:pt idx="3811">
                  <c:v>3834.5379044000001</c:v>
                </c:pt>
                <c:pt idx="3812">
                  <c:v>3835.5461154000004</c:v>
                </c:pt>
                <c:pt idx="3813">
                  <c:v>3836.5455544000006</c:v>
                </c:pt>
                <c:pt idx="3814">
                  <c:v>3837.5460214000004</c:v>
                </c:pt>
                <c:pt idx="3815">
                  <c:v>3838.5502194000001</c:v>
                </c:pt>
                <c:pt idx="3816">
                  <c:v>3839.5575393999998</c:v>
                </c:pt>
                <c:pt idx="3817">
                  <c:v>3840.5577374000004</c:v>
                </c:pt>
                <c:pt idx="3818">
                  <c:v>3841.5588723999999</c:v>
                </c:pt>
                <c:pt idx="3819">
                  <c:v>3842.5563514000005</c:v>
                </c:pt>
                <c:pt idx="3820">
                  <c:v>3843.5474684000001</c:v>
                </c:pt>
                <c:pt idx="3821">
                  <c:v>3844.5601584000005</c:v>
                </c:pt>
                <c:pt idx="3822">
                  <c:v>3845.5885503999998</c:v>
                </c:pt>
                <c:pt idx="3823">
                  <c:v>3846.6062024000003</c:v>
                </c:pt>
                <c:pt idx="3824">
                  <c:v>3847.6218024</c:v>
                </c:pt>
                <c:pt idx="3825">
                  <c:v>3848.6127643999998</c:v>
                </c:pt>
                <c:pt idx="3826">
                  <c:v>3849.6128754000001</c:v>
                </c:pt>
                <c:pt idx="3827">
                  <c:v>3850.6289314000005</c:v>
                </c:pt>
                <c:pt idx="3828">
                  <c:v>3851.6444004000004</c:v>
                </c:pt>
                <c:pt idx="3829">
                  <c:v>3852.6448404000002</c:v>
                </c:pt>
                <c:pt idx="3830">
                  <c:v>3853.6604064000003</c:v>
                </c:pt>
                <c:pt idx="3831">
                  <c:v>3854.6603494000001</c:v>
                </c:pt>
                <c:pt idx="3832">
                  <c:v>3855.6615704000005</c:v>
                </c:pt>
                <c:pt idx="3833">
                  <c:v>3856.6773914000005</c:v>
                </c:pt>
                <c:pt idx="3834">
                  <c:v>3857.6814804000005</c:v>
                </c:pt>
                <c:pt idx="3835">
                  <c:v>3858.6816633999997</c:v>
                </c:pt>
                <c:pt idx="3836">
                  <c:v>3859.6817553999999</c:v>
                </c:pt>
                <c:pt idx="3837">
                  <c:v>3860.6697574</c:v>
                </c:pt>
                <c:pt idx="3838">
                  <c:v>3861.6747643999997</c:v>
                </c:pt>
                <c:pt idx="3839">
                  <c:v>3862.6844824</c:v>
                </c:pt>
                <c:pt idx="3840">
                  <c:v>3863.6758814000004</c:v>
                </c:pt>
                <c:pt idx="3841">
                  <c:v>3864.6828254000002</c:v>
                </c:pt>
                <c:pt idx="3842">
                  <c:v>3865.6860384000001</c:v>
                </c:pt>
                <c:pt idx="3843">
                  <c:v>3866.7099743999997</c:v>
                </c:pt>
                <c:pt idx="3844">
                  <c:v>3867.7404584000005</c:v>
                </c:pt>
                <c:pt idx="3845">
                  <c:v>3868.7649203999999</c:v>
                </c:pt>
                <c:pt idx="3846">
                  <c:v>3869.7630773999999</c:v>
                </c:pt>
                <c:pt idx="3847">
                  <c:v>3870.7679764000004</c:v>
                </c:pt>
                <c:pt idx="3848">
                  <c:v>3871.7699914000004</c:v>
                </c:pt>
                <c:pt idx="3849">
                  <c:v>3872.7745524000002</c:v>
                </c:pt>
                <c:pt idx="3850">
                  <c:v>3873.7554203999998</c:v>
                </c:pt>
                <c:pt idx="3851">
                  <c:v>3874.7628703999999</c:v>
                </c:pt>
                <c:pt idx="3852">
                  <c:v>3875.6757334000004</c:v>
                </c:pt>
                <c:pt idx="3853">
                  <c:v>3876.6759644000003</c:v>
                </c:pt>
                <c:pt idx="3854">
                  <c:v>3877.6762073999998</c:v>
                </c:pt>
                <c:pt idx="3855">
                  <c:v>3878.6954774000005</c:v>
                </c:pt>
                <c:pt idx="3856">
                  <c:v>3879.6994053999997</c:v>
                </c:pt>
                <c:pt idx="3857">
                  <c:v>3880.7038104000003</c:v>
                </c:pt>
                <c:pt idx="3858">
                  <c:v>3881.7191474000001</c:v>
                </c:pt>
                <c:pt idx="3859">
                  <c:v>3882.7300643999997</c:v>
                </c:pt>
                <c:pt idx="3860">
                  <c:v>3883.7262514000004</c:v>
                </c:pt>
                <c:pt idx="3861">
                  <c:v>3884.7309114</c:v>
                </c:pt>
                <c:pt idx="3862">
                  <c:v>3885.7233544000001</c:v>
                </c:pt>
                <c:pt idx="3863">
                  <c:v>3886.7278174000003</c:v>
                </c:pt>
                <c:pt idx="3864">
                  <c:v>3887.7281634000001</c:v>
                </c:pt>
                <c:pt idx="3865">
                  <c:v>3888.7281344000003</c:v>
                </c:pt>
                <c:pt idx="3866">
                  <c:v>3889.7435504000005</c:v>
                </c:pt>
                <c:pt idx="3867">
                  <c:v>3890.7404883999998</c:v>
                </c:pt>
                <c:pt idx="3868">
                  <c:v>3891.7374294000001</c:v>
                </c:pt>
                <c:pt idx="3869">
                  <c:v>3892.7506294000004</c:v>
                </c:pt>
                <c:pt idx="3870">
                  <c:v>3893.7657274000003</c:v>
                </c:pt>
                <c:pt idx="3871">
                  <c:v>3894.7663843999999</c:v>
                </c:pt>
                <c:pt idx="3872">
                  <c:v>3895.7655394000003</c:v>
                </c:pt>
                <c:pt idx="3873">
                  <c:v>3896.7823233999998</c:v>
                </c:pt>
                <c:pt idx="3874">
                  <c:v>3897.7977333999997</c:v>
                </c:pt>
                <c:pt idx="3875">
                  <c:v>3898.7987834000005</c:v>
                </c:pt>
                <c:pt idx="3876">
                  <c:v>3899.7970474000003</c:v>
                </c:pt>
                <c:pt idx="3877">
                  <c:v>3900.7978834000005</c:v>
                </c:pt>
                <c:pt idx="3878">
                  <c:v>3901.7974364000002</c:v>
                </c:pt>
                <c:pt idx="3879">
                  <c:v>3902.8035994000002</c:v>
                </c:pt>
                <c:pt idx="3880">
                  <c:v>3903.8029753999999</c:v>
                </c:pt>
                <c:pt idx="3881">
                  <c:v>3904.8006464</c:v>
                </c:pt>
                <c:pt idx="3882">
                  <c:v>3905.8003764000005</c:v>
                </c:pt>
                <c:pt idx="3883">
                  <c:v>3906.8045324000004</c:v>
                </c:pt>
                <c:pt idx="3884">
                  <c:v>3907.8008443999997</c:v>
                </c:pt>
                <c:pt idx="3885">
                  <c:v>3908.8014184000003</c:v>
                </c:pt>
                <c:pt idx="3886">
                  <c:v>3909.8014564000005</c:v>
                </c:pt>
                <c:pt idx="3887">
                  <c:v>3910.8058013999998</c:v>
                </c:pt>
                <c:pt idx="3888">
                  <c:v>3911.8054704000006</c:v>
                </c:pt>
                <c:pt idx="3889">
                  <c:v>3912.8054784000005</c:v>
                </c:pt>
                <c:pt idx="3890">
                  <c:v>3913.8060003999999</c:v>
                </c:pt>
                <c:pt idx="3891">
                  <c:v>3914.8058034000005</c:v>
                </c:pt>
                <c:pt idx="3892">
                  <c:v>3915.8061274000002</c:v>
                </c:pt>
                <c:pt idx="3893">
                  <c:v>3916.8099854000002</c:v>
                </c:pt>
                <c:pt idx="3894">
                  <c:v>3917.7950523999998</c:v>
                </c:pt>
                <c:pt idx="3895">
                  <c:v>3918.8086353999997</c:v>
                </c:pt>
                <c:pt idx="3896">
                  <c:v>3919.8086244000006</c:v>
                </c:pt>
                <c:pt idx="3897">
                  <c:v>3920.8056384000001</c:v>
                </c:pt>
                <c:pt idx="3898">
                  <c:v>3921.8080294000001</c:v>
                </c:pt>
                <c:pt idx="3899">
                  <c:v>3922.7997254000002</c:v>
                </c:pt>
                <c:pt idx="3900">
                  <c:v>3923.8090194000006</c:v>
                </c:pt>
                <c:pt idx="3901">
                  <c:v>3924.8097574000003</c:v>
                </c:pt>
                <c:pt idx="3902">
                  <c:v>3925.8095934000003</c:v>
                </c:pt>
                <c:pt idx="3903">
                  <c:v>3926.7945254000006</c:v>
                </c:pt>
                <c:pt idx="3904">
                  <c:v>3927.7976794000006</c:v>
                </c:pt>
                <c:pt idx="3905">
                  <c:v>3928.8082184000004</c:v>
                </c:pt>
                <c:pt idx="3906">
                  <c:v>3929.8085063999997</c:v>
                </c:pt>
                <c:pt idx="3907">
                  <c:v>3930.8251713999998</c:v>
                </c:pt>
                <c:pt idx="3908">
                  <c:v>3931.8409554</c:v>
                </c:pt>
                <c:pt idx="3909">
                  <c:v>3932.8411654000001</c:v>
                </c:pt>
                <c:pt idx="3910">
                  <c:v>3933.8538944000002</c:v>
                </c:pt>
                <c:pt idx="3911">
                  <c:v>3934.8553714</c:v>
                </c:pt>
                <c:pt idx="3912">
                  <c:v>3935.8641814000002</c:v>
                </c:pt>
                <c:pt idx="3913">
                  <c:v>3936.8805154000001</c:v>
                </c:pt>
                <c:pt idx="3914">
                  <c:v>3937.9087123999998</c:v>
                </c:pt>
                <c:pt idx="3915">
                  <c:v>3938.9246584000002</c:v>
                </c:pt>
                <c:pt idx="3916">
                  <c:v>3939.9240844000005</c:v>
                </c:pt>
                <c:pt idx="3917">
                  <c:v>3940.9234133999998</c:v>
                </c:pt>
                <c:pt idx="3918">
                  <c:v>3941.9164854000001</c:v>
                </c:pt>
                <c:pt idx="3919">
                  <c:v>3942.9189444000003</c:v>
                </c:pt>
                <c:pt idx="3920">
                  <c:v>3943.9244924000004</c:v>
                </c:pt>
                <c:pt idx="3921">
                  <c:v>3944.9306274</c:v>
                </c:pt>
                <c:pt idx="3922">
                  <c:v>3945.9604764000005</c:v>
                </c:pt>
                <c:pt idx="3923">
                  <c:v>3946.9903344000004</c:v>
                </c:pt>
                <c:pt idx="3924">
                  <c:v>3947.9912094000001</c:v>
                </c:pt>
                <c:pt idx="3925">
                  <c:v>3949.0218254000001</c:v>
                </c:pt>
                <c:pt idx="3926">
                  <c:v>3950.0223204000004</c:v>
                </c:pt>
                <c:pt idx="3927">
                  <c:v>3951.0200584000004</c:v>
                </c:pt>
                <c:pt idx="3928">
                  <c:v>3951.9225704</c:v>
                </c:pt>
                <c:pt idx="3929">
                  <c:v>3952.9307233999998</c:v>
                </c:pt>
                <c:pt idx="3930">
                  <c:v>3953.9317173999998</c:v>
                </c:pt>
                <c:pt idx="3931">
                  <c:v>3954.9320134</c:v>
                </c:pt>
                <c:pt idx="3932">
                  <c:v>3955.9320754</c:v>
                </c:pt>
                <c:pt idx="3933">
                  <c:v>3956.9322134000004</c:v>
                </c:pt>
                <c:pt idx="3934">
                  <c:v>3957.9201244000005</c:v>
                </c:pt>
                <c:pt idx="3935">
                  <c:v>3958.9201964000003</c:v>
                </c:pt>
                <c:pt idx="3936">
                  <c:v>3959.9192124000001</c:v>
                </c:pt>
                <c:pt idx="3937">
                  <c:v>3960.9263854000001</c:v>
                </c:pt>
                <c:pt idx="3938">
                  <c:v>3961.9264774000003</c:v>
                </c:pt>
                <c:pt idx="3939">
                  <c:v>3962.9338874000005</c:v>
                </c:pt>
                <c:pt idx="3940">
                  <c:v>3963.9403554</c:v>
                </c:pt>
                <c:pt idx="3941">
                  <c:v>3964.9386634000002</c:v>
                </c:pt>
                <c:pt idx="3942">
                  <c:v>3965.9518263999998</c:v>
                </c:pt>
                <c:pt idx="3943">
                  <c:v>3966.9617524000005</c:v>
                </c:pt>
                <c:pt idx="3944">
                  <c:v>3967.9768863999998</c:v>
                </c:pt>
                <c:pt idx="3945">
                  <c:v>3968.9713253999998</c:v>
                </c:pt>
                <c:pt idx="3946">
                  <c:v>3969.9716254000004</c:v>
                </c:pt>
                <c:pt idx="3947">
                  <c:v>3970.9781234000002</c:v>
                </c:pt>
                <c:pt idx="3948">
                  <c:v>3971.9777964000004</c:v>
                </c:pt>
                <c:pt idx="3949">
                  <c:v>3972.9665913999997</c:v>
                </c:pt>
                <c:pt idx="3950">
                  <c:v>3973.9691284</c:v>
                </c:pt>
                <c:pt idx="3951">
                  <c:v>3974.9761224000003</c:v>
                </c:pt>
                <c:pt idx="3952">
                  <c:v>3975.9760833999999</c:v>
                </c:pt>
                <c:pt idx="3953">
                  <c:v>3976.9764753999998</c:v>
                </c:pt>
                <c:pt idx="3954">
                  <c:v>3977.9767294000003</c:v>
                </c:pt>
                <c:pt idx="3955">
                  <c:v>3978.9924054000003</c:v>
                </c:pt>
                <c:pt idx="3956">
                  <c:v>3980.0027344</c:v>
                </c:pt>
                <c:pt idx="3957">
                  <c:v>3981.0061604000002</c:v>
                </c:pt>
                <c:pt idx="3958">
                  <c:v>3982.0217763999999</c:v>
                </c:pt>
                <c:pt idx="3959">
                  <c:v>3983.0141634000001</c:v>
                </c:pt>
                <c:pt idx="3960">
                  <c:v>3984.0334434000006</c:v>
                </c:pt>
                <c:pt idx="3961">
                  <c:v>3985.0426883999999</c:v>
                </c:pt>
                <c:pt idx="3962">
                  <c:v>3986.0581733999998</c:v>
                </c:pt>
                <c:pt idx="3963">
                  <c:v>3987.0464084000005</c:v>
                </c:pt>
                <c:pt idx="3964">
                  <c:v>3988.0467294</c:v>
                </c:pt>
                <c:pt idx="3965">
                  <c:v>3989.0505204000001</c:v>
                </c:pt>
                <c:pt idx="3966">
                  <c:v>3990.0499144000005</c:v>
                </c:pt>
                <c:pt idx="3967">
                  <c:v>3991.0497083999999</c:v>
                </c:pt>
                <c:pt idx="3968">
                  <c:v>3992.0500683999999</c:v>
                </c:pt>
                <c:pt idx="3969">
                  <c:v>3993.0512974000003</c:v>
                </c:pt>
                <c:pt idx="3970">
                  <c:v>3994.0522314</c:v>
                </c:pt>
                <c:pt idx="3971">
                  <c:v>3995.0597054</c:v>
                </c:pt>
                <c:pt idx="3972">
                  <c:v>3996.0660114000002</c:v>
                </c:pt>
                <c:pt idx="3973">
                  <c:v>3997.0818363999997</c:v>
                </c:pt>
                <c:pt idx="3974">
                  <c:v>3998.0971374000001</c:v>
                </c:pt>
                <c:pt idx="3975">
                  <c:v>3999.1189954000001</c:v>
                </c:pt>
                <c:pt idx="3976">
                  <c:v>4000.1099744000003</c:v>
                </c:pt>
                <c:pt idx="3977">
                  <c:v>4001.1324584000004</c:v>
                </c:pt>
                <c:pt idx="3978">
                  <c:v>4002.1525793999999</c:v>
                </c:pt>
                <c:pt idx="3979">
                  <c:v>4003.1438393999997</c:v>
                </c:pt>
                <c:pt idx="3980">
                  <c:v>4004.1438164000001</c:v>
                </c:pt>
                <c:pt idx="3981">
                  <c:v>4005.1657604000002</c:v>
                </c:pt>
                <c:pt idx="3982">
                  <c:v>4006.1662514</c:v>
                </c:pt>
                <c:pt idx="3983">
                  <c:v>4007.1626474000004</c:v>
                </c:pt>
                <c:pt idx="3984">
                  <c:v>4008.1776674000002</c:v>
                </c:pt>
                <c:pt idx="3985">
                  <c:v>4009.1775213999999</c:v>
                </c:pt>
                <c:pt idx="3986">
                  <c:v>4010.1842693999997</c:v>
                </c:pt>
                <c:pt idx="3987">
                  <c:v>4011.1756184000005</c:v>
                </c:pt>
                <c:pt idx="3988">
                  <c:v>4012.1754123999999</c:v>
                </c:pt>
                <c:pt idx="3989">
                  <c:v>4013.1805623999999</c:v>
                </c:pt>
                <c:pt idx="3990">
                  <c:v>4014.1810454000006</c:v>
                </c:pt>
                <c:pt idx="3991">
                  <c:v>4015.1844214000002</c:v>
                </c:pt>
                <c:pt idx="3992">
                  <c:v>4016.1812594000003</c:v>
                </c:pt>
                <c:pt idx="3993">
                  <c:v>4017.1836433999997</c:v>
                </c:pt>
                <c:pt idx="3994">
                  <c:v>4018.1839274000004</c:v>
                </c:pt>
                <c:pt idx="3995">
                  <c:v>4019.1748824000006</c:v>
                </c:pt>
                <c:pt idx="3996">
                  <c:v>4020.1847373999999</c:v>
                </c:pt>
                <c:pt idx="3997">
                  <c:v>4021.1753974000003</c:v>
                </c:pt>
                <c:pt idx="3998">
                  <c:v>4022.1728014</c:v>
                </c:pt>
                <c:pt idx="3999">
                  <c:v>4023.1729394000004</c:v>
                </c:pt>
                <c:pt idx="4000">
                  <c:v>4024.1831573999998</c:v>
                </c:pt>
                <c:pt idx="4001">
                  <c:v>4025.1937414000004</c:v>
                </c:pt>
                <c:pt idx="4002">
                  <c:v>4026.1934493999997</c:v>
                </c:pt>
                <c:pt idx="4003">
                  <c:v>4027.2056413999999</c:v>
                </c:pt>
                <c:pt idx="4004">
                  <c:v>4028.2254514000006</c:v>
                </c:pt>
                <c:pt idx="4005">
                  <c:v>4029.2204813999997</c:v>
                </c:pt>
                <c:pt idx="4006">
                  <c:v>4030.2459384000003</c:v>
                </c:pt>
                <c:pt idx="4007">
                  <c:v>4031.2603604000005</c:v>
                </c:pt>
                <c:pt idx="4008">
                  <c:v>4032.2576534</c:v>
                </c:pt>
                <c:pt idx="4009">
                  <c:v>4033.2712234000001</c:v>
                </c:pt>
                <c:pt idx="4010">
                  <c:v>4034.2942353999997</c:v>
                </c:pt>
                <c:pt idx="4011">
                  <c:v>4035.3011373999998</c:v>
                </c:pt>
                <c:pt idx="4012">
                  <c:v>4036.2899784000001</c:v>
                </c:pt>
                <c:pt idx="4013">
                  <c:v>4037.2967164000002</c:v>
                </c:pt>
                <c:pt idx="4014">
                  <c:v>4038.3174084000002</c:v>
                </c:pt>
                <c:pt idx="4015">
                  <c:v>4039.3370764000001</c:v>
                </c:pt>
                <c:pt idx="4016">
                  <c:v>4040.3531874</c:v>
                </c:pt>
                <c:pt idx="4017">
                  <c:v>4041.3602074</c:v>
                </c:pt>
                <c:pt idx="4018">
                  <c:v>4042.3785723999999</c:v>
                </c:pt>
                <c:pt idx="4019">
                  <c:v>4043.3967094</c:v>
                </c:pt>
                <c:pt idx="4020">
                  <c:v>4044.4027184000006</c:v>
                </c:pt>
                <c:pt idx="4021">
                  <c:v>4045.4165564000004</c:v>
                </c:pt>
                <c:pt idx="4022">
                  <c:v>4046.4156504000002</c:v>
                </c:pt>
                <c:pt idx="4023">
                  <c:v>4047.4217663999998</c:v>
                </c:pt>
                <c:pt idx="4024">
                  <c:v>4048.4239114000002</c:v>
                </c:pt>
                <c:pt idx="4025">
                  <c:v>4049.4501484000002</c:v>
                </c:pt>
                <c:pt idx="4026">
                  <c:v>4050.4664514000006</c:v>
                </c:pt>
                <c:pt idx="4027">
                  <c:v>4051.4768744000003</c:v>
                </c:pt>
                <c:pt idx="4028">
                  <c:v>4052.5107874000005</c:v>
                </c:pt>
                <c:pt idx="4029">
                  <c:v>4053.5102993999999</c:v>
                </c:pt>
                <c:pt idx="4030">
                  <c:v>4054.5161373999999</c:v>
                </c:pt>
                <c:pt idx="4031">
                  <c:v>4055.5353024000005</c:v>
                </c:pt>
                <c:pt idx="4032">
                  <c:v>4056.5340864</c:v>
                </c:pt>
                <c:pt idx="4033">
                  <c:v>4057.5437603999999</c:v>
                </c:pt>
                <c:pt idx="4034">
                  <c:v>4058.5603194000005</c:v>
                </c:pt>
                <c:pt idx="4035">
                  <c:v>4059.6108824000003</c:v>
                </c:pt>
                <c:pt idx="4036">
                  <c:v>4060.5953793999997</c:v>
                </c:pt>
                <c:pt idx="4037">
                  <c:v>4061.5920684000002</c:v>
                </c:pt>
                <c:pt idx="4038">
                  <c:v>4062.6218034000003</c:v>
                </c:pt>
                <c:pt idx="4039">
                  <c:v>4063.6206314000001</c:v>
                </c:pt>
                <c:pt idx="4040">
                  <c:v>4064.6257664000004</c:v>
                </c:pt>
                <c:pt idx="4041">
                  <c:v>4065.6445684</c:v>
                </c:pt>
                <c:pt idx="4042">
                  <c:v>4066.6441193999999</c:v>
                </c:pt>
                <c:pt idx="4043">
                  <c:v>4067.6501984000006</c:v>
                </c:pt>
                <c:pt idx="4044">
                  <c:v>4068.6598144</c:v>
                </c:pt>
                <c:pt idx="4045">
                  <c:v>4069.6799873999998</c:v>
                </c:pt>
                <c:pt idx="4046">
                  <c:v>4070.7034003999997</c:v>
                </c:pt>
                <c:pt idx="4047">
                  <c:v>4071.7250513999998</c:v>
                </c:pt>
                <c:pt idx="4048">
                  <c:v>4072.7198544000003</c:v>
                </c:pt>
                <c:pt idx="4049">
                  <c:v>4073.7336414000001</c:v>
                </c:pt>
                <c:pt idx="4050">
                  <c:v>4074.7655844000001</c:v>
                </c:pt>
                <c:pt idx="4051">
                  <c:v>4075.7865383999997</c:v>
                </c:pt>
                <c:pt idx="4052">
                  <c:v>4076.8005014</c:v>
                </c:pt>
                <c:pt idx="4053">
                  <c:v>4077.7989194000002</c:v>
                </c:pt>
                <c:pt idx="4054">
                  <c:v>4078.8219834000001</c:v>
                </c:pt>
                <c:pt idx="4055">
                  <c:v>4079.8535324000004</c:v>
                </c:pt>
                <c:pt idx="4056">
                  <c:v>4080.8361714000002</c:v>
                </c:pt>
                <c:pt idx="4057">
                  <c:v>4081.8451174000002</c:v>
                </c:pt>
                <c:pt idx="4058">
                  <c:v>4082.8534114000004</c:v>
                </c:pt>
                <c:pt idx="4059">
                  <c:v>4083.8632404</c:v>
                </c:pt>
                <c:pt idx="4060">
                  <c:v>4084.8784884000006</c:v>
                </c:pt>
                <c:pt idx="4061">
                  <c:v>4085.8958954</c:v>
                </c:pt>
                <c:pt idx="4062">
                  <c:v>4086.8992263999999</c:v>
                </c:pt>
                <c:pt idx="4063">
                  <c:v>4087.9198243999999</c:v>
                </c:pt>
                <c:pt idx="4064">
                  <c:v>4088.9142314000001</c:v>
                </c:pt>
                <c:pt idx="4065">
                  <c:v>4089.9148804000006</c:v>
                </c:pt>
                <c:pt idx="4066">
                  <c:v>4090.9160834000004</c:v>
                </c:pt>
                <c:pt idx="4067">
                  <c:v>4091.9312663999999</c:v>
                </c:pt>
                <c:pt idx="4068">
                  <c:v>4092.9609523999998</c:v>
                </c:pt>
                <c:pt idx="4069">
                  <c:v>4093.9700504000002</c:v>
                </c:pt>
                <c:pt idx="4070">
                  <c:v>4094.9804893999999</c:v>
                </c:pt>
                <c:pt idx="4071">
                  <c:v>4095.9970703999998</c:v>
                </c:pt>
                <c:pt idx="4072">
                  <c:v>4097.0140704000005</c:v>
                </c:pt>
                <c:pt idx="4073">
                  <c:v>4098.0235573999998</c:v>
                </c:pt>
                <c:pt idx="4074">
                  <c:v>4099.0284653999997</c:v>
                </c:pt>
                <c:pt idx="4075">
                  <c:v>4100.0445503999999</c:v>
                </c:pt>
                <c:pt idx="4076">
                  <c:v>4101.0680234000001</c:v>
                </c:pt>
                <c:pt idx="4077">
                  <c:v>4102.0864824</c:v>
                </c:pt>
                <c:pt idx="4078">
                  <c:v>4103.0945573999998</c:v>
                </c:pt>
                <c:pt idx="4079">
                  <c:v>4104.0942814</c:v>
                </c:pt>
                <c:pt idx="4080">
                  <c:v>4105.1129314</c:v>
                </c:pt>
                <c:pt idx="4081">
                  <c:v>4106.1194844000001</c:v>
                </c:pt>
                <c:pt idx="4082">
                  <c:v>4107.1395264000002</c:v>
                </c:pt>
                <c:pt idx="4083">
                  <c:v>4108.0459683999998</c:v>
                </c:pt>
                <c:pt idx="4084">
                  <c:v>4109.0457453999998</c:v>
                </c:pt>
                <c:pt idx="4085">
                  <c:v>4110.0612694000001</c:v>
                </c:pt>
                <c:pt idx="4086">
                  <c:v>4111.0609214000006</c:v>
                </c:pt>
                <c:pt idx="4087">
                  <c:v>4112.0904434000004</c:v>
                </c:pt>
                <c:pt idx="4088">
                  <c:v>4113.0973134000005</c:v>
                </c:pt>
                <c:pt idx="4089">
                  <c:v>4114.1001344000006</c:v>
                </c:pt>
                <c:pt idx="4090">
                  <c:v>4115.1015824000006</c:v>
                </c:pt>
                <c:pt idx="4091">
                  <c:v>4116.1002094000005</c:v>
                </c:pt>
                <c:pt idx="4092">
                  <c:v>4117.1004733999998</c:v>
                </c:pt>
                <c:pt idx="4093">
                  <c:v>4118.1011414000004</c:v>
                </c:pt>
                <c:pt idx="4094">
                  <c:v>4119.1008964000002</c:v>
                </c:pt>
                <c:pt idx="4095">
                  <c:v>4120.1011214</c:v>
                </c:pt>
                <c:pt idx="4096">
                  <c:v>4121.1166644000004</c:v>
                </c:pt>
                <c:pt idx="4097">
                  <c:v>4122.1316314000005</c:v>
                </c:pt>
                <c:pt idx="4098">
                  <c:v>4123.1481303999999</c:v>
                </c:pt>
                <c:pt idx="4099">
                  <c:v>4124.1386084000005</c:v>
                </c:pt>
                <c:pt idx="4100">
                  <c:v>4125.1485274000006</c:v>
                </c:pt>
                <c:pt idx="4101">
                  <c:v>4126.1551564000001</c:v>
                </c:pt>
                <c:pt idx="4102">
                  <c:v>4127.1602294000004</c:v>
                </c:pt>
                <c:pt idx="4103">
                  <c:v>4128.1776374000001</c:v>
                </c:pt>
                <c:pt idx="4104">
                  <c:v>4129.1779594</c:v>
                </c:pt>
                <c:pt idx="4105">
                  <c:v>4130.1781824</c:v>
                </c:pt>
                <c:pt idx="4106">
                  <c:v>4131.1854364000001</c:v>
                </c:pt>
                <c:pt idx="4107">
                  <c:v>4132.1849584000001</c:v>
                </c:pt>
                <c:pt idx="4108">
                  <c:v>4133.1953653999999</c:v>
                </c:pt>
                <c:pt idx="4109">
                  <c:v>4134.1942924000004</c:v>
                </c:pt>
                <c:pt idx="4110">
                  <c:v>4135.2004963999998</c:v>
                </c:pt>
                <c:pt idx="4111">
                  <c:v>4136.2137204000001</c:v>
                </c:pt>
                <c:pt idx="4112">
                  <c:v>4137.2273193999999</c:v>
                </c:pt>
                <c:pt idx="4113">
                  <c:v>4138.2222134000003</c:v>
                </c:pt>
                <c:pt idx="4114">
                  <c:v>4139.2216194000002</c:v>
                </c:pt>
                <c:pt idx="4115">
                  <c:v>4140.2245774000003</c:v>
                </c:pt>
                <c:pt idx="4116">
                  <c:v>4141.2236884000004</c:v>
                </c:pt>
                <c:pt idx="4117">
                  <c:v>4142.2234284000006</c:v>
                </c:pt>
                <c:pt idx="4118">
                  <c:v>4143.2388614000001</c:v>
                </c:pt>
                <c:pt idx="4119">
                  <c:v>4144.2385813999999</c:v>
                </c:pt>
                <c:pt idx="4120">
                  <c:v>4145.2539544000001</c:v>
                </c:pt>
                <c:pt idx="4121">
                  <c:v>4146.2693903999998</c:v>
                </c:pt>
                <c:pt idx="4122">
                  <c:v>4147.2836293999999</c:v>
                </c:pt>
                <c:pt idx="4123">
                  <c:v>4148.2951014</c:v>
                </c:pt>
                <c:pt idx="4124">
                  <c:v>4149.3006974</c:v>
                </c:pt>
                <c:pt idx="4125">
                  <c:v>4150.3038084</c:v>
                </c:pt>
                <c:pt idx="4126">
                  <c:v>4151.3043654000003</c:v>
                </c:pt>
                <c:pt idx="4127">
                  <c:v>4152.3198024000003</c:v>
                </c:pt>
                <c:pt idx="4128">
                  <c:v>4153.3265544000005</c:v>
                </c:pt>
                <c:pt idx="4129">
                  <c:v>4154.3527714000002</c:v>
                </c:pt>
                <c:pt idx="4130">
                  <c:v>4155.3587444000004</c:v>
                </c:pt>
                <c:pt idx="4131">
                  <c:v>4156.3582264000006</c:v>
                </c:pt>
                <c:pt idx="4132">
                  <c:v>4157.3579574000005</c:v>
                </c:pt>
                <c:pt idx="4133">
                  <c:v>4158.3576754000005</c:v>
                </c:pt>
                <c:pt idx="4134">
                  <c:v>4159.3642644000001</c:v>
                </c:pt>
                <c:pt idx="4135">
                  <c:v>4160.3795414000006</c:v>
                </c:pt>
                <c:pt idx="4136">
                  <c:v>4161.3924444000004</c:v>
                </c:pt>
                <c:pt idx="4137">
                  <c:v>4162.4002814000005</c:v>
                </c:pt>
                <c:pt idx="4138">
                  <c:v>4163.4179404000006</c:v>
                </c:pt>
                <c:pt idx="4139">
                  <c:v>4164.4088283999999</c:v>
                </c:pt>
                <c:pt idx="4140">
                  <c:v>4165.4152294000005</c:v>
                </c:pt>
                <c:pt idx="4141">
                  <c:v>4166.4231514000003</c:v>
                </c:pt>
                <c:pt idx="4142">
                  <c:v>4167.4569004000004</c:v>
                </c:pt>
                <c:pt idx="4143">
                  <c:v>4168.4631283999997</c:v>
                </c:pt>
                <c:pt idx="4144">
                  <c:v>4169.4710513999999</c:v>
                </c:pt>
                <c:pt idx="4145">
                  <c:v>4170.4708664</c:v>
                </c:pt>
                <c:pt idx="4146">
                  <c:v>4171.4778114000001</c:v>
                </c:pt>
                <c:pt idx="4147">
                  <c:v>4172.4771633999999</c:v>
                </c:pt>
                <c:pt idx="4148">
                  <c:v>4173.4771734000005</c:v>
                </c:pt>
                <c:pt idx="4149">
                  <c:v>4174.4782483999998</c:v>
                </c:pt>
                <c:pt idx="4150">
                  <c:v>4175.4954153999997</c:v>
                </c:pt>
                <c:pt idx="4151">
                  <c:v>4176.5108164000003</c:v>
                </c:pt>
                <c:pt idx="4152">
                  <c:v>4177.5321264000004</c:v>
                </c:pt>
                <c:pt idx="4153">
                  <c:v>4178.5477534000001</c:v>
                </c:pt>
                <c:pt idx="4154">
                  <c:v>4179.5488394000004</c:v>
                </c:pt>
                <c:pt idx="4155">
                  <c:v>4180.5476034000003</c:v>
                </c:pt>
                <c:pt idx="4156">
                  <c:v>4181.5469303999998</c:v>
                </c:pt>
                <c:pt idx="4157">
                  <c:v>4182.5453874000004</c:v>
                </c:pt>
                <c:pt idx="4158">
                  <c:v>4183.5505404000005</c:v>
                </c:pt>
                <c:pt idx="4159">
                  <c:v>4184.5703284000001</c:v>
                </c:pt>
                <c:pt idx="4160">
                  <c:v>4185.5613904000002</c:v>
                </c:pt>
                <c:pt idx="4161">
                  <c:v>4186.5918774000002</c:v>
                </c:pt>
                <c:pt idx="4162">
                  <c:v>4187.5888113999999</c:v>
                </c:pt>
                <c:pt idx="4163">
                  <c:v>4188.6021664</c:v>
                </c:pt>
                <c:pt idx="4164">
                  <c:v>4189.6091304000001</c:v>
                </c:pt>
                <c:pt idx="4165">
                  <c:v>4190.6097713999998</c:v>
                </c:pt>
                <c:pt idx="4166">
                  <c:v>4191.6262524000003</c:v>
                </c:pt>
                <c:pt idx="4167">
                  <c:v>4192.6399744</c:v>
                </c:pt>
                <c:pt idx="4168">
                  <c:v>4193.6472113999998</c:v>
                </c:pt>
                <c:pt idx="4169">
                  <c:v>4194.6478254000003</c:v>
                </c:pt>
                <c:pt idx="4170">
                  <c:v>4195.6597084000005</c:v>
                </c:pt>
                <c:pt idx="4171">
                  <c:v>4196.6744164000002</c:v>
                </c:pt>
                <c:pt idx="4172">
                  <c:v>4197.6885253999999</c:v>
                </c:pt>
                <c:pt idx="4173">
                  <c:v>4198.6878004</c:v>
                </c:pt>
                <c:pt idx="4174">
                  <c:v>4199.7035833999998</c:v>
                </c:pt>
                <c:pt idx="4175">
                  <c:v>4200.7099434000002</c:v>
                </c:pt>
                <c:pt idx="4176">
                  <c:v>4201.7223163999997</c:v>
                </c:pt>
                <c:pt idx="4177">
                  <c:v>4202.7448673999997</c:v>
                </c:pt>
                <c:pt idx="4178">
                  <c:v>4203.7592513999998</c:v>
                </c:pt>
                <c:pt idx="4179">
                  <c:v>4204.7500363999998</c:v>
                </c:pt>
                <c:pt idx="4180">
                  <c:v>4205.7700254000001</c:v>
                </c:pt>
                <c:pt idx="4181">
                  <c:v>4206.7706963999999</c:v>
                </c:pt>
                <c:pt idx="4182">
                  <c:v>4207.7733743999997</c:v>
                </c:pt>
                <c:pt idx="4183">
                  <c:v>4208.7767924</c:v>
                </c:pt>
                <c:pt idx="4184">
                  <c:v>4209.7908894000002</c:v>
                </c:pt>
                <c:pt idx="4185">
                  <c:v>4210.8004253999998</c:v>
                </c:pt>
                <c:pt idx="4186">
                  <c:v>4211.8060133999998</c:v>
                </c:pt>
                <c:pt idx="4187">
                  <c:v>4212.8214164000001</c:v>
                </c:pt>
                <c:pt idx="4188">
                  <c:v>4213.8313514000001</c:v>
                </c:pt>
                <c:pt idx="4189">
                  <c:v>4214.8357364000003</c:v>
                </c:pt>
                <c:pt idx="4190">
                  <c:v>4215.8468564000004</c:v>
                </c:pt>
                <c:pt idx="4191">
                  <c:v>4216.8577114</c:v>
                </c:pt>
                <c:pt idx="4192">
                  <c:v>4217.8706904000001</c:v>
                </c:pt>
                <c:pt idx="4193">
                  <c:v>4218.8753224000002</c:v>
                </c:pt>
                <c:pt idx="4194">
                  <c:v>4219.8997123999998</c:v>
                </c:pt>
                <c:pt idx="4195">
                  <c:v>4220.9151383999997</c:v>
                </c:pt>
                <c:pt idx="4196">
                  <c:v>4221.9276073999999</c:v>
                </c:pt>
                <c:pt idx="4197">
                  <c:v>4222.9442343999999</c:v>
                </c:pt>
                <c:pt idx="4198">
                  <c:v>4223.9449273999999</c:v>
                </c:pt>
                <c:pt idx="4199">
                  <c:v>4224.9596854000001</c:v>
                </c:pt>
                <c:pt idx="4200">
                  <c:v>4225.9675574000003</c:v>
                </c:pt>
                <c:pt idx="4201">
                  <c:v>4226.9924314</c:v>
                </c:pt>
                <c:pt idx="4202">
                  <c:v>4227.8880874000006</c:v>
                </c:pt>
                <c:pt idx="4203">
                  <c:v>4228.8915034000001</c:v>
                </c:pt>
                <c:pt idx="4204">
                  <c:v>4229.8915874000004</c:v>
                </c:pt>
                <c:pt idx="4205">
                  <c:v>4230.9073984000006</c:v>
                </c:pt>
                <c:pt idx="4206">
                  <c:v>4231.9137304000005</c:v>
                </c:pt>
                <c:pt idx="4207">
                  <c:v>4232.9313493999998</c:v>
                </c:pt>
                <c:pt idx="4208">
                  <c:v>4233.9379933999999</c:v>
                </c:pt>
                <c:pt idx="4209">
                  <c:v>4234.9454124000004</c:v>
                </c:pt>
                <c:pt idx="4210">
                  <c:v>4235.9373224000001</c:v>
                </c:pt>
                <c:pt idx="4211">
                  <c:v>4236.9369684000003</c:v>
                </c:pt>
                <c:pt idx="4212">
                  <c:v>4237.9532274000003</c:v>
                </c:pt>
                <c:pt idx="4213">
                  <c:v>4238.9756373999999</c:v>
                </c:pt>
                <c:pt idx="4214">
                  <c:v>4239.9725134</c:v>
                </c:pt>
                <c:pt idx="4215">
                  <c:v>4240.9855394000006</c:v>
                </c:pt>
                <c:pt idx="4216">
                  <c:v>4241.9854863999999</c:v>
                </c:pt>
                <c:pt idx="4217">
                  <c:v>4243.0012304000002</c:v>
                </c:pt>
                <c:pt idx="4218">
                  <c:v>4244.0171884000001</c:v>
                </c:pt>
                <c:pt idx="4219">
                  <c:v>4245.0383523999999</c:v>
                </c:pt>
                <c:pt idx="4220">
                  <c:v>4246.0509134000004</c:v>
                </c:pt>
                <c:pt idx="4221">
                  <c:v>4247.0578824000004</c:v>
                </c:pt>
                <c:pt idx="4222">
                  <c:v>4248.0552073999997</c:v>
                </c:pt>
                <c:pt idx="4223">
                  <c:v>4249.0552564</c:v>
                </c:pt>
                <c:pt idx="4224">
                  <c:v>4250.0558574000006</c:v>
                </c:pt>
                <c:pt idx="4225">
                  <c:v>4251.0535574000005</c:v>
                </c:pt>
                <c:pt idx="4226">
                  <c:v>4252.0532904000002</c:v>
                </c:pt>
                <c:pt idx="4227">
                  <c:v>4253.0601854000006</c:v>
                </c:pt>
                <c:pt idx="4228">
                  <c:v>4254.0624524000004</c:v>
                </c:pt>
                <c:pt idx="4229">
                  <c:v>4255.0786464000003</c:v>
                </c:pt>
                <c:pt idx="4230">
                  <c:v>4256.0788383999998</c:v>
                </c:pt>
                <c:pt idx="4231">
                  <c:v>4257.0992154000005</c:v>
                </c:pt>
                <c:pt idx="4232">
                  <c:v>4258.0989823999998</c:v>
                </c:pt>
                <c:pt idx="4233">
                  <c:v>4259.0990383999997</c:v>
                </c:pt>
                <c:pt idx="4234">
                  <c:v>4260.0988014000004</c:v>
                </c:pt>
                <c:pt idx="4235">
                  <c:v>4261.0965984000004</c:v>
                </c:pt>
                <c:pt idx="4236">
                  <c:v>4262.1038334000004</c:v>
                </c:pt>
                <c:pt idx="4237">
                  <c:v>4263.0920483999998</c:v>
                </c:pt>
                <c:pt idx="4238">
                  <c:v>4264.1184994000005</c:v>
                </c:pt>
                <c:pt idx="4239">
                  <c:v>4265.1349654000005</c:v>
                </c:pt>
                <c:pt idx="4240">
                  <c:v>4266.1510773999998</c:v>
                </c:pt>
                <c:pt idx="4241">
                  <c:v>4267.1669763999998</c:v>
                </c:pt>
                <c:pt idx="4242">
                  <c:v>4268.1803614</c:v>
                </c:pt>
                <c:pt idx="4243">
                  <c:v>4269.1874814000003</c:v>
                </c:pt>
                <c:pt idx="4244">
                  <c:v>4270.1930314000001</c:v>
                </c:pt>
                <c:pt idx="4245">
                  <c:v>4271.2004244</c:v>
                </c:pt>
                <c:pt idx="4246">
                  <c:v>4272.2125414000002</c:v>
                </c:pt>
                <c:pt idx="4247">
                  <c:v>4273.2193993999999</c:v>
                </c:pt>
                <c:pt idx="4248">
                  <c:v>4274.2197604000003</c:v>
                </c:pt>
                <c:pt idx="4249">
                  <c:v>4275.2262624000005</c:v>
                </c:pt>
                <c:pt idx="4250">
                  <c:v>4276.2206803999998</c:v>
                </c:pt>
                <c:pt idx="4251">
                  <c:v>4277.2211604000004</c:v>
                </c:pt>
                <c:pt idx="4252">
                  <c:v>4278.2285154000001</c:v>
                </c:pt>
                <c:pt idx="4253">
                  <c:v>4279.2284144000005</c:v>
                </c:pt>
                <c:pt idx="4254">
                  <c:v>4280.2350483999999</c:v>
                </c:pt>
                <c:pt idx="4255">
                  <c:v>4281.2514784000005</c:v>
                </c:pt>
                <c:pt idx="4256">
                  <c:v>4282.2639823999998</c:v>
                </c:pt>
                <c:pt idx="4257">
                  <c:v>4283.2644894000005</c:v>
                </c:pt>
                <c:pt idx="4258">
                  <c:v>4284.2645244000005</c:v>
                </c:pt>
                <c:pt idx="4259">
                  <c:v>4285.2868043999997</c:v>
                </c:pt>
                <c:pt idx="4260">
                  <c:v>4286.2995514000004</c:v>
                </c:pt>
                <c:pt idx="4261">
                  <c:v>4287.2996694000003</c:v>
                </c:pt>
                <c:pt idx="4262">
                  <c:v>4288.3149943999997</c:v>
                </c:pt>
                <c:pt idx="4263">
                  <c:v>4289.3187674000001</c:v>
                </c:pt>
                <c:pt idx="4264">
                  <c:v>4290.3182584000006</c:v>
                </c:pt>
                <c:pt idx="4265">
                  <c:v>4291.3213194</c:v>
                </c:pt>
                <c:pt idx="4266">
                  <c:v>4292.3405973999998</c:v>
                </c:pt>
                <c:pt idx="4267">
                  <c:v>4293.3348483999998</c:v>
                </c:pt>
                <c:pt idx="4268">
                  <c:v>4294.3479314000006</c:v>
                </c:pt>
                <c:pt idx="4269">
                  <c:v>4295.3546833999999</c:v>
                </c:pt>
                <c:pt idx="4270">
                  <c:v>4296.3517834000004</c:v>
                </c:pt>
                <c:pt idx="4271">
                  <c:v>4297.3704554000005</c:v>
                </c:pt>
                <c:pt idx="4272">
                  <c:v>4298.3720703999998</c:v>
                </c:pt>
                <c:pt idx="4273">
                  <c:v>4299.3822464000004</c:v>
                </c:pt>
                <c:pt idx="4274">
                  <c:v>4300.3873334</c:v>
                </c:pt>
                <c:pt idx="4275">
                  <c:v>4301.3852144000002</c:v>
                </c:pt>
                <c:pt idx="4276">
                  <c:v>4302.4019064000004</c:v>
                </c:pt>
                <c:pt idx="4277">
                  <c:v>4303.4017973999999</c:v>
                </c:pt>
                <c:pt idx="4278">
                  <c:v>4304.4152083999998</c:v>
                </c:pt>
                <c:pt idx="4279">
                  <c:v>4305.4306874000004</c:v>
                </c:pt>
                <c:pt idx="4280">
                  <c:v>4306.4310314000004</c:v>
                </c:pt>
                <c:pt idx="4281">
                  <c:v>4307.4198993999998</c:v>
                </c:pt>
                <c:pt idx="4282">
                  <c:v>4308.4196744000001</c:v>
                </c:pt>
                <c:pt idx="4283">
                  <c:v>4309.4288224000002</c:v>
                </c:pt>
                <c:pt idx="4284">
                  <c:v>4310.4324963999998</c:v>
                </c:pt>
                <c:pt idx="4285">
                  <c:v>4311.4411934</c:v>
                </c:pt>
                <c:pt idx="4286">
                  <c:v>4312.4565623999997</c:v>
                </c:pt>
                <c:pt idx="4287">
                  <c:v>4313.4695244000004</c:v>
                </c:pt>
                <c:pt idx="4288">
                  <c:v>4314.4695854000001</c:v>
                </c:pt>
                <c:pt idx="4289">
                  <c:v>4315.4848223999998</c:v>
                </c:pt>
                <c:pt idx="4290">
                  <c:v>4316.4848474</c:v>
                </c:pt>
                <c:pt idx="4291">
                  <c:v>4317.4913004</c:v>
                </c:pt>
                <c:pt idx="4292">
                  <c:v>4318.4832323999999</c:v>
                </c:pt>
                <c:pt idx="4293">
                  <c:v>4319.4964254000006</c:v>
                </c:pt>
                <c:pt idx="4294">
                  <c:v>4320.4964254000006</c:v>
                </c:pt>
                <c:pt idx="4295">
                  <c:v>4321.5122564000003</c:v>
                </c:pt>
                <c:pt idx="4296">
                  <c:v>4322.4976874000004</c:v>
                </c:pt>
                <c:pt idx="4297">
                  <c:v>4323.5278554000006</c:v>
                </c:pt>
                <c:pt idx="4298">
                  <c:v>4324.5288964000001</c:v>
                </c:pt>
                <c:pt idx="4299">
                  <c:v>4325.5331803999998</c:v>
                </c:pt>
                <c:pt idx="4300">
                  <c:v>4326.5328564000001</c:v>
                </c:pt>
                <c:pt idx="4301">
                  <c:v>4327.5457803999998</c:v>
                </c:pt>
                <c:pt idx="4302">
                  <c:v>4328.5533454000006</c:v>
                </c:pt>
                <c:pt idx="4303">
                  <c:v>4329.5574074000006</c:v>
                </c:pt>
                <c:pt idx="4304">
                  <c:v>4330.5643964000001</c:v>
                </c:pt>
                <c:pt idx="4305">
                  <c:v>4331.5851683999999</c:v>
                </c:pt>
                <c:pt idx="4306">
                  <c:v>4332.5925224000002</c:v>
                </c:pt>
                <c:pt idx="4307">
                  <c:v>4333.5964484000006</c:v>
                </c:pt>
                <c:pt idx="4308">
                  <c:v>4334.5969083999998</c:v>
                </c:pt>
                <c:pt idx="4309">
                  <c:v>4335.6050163999998</c:v>
                </c:pt>
                <c:pt idx="4310">
                  <c:v>4336.6049294000004</c:v>
                </c:pt>
                <c:pt idx="4311">
                  <c:v>4337.5957304000003</c:v>
                </c:pt>
                <c:pt idx="4312">
                  <c:v>4338.5954554</c:v>
                </c:pt>
                <c:pt idx="4313">
                  <c:v>4339.5958694000001</c:v>
                </c:pt>
                <c:pt idx="4314">
                  <c:v>4340.6027813999999</c:v>
                </c:pt>
                <c:pt idx="4315">
                  <c:v>4341.5943334000003</c:v>
                </c:pt>
                <c:pt idx="4316">
                  <c:v>4342.5947824000004</c:v>
                </c:pt>
                <c:pt idx="4317">
                  <c:v>4343.5948404000001</c:v>
                </c:pt>
                <c:pt idx="4318">
                  <c:v>4344.6016764000005</c:v>
                </c:pt>
                <c:pt idx="4319">
                  <c:v>4345.5926294000001</c:v>
                </c:pt>
                <c:pt idx="4320">
                  <c:v>4346.6079233999999</c:v>
                </c:pt>
                <c:pt idx="4321">
                  <c:v>4347.6375773999998</c:v>
                </c:pt>
                <c:pt idx="4322">
                  <c:v>4348.6428794000003</c:v>
                </c:pt>
                <c:pt idx="4323">
                  <c:v>4349.6647884000004</c:v>
                </c:pt>
                <c:pt idx="4324">
                  <c:v>4350.6840084000005</c:v>
                </c:pt>
                <c:pt idx="4325">
                  <c:v>4351.6841604000001</c:v>
                </c:pt>
                <c:pt idx="4326">
                  <c:v>4352.6847974000002</c:v>
                </c:pt>
                <c:pt idx="4327">
                  <c:v>4353.6696664000001</c:v>
                </c:pt>
                <c:pt idx="4328">
                  <c:v>4354.6762233999998</c:v>
                </c:pt>
                <c:pt idx="4329">
                  <c:v>4355.6737404000005</c:v>
                </c:pt>
                <c:pt idx="4330">
                  <c:v>4356.6898013999999</c:v>
                </c:pt>
                <c:pt idx="4331">
                  <c:v>4357.6943744</c:v>
                </c:pt>
                <c:pt idx="4332">
                  <c:v>4358.7014434000002</c:v>
                </c:pt>
                <c:pt idx="4333">
                  <c:v>4359.7015904</c:v>
                </c:pt>
                <c:pt idx="4334">
                  <c:v>4360.7179744000005</c:v>
                </c:pt>
                <c:pt idx="4335">
                  <c:v>4361.7179094000003</c:v>
                </c:pt>
                <c:pt idx="4336">
                  <c:v>4362.7301704000001</c:v>
                </c:pt>
                <c:pt idx="4337">
                  <c:v>4363.7647954000004</c:v>
                </c:pt>
                <c:pt idx="4338">
                  <c:v>4364.7726374000003</c:v>
                </c:pt>
                <c:pt idx="4339">
                  <c:v>4365.7814773999999</c:v>
                </c:pt>
                <c:pt idx="4340">
                  <c:v>4366.7788074</c:v>
                </c:pt>
                <c:pt idx="4341">
                  <c:v>4367.7835323999998</c:v>
                </c:pt>
                <c:pt idx="4342">
                  <c:v>4368.7976794000006</c:v>
                </c:pt>
                <c:pt idx="4343">
                  <c:v>4369.8094694000001</c:v>
                </c:pt>
                <c:pt idx="4344">
                  <c:v>4370.8243234000001</c:v>
                </c:pt>
                <c:pt idx="4345">
                  <c:v>4371.8369954</c:v>
                </c:pt>
                <c:pt idx="4346">
                  <c:v>4372.8542084000001</c:v>
                </c:pt>
                <c:pt idx="4347">
                  <c:v>4373.8665344000001</c:v>
                </c:pt>
                <c:pt idx="4348">
                  <c:v>4374.8881013999999</c:v>
                </c:pt>
                <c:pt idx="4349">
                  <c:v>4375.8888084</c:v>
                </c:pt>
                <c:pt idx="4350">
                  <c:v>4376.9037834000001</c:v>
                </c:pt>
                <c:pt idx="4351">
                  <c:v>4377.9092983999999</c:v>
                </c:pt>
                <c:pt idx="4352">
                  <c:v>4378.9196344000002</c:v>
                </c:pt>
                <c:pt idx="4353">
                  <c:v>4379.9355894</c:v>
                </c:pt>
                <c:pt idx="4354">
                  <c:v>4380.9365254000004</c:v>
                </c:pt>
                <c:pt idx="4355">
                  <c:v>4381.9557494000001</c:v>
                </c:pt>
                <c:pt idx="4356">
                  <c:v>4382.9713714</c:v>
                </c:pt>
                <c:pt idx="4357">
                  <c:v>4383.9818483999998</c:v>
                </c:pt>
                <c:pt idx="4358">
                  <c:v>4384.9815743999998</c:v>
                </c:pt>
                <c:pt idx="4359">
                  <c:v>4386.0032134000003</c:v>
                </c:pt>
                <c:pt idx="4360">
                  <c:v>4387.0059804000002</c:v>
                </c:pt>
                <c:pt idx="4361">
                  <c:v>4388.0367464000001</c:v>
                </c:pt>
                <c:pt idx="4362">
                  <c:v>4389.0414944000004</c:v>
                </c:pt>
                <c:pt idx="4363">
                  <c:v>4390.0434204000003</c:v>
                </c:pt>
                <c:pt idx="4364">
                  <c:v>4391.0502854000006</c:v>
                </c:pt>
                <c:pt idx="4365">
                  <c:v>4392.0497154000004</c:v>
                </c:pt>
                <c:pt idx="4366">
                  <c:v>4393.0577944000006</c:v>
                </c:pt>
                <c:pt idx="4367">
                  <c:v>4394.0577644000005</c:v>
                </c:pt>
                <c:pt idx="4368">
                  <c:v>4395.0734514000005</c:v>
                </c:pt>
                <c:pt idx="4369">
                  <c:v>4396.0741933999998</c:v>
                </c:pt>
                <c:pt idx="4370">
                  <c:v>4397.0809823999998</c:v>
                </c:pt>
                <c:pt idx="4371">
                  <c:v>4398.0794513999999</c:v>
                </c:pt>
                <c:pt idx="4372">
                  <c:v>4399.0848133999998</c:v>
                </c:pt>
                <c:pt idx="4373">
                  <c:v>4400.0979824000005</c:v>
                </c:pt>
                <c:pt idx="4374">
                  <c:v>4401.1133873999997</c:v>
                </c:pt>
                <c:pt idx="4375">
                  <c:v>4402.1374364000003</c:v>
                </c:pt>
                <c:pt idx="4376">
                  <c:v>4403.1332984000001</c:v>
                </c:pt>
                <c:pt idx="4377">
                  <c:v>4404.1636294</c:v>
                </c:pt>
                <c:pt idx="4378">
                  <c:v>4405.1658204000005</c:v>
                </c:pt>
                <c:pt idx="4379">
                  <c:v>4406.1669674000004</c:v>
                </c:pt>
                <c:pt idx="4380">
                  <c:v>4407.1908564000005</c:v>
                </c:pt>
                <c:pt idx="4381">
                  <c:v>4408.1798084000002</c:v>
                </c:pt>
                <c:pt idx="4382">
                  <c:v>4409.1809504000003</c:v>
                </c:pt>
                <c:pt idx="4383">
                  <c:v>4410.1826344000001</c:v>
                </c:pt>
                <c:pt idx="4384">
                  <c:v>4411.2220594</c:v>
                </c:pt>
                <c:pt idx="4385">
                  <c:v>4412.2109043999999</c:v>
                </c:pt>
                <c:pt idx="4386">
                  <c:v>4413.2275514000003</c:v>
                </c:pt>
                <c:pt idx="4387">
                  <c:v>4414.2440974000001</c:v>
                </c:pt>
                <c:pt idx="4388">
                  <c:v>4415.2501424000002</c:v>
                </c:pt>
                <c:pt idx="4389">
                  <c:v>4416.2591264000002</c:v>
                </c:pt>
                <c:pt idx="4390">
                  <c:v>4417.2642474000004</c:v>
                </c:pt>
                <c:pt idx="4391">
                  <c:v>4418.2804304000001</c:v>
                </c:pt>
                <c:pt idx="4392">
                  <c:v>4419.3033643999997</c:v>
                </c:pt>
                <c:pt idx="4393">
                  <c:v>4420.2993384000001</c:v>
                </c:pt>
                <c:pt idx="4394">
                  <c:v>4421.3092654000002</c:v>
                </c:pt>
                <c:pt idx="4395">
                  <c:v>4422.3152793999998</c:v>
                </c:pt>
                <c:pt idx="4396">
                  <c:v>4423.3456074000005</c:v>
                </c:pt>
                <c:pt idx="4397">
                  <c:v>4424.3530154</c:v>
                </c:pt>
                <c:pt idx="4398">
                  <c:v>4425.3608494</c:v>
                </c:pt>
                <c:pt idx="4399">
                  <c:v>4426.3519744000005</c:v>
                </c:pt>
                <c:pt idx="4400">
                  <c:v>4427.3674134000003</c:v>
                </c:pt>
                <c:pt idx="4401">
                  <c:v>4428.3976234000002</c:v>
                </c:pt>
                <c:pt idx="4402">
                  <c:v>4429.3945064</c:v>
                </c:pt>
                <c:pt idx="4403">
                  <c:v>4430.4153744000005</c:v>
                </c:pt>
                <c:pt idx="4404">
                  <c:v>4431.4220593999999</c:v>
                </c:pt>
                <c:pt idx="4405">
                  <c:v>4432.4282134000005</c:v>
                </c:pt>
                <c:pt idx="4406">
                  <c:v>4433.4436284000003</c:v>
                </c:pt>
                <c:pt idx="4407">
                  <c:v>4434.4513604000003</c:v>
                </c:pt>
                <c:pt idx="4408">
                  <c:v>4435.4629794000002</c:v>
                </c:pt>
                <c:pt idx="4409">
                  <c:v>4436.4666304000002</c:v>
                </c:pt>
                <c:pt idx="4410">
                  <c:v>4437.4695704000005</c:v>
                </c:pt>
                <c:pt idx="4411">
                  <c:v>4438.4745493999999</c:v>
                </c:pt>
                <c:pt idx="4412">
                  <c:v>4439.4765174000004</c:v>
                </c:pt>
                <c:pt idx="4413">
                  <c:v>4440.4932654000004</c:v>
                </c:pt>
                <c:pt idx="4414">
                  <c:v>4441.5164444000002</c:v>
                </c:pt>
                <c:pt idx="4415">
                  <c:v>4442.5225434000004</c:v>
                </c:pt>
                <c:pt idx="4416">
                  <c:v>4443.5450404000003</c:v>
                </c:pt>
                <c:pt idx="4417">
                  <c:v>4444.5415893999998</c:v>
                </c:pt>
                <c:pt idx="4418">
                  <c:v>4445.5498414000003</c:v>
                </c:pt>
                <c:pt idx="4419">
                  <c:v>4446.5837194000005</c:v>
                </c:pt>
                <c:pt idx="4420">
                  <c:v>4447.6095154000004</c:v>
                </c:pt>
                <c:pt idx="4421">
                  <c:v>4448.6100264000006</c:v>
                </c:pt>
                <c:pt idx="4422">
                  <c:v>4449.6317814000004</c:v>
                </c:pt>
                <c:pt idx="4423">
                  <c:v>4450.6495154000004</c:v>
                </c:pt>
                <c:pt idx="4424">
                  <c:v>4451.6455524000003</c:v>
                </c:pt>
                <c:pt idx="4425">
                  <c:v>4452.6662533999997</c:v>
                </c:pt>
                <c:pt idx="4426">
                  <c:v>4453.6868564000006</c:v>
                </c:pt>
                <c:pt idx="4427">
                  <c:v>4454.6702083999999</c:v>
                </c:pt>
                <c:pt idx="4428">
                  <c:v>4455.6945483999998</c:v>
                </c:pt>
                <c:pt idx="4429">
                  <c:v>4456.7006354000005</c:v>
                </c:pt>
                <c:pt idx="4430">
                  <c:v>4457.7169344000004</c:v>
                </c:pt>
                <c:pt idx="4431">
                  <c:v>4458.7195363999999</c:v>
                </c:pt>
                <c:pt idx="4432">
                  <c:v>4459.7325544000005</c:v>
                </c:pt>
                <c:pt idx="4433">
                  <c:v>4460.7380994000005</c:v>
                </c:pt>
                <c:pt idx="4434">
                  <c:v>4461.7611004</c:v>
                </c:pt>
                <c:pt idx="4435">
                  <c:v>4462.7686964000004</c:v>
                </c:pt>
                <c:pt idx="4436">
                  <c:v>4463.7954614</c:v>
                </c:pt>
                <c:pt idx="4437">
                  <c:v>4464.8018733999997</c:v>
                </c:pt>
                <c:pt idx="4438">
                  <c:v>4465.8092183999997</c:v>
                </c:pt>
                <c:pt idx="4439">
                  <c:v>4466.8086973999998</c:v>
                </c:pt>
                <c:pt idx="4440">
                  <c:v>4467.8089844000006</c:v>
                </c:pt>
                <c:pt idx="4441">
                  <c:v>4468.8248724000005</c:v>
                </c:pt>
                <c:pt idx="4442">
                  <c:v>4469.8234454000003</c:v>
                </c:pt>
                <c:pt idx="4443">
                  <c:v>4470.8123904000004</c:v>
                </c:pt>
                <c:pt idx="4444">
                  <c:v>4471.8281853999997</c:v>
                </c:pt>
                <c:pt idx="4445">
                  <c:v>4472.8555984000004</c:v>
                </c:pt>
                <c:pt idx="4446">
                  <c:v>4473.8877264000002</c:v>
                </c:pt>
                <c:pt idx="4447">
                  <c:v>4474.8855424000003</c:v>
                </c:pt>
                <c:pt idx="4448">
                  <c:v>4475.8858564000002</c:v>
                </c:pt>
                <c:pt idx="4449">
                  <c:v>4476.9015793999997</c:v>
                </c:pt>
                <c:pt idx="4450">
                  <c:v>4477.9195354000003</c:v>
                </c:pt>
                <c:pt idx="4451">
                  <c:v>4478.9327514000006</c:v>
                </c:pt>
                <c:pt idx="4452">
                  <c:v>4479.9347453999999</c:v>
                </c:pt>
                <c:pt idx="4453">
                  <c:v>4480.9515934000001</c:v>
                </c:pt>
                <c:pt idx="4454">
                  <c:v>4481.9620014000002</c:v>
                </c:pt>
                <c:pt idx="4455">
                  <c:v>4482.9604304000004</c:v>
                </c:pt>
                <c:pt idx="4456">
                  <c:v>4483.9611814</c:v>
                </c:pt>
                <c:pt idx="4457">
                  <c:v>4484.9756734000002</c:v>
                </c:pt>
                <c:pt idx="4458">
                  <c:v>4485.9812504000001</c:v>
                </c:pt>
                <c:pt idx="4459">
                  <c:v>4487.0106673999999</c:v>
                </c:pt>
                <c:pt idx="4460">
                  <c:v>4488.0046634</c:v>
                </c:pt>
                <c:pt idx="4461">
                  <c:v>4489.0373304000004</c:v>
                </c:pt>
                <c:pt idx="4462">
                  <c:v>4490.0781103999998</c:v>
                </c:pt>
                <c:pt idx="4463">
                  <c:v>4491.0753353999999</c:v>
                </c:pt>
                <c:pt idx="4464">
                  <c:v>4491.9862143999999</c:v>
                </c:pt>
                <c:pt idx="4465">
                  <c:v>4492.9837784000001</c:v>
                </c:pt>
                <c:pt idx="4466">
                  <c:v>4493.9909324</c:v>
                </c:pt>
                <c:pt idx="4467">
                  <c:v>4495.0005744</c:v>
                </c:pt>
                <c:pt idx="4468">
                  <c:v>4496.0162724000002</c:v>
                </c:pt>
                <c:pt idx="4469">
                  <c:v>4497.0161453999999</c:v>
                </c:pt>
                <c:pt idx="4470">
                  <c:v>4498.0159234000002</c:v>
                </c:pt>
                <c:pt idx="4471">
                  <c:v>4499.0243994000002</c:v>
                </c:pt>
                <c:pt idx="4472">
                  <c:v>4500.0398374000006</c:v>
                </c:pt>
                <c:pt idx="4473">
                  <c:v>4501.0378464000005</c:v>
                </c:pt>
                <c:pt idx="4474">
                  <c:v>4502.0380643999997</c:v>
                </c:pt>
                <c:pt idx="4475">
                  <c:v>4503.0378763999997</c:v>
                </c:pt>
                <c:pt idx="4476">
                  <c:v>4504.0379324000005</c:v>
                </c:pt>
                <c:pt idx="4477">
                  <c:v>4505.0532684</c:v>
                </c:pt>
                <c:pt idx="4478">
                  <c:v>4506.0589514000003</c:v>
                </c:pt>
                <c:pt idx="4479">
                  <c:v>4507.0558344000001</c:v>
                </c:pt>
                <c:pt idx="4480">
                  <c:v>4508.0588284000005</c:v>
                </c:pt>
                <c:pt idx="4481">
                  <c:v>4509.0472354000003</c:v>
                </c:pt>
                <c:pt idx="4482">
                  <c:v>4510.0468493999997</c:v>
                </c:pt>
                <c:pt idx="4483">
                  <c:v>4511.0471994</c:v>
                </c:pt>
                <c:pt idx="4484">
                  <c:v>4512.0473184000002</c:v>
                </c:pt>
                <c:pt idx="4485">
                  <c:v>4513.0514004000006</c:v>
                </c:pt>
                <c:pt idx="4486">
                  <c:v>4514.0567164000004</c:v>
                </c:pt>
                <c:pt idx="4487">
                  <c:v>4515.0454313999999</c:v>
                </c:pt>
                <c:pt idx="4488">
                  <c:v>4516.0483484000006</c:v>
                </c:pt>
                <c:pt idx="4489">
                  <c:v>4517.0467014000005</c:v>
                </c:pt>
                <c:pt idx="4490">
                  <c:v>4518.0626024000003</c:v>
                </c:pt>
                <c:pt idx="4491">
                  <c:v>4519.0793554000002</c:v>
                </c:pt>
                <c:pt idx="4492">
                  <c:v>4520.0944464000004</c:v>
                </c:pt>
                <c:pt idx="4493">
                  <c:v>4521.1023014000002</c:v>
                </c:pt>
                <c:pt idx="4494">
                  <c:v>4522.0934714000005</c:v>
                </c:pt>
                <c:pt idx="4495">
                  <c:v>4523.1064394000005</c:v>
                </c:pt>
                <c:pt idx="4496">
                  <c:v>4524.1063623999999</c:v>
                </c:pt>
                <c:pt idx="4497">
                  <c:v>4525.1063934000003</c:v>
                </c:pt>
                <c:pt idx="4498">
                  <c:v>4526.0930263999999</c:v>
                </c:pt>
                <c:pt idx="4499">
                  <c:v>4527.1031193999997</c:v>
                </c:pt>
                <c:pt idx="4500">
                  <c:v>4528.1033773999998</c:v>
                </c:pt>
                <c:pt idx="4501">
                  <c:v>4529.1033643999999</c:v>
                </c:pt>
                <c:pt idx="4502">
                  <c:v>4530.1027113999999</c:v>
                </c:pt>
                <c:pt idx="4503">
                  <c:v>4531.0938753999999</c:v>
                </c:pt>
                <c:pt idx="4504">
                  <c:v>4532.0935184</c:v>
                </c:pt>
                <c:pt idx="4505">
                  <c:v>4533.1070544000004</c:v>
                </c:pt>
                <c:pt idx="4506">
                  <c:v>4534.1307814000002</c:v>
                </c:pt>
                <c:pt idx="4507">
                  <c:v>4535.1530214000004</c:v>
                </c:pt>
                <c:pt idx="4508">
                  <c:v>4536.1681024</c:v>
                </c:pt>
                <c:pt idx="4509">
                  <c:v>4537.1747703999999</c:v>
                </c:pt>
                <c:pt idx="4510">
                  <c:v>4538.1760854000004</c:v>
                </c:pt>
                <c:pt idx="4511">
                  <c:v>4539.1762054000001</c:v>
                </c:pt>
                <c:pt idx="4512">
                  <c:v>4540.1762613999999</c:v>
                </c:pt>
                <c:pt idx="4513">
                  <c:v>4541.1833934000006</c:v>
                </c:pt>
                <c:pt idx="4514">
                  <c:v>4542.1746383999998</c:v>
                </c:pt>
                <c:pt idx="4515">
                  <c:v>4543.1792464</c:v>
                </c:pt>
                <c:pt idx="4516">
                  <c:v>4544.1797323999999</c:v>
                </c:pt>
                <c:pt idx="4517">
                  <c:v>4545.1888004000002</c:v>
                </c:pt>
                <c:pt idx="4518">
                  <c:v>4546.2011314000001</c:v>
                </c:pt>
                <c:pt idx="4519">
                  <c:v>4547.2147353999999</c:v>
                </c:pt>
                <c:pt idx="4520">
                  <c:v>4548.2362063999999</c:v>
                </c:pt>
                <c:pt idx="4521">
                  <c:v>4549.2590704000004</c:v>
                </c:pt>
                <c:pt idx="4522">
                  <c:v>4550.2603844000005</c:v>
                </c:pt>
                <c:pt idx="4523">
                  <c:v>4551.2712344000001</c:v>
                </c:pt>
                <c:pt idx="4524">
                  <c:v>4552.2686234000003</c:v>
                </c:pt>
                <c:pt idx="4525">
                  <c:v>4553.2746293999999</c:v>
                </c:pt>
                <c:pt idx="4526">
                  <c:v>4554.1732674000004</c:v>
                </c:pt>
                <c:pt idx="4527">
                  <c:v>4555.1738833999998</c:v>
                </c:pt>
                <c:pt idx="4528">
                  <c:v>4556.1719234000002</c:v>
                </c:pt>
                <c:pt idx="4529">
                  <c:v>4557.1716624000001</c:v>
                </c:pt>
                <c:pt idx="4530">
                  <c:v>4558.1876994000004</c:v>
                </c:pt>
                <c:pt idx="4531">
                  <c:v>4559.1950154000006</c:v>
                </c:pt>
                <c:pt idx="4532">
                  <c:v>4560.2109614000001</c:v>
                </c:pt>
                <c:pt idx="4533">
                  <c:v>4561.2131404000002</c:v>
                </c:pt>
                <c:pt idx="4534">
                  <c:v>4562.2287784</c:v>
                </c:pt>
                <c:pt idx="4535">
                  <c:v>4563.2289974000005</c:v>
                </c:pt>
                <c:pt idx="4536">
                  <c:v>4564.2198304000003</c:v>
                </c:pt>
                <c:pt idx="4537">
                  <c:v>4565.2279254000005</c:v>
                </c:pt>
                <c:pt idx="4538">
                  <c:v>4566.2253043999999</c:v>
                </c:pt>
                <c:pt idx="4539">
                  <c:v>4567.2446514000003</c:v>
                </c:pt>
                <c:pt idx="4540">
                  <c:v>4568.2416824000002</c:v>
                </c:pt>
                <c:pt idx="4541">
                  <c:v>4569.2388544000005</c:v>
                </c:pt>
                <c:pt idx="4542">
                  <c:v>4570.2402614000002</c:v>
                </c:pt>
                <c:pt idx="4543">
                  <c:v>4571.2420394000001</c:v>
                </c:pt>
                <c:pt idx="4544">
                  <c:v>4572.2400613999998</c:v>
                </c:pt>
                <c:pt idx="4545">
                  <c:v>4573.2364324</c:v>
                </c:pt>
                <c:pt idx="4546">
                  <c:v>4574.2566643999999</c:v>
                </c:pt>
                <c:pt idx="4547">
                  <c:v>4575.2724294</c:v>
                </c:pt>
                <c:pt idx="4548">
                  <c:v>4576.2849514</c:v>
                </c:pt>
                <c:pt idx="4549">
                  <c:v>4577.3009884000003</c:v>
                </c:pt>
                <c:pt idx="4550">
                  <c:v>4578.3010924</c:v>
                </c:pt>
                <c:pt idx="4551">
                  <c:v>4579.3015664000004</c:v>
                </c:pt>
                <c:pt idx="4552">
                  <c:v>4580.3018624000006</c:v>
                </c:pt>
                <c:pt idx="4553">
                  <c:v>4581.2943024000006</c:v>
                </c:pt>
                <c:pt idx="4554">
                  <c:v>4582.2992623999999</c:v>
                </c:pt>
                <c:pt idx="4555">
                  <c:v>4583.2942964000003</c:v>
                </c:pt>
                <c:pt idx="4556">
                  <c:v>4584.2961694000005</c:v>
                </c:pt>
                <c:pt idx="4557">
                  <c:v>4585.3049734000006</c:v>
                </c:pt>
                <c:pt idx="4558">
                  <c:v>4586.3050573999999</c:v>
                </c:pt>
                <c:pt idx="4559">
                  <c:v>4587.3245124000005</c:v>
                </c:pt>
                <c:pt idx="4560">
                  <c:v>4588.3320854000003</c:v>
                </c:pt>
                <c:pt idx="4561">
                  <c:v>4589.3354743999998</c:v>
                </c:pt>
                <c:pt idx="4562">
                  <c:v>4590.3419804000005</c:v>
                </c:pt>
                <c:pt idx="4563">
                  <c:v>4591.3506464000002</c:v>
                </c:pt>
                <c:pt idx="4564">
                  <c:v>4592.3508234000001</c:v>
                </c:pt>
                <c:pt idx="4565">
                  <c:v>4593.3566523999998</c:v>
                </c:pt>
                <c:pt idx="4566">
                  <c:v>4594.3634653999998</c:v>
                </c:pt>
                <c:pt idx="4567">
                  <c:v>4595.3833083999998</c:v>
                </c:pt>
                <c:pt idx="4568">
                  <c:v>4596.3991684000002</c:v>
                </c:pt>
                <c:pt idx="4569">
                  <c:v>4597.4049993999997</c:v>
                </c:pt>
                <c:pt idx="4570">
                  <c:v>4598.4049524000002</c:v>
                </c:pt>
                <c:pt idx="4571">
                  <c:v>4599.4258434000003</c:v>
                </c:pt>
                <c:pt idx="4572">
                  <c:v>4600.4331124</c:v>
                </c:pt>
                <c:pt idx="4573">
                  <c:v>4601.4223694000002</c:v>
                </c:pt>
                <c:pt idx="4574">
                  <c:v>4602.4271364000006</c:v>
                </c:pt>
                <c:pt idx="4575">
                  <c:v>4603.4271974000003</c:v>
                </c:pt>
                <c:pt idx="4576">
                  <c:v>4604.4274913999998</c:v>
                </c:pt>
                <c:pt idx="4577">
                  <c:v>4605.4193703999999</c:v>
                </c:pt>
                <c:pt idx="4578">
                  <c:v>4606.4258514000003</c:v>
                </c:pt>
                <c:pt idx="4579">
                  <c:v>4607.4326544000005</c:v>
                </c:pt>
                <c:pt idx="4580">
                  <c:v>4608.4459164</c:v>
                </c:pt>
                <c:pt idx="4581">
                  <c:v>4609.4631933999999</c:v>
                </c:pt>
                <c:pt idx="4582">
                  <c:v>4610.4700733999998</c:v>
                </c:pt>
                <c:pt idx="4583">
                  <c:v>4611.4775134000001</c:v>
                </c:pt>
                <c:pt idx="4584">
                  <c:v>4612.4933724000002</c:v>
                </c:pt>
                <c:pt idx="4585">
                  <c:v>4613.4939463999999</c:v>
                </c:pt>
                <c:pt idx="4586">
                  <c:v>4614.5212253999998</c:v>
                </c:pt>
                <c:pt idx="4587">
                  <c:v>4615.5291503999997</c:v>
                </c:pt>
                <c:pt idx="4588">
                  <c:v>4616.5527124</c:v>
                </c:pt>
                <c:pt idx="4589">
                  <c:v>4617.5574723999998</c:v>
                </c:pt>
                <c:pt idx="4590">
                  <c:v>4618.5635634</c:v>
                </c:pt>
                <c:pt idx="4591">
                  <c:v>4619.5634393999999</c:v>
                </c:pt>
                <c:pt idx="4592">
                  <c:v>4620.5786494000004</c:v>
                </c:pt>
                <c:pt idx="4593">
                  <c:v>4621.6032174000002</c:v>
                </c:pt>
                <c:pt idx="4594">
                  <c:v>4622.6193954</c:v>
                </c:pt>
                <c:pt idx="4595">
                  <c:v>4623.6098253999999</c:v>
                </c:pt>
                <c:pt idx="4596">
                  <c:v>4624.6308473999998</c:v>
                </c:pt>
                <c:pt idx="4597">
                  <c:v>4625.6513534000005</c:v>
                </c:pt>
                <c:pt idx="4598">
                  <c:v>4626.6584774000003</c:v>
                </c:pt>
                <c:pt idx="4599">
                  <c:v>4627.6806913999999</c:v>
                </c:pt>
                <c:pt idx="4600">
                  <c:v>4628.6723784000005</c:v>
                </c:pt>
                <c:pt idx="4601">
                  <c:v>4629.6833734000002</c:v>
                </c:pt>
                <c:pt idx="4602">
                  <c:v>4630.6834583999998</c:v>
                </c:pt>
                <c:pt idx="4603">
                  <c:v>4631.6825274000003</c:v>
                </c:pt>
                <c:pt idx="4604">
                  <c:v>4632.6835264000001</c:v>
                </c:pt>
                <c:pt idx="4605">
                  <c:v>4633.6994094000001</c:v>
                </c:pt>
                <c:pt idx="4606">
                  <c:v>4634.6986563999999</c:v>
                </c:pt>
                <c:pt idx="4607">
                  <c:v>4635.6992274000004</c:v>
                </c:pt>
                <c:pt idx="4608">
                  <c:v>4636.7060614000002</c:v>
                </c:pt>
                <c:pt idx="4609">
                  <c:v>4637.7305014000003</c:v>
                </c:pt>
                <c:pt idx="4610">
                  <c:v>4638.7306974000003</c:v>
                </c:pt>
                <c:pt idx="4611">
                  <c:v>4639.7216914000001</c:v>
                </c:pt>
                <c:pt idx="4612">
                  <c:v>4640.7224883999997</c:v>
                </c:pt>
                <c:pt idx="4613">
                  <c:v>4641.7317094</c:v>
                </c:pt>
                <c:pt idx="4614">
                  <c:v>4642.7267024000002</c:v>
                </c:pt>
                <c:pt idx="4615">
                  <c:v>4643.7349193999999</c:v>
                </c:pt>
                <c:pt idx="4616">
                  <c:v>4644.7462064000001</c:v>
                </c:pt>
                <c:pt idx="4617">
                  <c:v>4645.7490263999998</c:v>
                </c:pt>
                <c:pt idx="4618">
                  <c:v>4646.7639114000003</c:v>
                </c:pt>
                <c:pt idx="4619">
                  <c:v>4647.7784314</c:v>
                </c:pt>
                <c:pt idx="4620">
                  <c:v>4648.7845404</c:v>
                </c:pt>
                <c:pt idx="4621">
                  <c:v>4649.7969944000006</c:v>
                </c:pt>
                <c:pt idx="4622">
                  <c:v>4650.8008034000004</c:v>
                </c:pt>
                <c:pt idx="4623">
                  <c:v>4651.8050214000004</c:v>
                </c:pt>
                <c:pt idx="4624">
                  <c:v>4652.8056483999999</c:v>
                </c:pt>
                <c:pt idx="4625">
                  <c:v>4653.8218424000006</c:v>
                </c:pt>
                <c:pt idx="4626">
                  <c:v>4654.8348894000001</c:v>
                </c:pt>
                <c:pt idx="4627">
                  <c:v>4655.8417933999999</c:v>
                </c:pt>
                <c:pt idx="4628">
                  <c:v>4656.8540204000001</c:v>
                </c:pt>
                <c:pt idx="4629">
                  <c:v>4657.8770014000002</c:v>
                </c:pt>
                <c:pt idx="4630">
                  <c:v>4658.9121014000002</c:v>
                </c:pt>
                <c:pt idx="4631">
                  <c:v>4659.9156703999997</c:v>
                </c:pt>
                <c:pt idx="4632">
                  <c:v>4660.9164814000005</c:v>
                </c:pt>
                <c:pt idx="4633">
                  <c:v>4661.9199473999997</c:v>
                </c:pt>
                <c:pt idx="4634">
                  <c:v>4662.9259404000004</c:v>
                </c:pt>
                <c:pt idx="4635">
                  <c:v>4663.9275773999998</c:v>
                </c:pt>
                <c:pt idx="4636">
                  <c:v>4664.9293014000004</c:v>
                </c:pt>
                <c:pt idx="4637">
                  <c:v>4665.9283224000001</c:v>
                </c:pt>
                <c:pt idx="4638">
                  <c:v>4666.9401233999997</c:v>
                </c:pt>
                <c:pt idx="4639">
                  <c:v>4667.9557563999997</c:v>
                </c:pt>
                <c:pt idx="4640">
                  <c:v>4668.9705893999999</c:v>
                </c:pt>
                <c:pt idx="4641">
                  <c:v>4669.9699194000004</c:v>
                </c:pt>
                <c:pt idx="4642">
                  <c:v>4671.0021784</c:v>
                </c:pt>
                <c:pt idx="4643">
                  <c:v>4672.0340314000005</c:v>
                </c:pt>
                <c:pt idx="4644">
                  <c:v>4673.0485624000003</c:v>
                </c:pt>
                <c:pt idx="4645">
                  <c:v>4674.0491984</c:v>
                </c:pt>
                <c:pt idx="4646">
                  <c:v>4675.0474344000004</c:v>
                </c:pt>
                <c:pt idx="4647">
                  <c:v>4676.0617843999999</c:v>
                </c:pt>
                <c:pt idx="4648">
                  <c:v>4677.0926484000001</c:v>
                </c:pt>
                <c:pt idx="4649">
                  <c:v>4678.0920344000006</c:v>
                </c:pt>
                <c:pt idx="4650">
                  <c:v>4679.0950253999999</c:v>
                </c:pt>
                <c:pt idx="4651">
                  <c:v>4680.0984334000004</c:v>
                </c:pt>
                <c:pt idx="4652">
                  <c:v>4681.1136673999999</c:v>
                </c:pt>
                <c:pt idx="4653">
                  <c:v>4682.1295823999999</c:v>
                </c:pt>
                <c:pt idx="4654">
                  <c:v>4683.1448594000003</c:v>
                </c:pt>
                <c:pt idx="4655">
                  <c:v>4684.1580834000006</c:v>
                </c:pt>
                <c:pt idx="4656">
                  <c:v>4685.1761693999997</c:v>
                </c:pt>
                <c:pt idx="4657">
                  <c:v>4686.1906864000002</c:v>
                </c:pt>
                <c:pt idx="4658">
                  <c:v>4687.2054874000005</c:v>
                </c:pt>
                <c:pt idx="4659">
                  <c:v>4688.2201544</c:v>
                </c:pt>
                <c:pt idx="4660">
                  <c:v>4689.2193984000005</c:v>
                </c:pt>
                <c:pt idx="4661">
                  <c:v>4690.2325983999999</c:v>
                </c:pt>
                <c:pt idx="4662">
                  <c:v>4691.2571634000005</c:v>
                </c:pt>
                <c:pt idx="4663">
                  <c:v>4692.2596943999997</c:v>
                </c:pt>
                <c:pt idx="4664">
                  <c:v>4693.2805564</c:v>
                </c:pt>
                <c:pt idx="4665">
                  <c:v>4694.1785823999999</c:v>
                </c:pt>
                <c:pt idx="4666">
                  <c:v>4695.1908044000002</c:v>
                </c:pt>
                <c:pt idx="4667">
                  <c:v>4696.2047524</c:v>
                </c:pt>
                <c:pt idx="4668">
                  <c:v>4697.2123784000005</c:v>
                </c:pt>
                <c:pt idx="4669">
                  <c:v>4698.2283594</c:v>
                </c:pt>
                <c:pt idx="4670">
                  <c:v>4699.2288204000006</c:v>
                </c:pt>
                <c:pt idx="4671">
                  <c:v>4700.2443294000004</c:v>
                </c:pt>
                <c:pt idx="4672">
                  <c:v>4701.2520804000005</c:v>
                </c:pt>
                <c:pt idx="4673">
                  <c:v>4702.2680294000002</c:v>
                </c:pt>
                <c:pt idx="4674">
                  <c:v>4703.2897314000002</c:v>
                </c:pt>
                <c:pt idx="4675">
                  <c:v>4704.2901944000005</c:v>
                </c:pt>
                <c:pt idx="4676">
                  <c:v>4705.3058704000005</c:v>
                </c:pt>
                <c:pt idx="4677">
                  <c:v>4706.2971994</c:v>
                </c:pt>
                <c:pt idx="4678">
                  <c:v>4707.3010014000001</c:v>
                </c:pt>
                <c:pt idx="4679">
                  <c:v>4708.3061014000004</c:v>
                </c:pt>
                <c:pt idx="4680">
                  <c:v>4709.3215624000004</c:v>
                </c:pt>
                <c:pt idx="4681">
                  <c:v>4710.3300324000002</c:v>
                </c:pt>
                <c:pt idx="4682">
                  <c:v>4711.3436744000001</c:v>
                </c:pt>
                <c:pt idx="4683">
                  <c:v>4712.3592804</c:v>
                </c:pt>
                <c:pt idx="4684">
                  <c:v>4713.3746683999998</c:v>
                </c:pt>
                <c:pt idx="4685">
                  <c:v>4714.3873404000005</c:v>
                </c:pt>
                <c:pt idx="4686">
                  <c:v>4715.4003653999998</c:v>
                </c:pt>
                <c:pt idx="4687">
                  <c:v>4716.3917234</c:v>
                </c:pt>
                <c:pt idx="4688">
                  <c:v>4717.3927374000004</c:v>
                </c:pt>
                <c:pt idx="4689">
                  <c:v>4718.3965153999998</c:v>
                </c:pt>
                <c:pt idx="4690">
                  <c:v>4719.3898043999998</c:v>
                </c:pt>
                <c:pt idx="4691">
                  <c:v>4720.4118134</c:v>
                </c:pt>
                <c:pt idx="4692">
                  <c:v>4721.4122194000001</c:v>
                </c:pt>
                <c:pt idx="4693">
                  <c:v>4722.4274194</c:v>
                </c:pt>
                <c:pt idx="4694">
                  <c:v>4723.4275494000003</c:v>
                </c:pt>
                <c:pt idx="4695">
                  <c:v>4724.4257263999998</c:v>
                </c:pt>
                <c:pt idx="4696">
                  <c:v>4725.4259284</c:v>
                </c:pt>
                <c:pt idx="4697">
                  <c:v>4726.4482423999998</c:v>
                </c:pt>
                <c:pt idx="4698">
                  <c:v>4727.4634174000003</c:v>
                </c:pt>
                <c:pt idx="4699">
                  <c:v>4728.4792544000002</c:v>
                </c:pt>
                <c:pt idx="4700">
                  <c:v>4729.4708654000005</c:v>
                </c:pt>
                <c:pt idx="4701">
                  <c:v>4730.4872673999998</c:v>
                </c:pt>
                <c:pt idx="4702">
                  <c:v>4731.4876414</c:v>
                </c:pt>
                <c:pt idx="4703">
                  <c:v>4732.5112633999997</c:v>
                </c:pt>
                <c:pt idx="4704">
                  <c:v>4733.5262884000003</c:v>
                </c:pt>
                <c:pt idx="4705">
                  <c:v>4734.5267433999998</c:v>
                </c:pt>
                <c:pt idx="4706">
                  <c:v>4735.5271864000006</c:v>
                </c:pt>
                <c:pt idx="4707">
                  <c:v>4736.5271804000004</c:v>
                </c:pt>
                <c:pt idx="4708">
                  <c:v>4737.5182113999999</c:v>
                </c:pt>
                <c:pt idx="4709">
                  <c:v>4738.5186314000002</c:v>
                </c:pt>
                <c:pt idx="4710">
                  <c:v>4739.5195174</c:v>
                </c:pt>
                <c:pt idx="4711">
                  <c:v>4740.5361484000005</c:v>
                </c:pt>
                <c:pt idx="4712">
                  <c:v>4741.5493284000004</c:v>
                </c:pt>
                <c:pt idx="4713">
                  <c:v>4742.5541904000002</c:v>
                </c:pt>
                <c:pt idx="4714">
                  <c:v>4743.5590514000005</c:v>
                </c:pt>
                <c:pt idx="4715">
                  <c:v>4744.5552894000002</c:v>
                </c:pt>
                <c:pt idx="4716">
                  <c:v>4745.5473234000001</c:v>
                </c:pt>
                <c:pt idx="4717">
                  <c:v>4746.5470334000001</c:v>
                </c:pt>
                <c:pt idx="4718">
                  <c:v>4747.5479884000006</c:v>
                </c:pt>
                <c:pt idx="4719">
                  <c:v>4748.5543784000001</c:v>
                </c:pt>
                <c:pt idx="4720">
                  <c:v>4749.5544494000005</c:v>
                </c:pt>
                <c:pt idx="4721">
                  <c:v>4750.5543194000002</c:v>
                </c:pt>
                <c:pt idx="4722">
                  <c:v>4751.5702713999999</c:v>
                </c:pt>
                <c:pt idx="4723">
                  <c:v>4752.5704654000001</c:v>
                </c:pt>
                <c:pt idx="4724">
                  <c:v>4753.5680413999999</c:v>
                </c:pt>
                <c:pt idx="4725">
                  <c:v>4754.5834163999998</c:v>
                </c:pt>
                <c:pt idx="4726">
                  <c:v>4755.5995843999999</c:v>
                </c:pt>
                <c:pt idx="4727">
                  <c:v>4756.5963683999998</c:v>
                </c:pt>
                <c:pt idx="4728">
                  <c:v>4757.5975034000003</c:v>
                </c:pt>
                <c:pt idx="4729">
                  <c:v>4758.5969783999999</c:v>
                </c:pt>
                <c:pt idx="4730">
                  <c:v>4759.5977794</c:v>
                </c:pt>
                <c:pt idx="4731">
                  <c:v>4760.6017424000001</c:v>
                </c:pt>
                <c:pt idx="4732">
                  <c:v>4761.5931953999998</c:v>
                </c:pt>
                <c:pt idx="4733">
                  <c:v>4762.6029023999999</c:v>
                </c:pt>
                <c:pt idx="4734">
                  <c:v>4763.6030413999997</c:v>
                </c:pt>
                <c:pt idx="4735">
                  <c:v>4764.6038043999997</c:v>
                </c:pt>
                <c:pt idx="4736">
                  <c:v>4765.6067884000004</c:v>
                </c:pt>
                <c:pt idx="4737">
                  <c:v>4766.6300203999999</c:v>
                </c:pt>
                <c:pt idx="4738">
                  <c:v>4767.6452954000006</c:v>
                </c:pt>
                <c:pt idx="4739">
                  <c:v>4768.6459254000001</c:v>
                </c:pt>
                <c:pt idx="4740">
                  <c:v>4769.6591903999997</c:v>
                </c:pt>
                <c:pt idx="4741">
                  <c:v>4770.6743354</c:v>
                </c:pt>
                <c:pt idx="4742">
                  <c:v>4771.6828444000002</c:v>
                </c:pt>
                <c:pt idx="4743">
                  <c:v>4772.6899744000002</c:v>
                </c:pt>
                <c:pt idx="4744">
                  <c:v>4773.7004853999997</c:v>
                </c:pt>
                <c:pt idx="4745">
                  <c:v>4774.7220744000006</c:v>
                </c:pt>
                <c:pt idx="4746">
                  <c:v>4775.7341034000001</c:v>
                </c:pt>
                <c:pt idx="4747">
                  <c:v>4776.7406443999998</c:v>
                </c:pt>
                <c:pt idx="4748">
                  <c:v>4777.7571404</c:v>
                </c:pt>
                <c:pt idx="4749">
                  <c:v>4778.7783334000005</c:v>
                </c:pt>
                <c:pt idx="4750">
                  <c:v>4779.7801933999999</c:v>
                </c:pt>
                <c:pt idx="4751">
                  <c:v>4780.7946564000003</c:v>
                </c:pt>
                <c:pt idx="4752">
                  <c:v>4781.7949743999998</c:v>
                </c:pt>
                <c:pt idx="4753">
                  <c:v>4782.7956574</c:v>
                </c:pt>
                <c:pt idx="4754">
                  <c:v>4783.7977024000002</c:v>
                </c:pt>
                <c:pt idx="4755">
                  <c:v>4784.8054694000002</c:v>
                </c:pt>
                <c:pt idx="4756">
                  <c:v>4785.8202114000005</c:v>
                </c:pt>
                <c:pt idx="4757">
                  <c:v>4786.8568464</c:v>
                </c:pt>
                <c:pt idx="4758">
                  <c:v>4787.8965174000004</c:v>
                </c:pt>
                <c:pt idx="4759">
                  <c:v>4788.9043994000003</c:v>
                </c:pt>
                <c:pt idx="4760">
                  <c:v>4789.7956874000001</c:v>
                </c:pt>
                <c:pt idx="4761">
                  <c:v>4790.8148934000001</c:v>
                </c:pt>
                <c:pt idx="4762">
                  <c:v>4791.8256413999998</c:v>
                </c:pt>
                <c:pt idx="4763">
                  <c:v>4792.8484204000006</c:v>
                </c:pt>
                <c:pt idx="4764">
                  <c:v>4793.8523444000002</c:v>
                </c:pt>
                <c:pt idx="4765">
                  <c:v>4794.8651684000006</c:v>
                </c:pt>
                <c:pt idx="4766">
                  <c:v>4795.8812864000001</c:v>
                </c:pt>
                <c:pt idx="4767">
                  <c:v>4796.9033663999999</c:v>
                </c:pt>
                <c:pt idx="4768">
                  <c:v>4797.8945904000002</c:v>
                </c:pt>
                <c:pt idx="4769">
                  <c:v>4798.8994944000005</c:v>
                </c:pt>
                <c:pt idx="4770">
                  <c:v>4799.9031504000004</c:v>
                </c:pt>
                <c:pt idx="4771">
                  <c:v>4800.9188234000003</c:v>
                </c:pt>
                <c:pt idx="4772">
                  <c:v>4801.9262233999998</c:v>
                </c:pt>
                <c:pt idx="4773">
                  <c:v>4802.9302444000004</c:v>
                </c:pt>
                <c:pt idx="4774">
                  <c:v>4803.9430253999999</c:v>
                </c:pt>
                <c:pt idx="4775">
                  <c:v>4804.9498424000003</c:v>
                </c:pt>
                <c:pt idx="4776">
                  <c:v>4805.9427513999999</c:v>
                </c:pt>
                <c:pt idx="4777">
                  <c:v>4806.9469484000001</c:v>
                </c:pt>
                <c:pt idx="4778">
                  <c:v>4807.9476764000001</c:v>
                </c:pt>
                <c:pt idx="4779">
                  <c:v>4808.9471124000002</c:v>
                </c:pt>
                <c:pt idx="4780">
                  <c:v>4809.9536014000005</c:v>
                </c:pt>
                <c:pt idx="4781">
                  <c:v>4810.9694524000006</c:v>
                </c:pt>
                <c:pt idx="4782">
                  <c:v>4811.9761794000005</c:v>
                </c:pt>
                <c:pt idx="4783">
                  <c:v>4812.9916534000004</c:v>
                </c:pt>
                <c:pt idx="4784">
                  <c:v>4813.9911763999999</c:v>
                </c:pt>
                <c:pt idx="4785">
                  <c:v>4815.0045924000005</c:v>
                </c:pt>
                <c:pt idx="4786">
                  <c:v>4816.0230594000004</c:v>
                </c:pt>
                <c:pt idx="4787">
                  <c:v>4817.0227414000001</c:v>
                </c:pt>
                <c:pt idx="4788">
                  <c:v>4818.0222223999999</c:v>
                </c:pt>
                <c:pt idx="4789">
                  <c:v>4819.0220423999999</c:v>
                </c:pt>
                <c:pt idx="4790">
                  <c:v>4820.0351134000002</c:v>
                </c:pt>
                <c:pt idx="4791">
                  <c:v>4821.0355774</c:v>
                </c:pt>
                <c:pt idx="4792">
                  <c:v>4822.0516794000005</c:v>
                </c:pt>
                <c:pt idx="4793">
                  <c:v>4823.0520094000003</c:v>
                </c:pt>
                <c:pt idx="4794">
                  <c:v>4824.0679854</c:v>
                </c:pt>
                <c:pt idx="4795">
                  <c:v>4825.0821864</c:v>
                </c:pt>
                <c:pt idx="4796">
                  <c:v>4826.0976534000001</c:v>
                </c:pt>
                <c:pt idx="4797">
                  <c:v>4827.0982884000005</c:v>
                </c:pt>
                <c:pt idx="4798">
                  <c:v>4828.1089114000006</c:v>
                </c:pt>
                <c:pt idx="4799">
                  <c:v>4829.1155123999997</c:v>
                </c:pt>
                <c:pt idx="4800">
                  <c:v>4830.1158414000001</c:v>
                </c:pt>
                <c:pt idx="4801">
                  <c:v>4831.1161484000004</c:v>
                </c:pt>
                <c:pt idx="4802">
                  <c:v>4832.1201644000002</c:v>
                </c:pt>
                <c:pt idx="4803">
                  <c:v>4833.1330883999999</c:v>
                </c:pt>
                <c:pt idx="4804">
                  <c:v>4834.1487144000002</c:v>
                </c:pt>
                <c:pt idx="4805">
                  <c:v>4835.1593984000001</c:v>
                </c:pt>
                <c:pt idx="4806">
                  <c:v>4836.1674033999998</c:v>
                </c:pt>
                <c:pt idx="4807">
                  <c:v>4837.1827964000004</c:v>
                </c:pt>
                <c:pt idx="4808">
                  <c:v>4838.1824643999998</c:v>
                </c:pt>
                <c:pt idx="4809">
                  <c:v>4839.1824913999999</c:v>
                </c:pt>
                <c:pt idx="4810">
                  <c:v>4840.1736363999999</c:v>
                </c:pt>
                <c:pt idx="4811">
                  <c:v>4841.1752594</c:v>
                </c:pt>
                <c:pt idx="4812">
                  <c:v>4842.1750864000005</c:v>
                </c:pt>
                <c:pt idx="4813">
                  <c:v>4843.1756194</c:v>
                </c:pt>
                <c:pt idx="4814">
                  <c:v>4844.1763754000003</c:v>
                </c:pt>
                <c:pt idx="4815">
                  <c:v>4845.1823394000003</c:v>
                </c:pt>
                <c:pt idx="4816">
                  <c:v>4846.1706574</c:v>
                </c:pt>
                <c:pt idx="4817">
                  <c:v>4847.1711943999999</c:v>
                </c:pt>
                <c:pt idx="4818">
                  <c:v>4848.1904403999997</c:v>
                </c:pt>
                <c:pt idx="4819">
                  <c:v>4849.2127004000004</c:v>
                </c:pt>
                <c:pt idx="4820">
                  <c:v>4850.2165474000003</c:v>
                </c:pt>
                <c:pt idx="4821">
                  <c:v>4851.2394904000002</c:v>
                </c:pt>
                <c:pt idx="4822">
                  <c:v>4852.2620604000003</c:v>
                </c:pt>
                <c:pt idx="4823">
                  <c:v>4853.2763824000003</c:v>
                </c:pt>
                <c:pt idx="4824">
                  <c:v>4854.2759794000003</c:v>
                </c:pt>
                <c:pt idx="4825">
                  <c:v>4855.2724414000004</c:v>
                </c:pt>
                <c:pt idx="4826">
                  <c:v>4856.2725414000006</c:v>
                </c:pt>
                <c:pt idx="4827">
                  <c:v>4857.2728704000001</c:v>
                </c:pt>
                <c:pt idx="4828">
                  <c:v>4858.2638604000003</c:v>
                </c:pt>
                <c:pt idx="4829">
                  <c:v>4859.2635704000004</c:v>
                </c:pt>
                <c:pt idx="4830">
                  <c:v>4860.2797793999998</c:v>
                </c:pt>
                <c:pt idx="4831">
                  <c:v>4861.2959894000005</c:v>
                </c:pt>
                <c:pt idx="4832">
                  <c:v>4862.2957334000002</c:v>
                </c:pt>
                <c:pt idx="4833">
                  <c:v>4863.3029613999997</c:v>
                </c:pt>
                <c:pt idx="4834">
                  <c:v>4864.3030823999998</c:v>
                </c:pt>
                <c:pt idx="4835">
                  <c:v>4865.2964923999998</c:v>
                </c:pt>
                <c:pt idx="4836">
                  <c:v>4866.3094603999998</c:v>
                </c:pt>
                <c:pt idx="4837">
                  <c:v>4867.2981153999999</c:v>
                </c:pt>
                <c:pt idx="4838">
                  <c:v>4868.3073734</c:v>
                </c:pt>
                <c:pt idx="4839">
                  <c:v>4869.3396504000002</c:v>
                </c:pt>
                <c:pt idx="4840">
                  <c:v>4870.3510574000002</c:v>
                </c:pt>
                <c:pt idx="4841">
                  <c:v>4871.3690944</c:v>
                </c:pt>
                <c:pt idx="4842">
                  <c:v>4872.3682954000005</c:v>
                </c:pt>
                <c:pt idx="4843">
                  <c:v>4873.3886694000003</c:v>
                </c:pt>
                <c:pt idx="4844">
                  <c:v>4874.4079454000002</c:v>
                </c:pt>
                <c:pt idx="4845">
                  <c:v>4875.4084303999998</c:v>
                </c:pt>
                <c:pt idx="4846">
                  <c:v>4876.4274504000005</c:v>
                </c:pt>
                <c:pt idx="4847">
                  <c:v>4877.4319394000004</c:v>
                </c:pt>
                <c:pt idx="4848">
                  <c:v>4878.3435184</c:v>
                </c:pt>
                <c:pt idx="4849">
                  <c:v>4879.3433163999998</c:v>
                </c:pt>
                <c:pt idx="4850">
                  <c:v>4880.3563224</c:v>
                </c:pt>
                <c:pt idx="4851">
                  <c:v>4881.3558314000002</c:v>
                </c:pt>
                <c:pt idx="4852">
                  <c:v>4882.3555974000001</c:v>
                </c:pt>
                <c:pt idx="4853">
                  <c:v>4883.3553944000005</c:v>
                </c:pt>
                <c:pt idx="4854">
                  <c:v>4884.3470464000002</c:v>
                </c:pt>
                <c:pt idx="4855">
                  <c:v>4885.3603783999997</c:v>
                </c:pt>
                <c:pt idx="4856">
                  <c:v>4886.3763214000001</c:v>
                </c:pt>
                <c:pt idx="4857">
                  <c:v>4887.4031163999998</c:v>
                </c:pt>
                <c:pt idx="4858">
                  <c:v>4888.4187024000003</c:v>
                </c:pt>
                <c:pt idx="4859">
                  <c:v>4889.4345783999997</c:v>
                </c:pt>
                <c:pt idx="4860">
                  <c:v>4890.4350154000003</c:v>
                </c:pt>
                <c:pt idx="4861">
                  <c:v>4891.4418403999998</c:v>
                </c:pt>
                <c:pt idx="4862">
                  <c:v>4892.4418264000005</c:v>
                </c:pt>
                <c:pt idx="4863">
                  <c:v>4893.4548394000003</c:v>
                </c:pt>
                <c:pt idx="4864">
                  <c:v>4894.4667304000004</c:v>
                </c:pt>
                <c:pt idx="4865">
                  <c:v>4895.4822694000004</c:v>
                </c:pt>
                <c:pt idx="4866">
                  <c:v>4896.4981963999999</c:v>
                </c:pt>
                <c:pt idx="4867">
                  <c:v>4897.5141644000005</c:v>
                </c:pt>
                <c:pt idx="4868">
                  <c:v>4898.5166014000006</c:v>
                </c:pt>
                <c:pt idx="4869">
                  <c:v>4899.5206114000002</c:v>
                </c:pt>
                <c:pt idx="4870">
                  <c:v>4900.5277684000002</c:v>
                </c:pt>
                <c:pt idx="4871">
                  <c:v>4901.5135884000001</c:v>
                </c:pt>
                <c:pt idx="4872">
                  <c:v>4902.5168564000005</c:v>
                </c:pt>
                <c:pt idx="4873">
                  <c:v>4903.5366994000005</c:v>
                </c:pt>
                <c:pt idx="4874">
                  <c:v>4904.5439124000004</c:v>
                </c:pt>
                <c:pt idx="4875">
                  <c:v>4905.5331574000002</c:v>
                </c:pt>
                <c:pt idx="4876">
                  <c:v>4906.5493284000004</c:v>
                </c:pt>
                <c:pt idx="4877">
                  <c:v>4907.5495624000005</c:v>
                </c:pt>
                <c:pt idx="4878">
                  <c:v>4908.5621194000005</c:v>
                </c:pt>
                <c:pt idx="4879">
                  <c:v>4909.5797284</c:v>
                </c:pt>
                <c:pt idx="4880">
                  <c:v>4910.5964294000005</c:v>
                </c:pt>
                <c:pt idx="4881">
                  <c:v>4911.5974083999999</c:v>
                </c:pt>
                <c:pt idx="4882">
                  <c:v>4912.6060824000006</c:v>
                </c:pt>
                <c:pt idx="4883">
                  <c:v>4913.5972934000001</c:v>
                </c:pt>
                <c:pt idx="4884">
                  <c:v>4914.5974574000002</c:v>
                </c:pt>
                <c:pt idx="4885">
                  <c:v>4915.6010293999998</c:v>
                </c:pt>
                <c:pt idx="4886">
                  <c:v>4916.6008763999998</c:v>
                </c:pt>
                <c:pt idx="4887">
                  <c:v>4917.6141054</c:v>
                </c:pt>
                <c:pt idx="4888">
                  <c:v>4918.6225064</c:v>
                </c:pt>
                <c:pt idx="4889">
                  <c:v>4919.6356614000006</c:v>
                </c:pt>
                <c:pt idx="4890">
                  <c:v>4920.6420464000003</c:v>
                </c:pt>
                <c:pt idx="4891">
                  <c:v>4921.6476424000002</c:v>
                </c:pt>
                <c:pt idx="4892">
                  <c:v>4922.6385334000006</c:v>
                </c:pt>
                <c:pt idx="4893">
                  <c:v>4923.6390114000005</c:v>
                </c:pt>
                <c:pt idx="4894">
                  <c:v>4924.6452503999999</c:v>
                </c:pt>
                <c:pt idx="4895">
                  <c:v>4925.6467964000003</c:v>
                </c:pt>
                <c:pt idx="4896">
                  <c:v>4926.6449143999998</c:v>
                </c:pt>
                <c:pt idx="4897">
                  <c:v>4927.6601363999998</c:v>
                </c:pt>
                <c:pt idx="4898">
                  <c:v>4928.6602454000003</c:v>
                </c:pt>
                <c:pt idx="4899">
                  <c:v>4929.6764644000004</c:v>
                </c:pt>
                <c:pt idx="4900">
                  <c:v>4930.6764644000004</c:v>
                </c:pt>
                <c:pt idx="4901">
                  <c:v>4931.6766544000002</c:v>
                </c:pt>
                <c:pt idx="4902">
                  <c:v>4932.6745304000005</c:v>
                </c:pt>
                <c:pt idx="4903">
                  <c:v>4933.6721654000003</c:v>
                </c:pt>
                <c:pt idx="4904">
                  <c:v>4934.6843524000005</c:v>
                </c:pt>
                <c:pt idx="4905">
                  <c:v>4935.6839354000003</c:v>
                </c:pt>
                <c:pt idx="4906">
                  <c:v>4936.6838503999998</c:v>
                </c:pt>
                <c:pt idx="4907">
                  <c:v>4937.6838434000001</c:v>
                </c:pt>
                <c:pt idx="4908">
                  <c:v>4938.6999474000004</c:v>
                </c:pt>
                <c:pt idx="4909">
                  <c:v>4939.6863524</c:v>
                </c:pt>
                <c:pt idx="4910">
                  <c:v>4940.7086853999999</c:v>
                </c:pt>
                <c:pt idx="4911">
                  <c:v>4941.7246563999997</c:v>
                </c:pt>
                <c:pt idx="4912">
                  <c:v>4942.7244123999999</c:v>
                </c:pt>
                <c:pt idx="4913">
                  <c:v>4943.7308834000005</c:v>
                </c:pt>
                <c:pt idx="4914">
                  <c:v>4944.7311123999998</c:v>
                </c:pt>
                <c:pt idx="4915">
                  <c:v>4945.7311494000005</c:v>
                </c:pt>
                <c:pt idx="4916">
                  <c:v>4946.7468434000002</c:v>
                </c:pt>
                <c:pt idx="4917">
                  <c:v>4947.7517174000004</c:v>
                </c:pt>
                <c:pt idx="4918">
                  <c:v>4948.7511774000004</c:v>
                </c:pt>
                <c:pt idx="4919">
                  <c:v>4949.7667614000002</c:v>
                </c:pt>
                <c:pt idx="4920">
                  <c:v>4950.7897664000002</c:v>
                </c:pt>
                <c:pt idx="4921">
                  <c:v>4951.7922304000003</c:v>
                </c:pt>
                <c:pt idx="4922">
                  <c:v>4952.8081184000002</c:v>
                </c:pt>
                <c:pt idx="4923">
                  <c:v>4953.8079803999999</c:v>
                </c:pt>
                <c:pt idx="4924">
                  <c:v>4954.8081173999999</c:v>
                </c:pt>
                <c:pt idx="4925">
                  <c:v>4955.8062614</c:v>
                </c:pt>
                <c:pt idx="4926">
                  <c:v>4956.7974214000005</c:v>
                </c:pt>
                <c:pt idx="4927">
                  <c:v>4957.8168414000002</c:v>
                </c:pt>
                <c:pt idx="4928">
                  <c:v>4958.8171264000002</c:v>
                </c:pt>
                <c:pt idx="4929">
                  <c:v>4959.8219073999999</c:v>
                </c:pt>
                <c:pt idx="4930">
                  <c:v>4960.8284994000005</c:v>
                </c:pt>
                <c:pt idx="4931">
                  <c:v>4961.8438753999999</c:v>
                </c:pt>
                <c:pt idx="4932">
                  <c:v>4962.8447254000002</c:v>
                </c:pt>
                <c:pt idx="4933">
                  <c:v>4963.8494994000002</c:v>
                </c:pt>
                <c:pt idx="4934">
                  <c:v>4964.8554623999999</c:v>
                </c:pt>
                <c:pt idx="4935">
                  <c:v>4965.8564023999998</c:v>
                </c:pt>
                <c:pt idx="4936">
                  <c:v>4966.8414324000005</c:v>
                </c:pt>
                <c:pt idx="4937">
                  <c:v>4967.8479693999998</c:v>
                </c:pt>
                <c:pt idx="4938">
                  <c:v>4968.8475034000003</c:v>
                </c:pt>
                <c:pt idx="4939">
                  <c:v>4969.8509994000005</c:v>
                </c:pt>
                <c:pt idx="4940">
                  <c:v>4970.8489324000002</c:v>
                </c:pt>
                <c:pt idx="4941">
                  <c:v>4971.8485934</c:v>
                </c:pt>
                <c:pt idx="4942">
                  <c:v>4972.8558653999999</c:v>
                </c:pt>
                <c:pt idx="4943">
                  <c:v>4973.8464863999998</c:v>
                </c:pt>
                <c:pt idx="4944">
                  <c:v>4974.8695643999999</c:v>
                </c:pt>
                <c:pt idx="4945">
                  <c:v>4975.8797243999998</c:v>
                </c:pt>
                <c:pt idx="4946">
                  <c:v>4976.9027414000002</c:v>
                </c:pt>
                <c:pt idx="4947">
                  <c:v>4977.9188484000006</c:v>
                </c:pt>
                <c:pt idx="4948">
                  <c:v>4978.9323314000003</c:v>
                </c:pt>
                <c:pt idx="4949">
                  <c:v>4979.9222854</c:v>
                </c:pt>
                <c:pt idx="4950">
                  <c:v>4980.9288643999998</c:v>
                </c:pt>
                <c:pt idx="4951">
                  <c:v>4981.9195894000004</c:v>
                </c:pt>
                <c:pt idx="4952">
                  <c:v>4982.9270243999999</c:v>
                </c:pt>
                <c:pt idx="4953">
                  <c:v>4983.9275604000004</c:v>
                </c:pt>
                <c:pt idx="4954">
                  <c:v>4984.9261304000001</c:v>
                </c:pt>
                <c:pt idx="4955">
                  <c:v>4985.9333514</c:v>
                </c:pt>
                <c:pt idx="4956">
                  <c:v>4986.9357313999999</c:v>
                </c:pt>
                <c:pt idx="4957">
                  <c:v>4987.9517064000001</c:v>
                </c:pt>
                <c:pt idx="4958">
                  <c:v>4988.9747514000001</c:v>
                </c:pt>
                <c:pt idx="4959">
                  <c:v>4989.9900864000001</c:v>
                </c:pt>
                <c:pt idx="4960">
                  <c:v>4991.0010413999998</c:v>
                </c:pt>
                <c:pt idx="4961">
                  <c:v>4992.0240684</c:v>
                </c:pt>
                <c:pt idx="4962">
                  <c:v>4993.0241664000005</c:v>
                </c:pt>
                <c:pt idx="4963">
                  <c:v>4994.0150774000003</c:v>
                </c:pt>
                <c:pt idx="4964">
                  <c:v>4995.0279804000002</c:v>
                </c:pt>
                <c:pt idx="4965">
                  <c:v>4996.0279514000003</c:v>
                </c:pt>
                <c:pt idx="4966">
                  <c:v>4997.0277904000004</c:v>
                </c:pt>
                <c:pt idx="4967">
                  <c:v>4998.0276223999999</c:v>
                </c:pt>
                <c:pt idx="4968">
                  <c:v>4999.0195534000004</c:v>
                </c:pt>
                <c:pt idx="4969">
                  <c:v>5000.0389394000003</c:v>
                </c:pt>
                <c:pt idx="4970">
                  <c:v>5001.0486564000003</c:v>
                </c:pt>
                <c:pt idx="4971">
                  <c:v>5002.0709844000003</c:v>
                </c:pt>
                <c:pt idx="4972">
                  <c:v>5003.0865924</c:v>
                </c:pt>
                <c:pt idx="4973">
                  <c:v>5004.0933094000002</c:v>
                </c:pt>
                <c:pt idx="4974">
                  <c:v>5005.0931683999997</c:v>
                </c:pt>
                <c:pt idx="4975">
                  <c:v>5006.0932843999999</c:v>
                </c:pt>
                <c:pt idx="4976">
                  <c:v>5007.1192923999997</c:v>
                </c:pt>
                <c:pt idx="4977">
                  <c:v>5008.1472344000003</c:v>
                </c:pt>
                <c:pt idx="4978">
                  <c:v>5009.1804534000003</c:v>
                </c:pt>
                <c:pt idx="4979">
                  <c:v>5010.1865194000002</c:v>
                </c:pt>
                <c:pt idx="4980">
                  <c:v>5011.2044593999999</c:v>
                </c:pt>
                <c:pt idx="4981">
                  <c:v>5012.2298194000005</c:v>
                </c:pt>
                <c:pt idx="4982">
                  <c:v>5013.2512403999999</c:v>
                </c:pt>
                <c:pt idx="4983">
                  <c:v>5014.1559343999998</c:v>
                </c:pt>
                <c:pt idx="4984">
                  <c:v>5015.1760794000002</c:v>
                </c:pt>
                <c:pt idx="4985">
                  <c:v>5016.1833864</c:v>
                </c:pt>
                <c:pt idx="4986">
                  <c:v>5017.1808234</c:v>
                </c:pt>
                <c:pt idx="4987">
                  <c:v>5018.1813303999998</c:v>
                </c:pt>
                <c:pt idx="4988">
                  <c:v>5019.1812594000003</c:v>
                </c:pt>
                <c:pt idx="4989">
                  <c:v>5020.1858834000004</c:v>
                </c:pt>
                <c:pt idx="4990">
                  <c:v>5021.1957813999998</c:v>
                </c:pt>
                <c:pt idx="4991">
                  <c:v>5022.1895334000001</c:v>
                </c:pt>
                <c:pt idx="4992">
                  <c:v>5023.1890703999998</c:v>
                </c:pt>
                <c:pt idx="4993">
                  <c:v>5024.1930964000003</c:v>
                </c:pt>
                <c:pt idx="4994">
                  <c:v>5025.1974674000003</c:v>
                </c:pt>
                <c:pt idx="4995">
                  <c:v>5026.1928574000003</c:v>
                </c:pt>
                <c:pt idx="4996">
                  <c:v>5027.1939614000003</c:v>
                </c:pt>
                <c:pt idx="4997">
                  <c:v>5028.2068853999999</c:v>
                </c:pt>
                <c:pt idx="4998">
                  <c:v>5029.2136464000005</c:v>
                </c:pt>
                <c:pt idx="4999">
                  <c:v>5030.2297334000004</c:v>
                </c:pt>
                <c:pt idx="5000">
                  <c:v>5031.2263514000006</c:v>
                </c:pt>
                <c:pt idx="5001">
                  <c:v>5032.2417034</c:v>
                </c:pt>
                <c:pt idx="5002">
                  <c:v>5033.2392964000001</c:v>
                </c:pt>
                <c:pt idx="5003">
                  <c:v>5034.2550354000005</c:v>
                </c:pt>
                <c:pt idx="5004">
                  <c:v>5035.2704404000006</c:v>
                </c:pt>
                <c:pt idx="5005">
                  <c:v>5036.2673134000006</c:v>
                </c:pt>
                <c:pt idx="5006">
                  <c:v>5037.2712653999997</c:v>
                </c:pt>
                <c:pt idx="5007">
                  <c:v>5038.2725024000001</c:v>
                </c:pt>
                <c:pt idx="5008">
                  <c:v>5039.2758733999999</c:v>
                </c:pt>
                <c:pt idx="5009">
                  <c:v>5040.2743144000005</c:v>
                </c:pt>
                <c:pt idx="5010">
                  <c:v>5041.2654763999999</c:v>
                </c:pt>
                <c:pt idx="5011">
                  <c:v>5042.2772444000002</c:v>
                </c:pt>
                <c:pt idx="5012">
                  <c:v>5043.2773654000002</c:v>
                </c:pt>
                <c:pt idx="5013">
                  <c:v>5044.2925863999999</c:v>
                </c:pt>
                <c:pt idx="5014">
                  <c:v>5045.3083494000002</c:v>
                </c:pt>
                <c:pt idx="5015">
                  <c:v>5046.3153694000002</c:v>
                </c:pt>
                <c:pt idx="5016">
                  <c:v>5047.3285684000002</c:v>
                </c:pt>
                <c:pt idx="5017">
                  <c:v>5048.3366114</c:v>
                </c:pt>
                <c:pt idx="5018">
                  <c:v>5049.3408384000004</c:v>
                </c:pt>
                <c:pt idx="5019">
                  <c:v>5050.3473524000001</c:v>
                </c:pt>
                <c:pt idx="5020">
                  <c:v>5051.3664874000006</c:v>
                </c:pt>
                <c:pt idx="5021">
                  <c:v>5052.3726414000002</c:v>
                </c:pt>
                <c:pt idx="5022">
                  <c:v>5053.3886733999998</c:v>
                </c:pt>
                <c:pt idx="5023">
                  <c:v>5054.3892784</c:v>
                </c:pt>
                <c:pt idx="5024">
                  <c:v>5055.4050133999999</c:v>
                </c:pt>
                <c:pt idx="5025">
                  <c:v>5056.4117304000001</c:v>
                </c:pt>
                <c:pt idx="5026">
                  <c:v>5057.4346943999999</c:v>
                </c:pt>
                <c:pt idx="5027">
                  <c:v>5058.4195073999999</c:v>
                </c:pt>
                <c:pt idx="5028">
                  <c:v>5059.4222774</c:v>
                </c:pt>
                <c:pt idx="5029">
                  <c:v>5060.4315304000002</c:v>
                </c:pt>
                <c:pt idx="5030">
                  <c:v>5061.4310163999999</c:v>
                </c:pt>
                <c:pt idx="5031">
                  <c:v>5062.4310934000005</c:v>
                </c:pt>
                <c:pt idx="5032">
                  <c:v>5063.4471694000003</c:v>
                </c:pt>
                <c:pt idx="5033">
                  <c:v>5064.4476614000005</c:v>
                </c:pt>
                <c:pt idx="5034">
                  <c:v>5065.4547054000004</c:v>
                </c:pt>
                <c:pt idx="5035">
                  <c:v>5066.4742784</c:v>
                </c:pt>
                <c:pt idx="5036">
                  <c:v>5067.4945073999997</c:v>
                </c:pt>
                <c:pt idx="5037">
                  <c:v>5068.4946114000004</c:v>
                </c:pt>
                <c:pt idx="5038">
                  <c:v>5069.5104734000006</c:v>
                </c:pt>
                <c:pt idx="5039">
                  <c:v>5070.5016323999998</c:v>
                </c:pt>
                <c:pt idx="5040">
                  <c:v>5071.5158633999999</c:v>
                </c:pt>
                <c:pt idx="5041">
                  <c:v>5072.5396304000005</c:v>
                </c:pt>
                <c:pt idx="5042">
                  <c:v>5073.5419413999998</c:v>
                </c:pt>
                <c:pt idx="5043">
                  <c:v>5074.5511974000001</c:v>
                </c:pt>
                <c:pt idx="5044">
                  <c:v>5075.5674444000006</c:v>
                </c:pt>
                <c:pt idx="5045">
                  <c:v>5076.5901094000001</c:v>
                </c:pt>
                <c:pt idx="5046">
                  <c:v>5077.6057953999998</c:v>
                </c:pt>
                <c:pt idx="5047">
                  <c:v>5078.6188374000003</c:v>
                </c:pt>
                <c:pt idx="5048">
                  <c:v>5079.6221044000004</c:v>
                </c:pt>
                <c:pt idx="5049">
                  <c:v>5080.6230204000003</c:v>
                </c:pt>
                <c:pt idx="5050">
                  <c:v>5081.6262284000004</c:v>
                </c:pt>
                <c:pt idx="5051">
                  <c:v>5082.6417264000002</c:v>
                </c:pt>
                <c:pt idx="5052">
                  <c:v>5083.6581593999999</c:v>
                </c:pt>
                <c:pt idx="5053">
                  <c:v>5084.6848344</c:v>
                </c:pt>
                <c:pt idx="5054">
                  <c:v>5085.6763944000004</c:v>
                </c:pt>
                <c:pt idx="5055">
                  <c:v>5086.6781203999999</c:v>
                </c:pt>
                <c:pt idx="5056">
                  <c:v>5087.6812363999998</c:v>
                </c:pt>
                <c:pt idx="5057">
                  <c:v>5088.6790473999999</c:v>
                </c:pt>
                <c:pt idx="5058">
                  <c:v>5089.6919574000003</c:v>
                </c:pt>
                <c:pt idx="5059">
                  <c:v>5090.6900083999999</c:v>
                </c:pt>
                <c:pt idx="5060">
                  <c:v>5091.7101084000005</c:v>
                </c:pt>
                <c:pt idx="5061">
                  <c:v>5092.7228234000004</c:v>
                </c:pt>
                <c:pt idx="5062">
                  <c:v>5093.7234724</c:v>
                </c:pt>
                <c:pt idx="5063">
                  <c:v>5094.7267194000005</c:v>
                </c:pt>
                <c:pt idx="5064">
                  <c:v>5095.7181774000001</c:v>
                </c:pt>
                <c:pt idx="5065">
                  <c:v>5096.7182904000001</c:v>
                </c:pt>
                <c:pt idx="5066">
                  <c:v>5097.7320814000004</c:v>
                </c:pt>
                <c:pt idx="5067">
                  <c:v>5098.7538593999998</c:v>
                </c:pt>
                <c:pt idx="5068">
                  <c:v>5099.7695014000001</c:v>
                </c:pt>
                <c:pt idx="5069">
                  <c:v>5100.7756123999998</c:v>
                </c:pt>
                <c:pt idx="5070">
                  <c:v>5101.7760004000002</c:v>
                </c:pt>
                <c:pt idx="5071">
                  <c:v>5102.7828384000004</c:v>
                </c:pt>
                <c:pt idx="5072">
                  <c:v>5103.7895153999998</c:v>
                </c:pt>
                <c:pt idx="5073">
                  <c:v>5104.8048073999998</c:v>
                </c:pt>
                <c:pt idx="5074">
                  <c:v>5105.8044254000006</c:v>
                </c:pt>
                <c:pt idx="5075">
                  <c:v>5106.8042824000004</c:v>
                </c:pt>
                <c:pt idx="5076">
                  <c:v>5107.8197734000005</c:v>
                </c:pt>
                <c:pt idx="5077">
                  <c:v>5108.8262364000002</c:v>
                </c:pt>
                <c:pt idx="5078">
                  <c:v>5109.8420053999998</c:v>
                </c:pt>
                <c:pt idx="5079">
                  <c:v>5110.8642393999999</c:v>
                </c:pt>
                <c:pt idx="5080">
                  <c:v>5111.8717954000003</c:v>
                </c:pt>
                <c:pt idx="5081">
                  <c:v>5112.8772794000006</c:v>
                </c:pt>
                <c:pt idx="5082">
                  <c:v>5113.8938224000003</c:v>
                </c:pt>
                <c:pt idx="5083">
                  <c:v>5114.8919654000001</c:v>
                </c:pt>
                <c:pt idx="5084">
                  <c:v>5115.8926704000005</c:v>
                </c:pt>
                <c:pt idx="5085">
                  <c:v>5116.8963714000001</c:v>
                </c:pt>
                <c:pt idx="5086">
                  <c:v>5117.9032533999998</c:v>
                </c:pt>
                <c:pt idx="5087">
                  <c:v>5118.9060503999999</c:v>
                </c:pt>
                <c:pt idx="5088">
                  <c:v>5119.9222464000004</c:v>
                </c:pt>
                <c:pt idx="5089">
                  <c:v>5120.9222304000004</c:v>
                </c:pt>
                <c:pt idx="5090">
                  <c:v>5121.9272164000004</c:v>
                </c:pt>
                <c:pt idx="5091">
                  <c:v>5122.9220144000001</c:v>
                </c:pt>
                <c:pt idx="5092">
                  <c:v>5123.9293634000005</c:v>
                </c:pt>
                <c:pt idx="5093">
                  <c:v>5124.9203334000003</c:v>
                </c:pt>
                <c:pt idx="5094">
                  <c:v>5125.9308864000004</c:v>
                </c:pt>
                <c:pt idx="5095">
                  <c:v>5126.9311924000003</c:v>
                </c:pt>
                <c:pt idx="5096">
                  <c:v>5127.9311894000002</c:v>
                </c:pt>
                <c:pt idx="5097">
                  <c:v>5128.9467264000004</c:v>
                </c:pt>
                <c:pt idx="5098">
                  <c:v>5129.9441234000005</c:v>
                </c:pt>
                <c:pt idx="5099">
                  <c:v>5130.9621004000001</c:v>
                </c:pt>
                <c:pt idx="5100">
                  <c:v>5131.9789274000004</c:v>
                </c:pt>
                <c:pt idx="5101">
                  <c:v>5132.9795753999997</c:v>
                </c:pt>
                <c:pt idx="5102">
                  <c:v>5133.9918384000002</c:v>
                </c:pt>
                <c:pt idx="5103">
                  <c:v>5135.0100253999999</c:v>
                </c:pt>
                <c:pt idx="5104">
                  <c:v>5136.0194763999998</c:v>
                </c:pt>
                <c:pt idx="5105">
                  <c:v>5137.0392464000006</c:v>
                </c:pt>
                <c:pt idx="5106">
                  <c:v>5138.0525704000001</c:v>
                </c:pt>
                <c:pt idx="5107">
                  <c:v>5139.0669984000006</c:v>
                </c:pt>
                <c:pt idx="5108">
                  <c:v>5140.0851124000001</c:v>
                </c:pt>
                <c:pt idx="5109">
                  <c:v>5141.0901604000001</c:v>
                </c:pt>
                <c:pt idx="5110">
                  <c:v>5142.1020994</c:v>
                </c:pt>
                <c:pt idx="5111">
                  <c:v>5143.1157223999999</c:v>
                </c:pt>
                <c:pt idx="5112">
                  <c:v>5144.1401053999998</c:v>
                </c:pt>
                <c:pt idx="5113">
                  <c:v>5145.1586963999998</c:v>
                </c:pt>
                <c:pt idx="5114">
                  <c:v>5146.0553734000005</c:v>
                </c:pt>
                <c:pt idx="5115">
                  <c:v>5147.0553203999998</c:v>
                </c:pt>
                <c:pt idx="5116">
                  <c:v>5148.0560474000004</c:v>
                </c:pt>
                <c:pt idx="5117">
                  <c:v>5149.0561524000004</c:v>
                </c:pt>
                <c:pt idx="5118">
                  <c:v>5150.0537593999998</c:v>
                </c:pt>
                <c:pt idx="5119">
                  <c:v>5151.0610213999998</c:v>
                </c:pt>
                <c:pt idx="5120">
                  <c:v>5152.0897664000004</c:v>
                </c:pt>
                <c:pt idx="5121">
                  <c:v>5153.0906474000003</c:v>
                </c:pt>
                <c:pt idx="5122">
                  <c:v>5154.0973243999997</c:v>
                </c:pt>
                <c:pt idx="5123">
                  <c:v>5155.1024213999999</c:v>
                </c:pt>
                <c:pt idx="5124">
                  <c:v>5156.1052233999999</c:v>
                </c:pt>
                <c:pt idx="5125">
                  <c:v>5157.1163183999997</c:v>
                </c:pt>
                <c:pt idx="5126">
                  <c:v>5158.1131863999999</c:v>
                </c:pt>
                <c:pt idx="5127">
                  <c:v>5159.1356003999999</c:v>
                </c:pt>
                <c:pt idx="5128">
                  <c:v>5160.1407233999998</c:v>
                </c:pt>
                <c:pt idx="5129">
                  <c:v>5161.1519054</c:v>
                </c:pt>
                <c:pt idx="5130">
                  <c:v>5162.1579674000004</c:v>
                </c:pt>
                <c:pt idx="5131">
                  <c:v>5163.1677203999998</c:v>
                </c:pt>
                <c:pt idx="5132">
                  <c:v>5164.1676213999999</c:v>
                </c:pt>
                <c:pt idx="5133">
                  <c:v>5165.1689014000003</c:v>
                </c:pt>
                <c:pt idx="5134">
                  <c:v>5166.1736093999998</c:v>
                </c:pt>
                <c:pt idx="5135">
                  <c:v>5167.1799763999998</c:v>
                </c:pt>
                <c:pt idx="5136">
                  <c:v>5168.1891624</c:v>
                </c:pt>
                <c:pt idx="5137">
                  <c:v>5169.2113194000003</c:v>
                </c:pt>
                <c:pt idx="5138">
                  <c:v>5170.2268884000005</c:v>
                </c:pt>
                <c:pt idx="5139">
                  <c:v>5171.2279313999998</c:v>
                </c:pt>
                <c:pt idx="5140">
                  <c:v>5172.2438474</c:v>
                </c:pt>
                <c:pt idx="5141">
                  <c:v>5173.2597913999998</c:v>
                </c:pt>
                <c:pt idx="5142">
                  <c:v>5174.2620114000001</c:v>
                </c:pt>
                <c:pt idx="5143">
                  <c:v>5175.2653504</c:v>
                </c:pt>
                <c:pt idx="5144">
                  <c:v>5176.2754403999998</c:v>
                </c:pt>
                <c:pt idx="5145">
                  <c:v>5177.2667644000003</c:v>
                </c:pt>
                <c:pt idx="5146">
                  <c:v>5178.2830664000003</c:v>
                </c:pt>
                <c:pt idx="5147">
                  <c:v>5179.2897724000004</c:v>
                </c:pt>
                <c:pt idx="5148">
                  <c:v>5180.2902124000002</c:v>
                </c:pt>
                <c:pt idx="5149">
                  <c:v>5181.2986283999999</c:v>
                </c:pt>
                <c:pt idx="5150">
                  <c:v>5182.2990574000005</c:v>
                </c:pt>
                <c:pt idx="5151">
                  <c:v>5183.3056764000003</c:v>
                </c:pt>
                <c:pt idx="5152">
                  <c:v>5184.3056854000006</c:v>
                </c:pt>
                <c:pt idx="5153">
                  <c:v>5185.3073334000001</c:v>
                </c:pt>
                <c:pt idx="5154">
                  <c:v>5186.3074753999999</c:v>
                </c:pt>
                <c:pt idx="5155">
                  <c:v>5187.3051984000003</c:v>
                </c:pt>
                <c:pt idx="5156">
                  <c:v>5188.3051974</c:v>
                </c:pt>
                <c:pt idx="5157">
                  <c:v>5189.3085814000005</c:v>
                </c:pt>
                <c:pt idx="5158">
                  <c:v>5190.3085413999997</c:v>
                </c:pt>
                <c:pt idx="5159">
                  <c:v>5191.3215873999998</c:v>
                </c:pt>
                <c:pt idx="5160">
                  <c:v>5192.3195883999997</c:v>
                </c:pt>
                <c:pt idx="5161">
                  <c:v>5193.3396333999999</c:v>
                </c:pt>
                <c:pt idx="5162">
                  <c:v>5194.3494203999999</c:v>
                </c:pt>
                <c:pt idx="5163">
                  <c:v>5195.3690444000003</c:v>
                </c:pt>
                <c:pt idx="5164">
                  <c:v>5196.3732583999999</c:v>
                </c:pt>
                <c:pt idx="5165">
                  <c:v>5197.3890244000004</c:v>
                </c:pt>
                <c:pt idx="5166">
                  <c:v>5198.3933483999999</c:v>
                </c:pt>
                <c:pt idx="5167">
                  <c:v>5199.4101374000002</c:v>
                </c:pt>
                <c:pt idx="5168">
                  <c:v>5200.4104284000005</c:v>
                </c:pt>
                <c:pt idx="5169">
                  <c:v>5201.4052674000004</c:v>
                </c:pt>
                <c:pt idx="5170">
                  <c:v>5202.4054624</c:v>
                </c:pt>
                <c:pt idx="5171">
                  <c:v>5203.4311723999999</c:v>
                </c:pt>
                <c:pt idx="5172">
                  <c:v>5204.4384344</c:v>
                </c:pt>
                <c:pt idx="5173">
                  <c:v>5205.4607004</c:v>
                </c:pt>
                <c:pt idx="5174">
                  <c:v>5206.4464343999998</c:v>
                </c:pt>
                <c:pt idx="5175">
                  <c:v>5207.4577404000001</c:v>
                </c:pt>
                <c:pt idx="5176">
                  <c:v>5208.4905773999999</c:v>
                </c:pt>
                <c:pt idx="5177">
                  <c:v>5209.5063564000002</c:v>
                </c:pt>
                <c:pt idx="5178">
                  <c:v>5210.5105813999999</c:v>
                </c:pt>
                <c:pt idx="5179">
                  <c:v>5211.5237874000004</c:v>
                </c:pt>
                <c:pt idx="5180">
                  <c:v>5212.5419634</c:v>
                </c:pt>
                <c:pt idx="5181">
                  <c:v>5213.5540333999998</c:v>
                </c:pt>
                <c:pt idx="5182">
                  <c:v>5214.4668814000006</c:v>
                </c:pt>
                <c:pt idx="5183">
                  <c:v>5215.4744244000003</c:v>
                </c:pt>
                <c:pt idx="5184">
                  <c:v>5216.4687134000005</c:v>
                </c:pt>
                <c:pt idx="5185">
                  <c:v>5217.4898314000002</c:v>
                </c:pt>
                <c:pt idx="5186">
                  <c:v>5218.5066244</c:v>
                </c:pt>
                <c:pt idx="5187">
                  <c:v>5219.5227614000005</c:v>
                </c:pt>
                <c:pt idx="5188">
                  <c:v>5220.5193734000004</c:v>
                </c:pt>
                <c:pt idx="5189">
                  <c:v>5221.5200323999998</c:v>
                </c:pt>
                <c:pt idx="5190">
                  <c:v>5222.5159184000004</c:v>
                </c:pt>
                <c:pt idx="5191">
                  <c:v>5223.5226874</c:v>
                </c:pt>
                <c:pt idx="5192">
                  <c:v>5224.5260704000002</c:v>
                </c:pt>
                <c:pt idx="5193">
                  <c:v>5225.5224924000004</c:v>
                </c:pt>
                <c:pt idx="5194">
                  <c:v>5226.5222484000005</c:v>
                </c:pt>
                <c:pt idx="5195">
                  <c:v>5227.5292354000003</c:v>
                </c:pt>
                <c:pt idx="5196">
                  <c:v>5228.5421924000002</c:v>
                </c:pt>
                <c:pt idx="5197">
                  <c:v>5229.5575654000004</c:v>
                </c:pt>
                <c:pt idx="5198">
                  <c:v>5230.5558704000005</c:v>
                </c:pt>
                <c:pt idx="5199">
                  <c:v>5231.5560133999998</c:v>
                </c:pt>
                <c:pt idx="5200">
                  <c:v>5232.5610784</c:v>
                </c:pt>
                <c:pt idx="5201">
                  <c:v>5233.5653143999998</c:v>
                </c:pt>
                <c:pt idx="5202">
                  <c:v>5234.5887143999998</c:v>
                </c:pt>
                <c:pt idx="5203">
                  <c:v>5235.5991824000002</c:v>
                </c:pt>
                <c:pt idx="5204">
                  <c:v>5236.5985953999998</c:v>
                </c:pt>
                <c:pt idx="5205">
                  <c:v>5237.6093694000001</c:v>
                </c:pt>
                <c:pt idx="5206">
                  <c:v>5238.6134733999997</c:v>
                </c:pt>
                <c:pt idx="5207">
                  <c:v>5239.6130294000004</c:v>
                </c:pt>
                <c:pt idx="5208">
                  <c:v>5240.6197074000002</c:v>
                </c:pt>
                <c:pt idx="5209">
                  <c:v>5241.6203854000005</c:v>
                </c:pt>
                <c:pt idx="5210">
                  <c:v>5242.6228763999998</c:v>
                </c:pt>
                <c:pt idx="5211">
                  <c:v>5243.6386923999999</c:v>
                </c:pt>
                <c:pt idx="5212">
                  <c:v>5244.6497024</c:v>
                </c:pt>
                <c:pt idx="5213">
                  <c:v>5245.6405154000004</c:v>
                </c:pt>
                <c:pt idx="5214">
                  <c:v>5246.6508074000003</c:v>
                </c:pt>
                <c:pt idx="5215">
                  <c:v>5247.6598513999998</c:v>
                </c:pt>
                <c:pt idx="5216">
                  <c:v>5248.6706144</c:v>
                </c:pt>
                <c:pt idx="5217">
                  <c:v>5249.6772944000004</c:v>
                </c:pt>
                <c:pt idx="5218">
                  <c:v>5250.6774894</c:v>
                </c:pt>
                <c:pt idx="5219">
                  <c:v>5251.6778323999997</c:v>
                </c:pt>
                <c:pt idx="5220">
                  <c:v>5252.6778973999999</c:v>
                </c:pt>
                <c:pt idx="5221">
                  <c:v>5253.6781713999999</c:v>
                </c:pt>
                <c:pt idx="5222">
                  <c:v>5254.6789784000002</c:v>
                </c:pt>
                <c:pt idx="5223">
                  <c:v>5255.6856114000002</c:v>
                </c:pt>
                <c:pt idx="5224">
                  <c:v>5256.6851293999998</c:v>
                </c:pt>
                <c:pt idx="5225">
                  <c:v>5257.7005294000001</c:v>
                </c:pt>
                <c:pt idx="5226">
                  <c:v>5258.7163894000005</c:v>
                </c:pt>
                <c:pt idx="5227">
                  <c:v>5259.7258234000001</c:v>
                </c:pt>
                <c:pt idx="5228">
                  <c:v>5260.7385774000004</c:v>
                </c:pt>
                <c:pt idx="5229">
                  <c:v>5261.7500494000005</c:v>
                </c:pt>
                <c:pt idx="5230">
                  <c:v>5262.7658223999997</c:v>
                </c:pt>
                <c:pt idx="5231">
                  <c:v>5263.7726893999998</c:v>
                </c:pt>
                <c:pt idx="5232">
                  <c:v>5264.7675654000004</c:v>
                </c:pt>
                <c:pt idx="5233">
                  <c:v>5265.7671203999998</c:v>
                </c:pt>
                <c:pt idx="5234">
                  <c:v>5266.7728343999997</c:v>
                </c:pt>
                <c:pt idx="5235">
                  <c:v>5267.7884914000006</c:v>
                </c:pt>
                <c:pt idx="5236">
                  <c:v>5268.7892873999999</c:v>
                </c:pt>
                <c:pt idx="5237">
                  <c:v>5269.7872834</c:v>
                </c:pt>
                <c:pt idx="5238">
                  <c:v>5270.7875174000001</c:v>
                </c:pt>
                <c:pt idx="5239">
                  <c:v>5271.8038263999997</c:v>
                </c:pt>
                <c:pt idx="5240">
                  <c:v>5272.8045614000002</c:v>
                </c:pt>
                <c:pt idx="5241">
                  <c:v>5273.8049443999998</c:v>
                </c:pt>
                <c:pt idx="5242">
                  <c:v>5274.8048583999998</c:v>
                </c:pt>
                <c:pt idx="5243">
                  <c:v>5275.8185193999998</c:v>
                </c:pt>
                <c:pt idx="5244">
                  <c:v>5276.8317833999999</c:v>
                </c:pt>
                <c:pt idx="5245">
                  <c:v>5277.8326044000005</c:v>
                </c:pt>
                <c:pt idx="5246">
                  <c:v>5278.8551664000006</c:v>
                </c:pt>
                <c:pt idx="5247">
                  <c:v>5279.8683814000005</c:v>
                </c:pt>
                <c:pt idx="5248">
                  <c:v>5280.8751303999998</c:v>
                </c:pt>
                <c:pt idx="5249">
                  <c:v>5281.8829794000003</c:v>
                </c:pt>
                <c:pt idx="5250">
                  <c:v>5282.8987524000004</c:v>
                </c:pt>
                <c:pt idx="5251">
                  <c:v>5283.9001304000003</c:v>
                </c:pt>
                <c:pt idx="5252">
                  <c:v>5284.9001844000004</c:v>
                </c:pt>
                <c:pt idx="5253">
                  <c:v>5285.8899314</c:v>
                </c:pt>
                <c:pt idx="5254">
                  <c:v>5286.8964074000005</c:v>
                </c:pt>
                <c:pt idx="5255">
                  <c:v>5287.9048543999997</c:v>
                </c:pt>
                <c:pt idx="5256">
                  <c:v>5288.9201714000001</c:v>
                </c:pt>
                <c:pt idx="5257">
                  <c:v>5289.9325304000004</c:v>
                </c:pt>
                <c:pt idx="5258">
                  <c:v>5290.9328124000003</c:v>
                </c:pt>
                <c:pt idx="5259">
                  <c:v>5291.9329044000006</c:v>
                </c:pt>
                <c:pt idx="5260">
                  <c:v>5292.9326894000005</c:v>
                </c:pt>
                <c:pt idx="5261">
                  <c:v>5293.9210543999998</c:v>
                </c:pt>
                <c:pt idx="5262">
                  <c:v>5294.9218964000002</c:v>
                </c:pt>
                <c:pt idx="5263">
                  <c:v>5295.9342533999998</c:v>
                </c:pt>
                <c:pt idx="5264">
                  <c:v>5296.9343064000004</c:v>
                </c:pt>
                <c:pt idx="5265">
                  <c:v>5297.9344664</c:v>
                </c:pt>
                <c:pt idx="5266">
                  <c:v>5298.9254824</c:v>
                </c:pt>
                <c:pt idx="5267">
                  <c:v>5299.9252913999999</c:v>
                </c:pt>
                <c:pt idx="5268">
                  <c:v>5300.9289544000003</c:v>
                </c:pt>
                <c:pt idx="5269">
                  <c:v>5301.9203594000001</c:v>
                </c:pt>
                <c:pt idx="5270">
                  <c:v>5302.9199994000001</c:v>
                </c:pt>
                <c:pt idx="5271">
                  <c:v>5303.9231153999999</c:v>
                </c:pt>
                <c:pt idx="5272">
                  <c:v>5304.9240174000006</c:v>
                </c:pt>
                <c:pt idx="5273">
                  <c:v>5305.9396693999997</c:v>
                </c:pt>
                <c:pt idx="5274">
                  <c:v>5306.9467234000003</c:v>
                </c:pt>
                <c:pt idx="5275">
                  <c:v>5307.9467644000006</c:v>
                </c:pt>
                <c:pt idx="5276">
                  <c:v>5308.9442014000006</c:v>
                </c:pt>
                <c:pt idx="5277">
                  <c:v>5309.9532423999999</c:v>
                </c:pt>
                <c:pt idx="5278">
                  <c:v>5310.9699854</c:v>
                </c:pt>
                <c:pt idx="5279">
                  <c:v>5311.9718774000003</c:v>
                </c:pt>
                <c:pt idx="5280">
                  <c:v>5312.9716364000005</c:v>
                </c:pt>
                <c:pt idx="5281">
                  <c:v>5313.9733604000003</c:v>
                </c:pt>
                <c:pt idx="5282">
                  <c:v>5314.9671014000005</c:v>
                </c:pt>
                <c:pt idx="5283">
                  <c:v>5315.9896954000005</c:v>
                </c:pt>
                <c:pt idx="5284">
                  <c:v>5317.0122554</c:v>
                </c:pt>
                <c:pt idx="5285">
                  <c:v>5318.0254444000002</c:v>
                </c:pt>
                <c:pt idx="5286">
                  <c:v>5319.0381684000004</c:v>
                </c:pt>
                <c:pt idx="5287">
                  <c:v>5320.0444334000003</c:v>
                </c:pt>
                <c:pt idx="5288">
                  <c:v>5321.0452074000004</c:v>
                </c:pt>
                <c:pt idx="5289">
                  <c:v>5322.0586134000005</c:v>
                </c:pt>
                <c:pt idx="5290">
                  <c:v>5323.0527463999997</c:v>
                </c:pt>
                <c:pt idx="5291">
                  <c:v>5324.0594754000003</c:v>
                </c:pt>
                <c:pt idx="5292">
                  <c:v>5325.0505014</c:v>
                </c:pt>
                <c:pt idx="5293">
                  <c:v>5326.0506174000002</c:v>
                </c:pt>
                <c:pt idx="5294">
                  <c:v>5327.0644893999997</c:v>
                </c:pt>
                <c:pt idx="5295">
                  <c:v>5328.0812794000003</c:v>
                </c:pt>
                <c:pt idx="5296">
                  <c:v>5329.1103584000002</c:v>
                </c:pt>
                <c:pt idx="5297">
                  <c:v>5330.1336523999998</c:v>
                </c:pt>
                <c:pt idx="5298">
                  <c:v>5331.1505044000005</c:v>
                </c:pt>
                <c:pt idx="5299">
                  <c:v>5332.0467704000002</c:v>
                </c:pt>
                <c:pt idx="5300">
                  <c:v>5333.0541404000005</c:v>
                </c:pt>
                <c:pt idx="5301">
                  <c:v>5334.0541973999998</c:v>
                </c:pt>
                <c:pt idx="5302">
                  <c:v>5335.0613564000005</c:v>
                </c:pt>
                <c:pt idx="5303">
                  <c:v>5336.0614753999998</c:v>
                </c:pt>
                <c:pt idx="5304">
                  <c:v>5337.0686833999998</c:v>
                </c:pt>
                <c:pt idx="5305">
                  <c:v>5338.0700814000002</c:v>
                </c:pt>
                <c:pt idx="5306">
                  <c:v>5339.0610174000003</c:v>
                </c:pt>
                <c:pt idx="5307">
                  <c:v>5340.0614114</c:v>
                </c:pt>
                <c:pt idx="5308">
                  <c:v>5341.0835613999998</c:v>
                </c:pt>
                <c:pt idx="5309">
                  <c:v>5342.0848424000005</c:v>
                </c:pt>
                <c:pt idx="5310">
                  <c:v>5343.1004413999999</c:v>
                </c:pt>
                <c:pt idx="5311">
                  <c:v>5344.1165203999999</c:v>
                </c:pt>
                <c:pt idx="5312">
                  <c:v>5345.1156333999998</c:v>
                </c:pt>
                <c:pt idx="5313">
                  <c:v>5346.1160073999999</c:v>
                </c:pt>
                <c:pt idx="5314">
                  <c:v>5347.1203494000001</c:v>
                </c:pt>
                <c:pt idx="5315">
                  <c:v>5348.1271274000001</c:v>
                </c:pt>
                <c:pt idx="5316">
                  <c:v>5349.1430253999997</c:v>
                </c:pt>
                <c:pt idx="5317">
                  <c:v>5350.1500174000003</c:v>
                </c:pt>
                <c:pt idx="5318">
                  <c:v>5351.1501354000002</c:v>
                </c:pt>
                <c:pt idx="5319">
                  <c:v>5352.1509723999998</c:v>
                </c:pt>
                <c:pt idx="5320">
                  <c:v>5353.1506994000001</c:v>
                </c:pt>
                <c:pt idx="5321">
                  <c:v>5354.1577254000003</c:v>
                </c:pt>
                <c:pt idx="5322">
                  <c:v>5355.1583134000002</c:v>
                </c:pt>
                <c:pt idx="5323">
                  <c:v>5356.1589184000004</c:v>
                </c:pt>
                <c:pt idx="5324">
                  <c:v>5357.1745704000004</c:v>
                </c:pt>
                <c:pt idx="5325">
                  <c:v>5358.1748514000001</c:v>
                </c:pt>
                <c:pt idx="5326">
                  <c:v>5359.1904604000001</c:v>
                </c:pt>
                <c:pt idx="5327">
                  <c:v>5360.2056774000002</c:v>
                </c:pt>
                <c:pt idx="5328">
                  <c:v>5361.2215684000003</c:v>
                </c:pt>
                <c:pt idx="5329">
                  <c:v>5362.2417284000003</c:v>
                </c:pt>
                <c:pt idx="5330">
                  <c:v>5363.2624534000006</c:v>
                </c:pt>
                <c:pt idx="5331">
                  <c:v>5364.2690614000003</c:v>
                </c:pt>
                <c:pt idx="5332">
                  <c:v>5365.2816594000005</c:v>
                </c:pt>
                <c:pt idx="5333">
                  <c:v>5366.2854103999998</c:v>
                </c:pt>
                <c:pt idx="5334">
                  <c:v>5367.3018873999999</c:v>
                </c:pt>
                <c:pt idx="5335">
                  <c:v>5368.3099554</c:v>
                </c:pt>
                <c:pt idx="5336">
                  <c:v>5369.2956884000005</c:v>
                </c:pt>
                <c:pt idx="5337">
                  <c:v>5370.2963294000001</c:v>
                </c:pt>
                <c:pt idx="5338">
                  <c:v>5371.3103843999997</c:v>
                </c:pt>
                <c:pt idx="5339">
                  <c:v>5372.3104614000003</c:v>
                </c:pt>
                <c:pt idx="5340">
                  <c:v>5373.3303314000004</c:v>
                </c:pt>
                <c:pt idx="5341">
                  <c:v>5374.3370964000005</c:v>
                </c:pt>
                <c:pt idx="5342">
                  <c:v>5375.3381844000005</c:v>
                </c:pt>
                <c:pt idx="5343">
                  <c:v>5376.3394503999998</c:v>
                </c:pt>
                <c:pt idx="5344">
                  <c:v>5377.3486214000004</c:v>
                </c:pt>
                <c:pt idx="5345">
                  <c:v>5378.3572193999998</c:v>
                </c:pt>
                <c:pt idx="5346">
                  <c:v>5379.3699124000004</c:v>
                </c:pt>
                <c:pt idx="5347">
                  <c:v>5380.3702174</c:v>
                </c:pt>
                <c:pt idx="5348">
                  <c:v>5381.3685684000002</c:v>
                </c:pt>
                <c:pt idx="5349">
                  <c:v>5382.3701864000004</c:v>
                </c:pt>
                <c:pt idx="5350">
                  <c:v>5383.3709454</c:v>
                </c:pt>
                <c:pt idx="5351">
                  <c:v>5384.3683473999999</c:v>
                </c:pt>
                <c:pt idx="5352">
                  <c:v>5385.3727954000005</c:v>
                </c:pt>
                <c:pt idx="5353">
                  <c:v>5386.3887604000001</c:v>
                </c:pt>
                <c:pt idx="5354">
                  <c:v>5387.3923214000006</c:v>
                </c:pt>
                <c:pt idx="5355">
                  <c:v>5388.4050904000005</c:v>
                </c:pt>
                <c:pt idx="5356">
                  <c:v>5389.4203304000002</c:v>
                </c:pt>
                <c:pt idx="5357">
                  <c:v>5390.4206984000002</c:v>
                </c:pt>
                <c:pt idx="5358">
                  <c:v>5391.4365474000006</c:v>
                </c:pt>
                <c:pt idx="5359">
                  <c:v>5392.4496663999998</c:v>
                </c:pt>
                <c:pt idx="5360">
                  <c:v>5393.4657334000003</c:v>
                </c:pt>
                <c:pt idx="5361">
                  <c:v>5394.4759104000004</c:v>
                </c:pt>
                <c:pt idx="5362">
                  <c:v>5395.4757633999998</c:v>
                </c:pt>
                <c:pt idx="5363">
                  <c:v>5396.4763084000006</c:v>
                </c:pt>
                <c:pt idx="5364">
                  <c:v>5397.4691294000004</c:v>
                </c:pt>
                <c:pt idx="5365">
                  <c:v>5398.4730443999997</c:v>
                </c:pt>
                <c:pt idx="5366">
                  <c:v>5399.4886224000002</c:v>
                </c:pt>
                <c:pt idx="5367">
                  <c:v>5400.5043254000002</c:v>
                </c:pt>
                <c:pt idx="5368">
                  <c:v>5401.5197124000006</c:v>
                </c:pt>
                <c:pt idx="5369">
                  <c:v>5402.5207084000003</c:v>
                </c:pt>
                <c:pt idx="5370">
                  <c:v>5403.5204074000003</c:v>
                </c:pt>
                <c:pt idx="5371">
                  <c:v>5404.5206263999999</c:v>
                </c:pt>
                <c:pt idx="5372">
                  <c:v>5405.5156244</c:v>
                </c:pt>
                <c:pt idx="5373">
                  <c:v>5406.5159703999998</c:v>
                </c:pt>
                <c:pt idx="5374">
                  <c:v>5407.5312874000001</c:v>
                </c:pt>
                <c:pt idx="5375">
                  <c:v>5408.5320013999999</c:v>
                </c:pt>
                <c:pt idx="5376">
                  <c:v>5409.5554843999998</c:v>
                </c:pt>
                <c:pt idx="5377">
                  <c:v>5410.5532714000001</c:v>
                </c:pt>
                <c:pt idx="5378">
                  <c:v>5411.5665544000003</c:v>
                </c:pt>
                <c:pt idx="5379">
                  <c:v>5412.5862654000002</c:v>
                </c:pt>
                <c:pt idx="5380">
                  <c:v>5413.5931964000001</c:v>
                </c:pt>
                <c:pt idx="5381">
                  <c:v>5414.6002864000002</c:v>
                </c:pt>
                <c:pt idx="5382">
                  <c:v>5415.5998324000002</c:v>
                </c:pt>
                <c:pt idx="5383">
                  <c:v>5416.6012884000002</c:v>
                </c:pt>
                <c:pt idx="5384">
                  <c:v>5417.6081593999997</c:v>
                </c:pt>
                <c:pt idx="5385">
                  <c:v>5418.6243054000006</c:v>
                </c:pt>
                <c:pt idx="5386">
                  <c:v>5419.6400703999998</c:v>
                </c:pt>
                <c:pt idx="5387">
                  <c:v>5420.6625893999999</c:v>
                </c:pt>
                <c:pt idx="5388">
                  <c:v>5421.6787394000003</c:v>
                </c:pt>
                <c:pt idx="5389">
                  <c:v>5422.6944733999999</c:v>
                </c:pt>
                <c:pt idx="5390">
                  <c:v>5423.6848784000003</c:v>
                </c:pt>
                <c:pt idx="5391">
                  <c:v>5424.6913163999998</c:v>
                </c:pt>
                <c:pt idx="5392">
                  <c:v>5425.7073034000005</c:v>
                </c:pt>
                <c:pt idx="5393">
                  <c:v>5426.7189654000003</c:v>
                </c:pt>
                <c:pt idx="5394">
                  <c:v>5427.7272273999997</c:v>
                </c:pt>
                <c:pt idx="5395">
                  <c:v>5428.7428384000004</c:v>
                </c:pt>
                <c:pt idx="5396">
                  <c:v>5429.7429554</c:v>
                </c:pt>
                <c:pt idx="5397">
                  <c:v>5430.7592783999999</c:v>
                </c:pt>
                <c:pt idx="5398">
                  <c:v>5431.7574254000001</c:v>
                </c:pt>
                <c:pt idx="5399">
                  <c:v>5432.7758564000005</c:v>
                </c:pt>
                <c:pt idx="5400">
                  <c:v>5433.7759434</c:v>
                </c:pt>
                <c:pt idx="5401">
                  <c:v>5434.7761934</c:v>
                </c:pt>
                <c:pt idx="5402">
                  <c:v>5435.7805674000001</c:v>
                </c:pt>
                <c:pt idx="5403">
                  <c:v>5436.7827544000002</c:v>
                </c:pt>
                <c:pt idx="5404">
                  <c:v>5437.7985794000006</c:v>
                </c:pt>
                <c:pt idx="5405">
                  <c:v>5438.7962544000002</c:v>
                </c:pt>
                <c:pt idx="5406">
                  <c:v>5439.7967494000004</c:v>
                </c:pt>
                <c:pt idx="5407">
                  <c:v>5440.7970824000004</c:v>
                </c:pt>
                <c:pt idx="5408">
                  <c:v>5441.8010584000003</c:v>
                </c:pt>
                <c:pt idx="5409">
                  <c:v>5442.8010154000003</c:v>
                </c:pt>
                <c:pt idx="5410">
                  <c:v>5443.8078133999998</c:v>
                </c:pt>
                <c:pt idx="5411">
                  <c:v>5444.7983364000002</c:v>
                </c:pt>
                <c:pt idx="5412">
                  <c:v>5445.7992323999997</c:v>
                </c:pt>
                <c:pt idx="5413">
                  <c:v>5446.8044594000003</c:v>
                </c:pt>
                <c:pt idx="5414">
                  <c:v>5447.8080334000006</c:v>
                </c:pt>
                <c:pt idx="5415">
                  <c:v>5448.8086424000003</c:v>
                </c:pt>
                <c:pt idx="5416">
                  <c:v>5449.7998933999997</c:v>
                </c:pt>
                <c:pt idx="5417">
                  <c:v>5450.8067084000004</c:v>
                </c:pt>
                <c:pt idx="5418">
                  <c:v>5451.8049114000005</c:v>
                </c:pt>
                <c:pt idx="5419">
                  <c:v>5452.8060213999997</c:v>
                </c:pt>
                <c:pt idx="5420">
                  <c:v>5453.8171904000001</c:v>
                </c:pt>
                <c:pt idx="5421">
                  <c:v>5454.8283194000005</c:v>
                </c:pt>
                <c:pt idx="5422">
                  <c:v>5455.8362834</c:v>
                </c:pt>
                <c:pt idx="5423">
                  <c:v>5456.8513394000001</c:v>
                </c:pt>
                <c:pt idx="5424">
                  <c:v>5457.8640563999998</c:v>
                </c:pt>
                <c:pt idx="5425">
                  <c:v>5458.8934924000005</c:v>
                </c:pt>
                <c:pt idx="5426">
                  <c:v>5459.9255054000005</c:v>
                </c:pt>
                <c:pt idx="5427">
                  <c:v>5460.9438233999999</c:v>
                </c:pt>
                <c:pt idx="5428">
                  <c:v>5461.9222354000003</c:v>
                </c:pt>
                <c:pt idx="5429">
                  <c:v>5462.9234103999997</c:v>
                </c:pt>
                <c:pt idx="5430">
                  <c:v>5463.9217754000001</c:v>
                </c:pt>
                <c:pt idx="5431">
                  <c:v>5464.9342373999998</c:v>
                </c:pt>
                <c:pt idx="5432">
                  <c:v>5465.9359383999999</c:v>
                </c:pt>
                <c:pt idx="5433">
                  <c:v>5466.9376784000006</c:v>
                </c:pt>
                <c:pt idx="5434">
                  <c:v>5467.9467833999997</c:v>
                </c:pt>
                <c:pt idx="5435">
                  <c:v>5468.9754714000001</c:v>
                </c:pt>
                <c:pt idx="5436">
                  <c:v>5470.0072454000001</c:v>
                </c:pt>
                <c:pt idx="5437">
                  <c:v>5471.0483184000004</c:v>
                </c:pt>
                <c:pt idx="5438">
                  <c:v>5472.0266634</c:v>
                </c:pt>
                <c:pt idx="5439">
                  <c:v>5472.9198023999998</c:v>
                </c:pt>
                <c:pt idx="5440">
                  <c:v>5473.9347944000001</c:v>
                </c:pt>
                <c:pt idx="5441">
                  <c:v>5474.9346634000003</c:v>
                </c:pt>
                <c:pt idx="5442">
                  <c:v>5475.9255733999998</c:v>
                </c:pt>
                <c:pt idx="5443">
                  <c:v>5476.9256224000001</c:v>
                </c:pt>
                <c:pt idx="5444">
                  <c:v>5477.9330233999999</c:v>
                </c:pt>
                <c:pt idx="5445">
                  <c:v>5478.9223314000001</c:v>
                </c:pt>
                <c:pt idx="5446">
                  <c:v>5479.9228934000002</c:v>
                </c:pt>
                <c:pt idx="5447">
                  <c:v>5480.9228284000001</c:v>
                </c:pt>
                <c:pt idx="5448">
                  <c:v>5481.9234304000001</c:v>
                </c:pt>
                <c:pt idx="5449">
                  <c:v>5482.9344744</c:v>
                </c:pt>
                <c:pt idx="5450">
                  <c:v>5483.9200744</c:v>
                </c:pt>
                <c:pt idx="5451">
                  <c:v>5484.9270494000002</c:v>
                </c:pt>
                <c:pt idx="5452">
                  <c:v>5485.9280864000002</c:v>
                </c:pt>
                <c:pt idx="5453">
                  <c:v>5486.9324434</c:v>
                </c:pt>
                <c:pt idx="5454">
                  <c:v>5487.9427694000005</c:v>
                </c:pt>
                <c:pt idx="5455">
                  <c:v>5488.9424473999998</c:v>
                </c:pt>
                <c:pt idx="5456">
                  <c:v>5489.9562433999999</c:v>
                </c:pt>
                <c:pt idx="5457">
                  <c:v>5490.9564974000004</c:v>
                </c:pt>
                <c:pt idx="5458">
                  <c:v>5491.9677194000005</c:v>
                </c:pt>
                <c:pt idx="5459">
                  <c:v>5492.9675023999998</c:v>
                </c:pt>
                <c:pt idx="5460">
                  <c:v>5493.9684933999997</c:v>
                </c:pt>
                <c:pt idx="5461">
                  <c:v>5494.9888464000005</c:v>
                </c:pt>
                <c:pt idx="5462">
                  <c:v>5495.9846994</c:v>
                </c:pt>
                <c:pt idx="5463">
                  <c:v>5497.0069973999998</c:v>
                </c:pt>
                <c:pt idx="5464">
                  <c:v>5498.0046603999999</c:v>
                </c:pt>
                <c:pt idx="5465">
                  <c:v>5499.0211663999999</c:v>
                </c:pt>
                <c:pt idx="5466">
                  <c:v>5500.0368124000006</c:v>
                </c:pt>
                <c:pt idx="5467">
                  <c:v>5501.0365843999998</c:v>
                </c:pt>
                <c:pt idx="5468">
                  <c:v>5502.0524384</c:v>
                </c:pt>
                <c:pt idx="5469">
                  <c:v>5503.0503704000002</c:v>
                </c:pt>
                <c:pt idx="5470">
                  <c:v>5504.0526684000006</c:v>
                </c:pt>
                <c:pt idx="5471">
                  <c:v>5505.0682224000002</c:v>
                </c:pt>
                <c:pt idx="5472">
                  <c:v>5506.0687754</c:v>
                </c:pt>
                <c:pt idx="5473">
                  <c:v>5507.0910094000001</c:v>
                </c:pt>
                <c:pt idx="5474">
                  <c:v>5508.1063753999997</c:v>
                </c:pt>
                <c:pt idx="5475">
                  <c:v>5509.0996534000005</c:v>
                </c:pt>
                <c:pt idx="5476">
                  <c:v>5510.1059714000003</c:v>
                </c:pt>
                <c:pt idx="5477">
                  <c:v>5511.0990573999998</c:v>
                </c:pt>
                <c:pt idx="5478">
                  <c:v>5512.0989363999997</c:v>
                </c:pt>
                <c:pt idx="5479">
                  <c:v>5513.0996144000001</c:v>
                </c:pt>
                <c:pt idx="5480">
                  <c:v>5514.0992514</c:v>
                </c:pt>
                <c:pt idx="5481">
                  <c:v>5515.1065704000002</c:v>
                </c:pt>
                <c:pt idx="5482">
                  <c:v>5516.1151564000002</c:v>
                </c:pt>
                <c:pt idx="5483">
                  <c:v>5517.1167034</c:v>
                </c:pt>
                <c:pt idx="5484">
                  <c:v>5518.1323573999998</c:v>
                </c:pt>
                <c:pt idx="5485">
                  <c:v>5519.1479283999997</c:v>
                </c:pt>
                <c:pt idx="5486">
                  <c:v>5520.1474853999998</c:v>
                </c:pt>
                <c:pt idx="5487">
                  <c:v>5521.1636613999999</c:v>
                </c:pt>
                <c:pt idx="5488">
                  <c:v>5522.1648854000005</c:v>
                </c:pt>
                <c:pt idx="5489">
                  <c:v>5523.1787303999999</c:v>
                </c:pt>
                <c:pt idx="5490">
                  <c:v>5524.1819673999998</c:v>
                </c:pt>
                <c:pt idx="5491">
                  <c:v>5525.1787254000001</c:v>
                </c:pt>
                <c:pt idx="5492">
                  <c:v>5526.1707993999999</c:v>
                </c:pt>
                <c:pt idx="5493">
                  <c:v>5527.1949924</c:v>
                </c:pt>
                <c:pt idx="5494">
                  <c:v>5528.2016394000002</c:v>
                </c:pt>
                <c:pt idx="5495">
                  <c:v>5529.2260124000004</c:v>
                </c:pt>
                <c:pt idx="5496">
                  <c:v>5530.2176873999997</c:v>
                </c:pt>
                <c:pt idx="5497">
                  <c:v>5531.2220404</c:v>
                </c:pt>
                <c:pt idx="5498">
                  <c:v>5532.2295264000004</c:v>
                </c:pt>
                <c:pt idx="5499">
                  <c:v>5533.2196014000001</c:v>
                </c:pt>
                <c:pt idx="5500">
                  <c:v>5534.2226843999997</c:v>
                </c:pt>
                <c:pt idx="5501">
                  <c:v>5535.2233414000002</c:v>
                </c:pt>
                <c:pt idx="5502">
                  <c:v>5536.2376724000005</c:v>
                </c:pt>
                <c:pt idx="5503">
                  <c:v>5537.2501763999999</c:v>
                </c:pt>
                <c:pt idx="5504">
                  <c:v>5538.2576304000004</c:v>
                </c:pt>
                <c:pt idx="5505">
                  <c:v>5539.2606314000004</c:v>
                </c:pt>
                <c:pt idx="5506">
                  <c:v>5540.2766774000002</c:v>
                </c:pt>
                <c:pt idx="5507">
                  <c:v>5541.3028794000002</c:v>
                </c:pt>
                <c:pt idx="5508">
                  <c:v>5542.3218913999999</c:v>
                </c:pt>
                <c:pt idx="5509">
                  <c:v>5543.3442234000004</c:v>
                </c:pt>
                <c:pt idx="5510">
                  <c:v>5544.3579324000002</c:v>
                </c:pt>
                <c:pt idx="5511">
                  <c:v>5545.3846143999999</c:v>
                </c:pt>
                <c:pt idx="5512">
                  <c:v>5546.4004884000005</c:v>
                </c:pt>
                <c:pt idx="5513">
                  <c:v>5547.3006494000001</c:v>
                </c:pt>
                <c:pt idx="5514">
                  <c:v>5548.3047844000002</c:v>
                </c:pt>
                <c:pt idx="5515">
                  <c:v>5549.3029344000006</c:v>
                </c:pt>
                <c:pt idx="5516">
                  <c:v>5550.3030364000006</c:v>
                </c:pt>
                <c:pt idx="5517">
                  <c:v>5551.3126033999997</c:v>
                </c:pt>
                <c:pt idx="5518">
                  <c:v>5552.3121044</c:v>
                </c:pt>
                <c:pt idx="5519">
                  <c:v>5553.3405914000004</c:v>
                </c:pt>
                <c:pt idx="5520">
                  <c:v>5554.3564144000002</c:v>
                </c:pt>
                <c:pt idx="5521">
                  <c:v>5555.3467953999998</c:v>
                </c:pt>
                <c:pt idx="5522">
                  <c:v>5556.3484784000002</c:v>
                </c:pt>
                <c:pt idx="5523">
                  <c:v>5557.3560914</c:v>
                </c:pt>
                <c:pt idx="5524">
                  <c:v>5558.3502814000003</c:v>
                </c:pt>
                <c:pt idx="5525">
                  <c:v>5559.3500783999998</c:v>
                </c:pt>
                <c:pt idx="5526">
                  <c:v>5560.3629523999998</c:v>
                </c:pt>
                <c:pt idx="5527">
                  <c:v>5561.3852794000004</c:v>
                </c:pt>
                <c:pt idx="5528">
                  <c:v>5562.3847204000003</c:v>
                </c:pt>
                <c:pt idx="5529">
                  <c:v>5563.4030033999998</c:v>
                </c:pt>
                <c:pt idx="5530">
                  <c:v>5564.4003674000005</c:v>
                </c:pt>
                <c:pt idx="5531">
                  <c:v>5565.4003074000002</c:v>
                </c:pt>
                <c:pt idx="5532">
                  <c:v>5566.4006964</c:v>
                </c:pt>
                <c:pt idx="5533">
                  <c:v>5567.4010164000001</c:v>
                </c:pt>
                <c:pt idx="5534">
                  <c:v>5568.4033553999998</c:v>
                </c:pt>
                <c:pt idx="5535">
                  <c:v>5569.4026984000002</c:v>
                </c:pt>
                <c:pt idx="5536">
                  <c:v>5570.4030504000002</c:v>
                </c:pt>
                <c:pt idx="5537">
                  <c:v>5571.4080243999997</c:v>
                </c:pt>
                <c:pt idx="5538">
                  <c:v>5572.4267594000003</c:v>
                </c:pt>
                <c:pt idx="5539">
                  <c:v>5573.4275103999998</c:v>
                </c:pt>
                <c:pt idx="5540">
                  <c:v>5574.4247794000003</c:v>
                </c:pt>
                <c:pt idx="5541">
                  <c:v>5575.4247703999999</c:v>
                </c:pt>
                <c:pt idx="5542">
                  <c:v>5576.4288414000002</c:v>
                </c:pt>
                <c:pt idx="5543">
                  <c:v>5577.4357914000002</c:v>
                </c:pt>
                <c:pt idx="5544">
                  <c:v>5578.4516934000003</c:v>
                </c:pt>
                <c:pt idx="5545">
                  <c:v>5579.4654584</c:v>
                </c:pt>
                <c:pt idx="5546">
                  <c:v>5580.4815014000005</c:v>
                </c:pt>
                <c:pt idx="5547">
                  <c:v>5581.4792503999997</c:v>
                </c:pt>
                <c:pt idx="5548">
                  <c:v>5582.4812904</c:v>
                </c:pt>
                <c:pt idx="5549">
                  <c:v>5583.4872124000003</c:v>
                </c:pt>
                <c:pt idx="5550">
                  <c:v>5584.4916703999997</c:v>
                </c:pt>
                <c:pt idx="5551">
                  <c:v>5585.4834333999997</c:v>
                </c:pt>
                <c:pt idx="5552">
                  <c:v>5586.4904284000004</c:v>
                </c:pt>
                <c:pt idx="5553">
                  <c:v>5587.5068394</c:v>
                </c:pt>
                <c:pt idx="5554">
                  <c:v>5588.5095904</c:v>
                </c:pt>
                <c:pt idx="5555">
                  <c:v>5589.5260533999999</c:v>
                </c:pt>
                <c:pt idx="5556">
                  <c:v>5590.5209744000003</c:v>
                </c:pt>
                <c:pt idx="5557">
                  <c:v>5591.5369974000005</c:v>
                </c:pt>
                <c:pt idx="5558">
                  <c:v>5592.5592854000006</c:v>
                </c:pt>
                <c:pt idx="5559">
                  <c:v>5593.5659814000001</c:v>
                </c:pt>
                <c:pt idx="5560">
                  <c:v>5594.5886504</c:v>
                </c:pt>
                <c:pt idx="5561">
                  <c:v>5595.5881343999999</c:v>
                </c:pt>
                <c:pt idx="5562">
                  <c:v>5596.6063033999999</c:v>
                </c:pt>
                <c:pt idx="5563">
                  <c:v>5597.5912423999998</c:v>
                </c:pt>
                <c:pt idx="5564">
                  <c:v>5598.6050934000004</c:v>
                </c:pt>
                <c:pt idx="5565">
                  <c:v>5599.5921343999998</c:v>
                </c:pt>
                <c:pt idx="5566">
                  <c:v>5600.5925404</c:v>
                </c:pt>
                <c:pt idx="5567">
                  <c:v>5601.6061604000006</c:v>
                </c:pt>
                <c:pt idx="5568">
                  <c:v>5602.6216273999999</c:v>
                </c:pt>
                <c:pt idx="5569">
                  <c:v>5603.6257474000004</c:v>
                </c:pt>
                <c:pt idx="5570">
                  <c:v>5604.6530294000004</c:v>
                </c:pt>
                <c:pt idx="5571">
                  <c:v>5605.6664843999997</c:v>
                </c:pt>
                <c:pt idx="5572">
                  <c:v>5606.6823854000004</c:v>
                </c:pt>
                <c:pt idx="5573">
                  <c:v>5607.6985684000001</c:v>
                </c:pt>
                <c:pt idx="5574">
                  <c:v>5608.6857173999997</c:v>
                </c:pt>
                <c:pt idx="5575">
                  <c:v>5609.7081114000002</c:v>
                </c:pt>
                <c:pt idx="5576">
                  <c:v>5610.7302123999998</c:v>
                </c:pt>
                <c:pt idx="5577">
                  <c:v>5611.7460244000004</c:v>
                </c:pt>
                <c:pt idx="5578">
                  <c:v>5612.7614834000005</c:v>
                </c:pt>
                <c:pt idx="5579">
                  <c:v>5613.7775104000002</c:v>
                </c:pt>
                <c:pt idx="5580">
                  <c:v>5614.7757763999998</c:v>
                </c:pt>
                <c:pt idx="5581">
                  <c:v>5615.7912643999998</c:v>
                </c:pt>
                <c:pt idx="5582">
                  <c:v>5616.8071864000003</c:v>
                </c:pt>
                <c:pt idx="5583">
                  <c:v>5617.7982544000006</c:v>
                </c:pt>
                <c:pt idx="5584">
                  <c:v>5618.8145863999998</c:v>
                </c:pt>
                <c:pt idx="5585">
                  <c:v>5619.8371174000004</c:v>
                </c:pt>
                <c:pt idx="5586">
                  <c:v>5620.8438154000005</c:v>
                </c:pt>
                <c:pt idx="5587">
                  <c:v>5621.8513504000002</c:v>
                </c:pt>
                <c:pt idx="5588">
                  <c:v>5622.8558164000005</c:v>
                </c:pt>
                <c:pt idx="5589">
                  <c:v>5623.8465684000003</c:v>
                </c:pt>
                <c:pt idx="5590">
                  <c:v>5624.8623583999997</c:v>
                </c:pt>
                <c:pt idx="5591">
                  <c:v>5625.8655944000002</c:v>
                </c:pt>
                <c:pt idx="5592">
                  <c:v>5626.8862974000003</c:v>
                </c:pt>
                <c:pt idx="5593">
                  <c:v>5627.8904774000002</c:v>
                </c:pt>
                <c:pt idx="5594">
                  <c:v>5628.8901984000004</c:v>
                </c:pt>
                <c:pt idx="5595">
                  <c:v>5629.8878863999998</c:v>
                </c:pt>
                <c:pt idx="5596">
                  <c:v>5630.8960314000005</c:v>
                </c:pt>
                <c:pt idx="5597">
                  <c:v>5631.9119013999998</c:v>
                </c:pt>
                <c:pt idx="5598">
                  <c:v>5632.9341584000003</c:v>
                </c:pt>
                <c:pt idx="5599">
                  <c:v>5633.9255493999999</c:v>
                </c:pt>
                <c:pt idx="5600">
                  <c:v>5634.9255104000003</c:v>
                </c:pt>
                <c:pt idx="5601">
                  <c:v>5635.9382504000005</c:v>
                </c:pt>
                <c:pt idx="5602">
                  <c:v>5636.9546743999999</c:v>
                </c:pt>
                <c:pt idx="5603">
                  <c:v>5637.9708534000001</c:v>
                </c:pt>
                <c:pt idx="5604">
                  <c:v>5638.9683003999999</c:v>
                </c:pt>
                <c:pt idx="5605">
                  <c:v>5639.9689404000001</c:v>
                </c:pt>
                <c:pt idx="5606">
                  <c:v>5640.9689844000004</c:v>
                </c:pt>
                <c:pt idx="5607">
                  <c:v>5641.9845403999998</c:v>
                </c:pt>
                <c:pt idx="5608">
                  <c:v>5643.0072934</c:v>
                </c:pt>
                <c:pt idx="5609">
                  <c:v>5644.0278924000004</c:v>
                </c:pt>
                <c:pt idx="5610">
                  <c:v>5645.0275154000001</c:v>
                </c:pt>
                <c:pt idx="5611">
                  <c:v>5646.0255124000005</c:v>
                </c:pt>
                <c:pt idx="5612">
                  <c:v>5647.0434284000003</c:v>
                </c:pt>
                <c:pt idx="5613">
                  <c:v>5648.0595554000001</c:v>
                </c:pt>
                <c:pt idx="5614">
                  <c:v>5649.0575114000003</c:v>
                </c:pt>
                <c:pt idx="5615">
                  <c:v>5650.0737853999999</c:v>
                </c:pt>
                <c:pt idx="5616">
                  <c:v>5651.0652144000005</c:v>
                </c:pt>
                <c:pt idx="5617">
                  <c:v>5652.0717543999999</c:v>
                </c:pt>
                <c:pt idx="5618">
                  <c:v>5653.0736853999997</c:v>
                </c:pt>
                <c:pt idx="5619">
                  <c:v>5654.0953064000005</c:v>
                </c:pt>
                <c:pt idx="5620">
                  <c:v>5655.1012184000001</c:v>
                </c:pt>
                <c:pt idx="5621">
                  <c:v>5656.0996844000001</c:v>
                </c:pt>
                <c:pt idx="5622">
                  <c:v>5657.1038484000001</c:v>
                </c:pt>
                <c:pt idx="5623">
                  <c:v>5658.1354404000003</c:v>
                </c:pt>
                <c:pt idx="5624">
                  <c:v>5659.1598113999999</c:v>
                </c:pt>
                <c:pt idx="5625">
                  <c:v>5660.1712984000005</c:v>
                </c:pt>
                <c:pt idx="5626">
                  <c:v>5661.1851094000003</c:v>
                </c:pt>
                <c:pt idx="5627">
                  <c:v>5662.2143464000001</c:v>
                </c:pt>
                <c:pt idx="5628">
                  <c:v>5663.2105814000006</c:v>
                </c:pt>
                <c:pt idx="5629">
                  <c:v>5664.2103474000005</c:v>
                </c:pt>
                <c:pt idx="5630">
                  <c:v>5665.2121883999998</c:v>
                </c:pt>
                <c:pt idx="5631">
                  <c:v>5666.2350034000001</c:v>
                </c:pt>
                <c:pt idx="5632">
                  <c:v>5667.2525783999999</c:v>
                </c:pt>
                <c:pt idx="5633">
                  <c:v>5668.2631134000003</c:v>
                </c:pt>
                <c:pt idx="5634">
                  <c:v>5669.2823114000003</c:v>
                </c:pt>
                <c:pt idx="5635">
                  <c:v>5670.2822014000003</c:v>
                </c:pt>
                <c:pt idx="5636">
                  <c:v>5671.1856874000005</c:v>
                </c:pt>
                <c:pt idx="5637">
                  <c:v>5672.1860524000003</c:v>
                </c:pt>
                <c:pt idx="5638">
                  <c:v>5673.1865693999998</c:v>
                </c:pt>
                <c:pt idx="5639">
                  <c:v>5674.2002603999999</c:v>
                </c:pt>
                <c:pt idx="5640">
                  <c:v>5675.2159683999998</c:v>
                </c:pt>
                <c:pt idx="5641">
                  <c:v>5676.2073754000003</c:v>
                </c:pt>
                <c:pt idx="5642">
                  <c:v>5677.2294443999999</c:v>
                </c:pt>
                <c:pt idx="5643">
                  <c:v>5678.2373484</c:v>
                </c:pt>
                <c:pt idx="5644">
                  <c:v>5679.2344564000005</c:v>
                </c:pt>
                <c:pt idx="5645">
                  <c:v>5680.2355853999998</c:v>
                </c:pt>
                <c:pt idx="5646">
                  <c:v>5681.2359803999998</c:v>
                </c:pt>
                <c:pt idx="5647">
                  <c:v>5682.2513534</c:v>
                </c:pt>
                <c:pt idx="5648">
                  <c:v>5683.2667544000005</c:v>
                </c:pt>
                <c:pt idx="5649">
                  <c:v>5684.2804264000006</c:v>
                </c:pt>
                <c:pt idx="5650">
                  <c:v>5685.2873534</c:v>
                </c:pt>
                <c:pt idx="5651">
                  <c:v>5686.3031744</c:v>
                </c:pt>
                <c:pt idx="5652">
                  <c:v>5687.3084343999999</c:v>
                </c:pt>
                <c:pt idx="5653">
                  <c:v>5688.3108474000001</c:v>
                </c:pt>
                <c:pt idx="5654">
                  <c:v>5689.3329824000002</c:v>
                </c:pt>
                <c:pt idx="5655">
                  <c:v>5690.3564474000004</c:v>
                </c:pt>
                <c:pt idx="5656">
                  <c:v>5691.3410554000002</c:v>
                </c:pt>
                <c:pt idx="5657">
                  <c:v>5692.3573074000005</c:v>
                </c:pt>
                <c:pt idx="5658">
                  <c:v>5693.3638283999999</c:v>
                </c:pt>
                <c:pt idx="5659">
                  <c:v>5694.3686213999999</c:v>
                </c:pt>
                <c:pt idx="5660">
                  <c:v>5695.3669654000005</c:v>
                </c:pt>
                <c:pt idx="5661">
                  <c:v>5696.3825874000004</c:v>
                </c:pt>
                <c:pt idx="5662">
                  <c:v>5697.3984864000004</c:v>
                </c:pt>
                <c:pt idx="5663">
                  <c:v>5698.3996514</c:v>
                </c:pt>
                <c:pt idx="5664">
                  <c:v>5699.3896554000003</c:v>
                </c:pt>
                <c:pt idx="5665">
                  <c:v>5700.4183923999999</c:v>
                </c:pt>
                <c:pt idx="5666">
                  <c:v>5701.4179054000006</c:v>
                </c:pt>
                <c:pt idx="5667">
                  <c:v>5702.4182104000001</c:v>
                </c:pt>
                <c:pt idx="5668">
                  <c:v>5703.4187824000001</c:v>
                </c:pt>
                <c:pt idx="5669">
                  <c:v>5704.4259594000005</c:v>
                </c:pt>
                <c:pt idx="5670">
                  <c:v>5705.4265293999997</c:v>
                </c:pt>
                <c:pt idx="5671">
                  <c:v>5706.4263164000004</c:v>
                </c:pt>
                <c:pt idx="5672">
                  <c:v>5707.4327634000001</c:v>
                </c:pt>
                <c:pt idx="5673">
                  <c:v>5708.4258244000002</c:v>
                </c:pt>
                <c:pt idx="5674">
                  <c:v>5709.4310323999998</c:v>
                </c:pt>
                <c:pt idx="5675">
                  <c:v>5710.4203103999998</c:v>
                </c:pt>
                <c:pt idx="5676">
                  <c:v>5711.4208553999997</c:v>
                </c:pt>
                <c:pt idx="5677">
                  <c:v>5712.4294203999998</c:v>
                </c:pt>
                <c:pt idx="5678">
                  <c:v>5713.4207704</c:v>
                </c:pt>
                <c:pt idx="5679">
                  <c:v>5714.4277763999999</c:v>
                </c:pt>
                <c:pt idx="5680">
                  <c:v>5715.4254104000001</c:v>
                </c:pt>
                <c:pt idx="5681">
                  <c:v>5716.4257503999997</c:v>
                </c:pt>
                <c:pt idx="5682">
                  <c:v>5717.4420104000001</c:v>
                </c:pt>
                <c:pt idx="5683">
                  <c:v>5718.4485174000001</c:v>
                </c:pt>
                <c:pt idx="5684">
                  <c:v>5719.4475424000002</c:v>
                </c:pt>
                <c:pt idx="5685">
                  <c:v>5720.4527613999999</c:v>
                </c:pt>
                <c:pt idx="5686">
                  <c:v>5721.4754364</c:v>
                </c:pt>
                <c:pt idx="5687">
                  <c:v>5722.4661883999997</c:v>
                </c:pt>
                <c:pt idx="5688">
                  <c:v>5723.4670614000006</c:v>
                </c:pt>
                <c:pt idx="5689">
                  <c:v>5724.4671743999997</c:v>
                </c:pt>
                <c:pt idx="5690">
                  <c:v>5725.4740864000005</c:v>
                </c:pt>
                <c:pt idx="5691">
                  <c:v>5726.4807564000002</c:v>
                </c:pt>
                <c:pt idx="5692">
                  <c:v>5727.4888173999998</c:v>
                </c:pt>
                <c:pt idx="5693">
                  <c:v>5728.4861443999998</c:v>
                </c:pt>
                <c:pt idx="5694">
                  <c:v>5729.4919903999998</c:v>
                </c:pt>
                <c:pt idx="5695">
                  <c:v>5730.4819723999999</c:v>
                </c:pt>
                <c:pt idx="5696">
                  <c:v>5731.4973393999999</c:v>
                </c:pt>
                <c:pt idx="5697">
                  <c:v>5732.5204954000001</c:v>
                </c:pt>
                <c:pt idx="5698">
                  <c:v>5733.5185283999999</c:v>
                </c:pt>
                <c:pt idx="5699">
                  <c:v>5734.5188963999999</c:v>
                </c:pt>
                <c:pt idx="5700">
                  <c:v>5735.5227604000002</c:v>
                </c:pt>
                <c:pt idx="5701">
                  <c:v>5736.5344574000001</c:v>
                </c:pt>
                <c:pt idx="5702">
                  <c:v>5737.5592824000005</c:v>
                </c:pt>
                <c:pt idx="5703">
                  <c:v>5738.5590784000005</c:v>
                </c:pt>
                <c:pt idx="5704">
                  <c:v>5739.5688194000004</c:v>
                </c:pt>
                <c:pt idx="5705">
                  <c:v>5740.6165784000004</c:v>
                </c:pt>
                <c:pt idx="5706">
                  <c:v>5741.5977383999998</c:v>
                </c:pt>
                <c:pt idx="5707">
                  <c:v>5742.5985654000006</c:v>
                </c:pt>
                <c:pt idx="5708">
                  <c:v>5743.6121554000001</c:v>
                </c:pt>
                <c:pt idx="5709">
                  <c:v>5744.6223523999997</c:v>
                </c:pt>
                <c:pt idx="5710">
                  <c:v>5745.6128903999997</c:v>
                </c:pt>
                <c:pt idx="5711">
                  <c:v>5746.6342094000001</c:v>
                </c:pt>
                <c:pt idx="5712">
                  <c:v>5747.6525143999997</c:v>
                </c:pt>
                <c:pt idx="5713">
                  <c:v>5748.6533944000003</c:v>
                </c:pt>
                <c:pt idx="5714">
                  <c:v>5749.6772594000004</c:v>
                </c:pt>
                <c:pt idx="5715">
                  <c:v>5750.6998284000001</c:v>
                </c:pt>
                <c:pt idx="5716">
                  <c:v>5751.7132484000003</c:v>
                </c:pt>
                <c:pt idx="5717">
                  <c:v>5752.7121404</c:v>
                </c:pt>
                <c:pt idx="5718">
                  <c:v>5753.7287053999999</c:v>
                </c:pt>
                <c:pt idx="5719">
                  <c:v>5754.7283414000003</c:v>
                </c:pt>
                <c:pt idx="5720">
                  <c:v>5755.7443754000005</c:v>
                </c:pt>
                <c:pt idx="5721">
                  <c:v>5756.7517954000004</c:v>
                </c:pt>
                <c:pt idx="5722">
                  <c:v>5757.7577573999997</c:v>
                </c:pt>
                <c:pt idx="5723">
                  <c:v>5758.7784854000001</c:v>
                </c:pt>
                <c:pt idx="5724">
                  <c:v>5759.6765593999999</c:v>
                </c:pt>
                <c:pt idx="5725">
                  <c:v>5760.6832893999999</c:v>
                </c:pt>
                <c:pt idx="5726">
                  <c:v>5761.6876744000001</c:v>
                </c:pt>
                <c:pt idx="5727">
                  <c:v>5762.6875203999998</c:v>
                </c:pt>
                <c:pt idx="5728">
                  <c:v>5763.6884864000003</c:v>
                </c:pt>
                <c:pt idx="5729">
                  <c:v>5764.7007484000005</c:v>
                </c:pt>
                <c:pt idx="5730">
                  <c:v>5765.7131534</c:v>
                </c:pt>
                <c:pt idx="5731">
                  <c:v>5766.7133124000002</c:v>
                </c:pt>
                <c:pt idx="5732">
                  <c:v>5767.7289104000001</c:v>
                </c:pt>
                <c:pt idx="5733">
                  <c:v>5768.7209554000001</c:v>
                </c:pt>
                <c:pt idx="5734">
                  <c:v>5769.7220234000006</c:v>
                </c:pt>
                <c:pt idx="5735">
                  <c:v>5770.7299193999997</c:v>
                </c:pt>
                <c:pt idx="5736">
                  <c:v>5771.7213923999998</c:v>
                </c:pt>
                <c:pt idx="5737">
                  <c:v>5772.7372854000005</c:v>
                </c:pt>
                <c:pt idx="5738">
                  <c:v>5773.7524484000005</c:v>
                </c:pt>
                <c:pt idx="5739">
                  <c:v>5774.7681413999999</c:v>
                </c:pt>
                <c:pt idx="5740">
                  <c:v>5775.7804344000006</c:v>
                </c:pt>
                <c:pt idx="5741">
                  <c:v>5776.7808403999998</c:v>
                </c:pt>
                <c:pt idx="5742">
                  <c:v>5777.7854204000005</c:v>
                </c:pt>
                <c:pt idx="5743">
                  <c:v>5778.7831974000001</c:v>
                </c:pt>
                <c:pt idx="5744">
                  <c:v>5779.7898814</c:v>
                </c:pt>
                <c:pt idx="5745">
                  <c:v>5780.7969653999999</c:v>
                </c:pt>
                <c:pt idx="5746">
                  <c:v>5781.8101034000001</c:v>
                </c:pt>
                <c:pt idx="5747">
                  <c:v>5782.8174354000002</c:v>
                </c:pt>
                <c:pt idx="5748">
                  <c:v>5783.8175754000004</c:v>
                </c:pt>
                <c:pt idx="5749">
                  <c:v>5784.8238394</c:v>
                </c:pt>
                <c:pt idx="5750">
                  <c:v>5785.8177234000004</c:v>
                </c:pt>
                <c:pt idx="5751">
                  <c:v>5786.8188614000001</c:v>
                </c:pt>
                <c:pt idx="5752">
                  <c:v>5787.8329184000004</c:v>
                </c:pt>
                <c:pt idx="5753">
                  <c:v>5788.8321023999997</c:v>
                </c:pt>
                <c:pt idx="5754">
                  <c:v>5789.8480404000002</c:v>
                </c:pt>
                <c:pt idx="5755">
                  <c:v>5790.8479373999999</c:v>
                </c:pt>
                <c:pt idx="5756">
                  <c:v>5791.8484634000006</c:v>
                </c:pt>
                <c:pt idx="5757">
                  <c:v>5792.8615983999998</c:v>
                </c:pt>
                <c:pt idx="5758">
                  <c:v>5793.8832603999999</c:v>
                </c:pt>
                <c:pt idx="5759">
                  <c:v>5794.8990764</c:v>
                </c:pt>
                <c:pt idx="5760">
                  <c:v>5795.9029093999998</c:v>
                </c:pt>
                <c:pt idx="5761">
                  <c:v>5796.9156573999999</c:v>
                </c:pt>
                <c:pt idx="5762">
                  <c:v>5797.9065553999999</c:v>
                </c:pt>
                <c:pt idx="5763">
                  <c:v>5798.9226644</c:v>
                </c:pt>
                <c:pt idx="5764">
                  <c:v>5799.9277063999998</c:v>
                </c:pt>
                <c:pt idx="5765">
                  <c:v>5800.9318914000005</c:v>
                </c:pt>
                <c:pt idx="5766">
                  <c:v>5801.9224714000002</c:v>
                </c:pt>
                <c:pt idx="5767">
                  <c:v>5802.9291184000003</c:v>
                </c:pt>
                <c:pt idx="5768">
                  <c:v>5803.9298183999999</c:v>
                </c:pt>
                <c:pt idx="5769">
                  <c:v>5804.9219984000001</c:v>
                </c:pt>
                <c:pt idx="5770">
                  <c:v>5805.9215714000002</c:v>
                </c:pt>
                <c:pt idx="5771">
                  <c:v>5806.9225234000005</c:v>
                </c:pt>
                <c:pt idx="5772">
                  <c:v>5807.9213184</c:v>
                </c:pt>
                <c:pt idx="5773">
                  <c:v>5808.9323414</c:v>
                </c:pt>
                <c:pt idx="5774">
                  <c:v>5809.9320974000002</c:v>
                </c:pt>
                <c:pt idx="5775">
                  <c:v>5810.9269824000003</c:v>
                </c:pt>
                <c:pt idx="5776">
                  <c:v>5811.9340354000005</c:v>
                </c:pt>
                <c:pt idx="5777">
                  <c:v>5812.9343654000004</c:v>
                </c:pt>
                <c:pt idx="5778">
                  <c:v>5813.9199654000004</c:v>
                </c:pt>
                <c:pt idx="5779">
                  <c:v>5814.9267123999998</c:v>
                </c:pt>
                <c:pt idx="5780">
                  <c:v>5815.9273573999999</c:v>
                </c:pt>
                <c:pt idx="5781">
                  <c:v>5816.9277984</c:v>
                </c:pt>
                <c:pt idx="5782">
                  <c:v>5817.9320423999998</c:v>
                </c:pt>
                <c:pt idx="5783">
                  <c:v>5818.9400254000002</c:v>
                </c:pt>
                <c:pt idx="5784">
                  <c:v>5819.9556674000005</c:v>
                </c:pt>
                <c:pt idx="5785">
                  <c:v>5820.9689544000003</c:v>
                </c:pt>
                <c:pt idx="5786">
                  <c:v>5821.9723863999998</c:v>
                </c:pt>
                <c:pt idx="5787">
                  <c:v>5822.9808444</c:v>
                </c:pt>
                <c:pt idx="5788">
                  <c:v>5823.9812034000006</c:v>
                </c:pt>
                <c:pt idx="5789">
                  <c:v>5825.0053864000001</c:v>
                </c:pt>
                <c:pt idx="5790">
                  <c:v>5826.0245243999998</c:v>
                </c:pt>
                <c:pt idx="5791">
                  <c:v>5827.0463983999998</c:v>
                </c:pt>
                <c:pt idx="5792">
                  <c:v>5828.0660073999998</c:v>
                </c:pt>
                <c:pt idx="5793">
                  <c:v>5829.0536683999999</c:v>
                </c:pt>
                <c:pt idx="5794">
                  <c:v>5830.0537444000001</c:v>
                </c:pt>
                <c:pt idx="5795">
                  <c:v>5831.0508983999998</c:v>
                </c:pt>
                <c:pt idx="5796">
                  <c:v>5832.0581024000003</c:v>
                </c:pt>
                <c:pt idx="5797">
                  <c:v>5833.0738124</c:v>
                </c:pt>
                <c:pt idx="5798">
                  <c:v>5834.0745803999998</c:v>
                </c:pt>
                <c:pt idx="5799">
                  <c:v>5835.0897323999998</c:v>
                </c:pt>
                <c:pt idx="5800">
                  <c:v>5836.1060853999998</c:v>
                </c:pt>
                <c:pt idx="5801">
                  <c:v>5837.1063863999998</c:v>
                </c:pt>
                <c:pt idx="5802">
                  <c:v>5838.1222084000001</c:v>
                </c:pt>
                <c:pt idx="5803">
                  <c:v>5839.1159554000005</c:v>
                </c:pt>
                <c:pt idx="5804">
                  <c:v>5840.1234424000004</c:v>
                </c:pt>
                <c:pt idx="5805">
                  <c:v>5841.1395294000004</c:v>
                </c:pt>
                <c:pt idx="5806">
                  <c:v>5842.1449364</c:v>
                </c:pt>
                <c:pt idx="5807">
                  <c:v>5843.1629094</c:v>
                </c:pt>
                <c:pt idx="5808">
                  <c:v>5844.1822204</c:v>
                </c:pt>
                <c:pt idx="5809">
                  <c:v>5845.1982764000004</c:v>
                </c:pt>
                <c:pt idx="5810">
                  <c:v>5846.1979283999999</c:v>
                </c:pt>
                <c:pt idx="5811">
                  <c:v>5847.2231164000004</c:v>
                </c:pt>
                <c:pt idx="5812">
                  <c:v>5848.2111154000004</c:v>
                </c:pt>
                <c:pt idx="5813">
                  <c:v>5849.2179673999999</c:v>
                </c:pt>
                <c:pt idx="5814">
                  <c:v>5850.2339234000001</c:v>
                </c:pt>
                <c:pt idx="5815">
                  <c:v>5851.2345053999998</c:v>
                </c:pt>
                <c:pt idx="5816">
                  <c:v>5852.2568894000005</c:v>
                </c:pt>
                <c:pt idx="5817">
                  <c:v>5853.2720644000001</c:v>
                </c:pt>
                <c:pt idx="5818">
                  <c:v>5854.2630674000002</c:v>
                </c:pt>
                <c:pt idx="5819">
                  <c:v>5855.2698393999999</c:v>
                </c:pt>
                <c:pt idx="5820">
                  <c:v>5856.2747823999998</c:v>
                </c:pt>
                <c:pt idx="5821">
                  <c:v>5857.2879564000004</c:v>
                </c:pt>
                <c:pt idx="5822">
                  <c:v>5858.3039754000001</c:v>
                </c:pt>
                <c:pt idx="5823">
                  <c:v>5859.3087783999999</c:v>
                </c:pt>
                <c:pt idx="5824">
                  <c:v>5860.3041223999999</c:v>
                </c:pt>
                <c:pt idx="5825">
                  <c:v>5861.3317343999997</c:v>
                </c:pt>
                <c:pt idx="5826">
                  <c:v>5862.3428754000006</c:v>
                </c:pt>
                <c:pt idx="5827">
                  <c:v>5863.3438483999998</c:v>
                </c:pt>
                <c:pt idx="5828">
                  <c:v>5864.3486923999999</c:v>
                </c:pt>
                <c:pt idx="5829">
                  <c:v>5865.3554854000004</c:v>
                </c:pt>
                <c:pt idx="5830">
                  <c:v>5866.3533933999997</c:v>
                </c:pt>
                <c:pt idx="5831">
                  <c:v>5867.3533414000003</c:v>
                </c:pt>
                <c:pt idx="5832">
                  <c:v>5868.3598733999997</c:v>
                </c:pt>
                <c:pt idx="5833">
                  <c:v>5869.3689424000004</c:v>
                </c:pt>
                <c:pt idx="5834">
                  <c:v>5870.3848613999999</c:v>
                </c:pt>
                <c:pt idx="5835">
                  <c:v>5871.3902254000004</c:v>
                </c:pt>
                <c:pt idx="5836">
                  <c:v>5872.4062733999999</c:v>
                </c:pt>
                <c:pt idx="5837">
                  <c:v>5873.4236464000005</c:v>
                </c:pt>
                <c:pt idx="5838">
                  <c:v>5874.4281923999997</c:v>
                </c:pt>
                <c:pt idx="5839">
                  <c:v>5875.4334034000003</c:v>
                </c:pt>
                <c:pt idx="5840">
                  <c:v>5876.4636574000006</c:v>
                </c:pt>
                <c:pt idx="5841">
                  <c:v>5877.4672694000001</c:v>
                </c:pt>
                <c:pt idx="5842">
                  <c:v>5878.4718614000003</c:v>
                </c:pt>
                <c:pt idx="5843">
                  <c:v>5879.4866044</c:v>
                </c:pt>
                <c:pt idx="5844">
                  <c:v>5880.5039533999998</c:v>
                </c:pt>
                <c:pt idx="5845">
                  <c:v>5881.5343824000001</c:v>
                </c:pt>
                <c:pt idx="5846">
                  <c:v>5882.5638743999998</c:v>
                </c:pt>
                <c:pt idx="5847">
                  <c:v>5883.4726784000004</c:v>
                </c:pt>
                <c:pt idx="5848">
                  <c:v>5884.4760144000002</c:v>
                </c:pt>
                <c:pt idx="5849">
                  <c:v>5885.4695834000004</c:v>
                </c:pt>
                <c:pt idx="5850">
                  <c:v>5886.4846494000003</c:v>
                </c:pt>
                <c:pt idx="5851">
                  <c:v>5887.4979484000005</c:v>
                </c:pt>
                <c:pt idx="5852">
                  <c:v>5888.5134164000001</c:v>
                </c:pt>
                <c:pt idx="5853">
                  <c:v>5889.5132314000002</c:v>
                </c:pt>
                <c:pt idx="5854">
                  <c:v>5890.5197864000002</c:v>
                </c:pt>
                <c:pt idx="5855">
                  <c:v>5891.5201324</c:v>
                </c:pt>
                <c:pt idx="5856">
                  <c:v>5892.5331924000002</c:v>
                </c:pt>
                <c:pt idx="5857">
                  <c:v>5893.5486994000003</c:v>
                </c:pt>
                <c:pt idx="5858">
                  <c:v>5894.5464274000005</c:v>
                </c:pt>
                <c:pt idx="5859">
                  <c:v>5895.5586584000002</c:v>
                </c:pt>
                <c:pt idx="5860">
                  <c:v>5896.5595973999998</c:v>
                </c:pt>
                <c:pt idx="5861">
                  <c:v>5897.5593954000005</c:v>
                </c:pt>
                <c:pt idx="5862">
                  <c:v>5898.5632194</c:v>
                </c:pt>
                <c:pt idx="5863">
                  <c:v>5899.5767394000004</c:v>
                </c:pt>
                <c:pt idx="5864">
                  <c:v>5900.6037624000001</c:v>
                </c:pt>
                <c:pt idx="5865">
                  <c:v>5901.6136854000006</c:v>
                </c:pt>
                <c:pt idx="5866">
                  <c:v>5902.6149034</c:v>
                </c:pt>
                <c:pt idx="5867">
                  <c:v>5903.6282504000001</c:v>
                </c:pt>
                <c:pt idx="5868">
                  <c:v>5904.6442244</c:v>
                </c:pt>
                <c:pt idx="5869">
                  <c:v>5905.6404534000003</c:v>
                </c:pt>
                <c:pt idx="5870">
                  <c:v>5906.6502514000003</c:v>
                </c:pt>
                <c:pt idx="5871">
                  <c:v>5907.6530534000003</c:v>
                </c:pt>
                <c:pt idx="5872">
                  <c:v>5908.6690334000004</c:v>
                </c:pt>
                <c:pt idx="5873">
                  <c:v>5909.6844584</c:v>
                </c:pt>
                <c:pt idx="5874">
                  <c:v>5910.6998964000004</c:v>
                </c:pt>
                <c:pt idx="5875">
                  <c:v>5911.7153554000006</c:v>
                </c:pt>
                <c:pt idx="5876">
                  <c:v>5912.7306313999998</c:v>
                </c:pt>
                <c:pt idx="5877">
                  <c:v>5913.7310914</c:v>
                </c:pt>
                <c:pt idx="5878">
                  <c:v>5914.7448104000005</c:v>
                </c:pt>
                <c:pt idx="5879">
                  <c:v>5915.7605754000006</c:v>
                </c:pt>
                <c:pt idx="5880">
                  <c:v>5916.7769304000003</c:v>
                </c:pt>
                <c:pt idx="5881">
                  <c:v>5917.7923234</c:v>
                </c:pt>
                <c:pt idx="5882">
                  <c:v>5918.8050884000004</c:v>
                </c:pt>
                <c:pt idx="5883">
                  <c:v>5919.7964804000003</c:v>
                </c:pt>
                <c:pt idx="5884">
                  <c:v>5920.7959333999997</c:v>
                </c:pt>
                <c:pt idx="5885">
                  <c:v>5921.8189674000005</c:v>
                </c:pt>
                <c:pt idx="5886">
                  <c:v>5922.8122444000001</c:v>
                </c:pt>
                <c:pt idx="5887">
                  <c:v>5923.8194193999998</c:v>
                </c:pt>
                <c:pt idx="5888">
                  <c:v>5924.8180534000003</c:v>
                </c:pt>
                <c:pt idx="5889">
                  <c:v>5925.8339684000002</c:v>
                </c:pt>
                <c:pt idx="5890">
                  <c:v>5926.8501904000004</c:v>
                </c:pt>
                <c:pt idx="5891">
                  <c:v>5927.8414714</c:v>
                </c:pt>
                <c:pt idx="5892">
                  <c:v>5928.8485744</c:v>
                </c:pt>
                <c:pt idx="5893">
                  <c:v>5929.8428934000003</c:v>
                </c:pt>
                <c:pt idx="5894">
                  <c:v>5930.8466583999998</c:v>
                </c:pt>
                <c:pt idx="5895">
                  <c:v>5931.8479423999997</c:v>
                </c:pt>
                <c:pt idx="5896">
                  <c:v>5932.8478694000005</c:v>
                </c:pt>
                <c:pt idx="5897">
                  <c:v>5933.8490724000003</c:v>
                </c:pt>
                <c:pt idx="5898">
                  <c:v>5934.8565214</c:v>
                </c:pt>
                <c:pt idx="5899">
                  <c:v>5935.8503224000006</c:v>
                </c:pt>
                <c:pt idx="5900">
                  <c:v>5936.8482083999997</c:v>
                </c:pt>
                <c:pt idx="5901">
                  <c:v>5937.8691274000003</c:v>
                </c:pt>
                <c:pt idx="5902">
                  <c:v>5938.8800564000003</c:v>
                </c:pt>
                <c:pt idx="5903">
                  <c:v>5939.8963234000003</c:v>
                </c:pt>
                <c:pt idx="5904">
                  <c:v>5940.9187704000005</c:v>
                </c:pt>
                <c:pt idx="5905">
                  <c:v>5941.9284213999999</c:v>
                </c:pt>
                <c:pt idx="5906">
                  <c:v>5942.9194784000001</c:v>
                </c:pt>
                <c:pt idx="5907">
                  <c:v>5943.9347164000001</c:v>
                </c:pt>
                <c:pt idx="5908">
                  <c:v>5944.9422804000005</c:v>
                </c:pt>
                <c:pt idx="5909">
                  <c:v>5945.9527834</c:v>
                </c:pt>
                <c:pt idx="5910">
                  <c:v>5946.9839683999999</c:v>
                </c:pt>
                <c:pt idx="5911">
                  <c:v>5948.0226554000001</c:v>
                </c:pt>
                <c:pt idx="5912">
                  <c:v>5949.0165643999999</c:v>
                </c:pt>
                <c:pt idx="5913">
                  <c:v>5950.0369234</c:v>
                </c:pt>
                <c:pt idx="5914">
                  <c:v>5951.0541674000006</c:v>
                </c:pt>
                <c:pt idx="5915">
                  <c:v>5952.0599154000001</c:v>
                </c:pt>
                <c:pt idx="5916">
                  <c:v>5953.0744994000006</c:v>
                </c:pt>
                <c:pt idx="5917">
                  <c:v>5954.0738614000002</c:v>
                </c:pt>
                <c:pt idx="5918">
                  <c:v>5955.0972024000002</c:v>
                </c:pt>
                <c:pt idx="5919">
                  <c:v>5956.1286724000001</c:v>
                </c:pt>
                <c:pt idx="5920">
                  <c:v>5957.1445664000003</c:v>
                </c:pt>
                <c:pt idx="5921">
                  <c:v>5958.1438883999999</c:v>
                </c:pt>
                <c:pt idx="5922">
                  <c:v>5959.1527604000003</c:v>
                </c:pt>
                <c:pt idx="5923">
                  <c:v>5960.1639943999999</c:v>
                </c:pt>
                <c:pt idx="5924">
                  <c:v>5961.0448664000005</c:v>
                </c:pt>
                <c:pt idx="5925">
                  <c:v>5962.0447284000002</c:v>
                </c:pt>
                <c:pt idx="5926">
                  <c:v>5963.0461454000006</c:v>
                </c:pt>
                <c:pt idx="5927">
                  <c:v>5964.0585314</c:v>
                </c:pt>
                <c:pt idx="5928">
                  <c:v>5965.0494194000003</c:v>
                </c:pt>
                <c:pt idx="5929">
                  <c:v>5966.0491824000001</c:v>
                </c:pt>
                <c:pt idx="5930">
                  <c:v>5967.0471434000001</c:v>
                </c:pt>
                <c:pt idx="5931">
                  <c:v>5968.0474134000006</c:v>
                </c:pt>
                <c:pt idx="5932">
                  <c:v>5969.0475074000005</c:v>
                </c:pt>
                <c:pt idx="5933">
                  <c:v>5970.0471624000002</c:v>
                </c:pt>
                <c:pt idx="5934">
                  <c:v>5971.0551174000002</c:v>
                </c:pt>
                <c:pt idx="5935">
                  <c:v>5972.0462384000002</c:v>
                </c:pt>
                <c:pt idx="5936">
                  <c:v>5973.0460294000004</c:v>
                </c:pt>
                <c:pt idx="5937">
                  <c:v>5974.0467853999999</c:v>
                </c:pt>
                <c:pt idx="5938">
                  <c:v>5975.0468264000001</c:v>
                </c:pt>
                <c:pt idx="5939">
                  <c:v>5976.0696444000005</c:v>
                </c:pt>
                <c:pt idx="5940">
                  <c:v>5977.0864404000004</c:v>
                </c:pt>
                <c:pt idx="5941">
                  <c:v>5978.0947684000002</c:v>
                </c:pt>
                <c:pt idx="5942">
                  <c:v>5979.1198113999999</c:v>
                </c:pt>
                <c:pt idx="5943">
                  <c:v>5980.1209853999999</c:v>
                </c:pt>
                <c:pt idx="5944">
                  <c:v>5981.1370494000003</c:v>
                </c:pt>
                <c:pt idx="5945">
                  <c:v>5982.1530623999997</c:v>
                </c:pt>
                <c:pt idx="5946">
                  <c:v>5983.1532464000002</c:v>
                </c:pt>
                <c:pt idx="5947">
                  <c:v>5984.1457514000003</c:v>
                </c:pt>
                <c:pt idx="5948">
                  <c:v>5985.1614363999997</c:v>
                </c:pt>
                <c:pt idx="5949">
                  <c:v>5986.1686933999999</c:v>
                </c:pt>
                <c:pt idx="5950">
                  <c:v>5987.1843354000002</c:v>
                </c:pt>
                <c:pt idx="5951">
                  <c:v>5988.1777204</c:v>
                </c:pt>
                <c:pt idx="5952">
                  <c:v>5989.1772953999998</c:v>
                </c:pt>
                <c:pt idx="5953">
                  <c:v>5990.1786223999998</c:v>
                </c:pt>
                <c:pt idx="5954">
                  <c:v>5991.1837373999997</c:v>
                </c:pt>
                <c:pt idx="5955">
                  <c:v>5992.1692383999998</c:v>
                </c:pt>
                <c:pt idx="5956">
                  <c:v>5993.1756673999998</c:v>
                </c:pt>
                <c:pt idx="5957">
                  <c:v>5994.1756874000002</c:v>
                </c:pt>
                <c:pt idx="5958">
                  <c:v>5995.1769383999999</c:v>
                </c:pt>
                <c:pt idx="5959">
                  <c:v>5996.1837114</c:v>
                </c:pt>
                <c:pt idx="5960">
                  <c:v>5997.1843094000005</c:v>
                </c:pt>
                <c:pt idx="5961">
                  <c:v>5998.1788904000005</c:v>
                </c:pt>
                <c:pt idx="5962">
                  <c:v>5999.1803283999998</c:v>
                </c:pt>
                <c:pt idx="5963">
                  <c:v>6000.1880024000002</c:v>
                </c:pt>
                <c:pt idx="5964">
                  <c:v>6001.1994774000004</c:v>
                </c:pt>
                <c:pt idx="5965">
                  <c:v>6002.2123834000004</c:v>
                </c:pt>
                <c:pt idx="5966">
                  <c:v>6003.2133104000004</c:v>
                </c:pt>
                <c:pt idx="5967">
                  <c:v>6004.2136974000005</c:v>
                </c:pt>
                <c:pt idx="5968">
                  <c:v>6005.2309764000001</c:v>
                </c:pt>
                <c:pt idx="5969">
                  <c:v>6006.2356414000005</c:v>
                </c:pt>
                <c:pt idx="5970">
                  <c:v>6007.2552833999998</c:v>
                </c:pt>
                <c:pt idx="5971">
                  <c:v>6008.2582084000005</c:v>
                </c:pt>
                <c:pt idx="5972">
                  <c:v>6009.2717143999998</c:v>
                </c:pt>
                <c:pt idx="5973">
                  <c:v>6010.2708204</c:v>
                </c:pt>
                <c:pt idx="5974">
                  <c:v>6011.2815164000003</c:v>
                </c:pt>
                <c:pt idx="5975">
                  <c:v>6012.2930044000004</c:v>
                </c:pt>
                <c:pt idx="5976">
                  <c:v>6013.2935464000002</c:v>
                </c:pt>
                <c:pt idx="5977">
                  <c:v>6014.3064593999998</c:v>
                </c:pt>
                <c:pt idx="5978">
                  <c:v>6015.3223894000002</c:v>
                </c:pt>
                <c:pt idx="5979">
                  <c:v>6016.3388224</c:v>
                </c:pt>
                <c:pt idx="5980">
                  <c:v>6017.3463964000002</c:v>
                </c:pt>
                <c:pt idx="5981">
                  <c:v>6018.3461754</c:v>
                </c:pt>
                <c:pt idx="5982">
                  <c:v>6019.3629074</c:v>
                </c:pt>
                <c:pt idx="5983">
                  <c:v>6020.3872704000005</c:v>
                </c:pt>
                <c:pt idx="5984">
                  <c:v>6021.4027133999998</c:v>
                </c:pt>
                <c:pt idx="5985">
                  <c:v>6022.4199233999998</c:v>
                </c:pt>
                <c:pt idx="5986">
                  <c:v>6023.4155104000001</c:v>
                </c:pt>
                <c:pt idx="5987">
                  <c:v>6024.4130664000004</c:v>
                </c:pt>
                <c:pt idx="5988">
                  <c:v>6025.4048134000004</c:v>
                </c:pt>
                <c:pt idx="5989">
                  <c:v>6026.4273794000001</c:v>
                </c:pt>
                <c:pt idx="5990">
                  <c:v>6027.4263184000001</c:v>
                </c:pt>
                <c:pt idx="5991">
                  <c:v>6028.4464834</c:v>
                </c:pt>
                <c:pt idx="5992">
                  <c:v>6029.4511794</c:v>
                </c:pt>
                <c:pt idx="5993">
                  <c:v>6030.4509474000006</c:v>
                </c:pt>
                <c:pt idx="5994">
                  <c:v>6031.4671624000002</c:v>
                </c:pt>
                <c:pt idx="5995">
                  <c:v>6032.4834013999998</c:v>
                </c:pt>
                <c:pt idx="5996">
                  <c:v>6033.4820244000002</c:v>
                </c:pt>
                <c:pt idx="5997">
                  <c:v>6034.5011344000004</c:v>
                </c:pt>
                <c:pt idx="5998">
                  <c:v>6035.5115114</c:v>
                </c:pt>
                <c:pt idx="5999">
                  <c:v>6036.5316904000001</c:v>
                </c:pt>
                <c:pt idx="6000">
                  <c:v>6037.5610453999998</c:v>
                </c:pt>
                <c:pt idx="6001">
                  <c:v>6038.5821803999997</c:v>
                </c:pt>
                <c:pt idx="6002">
                  <c:v>6039.4800224000001</c:v>
                </c:pt>
                <c:pt idx="6003">
                  <c:v>6040.4820114000004</c:v>
                </c:pt>
                <c:pt idx="6004">
                  <c:v>6041.4968423999999</c:v>
                </c:pt>
                <c:pt idx="6005">
                  <c:v>6042.5067354000003</c:v>
                </c:pt>
                <c:pt idx="6006">
                  <c:v>6043.5139343999999</c:v>
                </c:pt>
                <c:pt idx="6007">
                  <c:v>6044.5134373999999</c:v>
                </c:pt>
                <c:pt idx="6008">
                  <c:v>6045.5291844000003</c:v>
                </c:pt>
                <c:pt idx="6009">
                  <c:v>6046.5308224</c:v>
                </c:pt>
                <c:pt idx="6010">
                  <c:v>6047.5376494000002</c:v>
                </c:pt>
                <c:pt idx="6011">
                  <c:v>6048.5364114000004</c:v>
                </c:pt>
                <c:pt idx="6012">
                  <c:v>6049.5378454000002</c:v>
                </c:pt>
                <c:pt idx="6013">
                  <c:v>6050.5366623999998</c:v>
                </c:pt>
                <c:pt idx="6014">
                  <c:v>6051.5431374</c:v>
                </c:pt>
                <c:pt idx="6015">
                  <c:v>6052.5498213999999</c:v>
                </c:pt>
                <c:pt idx="6016">
                  <c:v>6053.5502944</c:v>
                </c:pt>
                <c:pt idx="6017">
                  <c:v>6054.5499334000006</c:v>
                </c:pt>
                <c:pt idx="6018">
                  <c:v>6055.5570284000005</c:v>
                </c:pt>
                <c:pt idx="6019">
                  <c:v>6056.5627174000001</c:v>
                </c:pt>
                <c:pt idx="6020">
                  <c:v>6057.5712383999999</c:v>
                </c:pt>
                <c:pt idx="6021">
                  <c:v>6058.5754464000001</c:v>
                </c:pt>
                <c:pt idx="6022">
                  <c:v>6059.5884954000003</c:v>
                </c:pt>
                <c:pt idx="6023">
                  <c:v>6060.5937684</c:v>
                </c:pt>
                <c:pt idx="6024">
                  <c:v>6061.5965373999998</c:v>
                </c:pt>
                <c:pt idx="6025">
                  <c:v>6062.5972944000005</c:v>
                </c:pt>
                <c:pt idx="6026">
                  <c:v>6063.6051224000003</c:v>
                </c:pt>
                <c:pt idx="6027">
                  <c:v>6064.6095024000006</c:v>
                </c:pt>
                <c:pt idx="6028">
                  <c:v>6065.6193874000001</c:v>
                </c:pt>
                <c:pt idx="6029">
                  <c:v>6066.6208373999998</c:v>
                </c:pt>
                <c:pt idx="6030">
                  <c:v>6067.6278534000003</c:v>
                </c:pt>
                <c:pt idx="6031">
                  <c:v>6068.6441033999999</c:v>
                </c:pt>
                <c:pt idx="6032">
                  <c:v>6069.6483274000002</c:v>
                </c:pt>
                <c:pt idx="6033">
                  <c:v>6070.6594344000005</c:v>
                </c:pt>
                <c:pt idx="6034">
                  <c:v>6071.6731594000003</c:v>
                </c:pt>
                <c:pt idx="6035">
                  <c:v>6072.6744853999999</c:v>
                </c:pt>
                <c:pt idx="6036">
                  <c:v>6073.6744414000004</c:v>
                </c:pt>
                <c:pt idx="6037">
                  <c:v>6074.6819044000003</c:v>
                </c:pt>
                <c:pt idx="6038">
                  <c:v>6075.6727814000005</c:v>
                </c:pt>
                <c:pt idx="6039">
                  <c:v>6076.6739174000004</c:v>
                </c:pt>
                <c:pt idx="6040">
                  <c:v>6077.6828243999998</c:v>
                </c:pt>
                <c:pt idx="6041">
                  <c:v>6078.6902884000001</c:v>
                </c:pt>
                <c:pt idx="6042">
                  <c:v>6079.6903374000003</c:v>
                </c:pt>
                <c:pt idx="6043">
                  <c:v>6080.7061783999998</c:v>
                </c:pt>
                <c:pt idx="6044">
                  <c:v>6081.7251414000002</c:v>
                </c:pt>
                <c:pt idx="6045">
                  <c:v>6082.7405604000005</c:v>
                </c:pt>
                <c:pt idx="6046">
                  <c:v>6083.7403284000002</c:v>
                </c:pt>
                <c:pt idx="6047">
                  <c:v>6084.7400103999998</c:v>
                </c:pt>
                <c:pt idx="6048">
                  <c:v>6085.7564953999999</c:v>
                </c:pt>
                <c:pt idx="6049">
                  <c:v>6086.7683064000003</c:v>
                </c:pt>
                <c:pt idx="6050">
                  <c:v>6087.7755304000002</c:v>
                </c:pt>
                <c:pt idx="6051">
                  <c:v>6088.7760544000002</c:v>
                </c:pt>
                <c:pt idx="6052">
                  <c:v>6089.7913914000001</c:v>
                </c:pt>
                <c:pt idx="6053">
                  <c:v>6090.7982804000003</c:v>
                </c:pt>
                <c:pt idx="6054">
                  <c:v>6091.7955603999999</c:v>
                </c:pt>
                <c:pt idx="6055">
                  <c:v>6092.7958944000002</c:v>
                </c:pt>
                <c:pt idx="6056">
                  <c:v>6093.7967654000004</c:v>
                </c:pt>
                <c:pt idx="6057">
                  <c:v>6094.7965844</c:v>
                </c:pt>
                <c:pt idx="6058">
                  <c:v>6095.8039364000006</c:v>
                </c:pt>
                <c:pt idx="6059">
                  <c:v>6096.7948274</c:v>
                </c:pt>
                <c:pt idx="6060">
                  <c:v>6097.8045774000002</c:v>
                </c:pt>
                <c:pt idx="6061">
                  <c:v>6098.8038254000003</c:v>
                </c:pt>
                <c:pt idx="6062">
                  <c:v>6099.7949693999999</c:v>
                </c:pt>
                <c:pt idx="6063">
                  <c:v>6100.8036603999999</c:v>
                </c:pt>
                <c:pt idx="6064">
                  <c:v>6101.8181403999997</c:v>
                </c:pt>
                <c:pt idx="6065">
                  <c:v>6102.8117024000003</c:v>
                </c:pt>
                <c:pt idx="6066">
                  <c:v>6103.8123673999999</c:v>
                </c:pt>
                <c:pt idx="6067">
                  <c:v>6104.8300704000003</c:v>
                </c:pt>
                <c:pt idx="6068">
                  <c:v>6105.8306524</c:v>
                </c:pt>
                <c:pt idx="6069">
                  <c:v>6106.8464334</c:v>
                </c:pt>
                <c:pt idx="6070">
                  <c:v>6107.8594084000006</c:v>
                </c:pt>
                <c:pt idx="6071">
                  <c:v>6108.8756374000004</c:v>
                </c:pt>
                <c:pt idx="6072">
                  <c:v>6109.8953784000005</c:v>
                </c:pt>
                <c:pt idx="6073">
                  <c:v>6110.8900414</c:v>
                </c:pt>
                <c:pt idx="6074">
                  <c:v>6111.9042553999998</c:v>
                </c:pt>
                <c:pt idx="6075">
                  <c:v>6112.9229344000005</c:v>
                </c:pt>
                <c:pt idx="6076">
                  <c:v>6113.9292964000006</c:v>
                </c:pt>
                <c:pt idx="6077">
                  <c:v>6114.9277063999998</c:v>
                </c:pt>
                <c:pt idx="6078">
                  <c:v>6115.9288494000002</c:v>
                </c:pt>
                <c:pt idx="6079">
                  <c:v>6116.9295624000006</c:v>
                </c:pt>
                <c:pt idx="6080">
                  <c:v>6117.9305474000003</c:v>
                </c:pt>
                <c:pt idx="6081">
                  <c:v>6118.9289564000001</c:v>
                </c:pt>
                <c:pt idx="6082">
                  <c:v>6119.9349634</c:v>
                </c:pt>
                <c:pt idx="6083">
                  <c:v>6120.9451364000006</c:v>
                </c:pt>
                <c:pt idx="6084">
                  <c:v>6121.9655344000003</c:v>
                </c:pt>
                <c:pt idx="6085">
                  <c:v>6122.9684204000005</c:v>
                </c:pt>
                <c:pt idx="6086">
                  <c:v>6123.9806754000001</c:v>
                </c:pt>
                <c:pt idx="6087">
                  <c:v>6124.9806914000001</c:v>
                </c:pt>
                <c:pt idx="6088">
                  <c:v>6125.9969324000003</c:v>
                </c:pt>
                <c:pt idx="6089">
                  <c:v>6127.0343864000006</c:v>
                </c:pt>
                <c:pt idx="6090">
                  <c:v>6128.0399034000002</c:v>
                </c:pt>
                <c:pt idx="6091">
                  <c:v>6129.0483813999999</c:v>
                </c:pt>
                <c:pt idx="6092">
                  <c:v>6130.0466094000003</c:v>
                </c:pt>
                <c:pt idx="6093">
                  <c:v>6131.0563644000003</c:v>
                </c:pt>
                <c:pt idx="6094">
                  <c:v>6132.0884304000001</c:v>
                </c:pt>
                <c:pt idx="6095">
                  <c:v>6133.0882674000004</c:v>
                </c:pt>
                <c:pt idx="6096">
                  <c:v>6134.0902053999998</c:v>
                </c:pt>
                <c:pt idx="6097">
                  <c:v>6135.1100444000003</c:v>
                </c:pt>
                <c:pt idx="6098">
                  <c:v>6136.1420984000006</c:v>
                </c:pt>
                <c:pt idx="6099">
                  <c:v>6137.1658133999999</c:v>
                </c:pt>
                <c:pt idx="6100">
                  <c:v>6138.1685924000003</c:v>
                </c:pt>
                <c:pt idx="6101">
                  <c:v>6139.1727814000005</c:v>
                </c:pt>
                <c:pt idx="6102">
                  <c:v>6140.1752114000001</c:v>
                </c:pt>
                <c:pt idx="6103">
                  <c:v>6141.1776334000006</c:v>
                </c:pt>
                <c:pt idx="6104">
                  <c:v>6142.1851563999999</c:v>
                </c:pt>
                <c:pt idx="6105">
                  <c:v>6143.1997253999998</c:v>
                </c:pt>
                <c:pt idx="6106">
                  <c:v>6144.2146884000003</c:v>
                </c:pt>
                <c:pt idx="6107">
                  <c:v>6145.2188344000006</c:v>
                </c:pt>
                <c:pt idx="6108">
                  <c:v>6146.2431354</c:v>
                </c:pt>
                <c:pt idx="6109">
                  <c:v>6147.2652644</c:v>
                </c:pt>
                <c:pt idx="6110">
                  <c:v>6148.2639894000004</c:v>
                </c:pt>
                <c:pt idx="6111">
                  <c:v>6149.2850984000006</c:v>
                </c:pt>
                <c:pt idx="6112">
                  <c:v>6150.1705624000006</c:v>
                </c:pt>
                <c:pt idx="6113">
                  <c:v>6151.1787534000005</c:v>
                </c:pt>
                <c:pt idx="6114">
                  <c:v>6152.1789734000004</c:v>
                </c:pt>
                <c:pt idx="6115">
                  <c:v>6153.1791033999998</c:v>
                </c:pt>
                <c:pt idx="6116">
                  <c:v>6154.1795614000002</c:v>
                </c:pt>
                <c:pt idx="6117">
                  <c:v>6155.1712814000002</c:v>
                </c:pt>
                <c:pt idx="6118">
                  <c:v>6156.1712714000005</c:v>
                </c:pt>
                <c:pt idx="6119">
                  <c:v>6157.1710284000001</c:v>
                </c:pt>
                <c:pt idx="6120">
                  <c:v>6158.1721144000003</c:v>
                </c:pt>
                <c:pt idx="6121">
                  <c:v>6159.1791644000004</c:v>
                </c:pt>
                <c:pt idx="6122">
                  <c:v>6160.1798324000001</c:v>
                </c:pt>
                <c:pt idx="6123">
                  <c:v>6161.1807444000005</c:v>
                </c:pt>
                <c:pt idx="6124">
                  <c:v>6162.1806894000001</c:v>
                </c:pt>
                <c:pt idx="6125">
                  <c:v>6163.1912784000006</c:v>
                </c:pt>
                <c:pt idx="6126">
                  <c:v>6164.2123354000005</c:v>
                </c:pt>
                <c:pt idx="6127">
                  <c:v>6165.2128594000005</c:v>
                </c:pt>
                <c:pt idx="6128">
                  <c:v>6166.2292554000005</c:v>
                </c:pt>
                <c:pt idx="6129">
                  <c:v>6167.2333494000004</c:v>
                </c:pt>
                <c:pt idx="6130">
                  <c:v>6168.2441583999998</c:v>
                </c:pt>
                <c:pt idx="6131">
                  <c:v>6169.2471814</c:v>
                </c:pt>
                <c:pt idx="6132">
                  <c:v>6170.2385474000002</c:v>
                </c:pt>
                <c:pt idx="6133">
                  <c:v>6171.2435943999999</c:v>
                </c:pt>
                <c:pt idx="6134">
                  <c:v>6172.2624544</c:v>
                </c:pt>
                <c:pt idx="6135">
                  <c:v>6173.2663784000006</c:v>
                </c:pt>
                <c:pt idx="6136">
                  <c:v>6174.2821874000001</c:v>
                </c:pt>
                <c:pt idx="6137">
                  <c:v>6175.2872624000001</c:v>
                </c:pt>
                <c:pt idx="6138">
                  <c:v>6176.2878393999999</c:v>
                </c:pt>
                <c:pt idx="6139">
                  <c:v>6177.3033804000006</c:v>
                </c:pt>
                <c:pt idx="6140">
                  <c:v>6178.3251123999999</c:v>
                </c:pt>
                <c:pt idx="6141">
                  <c:v>6179.3200453999998</c:v>
                </c:pt>
                <c:pt idx="6142">
                  <c:v>6180.3362014000004</c:v>
                </c:pt>
                <c:pt idx="6143">
                  <c:v>6181.3429524000003</c:v>
                </c:pt>
                <c:pt idx="6144">
                  <c:v>6182.3580984</c:v>
                </c:pt>
                <c:pt idx="6145">
                  <c:v>6183.3733274000006</c:v>
                </c:pt>
                <c:pt idx="6146">
                  <c:v>6184.3937894000001</c:v>
                </c:pt>
                <c:pt idx="6147">
                  <c:v>6185.4093973999998</c:v>
                </c:pt>
                <c:pt idx="6148">
                  <c:v>6186.4098863999998</c:v>
                </c:pt>
                <c:pt idx="6149">
                  <c:v>6187.4065104000001</c:v>
                </c:pt>
                <c:pt idx="6150">
                  <c:v>6188.4261034000001</c:v>
                </c:pt>
                <c:pt idx="6151">
                  <c:v>6189.4235393999998</c:v>
                </c:pt>
                <c:pt idx="6152">
                  <c:v>6190.4245404000003</c:v>
                </c:pt>
                <c:pt idx="6153">
                  <c:v>6191.4444564000005</c:v>
                </c:pt>
                <c:pt idx="6154">
                  <c:v>6192.4604884</c:v>
                </c:pt>
                <c:pt idx="6155">
                  <c:v>6193.4602774000005</c:v>
                </c:pt>
                <c:pt idx="6156">
                  <c:v>6194.4760234000005</c:v>
                </c:pt>
                <c:pt idx="6157">
                  <c:v>6195.4922133999999</c:v>
                </c:pt>
                <c:pt idx="6158">
                  <c:v>6196.4898994000005</c:v>
                </c:pt>
                <c:pt idx="6159">
                  <c:v>6197.5053974000002</c:v>
                </c:pt>
                <c:pt idx="6160">
                  <c:v>6198.5188004000001</c:v>
                </c:pt>
                <c:pt idx="6161">
                  <c:v>6199.5194104000002</c:v>
                </c:pt>
                <c:pt idx="6162">
                  <c:v>6200.5264954000004</c:v>
                </c:pt>
                <c:pt idx="6163">
                  <c:v>6201.5267364000001</c:v>
                </c:pt>
                <c:pt idx="6164">
                  <c:v>6202.5349414000002</c:v>
                </c:pt>
                <c:pt idx="6165">
                  <c:v>6203.5324034000005</c:v>
                </c:pt>
                <c:pt idx="6166">
                  <c:v>6204.5479723999997</c:v>
                </c:pt>
                <c:pt idx="6167">
                  <c:v>6205.5561894000002</c:v>
                </c:pt>
                <c:pt idx="6168">
                  <c:v>6206.5449043999997</c:v>
                </c:pt>
                <c:pt idx="6169">
                  <c:v>6207.5445043999998</c:v>
                </c:pt>
                <c:pt idx="6170">
                  <c:v>6208.5523273999997</c:v>
                </c:pt>
                <c:pt idx="6171">
                  <c:v>6209.5565954000003</c:v>
                </c:pt>
                <c:pt idx="6172">
                  <c:v>6210.5730474000002</c:v>
                </c:pt>
                <c:pt idx="6173">
                  <c:v>6211.5641364000003</c:v>
                </c:pt>
                <c:pt idx="6174">
                  <c:v>6212.5633094000004</c:v>
                </c:pt>
                <c:pt idx="6175">
                  <c:v>6213.5788094</c:v>
                </c:pt>
                <c:pt idx="6176">
                  <c:v>6214.6019274</c:v>
                </c:pt>
                <c:pt idx="6177">
                  <c:v>6215.6063694000004</c:v>
                </c:pt>
                <c:pt idx="6178">
                  <c:v>6216.6066784000004</c:v>
                </c:pt>
                <c:pt idx="6179">
                  <c:v>6217.5948194000002</c:v>
                </c:pt>
                <c:pt idx="6180">
                  <c:v>6218.6061844000005</c:v>
                </c:pt>
                <c:pt idx="6181">
                  <c:v>6219.6059993999997</c:v>
                </c:pt>
                <c:pt idx="6182">
                  <c:v>6220.5956803999998</c:v>
                </c:pt>
                <c:pt idx="6183">
                  <c:v>6221.6219454000002</c:v>
                </c:pt>
                <c:pt idx="6184">
                  <c:v>6222.6346934000003</c:v>
                </c:pt>
                <c:pt idx="6185">
                  <c:v>6223.6481804000005</c:v>
                </c:pt>
                <c:pt idx="6186">
                  <c:v>6224.6681853999999</c:v>
                </c:pt>
                <c:pt idx="6187">
                  <c:v>6225.6588674000004</c:v>
                </c:pt>
                <c:pt idx="6188">
                  <c:v>6226.6536604000003</c:v>
                </c:pt>
                <c:pt idx="6189">
                  <c:v>6227.6614283999997</c:v>
                </c:pt>
                <c:pt idx="6190">
                  <c:v>6228.6638143999999</c:v>
                </c:pt>
                <c:pt idx="6191">
                  <c:v>6229.6795454000003</c:v>
                </c:pt>
                <c:pt idx="6192">
                  <c:v>6230.6963074000005</c:v>
                </c:pt>
                <c:pt idx="6193">
                  <c:v>6231.7157844000003</c:v>
                </c:pt>
                <c:pt idx="6194">
                  <c:v>6232.7159704000005</c:v>
                </c:pt>
                <c:pt idx="6195">
                  <c:v>6233.7198043999997</c:v>
                </c:pt>
                <c:pt idx="6196">
                  <c:v>6234.7291273999999</c:v>
                </c:pt>
                <c:pt idx="6197">
                  <c:v>6235.7520884000005</c:v>
                </c:pt>
                <c:pt idx="6198">
                  <c:v>6236.7913473999997</c:v>
                </c:pt>
                <c:pt idx="6199">
                  <c:v>6237.7929344000004</c:v>
                </c:pt>
                <c:pt idx="6200">
                  <c:v>6238.7920294000005</c:v>
                </c:pt>
                <c:pt idx="6201">
                  <c:v>6239.8043144000003</c:v>
                </c:pt>
                <c:pt idx="6202">
                  <c:v>6240.8209293999998</c:v>
                </c:pt>
                <c:pt idx="6203">
                  <c:v>6241.8473744000003</c:v>
                </c:pt>
                <c:pt idx="6204">
                  <c:v>6242.8493404000001</c:v>
                </c:pt>
                <c:pt idx="6205">
                  <c:v>6243.8534654000005</c:v>
                </c:pt>
                <c:pt idx="6206">
                  <c:v>6244.8760444</c:v>
                </c:pt>
                <c:pt idx="6207">
                  <c:v>6245.7632754000006</c:v>
                </c:pt>
                <c:pt idx="6208">
                  <c:v>6246.7698324000003</c:v>
                </c:pt>
                <c:pt idx="6209">
                  <c:v>6247.7763734</c:v>
                </c:pt>
                <c:pt idx="6210">
                  <c:v>6248.7791103999998</c:v>
                </c:pt>
                <c:pt idx="6211">
                  <c:v>6249.7939163999999</c:v>
                </c:pt>
                <c:pt idx="6212">
                  <c:v>6250.7862133999997</c:v>
                </c:pt>
                <c:pt idx="6213">
                  <c:v>6251.7837464000004</c:v>
                </c:pt>
                <c:pt idx="6214">
                  <c:v>6252.7998453999999</c:v>
                </c:pt>
                <c:pt idx="6215">
                  <c:v>6253.8149254</c:v>
                </c:pt>
                <c:pt idx="6216">
                  <c:v>6254.8166203999999</c:v>
                </c:pt>
                <c:pt idx="6217">
                  <c:v>6255.8164833999999</c:v>
                </c:pt>
                <c:pt idx="6218">
                  <c:v>6256.8168334000002</c:v>
                </c:pt>
                <c:pt idx="6219">
                  <c:v>6257.8327414000005</c:v>
                </c:pt>
                <c:pt idx="6220">
                  <c:v>6258.8363834000002</c:v>
                </c:pt>
                <c:pt idx="6221">
                  <c:v>6259.8428703999998</c:v>
                </c:pt>
                <c:pt idx="6222">
                  <c:v>6260.8590104000004</c:v>
                </c:pt>
                <c:pt idx="6223">
                  <c:v>6261.8587244</c:v>
                </c:pt>
                <c:pt idx="6224">
                  <c:v>6262.8651553999998</c:v>
                </c:pt>
                <c:pt idx="6225">
                  <c:v>6263.8803364000005</c:v>
                </c:pt>
                <c:pt idx="6226">
                  <c:v>6264.9032664000006</c:v>
                </c:pt>
                <c:pt idx="6227">
                  <c:v>6265.9029624000004</c:v>
                </c:pt>
                <c:pt idx="6228">
                  <c:v>6266.9178824000001</c:v>
                </c:pt>
                <c:pt idx="6229">
                  <c:v>6267.9221664000006</c:v>
                </c:pt>
                <c:pt idx="6230">
                  <c:v>6268.9224094000001</c:v>
                </c:pt>
                <c:pt idx="6231">
                  <c:v>6269.9327374000004</c:v>
                </c:pt>
                <c:pt idx="6232">
                  <c:v>6270.9328974</c:v>
                </c:pt>
                <c:pt idx="6233">
                  <c:v>6271.9331984</c:v>
                </c:pt>
                <c:pt idx="6234">
                  <c:v>6272.9331953999999</c:v>
                </c:pt>
                <c:pt idx="6235">
                  <c:v>6273.9247264000005</c:v>
                </c:pt>
                <c:pt idx="6236">
                  <c:v>6274.9205624000006</c:v>
                </c:pt>
                <c:pt idx="6237">
                  <c:v>6275.9271704000003</c:v>
                </c:pt>
                <c:pt idx="6238">
                  <c:v>6276.9500343999998</c:v>
                </c:pt>
                <c:pt idx="6239">
                  <c:v>6277.9476053999997</c:v>
                </c:pt>
                <c:pt idx="6240">
                  <c:v>6278.9451823999998</c:v>
                </c:pt>
                <c:pt idx="6241">
                  <c:v>6279.9452704000005</c:v>
                </c:pt>
                <c:pt idx="6242">
                  <c:v>6280.9589803999997</c:v>
                </c:pt>
                <c:pt idx="6243">
                  <c:v>6281.9751643999998</c:v>
                </c:pt>
                <c:pt idx="6244">
                  <c:v>6282.9847004000003</c:v>
                </c:pt>
                <c:pt idx="6245">
                  <c:v>6284.0077854000001</c:v>
                </c:pt>
                <c:pt idx="6246">
                  <c:v>6285.0133824000004</c:v>
                </c:pt>
                <c:pt idx="6247">
                  <c:v>6286.0290513999998</c:v>
                </c:pt>
                <c:pt idx="6248">
                  <c:v>6287.0354674</c:v>
                </c:pt>
                <c:pt idx="6249">
                  <c:v>6288.0354594</c:v>
                </c:pt>
                <c:pt idx="6250">
                  <c:v>6289.0514344000003</c:v>
                </c:pt>
                <c:pt idx="6251">
                  <c:v>6290.0580144000005</c:v>
                </c:pt>
                <c:pt idx="6252">
                  <c:v>6291.0581504000002</c:v>
                </c:pt>
                <c:pt idx="6253">
                  <c:v>6292.0557324000001</c:v>
                </c:pt>
                <c:pt idx="6254">
                  <c:v>6293.0721584000003</c:v>
                </c:pt>
                <c:pt idx="6255">
                  <c:v>6294.0878424000002</c:v>
                </c:pt>
                <c:pt idx="6256">
                  <c:v>6295.1107544000006</c:v>
                </c:pt>
                <c:pt idx="6257">
                  <c:v>6296.1248624</c:v>
                </c:pt>
                <c:pt idx="6258">
                  <c:v>6297.1483034000003</c:v>
                </c:pt>
                <c:pt idx="6259">
                  <c:v>6298.1560524000006</c:v>
                </c:pt>
                <c:pt idx="6260">
                  <c:v>6299.1788483999999</c:v>
                </c:pt>
                <c:pt idx="6261">
                  <c:v>6300.1921274000006</c:v>
                </c:pt>
                <c:pt idx="6262">
                  <c:v>6301.1838414000003</c:v>
                </c:pt>
                <c:pt idx="6263">
                  <c:v>6302.2038383999998</c:v>
                </c:pt>
                <c:pt idx="6264">
                  <c:v>6303.1067004000006</c:v>
                </c:pt>
                <c:pt idx="6265">
                  <c:v>6304.1196414000005</c:v>
                </c:pt>
                <c:pt idx="6266">
                  <c:v>6305.1200693999999</c:v>
                </c:pt>
                <c:pt idx="6267">
                  <c:v>6306.1365844000002</c:v>
                </c:pt>
                <c:pt idx="6268">
                  <c:v>6307.1366814000003</c:v>
                </c:pt>
                <c:pt idx="6269">
                  <c:v>6308.1526024000004</c:v>
                </c:pt>
                <c:pt idx="6270">
                  <c:v>6309.1534223999997</c:v>
                </c:pt>
                <c:pt idx="6271">
                  <c:v>6310.1527504000005</c:v>
                </c:pt>
                <c:pt idx="6272">
                  <c:v>6311.1544504000003</c:v>
                </c:pt>
                <c:pt idx="6273">
                  <c:v>6312.1634444000001</c:v>
                </c:pt>
                <c:pt idx="6274">
                  <c:v>6313.1690024</c:v>
                </c:pt>
                <c:pt idx="6275">
                  <c:v>6314.1704244000002</c:v>
                </c:pt>
                <c:pt idx="6276">
                  <c:v>6315.1796374000005</c:v>
                </c:pt>
                <c:pt idx="6277">
                  <c:v>6316.1841383999999</c:v>
                </c:pt>
                <c:pt idx="6278">
                  <c:v>6317.1844983999999</c:v>
                </c:pt>
                <c:pt idx="6279">
                  <c:v>6318.1787463999999</c:v>
                </c:pt>
                <c:pt idx="6280">
                  <c:v>6319.1720464</c:v>
                </c:pt>
                <c:pt idx="6281">
                  <c:v>6320.1692644000004</c:v>
                </c:pt>
                <c:pt idx="6282">
                  <c:v>6321.1760284000002</c:v>
                </c:pt>
                <c:pt idx="6283">
                  <c:v>6322.1832463999999</c:v>
                </c:pt>
                <c:pt idx="6284">
                  <c:v>6323.1833514</c:v>
                </c:pt>
                <c:pt idx="6285">
                  <c:v>6324.1741493999998</c:v>
                </c:pt>
                <c:pt idx="6286">
                  <c:v>6325.1744194000003</c:v>
                </c:pt>
                <c:pt idx="6287">
                  <c:v>6326.1814444000001</c:v>
                </c:pt>
                <c:pt idx="6288">
                  <c:v>6327.1821724000001</c:v>
                </c:pt>
                <c:pt idx="6289">
                  <c:v>6328.1996184</c:v>
                </c:pt>
                <c:pt idx="6290">
                  <c:v>6329.1992724000002</c:v>
                </c:pt>
                <c:pt idx="6291">
                  <c:v>6330.2147003999999</c:v>
                </c:pt>
                <c:pt idx="6292">
                  <c:v>6331.2214303999999</c:v>
                </c:pt>
                <c:pt idx="6293">
                  <c:v>6332.2373324</c:v>
                </c:pt>
                <c:pt idx="6294">
                  <c:v>6333.2525943999999</c:v>
                </c:pt>
                <c:pt idx="6295">
                  <c:v>6334.2638304000002</c:v>
                </c:pt>
                <c:pt idx="6296">
                  <c:v>6335.2764053999999</c:v>
                </c:pt>
                <c:pt idx="6297">
                  <c:v>6336.2766664000001</c:v>
                </c:pt>
                <c:pt idx="6298">
                  <c:v>6337.2767174000001</c:v>
                </c:pt>
                <c:pt idx="6299">
                  <c:v>6338.2770574000006</c:v>
                </c:pt>
                <c:pt idx="6300">
                  <c:v>6339.2838554</c:v>
                </c:pt>
                <c:pt idx="6301">
                  <c:v>6340.3034663999997</c:v>
                </c:pt>
                <c:pt idx="6302">
                  <c:v>6341.3100614000004</c:v>
                </c:pt>
                <c:pt idx="6303">
                  <c:v>6342.3103843999997</c:v>
                </c:pt>
                <c:pt idx="6304">
                  <c:v>6343.3236384000002</c:v>
                </c:pt>
                <c:pt idx="6305">
                  <c:v>6344.3197884000001</c:v>
                </c:pt>
                <c:pt idx="6306">
                  <c:v>6345.3300804</c:v>
                </c:pt>
                <c:pt idx="6307">
                  <c:v>6346.3459084000006</c:v>
                </c:pt>
                <c:pt idx="6308">
                  <c:v>6347.3525624000004</c:v>
                </c:pt>
                <c:pt idx="6309">
                  <c:v>6348.3526093999999</c:v>
                </c:pt>
                <c:pt idx="6310">
                  <c:v>6349.3432493999999</c:v>
                </c:pt>
                <c:pt idx="6311">
                  <c:v>6350.3539123999999</c:v>
                </c:pt>
                <c:pt idx="6312">
                  <c:v>6351.3554914000006</c:v>
                </c:pt>
                <c:pt idx="6313">
                  <c:v>6352.3431934</c:v>
                </c:pt>
                <c:pt idx="6314">
                  <c:v>6353.3469924000001</c:v>
                </c:pt>
                <c:pt idx="6315">
                  <c:v>6354.3479404</c:v>
                </c:pt>
                <c:pt idx="6316">
                  <c:v>6355.3476914000003</c:v>
                </c:pt>
                <c:pt idx="6317">
                  <c:v>6356.3486284000001</c:v>
                </c:pt>
                <c:pt idx="6318">
                  <c:v>6357.3559014000002</c:v>
                </c:pt>
                <c:pt idx="6319">
                  <c:v>6358.3465844000002</c:v>
                </c:pt>
                <c:pt idx="6320">
                  <c:v>6359.3467654000005</c:v>
                </c:pt>
                <c:pt idx="6321">
                  <c:v>6360.3556454</c:v>
                </c:pt>
                <c:pt idx="6322">
                  <c:v>6361.3623183999998</c:v>
                </c:pt>
                <c:pt idx="6323">
                  <c:v>6362.3849884000001</c:v>
                </c:pt>
                <c:pt idx="6324">
                  <c:v>6363.4004403999998</c:v>
                </c:pt>
                <c:pt idx="6325">
                  <c:v>6364.4157874000002</c:v>
                </c:pt>
                <c:pt idx="6326">
                  <c:v>6365.4329183999998</c:v>
                </c:pt>
                <c:pt idx="6327">
                  <c:v>6366.4202794000003</c:v>
                </c:pt>
                <c:pt idx="6328">
                  <c:v>6367.4263084000004</c:v>
                </c:pt>
                <c:pt idx="6329">
                  <c:v>6368.4420663999999</c:v>
                </c:pt>
                <c:pt idx="6330">
                  <c:v>6369.4423824000005</c:v>
                </c:pt>
                <c:pt idx="6331">
                  <c:v>6370.4584783999999</c:v>
                </c:pt>
                <c:pt idx="6332">
                  <c:v>6371.4741764</c:v>
                </c:pt>
                <c:pt idx="6333">
                  <c:v>6372.4914933999999</c:v>
                </c:pt>
                <c:pt idx="6334">
                  <c:v>6373.5043833999998</c:v>
                </c:pt>
                <c:pt idx="6335">
                  <c:v>6374.5260864000002</c:v>
                </c:pt>
                <c:pt idx="6336">
                  <c:v>6375.5414514000004</c:v>
                </c:pt>
                <c:pt idx="6337">
                  <c:v>6376.5423784000004</c:v>
                </c:pt>
                <c:pt idx="6338">
                  <c:v>6377.5492044000002</c:v>
                </c:pt>
                <c:pt idx="6339">
                  <c:v>6378.5556234000005</c:v>
                </c:pt>
                <c:pt idx="6340">
                  <c:v>6379.5681863999998</c:v>
                </c:pt>
                <c:pt idx="6341">
                  <c:v>6380.5905804000004</c:v>
                </c:pt>
                <c:pt idx="6342">
                  <c:v>6381.5913004000004</c:v>
                </c:pt>
                <c:pt idx="6343">
                  <c:v>6382.6046434</c:v>
                </c:pt>
                <c:pt idx="6344">
                  <c:v>6383.6038914000001</c:v>
                </c:pt>
                <c:pt idx="6345">
                  <c:v>6384.6047613999999</c:v>
                </c:pt>
                <c:pt idx="6346">
                  <c:v>6385.6053653999998</c:v>
                </c:pt>
                <c:pt idx="6347">
                  <c:v>6386.5997933999997</c:v>
                </c:pt>
                <c:pt idx="6348">
                  <c:v>6387.5999864000005</c:v>
                </c:pt>
                <c:pt idx="6349">
                  <c:v>6388.5999143999998</c:v>
                </c:pt>
                <c:pt idx="6350">
                  <c:v>6389.6042194000001</c:v>
                </c:pt>
                <c:pt idx="6351">
                  <c:v>6390.5941174</c:v>
                </c:pt>
                <c:pt idx="6352">
                  <c:v>6391.6012514000004</c:v>
                </c:pt>
                <c:pt idx="6353">
                  <c:v>6392.6039914000003</c:v>
                </c:pt>
                <c:pt idx="6354">
                  <c:v>6393.6042914</c:v>
                </c:pt>
                <c:pt idx="6355">
                  <c:v>6394.6048854000001</c:v>
                </c:pt>
                <c:pt idx="6356">
                  <c:v>6395.6052654000005</c:v>
                </c:pt>
                <c:pt idx="6357">
                  <c:v>6396.6196134000002</c:v>
                </c:pt>
                <c:pt idx="6358">
                  <c:v>6397.6207714000002</c:v>
                </c:pt>
                <c:pt idx="6359">
                  <c:v>6398.6102873999998</c:v>
                </c:pt>
                <c:pt idx="6360">
                  <c:v>6399.6259724000001</c:v>
                </c:pt>
                <c:pt idx="6361">
                  <c:v>6400.6436934000003</c:v>
                </c:pt>
                <c:pt idx="6362">
                  <c:v>6401.6439914000002</c:v>
                </c:pt>
                <c:pt idx="6363">
                  <c:v>6402.6504874000002</c:v>
                </c:pt>
                <c:pt idx="6364">
                  <c:v>6403.6512674000005</c:v>
                </c:pt>
                <c:pt idx="6365">
                  <c:v>6404.6522734</c:v>
                </c:pt>
                <c:pt idx="6366">
                  <c:v>6405.6412754000003</c:v>
                </c:pt>
                <c:pt idx="6367">
                  <c:v>6406.6572634000004</c:v>
                </c:pt>
                <c:pt idx="6368">
                  <c:v>6407.6701714000001</c:v>
                </c:pt>
                <c:pt idx="6369">
                  <c:v>6408.6700843999997</c:v>
                </c:pt>
                <c:pt idx="6370">
                  <c:v>6409.6815164</c:v>
                </c:pt>
                <c:pt idx="6371">
                  <c:v>6410.6815304000002</c:v>
                </c:pt>
                <c:pt idx="6372">
                  <c:v>6411.6731974000004</c:v>
                </c:pt>
                <c:pt idx="6373">
                  <c:v>6412.6734344000006</c:v>
                </c:pt>
                <c:pt idx="6374">
                  <c:v>6413.6956054000002</c:v>
                </c:pt>
                <c:pt idx="6375">
                  <c:v>6414.6888123999997</c:v>
                </c:pt>
                <c:pt idx="6376">
                  <c:v>6415.7045853999998</c:v>
                </c:pt>
                <c:pt idx="6377">
                  <c:v>6416.7204363999999</c:v>
                </c:pt>
                <c:pt idx="6378">
                  <c:v>6417.7173893999998</c:v>
                </c:pt>
                <c:pt idx="6379">
                  <c:v>6418.7270644</c:v>
                </c:pt>
                <c:pt idx="6380">
                  <c:v>6419.7177544000006</c:v>
                </c:pt>
                <c:pt idx="6381">
                  <c:v>6420.7338203999998</c:v>
                </c:pt>
                <c:pt idx="6382">
                  <c:v>6421.7564014</c:v>
                </c:pt>
                <c:pt idx="6383">
                  <c:v>6422.7700034</c:v>
                </c:pt>
                <c:pt idx="6384">
                  <c:v>6423.7695714000001</c:v>
                </c:pt>
                <c:pt idx="6385">
                  <c:v>6424.7823194000002</c:v>
                </c:pt>
                <c:pt idx="6386">
                  <c:v>6425.8072493999998</c:v>
                </c:pt>
                <c:pt idx="6387">
                  <c:v>6426.8080884000001</c:v>
                </c:pt>
                <c:pt idx="6388">
                  <c:v>6427.8042534000006</c:v>
                </c:pt>
                <c:pt idx="6389">
                  <c:v>6428.8051094000002</c:v>
                </c:pt>
                <c:pt idx="6390">
                  <c:v>6429.8007044000005</c:v>
                </c:pt>
                <c:pt idx="6391">
                  <c:v>6430.8006574000001</c:v>
                </c:pt>
                <c:pt idx="6392">
                  <c:v>6431.8059804000004</c:v>
                </c:pt>
                <c:pt idx="6393">
                  <c:v>6432.8119014000004</c:v>
                </c:pt>
                <c:pt idx="6394">
                  <c:v>6433.8047434</c:v>
                </c:pt>
                <c:pt idx="6395">
                  <c:v>6434.8023074000002</c:v>
                </c:pt>
                <c:pt idx="6396">
                  <c:v>6435.8044414000005</c:v>
                </c:pt>
                <c:pt idx="6397">
                  <c:v>6436.8047174000003</c:v>
                </c:pt>
                <c:pt idx="6398">
                  <c:v>6437.8350013999998</c:v>
                </c:pt>
                <c:pt idx="6399">
                  <c:v>6438.8577174000002</c:v>
                </c:pt>
                <c:pt idx="6400">
                  <c:v>6439.8684044000001</c:v>
                </c:pt>
                <c:pt idx="6401">
                  <c:v>6440.8890914000003</c:v>
                </c:pt>
                <c:pt idx="6402">
                  <c:v>6441.8930324000003</c:v>
                </c:pt>
                <c:pt idx="6403">
                  <c:v>6442.8959053999997</c:v>
                </c:pt>
                <c:pt idx="6404">
                  <c:v>6443.8922834000005</c:v>
                </c:pt>
                <c:pt idx="6405">
                  <c:v>6444.8880244000002</c:v>
                </c:pt>
                <c:pt idx="6406">
                  <c:v>6445.8940744000001</c:v>
                </c:pt>
                <c:pt idx="6407">
                  <c:v>6446.8068674000006</c:v>
                </c:pt>
                <c:pt idx="6408">
                  <c:v>6447.8066094000005</c:v>
                </c:pt>
                <c:pt idx="6409">
                  <c:v>6448.8033104000006</c:v>
                </c:pt>
                <c:pt idx="6410">
                  <c:v>6449.8000093999999</c:v>
                </c:pt>
                <c:pt idx="6411">
                  <c:v>6450.8062633999998</c:v>
                </c:pt>
                <c:pt idx="6412">
                  <c:v>6451.7975074000005</c:v>
                </c:pt>
                <c:pt idx="6413">
                  <c:v>6452.8061103999999</c:v>
                </c:pt>
                <c:pt idx="6414">
                  <c:v>6453.8069554000003</c:v>
                </c:pt>
                <c:pt idx="6415">
                  <c:v>6454.8098024000001</c:v>
                </c:pt>
                <c:pt idx="6416">
                  <c:v>6455.8230294000005</c:v>
                </c:pt>
                <c:pt idx="6417">
                  <c:v>6456.8250434000001</c:v>
                </c:pt>
                <c:pt idx="6418">
                  <c:v>6457.8219823999998</c:v>
                </c:pt>
                <c:pt idx="6419">
                  <c:v>6458.8217804000005</c:v>
                </c:pt>
                <c:pt idx="6420">
                  <c:v>6459.8333954</c:v>
                </c:pt>
                <c:pt idx="6421">
                  <c:v>6460.8335204000005</c:v>
                </c:pt>
                <c:pt idx="6422">
                  <c:v>6461.8335684000003</c:v>
                </c:pt>
                <c:pt idx="6423">
                  <c:v>6462.8333944000005</c:v>
                </c:pt>
                <c:pt idx="6424">
                  <c:v>6463.8332454000001</c:v>
                </c:pt>
                <c:pt idx="6425">
                  <c:v>6464.8486244000005</c:v>
                </c:pt>
                <c:pt idx="6426">
                  <c:v>6465.8485694000001</c:v>
                </c:pt>
                <c:pt idx="6427">
                  <c:v>6466.8482214000005</c:v>
                </c:pt>
                <c:pt idx="6428">
                  <c:v>6467.8481484000004</c:v>
                </c:pt>
                <c:pt idx="6429">
                  <c:v>6468.8634124</c:v>
                </c:pt>
                <c:pt idx="6430">
                  <c:v>6469.8787134000004</c:v>
                </c:pt>
                <c:pt idx="6431">
                  <c:v>6470.8941943999998</c:v>
                </c:pt>
                <c:pt idx="6432">
                  <c:v>6471.8942304000002</c:v>
                </c:pt>
                <c:pt idx="6433">
                  <c:v>6472.9093424000002</c:v>
                </c:pt>
                <c:pt idx="6434">
                  <c:v>6473.9249804000001</c:v>
                </c:pt>
                <c:pt idx="6435">
                  <c:v>6474.9246474000001</c:v>
                </c:pt>
                <c:pt idx="6436">
                  <c:v>6475.9243034000001</c:v>
                </c:pt>
                <c:pt idx="6437">
                  <c:v>6476.9246124000001</c:v>
                </c:pt>
                <c:pt idx="6438">
                  <c:v>6477.9244284000006</c:v>
                </c:pt>
                <c:pt idx="6439">
                  <c:v>6478.9249374000001</c:v>
                </c:pt>
                <c:pt idx="6440">
                  <c:v>6479.9254873999998</c:v>
                </c:pt>
                <c:pt idx="6441">
                  <c:v>6480.9476163999998</c:v>
                </c:pt>
                <c:pt idx="6442">
                  <c:v>6481.9481064000001</c:v>
                </c:pt>
                <c:pt idx="6443">
                  <c:v>6482.9480404000005</c:v>
                </c:pt>
                <c:pt idx="6444">
                  <c:v>6483.9489954000001</c:v>
                </c:pt>
                <c:pt idx="6445">
                  <c:v>6484.9653794000005</c:v>
                </c:pt>
                <c:pt idx="6446">
                  <c:v>6485.9760274</c:v>
                </c:pt>
                <c:pt idx="6447">
                  <c:v>6486.9942704000005</c:v>
                </c:pt>
                <c:pt idx="6448">
                  <c:v>6488.0105824000002</c:v>
                </c:pt>
                <c:pt idx="6449">
                  <c:v>6489.0181044000001</c:v>
                </c:pt>
                <c:pt idx="6450">
                  <c:v>6490.0192714000004</c:v>
                </c:pt>
                <c:pt idx="6451">
                  <c:v>6491.0262554000001</c:v>
                </c:pt>
                <c:pt idx="6452">
                  <c:v>6492.0262333999999</c:v>
                </c:pt>
                <c:pt idx="6453">
                  <c:v>6493.0270804000002</c:v>
                </c:pt>
                <c:pt idx="6454">
                  <c:v>6494.0254133999997</c:v>
                </c:pt>
                <c:pt idx="6455">
                  <c:v>6495.0382884000001</c:v>
                </c:pt>
                <c:pt idx="6456">
                  <c:v>6496.0545173999999</c:v>
                </c:pt>
                <c:pt idx="6457">
                  <c:v>6497.0492113999999</c:v>
                </c:pt>
                <c:pt idx="6458">
                  <c:v>6498.0491893999997</c:v>
                </c:pt>
                <c:pt idx="6459">
                  <c:v>6499.0556764000003</c:v>
                </c:pt>
                <c:pt idx="6460">
                  <c:v>6500.0471984000005</c:v>
                </c:pt>
                <c:pt idx="6461">
                  <c:v>6501.0510824000003</c:v>
                </c:pt>
                <c:pt idx="6462">
                  <c:v>6502.0521194000003</c:v>
                </c:pt>
                <c:pt idx="6463">
                  <c:v>6503.0561574000003</c:v>
                </c:pt>
                <c:pt idx="6464">
                  <c:v>6504.0717424000004</c:v>
                </c:pt>
                <c:pt idx="6465">
                  <c:v>6505.0761004000005</c:v>
                </c:pt>
                <c:pt idx="6466">
                  <c:v>6506.0903294</c:v>
                </c:pt>
                <c:pt idx="6467">
                  <c:v>6507.0906913999997</c:v>
                </c:pt>
                <c:pt idx="6468">
                  <c:v>6508.0971514000003</c:v>
                </c:pt>
                <c:pt idx="6469">
                  <c:v>6509.1125274000005</c:v>
                </c:pt>
                <c:pt idx="6470">
                  <c:v>6510.1289444000004</c:v>
                </c:pt>
                <c:pt idx="6471">
                  <c:v>6511.1513394000003</c:v>
                </c:pt>
                <c:pt idx="6472">
                  <c:v>6512.1426923999998</c:v>
                </c:pt>
                <c:pt idx="6473">
                  <c:v>6513.1676744000006</c:v>
                </c:pt>
                <c:pt idx="6474">
                  <c:v>6514.1725453999998</c:v>
                </c:pt>
                <c:pt idx="6475">
                  <c:v>6515.1909943999999</c:v>
                </c:pt>
                <c:pt idx="6476">
                  <c:v>6516.1881244000006</c:v>
                </c:pt>
                <c:pt idx="6477">
                  <c:v>6517.1881143999999</c:v>
                </c:pt>
                <c:pt idx="6478">
                  <c:v>6518.1868774000004</c:v>
                </c:pt>
                <c:pt idx="6479">
                  <c:v>6519.1993463999997</c:v>
                </c:pt>
                <c:pt idx="6480">
                  <c:v>6520.2166094000004</c:v>
                </c:pt>
                <c:pt idx="6481">
                  <c:v>6521.2203983999998</c:v>
                </c:pt>
                <c:pt idx="6482">
                  <c:v>6522.2316134000002</c:v>
                </c:pt>
                <c:pt idx="6483">
                  <c:v>6523.2547954000001</c:v>
                </c:pt>
                <c:pt idx="6484">
                  <c:v>6524.2726914000004</c:v>
                </c:pt>
                <c:pt idx="6485">
                  <c:v>6525.2963924000005</c:v>
                </c:pt>
                <c:pt idx="6486">
                  <c:v>6526.2993803999998</c:v>
                </c:pt>
                <c:pt idx="6487">
                  <c:v>6527.3137323999999</c:v>
                </c:pt>
                <c:pt idx="6488">
                  <c:v>6528.3185383999999</c:v>
                </c:pt>
                <c:pt idx="6489">
                  <c:v>6529.3202314</c:v>
                </c:pt>
                <c:pt idx="6490">
                  <c:v>6530.3424913999997</c:v>
                </c:pt>
                <c:pt idx="6491">
                  <c:v>6531.3615933999999</c:v>
                </c:pt>
                <c:pt idx="6492">
                  <c:v>6532.3812434000001</c:v>
                </c:pt>
                <c:pt idx="6493">
                  <c:v>6533.3958104000003</c:v>
                </c:pt>
                <c:pt idx="6494">
                  <c:v>6534.3995724000006</c:v>
                </c:pt>
                <c:pt idx="6495">
                  <c:v>6535.4088854000001</c:v>
                </c:pt>
                <c:pt idx="6496">
                  <c:v>6536.2984714000004</c:v>
                </c:pt>
                <c:pt idx="6497">
                  <c:v>6537.2987554000001</c:v>
                </c:pt>
                <c:pt idx="6498">
                  <c:v>6538.2984864</c:v>
                </c:pt>
                <c:pt idx="6499">
                  <c:v>6539.3058074</c:v>
                </c:pt>
                <c:pt idx="6500">
                  <c:v>6540.3214254000004</c:v>
                </c:pt>
                <c:pt idx="6501">
                  <c:v>6541.3369493999999</c:v>
                </c:pt>
                <c:pt idx="6502">
                  <c:v>6542.3404724000002</c:v>
                </c:pt>
                <c:pt idx="6503">
                  <c:v>6543.3452754</c:v>
                </c:pt>
                <c:pt idx="6504">
                  <c:v>6544.3535223999997</c:v>
                </c:pt>
                <c:pt idx="6505">
                  <c:v>6545.3601834000001</c:v>
                </c:pt>
                <c:pt idx="6506">
                  <c:v>6546.3603783999997</c:v>
                </c:pt>
                <c:pt idx="6507">
                  <c:v>6547.3730984000003</c:v>
                </c:pt>
                <c:pt idx="6508">
                  <c:v>6548.3846634000001</c:v>
                </c:pt>
                <c:pt idx="6509">
                  <c:v>6549.4000394000004</c:v>
                </c:pt>
                <c:pt idx="6510">
                  <c:v>6550.4075234000002</c:v>
                </c:pt>
                <c:pt idx="6511">
                  <c:v>6551.4158904000005</c:v>
                </c:pt>
                <c:pt idx="6512">
                  <c:v>6552.4323014000001</c:v>
                </c:pt>
                <c:pt idx="6513">
                  <c:v>6553.4325704000003</c:v>
                </c:pt>
                <c:pt idx="6514">
                  <c:v>6554.4299034000005</c:v>
                </c:pt>
                <c:pt idx="6515">
                  <c:v>6555.4308603999998</c:v>
                </c:pt>
                <c:pt idx="6516">
                  <c:v>6556.4306084</c:v>
                </c:pt>
                <c:pt idx="6517">
                  <c:v>6557.4306974000001</c:v>
                </c:pt>
                <c:pt idx="6518">
                  <c:v>6558.4314243999997</c:v>
                </c:pt>
                <c:pt idx="6519">
                  <c:v>6559.4314753999997</c:v>
                </c:pt>
                <c:pt idx="6520">
                  <c:v>6560.4285114000004</c:v>
                </c:pt>
                <c:pt idx="6521">
                  <c:v>6561.4290894000005</c:v>
                </c:pt>
                <c:pt idx="6522">
                  <c:v>6562.4295154000001</c:v>
                </c:pt>
                <c:pt idx="6523">
                  <c:v>6563.4301304000001</c:v>
                </c:pt>
                <c:pt idx="6524">
                  <c:v>6564.4300614000003</c:v>
                </c:pt>
                <c:pt idx="6525">
                  <c:v>6565.4369974000001</c:v>
                </c:pt>
                <c:pt idx="6526">
                  <c:v>6566.4587884000002</c:v>
                </c:pt>
                <c:pt idx="6527">
                  <c:v>6567.4627934</c:v>
                </c:pt>
                <c:pt idx="6528">
                  <c:v>6568.4693073999997</c:v>
                </c:pt>
                <c:pt idx="6529">
                  <c:v>6569.4823584000005</c:v>
                </c:pt>
                <c:pt idx="6530">
                  <c:v>6570.4894673999997</c:v>
                </c:pt>
                <c:pt idx="6531">
                  <c:v>6571.5123874000001</c:v>
                </c:pt>
                <c:pt idx="6532">
                  <c:v>6572.5284034000006</c:v>
                </c:pt>
                <c:pt idx="6533">
                  <c:v>6573.5281094000002</c:v>
                </c:pt>
                <c:pt idx="6534">
                  <c:v>6574.5350364000005</c:v>
                </c:pt>
                <c:pt idx="6535">
                  <c:v>6575.5418553999998</c:v>
                </c:pt>
                <c:pt idx="6536">
                  <c:v>6576.5513793999999</c:v>
                </c:pt>
                <c:pt idx="6537">
                  <c:v>6577.5652384000005</c:v>
                </c:pt>
                <c:pt idx="6538">
                  <c:v>6578.5809574000004</c:v>
                </c:pt>
                <c:pt idx="6539">
                  <c:v>6579.5939343999999</c:v>
                </c:pt>
                <c:pt idx="6540">
                  <c:v>6580.5941164000005</c:v>
                </c:pt>
                <c:pt idx="6541">
                  <c:v>6581.5937374000005</c:v>
                </c:pt>
                <c:pt idx="6542">
                  <c:v>6582.6061073999999</c:v>
                </c:pt>
                <c:pt idx="6543">
                  <c:v>6583.6216044000003</c:v>
                </c:pt>
                <c:pt idx="6544">
                  <c:v>6584.6379154000006</c:v>
                </c:pt>
                <c:pt idx="6545">
                  <c:v>6585.6532334000003</c:v>
                </c:pt>
                <c:pt idx="6546">
                  <c:v>6586.6537684000004</c:v>
                </c:pt>
                <c:pt idx="6547">
                  <c:v>6587.6655654000006</c:v>
                </c:pt>
                <c:pt idx="6548">
                  <c:v>6588.6808324000003</c:v>
                </c:pt>
                <c:pt idx="6549">
                  <c:v>6589.6817614000001</c:v>
                </c:pt>
                <c:pt idx="6550">
                  <c:v>6590.6814584000003</c:v>
                </c:pt>
                <c:pt idx="6551">
                  <c:v>6591.6722514000003</c:v>
                </c:pt>
                <c:pt idx="6552">
                  <c:v>6592.6727184000001</c:v>
                </c:pt>
                <c:pt idx="6553">
                  <c:v>6593.6721423999998</c:v>
                </c:pt>
                <c:pt idx="6554">
                  <c:v>6594.6785873999997</c:v>
                </c:pt>
                <c:pt idx="6555">
                  <c:v>6595.6793574000003</c:v>
                </c:pt>
                <c:pt idx="6556">
                  <c:v>6596.6796154000003</c:v>
                </c:pt>
                <c:pt idx="6557">
                  <c:v>6597.6793914</c:v>
                </c:pt>
                <c:pt idx="6558">
                  <c:v>6598.6794084000003</c:v>
                </c:pt>
                <c:pt idx="6559">
                  <c:v>6599.6797704000001</c:v>
                </c:pt>
                <c:pt idx="6560">
                  <c:v>6600.6815854000006</c:v>
                </c:pt>
                <c:pt idx="6561">
                  <c:v>6601.6981694000006</c:v>
                </c:pt>
                <c:pt idx="6562">
                  <c:v>6602.7203194000003</c:v>
                </c:pt>
                <c:pt idx="6563">
                  <c:v>6603.7241433999998</c:v>
                </c:pt>
                <c:pt idx="6564">
                  <c:v>6604.7305074000005</c:v>
                </c:pt>
                <c:pt idx="6565">
                  <c:v>6605.7413103999997</c:v>
                </c:pt>
                <c:pt idx="6566">
                  <c:v>6606.7695783999998</c:v>
                </c:pt>
                <c:pt idx="6567">
                  <c:v>6607.7789534000003</c:v>
                </c:pt>
                <c:pt idx="6568">
                  <c:v>6608.7797244000003</c:v>
                </c:pt>
                <c:pt idx="6569">
                  <c:v>6609.8017544000004</c:v>
                </c:pt>
                <c:pt idx="6570">
                  <c:v>6610.8348274</c:v>
                </c:pt>
                <c:pt idx="6571">
                  <c:v>6611.8491924</c:v>
                </c:pt>
                <c:pt idx="6572">
                  <c:v>6612.8488803999999</c:v>
                </c:pt>
                <c:pt idx="6573">
                  <c:v>6613.8563074000003</c:v>
                </c:pt>
                <c:pt idx="6574">
                  <c:v>6614.8682144000004</c:v>
                </c:pt>
                <c:pt idx="6575">
                  <c:v>6615.8728394</c:v>
                </c:pt>
                <c:pt idx="6576">
                  <c:v>6616.8936634000002</c:v>
                </c:pt>
                <c:pt idx="6577">
                  <c:v>6617.9029564000002</c:v>
                </c:pt>
                <c:pt idx="6578">
                  <c:v>6618.9184444000002</c:v>
                </c:pt>
                <c:pt idx="6579">
                  <c:v>6619.9201314000002</c:v>
                </c:pt>
                <c:pt idx="6580">
                  <c:v>6620.9285854</c:v>
                </c:pt>
                <c:pt idx="6581">
                  <c:v>6621.9564704000004</c:v>
                </c:pt>
                <c:pt idx="6582">
                  <c:v>6622.9758544000006</c:v>
                </c:pt>
                <c:pt idx="6583">
                  <c:v>6623.9797294</c:v>
                </c:pt>
                <c:pt idx="6584">
                  <c:v>6624.9670544000001</c:v>
                </c:pt>
                <c:pt idx="6585">
                  <c:v>6625.9762914000003</c:v>
                </c:pt>
                <c:pt idx="6586">
                  <c:v>6626.9739514000003</c:v>
                </c:pt>
                <c:pt idx="6587">
                  <c:v>6627.9687154000003</c:v>
                </c:pt>
                <c:pt idx="6588">
                  <c:v>6628.9774844000003</c:v>
                </c:pt>
                <c:pt idx="6589">
                  <c:v>6629.9780344000001</c:v>
                </c:pt>
                <c:pt idx="6590">
                  <c:v>6630.9964974000004</c:v>
                </c:pt>
                <c:pt idx="6591">
                  <c:v>6632.0198013999998</c:v>
                </c:pt>
                <c:pt idx="6592">
                  <c:v>6633.0388594000005</c:v>
                </c:pt>
                <c:pt idx="6593">
                  <c:v>6634.0528254000001</c:v>
                </c:pt>
                <c:pt idx="6594">
                  <c:v>6635.0635984</c:v>
                </c:pt>
                <c:pt idx="6595">
                  <c:v>6636.0808963999998</c:v>
                </c:pt>
                <c:pt idx="6596">
                  <c:v>6637.0848673999999</c:v>
                </c:pt>
                <c:pt idx="6597">
                  <c:v>6638.0918873999999</c:v>
                </c:pt>
                <c:pt idx="6598">
                  <c:v>6639.1026244000004</c:v>
                </c:pt>
                <c:pt idx="6599">
                  <c:v>6640.1274674000006</c:v>
                </c:pt>
                <c:pt idx="6600">
                  <c:v>6641.1158993999998</c:v>
                </c:pt>
                <c:pt idx="6601">
                  <c:v>6642.1331034000004</c:v>
                </c:pt>
                <c:pt idx="6602">
                  <c:v>6643.1558483999997</c:v>
                </c:pt>
                <c:pt idx="6603">
                  <c:v>6644.0491314000001</c:v>
                </c:pt>
                <c:pt idx="6604">
                  <c:v>6645.0556993999999</c:v>
                </c:pt>
                <c:pt idx="6605">
                  <c:v>6646.0565194000001</c:v>
                </c:pt>
                <c:pt idx="6606">
                  <c:v>6647.0723693999998</c:v>
                </c:pt>
                <c:pt idx="6607">
                  <c:v>6648.0883634000002</c:v>
                </c:pt>
                <c:pt idx="6608">
                  <c:v>6649.1039203999999</c:v>
                </c:pt>
                <c:pt idx="6609">
                  <c:v>6650.0926844000005</c:v>
                </c:pt>
                <c:pt idx="6610">
                  <c:v>6651.0921124000006</c:v>
                </c:pt>
                <c:pt idx="6611">
                  <c:v>6652.0910954000001</c:v>
                </c:pt>
                <c:pt idx="6612">
                  <c:v>6653.1062523999999</c:v>
                </c:pt>
                <c:pt idx="6613">
                  <c:v>6654.1037613999997</c:v>
                </c:pt>
                <c:pt idx="6614">
                  <c:v>6655.1106304000004</c:v>
                </c:pt>
                <c:pt idx="6615">
                  <c:v>6656.1269564000004</c:v>
                </c:pt>
                <c:pt idx="6616">
                  <c:v>6657.1497123999998</c:v>
                </c:pt>
                <c:pt idx="6617">
                  <c:v>6658.1531474000003</c:v>
                </c:pt>
                <c:pt idx="6618">
                  <c:v>6659.1445644000005</c:v>
                </c:pt>
                <c:pt idx="6619">
                  <c:v>6660.1514654000002</c:v>
                </c:pt>
                <c:pt idx="6620">
                  <c:v>6661.1673283999999</c:v>
                </c:pt>
                <c:pt idx="6621">
                  <c:v>6662.1834444000006</c:v>
                </c:pt>
                <c:pt idx="6622">
                  <c:v>6663.1802484</c:v>
                </c:pt>
                <c:pt idx="6623">
                  <c:v>6664.1838904000006</c:v>
                </c:pt>
                <c:pt idx="6624">
                  <c:v>6665.1842114000001</c:v>
                </c:pt>
                <c:pt idx="6625">
                  <c:v>6666.1844424000001</c:v>
                </c:pt>
                <c:pt idx="6626">
                  <c:v>6667.1892263999998</c:v>
                </c:pt>
                <c:pt idx="6627">
                  <c:v>6668.1976214000006</c:v>
                </c:pt>
                <c:pt idx="6628">
                  <c:v>6669.2132644000003</c:v>
                </c:pt>
                <c:pt idx="6629">
                  <c:v>6670.2289264000001</c:v>
                </c:pt>
                <c:pt idx="6630">
                  <c:v>6671.2298574000006</c:v>
                </c:pt>
                <c:pt idx="6631">
                  <c:v>6672.2408954000002</c:v>
                </c:pt>
                <c:pt idx="6632">
                  <c:v>6673.2476334000003</c:v>
                </c:pt>
                <c:pt idx="6633">
                  <c:v>6674.2632623999998</c:v>
                </c:pt>
                <c:pt idx="6634">
                  <c:v>6675.2632694000004</c:v>
                </c:pt>
                <c:pt idx="6635">
                  <c:v>6676.2785804000005</c:v>
                </c:pt>
                <c:pt idx="6636">
                  <c:v>6677.2823724</c:v>
                </c:pt>
                <c:pt idx="6637">
                  <c:v>6678.2989704000001</c:v>
                </c:pt>
                <c:pt idx="6638">
                  <c:v>6679.2995024000002</c:v>
                </c:pt>
                <c:pt idx="6639">
                  <c:v>6680.2996783999997</c:v>
                </c:pt>
                <c:pt idx="6640">
                  <c:v>6681.2997684000002</c:v>
                </c:pt>
                <c:pt idx="6641">
                  <c:v>6682.3224034000004</c:v>
                </c:pt>
                <c:pt idx="6642">
                  <c:v>6683.3224304000005</c:v>
                </c:pt>
                <c:pt idx="6643">
                  <c:v>6684.3380183999998</c:v>
                </c:pt>
                <c:pt idx="6644">
                  <c:v>6685.3506904000005</c:v>
                </c:pt>
                <c:pt idx="6645">
                  <c:v>6686.3523104000005</c:v>
                </c:pt>
                <c:pt idx="6646">
                  <c:v>6687.3522424000003</c:v>
                </c:pt>
                <c:pt idx="6647">
                  <c:v>6688.3521084000004</c:v>
                </c:pt>
                <c:pt idx="6648">
                  <c:v>6689.3536753999997</c:v>
                </c:pt>
                <c:pt idx="6649">
                  <c:v>6690.3690664000005</c:v>
                </c:pt>
                <c:pt idx="6650">
                  <c:v>6691.3845834000003</c:v>
                </c:pt>
                <c:pt idx="6651">
                  <c:v>6692.4000384000001</c:v>
                </c:pt>
                <c:pt idx="6652">
                  <c:v>6693.4155754000003</c:v>
                </c:pt>
                <c:pt idx="6653">
                  <c:v>6694.4158014000004</c:v>
                </c:pt>
                <c:pt idx="6654">
                  <c:v>6695.4318834000005</c:v>
                </c:pt>
                <c:pt idx="6655">
                  <c:v>6696.4317324000003</c:v>
                </c:pt>
                <c:pt idx="6656">
                  <c:v>6697.4306673999999</c:v>
                </c:pt>
                <c:pt idx="6657">
                  <c:v>6698.4316724</c:v>
                </c:pt>
                <c:pt idx="6658">
                  <c:v>6699.4227234</c:v>
                </c:pt>
                <c:pt idx="6659">
                  <c:v>6700.4449783999999</c:v>
                </c:pt>
                <c:pt idx="6660">
                  <c:v>6701.4429564000002</c:v>
                </c:pt>
                <c:pt idx="6661">
                  <c:v>6702.4494254000001</c:v>
                </c:pt>
                <c:pt idx="6662">
                  <c:v>6703.4520173999999</c:v>
                </c:pt>
                <c:pt idx="6663">
                  <c:v>6704.4745824000001</c:v>
                </c:pt>
                <c:pt idx="6664">
                  <c:v>6705.4815304000003</c:v>
                </c:pt>
                <c:pt idx="6665">
                  <c:v>6706.4743994</c:v>
                </c:pt>
                <c:pt idx="6666">
                  <c:v>6707.4743324000001</c:v>
                </c:pt>
                <c:pt idx="6667">
                  <c:v>6708.4692273999999</c:v>
                </c:pt>
                <c:pt idx="6668">
                  <c:v>6709.4665314000003</c:v>
                </c:pt>
                <c:pt idx="6669">
                  <c:v>6710.4776424000001</c:v>
                </c:pt>
                <c:pt idx="6670">
                  <c:v>6711.4939524000001</c:v>
                </c:pt>
                <c:pt idx="6671">
                  <c:v>6712.4823234000005</c:v>
                </c:pt>
                <c:pt idx="6672">
                  <c:v>6713.5045854</c:v>
                </c:pt>
                <c:pt idx="6673">
                  <c:v>6714.5204344000003</c:v>
                </c:pt>
                <c:pt idx="6674">
                  <c:v>6715.5199914000004</c:v>
                </c:pt>
                <c:pt idx="6675">
                  <c:v>6716.5374774000002</c:v>
                </c:pt>
                <c:pt idx="6676">
                  <c:v>6717.5587934000005</c:v>
                </c:pt>
                <c:pt idx="6677">
                  <c:v>6718.5577614000003</c:v>
                </c:pt>
                <c:pt idx="6678">
                  <c:v>6719.5874064</c:v>
                </c:pt>
                <c:pt idx="6679">
                  <c:v>6720.5890404000002</c:v>
                </c:pt>
                <c:pt idx="6680">
                  <c:v>6721.5926334000005</c:v>
                </c:pt>
                <c:pt idx="6681">
                  <c:v>6722.6062164000004</c:v>
                </c:pt>
                <c:pt idx="6682">
                  <c:v>6723.5973593999997</c:v>
                </c:pt>
                <c:pt idx="6683">
                  <c:v>6724.6016443999997</c:v>
                </c:pt>
                <c:pt idx="6684">
                  <c:v>6725.6178903999999</c:v>
                </c:pt>
                <c:pt idx="6685">
                  <c:v>6726.6368324000005</c:v>
                </c:pt>
                <c:pt idx="6686">
                  <c:v>6727.6473563999998</c:v>
                </c:pt>
                <c:pt idx="6687">
                  <c:v>6728.6639774000005</c:v>
                </c:pt>
                <c:pt idx="6688">
                  <c:v>6729.6661454000005</c:v>
                </c:pt>
                <c:pt idx="6689">
                  <c:v>6730.6699693999999</c:v>
                </c:pt>
                <c:pt idx="6690">
                  <c:v>6731.6816994000001</c:v>
                </c:pt>
                <c:pt idx="6691">
                  <c:v>6732.6821834000002</c:v>
                </c:pt>
                <c:pt idx="6692">
                  <c:v>6733.6980854000003</c:v>
                </c:pt>
                <c:pt idx="6693">
                  <c:v>6734.7185384000004</c:v>
                </c:pt>
                <c:pt idx="6694">
                  <c:v>6735.7169534000004</c:v>
                </c:pt>
                <c:pt idx="6695">
                  <c:v>6736.7449744000005</c:v>
                </c:pt>
                <c:pt idx="6696">
                  <c:v>6737.7625803999999</c:v>
                </c:pt>
                <c:pt idx="6697">
                  <c:v>6738.7780124000001</c:v>
                </c:pt>
                <c:pt idx="6698">
                  <c:v>6739.7846203999998</c:v>
                </c:pt>
                <c:pt idx="6699">
                  <c:v>6740.8024544</c:v>
                </c:pt>
                <c:pt idx="6700">
                  <c:v>6741.8159744000004</c:v>
                </c:pt>
                <c:pt idx="6701">
                  <c:v>6742.7181304000005</c:v>
                </c:pt>
                <c:pt idx="6702">
                  <c:v>6743.7377883999998</c:v>
                </c:pt>
                <c:pt idx="6703">
                  <c:v>6744.7538294000005</c:v>
                </c:pt>
                <c:pt idx="6704">
                  <c:v>6745.7575984000005</c:v>
                </c:pt>
                <c:pt idx="6705">
                  <c:v>6746.7734983999999</c:v>
                </c:pt>
                <c:pt idx="6706">
                  <c:v>6747.7646224</c:v>
                </c:pt>
                <c:pt idx="6707">
                  <c:v>6748.7747994000001</c:v>
                </c:pt>
                <c:pt idx="6708">
                  <c:v>6749.7783624000003</c:v>
                </c:pt>
                <c:pt idx="6709">
                  <c:v>6750.7822904000004</c:v>
                </c:pt>
                <c:pt idx="6710">
                  <c:v>6751.7979544</c:v>
                </c:pt>
                <c:pt idx="6711">
                  <c:v>6752.7975563999998</c:v>
                </c:pt>
                <c:pt idx="6712">
                  <c:v>6753.7971994</c:v>
                </c:pt>
                <c:pt idx="6713">
                  <c:v>6754.7976773999999</c:v>
                </c:pt>
                <c:pt idx="6714">
                  <c:v>6755.8043524000004</c:v>
                </c:pt>
                <c:pt idx="6715">
                  <c:v>6756.8048084000002</c:v>
                </c:pt>
                <c:pt idx="6716">
                  <c:v>6757.8009004000005</c:v>
                </c:pt>
                <c:pt idx="6717">
                  <c:v>6758.8078104000006</c:v>
                </c:pt>
                <c:pt idx="6718">
                  <c:v>6759.8079314000006</c:v>
                </c:pt>
                <c:pt idx="6719">
                  <c:v>6760.8136113999999</c:v>
                </c:pt>
                <c:pt idx="6720">
                  <c:v>6761.8152764000006</c:v>
                </c:pt>
                <c:pt idx="6721">
                  <c:v>6762.8295453999999</c:v>
                </c:pt>
                <c:pt idx="6722">
                  <c:v>6763.8552823999999</c:v>
                </c:pt>
                <c:pt idx="6723">
                  <c:v>6764.8461773999998</c:v>
                </c:pt>
                <c:pt idx="6724">
                  <c:v>6765.8595424000005</c:v>
                </c:pt>
              </c:numCache>
              <c:extLst xmlns:c15="http://schemas.microsoft.com/office/drawing/2012/chart"/>
            </c:numRef>
          </c:xVal>
          <c:yVal>
            <c:numRef>
              <c:f>'ACME-PER-HEA-VAC 29-3 BAS Test2'!$L$2:$L$6726</c:f>
              <c:numCache>
                <c:formatCode>General</c:formatCode>
                <c:ptCount val="6725"/>
                <c:pt idx="0">
                  <c:v>0</c:v>
                </c:pt>
                <c:pt idx="1">
                  <c:v>0</c:v>
                </c:pt>
                <c:pt idx="2">
                  <c:v>0</c:v>
                </c:pt>
                <c:pt idx="3">
                  <c:v>0</c:v>
                </c:pt>
                <c:pt idx="4">
                  <c:v>9.9853519999999918E-2</c:v>
                </c:pt>
                <c:pt idx="5">
                  <c:v>9.9853519999999918E-2</c:v>
                </c:pt>
                <c:pt idx="6">
                  <c:v>9.9853519999999918E-2</c:v>
                </c:pt>
                <c:pt idx="7">
                  <c:v>9.9853519999999918E-2</c:v>
                </c:pt>
                <c:pt idx="8">
                  <c:v>0.29980469000000198</c:v>
                </c:pt>
                <c:pt idx="9">
                  <c:v>0.5</c:v>
                </c:pt>
                <c:pt idx="10">
                  <c:v>0.59985351999999992</c:v>
                </c:pt>
                <c:pt idx="11">
                  <c:v>0.69995117000000207</c:v>
                </c:pt>
                <c:pt idx="12">
                  <c:v>0.9997558600000005</c:v>
                </c:pt>
                <c:pt idx="13">
                  <c:v>1.299804690000002</c:v>
                </c:pt>
                <c:pt idx="14">
                  <c:v>1.5998535199999999</c:v>
                </c:pt>
                <c:pt idx="15">
                  <c:v>1.8999023400000006</c:v>
                </c:pt>
                <c:pt idx="16">
                  <c:v>2.299804690000002</c:v>
                </c:pt>
                <c:pt idx="17">
                  <c:v>2.4997558600000005</c:v>
                </c:pt>
                <c:pt idx="18">
                  <c:v>2.699707029999999</c:v>
                </c:pt>
                <c:pt idx="19">
                  <c:v>2.9997558600000005</c:v>
                </c:pt>
                <c:pt idx="20">
                  <c:v>3.199707029999999</c:v>
                </c:pt>
                <c:pt idx="21">
                  <c:v>3.299804690000002</c:v>
                </c:pt>
                <c:pt idx="22">
                  <c:v>3.4997558600000005</c:v>
                </c:pt>
                <c:pt idx="23">
                  <c:v>3.699707029999999</c:v>
                </c:pt>
                <c:pt idx="24">
                  <c:v>3.799804690000002</c:v>
                </c:pt>
                <c:pt idx="25">
                  <c:v>3.8996582000000011</c:v>
                </c:pt>
                <c:pt idx="26">
                  <c:v>3.9997558600000005</c:v>
                </c:pt>
                <c:pt idx="27">
                  <c:v>4.0998535199999999</c:v>
                </c:pt>
                <c:pt idx="28">
                  <c:v>4.199707029999999</c:v>
                </c:pt>
                <c:pt idx="29">
                  <c:v>4.299804690000002</c:v>
                </c:pt>
                <c:pt idx="30">
                  <c:v>4.3996582000000011</c:v>
                </c:pt>
                <c:pt idx="31">
                  <c:v>4.4997558600000005</c:v>
                </c:pt>
                <c:pt idx="32">
                  <c:v>4.4997558600000005</c:v>
                </c:pt>
                <c:pt idx="33">
                  <c:v>4.5998535199999999</c:v>
                </c:pt>
                <c:pt idx="34">
                  <c:v>4.5998535199999999</c:v>
                </c:pt>
                <c:pt idx="35">
                  <c:v>4.699707029999999</c:v>
                </c:pt>
                <c:pt idx="36">
                  <c:v>4.699707029999999</c:v>
                </c:pt>
                <c:pt idx="37">
                  <c:v>4.799804690000002</c:v>
                </c:pt>
                <c:pt idx="38">
                  <c:v>4.8996582000000011</c:v>
                </c:pt>
                <c:pt idx="39">
                  <c:v>4.8996582000000011</c:v>
                </c:pt>
                <c:pt idx="40">
                  <c:v>4.8996582000000011</c:v>
                </c:pt>
                <c:pt idx="41">
                  <c:v>4.9997558600000005</c:v>
                </c:pt>
                <c:pt idx="42">
                  <c:v>4.9997558600000005</c:v>
                </c:pt>
                <c:pt idx="43">
                  <c:v>5.0998535199999999</c:v>
                </c:pt>
                <c:pt idx="44">
                  <c:v>5.0998535199999999</c:v>
                </c:pt>
                <c:pt idx="45">
                  <c:v>5.0998535199999999</c:v>
                </c:pt>
                <c:pt idx="46">
                  <c:v>5.199707029999999</c:v>
                </c:pt>
                <c:pt idx="47">
                  <c:v>5.199707029999999</c:v>
                </c:pt>
                <c:pt idx="48">
                  <c:v>5.199707029999999</c:v>
                </c:pt>
                <c:pt idx="49">
                  <c:v>5.299804690000002</c:v>
                </c:pt>
                <c:pt idx="50">
                  <c:v>5.299804690000002</c:v>
                </c:pt>
                <c:pt idx="51">
                  <c:v>5.299804690000002</c:v>
                </c:pt>
                <c:pt idx="52">
                  <c:v>5.299804690000002</c:v>
                </c:pt>
                <c:pt idx="53">
                  <c:v>5.299804690000002</c:v>
                </c:pt>
                <c:pt idx="54">
                  <c:v>5.3996582000000011</c:v>
                </c:pt>
                <c:pt idx="55">
                  <c:v>5.3996582000000011</c:v>
                </c:pt>
                <c:pt idx="56">
                  <c:v>5.3996582000000011</c:v>
                </c:pt>
                <c:pt idx="57">
                  <c:v>5.4997558600000005</c:v>
                </c:pt>
                <c:pt idx="58">
                  <c:v>5.4997558600000005</c:v>
                </c:pt>
                <c:pt idx="59">
                  <c:v>5.4997558600000005</c:v>
                </c:pt>
                <c:pt idx="60">
                  <c:v>5.4997558600000005</c:v>
                </c:pt>
                <c:pt idx="61">
                  <c:v>5.4997558600000005</c:v>
                </c:pt>
                <c:pt idx="62">
                  <c:v>5.5996093800000004</c:v>
                </c:pt>
                <c:pt idx="63">
                  <c:v>5.5996093800000004</c:v>
                </c:pt>
                <c:pt idx="64">
                  <c:v>5.5996093800000004</c:v>
                </c:pt>
                <c:pt idx="65">
                  <c:v>5.5996093800000004</c:v>
                </c:pt>
                <c:pt idx="66">
                  <c:v>5.5996093800000004</c:v>
                </c:pt>
                <c:pt idx="67">
                  <c:v>5.699707029999999</c:v>
                </c:pt>
                <c:pt idx="68">
                  <c:v>5.699707029999999</c:v>
                </c:pt>
                <c:pt idx="69">
                  <c:v>5.699707029999999</c:v>
                </c:pt>
                <c:pt idx="70">
                  <c:v>5.699707029999999</c:v>
                </c:pt>
                <c:pt idx="71">
                  <c:v>5.699707029999999</c:v>
                </c:pt>
                <c:pt idx="72">
                  <c:v>5.699707029999999</c:v>
                </c:pt>
                <c:pt idx="73">
                  <c:v>5.799804690000002</c:v>
                </c:pt>
                <c:pt idx="74">
                  <c:v>5.799804690000002</c:v>
                </c:pt>
                <c:pt idx="75">
                  <c:v>5.799804690000002</c:v>
                </c:pt>
                <c:pt idx="76">
                  <c:v>5.799804690000002</c:v>
                </c:pt>
                <c:pt idx="77">
                  <c:v>5.799804690000002</c:v>
                </c:pt>
                <c:pt idx="78">
                  <c:v>5.799804690000002</c:v>
                </c:pt>
                <c:pt idx="79">
                  <c:v>5.8996582000000011</c:v>
                </c:pt>
                <c:pt idx="80">
                  <c:v>5.8996582000000011</c:v>
                </c:pt>
                <c:pt idx="81">
                  <c:v>5.8996582000000011</c:v>
                </c:pt>
                <c:pt idx="82">
                  <c:v>5.8996582000000011</c:v>
                </c:pt>
                <c:pt idx="83">
                  <c:v>5.8996582000000011</c:v>
                </c:pt>
                <c:pt idx="84">
                  <c:v>5.8996582000000011</c:v>
                </c:pt>
                <c:pt idx="85">
                  <c:v>5.8996582000000011</c:v>
                </c:pt>
                <c:pt idx="86">
                  <c:v>5.8996582000000011</c:v>
                </c:pt>
                <c:pt idx="87">
                  <c:v>5.9997558600000005</c:v>
                </c:pt>
                <c:pt idx="88">
                  <c:v>5.9997558600000005</c:v>
                </c:pt>
                <c:pt idx="89">
                  <c:v>5.9997558600000005</c:v>
                </c:pt>
                <c:pt idx="90">
                  <c:v>5.9997558600000005</c:v>
                </c:pt>
                <c:pt idx="91">
                  <c:v>5.9997558600000005</c:v>
                </c:pt>
                <c:pt idx="92">
                  <c:v>6.0996093800000004</c:v>
                </c:pt>
                <c:pt idx="93">
                  <c:v>5.9997558600000005</c:v>
                </c:pt>
                <c:pt idx="94">
                  <c:v>6.0996093800000004</c:v>
                </c:pt>
                <c:pt idx="95">
                  <c:v>6.0996093800000004</c:v>
                </c:pt>
                <c:pt idx="96">
                  <c:v>6.0996093800000004</c:v>
                </c:pt>
                <c:pt idx="97">
                  <c:v>6.0996093800000004</c:v>
                </c:pt>
                <c:pt idx="98">
                  <c:v>6.0996093800000004</c:v>
                </c:pt>
                <c:pt idx="99">
                  <c:v>6.0996093800000004</c:v>
                </c:pt>
                <c:pt idx="100">
                  <c:v>6.199707029999999</c:v>
                </c:pt>
                <c:pt idx="101">
                  <c:v>6.199707029999999</c:v>
                </c:pt>
                <c:pt idx="102">
                  <c:v>6.199707029999999</c:v>
                </c:pt>
                <c:pt idx="103">
                  <c:v>6.199707029999999</c:v>
                </c:pt>
                <c:pt idx="104">
                  <c:v>6.199707029999999</c:v>
                </c:pt>
                <c:pt idx="105">
                  <c:v>6.199707029999999</c:v>
                </c:pt>
                <c:pt idx="106">
                  <c:v>6.199707029999999</c:v>
                </c:pt>
                <c:pt idx="107">
                  <c:v>6.199707029999999</c:v>
                </c:pt>
                <c:pt idx="108">
                  <c:v>6.199707029999999</c:v>
                </c:pt>
                <c:pt idx="109">
                  <c:v>6.199707029999999</c:v>
                </c:pt>
                <c:pt idx="110">
                  <c:v>6.299804690000002</c:v>
                </c:pt>
                <c:pt idx="111">
                  <c:v>6.299804690000002</c:v>
                </c:pt>
                <c:pt idx="112">
                  <c:v>6.299804690000002</c:v>
                </c:pt>
                <c:pt idx="113">
                  <c:v>6.299804690000002</c:v>
                </c:pt>
                <c:pt idx="114">
                  <c:v>6.299804690000002</c:v>
                </c:pt>
                <c:pt idx="115">
                  <c:v>6.299804690000002</c:v>
                </c:pt>
                <c:pt idx="116">
                  <c:v>6.299804690000002</c:v>
                </c:pt>
                <c:pt idx="117">
                  <c:v>6.299804690000002</c:v>
                </c:pt>
                <c:pt idx="118">
                  <c:v>6.3996582000000011</c:v>
                </c:pt>
                <c:pt idx="119">
                  <c:v>6.3996582000000011</c:v>
                </c:pt>
                <c:pt idx="120">
                  <c:v>6.3996582000000011</c:v>
                </c:pt>
                <c:pt idx="121">
                  <c:v>6.3996582000000011</c:v>
                </c:pt>
                <c:pt idx="122">
                  <c:v>6.3996582000000011</c:v>
                </c:pt>
                <c:pt idx="123">
                  <c:v>6.3996582000000011</c:v>
                </c:pt>
                <c:pt idx="124">
                  <c:v>6.3996582000000011</c:v>
                </c:pt>
                <c:pt idx="125">
                  <c:v>6.3996582000000011</c:v>
                </c:pt>
                <c:pt idx="126">
                  <c:v>6.3996582000000011</c:v>
                </c:pt>
                <c:pt idx="127">
                  <c:v>6.4997558600000005</c:v>
                </c:pt>
                <c:pt idx="128">
                  <c:v>6.3996582000000011</c:v>
                </c:pt>
                <c:pt idx="129">
                  <c:v>6.4997558600000005</c:v>
                </c:pt>
                <c:pt idx="130">
                  <c:v>6.4997558600000005</c:v>
                </c:pt>
                <c:pt idx="131">
                  <c:v>6.4997558600000005</c:v>
                </c:pt>
                <c:pt idx="132">
                  <c:v>6.4997558600000005</c:v>
                </c:pt>
                <c:pt idx="133">
                  <c:v>6.4997558600000005</c:v>
                </c:pt>
                <c:pt idx="134">
                  <c:v>6.4997558600000005</c:v>
                </c:pt>
                <c:pt idx="135">
                  <c:v>6.4997558600000005</c:v>
                </c:pt>
                <c:pt idx="136">
                  <c:v>6.4997558600000005</c:v>
                </c:pt>
                <c:pt idx="137">
                  <c:v>6.5996093800000004</c:v>
                </c:pt>
                <c:pt idx="138">
                  <c:v>6.5996093800000004</c:v>
                </c:pt>
                <c:pt idx="139">
                  <c:v>6.5996093800000004</c:v>
                </c:pt>
                <c:pt idx="140">
                  <c:v>6.5996093800000004</c:v>
                </c:pt>
                <c:pt idx="141">
                  <c:v>6.5996093800000004</c:v>
                </c:pt>
                <c:pt idx="142">
                  <c:v>6.5996093800000004</c:v>
                </c:pt>
                <c:pt idx="143">
                  <c:v>6.5996093800000004</c:v>
                </c:pt>
                <c:pt idx="144">
                  <c:v>6.5996093800000004</c:v>
                </c:pt>
                <c:pt idx="145">
                  <c:v>6.5996093800000004</c:v>
                </c:pt>
                <c:pt idx="146">
                  <c:v>6.5996093800000004</c:v>
                </c:pt>
                <c:pt idx="147">
                  <c:v>6.699707029999999</c:v>
                </c:pt>
                <c:pt idx="148">
                  <c:v>6.699707029999999</c:v>
                </c:pt>
                <c:pt idx="149">
                  <c:v>6.699707029999999</c:v>
                </c:pt>
                <c:pt idx="150">
                  <c:v>6.699707029999999</c:v>
                </c:pt>
                <c:pt idx="151">
                  <c:v>6.699707029999999</c:v>
                </c:pt>
                <c:pt idx="152">
                  <c:v>6.699707029999999</c:v>
                </c:pt>
                <c:pt idx="153">
                  <c:v>6.699707029999999</c:v>
                </c:pt>
                <c:pt idx="154">
                  <c:v>6.699707029999999</c:v>
                </c:pt>
                <c:pt idx="155">
                  <c:v>6.699707029999999</c:v>
                </c:pt>
                <c:pt idx="156">
                  <c:v>6.699707029999999</c:v>
                </c:pt>
                <c:pt idx="157">
                  <c:v>6.799804690000002</c:v>
                </c:pt>
                <c:pt idx="158">
                  <c:v>6.799804690000002</c:v>
                </c:pt>
                <c:pt idx="159">
                  <c:v>6.799804690000002</c:v>
                </c:pt>
                <c:pt idx="160">
                  <c:v>6.799804690000002</c:v>
                </c:pt>
                <c:pt idx="161">
                  <c:v>6.799804690000002</c:v>
                </c:pt>
                <c:pt idx="162">
                  <c:v>6.799804690000002</c:v>
                </c:pt>
                <c:pt idx="163">
                  <c:v>6.799804690000002</c:v>
                </c:pt>
                <c:pt idx="164">
                  <c:v>6.799804690000002</c:v>
                </c:pt>
                <c:pt idx="165">
                  <c:v>6.799804690000002</c:v>
                </c:pt>
                <c:pt idx="166">
                  <c:v>6.799804690000002</c:v>
                </c:pt>
                <c:pt idx="167">
                  <c:v>6.799804690000002</c:v>
                </c:pt>
                <c:pt idx="168">
                  <c:v>6.8996582000000011</c:v>
                </c:pt>
                <c:pt idx="169">
                  <c:v>6.8996582000000011</c:v>
                </c:pt>
                <c:pt idx="170">
                  <c:v>6.8996582000000011</c:v>
                </c:pt>
                <c:pt idx="171">
                  <c:v>6.8996582000000011</c:v>
                </c:pt>
                <c:pt idx="172">
                  <c:v>6.8996582000000011</c:v>
                </c:pt>
                <c:pt idx="173">
                  <c:v>6.8996582000000011</c:v>
                </c:pt>
                <c:pt idx="174">
                  <c:v>6.8996582000000011</c:v>
                </c:pt>
                <c:pt idx="175">
                  <c:v>6.8996582000000011</c:v>
                </c:pt>
                <c:pt idx="176">
                  <c:v>6.8996582000000011</c:v>
                </c:pt>
                <c:pt idx="177">
                  <c:v>6.8996582000000011</c:v>
                </c:pt>
                <c:pt idx="178">
                  <c:v>6.8996582000000011</c:v>
                </c:pt>
                <c:pt idx="179">
                  <c:v>6.9997558600000005</c:v>
                </c:pt>
                <c:pt idx="180">
                  <c:v>6.9997558600000005</c:v>
                </c:pt>
                <c:pt idx="181">
                  <c:v>6.9997558600000005</c:v>
                </c:pt>
                <c:pt idx="182">
                  <c:v>6.9997558600000005</c:v>
                </c:pt>
                <c:pt idx="183">
                  <c:v>6.9997558600000005</c:v>
                </c:pt>
                <c:pt idx="184">
                  <c:v>6.9997558600000005</c:v>
                </c:pt>
                <c:pt idx="185">
                  <c:v>6.9997558600000005</c:v>
                </c:pt>
                <c:pt idx="186">
                  <c:v>6.9997558600000005</c:v>
                </c:pt>
                <c:pt idx="187">
                  <c:v>6.9997558600000005</c:v>
                </c:pt>
                <c:pt idx="188">
                  <c:v>6.9997558600000005</c:v>
                </c:pt>
                <c:pt idx="189">
                  <c:v>6.9997558600000005</c:v>
                </c:pt>
                <c:pt idx="190">
                  <c:v>6.9997558600000005</c:v>
                </c:pt>
                <c:pt idx="191">
                  <c:v>6.9997558600000005</c:v>
                </c:pt>
                <c:pt idx="192">
                  <c:v>7.0996093800000004</c:v>
                </c:pt>
                <c:pt idx="193">
                  <c:v>7.0996093800000004</c:v>
                </c:pt>
                <c:pt idx="194">
                  <c:v>7.0996093800000004</c:v>
                </c:pt>
                <c:pt idx="195">
                  <c:v>7.0996093800000004</c:v>
                </c:pt>
                <c:pt idx="196">
                  <c:v>7.0996093800000004</c:v>
                </c:pt>
                <c:pt idx="197">
                  <c:v>7.0996093800000004</c:v>
                </c:pt>
                <c:pt idx="198">
                  <c:v>7.0996093800000004</c:v>
                </c:pt>
                <c:pt idx="199">
                  <c:v>7.0996093800000004</c:v>
                </c:pt>
                <c:pt idx="200">
                  <c:v>7.0996093800000004</c:v>
                </c:pt>
                <c:pt idx="201">
                  <c:v>7.0996093800000004</c:v>
                </c:pt>
                <c:pt idx="202">
                  <c:v>7.0996093800000004</c:v>
                </c:pt>
                <c:pt idx="203">
                  <c:v>7.0996093800000004</c:v>
                </c:pt>
                <c:pt idx="204">
                  <c:v>7.0996093800000004</c:v>
                </c:pt>
                <c:pt idx="205">
                  <c:v>7.199707029999999</c:v>
                </c:pt>
                <c:pt idx="206">
                  <c:v>7.199707029999999</c:v>
                </c:pt>
                <c:pt idx="207">
                  <c:v>7.199707029999999</c:v>
                </c:pt>
                <c:pt idx="208">
                  <c:v>7.199707029999999</c:v>
                </c:pt>
                <c:pt idx="209">
                  <c:v>7.199707029999999</c:v>
                </c:pt>
                <c:pt idx="210">
                  <c:v>7.199707029999999</c:v>
                </c:pt>
                <c:pt idx="211">
                  <c:v>7.199707029999999</c:v>
                </c:pt>
                <c:pt idx="212">
                  <c:v>7.199707029999999</c:v>
                </c:pt>
                <c:pt idx="213">
                  <c:v>7.199707029999999</c:v>
                </c:pt>
                <c:pt idx="214">
                  <c:v>7.199707029999999</c:v>
                </c:pt>
                <c:pt idx="215">
                  <c:v>7.199707029999999</c:v>
                </c:pt>
                <c:pt idx="216">
                  <c:v>7.199707029999999</c:v>
                </c:pt>
                <c:pt idx="217">
                  <c:v>7.199707029999999</c:v>
                </c:pt>
                <c:pt idx="218">
                  <c:v>7.199707029999999</c:v>
                </c:pt>
                <c:pt idx="219">
                  <c:v>7.199707029999999</c:v>
                </c:pt>
                <c:pt idx="220">
                  <c:v>7.2995605499999989</c:v>
                </c:pt>
                <c:pt idx="221">
                  <c:v>7.2995605499999989</c:v>
                </c:pt>
                <c:pt idx="222">
                  <c:v>7.2995605499999989</c:v>
                </c:pt>
                <c:pt idx="223">
                  <c:v>7.2995605499999989</c:v>
                </c:pt>
                <c:pt idx="224">
                  <c:v>7.2995605499999989</c:v>
                </c:pt>
                <c:pt idx="225">
                  <c:v>7.2995605499999989</c:v>
                </c:pt>
                <c:pt idx="226">
                  <c:v>7.2995605499999989</c:v>
                </c:pt>
                <c:pt idx="227">
                  <c:v>7.2995605499999989</c:v>
                </c:pt>
                <c:pt idx="228">
                  <c:v>7.2995605499999989</c:v>
                </c:pt>
                <c:pt idx="229">
                  <c:v>7.2995605499999989</c:v>
                </c:pt>
                <c:pt idx="230">
                  <c:v>7.2995605499999989</c:v>
                </c:pt>
                <c:pt idx="231">
                  <c:v>7.2995605499999989</c:v>
                </c:pt>
                <c:pt idx="232">
                  <c:v>7.2995605499999989</c:v>
                </c:pt>
                <c:pt idx="233">
                  <c:v>7.3996582000000011</c:v>
                </c:pt>
                <c:pt idx="234">
                  <c:v>7.3996582000000011</c:v>
                </c:pt>
                <c:pt idx="235">
                  <c:v>7.3996582000000011</c:v>
                </c:pt>
                <c:pt idx="236">
                  <c:v>7.3996582000000011</c:v>
                </c:pt>
                <c:pt idx="237">
                  <c:v>7.3996582000000011</c:v>
                </c:pt>
                <c:pt idx="238">
                  <c:v>7.3996582000000011</c:v>
                </c:pt>
                <c:pt idx="239">
                  <c:v>7.3996582000000011</c:v>
                </c:pt>
                <c:pt idx="240">
                  <c:v>7.3996582000000011</c:v>
                </c:pt>
                <c:pt idx="241">
                  <c:v>7.3996582000000011</c:v>
                </c:pt>
                <c:pt idx="242">
                  <c:v>7.3996582000000011</c:v>
                </c:pt>
                <c:pt idx="243">
                  <c:v>7.3996582000000011</c:v>
                </c:pt>
                <c:pt idx="244">
                  <c:v>7.3996582000000011</c:v>
                </c:pt>
                <c:pt idx="245">
                  <c:v>7.3996582000000011</c:v>
                </c:pt>
                <c:pt idx="246">
                  <c:v>7.3996582000000011</c:v>
                </c:pt>
                <c:pt idx="247">
                  <c:v>7.4997558600000005</c:v>
                </c:pt>
                <c:pt idx="248">
                  <c:v>7.4997558600000005</c:v>
                </c:pt>
                <c:pt idx="249">
                  <c:v>7.4997558600000005</c:v>
                </c:pt>
                <c:pt idx="250">
                  <c:v>7.4997558600000005</c:v>
                </c:pt>
                <c:pt idx="251">
                  <c:v>7.4997558600000005</c:v>
                </c:pt>
                <c:pt idx="252">
                  <c:v>7.4997558600000005</c:v>
                </c:pt>
                <c:pt idx="253">
                  <c:v>7.4997558600000005</c:v>
                </c:pt>
                <c:pt idx="254">
                  <c:v>7.4997558600000005</c:v>
                </c:pt>
                <c:pt idx="255">
                  <c:v>7.4997558600000005</c:v>
                </c:pt>
                <c:pt idx="256">
                  <c:v>7.4997558600000005</c:v>
                </c:pt>
                <c:pt idx="257">
                  <c:v>7.4997558600000005</c:v>
                </c:pt>
                <c:pt idx="258">
                  <c:v>7.4997558600000005</c:v>
                </c:pt>
                <c:pt idx="259">
                  <c:v>7.4997558600000005</c:v>
                </c:pt>
                <c:pt idx="260">
                  <c:v>7.5996093800000004</c:v>
                </c:pt>
                <c:pt idx="261">
                  <c:v>7.4997558600000005</c:v>
                </c:pt>
                <c:pt idx="262">
                  <c:v>7.5996093800000004</c:v>
                </c:pt>
                <c:pt idx="263">
                  <c:v>7.5996093800000004</c:v>
                </c:pt>
                <c:pt idx="264">
                  <c:v>7.5996093800000004</c:v>
                </c:pt>
                <c:pt idx="265">
                  <c:v>7.5996093800000004</c:v>
                </c:pt>
                <c:pt idx="266">
                  <c:v>7.5996093800000004</c:v>
                </c:pt>
                <c:pt idx="267">
                  <c:v>7.5996093800000004</c:v>
                </c:pt>
                <c:pt idx="268">
                  <c:v>7.5996093800000004</c:v>
                </c:pt>
                <c:pt idx="269">
                  <c:v>7.5996093800000004</c:v>
                </c:pt>
                <c:pt idx="270">
                  <c:v>7.5996093800000004</c:v>
                </c:pt>
                <c:pt idx="271">
                  <c:v>7.5996093800000004</c:v>
                </c:pt>
                <c:pt idx="272">
                  <c:v>7.5996093800000004</c:v>
                </c:pt>
                <c:pt idx="273">
                  <c:v>7.5996093800000004</c:v>
                </c:pt>
                <c:pt idx="274">
                  <c:v>7.5996093800000004</c:v>
                </c:pt>
                <c:pt idx="275">
                  <c:v>7.5996093800000004</c:v>
                </c:pt>
                <c:pt idx="276">
                  <c:v>7.5996093800000004</c:v>
                </c:pt>
                <c:pt idx="277">
                  <c:v>7.699707029999999</c:v>
                </c:pt>
                <c:pt idx="278">
                  <c:v>7.699707029999999</c:v>
                </c:pt>
                <c:pt idx="279">
                  <c:v>7.699707029999999</c:v>
                </c:pt>
                <c:pt idx="280">
                  <c:v>7.699707029999999</c:v>
                </c:pt>
                <c:pt idx="281">
                  <c:v>7.699707029999999</c:v>
                </c:pt>
                <c:pt idx="282">
                  <c:v>7.699707029999999</c:v>
                </c:pt>
                <c:pt idx="283">
                  <c:v>7.699707029999999</c:v>
                </c:pt>
                <c:pt idx="284">
                  <c:v>7.699707029999999</c:v>
                </c:pt>
                <c:pt idx="285">
                  <c:v>7.699707029999999</c:v>
                </c:pt>
                <c:pt idx="286">
                  <c:v>7.699707029999999</c:v>
                </c:pt>
                <c:pt idx="287">
                  <c:v>7.699707029999999</c:v>
                </c:pt>
                <c:pt idx="288">
                  <c:v>7.699707029999999</c:v>
                </c:pt>
                <c:pt idx="289">
                  <c:v>7.699707029999999</c:v>
                </c:pt>
                <c:pt idx="290">
                  <c:v>7.7995605499999989</c:v>
                </c:pt>
                <c:pt idx="291">
                  <c:v>7.7995605499999989</c:v>
                </c:pt>
                <c:pt idx="292">
                  <c:v>7.7995605499999989</c:v>
                </c:pt>
                <c:pt idx="293">
                  <c:v>7.7995605499999989</c:v>
                </c:pt>
                <c:pt idx="294">
                  <c:v>7.7995605499999989</c:v>
                </c:pt>
                <c:pt idx="295">
                  <c:v>7.7995605499999989</c:v>
                </c:pt>
                <c:pt idx="296">
                  <c:v>7.7995605499999989</c:v>
                </c:pt>
                <c:pt idx="297">
                  <c:v>7.7995605499999989</c:v>
                </c:pt>
                <c:pt idx="298">
                  <c:v>7.7995605499999989</c:v>
                </c:pt>
                <c:pt idx="299">
                  <c:v>7.7995605499999989</c:v>
                </c:pt>
                <c:pt idx="300">
                  <c:v>7.7995605499999989</c:v>
                </c:pt>
                <c:pt idx="301">
                  <c:v>7.7995605499999989</c:v>
                </c:pt>
                <c:pt idx="302">
                  <c:v>7.7995605499999989</c:v>
                </c:pt>
                <c:pt idx="303">
                  <c:v>7.7995605499999989</c:v>
                </c:pt>
                <c:pt idx="304">
                  <c:v>7.7995605499999989</c:v>
                </c:pt>
                <c:pt idx="305">
                  <c:v>7.8996582000000011</c:v>
                </c:pt>
                <c:pt idx="306">
                  <c:v>7.8996582000000011</c:v>
                </c:pt>
                <c:pt idx="307">
                  <c:v>7.8996582000000011</c:v>
                </c:pt>
                <c:pt idx="308">
                  <c:v>7.8996582000000011</c:v>
                </c:pt>
                <c:pt idx="309">
                  <c:v>7.8996582000000011</c:v>
                </c:pt>
                <c:pt idx="310">
                  <c:v>7.8996582000000011</c:v>
                </c:pt>
                <c:pt idx="311">
                  <c:v>7.8996582000000011</c:v>
                </c:pt>
                <c:pt idx="312">
                  <c:v>7.8996582000000011</c:v>
                </c:pt>
                <c:pt idx="313">
                  <c:v>7.8996582000000011</c:v>
                </c:pt>
                <c:pt idx="314">
                  <c:v>7.8996582000000011</c:v>
                </c:pt>
                <c:pt idx="315">
                  <c:v>7.8996582000000011</c:v>
                </c:pt>
                <c:pt idx="316">
                  <c:v>7.8996582000000011</c:v>
                </c:pt>
                <c:pt idx="317">
                  <c:v>7.8996582000000011</c:v>
                </c:pt>
                <c:pt idx="318">
                  <c:v>7.9997558600000005</c:v>
                </c:pt>
                <c:pt idx="319">
                  <c:v>7.8996582000000011</c:v>
                </c:pt>
                <c:pt idx="320">
                  <c:v>7.9997558600000005</c:v>
                </c:pt>
                <c:pt idx="321">
                  <c:v>7.8996582000000011</c:v>
                </c:pt>
                <c:pt idx="322">
                  <c:v>7.9997558600000005</c:v>
                </c:pt>
                <c:pt idx="323">
                  <c:v>7.9997558600000005</c:v>
                </c:pt>
                <c:pt idx="324">
                  <c:v>7.9997558600000005</c:v>
                </c:pt>
                <c:pt idx="325">
                  <c:v>7.9997558600000005</c:v>
                </c:pt>
                <c:pt idx="326">
                  <c:v>7.9997558600000005</c:v>
                </c:pt>
                <c:pt idx="327">
                  <c:v>7.9997558600000005</c:v>
                </c:pt>
                <c:pt idx="328">
                  <c:v>7.9997558600000005</c:v>
                </c:pt>
                <c:pt idx="329">
                  <c:v>7.9997558600000005</c:v>
                </c:pt>
                <c:pt idx="330">
                  <c:v>7.9997558600000005</c:v>
                </c:pt>
                <c:pt idx="331">
                  <c:v>7.9997558600000005</c:v>
                </c:pt>
                <c:pt idx="332">
                  <c:v>7.9997558600000005</c:v>
                </c:pt>
                <c:pt idx="333">
                  <c:v>7.9997558600000005</c:v>
                </c:pt>
                <c:pt idx="334">
                  <c:v>8.0996093800000004</c:v>
                </c:pt>
                <c:pt idx="335">
                  <c:v>7.9997558600000005</c:v>
                </c:pt>
                <c:pt idx="336">
                  <c:v>8.0996093800000004</c:v>
                </c:pt>
                <c:pt idx="337">
                  <c:v>8.0996093800000004</c:v>
                </c:pt>
                <c:pt idx="338">
                  <c:v>8.0996093800000004</c:v>
                </c:pt>
                <c:pt idx="339">
                  <c:v>8.0996093800000004</c:v>
                </c:pt>
                <c:pt idx="340">
                  <c:v>8.0996093800000004</c:v>
                </c:pt>
                <c:pt idx="341">
                  <c:v>8.0996093800000004</c:v>
                </c:pt>
                <c:pt idx="342">
                  <c:v>8.0996093800000004</c:v>
                </c:pt>
                <c:pt idx="343">
                  <c:v>8.0996093800000004</c:v>
                </c:pt>
                <c:pt idx="344">
                  <c:v>8.0996093800000004</c:v>
                </c:pt>
                <c:pt idx="345">
                  <c:v>8.0996093800000004</c:v>
                </c:pt>
                <c:pt idx="346">
                  <c:v>8.0996093800000004</c:v>
                </c:pt>
                <c:pt idx="347">
                  <c:v>8.0996093800000004</c:v>
                </c:pt>
                <c:pt idx="348">
                  <c:v>8.0996093800000004</c:v>
                </c:pt>
                <c:pt idx="349">
                  <c:v>8.0996093800000004</c:v>
                </c:pt>
                <c:pt idx="350">
                  <c:v>8.199707029999999</c:v>
                </c:pt>
                <c:pt idx="351">
                  <c:v>8.199707029999999</c:v>
                </c:pt>
                <c:pt idx="352">
                  <c:v>8.199707029999999</c:v>
                </c:pt>
                <c:pt idx="353">
                  <c:v>8.199707029999999</c:v>
                </c:pt>
                <c:pt idx="354">
                  <c:v>8.199707029999999</c:v>
                </c:pt>
                <c:pt idx="355">
                  <c:v>8.199707029999999</c:v>
                </c:pt>
                <c:pt idx="356">
                  <c:v>8.199707029999999</c:v>
                </c:pt>
                <c:pt idx="357">
                  <c:v>8.199707029999999</c:v>
                </c:pt>
                <c:pt idx="358">
                  <c:v>8.199707029999999</c:v>
                </c:pt>
                <c:pt idx="359">
                  <c:v>8.199707029999999</c:v>
                </c:pt>
                <c:pt idx="360">
                  <c:v>8.199707029999999</c:v>
                </c:pt>
                <c:pt idx="361">
                  <c:v>8.199707029999999</c:v>
                </c:pt>
                <c:pt idx="362">
                  <c:v>8.199707029999999</c:v>
                </c:pt>
                <c:pt idx="363">
                  <c:v>8.199707029999999</c:v>
                </c:pt>
                <c:pt idx="364">
                  <c:v>8.199707029999999</c:v>
                </c:pt>
                <c:pt idx="365">
                  <c:v>8.199707029999999</c:v>
                </c:pt>
                <c:pt idx="366">
                  <c:v>8.199707029999999</c:v>
                </c:pt>
                <c:pt idx="367">
                  <c:v>8.199707029999999</c:v>
                </c:pt>
                <c:pt idx="368">
                  <c:v>8.2995605499999989</c:v>
                </c:pt>
                <c:pt idx="369">
                  <c:v>8.2995605499999989</c:v>
                </c:pt>
                <c:pt idx="370">
                  <c:v>8.2995605499999989</c:v>
                </c:pt>
                <c:pt idx="371">
                  <c:v>8.2995605499999989</c:v>
                </c:pt>
                <c:pt idx="372">
                  <c:v>8.2995605499999989</c:v>
                </c:pt>
                <c:pt idx="373">
                  <c:v>8.2995605499999989</c:v>
                </c:pt>
                <c:pt idx="374">
                  <c:v>8.2995605499999989</c:v>
                </c:pt>
                <c:pt idx="375">
                  <c:v>8.2995605499999989</c:v>
                </c:pt>
                <c:pt idx="376">
                  <c:v>8.2995605499999989</c:v>
                </c:pt>
                <c:pt idx="377">
                  <c:v>8.2995605499999989</c:v>
                </c:pt>
                <c:pt idx="378">
                  <c:v>8.2995605499999989</c:v>
                </c:pt>
                <c:pt idx="379">
                  <c:v>8.2995605499999989</c:v>
                </c:pt>
                <c:pt idx="380">
                  <c:v>8.3996582000000011</c:v>
                </c:pt>
                <c:pt idx="381">
                  <c:v>8.2995605499999989</c:v>
                </c:pt>
                <c:pt idx="382">
                  <c:v>8.2995605499999989</c:v>
                </c:pt>
                <c:pt idx="383">
                  <c:v>8.3996582000000011</c:v>
                </c:pt>
                <c:pt idx="384">
                  <c:v>8.3996582000000011</c:v>
                </c:pt>
                <c:pt idx="385">
                  <c:v>8.3996582000000011</c:v>
                </c:pt>
                <c:pt idx="386">
                  <c:v>8.3996582000000011</c:v>
                </c:pt>
                <c:pt idx="387">
                  <c:v>8.3996582000000011</c:v>
                </c:pt>
                <c:pt idx="388">
                  <c:v>8.3996582000000011</c:v>
                </c:pt>
                <c:pt idx="389">
                  <c:v>8.3996582000000011</c:v>
                </c:pt>
                <c:pt idx="390">
                  <c:v>8.3996582000000011</c:v>
                </c:pt>
                <c:pt idx="391">
                  <c:v>8.3996582000000011</c:v>
                </c:pt>
                <c:pt idx="392">
                  <c:v>8.3996582000000011</c:v>
                </c:pt>
                <c:pt idx="393">
                  <c:v>8.3996582000000011</c:v>
                </c:pt>
                <c:pt idx="394">
                  <c:v>8.3996582000000011</c:v>
                </c:pt>
                <c:pt idx="395">
                  <c:v>8.3996582000000011</c:v>
                </c:pt>
                <c:pt idx="396">
                  <c:v>8.4997558600000005</c:v>
                </c:pt>
                <c:pt idx="397">
                  <c:v>8.3996582000000011</c:v>
                </c:pt>
                <c:pt idx="398">
                  <c:v>8.4997558600000005</c:v>
                </c:pt>
                <c:pt idx="399">
                  <c:v>8.4997558600000005</c:v>
                </c:pt>
                <c:pt idx="400">
                  <c:v>8.4997558600000005</c:v>
                </c:pt>
                <c:pt idx="401">
                  <c:v>8.4997558600000005</c:v>
                </c:pt>
                <c:pt idx="402">
                  <c:v>8.4997558600000005</c:v>
                </c:pt>
                <c:pt idx="403">
                  <c:v>8.4997558600000005</c:v>
                </c:pt>
                <c:pt idx="404">
                  <c:v>8.4997558600000005</c:v>
                </c:pt>
                <c:pt idx="405">
                  <c:v>8.4997558600000005</c:v>
                </c:pt>
                <c:pt idx="406">
                  <c:v>8.4997558600000005</c:v>
                </c:pt>
                <c:pt idx="407">
                  <c:v>8.4997558600000005</c:v>
                </c:pt>
                <c:pt idx="408">
                  <c:v>8.4997558600000005</c:v>
                </c:pt>
                <c:pt idx="409">
                  <c:v>8.4997558600000005</c:v>
                </c:pt>
                <c:pt idx="410">
                  <c:v>8.4997558600000005</c:v>
                </c:pt>
                <c:pt idx="411">
                  <c:v>8.4997558600000005</c:v>
                </c:pt>
                <c:pt idx="412">
                  <c:v>8.4997558600000005</c:v>
                </c:pt>
                <c:pt idx="413">
                  <c:v>8.5996093800000004</c:v>
                </c:pt>
                <c:pt idx="414">
                  <c:v>8.5996093800000004</c:v>
                </c:pt>
                <c:pt idx="415">
                  <c:v>8.5996093800000004</c:v>
                </c:pt>
                <c:pt idx="416">
                  <c:v>8.5996093800000004</c:v>
                </c:pt>
                <c:pt idx="417">
                  <c:v>8.5996093800000004</c:v>
                </c:pt>
                <c:pt idx="418">
                  <c:v>8.5996093800000004</c:v>
                </c:pt>
                <c:pt idx="419">
                  <c:v>8.5996093800000004</c:v>
                </c:pt>
                <c:pt idx="420">
                  <c:v>8.5996093800000004</c:v>
                </c:pt>
                <c:pt idx="421">
                  <c:v>8.5996093800000004</c:v>
                </c:pt>
                <c:pt idx="422">
                  <c:v>8.5996093800000004</c:v>
                </c:pt>
                <c:pt idx="423">
                  <c:v>8.5996093800000004</c:v>
                </c:pt>
                <c:pt idx="424">
                  <c:v>8.5996093800000004</c:v>
                </c:pt>
                <c:pt idx="425">
                  <c:v>8.5996093800000004</c:v>
                </c:pt>
                <c:pt idx="426">
                  <c:v>8.5996093800000004</c:v>
                </c:pt>
                <c:pt idx="427">
                  <c:v>8.5996093800000004</c:v>
                </c:pt>
                <c:pt idx="428">
                  <c:v>8.5996093800000004</c:v>
                </c:pt>
                <c:pt idx="429">
                  <c:v>8.699707029999999</c:v>
                </c:pt>
                <c:pt idx="430">
                  <c:v>8.699707029999999</c:v>
                </c:pt>
                <c:pt idx="431">
                  <c:v>8.699707029999999</c:v>
                </c:pt>
                <c:pt idx="432">
                  <c:v>8.699707029999999</c:v>
                </c:pt>
                <c:pt idx="433">
                  <c:v>8.699707029999999</c:v>
                </c:pt>
                <c:pt idx="434">
                  <c:v>8.699707029999999</c:v>
                </c:pt>
                <c:pt idx="435">
                  <c:v>8.699707029999999</c:v>
                </c:pt>
                <c:pt idx="436">
                  <c:v>8.699707029999999</c:v>
                </c:pt>
                <c:pt idx="437">
                  <c:v>8.699707029999999</c:v>
                </c:pt>
                <c:pt idx="438">
                  <c:v>8.699707029999999</c:v>
                </c:pt>
                <c:pt idx="439">
                  <c:v>8.699707029999999</c:v>
                </c:pt>
                <c:pt idx="440">
                  <c:v>8.699707029999999</c:v>
                </c:pt>
                <c:pt idx="441">
                  <c:v>8.699707029999999</c:v>
                </c:pt>
                <c:pt idx="442">
                  <c:v>8.699707029999999</c:v>
                </c:pt>
                <c:pt idx="443">
                  <c:v>8.699707029999999</c:v>
                </c:pt>
                <c:pt idx="444">
                  <c:v>8.699707029999999</c:v>
                </c:pt>
                <c:pt idx="445">
                  <c:v>8.699707029999999</c:v>
                </c:pt>
                <c:pt idx="446">
                  <c:v>8.7995605499999989</c:v>
                </c:pt>
                <c:pt idx="447">
                  <c:v>8.7995605499999989</c:v>
                </c:pt>
                <c:pt idx="448">
                  <c:v>8.7995605499999989</c:v>
                </c:pt>
                <c:pt idx="449">
                  <c:v>8.7995605499999989</c:v>
                </c:pt>
                <c:pt idx="450">
                  <c:v>8.7995605499999989</c:v>
                </c:pt>
                <c:pt idx="451">
                  <c:v>8.7995605499999989</c:v>
                </c:pt>
                <c:pt idx="452">
                  <c:v>8.7995605499999989</c:v>
                </c:pt>
                <c:pt idx="453">
                  <c:v>8.7995605499999989</c:v>
                </c:pt>
                <c:pt idx="454">
                  <c:v>8.7995605499999989</c:v>
                </c:pt>
                <c:pt idx="455">
                  <c:v>8.7995605499999989</c:v>
                </c:pt>
                <c:pt idx="456">
                  <c:v>8.7995605499999989</c:v>
                </c:pt>
                <c:pt idx="457">
                  <c:v>8.7995605499999989</c:v>
                </c:pt>
                <c:pt idx="458">
                  <c:v>8.7995605499999989</c:v>
                </c:pt>
                <c:pt idx="459">
                  <c:v>8.7995605499999989</c:v>
                </c:pt>
                <c:pt idx="460">
                  <c:v>8.7995605499999989</c:v>
                </c:pt>
                <c:pt idx="461">
                  <c:v>8.7995605499999989</c:v>
                </c:pt>
                <c:pt idx="462">
                  <c:v>8.7995605499999989</c:v>
                </c:pt>
                <c:pt idx="463">
                  <c:v>8.8996582000000011</c:v>
                </c:pt>
                <c:pt idx="464">
                  <c:v>8.8996582000000011</c:v>
                </c:pt>
                <c:pt idx="465">
                  <c:v>8.8996582000000011</c:v>
                </c:pt>
                <c:pt idx="466">
                  <c:v>8.8996582000000011</c:v>
                </c:pt>
                <c:pt idx="467">
                  <c:v>8.8996582000000011</c:v>
                </c:pt>
                <c:pt idx="468">
                  <c:v>8.8996582000000011</c:v>
                </c:pt>
                <c:pt idx="469">
                  <c:v>8.8996582000000011</c:v>
                </c:pt>
                <c:pt idx="470">
                  <c:v>8.8996582000000011</c:v>
                </c:pt>
                <c:pt idx="471">
                  <c:v>8.8996582000000011</c:v>
                </c:pt>
                <c:pt idx="472">
                  <c:v>8.8996582000000011</c:v>
                </c:pt>
                <c:pt idx="473">
                  <c:v>8.8996582000000011</c:v>
                </c:pt>
                <c:pt idx="474">
                  <c:v>8.8996582000000011</c:v>
                </c:pt>
                <c:pt idx="475">
                  <c:v>8.8996582000000011</c:v>
                </c:pt>
                <c:pt idx="476">
                  <c:v>8.8996582000000011</c:v>
                </c:pt>
                <c:pt idx="477">
                  <c:v>8.8996582000000011</c:v>
                </c:pt>
                <c:pt idx="478">
                  <c:v>8.8996582000000011</c:v>
                </c:pt>
                <c:pt idx="479">
                  <c:v>8.999511720000001</c:v>
                </c:pt>
                <c:pt idx="480">
                  <c:v>8.8996582000000011</c:v>
                </c:pt>
                <c:pt idx="481">
                  <c:v>8.8996582000000011</c:v>
                </c:pt>
                <c:pt idx="482">
                  <c:v>8.999511720000001</c:v>
                </c:pt>
                <c:pt idx="483">
                  <c:v>8.999511720000001</c:v>
                </c:pt>
                <c:pt idx="484">
                  <c:v>8.999511720000001</c:v>
                </c:pt>
                <c:pt idx="485">
                  <c:v>8.999511720000001</c:v>
                </c:pt>
                <c:pt idx="486">
                  <c:v>8.999511720000001</c:v>
                </c:pt>
                <c:pt idx="487">
                  <c:v>8.999511720000001</c:v>
                </c:pt>
                <c:pt idx="488">
                  <c:v>8.999511720000001</c:v>
                </c:pt>
                <c:pt idx="489">
                  <c:v>8.999511720000001</c:v>
                </c:pt>
                <c:pt idx="490">
                  <c:v>8.999511720000001</c:v>
                </c:pt>
                <c:pt idx="491">
                  <c:v>8.999511720000001</c:v>
                </c:pt>
                <c:pt idx="492">
                  <c:v>8.999511720000001</c:v>
                </c:pt>
                <c:pt idx="493">
                  <c:v>8.999511720000001</c:v>
                </c:pt>
                <c:pt idx="494">
                  <c:v>8.999511720000001</c:v>
                </c:pt>
                <c:pt idx="495">
                  <c:v>8.999511720000001</c:v>
                </c:pt>
                <c:pt idx="496">
                  <c:v>8.999511720000001</c:v>
                </c:pt>
                <c:pt idx="497">
                  <c:v>9.0996093800000004</c:v>
                </c:pt>
                <c:pt idx="498">
                  <c:v>9.0996093800000004</c:v>
                </c:pt>
                <c:pt idx="499">
                  <c:v>8.999511720000001</c:v>
                </c:pt>
                <c:pt idx="500">
                  <c:v>9.0996093800000004</c:v>
                </c:pt>
                <c:pt idx="501">
                  <c:v>9.0996093800000004</c:v>
                </c:pt>
                <c:pt idx="502">
                  <c:v>9.0996093800000004</c:v>
                </c:pt>
                <c:pt idx="503">
                  <c:v>9.0996093800000004</c:v>
                </c:pt>
                <c:pt idx="504">
                  <c:v>9.0996093800000004</c:v>
                </c:pt>
                <c:pt idx="505">
                  <c:v>9.0996093800000004</c:v>
                </c:pt>
                <c:pt idx="506">
                  <c:v>9.0996093800000004</c:v>
                </c:pt>
                <c:pt idx="507">
                  <c:v>9.0996093800000004</c:v>
                </c:pt>
                <c:pt idx="508">
                  <c:v>9.0996093800000004</c:v>
                </c:pt>
                <c:pt idx="509">
                  <c:v>9.0996093800000004</c:v>
                </c:pt>
                <c:pt idx="510">
                  <c:v>9.0996093800000004</c:v>
                </c:pt>
                <c:pt idx="511">
                  <c:v>9.0996093800000004</c:v>
                </c:pt>
                <c:pt idx="512">
                  <c:v>9.0996093800000004</c:v>
                </c:pt>
                <c:pt idx="513">
                  <c:v>9.199707029999999</c:v>
                </c:pt>
                <c:pt idx="514">
                  <c:v>9.0996093800000004</c:v>
                </c:pt>
                <c:pt idx="515">
                  <c:v>9.199707029999999</c:v>
                </c:pt>
                <c:pt idx="516">
                  <c:v>9.199707029999999</c:v>
                </c:pt>
                <c:pt idx="517">
                  <c:v>9.199707029999999</c:v>
                </c:pt>
                <c:pt idx="518">
                  <c:v>9.0996093800000004</c:v>
                </c:pt>
                <c:pt idx="519">
                  <c:v>9.199707029999999</c:v>
                </c:pt>
                <c:pt idx="520">
                  <c:v>9.199707029999999</c:v>
                </c:pt>
                <c:pt idx="521">
                  <c:v>9.199707029999999</c:v>
                </c:pt>
                <c:pt idx="522">
                  <c:v>9.199707029999999</c:v>
                </c:pt>
                <c:pt idx="523">
                  <c:v>9.199707029999999</c:v>
                </c:pt>
                <c:pt idx="524">
                  <c:v>9.199707029999999</c:v>
                </c:pt>
                <c:pt idx="525">
                  <c:v>9.199707029999999</c:v>
                </c:pt>
                <c:pt idx="526">
                  <c:v>9.199707029999999</c:v>
                </c:pt>
                <c:pt idx="527">
                  <c:v>9.199707029999999</c:v>
                </c:pt>
                <c:pt idx="528">
                  <c:v>9.199707029999999</c:v>
                </c:pt>
                <c:pt idx="529">
                  <c:v>9.199707029999999</c:v>
                </c:pt>
                <c:pt idx="530">
                  <c:v>9.199707029999999</c:v>
                </c:pt>
                <c:pt idx="531">
                  <c:v>9.199707029999999</c:v>
                </c:pt>
                <c:pt idx="532">
                  <c:v>9.2995605499999989</c:v>
                </c:pt>
                <c:pt idx="533">
                  <c:v>9.2995605499999989</c:v>
                </c:pt>
                <c:pt idx="534">
                  <c:v>9.2995605499999989</c:v>
                </c:pt>
                <c:pt idx="535">
                  <c:v>9.2995605499999989</c:v>
                </c:pt>
                <c:pt idx="536">
                  <c:v>9.2995605499999989</c:v>
                </c:pt>
                <c:pt idx="537">
                  <c:v>9.2995605499999989</c:v>
                </c:pt>
                <c:pt idx="538">
                  <c:v>9.2995605499999989</c:v>
                </c:pt>
                <c:pt idx="539">
                  <c:v>9.2995605499999989</c:v>
                </c:pt>
                <c:pt idx="540">
                  <c:v>9.2995605499999989</c:v>
                </c:pt>
                <c:pt idx="541">
                  <c:v>9.2995605499999989</c:v>
                </c:pt>
                <c:pt idx="542">
                  <c:v>9.2995605499999989</c:v>
                </c:pt>
                <c:pt idx="543">
                  <c:v>9.2995605499999989</c:v>
                </c:pt>
                <c:pt idx="544">
                  <c:v>9.2995605499999989</c:v>
                </c:pt>
                <c:pt idx="545">
                  <c:v>9.2995605499999989</c:v>
                </c:pt>
                <c:pt idx="546">
                  <c:v>9.2995605499999989</c:v>
                </c:pt>
                <c:pt idx="547">
                  <c:v>9.2995605499999989</c:v>
                </c:pt>
                <c:pt idx="548">
                  <c:v>9.2995605499999989</c:v>
                </c:pt>
                <c:pt idx="549">
                  <c:v>9.2995605499999989</c:v>
                </c:pt>
                <c:pt idx="550">
                  <c:v>9.3996582000000011</c:v>
                </c:pt>
                <c:pt idx="551">
                  <c:v>9.2995605499999989</c:v>
                </c:pt>
                <c:pt idx="552">
                  <c:v>9.3996582000000011</c:v>
                </c:pt>
                <c:pt idx="553">
                  <c:v>9.3996582000000011</c:v>
                </c:pt>
                <c:pt idx="554">
                  <c:v>9.3996582000000011</c:v>
                </c:pt>
                <c:pt idx="555">
                  <c:v>9.3996582000000011</c:v>
                </c:pt>
                <c:pt idx="556">
                  <c:v>9.3996582000000011</c:v>
                </c:pt>
                <c:pt idx="557">
                  <c:v>9.3996582000000011</c:v>
                </c:pt>
                <c:pt idx="558">
                  <c:v>9.3996582000000011</c:v>
                </c:pt>
                <c:pt idx="559">
                  <c:v>9.3996582000000011</c:v>
                </c:pt>
                <c:pt idx="560">
                  <c:v>9.3996582000000011</c:v>
                </c:pt>
                <c:pt idx="561">
                  <c:v>9.3996582000000011</c:v>
                </c:pt>
                <c:pt idx="562">
                  <c:v>9.3996582000000011</c:v>
                </c:pt>
                <c:pt idx="563">
                  <c:v>9.3996582000000011</c:v>
                </c:pt>
                <c:pt idx="564">
                  <c:v>9.3996582000000011</c:v>
                </c:pt>
                <c:pt idx="565">
                  <c:v>9.3996582000000011</c:v>
                </c:pt>
                <c:pt idx="566">
                  <c:v>9.3996582000000011</c:v>
                </c:pt>
                <c:pt idx="567">
                  <c:v>9.3996582000000011</c:v>
                </c:pt>
                <c:pt idx="568">
                  <c:v>9.499511720000001</c:v>
                </c:pt>
                <c:pt idx="569">
                  <c:v>9.3996582000000011</c:v>
                </c:pt>
                <c:pt idx="570">
                  <c:v>9.499511720000001</c:v>
                </c:pt>
                <c:pt idx="571">
                  <c:v>9.499511720000001</c:v>
                </c:pt>
                <c:pt idx="572">
                  <c:v>9.499511720000001</c:v>
                </c:pt>
                <c:pt idx="573">
                  <c:v>9.499511720000001</c:v>
                </c:pt>
                <c:pt idx="574">
                  <c:v>9.499511720000001</c:v>
                </c:pt>
                <c:pt idx="575">
                  <c:v>9.499511720000001</c:v>
                </c:pt>
                <c:pt idx="576">
                  <c:v>9.499511720000001</c:v>
                </c:pt>
                <c:pt idx="577">
                  <c:v>9.499511720000001</c:v>
                </c:pt>
                <c:pt idx="578">
                  <c:v>9.499511720000001</c:v>
                </c:pt>
                <c:pt idx="579">
                  <c:v>9.499511720000001</c:v>
                </c:pt>
                <c:pt idx="580">
                  <c:v>9.499511720000001</c:v>
                </c:pt>
                <c:pt idx="581">
                  <c:v>9.499511720000001</c:v>
                </c:pt>
                <c:pt idx="582">
                  <c:v>9.499511720000001</c:v>
                </c:pt>
                <c:pt idx="583">
                  <c:v>9.499511720000001</c:v>
                </c:pt>
                <c:pt idx="584">
                  <c:v>9.499511720000001</c:v>
                </c:pt>
                <c:pt idx="585">
                  <c:v>9.499511720000001</c:v>
                </c:pt>
                <c:pt idx="586">
                  <c:v>9.5996093800000004</c:v>
                </c:pt>
                <c:pt idx="587">
                  <c:v>9.5996093800000004</c:v>
                </c:pt>
                <c:pt idx="588">
                  <c:v>9.5996093800000004</c:v>
                </c:pt>
                <c:pt idx="589">
                  <c:v>9.5996093800000004</c:v>
                </c:pt>
                <c:pt idx="590">
                  <c:v>9.5996093800000004</c:v>
                </c:pt>
                <c:pt idx="591">
                  <c:v>9.5996093800000004</c:v>
                </c:pt>
                <c:pt idx="592">
                  <c:v>9.5996093800000004</c:v>
                </c:pt>
                <c:pt idx="593">
                  <c:v>9.5996093800000004</c:v>
                </c:pt>
                <c:pt idx="594">
                  <c:v>9.5996093800000004</c:v>
                </c:pt>
                <c:pt idx="595">
                  <c:v>9.5996093800000004</c:v>
                </c:pt>
                <c:pt idx="596">
                  <c:v>9.5996093800000004</c:v>
                </c:pt>
                <c:pt idx="597">
                  <c:v>9.5996093800000004</c:v>
                </c:pt>
                <c:pt idx="598">
                  <c:v>9.5996093800000004</c:v>
                </c:pt>
                <c:pt idx="599">
                  <c:v>9.5996093800000004</c:v>
                </c:pt>
                <c:pt idx="600">
                  <c:v>9.5996093800000004</c:v>
                </c:pt>
                <c:pt idx="601">
                  <c:v>9.5996093800000004</c:v>
                </c:pt>
                <c:pt idx="602">
                  <c:v>9.699707029999999</c:v>
                </c:pt>
                <c:pt idx="603">
                  <c:v>9.5996093800000004</c:v>
                </c:pt>
                <c:pt idx="604">
                  <c:v>9.5996093800000004</c:v>
                </c:pt>
                <c:pt idx="605">
                  <c:v>9.699707029999999</c:v>
                </c:pt>
                <c:pt idx="606">
                  <c:v>9.5996093800000004</c:v>
                </c:pt>
                <c:pt idx="607">
                  <c:v>9.699707029999999</c:v>
                </c:pt>
                <c:pt idx="608">
                  <c:v>9.699707029999999</c:v>
                </c:pt>
                <c:pt idx="609">
                  <c:v>9.699707029999999</c:v>
                </c:pt>
                <c:pt idx="610">
                  <c:v>9.699707029999999</c:v>
                </c:pt>
                <c:pt idx="611">
                  <c:v>9.699707029999999</c:v>
                </c:pt>
                <c:pt idx="612">
                  <c:v>9.699707029999999</c:v>
                </c:pt>
                <c:pt idx="613">
                  <c:v>9.699707029999999</c:v>
                </c:pt>
                <c:pt idx="614">
                  <c:v>9.699707029999999</c:v>
                </c:pt>
                <c:pt idx="615">
                  <c:v>9.699707029999999</c:v>
                </c:pt>
                <c:pt idx="616">
                  <c:v>9.699707029999999</c:v>
                </c:pt>
                <c:pt idx="617">
                  <c:v>9.699707029999999</c:v>
                </c:pt>
                <c:pt idx="618">
                  <c:v>9.699707029999999</c:v>
                </c:pt>
                <c:pt idx="619">
                  <c:v>9.699707029999999</c:v>
                </c:pt>
                <c:pt idx="620">
                  <c:v>9.699707029999999</c:v>
                </c:pt>
                <c:pt idx="621">
                  <c:v>9.699707029999999</c:v>
                </c:pt>
                <c:pt idx="622">
                  <c:v>9.699707029999999</c:v>
                </c:pt>
                <c:pt idx="623">
                  <c:v>9.7995605499999989</c:v>
                </c:pt>
                <c:pt idx="624">
                  <c:v>9.699707029999999</c:v>
                </c:pt>
                <c:pt idx="625">
                  <c:v>9.7995605499999989</c:v>
                </c:pt>
                <c:pt idx="626">
                  <c:v>9.699707029999999</c:v>
                </c:pt>
                <c:pt idx="627">
                  <c:v>9.7995605499999989</c:v>
                </c:pt>
                <c:pt idx="628">
                  <c:v>9.7995605499999989</c:v>
                </c:pt>
                <c:pt idx="629">
                  <c:v>9.7995605499999989</c:v>
                </c:pt>
                <c:pt idx="630">
                  <c:v>9.7995605499999989</c:v>
                </c:pt>
                <c:pt idx="631">
                  <c:v>9.7995605499999989</c:v>
                </c:pt>
                <c:pt idx="632">
                  <c:v>9.7995605499999989</c:v>
                </c:pt>
                <c:pt idx="633">
                  <c:v>9.7995605499999989</c:v>
                </c:pt>
                <c:pt idx="634">
                  <c:v>9.7995605499999989</c:v>
                </c:pt>
                <c:pt idx="635">
                  <c:v>9.7995605499999989</c:v>
                </c:pt>
                <c:pt idx="636">
                  <c:v>9.7995605499999989</c:v>
                </c:pt>
                <c:pt idx="637">
                  <c:v>9.7995605499999989</c:v>
                </c:pt>
                <c:pt idx="638">
                  <c:v>9.7995605499999989</c:v>
                </c:pt>
                <c:pt idx="639">
                  <c:v>9.7995605499999989</c:v>
                </c:pt>
                <c:pt idx="640">
                  <c:v>9.7995605499999989</c:v>
                </c:pt>
                <c:pt idx="641">
                  <c:v>9.7995605499999989</c:v>
                </c:pt>
                <c:pt idx="642">
                  <c:v>9.7995605499999989</c:v>
                </c:pt>
                <c:pt idx="643">
                  <c:v>9.7995605499999989</c:v>
                </c:pt>
                <c:pt idx="644">
                  <c:v>9.7995605499999989</c:v>
                </c:pt>
                <c:pt idx="645">
                  <c:v>9.7995605499999989</c:v>
                </c:pt>
                <c:pt idx="646">
                  <c:v>9.7995605499999989</c:v>
                </c:pt>
                <c:pt idx="647">
                  <c:v>9.7995605499999989</c:v>
                </c:pt>
                <c:pt idx="648">
                  <c:v>9.8996582000000011</c:v>
                </c:pt>
                <c:pt idx="649">
                  <c:v>9.8996582000000011</c:v>
                </c:pt>
                <c:pt idx="650">
                  <c:v>9.8996582000000011</c:v>
                </c:pt>
                <c:pt idx="651">
                  <c:v>9.8996582000000011</c:v>
                </c:pt>
                <c:pt idx="652">
                  <c:v>9.8996582000000011</c:v>
                </c:pt>
                <c:pt idx="653">
                  <c:v>9.8996582000000011</c:v>
                </c:pt>
                <c:pt idx="654">
                  <c:v>9.8996582000000011</c:v>
                </c:pt>
                <c:pt idx="655">
                  <c:v>9.8996582000000011</c:v>
                </c:pt>
                <c:pt idx="656">
                  <c:v>9.8996582000000011</c:v>
                </c:pt>
                <c:pt idx="657">
                  <c:v>9.8996582000000011</c:v>
                </c:pt>
                <c:pt idx="658">
                  <c:v>9.8996582000000011</c:v>
                </c:pt>
                <c:pt idx="659">
                  <c:v>9.8996582000000011</c:v>
                </c:pt>
                <c:pt idx="660">
                  <c:v>9.8996582000000011</c:v>
                </c:pt>
                <c:pt idx="661">
                  <c:v>9.8996582000000011</c:v>
                </c:pt>
                <c:pt idx="662">
                  <c:v>9.8996582000000011</c:v>
                </c:pt>
                <c:pt idx="663">
                  <c:v>9.8996582000000011</c:v>
                </c:pt>
                <c:pt idx="664">
                  <c:v>9.8996582000000011</c:v>
                </c:pt>
                <c:pt idx="665">
                  <c:v>9.8996582000000011</c:v>
                </c:pt>
                <c:pt idx="666">
                  <c:v>9.8996582000000011</c:v>
                </c:pt>
                <c:pt idx="667">
                  <c:v>9.8996582000000011</c:v>
                </c:pt>
                <c:pt idx="668">
                  <c:v>9.8996582000000011</c:v>
                </c:pt>
                <c:pt idx="669">
                  <c:v>9.8996582000000011</c:v>
                </c:pt>
                <c:pt idx="670">
                  <c:v>9.8996582000000011</c:v>
                </c:pt>
                <c:pt idx="671">
                  <c:v>9.999511720000001</c:v>
                </c:pt>
                <c:pt idx="672">
                  <c:v>9.999511720000001</c:v>
                </c:pt>
                <c:pt idx="673">
                  <c:v>9.999511720000001</c:v>
                </c:pt>
                <c:pt idx="674">
                  <c:v>9.999511720000001</c:v>
                </c:pt>
                <c:pt idx="675">
                  <c:v>9.999511720000001</c:v>
                </c:pt>
                <c:pt idx="676">
                  <c:v>9.999511720000001</c:v>
                </c:pt>
                <c:pt idx="677">
                  <c:v>9.999511720000001</c:v>
                </c:pt>
                <c:pt idx="678">
                  <c:v>9.999511720000001</c:v>
                </c:pt>
                <c:pt idx="679">
                  <c:v>9.999511720000001</c:v>
                </c:pt>
                <c:pt idx="680">
                  <c:v>9.999511720000001</c:v>
                </c:pt>
                <c:pt idx="681">
                  <c:v>9.999511720000001</c:v>
                </c:pt>
                <c:pt idx="682">
                  <c:v>9.999511720000001</c:v>
                </c:pt>
                <c:pt idx="683">
                  <c:v>9.999511720000001</c:v>
                </c:pt>
                <c:pt idx="684">
                  <c:v>9.999511720000001</c:v>
                </c:pt>
                <c:pt idx="685">
                  <c:v>9.999511720000001</c:v>
                </c:pt>
                <c:pt idx="686">
                  <c:v>9.999511720000001</c:v>
                </c:pt>
                <c:pt idx="687">
                  <c:v>9.999511720000001</c:v>
                </c:pt>
                <c:pt idx="688">
                  <c:v>9.999511720000001</c:v>
                </c:pt>
                <c:pt idx="689">
                  <c:v>9.999511720000001</c:v>
                </c:pt>
                <c:pt idx="690">
                  <c:v>9.999511720000001</c:v>
                </c:pt>
                <c:pt idx="691">
                  <c:v>9.999511720000001</c:v>
                </c:pt>
                <c:pt idx="692">
                  <c:v>9.999511720000001</c:v>
                </c:pt>
                <c:pt idx="693">
                  <c:v>9.999511720000001</c:v>
                </c:pt>
                <c:pt idx="694">
                  <c:v>9.999511720000001</c:v>
                </c:pt>
                <c:pt idx="695">
                  <c:v>9.999511720000001</c:v>
                </c:pt>
                <c:pt idx="696">
                  <c:v>10.09960938</c:v>
                </c:pt>
                <c:pt idx="697">
                  <c:v>10.09960938</c:v>
                </c:pt>
                <c:pt idx="698">
                  <c:v>10.09960938</c:v>
                </c:pt>
                <c:pt idx="699">
                  <c:v>10.09960938</c:v>
                </c:pt>
                <c:pt idx="700">
                  <c:v>10.09960938</c:v>
                </c:pt>
                <c:pt idx="701">
                  <c:v>10.09960938</c:v>
                </c:pt>
                <c:pt idx="702">
                  <c:v>10.09960938</c:v>
                </c:pt>
                <c:pt idx="703">
                  <c:v>10.09960938</c:v>
                </c:pt>
                <c:pt idx="704">
                  <c:v>10.09960938</c:v>
                </c:pt>
                <c:pt idx="705">
                  <c:v>10.09960938</c:v>
                </c:pt>
                <c:pt idx="706">
                  <c:v>10.09960938</c:v>
                </c:pt>
                <c:pt idx="707">
                  <c:v>10.09960938</c:v>
                </c:pt>
                <c:pt idx="708">
                  <c:v>10.09960938</c:v>
                </c:pt>
                <c:pt idx="709">
                  <c:v>10.09960938</c:v>
                </c:pt>
                <c:pt idx="710">
                  <c:v>10.09960938</c:v>
                </c:pt>
                <c:pt idx="711">
                  <c:v>10.09960938</c:v>
                </c:pt>
                <c:pt idx="712">
                  <c:v>10.09960938</c:v>
                </c:pt>
                <c:pt idx="713">
                  <c:v>10.09960938</c:v>
                </c:pt>
                <c:pt idx="714">
                  <c:v>10.09960938</c:v>
                </c:pt>
                <c:pt idx="715">
                  <c:v>10.09960938</c:v>
                </c:pt>
                <c:pt idx="716">
                  <c:v>10.09960938</c:v>
                </c:pt>
                <c:pt idx="717">
                  <c:v>10.09960938</c:v>
                </c:pt>
                <c:pt idx="718">
                  <c:v>10.09960938</c:v>
                </c:pt>
                <c:pt idx="719">
                  <c:v>10.09960938</c:v>
                </c:pt>
                <c:pt idx="720">
                  <c:v>10.09960938</c:v>
                </c:pt>
                <c:pt idx="721">
                  <c:v>10.09960938</c:v>
                </c:pt>
                <c:pt idx="722">
                  <c:v>10.09960938</c:v>
                </c:pt>
                <c:pt idx="723">
                  <c:v>10.09960938</c:v>
                </c:pt>
                <c:pt idx="724">
                  <c:v>10.09960938</c:v>
                </c:pt>
                <c:pt idx="725">
                  <c:v>10.19946289</c:v>
                </c:pt>
                <c:pt idx="726">
                  <c:v>10.19946289</c:v>
                </c:pt>
                <c:pt idx="727">
                  <c:v>10.19946289</c:v>
                </c:pt>
                <c:pt idx="728">
                  <c:v>10.19946289</c:v>
                </c:pt>
                <c:pt idx="729">
                  <c:v>10.19946289</c:v>
                </c:pt>
                <c:pt idx="730">
                  <c:v>10.19946289</c:v>
                </c:pt>
                <c:pt idx="731">
                  <c:v>10.19946289</c:v>
                </c:pt>
                <c:pt idx="732">
                  <c:v>10.19946289</c:v>
                </c:pt>
                <c:pt idx="733">
                  <c:v>10.19946289</c:v>
                </c:pt>
                <c:pt idx="734">
                  <c:v>10.19946289</c:v>
                </c:pt>
                <c:pt idx="735">
                  <c:v>10.19946289</c:v>
                </c:pt>
                <c:pt idx="736">
                  <c:v>10.19946289</c:v>
                </c:pt>
                <c:pt idx="737">
                  <c:v>10.19946289</c:v>
                </c:pt>
                <c:pt idx="738">
                  <c:v>10.19946289</c:v>
                </c:pt>
                <c:pt idx="739">
                  <c:v>10.19946289</c:v>
                </c:pt>
                <c:pt idx="740">
                  <c:v>10.19946289</c:v>
                </c:pt>
                <c:pt idx="741">
                  <c:v>10.19946289</c:v>
                </c:pt>
                <c:pt idx="742">
                  <c:v>10.19946289</c:v>
                </c:pt>
                <c:pt idx="743">
                  <c:v>10.19946289</c:v>
                </c:pt>
                <c:pt idx="744">
                  <c:v>10.19946289</c:v>
                </c:pt>
                <c:pt idx="745">
                  <c:v>10.19946289</c:v>
                </c:pt>
                <c:pt idx="746">
                  <c:v>10.19946289</c:v>
                </c:pt>
                <c:pt idx="747">
                  <c:v>10.19946289</c:v>
                </c:pt>
                <c:pt idx="748">
                  <c:v>10.19946289</c:v>
                </c:pt>
                <c:pt idx="749">
                  <c:v>10.19946289</c:v>
                </c:pt>
                <c:pt idx="750">
                  <c:v>10.19946289</c:v>
                </c:pt>
                <c:pt idx="751">
                  <c:v>10.19946289</c:v>
                </c:pt>
                <c:pt idx="752">
                  <c:v>10.19946289</c:v>
                </c:pt>
                <c:pt idx="753">
                  <c:v>10.19946289</c:v>
                </c:pt>
                <c:pt idx="754">
                  <c:v>10.299560549999999</c:v>
                </c:pt>
                <c:pt idx="755">
                  <c:v>10.19946289</c:v>
                </c:pt>
                <c:pt idx="756">
                  <c:v>10.19946289</c:v>
                </c:pt>
                <c:pt idx="757">
                  <c:v>10.19946289</c:v>
                </c:pt>
                <c:pt idx="758">
                  <c:v>10.299560549999999</c:v>
                </c:pt>
                <c:pt idx="759">
                  <c:v>10.299560549999999</c:v>
                </c:pt>
                <c:pt idx="760">
                  <c:v>10.299560549999999</c:v>
                </c:pt>
                <c:pt idx="761">
                  <c:v>10.299560549999999</c:v>
                </c:pt>
                <c:pt idx="762">
                  <c:v>10.299560549999999</c:v>
                </c:pt>
                <c:pt idx="763">
                  <c:v>10.299560549999999</c:v>
                </c:pt>
                <c:pt idx="764">
                  <c:v>10.299560549999999</c:v>
                </c:pt>
                <c:pt idx="765">
                  <c:v>10.299560549999999</c:v>
                </c:pt>
                <c:pt idx="766">
                  <c:v>10.299560549999999</c:v>
                </c:pt>
                <c:pt idx="767">
                  <c:v>10.299560549999999</c:v>
                </c:pt>
                <c:pt idx="768">
                  <c:v>10.299560549999999</c:v>
                </c:pt>
                <c:pt idx="769">
                  <c:v>10.299560549999999</c:v>
                </c:pt>
                <c:pt idx="770">
                  <c:v>10.299560549999999</c:v>
                </c:pt>
                <c:pt idx="771">
                  <c:v>10.299560549999999</c:v>
                </c:pt>
                <c:pt idx="772">
                  <c:v>10.299560549999999</c:v>
                </c:pt>
                <c:pt idx="773">
                  <c:v>10.299560549999999</c:v>
                </c:pt>
                <c:pt idx="774">
                  <c:v>10.299560549999999</c:v>
                </c:pt>
                <c:pt idx="775">
                  <c:v>10.299560549999999</c:v>
                </c:pt>
                <c:pt idx="776">
                  <c:v>10.299560549999999</c:v>
                </c:pt>
                <c:pt idx="777">
                  <c:v>10.299560549999999</c:v>
                </c:pt>
                <c:pt idx="778">
                  <c:v>10.299560549999999</c:v>
                </c:pt>
                <c:pt idx="779">
                  <c:v>10.299560549999999</c:v>
                </c:pt>
                <c:pt idx="780">
                  <c:v>10.299560549999999</c:v>
                </c:pt>
                <c:pt idx="781">
                  <c:v>10.299560549999999</c:v>
                </c:pt>
                <c:pt idx="782">
                  <c:v>10.299560549999999</c:v>
                </c:pt>
                <c:pt idx="783">
                  <c:v>10.299560549999999</c:v>
                </c:pt>
                <c:pt idx="784">
                  <c:v>10.299560549999999</c:v>
                </c:pt>
                <c:pt idx="785">
                  <c:v>10.299560549999999</c:v>
                </c:pt>
                <c:pt idx="786">
                  <c:v>10.299560549999999</c:v>
                </c:pt>
                <c:pt idx="787">
                  <c:v>10.299560549999999</c:v>
                </c:pt>
                <c:pt idx="788">
                  <c:v>10.399658200000001</c:v>
                </c:pt>
                <c:pt idx="789">
                  <c:v>10.399658200000001</c:v>
                </c:pt>
                <c:pt idx="790">
                  <c:v>10.399658200000001</c:v>
                </c:pt>
                <c:pt idx="791">
                  <c:v>10.399658200000001</c:v>
                </c:pt>
                <c:pt idx="792">
                  <c:v>10.399658200000001</c:v>
                </c:pt>
                <c:pt idx="793">
                  <c:v>10.299560549999999</c:v>
                </c:pt>
                <c:pt idx="794">
                  <c:v>10.399658200000001</c:v>
                </c:pt>
                <c:pt idx="795">
                  <c:v>10.399658200000001</c:v>
                </c:pt>
                <c:pt idx="796">
                  <c:v>10.399658200000001</c:v>
                </c:pt>
                <c:pt idx="797">
                  <c:v>10.399658200000001</c:v>
                </c:pt>
                <c:pt idx="798">
                  <c:v>10.399658200000001</c:v>
                </c:pt>
                <c:pt idx="799">
                  <c:v>10.399658200000001</c:v>
                </c:pt>
                <c:pt idx="800">
                  <c:v>10.399658200000001</c:v>
                </c:pt>
                <c:pt idx="801">
                  <c:v>10.399658200000001</c:v>
                </c:pt>
                <c:pt idx="802">
                  <c:v>10.399658200000001</c:v>
                </c:pt>
                <c:pt idx="803">
                  <c:v>10.399658200000001</c:v>
                </c:pt>
                <c:pt idx="804">
                  <c:v>10.399658200000001</c:v>
                </c:pt>
                <c:pt idx="805">
                  <c:v>10.399658200000001</c:v>
                </c:pt>
                <c:pt idx="806">
                  <c:v>10.399658200000001</c:v>
                </c:pt>
                <c:pt idx="807">
                  <c:v>10.399658200000001</c:v>
                </c:pt>
                <c:pt idx="808">
                  <c:v>10.399658200000001</c:v>
                </c:pt>
                <c:pt idx="809">
                  <c:v>10.399658200000001</c:v>
                </c:pt>
                <c:pt idx="810">
                  <c:v>10.399658200000001</c:v>
                </c:pt>
                <c:pt idx="811">
                  <c:v>10.399658200000001</c:v>
                </c:pt>
                <c:pt idx="812">
                  <c:v>10.399658200000001</c:v>
                </c:pt>
                <c:pt idx="813">
                  <c:v>10.399658200000001</c:v>
                </c:pt>
                <c:pt idx="814">
                  <c:v>10.399658200000001</c:v>
                </c:pt>
                <c:pt idx="815">
                  <c:v>10.399658200000001</c:v>
                </c:pt>
                <c:pt idx="816">
                  <c:v>10.399658200000001</c:v>
                </c:pt>
                <c:pt idx="817">
                  <c:v>10.399658200000001</c:v>
                </c:pt>
                <c:pt idx="818">
                  <c:v>10.399658200000001</c:v>
                </c:pt>
                <c:pt idx="819">
                  <c:v>10.399658200000001</c:v>
                </c:pt>
                <c:pt idx="820">
                  <c:v>10.399658200000001</c:v>
                </c:pt>
                <c:pt idx="821">
                  <c:v>10.399658200000001</c:v>
                </c:pt>
                <c:pt idx="822">
                  <c:v>10.399658200000001</c:v>
                </c:pt>
                <c:pt idx="823">
                  <c:v>10.399658200000001</c:v>
                </c:pt>
                <c:pt idx="824">
                  <c:v>10.399658200000001</c:v>
                </c:pt>
                <c:pt idx="825">
                  <c:v>10.499511720000001</c:v>
                </c:pt>
                <c:pt idx="826">
                  <c:v>10.399658200000001</c:v>
                </c:pt>
                <c:pt idx="827">
                  <c:v>10.399658200000001</c:v>
                </c:pt>
                <c:pt idx="828">
                  <c:v>10.499511720000001</c:v>
                </c:pt>
                <c:pt idx="829">
                  <c:v>10.499511720000001</c:v>
                </c:pt>
                <c:pt idx="830">
                  <c:v>10.499511720000001</c:v>
                </c:pt>
                <c:pt idx="831">
                  <c:v>10.499511720000001</c:v>
                </c:pt>
                <c:pt idx="832">
                  <c:v>10.499511720000001</c:v>
                </c:pt>
                <c:pt idx="833">
                  <c:v>10.499511720000001</c:v>
                </c:pt>
                <c:pt idx="834">
                  <c:v>10.499511720000001</c:v>
                </c:pt>
                <c:pt idx="835">
                  <c:v>10.499511720000001</c:v>
                </c:pt>
                <c:pt idx="836">
                  <c:v>10.499511720000001</c:v>
                </c:pt>
                <c:pt idx="837">
                  <c:v>10.499511720000001</c:v>
                </c:pt>
                <c:pt idx="838">
                  <c:v>10.499511720000001</c:v>
                </c:pt>
                <c:pt idx="839">
                  <c:v>10.499511720000001</c:v>
                </c:pt>
                <c:pt idx="840">
                  <c:v>10.499511720000001</c:v>
                </c:pt>
                <c:pt idx="841">
                  <c:v>10.499511720000001</c:v>
                </c:pt>
                <c:pt idx="842">
                  <c:v>10.499511720000001</c:v>
                </c:pt>
                <c:pt idx="843">
                  <c:v>10.499511720000001</c:v>
                </c:pt>
                <c:pt idx="844">
                  <c:v>10.499511720000001</c:v>
                </c:pt>
                <c:pt idx="845">
                  <c:v>10.499511720000001</c:v>
                </c:pt>
                <c:pt idx="846">
                  <c:v>10.499511720000001</c:v>
                </c:pt>
                <c:pt idx="847">
                  <c:v>10.499511720000001</c:v>
                </c:pt>
                <c:pt idx="848">
                  <c:v>10.499511720000001</c:v>
                </c:pt>
                <c:pt idx="849">
                  <c:v>10.499511720000001</c:v>
                </c:pt>
                <c:pt idx="850">
                  <c:v>10.499511720000001</c:v>
                </c:pt>
                <c:pt idx="851">
                  <c:v>10.499511720000001</c:v>
                </c:pt>
                <c:pt idx="852">
                  <c:v>10.499511720000001</c:v>
                </c:pt>
                <c:pt idx="853">
                  <c:v>10.499511720000001</c:v>
                </c:pt>
                <c:pt idx="854">
                  <c:v>10.499511720000001</c:v>
                </c:pt>
                <c:pt idx="855">
                  <c:v>10.499511720000001</c:v>
                </c:pt>
                <c:pt idx="856">
                  <c:v>10.499511720000001</c:v>
                </c:pt>
                <c:pt idx="857">
                  <c:v>10.499511720000001</c:v>
                </c:pt>
                <c:pt idx="858">
                  <c:v>10.499511720000001</c:v>
                </c:pt>
                <c:pt idx="859">
                  <c:v>10.499511720000001</c:v>
                </c:pt>
                <c:pt idx="860">
                  <c:v>10.499511720000001</c:v>
                </c:pt>
                <c:pt idx="861">
                  <c:v>10.499511720000001</c:v>
                </c:pt>
                <c:pt idx="862">
                  <c:v>10.499511720000001</c:v>
                </c:pt>
                <c:pt idx="863">
                  <c:v>10.499511720000001</c:v>
                </c:pt>
                <c:pt idx="864">
                  <c:v>10.499511720000001</c:v>
                </c:pt>
                <c:pt idx="865">
                  <c:v>10.499511720000001</c:v>
                </c:pt>
                <c:pt idx="866">
                  <c:v>10.499511720000001</c:v>
                </c:pt>
                <c:pt idx="867">
                  <c:v>10.59960938</c:v>
                </c:pt>
                <c:pt idx="868">
                  <c:v>10.499511720000001</c:v>
                </c:pt>
                <c:pt idx="869">
                  <c:v>10.59960938</c:v>
                </c:pt>
                <c:pt idx="870">
                  <c:v>10.499511720000001</c:v>
                </c:pt>
                <c:pt idx="871">
                  <c:v>10.499511720000001</c:v>
                </c:pt>
                <c:pt idx="872">
                  <c:v>10.59960938</c:v>
                </c:pt>
                <c:pt idx="873">
                  <c:v>10.59960938</c:v>
                </c:pt>
                <c:pt idx="874">
                  <c:v>10.59960938</c:v>
                </c:pt>
                <c:pt idx="875">
                  <c:v>10.59960938</c:v>
                </c:pt>
                <c:pt idx="876">
                  <c:v>10.59960938</c:v>
                </c:pt>
                <c:pt idx="877">
                  <c:v>10.59960938</c:v>
                </c:pt>
                <c:pt idx="878">
                  <c:v>10.59960938</c:v>
                </c:pt>
                <c:pt idx="879">
                  <c:v>10.59960938</c:v>
                </c:pt>
                <c:pt idx="880">
                  <c:v>10.59960938</c:v>
                </c:pt>
                <c:pt idx="881">
                  <c:v>10.59960938</c:v>
                </c:pt>
                <c:pt idx="882">
                  <c:v>10.59960938</c:v>
                </c:pt>
                <c:pt idx="883">
                  <c:v>10.59960938</c:v>
                </c:pt>
                <c:pt idx="884">
                  <c:v>10.59960938</c:v>
                </c:pt>
                <c:pt idx="885">
                  <c:v>10.59960938</c:v>
                </c:pt>
                <c:pt idx="886">
                  <c:v>10.59960938</c:v>
                </c:pt>
                <c:pt idx="887">
                  <c:v>10.59960938</c:v>
                </c:pt>
                <c:pt idx="888">
                  <c:v>10.59960938</c:v>
                </c:pt>
                <c:pt idx="889">
                  <c:v>10.59960938</c:v>
                </c:pt>
                <c:pt idx="890">
                  <c:v>10.59960938</c:v>
                </c:pt>
                <c:pt idx="891">
                  <c:v>10.59960938</c:v>
                </c:pt>
                <c:pt idx="892">
                  <c:v>10.59960938</c:v>
                </c:pt>
                <c:pt idx="893">
                  <c:v>10.59960938</c:v>
                </c:pt>
                <c:pt idx="894">
                  <c:v>10.59960938</c:v>
                </c:pt>
                <c:pt idx="895">
                  <c:v>10.59960938</c:v>
                </c:pt>
                <c:pt idx="896">
                  <c:v>10.59960938</c:v>
                </c:pt>
                <c:pt idx="897">
                  <c:v>10.59960938</c:v>
                </c:pt>
                <c:pt idx="898">
                  <c:v>10.59960938</c:v>
                </c:pt>
                <c:pt idx="899">
                  <c:v>10.59960938</c:v>
                </c:pt>
                <c:pt idx="900">
                  <c:v>10.59960938</c:v>
                </c:pt>
                <c:pt idx="901">
                  <c:v>10.59960938</c:v>
                </c:pt>
                <c:pt idx="902">
                  <c:v>10.59960938</c:v>
                </c:pt>
                <c:pt idx="903">
                  <c:v>10.59960938</c:v>
                </c:pt>
                <c:pt idx="904">
                  <c:v>10.59960938</c:v>
                </c:pt>
                <c:pt idx="905">
                  <c:v>10.59960938</c:v>
                </c:pt>
                <c:pt idx="906">
                  <c:v>10.59960938</c:v>
                </c:pt>
                <c:pt idx="907">
                  <c:v>10.59960938</c:v>
                </c:pt>
                <c:pt idx="908">
                  <c:v>10.59960938</c:v>
                </c:pt>
                <c:pt idx="909">
                  <c:v>10.59960938</c:v>
                </c:pt>
                <c:pt idx="910">
                  <c:v>10.59960938</c:v>
                </c:pt>
                <c:pt idx="911">
                  <c:v>10.59960938</c:v>
                </c:pt>
                <c:pt idx="912">
                  <c:v>10.59960938</c:v>
                </c:pt>
                <c:pt idx="913">
                  <c:v>10.59960938</c:v>
                </c:pt>
                <c:pt idx="914">
                  <c:v>10.59960938</c:v>
                </c:pt>
                <c:pt idx="915">
                  <c:v>10.59960938</c:v>
                </c:pt>
                <c:pt idx="916">
                  <c:v>10.59960938</c:v>
                </c:pt>
                <c:pt idx="917">
                  <c:v>10.59960938</c:v>
                </c:pt>
                <c:pt idx="918">
                  <c:v>10.59960938</c:v>
                </c:pt>
                <c:pt idx="919">
                  <c:v>10.69946289</c:v>
                </c:pt>
                <c:pt idx="920">
                  <c:v>10.59960938</c:v>
                </c:pt>
                <c:pt idx="921">
                  <c:v>10.69946289</c:v>
                </c:pt>
                <c:pt idx="922">
                  <c:v>10.59960938</c:v>
                </c:pt>
                <c:pt idx="923">
                  <c:v>10.69946289</c:v>
                </c:pt>
                <c:pt idx="924">
                  <c:v>10.69946289</c:v>
                </c:pt>
                <c:pt idx="925">
                  <c:v>10.59960938</c:v>
                </c:pt>
                <c:pt idx="926">
                  <c:v>10.69946289</c:v>
                </c:pt>
                <c:pt idx="927">
                  <c:v>10.69946289</c:v>
                </c:pt>
                <c:pt idx="928">
                  <c:v>10.69946289</c:v>
                </c:pt>
                <c:pt idx="929">
                  <c:v>10.69946289</c:v>
                </c:pt>
                <c:pt idx="930">
                  <c:v>10.69946289</c:v>
                </c:pt>
                <c:pt idx="931">
                  <c:v>10.69946289</c:v>
                </c:pt>
                <c:pt idx="932">
                  <c:v>10.69946289</c:v>
                </c:pt>
                <c:pt idx="933">
                  <c:v>10.69946289</c:v>
                </c:pt>
                <c:pt idx="934">
                  <c:v>10.69946289</c:v>
                </c:pt>
                <c:pt idx="935">
                  <c:v>10.69946289</c:v>
                </c:pt>
                <c:pt idx="936">
                  <c:v>10.69946289</c:v>
                </c:pt>
                <c:pt idx="937">
                  <c:v>10.69946289</c:v>
                </c:pt>
                <c:pt idx="938">
                  <c:v>10.69946289</c:v>
                </c:pt>
                <c:pt idx="939">
                  <c:v>10.69946289</c:v>
                </c:pt>
                <c:pt idx="940">
                  <c:v>10.69946289</c:v>
                </c:pt>
                <c:pt idx="941">
                  <c:v>10.69946289</c:v>
                </c:pt>
                <c:pt idx="942">
                  <c:v>10.69946289</c:v>
                </c:pt>
                <c:pt idx="943">
                  <c:v>10.69946289</c:v>
                </c:pt>
                <c:pt idx="944">
                  <c:v>10.69946289</c:v>
                </c:pt>
                <c:pt idx="945">
                  <c:v>10.69946289</c:v>
                </c:pt>
                <c:pt idx="946">
                  <c:v>10.69946289</c:v>
                </c:pt>
                <c:pt idx="947">
                  <c:v>10.69946289</c:v>
                </c:pt>
                <c:pt idx="948">
                  <c:v>10.69946289</c:v>
                </c:pt>
                <c:pt idx="949">
                  <c:v>10.69946289</c:v>
                </c:pt>
                <c:pt idx="950">
                  <c:v>10.69946289</c:v>
                </c:pt>
                <c:pt idx="951">
                  <c:v>10.69946289</c:v>
                </c:pt>
                <c:pt idx="952">
                  <c:v>10.69946289</c:v>
                </c:pt>
                <c:pt idx="953">
                  <c:v>10.69946289</c:v>
                </c:pt>
                <c:pt idx="954">
                  <c:v>10.69946289</c:v>
                </c:pt>
                <c:pt idx="955">
                  <c:v>10.69946289</c:v>
                </c:pt>
                <c:pt idx="956">
                  <c:v>10.69946289</c:v>
                </c:pt>
                <c:pt idx="957">
                  <c:v>10.69946289</c:v>
                </c:pt>
                <c:pt idx="958">
                  <c:v>10.69946289</c:v>
                </c:pt>
                <c:pt idx="959">
                  <c:v>10.69946289</c:v>
                </c:pt>
                <c:pt idx="960">
                  <c:v>10.69946289</c:v>
                </c:pt>
                <c:pt idx="961">
                  <c:v>10.69946289</c:v>
                </c:pt>
                <c:pt idx="962">
                  <c:v>10.69946289</c:v>
                </c:pt>
                <c:pt idx="963">
                  <c:v>10.69946289</c:v>
                </c:pt>
                <c:pt idx="964">
                  <c:v>10.69946289</c:v>
                </c:pt>
                <c:pt idx="965">
                  <c:v>10.69946289</c:v>
                </c:pt>
                <c:pt idx="966">
                  <c:v>10.69946289</c:v>
                </c:pt>
                <c:pt idx="967">
                  <c:v>10.69946289</c:v>
                </c:pt>
                <c:pt idx="968">
                  <c:v>10.69946289</c:v>
                </c:pt>
                <c:pt idx="969">
                  <c:v>10.69946289</c:v>
                </c:pt>
                <c:pt idx="970">
                  <c:v>10.69946289</c:v>
                </c:pt>
                <c:pt idx="971">
                  <c:v>10.69946289</c:v>
                </c:pt>
                <c:pt idx="972">
                  <c:v>10.69946289</c:v>
                </c:pt>
                <c:pt idx="973">
                  <c:v>10.69946289</c:v>
                </c:pt>
                <c:pt idx="974">
                  <c:v>10.69946289</c:v>
                </c:pt>
                <c:pt idx="975">
                  <c:v>10.69946289</c:v>
                </c:pt>
                <c:pt idx="976">
                  <c:v>10.69946289</c:v>
                </c:pt>
                <c:pt idx="977">
                  <c:v>10.69946289</c:v>
                </c:pt>
                <c:pt idx="978">
                  <c:v>10.69946289</c:v>
                </c:pt>
                <c:pt idx="979">
                  <c:v>10.799560549999999</c:v>
                </c:pt>
                <c:pt idx="980">
                  <c:v>10.69946289</c:v>
                </c:pt>
                <c:pt idx="981">
                  <c:v>10.69946289</c:v>
                </c:pt>
                <c:pt idx="982">
                  <c:v>10.69946289</c:v>
                </c:pt>
                <c:pt idx="983">
                  <c:v>10.69946289</c:v>
                </c:pt>
                <c:pt idx="984">
                  <c:v>10.799560549999999</c:v>
                </c:pt>
                <c:pt idx="985">
                  <c:v>10.69946289</c:v>
                </c:pt>
                <c:pt idx="986">
                  <c:v>10.799560549999999</c:v>
                </c:pt>
                <c:pt idx="987">
                  <c:v>10.799560549999999</c:v>
                </c:pt>
                <c:pt idx="988">
                  <c:v>10.799560549999999</c:v>
                </c:pt>
                <c:pt idx="989">
                  <c:v>10.799560549999999</c:v>
                </c:pt>
                <c:pt idx="990">
                  <c:v>10.799560549999999</c:v>
                </c:pt>
                <c:pt idx="991">
                  <c:v>10.799560549999999</c:v>
                </c:pt>
                <c:pt idx="992">
                  <c:v>10.799560549999999</c:v>
                </c:pt>
                <c:pt idx="993">
                  <c:v>10.799560549999999</c:v>
                </c:pt>
                <c:pt idx="994">
                  <c:v>10.799560549999999</c:v>
                </c:pt>
                <c:pt idx="995">
                  <c:v>10.799560549999999</c:v>
                </c:pt>
                <c:pt idx="996">
                  <c:v>10.799560549999999</c:v>
                </c:pt>
                <c:pt idx="997">
                  <c:v>10.799560549999999</c:v>
                </c:pt>
                <c:pt idx="998">
                  <c:v>10.799560549999999</c:v>
                </c:pt>
                <c:pt idx="999">
                  <c:v>10.799560549999999</c:v>
                </c:pt>
                <c:pt idx="1000">
                  <c:v>10.799560549999999</c:v>
                </c:pt>
                <c:pt idx="1001">
                  <c:v>10.799560549999999</c:v>
                </c:pt>
                <c:pt idx="1002">
                  <c:v>10.799560549999999</c:v>
                </c:pt>
                <c:pt idx="1003">
                  <c:v>10.799560549999999</c:v>
                </c:pt>
                <c:pt idx="1004">
                  <c:v>10.799560549999999</c:v>
                </c:pt>
                <c:pt idx="1005">
                  <c:v>10.799560549999999</c:v>
                </c:pt>
                <c:pt idx="1006">
                  <c:v>10.799560549999999</c:v>
                </c:pt>
                <c:pt idx="1007">
                  <c:v>10.799560549999999</c:v>
                </c:pt>
                <c:pt idx="1008">
                  <c:v>10.799560549999999</c:v>
                </c:pt>
                <c:pt idx="1009">
                  <c:v>10.799560549999999</c:v>
                </c:pt>
                <c:pt idx="1010">
                  <c:v>10.799560549999999</c:v>
                </c:pt>
                <c:pt idx="1011">
                  <c:v>10.799560549999999</c:v>
                </c:pt>
                <c:pt idx="1012">
                  <c:v>10.799560549999999</c:v>
                </c:pt>
                <c:pt idx="1013">
                  <c:v>10.799560549999999</c:v>
                </c:pt>
                <c:pt idx="1014">
                  <c:v>10.799560549999999</c:v>
                </c:pt>
                <c:pt idx="1015">
                  <c:v>10.799560549999999</c:v>
                </c:pt>
                <c:pt idx="1016">
                  <c:v>10.799560549999999</c:v>
                </c:pt>
                <c:pt idx="1017">
                  <c:v>10.799560549999999</c:v>
                </c:pt>
                <c:pt idx="1018">
                  <c:v>10.799560549999999</c:v>
                </c:pt>
                <c:pt idx="1019">
                  <c:v>10.799560549999999</c:v>
                </c:pt>
                <c:pt idx="1020">
                  <c:v>10.799560549999999</c:v>
                </c:pt>
                <c:pt idx="1021">
                  <c:v>10.799560549999999</c:v>
                </c:pt>
                <c:pt idx="1022">
                  <c:v>10.799560549999999</c:v>
                </c:pt>
                <c:pt idx="1023">
                  <c:v>10.799560549999999</c:v>
                </c:pt>
                <c:pt idx="1024">
                  <c:v>10.799560549999999</c:v>
                </c:pt>
                <c:pt idx="1025">
                  <c:v>10.799560549999999</c:v>
                </c:pt>
                <c:pt idx="1026">
                  <c:v>10.799560549999999</c:v>
                </c:pt>
                <c:pt idx="1027">
                  <c:v>10.799560549999999</c:v>
                </c:pt>
                <c:pt idx="1028">
                  <c:v>10.799560549999999</c:v>
                </c:pt>
                <c:pt idx="1029">
                  <c:v>10.799560549999999</c:v>
                </c:pt>
                <c:pt idx="1030">
                  <c:v>10.799560549999999</c:v>
                </c:pt>
                <c:pt idx="1031">
                  <c:v>10.799560549999999</c:v>
                </c:pt>
                <c:pt idx="1032">
                  <c:v>10.799560549999999</c:v>
                </c:pt>
                <c:pt idx="1033">
                  <c:v>10.799560549999999</c:v>
                </c:pt>
                <c:pt idx="1034">
                  <c:v>10.799560549999999</c:v>
                </c:pt>
                <c:pt idx="1035">
                  <c:v>10.799560549999999</c:v>
                </c:pt>
                <c:pt idx="1036">
                  <c:v>10.799560549999999</c:v>
                </c:pt>
                <c:pt idx="1037">
                  <c:v>10.799560549999999</c:v>
                </c:pt>
                <c:pt idx="1038">
                  <c:v>10.799560549999999</c:v>
                </c:pt>
                <c:pt idx="1039">
                  <c:v>10.799560549999999</c:v>
                </c:pt>
                <c:pt idx="1040">
                  <c:v>10.799560549999999</c:v>
                </c:pt>
                <c:pt idx="1041">
                  <c:v>10.799560549999999</c:v>
                </c:pt>
                <c:pt idx="1042">
                  <c:v>10.799560549999999</c:v>
                </c:pt>
                <c:pt idx="1043">
                  <c:v>10.799560549999999</c:v>
                </c:pt>
                <c:pt idx="1044">
                  <c:v>10.799560549999999</c:v>
                </c:pt>
                <c:pt idx="1045">
                  <c:v>10.799560549999999</c:v>
                </c:pt>
                <c:pt idx="1046">
                  <c:v>10.799560549999999</c:v>
                </c:pt>
                <c:pt idx="1047">
                  <c:v>10.799560549999999</c:v>
                </c:pt>
                <c:pt idx="1048">
                  <c:v>10.799560549999999</c:v>
                </c:pt>
                <c:pt idx="1049">
                  <c:v>10.799560549999999</c:v>
                </c:pt>
                <c:pt idx="1050">
                  <c:v>10.799560549999999</c:v>
                </c:pt>
                <c:pt idx="1051">
                  <c:v>10.899658200000001</c:v>
                </c:pt>
                <c:pt idx="1052">
                  <c:v>10.799560549999999</c:v>
                </c:pt>
                <c:pt idx="1053">
                  <c:v>10.799560549999999</c:v>
                </c:pt>
                <c:pt idx="1054">
                  <c:v>10.799560549999999</c:v>
                </c:pt>
                <c:pt idx="1055">
                  <c:v>10.899658200000001</c:v>
                </c:pt>
                <c:pt idx="1056">
                  <c:v>10.799560549999999</c:v>
                </c:pt>
                <c:pt idx="1057">
                  <c:v>10.799560549999999</c:v>
                </c:pt>
                <c:pt idx="1058">
                  <c:v>10.799560549999999</c:v>
                </c:pt>
                <c:pt idx="1059">
                  <c:v>10.799560549999999</c:v>
                </c:pt>
                <c:pt idx="1060">
                  <c:v>10.799560549999999</c:v>
                </c:pt>
                <c:pt idx="1061">
                  <c:v>10.899658200000001</c:v>
                </c:pt>
                <c:pt idx="1062">
                  <c:v>10.899658200000001</c:v>
                </c:pt>
                <c:pt idx="1063">
                  <c:v>10.799560549999999</c:v>
                </c:pt>
                <c:pt idx="1064">
                  <c:v>10.799560549999999</c:v>
                </c:pt>
                <c:pt idx="1065">
                  <c:v>10.799560549999999</c:v>
                </c:pt>
                <c:pt idx="1066">
                  <c:v>10.799560549999999</c:v>
                </c:pt>
                <c:pt idx="1067">
                  <c:v>10.899658200000001</c:v>
                </c:pt>
                <c:pt idx="1068">
                  <c:v>10.799560549999999</c:v>
                </c:pt>
                <c:pt idx="1069">
                  <c:v>10.899658200000001</c:v>
                </c:pt>
                <c:pt idx="1070">
                  <c:v>10.899658200000001</c:v>
                </c:pt>
                <c:pt idx="1071">
                  <c:v>10.899658200000001</c:v>
                </c:pt>
                <c:pt idx="1072">
                  <c:v>10.799560549999999</c:v>
                </c:pt>
                <c:pt idx="1073">
                  <c:v>10.799560549999999</c:v>
                </c:pt>
                <c:pt idx="1074">
                  <c:v>10.899658200000001</c:v>
                </c:pt>
                <c:pt idx="1075">
                  <c:v>10.899658200000001</c:v>
                </c:pt>
                <c:pt idx="1076">
                  <c:v>10.899658200000001</c:v>
                </c:pt>
                <c:pt idx="1077">
                  <c:v>10.799560549999999</c:v>
                </c:pt>
                <c:pt idx="1078">
                  <c:v>10.899658200000001</c:v>
                </c:pt>
                <c:pt idx="1079">
                  <c:v>10.899658200000001</c:v>
                </c:pt>
                <c:pt idx="1080">
                  <c:v>10.899658200000001</c:v>
                </c:pt>
                <c:pt idx="1081">
                  <c:v>10.899658200000001</c:v>
                </c:pt>
                <c:pt idx="1082">
                  <c:v>10.899658200000001</c:v>
                </c:pt>
                <c:pt idx="1083">
                  <c:v>10.899658200000001</c:v>
                </c:pt>
                <c:pt idx="1084">
                  <c:v>10.899658200000001</c:v>
                </c:pt>
                <c:pt idx="1085">
                  <c:v>10.899658200000001</c:v>
                </c:pt>
                <c:pt idx="1086">
                  <c:v>10.899658200000001</c:v>
                </c:pt>
                <c:pt idx="1087">
                  <c:v>10.899658200000001</c:v>
                </c:pt>
                <c:pt idx="1088">
                  <c:v>10.899658200000001</c:v>
                </c:pt>
                <c:pt idx="1089">
                  <c:v>10.899658200000001</c:v>
                </c:pt>
                <c:pt idx="1090">
                  <c:v>10.899658200000001</c:v>
                </c:pt>
                <c:pt idx="1091">
                  <c:v>10.899658200000001</c:v>
                </c:pt>
                <c:pt idx="1092">
                  <c:v>10.899658200000001</c:v>
                </c:pt>
                <c:pt idx="1093">
                  <c:v>10.899658200000001</c:v>
                </c:pt>
                <c:pt idx="1094">
                  <c:v>10.899658200000001</c:v>
                </c:pt>
                <c:pt idx="1095">
                  <c:v>10.899658200000001</c:v>
                </c:pt>
                <c:pt idx="1096">
                  <c:v>10.899658200000001</c:v>
                </c:pt>
                <c:pt idx="1097">
                  <c:v>10.899658200000001</c:v>
                </c:pt>
                <c:pt idx="1098">
                  <c:v>10.899658200000001</c:v>
                </c:pt>
                <c:pt idx="1099">
                  <c:v>10.899658200000001</c:v>
                </c:pt>
                <c:pt idx="1100">
                  <c:v>10.899658200000001</c:v>
                </c:pt>
                <c:pt idx="1101">
                  <c:v>10.899658200000001</c:v>
                </c:pt>
                <c:pt idx="1102">
                  <c:v>10.899658200000001</c:v>
                </c:pt>
                <c:pt idx="1103">
                  <c:v>10.899658200000001</c:v>
                </c:pt>
                <c:pt idx="1104">
                  <c:v>10.899658200000001</c:v>
                </c:pt>
                <c:pt idx="1105">
                  <c:v>10.899658200000001</c:v>
                </c:pt>
                <c:pt idx="1106">
                  <c:v>10.899658200000001</c:v>
                </c:pt>
                <c:pt idx="1107">
                  <c:v>10.899658200000001</c:v>
                </c:pt>
                <c:pt idx="1108">
                  <c:v>10.899658200000001</c:v>
                </c:pt>
                <c:pt idx="1109">
                  <c:v>10.899658200000001</c:v>
                </c:pt>
                <c:pt idx="1110">
                  <c:v>10.899658200000001</c:v>
                </c:pt>
                <c:pt idx="1111">
                  <c:v>10.899658200000001</c:v>
                </c:pt>
                <c:pt idx="1112">
                  <c:v>10.899658200000001</c:v>
                </c:pt>
                <c:pt idx="1113">
                  <c:v>10.899658200000001</c:v>
                </c:pt>
                <c:pt idx="1114">
                  <c:v>10.899658200000001</c:v>
                </c:pt>
                <c:pt idx="1115">
                  <c:v>10.899658200000001</c:v>
                </c:pt>
                <c:pt idx="1116">
                  <c:v>10.899658200000001</c:v>
                </c:pt>
                <c:pt idx="1117">
                  <c:v>10.899658200000001</c:v>
                </c:pt>
                <c:pt idx="1118">
                  <c:v>10.899658200000001</c:v>
                </c:pt>
                <c:pt idx="1119">
                  <c:v>10.899658200000001</c:v>
                </c:pt>
                <c:pt idx="1120">
                  <c:v>10.899658200000001</c:v>
                </c:pt>
                <c:pt idx="1121">
                  <c:v>10.899658200000001</c:v>
                </c:pt>
                <c:pt idx="1122">
                  <c:v>10.899658200000001</c:v>
                </c:pt>
                <c:pt idx="1123">
                  <c:v>10.899658200000001</c:v>
                </c:pt>
                <c:pt idx="1124">
                  <c:v>10.899658200000001</c:v>
                </c:pt>
                <c:pt idx="1125">
                  <c:v>10.899658200000001</c:v>
                </c:pt>
                <c:pt idx="1126">
                  <c:v>10.899658200000001</c:v>
                </c:pt>
                <c:pt idx="1127">
                  <c:v>10.899658200000001</c:v>
                </c:pt>
                <c:pt idx="1128">
                  <c:v>10.899658200000001</c:v>
                </c:pt>
                <c:pt idx="1129">
                  <c:v>10.899658200000001</c:v>
                </c:pt>
                <c:pt idx="1130">
                  <c:v>10.899658200000001</c:v>
                </c:pt>
                <c:pt idx="1131">
                  <c:v>10.899658200000001</c:v>
                </c:pt>
                <c:pt idx="1132">
                  <c:v>10.899658200000001</c:v>
                </c:pt>
                <c:pt idx="1133">
                  <c:v>10.899658200000001</c:v>
                </c:pt>
                <c:pt idx="1134">
                  <c:v>10.899658200000001</c:v>
                </c:pt>
                <c:pt idx="1135">
                  <c:v>10.899658200000001</c:v>
                </c:pt>
                <c:pt idx="1136">
                  <c:v>10.899658200000001</c:v>
                </c:pt>
                <c:pt idx="1137">
                  <c:v>10.899658200000001</c:v>
                </c:pt>
                <c:pt idx="1138">
                  <c:v>10.899658200000001</c:v>
                </c:pt>
                <c:pt idx="1139">
                  <c:v>10.899658200000001</c:v>
                </c:pt>
                <c:pt idx="1140">
                  <c:v>10.899658200000001</c:v>
                </c:pt>
                <c:pt idx="1141">
                  <c:v>10.899658200000001</c:v>
                </c:pt>
                <c:pt idx="1142">
                  <c:v>10.899658200000001</c:v>
                </c:pt>
                <c:pt idx="1143">
                  <c:v>10.899658200000001</c:v>
                </c:pt>
                <c:pt idx="1144">
                  <c:v>10.899658200000001</c:v>
                </c:pt>
                <c:pt idx="1145">
                  <c:v>10.899658200000001</c:v>
                </c:pt>
                <c:pt idx="1146">
                  <c:v>10.899658200000001</c:v>
                </c:pt>
                <c:pt idx="1147">
                  <c:v>10.899658200000001</c:v>
                </c:pt>
                <c:pt idx="1148">
                  <c:v>10.899658200000001</c:v>
                </c:pt>
                <c:pt idx="1149">
                  <c:v>10.899658200000001</c:v>
                </c:pt>
                <c:pt idx="1150">
                  <c:v>10.899658200000001</c:v>
                </c:pt>
                <c:pt idx="1151">
                  <c:v>10.899658200000001</c:v>
                </c:pt>
                <c:pt idx="1152">
                  <c:v>10.899658200000001</c:v>
                </c:pt>
                <c:pt idx="1153">
                  <c:v>10.899658200000001</c:v>
                </c:pt>
                <c:pt idx="1154">
                  <c:v>10.899658200000001</c:v>
                </c:pt>
                <c:pt idx="1155">
                  <c:v>10.899658200000001</c:v>
                </c:pt>
                <c:pt idx="1156">
                  <c:v>10.899658200000001</c:v>
                </c:pt>
                <c:pt idx="1157">
                  <c:v>10.899658200000001</c:v>
                </c:pt>
                <c:pt idx="1158">
                  <c:v>11</c:v>
                </c:pt>
                <c:pt idx="1159">
                  <c:v>10.899658200000001</c:v>
                </c:pt>
                <c:pt idx="1160">
                  <c:v>10.899658200000001</c:v>
                </c:pt>
                <c:pt idx="1161">
                  <c:v>10.899658200000001</c:v>
                </c:pt>
                <c:pt idx="1162">
                  <c:v>10.899658200000001</c:v>
                </c:pt>
                <c:pt idx="1163">
                  <c:v>10.899658200000001</c:v>
                </c:pt>
                <c:pt idx="1164">
                  <c:v>10.899658200000001</c:v>
                </c:pt>
                <c:pt idx="1165">
                  <c:v>10.899658200000001</c:v>
                </c:pt>
                <c:pt idx="1166">
                  <c:v>10.899658200000001</c:v>
                </c:pt>
                <c:pt idx="1167">
                  <c:v>10.899658200000001</c:v>
                </c:pt>
                <c:pt idx="1168">
                  <c:v>11</c:v>
                </c:pt>
                <c:pt idx="1169">
                  <c:v>10.899658200000001</c:v>
                </c:pt>
                <c:pt idx="1170">
                  <c:v>10.899658200000001</c:v>
                </c:pt>
                <c:pt idx="1171">
                  <c:v>10.899658200000001</c:v>
                </c:pt>
                <c:pt idx="1172">
                  <c:v>10.899658200000001</c:v>
                </c:pt>
                <c:pt idx="1173">
                  <c:v>10.899658200000001</c:v>
                </c:pt>
                <c:pt idx="1174">
                  <c:v>10.899658200000001</c:v>
                </c:pt>
                <c:pt idx="1175">
                  <c:v>11</c:v>
                </c:pt>
                <c:pt idx="1176">
                  <c:v>10.899658200000001</c:v>
                </c:pt>
                <c:pt idx="1177">
                  <c:v>10.899658200000001</c:v>
                </c:pt>
                <c:pt idx="1178">
                  <c:v>11</c:v>
                </c:pt>
                <c:pt idx="1179">
                  <c:v>10.899658200000001</c:v>
                </c:pt>
                <c:pt idx="1180">
                  <c:v>11</c:v>
                </c:pt>
                <c:pt idx="1181">
                  <c:v>10.899658200000001</c:v>
                </c:pt>
                <c:pt idx="1182">
                  <c:v>11</c:v>
                </c:pt>
                <c:pt idx="1183">
                  <c:v>11</c:v>
                </c:pt>
                <c:pt idx="1184">
                  <c:v>11</c:v>
                </c:pt>
                <c:pt idx="1185">
                  <c:v>10.899658200000001</c:v>
                </c:pt>
                <c:pt idx="1186">
                  <c:v>11</c:v>
                </c:pt>
                <c:pt idx="1187">
                  <c:v>11</c:v>
                </c:pt>
                <c:pt idx="1188">
                  <c:v>10.899658200000001</c:v>
                </c:pt>
                <c:pt idx="1189">
                  <c:v>11</c:v>
                </c:pt>
                <c:pt idx="1190">
                  <c:v>10.899658200000001</c:v>
                </c:pt>
                <c:pt idx="1191">
                  <c:v>11</c:v>
                </c:pt>
                <c:pt idx="1192">
                  <c:v>11</c:v>
                </c:pt>
                <c:pt idx="1193">
                  <c:v>11</c:v>
                </c:pt>
                <c:pt idx="1194">
                  <c:v>11</c:v>
                </c:pt>
                <c:pt idx="1195">
                  <c:v>11</c:v>
                </c:pt>
                <c:pt idx="1196">
                  <c:v>11</c:v>
                </c:pt>
                <c:pt idx="1197">
                  <c:v>11</c:v>
                </c:pt>
                <c:pt idx="1198">
                  <c:v>11</c:v>
                </c:pt>
                <c:pt idx="1199">
                  <c:v>11</c:v>
                </c:pt>
                <c:pt idx="1200">
                  <c:v>11</c:v>
                </c:pt>
                <c:pt idx="1201">
                  <c:v>11</c:v>
                </c:pt>
                <c:pt idx="1202">
                  <c:v>11</c:v>
                </c:pt>
                <c:pt idx="1203">
                  <c:v>11</c:v>
                </c:pt>
                <c:pt idx="1204">
                  <c:v>11</c:v>
                </c:pt>
                <c:pt idx="1205">
                  <c:v>11</c:v>
                </c:pt>
                <c:pt idx="1206">
                  <c:v>11</c:v>
                </c:pt>
                <c:pt idx="1207">
                  <c:v>11</c:v>
                </c:pt>
                <c:pt idx="1208">
                  <c:v>11</c:v>
                </c:pt>
                <c:pt idx="1209">
                  <c:v>11</c:v>
                </c:pt>
                <c:pt idx="1210">
                  <c:v>11</c:v>
                </c:pt>
                <c:pt idx="1211">
                  <c:v>11</c:v>
                </c:pt>
                <c:pt idx="1212">
                  <c:v>11</c:v>
                </c:pt>
                <c:pt idx="1213">
                  <c:v>11</c:v>
                </c:pt>
                <c:pt idx="1214">
                  <c:v>11</c:v>
                </c:pt>
                <c:pt idx="1215">
                  <c:v>11</c:v>
                </c:pt>
                <c:pt idx="1216">
                  <c:v>11</c:v>
                </c:pt>
                <c:pt idx="1217">
                  <c:v>11</c:v>
                </c:pt>
                <c:pt idx="1218">
                  <c:v>11</c:v>
                </c:pt>
                <c:pt idx="1219">
                  <c:v>11</c:v>
                </c:pt>
                <c:pt idx="1220">
                  <c:v>11</c:v>
                </c:pt>
                <c:pt idx="1221">
                  <c:v>11</c:v>
                </c:pt>
                <c:pt idx="1222">
                  <c:v>11</c:v>
                </c:pt>
                <c:pt idx="1223">
                  <c:v>11</c:v>
                </c:pt>
                <c:pt idx="1224">
                  <c:v>11</c:v>
                </c:pt>
                <c:pt idx="1225">
                  <c:v>11</c:v>
                </c:pt>
                <c:pt idx="1226">
                  <c:v>11</c:v>
                </c:pt>
                <c:pt idx="1227">
                  <c:v>11</c:v>
                </c:pt>
                <c:pt idx="1228">
                  <c:v>11</c:v>
                </c:pt>
                <c:pt idx="1229">
                  <c:v>11</c:v>
                </c:pt>
                <c:pt idx="1230">
                  <c:v>11</c:v>
                </c:pt>
                <c:pt idx="1231">
                  <c:v>11</c:v>
                </c:pt>
                <c:pt idx="1232">
                  <c:v>11</c:v>
                </c:pt>
                <c:pt idx="1233">
                  <c:v>11</c:v>
                </c:pt>
                <c:pt idx="1234">
                  <c:v>11</c:v>
                </c:pt>
                <c:pt idx="1235">
                  <c:v>11</c:v>
                </c:pt>
                <c:pt idx="1236">
                  <c:v>11</c:v>
                </c:pt>
                <c:pt idx="1237">
                  <c:v>11</c:v>
                </c:pt>
                <c:pt idx="1238">
                  <c:v>11</c:v>
                </c:pt>
                <c:pt idx="1239">
                  <c:v>11</c:v>
                </c:pt>
                <c:pt idx="1240">
                  <c:v>11</c:v>
                </c:pt>
                <c:pt idx="1241">
                  <c:v>11</c:v>
                </c:pt>
                <c:pt idx="1242">
                  <c:v>11</c:v>
                </c:pt>
                <c:pt idx="1243">
                  <c:v>11</c:v>
                </c:pt>
                <c:pt idx="1244">
                  <c:v>11</c:v>
                </c:pt>
                <c:pt idx="1245">
                  <c:v>11</c:v>
                </c:pt>
                <c:pt idx="1246">
                  <c:v>11</c:v>
                </c:pt>
                <c:pt idx="1247">
                  <c:v>11</c:v>
                </c:pt>
                <c:pt idx="1248">
                  <c:v>11</c:v>
                </c:pt>
                <c:pt idx="1249">
                  <c:v>11</c:v>
                </c:pt>
                <c:pt idx="1250">
                  <c:v>11</c:v>
                </c:pt>
                <c:pt idx="1251">
                  <c:v>11</c:v>
                </c:pt>
                <c:pt idx="1252">
                  <c:v>11</c:v>
                </c:pt>
                <c:pt idx="1253">
                  <c:v>11</c:v>
                </c:pt>
                <c:pt idx="1254">
                  <c:v>11</c:v>
                </c:pt>
                <c:pt idx="1255">
                  <c:v>11</c:v>
                </c:pt>
                <c:pt idx="1256">
                  <c:v>11</c:v>
                </c:pt>
                <c:pt idx="1257">
                  <c:v>11</c:v>
                </c:pt>
                <c:pt idx="1258">
                  <c:v>11</c:v>
                </c:pt>
                <c:pt idx="1259">
                  <c:v>11</c:v>
                </c:pt>
                <c:pt idx="1260">
                  <c:v>11</c:v>
                </c:pt>
                <c:pt idx="1261">
                  <c:v>11</c:v>
                </c:pt>
                <c:pt idx="1262">
                  <c:v>11</c:v>
                </c:pt>
                <c:pt idx="1263">
                  <c:v>11</c:v>
                </c:pt>
                <c:pt idx="1264">
                  <c:v>11</c:v>
                </c:pt>
                <c:pt idx="1265">
                  <c:v>11</c:v>
                </c:pt>
                <c:pt idx="1266">
                  <c:v>11</c:v>
                </c:pt>
                <c:pt idx="1267">
                  <c:v>11</c:v>
                </c:pt>
                <c:pt idx="1268">
                  <c:v>11</c:v>
                </c:pt>
                <c:pt idx="1269">
                  <c:v>11</c:v>
                </c:pt>
                <c:pt idx="1270">
                  <c:v>11</c:v>
                </c:pt>
                <c:pt idx="1271">
                  <c:v>11</c:v>
                </c:pt>
                <c:pt idx="1272">
                  <c:v>11</c:v>
                </c:pt>
                <c:pt idx="1273">
                  <c:v>11</c:v>
                </c:pt>
                <c:pt idx="1274">
                  <c:v>11</c:v>
                </c:pt>
                <c:pt idx="1275">
                  <c:v>11</c:v>
                </c:pt>
                <c:pt idx="1276">
                  <c:v>11</c:v>
                </c:pt>
                <c:pt idx="1277">
                  <c:v>11</c:v>
                </c:pt>
                <c:pt idx="1278">
                  <c:v>11</c:v>
                </c:pt>
                <c:pt idx="1279">
                  <c:v>11</c:v>
                </c:pt>
                <c:pt idx="1280">
                  <c:v>11</c:v>
                </c:pt>
                <c:pt idx="1281">
                  <c:v>11</c:v>
                </c:pt>
                <c:pt idx="1282">
                  <c:v>11</c:v>
                </c:pt>
                <c:pt idx="1283">
                  <c:v>11</c:v>
                </c:pt>
                <c:pt idx="1284">
                  <c:v>11</c:v>
                </c:pt>
                <c:pt idx="1285">
                  <c:v>11</c:v>
                </c:pt>
                <c:pt idx="1286">
                  <c:v>11</c:v>
                </c:pt>
                <c:pt idx="1287">
                  <c:v>11</c:v>
                </c:pt>
                <c:pt idx="1288">
                  <c:v>11</c:v>
                </c:pt>
                <c:pt idx="1289">
                  <c:v>11</c:v>
                </c:pt>
                <c:pt idx="1290">
                  <c:v>11</c:v>
                </c:pt>
                <c:pt idx="1291">
                  <c:v>11</c:v>
                </c:pt>
                <c:pt idx="1292">
                  <c:v>11</c:v>
                </c:pt>
                <c:pt idx="1293">
                  <c:v>11</c:v>
                </c:pt>
                <c:pt idx="1294">
                  <c:v>11</c:v>
                </c:pt>
                <c:pt idx="1295">
                  <c:v>11</c:v>
                </c:pt>
                <c:pt idx="1296">
                  <c:v>11</c:v>
                </c:pt>
                <c:pt idx="1297">
                  <c:v>11</c:v>
                </c:pt>
                <c:pt idx="1298">
                  <c:v>11</c:v>
                </c:pt>
                <c:pt idx="1299">
                  <c:v>11</c:v>
                </c:pt>
                <c:pt idx="1300">
                  <c:v>11</c:v>
                </c:pt>
                <c:pt idx="1301">
                  <c:v>11</c:v>
                </c:pt>
                <c:pt idx="1302">
                  <c:v>11</c:v>
                </c:pt>
                <c:pt idx="1303">
                  <c:v>11</c:v>
                </c:pt>
                <c:pt idx="1304">
                  <c:v>11</c:v>
                </c:pt>
                <c:pt idx="1305">
                  <c:v>11</c:v>
                </c:pt>
                <c:pt idx="1306">
                  <c:v>11</c:v>
                </c:pt>
                <c:pt idx="1307">
                  <c:v>11</c:v>
                </c:pt>
                <c:pt idx="1308">
                  <c:v>11</c:v>
                </c:pt>
                <c:pt idx="1309">
                  <c:v>11</c:v>
                </c:pt>
                <c:pt idx="1310">
                  <c:v>11</c:v>
                </c:pt>
                <c:pt idx="1311">
                  <c:v>11</c:v>
                </c:pt>
                <c:pt idx="1312">
                  <c:v>11</c:v>
                </c:pt>
                <c:pt idx="1313">
                  <c:v>11</c:v>
                </c:pt>
                <c:pt idx="1314">
                  <c:v>11</c:v>
                </c:pt>
                <c:pt idx="1315">
                  <c:v>11</c:v>
                </c:pt>
                <c:pt idx="1316">
                  <c:v>11</c:v>
                </c:pt>
                <c:pt idx="1317">
                  <c:v>11</c:v>
                </c:pt>
                <c:pt idx="1318">
                  <c:v>11</c:v>
                </c:pt>
                <c:pt idx="1319">
                  <c:v>11</c:v>
                </c:pt>
                <c:pt idx="1320">
                  <c:v>11</c:v>
                </c:pt>
                <c:pt idx="1321">
                  <c:v>11</c:v>
                </c:pt>
                <c:pt idx="1322">
                  <c:v>11</c:v>
                </c:pt>
                <c:pt idx="1323">
                  <c:v>11</c:v>
                </c:pt>
                <c:pt idx="1324">
                  <c:v>11</c:v>
                </c:pt>
                <c:pt idx="1325">
                  <c:v>11</c:v>
                </c:pt>
                <c:pt idx="1326">
                  <c:v>11</c:v>
                </c:pt>
                <c:pt idx="1327">
                  <c:v>11</c:v>
                </c:pt>
                <c:pt idx="1328">
                  <c:v>11</c:v>
                </c:pt>
                <c:pt idx="1329">
                  <c:v>11</c:v>
                </c:pt>
                <c:pt idx="1330">
                  <c:v>11</c:v>
                </c:pt>
                <c:pt idx="1331">
                  <c:v>11</c:v>
                </c:pt>
                <c:pt idx="1332">
                  <c:v>11</c:v>
                </c:pt>
                <c:pt idx="1333">
                  <c:v>11</c:v>
                </c:pt>
                <c:pt idx="1334">
                  <c:v>11</c:v>
                </c:pt>
                <c:pt idx="1335">
                  <c:v>11</c:v>
                </c:pt>
                <c:pt idx="1336">
                  <c:v>11</c:v>
                </c:pt>
                <c:pt idx="1337">
                  <c:v>11</c:v>
                </c:pt>
                <c:pt idx="1338">
                  <c:v>11</c:v>
                </c:pt>
                <c:pt idx="1339">
                  <c:v>11</c:v>
                </c:pt>
                <c:pt idx="1340">
                  <c:v>11</c:v>
                </c:pt>
                <c:pt idx="1341">
                  <c:v>11</c:v>
                </c:pt>
                <c:pt idx="1342">
                  <c:v>11</c:v>
                </c:pt>
                <c:pt idx="1343">
                  <c:v>11</c:v>
                </c:pt>
                <c:pt idx="1344">
                  <c:v>11</c:v>
                </c:pt>
                <c:pt idx="1345">
                  <c:v>11</c:v>
                </c:pt>
                <c:pt idx="1346">
                  <c:v>11</c:v>
                </c:pt>
                <c:pt idx="1347">
                  <c:v>11</c:v>
                </c:pt>
                <c:pt idx="1348">
                  <c:v>11</c:v>
                </c:pt>
                <c:pt idx="1349">
                  <c:v>11</c:v>
                </c:pt>
                <c:pt idx="1350">
                  <c:v>11</c:v>
                </c:pt>
                <c:pt idx="1351">
                  <c:v>11</c:v>
                </c:pt>
                <c:pt idx="1352">
                  <c:v>11</c:v>
                </c:pt>
                <c:pt idx="1353">
                  <c:v>11</c:v>
                </c:pt>
                <c:pt idx="1354">
                  <c:v>11</c:v>
                </c:pt>
                <c:pt idx="1355">
                  <c:v>11</c:v>
                </c:pt>
                <c:pt idx="1356">
                  <c:v>11</c:v>
                </c:pt>
                <c:pt idx="1357">
                  <c:v>11</c:v>
                </c:pt>
                <c:pt idx="1358">
                  <c:v>11</c:v>
                </c:pt>
                <c:pt idx="1359">
                  <c:v>11</c:v>
                </c:pt>
                <c:pt idx="1360">
                  <c:v>11</c:v>
                </c:pt>
                <c:pt idx="1361">
                  <c:v>11</c:v>
                </c:pt>
                <c:pt idx="1362">
                  <c:v>11</c:v>
                </c:pt>
                <c:pt idx="1363">
                  <c:v>11</c:v>
                </c:pt>
                <c:pt idx="1364">
                  <c:v>11</c:v>
                </c:pt>
                <c:pt idx="1365">
                  <c:v>11</c:v>
                </c:pt>
                <c:pt idx="1366">
                  <c:v>11</c:v>
                </c:pt>
                <c:pt idx="1367">
                  <c:v>11</c:v>
                </c:pt>
                <c:pt idx="1368">
                  <c:v>11</c:v>
                </c:pt>
                <c:pt idx="1369">
                  <c:v>11</c:v>
                </c:pt>
                <c:pt idx="1370">
                  <c:v>11</c:v>
                </c:pt>
                <c:pt idx="1371">
                  <c:v>11</c:v>
                </c:pt>
                <c:pt idx="1372">
                  <c:v>11</c:v>
                </c:pt>
                <c:pt idx="1373">
                  <c:v>11</c:v>
                </c:pt>
                <c:pt idx="1374">
                  <c:v>11</c:v>
                </c:pt>
                <c:pt idx="1375">
                  <c:v>11</c:v>
                </c:pt>
                <c:pt idx="1376">
                  <c:v>11</c:v>
                </c:pt>
                <c:pt idx="1377">
                  <c:v>11</c:v>
                </c:pt>
                <c:pt idx="1378">
                  <c:v>11</c:v>
                </c:pt>
                <c:pt idx="1379">
                  <c:v>11</c:v>
                </c:pt>
                <c:pt idx="1380">
                  <c:v>11</c:v>
                </c:pt>
                <c:pt idx="1381">
                  <c:v>11</c:v>
                </c:pt>
                <c:pt idx="1382">
                  <c:v>11</c:v>
                </c:pt>
                <c:pt idx="1383">
                  <c:v>11</c:v>
                </c:pt>
                <c:pt idx="1384">
                  <c:v>11</c:v>
                </c:pt>
                <c:pt idx="1385">
                  <c:v>11</c:v>
                </c:pt>
                <c:pt idx="1386">
                  <c:v>11</c:v>
                </c:pt>
                <c:pt idx="1387">
                  <c:v>11</c:v>
                </c:pt>
                <c:pt idx="1388">
                  <c:v>11</c:v>
                </c:pt>
                <c:pt idx="1389">
                  <c:v>11</c:v>
                </c:pt>
                <c:pt idx="1390">
                  <c:v>11</c:v>
                </c:pt>
                <c:pt idx="1391">
                  <c:v>11</c:v>
                </c:pt>
                <c:pt idx="1392">
                  <c:v>11</c:v>
                </c:pt>
                <c:pt idx="1393">
                  <c:v>11</c:v>
                </c:pt>
                <c:pt idx="1394">
                  <c:v>11</c:v>
                </c:pt>
                <c:pt idx="1395">
                  <c:v>11</c:v>
                </c:pt>
                <c:pt idx="1396">
                  <c:v>11</c:v>
                </c:pt>
                <c:pt idx="1397">
                  <c:v>11</c:v>
                </c:pt>
                <c:pt idx="1398">
                  <c:v>11</c:v>
                </c:pt>
                <c:pt idx="1399">
                  <c:v>11</c:v>
                </c:pt>
                <c:pt idx="1400">
                  <c:v>11</c:v>
                </c:pt>
                <c:pt idx="1401">
                  <c:v>11</c:v>
                </c:pt>
                <c:pt idx="1402">
                  <c:v>11</c:v>
                </c:pt>
                <c:pt idx="1403">
                  <c:v>11</c:v>
                </c:pt>
                <c:pt idx="1404">
                  <c:v>11</c:v>
                </c:pt>
                <c:pt idx="1405">
                  <c:v>11</c:v>
                </c:pt>
                <c:pt idx="1406">
                  <c:v>11</c:v>
                </c:pt>
                <c:pt idx="1407">
                  <c:v>11</c:v>
                </c:pt>
                <c:pt idx="1408">
                  <c:v>11</c:v>
                </c:pt>
                <c:pt idx="1409">
                  <c:v>11</c:v>
                </c:pt>
                <c:pt idx="1410">
                  <c:v>11</c:v>
                </c:pt>
                <c:pt idx="1411">
                  <c:v>11</c:v>
                </c:pt>
                <c:pt idx="1412">
                  <c:v>11</c:v>
                </c:pt>
                <c:pt idx="1413">
                  <c:v>11</c:v>
                </c:pt>
                <c:pt idx="1414">
                  <c:v>11</c:v>
                </c:pt>
                <c:pt idx="1415">
                  <c:v>11</c:v>
                </c:pt>
                <c:pt idx="1416">
                  <c:v>11</c:v>
                </c:pt>
                <c:pt idx="1417">
                  <c:v>11</c:v>
                </c:pt>
                <c:pt idx="1418">
                  <c:v>11</c:v>
                </c:pt>
                <c:pt idx="1419">
                  <c:v>11</c:v>
                </c:pt>
                <c:pt idx="1420">
                  <c:v>11</c:v>
                </c:pt>
                <c:pt idx="1421">
                  <c:v>11</c:v>
                </c:pt>
                <c:pt idx="1422">
                  <c:v>11</c:v>
                </c:pt>
                <c:pt idx="1423">
                  <c:v>11</c:v>
                </c:pt>
                <c:pt idx="1424">
                  <c:v>11</c:v>
                </c:pt>
                <c:pt idx="1425">
                  <c:v>11</c:v>
                </c:pt>
                <c:pt idx="1426">
                  <c:v>11</c:v>
                </c:pt>
                <c:pt idx="1427">
                  <c:v>11</c:v>
                </c:pt>
                <c:pt idx="1428">
                  <c:v>11</c:v>
                </c:pt>
                <c:pt idx="1429">
                  <c:v>11</c:v>
                </c:pt>
                <c:pt idx="1430">
                  <c:v>11</c:v>
                </c:pt>
                <c:pt idx="1431">
                  <c:v>11</c:v>
                </c:pt>
                <c:pt idx="1432">
                  <c:v>11</c:v>
                </c:pt>
                <c:pt idx="1433">
                  <c:v>11</c:v>
                </c:pt>
                <c:pt idx="1434">
                  <c:v>11</c:v>
                </c:pt>
                <c:pt idx="1435">
                  <c:v>11</c:v>
                </c:pt>
                <c:pt idx="1436">
                  <c:v>11</c:v>
                </c:pt>
                <c:pt idx="1437">
                  <c:v>11</c:v>
                </c:pt>
                <c:pt idx="1438">
                  <c:v>11</c:v>
                </c:pt>
                <c:pt idx="1439">
                  <c:v>11</c:v>
                </c:pt>
                <c:pt idx="1440">
                  <c:v>11</c:v>
                </c:pt>
                <c:pt idx="1441">
                  <c:v>11</c:v>
                </c:pt>
                <c:pt idx="1442">
                  <c:v>11</c:v>
                </c:pt>
                <c:pt idx="1443">
                  <c:v>11</c:v>
                </c:pt>
                <c:pt idx="1444">
                  <c:v>11</c:v>
                </c:pt>
                <c:pt idx="1445">
                  <c:v>11</c:v>
                </c:pt>
                <c:pt idx="1446">
                  <c:v>11</c:v>
                </c:pt>
                <c:pt idx="1447">
                  <c:v>11</c:v>
                </c:pt>
                <c:pt idx="1448">
                  <c:v>11</c:v>
                </c:pt>
                <c:pt idx="1449">
                  <c:v>11</c:v>
                </c:pt>
                <c:pt idx="1450">
                  <c:v>11</c:v>
                </c:pt>
                <c:pt idx="1451">
                  <c:v>11</c:v>
                </c:pt>
                <c:pt idx="1452">
                  <c:v>11</c:v>
                </c:pt>
                <c:pt idx="1453">
                  <c:v>11</c:v>
                </c:pt>
                <c:pt idx="1454">
                  <c:v>11</c:v>
                </c:pt>
                <c:pt idx="1455">
                  <c:v>11</c:v>
                </c:pt>
                <c:pt idx="1456">
                  <c:v>11</c:v>
                </c:pt>
                <c:pt idx="1457">
                  <c:v>11</c:v>
                </c:pt>
                <c:pt idx="1458">
                  <c:v>11</c:v>
                </c:pt>
                <c:pt idx="1459">
                  <c:v>11</c:v>
                </c:pt>
                <c:pt idx="1460">
                  <c:v>11</c:v>
                </c:pt>
                <c:pt idx="1461">
                  <c:v>11</c:v>
                </c:pt>
                <c:pt idx="1462">
                  <c:v>11</c:v>
                </c:pt>
                <c:pt idx="1463">
                  <c:v>11</c:v>
                </c:pt>
                <c:pt idx="1464">
                  <c:v>11</c:v>
                </c:pt>
                <c:pt idx="1465">
                  <c:v>11</c:v>
                </c:pt>
                <c:pt idx="1466">
                  <c:v>11</c:v>
                </c:pt>
                <c:pt idx="1467">
                  <c:v>11</c:v>
                </c:pt>
                <c:pt idx="1468">
                  <c:v>11</c:v>
                </c:pt>
                <c:pt idx="1469">
                  <c:v>11</c:v>
                </c:pt>
                <c:pt idx="1470">
                  <c:v>11</c:v>
                </c:pt>
                <c:pt idx="1471">
                  <c:v>11</c:v>
                </c:pt>
                <c:pt idx="1472">
                  <c:v>11</c:v>
                </c:pt>
                <c:pt idx="1473">
                  <c:v>11</c:v>
                </c:pt>
                <c:pt idx="1474">
                  <c:v>11</c:v>
                </c:pt>
                <c:pt idx="1475">
                  <c:v>11</c:v>
                </c:pt>
                <c:pt idx="1476">
                  <c:v>11</c:v>
                </c:pt>
                <c:pt idx="1477">
                  <c:v>11</c:v>
                </c:pt>
                <c:pt idx="1478">
                  <c:v>11</c:v>
                </c:pt>
                <c:pt idx="1479">
                  <c:v>11</c:v>
                </c:pt>
                <c:pt idx="1480">
                  <c:v>11</c:v>
                </c:pt>
                <c:pt idx="1481">
                  <c:v>11</c:v>
                </c:pt>
                <c:pt idx="1482">
                  <c:v>11</c:v>
                </c:pt>
                <c:pt idx="1483">
                  <c:v>11</c:v>
                </c:pt>
                <c:pt idx="1484">
                  <c:v>11</c:v>
                </c:pt>
                <c:pt idx="1485">
                  <c:v>11</c:v>
                </c:pt>
                <c:pt idx="1486">
                  <c:v>11</c:v>
                </c:pt>
                <c:pt idx="1487">
                  <c:v>11</c:v>
                </c:pt>
                <c:pt idx="1488">
                  <c:v>11</c:v>
                </c:pt>
                <c:pt idx="1489">
                  <c:v>11</c:v>
                </c:pt>
                <c:pt idx="1490">
                  <c:v>11</c:v>
                </c:pt>
                <c:pt idx="1491">
                  <c:v>11</c:v>
                </c:pt>
                <c:pt idx="1492">
                  <c:v>11</c:v>
                </c:pt>
                <c:pt idx="1493">
                  <c:v>11</c:v>
                </c:pt>
                <c:pt idx="1494">
                  <c:v>11</c:v>
                </c:pt>
                <c:pt idx="1495">
                  <c:v>11</c:v>
                </c:pt>
                <c:pt idx="1496">
                  <c:v>11</c:v>
                </c:pt>
                <c:pt idx="1497">
                  <c:v>11</c:v>
                </c:pt>
                <c:pt idx="1498">
                  <c:v>11</c:v>
                </c:pt>
                <c:pt idx="1499">
                  <c:v>11</c:v>
                </c:pt>
                <c:pt idx="1500">
                  <c:v>11</c:v>
                </c:pt>
                <c:pt idx="1501">
                  <c:v>11</c:v>
                </c:pt>
                <c:pt idx="1502">
                  <c:v>11</c:v>
                </c:pt>
                <c:pt idx="1503">
                  <c:v>11</c:v>
                </c:pt>
                <c:pt idx="1504">
                  <c:v>11</c:v>
                </c:pt>
                <c:pt idx="1505">
                  <c:v>11</c:v>
                </c:pt>
                <c:pt idx="1506">
                  <c:v>11</c:v>
                </c:pt>
                <c:pt idx="1507">
                  <c:v>11</c:v>
                </c:pt>
                <c:pt idx="1508">
                  <c:v>11</c:v>
                </c:pt>
                <c:pt idx="1509">
                  <c:v>11</c:v>
                </c:pt>
                <c:pt idx="1510">
                  <c:v>11</c:v>
                </c:pt>
                <c:pt idx="1511">
                  <c:v>11</c:v>
                </c:pt>
                <c:pt idx="1512">
                  <c:v>11</c:v>
                </c:pt>
                <c:pt idx="1513">
                  <c:v>11</c:v>
                </c:pt>
                <c:pt idx="1514">
                  <c:v>11</c:v>
                </c:pt>
                <c:pt idx="1515">
                  <c:v>11</c:v>
                </c:pt>
                <c:pt idx="1516">
                  <c:v>11</c:v>
                </c:pt>
                <c:pt idx="1517">
                  <c:v>11</c:v>
                </c:pt>
                <c:pt idx="1518">
                  <c:v>11</c:v>
                </c:pt>
                <c:pt idx="1519">
                  <c:v>11</c:v>
                </c:pt>
                <c:pt idx="1520">
                  <c:v>11</c:v>
                </c:pt>
                <c:pt idx="1521">
                  <c:v>11</c:v>
                </c:pt>
                <c:pt idx="1522">
                  <c:v>11</c:v>
                </c:pt>
                <c:pt idx="1523">
                  <c:v>11</c:v>
                </c:pt>
                <c:pt idx="1524">
                  <c:v>11</c:v>
                </c:pt>
                <c:pt idx="1525">
                  <c:v>11</c:v>
                </c:pt>
                <c:pt idx="1526">
                  <c:v>11</c:v>
                </c:pt>
                <c:pt idx="1527">
                  <c:v>11</c:v>
                </c:pt>
                <c:pt idx="1528">
                  <c:v>11</c:v>
                </c:pt>
                <c:pt idx="1529">
                  <c:v>11</c:v>
                </c:pt>
                <c:pt idx="1530">
                  <c:v>11</c:v>
                </c:pt>
                <c:pt idx="1531">
                  <c:v>11</c:v>
                </c:pt>
                <c:pt idx="1532">
                  <c:v>11</c:v>
                </c:pt>
                <c:pt idx="1533">
                  <c:v>11</c:v>
                </c:pt>
                <c:pt idx="1534">
                  <c:v>11</c:v>
                </c:pt>
                <c:pt idx="1535">
                  <c:v>11</c:v>
                </c:pt>
                <c:pt idx="1536">
                  <c:v>11</c:v>
                </c:pt>
                <c:pt idx="1537">
                  <c:v>11</c:v>
                </c:pt>
                <c:pt idx="1538">
                  <c:v>11</c:v>
                </c:pt>
                <c:pt idx="1539">
                  <c:v>11</c:v>
                </c:pt>
                <c:pt idx="1540">
                  <c:v>11</c:v>
                </c:pt>
                <c:pt idx="1541">
                  <c:v>11</c:v>
                </c:pt>
                <c:pt idx="1542">
                  <c:v>10.899658200000001</c:v>
                </c:pt>
                <c:pt idx="1543">
                  <c:v>11</c:v>
                </c:pt>
                <c:pt idx="1544">
                  <c:v>11</c:v>
                </c:pt>
                <c:pt idx="1545">
                  <c:v>11</c:v>
                </c:pt>
                <c:pt idx="1546">
                  <c:v>11</c:v>
                </c:pt>
                <c:pt idx="1547">
                  <c:v>10.899658200000001</c:v>
                </c:pt>
                <c:pt idx="1548">
                  <c:v>11</c:v>
                </c:pt>
                <c:pt idx="1549">
                  <c:v>11</c:v>
                </c:pt>
                <c:pt idx="1550">
                  <c:v>11</c:v>
                </c:pt>
                <c:pt idx="1551">
                  <c:v>11</c:v>
                </c:pt>
                <c:pt idx="1552">
                  <c:v>11</c:v>
                </c:pt>
                <c:pt idx="1553">
                  <c:v>10.899658200000001</c:v>
                </c:pt>
                <c:pt idx="1554">
                  <c:v>11</c:v>
                </c:pt>
                <c:pt idx="1555">
                  <c:v>10.899658200000001</c:v>
                </c:pt>
                <c:pt idx="1556">
                  <c:v>11</c:v>
                </c:pt>
                <c:pt idx="1557">
                  <c:v>11</c:v>
                </c:pt>
                <c:pt idx="1558">
                  <c:v>11</c:v>
                </c:pt>
                <c:pt idx="1559">
                  <c:v>10.899658200000001</c:v>
                </c:pt>
                <c:pt idx="1560">
                  <c:v>11</c:v>
                </c:pt>
                <c:pt idx="1561">
                  <c:v>11</c:v>
                </c:pt>
                <c:pt idx="1562">
                  <c:v>11</c:v>
                </c:pt>
                <c:pt idx="1563">
                  <c:v>11</c:v>
                </c:pt>
                <c:pt idx="1564">
                  <c:v>11</c:v>
                </c:pt>
                <c:pt idx="1565">
                  <c:v>10.899658200000001</c:v>
                </c:pt>
                <c:pt idx="1566">
                  <c:v>10.899658200000001</c:v>
                </c:pt>
                <c:pt idx="1567">
                  <c:v>10.899658200000001</c:v>
                </c:pt>
                <c:pt idx="1568">
                  <c:v>10.899658200000001</c:v>
                </c:pt>
                <c:pt idx="1569">
                  <c:v>10.899658200000001</c:v>
                </c:pt>
                <c:pt idx="1570">
                  <c:v>11</c:v>
                </c:pt>
                <c:pt idx="1571">
                  <c:v>11</c:v>
                </c:pt>
                <c:pt idx="1572">
                  <c:v>11</c:v>
                </c:pt>
                <c:pt idx="1573">
                  <c:v>10.899658200000001</c:v>
                </c:pt>
                <c:pt idx="1574">
                  <c:v>11</c:v>
                </c:pt>
                <c:pt idx="1575">
                  <c:v>10.899658200000001</c:v>
                </c:pt>
                <c:pt idx="1576">
                  <c:v>10.899658200000001</c:v>
                </c:pt>
                <c:pt idx="1577">
                  <c:v>10.899658200000001</c:v>
                </c:pt>
                <c:pt idx="1578">
                  <c:v>10.899658200000001</c:v>
                </c:pt>
                <c:pt idx="1579">
                  <c:v>10.899658200000001</c:v>
                </c:pt>
                <c:pt idx="1580">
                  <c:v>10.899658200000001</c:v>
                </c:pt>
                <c:pt idx="1581">
                  <c:v>10.899658200000001</c:v>
                </c:pt>
                <c:pt idx="1582">
                  <c:v>10.899658200000001</c:v>
                </c:pt>
                <c:pt idx="1583">
                  <c:v>10.899658200000001</c:v>
                </c:pt>
                <c:pt idx="1584">
                  <c:v>10.899658200000001</c:v>
                </c:pt>
                <c:pt idx="1585">
                  <c:v>10.899658200000001</c:v>
                </c:pt>
                <c:pt idx="1586">
                  <c:v>10.899658200000001</c:v>
                </c:pt>
                <c:pt idx="1587">
                  <c:v>10.899658200000001</c:v>
                </c:pt>
                <c:pt idx="1588">
                  <c:v>10.899658200000001</c:v>
                </c:pt>
                <c:pt idx="1589">
                  <c:v>11</c:v>
                </c:pt>
                <c:pt idx="1590">
                  <c:v>10.899658200000001</c:v>
                </c:pt>
                <c:pt idx="1591">
                  <c:v>10.899658200000001</c:v>
                </c:pt>
                <c:pt idx="1592">
                  <c:v>10.899658200000001</c:v>
                </c:pt>
                <c:pt idx="1593">
                  <c:v>10.899658200000001</c:v>
                </c:pt>
                <c:pt idx="1594">
                  <c:v>10.899658200000001</c:v>
                </c:pt>
                <c:pt idx="1595">
                  <c:v>10.899658200000001</c:v>
                </c:pt>
                <c:pt idx="1596">
                  <c:v>10.899658200000001</c:v>
                </c:pt>
                <c:pt idx="1597">
                  <c:v>10.899658200000001</c:v>
                </c:pt>
                <c:pt idx="1598">
                  <c:v>10.899658200000001</c:v>
                </c:pt>
                <c:pt idx="1599">
                  <c:v>10.899658200000001</c:v>
                </c:pt>
                <c:pt idx="1600">
                  <c:v>10.899658200000001</c:v>
                </c:pt>
                <c:pt idx="1601">
                  <c:v>10.899658200000001</c:v>
                </c:pt>
                <c:pt idx="1602">
                  <c:v>10.899658200000001</c:v>
                </c:pt>
                <c:pt idx="1603">
                  <c:v>10.899658200000001</c:v>
                </c:pt>
                <c:pt idx="1604">
                  <c:v>10.899658200000001</c:v>
                </c:pt>
                <c:pt idx="1605">
                  <c:v>10.899658200000001</c:v>
                </c:pt>
                <c:pt idx="1606">
                  <c:v>10.899658200000001</c:v>
                </c:pt>
                <c:pt idx="1607">
                  <c:v>10.899658200000001</c:v>
                </c:pt>
                <c:pt idx="1608">
                  <c:v>10.899658200000001</c:v>
                </c:pt>
                <c:pt idx="1609">
                  <c:v>10.899658200000001</c:v>
                </c:pt>
                <c:pt idx="1610">
                  <c:v>10.899658200000001</c:v>
                </c:pt>
                <c:pt idx="1611">
                  <c:v>10.899658200000001</c:v>
                </c:pt>
                <c:pt idx="1612">
                  <c:v>10.899658200000001</c:v>
                </c:pt>
                <c:pt idx="1613">
                  <c:v>10.899658200000001</c:v>
                </c:pt>
                <c:pt idx="1614">
                  <c:v>10.899658200000001</c:v>
                </c:pt>
                <c:pt idx="1615">
                  <c:v>10.899658200000001</c:v>
                </c:pt>
                <c:pt idx="1616">
                  <c:v>10.899658200000001</c:v>
                </c:pt>
                <c:pt idx="1617">
                  <c:v>10.899658200000001</c:v>
                </c:pt>
                <c:pt idx="1618">
                  <c:v>10.899658200000001</c:v>
                </c:pt>
                <c:pt idx="1619">
                  <c:v>10.899658200000001</c:v>
                </c:pt>
                <c:pt idx="1620">
                  <c:v>10.899658200000001</c:v>
                </c:pt>
                <c:pt idx="1621">
                  <c:v>10.899658200000001</c:v>
                </c:pt>
                <c:pt idx="1622">
                  <c:v>10.899658200000001</c:v>
                </c:pt>
                <c:pt idx="1623">
                  <c:v>10.899658200000001</c:v>
                </c:pt>
                <c:pt idx="1624">
                  <c:v>10.899658200000001</c:v>
                </c:pt>
                <c:pt idx="1625">
                  <c:v>10.899658200000001</c:v>
                </c:pt>
                <c:pt idx="1626">
                  <c:v>10.899658200000001</c:v>
                </c:pt>
                <c:pt idx="1627">
                  <c:v>10.899658200000001</c:v>
                </c:pt>
                <c:pt idx="1628">
                  <c:v>10.899658200000001</c:v>
                </c:pt>
                <c:pt idx="1629">
                  <c:v>10.899658200000001</c:v>
                </c:pt>
                <c:pt idx="1630">
                  <c:v>10.899658200000001</c:v>
                </c:pt>
                <c:pt idx="1631">
                  <c:v>10.899658200000001</c:v>
                </c:pt>
                <c:pt idx="1632">
                  <c:v>10.899658200000001</c:v>
                </c:pt>
                <c:pt idx="1633">
                  <c:v>10.899658200000001</c:v>
                </c:pt>
                <c:pt idx="1634">
                  <c:v>10.899658200000001</c:v>
                </c:pt>
                <c:pt idx="1635">
                  <c:v>10.899658200000001</c:v>
                </c:pt>
                <c:pt idx="1636">
                  <c:v>10.899658200000001</c:v>
                </c:pt>
                <c:pt idx="1637">
                  <c:v>10.899658200000001</c:v>
                </c:pt>
                <c:pt idx="1638">
                  <c:v>10.899658200000001</c:v>
                </c:pt>
                <c:pt idx="1639">
                  <c:v>10.899658200000001</c:v>
                </c:pt>
                <c:pt idx="1640">
                  <c:v>10.899658200000001</c:v>
                </c:pt>
                <c:pt idx="1641">
                  <c:v>10.899658200000001</c:v>
                </c:pt>
                <c:pt idx="1642">
                  <c:v>10.899658200000001</c:v>
                </c:pt>
                <c:pt idx="1643">
                  <c:v>10.899658200000001</c:v>
                </c:pt>
                <c:pt idx="1644">
                  <c:v>10.899658200000001</c:v>
                </c:pt>
                <c:pt idx="1645">
                  <c:v>10.899658200000001</c:v>
                </c:pt>
                <c:pt idx="1646">
                  <c:v>10.899658200000001</c:v>
                </c:pt>
                <c:pt idx="1647">
                  <c:v>10.899658200000001</c:v>
                </c:pt>
                <c:pt idx="1648">
                  <c:v>10.899658200000001</c:v>
                </c:pt>
                <c:pt idx="1649">
                  <c:v>10.899658200000001</c:v>
                </c:pt>
                <c:pt idx="1650">
                  <c:v>10.899658200000001</c:v>
                </c:pt>
                <c:pt idx="1651">
                  <c:v>10.899658200000001</c:v>
                </c:pt>
                <c:pt idx="1652">
                  <c:v>10.899658200000001</c:v>
                </c:pt>
                <c:pt idx="1653">
                  <c:v>10.899658200000001</c:v>
                </c:pt>
                <c:pt idx="1654">
                  <c:v>10.899658200000001</c:v>
                </c:pt>
                <c:pt idx="1655">
                  <c:v>10.899658200000001</c:v>
                </c:pt>
                <c:pt idx="1656">
                  <c:v>10.899658200000001</c:v>
                </c:pt>
                <c:pt idx="1657">
                  <c:v>10.899658200000001</c:v>
                </c:pt>
                <c:pt idx="1658">
                  <c:v>10.899658200000001</c:v>
                </c:pt>
                <c:pt idx="1659">
                  <c:v>10.899658200000001</c:v>
                </c:pt>
                <c:pt idx="1660">
                  <c:v>10.899658200000001</c:v>
                </c:pt>
                <c:pt idx="1661">
                  <c:v>10.899658200000001</c:v>
                </c:pt>
                <c:pt idx="1662">
                  <c:v>10.899658200000001</c:v>
                </c:pt>
                <c:pt idx="1663">
                  <c:v>10.899658200000001</c:v>
                </c:pt>
                <c:pt idx="1664">
                  <c:v>10.899658200000001</c:v>
                </c:pt>
                <c:pt idx="1665">
                  <c:v>10.899658200000001</c:v>
                </c:pt>
                <c:pt idx="1666">
                  <c:v>10.899658200000001</c:v>
                </c:pt>
                <c:pt idx="1667">
                  <c:v>10.899658200000001</c:v>
                </c:pt>
                <c:pt idx="1668">
                  <c:v>10.899658200000001</c:v>
                </c:pt>
                <c:pt idx="1669">
                  <c:v>10.899658200000001</c:v>
                </c:pt>
                <c:pt idx="1670">
                  <c:v>10.899658200000001</c:v>
                </c:pt>
                <c:pt idx="1671">
                  <c:v>10.899658200000001</c:v>
                </c:pt>
                <c:pt idx="1672">
                  <c:v>10.899658200000001</c:v>
                </c:pt>
                <c:pt idx="1673">
                  <c:v>10.899658200000001</c:v>
                </c:pt>
                <c:pt idx="1674">
                  <c:v>10.899658200000001</c:v>
                </c:pt>
                <c:pt idx="1675">
                  <c:v>10.899658200000001</c:v>
                </c:pt>
                <c:pt idx="1676">
                  <c:v>10.899658200000001</c:v>
                </c:pt>
                <c:pt idx="1677">
                  <c:v>10.899658200000001</c:v>
                </c:pt>
                <c:pt idx="1678">
                  <c:v>10.899658200000001</c:v>
                </c:pt>
                <c:pt idx="1679">
                  <c:v>10.899658200000001</c:v>
                </c:pt>
                <c:pt idx="1680">
                  <c:v>10.899658200000001</c:v>
                </c:pt>
                <c:pt idx="1681">
                  <c:v>10.899658200000001</c:v>
                </c:pt>
                <c:pt idx="1682">
                  <c:v>10.899658200000001</c:v>
                </c:pt>
                <c:pt idx="1683">
                  <c:v>10.899658200000001</c:v>
                </c:pt>
                <c:pt idx="1684">
                  <c:v>10.899658200000001</c:v>
                </c:pt>
                <c:pt idx="1685">
                  <c:v>10.899658200000001</c:v>
                </c:pt>
                <c:pt idx="1686">
                  <c:v>10.899658200000001</c:v>
                </c:pt>
                <c:pt idx="1687">
                  <c:v>10.899658200000001</c:v>
                </c:pt>
                <c:pt idx="1688">
                  <c:v>10.899658200000001</c:v>
                </c:pt>
                <c:pt idx="1689">
                  <c:v>10.899658200000001</c:v>
                </c:pt>
                <c:pt idx="1690">
                  <c:v>10.899658200000001</c:v>
                </c:pt>
                <c:pt idx="1691">
                  <c:v>10.899658200000001</c:v>
                </c:pt>
                <c:pt idx="1692">
                  <c:v>10.899658200000001</c:v>
                </c:pt>
                <c:pt idx="1693">
                  <c:v>10.899658200000001</c:v>
                </c:pt>
                <c:pt idx="1694">
                  <c:v>10.899658200000001</c:v>
                </c:pt>
                <c:pt idx="1695">
                  <c:v>10.899658200000001</c:v>
                </c:pt>
                <c:pt idx="1696">
                  <c:v>10.899658200000001</c:v>
                </c:pt>
                <c:pt idx="1697">
                  <c:v>10.899658200000001</c:v>
                </c:pt>
                <c:pt idx="1698">
                  <c:v>10.899658200000001</c:v>
                </c:pt>
                <c:pt idx="1699">
                  <c:v>10.899658200000001</c:v>
                </c:pt>
                <c:pt idx="1700">
                  <c:v>10.899658200000001</c:v>
                </c:pt>
                <c:pt idx="1701">
                  <c:v>10.899658200000001</c:v>
                </c:pt>
                <c:pt idx="1702">
                  <c:v>10.899658200000001</c:v>
                </c:pt>
                <c:pt idx="1703">
                  <c:v>10.899658200000001</c:v>
                </c:pt>
                <c:pt idx="1704">
                  <c:v>10.899658200000001</c:v>
                </c:pt>
                <c:pt idx="1705">
                  <c:v>10.899658200000001</c:v>
                </c:pt>
                <c:pt idx="1706">
                  <c:v>10.899658200000001</c:v>
                </c:pt>
                <c:pt idx="1707">
                  <c:v>10.899658200000001</c:v>
                </c:pt>
                <c:pt idx="1708">
                  <c:v>10.899658200000001</c:v>
                </c:pt>
                <c:pt idx="1709">
                  <c:v>10.899658200000001</c:v>
                </c:pt>
                <c:pt idx="1710">
                  <c:v>10.899658200000001</c:v>
                </c:pt>
                <c:pt idx="1711">
                  <c:v>10.899658200000001</c:v>
                </c:pt>
                <c:pt idx="1712">
                  <c:v>10.899658200000001</c:v>
                </c:pt>
                <c:pt idx="1713">
                  <c:v>10.899658200000001</c:v>
                </c:pt>
                <c:pt idx="1714">
                  <c:v>10.899658200000001</c:v>
                </c:pt>
                <c:pt idx="1715">
                  <c:v>10.899658200000001</c:v>
                </c:pt>
                <c:pt idx="1716">
                  <c:v>10.799560549999999</c:v>
                </c:pt>
                <c:pt idx="1717">
                  <c:v>10.799560549999999</c:v>
                </c:pt>
                <c:pt idx="1718">
                  <c:v>10.899658200000001</c:v>
                </c:pt>
                <c:pt idx="1719">
                  <c:v>10.899658200000001</c:v>
                </c:pt>
                <c:pt idx="1720">
                  <c:v>10.899658200000001</c:v>
                </c:pt>
                <c:pt idx="1721">
                  <c:v>10.899658200000001</c:v>
                </c:pt>
                <c:pt idx="1722">
                  <c:v>10.899658200000001</c:v>
                </c:pt>
                <c:pt idx="1723">
                  <c:v>10.899658200000001</c:v>
                </c:pt>
                <c:pt idx="1724">
                  <c:v>10.799560549999999</c:v>
                </c:pt>
                <c:pt idx="1725">
                  <c:v>10.799560549999999</c:v>
                </c:pt>
                <c:pt idx="1726">
                  <c:v>10.799560549999999</c:v>
                </c:pt>
                <c:pt idx="1727">
                  <c:v>10.899658200000001</c:v>
                </c:pt>
                <c:pt idx="1728">
                  <c:v>10.899658200000001</c:v>
                </c:pt>
                <c:pt idx="1729">
                  <c:v>10.799560549999999</c:v>
                </c:pt>
                <c:pt idx="1730">
                  <c:v>10.799560549999999</c:v>
                </c:pt>
                <c:pt idx="1731">
                  <c:v>10.899658200000001</c:v>
                </c:pt>
                <c:pt idx="1732">
                  <c:v>10.799560549999999</c:v>
                </c:pt>
                <c:pt idx="1733">
                  <c:v>10.799560549999999</c:v>
                </c:pt>
                <c:pt idx="1734">
                  <c:v>10.799560549999999</c:v>
                </c:pt>
                <c:pt idx="1735">
                  <c:v>10.799560549999999</c:v>
                </c:pt>
                <c:pt idx="1736">
                  <c:v>10.799560549999999</c:v>
                </c:pt>
                <c:pt idx="1737">
                  <c:v>10.799560549999999</c:v>
                </c:pt>
                <c:pt idx="1738">
                  <c:v>10.799560549999999</c:v>
                </c:pt>
                <c:pt idx="1739">
                  <c:v>10.799560549999999</c:v>
                </c:pt>
                <c:pt idx="1740">
                  <c:v>10.799560549999999</c:v>
                </c:pt>
                <c:pt idx="1741">
                  <c:v>10.799560549999999</c:v>
                </c:pt>
                <c:pt idx="1742">
                  <c:v>10.799560549999999</c:v>
                </c:pt>
                <c:pt idx="1743">
                  <c:v>10.799560549999999</c:v>
                </c:pt>
                <c:pt idx="1744">
                  <c:v>10.799560549999999</c:v>
                </c:pt>
                <c:pt idx="1745">
                  <c:v>10.799560549999999</c:v>
                </c:pt>
                <c:pt idx="1746">
                  <c:v>10.799560549999999</c:v>
                </c:pt>
                <c:pt idx="1747">
                  <c:v>10.799560549999999</c:v>
                </c:pt>
                <c:pt idx="1748">
                  <c:v>10.799560549999999</c:v>
                </c:pt>
                <c:pt idx="1749">
                  <c:v>10.799560549999999</c:v>
                </c:pt>
                <c:pt idx="1750">
                  <c:v>10.799560549999999</c:v>
                </c:pt>
                <c:pt idx="1751">
                  <c:v>10.799560549999999</c:v>
                </c:pt>
                <c:pt idx="1752">
                  <c:v>10.799560549999999</c:v>
                </c:pt>
                <c:pt idx="1753">
                  <c:v>10.799560549999999</c:v>
                </c:pt>
                <c:pt idx="1754">
                  <c:v>10.799560549999999</c:v>
                </c:pt>
                <c:pt idx="1755">
                  <c:v>10.799560549999999</c:v>
                </c:pt>
                <c:pt idx="1756">
                  <c:v>10.799560549999999</c:v>
                </c:pt>
                <c:pt idx="1757">
                  <c:v>10.799560549999999</c:v>
                </c:pt>
                <c:pt idx="1758">
                  <c:v>10.799560549999999</c:v>
                </c:pt>
                <c:pt idx="1759">
                  <c:v>10.799560549999999</c:v>
                </c:pt>
                <c:pt idx="1760">
                  <c:v>10.799560549999999</c:v>
                </c:pt>
                <c:pt idx="1761">
                  <c:v>10.799560549999999</c:v>
                </c:pt>
                <c:pt idx="1762">
                  <c:v>10.799560549999999</c:v>
                </c:pt>
                <c:pt idx="1763">
                  <c:v>10.799560549999999</c:v>
                </c:pt>
                <c:pt idx="1764">
                  <c:v>10.799560549999999</c:v>
                </c:pt>
                <c:pt idx="1765">
                  <c:v>10.799560549999999</c:v>
                </c:pt>
                <c:pt idx="1766">
                  <c:v>10.799560549999999</c:v>
                </c:pt>
                <c:pt idx="1767">
                  <c:v>10.799560549999999</c:v>
                </c:pt>
                <c:pt idx="1768">
                  <c:v>10.799560549999999</c:v>
                </c:pt>
                <c:pt idx="1769">
                  <c:v>10.799560549999999</c:v>
                </c:pt>
                <c:pt idx="1770">
                  <c:v>10.799560549999999</c:v>
                </c:pt>
                <c:pt idx="1771">
                  <c:v>10.799560549999999</c:v>
                </c:pt>
                <c:pt idx="1772">
                  <c:v>10.799560549999999</c:v>
                </c:pt>
                <c:pt idx="1773">
                  <c:v>10.799560549999999</c:v>
                </c:pt>
                <c:pt idx="1774">
                  <c:v>10.799560549999999</c:v>
                </c:pt>
                <c:pt idx="1775">
                  <c:v>10.799560549999999</c:v>
                </c:pt>
                <c:pt idx="1776">
                  <c:v>10.799560549999999</c:v>
                </c:pt>
                <c:pt idx="1777">
                  <c:v>10.799560549999999</c:v>
                </c:pt>
                <c:pt idx="1778">
                  <c:v>10.799560549999999</c:v>
                </c:pt>
                <c:pt idx="1779">
                  <c:v>10.799560549999999</c:v>
                </c:pt>
                <c:pt idx="1780">
                  <c:v>10.799560549999999</c:v>
                </c:pt>
                <c:pt idx="1781">
                  <c:v>10.799560549999999</c:v>
                </c:pt>
                <c:pt idx="1782">
                  <c:v>10.799560549999999</c:v>
                </c:pt>
                <c:pt idx="1783">
                  <c:v>10.799560549999999</c:v>
                </c:pt>
                <c:pt idx="1784">
                  <c:v>10.799560549999999</c:v>
                </c:pt>
                <c:pt idx="1785">
                  <c:v>10.799560549999999</c:v>
                </c:pt>
                <c:pt idx="1786">
                  <c:v>10.799560549999999</c:v>
                </c:pt>
                <c:pt idx="1787">
                  <c:v>10.799560549999999</c:v>
                </c:pt>
                <c:pt idx="1788">
                  <c:v>10.799560549999999</c:v>
                </c:pt>
                <c:pt idx="1789">
                  <c:v>10.799560549999999</c:v>
                </c:pt>
                <c:pt idx="1790">
                  <c:v>10.799560549999999</c:v>
                </c:pt>
                <c:pt idx="1791">
                  <c:v>10.799560549999999</c:v>
                </c:pt>
                <c:pt idx="1792">
                  <c:v>10.799560549999999</c:v>
                </c:pt>
                <c:pt idx="1793">
                  <c:v>10.799560549999999</c:v>
                </c:pt>
                <c:pt idx="1794">
                  <c:v>10.799560549999999</c:v>
                </c:pt>
                <c:pt idx="1795">
                  <c:v>10.799560549999999</c:v>
                </c:pt>
                <c:pt idx="1796">
                  <c:v>10.799560549999999</c:v>
                </c:pt>
                <c:pt idx="1797">
                  <c:v>10.799560549999999</c:v>
                </c:pt>
                <c:pt idx="1798">
                  <c:v>10.799560549999999</c:v>
                </c:pt>
                <c:pt idx="1799">
                  <c:v>10.799560549999999</c:v>
                </c:pt>
                <c:pt idx="1800">
                  <c:v>10.799560549999999</c:v>
                </c:pt>
                <c:pt idx="1801">
                  <c:v>10.799560549999999</c:v>
                </c:pt>
                <c:pt idx="1802">
                  <c:v>10.799560549999999</c:v>
                </c:pt>
                <c:pt idx="1803">
                  <c:v>10.799560549999999</c:v>
                </c:pt>
                <c:pt idx="1804">
                  <c:v>10.799560549999999</c:v>
                </c:pt>
                <c:pt idx="1805">
                  <c:v>10.799560549999999</c:v>
                </c:pt>
                <c:pt idx="1806">
                  <c:v>10.799560549999999</c:v>
                </c:pt>
                <c:pt idx="1807">
                  <c:v>10.799560549999999</c:v>
                </c:pt>
                <c:pt idx="1808">
                  <c:v>10.799560549999999</c:v>
                </c:pt>
                <c:pt idx="1809">
                  <c:v>10.799560549999999</c:v>
                </c:pt>
                <c:pt idx="1810">
                  <c:v>10.799560549999999</c:v>
                </c:pt>
                <c:pt idx="1811">
                  <c:v>10.799560549999999</c:v>
                </c:pt>
                <c:pt idx="1812">
                  <c:v>10.799560549999999</c:v>
                </c:pt>
                <c:pt idx="1813">
                  <c:v>10.799560549999999</c:v>
                </c:pt>
                <c:pt idx="1814">
                  <c:v>10.799560549999999</c:v>
                </c:pt>
                <c:pt idx="1815">
                  <c:v>10.799560549999999</c:v>
                </c:pt>
                <c:pt idx="1816">
                  <c:v>10.799560549999999</c:v>
                </c:pt>
                <c:pt idx="1817">
                  <c:v>10.799560549999999</c:v>
                </c:pt>
                <c:pt idx="1818">
                  <c:v>10.799560549999999</c:v>
                </c:pt>
                <c:pt idx="1819">
                  <c:v>10.799560549999999</c:v>
                </c:pt>
                <c:pt idx="1820">
                  <c:v>10.799560549999999</c:v>
                </c:pt>
                <c:pt idx="1821">
                  <c:v>10.799560549999999</c:v>
                </c:pt>
                <c:pt idx="1822">
                  <c:v>10.799560549999999</c:v>
                </c:pt>
                <c:pt idx="1823">
                  <c:v>10.799560549999999</c:v>
                </c:pt>
                <c:pt idx="1824">
                  <c:v>10.799560549999999</c:v>
                </c:pt>
                <c:pt idx="1825">
                  <c:v>10.799560549999999</c:v>
                </c:pt>
                <c:pt idx="1826">
                  <c:v>10.799560549999999</c:v>
                </c:pt>
                <c:pt idx="1827">
                  <c:v>10.799560549999999</c:v>
                </c:pt>
                <c:pt idx="1828">
                  <c:v>10.799560549999999</c:v>
                </c:pt>
                <c:pt idx="1829">
                  <c:v>10.799560549999999</c:v>
                </c:pt>
                <c:pt idx="1830">
                  <c:v>10.799560549999999</c:v>
                </c:pt>
                <c:pt idx="1831">
                  <c:v>10.799560549999999</c:v>
                </c:pt>
                <c:pt idx="1832">
                  <c:v>10.799560549999999</c:v>
                </c:pt>
                <c:pt idx="1833">
                  <c:v>10.799560549999999</c:v>
                </c:pt>
                <c:pt idx="1834">
                  <c:v>10.799560549999999</c:v>
                </c:pt>
                <c:pt idx="1835">
                  <c:v>10.799560549999999</c:v>
                </c:pt>
                <c:pt idx="1836">
                  <c:v>10.799560549999999</c:v>
                </c:pt>
                <c:pt idx="1837">
                  <c:v>10.799560549999999</c:v>
                </c:pt>
                <c:pt idx="1838">
                  <c:v>10.69946289</c:v>
                </c:pt>
                <c:pt idx="1839">
                  <c:v>10.799560549999999</c:v>
                </c:pt>
                <c:pt idx="1840">
                  <c:v>10.799560549999999</c:v>
                </c:pt>
                <c:pt idx="1841">
                  <c:v>10.799560549999999</c:v>
                </c:pt>
                <c:pt idx="1842">
                  <c:v>10.69946289</c:v>
                </c:pt>
                <c:pt idx="1843">
                  <c:v>10.799560549999999</c:v>
                </c:pt>
                <c:pt idx="1844">
                  <c:v>10.799560549999999</c:v>
                </c:pt>
                <c:pt idx="1845">
                  <c:v>10.799560549999999</c:v>
                </c:pt>
                <c:pt idx="1846">
                  <c:v>10.799560549999999</c:v>
                </c:pt>
                <c:pt idx="1847">
                  <c:v>10.799560549999999</c:v>
                </c:pt>
                <c:pt idx="1848">
                  <c:v>10.69946289</c:v>
                </c:pt>
                <c:pt idx="1849">
                  <c:v>10.69946289</c:v>
                </c:pt>
                <c:pt idx="1850">
                  <c:v>10.799560549999999</c:v>
                </c:pt>
                <c:pt idx="1851">
                  <c:v>10.69946289</c:v>
                </c:pt>
                <c:pt idx="1852">
                  <c:v>10.69946289</c:v>
                </c:pt>
                <c:pt idx="1853">
                  <c:v>10.799560549999999</c:v>
                </c:pt>
                <c:pt idx="1854">
                  <c:v>10.69946289</c:v>
                </c:pt>
                <c:pt idx="1855">
                  <c:v>10.799560549999999</c:v>
                </c:pt>
                <c:pt idx="1856">
                  <c:v>10.69946289</c:v>
                </c:pt>
                <c:pt idx="1857">
                  <c:v>10.69946289</c:v>
                </c:pt>
                <c:pt idx="1858">
                  <c:v>10.69946289</c:v>
                </c:pt>
                <c:pt idx="1859">
                  <c:v>10.69946289</c:v>
                </c:pt>
                <c:pt idx="1860">
                  <c:v>10.69946289</c:v>
                </c:pt>
                <c:pt idx="1861">
                  <c:v>10.69946289</c:v>
                </c:pt>
                <c:pt idx="1862">
                  <c:v>10.69946289</c:v>
                </c:pt>
                <c:pt idx="1863">
                  <c:v>10.69946289</c:v>
                </c:pt>
                <c:pt idx="1864">
                  <c:v>10.69946289</c:v>
                </c:pt>
                <c:pt idx="1865">
                  <c:v>10.69946289</c:v>
                </c:pt>
                <c:pt idx="1866">
                  <c:v>10.69946289</c:v>
                </c:pt>
                <c:pt idx="1867">
                  <c:v>10.69946289</c:v>
                </c:pt>
                <c:pt idx="1868">
                  <c:v>10.69946289</c:v>
                </c:pt>
                <c:pt idx="1869">
                  <c:v>10.69946289</c:v>
                </c:pt>
                <c:pt idx="1870">
                  <c:v>10.69946289</c:v>
                </c:pt>
                <c:pt idx="1871">
                  <c:v>10.69946289</c:v>
                </c:pt>
                <c:pt idx="1872">
                  <c:v>10.69946289</c:v>
                </c:pt>
                <c:pt idx="1873">
                  <c:v>10.69946289</c:v>
                </c:pt>
                <c:pt idx="1874">
                  <c:v>10.69946289</c:v>
                </c:pt>
                <c:pt idx="1875">
                  <c:v>10.69946289</c:v>
                </c:pt>
                <c:pt idx="1876">
                  <c:v>10.69946289</c:v>
                </c:pt>
                <c:pt idx="1877">
                  <c:v>10.69946289</c:v>
                </c:pt>
                <c:pt idx="1878">
                  <c:v>10.69946289</c:v>
                </c:pt>
                <c:pt idx="1879">
                  <c:v>10.69946289</c:v>
                </c:pt>
                <c:pt idx="1880">
                  <c:v>10.69946289</c:v>
                </c:pt>
                <c:pt idx="1881">
                  <c:v>10.69946289</c:v>
                </c:pt>
                <c:pt idx="1882">
                  <c:v>10.69946289</c:v>
                </c:pt>
                <c:pt idx="1883">
                  <c:v>10.69946289</c:v>
                </c:pt>
                <c:pt idx="1884">
                  <c:v>10.69946289</c:v>
                </c:pt>
                <c:pt idx="1885">
                  <c:v>10.69946289</c:v>
                </c:pt>
                <c:pt idx="1886">
                  <c:v>10.69946289</c:v>
                </c:pt>
                <c:pt idx="1887">
                  <c:v>10.69946289</c:v>
                </c:pt>
                <c:pt idx="1888">
                  <c:v>10.69946289</c:v>
                </c:pt>
                <c:pt idx="1889">
                  <c:v>10.69946289</c:v>
                </c:pt>
                <c:pt idx="1890">
                  <c:v>10.69946289</c:v>
                </c:pt>
                <c:pt idx="1891">
                  <c:v>10.69946289</c:v>
                </c:pt>
                <c:pt idx="1892">
                  <c:v>10.69946289</c:v>
                </c:pt>
                <c:pt idx="1893">
                  <c:v>10.69946289</c:v>
                </c:pt>
                <c:pt idx="1894">
                  <c:v>10.69946289</c:v>
                </c:pt>
                <c:pt idx="1895">
                  <c:v>10.69946289</c:v>
                </c:pt>
                <c:pt idx="1896">
                  <c:v>10.69946289</c:v>
                </c:pt>
                <c:pt idx="1897">
                  <c:v>10.69946289</c:v>
                </c:pt>
                <c:pt idx="1898">
                  <c:v>10.69946289</c:v>
                </c:pt>
                <c:pt idx="1899">
                  <c:v>10.69946289</c:v>
                </c:pt>
                <c:pt idx="1900">
                  <c:v>10.69946289</c:v>
                </c:pt>
                <c:pt idx="1901">
                  <c:v>10.69946289</c:v>
                </c:pt>
                <c:pt idx="1902">
                  <c:v>10.69946289</c:v>
                </c:pt>
                <c:pt idx="1903">
                  <c:v>10.69946289</c:v>
                </c:pt>
                <c:pt idx="1904">
                  <c:v>10.69946289</c:v>
                </c:pt>
                <c:pt idx="1905">
                  <c:v>10.69946289</c:v>
                </c:pt>
                <c:pt idx="1906">
                  <c:v>10.69946289</c:v>
                </c:pt>
                <c:pt idx="1907">
                  <c:v>10.69946289</c:v>
                </c:pt>
                <c:pt idx="1908">
                  <c:v>10.69946289</c:v>
                </c:pt>
                <c:pt idx="1909">
                  <c:v>10.69946289</c:v>
                </c:pt>
                <c:pt idx="1910">
                  <c:v>10.69946289</c:v>
                </c:pt>
                <c:pt idx="1911">
                  <c:v>10.69946289</c:v>
                </c:pt>
                <c:pt idx="1912">
                  <c:v>10.69946289</c:v>
                </c:pt>
                <c:pt idx="1913">
                  <c:v>10.69946289</c:v>
                </c:pt>
                <c:pt idx="1914">
                  <c:v>10.69946289</c:v>
                </c:pt>
                <c:pt idx="1915">
                  <c:v>10.69946289</c:v>
                </c:pt>
                <c:pt idx="1916">
                  <c:v>10.69946289</c:v>
                </c:pt>
                <c:pt idx="1917">
                  <c:v>10.69946289</c:v>
                </c:pt>
                <c:pt idx="1918">
                  <c:v>10.69946289</c:v>
                </c:pt>
                <c:pt idx="1919">
                  <c:v>10.69946289</c:v>
                </c:pt>
                <c:pt idx="1920">
                  <c:v>10.69946289</c:v>
                </c:pt>
                <c:pt idx="1921">
                  <c:v>10.69946289</c:v>
                </c:pt>
                <c:pt idx="1922">
                  <c:v>10.69946289</c:v>
                </c:pt>
                <c:pt idx="1923">
                  <c:v>10.69946289</c:v>
                </c:pt>
                <c:pt idx="1924">
                  <c:v>10.69946289</c:v>
                </c:pt>
                <c:pt idx="1925">
                  <c:v>10.69946289</c:v>
                </c:pt>
                <c:pt idx="1926">
                  <c:v>10.69946289</c:v>
                </c:pt>
                <c:pt idx="1927">
                  <c:v>10.69946289</c:v>
                </c:pt>
                <c:pt idx="1928">
                  <c:v>10.69946289</c:v>
                </c:pt>
                <c:pt idx="1929">
                  <c:v>10.69946289</c:v>
                </c:pt>
                <c:pt idx="1930">
                  <c:v>10.69946289</c:v>
                </c:pt>
                <c:pt idx="1931">
                  <c:v>10.69946289</c:v>
                </c:pt>
                <c:pt idx="1932">
                  <c:v>10.69946289</c:v>
                </c:pt>
                <c:pt idx="1933">
                  <c:v>10.69946289</c:v>
                </c:pt>
                <c:pt idx="1934">
                  <c:v>10.69946289</c:v>
                </c:pt>
                <c:pt idx="1935">
                  <c:v>10.69946289</c:v>
                </c:pt>
                <c:pt idx="1936">
                  <c:v>10.69946289</c:v>
                </c:pt>
                <c:pt idx="1937">
                  <c:v>10.69946289</c:v>
                </c:pt>
                <c:pt idx="1938">
                  <c:v>10.69946289</c:v>
                </c:pt>
                <c:pt idx="1939">
                  <c:v>10.69946289</c:v>
                </c:pt>
                <c:pt idx="1940">
                  <c:v>10.69946289</c:v>
                </c:pt>
                <c:pt idx="1941">
                  <c:v>10.69946289</c:v>
                </c:pt>
                <c:pt idx="1942">
                  <c:v>10.69946289</c:v>
                </c:pt>
                <c:pt idx="1943">
                  <c:v>10.69946289</c:v>
                </c:pt>
                <c:pt idx="1944">
                  <c:v>10.69946289</c:v>
                </c:pt>
                <c:pt idx="1945">
                  <c:v>10.69946289</c:v>
                </c:pt>
                <c:pt idx="1946">
                  <c:v>10.69946289</c:v>
                </c:pt>
                <c:pt idx="1947">
                  <c:v>10.69946289</c:v>
                </c:pt>
                <c:pt idx="1948">
                  <c:v>10.59960938</c:v>
                </c:pt>
                <c:pt idx="1949">
                  <c:v>10.69946289</c:v>
                </c:pt>
                <c:pt idx="1950">
                  <c:v>10.69946289</c:v>
                </c:pt>
                <c:pt idx="1951">
                  <c:v>10.59960938</c:v>
                </c:pt>
                <c:pt idx="1952">
                  <c:v>10.69946289</c:v>
                </c:pt>
                <c:pt idx="1953">
                  <c:v>10.69946289</c:v>
                </c:pt>
                <c:pt idx="1954">
                  <c:v>10.59960938</c:v>
                </c:pt>
                <c:pt idx="1955">
                  <c:v>10.59960938</c:v>
                </c:pt>
                <c:pt idx="1956">
                  <c:v>10.59960938</c:v>
                </c:pt>
                <c:pt idx="1957">
                  <c:v>10.69946289</c:v>
                </c:pt>
                <c:pt idx="1958">
                  <c:v>10.59960938</c:v>
                </c:pt>
                <c:pt idx="1959">
                  <c:v>10.59960938</c:v>
                </c:pt>
                <c:pt idx="1960">
                  <c:v>10.69946289</c:v>
                </c:pt>
                <c:pt idx="1961">
                  <c:v>10.59960938</c:v>
                </c:pt>
                <c:pt idx="1962">
                  <c:v>10.59960938</c:v>
                </c:pt>
                <c:pt idx="1963">
                  <c:v>10.59960938</c:v>
                </c:pt>
                <c:pt idx="1964">
                  <c:v>10.59960938</c:v>
                </c:pt>
                <c:pt idx="1965">
                  <c:v>10.59960938</c:v>
                </c:pt>
                <c:pt idx="1966">
                  <c:v>10.59960938</c:v>
                </c:pt>
                <c:pt idx="1967">
                  <c:v>10.59960938</c:v>
                </c:pt>
                <c:pt idx="1968">
                  <c:v>10.59960938</c:v>
                </c:pt>
                <c:pt idx="1969">
                  <c:v>10.59960938</c:v>
                </c:pt>
                <c:pt idx="1970">
                  <c:v>10.59960938</c:v>
                </c:pt>
                <c:pt idx="1971">
                  <c:v>10.69946289</c:v>
                </c:pt>
                <c:pt idx="1972">
                  <c:v>10.59960938</c:v>
                </c:pt>
                <c:pt idx="1973">
                  <c:v>10.59960938</c:v>
                </c:pt>
                <c:pt idx="1974">
                  <c:v>10.59960938</c:v>
                </c:pt>
                <c:pt idx="1975">
                  <c:v>10.59960938</c:v>
                </c:pt>
                <c:pt idx="1976">
                  <c:v>10.59960938</c:v>
                </c:pt>
                <c:pt idx="1977">
                  <c:v>10.59960938</c:v>
                </c:pt>
                <c:pt idx="1978">
                  <c:v>10.59960938</c:v>
                </c:pt>
                <c:pt idx="1979">
                  <c:v>10.59960938</c:v>
                </c:pt>
                <c:pt idx="1980">
                  <c:v>10.59960938</c:v>
                </c:pt>
                <c:pt idx="1981">
                  <c:v>10.59960938</c:v>
                </c:pt>
                <c:pt idx="1982">
                  <c:v>10.59960938</c:v>
                </c:pt>
                <c:pt idx="1983">
                  <c:v>10.59960938</c:v>
                </c:pt>
                <c:pt idx="1984">
                  <c:v>10.59960938</c:v>
                </c:pt>
                <c:pt idx="1985">
                  <c:v>10.59960938</c:v>
                </c:pt>
                <c:pt idx="1986">
                  <c:v>10.59960938</c:v>
                </c:pt>
                <c:pt idx="1987">
                  <c:v>10.59960938</c:v>
                </c:pt>
                <c:pt idx="1988">
                  <c:v>10.59960938</c:v>
                </c:pt>
                <c:pt idx="1989">
                  <c:v>10.59960938</c:v>
                </c:pt>
                <c:pt idx="1990">
                  <c:v>10.59960938</c:v>
                </c:pt>
                <c:pt idx="1991">
                  <c:v>10.59960938</c:v>
                </c:pt>
                <c:pt idx="1992">
                  <c:v>10.59960938</c:v>
                </c:pt>
                <c:pt idx="1993">
                  <c:v>10.59960938</c:v>
                </c:pt>
                <c:pt idx="1994">
                  <c:v>10.59960938</c:v>
                </c:pt>
                <c:pt idx="1995">
                  <c:v>10.59960938</c:v>
                </c:pt>
                <c:pt idx="1996">
                  <c:v>10.59960938</c:v>
                </c:pt>
                <c:pt idx="1997">
                  <c:v>10.59960938</c:v>
                </c:pt>
                <c:pt idx="1998">
                  <c:v>10.59960938</c:v>
                </c:pt>
                <c:pt idx="1999">
                  <c:v>10.59960938</c:v>
                </c:pt>
                <c:pt idx="2000">
                  <c:v>10.59960938</c:v>
                </c:pt>
                <c:pt idx="2001">
                  <c:v>10.59960938</c:v>
                </c:pt>
                <c:pt idx="2002">
                  <c:v>10.59960938</c:v>
                </c:pt>
                <c:pt idx="2003">
                  <c:v>10.59960938</c:v>
                </c:pt>
                <c:pt idx="2004">
                  <c:v>10.59960938</c:v>
                </c:pt>
                <c:pt idx="2005">
                  <c:v>10.59960938</c:v>
                </c:pt>
                <c:pt idx="2006">
                  <c:v>10.59960938</c:v>
                </c:pt>
                <c:pt idx="2007">
                  <c:v>10.59960938</c:v>
                </c:pt>
                <c:pt idx="2008">
                  <c:v>10.59960938</c:v>
                </c:pt>
                <c:pt idx="2009">
                  <c:v>10.59960938</c:v>
                </c:pt>
                <c:pt idx="2010">
                  <c:v>10.59960938</c:v>
                </c:pt>
                <c:pt idx="2011">
                  <c:v>10.59960938</c:v>
                </c:pt>
                <c:pt idx="2012">
                  <c:v>10.59960938</c:v>
                </c:pt>
                <c:pt idx="2013">
                  <c:v>10.59960938</c:v>
                </c:pt>
                <c:pt idx="2014">
                  <c:v>10.59960938</c:v>
                </c:pt>
                <c:pt idx="2015">
                  <c:v>10.59960938</c:v>
                </c:pt>
                <c:pt idx="2016">
                  <c:v>10.59960938</c:v>
                </c:pt>
                <c:pt idx="2017">
                  <c:v>10.59960938</c:v>
                </c:pt>
                <c:pt idx="2018">
                  <c:v>10.59960938</c:v>
                </c:pt>
                <c:pt idx="2019">
                  <c:v>10.59960938</c:v>
                </c:pt>
                <c:pt idx="2020">
                  <c:v>10.59960938</c:v>
                </c:pt>
                <c:pt idx="2021">
                  <c:v>10.59960938</c:v>
                </c:pt>
                <c:pt idx="2022">
                  <c:v>10.59960938</c:v>
                </c:pt>
                <c:pt idx="2023">
                  <c:v>10.59960938</c:v>
                </c:pt>
                <c:pt idx="2024">
                  <c:v>10.59960938</c:v>
                </c:pt>
                <c:pt idx="2025">
                  <c:v>10.59960938</c:v>
                </c:pt>
                <c:pt idx="2026">
                  <c:v>10.59960938</c:v>
                </c:pt>
                <c:pt idx="2027">
                  <c:v>10.59960938</c:v>
                </c:pt>
                <c:pt idx="2028">
                  <c:v>10.59960938</c:v>
                </c:pt>
                <c:pt idx="2029">
                  <c:v>10.59960938</c:v>
                </c:pt>
                <c:pt idx="2030">
                  <c:v>10.59960938</c:v>
                </c:pt>
                <c:pt idx="2031">
                  <c:v>10.59960938</c:v>
                </c:pt>
                <c:pt idx="2032">
                  <c:v>10.59960938</c:v>
                </c:pt>
                <c:pt idx="2033">
                  <c:v>10.59960938</c:v>
                </c:pt>
                <c:pt idx="2034">
                  <c:v>10.59960938</c:v>
                </c:pt>
                <c:pt idx="2035">
                  <c:v>10.59960938</c:v>
                </c:pt>
                <c:pt idx="2036">
                  <c:v>10.59960938</c:v>
                </c:pt>
                <c:pt idx="2037">
                  <c:v>10.59960938</c:v>
                </c:pt>
                <c:pt idx="2038">
                  <c:v>10.59960938</c:v>
                </c:pt>
                <c:pt idx="2039">
                  <c:v>10.59960938</c:v>
                </c:pt>
                <c:pt idx="2040">
                  <c:v>10.59960938</c:v>
                </c:pt>
                <c:pt idx="2041">
                  <c:v>10.59960938</c:v>
                </c:pt>
                <c:pt idx="2042">
                  <c:v>10.59960938</c:v>
                </c:pt>
                <c:pt idx="2043">
                  <c:v>10.499511720000001</c:v>
                </c:pt>
                <c:pt idx="2044">
                  <c:v>10.59960938</c:v>
                </c:pt>
                <c:pt idx="2045">
                  <c:v>10.499511720000001</c:v>
                </c:pt>
                <c:pt idx="2046">
                  <c:v>10.59960938</c:v>
                </c:pt>
                <c:pt idx="2047">
                  <c:v>10.499511720000001</c:v>
                </c:pt>
                <c:pt idx="2048">
                  <c:v>10.499511720000001</c:v>
                </c:pt>
                <c:pt idx="2049">
                  <c:v>10.59960938</c:v>
                </c:pt>
                <c:pt idx="2050">
                  <c:v>10.59960938</c:v>
                </c:pt>
                <c:pt idx="2051">
                  <c:v>10.499511720000001</c:v>
                </c:pt>
                <c:pt idx="2052">
                  <c:v>10.499511720000001</c:v>
                </c:pt>
                <c:pt idx="2053">
                  <c:v>10.499511720000001</c:v>
                </c:pt>
                <c:pt idx="2054">
                  <c:v>10.59960938</c:v>
                </c:pt>
                <c:pt idx="2055">
                  <c:v>10.499511720000001</c:v>
                </c:pt>
                <c:pt idx="2056">
                  <c:v>10.499511720000001</c:v>
                </c:pt>
                <c:pt idx="2057">
                  <c:v>10.499511720000001</c:v>
                </c:pt>
                <c:pt idx="2058">
                  <c:v>10.499511720000001</c:v>
                </c:pt>
                <c:pt idx="2059">
                  <c:v>10.499511720000001</c:v>
                </c:pt>
                <c:pt idx="2060">
                  <c:v>10.499511720000001</c:v>
                </c:pt>
                <c:pt idx="2061">
                  <c:v>10.499511720000001</c:v>
                </c:pt>
                <c:pt idx="2062">
                  <c:v>10.499511720000001</c:v>
                </c:pt>
                <c:pt idx="2063">
                  <c:v>10.499511720000001</c:v>
                </c:pt>
                <c:pt idx="2064">
                  <c:v>10.499511720000001</c:v>
                </c:pt>
                <c:pt idx="2065">
                  <c:v>10.499511720000001</c:v>
                </c:pt>
                <c:pt idx="2066">
                  <c:v>10.499511720000001</c:v>
                </c:pt>
                <c:pt idx="2067">
                  <c:v>10.499511720000001</c:v>
                </c:pt>
                <c:pt idx="2068">
                  <c:v>10.499511720000001</c:v>
                </c:pt>
                <c:pt idx="2069">
                  <c:v>10.499511720000001</c:v>
                </c:pt>
                <c:pt idx="2070">
                  <c:v>10.499511720000001</c:v>
                </c:pt>
                <c:pt idx="2071">
                  <c:v>10.499511720000001</c:v>
                </c:pt>
                <c:pt idx="2072">
                  <c:v>10.499511720000001</c:v>
                </c:pt>
                <c:pt idx="2073">
                  <c:v>10.499511720000001</c:v>
                </c:pt>
                <c:pt idx="2074">
                  <c:v>10.499511720000001</c:v>
                </c:pt>
                <c:pt idx="2075">
                  <c:v>10.499511720000001</c:v>
                </c:pt>
                <c:pt idx="2076">
                  <c:v>10.499511720000001</c:v>
                </c:pt>
                <c:pt idx="2077">
                  <c:v>10.499511720000001</c:v>
                </c:pt>
                <c:pt idx="2078">
                  <c:v>10.499511720000001</c:v>
                </c:pt>
                <c:pt idx="2079">
                  <c:v>10.499511720000001</c:v>
                </c:pt>
                <c:pt idx="2080">
                  <c:v>10.499511720000001</c:v>
                </c:pt>
                <c:pt idx="2081">
                  <c:v>10.499511720000001</c:v>
                </c:pt>
                <c:pt idx="2082">
                  <c:v>10.499511720000001</c:v>
                </c:pt>
                <c:pt idx="2083">
                  <c:v>10.499511720000001</c:v>
                </c:pt>
                <c:pt idx="2084">
                  <c:v>10.499511720000001</c:v>
                </c:pt>
                <c:pt idx="2085">
                  <c:v>10.499511720000001</c:v>
                </c:pt>
                <c:pt idx="2086">
                  <c:v>10.499511720000001</c:v>
                </c:pt>
                <c:pt idx="2087">
                  <c:v>10.499511720000001</c:v>
                </c:pt>
                <c:pt idx="2088">
                  <c:v>10.499511720000001</c:v>
                </c:pt>
                <c:pt idx="2089">
                  <c:v>10.499511720000001</c:v>
                </c:pt>
                <c:pt idx="2090">
                  <c:v>10.499511720000001</c:v>
                </c:pt>
                <c:pt idx="2091">
                  <c:v>10.499511720000001</c:v>
                </c:pt>
                <c:pt idx="2092">
                  <c:v>10.499511720000001</c:v>
                </c:pt>
                <c:pt idx="2093">
                  <c:v>10.499511720000001</c:v>
                </c:pt>
                <c:pt idx="2094">
                  <c:v>10.499511720000001</c:v>
                </c:pt>
                <c:pt idx="2095">
                  <c:v>10.499511720000001</c:v>
                </c:pt>
                <c:pt idx="2096">
                  <c:v>10.499511720000001</c:v>
                </c:pt>
                <c:pt idx="2097">
                  <c:v>10.499511720000001</c:v>
                </c:pt>
                <c:pt idx="2098">
                  <c:v>10.499511720000001</c:v>
                </c:pt>
                <c:pt idx="2099">
                  <c:v>10.499511720000001</c:v>
                </c:pt>
                <c:pt idx="2100">
                  <c:v>10.499511720000001</c:v>
                </c:pt>
                <c:pt idx="2101">
                  <c:v>10.499511720000001</c:v>
                </c:pt>
                <c:pt idx="2102">
                  <c:v>10.499511720000001</c:v>
                </c:pt>
                <c:pt idx="2103">
                  <c:v>10.499511720000001</c:v>
                </c:pt>
                <c:pt idx="2104">
                  <c:v>10.499511720000001</c:v>
                </c:pt>
                <c:pt idx="2105">
                  <c:v>10.499511720000001</c:v>
                </c:pt>
                <c:pt idx="2106">
                  <c:v>10.499511720000001</c:v>
                </c:pt>
                <c:pt idx="2107">
                  <c:v>10.499511720000001</c:v>
                </c:pt>
                <c:pt idx="2108">
                  <c:v>10.499511720000001</c:v>
                </c:pt>
                <c:pt idx="2109">
                  <c:v>10.499511720000001</c:v>
                </c:pt>
                <c:pt idx="2110">
                  <c:v>10.499511720000001</c:v>
                </c:pt>
                <c:pt idx="2111">
                  <c:v>10.499511720000001</c:v>
                </c:pt>
                <c:pt idx="2112">
                  <c:v>10.499511720000001</c:v>
                </c:pt>
                <c:pt idx="2113">
                  <c:v>10.499511720000001</c:v>
                </c:pt>
                <c:pt idx="2114">
                  <c:v>10.499511720000001</c:v>
                </c:pt>
                <c:pt idx="2115">
                  <c:v>10.499511720000001</c:v>
                </c:pt>
                <c:pt idx="2116">
                  <c:v>10.499511720000001</c:v>
                </c:pt>
                <c:pt idx="2117">
                  <c:v>10.499511720000001</c:v>
                </c:pt>
                <c:pt idx="2118">
                  <c:v>10.499511720000001</c:v>
                </c:pt>
                <c:pt idx="2119">
                  <c:v>10.499511720000001</c:v>
                </c:pt>
                <c:pt idx="2120">
                  <c:v>10.499511720000001</c:v>
                </c:pt>
                <c:pt idx="2121">
                  <c:v>10.499511720000001</c:v>
                </c:pt>
                <c:pt idx="2122">
                  <c:v>10.499511720000001</c:v>
                </c:pt>
                <c:pt idx="2123">
                  <c:v>10.499511720000001</c:v>
                </c:pt>
                <c:pt idx="2124">
                  <c:v>10.499511720000001</c:v>
                </c:pt>
                <c:pt idx="2125">
                  <c:v>10.499511720000001</c:v>
                </c:pt>
                <c:pt idx="2126">
                  <c:v>10.499511720000001</c:v>
                </c:pt>
                <c:pt idx="2127">
                  <c:v>10.499511720000001</c:v>
                </c:pt>
                <c:pt idx="2128">
                  <c:v>10.499511720000001</c:v>
                </c:pt>
                <c:pt idx="2129">
                  <c:v>10.499511720000001</c:v>
                </c:pt>
                <c:pt idx="2130">
                  <c:v>10.499511720000001</c:v>
                </c:pt>
                <c:pt idx="2131">
                  <c:v>10.499511720000001</c:v>
                </c:pt>
                <c:pt idx="2132">
                  <c:v>10.499511720000001</c:v>
                </c:pt>
                <c:pt idx="2133">
                  <c:v>10.499511720000001</c:v>
                </c:pt>
                <c:pt idx="2134">
                  <c:v>10.499511720000001</c:v>
                </c:pt>
                <c:pt idx="2135">
                  <c:v>10.499511720000001</c:v>
                </c:pt>
                <c:pt idx="2136">
                  <c:v>10.499511720000001</c:v>
                </c:pt>
                <c:pt idx="2137">
                  <c:v>10.499511720000001</c:v>
                </c:pt>
                <c:pt idx="2138">
                  <c:v>10.499511720000001</c:v>
                </c:pt>
                <c:pt idx="2139">
                  <c:v>10.499511720000001</c:v>
                </c:pt>
                <c:pt idx="2140">
                  <c:v>10.499511720000001</c:v>
                </c:pt>
                <c:pt idx="2141">
                  <c:v>10.499511720000001</c:v>
                </c:pt>
                <c:pt idx="2142">
                  <c:v>10.499511720000001</c:v>
                </c:pt>
                <c:pt idx="2143">
                  <c:v>10.499511720000001</c:v>
                </c:pt>
                <c:pt idx="2144">
                  <c:v>10.399658200000001</c:v>
                </c:pt>
                <c:pt idx="2145">
                  <c:v>10.399658200000001</c:v>
                </c:pt>
                <c:pt idx="2146">
                  <c:v>10.499511720000001</c:v>
                </c:pt>
                <c:pt idx="2147">
                  <c:v>10.499511720000001</c:v>
                </c:pt>
                <c:pt idx="2148">
                  <c:v>10.499511720000001</c:v>
                </c:pt>
                <c:pt idx="2149">
                  <c:v>10.399658200000001</c:v>
                </c:pt>
                <c:pt idx="2150">
                  <c:v>10.499511720000001</c:v>
                </c:pt>
                <c:pt idx="2151">
                  <c:v>10.399658200000001</c:v>
                </c:pt>
                <c:pt idx="2152">
                  <c:v>10.399658200000001</c:v>
                </c:pt>
                <c:pt idx="2153">
                  <c:v>10.499511720000001</c:v>
                </c:pt>
                <c:pt idx="2154">
                  <c:v>10.399658200000001</c:v>
                </c:pt>
                <c:pt idx="2155">
                  <c:v>10.399658200000001</c:v>
                </c:pt>
                <c:pt idx="2156">
                  <c:v>10.399658200000001</c:v>
                </c:pt>
                <c:pt idx="2157">
                  <c:v>10.499511720000001</c:v>
                </c:pt>
                <c:pt idx="2158">
                  <c:v>10.399658200000001</c:v>
                </c:pt>
                <c:pt idx="2159">
                  <c:v>10.399658200000001</c:v>
                </c:pt>
                <c:pt idx="2160">
                  <c:v>10.399658200000001</c:v>
                </c:pt>
                <c:pt idx="2161">
                  <c:v>10.399658200000001</c:v>
                </c:pt>
                <c:pt idx="2162">
                  <c:v>10.399658200000001</c:v>
                </c:pt>
                <c:pt idx="2163">
                  <c:v>10.399658200000001</c:v>
                </c:pt>
                <c:pt idx="2164">
                  <c:v>10.399658200000001</c:v>
                </c:pt>
                <c:pt idx="2165">
                  <c:v>10.399658200000001</c:v>
                </c:pt>
                <c:pt idx="2166">
                  <c:v>10.399658200000001</c:v>
                </c:pt>
                <c:pt idx="2167">
                  <c:v>10.399658200000001</c:v>
                </c:pt>
                <c:pt idx="2168">
                  <c:v>10.399658200000001</c:v>
                </c:pt>
                <c:pt idx="2169">
                  <c:v>10.399658200000001</c:v>
                </c:pt>
                <c:pt idx="2170">
                  <c:v>10.399658200000001</c:v>
                </c:pt>
                <c:pt idx="2171">
                  <c:v>10.399658200000001</c:v>
                </c:pt>
                <c:pt idx="2172">
                  <c:v>10.399658200000001</c:v>
                </c:pt>
                <c:pt idx="2173">
                  <c:v>10.399658200000001</c:v>
                </c:pt>
                <c:pt idx="2174">
                  <c:v>10.399658200000001</c:v>
                </c:pt>
                <c:pt idx="2175">
                  <c:v>10.399658200000001</c:v>
                </c:pt>
                <c:pt idx="2176">
                  <c:v>10.399658200000001</c:v>
                </c:pt>
                <c:pt idx="2177">
                  <c:v>10.399658200000001</c:v>
                </c:pt>
                <c:pt idx="2178">
                  <c:v>10.399658200000001</c:v>
                </c:pt>
                <c:pt idx="2179">
                  <c:v>10.399658200000001</c:v>
                </c:pt>
                <c:pt idx="2180">
                  <c:v>10.399658200000001</c:v>
                </c:pt>
                <c:pt idx="2181">
                  <c:v>10.399658200000001</c:v>
                </c:pt>
                <c:pt idx="2182">
                  <c:v>10.399658200000001</c:v>
                </c:pt>
                <c:pt idx="2183">
                  <c:v>10.399658200000001</c:v>
                </c:pt>
                <c:pt idx="2184">
                  <c:v>10.399658200000001</c:v>
                </c:pt>
                <c:pt idx="2185">
                  <c:v>10.399658200000001</c:v>
                </c:pt>
                <c:pt idx="2186">
                  <c:v>10.399658200000001</c:v>
                </c:pt>
                <c:pt idx="2187">
                  <c:v>10.399658200000001</c:v>
                </c:pt>
                <c:pt idx="2188">
                  <c:v>10.399658200000001</c:v>
                </c:pt>
                <c:pt idx="2189">
                  <c:v>10.399658200000001</c:v>
                </c:pt>
                <c:pt idx="2190">
                  <c:v>10.399658200000001</c:v>
                </c:pt>
                <c:pt idx="2191">
                  <c:v>10.399658200000001</c:v>
                </c:pt>
                <c:pt idx="2192">
                  <c:v>10.399658200000001</c:v>
                </c:pt>
                <c:pt idx="2193">
                  <c:v>10.399658200000001</c:v>
                </c:pt>
                <c:pt idx="2194">
                  <c:v>10.399658200000001</c:v>
                </c:pt>
                <c:pt idx="2195">
                  <c:v>10.399658200000001</c:v>
                </c:pt>
                <c:pt idx="2196">
                  <c:v>10.399658200000001</c:v>
                </c:pt>
                <c:pt idx="2197">
                  <c:v>10.399658200000001</c:v>
                </c:pt>
                <c:pt idx="2198">
                  <c:v>10.399658200000001</c:v>
                </c:pt>
                <c:pt idx="2199">
                  <c:v>10.399658200000001</c:v>
                </c:pt>
                <c:pt idx="2200">
                  <c:v>10.399658200000001</c:v>
                </c:pt>
                <c:pt idx="2201">
                  <c:v>10.399658200000001</c:v>
                </c:pt>
                <c:pt idx="2202">
                  <c:v>10.399658200000001</c:v>
                </c:pt>
                <c:pt idx="2203">
                  <c:v>10.399658200000001</c:v>
                </c:pt>
                <c:pt idx="2204">
                  <c:v>10.399658200000001</c:v>
                </c:pt>
                <c:pt idx="2205">
                  <c:v>10.399658200000001</c:v>
                </c:pt>
                <c:pt idx="2206">
                  <c:v>10.399658200000001</c:v>
                </c:pt>
                <c:pt idx="2207">
                  <c:v>10.399658200000001</c:v>
                </c:pt>
                <c:pt idx="2208">
                  <c:v>10.399658200000001</c:v>
                </c:pt>
                <c:pt idx="2209">
                  <c:v>10.399658200000001</c:v>
                </c:pt>
                <c:pt idx="2210">
                  <c:v>10.399658200000001</c:v>
                </c:pt>
                <c:pt idx="2211">
                  <c:v>10.399658200000001</c:v>
                </c:pt>
                <c:pt idx="2212">
                  <c:v>10.399658200000001</c:v>
                </c:pt>
                <c:pt idx="2213">
                  <c:v>10.399658200000001</c:v>
                </c:pt>
                <c:pt idx="2214">
                  <c:v>10.399658200000001</c:v>
                </c:pt>
                <c:pt idx="2215">
                  <c:v>10.399658200000001</c:v>
                </c:pt>
                <c:pt idx="2216">
                  <c:v>10.399658200000001</c:v>
                </c:pt>
                <c:pt idx="2217">
                  <c:v>10.399658200000001</c:v>
                </c:pt>
                <c:pt idx="2218">
                  <c:v>10.399658200000001</c:v>
                </c:pt>
                <c:pt idx="2219">
                  <c:v>10.399658200000001</c:v>
                </c:pt>
                <c:pt idx="2220">
                  <c:v>10.399658200000001</c:v>
                </c:pt>
                <c:pt idx="2221">
                  <c:v>10.399658200000001</c:v>
                </c:pt>
                <c:pt idx="2222">
                  <c:v>10.399658200000001</c:v>
                </c:pt>
                <c:pt idx="2223">
                  <c:v>10.399658200000001</c:v>
                </c:pt>
                <c:pt idx="2224">
                  <c:v>10.399658200000001</c:v>
                </c:pt>
                <c:pt idx="2225">
                  <c:v>10.399658200000001</c:v>
                </c:pt>
                <c:pt idx="2226">
                  <c:v>10.399658200000001</c:v>
                </c:pt>
                <c:pt idx="2227">
                  <c:v>10.399658200000001</c:v>
                </c:pt>
                <c:pt idx="2228">
                  <c:v>10.399658200000001</c:v>
                </c:pt>
                <c:pt idx="2229">
                  <c:v>10.399658200000001</c:v>
                </c:pt>
                <c:pt idx="2230">
                  <c:v>10.299560549999999</c:v>
                </c:pt>
                <c:pt idx="2231">
                  <c:v>10.299560549999999</c:v>
                </c:pt>
                <c:pt idx="2232">
                  <c:v>10.399658200000001</c:v>
                </c:pt>
                <c:pt idx="2233">
                  <c:v>10.399658200000001</c:v>
                </c:pt>
                <c:pt idx="2234">
                  <c:v>10.299560549999999</c:v>
                </c:pt>
                <c:pt idx="2235">
                  <c:v>10.299560549999999</c:v>
                </c:pt>
                <c:pt idx="2236">
                  <c:v>10.299560549999999</c:v>
                </c:pt>
                <c:pt idx="2237">
                  <c:v>10.399658200000001</c:v>
                </c:pt>
                <c:pt idx="2238">
                  <c:v>10.299560549999999</c:v>
                </c:pt>
                <c:pt idx="2239">
                  <c:v>10.299560549999999</c:v>
                </c:pt>
                <c:pt idx="2240">
                  <c:v>10.399658200000001</c:v>
                </c:pt>
                <c:pt idx="2241">
                  <c:v>10.299560549999999</c:v>
                </c:pt>
                <c:pt idx="2242">
                  <c:v>10.299560549999999</c:v>
                </c:pt>
                <c:pt idx="2243">
                  <c:v>10.299560549999999</c:v>
                </c:pt>
                <c:pt idx="2244">
                  <c:v>10.299560549999999</c:v>
                </c:pt>
                <c:pt idx="2245">
                  <c:v>10.299560549999999</c:v>
                </c:pt>
                <c:pt idx="2246">
                  <c:v>10.299560549999999</c:v>
                </c:pt>
                <c:pt idx="2247">
                  <c:v>10.299560549999999</c:v>
                </c:pt>
                <c:pt idx="2248">
                  <c:v>10.299560549999999</c:v>
                </c:pt>
                <c:pt idx="2249">
                  <c:v>10.299560549999999</c:v>
                </c:pt>
                <c:pt idx="2250">
                  <c:v>10.299560549999999</c:v>
                </c:pt>
                <c:pt idx="2251">
                  <c:v>10.299560549999999</c:v>
                </c:pt>
                <c:pt idx="2252">
                  <c:v>10.299560549999999</c:v>
                </c:pt>
                <c:pt idx="2253">
                  <c:v>10.299560549999999</c:v>
                </c:pt>
                <c:pt idx="2254">
                  <c:v>10.399658200000001</c:v>
                </c:pt>
                <c:pt idx="2255">
                  <c:v>10.299560549999999</c:v>
                </c:pt>
                <c:pt idx="2256">
                  <c:v>10.299560549999999</c:v>
                </c:pt>
                <c:pt idx="2257">
                  <c:v>10.299560549999999</c:v>
                </c:pt>
                <c:pt idx="2258">
                  <c:v>10.299560549999999</c:v>
                </c:pt>
                <c:pt idx="2259">
                  <c:v>10.299560549999999</c:v>
                </c:pt>
                <c:pt idx="2260">
                  <c:v>10.299560549999999</c:v>
                </c:pt>
                <c:pt idx="2261">
                  <c:v>10.299560549999999</c:v>
                </c:pt>
                <c:pt idx="2262">
                  <c:v>10.299560549999999</c:v>
                </c:pt>
                <c:pt idx="2263">
                  <c:v>10.299560549999999</c:v>
                </c:pt>
                <c:pt idx="2264">
                  <c:v>10.299560549999999</c:v>
                </c:pt>
                <c:pt idx="2265">
                  <c:v>10.299560549999999</c:v>
                </c:pt>
                <c:pt idx="2266">
                  <c:v>10.299560549999999</c:v>
                </c:pt>
                <c:pt idx="2267">
                  <c:v>10.299560549999999</c:v>
                </c:pt>
                <c:pt idx="2268">
                  <c:v>10.299560549999999</c:v>
                </c:pt>
                <c:pt idx="2269">
                  <c:v>10.299560549999999</c:v>
                </c:pt>
                <c:pt idx="2270">
                  <c:v>10.299560549999999</c:v>
                </c:pt>
                <c:pt idx="2271">
                  <c:v>10.299560549999999</c:v>
                </c:pt>
                <c:pt idx="2272">
                  <c:v>10.299560549999999</c:v>
                </c:pt>
                <c:pt idx="2273">
                  <c:v>10.299560549999999</c:v>
                </c:pt>
                <c:pt idx="2274">
                  <c:v>10.299560549999999</c:v>
                </c:pt>
                <c:pt idx="2275">
                  <c:v>10.299560549999999</c:v>
                </c:pt>
                <c:pt idx="2276">
                  <c:v>10.299560549999999</c:v>
                </c:pt>
                <c:pt idx="2277">
                  <c:v>10.299560549999999</c:v>
                </c:pt>
                <c:pt idx="2278">
                  <c:v>10.299560549999999</c:v>
                </c:pt>
                <c:pt idx="2279">
                  <c:v>10.299560549999999</c:v>
                </c:pt>
                <c:pt idx="2280">
                  <c:v>10.299560549999999</c:v>
                </c:pt>
                <c:pt idx="2281">
                  <c:v>10.299560549999999</c:v>
                </c:pt>
                <c:pt idx="2282">
                  <c:v>10.299560549999999</c:v>
                </c:pt>
                <c:pt idx="2283">
                  <c:v>10.299560549999999</c:v>
                </c:pt>
                <c:pt idx="2284">
                  <c:v>10.299560549999999</c:v>
                </c:pt>
                <c:pt idx="2285">
                  <c:v>10.299560549999999</c:v>
                </c:pt>
                <c:pt idx="2286">
                  <c:v>10.299560549999999</c:v>
                </c:pt>
                <c:pt idx="2287">
                  <c:v>10.299560549999999</c:v>
                </c:pt>
                <c:pt idx="2288">
                  <c:v>10.299560549999999</c:v>
                </c:pt>
                <c:pt idx="2289">
                  <c:v>10.299560549999999</c:v>
                </c:pt>
                <c:pt idx="2290">
                  <c:v>10.299560549999999</c:v>
                </c:pt>
                <c:pt idx="2291">
                  <c:v>10.299560549999999</c:v>
                </c:pt>
                <c:pt idx="2292">
                  <c:v>10.299560549999999</c:v>
                </c:pt>
                <c:pt idx="2293">
                  <c:v>10.299560549999999</c:v>
                </c:pt>
                <c:pt idx="2294">
                  <c:v>10.299560549999999</c:v>
                </c:pt>
                <c:pt idx="2295">
                  <c:v>10.299560549999999</c:v>
                </c:pt>
                <c:pt idx="2296">
                  <c:v>10.299560549999999</c:v>
                </c:pt>
                <c:pt idx="2297">
                  <c:v>10.299560549999999</c:v>
                </c:pt>
                <c:pt idx="2298">
                  <c:v>10.299560549999999</c:v>
                </c:pt>
                <c:pt idx="2299">
                  <c:v>10.299560549999999</c:v>
                </c:pt>
                <c:pt idx="2300">
                  <c:v>10.299560549999999</c:v>
                </c:pt>
                <c:pt idx="2301">
                  <c:v>10.299560549999999</c:v>
                </c:pt>
                <c:pt idx="2302">
                  <c:v>10.299560549999999</c:v>
                </c:pt>
                <c:pt idx="2303">
                  <c:v>10.299560549999999</c:v>
                </c:pt>
                <c:pt idx="2304">
                  <c:v>10.299560549999999</c:v>
                </c:pt>
                <c:pt idx="2305">
                  <c:v>10.299560549999999</c:v>
                </c:pt>
                <c:pt idx="2306">
                  <c:v>10.299560549999999</c:v>
                </c:pt>
                <c:pt idx="2307">
                  <c:v>10.299560549999999</c:v>
                </c:pt>
                <c:pt idx="2308">
                  <c:v>10.299560549999999</c:v>
                </c:pt>
                <c:pt idx="2309">
                  <c:v>10.299560549999999</c:v>
                </c:pt>
                <c:pt idx="2310">
                  <c:v>10.299560549999999</c:v>
                </c:pt>
                <c:pt idx="2311">
                  <c:v>10.299560549999999</c:v>
                </c:pt>
                <c:pt idx="2312">
                  <c:v>10.299560549999999</c:v>
                </c:pt>
                <c:pt idx="2313">
                  <c:v>10.299560549999999</c:v>
                </c:pt>
                <c:pt idx="2314">
                  <c:v>10.299560549999999</c:v>
                </c:pt>
                <c:pt idx="2315">
                  <c:v>10.299560549999999</c:v>
                </c:pt>
                <c:pt idx="2316">
                  <c:v>10.299560549999999</c:v>
                </c:pt>
                <c:pt idx="2317">
                  <c:v>10.299560549999999</c:v>
                </c:pt>
                <c:pt idx="2318">
                  <c:v>10.299560549999999</c:v>
                </c:pt>
                <c:pt idx="2319">
                  <c:v>10.299560549999999</c:v>
                </c:pt>
                <c:pt idx="2320">
                  <c:v>10.299560549999999</c:v>
                </c:pt>
                <c:pt idx="2321">
                  <c:v>10.19946289</c:v>
                </c:pt>
                <c:pt idx="2322">
                  <c:v>10.299560549999999</c:v>
                </c:pt>
                <c:pt idx="2323">
                  <c:v>10.299560549999999</c:v>
                </c:pt>
                <c:pt idx="2324">
                  <c:v>10.299560549999999</c:v>
                </c:pt>
                <c:pt idx="2325">
                  <c:v>10.299560549999999</c:v>
                </c:pt>
                <c:pt idx="2326">
                  <c:v>10.299560549999999</c:v>
                </c:pt>
                <c:pt idx="2327">
                  <c:v>10.299560549999999</c:v>
                </c:pt>
                <c:pt idx="2328">
                  <c:v>10.19946289</c:v>
                </c:pt>
                <c:pt idx="2329">
                  <c:v>10.299560549999999</c:v>
                </c:pt>
                <c:pt idx="2330">
                  <c:v>10.19946289</c:v>
                </c:pt>
                <c:pt idx="2331">
                  <c:v>10.19946289</c:v>
                </c:pt>
                <c:pt idx="2332">
                  <c:v>10.299560549999999</c:v>
                </c:pt>
                <c:pt idx="2333">
                  <c:v>10.19946289</c:v>
                </c:pt>
                <c:pt idx="2334">
                  <c:v>10.19946289</c:v>
                </c:pt>
                <c:pt idx="2335">
                  <c:v>10.19946289</c:v>
                </c:pt>
                <c:pt idx="2336">
                  <c:v>10.19946289</c:v>
                </c:pt>
                <c:pt idx="2337">
                  <c:v>10.19946289</c:v>
                </c:pt>
                <c:pt idx="2338">
                  <c:v>10.19946289</c:v>
                </c:pt>
                <c:pt idx="2339">
                  <c:v>10.19946289</c:v>
                </c:pt>
                <c:pt idx="2340">
                  <c:v>10.19946289</c:v>
                </c:pt>
                <c:pt idx="2341">
                  <c:v>10.19946289</c:v>
                </c:pt>
                <c:pt idx="2342">
                  <c:v>10.19946289</c:v>
                </c:pt>
                <c:pt idx="2343">
                  <c:v>10.19946289</c:v>
                </c:pt>
                <c:pt idx="2344">
                  <c:v>10.19946289</c:v>
                </c:pt>
                <c:pt idx="2345">
                  <c:v>10.19946289</c:v>
                </c:pt>
                <c:pt idx="2346">
                  <c:v>10.19946289</c:v>
                </c:pt>
                <c:pt idx="2347">
                  <c:v>10.19946289</c:v>
                </c:pt>
                <c:pt idx="2348">
                  <c:v>10.19946289</c:v>
                </c:pt>
                <c:pt idx="2349">
                  <c:v>10.19946289</c:v>
                </c:pt>
                <c:pt idx="2350">
                  <c:v>10.19946289</c:v>
                </c:pt>
                <c:pt idx="2351">
                  <c:v>10.19946289</c:v>
                </c:pt>
                <c:pt idx="2352">
                  <c:v>10.19946289</c:v>
                </c:pt>
                <c:pt idx="2353">
                  <c:v>10.19946289</c:v>
                </c:pt>
                <c:pt idx="2354">
                  <c:v>10.19946289</c:v>
                </c:pt>
                <c:pt idx="2355">
                  <c:v>10.19946289</c:v>
                </c:pt>
                <c:pt idx="2356">
                  <c:v>10.19946289</c:v>
                </c:pt>
                <c:pt idx="2357">
                  <c:v>10.19946289</c:v>
                </c:pt>
                <c:pt idx="2358">
                  <c:v>10.19946289</c:v>
                </c:pt>
                <c:pt idx="2359">
                  <c:v>10.19946289</c:v>
                </c:pt>
                <c:pt idx="2360">
                  <c:v>10.19946289</c:v>
                </c:pt>
                <c:pt idx="2361">
                  <c:v>10.19946289</c:v>
                </c:pt>
                <c:pt idx="2362">
                  <c:v>10.19946289</c:v>
                </c:pt>
                <c:pt idx="2363">
                  <c:v>10.19946289</c:v>
                </c:pt>
                <c:pt idx="2364">
                  <c:v>10.19946289</c:v>
                </c:pt>
                <c:pt idx="2365">
                  <c:v>10.19946289</c:v>
                </c:pt>
                <c:pt idx="2366">
                  <c:v>10.19946289</c:v>
                </c:pt>
                <c:pt idx="2367">
                  <c:v>10.19946289</c:v>
                </c:pt>
                <c:pt idx="2368">
                  <c:v>10.19946289</c:v>
                </c:pt>
                <c:pt idx="2369">
                  <c:v>10.19946289</c:v>
                </c:pt>
                <c:pt idx="2370">
                  <c:v>10.19946289</c:v>
                </c:pt>
                <c:pt idx="2371">
                  <c:v>10.19946289</c:v>
                </c:pt>
                <c:pt idx="2372">
                  <c:v>10.19946289</c:v>
                </c:pt>
                <c:pt idx="2373">
                  <c:v>10.19946289</c:v>
                </c:pt>
                <c:pt idx="2374">
                  <c:v>10.19946289</c:v>
                </c:pt>
                <c:pt idx="2375">
                  <c:v>10.19946289</c:v>
                </c:pt>
                <c:pt idx="2376">
                  <c:v>10.19946289</c:v>
                </c:pt>
                <c:pt idx="2377">
                  <c:v>10.19946289</c:v>
                </c:pt>
                <c:pt idx="2378">
                  <c:v>10.19946289</c:v>
                </c:pt>
                <c:pt idx="2379">
                  <c:v>10.19946289</c:v>
                </c:pt>
                <c:pt idx="2380">
                  <c:v>10.19946289</c:v>
                </c:pt>
                <c:pt idx="2381">
                  <c:v>10.19946289</c:v>
                </c:pt>
                <c:pt idx="2382">
                  <c:v>10.19946289</c:v>
                </c:pt>
                <c:pt idx="2383">
                  <c:v>10.19946289</c:v>
                </c:pt>
                <c:pt idx="2384">
                  <c:v>10.19946289</c:v>
                </c:pt>
                <c:pt idx="2385">
                  <c:v>10.19946289</c:v>
                </c:pt>
                <c:pt idx="2386">
                  <c:v>10.19946289</c:v>
                </c:pt>
                <c:pt idx="2387">
                  <c:v>10.19946289</c:v>
                </c:pt>
                <c:pt idx="2388">
                  <c:v>10.19946289</c:v>
                </c:pt>
                <c:pt idx="2389">
                  <c:v>10.19946289</c:v>
                </c:pt>
                <c:pt idx="2390">
                  <c:v>10.19946289</c:v>
                </c:pt>
                <c:pt idx="2391">
                  <c:v>10.19946289</c:v>
                </c:pt>
                <c:pt idx="2392">
                  <c:v>10.19946289</c:v>
                </c:pt>
                <c:pt idx="2393">
                  <c:v>10.19946289</c:v>
                </c:pt>
                <c:pt idx="2394">
                  <c:v>10.19946289</c:v>
                </c:pt>
                <c:pt idx="2395">
                  <c:v>10.19946289</c:v>
                </c:pt>
                <c:pt idx="2396">
                  <c:v>10.19946289</c:v>
                </c:pt>
                <c:pt idx="2397">
                  <c:v>10.19946289</c:v>
                </c:pt>
                <c:pt idx="2398">
                  <c:v>10.19946289</c:v>
                </c:pt>
                <c:pt idx="2399">
                  <c:v>10.19946289</c:v>
                </c:pt>
                <c:pt idx="2400">
                  <c:v>10.19946289</c:v>
                </c:pt>
                <c:pt idx="2401">
                  <c:v>10.19946289</c:v>
                </c:pt>
                <c:pt idx="2402">
                  <c:v>10.19946289</c:v>
                </c:pt>
                <c:pt idx="2403">
                  <c:v>10.19946289</c:v>
                </c:pt>
                <c:pt idx="2404">
                  <c:v>10.09960938</c:v>
                </c:pt>
                <c:pt idx="2405">
                  <c:v>10.19946289</c:v>
                </c:pt>
                <c:pt idx="2406">
                  <c:v>10.19946289</c:v>
                </c:pt>
                <c:pt idx="2407">
                  <c:v>10.19946289</c:v>
                </c:pt>
                <c:pt idx="2408">
                  <c:v>10.19946289</c:v>
                </c:pt>
                <c:pt idx="2409">
                  <c:v>10.19946289</c:v>
                </c:pt>
                <c:pt idx="2410">
                  <c:v>10.09960938</c:v>
                </c:pt>
                <c:pt idx="2411">
                  <c:v>10.09960938</c:v>
                </c:pt>
                <c:pt idx="2412">
                  <c:v>10.09960938</c:v>
                </c:pt>
                <c:pt idx="2413">
                  <c:v>10.09960938</c:v>
                </c:pt>
                <c:pt idx="2414">
                  <c:v>10.09960938</c:v>
                </c:pt>
                <c:pt idx="2415">
                  <c:v>10.19946289</c:v>
                </c:pt>
                <c:pt idx="2416">
                  <c:v>10.09960938</c:v>
                </c:pt>
                <c:pt idx="2417">
                  <c:v>10.09960938</c:v>
                </c:pt>
                <c:pt idx="2418">
                  <c:v>10.09960938</c:v>
                </c:pt>
                <c:pt idx="2419">
                  <c:v>10.09960938</c:v>
                </c:pt>
                <c:pt idx="2420">
                  <c:v>10.09960938</c:v>
                </c:pt>
                <c:pt idx="2421">
                  <c:v>10.09960938</c:v>
                </c:pt>
                <c:pt idx="2422">
                  <c:v>10.19946289</c:v>
                </c:pt>
                <c:pt idx="2423">
                  <c:v>10.09960938</c:v>
                </c:pt>
                <c:pt idx="2424">
                  <c:v>10.09960938</c:v>
                </c:pt>
                <c:pt idx="2425">
                  <c:v>10.09960938</c:v>
                </c:pt>
                <c:pt idx="2426">
                  <c:v>10.09960938</c:v>
                </c:pt>
                <c:pt idx="2427">
                  <c:v>10.09960938</c:v>
                </c:pt>
                <c:pt idx="2428">
                  <c:v>10.09960938</c:v>
                </c:pt>
                <c:pt idx="2429">
                  <c:v>10.09960938</c:v>
                </c:pt>
                <c:pt idx="2430">
                  <c:v>10.09960938</c:v>
                </c:pt>
                <c:pt idx="2431">
                  <c:v>10.09960938</c:v>
                </c:pt>
                <c:pt idx="2432">
                  <c:v>10.09960938</c:v>
                </c:pt>
                <c:pt idx="2433">
                  <c:v>10.09960938</c:v>
                </c:pt>
                <c:pt idx="2434">
                  <c:v>10.09960938</c:v>
                </c:pt>
                <c:pt idx="2435">
                  <c:v>10.09960938</c:v>
                </c:pt>
                <c:pt idx="2436">
                  <c:v>10.09960938</c:v>
                </c:pt>
                <c:pt idx="2437">
                  <c:v>10.09960938</c:v>
                </c:pt>
                <c:pt idx="2438">
                  <c:v>10.09960938</c:v>
                </c:pt>
                <c:pt idx="2439">
                  <c:v>10.09960938</c:v>
                </c:pt>
                <c:pt idx="2440">
                  <c:v>10.09960938</c:v>
                </c:pt>
                <c:pt idx="2441">
                  <c:v>10.09960938</c:v>
                </c:pt>
                <c:pt idx="2442">
                  <c:v>10.09960938</c:v>
                </c:pt>
                <c:pt idx="2443">
                  <c:v>10.09960938</c:v>
                </c:pt>
                <c:pt idx="2444">
                  <c:v>10.09960938</c:v>
                </c:pt>
                <c:pt idx="2445">
                  <c:v>10.09960938</c:v>
                </c:pt>
                <c:pt idx="2446">
                  <c:v>10.09960938</c:v>
                </c:pt>
                <c:pt idx="2447">
                  <c:v>10.09960938</c:v>
                </c:pt>
                <c:pt idx="2448">
                  <c:v>10.09960938</c:v>
                </c:pt>
                <c:pt idx="2449">
                  <c:v>10.09960938</c:v>
                </c:pt>
                <c:pt idx="2450">
                  <c:v>10.09960938</c:v>
                </c:pt>
                <c:pt idx="2451">
                  <c:v>10.09960938</c:v>
                </c:pt>
                <c:pt idx="2452">
                  <c:v>10.09960938</c:v>
                </c:pt>
                <c:pt idx="2453">
                  <c:v>10.09960938</c:v>
                </c:pt>
                <c:pt idx="2454">
                  <c:v>10.09960938</c:v>
                </c:pt>
                <c:pt idx="2455">
                  <c:v>10.09960938</c:v>
                </c:pt>
                <c:pt idx="2456">
                  <c:v>10.09960938</c:v>
                </c:pt>
                <c:pt idx="2457">
                  <c:v>10.09960938</c:v>
                </c:pt>
                <c:pt idx="2458">
                  <c:v>10.09960938</c:v>
                </c:pt>
                <c:pt idx="2459">
                  <c:v>10.09960938</c:v>
                </c:pt>
                <c:pt idx="2460">
                  <c:v>10.09960938</c:v>
                </c:pt>
                <c:pt idx="2461">
                  <c:v>10.09960938</c:v>
                </c:pt>
                <c:pt idx="2462">
                  <c:v>10.09960938</c:v>
                </c:pt>
                <c:pt idx="2463">
                  <c:v>10.09960938</c:v>
                </c:pt>
                <c:pt idx="2464">
                  <c:v>10.09960938</c:v>
                </c:pt>
                <c:pt idx="2465">
                  <c:v>10.09960938</c:v>
                </c:pt>
                <c:pt idx="2466">
                  <c:v>10.09960938</c:v>
                </c:pt>
                <c:pt idx="2467">
                  <c:v>10.09960938</c:v>
                </c:pt>
                <c:pt idx="2468">
                  <c:v>10.09960938</c:v>
                </c:pt>
                <c:pt idx="2469">
                  <c:v>10.09960938</c:v>
                </c:pt>
                <c:pt idx="2470">
                  <c:v>10.09960938</c:v>
                </c:pt>
                <c:pt idx="2471">
                  <c:v>10.09960938</c:v>
                </c:pt>
                <c:pt idx="2472">
                  <c:v>10.09960938</c:v>
                </c:pt>
                <c:pt idx="2473">
                  <c:v>10.09960938</c:v>
                </c:pt>
                <c:pt idx="2474">
                  <c:v>10.09960938</c:v>
                </c:pt>
                <c:pt idx="2475">
                  <c:v>10.09960938</c:v>
                </c:pt>
                <c:pt idx="2476">
                  <c:v>10.09960938</c:v>
                </c:pt>
                <c:pt idx="2477">
                  <c:v>10.09960938</c:v>
                </c:pt>
                <c:pt idx="2478">
                  <c:v>10.09960938</c:v>
                </c:pt>
                <c:pt idx="2479">
                  <c:v>10.09960938</c:v>
                </c:pt>
                <c:pt idx="2480">
                  <c:v>10.09960938</c:v>
                </c:pt>
                <c:pt idx="2481">
                  <c:v>10.09960938</c:v>
                </c:pt>
                <c:pt idx="2482">
                  <c:v>10.09960938</c:v>
                </c:pt>
                <c:pt idx="2483">
                  <c:v>10.09960938</c:v>
                </c:pt>
                <c:pt idx="2484">
                  <c:v>10.09960938</c:v>
                </c:pt>
                <c:pt idx="2485">
                  <c:v>10.09960938</c:v>
                </c:pt>
                <c:pt idx="2486">
                  <c:v>10.09960938</c:v>
                </c:pt>
                <c:pt idx="2487">
                  <c:v>10.09960938</c:v>
                </c:pt>
                <c:pt idx="2488">
                  <c:v>10.09960938</c:v>
                </c:pt>
                <c:pt idx="2489">
                  <c:v>10.09960938</c:v>
                </c:pt>
                <c:pt idx="2490">
                  <c:v>10.09960938</c:v>
                </c:pt>
                <c:pt idx="2491">
                  <c:v>10.09960938</c:v>
                </c:pt>
                <c:pt idx="2492">
                  <c:v>9.999511720000001</c:v>
                </c:pt>
                <c:pt idx="2493">
                  <c:v>9.999511720000001</c:v>
                </c:pt>
                <c:pt idx="2494">
                  <c:v>9.999511720000001</c:v>
                </c:pt>
                <c:pt idx="2495">
                  <c:v>10.09960938</c:v>
                </c:pt>
                <c:pt idx="2496">
                  <c:v>10.09960938</c:v>
                </c:pt>
                <c:pt idx="2497">
                  <c:v>10.09960938</c:v>
                </c:pt>
                <c:pt idx="2498">
                  <c:v>9.999511720000001</c:v>
                </c:pt>
                <c:pt idx="2499">
                  <c:v>10.09960938</c:v>
                </c:pt>
                <c:pt idx="2500">
                  <c:v>9.999511720000001</c:v>
                </c:pt>
                <c:pt idx="2501">
                  <c:v>9.999511720000001</c:v>
                </c:pt>
                <c:pt idx="2502">
                  <c:v>9.999511720000001</c:v>
                </c:pt>
                <c:pt idx="2503">
                  <c:v>10.09960938</c:v>
                </c:pt>
                <c:pt idx="2504">
                  <c:v>9.999511720000001</c:v>
                </c:pt>
                <c:pt idx="2505">
                  <c:v>9.999511720000001</c:v>
                </c:pt>
                <c:pt idx="2506">
                  <c:v>9.999511720000001</c:v>
                </c:pt>
                <c:pt idx="2507">
                  <c:v>9.999511720000001</c:v>
                </c:pt>
                <c:pt idx="2508">
                  <c:v>9.999511720000001</c:v>
                </c:pt>
                <c:pt idx="2509">
                  <c:v>9.999511720000001</c:v>
                </c:pt>
                <c:pt idx="2510">
                  <c:v>9.999511720000001</c:v>
                </c:pt>
                <c:pt idx="2511">
                  <c:v>9.999511720000001</c:v>
                </c:pt>
                <c:pt idx="2512">
                  <c:v>9.999511720000001</c:v>
                </c:pt>
                <c:pt idx="2513">
                  <c:v>9.999511720000001</c:v>
                </c:pt>
                <c:pt idx="2514">
                  <c:v>9.999511720000001</c:v>
                </c:pt>
                <c:pt idx="2515">
                  <c:v>9.999511720000001</c:v>
                </c:pt>
                <c:pt idx="2516">
                  <c:v>9.999511720000001</c:v>
                </c:pt>
                <c:pt idx="2517">
                  <c:v>9.999511720000001</c:v>
                </c:pt>
                <c:pt idx="2518">
                  <c:v>9.999511720000001</c:v>
                </c:pt>
                <c:pt idx="2519">
                  <c:v>9.999511720000001</c:v>
                </c:pt>
                <c:pt idx="2520">
                  <c:v>9.999511720000001</c:v>
                </c:pt>
                <c:pt idx="2521">
                  <c:v>9.999511720000001</c:v>
                </c:pt>
                <c:pt idx="2522">
                  <c:v>9.999511720000001</c:v>
                </c:pt>
                <c:pt idx="2523">
                  <c:v>9.999511720000001</c:v>
                </c:pt>
                <c:pt idx="2524">
                  <c:v>9.999511720000001</c:v>
                </c:pt>
                <c:pt idx="2525">
                  <c:v>9.999511720000001</c:v>
                </c:pt>
                <c:pt idx="2526">
                  <c:v>9.999511720000001</c:v>
                </c:pt>
                <c:pt idx="2527">
                  <c:v>9.999511720000001</c:v>
                </c:pt>
                <c:pt idx="2528">
                  <c:v>9.999511720000001</c:v>
                </c:pt>
                <c:pt idx="2529">
                  <c:v>9.999511720000001</c:v>
                </c:pt>
                <c:pt idx="2530">
                  <c:v>9.999511720000001</c:v>
                </c:pt>
                <c:pt idx="2531">
                  <c:v>9.999511720000001</c:v>
                </c:pt>
                <c:pt idx="2532">
                  <c:v>9.999511720000001</c:v>
                </c:pt>
                <c:pt idx="2533">
                  <c:v>9.999511720000001</c:v>
                </c:pt>
                <c:pt idx="2534">
                  <c:v>9.999511720000001</c:v>
                </c:pt>
                <c:pt idx="2535">
                  <c:v>9.999511720000001</c:v>
                </c:pt>
                <c:pt idx="2536">
                  <c:v>9.999511720000001</c:v>
                </c:pt>
                <c:pt idx="2537">
                  <c:v>9.999511720000001</c:v>
                </c:pt>
                <c:pt idx="2538">
                  <c:v>9.999511720000001</c:v>
                </c:pt>
                <c:pt idx="2539">
                  <c:v>9.999511720000001</c:v>
                </c:pt>
                <c:pt idx="2540">
                  <c:v>9.999511720000001</c:v>
                </c:pt>
                <c:pt idx="2541">
                  <c:v>9.999511720000001</c:v>
                </c:pt>
                <c:pt idx="2542">
                  <c:v>9.999511720000001</c:v>
                </c:pt>
                <c:pt idx="2543">
                  <c:v>9.999511720000001</c:v>
                </c:pt>
                <c:pt idx="2544">
                  <c:v>9.999511720000001</c:v>
                </c:pt>
                <c:pt idx="2545">
                  <c:v>9.999511720000001</c:v>
                </c:pt>
                <c:pt idx="2546">
                  <c:v>9.999511720000001</c:v>
                </c:pt>
                <c:pt idx="2547">
                  <c:v>9.999511720000001</c:v>
                </c:pt>
                <c:pt idx="2548">
                  <c:v>9.999511720000001</c:v>
                </c:pt>
                <c:pt idx="2549">
                  <c:v>9.999511720000001</c:v>
                </c:pt>
                <c:pt idx="2550">
                  <c:v>9.999511720000001</c:v>
                </c:pt>
                <c:pt idx="2551">
                  <c:v>9.999511720000001</c:v>
                </c:pt>
                <c:pt idx="2552">
                  <c:v>9.999511720000001</c:v>
                </c:pt>
                <c:pt idx="2553">
                  <c:v>9.999511720000001</c:v>
                </c:pt>
                <c:pt idx="2554">
                  <c:v>9.999511720000001</c:v>
                </c:pt>
                <c:pt idx="2555">
                  <c:v>9.999511720000001</c:v>
                </c:pt>
                <c:pt idx="2556">
                  <c:v>9.999511720000001</c:v>
                </c:pt>
                <c:pt idx="2557">
                  <c:v>9.999511720000001</c:v>
                </c:pt>
                <c:pt idx="2558">
                  <c:v>9.999511720000001</c:v>
                </c:pt>
                <c:pt idx="2559">
                  <c:v>9.999511720000001</c:v>
                </c:pt>
                <c:pt idx="2560">
                  <c:v>9.999511720000001</c:v>
                </c:pt>
                <c:pt idx="2561">
                  <c:v>9.999511720000001</c:v>
                </c:pt>
                <c:pt idx="2562">
                  <c:v>9.999511720000001</c:v>
                </c:pt>
                <c:pt idx="2563">
                  <c:v>9.999511720000001</c:v>
                </c:pt>
                <c:pt idx="2564">
                  <c:v>9.999511720000001</c:v>
                </c:pt>
                <c:pt idx="2565">
                  <c:v>9.999511720000001</c:v>
                </c:pt>
                <c:pt idx="2566">
                  <c:v>9.999511720000001</c:v>
                </c:pt>
                <c:pt idx="2567">
                  <c:v>9.999511720000001</c:v>
                </c:pt>
                <c:pt idx="2568">
                  <c:v>9.999511720000001</c:v>
                </c:pt>
                <c:pt idx="2569">
                  <c:v>9.999511720000001</c:v>
                </c:pt>
                <c:pt idx="2570">
                  <c:v>9.999511720000001</c:v>
                </c:pt>
                <c:pt idx="2571">
                  <c:v>9.999511720000001</c:v>
                </c:pt>
                <c:pt idx="2572">
                  <c:v>9.999511720000001</c:v>
                </c:pt>
                <c:pt idx="2573">
                  <c:v>9.8996582000000011</c:v>
                </c:pt>
                <c:pt idx="2574">
                  <c:v>9.999511720000001</c:v>
                </c:pt>
                <c:pt idx="2575">
                  <c:v>9.999511720000001</c:v>
                </c:pt>
                <c:pt idx="2576">
                  <c:v>9.999511720000001</c:v>
                </c:pt>
                <c:pt idx="2577">
                  <c:v>9.999511720000001</c:v>
                </c:pt>
                <c:pt idx="2578">
                  <c:v>9.8996582000000011</c:v>
                </c:pt>
                <c:pt idx="2579">
                  <c:v>9.999511720000001</c:v>
                </c:pt>
                <c:pt idx="2580">
                  <c:v>9.999511720000001</c:v>
                </c:pt>
                <c:pt idx="2581">
                  <c:v>9.999511720000001</c:v>
                </c:pt>
                <c:pt idx="2582">
                  <c:v>9.8996582000000011</c:v>
                </c:pt>
                <c:pt idx="2583">
                  <c:v>9.8996582000000011</c:v>
                </c:pt>
                <c:pt idx="2584">
                  <c:v>9.8996582000000011</c:v>
                </c:pt>
                <c:pt idx="2585">
                  <c:v>9.8996582000000011</c:v>
                </c:pt>
                <c:pt idx="2586">
                  <c:v>9.8996582000000011</c:v>
                </c:pt>
                <c:pt idx="2587">
                  <c:v>9.8996582000000011</c:v>
                </c:pt>
                <c:pt idx="2588">
                  <c:v>9.8996582000000011</c:v>
                </c:pt>
                <c:pt idx="2589">
                  <c:v>9.8996582000000011</c:v>
                </c:pt>
                <c:pt idx="2590">
                  <c:v>9.999511720000001</c:v>
                </c:pt>
                <c:pt idx="2591">
                  <c:v>9.8996582000000011</c:v>
                </c:pt>
                <c:pt idx="2592">
                  <c:v>9.8996582000000011</c:v>
                </c:pt>
                <c:pt idx="2593">
                  <c:v>9.8996582000000011</c:v>
                </c:pt>
                <c:pt idx="2594">
                  <c:v>9.8996582000000011</c:v>
                </c:pt>
                <c:pt idx="2595">
                  <c:v>9.8996582000000011</c:v>
                </c:pt>
                <c:pt idx="2596">
                  <c:v>9.8996582000000011</c:v>
                </c:pt>
                <c:pt idx="2597">
                  <c:v>9.8996582000000011</c:v>
                </c:pt>
                <c:pt idx="2598">
                  <c:v>9.8996582000000011</c:v>
                </c:pt>
                <c:pt idx="2599">
                  <c:v>9.8996582000000011</c:v>
                </c:pt>
                <c:pt idx="2600">
                  <c:v>9.8996582000000011</c:v>
                </c:pt>
                <c:pt idx="2601">
                  <c:v>9.8996582000000011</c:v>
                </c:pt>
                <c:pt idx="2602">
                  <c:v>9.8996582000000011</c:v>
                </c:pt>
                <c:pt idx="2603">
                  <c:v>9.8996582000000011</c:v>
                </c:pt>
                <c:pt idx="2604">
                  <c:v>9.8996582000000011</c:v>
                </c:pt>
                <c:pt idx="2605">
                  <c:v>9.8996582000000011</c:v>
                </c:pt>
                <c:pt idx="2606">
                  <c:v>9.8996582000000011</c:v>
                </c:pt>
                <c:pt idx="2607">
                  <c:v>9.8996582000000011</c:v>
                </c:pt>
                <c:pt idx="2608">
                  <c:v>9.8996582000000011</c:v>
                </c:pt>
                <c:pt idx="2609">
                  <c:v>9.8996582000000011</c:v>
                </c:pt>
                <c:pt idx="2610">
                  <c:v>9.8996582000000011</c:v>
                </c:pt>
                <c:pt idx="2611">
                  <c:v>9.8996582000000011</c:v>
                </c:pt>
                <c:pt idx="2612">
                  <c:v>9.8996582000000011</c:v>
                </c:pt>
                <c:pt idx="2613">
                  <c:v>9.8996582000000011</c:v>
                </c:pt>
                <c:pt idx="2614">
                  <c:v>9.8996582000000011</c:v>
                </c:pt>
                <c:pt idx="2615">
                  <c:v>9.8996582000000011</c:v>
                </c:pt>
                <c:pt idx="2616">
                  <c:v>9.8996582000000011</c:v>
                </c:pt>
                <c:pt idx="2617">
                  <c:v>9.8996582000000011</c:v>
                </c:pt>
                <c:pt idx="2618">
                  <c:v>9.8996582000000011</c:v>
                </c:pt>
                <c:pt idx="2619">
                  <c:v>9.8996582000000011</c:v>
                </c:pt>
                <c:pt idx="2620">
                  <c:v>9.8996582000000011</c:v>
                </c:pt>
                <c:pt idx="2621">
                  <c:v>9.8996582000000011</c:v>
                </c:pt>
                <c:pt idx="2622">
                  <c:v>9.8996582000000011</c:v>
                </c:pt>
                <c:pt idx="2623">
                  <c:v>9.8996582000000011</c:v>
                </c:pt>
                <c:pt idx="2624">
                  <c:v>9.8996582000000011</c:v>
                </c:pt>
                <c:pt idx="2625">
                  <c:v>9.8996582000000011</c:v>
                </c:pt>
                <c:pt idx="2626">
                  <c:v>9.8996582000000011</c:v>
                </c:pt>
                <c:pt idx="2627">
                  <c:v>9.8996582000000011</c:v>
                </c:pt>
                <c:pt idx="2628">
                  <c:v>9.8996582000000011</c:v>
                </c:pt>
                <c:pt idx="2629">
                  <c:v>9.8996582000000011</c:v>
                </c:pt>
                <c:pt idx="2630">
                  <c:v>9.8996582000000011</c:v>
                </c:pt>
                <c:pt idx="2631">
                  <c:v>9.8996582000000011</c:v>
                </c:pt>
                <c:pt idx="2632">
                  <c:v>9.8996582000000011</c:v>
                </c:pt>
                <c:pt idx="2633">
                  <c:v>9.8996582000000011</c:v>
                </c:pt>
                <c:pt idx="2634">
                  <c:v>9.8996582000000011</c:v>
                </c:pt>
                <c:pt idx="2635">
                  <c:v>9.8996582000000011</c:v>
                </c:pt>
                <c:pt idx="2636">
                  <c:v>9.8996582000000011</c:v>
                </c:pt>
                <c:pt idx="2637">
                  <c:v>9.8996582000000011</c:v>
                </c:pt>
                <c:pt idx="2638">
                  <c:v>9.8996582000000011</c:v>
                </c:pt>
                <c:pt idx="2639">
                  <c:v>9.8996582000000011</c:v>
                </c:pt>
                <c:pt idx="2640">
                  <c:v>9.8996582000000011</c:v>
                </c:pt>
                <c:pt idx="2641">
                  <c:v>9.8996582000000011</c:v>
                </c:pt>
                <c:pt idx="2642">
                  <c:v>9.8996582000000011</c:v>
                </c:pt>
                <c:pt idx="2643">
                  <c:v>9.8996582000000011</c:v>
                </c:pt>
                <c:pt idx="2644">
                  <c:v>9.8996582000000011</c:v>
                </c:pt>
                <c:pt idx="2645">
                  <c:v>9.8996582000000011</c:v>
                </c:pt>
                <c:pt idx="2646">
                  <c:v>9.8996582000000011</c:v>
                </c:pt>
                <c:pt idx="2647">
                  <c:v>9.8996582000000011</c:v>
                </c:pt>
                <c:pt idx="2648">
                  <c:v>9.8996582000000011</c:v>
                </c:pt>
                <c:pt idx="2649">
                  <c:v>9.8996582000000011</c:v>
                </c:pt>
                <c:pt idx="2650">
                  <c:v>9.8996582000000011</c:v>
                </c:pt>
                <c:pt idx="2651">
                  <c:v>9.7995605499999989</c:v>
                </c:pt>
                <c:pt idx="2652">
                  <c:v>9.7995605499999989</c:v>
                </c:pt>
                <c:pt idx="2653">
                  <c:v>9.8996582000000011</c:v>
                </c:pt>
                <c:pt idx="2654">
                  <c:v>9.8996582000000011</c:v>
                </c:pt>
                <c:pt idx="2655">
                  <c:v>9.8996582000000011</c:v>
                </c:pt>
                <c:pt idx="2656">
                  <c:v>9.8996582000000011</c:v>
                </c:pt>
                <c:pt idx="2657">
                  <c:v>9.8996582000000011</c:v>
                </c:pt>
                <c:pt idx="2658">
                  <c:v>9.8996582000000011</c:v>
                </c:pt>
                <c:pt idx="2659">
                  <c:v>9.8996582000000011</c:v>
                </c:pt>
                <c:pt idx="2660">
                  <c:v>9.7995605499999989</c:v>
                </c:pt>
                <c:pt idx="2661">
                  <c:v>9.8996582000000011</c:v>
                </c:pt>
                <c:pt idx="2662">
                  <c:v>9.7995605499999989</c:v>
                </c:pt>
                <c:pt idx="2663">
                  <c:v>9.7995605499999989</c:v>
                </c:pt>
                <c:pt idx="2664">
                  <c:v>9.7995605499999989</c:v>
                </c:pt>
                <c:pt idx="2665">
                  <c:v>9.8996582000000011</c:v>
                </c:pt>
                <c:pt idx="2666">
                  <c:v>9.7995605499999989</c:v>
                </c:pt>
                <c:pt idx="2667">
                  <c:v>9.7995605499999989</c:v>
                </c:pt>
                <c:pt idx="2668">
                  <c:v>9.7995605499999989</c:v>
                </c:pt>
                <c:pt idx="2669">
                  <c:v>9.7995605499999989</c:v>
                </c:pt>
                <c:pt idx="2670">
                  <c:v>9.8996582000000011</c:v>
                </c:pt>
                <c:pt idx="2671">
                  <c:v>9.7995605499999989</c:v>
                </c:pt>
                <c:pt idx="2672">
                  <c:v>9.8996582000000011</c:v>
                </c:pt>
                <c:pt idx="2673">
                  <c:v>9.7995605499999989</c:v>
                </c:pt>
                <c:pt idx="2674">
                  <c:v>9.7995605499999989</c:v>
                </c:pt>
                <c:pt idx="2675">
                  <c:v>9.7995605499999989</c:v>
                </c:pt>
                <c:pt idx="2676">
                  <c:v>9.7995605499999989</c:v>
                </c:pt>
                <c:pt idx="2677">
                  <c:v>9.7995605499999989</c:v>
                </c:pt>
                <c:pt idx="2678">
                  <c:v>9.7995605499999989</c:v>
                </c:pt>
                <c:pt idx="2679">
                  <c:v>9.7995605499999989</c:v>
                </c:pt>
                <c:pt idx="2680">
                  <c:v>9.7995605499999989</c:v>
                </c:pt>
                <c:pt idx="2681">
                  <c:v>9.7995605499999989</c:v>
                </c:pt>
                <c:pt idx="2682">
                  <c:v>9.7995605499999989</c:v>
                </c:pt>
                <c:pt idx="2683">
                  <c:v>9.7995605499999989</c:v>
                </c:pt>
                <c:pt idx="2684">
                  <c:v>9.7995605499999989</c:v>
                </c:pt>
                <c:pt idx="2685">
                  <c:v>9.7995605499999989</c:v>
                </c:pt>
                <c:pt idx="2686">
                  <c:v>9.7995605499999989</c:v>
                </c:pt>
                <c:pt idx="2687">
                  <c:v>9.7995605499999989</c:v>
                </c:pt>
                <c:pt idx="2688">
                  <c:v>9.7995605499999989</c:v>
                </c:pt>
                <c:pt idx="2689">
                  <c:v>9.7995605499999989</c:v>
                </c:pt>
                <c:pt idx="2690">
                  <c:v>9.7995605499999989</c:v>
                </c:pt>
                <c:pt idx="2691">
                  <c:v>9.7995605499999989</c:v>
                </c:pt>
                <c:pt idx="2692">
                  <c:v>9.7995605499999989</c:v>
                </c:pt>
                <c:pt idx="2693">
                  <c:v>9.7995605499999989</c:v>
                </c:pt>
                <c:pt idx="2694">
                  <c:v>9.7995605499999989</c:v>
                </c:pt>
                <c:pt idx="2695">
                  <c:v>9.7995605499999989</c:v>
                </c:pt>
                <c:pt idx="2696">
                  <c:v>9.7995605499999989</c:v>
                </c:pt>
                <c:pt idx="2697">
                  <c:v>9.7995605499999989</c:v>
                </c:pt>
                <c:pt idx="2698">
                  <c:v>9.7995605499999989</c:v>
                </c:pt>
                <c:pt idx="2699">
                  <c:v>9.7995605499999989</c:v>
                </c:pt>
                <c:pt idx="2700">
                  <c:v>9.7995605499999989</c:v>
                </c:pt>
                <c:pt idx="2701">
                  <c:v>9.7995605499999989</c:v>
                </c:pt>
                <c:pt idx="2702">
                  <c:v>9.7995605499999989</c:v>
                </c:pt>
                <c:pt idx="2703">
                  <c:v>9.7995605499999989</c:v>
                </c:pt>
                <c:pt idx="2704">
                  <c:v>9.7995605499999989</c:v>
                </c:pt>
                <c:pt idx="2705">
                  <c:v>9.7995605499999989</c:v>
                </c:pt>
                <c:pt idx="2706">
                  <c:v>9.7995605499999989</c:v>
                </c:pt>
                <c:pt idx="2707">
                  <c:v>9.7995605499999989</c:v>
                </c:pt>
                <c:pt idx="2708">
                  <c:v>9.7995605499999989</c:v>
                </c:pt>
                <c:pt idx="2709">
                  <c:v>9.7995605499999989</c:v>
                </c:pt>
                <c:pt idx="2710">
                  <c:v>9.7995605499999989</c:v>
                </c:pt>
                <c:pt idx="2711">
                  <c:v>9.7995605499999989</c:v>
                </c:pt>
                <c:pt idx="2712">
                  <c:v>9.7995605499999989</c:v>
                </c:pt>
                <c:pt idx="2713">
                  <c:v>9.7995605499999989</c:v>
                </c:pt>
                <c:pt idx="2714">
                  <c:v>9.7995605499999989</c:v>
                </c:pt>
                <c:pt idx="2715">
                  <c:v>9.7995605499999989</c:v>
                </c:pt>
                <c:pt idx="2716">
                  <c:v>9.7995605499999989</c:v>
                </c:pt>
                <c:pt idx="2717">
                  <c:v>9.7995605499999989</c:v>
                </c:pt>
                <c:pt idx="2718">
                  <c:v>9.7995605499999989</c:v>
                </c:pt>
                <c:pt idx="2719">
                  <c:v>9.7995605499999989</c:v>
                </c:pt>
                <c:pt idx="2720">
                  <c:v>9.7995605499999989</c:v>
                </c:pt>
                <c:pt idx="2721">
                  <c:v>9.7995605499999989</c:v>
                </c:pt>
                <c:pt idx="2722">
                  <c:v>9.7995605499999989</c:v>
                </c:pt>
                <c:pt idx="2723">
                  <c:v>9.7995605499999989</c:v>
                </c:pt>
                <c:pt idx="2724">
                  <c:v>9.7995605499999989</c:v>
                </c:pt>
                <c:pt idx="2725">
                  <c:v>9.7995605499999989</c:v>
                </c:pt>
                <c:pt idx="2726">
                  <c:v>9.7995605499999989</c:v>
                </c:pt>
                <c:pt idx="2727">
                  <c:v>9.7995605499999989</c:v>
                </c:pt>
                <c:pt idx="2728">
                  <c:v>9.7995605499999989</c:v>
                </c:pt>
                <c:pt idx="2729">
                  <c:v>9.7995605499999989</c:v>
                </c:pt>
                <c:pt idx="2730">
                  <c:v>9.7995605499999989</c:v>
                </c:pt>
                <c:pt idx="2731">
                  <c:v>9.7995605499999989</c:v>
                </c:pt>
                <c:pt idx="2732">
                  <c:v>9.7995605499999989</c:v>
                </c:pt>
                <c:pt idx="2733">
                  <c:v>9.7995605499999989</c:v>
                </c:pt>
                <c:pt idx="2734">
                  <c:v>9.7995605499999989</c:v>
                </c:pt>
                <c:pt idx="2735">
                  <c:v>9.7995605499999989</c:v>
                </c:pt>
                <c:pt idx="2736">
                  <c:v>9.7995605499999989</c:v>
                </c:pt>
                <c:pt idx="2737">
                  <c:v>9.7995605499999989</c:v>
                </c:pt>
                <c:pt idx="2738">
                  <c:v>9.699707029999999</c:v>
                </c:pt>
                <c:pt idx="2739">
                  <c:v>9.7995605499999989</c:v>
                </c:pt>
                <c:pt idx="2740">
                  <c:v>9.7995605499999989</c:v>
                </c:pt>
                <c:pt idx="2741">
                  <c:v>9.699707029999999</c:v>
                </c:pt>
                <c:pt idx="2742">
                  <c:v>9.7995605499999989</c:v>
                </c:pt>
                <c:pt idx="2743">
                  <c:v>9.7995605499999989</c:v>
                </c:pt>
                <c:pt idx="2744">
                  <c:v>9.7995605499999989</c:v>
                </c:pt>
                <c:pt idx="2745">
                  <c:v>9.7995605499999989</c:v>
                </c:pt>
                <c:pt idx="2746">
                  <c:v>9.7995605499999989</c:v>
                </c:pt>
                <c:pt idx="2747">
                  <c:v>9.699707029999999</c:v>
                </c:pt>
                <c:pt idx="2748">
                  <c:v>9.699707029999999</c:v>
                </c:pt>
                <c:pt idx="2749">
                  <c:v>9.699707029999999</c:v>
                </c:pt>
                <c:pt idx="2750">
                  <c:v>9.699707029999999</c:v>
                </c:pt>
                <c:pt idx="2751">
                  <c:v>9.699707029999999</c:v>
                </c:pt>
                <c:pt idx="2752">
                  <c:v>9.699707029999999</c:v>
                </c:pt>
                <c:pt idx="2753">
                  <c:v>9.699707029999999</c:v>
                </c:pt>
                <c:pt idx="2754">
                  <c:v>9.699707029999999</c:v>
                </c:pt>
                <c:pt idx="2755">
                  <c:v>9.699707029999999</c:v>
                </c:pt>
                <c:pt idx="2756">
                  <c:v>9.699707029999999</c:v>
                </c:pt>
                <c:pt idx="2757">
                  <c:v>9.699707029999999</c:v>
                </c:pt>
                <c:pt idx="2758">
                  <c:v>9.699707029999999</c:v>
                </c:pt>
                <c:pt idx="2759">
                  <c:v>9.699707029999999</c:v>
                </c:pt>
                <c:pt idx="2760">
                  <c:v>9.699707029999999</c:v>
                </c:pt>
                <c:pt idx="2761">
                  <c:v>9.699707029999999</c:v>
                </c:pt>
                <c:pt idx="2762">
                  <c:v>9.699707029999999</c:v>
                </c:pt>
                <c:pt idx="2763">
                  <c:v>9.699707029999999</c:v>
                </c:pt>
                <c:pt idx="2764">
                  <c:v>9.699707029999999</c:v>
                </c:pt>
                <c:pt idx="2765">
                  <c:v>9.699707029999999</c:v>
                </c:pt>
                <c:pt idx="2766">
                  <c:v>9.699707029999999</c:v>
                </c:pt>
                <c:pt idx="2767">
                  <c:v>9.699707029999999</c:v>
                </c:pt>
                <c:pt idx="2768">
                  <c:v>9.699707029999999</c:v>
                </c:pt>
                <c:pt idx="2769">
                  <c:v>9.699707029999999</c:v>
                </c:pt>
                <c:pt idx="2770">
                  <c:v>9.699707029999999</c:v>
                </c:pt>
                <c:pt idx="2771">
                  <c:v>9.699707029999999</c:v>
                </c:pt>
                <c:pt idx="2772">
                  <c:v>9.699707029999999</c:v>
                </c:pt>
                <c:pt idx="2773">
                  <c:v>9.699707029999999</c:v>
                </c:pt>
                <c:pt idx="2774">
                  <c:v>9.699707029999999</c:v>
                </c:pt>
                <c:pt idx="2775">
                  <c:v>9.699707029999999</c:v>
                </c:pt>
                <c:pt idx="2776">
                  <c:v>9.699707029999999</c:v>
                </c:pt>
                <c:pt idx="2777">
                  <c:v>9.699707029999999</c:v>
                </c:pt>
                <c:pt idx="2778">
                  <c:v>9.699707029999999</c:v>
                </c:pt>
                <c:pt idx="2779">
                  <c:v>9.699707029999999</c:v>
                </c:pt>
                <c:pt idx="2780">
                  <c:v>9.699707029999999</c:v>
                </c:pt>
                <c:pt idx="2781">
                  <c:v>9.699707029999999</c:v>
                </c:pt>
                <c:pt idx="2782">
                  <c:v>9.699707029999999</c:v>
                </c:pt>
                <c:pt idx="2783">
                  <c:v>9.699707029999999</c:v>
                </c:pt>
                <c:pt idx="2784">
                  <c:v>9.699707029999999</c:v>
                </c:pt>
                <c:pt idx="2785">
                  <c:v>9.699707029999999</c:v>
                </c:pt>
                <c:pt idx="2786">
                  <c:v>9.699707029999999</c:v>
                </c:pt>
                <c:pt idx="2787">
                  <c:v>9.699707029999999</c:v>
                </c:pt>
                <c:pt idx="2788">
                  <c:v>9.699707029999999</c:v>
                </c:pt>
                <c:pt idx="2789">
                  <c:v>9.699707029999999</c:v>
                </c:pt>
                <c:pt idx="2790">
                  <c:v>9.699707029999999</c:v>
                </c:pt>
                <c:pt idx="2791">
                  <c:v>9.699707029999999</c:v>
                </c:pt>
                <c:pt idx="2792">
                  <c:v>9.699707029999999</c:v>
                </c:pt>
                <c:pt idx="2793">
                  <c:v>9.699707029999999</c:v>
                </c:pt>
                <c:pt idx="2794">
                  <c:v>9.699707029999999</c:v>
                </c:pt>
                <c:pt idx="2795">
                  <c:v>9.699707029999999</c:v>
                </c:pt>
                <c:pt idx="2796">
                  <c:v>9.699707029999999</c:v>
                </c:pt>
                <c:pt idx="2797">
                  <c:v>9.699707029999999</c:v>
                </c:pt>
                <c:pt idx="2798">
                  <c:v>9.699707029999999</c:v>
                </c:pt>
                <c:pt idx="2799">
                  <c:v>9.699707029999999</c:v>
                </c:pt>
                <c:pt idx="2800">
                  <c:v>9.699707029999999</c:v>
                </c:pt>
                <c:pt idx="2801">
                  <c:v>9.699707029999999</c:v>
                </c:pt>
                <c:pt idx="2802">
                  <c:v>9.699707029999999</c:v>
                </c:pt>
                <c:pt idx="2803">
                  <c:v>9.699707029999999</c:v>
                </c:pt>
                <c:pt idx="2804">
                  <c:v>9.699707029999999</c:v>
                </c:pt>
                <c:pt idx="2805">
                  <c:v>9.699707029999999</c:v>
                </c:pt>
                <c:pt idx="2806">
                  <c:v>9.699707029999999</c:v>
                </c:pt>
                <c:pt idx="2807">
                  <c:v>9.699707029999999</c:v>
                </c:pt>
                <c:pt idx="2808">
                  <c:v>9.699707029999999</c:v>
                </c:pt>
                <c:pt idx="2809">
                  <c:v>9.699707029999999</c:v>
                </c:pt>
                <c:pt idx="2810">
                  <c:v>9.699707029999999</c:v>
                </c:pt>
                <c:pt idx="2811">
                  <c:v>9.5996093800000004</c:v>
                </c:pt>
                <c:pt idx="2812">
                  <c:v>9.699707029999999</c:v>
                </c:pt>
                <c:pt idx="2813">
                  <c:v>9.699707029999999</c:v>
                </c:pt>
                <c:pt idx="2814">
                  <c:v>9.699707029999999</c:v>
                </c:pt>
                <c:pt idx="2815">
                  <c:v>9.699707029999999</c:v>
                </c:pt>
                <c:pt idx="2816">
                  <c:v>9.699707029999999</c:v>
                </c:pt>
                <c:pt idx="2817">
                  <c:v>9.699707029999999</c:v>
                </c:pt>
                <c:pt idx="2818">
                  <c:v>9.699707029999999</c:v>
                </c:pt>
                <c:pt idx="2819">
                  <c:v>9.699707029999999</c:v>
                </c:pt>
                <c:pt idx="2820">
                  <c:v>9.699707029999999</c:v>
                </c:pt>
                <c:pt idx="2821">
                  <c:v>9.699707029999999</c:v>
                </c:pt>
                <c:pt idx="2822">
                  <c:v>9.5996093800000004</c:v>
                </c:pt>
                <c:pt idx="2823">
                  <c:v>9.699707029999999</c:v>
                </c:pt>
                <c:pt idx="2824">
                  <c:v>9.699707029999999</c:v>
                </c:pt>
                <c:pt idx="2825">
                  <c:v>9.699707029999999</c:v>
                </c:pt>
                <c:pt idx="2826">
                  <c:v>9.699707029999999</c:v>
                </c:pt>
                <c:pt idx="2827">
                  <c:v>9.699707029999999</c:v>
                </c:pt>
                <c:pt idx="2828">
                  <c:v>9.699707029999999</c:v>
                </c:pt>
                <c:pt idx="2829">
                  <c:v>9.5996093800000004</c:v>
                </c:pt>
                <c:pt idx="2830">
                  <c:v>9.699707029999999</c:v>
                </c:pt>
                <c:pt idx="2831">
                  <c:v>9.5996093800000004</c:v>
                </c:pt>
                <c:pt idx="2832">
                  <c:v>9.5996093800000004</c:v>
                </c:pt>
                <c:pt idx="2833">
                  <c:v>9.699707029999999</c:v>
                </c:pt>
                <c:pt idx="2834">
                  <c:v>9.5996093800000004</c:v>
                </c:pt>
                <c:pt idx="2835">
                  <c:v>9.699707029999999</c:v>
                </c:pt>
                <c:pt idx="2836">
                  <c:v>9.5996093800000004</c:v>
                </c:pt>
                <c:pt idx="2837">
                  <c:v>9.5996093800000004</c:v>
                </c:pt>
                <c:pt idx="2838">
                  <c:v>9.5996093800000004</c:v>
                </c:pt>
                <c:pt idx="2839">
                  <c:v>9.5996093800000004</c:v>
                </c:pt>
                <c:pt idx="2840">
                  <c:v>9.5996093800000004</c:v>
                </c:pt>
                <c:pt idx="2841">
                  <c:v>9.5996093800000004</c:v>
                </c:pt>
                <c:pt idx="2842">
                  <c:v>9.5996093800000004</c:v>
                </c:pt>
                <c:pt idx="2843">
                  <c:v>9.5996093800000004</c:v>
                </c:pt>
                <c:pt idx="2844">
                  <c:v>9.5996093800000004</c:v>
                </c:pt>
                <c:pt idx="2845">
                  <c:v>9.5996093800000004</c:v>
                </c:pt>
                <c:pt idx="2846">
                  <c:v>9.5996093800000004</c:v>
                </c:pt>
                <c:pt idx="2847">
                  <c:v>9.5996093800000004</c:v>
                </c:pt>
                <c:pt idx="2848">
                  <c:v>9.5996093800000004</c:v>
                </c:pt>
                <c:pt idx="2849">
                  <c:v>9.5996093800000004</c:v>
                </c:pt>
                <c:pt idx="2850">
                  <c:v>9.5996093800000004</c:v>
                </c:pt>
                <c:pt idx="2851">
                  <c:v>9.5996093800000004</c:v>
                </c:pt>
                <c:pt idx="2852">
                  <c:v>9.5996093800000004</c:v>
                </c:pt>
                <c:pt idx="2853">
                  <c:v>9.5996093800000004</c:v>
                </c:pt>
                <c:pt idx="2854">
                  <c:v>9.5996093800000004</c:v>
                </c:pt>
                <c:pt idx="2855">
                  <c:v>9.5996093800000004</c:v>
                </c:pt>
                <c:pt idx="2856">
                  <c:v>9.5996093800000004</c:v>
                </c:pt>
                <c:pt idx="2857">
                  <c:v>9.5996093800000004</c:v>
                </c:pt>
                <c:pt idx="2858">
                  <c:v>9.5996093800000004</c:v>
                </c:pt>
                <c:pt idx="2859">
                  <c:v>9.5996093800000004</c:v>
                </c:pt>
                <c:pt idx="2860">
                  <c:v>9.5996093800000004</c:v>
                </c:pt>
                <c:pt idx="2861">
                  <c:v>9.5996093800000004</c:v>
                </c:pt>
                <c:pt idx="2862">
                  <c:v>9.5996093800000004</c:v>
                </c:pt>
                <c:pt idx="2863">
                  <c:v>9.5996093800000004</c:v>
                </c:pt>
                <c:pt idx="2864">
                  <c:v>9.5996093800000004</c:v>
                </c:pt>
                <c:pt idx="2865">
                  <c:v>9.5996093800000004</c:v>
                </c:pt>
                <c:pt idx="2866">
                  <c:v>9.5996093800000004</c:v>
                </c:pt>
                <c:pt idx="2867">
                  <c:v>9.5996093800000004</c:v>
                </c:pt>
                <c:pt idx="2868">
                  <c:v>9.5996093800000004</c:v>
                </c:pt>
                <c:pt idx="2869">
                  <c:v>9.5996093800000004</c:v>
                </c:pt>
                <c:pt idx="2870">
                  <c:v>9.5996093800000004</c:v>
                </c:pt>
                <c:pt idx="2871">
                  <c:v>9.5996093800000004</c:v>
                </c:pt>
                <c:pt idx="2872">
                  <c:v>9.5996093800000004</c:v>
                </c:pt>
                <c:pt idx="2873">
                  <c:v>9.5996093800000004</c:v>
                </c:pt>
                <c:pt idx="2874">
                  <c:v>9.5996093800000004</c:v>
                </c:pt>
                <c:pt idx="2875">
                  <c:v>9.5996093800000004</c:v>
                </c:pt>
                <c:pt idx="2876">
                  <c:v>9.5996093800000004</c:v>
                </c:pt>
                <c:pt idx="2877">
                  <c:v>9.5996093800000004</c:v>
                </c:pt>
                <c:pt idx="2878">
                  <c:v>9.5996093800000004</c:v>
                </c:pt>
                <c:pt idx="2879">
                  <c:v>9.5996093800000004</c:v>
                </c:pt>
                <c:pt idx="2880">
                  <c:v>9.5996093800000004</c:v>
                </c:pt>
                <c:pt idx="2881">
                  <c:v>9.5996093800000004</c:v>
                </c:pt>
                <c:pt idx="2882">
                  <c:v>9.5996093800000004</c:v>
                </c:pt>
                <c:pt idx="2883">
                  <c:v>9.5996093800000004</c:v>
                </c:pt>
                <c:pt idx="2884">
                  <c:v>9.5996093800000004</c:v>
                </c:pt>
                <c:pt idx="2885">
                  <c:v>9.5996093800000004</c:v>
                </c:pt>
                <c:pt idx="2886">
                  <c:v>9.5996093800000004</c:v>
                </c:pt>
                <c:pt idx="2887">
                  <c:v>9.5996093800000004</c:v>
                </c:pt>
                <c:pt idx="2888">
                  <c:v>9.5996093800000004</c:v>
                </c:pt>
                <c:pt idx="2889">
                  <c:v>9.5996093800000004</c:v>
                </c:pt>
                <c:pt idx="2890">
                  <c:v>9.5996093800000004</c:v>
                </c:pt>
                <c:pt idx="2891">
                  <c:v>9.5996093800000004</c:v>
                </c:pt>
                <c:pt idx="2892">
                  <c:v>9.5996093800000004</c:v>
                </c:pt>
                <c:pt idx="2893">
                  <c:v>9.5996093800000004</c:v>
                </c:pt>
                <c:pt idx="2894">
                  <c:v>9.5996093800000004</c:v>
                </c:pt>
                <c:pt idx="2895">
                  <c:v>9.5996093800000004</c:v>
                </c:pt>
                <c:pt idx="2896">
                  <c:v>9.5996093800000004</c:v>
                </c:pt>
                <c:pt idx="2897">
                  <c:v>9.5996093800000004</c:v>
                </c:pt>
                <c:pt idx="2898">
                  <c:v>9.5996093800000004</c:v>
                </c:pt>
                <c:pt idx="2899">
                  <c:v>9.5996093800000004</c:v>
                </c:pt>
                <c:pt idx="2900">
                  <c:v>9.5996093800000004</c:v>
                </c:pt>
                <c:pt idx="2901">
                  <c:v>9.5996093800000004</c:v>
                </c:pt>
                <c:pt idx="2902">
                  <c:v>9.499511720000001</c:v>
                </c:pt>
                <c:pt idx="2903">
                  <c:v>9.5996093800000004</c:v>
                </c:pt>
                <c:pt idx="2904">
                  <c:v>9.5996093800000004</c:v>
                </c:pt>
                <c:pt idx="2905">
                  <c:v>9.5996093800000004</c:v>
                </c:pt>
                <c:pt idx="2906">
                  <c:v>9.5996093800000004</c:v>
                </c:pt>
                <c:pt idx="2907">
                  <c:v>9.5996093800000004</c:v>
                </c:pt>
                <c:pt idx="2908">
                  <c:v>9.5996093800000004</c:v>
                </c:pt>
                <c:pt idx="2909">
                  <c:v>9.5996093800000004</c:v>
                </c:pt>
                <c:pt idx="2910">
                  <c:v>9.5996093800000004</c:v>
                </c:pt>
                <c:pt idx="2911">
                  <c:v>9.5996093800000004</c:v>
                </c:pt>
                <c:pt idx="2912">
                  <c:v>9.5996093800000004</c:v>
                </c:pt>
                <c:pt idx="2913">
                  <c:v>9.499511720000001</c:v>
                </c:pt>
                <c:pt idx="2914">
                  <c:v>9.499511720000001</c:v>
                </c:pt>
                <c:pt idx="2915">
                  <c:v>9.5996093800000004</c:v>
                </c:pt>
                <c:pt idx="2916">
                  <c:v>9.499511720000001</c:v>
                </c:pt>
                <c:pt idx="2917">
                  <c:v>9.499511720000001</c:v>
                </c:pt>
                <c:pt idx="2918">
                  <c:v>9.5996093800000004</c:v>
                </c:pt>
                <c:pt idx="2919">
                  <c:v>9.5996093800000004</c:v>
                </c:pt>
                <c:pt idx="2920">
                  <c:v>9.499511720000001</c:v>
                </c:pt>
                <c:pt idx="2921">
                  <c:v>9.499511720000001</c:v>
                </c:pt>
                <c:pt idx="2922">
                  <c:v>9.499511720000001</c:v>
                </c:pt>
                <c:pt idx="2923">
                  <c:v>9.499511720000001</c:v>
                </c:pt>
                <c:pt idx="2924">
                  <c:v>9.499511720000001</c:v>
                </c:pt>
                <c:pt idx="2925">
                  <c:v>9.499511720000001</c:v>
                </c:pt>
                <c:pt idx="2926">
                  <c:v>9.499511720000001</c:v>
                </c:pt>
                <c:pt idx="2927">
                  <c:v>9.499511720000001</c:v>
                </c:pt>
                <c:pt idx="2928">
                  <c:v>9.499511720000001</c:v>
                </c:pt>
                <c:pt idx="2929">
                  <c:v>9.499511720000001</c:v>
                </c:pt>
                <c:pt idx="2930">
                  <c:v>9.499511720000001</c:v>
                </c:pt>
                <c:pt idx="2931">
                  <c:v>9.499511720000001</c:v>
                </c:pt>
                <c:pt idx="2932">
                  <c:v>9.499511720000001</c:v>
                </c:pt>
                <c:pt idx="2933">
                  <c:v>9.499511720000001</c:v>
                </c:pt>
                <c:pt idx="2934">
                  <c:v>9.499511720000001</c:v>
                </c:pt>
                <c:pt idx="2935">
                  <c:v>9.499511720000001</c:v>
                </c:pt>
                <c:pt idx="2936">
                  <c:v>9.499511720000001</c:v>
                </c:pt>
                <c:pt idx="2937">
                  <c:v>9.499511720000001</c:v>
                </c:pt>
                <c:pt idx="2938">
                  <c:v>9.499511720000001</c:v>
                </c:pt>
                <c:pt idx="2939">
                  <c:v>9.499511720000001</c:v>
                </c:pt>
                <c:pt idx="2940">
                  <c:v>9.499511720000001</c:v>
                </c:pt>
                <c:pt idx="2941">
                  <c:v>9.499511720000001</c:v>
                </c:pt>
                <c:pt idx="2942">
                  <c:v>9.499511720000001</c:v>
                </c:pt>
                <c:pt idx="2943">
                  <c:v>9.499511720000001</c:v>
                </c:pt>
                <c:pt idx="2944">
                  <c:v>9.499511720000001</c:v>
                </c:pt>
                <c:pt idx="2945">
                  <c:v>9.499511720000001</c:v>
                </c:pt>
                <c:pt idx="2946">
                  <c:v>9.499511720000001</c:v>
                </c:pt>
                <c:pt idx="2947">
                  <c:v>9.499511720000001</c:v>
                </c:pt>
                <c:pt idx="2948">
                  <c:v>9.499511720000001</c:v>
                </c:pt>
                <c:pt idx="2949">
                  <c:v>9.499511720000001</c:v>
                </c:pt>
                <c:pt idx="2950">
                  <c:v>9.499511720000001</c:v>
                </c:pt>
                <c:pt idx="2951">
                  <c:v>9.499511720000001</c:v>
                </c:pt>
                <c:pt idx="2952">
                  <c:v>9.499511720000001</c:v>
                </c:pt>
                <c:pt idx="2953">
                  <c:v>9.499511720000001</c:v>
                </c:pt>
                <c:pt idx="2954">
                  <c:v>9.499511720000001</c:v>
                </c:pt>
                <c:pt idx="2955">
                  <c:v>9.499511720000001</c:v>
                </c:pt>
                <c:pt idx="2956">
                  <c:v>9.499511720000001</c:v>
                </c:pt>
                <c:pt idx="2957">
                  <c:v>9.499511720000001</c:v>
                </c:pt>
                <c:pt idx="2958">
                  <c:v>9.499511720000001</c:v>
                </c:pt>
                <c:pt idx="2959">
                  <c:v>9.499511720000001</c:v>
                </c:pt>
                <c:pt idx="2960">
                  <c:v>9.499511720000001</c:v>
                </c:pt>
                <c:pt idx="2961">
                  <c:v>9.499511720000001</c:v>
                </c:pt>
                <c:pt idx="2962">
                  <c:v>9.499511720000001</c:v>
                </c:pt>
                <c:pt idx="2963">
                  <c:v>9.499511720000001</c:v>
                </c:pt>
                <c:pt idx="2964">
                  <c:v>9.499511720000001</c:v>
                </c:pt>
                <c:pt idx="2965">
                  <c:v>9.499511720000001</c:v>
                </c:pt>
                <c:pt idx="2966">
                  <c:v>9.499511720000001</c:v>
                </c:pt>
                <c:pt idx="2967">
                  <c:v>9.499511720000001</c:v>
                </c:pt>
                <c:pt idx="2968">
                  <c:v>9.499511720000001</c:v>
                </c:pt>
                <c:pt idx="2969">
                  <c:v>9.499511720000001</c:v>
                </c:pt>
                <c:pt idx="2970">
                  <c:v>9.499511720000001</c:v>
                </c:pt>
                <c:pt idx="2971">
                  <c:v>9.499511720000001</c:v>
                </c:pt>
                <c:pt idx="2972">
                  <c:v>9.499511720000001</c:v>
                </c:pt>
                <c:pt idx="2973">
                  <c:v>9.499511720000001</c:v>
                </c:pt>
                <c:pt idx="2974">
                  <c:v>9.499511720000001</c:v>
                </c:pt>
                <c:pt idx="2975">
                  <c:v>9.499511720000001</c:v>
                </c:pt>
                <c:pt idx="2976">
                  <c:v>9.499511720000001</c:v>
                </c:pt>
                <c:pt idx="2977">
                  <c:v>9.499511720000001</c:v>
                </c:pt>
                <c:pt idx="2978">
                  <c:v>9.499511720000001</c:v>
                </c:pt>
                <c:pt idx="2979">
                  <c:v>9.499511720000001</c:v>
                </c:pt>
                <c:pt idx="2980">
                  <c:v>9.499511720000001</c:v>
                </c:pt>
                <c:pt idx="2981">
                  <c:v>9.499511720000001</c:v>
                </c:pt>
                <c:pt idx="2982">
                  <c:v>9.499511720000001</c:v>
                </c:pt>
                <c:pt idx="2983">
                  <c:v>9.499511720000001</c:v>
                </c:pt>
                <c:pt idx="2984">
                  <c:v>9.499511720000001</c:v>
                </c:pt>
                <c:pt idx="2985">
                  <c:v>9.499511720000001</c:v>
                </c:pt>
                <c:pt idx="2986">
                  <c:v>9.499511720000001</c:v>
                </c:pt>
                <c:pt idx="2987">
                  <c:v>9.499511720000001</c:v>
                </c:pt>
                <c:pt idx="2988">
                  <c:v>9.499511720000001</c:v>
                </c:pt>
                <c:pt idx="2989">
                  <c:v>9.3996582000000011</c:v>
                </c:pt>
                <c:pt idx="2990">
                  <c:v>9.499511720000001</c:v>
                </c:pt>
                <c:pt idx="2991">
                  <c:v>9.499511720000001</c:v>
                </c:pt>
                <c:pt idx="2992">
                  <c:v>9.499511720000001</c:v>
                </c:pt>
                <c:pt idx="2993">
                  <c:v>9.3996582000000011</c:v>
                </c:pt>
                <c:pt idx="2994">
                  <c:v>9.499511720000001</c:v>
                </c:pt>
                <c:pt idx="2995">
                  <c:v>9.3996582000000011</c:v>
                </c:pt>
                <c:pt idx="2996">
                  <c:v>9.3996582000000011</c:v>
                </c:pt>
                <c:pt idx="2997">
                  <c:v>9.3996582000000011</c:v>
                </c:pt>
                <c:pt idx="2998">
                  <c:v>9.3996582000000011</c:v>
                </c:pt>
                <c:pt idx="2999">
                  <c:v>9.3996582000000011</c:v>
                </c:pt>
                <c:pt idx="3000">
                  <c:v>9.3996582000000011</c:v>
                </c:pt>
                <c:pt idx="3001">
                  <c:v>9.3996582000000011</c:v>
                </c:pt>
                <c:pt idx="3002">
                  <c:v>9.3996582000000011</c:v>
                </c:pt>
                <c:pt idx="3003">
                  <c:v>9.3996582000000011</c:v>
                </c:pt>
                <c:pt idx="3004">
                  <c:v>9.3996582000000011</c:v>
                </c:pt>
                <c:pt idx="3005">
                  <c:v>9.3996582000000011</c:v>
                </c:pt>
                <c:pt idx="3006">
                  <c:v>9.3996582000000011</c:v>
                </c:pt>
                <c:pt idx="3007">
                  <c:v>9.3996582000000011</c:v>
                </c:pt>
                <c:pt idx="3008">
                  <c:v>9.3996582000000011</c:v>
                </c:pt>
                <c:pt idx="3009">
                  <c:v>9.3996582000000011</c:v>
                </c:pt>
                <c:pt idx="3010">
                  <c:v>9.3996582000000011</c:v>
                </c:pt>
                <c:pt idx="3011">
                  <c:v>9.3996582000000011</c:v>
                </c:pt>
                <c:pt idx="3012">
                  <c:v>9.3996582000000011</c:v>
                </c:pt>
                <c:pt idx="3013">
                  <c:v>9.499511720000001</c:v>
                </c:pt>
                <c:pt idx="3014">
                  <c:v>9.3996582000000011</c:v>
                </c:pt>
                <c:pt idx="3015">
                  <c:v>9.3996582000000011</c:v>
                </c:pt>
                <c:pt idx="3016">
                  <c:v>9.3996582000000011</c:v>
                </c:pt>
                <c:pt idx="3017">
                  <c:v>9.3996582000000011</c:v>
                </c:pt>
                <c:pt idx="3018">
                  <c:v>9.3996582000000011</c:v>
                </c:pt>
                <c:pt idx="3019">
                  <c:v>9.3996582000000011</c:v>
                </c:pt>
                <c:pt idx="3020">
                  <c:v>9.3996582000000011</c:v>
                </c:pt>
                <c:pt idx="3021">
                  <c:v>9.3996582000000011</c:v>
                </c:pt>
                <c:pt idx="3022">
                  <c:v>9.3996582000000011</c:v>
                </c:pt>
                <c:pt idx="3023">
                  <c:v>9.3996582000000011</c:v>
                </c:pt>
                <c:pt idx="3024">
                  <c:v>9.3996582000000011</c:v>
                </c:pt>
                <c:pt idx="3025">
                  <c:v>9.3996582000000011</c:v>
                </c:pt>
                <c:pt idx="3026">
                  <c:v>9.3996582000000011</c:v>
                </c:pt>
                <c:pt idx="3027">
                  <c:v>9.3996582000000011</c:v>
                </c:pt>
                <c:pt idx="3028">
                  <c:v>9.3996582000000011</c:v>
                </c:pt>
                <c:pt idx="3029">
                  <c:v>9.3996582000000011</c:v>
                </c:pt>
                <c:pt idx="3030">
                  <c:v>9.3996582000000011</c:v>
                </c:pt>
                <c:pt idx="3031">
                  <c:v>9.3996582000000011</c:v>
                </c:pt>
                <c:pt idx="3032">
                  <c:v>9.3996582000000011</c:v>
                </c:pt>
                <c:pt idx="3033">
                  <c:v>9.3996582000000011</c:v>
                </c:pt>
                <c:pt idx="3034">
                  <c:v>9.3996582000000011</c:v>
                </c:pt>
                <c:pt idx="3035">
                  <c:v>9.3996582000000011</c:v>
                </c:pt>
                <c:pt idx="3036">
                  <c:v>9.3996582000000011</c:v>
                </c:pt>
                <c:pt idx="3037">
                  <c:v>9.3996582000000011</c:v>
                </c:pt>
                <c:pt idx="3038">
                  <c:v>9.3996582000000011</c:v>
                </c:pt>
                <c:pt idx="3039">
                  <c:v>9.3996582000000011</c:v>
                </c:pt>
                <c:pt idx="3040">
                  <c:v>9.3996582000000011</c:v>
                </c:pt>
                <c:pt idx="3041">
                  <c:v>9.3996582000000011</c:v>
                </c:pt>
                <c:pt idx="3042">
                  <c:v>9.3996582000000011</c:v>
                </c:pt>
                <c:pt idx="3043">
                  <c:v>9.3996582000000011</c:v>
                </c:pt>
                <c:pt idx="3044">
                  <c:v>9.3996582000000011</c:v>
                </c:pt>
                <c:pt idx="3045">
                  <c:v>9.3996582000000011</c:v>
                </c:pt>
                <c:pt idx="3046">
                  <c:v>9.3996582000000011</c:v>
                </c:pt>
                <c:pt idx="3047">
                  <c:v>9.3996582000000011</c:v>
                </c:pt>
                <c:pt idx="3048">
                  <c:v>9.3996582000000011</c:v>
                </c:pt>
                <c:pt idx="3049">
                  <c:v>9.3996582000000011</c:v>
                </c:pt>
                <c:pt idx="3050">
                  <c:v>9.3996582000000011</c:v>
                </c:pt>
                <c:pt idx="3051">
                  <c:v>9.3996582000000011</c:v>
                </c:pt>
                <c:pt idx="3052">
                  <c:v>9.3996582000000011</c:v>
                </c:pt>
                <c:pt idx="3053">
                  <c:v>9.3996582000000011</c:v>
                </c:pt>
                <c:pt idx="3054">
                  <c:v>9.3996582000000011</c:v>
                </c:pt>
                <c:pt idx="3055">
                  <c:v>9.3996582000000011</c:v>
                </c:pt>
                <c:pt idx="3056">
                  <c:v>9.3996582000000011</c:v>
                </c:pt>
                <c:pt idx="3057">
                  <c:v>9.3996582000000011</c:v>
                </c:pt>
                <c:pt idx="3058">
                  <c:v>9.3996582000000011</c:v>
                </c:pt>
                <c:pt idx="3059">
                  <c:v>9.3996582000000011</c:v>
                </c:pt>
                <c:pt idx="3060">
                  <c:v>9.3996582000000011</c:v>
                </c:pt>
                <c:pt idx="3061">
                  <c:v>9.3996582000000011</c:v>
                </c:pt>
                <c:pt idx="3062">
                  <c:v>9.3996582000000011</c:v>
                </c:pt>
                <c:pt idx="3063">
                  <c:v>9.3996582000000011</c:v>
                </c:pt>
                <c:pt idx="3064">
                  <c:v>9.3996582000000011</c:v>
                </c:pt>
                <c:pt idx="3065">
                  <c:v>9.3996582000000011</c:v>
                </c:pt>
                <c:pt idx="3066">
                  <c:v>9.3996582000000011</c:v>
                </c:pt>
                <c:pt idx="3067">
                  <c:v>9.2995605499999989</c:v>
                </c:pt>
                <c:pt idx="3068">
                  <c:v>9.3996582000000011</c:v>
                </c:pt>
                <c:pt idx="3069">
                  <c:v>9.3996582000000011</c:v>
                </c:pt>
                <c:pt idx="3070">
                  <c:v>9.3996582000000011</c:v>
                </c:pt>
                <c:pt idx="3071">
                  <c:v>9.3996582000000011</c:v>
                </c:pt>
                <c:pt idx="3072">
                  <c:v>9.2995605499999989</c:v>
                </c:pt>
                <c:pt idx="3073">
                  <c:v>9.3996582000000011</c:v>
                </c:pt>
                <c:pt idx="3074">
                  <c:v>9.3996582000000011</c:v>
                </c:pt>
                <c:pt idx="3075">
                  <c:v>9.3996582000000011</c:v>
                </c:pt>
                <c:pt idx="3076">
                  <c:v>9.2995605499999989</c:v>
                </c:pt>
                <c:pt idx="3077">
                  <c:v>9.3996582000000011</c:v>
                </c:pt>
                <c:pt idx="3078">
                  <c:v>9.3996582000000011</c:v>
                </c:pt>
                <c:pt idx="3079">
                  <c:v>9.3996582000000011</c:v>
                </c:pt>
                <c:pt idx="3080">
                  <c:v>9.2995605499999989</c:v>
                </c:pt>
                <c:pt idx="3081">
                  <c:v>9.3996582000000011</c:v>
                </c:pt>
                <c:pt idx="3082">
                  <c:v>9.2995605499999989</c:v>
                </c:pt>
                <c:pt idx="3083">
                  <c:v>9.2995605499999989</c:v>
                </c:pt>
                <c:pt idx="3084">
                  <c:v>9.2995605499999989</c:v>
                </c:pt>
                <c:pt idx="3085">
                  <c:v>9.2995605499999989</c:v>
                </c:pt>
                <c:pt idx="3086">
                  <c:v>9.2995605499999989</c:v>
                </c:pt>
                <c:pt idx="3087">
                  <c:v>9.3996582000000011</c:v>
                </c:pt>
                <c:pt idx="3088">
                  <c:v>9.3996582000000011</c:v>
                </c:pt>
                <c:pt idx="3089">
                  <c:v>9.3996582000000011</c:v>
                </c:pt>
                <c:pt idx="3090">
                  <c:v>9.2995605499999989</c:v>
                </c:pt>
                <c:pt idx="3091">
                  <c:v>9.2995605499999989</c:v>
                </c:pt>
                <c:pt idx="3092">
                  <c:v>9.2995605499999989</c:v>
                </c:pt>
                <c:pt idx="3093">
                  <c:v>9.2995605499999989</c:v>
                </c:pt>
                <c:pt idx="3094">
                  <c:v>9.2995605499999989</c:v>
                </c:pt>
                <c:pt idx="3095">
                  <c:v>9.2995605499999989</c:v>
                </c:pt>
                <c:pt idx="3096">
                  <c:v>9.2995605499999989</c:v>
                </c:pt>
                <c:pt idx="3097">
                  <c:v>9.2995605499999989</c:v>
                </c:pt>
                <c:pt idx="3098">
                  <c:v>9.2995605499999989</c:v>
                </c:pt>
                <c:pt idx="3099">
                  <c:v>9.2995605499999989</c:v>
                </c:pt>
                <c:pt idx="3100">
                  <c:v>9.2995605499999989</c:v>
                </c:pt>
                <c:pt idx="3101">
                  <c:v>9.2995605499999989</c:v>
                </c:pt>
                <c:pt idx="3102">
                  <c:v>9.2995605499999989</c:v>
                </c:pt>
                <c:pt idx="3103">
                  <c:v>9.2995605499999989</c:v>
                </c:pt>
                <c:pt idx="3104">
                  <c:v>9.2995605499999989</c:v>
                </c:pt>
                <c:pt idx="3105">
                  <c:v>9.2995605499999989</c:v>
                </c:pt>
                <c:pt idx="3106">
                  <c:v>9.2995605499999989</c:v>
                </c:pt>
                <c:pt idx="3107">
                  <c:v>9.2995605499999989</c:v>
                </c:pt>
                <c:pt idx="3108">
                  <c:v>9.2995605499999989</c:v>
                </c:pt>
                <c:pt idx="3109">
                  <c:v>9.2995605499999989</c:v>
                </c:pt>
                <c:pt idx="3110">
                  <c:v>9.2995605499999989</c:v>
                </c:pt>
                <c:pt idx="3111">
                  <c:v>9.2995605499999989</c:v>
                </c:pt>
                <c:pt idx="3112">
                  <c:v>9.2995605499999989</c:v>
                </c:pt>
                <c:pt idx="3113">
                  <c:v>9.2995605499999989</c:v>
                </c:pt>
                <c:pt idx="3114">
                  <c:v>9.2995605499999989</c:v>
                </c:pt>
                <c:pt idx="3115">
                  <c:v>9.2995605499999989</c:v>
                </c:pt>
                <c:pt idx="3116">
                  <c:v>9.2995605499999989</c:v>
                </c:pt>
                <c:pt idx="3117">
                  <c:v>9.2995605499999989</c:v>
                </c:pt>
                <c:pt idx="3118">
                  <c:v>9.2995605499999989</c:v>
                </c:pt>
                <c:pt idx="3119">
                  <c:v>9.2995605499999989</c:v>
                </c:pt>
                <c:pt idx="3120">
                  <c:v>9.2995605499999989</c:v>
                </c:pt>
                <c:pt idx="3121">
                  <c:v>9.2995605499999989</c:v>
                </c:pt>
                <c:pt idx="3122">
                  <c:v>9.2995605499999989</c:v>
                </c:pt>
                <c:pt idx="3123">
                  <c:v>9.2995605499999989</c:v>
                </c:pt>
                <c:pt idx="3124">
                  <c:v>9.2995605499999989</c:v>
                </c:pt>
                <c:pt idx="3125">
                  <c:v>9.2995605499999989</c:v>
                </c:pt>
                <c:pt idx="3126">
                  <c:v>9.2995605499999989</c:v>
                </c:pt>
                <c:pt idx="3127">
                  <c:v>9.2995605499999989</c:v>
                </c:pt>
                <c:pt idx="3128">
                  <c:v>9.2995605499999989</c:v>
                </c:pt>
                <c:pt idx="3129">
                  <c:v>9.2995605499999989</c:v>
                </c:pt>
                <c:pt idx="3130">
                  <c:v>9.2995605499999989</c:v>
                </c:pt>
                <c:pt idx="3131">
                  <c:v>9.2995605499999989</c:v>
                </c:pt>
                <c:pt idx="3132">
                  <c:v>9.2995605499999989</c:v>
                </c:pt>
                <c:pt idx="3133">
                  <c:v>9.2995605499999989</c:v>
                </c:pt>
                <c:pt idx="3134">
                  <c:v>9.2995605499999989</c:v>
                </c:pt>
                <c:pt idx="3135">
                  <c:v>9.2995605499999989</c:v>
                </c:pt>
                <c:pt idx="3136">
                  <c:v>9.2995605499999989</c:v>
                </c:pt>
                <c:pt idx="3137">
                  <c:v>9.2995605499999989</c:v>
                </c:pt>
                <c:pt idx="3138">
                  <c:v>9.2995605499999989</c:v>
                </c:pt>
                <c:pt idx="3139">
                  <c:v>9.2995605499999989</c:v>
                </c:pt>
                <c:pt idx="3140">
                  <c:v>9.2995605499999989</c:v>
                </c:pt>
                <c:pt idx="3141">
                  <c:v>9.2995605499999989</c:v>
                </c:pt>
                <c:pt idx="3142">
                  <c:v>9.2995605499999989</c:v>
                </c:pt>
                <c:pt idx="3143">
                  <c:v>9.2995605499999989</c:v>
                </c:pt>
                <c:pt idx="3144">
                  <c:v>9.2995605499999989</c:v>
                </c:pt>
                <c:pt idx="3145">
                  <c:v>9.2995605499999989</c:v>
                </c:pt>
                <c:pt idx="3146">
                  <c:v>9.2995605499999989</c:v>
                </c:pt>
                <c:pt idx="3147">
                  <c:v>9.2995605499999989</c:v>
                </c:pt>
                <c:pt idx="3148">
                  <c:v>9.2995605499999989</c:v>
                </c:pt>
                <c:pt idx="3149">
                  <c:v>9.2995605499999989</c:v>
                </c:pt>
                <c:pt idx="3150">
                  <c:v>9.2995605499999989</c:v>
                </c:pt>
                <c:pt idx="3151">
                  <c:v>9.2995605499999989</c:v>
                </c:pt>
                <c:pt idx="3152">
                  <c:v>9.2995605499999989</c:v>
                </c:pt>
                <c:pt idx="3153">
                  <c:v>9.2995605499999989</c:v>
                </c:pt>
                <c:pt idx="3154">
                  <c:v>9.2995605499999989</c:v>
                </c:pt>
                <c:pt idx="3155">
                  <c:v>9.2995605499999989</c:v>
                </c:pt>
                <c:pt idx="3156">
                  <c:v>9.2995605499999989</c:v>
                </c:pt>
                <c:pt idx="3157">
                  <c:v>9.2995605499999989</c:v>
                </c:pt>
                <c:pt idx="3158">
                  <c:v>9.2995605499999989</c:v>
                </c:pt>
                <c:pt idx="3159">
                  <c:v>9.2995605499999989</c:v>
                </c:pt>
                <c:pt idx="3160">
                  <c:v>9.2995605499999989</c:v>
                </c:pt>
                <c:pt idx="3161">
                  <c:v>9.199707029999999</c:v>
                </c:pt>
                <c:pt idx="3162">
                  <c:v>9.199707029999999</c:v>
                </c:pt>
                <c:pt idx="3163">
                  <c:v>9.2995605499999989</c:v>
                </c:pt>
                <c:pt idx="3164">
                  <c:v>9.199707029999999</c:v>
                </c:pt>
                <c:pt idx="3165">
                  <c:v>9.199707029999999</c:v>
                </c:pt>
                <c:pt idx="3166">
                  <c:v>9.199707029999999</c:v>
                </c:pt>
                <c:pt idx="3167">
                  <c:v>9.2995605499999989</c:v>
                </c:pt>
                <c:pt idx="3168">
                  <c:v>9.199707029999999</c:v>
                </c:pt>
                <c:pt idx="3169">
                  <c:v>9.2995605499999989</c:v>
                </c:pt>
                <c:pt idx="3170">
                  <c:v>9.199707029999999</c:v>
                </c:pt>
                <c:pt idx="3171">
                  <c:v>9.199707029999999</c:v>
                </c:pt>
                <c:pt idx="3172">
                  <c:v>9.199707029999999</c:v>
                </c:pt>
                <c:pt idx="3173">
                  <c:v>9.2995605499999989</c:v>
                </c:pt>
                <c:pt idx="3174">
                  <c:v>9.199707029999999</c:v>
                </c:pt>
                <c:pt idx="3175">
                  <c:v>9.199707029999999</c:v>
                </c:pt>
                <c:pt idx="3176">
                  <c:v>9.199707029999999</c:v>
                </c:pt>
                <c:pt idx="3177">
                  <c:v>9.199707029999999</c:v>
                </c:pt>
                <c:pt idx="3178">
                  <c:v>9.199707029999999</c:v>
                </c:pt>
                <c:pt idx="3179">
                  <c:v>9.199707029999999</c:v>
                </c:pt>
                <c:pt idx="3180">
                  <c:v>9.199707029999999</c:v>
                </c:pt>
                <c:pt idx="3181">
                  <c:v>9.199707029999999</c:v>
                </c:pt>
                <c:pt idx="3182">
                  <c:v>9.199707029999999</c:v>
                </c:pt>
                <c:pt idx="3183">
                  <c:v>9.199707029999999</c:v>
                </c:pt>
                <c:pt idx="3184">
                  <c:v>9.199707029999999</c:v>
                </c:pt>
                <c:pt idx="3185">
                  <c:v>9.199707029999999</c:v>
                </c:pt>
                <c:pt idx="3186">
                  <c:v>9.199707029999999</c:v>
                </c:pt>
                <c:pt idx="3187">
                  <c:v>9.199707029999999</c:v>
                </c:pt>
                <c:pt idx="3188">
                  <c:v>9.199707029999999</c:v>
                </c:pt>
                <c:pt idx="3189">
                  <c:v>9.199707029999999</c:v>
                </c:pt>
                <c:pt idx="3190">
                  <c:v>9.199707029999999</c:v>
                </c:pt>
                <c:pt idx="3191">
                  <c:v>9.199707029999999</c:v>
                </c:pt>
                <c:pt idx="3192">
                  <c:v>9.199707029999999</c:v>
                </c:pt>
                <c:pt idx="3193">
                  <c:v>9.199707029999999</c:v>
                </c:pt>
                <c:pt idx="3194">
                  <c:v>9.199707029999999</c:v>
                </c:pt>
                <c:pt idx="3195">
                  <c:v>9.199707029999999</c:v>
                </c:pt>
                <c:pt idx="3196">
                  <c:v>9.199707029999999</c:v>
                </c:pt>
                <c:pt idx="3197">
                  <c:v>9.199707029999999</c:v>
                </c:pt>
                <c:pt idx="3198">
                  <c:v>9.199707029999999</c:v>
                </c:pt>
                <c:pt idx="3199">
                  <c:v>9.199707029999999</c:v>
                </c:pt>
                <c:pt idx="3200">
                  <c:v>9.199707029999999</c:v>
                </c:pt>
                <c:pt idx="3201">
                  <c:v>9.199707029999999</c:v>
                </c:pt>
                <c:pt idx="3202">
                  <c:v>9.199707029999999</c:v>
                </c:pt>
                <c:pt idx="3203">
                  <c:v>9.199707029999999</c:v>
                </c:pt>
                <c:pt idx="3204">
                  <c:v>9.199707029999999</c:v>
                </c:pt>
                <c:pt idx="3205">
                  <c:v>9.199707029999999</c:v>
                </c:pt>
                <c:pt idx="3206">
                  <c:v>9.199707029999999</c:v>
                </c:pt>
                <c:pt idx="3207">
                  <c:v>9.199707029999999</c:v>
                </c:pt>
                <c:pt idx="3208">
                  <c:v>9.199707029999999</c:v>
                </c:pt>
                <c:pt idx="3209">
                  <c:v>9.199707029999999</c:v>
                </c:pt>
                <c:pt idx="3210">
                  <c:v>9.199707029999999</c:v>
                </c:pt>
                <c:pt idx="3211">
                  <c:v>9.199707029999999</c:v>
                </c:pt>
                <c:pt idx="3212">
                  <c:v>9.199707029999999</c:v>
                </c:pt>
                <c:pt idx="3213">
                  <c:v>9.199707029999999</c:v>
                </c:pt>
                <c:pt idx="3214">
                  <c:v>9.199707029999999</c:v>
                </c:pt>
                <c:pt idx="3215">
                  <c:v>9.199707029999999</c:v>
                </c:pt>
                <c:pt idx="3216">
                  <c:v>9.199707029999999</c:v>
                </c:pt>
                <c:pt idx="3217">
                  <c:v>9.199707029999999</c:v>
                </c:pt>
                <c:pt idx="3218">
                  <c:v>9.199707029999999</c:v>
                </c:pt>
                <c:pt idx="3219">
                  <c:v>9.199707029999999</c:v>
                </c:pt>
                <c:pt idx="3220">
                  <c:v>9.199707029999999</c:v>
                </c:pt>
                <c:pt idx="3221">
                  <c:v>9.199707029999999</c:v>
                </c:pt>
                <c:pt idx="3222">
                  <c:v>9.199707029999999</c:v>
                </c:pt>
                <c:pt idx="3223">
                  <c:v>9.199707029999999</c:v>
                </c:pt>
                <c:pt idx="3224">
                  <c:v>9.199707029999999</c:v>
                </c:pt>
                <c:pt idx="3225">
                  <c:v>9.199707029999999</c:v>
                </c:pt>
                <c:pt idx="3226">
                  <c:v>9.199707029999999</c:v>
                </c:pt>
                <c:pt idx="3227">
                  <c:v>9.199707029999999</c:v>
                </c:pt>
                <c:pt idx="3228">
                  <c:v>9.199707029999999</c:v>
                </c:pt>
                <c:pt idx="3229">
                  <c:v>9.199707029999999</c:v>
                </c:pt>
                <c:pt idx="3230">
                  <c:v>9.199707029999999</c:v>
                </c:pt>
                <c:pt idx="3231">
                  <c:v>9.199707029999999</c:v>
                </c:pt>
                <c:pt idx="3232">
                  <c:v>9.199707029999999</c:v>
                </c:pt>
                <c:pt idx="3233">
                  <c:v>9.199707029999999</c:v>
                </c:pt>
                <c:pt idx="3234">
                  <c:v>9.199707029999999</c:v>
                </c:pt>
                <c:pt idx="3235">
                  <c:v>9.199707029999999</c:v>
                </c:pt>
                <c:pt idx="3236">
                  <c:v>9.199707029999999</c:v>
                </c:pt>
                <c:pt idx="3237">
                  <c:v>9.199707029999999</c:v>
                </c:pt>
                <c:pt idx="3238">
                  <c:v>9.199707029999999</c:v>
                </c:pt>
                <c:pt idx="3239">
                  <c:v>9.199707029999999</c:v>
                </c:pt>
                <c:pt idx="3240">
                  <c:v>9.0996093800000004</c:v>
                </c:pt>
                <c:pt idx="3241">
                  <c:v>9.199707029999999</c:v>
                </c:pt>
                <c:pt idx="3242">
                  <c:v>9.199707029999999</c:v>
                </c:pt>
                <c:pt idx="3243">
                  <c:v>9.0996093800000004</c:v>
                </c:pt>
                <c:pt idx="3244">
                  <c:v>9.199707029999999</c:v>
                </c:pt>
                <c:pt idx="3245">
                  <c:v>9.199707029999999</c:v>
                </c:pt>
                <c:pt idx="3246">
                  <c:v>9.199707029999999</c:v>
                </c:pt>
                <c:pt idx="3247">
                  <c:v>9.199707029999999</c:v>
                </c:pt>
                <c:pt idx="3248">
                  <c:v>9.199707029999999</c:v>
                </c:pt>
                <c:pt idx="3249">
                  <c:v>9.199707029999999</c:v>
                </c:pt>
                <c:pt idx="3250">
                  <c:v>9.199707029999999</c:v>
                </c:pt>
                <c:pt idx="3251">
                  <c:v>9.199707029999999</c:v>
                </c:pt>
                <c:pt idx="3252">
                  <c:v>9.199707029999999</c:v>
                </c:pt>
                <c:pt idx="3253">
                  <c:v>9.199707029999999</c:v>
                </c:pt>
                <c:pt idx="3254">
                  <c:v>9.199707029999999</c:v>
                </c:pt>
                <c:pt idx="3255">
                  <c:v>9.0996093800000004</c:v>
                </c:pt>
                <c:pt idx="3256">
                  <c:v>9.199707029999999</c:v>
                </c:pt>
                <c:pt idx="3257">
                  <c:v>9.0996093800000004</c:v>
                </c:pt>
                <c:pt idx="3258">
                  <c:v>9.0996093800000004</c:v>
                </c:pt>
                <c:pt idx="3259">
                  <c:v>9.0996093800000004</c:v>
                </c:pt>
                <c:pt idx="3260">
                  <c:v>9.0996093800000004</c:v>
                </c:pt>
                <c:pt idx="3261">
                  <c:v>9.0996093800000004</c:v>
                </c:pt>
                <c:pt idx="3262">
                  <c:v>9.0996093800000004</c:v>
                </c:pt>
                <c:pt idx="3263">
                  <c:v>9.0996093800000004</c:v>
                </c:pt>
                <c:pt idx="3264">
                  <c:v>9.0996093800000004</c:v>
                </c:pt>
                <c:pt idx="3265">
                  <c:v>9.0996093800000004</c:v>
                </c:pt>
                <c:pt idx="3266">
                  <c:v>9.0996093800000004</c:v>
                </c:pt>
                <c:pt idx="3267">
                  <c:v>9.0996093800000004</c:v>
                </c:pt>
                <c:pt idx="3268">
                  <c:v>9.0996093800000004</c:v>
                </c:pt>
                <c:pt idx="3269">
                  <c:v>9.0996093800000004</c:v>
                </c:pt>
                <c:pt idx="3270">
                  <c:v>9.0996093800000004</c:v>
                </c:pt>
                <c:pt idx="3271">
                  <c:v>9.0996093800000004</c:v>
                </c:pt>
                <c:pt idx="3272">
                  <c:v>9.0996093800000004</c:v>
                </c:pt>
                <c:pt idx="3273">
                  <c:v>9.0996093800000004</c:v>
                </c:pt>
                <c:pt idx="3274">
                  <c:v>9.0996093800000004</c:v>
                </c:pt>
                <c:pt idx="3275">
                  <c:v>9.0996093800000004</c:v>
                </c:pt>
                <c:pt idx="3276">
                  <c:v>9.0996093800000004</c:v>
                </c:pt>
                <c:pt idx="3277">
                  <c:v>9.0996093800000004</c:v>
                </c:pt>
                <c:pt idx="3278">
                  <c:v>9.0996093800000004</c:v>
                </c:pt>
                <c:pt idx="3279">
                  <c:v>9.0996093800000004</c:v>
                </c:pt>
                <c:pt idx="3280">
                  <c:v>9.0996093800000004</c:v>
                </c:pt>
                <c:pt idx="3281">
                  <c:v>9.0996093800000004</c:v>
                </c:pt>
                <c:pt idx="3282">
                  <c:v>9.0996093800000004</c:v>
                </c:pt>
                <c:pt idx="3283">
                  <c:v>9.0996093800000004</c:v>
                </c:pt>
                <c:pt idx="3284">
                  <c:v>9.0996093800000004</c:v>
                </c:pt>
                <c:pt idx="3285">
                  <c:v>9.0996093800000004</c:v>
                </c:pt>
                <c:pt idx="3286">
                  <c:v>9.0996093800000004</c:v>
                </c:pt>
                <c:pt idx="3287">
                  <c:v>9.0996093800000004</c:v>
                </c:pt>
                <c:pt idx="3288">
                  <c:v>9.0996093800000004</c:v>
                </c:pt>
                <c:pt idx="3289">
                  <c:v>9.0996093800000004</c:v>
                </c:pt>
                <c:pt idx="3290">
                  <c:v>9.0996093800000004</c:v>
                </c:pt>
                <c:pt idx="3291">
                  <c:v>9.0996093800000004</c:v>
                </c:pt>
                <c:pt idx="3292">
                  <c:v>9.0996093800000004</c:v>
                </c:pt>
                <c:pt idx="3293">
                  <c:v>9.0996093800000004</c:v>
                </c:pt>
                <c:pt idx="3294">
                  <c:v>9.0996093800000004</c:v>
                </c:pt>
                <c:pt idx="3295">
                  <c:v>9.0996093800000004</c:v>
                </c:pt>
                <c:pt idx="3296">
                  <c:v>9.0996093800000004</c:v>
                </c:pt>
                <c:pt idx="3297">
                  <c:v>9.0996093800000004</c:v>
                </c:pt>
                <c:pt idx="3298">
                  <c:v>9.0996093800000004</c:v>
                </c:pt>
                <c:pt idx="3299">
                  <c:v>9.0996093800000004</c:v>
                </c:pt>
                <c:pt idx="3300">
                  <c:v>9.0996093800000004</c:v>
                </c:pt>
                <c:pt idx="3301">
                  <c:v>9.0996093800000004</c:v>
                </c:pt>
                <c:pt idx="3302">
                  <c:v>9.0996093800000004</c:v>
                </c:pt>
                <c:pt idx="3303">
                  <c:v>9.0996093800000004</c:v>
                </c:pt>
                <c:pt idx="3304">
                  <c:v>9.0996093800000004</c:v>
                </c:pt>
                <c:pt idx="3305">
                  <c:v>9.0996093800000004</c:v>
                </c:pt>
                <c:pt idx="3306">
                  <c:v>9.0996093800000004</c:v>
                </c:pt>
                <c:pt idx="3307">
                  <c:v>9.0996093800000004</c:v>
                </c:pt>
                <c:pt idx="3308">
                  <c:v>9.0996093800000004</c:v>
                </c:pt>
                <c:pt idx="3309">
                  <c:v>9.0996093800000004</c:v>
                </c:pt>
                <c:pt idx="3310">
                  <c:v>9.0996093800000004</c:v>
                </c:pt>
                <c:pt idx="3311">
                  <c:v>9.0996093800000004</c:v>
                </c:pt>
                <c:pt idx="3312">
                  <c:v>9.0996093800000004</c:v>
                </c:pt>
                <c:pt idx="3313">
                  <c:v>9.0996093800000004</c:v>
                </c:pt>
                <c:pt idx="3314">
                  <c:v>9.0996093800000004</c:v>
                </c:pt>
                <c:pt idx="3315">
                  <c:v>9.0996093800000004</c:v>
                </c:pt>
                <c:pt idx="3316">
                  <c:v>9.0996093800000004</c:v>
                </c:pt>
                <c:pt idx="3317">
                  <c:v>9.0996093800000004</c:v>
                </c:pt>
                <c:pt idx="3318">
                  <c:v>9.0996093800000004</c:v>
                </c:pt>
                <c:pt idx="3319">
                  <c:v>9.0996093800000004</c:v>
                </c:pt>
                <c:pt idx="3320">
                  <c:v>9.0996093800000004</c:v>
                </c:pt>
                <c:pt idx="3321">
                  <c:v>9.0996093800000004</c:v>
                </c:pt>
                <c:pt idx="3322">
                  <c:v>9.0996093800000004</c:v>
                </c:pt>
                <c:pt idx="3323">
                  <c:v>9.0996093800000004</c:v>
                </c:pt>
                <c:pt idx="3324">
                  <c:v>9.0996093800000004</c:v>
                </c:pt>
                <c:pt idx="3325">
                  <c:v>9.0996093800000004</c:v>
                </c:pt>
                <c:pt idx="3326">
                  <c:v>9.0996093800000004</c:v>
                </c:pt>
                <c:pt idx="3327">
                  <c:v>9.0996093800000004</c:v>
                </c:pt>
                <c:pt idx="3328">
                  <c:v>9.0996093800000004</c:v>
                </c:pt>
                <c:pt idx="3329">
                  <c:v>9.0996093800000004</c:v>
                </c:pt>
                <c:pt idx="3330">
                  <c:v>9.0996093800000004</c:v>
                </c:pt>
                <c:pt idx="3331">
                  <c:v>9.0996093800000004</c:v>
                </c:pt>
                <c:pt idx="3332">
                  <c:v>9.0996093800000004</c:v>
                </c:pt>
                <c:pt idx="3333">
                  <c:v>9.0996093800000004</c:v>
                </c:pt>
                <c:pt idx="3334">
                  <c:v>9.0996093800000004</c:v>
                </c:pt>
                <c:pt idx="3335">
                  <c:v>9.0996093800000004</c:v>
                </c:pt>
                <c:pt idx="3336">
                  <c:v>9.0996093800000004</c:v>
                </c:pt>
                <c:pt idx="3337">
                  <c:v>8.999511720000001</c:v>
                </c:pt>
                <c:pt idx="3338">
                  <c:v>8.999511720000001</c:v>
                </c:pt>
                <c:pt idx="3339">
                  <c:v>9.0996093800000004</c:v>
                </c:pt>
                <c:pt idx="3340">
                  <c:v>9.0996093800000004</c:v>
                </c:pt>
                <c:pt idx="3341">
                  <c:v>8.999511720000001</c:v>
                </c:pt>
                <c:pt idx="3342">
                  <c:v>9.0996093800000004</c:v>
                </c:pt>
                <c:pt idx="3343">
                  <c:v>8.999511720000001</c:v>
                </c:pt>
                <c:pt idx="3344">
                  <c:v>8.999511720000001</c:v>
                </c:pt>
                <c:pt idx="3345">
                  <c:v>9.0996093800000004</c:v>
                </c:pt>
                <c:pt idx="3346">
                  <c:v>9.0996093800000004</c:v>
                </c:pt>
                <c:pt idx="3347">
                  <c:v>8.999511720000001</c:v>
                </c:pt>
                <c:pt idx="3348">
                  <c:v>8.999511720000001</c:v>
                </c:pt>
                <c:pt idx="3349">
                  <c:v>8.999511720000001</c:v>
                </c:pt>
                <c:pt idx="3350">
                  <c:v>8.999511720000001</c:v>
                </c:pt>
                <c:pt idx="3351">
                  <c:v>8.999511720000001</c:v>
                </c:pt>
                <c:pt idx="3352">
                  <c:v>8.999511720000001</c:v>
                </c:pt>
                <c:pt idx="3353">
                  <c:v>8.999511720000001</c:v>
                </c:pt>
                <c:pt idx="3354">
                  <c:v>8.999511720000001</c:v>
                </c:pt>
                <c:pt idx="3355">
                  <c:v>8.999511720000001</c:v>
                </c:pt>
                <c:pt idx="3356">
                  <c:v>8.999511720000001</c:v>
                </c:pt>
                <c:pt idx="3357">
                  <c:v>8.999511720000001</c:v>
                </c:pt>
                <c:pt idx="3358">
                  <c:v>8.999511720000001</c:v>
                </c:pt>
                <c:pt idx="3359">
                  <c:v>8.999511720000001</c:v>
                </c:pt>
                <c:pt idx="3360">
                  <c:v>8.999511720000001</c:v>
                </c:pt>
                <c:pt idx="3361">
                  <c:v>8.999511720000001</c:v>
                </c:pt>
                <c:pt idx="3362">
                  <c:v>8.999511720000001</c:v>
                </c:pt>
                <c:pt idx="3363">
                  <c:v>8.999511720000001</c:v>
                </c:pt>
                <c:pt idx="3364">
                  <c:v>8.999511720000001</c:v>
                </c:pt>
                <c:pt idx="3365">
                  <c:v>8.999511720000001</c:v>
                </c:pt>
                <c:pt idx="3366">
                  <c:v>8.999511720000001</c:v>
                </c:pt>
                <c:pt idx="3367">
                  <c:v>8.999511720000001</c:v>
                </c:pt>
                <c:pt idx="3368">
                  <c:v>8.999511720000001</c:v>
                </c:pt>
                <c:pt idx="3369">
                  <c:v>8.999511720000001</c:v>
                </c:pt>
                <c:pt idx="3370">
                  <c:v>8.999511720000001</c:v>
                </c:pt>
                <c:pt idx="3371">
                  <c:v>8.999511720000001</c:v>
                </c:pt>
                <c:pt idx="3372">
                  <c:v>8.999511720000001</c:v>
                </c:pt>
                <c:pt idx="3373">
                  <c:v>8.999511720000001</c:v>
                </c:pt>
                <c:pt idx="3374">
                  <c:v>8.999511720000001</c:v>
                </c:pt>
                <c:pt idx="3375">
                  <c:v>8.999511720000001</c:v>
                </c:pt>
                <c:pt idx="3376">
                  <c:v>8.999511720000001</c:v>
                </c:pt>
                <c:pt idx="3377">
                  <c:v>8.999511720000001</c:v>
                </c:pt>
                <c:pt idx="3378">
                  <c:v>8.999511720000001</c:v>
                </c:pt>
                <c:pt idx="3379">
                  <c:v>8.999511720000001</c:v>
                </c:pt>
                <c:pt idx="3380">
                  <c:v>8.999511720000001</c:v>
                </c:pt>
                <c:pt idx="3381">
                  <c:v>8.999511720000001</c:v>
                </c:pt>
                <c:pt idx="3382">
                  <c:v>8.999511720000001</c:v>
                </c:pt>
                <c:pt idx="3383">
                  <c:v>8.999511720000001</c:v>
                </c:pt>
                <c:pt idx="3384">
                  <c:v>8.999511720000001</c:v>
                </c:pt>
                <c:pt idx="3385">
                  <c:v>8.999511720000001</c:v>
                </c:pt>
                <c:pt idx="3386">
                  <c:v>8.999511720000001</c:v>
                </c:pt>
                <c:pt idx="3387">
                  <c:v>8.999511720000001</c:v>
                </c:pt>
                <c:pt idx="3388">
                  <c:v>8.999511720000001</c:v>
                </c:pt>
                <c:pt idx="3389">
                  <c:v>8.999511720000001</c:v>
                </c:pt>
                <c:pt idx="3390">
                  <c:v>8.999511720000001</c:v>
                </c:pt>
                <c:pt idx="3391">
                  <c:v>8.999511720000001</c:v>
                </c:pt>
                <c:pt idx="3392">
                  <c:v>8.999511720000001</c:v>
                </c:pt>
                <c:pt idx="3393">
                  <c:v>8.999511720000001</c:v>
                </c:pt>
                <c:pt idx="3394">
                  <c:v>8.999511720000001</c:v>
                </c:pt>
                <c:pt idx="3395">
                  <c:v>8.999511720000001</c:v>
                </c:pt>
                <c:pt idx="3396">
                  <c:v>8.999511720000001</c:v>
                </c:pt>
                <c:pt idx="3397">
                  <c:v>8.999511720000001</c:v>
                </c:pt>
                <c:pt idx="3398">
                  <c:v>8.999511720000001</c:v>
                </c:pt>
                <c:pt idx="3399">
                  <c:v>8.999511720000001</c:v>
                </c:pt>
                <c:pt idx="3400">
                  <c:v>8.999511720000001</c:v>
                </c:pt>
                <c:pt idx="3401">
                  <c:v>8.999511720000001</c:v>
                </c:pt>
                <c:pt idx="3402">
                  <c:v>8.999511720000001</c:v>
                </c:pt>
                <c:pt idx="3403">
                  <c:v>8.999511720000001</c:v>
                </c:pt>
                <c:pt idx="3404">
                  <c:v>8.999511720000001</c:v>
                </c:pt>
                <c:pt idx="3405">
                  <c:v>8.999511720000001</c:v>
                </c:pt>
                <c:pt idx="3406">
                  <c:v>8.999511720000001</c:v>
                </c:pt>
                <c:pt idx="3407">
                  <c:v>8.999511720000001</c:v>
                </c:pt>
                <c:pt idx="3408">
                  <c:v>8.999511720000001</c:v>
                </c:pt>
                <c:pt idx="3409">
                  <c:v>8.999511720000001</c:v>
                </c:pt>
                <c:pt idx="3410">
                  <c:v>8.999511720000001</c:v>
                </c:pt>
                <c:pt idx="3411">
                  <c:v>8.999511720000001</c:v>
                </c:pt>
                <c:pt idx="3412">
                  <c:v>8.999511720000001</c:v>
                </c:pt>
                <c:pt idx="3413">
                  <c:v>8.999511720000001</c:v>
                </c:pt>
                <c:pt idx="3414">
                  <c:v>8.999511720000001</c:v>
                </c:pt>
                <c:pt idx="3415">
                  <c:v>8.999511720000001</c:v>
                </c:pt>
                <c:pt idx="3416">
                  <c:v>8.999511720000001</c:v>
                </c:pt>
                <c:pt idx="3417">
                  <c:v>8.999511720000001</c:v>
                </c:pt>
                <c:pt idx="3418">
                  <c:v>8.999511720000001</c:v>
                </c:pt>
                <c:pt idx="3419">
                  <c:v>8.999511720000001</c:v>
                </c:pt>
                <c:pt idx="3420">
                  <c:v>8.999511720000001</c:v>
                </c:pt>
                <c:pt idx="3421">
                  <c:v>8.999511720000001</c:v>
                </c:pt>
                <c:pt idx="3422">
                  <c:v>8.999511720000001</c:v>
                </c:pt>
                <c:pt idx="3423">
                  <c:v>8.999511720000001</c:v>
                </c:pt>
                <c:pt idx="3424">
                  <c:v>8.999511720000001</c:v>
                </c:pt>
                <c:pt idx="3425">
                  <c:v>8.999511720000001</c:v>
                </c:pt>
                <c:pt idx="3426">
                  <c:v>8.999511720000001</c:v>
                </c:pt>
                <c:pt idx="3427">
                  <c:v>8.999511720000001</c:v>
                </c:pt>
                <c:pt idx="3428">
                  <c:v>8.999511720000001</c:v>
                </c:pt>
                <c:pt idx="3429">
                  <c:v>8.999511720000001</c:v>
                </c:pt>
                <c:pt idx="3430">
                  <c:v>8.8996582000000011</c:v>
                </c:pt>
                <c:pt idx="3431">
                  <c:v>8.999511720000001</c:v>
                </c:pt>
                <c:pt idx="3432">
                  <c:v>8.999511720000001</c:v>
                </c:pt>
                <c:pt idx="3433">
                  <c:v>8.8996582000000011</c:v>
                </c:pt>
                <c:pt idx="3434">
                  <c:v>8.8996582000000011</c:v>
                </c:pt>
                <c:pt idx="3435">
                  <c:v>8.8996582000000011</c:v>
                </c:pt>
                <c:pt idx="3436">
                  <c:v>8.8996582000000011</c:v>
                </c:pt>
                <c:pt idx="3437">
                  <c:v>8.999511720000001</c:v>
                </c:pt>
                <c:pt idx="3438">
                  <c:v>8.8996582000000011</c:v>
                </c:pt>
                <c:pt idx="3439">
                  <c:v>8.8996582000000011</c:v>
                </c:pt>
                <c:pt idx="3440">
                  <c:v>8.8996582000000011</c:v>
                </c:pt>
                <c:pt idx="3441">
                  <c:v>8.999511720000001</c:v>
                </c:pt>
                <c:pt idx="3442">
                  <c:v>8.999511720000001</c:v>
                </c:pt>
                <c:pt idx="3443">
                  <c:v>8.8996582000000011</c:v>
                </c:pt>
                <c:pt idx="3444">
                  <c:v>8.8996582000000011</c:v>
                </c:pt>
                <c:pt idx="3445">
                  <c:v>8.8996582000000011</c:v>
                </c:pt>
                <c:pt idx="3446">
                  <c:v>8.8996582000000011</c:v>
                </c:pt>
                <c:pt idx="3447">
                  <c:v>8.8996582000000011</c:v>
                </c:pt>
                <c:pt idx="3448">
                  <c:v>8.8996582000000011</c:v>
                </c:pt>
                <c:pt idx="3449">
                  <c:v>8.8996582000000011</c:v>
                </c:pt>
                <c:pt idx="3450">
                  <c:v>8.8996582000000011</c:v>
                </c:pt>
                <c:pt idx="3451">
                  <c:v>8.8996582000000011</c:v>
                </c:pt>
                <c:pt idx="3452">
                  <c:v>8.8996582000000011</c:v>
                </c:pt>
                <c:pt idx="3453">
                  <c:v>8.8996582000000011</c:v>
                </c:pt>
                <c:pt idx="3454">
                  <c:v>8.8996582000000011</c:v>
                </c:pt>
                <c:pt idx="3455">
                  <c:v>8.8996582000000011</c:v>
                </c:pt>
                <c:pt idx="3456">
                  <c:v>8.8996582000000011</c:v>
                </c:pt>
                <c:pt idx="3457">
                  <c:v>8.8996582000000011</c:v>
                </c:pt>
                <c:pt idx="3458">
                  <c:v>8.8996582000000011</c:v>
                </c:pt>
                <c:pt idx="3459">
                  <c:v>8.8996582000000011</c:v>
                </c:pt>
                <c:pt idx="3460">
                  <c:v>8.8996582000000011</c:v>
                </c:pt>
                <c:pt idx="3461">
                  <c:v>8.8996582000000011</c:v>
                </c:pt>
                <c:pt idx="3462">
                  <c:v>8.8996582000000011</c:v>
                </c:pt>
                <c:pt idx="3463">
                  <c:v>8.8996582000000011</c:v>
                </c:pt>
                <c:pt idx="3464">
                  <c:v>8.8996582000000011</c:v>
                </c:pt>
                <c:pt idx="3465">
                  <c:v>8.8996582000000011</c:v>
                </c:pt>
                <c:pt idx="3466">
                  <c:v>8.8996582000000011</c:v>
                </c:pt>
                <c:pt idx="3467">
                  <c:v>8.8996582000000011</c:v>
                </c:pt>
                <c:pt idx="3468">
                  <c:v>8.8996582000000011</c:v>
                </c:pt>
                <c:pt idx="3469">
                  <c:v>8.8996582000000011</c:v>
                </c:pt>
                <c:pt idx="3470">
                  <c:v>8.8996582000000011</c:v>
                </c:pt>
                <c:pt idx="3471">
                  <c:v>8.8996582000000011</c:v>
                </c:pt>
                <c:pt idx="3472">
                  <c:v>8.8996582000000011</c:v>
                </c:pt>
                <c:pt idx="3473">
                  <c:v>8.8996582000000011</c:v>
                </c:pt>
                <c:pt idx="3474">
                  <c:v>8.8996582000000011</c:v>
                </c:pt>
                <c:pt idx="3475">
                  <c:v>8.8996582000000011</c:v>
                </c:pt>
                <c:pt idx="3476">
                  <c:v>8.8996582000000011</c:v>
                </c:pt>
                <c:pt idx="3477">
                  <c:v>8.8996582000000011</c:v>
                </c:pt>
                <c:pt idx="3478">
                  <c:v>8.8996582000000011</c:v>
                </c:pt>
                <c:pt idx="3479">
                  <c:v>8.8996582000000011</c:v>
                </c:pt>
                <c:pt idx="3480">
                  <c:v>8.8996582000000011</c:v>
                </c:pt>
                <c:pt idx="3481">
                  <c:v>8.8996582000000011</c:v>
                </c:pt>
                <c:pt idx="3482">
                  <c:v>8.8996582000000011</c:v>
                </c:pt>
                <c:pt idx="3483">
                  <c:v>8.8996582000000011</c:v>
                </c:pt>
                <c:pt idx="3484">
                  <c:v>8.8996582000000011</c:v>
                </c:pt>
                <c:pt idx="3485">
                  <c:v>8.8996582000000011</c:v>
                </c:pt>
                <c:pt idx="3486">
                  <c:v>8.8996582000000011</c:v>
                </c:pt>
                <c:pt idx="3487">
                  <c:v>8.8996582000000011</c:v>
                </c:pt>
                <c:pt idx="3488">
                  <c:v>8.8996582000000011</c:v>
                </c:pt>
                <c:pt idx="3489">
                  <c:v>8.8996582000000011</c:v>
                </c:pt>
                <c:pt idx="3490">
                  <c:v>8.8996582000000011</c:v>
                </c:pt>
                <c:pt idx="3491">
                  <c:v>8.8996582000000011</c:v>
                </c:pt>
                <c:pt idx="3492">
                  <c:v>8.8996582000000011</c:v>
                </c:pt>
                <c:pt idx="3493">
                  <c:v>8.8996582000000011</c:v>
                </c:pt>
                <c:pt idx="3494">
                  <c:v>8.8996582000000011</c:v>
                </c:pt>
                <c:pt idx="3495">
                  <c:v>8.8996582000000011</c:v>
                </c:pt>
                <c:pt idx="3496">
                  <c:v>8.8996582000000011</c:v>
                </c:pt>
                <c:pt idx="3497">
                  <c:v>8.8996582000000011</c:v>
                </c:pt>
                <c:pt idx="3498">
                  <c:v>8.8996582000000011</c:v>
                </c:pt>
                <c:pt idx="3499">
                  <c:v>8.8996582000000011</c:v>
                </c:pt>
                <c:pt idx="3500">
                  <c:v>8.8996582000000011</c:v>
                </c:pt>
                <c:pt idx="3501">
                  <c:v>8.8996582000000011</c:v>
                </c:pt>
                <c:pt idx="3502">
                  <c:v>8.8996582000000011</c:v>
                </c:pt>
                <c:pt idx="3503">
                  <c:v>8.8996582000000011</c:v>
                </c:pt>
                <c:pt idx="3504">
                  <c:v>8.8996582000000011</c:v>
                </c:pt>
                <c:pt idx="3505">
                  <c:v>8.8996582000000011</c:v>
                </c:pt>
                <c:pt idx="3506">
                  <c:v>8.8996582000000011</c:v>
                </c:pt>
                <c:pt idx="3507">
                  <c:v>8.8996582000000011</c:v>
                </c:pt>
                <c:pt idx="3508">
                  <c:v>8.8996582000000011</c:v>
                </c:pt>
                <c:pt idx="3509">
                  <c:v>8.8996582000000011</c:v>
                </c:pt>
                <c:pt idx="3510">
                  <c:v>8.8996582000000011</c:v>
                </c:pt>
                <c:pt idx="3511">
                  <c:v>8.8996582000000011</c:v>
                </c:pt>
                <c:pt idx="3512">
                  <c:v>8.8996582000000011</c:v>
                </c:pt>
                <c:pt idx="3513">
                  <c:v>8.8996582000000011</c:v>
                </c:pt>
                <c:pt idx="3514">
                  <c:v>8.8996582000000011</c:v>
                </c:pt>
                <c:pt idx="3515">
                  <c:v>8.8996582000000011</c:v>
                </c:pt>
                <c:pt idx="3516">
                  <c:v>8.8996582000000011</c:v>
                </c:pt>
                <c:pt idx="3517">
                  <c:v>8.8996582000000011</c:v>
                </c:pt>
                <c:pt idx="3518">
                  <c:v>8.8996582000000011</c:v>
                </c:pt>
                <c:pt idx="3519">
                  <c:v>8.8996582000000011</c:v>
                </c:pt>
                <c:pt idx="3520">
                  <c:v>8.8996582000000011</c:v>
                </c:pt>
                <c:pt idx="3521">
                  <c:v>8.8996582000000011</c:v>
                </c:pt>
                <c:pt idx="3522">
                  <c:v>8.8996582000000011</c:v>
                </c:pt>
                <c:pt idx="3523">
                  <c:v>8.8996582000000011</c:v>
                </c:pt>
                <c:pt idx="3524">
                  <c:v>8.7995605499999989</c:v>
                </c:pt>
                <c:pt idx="3525">
                  <c:v>8.8996582000000011</c:v>
                </c:pt>
                <c:pt idx="3526">
                  <c:v>8.8996582000000011</c:v>
                </c:pt>
                <c:pt idx="3527">
                  <c:v>8.8996582000000011</c:v>
                </c:pt>
                <c:pt idx="3528">
                  <c:v>8.7995605499999989</c:v>
                </c:pt>
                <c:pt idx="3529">
                  <c:v>8.7995605499999989</c:v>
                </c:pt>
                <c:pt idx="3530">
                  <c:v>8.7995605499999989</c:v>
                </c:pt>
                <c:pt idx="3531">
                  <c:v>8.8996582000000011</c:v>
                </c:pt>
                <c:pt idx="3532">
                  <c:v>8.7995605499999989</c:v>
                </c:pt>
                <c:pt idx="3533">
                  <c:v>8.7995605499999989</c:v>
                </c:pt>
                <c:pt idx="3534">
                  <c:v>8.7995605499999989</c:v>
                </c:pt>
                <c:pt idx="3535">
                  <c:v>8.7995605499999989</c:v>
                </c:pt>
                <c:pt idx="3536">
                  <c:v>8.8996582000000011</c:v>
                </c:pt>
                <c:pt idx="3537">
                  <c:v>8.7995605499999989</c:v>
                </c:pt>
                <c:pt idx="3538">
                  <c:v>8.8996582000000011</c:v>
                </c:pt>
                <c:pt idx="3539">
                  <c:v>8.7995605499999989</c:v>
                </c:pt>
                <c:pt idx="3540">
                  <c:v>8.7995605499999989</c:v>
                </c:pt>
                <c:pt idx="3541">
                  <c:v>8.7995605499999989</c:v>
                </c:pt>
                <c:pt idx="3542">
                  <c:v>8.7995605499999989</c:v>
                </c:pt>
                <c:pt idx="3543">
                  <c:v>8.7995605499999989</c:v>
                </c:pt>
                <c:pt idx="3544">
                  <c:v>8.7995605499999989</c:v>
                </c:pt>
                <c:pt idx="3545">
                  <c:v>8.7995605499999989</c:v>
                </c:pt>
                <c:pt idx="3546">
                  <c:v>8.7995605499999989</c:v>
                </c:pt>
                <c:pt idx="3547">
                  <c:v>8.7995605499999989</c:v>
                </c:pt>
                <c:pt idx="3548">
                  <c:v>8.7995605499999989</c:v>
                </c:pt>
                <c:pt idx="3549">
                  <c:v>8.7995605499999989</c:v>
                </c:pt>
                <c:pt idx="3550">
                  <c:v>8.7995605499999989</c:v>
                </c:pt>
                <c:pt idx="3551">
                  <c:v>8.7995605499999989</c:v>
                </c:pt>
                <c:pt idx="3552">
                  <c:v>8.7995605499999989</c:v>
                </c:pt>
                <c:pt idx="3553">
                  <c:v>8.7995605499999989</c:v>
                </c:pt>
                <c:pt idx="3554">
                  <c:v>8.7995605499999989</c:v>
                </c:pt>
                <c:pt idx="3555">
                  <c:v>8.7995605499999989</c:v>
                </c:pt>
                <c:pt idx="3556">
                  <c:v>8.7995605499999989</c:v>
                </c:pt>
                <c:pt idx="3557">
                  <c:v>8.7995605499999989</c:v>
                </c:pt>
                <c:pt idx="3558">
                  <c:v>8.7995605499999989</c:v>
                </c:pt>
                <c:pt idx="3559">
                  <c:v>8.7995605499999989</c:v>
                </c:pt>
                <c:pt idx="3560">
                  <c:v>8.7995605499999989</c:v>
                </c:pt>
                <c:pt idx="3561">
                  <c:v>8.7995605499999989</c:v>
                </c:pt>
                <c:pt idx="3562">
                  <c:v>8.7995605499999989</c:v>
                </c:pt>
                <c:pt idx="3563">
                  <c:v>8.7995605499999989</c:v>
                </c:pt>
                <c:pt idx="3564">
                  <c:v>8.7995605499999989</c:v>
                </c:pt>
                <c:pt idx="3565">
                  <c:v>8.7995605499999989</c:v>
                </c:pt>
                <c:pt idx="3566">
                  <c:v>8.7995605499999989</c:v>
                </c:pt>
                <c:pt idx="3567">
                  <c:v>8.7995605499999989</c:v>
                </c:pt>
                <c:pt idx="3568">
                  <c:v>8.7995605499999989</c:v>
                </c:pt>
                <c:pt idx="3569">
                  <c:v>8.7995605499999989</c:v>
                </c:pt>
                <c:pt idx="3570">
                  <c:v>8.7995605499999989</c:v>
                </c:pt>
                <c:pt idx="3571">
                  <c:v>8.7995605499999989</c:v>
                </c:pt>
                <c:pt idx="3572">
                  <c:v>8.7995605499999989</c:v>
                </c:pt>
                <c:pt idx="3573">
                  <c:v>8.7995605499999989</c:v>
                </c:pt>
                <c:pt idx="3574">
                  <c:v>8.7995605499999989</c:v>
                </c:pt>
                <c:pt idx="3575">
                  <c:v>8.7995605499999989</c:v>
                </c:pt>
                <c:pt idx="3576">
                  <c:v>8.7995605499999989</c:v>
                </c:pt>
                <c:pt idx="3577">
                  <c:v>8.7995605499999989</c:v>
                </c:pt>
                <c:pt idx="3578">
                  <c:v>8.7995605499999989</c:v>
                </c:pt>
                <c:pt idx="3579">
                  <c:v>8.7995605499999989</c:v>
                </c:pt>
                <c:pt idx="3580">
                  <c:v>8.7995605499999989</c:v>
                </c:pt>
                <c:pt idx="3581">
                  <c:v>8.7995605499999989</c:v>
                </c:pt>
                <c:pt idx="3582">
                  <c:v>8.7995605499999989</c:v>
                </c:pt>
                <c:pt idx="3583">
                  <c:v>8.7995605499999989</c:v>
                </c:pt>
                <c:pt idx="3584">
                  <c:v>8.7995605499999989</c:v>
                </c:pt>
                <c:pt idx="3585">
                  <c:v>8.7995605499999989</c:v>
                </c:pt>
                <c:pt idx="3586">
                  <c:v>8.7995605499999989</c:v>
                </c:pt>
                <c:pt idx="3587">
                  <c:v>8.7995605499999989</c:v>
                </c:pt>
                <c:pt idx="3588">
                  <c:v>8.7995605499999989</c:v>
                </c:pt>
                <c:pt idx="3589">
                  <c:v>8.7995605499999989</c:v>
                </c:pt>
                <c:pt idx="3590">
                  <c:v>8.7995605499999989</c:v>
                </c:pt>
                <c:pt idx="3591">
                  <c:v>8.7995605499999989</c:v>
                </c:pt>
                <c:pt idx="3592">
                  <c:v>8.7995605499999989</c:v>
                </c:pt>
                <c:pt idx="3593">
                  <c:v>8.7995605499999989</c:v>
                </c:pt>
                <c:pt idx="3594">
                  <c:v>8.7995605499999989</c:v>
                </c:pt>
                <c:pt idx="3595">
                  <c:v>8.7995605499999989</c:v>
                </c:pt>
                <c:pt idx="3596">
                  <c:v>8.7995605499999989</c:v>
                </c:pt>
                <c:pt idx="3597">
                  <c:v>8.7995605499999989</c:v>
                </c:pt>
                <c:pt idx="3598">
                  <c:v>8.7995605499999989</c:v>
                </c:pt>
                <c:pt idx="3599">
                  <c:v>8.7995605499999989</c:v>
                </c:pt>
                <c:pt idx="3600">
                  <c:v>8.7995605499999989</c:v>
                </c:pt>
                <c:pt idx="3601">
                  <c:v>8.7995605499999989</c:v>
                </c:pt>
                <c:pt idx="3602">
                  <c:v>8.7995605499999989</c:v>
                </c:pt>
                <c:pt idx="3603">
                  <c:v>8.7995605499999989</c:v>
                </c:pt>
                <c:pt idx="3604">
                  <c:v>8.7995605499999989</c:v>
                </c:pt>
                <c:pt idx="3605">
                  <c:v>8.7995605499999989</c:v>
                </c:pt>
                <c:pt idx="3606">
                  <c:v>8.7995605499999989</c:v>
                </c:pt>
                <c:pt idx="3607">
                  <c:v>8.7995605499999989</c:v>
                </c:pt>
                <c:pt idx="3608">
                  <c:v>8.7995605499999989</c:v>
                </c:pt>
                <c:pt idx="3609">
                  <c:v>8.7995605499999989</c:v>
                </c:pt>
                <c:pt idx="3610">
                  <c:v>8.699707029999999</c:v>
                </c:pt>
                <c:pt idx="3611">
                  <c:v>8.7995605499999989</c:v>
                </c:pt>
                <c:pt idx="3612">
                  <c:v>8.7995605499999989</c:v>
                </c:pt>
                <c:pt idx="3613">
                  <c:v>8.7995605499999989</c:v>
                </c:pt>
                <c:pt idx="3614">
                  <c:v>8.7995605499999989</c:v>
                </c:pt>
                <c:pt idx="3615">
                  <c:v>8.7995605499999989</c:v>
                </c:pt>
                <c:pt idx="3616">
                  <c:v>8.7995605499999989</c:v>
                </c:pt>
                <c:pt idx="3617">
                  <c:v>8.699707029999999</c:v>
                </c:pt>
                <c:pt idx="3618">
                  <c:v>8.7995605499999989</c:v>
                </c:pt>
                <c:pt idx="3619">
                  <c:v>8.7995605499999989</c:v>
                </c:pt>
                <c:pt idx="3620">
                  <c:v>8.7995605499999989</c:v>
                </c:pt>
                <c:pt idx="3621">
                  <c:v>8.699707029999999</c:v>
                </c:pt>
                <c:pt idx="3622">
                  <c:v>8.699707029999999</c:v>
                </c:pt>
                <c:pt idx="3623">
                  <c:v>8.699707029999999</c:v>
                </c:pt>
                <c:pt idx="3624">
                  <c:v>8.699707029999999</c:v>
                </c:pt>
                <c:pt idx="3625">
                  <c:v>8.699707029999999</c:v>
                </c:pt>
                <c:pt idx="3626">
                  <c:v>8.7995605499999989</c:v>
                </c:pt>
                <c:pt idx="3627">
                  <c:v>8.7995605499999989</c:v>
                </c:pt>
                <c:pt idx="3628">
                  <c:v>8.699707029999999</c:v>
                </c:pt>
                <c:pt idx="3629">
                  <c:v>8.699707029999999</c:v>
                </c:pt>
                <c:pt idx="3630">
                  <c:v>8.699707029999999</c:v>
                </c:pt>
                <c:pt idx="3631">
                  <c:v>8.699707029999999</c:v>
                </c:pt>
                <c:pt idx="3632">
                  <c:v>8.699707029999999</c:v>
                </c:pt>
                <c:pt idx="3633">
                  <c:v>8.699707029999999</c:v>
                </c:pt>
                <c:pt idx="3634">
                  <c:v>8.699707029999999</c:v>
                </c:pt>
                <c:pt idx="3635">
                  <c:v>8.699707029999999</c:v>
                </c:pt>
                <c:pt idx="3636">
                  <c:v>8.699707029999999</c:v>
                </c:pt>
                <c:pt idx="3637">
                  <c:v>8.699707029999999</c:v>
                </c:pt>
                <c:pt idx="3638">
                  <c:v>8.699707029999999</c:v>
                </c:pt>
                <c:pt idx="3639">
                  <c:v>8.699707029999999</c:v>
                </c:pt>
                <c:pt idx="3640">
                  <c:v>8.699707029999999</c:v>
                </c:pt>
                <c:pt idx="3641">
                  <c:v>8.699707029999999</c:v>
                </c:pt>
                <c:pt idx="3642">
                  <c:v>8.699707029999999</c:v>
                </c:pt>
                <c:pt idx="3643">
                  <c:v>8.699707029999999</c:v>
                </c:pt>
                <c:pt idx="3644">
                  <c:v>8.699707029999999</c:v>
                </c:pt>
                <c:pt idx="3645">
                  <c:v>8.699707029999999</c:v>
                </c:pt>
                <c:pt idx="3646">
                  <c:v>8.699707029999999</c:v>
                </c:pt>
                <c:pt idx="3647">
                  <c:v>8.699707029999999</c:v>
                </c:pt>
                <c:pt idx="3648">
                  <c:v>8.699707029999999</c:v>
                </c:pt>
                <c:pt idx="3649">
                  <c:v>8.699707029999999</c:v>
                </c:pt>
                <c:pt idx="3650">
                  <c:v>8.699707029999999</c:v>
                </c:pt>
                <c:pt idx="3651">
                  <c:v>8.699707029999999</c:v>
                </c:pt>
                <c:pt idx="3652">
                  <c:v>8.699707029999999</c:v>
                </c:pt>
                <c:pt idx="3653">
                  <c:v>8.699707029999999</c:v>
                </c:pt>
                <c:pt idx="3654">
                  <c:v>8.699707029999999</c:v>
                </c:pt>
                <c:pt idx="3655">
                  <c:v>8.699707029999999</c:v>
                </c:pt>
                <c:pt idx="3656">
                  <c:v>8.699707029999999</c:v>
                </c:pt>
                <c:pt idx="3657">
                  <c:v>8.699707029999999</c:v>
                </c:pt>
                <c:pt idx="3658">
                  <c:v>8.699707029999999</c:v>
                </c:pt>
                <c:pt idx="3659">
                  <c:v>8.699707029999999</c:v>
                </c:pt>
                <c:pt idx="3660">
                  <c:v>8.699707029999999</c:v>
                </c:pt>
                <c:pt idx="3661">
                  <c:v>8.699707029999999</c:v>
                </c:pt>
                <c:pt idx="3662">
                  <c:v>8.699707029999999</c:v>
                </c:pt>
                <c:pt idx="3663">
                  <c:v>8.699707029999999</c:v>
                </c:pt>
                <c:pt idx="3664">
                  <c:v>8.699707029999999</c:v>
                </c:pt>
                <c:pt idx="3665">
                  <c:v>8.699707029999999</c:v>
                </c:pt>
                <c:pt idx="3666">
                  <c:v>8.699707029999999</c:v>
                </c:pt>
                <c:pt idx="3667">
                  <c:v>8.699707029999999</c:v>
                </c:pt>
                <c:pt idx="3668">
                  <c:v>8.699707029999999</c:v>
                </c:pt>
                <c:pt idx="3669">
                  <c:v>8.699707029999999</c:v>
                </c:pt>
                <c:pt idx="3670">
                  <c:v>8.699707029999999</c:v>
                </c:pt>
                <c:pt idx="3671">
                  <c:v>8.699707029999999</c:v>
                </c:pt>
                <c:pt idx="3672">
                  <c:v>8.699707029999999</c:v>
                </c:pt>
                <c:pt idx="3673">
                  <c:v>8.699707029999999</c:v>
                </c:pt>
                <c:pt idx="3674">
                  <c:v>8.699707029999999</c:v>
                </c:pt>
                <c:pt idx="3675">
                  <c:v>8.699707029999999</c:v>
                </c:pt>
                <c:pt idx="3676">
                  <c:v>8.699707029999999</c:v>
                </c:pt>
                <c:pt idx="3677">
                  <c:v>8.699707029999999</c:v>
                </c:pt>
                <c:pt idx="3678">
                  <c:v>8.699707029999999</c:v>
                </c:pt>
                <c:pt idx="3679">
                  <c:v>8.699707029999999</c:v>
                </c:pt>
                <c:pt idx="3680">
                  <c:v>8.699707029999999</c:v>
                </c:pt>
                <c:pt idx="3681">
                  <c:v>8.699707029999999</c:v>
                </c:pt>
                <c:pt idx="3682">
                  <c:v>8.699707029999999</c:v>
                </c:pt>
                <c:pt idx="3683">
                  <c:v>8.699707029999999</c:v>
                </c:pt>
                <c:pt idx="3684">
                  <c:v>8.699707029999999</c:v>
                </c:pt>
                <c:pt idx="3685">
                  <c:v>8.699707029999999</c:v>
                </c:pt>
                <c:pt idx="3686">
                  <c:v>8.699707029999999</c:v>
                </c:pt>
                <c:pt idx="3687">
                  <c:v>8.699707029999999</c:v>
                </c:pt>
                <c:pt idx="3688">
                  <c:v>8.699707029999999</c:v>
                </c:pt>
                <c:pt idx="3689">
                  <c:v>8.699707029999999</c:v>
                </c:pt>
                <c:pt idx="3690">
                  <c:v>8.699707029999999</c:v>
                </c:pt>
                <c:pt idx="3691">
                  <c:v>8.699707029999999</c:v>
                </c:pt>
                <c:pt idx="3692">
                  <c:v>8.699707029999999</c:v>
                </c:pt>
                <c:pt idx="3693">
                  <c:v>8.699707029999999</c:v>
                </c:pt>
                <c:pt idx="3694">
                  <c:v>8.699707029999999</c:v>
                </c:pt>
                <c:pt idx="3695">
                  <c:v>8.699707029999999</c:v>
                </c:pt>
                <c:pt idx="3696">
                  <c:v>8.699707029999999</c:v>
                </c:pt>
                <c:pt idx="3697">
                  <c:v>8.699707029999999</c:v>
                </c:pt>
                <c:pt idx="3698">
                  <c:v>8.699707029999999</c:v>
                </c:pt>
                <c:pt idx="3699">
                  <c:v>8.699707029999999</c:v>
                </c:pt>
                <c:pt idx="3700">
                  <c:v>8.699707029999999</c:v>
                </c:pt>
                <c:pt idx="3701">
                  <c:v>8.699707029999999</c:v>
                </c:pt>
                <c:pt idx="3702">
                  <c:v>8.699707029999999</c:v>
                </c:pt>
                <c:pt idx="3703">
                  <c:v>8.699707029999999</c:v>
                </c:pt>
                <c:pt idx="3704">
                  <c:v>8.699707029999999</c:v>
                </c:pt>
                <c:pt idx="3705">
                  <c:v>8.699707029999999</c:v>
                </c:pt>
                <c:pt idx="3706">
                  <c:v>8.699707029999999</c:v>
                </c:pt>
                <c:pt idx="3707">
                  <c:v>8.699707029999999</c:v>
                </c:pt>
                <c:pt idx="3708">
                  <c:v>8.699707029999999</c:v>
                </c:pt>
                <c:pt idx="3709">
                  <c:v>8.699707029999999</c:v>
                </c:pt>
                <c:pt idx="3710">
                  <c:v>8.699707029999999</c:v>
                </c:pt>
                <c:pt idx="3711">
                  <c:v>8.699707029999999</c:v>
                </c:pt>
                <c:pt idx="3712">
                  <c:v>8.699707029999999</c:v>
                </c:pt>
                <c:pt idx="3713">
                  <c:v>8.699707029999999</c:v>
                </c:pt>
                <c:pt idx="3714">
                  <c:v>8.5996093800000004</c:v>
                </c:pt>
                <c:pt idx="3715">
                  <c:v>8.699707029999999</c:v>
                </c:pt>
                <c:pt idx="3716">
                  <c:v>8.5996093800000004</c:v>
                </c:pt>
                <c:pt idx="3717">
                  <c:v>8.699707029999999</c:v>
                </c:pt>
                <c:pt idx="3718">
                  <c:v>8.699707029999999</c:v>
                </c:pt>
                <c:pt idx="3719">
                  <c:v>8.5996093800000004</c:v>
                </c:pt>
                <c:pt idx="3720">
                  <c:v>8.5996093800000004</c:v>
                </c:pt>
                <c:pt idx="3721">
                  <c:v>8.5996093800000004</c:v>
                </c:pt>
                <c:pt idx="3722">
                  <c:v>8.5996093800000004</c:v>
                </c:pt>
                <c:pt idx="3723">
                  <c:v>8.5996093800000004</c:v>
                </c:pt>
                <c:pt idx="3724">
                  <c:v>8.5996093800000004</c:v>
                </c:pt>
                <c:pt idx="3725">
                  <c:v>8.699707029999999</c:v>
                </c:pt>
                <c:pt idx="3726">
                  <c:v>8.5996093800000004</c:v>
                </c:pt>
                <c:pt idx="3727">
                  <c:v>8.5996093800000004</c:v>
                </c:pt>
                <c:pt idx="3728">
                  <c:v>8.5996093800000004</c:v>
                </c:pt>
                <c:pt idx="3729">
                  <c:v>8.699707029999999</c:v>
                </c:pt>
                <c:pt idx="3730">
                  <c:v>8.5996093800000004</c:v>
                </c:pt>
                <c:pt idx="3731">
                  <c:v>8.5996093800000004</c:v>
                </c:pt>
                <c:pt idx="3732">
                  <c:v>8.5996093800000004</c:v>
                </c:pt>
                <c:pt idx="3733">
                  <c:v>8.699707029999999</c:v>
                </c:pt>
                <c:pt idx="3734">
                  <c:v>8.5996093800000004</c:v>
                </c:pt>
                <c:pt idx="3735">
                  <c:v>8.5996093800000004</c:v>
                </c:pt>
                <c:pt idx="3736">
                  <c:v>8.5996093800000004</c:v>
                </c:pt>
                <c:pt idx="3737">
                  <c:v>8.5996093800000004</c:v>
                </c:pt>
                <c:pt idx="3738">
                  <c:v>8.5996093800000004</c:v>
                </c:pt>
                <c:pt idx="3739">
                  <c:v>8.5996093800000004</c:v>
                </c:pt>
                <c:pt idx="3740">
                  <c:v>8.5996093800000004</c:v>
                </c:pt>
                <c:pt idx="3741">
                  <c:v>8.5996093800000004</c:v>
                </c:pt>
                <c:pt idx="3742">
                  <c:v>8.5996093800000004</c:v>
                </c:pt>
                <c:pt idx="3743">
                  <c:v>8.5996093800000004</c:v>
                </c:pt>
                <c:pt idx="3744">
                  <c:v>8.5996093800000004</c:v>
                </c:pt>
                <c:pt idx="3745">
                  <c:v>8.5996093800000004</c:v>
                </c:pt>
                <c:pt idx="3746">
                  <c:v>8.5996093800000004</c:v>
                </c:pt>
                <c:pt idx="3747">
                  <c:v>8.5996093800000004</c:v>
                </c:pt>
                <c:pt idx="3748">
                  <c:v>8.5996093800000004</c:v>
                </c:pt>
                <c:pt idx="3749">
                  <c:v>8.5996093800000004</c:v>
                </c:pt>
                <c:pt idx="3750">
                  <c:v>8.5996093800000004</c:v>
                </c:pt>
                <c:pt idx="3751">
                  <c:v>8.5996093800000004</c:v>
                </c:pt>
                <c:pt idx="3752">
                  <c:v>8.5996093800000004</c:v>
                </c:pt>
                <c:pt idx="3753">
                  <c:v>8.5996093800000004</c:v>
                </c:pt>
                <c:pt idx="3754">
                  <c:v>8.5996093800000004</c:v>
                </c:pt>
                <c:pt idx="3755">
                  <c:v>8.5996093800000004</c:v>
                </c:pt>
                <c:pt idx="3756">
                  <c:v>8.5996093800000004</c:v>
                </c:pt>
                <c:pt idx="3757">
                  <c:v>8.5996093800000004</c:v>
                </c:pt>
                <c:pt idx="3758">
                  <c:v>8.5996093800000004</c:v>
                </c:pt>
                <c:pt idx="3759">
                  <c:v>8.5996093800000004</c:v>
                </c:pt>
                <c:pt idx="3760">
                  <c:v>8.5996093800000004</c:v>
                </c:pt>
                <c:pt idx="3761">
                  <c:v>8.5996093800000004</c:v>
                </c:pt>
                <c:pt idx="3762">
                  <c:v>8.5996093800000004</c:v>
                </c:pt>
                <c:pt idx="3763">
                  <c:v>8.5996093800000004</c:v>
                </c:pt>
                <c:pt idx="3764">
                  <c:v>8.5996093800000004</c:v>
                </c:pt>
                <c:pt idx="3765">
                  <c:v>8.5996093800000004</c:v>
                </c:pt>
                <c:pt idx="3766">
                  <c:v>8.5996093800000004</c:v>
                </c:pt>
                <c:pt idx="3767">
                  <c:v>8.5996093800000004</c:v>
                </c:pt>
                <c:pt idx="3768">
                  <c:v>8.5996093800000004</c:v>
                </c:pt>
                <c:pt idx="3769">
                  <c:v>8.5996093800000004</c:v>
                </c:pt>
                <c:pt idx="3770">
                  <c:v>8.5996093800000004</c:v>
                </c:pt>
                <c:pt idx="3771">
                  <c:v>8.5996093800000004</c:v>
                </c:pt>
                <c:pt idx="3772">
                  <c:v>8.5996093800000004</c:v>
                </c:pt>
                <c:pt idx="3773">
                  <c:v>8.5996093800000004</c:v>
                </c:pt>
                <c:pt idx="3774">
                  <c:v>8.5996093800000004</c:v>
                </c:pt>
                <c:pt idx="3775">
                  <c:v>8.5996093800000004</c:v>
                </c:pt>
                <c:pt idx="3776">
                  <c:v>8.5996093800000004</c:v>
                </c:pt>
                <c:pt idx="3777">
                  <c:v>8.5996093800000004</c:v>
                </c:pt>
                <c:pt idx="3778">
                  <c:v>8.5996093800000004</c:v>
                </c:pt>
                <c:pt idx="3779">
                  <c:v>8.5996093800000004</c:v>
                </c:pt>
                <c:pt idx="3780">
                  <c:v>8.5996093800000004</c:v>
                </c:pt>
                <c:pt idx="3781">
                  <c:v>8.5996093800000004</c:v>
                </c:pt>
                <c:pt idx="3782">
                  <c:v>8.5996093800000004</c:v>
                </c:pt>
                <c:pt idx="3783">
                  <c:v>8.5996093800000004</c:v>
                </c:pt>
                <c:pt idx="3784">
                  <c:v>8.5996093800000004</c:v>
                </c:pt>
                <c:pt idx="3785">
                  <c:v>8.5996093800000004</c:v>
                </c:pt>
                <c:pt idx="3786">
                  <c:v>8.5996093800000004</c:v>
                </c:pt>
                <c:pt idx="3787">
                  <c:v>8.5996093800000004</c:v>
                </c:pt>
                <c:pt idx="3788">
                  <c:v>8.5996093800000004</c:v>
                </c:pt>
                <c:pt idx="3789">
                  <c:v>8.5996093800000004</c:v>
                </c:pt>
                <c:pt idx="3790">
                  <c:v>8.5996093800000004</c:v>
                </c:pt>
                <c:pt idx="3791">
                  <c:v>8.5996093800000004</c:v>
                </c:pt>
                <c:pt idx="3792">
                  <c:v>8.5996093800000004</c:v>
                </c:pt>
                <c:pt idx="3793">
                  <c:v>8.5996093800000004</c:v>
                </c:pt>
                <c:pt idx="3794">
                  <c:v>8.5996093800000004</c:v>
                </c:pt>
                <c:pt idx="3795">
                  <c:v>8.5996093800000004</c:v>
                </c:pt>
                <c:pt idx="3796">
                  <c:v>8.5996093800000004</c:v>
                </c:pt>
                <c:pt idx="3797">
                  <c:v>8.5996093800000004</c:v>
                </c:pt>
                <c:pt idx="3798">
                  <c:v>8.5996093800000004</c:v>
                </c:pt>
                <c:pt idx="3799">
                  <c:v>8.5996093800000004</c:v>
                </c:pt>
                <c:pt idx="3800">
                  <c:v>8.5996093800000004</c:v>
                </c:pt>
                <c:pt idx="3801">
                  <c:v>8.5996093800000004</c:v>
                </c:pt>
                <c:pt idx="3802">
                  <c:v>8.5996093800000004</c:v>
                </c:pt>
                <c:pt idx="3803">
                  <c:v>8.5996093800000004</c:v>
                </c:pt>
                <c:pt idx="3804">
                  <c:v>8.5996093800000004</c:v>
                </c:pt>
                <c:pt idx="3805">
                  <c:v>8.5996093800000004</c:v>
                </c:pt>
                <c:pt idx="3806">
                  <c:v>8.4997558600000005</c:v>
                </c:pt>
                <c:pt idx="3807">
                  <c:v>8.5996093800000004</c:v>
                </c:pt>
                <c:pt idx="3808">
                  <c:v>8.5996093800000004</c:v>
                </c:pt>
                <c:pt idx="3809">
                  <c:v>8.5996093800000004</c:v>
                </c:pt>
                <c:pt idx="3810">
                  <c:v>8.5996093800000004</c:v>
                </c:pt>
                <c:pt idx="3811">
                  <c:v>8.5996093800000004</c:v>
                </c:pt>
                <c:pt idx="3812">
                  <c:v>8.5996093800000004</c:v>
                </c:pt>
                <c:pt idx="3813">
                  <c:v>8.5996093800000004</c:v>
                </c:pt>
                <c:pt idx="3814">
                  <c:v>8.5996093800000004</c:v>
                </c:pt>
                <c:pt idx="3815">
                  <c:v>8.4997558600000005</c:v>
                </c:pt>
                <c:pt idx="3816">
                  <c:v>8.5996093800000004</c:v>
                </c:pt>
                <c:pt idx="3817">
                  <c:v>8.5996093800000004</c:v>
                </c:pt>
                <c:pt idx="3818">
                  <c:v>8.4997558600000005</c:v>
                </c:pt>
                <c:pt idx="3819">
                  <c:v>8.4997558600000005</c:v>
                </c:pt>
                <c:pt idx="3820">
                  <c:v>8.5996093800000004</c:v>
                </c:pt>
                <c:pt idx="3821">
                  <c:v>8.4997558600000005</c:v>
                </c:pt>
                <c:pt idx="3822">
                  <c:v>8.4997558600000005</c:v>
                </c:pt>
                <c:pt idx="3823">
                  <c:v>8.4997558600000005</c:v>
                </c:pt>
                <c:pt idx="3824">
                  <c:v>8.4997558600000005</c:v>
                </c:pt>
                <c:pt idx="3825">
                  <c:v>8.4997558600000005</c:v>
                </c:pt>
                <c:pt idx="3826">
                  <c:v>8.4997558600000005</c:v>
                </c:pt>
                <c:pt idx="3827">
                  <c:v>8.4997558600000005</c:v>
                </c:pt>
                <c:pt idx="3828">
                  <c:v>8.4997558600000005</c:v>
                </c:pt>
                <c:pt idx="3829">
                  <c:v>8.4997558600000005</c:v>
                </c:pt>
                <c:pt idx="3830">
                  <c:v>8.4997558600000005</c:v>
                </c:pt>
                <c:pt idx="3831">
                  <c:v>8.4997558600000005</c:v>
                </c:pt>
                <c:pt idx="3832">
                  <c:v>8.4997558600000005</c:v>
                </c:pt>
                <c:pt idx="3833">
                  <c:v>8.4997558600000005</c:v>
                </c:pt>
                <c:pt idx="3834">
                  <c:v>8.4997558600000005</c:v>
                </c:pt>
                <c:pt idx="3835">
                  <c:v>8.4997558600000005</c:v>
                </c:pt>
                <c:pt idx="3836">
                  <c:v>8.4997558600000005</c:v>
                </c:pt>
                <c:pt idx="3837">
                  <c:v>8.4997558600000005</c:v>
                </c:pt>
                <c:pt idx="3838">
                  <c:v>8.4997558600000005</c:v>
                </c:pt>
                <c:pt idx="3839">
                  <c:v>8.4997558600000005</c:v>
                </c:pt>
                <c:pt idx="3840">
                  <c:v>8.4997558600000005</c:v>
                </c:pt>
                <c:pt idx="3841">
                  <c:v>8.4997558600000005</c:v>
                </c:pt>
                <c:pt idx="3842">
                  <c:v>8.4997558600000005</c:v>
                </c:pt>
                <c:pt idx="3843">
                  <c:v>8.4997558600000005</c:v>
                </c:pt>
                <c:pt idx="3844">
                  <c:v>8.4997558600000005</c:v>
                </c:pt>
                <c:pt idx="3845">
                  <c:v>8.4997558600000005</c:v>
                </c:pt>
                <c:pt idx="3846">
                  <c:v>8.4997558600000005</c:v>
                </c:pt>
                <c:pt idx="3847">
                  <c:v>8.4997558600000005</c:v>
                </c:pt>
                <c:pt idx="3848">
                  <c:v>8.4997558600000005</c:v>
                </c:pt>
                <c:pt idx="3849">
                  <c:v>8.4997558600000005</c:v>
                </c:pt>
                <c:pt idx="3850">
                  <c:v>8.4997558600000005</c:v>
                </c:pt>
                <c:pt idx="3851">
                  <c:v>8.4997558600000005</c:v>
                </c:pt>
                <c:pt idx="3852">
                  <c:v>8.4997558600000005</c:v>
                </c:pt>
                <c:pt idx="3853">
                  <c:v>8.4997558600000005</c:v>
                </c:pt>
                <c:pt idx="3854">
                  <c:v>8.4997558600000005</c:v>
                </c:pt>
                <c:pt idx="3855">
                  <c:v>8.4997558600000005</c:v>
                </c:pt>
                <c:pt idx="3856">
                  <c:v>8.4997558600000005</c:v>
                </c:pt>
                <c:pt idx="3857">
                  <c:v>8.4997558600000005</c:v>
                </c:pt>
                <c:pt idx="3858">
                  <c:v>8.4997558600000005</c:v>
                </c:pt>
                <c:pt idx="3859">
                  <c:v>8.4997558600000005</c:v>
                </c:pt>
                <c:pt idx="3860">
                  <c:v>8.4997558600000005</c:v>
                </c:pt>
                <c:pt idx="3861">
                  <c:v>8.4997558600000005</c:v>
                </c:pt>
                <c:pt idx="3862">
                  <c:v>8.4997558600000005</c:v>
                </c:pt>
                <c:pt idx="3863">
                  <c:v>8.4997558600000005</c:v>
                </c:pt>
                <c:pt idx="3864">
                  <c:v>8.4997558600000005</c:v>
                </c:pt>
                <c:pt idx="3865">
                  <c:v>8.4997558600000005</c:v>
                </c:pt>
                <c:pt idx="3866">
                  <c:v>8.4997558600000005</c:v>
                </c:pt>
                <c:pt idx="3867">
                  <c:v>8.4997558600000005</c:v>
                </c:pt>
                <c:pt idx="3868">
                  <c:v>8.4997558600000005</c:v>
                </c:pt>
                <c:pt idx="3869">
                  <c:v>8.4997558600000005</c:v>
                </c:pt>
                <c:pt idx="3870">
                  <c:v>8.4997558600000005</c:v>
                </c:pt>
                <c:pt idx="3871">
                  <c:v>8.4997558600000005</c:v>
                </c:pt>
                <c:pt idx="3872">
                  <c:v>8.4997558600000005</c:v>
                </c:pt>
                <c:pt idx="3873">
                  <c:v>8.4997558600000005</c:v>
                </c:pt>
                <c:pt idx="3874">
                  <c:v>8.4997558600000005</c:v>
                </c:pt>
                <c:pt idx="3875">
                  <c:v>8.4997558600000005</c:v>
                </c:pt>
                <c:pt idx="3876">
                  <c:v>8.4997558600000005</c:v>
                </c:pt>
                <c:pt idx="3877">
                  <c:v>8.4997558600000005</c:v>
                </c:pt>
                <c:pt idx="3878">
                  <c:v>8.4997558600000005</c:v>
                </c:pt>
                <c:pt idx="3879">
                  <c:v>8.4997558600000005</c:v>
                </c:pt>
                <c:pt idx="3880">
                  <c:v>8.4997558600000005</c:v>
                </c:pt>
                <c:pt idx="3881">
                  <c:v>8.4997558600000005</c:v>
                </c:pt>
                <c:pt idx="3882">
                  <c:v>8.4997558600000005</c:v>
                </c:pt>
                <c:pt idx="3883">
                  <c:v>8.4997558600000005</c:v>
                </c:pt>
                <c:pt idx="3884">
                  <c:v>8.4997558600000005</c:v>
                </c:pt>
                <c:pt idx="3885">
                  <c:v>8.4997558600000005</c:v>
                </c:pt>
                <c:pt idx="3886">
                  <c:v>8.4997558600000005</c:v>
                </c:pt>
                <c:pt idx="3887">
                  <c:v>8.4997558600000005</c:v>
                </c:pt>
                <c:pt idx="3888">
                  <c:v>8.4997558600000005</c:v>
                </c:pt>
                <c:pt idx="3889">
                  <c:v>8.4997558600000005</c:v>
                </c:pt>
                <c:pt idx="3890">
                  <c:v>8.4997558600000005</c:v>
                </c:pt>
                <c:pt idx="3891">
                  <c:v>8.4997558600000005</c:v>
                </c:pt>
                <c:pt idx="3892">
                  <c:v>8.4997558600000005</c:v>
                </c:pt>
                <c:pt idx="3893">
                  <c:v>8.4997558600000005</c:v>
                </c:pt>
                <c:pt idx="3894">
                  <c:v>8.4997558600000005</c:v>
                </c:pt>
                <c:pt idx="3895">
                  <c:v>8.4997558600000005</c:v>
                </c:pt>
                <c:pt idx="3896">
                  <c:v>8.4997558600000005</c:v>
                </c:pt>
                <c:pt idx="3897">
                  <c:v>8.4997558600000005</c:v>
                </c:pt>
                <c:pt idx="3898">
                  <c:v>8.4997558600000005</c:v>
                </c:pt>
                <c:pt idx="3899">
                  <c:v>8.4997558600000005</c:v>
                </c:pt>
                <c:pt idx="3900">
                  <c:v>8.4997558600000005</c:v>
                </c:pt>
                <c:pt idx="3901">
                  <c:v>8.4997558600000005</c:v>
                </c:pt>
                <c:pt idx="3902">
                  <c:v>8.3996582000000011</c:v>
                </c:pt>
                <c:pt idx="3903">
                  <c:v>8.4997558600000005</c:v>
                </c:pt>
                <c:pt idx="3904">
                  <c:v>8.4997558600000005</c:v>
                </c:pt>
                <c:pt idx="3905">
                  <c:v>8.4997558600000005</c:v>
                </c:pt>
                <c:pt idx="3906">
                  <c:v>8.4997558600000005</c:v>
                </c:pt>
                <c:pt idx="3907">
                  <c:v>8.4997558600000005</c:v>
                </c:pt>
                <c:pt idx="3908">
                  <c:v>8.4997558600000005</c:v>
                </c:pt>
                <c:pt idx="3909">
                  <c:v>8.4997558600000005</c:v>
                </c:pt>
                <c:pt idx="3910">
                  <c:v>8.4997558600000005</c:v>
                </c:pt>
                <c:pt idx="3911">
                  <c:v>8.4997558600000005</c:v>
                </c:pt>
                <c:pt idx="3912">
                  <c:v>8.4997558600000005</c:v>
                </c:pt>
                <c:pt idx="3913">
                  <c:v>8.4997558600000005</c:v>
                </c:pt>
                <c:pt idx="3914">
                  <c:v>8.3996582000000011</c:v>
                </c:pt>
                <c:pt idx="3915">
                  <c:v>8.4997558600000005</c:v>
                </c:pt>
                <c:pt idx="3916">
                  <c:v>8.4997558600000005</c:v>
                </c:pt>
                <c:pt idx="3917">
                  <c:v>8.3996582000000011</c:v>
                </c:pt>
                <c:pt idx="3918">
                  <c:v>8.3996582000000011</c:v>
                </c:pt>
                <c:pt idx="3919">
                  <c:v>8.4997558600000005</c:v>
                </c:pt>
                <c:pt idx="3920">
                  <c:v>8.4997558600000005</c:v>
                </c:pt>
                <c:pt idx="3921">
                  <c:v>8.4997558600000005</c:v>
                </c:pt>
                <c:pt idx="3922">
                  <c:v>8.3996582000000011</c:v>
                </c:pt>
                <c:pt idx="3923">
                  <c:v>8.4997558600000005</c:v>
                </c:pt>
                <c:pt idx="3924">
                  <c:v>8.3996582000000011</c:v>
                </c:pt>
                <c:pt idx="3925">
                  <c:v>8.3996582000000011</c:v>
                </c:pt>
                <c:pt idx="3926">
                  <c:v>8.3996582000000011</c:v>
                </c:pt>
                <c:pt idx="3927">
                  <c:v>8.3996582000000011</c:v>
                </c:pt>
                <c:pt idx="3928">
                  <c:v>8.4997558600000005</c:v>
                </c:pt>
                <c:pt idx="3929">
                  <c:v>8.3996582000000011</c:v>
                </c:pt>
                <c:pt idx="3930">
                  <c:v>8.3996582000000011</c:v>
                </c:pt>
                <c:pt idx="3931">
                  <c:v>8.3996582000000011</c:v>
                </c:pt>
                <c:pt idx="3932">
                  <c:v>8.4997558600000005</c:v>
                </c:pt>
                <c:pt idx="3933">
                  <c:v>8.3996582000000011</c:v>
                </c:pt>
                <c:pt idx="3934">
                  <c:v>8.3996582000000011</c:v>
                </c:pt>
                <c:pt idx="3935">
                  <c:v>8.3996582000000011</c:v>
                </c:pt>
                <c:pt idx="3936">
                  <c:v>8.3996582000000011</c:v>
                </c:pt>
                <c:pt idx="3937">
                  <c:v>8.3996582000000011</c:v>
                </c:pt>
                <c:pt idx="3938">
                  <c:v>8.3996582000000011</c:v>
                </c:pt>
                <c:pt idx="3939">
                  <c:v>8.3996582000000011</c:v>
                </c:pt>
                <c:pt idx="3940">
                  <c:v>8.3996582000000011</c:v>
                </c:pt>
                <c:pt idx="3941">
                  <c:v>8.3996582000000011</c:v>
                </c:pt>
                <c:pt idx="3942">
                  <c:v>8.3996582000000011</c:v>
                </c:pt>
                <c:pt idx="3943">
                  <c:v>8.3996582000000011</c:v>
                </c:pt>
                <c:pt idx="3944">
                  <c:v>8.3996582000000011</c:v>
                </c:pt>
                <c:pt idx="3945">
                  <c:v>8.3996582000000011</c:v>
                </c:pt>
                <c:pt idx="3946">
                  <c:v>8.3996582000000011</c:v>
                </c:pt>
                <c:pt idx="3947">
                  <c:v>8.3996582000000011</c:v>
                </c:pt>
                <c:pt idx="3948">
                  <c:v>8.3996582000000011</c:v>
                </c:pt>
                <c:pt idx="3949">
                  <c:v>8.3996582000000011</c:v>
                </c:pt>
                <c:pt idx="3950">
                  <c:v>8.3996582000000011</c:v>
                </c:pt>
                <c:pt idx="3951">
                  <c:v>8.3996582000000011</c:v>
                </c:pt>
                <c:pt idx="3952">
                  <c:v>8.3996582000000011</c:v>
                </c:pt>
                <c:pt idx="3953">
                  <c:v>8.3996582000000011</c:v>
                </c:pt>
                <c:pt idx="3954">
                  <c:v>8.3996582000000011</c:v>
                </c:pt>
                <c:pt idx="3955">
                  <c:v>8.3996582000000011</c:v>
                </c:pt>
                <c:pt idx="3956">
                  <c:v>8.3996582000000011</c:v>
                </c:pt>
                <c:pt idx="3957">
                  <c:v>8.3996582000000011</c:v>
                </c:pt>
                <c:pt idx="3958">
                  <c:v>8.3996582000000011</c:v>
                </c:pt>
                <c:pt idx="3959">
                  <c:v>8.3996582000000011</c:v>
                </c:pt>
                <c:pt idx="3960">
                  <c:v>8.3996582000000011</c:v>
                </c:pt>
                <c:pt idx="3961">
                  <c:v>8.3996582000000011</c:v>
                </c:pt>
                <c:pt idx="3962">
                  <c:v>8.3996582000000011</c:v>
                </c:pt>
                <c:pt idx="3963">
                  <c:v>8.3996582000000011</c:v>
                </c:pt>
                <c:pt idx="3964">
                  <c:v>8.3996582000000011</c:v>
                </c:pt>
                <c:pt idx="3965">
                  <c:v>8.3996582000000011</c:v>
                </c:pt>
                <c:pt idx="3966">
                  <c:v>8.3996582000000011</c:v>
                </c:pt>
                <c:pt idx="3967">
                  <c:v>8.3996582000000011</c:v>
                </c:pt>
                <c:pt idx="3968">
                  <c:v>8.3996582000000011</c:v>
                </c:pt>
                <c:pt idx="3969">
                  <c:v>8.3996582000000011</c:v>
                </c:pt>
                <c:pt idx="3970">
                  <c:v>8.3996582000000011</c:v>
                </c:pt>
                <c:pt idx="3971">
                  <c:v>8.3996582000000011</c:v>
                </c:pt>
                <c:pt idx="3972">
                  <c:v>8.3996582000000011</c:v>
                </c:pt>
                <c:pt idx="3973">
                  <c:v>8.3996582000000011</c:v>
                </c:pt>
                <c:pt idx="3974">
                  <c:v>8.3996582000000011</c:v>
                </c:pt>
                <c:pt idx="3975">
                  <c:v>8.3996582000000011</c:v>
                </c:pt>
                <c:pt idx="3976">
                  <c:v>8.3996582000000011</c:v>
                </c:pt>
                <c:pt idx="3977">
                  <c:v>8.3996582000000011</c:v>
                </c:pt>
                <c:pt idx="3978">
                  <c:v>8.3996582000000011</c:v>
                </c:pt>
                <c:pt idx="3979">
                  <c:v>8.3996582000000011</c:v>
                </c:pt>
                <c:pt idx="3980">
                  <c:v>8.3996582000000011</c:v>
                </c:pt>
                <c:pt idx="3981">
                  <c:v>8.3996582000000011</c:v>
                </c:pt>
                <c:pt idx="3982">
                  <c:v>8.3996582000000011</c:v>
                </c:pt>
                <c:pt idx="3983">
                  <c:v>8.3996582000000011</c:v>
                </c:pt>
                <c:pt idx="3984">
                  <c:v>8.3996582000000011</c:v>
                </c:pt>
                <c:pt idx="3985">
                  <c:v>8.3996582000000011</c:v>
                </c:pt>
                <c:pt idx="3986">
                  <c:v>8.3996582000000011</c:v>
                </c:pt>
                <c:pt idx="3987">
                  <c:v>8.3996582000000011</c:v>
                </c:pt>
                <c:pt idx="3988">
                  <c:v>8.3996582000000011</c:v>
                </c:pt>
                <c:pt idx="3989">
                  <c:v>8.3996582000000011</c:v>
                </c:pt>
                <c:pt idx="3990">
                  <c:v>8.3996582000000011</c:v>
                </c:pt>
                <c:pt idx="3991">
                  <c:v>8.3996582000000011</c:v>
                </c:pt>
                <c:pt idx="3992">
                  <c:v>8.3996582000000011</c:v>
                </c:pt>
                <c:pt idx="3993">
                  <c:v>8.3996582000000011</c:v>
                </c:pt>
                <c:pt idx="3994">
                  <c:v>8.3996582000000011</c:v>
                </c:pt>
                <c:pt idx="3995">
                  <c:v>8.3996582000000011</c:v>
                </c:pt>
                <c:pt idx="3996">
                  <c:v>8.3996582000000011</c:v>
                </c:pt>
                <c:pt idx="3997">
                  <c:v>8.3996582000000011</c:v>
                </c:pt>
                <c:pt idx="3998">
                  <c:v>8.3996582000000011</c:v>
                </c:pt>
                <c:pt idx="3999">
                  <c:v>8.3996582000000011</c:v>
                </c:pt>
                <c:pt idx="4000">
                  <c:v>8.3996582000000011</c:v>
                </c:pt>
                <c:pt idx="4001">
                  <c:v>8.3996582000000011</c:v>
                </c:pt>
                <c:pt idx="4002">
                  <c:v>8.3996582000000011</c:v>
                </c:pt>
                <c:pt idx="4003">
                  <c:v>8.3996582000000011</c:v>
                </c:pt>
                <c:pt idx="4004">
                  <c:v>8.3996582000000011</c:v>
                </c:pt>
                <c:pt idx="4005">
                  <c:v>8.3996582000000011</c:v>
                </c:pt>
                <c:pt idx="4006">
                  <c:v>8.3996582000000011</c:v>
                </c:pt>
                <c:pt idx="4007">
                  <c:v>8.3996582000000011</c:v>
                </c:pt>
                <c:pt idx="4008">
                  <c:v>8.3996582000000011</c:v>
                </c:pt>
                <c:pt idx="4009">
                  <c:v>8.2995605499999989</c:v>
                </c:pt>
                <c:pt idx="4010">
                  <c:v>8.3996582000000011</c:v>
                </c:pt>
                <c:pt idx="4011">
                  <c:v>8.3996582000000011</c:v>
                </c:pt>
                <c:pt idx="4012">
                  <c:v>8.3996582000000011</c:v>
                </c:pt>
                <c:pt idx="4013">
                  <c:v>8.3996582000000011</c:v>
                </c:pt>
                <c:pt idx="4014">
                  <c:v>8.3996582000000011</c:v>
                </c:pt>
                <c:pt idx="4015">
                  <c:v>8.3996582000000011</c:v>
                </c:pt>
                <c:pt idx="4016">
                  <c:v>8.3996582000000011</c:v>
                </c:pt>
                <c:pt idx="4017">
                  <c:v>8.3996582000000011</c:v>
                </c:pt>
                <c:pt idx="4018">
                  <c:v>8.3996582000000011</c:v>
                </c:pt>
                <c:pt idx="4019">
                  <c:v>8.2995605499999989</c:v>
                </c:pt>
                <c:pt idx="4020">
                  <c:v>8.2995605499999989</c:v>
                </c:pt>
                <c:pt idx="4021">
                  <c:v>8.2995605499999989</c:v>
                </c:pt>
                <c:pt idx="4022">
                  <c:v>8.2995605499999989</c:v>
                </c:pt>
                <c:pt idx="4023">
                  <c:v>8.2995605499999989</c:v>
                </c:pt>
                <c:pt idx="4024">
                  <c:v>8.3996582000000011</c:v>
                </c:pt>
                <c:pt idx="4025">
                  <c:v>8.2995605499999989</c:v>
                </c:pt>
                <c:pt idx="4026">
                  <c:v>8.2995605499999989</c:v>
                </c:pt>
                <c:pt idx="4027">
                  <c:v>8.3996582000000011</c:v>
                </c:pt>
                <c:pt idx="4028">
                  <c:v>8.2995605499999989</c:v>
                </c:pt>
                <c:pt idx="4029">
                  <c:v>8.2995605499999989</c:v>
                </c:pt>
                <c:pt idx="4030">
                  <c:v>8.2995605499999989</c:v>
                </c:pt>
                <c:pt idx="4031">
                  <c:v>8.2995605499999989</c:v>
                </c:pt>
                <c:pt idx="4032">
                  <c:v>8.2995605499999989</c:v>
                </c:pt>
                <c:pt idx="4033">
                  <c:v>8.2995605499999989</c:v>
                </c:pt>
                <c:pt idx="4034">
                  <c:v>8.2995605499999989</c:v>
                </c:pt>
                <c:pt idx="4035">
                  <c:v>8.2995605499999989</c:v>
                </c:pt>
                <c:pt idx="4036">
                  <c:v>8.2995605499999989</c:v>
                </c:pt>
                <c:pt idx="4037">
                  <c:v>8.2995605499999989</c:v>
                </c:pt>
                <c:pt idx="4038">
                  <c:v>8.2995605499999989</c:v>
                </c:pt>
                <c:pt idx="4039">
                  <c:v>8.2995605499999989</c:v>
                </c:pt>
                <c:pt idx="4040">
                  <c:v>8.2995605499999989</c:v>
                </c:pt>
                <c:pt idx="4041">
                  <c:v>8.2995605499999989</c:v>
                </c:pt>
                <c:pt idx="4042">
                  <c:v>8.2995605499999989</c:v>
                </c:pt>
                <c:pt idx="4043">
                  <c:v>8.2995605499999989</c:v>
                </c:pt>
                <c:pt idx="4044">
                  <c:v>8.2995605499999989</c:v>
                </c:pt>
                <c:pt idx="4045">
                  <c:v>8.2995605499999989</c:v>
                </c:pt>
                <c:pt idx="4046">
                  <c:v>8.2995605499999989</c:v>
                </c:pt>
                <c:pt idx="4047">
                  <c:v>8.2995605499999989</c:v>
                </c:pt>
                <c:pt idx="4048">
                  <c:v>8.2995605499999989</c:v>
                </c:pt>
                <c:pt idx="4049">
                  <c:v>8.2995605499999989</c:v>
                </c:pt>
                <c:pt idx="4050">
                  <c:v>8.2995605499999989</c:v>
                </c:pt>
                <c:pt idx="4051">
                  <c:v>8.2995605499999989</c:v>
                </c:pt>
                <c:pt idx="4052">
                  <c:v>8.2995605499999989</c:v>
                </c:pt>
                <c:pt idx="4053">
                  <c:v>8.2995605499999989</c:v>
                </c:pt>
                <c:pt idx="4054">
                  <c:v>8.2995605499999989</c:v>
                </c:pt>
                <c:pt idx="4055">
                  <c:v>8.2995605499999989</c:v>
                </c:pt>
                <c:pt idx="4056">
                  <c:v>8.2995605499999989</c:v>
                </c:pt>
                <c:pt idx="4057">
                  <c:v>8.2995605499999989</c:v>
                </c:pt>
                <c:pt idx="4058">
                  <c:v>8.2995605499999989</c:v>
                </c:pt>
                <c:pt idx="4059">
                  <c:v>8.2995605499999989</c:v>
                </c:pt>
                <c:pt idx="4060">
                  <c:v>8.2995605499999989</c:v>
                </c:pt>
                <c:pt idx="4061">
                  <c:v>8.2995605499999989</c:v>
                </c:pt>
                <c:pt idx="4062">
                  <c:v>8.2995605499999989</c:v>
                </c:pt>
                <c:pt idx="4063">
                  <c:v>8.2995605499999989</c:v>
                </c:pt>
                <c:pt idx="4064">
                  <c:v>8.2995605499999989</c:v>
                </c:pt>
                <c:pt idx="4065">
                  <c:v>8.2995605499999989</c:v>
                </c:pt>
                <c:pt idx="4066">
                  <c:v>8.2995605499999989</c:v>
                </c:pt>
                <c:pt idx="4067">
                  <c:v>8.2995605499999989</c:v>
                </c:pt>
                <c:pt idx="4068">
                  <c:v>8.2995605499999989</c:v>
                </c:pt>
                <c:pt idx="4069">
                  <c:v>8.2995605499999989</c:v>
                </c:pt>
                <c:pt idx="4070">
                  <c:v>8.2995605499999989</c:v>
                </c:pt>
                <c:pt idx="4071">
                  <c:v>8.2995605499999989</c:v>
                </c:pt>
                <c:pt idx="4072">
                  <c:v>8.2995605499999989</c:v>
                </c:pt>
                <c:pt idx="4073">
                  <c:v>8.2995605499999989</c:v>
                </c:pt>
                <c:pt idx="4074">
                  <c:v>8.2995605499999989</c:v>
                </c:pt>
                <c:pt idx="4075">
                  <c:v>8.2995605499999989</c:v>
                </c:pt>
                <c:pt idx="4076">
                  <c:v>8.2995605499999989</c:v>
                </c:pt>
                <c:pt idx="4077">
                  <c:v>8.2995605499999989</c:v>
                </c:pt>
                <c:pt idx="4078">
                  <c:v>8.2995605499999989</c:v>
                </c:pt>
                <c:pt idx="4079">
                  <c:v>8.2995605499999989</c:v>
                </c:pt>
                <c:pt idx="4080">
                  <c:v>8.2995605499999989</c:v>
                </c:pt>
                <c:pt idx="4081">
                  <c:v>8.2995605499999989</c:v>
                </c:pt>
                <c:pt idx="4082">
                  <c:v>8.2995605499999989</c:v>
                </c:pt>
                <c:pt idx="4083">
                  <c:v>8.2995605499999989</c:v>
                </c:pt>
                <c:pt idx="4084">
                  <c:v>8.2995605499999989</c:v>
                </c:pt>
                <c:pt idx="4085">
                  <c:v>8.2995605499999989</c:v>
                </c:pt>
                <c:pt idx="4086">
                  <c:v>8.2995605499999989</c:v>
                </c:pt>
                <c:pt idx="4087">
                  <c:v>8.2995605499999989</c:v>
                </c:pt>
                <c:pt idx="4088">
                  <c:v>8.2995605499999989</c:v>
                </c:pt>
                <c:pt idx="4089">
                  <c:v>8.2995605499999989</c:v>
                </c:pt>
                <c:pt idx="4090">
                  <c:v>8.2995605499999989</c:v>
                </c:pt>
                <c:pt idx="4091">
                  <c:v>8.2995605499999989</c:v>
                </c:pt>
                <c:pt idx="4092">
                  <c:v>8.2995605499999989</c:v>
                </c:pt>
                <c:pt idx="4093">
                  <c:v>8.2995605499999989</c:v>
                </c:pt>
                <c:pt idx="4094">
                  <c:v>8.2995605499999989</c:v>
                </c:pt>
                <c:pt idx="4095">
                  <c:v>8.2995605499999989</c:v>
                </c:pt>
                <c:pt idx="4096">
                  <c:v>8.2995605499999989</c:v>
                </c:pt>
                <c:pt idx="4097">
                  <c:v>8.2995605499999989</c:v>
                </c:pt>
                <c:pt idx="4098">
                  <c:v>8.2995605499999989</c:v>
                </c:pt>
                <c:pt idx="4099">
                  <c:v>8.2995605499999989</c:v>
                </c:pt>
                <c:pt idx="4100">
                  <c:v>8.2995605499999989</c:v>
                </c:pt>
                <c:pt idx="4101">
                  <c:v>8.2995605499999989</c:v>
                </c:pt>
                <c:pt idx="4102">
                  <c:v>8.2995605499999989</c:v>
                </c:pt>
                <c:pt idx="4103">
                  <c:v>8.2995605499999989</c:v>
                </c:pt>
                <c:pt idx="4104">
                  <c:v>8.2995605499999989</c:v>
                </c:pt>
                <c:pt idx="4105">
                  <c:v>8.2995605499999989</c:v>
                </c:pt>
                <c:pt idx="4106">
                  <c:v>8.2995605499999989</c:v>
                </c:pt>
                <c:pt idx="4107">
                  <c:v>8.2995605499999989</c:v>
                </c:pt>
                <c:pt idx="4108">
                  <c:v>8.2995605499999989</c:v>
                </c:pt>
                <c:pt idx="4109">
                  <c:v>8.2995605499999989</c:v>
                </c:pt>
                <c:pt idx="4110">
                  <c:v>8.2995605499999989</c:v>
                </c:pt>
                <c:pt idx="4111">
                  <c:v>8.2995605499999989</c:v>
                </c:pt>
                <c:pt idx="4112">
                  <c:v>8.2995605499999989</c:v>
                </c:pt>
                <c:pt idx="4113">
                  <c:v>8.2995605499999989</c:v>
                </c:pt>
                <c:pt idx="4114">
                  <c:v>8.2995605499999989</c:v>
                </c:pt>
                <c:pt idx="4115">
                  <c:v>8.2995605499999989</c:v>
                </c:pt>
                <c:pt idx="4116">
                  <c:v>8.2995605499999989</c:v>
                </c:pt>
                <c:pt idx="4117">
                  <c:v>8.2995605499999989</c:v>
                </c:pt>
                <c:pt idx="4118">
                  <c:v>8.2995605499999989</c:v>
                </c:pt>
                <c:pt idx="4119">
                  <c:v>8.2995605499999989</c:v>
                </c:pt>
                <c:pt idx="4120">
                  <c:v>8.2995605499999989</c:v>
                </c:pt>
                <c:pt idx="4121">
                  <c:v>8.2995605499999989</c:v>
                </c:pt>
                <c:pt idx="4122">
                  <c:v>8.199707029999999</c:v>
                </c:pt>
                <c:pt idx="4123">
                  <c:v>8.2995605499999989</c:v>
                </c:pt>
                <c:pt idx="4124">
                  <c:v>8.199707029999999</c:v>
                </c:pt>
                <c:pt idx="4125">
                  <c:v>8.2995605499999989</c:v>
                </c:pt>
                <c:pt idx="4126">
                  <c:v>8.199707029999999</c:v>
                </c:pt>
                <c:pt idx="4127">
                  <c:v>8.199707029999999</c:v>
                </c:pt>
                <c:pt idx="4128">
                  <c:v>8.199707029999999</c:v>
                </c:pt>
                <c:pt idx="4129">
                  <c:v>8.2995605499999989</c:v>
                </c:pt>
                <c:pt idx="4130">
                  <c:v>8.2995605499999989</c:v>
                </c:pt>
                <c:pt idx="4131">
                  <c:v>8.199707029999999</c:v>
                </c:pt>
                <c:pt idx="4132">
                  <c:v>8.2995605499999989</c:v>
                </c:pt>
                <c:pt idx="4133">
                  <c:v>8.199707029999999</c:v>
                </c:pt>
                <c:pt idx="4134">
                  <c:v>8.199707029999999</c:v>
                </c:pt>
                <c:pt idx="4135">
                  <c:v>8.199707029999999</c:v>
                </c:pt>
                <c:pt idx="4136">
                  <c:v>8.199707029999999</c:v>
                </c:pt>
                <c:pt idx="4137">
                  <c:v>8.2995605499999989</c:v>
                </c:pt>
                <c:pt idx="4138">
                  <c:v>8.199707029999999</c:v>
                </c:pt>
                <c:pt idx="4139">
                  <c:v>8.199707029999999</c:v>
                </c:pt>
                <c:pt idx="4140">
                  <c:v>8.199707029999999</c:v>
                </c:pt>
                <c:pt idx="4141">
                  <c:v>8.2995605499999989</c:v>
                </c:pt>
                <c:pt idx="4142">
                  <c:v>8.2995605499999989</c:v>
                </c:pt>
                <c:pt idx="4143">
                  <c:v>8.199707029999999</c:v>
                </c:pt>
                <c:pt idx="4144">
                  <c:v>8.199707029999999</c:v>
                </c:pt>
                <c:pt idx="4145">
                  <c:v>8.199707029999999</c:v>
                </c:pt>
                <c:pt idx="4146">
                  <c:v>8.199707029999999</c:v>
                </c:pt>
                <c:pt idx="4147">
                  <c:v>8.199707029999999</c:v>
                </c:pt>
                <c:pt idx="4148">
                  <c:v>8.199707029999999</c:v>
                </c:pt>
                <c:pt idx="4149">
                  <c:v>8.199707029999999</c:v>
                </c:pt>
                <c:pt idx="4150">
                  <c:v>8.199707029999999</c:v>
                </c:pt>
                <c:pt idx="4151">
                  <c:v>8.199707029999999</c:v>
                </c:pt>
                <c:pt idx="4152">
                  <c:v>8.199707029999999</c:v>
                </c:pt>
                <c:pt idx="4153">
                  <c:v>8.199707029999999</c:v>
                </c:pt>
                <c:pt idx="4154">
                  <c:v>8.199707029999999</c:v>
                </c:pt>
                <c:pt idx="4155">
                  <c:v>8.199707029999999</c:v>
                </c:pt>
                <c:pt idx="4156">
                  <c:v>8.199707029999999</c:v>
                </c:pt>
                <c:pt idx="4157">
                  <c:v>8.199707029999999</c:v>
                </c:pt>
                <c:pt idx="4158">
                  <c:v>8.199707029999999</c:v>
                </c:pt>
                <c:pt idx="4159">
                  <c:v>8.199707029999999</c:v>
                </c:pt>
                <c:pt idx="4160">
                  <c:v>8.199707029999999</c:v>
                </c:pt>
                <c:pt idx="4161">
                  <c:v>8.199707029999999</c:v>
                </c:pt>
                <c:pt idx="4162">
                  <c:v>8.199707029999999</c:v>
                </c:pt>
                <c:pt idx="4163">
                  <c:v>8.199707029999999</c:v>
                </c:pt>
                <c:pt idx="4164">
                  <c:v>8.199707029999999</c:v>
                </c:pt>
                <c:pt idx="4165">
                  <c:v>8.199707029999999</c:v>
                </c:pt>
                <c:pt idx="4166">
                  <c:v>8.199707029999999</c:v>
                </c:pt>
                <c:pt idx="4167">
                  <c:v>8.199707029999999</c:v>
                </c:pt>
                <c:pt idx="4168">
                  <c:v>8.199707029999999</c:v>
                </c:pt>
                <c:pt idx="4169">
                  <c:v>8.199707029999999</c:v>
                </c:pt>
                <c:pt idx="4170">
                  <c:v>8.199707029999999</c:v>
                </c:pt>
                <c:pt idx="4171">
                  <c:v>8.199707029999999</c:v>
                </c:pt>
                <c:pt idx="4172">
                  <c:v>8.199707029999999</c:v>
                </c:pt>
                <c:pt idx="4173">
                  <c:v>8.199707029999999</c:v>
                </c:pt>
                <c:pt idx="4174">
                  <c:v>8.199707029999999</c:v>
                </c:pt>
                <c:pt idx="4175">
                  <c:v>8.199707029999999</c:v>
                </c:pt>
                <c:pt idx="4176">
                  <c:v>8.199707029999999</c:v>
                </c:pt>
                <c:pt idx="4177">
                  <c:v>8.199707029999999</c:v>
                </c:pt>
                <c:pt idx="4178">
                  <c:v>8.199707029999999</c:v>
                </c:pt>
                <c:pt idx="4179">
                  <c:v>8.199707029999999</c:v>
                </c:pt>
                <c:pt idx="4180">
                  <c:v>8.199707029999999</c:v>
                </c:pt>
                <c:pt idx="4181">
                  <c:v>8.199707029999999</c:v>
                </c:pt>
                <c:pt idx="4182">
                  <c:v>8.199707029999999</c:v>
                </c:pt>
                <c:pt idx="4183">
                  <c:v>8.199707029999999</c:v>
                </c:pt>
                <c:pt idx="4184">
                  <c:v>8.199707029999999</c:v>
                </c:pt>
                <c:pt idx="4185">
                  <c:v>8.199707029999999</c:v>
                </c:pt>
                <c:pt idx="4186">
                  <c:v>8.199707029999999</c:v>
                </c:pt>
                <c:pt idx="4187">
                  <c:v>8.199707029999999</c:v>
                </c:pt>
                <c:pt idx="4188">
                  <c:v>8.199707029999999</c:v>
                </c:pt>
                <c:pt idx="4189">
                  <c:v>8.199707029999999</c:v>
                </c:pt>
                <c:pt idx="4190">
                  <c:v>8.199707029999999</c:v>
                </c:pt>
                <c:pt idx="4191">
                  <c:v>8.199707029999999</c:v>
                </c:pt>
                <c:pt idx="4192">
                  <c:v>8.199707029999999</c:v>
                </c:pt>
                <c:pt idx="4193">
                  <c:v>8.199707029999999</c:v>
                </c:pt>
                <c:pt idx="4194">
                  <c:v>8.199707029999999</c:v>
                </c:pt>
                <c:pt idx="4195">
                  <c:v>8.199707029999999</c:v>
                </c:pt>
                <c:pt idx="4196">
                  <c:v>8.199707029999999</c:v>
                </c:pt>
                <c:pt idx="4197">
                  <c:v>8.199707029999999</c:v>
                </c:pt>
                <c:pt idx="4198">
                  <c:v>8.199707029999999</c:v>
                </c:pt>
                <c:pt idx="4199">
                  <c:v>8.199707029999999</c:v>
                </c:pt>
                <c:pt idx="4200">
                  <c:v>8.199707029999999</c:v>
                </c:pt>
                <c:pt idx="4201">
                  <c:v>8.199707029999999</c:v>
                </c:pt>
                <c:pt idx="4202">
                  <c:v>8.199707029999999</c:v>
                </c:pt>
                <c:pt idx="4203">
                  <c:v>8.199707029999999</c:v>
                </c:pt>
                <c:pt idx="4204">
                  <c:v>8.199707029999999</c:v>
                </c:pt>
                <c:pt idx="4205">
                  <c:v>8.199707029999999</c:v>
                </c:pt>
                <c:pt idx="4206">
                  <c:v>8.199707029999999</c:v>
                </c:pt>
                <c:pt idx="4207">
                  <c:v>8.199707029999999</c:v>
                </c:pt>
                <c:pt idx="4208">
                  <c:v>8.199707029999999</c:v>
                </c:pt>
                <c:pt idx="4209">
                  <c:v>8.199707029999999</c:v>
                </c:pt>
                <c:pt idx="4210">
                  <c:v>8.199707029999999</c:v>
                </c:pt>
                <c:pt idx="4211">
                  <c:v>8.199707029999999</c:v>
                </c:pt>
                <c:pt idx="4212">
                  <c:v>8.199707029999999</c:v>
                </c:pt>
                <c:pt idx="4213">
                  <c:v>8.199707029999999</c:v>
                </c:pt>
                <c:pt idx="4214">
                  <c:v>8.199707029999999</c:v>
                </c:pt>
                <c:pt idx="4215">
                  <c:v>8.199707029999999</c:v>
                </c:pt>
                <c:pt idx="4216">
                  <c:v>8.199707029999999</c:v>
                </c:pt>
                <c:pt idx="4217">
                  <c:v>8.199707029999999</c:v>
                </c:pt>
                <c:pt idx="4218">
                  <c:v>8.199707029999999</c:v>
                </c:pt>
                <c:pt idx="4219">
                  <c:v>8.199707029999999</c:v>
                </c:pt>
                <c:pt idx="4220">
                  <c:v>8.199707029999999</c:v>
                </c:pt>
                <c:pt idx="4221">
                  <c:v>8.199707029999999</c:v>
                </c:pt>
                <c:pt idx="4222">
                  <c:v>8.199707029999999</c:v>
                </c:pt>
                <c:pt idx="4223">
                  <c:v>8.199707029999999</c:v>
                </c:pt>
                <c:pt idx="4224">
                  <c:v>8.199707029999999</c:v>
                </c:pt>
                <c:pt idx="4225">
                  <c:v>8.199707029999999</c:v>
                </c:pt>
                <c:pt idx="4226">
                  <c:v>8.199707029999999</c:v>
                </c:pt>
                <c:pt idx="4227">
                  <c:v>8.0996093800000004</c:v>
                </c:pt>
                <c:pt idx="4228">
                  <c:v>8.0996093800000004</c:v>
                </c:pt>
                <c:pt idx="4229">
                  <c:v>8.199707029999999</c:v>
                </c:pt>
                <c:pt idx="4230">
                  <c:v>8.199707029999999</c:v>
                </c:pt>
                <c:pt idx="4231">
                  <c:v>8.199707029999999</c:v>
                </c:pt>
                <c:pt idx="4232">
                  <c:v>8.199707029999999</c:v>
                </c:pt>
                <c:pt idx="4233">
                  <c:v>8.0996093800000004</c:v>
                </c:pt>
                <c:pt idx="4234">
                  <c:v>8.0996093800000004</c:v>
                </c:pt>
                <c:pt idx="4235">
                  <c:v>8.199707029999999</c:v>
                </c:pt>
                <c:pt idx="4236">
                  <c:v>8.0996093800000004</c:v>
                </c:pt>
                <c:pt idx="4237">
                  <c:v>8.0996093800000004</c:v>
                </c:pt>
                <c:pt idx="4238">
                  <c:v>8.0996093800000004</c:v>
                </c:pt>
                <c:pt idx="4239">
                  <c:v>8.0996093800000004</c:v>
                </c:pt>
                <c:pt idx="4240">
                  <c:v>8.0996093800000004</c:v>
                </c:pt>
                <c:pt idx="4241">
                  <c:v>8.0996093800000004</c:v>
                </c:pt>
                <c:pt idx="4242">
                  <c:v>8.0996093800000004</c:v>
                </c:pt>
                <c:pt idx="4243">
                  <c:v>8.0996093800000004</c:v>
                </c:pt>
                <c:pt idx="4244">
                  <c:v>8.0996093800000004</c:v>
                </c:pt>
                <c:pt idx="4245">
                  <c:v>8.0996093800000004</c:v>
                </c:pt>
                <c:pt idx="4246">
                  <c:v>8.0996093800000004</c:v>
                </c:pt>
                <c:pt idx="4247">
                  <c:v>8.0996093800000004</c:v>
                </c:pt>
                <c:pt idx="4248">
                  <c:v>8.0996093800000004</c:v>
                </c:pt>
                <c:pt idx="4249">
                  <c:v>8.0996093800000004</c:v>
                </c:pt>
                <c:pt idx="4250">
                  <c:v>8.0996093800000004</c:v>
                </c:pt>
                <c:pt idx="4251">
                  <c:v>8.0996093800000004</c:v>
                </c:pt>
                <c:pt idx="4252">
                  <c:v>8.0996093800000004</c:v>
                </c:pt>
                <c:pt idx="4253">
                  <c:v>8.0996093800000004</c:v>
                </c:pt>
                <c:pt idx="4254">
                  <c:v>8.0996093800000004</c:v>
                </c:pt>
                <c:pt idx="4255">
                  <c:v>8.0996093800000004</c:v>
                </c:pt>
                <c:pt idx="4256">
                  <c:v>8.0996093800000004</c:v>
                </c:pt>
                <c:pt idx="4257">
                  <c:v>8.0996093800000004</c:v>
                </c:pt>
                <c:pt idx="4258">
                  <c:v>8.0996093800000004</c:v>
                </c:pt>
                <c:pt idx="4259">
                  <c:v>8.0996093800000004</c:v>
                </c:pt>
                <c:pt idx="4260">
                  <c:v>8.0996093800000004</c:v>
                </c:pt>
                <c:pt idx="4261">
                  <c:v>8.0996093800000004</c:v>
                </c:pt>
                <c:pt idx="4262">
                  <c:v>8.0996093800000004</c:v>
                </c:pt>
                <c:pt idx="4263">
                  <c:v>8.0996093800000004</c:v>
                </c:pt>
                <c:pt idx="4264">
                  <c:v>8.0996093800000004</c:v>
                </c:pt>
                <c:pt idx="4265">
                  <c:v>8.0996093800000004</c:v>
                </c:pt>
                <c:pt idx="4266">
                  <c:v>8.0996093800000004</c:v>
                </c:pt>
                <c:pt idx="4267">
                  <c:v>8.0996093800000004</c:v>
                </c:pt>
                <c:pt idx="4268">
                  <c:v>8.0996093800000004</c:v>
                </c:pt>
                <c:pt idx="4269">
                  <c:v>8.0996093800000004</c:v>
                </c:pt>
                <c:pt idx="4270">
                  <c:v>8.0996093800000004</c:v>
                </c:pt>
                <c:pt idx="4271">
                  <c:v>8.0996093800000004</c:v>
                </c:pt>
                <c:pt idx="4272">
                  <c:v>8.0996093800000004</c:v>
                </c:pt>
                <c:pt idx="4273">
                  <c:v>8.0996093800000004</c:v>
                </c:pt>
                <c:pt idx="4274">
                  <c:v>8.0996093800000004</c:v>
                </c:pt>
                <c:pt idx="4275">
                  <c:v>8.0996093800000004</c:v>
                </c:pt>
                <c:pt idx="4276">
                  <c:v>8.0996093800000004</c:v>
                </c:pt>
                <c:pt idx="4277">
                  <c:v>8.0996093800000004</c:v>
                </c:pt>
                <c:pt idx="4278">
                  <c:v>8.0996093800000004</c:v>
                </c:pt>
                <c:pt idx="4279">
                  <c:v>8.0996093800000004</c:v>
                </c:pt>
                <c:pt idx="4280">
                  <c:v>8.0996093800000004</c:v>
                </c:pt>
                <c:pt idx="4281">
                  <c:v>8.0996093800000004</c:v>
                </c:pt>
                <c:pt idx="4282">
                  <c:v>8.0996093800000004</c:v>
                </c:pt>
                <c:pt idx="4283">
                  <c:v>8.0996093800000004</c:v>
                </c:pt>
                <c:pt idx="4284">
                  <c:v>8.0996093800000004</c:v>
                </c:pt>
                <c:pt idx="4285">
                  <c:v>8.0996093800000004</c:v>
                </c:pt>
                <c:pt idx="4286">
                  <c:v>8.0996093800000004</c:v>
                </c:pt>
                <c:pt idx="4287">
                  <c:v>8.0996093800000004</c:v>
                </c:pt>
                <c:pt idx="4288">
                  <c:v>8.0996093800000004</c:v>
                </c:pt>
                <c:pt idx="4289">
                  <c:v>8.0996093800000004</c:v>
                </c:pt>
                <c:pt idx="4290">
                  <c:v>8.0996093800000004</c:v>
                </c:pt>
                <c:pt idx="4291">
                  <c:v>8.0996093800000004</c:v>
                </c:pt>
                <c:pt idx="4292">
                  <c:v>8.0996093800000004</c:v>
                </c:pt>
                <c:pt idx="4293">
                  <c:v>8.0996093800000004</c:v>
                </c:pt>
                <c:pt idx="4294">
                  <c:v>8.0996093800000004</c:v>
                </c:pt>
                <c:pt idx="4295">
                  <c:v>8.0996093800000004</c:v>
                </c:pt>
                <c:pt idx="4296">
                  <c:v>8.0996093800000004</c:v>
                </c:pt>
                <c:pt idx="4297">
                  <c:v>8.0996093800000004</c:v>
                </c:pt>
                <c:pt idx="4298">
                  <c:v>8.0996093800000004</c:v>
                </c:pt>
                <c:pt idx="4299">
                  <c:v>8.0996093800000004</c:v>
                </c:pt>
                <c:pt idx="4300">
                  <c:v>8.0996093800000004</c:v>
                </c:pt>
                <c:pt idx="4301">
                  <c:v>8.0996093800000004</c:v>
                </c:pt>
                <c:pt idx="4302">
                  <c:v>8.0996093800000004</c:v>
                </c:pt>
                <c:pt idx="4303">
                  <c:v>8.0996093800000004</c:v>
                </c:pt>
                <c:pt idx="4304">
                  <c:v>8.0996093800000004</c:v>
                </c:pt>
                <c:pt idx="4305">
                  <c:v>8.0996093800000004</c:v>
                </c:pt>
                <c:pt idx="4306">
                  <c:v>8.0996093800000004</c:v>
                </c:pt>
                <c:pt idx="4307">
                  <c:v>8.0996093800000004</c:v>
                </c:pt>
                <c:pt idx="4308">
                  <c:v>8.0996093800000004</c:v>
                </c:pt>
                <c:pt idx="4309">
                  <c:v>8.0996093800000004</c:v>
                </c:pt>
                <c:pt idx="4310">
                  <c:v>8.0996093800000004</c:v>
                </c:pt>
                <c:pt idx="4311">
                  <c:v>8.0996093800000004</c:v>
                </c:pt>
                <c:pt idx="4312">
                  <c:v>8.0996093800000004</c:v>
                </c:pt>
                <c:pt idx="4313">
                  <c:v>8.0996093800000004</c:v>
                </c:pt>
                <c:pt idx="4314">
                  <c:v>8.0996093800000004</c:v>
                </c:pt>
                <c:pt idx="4315">
                  <c:v>8.0996093800000004</c:v>
                </c:pt>
                <c:pt idx="4316">
                  <c:v>8.0996093800000004</c:v>
                </c:pt>
                <c:pt idx="4317">
                  <c:v>8.0996093800000004</c:v>
                </c:pt>
                <c:pt idx="4318">
                  <c:v>8.0996093800000004</c:v>
                </c:pt>
                <c:pt idx="4319">
                  <c:v>8.0996093800000004</c:v>
                </c:pt>
                <c:pt idx="4320">
                  <c:v>8.0996093800000004</c:v>
                </c:pt>
                <c:pt idx="4321">
                  <c:v>8.0996093800000004</c:v>
                </c:pt>
                <c:pt idx="4322">
                  <c:v>8.0996093800000004</c:v>
                </c:pt>
                <c:pt idx="4323">
                  <c:v>8.0996093800000004</c:v>
                </c:pt>
                <c:pt idx="4324">
                  <c:v>8.0996093800000004</c:v>
                </c:pt>
                <c:pt idx="4325">
                  <c:v>8.0996093800000004</c:v>
                </c:pt>
                <c:pt idx="4326">
                  <c:v>8.0996093800000004</c:v>
                </c:pt>
                <c:pt idx="4327">
                  <c:v>8.0996093800000004</c:v>
                </c:pt>
                <c:pt idx="4328">
                  <c:v>8.0996093800000004</c:v>
                </c:pt>
                <c:pt idx="4329">
                  <c:v>8.0996093800000004</c:v>
                </c:pt>
                <c:pt idx="4330">
                  <c:v>8.0996093800000004</c:v>
                </c:pt>
                <c:pt idx="4331">
                  <c:v>8.0996093800000004</c:v>
                </c:pt>
                <c:pt idx="4332">
                  <c:v>8.0996093800000004</c:v>
                </c:pt>
                <c:pt idx="4333">
                  <c:v>8.0996093800000004</c:v>
                </c:pt>
                <c:pt idx="4334">
                  <c:v>8.0996093800000004</c:v>
                </c:pt>
                <c:pt idx="4335">
                  <c:v>8.0996093800000004</c:v>
                </c:pt>
                <c:pt idx="4336">
                  <c:v>8.0996093800000004</c:v>
                </c:pt>
                <c:pt idx="4337">
                  <c:v>8.0996093800000004</c:v>
                </c:pt>
                <c:pt idx="4338">
                  <c:v>8.0996093800000004</c:v>
                </c:pt>
                <c:pt idx="4339">
                  <c:v>8.0996093800000004</c:v>
                </c:pt>
                <c:pt idx="4340">
                  <c:v>8.0996093800000004</c:v>
                </c:pt>
                <c:pt idx="4341">
                  <c:v>8.0996093800000004</c:v>
                </c:pt>
                <c:pt idx="4342">
                  <c:v>8.0996093800000004</c:v>
                </c:pt>
                <c:pt idx="4343">
                  <c:v>7.9997558600000005</c:v>
                </c:pt>
                <c:pt idx="4344">
                  <c:v>8.0996093800000004</c:v>
                </c:pt>
                <c:pt idx="4345">
                  <c:v>7.9997558600000005</c:v>
                </c:pt>
                <c:pt idx="4346">
                  <c:v>7.9997558600000005</c:v>
                </c:pt>
                <c:pt idx="4347">
                  <c:v>8.0996093800000004</c:v>
                </c:pt>
                <c:pt idx="4348">
                  <c:v>8.0996093800000004</c:v>
                </c:pt>
                <c:pt idx="4349">
                  <c:v>8.0996093800000004</c:v>
                </c:pt>
                <c:pt idx="4350">
                  <c:v>7.9997558600000005</c:v>
                </c:pt>
                <c:pt idx="4351">
                  <c:v>7.9997558600000005</c:v>
                </c:pt>
                <c:pt idx="4352">
                  <c:v>7.9997558600000005</c:v>
                </c:pt>
                <c:pt idx="4353">
                  <c:v>7.9997558600000005</c:v>
                </c:pt>
                <c:pt idx="4354">
                  <c:v>7.9997558600000005</c:v>
                </c:pt>
                <c:pt idx="4355">
                  <c:v>7.9997558600000005</c:v>
                </c:pt>
                <c:pt idx="4356">
                  <c:v>7.9997558600000005</c:v>
                </c:pt>
                <c:pt idx="4357">
                  <c:v>7.9997558600000005</c:v>
                </c:pt>
                <c:pt idx="4358">
                  <c:v>7.9997558600000005</c:v>
                </c:pt>
                <c:pt idx="4359">
                  <c:v>8.0996093800000004</c:v>
                </c:pt>
                <c:pt idx="4360">
                  <c:v>7.9997558600000005</c:v>
                </c:pt>
                <c:pt idx="4361">
                  <c:v>8.0996093800000004</c:v>
                </c:pt>
                <c:pt idx="4362">
                  <c:v>7.9997558600000005</c:v>
                </c:pt>
                <c:pt idx="4363">
                  <c:v>7.9997558600000005</c:v>
                </c:pt>
                <c:pt idx="4364">
                  <c:v>7.9997558600000005</c:v>
                </c:pt>
                <c:pt idx="4365">
                  <c:v>7.9997558600000005</c:v>
                </c:pt>
                <c:pt idx="4366">
                  <c:v>7.9997558600000005</c:v>
                </c:pt>
                <c:pt idx="4367">
                  <c:v>7.9997558600000005</c:v>
                </c:pt>
                <c:pt idx="4368">
                  <c:v>7.9997558600000005</c:v>
                </c:pt>
                <c:pt idx="4369">
                  <c:v>7.9997558600000005</c:v>
                </c:pt>
                <c:pt idx="4370">
                  <c:v>7.9997558600000005</c:v>
                </c:pt>
                <c:pt idx="4371">
                  <c:v>7.9997558600000005</c:v>
                </c:pt>
                <c:pt idx="4372">
                  <c:v>7.9997558600000005</c:v>
                </c:pt>
                <c:pt idx="4373">
                  <c:v>7.9997558600000005</c:v>
                </c:pt>
                <c:pt idx="4374">
                  <c:v>7.9997558600000005</c:v>
                </c:pt>
                <c:pt idx="4375">
                  <c:v>7.9997558600000005</c:v>
                </c:pt>
                <c:pt idx="4376">
                  <c:v>7.9997558600000005</c:v>
                </c:pt>
                <c:pt idx="4377">
                  <c:v>7.9997558600000005</c:v>
                </c:pt>
                <c:pt idx="4378">
                  <c:v>7.9997558600000005</c:v>
                </c:pt>
                <c:pt idx="4379">
                  <c:v>7.9997558600000005</c:v>
                </c:pt>
                <c:pt idx="4380">
                  <c:v>7.9997558600000005</c:v>
                </c:pt>
                <c:pt idx="4381">
                  <c:v>7.9997558600000005</c:v>
                </c:pt>
                <c:pt idx="4382">
                  <c:v>7.9997558600000005</c:v>
                </c:pt>
                <c:pt idx="4383">
                  <c:v>7.9997558600000005</c:v>
                </c:pt>
                <c:pt idx="4384">
                  <c:v>7.9997558600000005</c:v>
                </c:pt>
                <c:pt idx="4385">
                  <c:v>7.9997558600000005</c:v>
                </c:pt>
                <c:pt idx="4386">
                  <c:v>7.9997558600000005</c:v>
                </c:pt>
                <c:pt idx="4387">
                  <c:v>7.9997558600000005</c:v>
                </c:pt>
                <c:pt idx="4388">
                  <c:v>7.9997558600000005</c:v>
                </c:pt>
                <c:pt idx="4389">
                  <c:v>7.9997558600000005</c:v>
                </c:pt>
                <c:pt idx="4390">
                  <c:v>7.9997558600000005</c:v>
                </c:pt>
                <c:pt idx="4391">
                  <c:v>7.9997558600000005</c:v>
                </c:pt>
                <c:pt idx="4392">
                  <c:v>7.9997558600000005</c:v>
                </c:pt>
                <c:pt idx="4393">
                  <c:v>7.9997558600000005</c:v>
                </c:pt>
                <c:pt idx="4394">
                  <c:v>7.9997558600000005</c:v>
                </c:pt>
                <c:pt idx="4395">
                  <c:v>7.9997558600000005</c:v>
                </c:pt>
                <c:pt idx="4396">
                  <c:v>7.9997558600000005</c:v>
                </c:pt>
                <c:pt idx="4397">
                  <c:v>7.9997558600000005</c:v>
                </c:pt>
                <c:pt idx="4398">
                  <c:v>7.9997558600000005</c:v>
                </c:pt>
                <c:pt idx="4399">
                  <c:v>7.9997558600000005</c:v>
                </c:pt>
                <c:pt idx="4400">
                  <c:v>7.9997558600000005</c:v>
                </c:pt>
                <c:pt idx="4401">
                  <c:v>7.9997558600000005</c:v>
                </c:pt>
                <c:pt idx="4402">
                  <c:v>7.9997558600000005</c:v>
                </c:pt>
                <c:pt idx="4403">
                  <c:v>7.9997558600000005</c:v>
                </c:pt>
                <c:pt idx="4404">
                  <c:v>7.9997558600000005</c:v>
                </c:pt>
                <c:pt idx="4405">
                  <c:v>7.9997558600000005</c:v>
                </c:pt>
                <c:pt idx="4406">
                  <c:v>7.9997558600000005</c:v>
                </c:pt>
                <c:pt idx="4407">
                  <c:v>7.9997558600000005</c:v>
                </c:pt>
                <c:pt idx="4408">
                  <c:v>7.9997558600000005</c:v>
                </c:pt>
                <c:pt idx="4409">
                  <c:v>7.9997558600000005</c:v>
                </c:pt>
                <c:pt idx="4410">
                  <c:v>7.9997558600000005</c:v>
                </c:pt>
                <c:pt idx="4411">
                  <c:v>7.9997558600000005</c:v>
                </c:pt>
                <c:pt idx="4412">
                  <c:v>7.9997558600000005</c:v>
                </c:pt>
                <c:pt idx="4413">
                  <c:v>7.9997558600000005</c:v>
                </c:pt>
                <c:pt idx="4414">
                  <c:v>7.9997558600000005</c:v>
                </c:pt>
                <c:pt idx="4415">
                  <c:v>7.9997558600000005</c:v>
                </c:pt>
                <c:pt idx="4416">
                  <c:v>7.9997558600000005</c:v>
                </c:pt>
                <c:pt idx="4417">
                  <c:v>7.9997558600000005</c:v>
                </c:pt>
                <c:pt idx="4418">
                  <c:v>7.9997558600000005</c:v>
                </c:pt>
                <c:pt idx="4419">
                  <c:v>7.9997558600000005</c:v>
                </c:pt>
                <c:pt idx="4420">
                  <c:v>7.9997558600000005</c:v>
                </c:pt>
                <c:pt idx="4421">
                  <c:v>7.9997558600000005</c:v>
                </c:pt>
                <c:pt idx="4422">
                  <c:v>7.9997558600000005</c:v>
                </c:pt>
                <c:pt idx="4423">
                  <c:v>7.9997558600000005</c:v>
                </c:pt>
                <c:pt idx="4424">
                  <c:v>7.9997558600000005</c:v>
                </c:pt>
                <c:pt idx="4425">
                  <c:v>7.9997558600000005</c:v>
                </c:pt>
                <c:pt idx="4426">
                  <c:v>7.9997558600000005</c:v>
                </c:pt>
                <c:pt idx="4427">
                  <c:v>7.9997558600000005</c:v>
                </c:pt>
                <c:pt idx="4428">
                  <c:v>7.9997558600000005</c:v>
                </c:pt>
                <c:pt idx="4429">
                  <c:v>7.9997558600000005</c:v>
                </c:pt>
                <c:pt idx="4430">
                  <c:v>7.9997558600000005</c:v>
                </c:pt>
                <c:pt idx="4431">
                  <c:v>7.9997558600000005</c:v>
                </c:pt>
                <c:pt idx="4432">
                  <c:v>7.9997558600000005</c:v>
                </c:pt>
                <c:pt idx="4433">
                  <c:v>7.9997558600000005</c:v>
                </c:pt>
                <c:pt idx="4434">
                  <c:v>7.9997558600000005</c:v>
                </c:pt>
                <c:pt idx="4435">
                  <c:v>7.9997558600000005</c:v>
                </c:pt>
                <c:pt idx="4436">
                  <c:v>7.9997558600000005</c:v>
                </c:pt>
                <c:pt idx="4437">
                  <c:v>7.9997558600000005</c:v>
                </c:pt>
                <c:pt idx="4438">
                  <c:v>7.9997558600000005</c:v>
                </c:pt>
                <c:pt idx="4439">
                  <c:v>7.9997558600000005</c:v>
                </c:pt>
                <c:pt idx="4440">
                  <c:v>7.9997558600000005</c:v>
                </c:pt>
                <c:pt idx="4441">
                  <c:v>7.9997558600000005</c:v>
                </c:pt>
                <c:pt idx="4442">
                  <c:v>7.9997558600000005</c:v>
                </c:pt>
                <c:pt idx="4443">
                  <c:v>7.9997558600000005</c:v>
                </c:pt>
                <c:pt idx="4444">
                  <c:v>7.9997558600000005</c:v>
                </c:pt>
                <c:pt idx="4445">
                  <c:v>7.9997558600000005</c:v>
                </c:pt>
                <c:pt idx="4446">
                  <c:v>7.9997558600000005</c:v>
                </c:pt>
                <c:pt idx="4447">
                  <c:v>7.9997558600000005</c:v>
                </c:pt>
                <c:pt idx="4448">
                  <c:v>7.9997558600000005</c:v>
                </c:pt>
                <c:pt idx="4449">
                  <c:v>7.9997558600000005</c:v>
                </c:pt>
                <c:pt idx="4450">
                  <c:v>7.9997558600000005</c:v>
                </c:pt>
                <c:pt idx="4451">
                  <c:v>7.9997558600000005</c:v>
                </c:pt>
                <c:pt idx="4452">
                  <c:v>7.9997558600000005</c:v>
                </c:pt>
                <c:pt idx="4453">
                  <c:v>7.8996582000000011</c:v>
                </c:pt>
                <c:pt idx="4454">
                  <c:v>7.9997558600000005</c:v>
                </c:pt>
                <c:pt idx="4455">
                  <c:v>7.8996582000000011</c:v>
                </c:pt>
                <c:pt idx="4456">
                  <c:v>7.8996582000000011</c:v>
                </c:pt>
                <c:pt idx="4457">
                  <c:v>7.9997558600000005</c:v>
                </c:pt>
                <c:pt idx="4458">
                  <c:v>7.9997558600000005</c:v>
                </c:pt>
                <c:pt idx="4459">
                  <c:v>7.9997558600000005</c:v>
                </c:pt>
                <c:pt idx="4460">
                  <c:v>7.9997558600000005</c:v>
                </c:pt>
                <c:pt idx="4461">
                  <c:v>7.8996582000000011</c:v>
                </c:pt>
                <c:pt idx="4462">
                  <c:v>7.8996582000000011</c:v>
                </c:pt>
                <c:pt idx="4463">
                  <c:v>7.8996582000000011</c:v>
                </c:pt>
                <c:pt idx="4464">
                  <c:v>7.8996582000000011</c:v>
                </c:pt>
                <c:pt idx="4465">
                  <c:v>7.8996582000000011</c:v>
                </c:pt>
                <c:pt idx="4466">
                  <c:v>7.8996582000000011</c:v>
                </c:pt>
                <c:pt idx="4467">
                  <c:v>7.8996582000000011</c:v>
                </c:pt>
                <c:pt idx="4468">
                  <c:v>7.8996582000000011</c:v>
                </c:pt>
                <c:pt idx="4469">
                  <c:v>7.8996582000000011</c:v>
                </c:pt>
                <c:pt idx="4470">
                  <c:v>7.8996582000000011</c:v>
                </c:pt>
                <c:pt idx="4471">
                  <c:v>7.8996582000000011</c:v>
                </c:pt>
                <c:pt idx="4472">
                  <c:v>7.8996582000000011</c:v>
                </c:pt>
                <c:pt idx="4473">
                  <c:v>7.8996582000000011</c:v>
                </c:pt>
                <c:pt idx="4474">
                  <c:v>7.8996582000000011</c:v>
                </c:pt>
                <c:pt idx="4475">
                  <c:v>7.8996582000000011</c:v>
                </c:pt>
                <c:pt idx="4476">
                  <c:v>7.8996582000000011</c:v>
                </c:pt>
                <c:pt idx="4477">
                  <c:v>7.8996582000000011</c:v>
                </c:pt>
                <c:pt idx="4478">
                  <c:v>7.8996582000000011</c:v>
                </c:pt>
                <c:pt idx="4479">
                  <c:v>7.8996582000000011</c:v>
                </c:pt>
                <c:pt idx="4480">
                  <c:v>7.8996582000000011</c:v>
                </c:pt>
                <c:pt idx="4481">
                  <c:v>7.8996582000000011</c:v>
                </c:pt>
                <c:pt idx="4482">
                  <c:v>7.8996582000000011</c:v>
                </c:pt>
                <c:pt idx="4483">
                  <c:v>7.8996582000000011</c:v>
                </c:pt>
                <c:pt idx="4484">
                  <c:v>7.8996582000000011</c:v>
                </c:pt>
                <c:pt idx="4485">
                  <c:v>7.8996582000000011</c:v>
                </c:pt>
                <c:pt idx="4486">
                  <c:v>7.8996582000000011</c:v>
                </c:pt>
                <c:pt idx="4487">
                  <c:v>7.8996582000000011</c:v>
                </c:pt>
                <c:pt idx="4488">
                  <c:v>7.8996582000000011</c:v>
                </c:pt>
                <c:pt idx="4489">
                  <c:v>7.8996582000000011</c:v>
                </c:pt>
                <c:pt idx="4490">
                  <c:v>7.8996582000000011</c:v>
                </c:pt>
                <c:pt idx="4491">
                  <c:v>7.8996582000000011</c:v>
                </c:pt>
                <c:pt idx="4492">
                  <c:v>7.8996582000000011</c:v>
                </c:pt>
                <c:pt idx="4493">
                  <c:v>7.8996582000000011</c:v>
                </c:pt>
                <c:pt idx="4494">
                  <c:v>7.8996582000000011</c:v>
                </c:pt>
                <c:pt idx="4495">
                  <c:v>7.8996582000000011</c:v>
                </c:pt>
                <c:pt idx="4496">
                  <c:v>7.8996582000000011</c:v>
                </c:pt>
                <c:pt idx="4497">
                  <c:v>7.8996582000000011</c:v>
                </c:pt>
                <c:pt idx="4498">
                  <c:v>7.8996582000000011</c:v>
                </c:pt>
                <c:pt idx="4499">
                  <c:v>7.8996582000000011</c:v>
                </c:pt>
                <c:pt idx="4500">
                  <c:v>7.8996582000000011</c:v>
                </c:pt>
                <c:pt idx="4501">
                  <c:v>7.8996582000000011</c:v>
                </c:pt>
                <c:pt idx="4502">
                  <c:v>7.8996582000000011</c:v>
                </c:pt>
                <c:pt idx="4503">
                  <c:v>7.8996582000000011</c:v>
                </c:pt>
                <c:pt idx="4504">
                  <c:v>7.8996582000000011</c:v>
                </c:pt>
                <c:pt idx="4505">
                  <c:v>7.8996582000000011</c:v>
                </c:pt>
                <c:pt idx="4506">
                  <c:v>7.8996582000000011</c:v>
                </c:pt>
                <c:pt idx="4507">
                  <c:v>7.8996582000000011</c:v>
                </c:pt>
                <c:pt idx="4508">
                  <c:v>7.8996582000000011</c:v>
                </c:pt>
                <c:pt idx="4509">
                  <c:v>7.8996582000000011</c:v>
                </c:pt>
                <c:pt idx="4510">
                  <c:v>7.8996582000000011</c:v>
                </c:pt>
                <c:pt idx="4511">
                  <c:v>7.8996582000000011</c:v>
                </c:pt>
                <c:pt idx="4512">
                  <c:v>7.8996582000000011</c:v>
                </c:pt>
                <c:pt idx="4513">
                  <c:v>7.8996582000000011</c:v>
                </c:pt>
                <c:pt idx="4514">
                  <c:v>7.8996582000000011</c:v>
                </c:pt>
                <c:pt idx="4515">
                  <c:v>7.8996582000000011</c:v>
                </c:pt>
                <c:pt idx="4516">
                  <c:v>7.8996582000000011</c:v>
                </c:pt>
                <c:pt idx="4517">
                  <c:v>7.8996582000000011</c:v>
                </c:pt>
                <c:pt idx="4518">
                  <c:v>7.8996582000000011</c:v>
                </c:pt>
                <c:pt idx="4519">
                  <c:v>7.8996582000000011</c:v>
                </c:pt>
                <c:pt idx="4520">
                  <c:v>7.8996582000000011</c:v>
                </c:pt>
                <c:pt idx="4521">
                  <c:v>7.8996582000000011</c:v>
                </c:pt>
                <c:pt idx="4522">
                  <c:v>7.8996582000000011</c:v>
                </c:pt>
                <c:pt idx="4523">
                  <c:v>7.8996582000000011</c:v>
                </c:pt>
                <c:pt idx="4524">
                  <c:v>7.8996582000000011</c:v>
                </c:pt>
                <c:pt idx="4525">
                  <c:v>7.8996582000000011</c:v>
                </c:pt>
                <c:pt idx="4526">
                  <c:v>7.8996582000000011</c:v>
                </c:pt>
                <c:pt idx="4527">
                  <c:v>7.8996582000000011</c:v>
                </c:pt>
                <c:pt idx="4528">
                  <c:v>7.8996582000000011</c:v>
                </c:pt>
                <c:pt idx="4529">
                  <c:v>7.8996582000000011</c:v>
                </c:pt>
                <c:pt idx="4530">
                  <c:v>7.8996582000000011</c:v>
                </c:pt>
                <c:pt idx="4531">
                  <c:v>7.8996582000000011</c:v>
                </c:pt>
                <c:pt idx="4532">
                  <c:v>7.8996582000000011</c:v>
                </c:pt>
                <c:pt idx="4533">
                  <c:v>7.8996582000000011</c:v>
                </c:pt>
                <c:pt idx="4534">
                  <c:v>7.8996582000000011</c:v>
                </c:pt>
                <c:pt idx="4535">
                  <c:v>7.8996582000000011</c:v>
                </c:pt>
                <c:pt idx="4536">
                  <c:v>7.8996582000000011</c:v>
                </c:pt>
                <c:pt idx="4537">
                  <c:v>7.8996582000000011</c:v>
                </c:pt>
                <c:pt idx="4538">
                  <c:v>7.8996582000000011</c:v>
                </c:pt>
                <c:pt idx="4539">
                  <c:v>7.8996582000000011</c:v>
                </c:pt>
                <c:pt idx="4540">
                  <c:v>7.8996582000000011</c:v>
                </c:pt>
                <c:pt idx="4541">
                  <c:v>7.8996582000000011</c:v>
                </c:pt>
                <c:pt idx="4542">
                  <c:v>7.8996582000000011</c:v>
                </c:pt>
                <c:pt idx="4543">
                  <c:v>7.8996582000000011</c:v>
                </c:pt>
                <c:pt idx="4544">
                  <c:v>7.8996582000000011</c:v>
                </c:pt>
                <c:pt idx="4545">
                  <c:v>7.8996582000000011</c:v>
                </c:pt>
                <c:pt idx="4546">
                  <c:v>7.8996582000000011</c:v>
                </c:pt>
                <c:pt idx="4547">
                  <c:v>7.8996582000000011</c:v>
                </c:pt>
                <c:pt idx="4548">
                  <c:v>7.8996582000000011</c:v>
                </c:pt>
                <c:pt idx="4549">
                  <c:v>7.8996582000000011</c:v>
                </c:pt>
                <c:pt idx="4550">
                  <c:v>7.8996582000000011</c:v>
                </c:pt>
                <c:pt idx="4551">
                  <c:v>7.8996582000000011</c:v>
                </c:pt>
                <c:pt idx="4552">
                  <c:v>7.8996582000000011</c:v>
                </c:pt>
                <c:pt idx="4553">
                  <c:v>7.8996582000000011</c:v>
                </c:pt>
                <c:pt idx="4554">
                  <c:v>7.8996582000000011</c:v>
                </c:pt>
                <c:pt idx="4555">
                  <c:v>7.8996582000000011</c:v>
                </c:pt>
                <c:pt idx="4556">
                  <c:v>7.8996582000000011</c:v>
                </c:pt>
                <c:pt idx="4557">
                  <c:v>7.8996582000000011</c:v>
                </c:pt>
                <c:pt idx="4558">
                  <c:v>7.8996582000000011</c:v>
                </c:pt>
                <c:pt idx="4559">
                  <c:v>7.8996582000000011</c:v>
                </c:pt>
                <c:pt idx="4560">
                  <c:v>7.8996582000000011</c:v>
                </c:pt>
                <c:pt idx="4561">
                  <c:v>7.8996582000000011</c:v>
                </c:pt>
                <c:pt idx="4562">
                  <c:v>7.8996582000000011</c:v>
                </c:pt>
                <c:pt idx="4563">
                  <c:v>7.8996582000000011</c:v>
                </c:pt>
                <c:pt idx="4564">
                  <c:v>7.8996582000000011</c:v>
                </c:pt>
                <c:pt idx="4565">
                  <c:v>7.8996582000000011</c:v>
                </c:pt>
                <c:pt idx="4566">
                  <c:v>7.8996582000000011</c:v>
                </c:pt>
                <c:pt idx="4567">
                  <c:v>7.8996582000000011</c:v>
                </c:pt>
                <c:pt idx="4568">
                  <c:v>7.7995605499999989</c:v>
                </c:pt>
                <c:pt idx="4569">
                  <c:v>7.8996582000000011</c:v>
                </c:pt>
                <c:pt idx="4570">
                  <c:v>7.8996582000000011</c:v>
                </c:pt>
                <c:pt idx="4571">
                  <c:v>7.8996582000000011</c:v>
                </c:pt>
                <c:pt idx="4572">
                  <c:v>7.8996582000000011</c:v>
                </c:pt>
                <c:pt idx="4573">
                  <c:v>7.7995605499999989</c:v>
                </c:pt>
                <c:pt idx="4574">
                  <c:v>7.7995605499999989</c:v>
                </c:pt>
                <c:pt idx="4575">
                  <c:v>7.8996582000000011</c:v>
                </c:pt>
                <c:pt idx="4576">
                  <c:v>7.7995605499999989</c:v>
                </c:pt>
                <c:pt idx="4577">
                  <c:v>7.8996582000000011</c:v>
                </c:pt>
                <c:pt idx="4578">
                  <c:v>7.7995605499999989</c:v>
                </c:pt>
                <c:pt idx="4579">
                  <c:v>7.7995605499999989</c:v>
                </c:pt>
                <c:pt idx="4580">
                  <c:v>7.7995605499999989</c:v>
                </c:pt>
                <c:pt idx="4581">
                  <c:v>7.7995605499999989</c:v>
                </c:pt>
                <c:pt idx="4582">
                  <c:v>7.7995605499999989</c:v>
                </c:pt>
                <c:pt idx="4583">
                  <c:v>7.8996582000000011</c:v>
                </c:pt>
                <c:pt idx="4584">
                  <c:v>7.8996582000000011</c:v>
                </c:pt>
                <c:pt idx="4585">
                  <c:v>7.7995605499999989</c:v>
                </c:pt>
                <c:pt idx="4586">
                  <c:v>7.7995605499999989</c:v>
                </c:pt>
                <c:pt idx="4587">
                  <c:v>7.7995605499999989</c:v>
                </c:pt>
                <c:pt idx="4588">
                  <c:v>7.7995605499999989</c:v>
                </c:pt>
                <c:pt idx="4589">
                  <c:v>7.7995605499999989</c:v>
                </c:pt>
                <c:pt idx="4590">
                  <c:v>7.7995605499999989</c:v>
                </c:pt>
                <c:pt idx="4591">
                  <c:v>7.7995605499999989</c:v>
                </c:pt>
                <c:pt idx="4592">
                  <c:v>7.7995605499999989</c:v>
                </c:pt>
                <c:pt idx="4593">
                  <c:v>7.7995605499999989</c:v>
                </c:pt>
                <c:pt idx="4594">
                  <c:v>7.7995605499999989</c:v>
                </c:pt>
                <c:pt idx="4595">
                  <c:v>7.7995605499999989</c:v>
                </c:pt>
                <c:pt idx="4596">
                  <c:v>7.7995605499999989</c:v>
                </c:pt>
                <c:pt idx="4597">
                  <c:v>7.7995605499999989</c:v>
                </c:pt>
                <c:pt idx="4598">
                  <c:v>7.7995605499999989</c:v>
                </c:pt>
                <c:pt idx="4599">
                  <c:v>7.7995605499999989</c:v>
                </c:pt>
                <c:pt idx="4600">
                  <c:v>7.7995605499999989</c:v>
                </c:pt>
                <c:pt idx="4601">
                  <c:v>7.7995605499999989</c:v>
                </c:pt>
                <c:pt idx="4602">
                  <c:v>7.7995605499999989</c:v>
                </c:pt>
                <c:pt idx="4603">
                  <c:v>7.7995605499999989</c:v>
                </c:pt>
                <c:pt idx="4604">
                  <c:v>7.7995605499999989</c:v>
                </c:pt>
                <c:pt idx="4605">
                  <c:v>7.7995605499999989</c:v>
                </c:pt>
                <c:pt idx="4606">
                  <c:v>7.7995605499999989</c:v>
                </c:pt>
                <c:pt idx="4607">
                  <c:v>7.7995605499999989</c:v>
                </c:pt>
                <c:pt idx="4608">
                  <c:v>7.7995605499999989</c:v>
                </c:pt>
                <c:pt idx="4609">
                  <c:v>7.7995605499999989</c:v>
                </c:pt>
                <c:pt idx="4610">
                  <c:v>7.7995605499999989</c:v>
                </c:pt>
                <c:pt idx="4611">
                  <c:v>7.7995605499999989</c:v>
                </c:pt>
                <c:pt idx="4612">
                  <c:v>7.7995605499999989</c:v>
                </c:pt>
                <c:pt idx="4613">
                  <c:v>7.7995605499999989</c:v>
                </c:pt>
                <c:pt idx="4614">
                  <c:v>7.7995605499999989</c:v>
                </c:pt>
                <c:pt idx="4615">
                  <c:v>7.7995605499999989</c:v>
                </c:pt>
                <c:pt idx="4616">
                  <c:v>7.7995605499999989</c:v>
                </c:pt>
                <c:pt idx="4617">
                  <c:v>7.7995605499999989</c:v>
                </c:pt>
                <c:pt idx="4618">
                  <c:v>7.7995605499999989</c:v>
                </c:pt>
                <c:pt idx="4619">
                  <c:v>7.7995605499999989</c:v>
                </c:pt>
                <c:pt idx="4620">
                  <c:v>7.7995605499999989</c:v>
                </c:pt>
                <c:pt idx="4621">
                  <c:v>7.7995605499999989</c:v>
                </c:pt>
                <c:pt idx="4622">
                  <c:v>7.7995605499999989</c:v>
                </c:pt>
                <c:pt idx="4623">
                  <c:v>7.7995605499999989</c:v>
                </c:pt>
                <c:pt idx="4624">
                  <c:v>7.7995605499999989</c:v>
                </c:pt>
                <c:pt idx="4625">
                  <c:v>7.7995605499999989</c:v>
                </c:pt>
                <c:pt idx="4626">
                  <c:v>7.7995605499999989</c:v>
                </c:pt>
                <c:pt idx="4627">
                  <c:v>7.7995605499999989</c:v>
                </c:pt>
                <c:pt idx="4628">
                  <c:v>7.7995605499999989</c:v>
                </c:pt>
                <c:pt idx="4629">
                  <c:v>7.7995605499999989</c:v>
                </c:pt>
                <c:pt idx="4630">
                  <c:v>7.7995605499999989</c:v>
                </c:pt>
                <c:pt idx="4631">
                  <c:v>7.7995605499999989</c:v>
                </c:pt>
                <c:pt idx="4632">
                  <c:v>7.7995605499999989</c:v>
                </c:pt>
                <c:pt idx="4633">
                  <c:v>7.7995605499999989</c:v>
                </c:pt>
                <c:pt idx="4634">
                  <c:v>7.7995605499999989</c:v>
                </c:pt>
                <c:pt idx="4635">
                  <c:v>7.7995605499999989</c:v>
                </c:pt>
                <c:pt idx="4636">
                  <c:v>7.7995605499999989</c:v>
                </c:pt>
                <c:pt idx="4637">
                  <c:v>7.7995605499999989</c:v>
                </c:pt>
                <c:pt idx="4638">
                  <c:v>7.7995605499999989</c:v>
                </c:pt>
                <c:pt idx="4639">
                  <c:v>7.7995605499999989</c:v>
                </c:pt>
                <c:pt idx="4640">
                  <c:v>7.7995605499999989</c:v>
                </c:pt>
                <c:pt idx="4641">
                  <c:v>7.7995605499999989</c:v>
                </c:pt>
                <c:pt idx="4642">
                  <c:v>7.7995605499999989</c:v>
                </c:pt>
                <c:pt idx="4643">
                  <c:v>7.7995605499999989</c:v>
                </c:pt>
                <c:pt idx="4644">
                  <c:v>7.7995605499999989</c:v>
                </c:pt>
                <c:pt idx="4645">
                  <c:v>7.7995605499999989</c:v>
                </c:pt>
                <c:pt idx="4646">
                  <c:v>7.7995605499999989</c:v>
                </c:pt>
                <c:pt idx="4647">
                  <c:v>7.7995605499999989</c:v>
                </c:pt>
                <c:pt idx="4648">
                  <c:v>7.7995605499999989</c:v>
                </c:pt>
                <c:pt idx="4649">
                  <c:v>7.7995605499999989</c:v>
                </c:pt>
                <c:pt idx="4650">
                  <c:v>7.7995605499999989</c:v>
                </c:pt>
                <c:pt idx="4651">
                  <c:v>7.7995605499999989</c:v>
                </c:pt>
                <c:pt idx="4652">
                  <c:v>7.7995605499999989</c:v>
                </c:pt>
                <c:pt idx="4653">
                  <c:v>7.7995605499999989</c:v>
                </c:pt>
                <c:pt idx="4654">
                  <c:v>7.7995605499999989</c:v>
                </c:pt>
                <c:pt idx="4655">
                  <c:v>7.7995605499999989</c:v>
                </c:pt>
                <c:pt idx="4656">
                  <c:v>7.7995605499999989</c:v>
                </c:pt>
                <c:pt idx="4657">
                  <c:v>7.7995605499999989</c:v>
                </c:pt>
                <c:pt idx="4658">
                  <c:v>7.7995605499999989</c:v>
                </c:pt>
                <c:pt idx="4659">
                  <c:v>7.7995605499999989</c:v>
                </c:pt>
                <c:pt idx="4660">
                  <c:v>7.7995605499999989</c:v>
                </c:pt>
                <c:pt idx="4661">
                  <c:v>7.7995605499999989</c:v>
                </c:pt>
                <c:pt idx="4662">
                  <c:v>7.7995605499999989</c:v>
                </c:pt>
                <c:pt idx="4663">
                  <c:v>7.7995605499999989</c:v>
                </c:pt>
                <c:pt idx="4664">
                  <c:v>7.7995605499999989</c:v>
                </c:pt>
                <c:pt idx="4665">
                  <c:v>7.7995605499999989</c:v>
                </c:pt>
                <c:pt idx="4666">
                  <c:v>7.7995605499999989</c:v>
                </c:pt>
                <c:pt idx="4667">
                  <c:v>7.7995605499999989</c:v>
                </c:pt>
                <c:pt idx="4668">
                  <c:v>7.7995605499999989</c:v>
                </c:pt>
                <c:pt idx="4669">
                  <c:v>7.7995605499999989</c:v>
                </c:pt>
                <c:pt idx="4670">
                  <c:v>7.7995605499999989</c:v>
                </c:pt>
                <c:pt idx="4671">
                  <c:v>7.7995605499999989</c:v>
                </c:pt>
                <c:pt idx="4672">
                  <c:v>7.7995605499999989</c:v>
                </c:pt>
                <c:pt idx="4673">
                  <c:v>7.7995605499999989</c:v>
                </c:pt>
                <c:pt idx="4674">
                  <c:v>7.7995605499999989</c:v>
                </c:pt>
                <c:pt idx="4675">
                  <c:v>7.7995605499999989</c:v>
                </c:pt>
                <c:pt idx="4676">
                  <c:v>7.7995605499999989</c:v>
                </c:pt>
                <c:pt idx="4677">
                  <c:v>7.7995605499999989</c:v>
                </c:pt>
                <c:pt idx="4678">
                  <c:v>7.7995605499999989</c:v>
                </c:pt>
                <c:pt idx="4679">
                  <c:v>7.7995605499999989</c:v>
                </c:pt>
                <c:pt idx="4680">
                  <c:v>7.7995605499999989</c:v>
                </c:pt>
                <c:pt idx="4681">
                  <c:v>7.7995605499999989</c:v>
                </c:pt>
                <c:pt idx="4682">
                  <c:v>7.7995605499999989</c:v>
                </c:pt>
                <c:pt idx="4683">
                  <c:v>7.7995605499999989</c:v>
                </c:pt>
                <c:pt idx="4684">
                  <c:v>7.699707029999999</c:v>
                </c:pt>
                <c:pt idx="4685">
                  <c:v>7.7995605499999989</c:v>
                </c:pt>
                <c:pt idx="4686">
                  <c:v>7.7995605499999989</c:v>
                </c:pt>
                <c:pt idx="4687">
                  <c:v>7.699707029999999</c:v>
                </c:pt>
                <c:pt idx="4688">
                  <c:v>7.699707029999999</c:v>
                </c:pt>
                <c:pt idx="4689">
                  <c:v>7.699707029999999</c:v>
                </c:pt>
                <c:pt idx="4690">
                  <c:v>7.7995605499999989</c:v>
                </c:pt>
                <c:pt idx="4691">
                  <c:v>7.7995605499999989</c:v>
                </c:pt>
                <c:pt idx="4692">
                  <c:v>7.699707029999999</c:v>
                </c:pt>
                <c:pt idx="4693">
                  <c:v>7.699707029999999</c:v>
                </c:pt>
                <c:pt idx="4694">
                  <c:v>7.7995605499999989</c:v>
                </c:pt>
                <c:pt idx="4695">
                  <c:v>7.699707029999999</c:v>
                </c:pt>
                <c:pt idx="4696">
                  <c:v>7.699707029999999</c:v>
                </c:pt>
                <c:pt idx="4697">
                  <c:v>7.7995605499999989</c:v>
                </c:pt>
                <c:pt idx="4698">
                  <c:v>7.7995605499999989</c:v>
                </c:pt>
                <c:pt idx="4699">
                  <c:v>7.7995605499999989</c:v>
                </c:pt>
                <c:pt idx="4700">
                  <c:v>7.7995605499999989</c:v>
                </c:pt>
                <c:pt idx="4701">
                  <c:v>7.699707029999999</c:v>
                </c:pt>
                <c:pt idx="4702">
                  <c:v>7.699707029999999</c:v>
                </c:pt>
                <c:pt idx="4703">
                  <c:v>7.699707029999999</c:v>
                </c:pt>
                <c:pt idx="4704">
                  <c:v>7.699707029999999</c:v>
                </c:pt>
                <c:pt idx="4705">
                  <c:v>7.699707029999999</c:v>
                </c:pt>
                <c:pt idx="4706">
                  <c:v>7.7995605499999989</c:v>
                </c:pt>
                <c:pt idx="4707">
                  <c:v>7.699707029999999</c:v>
                </c:pt>
                <c:pt idx="4708">
                  <c:v>7.699707029999999</c:v>
                </c:pt>
                <c:pt idx="4709">
                  <c:v>7.7995605499999989</c:v>
                </c:pt>
                <c:pt idx="4710">
                  <c:v>7.699707029999999</c:v>
                </c:pt>
                <c:pt idx="4711">
                  <c:v>7.699707029999999</c:v>
                </c:pt>
                <c:pt idx="4712">
                  <c:v>7.699707029999999</c:v>
                </c:pt>
                <c:pt idx="4713">
                  <c:v>7.699707029999999</c:v>
                </c:pt>
                <c:pt idx="4714">
                  <c:v>7.699707029999999</c:v>
                </c:pt>
                <c:pt idx="4715">
                  <c:v>7.699707029999999</c:v>
                </c:pt>
                <c:pt idx="4716">
                  <c:v>7.699707029999999</c:v>
                </c:pt>
                <c:pt idx="4717">
                  <c:v>7.699707029999999</c:v>
                </c:pt>
                <c:pt idx="4718">
                  <c:v>7.699707029999999</c:v>
                </c:pt>
                <c:pt idx="4719">
                  <c:v>7.699707029999999</c:v>
                </c:pt>
                <c:pt idx="4720">
                  <c:v>7.699707029999999</c:v>
                </c:pt>
                <c:pt idx="4721">
                  <c:v>7.699707029999999</c:v>
                </c:pt>
                <c:pt idx="4722">
                  <c:v>7.699707029999999</c:v>
                </c:pt>
                <c:pt idx="4723">
                  <c:v>7.699707029999999</c:v>
                </c:pt>
                <c:pt idx="4724">
                  <c:v>7.699707029999999</c:v>
                </c:pt>
                <c:pt idx="4725">
                  <c:v>7.699707029999999</c:v>
                </c:pt>
                <c:pt idx="4726">
                  <c:v>7.699707029999999</c:v>
                </c:pt>
                <c:pt idx="4727">
                  <c:v>7.699707029999999</c:v>
                </c:pt>
                <c:pt idx="4728">
                  <c:v>7.699707029999999</c:v>
                </c:pt>
                <c:pt idx="4729">
                  <c:v>7.699707029999999</c:v>
                </c:pt>
                <c:pt idx="4730">
                  <c:v>7.699707029999999</c:v>
                </c:pt>
                <c:pt idx="4731">
                  <c:v>7.699707029999999</c:v>
                </c:pt>
                <c:pt idx="4732">
                  <c:v>7.699707029999999</c:v>
                </c:pt>
                <c:pt idx="4733">
                  <c:v>7.699707029999999</c:v>
                </c:pt>
                <c:pt idx="4734">
                  <c:v>7.699707029999999</c:v>
                </c:pt>
                <c:pt idx="4735">
                  <c:v>7.699707029999999</c:v>
                </c:pt>
                <c:pt idx="4736">
                  <c:v>7.699707029999999</c:v>
                </c:pt>
                <c:pt idx="4737">
                  <c:v>7.699707029999999</c:v>
                </c:pt>
                <c:pt idx="4738">
                  <c:v>7.699707029999999</c:v>
                </c:pt>
                <c:pt idx="4739">
                  <c:v>7.699707029999999</c:v>
                </c:pt>
                <c:pt idx="4740">
                  <c:v>7.699707029999999</c:v>
                </c:pt>
                <c:pt idx="4741">
                  <c:v>7.699707029999999</c:v>
                </c:pt>
                <c:pt idx="4742">
                  <c:v>7.699707029999999</c:v>
                </c:pt>
                <c:pt idx="4743">
                  <c:v>7.699707029999999</c:v>
                </c:pt>
                <c:pt idx="4744">
                  <c:v>7.699707029999999</c:v>
                </c:pt>
                <c:pt idx="4745">
                  <c:v>7.699707029999999</c:v>
                </c:pt>
                <c:pt idx="4746">
                  <c:v>7.699707029999999</c:v>
                </c:pt>
                <c:pt idx="4747">
                  <c:v>7.699707029999999</c:v>
                </c:pt>
                <c:pt idx="4748">
                  <c:v>7.699707029999999</c:v>
                </c:pt>
                <c:pt idx="4749">
                  <c:v>7.699707029999999</c:v>
                </c:pt>
                <c:pt idx="4750">
                  <c:v>7.699707029999999</c:v>
                </c:pt>
                <c:pt idx="4751">
                  <c:v>7.699707029999999</c:v>
                </c:pt>
                <c:pt idx="4752">
                  <c:v>7.699707029999999</c:v>
                </c:pt>
                <c:pt idx="4753">
                  <c:v>7.699707029999999</c:v>
                </c:pt>
                <c:pt idx="4754">
                  <c:v>7.699707029999999</c:v>
                </c:pt>
                <c:pt idx="4755">
                  <c:v>7.699707029999999</c:v>
                </c:pt>
                <c:pt idx="4756">
                  <c:v>7.699707029999999</c:v>
                </c:pt>
                <c:pt idx="4757">
                  <c:v>7.699707029999999</c:v>
                </c:pt>
                <c:pt idx="4758">
                  <c:v>7.699707029999999</c:v>
                </c:pt>
                <c:pt idx="4759">
                  <c:v>7.699707029999999</c:v>
                </c:pt>
                <c:pt idx="4760">
                  <c:v>7.699707029999999</c:v>
                </c:pt>
                <c:pt idx="4761">
                  <c:v>7.699707029999999</c:v>
                </c:pt>
                <c:pt idx="4762">
                  <c:v>7.699707029999999</c:v>
                </c:pt>
                <c:pt idx="4763">
                  <c:v>7.699707029999999</c:v>
                </c:pt>
                <c:pt idx="4764">
                  <c:v>7.699707029999999</c:v>
                </c:pt>
                <c:pt idx="4765">
                  <c:v>7.699707029999999</c:v>
                </c:pt>
                <c:pt idx="4766">
                  <c:v>7.699707029999999</c:v>
                </c:pt>
                <c:pt idx="4767">
                  <c:v>7.699707029999999</c:v>
                </c:pt>
                <c:pt idx="4768">
                  <c:v>7.699707029999999</c:v>
                </c:pt>
                <c:pt idx="4769">
                  <c:v>7.699707029999999</c:v>
                </c:pt>
                <c:pt idx="4770">
                  <c:v>7.699707029999999</c:v>
                </c:pt>
                <c:pt idx="4771">
                  <c:v>7.699707029999999</c:v>
                </c:pt>
                <c:pt idx="4772">
                  <c:v>7.699707029999999</c:v>
                </c:pt>
                <c:pt idx="4773">
                  <c:v>7.699707029999999</c:v>
                </c:pt>
                <c:pt idx="4774">
                  <c:v>7.699707029999999</c:v>
                </c:pt>
                <c:pt idx="4775">
                  <c:v>7.699707029999999</c:v>
                </c:pt>
                <c:pt idx="4776">
                  <c:v>7.699707029999999</c:v>
                </c:pt>
                <c:pt idx="4777">
                  <c:v>7.699707029999999</c:v>
                </c:pt>
                <c:pt idx="4778">
                  <c:v>7.699707029999999</c:v>
                </c:pt>
                <c:pt idx="4779">
                  <c:v>7.699707029999999</c:v>
                </c:pt>
                <c:pt idx="4780">
                  <c:v>7.699707029999999</c:v>
                </c:pt>
                <c:pt idx="4781">
                  <c:v>7.699707029999999</c:v>
                </c:pt>
                <c:pt idx="4782">
                  <c:v>7.699707029999999</c:v>
                </c:pt>
                <c:pt idx="4783">
                  <c:v>7.699707029999999</c:v>
                </c:pt>
                <c:pt idx="4784">
                  <c:v>7.699707029999999</c:v>
                </c:pt>
                <c:pt idx="4785">
                  <c:v>7.699707029999999</c:v>
                </c:pt>
                <c:pt idx="4786">
                  <c:v>7.699707029999999</c:v>
                </c:pt>
                <c:pt idx="4787">
                  <c:v>7.699707029999999</c:v>
                </c:pt>
                <c:pt idx="4788">
                  <c:v>7.699707029999999</c:v>
                </c:pt>
                <c:pt idx="4789">
                  <c:v>7.699707029999999</c:v>
                </c:pt>
                <c:pt idx="4790">
                  <c:v>7.699707029999999</c:v>
                </c:pt>
                <c:pt idx="4791">
                  <c:v>7.699707029999999</c:v>
                </c:pt>
                <c:pt idx="4792">
                  <c:v>7.699707029999999</c:v>
                </c:pt>
                <c:pt idx="4793">
                  <c:v>7.699707029999999</c:v>
                </c:pt>
                <c:pt idx="4794">
                  <c:v>7.699707029999999</c:v>
                </c:pt>
                <c:pt idx="4795">
                  <c:v>7.699707029999999</c:v>
                </c:pt>
                <c:pt idx="4796">
                  <c:v>7.699707029999999</c:v>
                </c:pt>
                <c:pt idx="4797">
                  <c:v>7.699707029999999</c:v>
                </c:pt>
                <c:pt idx="4798">
                  <c:v>7.699707029999999</c:v>
                </c:pt>
                <c:pt idx="4799">
                  <c:v>7.699707029999999</c:v>
                </c:pt>
                <c:pt idx="4800">
                  <c:v>7.699707029999999</c:v>
                </c:pt>
                <c:pt idx="4801">
                  <c:v>7.699707029999999</c:v>
                </c:pt>
                <c:pt idx="4802">
                  <c:v>7.699707029999999</c:v>
                </c:pt>
                <c:pt idx="4803">
                  <c:v>7.699707029999999</c:v>
                </c:pt>
                <c:pt idx="4804">
                  <c:v>7.699707029999999</c:v>
                </c:pt>
                <c:pt idx="4805">
                  <c:v>7.699707029999999</c:v>
                </c:pt>
                <c:pt idx="4806">
                  <c:v>7.699707029999999</c:v>
                </c:pt>
                <c:pt idx="4807">
                  <c:v>7.699707029999999</c:v>
                </c:pt>
                <c:pt idx="4808">
                  <c:v>7.699707029999999</c:v>
                </c:pt>
                <c:pt idx="4809">
                  <c:v>7.5996093800000004</c:v>
                </c:pt>
                <c:pt idx="4810">
                  <c:v>7.699707029999999</c:v>
                </c:pt>
                <c:pt idx="4811">
                  <c:v>7.699707029999999</c:v>
                </c:pt>
                <c:pt idx="4812">
                  <c:v>7.699707029999999</c:v>
                </c:pt>
                <c:pt idx="4813">
                  <c:v>7.699707029999999</c:v>
                </c:pt>
                <c:pt idx="4814">
                  <c:v>7.699707029999999</c:v>
                </c:pt>
                <c:pt idx="4815">
                  <c:v>7.699707029999999</c:v>
                </c:pt>
                <c:pt idx="4816">
                  <c:v>7.699707029999999</c:v>
                </c:pt>
                <c:pt idx="4817">
                  <c:v>7.699707029999999</c:v>
                </c:pt>
                <c:pt idx="4818">
                  <c:v>7.5996093800000004</c:v>
                </c:pt>
                <c:pt idx="4819">
                  <c:v>7.699707029999999</c:v>
                </c:pt>
                <c:pt idx="4820">
                  <c:v>7.5996093800000004</c:v>
                </c:pt>
                <c:pt idx="4821">
                  <c:v>7.5996093800000004</c:v>
                </c:pt>
                <c:pt idx="4822">
                  <c:v>7.5996093800000004</c:v>
                </c:pt>
                <c:pt idx="4823">
                  <c:v>7.699707029999999</c:v>
                </c:pt>
                <c:pt idx="4824">
                  <c:v>7.5996093800000004</c:v>
                </c:pt>
                <c:pt idx="4825">
                  <c:v>7.5996093800000004</c:v>
                </c:pt>
                <c:pt idx="4826">
                  <c:v>7.5996093800000004</c:v>
                </c:pt>
                <c:pt idx="4827">
                  <c:v>7.5996093800000004</c:v>
                </c:pt>
                <c:pt idx="4828">
                  <c:v>7.699707029999999</c:v>
                </c:pt>
                <c:pt idx="4829">
                  <c:v>7.5996093800000004</c:v>
                </c:pt>
                <c:pt idx="4830">
                  <c:v>7.699707029999999</c:v>
                </c:pt>
                <c:pt idx="4831">
                  <c:v>7.699707029999999</c:v>
                </c:pt>
                <c:pt idx="4832">
                  <c:v>7.5996093800000004</c:v>
                </c:pt>
                <c:pt idx="4833">
                  <c:v>7.5996093800000004</c:v>
                </c:pt>
                <c:pt idx="4834">
                  <c:v>7.5996093800000004</c:v>
                </c:pt>
                <c:pt idx="4835">
                  <c:v>7.5996093800000004</c:v>
                </c:pt>
                <c:pt idx="4836">
                  <c:v>7.5996093800000004</c:v>
                </c:pt>
                <c:pt idx="4837">
                  <c:v>7.5996093800000004</c:v>
                </c:pt>
                <c:pt idx="4838">
                  <c:v>7.5996093800000004</c:v>
                </c:pt>
                <c:pt idx="4839">
                  <c:v>7.5996093800000004</c:v>
                </c:pt>
                <c:pt idx="4840">
                  <c:v>7.5996093800000004</c:v>
                </c:pt>
                <c:pt idx="4841">
                  <c:v>7.5996093800000004</c:v>
                </c:pt>
                <c:pt idx="4842">
                  <c:v>7.5996093800000004</c:v>
                </c:pt>
                <c:pt idx="4843">
                  <c:v>7.5996093800000004</c:v>
                </c:pt>
                <c:pt idx="4844">
                  <c:v>7.5996093800000004</c:v>
                </c:pt>
                <c:pt idx="4845">
                  <c:v>7.5996093800000004</c:v>
                </c:pt>
                <c:pt idx="4846">
                  <c:v>7.5996093800000004</c:v>
                </c:pt>
                <c:pt idx="4847">
                  <c:v>7.5996093800000004</c:v>
                </c:pt>
                <c:pt idx="4848">
                  <c:v>7.5996093800000004</c:v>
                </c:pt>
                <c:pt idx="4849">
                  <c:v>7.5996093800000004</c:v>
                </c:pt>
                <c:pt idx="4850">
                  <c:v>7.5996093800000004</c:v>
                </c:pt>
                <c:pt idx="4851">
                  <c:v>7.5996093800000004</c:v>
                </c:pt>
                <c:pt idx="4852">
                  <c:v>7.5996093800000004</c:v>
                </c:pt>
                <c:pt idx="4853">
                  <c:v>7.5996093800000004</c:v>
                </c:pt>
                <c:pt idx="4854">
                  <c:v>7.5996093800000004</c:v>
                </c:pt>
                <c:pt idx="4855">
                  <c:v>7.5996093800000004</c:v>
                </c:pt>
                <c:pt idx="4856">
                  <c:v>7.5996093800000004</c:v>
                </c:pt>
                <c:pt idx="4857">
                  <c:v>7.5996093800000004</c:v>
                </c:pt>
                <c:pt idx="4858">
                  <c:v>7.5996093800000004</c:v>
                </c:pt>
                <c:pt idx="4859">
                  <c:v>7.5996093800000004</c:v>
                </c:pt>
                <c:pt idx="4860">
                  <c:v>7.5996093800000004</c:v>
                </c:pt>
                <c:pt idx="4861">
                  <c:v>7.5996093800000004</c:v>
                </c:pt>
                <c:pt idx="4862">
                  <c:v>7.5996093800000004</c:v>
                </c:pt>
                <c:pt idx="4863">
                  <c:v>7.5996093800000004</c:v>
                </c:pt>
                <c:pt idx="4864">
                  <c:v>7.5996093800000004</c:v>
                </c:pt>
                <c:pt idx="4865">
                  <c:v>7.5996093800000004</c:v>
                </c:pt>
                <c:pt idx="4866">
                  <c:v>7.5996093800000004</c:v>
                </c:pt>
                <c:pt idx="4867">
                  <c:v>7.5996093800000004</c:v>
                </c:pt>
                <c:pt idx="4868">
                  <c:v>7.5996093800000004</c:v>
                </c:pt>
                <c:pt idx="4869">
                  <c:v>7.5996093800000004</c:v>
                </c:pt>
                <c:pt idx="4870">
                  <c:v>7.5996093800000004</c:v>
                </c:pt>
                <c:pt idx="4871">
                  <c:v>7.5996093800000004</c:v>
                </c:pt>
                <c:pt idx="4872">
                  <c:v>7.5996093800000004</c:v>
                </c:pt>
                <c:pt idx="4873">
                  <c:v>7.5996093800000004</c:v>
                </c:pt>
                <c:pt idx="4874">
                  <c:v>7.5996093800000004</c:v>
                </c:pt>
                <c:pt idx="4875">
                  <c:v>7.5996093800000004</c:v>
                </c:pt>
                <c:pt idx="4876">
                  <c:v>7.5996093800000004</c:v>
                </c:pt>
                <c:pt idx="4877">
                  <c:v>7.5996093800000004</c:v>
                </c:pt>
                <c:pt idx="4878">
                  <c:v>7.5996093800000004</c:v>
                </c:pt>
                <c:pt idx="4879">
                  <c:v>7.5996093800000004</c:v>
                </c:pt>
                <c:pt idx="4880">
                  <c:v>7.5996093800000004</c:v>
                </c:pt>
                <c:pt idx="4881">
                  <c:v>7.5996093800000004</c:v>
                </c:pt>
                <c:pt idx="4882">
                  <c:v>7.5996093800000004</c:v>
                </c:pt>
                <c:pt idx="4883">
                  <c:v>7.5996093800000004</c:v>
                </c:pt>
                <c:pt idx="4884">
                  <c:v>7.5996093800000004</c:v>
                </c:pt>
                <c:pt idx="4885">
                  <c:v>7.5996093800000004</c:v>
                </c:pt>
                <c:pt idx="4886">
                  <c:v>7.5996093800000004</c:v>
                </c:pt>
                <c:pt idx="4887">
                  <c:v>7.5996093800000004</c:v>
                </c:pt>
                <c:pt idx="4888">
                  <c:v>7.5996093800000004</c:v>
                </c:pt>
                <c:pt idx="4889">
                  <c:v>7.5996093800000004</c:v>
                </c:pt>
                <c:pt idx="4890">
                  <c:v>7.5996093800000004</c:v>
                </c:pt>
                <c:pt idx="4891">
                  <c:v>7.5996093800000004</c:v>
                </c:pt>
                <c:pt idx="4892">
                  <c:v>7.5996093800000004</c:v>
                </c:pt>
                <c:pt idx="4893">
                  <c:v>7.5996093800000004</c:v>
                </c:pt>
                <c:pt idx="4894">
                  <c:v>7.5996093800000004</c:v>
                </c:pt>
                <c:pt idx="4895">
                  <c:v>7.5996093800000004</c:v>
                </c:pt>
                <c:pt idx="4896">
                  <c:v>7.5996093800000004</c:v>
                </c:pt>
                <c:pt idx="4897">
                  <c:v>7.5996093800000004</c:v>
                </c:pt>
                <c:pt idx="4898">
                  <c:v>7.5996093800000004</c:v>
                </c:pt>
                <c:pt idx="4899">
                  <c:v>7.5996093800000004</c:v>
                </c:pt>
                <c:pt idx="4900">
                  <c:v>7.5996093800000004</c:v>
                </c:pt>
                <c:pt idx="4901">
                  <c:v>7.5996093800000004</c:v>
                </c:pt>
                <c:pt idx="4902">
                  <c:v>7.5996093800000004</c:v>
                </c:pt>
                <c:pt idx="4903">
                  <c:v>7.5996093800000004</c:v>
                </c:pt>
                <c:pt idx="4904">
                  <c:v>7.5996093800000004</c:v>
                </c:pt>
                <c:pt idx="4905">
                  <c:v>7.5996093800000004</c:v>
                </c:pt>
                <c:pt idx="4906">
                  <c:v>7.5996093800000004</c:v>
                </c:pt>
                <c:pt idx="4907">
                  <c:v>7.5996093800000004</c:v>
                </c:pt>
                <c:pt idx="4908">
                  <c:v>7.5996093800000004</c:v>
                </c:pt>
                <c:pt idx="4909">
                  <c:v>7.5996093800000004</c:v>
                </c:pt>
                <c:pt idx="4910">
                  <c:v>7.5996093800000004</c:v>
                </c:pt>
                <c:pt idx="4911">
                  <c:v>7.5996093800000004</c:v>
                </c:pt>
                <c:pt idx="4912">
                  <c:v>7.5996093800000004</c:v>
                </c:pt>
                <c:pt idx="4913">
                  <c:v>7.5996093800000004</c:v>
                </c:pt>
                <c:pt idx="4914">
                  <c:v>7.5996093800000004</c:v>
                </c:pt>
                <c:pt idx="4915">
                  <c:v>7.5996093800000004</c:v>
                </c:pt>
                <c:pt idx="4916">
                  <c:v>7.5996093800000004</c:v>
                </c:pt>
                <c:pt idx="4917">
                  <c:v>7.5996093800000004</c:v>
                </c:pt>
                <c:pt idx="4918">
                  <c:v>7.5996093800000004</c:v>
                </c:pt>
                <c:pt idx="4919">
                  <c:v>7.5996093800000004</c:v>
                </c:pt>
                <c:pt idx="4920">
                  <c:v>7.5996093800000004</c:v>
                </c:pt>
                <c:pt idx="4921">
                  <c:v>7.5996093800000004</c:v>
                </c:pt>
                <c:pt idx="4922">
                  <c:v>7.5996093800000004</c:v>
                </c:pt>
                <c:pt idx="4923">
                  <c:v>7.5996093800000004</c:v>
                </c:pt>
                <c:pt idx="4924">
                  <c:v>7.4997558600000005</c:v>
                </c:pt>
                <c:pt idx="4925">
                  <c:v>7.5996093800000004</c:v>
                </c:pt>
                <c:pt idx="4926">
                  <c:v>7.5996093800000004</c:v>
                </c:pt>
                <c:pt idx="4927">
                  <c:v>7.5996093800000004</c:v>
                </c:pt>
                <c:pt idx="4928">
                  <c:v>7.5996093800000004</c:v>
                </c:pt>
                <c:pt idx="4929">
                  <c:v>7.5996093800000004</c:v>
                </c:pt>
                <c:pt idx="4930">
                  <c:v>7.5996093800000004</c:v>
                </c:pt>
                <c:pt idx="4931">
                  <c:v>7.5996093800000004</c:v>
                </c:pt>
                <c:pt idx="4932">
                  <c:v>7.5996093800000004</c:v>
                </c:pt>
                <c:pt idx="4933">
                  <c:v>7.5996093800000004</c:v>
                </c:pt>
                <c:pt idx="4934">
                  <c:v>7.5996093800000004</c:v>
                </c:pt>
                <c:pt idx="4935">
                  <c:v>7.5996093800000004</c:v>
                </c:pt>
                <c:pt idx="4936">
                  <c:v>7.5996093800000004</c:v>
                </c:pt>
                <c:pt idx="4937">
                  <c:v>7.5996093800000004</c:v>
                </c:pt>
                <c:pt idx="4938">
                  <c:v>7.5996093800000004</c:v>
                </c:pt>
                <c:pt idx="4939">
                  <c:v>7.4997558600000005</c:v>
                </c:pt>
                <c:pt idx="4940">
                  <c:v>7.5996093800000004</c:v>
                </c:pt>
                <c:pt idx="4941">
                  <c:v>7.4997558600000005</c:v>
                </c:pt>
                <c:pt idx="4942">
                  <c:v>7.5996093800000004</c:v>
                </c:pt>
                <c:pt idx="4943">
                  <c:v>7.4997558600000005</c:v>
                </c:pt>
                <c:pt idx="4944">
                  <c:v>7.5996093800000004</c:v>
                </c:pt>
                <c:pt idx="4945">
                  <c:v>7.5996093800000004</c:v>
                </c:pt>
                <c:pt idx="4946">
                  <c:v>7.5996093800000004</c:v>
                </c:pt>
                <c:pt idx="4947">
                  <c:v>7.4997558600000005</c:v>
                </c:pt>
                <c:pt idx="4948">
                  <c:v>7.5996093800000004</c:v>
                </c:pt>
                <c:pt idx="4949">
                  <c:v>7.4997558600000005</c:v>
                </c:pt>
                <c:pt idx="4950">
                  <c:v>7.4997558600000005</c:v>
                </c:pt>
                <c:pt idx="4951">
                  <c:v>7.4997558600000005</c:v>
                </c:pt>
                <c:pt idx="4952">
                  <c:v>7.4997558600000005</c:v>
                </c:pt>
                <c:pt idx="4953">
                  <c:v>7.4997558600000005</c:v>
                </c:pt>
                <c:pt idx="4954">
                  <c:v>7.4997558600000005</c:v>
                </c:pt>
                <c:pt idx="4955">
                  <c:v>7.5996093800000004</c:v>
                </c:pt>
                <c:pt idx="4956">
                  <c:v>7.4997558600000005</c:v>
                </c:pt>
                <c:pt idx="4957">
                  <c:v>7.4997558600000005</c:v>
                </c:pt>
                <c:pt idx="4958">
                  <c:v>7.4997558600000005</c:v>
                </c:pt>
                <c:pt idx="4959">
                  <c:v>7.4997558600000005</c:v>
                </c:pt>
                <c:pt idx="4960">
                  <c:v>7.4997558600000005</c:v>
                </c:pt>
                <c:pt idx="4961">
                  <c:v>7.4997558600000005</c:v>
                </c:pt>
                <c:pt idx="4962">
                  <c:v>7.4997558600000005</c:v>
                </c:pt>
                <c:pt idx="4963">
                  <c:v>7.4997558600000005</c:v>
                </c:pt>
                <c:pt idx="4964">
                  <c:v>7.4997558600000005</c:v>
                </c:pt>
                <c:pt idx="4965">
                  <c:v>7.4997558600000005</c:v>
                </c:pt>
                <c:pt idx="4966">
                  <c:v>7.4997558600000005</c:v>
                </c:pt>
                <c:pt idx="4967">
                  <c:v>7.4997558600000005</c:v>
                </c:pt>
                <c:pt idx="4968">
                  <c:v>7.4997558600000005</c:v>
                </c:pt>
                <c:pt idx="4969">
                  <c:v>7.4997558600000005</c:v>
                </c:pt>
                <c:pt idx="4970">
                  <c:v>7.4997558600000005</c:v>
                </c:pt>
                <c:pt idx="4971">
                  <c:v>7.4997558600000005</c:v>
                </c:pt>
                <c:pt idx="4972">
                  <c:v>7.4997558600000005</c:v>
                </c:pt>
                <c:pt idx="4973">
                  <c:v>7.4997558600000005</c:v>
                </c:pt>
                <c:pt idx="4974">
                  <c:v>7.4997558600000005</c:v>
                </c:pt>
                <c:pt idx="4975">
                  <c:v>7.4997558600000005</c:v>
                </c:pt>
                <c:pt idx="4976">
                  <c:v>7.4997558600000005</c:v>
                </c:pt>
                <c:pt idx="4977">
                  <c:v>7.4997558600000005</c:v>
                </c:pt>
                <c:pt idx="4978">
                  <c:v>7.4997558600000005</c:v>
                </c:pt>
                <c:pt idx="4979">
                  <c:v>7.4997558600000005</c:v>
                </c:pt>
                <c:pt idx="4980">
                  <c:v>7.4997558600000005</c:v>
                </c:pt>
                <c:pt idx="4981">
                  <c:v>7.4997558600000005</c:v>
                </c:pt>
                <c:pt idx="4982">
                  <c:v>7.4997558600000005</c:v>
                </c:pt>
                <c:pt idx="4983">
                  <c:v>7.4997558600000005</c:v>
                </c:pt>
                <c:pt idx="4984">
                  <c:v>7.4997558600000005</c:v>
                </c:pt>
                <c:pt idx="4985">
                  <c:v>7.4997558600000005</c:v>
                </c:pt>
                <c:pt idx="4986">
                  <c:v>7.4997558600000005</c:v>
                </c:pt>
                <c:pt idx="4987">
                  <c:v>7.4997558600000005</c:v>
                </c:pt>
                <c:pt idx="4988">
                  <c:v>7.4997558600000005</c:v>
                </c:pt>
                <c:pt idx="4989">
                  <c:v>7.4997558600000005</c:v>
                </c:pt>
                <c:pt idx="4990">
                  <c:v>7.4997558600000005</c:v>
                </c:pt>
                <c:pt idx="4991">
                  <c:v>7.4997558600000005</c:v>
                </c:pt>
                <c:pt idx="4992">
                  <c:v>7.4997558600000005</c:v>
                </c:pt>
                <c:pt idx="4993">
                  <c:v>7.4997558600000005</c:v>
                </c:pt>
                <c:pt idx="4994">
                  <c:v>7.4997558600000005</c:v>
                </c:pt>
                <c:pt idx="4995">
                  <c:v>7.4997558600000005</c:v>
                </c:pt>
                <c:pt idx="4996">
                  <c:v>7.4997558600000005</c:v>
                </c:pt>
                <c:pt idx="4997">
                  <c:v>7.4997558600000005</c:v>
                </c:pt>
                <c:pt idx="4998">
                  <c:v>7.4997558600000005</c:v>
                </c:pt>
                <c:pt idx="4999">
                  <c:v>7.4997558600000005</c:v>
                </c:pt>
                <c:pt idx="5000">
                  <c:v>7.4997558600000005</c:v>
                </c:pt>
                <c:pt idx="5001">
                  <c:v>7.4997558600000005</c:v>
                </c:pt>
                <c:pt idx="5002">
                  <c:v>7.4997558600000005</c:v>
                </c:pt>
                <c:pt idx="5003">
                  <c:v>7.4997558600000005</c:v>
                </c:pt>
                <c:pt idx="5004">
                  <c:v>7.4997558600000005</c:v>
                </c:pt>
                <c:pt idx="5005">
                  <c:v>7.4997558600000005</c:v>
                </c:pt>
                <c:pt idx="5006">
                  <c:v>7.4997558600000005</c:v>
                </c:pt>
                <c:pt idx="5007">
                  <c:v>7.4997558600000005</c:v>
                </c:pt>
                <c:pt idx="5008">
                  <c:v>7.4997558600000005</c:v>
                </c:pt>
                <c:pt idx="5009">
                  <c:v>7.4997558600000005</c:v>
                </c:pt>
                <c:pt idx="5010">
                  <c:v>7.4997558600000005</c:v>
                </c:pt>
                <c:pt idx="5011">
                  <c:v>7.4997558600000005</c:v>
                </c:pt>
                <c:pt idx="5012">
                  <c:v>7.4997558600000005</c:v>
                </c:pt>
                <c:pt idx="5013">
                  <c:v>7.4997558600000005</c:v>
                </c:pt>
                <c:pt idx="5014">
                  <c:v>7.4997558600000005</c:v>
                </c:pt>
                <c:pt idx="5015">
                  <c:v>7.4997558600000005</c:v>
                </c:pt>
                <c:pt idx="5016">
                  <c:v>7.4997558600000005</c:v>
                </c:pt>
                <c:pt idx="5017">
                  <c:v>7.4997558600000005</c:v>
                </c:pt>
                <c:pt idx="5018">
                  <c:v>7.4997558600000005</c:v>
                </c:pt>
                <c:pt idx="5019">
                  <c:v>7.4997558600000005</c:v>
                </c:pt>
                <c:pt idx="5020">
                  <c:v>7.4997558600000005</c:v>
                </c:pt>
                <c:pt idx="5021">
                  <c:v>7.4997558600000005</c:v>
                </c:pt>
                <c:pt idx="5022">
                  <c:v>7.4997558600000005</c:v>
                </c:pt>
                <c:pt idx="5023">
                  <c:v>7.4997558600000005</c:v>
                </c:pt>
                <c:pt idx="5024">
                  <c:v>7.4997558600000005</c:v>
                </c:pt>
                <c:pt idx="5025">
                  <c:v>7.4997558600000005</c:v>
                </c:pt>
                <c:pt idx="5026">
                  <c:v>7.4997558600000005</c:v>
                </c:pt>
                <c:pt idx="5027">
                  <c:v>7.4997558600000005</c:v>
                </c:pt>
                <c:pt idx="5028">
                  <c:v>7.4997558600000005</c:v>
                </c:pt>
                <c:pt idx="5029">
                  <c:v>7.4997558600000005</c:v>
                </c:pt>
                <c:pt idx="5030">
                  <c:v>7.4997558600000005</c:v>
                </c:pt>
                <c:pt idx="5031">
                  <c:v>7.4997558600000005</c:v>
                </c:pt>
                <c:pt idx="5032">
                  <c:v>7.4997558600000005</c:v>
                </c:pt>
                <c:pt idx="5033">
                  <c:v>7.4997558600000005</c:v>
                </c:pt>
                <c:pt idx="5034">
                  <c:v>7.4997558600000005</c:v>
                </c:pt>
                <c:pt idx="5035">
                  <c:v>7.4997558600000005</c:v>
                </c:pt>
                <c:pt idx="5036">
                  <c:v>7.4997558600000005</c:v>
                </c:pt>
                <c:pt idx="5037">
                  <c:v>7.4997558600000005</c:v>
                </c:pt>
                <c:pt idx="5038">
                  <c:v>7.4997558600000005</c:v>
                </c:pt>
                <c:pt idx="5039">
                  <c:v>7.4997558600000005</c:v>
                </c:pt>
                <c:pt idx="5040">
                  <c:v>7.4997558600000005</c:v>
                </c:pt>
                <c:pt idx="5041">
                  <c:v>7.4997558600000005</c:v>
                </c:pt>
                <c:pt idx="5042">
                  <c:v>7.4997558600000005</c:v>
                </c:pt>
                <c:pt idx="5043">
                  <c:v>7.4997558600000005</c:v>
                </c:pt>
                <c:pt idx="5044">
                  <c:v>7.4997558600000005</c:v>
                </c:pt>
                <c:pt idx="5045">
                  <c:v>7.4997558600000005</c:v>
                </c:pt>
                <c:pt idx="5046">
                  <c:v>7.4997558600000005</c:v>
                </c:pt>
                <c:pt idx="5047">
                  <c:v>7.4997558600000005</c:v>
                </c:pt>
                <c:pt idx="5048">
                  <c:v>7.4997558600000005</c:v>
                </c:pt>
                <c:pt idx="5049">
                  <c:v>7.4997558600000005</c:v>
                </c:pt>
                <c:pt idx="5050">
                  <c:v>7.4997558600000005</c:v>
                </c:pt>
                <c:pt idx="5051">
                  <c:v>7.4997558600000005</c:v>
                </c:pt>
                <c:pt idx="5052">
                  <c:v>7.4997558600000005</c:v>
                </c:pt>
                <c:pt idx="5053">
                  <c:v>7.4997558600000005</c:v>
                </c:pt>
                <c:pt idx="5054">
                  <c:v>7.4997558600000005</c:v>
                </c:pt>
                <c:pt idx="5055">
                  <c:v>7.4997558600000005</c:v>
                </c:pt>
                <c:pt idx="5056">
                  <c:v>7.3996582000000011</c:v>
                </c:pt>
                <c:pt idx="5057">
                  <c:v>7.4997558600000005</c:v>
                </c:pt>
                <c:pt idx="5058">
                  <c:v>7.4997558600000005</c:v>
                </c:pt>
                <c:pt idx="5059">
                  <c:v>7.4997558600000005</c:v>
                </c:pt>
                <c:pt idx="5060">
                  <c:v>7.4997558600000005</c:v>
                </c:pt>
                <c:pt idx="5061">
                  <c:v>7.3996582000000011</c:v>
                </c:pt>
                <c:pt idx="5062">
                  <c:v>7.4997558600000005</c:v>
                </c:pt>
                <c:pt idx="5063">
                  <c:v>7.3996582000000011</c:v>
                </c:pt>
                <c:pt idx="5064">
                  <c:v>7.4997558600000005</c:v>
                </c:pt>
                <c:pt idx="5065">
                  <c:v>7.4997558600000005</c:v>
                </c:pt>
                <c:pt idx="5066">
                  <c:v>7.4997558600000005</c:v>
                </c:pt>
                <c:pt idx="5067">
                  <c:v>7.4997558600000005</c:v>
                </c:pt>
                <c:pt idx="5068">
                  <c:v>7.4997558600000005</c:v>
                </c:pt>
                <c:pt idx="5069">
                  <c:v>7.4997558600000005</c:v>
                </c:pt>
                <c:pt idx="5070">
                  <c:v>7.3996582000000011</c:v>
                </c:pt>
                <c:pt idx="5071">
                  <c:v>7.3996582000000011</c:v>
                </c:pt>
                <c:pt idx="5072">
                  <c:v>7.3996582000000011</c:v>
                </c:pt>
                <c:pt idx="5073">
                  <c:v>7.4997558600000005</c:v>
                </c:pt>
                <c:pt idx="5074">
                  <c:v>7.4997558600000005</c:v>
                </c:pt>
                <c:pt idx="5075">
                  <c:v>7.3996582000000011</c:v>
                </c:pt>
                <c:pt idx="5076">
                  <c:v>7.4997558600000005</c:v>
                </c:pt>
                <c:pt idx="5077">
                  <c:v>7.4997558600000005</c:v>
                </c:pt>
                <c:pt idx="5078">
                  <c:v>7.3996582000000011</c:v>
                </c:pt>
                <c:pt idx="5079">
                  <c:v>7.3996582000000011</c:v>
                </c:pt>
                <c:pt idx="5080">
                  <c:v>7.3996582000000011</c:v>
                </c:pt>
                <c:pt idx="5081">
                  <c:v>7.3996582000000011</c:v>
                </c:pt>
                <c:pt idx="5082">
                  <c:v>7.3996582000000011</c:v>
                </c:pt>
                <c:pt idx="5083">
                  <c:v>7.4997558600000005</c:v>
                </c:pt>
                <c:pt idx="5084">
                  <c:v>7.3996582000000011</c:v>
                </c:pt>
                <c:pt idx="5085">
                  <c:v>7.3996582000000011</c:v>
                </c:pt>
                <c:pt idx="5086">
                  <c:v>7.3996582000000011</c:v>
                </c:pt>
                <c:pt idx="5087">
                  <c:v>7.3996582000000011</c:v>
                </c:pt>
                <c:pt idx="5088">
                  <c:v>7.3996582000000011</c:v>
                </c:pt>
                <c:pt idx="5089">
                  <c:v>7.3996582000000011</c:v>
                </c:pt>
                <c:pt idx="5090">
                  <c:v>7.3996582000000011</c:v>
                </c:pt>
                <c:pt idx="5091">
                  <c:v>7.3996582000000011</c:v>
                </c:pt>
                <c:pt idx="5092">
                  <c:v>7.3996582000000011</c:v>
                </c:pt>
                <c:pt idx="5093">
                  <c:v>7.3996582000000011</c:v>
                </c:pt>
                <c:pt idx="5094">
                  <c:v>7.3996582000000011</c:v>
                </c:pt>
                <c:pt idx="5095">
                  <c:v>7.3996582000000011</c:v>
                </c:pt>
                <c:pt idx="5096">
                  <c:v>7.3996582000000011</c:v>
                </c:pt>
                <c:pt idx="5097">
                  <c:v>7.3996582000000011</c:v>
                </c:pt>
                <c:pt idx="5098">
                  <c:v>7.3996582000000011</c:v>
                </c:pt>
                <c:pt idx="5099">
                  <c:v>7.3996582000000011</c:v>
                </c:pt>
                <c:pt idx="5100">
                  <c:v>7.3996582000000011</c:v>
                </c:pt>
                <c:pt idx="5101">
                  <c:v>7.3996582000000011</c:v>
                </c:pt>
                <c:pt idx="5102">
                  <c:v>7.3996582000000011</c:v>
                </c:pt>
                <c:pt idx="5103">
                  <c:v>7.3996582000000011</c:v>
                </c:pt>
                <c:pt idx="5104">
                  <c:v>7.3996582000000011</c:v>
                </c:pt>
                <c:pt idx="5105">
                  <c:v>7.3996582000000011</c:v>
                </c:pt>
                <c:pt idx="5106">
                  <c:v>7.3996582000000011</c:v>
                </c:pt>
                <c:pt idx="5107">
                  <c:v>7.3996582000000011</c:v>
                </c:pt>
                <c:pt idx="5108">
                  <c:v>7.3996582000000011</c:v>
                </c:pt>
                <c:pt idx="5109">
                  <c:v>7.3996582000000011</c:v>
                </c:pt>
                <c:pt idx="5110">
                  <c:v>7.3996582000000011</c:v>
                </c:pt>
                <c:pt idx="5111">
                  <c:v>7.3996582000000011</c:v>
                </c:pt>
                <c:pt idx="5112">
                  <c:v>7.3996582000000011</c:v>
                </c:pt>
                <c:pt idx="5113">
                  <c:v>7.3996582000000011</c:v>
                </c:pt>
                <c:pt idx="5114">
                  <c:v>7.3996582000000011</c:v>
                </c:pt>
                <c:pt idx="5115">
                  <c:v>7.3996582000000011</c:v>
                </c:pt>
                <c:pt idx="5116">
                  <c:v>7.3996582000000011</c:v>
                </c:pt>
                <c:pt idx="5117">
                  <c:v>7.3996582000000011</c:v>
                </c:pt>
                <c:pt idx="5118">
                  <c:v>7.3996582000000011</c:v>
                </c:pt>
                <c:pt idx="5119">
                  <c:v>7.3996582000000011</c:v>
                </c:pt>
                <c:pt idx="5120">
                  <c:v>7.3996582000000011</c:v>
                </c:pt>
                <c:pt idx="5121">
                  <c:v>7.3996582000000011</c:v>
                </c:pt>
                <c:pt idx="5122">
                  <c:v>7.3996582000000011</c:v>
                </c:pt>
                <c:pt idx="5123">
                  <c:v>7.3996582000000011</c:v>
                </c:pt>
                <c:pt idx="5124">
                  <c:v>7.3996582000000011</c:v>
                </c:pt>
                <c:pt idx="5125">
                  <c:v>7.3996582000000011</c:v>
                </c:pt>
                <c:pt idx="5126">
                  <c:v>7.3996582000000011</c:v>
                </c:pt>
                <c:pt idx="5127">
                  <c:v>7.3996582000000011</c:v>
                </c:pt>
                <c:pt idx="5128">
                  <c:v>7.3996582000000011</c:v>
                </c:pt>
                <c:pt idx="5129">
                  <c:v>7.3996582000000011</c:v>
                </c:pt>
                <c:pt idx="5130">
                  <c:v>7.3996582000000011</c:v>
                </c:pt>
                <c:pt idx="5131">
                  <c:v>7.3996582000000011</c:v>
                </c:pt>
                <c:pt idx="5132">
                  <c:v>7.3996582000000011</c:v>
                </c:pt>
                <c:pt idx="5133">
                  <c:v>7.3996582000000011</c:v>
                </c:pt>
                <c:pt idx="5134">
                  <c:v>7.3996582000000011</c:v>
                </c:pt>
                <c:pt idx="5135">
                  <c:v>7.3996582000000011</c:v>
                </c:pt>
                <c:pt idx="5136">
                  <c:v>7.3996582000000011</c:v>
                </c:pt>
                <c:pt idx="5137">
                  <c:v>7.3996582000000011</c:v>
                </c:pt>
                <c:pt idx="5138">
                  <c:v>7.3996582000000011</c:v>
                </c:pt>
                <c:pt idx="5139">
                  <c:v>7.3996582000000011</c:v>
                </c:pt>
                <c:pt idx="5140">
                  <c:v>7.3996582000000011</c:v>
                </c:pt>
                <c:pt idx="5141">
                  <c:v>7.3996582000000011</c:v>
                </c:pt>
                <c:pt idx="5142">
                  <c:v>7.3996582000000011</c:v>
                </c:pt>
                <c:pt idx="5143">
                  <c:v>7.3996582000000011</c:v>
                </c:pt>
                <c:pt idx="5144">
                  <c:v>7.3996582000000011</c:v>
                </c:pt>
                <c:pt idx="5145">
                  <c:v>7.3996582000000011</c:v>
                </c:pt>
                <c:pt idx="5146">
                  <c:v>7.3996582000000011</c:v>
                </c:pt>
                <c:pt idx="5147">
                  <c:v>7.3996582000000011</c:v>
                </c:pt>
                <c:pt idx="5148">
                  <c:v>7.3996582000000011</c:v>
                </c:pt>
                <c:pt idx="5149">
                  <c:v>7.3996582000000011</c:v>
                </c:pt>
                <c:pt idx="5150">
                  <c:v>7.3996582000000011</c:v>
                </c:pt>
                <c:pt idx="5151">
                  <c:v>7.3996582000000011</c:v>
                </c:pt>
                <c:pt idx="5152">
                  <c:v>7.3996582000000011</c:v>
                </c:pt>
                <c:pt idx="5153">
                  <c:v>7.3996582000000011</c:v>
                </c:pt>
                <c:pt idx="5154">
                  <c:v>7.3996582000000011</c:v>
                </c:pt>
                <c:pt idx="5155">
                  <c:v>7.3996582000000011</c:v>
                </c:pt>
                <c:pt idx="5156">
                  <c:v>7.3996582000000011</c:v>
                </c:pt>
                <c:pt idx="5157">
                  <c:v>7.3996582000000011</c:v>
                </c:pt>
                <c:pt idx="5158">
                  <c:v>7.3996582000000011</c:v>
                </c:pt>
                <c:pt idx="5159">
                  <c:v>7.3996582000000011</c:v>
                </c:pt>
                <c:pt idx="5160">
                  <c:v>7.3996582000000011</c:v>
                </c:pt>
                <c:pt idx="5161">
                  <c:v>7.3996582000000011</c:v>
                </c:pt>
                <c:pt idx="5162">
                  <c:v>7.3996582000000011</c:v>
                </c:pt>
                <c:pt idx="5163">
                  <c:v>7.3996582000000011</c:v>
                </c:pt>
                <c:pt idx="5164">
                  <c:v>7.3996582000000011</c:v>
                </c:pt>
                <c:pt idx="5165">
                  <c:v>7.3996582000000011</c:v>
                </c:pt>
                <c:pt idx="5166">
                  <c:v>7.3996582000000011</c:v>
                </c:pt>
                <c:pt idx="5167">
                  <c:v>7.3996582000000011</c:v>
                </c:pt>
                <c:pt idx="5168">
                  <c:v>7.3996582000000011</c:v>
                </c:pt>
                <c:pt idx="5169">
                  <c:v>7.3996582000000011</c:v>
                </c:pt>
                <c:pt idx="5170">
                  <c:v>7.3996582000000011</c:v>
                </c:pt>
                <c:pt idx="5171">
                  <c:v>7.3996582000000011</c:v>
                </c:pt>
                <c:pt idx="5172">
                  <c:v>7.3996582000000011</c:v>
                </c:pt>
                <c:pt idx="5173">
                  <c:v>7.3996582000000011</c:v>
                </c:pt>
                <c:pt idx="5174">
                  <c:v>7.3996582000000011</c:v>
                </c:pt>
                <c:pt idx="5175">
                  <c:v>7.3996582000000011</c:v>
                </c:pt>
                <c:pt idx="5176">
                  <c:v>7.3996582000000011</c:v>
                </c:pt>
                <c:pt idx="5177">
                  <c:v>7.3996582000000011</c:v>
                </c:pt>
                <c:pt idx="5178">
                  <c:v>7.3996582000000011</c:v>
                </c:pt>
                <c:pt idx="5179">
                  <c:v>7.3996582000000011</c:v>
                </c:pt>
                <c:pt idx="5180">
                  <c:v>7.3996582000000011</c:v>
                </c:pt>
                <c:pt idx="5181">
                  <c:v>7.3996582000000011</c:v>
                </c:pt>
                <c:pt idx="5182">
                  <c:v>7.3996582000000011</c:v>
                </c:pt>
                <c:pt idx="5183">
                  <c:v>7.3996582000000011</c:v>
                </c:pt>
                <c:pt idx="5184">
                  <c:v>7.3996582000000011</c:v>
                </c:pt>
                <c:pt idx="5185">
                  <c:v>7.3996582000000011</c:v>
                </c:pt>
                <c:pt idx="5186">
                  <c:v>7.3996582000000011</c:v>
                </c:pt>
                <c:pt idx="5187">
                  <c:v>7.3996582000000011</c:v>
                </c:pt>
                <c:pt idx="5188">
                  <c:v>7.3996582000000011</c:v>
                </c:pt>
                <c:pt idx="5189">
                  <c:v>7.3996582000000011</c:v>
                </c:pt>
                <c:pt idx="5190">
                  <c:v>7.3996582000000011</c:v>
                </c:pt>
                <c:pt idx="5191">
                  <c:v>7.2995605499999989</c:v>
                </c:pt>
                <c:pt idx="5192">
                  <c:v>7.3996582000000011</c:v>
                </c:pt>
                <c:pt idx="5193">
                  <c:v>7.3996582000000011</c:v>
                </c:pt>
                <c:pt idx="5194">
                  <c:v>7.3996582000000011</c:v>
                </c:pt>
                <c:pt idx="5195">
                  <c:v>7.3996582000000011</c:v>
                </c:pt>
                <c:pt idx="5196">
                  <c:v>7.3996582000000011</c:v>
                </c:pt>
                <c:pt idx="5197">
                  <c:v>7.3996582000000011</c:v>
                </c:pt>
                <c:pt idx="5198">
                  <c:v>7.3996582000000011</c:v>
                </c:pt>
                <c:pt idx="5199">
                  <c:v>7.3996582000000011</c:v>
                </c:pt>
                <c:pt idx="5200">
                  <c:v>7.3996582000000011</c:v>
                </c:pt>
                <c:pt idx="5201">
                  <c:v>7.2995605499999989</c:v>
                </c:pt>
                <c:pt idx="5202">
                  <c:v>7.2995605499999989</c:v>
                </c:pt>
                <c:pt idx="5203">
                  <c:v>7.3996582000000011</c:v>
                </c:pt>
                <c:pt idx="5204">
                  <c:v>7.2995605499999989</c:v>
                </c:pt>
                <c:pt idx="5205">
                  <c:v>7.3996582000000011</c:v>
                </c:pt>
                <c:pt idx="5206">
                  <c:v>7.2995605499999989</c:v>
                </c:pt>
                <c:pt idx="5207">
                  <c:v>7.3996582000000011</c:v>
                </c:pt>
                <c:pt idx="5208">
                  <c:v>7.2995605499999989</c:v>
                </c:pt>
                <c:pt idx="5209">
                  <c:v>7.2995605499999989</c:v>
                </c:pt>
                <c:pt idx="5210">
                  <c:v>7.2995605499999989</c:v>
                </c:pt>
                <c:pt idx="5211">
                  <c:v>7.2995605499999989</c:v>
                </c:pt>
                <c:pt idx="5212">
                  <c:v>7.3996582000000011</c:v>
                </c:pt>
                <c:pt idx="5213">
                  <c:v>7.3996582000000011</c:v>
                </c:pt>
                <c:pt idx="5214">
                  <c:v>7.3996582000000011</c:v>
                </c:pt>
                <c:pt idx="5215">
                  <c:v>7.2995605499999989</c:v>
                </c:pt>
                <c:pt idx="5216">
                  <c:v>7.2995605499999989</c:v>
                </c:pt>
                <c:pt idx="5217">
                  <c:v>7.3996582000000011</c:v>
                </c:pt>
                <c:pt idx="5218">
                  <c:v>7.3996582000000011</c:v>
                </c:pt>
                <c:pt idx="5219">
                  <c:v>7.2995605499999989</c:v>
                </c:pt>
                <c:pt idx="5220">
                  <c:v>7.2995605499999989</c:v>
                </c:pt>
                <c:pt idx="5221">
                  <c:v>7.2995605499999989</c:v>
                </c:pt>
                <c:pt idx="5222">
                  <c:v>7.2995605499999989</c:v>
                </c:pt>
                <c:pt idx="5223">
                  <c:v>7.2995605499999989</c:v>
                </c:pt>
                <c:pt idx="5224">
                  <c:v>7.2995605499999989</c:v>
                </c:pt>
                <c:pt idx="5225">
                  <c:v>7.2995605499999989</c:v>
                </c:pt>
                <c:pt idx="5226">
                  <c:v>7.2995605499999989</c:v>
                </c:pt>
                <c:pt idx="5227">
                  <c:v>7.2995605499999989</c:v>
                </c:pt>
                <c:pt idx="5228">
                  <c:v>7.2995605499999989</c:v>
                </c:pt>
                <c:pt idx="5229">
                  <c:v>7.2995605499999989</c:v>
                </c:pt>
                <c:pt idx="5230">
                  <c:v>7.2995605499999989</c:v>
                </c:pt>
                <c:pt idx="5231">
                  <c:v>7.2995605499999989</c:v>
                </c:pt>
                <c:pt idx="5232">
                  <c:v>7.2995605499999989</c:v>
                </c:pt>
                <c:pt idx="5233">
                  <c:v>7.2995605499999989</c:v>
                </c:pt>
                <c:pt idx="5234">
                  <c:v>7.2995605499999989</c:v>
                </c:pt>
                <c:pt idx="5235">
                  <c:v>7.2995605499999989</c:v>
                </c:pt>
                <c:pt idx="5236">
                  <c:v>7.2995605499999989</c:v>
                </c:pt>
                <c:pt idx="5237">
                  <c:v>7.2995605499999989</c:v>
                </c:pt>
                <c:pt idx="5238">
                  <c:v>7.2995605499999989</c:v>
                </c:pt>
                <c:pt idx="5239">
                  <c:v>7.2995605499999989</c:v>
                </c:pt>
                <c:pt idx="5240">
                  <c:v>7.2995605499999989</c:v>
                </c:pt>
                <c:pt idx="5241">
                  <c:v>7.2995605499999989</c:v>
                </c:pt>
                <c:pt idx="5242">
                  <c:v>7.2995605499999989</c:v>
                </c:pt>
                <c:pt idx="5243">
                  <c:v>7.2995605499999989</c:v>
                </c:pt>
                <c:pt idx="5244">
                  <c:v>7.2995605499999989</c:v>
                </c:pt>
                <c:pt idx="5245">
                  <c:v>7.2995605499999989</c:v>
                </c:pt>
                <c:pt idx="5246">
                  <c:v>7.2995605499999989</c:v>
                </c:pt>
                <c:pt idx="5247">
                  <c:v>7.2995605499999989</c:v>
                </c:pt>
                <c:pt idx="5248">
                  <c:v>7.2995605499999989</c:v>
                </c:pt>
                <c:pt idx="5249">
                  <c:v>7.2995605499999989</c:v>
                </c:pt>
                <c:pt idx="5250">
                  <c:v>7.2995605499999989</c:v>
                </c:pt>
                <c:pt idx="5251">
                  <c:v>7.2995605499999989</c:v>
                </c:pt>
                <c:pt idx="5252">
                  <c:v>7.2995605499999989</c:v>
                </c:pt>
                <c:pt idx="5253">
                  <c:v>7.2995605499999989</c:v>
                </c:pt>
                <c:pt idx="5254">
                  <c:v>7.2995605499999989</c:v>
                </c:pt>
                <c:pt idx="5255">
                  <c:v>7.2995605499999989</c:v>
                </c:pt>
                <c:pt idx="5256">
                  <c:v>7.2995605499999989</c:v>
                </c:pt>
                <c:pt idx="5257">
                  <c:v>7.2995605499999989</c:v>
                </c:pt>
                <c:pt idx="5258">
                  <c:v>7.2995605499999989</c:v>
                </c:pt>
                <c:pt idx="5259">
                  <c:v>7.2995605499999989</c:v>
                </c:pt>
                <c:pt idx="5260">
                  <c:v>7.2995605499999989</c:v>
                </c:pt>
                <c:pt idx="5261">
                  <c:v>7.2995605499999989</c:v>
                </c:pt>
                <c:pt idx="5262">
                  <c:v>7.2995605499999989</c:v>
                </c:pt>
                <c:pt idx="5263">
                  <c:v>7.2995605499999989</c:v>
                </c:pt>
                <c:pt idx="5264">
                  <c:v>7.2995605499999989</c:v>
                </c:pt>
                <c:pt idx="5265">
                  <c:v>7.2995605499999989</c:v>
                </c:pt>
                <c:pt idx="5266">
                  <c:v>7.2995605499999989</c:v>
                </c:pt>
                <c:pt idx="5267">
                  <c:v>7.2995605499999989</c:v>
                </c:pt>
                <c:pt idx="5268">
                  <c:v>7.2995605499999989</c:v>
                </c:pt>
                <c:pt idx="5269">
                  <c:v>7.2995605499999989</c:v>
                </c:pt>
                <c:pt idx="5270">
                  <c:v>7.2995605499999989</c:v>
                </c:pt>
                <c:pt idx="5271">
                  <c:v>7.2995605499999989</c:v>
                </c:pt>
                <c:pt idx="5272">
                  <c:v>7.2995605499999989</c:v>
                </c:pt>
                <c:pt idx="5273">
                  <c:v>7.2995605499999989</c:v>
                </c:pt>
                <c:pt idx="5274">
                  <c:v>7.2995605499999989</c:v>
                </c:pt>
                <c:pt idx="5275">
                  <c:v>7.2995605499999989</c:v>
                </c:pt>
                <c:pt idx="5276">
                  <c:v>7.2995605499999989</c:v>
                </c:pt>
                <c:pt idx="5277">
                  <c:v>7.2995605499999989</c:v>
                </c:pt>
                <c:pt idx="5278">
                  <c:v>7.2995605499999989</c:v>
                </c:pt>
                <c:pt idx="5279">
                  <c:v>7.2995605499999989</c:v>
                </c:pt>
                <c:pt idx="5280">
                  <c:v>7.2995605499999989</c:v>
                </c:pt>
                <c:pt idx="5281">
                  <c:v>7.2995605499999989</c:v>
                </c:pt>
                <c:pt idx="5282">
                  <c:v>7.2995605499999989</c:v>
                </c:pt>
                <c:pt idx="5283">
                  <c:v>7.2995605499999989</c:v>
                </c:pt>
                <c:pt idx="5284">
                  <c:v>7.2995605499999989</c:v>
                </c:pt>
                <c:pt idx="5285">
                  <c:v>7.2995605499999989</c:v>
                </c:pt>
                <c:pt idx="5286">
                  <c:v>7.2995605499999989</c:v>
                </c:pt>
                <c:pt idx="5287">
                  <c:v>7.2995605499999989</c:v>
                </c:pt>
                <c:pt idx="5288">
                  <c:v>7.2995605499999989</c:v>
                </c:pt>
                <c:pt idx="5289">
                  <c:v>7.2995605499999989</c:v>
                </c:pt>
                <c:pt idx="5290">
                  <c:v>7.2995605499999989</c:v>
                </c:pt>
                <c:pt idx="5291">
                  <c:v>7.2995605499999989</c:v>
                </c:pt>
                <c:pt idx="5292">
                  <c:v>7.2995605499999989</c:v>
                </c:pt>
                <c:pt idx="5293">
                  <c:v>7.2995605499999989</c:v>
                </c:pt>
                <c:pt idx="5294">
                  <c:v>7.2995605499999989</c:v>
                </c:pt>
                <c:pt idx="5295">
                  <c:v>7.2995605499999989</c:v>
                </c:pt>
                <c:pt idx="5296">
                  <c:v>7.2995605499999989</c:v>
                </c:pt>
                <c:pt idx="5297">
                  <c:v>7.2995605499999989</c:v>
                </c:pt>
                <c:pt idx="5298">
                  <c:v>7.2995605499999989</c:v>
                </c:pt>
                <c:pt idx="5299">
                  <c:v>7.2995605499999989</c:v>
                </c:pt>
                <c:pt idx="5300">
                  <c:v>7.2995605499999989</c:v>
                </c:pt>
                <c:pt idx="5301">
                  <c:v>7.2995605499999989</c:v>
                </c:pt>
                <c:pt idx="5302">
                  <c:v>7.2995605499999989</c:v>
                </c:pt>
                <c:pt idx="5303">
                  <c:v>7.2995605499999989</c:v>
                </c:pt>
                <c:pt idx="5304">
                  <c:v>7.2995605499999989</c:v>
                </c:pt>
                <c:pt idx="5305">
                  <c:v>7.2995605499999989</c:v>
                </c:pt>
                <c:pt idx="5306">
                  <c:v>7.2995605499999989</c:v>
                </c:pt>
                <c:pt idx="5307">
                  <c:v>7.2995605499999989</c:v>
                </c:pt>
                <c:pt idx="5308">
                  <c:v>7.2995605499999989</c:v>
                </c:pt>
                <c:pt idx="5309">
                  <c:v>7.2995605499999989</c:v>
                </c:pt>
                <c:pt idx="5310">
                  <c:v>7.2995605499999989</c:v>
                </c:pt>
                <c:pt idx="5311">
                  <c:v>7.2995605499999989</c:v>
                </c:pt>
                <c:pt idx="5312">
                  <c:v>7.2995605499999989</c:v>
                </c:pt>
                <c:pt idx="5313">
                  <c:v>7.2995605499999989</c:v>
                </c:pt>
                <c:pt idx="5314">
                  <c:v>7.2995605499999989</c:v>
                </c:pt>
                <c:pt idx="5315">
                  <c:v>7.2995605499999989</c:v>
                </c:pt>
                <c:pt idx="5316">
                  <c:v>7.2995605499999989</c:v>
                </c:pt>
                <c:pt idx="5317">
                  <c:v>7.2995605499999989</c:v>
                </c:pt>
                <c:pt idx="5318">
                  <c:v>7.2995605499999989</c:v>
                </c:pt>
                <c:pt idx="5319">
                  <c:v>7.2995605499999989</c:v>
                </c:pt>
                <c:pt idx="5320">
                  <c:v>7.2995605499999989</c:v>
                </c:pt>
                <c:pt idx="5321">
                  <c:v>7.2995605499999989</c:v>
                </c:pt>
                <c:pt idx="5322">
                  <c:v>7.2995605499999989</c:v>
                </c:pt>
                <c:pt idx="5323">
                  <c:v>7.2995605499999989</c:v>
                </c:pt>
                <c:pt idx="5324">
                  <c:v>7.2995605499999989</c:v>
                </c:pt>
                <c:pt idx="5325">
                  <c:v>7.2995605499999989</c:v>
                </c:pt>
                <c:pt idx="5326">
                  <c:v>7.2995605499999989</c:v>
                </c:pt>
                <c:pt idx="5327">
                  <c:v>7.2995605499999989</c:v>
                </c:pt>
                <c:pt idx="5328">
                  <c:v>7.2995605499999989</c:v>
                </c:pt>
                <c:pt idx="5329">
                  <c:v>7.2995605499999989</c:v>
                </c:pt>
                <c:pt idx="5330">
                  <c:v>7.2995605499999989</c:v>
                </c:pt>
                <c:pt idx="5331">
                  <c:v>7.2995605499999989</c:v>
                </c:pt>
                <c:pt idx="5332">
                  <c:v>7.2995605499999989</c:v>
                </c:pt>
                <c:pt idx="5333">
                  <c:v>7.2995605499999989</c:v>
                </c:pt>
                <c:pt idx="5334">
                  <c:v>7.199707029999999</c:v>
                </c:pt>
                <c:pt idx="5335">
                  <c:v>7.2995605499999989</c:v>
                </c:pt>
                <c:pt idx="5336">
                  <c:v>7.2995605499999989</c:v>
                </c:pt>
                <c:pt idx="5337">
                  <c:v>7.2995605499999989</c:v>
                </c:pt>
                <c:pt idx="5338">
                  <c:v>7.2995605499999989</c:v>
                </c:pt>
                <c:pt idx="5339">
                  <c:v>7.2995605499999989</c:v>
                </c:pt>
                <c:pt idx="5340">
                  <c:v>7.199707029999999</c:v>
                </c:pt>
                <c:pt idx="5341">
                  <c:v>7.199707029999999</c:v>
                </c:pt>
                <c:pt idx="5342">
                  <c:v>7.2995605499999989</c:v>
                </c:pt>
                <c:pt idx="5343">
                  <c:v>7.2995605499999989</c:v>
                </c:pt>
                <c:pt idx="5344">
                  <c:v>7.2995605499999989</c:v>
                </c:pt>
                <c:pt idx="5345">
                  <c:v>7.2995605499999989</c:v>
                </c:pt>
                <c:pt idx="5346">
                  <c:v>7.2995605499999989</c:v>
                </c:pt>
                <c:pt idx="5347">
                  <c:v>7.199707029999999</c:v>
                </c:pt>
                <c:pt idx="5348">
                  <c:v>7.2995605499999989</c:v>
                </c:pt>
                <c:pt idx="5349">
                  <c:v>7.2995605499999989</c:v>
                </c:pt>
                <c:pt idx="5350">
                  <c:v>7.199707029999999</c:v>
                </c:pt>
                <c:pt idx="5351">
                  <c:v>7.199707029999999</c:v>
                </c:pt>
                <c:pt idx="5352">
                  <c:v>7.199707029999999</c:v>
                </c:pt>
                <c:pt idx="5353">
                  <c:v>7.2995605499999989</c:v>
                </c:pt>
                <c:pt idx="5354">
                  <c:v>7.199707029999999</c:v>
                </c:pt>
                <c:pt idx="5355">
                  <c:v>7.199707029999999</c:v>
                </c:pt>
                <c:pt idx="5356">
                  <c:v>7.199707029999999</c:v>
                </c:pt>
                <c:pt idx="5357">
                  <c:v>7.199707029999999</c:v>
                </c:pt>
                <c:pt idx="5358">
                  <c:v>7.199707029999999</c:v>
                </c:pt>
                <c:pt idx="5359">
                  <c:v>7.199707029999999</c:v>
                </c:pt>
                <c:pt idx="5360">
                  <c:v>7.199707029999999</c:v>
                </c:pt>
                <c:pt idx="5361">
                  <c:v>7.199707029999999</c:v>
                </c:pt>
                <c:pt idx="5362">
                  <c:v>7.199707029999999</c:v>
                </c:pt>
                <c:pt idx="5363">
                  <c:v>7.199707029999999</c:v>
                </c:pt>
                <c:pt idx="5364">
                  <c:v>7.199707029999999</c:v>
                </c:pt>
                <c:pt idx="5365">
                  <c:v>7.199707029999999</c:v>
                </c:pt>
                <c:pt idx="5366">
                  <c:v>7.199707029999999</c:v>
                </c:pt>
                <c:pt idx="5367">
                  <c:v>7.199707029999999</c:v>
                </c:pt>
                <c:pt idx="5368">
                  <c:v>7.199707029999999</c:v>
                </c:pt>
                <c:pt idx="5369">
                  <c:v>7.199707029999999</c:v>
                </c:pt>
                <c:pt idx="5370">
                  <c:v>7.199707029999999</c:v>
                </c:pt>
                <c:pt idx="5371">
                  <c:v>7.199707029999999</c:v>
                </c:pt>
                <c:pt idx="5372">
                  <c:v>7.199707029999999</c:v>
                </c:pt>
                <c:pt idx="5373">
                  <c:v>7.199707029999999</c:v>
                </c:pt>
                <c:pt idx="5374">
                  <c:v>7.199707029999999</c:v>
                </c:pt>
                <c:pt idx="5375">
                  <c:v>7.199707029999999</c:v>
                </c:pt>
                <c:pt idx="5376">
                  <c:v>7.199707029999999</c:v>
                </c:pt>
                <c:pt idx="5377">
                  <c:v>7.199707029999999</c:v>
                </c:pt>
                <c:pt idx="5378">
                  <c:v>7.199707029999999</c:v>
                </c:pt>
                <c:pt idx="5379">
                  <c:v>7.199707029999999</c:v>
                </c:pt>
                <c:pt idx="5380">
                  <c:v>7.199707029999999</c:v>
                </c:pt>
                <c:pt idx="5381">
                  <c:v>7.199707029999999</c:v>
                </c:pt>
                <c:pt idx="5382">
                  <c:v>7.199707029999999</c:v>
                </c:pt>
                <c:pt idx="5383">
                  <c:v>7.199707029999999</c:v>
                </c:pt>
                <c:pt idx="5384">
                  <c:v>7.199707029999999</c:v>
                </c:pt>
                <c:pt idx="5385">
                  <c:v>7.199707029999999</c:v>
                </c:pt>
                <c:pt idx="5386">
                  <c:v>7.199707029999999</c:v>
                </c:pt>
                <c:pt idx="5387">
                  <c:v>7.199707029999999</c:v>
                </c:pt>
                <c:pt idx="5388">
                  <c:v>7.199707029999999</c:v>
                </c:pt>
                <c:pt idx="5389">
                  <c:v>7.199707029999999</c:v>
                </c:pt>
                <c:pt idx="5390">
                  <c:v>7.199707029999999</c:v>
                </c:pt>
                <c:pt idx="5391">
                  <c:v>7.199707029999999</c:v>
                </c:pt>
                <c:pt idx="5392">
                  <c:v>7.199707029999999</c:v>
                </c:pt>
                <c:pt idx="5393">
                  <c:v>7.199707029999999</c:v>
                </c:pt>
                <c:pt idx="5394">
                  <c:v>7.199707029999999</c:v>
                </c:pt>
                <c:pt idx="5395">
                  <c:v>7.199707029999999</c:v>
                </c:pt>
                <c:pt idx="5396">
                  <c:v>7.199707029999999</c:v>
                </c:pt>
                <c:pt idx="5397">
                  <c:v>7.199707029999999</c:v>
                </c:pt>
                <c:pt idx="5398">
                  <c:v>7.199707029999999</c:v>
                </c:pt>
                <c:pt idx="5399">
                  <c:v>7.199707029999999</c:v>
                </c:pt>
                <c:pt idx="5400">
                  <c:v>7.199707029999999</c:v>
                </c:pt>
                <c:pt idx="5401">
                  <c:v>7.199707029999999</c:v>
                </c:pt>
                <c:pt idx="5402">
                  <c:v>7.199707029999999</c:v>
                </c:pt>
                <c:pt idx="5403">
                  <c:v>7.199707029999999</c:v>
                </c:pt>
                <c:pt idx="5404">
                  <c:v>7.199707029999999</c:v>
                </c:pt>
                <c:pt idx="5405">
                  <c:v>7.199707029999999</c:v>
                </c:pt>
                <c:pt idx="5406">
                  <c:v>7.199707029999999</c:v>
                </c:pt>
                <c:pt idx="5407">
                  <c:v>7.199707029999999</c:v>
                </c:pt>
                <c:pt idx="5408">
                  <c:v>7.199707029999999</c:v>
                </c:pt>
                <c:pt idx="5409">
                  <c:v>7.199707029999999</c:v>
                </c:pt>
                <c:pt idx="5410">
                  <c:v>7.199707029999999</c:v>
                </c:pt>
                <c:pt idx="5411">
                  <c:v>7.199707029999999</c:v>
                </c:pt>
                <c:pt idx="5412">
                  <c:v>7.199707029999999</c:v>
                </c:pt>
                <c:pt idx="5413">
                  <c:v>7.199707029999999</c:v>
                </c:pt>
                <c:pt idx="5414">
                  <c:v>7.199707029999999</c:v>
                </c:pt>
                <c:pt idx="5415">
                  <c:v>7.199707029999999</c:v>
                </c:pt>
                <c:pt idx="5416">
                  <c:v>7.199707029999999</c:v>
                </c:pt>
                <c:pt idx="5417">
                  <c:v>7.199707029999999</c:v>
                </c:pt>
                <c:pt idx="5418">
                  <c:v>7.199707029999999</c:v>
                </c:pt>
                <c:pt idx="5419">
                  <c:v>7.199707029999999</c:v>
                </c:pt>
                <c:pt idx="5420">
                  <c:v>7.199707029999999</c:v>
                </c:pt>
                <c:pt idx="5421">
                  <c:v>7.199707029999999</c:v>
                </c:pt>
                <c:pt idx="5422">
                  <c:v>7.199707029999999</c:v>
                </c:pt>
                <c:pt idx="5423">
                  <c:v>7.199707029999999</c:v>
                </c:pt>
                <c:pt idx="5424">
                  <c:v>7.199707029999999</c:v>
                </c:pt>
                <c:pt idx="5425">
                  <c:v>7.199707029999999</c:v>
                </c:pt>
                <c:pt idx="5426">
                  <c:v>7.199707029999999</c:v>
                </c:pt>
                <c:pt idx="5427">
                  <c:v>7.199707029999999</c:v>
                </c:pt>
                <c:pt idx="5428">
                  <c:v>7.199707029999999</c:v>
                </c:pt>
                <c:pt idx="5429">
                  <c:v>7.199707029999999</c:v>
                </c:pt>
                <c:pt idx="5430">
                  <c:v>7.199707029999999</c:v>
                </c:pt>
                <c:pt idx="5431">
                  <c:v>7.199707029999999</c:v>
                </c:pt>
                <c:pt idx="5432">
                  <c:v>7.199707029999999</c:v>
                </c:pt>
                <c:pt idx="5433">
                  <c:v>7.199707029999999</c:v>
                </c:pt>
                <c:pt idx="5434">
                  <c:v>7.199707029999999</c:v>
                </c:pt>
                <c:pt idx="5435">
                  <c:v>7.199707029999999</c:v>
                </c:pt>
                <c:pt idx="5436">
                  <c:v>7.199707029999999</c:v>
                </c:pt>
                <c:pt idx="5437">
                  <c:v>7.199707029999999</c:v>
                </c:pt>
                <c:pt idx="5438">
                  <c:v>7.199707029999999</c:v>
                </c:pt>
                <c:pt idx="5439">
                  <c:v>7.199707029999999</c:v>
                </c:pt>
                <c:pt idx="5440">
                  <c:v>7.199707029999999</c:v>
                </c:pt>
                <c:pt idx="5441">
                  <c:v>7.199707029999999</c:v>
                </c:pt>
                <c:pt idx="5442">
                  <c:v>7.199707029999999</c:v>
                </c:pt>
                <c:pt idx="5443">
                  <c:v>7.199707029999999</c:v>
                </c:pt>
                <c:pt idx="5444">
                  <c:v>7.199707029999999</c:v>
                </c:pt>
                <c:pt idx="5445">
                  <c:v>7.199707029999999</c:v>
                </c:pt>
                <c:pt idx="5446">
                  <c:v>7.199707029999999</c:v>
                </c:pt>
                <c:pt idx="5447">
                  <c:v>7.199707029999999</c:v>
                </c:pt>
                <c:pt idx="5448">
                  <c:v>7.199707029999999</c:v>
                </c:pt>
                <c:pt idx="5449">
                  <c:v>7.199707029999999</c:v>
                </c:pt>
                <c:pt idx="5450">
                  <c:v>7.199707029999999</c:v>
                </c:pt>
                <c:pt idx="5451">
                  <c:v>7.199707029999999</c:v>
                </c:pt>
                <c:pt idx="5452">
                  <c:v>7.199707029999999</c:v>
                </c:pt>
                <c:pt idx="5453">
                  <c:v>7.199707029999999</c:v>
                </c:pt>
                <c:pt idx="5454">
                  <c:v>7.199707029999999</c:v>
                </c:pt>
                <c:pt idx="5455">
                  <c:v>7.199707029999999</c:v>
                </c:pt>
                <c:pt idx="5456">
                  <c:v>7.199707029999999</c:v>
                </c:pt>
                <c:pt idx="5457">
                  <c:v>7.199707029999999</c:v>
                </c:pt>
                <c:pt idx="5458">
                  <c:v>7.199707029999999</c:v>
                </c:pt>
                <c:pt idx="5459">
                  <c:v>7.199707029999999</c:v>
                </c:pt>
                <c:pt idx="5460">
                  <c:v>7.199707029999999</c:v>
                </c:pt>
                <c:pt idx="5461">
                  <c:v>7.199707029999999</c:v>
                </c:pt>
                <c:pt idx="5462">
                  <c:v>7.199707029999999</c:v>
                </c:pt>
                <c:pt idx="5463">
                  <c:v>7.199707029999999</c:v>
                </c:pt>
                <c:pt idx="5464">
                  <c:v>7.199707029999999</c:v>
                </c:pt>
                <c:pt idx="5465">
                  <c:v>7.199707029999999</c:v>
                </c:pt>
                <c:pt idx="5466">
                  <c:v>7.199707029999999</c:v>
                </c:pt>
                <c:pt idx="5467">
                  <c:v>7.199707029999999</c:v>
                </c:pt>
                <c:pt idx="5468">
                  <c:v>7.199707029999999</c:v>
                </c:pt>
                <c:pt idx="5469">
                  <c:v>7.199707029999999</c:v>
                </c:pt>
                <c:pt idx="5470">
                  <c:v>7.199707029999999</c:v>
                </c:pt>
                <c:pt idx="5471">
                  <c:v>7.199707029999999</c:v>
                </c:pt>
                <c:pt idx="5472">
                  <c:v>7.199707029999999</c:v>
                </c:pt>
                <c:pt idx="5473">
                  <c:v>7.199707029999999</c:v>
                </c:pt>
                <c:pt idx="5474">
                  <c:v>7.199707029999999</c:v>
                </c:pt>
                <c:pt idx="5475">
                  <c:v>7.0996093800000004</c:v>
                </c:pt>
                <c:pt idx="5476">
                  <c:v>7.0996093800000004</c:v>
                </c:pt>
                <c:pt idx="5477">
                  <c:v>7.0996093800000004</c:v>
                </c:pt>
                <c:pt idx="5478">
                  <c:v>7.199707029999999</c:v>
                </c:pt>
                <c:pt idx="5479">
                  <c:v>7.0996093800000004</c:v>
                </c:pt>
                <c:pt idx="5480">
                  <c:v>7.199707029999999</c:v>
                </c:pt>
                <c:pt idx="5481">
                  <c:v>7.199707029999999</c:v>
                </c:pt>
                <c:pt idx="5482">
                  <c:v>7.199707029999999</c:v>
                </c:pt>
                <c:pt idx="5483">
                  <c:v>7.199707029999999</c:v>
                </c:pt>
                <c:pt idx="5484">
                  <c:v>7.0996093800000004</c:v>
                </c:pt>
                <c:pt idx="5485">
                  <c:v>7.0996093800000004</c:v>
                </c:pt>
                <c:pt idx="5486">
                  <c:v>7.199707029999999</c:v>
                </c:pt>
                <c:pt idx="5487">
                  <c:v>7.199707029999999</c:v>
                </c:pt>
                <c:pt idx="5488">
                  <c:v>7.199707029999999</c:v>
                </c:pt>
                <c:pt idx="5489">
                  <c:v>7.0996093800000004</c:v>
                </c:pt>
                <c:pt idx="5490">
                  <c:v>7.199707029999999</c:v>
                </c:pt>
                <c:pt idx="5491">
                  <c:v>7.199707029999999</c:v>
                </c:pt>
                <c:pt idx="5492">
                  <c:v>7.0996093800000004</c:v>
                </c:pt>
                <c:pt idx="5493">
                  <c:v>7.0996093800000004</c:v>
                </c:pt>
                <c:pt idx="5494">
                  <c:v>7.0996093800000004</c:v>
                </c:pt>
                <c:pt idx="5495">
                  <c:v>7.0996093800000004</c:v>
                </c:pt>
                <c:pt idx="5496">
                  <c:v>7.0996093800000004</c:v>
                </c:pt>
                <c:pt idx="5497">
                  <c:v>7.0996093800000004</c:v>
                </c:pt>
                <c:pt idx="5498">
                  <c:v>7.0996093800000004</c:v>
                </c:pt>
                <c:pt idx="5499">
                  <c:v>7.0996093800000004</c:v>
                </c:pt>
                <c:pt idx="5500">
                  <c:v>7.0996093800000004</c:v>
                </c:pt>
                <c:pt idx="5501">
                  <c:v>7.0996093800000004</c:v>
                </c:pt>
                <c:pt idx="5502">
                  <c:v>7.0996093800000004</c:v>
                </c:pt>
                <c:pt idx="5503">
                  <c:v>7.0996093800000004</c:v>
                </c:pt>
                <c:pt idx="5504">
                  <c:v>7.0996093800000004</c:v>
                </c:pt>
                <c:pt idx="5505">
                  <c:v>7.0996093800000004</c:v>
                </c:pt>
                <c:pt idx="5506">
                  <c:v>7.0996093800000004</c:v>
                </c:pt>
                <c:pt idx="5507">
                  <c:v>7.0996093800000004</c:v>
                </c:pt>
                <c:pt idx="5508">
                  <c:v>7.0996093800000004</c:v>
                </c:pt>
                <c:pt idx="5509">
                  <c:v>7.0996093800000004</c:v>
                </c:pt>
                <c:pt idx="5510">
                  <c:v>7.0996093800000004</c:v>
                </c:pt>
                <c:pt idx="5511">
                  <c:v>7.0996093800000004</c:v>
                </c:pt>
                <c:pt idx="5512">
                  <c:v>7.0996093800000004</c:v>
                </c:pt>
                <c:pt idx="5513">
                  <c:v>7.0996093800000004</c:v>
                </c:pt>
                <c:pt idx="5514">
                  <c:v>7.0996093800000004</c:v>
                </c:pt>
                <c:pt idx="5515">
                  <c:v>7.0996093800000004</c:v>
                </c:pt>
                <c:pt idx="5516">
                  <c:v>7.0996093800000004</c:v>
                </c:pt>
                <c:pt idx="5517">
                  <c:v>7.0996093800000004</c:v>
                </c:pt>
                <c:pt idx="5518">
                  <c:v>7.0996093800000004</c:v>
                </c:pt>
                <c:pt idx="5519">
                  <c:v>7.0996093800000004</c:v>
                </c:pt>
                <c:pt idx="5520">
                  <c:v>7.0996093800000004</c:v>
                </c:pt>
                <c:pt idx="5521">
                  <c:v>7.0996093800000004</c:v>
                </c:pt>
                <c:pt idx="5522">
                  <c:v>7.0996093800000004</c:v>
                </c:pt>
                <c:pt idx="5523">
                  <c:v>7.0996093800000004</c:v>
                </c:pt>
                <c:pt idx="5524">
                  <c:v>7.0996093800000004</c:v>
                </c:pt>
                <c:pt idx="5525">
                  <c:v>7.0996093800000004</c:v>
                </c:pt>
                <c:pt idx="5526">
                  <c:v>7.0996093800000004</c:v>
                </c:pt>
                <c:pt idx="5527">
                  <c:v>7.0996093800000004</c:v>
                </c:pt>
                <c:pt idx="5528">
                  <c:v>7.0996093800000004</c:v>
                </c:pt>
                <c:pt idx="5529">
                  <c:v>7.0996093800000004</c:v>
                </c:pt>
                <c:pt idx="5530">
                  <c:v>7.0996093800000004</c:v>
                </c:pt>
                <c:pt idx="5531">
                  <c:v>7.0996093800000004</c:v>
                </c:pt>
                <c:pt idx="5532">
                  <c:v>7.0996093800000004</c:v>
                </c:pt>
                <c:pt idx="5533">
                  <c:v>7.0996093800000004</c:v>
                </c:pt>
                <c:pt idx="5534">
                  <c:v>7.0996093800000004</c:v>
                </c:pt>
                <c:pt idx="5535">
                  <c:v>7.0996093800000004</c:v>
                </c:pt>
                <c:pt idx="5536">
                  <c:v>7.0996093800000004</c:v>
                </c:pt>
                <c:pt idx="5537">
                  <c:v>7.0996093800000004</c:v>
                </c:pt>
                <c:pt idx="5538">
                  <c:v>7.0996093800000004</c:v>
                </c:pt>
                <c:pt idx="5539">
                  <c:v>7.0996093800000004</c:v>
                </c:pt>
                <c:pt idx="5540">
                  <c:v>7.0996093800000004</c:v>
                </c:pt>
                <c:pt idx="5541">
                  <c:v>7.0996093800000004</c:v>
                </c:pt>
                <c:pt idx="5542">
                  <c:v>7.0996093800000004</c:v>
                </c:pt>
                <c:pt idx="5543">
                  <c:v>7.0996093800000004</c:v>
                </c:pt>
                <c:pt idx="5544">
                  <c:v>7.0996093800000004</c:v>
                </c:pt>
                <c:pt idx="5545">
                  <c:v>7.0996093800000004</c:v>
                </c:pt>
                <c:pt idx="5546">
                  <c:v>7.0996093800000004</c:v>
                </c:pt>
                <c:pt idx="5547">
                  <c:v>7.0996093800000004</c:v>
                </c:pt>
                <c:pt idx="5548">
                  <c:v>7.0996093800000004</c:v>
                </c:pt>
                <c:pt idx="5549">
                  <c:v>7.0996093800000004</c:v>
                </c:pt>
                <c:pt idx="5550">
                  <c:v>7.0996093800000004</c:v>
                </c:pt>
                <c:pt idx="5551">
                  <c:v>7.0996093800000004</c:v>
                </c:pt>
                <c:pt idx="5552">
                  <c:v>7.0996093800000004</c:v>
                </c:pt>
                <c:pt idx="5553">
                  <c:v>7.0996093800000004</c:v>
                </c:pt>
                <c:pt idx="5554">
                  <c:v>7.0996093800000004</c:v>
                </c:pt>
                <c:pt idx="5555">
                  <c:v>7.0996093800000004</c:v>
                </c:pt>
                <c:pt idx="5556">
                  <c:v>7.0996093800000004</c:v>
                </c:pt>
                <c:pt idx="5557">
                  <c:v>7.0996093800000004</c:v>
                </c:pt>
                <c:pt idx="5558">
                  <c:v>7.0996093800000004</c:v>
                </c:pt>
                <c:pt idx="5559">
                  <c:v>7.0996093800000004</c:v>
                </c:pt>
                <c:pt idx="5560">
                  <c:v>7.0996093800000004</c:v>
                </c:pt>
                <c:pt idx="5561">
                  <c:v>7.0996093800000004</c:v>
                </c:pt>
                <c:pt idx="5562">
                  <c:v>7.0996093800000004</c:v>
                </c:pt>
                <c:pt idx="5563">
                  <c:v>7.0996093800000004</c:v>
                </c:pt>
                <c:pt idx="5564">
                  <c:v>7.0996093800000004</c:v>
                </c:pt>
                <c:pt idx="5565">
                  <c:v>7.0996093800000004</c:v>
                </c:pt>
                <c:pt idx="5566">
                  <c:v>7.0996093800000004</c:v>
                </c:pt>
                <c:pt idx="5567">
                  <c:v>7.0996093800000004</c:v>
                </c:pt>
                <c:pt idx="5568">
                  <c:v>7.0996093800000004</c:v>
                </c:pt>
                <c:pt idx="5569">
                  <c:v>7.0996093800000004</c:v>
                </c:pt>
                <c:pt idx="5570">
                  <c:v>7.0996093800000004</c:v>
                </c:pt>
                <c:pt idx="5571">
                  <c:v>7.0996093800000004</c:v>
                </c:pt>
                <c:pt idx="5572">
                  <c:v>7.0996093800000004</c:v>
                </c:pt>
                <c:pt idx="5573">
                  <c:v>7.0996093800000004</c:v>
                </c:pt>
                <c:pt idx="5574">
                  <c:v>7.0996093800000004</c:v>
                </c:pt>
                <c:pt idx="5575">
                  <c:v>7.0996093800000004</c:v>
                </c:pt>
                <c:pt idx="5576">
                  <c:v>7.0996093800000004</c:v>
                </c:pt>
                <c:pt idx="5577">
                  <c:v>7.0996093800000004</c:v>
                </c:pt>
                <c:pt idx="5578">
                  <c:v>7.0996093800000004</c:v>
                </c:pt>
                <c:pt idx="5579">
                  <c:v>7.0996093800000004</c:v>
                </c:pt>
                <c:pt idx="5580">
                  <c:v>7.0996093800000004</c:v>
                </c:pt>
                <c:pt idx="5581">
                  <c:v>7.0996093800000004</c:v>
                </c:pt>
                <c:pt idx="5582">
                  <c:v>7.0996093800000004</c:v>
                </c:pt>
                <c:pt idx="5583">
                  <c:v>7.0996093800000004</c:v>
                </c:pt>
                <c:pt idx="5584">
                  <c:v>7.0996093800000004</c:v>
                </c:pt>
                <c:pt idx="5585">
                  <c:v>7.0996093800000004</c:v>
                </c:pt>
                <c:pt idx="5586">
                  <c:v>7.0996093800000004</c:v>
                </c:pt>
                <c:pt idx="5587">
                  <c:v>7.0996093800000004</c:v>
                </c:pt>
                <c:pt idx="5588">
                  <c:v>7.0996093800000004</c:v>
                </c:pt>
                <c:pt idx="5589">
                  <c:v>7.0996093800000004</c:v>
                </c:pt>
                <c:pt idx="5590">
                  <c:v>7.0996093800000004</c:v>
                </c:pt>
                <c:pt idx="5591">
                  <c:v>7.0996093800000004</c:v>
                </c:pt>
                <c:pt idx="5592">
                  <c:v>7.0996093800000004</c:v>
                </c:pt>
                <c:pt idx="5593">
                  <c:v>7.0996093800000004</c:v>
                </c:pt>
                <c:pt idx="5594">
                  <c:v>7.0996093800000004</c:v>
                </c:pt>
                <c:pt idx="5595">
                  <c:v>7.0996093800000004</c:v>
                </c:pt>
                <c:pt idx="5596">
                  <c:v>7.0996093800000004</c:v>
                </c:pt>
                <c:pt idx="5597">
                  <c:v>7.0996093800000004</c:v>
                </c:pt>
                <c:pt idx="5598">
                  <c:v>7.0996093800000004</c:v>
                </c:pt>
                <c:pt idx="5599">
                  <c:v>7.0996093800000004</c:v>
                </c:pt>
                <c:pt idx="5600">
                  <c:v>7.0996093800000004</c:v>
                </c:pt>
                <c:pt idx="5601">
                  <c:v>7.0996093800000004</c:v>
                </c:pt>
                <c:pt idx="5602">
                  <c:v>7.0996093800000004</c:v>
                </c:pt>
                <c:pt idx="5603">
                  <c:v>7.0996093800000004</c:v>
                </c:pt>
                <c:pt idx="5604">
                  <c:v>7.0996093800000004</c:v>
                </c:pt>
                <c:pt idx="5605">
                  <c:v>7.0996093800000004</c:v>
                </c:pt>
                <c:pt idx="5606">
                  <c:v>7.0996093800000004</c:v>
                </c:pt>
                <c:pt idx="5607">
                  <c:v>7.0996093800000004</c:v>
                </c:pt>
                <c:pt idx="5608">
                  <c:v>7.0996093800000004</c:v>
                </c:pt>
                <c:pt idx="5609">
                  <c:v>7.0996093800000004</c:v>
                </c:pt>
                <c:pt idx="5610">
                  <c:v>7.0996093800000004</c:v>
                </c:pt>
                <c:pt idx="5611">
                  <c:v>7.0996093800000004</c:v>
                </c:pt>
                <c:pt idx="5612">
                  <c:v>7.0996093800000004</c:v>
                </c:pt>
                <c:pt idx="5613">
                  <c:v>7.0996093800000004</c:v>
                </c:pt>
                <c:pt idx="5614">
                  <c:v>7.0996093800000004</c:v>
                </c:pt>
                <c:pt idx="5615">
                  <c:v>7.0996093800000004</c:v>
                </c:pt>
                <c:pt idx="5616">
                  <c:v>7.0996093800000004</c:v>
                </c:pt>
                <c:pt idx="5617">
                  <c:v>7.0996093800000004</c:v>
                </c:pt>
                <c:pt idx="5618">
                  <c:v>6.9997558600000005</c:v>
                </c:pt>
                <c:pt idx="5619">
                  <c:v>6.9997558600000005</c:v>
                </c:pt>
                <c:pt idx="5620">
                  <c:v>6.9997558600000005</c:v>
                </c:pt>
                <c:pt idx="5621">
                  <c:v>7.0996093800000004</c:v>
                </c:pt>
                <c:pt idx="5622">
                  <c:v>6.9997558600000005</c:v>
                </c:pt>
                <c:pt idx="5623">
                  <c:v>7.0996093800000004</c:v>
                </c:pt>
                <c:pt idx="5624">
                  <c:v>7.0996093800000004</c:v>
                </c:pt>
                <c:pt idx="5625">
                  <c:v>7.0996093800000004</c:v>
                </c:pt>
                <c:pt idx="5626">
                  <c:v>7.0996093800000004</c:v>
                </c:pt>
                <c:pt idx="5627">
                  <c:v>7.0996093800000004</c:v>
                </c:pt>
                <c:pt idx="5628">
                  <c:v>6.9997558600000005</c:v>
                </c:pt>
                <c:pt idx="5629">
                  <c:v>7.0996093800000004</c:v>
                </c:pt>
                <c:pt idx="5630">
                  <c:v>6.9997558600000005</c:v>
                </c:pt>
                <c:pt idx="5631">
                  <c:v>6.9997558600000005</c:v>
                </c:pt>
                <c:pt idx="5632">
                  <c:v>7.0996093800000004</c:v>
                </c:pt>
                <c:pt idx="5633">
                  <c:v>7.0996093800000004</c:v>
                </c:pt>
                <c:pt idx="5634">
                  <c:v>6.9997558600000005</c:v>
                </c:pt>
                <c:pt idx="5635">
                  <c:v>6.9997558600000005</c:v>
                </c:pt>
                <c:pt idx="5636">
                  <c:v>6.9997558600000005</c:v>
                </c:pt>
                <c:pt idx="5637">
                  <c:v>6.9997558600000005</c:v>
                </c:pt>
                <c:pt idx="5638">
                  <c:v>6.9997558600000005</c:v>
                </c:pt>
                <c:pt idx="5639">
                  <c:v>7.0996093800000004</c:v>
                </c:pt>
                <c:pt idx="5640">
                  <c:v>6.9997558600000005</c:v>
                </c:pt>
                <c:pt idx="5641">
                  <c:v>6.9997558600000005</c:v>
                </c:pt>
                <c:pt idx="5642">
                  <c:v>6.9997558600000005</c:v>
                </c:pt>
                <c:pt idx="5643">
                  <c:v>6.9997558600000005</c:v>
                </c:pt>
                <c:pt idx="5644">
                  <c:v>6.9997558600000005</c:v>
                </c:pt>
                <c:pt idx="5645">
                  <c:v>6.9997558600000005</c:v>
                </c:pt>
                <c:pt idx="5646">
                  <c:v>6.9997558600000005</c:v>
                </c:pt>
                <c:pt idx="5647">
                  <c:v>6.9997558600000005</c:v>
                </c:pt>
                <c:pt idx="5648">
                  <c:v>6.9997558600000005</c:v>
                </c:pt>
                <c:pt idx="5649">
                  <c:v>6.9997558600000005</c:v>
                </c:pt>
                <c:pt idx="5650">
                  <c:v>6.9997558600000005</c:v>
                </c:pt>
                <c:pt idx="5651">
                  <c:v>6.9997558600000005</c:v>
                </c:pt>
                <c:pt idx="5652">
                  <c:v>6.9997558600000005</c:v>
                </c:pt>
                <c:pt idx="5653">
                  <c:v>6.9997558600000005</c:v>
                </c:pt>
                <c:pt idx="5654">
                  <c:v>6.9997558600000005</c:v>
                </c:pt>
                <c:pt idx="5655">
                  <c:v>6.9997558600000005</c:v>
                </c:pt>
                <c:pt idx="5656">
                  <c:v>6.9997558600000005</c:v>
                </c:pt>
                <c:pt idx="5657">
                  <c:v>6.9997558600000005</c:v>
                </c:pt>
                <c:pt idx="5658">
                  <c:v>6.9997558600000005</c:v>
                </c:pt>
                <c:pt idx="5659">
                  <c:v>6.9997558600000005</c:v>
                </c:pt>
                <c:pt idx="5660">
                  <c:v>6.9997558600000005</c:v>
                </c:pt>
                <c:pt idx="5661">
                  <c:v>6.9997558600000005</c:v>
                </c:pt>
                <c:pt idx="5662">
                  <c:v>6.9997558600000005</c:v>
                </c:pt>
                <c:pt idx="5663">
                  <c:v>6.9997558600000005</c:v>
                </c:pt>
                <c:pt idx="5664">
                  <c:v>6.9997558600000005</c:v>
                </c:pt>
                <c:pt idx="5665">
                  <c:v>6.9997558600000005</c:v>
                </c:pt>
                <c:pt idx="5666">
                  <c:v>6.9997558600000005</c:v>
                </c:pt>
                <c:pt idx="5667">
                  <c:v>6.9997558600000005</c:v>
                </c:pt>
                <c:pt idx="5668">
                  <c:v>6.9997558600000005</c:v>
                </c:pt>
                <c:pt idx="5669">
                  <c:v>6.9997558600000005</c:v>
                </c:pt>
                <c:pt idx="5670">
                  <c:v>6.9997558600000005</c:v>
                </c:pt>
                <c:pt idx="5671">
                  <c:v>6.9997558600000005</c:v>
                </c:pt>
                <c:pt idx="5672">
                  <c:v>6.9997558600000005</c:v>
                </c:pt>
                <c:pt idx="5673">
                  <c:v>6.9997558600000005</c:v>
                </c:pt>
                <c:pt idx="5674">
                  <c:v>6.9997558600000005</c:v>
                </c:pt>
                <c:pt idx="5675">
                  <c:v>6.9997558600000005</c:v>
                </c:pt>
                <c:pt idx="5676">
                  <c:v>6.9997558600000005</c:v>
                </c:pt>
                <c:pt idx="5677">
                  <c:v>6.9997558600000005</c:v>
                </c:pt>
                <c:pt idx="5678">
                  <c:v>6.9997558600000005</c:v>
                </c:pt>
                <c:pt idx="5679">
                  <c:v>6.9997558600000005</c:v>
                </c:pt>
                <c:pt idx="5680">
                  <c:v>6.9997558600000005</c:v>
                </c:pt>
                <c:pt idx="5681">
                  <c:v>6.9997558600000005</c:v>
                </c:pt>
                <c:pt idx="5682">
                  <c:v>6.9997558600000005</c:v>
                </c:pt>
                <c:pt idx="5683">
                  <c:v>6.9997558600000005</c:v>
                </c:pt>
                <c:pt idx="5684">
                  <c:v>6.9997558600000005</c:v>
                </c:pt>
                <c:pt idx="5685">
                  <c:v>6.9997558600000005</c:v>
                </c:pt>
                <c:pt idx="5686">
                  <c:v>6.9997558600000005</c:v>
                </c:pt>
                <c:pt idx="5687">
                  <c:v>6.9997558600000005</c:v>
                </c:pt>
                <c:pt idx="5688">
                  <c:v>6.9997558600000005</c:v>
                </c:pt>
                <c:pt idx="5689">
                  <c:v>6.9997558600000005</c:v>
                </c:pt>
                <c:pt idx="5690">
                  <c:v>6.9997558600000005</c:v>
                </c:pt>
                <c:pt idx="5691">
                  <c:v>6.9997558600000005</c:v>
                </c:pt>
                <c:pt idx="5692">
                  <c:v>6.9997558600000005</c:v>
                </c:pt>
                <c:pt idx="5693">
                  <c:v>6.9997558600000005</c:v>
                </c:pt>
                <c:pt idx="5694">
                  <c:v>6.9997558600000005</c:v>
                </c:pt>
                <c:pt idx="5695">
                  <c:v>6.9997558600000005</c:v>
                </c:pt>
                <c:pt idx="5696">
                  <c:v>6.9997558600000005</c:v>
                </c:pt>
                <c:pt idx="5697">
                  <c:v>6.9997558600000005</c:v>
                </c:pt>
                <c:pt idx="5698">
                  <c:v>6.9997558600000005</c:v>
                </c:pt>
                <c:pt idx="5699">
                  <c:v>6.9997558600000005</c:v>
                </c:pt>
                <c:pt idx="5700">
                  <c:v>6.9997558600000005</c:v>
                </c:pt>
                <c:pt idx="5701">
                  <c:v>6.9997558600000005</c:v>
                </c:pt>
                <c:pt idx="5702">
                  <c:v>6.9997558600000005</c:v>
                </c:pt>
                <c:pt idx="5703">
                  <c:v>6.9997558600000005</c:v>
                </c:pt>
                <c:pt idx="5704">
                  <c:v>6.9997558600000005</c:v>
                </c:pt>
                <c:pt idx="5705">
                  <c:v>6.9997558600000005</c:v>
                </c:pt>
                <c:pt idx="5706">
                  <c:v>6.9997558600000005</c:v>
                </c:pt>
                <c:pt idx="5707">
                  <c:v>6.9997558600000005</c:v>
                </c:pt>
                <c:pt idx="5708">
                  <c:v>6.9997558600000005</c:v>
                </c:pt>
                <c:pt idx="5709">
                  <c:v>6.9997558600000005</c:v>
                </c:pt>
                <c:pt idx="5710">
                  <c:v>6.9997558600000005</c:v>
                </c:pt>
                <c:pt idx="5711">
                  <c:v>6.9997558600000005</c:v>
                </c:pt>
                <c:pt idx="5712">
                  <c:v>6.9997558600000005</c:v>
                </c:pt>
                <c:pt idx="5713">
                  <c:v>6.9997558600000005</c:v>
                </c:pt>
                <c:pt idx="5714">
                  <c:v>6.9997558600000005</c:v>
                </c:pt>
                <c:pt idx="5715">
                  <c:v>6.9997558600000005</c:v>
                </c:pt>
                <c:pt idx="5716">
                  <c:v>6.9997558600000005</c:v>
                </c:pt>
                <c:pt idx="5717">
                  <c:v>6.9997558600000005</c:v>
                </c:pt>
                <c:pt idx="5718">
                  <c:v>6.9997558600000005</c:v>
                </c:pt>
                <c:pt idx="5719">
                  <c:v>6.9997558600000005</c:v>
                </c:pt>
                <c:pt idx="5720">
                  <c:v>6.9997558600000005</c:v>
                </c:pt>
                <c:pt idx="5721">
                  <c:v>6.9997558600000005</c:v>
                </c:pt>
                <c:pt idx="5722">
                  <c:v>6.9997558600000005</c:v>
                </c:pt>
                <c:pt idx="5723">
                  <c:v>6.9997558600000005</c:v>
                </c:pt>
                <c:pt idx="5724">
                  <c:v>6.9997558600000005</c:v>
                </c:pt>
                <c:pt idx="5725">
                  <c:v>6.9997558600000005</c:v>
                </c:pt>
                <c:pt idx="5726">
                  <c:v>6.9997558600000005</c:v>
                </c:pt>
                <c:pt idx="5727">
                  <c:v>6.9997558600000005</c:v>
                </c:pt>
                <c:pt idx="5728">
                  <c:v>6.9997558600000005</c:v>
                </c:pt>
                <c:pt idx="5729">
                  <c:v>6.9997558600000005</c:v>
                </c:pt>
                <c:pt idx="5730">
                  <c:v>6.9997558600000005</c:v>
                </c:pt>
                <c:pt idx="5731">
                  <c:v>6.9997558600000005</c:v>
                </c:pt>
                <c:pt idx="5732">
                  <c:v>6.9997558600000005</c:v>
                </c:pt>
                <c:pt idx="5733">
                  <c:v>6.9997558600000005</c:v>
                </c:pt>
                <c:pt idx="5734">
                  <c:v>6.9997558600000005</c:v>
                </c:pt>
                <c:pt idx="5735">
                  <c:v>6.9997558600000005</c:v>
                </c:pt>
                <c:pt idx="5736">
                  <c:v>6.9997558600000005</c:v>
                </c:pt>
                <c:pt idx="5737">
                  <c:v>6.9997558600000005</c:v>
                </c:pt>
                <c:pt idx="5738">
                  <c:v>6.9997558600000005</c:v>
                </c:pt>
                <c:pt idx="5739">
                  <c:v>6.9997558600000005</c:v>
                </c:pt>
                <c:pt idx="5740">
                  <c:v>6.9997558600000005</c:v>
                </c:pt>
                <c:pt idx="5741">
                  <c:v>6.9997558600000005</c:v>
                </c:pt>
                <c:pt idx="5742">
                  <c:v>6.9997558600000005</c:v>
                </c:pt>
                <c:pt idx="5743">
                  <c:v>6.9997558600000005</c:v>
                </c:pt>
                <c:pt idx="5744">
                  <c:v>6.9997558600000005</c:v>
                </c:pt>
                <c:pt idx="5745">
                  <c:v>6.9997558600000005</c:v>
                </c:pt>
                <c:pt idx="5746">
                  <c:v>6.9997558600000005</c:v>
                </c:pt>
                <c:pt idx="5747">
                  <c:v>6.9997558600000005</c:v>
                </c:pt>
                <c:pt idx="5748">
                  <c:v>6.9997558600000005</c:v>
                </c:pt>
                <c:pt idx="5749">
                  <c:v>6.9997558600000005</c:v>
                </c:pt>
                <c:pt idx="5750">
                  <c:v>6.9997558600000005</c:v>
                </c:pt>
                <c:pt idx="5751">
                  <c:v>6.9997558600000005</c:v>
                </c:pt>
                <c:pt idx="5752">
                  <c:v>6.9997558600000005</c:v>
                </c:pt>
                <c:pt idx="5753">
                  <c:v>6.9997558600000005</c:v>
                </c:pt>
                <c:pt idx="5754">
                  <c:v>6.9997558600000005</c:v>
                </c:pt>
                <c:pt idx="5755">
                  <c:v>6.9997558600000005</c:v>
                </c:pt>
                <c:pt idx="5756">
                  <c:v>6.9997558600000005</c:v>
                </c:pt>
                <c:pt idx="5757">
                  <c:v>6.9997558600000005</c:v>
                </c:pt>
                <c:pt idx="5758">
                  <c:v>6.9997558600000005</c:v>
                </c:pt>
                <c:pt idx="5759">
                  <c:v>6.9997558600000005</c:v>
                </c:pt>
                <c:pt idx="5760">
                  <c:v>6.8996582000000011</c:v>
                </c:pt>
                <c:pt idx="5761">
                  <c:v>6.9997558600000005</c:v>
                </c:pt>
                <c:pt idx="5762">
                  <c:v>6.9997558600000005</c:v>
                </c:pt>
                <c:pt idx="5763">
                  <c:v>6.9997558600000005</c:v>
                </c:pt>
                <c:pt idx="5764">
                  <c:v>6.9997558600000005</c:v>
                </c:pt>
                <c:pt idx="5765">
                  <c:v>6.9997558600000005</c:v>
                </c:pt>
                <c:pt idx="5766">
                  <c:v>6.9997558600000005</c:v>
                </c:pt>
                <c:pt idx="5767">
                  <c:v>6.9997558600000005</c:v>
                </c:pt>
                <c:pt idx="5768">
                  <c:v>6.9997558600000005</c:v>
                </c:pt>
                <c:pt idx="5769">
                  <c:v>6.9997558600000005</c:v>
                </c:pt>
                <c:pt idx="5770">
                  <c:v>6.9997558600000005</c:v>
                </c:pt>
                <c:pt idx="5771">
                  <c:v>6.9997558600000005</c:v>
                </c:pt>
                <c:pt idx="5772">
                  <c:v>6.9997558600000005</c:v>
                </c:pt>
                <c:pt idx="5773">
                  <c:v>6.9997558600000005</c:v>
                </c:pt>
                <c:pt idx="5774">
                  <c:v>6.9997558600000005</c:v>
                </c:pt>
                <c:pt idx="5775">
                  <c:v>6.9997558600000005</c:v>
                </c:pt>
                <c:pt idx="5776">
                  <c:v>6.9997558600000005</c:v>
                </c:pt>
                <c:pt idx="5777">
                  <c:v>6.9997558600000005</c:v>
                </c:pt>
                <c:pt idx="5778">
                  <c:v>6.9997558600000005</c:v>
                </c:pt>
                <c:pt idx="5779">
                  <c:v>6.9997558600000005</c:v>
                </c:pt>
                <c:pt idx="5780">
                  <c:v>6.9997558600000005</c:v>
                </c:pt>
                <c:pt idx="5781">
                  <c:v>6.8996582000000011</c:v>
                </c:pt>
                <c:pt idx="5782">
                  <c:v>6.8996582000000011</c:v>
                </c:pt>
                <c:pt idx="5783">
                  <c:v>6.8996582000000011</c:v>
                </c:pt>
                <c:pt idx="5784">
                  <c:v>6.8996582000000011</c:v>
                </c:pt>
                <c:pt idx="5785">
                  <c:v>6.8996582000000011</c:v>
                </c:pt>
                <c:pt idx="5786">
                  <c:v>6.8996582000000011</c:v>
                </c:pt>
                <c:pt idx="5787">
                  <c:v>6.8996582000000011</c:v>
                </c:pt>
                <c:pt idx="5788">
                  <c:v>6.8996582000000011</c:v>
                </c:pt>
                <c:pt idx="5789">
                  <c:v>6.8996582000000011</c:v>
                </c:pt>
                <c:pt idx="5790">
                  <c:v>6.9997558600000005</c:v>
                </c:pt>
                <c:pt idx="5791">
                  <c:v>6.8996582000000011</c:v>
                </c:pt>
                <c:pt idx="5792">
                  <c:v>6.8996582000000011</c:v>
                </c:pt>
                <c:pt idx="5793">
                  <c:v>6.8996582000000011</c:v>
                </c:pt>
                <c:pt idx="5794">
                  <c:v>6.8996582000000011</c:v>
                </c:pt>
                <c:pt idx="5795">
                  <c:v>6.8996582000000011</c:v>
                </c:pt>
                <c:pt idx="5796">
                  <c:v>6.8996582000000011</c:v>
                </c:pt>
                <c:pt idx="5797">
                  <c:v>6.8996582000000011</c:v>
                </c:pt>
                <c:pt idx="5798">
                  <c:v>6.8996582000000011</c:v>
                </c:pt>
                <c:pt idx="5799">
                  <c:v>6.8996582000000011</c:v>
                </c:pt>
                <c:pt idx="5800">
                  <c:v>6.8996582000000011</c:v>
                </c:pt>
                <c:pt idx="5801">
                  <c:v>6.8996582000000011</c:v>
                </c:pt>
                <c:pt idx="5802">
                  <c:v>6.8996582000000011</c:v>
                </c:pt>
                <c:pt idx="5803">
                  <c:v>6.8996582000000011</c:v>
                </c:pt>
                <c:pt idx="5804">
                  <c:v>6.8996582000000011</c:v>
                </c:pt>
                <c:pt idx="5805">
                  <c:v>6.8996582000000011</c:v>
                </c:pt>
                <c:pt idx="5806">
                  <c:v>6.8996582000000011</c:v>
                </c:pt>
                <c:pt idx="5807">
                  <c:v>6.8996582000000011</c:v>
                </c:pt>
                <c:pt idx="5808">
                  <c:v>6.8996582000000011</c:v>
                </c:pt>
                <c:pt idx="5809">
                  <c:v>6.8996582000000011</c:v>
                </c:pt>
                <c:pt idx="5810">
                  <c:v>6.8996582000000011</c:v>
                </c:pt>
                <c:pt idx="5811">
                  <c:v>6.8996582000000011</c:v>
                </c:pt>
                <c:pt idx="5812">
                  <c:v>6.8996582000000011</c:v>
                </c:pt>
                <c:pt idx="5813">
                  <c:v>6.8996582000000011</c:v>
                </c:pt>
                <c:pt idx="5814">
                  <c:v>6.8996582000000011</c:v>
                </c:pt>
                <c:pt idx="5815">
                  <c:v>6.8996582000000011</c:v>
                </c:pt>
                <c:pt idx="5816">
                  <c:v>6.8996582000000011</c:v>
                </c:pt>
                <c:pt idx="5817">
                  <c:v>6.8996582000000011</c:v>
                </c:pt>
                <c:pt idx="5818">
                  <c:v>6.8996582000000011</c:v>
                </c:pt>
                <c:pt idx="5819">
                  <c:v>6.8996582000000011</c:v>
                </c:pt>
                <c:pt idx="5820">
                  <c:v>6.8996582000000011</c:v>
                </c:pt>
                <c:pt idx="5821">
                  <c:v>6.8996582000000011</c:v>
                </c:pt>
                <c:pt idx="5822">
                  <c:v>6.8996582000000011</c:v>
                </c:pt>
                <c:pt idx="5823">
                  <c:v>6.8996582000000011</c:v>
                </c:pt>
                <c:pt idx="5824">
                  <c:v>6.8996582000000011</c:v>
                </c:pt>
                <c:pt idx="5825">
                  <c:v>6.8996582000000011</c:v>
                </c:pt>
                <c:pt idx="5826">
                  <c:v>6.8996582000000011</c:v>
                </c:pt>
                <c:pt idx="5827">
                  <c:v>6.8996582000000011</c:v>
                </c:pt>
                <c:pt idx="5828">
                  <c:v>6.8996582000000011</c:v>
                </c:pt>
                <c:pt idx="5829">
                  <c:v>6.8996582000000011</c:v>
                </c:pt>
                <c:pt idx="5830">
                  <c:v>6.8996582000000011</c:v>
                </c:pt>
                <c:pt idx="5831">
                  <c:v>6.8996582000000011</c:v>
                </c:pt>
                <c:pt idx="5832">
                  <c:v>6.8996582000000011</c:v>
                </c:pt>
                <c:pt idx="5833">
                  <c:v>6.8996582000000011</c:v>
                </c:pt>
                <c:pt idx="5834">
                  <c:v>6.8996582000000011</c:v>
                </c:pt>
                <c:pt idx="5835">
                  <c:v>6.8996582000000011</c:v>
                </c:pt>
                <c:pt idx="5836">
                  <c:v>6.8996582000000011</c:v>
                </c:pt>
                <c:pt idx="5837">
                  <c:v>6.8996582000000011</c:v>
                </c:pt>
                <c:pt idx="5838">
                  <c:v>6.8996582000000011</c:v>
                </c:pt>
                <c:pt idx="5839">
                  <c:v>6.8996582000000011</c:v>
                </c:pt>
                <c:pt idx="5840">
                  <c:v>6.8996582000000011</c:v>
                </c:pt>
                <c:pt idx="5841">
                  <c:v>6.8996582000000011</c:v>
                </c:pt>
                <c:pt idx="5842">
                  <c:v>6.8996582000000011</c:v>
                </c:pt>
                <c:pt idx="5843">
                  <c:v>6.8996582000000011</c:v>
                </c:pt>
                <c:pt idx="5844">
                  <c:v>6.8996582000000011</c:v>
                </c:pt>
                <c:pt idx="5845">
                  <c:v>6.8996582000000011</c:v>
                </c:pt>
                <c:pt idx="5846">
                  <c:v>6.8996582000000011</c:v>
                </c:pt>
                <c:pt idx="5847">
                  <c:v>6.8996582000000011</c:v>
                </c:pt>
                <c:pt idx="5848">
                  <c:v>6.8996582000000011</c:v>
                </c:pt>
                <c:pt idx="5849">
                  <c:v>6.8996582000000011</c:v>
                </c:pt>
                <c:pt idx="5850">
                  <c:v>6.8996582000000011</c:v>
                </c:pt>
                <c:pt idx="5851">
                  <c:v>6.8996582000000011</c:v>
                </c:pt>
                <c:pt idx="5852">
                  <c:v>6.8996582000000011</c:v>
                </c:pt>
                <c:pt idx="5853">
                  <c:v>6.8996582000000011</c:v>
                </c:pt>
                <c:pt idx="5854">
                  <c:v>6.8996582000000011</c:v>
                </c:pt>
                <c:pt idx="5855">
                  <c:v>6.8996582000000011</c:v>
                </c:pt>
                <c:pt idx="5856">
                  <c:v>6.8996582000000011</c:v>
                </c:pt>
                <c:pt idx="5857">
                  <c:v>6.8996582000000011</c:v>
                </c:pt>
                <c:pt idx="5858">
                  <c:v>6.8996582000000011</c:v>
                </c:pt>
                <c:pt idx="5859">
                  <c:v>6.8996582000000011</c:v>
                </c:pt>
                <c:pt idx="5860">
                  <c:v>6.8996582000000011</c:v>
                </c:pt>
                <c:pt idx="5861">
                  <c:v>6.8996582000000011</c:v>
                </c:pt>
                <c:pt idx="5862">
                  <c:v>6.8996582000000011</c:v>
                </c:pt>
                <c:pt idx="5863">
                  <c:v>6.8996582000000011</c:v>
                </c:pt>
                <c:pt idx="5864">
                  <c:v>6.8996582000000011</c:v>
                </c:pt>
                <c:pt idx="5865">
                  <c:v>6.8996582000000011</c:v>
                </c:pt>
                <c:pt idx="5866">
                  <c:v>6.8996582000000011</c:v>
                </c:pt>
                <c:pt idx="5867">
                  <c:v>6.8996582000000011</c:v>
                </c:pt>
                <c:pt idx="5868">
                  <c:v>6.8996582000000011</c:v>
                </c:pt>
                <c:pt idx="5869">
                  <c:v>6.8996582000000011</c:v>
                </c:pt>
                <c:pt idx="5870">
                  <c:v>6.8996582000000011</c:v>
                </c:pt>
                <c:pt idx="5871">
                  <c:v>6.8996582000000011</c:v>
                </c:pt>
                <c:pt idx="5872">
                  <c:v>6.8996582000000011</c:v>
                </c:pt>
                <c:pt idx="5873">
                  <c:v>6.8996582000000011</c:v>
                </c:pt>
                <c:pt idx="5874">
                  <c:v>6.8996582000000011</c:v>
                </c:pt>
                <c:pt idx="5875">
                  <c:v>6.8996582000000011</c:v>
                </c:pt>
                <c:pt idx="5876">
                  <c:v>6.8996582000000011</c:v>
                </c:pt>
                <c:pt idx="5877">
                  <c:v>6.8996582000000011</c:v>
                </c:pt>
                <c:pt idx="5878">
                  <c:v>6.8996582000000011</c:v>
                </c:pt>
                <c:pt idx="5879">
                  <c:v>6.8996582000000011</c:v>
                </c:pt>
                <c:pt idx="5880">
                  <c:v>6.8996582000000011</c:v>
                </c:pt>
                <c:pt idx="5881">
                  <c:v>6.8996582000000011</c:v>
                </c:pt>
                <c:pt idx="5882">
                  <c:v>6.8996582000000011</c:v>
                </c:pt>
                <c:pt idx="5883">
                  <c:v>6.8996582000000011</c:v>
                </c:pt>
                <c:pt idx="5884">
                  <c:v>6.8996582000000011</c:v>
                </c:pt>
                <c:pt idx="5885">
                  <c:v>6.8996582000000011</c:v>
                </c:pt>
                <c:pt idx="5886">
                  <c:v>6.8996582000000011</c:v>
                </c:pt>
                <c:pt idx="5887">
                  <c:v>6.8996582000000011</c:v>
                </c:pt>
                <c:pt idx="5888">
                  <c:v>6.8996582000000011</c:v>
                </c:pt>
                <c:pt idx="5889">
                  <c:v>6.8996582000000011</c:v>
                </c:pt>
                <c:pt idx="5890">
                  <c:v>6.8996582000000011</c:v>
                </c:pt>
                <c:pt idx="5891">
                  <c:v>6.8996582000000011</c:v>
                </c:pt>
                <c:pt idx="5892">
                  <c:v>6.8996582000000011</c:v>
                </c:pt>
                <c:pt idx="5893">
                  <c:v>6.8996582000000011</c:v>
                </c:pt>
                <c:pt idx="5894">
                  <c:v>6.8996582000000011</c:v>
                </c:pt>
                <c:pt idx="5895">
                  <c:v>6.8996582000000011</c:v>
                </c:pt>
                <c:pt idx="5896">
                  <c:v>6.8996582000000011</c:v>
                </c:pt>
                <c:pt idx="5897">
                  <c:v>6.8996582000000011</c:v>
                </c:pt>
                <c:pt idx="5898">
                  <c:v>6.8996582000000011</c:v>
                </c:pt>
                <c:pt idx="5899">
                  <c:v>6.8996582000000011</c:v>
                </c:pt>
                <c:pt idx="5900">
                  <c:v>6.8996582000000011</c:v>
                </c:pt>
                <c:pt idx="5901">
                  <c:v>6.8996582000000011</c:v>
                </c:pt>
                <c:pt idx="5902">
                  <c:v>6.8996582000000011</c:v>
                </c:pt>
                <c:pt idx="5903">
                  <c:v>6.8996582000000011</c:v>
                </c:pt>
                <c:pt idx="5904">
                  <c:v>6.8996582000000011</c:v>
                </c:pt>
                <c:pt idx="5905">
                  <c:v>6.8996582000000011</c:v>
                </c:pt>
                <c:pt idx="5906">
                  <c:v>6.8996582000000011</c:v>
                </c:pt>
                <c:pt idx="5907">
                  <c:v>6.8996582000000011</c:v>
                </c:pt>
                <c:pt idx="5908">
                  <c:v>6.8996582000000011</c:v>
                </c:pt>
                <c:pt idx="5909">
                  <c:v>6.8996582000000011</c:v>
                </c:pt>
                <c:pt idx="5910">
                  <c:v>6.8996582000000011</c:v>
                </c:pt>
                <c:pt idx="5911">
                  <c:v>6.8996582000000011</c:v>
                </c:pt>
                <c:pt idx="5912">
                  <c:v>6.8996582000000011</c:v>
                </c:pt>
                <c:pt idx="5913">
                  <c:v>6.8996582000000011</c:v>
                </c:pt>
                <c:pt idx="5914">
                  <c:v>6.8996582000000011</c:v>
                </c:pt>
                <c:pt idx="5915">
                  <c:v>6.8996582000000011</c:v>
                </c:pt>
                <c:pt idx="5916">
                  <c:v>6.8996582000000011</c:v>
                </c:pt>
                <c:pt idx="5917">
                  <c:v>6.8996582000000011</c:v>
                </c:pt>
                <c:pt idx="5918">
                  <c:v>6.8996582000000011</c:v>
                </c:pt>
                <c:pt idx="5919">
                  <c:v>6.8996582000000011</c:v>
                </c:pt>
                <c:pt idx="5920">
                  <c:v>6.8996582000000011</c:v>
                </c:pt>
                <c:pt idx="5921">
                  <c:v>6.8996582000000011</c:v>
                </c:pt>
                <c:pt idx="5922">
                  <c:v>6.8996582000000011</c:v>
                </c:pt>
                <c:pt idx="5923">
                  <c:v>6.8996582000000011</c:v>
                </c:pt>
                <c:pt idx="5924">
                  <c:v>6.8996582000000011</c:v>
                </c:pt>
                <c:pt idx="5925">
                  <c:v>6.799804690000002</c:v>
                </c:pt>
                <c:pt idx="5926">
                  <c:v>6.8996582000000011</c:v>
                </c:pt>
                <c:pt idx="5927">
                  <c:v>6.8996582000000011</c:v>
                </c:pt>
                <c:pt idx="5928">
                  <c:v>6.8996582000000011</c:v>
                </c:pt>
                <c:pt idx="5929">
                  <c:v>6.8996582000000011</c:v>
                </c:pt>
                <c:pt idx="5930">
                  <c:v>6.8996582000000011</c:v>
                </c:pt>
                <c:pt idx="5931">
                  <c:v>6.799804690000002</c:v>
                </c:pt>
                <c:pt idx="5932">
                  <c:v>6.799804690000002</c:v>
                </c:pt>
                <c:pt idx="5933">
                  <c:v>6.8996582000000011</c:v>
                </c:pt>
                <c:pt idx="5934">
                  <c:v>6.799804690000002</c:v>
                </c:pt>
                <c:pt idx="5935">
                  <c:v>6.799804690000002</c:v>
                </c:pt>
                <c:pt idx="5936">
                  <c:v>6.8996582000000011</c:v>
                </c:pt>
                <c:pt idx="5937">
                  <c:v>6.799804690000002</c:v>
                </c:pt>
                <c:pt idx="5938">
                  <c:v>6.799804690000002</c:v>
                </c:pt>
                <c:pt idx="5939">
                  <c:v>6.8996582000000011</c:v>
                </c:pt>
                <c:pt idx="5940">
                  <c:v>6.799804690000002</c:v>
                </c:pt>
                <c:pt idx="5941">
                  <c:v>6.799804690000002</c:v>
                </c:pt>
                <c:pt idx="5942">
                  <c:v>6.799804690000002</c:v>
                </c:pt>
                <c:pt idx="5943">
                  <c:v>6.799804690000002</c:v>
                </c:pt>
                <c:pt idx="5944">
                  <c:v>6.799804690000002</c:v>
                </c:pt>
                <c:pt idx="5945">
                  <c:v>6.799804690000002</c:v>
                </c:pt>
                <c:pt idx="5946">
                  <c:v>6.799804690000002</c:v>
                </c:pt>
                <c:pt idx="5947">
                  <c:v>6.799804690000002</c:v>
                </c:pt>
                <c:pt idx="5948">
                  <c:v>6.8996582000000011</c:v>
                </c:pt>
                <c:pt idx="5949">
                  <c:v>6.799804690000002</c:v>
                </c:pt>
                <c:pt idx="5950">
                  <c:v>6.799804690000002</c:v>
                </c:pt>
                <c:pt idx="5951">
                  <c:v>6.799804690000002</c:v>
                </c:pt>
                <c:pt idx="5952">
                  <c:v>6.799804690000002</c:v>
                </c:pt>
                <c:pt idx="5953">
                  <c:v>6.799804690000002</c:v>
                </c:pt>
                <c:pt idx="5954">
                  <c:v>6.799804690000002</c:v>
                </c:pt>
                <c:pt idx="5955">
                  <c:v>6.799804690000002</c:v>
                </c:pt>
                <c:pt idx="5956">
                  <c:v>6.799804690000002</c:v>
                </c:pt>
                <c:pt idx="5957">
                  <c:v>6.799804690000002</c:v>
                </c:pt>
                <c:pt idx="5958">
                  <c:v>6.799804690000002</c:v>
                </c:pt>
                <c:pt idx="5959">
                  <c:v>6.799804690000002</c:v>
                </c:pt>
                <c:pt idx="5960">
                  <c:v>6.799804690000002</c:v>
                </c:pt>
                <c:pt idx="5961">
                  <c:v>6.799804690000002</c:v>
                </c:pt>
                <c:pt idx="5962">
                  <c:v>6.799804690000002</c:v>
                </c:pt>
                <c:pt idx="5963">
                  <c:v>6.799804690000002</c:v>
                </c:pt>
                <c:pt idx="5964">
                  <c:v>6.799804690000002</c:v>
                </c:pt>
                <c:pt idx="5965">
                  <c:v>6.799804690000002</c:v>
                </c:pt>
                <c:pt idx="5966">
                  <c:v>6.799804690000002</c:v>
                </c:pt>
                <c:pt idx="5967">
                  <c:v>6.799804690000002</c:v>
                </c:pt>
                <c:pt idx="5968">
                  <c:v>6.799804690000002</c:v>
                </c:pt>
                <c:pt idx="5969">
                  <c:v>6.799804690000002</c:v>
                </c:pt>
                <c:pt idx="5970">
                  <c:v>6.799804690000002</c:v>
                </c:pt>
                <c:pt idx="5971">
                  <c:v>6.799804690000002</c:v>
                </c:pt>
                <c:pt idx="5972">
                  <c:v>6.799804690000002</c:v>
                </c:pt>
                <c:pt idx="5973">
                  <c:v>6.799804690000002</c:v>
                </c:pt>
                <c:pt idx="5974">
                  <c:v>6.799804690000002</c:v>
                </c:pt>
                <c:pt idx="5975">
                  <c:v>6.799804690000002</c:v>
                </c:pt>
                <c:pt idx="5976">
                  <c:v>6.799804690000002</c:v>
                </c:pt>
                <c:pt idx="5977">
                  <c:v>6.799804690000002</c:v>
                </c:pt>
                <c:pt idx="5978">
                  <c:v>6.799804690000002</c:v>
                </c:pt>
                <c:pt idx="5979">
                  <c:v>6.799804690000002</c:v>
                </c:pt>
                <c:pt idx="5980">
                  <c:v>6.799804690000002</c:v>
                </c:pt>
                <c:pt idx="5981">
                  <c:v>6.799804690000002</c:v>
                </c:pt>
                <c:pt idx="5982">
                  <c:v>6.799804690000002</c:v>
                </c:pt>
                <c:pt idx="5983">
                  <c:v>6.799804690000002</c:v>
                </c:pt>
                <c:pt idx="5984">
                  <c:v>6.799804690000002</c:v>
                </c:pt>
                <c:pt idx="5985">
                  <c:v>6.799804690000002</c:v>
                </c:pt>
                <c:pt idx="5986">
                  <c:v>6.799804690000002</c:v>
                </c:pt>
                <c:pt idx="5987">
                  <c:v>6.799804690000002</c:v>
                </c:pt>
                <c:pt idx="5988">
                  <c:v>6.799804690000002</c:v>
                </c:pt>
                <c:pt idx="5989">
                  <c:v>6.799804690000002</c:v>
                </c:pt>
                <c:pt idx="5990">
                  <c:v>6.799804690000002</c:v>
                </c:pt>
                <c:pt idx="5991">
                  <c:v>6.799804690000002</c:v>
                </c:pt>
                <c:pt idx="5992">
                  <c:v>6.799804690000002</c:v>
                </c:pt>
                <c:pt idx="5993">
                  <c:v>6.799804690000002</c:v>
                </c:pt>
                <c:pt idx="5994">
                  <c:v>6.799804690000002</c:v>
                </c:pt>
                <c:pt idx="5995">
                  <c:v>6.799804690000002</c:v>
                </c:pt>
                <c:pt idx="5996">
                  <c:v>6.799804690000002</c:v>
                </c:pt>
                <c:pt idx="5997">
                  <c:v>6.799804690000002</c:v>
                </c:pt>
                <c:pt idx="5998">
                  <c:v>6.799804690000002</c:v>
                </c:pt>
                <c:pt idx="5999">
                  <c:v>6.799804690000002</c:v>
                </c:pt>
                <c:pt idx="6000">
                  <c:v>6.799804690000002</c:v>
                </c:pt>
                <c:pt idx="6001">
                  <c:v>6.799804690000002</c:v>
                </c:pt>
                <c:pt idx="6002">
                  <c:v>6.799804690000002</c:v>
                </c:pt>
                <c:pt idx="6003">
                  <c:v>6.799804690000002</c:v>
                </c:pt>
                <c:pt idx="6004">
                  <c:v>6.799804690000002</c:v>
                </c:pt>
                <c:pt idx="6005">
                  <c:v>6.799804690000002</c:v>
                </c:pt>
                <c:pt idx="6006">
                  <c:v>6.799804690000002</c:v>
                </c:pt>
                <c:pt idx="6007">
                  <c:v>6.799804690000002</c:v>
                </c:pt>
                <c:pt idx="6008">
                  <c:v>6.799804690000002</c:v>
                </c:pt>
                <c:pt idx="6009">
                  <c:v>6.799804690000002</c:v>
                </c:pt>
                <c:pt idx="6010">
                  <c:v>6.799804690000002</c:v>
                </c:pt>
                <c:pt idx="6011">
                  <c:v>6.799804690000002</c:v>
                </c:pt>
                <c:pt idx="6012">
                  <c:v>6.799804690000002</c:v>
                </c:pt>
                <c:pt idx="6013">
                  <c:v>6.799804690000002</c:v>
                </c:pt>
                <c:pt idx="6014">
                  <c:v>6.799804690000002</c:v>
                </c:pt>
                <c:pt idx="6015">
                  <c:v>6.799804690000002</c:v>
                </c:pt>
                <c:pt idx="6016">
                  <c:v>6.799804690000002</c:v>
                </c:pt>
                <c:pt idx="6017">
                  <c:v>6.799804690000002</c:v>
                </c:pt>
                <c:pt idx="6018">
                  <c:v>6.799804690000002</c:v>
                </c:pt>
                <c:pt idx="6019">
                  <c:v>6.799804690000002</c:v>
                </c:pt>
                <c:pt idx="6020">
                  <c:v>6.799804690000002</c:v>
                </c:pt>
                <c:pt idx="6021">
                  <c:v>6.799804690000002</c:v>
                </c:pt>
                <c:pt idx="6022">
                  <c:v>6.799804690000002</c:v>
                </c:pt>
                <c:pt idx="6023">
                  <c:v>6.799804690000002</c:v>
                </c:pt>
                <c:pt idx="6024">
                  <c:v>6.799804690000002</c:v>
                </c:pt>
                <c:pt idx="6025">
                  <c:v>6.799804690000002</c:v>
                </c:pt>
                <c:pt idx="6026">
                  <c:v>6.799804690000002</c:v>
                </c:pt>
                <c:pt idx="6027">
                  <c:v>6.799804690000002</c:v>
                </c:pt>
                <c:pt idx="6028">
                  <c:v>6.799804690000002</c:v>
                </c:pt>
                <c:pt idx="6029">
                  <c:v>6.799804690000002</c:v>
                </c:pt>
                <c:pt idx="6030">
                  <c:v>6.799804690000002</c:v>
                </c:pt>
                <c:pt idx="6031">
                  <c:v>6.799804690000002</c:v>
                </c:pt>
                <c:pt idx="6032">
                  <c:v>6.799804690000002</c:v>
                </c:pt>
                <c:pt idx="6033">
                  <c:v>6.799804690000002</c:v>
                </c:pt>
                <c:pt idx="6034">
                  <c:v>6.799804690000002</c:v>
                </c:pt>
                <c:pt idx="6035">
                  <c:v>6.799804690000002</c:v>
                </c:pt>
                <c:pt idx="6036">
                  <c:v>6.799804690000002</c:v>
                </c:pt>
                <c:pt idx="6037">
                  <c:v>6.799804690000002</c:v>
                </c:pt>
                <c:pt idx="6038">
                  <c:v>6.799804690000002</c:v>
                </c:pt>
                <c:pt idx="6039">
                  <c:v>6.799804690000002</c:v>
                </c:pt>
                <c:pt idx="6040">
                  <c:v>6.799804690000002</c:v>
                </c:pt>
                <c:pt idx="6041">
                  <c:v>6.799804690000002</c:v>
                </c:pt>
                <c:pt idx="6042">
                  <c:v>6.799804690000002</c:v>
                </c:pt>
                <c:pt idx="6043">
                  <c:v>6.799804690000002</c:v>
                </c:pt>
                <c:pt idx="6044">
                  <c:v>6.799804690000002</c:v>
                </c:pt>
                <c:pt idx="6045">
                  <c:v>6.799804690000002</c:v>
                </c:pt>
                <c:pt idx="6046">
                  <c:v>6.799804690000002</c:v>
                </c:pt>
                <c:pt idx="6047">
                  <c:v>6.799804690000002</c:v>
                </c:pt>
                <c:pt idx="6048">
                  <c:v>6.799804690000002</c:v>
                </c:pt>
                <c:pt idx="6049">
                  <c:v>6.799804690000002</c:v>
                </c:pt>
                <c:pt idx="6050">
                  <c:v>6.799804690000002</c:v>
                </c:pt>
                <c:pt idx="6051">
                  <c:v>6.799804690000002</c:v>
                </c:pt>
                <c:pt idx="6052">
                  <c:v>6.799804690000002</c:v>
                </c:pt>
                <c:pt idx="6053">
                  <c:v>6.799804690000002</c:v>
                </c:pt>
                <c:pt idx="6054">
                  <c:v>6.799804690000002</c:v>
                </c:pt>
                <c:pt idx="6055">
                  <c:v>6.799804690000002</c:v>
                </c:pt>
                <c:pt idx="6056">
                  <c:v>6.799804690000002</c:v>
                </c:pt>
                <c:pt idx="6057">
                  <c:v>6.799804690000002</c:v>
                </c:pt>
                <c:pt idx="6058">
                  <c:v>6.799804690000002</c:v>
                </c:pt>
                <c:pt idx="6059">
                  <c:v>6.799804690000002</c:v>
                </c:pt>
                <c:pt idx="6060">
                  <c:v>6.799804690000002</c:v>
                </c:pt>
                <c:pt idx="6061">
                  <c:v>6.799804690000002</c:v>
                </c:pt>
                <c:pt idx="6062">
                  <c:v>6.799804690000002</c:v>
                </c:pt>
                <c:pt idx="6063">
                  <c:v>6.799804690000002</c:v>
                </c:pt>
                <c:pt idx="6064">
                  <c:v>6.799804690000002</c:v>
                </c:pt>
                <c:pt idx="6065">
                  <c:v>6.799804690000002</c:v>
                </c:pt>
                <c:pt idx="6066">
                  <c:v>6.799804690000002</c:v>
                </c:pt>
                <c:pt idx="6067">
                  <c:v>6.799804690000002</c:v>
                </c:pt>
                <c:pt idx="6068">
                  <c:v>6.799804690000002</c:v>
                </c:pt>
                <c:pt idx="6069">
                  <c:v>6.799804690000002</c:v>
                </c:pt>
                <c:pt idx="6070">
                  <c:v>6.799804690000002</c:v>
                </c:pt>
                <c:pt idx="6071">
                  <c:v>6.799804690000002</c:v>
                </c:pt>
                <c:pt idx="6072">
                  <c:v>6.799804690000002</c:v>
                </c:pt>
                <c:pt idx="6073">
                  <c:v>6.799804690000002</c:v>
                </c:pt>
                <c:pt idx="6074">
                  <c:v>6.799804690000002</c:v>
                </c:pt>
                <c:pt idx="6075">
                  <c:v>6.799804690000002</c:v>
                </c:pt>
                <c:pt idx="6076">
                  <c:v>6.799804690000002</c:v>
                </c:pt>
                <c:pt idx="6077">
                  <c:v>6.799804690000002</c:v>
                </c:pt>
                <c:pt idx="6078">
                  <c:v>6.799804690000002</c:v>
                </c:pt>
                <c:pt idx="6079">
                  <c:v>6.799804690000002</c:v>
                </c:pt>
                <c:pt idx="6080">
                  <c:v>6.799804690000002</c:v>
                </c:pt>
                <c:pt idx="6081">
                  <c:v>6.799804690000002</c:v>
                </c:pt>
                <c:pt idx="6082">
                  <c:v>6.799804690000002</c:v>
                </c:pt>
                <c:pt idx="6083">
                  <c:v>6.699707029999999</c:v>
                </c:pt>
                <c:pt idx="6084">
                  <c:v>6.799804690000002</c:v>
                </c:pt>
                <c:pt idx="6085">
                  <c:v>6.699707029999999</c:v>
                </c:pt>
                <c:pt idx="6086">
                  <c:v>6.799804690000002</c:v>
                </c:pt>
                <c:pt idx="6087">
                  <c:v>6.799804690000002</c:v>
                </c:pt>
                <c:pt idx="6088">
                  <c:v>6.799804690000002</c:v>
                </c:pt>
                <c:pt idx="6089">
                  <c:v>6.799804690000002</c:v>
                </c:pt>
                <c:pt idx="6090">
                  <c:v>6.699707029999999</c:v>
                </c:pt>
                <c:pt idx="6091">
                  <c:v>6.699707029999999</c:v>
                </c:pt>
                <c:pt idx="6092">
                  <c:v>6.799804690000002</c:v>
                </c:pt>
                <c:pt idx="6093">
                  <c:v>6.699707029999999</c:v>
                </c:pt>
                <c:pt idx="6094">
                  <c:v>6.699707029999999</c:v>
                </c:pt>
                <c:pt idx="6095">
                  <c:v>6.799804690000002</c:v>
                </c:pt>
                <c:pt idx="6096">
                  <c:v>6.699707029999999</c:v>
                </c:pt>
                <c:pt idx="6097">
                  <c:v>6.799804690000002</c:v>
                </c:pt>
                <c:pt idx="6098">
                  <c:v>6.799804690000002</c:v>
                </c:pt>
                <c:pt idx="6099">
                  <c:v>6.699707029999999</c:v>
                </c:pt>
                <c:pt idx="6100">
                  <c:v>6.699707029999999</c:v>
                </c:pt>
                <c:pt idx="6101">
                  <c:v>6.699707029999999</c:v>
                </c:pt>
                <c:pt idx="6102">
                  <c:v>6.799804690000002</c:v>
                </c:pt>
                <c:pt idx="6103">
                  <c:v>6.699707029999999</c:v>
                </c:pt>
                <c:pt idx="6104">
                  <c:v>6.799804690000002</c:v>
                </c:pt>
                <c:pt idx="6105">
                  <c:v>6.699707029999999</c:v>
                </c:pt>
                <c:pt idx="6106">
                  <c:v>6.699707029999999</c:v>
                </c:pt>
                <c:pt idx="6107">
                  <c:v>6.699707029999999</c:v>
                </c:pt>
                <c:pt idx="6108">
                  <c:v>6.699707029999999</c:v>
                </c:pt>
                <c:pt idx="6109">
                  <c:v>6.699707029999999</c:v>
                </c:pt>
                <c:pt idx="6110">
                  <c:v>6.699707029999999</c:v>
                </c:pt>
                <c:pt idx="6111">
                  <c:v>6.699707029999999</c:v>
                </c:pt>
                <c:pt idx="6112">
                  <c:v>6.699707029999999</c:v>
                </c:pt>
                <c:pt idx="6113">
                  <c:v>6.699707029999999</c:v>
                </c:pt>
                <c:pt idx="6114">
                  <c:v>6.699707029999999</c:v>
                </c:pt>
                <c:pt idx="6115">
                  <c:v>6.699707029999999</c:v>
                </c:pt>
                <c:pt idx="6116">
                  <c:v>6.699707029999999</c:v>
                </c:pt>
                <c:pt idx="6117">
                  <c:v>6.699707029999999</c:v>
                </c:pt>
                <c:pt idx="6118">
                  <c:v>6.699707029999999</c:v>
                </c:pt>
                <c:pt idx="6119">
                  <c:v>6.699707029999999</c:v>
                </c:pt>
                <c:pt idx="6120">
                  <c:v>6.699707029999999</c:v>
                </c:pt>
                <c:pt idx="6121">
                  <c:v>6.699707029999999</c:v>
                </c:pt>
                <c:pt idx="6122">
                  <c:v>6.699707029999999</c:v>
                </c:pt>
                <c:pt idx="6123">
                  <c:v>6.699707029999999</c:v>
                </c:pt>
                <c:pt idx="6124">
                  <c:v>6.699707029999999</c:v>
                </c:pt>
                <c:pt idx="6125">
                  <c:v>6.699707029999999</c:v>
                </c:pt>
                <c:pt idx="6126">
                  <c:v>6.699707029999999</c:v>
                </c:pt>
                <c:pt idx="6127">
                  <c:v>6.699707029999999</c:v>
                </c:pt>
                <c:pt idx="6128">
                  <c:v>6.699707029999999</c:v>
                </c:pt>
                <c:pt idx="6129">
                  <c:v>6.699707029999999</c:v>
                </c:pt>
                <c:pt idx="6130">
                  <c:v>6.699707029999999</c:v>
                </c:pt>
                <c:pt idx="6131">
                  <c:v>6.699707029999999</c:v>
                </c:pt>
                <c:pt idx="6132">
                  <c:v>6.699707029999999</c:v>
                </c:pt>
                <c:pt idx="6133">
                  <c:v>6.699707029999999</c:v>
                </c:pt>
                <c:pt idx="6134">
                  <c:v>6.699707029999999</c:v>
                </c:pt>
                <c:pt idx="6135">
                  <c:v>6.699707029999999</c:v>
                </c:pt>
                <c:pt idx="6136">
                  <c:v>6.699707029999999</c:v>
                </c:pt>
                <c:pt idx="6137">
                  <c:v>6.699707029999999</c:v>
                </c:pt>
                <c:pt idx="6138">
                  <c:v>6.699707029999999</c:v>
                </c:pt>
                <c:pt idx="6139">
                  <c:v>6.699707029999999</c:v>
                </c:pt>
                <c:pt idx="6140">
                  <c:v>6.699707029999999</c:v>
                </c:pt>
                <c:pt idx="6141">
                  <c:v>6.699707029999999</c:v>
                </c:pt>
                <c:pt idx="6142">
                  <c:v>6.699707029999999</c:v>
                </c:pt>
                <c:pt idx="6143">
                  <c:v>6.699707029999999</c:v>
                </c:pt>
                <c:pt idx="6144">
                  <c:v>6.699707029999999</c:v>
                </c:pt>
                <c:pt idx="6145">
                  <c:v>6.699707029999999</c:v>
                </c:pt>
                <c:pt idx="6146">
                  <c:v>6.699707029999999</c:v>
                </c:pt>
                <c:pt idx="6147">
                  <c:v>6.699707029999999</c:v>
                </c:pt>
                <c:pt idx="6148">
                  <c:v>6.699707029999999</c:v>
                </c:pt>
                <c:pt idx="6149">
                  <c:v>6.699707029999999</c:v>
                </c:pt>
                <c:pt idx="6150">
                  <c:v>6.699707029999999</c:v>
                </c:pt>
                <c:pt idx="6151">
                  <c:v>6.699707029999999</c:v>
                </c:pt>
                <c:pt idx="6152">
                  <c:v>6.699707029999999</c:v>
                </c:pt>
                <c:pt idx="6153">
                  <c:v>6.699707029999999</c:v>
                </c:pt>
                <c:pt idx="6154">
                  <c:v>6.699707029999999</c:v>
                </c:pt>
                <c:pt idx="6155">
                  <c:v>6.699707029999999</c:v>
                </c:pt>
                <c:pt idx="6156">
                  <c:v>6.699707029999999</c:v>
                </c:pt>
                <c:pt idx="6157">
                  <c:v>6.699707029999999</c:v>
                </c:pt>
                <c:pt idx="6158">
                  <c:v>6.699707029999999</c:v>
                </c:pt>
                <c:pt idx="6159">
                  <c:v>6.699707029999999</c:v>
                </c:pt>
                <c:pt idx="6160">
                  <c:v>6.699707029999999</c:v>
                </c:pt>
                <c:pt idx="6161">
                  <c:v>6.699707029999999</c:v>
                </c:pt>
                <c:pt idx="6162">
                  <c:v>6.699707029999999</c:v>
                </c:pt>
                <c:pt idx="6163">
                  <c:v>6.699707029999999</c:v>
                </c:pt>
                <c:pt idx="6164">
                  <c:v>6.699707029999999</c:v>
                </c:pt>
                <c:pt idx="6165">
                  <c:v>6.699707029999999</c:v>
                </c:pt>
                <c:pt idx="6166">
                  <c:v>6.699707029999999</c:v>
                </c:pt>
                <c:pt idx="6167">
                  <c:v>6.699707029999999</c:v>
                </c:pt>
                <c:pt idx="6168">
                  <c:v>6.699707029999999</c:v>
                </c:pt>
                <c:pt idx="6169">
                  <c:v>6.699707029999999</c:v>
                </c:pt>
                <c:pt idx="6170">
                  <c:v>6.699707029999999</c:v>
                </c:pt>
                <c:pt idx="6171">
                  <c:v>6.699707029999999</c:v>
                </c:pt>
                <c:pt idx="6172">
                  <c:v>6.699707029999999</c:v>
                </c:pt>
                <c:pt idx="6173">
                  <c:v>6.699707029999999</c:v>
                </c:pt>
                <c:pt idx="6174">
                  <c:v>6.699707029999999</c:v>
                </c:pt>
                <c:pt idx="6175">
                  <c:v>6.699707029999999</c:v>
                </c:pt>
                <c:pt idx="6176">
                  <c:v>6.699707029999999</c:v>
                </c:pt>
                <c:pt idx="6177">
                  <c:v>6.699707029999999</c:v>
                </c:pt>
                <c:pt idx="6178">
                  <c:v>6.699707029999999</c:v>
                </c:pt>
                <c:pt idx="6179">
                  <c:v>6.699707029999999</c:v>
                </c:pt>
                <c:pt idx="6180">
                  <c:v>6.699707029999999</c:v>
                </c:pt>
                <c:pt idx="6181">
                  <c:v>6.699707029999999</c:v>
                </c:pt>
                <c:pt idx="6182">
                  <c:v>6.699707029999999</c:v>
                </c:pt>
                <c:pt idx="6183">
                  <c:v>6.699707029999999</c:v>
                </c:pt>
                <c:pt idx="6184">
                  <c:v>6.699707029999999</c:v>
                </c:pt>
                <c:pt idx="6185">
                  <c:v>6.699707029999999</c:v>
                </c:pt>
                <c:pt idx="6186">
                  <c:v>6.699707029999999</c:v>
                </c:pt>
                <c:pt idx="6187">
                  <c:v>6.699707029999999</c:v>
                </c:pt>
                <c:pt idx="6188">
                  <c:v>6.699707029999999</c:v>
                </c:pt>
                <c:pt idx="6189">
                  <c:v>6.699707029999999</c:v>
                </c:pt>
                <c:pt idx="6190">
                  <c:v>6.699707029999999</c:v>
                </c:pt>
                <c:pt idx="6191">
                  <c:v>6.699707029999999</c:v>
                </c:pt>
                <c:pt idx="6192">
                  <c:v>6.699707029999999</c:v>
                </c:pt>
                <c:pt idx="6193">
                  <c:v>6.699707029999999</c:v>
                </c:pt>
                <c:pt idx="6194">
                  <c:v>6.699707029999999</c:v>
                </c:pt>
                <c:pt idx="6195">
                  <c:v>6.699707029999999</c:v>
                </c:pt>
                <c:pt idx="6196">
                  <c:v>6.699707029999999</c:v>
                </c:pt>
                <c:pt idx="6197">
                  <c:v>6.699707029999999</c:v>
                </c:pt>
                <c:pt idx="6198">
                  <c:v>6.699707029999999</c:v>
                </c:pt>
                <c:pt idx="6199">
                  <c:v>6.699707029999999</c:v>
                </c:pt>
                <c:pt idx="6200">
                  <c:v>6.699707029999999</c:v>
                </c:pt>
                <c:pt idx="6201">
                  <c:v>6.699707029999999</c:v>
                </c:pt>
                <c:pt idx="6202">
                  <c:v>6.699707029999999</c:v>
                </c:pt>
                <c:pt idx="6203">
                  <c:v>6.699707029999999</c:v>
                </c:pt>
                <c:pt idx="6204">
                  <c:v>6.699707029999999</c:v>
                </c:pt>
                <c:pt idx="6205">
                  <c:v>6.699707029999999</c:v>
                </c:pt>
                <c:pt idx="6206">
                  <c:v>6.699707029999999</c:v>
                </c:pt>
                <c:pt idx="6207">
                  <c:v>6.699707029999999</c:v>
                </c:pt>
                <c:pt idx="6208">
                  <c:v>6.699707029999999</c:v>
                </c:pt>
                <c:pt idx="6209">
                  <c:v>6.699707029999999</c:v>
                </c:pt>
                <c:pt idx="6210">
                  <c:v>6.699707029999999</c:v>
                </c:pt>
                <c:pt idx="6211">
                  <c:v>6.699707029999999</c:v>
                </c:pt>
                <c:pt idx="6212">
                  <c:v>6.699707029999999</c:v>
                </c:pt>
                <c:pt idx="6213">
                  <c:v>6.699707029999999</c:v>
                </c:pt>
                <c:pt idx="6214">
                  <c:v>6.699707029999999</c:v>
                </c:pt>
                <c:pt idx="6215">
                  <c:v>6.699707029999999</c:v>
                </c:pt>
                <c:pt idx="6216">
                  <c:v>6.699707029999999</c:v>
                </c:pt>
                <c:pt idx="6217">
                  <c:v>6.699707029999999</c:v>
                </c:pt>
                <c:pt idx="6218">
                  <c:v>6.699707029999999</c:v>
                </c:pt>
                <c:pt idx="6219">
                  <c:v>6.699707029999999</c:v>
                </c:pt>
                <c:pt idx="6220">
                  <c:v>6.699707029999999</c:v>
                </c:pt>
                <c:pt idx="6221">
                  <c:v>6.699707029999999</c:v>
                </c:pt>
                <c:pt idx="6222">
                  <c:v>6.699707029999999</c:v>
                </c:pt>
                <c:pt idx="6223">
                  <c:v>6.699707029999999</c:v>
                </c:pt>
                <c:pt idx="6224">
                  <c:v>6.699707029999999</c:v>
                </c:pt>
                <c:pt idx="6225">
                  <c:v>6.699707029999999</c:v>
                </c:pt>
                <c:pt idx="6226">
                  <c:v>6.699707029999999</c:v>
                </c:pt>
                <c:pt idx="6227">
                  <c:v>6.699707029999999</c:v>
                </c:pt>
                <c:pt idx="6228">
                  <c:v>6.699707029999999</c:v>
                </c:pt>
                <c:pt idx="6229">
                  <c:v>6.699707029999999</c:v>
                </c:pt>
                <c:pt idx="6230">
                  <c:v>6.699707029999999</c:v>
                </c:pt>
                <c:pt idx="6231">
                  <c:v>6.699707029999999</c:v>
                </c:pt>
                <c:pt idx="6232">
                  <c:v>6.699707029999999</c:v>
                </c:pt>
                <c:pt idx="6233">
                  <c:v>6.699707029999999</c:v>
                </c:pt>
                <c:pt idx="6234">
                  <c:v>6.699707029999999</c:v>
                </c:pt>
                <c:pt idx="6235">
                  <c:v>6.699707029999999</c:v>
                </c:pt>
                <c:pt idx="6236">
                  <c:v>6.699707029999999</c:v>
                </c:pt>
                <c:pt idx="6237">
                  <c:v>6.699707029999999</c:v>
                </c:pt>
                <c:pt idx="6238">
                  <c:v>6.699707029999999</c:v>
                </c:pt>
                <c:pt idx="6239">
                  <c:v>6.699707029999999</c:v>
                </c:pt>
                <c:pt idx="6240">
                  <c:v>6.699707029999999</c:v>
                </c:pt>
                <c:pt idx="6241">
                  <c:v>6.5996093800000004</c:v>
                </c:pt>
                <c:pt idx="6242">
                  <c:v>6.699707029999999</c:v>
                </c:pt>
                <c:pt idx="6243">
                  <c:v>6.699707029999999</c:v>
                </c:pt>
                <c:pt idx="6244">
                  <c:v>6.699707029999999</c:v>
                </c:pt>
                <c:pt idx="6245">
                  <c:v>6.699707029999999</c:v>
                </c:pt>
                <c:pt idx="6246">
                  <c:v>6.5996093800000004</c:v>
                </c:pt>
                <c:pt idx="6247">
                  <c:v>6.699707029999999</c:v>
                </c:pt>
                <c:pt idx="6248">
                  <c:v>6.699707029999999</c:v>
                </c:pt>
                <c:pt idx="6249">
                  <c:v>6.699707029999999</c:v>
                </c:pt>
                <c:pt idx="6250">
                  <c:v>6.699707029999999</c:v>
                </c:pt>
                <c:pt idx="6251">
                  <c:v>6.5996093800000004</c:v>
                </c:pt>
                <c:pt idx="6252">
                  <c:v>6.5996093800000004</c:v>
                </c:pt>
                <c:pt idx="6253">
                  <c:v>6.699707029999999</c:v>
                </c:pt>
                <c:pt idx="6254">
                  <c:v>6.699707029999999</c:v>
                </c:pt>
                <c:pt idx="6255">
                  <c:v>6.699707029999999</c:v>
                </c:pt>
                <c:pt idx="6256">
                  <c:v>6.5996093800000004</c:v>
                </c:pt>
                <c:pt idx="6257">
                  <c:v>6.699707029999999</c:v>
                </c:pt>
                <c:pt idx="6258">
                  <c:v>6.699707029999999</c:v>
                </c:pt>
                <c:pt idx="6259">
                  <c:v>6.5996093800000004</c:v>
                </c:pt>
                <c:pt idx="6260">
                  <c:v>6.5996093800000004</c:v>
                </c:pt>
                <c:pt idx="6261">
                  <c:v>6.5996093800000004</c:v>
                </c:pt>
                <c:pt idx="6262">
                  <c:v>6.5996093800000004</c:v>
                </c:pt>
                <c:pt idx="6263">
                  <c:v>6.5996093800000004</c:v>
                </c:pt>
                <c:pt idx="6264">
                  <c:v>6.699707029999999</c:v>
                </c:pt>
                <c:pt idx="6265">
                  <c:v>6.699707029999999</c:v>
                </c:pt>
                <c:pt idx="6266">
                  <c:v>6.5996093800000004</c:v>
                </c:pt>
                <c:pt idx="6267">
                  <c:v>6.5996093800000004</c:v>
                </c:pt>
                <c:pt idx="6268">
                  <c:v>6.5996093800000004</c:v>
                </c:pt>
                <c:pt idx="6269">
                  <c:v>6.5996093800000004</c:v>
                </c:pt>
                <c:pt idx="6270">
                  <c:v>6.699707029999999</c:v>
                </c:pt>
                <c:pt idx="6271">
                  <c:v>6.699707029999999</c:v>
                </c:pt>
                <c:pt idx="6272">
                  <c:v>6.699707029999999</c:v>
                </c:pt>
                <c:pt idx="6273">
                  <c:v>6.5996093800000004</c:v>
                </c:pt>
                <c:pt idx="6274">
                  <c:v>6.5996093800000004</c:v>
                </c:pt>
                <c:pt idx="6275">
                  <c:v>6.5996093800000004</c:v>
                </c:pt>
                <c:pt idx="6276">
                  <c:v>6.5996093800000004</c:v>
                </c:pt>
                <c:pt idx="6277">
                  <c:v>6.5996093800000004</c:v>
                </c:pt>
                <c:pt idx="6278">
                  <c:v>6.5996093800000004</c:v>
                </c:pt>
                <c:pt idx="6279">
                  <c:v>6.5996093800000004</c:v>
                </c:pt>
                <c:pt idx="6280">
                  <c:v>6.5996093800000004</c:v>
                </c:pt>
                <c:pt idx="6281">
                  <c:v>6.5996093800000004</c:v>
                </c:pt>
                <c:pt idx="6282">
                  <c:v>6.5996093800000004</c:v>
                </c:pt>
                <c:pt idx="6283">
                  <c:v>6.5996093800000004</c:v>
                </c:pt>
                <c:pt idx="6284">
                  <c:v>6.5996093800000004</c:v>
                </c:pt>
                <c:pt idx="6285">
                  <c:v>6.5996093800000004</c:v>
                </c:pt>
                <c:pt idx="6286">
                  <c:v>6.5996093800000004</c:v>
                </c:pt>
                <c:pt idx="6287">
                  <c:v>6.5996093800000004</c:v>
                </c:pt>
                <c:pt idx="6288">
                  <c:v>6.5996093800000004</c:v>
                </c:pt>
                <c:pt idx="6289">
                  <c:v>6.699707029999999</c:v>
                </c:pt>
                <c:pt idx="6290">
                  <c:v>6.5996093800000004</c:v>
                </c:pt>
                <c:pt idx="6291">
                  <c:v>6.5996093800000004</c:v>
                </c:pt>
                <c:pt idx="6292">
                  <c:v>6.5996093800000004</c:v>
                </c:pt>
                <c:pt idx="6293">
                  <c:v>6.5996093800000004</c:v>
                </c:pt>
                <c:pt idx="6294">
                  <c:v>6.5996093800000004</c:v>
                </c:pt>
                <c:pt idx="6295">
                  <c:v>6.5996093800000004</c:v>
                </c:pt>
                <c:pt idx="6296">
                  <c:v>6.5996093800000004</c:v>
                </c:pt>
                <c:pt idx="6297">
                  <c:v>6.5996093800000004</c:v>
                </c:pt>
                <c:pt idx="6298">
                  <c:v>6.5996093800000004</c:v>
                </c:pt>
                <c:pt idx="6299">
                  <c:v>6.5996093800000004</c:v>
                </c:pt>
                <c:pt idx="6300">
                  <c:v>6.5996093800000004</c:v>
                </c:pt>
                <c:pt idx="6301">
                  <c:v>6.5996093800000004</c:v>
                </c:pt>
                <c:pt idx="6302">
                  <c:v>6.5996093800000004</c:v>
                </c:pt>
                <c:pt idx="6303">
                  <c:v>6.5996093800000004</c:v>
                </c:pt>
                <c:pt idx="6304">
                  <c:v>6.5996093800000004</c:v>
                </c:pt>
                <c:pt idx="6305">
                  <c:v>6.5996093800000004</c:v>
                </c:pt>
                <c:pt idx="6306">
                  <c:v>6.5996093800000004</c:v>
                </c:pt>
                <c:pt idx="6307">
                  <c:v>6.5996093800000004</c:v>
                </c:pt>
                <c:pt idx="6308">
                  <c:v>6.5996093800000004</c:v>
                </c:pt>
                <c:pt idx="6309">
                  <c:v>6.5996093800000004</c:v>
                </c:pt>
                <c:pt idx="6310">
                  <c:v>6.5996093800000004</c:v>
                </c:pt>
                <c:pt idx="6311">
                  <c:v>6.5996093800000004</c:v>
                </c:pt>
                <c:pt idx="6312">
                  <c:v>6.5996093800000004</c:v>
                </c:pt>
                <c:pt idx="6313">
                  <c:v>6.5996093800000004</c:v>
                </c:pt>
                <c:pt idx="6314">
                  <c:v>6.5996093800000004</c:v>
                </c:pt>
                <c:pt idx="6315">
                  <c:v>6.5996093800000004</c:v>
                </c:pt>
                <c:pt idx="6316">
                  <c:v>6.5996093800000004</c:v>
                </c:pt>
                <c:pt idx="6317">
                  <c:v>6.5996093800000004</c:v>
                </c:pt>
                <c:pt idx="6318">
                  <c:v>6.5996093800000004</c:v>
                </c:pt>
                <c:pt idx="6319">
                  <c:v>6.5996093800000004</c:v>
                </c:pt>
                <c:pt idx="6320">
                  <c:v>6.5996093800000004</c:v>
                </c:pt>
                <c:pt idx="6321">
                  <c:v>6.5996093800000004</c:v>
                </c:pt>
                <c:pt idx="6322">
                  <c:v>6.5996093800000004</c:v>
                </c:pt>
                <c:pt idx="6323">
                  <c:v>6.5996093800000004</c:v>
                </c:pt>
                <c:pt idx="6324">
                  <c:v>6.5996093800000004</c:v>
                </c:pt>
                <c:pt idx="6325">
                  <c:v>6.5996093800000004</c:v>
                </c:pt>
                <c:pt idx="6326">
                  <c:v>6.5996093800000004</c:v>
                </c:pt>
                <c:pt idx="6327">
                  <c:v>6.5996093800000004</c:v>
                </c:pt>
                <c:pt idx="6328">
                  <c:v>6.5996093800000004</c:v>
                </c:pt>
                <c:pt idx="6329">
                  <c:v>6.5996093800000004</c:v>
                </c:pt>
                <c:pt idx="6330">
                  <c:v>6.5996093800000004</c:v>
                </c:pt>
                <c:pt idx="6331">
                  <c:v>6.5996093800000004</c:v>
                </c:pt>
                <c:pt idx="6332">
                  <c:v>6.5996093800000004</c:v>
                </c:pt>
                <c:pt idx="6333">
                  <c:v>6.5996093800000004</c:v>
                </c:pt>
                <c:pt idx="6334">
                  <c:v>6.5996093800000004</c:v>
                </c:pt>
                <c:pt idx="6335">
                  <c:v>6.5996093800000004</c:v>
                </c:pt>
                <c:pt idx="6336">
                  <c:v>6.5996093800000004</c:v>
                </c:pt>
                <c:pt idx="6337">
                  <c:v>6.5996093800000004</c:v>
                </c:pt>
                <c:pt idx="6338">
                  <c:v>6.5996093800000004</c:v>
                </c:pt>
                <c:pt idx="6339">
                  <c:v>6.5996093800000004</c:v>
                </c:pt>
                <c:pt idx="6340">
                  <c:v>6.5996093800000004</c:v>
                </c:pt>
                <c:pt idx="6341">
                  <c:v>6.5996093800000004</c:v>
                </c:pt>
                <c:pt idx="6342">
                  <c:v>6.5996093800000004</c:v>
                </c:pt>
                <c:pt idx="6343">
                  <c:v>6.5996093800000004</c:v>
                </c:pt>
                <c:pt idx="6344">
                  <c:v>6.5996093800000004</c:v>
                </c:pt>
                <c:pt idx="6345">
                  <c:v>6.5996093800000004</c:v>
                </c:pt>
                <c:pt idx="6346">
                  <c:v>6.5996093800000004</c:v>
                </c:pt>
                <c:pt idx="6347">
                  <c:v>6.5996093800000004</c:v>
                </c:pt>
                <c:pt idx="6348">
                  <c:v>6.5996093800000004</c:v>
                </c:pt>
                <c:pt idx="6349">
                  <c:v>6.5996093800000004</c:v>
                </c:pt>
                <c:pt idx="6350">
                  <c:v>6.5996093800000004</c:v>
                </c:pt>
                <c:pt idx="6351">
                  <c:v>6.5996093800000004</c:v>
                </c:pt>
                <c:pt idx="6352">
                  <c:v>6.5996093800000004</c:v>
                </c:pt>
                <c:pt idx="6353">
                  <c:v>6.5996093800000004</c:v>
                </c:pt>
                <c:pt idx="6354">
                  <c:v>6.5996093800000004</c:v>
                </c:pt>
                <c:pt idx="6355">
                  <c:v>6.5996093800000004</c:v>
                </c:pt>
                <c:pt idx="6356">
                  <c:v>6.5996093800000004</c:v>
                </c:pt>
                <c:pt idx="6357">
                  <c:v>6.5996093800000004</c:v>
                </c:pt>
                <c:pt idx="6358">
                  <c:v>6.5996093800000004</c:v>
                </c:pt>
                <c:pt idx="6359">
                  <c:v>6.5996093800000004</c:v>
                </c:pt>
                <c:pt idx="6360">
                  <c:v>6.5996093800000004</c:v>
                </c:pt>
                <c:pt idx="6361">
                  <c:v>6.5996093800000004</c:v>
                </c:pt>
                <c:pt idx="6362">
                  <c:v>6.5996093800000004</c:v>
                </c:pt>
                <c:pt idx="6363">
                  <c:v>6.5996093800000004</c:v>
                </c:pt>
                <c:pt idx="6364">
                  <c:v>6.5996093800000004</c:v>
                </c:pt>
                <c:pt idx="6365">
                  <c:v>6.5996093800000004</c:v>
                </c:pt>
                <c:pt idx="6366">
                  <c:v>6.5996093800000004</c:v>
                </c:pt>
                <c:pt idx="6367">
                  <c:v>6.5996093800000004</c:v>
                </c:pt>
                <c:pt idx="6368">
                  <c:v>6.5996093800000004</c:v>
                </c:pt>
                <c:pt idx="6369">
                  <c:v>6.5996093800000004</c:v>
                </c:pt>
                <c:pt idx="6370">
                  <c:v>6.5996093800000004</c:v>
                </c:pt>
                <c:pt idx="6371">
                  <c:v>6.5996093800000004</c:v>
                </c:pt>
                <c:pt idx="6372">
                  <c:v>6.5996093800000004</c:v>
                </c:pt>
                <c:pt idx="6373">
                  <c:v>6.5996093800000004</c:v>
                </c:pt>
                <c:pt idx="6374">
                  <c:v>6.5996093800000004</c:v>
                </c:pt>
                <c:pt idx="6375">
                  <c:v>6.5996093800000004</c:v>
                </c:pt>
                <c:pt idx="6376">
                  <c:v>6.5996093800000004</c:v>
                </c:pt>
                <c:pt idx="6377">
                  <c:v>6.5996093800000004</c:v>
                </c:pt>
                <c:pt idx="6378">
                  <c:v>6.5996093800000004</c:v>
                </c:pt>
                <c:pt idx="6379">
                  <c:v>6.5996093800000004</c:v>
                </c:pt>
                <c:pt idx="6380">
                  <c:v>6.5996093800000004</c:v>
                </c:pt>
                <c:pt idx="6381">
                  <c:v>6.5996093800000004</c:v>
                </c:pt>
                <c:pt idx="6382">
                  <c:v>6.5996093800000004</c:v>
                </c:pt>
                <c:pt idx="6383">
                  <c:v>6.5996093800000004</c:v>
                </c:pt>
                <c:pt idx="6384">
                  <c:v>6.5996093800000004</c:v>
                </c:pt>
                <c:pt idx="6385">
                  <c:v>6.5996093800000004</c:v>
                </c:pt>
                <c:pt idx="6386">
                  <c:v>6.5996093800000004</c:v>
                </c:pt>
                <c:pt idx="6387">
                  <c:v>6.5996093800000004</c:v>
                </c:pt>
                <c:pt idx="6388">
                  <c:v>6.5996093800000004</c:v>
                </c:pt>
                <c:pt idx="6389">
                  <c:v>6.5996093800000004</c:v>
                </c:pt>
                <c:pt idx="6390">
                  <c:v>6.5996093800000004</c:v>
                </c:pt>
                <c:pt idx="6391">
                  <c:v>6.5996093800000004</c:v>
                </c:pt>
                <c:pt idx="6392">
                  <c:v>6.5996093800000004</c:v>
                </c:pt>
                <c:pt idx="6393">
                  <c:v>6.5996093800000004</c:v>
                </c:pt>
                <c:pt idx="6394">
                  <c:v>6.5996093800000004</c:v>
                </c:pt>
                <c:pt idx="6395">
                  <c:v>6.5996093800000004</c:v>
                </c:pt>
                <c:pt idx="6396">
                  <c:v>6.5996093800000004</c:v>
                </c:pt>
                <c:pt idx="6397">
                  <c:v>6.5996093800000004</c:v>
                </c:pt>
                <c:pt idx="6398">
                  <c:v>6.5996093800000004</c:v>
                </c:pt>
                <c:pt idx="6399">
                  <c:v>6.5996093800000004</c:v>
                </c:pt>
                <c:pt idx="6400">
                  <c:v>6.5996093800000004</c:v>
                </c:pt>
                <c:pt idx="6401">
                  <c:v>6.5996093800000004</c:v>
                </c:pt>
                <c:pt idx="6402">
                  <c:v>6.5996093800000004</c:v>
                </c:pt>
                <c:pt idx="6403">
                  <c:v>6.5996093800000004</c:v>
                </c:pt>
                <c:pt idx="6404">
                  <c:v>6.5996093800000004</c:v>
                </c:pt>
                <c:pt idx="6405">
                  <c:v>6.5996093800000004</c:v>
                </c:pt>
                <c:pt idx="6406">
                  <c:v>6.5996093800000004</c:v>
                </c:pt>
                <c:pt idx="6407">
                  <c:v>6.4997558600000005</c:v>
                </c:pt>
                <c:pt idx="6408">
                  <c:v>6.4997558600000005</c:v>
                </c:pt>
                <c:pt idx="6409">
                  <c:v>6.5996093800000004</c:v>
                </c:pt>
                <c:pt idx="6410">
                  <c:v>6.5996093800000004</c:v>
                </c:pt>
                <c:pt idx="6411">
                  <c:v>6.5996093800000004</c:v>
                </c:pt>
                <c:pt idx="6412">
                  <c:v>6.5996093800000004</c:v>
                </c:pt>
                <c:pt idx="6413">
                  <c:v>6.5996093800000004</c:v>
                </c:pt>
                <c:pt idx="6414">
                  <c:v>6.5996093800000004</c:v>
                </c:pt>
                <c:pt idx="6415">
                  <c:v>6.5996093800000004</c:v>
                </c:pt>
                <c:pt idx="6416">
                  <c:v>6.5996093800000004</c:v>
                </c:pt>
                <c:pt idx="6417">
                  <c:v>6.5996093800000004</c:v>
                </c:pt>
                <c:pt idx="6418">
                  <c:v>6.5996093800000004</c:v>
                </c:pt>
                <c:pt idx="6419">
                  <c:v>6.5996093800000004</c:v>
                </c:pt>
                <c:pt idx="6420">
                  <c:v>6.4997558600000005</c:v>
                </c:pt>
                <c:pt idx="6421">
                  <c:v>6.5996093800000004</c:v>
                </c:pt>
                <c:pt idx="6422">
                  <c:v>6.5996093800000004</c:v>
                </c:pt>
                <c:pt idx="6423">
                  <c:v>6.5996093800000004</c:v>
                </c:pt>
                <c:pt idx="6424">
                  <c:v>6.4997558600000005</c:v>
                </c:pt>
                <c:pt idx="6425">
                  <c:v>6.5996093800000004</c:v>
                </c:pt>
                <c:pt idx="6426">
                  <c:v>6.4997558600000005</c:v>
                </c:pt>
                <c:pt idx="6427">
                  <c:v>6.5996093800000004</c:v>
                </c:pt>
                <c:pt idx="6428">
                  <c:v>6.5996093800000004</c:v>
                </c:pt>
                <c:pt idx="6429">
                  <c:v>6.4997558600000005</c:v>
                </c:pt>
                <c:pt idx="6430">
                  <c:v>6.4997558600000005</c:v>
                </c:pt>
                <c:pt idx="6431">
                  <c:v>6.5996093800000004</c:v>
                </c:pt>
                <c:pt idx="6432">
                  <c:v>6.4997558600000005</c:v>
                </c:pt>
                <c:pt idx="6433">
                  <c:v>6.4997558600000005</c:v>
                </c:pt>
                <c:pt idx="6434">
                  <c:v>6.5996093800000004</c:v>
                </c:pt>
                <c:pt idx="6435">
                  <c:v>6.4997558600000005</c:v>
                </c:pt>
                <c:pt idx="6436">
                  <c:v>6.4997558600000005</c:v>
                </c:pt>
                <c:pt idx="6437">
                  <c:v>6.4997558600000005</c:v>
                </c:pt>
                <c:pt idx="6438">
                  <c:v>6.5996093800000004</c:v>
                </c:pt>
                <c:pt idx="6439">
                  <c:v>6.4997558600000005</c:v>
                </c:pt>
                <c:pt idx="6440">
                  <c:v>6.5996093800000004</c:v>
                </c:pt>
                <c:pt idx="6441">
                  <c:v>6.4997558600000005</c:v>
                </c:pt>
                <c:pt idx="6442">
                  <c:v>6.4997558600000005</c:v>
                </c:pt>
                <c:pt idx="6443">
                  <c:v>6.4997558600000005</c:v>
                </c:pt>
                <c:pt idx="6444">
                  <c:v>6.4997558600000005</c:v>
                </c:pt>
                <c:pt idx="6445">
                  <c:v>6.4997558600000005</c:v>
                </c:pt>
                <c:pt idx="6446">
                  <c:v>6.4997558600000005</c:v>
                </c:pt>
                <c:pt idx="6447">
                  <c:v>6.4997558600000005</c:v>
                </c:pt>
                <c:pt idx="6448">
                  <c:v>6.4997558600000005</c:v>
                </c:pt>
                <c:pt idx="6449">
                  <c:v>6.4997558600000005</c:v>
                </c:pt>
                <c:pt idx="6450">
                  <c:v>6.4997558600000005</c:v>
                </c:pt>
                <c:pt idx="6451">
                  <c:v>6.4997558600000005</c:v>
                </c:pt>
                <c:pt idx="6452">
                  <c:v>6.4997558600000005</c:v>
                </c:pt>
                <c:pt idx="6453">
                  <c:v>6.5996093800000004</c:v>
                </c:pt>
                <c:pt idx="6454">
                  <c:v>6.4997558600000005</c:v>
                </c:pt>
                <c:pt idx="6455">
                  <c:v>6.4997558600000005</c:v>
                </c:pt>
                <c:pt idx="6456">
                  <c:v>6.4997558600000005</c:v>
                </c:pt>
                <c:pt idx="6457">
                  <c:v>6.4997558600000005</c:v>
                </c:pt>
                <c:pt idx="6458">
                  <c:v>6.4997558600000005</c:v>
                </c:pt>
                <c:pt idx="6459">
                  <c:v>6.4997558600000005</c:v>
                </c:pt>
                <c:pt idx="6460">
                  <c:v>6.4997558600000005</c:v>
                </c:pt>
                <c:pt idx="6461">
                  <c:v>6.4997558600000005</c:v>
                </c:pt>
                <c:pt idx="6462">
                  <c:v>6.4997558600000005</c:v>
                </c:pt>
                <c:pt idx="6463">
                  <c:v>6.4997558600000005</c:v>
                </c:pt>
                <c:pt idx="6464">
                  <c:v>6.4997558600000005</c:v>
                </c:pt>
                <c:pt idx="6465">
                  <c:v>6.4997558600000005</c:v>
                </c:pt>
                <c:pt idx="6466">
                  <c:v>6.4997558600000005</c:v>
                </c:pt>
                <c:pt idx="6467">
                  <c:v>6.4997558600000005</c:v>
                </c:pt>
                <c:pt idx="6468">
                  <c:v>6.4997558600000005</c:v>
                </c:pt>
                <c:pt idx="6469">
                  <c:v>6.4997558600000005</c:v>
                </c:pt>
                <c:pt idx="6470">
                  <c:v>6.4997558600000005</c:v>
                </c:pt>
                <c:pt idx="6471">
                  <c:v>6.4997558600000005</c:v>
                </c:pt>
                <c:pt idx="6472">
                  <c:v>6.4997558600000005</c:v>
                </c:pt>
                <c:pt idx="6473">
                  <c:v>6.4997558600000005</c:v>
                </c:pt>
                <c:pt idx="6474">
                  <c:v>6.4997558600000005</c:v>
                </c:pt>
                <c:pt idx="6475">
                  <c:v>6.4997558600000005</c:v>
                </c:pt>
                <c:pt idx="6476">
                  <c:v>6.4997558600000005</c:v>
                </c:pt>
                <c:pt idx="6477">
                  <c:v>6.4997558600000005</c:v>
                </c:pt>
                <c:pt idx="6478">
                  <c:v>6.4997558600000005</c:v>
                </c:pt>
                <c:pt idx="6479">
                  <c:v>6.4997558600000005</c:v>
                </c:pt>
                <c:pt idx="6480">
                  <c:v>6.4997558600000005</c:v>
                </c:pt>
                <c:pt idx="6481">
                  <c:v>6.4997558600000005</c:v>
                </c:pt>
                <c:pt idx="6482">
                  <c:v>6.4997558600000005</c:v>
                </c:pt>
                <c:pt idx="6483">
                  <c:v>6.4997558600000005</c:v>
                </c:pt>
                <c:pt idx="6484">
                  <c:v>6.4997558600000005</c:v>
                </c:pt>
                <c:pt idx="6485">
                  <c:v>6.4997558600000005</c:v>
                </c:pt>
                <c:pt idx="6486">
                  <c:v>6.4997558600000005</c:v>
                </c:pt>
                <c:pt idx="6487">
                  <c:v>6.4997558600000005</c:v>
                </c:pt>
                <c:pt idx="6488">
                  <c:v>6.4997558600000005</c:v>
                </c:pt>
                <c:pt idx="6489">
                  <c:v>6.4997558600000005</c:v>
                </c:pt>
                <c:pt idx="6490">
                  <c:v>6.4997558600000005</c:v>
                </c:pt>
                <c:pt idx="6491">
                  <c:v>6.4997558600000005</c:v>
                </c:pt>
                <c:pt idx="6492">
                  <c:v>6.4997558600000005</c:v>
                </c:pt>
                <c:pt idx="6493">
                  <c:v>6.4997558600000005</c:v>
                </c:pt>
                <c:pt idx="6494">
                  <c:v>6.4997558600000005</c:v>
                </c:pt>
                <c:pt idx="6495">
                  <c:v>6.4997558600000005</c:v>
                </c:pt>
                <c:pt idx="6496">
                  <c:v>6.4997558600000005</c:v>
                </c:pt>
                <c:pt idx="6497">
                  <c:v>6.4997558600000005</c:v>
                </c:pt>
                <c:pt idx="6498">
                  <c:v>6.4997558600000005</c:v>
                </c:pt>
                <c:pt idx="6499">
                  <c:v>6.4997558600000005</c:v>
                </c:pt>
                <c:pt idx="6500">
                  <c:v>6.4997558600000005</c:v>
                </c:pt>
                <c:pt idx="6501">
                  <c:v>6.4997558600000005</c:v>
                </c:pt>
                <c:pt idx="6502">
                  <c:v>6.4997558600000005</c:v>
                </c:pt>
                <c:pt idx="6503">
                  <c:v>6.4997558600000005</c:v>
                </c:pt>
                <c:pt idx="6504">
                  <c:v>6.4997558600000005</c:v>
                </c:pt>
                <c:pt idx="6505">
                  <c:v>6.4997558600000005</c:v>
                </c:pt>
                <c:pt idx="6506">
                  <c:v>6.4997558600000005</c:v>
                </c:pt>
                <c:pt idx="6507">
                  <c:v>6.4997558600000005</c:v>
                </c:pt>
                <c:pt idx="6508">
                  <c:v>6.4997558600000005</c:v>
                </c:pt>
                <c:pt idx="6509">
                  <c:v>6.4997558600000005</c:v>
                </c:pt>
                <c:pt idx="6510">
                  <c:v>6.4997558600000005</c:v>
                </c:pt>
                <c:pt idx="6511">
                  <c:v>6.4997558600000005</c:v>
                </c:pt>
                <c:pt idx="6512">
                  <c:v>6.4997558600000005</c:v>
                </c:pt>
                <c:pt idx="6513">
                  <c:v>6.4997558600000005</c:v>
                </c:pt>
                <c:pt idx="6514">
                  <c:v>6.4997558600000005</c:v>
                </c:pt>
                <c:pt idx="6515">
                  <c:v>6.4997558600000005</c:v>
                </c:pt>
                <c:pt idx="6516">
                  <c:v>6.4997558600000005</c:v>
                </c:pt>
                <c:pt idx="6517">
                  <c:v>6.4997558600000005</c:v>
                </c:pt>
                <c:pt idx="6518">
                  <c:v>6.4997558600000005</c:v>
                </c:pt>
                <c:pt idx="6519">
                  <c:v>6.4997558600000005</c:v>
                </c:pt>
                <c:pt idx="6520">
                  <c:v>6.4997558600000005</c:v>
                </c:pt>
                <c:pt idx="6521">
                  <c:v>6.4997558600000005</c:v>
                </c:pt>
                <c:pt idx="6522">
                  <c:v>6.4997558600000005</c:v>
                </c:pt>
                <c:pt idx="6523">
                  <c:v>6.4997558600000005</c:v>
                </c:pt>
                <c:pt idx="6524">
                  <c:v>6.4997558600000005</c:v>
                </c:pt>
                <c:pt idx="6525">
                  <c:v>6.4997558600000005</c:v>
                </c:pt>
                <c:pt idx="6526">
                  <c:v>6.4997558600000005</c:v>
                </c:pt>
                <c:pt idx="6527">
                  <c:v>6.4997558600000005</c:v>
                </c:pt>
                <c:pt idx="6528">
                  <c:v>6.4997558600000005</c:v>
                </c:pt>
                <c:pt idx="6529">
                  <c:v>6.4997558600000005</c:v>
                </c:pt>
                <c:pt idx="6530">
                  <c:v>6.4997558600000005</c:v>
                </c:pt>
                <c:pt idx="6531">
                  <c:v>6.4997558600000005</c:v>
                </c:pt>
                <c:pt idx="6532">
                  <c:v>6.4997558600000005</c:v>
                </c:pt>
                <c:pt idx="6533">
                  <c:v>6.4997558600000005</c:v>
                </c:pt>
                <c:pt idx="6534">
                  <c:v>6.4997558600000005</c:v>
                </c:pt>
                <c:pt idx="6535">
                  <c:v>6.4997558600000005</c:v>
                </c:pt>
                <c:pt idx="6536">
                  <c:v>6.4997558600000005</c:v>
                </c:pt>
                <c:pt idx="6537">
                  <c:v>6.4997558600000005</c:v>
                </c:pt>
                <c:pt idx="6538">
                  <c:v>6.4997558600000005</c:v>
                </c:pt>
                <c:pt idx="6539">
                  <c:v>6.4997558600000005</c:v>
                </c:pt>
                <c:pt idx="6540">
                  <c:v>6.4997558600000005</c:v>
                </c:pt>
                <c:pt idx="6541">
                  <c:v>6.4997558600000005</c:v>
                </c:pt>
                <c:pt idx="6542">
                  <c:v>6.4997558600000005</c:v>
                </c:pt>
                <c:pt idx="6543">
                  <c:v>6.4997558600000005</c:v>
                </c:pt>
                <c:pt idx="6544">
                  <c:v>6.4997558600000005</c:v>
                </c:pt>
                <c:pt idx="6545">
                  <c:v>6.4997558600000005</c:v>
                </c:pt>
                <c:pt idx="6546">
                  <c:v>6.4997558600000005</c:v>
                </c:pt>
                <c:pt idx="6547">
                  <c:v>6.4997558600000005</c:v>
                </c:pt>
                <c:pt idx="6548">
                  <c:v>6.4997558600000005</c:v>
                </c:pt>
                <c:pt idx="6549">
                  <c:v>6.4997558600000005</c:v>
                </c:pt>
                <c:pt idx="6550">
                  <c:v>6.4997558600000005</c:v>
                </c:pt>
                <c:pt idx="6551">
                  <c:v>6.4997558600000005</c:v>
                </c:pt>
                <c:pt idx="6552">
                  <c:v>6.4997558600000005</c:v>
                </c:pt>
                <c:pt idx="6553">
                  <c:v>6.4997558600000005</c:v>
                </c:pt>
                <c:pt idx="6554">
                  <c:v>6.4997558600000005</c:v>
                </c:pt>
                <c:pt idx="6555">
                  <c:v>6.4997558600000005</c:v>
                </c:pt>
                <c:pt idx="6556">
                  <c:v>6.4997558600000005</c:v>
                </c:pt>
                <c:pt idx="6557">
                  <c:v>6.4997558600000005</c:v>
                </c:pt>
                <c:pt idx="6558">
                  <c:v>6.4997558600000005</c:v>
                </c:pt>
                <c:pt idx="6559">
                  <c:v>6.4997558600000005</c:v>
                </c:pt>
                <c:pt idx="6560">
                  <c:v>6.4997558600000005</c:v>
                </c:pt>
                <c:pt idx="6561">
                  <c:v>6.4997558600000005</c:v>
                </c:pt>
                <c:pt idx="6562">
                  <c:v>6.4997558600000005</c:v>
                </c:pt>
                <c:pt idx="6563">
                  <c:v>6.4997558600000005</c:v>
                </c:pt>
                <c:pt idx="6564">
                  <c:v>6.4997558600000005</c:v>
                </c:pt>
                <c:pt idx="6565">
                  <c:v>6.4997558600000005</c:v>
                </c:pt>
                <c:pt idx="6566">
                  <c:v>6.4997558600000005</c:v>
                </c:pt>
                <c:pt idx="6567">
                  <c:v>6.4997558600000005</c:v>
                </c:pt>
                <c:pt idx="6568">
                  <c:v>6.4997558600000005</c:v>
                </c:pt>
                <c:pt idx="6569">
                  <c:v>6.4997558600000005</c:v>
                </c:pt>
                <c:pt idx="6570">
                  <c:v>6.4997558600000005</c:v>
                </c:pt>
                <c:pt idx="6571">
                  <c:v>6.4997558600000005</c:v>
                </c:pt>
                <c:pt idx="6572">
                  <c:v>6.4997558600000005</c:v>
                </c:pt>
                <c:pt idx="6573">
                  <c:v>6.4997558600000005</c:v>
                </c:pt>
                <c:pt idx="6574">
                  <c:v>6.4997558600000005</c:v>
                </c:pt>
                <c:pt idx="6575">
                  <c:v>6.4997558600000005</c:v>
                </c:pt>
                <c:pt idx="6576">
                  <c:v>6.4997558600000005</c:v>
                </c:pt>
                <c:pt idx="6577">
                  <c:v>6.4997558600000005</c:v>
                </c:pt>
                <c:pt idx="6578">
                  <c:v>6.4997558600000005</c:v>
                </c:pt>
                <c:pt idx="6579">
                  <c:v>6.4997558600000005</c:v>
                </c:pt>
                <c:pt idx="6580">
                  <c:v>6.4997558600000005</c:v>
                </c:pt>
                <c:pt idx="6581">
                  <c:v>6.4997558600000005</c:v>
                </c:pt>
                <c:pt idx="6582">
                  <c:v>6.4997558600000005</c:v>
                </c:pt>
                <c:pt idx="6583">
                  <c:v>6.4997558600000005</c:v>
                </c:pt>
                <c:pt idx="6584">
                  <c:v>6.4997558600000005</c:v>
                </c:pt>
                <c:pt idx="6585">
                  <c:v>6.4997558600000005</c:v>
                </c:pt>
                <c:pt idx="6586">
                  <c:v>6.4997558600000005</c:v>
                </c:pt>
                <c:pt idx="6587">
                  <c:v>6.4997558600000005</c:v>
                </c:pt>
                <c:pt idx="6588">
                  <c:v>6.4997558600000005</c:v>
                </c:pt>
                <c:pt idx="6589">
                  <c:v>6.4997558600000005</c:v>
                </c:pt>
                <c:pt idx="6590">
                  <c:v>6.4997558600000005</c:v>
                </c:pt>
                <c:pt idx="6591">
                  <c:v>6.4997558600000005</c:v>
                </c:pt>
                <c:pt idx="6592">
                  <c:v>6.4997558600000005</c:v>
                </c:pt>
                <c:pt idx="6593">
                  <c:v>6.4997558600000005</c:v>
                </c:pt>
                <c:pt idx="6594">
                  <c:v>6.4997558600000005</c:v>
                </c:pt>
                <c:pt idx="6595">
                  <c:v>6.4997558600000005</c:v>
                </c:pt>
                <c:pt idx="6596">
                  <c:v>6.4997558600000005</c:v>
                </c:pt>
                <c:pt idx="6597">
                  <c:v>6.3996582000000011</c:v>
                </c:pt>
                <c:pt idx="6598">
                  <c:v>6.4997558600000005</c:v>
                </c:pt>
                <c:pt idx="6599">
                  <c:v>6.4997558600000005</c:v>
                </c:pt>
                <c:pt idx="6600">
                  <c:v>6.4997558600000005</c:v>
                </c:pt>
                <c:pt idx="6601">
                  <c:v>6.3996582000000011</c:v>
                </c:pt>
                <c:pt idx="6602">
                  <c:v>6.4997558600000005</c:v>
                </c:pt>
                <c:pt idx="6603">
                  <c:v>6.3996582000000011</c:v>
                </c:pt>
                <c:pt idx="6604">
                  <c:v>6.4997558600000005</c:v>
                </c:pt>
                <c:pt idx="6605">
                  <c:v>6.4997558600000005</c:v>
                </c:pt>
                <c:pt idx="6606">
                  <c:v>6.4997558600000005</c:v>
                </c:pt>
                <c:pt idx="6607">
                  <c:v>6.3996582000000011</c:v>
                </c:pt>
                <c:pt idx="6608">
                  <c:v>6.3996582000000011</c:v>
                </c:pt>
                <c:pt idx="6609">
                  <c:v>6.3996582000000011</c:v>
                </c:pt>
                <c:pt idx="6610">
                  <c:v>6.4997558600000005</c:v>
                </c:pt>
                <c:pt idx="6611">
                  <c:v>6.3996582000000011</c:v>
                </c:pt>
                <c:pt idx="6612">
                  <c:v>6.3996582000000011</c:v>
                </c:pt>
                <c:pt idx="6613">
                  <c:v>6.3996582000000011</c:v>
                </c:pt>
                <c:pt idx="6614">
                  <c:v>6.3996582000000011</c:v>
                </c:pt>
                <c:pt idx="6615">
                  <c:v>6.3996582000000011</c:v>
                </c:pt>
                <c:pt idx="6616">
                  <c:v>6.4997558600000005</c:v>
                </c:pt>
                <c:pt idx="6617">
                  <c:v>6.3996582000000011</c:v>
                </c:pt>
                <c:pt idx="6618">
                  <c:v>6.4997558600000005</c:v>
                </c:pt>
                <c:pt idx="6619">
                  <c:v>6.3996582000000011</c:v>
                </c:pt>
                <c:pt idx="6620">
                  <c:v>6.3996582000000011</c:v>
                </c:pt>
                <c:pt idx="6621">
                  <c:v>6.3996582000000011</c:v>
                </c:pt>
                <c:pt idx="6622">
                  <c:v>6.3996582000000011</c:v>
                </c:pt>
                <c:pt idx="6623">
                  <c:v>6.3996582000000011</c:v>
                </c:pt>
                <c:pt idx="6624">
                  <c:v>6.3996582000000011</c:v>
                </c:pt>
                <c:pt idx="6625">
                  <c:v>6.3996582000000011</c:v>
                </c:pt>
                <c:pt idx="6626">
                  <c:v>6.3996582000000011</c:v>
                </c:pt>
                <c:pt idx="6627">
                  <c:v>6.3996582000000011</c:v>
                </c:pt>
                <c:pt idx="6628">
                  <c:v>6.3996582000000011</c:v>
                </c:pt>
                <c:pt idx="6629">
                  <c:v>6.3996582000000011</c:v>
                </c:pt>
                <c:pt idx="6630">
                  <c:v>6.3996582000000011</c:v>
                </c:pt>
                <c:pt idx="6631">
                  <c:v>6.3996582000000011</c:v>
                </c:pt>
                <c:pt idx="6632">
                  <c:v>6.3996582000000011</c:v>
                </c:pt>
                <c:pt idx="6633">
                  <c:v>6.3996582000000011</c:v>
                </c:pt>
                <c:pt idx="6634">
                  <c:v>6.3996582000000011</c:v>
                </c:pt>
                <c:pt idx="6635">
                  <c:v>6.3996582000000011</c:v>
                </c:pt>
                <c:pt idx="6636">
                  <c:v>6.3996582000000011</c:v>
                </c:pt>
                <c:pt idx="6637">
                  <c:v>6.3996582000000011</c:v>
                </c:pt>
                <c:pt idx="6638">
                  <c:v>6.3996582000000011</c:v>
                </c:pt>
                <c:pt idx="6639">
                  <c:v>6.3996582000000011</c:v>
                </c:pt>
                <c:pt idx="6640">
                  <c:v>6.3996582000000011</c:v>
                </c:pt>
                <c:pt idx="6641">
                  <c:v>6.3996582000000011</c:v>
                </c:pt>
                <c:pt idx="6642">
                  <c:v>6.3996582000000011</c:v>
                </c:pt>
                <c:pt idx="6643">
                  <c:v>6.3996582000000011</c:v>
                </c:pt>
                <c:pt idx="6644">
                  <c:v>6.3996582000000011</c:v>
                </c:pt>
                <c:pt idx="6645">
                  <c:v>6.3996582000000011</c:v>
                </c:pt>
                <c:pt idx="6646">
                  <c:v>6.3996582000000011</c:v>
                </c:pt>
                <c:pt idx="6647">
                  <c:v>6.3996582000000011</c:v>
                </c:pt>
                <c:pt idx="6648">
                  <c:v>6.3996582000000011</c:v>
                </c:pt>
                <c:pt idx="6649">
                  <c:v>6.3996582000000011</c:v>
                </c:pt>
                <c:pt idx="6650">
                  <c:v>6.3996582000000011</c:v>
                </c:pt>
                <c:pt idx="6651">
                  <c:v>6.3996582000000011</c:v>
                </c:pt>
                <c:pt idx="6652">
                  <c:v>6.3996582000000011</c:v>
                </c:pt>
                <c:pt idx="6653">
                  <c:v>6.3996582000000011</c:v>
                </c:pt>
                <c:pt idx="6654">
                  <c:v>6.3996582000000011</c:v>
                </c:pt>
                <c:pt idx="6655">
                  <c:v>6.3996582000000011</c:v>
                </c:pt>
                <c:pt idx="6656">
                  <c:v>6.3996582000000011</c:v>
                </c:pt>
                <c:pt idx="6657">
                  <c:v>6.3996582000000011</c:v>
                </c:pt>
                <c:pt idx="6658">
                  <c:v>6.3996582000000011</c:v>
                </c:pt>
                <c:pt idx="6659">
                  <c:v>6.3996582000000011</c:v>
                </c:pt>
                <c:pt idx="6660">
                  <c:v>6.3996582000000011</c:v>
                </c:pt>
                <c:pt idx="6661">
                  <c:v>6.3996582000000011</c:v>
                </c:pt>
                <c:pt idx="6662">
                  <c:v>6.3996582000000011</c:v>
                </c:pt>
                <c:pt idx="6663">
                  <c:v>6.3996582000000011</c:v>
                </c:pt>
                <c:pt idx="6664">
                  <c:v>6.3996582000000011</c:v>
                </c:pt>
                <c:pt idx="6665">
                  <c:v>6.3996582000000011</c:v>
                </c:pt>
                <c:pt idx="6666">
                  <c:v>6.3996582000000011</c:v>
                </c:pt>
                <c:pt idx="6667">
                  <c:v>6.3996582000000011</c:v>
                </c:pt>
                <c:pt idx="6668">
                  <c:v>6.3996582000000011</c:v>
                </c:pt>
                <c:pt idx="6669">
                  <c:v>6.3996582000000011</c:v>
                </c:pt>
                <c:pt idx="6670">
                  <c:v>6.3996582000000011</c:v>
                </c:pt>
                <c:pt idx="6671">
                  <c:v>6.3996582000000011</c:v>
                </c:pt>
                <c:pt idx="6672">
                  <c:v>6.3996582000000011</c:v>
                </c:pt>
                <c:pt idx="6673">
                  <c:v>6.3996582000000011</c:v>
                </c:pt>
                <c:pt idx="6674">
                  <c:v>6.3996582000000011</c:v>
                </c:pt>
                <c:pt idx="6675">
                  <c:v>6.3996582000000011</c:v>
                </c:pt>
                <c:pt idx="6676">
                  <c:v>6.3996582000000011</c:v>
                </c:pt>
                <c:pt idx="6677">
                  <c:v>6.3996582000000011</c:v>
                </c:pt>
                <c:pt idx="6678">
                  <c:v>6.3996582000000011</c:v>
                </c:pt>
                <c:pt idx="6679">
                  <c:v>6.3996582000000011</c:v>
                </c:pt>
                <c:pt idx="6680">
                  <c:v>6.3996582000000011</c:v>
                </c:pt>
                <c:pt idx="6681">
                  <c:v>6.3996582000000011</c:v>
                </c:pt>
                <c:pt idx="6682">
                  <c:v>6.3996582000000011</c:v>
                </c:pt>
                <c:pt idx="6683">
                  <c:v>6.3996582000000011</c:v>
                </c:pt>
                <c:pt idx="6684">
                  <c:v>6.3996582000000011</c:v>
                </c:pt>
                <c:pt idx="6685">
                  <c:v>6.3996582000000011</c:v>
                </c:pt>
                <c:pt idx="6686">
                  <c:v>6.3996582000000011</c:v>
                </c:pt>
                <c:pt idx="6687">
                  <c:v>6.3996582000000011</c:v>
                </c:pt>
                <c:pt idx="6688">
                  <c:v>6.3996582000000011</c:v>
                </c:pt>
                <c:pt idx="6689">
                  <c:v>6.3996582000000011</c:v>
                </c:pt>
                <c:pt idx="6690">
                  <c:v>6.3996582000000011</c:v>
                </c:pt>
                <c:pt idx="6691">
                  <c:v>6.3996582000000011</c:v>
                </c:pt>
                <c:pt idx="6692">
                  <c:v>6.3996582000000011</c:v>
                </c:pt>
                <c:pt idx="6693">
                  <c:v>6.3996582000000011</c:v>
                </c:pt>
                <c:pt idx="6694">
                  <c:v>6.3996582000000011</c:v>
                </c:pt>
                <c:pt idx="6695">
                  <c:v>6.3996582000000011</c:v>
                </c:pt>
                <c:pt idx="6696">
                  <c:v>6.3996582000000011</c:v>
                </c:pt>
                <c:pt idx="6697">
                  <c:v>6.3996582000000011</c:v>
                </c:pt>
                <c:pt idx="6698">
                  <c:v>6.3996582000000011</c:v>
                </c:pt>
                <c:pt idx="6699">
                  <c:v>6.3996582000000011</c:v>
                </c:pt>
                <c:pt idx="6700">
                  <c:v>6.3996582000000011</c:v>
                </c:pt>
                <c:pt idx="6701">
                  <c:v>6.3996582000000011</c:v>
                </c:pt>
                <c:pt idx="6702">
                  <c:v>6.3996582000000011</c:v>
                </c:pt>
                <c:pt idx="6703">
                  <c:v>6.3996582000000011</c:v>
                </c:pt>
                <c:pt idx="6704">
                  <c:v>6.3996582000000011</c:v>
                </c:pt>
                <c:pt idx="6705">
                  <c:v>6.3996582000000011</c:v>
                </c:pt>
                <c:pt idx="6706">
                  <c:v>6.3996582000000011</c:v>
                </c:pt>
                <c:pt idx="6707">
                  <c:v>6.3996582000000011</c:v>
                </c:pt>
                <c:pt idx="6708">
                  <c:v>6.3996582000000011</c:v>
                </c:pt>
                <c:pt idx="6709">
                  <c:v>6.3996582000000011</c:v>
                </c:pt>
                <c:pt idx="6710">
                  <c:v>6.3996582000000011</c:v>
                </c:pt>
                <c:pt idx="6711">
                  <c:v>6.3996582000000011</c:v>
                </c:pt>
                <c:pt idx="6712">
                  <c:v>6.3996582000000011</c:v>
                </c:pt>
                <c:pt idx="6713">
                  <c:v>6.3996582000000011</c:v>
                </c:pt>
                <c:pt idx="6714">
                  <c:v>6.3996582000000011</c:v>
                </c:pt>
                <c:pt idx="6715">
                  <c:v>6.3996582000000011</c:v>
                </c:pt>
                <c:pt idx="6716">
                  <c:v>6.3996582000000011</c:v>
                </c:pt>
                <c:pt idx="6717">
                  <c:v>6.3996582000000011</c:v>
                </c:pt>
                <c:pt idx="6718">
                  <c:v>6.3996582000000011</c:v>
                </c:pt>
                <c:pt idx="6719">
                  <c:v>6.3996582000000011</c:v>
                </c:pt>
                <c:pt idx="6720">
                  <c:v>6.3996582000000011</c:v>
                </c:pt>
                <c:pt idx="6721">
                  <c:v>6.3996582000000011</c:v>
                </c:pt>
                <c:pt idx="6722">
                  <c:v>6.3996582000000011</c:v>
                </c:pt>
                <c:pt idx="6723">
                  <c:v>6.3996582000000011</c:v>
                </c:pt>
                <c:pt idx="6724">
                  <c:v>6.3996582000000011</c:v>
                </c:pt>
              </c:numCache>
              <c:extLst xmlns:c15="http://schemas.microsoft.com/office/drawing/2012/chart"/>
            </c:numRef>
          </c:yVal>
          <c:smooth val="0"/>
          <c:extLst>
            <c:ext xmlns:c16="http://schemas.microsoft.com/office/drawing/2014/chart" uri="{C3380CC4-5D6E-409C-BE32-E72D297353CC}">
              <c16:uniqueId val="{00000000-757A-4917-B40E-8D4B31DE1D06}"/>
            </c:ext>
          </c:extLst>
        </c:ser>
        <c:ser>
          <c:idx val="18"/>
          <c:order val="1"/>
          <c:tx>
            <c:v>VAC INS</c:v>
          </c:tx>
          <c:spPr>
            <a:ln w="19050" cap="rnd">
              <a:solidFill>
                <a:schemeClr val="accent2"/>
              </a:solidFill>
              <a:round/>
            </a:ln>
            <a:effectLst/>
          </c:spPr>
          <c:marker>
            <c:symbol val="none"/>
          </c:marker>
          <c:xVal>
            <c:numRef>
              <c:f>'ACME-PER-HEA-VAC 28-3 INS Test3'!$K$2:$K$5651</c:f>
              <c:numCache>
                <c:formatCode>General</c:formatCode>
                <c:ptCount val="5650"/>
                <c:pt idx="0">
                  <c:v>0</c:v>
                </c:pt>
                <c:pt idx="1">
                  <c:v>1.0008893000000398</c:v>
                </c:pt>
                <c:pt idx="2">
                  <c:v>2.0107709000000114</c:v>
                </c:pt>
                <c:pt idx="3">
                  <c:v>3.0110978999999816</c:v>
                </c:pt>
                <c:pt idx="4">
                  <c:v>4.0212249999999585</c:v>
                </c:pt>
                <c:pt idx="5">
                  <c:v>5.0349006999999801</c:v>
                </c:pt>
                <c:pt idx="6">
                  <c:v>6.036601399999995</c:v>
                </c:pt>
                <c:pt idx="7">
                  <c:v>7.0426218999999719</c:v>
                </c:pt>
                <c:pt idx="8">
                  <c:v>8.0427300000000059</c:v>
                </c:pt>
                <c:pt idx="9">
                  <c:v>9.0579837999999882</c:v>
                </c:pt>
                <c:pt idx="10">
                  <c:v>10.073432000000025</c:v>
                </c:pt>
                <c:pt idx="11">
                  <c:v>11.058306900000048</c:v>
                </c:pt>
                <c:pt idx="12">
                  <c:v>12.074509000000035</c:v>
                </c:pt>
                <c:pt idx="13">
                  <c:v>13.097491200000036</c:v>
                </c:pt>
                <c:pt idx="14">
                  <c:v>14.113411199999973</c:v>
                </c:pt>
                <c:pt idx="15">
                  <c:v>15.113102199999958</c:v>
                </c:pt>
                <c:pt idx="16">
                  <c:v>16.112716200000023</c:v>
                </c:pt>
                <c:pt idx="17">
                  <c:v>17.128356499999995</c:v>
                </c:pt>
                <c:pt idx="18">
                  <c:v>18.122976600000015</c:v>
                </c:pt>
                <c:pt idx="19">
                  <c:v>19.122625999999968</c:v>
                </c:pt>
                <c:pt idx="20">
                  <c:v>20.13393880000001</c:v>
                </c:pt>
                <c:pt idx="21">
                  <c:v>21.133957399999986</c:v>
                </c:pt>
                <c:pt idx="22">
                  <c:v>22.140325400000052</c:v>
                </c:pt>
                <c:pt idx="23">
                  <c:v>23.156420499999967</c:v>
                </c:pt>
                <c:pt idx="24">
                  <c:v>24.156023699999992</c:v>
                </c:pt>
                <c:pt idx="25">
                  <c:v>25.155730800000015</c:v>
                </c:pt>
                <c:pt idx="26">
                  <c:v>26.155196300000057</c:v>
                </c:pt>
                <c:pt idx="27">
                  <c:v>27.156140899999968</c:v>
                </c:pt>
                <c:pt idx="28">
                  <c:v>28.164369800000031</c:v>
                </c:pt>
                <c:pt idx="29">
                  <c:v>29.16868599999998</c:v>
                </c:pt>
                <c:pt idx="30">
                  <c:v>30.175179200000002</c:v>
                </c:pt>
                <c:pt idx="31">
                  <c:v>31.175553400000013</c:v>
                </c:pt>
                <c:pt idx="32">
                  <c:v>32.191075700000056</c:v>
                </c:pt>
                <c:pt idx="33">
                  <c:v>33.190936800000031</c:v>
                </c:pt>
                <c:pt idx="34">
                  <c:v>34.206894499999976</c:v>
                </c:pt>
                <c:pt idx="35">
                  <c:v>35.206913500000041</c:v>
                </c:pt>
                <c:pt idx="36">
                  <c:v>36.206859699999995</c:v>
                </c:pt>
                <c:pt idx="37">
                  <c:v>37.206774099999961</c:v>
                </c:pt>
                <c:pt idx="38">
                  <c:v>38.206312600000047</c:v>
                </c:pt>
                <c:pt idx="39">
                  <c:v>39.206197999999972</c:v>
                </c:pt>
                <c:pt idx="40">
                  <c:v>40.207395099999985</c:v>
                </c:pt>
                <c:pt idx="41">
                  <c:v>41.207652800000005</c:v>
                </c:pt>
                <c:pt idx="42">
                  <c:v>42.201670100000001</c:v>
                </c:pt>
                <c:pt idx="43">
                  <c:v>43.205711599999972</c:v>
                </c:pt>
                <c:pt idx="44">
                  <c:v>44.205830099999957</c:v>
                </c:pt>
                <c:pt idx="45">
                  <c:v>45.205827399999976</c:v>
                </c:pt>
                <c:pt idx="46">
                  <c:v>46.223443599999996</c:v>
                </c:pt>
                <c:pt idx="47">
                  <c:v>47.239167500000008</c:v>
                </c:pt>
                <c:pt idx="48">
                  <c:v>48.238837099999955</c:v>
                </c:pt>
                <c:pt idx="49">
                  <c:v>49.253996799999982</c:v>
                </c:pt>
                <c:pt idx="50">
                  <c:v>50.254210100000023</c:v>
                </c:pt>
                <c:pt idx="51">
                  <c:v>51.254248899999993</c:v>
                </c:pt>
                <c:pt idx="52">
                  <c:v>52.245875999999953</c:v>
                </c:pt>
                <c:pt idx="53">
                  <c:v>53.245472899999982</c:v>
                </c:pt>
                <c:pt idx="54">
                  <c:v>54.245653299999958</c:v>
                </c:pt>
                <c:pt idx="55">
                  <c:v>55.245900000000006</c:v>
                </c:pt>
                <c:pt idx="56">
                  <c:v>56.261629999999968</c:v>
                </c:pt>
                <c:pt idx="57">
                  <c:v>57.26255690000005</c:v>
                </c:pt>
                <c:pt idx="58">
                  <c:v>58.272120900000004</c:v>
                </c:pt>
                <c:pt idx="59">
                  <c:v>59.277184499999976</c:v>
                </c:pt>
                <c:pt idx="60">
                  <c:v>60.292428599999994</c:v>
                </c:pt>
                <c:pt idx="61">
                  <c:v>61.292165100000034</c:v>
                </c:pt>
                <c:pt idx="62">
                  <c:v>62.291912499999967</c:v>
                </c:pt>
                <c:pt idx="63">
                  <c:v>63.291743799999949</c:v>
                </c:pt>
                <c:pt idx="64">
                  <c:v>64.302392299999951</c:v>
                </c:pt>
                <c:pt idx="65">
                  <c:v>65.317705300000057</c:v>
                </c:pt>
                <c:pt idx="66">
                  <c:v>66.333241700000031</c:v>
                </c:pt>
                <c:pt idx="67">
                  <c:v>67.334485800000039</c:v>
                </c:pt>
                <c:pt idx="68">
                  <c:v>68.334717100000034</c:v>
                </c:pt>
                <c:pt idx="69">
                  <c:v>69.334713500000021</c:v>
                </c:pt>
                <c:pt idx="70">
                  <c:v>70.334460199999967</c:v>
                </c:pt>
                <c:pt idx="71">
                  <c:v>71.334217400000057</c:v>
                </c:pt>
                <c:pt idx="72">
                  <c:v>72.33417559999998</c:v>
                </c:pt>
                <c:pt idx="73">
                  <c:v>73.334562900000037</c:v>
                </c:pt>
                <c:pt idx="74">
                  <c:v>74.334290699999997</c:v>
                </c:pt>
                <c:pt idx="75">
                  <c:v>75.334187000000043</c:v>
                </c:pt>
                <c:pt idx="76">
                  <c:v>76.334776499999975</c:v>
                </c:pt>
                <c:pt idx="77">
                  <c:v>77.334256200000027</c:v>
                </c:pt>
                <c:pt idx="78">
                  <c:v>78.334015199999953</c:v>
                </c:pt>
                <c:pt idx="79">
                  <c:v>79.347220900000025</c:v>
                </c:pt>
                <c:pt idx="80">
                  <c:v>80.346842199999969</c:v>
                </c:pt>
                <c:pt idx="81">
                  <c:v>81.347001200000022</c:v>
                </c:pt>
                <c:pt idx="82">
                  <c:v>82.362903200000005</c:v>
                </c:pt>
                <c:pt idx="83">
                  <c:v>83.381447900000012</c:v>
                </c:pt>
                <c:pt idx="84">
                  <c:v>84.381252000000018</c:v>
                </c:pt>
                <c:pt idx="85">
                  <c:v>85.381042099999945</c:v>
                </c:pt>
                <c:pt idx="86">
                  <c:v>86.390118600000051</c:v>
                </c:pt>
                <c:pt idx="87">
                  <c:v>87.403259599999956</c:v>
                </c:pt>
                <c:pt idx="88">
                  <c:v>88.41280549999999</c:v>
                </c:pt>
                <c:pt idx="89">
                  <c:v>89.412643300000013</c:v>
                </c:pt>
                <c:pt idx="90">
                  <c:v>90.412568699999952</c:v>
                </c:pt>
                <c:pt idx="91">
                  <c:v>91.428209799999991</c:v>
                </c:pt>
                <c:pt idx="92">
                  <c:v>92.444268599999987</c:v>
                </c:pt>
                <c:pt idx="93">
                  <c:v>93.459997300000055</c:v>
                </c:pt>
                <c:pt idx="94">
                  <c:v>94.459555099999989</c:v>
                </c:pt>
                <c:pt idx="95">
                  <c:v>95.459834200000046</c:v>
                </c:pt>
                <c:pt idx="96">
                  <c:v>96.459644700000013</c:v>
                </c:pt>
                <c:pt idx="97">
                  <c:v>97.460074999999961</c:v>
                </c:pt>
                <c:pt idx="98">
                  <c:v>98.460113399999955</c:v>
                </c:pt>
                <c:pt idx="99">
                  <c:v>99.451102500000047</c:v>
                </c:pt>
                <c:pt idx="100">
                  <c:v>100.45087450000005</c:v>
                </c:pt>
                <c:pt idx="101">
                  <c:v>101.45137179999995</c:v>
                </c:pt>
                <c:pt idx="102">
                  <c:v>102.45109070000001</c:v>
                </c:pt>
                <c:pt idx="103">
                  <c:v>103.45095370000001</c:v>
                </c:pt>
                <c:pt idx="104">
                  <c:v>104.45124009999995</c:v>
                </c:pt>
                <c:pt idx="105">
                  <c:v>105.45153449999998</c:v>
                </c:pt>
                <c:pt idx="106">
                  <c:v>106.45171359999995</c:v>
                </c:pt>
                <c:pt idx="107">
                  <c:v>107.45166900000004</c:v>
                </c:pt>
                <c:pt idx="108">
                  <c:v>108.46746059999998</c:v>
                </c:pt>
                <c:pt idx="109">
                  <c:v>109.48323719999996</c:v>
                </c:pt>
                <c:pt idx="110">
                  <c:v>110.4827014</c:v>
                </c:pt>
                <c:pt idx="111">
                  <c:v>111.49846520000006</c:v>
                </c:pt>
                <c:pt idx="112">
                  <c:v>112.50785640000004</c:v>
                </c:pt>
                <c:pt idx="113">
                  <c:v>113.50754889999996</c:v>
                </c:pt>
                <c:pt idx="114">
                  <c:v>114.50712859999999</c:v>
                </c:pt>
                <c:pt idx="115">
                  <c:v>115.50703339999995</c:v>
                </c:pt>
                <c:pt idx="116">
                  <c:v>116.50677610000002</c:v>
                </c:pt>
                <c:pt idx="117">
                  <c:v>117.5064509</c:v>
                </c:pt>
                <c:pt idx="118">
                  <c:v>118.5062944</c:v>
                </c:pt>
                <c:pt idx="119">
                  <c:v>119.50594650000005</c:v>
                </c:pt>
                <c:pt idx="120">
                  <c:v>120.50561219999997</c:v>
                </c:pt>
                <c:pt idx="121">
                  <c:v>121.50609459999998</c:v>
                </c:pt>
                <c:pt idx="122">
                  <c:v>122.50602570000001</c:v>
                </c:pt>
                <c:pt idx="123">
                  <c:v>123.50582259999999</c:v>
                </c:pt>
                <c:pt idx="124">
                  <c:v>124.49654339999995</c:v>
                </c:pt>
                <c:pt idx="125">
                  <c:v>125.49640720000002</c:v>
                </c:pt>
                <c:pt idx="126">
                  <c:v>126.49636350000003</c:v>
                </c:pt>
                <c:pt idx="127">
                  <c:v>127.49612430000002</c:v>
                </c:pt>
                <c:pt idx="128">
                  <c:v>128.49586380000005</c:v>
                </c:pt>
                <c:pt idx="129">
                  <c:v>129.50234350000005</c:v>
                </c:pt>
                <c:pt idx="130">
                  <c:v>130.50996899999996</c:v>
                </c:pt>
                <c:pt idx="131">
                  <c:v>131.50725820000002</c:v>
                </c:pt>
                <c:pt idx="132">
                  <c:v>132.50670460000003</c:v>
                </c:pt>
                <c:pt idx="133">
                  <c:v>133.50683719999995</c:v>
                </c:pt>
                <c:pt idx="134">
                  <c:v>134.50652960000002</c:v>
                </c:pt>
                <c:pt idx="135">
                  <c:v>135.50628940000001</c:v>
                </c:pt>
                <c:pt idx="136">
                  <c:v>136.50653539999996</c:v>
                </c:pt>
                <c:pt idx="137">
                  <c:v>137.50637610000001</c:v>
                </c:pt>
                <c:pt idx="138">
                  <c:v>138.50612369999999</c:v>
                </c:pt>
                <c:pt idx="139">
                  <c:v>139.50844989999996</c:v>
                </c:pt>
                <c:pt idx="140">
                  <c:v>140.52375489999997</c:v>
                </c:pt>
                <c:pt idx="141">
                  <c:v>141.53930620000006</c:v>
                </c:pt>
                <c:pt idx="142">
                  <c:v>142.53351320000002</c:v>
                </c:pt>
                <c:pt idx="143">
                  <c:v>143.5337045</c:v>
                </c:pt>
                <c:pt idx="144">
                  <c:v>144.53333510000004</c:v>
                </c:pt>
                <c:pt idx="145">
                  <c:v>145.53319539999995</c:v>
                </c:pt>
                <c:pt idx="146">
                  <c:v>146.53299440000001</c:v>
                </c:pt>
                <c:pt idx="147">
                  <c:v>147.53240249999999</c:v>
                </c:pt>
                <c:pt idx="148">
                  <c:v>148.53187809999997</c:v>
                </c:pt>
                <c:pt idx="149">
                  <c:v>149.53184490000001</c:v>
                </c:pt>
                <c:pt idx="150">
                  <c:v>150.53166639999995</c:v>
                </c:pt>
                <c:pt idx="151">
                  <c:v>151.5318479</c:v>
                </c:pt>
                <c:pt idx="152">
                  <c:v>152.53375270000004</c:v>
                </c:pt>
                <c:pt idx="153">
                  <c:v>153.5341588</c:v>
                </c:pt>
                <c:pt idx="154">
                  <c:v>154.53404820000003</c:v>
                </c:pt>
                <c:pt idx="155">
                  <c:v>155.52731210000002</c:v>
                </c:pt>
                <c:pt idx="156">
                  <c:v>156.54250639999998</c:v>
                </c:pt>
                <c:pt idx="157">
                  <c:v>157.54252629999996</c:v>
                </c:pt>
                <c:pt idx="158">
                  <c:v>158.5290023</c:v>
                </c:pt>
                <c:pt idx="159">
                  <c:v>159.54557690000001</c:v>
                </c:pt>
                <c:pt idx="160">
                  <c:v>160.56119590000003</c:v>
                </c:pt>
                <c:pt idx="161">
                  <c:v>161.56128690000003</c:v>
                </c:pt>
                <c:pt idx="162">
                  <c:v>162.57684219999999</c:v>
                </c:pt>
                <c:pt idx="163">
                  <c:v>163.5765791</c:v>
                </c:pt>
                <c:pt idx="164">
                  <c:v>164.57668039999999</c:v>
                </c:pt>
                <c:pt idx="165">
                  <c:v>165.57682669999997</c:v>
                </c:pt>
                <c:pt idx="166">
                  <c:v>166.57663779999996</c:v>
                </c:pt>
                <c:pt idx="167">
                  <c:v>167.58305270000005</c:v>
                </c:pt>
                <c:pt idx="168">
                  <c:v>168.57693730000005</c:v>
                </c:pt>
                <c:pt idx="169">
                  <c:v>169.58331559999999</c:v>
                </c:pt>
                <c:pt idx="170">
                  <c:v>170.58288619999996</c:v>
                </c:pt>
                <c:pt idx="171">
                  <c:v>171.58301800000004</c:v>
                </c:pt>
                <c:pt idx="172">
                  <c:v>172.58242319999999</c:v>
                </c:pt>
                <c:pt idx="173">
                  <c:v>173.59766500000001</c:v>
                </c:pt>
                <c:pt idx="174">
                  <c:v>174.60790310000004</c:v>
                </c:pt>
                <c:pt idx="175">
                  <c:v>175.61427609999998</c:v>
                </c:pt>
                <c:pt idx="176">
                  <c:v>176.62965599999995</c:v>
                </c:pt>
                <c:pt idx="177">
                  <c:v>177.62086209999995</c:v>
                </c:pt>
                <c:pt idx="178">
                  <c:v>178.63607990000003</c:v>
                </c:pt>
                <c:pt idx="179">
                  <c:v>179.6358841</c:v>
                </c:pt>
                <c:pt idx="180">
                  <c:v>180.63545060000001</c:v>
                </c:pt>
                <c:pt idx="181">
                  <c:v>181.6218854</c:v>
                </c:pt>
                <c:pt idx="182">
                  <c:v>182.63054569999997</c:v>
                </c:pt>
                <c:pt idx="183">
                  <c:v>183.63067049999995</c:v>
                </c:pt>
                <c:pt idx="184">
                  <c:v>184.63061770000002</c:v>
                </c:pt>
                <c:pt idx="185">
                  <c:v>185.64008390000004</c:v>
                </c:pt>
                <c:pt idx="186">
                  <c:v>186.65361140000005</c:v>
                </c:pt>
                <c:pt idx="187">
                  <c:v>187.67099129999997</c:v>
                </c:pt>
                <c:pt idx="188">
                  <c:v>188.68155860000002</c:v>
                </c:pt>
                <c:pt idx="189">
                  <c:v>189.69674710000004</c:v>
                </c:pt>
                <c:pt idx="190">
                  <c:v>190.71136639999997</c:v>
                </c:pt>
                <c:pt idx="191">
                  <c:v>191.74670939999999</c:v>
                </c:pt>
                <c:pt idx="192">
                  <c:v>192.75698269999998</c:v>
                </c:pt>
                <c:pt idx="193">
                  <c:v>193.75807329999998</c:v>
                </c:pt>
                <c:pt idx="194">
                  <c:v>194.76808200000005</c:v>
                </c:pt>
                <c:pt idx="195">
                  <c:v>195.77271399999995</c:v>
                </c:pt>
                <c:pt idx="196">
                  <c:v>196.76808229999995</c:v>
                </c:pt>
                <c:pt idx="197">
                  <c:v>197.78622989999997</c:v>
                </c:pt>
                <c:pt idx="198">
                  <c:v>198.80551579999997</c:v>
                </c:pt>
                <c:pt idx="199">
                  <c:v>199.80392449999999</c:v>
                </c:pt>
                <c:pt idx="200">
                  <c:v>200.7892445</c:v>
                </c:pt>
                <c:pt idx="201">
                  <c:v>201.80584429999999</c:v>
                </c:pt>
                <c:pt idx="202">
                  <c:v>202.69909480000001</c:v>
                </c:pt>
                <c:pt idx="203">
                  <c:v>203.6989039</c:v>
                </c:pt>
                <c:pt idx="204">
                  <c:v>204.7149478</c:v>
                </c:pt>
                <c:pt idx="205">
                  <c:v>205.73082639999996</c:v>
                </c:pt>
                <c:pt idx="206">
                  <c:v>206.74595360000001</c:v>
                </c:pt>
                <c:pt idx="207">
                  <c:v>207.74582369999996</c:v>
                </c:pt>
                <c:pt idx="208">
                  <c:v>208.74572230000001</c:v>
                </c:pt>
                <c:pt idx="209">
                  <c:v>209.76119860000006</c:v>
                </c:pt>
                <c:pt idx="210">
                  <c:v>210.76141089999999</c:v>
                </c:pt>
                <c:pt idx="211">
                  <c:v>211.77822600000002</c:v>
                </c:pt>
                <c:pt idx="212">
                  <c:v>212.77849920000006</c:v>
                </c:pt>
                <c:pt idx="213">
                  <c:v>213.77785159999996</c:v>
                </c:pt>
                <c:pt idx="214">
                  <c:v>214.78483949999998</c:v>
                </c:pt>
                <c:pt idx="215">
                  <c:v>215.77871990000006</c:v>
                </c:pt>
                <c:pt idx="216">
                  <c:v>216.77836439999999</c:v>
                </c:pt>
                <c:pt idx="217">
                  <c:v>217.77898489999995</c:v>
                </c:pt>
                <c:pt idx="218">
                  <c:v>218.77907100000004</c:v>
                </c:pt>
                <c:pt idx="219">
                  <c:v>219.77843410000003</c:v>
                </c:pt>
                <c:pt idx="220">
                  <c:v>220.77883859999997</c:v>
                </c:pt>
                <c:pt idx="221">
                  <c:v>221.77914510000005</c:v>
                </c:pt>
                <c:pt idx="222">
                  <c:v>222.78034400000001</c:v>
                </c:pt>
                <c:pt idx="223">
                  <c:v>223.78025620000005</c:v>
                </c:pt>
                <c:pt idx="224">
                  <c:v>224.78045020000002</c:v>
                </c:pt>
                <c:pt idx="225">
                  <c:v>225.77998700000001</c:v>
                </c:pt>
                <c:pt idx="226">
                  <c:v>226.77961340000002</c:v>
                </c:pt>
                <c:pt idx="227">
                  <c:v>227.77951240000004</c:v>
                </c:pt>
                <c:pt idx="228">
                  <c:v>228.78935349999995</c:v>
                </c:pt>
                <c:pt idx="229">
                  <c:v>229.78859699999998</c:v>
                </c:pt>
                <c:pt idx="230">
                  <c:v>230.78877409999996</c:v>
                </c:pt>
                <c:pt idx="231">
                  <c:v>231.78866479999999</c:v>
                </c:pt>
                <c:pt idx="232">
                  <c:v>232.78851450000002</c:v>
                </c:pt>
                <c:pt idx="233">
                  <c:v>233.78814299999999</c:v>
                </c:pt>
                <c:pt idx="234">
                  <c:v>234.77969270000006</c:v>
                </c:pt>
                <c:pt idx="235">
                  <c:v>235.78008409999995</c:v>
                </c:pt>
                <c:pt idx="236">
                  <c:v>236.7799278</c:v>
                </c:pt>
                <c:pt idx="237">
                  <c:v>237.77717380000001</c:v>
                </c:pt>
                <c:pt idx="238">
                  <c:v>238.79260829999998</c:v>
                </c:pt>
                <c:pt idx="239">
                  <c:v>239.82371669999998</c:v>
                </c:pt>
                <c:pt idx="240">
                  <c:v>240.83901390000005</c:v>
                </c:pt>
                <c:pt idx="241">
                  <c:v>241.85442660000001</c:v>
                </c:pt>
                <c:pt idx="242">
                  <c:v>242.86993180000002</c:v>
                </c:pt>
                <c:pt idx="243">
                  <c:v>243.88516130000005</c:v>
                </c:pt>
                <c:pt idx="244">
                  <c:v>244.88528859999997</c:v>
                </c:pt>
                <c:pt idx="245">
                  <c:v>245.88573259999998</c:v>
                </c:pt>
                <c:pt idx="246">
                  <c:v>246.88633770000001</c:v>
                </c:pt>
                <c:pt idx="247">
                  <c:v>247.8828638</c:v>
                </c:pt>
                <c:pt idx="248">
                  <c:v>248.88264770000001</c:v>
                </c:pt>
                <c:pt idx="249">
                  <c:v>249.88305070000001</c:v>
                </c:pt>
                <c:pt idx="250">
                  <c:v>250.87524129999997</c:v>
                </c:pt>
                <c:pt idx="251">
                  <c:v>251.87505650000003</c:v>
                </c:pt>
                <c:pt idx="252">
                  <c:v>252.88035290000005</c:v>
                </c:pt>
                <c:pt idx="253">
                  <c:v>253.88017109999998</c:v>
                </c:pt>
                <c:pt idx="254">
                  <c:v>254.89550069999996</c:v>
                </c:pt>
                <c:pt idx="255">
                  <c:v>255.89544169999999</c:v>
                </c:pt>
                <c:pt idx="256">
                  <c:v>256.91140159999998</c:v>
                </c:pt>
                <c:pt idx="257">
                  <c:v>257.91090699999995</c:v>
                </c:pt>
                <c:pt idx="258">
                  <c:v>258.91198759999997</c:v>
                </c:pt>
                <c:pt idx="259">
                  <c:v>259.91184350000003</c:v>
                </c:pt>
                <c:pt idx="260">
                  <c:v>260.90596059999996</c:v>
                </c:pt>
                <c:pt idx="261">
                  <c:v>261.90615920000005</c:v>
                </c:pt>
                <c:pt idx="262">
                  <c:v>262.91217700000004</c:v>
                </c:pt>
                <c:pt idx="263">
                  <c:v>263.91212129999997</c:v>
                </c:pt>
                <c:pt idx="264">
                  <c:v>264.91254909999998</c:v>
                </c:pt>
                <c:pt idx="265">
                  <c:v>265.91310920000001</c:v>
                </c:pt>
                <c:pt idx="266">
                  <c:v>266.912916</c:v>
                </c:pt>
                <c:pt idx="267">
                  <c:v>267.90408530000002</c:v>
                </c:pt>
                <c:pt idx="268">
                  <c:v>268.91054659999998</c:v>
                </c:pt>
                <c:pt idx="269">
                  <c:v>269.92683490000002</c:v>
                </c:pt>
                <c:pt idx="270">
                  <c:v>270.92666429999997</c:v>
                </c:pt>
                <c:pt idx="271">
                  <c:v>271.92124130000002</c:v>
                </c:pt>
                <c:pt idx="272">
                  <c:v>272.92209560000003</c:v>
                </c:pt>
                <c:pt idx="273">
                  <c:v>273.93866749999995</c:v>
                </c:pt>
                <c:pt idx="274">
                  <c:v>274.93848519999995</c:v>
                </c:pt>
                <c:pt idx="275">
                  <c:v>275.93859959999997</c:v>
                </c:pt>
                <c:pt idx="276">
                  <c:v>276.96080859999995</c:v>
                </c:pt>
                <c:pt idx="277">
                  <c:v>277.97639460000005</c:v>
                </c:pt>
                <c:pt idx="278">
                  <c:v>278.99192860000005</c:v>
                </c:pt>
                <c:pt idx="279">
                  <c:v>280.00723660000006</c:v>
                </c:pt>
                <c:pt idx="280">
                  <c:v>281.00726759999998</c:v>
                </c:pt>
                <c:pt idx="281">
                  <c:v>282.02150459999996</c:v>
                </c:pt>
                <c:pt idx="282">
                  <c:v>283.03829859999996</c:v>
                </c:pt>
                <c:pt idx="283">
                  <c:v>284.03849160000004</c:v>
                </c:pt>
                <c:pt idx="284">
                  <c:v>285.03851559999998</c:v>
                </c:pt>
                <c:pt idx="285">
                  <c:v>286.03831060000005</c:v>
                </c:pt>
                <c:pt idx="286">
                  <c:v>287.05237460000001</c:v>
                </c:pt>
                <c:pt idx="287">
                  <c:v>288.06796659999998</c:v>
                </c:pt>
                <c:pt idx="288">
                  <c:v>289.08346659999995</c:v>
                </c:pt>
                <c:pt idx="289">
                  <c:v>290.08291059999999</c:v>
                </c:pt>
                <c:pt idx="290">
                  <c:v>291.07719059999999</c:v>
                </c:pt>
                <c:pt idx="291">
                  <c:v>292.07725860000005</c:v>
                </c:pt>
                <c:pt idx="292">
                  <c:v>293.07731160000003</c:v>
                </c:pt>
                <c:pt idx="293">
                  <c:v>294.07726660000003</c:v>
                </c:pt>
                <c:pt idx="294">
                  <c:v>295.07982760000004</c:v>
                </c:pt>
                <c:pt idx="295">
                  <c:v>296.07387759999995</c:v>
                </c:pt>
                <c:pt idx="296">
                  <c:v>297.09001460000002</c:v>
                </c:pt>
                <c:pt idx="297">
                  <c:v>298.09010760000001</c:v>
                </c:pt>
                <c:pt idx="298">
                  <c:v>299.11539159999995</c:v>
                </c:pt>
                <c:pt idx="299">
                  <c:v>300.10639659999993</c:v>
                </c:pt>
                <c:pt idx="300">
                  <c:v>301.12183759999994</c:v>
                </c:pt>
                <c:pt idx="301">
                  <c:v>302.12850359999993</c:v>
                </c:pt>
                <c:pt idx="302">
                  <c:v>303.12808659999996</c:v>
                </c:pt>
                <c:pt idx="303">
                  <c:v>304.1435535999999</c:v>
                </c:pt>
                <c:pt idx="304">
                  <c:v>305.1584656</c:v>
                </c:pt>
                <c:pt idx="305">
                  <c:v>306.15854659999991</c:v>
                </c:pt>
                <c:pt idx="306">
                  <c:v>307.16816760000006</c:v>
                </c:pt>
                <c:pt idx="307">
                  <c:v>308.1702186</c:v>
                </c:pt>
                <c:pt idx="308">
                  <c:v>309.17060560000004</c:v>
                </c:pt>
                <c:pt idx="309">
                  <c:v>310.16973159999998</c:v>
                </c:pt>
                <c:pt idx="310">
                  <c:v>311.17968360000009</c:v>
                </c:pt>
                <c:pt idx="311">
                  <c:v>312.17997560000003</c:v>
                </c:pt>
                <c:pt idx="312">
                  <c:v>313.19575959999997</c:v>
                </c:pt>
                <c:pt idx="313">
                  <c:v>314.21113259999993</c:v>
                </c:pt>
                <c:pt idx="314">
                  <c:v>315.2107026000001</c:v>
                </c:pt>
                <c:pt idx="315">
                  <c:v>316.21053759999995</c:v>
                </c:pt>
                <c:pt idx="316">
                  <c:v>317.21028060000003</c:v>
                </c:pt>
                <c:pt idx="317">
                  <c:v>318.20452460000001</c:v>
                </c:pt>
                <c:pt idx="318">
                  <c:v>319.2040735999999</c:v>
                </c:pt>
                <c:pt idx="319">
                  <c:v>320.20384360000003</c:v>
                </c:pt>
                <c:pt idx="320">
                  <c:v>321.21083859999999</c:v>
                </c:pt>
                <c:pt idx="321">
                  <c:v>322.21146859999999</c:v>
                </c:pt>
                <c:pt idx="322">
                  <c:v>323.20540860000006</c:v>
                </c:pt>
                <c:pt idx="323">
                  <c:v>324.20506260000002</c:v>
                </c:pt>
                <c:pt idx="324">
                  <c:v>325.22096959999999</c:v>
                </c:pt>
                <c:pt idx="325">
                  <c:v>326.23644960000001</c:v>
                </c:pt>
                <c:pt idx="326">
                  <c:v>327.23836460000007</c:v>
                </c:pt>
                <c:pt idx="327">
                  <c:v>328.25402959999997</c:v>
                </c:pt>
                <c:pt idx="328">
                  <c:v>329.24565159999997</c:v>
                </c:pt>
                <c:pt idx="329">
                  <c:v>330.24586060000001</c:v>
                </c:pt>
                <c:pt idx="330">
                  <c:v>331.24578760000009</c:v>
                </c:pt>
                <c:pt idx="331">
                  <c:v>332.24594559999991</c:v>
                </c:pt>
                <c:pt idx="332">
                  <c:v>333.26143860000002</c:v>
                </c:pt>
                <c:pt idx="333">
                  <c:v>334.26163059999999</c:v>
                </c:pt>
                <c:pt idx="334">
                  <c:v>335.26925959999994</c:v>
                </c:pt>
                <c:pt idx="335">
                  <c:v>336.2661806000001</c:v>
                </c:pt>
                <c:pt idx="336">
                  <c:v>337.26983560000008</c:v>
                </c:pt>
                <c:pt idx="337">
                  <c:v>338.28567659999999</c:v>
                </c:pt>
                <c:pt idx="338">
                  <c:v>339.28571860000011</c:v>
                </c:pt>
                <c:pt idx="339">
                  <c:v>340.28594659999999</c:v>
                </c:pt>
                <c:pt idx="340">
                  <c:v>341.28569859999993</c:v>
                </c:pt>
                <c:pt idx="341">
                  <c:v>342.27710460000003</c:v>
                </c:pt>
                <c:pt idx="342">
                  <c:v>343.27689759999998</c:v>
                </c:pt>
                <c:pt idx="343">
                  <c:v>344.28374860000008</c:v>
                </c:pt>
                <c:pt idx="344">
                  <c:v>345.28355959999999</c:v>
                </c:pt>
                <c:pt idx="345">
                  <c:v>346.29042060000006</c:v>
                </c:pt>
                <c:pt idx="346">
                  <c:v>347.28998460000003</c:v>
                </c:pt>
                <c:pt idx="347">
                  <c:v>348.28797559999998</c:v>
                </c:pt>
                <c:pt idx="348">
                  <c:v>349.28436959999999</c:v>
                </c:pt>
                <c:pt idx="349">
                  <c:v>350.29091760000006</c:v>
                </c:pt>
                <c:pt idx="350">
                  <c:v>351.29068060000009</c:v>
                </c:pt>
                <c:pt idx="351">
                  <c:v>352.29138259999991</c:v>
                </c:pt>
                <c:pt idx="352">
                  <c:v>353.29069660000005</c:v>
                </c:pt>
                <c:pt idx="353">
                  <c:v>354.28136459999996</c:v>
                </c:pt>
                <c:pt idx="354">
                  <c:v>355.2823906000001</c:v>
                </c:pt>
                <c:pt idx="355">
                  <c:v>356.2893626</c:v>
                </c:pt>
                <c:pt idx="356">
                  <c:v>357.28935260000003</c:v>
                </c:pt>
                <c:pt idx="357">
                  <c:v>358.28910459999997</c:v>
                </c:pt>
                <c:pt idx="358">
                  <c:v>359.28883259999998</c:v>
                </c:pt>
                <c:pt idx="359">
                  <c:v>360.2898525999999</c:v>
                </c:pt>
                <c:pt idx="360">
                  <c:v>361.28953159999992</c:v>
                </c:pt>
                <c:pt idx="361">
                  <c:v>362.28358959999991</c:v>
                </c:pt>
                <c:pt idx="362">
                  <c:v>363.29004559999998</c:v>
                </c:pt>
                <c:pt idx="363">
                  <c:v>364.28460560000008</c:v>
                </c:pt>
                <c:pt idx="364">
                  <c:v>365.29117259999998</c:v>
                </c:pt>
                <c:pt idx="365">
                  <c:v>366.28175460000011</c:v>
                </c:pt>
                <c:pt idx="366">
                  <c:v>367.28152960000011</c:v>
                </c:pt>
                <c:pt idx="367">
                  <c:v>368.28129760000002</c:v>
                </c:pt>
                <c:pt idx="368">
                  <c:v>369.29636759999994</c:v>
                </c:pt>
                <c:pt idx="369">
                  <c:v>370.32048759999998</c:v>
                </c:pt>
                <c:pt idx="370">
                  <c:v>371.33830059999991</c:v>
                </c:pt>
                <c:pt idx="371">
                  <c:v>372.33755760000008</c:v>
                </c:pt>
                <c:pt idx="372">
                  <c:v>373.35425959999998</c:v>
                </c:pt>
                <c:pt idx="373">
                  <c:v>374.37027160000002</c:v>
                </c:pt>
                <c:pt idx="374">
                  <c:v>375.37003959999993</c:v>
                </c:pt>
                <c:pt idx="375">
                  <c:v>376.37804759999995</c:v>
                </c:pt>
                <c:pt idx="376">
                  <c:v>377.37747659999991</c:v>
                </c:pt>
                <c:pt idx="377">
                  <c:v>378.37735459999999</c:v>
                </c:pt>
                <c:pt idx="378">
                  <c:v>379.3807655999999</c:v>
                </c:pt>
                <c:pt idx="379">
                  <c:v>380.39656760000003</c:v>
                </c:pt>
                <c:pt idx="380">
                  <c:v>381.41269860000011</c:v>
                </c:pt>
                <c:pt idx="381">
                  <c:v>382.41620859999989</c:v>
                </c:pt>
                <c:pt idx="382">
                  <c:v>383.41626659999997</c:v>
                </c:pt>
                <c:pt idx="383">
                  <c:v>384.4160296</c:v>
                </c:pt>
                <c:pt idx="384">
                  <c:v>385.41020460000004</c:v>
                </c:pt>
                <c:pt idx="385">
                  <c:v>386.4100006000001</c:v>
                </c:pt>
                <c:pt idx="386">
                  <c:v>387.40977960000009</c:v>
                </c:pt>
                <c:pt idx="387">
                  <c:v>388.40950859999998</c:v>
                </c:pt>
                <c:pt idx="388">
                  <c:v>389.40920759999995</c:v>
                </c:pt>
                <c:pt idx="389">
                  <c:v>390.4165296000001</c:v>
                </c:pt>
                <c:pt idx="390">
                  <c:v>391.40278859999989</c:v>
                </c:pt>
                <c:pt idx="391">
                  <c:v>392.40282359999992</c:v>
                </c:pt>
                <c:pt idx="392">
                  <c:v>393.4025266000001</c:v>
                </c:pt>
                <c:pt idx="393">
                  <c:v>394.40264860000002</c:v>
                </c:pt>
                <c:pt idx="394">
                  <c:v>395.40232059999994</c:v>
                </c:pt>
                <c:pt idx="395">
                  <c:v>396.40371359999995</c:v>
                </c:pt>
                <c:pt idx="396">
                  <c:v>397.40355460000001</c:v>
                </c:pt>
                <c:pt idx="397">
                  <c:v>398.4032886</c:v>
                </c:pt>
                <c:pt idx="398">
                  <c:v>399.40307260000009</c:v>
                </c:pt>
                <c:pt idx="399">
                  <c:v>400.41181959999994</c:v>
                </c:pt>
                <c:pt idx="400">
                  <c:v>401.41185760000008</c:v>
                </c:pt>
                <c:pt idx="401">
                  <c:v>402.41951760000006</c:v>
                </c:pt>
                <c:pt idx="402">
                  <c:v>403.43496959999993</c:v>
                </c:pt>
                <c:pt idx="403">
                  <c:v>404.46016559999998</c:v>
                </c:pt>
                <c:pt idx="404">
                  <c:v>405.46000260000005</c:v>
                </c:pt>
                <c:pt idx="405">
                  <c:v>406.47079660000009</c:v>
                </c:pt>
                <c:pt idx="406">
                  <c:v>407.48645160000001</c:v>
                </c:pt>
                <c:pt idx="407">
                  <c:v>408.50177159999998</c:v>
                </c:pt>
                <c:pt idx="408">
                  <c:v>409.50136659999998</c:v>
                </c:pt>
                <c:pt idx="409">
                  <c:v>410.51017359999992</c:v>
                </c:pt>
                <c:pt idx="410">
                  <c:v>411.50967259999993</c:v>
                </c:pt>
                <c:pt idx="411">
                  <c:v>412.51105460000008</c:v>
                </c:pt>
                <c:pt idx="412">
                  <c:v>413.50169260000007</c:v>
                </c:pt>
                <c:pt idx="413">
                  <c:v>414.50170260000004</c:v>
                </c:pt>
                <c:pt idx="414">
                  <c:v>415.50163259999999</c:v>
                </c:pt>
                <c:pt idx="415">
                  <c:v>416.51080159999992</c:v>
                </c:pt>
                <c:pt idx="416">
                  <c:v>417.51055659999997</c:v>
                </c:pt>
                <c:pt idx="417">
                  <c:v>418.50494060000005</c:v>
                </c:pt>
                <c:pt idx="418">
                  <c:v>419.50470859999996</c:v>
                </c:pt>
                <c:pt idx="419">
                  <c:v>420.50476959999992</c:v>
                </c:pt>
                <c:pt idx="420">
                  <c:v>421.49986960000001</c:v>
                </c:pt>
                <c:pt idx="421">
                  <c:v>422.50035660000003</c:v>
                </c:pt>
                <c:pt idx="422">
                  <c:v>423.50890759999993</c:v>
                </c:pt>
                <c:pt idx="423">
                  <c:v>424.50864060000004</c:v>
                </c:pt>
                <c:pt idx="424">
                  <c:v>425.5101916000001</c:v>
                </c:pt>
                <c:pt idx="425">
                  <c:v>426.50991760000011</c:v>
                </c:pt>
                <c:pt idx="426">
                  <c:v>427.50976760000003</c:v>
                </c:pt>
                <c:pt idx="427">
                  <c:v>428.51015559999996</c:v>
                </c:pt>
                <c:pt idx="428">
                  <c:v>429.52606459999993</c:v>
                </c:pt>
                <c:pt idx="429">
                  <c:v>430.54177559999994</c:v>
                </c:pt>
                <c:pt idx="430">
                  <c:v>431.54136960000005</c:v>
                </c:pt>
                <c:pt idx="431">
                  <c:v>432.5411696000001</c:v>
                </c:pt>
                <c:pt idx="432">
                  <c:v>433.54091560000006</c:v>
                </c:pt>
                <c:pt idx="433">
                  <c:v>434.54092960000003</c:v>
                </c:pt>
                <c:pt idx="434">
                  <c:v>435.53492759999995</c:v>
                </c:pt>
                <c:pt idx="435">
                  <c:v>436.53756159999989</c:v>
                </c:pt>
                <c:pt idx="436">
                  <c:v>437.53712259999998</c:v>
                </c:pt>
                <c:pt idx="437">
                  <c:v>438.53685659999996</c:v>
                </c:pt>
                <c:pt idx="438">
                  <c:v>439.53707159999999</c:v>
                </c:pt>
                <c:pt idx="439">
                  <c:v>440.53666360000011</c:v>
                </c:pt>
                <c:pt idx="440">
                  <c:v>441.53641160000006</c:v>
                </c:pt>
                <c:pt idx="441">
                  <c:v>442.53740259999995</c:v>
                </c:pt>
                <c:pt idx="442">
                  <c:v>443.53701959999989</c:v>
                </c:pt>
                <c:pt idx="443">
                  <c:v>444.52843159999998</c:v>
                </c:pt>
                <c:pt idx="444">
                  <c:v>445.52890860000002</c:v>
                </c:pt>
                <c:pt idx="445">
                  <c:v>446.53813760000003</c:v>
                </c:pt>
                <c:pt idx="446">
                  <c:v>447.53510460000007</c:v>
                </c:pt>
                <c:pt idx="447">
                  <c:v>448.54769660000011</c:v>
                </c:pt>
                <c:pt idx="448">
                  <c:v>449.56666059999998</c:v>
                </c:pt>
                <c:pt idx="449">
                  <c:v>450.56645359999993</c:v>
                </c:pt>
                <c:pt idx="450">
                  <c:v>451.5818276</c:v>
                </c:pt>
                <c:pt idx="451">
                  <c:v>452.58126259999995</c:v>
                </c:pt>
                <c:pt idx="452">
                  <c:v>453.58807359999992</c:v>
                </c:pt>
                <c:pt idx="453">
                  <c:v>454.59722860000011</c:v>
                </c:pt>
                <c:pt idx="454">
                  <c:v>455.61980259999996</c:v>
                </c:pt>
                <c:pt idx="455">
                  <c:v>456.63567160000002</c:v>
                </c:pt>
                <c:pt idx="456">
                  <c:v>457.63534559999994</c:v>
                </c:pt>
                <c:pt idx="457">
                  <c:v>458.63557160000005</c:v>
                </c:pt>
                <c:pt idx="458">
                  <c:v>459.62927760000002</c:v>
                </c:pt>
                <c:pt idx="459">
                  <c:v>460.62896959999989</c:v>
                </c:pt>
                <c:pt idx="460">
                  <c:v>461.62880059999998</c:v>
                </c:pt>
                <c:pt idx="461">
                  <c:v>462.63858159999995</c:v>
                </c:pt>
                <c:pt idx="462">
                  <c:v>463.63853059999997</c:v>
                </c:pt>
                <c:pt idx="463">
                  <c:v>464.63858860000005</c:v>
                </c:pt>
                <c:pt idx="464">
                  <c:v>465.63895959999991</c:v>
                </c:pt>
                <c:pt idx="465">
                  <c:v>466.65408559999992</c:v>
                </c:pt>
                <c:pt idx="466">
                  <c:v>467.65398060000007</c:v>
                </c:pt>
                <c:pt idx="467">
                  <c:v>468.66046060000008</c:v>
                </c:pt>
                <c:pt idx="468">
                  <c:v>469.66426460000002</c:v>
                </c:pt>
                <c:pt idx="469">
                  <c:v>470.67087259999994</c:v>
                </c:pt>
                <c:pt idx="470">
                  <c:v>471.68627659999993</c:v>
                </c:pt>
                <c:pt idx="471">
                  <c:v>472.7018336000001</c:v>
                </c:pt>
                <c:pt idx="472">
                  <c:v>473.70116559999997</c:v>
                </c:pt>
                <c:pt idx="473">
                  <c:v>474.70104560000004</c:v>
                </c:pt>
                <c:pt idx="474">
                  <c:v>475.7106475999999</c:v>
                </c:pt>
                <c:pt idx="475">
                  <c:v>476.71019860000001</c:v>
                </c:pt>
                <c:pt idx="476">
                  <c:v>477.70068259999994</c:v>
                </c:pt>
                <c:pt idx="477">
                  <c:v>478.70132059999992</c:v>
                </c:pt>
                <c:pt idx="478">
                  <c:v>479.71108660000004</c:v>
                </c:pt>
                <c:pt idx="479">
                  <c:v>480.71086459999992</c:v>
                </c:pt>
                <c:pt idx="480">
                  <c:v>481.71644859999992</c:v>
                </c:pt>
                <c:pt idx="481">
                  <c:v>482.73220459999993</c:v>
                </c:pt>
                <c:pt idx="482">
                  <c:v>483.74821459999998</c:v>
                </c:pt>
                <c:pt idx="483">
                  <c:v>484.74745860000007</c:v>
                </c:pt>
                <c:pt idx="484">
                  <c:v>485.76512660000003</c:v>
                </c:pt>
                <c:pt idx="485">
                  <c:v>486.76501260000009</c:v>
                </c:pt>
                <c:pt idx="486">
                  <c:v>487.76481160000003</c:v>
                </c:pt>
                <c:pt idx="487">
                  <c:v>488.76154059999999</c:v>
                </c:pt>
                <c:pt idx="488">
                  <c:v>489.76313060000007</c:v>
                </c:pt>
                <c:pt idx="489">
                  <c:v>490.77754060000007</c:v>
                </c:pt>
                <c:pt idx="490">
                  <c:v>491.78628159999994</c:v>
                </c:pt>
                <c:pt idx="491">
                  <c:v>492.78677760000005</c:v>
                </c:pt>
                <c:pt idx="492">
                  <c:v>493.78743959999997</c:v>
                </c:pt>
                <c:pt idx="493">
                  <c:v>494.78740960000005</c:v>
                </c:pt>
                <c:pt idx="494">
                  <c:v>495.78721960000007</c:v>
                </c:pt>
                <c:pt idx="495">
                  <c:v>496.78751560000001</c:v>
                </c:pt>
                <c:pt idx="496">
                  <c:v>497.8029226000001</c:v>
                </c:pt>
                <c:pt idx="497">
                  <c:v>498.81846560000008</c:v>
                </c:pt>
                <c:pt idx="498">
                  <c:v>499.83516159999999</c:v>
                </c:pt>
                <c:pt idx="499">
                  <c:v>500.83519359999991</c:v>
                </c:pt>
                <c:pt idx="500">
                  <c:v>501.8350296000001</c:v>
                </c:pt>
                <c:pt idx="501">
                  <c:v>502.83444159999999</c:v>
                </c:pt>
                <c:pt idx="502">
                  <c:v>503.8288606000001</c:v>
                </c:pt>
                <c:pt idx="503">
                  <c:v>504.82853460000001</c:v>
                </c:pt>
                <c:pt idx="504">
                  <c:v>505.84509359999993</c:v>
                </c:pt>
                <c:pt idx="505">
                  <c:v>506.85695559999999</c:v>
                </c:pt>
                <c:pt idx="506">
                  <c:v>507.87934259999997</c:v>
                </c:pt>
                <c:pt idx="507">
                  <c:v>508.87315760000001</c:v>
                </c:pt>
                <c:pt idx="508">
                  <c:v>509.87996960000009</c:v>
                </c:pt>
                <c:pt idx="509">
                  <c:v>510.87974959999997</c:v>
                </c:pt>
                <c:pt idx="510">
                  <c:v>511.8794605999999</c:v>
                </c:pt>
                <c:pt idx="511">
                  <c:v>512.88105059999998</c:v>
                </c:pt>
                <c:pt idx="512">
                  <c:v>513.89648459999989</c:v>
                </c:pt>
                <c:pt idx="513">
                  <c:v>514.91217260000008</c:v>
                </c:pt>
                <c:pt idx="514">
                  <c:v>515.91912559999992</c:v>
                </c:pt>
                <c:pt idx="515">
                  <c:v>516.9188686</c:v>
                </c:pt>
                <c:pt idx="516">
                  <c:v>517.93138260000001</c:v>
                </c:pt>
                <c:pt idx="517">
                  <c:v>518.93838460000006</c:v>
                </c:pt>
                <c:pt idx="518">
                  <c:v>519.93825459999994</c:v>
                </c:pt>
                <c:pt idx="519">
                  <c:v>520.96022560000006</c:v>
                </c:pt>
                <c:pt idx="520">
                  <c:v>521.96830960000011</c:v>
                </c:pt>
                <c:pt idx="521">
                  <c:v>522.99397760000011</c:v>
                </c:pt>
                <c:pt idx="522">
                  <c:v>523.99388060000001</c:v>
                </c:pt>
                <c:pt idx="523">
                  <c:v>525.01047360000007</c:v>
                </c:pt>
                <c:pt idx="524">
                  <c:v>526.01098660000002</c:v>
                </c:pt>
                <c:pt idx="525">
                  <c:v>527.01089060000004</c:v>
                </c:pt>
                <c:pt idx="526">
                  <c:v>528.01051359999997</c:v>
                </c:pt>
                <c:pt idx="527">
                  <c:v>529.01071159999992</c:v>
                </c:pt>
                <c:pt idx="528">
                  <c:v>530.02572860000009</c:v>
                </c:pt>
                <c:pt idx="529">
                  <c:v>531.04083560000004</c:v>
                </c:pt>
                <c:pt idx="530">
                  <c:v>532.04087460000005</c:v>
                </c:pt>
                <c:pt idx="531">
                  <c:v>533.04032159999997</c:v>
                </c:pt>
                <c:pt idx="532">
                  <c:v>534.04031060000011</c:v>
                </c:pt>
                <c:pt idx="533">
                  <c:v>535.0400446000001</c:v>
                </c:pt>
                <c:pt idx="534">
                  <c:v>536.03969460000008</c:v>
                </c:pt>
                <c:pt idx="535">
                  <c:v>537.03948059999993</c:v>
                </c:pt>
                <c:pt idx="536">
                  <c:v>538.03382660000011</c:v>
                </c:pt>
                <c:pt idx="537">
                  <c:v>539.03394060000005</c:v>
                </c:pt>
                <c:pt idx="538">
                  <c:v>540.03401860000008</c:v>
                </c:pt>
                <c:pt idx="539">
                  <c:v>541.02737359999992</c:v>
                </c:pt>
                <c:pt idx="540">
                  <c:v>542.04288659999997</c:v>
                </c:pt>
                <c:pt idx="541">
                  <c:v>543.06509460000007</c:v>
                </c:pt>
                <c:pt idx="542">
                  <c:v>544.06511159999991</c:v>
                </c:pt>
                <c:pt idx="543">
                  <c:v>545.08080960000007</c:v>
                </c:pt>
                <c:pt idx="544">
                  <c:v>546.09031260000006</c:v>
                </c:pt>
                <c:pt idx="545">
                  <c:v>547.08989560000009</c:v>
                </c:pt>
                <c:pt idx="546">
                  <c:v>548.11235860000011</c:v>
                </c:pt>
                <c:pt idx="547">
                  <c:v>549.12836459999994</c:v>
                </c:pt>
                <c:pt idx="548">
                  <c:v>550.15056359999994</c:v>
                </c:pt>
                <c:pt idx="549">
                  <c:v>551.15042259999996</c:v>
                </c:pt>
                <c:pt idx="550">
                  <c:v>552.15007360000004</c:v>
                </c:pt>
                <c:pt idx="551">
                  <c:v>553.16560260000006</c:v>
                </c:pt>
                <c:pt idx="552">
                  <c:v>554.16605559999994</c:v>
                </c:pt>
                <c:pt idx="553">
                  <c:v>555.16592259999993</c:v>
                </c:pt>
                <c:pt idx="554">
                  <c:v>556.16595460000008</c:v>
                </c:pt>
                <c:pt idx="555">
                  <c:v>557.1673366</c:v>
                </c:pt>
                <c:pt idx="556">
                  <c:v>558.16753760000006</c:v>
                </c:pt>
                <c:pt idx="557">
                  <c:v>559.18311360000007</c:v>
                </c:pt>
                <c:pt idx="558">
                  <c:v>560.17140859999995</c:v>
                </c:pt>
                <c:pt idx="559">
                  <c:v>561.17119460000004</c:v>
                </c:pt>
                <c:pt idx="560">
                  <c:v>562.18498060000002</c:v>
                </c:pt>
                <c:pt idx="561">
                  <c:v>563.18545859999995</c:v>
                </c:pt>
                <c:pt idx="562">
                  <c:v>564.20789760000002</c:v>
                </c:pt>
                <c:pt idx="563">
                  <c:v>565.20968259999995</c:v>
                </c:pt>
                <c:pt idx="564">
                  <c:v>566.20940560000008</c:v>
                </c:pt>
                <c:pt idx="565">
                  <c:v>567.2249746</c:v>
                </c:pt>
                <c:pt idx="566">
                  <c:v>568.22496460000002</c:v>
                </c:pt>
                <c:pt idx="567">
                  <c:v>569.24068860000011</c:v>
                </c:pt>
                <c:pt idx="568">
                  <c:v>570.25579659999994</c:v>
                </c:pt>
                <c:pt idx="569">
                  <c:v>571.26584060000005</c:v>
                </c:pt>
                <c:pt idx="570">
                  <c:v>572.27444059999993</c:v>
                </c:pt>
                <c:pt idx="571">
                  <c:v>573.27412060000006</c:v>
                </c:pt>
                <c:pt idx="572">
                  <c:v>574.29003760000001</c:v>
                </c:pt>
                <c:pt idx="573">
                  <c:v>575.29001560000006</c:v>
                </c:pt>
                <c:pt idx="574">
                  <c:v>576.29029760000003</c:v>
                </c:pt>
                <c:pt idx="575">
                  <c:v>577.28991360000009</c:v>
                </c:pt>
                <c:pt idx="576">
                  <c:v>578.29013759999998</c:v>
                </c:pt>
                <c:pt idx="577">
                  <c:v>579.30568859999994</c:v>
                </c:pt>
                <c:pt idx="578">
                  <c:v>580.31587560000003</c:v>
                </c:pt>
                <c:pt idx="579">
                  <c:v>581.33017760000007</c:v>
                </c:pt>
                <c:pt idx="580">
                  <c:v>582.32987159999993</c:v>
                </c:pt>
                <c:pt idx="581">
                  <c:v>583.33111559999998</c:v>
                </c:pt>
                <c:pt idx="582">
                  <c:v>584.33077559999992</c:v>
                </c:pt>
                <c:pt idx="583">
                  <c:v>585.3307056000001</c:v>
                </c:pt>
                <c:pt idx="584">
                  <c:v>586.33054459999994</c:v>
                </c:pt>
                <c:pt idx="585">
                  <c:v>587.3307506000001</c:v>
                </c:pt>
                <c:pt idx="586">
                  <c:v>588.34711059999995</c:v>
                </c:pt>
                <c:pt idx="587">
                  <c:v>589.3627156</c:v>
                </c:pt>
                <c:pt idx="588">
                  <c:v>590.35529059999999</c:v>
                </c:pt>
                <c:pt idx="589">
                  <c:v>591.37060360000009</c:v>
                </c:pt>
                <c:pt idx="590">
                  <c:v>592.38590560000011</c:v>
                </c:pt>
                <c:pt idx="591">
                  <c:v>593.3798655999999</c:v>
                </c:pt>
                <c:pt idx="592">
                  <c:v>594.37973959999999</c:v>
                </c:pt>
                <c:pt idx="593">
                  <c:v>595.3860365999999</c:v>
                </c:pt>
                <c:pt idx="594">
                  <c:v>596.38314360000004</c:v>
                </c:pt>
                <c:pt idx="595">
                  <c:v>597.3772586</c:v>
                </c:pt>
                <c:pt idx="596">
                  <c:v>598.37692160000006</c:v>
                </c:pt>
                <c:pt idx="597">
                  <c:v>599.39799259999995</c:v>
                </c:pt>
                <c:pt idx="598">
                  <c:v>600.41376360000004</c:v>
                </c:pt>
                <c:pt idx="599">
                  <c:v>601.41531759999998</c:v>
                </c:pt>
                <c:pt idx="600">
                  <c:v>602.41502259999993</c:v>
                </c:pt>
                <c:pt idx="601">
                  <c:v>603.41513860000009</c:v>
                </c:pt>
                <c:pt idx="602">
                  <c:v>604.41479959999992</c:v>
                </c:pt>
                <c:pt idx="603">
                  <c:v>605.41667060000009</c:v>
                </c:pt>
                <c:pt idx="604">
                  <c:v>606.40778960000011</c:v>
                </c:pt>
                <c:pt idx="605">
                  <c:v>607.40749559999995</c:v>
                </c:pt>
                <c:pt idx="606">
                  <c:v>608.4076536</c:v>
                </c:pt>
                <c:pt idx="607">
                  <c:v>609.4078806</c:v>
                </c:pt>
                <c:pt idx="608">
                  <c:v>610.40814660000001</c:v>
                </c:pt>
                <c:pt idx="609">
                  <c:v>611.40935059999993</c:v>
                </c:pt>
                <c:pt idx="610">
                  <c:v>612.4129195999999</c:v>
                </c:pt>
                <c:pt idx="611">
                  <c:v>613.41277459999992</c:v>
                </c:pt>
                <c:pt idx="612">
                  <c:v>614.41295859999991</c:v>
                </c:pt>
                <c:pt idx="613">
                  <c:v>615.40971659999991</c:v>
                </c:pt>
                <c:pt idx="614">
                  <c:v>616.41048959999989</c:v>
                </c:pt>
                <c:pt idx="615">
                  <c:v>617.41066460000002</c:v>
                </c:pt>
                <c:pt idx="616">
                  <c:v>618.41402560000006</c:v>
                </c:pt>
                <c:pt idx="617">
                  <c:v>619.4022496</c:v>
                </c:pt>
                <c:pt idx="618">
                  <c:v>620.4090506</c:v>
                </c:pt>
                <c:pt idx="619">
                  <c:v>621.40944960000002</c:v>
                </c:pt>
                <c:pt idx="620">
                  <c:v>622.40929260000007</c:v>
                </c:pt>
                <c:pt idx="621">
                  <c:v>623.40903759999992</c:v>
                </c:pt>
                <c:pt idx="622">
                  <c:v>624.4095956000001</c:v>
                </c:pt>
                <c:pt idx="623">
                  <c:v>625.41589060000001</c:v>
                </c:pt>
                <c:pt idx="624">
                  <c:v>626.40982159999999</c:v>
                </c:pt>
                <c:pt idx="625">
                  <c:v>627.40938759999995</c:v>
                </c:pt>
                <c:pt idx="626">
                  <c:v>628.40214259999993</c:v>
                </c:pt>
                <c:pt idx="627">
                  <c:v>629.4154446</c:v>
                </c:pt>
                <c:pt idx="628">
                  <c:v>630.40633460000004</c:v>
                </c:pt>
                <c:pt idx="629">
                  <c:v>631.40437659999998</c:v>
                </c:pt>
                <c:pt idx="630">
                  <c:v>632.40462959999991</c:v>
                </c:pt>
                <c:pt idx="631">
                  <c:v>633.40458360000002</c:v>
                </c:pt>
                <c:pt idx="632">
                  <c:v>634.40455059999999</c:v>
                </c:pt>
                <c:pt idx="633">
                  <c:v>635.41175159999989</c:v>
                </c:pt>
                <c:pt idx="634">
                  <c:v>636.41794860000005</c:v>
                </c:pt>
                <c:pt idx="635">
                  <c:v>637.43033360000004</c:v>
                </c:pt>
                <c:pt idx="636">
                  <c:v>638.43775060000007</c:v>
                </c:pt>
                <c:pt idx="637">
                  <c:v>639.45449759999997</c:v>
                </c:pt>
                <c:pt idx="638">
                  <c:v>640.4559276</c:v>
                </c:pt>
                <c:pt idx="639">
                  <c:v>641.45640460000004</c:v>
                </c:pt>
                <c:pt idx="640">
                  <c:v>642.46093560000008</c:v>
                </c:pt>
                <c:pt idx="641">
                  <c:v>643.45203659999993</c:v>
                </c:pt>
                <c:pt idx="642">
                  <c:v>644.45250660000011</c:v>
                </c:pt>
                <c:pt idx="643">
                  <c:v>645.47473059999993</c:v>
                </c:pt>
                <c:pt idx="644">
                  <c:v>646.49013459999992</c:v>
                </c:pt>
                <c:pt idx="645">
                  <c:v>647.50301160000004</c:v>
                </c:pt>
                <c:pt idx="646">
                  <c:v>648.50260159999993</c:v>
                </c:pt>
                <c:pt idx="647">
                  <c:v>649.50827060000006</c:v>
                </c:pt>
                <c:pt idx="648">
                  <c:v>650.50825759999998</c:v>
                </c:pt>
                <c:pt idx="649">
                  <c:v>651.50783159999992</c:v>
                </c:pt>
                <c:pt idx="650">
                  <c:v>652.50318560000005</c:v>
                </c:pt>
                <c:pt idx="651">
                  <c:v>653.51974059999998</c:v>
                </c:pt>
                <c:pt idx="652">
                  <c:v>654.53782159999992</c:v>
                </c:pt>
                <c:pt idx="653">
                  <c:v>655.52706760000001</c:v>
                </c:pt>
                <c:pt idx="654">
                  <c:v>656.53372059999992</c:v>
                </c:pt>
                <c:pt idx="655">
                  <c:v>657.53656959999989</c:v>
                </c:pt>
                <c:pt idx="656">
                  <c:v>658.55010160000006</c:v>
                </c:pt>
                <c:pt idx="657">
                  <c:v>659.55927859999997</c:v>
                </c:pt>
                <c:pt idx="658">
                  <c:v>660.5751585999999</c:v>
                </c:pt>
                <c:pt idx="659">
                  <c:v>661.57458560000009</c:v>
                </c:pt>
                <c:pt idx="660">
                  <c:v>662.57400460000008</c:v>
                </c:pt>
                <c:pt idx="661">
                  <c:v>663.57416560000001</c:v>
                </c:pt>
                <c:pt idx="662">
                  <c:v>664.5839496000001</c:v>
                </c:pt>
                <c:pt idx="663">
                  <c:v>665.58438860000001</c:v>
                </c:pt>
                <c:pt idx="664">
                  <c:v>666.6002876</c:v>
                </c:pt>
                <c:pt idx="665">
                  <c:v>667.61562959999992</c:v>
                </c:pt>
                <c:pt idx="666">
                  <c:v>668.61515359999999</c:v>
                </c:pt>
                <c:pt idx="667">
                  <c:v>669.63063860000011</c:v>
                </c:pt>
                <c:pt idx="668">
                  <c:v>670.63125760000003</c:v>
                </c:pt>
                <c:pt idx="669">
                  <c:v>671.63080459999992</c:v>
                </c:pt>
                <c:pt idx="670">
                  <c:v>672.63103159999991</c:v>
                </c:pt>
                <c:pt idx="671">
                  <c:v>673.63082559999998</c:v>
                </c:pt>
                <c:pt idx="672">
                  <c:v>674.63062459999992</c:v>
                </c:pt>
                <c:pt idx="673">
                  <c:v>675.63042360000009</c:v>
                </c:pt>
                <c:pt idx="674">
                  <c:v>676.63018160000001</c:v>
                </c:pt>
                <c:pt idx="675">
                  <c:v>677.6304055999999</c:v>
                </c:pt>
                <c:pt idx="676">
                  <c:v>678.64559060000011</c:v>
                </c:pt>
                <c:pt idx="677">
                  <c:v>679.6471626</c:v>
                </c:pt>
                <c:pt idx="678">
                  <c:v>680.64728160000004</c:v>
                </c:pt>
                <c:pt idx="679">
                  <c:v>681.66275160000009</c:v>
                </c:pt>
                <c:pt idx="680">
                  <c:v>682.65719760000002</c:v>
                </c:pt>
                <c:pt idx="681">
                  <c:v>683.65746459999991</c:v>
                </c:pt>
                <c:pt idx="682">
                  <c:v>684.65728360000003</c:v>
                </c:pt>
                <c:pt idx="683">
                  <c:v>685.66031960000009</c:v>
                </c:pt>
                <c:pt idx="684">
                  <c:v>686.65944659999991</c:v>
                </c:pt>
                <c:pt idx="685">
                  <c:v>687.66608059999999</c:v>
                </c:pt>
                <c:pt idx="686">
                  <c:v>688.6631946</c:v>
                </c:pt>
                <c:pt idx="687">
                  <c:v>689.65394960000003</c:v>
                </c:pt>
                <c:pt idx="688">
                  <c:v>690.65339059999997</c:v>
                </c:pt>
                <c:pt idx="689">
                  <c:v>691.65365659999998</c:v>
                </c:pt>
                <c:pt idx="690">
                  <c:v>692.65404760000001</c:v>
                </c:pt>
                <c:pt idx="691">
                  <c:v>693.65389959999993</c:v>
                </c:pt>
                <c:pt idx="692">
                  <c:v>694.65425959999993</c:v>
                </c:pt>
                <c:pt idx="693">
                  <c:v>695.66092559999993</c:v>
                </c:pt>
                <c:pt idx="694">
                  <c:v>696.66084359999991</c:v>
                </c:pt>
                <c:pt idx="695">
                  <c:v>697.65507759999991</c:v>
                </c:pt>
                <c:pt idx="696">
                  <c:v>698.66179860000011</c:v>
                </c:pt>
                <c:pt idx="697">
                  <c:v>699.66198759999997</c:v>
                </c:pt>
                <c:pt idx="698">
                  <c:v>700.66267659999994</c:v>
                </c:pt>
                <c:pt idx="699">
                  <c:v>701.65703759999997</c:v>
                </c:pt>
                <c:pt idx="700">
                  <c:v>702.65908360000003</c:v>
                </c:pt>
                <c:pt idx="701">
                  <c:v>703.65587660000006</c:v>
                </c:pt>
                <c:pt idx="702">
                  <c:v>704.65583960000004</c:v>
                </c:pt>
                <c:pt idx="703">
                  <c:v>705.66835859999992</c:v>
                </c:pt>
                <c:pt idx="704">
                  <c:v>706.6681966000001</c:v>
                </c:pt>
                <c:pt idx="705">
                  <c:v>707.68356360000007</c:v>
                </c:pt>
                <c:pt idx="706">
                  <c:v>708.68346259999998</c:v>
                </c:pt>
                <c:pt idx="707">
                  <c:v>709.69901260000006</c:v>
                </c:pt>
                <c:pt idx="708">
                  <c:v>710.69929559999991</c:v>
                </c:pt>
                <c:pt idx="709">
                  <c:v>711.69923659999995</c:v>
                </c:pt>
                <c:pt idx="710">
                  <c:v>712.71518059999994</c:v>
                </c:pt>
                <c:pt idx="711">
                  <c:v>713.71518459999993</c:v>
                </c:pt>
                <c:pt idx="712">
                  <c:v>714.73036559999991</c:v>
                </c:pt>
                <c:pt idx="713">
                  <c:v>715.73034660000008</c:v>
                </c:pt>
                <c:pt idx="714">
                  <c:v>716.73039059999996</c:v>
                </c:pt>
                <c:pt idx="715">
                  <c:v>717.74607459999993</c:v>
                </c:pt>
                <c:pt idx="716">
                  <c:v>718.74569859999997</c:v>
                </c:pt>
                <c:pt idx="717">
                  <c:v>719.74903659999995</c:v>
                </c:pt>
                <c:pt idx="718">
                  <c:v>720.74921659999995</c:v>
                </c:pt>
                <c:pt idx="719">
                  <c:v>721.74869459999991</c:v>
                </c:pt>
                <c:pt idx="720">
                  <c:v>722.74870260000012</c:v>
                </c:pt>
                <c:pt idx="721">
                  <c:v>723.7484816000001</c:v>
                </c:pt>
                <c:pt idx="722">
                  <c:v>724.7478936</c:v>
                </c:pt>
                <c:pt idx="723">
                  <c:v>725.74799159999998</c:v>
                </c:pt>
                <c:pt idx="724">
                  <c:v>726.74867560000007</c:v>
                </c:pt>
                <c:pt idx="725">
                  <c:v>727.74870759999999</c:v>
                </c:pt>
                <c:pt idx="726">
                  <c:v>728.74886360000005</c:v>
                </c:pt>
                <c:pt idx="727">
                  <c:v>729.77012160000004</c:v>
                </c:pt>
                <c:pt idx="728">
                  <c:v>730.7702706</c:v>
                </c:pt>
                <c:pt idx="729">
                  <c:v>731.77219360000004</c:v>
                </c:pt>
                <c:pt idx="730">
                  <c:v>732.77931360000002</c:v>
                </c:pt>
                <c:pt idx="731">
                  <c:v>733.77907660000005</c:v>
                </c:pt>
                <c:pt idx="732">
                  <c:v>734.77995460000011</c:v>
                </c:pt>
                <c:pt idx="733">
                  <c:v>735.77978260000009</c:v>
                </c:pt>
                <c:pt idx="734">
                  <c:v>736.77996860000007</c:v>
                </c:pt>
                <c:pt idx="735">
                  <c:v>737.77970159999995</c:v>
                </c:pt>
                <c:pt idx="736">
                  <c:v>738.7809456</c:v>
                </c:pt>
                <c:pt idx="737">
                  <c:v>739.78053260000002</c:v>
                </c:pt>
                <c:pt idx="738">
                  <c:v>740.78045259999999</c:v>
                </c:pt>
                <c:pt idx="739">
                  <c:v>741.7804086000001</c:v>
                </c:pt>
                <c:pt idx="740">
                  <c:v>742.7803985999999</c:v>
                </c:pt>
                <c:pt idx="741">
                  <c:v>743.77989660000003</c:v>
                </c:pt>
                <c:pt idx="742">
                  <c:v>744.79530260000001</c:v>
                </c:pt>
                <c:pt idx="743">
                  <c:v>745.8179525999999</c:v>
                </c:pt>
                <c:pt idx="744">
                  <c:v>746.81784560000006</c:v>
                </c:pt>
                <c:pt idx="745">
                  <c:v>747.83411159999991</c:v>
                </c:pt>
                <c:pt idx="746">
                  <c:v>748.83542860000011</c:v>
                </c:pt>
                <c:pt idx="747">
                  <c:v>749.85119860000009</c:v>
                </c:pt>
                <c:pt idx="748">
                  <c:v>750.8591636000001</c:v>
                </c:pt>
                <c:pt idx="749">
                  <c:v>751.85874960000001</c:v>
                </c:pt>
                <c:pt idx="750">
                  <c:v>752.87530960000004</c:v>
                </c:pt>
                <c:pt idx="751">
                  <c:v>753.87527159999991</c:v>
                </c:pt>
                <c:pt idx="752">
                  <c:v>754.87524159999998</c:v>
                </c:pt>
                <c:pt idx="753">
                  <c:v>755.87529960000006</c:v>
                </c:pt>
                <c:pt idx="754">
                  <c:v>756.87597660000006</c:v>
                </c:pt>
                <c:pt idx="755">
                  <c:v>757.87527960000011</c:v>
                </c:pt>
                <c:pt idx="756">
                  <c:v>758.87536960000011</c:v>
                </c:pt>
                <c:pt idx="757">
                  <c:v>759.89075359999993</c:v>
                </c:pt>
                <c:pt idx="758">
                  <c:v>760.89101959999994</c:v>
                </c:pt>
                <c:pt idx="759">
                  <c:v>761.89062560000002</c:v>
                </c:pt>
                <c:pt idx="760">
                  <c:v>762.8869345999999</c:v>
                </c:pt>
                <c:pt idx="761">
                  <c:v>763.90318159999993</c:v>
                </c:pt>
                <c:pt idx="762">
                  <c:v>764.90305960000001</c:v>
                </c:pt>
                <c:pt idx="763">
                  <c:v>765.91294560000006</c:v>
                </c:pt>
                <c:pt idx="764">
                  <c:v>766.91282660000002</c:v>
                </c:pt>
                <c:pt idx="765">
                  <c:v>767.91237359999991</c:v>
                </c:pt>
                <c:pt idx="766">
                  <c:v>768.90425759999994</c:v>
                </c:pt>
                <c:pt idx="767">
                  <c:v>769.91097859999991</c:v>
                </c:pt>
                <c:pt idx="768">
                  <c:v>770.91065959999992</c:v>
                </c:pt>
                <c:pt idx="769">
                  <c:v>771.91050659999996</c:v>
                </c:pt>
                <c:pt idx="770">
                  <c:v>772.91064159999996</c:v>
                </c:pt>
                <c:pt idx="771">
                  <c:v>773.91009860000008</c:v>
                </c:pt>
                <c:pt idx="772">
                  <c:v>774.92584660000011</c:v>
                </c:pt>
                <c:pt idx="773">
                  <c:v>775.9291346</c:v>
                </c:pt>
                <c:pt idx="774">
                  <c:v>776.94463859999996</c:v>
                </c:pt>
                <c:pt idx="775">
                  <c:v>777.9603775999999</c:v>
                </c:pt>
                <c:pt idx="776">
                  <c:v>778.95983660000002</c:v>
                </c:pt>
                <c:pt idx="777">
                  <c:v>779.9602526000001</c:v>
                </c:pt>
                <c:pt idx="778">
                  <c:v>780.96043759999998</c:v>
                </c:pt>
                <c:pt idx="779">
                  <c:v>781.96052359999999</c:v>
                </c:pt>
                <c:pt idx="780">
                  <c:v>782.9601176000001</c:v>
                </c:pt>
                <c:pt idx="781">
                  <c:v>783.9599326</c:v>
                </c:pt>
                <c:pt idx="782">
                  <c:v>784.95379759999992</c:v>
                </c:pt>
                <c:pt idx="783">
                  <c:v>785.9534056</c:v>
                </c:pt>
                <c:pt idx="784">
                  <c:v>786.95382160000008</c:v>
                </c:pt>
                <c:pt idx="785">
                  <c:v>787.9538055999999</c:v>
                </c:pt>
                <c:pt idx="786">
                  <c:v>788.96066160000009</c:v>
                </c:pt>
                <c:pt idx="787">
                  <c:v>789.9601146</c:v>
                </c:pt>
                <c:pt idx="788">
                  <c:v>790.96038360000011</c:v>
                </c:pt>
                <c:pt idx="789">
                  <c:v>791.96118159999992</c:v>
                </c:pt>
                <c:pt idx="790">
                  <c:v>792.9637616</c:v>
                </c:pt>
                <c:pt idx="791">
                  <c:v>793.9635366</c:v>
                </c:pt>
                <c:pt idx="792">
                  <c:v>794.96326359999989</c:v>
                </c:pt>
                <c:pt idx="793">
                  <c:v>795.97870760000001</c:v>
                </c:pt>
                <c:pt idx="794">
                  <c:v>796.97910060000004</c:v>
                </c:pt>
                <c:pt idx="795">
                  <c:v>797.97901860000002</c:v>
                </c:pt>
                <c:pt idx="796">
                  <c:v>798.96631759999991</c:v>
                </c:pt>
                <c:pt idx="797">
                  <c:v>799.98845460000007</c:v>
                </c:pt>
                <c:pt idx="798">
                  <c:v>801.00450359999991</c:v>
                </c:pt>
                <c:pt idx="799">
                  <c:v>802.00440260000005</c:v>
                </c:pt>
                <c:pt idx="800">
                  <c:v>803.00801860000001</c:v>
                </c:pt>
                <c:pt idx="801">
                  <c:v>804.00767760000008</c:v>
                </c:pt>
                <c:pt idx="802">
                  <c:v>805.00765460000002</c:v>
                </c:pt>
                <c:pt idx="803">
                  <c:v>806.00717060000011</c:v>
                </c:pt>
                <c:pt idx="804">
                  <c:v>807.0070776</c:v>
                </c:pt>
                <c:pt idx="805">
                  <c:v>808.00655159999997</c:v>
                </c:pt>
                <c:pt idx="806">
                  <c:v>809.02206860000001</c:v>
                </c:pt>
                <c:pt idx="807">
                  <c:v>810.02961460000006</c:v>
                </c:pt>
                <c:pt idx="808">
                  <c:v>811.02952860000005</c:v>
                </c:pt>
                <c:pt idx="809">
                  <c:v>812.0462035999999</c:v>
                </c:pt>
                <c:pt idx="810">
                  <c:v>813.04569659999993</c:v>
                </c:pt>
                <c:pt idx="811">
                  <c:v>814.06208360000005</c:v>
                </c:pt>
                <c:pt idx="812">
                  <c:v>815.07952960000011</c:v>
                </c:pt>
                <c:pt idx="813">
                  <c:v>816.08927859999994</c:v>
                </c:pt>
                <c:pt idx="814">
                  <c:v>817.08873859999994</c:v>
                </c:pt>
                <c:pt idx="815">
                  <c:v>818.08676760000003</c:v>
                </c:pt>
                <c:pt idx="816">
                  <c:v>819.07791960000009</c:v>
                </c:pt>
                <c:pt idx="817">
                  <c:v>820.07773659999998</c:v>
                </c:pt>
                <c:pt idx="818">
                  <c:v>821.07731160000003</c:v>
                </c:pt>
                <c:pt idx="819">
                  <c:v>822.0755666</c:v>
                </c:pt>
                <c:pt idx="820">
                  <c:v>823.08459659999994</c:v>
                </c:pt>
                <c:pt idx="821">
                  <c:v>824.08448360000011</c:v>
                </c:pt>
                <c:pt idx="822">
                  <c:v>825.08462159999999</c:v>
                </c:pt>
                <c:pt idx="823">
                  <c:v>826.09840660000009</c:v>
                </c:pt>
                <c:pt idx="824">
                  <c:v>827.11381660000006</c:v>
                </c:pt>
                <c:pt idx="825">
                  <c:v>828.10488060000012</c:v>
                </c:pt>
                <c:pt idx="826">
                  <c:v>829.13627859999997</c:v>
                </c:pt>
                <c:pt idx="827">
                  <c:v>830.13570359999994</c:v>
                </c:pt>
                <c:pt idx="828">
                  <c:v>831.13651359999994</c:v>
                </c:pt>
                <c:pt idx="829">
                  <c:v>832.14779659999999</c:v>
                </c:pt>
                <c:pt idx="830">
                  <c:v>833.14759759999993</c:v>
                </c:pt>
                <c:pt idx="831">
                  <c:v>834.16056959999992</c:v>
                </c:pt>
                <c:pt idx="832">
                  <c:v>835.16724260000001</c:v>
                </c:pt>
                <c:pt idx="833">
                  <c:v>836.16721959999995</c:v>
                </c:pt>
                <c:pt idx="834">
                  <c:v>837.15236460000006</c:v>
                </c:pt>
                <c:pt idx="835">
                  <c:v>838.1522465999999</c:v>
                </c:pt>
                <c:pt idx="836">
                  <c:v>839.16760260000001</c:v>
                </c:pt>
                <c:pt idx="837">
                  <c:v>840.15298460000008</c:v>
                </c:pt>
                <c:pt idx="838">
                  <c:v>841.15557960000001</c:v>
                </c:pt>
                <c:pt idx="839">
                  <c:v>842.15738759999999</c:v>
                </c:pt>
                <c:pt idx="840">
                  <c:v>843.16386160000002</c:v>
                </c:pt>
                <c:pt idx="841">
                  <c:v>844.16397060000008</c:v>
                </c:pt>
                <c:pt idx="842">
                  <c:v>845.1600375999999</c:v>
                </c:pt>
                <c:pt idx="843">
                  <c:v>846.16006960000004</c:v>
                </c:pt>
                <c:pt idx="844">
                  <c:v>847.15993660000004</c:v>
                </c:pt>
                <c:pt idx="845">
                  <c:v>848.15978360000008</c:v>
                </c:pt>
                <c:pt idx="846">
                  <c:v>849.15952859999993</c:v>
                </c:pt>
                <c:pt idx="847">
                  <c:v>850.15970960000004</c:v>
                </c:pt>
                <c:pt idx="848">
                  <c:v>851.16004659999999</c:v>
                </c:pt>
                <c:pt idx="849">
                  <c:v>852.16023760000007</c:v>
                </c:pt>
                <c:pt idx="850">
                  <c:v>853.16058960000009</c:v>
                </c:pt>
                <c:pt idx="851">
                  <c:v>854.16019860000006</c:v>
                </c:pt>
                <c:pt idx="852">
                  <c:v>855.15989659999991</c:v>
                </c:pt>
                <c:pt idx="853">
                  <c:v>856.15975759999992</c:v>
                </c:pt>
                <c:pt idx="854">
                  <c:v>857.15955559999998</c:v>
                </c:pt>
                <c:pt idx="855">
                  <c:v>858.1565255999999</c:v>
                </c:pt>
                <c:pt idx="856">
                  <c:v>859.1567556</c:v>
                </c:pt>
                <c:pt idx="857">
                  <c:v>860.15618760000007</c:v>
                </c:pt>
                <c:pt idx="858">
                  <c:v>861.16391360000011</c:v>
                </c:pt>
                <c:pt idx="859">
                  <c:v>862.16376259999993</c:v>
                </c:pt>
                <c:pt idx="860">
                  <c:v>863.17360559999997</c:v>
                </c:pt>
                <c:pt idx="861">
                  <c:v>864.18632159999993</c:v>
                </c:pt>
                <c:pt idx="862">
                  <c:v>865.19337760000008</c:v>
                </c:pt>
                <c:pt idx="863">
                  <c:v>866.1930875999999</c:v>
                </c:pt>
                <c:pt idx="864">
                  <c:v>867.20815459999994</c:v>
                </c:pt>
                <c:pt idx="865">
                  <c:v>868.22421860000009</c:v>
                </c:pt>
                <c:pt idx="866">
                  <c:v>869.24372859999994</c:v>
                </c:pt>
                <c:pt idx="867">
                  <c:v>870.25965960000008</c:v>
                </c:pt>
                <c:pt idx="868">
                  <c:v>871.25921160000007</c:v>
                </c:pt>
                <c:pt idx="869">
                  <c:v>872.27471459999992</c:v>
                </c:pt>
                <c:pt idx="870">
                  <c:v>873.29090760000008</c:v>
                </c:pt>
                <c:pt idx="871">
                  <c:v>874.29059759999996</c:v>
                </c:pt>
                <c:pt idx="872">
                  <c:v>875.2901316</c:v>
                </c:pt>
                <c:pt idx="873">
                  <c:v>876.29014460000008</c:v>
                </c:pt>
                <c:pt idx="874">
                  <c:v>877.27946960000008</c:v>
                </c:pt>
                <c:pt idx="875">
                  <c:v>878.27934359999995</c:v>
                </c:pt>
                <c:pt idx="876">
                  <c:v>879.28570560000003</c:v>
                </c:pt>
                <c:pt idx="877">
                  <c:v>880.28569859999993</c:v>
                </c:pt>
                <c:pt idx="878">
                  <c:v>881.28155659999993</c:v>
                </c:pt>
                <c:pt idx="879">
                  <c:v>882.28113159999998</c:v>
                </c:pt>
                <c:pt idx="880">
                  <c:v>883.28093259999991</c:v>
                </c:pt>
                <c:pt idx="881">
                  <c:v>884.28064160000008</c:v>
                </c:pt>
                <c:pt idx="882">
                  <c:v>885.28059159999998</c:v>
                </c:pt>
                <c:pt idx="883">
                  <c:v>886.28102160000003</c:v>
                </c:pt>
                <c:pt idx="884">
                  <c:v>887.28559160000009</c:v>
                </c:pt>
                <c:pt idx="885">
                  <c:v>888.29160759999991</c:v>
                </c:pt>
                <c:pt idx="886">
                  <c:v>889.29123959999993</c:v>
                </c:pt>
                <c:pt idx="887">
                  <c:v>890.29152560000011</c:v>
                </c:pt>
                <c:pt idx="888">
                  <c:v>891.29122460000008</c:v>
                </c:pt>
                <c:pt idx="889">
                  <c:v>892.27841760000001</c:v>
                </c:pt>
                <c:pt idx="890">
                  <c:v>893.27809660000003</c:v>
                </c:pt>
                <c:pt idx="891">
                  <c:v>894.2781986</c:v>
                </c:pt>
                <c:pt idx="892">
                  <c:v>895.27696160000005</c:v>
                </c:pt>
                <c:pt idx="893">
                  <c:v>896.28038459999993</c:v>
                </c:pt>
                <c:pt idx="894">
                  <c:v>897.2867506</c:v>
                </c:pt>
                <c:pt idx="895">
                  <c:v>898.28656260000002</c:v>
                </c:pt>
                <c:pt idx="896">
                  <c:v>899.28631259999997</c:v>
                </c:pt>
                <c:pt idx="897">
                  <c:v>900.27776760000006</c:v>
                </c:pt>
                <c:pt idx="898">
                  <c:v>901.27748560000009</c:v>
                </c:pt>
                <c:pt idx="899">
                  <c:v>902.2780216000001</c:v>
                </c:pt>
                <c:pt idx="900">
                  <c:v>903.27751360000002</c:v>
                </c:pt>
                <c:pt idx="901">
                  <c:v>904.28708260000008</c:v>
                </c:pt>
                <c:pt idx="902">
                  <c:v>905.29605360000005</c:v>
                </c:pt>
                <c:pt idx="903">
                  <c:v>906.3115686000001</c:v>
                </c:pt>
                <c:pt idx="904">
                  <c:v>907.3116465999999</c:v>
                </c:pt>
                <c:pt idx="905">
                  <c:v>908.31138059999989</c:v>
                </c:pt>
                <c:pt idx="906">
                  <c:v>909.33168860000001</c:v>
                </c:pt>
                <c:pt idx="907">
                  <c:v>910.34768959999997</c:v>
                </c:pt>
                <c:pt idx="908">
                  <c:v>911.36330659999999</c:v>
                </c:pt>
                <c:pt idx="909">
                  <c:v>912.37902959999997</c:v>
                </c:pt>
                <c:pt idx="910">
                  <c:v>913.3790656000001</c:v>
                </c:pt>
                <c:pt idx="911">
                  <c:v>914.37881059999995</c:v>
                </c:pt>
                <c:pt idx="912">
                  <c:v>915.39457659999994</c:v>
                </c:pt>
                <c:pt idx="913">
                  <c:v>916.39434260000007</c:v>
                </c:pt>
                <c:pt idx="914">
                  <c:v>917.40976860000001</c:v>
                </c:pt>
                <c:pt idx="915">
                  <c:v>918.40937860000008</c:v>
                </c:pt>
                <c:pt idx="916">
                  <c:v>919.4094556</c:v>
                </c:pt>
                <c:pt idx="917">
                  <c:v>920.40930559999993</c:v>
                </c:pt>
                <c:pt idx="918">
                  <c:v>921.4092756</c:v>
                </c:pt>
                <c:pt idx="919">
                  <c:v>922.4086906</c:v>
                </c:pt>
                <c:pt idx="920">
                  <c:v>923.40852459999996</c:v>
                </c:pt>
                <c:pt idx="921">
                  <c:v>924.40832060000002</c:v>
                </c:pt>
                <c:pt idx="922">
                  <c:v>925.40793260000009</c:v>
                </c:pt>
                <c:pt idx="923">
                  <c:v>926.40783759999999</c:v>
                </c:pt>
                <c:pt idx="924">
                  <c:v>927.4077855999999</c:v>
                </c:pt>
                <c:pt idx="925">
                  <c:v>928.40737659999991</c:v>
                </c:pt>
                <c:pt idx="926">
                  <c:v>929.40722060000007</c:v>
                </c:pt>
                <c:pt idx="927">
                  <c:v>930.40691859999993</c:v>
                </c:pt>
                <c:pt idx="928">
                  <c:v>931.40715060000002</c:v>
                </c:pt>
                <c:pt idx="929">
                  <c:v>932.40699859999995</c:v>
                </c:pt>
                <c:pt idx="930">
                  <c:v>933.40692459999991</c:v>
                </c:pt>
                <c:pt idx="931">
                  <c:v>934.40657160000001</c:v>
                </c:pt>
                <c:pt idx="932">
                  <c:v>935.40612759999999</c:v>
                </c:pt>
                <c:pt idx="933">
                  <c:v>936.41277760000003</c:v>
                </c:pt>
                <c:pt idx="934">
                  <c:v>937.41245260000005</c:v>
                </c:pt>
                <c:pt idx="935">
                  <c:v>938.41206860000011</c:v>
                </c:pt>
                <c:pt idx="936">
                  <c:v>939.41196760000003</c:v>
                </c:pt>
                <c:pt idx="937">
                  <c:v>940.42746860000011</c:v>
                </c:pt>
                <c:pt idx="938">
                  <c:v>941.44293560000006</c:v>
                </c:pt>
                <c:pt idx="939">
                  <c:v>942.45816059999993</c:v>
                </c:pt>
                <c:pt idx="940">
                  <c:v>943.45778659999996</c:v>
                </c:pt>
                <c:pt idx="941">
                  <c:v>944.4577225999999</c:v>
                </c:pt>
                <c:pt idx="942">
                  <c:v>945.45725859999993</c:v>
                </c:pt>
                <c:pt idx="943">
                  <c:v>946.45706960000007</c:v>
                </c:pt>
                <c:pt idx="944">
                  <c:v>947.45702460000007</c:v>
                </c:pt>
                <c:pt idx="945">
                  <c:v>948.45657159999996</c:v>
                </c:pt>
                <c:pt idx="946">
                  <c:v>949.45065760000011</c:v>
                </c:pt>
                <c:pt idx="947">
                  <c:v>950.45027759999994</c:v>
                </c:pt>
                <c:pt idx="948">
                  <c:v>951.46093360000009</c:v>
                </c:pt>
                <c:pt idx="949">
                  <c:v>952.4792465999999</c:v>
                </c:pt>
                <c:pt idx="950">
                  <c:v>953.46748559999992</c:v>
                </c:pt>
                <c:pt idx="951">
                  <c:v>954.46742760000006</c:v>
                </c:pt>
                <c:pt idx="952">
                  <c:v>955.48238960000003</c:v>
                </c:pt>
                <c:pt idx="953">
                  <c:v>956.50600860000009</c:v>
                </c:pt>
                <c:pt idx="954">
                  <c:v>957.50562760000003</c:v>
                </c:pt>
                <c:pt idx="955">
                  <c:v>958.52002259999995</c:v>
                </c:pt>
                <c:pt idx="956">
                  <c:v>959.51978159999999</c:v>
                </c:pt>
                <c:pt idx="957">
                  <c:v>960.52613560000009</c:v>
                </c:pt>
                <c:pt idx="958">
                  <c:v>961.54170359999989</c:v>
                </c:pt>
                <c:pt idx="959">
                  <c:v>962.5413066000001</c:v>
                </c:pt>
                <c:pt idx="960">
                  <c:v>963.54079060000004</c:v>
                </c:pt>
                <c:pt idx="961">
                  <c:v>964.54134260000001</c:v>
                </c:pt>
                <c:pt idx="962">
                  <c:v>965.54085060000011</c:v>
                </c:pt>
                <c:pt idx="963">
                  <c:v>966.5407166</c:v>
                </c:pt>
                <c:pt idx="964">
                  <c:v>967.53128960000004</c:v>
                </c:pt>
                <c:pt idx="965">
                  <c:v>968.53128760000004</c:v>
                </c:pt>
                <c:pt idx="966">
                  <c:v>969.53079660000003</c:v>
                </c:pt>
                <c:pt idx="967">
                  <c:v>970.54060060000006</c:v>
                </c:pt>
                <c:pt idx="968">
                  <c:v>971.54033159999994</c:v>
                </c:pt>
                <c:pt idx="969">
                  <c:v>972.54006759999993</c:v>
                </c:pt>
                <c:pt idx="970">
                  <c:v>973.53975859999991</c:v>
                </c:pt>
                <c:pt idx="971">
                  <c:v>974.5332805999999</c:v>
                </c:pt>
                <c:pt idx="972">
                  <c:v>975.53323460000001</c:v>
                </c:pt>
                <c:pt idx="973">
                  <c:v>976.53272459999994</c:v>
                </c:pt>
                <c:pt idx="974">
                  <c:v>977.53966459999992</c:v>
                </c:pt>
                <c:pt idx="975">
                  <c:v>978.53965659999994</c:v>
                </c:pt>
                <c:pt idx="976">
                  <c:v>979.53915260000008</c:v>
                </c:pt>
                <c:pt idx="977">
                  <c:v>980.53022059999989</c:v>
                </c:pt>
                <c:pt idx="978">
                  <c:v>981.53018760000009</c:v>
                </c:pt>
                <c:pt idx="979">
                  <c:v>982.54260260000001</c:v>
                </c:pt>
                <c:pt idx="980">
                  <c:v>983.53889860000004</c:v>
                </c:pt>
                <c:pt idx="981">
                  <c:v>984.54570259999991</c:v>
                </c:pt>
                <c:pt idx="982">
                  <c:v>985.5649406</c:v>
                </c:pt>
                <c:pt idx="983">
                  <c:v>986.5657455999999</c:v>
                </c:pt>
                <c:pt idx="984">
                  <c:v>987.58017560000008</c:v>
                </c:pt>
                <c:pt idx="985">
                  <c:v>988.59624660000009</c:v>
                </c:pt>
                <c:pt idx="986">
                  <c:v>989.58571060000008</c:v>
                </c:pt>
                <c:pt idx="987">
                  <c:v>990.62131060000002</c:v>
                </c:pt>
                <c:pt idx="988">
                  <c:v>991.62224259999994</c:v>
                </c:pt>
                <c:pt idx="989">
                  <c:v>992.65683459999991</c:v>
                </c:pt>
                <c:pt idx="990">
                  <c:v>993.65845360000003</c:v>
                </c:pt>
                <c:pt idx="991">
                  <c:v>994.53915359999996</c:v>
                </c:pt>
                <c:pt idx="992">
                  <c:v>995.53889860000004</c:v>
                </c:pt>
                <c:pt idx="993">
                  <c:v>996.52999260000001</c:v>
                </c:pt>
                <c:pt idx="994">
                  <c:v>997.52958560000002</c:v>
                </c:pt>
                <c:pt idx="995">
                  <c:v>998.52978559999997</c:v>
                </c:pt>
                <c:pt idx="996">
                  <c:v>999.53911560000006</c:v>
                </c:pt>
                <c:pt idx="997">
                  <c:v>1000.5395326</c:v>
                </c:pt>
                <c:pt idx="998">
                  <c:v>1001.5391116000001</c:v>
                </c:pt>
                <c:pt idx="999">
                  <c:v>1002.5395076</c:v>
                </c:pt>
                <c:pt idx="1000">
                  <c:v>1003.5307525999999</c:v>
                </c:pt>
                <c:pt idx="1001">
                  <c:v>1004.5305966000001</c:v>
                </c:pt>
                <c:pt idx="1002">
                  <c:v>1005.5289416000001</c:v>
                </c:pt>
                <c:pt idx="1003">
                  <c:v>1006.5284575999999</c:v>
                </c:pt>
                <c:pt idx="1004">
                  <c:v>1007.5301456</c:v>
                </c:pt>
                <c:pt idx="1005">
                  <c:v>1008.5300906</c:v>
                </c:pt>
                <c:pt idx="1006">
                  <c:v>1009.5297565999999</c:v>
                </c:pt>
                <c:pt idx="1007">
                  <c:v>1010.5298895999999</c:v>
                </c:pt>
                <c:pt idx="1008">
                  <c:v>1011.5365535999999</c:v>
                </c:pt>
                <c:pt idx="1009">
                  <c:v>1012.5361545999999</c:v>
                </c:pt>
                <c:pt idx="1010">
                  <c:v>1013.5268526</c:v>
                </c:pt>
                <c:pt idx="1011">
                  <c:v>1014.5267475999999</c:v>
                </c:pt>
                <c:pt idx="1012">
                  <c:v>1015.5408895999999</c:v>
                </c:pt>
                <c:pt idx="1013">
                  <c:v>1016.5406386</c:v>
                </c:pt>
                <c:pt idx="1014">
                  <c:v>1017.5405226</c:v>
                </c:pt>
                <c:pt idx="1015">
                  <c:v>1018.5406226</c:v>
                </c:pt>
                <c:pt idx="1016">
                  <c:v>1019.5346556</c:v>
                </c:pt>
                <c:pt idx="1017">
                  <c:v>1020.5355345999999</c:v>
                </c:pt>
                <c:pt idx="1018">
                  <c:v>1021.5360806000001</c:v>
                </c:pt>
                <c:pt idx="1019">
                  <c:v>1022.5429595999999</c:v>
                </c:pt>
                <c:pt idx="1020">
                  <c:v>1023.5584056</c:v>
                </c:pt>
                <c:pt idx="1021">
                  <c:v>1024.5773435999999</c:v>
                </c:pt>
                <c:pt idx="1022">
                  <c:v>1025.5838016</c:v>
                </c:pt>
                <c:pt idx="1023">
                  <c:v>1026.6002676000001</c:v>
                </c:pt>
                <c:pt idx="1024">
                  <c:v>1027.6004095999999</c:v>
                </c:pt>
                <c:pt idx="1025">
                  <c:v>1028.6002845999999</c:v>
                </c:pt>
                <c:pt idx="1026">
                  <c:v>1029.6131015999999</c:v>
                </c:pt>
                <c:pt idx="1027">
                  <c:v>1030.6287046</c:v>
                </c:pt>
                <c:pt idx="1028">
                  <c:v>1031.6227056</c:v>
                </c:pt>
                <c:pt idx="1029">
                  <c:v>1032.6247946000001</c:v>
                </c:pt>
                <c:pt idx="1030">
                  <c:v>1033.6245626</c:v>
                </c:pt>
                <c:pt idx="1031">
                  <c:v>1034.6374036</c:v>
                </c:pt>
                <c:pt idx="1032">
                  <c:v>1035.6382696000001</c:v>
                </c:pt>
                <c:pt idx="1033">
                  <c:v>1036.6539425999999</c:v>
                </c:pt>
                <c:pt idx="1034">
                  <c:v>1037.6536255999999</c:v>
                </c:pt>
                <c:pt idx="1035">
                  <c:v>1038.6534196</c:v>
                </c:pt>
                <c:pt idx="1036">
                  <c:v>1039.6536355999999</c:v>
                </c:pt>
                <c:pt idx="1037">
                  <c:v>1040.6599945999999</c:v>
                </c:pt>
                <c:pt idx="1038">
                  <c:v>1041.6597786</c:v>
                </c:pt>
                <c:pt idx="1039">
                  <c:v>1042.6594485999999</c:v>
                </c:pt>
                <c:pt idx="1040">
                  <c:v>1043.6595966</c:v>
                </c:pt>
                <c:pt idx="1041">
                  <c:v>1044.6534566</c:v>
                </c:pt>
                <c:pt idx="1042">
                  <c:v>1045.6537215999999</c:v>
                </c:pt>
                <c:pt idx="1043">
                  <c:v>1046.6541116000001</c:v>
                </c:pt>
                <c:pt idx="1044">
                  <c:v>1047.6611286</c:v>
                </c:pt>
                <c:pt idx="1045">
                  <c:v>1048.6541496</c:v>
                </c:pt>
                <c:pt idx="1046">
                  <c:v>1049.6536016</c:v>
                </c:pt>
                <c:pt idx="1047">
                  <c:v>1050.6531106</c:v>
                </c:pt>
                <c:pt idx="1048">
                  <c:v>1051.6533675999999</c:v>
                </c:pt>
                <c:pt idx="1049">
                  <c:v>1052.6551886</c:v>
                </c:pt>
                <c:pt idx="1050">
                  <c:v>1053.6551706</c:v>
                </c:pt>
                <c:pt idx="1051">
                  <c:v>1054.6548565999999</c:v>
                </c:pt>
                <c:pt idx="1052">
                  <c:v>1055.6545556000001</c:v>
                </c:pt>
                <c:pt idx="1053">
                  <c:v>1056.6544785999999</c:v>
                </c:pt>
                <c:pt idx="1054">
                  <c:v>1057.6540855999999</c:v>
                </c:pt>
                <c:pt idx="1055">
                  <c:v>1058.6537406</c:v>
                </c:pt>
                <c:pt idx="1056">
                  <c:v>1059.6532846</c:v>
                </c:pt>
                <c:pt idx="1057">
                  <c:v>1060.6536756</c:v>
                </c:pt>
                <c:pt idx="1058">
                  <c:v>1061.6534956</c:v>
                </c:pt>
                <c:pt idx="1059">
                  <c:v>1062.6531895999999</c:v>
                </c:pt>
                <c:pt idx="1060">
                  <c:v>1063.6601286</c:v>
                </c:pt>
                <c:pt idx="1061">
                  <c:v>1064.6729316000001</c:v>
                </c:pt>
                <c:pt idx="1062">
                  <c:v>1065.6701955999999</c:v>
                </c:pt>
                <c:pt idx="1063">
                  <c:v>1066.6856006</c:v>
                </c:pt>
                <c:pt idx="1064">
                  <c:v>1067.6832096000001</c:v>
                </c:pt>
                <c:pt idx="1065">
                  <c:v>1068.6990805999999</c:v>
                </c:pt>
                <c:pt idx="1066">
                  <c:v>1069.6988455999999</c:v>
                </c:pt>
                <c:pt idx="1067">
                  <c:v>1070.7113766</c:v>
                </c:pt>
                <c:pt idx="1068">
                  <c:v>1071.7111316</c:v>
                </c:pt>
                <c:pt idx="1069">
                  <c:v>1072.7027055999999</c:v>
                </c:pt>
                <c:pt idx="1070">
                  <c:v>1073.7021746</c:v>
                </c:pt>
                <c:pt idx="1071">
                  <c:v>1074.7182465999999</c:v>
                </c:pt>
                <c:pt idx="1072">
                  <c:v>1075.7248746</c:v>
                </c:pt>
                <c:pt idx="1073">
                  <c:v>1076.7402496</c:v>
                </c:pt>
                <c:pt idx="1074">
                  <c:v>1077.7447655999999</c:v>
                </c:pt>
                <c:pt idx="1075">
                  <c:v>1078.7574836000001</c:v>
                </c:pt>
                <c:pt idx="1076">
                  <c:v>1079.7484746</c:v>
                </c:pt>
                <c:pt idx="1077">
                  <c:v>1080.7592265999999</c:v>
                </c:pt>
                <c:pt idx="1078">
                  <c:v>1081.7465846</c:v>
                </c:pt>
                <c:pt idx="1079">
                  <c:v>1082.7464835999999</c:v>
                </c:pt>
                <c:pt idx="1080">
                  <c:v>1083.7465476</c:v>
                </c:pt>
                <c:pt idx="1081">
                  <c:v>1084.7591485999999</c:v>
                </c:pt>
                <c:pt idx="1082">
                  <c:v>1085.7589276000001</c:v>
                </c:pt>
                <c:pt idx="1083">
                  <c:v>1086.7592686</c:v>
                </c:pt>
                <c:pt idx="1084">
                  <c:v>1087.7591336</c:v>
                </c:pt>
                <c:pt idx="1085">
                  <c:v>1088.7723716</c:v>
                </c:pt>
                <c:pt idx="1086">
                  <c:v>1089.7719686</c:v>
                </c:pt>
                <c:pt idx="1087">
                  <c:v>1090.7719356</c:v>
                </c:pt>
                <c:pt idx="1088">
                  <c:v>1091.7724796</c:v>
                </c:pt>
                <c:pt idx="1089">
                  <c:v>1092.7725955999999</c:v>
                </c:pt>
                <c:pt idx="1090">
                  <c:v>1093.7703045999999</c:v>
                </c:pt>
                <c:pt idx="1091">
                  <c:v>1094.7644576</c:v>
                </c:pt>
                <c:pt idx="1092">
                  <c:v>1095.7817055999999</c:v>
                </c:pt>
                <c:pt idx="1093">
                  <c:v>1096.7936846</c:v>
                </c:pt>
                <c:pt idx="1094">
                  <c:v>1097.8089546000001</c:v>
                </c:pt>
                <c:pt idx="1095">
                  <c:v>1098.8093126000001</c:v>
                </c:pt>
                <c:pt idx="1096">
                  <c:v>1099.8095596000001</c:v>
                </c:pt>
                <c:pt idx="1097">
                  <c:v>1100.8247435999999</c:v>
                </c:pt>
                <c:pt idx="1098">
                  <c:v>1101.8247486</c:v>
                </c:pt>
                <c:pt idx="1099">
                  <c:v>1102.8348845999999</c:v>
                </c:pt>
                <c:pt idx="1100">
                  <c:v>1103.8287386</c:v>
                </c:pt>
                <c:pt idx="1101">
                  <c:v>1104.8283616000001</c:v>
                </c:pt>
                <c:pt idx="1102">
                  <c:v>1105.8248745999999</c:v>
                </c:pt>
                <c:pt idx="1103">
                  <c:v>1106.8347805999999</c:v>
                </c:pt>
                <c:pt idx="1104">
                  <c:v>1107.8286496000001</c:v>
                </c:pt>
                <c:pt idx="1105">
                  <c:v>1108.8292816000001</c:v>
                </c:pt>
                <c:pt idx="1106">
                  <c:v>1109.8354056000001</c:v>
                </c:pt>
                <c:pt idx="1107">
                  <c:v>1110.8297906</c:v>
                </c:pt>
                <c:pt idx="1108">
                  <c:v>1111.8295396000001</c:v>
                </c:pt>
                <c:pt idx="1109">
                  <c:v>1112.8295066000001</c:v>
                </c:pt>
                <c:pt idx="1110">
                  <c:v>1113.8291416</c:v>
                </c:pt>
                <c:pt idx="1111">
                  <c:v>1114.8291716000001</c:v>
                </c:pt>
                <c:pt idx="1112">
                  <c:v>1115.8287226</c:v>
                </c:pt>
                <c:pt idx="1113">
                  <c:v>1116.8286936</c:v>
                </c:pt>
                <c:pt idx="1114">
                  <c:v>1117.8284496000001</c:v>
                </c:pt>
                <c:pt idx="1115">
                  <c:v>1118.8278676</c:v>
                </c:pt>
                <c:pt idx="1116">
                  <c:v>1119.8277736</c:v>
                </c:pt>
                <c:pt idx="1117">
                  <c:v>1120.8274306000001</c:v>
                </c:pt>
                <c:pt idx="1118">
                  <c:v>1121.8277066000001</c:v>
                </c:pt>
                <c:pt idx="1119">
                  <c:v>1122.8272125999999</c:v>
                </c:pt>
                <c:pt idx="1120">
                  <c:v>1123.8268966000001</c:v>
                </c:pt>
                <c:pt idx="1121">
                  <c:v>1124.8264515999999</c:v>
                </c:pt>
                <c:pt idx="1122">
                  <c:v>1125.8417956000001</c:v>
                </c:pt>
                <c:pt idx="1123">
                  <c:v>1126.8576016</c:v>
                </c:pt>
                <c:pt idx="1124">
                  <c:v>1127.8576086</c:v>
                </c:pt>
                <c:pt idx="1125">
                  <c:v>1128.8665295999999</c:v>
                </c:pt>
                <c:pt idx="1126">
                  <c:v>1129.8635266000001</c:v>
                </c:pt>
                <c:pt idx="1127">
                  <c:v>1130.8793645999999</c:v>
                </c:pt>
                <c:pt idx="1128">
                  <c:v>1131.8776476</c:v>
                </c:pt>
                <c:pt idx="1129">
                  <c:v>1132.8715746</c:v>
                </c:pt>
                <c:pt idx="1130">
                  <c:v>1133.8778586000001</c:v>
                </c:pt>
                <c:pt idx="1131">
                  <c:v>1134.8775206</c:v>
                </c:pt>
                <c:pt idx="1132">
                  <c:v>1135.8773096</c:v>
                </c:pt>
                <c:pt idx="1133">
                  <c:v>1136.8785625999999</c:v>
                </c:pt>
                <c:pt idx="1134">
                  <c:v>1137.8780756000001</c:v>
                </c:pt>
                <c:pt idx="1135">
                  <c:v>1138.8778875999999</c:v>
                </c:pt>
                <c:pt idx="1136">
                  <c:v>1139.8844236</c:v>
                </c:pt>
                <c:pt idx="1137">
                  <c:v>1140.8753535999999</c:v>
                </c:pt>
                <c:pt idx="1138">
                  <c:v>1141.8751746</c:v>
                </c:pt>
                <c:pt idx="1139">
                  <c:v>1142.8749276000001</c:v>
                </c:pt>
                <c:pt idx="1140">
                  <c:v>1143.8746186000001</c:v>
                </c:pt>
                <c:pt idx="1141">
                  <c:v>1144.8743985999999</c:v>
                </c:pt>
                <c:pt idx="1142">
                  <c:v>1145.8740816</c:v>
                </c:pt>
                <c:pt idx="1143">
                  <c:v>1146.8738506</c:v>
                </c:pt>
                <c:pt idx="1144">
                  <c:v>1147.8875816</c:v>
                </c:pt>
                <c:pt idx="1145">
                  <c:v>1148.9031485999999</c:v>
                </c:pt>
                <c:pt idx="1146">
                  <c:v>1149.9034085999999</c:v>
                </c:pt>
                <c:pt idx="1147">
                  <c:v>1150.9041686</c:v>
                </c:pt>
                <c:pt idx="1148">
                  <c:v>1151.9298956</c:v>
                </c:pt>
                <c:pt idx="1149">
                  <c:v>1152.9464645999999</c:v>
                </c:pt>
                <c:pt idx="1150">
                  <c:v>1153.9620126</c:v>
                </c:pt>
                <c:pt idx="1151">
                  <c:v>1154.9617146000001</c:v>
                </c:pt>
                <c:pt idx="1152">
                  <c:v>1155.9612846</c:v>
                </c:pt>
                <c:pt idx="1153">
                  <c:v>1156.9727505999999</c:v>
                </c:pt>
                <c:pt idx="1154">
                  <c:v>1157.9936216000001</c:v>
                </c:pt>
                <c:pt idx="1155">
                  <c:v>1159.0049196</c:v>
                </c:pt>
                <c:pt idx="1156">
                  <c:v>1160.0095756000001</c:v>
                </c:pt>
                <c:pt idx="1157">
                  <c:v>1161.0248446000001</c:v>
                </c:pt>
                <c:pt idx="1158">
                  <c:v>1162.0252846000001</c:v>
                </c:pt>
                <c:pt idx="1159">
                  <c:v>1163.0163015999999</c:v>
                </c:pt>
                <c:pt idx="1160">
                  <c:v>1164.0163416</c:v>
                </c:pt>
                <c:pt idx="1161">
                  <c:v>1165.0163696</c:v>
                </c:pt>
                <c:pt idx="1162">
                  <c:v>1166.0313916</c:v>
                </c:pt>
                <c:pt idx="1163">
                  <c:v>1167.0384526</c:v>
                </c:pt>
                <c:pt idx="1164">
                  <c:v>1168.0292346000001</c:v>
                </c:pt>
                <c:pt idx="1165">
                  <c:v>1169.0291626000001</c:v>
                </c:pt>
                <c:pt idx="1166">
                  <c:v>1170.0314096</c:v>
                </c:pt>
                <c:pt idx="1167">
                  <c:v>1171.0403945999999</c:v>
                </c:pt>
                <c:pt idx="1168">
                  <c:v>1172.0401216</c:v>
                </c:pt>
                <c:pt idx="1169">
                  <c:v>1173.0404646</c:v>
                </c:pt>
                <c:pt idx="1170">
                  <c:v>1174.0407706000001</c:v>
                </c:pt>
                <c:pt idx="1171">
                  <c:v>1175.0347506000001</c:v>
                </c:pt>
                <c:pt idx="1172">
                  <c:v>1176.0410646</c:v>
                </c:pt>
                <c:pt idx="1173">
                  <c:v>1177.0409345999999</c:v>
                </c:pt>
                <c:pt idx="1174">
                  <c:v>1178.0407646000001</c:v>
                </c:pt>
                <c:pt idx="1175">
                  <c:v>1179.0403556000001</c:v>
                </c:pt>
                <c:pt idx="1176">
                  <c:v>1180.0402466</c:v>
                </c:pt>
                <c:pt idx="1177">
                  <c:v>1181.0341026000001</c:v>
                </c:pt>
                <c:pt idx="1178">
                  <c:v>1182.0360075999999</c:v>
                </c:pt>
                <c:pt idx="1179">
                  <c:v>1183.0360736</c:v>
                </c:pt>
                <c:pt idx="1180">
                  <c:v>1184.0406416000001</c:v>
                </c:pt>
                <c:pt idx="1181">
                  <c:v>1185.0314506</c:v>
                </c:pt>
                <c:pt idx="1182">
                  <c:v>1186.0312586</c:v>
                </c:pt>
                <c:pt idx="1183">
                  <c:v>1187.0309636</c:v>
                </c:pt>
                <c:pt idx="1184">
                  <c:v>1188.0311266000001</c:v>
                </c:pt>
                <c:pt idx="1185">
                  <c:v>1189.0306406</c:v>
                </c:pt>
                <c:pt idx="1186">
                  <c:v>1190.0403025999999</c:v>
                </c:pt>
                <c:pt idx="1187">
                  <c:v>1191.0401756000001</c:v>
                </c:pt>
                <c:pt idx="1188">
                  <c:v>1192.0398095999999</c:v>
                </c:pt>
                <c:pt idx="1189">
                  <c:v>1193.0396406</c:v>
                </c:pt>
                <c:pt idx="1190">
                  <c:v>1194.0292666</c:v>
                </c:pt>
                <c:pt idx="1191">
                  <c:v>1195.0289115999999</c:v>
                </c:pt>
                <c:pt idx="1192">
                  <c:v>1196.0289995999999</c:v>
                </c:pt>
                <c:pt idx="1193">
                  <c:v>1197.0284945999999</c:v>
                </c:pt>
                <c:pt idx="1194">
                  <c:v>1198.0283456</c:v>
                </c:pt>
                <c:pt idx="1195">
                  <c:v>1199.0289786000001</c:v>
                </c:pt>
                <c:pt idx="1196">
                  <c:v>1200.0287736</c:v>
                </c:pt>
                <c:pt idx="1197">
                  <c:v>1201.0294956</c:v>
                </c:pt>
                <c:pt idx="1198">
                  <c:v>1202.0388766000001</c:v>
                </c:pt>
                <c:pt idx="1199">
                  <c:v>1203.0389256000001</c:v>
                </c:pt>
                <c:pt idx="1200">
                  <c:v>1204.0388776</c:v>
                </c:pt>
                <c:pt idx="1201">
                  <c:v>1205.0387295999999</c:v>
                </c:pt>
                <c:pt idx="1202">
                  <c:v>1206.0384646</c:v>
                </c:pt>
                <c:pt idx="1203">
                  <c:v>1207.0404976</c:v>
                </c:pt>
                <c:pt idx="1204">
                  <c:v>1208.0404176</c:v>
                </c:pt>
                <c:pt idx="1205">
                  <c:v>1209.0402076</c:v>
                </c:pt>
                <c:pt idx="1206">
                  <c:v>1210.0396956</c:v>
                </c:pt>
                <c:pt idx="1207">
                  <c:v>1211.0344055999999</c:v>
                </c:pt>
                <c:pt idx="1208">
                  <c:v>1212.0339736000001</c:v>
                </c:pt>
                <c:pt idx="1209">
                  <c:v>1213.0339036</c:v>
                </c:pt>
                <c:pt idx="1210">
                  <c:v>1214.0338136</c:v>
                </c:pt>
                <c:pt idx="1211">
                  <c:v>1215.0355376</c:v>
                </c:pt>
                <c:pt idx="1212">
                  <c:v>1216.0352465999999</c:v>
                </c:pt>
                <c:pt idx="1213">
                  <c:v>1217.0350295999999</c:v>
                </c:pt>
                <c:pt idx="1214">
                  <c:v>1218.0347706</c:v>
                </c:pt>
                <c:pt idx="1215">
                  <c:v>1219.0345616</c:v>
                </c:pt>
                <c:pt idx="1216">
                  <c:v>1220.0351206</c:v>
                </c:pt>
                <c:pt idx="1217">
                  <c:v>1221.0349386</c:v>
                </c:pt>
                <c:pt idx="1218">
                  <c:v>1222.0352625999999</c:v>
                </c:pt>
                <c:pt idx="1219">
                  <c:v>1223.0354026</c:v>
                </c:pt>
                <c:pt idx="1220">
                  <c:v>1224.0348455999999</c:v>
                </c:pt>
                <c:pt idx="1221">
                  <c:v>1225.0373566000001</c:v>
                </c:pt>
                <c:pt idx="1222">
                  <c:v>1226.0286116</c:v>
                </c:pt>
                <c:pt idx="1223">
                  <c:v>1227.0282026</c:v>
                </c:pt>
                <c:pt idx="1224">
                  <c:v>1228.0347826</c:v>
                </c:pt>
                <c:pt idx="1225">
                  <c:v>1229.0341116</c:v>
                </c:pt>
                <c:pt idx="1226">
                  <c:v>1230.0337296</c:v>
                </c:pt>
                <c:pt idx="1227">
                  <c:v>1231.0355856000001</c:v>
                </c:pt>
                <c:pt idx="1228">
                  <c:v>1232.0368106000001</c:v>
                </c:pt>
                <c:pt idx="1229">
                  <c:v>1233.0357196</c:v>
                </c:pt>
                <c:pt idx="1230">
                  <c:v>1234.0355036000001</c:v>
                </c:pt>
                <c:pt idx="1231">
                  <c:v>1235.0352416000001</c:v>
                </c:pt>
                <c:pt idx="1232">
                  <c:v>1236.0369266</c:v>
                </c:pt>
                <c:pt idx="1233">
                  <c:v>1237.0366435999999</c:v>
                </c:pt>
                <c:pt idx="1234">
                  <c:v>1238.0361565999999</c:v>
                </c:pt>
                <c:pt idx="1235">
                  <c:v>1239.0358936</c:v>
                </c:pt>
                <c:pt idx="1236">
                  <c:v>1240.0357156</c:v>
                </c:pt>
                <c:pt idx="1237">
                  <c:v>1241.0357506</c:v>
                </c:pt>
                <c:pt idx="1238">
                  <c:v>1242.0354875999999</c:v>
                </c:pt>
                <c:pt idx="1239">
                  <c:v>1243.0350266</c:v>
                </c:pt>
                <c:pt idx="1240">
                  <c:v>1244.0297436000001</c:v>
                </c:pt>
                <c:pt idx="1241">
                  <c:v>1245.0295705999999</c:v>
                </c:pt>
                <c:pt idx="1242">
                  <c:v>1246.0291265999999</c:v>
                </c:pt>
                <c:pt idx="1243">
                  <c:v>1247.0287446</c:v>
                </c:pt>
                <c:pt idx="1244">
                  <c:v>1248.0293896000001</c:v>
                </c:pt>
                <c:pt idx="1245">
                  <c:v>1249.0301856000001</c:v>
                </c:pt>
                <c:pt idx="1246">
                  <c:v>1250.0423036</c:v>
                </c:pt>
                <c:pt idx="1247">
                  <c:v>1251.0424035999999</c:v>
                </c:pt>
                <c:pt idx="1248">
                  <c:v>1252.0421206000001</c:v>
                </c:pt>
                <c:pt idx="1249">
                  <c:v>1253.0293506</c:v>
                </c:pt>
                <c:pt idx="1250">
                  <c:v>1254.0356626</c:v>
                </c:pt>
                <c:pt idx="1251">
                  <c:v>1255.0392635999999</c:v>
                </c:pt>
                <c:pt idx="1252">
                  <c:v>1256.0323386</c:v>
                </c:pt>
                <c:pt idx="1253">
                  <c:v>1257.0344416</c:v>
                </c:pt>
                <c:pt idx="1254">
                  <c:v>1258.0345036000001</c:v>
                </c:pt>
                <c:pt idx="1255">
                  <c:v>1259.0344566000001</c:v>
                </c:pt>
                <c:pt idx="1256">
                  <c:v>1260.0340636000001</c:v>
                </c:pt>
                <c:pt idx="1257">
                  <c:v>1261.0344256000001</c:v>
                </c:pt>
                <c:pt idx="1258">
                  <c:v>1262.0368956</c:v>
                </c:pt>
                <c:pt idx="1259">
                  <c:v>1263.0370505999999</c:v>
                </c:pt>
                <c:pt idx="1260">
                  <c:v>1264.0278175999999</c:v>
                </c:pt>
                <c:pt idx="1261">
                  <c:v>1265.0427356</c:v>
                </c:pt>
                <c:pt idx="1262">
                  <c:v>1266.0366595999999</c:v>
                </c:pt>
                <c:pt idx="1263">
                  <c:v>1267.0369846000001</c:v>
                </c:pt>
                <c:pt idx="1264">
                  <c:v>1268.0307465999999</c:v>
                </c:pt>
                <c:pt idx="1265">
                  <c:v>1269.0333155999999</c:v>
                </c:pt>
                <c:pt idx="1266">
                  <c:v>1270.0329786</c:v>
                </c:pt>
                <c:pt idx="1267">
                  <c:v>1271.0333866000001</c:v>
                </c:pt>
                <c:pt idx="1268">
                  <c:v>1272.0326966</c:v>
                </c:pt>
                <c:pt idx="1269">
                  <c:v>1273.0336146</c:v>
                </c:pt>
                <c:pt idx="1270">
                  <c:v>1274.0338836000001</c:v>
                </c:pt>
                <c:pt idx="1271">
                  <c:v>1275.0339306000001</c:v>
                </c:pt>
                <c:pt idx="1272">
                  <c:v>1276.0405956</c:v>
                </c:pt>
                <c:pt idx="1273">
                  <c:v>1277.0404966000001</c:v>
                </c:pt>
                <c:pt idx="1274">
                  <c:v>1278.0310145999999</c:v>
                </c:pt>
                <c:pt idx="1275">
                  <c:v>1279.0377676000001</c:v>
                </c:pt>
                <c:pt idx="1276">
                  <c:v>1280.0382185999999</c:v>
                </c:pt>
                <c:pt idx="1277">
                  <c:v>1281.0369946000001</c:v>
                </c:pt>
                <c:pt idx="1278">
                  <c:v>1282.0365356</c:v>
                </c:pt>
                <c:pt idx="1279">
                  <c:v>1283.0363046</c:v>
                </c:pt>
                <c:pt idx="1280">
                  <c:v>1284.0376736000001</c:v>
                </c:pt>
                <c:pt idx="1281">
                  <c:v>1285.0375346000001</c:v>
                </c:pt>
                <c:pt idx="1282">
                  <c:v>1286.0378696</c:v>
                </c:pt>
                <c:pt idx="1283">
                  <c:v>1287.0288746000001</c:v>
                </c:pt>
                <c:pt idx="1284">
                  <c:v>1288.0365956000001</c:v>
                </c:pt>
                <c:pt idx="1285">
                  <c:v>1289.0366176</c:v>
                </c:pt>
                <c:pt idx="1286">
                  <c:v>1290.0304096</c:v>
                </c:pt>
                <c:pt idx="1287">
                  <c:v>1291.0573205999999</c:v>
                </c:pt>
                <c:pt idx="1288">
                  <c:v>1292.0513306</c:v>
                </c:pt>
                <c:pt idx="1289">
                  <c:v>1293.0663726</c:v>
                </c:pt>
                <c:pt idx="1290">
                  <c:v>1294.0881766</c:v>
                </c:pt>
                <c:pt idx="1291">
                  <c:v>1295.0793845999999</c:v>
                </c:pt>
                <c:pt idx="1292">
                  <c:v>1296.0790006</c:v>
                </c:pt>
                <c:pt idx="1293">
                  <c:v>1297.0786656</c:v>
                </c:pt>
                <c:pt idx="1294">
                  <c:v>1298.0786625999999</c:v>
                </c:pt>
                <c:pt idx="1295">
                  <c:v>1299.0841006000001</c:v>
                </c:pt>
                <c:pt idx="1296">
                  <c:v>1300.0845286000001</c:v>
                </c:pt>
                <c:pt idx="1297">
                  <c:v>1301.0849685999999</c:v>
                </c:pt>
                <c:pt idx="1298">
                  <c:v>1302.0842276000001</c:v>
                </c:pt>
                <c:pt idx="1299">
                  <c:v>1303.0844866</c:v>
                </c:pt>
                <c:pt idx="1300">
                  <c:v>1304.0919486</c:v>
                </c:pt>
                <c:pt idx="1301">
                  <c:v>1305.0904585999999</c:v>
                </c:pt>
                <c:pt idx="1302">
                  <c:v>1306.1247676</c:v>
                </c:pt>
                <c:pt idx="1303">
                  <c:v>1307.1284725999999</c:v>
                </c:pt>
                <c:pt idx="1304">
                  <c:v>1308.1280776000001</c:v>
                </c:pt>
                <c:pt idx="1305">
                  <c:v>1309.1427196</c:v>
                </c:pt>
                <c:pt idx="1306">
                  <c:v>1310.1439306</c:v>
                </c:pt>
                <c:pt idx="1307">
                  <c:v>1311.1419496000001</c:v>
                </c:pt>
                <c:pt idx="1308">
                  <c:v>1312.1595996000001</c:v>
                </c:pt>
                <c:pt idx="1309">
                  <c:v>1313.1500796</c:v>
                </c:pt>
                <c:pt idx="1310">
                  <c:v>1314.1509836</c:v>
                </c:pt>
                <c:pt idx="1311">
                  <c:v>1315.1534575999999</c:v>
                </c:pt>
                <c:pt idx="1312">
                  <c:v>1316.1722276</c:v>
                </c:pt>
                <c:pt idx="1313">
                  <c:v>1317.2134355999999</c:v>
                </c:pt>
                <c:pt idx="1314">
                  <c:v>1318.1958966</c:v>
                </c:pt>
                <c:pt idx="1315">
                  <c:v>1319.2073386</c:v>
                </c:pt>
                <c:pt idx="1316">
                  <c:v>1320.2027255999999</c:v>
                </c:pt>
                <c:pt idx="1317">
                  <c:v>1321.2202236000001</c:v>
                </c:pt>
                <c:pt idx="1318">
                  <c:v>1322.2362026000001</c:v>
                </c:pt>
                <c:pt idx="1319">
                  <c:v>1323.2518646000001</c:v>
                </c:pt>
                <c:pt idx="1320">
                  <c:v>1324.2520606</c:v>
                </c:pt>
                <c:pt idx="1321">
                  <c:v>1325.2770456000001</c:v>
                </c:pt>
                <c:pt idx="1322">
                  <c:v>1326.2923066000001</c:v>
                </c:pt>
                <c:pt idx="1323">
                  <c:v>1327.2786666</c:v>
                </c:pt>
                <c:pt idx="1324">
                  <c:v>1328.2776615999999</c:v>
                </c:pt>
                <c:pt idx="1325">
                  <c:v>1329.2772005999998</c:v>
                </c:pt>
                <c:pt idx="1326">
                  <c:v>1330.2772886</c:v>
                </c:pt>
                <c:pt idx="1327">
                  <c:v>1331.2769265999998</c:v>
                </c:pt>
                <c:pt idx="1328">
                  <c:v>1332.2922476000001</c:v>
                </c:pt>
                <c:pt idx="1329">
                  <c:v>1333.2834556</c:v>
                </c:pt>
                <c:pt idx="1330">
                  <c:v>1334.2842096000002</c:v>
                </c:pt>
                <c:pt idx="1331">
                  <c:v>1335.2871486000001</c:v>
                </c:pt>
                <c:pt idx="1332">
                  <c:v>1336.2869285999998</c:v>
                </c:pt>
                <c:pt idx="1333">
                  <c:v>1337.2805056</c:v>
                </c:pt>
                <c:pt idx="1334">
                  <c:v>1338.2798685999999</c:v>
                </c:pt>
                <c:pt idx="1335">
                  <c:v>1339.2800765999998</c:v>
                </c:pt>
                <c:pt idx="1336">
                  <c:v>1340.2952336000001</c:v>
                </c:pt>
                <c:pt idx="1337">
                  <c:v>1341.3206465999999</c:v>
                </c:pt>
                <c:pt idx="1338">
                  <c:v>1342.3360786000001</c:v>
                </c:pt>
                <c:pt idx="1339">
                  <c:v>1343.3356406</c:v>
                </c:pt>
                <c:pt idx="1340">
                  <c:v>1344.3507265999999</c:v>
                </c:pt>
                <c:pt idx="1341">
                  <c:v>1345.3664946000001</c:v>
                </c:pt>
                <c:pt idx="1342">
                  <c:v>1346.3818846000001</c:v>
                </c:pt>
                <c:pt idx="1343">
                  <c:v>1347.3814666000001</c:v>
                </c:pt>
                <c:pt idx="1344">
                  <c:v>1348.3812145999998</c:v>
                </c:pt>
                <c:pt idx="1345">
                  <c:v>1349.3754965999999</c:v>
                </c:pt>
                <c:pt idx="1346">
                  <c:v>1350.3750385999999</c:v>
                </c:pt>
                <c:pt idx="1347">
                  <c:v>1351.3751015999999</c:v>
                </c:pt>
                <c:pt idx="1348">
                  <c:v>1352.3748056000002</c:v>
                </c:pt>
                <c:pt idx="1349">
                  <c:v>1353.3747046000001</c:v>
                </c:pt>
                <c:pt idx="1350">
                  <c:v>1354.3747335999999</c:v>
                </c:pt>
                <c:pt idx="1351">
                  <c:v>1355.3899066000001</c:v>
                </c:pt>
                <c:pt idx="1352">
                  <c:v>1356.3933645999998</c:v>
                </c:pt>
                <c:pt idx="1353">
                  <c:v>1357.3930905999998</c:v>
                </c:pt>
                <c:pt idx="1354">
                  <c:v>1358.4161385999998</c:v>
                </c:pt>
                <c:pt idx="1355">
                  <c:v>1359.4162656000001</c:v>
                </c:pt>
                <c:pt idx="1356">
                  <c:v>1360.4071096</c:v>
                </c:pt>
                <c:pt idx="1357">
                  <c:v>1361.4072096000002</c:v>
                </c:pt>
                <c:pt idx="1358">
                  <c:v>1362.4069855999999</c:v>
                </c:pt>
                <c:pt idx="1359">
                  <c:v>1363.4065016000002</c:v>
                </c:pt>
                <c:pt idx="1360">
                  <c:v>1364.4303566000001</c:v>
                </c:pt>
                <c:pt idx="1361">
                  <c:v>1365.4302086</c:v>
                </c:pt>
                <c:pt idx="1362">
                  <c:v>1366.4458106</c:v>
                </c:pt>
                <c:pt idx="1363">
                  <c:v>1367.4453526</c:v>
                </c:pt>
                <c:pt idx="1364">
                  <c:v>1368.4609716000002</c:v>
                </c:pt>
                <c:pt idx="1365">
                  <c:v>1369.4611775999999</c:v>
                </c:pt>
                <c:pt idx="1366">
                  <c:v>1370.4612546000001</c:v>
                </c:pt>
                <c:pt idx="1367">
                  <c:v>1371.4612245999999</c:v>
                </c:pt>
                <c:pt idx="1368">
                  <c:v>1372.4639536000002</c:v>
                </c:pt>
                <c:pt idx="1369">
                  <c:v>1373.4548975999999</c:v>
                </c:pt>
                <c:pt idx="1370">
                  <c:v>1374.4544905999999</c:v>
                </c:pt>
                <c:pt idx="1371">
                  <c:v>1375.4546646000001</c:v>
                </c:pt>
                <c:pt idx="1372">
                  <c:v>1376.4547295999998</c:v>
                </c:pt>
                <c:pt idx="1373">
                  <c:v>1377.4545185999998</c:v>
                </c:pt>
                <c:pt idx="1374">
                  <c:v>1378.4564106</c:v>
                </c:pt>
                <c:pt idx="1375">
                  <c:v>1379.4562226</c:v>
                </c:pt>
                <c:pt idx="1376">
                  <c:v>1380.4560875999998</c:v>
                </c:pt>
                <c:pt idx="1377">
                  <c:v>1381.4562136000002</c:v>
                </c:pt>
                <c:pt idx="1378">
                  <c:v>1382.4583076000001</c:v>
                </c:pt>
                <c:pt idx="1379">
                  <c:v>1383.4579676000001</c:v>
                </c:pt>
                <c:pt idx="1380">
                  <c:v>1384.4601556</c:v>
                </c:pt>
                <c:pt idx="1381">
                  <c:v>1385.4754696000002</c:v>
                </c:pt>
                <c:pt idx="1382">
                  <c:v>1386.4752516000001</c:v>
                </c:pt>
                <c:pt idx="1383">
                  <c:v>1387.4906176000002</c:v>
                </c:pt>
                <c:pt idx="1384">
                  <c:v>1388.4905486</c:v>
                </c:pt>
                <c:pt idx="1385">
                  <c:v>1389.5060225999998</c:v>
                </c:pt>
                <c:pt idx="1386">
                  <c:v>1390.5064506000001</c:v>
                </c:pt>
                <c:pt idx="1387">
                  <c:v>1391.5063705999999</c:v>
                </c:pt>
                <c:pt idx="1388">
                  <c:v>1392.5218566000001</c:v>
                </c:pt>
                <c:pt idx="1389">
                  <c:v>1393.5214865999999</c:v>
                </c:pt>
                <c:pt idx="1390">
                  <c:v>1394.5369106000001</c:v>
                </c:pt>
                <c:pt idx="1391">
                  <c:v>1395.5523845999999</c:v>
                </c:pt>
                <c:pt idx="1392">
                  <c:v>1396.5432966000001</c:v>
                </c:pt>
                <c:pt idx="1393">
                  <c:v>1397.5437485999998</c:v>
                </c:pt>
                <c:pt idx="1394">
                  <c:v>1398.5456756000001</c:v>
                </c:pt>
                <c:pt idx="1395">
                  <c:v>1399.5612536000001</c:v>
                </c:pt>
                <c:pt idx="1396">
                  <c:v>1400.5623785999999</c:v>
                </c:pt>
                <c:pt idx="1397">
                  <c:v>1401.5617546000001</c:v>
                </c:pt>
                <c:pt idx="1398">
                  <c:v>1402.5772156</c:v>
                </c:pt>
                <c:pt idx="1399">
                  <c:v>1403.5844046</c:v>
                </c:pt>
                <c:pt idx="1400">
                  <c:v>1404.5841606000001</c:v>
                </c:pt>
                <c:pt idx="1401">
                  <c:v>1405.5842976000001</c:v>
                </c:pt>
                <c:pt idx="1402">
                  <c:v>1406.5780186</c:v>
                </c:pt>
                <c:pt idx="1403">
                  <c:v>1407.6003176000002</c:v>
                </c:pt>
                <c:pt idx="1404">
                  <c:v>1408.6011516000001</c:v>
                </c:pt>
                <c:pt idx="1405">
                  <c:v>1409.6171126000002</c:v>
                </c:pt>
                <c:pt idx="1406">
                  <c:v>1410.6191046000001</c:v>
                </c:pt>
                <c:pt idx="1407">
                  <c:v>1411.6187096000001</c:v>
                </c:pt>
                <c:pt idx="1408">
                  <c:v>1412.6102426</c:v>
                </c:pt>
                <c:pt idx="1409">
                  <c:v>1413.6234575999999</c:v>
                </c:pt>
                <c:pt idx="1410">
                  <c:v>1414.6331315999998</c:v>
                </c:pt>
                <c:pt idx="1411">
                  <c:v>1415.6344145999999</c:v>
                </c:pt>
                <c:pt idx="1412">
                  <c:v>1416.6340355999998</c:v>
                </c:pt>
                <c:pt idx="1413">
                  <c:v>1417.6337566</c:v>
                </c:pt>
                <c:pt idx="1414">
                  <c:v>1418.6342486000001</c:v>
                </c:pt>
                <c:pt idx="1415">
                  <c:v>1419.6339765999999</c:v>
                </c:pt>
                <c:pt idx="1416">
                  <c:v>1420.6248235999999</c:v>
                </c:pt>
                <c:pt idx="1417">
                  <c:v>1421.6243895999999</c:v>
                </c:pt>
                <c:pt idx="1418">
                  <c:v>1422.6307496000002</c:v>
                </c:pt>
                <c:pt idx="1419">
                  <c:v>1423.6383785999999</c:v>
                </c:pt>
                <c:pt idx="1420">
                  <c:v>1424.6383205999998</c:v>
                </c:pt>
                <c:pt idx="1421">
                  <c:v>1425.6540446000001</c:v>
                </c:pt>
                <c:pt idx="1422">
                  <c:v>1426.6542286000001</c:v>
                </c:pt>
                <c:pt idx="1423">
                  <c:v>1427.6627626000002</c:v>
                </c:pt>
                <c:pt idx="1424">
                  <c:v>1428.6684996000001</c:v>
                </c:pt>
                <c:pt idx="1425">
                  <c:v>1429.6844056000002</c:v>
                </c:pt>
                <c:pt idx="1426">
                  <c:v>1430.7000206</c:v>
                </c:pt>
                <c:pt idx="1427">
                  <c:v>1431.6995656000001</c:v>
                </c:pt>
                <c:pt idx="1428">
                  <c:v>1432.6996035999998</c:v>
                </c:pt>
                <c:pt idx="1429">
                  <c:v>1433.6994465999999</c:v>
                </c:pt>
                <c:pt idx="1430">
                  <c:v>1434.7011746000001</c:v>
                </c:pt>
                <c:pt idx="1431">
                  <c:v>1435.7170376000001</c:v>
                </c:pt>
                <c:pt idx="1432">
                  <c:v>1436.7186285999999</c:v>
                </c:pt>
                <c:pt idx="1433">
                  <c:v>1437.7340895999998</c:v>
                </c:pt>
                <c:pt idx="1434">
                  <c:v>1438.7376625999998</c:v>
                </c:pt>
                <c:pt idx="1435">
                  <c:v>1439.7540545999998</c:v>
                </c:pt>
                <c:pt idx="1436">
                  <c:v>1440.7482756000002</c:v>
                </c:pt>
                <c:pt idx="1437">
                  <c:v>1441.7591786</c:v>
                </c:pt>
                <c:pt idx="1438">
                  <c:v>1442.7746466000001</c:v>
                </c:pt>
                <c:pt idx="1439">
                  <c:v>1443.7901605999998</c:v>
                </c:pt>
                <c:pt idx="1440">
                  <c:v>1444.7898665999999</c:v>
                </c:pt>
                <c:pt idx="1441">
                  <c:v>1445.7894085999999</c:v>
                </c:pt>
                <c:pt idx="1442">
                  <c:v>1446.7915565999999</c:v>
                </c:pt>
                <c:pt idx="1443">
                  <c:v>1447.7808106</c:v>
                </c:pt>
                <c:pt idx="1444">
                  <c:v>1448.7904965999999</c:v>
                </c:pt>
                <c:pt idx="1445">
                  <c:v>1449.7775995999998</c:v>
                </c:pt>
                <c:pt idx="1446">
                  <c:v>1450.7776895999998</c:v>
                </c:pt>
                <c:pt idx="1447">
                  <c:v>1451.7931196000002</c:v>
                </c:pt>
                <c:pt idx="1448">
                  <c:v>1452.8085275999999</c:v>
                </c:pt>
                <c:pt idx="1449">
                  <c:v>1453.8245266000001</c:v>
                </c:pt>
                <c:pt idx="1450">
                  <c:v>1454.8242696</c:v>
                </c:pt>
                <c:pt idx="1451">
                  <c:v>1455.8400405999998</c:v>
                </c:pt>
                <c:pt idx="1452">
                  <c:v>1456.8404745999999</c:v>
                </c:pt>
                <c:pt idx="1453">
                  <c:v>1457.8563155999998</c:v>
                </c:pt>
                <c:pt idx="1454">
                  <c:v>1458.8724285999999</c:v>
                </c:pt>
                <c:pt idx="1455">
                  <c:v>1459.8793456000001</c:v>
                </c:pt>
                <c:pt idx="1456">
                  <c:v>1460.8718996</c:v>
                </c:pt>
                <c:pt idx="1457">
                  <c:v>1461.8812615999998</c:v>
                </c:pt>
                <c:pt idx="1458">
                  <c:v>1462.8817535999999</c:v>
                </c:pt>
                <c:pt idx="1459">
                  <c:v>1463.8727105999999</c:v>
                </c:pt>
                <c:pt idx="1460">
                  <c:v>1464.8724976000001</c:v>
                </c:pt>
                <c:pt idx="1461">
                  <c:v>1465.8718136</c:v>
                </c:pt>
                <c:pt idx="1462">
                  <c:v>1466.8712566000002</c:v>
                </c:pt>
                <c:pt idx="1463">
                  <c:v>1467.8713796</c:v>
                </c:pt>
                <c:pt idx="1464">
                  <c:v>1468.8778496000002</c:v>
                </c:pt>
                <c:pt idx="1465">
                  <c:v>1469.8822996000001</c:v>
                </c:pt>
                <c:pt idx="1466">
                  <c:v>1470.8893605999999</c:v>
                </c:pt>
                <c:pt idx="1467">
                  <c:v>1471.8958645999999</c:v>
                </c:pt>
                <c:pt idx="1468">
                  <c:v>1472.9112646000001</c:v>
                </c:pt>
                <c:pt idx="1469">
                  <c:v>1473.9112166000002</c:v>
                </c:pt>
                <c:pt idx="1470">
                  <c:v>1474.9111615999998</c:v>
                </c:pt>
                <c:pt idx="1471">
                  <c:v>1475.9089415999999</c:v>
                </c:pt>
                <c:pt idx="1472">
                  <c:v>1476.9091105999998</c:v>
                </c:pt>
                <c:pt idx="1473">
                  <c:v>1477.9090315999999</c:v>
                </c:pt>
                <c:pt idx="1474">
                  <c:v>1478.9088125999999</c:v>
                </c:pt>
                <c:pt idx="1475">
                  <c:v>1479.9085665999999</c:v>
                </c:pt>
                <c:pt idx="1476">
                  <c:v>1480.9083075999999</c:v>
                </c:pt>
                <c:pt idx="1477">
                  <c:v>1481.9022966</c:v>
                </c:pt>
                <c:pt idx="1478">
                  <c:v>1482.9020926000001</c:v>
                </c:pt>
                <c:pt idx="1479">
                  <c:v>1483.9174856000002</c:v>
                </c:pt>
                <c:pt idx="1480">
                  <c:v>1484.9176086</c:v>
                </c:pt>
                <c:pt idx="1481">
                  <c:v>1485.9026535999999</c:v>
                </c:pt>
                <c:pt idx="1482">
                  <c:v>1486.9022905999998</c:v>
                </c:pt>
                <c:pt idx="1483">
                  <c:v>1487.9021525999999</c:v>
                </c:pt>
                <c:pt idx="1484">
                  <c:v>1488.9331445999999</c:v>
                </c:pt>
                <c:pt idx="1485">
                  <c:v>1489.9177956000001</c:v>
                </c:pt>
                <c:pt idx="1486">
                  <c:v>1490.9332606</c:v>
                </c:pt>
                <c:pt idx="1487">
                  <c:v>1491.9482946000001</c:v>
                </c:pt>
                <c:pt idx="1488">
                  <c:v>1492.9520175999999</c:v>
                </c:pt>
                <c:pt idx="1489">
                  <c:v>1493.9521246000002</c:v>
                </c:pt>
                <c:pt idx="1490">
                  <c:v>1494.9523996</c:v>
                </c:pt>
                <c:pt idx="1491">
                  <c:v>1495.9626335999999</c:v>
                </c:pt>
                <c:pt idx="1492">
                  <c:v>1496.9627016000002</c:v>
                </c:pt>
                <c:pt idx="1493">
                  <c:v>1497.9590565999999</c:v>
                </c:pt>
                <c:pt idx="1494">
                  <c:v>1498.9589456000001</c:v>
                </c:pt>
                <c:pt idx="1495">
                  <c:v>1499.9575566000001</c:v>
                </c:pt>
                <c:pt idx="1496">
                  <c:v>1500.9548966</c:v>
                </c:pt>
                <c:pt idx="1497">
                  <c:v>1501.9548465999999</c:v>
                </c:pt>
                <c:pt idx="1498">
                  <c:v>1502.9545605999999</c:v>
                </c:pt>
                <c:pt idx="1499">
                  <c:v>1503.9699395999999</c:v>
                </c:pt>
                <c:pt idx="1500">
                  <c:v>1504.9920936000001</c:v>
                </c:pt>
                <c:pt idx="1501">
                  <c:v>1505.9918866</c:v>
                </c:pt>
                <c:pt idx="1502">
                  <c:v>1506.9915816</c:v>
                </c:pt>
                <c:pt idx="1503">
                  <c:v>1508.0011505999998</c:v>
                </c:pt>
                <c:pt idx="1504">
                  <c:v>1509.0023576000001</c:v>
                </c:pt>
                <c:pt idx="1505">
                  <c:v>1510.0024016</c:v>
                </c:pt>
                <c:pt idx="1506">
                  <c:v>1511.0033946000001</c:v>
                </c:pt>
                <c:pt idx="1507">
                  <c:v>1512.0033956</c:v>
                </c:pt>
                <c:pt idx="1508">
                  <c:v>1513.0029686</c:v>
                </c:pt>
                <c:pt idx="1509">
                  <c:v>1514.0022916</c:v>
                </c:pt>
                <c:pt idx="1510">
                  <c:v>1514.9954955999999</c:v>
                </c:pt>
                <c:pt idx="1511">
                  <c:v>1515.9956906</c:v>
                </c:pt>
                <c:pt idx="1512">
                  <c:v>1516.9955336</c:v>
                </c:pt>
                <c:pt idx="1513">
                  <c:v>1518.0176846000002</c:v>
                </c:pt>
                <c:pt idx="1514">
                  <c:v>1519.0176005999999</c:v>
                </c:pt>
                <c:pt idx="1515">
                  <c:v>1520.0172146000002</c:v>
                </c:pt>
                <c:pt idx="1516">
                  <c:v>1521.0305786000001</c:v>
                </c:pt>
                <c:pt idx="1517">
                  <c:v>1522.0307445999999</c:v>
                </c:pt>
                <c:pt idx="1518">
                  <c:v>1523.0368965999999</c:v>
                </c:pt>
                <c:pt idx="1519">
                  <c:v>1524.0365396</c:v>
                </c:pt>
                <c:pt idx="1520">
                  <c:v>1525.0368526</c:v>
                </c:pt>
                <c:pt idx="1521">
                  <c:v>1526.0366845999999</c:v>
                </c:pt>
                <c:pt idx="1522">
                  <c:v>1527.0362275999998</c:v>
                </c:pt>
                <c:pt idx="1523">
                  <c:v>1528.0372805999998</c:v>
                </c:pt>
                <c:pt idx="1524">
                  <c:v>1529.0438965999999</c:v>
                </c:pt>
                <c:pt idx="1525">
                  <c:v>1530.0600935999998</c:v>
                </c:pt>
                <c:pt idx="1526">
                  <c:v>1531.0743856000001</c:v>
                </c:pt>
                <c:pt idx="1527">
                  <c:v>1532.0823916000002</c:v>
                </c:pt>
                <c:pt idx="1528">
                  <c:v>1533.0816616</c:v>
                </c:pt>
                <c:pt idx="1529">
                  <c:v>1534.0842286</c:v>
                </c:pt>
                <c:pt idx="1530">
                  <c:v>1535.0842236000001</c:v>
                </c:pt>
                <c:pt idx="1531">
                  <c:v>1536.0812036</c:v>
                </c:pt>
                <c:pt idx="1532">
                  <c:v>1537.0807926</c:v>
                </c:pt>
                <c:pt idx="1533">
                  <c:v>1538.0804916</c:v>
                </c:pt>
                <c:pt idx="1534">
                  <c:v>1539.0805456000001</c:v>
                </c:pt>
                <c:pt idx="1535">
                  <c:v>1540.0800356000002</c:v>
                </c:pt>
                <c:pt idx="1536">
                  <c:v>1541.0996275999998</c:v>
                </c:pt>
                <c:pt idx="1537">
                  <c:v>1542.1000035999998</c:v>
                </c:pt>
                <c:pt idx="1538">
                  <c:v>1543.0996326000002</c:v>
                </c:pt>
                <c:pt idx="1539">
                  <c:v>1544.0935575999999</c:v>
                </c:pt>
                <c:pt idx="1540">
                  <c:v>1545.0937446</c:v>
                </c:pt>
                <c:pt idx="1541">
                  <c:v>1546.1164615999999</c:v>
                </c:pt>
                <c:pt idx="1542">
                  <c:v>1547.1162446000001</c:v>
                </c:pt>
                <c:pt idx="1543">
                  <c:v>1548.1162216</c:v>
                </c:pt>
                <c:pt idx="1544">
                  <c:v>1549.1157965999998</c:v>
                </c:pt>
                <c:pt idx="1545">
                  <c:v>1550.1316215999998</c:v>
                </c:pt>
                <c:pt idx="1546">
                  <c:v>1551.1317436000002</c:v>
                </c:pt>
                <c:pt idx="1547">
                  <c:v>1552.1316045999999</c:v>
                </c:pt>
                <c:pt idx="1548">
                  <c:v>1553.1271766000002</c:v>
                </c:pt>
                <c:pt idx="1549">
                  <c:v>1554.1270986000002</c:v>
                </c:pt>
                <c:pt idx="1550">
                  <c:v>1555.1269765999998</c:v>
                </c:pt>
                <c:pt idx="1551">
                  <c:v>1556.1420295999999</c:v>
                </c:pt>
                <c:pt idx="1552">
                  <c:v>1557.1577325999999</c:v>
                </c:pt>
                <c:pt idx="1553">
                  <c:v>1558.1576935999999</c:v>
                </c:pt>
                <c:pt idx="1554">
                  <c:v>1559.1574366000002</c:v>
                </c:pt>
                <c:pt idx="1555">
                  <c:v>1560.1617226000001</c:v>
                </c:pt>
                <c:pt idx="1556">
                  <c:v>1561.1610435999999</c:v>
                </c:pt>
                <c:pt idx="1557">
                  <c:v>1562.1609575999998</c:v>
                </c:pt>
                <c:pt idx="1558">
                  <c:v>1563.1605536</c:v>
                </c:pt>
                <c:pt idx="1559">
                  <c:v>1564.1726065999999</c:v>
                </c:pt>
                <c:pt idx="1560">
                  <c:v>1565.1741015999999</c:v>
                </c:pt>
                <c:pt idx="1561">
                  <c:v>1566.2025506000002</c:v>
                </c:pt>
                <c:pt idx="1562">
                  <c:v>1567.2092955999999</c:v>
                </c:pt>
                <c:pt idx="1563">
                  <c:v>1568.2379426</c:v>
                </c:pt>
                <c:pt idx="1564">
                  <c:v>1569.2528656000002</c:v>
                </c:pt>
                <c:pt idx="1565">
                  <c:v>1570.2554736</c:v>
                </c:pt>
                <c:pt idx="1566">
                  <c:v>1571.2543886000001</c:v>
                </c:pt>
                <c:pt idx="1567">
                  <c:v>1572.2549566</c:v>
                </c:pt>
                <c:pt idx="1568">
                  <c:v>1573.2601465999999</c:v>
                </c:pt>
                <c:pt idx="1569">
                  <c:v>1574.1637395999999</c:v>
                </c:pt>
                <c:pt idx="1570">
                  <c:v>1575.1638546000001</c:v>
                </c:pt>
                <c:pt idx="1571">
                  <c:v>1576.1639606000001</c:v>
                </c:pt>
                <c:pt idx="1572">
                  <c:v>1577.1641966</c:v>
                </c:pt>
                <c:pt idx="1573">
                  <c:v>1578.1637576000001</c:v>
                </c:pt>
                <c:pt idx="1574">
                  <c:v>1579.1581405999998</c:v>
                </c:pt>
                <c:pt idx="1575">
                  <c:v>1580.1580716000001</c:v>
                </c:pt>
                <c:pt idx="1576">
                  <c:v>1581.1590595999999</c:v>
                </c:pt>
                <c:pt idx="1577">
                  <c:v>1582.1652756000001</c:v>
                </c:pt>
                <c:pt idx="1578">
                  <c:v>1583.1649226000002</c:v>
                </c:pt>
                <c:pt idx="1579">
                  <c:v>1584.1650516000002</c:v>
                </c:pt>
                <c:pt idx="1580">
                  <c:v>1585.1658306000002</c:v>
                </c:pt>
                <c:pt idx="1581">
                  <c:v>1586.1651806000002</c:v>
                </c:pt>
                <c:pt idx="1582">
                  <c:v>1587.1523666000001</c:v>
                </c:pt>
                <c:pt idx="1583">
                  <c:v>1588.1521955999999</c:v>
                </c:pt>
                <c:pt idx="1584">
                  <c:v>1589.1827345999998</c:v>
                </c:pt>
                <c:pt idx="1585">
                  <c:v>1590.1829156000001</c:v>
                </c:pt>
                <c:pt idx="1586">
                  <c:v>1591.1826785999999</c:v>
                </c:pt>
                <c:pt idx="1587">
                  <c:v>1592.1951826000002</c:v>
                </c:pt>
                <c:pt idx="1588">
                  <c:v>1593.2080956000002</c:v>
                </c:pt>
                <c:pt idx="1589">
                  <c:v>1594.1997266000001</c:v>
                </c:pt>
                <c:pt idx="1590">
                  <c:v>1595.1994366000001</c:v>
                </c:pt>
                <c:pt idx="1591">
                  <c:v>1596.1995405999999</c:v>
                </c:pt>
                <c:pt idx="1592">
                  <c:v>1597.2156206000002</c:v>
                </c:pt>
                <c:pt idx="1593">
                  <c:v>1598.2408296000001</c:v>
                </c:pt>
                <c:pt idx="1594">
                  <c:v>1599.2559666</c:v>
                </c:pt>
                <c:pt idx="1595">
                  <c:v>1600.2566955999998</c:v>
                </c:pt>
                <c:pt idx="1596">
                  <c:v>1601.2722486</c:v>
                </c:pt>
                <c:pt idx="1597">
                  <c:v>1602.2881706000001</c:v>
                </c:pt>
                <c:pt idx="1598">
                  <c:v>1603.2878715999998</c:v>
                </c:pt>
                <c:pt idx="1599">
                  <c:v>1604.2789656000002</c:v>
                </c:pt>
                <c:pt idx="1600">
                  <c:v>1605.2786886000001</c:v>
                </c:pt>
                <c:pt idx="1601">
                  <c:v>1606.2784546</c:v>
                </c:pt>
                <c:pt idx="1602">
                  <c:v>1607.2866465999998</c:v>
                </c:pt>
                <c:pt idx="1603">
                  <c:v>1608.2933856000002</c:v>
                </c:pt>
                <c:pt idx="1604">
                  <c:v>1609.3089726000001</c:v>
                </c:pt>
                <c:pt idx="1605">
                  <c:v>1610.3170186</c:v>
                </c:pt>
                <c:pt idx="1606">
                  <c:v>1611.3137475999999</c:v>
                </c:pt>
                <c:pt idx="1607">
                  <c:v>1612.3288636</c:v>
                </c:pt>
                <c:pt idx="1608">
                  <c:v>1613.3289676000002</c:v>
                </c:pt>
                <c:pt idx="1609">
                  <c:v>1614.3286366</c:v>
                </c:pt>
                <c:pt idx="1610">
                  <c:v>1615.3295095999999</c:v>
                </c:pt>
                <c:pt idx="1611">
                  <c:v>1616.3333816000002</c:v>
                </c:pt>
                <c:pt idx="1612">
                  <c:v>1617.3327596000001</c:v>
                </c:pt>
                <c:pt idx="1613">
                  <c:v>1618.3331716</c:v>
                </c:pt>
                <c:pt idx="1614">
                  <c:v>1619.3329746000002</c:v>
                </c:pt>
                <c:pt idx="1615">
                  <c:v>1620.3271726</c:v>
                </c:pt>
                <c:pt idx="1616">
                  <c:v>1621.3424416</c:v>
                </c:pt>
                <c:pt idx="1617">
                  <c:v>1622.3399476000002</c:v>
                </c:pt>
                <c:pt idx="1618">
                  <c:v>1623.3623736000002</c:v>
                </c:pt>
                <c:pt idx="1619">
                  <c:v>1624.3779975999998</c:v>
                </c:pt>
                <c:pt idx="1620">
                  <c:v>1625.3800466</c:v>
                </c:pt>
                <c:pt idx="1621">
                  <c:v>1626.3798645999998</c:v>
                </c:pt>
                <c:pt idx="1622">
                  <c:v>1627.3800945999999</c:v>
                </c:pt>
                <c:pt idx="1623">
                  <c:v>1628.3736075999998</c:v>
                </c:pt>
                <c:pt idx="1624">
                  <c:v>1629.3888915999999</c:v>
                </c:pt>
                <c:pt idx="1625">
                  <c:v>1630.3889606</c:v>
                </c:pt>
                <c:pt idx="1626">
                  <c:v>1631.3955446000002</c:v>
                </c:pt>
                <c:pt idx="1627">
                  <c:v>1632.3955146000001</c:v>
                </c:pt>
                <c:pt idx="1628">
                  <c:v>1633.4118685999999</c:v>
                </c:pt>
                <c:pt idx="1629">
                  <c:v>1634.4115525999998</c:v>
                </c:pt>
                <c:pt idx="1630">
                  <c:v>1635.4116996</c:v>
                </c:pt>
                <c:pt idx="1631">
                  <c:v>1636.4133555999999</c:v>
                </c:pt>
                <c:pt idx="1632">
                  <c:v>1637.4104335999998</c:v>
                </c:pt>
                <c:pt idx="1633">
                  <c:v>1638.4106506000001</c:v>
                </c:pt>
                <c:pt idx="1634">
                  <c:v>1639.4105866000002</c:v>
                </c:pt>
                <c:pt idx="1635">
                  <c:v>1640.4259645999998</c:v>
                </c:pt>
                <c:pt idx="1636">
                  <c:v>1641.4416416000001</c:v>
                </c:pt>
                <c:pt idx="1637">
                  <c:v>1642.4411716000002</c:v>
                </c:pt>
                <c:pt idx="1638">
                  <c:v>1643.4410645999999</c:v>
                </c:pt>
                <c:pt idx="1639">
                  <c:v>1644.4415086000001</c:v>
                </c:pt>
                <c:pt idx="1640">
                  <c:v>1645.4610206</c:v>
                </c:pt>
                <c:pt idx="1641">
                  <c:v>1646.4604465999998</c:v>
                </c:pt>
                <c:pt idx="1642">
                  <c:v>1647.4601835999999</c:v>
                </c:pt>
                <c:pt idx="1643">
                  <c:v>1648.4610426000002</c:v>
                </c:pt>
                <c:pt idx="1644">
                  <c:v>1649.4605515999999</c:v>
                </c:pt>
                <c:pt idx="1645">
                  <c:v>1650.4608645999999</c:v>
                </c:pt>
                <c:pt idx="1646">
                  <c:v>1651.4605226000001</c:v>
                </c:pt>
                <c:pt idx="1647">
                  <c:v>1652.4604195999998</c:v>
                </c:pt>
                <c:pt idx="1648">
                  <c:v>1653.4547226000002</c:v>
                </c:pt>
                <c:pt idx="1649">
                  <c:v>1654.4544296000001</c:v>
                </c:pt>
                <c:pt idx="1650">
                  <c:v>1655.4566446000001</c:v>
                </c:pt>
                <c:pt idx="1651">
                  <c:v>1656.4505356000002</c:v>
                </c:pt>
                <c:pt idx="1652">
                  <c:v>1657.4500636</c:v>
                </c:pt>
                <c:pt idx="1653">
                  <c:v>1658.4566996000001</c:v>
                </c:pt>
                <c:pt idx="1654">
                  <c:v>1659.4663146</c:v>
                </c:pt>
                <c:pt idx="1655">
                  <c:v>1660.4819866</c:v>
                </c:pt>
                <c:pt idx="1656">
                  <c:v>1661.4816665999999</c:v>
                </c:pt>
                <c:pt idx="1657">
                  <c:v>1662.5109966000002</c:v>
                </c:pt>
                <c:pt idx="1658">
                  <c:v>1663.5121556000001</c:v>
                </c:pt>
                <c:pt idx="1659">
                  <c:v>1664.5372656000002</c:v>
                </c:pt>
                <c:pt idx="1660">
                  <c:v>1665.5286386</c:v>
                </c:pt>
                <c:pt idx="1661">
                  <c:v>1666.5286005999999</c:v>
                </c:pt>
                <c:pt idx="1662">
                  <c:v>1667.5381565999999</c:v>
                </c:pt>
                <c:pt idx="1663">
                  <c:v>1668.5448546</c:v>
                </c:pt>
                <c:pt idx="1664">
                  <c:v>1669.5710806</c:v>
                </c:pt>
                <c:pt idx="1665">
                  <c:v>1670.5847116000002</c:v>
                </c:pt>
                <c:pt idx="1666">
                  <c:v>1671.5756706</c:v>
                </c:pt>
                <c:pt idx="1667">
                  <c:v>1672.5752466000001</c:v>
                </c:pt>
                <c:pt idx="1668">
                  <c:v>1673.5883126000001</c:v>
                </c:pt>
                <c:pt idx="1669">
                  <c:v>1674.5884235999999</c:v>
                </c:pt>
                <c:pt idx="1670">
                  <c:v>1675.5882256000002</c:v>
                </c:pt>
                <c:pt idx="1671">
                  <c:v>1676.5884656000001</c:v>
                </c:pt>
                <c:pt idx="1672">
                  <c:v>1677.5955345999998</c:v>
                </c:pt>
                <c:pt idx="1673">
                  <c:v>1678.5930986000001</c:v>
                </c:pt>
                <c:pt idx="1674">
                  <c:v>1679.5995885999998</c:v>
                </c:pt>
                <c:pt idx="1675">
                  <c:v>1680.6151186</c:v>
                </c:pt>
                <c:pt idx="1676">
                  <c:v>1681.6249086</c:v>
                </c:pt>
                <c:pt idx="1677">
                  <c:v>1682.6306465999999</c:v>
                </c:pt>
                <c:pt idx="1678">
                  <c:v>1683.6287365999999</c:v>
                </c:pt>
                <c:pt idx="1679">
                  <c:v>1684.6283086000001</c:v>
                </c:pt>
                <c:pt idx="1680">
                  <c:v>1685.6281876</c:v>
                </c:pt>
                <c:pt idx="1681">
                  <c:v>1686.6283046000001</c:v>
                </c:pt>
                <c:pt idx="1682">
                  <c:v>1687.6280436</c:v>
                </c:pt>
                <c:pt idx="1683">
                  <c:v>1688.6257936</c:v>
                </c:pt>
                <c:pt idx="1684">
                  <c:v>1689.6263866000002</c:v>
                </c:pt>
                <c:pt idx="1685">
                  <c:v>1690.6278026000002</c:v>
                </c:pt>
                <c:pt idx="1686">
                  <c:v>1691.6348876</c:v>
                </c:pt>
                <c:pt idx="1687">
                  <c:v>1692.6344176</c:v>
                </c:pt>
                <c:pt idx="1688">
                  <c:v>1693.6347905999999</c:v>
                </c:pt>
                <c:pt idx="1689">
                  <c:v>1694.6340115999999</c:v>
                </c:pt>
                <c:pt idx="1690">
                  <c:v>1695.6498555999999</c:v>
                </c:pt>
                <c:pt idx="1691">
                  <c:v>1696.6498356</c:v>
                </c:pt>
                <c:pt idx="1692">
                  <c:v>1697.6500216000002</c:v>
                </c:pt>
                <c:pt idx="1693">
                  <c:v>1698.6656126</c:v>
                </c:pt>
                <c:pt idx="1694">
                  <c:v>1699.6662795999998</c:v>
                </c:pt>
                <c:pt idx="1695">
                  <c:v>1700.6638896000002</c:v>
                </c:pt>
                <c:pt idx="1696">
                  <c:v>1701.6617626</c:v>
                </c:pt>
                <c:pt idx="1697">
                  <c:v>1702.6615255999998</c:v>
                </c:pt>
                <c:pt idx="1698">
                  <c:v>1703.6618156000002</c:v>
                </c:pt>
                <c:pt idx="1699">
                  <c:v>1704.6624055999998</c:v>
                </c:pt>
                <c:pt idx="1700">
                  <c:v>1705.6620776000002</c:v>
                </c:pt>
                <c:pt idx="1701">
                  <c:v>1706.6622386000001</c:v>
                </c:pt>
                <c:pt idx="1702">
                  <c:v>1707.6560786000002</c:v>
                </c:pt>
                <c:pt idx="1703">
                  <c:v>1708.6573856000002</c:v>
                </c:pt>
                <c:pt idx="1704">
                  <c:v>1709.6575896000002</c:v>
                </c:pt>
                <c:pt idx="1705">
                  <c:v>1710.6574726000001</c:v>
                </c:pt>
                <c:pt idx="1706">
                  <c:v>1711.6573305999998</c:v>
                </c:pt>
                <c:pt idx="1707">
                  <c:v>1712.6637836000002</c:v>
                </c:pt>
                <c:pt idx="1708">
                  <c:v>1713.6662766000002</c:v>
                </c:pt>
                <c:pt idx="1709">
                  <c:v>1714.6667556</c:v>
                </c:pt>
                <c:pt idx="1710">
                  <c:v>1715.6581165999999</c:v>
                </c:pt>
                <c:pt idx="1711">
                  <c:v>1716.6579945999999</c:v>
                </c:pt>
                <c:pt idx="1712">
                  <c:v>1717.6576395999998</c:v>
                </c:pt>
                <c:pt idx="1713">
                  <c:v>1718.6598145999999</c:v>
                </c:pt>
                <c:pt idx="1714">
                  <c:v>1719.6596526000001</c:v>
                </c:pt>
                <c:pt idx="1715">
                  <c:v>1720.6539605999999</c:v>
                </c:pt>
                <c:pt idx="1716">
                  <c:v>1721.6532746</c:v>
                </c:pt>
                <c:pt idx="1717">
                  <c:v>1722.6529165999998</c:v>
                </c:pt>
                <c:pt idx="1718">
                  <c:v>1723.6527546</c:v>
                </c:pt>
                <c:pt idx="1719">
                  <c:v>1724.6523596</c:v>
                </c:pt>
                <c:pt idx="1720">
                  <c:v>1725.6673266</c:v>
                </c:pt>
                <c:pt idx="1721">
                  <c:v>1726.6834505999998</c:v>
                </c:pt>
                <c:pt idx="1722">
                  <c:v>1727.7085026000002</c:v>
                </c:pt>
                <c:pt idx="1723">
                  <c:v>1728.7083055999999</c:v>
                </c:pt>
                <c:pt idx="1724">
                  <c:v>1729.7105356</c:v>
                </c:pt>
                <c:pt idx="1725">
                  <c:v>1730.7260945999999</c:v>
                </c:pt>
                <c:pt idx="1726">
                  <c:v>1731.7414415999999</c:v>
                </c:pt>
                <c:pt idx="1727">
                  <c:v>1732.7558676000001</c:v>
                </c:pt>
                <c:pt idx="1728">
                  <c:v>1733.7555755999999</c:v>
                </c:pt>
                <c:pt idx="1729">
                  <c:v>1734.7709536</c:v>
                </c:pt>
                <c:pt idx="1730">
                  <c:v>1735.7870866000001</c:v>
                </c:pt>
                <c:pt idx="1731">
                  <c:v>1736.7869195999999</c:v>
                </c:pt>
                <c:pt idx="1732">
                  <c:v>1737.7866775999998</c:v>
                </c:pt>
                <c:pt idx="1733">
                  <c:v>1738.7937066000002</c:v>
                </c:pt>
                <c:pt idx="1734">
                  <c:v>1739.8089676000002</c:v>
                </c:pt>
                <c:pt idx="1735">
                  <c:v>1740.8245696000001</c:v>
                </c:pt>
                <c:pt idx="1736">
                  <c:v>1741.8371725999998</c:v>
                </c:pt>
                <c:pt idx="1737">
                  <c:v>1742.8374145999999</c:v>
                </c:pt>
                <c:pt idx="1738">
                  <c:v>1743.8371816000001</c:v>
                </c:pt>
                <c:pt idx="1739">
                  <c:v>1744.8374425999998</c:v>
                </c:pt>
                <c:pt idx="1740">
                  <c:v>1745.8376586000002</c:v>
                </c:pt>
                <c:pt idx="1741">
                  <c:v>1746.8530916000002</c:v>
                </c:pt>
                <c:pt idx="1742">
                  <c:v>1747.8687956000001</c:v>
                </c:pt>
                <c:pt idx="1743">
                  <c:v>1748.8686556</c:v>
                </c:pt>
                <c:pt idx="1744">
                  <c:v>1749.8839295999999</c:v>
                </c:pt>
                <c:pt idx="1745">
                  <c:v>1750.8750235999998</c:v>
                </c:pt>
                <c:pt idx="1746">
                  <c:v>1751.8746315999999</c:v>
                </c:pt>
                <c:pt idx="1747">
                  <c:v>1752.8838745999999</c:v>
                </c:pt>
                <c:pt idx="1748">
                  <c:v>1753.8751845999998</c:v>
                </c:pt>
                <c:pt idx="1749">
                  <c:v>1754.8811115999999</c:v>
                </c:pt>
                <c:pt idx="1750">
                  <c:v>1755.8813176000001</c:v>
                </c:pt>
                <c:pt idx="1751">
                  <c:v>1756.8780525999998</c:v>
                </c:pt>
                <c:pt idx="1752">
                  <c:v>1757.8776845999998</c:v>
                </c:pt>
                <c:pt idx="1753">
                  <c:v>1758.8775635999998</c:v>
                </c:pt>
                <c:pt idx="1754">
                  <c:v>1759.8816205999999</c:v>
                </c:pt>
                <c:pt idx="1755">
                  <c:v>1760.8815126000002</c:v>
                </c:pt>
                <c:pt idx="1756">
                  <c:v>1761.8820526000002</c:v>
                </c:pt>
                <c:pt idx="1757">
                  <c:v>1762.8973656000001</c:v>
                </c:pt>
                <c:pt idx="1758">
                  <c:v>1763.8978886000002</c:v>
                </c:pt>
                <c:pt idx="1759">
                  <c:v>1764.8920335999999</c:v>
                </c:pt>
                <c:pt idx="1760">
                  <c:v>1765.9054646000002</c:v>
                </c:pt>
                <c:pt idx="1761">
                  <c:v>1766.9079266000001</c:v>
                </c:pt>
                <c:pt idx="1762">
                  <c:v>1767.9079266000001</c:v>
                </c:pt>
                <c:pt idx="1763">
                  <c:v>1768.9104236000001</c:v>
                </c:pt>
                <c:pt idx="1764">
                  <c:v>1769.9169866</c:v>
                </c:pt>
                <c:pt idx="1765">
                  <c:v>1770.9166736</c:v>
                </c:pt>
                <c:pt idx="1766">
                  <c:v>1771.9163596000001</c:v>
                </c:pt>
                <c:pt idx="1767">
                  <c:v>1772.9166166000002</c:v>
                </c:pt>
                <c:pt idx="1768">
                  <c:v>1773.9165335999999</c:v>
                </c:pt>
                <c:pt idx="1769">
                  <c:v>1774.9163446</c:v>
                </c:pt>
                <c:pt idx="1770">
                  <c:v>1775.9232755999999</c:v>
                </c:pt>
                <c:pt idx="1771">
                  <c:v>1776.9240345999999</c:v>
                </c:pt>
                <c:pt idx="1772">
                  <c:v>1777.9398036</c:v>
                </c:pt>
                <c:pt idx="1773">
                  <c:v>1778.9390845999999</c:v>
                </c:pt>
                <c:pt idx="1774">
                  <c:v>1779.9387976</c:v>
                </c:pt>
                <c:pt idx="1775">
                  <c:v>1780.9625245999998</c:v>
                </c:pt>
                <c:pt idx="1776">
                  <c:v>1781.9564075999999</c:v>
                </c:pt>
                <c:pt idx="1777">
                  <c:v>1782.9503486000001</c:v>
                </c:pt>
                <c:pt idx="1778">
                  <c:v>1783.9501825999998</c:v>
                </c:pt>
                <c:pt idx="1779">
                  <c:v>1784.9541105999999</c:v>
                </c:pt>
                <c:pt idx="1780">
                  <c:v>1785.9612116000001</c:v>
                </c:pt>
                <c:pt idx="1781">
                  <c:v>1786.9612436</c:v>
                </c:pt>
                <c:pt idx="1782">
                  <c:v>1787.9615596000001</c:v>
                </c:pt>
                <c:pt idx="1783">
                  <c:v>1788.9614565999998</c:v>
                </c:pt>
                <c:pt idx="1784">
                  <c:v>1789.9612826</c:v>
                </c:pt>
                <c:pt idx="1785">
                  <c:v>1790.9613926</c:v>
                </c:pt>
                <c:pt idx="1786">
                  <c:v>1791.9613376</c:v>
                </c:pt>
                <c:pt idx="1787">
                  <c:v>1792.9609186</c:v>
                </c:pt>
                <c:pt idx="1788">
                  <c:v>1793.9607886000001</c:v>
                </c:pt>
                <c:pt idx="1789">
                  <c:v>1794.9761796</c:v>
                </c:pt>
                <c:pt idx="1790">
                  <c:v>1795.9921606</c:v>
                </c:pt>
                <c:pt idx="1791">
                  <c:v>1797.0076265999999</c:v>
                </c:pt>
                <c:pt idx="1792">
                  <c:v>1797.9982705999998</c:v>
                </c:pt>
                <c:pt idx="1793">
                  <c:v>1799.0143065999998</c:v>
                </c:pt>
                <c:pt idx="1794">
                  <c:v>1800.0147866</c:v>
                </c:pt>
                <c:pt idx="1795">
                  <c:v>1801.0149586</c:v>
                </c:pt>
                <c:pt idx="1796">
                  <c:v>1802.0306486000002</c:v>
                </c:pt>
                <c:pt idx="1797">
                  <c:v>1803.0305666000002</c:v>
                </c:pt>
                <c:pt idx="1798">
                  <c:v>1804.0305396000001</c:v>
                </c:pt>
                <c:pt idx="1799">
                  <c:v>1805.0301246000001</c:v>
                </c:pt>
                <c:pt idx="1800">
                  <c:v>1806.0299206000002</c:v>
                </c:pt>
                <c:pt idx="1801">
                  <c:v>1807.0296406</c:v>
                </c:pt>
                <c:pt idx="1802">
                  <c:v>1808.0296335999999</c:v>
                </c:pt>
                <c:pt idx="1803">
                  <c:v>1809.0456756000001</c:v>
                </c:pt>
                <c:pt idx="1804">
                  <c:v>1810.0611986000001</c:v>
                </c:pt>
                <c:pt idx="1805">
                  <c:v>1811.0832656</c:v>
                </c:pt>
                <c:pt idx="1806">
                  <c:v>1812.0827276000002</c:v>
                </c:pt>
                <c:pt idx="1807">
                  <c:v>1813.0827456</c:v>
                </c:pt>
                <c:pt idx="1808">
                  <c:v>1814.0739136</c:v>
                </c:pt>
                <c:pt idx="1809">
                  <c:v>1815.0760736</c:v>
                </c:pt>
                <c:pt idx="1810">
                  <c:v>1816.0915275999998</c:v>
                </c:pt>
                <c:pt idx="1811">
                  <c:v>1817.0915446000001</c:v>
                </c:pt>
                <c:pt idx="1812">
                  <c:v>1818.1072176</c:v>
                </c:pt>
                <c:pt idx="1813">
                  <c:v>1819.1358926</c:v>
                </c:pt>
                <c:pt idx="1814">
                  <c:v>1820.1358736</c:v>
                </c:pt>
                <c:pt idx="1815">
                  <c:v>1821.1356155999999</c:v>
                </c:pt>
                <c:pt idx="1816">
                  <c:v>1822.1426586</c:v>
                </c:pt>
                <c:pt idx="1817">
                  <c:v>1823.1521046</c:v>
                </c:pt>
                <c:pt idx="1818">
                  <c:v>1824.1460706</c:v>
                </c:pt>
                <c:pt idx="1819">
                  <c:v>1825.1459385999999</c:v>
                </c:pt>
                <c:pt idx="1820">
                  <c:v>1826.1457905999998</c:v>
                </c:pt>
                <c:pt idx="1821">
                  <c:v>1827.1469046</c:v>
                </c:pt>
                <c:pt idx="1822">
                  <c:v>1828.1471586</c:v>
                </c:pt>
                <c:pt idx="1823">
                  <c:v>1829.1625726</c:v>
                </c:pt>
                <c:pt idx="1824">
                  <c:v>1830.1631656000002</c:v>
                </c:pt>
                <c:pt idx="1825">
                  <c:v>1831.1536776</c:v>
                </c:pt>
                <c:pt idx="1826">
                  <c:v>1832.1532786</c:v>
                </c:pt>
                <c:pt idx="1827">
                  <c:v>1833.1601956000002</c:v>
                </c:pt>
                <c:pt idx="1828">
                  <c:v>1834.1603806000001</c:v>
                </c:pt>
                <c:pt idx="1829">
                  <c:v>1835.1695716000002</c:v>
                </c:pt>
                <c:pt idx="1830">
                  <c:v>1836.1694946</c:v>
                </c:pt>
                <c:pt idx="1831">
                  <c:v>1837.1848956000001</c:v>
                </c:pt>
                <c:pt idx="1832">
                  <c:v>1838.1852345999998</c:v>
                </c:pt>
                <c:pt idx="1833">
                  <c:v>1839.2007206000001</c:v>
                </c:pt>
                <c:pt idx="1834">
                  <c:v>1840.2231696000001</c:v>
                </c:pt>
                <c:pt idx="1835">
                  <c:v>1841.2393805999998</c:v>
                </c:pt>
                <c:pt idx="1836">
                  <c:v>1842.2602736000001</c:v>
                </c:pt>
                <c:pt idx="1837">
                  <c:v>1843.2605345999998</c:v>
                </c:pt>
                <c:pt idx="1838">
                  <c:v>1844.2591226000002</c:v>
                </c:pt>
                <c:pt idx="1839">
                  <c:v>1845.2478456000001</c:v>
                </c:pt>
                <c:pt idx="1840">
                  <c:v>1846.2476036</c:v>
                </c:pt>
                <c:pt idx="1841">
                  <c:v>1847.2546626000001</c:v>
                </c:pt>
                <c:pt idx="1842">
                  <c:v>1848.2582116000001</c:v>
                </c:pt>
                <c:pt idx="1843">
                  <c:v>1849.2579176000002</c:v>
                </c:pt>
                <c:pt idx="1844">
                  <c:v>1850.2494726000002</c:v>
                </c:pt>
                <c:pt idx="1845">
                  <c:v>1851.2557365999999</c:v>
                </c:pt>
                <c:pt idx="1846">
                  <c:v>1852.2719036000001</c:v>
                </c:pt>
                <c:pt idx="1847">
                  <c:v>1853.2718496</c:v>
                </c:pt>
                <c:pt idx="1848">
                  <c:v>1854.2686276000002</c:v>
                </c:pt>
                <c:pt idx="1849">
                  <c:v>1855.2623916</c:v>
                </c:pt>
                <c:pt idx="1850">
                  <c:v>1856.2712416000002</c:v>
                </c:pt>
                <c:pt idx="1851">
                  <c:v>1857.2739616000001</c:v>
                </c:pt>
                <c:pt idx="1852">
                  <c:v>1858.2729356000002</c:v>
                </c:pt>
                <c:pt idx="1853">
                  <c:v>1859.2730656000001</c:v>
                </c:pt>
                <c:pt idx="1854">
                  <c:v>1860.2906615999998</c:v>
                </c:pt>
                <c:pt idx="1855">
                  <c:v>1861.2901685999998</c:v>
                </c:pt>
                <c:pt idx="1856">
                  <c:v>1862.3061266000002</c:v>
                </c:pt>
                <c:pt idx="1857">
                  <c:v>1863.2969225999998</c:v>
                </c:pt>
                <c:pt idx="1858">
                  <c:v>1864.2967176</c:v>
                </c:pt>
                <c:pt idx="1859">
                  <c:v>1865.3130956000002</c:v>
                </c:pt>
                <c:pt idx="1860">
                  <c:v>1866.3229245999999</c:v>
                </c:pt>
                <c:pt idx="1861">
                  <c:v>1867.3226315999998</c:v>
                </c:pt>
                <c:pt idx="1862">
                  <c:v>1868.3382715999999</c:v>
                </c:pt>
                <c:pt idx="1863">
                  <c:v>1869.3387676</c:v>
                </c:pt>
                <c:pt idx="1864">
                  <c:v>1870.3386745999999</c:v>
                </c:pt>
                <c:pt idx="1865">
                  <c:v>1871.3391346000001</c:v>
                </c:pt>
                <c:pt idx="1866">
                  <c:v>1872.3391865999999</c:v>
                </c:pt>
                <c:pt idx="1867">
                  <c:v>1873.3396616000002</c:v>
                </c:pt>
                <c:pt idx="1868">
                  <c:v>1874.3406385999999</c:v>
                </c:pt>
                <c:pt idx="1869">
                  <c:v>1875.3561476000002</c:v>
                </c:pt>
                <c:pt idx="1870">
                  <c:v>1876.3728666</c:v>
                </c:pt>
                <c:pt idx="1871">
                  <c:v>1877.3724886000002</c:v>
                </c:pt>
                <c:pt idx="1872">
                  <c:v>1878.3950086000002</c:v>
                </c:pt>
                <c:pt idx="1873">
                  <c:v>1879.3990615999999</c:v>
                </c:pt>
                <c:pt idx="1874">
                  <c:v>1880.4152115999998</c:v>
                </c:pt>
                <c:pt idx="1875">
                  <c:v>1881.4063096000002</c:v>
                </c:pt>
                <c:pt idx="1876">
                  <c:v>1882.4057565999999</c:v>
                </c:pt>
                <c:pt idx="1877">
                  <c:v>1883.4055406</c:v>
                </c:pt>
                <c:pt idx="1878">
                  <c:v>1884.4124856000001</c:v>
                </c:pt>
                <c:pt idx="1879">
                  <c:v>1885.4136556000001</c:v>
                </c:pt>
                <c:pt idx="1880">
                  <c:v>1886.4131415999998</c:v>
                </c:pt>
                <c:pt idx="1881">
                  <c:v>1887.4128825999999</c:v>
                </c:pt>
                <c:pt idx="1882">
                  <c:v>1888.4044025999999</c:v>
                </c:pt>
                <c:pt idx="1883">
                  <c:v>1889.4100236000002</c:v>
                </c:pt>
                <c:pt idx="1884">
                  <c:v>1890.4039116000001</c:v>
                </c:pt>
                <c:pt idx="1885">
                  <c:v>1891.4038235999999</c:v>
                </c:pt>
                <c:pt idx="1886">
                  <c:v>1892.4034816000001</c:v>
                </c:pt>
                <c:pt idx="1887">
                  <c:v>1893.4030696000002</c:v>
                </c:pt>
                <c:pt idx="1888">
                  <c:v>1894.4039936000001</c:v>
                </c:pt>
                <c:pt idx="1889">
                  <c:v>1895.4037575999998</c:v>
                </c:pt>
                <c:pt idx="1890">
                  <c:v>1896.4040785999998</c:v>
                </c:pt>
                <c:pt idx="1891">
                  <c:v>1897.4048725999999</c:v>
                </c:pt>
                <c:pt idx="1892">
                  <c:v>1898.4046925999999</c:v>
                </c:pt>
                <c:pt idx="1893">
                  <c:v>1899.4032586000001</c:v>
                </c:pt>
                <c:pt idx="1894">
                  <c:v>1900.4026855999998</c:v>
                </c:pt>
                <c:pt idx="1895">
                  <c:v>1901.4028206</c:v>
                </c:pt>
                <c:pt idx="1896">
                  <c:v>1902.4025496000002</c:v>
                </c:pt>
                <c:pt idx="1897">
                  <c:v>1903.4089256</c:v>
                </c:pt>
                <c:pt idx="1898">
                  <c:v>1904.4029355999999</c:v>
                </c:pt>
                <c:pt idx="1899">
                  <c:v>1905.4027386</c:v>
                </c:pt>
                <c:pt idx="1900">
                  <c:v>1906.4022905999998</c:v>
                </c:pt>
                <c:pt idx="1901">
                  <c:v>1907.4026056</c:v>
                </c:pt>
                <c:pt idx="1902">
                  <c:v>1908.4154586000002</c:v>
                </c:pt>
                <c:pt idx="1903">
                  <c:v>1909.4172775999998</c:v>
                </c:pt>
                <c:pt idx="1904">
                  <c:v>1910.4171015999998</c:v>
                </c:pt>
                <c:pt idx="1905">
                  <c:v>1911.4173096000002</c:v>
                </c:pt>
                <c:pt idx="1906">
                  <c:v>1912.4170625999998</c:v>
                </c:pt>
                <c:pt idx="1907">
                  <c:v>1913.4036966000001</c:v>
                </c:pt>
                <c:pt idx="1908">
                  <c:v>1914.4038665999999</c:v>
                </c:pt>
                <c:pt idx="1909">
                  <c:v>1915.4037765999999</c:v>
                </c:pt>
                <c:pt idx="1910">
                  <c:v>1916.4036606000002</c:v>
                </c:pt>
                <c:pt idx="1911">
                  <c:v>1917.4103425999999</c:v>
                </c:pt>
                <c:pt idx="1912">
                  <c:v>1918.4100965999999</c:v>
                </c:pt>
                <c:pt idx="1913">
                  <c:v>1919.4165955999999</c:v>
                </c:pt>
                <c:pt idx="1914">
                  <c:v>1920.4162216000002</c:v>
                </c:pt>
                <c:pt idx="1915">
                  <c:v>1921.4070706</c:v>
                </c:pt>
                <c:pt idx="1916">
                  <c:v>1922.4072066000001</c:v>
                </c:pt>
                <c:pt idx="1917">
                  <c:v>1923.4223966000002</c:v>
                </c:pt>
                <c:pt idx="1918">
                  <c:v>1924.4290146000001</c:v>
                </c:pt>
                <c:pt idx="1919">
                  <c:v>1925.4457215999998</c:v>
                </c:pt>
                <c:pt idx="1920">
                  <c:v>1926.4452626</c:v>
                </c:pt>
                <c:pt idx="1921">
                  <c:v>1927.4610725999999</c:v>
                </c:pt>
                <c:pt idx="1922">
                  <c:v>1928.4761406</c:v>
                </c:pt>
                <c:pt idx="1923">
                  <c:v>1929.4919836000001</c:v>
                </c:pt>
                <c:pt idx="1924">
                  <c:v>1930.5080485999999</c:v>
                </c:pt>
                <c:pt idx="1925">
                  <c:v>1931.5019226000002</c:v>
                </c:pt>
                <c:pt idx="1926">
                  <c:v>1932.5017226000002</c:v>
                </c:pt>
                <c:pt idx="1927">
                  <c:v>1933.5015375999999</c:v>
                </c:pt>
                <c:pt idx="1928">
                  <c:v>1934.5016545999999</c:v>
                </c:pt>
                <c:pt idx="1929">
                  <c:v>1935.5013166000001</c:v>
                </c:pt>
                <c:pt idx="1930">
                  <c:v>1936.5080856000002</c:v>
                </c:pt>
                <c:pt idx="1931">
                  <c:v>1937.5092895999999</c:v>
                </c:pt>
                <c:pt idx="1932">
                  <c:v>1938.5089885999998</c:v>
                </c:pt>
                <c:pt idx="1933">
                  <c:v>1939.5087775999998</c:v>
                </c:pt>
                <c:pt idx="1934">
                  <c:v>1940.5084795999999</c:v>
                </c:pt>
                <c:pt idx="1935">
                  <c:v>1941.5082536000002</c:v>
                </c:pt>
                <c:pt idx="1936">
                  <c:v>1942.4996985999999</c:v>
                </c:pt>
                <c:pt idx="1937">
                  <c:v>1943.5063785999998</c:v>
                </c:pt>
                <c:pt idx="1938">
                  <c:v>1944.5068475999999</c:v>
                </c:pt>
                <c:pt idx="1939">
                  <c:v>1945.5068576000001</c:v>
                </c:pt>
                <c:pt idx="1940">
                  <c:v>1946.5131466</c:v>
                </c:pt>
                <c:pt idx="1941">
                  <c:v>1947.5195156000002</c:v>
                </c:pt>
                <c:pt idx="1942">
                  <c:v>1948.5350896000002</c:v>
                </c:pt>
                <c:pt idx="1943">
                  <c:v>1949.5424706000001</c:v>
                </c:pt>
                <c:pt idx="1944">
                  <c:v>1950.5284966000002</c:v>
                </c:pt>
                <c:pt idx="1945">
                  <c:v>1951.5284266000001</c:v>
                </c:pt>
                <c:pt idx="1946">
                  <c:v>1952.5286526000002</c:v>
                </c:pt>
                <c:pt idx="1947">
                  <c:v>1953.5414736</c:v>
                </c:pt>
                <c:pt idx="1948">
                  <c:v>1954.5378926000001</c:v>
                </c:pt>
                <c:pt idx="1949">
                  <c:v>1955.5318616000002</c:v>
                </c:pt>
                <c:pt idx="1950">
                  <c:v>1956.5318126</c:v>
                </c:pt>
                <c:pt idx="1951">
                  <c:v>1957.5312855999998</c:v>
                </c:pt>
                <c:pt idx="1952">
                  <c:v>1958.5482205999999</c:v>
                </c:pt>
                <c:pt idx="1953">
                  <c:v>1959.5636035999999</c:v>
                </c:pt>
                <c:pt idx="1954">
                  <c:v>1960.5793575999999</c:v>
                </c:pt>
                <c:pt idx="1955">
                  <c:v>1961.5889586000001</c:v>
                </c:pt>
                <c:pt idx="1956">
                  <c:v>1962.5870775999999</c:v>
                </c:pt>
                <c:pt idx="1957">
                  <c:v>1963.5876526</c:v>
                </c:pt>
                <c:pt idx="1958">
                  <c:v>1964.5886355999999</c:v>
                </c:pt>
                <c:pt idx="1959">
                  <c:v>1965.6040685999999</c:v>
                </c:pt>
                <c:pt idx="1960">
                  <c:v>1966.6148596</c:v>
                </c:pt>
                <c:pt idx="1961">
                  <c:v>1967.6310965999999</c:v>
                </c:pt>
                <c:pt idx="1962">
                  <c:v>1968.6222565999999</c:v>
                </c:pt>
                <c:pt idx="1963">
                  <c:v>1969.6288185999999</c:v>
                </c:pt>
                <c:pt idx="1964">
                  <c:v>1970.6512126</c:v>
                </c:pt>
                <c:pt idx="1965">
                  <c:v>1971.6510025999999</c:v>
                </c:pt>
                <c:pt idx="1966">
                  <c:v>1972.6512575999998</c:v>
                </c:pt>
                <c:pt idx="1967">
                  <c:v>1973.6382855999998</c:v>
                </c:pt>
                <c:pt idx="1968">
                  <c:v>1974.6610506</c:v>
                </c:pt>
                <c:pt idx="1969">
                  <c:v>1975.6545745999999</c:v>
                </c:pt>
                <c:pt idx="1970">
                  <c:v>1976.6543776000001</c:v>
                </c:pt>
                <c:pt idx="1971">
                  <c:v>1977.6610816</c:v>
                </c:pt>
                <c:pt idx="1972">
                  <c:v>1978.6608846000001</c:v>
                </c:pt>
                <c:pt idx="1973">
                  <c:v>1979.6605745999998</c:v>
                </c:pt>
                <c:pt idx="1974">
                  <c:v>1980.6585446000001</c:v>
                </c:pt>
                <c:pt idx="1975">
                  <c:v>1981.6591896000002</c:v>
                </c:pt>
                <c:pt idx="1976">
                  <c:v>1982.6588236</c:v>
                </c:pt>
                <c:pt idx="1977">
                  <c:v>1983.6593866000001</c:v>
                </c:pt>
                <c:pt idx="1978">
                  <c:v>1984.6615515999999</c:v>
                </c:pt>
                <c:pt idx="1979">
                  <c:v>1985.6616566</c:v>
                </c:pt>
                <c:pt idx="1980">
                  <c:v>1986.6612266</c:v>
                </c:pt>
                <c:pt idx="1981">
                  <c:v>1987.6542625999998</c:v>
                </c:pt>
                <c:pt idx="1982">
                  <c:v>1988.6545156</c:v>
                </c:pt>
                <c:pt idx="1983">
                  <c:v>1989.6525336000002</c:v>
                </c:pt>
                <c:pt idx="1984">
                  <c:v>1990.6523835999999</c:v>
                </c:pt>
                <c:pt idx="1985">
                  <c:v>1991.6525456000002</c:v>
                </c:pt>
                <c:pt idx="1986">
                  <c:v>1992.6587315999998</c:v>
                </c:pt>
                <c:pt idx="1987">
                  <c:v>1993.6590026000001</c:v>
                </c:pt>
                <c:pt idx="1988">
                  <c:v>1994.6621056000001</c:v>
                </c:pt>
                <c:pt idx="1989">
                  <c:v>1995.6689846000002</c:v>
                </c:pt>
                <c:pt idx="1990">
                  <c:v>1996.6685586000001</c:v>
                </c:pt>
                <c:pt idx="1991">
                  <c:v>1997.6844395999999</c:v>
                </c:pt>
                <c:pt idx="1992">
                  <c:v>1998.6841056000001</c:v>
                </c:pt>
                <c:pt idx="1993">
                  <c:v>1999.6936376000001</c:v>
                </c:pt>
                <c:pt idx="1994">
                  <c:v>2000.6912746</c:v>
                </c:pt>
                <c:pt idx="1995">
                  <c:v>2001.6979785999999</c:v>
                </c:pt>
                <c:pt idx="1996">
                  <c:v>2002.7133756000001</c:v>
                </c:pt>
                <c:pt idx="1997">
                  <c:v>2003.7139015999999</c:v>
                </c:pt>
                <c:pt idx="1998">
                  <c:v>2004.7291376000001</c:v>
                </c:pt>
                <c:pt idx="1999">
                  <c:v>2005.7420746</c:v>
                </c:pt>
                <c:pt idx="2000">
                  <c:v>2006.7487245999998</c:v>
                </c:pt>
                <c:pt idx="2001">
                  <c:v>2007.7493145999999</c:v>
                </c:pt>
                <c:pt idx="2002">
                  <c:v>2008.7494245999999</c:v>
                </c:pt>
                <c:pt idx="2003">
                  <c:v>2009.7559066000001</c:v>
                </c:pt>
                <c:pt idx="2004">
                  <c:v>2010.7561796000002</c:v>
                </c:pt>
                <c:pt idx="2005">
                  <c:v>2011.7492076000001</c:v>
                </c:pt>
                <c:pt idx="2006">
                  <c:v>2012.7497976000002</c:v>
                </c:pt>
                <c:pt idx="2007">
                  <c:v>2013.7613706</c:v>
                </c:pt>
                <c:pt idx="2008">
                  <c:v>2014.7773055999999</c:v>
                </c:pt>
                <c:pt idx="2009">
                  <c:v>2015.7871505999999</c:v>
                </c:pt>
                <c:pt idx="2010">
                  <c:v>2016.7870356000001</c:v>
                </c:pt>
                <c:pt idx="2011">
                  <c:v>2017.8022625999999</c:v>
                </c:pt>
                <c:pt idx="2012">
                  <c:v>2018.8080966</c:v>
                </c:pt>
                <c:pt idx="2013">
                  <c:v>2019.8148445999998</c:v>
                </c:pt>
                <c:pt idx="2014">
                  <c:v>2020.8145345999999</c:v>
                </c:pt>
                <c:pt idx="2015">
                  <c:v>2021.8150075999999</c:v>
                </c:pt>
                <c:pt idx="2016">
                  <c:v>2022.8281666</c:v>
                </c:pt>
                <c:pt idx="2017">
                  <c:v>2023.8278195999999</c:v>
                </c:pt>
                <c:pt idx="2018">
                  <c:v>2024.8279175999999</c:v>
                </c:pt>
                <c:pt idx="2019">
                  <c:v>2025.8277476000001</c:v>
                </c:pt>
                <c:pt idx="2020">
                  <c:v>2026.8434295999998</c:v>
                </c:pt>
                <c:pt idx="2021">
                  <c:v>2027.8503926000001</c:v>
                </c:pt>
                <c:pt idx="2022">
                  <c:v>2028.8602076</c:v>
                </c:pt>
                <c:pt idx="2023">
                  <c:v>2029.8595745999999</c:v>
                </c:pt>
                <c:pt idx="2024">
                  <c:v>2030.8760906</c:v>
                </c:pt>
                <c:pt idx="2025">
                  <c:v>2031.8735955999998</c:v>
                </c:pt>
                <c:pt idx="2026">
                  <c:v>2032.8749375999998</c:v>
                </c:pt>
                <c:pt idx="2027">
                  <c:v>2033.8903346</c:v>
                </c:pt>
                <c:pt idx="2028">
                  <c:v>2034.8905465999999</c:v>
                </c:pt>
                <c:pt idx="2029">
                  <c:v>2035.9068476</c:v>
                </c:pt>
                <c:pt idx="2030">
                  <c:v>2036.9067566000001</c:v>
                </c:pt>
                <c:pt idx="2031">
                  <c:v>2037.9147525999999</c:v>
                </c:pt>
                <c:pt idx="2032">
                  <c:v>2038.9141425999999</c:v>
                </c:pt>
                <c:pt idx="2033">
                  <c:v>2039.9092956000002</c:v>
                </c:pt>
                <c:pt idx="2034">
                  <c:v>2040.9095066000002</c:v>
                </c:pt>
                <c:pt idx="2035">
                  <c:v>2041.9033705999998</c:v>
                </c:pt>
                <c:pt idx="2036">
                  <c:v>2042.9131516</c:v>
                </c:pt>
                <c:pt idx="2037">
                  <c:v>2043.9196576000002</c:v>
                </c:pt>
                <c:pt idx="2038">
                  <c:v>2044.9262866000001</c:v>
                </c:pt>
                <c:pt idx="2039">
                  <c:v>2045.9420136000001</c:v>
                </c:pt>
                <c:pt idx="2040">
                  <c:v>2046.9413695999999</c:v>
                </c:pt>
                <c:pt idx="2041">
                  <c:v>2047.9569106000001</c:v>
                </c:pt>
                <c:pt idx="2042">
                  <c:v>2048.9553145999998</c:v>
                </c:pt>
                <c:pt idx="2043">
                  <c:v>2049.9549055999996</c:v>
                </c:pt>
                <c:pt idx="2044">
                  <c:v>2050.9546315999996</c:v>
                </c:pt>
                <c:pt idx="2045">
                  <c:v>2051.9547765999996</c:v>
                </c:pt>
                <c:pt idx="2046">
                  <c:v>2052.9549496</c:v>
                </c:pt>
                <c:pt idx="2047">
                  <c:v>2053.9517886000003</c:v>
                </c:pt>
                <c:pt idx="2048">
                  <c:v>2054.9516806000001</c:v>
                </c:pt>
                <c:pt idx="2049">
                  <c:v>2055.9569535999999</c:v>
                </c:pt>
                <c:pt idx="2050">
                  <c:v>2056.9644926000001</c:v>
                </c:pt>
                <c:pt idx="2051">
                  <c:v>2057.9815835999998</c:v>
                </c:pt>
                <c:pt idx="2052">
                  <c:v>2058.9968256000002</c:v>
                </c:pt>
                <c:pt idx="2053">
                  <c:v>2059.9968455999997</c:v>
                </c:pt>
                <c:pt idx="2054">
                  <c:v>2060.9982745999996</c:v>
                </c:pt>
                <c:pt idx="2055">
                  <c:v>2061.9971115999997</c:v>
                </c:pt>
                <c:pt idx="2056">
                  <c:v>2062.9968485999998</c:v>
                </c:pt>
                <c:pt idx="2057">
                  <c:v>2063.9974075999999</c:v>
                </c:pt>
                <c:pt idx="2058">
                  <c:v>2064.9971376000003</c:v>
                </c:pt>
                <c:pt idx="2059">
                  <c:v>2065.9976396000002</c:v>
                </c:pt>
                <c:pt idx="2060">
                  <c:v>2066.9972826000003</c:v>
                </c:pt>
                <c:pt idx="2061">
                  <c:v>2067.9969036000002</c:v>
                </c:pt>
                <c:pt idx="2062">
                  <c:v>2069.0124956</c:v>
                </c:pt>
                <c:pt idx="2063">
                  <c:v>2070.0223956</c:v>
                </c:pt>
                <c:pt idx="2064">
                  <c:v>2071.0375886000002</c:v>
                </c:pt>
                <c:pt idx="2065">
                  <c:v>2072.0374926000004</c:v>
                </c:pt>
                <c:pt idx="2066">
                  <c:v>2073.0380906</c:v>
                </c:pt>
                <c:pt idx="2067">
                  <c:v>2074.0289736000004</c:v>
                </c:pt>
                <c:pt idx="2068">
                  <c:v>2075.0356086000002</c:v>
                </c:pt>
                <c:pt idx="2069">
                  <c:v>2076.0361706000003</c:v>
                </c:pt>
                <c:pt idx="2070">
                  <c:v>2077.0382816000001</c:v>
                </c:pt>
                <c:pt idx="2071">
                  <c:v>2078.0382675999999</c:v>
                </c:pt>
                <c:pt idx="2072">
                  <c:v>2079.0377565999997</c:v>
                </c:pt>
                <c:pt idx="2073">
                  <c:v>2080.0287755999998</c:v>
                </c:pt>
                <c:pt idx="2074">
                  <c:v>2081.0309945999998</c:v>
                </c:pt>
                <c:pt idx="2075">
                  <c:v>2082.0310526000003</c:v>
                </c:pt>
                <c:pt idx="2076">
                  <c:v>2083.0333976000002</c:v>
                </c:pt>
                <c:pt idx="2077">
                  <c:v>2084.0491285999997</c:v>
                </c:pt>
                <c:pt idx="2078">
                  <c:v>2085.0658715999998</c:v>
                </c:pt>
                <c:pt idx="2079">
                  <c:v>2086.0810555999997</c:v>
                </c:pt>
                <c:pt idx="2080">
                  <c:v>2087.0807946000004</c:v>
                </c:pt>
                <c:pt idx="2081">
                  <c:v>2088.0882825999997</c:v>
                </c:pt>
                <c:pt idx="2082">
                  <c:v>2089.0885976</c:v>
                </c:pt>
                <c:pt idx="2083">
                  <c:v>2090.0883346000001</c:v>
                </c:pt>
                <c:pt idx="2084">
                  <c:v>2091.1037886000004</c:v>
                </c:pt>
                <c:pt idx="2085">
                  <c:v>2092.1106185999997</c:v>
                </c:pt>
                <c:pt idx="2086">
                  <c:v>2093.1105586000003</c:v>
                </c:pt>
                <c:pt idx="2087">
                  <c:v>2094.1102045999996</c:v>
                </c:pt>
                <c:pt idx="2088">
                  <c:v>2095.1253515999997</c:v>
                </c:pt>
                <c:pt idx="2089">
                  <c:v>2096.1325806000004</c:v>
                </c:pt>
                <c:pt idx="2090">
                  <c:v>2097.1321776000004</c:v>
                </c:pt>
                <c:pt idx="2091">
                  <c:v>2098.1229205999998</c:v>
                </c:pt>
                <c:pt idx="2092">
                  <c:v>2099.1226016000001</c:v>
                </c:pt>
                <c:pt idx="2093">
                  <c:v>2100.1451066</c:v>
                </c:pt>
                <c:pt idx="2094">
                  <c:v>2101.1514576</c:v>
                </c:pt>
                <c:pt idx="2095">
                  <c:v>2102.1450236000001</c:v>
                </c:pt>
                <c:pt idx="2096">
                  <c:v>2103.1608355999997</c:v>
                </c:pt>
                <c:pt idx="2097">
                  <c:v>2104.1602916000002</c:v>
                </c:pt>
                <c:pt idx="2098">
                  <c:v>2105.1661895999996</c:v>
                </c:pt>
                <c:pt idx="2099">
                  <c:v>2106.1658725999996</c:v>
                </c:pt>
                <c:pt idx="2100">
                  <c:v>2107.1656095999997</c:v>
                </c:pt>
                <c:pt idx="2101">
                  <c:v>2108.1653865999997</c:v>
                </c:pt>
                <c:pt idx="2102">
                  <c:v>2109.1652065999997</c:v>
                </c:pt>
                <c:pt idx="2103">
                  <c:v>2110.1649126000002</c:v>
                </c:pt>
                <c:pt idx="2104">
                  <c:v>2111.1655926000003</c:v>
                </c:pt>
                <c:pt idx="2105">
                  <c:v>2112.1809026000001</c:v>
                </c:pt>
                <c:pt idx="2106">
                  <c:v>2113.1963566000004</c:v>
                </c:pt>
                <c:pt idx="2107">
                  <c:v>2114.2122636000004</c:v>
                </c:pt>
                <c:pt idx="2108">
                  <c:v>2115.2119706000003</c:v>
                </c:pt>
                <c:pt idx="2109">
                  <c:v>2116.2119665999999</c:v>
                </c:pt>
                <c:pt idx="2110">
                  <c:v>2117.2065486000001</c:v>
                </c:pt>
                <c:pt idx="2111">
                  <c:v>2118.2064006000001</c:v>
                </c:pt>
                <c:pt idx="2112">
                  <c:v>2119.2065875999997</c:v>
                </c:pt>
                <c:pt idx="2113">
                  <c:v>2120.2067655999999</c:v>
                </c:pt>
                <c:pt idx="2114">
                  <c:v>2121.2014345999996</c:v>
                </c:pt>
                <c:pt idx="2115">
                  <c:v>2122.2015846000004</c:v>
                </c:pt>
                <c:pt idx="2116">
                  <c:v>2123.2237335999998</c:v>
                </c:pt>
                <c:pt idx="2117">
                  <c:v>2124.2248025999997</c:v>
                </c:pt>
                <c:pt idx="2118">
                  <c:v>2125.2249985999997</c:v>
                </c:pt>
                <c:pt idx="2119">
                  <c:v>2126.2404616000003</c:v>
                </c:pt>
                <c:pt idx="2120">
                  <c:v>2127.2558675999999</c:v>
                </c:pt>
                <c:pt idx="2121">
                  <c:v>2128.2559985999997</c:v>
                </c:pt>
                <c:pt idx="2122">
                  <c:v>2129.2558645999998</c:v>
                </c:pt>
                <c:pt idx="2123">
                  <c:v>2130.2557705999998</c:v>
                </c:pt>
                <c:pt idx="2124">
                  <c:v>2131.2560715999998</c:v>
                </c:pt>
                <c:pt idx="2125">
                  <c:v>2132.2472995999997</c:v>
                </c:pt>
                <c:pt idx="2126">
                  <c:v>2133.2471415999998</c:v>
                </c:pt>
                <c:pt idx="2127">
                  <c:v>2134.2468505999996</c:v>
                </c:pt>
                <c:pt idx="2128">
                  <c:v>2135.2466916000003</c:v>
                </c:pt>
                <c:pt idx="2129">
                  <c:v>2136.2562256000001</c:v>
                </c:pt>
                <c:pt idx="2130">
                  <c:v>2137.2627736000004</c:v>
                </c:pt>
                <c:pt idx="2131">
                  <c:v>2138.2625586000004</c:v>
                </c:pt>
                <c:pt idx="2132">
                  <c:v>2139.2619866000005</c:v>
                </c:pt>
                <c:pt idx="2133">
                  <c:v>2140.2781285999999</c:v>
                </c:pt>
                <c:pt idx="2134">
                  <c:v>2141.2786325999996</c:v>
                </c:pt>
                <c:pt idx="2135">
                  <c:v>2142.2786625999997</c:v>
                </c:pt>
                <c:pt idx="2136">
                  <c:v>2143.2852776</c:v>
                </c:pt>
                <c:pt idx="2137">
                  <c:v>2144.2875095999998</c:v>
                </c:pt>
                <c:pt idx="2138">
                  <c:v>2145.2873835999999</c:v>
                </c:pt>
                <c:pt idx="2139">
                  <c:v>2146.2788565999999</c:v>
                </c:pt>
                <c:pt idx="2140">
                  <c:v>2147.2787226</c:v>
                </c:pt>
                <c:pt idx="2141">
                  <c:v>2148.2786556000001</c:v>
                </c:pt>
                <c:pt idx="2142">
                  <c:v>2149.2884996000003</c:v>
                </c:pt>
                <c:pt idx="2143">
                  <c:v>2150.2881156000003</c:v>
                </c:pt>
                <c:pt idx="2144">
                  <c:v>2151.2791576</c:v>
                </c:pt>
                <c:pt idx="2145">
                  <c:v>2152.2787046000003</c:v>
                </c:pt>
                <c:pt idx="2146">
                  <c:v>2153.3026046000004</c:v>
                </c:pt>
                <c:pt idx="2147">
                  <c:v>2154.3182886000004</c:v>
                </c:pt>
                <c:pt idx="2148">
                  <c:v>2155.3183906000004</c:v>
                </c:pt>
                <c:pt idx="2149">
                  <c:v>2156.3182575999999</c:v>
                </c:pt>
                <c:pt idx="2150">
                  <c:v>2157.3346315999997</c:v>
                </c:pt>
                <c:pt idx="2151">
                  <c:v>2158.3349796000002</c:v>
                </c:pt>
                <c:pt idx="2152">
                  <c:v>2159.3345505999996</c:v>
                </c:pt>
                <c:pt idx="2153">
                  <c:v>2160.3349036</c:v>
                </c:pt>
                <c:pt idx="2154">
                  <c:v>2161.3364525999996</c:v>
                </c:pt>
                <c:pt idx="2155">
                  <c:v>2162.3274246000001</c:v>
                </c:pt>
                <c:pt idx="2156">
                  <c:v>2163.3312016</c:v>
                </c:pt>
                <c:pt idx="2157">
                  <c:v>2164.3253136000003</c:v>
                </c:pt>
                <c:pt idx="2158">
                  <c:v>2165.3248586</c:v>
                </c:pt>
                <c:pt idx="2159">
                  <c:v>2166.3375176</c:v>
                </c:pt>
                <c:pt idx="2160">
                  <c:v>2167.3374486000002</c:v>
                </c:pt>
                <c:pt idx="2161">
                  <c:v>2168.3378226000004</c:v>
                </c:pt>
                <c:pt idx="2162">
                  <c:v>2169.3373185999999</c:v>
                </c:pt>
                <c:pt idx="2163">
                  <c:v>2170.3369786000003</c:v>
                </c:pt>
                <c:pt idx="2164">
                  <c:v>2171.3380835999997</c:v>
                </c:pt>
                <c:pt idx="2165">
                  <c:v>2172.3386286000004</c:v>
                </c:pt>
                <c:pt idx="2166">
                  <c:v>2173.3382766000004</c:v>
                </c:pt>
                <c:pt idx="2167">
                  <c:v>2174.3292626000002</c:v>
                </c:pt>
                <c:pt idx="2168">
                  <c:v>2175.3287935999997</c:v>
                </c:pt>
                <c:pt idx="2169">
                  <c:v>2176.3286645999997</c:v>
                </c:pt>
                <c:pt idx="2170">
                  <c:v>2177.3284566000002</c:v>
                </c:pt>
                <c:pt idx="2171">
                  <c:v>2178.3347706000004</c:v>
                </c:pt>
                <c:pt idx="2172">
                  <c:v>2179.3344625999998</c:v>
                </c:pt>
                <c:pt idx="2173">
                  <c:v>2180.3284706000004</c:v>
                </c:pt>
                <c:pt idx="2174">
                  <c:v>2181.3402835999996</c:v>
                </c:pt>
                <c:pt idx="2175">
                  <c:v>2182.3435546000001</c:v>
                </c:pt>
                <c:pt idx="2176">
                  <c:v>2183.3599115999996</c:v>
                </c:pt>
                <c:pt idx="2177">
                  <c:v>2184.3692105999999</c:v>
                </c:pt>
                <c:pt idx="2178">
                  <c:v>2185.3957716000004</c:v>
                </c:pt>
                <c:pt idx="2179">
                  <c:v>2186.4063115999998</c:v>
                </c:pt>
                <c:pt idx="2180">
                  <c:v>2187.4193986</c:v>
                </c:pt>
                <c:pt idx="2181">
                  <c:v>2188.4268376</c:v>
                </c:pt>
                <c:pt idx="2182">
                  <c:v>2189.4331036000003</c:v>
                </c:pt>
                <c:pt idx="2183">
                  <c:v>2190.4259205999997</c:v>
                </c:pt>
                <c:pt idx="2184">
                  <c:v>2191.4538685999996</c:v>
                </c:pt>
                <c:pt idx="2185">
                  <c:v>2192.4528286000004</c:v>
                </c:pt>
                <c:pt idx="2186">
                  <c:v>2193.4553016</c:v>
                </c:pt>
                <c:pt idx="2187">
                  <c:v>2194.4811686000003</c:v>
                </c:pt>
                <c:pt idx="2188">
                  <c:v>2195.3807266000003</c:v>
                </c:pt>
                <c:pt idx="2189">
                  <c:v>2196.3805516000002</c:v>
                </c:pt>
                <c:pt idx="2190">
                  <c:v>2197.3816595999997</c:v>
                </c:pt>
                <c:pt idx="2191">
                  <c:v>2198.3772675999999</c:v>
                </c:pt>
                <c:pt idx="2192">
                  <c:v>2199.3773576000003</c:v>
                </c:pt>
                <c:pt idx="2193">
                  <c:v>2200.3837905999999</c:v>
                </c:pt>
                <c:pt idx="2194">
                  <c:v>2201.3837385999996</c:v>
                </c:pt>
                <c:pt idx="2195">
                  <c:v>2202.3834065999999</c:v>
                </c:pt>
                <c:pt idx="2196">
                  <c:v>2203.3838056000004</c:v>
                </c:pt>
                <c:pt idx="2197">
                  <c:v>2204.3859445999997</c:v>
                </c:pt>
                <c:pt idx="2198">
                  <c:v>2205.3830336000001</c:v>
                </c:pt>
                <c:pt idx="2199">
                  <c:v>2206.3834405999996</c:v>
                </c:pt>
                <c:pt idx="2200">
                  <c:v>2207.3836965999999</c:v>
                </c:pt>
                <c:pt idx="2201">
                  <c:v>2208.3963095999998</c:v>
                </c:pt>
                <c:pt idx="2202">
                  <c:v>2209.3937465999998</c:v>
                </c:pt>
                <c:pt idx="2203">
                  <c:v>2210.4120616</c:v>
                </c:pt>
                <c:pt idx="2204">
                  <c:v>2211.4125545999996</c:v>
                </c:pt>
                <c:pt idx="2205">
                  <c:v>2212.4131526000001</c:v>
                </c:pt>
                <c:pt idx="2206">
                  <c:v>2213.4130156000001</c:v>
                </c:pt>
                <c:pt idx="2207">
                  <c:v>2214.4037965999996</c:v>
                </c:pt>
                <c:pt idx="2208">
                  <c:v>2215.4035436000004</c:v>
                </c:pt>
                <c:pt idx="2209">
                  <c:v>2216.4120845999996</c:v>
                </c:pt>
                <c:pt idx="2210">
                  <c:v>2217.4120616</c:v>
                </c:pt>
                <c:pt idx="2211">
                  <c:v>2218.4118986000003</c:v>
                </c:pt>
                <c:pt idx="2212">
                  <c:v>2219.4121385999997</c:v>
                </c:pt>
                <c:pt idx="2213">
                  <c:v>2220.4062886000002</c:v>
                </c:pt>
                <c:pt idx="2214">
                  <c:v>2221.4124695999999</c:v>
                </c:pt>
                <c:pt idx="2215">
                  <c:v>2222.4189396000002</c:v>
                </c:pt>
                <c:pt idx="2216">
                  <c:v>2223.4187916000001</c:v>
                </c:pt>
                <c:pt idx="2217">
                  <c:v>2224.4341506000001</c:v>
                </c:pt>
                <c:pt idx="2218">
                  <c:v>2225.4495696000004</c:v>
                </c:pt>
                <c:pt idx="2219">
                  <c:v>2226.4498486000002</c:v>
                </c:pt>
                <c:pt idx="2220">
                  <c:v>2227.4493786000003</c:v>
                </c:pt>
                <c:pt idx="2221">
                  <c:v>2228.4592875999997</c:v>
                </c:pt>
                <c:pt idx="2222">
                  <c:v>2229.4589876</c:v>
                </c:pt>
                <c:pt idx="2223">
                  <c:v>2230.4590126000003</c:v>
                </c:pt>
                <c:pt idx="2224">
                  <c:v>2231.4657705999998</c:v>
                </c:pt>
                <c:pt idx="2225">
                  <c:v>2232.4815805999997</c:v>
                </c:pt>
                <c:pt idx="2226">
                  <c:v>2233.4909716000002</c:v>
                </c:pt>
                <c:pt idx="2227">
                  <c:v>2234.4984026000002</c:v>
                </c:pt>
                <c:pt idx="2228">
                  <c:v>2235.5050855999998</c:v>
                </c:pt>
                <c:pt idx="2229">
                  <c:v>2236.5049085999999</c:v>
                </c:pt>
                <c:pt idx="2230">
                  <c:v>2237.5052956</c:v>
                </c:pt>
                <c:pt idx="2231">
                  <c:v>2238.5050246000001</c:v>
                </c:pt>
                <c:pt idx="2232">
                  <c:v>2239.5046136000001</c:v>
                </c:pt>
                <c:pt idx="2233">
                  <c:v>2240.5056616000002</c:v>
                </c:pt>
                <c:pt idx="2234">
                  <c:v>2241.5053986000003</c:v>
                </c:pt>
                <c:pt idx="2235">
                  <c:v>2242.5210515999997</c:v>
                </c:pt>
                <c:pt idx="2236">
                  <c:v>2243.5286536000003</c:v>
                </c:pt>
                <c:pt idx="2237">
                  <c:v>2244.5284775999999</c:v>
                </c:pt>
                <c:pt idx="2238">
                  <c:v>2245.5375536000001</c:v>
                </c:pt>
                <c:pt idx="2239">
                  <c:v>2246.5319036000001</c:v>
                </c:pt>
                <c:pt idx="2240">
                  <c:v>2247.5326305999997</c:v>
                </c:pt>
                <c:pt idx="2241">
                  <c:v>2248.5394206000001</c:v>
                </c:pt>
                <c:pt idx="2242">
                  <c:v>2249.5388765999996</c:v>
                </c:pt>
                <c:pt idx="2243">
                  <c:v>2250.5388175999997</c:v>
                </c:pt>
                <c:pt idx="2244">
                  <c:v>2251.5388836000002</c:v>
                </c:pt>
                <c:pt idx="2245">
                  <c:v>2252.5388395999998</c:v>
                </c:pt>
                <c:pt idx="2246">
                  <c:v>2253.5388175999997</c:v>
                </c:pt>
                <c:pt idx="2247">
                  <c:v>2254.5392626000003</c:v>
                </c:pt>
                <c:pt idx="2248">
                  <c:v>2255.5303026000001</c:v>
                </c:pt>
                <c:pt idx="2249">
                  <c:v>2256.5305016000002</c:v>
                </c:pt>
                <c:pt idx="2250">
                  <c:v>2257.5437626000003</c:v>
                </c:pt>
                <c:pt idx="2251">
                  <c:v>2258.5591985999999</c:v>
                </c:pt>
                <c:pt idx="2252">
                  <c:v>2259.5843285999999</c:v>
                </c:pt>
                <c:pt idx="2253">
                  <c:v>2260.5795686000001</c:v>
                </c:pt>
                <c:pt idx="2254">
                  <c:v>2261.5854075999996</c:v>
                </c:pt>
                <c:pt idx="2255">
                  <c:v>2262.5853705999998</c:v>
                </c:pt>
                <c:pt idx="2256">
                  <c:v>2263.5849466</c:v>
                </c:pt>
                <c:pt idx="2257">
                  <c:v>2264.5847026000001</c:v>
                </c:pt>
                <c:pt idx="2258">
                  <c:v>2265.5917716000004</c:v>
                </c:pt>
                <c:pt idx="2259">
                  <c:v>2266.6072506</c:v>
                </c:pt>
                <c:pt idx="2260">
                  <c:v>2267.6227446000003</c:v>
                </c:pt>
                <c:pt idx="2261">
                  <c:v>2268.6227396000004</c:v>
                </c:pt>
                <c:pt idx="2262">
                  <c:v>2269.6222565999997</c:v>
                </c:pt>
                <c:pt idx="2263">
                  <c:v>2270.6230675999996</c:v>
                </c:pt>
                <c:pt idx="2264">
                  <c:v>2271.6327006000001</c:v>
                </c:pt>
                <c:pt idx="2265">
                  <c:v>2272.6486396</c:v>
                </c:pt>
                <c:pt idx="2266">
                  <c:v>2273.6487236000003</c:v>
                </c:pt>
                <c:pt idx="2267">
                  <c:v>2274.6541805999996</c:v>
                </c:pt>
                <c:pt idx="2268">
                  <c:v>2275.6637656000003</c:v>
                </c:pt>
                <c:pt idx="2269">
                  <c:v>2276.6600766000001</c:v>
                </c:pt>
                <c:pt idx="2270">
                  <c:v>2277.6597376</c:v>
                </c:pt>
                <c:pt idx="2271">
                  <c:v>2278.6750205999997</c:v>
                </c:pt>
                <c:pt idx="2272">
                  <c:v>2279.6763676</c:v>
                </c:pt>
                <c:pt idx="2273">
                  <c:v>2280.6919716000002</c:v>
                </c:pt>
                <c:pt idx="2274">
                  <c:v>2281.6915396000004</c:v>
                </c:pt>
                <c:pt idx="2275">
                  <c:v>2282.7085906000002</c:v>
                </c:pt>
                <c:pt idx="2276">
                  <c:v>2283.7191575999996</c:v>
                </c:pt>
                <c:pt idx="2277">
                  <c:v>2284.7420246000001</c:v>
                </c:pt>
                <c:pt idx="2278">
                  <c:v>2285.7575456000004</c:v>
                </c:pt>
                <c:pt idx="2279">
                  <c:v>2286.7577025999999</c:v>
                </c:pt>
                <c:pt idx="2280">
                  <c:v>2287.7573255999996</c:v>
                </c:pt>
                <c:pt idx="2281">
                  <c:v>2288.7570785999997</c:v>
                </c:pt>
                <c:pt idx="2282">
                  <c:v>2289.7476346000003</c:v>
                </c:pt>
                <c:pt idx="2283">
                  <c:v>2290.7512426000003</c:v>
                </c:pt>
                <c:pt idx="2284">
                  <c:v>2291.7543385999998</c:v>
                </c:pt>
                <c:pt idx="2285">
                  <c:v>2292.7700556</c:v>
                </c:pt>
                <c:pt idx="2286">
                  <c:v>2293.7701195999998</c:v>
                </c:pt>
                <c:pt idx="2287">
                  <c:v>2294.7853705999996</c:v>
                </c:pt>
                <c:pt idx="2288">
                  <c:v>2295.7853076000001</c:v>
                </c:pt>
                <c:pt idx="2289">
                  <c:v>2296.7849046000001</c:v>
                </c:pt>
                <c:pt idx="2290">
                  <c:v>2297.7853575999998</c:v>
                </c:pt>
                <c:pt idx="2291">
                  <c:v>2298.7792215999998</c:v>
                </c:pt>
                <c:pt idx="2292">
                  <c:v>2299.7869855999998</c:v>
                </c:pt>
                <c:pt idx="2293">
                  <c:v>2300.7863666000003</c:v>
                </c:pt>
                <c:pt idx="2294">
                  <c:v>2301.7869885999999</c:v>
                </c:pt>
                <c:pt idx="2295">
                  <c:v>2302.7866106000001</c:v>
                </c:pt>
                <c:pt idx="2296">
                  <c:v>2303.7865886</c:v>
                </c:pt>
                <c:pt idx="2297">
                  <c:v>2304.7866445999998</c:v>
                </c:pt>
                <c:pt idx="2298">
                  <c:v>2305.7778355999999</c:v>
                </c:pt>
                <c:pt idx="2299">
                  <c:v>2306.7785106000001</c:v>
                </c:pt>
                <c:pt idx="2300">
                  <c:v>2307.7790776000002</c:v>
                </c:pt>
                <c:pt idx="2301">
                  <c:v>2308.7790186000002</c:v>
                </c:pt>
                <c:pt idx="2302">
                  <c:v>2309.7791126000002</c:v>
                </c:pt>
                <c:pt idx="2303">
                  <c:v>2310.7789985999998</c:v>
                </c:pt>
                <c:pt idx="2304">
                  <c:v>2311.7792265999997</c:v>
                </c:pt>
                <c:pt idx="2305">
                  <c:v>2312.7794456000001</c:v>
                </c:pt>
                <c:pt idx="2306">
                  <c:v>2313.7789466000004</c:v>
                </c:pt>
                <c:pt idx="2307">
                  <c:v>2314.7791975999999</c:v>
                </c:pt>
                <c:pt idx="2308">
                  <c:v>2315.7792976000001</c:v>
                </c:pt>
                <c:pt idx="2309">
                  <c:v>2316.7771665999999</c:v>
                </c:pt>
                <c:pt idx="2310">
                  <c:v>2317.7773865999998</c:v>
                </c:pt>
                <c:pt idx="2311">
                  <c:v>2318.7899066</c:v>
                </c:pt>
                <c:pt idx="2312">
                  <c:v>2319.7898875999999</c:v>
                </c:pt>
                <c:pt idx="2313">
                  <c:v>2320.7894956</c:v>
                </c:pt>
                <c:pt idx="2314">
                  <c:v>2321.7901676000001</c:v>
                </c:pt>
                <c:pt idx="2315">
                  <c:v>2322.7905205999996</c:v>
                </c:pt>
                <c:pt idx="2316">
                  <c:v>2323.7977686000004</c:v>
                </c:pt>
                <c:pt idx="2317">
                  <c:v>2324.8177945999996</c:v>
                </c:pt>
                <c:pt idx="2318">
                  <c:v>2325.8383925999997</c:v>
                </c:pt>
                <c:pt idx="2319">
                  <c:v>2326.8379495999998</c:v>
                </c:pt>
                <c:pt idx="2320">
                  <c:v>2327.8306186</c:v>
                </c:pt>
                <c:pt idx="2321">
                  <c:v>2328.8300606000003</c:v>
                </c:pt>
                <c:pt idx="2322">
                  <c:v>2329.8298136000003</c:v>
                </c:pt>
                <c:pt idx="2323">
                  <c:v>2330.8292146000003</c:v>
                </c:pt>
                <c:pt idx="2324">
                  <c:v>2331.8335856000003</c:v>
                </c:pt>
                <c:pt idx="2325">
                  <c:v>2332.8330595999996</c:v>
                </c:pt>
                <c:pt idx="2326">
                  <c:v>2333.8239156</c:v>
                </c:pt>
                <c:pt idx="2327">
                  <c:v>2334.8238516000001</c:v>
                </c:pt>
                <c:pt idx="2328">
                  <c:v>2335.8388385999997</c:v>
                </c:pt>
                <c:pt idx="2329">
                  <c:v>2336.8390135999998</c:v>
                </c:pt>
                <c:pt idx="2330">
                  <c:v>2337.8386965999998</c:v>
                </c:pt>
                <c:pt idx="2331">
                  <c:v>2338.8385446000002</c:v>
                </c:pt>
                <c:pt idx="2332">
                  <c:v>2339.8300766000002</c:v>
                </c:pt>
                <c:pt idx="2333">
                  <c:v>2340.8300855999996</c:v>
                </c:pt>
                <c:pt idx="2334">
                  <c:v>2341.8298255999998</c:v>
                </c:pt>
                <c:pt idx="2335">
                  <c:v>2342.8294925999999</c:v>
                </c:pt>
                <c:pt idx="2336">
                  <c:v>2343.8382955999996</c:v>
                </c:pt>
                <c:pt idx="2337">
                  <c:v>2344.8386626000001</c:v>
                </c:pt>
                <c:pt idx="2338">
                  <c:v>2345.8281565999996</c:v>
                </c:pt>
                <c:pt idx="2339">
                  <c:v>2346.8277226</c:v>
                </c:pt>
                <c:pt idx="2340">
                  <c:v>2347.8274015999996</c:v>
                </c:pt>
                <c:pt idx="2341">
                  <c:v>2348.8271236</c:v>
                </c:pt>
                <c:pt idx="2342">
                  <c:v>2349.8268576</c:v>
                </c:pt>
                <c:pt idx="2343">
                  <c:v>2350.8354565999998</c:v>
                </c:pt>
                <c:pt idx="2344">
                  <c:v>2351.8370875999999</c:v>
                </c:pt>
                <c:pt idx="2345">
                  <c:v>2352.8370875999999</c:v>
                </c:pt>
                <c:pt idx="2346">
                  <c:v>2353.8240925999999</c:v>
                </c:pt>
                <c:pt idx="2347">
                  <c:v>2354.8383356000004</c:v>
                </c:pt>
                <c:pt idx="2348">
                  <c:v>2355.8385085999998</c:v>
                </c:pt>
                <c:pt idx="2349">
                  <c:v>2356.8388545999996</c:v>
                </c:pt>
                <c:pt idx="2350">
                  <c:v>2357.8385556000003</c:v>
                </c:pt>
                <c:pt idx="2351">
                  <c:v>2358.8385455999996</c:v>
                </c:pt>
                <c:pt idx="2352">
                  <c:v>2359.8383086000003</c:v>
                </c:pt>
                <c:pt idx="2353">
                  <c:v>2360.8382926000004</c:v>
                </c:pt>
                <c:pt idx="2354">
                  <c:v>2361.8376936000004</c:v>
                </c:pt>
                <c:pt idx="2355">
                  <c:v>2362.8375556000001</c:v>
                </c:pt>
                <c:pt idx="2356">
                  <c:v>2363.8372645999998</c:v>
                </c:pt>
                <c:pt idx="2357">
                  <c:v>2364.8371446000001</c:v>
                </c:pt>
                <c:pt idx="2358">
                  <c:v>2365.8278295999999</c:v>
                </c:pt>
                <c:pt idx="2359">
                  <c:v>2366.8277785999999</c:v>
                </c:pt>
                <c:pt idx="2360">
                  <c:v>2367.8337486</c:v>
                </c:pt>
                <c:pt idx="2361">
                  <c:v>2368.8331606000002</c:v>
                </c:pt>
                <c:pt idx="2362">
                  <c:v>2369.8337326000001</c:v>
                </c:pt>
                <c:pt idx="2363">
                  <c:v>2370.8357835999996</c:v>
                </c:pt>
                <c:pt idx="2364">
                  <c:v>2371.8342816000004</c:v>
                </c:pt>
                <c:pt idx="2365">
                  <c:v>2372.8249716</c:v>
                </c:pt>
                <c:pt idx="2366">
                  <c:v>2373.8246366000003</c:v>
                </c:pt>
                <c:pt idx="2367">
                  <c:v>2374.8243646000001</c:v>
                </c:pt>
                <c:pt idx="2368">
                  <c:v>2375.8245005999997</c:v>
                </c:pt>
                <c:pt idx="2369">
                  <c:v>2376.8240076000002</c:v>
                </c:pt>
                <c:pt idx="2370">
                  <c:v>2377.8246766000002</c:v>
                </c:pt>
                <c:pt idx="2371">
                  <c:v>2378.8254616000004</c:v>
                </c:pt>
                <c:pt idx="2372">
                  <c:v>2379.8257056000002</c:v>
                </c:pt>
                <c:pt idx="2373">
                  <c:v>2380.8511515999999</c:v>
                </c:pt>
                <c:pt idx="2374">
                  <c:v>2381.8773795999996</c:v>
                </c:pt>
                <c:pt idx="2375">
                  <c:v>2382.8757326000004</c:v>
                </c:pt>
                <c:pt idx="2376">
                  <c:v>2383.8630896000004</c:v>
                </c:pt>
                <c:pt idx="2377">
                  <c:v>2384.8825975999998</c:v>
                </c:pt>
                <c:pt idx="2378">
                  <c:v>2385.8992126000003</c:v>
                </c:pt>
                <c:pt idx="2379">
                  <c:v>2386.9035095999998</c:v>
                </c:pt>
                <c:pt idx="2380">
                  <c:v>2387.9030075999999</c:v>
                </c:pt>
                <c:pt idx="2381">
                  <c:v>2388.9196665999998</c:v>
                </c:pt>
                <c:pt idx="2382">
                  <c:v>2389.9397885999997</c:v>
                </c:pt>
                <c:pt idx="2383">
                  <c:v>2390.9389836</c:v>
                </c:pt>
                <c:pt idx="2384">
                  <c:v>2391.9390786000004</c:v>
                </c:pt>
                <c:pt idx="2385">
                  <c:v>2392.9549286000001</c:v>
                </c:pt>
                <c:pt idx="2386">
                  <c:v>2393.9699066000003</c:v>
                </c:pt>
                <c:pt idx="2387">
                  <c:v>2394.9858596000004</c:v>
                </c:pt>
                <c:pt idx="2388">
                  <c:v>2395.9926696000002</c:v>
                </c:pt>
                <c:pt idx="2389">
                  <c:v>2397.0009446000004</c:v>
                </c:pt>
                <c:pt idx="2390">
                  <c:v>2398.0077166000001</c:v>
                </c:pt>
                <c:pt idx="2391">
                  <c:v>2399.0230525999996</c:v>
                </c:pt>
                <c:pt idx="2392">
                  <c:v>2400.0214906000001</c:v>
                </c:pt>
                <c:pt idx="2393">
                  <c:v>2401.0247446000003</c:v>
                </c:pt>
                <c:pt idx="2394">
                  <c:v>2402.0249746</c:v>
                </c:pt>
                <c:pt idx="2395">
                  <c:v>2403.0400126000004</c:v>
                </c:pt>
                <c:pt idx="2396">
                  <c:v>2404.0554786000002</c:v>
                </c:pt>
                <c:pt idx="2397">
                  <c:v>2405.0705316000003</c:v>
                </c:pt>
                <c:pt idx="2398">
                  <c:v>2406.0774496000004</c:v>
                </c:pt>
                <c:pt idx="2399">
                  <c:v>2407.0772336</c:v>
                </c:pt>
                <c:pt idx="2400">
                  <c:v>2408.0769466000002</c:v>
                </c:pt>
                <c:pt idx="2401">
                  <c:v>2409.0778425999997</c:v>
                </c:pt>
                <c:pt idx="2402">
                  <c:v>2410.0843705999996</c:v>
                </c:pt>
                <c:pt idx="2403">
                  <c:v>2411.0841386000002</c:v>
                </c:pt>
                <c:pt idx="2404">
                  <c:v>2412.0836336000002</c:v>
                </c:pt>
                <c:pt idx="2405">
                  <c:v>2413.0838095999998</c:v>
                </c:pt>
                <c:pt idx="2406">
                  <c:v>2414.0774455999999</c:v>
                </c:pt>
                <c:pt idx="2407">
                  <c:v>2415.0772456000004</c:v>
                </c:pt>
                <c:pt idx="2408">
                  <c:v>2416.0948986000003</c:v>
                </c:pt>
                <c:pt idx="2409">
                  <c:v>2417.1084846000003</c:v>
                </c:pt>
                <c:pt idx="2410">
                  <c:v>2418.1164185999996</c:v>
                </c:pt>
                <c:pt idx="2411">
                  <c:v>2419.1231195999999</c:v>
                </c:pt>
                <c:pt idx="2412">
                  <c:v>2420.1541085999997</c:v>
                </c:pt>
                <c:pt idx="2413">
                  <c:v>2421.1415355999998</c:v>
                </c:pt>
                <c:pt idx="2414">
                  <c:v>2422.1492915999997</c:v>
                </c:pt>
                <c:pt idx="2415">
                  <c:v>2423.1545765999999</c:v>
                </c:pt>
                <c:pt idx="2416">
                  <c:v>2424.1546366000002</c:v>
                </c:pt>
                <c:pt idx="2417">
                  <c:v>2425.1608746000002</c:v>
                </c:pt>
                <c:pt idx="2418">
                  <c:v>2426.1737255999997</c:v>
                </c:pt>
                <c:pt idx="2419">
                  <c:v>2427.1811236000003</c:v>
                </c:pt>
                <c:pt idx="2420">
                  <c:v>2428.1891106000003</c:v>
                </c:pt>
                <c:pt idx="2421">
                  <c:v>2429.1894056000001</c:v>
                </c:pt>
                <c:pt idx="2422">
                  <c:v>2430.2048465999997</c:v>
                </c:pt>
                <c:pt idx="2423">
                  <c:v>2431.2047045999998</c:v>
                </c:pt>
                <c:pt idx="2424">
                  <c:v>2432.2011406000001</c:v>
                </c:pt>
                <c:pt idx="2425">
                  <c:v>2433.2229485999997</c:v>
                </c:pt>
                <c:pt idx="2426">
                  <c:v>2434.2184616000004</c:v>
                </c:pt>
                <c:pt idx="2427">
                  <c:v>2435.2717216000001</c:v>
                </c:pt>
                <c:pt idx="2428">
                  <c:v>2436.2427885999996</c:v>
                </c:pt>
                <c:pt idx="2429">
                  <c:v>2437.2546806</c:v>
                </c:pt>
                <c:pt idx="2430">
                  <c:v>2438.2614626000004</c:v>
                </c:pt>
                <c:pt idx="2431">
                  <c:v>2439.2922375999997</c:v>
                </c:pt>
                <c:pt idx="2432">
                  <c:v>2440.2917416</c:v>
                </c:pt>
                <c:pt idx="2433">
                  <c:v>2441.2829825999997</c:v>
                </c:pt>
                <c:pt idx="2434">
                  <c:v>2442.2770366000004</c:v>
                </c:pt>
                <c:pt idx="2435">
                  <c:v>2443.2926556000002</c:v>
                </c:pt>
                <c:pt idx="2436">
                  <c:v>2444.3078646000004</c:v>
                </c:pt>
                <c:pt idx="2437">
                  <c:v>2445.3233025999998</c:v>
                </c:pt>
                <c:pt idx="2438">
                  <c:v>2446.3393646000004</c:v>
                </c:pt>
                <c:pt idx="2439">
                  <c:v>2447.3550765999998</c:v>
                </c:pt>
                <c:pt idx="2440">
                  <c:v>2448.3548956000004</c:v>
                </c:pt>
                <c:pt idx="2441">
                  <c:v>2449.3710285999996</c:v>
                </c:pt>
                <c:pt idx="2442">
                  <c:v>2450.3703826000001</c:v>
                </c:pt>
                <c:pt idx="2443">
                  <c:v>2451.3855406000002</c:v>
                </c:pt>
                <c:pt idx="2444">
                  <c:v>2452.3795985999996</c:v>
                </c:pt>
                <c:pt idx="2445">
                  <c:v>2453.3792626000004</c:v>
                </c:pt>
                <c:pt idx="2446">
                  <c:v>2454.3952116</c:v>
                </c:pt>
                <c:pt idx="2447">
                  <c:v>2455.4106605999996</c:v>
                </c:pt>
                <c:pt idx="2448">
                  <c:v>2456.4108055999995</c:v>
                </c:pt>
                <c:pt idx="2449">
                  <c:v>2457.4105455999998</c:v>
                </c:pt>
                <c:pt idx="2450">
                  <c:v>2458.4099986000001</c:v>
                </c:pt>
                <c:pt idx="2451">
                  <c:v>2459.4100146000001</c:v>
                </c:pt>
                <c:pt idx="2452">
                  <c:v>2460.4099956</c:v>
                </c:pt>
                <c:pt idx="2453">
                  <c:v>2461.4120106</c:v>
                </c:pt>
                <c:pt idx="2454">
                  <c:v>2462.4117996000004</c:v>
                </c:pt>
                <c:pt idx="2455">
                  <c:v>2463.4142246000001</c:v>
                </c:pt>
                <c:pt idx="2456">
                  <c:v>2464.4140236000003</c:v>
                </c:pt>
                <c:pt idx="2457">
                  <c:v>2465.4141745999996</c:v>
                </c:pt>
                <c:pt idx="2458">
                  <c:v>2466.4139175999999</c:v>
                </c:pt>
                <c:pt idx="2459">
                  <c:v>2467.4109546</c:v>
                </c:pt>
                <c:pt idx="2460">
                  <c:v>2468.4102516000003</c:v>
                </c:pt>
                <c:pt idx="2461">
                  <c:v>2469.4100846000001</c:v>
                </c:pt>
                <c:pt idx="2462">
                  <c:v>2470.4099056000005</c:v>
                </c:pt>
                <c:pt idx="2463">
                  <c:v>2471.4128706000001</c:v>
                </c:pt>
                <c:pt idx="2464">
                  <c:v>2472.4133736000003</c:v>
                </c:pt>
                <c:pt idx="2465">
                  <c:v>2473.4043066000004</c:v>
                </c:pt>
                <c:pt idx="2466">
                  <c:v>2474.4136325999998</c:v>
                </c:pt>
                <c:pt idx="2467">
                  <c:v>2475.4044445999998</c:v>
                </c:pt>
                <c:pt idx="2468">
                  <c:v>2476.4042995999998</c:v>
                </c:pt>
                <c:pt idx="2469">
                  <c:v>2477.4040865999996</c:v>
                </c:pt>
                <c:pt idx="2470">
                  <c:v>2478.4037906000003</c:v>
                </c:pt>
                <c:pt idx="2471">
                  <c:v>2479.4108735999998</c:v>
                </c:pt>
                <c:pt idx="2472">
                  <c:v>2480.4116706000004</c:v>
                </c:pt>
                <c:pt idx="2473">
                  <c:v>2481.4112076000001</c:v>
                </c:pt>
                <c:pt idx="2474">
                  <c:v>2482.4107365999998</c:v>
                </c:pt>
                <c:pt idx="2475">
                  <c:v>2483.4110855999998</c:v>
                </c:pt>
                <c:pt idx="2476">
                  <c:v>2484.4107326000003</c:v>
                </c:pt>
                <c:pt idx="2477">
                  <c:v>2485.4111175999997</c:v>
                </c:pt>
                <c:pt idx="2478">
                  <c:v>2486.4262236000004</c:v>
                </c:pt>
                <c:pt idx="2479">
                  <c:v>2487.4420835999999</c:v>
                </c:pt>
                <c:pt idx="2480">
                  <c:v>2488.4648416</c:v>
                </c:pt>
                <c:pt idx="2481">
                  <c:v>2489.4610966</c:v>
                </c:pt>
                <c:pt idx="2482">
                  <c:v>2490.4765055999997</c:v>
                </c:pt>
                <c:pt idx="2483">
                  <c:v>2491.4684275999998</c:v>
                </c:pt>
                <c:pt idx="2484">
                  <c:v>2492.4843185999998</c:v>
                </c:pt>
                <c:pt idx="2485">
                  <c:v>2493.5007865999996</c:v>
                </c:pt>
                <c:pt idx="2486">
                  <c:v>2494.5008325999997</c:v>
                </c:pt>
                <c:pt idx="2487">
                  <c:v>2495.4974585999998</c:v>
                </c:pt>
                <c:pt idx="2488">
                  <c:v>2496.5128895999997</c:v>
                </c:pt>
                <c:pt idx="2489">
                  <c:v>2497.5288176000004</c:v>
                </c:pt>
                <c:pt idx="2490">
                  <c:v>2498.5279935999997</c:v>
                </c:pt>
                <c:pt idx="2491">
                  <c:v>2499.5382235999996</c:v>
                </c:pt>
                <c:pt idx="2492">
                  <c:v>2500.5364356</c:v>
                </c:pt>
                <c:pt idx="2493">
                  <c:v>2501.5401356000002</c:v>
                </c:pt>
                <c:pt idx="2494">
                  <c:v>2502.5404245999998</c:v>
                </c:pt>
                <c:pt idx="2495">
                  <c:v>2503.5398415999998</c:v>
                </c:pt>
                <c:pt idx="2496">
                  <c:v>2504.5398085999996</c:v>
                </c:pt>
                <c:pt idx="2497">
                  <c:v>2505.5416415999998</c:v>
                </c:pt>
                <c:pt idx="2498">
                  <c:v>2506.5477676</c:v>
                </c:pt>
                <c:pt idx="2499">
                  <c:v>2507.5637225999999</c:v>
                </c:pt>
                <c:pt idx="2500">
                  <c:v>2508.5861456000002</c:v>
                </c:pt>
                <c:pt idx="2501">
                  <c:v>2509.5857586000002</c:v>
                </c:pt>
                <c:pt idx="2502">
                  <c:v>2510.5856216000002</c:v>
                </c:pt>
                <c:pt idx="2503">
                  <c:v>2511.5854466000001</c:v>
                </c:pt>
                <c:pt idx="2504">
                  <c:v>2512.5850116000001</c:v>
                </c:pt>
                <c:pt idx="2505">
                  <c:v>2513.5849776000005</c:v>
                </c:pt>
                <c:pt idx="2506">
                  <c:v>2514.5761036000004</c:v>
                </c:pt>
                <c:pt idx="2507">
                  <c:v>2515.5844186000004</c:v>
                </c:pt>
                <c:pt idx="2508">
                  <c:v>2516.5781256</c:v>
                </c:pt>
                <c:pt idx="2509">
                  <c:v>2517.5780456000002</c:v>
                </c:pt>
                <c:pt idx="2510">
                  <c:v>2518.5932395999998</c:v>
                </c:pt>
                <c:pt idx="2511">
                  <c:v>2519.6165425999998</c:v>
                </c:pt>
                <c:pt idx="2512">
                  <c:v>2520.6161775999999</c:v>
                </c:pt>
                <c:pt idx="2513">
                  <c:v>2521.6315166000004</c:v>
                </c:pt>
                <c:pt idx="2514">
                  <c:v>2522.6309905999997</c:v>
                </c:pt>
                <c:pt idx="2515">
                  <c:v>2523.6464696000003</c:v>
                </c:pt>
                <c:pt idx="2516">
                  <c:v>2524.6639906</c:v>
                </c:pt>
                <c:pt idx="2517">
                  <c:v>2525.6637645999999</c:v>
                </c:pt>
                <c:pt idx="2518">
                  <c:v>2526.6633585999998</c:v>
                </c:pt>
                <c:pt idx="2519">
                  <c:v>2527.6653156000002</c:v>
                </c:pt>
                <c:pt idx="2520">
                  <c:v>2528.6566065999996</c:v>
                </c:pt>
                <c:pt idx="2521">
                  <c:v>2529.6567556</c:v>
                </c:pt>
                <c:pt idx="2522">
                  <c:v>2530.6564785999999</c:v>
                </c:pt>
                <c:pt idx="2523">
                  <c:v>2531.6562886000002</c:v>
                </c:pt>
                <c:pt idx="2524">
                  <c:v>2532.6716625999998</c:v>
                </c:pt>
                <c:pt idx="2525">
                  <c:v>2533.6754486</c:v>
                </c:pt>
                <c:pt idx="2526">
                  <c:v>2534.6875116000001</c:v>
                </c:pt>
                <c:pt idx="2527">
                  <c:v>2535.6880566</c:v>
                </c:pt>
                <c:pt idx="2528">
                  <c:v>2536.6877465999996</c:v>
                </c:pt>
                <c:pt idx="2529">
                  <c:v>2537.6888816000001</c:v>
                </c:pt>
                <c:pt idx="2530">
                  <c:v>2538.6886495999997</c:v>
                </c:pt>
                <c:pt idx="2531">
                  <c:v>2539.6882726000003</c:v>
                </c:pt>
                <c:pt idx="2532">
                  <c:v>2540.6879196</c:v>
                </c:pt>
                <c:pt idx="2533">
                  <c:v>2541.7038616</c:v>
                </c:pt>
                <c:pt idx="2534">
                  <c:v>2542.7044316000001</c:v>
                </c:pt>
                <c:pt idx="2535">
                  <c:v>2543.7045055999997</c:v>
                </c:pt>
                <c:pt idx="2536">
                  <c:v>2544.7041215999998</c:v>
                </c:pt>
                <c:pt idx="2537">
                  <c:v>2545.7038626000003</c:v>
                </c:pt>
                <c:pt idx="2538">
                  <c:v>2546.7211046000002</c:v>
                </c:pt>
                <c:pt idx="2539">
                  <c:v>2547.7365496000002</c:v>
                </c:pt>
                <c:pt idx="2540">
                  <c:v>2548.7521936000003</c:v>
                </c:pt>
                <c:pt idx="2541">
                  <c:v>2549.7517355999998</c:v>
                </c:pt>
                <c:pt idx="2542">
                  <c:v>2550.7621085999999</c:v>
                </c:pt>
                <c:pt idx="2543">
                  <c:v>2551.7776486000002</c:v>
                </c:pt>
                <c:pt idx="2544">
                  <c:v>2552.7773926</c:v>
                </c:pt>
                <c:pt idx="2545">
                  <c:v>2553.7795796</c:v>
                </c:pt>
                <c:pt idx="2546">
                  <c:v>2554.7791325999997</c:v>
                </c:pt>
                <c:pt idx="2547">
                  <c:v>2555.7859976</c:v>
                </c:pt>
                <c:pt idx="2548">
                  <c:v>2556.7857426</c:v>
                </c:pt>
                <c:pt idx="2549">
                  <c:v>2557.7854986000002</c:v>
                </c:pt>
                <c:pt idx="2550">
                  <c:v>2558.7855086</c:v>
                </c:pt>
                <c:pt idx="2551">
                  <c:v>2559.7853735999997</c:v>
                </c:pt>
                <c:pt idx="2552">
                  <c:v>2560.7907586000001</c:v>
                </c:pt>
                <c:pt idx="2553">
                  <c:v>2561.7777026000003</c:v>
                </c:pt>
                <c:pt idx="2554">
                  <c:v>2562.7832805999997</c:v>
                </c:pt>
                <c:pt idx="2555">
                  <c:v>2563.7832796000002</c:v>
                </c:pt>
                <c:pt idx="2556">
                  <c:v>2564.7828295999998</c:v>
                </c:pt>
                <c:pt idx="2557">
                  <c:v>2565.7825925999996</c:v>
                </c:pt>
                <c:pt idx="2558">
                  <c:v>2566.7921876</c:v>
                </c:pt>
                <c:pt idx="2559">
                  <c:v>2567.7921876</c:v>
                </c:pt>
                <c:pt idx="2560">
                  <c:v>2568.7920335999997</c:v>
                </c:pt>
                <c:pt idx="2561">
                  <c:v>2569.7829605999996</c:v>
                </c:pt>
                <c:pt idx="2562">
                  <c:v>2570.7827966000004</c:v>
                </c:pt>
                <c:pt idx="2563">
                  <c:v>2571.7827956000001</c:v>
                </c:pt>
                <c:pt idx="2564">
                  <c:v>2572.7828786</c:v>
                </c:pt>
                <c:pt idx="2565">
                  <c:v>2573.7819626</c:v>
                </c:pt>
                <c:pt idx="2566">
                  <c:v>2574.7817575999998</c:v>
                </c:pt>
                <c:pt idx="2567">
                  <c:v>2575.7811296</c:v>
                </c:pt>
                <c:pt idx="2568">
                  <c:v>2576.7870065999996</c:v>
                </c:pt>
                <c:pt idx="2569">
                  <c:v>2577.7786996000004</c:v>
                </c:pt>
                <c:pt idx="2570">
                  <c:v>2578.7854146</c:v>
                </c:pt>
                <c:pt idx="2571">
                  <c:v>2579.7791186000004</c:v>
                </c:pt>
                <c:pt idx="2572">
                  <c:v>2580.7862145999998</c:v>
                </c:pt>
                <c:pt idx="2573">
                  <c:v>2581.7773686</c:v>
                </c:pt>
                <c:pt idx="2574">
                  <c:v>2582.7770286000004</c:v>
                </c:pt>
                <c:pt idx="2575">
                  <c:v>2583.7776655999996</c:v>
                </c:pt>
                <c:pt idx="2576">
                  <c:v>2584.7847676000001</c:v>
                </c:pt>
                <c:pt idx="2577">
                  <c:v>2585.7885296000004</c:v>
                </c:pt>
                <c:pt idx="2578">
                  <c:v>2586.7894915999996</c:v>
                </c:pt>
                <c:pt idx="2579">
                  <c:v>2587.7895945999999</c:v>
                </c:pt>
                <c:pt idx="2580">
                  <c:v>2588.7862605999999</c:v>
                </c:pt>
                <c:pt idx="2581">
                  <c:v>2589.7864505999996</c:v>
                </c:pt>
                <c:pt idx="2582">
                  <c:v>2590.7861425999999</c:v>
                </c:pt>
                <c:pt idx="2583">
                  <c:v>2591.7776346000001</c:v>
                </c:pt>
                <c:pt idx="2584">
                  <c:v>2592.7772166000004</c:v>
                </c:pt>
                <c:pt idx="2585">
                  <c:v>2593.7839676000003</c:v>
                </c:pt>
                <c:pt idx="2586">
                  <c:v>2594.7991125999997</c:v>
                </c:pt>
                <c:pt idx="2587">
                  <c:v>2595.8091236</c:v>
                </c:pt>
                <c:pt idx="2588">
                  <c:v>2596.8246105999997</c:v>
                </c:pt>
                <c:pt idx="2589">
                  <c:v>2597.8300546</c:v>
                </c:pt>
                <c:pt idx="2590">
                  <c:v>2598.8454256000005</c:v>
                </c:pt>
                <c:pt idx="2591">
                  <c:v>2599.8611976000002</c:v>
                </c:pt>
                <c:pt idx="2592">
                  <c:v>2600.8607635999997</c:v>
                </c:pt>
                <c:pt idx="2593">
                  <c:v>2601.8713295999996</c:v>
                </c:pt>
                <c:pt idx="2594">
                  <c:v>2602.8711646000002</c:v>
                </c:pt>
                <c:pt idx="2595">
                  <c:v>2603.8708575999999</c:v>
                </c:pt>
                <c:pt idx="2596">
                  <c:v>2604.8865446</c:v>
                </c:pt>
                <c:pt idx="2597">
                  <c:v>2605.9172386</c:v>
                </c:pt>
                <c:pt idx="2598">
                  <c:v>2606.9179475999999</c:v>
                </c:pt>
                <c:pt idx="2599">
                  <c:v>2607.9432556000002</c:v>
                </c:pt>
                <c:pt idx="2600">
                  <c:v>2608.9587036000003</c:v>
                </c:pt>
                <c:pt idx="2601">
                  <c:v>2609.9582235999997</c:v>
                </c:pt>
                <c:pt idx="2602">
                  <c:v>2610.9734446000002</c:v>
                </c:pt>
                <c:pt idx="2603">
                  <c:v>2611.9892686000003</c:v>
                </c:pt>
                <c:pt idx="2604">
                  <c:v>2613.0026476000003</c:v>
                </c:pt>
                <c:pt idx="2605">
                  <c:v>2613.9964256000003</c:v>
                </c:pt>
                <c:pt idx="2606">
                  <c:v>2614.9974775999999</c:v>
                </c:pt>
                <c:pt idx="2607">
                  <c:v>2615.9968826000004</c:v>
                </c:pt>
                <c:pt idx="2608">
                  <c:v>2617.0037066000004</c:v>
                </c:pt>
                <c:pt idx="2609">
                  <c:v>2618.0038006000004</c:v>
                </c:pt>
                <c:pt idx="2610">
                  <c:v>2619.0046155999999</c:v>
                </c:pt>
                <c:pt idx="2611">
                  <c:v>2620.0066336</c:v>
                </c:pt>
                <c:pt idx="2612">
                  <c:v>2621.0227765999998</c:v>
                </c:pt>
                <c:pt idx="2613">
                  <c:v>2622.0250206000001</c:v>
                </c:pt>
                <c:pt idx="2614">
                  <c:v>2623.0339696000001</c:v>
                </c:pt>
                <c:pt idx="2615">
                  <c:v>2624.0341146000001</c:v>
                </c:pt>
                <c:pt idx="2616">
                  <c:v>2625.0283176000003</c:v>
                </c:pt>
                <c:pt idx="2617">
                  <c:v>2626.0369985999996</c:v>
                </c:pt>
                <c:pt idx="2618">
                  <c:v>2627.0371326000004</c:v>
                </c:pt>
                <c:pt idx="2619">
                  <c:v>2628.0389886000003</c:v>
                </c:pt>
                <c:pt idx="2620">
                  <c:v>2629.0387235999997</c:v>
                </c:pt>
                <c:pt idx="2621">
                  <c:v>2630.0395476000003</c:v>
                </c:pt>
                <c:pt idx="2622">
                  <c:v>2631.0392516000002</c:v>
                </c:pt>
                <c:pt idx="2623">
                  <c:v>2632.0408815999999</c:v>
                </c:pt>
                <c:pt idx="2624">
                  <c:v>2633.0406056000002</c:v>
                </c:pt>
                <c:pt idx="2625">
                  <c:v>2634.0408725999996</c:v>
                </c:pt>
                <c:pt idx="2626">
                  <c:v>2635.0408455999996</c:v>
                </c:pt>
                <c:pt idx="2627">
                  <c:v>2636.0409986000004</c:v>
                </c:pt>
                <c:pt idx="2628">
                  <c:v>2637.0404846000001</c:v>
                </c:pt>
                <c:pt idx="2629">
                  <c:v>2638.0383676000001</c:v>
                </c:pt>
                <c:pt idx="2630">
                  <c:v>2639.0381656</c:v>
                </c:pt>
                <c:pt idx="2631">
                  <c:v>2640.0385096</c:v>
                </c:pt>
                <c:pt idx="2632">
                  <c:v>2641.0383146000004</c:v>
                </c:pt>
                <c:pt idx="2633">
                  <c:v>2642.0384806000002</c:v>
                </c:pt>
                <c:pt idx="2634">
                  <c:v>2643.0386325999998</c:v>
                </c:pt>
                <c:pt idx="2635">
                  <c:v>2644.0388095999997</c:v>
                </c:pt>
                <c:pt idx="2636">
                  <c:v>2645.0329665999998</c:v>
                </c:pt>
                <c:pt idx="2637">
                  <c:v>2646.0325715999998</c:v>
                </c:pt>
                <c:pt idx="2638">
                  <c:v>2647.0309815999999</c:v>
                </c:pt>
                <c:pt idx="2639">
                  <c:v>2648.0308445999999</c:v>
                </c:pt>
                <c:pt idx="2640">
                  <c:v>2649.0308316000001</c:v>
                </c:pt>
                <c:pt idx="2641">
                  <c:v>2650.0316825999998</c:v>
                </c:pt>
                <c:pt idx="2642">
                  <c:v>2651.0313835999996</c:v>
                </c:pt>
                <c:pt idx="2643">
                  <c:v>2652.0310146000002</c:v>
                </c:pt>
                <c:pt idx="2644">
                  <c:v>2653.0307646000001</c:v>
                </c:pt>
                <c:pt idx="2645">
                  <c:v>2654.0310565999998</c:v>
                </c:pt>
                <c:pt idx="2646">
                  <c:v>2655.0356276000002</c:v>
                </c:pt>
                <c:pt idx="2647">
                  <c:v>2656.0350506000004</c:v>
                </c:pt>
                <c:pt idx="2648">
                  <c:v>2657.0369475999996</c:v>
                </c:pt>
                <c:pt idx="2649">
                  <c:v>2658.0368785999999</c:v>
                </c:pt>
                <c:pt idx="2650">
                  <c:v>2659.0364576000002</c:v>
                </c:pt>
                <c:pt idx="2651">
                  <c:v>2660.0274876000003</c:v>
                </c:pt>
                <c:pt idx="2652">
                  <c:v>2661.0275116000003</c:v>
                </c:pt>
                <c:pt idx="2653">
                  <c:v>2662.0309456000005</c:v>
                </c:pt>
                <c:pt idx="2654">
                  <c:v>2663.0304675999996</c:v>
                </c:pt>
                <c:pt idx="2655">
                  <c:v>2664.0310336000002</c:v>
                </c:pt>
                <c:pt idx="2656">
                  <c:v>2665.0306045999996</c:v>
                </c:pt>
                <c:pt idx="2657">
                  <c:v>2666.0309366000001</c:v>
                </c:pt>
                <c:pt idx="2658">
                  <c:v>2667.0307976000004</c:v>
                </c:pt>
                <c:pt idx="2659">
                  <c:v>2668.0305856000004</c:v>
                </c:pt>
                <c:pt idx="2660">
                  <c:v>2669.0389216000003</c:v>
                </c:pt>
                <c:pt idx="2661">
                  <c:v>2670.0389735999997</c:v>
                </c:pt>
                <c:pt idx="2662">
                  <c:v>2671.0383166000001</c:v>
                </c:pt>
                <c:pt idx="2663">
                  <c:v>2672.0379996000001</c:v>
                </c:pt>
                <c:pt idx="2664">
                  <c:v>2673.0466575999999</c:v>
                </c:pt>
                <c:pt idx="2665">
                  <c:v>2674.0432626000002</c:v>
                </c:pt>
                <c:pt idx="2666">
                  <c:v>2675.0642835999997</c:v>
                </c:pt>
                <c:pt idx="2667">
                  <c:v>2676.0797806</c:v>
                </c:pt>
                <c:pt idx="2668">
                  <c:v>2677.0861035999997</c:v>
                </c:pt>
                <c:pt idx="2669">
                  <c:v>2678.0856276000004</c:v>
                </c:pt>
                <c:pt idx="2670">
                  <c:v>2679.0809325999999</c:v>
                </c:pt>
                <c:pt idx="2671">
                  <c:v>2680.0804725999997</c:v>
                </c:pt>
                <c:pt idx="2672">
                  <c:v>2681.0801976000002</c:v>
                </c:pt>
                <c:pt idx="2673">
                  <c:v>2682.0804586000004</c:v>
                </c:pt>
                <c:pt idx="2674">
                  <c:v>2683.0806315999998</c:v>
                </c:pt>
                <c:pt idx="2675">
                  <c:v>2684.0746375999997</c:v>
                </c:pt>
                <c:pt idx="2676">
                  <c:v>2685.0745956000001</c:v>
                </c:pt>
                <c:pt idx="2677">
                  <c:v>2686.0744666000001</c:v>
                </c:pt>
                <c:pt idx="2678">
                  <c:v>2687.0741615999996</c:v>
                </c:pt>
                <c:pt idx="2679">
                  <c:v>2688.0804476000003</c:v>
                </c:pt>
                <c:pt idx="2680">
                  <c:v>2689.0781515999997</c:v>
                </c:pt>
                <c:pt idx="2681">
                  <c:v>2690.0784406000002</c:v>
                </c:pt>
                <c:pt idx="2682">
                  <c:v>2691.0786275999999</c:v>
                </c:pt>
                <c:pt idx="2683">
                  <c:v>2692.0782615999997</c:v>
                </c:pt>
                <c:pt idx="2684">
                  <c:v>2693.0784456000001</c:v>
                </c:pt>
                <c:pt idx="2685">
                  <c:v>2694.0778326</c:v>
                </c:pt>
                <c:pt idx="2686">
                  <c:v>2695.1001355999997</c:v>
                </c:pt>
                <c:pt idx="2687">
                  <c:v>2696.1158445999999</c:v>
                </c:pt>
                <c:pt idx="2688">
                  <c:v>2697.1312686000001</c:v>
                </c:pt>
                <c:pt idx="2689">
                  <c:v>2698.1470576000002</c:v>
                </c:pt>
                <c:pt idx="2690">
                  <c:v>2699.1492636000003</c:v>
                </c:pt>
                <c:pt idx="2691">
                  <c:v>2700.1493546000002</c:v>
                </c:pt>
                <c:pt idx="2692">
                  <c:v>2701.1627165999998</c:v>
                </c:pt>
                <c:pt idx="2693">
                  <c:v>2702.1627705999999</c:v>
                </c:pt>
                <c:pt idx="2694">
                  <c:v>2703.1629596000002</c:v>
                </c:pt>
                <c:pt idx="2695">
                  <c:v>2704.1627695999996</c:v>
                </c:pt>
                <c:pt idx="2696">
                  <c:v>2705.1625196000005</c:v>
                </c:pt>
                <c:pt idx="2697">
                  <c:v>2706.1645295999997</c:v>
                </c:pt>
                <c:pt idx="2698">
                  <c:v>2707.1639906</c:v>
                </c:pt>
                <c:pt idx="2699">
                  <c:v>2708.1642255999996</c:v>
                </c:pt>
                <c:pt idx="2700">
                  <c:v>2709.1646686000004</c:v>
                </c:pt>
                <c:pt idx="2701">
                  <c:v>2710.1647495999996</c:v>
                </c:pt>
                <c:pt idx="2702">
                  <c:v>2711.1560496000002</c:v>
                </c:pt>
                <c:pt idx="2703">
                  <c:v>2712.1556146000003</c:v>
                </c:pt>
                <c:pt idx="2704">
                  <c:v>2713.1616175999998</c:v>
                </c:pt>
                <c:pt idx="2705">
                  <c:v>2714.1659626000001</c:v>
                </c:pt>
                <c:pt idx="2706">
                  <c:v>2715.1657076000001</c:v>
                </c:pt>
                <c:pt idx="2707">
                  <c:v>2716.1654666000004</c:v>
                </c:pt>
                <c:pt idx="2708">
                  <c:v>2717.1652856000001</c:v>
                </c:pt>
                <c:pt idx="2709">
                  <c:v>2718.1650736000001</c:v>
                </c:pt>
                <c:pt idx="2710">
                  <c:v>2719.1645236000004</c:v>
                </c:pt>
                <c:pt idx="2711">
                  <c:v>2720.1645496000001</c:v>
                </c:pt>
                <c:pt idx="2712">
                  <c:v>2721.1642795999996</c:v>
                </c:pt>
                <c:pt idx="2713">
                  <c:v>2722.1558266000002</c:v>
                </c:pt>
                <c:pt idx="2714">
                  <c:v>2723.1627036</c:v>
                </c:pt>
                <c:pt idx="2715">
                  <c:v>2724.1621726000003</c:v>
                </c:pt>
                <c:pt idx="2716">
                  <c:v>2725.1618986000003</c:v>
                </c:pt>
                <c:pt idx="2717">
                  <c:v>2726.1637896000002</c:v>
                </c:pt>
                <c:pt idx="2718">
                  <c:v>2727.1638555999998</c:v>
                </c:pt>
                <c:pt idx="2719">
                  <c:v>2728.1544666</c:v>
                </c:pt>
                <c:pt idx="2720">
                  <c:v>2729.1543875999996</c:v>
                </c:pt>
                <c:pt idx="2721">
                  <c:v>2730.1666506000001</c:v>
                </c:pt>
                <c:pt idx="2722">
                  <c:v>2731.1662975999998</c:v>
                </c:pt>
                <c:pt idx="2723">
                  <c:v>2732.1663386</c:v>
                </c:pt>
                <c:pt idx="2724">
                  <c:v>2733.1662286000001</c:v>
                </c:pt>
                <c:pt idx="2725">
                  <c:v>2734.1668926000002</c:v>
                </c:pt>
                <c:pt idx="2726">
                  <c:v>2735.1574546000002</c:v>
                </c:pt>
                <c:pt idx="2727">
                  <c:v>2736.1577385999999</c:v>
                </c:pt>
                <c:pt idx="2728">
                  <c:v>2737.1584315999999</c:v>
                </c:pt>
                <c:pt idx="2729">
                  <c:v>2738.1582645999997</c:v>
                </c:pt>
                <c:pt idx="2730">
                  <c:v>2739.1579665999998</c:v>
                </c:pt>
                <c:pt idx="2731">
                  <c:v>2740.1577746000003</c:v>
                </c:pt>
                <c:pt idx="2732">
                  <c:v>2741.1673235999997</c:v>
                </c:pt>
                <c:pt idx="2733">
                  <c:v>2742.1672956000002</c:v>
                </c:pt>
                <c:pt idx="2734">
                  <c:v>2743.1582005999999</c:v>
                </c:pt>
                <c:pt idx="2735">
                  <c:v>2744.1590536000003</c:v>
                </c:pt>
                <c:pt idx="2736">
                  <c:v>2745.1583695999998</c:v>
                </c:pt>
                <c:pt idx="2737">
                  <c:v>2746.1644735999998</c:v>
                </c:pt>
                <c:pt idx="2738">
                  <c:v>2747.1799656000003</c:v>
                </c:pt>
                <c:pt idx="2739">
                  <c:v>2748.1809756000002</c:v>
                </c:pt>
                <c:pt idx="2740">
                  <c:v>2749.1965475999996</c:v>
                </c:pt>
                <c:pt idx="2741">
                  <c:v>2750.2116945999996</c:v>
                </c:pt>
                <c:pt idx="2742">
                  <c:v>2751.2119086000002</c:v>
                </c:pt>
                <c:pt idx="2743">
                  <c:v>2752.1987025999997</c:v>
                </c:pt>
                <c:pt idx="2744">
                  <c:v>2753.2032835999998</c:v>
                </c:pt>
                <c:pt idx="2745">
                  <c:v>2754.2032245999999</c:v>
                </c:pt>
                <c:pt idx="2746">
                  <c:v>2755.2029146000004</c:v>
                </c:pt>
                <c:pt idx="2747">
                  <c:v>2756.2029495999996</c:v>
                </c:pt>
                <c:pt idx="2748">
                  <c:v>2757.2041826000004</c:v>
                </c:pt>
                <c:pt idx="2749">
                  <c:v>2758.2041416000002</c:v>
                </c:pt>
                <c:pt idx="2750">
                  <c:v>2759.2198636000003</c:v>
                </c:pt>
                <c:pt idx="2751">
                  <c:v>2760.2370745999997</c:v>
                </c:pt>
                <c:pt idx="2752">
                  <c:v>2761.2595955999996</c:v>
                </c:pt>
                <c:pt idx="2753">
                  <c:v>2762.2590926000003</c:v>
                </c:pt>
                <c:pt idx="2754">
                  <c:v>2763.2628625999996</c:v>
                </c:pt>
                <c:pt idx="2755">
                  <c:v>2764.2787355999999</c:v>
                </c:pt>
                <c:pt idx="2756">
                  <c:v>2765.2803456000001</c:v>
                </c:pt>
                <c:pt idx="2757">
                  <c:v>2766.2840895999998</c:v>
                </c:pt>
                <c:pt idx="2758">
                  <c:v>2767.2836245999997</c:v>
                </c:pt>
                <c:pt idx="2759">
                  <c:v>2768.2835826</c:v>
                </c:pt>
                <c:pt idx="2760">
                  <c:v>2769.2837235999996</c:v>
                </c:pt>
                <c:pt idx="2761">
                  <c:v>2770.2837995999998</c:v>
                </c:pt>
                <c:pt idx="2762">
                  <c:v>2771.2836245999997</c:v>
                </c:pt>
                <c:pt idx="2763">
                  <c:v>2772.2835326000004</c:v>
                </c:pt>
                <c:pt idx="2764">
                  <c:v>2773.2840305999998</c:v>
                </c:pt>
                <c:pt idx="2765">
                  <c:v>2774.2832995999997</c:v>
                </c:pt>
                <c:pt idx="2766">
                  <c:v>2775.2838706000002</c:v>
                </c:pt>
                <c:pt idx="2767">
                  <c:v>2776.2909185999997</c:v>
                </c:pt>
                <c:pt idx="2768">
                  <c:v>2777.2905946000001</c:v>
                </c:pt>
                <c:pt idx="2769">
                  <c:v>2778.2823116</c:v>
                </c:pt>
                <c:pt idx="2770">
                  <c:v>2779.2816825999998</c:v>
                </c:pt>
                <c:pt idx="2771">
                  <c:v>2780.2848465999996</c:v>
                </c:pt>
                <c:pt idx="2772">
                  <c:v>2781.2872206000002</c:v>
                </c:pt>
                <c:pt idx="2773">
                  <c:v>2782.2781705999996</c:v>
                </c:pt>
                <c:pt idx="2774">
                  <c:v>2783.2803696000001</c:v>
                </c:pt>
                <c:pt idx="2775">
                  <c:v>2784.2867616000003</c:v>
                </c:pt>
                <c:pt idx="2776">
                  <c:v>2785.2866136000002</c:v>
                </c:pt>
                <c:pt idx="2777">
                  <c:v>2786.2807845999996</c:v>
                </c:pt>
                <c:pt idx="2778">
                  <c:v>2787.2973635999997</c:v>
                </c:pt>
                <c:pt idx="2779">
                  <c:v>2788.2998256000001</c:v>
                </c:pt>
                <c:pt idx="2780">
                  <c:v>2789.3156156000005</c:v>
                </c:pt>
                <c:pt idx="2781">
                  <c:v>2790.3257586</c:v>
                </c:pt>
                <c:pt idx="2782">
                  <c:v>2791.3259705999999</c:v>
                </c:pt>
                <c:pt idx="2783">
                  <c:v>2792.3266735999996</c:v>
                </c:pt>
                <c:pt idx="2784">
                  <c:v>2793.3266596000003</c:v>
                </c:pt>
                <c:pt idx="2785">
                  <c:v>2794.3420696000003</c:v>
                </c:pt>
                <c:pt idx="2786">
                  <c:v>2795.3573856000003</c:v>
                </c:pt>
                <c:pt idx="2787">
                  <c:v>2796.3573886000004</c:v>
                </c:pt>
                <c:pt idx="2788">
                  <c:v>2797.3567536</c:v>
                </c:pt>
                <c:pt idx="2789">
                  <c:v>2798.3727485999998</c:v>
                </c:pt>
                <c:pt idx="2790">
                  <c:v>2799.3887646000003</c:v>
                </c:pt>
                <c:pt idx="2791">
                  <c:v>2800.4039566000001</c:v>
                </c:pt>
                <c:pt idx="2792">
                  <c:v>2801.4035365999998</c:v>
                </c:pt>
                <c:pt idx="2793">
                  <c:v>2802.4047146000003</c:v>
                </c:pt>
                <c:pt idx="2794">
                  <c:v>2803.4080035999996</c:v>
                </c:pt>
                <c:pt idx="2795">
                  <c:v>2804.4078016000003</c:v>
                </c:pt>
                <c:pt idx="2796">
                  <c:v>2805.4075816000004</c:v>
                </c:pt>
                <c:pt idx="2797">
                  <c:v>2806.4072286000001</c:v>
                </c:pt>
                <c:pt idx="2798">
                  <c:v>2807.4082146000001</c:v>
                </c:pt>
                <c:pt idx="2799">
                  <c:v>2808.4079306000003</c:v>
                </c:pt>
                <c:pt idx="2800">
                  <c:v>2809.4140705999998</c:v>
                </c:pt>
                <c:pt idx="2801">
                  <c:v>2810.4164565999999</c:v>
                </c:pt>
                <c:pt idx="2802">
                  <c:v>2811.4167256000001</c:v>
                </c:pt>
                <c:pt idx="2803">
                  <c:v>2812.4165426</c:v>
                </c:pt>
                <c:pt idx="2804">
                  <c:v>2813.4164386000002</c:v>
                </c:pt>
                <c:pt idx="2805">
                  <c:v>2814.4166605999999</c:v>
                </c:pt>
                <c:pt idx="2806">
                  <c:v>2815.4287015999998</c:v>
                </c:pt>
                <c:pt idx="2807">
                  <c:v>2816.4600045999996</c:v>
                </c:pt>
                <c:pt idx="2808">
                  <c:v>2817.4601015999997</c:v>
                </c:pt>
                <c:pt idx="2809">
                  <c:v>2818.4566046</c:v>
                </c:pt>
                <c:pt idx="2810">
                  <c:v>2819.4592845999996</c:v>
                </c:pt>
                <c:pt idx="2811">
                  <c:v>2820.4523236000005</c:v>
                </c:pt>
                <c:pt idx="2812">
                  <c:v>2821.4657545999999</c:v>
                </c:pt>
                <c:pt idx="2813">
                  <c:v>2822.5140695999999</c:v>
                </c:pt>
                <c:pt idx="2814">
                  <c:v>2823.4982905999996</c:v>
                </c:pt>
                <c:pt idx="2815">
                  <c:v>2824.4974356000002</c:v>
                </c:pt>
                <c:pt idx="2816">
                  <c:v>2825.5154205999997</c:v>
                </c:pt>
                <c:pt idx="2817">
                  <c:v>2826.5239965999999</c:v>
                </c:pt>
                <c:pt idx="2818">
                  <c:v>2827.5362385999997</c:v>
                </c:pt>
                <c:pt idx="2819">
                  <c:v>2828.5339475999999</c:v>
                </c:pt>
                <c:pt idx="2820">
                  <c:v>2829.5234756</c:v>
                </c:pt>
                <c:pt idx="2821">
                  <c:v>2830.5517286000004</c:v>
                </c:pt>
                <c:pt idx="2822">
                  <c:v>2831.5318236000003</c:v>
                </c:pt>
                <c:pt idx="2823">
                  <c:v>2832.5381455999996</c:v>
                </c:pt>
                <c:pt idx="2824">
                  <c:v>2833.5898146</c:v>
                </c:pt>
                <c:pt idx="2825">
                  <c:v>2834.6086175999999</c:v>
                </c:pt>
                <c:pt idx="2826">
                  <c:v>2835.6028826000002</c:v>
                </c:pt>
                <c:pt idx="2827">
                  <c:v>2836.6173595999999</c:v>
                </c:pt>
                <c:pt idx="2828">
                  <c:v>2837.6397485999996</c:v>
                </c:pt>
                <c:pt idx="2829">
                  <c:v>2838.6416645999998</c:v>
                </c:pt>
                <c:pt idx="2830">
                  <c:v>2839.5282336</c:v>
                </c:pt>
                <c:pt idx="2831">
                  <c:v>2840.5275946000002</c:v>
                </c:pt>
                <c:pt idx="2832">
                  <c:v>2841.5378105999998</c:v>
                </c:pt>
                <c:pt idx="2833">
                  <c:v>2842.5373546000001</c:v>
                </c:pt>
                <c:pt idx="2834">
                  <c:v>2843.5372266000004</c:v>
                </c:pt>
                <c:pt idx="2835">
                  <c:v>2844.5368725999997</c:v>
                </c:pt>
                <c:pt idx="2836">
                  <c:v>2845.5372675999997</c:v>
                </c:pt>
                <c:pt idx="2837">
                  <c:v>2846.5289006000003</c:v>
                </c:pt>
                <c:pt idx="2838">
                  <c:v>2847.5361475999998</c:v>
                </c:pt>
                <c:pt idx="2839">
                  <c:v>2848.5364816000001</c:v>
                </c:pt>
                <c:pt idx="2840">
                  <c:v>2849.5365116000003</c:v>
                </c:pt>
                <c:pt idx="2841">
                  <c:v>2850.5364675999999</c:v>
                </c:pt>
                <c:pt idx="2842">
                  <c:v>2851.5275816000003</c:v>
                </c:pt>
                <c:pt idx="2843">
                  <c:v>2852.5409116000001</c:v>
                </c:pt>
                <c:pt idx="2844">
                  <c:v>2853.5409526000003</c:v>
                </c:pt>
                <c:pt idx="2845">
                  <c:v>2854.5403945999997</c:v>
                </c:pt>
                <c:pt idx="2846">
                  <c:v>2855.5483575999997</c:v>
                </c:pt>
                <c:pt idx="2847">
                  <c:v>2856.5551165999996</c:v>
                </c:pt>
                <c:pt idx="2848">
                  <c:v>2857.5649196000004</c:v>
                </c:pt>
                <c:pt idx="2849">
                  <c:v>2858.5806186</c:v>
                </c:pt>
                <c:pt idx="2850">
                  <c:v>2859.5802666</c:v>
                </c:pt>
                <c:pt idx="2851">
                  <c:v>2860.5871286000001</c:v>
                </c:pt>
                <c:pt idx="2852">
                  <c:v>2861.5873775999999</c:v>
                </c:pt>
                <c:pt idx="2853">
                  <c:v>2862.5742155999997</c:v>
                </c:pt>
                <c:pt idx="2854">
                  <c:v>2863.5903565999997</c:v>
                </c:pt>
                <c:pt idx="2855">
                  <c:v>2864.6188966</c:v>
                </c:pt>
                <c:pt idx="2856">
                  <c:v>2865.6187096000003</c:v>
                </c:pt>
                <c:pt idx="2857">
                  <c:v>2866.6256706000004</c:v>
                </c:pt>
                <c:pt idx="2858">
                  <c:v>2867.6257446</c:v>
                </c:pt>
                <c:pt idx="2859">
                  <c:v>2868.6251386000004</c:v>
                </c:pt>
                <c:pt idx="2860">
                  <c:v>2869.6316915999996</c:v>
                </c:pt>
                <c:pt idx="2861">
                  <c:v>2870.6312346000004</c:v>
                </c:pt>
                <c:pt idx="2862">
                  <c:v>2871.6225316</c:v>
                </c:pt>
                <c:pt idx="2863">
                  <c:v>2872.6287656000004</c:v>
                </c:pt>
                <c:pt idx="2864">
                  <c:v>2873.6353755999999</c:v>
                </c:pt>
                <c:pt idx="2865">
                  <c:v>2874.6510206000003</c:v>
                </c:pt>
                <c:pt idx="2866">
                  <c:v>2875.6451805999995</c:v>
                </c:pt>
                <c:pt idx="2867">
                  <c:v>2876.6506235999996</c:v>
                </c:pt>
                <c:pt idx="2868">
                  <c:v>2877.6513396</c:v>
                </c:pt>
                <c:pt idx="2869">
                  <c:v>2878.6574075999997</c:v>
                </c:pt>
                <c:pt idx="2870">
                  <c:v>2879.6665335999996</c:v>
                </c:pt>
                <c:pt idx="2871">
                  <c:v>2880.6643586</c:v>
                </c:pt>
                <c:pt idx="2872">
                  <c:v>2881.6554216000004</c:v>
                </c:pt>
                <c:pt idx="2873">
                  <c:v>2882.6556626000001</c:v>
                </c:pt>
                <c:pt idx="2874">
                  <c:v>2883.6554405999996</c:v>
                </c:pt>
                <c:pt idx="2875">
                  <c:v>2884.6530756000002</c:v>
                </c:pt>
                <c:pt idx="2876">
                  <c:v>2885.6585815999997</c:v>
                </c:pt>
                <c:pt idx="2877">
                  <c:v>2886.6664016000004</c:v>
                </c:pt>
                <c:pt idx="2878">
                  <c:v>2887.6587096000003</c:v>
                </c:pt>
                <c:pt idx="2879">
                  <c:v>2888.6589575999997</c:v>
                </c:pt>
                <c:pt idx="2880">
                  <c:v>2889.6593205999998</c:v>
                </c:pt>
                <c:pt idx="2881">
                  <c:v>2890.6594925999998</c:v>
                </c:pt>
                <c:pt idx="2882">
                  <c:v>2891.6661376000002</c:v>
                </c:pt>
                <c:pt idx="2883">
                  <c:v>2892.6658776000004</c:v>
                </c:pt>
                <c:pt idx="2884">
                  <c:v>2893.6658346000004</c:v>
                </c:pt>
                <c:pt idx="2885">
                  <c:v>2894.6658375999996</c:v>
                </c:pt>
                <c:pt idx="2886">
                  <c:v>2895.6661285999999</c:v>
                </c:pt>
                <c:pt idx="2887">
                  <c:v>2896.6670125999999</c:v>
                </c:pt>
                <c:pt idx="2888">
                  <c:v>2897.6543066000004</c:v>
                </c:pt>
                <c:pt idx="2889">
                  <c:v>2898.6670006000004</c:v>
                </c:pt>
                <c:pt idx="2890">
                  <c:v>2899.6728356000003</c:v>
                </c:pt>
                <c:pt idx="2891">
                  <c:v>2900.6747785999996</c:v>
                </c:pt>
                <c:pt idx="2892">
                  <c:v>2901.6905915999996</c:v>
                </c:pt>
                <c:pt idx="2893">
                  <c:v>2902.6921946000002</c:v>
                </c:pt>
                <c:pt idx="2894">
                  <c:v>2903.6894996000001</c:v>
                </c:pt>
                <c:pt idx="2895">
                  <c:v>2904.6896636000001</c:v>
                </c:pt>
                <c:pt idx="2896">
                  <c:v>2905.6904285999999</c:v>
                </c:pt>
                <c:pt idx="2897">
                  <c:v>2906.7085645999996</c:v>
                </c:pt>
                <c:pt idx="2898">
                  <c:v>2907.7089396000001</c:v>
                </c:pt>
                <c:pt idx="2899">
                  <c:v>2908.7097685999997</c:v>
                </c:pt>
                <c:pt idx="2900">
                  <c:v>2909.7097166000003</c:v>
                </c:pt>
                <c:pt idx="2901">
                  <c:v>2910.7097795999998</c:v>
                </c:pt>
                <c:pt idx="2902">
                  <c:v>2911.7093435999996</c:v>
                </c:pt>
                <c:pt idx="2903">
                  <c:v>2912.7112966000004</c:v>
                </c:pt>
                <c:pt idx="2904">
                  <c:v>2913.7111946000005</c:v>
                </c:pt>
                <c:pt idx="2905">
                  <c:v>2914.7116986000001</c:v>
                </c:pt>
                <c:pt idx="2906">
                  <c:v>2915.7065255999996</c:v>
                </c:pt>
                <c:pt idx="2907">
                  <c:v>2916.7132496000004</c:v>
                </c:pt>
                <c:pt idx="2908">
                  <c:v>2917.7283936000003</c:v>
                </c:pt>
                <c:pt idx="2909">
                  <c:v>2918.7438106</c:v>
                </c:pt>
                <c:pt idx="2910">
                  <c:v>2919.7592316</c:v>
                </c:pt>
                <c:pt idx="2911">
                  <c:v>2920.7587936</c:v>
                </c:pt>
                <c:pt idx="2912">
                  <c:v>2921.7582026</c:v>
                </c:pt>
                <c:pt idx="2913">
                  <c:v>2922.7543396000001</c:v>
                </c:pt>
                <c:pt idx="2914">
                  <c:v>2923.7551525999997</c:v>
                </c:pt>
                <c:pt idx="2915">
                  <c:v>2924.7550015999996</c:v>
                </c:pt>
                <c:pt idx="2916">
                  <c:v>2925.7550436000001</c:v>
                </c:pt>
                <c:pt idx="2917">
                  <c:v>2926.7547596000004</c:v>
                </c:pt>
                <c:pt idx="2918">
                  <c:v>2927.7704365999998</c:v>
                </c:pt>
                <c:pt idx="2919">
                  <c:v>2928.7699676000002</c:v>
                </c:pt>
                <c:pt idx="2920">
                  <c:v>2929.7854995999996</c:v>
                </c:pt>
                <c:pt idx="2921">
                  <c:v>2930.7851496000003</c:v>
                </c:pt>
                <c:pt idx="2922">
                  <c:v>2931.7852456000001</c:v>
                </c:pt>
                <c:pt idx="2923">
                  <c:v>2932.7852555999998</c:v>
                </c:pt>
                <c:pt idx="2924">
                  <c:v>2933.7850096000002</c:v>
                </c:pt>
                <c:pt idx="2925">
                  <c:v>2934.7844806000003</c:v>
                </c:pt>
                <c:pt idx="2926">
                  <c:v>2935.7849106000003</c:v>
                </c:pt>
                <c:pt idx="2927">
                  <c:v>2936.7845966000004</c:v>
                </c:pt>
                <c:pt idx="2928">
                  <c:v>2937.7846775999997</c:v>
                </c:pt>
                <c:pt idx="2929">
                  <c:v>2938.7840526</c:v>
                </c:pt>
                <c:pt idx="2930">
                  <c:v>2939.7842836</c:v>
                </c:pt>
                <c:pt idx="2931">
                  <c:v>2940.7903176</c:v>
                </c:pt>
                <c:pt idx="2932">
                  <c:v>2941.7998805999996</c:v>
                </c:pt>
                <c:pt idx="2933">
                  <c:v>2942.7973146000004</c:v>
                </c:pt>
                <c:pt idx="2934">
                  <c:v>2943.7977375999999</c:v>
                </c:pt>
                <c:pt idx="2935">
                  <c:v>2944.8035196000001</c:v>
                </c:pt>
                <c:pt idx="2936">
                  <c:v>2945.8194875999998</c:v>
                </c:pt>
                <c:pt idx="2937">
                  <c:v>2946.8260615999998</c:v>
                </c:pt>
                <c:pt idx="2938">
                  <c:v>2947.8327126000004</c:v>
                </c:pt>
                <c:pt idx="2939">
                  <c:v>2948.8269885999998</c:v>
                </c:pt>
                <c:pt idx="2940">
                  <c:v>2949.8302745999999</c:v>
                </c:pt>
                <c:pt idx="2941">
                  <c:v>2950.8367856000004</c:v>
                </c:pt>
                <c:pt idx="2942">
                  <c:v>2951.8371026000004</c:v>
                </c:pt>
                <c:pt idx="2943">
                  <c:v>2952.8369466000004</c:v>
                </c:pt>
                <c:pt idx="2944">
                  <c:v>2953.8374795999998</c:v>
                </c:pt>
                <c:pt idx="2945">
                  <c:v>2954.8381405999999</c:v>
                </c:pt>
                <c:pt idx="2946">
                  <c:v>2955.8380055999996</c:v>
                </c:pt>
                <c:pt idx="2947">
                  <c:v>2956.8352145999997</c:v>
                </c:pt>
                <c:pt idx="2948">
                  <c:v>2957.8322025999996</c:v>
                </c:pt>
                <c:pt idx="2949">
                  <c:v>2958.8319816000003</c:v>
                </c:pt>
                <c:pt idx="2950">
                  <c:v>2959.8320225999996</c:v>
                </c:pt>
                <c:pt idx="2951">
                  <c:v>2960.8323775999997</c:v>
                </c:pt>
                <c:pt idx="2952">
                  <c:v>2961.8330255999999</c:v>
                </c:pt>
                <c:pt idx="2953">
                  <c:v>2962.8269455999998</c:v>
                </c:pt>
                <c:pt idx="2954">
                  <c:v>2963.8267726000004</c:v>
                </c:pt>
                <c:pt idx="2955">
                  <c:v>2964.8265905999997</c:v>
                </c:pt>
                <c:pt idx="2956">
                  <c:v>2965.8262836000004</c:v>
                </c:pt>
                <c:pt idx="2957">
                  <c:v>2966.8258975999997</c:v>
                </c:pt>
                <c:pt idx="2958">
                  <c:v>2967.8258696000003</c:v>
                </c:pt>
                <c:pt idx="2959">
                  <c:v>2968.8417046000004</c:v>
                </c:pt>
                <c:pt idx="2960">
                  <c:v>2969.8573886000004</c:v>
                </c:pt>
                <c:pt idx="2961">
                  <c:v>2970.8830595999998</c:v>
                </c:pt>
                <c:pt idx="2962">
                  <c:v>2971.8828335999997</c:v>
                </c:pt>
                <c:pt idx="2963">
                  <c:v>2972.8829666000001</c:v>
                </c:pt>
                <c:pt idx="2964">
                  <c:v>2973.8740515999998</c:v>
                </c:pt>
                <c:pt idx="2965">
                  <c:v>2974.8738296000001</c:v>
                </c:pt>
                <c:pt idx="2966">
                  <c:v>2975.8805855999999</c:v>
                </c:pt>
                <c:pt idx="2967">
                  <c:v>2976.8726636000001</c:v>
                </c:pt>
                <c:pt idx="2968">
                  <c:v>2977.8724106</c:v>
                </c:pt>
                <c:pt idx="2969">
                  <c:v>2978.8886276000003</c:v>
                </c:pt>
                <c:pt idx="2970">
                  <c:v>2979.9042396000004</c:v>
                </c:pt>
                <c:pt idx="2971">
                  <c:v>2980.9044856</c:v>
                </c:pt>
                <c:pt idx="2972">
                  <c:v>2981.9116385999996</c:v>
                </c:pt>
                <c:pt idx="2973">
                  <c:v>2982.9029626000001</c:v>
                </c:pt>
                <c:pt idx="2974">
                  <c:v>2983.9122796000001</c:v>
                </c:pt>
                <c:pt idx="2975">
                  <c:v>2984.9120925999996</c:v>
                </c:pt>
                <c:pt idx="2976">
                  <c:v>2985.9026486000002</c:v>
                </c:pt>
                <c:pt idx="2977">
                  <c:v>2986.9030726000001</c:v>
                </c:pt>
                <c:pt idx="2978">
                  <c:v>2987.9028535999996</c:v>
                </c:pt>
                <c:pt idx="2979">
                  <c:v>2988.9125895999996</c:v>
                </c:pt>
                <c:pt idx="2980">
                  <c:v>2989.9121575999998</c:v>
                </c:pt>
                <c:pt idx="2981">
                  <c:v>2990.9122126000002</c:v>
                </c:pt>
                <c:pt idx="2982">
                  <c:v>2991.9030925999996</c:v>
                </c:pt>
                <c:pt idx="2983">
                  <c:v>2992.9103495999998</c:v>
                </c:pt>
                <c:pt idx="2984">
                  <c:v>2993.9104476000002</c:v>
                </c:pt>
                <c:pt idx="2985">
                  <c:v>2994.9168196000001</c:v>
                </c:pt>
                <c:pt idx="2986">
                  <c:v>2995.9083215999999</c:v>
                </c:pt>
                <c:pt idx="2987">
                  <c:v>2996.9079635999997</c:v>
                </c:pt>
                <c:pt idx="2988">
                  <c:v>2997.9081755999996</c:v>
                </c:pt>
                <c:pt idx="2989">
                  <c:v>2998.9146406</c:v>
                </c:pt>
                <c:pt idx="2990">
                  <c:v>2999.9148536000002</c:v>
                </c:pt>
                <c:pt idx="2991">
                  <c:v>3000.9144726000004</c:v>
                </c:pt>
                <c:pt idx="2992">
                  <c:v>3001.9140215999996</c:v>
                </c:pt>
                <c:pt idx="2993">
                  <c:v>3002.9141025999998</c:v>
                </c:pt>
                <c:pt idx="2994">
                  <c:v>3003.9140536000004</c:v>
                </c:pt>
                <c:pt idx="2995">
                  <c:v>3004.9156676000002</c:v>
                </c:pt>
                <c:pt idx="2996">
                  <c:v>3005.9286006000002</c:v>
                </c:pt>
                <c:pt idx="2997">
                  <c:v>3006.9306845999999</c:v>
                </c:pt>
                <c:pt idx="2998">
                  <c:v>3007.9462905999999</c:v>
                </c:pt>
                <c:pt idx="2999">
                  <c:v>3008.9457985999998</c:v>
                </c:pt>
                <c:pt idx="3000">
                  <c:v>3009.9458145999997</c:v>
                </c:pt>
                <c:pt idx="3001">
                  <c:v>3010.9617535999996</c:v>
                </c:pt>
                <c:pt idx="3002">
                  <c:v>3011.9611465999997</c:v>
                </c:pt>
                <c:pt idx="3003">
                  <c:v>3012.9768326000003</c:v>
                </c:pt>
                <c:pt idx="3004">
                  <c:v>3013.9773705999996</c:v>
                </c:pt>
                <c:pt idx="3005">
                  <c:v>3014.9898875999997</c:v>
                </c:pt>
                <c:pt idx="3006">
                  <c:v>3015.9964185999997</c:v>
                </c:pt>
                <c:pt idx="3007">
                  <c:v>3016.9959826000004</c:v>
                </c:pt>
                <c:pt idx="3008">
                  <c:v>3017.9959645999998</c:v>
                </c:pt>
                <c:pt idx="3009">
                  <c:v>3018.9957625999996</c:v>
                </c:pt>
                <c:pt idx="3010">
                  <c:v>3020.0179476000003</c:v>
                </c:pt>
                <c:pt idx="3011">
                  <c:v>3021.0278695999996</c:v>
                </c:pt>
                <c:pt idx="3012">
                  <c:v>3022.0280976000004</c:v>
                </c:pt>
                <c:pt idx="3013">
                  <c:v>3023.0282256</c:v>
                </c:pt>
                <c:pt idx="3014">
                  <c:v>3024.0282565999996</c:v>
                </c:pt>
                <c:pt idx="3015">
                  <c:v>3025.0280505999999</c:v>
                </c:pt>
                <c:pt idx="3016">
                  <c:v>3026.0376126000001</c:v>
                </c:pt>
                <c:pt idx="3017">
                  <c:v>3027.0373885999998</c:v>
                </c:pt>
                <c:pt idx="3018">
                  <c:v>3028.0373315999996</c:v>
                </c:pt>
                <c:pt idx="3019">
                  <c:v>3029.0375076</c:v>
                </c:pt>
                <c:pt idx="3020">
                  <c:v>3030.0313835999996</c:v>
                </c:pt>
                <c:pt idx="3021">
                  <c:v>3031.0380795999999</c:v>
                </c:pt>
                <c:pt idx="3022">
                  <c:v>3032.0375326000003</c:v>
                </c:pt>
                <c:pt idx="3023">
                  <c:v>3033.0330905999999</c:v>
                </c:pt>
                <c:pt idx="3024">
                  <c:v>3034.0272506000001</c:v>
                </c:pt>
                <c:pt idx="3025">
                  <c:v>3035.0270105999998</c:v>
                </c:pt>
                <c:pt idx="3026">
                  <c:v>3036.0300156000003</c:v>
                </c:pt>
                <c:pt idx="3027">
                  <c:v>3037.0299136000003</c:v>
                </c:pt>
                <c:pt idx="3028">
                  <c:v>3038.0395455999997</c:v>
                </c:pt>
                <c:pt idx="3029">
                  <c:v>3039.0391825999995</c:v>
                </c:pt>
                <c:pt idx="3030">
                  <c:v>3040.0390945999998</c:v>
                </c:pt>
                <c:pt idx="3031">
                  <c:v>3041.0390096000001</c:v>
                </c:pt>
                <c:pt idx="3032">
                  <c:v>3042.0391046000004</c:v>
                </c:pt>
                <c:pt idx="3033">
                  <c:v>3043.0394575999999</c:v>
                </c:pt>
                <c:pt idx="3034">
                  <c:v>3044.0392846000004</c:v>
                </c:pt>
                <c:pt idx="3035">
                  <c:v>3045.0390606000001</c:v>
                </c:pt>
                <c:pt idx="3036">
                  <c:v>3046.0331165999996</c:v>
                </c:pt>
                <c:pt idx="3037">
                  <c:v>3047.0331575999999</c:v>
                </c:pt>
                <c:pt idx="3038">
                  <c:v>3048.0338486000001</c:v>
                </c:pt>
                <c:pt idx="3039">
                  <c:v>3049.0337295999998</c:v>
                </c:pt>
                <c:pt idx="3040">
                  <c:v>3050.0334896000004</c:v>
                </c:pt>
                <c:pt idx="3041">
                  <c:v>3051.0278576000001</c:v>
                </c:pt>
                <c:pt idx="3042">
                  <c:v>3052.0350405999998</c:v>
                </c:pt>
                <c:pt idx="3043">
                  <c:v>3053.0348685999998</c:v>
                </c:pt>
                <c:pt idx="3044">
                  <c:v>3054.0286515999996</c:v>
                </c:pt>
                <c:pt idx="3045">
                  <c:v>3055.0284276000002</c:v>
                </c:pt>
                <c:pt idx="3046">
                  <c:v>3056.0285655999996</c:v>
                </c:pt>
                <c:pt idx="3047">
                  <c:v>3057.0284136</c:v>
                </c:pt>
                <c:pt idx="3048">
                  <c:v>3058.0333226000002</c:v>
                </c:pt>
                <c:pt idx="3049">
                  <c:v>3059.0333555999996</c:v>
                </c:pt>
                <c:pt idx="3050">
                  <c:v>3060.0327975999999</c:v>
                </c:pt>
                <c:pt idx="3051">
                  <c:v>3061.0279036000002</c:v>
                </c:pt>
                <c:pt idx="3052">
                  <c:v>3062.0375536000001</c:v>
                </c:pt>
                <c:pt idx="3053">
                  <c:v>3063.0373155999996</c:v>
                </c:pt>
                <c:pt idx="3054">
                  <c:v>3064.0310766000002</c:v>
                </c:pt>
                <c:pt idx="3055">
                  <c:v>3065.0361425999999</c:v>
                </c:pt>
                <c:pt idx="3056">
                  <c:v>3066.0356185999999</c:v>
                </c:pt>
                <c:pt idx="3057">
                  <c:v>3067.0354496</c:v>
                </c:pt>
                <c:pt idx="3058">
                  <c:v>3068.0303166000003</c:v>
                </c:pt>
                <c:pt idx="3059">
                  <c:v>3069.0303836000003</c:v>
                </c:pt>
                <c:pt idx="3060">
                  <c:v>3070.0274066000002</c:v>
                </c:pt>
                <c:pt idx="3061">
                  <c:v>3071.0270665999997</c:v>
                </c:pt>
                <c:pt idx="3062">
                  <c:v>3072.0424406000002</c:v>
                </c:pt>
                <c:pt idx="3063">
                  <c:v>3073.0336135999996</c:v>
                </c:pt>
                <c:pt idx="3064">
                  <c:v>3074.0331096</c:v>
                </c:pt>
                <c:pt idx="3065">
                  <c:v>3075.0331465999998</c:v>
                </c:pt>
                <c:pt idx="3066">
                  <c:v>3076.0350736</c:v>
                </c:pt>
                <c:pt idx="3067">
                  <c:v>3077.0345586000003</c:v>
                </c:pt>
                <c:pt idx="3068">
                  <c:v>3078.0348936</c:v>
                </c:pt>
                <c:pt idx="3069">
                  <c:v>3079.0347006000002</c:v>
                </c:pt>
                <c:pt idx="3070">
                  <c:v>3080.0347365999996</c:v>
                </c:pt>
                <c:pt idx="3071">
                  <c:v>3081.0347175999996</c:v>
                </c:pt>
                <c:pt idx="3072">
                  <c:v>3082.0348395999999</c:v>
                </c:pt>
                <c:pt idx="3073">
                  <c:v>3083.0348756000003</c:v>
                </c:pt>
                <c:pt idx="3074">
                  <c:v>3084.0347276000002</c:v>
                </c:pt>
                <c:pt idx="3075">
                  <c:v>3085.0364286000004</c:v>
                </c:pt>
                <c:pt idx="3076">
                  <c:v>3086.0367275999997</c:v>
                </c:pt>
                <c:pt idx="3077">
                  <c:v>3087.0370486000002</c:v>
                </c:pt>
                <c:pt idx="3078">
                  <c:v>3088.0283476000004</c:v>
                </c:pt>
                <c:pt idx="3079">
                  <c:v>3089.0356635999997</c:v>
                </c:pt>
                <c:pt idx="3080">
                  <c:v>3090.0425415999998</c:v>
                </c:pt>
                <c:pt idx="3081">
                  <c:v>3091.0288725999999</c:v>
                </c:pt>
                <c:pt idx="3082">
                  <c:v>3092.0286916000005</c:v>
                </c:pt>
                <c:pt idx="3083">
                  <c:v>3093.0285735999996</c:v>
                </c:pt>
                <c:pt idx="3084">
                  <c:v>3094.0290826</c:v>
                </c:pt>
                <c:pt idx="3085">
                  <c:v>3095.0292345999997</c:v>
                </c:pt>
                <c:pt idx="3086">
                  <c:v>3096.0287416000001</c:v>
                </c:pt>
                <c:pt idx="3087">
                  <c:v>3097.0286845999999</c:v>
                </c:pt>
                <c:pt idx="3088">
                  <c:v>3098.0285335999997</c:v>
                </c:pt>
                <c:pt idx="3089">
                  <c:v>3099.0287386</c:v>
                </c:pt>
                <c:pt idx="3090">
                  <c:v>3100.0294056000002</c:v>
                </c:pt>
                <c:pt idx="3091">
                  <c:v>3101.0296256000001</c:v>
                </c:pt>
                <c:pt idx="3092">
                  <c:v>3102.0296025999996</c:v>
                </c:pt>
                <c:pt idx="3093">
                  <c:v>3103.0300206000002</c:v>
                </c:pt>
                <c:pt idx="3094">
                  <c:v>3104.0298816000004</c:v>
                </c:pt>
                <c:pt idx="3095">
                  <c:v>3105.0299886000003</c:v>
                </c:pt>
                <c:pt idx="3096">
                  <c:v>3106.0298186</c:v>
                </c:pt>
                <c:pt idx="3097">
                  <c:v>3107.0360935999997</c:v>
                </c:pt>
                <c:pt idx="3098">
                  <c:v>3108.0363225999999</c:v>
                </c:pt>
                <c:pt idx="3099">
                  <c:v>3109.0421566000005</c:v>
                </c:pt>
                <c:pt idx="3100">
                  <c:v>3110.0399805999996</c:v>
                </c:pt>
                <c:pt idx="3101">
                  <c:v>3111.0402296000002</c:v>
                </c:pt>
                <c:pt idx="3102">
                  <c:v>3112.0406145999996</c:v>
                </c:pt>
                <c:pt idx="3103">
                  <c:v>3113.0343335999996</c:v>
                </c:pt>
                <c:pt idx="3104">
                  <c:v>3114.0342946000001</c:v>
                </c:pt>
                <c:pt idx="3105">
                  <c:v>3115.0342626000001</c:v>
                </c:pt>
                <c:pt idx="3106">
                  <c:v>3116.0347306000003</c:v>
                </c:pt>
                <c:pt idx="3107">
                  <c:v>3117.0347926000004</c:v>
                </c:pt>
                <c:pt idx="3108">
                  <c:v>3118.0368435999999</c:v>
                </c:pt>
                <c:pt idx="3109">
                  <c:v>3119.0366246000003</c:v>
                </c:pt>
                <c:pt idx="3110">
                  <c:v>3120.0305446000002</c:v>
                </c:pt>
                <c:pt idx="3111">
                  <c:v>3121.0300936000003</c:v>
                </c:pt>
                <c:pt idx="3112">
                  <c:v>3122.0300886000005</c:v>
                </c:pt>
                <c:pt idx="3113">
                  <c:v>3123.0300945999998</c:v>
                </c:pt>
                <c:pt idx="3114">
                  <c:v>3124.0298415999996</c:v>
                </c:pt>
                <c:pt idx="3115">
                  <c:v>3125.0296595999998</c:v>
                </c:pt>
                <c:pt idx="3116">
                  <c:v>3126.0366676000003</c:v>
                </c:pt>
                <c:pt idx="3117">
                  <c:v>3127.0363956000001</c:v>
                </c:pt>
                <c:pt idx="3118">
                  <c:v>3128.0273176000001</c:v>
                </c:pt>
                <c:pt idx="3119">
                  <c:v>3129.0269316000004</c:v>
                </c:pt>
                <c:pt idx="3120">
                  <c:v>3130.0272566000003</c:v>
                </c:pt>
                <c:pt idx="3121">
                  <c:v>3131.0423555999996</c:v>
                </c:pt>
                <c:pt idx="3122">
                  <c:v>3132.0277506000002</c:v>
                </c:pt>
                <c:pt idx="3123">
                  <c:v>3133.0340216000004</c:v>
                </c:pt>
                <c:pt idx="3124">
                  <c:v>3134.0276495999997</c:v>
                </c:pt>
                <c:pt idx="3125">
                  <c:v>3135.0379825999999</c:v>
                </c:pt>
                <c:pt idx="3126">
                  <c:v>3136.0380806000003</c:v>
                </c:pt>
                <c:pt idx="3127">
                  <c:v>3137.0452445999999</c:v>
                </c:pt>
                <c:pt idx="3128">
                  <c:v>3138.0706866</c:v>
                </c:pt>
                <c:pt idx="3129">
                  <c:v>3139.0700346000003</c:v>
                </c:pt>
                <c:pt idx="3130">
                  <c:v>3140.0700645999996</c:v>
                </c:pt>
                <c:pt idx="3131">
                  <c:v>3141.0616995999999</c:v>
                </c:pt>
                <c:pt idx="3132">
                  <c:v>3142.0713145999998</c:v>
                </c:pt>
                <c:pt idx="3133">
                  <c:v>3143.0867926000001</c:v>
                </c:pt>
                <c:pt idx="3134">
                  <c:v>3144.0874006000004</c:v>
                </c:pt>
                <c:pt idx="3135">
                  <c:v>3145.1026926000004</c:v>
                </c:pt>
                <c:pt idx="3136">
                  <c:v>3146.1188376</c:v>
                </c:pt>
                <c:pt idx="3137">
                  <c:v>3147.1353835999998</c:v>
                </c:pt>
                <c:pt idx="3138">
                  <c:v>3148.1208655999999</c:v>
                </c:pt>
                <c:pt idx="3139">
                  <c:v>3149.1361975999998</c:v>
                </c:pt>
                <c:pt idx="3140">
                  <c:v>3150.1517966000001</c:v>
                </c:pt>
                <c:pt idx="3141">
                  <c:v>3151.1514645999996</c:v>
                </c:pt>
                <c:pt idx="3142">
                  <c:v>3152.1580985999999</c:v>
                </c:pt>
                <c:pt idx="3143">
                  <c:v>3153.1585286</c:v>
                </c:pt>
                <c:pt idx="3144">
                  <c:v>3154.1537926000001</c:v>
                </c:pt>
                <c:pt idx="3145">
                  <c:v>3155.1535276000004</c:v>
                </c:pt>
                <c:pt idx="3146">
                  <c:v>3156.1666206</c:v>
                </c:pt>
                <c:pt idx="3147">
                  <c:v>3157.1665886000001</c:v>
                </c:pt>
                <c:pt idx="3148">
                  <c:v>3158.1662716000001</c:v>
                </c:pt>
                <c:pt idx="3149">
                  <c:v>3159.1642715999997</c:v>
                </c:pt>
                <c:pt idx="3150">
                  <c:v>3160.1555775999996</c:v>
                </c:pt>
                <c:pt idx="3151">
                  <c:v>3161.1667876000001</c:v>
                </c:pt>
                <c:pt idx="3152">
                  <c:v>3162.1669425999999</c:v>
                </c:pt>
                <c:pt idx="3153">
                  <c:v>3163.1673166</c:v>
                </c:pt>
                <c:pt idx="3154">
                  <c:v>3164.1670385999996</c:v>
                </c:pt>
                <c:pt idx="3155">
                  <c:v>3165.1530825999998</c:v>
                </c:pt>
                <c:pt idx="3156">
                  <c:v>3166.1527796</c:v>
                </c:pt>
                <c:pt idx="3157">
                  <c:v>3167.1530776</c:v>
                </c:pt>
                <c:pt idx="3158">
                  <c:v>3168.1531465999997</c:v>
                </c:pt>
                <c:pt idx="3159">
                  <c:v>3169.1602905999998</c:v>
                </c:pt>
                <c:pt idx="3160">
                  <c:v>3170.1599536000003</c:v>
                </c:pt>
                <c:pt idx="3161">
                  <c:v>3171.1602475999998</c:v>
                </c:pt>
                <c:pt idx="3162">
                  <c:v>3172.1598575999997</c:v>
                </c:pt>
                <c:pt idx="3163">
                  <c:v>3173.1663656000001</c:v>
                </c:pt>
                <c:pt idx="3164">
                  <c:v>3174.1573185999996</c:v>
                </c:pt>
                <c:pt idx="3165">
                  <c:v>3175.1591506000004</c:v>
                </c:pt>
                <c:pt idx="3166">
                  <c:v>3176.1591325999998</c:v>
                </c:pt>
                <c:pt idx="3167">
                  <c:v>3177.1654355999999</c:v>
                </c:pt>
                <c:pt idx="3168">
                  <c:v>3178.1656575999996</c:v>
                </c:pt>
                <c:pt idx="3169">
                  <c:v>3179.1654906000003</c:v>
                </c:pt>
                <c:pt idx="3170">
                  <c:v>3180.1653545999998</c:v>
                </c:pt>
                <c:pt idx="3171">
                  <c:v>3181.1722526000003</c:v>
                </c:pt>
                <c:pt idx="3172">
                  <c:v>3182.1721995999997</c:v>
                </c:pt>
                <c:pt idx="3173">
                  <c:v>3183.1878206000001</c:v>
                </c:pt>
                <c:pt idx="3174">
                  <c:v>3184.2097605999998</c:v>
                </c:pt>
                <c:pt idx="3175">
                  <c:v>3185.2274776000004</c:v>
                </c:pt>
                <c:pt idx="3176">
                  <c:v>3186.2431716000001</c:v>
                </c:pt>
                <c:pt idx="3177">
                  <c:v>3187.2430255999998</c:v>
                </c:pt>
                <c:pt idx="3178">
                  <c:v>3188.2584915999996</c:v>
                </c:pt>
                <c:pt idx="3179">
                  <c:v>3189.2738585999996</c:v>
                </c:pt>
                <c:pt idx="3180">
                  <c:v>3190.2901075999998</c:v>
                </c:pt>
                <c:pt idx="3181">
                  <c:v>3191.2947156</c:v>
                </c:pt>
                <c:pt idx="3182">
                  <c:v>3192.3018525999996</c:v>
                </c:pt>
                <c:pt idx="3183">
                  <c:v>3193.3035276000001</c:v>
                </c:pt>
                <c:pt idx="3184">
                  <c:v>3194.3209135999996</c:v>
                </c:pt>
                <c:pt idx="3185">
                  <c:v>3195.3364795999996</c:v>
                </c:pt>
                <c:pt idx="3186">
                  <c:v>3196.3370266000002</c:v>
                </c:pt>
                <c:pt idx="3187">
                  <c:v>3197.3373326000001</c:v>
                </c:pt>
                <c:pt idx="3188">
                  <c:v>3198.3276506000002</c:v>
                </c:pt>
                <c:pt idx="3189">
                  <c:v>3199.3279726000001</c:v>
                </c:pt>
                <c:pt idx="3190">
                  <c:v>3200.3278516</c:v>
                </c:pt>
                <c:pt idx="3191">
                  <c:v>3201.3279125999998</c:v>
                </c:pt>
                <c:pt idx="3192">
                  <c:v>3202.3282656000001</c:v>
                </c:pt>
                <c:pt idx="3193">
                  <c:v>3203.3283555999997</c:v>
                </c:pt>
                <c:pt idx="3194">
                  <c:v>3204.3385636000003</c:v>
                </c:pt>
                <c:pt idx="3195">
                  <c:v>3205.3286615999996</c:v>
                </c:pt>
                <c:pt idx="3196">
                  <c:v>3206.3287475999996</c:v>
                </c:pt>
                <c:pt idx="3197">
                  <c:v>3207.3351036000004</c:v>
                </c:pt>
                <c:pt idx="3198">
                  <c:v>3208.3504665999999</c:v>
                </c:pt>
                <c:pt idx="3199">
                  <c:v>3209.3553965999999</c:v>
                </c:pt>
                <c:pt idx="3200">
                  <c:v>3210.3708696000003</c:v>
                </c:pt>
                <c:pt idx="3201">
                  <c:v>3211.3768656000002</c:v>
                </c:pt>
                <c:pt idx="3202">
                  <c:v>3212.3771296000004</c:v>
                </c:pt>
                <c:pt idx="3203">
                  <c:v>3213.3925245999999</c:v>
                </c:pt>
                <c:pt idx="3204">
                  <c:v>3214.3932456000002</c:v>
                </c:pt>
                <c:pt idx="3205">
                  <c:v>3215.4030955999997</c:v>
                </c:pt>
                <c:pt idx="3206">
                  <c:v>3216.4094916000004</c:v>
                </c:pt>
                <c:pt idx="3207">
                  <c:v>3217.4165436000003</c:v>
                </c:pt>
                <c:pt idx="3208">
                  <c:v>3218.4025676000001</c:v>
                </c:pt>
                <c:pt idx="3209">
                  <c:v>3219.4091185999996</c:v>
                </c:pt>
                <c:pt idx="3210">
                  <c:v>3220.4088955999996</c:v>
                </c:pt>
                <c:pt idx="3211">
                  <c:v>3221.4093896000004</c:v>
                </c:pt>
                <c:pt idx="3212">
                  <c:v>3222.4090915999996</c:v>
                </c:pt>
                <c:pt idx="3213">
                  <c:v>3223.4087116000001</c:v>
                </c:pt>
                <c:pt idx="3214">
                  <c:v>3224.4242346000001</c:v>
                </c:pt>
                <c:pt idx="3215">
                  <c:v>3225.4395866000004</c:v>
                </c:pt>
                <c:pt idx="3216">
                  <c:v>3226.4562355999997</c:v>
                </c:pt>
                <c:pt idx="3217">
                  <c:v>3227.4629916000004</c:v>
                </c:pt>
                <c:pt idx="3218">
                  <c:v>3228.4570315999999</c:v>
                </c:pt>
                <c:pt idx="3219">
                  <c:v>3229.4639206000002</c:v>
                </c:pt>
                <c:pt idx="3220">
                  <c:v>3230.4637065999996</c:v>
                </c:pt>
                <c:pt idx="3221">
                  <c:v>3231.4634956</c:v>
                </c:pt>
                <c:pt idx="3222">
                  <c:v>3232.4639876000001</c:v>
                </c:pt>
                <c:pt idx="3223">
                  <c:v>3233.4500195999999</c:v>
                </c:pt>
                <c:pt idx="3224">
                  <c:v>3234.4568766000002</c:v>
                </c:pt>
                <c:pt idx="3225">
                  <c:v>3235.4572865999999</c:v>
                </c:pt>
                <c:pt idx="3226">
                  <c:v>3236.4575815999997</c:v>
                </c:pt>
                <c:pt idx="3227">
                  <c:v>3237.4577855999996</c:v>
                </c:pt>
                <c:pt idx="3228">
                  <c:v>3238.4522325999997</c:v>
                </c:pt>
                <c:pt idx="3229">
                  <c:v>3239.4522426000003</c:v>
                </c:pt>
                <c:pt idx="3230">
                  <c:v>3240.4490876</c:v>
                </c:pt>
                <c:pt idx="3231">
                  <c:v>3241.4562415999999</c:v>
                </c:pt>
                <c:pt idx="3232">
                  <c:v>3242.4560235999998</c:v>
                </c:pt>
                <c:pt idx="3233">
                  <c:v>3243.4504325999997</c:v>
                </c:pt>
                <c:pt idx="3234">
                  <c:v>3244.4510116000001</c:v>
                </c:pt>
                <c:pt idx="3235">
                  <c:v>3245.4507175999997</c:v>
                </c:pt>
                <c:pt idx="3236">
                  <c:v>3246.4509115999999</c:v>
                </c:pt>
                <c:pt idx="3237">
                  <c:v>3247.4514585999996</c:v>
                </c:pt>
                <c:pt idx="3238">
                  <c:v>3248.4511765999996</c:v>
                </c:pt>
                <c:pt idx="3239">
                  <c:v>3249.4535796</c:v>
                </c:pt>
                <c:pt idx="3240">
                  <c:v>3250.4531106000004</c:v>
                </c:pt>
                <c:pt idx="3241">
                  <c:v>3251.4529276000003</c:v>
                </c:pt>
                <c:pt idx="3242">
                  <c:v>3252.4535625999997</c:v>
                </c:pt>
                <c:pt idx="3243">
                  <c:v>3253.4534985999999</c:v>
                </c:pt>
                <c:pt idx="3244">
                  <c:v>3254.4531035999998</c:v>
                </c:pt>
                <c:pt idx="3245">
                  <c:v>3255.4533036000003</c:v>
                </c:pt>
                <c:pt idx="3246">
                  <c:v>3256.4528805999998</c:v>
                </c:pt>
                <c:pt idx="3247">
                  <c:v>3257.4752345999996</c:v>
                </c:pt>
                <c:pt idx="3248">
                  <c:v>3258.4913826000002</c:v>
                </c:pt>
                <c:pt idx="3249">
                  <c:v>3259.4913476000002</c:v>
                </c:pt>
                <c:pt idx="3250">
                  <c:v>3260.5070906000001</c:v>
                </c:pt>
                <c:pt idx="3251">
                  <c:v>3261.5072995999999</c:v>
                </c:pt>
                <c:pt idx="3252">
                  <c:v>3262.4983205999997</c:v>
                </c:pt>
                <c:pt idx="3253">
                  <c:v>3263.4985215999995</c:v>
                </c:pt>
                <c:pt idx="3254">
                  <c:v>3264.4989646000004</c:v>
                </c:pt>
                <c:pt idx="3255">
                  <c:v>3265.5060006000003</c:v>
                </c:pt>
                <c:pt idx="3256">
                  <c:v>3266.5057696000003</c:v>
                </c:pt>
                <c:pt idx="3257">
                  <c:v>3267.4995626</c:v>
                </c:pt>
                <c:pt idx="3258">
                  <c:v>3268.5039906000002</c:v>
                </c:pt>
                <c:pt idx="3259">
                  <c:v>3269.5049636000003</c:v>
                </c:pt>
                <c:pt idx="3260">
                  <c:v>3270.5064466000003</c:v>
                </c:pt>
                <c:pt idx="3261">
                  <c:v>3271.5066065999999</c:v>
                </c:pt>
                <c:pt idx="3262">
                  <c:v>3272.5068786000002</c:v>
                </c:pt>
                <c:pt idx="3263">
                  <c:v>3273.5065666</c:v>
                </c:pt>
                <c:pt idx="3264">
                  <c:v>3274.5140025999999</c:v>
                </c:pt>
                <c:pt idx="3265">
                  <c:v>3275.5203576000004</c:v>
                </c:pt>
                <c:pt idx="3266">
                  <c:v>3276.5365665999998</c:v>
                </c:pt>
                <c:pt idx="3267">
                  <c:v>3277.5366786000004</c:v>
                </c:pt>
                <c:pt idx="3268">
                  <c:v>3278.5292965999997</c:v>
                </c:pt>
                <c:pt idx="3269">
                  <c:v>3279.5294545999996</c:v>
                </c:pt>
                <c:pt idx="3270">
                  <c:v>3280.5454535999997</c:v>
                </c:pt>
                <c:pt idx="3271">
                  <c:v>3281.5473255999996</c:v>
                </c:pt>
                <c:pt idx="3272">
                  <c:v>3282.5475305999998</c:v>
                </c:pt>
                <c:pt idx="3273">
                  <c:v>3283.5472185999997</c:v>
                </c:pt>
                <c:pt idx="3274">
                  <c:v>3284.5471675999997</c:v>
                </c:pt>
                <c:pt idx="3275">
                  <c:v>3285.5477825999997</c:v>
                </c:pt>
                <c:pt idx="3276">
                  <c:v>3286.5634576000002</c:v>
                </c:pt>
                <c:pt idx="3277">
                  <c:v>3287.5646556000002</c:v>
                </c:pt>
                <c:pt idx="3278">
                  <c:v>3288.5646115999998</c:v>
                </c:pt>
                <c:pt idx="3279">
                  <c:v>3289.5709645999996</c:v>
                </c:pt>
                <c:pt idx="3280">
                  <c:v>3290.5866566000004</c:v>
                </c:pt>
                <c:pt idx="3281">
                  <c:v>3291.5862526000001</c:v>
                </c:pt>
                <c:pt idx="3282">
                  <c:v>3292.5925936000003</c:v>
                </c:pt>
                <c:pt idx="3283">
                  <c:v>3293.5925735999999</c:v>
                </c:pt>
                <c:pt idx="3284">
                  <c:v>3294.6050815999997</c:v>
                </c:pt>
                <c:pt idx="3285">
                  <c:v>3295.6215056000001</c:v>
                </c:pt>
                <c:pt idx="3286">
                  <c:v>3296.6210816000003</c:v>
                </c:pt>
                <c:pt idx="3287">
                  <c:v>3297.6218345999996</c:v>
                </c:pt>
                <c:pt idx="3288">
                  <c:v>3298.6213195999999</c:v>
                </c:pt>
                <c:pt idx="3289">
                  <c:v>3299.6216525999998</c:v>
                </c:pt>
                <c:pt idx="3290">
                  <c:v>3300.6312405999997</c:v>
                </c:pt>
                <c:pt idx="3291">
                  <c:v>3301.6271895999998</c:v>
                </c:pt>
                <c:pt idx="3292">
                  <c:v>3302.6270875999999</c:v>
                </c:pt>
                <c:pt idx="3293">
                  <c:v>3303.6405086000004</c:v>
                </c:pt>
                <c:pt idx="3294">
                  <c:v>3304.6500666000002</c:v>
                </c:pt>
                <c:pt idx="3295">
                  <c:v>3305.6541526000001</c:v>
                </c:pt>
                <c:pt idx="3296">
                  <c:v>3306.6636005999999</c:v>
                </c:pt>
                <c:pt idx="3297">
                  <c:v>3307.6762976</c:v>
                </c:pt>
                <c:pt idx="3298">
                  <c:v>3308.6765785999996</c:v>
                </c:pt>
                <c:pt idx="3299">
                  <c:v>3309.6694616000004</c:v>
                </c:pt>
                <c:pt idx="3300">
                  <c:v>3310.6694696000004</c:v>
                </c:pt>
                <c:pt idx="3301">
                  <c:v>3311.6694675999997</c:v>
                </c:pt>
                <c:pt idx="3302">
                  <c:v>3312.6947695999997</c:v>
                </c:pt>
                <c:pt idx="3303">
                  <c:v>3313.6956535999998</c:v>
                </c:pt>
                <c:pt idx="3304">
                  <c:v>3314.6994415999998</c:v>
                </c:pt>
                <c:pt idx="3305">
                  <c:v>3315.6990916000004</c:v>
                </c:pt>
                <c:pt idx="3306">
                  <c:v>3316.7093156000001</c:v>
                </c:pt>
                <c:pt idx="3307">
                  <c:v>3317.7097385999996</c:v>
                </c:pt>
                <c:pt idx="3308">
                  <c:v>3318.7093566000003</c:v>
                </c:pt>
                <c:pt idx="3309">
                  <c:v>3319.7031236000003</c:v>
                </c:pt>
                <c:pt idx="3310">
                  <c:v>3320.7102826</c:v>
                </c:pt>
                <c:pt idx="3311">
                  <c:v>3321.7106426</c:v>
                </c:pt>
                <c:pt idx="3312">
                  <c:v>3322.7102925999998</c:v>
                </c:pt>
                <c:pt idx="3313">
                  <c:v>3323.7048385999997</c:v>
                </c:pt>
                <c:pt idx="3314">
                  <c:v>3324.7202945999998</c:v>
                </c:pt>
                <c:pt idx="3315">
                  <c:v>3325.7203615999997</c:v>
                </c:pt>
                <c:pt idx="3316">
                  <c:v>3326.7204226000003</c:v>
                </c:pt>
                <c:pt idx="3317">
                  <c:v>3327.7205216000002</c:v>
                </c:pt>
                <c:pt idx="3318">
                  <c:v>3328.7206145999999</c:v>
                </c:pt>
                <c:pt idx="3319">
                  <c:v>3329.7366306000004</c:v>
                </c:pt>
                <c:pt idx="3320">
                  <c:v>3330.7367806000002</c:v>
                </c:pt>
                <c:pt idx="3321">
                  <c:v>3331.7432965999997</c:v>
                </c:pt>
                <c:pt idx="3322">
                  <c:v>3332.7313966000002</c:v>
                </c:pt>
                <c:pt idx="3323">
                  <c:v>3333.7468005999999</c:v>
                </c:pt>
                <c:pt idx="3324">
                  <c:v>3334.7474326000001</c:v>
                </c:pt>
                <c:pt idx="3325">
                  <c:v>3335.7477826000004</c:v>
                </c:pt>
                <c:pt idx="3326">
                  <c:v>3336.7479266</c:v>
                </c:pt>
                <c:pt idx="3327">
                  <c:v>3337.7485565999996</c:v>
                </c:pt>
                <c:pt idx="3328">
                  <c:v>3338.7481705999999</c:v>
                </c:pt>
                <c:pt idx="3329">
                  <c:v>3339.7488276000004</c:v>
                </c:pt>
                <c:pt idx="3330">
                  <c:v>3340.7485666000002</c:v>
                </c:pt>
                <c:pt idx="3331">
                  <c:v>3341.7548325999996</c:v>
                </c:pt>
                <c:pt idx="3332">
                  <c:v>3342.7458485999996</c:v>
                </c:pt>
                <c:pt idx="3333">
                  <c:v>3343.7459835999998</c:v>
                </c:pt>
                <c:pt idx="3334">
                  <c:v>3344.7465466000003</c:v>
                </c:pt>
                <c:pt idx="3335">
                  <c:v>3345.7460436000001</c:v>
                </c:pt>
                <c:pt idx="3336">
                  <c:v>3346.7529195999996</c:v>
                </c:pt>
                <c:pt idx="3337">
                  <c:v>3347.7679076000004</c:v>
                </c:pt>
                <c:pt idx="3338">
                  <c:v>3348.7677156</c:v>
                </c:pt>
                <c:pt idx="3339">
                  <c:v>3349.7748086000001</c:v>
                </c:pt>
                <c:pt idx="3340">
                  <c:v>3350.7751586000004</c:v>
                </c:pt>
                <c:pt idx="3341">
                  <c:v>3351.7907166000005</c:v>
                </c:pt>
                <c:pt idx="3342">
                  <c:v>3352.7911735999996</c:v>
                </c:pt>
                <c:pt idx="3343">
                  <c:v>3353.7850835999998</c:v>
                </c:pt>
                <c:pt idx="3344">
                  <c:v>3354.7915715999998</c:v>
                </c:pt>
                <c:pt idx="3345">
                  <c:v>3355.7918866</c:v>
                </c:pt>
                <c:pt idx="3346">
                  <c:v>3356.7828846000002</c:v>
                </c:pt>
                <c:pt idx="3347">
                  <c:v>3357.7836815999999</c:v>
                </c:pt>
                <c:pt idx="3348">
                  <c:v>3358.7839086000004</c:v>
                </c:pt>
                <c:pt idx="3349">
                  <c:v>3359.7845956000001</c:v>
                </c:pt>
                <c:pt idx="3350">
                  <c:v>3360.7844826</c:v>
                </c:pt>
                <c:pt idx="3351">
                  <c:v>3361.7785145999997</c:v>
                </c:pt>
                <c:pt idx="3352">
                  <c:v>3362.7785646000002</c:v>
                </c:pt>
                <c:pt idx="3353">
                  <c:v>3363.7844486000004</c:v>
                </c:pt>
                <c:pt idx="3354">
                  <c:v>3364.7910615999999</c:v>
                </c:pt>
                <c:pt idx="3355">
                  <c:v>3365.7914096000004</c:v>
                </c:pt>
                <c:pt idx="3356">
                  <c:v>3366.7778666000004</c:v>
                </c:pt>
                <c:pt idx="3357">
                  <c:v>3367.7873185999997</c:v>
                </c:pt>
                <c:pt idx="3358">
                  <c:v>3368.8029666000002</c:v>
                </c:pt>
                <c:pt idx="3359">
                  <c:v>3369.8127296000002</c:v>
                </c:pt>
                <c:pt idx="3360">
                  <c:v>3370.8133965999996</c:v>
                </c:pt>
                <c:pt idx="3361">
                  <c:v>3371.8287485999999</c:v>
                </c:pt>
                <c:pt idx="3362">
                  <c:v>3372.8353826000002</c:v>
                </c:pt>
                <c:pt idx="3363">
                  <c:v>3373.8352406000004</c:v>
                </c:pt>
                <c:pt idx="3364">
                  <c:v>3374.8353465999999</c:v>
                </c:pt>
                <c:pt idx="3365">
                  <c:v>3375.8458156000006</c:v>
                </c:pt>
                <c:pt idx="3366">
                  <c:v>3376.8614085999998</c:v>
                </c:pt>
                <c:pt idx="3367">
                  <c:v>3377.8771566000005</c:v>
                </c:pt>
                <c:pt idx="3368">
                  <c:v>3378.8740716000002</c:v>
                </c:pt>
                <c:pt idx="3369">
                  <c:v>3379.8825506000003</c:v>
                </c:pt>
                <c:pt idx="3370">
                  <c:v>3380.8982476000001</c:v>
                </c:pt>
                <c:pt idx="3371">
                  <c:v>3381.8891745999999</c:v>
                </c:pt>
                <c:pt idx="3372">
                  <c:v>3382.8907085999999</c:v>
                </c:pt>
                <c:pt idx="3373">
                  <c:v>3383.8903405999999</c:v>
                </c:pt>
                <c:pt idx="3374">
                  <c:v>3384.9059166000006</c:v>
                </c:pt>
                <c:pt idx="3375">
                  <c:v>3385.9131206000002</c:v>
                </c:pt>
                <c:pt idx="3376">
                  <c:v>3386.9131636000002</c:v>
                </c:pt>
                <c:pt idx="3377">
                  <c:v>3387.9129416000005</c:v>
                </c:pt>
                <c:pt idx="3378">
                  <c:v>3388.9126046000001</c:v>
                </c:pt>
                <c:pt idx="3379">
                  <c:v>3389.9125376000002</c:v>
                </c:pt>
                <c:pt idx="3380">
                  <c:v>3390.9122066</c:v>
                </c:pt>
                <c:pt idx="3381">
                  <c:v>3391.9126426000003</c:v>
                </c:pt>
                <c:pt idx="3382">
                  <c:v>3392.9033456000006</c:v>
                </c:pt>
                <c:pt idx="3383">
                  <c:v>3393.9123805999998</c:v>
                </c:pt>
                <c:pt idx="3384">
                  <c:v>3394.9280276</c:v>
                </c:pt>
                <c:pt idx="3385">
                  <c:v>3395.9187416000004</c:v>
                </c:pt>
                <c:pt idx="3386">
                  <c:v>3396.9185195999999</c:v>
                </c:pt>
                <c:pt idx="3387">
                  <c:v>3397.9185336</c:v>
                </c:pt>
                <c:pt idx="3388">
                  <c:v>3398.9256875999999</c:v>
                </c:pt>
                <c:pt idx="3389">
                  <c:v>3399.9418436000005</c:v>
                </c:pt>
                <c:pt idx="3390">
                  <c:v>3400.9433446000003</c:v>
                </c:pt>
                <c:pt idx="3391">
                  <c:v>3401.9531236000003</c:v>
                </c:pt>
                <c:pt idx="3392">
                  <c:v>3402.9529546000003</c:v>
                </c:pt>
                <c:pt idx="3393">
                  <c:v>3403.9635005999999</c:v>
                </c:pt>
                <c:pt idx="3394">
                  <c:v>3404.9633996000002</c:v>
                </c:pt>
                <c:pt idx="3395">
                  <c:v>3405.9642466000005</c:v>
                </c:pt>
                <c:pt idx="3396">
                  <c:v>3406.9638605999999</c:v>
                </c:pt>
                <c:pt idx="3397">
                  <c:v>3407.9577995999998</c:v>
                </c:pt>
                <c:pt idx="3398">
                  <c:v>3408.9489416000006</c:v>
                </c:pt>
                <c:pt idx="3399">
                  <c:v>3409.9584036000006</c:v>
                </c:pt>
                <c:pt idx="3400">
                  <c:v>3410.9673226000004</c:v>
                </c:pt>
                <c:pt idx="3401">
                  <c:v>3411.9681116000002</c:v>
                </c:pt>
                <c:pt idx="3402">
                  <c:v>3412.9689646000006</c:v>
                </c:pt>
                <c:pt idx="3403">
                  <c:v>3413.9848116000003</c:v>
                </c:pt>
                <c:pt idx="3404">
                  <c:v>3415.0002346000001</c:v>
                </c:pt>
                <c:pt idx="3405">
                  <c:v>3416.0065736000006</c:v>
                </c:pt>
                <c:pt idx="3406">
                  <c:v>3417.0005016000005</c:v>
                </c:pt>
                <c:pt idx="3407">
                  <c:v>3418.0005265999998</c:v>
                </c:pt>
                <c:pt idx="3408">
                  <c:v>3419.0009965999998</c:v>
                </c:pt>
                <c:pt idx="3409">
                  <c:v>3420.0012216000005</c:v>
                </c:pt>
                <c:pt idx="3410">
                  <c:v>3421.0012156000003</c:v>
                </c:pt>
                <c:pt idx="3411">
                  <c:v>3422.0014906000006</c:v>
                </c:pt>
                <c:pt idx="3412">
                  <c:v>3423.0024976000004</c:v>
                </c:pt>
                <c:pt idx="3413">
                  <c:v>3424.0025586000002</c:v>
                </c:pt>
                <c:pt idx="3414">
                  <c:v>3424.9994706000007</c:v>
                </c:pt>
                <c:pt idx="3415">
                  <c:v>3426.0148456000006</c:v>
                </c:pt>
                <c:pt idx="3416">
                  <c:v>3427.0147826000002</c:v>
                </c:pt>
                <c:pt idx="3417">
                  <c:v>3428.0146335999998</c:v>
                </c:pt>
                <c:pt idx="3418">
                  <c:v>3429.0304266000003</c:v>
                </c:pt>
                <c:pt idx="3419">
                  <c:v>3430.0307905999998</c:v>
                </c:pt>
                <c:pt idx="3420">
                  <c:v>3431.0309486000006</c:v>
                </c:pt>
                <c:pt idx="3421">
                  <c:v>3432.0309826000002</c:v>
                </c:pt>
                <c:pt idx="3422">
                  <c:v>3433.0322046000001</c:v>
                </c:pt>
                <c:pt idx="3423">
                  <c:v>3434.0372726000005</c:v>
                </c:pt>
                <c:pt idx="3424">
                  <c:v>3435.0375736000005</c:v>
                </c:pt>
                <c:pt idx="3425">
                  <c:v>3436.0415526000006</c:v>
                </c:pt>
                <c:pt idx="3426">
                  <c:v>3437.0417886000005</c:v>
                </c:pt>
                <c:pt idx="3427">
                  <c:v>3438.0287746000004</c:v>
                </c:pt>
                <c:pt idx="3428">
                  <c:v>3439.0300066</c:v>
                </c:pt>
                <c:pt idx="3429">
                  <c:v>3440.0296306</c:v>
                </c:pt>
                <c:pt idx="3430">
                  <c:v>3441.0294596000003</c:v>
                </c:pt>
                <c:pt idx="3431">
                  <c:v>3442.0368625999999</c:v>
                </c:pt>
                <c:pt idx="3432">
                  <c:v>3443.0299685999998</c:v>
                </c:pt>
                <c:pt idx="3433">
                  <c:v>3444.0296566000006</c:v>
                </c:pt>
                <c:pt idx="3434">
                  <c:v>3445.0305625999999</c:v>
                </c:pt>
                <c:pt idx="3435">
                  <c:v>3446.0331856000003</c:v>
                </c:pt>
                <c:pt idx="3436">
                  <c:v>3447.0330066000006</c:v>
                </c:pt>
                <c:pt idx="3437">
                  <c:v>3448.0396086000001</c:v>
                </c:pt>
                <c:pt idx="3438">
                  <c:v>3449.0393856000001</c:v>
                </c:pt>
                <c:pt idx="3439">
                  <c:v>3450.0392016000005</c:v>
                </c:pt>
                <c:pt idx="3440">
                  <c:v>3451.0403975999998</c:v>
                </c:pt>
                <c:pt idx="3441">
                  <c:v>3452.0341666000004</c:v>
                </c:pt>
                <c:pt idx="3442">
                  <c:v>3453.0338806</c:v>
                </c:pt>
                <c:pt idx="3443">
                  <c:v>3454.0345076000003</c:v>
                </c:pt>
                <c:pt idx="3444">
                  <c:v>3455.0345146</c:v>
                </c:pt>
                <c:pt idx="3445">
                  <c:v>3456.0343216000001</c:v>
                </c:pt>
                <c:pt idx="3446">
                  <c:v>3457.0404206000003</c:v>
                </c:pt>
                <c:pt idx="3447">
                  <c:v>3458.0404216000006</c:v>
                </c:pt>
                <c:pt idx="3448">
                  <c:v>3459.0405576000003</c:v>
                </c:pt>
                <c:pt idx="3449">
                  <c:v>3460.0408236000003</c:v>
                </c:pt>
                <c:pt idx="3450">
                  <c:v>3461.0562306000002</c:v>
                </c:pt>
                <c:pt idx="3451">
                  <c:v>3462.0717326000004</c:v>
                </c:pt>
                <c:pt idx="3452">
                  <c:v>3463.0783826000006</c:v>
                </c:pt>
                <c:pt idx="3453">
                  <c:v>3464.0782256000002</c:v>
                </c:pt>
                <c:pt idx="3454">
                  <c:v>3465.0780196000005</c:v>
                </c:pt>
                <c:pt idx="3455">
                  <c:v>3466.0775676000003</c:v>
                </c:pt>
                <c:pt idx="3456">
                  <c:v>3467.0778725999999</c:v>
                </c:pt>
                <c:pt idx="3457">
                  <c:v>3468.0843276000005</c:v>
                </c:pt>
                <c:pt idx="3458">
                  <c:v>3469.0842665999999</c:v>
                </c:pt>
                <c:pt idx="3459">
                  <c:v>3470.0840346000005</c:v>
                </c:pt>
                <c:pt idx="3460">
                  <c:v>3471.0755426000005</c:v>
                </c:pt>
                <c:pt idx="3461">
                  <c:v>3472.0751766000003</c:v>
                </c:pt>
                <c:pt idx="3462">
                  <c:v>3473.0751246</c:v>
                </c:pt>
                <c:pt idx="3463">
                  <c:v>3474.0757806000001</c:v>
                </c:pt>
                <c:pt idx="3464">
                  <c:v>3475.0758406000004</c:v>
                </c:pt>
                <c:pt idx="3465">
                  <c:v>3476.0753936000001</c:v>
                </c:pt>
                <c:pt idx="3466">
                  <c:v>3477.0751616000007</c:v>
                </c:pt>
                <c:pt idx="3467">
                  <c:v>3478.0749506000002</c:v>
                </c:pt>
                <c:pt idx="3468">
                  <c:v>3479.0902996000004</c:v>
                </c:pt>
                <c:pt idx="3469">
                  <c:v>3480.1066226000003</c:v>
                </c:pt>
                <c:pt idx="3470">
                  <c:v>3481.1222085999998</c:v>
                </c:pt>
                <c:pt idx="3471">
                  <c:v>3482.1287336000005</c:v>
                </c:pt>
                <c:pt idx="3472">
                  <c:v>3483.1287026</c:v>
                </c:pt>
                <c:pt idx="3473">
                  <c:v>3484.1225656000006</c:v>
                </c:pt>
                <c:pt idx="3474">
                  <c:v>3485.1220696</c:v>
                </c:pt>
                <c:pt idx="3475">
                  <c:v>3486.1218186000006</c:v>
                </c:pt>
                <c:pt idx="3476">
                  <c:v>3487.1219846000004</c:v>
                </c:pt>
                <c:pt idx="3477">
                  <c:v>3488.1352486000005</c:v>
                </c:pt>
                <c:pt idx="3478">
                  <c:v>3489.1350196000003</c:v>
                </c:pt>
                <c:pt idx="3479">
                  <c:v>3490.1486186000002</c:v>
                </c:pt>
                <c:pt idx="3480">
                  <c:v>3491.1654936000004</c:v>
                </c:pt>
                <c:pt idx="3481">
                  <c:v>3492.1659565999998</c:v>
                </c:pt>
                <c:pt idx="3482">
                  <c:v>3493.1569755999999</c:v>
                </c:pt>
                <c:pt idx="3483">
                  <c:v>3494.1568046000002</c:v>
                </c:pt>
                <c:pt idx="3484">
                  <c:v>3495.1562406000003</c:v>
                </c:pt>
                <c:pt idx="3485">
                  <c:v>3496.1592196000001</c:v>
                </c:pt>
                <c:pt idx="3486">
                  <c:v>3497.1592965999998</c:v>
                </c:pt>
                <c:pt idx="3487">
                  <c:v>3498.1589226000006</c:v>
                </c:pt>
                <c:pt idx="3488">
                  <c:v>3499.1589846000006</c:v>
                </c:pt>
                <c:pt idx="3489">
                  <c:v>3500.1584146000005</c:v>
                </c:pt>
                <c:pt idx="3490">
                  <c:v>3501.1581476000001</c:v>
                </c:pt>
                <c:pt idx="3491">
                  <c:v>3502.1579796000005</c:v>
                </c:pt>
                <c:pt idx="3492">
                  <c:v>3503.1586206000002</c:v>
                </c:pt>
                <c:pt idx="3493">
                  <c:v>3504.1588746000007</c:v>
                </c:pt>
                <c:pt idx="3494">
                  <c:v>3505.1591636000003</c:v>
                </c:pt>
                <c:pt idx="3495">
                  <c:v>3506.1590776000003</c:v>
                </c:pt>
                <c:pt idx="3496">
                  <c:v>3507.1566106</c:v>
                </c:pt>
                <c:pt idx="3497">
                  <c:v>3508.1571205999999</c:v>
                </c:pt>
                <c:pt idx="3498">
                  <c:v>3509.1589646000002</c:v>
                </c:pt>
                <c:pt idx="3499">
                  <c:v>3510.1588166000001</c:v>
                </c:pt>
                <c:pt idx="3500">
                  <c:v>3511.1589136000002</c:v>
                </c:pt>
                <c:pt idx="3501">
                  <c:v>3512.1591546</c:v>
                </c:pt>
                <c:pt idx="3502">
                  <c:v>3513.1584745999999</c:v>
                </c:pt>
                <c:pt idx="3503">
                  <c:v>3514.1582096000002</c:v>
                </c:pt>
                <c:pt idx="3504">
                  <c:v>3515.1586606000001</c:v>
                </c:pt>
                <c:pt idx="3505">
                  <c:v>3516.1581506000002</c:v>
                </c:pt>
                <c:pt idx="3506">
                  <c:v>3517.1587396000004</c:v>
                </c:pt>
                <c:pt idx="3507">
                  <c:v>3518.1586865999998</c:v>
                </c:pt>
                <c:pt idx="3508">
                  <c:v>3519.1584406000002</c:v>
                </c:pt>
                <c:pt idx="3509">
                  <c:v>3520.1581236000002</c:v>
                </c:pt>
                <c:pt idx="3510">
                  <c:v>3521.1579596000001</c:v>
                </c:pt>
                <c:pt idx="3511">
                  <c:v>3522.1576916000004</c:v>
                </c:pt>
                <c:pt idx="3512">
                  <c:v>3523.1574936000006</c:v>
                </c:pt>
                <c:pt idx="3513">
                  <c:v>3524.1571936</c:v>
                </c:pt>
                <c:pt idx="3514">
                  <c:v>3525.1569416000002</c:v>
                </c:pt>
                <c:pt idx="3515">
                  <c:v>3526.1566686000006</c:v>
                </c:pt>
                <c:pt idx="3516">
                  <c:v>3527.1569926000002</c:v>
                </c:pt>
                <c:pt idx="3517">
                  <c:v>3528.1723396000007</c:v>
                </c:pt>
                <c:pt idx="3518">
                  <c:v>3529.1723416000004</c:v>
                </c:pt>
                <c:pt idx="3519">
                  <c:v>3530.1792266000002</c:v>
                </c:pt>
                <c:pt idx="3520">
                  <c:v>3531.1787546000005</c:v>
                </c:pt>
                <c:pt idx="3521">
                  <c:v>3532.1884516</c:v>
                </c:pt>
                <c:pt idx="3522">
                  <c:v>3533.1889535999999</c:v>
                </c:pt>
                <c:pt idx="3523">
                  <c:v>3534.1888526000002</c:v>
                </c:pt>
                <c:pt idx="3524">
                  <c:v>3535.2113896000001</c:v>
                </c:pt>
                <c:pt idx="3525">
                  <c:v>3536.2116276000006</c:v>
                </c:pt>
                <c:pt idx="3526">
                  <c:v>3537.2112806000005</c:v>
                </c:pt>
                <c:pt idx="3527">
                  <c:v>3538.2214426</c:v>
                </c:pt>
                <c:pt idx="3528">
                  <c:v>3539.2370006000001</c:v>
                </c:pt>
                <c:pt idx="3529">
                  <c:v>3540.2364886000005</c:v>
                </c:pt>
                <c:pt idx="3530">
                  <c:v>3541.2436046000003</c:v>
                </c:pt>
                <c:pt idx="3531">
                  <c:v>3542.2445206000002</c:v>
                </c:pt>
                <c:pt idx="3532">
                  <c:v>3543.2470626000004</c:v>
                </c:pt>
                <c:pt idx="3533">
                  <c:v>3544.2622586000007</c:v>
                </c:pt>
                <c:pt idx="3534">
                  <c:v>3545.2634536000005</c:v>
                </c:pt>
                <c:pt idx="3535">
                  <c:v>3546.2840366</c:v>
                </c:pt>
                <c:pt idx="3536">
                  <c:v>3547.2914956000004</c:v>
                </c:pt>
                <c:pt idx="3537">
                  <c:v>3548.2910836000001</c:v>
                </c:pt>
                <c:pt idx="3538">
                  <c:v>3549.2916175999999</c:v>
                </c:pt>
                <c:pt idx="3539">
                  <c:v>3550.2917355999998</c:v>
                </c:pt>
                <c:pt idx="3540">
                  <c:v>3551.2923986000005</c:v>
                </c:pt>
                <c:pt idx="3541">
                  <c:v>3552.2868656000001</c:v>
                </c:pt>
                <c:pt idx="3542">
                  <c:v>3553.2867765999999</c:v>
                </c:pt>
                <c:pt idx="3543">
                  <c:v>3554.2868916000007</c:v>
                </c:pt>
                <c:pt idx="3544">
                  <c:v>3555.2935316000003</c:v>
                </c:pt>
                <c:pt idx="3545">
                  <c:v>3556.3190236</c:v>
                </c:pt>
                <c:pt idx="3546">
                  <c:v>3557.3191006000006</c:v>
                </c:pt>
                <c:pt idx="3547">
                  <c:v>3558.3259106000005</c:v>
                </c:pt>
                <c:pt idx="3548">
                  <c:v>3559.3383666</c:v>
                </c:pt>
                <c:pt idx="3549">
                  <c:v>3560.3383346000001</c:v>
                </c:pt>
                <c:pt idx="3550">
                  <c:v>3561.3380016000001</c:v>
                </c:pt>
                <c:pt idx="3551">
                  <c:v>3562.3532906</c:v>
                </c:pt>
                <c:pt idx="3552">
                  <c:v>3563.3666686000006</c:v>
                </c:pt>
                <c:pt idx="3553">
                  <c:v>3564.3607176000005</c:v>
                </c:pt>
                <c:pt idx="3554">
                  <c:v>3565.3602986000005</c:v>
                </c:pt>
                <c:pt idx="3555">
                  <c:v>3566.3754526000002</c:v>
                </c:pt>
                <c:pt idx="3556">
                  <c:v>3567.3809086000001</c:v>
                </c:pt>
                <c:pt idx="3557">
                  <c:v>3568.3745136000007</c:v>
                </c:pt>
                <c:pt idx="3558">
                  <c:v>3569.3806776000001</c:v>
                </c:pt>
                <c:pt idx="3559">
                  <c:v>3570.3809276000002</c:v>
                </c:pt>
                <c:pt idx="3560">
                  <c:v>3571.3716766000007</c:v>
                </c:pt>
                <c:pt idx="3561">
                  <c:v>3572.3938595999998</c:v>
                </c:pt>
                <c:pt idx="3562">
                  <c:v>3573.3935926000004</c:v>
                </c:pt>
                <c:pt idx="3563">
                  <c:v>3574.4001136000006</c:v>
                </c:pt>
                <c:pt idx="3564">
                  <c:v>3575.4077465999999</c:v>
                </c:pt>
                <c:pt idx="3565">
                  <c:v>3576.4180726000004</c:v>
                </c:pt>
                <c:pt idx="3566">
                  <c:v>3577.4334446000003</c:v>
                </c:pt>
                <c:pt idx="3567">
                  <c:v>3578.4337326000004</c:v>
                </c:pt>
                <c:pt idx="3568">
                  <c:v>3579.4429266000006</c:v>
                </c:pt>
                <c:pt idx="3569">
                  <c:v>3580.4627746000006</c:v>
                </c:pt>
                <c:pt idx="3570">
                  <c:v>3581.4536986000003</c:v>
                </c:pt>
                <c:pt idx="3571">
                  <c:v>3582.4541896000001</c:v>
                </c:pt>
                <c:pt idx="3572">
                  <c:v>3583.4585756000006</c:v>
                </c:pt>
                <c:pt idx="3573">
                  <c:v>3584.4630156000003</c:v>
                </c:pt>
                <c:pt idx="3574">
                  <c:v>3585.4628516000002</c:v>
                </c:pt>
                <c:pt idx="3575">
                  <c:v>3586.4497906000006</c:v>
                </c:pt>
                <c:pt idx="3576">
                  <c:v>3587.4596906000006</c:v>
                </c:pt>
                <c:pt idx="3577">
                  <c:v>3588.4566586000001</c:v>
                </c:pt>
                <c:pt idx="3578">
                  <c:v>3589.4551926000004</c:v>
                </c:pt>
                <c:pt idx="3579">
                  <c:v>3590.4549035999999</c:v>
                </c:pt>
                <c:pt idx="3580">
                  <c:v>3591.4546746000005</c:v>
                </c:pt>
                <c:pt idx="3581">
                  <c:v>3592.4669856</c:v>
                </c:pt>
                <c:pt idx="3582">
                  <c:v>3593.4858216000002</c:v>
                </c:pt>
                <c:pt idx="3583">
                  <c:v>3594.4855286000002</c:v>
                </c:pt>
                <c:pt idx="3584">
                  <c:v>3595.5008275999999</c:v>
                </c:pt>
                <c:pt idx="3585">
                  <c:v>3596.5164605999998</c:v>
                </c:pt>
                <c:pt idx="3586">
                  <c:v>3597.5231226000005</c:v>
                </c:pt>
                <c:pt idx="3587">
                  <c:v>3598.5138216000005</c:v>
                </c:pt>
                <c:pt idx="3588">
                  <c:v>3599.5289646000001</c:v>
                </c:pt>
                <c:pt idx="3589">
                  <c:v>3600.5302036000003</c:v>
                </c:pt>
                <c:pt idx="3590">
                  <c:v>3601.5299216000003</c:v>
                </c:pt>
                <c:pt idx="3591">
                  <c:v>3602.5284726</c:v>
                </c:pt>
                <c:pt idx="3592">
                  <c:v>3603.5279736000002</c:v>
                </c:pt>
                <c:pt idx="3593">
                  <c:v>3604.5272906</c:v>
                </c:pt>
                <c:pt idx="3594">
                  <c:v>3605.5370536</c:v>
                </c:pt>
                <c:pt idx="3595">
                  <c:v>3606.5368916000007</c:v>
                </c:pt>
                <c:pt idx="3596">
                  <c:v>3607.5357296000002</c:v>
                </c:pt>
                <c:pt idx="3597">
                  <c:v>3608.5365816000003</c:v>
                </c:pt>
                <c:pt idx="3598">
                  <c:v>3609.5374075999998</c:v>
                </c:pt>
                <c:pt idx="3599">
                  <c:v>3610.5377716000003</c:v>
                </c:pt>
                <c:pt idx="3600">
                  <c:v>3611.5373506000005</c:v>
                </c:pt>
                <c:pt idx="3601">
                  <c:v>3612.5394796</c:v>
                </c:pt>
                <c:pt idx="3602">
                  <c:v>3613.5390426000004</c:v>
                </c:pt>
                <c:pt idx="3603">
                  <c:v>3614.5390536000004</c:v>
                </c:pt>
                <c:pt idx="3604">
                  <c:v>3615.5397546000004</c:v>
                </c:pt>
                <c:pt idx="3605">
                  <c:v>3616.5400866</c:v>
                </c:pt>
                <c:pt idx="3606">
                  <c:v>3617.5405996</c:v>
                </c:pt>
                <c:pt idx="3607">
                  <c:v>3618.5407936000001</c:v>
                </c:pt>
                <c:pt idx="3608">
                  <c:v>3619.5402346000001</c:v>
                </c:pt>
                <c:pt idx="3609">
                  <c:v>3620.5316985999998</c:v>
                </c:pt>
                <c:pt idx="3610">
                  <c:v>3621.5313796</c:v>
                </c:pt>
                <c:pt idx="3611">
                  <c:v>3622.5379566000001</c:v>
                </c:pt>
                <c:pt idx="3612">
                  <c:v>3623.5383276000002</c:v>
                </c:pt>
                <c:pt idx="3613">
                  <c:v>3624.5379546000004</c:v>
                </c:pt>
                <c:pt idx="3614">
                  <c:v>3625.5287896</c:v>
                </c:pt>
                <c:pt idx="3615">
                  <c:v>3626.5365716000006</c:v>
                </c:pt>
                <c:pt idx="3616">
                  <c:v>3627.5432866000001</c:v>
                </c:pt>
                <c:pt idx="3617">
                  <c:v>3628.5588515999998</c:v>
                </c:pt>
                <c:pt idx="3618">
                  <c:v>3629.5808076000003</c:v>
                </c:pt>
                <c:pt idx="3619">
                  <c:v>3630.5808686</c:v>
                </c:pt>
                <c:pt idx="3620">
                  <c:v>3631.5809116</c:v>
                </c:pt>
                <c:pt idx="3621">
                  <c:v>3632.5904206000005</c:v>
                </c:pt>
                <c:pt idx="3622">
                  <c:v>3633.6058766000006</c:v>
                </c:pt>
                <c:pt idx="3623">
                  <c:v>3634.6282265999998</c:v>
                </c:pt>
                <c:pt idx="3624">
                  <c:v>3635.6277356000001</c:v>
                </c:pt>
                <c:pt idx="3625">
                  <c:v>3636.6431246000002</c:v>
                </c:pt>
                <c:pt idx="3626">
                  <c:v>3637.6434726000007</c:v>
                </c:pt>
                <c:pt idx="3627">
                  <c:v>3638.6461466000001</c:v>
                </c:pt>
                <c:pt idx="3628">
                  <c:v>3639.6463555999999</c:v>
                </c:pt>
                <c:pt idx="3629">
                  <c:v>3640.6622846</c:v>
                </c:pt>
                <c:pt idx="3630">
                  <c:v>3641.6620486000002</c:v>
                </c:pt>
                <c:pt idx="3631">
                  <c:v>3642.6621056000004</c:v>
                </c:pt>
                <c:pt idx="3632">
                  <c:v>3643.6527596000005</c:v>
                </c:pt>
                <c:pt idx="3633">
                  <c:v>3644.6527216000004</c:v>
                </c:pt>
                <c:pt idx="3634">
                  <c:v>3645.6524055999998</c:v>
                </c:pt>
                <c:pt idx="3635">
                  <c:v>3646.6589346000001</c:v>
                </c:pt>
                <c:pt idx="3636">
                  <c:v>3647.6698406000005</c:v>
                </c:pt>
                <c:pt idx="3637">
                  <c:v>3648.6853626000002</c:v>
                </c:pt>
                <c:pt idx="3638">
                  <c:v>3649.7009416000001</c:v>
                </c:pt>
                <c:pt idx="3639">
                  <c:v>3650.7012776000001</c:v>
                </c:pt>
                <c:pt idx="3640">
                  <c:v>3651.7017436000006</c:v>
                </c:pt>
                <c:pt idx="3641">
                  <c:v>3652.7023586000005</c:v>
                </c:pt>
                <c:pt idx="3642">
                  <c:v>3653.7022176</c:v>
                </c:pt>
                <c:pt idx="3643">
                  <c:v>3654.7018406000007</c:v>
                </c:pt>
                <c:pt idx="3644">
                  <c:v>3655.7063865999999</c:v>
                </c:pt>
                <c:pt idx="3645">
                  <c:v>3656.7062106000003</c:v>
                </c:pt>
                <c:pt idx="3646">
                  <c:v>3657.7058826000002</c:v>
                </c:pt>
                <c:pt idx="3647">
                  <c:v>3658.7059666000005</c:v>
                </c:pt>
                <c:pt idx="3648">
                  <c:v>3659.7000996000006</c:v>
                </c:pt>
                <c:pt idx="3649">
                  <c:v>3660.7163976000002</c:v>
                </c:pt>
                <c:pt idx="3650">
                  <c:v>3661.7318486000004</c:v>
                </c:pt>
                <c:pt idx="3651">
                  <c:v>3662.7476846</c:v>
                </c:pt>
                <c:pt idx="3652">
                  <c:v>3663.7473146000002</c:v>
                </c:pt>
                <c:pt idx="3653">
                  <c:v>3664.7636745999998</c:v>
                </c:pt>
                <c:pt idx="3654">
                  <c:v>3665.7704576000006</c:v>
                </c:pt>
                <c:pt idx="3655">
                  <c:v>3666.7616316000003</c:v>
                </c:pt>
                <c:pt idx="3656">
                  <c:v>3667.7868366000002</c:v>
                </c:pt>
                <c:pt idx="3657">
                  <c:v>3668.7868616000005</c:v>
                </c:pt>
                <c:pt idx="3658">
                  <c:v>3669.7776186000001</c:v>
                </c:pt>
                <c:pt idx="3659">
                  <c:v>3670.7842695999998</c:v>
                </c:pt>
                <c:pt idx="3660">
                  <c:v>3671.7786326000005</c:v>
                </c:pt>
                <c:pt idx="3661">
                  <c:v>3672.7786006000006</c:v>
                </c:pt>
                <c:pt idx="3662">
                  <c:v>3673.7784006000002</c:v>
                </c:pt>
                <c:pt idx="3663">
                  <c:v>3674.7783576000002</c:v>
                </c:pt>
                <c:pt idx="3664">
                  <c:v>3675.7868736</c:v>
                </c:pt>
                <c:pt idx="3665">
                  <c:v>3676.7841226</c:v>
                </c:pt>
                <c:pt idx="3666">
                  <c:v>3677.7997495999998</c:v>
                </c:pt>
                <c:pt idx="3667">
                  <c:v>3678.8151576</c:v>
                </c:pt>
                <c:pt idx="3668">
                  <c:v>3679.8305146000002</c:v>
                </c:pt>
                <c:pt idx="3669">
                  <c:v>3680.8304806000006</c:v>
                </c:pt>
                <c:pt idx="3670">
                  <c:v>3681.8305326</c:v>
                </c:pt>
                <c:pt idx="3671">
                  <c:v>3682.8460976000006</c:v>
                </c:pt>
                <c:pt idx="3672">
                  <c:v>3683.8565136000007</c:v>
                </c:pt>
                <c:pt idx="3673">
                  <c:v>3684.8623465999999</c:v>
                </c:pt>
                <c:pt idx="3674">
                  <c:v>3685.8776756000007</c:v>
                </c:pt>
                <c:pt idx="3675">
                  <c:v>3686.8778626000003</c:v>
                </c:pt>
                <c:pt idx="3676">
                  <c:v>3687.8805706000003</c:v>
                </c:pt>
                <c:pt idx="3677">
                  <c:v>3688.8809695999998</c:v>
                </c:pt>
                <c:pt idx="3678">
                  <c:v>3689.8812566000006</c:v>
                </c:pt>
                <c:pt idx="3679">
                  <c:v>3690.8818556000006</c:v>
                </c:pt>
                <c:pt idx="3680">
                  <c:v>3691.8726966000004</c:v>
                </c:pt>
                <c:pt idx="3681">
                  <c:v>3692.8723316000005</c:v>
                </c:pt>
                <c:pt idx="3682">
                  <c:v>3693.8885055999999</c:v>
                </c:pt>
                <c:pt idx="3683">
                  <c:v>3694.9046926000001</c:v>
                </c:pt>
                <c:pt idx="3684">
                  <c:v>3695.9070926000004</c:v>
                </c:pt>
                <c:pt idx="3685">
                  <c:v>3696.9140996000006</c:v>
                </c:pt>
                <c:pt idx="3686">
                  <c:v>3697.9145876000002</c:v>
                </c:pt>
                <c:pt idx="3687">
                  <c:v>3698.9174256000006</c:v>
                </c:pt>
                <c:pt idx="3688">
                  <c:v>3699.9286966</c:v>
                </c:pt>
                <c:pt idx="3689">
                  <c:v>3700.9441305999999</c:v>
                </c:pt>
                <c:pt idx="3690">
                  <c:v>3701.9597926000006</c:v>
                </c:pt>
                <c:pt idx="3691">
                  <c:v>3702.9591906000005</c:v>
                </c:pt>
                <c:pt idx="3692">
                  <c:v>3703.9593536000002</c:v>
                </c:pt>
                <c:pt idx="3693">
                  <c:v>3704.9540596000006</c:v>
                </c:pt>
                <c:pt idx="3694">
                  <c:v>3705.9646456</c:v>
                </c:pt>
                <c:pt idx="3695">
                  <c:v>3706.9958296000004</c:v>
                </c:pt>
                <c:pt idx="3696">
                  <c:v>3707.9851386</c:v>
                </c:pt>
                <c:pt idx="3697">
                  <c:v>3708.9945606000001</c:v>
                </c:pt>
                <c:pt idx="3698">
                  <c:v>3709.9859596000006</c:v>
                </c:pt>
                <c:pt idx="3699">
                  <c:v>3711.0078326000003</c:v>
                </c:pt>
                <c:pt idx="3700">
                  <c:v>3712.0083136000003</c:v>
                </c:pt>
                <c:pt idx="3701">
                  <c:v>3713.0085016000003</c:v>
                </c:pt>
                <c:pt idx="3702">
                  <c:v>3714.0146036000006</c:v>
                </c:pt>
                <c:pt idx="3703">
                  <c:v>3715.0146986</c:v>
                </c:pt>
                <c:pt idx="3704">
                  <c:v>3716.0151386000007</c:v>
                </c:pt>
                <c:pt idx="3705">
                  <c:v>3717.0331065999999</c:v>
                </c:pt>
                <c:pt idx="3706">
                  <c:v>3718.0328016000003</c:v>
                </c:pt>
                <c:pt idx="3707">
                  <c:v>3719.0331815999998</c:v>
                </c:pt>
                <c:pt idx="3708">
                  <c:v>3720.0351236000006</c:v>
                </c:pt>
                <c:pt idx="3709">
                  <c:v>3721.0484845999999</c:v>
                </c:pt>
                <c:pt idx="3710">
                  <c:v>3722.0618316</c:v>
                </c:pt>
                <c:pt idx="3711">
                  <c:v>3723.0772686</c:v>
                </c:pt>
                <c:pt idx="3712">
                  <c:v>3724.0768046000003</c:v>
                </c:pt>
                <c:pt idx="3713">
                  <c:v>3725.0774086000001</c:v>
                </c:pt>
                <c:pt idx="3714">
                  <c:v>3726.0835236000003</c:v>
                </c:pt>
                <c:pt idx="3715">
                  <c:v>3727.0835826000002</c:v>
                </c:pt>
                <c:pt idx="3716">
                  <c:v>3728.0830586000002</c:v>
                </c:pt>
                <c:pt idx="3717">
                  <c:v>3729.0901836000003</c:v>
                </c:pt>
                <c:pt idx="3718">
                  <c:v>3730.1058635999998</c:v>
                </c:pt>
                <c:pt idx="3719">
                  <c:v>3731.1059046</c:v>
                </c:pt>
                <c:pt idx="3720">
                  <c:v>3732.1213465999999</c:v>
                </c:pt>
                <c:pt idx="3721">
                  <c:v>3733.1343396000002</c:v>
                </c:pt>
                <c:pt idx="3722">
                  <c:v>3734.1280456000004</c:v>
                </c:pt>
                <c:pt idx="3723">
                  <c:v>3735.1281026000006</c:v>
                </c:pt>
                <c:pt idx="3724">
                  <c:v>3736.1282965999999</c:v>
                </c:pt>
                <c:pt idx="3725">
                  <c:v>3737.1435656000003</c:v>
                </c:pt>
                <c:pt idx="3726">
                  <c:v>3738.1578755999999</c:v>
                </c:pt>
                <c:pt idx="3727">
                  <c:v>3739.1673606000004</c:v>
                </c:pt>
                <c:pt idx="3728">
                  <c:v>3740.1582736</c:v>
                </c:pt>
                <c:pt idx="3729">
                  <c:v>3741.1581826000001</c:v>
                </c:pt>
                <c:pt idx="3730">
                  <c:v>3742.1704026000007</c:v>
                </c:pt>
                <c:pt idx="3731">
                  <c:v>3743.1705775999999</c:v>
                </c:pt>
                <c:pt idx="3732">
                  <c:v>3744.1862596000001</c:v>
                </c:pt>
                <c:pt idx="3733">
                  <c:v>3745.1993416000005</c:v>
                </c:pt>
                <c:pt idx="3734">
                  <c:v>3746.2011146000004</c:v>
                </c:pt>
                <c:pt idx="3735">
                  <c:v>3747.2008605999999</c:v>
                </c:pt>
                <c:pt idx="3736">
                  <c:v>3748.2032686000002</c:v>
                </c:pt>
                <c:pt idx="3737">
                  <c:v>3749.2031456000004</c:v>
                </c:pt>
                <c:pt idx="3738">
                  <c:v>3750.2117806000006</c:v>
                </c:pt>
                <c:pt idx="3739">
                  <c:v>3751.2116156000002</c:v>
                </c:pt>
                <c:pt idx="3740">
                  <c:v>3752.2117536000005</c:v>
                </c:pt>
                <c:pt idx="3741">
                  <c:v>3753.2025346</c:v>
                </c:pt>
                <c:pt idx="3742">
                  <c:v>3754.2032866</c:v>
                </c:pt>
                <c:pt idx="3743">
                  <c:v>3755.2100516</c:v>
                </c:pt>
                <c:pt idx="3744">
                  <c:v>3756.2099216000006</c:v>
                </c:pt>
                <c:pt idx="3745">
                  <c:v>3757.2041106000006</c:v>
                </c:pt>
                <c:pt idx="3746">
                  <c:v>3758.2038616</c:v>
                </c:pt>
                <c:pt idx="3747">
                  <c:v>3759.2109796000004</c:v>
                </c:pt>
                <c:pt idx="3748">
                  <c:v>3760.2169656000005</c:v>
                </c:pt>
                <c:pt idx="3749">
                  <c:v>3761.2361896000002</c:v>
                </c:pt>
                <c:pt idx="3750">
                  <c:v>3762.2358116000005</c:v>
                </c:pt>
                <c:pt idx="3751">
                  <c:v>3763.2509846000003</c:v>
                </c:pt>
                <c:pt idx="3752">
                  <c:v>3764.2517115999999</c:v>
                </c:pt>
                <c:pt idx="3753">
                  <c:v>3765.2460976000002</c:v>
                </c:pt>
                <c:pt idx="3754">
                  <c:v>3766.2515045999999</c:v>
                </c:pt>
                <c:pt idx="3755">
                  <c:v>3767.2520706000005</c:v>
                </c:pt>
                <c:pt idx="3756">
                  <c:v>3768.2561506000002</c:v>
                </c:pt>
                <c:pt idx="3757">
                  <c:v>3769.2560976000004</c:v>
                </c:pt>
                <c:pt idx="3758">
                  <c:v>3770.2563716000004</c:v>
                </c:pt>
                <c:pt idx="3759">
                  <c:v>3771.2472156000003</c:v>
                </c:pt>
                <c:pt idx="3760">
                  <c:v>3772.2625456000005</c:v>
                </c:pt>
                <c:pt idx="3761">
                  <c:v>3773.2629156000003</c:v>
                </c:pt>
                <c:pt idx="3762">
                  <c:v>3774.2784455999999</c:v>
                </c:pt>
                <c:pt idx="3763">
                  <c:v>3775.2854846</c:v>
                </c:pt>
                <c:pt idx="3764">
                  <c:v>3776.2887626000002</c:v>
                </c:pt>
                <c:pt idx="3765">
                  <c:v>3777.2793436000002</c:v>
                </c:pt>
                <c:pt idx="3766">
                  <c:v>3778.2893586</c:v>
                </c:pt>
                <c:pt idx="3767">
                  <c:v>3779.2890776000004</c:v>
                </c:pt>
                <c:pt idx="3768">
                  <c:v>3780.2897296000001</c:v>
                </c:pt>
                <c:pt idx="3769">
                  <c:v>3781.2966506000002</c:v>
                </c:pt>
                <c:pt idx="3770">
                  <c:v>3782.3120485999998</c:v>
                </c:pt>
                <c:pt idx="3771">
                  <c:v>3783.3128236000002</c:v>
                </c:pt>
                <c:pt idx="3772">
                  <c:v>3784.3385206000003</c:v>
                </c:pt>
                <c:pt idx="3773">
                  <c:v>3785.3444196</c:v>
                </c:pt>
                <c:pt idx="3774">
                  <c:v>3786.3600986000001</c:v>
                </c:pt>
                <c:pt idx="3775">
                  <c:v>3787.3758346000004</c:v>
                </c:pt>
                <c:pt idx="3776">
                  <c:v>3788.3759186000007</c:v>
                </c:pt>
                <c:pt idx="3777">
                  <c:v>3789.3912236000006</c:v>
                </c:pt>
                <c:pt idx="3778">
                  <c:v>3790.3910466000007</c:v>
                </c:pt>
                <c:pt idx="3779">
                  <c:v>3791.3966615999998</c:v>
                </c:pt>
                <c:pt idx="3780">
                  <c:v>3792.4032256</c:v>
                </c:pt>
                <c:pt idx="3781">
                  <c:v>3793.4029286000005</c:v>
                </c:pt>
                <c:pt idx="3782">
                  <c:v>3794.4035576000006</c:v>
                </c:pt>
                <c:pt idx="3783">
                  <c:v>3795.4131936000003</c:v>
                </c:pt>
                <c:pt idx="3784">
                  <c:v>3796.4126966000003</c:v>
                </c:pt>
                <c:pt idx="3785">
                  <c:v>3797.4125976000005</c:v>
                </c:pt>
                <c:pt idx="3786">
                  <c:v>3798.4071416000006</c:v>
                </c:pt>
                <c:pt idx="3787">
                  <c:v>3799.4078236000005</c:v>
                </c:pt>
                <c:pt idx="3788">
                  <c:v>3800.4075526000006</c:v>
                </c:pt>
                <c:pt idx="3789">
                  <c:v>3801.4084016000006</c:v>
                </c:pt>
                <c:pt idx="3790">
                  <c:v>3802.4083286000005</c:v>
                </c:pt>
                <c:pt idx="3791">
                  <c:v>3803.4075596000002</c:v>
                </c:pt>
                <c:pt idx="3792">
                  <c:v>3804.4078936000005</c:v>
                </c:pt>
                <c:pt idx="3793">
                  <c:v>3805.4151585999998</c:v>
                </c:pt>
                <c:pt idx="3794">
                  <c:v>3806.4154226000001</c:v>
                </c:pt>
                <c:pt idx="3795">
                  <c:v>3807.4083976000002</c:v>
                </c:pt>
                <c:pt idx="3796">
                  <c:v>3808.4083236000006</c:v>
                </c:pt>
                <c:pt idx="3797">
                  <c:v>3809.4147736000004</c:v>
                </c:pt>
                <c:pt idx="3798">
                  <c:v>3810.4146796000005</c:v>
                </c:pt>
                <c:pt idx="3799">
                  <c:v>3811.4144716000001</c:v>
                </c:pt>
                <c:pt idx="3800">
                  <c:v>3812.4141856000006</c:v>
                </c:pt>
                <c:pt idx="3801">
                  <c:v>3813.4143896000005</c:v>
                </c:pt>
                <c:pt idx="3802">
                  <c:v>3814.4145096000002</c:v>
                </c:pt>
                <c:pt idx="3803">
                  <c:v>3815.4139546000006</c:v>
                </c:pt>
                <c:pt idx="3804">
                  <c:v>3816.4141656000002</c:v>
                </c:pt>
                <c:pt idx="3805">
                  <c:v>3817.4139276000005</c:v>
                </c:pt>
                <c:pt idx="3806">
                  <c:v>3818.4136355999999</c:v>
                </c:pt>
                <c:pt idx="3807">
                  <c:v>3819.4137006000001</c:v>
                </c:pt>
                <c:pt idx="3808">
                  <c:v>3820.4138766000005</c:v>
                </c:pt>
                <c:pt idx="3809">
                  <c:v>3821.4136195999999</c:v>
                </c:pt>
                <c:pt idx="3810">
                  <c:v>3822.4135746000002</c:v>
                </c:pt>
                <c:pt idx="3811">
                  <c:v>3823.4108326000005</c:v>
                </c:pt>
                <c:pt idx="3812">
                  <c:v>3824.4119866000001</c:v>
                </c:pt>
                <c:pt idx="3813">
                  <c:v>3825.4141055999999</c:v>
                </c:pt>
                <c:pt idx="3814">
                  <c:v>3826.4145026000006</c:v>
                </c:pt>
                <c:pt idx="3815">
                  <c:v>3827.4086376000005</c:v>
                </c:pt>
                <c:pt idx="3816">
                  <c:v>3828.4023436000007</c:v>
                </c:pt>
                <c:pt idx="3817">
                  <c:v>3829.4091606000002</c:v>
                </c:pt>
                <c:pt idx="3818">
                  <c:v>3830.4108216000004</c:v>
                </c:pt>
                <c:pt idx="3819">
                  <c:v>3831.4168936000005</c:v>
                </c:pt>
                <c:pt idx="3820">
                  <c:v>3832.4217796000003</c:v>
                </c:pt>
                <c:pt idx="3821">
                  <c:v>3833.4310516000005</c:v>
                </c:pt>
                <c:pt idx="3822">
                  <c:v>3834.4222016000003</c:v>
                </c:pt>
                <c:pt idx="3823">
                  <c:v>3835.4378316000002</c:v>
                </c:pt>
                <c:pt idx="3824">
                  <c:v>3836.4552706000004</c:v>
                </c:pt>
                <c:pt idx="3825">
                  <c:v>3837.4624586</c:v>
                </c:pt>
                <c:pt idx="3826">
                  <c:v>3838.4622366000003</c:v>
                </c:pt>
                <c:pt idx="3827">
                  <c:v>3839.4626296000006</c:v>
                </c:pt>
                <c:pt idx="3828">
                  <c:v>3840.4621876000001</c:v>
                </c:pt>
                <c:pt idx="3829">
                  <c:v>3841.4538736000004</c:v>
                </c:pt>
                <c:pt idx="3830">
                  <c:v>3842.4600336000003</c:v>
                </c:pt>
                <c:pt idx="3831">
                  <c:v>3843.4598196000006</c:v>
                </c:pt>
                <c:pt idx="3832">
                  <c:v>3844.4754656000005</c:v>
                </c:pt>
                <c:pt idx="3833">
                  <c:v>3845.4766316000005</c:v>
                </c:pt>
                <c:pt idx="3834">
                  <c:v>3846.4921856000001</c:v>
                </c:pt>
                <c:pt idx="3835">
                  <c:v>3847.5074896000006</c:v>
                </c:pt>
                <c:pt idx="3836">
                  <c:v>3848.5017236000003</c:v>
                </c:pt>
                <c:pt idx="3837">
                  <c:v>3849.5081956000004</c:v>
                </c:pt>
                <c:pt idx="3838">
                  <c:v>3850.5079305999998</c:v>
                </c:pt>
                <c:pt idx="3839">
                  <c:v>3851.5234476000005</c:v>
                </c:pt>
                <c:pt idx="3840">
                  <c:v>3852.5368646000006</c:v>
                </c:pt>
                <c:pt idx="3841">
                  <c:v>3853.5373006</c:v>
                </c:pt>
                <c:pt idx="3842">
                  <c:v>3854.5342666000006</c:v>
                </c:pt>
                <c:pt idx="3843">
                  <c:v>3855.5345296000005</c:v>
                </c:pt>
                <c:pt idx="3844">
                  <c:v>3856.5485606000002</c:v>
                </c:pt>
                <c:pt idx="3845">
                  <c:v>3857.5636886000002</c:v>
                </c:pt>
                <c:pt idx="3846">
                  <c:v>3858.5774546000002</c:v>
                </c:pt>
                <c:pt idx="3847">
                  <c:v>3859.5772296000005</c:v>
                </c:pt>
                <c:pt idx="3848">
                  <c:v>3860.5924415999998</c:v>
                </c:pt>
                <c:pt idx="3849">
                  <c:v>3861.6076006000003</c:v>
                </c:pt>
                <c:pt idx="3850">
                  <c:v>3862.6140966000003</c:v>
                </c:pt>
                <c:pt idx="3851">
                  <c:v>3863.6114826000003</c:v>
                </c:pt>
                <c:pt idx="3852">
                  <c:v>3864.6112946000003</c:v>
                </c:pt>
                <c:pt idx="3853">
                  <c:v>3865.6122516000005</c:v>
                </c:pt>
                <c:pt idx="3854">
                  <c:v>3866.6186286000002</c:v>
                </c:pt>
                <c:pt idx="3855">
                  <c:v>3867.6346856</c:v>
                </c:pt>
                <c:pt idx="3856">
                  <c:v>3868.6498496000004</c:v>
                </c:pt>
                <c:pt idx="3857">
                  <c:v>3869.6586446000001</c:v>
                </c:pt>
                <c:pt idx="3858">
                  <c:v>3870.6651126000006</c:v>
                </c:pt>
                <c:pt idx="3859">
                  <c:v>3871.6645426000005</c:v>
                </c:pt>
                <c:pt idx="3860">
                  <c:v>3872.6589205999999</c:v>
                </c:pt>
                <c:pt idx="3861">
                  <c:v>3873.6572706000006</c:v>
                </c:pt>
                <c:pt idx="3862">
                  <c:v>3874.6566326000002</c:v>
                </c:pt>
                <c:pt idx="3863">
                  <c:v>3875.6563815999998</c:v>
                </c:pt>
                <c:pt idx="3864">
                  <c:v>3876.6567626000005</c:v>
                </c:pt>
                <c:pt idx="3865">
                  <c:v>3877.6543775999999</c:v>
                </c:pt>
                <c:pt idx="3866">
                  <c:v>3878.6586286000002</c:v>
                </c:pt>
                <c:pt idx="3867">
                  <c:v>3879.6525646</c:v>
                </c:pt>
                <c:pt idx="3868">
                  <c:v>3880.6528306</c:v>
                </c:pt>
                <c:pt idx="3869">
                  <c:v>3881.6533325999999</c:v>
                </c:pt>
                <c:pt idx="3870">
                  <c:v>3882.6530745999999</c:v>
                </c:pt>
                <c:pt idx="3871">
                  <c:v>3883.6528426000004</c:v>
                </c:pt>
                <c:pt idx="3872">
                  <c:v>3884.6624096000005</c:v>
                </c:pt>
                <c:pt idx="3873">
                  <c:v>3885.6696676000001</c:v>
                </c:pt>
                <c:pt idx="3874">
                  <c:v>3886.6918566000004</c:v>
                </c:pt>
                <c:pt idx="3875">
                  <c:v>3887.7015626000002</c:v>
                </c:pt>
                <c:pt idx="3876">
                  <c:v>3888.7010786000001</c:v>
                </c:pt>
                <c:pt idx="3877">
                  <c:v>3889.7007976000004</c:v>
                </c:pt>
                <c:pt idx="3878">
                  <c:v>3890.7014286000003</c:v>
                </c:pt>
                <c:pt idx="3879">
                  <c:v>3891.7016136000002</c:v>
                </c:pt>
                <c:pt idx="3880">
                  <c:v>3892.7158786</c:v>
                </c:pt>
                <c:pt idx="3881">
                  <c:v>3893.7272426</c:v>
                </c:pt>
                <c:pt idx="3882">
                  <c:v>3894.7273996000004</c:v>
                </c:pt>
                <c:pt idx="3883">
                  <c:v>3895.7185906000004</c:v>
                </c:pt>
                <c:pt idx="3884">
                  <c:v>3896.7181146000003</c:v>
                </c:pt>
                <c:pt idx="3885">
                  <c:v>3897.7249615999999</c:v>
                </c:pt>
                <c:pt idx="3886">
                  <c:v>3898.7439685999998</c:v>
                </c:pt>
                <c:pt idx="3887">
                  <c:v>3899.7372456000003</c:v>
                </c:pt>
                <c:pt idx="3888">
                  <c:v>3900.7589975999999</c:v>
                </c:pt>
                <c:pt idx="3889">
                  <c:v>3901.7501446000006</c:v>
                </c:pt>
                <c:pt idx="3890">
                  <c:v>3902.7500306000002</c:v>
                </c:pt>
                <c:pt idx="3891">
                  <c:v>3903.7497985999998</c:v>
                </c:pt>
                <c:pt idx="3892">
                  <c:v>3904.7497905999999</c:v>
                </c:pt>
                <c:pt idx="3893">
                  <c:v>3905.7653546000001</c:v>
                </c:pt>
                <c:pt idx="3894">
                  <c:v>3906.7782056000005</c:v>
                </c:pt>
                <c:pt idx="3895">
                  <c:v>3907.7786546000007</c:v>
                </c:pt>
                <c:pt idx="3896">
                  <c:v>3908.7780646000001</c:v>
                </c:pt>
                <c:pt idx="3897">
                  <c:v>3909.7882186000006</c:v>
                </c:pt>
                <c:pt idx="3898">
                  <c:v>3910.7879926000005</c:v>
                </c:pt>
                <c:pt idx="3899">
                  <c:v>3911.7875875999998</c:v>
                </c:pt>
                <c:pt idx="3900">
                  <c:v>3912.8034736</c:v>
                </c:pt>
                <c:pt idx="3901">
                  <c:v>3913.8008966000007</c:v>
                </c:pt>
                <c:pt idx="3902">
                  <c:v>3914.8134325999999</c:v>
                </c:pt>
                <c:pt idx="3903">
                  <c:v>3915.8291595999999</c:v>
                </c:pt>
                <c:pt idx="3904">
                  <c:v>3916.8303566000004</c:v>
                </c:pt>
                <c:pt idx="3905">
                  <c:v>3917.8307966000002</c:v>
                </c:pt>
                <c:pt idx="3906">
                  <c:v>3918.8372245999999</c:v>
                </c:pt>
                <c:pt idx="3907">
                  <c:v>3919.8527506</c:v>
                </c:pt>
                <c:pt idx="3908">
                  <c:v>3920.8654646000005</c:v>
                </c:pt>
                <c:pt idx="3909">
                  <c:v>3921.8812836000006</c:v>
                </c:pt>
                <c:pt idx="3910">
                  <c:v>3922.8790165999999</c:v>
                </c:pt>
                <c:pt idx="3911">
                  <c:v>3923.8921196000001</c:v>
                </c:pt>
                <c:pt idx="3912">
                  <c:v>3924.9083656000003</c:v>
                </c:pt>
                <c:pt idx="3913">
                  <c:v>3925.9095046000002</c:v>
                </c:pt>
                <c:pt idx="3914">
                  <c:v>3926.9125746</c:v>
                </c:pt>
                <c:pt idx="3915">
                  <c:v>3927.9105016000003</c:v>
                </c:pt>
                <c:pt idx="3916">
                  <c:v>3928.9117286000001</c:v>
                </c:pt>
                <c:pt idx="3917">
                  <c:v>3929.9121856000002</c:v>
                </c:pt>
                <c:pt idx="3918">
                  <c:v>3930.9152026000002</c:v>
                </c:pt>
                <c:pt idx="3919">
                  <c:v>3931.9068716000002</c:v>
                </c:pt>
                <c:pt idx="3920">
                  <c:v>3932.9164636000005</c:v>
                </c:pt>
                <c:pt idx="3921">
                  <c:v>3933.9161896000005</c:v>
                </c:pt>
                <c:pt idx="3922">
                  <c:v>3934.9162996000005</c:v>
                </c:pt>
                <c:pt idx="3923">
                  <c:v>3935.9160906000006</c:v>
                </c:pt>
                <c:pt idx="3924">
                  <c:v>3936.9149146</c:v>
                </c:pt>
                <c:pt idx="3925">
                  <c:v>3937.9146636000005</c:v>
                </c:pt>
                <c:pt idx="3926">
                  <c:v>3938.9044086000004</c:v>
                </c:pt>
                <c:pt idx="3927">
                  <c:v>3939.9065626000001</c:v>
                </c:pt>
                <c:pt idx="3928">
                  <c:v>3940.9070396000006</c:v>
                </c:pt>
                <c:pt idx="3929">
                  <c:v>3941.9142056000001</c:v>
                </c:pt>
                <c:pt idx="3930">
                  <c:v>3942.9145595999998</c:v>
                </c:pt>
                <c:pt idx="3931">
                  <c:v>3943.9165866000003</c:v>
                </c:pt>
                <c:pt idx="3932">
                  <c:v>3944.9166166000005</c:v>
                </c:pt>
                <c:pt idx="3933">
                  <c:v>3945.9102475999998</c:v>
                </c:pt>
                <c:pt idx="3934">
                  <c:v>3946.9098905999999</c:v>
                </c:pt>
                <c:pt idx="3935">
                  <c:v>3947.9028456000005</c:v>
                </c:pt>
                <c:pt idx="3936">
                  <c:v>3948.9093056000002</c:v>
                </c:pt>
                <c:pt idx="3937">
                  <c:v>3949.9162566000005</c:v>
                </c:pt>
                <c:pt idx="3938">
                  <c:v>3950.9162516000006</c:v>
                </c:pt>
                <c:pt idx="3939">
                  <c:v>3951.9160185999999</c:v>
                </c:pt>
                <c:pt idx="3940">
                  <c:v>3952.9075075999999</c:v>
                </c:pt>
                <c:pt idx="3941">
                  <c:v>3953.9071936</c:v>
                </c:pt>
                <c:pt idx="3942">
                  <c:v>3954.9121696000002</c:v>
                </c:pt>
                <c:pt idx="3943">
                  <c:v>3955.9126686</c:v>
                </c:pt>
                <c:pt idx="3944">
                  <c:v>3956.9122946000007</c:v>
                </c:pt>
                <c:pt idx="3945">
                  <c:v>3957.9121095999999</c:v>
                </c:pt>
                <c:pt idx="3946">
                  <c:v>3958.9132656000002</c:v>
                </c:pt>
                <c:pt idx="3947">
                  <c:v>3959.9130026000003</c:v>
                </c:pt>
                <c:pt idx="3948">
                  <c:v>3960.9127016000002</c:v>
                </c:pt>
                <c:pt idx="3949">
                  <c:v>3961.9282406000002</c:v>
                </c:pt>
                <c:pt idx="3950">
                  <c:v>3962.9194545999999</c:v>
                </c:pt>
                <c:pt idx="3951">
                  <c:v>3963.9352386</c:v>
                </c:pt>
                <c:pt idx="3952">
                  <c:v>3964.9348915999999</c:v>
                </c:pt>
                <c:pt idx="3953">
                  <c:v>3965.9370826000004</c:v>
                </c:pt>
                <c:pt idx="3954">
                  <c:v>3966.9366786000001</c:v>
                </c:pt>
                <c:pt idx="3955">
                  <c:v>3967.9366295999998</c:v>
                </c:pt>
                <c:pt idx="3956">
                  <c:v>3968.9519856000006</c:v>
                </c:pt>
                <c:pt idx="3957">
                  <c:v>3969.9516096000007</c:v>
                </c:pt>
                <c:pt idx="3958">
                  <c:v>3970.9513416</c:v>
                </c:pt>
                <c:pt idx="3959">
                  <c:v>3971.9513426000003</c:v>
                </c:pt>
                <c:pt idx="3960">
                  <c:v>3972.9509986000003</c:v>
                </c:pt>
                <c:pt idx="3961">
                  <c:v>3973.9514636000004</c:v>
                </c:pt>
                <c:pt idx="3962">
                  <c:v>3974.9507056000002</c:v>
                </c:pt>
                <c:pt idx="3963">
                  <c:v>3975.9509856000004</c:v>
                </c:pt>
                <c:pt idx="3964">
                  <c:v>3976.9531076000003</c:v>
                </c:pt>
                <c:pt idx="3965">
                  <c:v>3977.9528986000005</c:v>
                </c:pt>
                <c:pt idx="3966">
                  <c:v>3978.9524935999998</c:v>
                </c:pt>
                <c:pt idx="3967">
                  <c:v>3979.9523776000005</c:v>
                </c:pt>
                <c:pt idx="3968">
                  <c:v>3980.9526836000005</c:v>
                </c:pt>
                <c:pt idx="3969">
                  <c:v>3981.9560866000002</c:v>
                </c:pt>
                <c:pt idx="3970">
                  <c:v>3982.9692806000003</c:v>
                </c:pt>
                <c:pt idx="3971">
                  <c:v>3983.9848436000002</c:v>
                </c:pt>
                <c:pt idx="3972">
                  <c:v>3985.0004416000002</c:v>
                </c:pt>
                <c:pt idx="3973">
                  <c:v>3985.9994866000006</c:v>
                </c:pt>
                <c:pt idx="3974">
                  <c:v>3986.9994145999999</c:v>
                </c:pt>
                <c:pt idx="3975">
                  <c:v>3988.0005156000007</c:v>
                </c:pt>
                <c:pt idx="3976">
                  <c:v>3989.0005256000004</c:v>
                </c:pt>
                <c:pt idx="3977">
                  <c:v>3990.0180586000006</c:v>
                </c:pt>
                <c:pt idx="3978">
                  <c:v>3991.0179056000006</c:v>
                </c:pt>
                <c:pt idx="3979">
                  <c:v>3992.0337496000002</c:v>
                </c:pt>
                <c:pt idx="3980">
                  <c:v>3993.0347566</c:v>
                </c:pt>
                <c:pt idx="3981">
                  <c:v>3994.0294106000001</c:v>
                </c:pt>
                <c:pt idx="3982">
                  <c:v>3995.0360466000002</c:v>
                </c:pt>
                <c:pt idx="3983">
                  <c:v>3996.0514976000004</c:v>
                </c:pt>
                <c:pt idx="3984">
                  <c:v>3997.0534766000001</c:v>
                </c:pt>
                <c:pt idx="3985">
                  <c:v>3998.0690906</c:v>
                </c:pt>
                <c:pt idx="3986">
                  <c:v>3999.0818696000006</c:v>
                </c:pt>
                <c:pt idx="3987">
                  <c:v>4000.0757706000004</c:v>
                </c:pt>
                <c:pt idx="3988">
                  <c:v>4001.0826195999998</c:v>
                </c:pt>
                <c:pt idx="3989">
                  <c:v>4002.0824626000003</c:v>
                </c:pt>
                <c:pt idx="3990">
                  <c:v>4003.0864196000002</c:v>
                </c:pt>
                <c:pt idx="3991">
                  <c:v>4004.1019756000005</c:v>
                </c:pt>
                <c:pt idx="3992">
                  <c:v>4005.1172266000003</c:v>
                </c:pt>
                <c:pt idx="3993">
                  <c:v>4006.1327486</c:v>
                </c:pt>
                <c:pt idx="3994">
                  <c:v>4007.1326746000004</c:v>
                </c:pt>
                <c:pt idx="3995">
                  <c:v>4008.1398256000002</c:v>
                </c:pt>
                <c:pt idx="3996">
                  <c:v>4009.1461776000006</c:v>
                </c:pt>
                <c:pt idx="3997">
                  <c:v>4010.1402085999998</c:v>
                </c:pt>
                <c:pt idx="3998">
                  <c:v>4011.1400526000007</c:v>
                </c:pt>
                <c:pt idx="3999">
                  <c:v>4012.1466696000007</c:v>
                </c:pt>
                <c:pt idx="4000">
                  <c:v>4013.1536996000004</c:v>
                </c:pt>
                <c:pt idx="4001">
                  <c:v>4014.1549466000006</c:v>
                </c:pt>
                <c:pt idx="4002">
                  <c:v>4015.1589246000003</c:v>
                </c:pt>
                <c:pt idx="4003">
                  <c:v>4016.1653996000005</c:v>
                </c:pt>
                <c:pt idx="4004">
                  <c:v>4017.1651695999999</c:v>
                </c:pt>
                <c:pt idx="4005">
                  <c:v>4018.1646126000005</c:v>
                </c:pt>
                <c:pt idx="4006">
                  <c:v>4019.1585696000002</c:v>
                </c:pt>
                <c:pt idx="4007">
                  <c:v>4020.1585326000004</c:v>
                </c:pt>
                <c:pt idx="4008">
                  <c:v>4021.1607236</c:v>
                </c:pt>
                <c:pt idx="4009">
                  <c:v>4022.1603925999998</c:v>
                </c:pt>
                <c:pt idx="4010">
                  <c:v>4023.1601025999998</c:v>
                </c:pt>
                <c:pt idx="4011">
                  <c:v>4024.1602776</c:v>
                </c:pt>
                <c:pt idx="4012">
                  <c:v>4025.1610215999999</c:v>
                </c:pt>
                <c:pt idx="4013">
                  <c:v>4026.1618916000007</c:v>
                </c:pt>
                <c:pt idx="4014">
                  <c:v>4027.1613275999998</c:v>
                </c:pt>
                <c:pt idx="4015">
                  <c:v>4028.1553246000003</c:v>
                </c:pt>
                <c:pt idx="4016">
                  <c:v>4029.1552596000001</c:v>
                </c:pt>
                <c:pt idx="4017">
                  <c:v>4030.1682615999998</c:v>
                </c:pt>
                <c:pt idx="4018">
                  <c:v>4031.1834796000003</c:v>
                </c:pt>
                <c:pt idx="4019">
                  <c:v>4032.1992055999999</c:v>
                </c:pt>
                <c:pt idx="4020">
                  <c:v>4033.2155216000001</c:v>
                </c:pt>
                <c:pt idx="4021">
                  <c:v>4034.2223586</c:v>
                </c:pt>
                <c:pt idx="4022">
                  <c:v>4035.2378466</c:v>
                </c:pt>
                <c:pt idx="4023">
                  <c:v>4036.2536485999999</c:v>
                </c:pt>
                <c:pt idx="4024">
                  <c:v>4037.2533205999998</c:v>
                </c:pt>
                <c:pt idx="4025">
                  <c:v>4038.2530046000002</c:v>
                </c:pt>
                <c:pt idx="4026">
                  <c:v>4039.2690976000004</c:v>
                </c:pt>
                <c:pt idx="4027">
                  <c:v>4040.2845926</c:v>
                </c:pt>
                <c:pt idx="4028">
                  <c:v>4041.2843336000005</c:v>
                </c:pt>
                <c:pt idx="4029">
                  <c:v>4042.2908066</c:v>
                </c:pt>
                <c:pt idx="4030">
                  <c:v>4043.2906976000004</c:v>
                </c:pt>
                <c:pt idx="4031">
                  <c:v>4044.2870646000001</c:v>
                </c:pt>
                <c:pt idx="4032">
                  <c:v>4045.2778236000004</c:v>
                </c:pt>
                <c:pt idx="4033">
                  <c:v>4046.2774286000003</c:v>
                </c:pt>
                <c:pt idx="4034">
                  <c:v>4047.2778456000005</c:v>
                </c:pt>
                <c:pt idx="4035">
                  <c:v>4048.2918026000007</c:v>
                </c:pt>
                <c:pt idx="4036">
                  <c:v>4049.2913876000002</c:v>
                </c:pt>
                <c:pt idx="4037">
                  <c:v>4050.2914936000006</c:v>
                </c:pt>
                <c:pt idx="4038">
                  <c:v>4051.2983676000003</c:v>
                </c:pt>
                <c:pt idx="4039">
                  <c:v>4052.3107135999999</c:v>
                </c:pt>
                <c:pt idx="4040">
                  <c:v>4053.3178066</c:v>
                </c:pt>
                <c:pt idx="4041">
                  <c:v>4054.3278535999998</c:v>
                </c:pt>
                <c:pt idx="4042">
                  <c:v>4055.3276386000007</c:v>
                </c:pt>
                <c:pt idx="4043">
                  <c:v>4056.3272596000006</c:v>
                </c:pt>
                <c:pt idx="4044">
                  <c:v>4057.3370966000002</c:v>
                </c:pt>
                <c:pt idx="4045">
                  <c:v>4058.3276946000005</c:v>
                </c:pt>
                <c:pt idx="4046">
                  <c:v>4059.3348696000003</c:v>
                </c:pt>
                <c:pt idx="4047">
                  <c:v>4060.3420116000007</c:v>
                </c:pt>
                <c:pt idx="4048">
                  <c:v>4061.3575716000005</c:v>
                </c:pt>
                <c:pt idx="4049">
                  <c:v>4062.3576106</c:v>
                </c:pt>
                <c:pt idx="4050">
                  <c:v>4063.3574396000004</c:v>
                </c:pt>
                <c:pt idx="4051">
                  <c:v>4064.3797216000003</c:v>
                </c:pt>
                <c:pt idx="4052">
                  <c:v>4065.3793906000001</c:v>
                </c:pt>
                <c:pt idx="4053">
                  <c:v>4066.3705896000001</c:v>
                </c:pt>
                <c:pt idx="4054">
                  <c:v>4067.3842236</c:v>
                </c:pt>
                <c:pt idx="4055">
                  <c:v>4068.3842416000007</c:v>
                </c:pt>
                <c:pt idx="4056">
                  <c:v>4069.3997906000004</c:v>
                </c:pt>
                <c:pt idx="4057">
                  <c:v>4070.3997896000001</c:v>
                </c:pt>
                <c:pt idx="4058">
                  <c:v>4071.3993256000003</c:v>
                </c:pt>
                <c:pt idx="4059">
                  <c:v>4072.3992066000001</c:v>
                </c:pt>
                <c:pt idx="4060">
                  <c:v>4073.4003436000003</c:v>
                </c:pt>
                <c:pt idx="4061">
                  <c:v>4074.4001286000002</c:v>
                </c:pt>
                <c:pt idx="4062">
                  <c:v>4075.4069156000005</c:v>
                </c:pt>
                <c:pt idx="4063">
                  <c:v>4076.4113826000003</c:v>
                </c:pt>
                <c:pt idx="4064">
                  <c:v>4077.4180796000001</c:v>
                </c:pt>
                <c:pt idx="4065">
                  <c:v>4078.4241286000006</c:v>
                </c:pt>
                <c:pt idx="4066">
                  <c:v>4079.4397865999999</c:v>
                </c:pt>
                <c:pt idx="4067">
                  <c:v>4080.4555196000001</c:v>
                </c:pt>
                <c:pt idx="4068">
                  <c:v>4081.4549416</c:v>
                </c:pt>
                <c:pt idx="4069">
                  <c:v>4082.4548756000004</c:v>
                </c:pt>
                <c:pt idx="4070">
                  <c:v>4083.4557196000005</c:v>
                </c:pt>
                <c:pt idx="4071">
                  <c:v>4084.4589046000001</c:v>
                </c:pt>
                <c:pt idx="4072">
                  <c:v>4085.4558966000004</c:v>
                </c:pt>
                <c:pt idx="4073">
                  <c:v>4086.4559826000004</c:v>
                </c:pt>
                <c:pt idx="4074">
                  <c:v>4087.4713036000003</c:v>
                </c:pt>
                <c:pt idx="4075">
                  <c:v>4088.4871186</c:v>
                </c:pt>
                <c:pt idx="4076">
                  <c:v>4089.4870885999999</c:v>
                </c:pt>
                <c:pt idx="4077">
                  <c:v>4090.4870976000002</c:v>
                </c:pt>
                <c:pt idx="4078">
                  <c:v>4091.5027375999998</c:v>
                </c:pt>
                <c:pt idx="4079">
                  <c:v>4092.5030895999998</c:v>
                </c:pt>
                <c:pt idx="4080">
                  <c:v>4093.5092996000003</c:v>
                </c:pt>
                <c:pt idx="4081">
                  <c:v>4094.5009885999998</c:v>
                </c:pt>
                <c:pt idx="4082">
                  <c:v>4095.5012436000006</c:v>
                </c:pt>
                <c:pt idx="4083">
                  <c:v>4096.5166236000005</c:v>
                </c:pt>
                <c:pt idx="4084">
                  <c:v>4097.5325526000006</c:v>
                </c:pt>
                <c:pt idx="4085">
                  <c:v>4098.5393626000005</c:v>
                </c:pt>
                <c:pt idx="4086">
                  <c:v>4099.5388456000001</c:v>
                </c:pt>
                <c:pt idx="4087">
                  <c:v>4100.5415856</c:v>
                </c:pt>
                <c:pt idx="4088">
                  <c:v>4101.5414375999999</c:v>
                </c:pt>
                <c:pt idx="4089">
                  <c:v>4102.5408846</c:v>
                </c:pt>
                <c:pt idx="4090">
                  <c:v>4103.5411546000005</c:v>
                </c:pt>
                <c:pt idx="4091">
                  <c:v>4104.5413686000002</c:v>
                </c:pt>
                <c:pt idx="4092">
                  <c:v>4105.5410965999999</c:v>
                </c:pt>
                <c:pt idx="4093">
                  <c:v>4106.5409405999999</c:v>
                </c:pt>
                <c:pt idx="4094">
                  <c:v>4107.5411285999999</c:v>
                </c:pt>
                <c:pt idx="4095">
                  <c:v>4108.5403586000002</c:v>
                </c:pt>
                <c:pt idx="4096">
                  <c:v>4109.5311526000005</c:v>
                </c:pt>
                <c:pt idx="4097">
                  <c:v>4110.5311396000006</c:v>
                </c:pt>
                <c:pt idx="4098">
                  <c:v>4111.5330926000006</c:v>
                </c:pt>
                <c:pt idx="4099">
                  <c:v>4112.5327006000007</c:v>
                </c:pt>
                <c:pt idx="4100">
                  <c:v>4113.5273856000003</c:v>
                </c:pt>
                <c:pt idx="4101">
                  <c:v>4114.5270366000004</c:v>
                </c:pt>
                <c:pt idx="4102">
                  <c:v>4115.5337896000001</c:v>
                </c:pt>
                <c:pt idx="4103">
                  <c:v>4116.5345396000002</c:v>
                </c:pt>
                <c:pt idx="4104">
                  <c:v>4117.5392446000005</c:v>
                </c:pt>
                <c:pt idx="4105">
                  <c:v>4118.5393246000003</c:v>
                </c:pt>
                <c:pt idx="4106">
                  <c:v>4119.5396775999998</c:v>
                </c:pt>
                <c:pt idx="4107">
                  <c:v>4120.5316745999999</c:v>
                </c:pt>
                <c:pt idx="4108">
                  <c:v>4121.5383425999999</c:v>
                </c:pt>
                <c:pt idx="4109">
                  <c:v>4122.5383345999999</c:v>
                </c:pt>
                <c:pt idx="4110">
                  <c:v>4123.5508375999998</c:v>
                </c:pt>
                <c:pt idx="4111">
                  <c:v>4124.5610385999998</c:v>
                </c:pt>
                <c:pt idx="4112">
                  <c:v>4125.5609576000006</c:v>
                </c:pt>
                <c:pt idx="4113">
                  <c:v>4126.5701446000003</c:v>
                </c:pt>
                <c:pt idx="4114">
                  <c:v>4127.5828656000003</c:v>
                </c:pt>
                <c:pt idx="4115">
                  <c:v>4128.5827456000006</c:v>
                </c:pt>
                <c:pt idx="4116">
                  <c:v>4129.5795386</c:v>
                </c:pt>
                <c:pt idx="4117">
                  <c:v>4130.5795556000003</c:v>
                </c:pt>
                <c:pt idx="4118">
                  <c:v>4131.5808856000003</c:v>
                </c:pt>
                <c:pt idx="4119">
                  <c:v>4132.5875506000002</c:v>
                </c:pt>
                <c:pt idx="4120">
                  <c:v>4133.5872915999998</c:v>
                </c:pt>
                <c:pt idx="4121">
                  <c:v>4134.6000045999999</c:v>
                </c:pt>
                <c:pt idx="4122">
                  <c:v>4135.6194616000002</c:v>
                </c:pt>
                <c:pt idx="4123">
                  <c:v>4136.6353165999999</c:v>
                </c:pt>
                <c:pt idx="4124">
                  <c:v>4137.6348756000007</c:v>
                </c:pt>
                <c:pt idx="4125">
                  <c:v>4138.6418466000005</c:v>
                </c:pt>
                <c:pt idx="4126">
                  <c:v>4139.6514735999999</c:v>
                </c:pt>
                <c:pt idx="4127">
                  <c:v>4140.6584155999999</c:v>
                </c:pt>
                <c:pt idx="4128">
                  <c:v>4141.6581426000002</c:v>
                </c:pt>
                <c:pt idx="4129">
                  <c:v>4142.6578896000001</c:v>
                </c:pt>
                <c:pt idx="4130">
                  <c:v>4143.6577026000004</c:v>
                </c:pt>
                <c:pt idx="4131">
                  <c:v>4144.6587426000006</c:v>
                </c:pt>
                <c:pt idx="4132">
                  <c:v>4145.6583436000001</c:v>
                </c:pt>
                <c:pt idx="4133">
                  <c:v>4146.6586625999998</c:v>
                </c:pt>
                <c:pt idx="4134">
                  <c:v>4147.6586566000005</c:v>
                </c:pt>
                <c:pt idx="4135">
                  <c:v>4148.6587966000006</c:v>
                </c:pt>
                <c:pt idx="4136">
                  <c:v>4149.6587725999998</c:v>
                </c:pt>
                <c:pt idx="4137">
                  <c:v>4150.6590366</c:v>
                </c:pt>
                <c:pt idx="4138">
                  <c:v>4151.6592016000004</c:v>
                </c:pt>
                <c:pt idx="4139">
                  <c:v>4152.6593416000005</c:v>
                </c:pt>
                <c:pt idx="4140">
                  <c:v>4153.6594845999998</c:v>
                </c:pt>
                <c:pt idx="4141">
                  <c:v>4154.6660406000001</c:v>
                </c:pt>
                <c:pt idx="4142">
                  <c:v>4155.6658385999999</c:v>
                </c:pt>
                <c:pt idx="4143">
                  <c:v>4156.6592676</c:v>
                </c:pt>
                <c:pt idx="4144">
                  <c:v>4157.6656475999998</c:v>
                </c:pt>
                <c:pt idx="4145">
                  <c:v>4158.6664656000003</c:v>
                </c:pt>
                <c:pt idx="4146">
                  <c:v>4159.6611086000003</c:v>
                </c:pt>
                <c:pt idx="4147">
                  <c:v>4160.6605636000004</c:v>
                </c:pt>
                <c:pt idx="4148">
                  <c:v>4161.6608346000003</c:v>
                </c:pt>
                <c:pt idx="4149">
                  <c:v>4162.6548596000002</c:v>
                </c:pt>
                <c:pt idx="4150">
                  <c:v>4163.6545346000003</c:v>
                </c:pt>
                <c:pt idx="4151">
                  <c:v>4164.6543006000002</c:v>
                </c:pt>
                <c:pt idx="4152">
                  <c:v>4165.6618486000007</c:v>
                </c:pt>
                <c:pt idx="4153">
                  <c:v>4166.6616416000006</c:v>
                </c:pt>
                <c:pt idx="4154">
                  <c:v>4167.6530286000007</c:v>
                </c:pt>
                <c:pt idx="4155">
                  <c:v>4168.6529276000001</c:v>
                </c:pt>
                <c:pt idx="4156">
                  <c:v>4169.6613005999998</c:v>
                </c:pt>
                <c:pt idx="4157">
                  <c:v>4170.6629566000001</c:v>
                </c:pt>
                <c:pt idx="4158">
                  <c:v>4171.6585406000004</c:v>
                </c:pt>
                <c:pt idx="4159">
                  <c:v>4172.6581636000001</c:v>
                </c:pt>
                <c:pt idx="4160">
                  <c:v>4173.6580856</c:v>
                </c:pt>
                <c:pt idx="4161">
                  <c:v>4174.6577186000004</c:v>
                </c:pt>
                <c:pt idx="4162">
                  <c:v>4175.6583176000004</c:v>
                </c:pt>
                <c:pt idx="4163">
                  <c:v>4176.6584635999998</c:v>
                </c:pt>
                <c:pt idx="4164">
                  <c:v>4177.6587046000004</c:v>
                </c:pt>
                <c:pt idx="4165">
                  <c:v>4178.6583676</c:v>
                </c:pt>
                <c:pt idx="4166">
                  <c:v>4179.6556436000001</c:v>
                </c:pt>
                <c:pt idx="4167">
                  <c:v>4180.6612966000002</c:v>
                </c:pt>
                <c:pt idx="4168">
                  <c:v>4181.6610656000003</c:v>
                </c:pt>
                <c:pt idx="4169">
                  <c:v>4182.6611876000006</c:v>
                </c:pt>
                <c:pt idx="4170">
                  <c:v>4183.6606606000005</c:v>
                </c:pt>
                <c:pt idx="4171">
                  <c:v>4184.6605416000002</c:v>
                </c:pt>
                <c:pt idx="4172">
                  <c:v>4185.6602216000001</c:v>
                </c:pt>
                <c:pt idx="4173">
                  <c:v>4186.6598726000002</c:v>
                </c:pt>
                <c:pt idx="4174">
                  <c:v>4187.6600886000006</c:v>
                </c:pt>
                <c:pt idx="4175">
                  <c:v>4188.6603676000004</c:v>
                </c:pt>
                <c:pt idx="4176">
                  <c:v>4189.6545186000003</c:v>
                </c:pt>
                <c:pt idx="4177">
                  <c:v>4190.6543236000007</c:v>
                </c:pt>
                <c:pt idx="4178">
                  <c:v>4191.6651486000001</c:v>
                </c:pt>
                <c:pt idx="4179">
                  <c:v>4192.6782566000002</c:v>
                </c:pt>
                <c:pt idx="4180">
                  <c:v>4193.6770655999999</c:v>
                </c:pt>
                <c:pt idx="4181">
                  <c:v>4194.6765955999999</c:v>
                </c:pt>
                <c:pt idx="4182">
                  <c:v>4195.6762915999998</c:v>
                </c:pt>
                <c:pt idx="4183">
                  <c:v>4196.6766256000001</c:v>
                </c:pt>
                <c:pt idx="4184">
                  <c:v>4197.6861706</c:v>
                </c:pt>
                <c:pt idx="4185">
                  <c:v>4198.7016496000006</c:v>
                </c:pt>
                <c:pt idx="4186">
                  <c:v>4199.7240516000002</c:v>
                </c:pt>
                <c:pt idx="4187">
                  <c:v>4200.7393816000003</c:v>
                </c:pt>
                <c:pt idx="4188">
                  <c:v>4201.7549135999998</c:v>
                </c:pt>
                <c:pt idx="4189">
                  <c:v>4202.7499726000005</c:v>
                </c:pt>
                <c:pt idx="4190">
                  <c:v>4203.7498566000004</c:v>
                </c:pt>
                <c:pt idx="4191">
                  <c:v>4204.7564146000004</c:v>
                </c:pt>
                <c:pt idx="4192">
                  <c:v>4205.7503986000002</c:v>
                </c:pt>
                <c:pt idx="4193">
                  <c:v>4206.7566545999998</c:v>
                </c:pt>
                <c:pt idx="4194">
                  <c:v>4207.7578635999998</c:v>
                </c:pt>
                <c:pt idx="4195">
                  <c:v>4208.7518226000002</c:v>
                </c:pt>
                <c:pt idx="4196">
                  <c:v>4209.7523006000001</c:v>
                </c:pt>
                <c:pt idx="4197">
                  <c:v>4210.7525486000004</c:v>
                </c:pt>
                <c:pt idx="4198">
                  <c:v>4211.7531016000003</c:v>
                </c:pt>
                <c:pt idx="4199">
                  <c:v>4212.7525696000002</c:v>
                </c:pt>
                <c:pt idx="4200">
                  <c:v>4213.7527835999999</c:v>
                </c:pt>
                <c:pt idx="4201">
                  <c:v>4214.7526046000003</c:v>
                </c:pt>
                <c:pt idx="4202">
                  <c:v>4215.7534546000006</c:v>
                </c:pt>
                <c:pt idx="4203">
                  <c:v>4216.7530145999999</c:v>
                </c:pt>
                <c:pt idx="4204">
                  <c:v>4217.7596596000003</c:v>
                </c:pt>
                <c:pt idx="4205">
                  <c:v>4218.7595366000005</c:v>
                </c:pt>
                <c:pt idx="4206">
                  <c:v>4219.7596356000004</c:v>
                </c:pt>
                <c:pt idx="4207">
                  <c:v>4220.7507986000001</c:v>
                </c:pt>
                <c:pt idx="4208">
                  <c:v>4221.7505216</c:v>
                </c:pt>
                <c:pt idx="4209">
                  <c:v>4222.7663866000003</c:v>
                </c:pt>
                <c:pt idx="4210">
                  <c:v>4223.7661646000006</c:v>
                </c:pt>
                <c:pt idx="4211">
                  <c:v>4224.7724766000001</c:v>
                </c:pt>
                <c:pt idx="4212">
                  <c:v>4225.7793826000006</c:v>
                </c:pt>
                <c:pt idx="4213">
                  <c:v>4226.7789466000004</c:v>
                </c:pt>
                <c:pt idx="4214">
                  <c:v>4227.7790696000002</c:v>
                </c:pt>
                <c:pt idx="4215">
                  <c:v>4228.7856546000003</c:v>
                </c:pt>
                <c:pt idx="4216">
                  <c:v>4229.7856116000003</c:v>
                </c:pt>
                <c:pt idx="4217">
                  <c:v>4230.7856535999999</c:v>
                </c:pt>
                <c:pt idx="4218">
                  <c:v>4231.7772856000001</c:v>
                </c:pt>
                <c:pt idx="4219">
                  <c:v>4232.7771386000004</c:v>
                </c:pt>
                <c:pt idx="4220">
                  <c:v>4233.7922776000005</c:v>
                </c:pt>
                <c:pt idx="4221">
                  <c:v>4234.7836716000002</c:v>
                </c:pt>
                <c:pt idx="4222">
                  <c:v>4235.7901836000001</c:v>
                </c:pt>
                <c:pt idx="4223">
                  <c:v>4236.7899586000003</c:v>
                </c:pt>
                <c:pt idx="4224">
                  <c:v>4237.7894706000006</c:v>
                </c:pt>
                <c:pt idx="4225">
                  <c:v>4238.7900055999999</c:v>
                </c:pt>
                <c:pt idx="4226">
                  <c:v>4239.7839125999999</c:v>
                </c:pt>
                <c:pt idx="4227">
                  <c:v>4240.7780436000003</c:v>
                </c:pt>
                <c:pt idx="4228">
                  <c:v>4241.7781116000006</c:v>
                </c:pt>
                <c:pt idx="4229">
                  <c:v>4242.8003005999999</c:v>
                </c:pt>
                <c:pt idx="4230">
                  <c:v>4243.8158116000004</c:v>
                </c:pt>
                <c:pt idx="4231">
                  <c:v>4244.8319626000002</c:v>
                </c:pt>
                <c:pt idx="4232">
                  <c:v>4245.8385785999999</c:v>
                </c:pt>
                <c:pt idx="4233">
                  <c:v>4246.8300556000004</c:v>
                </c:pt>
                <c:pt idx="4234">
                  <c:v>4247.8326625999998</c:v>
                </c:pt>
                <c:pt idx="4235">
                  <c:v>4248.8286806000006</c:v>
                </c:pt>
                <c:pt idx="4236">
                  <c:v>4249.8284386000005</c:v>
                </c:pt>
                <c:pt idx="4237">
                  <c:v>4250.8288896000004</c:v>
                </c:pt>
                <c:pt idx="4238">
                  <c:v>4251.8384726000004</c:v>
                </c:pt>
                <c:pt idx="4239">
                  <c:v>4252.8294605999999</c:v>
                </c:pt>
                <c:pt idx="4240">
                  <c:v>4253.8363835999999</c:v>
                </c:pt>
                <c:pt idx="4241">
                  <c:v>4254.8363165999999</c:v>
                </c:pt>
                <c:pt idx="4242">
                  <c:v>4255.8269796000004</c:v>
                </c:pt>
                <c:pt idx="4243">
                  <c:v>4256.8242146000002</c:v>
                </c:pt>
                <c:pt idx="4244">
                  <c:v>4257.8518296000002</c:v>
                </c:pt>
                <c:pt idx="4245">
                  <c:v>4258.8674136</c:v>
                </c:pt>
                <c:pt idx="4246">
                  <c:v>4259.8830026000005</c:v>
                </c:pt>
                <c:pt idx="4247">
                  <c:v>4260.8767016000002</c:v>
                </c:pt>
                <c:pt idx="4248">
                  <c:v>4261.8829666000001</c:v>
                </c:pt>
                <c:pt idx="4249">
                  <c:v>4262.8826135999998</c:v>
                </c:pt>
                <c:pt idx="4250">
                  <c:v>4263.8735606</c:v>
                </c:pt>
                <c:pt idx="4251">
                  <c:v>4264.8889135999998</c:v>
                </c:pt>
                <c:pt idx="4252">
                  <c:v>4265.8901506000002</c:v>
                </c:pt>
                <c:pt idx="4253">
                  <c:v>4266.8908885999999</c:v>
                </c:pt>
                <c:pt idx="4254">
                  <c:v>4267.9041776000004</c:v>
                </c:pt>
                <c:pt idx="4255">
                  <c:v>4268.9150616000006</c:v>
                </c:pt>
                <c:pt idx="4256">
                  <c:v>4269.9151046000006</c:v>
                </c:pt>
                <c:pt idx="4257">
                  <c:v>4270.9152306000005</c:v>
                </c:pt>
                <c:pt idx="4258">
                  <c:v>4271.9159586000005</c:v>
                </c:pt>
                <c:pt idx="4259">
                  <c:v>4272.9155725999999</c:v>
                </c:pt>
                <c:pt idx="4260">
                  <c:v>4273.9222516</c:v>
                </c:pt>
                <c:pt idx="4261">
                  <c:v>4274.9253896</c:v>
                </c:pt>
                <c:pt idx="4262">
                  <c:v>4275.9478346000005</c:v>
                </c:pt>
                <c:pt idx="4263">
                  <c:v>4276.9545986000003</c:v>
                </c:pt>
                <c:pt idx="4264">
                  <c:v>4277.9610796000006</c:v>
                </c:pt>
                <c:pt idx="4265">
                  <c:v>4278.9611706000005</c:v>
                </c:pt>
                <c:pt idx="4266">
                  <c:v>4279.9614356000002</c:v>
                </c:pt>
                <c:pt idx="4267">
                  <c:v>4280.9634726000004</c:v>
                </c:pt>
                <c:pt idx="4268">
                  <c:v>4281.9492455999998</c:v>
                </c:pt>
                <c:pt idx="4269">
                  <c:v>4282.9510236000006</c:v>
                </c:pt>
                <c:pt idx="4270">
                  <c:v>4283.9529186</c:v>
                </c:pt>
                <c:pt idx="4271">
                  <c:v>4284.9529646000001</c:v>
                </c:pt>
                <c:pt idx="4272">
                  <c:v>4285.9653755999998</c:v>
                </c:pt>
                <c:pt idx="4273">
                  <c:v>4286.9647955999999</c:v>
                </c:pt>
                <c:pt idx="4274">
                  <c:v>4287.9803806</c:v>
                </c:pt>
                <c:pt idx="4275">
                  <c:v>4288.9970656000005</c:v>
                </c:pt>
                <c:pt idx="4276">
                  <c:v>4290.0123846000006</c:v>
                </c:pt>
                <c:pt idx="4277">
                  <c:v>4291.0120385999999</c:v>
                </c:pt>
                <c:pt idx="4278">
                  <c:v>4292.0275596000001</c:v>
                </c:pt>
                <c:pt idx="4279">
                  <c:v>4293.0298905999998</c:v>
                </c:pt>
                <c:pt idx="4280">
                  <c:v>4294.0299616000002</c:v>
                </c:pt>
                <c:pt idx="4281">
                  <c:v>4295.0297896000002</c:v>
                </c:pt>
                <c:pt idx="4282">
                  <c:v>4296.0294436000004</c:v>
                </c:pt>
                <c:pt idx="4283">
                  <c:v>4297.0361635999998</c:v>
                </c:pt>
                <c:pt idx="4284">
                  <c:v>4298.0432455999999</c:v>
                </c:pt>
                <c:pt idx="4285">
                  <c:v>4299.0653406000001</c:v>
                </c:pt>
                <c:pt idx="4286">
                  <c:v>4300.0807136000003</c:v>
                </c:pt>
                <c:pt idx="4287">
                  <c:v>4301.0871046000002</c:v>
                </c:pt>
                <c:pt idx="4288">
                  <c:v>4302.0868246</c:v>
                </c:pt>
                <c:pt idx="4289">
                  <c:v>4303.0866046000001</c:v>
                </c:pt>
                <c:pt idx="4290">
                  <c:v>4304.0861506000001</c:v>
                </c:pt>
                <c:pt idx="4291">
                  <c:v>4305.1014706000005</c:v>
                </c:pt>
                <c:pt idx="4292">
                  <c:v>4306.1198816000006</c:v>
                </c:pt>
                <c:pt idx="4293">
                  <c:v>4307.1203196000006</c:v>
                </c:pt>
                <c:pt idx="4294">
                  <c:v>4308.1355886000001</c:v>
                </c:pt>
                <c:pt idx="4295">
                  <c:v>4309.1360696000002</c:v>
                </c:pt>
                <c:pt idx="4296">
                  <c:v>4310.1514465999999</c:v>
                </c:pt>
                <c:pt idx="4297">
                  <c:v>4311.1523596000006</c:v>
                </c:pt>
                <c:pt idx="4298">
                  <c:v>4312.1531116000006</c:v>
                </c:pt>
                <c:pt idx="4299">
                  <c:v>4313.1525596000001</c:v>
                </c:pt>
                <c:pt idx="4300">
                  <c:v>4314.1684246000004</c:v>
                </c:pt>
                <c:pt idx="4301">
                  <c:v>4315.1838406000006</c:v>
                </c:pt>
                <c:pt idx="4302">
                  <c:v>4316.1836985999998</c:v>
                </c:pt>
                <c:pt idx="4303">
                  <c:v>4317.1832036000005</c:v>
                </c:pt>
                <c:pt idx="4304">
                  <c:v>4318.1987366000003</c:v>
                </c:pt>
                <c:pt idx="4305">
                  <c:v>4319.2059186000006</c:v>
                </c:pt>
                <c:pt idx="4306">
                  <c:v>4320.2000526000002</c:v>
                </c:pt>
                <c:pt idx="4307">
                  <c:v>4321.1999186000003</c:v>
                </c:pt>
                <c:pt idx="4308">
                  <c:v>4322.1994255999998</c:v>
                </c:pt>
                <c:pt idx="4309">
                  <c:v>4323.2157735999999</c:v>
                </c:pt>
                <c:pt idx="4310">
                  <c:v>4324.2227075999999</c:v>
                </c:pt>
                <c:pt idx="4311">
                  <c:v>4325.2208406</c:v>
                </c:pt>
                <c:pt idx="4312">
                  <c:v>4326.2216666000004</c:v>
                </c:pt>
                <c:pt idx="4313">
                  <c:v>4327.2228426000001</c:v>
                </c:pt>
                <c:pt idx="4314">
                  <c:v>4328.2155726000001</c:v>
                </c:pt>
                <c:pt idx="4315">
                  <c:v>4329.2312496000004</c:v>
                </c:pt>
                <c:pt idx="4316">
                  <c:v>4330.2467556000001</c:v>
                </c:pt>
                <c:pt idx="4317">
                  <c:v>4331.2472416000001</c:v>
                </c:pt>
                <c:pt idx="4318">
                  <c:v>4332.2474356000002</c:v>
                </c:pt>
                <c:pt idx="4319">
                  <c:v>4333.2634226</c:v>
                </c:pt>
                <c:pt idx="4320">
                  <c:v>4334.2693766000002</c:v>
                </c:pt>
                <c:pt idx="4321">
                  <c:v>4335.2691536000002</c:v>
                </c:pt>
                <c:pt idx="4322">
                  <c:v>4336.2691916000003</c:v>
                </c:pt>
                <c:pt idx="4323">
                  <c:v>4337.2697746000003</c:v>
                </c:pt>
                <c:pt idx="4324">
                  <c:v>4338.2853436000005</c:v>
                </c:pt>
                <c:pt idx="4325">
                  <c:v>4339.2920976000005</c:v>
                </c:pt>
                <c:pt idx="4326">
                  <c:v>4340.2923396000006</c:v>
                </c:pt>
                <c:pt idx="4327">
                  <c:v>4341.2898206</c:v>
                </c:pt>
                <c:pt idx="4328">
                  <c:v>4342.2895945999999</c:v>
                </c:pt>
                <c:pt idx="4329">
                  <c:v>4343.2807816000004</c:v>
                </c:pt>
                <c:pt idx="4330">
                  <c:v>4344.2810606000003</c:v>
                </c:pt>
                <c:pt idx="4331">
                  <c:v>4345.2808216000003</c:v>
                </c:pt>
                <c:pt idx="4332">
                  <c:v>4346.2807896000004</c:v>
                </c:pt>
                <c:pt idx="4333">
                  <c:v>4347.2810725999998</c:v>
                </c:pt>
                <c:pt idx="4334">
                  <c:v>4348.2966766</c:v>
                </c:pt>
                <c:pt idx="4335">
                  <c:v>4349.3189146000004</c:v>
                </c:pt>
                <c:pt idx="4336">
                  <c:v>4350.3343976000006</c:v>
                </c:pt>
                <c:pt idx="4337">
                  <c:v>4351.3340936000004</c:v>
                </c:pt>
                <c:pt idx="4338">
                  <c:v>4352.3347766000006</c:v>
                </c:pt>
                <c:pt idx="4339">
                  <c:v>4353.3255245999999</c:v>
                </c:pt>
                <c:pt idx="4340">
                  <c:v>4354.3252816000004</c:v>
                </c:pt>
                <c:pt idx="4341">
                  <c:v>4355.3319916</c:v>
                </c:pt>
                <c:pt idx="4342">
                  <c:v>4356.3474296000004</c:v>
                </c:pt>
                <c:pt idx="4343">
                  <c:v>4357.3630086000003</c:v>
                </c:pt>
                <c:pt idx="4344">
                  <c:v>4358.3651386000001</c:v>
                </c:pt>
                <c:pt idx="4345">
                  <c:v>4359.3688016000006</c:v>
                </c:pt>
                <c:pt idx="4346">
                  <c:v>4360.3695686000001</c:v>
                </c:pt>
                <c:pt idx="4347">
                  <c:v>4361.3569275999998</c:v>
                </c:pt>
                <c:pt idx="4348">
                  <c:v>4362.3570096000003</c:v>
                </c:pt>
                <c:pt idx="4349">
                  <c:v>4363.3726236000002</c:v>
                </c:pt>
                <c:pt idx="4350">
                  <c:v>4364.3884595999998</c:v>
                </c:pt>
                <c:pt idx="4351">
                  <c:v>4365.4041355999998</c:v>
                </c:pt>
                <c:pt idx="4352">
                  <c:v>4366.4043086000001</c:v>
                </c:pt>
                <c:pt idx="4353">
                  <c:v>4367.4054026000003</c:v>
                </c:pt>
                <c:pt idx="4354">
                  <c:v>4368.4125596000003</c:v>
                </c:pt>
                <c:pt idx="4355">
                  <c:v>4369.4118636000003</c:v>
                </c:pt>
                <c:pt idx="4356">
                  <c:v>4370.4121906</c:v>
                </c:pt>
                <c:pt idx="4357">
                  <c:v>4371.4122266000004</c:v>
                </c:pt>
                <c:pt idx="4358">
                  <c:v>4372.4125146000006</c:v>
                </c:pt>
                <c:pt idx="4359">
                  <c:v>4373.4122355999998</c:v>
                </c:pt>
                <c:pt idx="4360">
                  <c:v>4374.4090406000005</c:v>
                </c:pt>
                <c:pt idx="4361">
                  <c:v>4375.4091835999998</c:v>
                </c:pt>
                <c:pt idx="4362">
                  <c:v>4376.4090186000003</c:v>
                </c:pt>
                <c:pt idx="4363">
                  <c:v>4377.4087165999999</c:v>
                </c:pt>
                <c:pt idx="4364">
                  <c:v>4378.4062166000003</c:v>
                </c:pt>
                <c:pt idx="4365">
                  <c:v>4379.4057146000005</c:v>
                </c:pt>
                <c:pt idx="4366">
                  <c:v>4380.4055245999998</c:v>
                </c:pt>
                <c:pt idx="4367">
                  <c:v>4381.4049955999999</c:v>
                </c:pt>
                <c:pt idx="4368">
                  <c:v>4382.4204696000006</c:v>
                </c:pt>
                <c:pt idx="4369">
                  <c:v>4383.4347435999998</c:v>
                </c:pt>
                <c:pt idx="4370">
                  <c:v>4384.4596046000006</c:v>
                </c:pt>
                <c:pt idx="4371">
                  <c:v>4385.4574395999998</c:v>
                </c:pt>
                <c:pt idx="4372">
                  <c:v>4386.4582846000003</c:v>
                </c:pt>
                <c:pt idx="4373">
                  <c:v>4387.4591375999998</c:v>
                </c:pt>
                <c:pt idx="4374">
                  <c:v>4388.4601416000005</c:v>
                </c:pt>
                <c:pt idx="4375">
                  <c:v>4389.4598666000002</c:v>
                </c:pt>
                <c:pt idx="4376">
                  <c:v>4390.4595616000006</c:v>
                </c:pt>
                <c:pt idx="4377">
                  <c:v>4391.4606406000003</c:v>
                </c:pt>
                <c:pt idx="4378">
                  <c:v>4392.4601616</c:v>
                </c:pt>
                <c:pt idx="4379">
                  <c:v>4393.4553016</c:v>
                </c:pt>
                <c:pt idx="4380">
                  <c:v>4394.4546055999999</c:v>
                </c:pt>
                <c:pt idx="4381">
                  <c:v>4395.4518556000003</c:v>
                </c:pt>
                <c:pt idx="4382">
                  <c:v>4396.4520326000002</c:v>
                </c:pt>
                <c:pt idx="4383">
                  <c:v>4397.4655536</c:v>
                </c:pt>
                <c:pt idx="4384">
                  <c:v>4398.4652536000003</c:v>
                </c:pt>
                <c:pt idx="4385">
                  <c:v>4399.4653165999998</c:v>
                </c:pt>
                <c:pt idx="4386">
                  <c:v>4400.4658245999999</c:v>
                </c:pt>
                <c:pt idx="4387">
                  <c:v>4401.4814895999998</c:v>
                </c:pt>
                <c:pt idx="4388">
                  <c:v>4402.4810336</c:v>
                </c:pt>
                <c:pt idx="4389">
                  <c:v>4403.4959746000004</c:v>
                </c:pt>
                <c:pt idx="4390">
                  <c:v>4404.5066406000005</c:v>
                </c:pt>
                <c:pt idx="4391">
                  <c:v>4405.5066006000006</c:v>
                </c:pt>
                <c:pt idx="4392">
                  <c:v>4406.5065836000003</c:v>
                </c:pt>
                <c:pt idx="4393">
                  <c:v>4407.5063055999999</c:v>
                </c:pt>
                <c:pt idx="4394">
                  <c:v>4408.5121796000003</c:v>
                </c:pt>
                <c:pt idx="4395">
                  <c:v>4409.5232316000001</c:v>
                </c:pt>
                <c:pt idx="4396">
                  <c:v>4410.5230146000004</c:v>
                </c:pt>
                <c:pt idx="4397">
                  <c:v>4411.5388736000004</c:v>
                </c:pt>
                <c:pt idx="4398">
                  <c:v>4412.5388366000006</c:v>
                </c:pt>
                <c:pt idx="4399">
                  <c:v>4413.5541205999998</c:v>
                </c:pt>
                <c:pt idx="4400">
                  <c:v>4414.5704466000007</c:v>
                </c:pt>
                <c:pt idx="4401">
                  <c:v>4415.5860016000006</c:v>
                </c:pt>
                <c:pt idx="4402">
                  <c:v>4416.5864105999999</c:v>
                </c:pt>
                <c:pt idx="4403">
                  <c:v>4417.5990406000001</c:v>
                </c:pt>
                <c:pt idx="4404">
                  <c:v>4418.6178266000006</c:v>
                </c:pt>
                <c:pt idx="4405">
                  <c:v>4419.6180106000002</c:v>
                </c:pt>
                <c:pt idx="4406">
                  <c:v>4420.6210566</c:v>
                </c:pt>
                <c:pt idx="4407">
                  <c:v>4421.6280746000002</c:v>
                </c:pt>
                <c:pt idx="4408">
                  <c:v>4422.6279616000002</c:v>
                </c:pt>
                <c:pt idx="4409">
                  <c:v>4423.6283395999999</c:v>
                </c:pt>
                <c:pt idx="4410">
                  <c:v>4424.6222506000004</c:v>
                </c:pt>
                <c:pt idx="4411">
                  <c:v>4425.6497565999998</c:v>
                </c:pt>
                <c:pt idx="4412">
                  <c:v>4426.6663396000004</c:v>
                </c:pt>
                <c:pt idx="4413">
                  <c:v>4427.6612255999999</c:v>
                </c:pt>
                <c:pt idx="4414">
                  <c:v>4428.6610636000005</c:v>
                </c:pt>
                <c:pt idx="4415">
                  <c:v>4429.6701856</c:v>
                </c:pt>
                <c:pt idx="4416">
                  <c:v>4430.6697976000005</c:v>
                </c:pt>
                <c:pt idx="4417">
                  <c:v>4431.6849775999999</c:v>
                </c:pt>
                <c:pt idx="4418">
                  <c:v>4432.6846206</c:v>
                </c:pt>
                <c:pt idx="4419">
                  <c:v>4433.7097045999999</c:v>
                </c:pt>
                <c:pt idx="4420">
                  <c:v>4434.7100025999998</c:v>
                </c:pt>
                <c:pt idx="4421">
                  <c:v>4435.7103756000006</c:v>
                </c:pt>
                <c:pt idx="4422">
                  <c:v>4436.7048556</c:v>
                </c:pt>
                <c:pt idx="4423">
                  <c:v>4437.7053646000004</c:v>
                </c:pt>
                <c:pt idx="4424">
                  <c:v>4438.7200656000005</c:v>
                </c:pt>
                <c:pt idx="4425">
                  <c:v>4439.7356675999999</c:v>
                </c:pt>
                <c:pt idx="4426">
                  <c:v>4440.7584746000002</c:v>
                </c:pt>
                <c:pt idx="4427">
                  <c:v>4441.7466316</c:v>
                </c:pt>
                <c:pt idx="4428">
                  <c:v>4442.7466436000004</c:v>
                </c:pt>
                <c:pt idx="4429">
                  <c:v>4443.7532116000002</c:v>
                </c:pt>
                <c:pt idx="4430">
                  <c:v>4444.7537665999998</c:v>
                </c:pt>
                <c:pt idx="4431">
                  <c:v>4445.7609265999999</c:v>
                </c:pt>
                <c:pt idx="4432">
                  <c:v>4446.7766476000006</c:v>
                </c:pt>
                <c:pt idx="4433">
                  <c:v>4447.7707885999998</c:v>
                </c:pt>
                <c:pt idx="4434">
                  <c:v>4448.7705746000001</c:v>
                </c:pt>
                <c:pt idx="4435">
                  <c:v>4449.7777746000002</c:v>
                </c:pt>
                <c:pt idx="4436">
                  <c:v>4450.7897096000006</c:v>
                </c:pt>
                <c:pt idx="4437">
                  <c:v>4451.7844836000004</c:v>
                </c:pt>
                <c:pt idx="4438">
                  <c:v>4452.7784846000004</c:v>
                </c:pt>
                <c:pt idx="4439">
                  <c:v>4453.7837565999998</c:v>
                </c:pt>
                <c:pt idx="4440">
                  <c:v>4454.7868195999999</c:v>
                </c:pt>
                <c:pt idx="4441">
                  <c:v>4455.7874366000005</c:v>
                </c:pt>
                <c:pt idx="4442">
                  <c:v>4456.7810826000004</c:v>
                </c:pt>
                <c:pt idx="4443">
                  <c:v>4457.7778816</c:v>
                </c:pt>
                <c:pt idx="4444">
                  <c:v>4458.7782586000003</c:v>
                </c:pt>
                <c:pt idx="4445">
                  <c:v>4459.7776905999999</c:v>
                </c:pt>
                <c:pt idx="4446">
                  <c:v>4460.7776136000002</c:v>
                </c:pt>
                <c:pt idx="4447">
                  <c:v>4461.7843425999999</c:v>
                </c:pt>
                <c:pt idx="4448">
                  <c:v>4462.7845545999999</c:v>
                </c:pt>
                <c:pt idx="4449">
                  <c:v>4463.7783146000002</c:v>
                </c:pt>
                <c:pt idx="4450">
                  <c:v>4464.7782236000003</c:v>
                </c:pt>
                <c:pt idx="4451">
                  <c:v>4465.8066066000001</c:v>
                </c:pt>
                <c:pt idx="4452">
                  <c:v>4466.8069506000002</c:v>
                </c:pt>
                <c:pt idx="4453">
                  <c:v>4467.7980726000005</c:v>
                </c:pt>
                <c:pt idx="4454">
                  <c:v>4468.8061986000002</c:v>
                </c:pt>
                <c:pt idx="4455">
                  <c:v>4469.8219206000003</c:v>
                </c:pt>
                <c:pt idx="4456">
                  <c:v>4470.8195196000006</c:v>
                </c:pt>
                <c:pt idx="4457">
                  <c:v>4471.8131315999999</c:v>
                </c:pt>
                <c:pt idx="4458">
                  <c:v>4472.8285246000005</c:v>
                </c:pt>
                <c:pt idx="4459">
                  <c:v>4473.8447236000002</c:v>
                </c:pt>
                <c:pt idx="4460">
                  <c:v>4474.8698666</c:v>
                </c:pt>
                <c:pt idx="4461">
                  <c:v>4475.8856796</c:v>
                </c:pt>
                <c:pt idx="4462">
                  <c:v>4476.8796136000001</c:v>
                </c:pt>
                <c:pt idx="4463">
                  <c:v>4477.8840576000002</c:v>
                </c:pt>
                <c:pt idx="4464">
                  <c:v>4478.8906895999999</c:v>
                </c:pt>
                <c:pt idx="4465">
                  <c:v>4479.8903956000004</c:v>
                </c:pt>
                <c:pt idx="4466">
                  <c:v>4480.8979416000002</c:v>
                </c:pt>
                <c:pt idx="4467">
                  <c:v>4481.9131946000007</c:v>
                </c:pt>
                <c:pt idx="4468">
                  <c:v>4482.9109266000005</c:v>
                </c:pt>
                <c:pt idx="4469">
                  <c:v>4483.9054836000005</c:v>
                </c:pt>
                <c:pt idx="4470">
                  <c:v>4484.9156706000003</c:v>
                </c:pt>
                <c:pt idx="4471">
                  <c:v>4485.9066326000002</c:v>
                </c:pt>
                <c:pt idx="4472">
                  <c:v>4486.9135056000005</c:v>
                </c:pt>
                <c:pt idx="4473">
                  <c:v>4487.9138676000002</c:v>
                </c:pt>
                <c:pt idx="4474">
                  <c:v>4488.9136325999998</c:v>
                </c:pt>
                <c:pt idx="4475">
                  <c:v>4489.9279655999999</c:v>
                </c:pt>
                <c:pt idx="4476">
                  <c:v>4490.9209626000002</c:v>
                </c:pt>
                <c:pt idx="4477">
                  <c:v>4491.9274676000005</c:v>
                </c:pt>
                <c:pt idx="4478">
                  <c:v>4492.9269866000004</c:v>
                </c:pt>
                <c:pt idx="4479">
                  <c:v>4493.9334416000002</c:v>
                </c:pt>
                <c:pt idx="4480">
                  <c:v>4494.9502186</c:v>
                </c:pt>
                <c:pt idx="4481">
                  <c:v>4495.9495126000002</c:v>
                </c:pt>
                <c:pt idx="4482">
                  <c:v>4496.9591556000005</c:v>
                </c:pt>
                <c:pt idx="4483">
                  <c:v>4497.9596546000002</c:v>
                </c:pt>
                <c:pt idx="4484">
                  <c:v>4498.9598716</c:v>
                </c:pt>
                <c:pt idx="4485">
                  <c:v>4499.9556395999998</c:v>
                </c:pt>
                <c:pt idx="4486">
                  <c:v>4500.9500886000005</c:v>
                </c:pt>
                <c:pt idx="4487">
                  <c:v>4501.9496626</c:v>
                </c:pt>
                <c:pt idx="4488">
                  <c:v>4502.9592636000007</c:v>
                </c:pt>
                <c:pt idx="4489">
                  <c:v>4503.9594026000004</c:v>
                </c:pt>
                <c:pt idx="4490">
                  <c:v>4504.9594986000002</c:v>
                </c:pt>
                <c:pt idx="4491">
                  <c:v>4505.9592876000006</c:v>
                </c:pt>
                <c:pt idx="4492">
                  <c:v>4506.9591276000001</c:v>
                </c:pt>
                <c:pt idx="4493">
                  <c:v>4507.9506185999999</c:v>
                </c:pt>
                <c:pt idx="4494">
                  <c:v>4508.9502146000004</c:v>
                </c:pt>
                <c:pt idx="4495">
                  <c:v>4509.9504035999998</c:v>
                </c:pt>
                <c:pt idx="4496">
                  <c:v>4510.9506615999999</c:v>
                </c:pt>
                <c:pt idx="4497">
                  <c:v>4511.9510986000005</c:v>
                </c:pt>
                <c:pt idx="4498">
                  <c:v>4512.9508126000001</c:v>
                </c:pt>
                <c:pt idx="4499">
                  <c:v>4513.9661326000005</c:v>
                </c:pt>
                <c:pt idx="4500">
                  <c:v>4514.9817806000001</c:v>
                </c:pt>
                <c:pt idx="4501">
                  <c:v>4515.9812736000003</c:v>
                </c:pt>
                <c:pt idx="4502">
                  <c:v>4516.9824546</c:v>
                </c:pt>
                <c:pt idx="4503">
                  <c:v>4518.0103656000001</c:v>
                </c:pt>
                <c:pt idx="4504">
                  <c:v>4519.0098486000006</c:v>
                </c:pt>
                <c:pt idx="4505">
                  <c:v>4520.0104446000005</c:v>
                </c:pt>
                <c:pt idx="4506">
                  <c:v>4521.0104016000005</c:v>
                </c:pt>
                <c:pt idx="4507">
                  <c:v>4522.0258795999998</c:v>
                </c:pt>
                <c:pt idx="4508">
                  <c:v>4523.0414826000006</c:v>
                </c:pt>
                <c:pt idx="4509">
                  <c:v>4524.0324516000001</c:v>
                </c:pt>
                <c:pt idx="4510">
                  <c:v>4525.0331566000004</c:v>
                </c:pt>
                <c:pt idx="4511">
                  <c:v>4526.0328675999999</c:v>
                </c:pt>
                <c:pt idx="4512">
                  <c:v>4527.0271386000004</c:v>
                </c:pt>
                <c:pt idx="4513">
                  <c:v>4528.0409755999999</c:v>
                </c:pt>
                <c:pt idx="4514">
                  <c:v>4529.0268646000004</c:v>
                </c:pt>
                <c:pt idx="4515">
                  <c:v>4530.0351546000002</c:v>
                </c:pt>
                <c:pt idx="4516">
                  <c:v>4531.0419176000005</c:v>
                </c:pt>
                <c:pt idx="4517">
                  <c:v>4532.0520065999999</c:v>
                </c:pt>
                <c:pt idx="4518">
                  <c:v>4533.0579726000005</c:v>
                </c:pt>
                <c:pt idx="4519">
                  <c:v>4534.0577496000005</c:v>
                </c:pt>
                <c:pt idx="4520">
                  <c:v>4535.0727246000006</c:v>
                </c:pt>
                <c:pt idx="4521">
                  <c:v>4536.0726856000001</c:v>
                </c:pt>
                <c:pt idx="4522">
                  <c:v>4537.0670686000003</c:v>
                </c:pt>
                <c:pt idx="4523">
                  <c:v>4538.0799446000001</c:v>
                </c:pt>
                <c:pt idx="4524">
                  <c:v>4539.0866036000007</c:v>
                </c:pt>
                <c:pt idx="4525">
                  <c:v>4540.0866946000006</c:v>
                </c:pt>
                <c:pt idx="4526">
                  <c:v>4541.1019446</c:v>
                </c:pt>
                <c:pt idx="4527">
                  <c:v>4542.1176616000002</c:v>
                </c:pt>
                <c:pt idx="4528">
                  <c:v>4543.1171276000005</c:v>
                </c:pt>
                <c:pt idx="4529">
                  <c:v>4544.1321486000006</c:v>
                </c:pt>
                <c:pt idx="4530">
                  <c:v>4545.1487296000005</c:v>
                </c:pt>
                <c:pt idx="4531">
                  <c:v>4546.1583586000006</c:v>
                </c:pt>
                <c:pt idx="4532">
                  <c:v>4547.1740995999999</c:v>
                </c:pt>
                <c:pt idx="4533">
                  <c:v>4548.1743556000001</c:v>
                </c:pt>
                <c:pt idx="4534">
                  <c:v>4549.1740755999999</c:v>
                </c:pt>
                <c:pt idx="4535">
                  <c:v>4550.1903476000007</c:v>
                </c:pt>
                <c:pt idx="4536">
                  <c:v>4551.1905076000003</c:v>
                </c:pt>
                <c:pt idx="4537">
                  <c:v>4552.1905936000003</c:v>
                </c:pt>
                <c:pt idx="4538">
                  <c:v>4553.2063236000004</c:v>
                </c:pt>
                <c:pt idx="4539">
                  <c:v>4554.2073185999998</c:v>
                </c:pt>
                <c:pt idx="4540">
                  <c:v>4555.2121086000006</c:v>
                </c:pt>
                <c:pt idx="4541">
                  <c:v>4556.2124086000003</c:v>
                </c:pt>
                <c:pt idx="4542">
                  <c:v>4557.2133825999999</c:v>
                </c:pt>
                <c:pt idx="4543">
                  <c:v>4558.2063456000005</c:v>
                </c:pt>
                <c:pt idx="4544">
                  <c:v>4559.2217606000004</c:v>
                </c:pt>
                <c:pt idx="4545">
                  <c:v>4560.2414576000001</c:v>
                </c:pt>
                <c:pt idx="4546">
                  <c:v>4561.2571836000006</c:v>
                </c:pt>
                <c:pt idx="4547">
                  <c:v>4562.2566776000003</c:v>
                </c:pt>
                <c:pt idx="4548">
                  <c:v>4563.2721136</c:v>
                </c:pt>
                <c:pt idx="4549">
                  <c:v>4564.2720586000005</c:v>
                </c:pt>
                <c:pt idx="4550">
                  <c:v>4565.2718046</c:v>
                </c:pt>
                <c:pt idx="4551">
                  <c:v>4566.2782836000006</c:v>
                </c:pt>
                <c:pt idx="4552">
                  <c:v>4567.2790875999999</c:v>
                </c:pt>
                <c:pt idx="4553">
                  <c:v>4568.2796026000005</c:v>
                </c:pt>
                <c:pt idx="4554">
                  <c:v>4569.2791376000005</c:v>
                </c:pt>
                <c:pt idx="4555">
                  <c:v>4570.2846356</c:v>
                </c:pt>
                <c:pt idx="4556">
                  <c:v>4571.2915096000006</c:v>
                </c:pt>
                <c:pt idx="4557">
                  <c:v>4572.2912096</c:v>
                </c:pt>
                <c:pt idx="4558">
                  <c:v>4573.2846536000006</c:v>
                </c:pt>
                <c:pt idx="4559">
                  <c:v>4574.2936166</c:v>
                </c:pt>
                <c:pt idx="4560">
                  <c:v>4575.2992326000003</c:v>
                </c:pt>
                <c:pt idx="4561">
                  <c:v>4576.3150786000006</c:v>
                </c:pt>
                <c:pt idx="4562">
                  <c:v>4577.3150346000002</c:v>
                </c:pt>
                <c:pt idx="4563">
                  <c:v>4578.3282926000002</c:v>
                </c:pt>
                <c:pt idx="4564">
                  <c:v>4579.3438986000001</c:v>
                </c:pt>
                <c:pt idx="4565">
                  <c:v>4580.3449025999998</c:v>
                </c:pt>
                <c:pt idx="4566">
                  <c:v>4581.3447056000005</c:v>
                </c:pt>
                <c:pt idx="4567">
                  <c:v>4582.3444436</c:v>
                </c:pt>
                <c:pt idx="4568">
                  <c:v>4583.3445806</c:v>
                </c:pt>
                <c:pt idx="4569">
                  <c:v>4584.3517116000003</c:v>
                </c:pt>
                <c:pt idx="4570">
                  <c:v>4585.3426776000006</c:v>
                </c:pt>
                <c:pt idx="4571">
                  <c:v>4586.3493536000005</c:v>
                </c:pt>
                <c:pt idx="4572">
                  <c:v>4587.3650776000004</c:v>
                </c:pt>
                <c:pt idx="4573">
                  <c:v>4588.3721626000006</c:v>
                </c:pt>
                <c:pt idx="4574">
                  <c:v>4589.3718085999999</c:v>
                </c:pt>
                <c:pt idx="4575">
                  <c:v>4590.3812206000002</c:v>
                </c:pt>
                <c:pt idx="4576">
                  <c:v>4591.3965976</c:v>
                </c:pt>
                <c:pt idx="4577">
                  <c:v>4592.3940006000003</c:v>
                </c:pt>
                <c:pt idx="4578">
                  <c:v>4593.3940556000007</c:v>
                </c:pt>
                <c:pt idx="4579">
                  <c:v>4594.4015276</c:v>
                </c:pt>
                <c:pt idx="4580">
                  <c:v>4595.4115786000002</c:v>
                </c:pt>
                <c:pt idx="4581">
                  <c:v>4596.4116746</c:v>
                </c:pt>
                <c:pt idx="4582">
                  <c:v>4597.4128416000003</c:v>
                </c:pt>
                <c:pt idx="4583">
                  <c:v>4598.4126456000004</c:v>
                </c:pt>
                <c:pt idx="4584">
                  <c:v>4599.4124336000004</c:v>
                </c:pt>
                <c:pt idx="4585">
                  <c:v>4600.4034176000005</c:v>
                </c:pt>
                <c:pt idx="4586">
                  <c:v>4601.4161376000002</c:v>
                </c:pt>
                <c:pt idx="4587">
                  <c:v>4602.4100865999999</c:v>
                </c:pt>
                <c:pt idx="4588">
                  <c:v>4603.4164976000002</c:v>
                </c:pt>
                <c:pt idx="4589">
                  <c:v>4604.4166746000001</c:v>
                </c:pt>
                <c:pt idx="4590">
                  <c:v>4605.4170086000004</c:v>
                </c:pt>
                <c:pt idx="4591">
                  <c:v>4606.4169756000001</c:v>
                </c:pt>
                <c:pt idx="4592">
                  <c:v>4607.4173866000001</c:v>
                </c:pt>
                <c:pt idx="4593">
                  <c:v>4608.4172126000003</c:v>
                </c:pt>
                <c:pt idx="4594">
                  <c:v>4609.4273056000002</c:v>
                </c:pt>
                <c:pt idx="4595">
                  <c:v>4610.4430546000003</c:v>
                </c:pt>
                <c:pt idx="4596">
                  <c:v>4611.4584076000001</c:v>
                </c:pt>
                <c:pt idx="4597">
                  <c:v>4612.4578576000004</c:v>
                </c:pt>
                <c:pt idx="4598">
                  <c:v>4613.4577656000001</c:v>
                </c:pt>
                <c:pt idx="4599">
                  <c:v>4614.4620426000001</c:v>
                </c:pt>
                <c:pt idx="4600">
                  <c:v>4615.4628946000003</c:v>
                </c:pt>
                <c:pt idx="4601">
                  <c:v>4616.4567716000001</c:v>
                </c:pt>
                <c:pt idx="4602">
                  <c:v>4617.4570136000002</c:v>
                </c:pt>
                <c:pt idx="4603">
                  <c:v>4618.4567716000001</c:v>
                </c:pt>
                <c:pt idx="4604">
                  <c:v>4619.4573606000004</c:v>
                </c:pt>
                <c:pt idx="4605">
                  <c:v>4620.4509716000002</c:v>
                </c:pt>
                <c:pt idx="4606">
                  <c:v>4621.4501546000001</c:v>
                </c:pt>
                <c:pt idx="4607">
                  <c:v>4622.4501276000001</c:v>
                </c:pt>
                <c:pt idx="4608">
                  <c:v>4623.4582396000005</c:v>
                </c:pt>
                <c:pt idx="4609">
                  <c:v>4624.4507365999998</c:v>
                </c:pt>
                <c:pt idx="4610">
                  <c:v>4625.4576346000003</c:v>
                </c:pt>
                <c:pt idx="4611">
                  <c:v>4626.4576016000001</c:v>
                </c:pt>
                <c:pt idx="4612">
                  <c:v>4627.4514316000004</c:v>
                </c:pt>
                <c:pt idx="4613">
                  <c:v>4628.4512976000005</c:v>
                </c:pt>
                <c:pt idx="4614">
                  <c:v>4629.4511686000005</c:v>
                </c:pt>
                <c:pt idx="4615">
                  <c:v>4630.4513986000002</c:v>
                </c:pt>
                <c:pt idx="4616">
                  <c:v>4631.4578386000003</c:v>
                </c:pt>
                <c:pt idx="4617">
                  <c:v>4632.4578096000005</c:v>
                </c:pt>
                <c:pt idx="4618">
                  <c:v>4633.4576766</c:v>
                </c:pt>
                <c:pt idx="4619">
                  <c:v>4634.4704636000006</c:v>
                </c:pt>
                <c:pt idx="4620">
                  <c:v>4635.4862436000003</c:v>
                </c:pt>
                <c:pt idx="4621">
                  <c:v>4636.4859876</c:v>
                </c:pt>
                <c:pt idx="4622">
                  <c:v>4637.5016145999998</c:v>
                </c:pt>
                <c:pt idx="4623">
                  <c:v>4638.5015745999999</c:v>
                </c:pt>
                <c:pt idx="4624">
                  <c:v>4639.4957396</c:v>
                </c:pt>
                <c:pt idx="4625">
                  <c:v>4640.5029576000006</c:v>
                </c:pt>
                <c:pt idx="4626">
                  <c:v>4641.5029175999998</c:v>
                </c:pt>
                <c:pt idx="4627">
                  <c:v>4642.5095556000006</c:v>
                </c:pt>
                <c:pt idx="4628">
                  <c:v>4643.5092765999998</c:v>
                </c:pt>
                <c:pt idx="4629">
                  <c:v>4644.5100676000002</c:v>
                </c:pt>
                <c:pt idx="4630">
                  <c:v>4645.5100836000001</c:v>
                </c:pt>
                <c:pt idx="4631">
                  <c:v>4646.5258395999999</c:v>
                </c:pt>
                <c:pt idx="4632">
                  <c:v>4647.5117266000007</c:v>
                </c:pt>
                <c:pt idx="4633">
                  <c:v>4648.5205815999998</c:v>
                </c:pt>
                <c:pt idx="4634">
                  <c:v>4649.5276646000002</c:v>
                </c:pt>
                <c:pt idx="4635">
                  <c:v>4650.5274006</c:v>
                </c:pt>
                <c:pt idx="4636">
                  <c:v>4651.5409496000002</c:v>
                </c:pt>
                <c:pt idx="4637">
                  <c:v>4652.5407095999999</c:v>
                </c:pt>
                <c:pt idx="4638">
                  <c:v>4653.5350346000005</c:v>
                </c:pt>
                <c:pt idx="4639">
                  <c:v>4654.5435186000004</c:v>
                </c:pt>
                <c:pt idx="4640">
                  <c:v>4655.5655746000002</c:v>
                </c:pt>
                <c:pt idx="4641">
                  <c:v>4656.5828366000005</c:v>
                </c:pt>
                <c:pt idx="4642">
                  <c:v>4657.5823706000001</c:v>
                </c:pt>
                <c:pt idx="4643">
                  <c:v>4658.5839776000003</c:v>
                </c:pt>
                <c:pt idx="4644">
                  <c:v>4659.5832615999998</c:v>
                </c:pt>
                <c:pt idx="4645">
                  <c:v>4660.5830925999999</c:v>
                </c:pt>
                <c:pt idx="4646">
                  <c:v>4661.5897196000005</c:v>
                </c:pt>
                <c:pt idx="4647">
                  <c:v>4662.5925236000003</c:v>
                </c:pt>
                <c:pt idx="4648">
                  <c:v>4663.6080036000003</c:v>
                </c:pt>
                <c:pt idx="4649">
                  <c:v>4664.6144316</c:v>
                </c:pt>
                <c:pt idx="4650">
                  <c:v>4665.6171306000006</c:v>
                </c:pt>
                <c:pt idx="4651">
                  <c:v>4666.6147876000005</c:v>
                </c:pt>
                <c:pt idx="4652">
                  <c:v>4667.6089686000005</c:v>
                </c:pt>
                <c:pt idx="4653">
                  <c:v>4668.6249226</c:v>
                </c:pt>
                <c:pt idx="4654">
                  <c:v>4669.6246116000002</c:v>
                </c:pt>
                <c:pt idx="4655">
                  <c:v>4670.6302666000001</c:v>
                </c:pt>
                <c:pt idx="4656">
                  <c:v>4671.6301706000004</c:v>
                </c:pt>
                <c:pt idx="4657">
                  <c:v>4672.6212786000006</c:v>
                </c:pt>
                <c:pt idx="4658">
                  <c:v>4673.6433646000005</c:v>
                </c:pt>
                <c:pt idx="4659">
                  <c:v>4674.6379145999999</c:v>
                </c:pt>
                <c:pt idx="4660">
                  <c:v>4675.6535276000004</c:v>
                </c:pt>
                <c:pt idx="4661">
                  <c:v>4676.6604566000005</c:v>
                </c:pt>
                <c:pt idx="4662">
                  <c:v>4677.6610856000007</c:v>
                </c:pt>
                <c:pt idx="4663">
                  <c:v>4678.6580946000004</c:v>
                </c:pt>
                <c:pt idx="4664">
                  <c:v>4679.6578876000003</c:v>
                </c:pt>
                <c:pt idx="4665">
                  <c:v>4680.6618296000006</c:v>
                </c:pt>
                <c:pt idx="4666">
                  <c:v>4681.6614376000007</c:v>
                </c:pt>
                <c:pt idx="4667">
                  <c:v>4682.6615766000004</c:v>
                </c:pt>
                <c:pt idx="4668">
                  <c:v>4683.6617196000007</c:v>
                </c:pt>
                <c:pt idx="4669">
                  <c:v>4684.6617456000004</c:v>
                </c:pt>
                <c:pt idx="4670">
                  <c:v>4685.6617666000002</c:v>
                </c:pt>
                <c:pt idx="4671">
                  <c:v>4686.6619146000003</c:v>
                </c:pt>
                <c:pt idx="4672">
                  <c:v>4687.6616026000002</c:v>
                </c:pt>
                <c:pt idx="4673">
                  <c:v>4688.6527826000001</c:v>
                </c:pt>
                <c:pt idx="4674">
                  <c:v>4689.6620926000005</c:v>
                </c:pt>
                <c:pt idx="4675">
                  <c:v>4690.6528066000001</c:v>
                </c:pt>
                <c:pt idx="4676">
                  <c:v>4691.6529535999998</c:v>
                </c:pt>
                <c:pt idx="4677">
                  <c:v>4692.6527116000007</c:v>
                </c:pt>
                <c:pt idx="4678">
                  <c:v>4693.6524675999999</c:v>
                </c:pt>
                <c:pt idx="4679">
                  <c:v>4694.6522006000005</c:v>
                </c:pt>
                <c:pt idx="4680">
                  <c:v>4695.6615576000004</c:v>
                </c:pt>
                <c:pt idx="4681">
                  <c:v>4696.6696826000007</c:v>
                </c:pt>
                <c:pt idx="4682">
                  <c:v>4697.6703336</c:v>
                </c:pt>
                <c:pt idx="4683">
                  <c:v>4698.6699405999998</c:v>
                </c:pt>
                <c:pt idx="4684">
                  <c:v>4699.6696016000005</c:v>
                </c:pt>
                <c:pt idx="4685">
                  <c:v>4700.6852856000005</c:v>
                </c:pt>
                <c:pt idx="4686">
                  <c:v>4701.6849536</c:v>
                </c:pt>
                <c:pt idx="4687">
                  <c:v>4702.6846776000002</c:v>
                </c:pt>
                <c:pt idx="4688">
                  <c:v>4703.6925306000003</c:v>
                </c:pt>
                <c:pt idx="4689">
                  <c:v>4704.6845526000006</c:v>
                </c:pt>
                <c:pt idx="4690">
                  <c:v>4705.6848416000003</c:v>
                </c:pt>
                <c:pt idx="4691">
                  <c:v>4706.6853406</c:v>
                </c:pt>
                <c:pt idx="4692">
                  <c:v>4707.6874306</c:v>
                </c:pt>
                <c:pt idx="4693">
                  <c:v>4708.7136146000003</c:v>
                </c:pt>
                <c:pt idx="4694">
                  <c:v>4709.7295316</c:v>
                </c:pt>
                <c:pt idx="4695">
                  <c:v>4710.7453415999998</c:v>
                </c:pt>
                <c:pt idx="4696">
                  <c:v>4711.7519176000005</c:v>
                </c:pt>
                <c:pt idx="4697">
                  <c:v>4712.7490066</c:v>
                </c:pt>
                <c:pt idx="4698">
                  <c:v>4713.7495485999998</c:v>
                </c:pt>
                <c:pt idx="4699">
                  <c:v>4714.7499046000003</c:v>
                </c:pt>
                <c:pt idx="4700">
                  <c:v>4715.7498486000004</c:v>
                </c:pt>
                <c:pt idx="4701">
                  <c:v>4716.7496156000007</c:v>
                </c:pt>
                <c:pt idx="4702">
                  <c:v>4717.7489736000007</c:v>
                </c:pt>
                <c:pt idx="4703">
                  <c:v>4718.7488155999999</c:v>
                </c:pt>
                <c:pt idx="4704">
                  <c:v>4719.7488646000002</c:v>
                </c:pt>
                <c:pt idx="4705">
                  <c:v>4720.7485815999999</c:v>
                </c:pt>
                <c:pt idx="4706">
                  <c:v>4721.7639446000003</c:v>
                </c:pt>
                <c:pt idx="4707">
                  <c:v>4722.7793615999999</c:v>
                </c:pt>
                <c:pt idx="4708">
                  <c:v>4723.7790065999998</c:v>
                </c:pt>
                <c:pt idx="4709">
                  <c:v>4724.7794246000003</c:v>
                </c:pt>
                <c:pt idx="4710">
                  <c:v>4725.7793606000005</c:v>
                </c:pt>
                <c:pt idx="4711">
                  <c:v>4726.7789406000002</c:v>
                </c:pt>
                <c:pt idx="4712">
                  <c:v>4727.7783936000005</c:v>
                </c:pt>
                <c:pt idx="4713">
                  <c:v>4728.7789086000002</c:v>
                </c:pt>
                <c:pt idx="4714">
                  <c:v>4729.7787416000001</c:v>
                </c:pt>
                <c:pt idx="4715">
                  <c:v>4730.7783055999998</c:v>
                </c:pt>
                <c:pt idx="4716">
                  <c:v>4731.7782206000002</c:v>
                </c:pt>
                <c:pt idx="4717">
                  <c:v>4732.7784706000002</c:v>
                </c:pt>
                <c:pt idx="4718">
                  <c:v>4733.7779885999998</c:v>
                </c:pt>
                <c:pt idx="4719">
                  <c:v>4734.7779436000001</c:v>
                </c:pt>
                <c:pt idx="4720">
                  <c:v>4735.7937146000004</c:v>
                </c:pt>
                <c:pt idx="4721">
                  <c:v>4736.8100605999998</c:v>
                </c:pt>
                <c:pt idx="4722">
                  <c:v>4737.8252266</c:v>
                </c:pt>
                <c:pt idx="4723">
                  <c:v>4738.8246595999999</c:v>
                </c:pt>
                <c:pt idx="4724">
                  <c:v>4739.8244726000003</c:v>
                </c:pt>
                <c:pt idx="4725">
                  <c:v>4740.8245275999998</c:v>
                </c:pt>
                <c:pt idx="4726">
                  <c:v>4741.8306656000004</c:v>
                </c:pt>
                <c:pt idx="4727">
                  <c:v>4742.8306916000001</c:v>
                </c:pt>
                <c:pt idx="4728">
                  <c:v>4743.8312716</c:v>
                </c:pt>
                <c:pt idx="4729">
                  <c:v>4744.8256136</c:v>
                </c:pt>
                <c:pt idx="4730">
                  <c:v>4745.8252206000006</c:v>
                </c:pt>
                <c:pt idx="4731">
                  <c:v>4746.8247686000004</c:v>
                </c:pt>
                <c:pt idx="4732">
                  <c:v>4747.8247276000002</c:v>
                </c:pt>
                <c:pt idx="4733">
                  <c:v>4748.8242736000002</c:v>
                </c:pt>
                <c:pt idx="4734">
                  <c:v>4749.8240286</c:v>
                </c:pt>
                <c:pt idx="4735">
                  <c:v>4750.8243176000005</c:v>
                </c:pt>
                <c:pt idx="4736">
                  <c:v>4751.8340236000004</c:v>
                </c:pt>
                <c:pt idx="4737">
                  <c:v>4752.8339925999999</c:v>
                </c:pt>
                <c:pt idx="4738">
                  <c:v>4753.8406006000005</c:v>
                </c:pt>
                <c:pt idx="4739">
                  <c:v>4754.8560836000006</c:v>
                </c:pt>
                <c:pt idx="4740">
                  <c:v>4755.8558006000003</c:v>
                </c:pt>
                <c:pt idx="4741">
                  <c:v>4756.8556835999998</c:v>
                </c:pt>
                <c:pt idx="4742">
                  <c:v>4757.8719006000001</c:v>
                </c:pt>
                <c:pt idx="4743">
                  <c:v>4758.8713366000002</c:v>
                </c:pt>
                <c:pt idx="4744">
                  <c:v>4759.8730506000002</c:v>
                </c:pt>
                <c:pt idx="4745">
                  <c:v>4760.8732766000003</c:v>
                </c:pt>
                <c:pt idx="4746">
                  <c:v>4761.8983556000003</c:v>
                </c:pt>
                <c:pt idx="4747">
                  <c:v>4762.9164476000005</c:v>
                </c:pt>
                <c:pt idx="4748">
                  <c:v>4763.9161426000001</c:v>
                </c:pt>
                <c:pt idx="4749">
                  <c:v>4764.9225126000001</c:v>
                </c:pt>
                <c:pt idx="4750">
                  <c:v>4765.9392266000004</c:v>
                </c:pt>
                <c:pt idx="4751">
                  <c:v>4766.9389086000001</c:v>
                </c:pt>
                <c:pt idx="4752">
                  <c:v>4767.9542935999998</c:v>
                </c:pt>
                <c:pt idx="4753">
                  <c:v>4768.9541026000006</c:v>
                </c:pt>
                <c:pt idx="4754">
                  <c:v>4769.9537206000005</c:v>
                </c:pt>
                <c:pt idx="4755">
                  <c:v>4770.9757616000006</c:v>
                </c:pt>
                <c:pt idx="4756">
                  <c:v>4771.9825586000006</c:v>
                </c:pt>
                <c:pt idx="4757">
                  <c:v>4772.9828856000004</c:v>
                </c:pt>
                <c:pt idx="4758">
                  <c:v>4773.9899246000004</c:v>
                </c:pt>
                <c:pt idx="4759">
                  <c:v>4774.9895196000007</c:v>
                </c:pt>
                <c:pt idx="4760">
                  <c:v>4775.9992116000003</c:v>
                </c:pt>
                <c:pt idx="4761">
                  <c:v>4777.0221176000005</c:v>
                </c:pt>
                <c:pt idx="4762">
                  <c:v>4778.0317856000001</c:v>
                </c:pt>
                <c:pt idx="4763">
                  <c:v>4779.0323066000001</c:v>
                </c:pt>
                <c:pt idx="4764">
                  <c:v>4780.0409186000006</c:v>
                </c:pt>
                <c:pt idx="4765">
                  <c:v>4781.0408435999998</c:v>
                </c:pt>
                <c:pt idx="4766">
                  <c:v>4782.0336426000003</c:v>
                </c:pt>
                <c:pt idx="4767">
                  <c:v>4783.0336275999998</c:v>
                </c:pt>
                <c:pt idx="4768">
                  <c:v>4784.0409206000004</c:v>
                </c:pt>
                <c:pt idx="4769">
                  <c:v>4785.0562805999998</c:v>
                </c:pt>
                <c:pt idx="4770">
                  <c:v>4786.0632586000002</c:v>
                </c:pt>
                <c:pt idx="4771">
                  <c:v>4787.0631646000002</c:v>
                </c:pt>
                <c:pt idx="4772">
                  <c:v>4788.0627066000006</c:v>
                </c:pt>
                <c:pt idx="4773">
                  <c:v>4789.0781876000001</c:v>
                </c:pt>
                <c:pt idx="4774">
                  <c:v>4790.0945826000006</c:v>
                </c:pt>
                <c:pt idx="4775">
                  <c:v>4791.1199206000001</c:v>
                </c:pt>
                <c:pt idx="4776">
                  <c:v>4792.1332106</c:v>
                </c:pt>
                <c:pt idx="4777">
                  <c:v>4793.1330865999998</c:v>
                </c:pt>
                <c:pt idx="4778">
                  <c:v>4794.1336416000004</c:v>
                </c:pt>
                <c:pt idx="4779">
                  <c:v>4795.1345786000002</c:v>
                </c:pt>
                <c:pt idx="4780">
                  <c:v>4796.1343366000001</c:v>
                </c:pt>
                <c:pt idx="4781">
                  <c:v>4797.1345446000005</c:v>
                </c:pt>
                <c:pt idx="4782">
                  <c:v>4798.1502025999998</c:v>
                </c:pt>
                <c:pt idx="4783">
                  <c:v>4799.1499006000004</c:v>
                </c:pt>
                <c:pt idx="4784">
                  <c:v>4800.1502306000002</c:v>
                </c:pt>
                <c:pt idx="4785">
                  <c:v>4801.1658246000006</c:v>
                </c:pt>
                <c:pt idx="4786">
                  <c:v>4802.1722546000001</c:v>
                </c:pt>
                <c:pt idx="4787">
                  <c:v>4803.1876126000006</c:v>
                </c:pt>
                <c:pt idx="4788">
                  <c:v>4804.1867425999999</c:v>
                </c:pt>
                <c:pt idx="4789">
                  <c:v>4805.1928486000006</c:v>
                </c:pt>
                <c:pt idx="4790">
                  <c:v>4806.1929375999998</c:v>
                </c:pt>
                <c:pt idx="4791">
                  <c:v>4807.2081136000006</c:v>
                </c:pt>
                <c:pt idx="4792">
                  <c:v>4808.1989766000006</c:v>
                </c:pt>
                <c:pt idx="4793">
                  <c:v>4809.2055716000004</c:v>
                </c:pt>
                <c:pt idx="4794">
                  <c:v>4810.2059256000002</c:v>
                </c:pt>
                <c:pt idx="4795">
                  <c:v>4811.2082116000001</c:v>
                </c:pt>
                <c:pt idx="4796">
                  <c:v>4812.2084946000004</c:v>
                </c:pt>
                <c:pt idx="4797">
                  <c:v>4813.2079106000001</c:v>
                </c:pt>
                <c:pt idx="4798">
                  <c:v>4814.2078486</c:v>
                </c:pt>
                <c:pt idx="4799">
                  <c:v>4815.2076326000006</c:v>
                </c:pt>
                <c:pt idx="4800">
                  <c:v>4816.2080976000007</c:v>
                </c:pt>
                <c:pt idx="4801">
                  <c:v>4817.2082276000001</c:v>
                </c:pt>
                <c:pt idx="4802">
                  <c:v>4818.2085785999998</c:v>
                </c:pt>
                <c:pt idx="4803">
                  <c:v>4819.2087606000005</c:v>
                </c:pt>
                <c:pt idx="4804">
                  <c:v>4820.2118596</c:v>
                </c:pt>
                <c:pt idx="4805">
                  <c:v>4821.2212746000005</c:v>
                </c:pt>
                <c:pt idx="4806">
                  <c:v>4822.2368845999999</c:v>
                </c:pt>
                <c:pt idx="4807">
                  <c:v>4823.2524456000001</c:v>
                </c:pt>
                <c:pt idx="4808">
                  <c:v>4824.2519086000002</c:v>
                </c:pt>
                <c:pt idx="4809">
                  <c:v>4825.2677066000006</c:v>
                </c:pt>
                <c:pt idx="4810">
                  <c:v>4826.2673266000002</c:v>
                </c:pt>
                <c:pt idx="4811">
                  <c:v>4827.2671946</c:v>
                </c:pt>
                <c:pt idx="4812">
                  <c:v>4828.2675896000001</c:v>
                </c:pt>
                <c:pt idx="4813">
                  <c:v>4829.2686966000001</c:v>
                </c:pt>
                <c:pt idx="4814">
                  <c:v>4830.2687575999998</c:v>
                </c:pt>
                <c:pt idx="4815">
                  <c:v>4831.2797686000004</c:v>
                </c:pt>
                <c:pt idx="4816">
                  <c:v>4832.2840676000005</c:v>
                </c:pt>
                <c:pt idx="4817">
                  <c:v>4833.2905896000002</c:v>
                </c:pt>
                <c:pt idx="4818">
                  <c:v>4834.2797885999998</c:v>
                </c:pt>
                <c:pt idx="4819">
                  <c:v>4835.2838486000001</c:v>
                </c:pt>
                <c:pt idx="4820">
                  <c:v>4836.2777845999999</c:v>
                </c:pt>
                <c:pt idx="4821">
                  <c:v>4837.2848516000004</c:v>
                </c:pt>
                <c:pt idx="4822">
                  <c:v>4838.2845566000005</c:v>
                </c:pt>
                <c:pt idx="4823">
                  <c:v>4839.2913696000005</c:v>
                </c:pt>
                <c:pt idx="4824">
                  <c:v>4840.2911386000005</c:v>
                </c:pt>
                <c:pt idx="4825">
                  <c:v>4841.2977446000004</c:v>
                </c:pt>
                <c:pt idx="4826">
                  <c:v>4842.3226516000004</c:v>
                </c:pt>
                <c:pt idx="4827">
                  <c:v>4843.3203926000006</c:v>
                </c:pt>
                <c:pt idx="4828">
                  <c:v>4844.3199546000005</c:v>
                </c:pt>
                <c:pt idx="4829">
                  <c:v>4845.3355626000002</c:v>
                </c:pt>
                <c:pt idx="4830">
                  <c:v>4846.3354896000001</c:v>
                </c:pt>
                <c:pt idx="4831">
                  <c:v>4847.3352756000004</c:v>
                </c:pt>
                <c:pt idx="4832">
                  <c:v>4848.3259435999998</c:v>
                </c:pt>
                <c:pt idx="4833">
                  <c:v>4849.3262426000001</c:v>
                </c:pt>
                <c:pt idx="4834">
                  <c:v>4850.3269535999998</c:v>
                </c:pt>
                <c:pt idx="4835">
                  <c:v>4851.3265596000001</c:v>
                </c:pt>
                <c:pt idx="4836">
                  <c:v>4852.3338506</c:v>
                </c:pt>
                <c:pt idx="4837">
                  <c:v>4853.3334976000006</c:v>
                </c:pt>
                <c:pt idx="4838">
                  <c:v>4854.3242455999998</c:v>
                </c:pt>
                <c:pt idx="4839">
                  <c:v>4855.3287185999998</c:v>
                </c:pt>
                <c:pt idx="4840">
                  <c:v>4856.3285925999999</c:v>
                </c:pt>
                <c:pt idx="4841">
                  <c:v>4857.3286416000001</c:v>
                </c:pt>
                <c:pt idx="4842">
                  <c:v>4858.3288786000003</c:v>
                </c:pt>
                <c:pt idx="4843">
                  <c:v>4859.3357516000005</c:v>
                </c:pt>
                <c:pt idx="4844">
                  <c:v>4860.3382476000006</c:v>
                </c:pt>
                <c:pt idx="4845">
                  <c:v>4861.3383276000004</c:v>
                </c:pt>
                <c:pt idx="4846">
                  <c:v>4862.3379546000006</c:v>
                </c:pt>
                <c:pt idx="4847">
                  <c:v>4863.3379536000002</c:v>
                </c:pt>
                <c:pt idx="4848">
                  <c:v>4864.3376956000002</c:v>
                </c:pt>
                <c:pt idx="4849">
                  <c:v>4865.3317056000005</c:v>
                </c:pt>
                <c:pt idx="4850">
                  <c:v>4866.3322755999998</c:v>
                </c:pt>
                <c:pt idx="4851">
                  <c:v>4867.3325566000003</c:v>
                </c:pt>
                <c:pt idx="4852">
                  <c:v>4868.3327426000005</c:v>
                </c:pt>
                <c:pt idx="4853">
                  <c:v>4869.3328726</c:v>
                </c:pt>
                <c:pt idx="4854">
                  <c:v>4870.3328706000002</c:v>
                </c:pt>
                <c:pt idx="4855">
                  <c:v>4871.3330495999999</c:v>
                </c:pt>
                <c:pt idx="4856">
                  <c:v>4872.3271365999999</c:v>
                </c:pt>
                <c:pt idx="4857">
                  <c:v>4873.3333736000004</c:v>
                </c:pt>
                <c:pt idx="4858">
                  <c:v>4874.3351966</c:v>
                </c:pt>
                <c:pt idx="4859">
                  <c:v>4875.3508026</c:v>
                </c:pt>
                <c:pt idx="4860">
                  <c:v>4876.3669455999998</c:v>
                </c:pt>
                <c:pt idx="4861">
                  <c:v>4877.3823536</c:v>
                </c:pt>
                <c:pt idx="4862">
                  <c:v>4878.3828045999999</c:v>
                </c:pt>
                <c:pt idx="4863">
                  <c:v>4879.3827396000006</c:v>
                </c:pt>
                <c:pt idx="4864">
                  <c:v>4880.3824996000003</c:v>
                </c:pt>
                <c:pt idx="4865">
                  <c:v>4881.3823196000003</c:v>
                </c:pt>
                <c:pt idx="4866">
                  <c:v>4882.3818006000001</c:v>
                </c:pt>
                <c:pt idx="4867">
                  <c:v>4883.3824676000004</c:v>
                </c:pt>
                <c:pt idx="4868">
                  <c:v>4884.3822866</c:v>
                </c:pt>
                <c:pt idx="4869">
                  <c:v>4885.3985096000006</c:v>
                </c:pt>
                <c:pt idx="4870">
                  <c:v>4886.3986086000004</c:v>
                </c:pt>
                <c:pt idx="4871">
                  <c:v>4887.3958306000004</c:v>
                </c:pt>
                <c:pt idx="4872">
                  <c:v>4888.3870366000001</c:v>
                </c:pt>
                <c:pt idx="4873">
                  <c:v>4889.3973486000004</c:v>
                </c:pt>
                <c:pt idx="4874">
                  <c:v>4890.4038856000006</c:v>
                </c:pt>
                <c:pt idx="4875">
                  <c:v>4891.4132946</c:v>
                </c:pt>
                <c:pt idx="4876">
                  <c:v>4892.4260786000004</c:v>
                </c:pt>
                <c:pt idx="4877">
                  <c:v>4893.4449015999999</c:v>
                </c:pt>
                <c:pt idx="4878">
                  <c:v>4894.4389676000001</c:v>
                </c:pt>
                <c:pt idx="4879">
                  <c:v>4895.4384805999998</c:v>
                </c:pt>
                <c:pt idx="4880">
                  <c:v>4896.4636826000005</c:v>
                </c:pt>
                <c:pt idx="4881">
                  <c:v>4897.4640016000003</c:v>
                </c:pt>
                <c:pt idx="4882">
                  <c:v>4898.4492086</c:v>
                </c:pt>
                <c:pt idx="4883">
                  <c:v>4899.4548616000002</c:v>
                </c:pt>
                <c:pt idx="4884">
                  <c:v>4900.4579306000005</c:v>
                </c:pt>
                <c:pt idx="4885">
                  <c:v>4901.4585526000001</c:v>
                </c:pt>
                <c:pt idx="4886">
                  <c:v>4902.4580526</c:v>
                </c:pt>
                <c:pt idx="4887">
                  <c:v>4903.4581975999999</c:v>
                </c:pt>
                <c:pt idx="4888">
                  <c:v>4904.4591446000004</c:v>
                </c:pt>
                <c:pt idx="4889">
                  <c:v>4905.4587585999998</c:v>
                </c:pt>
                <c:pt idx="4890">
                  <c:v>4906.4591126000005</c:v>
                </c:pt>
                <c:pt idx="4891">
                  <c:v>4907.4585676000006</c:v>
                </c:pt>
                <c:pt idx="4892">
                  <c:v>4908.4608245999998</c:v>
                </c:pt>
                <c:pt idx="4893">
                  <c:v>4909.4759696000001</c:v>
                </c:pt>
                <c:pt idx="4894">
                  <c:v>4910.4916796000007</c:v>
                </c:pt>
                <c:pt idx="4895">
                  <c:v>4911.5072196000001</c:v>
                </c:pt>
                <c:pt idx="4896">
                  <c:v>4912.5007006000005</c:v>
                </c:pt>
                <c:pt idx="4897">
                  <c:v>4913.5006526000006</c:v>
                </c:pt>
                <c:pt idx="4898">
                  <c:v>4914.5011376000002</c:v>
                </c:pt>
                <c:pt idx="4899">
                  <c:v>4915.5008945999998</c:v>
                </c:pt>
                <c:pt idx="4900">
                  <c:v>4916.5132776</c:v>
                </c:pt>
                <c:pt idx="4901">
                  <c:v>4917.5212706000002</c:v>
                </c:pt>
                <c:pt idx="4902">
                  <c:v>4918.5183186000004</c:v>
                </c:pt>
                <c:pt idx="4903">
                  <c:v>4919.5251686000001</c:v>
                </c:pt>
                <c:pt idx="4904">
                  <c:v>4920.5251325999998</c:v>
                </c:pt>
                <c:pt idx="4905">
                  <c:v>4921.5371696000002</c:v>
                </c:pt>
                <c:pt idx="4906">
                  <c:v>4922.5279286000005</c:v>
                </c:pt>
                <c:pt idx="4907">
                  <c:v>4923.5275505999998</c:v>
                </c:pt>
                <c:pt idx="4908">
                  <c:v>4924.5281626000005</c:v>
                </c:pt>
                <c:pt idx="4909">
                  <c:v>4925.5282946000007</c:v>
                </c:pt>
                <c:pt idx="4910">
                  <c:v>4926.5282586000003</c:v>
                </c:pt>
                <c:pt idx="4911">
                  <c:v>4927.5281335999998</c:v>
                </c:pt>
                <c:pt idx="4912">
                  <c:v>4928.5283106000006</c:v>
                </c:pt>
                <c:pt idx="4913">
                  <c:v>4929.5310236000005</c:v>
                </c:pt>
                <c:pt idx="4914">
                  <c:v>4930.5289376000001</c:v>
                </c:pt>
                <c:pt idx="4915">
                  <c:v>4931.5286886000004</c:v>
                </c:pt>
                <c:pt idx="4916">
                  <c:v>4932.5359386</c:v>
                </c:pt>
                <c:pt idx="4917">
                  <c:v>4933.5361546000004</c:v>
                </c:pt>
                <c:pt idx="4918">
                  <c:v>4934.5357205999999</c:v>
                </c:pt>
                <c:pt idx="4919">
                  <c:v>4935.5355956000003</c:v>
                </c:pt>
                <c:pt idx="4920">
                  <c:v>4936.5357566000002</c:v>
                </c:pt>
                <c:pt idx="4921">
                  <c:v>4937.5352086000003</c:v>
                </c:pt>
                <c:pt idx="4922">
                  <c:v>4938.5439016</c:v>
                </c:pt>
                <c:pt idx="4923">
                  <c:v>4939.5692876000003</c:v>
                </c:pt>
                <c:pt idx="4924">
                  <c:v>4940.5705066</c:v>
                </c:pt>
                <c:pt idx="4925">
                  <c:v>4941.5775985999999</c:v>
                </c:pt>
                <c:pt idx="4926">
                  <c:v>4942.5780296000003</c:v>
                </c:pt>
                <c:pt idx="4927">
                  <c:v>4943.5879445999999</c:v>
                </c:pt>
                <c:pt idx="4928">
                  <c:v>4944.5874706000004</c:v>
                </c:pt>
                <c:pt idx="4929">
                  <c:v>4945.6034686000003</c:v>
                </c:pt>
                <c:pt idx="4930">
                  <c:v>4946.6101306</c:v>
                </c:pt>
                <c:pt idx="4931">
                  <c:v>4947.6165716000005</c:v>
                </c:pt>
                <c:pt idx="4932">
                  <c:v>4948.6355296000002</c:v>
                </c:pt>
                <c:pt idx="4933">
                  <c:v>4949.6510096000002</c:v>
                </c:pt>
                <c:pt idx="4934">
                  <c:v>4950.6636956000002</c:v>
                </c:pt>
                <c:pt idx="4935">
                  <c:v>4951.6641006</c:v>
                </c:pt>
                <c:pt idx="4936">
                  <c:v>4952.6579706000002</c:v>
                </c:pt>
                <c:pt idx="4937">
                  <c:v>4953.6653286000001</c:v>
                </c:pt>
                <c:pt idx="4938">
                  <c:v>4954.6727036000002</c:v>
                </c:pt>
                <c:pt idx="4939">
                  <c:v>4955.6892176000001</c:v>
                </c:pt>
                <c:pt idx="4940">
                  <c:v>4956.7045806000006</c:v>
                </c:pt>
                <c:pt idx="4941">
                  <c:v>4957.7081906000003</c:v>
                </c:pt>
                <c:pt idx="4942">
                  <c:v>4958.7002596000002</c:v>
                </c:pt>
                <c:pt idx="4943">
                  <c:v>4959.7002516000002</c:v>
                </c:pt>
                <c:pt idx="4944">
                  <c:v>4960.6993096000006</c:v>
                </c:pt>
                <c:pt idx="4945">
                  <c:v>4961.7119235999999</c:v>
                </c:pt>
                <c:pt idx="4946">
                  <c:v>4962.7118086</c:v>
                </c:pt>
                <c:pt idx="4947">
                  <c:v>4963.7122586000005</c:v>
                </c:pt>
                <c:pt idx="4948">
                  <c:v>4964.7129806000003</c:v>
                </c:pt>
                <c:pt idx="4949">
                  <c:v>4965.7126646000006</c:v>
                </c:pt>
                <c:pt idx="4950">
                  <c:v>4966.7121826000002</c:v>
                </c:pt>
                <c:pt idx="4951">
                  <c:v>4967.7064756</c:v>
                </c:pt>
                <c:pt idx="4952">
                  <c:v>4968.7073055999999</c:v>
                </c:pt>
                <c:pt idx="4953">
                  <c:v>4969.7073896000002</c:v>
                </c:pt>
                <c:pt idx="4954">
                  <c:v>4970.7221826000005</c:v>
                </c:pt>
                <c:pt idx="4955">
                  <c:v>4971.7379736000003</c:v>
                </c:pt>
                <c:pt idx="4956">
                  <c:v>4972.7534876</c:v>
                </c:pt>
                <c:pt idx="4957">
                  <c:v>4973.7530126000001</c:v>
                </c:pt>
                <c:pt idx="4958">
                  <c:v>4974.7527816000002</c:v>
                </c:pt>
                <c:pt idx="4959">
                  <c:v>4975.7591745999998</c:v>
                </c:pt>
                <c:pt idx="4960">
                  <c:v>4976.7567556000004</c:v>
                </c:pt>
                <c:pt idx="4961">
                  <c:v>4977.7695186000001</c:v>
                </c:pt>
                <c:pt idx="4962">
                  <c:v>4978.7919695999999</c:v>
                </c:pt>
                <c:pt idx="4963">
                  <c:v>4979.7857926000006</c:v>
                </c:pt>
                <c:pt idx="4964">
                  <c:v>4980.8014606000006</c:v>
                </c:pt>
                <c:pt idx="4965">
                  <c:v>4981.8143626000001</c:v>
                </c:pt>
                <c:pt idx="4966">
                  <c:v>4982.8297546000003</c:v>
                </c:pt>
                <c:pt idx="4967">
                  <c:v>4983.8301206000006</c:v>
                </c:pt>
                <c:pt idx="4968">
                  <c:v>4984.8365096000007</c:v>
                </c:pt>
                <c:pt idx="4969">
                  <c:v>4985.8361136000003</c:v>
                </c:pt>
                <c:pt idx="4970">
                  <c:v>4986.8366866000006</c:v>
                </c:pt>
                <c:pt idx="4971">
                  <c:v>4987.8426866</c:v>
                </c:pt>
                <c:pt idx="4972">
                  <c:v>4988.8581656000006</c:v>
                </c:pt>
                <c:pt idx="4973">
                  <c:v>4989.8778276000003</c:v>
                </c:pt>
                <c:pt idx="4974">
                  <c:v>4990.8810346</c:v>
                </c:pt>
                <c:pt idx="4975">
                  <c:v>4991.8937666000002</c:v>
                </c:pt>
                <c:pt idx="4976">
                  <c:v>4992.8969705999998</c:v>
                </c:pt>
                <c:pt idx="4977">
                  <c:v>4993.8909166000003</c:v>
                </c:pt>
                <c:pt idx="4978">
                  <c:v>4994.8968316</c:v>
                </c:pt>
                <c:pt idx="4979">
                  <c:v>4995.9122916000006</c:v>
                </c:pt>
                <c:pt idx="4980">
                  <c:v>4996.9123196</c:v>
                </c:pt>
                <c:pt idx="4981">
                  <c:v>4997.9125326000003</c:v>
                </c:pt>
                <c:pt idx="4982">
                  <c:v>4998.9124345999999</c:v>
                </c:pt>
                <c:pt idx="4983">
                  <c:v>4999.9127566000006</c:v>
                </c:pt>
                <c:pt idx="4984">
                  <c:v>5000.9124436000002</c:v>
                </c:pt>
                <c:pt idx="4985">
                  <c:v>5001.9131946000007</c:v>
                </c:pt>
                <c:pt idx="4986">
                  <c:v>5002.9144436000006</c:v>
                </c:pt>
                <c:pt idx="4987">
                  <c:v>5003.9133906000006</c:v>
                </c:pt>
                <c:pt idx="4988">
                  <c:v>5004.9073526000002</c:v>
                </c:pt>
                <c:pt idx="4989">
                  <c:v>5005.9137896000002</c:v>
                </c:pt>
                <c:pt idx="4990">
                  <c:v>5006.9136616000005</c:v>
                </c:pt>
                <c:pt idx="4991">
                  <c:v>5007.9132046000004</c:v>
                </c:pt>
                <c:pt idx="4992">
                  <c:v>5008.9131566000005</c:v>
                </c:pt>
                <c:pt idx="4993">
                  <c:v>5009.9132426000006</c:v>
                </c:pt>
                <c:pt idx="4994">
                  <c:v>5010.9084016000006</c:v>
                </c:pt>
                <c:pt idx="4995">
                  <c:v>5011.9084016000006</c:v>
                </c:pt>
                <c:pt idx="4996">
                  <c:v>5012.9150746000005</c:v>
                </c:pt>
                <c:pt idx="4997">
                  <c:v>5013.9146856000007</c:v>
                </c:pt>
                <c:pt idx="4998">
                  <c:v>5014.9145536000005</c:v>
                </c:pt>
                <c:pt idx="4999">
                  <c:v>5015.9152966000001</c:v>
                </c:pt>
                <c:pt idx="5000">
                  <c:v>5016.9150215999998</c:v>
                </c:pt>
                <c:pt idx="5001">
                  <c:v>5017.9150796000004</c:v>
                </c:pt>
                <c:pt idx="5002">
                  <c:v>5018.9281096000004</c:v>
                </c:pt>
                <c:pt idx="5003">
                  <c:v>5019.9430676000002</c:v>
                </c:pt>
                <c:pt idx="5004">
                  <c:v>5020.9584415999998</c:v>
                </c:pt>
                <c:pt idx="5005">
                  <c:v>5021.9589046000001</c:v>
                </c:pt>
                <c:pt idx="5006">
                  <c:v>5022.9589446</c:v>
                </c:pt>
                <c:pt idx="5007">
                  <c:v>5023.9584376000003</c:v>
                </c:pt>
                <c:pt idx="5008">
                  <c:v>5024.9525056000002</c:v>
                </c:pt>
                <c:pt idx="5009">
                  <c:v>5025.9522076000003</c:v>
                </c:pt>
                <c:pt idx="5010">
                  <c:v>5026.9517216000004</c:v>
                </c:pt>
                <c:pt idx="5011">
                  <c:v>5027.9522486000005</c:v>
                </c:pt>
                <c:pt idx="5012">
                  <c:v>5028.9543526000007</c:v>
                </c:pt>
                <c:pt idx="5013">
                  <c:v>5029.9638916000004</c:v>
                </c:pt>
                <c:pt idx="5014">
                  <c:v>5030.9635286000002</c:v>
                </c:pt>
                <c:pt idx="5015">
                  <c:v>5031.9638066000007</c:v>
                </c:pt>
                <c:pt idx="5016">
                  <c:v>5032.9605066000004</c:v>
                </c:pt>
                <c:pt idx="5017">
                  <c:v>5033.9600295999999</c:v>
                </c:pt>
                <c:pt idx="5018">
                  <c:v>5034.9509746000003</c:v>
                </c:pt>
                <c:pt idx="5019">
                  <c:v>5035.9508856000002</c:v>
                </c:pt>
                <c:pt idx="5020">
                  <c:v>5036.9505146000001</c:v>
                </c:pt>
                <c:pt idx="5021">
                  <c:v>5037.9507176000006</c:v>
                </c:pt>
                <c:pt idx="5022">
                  <c:v>5038.9505405999998</c:v>
                </c:pt>
                <c:pt idx="5023">
                  <c:v>5039.9503816000006</c:v>
                </c:pt>
                <c:pt idx="5024">
                  <c:v>5040.9661406000005</c:v>
                </c:pt>
                <c:pt idx="5025">
                  <c:v>5041.9817045999998</c:v>
                </c:pt>
                <c:pt idx="5026">
                  <c:v>5043.0070076000002</c:v>
                </c:pt>
                <c:pt idx="5027">
                  <c:v>5044.0074866000004</c:v>
                </c:pt>
                <c:pt idx="5028">
                  <c:v>5045.0072266000006</c:v>
                </c:pt>
                <c:pt idx="5029">
                  <c:v>5046.0070646000004</c:v>
                </c:pt>
                <c:pt idx="5030">
                  <c:v>5047.0010466000003</c:v>
                </c:pt>
                <c:pt idx="5031">
                  <c:v>5048.0060555999999</c:v>
                </c:pt>
                <c:pt idx="5032">
                  <c:v>5049.0214726000004</c:v>
                </c:pt>
                <c:pt idx="5033">
                  <c:v>5050.0252215999999</c:v>
                </c:pt>
                <c:pt idx="5034">
                  <c:v>5051.0112936000005</c:v>
                </c:pt>
                <c:pt idx="5035">
                  <c:v>5052.0158416000004</c:v>
                </c:pt>
                <c:pt idx="5036">
                  <c:v>5053.0215956000002</c:v>
                </c:pt>
                <c:pt idx="5037">
                  <c:v>5054.0369576000003</c:v>
                </c:pt>
                <c:pt idx="5038">
                  <c:v>5055.0367246000005</c:v>
                </c:pt>
                <c:pt idx="5039">
                  <c:v>5056.0369116000002</c:v>
                </c:pt>
                <c:pt idx="5040">
                  <c:v>5057.0367076000002</c:v>
                </c:pt>
                <c:pt idx="5041">
                  <c:v>5058.0364926000002</c:v>
                </c:pt>
                <c:pt idx="5042">
                  <c:v>5059.0364295999998</c:v>
                </c:pt>
                <c:pt idx="5043">
                  <c:v>5060.0365226000004</c:v>
                </c:pt>
                <c:pt idx="5044">
                  <c:v>5061.0369856000007</c:v>
                </c:pt>
                <c:pt idx="5045">
                  <c:v>5062.0278366000002</c:v>
                </c:pt>
                <c:pt idx="5046">
                  <c:v>5063.0408616000004</c:v>
                </c:pt>
                <c:pt idx="5047">
                  <c:v>5064.0476016000002</c:v>
                </c:pt>
                <c:pt idx="5048">
                  <c:v>5065.0470426000002</c:v>
                </c:pt>
                <c:pt idx="5049">
                  <c:v>5066.0624246000007</c:v>
                </c:pt>
                <c:pt idx="5050">
                  <c:v>5067.0852576000007</c:v>
                </c:pt>
                <c:pt idx="5051">
                  <c:v>5068.0851186</c:v>
                </c:pt>
                <c:pt idx="5052">
                  <c:v>5069.0850036000002</c:v>
                </c:pt>
                <c:pt idx="5053">
                  <c:v>5070.0849146</c:v>
                </c:pt>
                <c:pt idx="5054">
                  <c:v>5071.0848796</c:v>
                </c:pt>
                <c:pt idx="5055">
                  <c:v>5072.0849836000007</c:v>
                </c:pt>
                <c:pt idx="5056">
                  <c:v>5073.0950555999998</c:v>
                </c:pt>
                <c:pt idx="5057">
                  <c:v>5074.0953286000004</c:v>
                </c:pt>
                <c:pt idx="5058">
                  <c:v>5075.1107116000003</c:v>
                </c:pt>
                <c:pt idx="5059">
                  <c:v>5076.1120436000001</c:v>
                </c:pt>
                <c:pt idx="5060">
                  <c:v>5077.1275876</c:v>
                </c:pt>
                <c:pt idx="5061">
                  <c:v>5078.1273276000002</c:v>
                </c:pt>
                <c:pt idx="5062">
                  <c:v>5079.1208246000006</c:v>
                </c:pt>
                <c:pt idx="5063">
                  <c:v>5080.1211296000001</c:v>
                </c:pt>
                <c:pt idx="5064">
                  <c:v>5081.1288216000003</c:v>
                </c:pt>
                <c:pt idx="5065">
                  <c:v>5082.1355756000003</c:v>
                </c:pt>
                <c:pt idx="5066">
                  <c:v>5083.1289225999999</c:v>
                </c:pt>
                <c:pt idx="5067">
                  <c:v>5084.1288866000004</c:v>
                </c:pt>
                <c:pt idx="5068">
                  <c:v>5085.1441445999999</c:v>
                </c:pt>
                <c:pt idx="5069">
                  <c:v>5086.1503866000003</c:v>
                </c:pt>
                <c:pt idx="5070">
                  <c:v>5087.1657925999998</c:v>
                </c:pt>
                <c:pt idx="5071">
                  <c:v>5088.1578055999998</c:v>
                </c:pt>
                <c:pt idx="5072">
                  <c:v>5089.1572516000006</c:v>
                </c:pt>
                <c:pt idx="5073">
                  <c:v>5090.1578686000003</c:v>
                </c:pt>
                <c:pt idx="5074">
                  <c:v>5091.1595035999999</c:v>
                </c:pt>
                <c:pt idx="5075">
                  <c:v>5092.1592836</c:v>
                </c:pt>
                <c:pt idx="5076">
                  <c:v>5093.1591396000003</c:v>
                </c:pt>
                <c:pt idx="5077">
                  <c:v>5094.1588686000005</c:v>
                </c:pt>
                <c:pt idx="5078">
                  <c:v>5095.1587896000001</c:v>
                </c:pt>
                <c:pt idx="5079">
                  <c:v>5096.1592676</c:v>
                </c:pt>
                <c:pt idx="5080">
                  <c:v>5097.1592636000005</c:v>
                </c:pt>
                <c:pt idx="5081">
                  <c:v>5098.1607726000002</c:v>
                </c:pt>
                <c:pt idx="5082">
                  <c:v>5099.1543276000002</c:v>
                </c:pt>
                <c:pt idx="5083">
                  <c:v>5100.1582536000005</c:v>
                </c:pt>
                <c:pt idx="5084">
                  <c:v>5101.1650536000006</c:v>
                </c:pt>
                <c:pt idx="5085">
                  <c:v>5102.1560776000006</c:v>
                </c:pt>
                <c:pt idx="5086">
                  <c:v>5103.1556596</c:v>
                </c:pt>
                <c:pt idx="5087">
                  <c:v>5104.1557616</c:v>
                </c:pt>
                <c:pt idx="5088">
                  <c:v>5105.1554156000002</c:v>
                </c:pt>
                <c:pt idx="5089">
                  <c:v>5106.1620045999998</c:v>
                </c:pt>
                <c:pt idx="5090">
                  <c:v>5107.1530106</c:v>
                </c:pt>
                <c:pt idx="5091">
                  <c:v>5108.1528056000006</c:v>
                </c:pt>
                <c:pt idx="5092">
                  <c:v>5109.1529485999999</c:v>
                </c:pt>
                <c:pt idx="5093">
                  <c:v>5110.1527096</c:v>
                </c:pt>
                <c:pt idx="5094">
                  <c:v>5111.1525636000006</c:v>
                </c:pt>
                <c:pt idx="5095">
                  <c:v>5112.1594116000006</c:v>
                </c:pt>
                <c:pt idx="5096">
                  <c:v>5113.1594426000001</c:v>
                </c:pt>
                <c:pt idx="5097">
                  <c:v>5114.1591236000004</c:v>
                </c:pt>
                <c:pt idx="5098">
                  <c:v>5115.1588866000002</c:v>
                </c:pt>
                <c:pt idx="5099">
                  <c:v>5116.1585466000006</c:v>
                </c:pt>
                <c:pt idx="5100">
                  <c:v>5117.1584496000005</c:v>
                </c:pt>
                <c:pt idx="5101">
                  <c:v>5118.1648816000006</c:v>
                </c:pt>
                <c:pt idx="5102">
                  <c:v>5119.1802096000001</c:v>
                </c:pt>
                <c:pt idx="5103">
                  <c:v>5120.1965956000004</c:v>
                </c:pt>
                <c:pt idx="5104">
                  <c:v>5121.2118336000003</c:v>
                </c:pt>
                <c:pt idx="5105">
                  <c:v>5122.2116366</c:v>
                </c:pt>
                <c:pt idx="5106">
                  <c:v>5123.2179726000004</c:v>
                </c:pt>
                <c:pt idx="5107">
                  <c:v>5124.2338686000003</c:v>
                </c:pt>
                <c:pt idx="5108">
                  <c:v>5125.2439555999999</c:v>
                </c:pt>
                <c:pt idx="5109">
                  <c:v>5126.2348036000003</c:v>
                </c:pt>
                <c:pt idx="5110">
                  <c:v>5127.2502036000005</c:v>
                </c:pt>
                <c:pt idx="5111">
                  <c:v>5128.2666156000005</c:v>
                </c:pt>
                <c:pt idx="5112">
                  <c:v>5129.2820535999999</c:v>
                </c:pt>
                <c:pt idx="5113">
                  <c:v>5130.2800996000005</c:v>
                </c:pt>
                <c:pt idx="5114">
                  <c:v>5131.2864946</c:v>
                </c:pt>
                <c:pt idx="5115">
                  <c:v>5132.2870635999998</c:v>
                </c:pt>
                <c:pt idx="5116">
                  <c:v>5133.2874006000002</c:v>
                </c:pt>
                <c:pt idx="5117">
                  <c:v>5134.2812536000001</c:v>
                </c:pt>
                <c:pt idx="5118">
                  <c:v>5135.2904746000004</c:v>
                </c:pt>
                <c:pt idx="5119">
                  <c:v>5136.2902266000001</c:v>
                </c:pt>
                <c:pt idx="5120">
                  <c:v>5137.2902966000001</c:v>
                </c:pt>
                <c:pt idx="5121">
                  <c:v>5138.2846026000007</c:v>
                </c:pt>
                <c:pt idx="5122">
                  <c:v>5139.2784885999999</c:v>
                </c:pt>
                <c:pt idx="5123">
                  <c:v>5140.2786886000004</c:v>
                </c:pt>
                <c:pt idx="5124">
                  <c:v>5141.2779006000001</c:v>
                </c:pt>
                <c:pt idx="5125">
                  <c:v>5142.2778256000001</c:v>
                </c:pt>
                <c:pt idx="5126">
                  <c:v>5143.2779676</c:v>
                </c:pt>
                <c:pt idx="5127">
                  <c:v>5144.2794156</c:v>
                </c:pt>
                <c:pt idx="5128">
                  <c:v>5145.2906026000001</c:v>
                </c:pt>
                <c:pt idx="5129">
                  <c:v>5146.2904196</c:v>
                </c:pt>
                <c:pt idx="5130">
                  <c:v>5147.2907525999999</c:v>
                </c:pt>
                <c:pt idx="5131">
                  <c:v>5148.2818136000005</c:v>
                </c:pt>
                <c:pt idx="5132">
                  <c:v>5149.2912326000005</c:v>
                </c:pt>
                <c:pt idx="5133">
                  <c:v>5150.2911955999998</c:v>
                </c:pt>
                <c:pt idx="5134">
                  <c:v>5151.2882176000003</c:v>
                </c:pt>
                <c:pt idx="5135">
                  <c:v>5152.2888125999998</c:v>
                </c:pt>
                <c:pt idx="5136">
                  <c:v>5153.2884436000004</c:v>
                </c:pt>
                <c:pt idx="5137">
                  <c:v>5154.2885126000001</c:v>
                </c:pt>
                <c:pt idx="5138">
                  <c:v>5155.2892316000007</c:v>
                </c:pt>
                <c:pt idx="5139">
                  <c:v>5156.2904026000006</c:v>
                </c:pt>
                <c:pt idx="5140">
                  <c:v>5157.2906386000004</c:v>
                </c:pt>
                <c:pt idx="5141">
                  <c:v>5158.2901906000006</c:v>
                </c:pt>
                <c:pt idx="5142">
                  <c:v>5159.2873245999999</c:v>
                </c:pt>
                <c:pt idx="5143">
                  <c:v>5160.2952516000005</c:v>
                </c:pt>
                <c:pt idx="5144">
                  <c:v>5161.3019756000003</c:v>
                </c:pt>
                <c:pt idx="5145">
                  <c:v>5162.2968176000004</c:v>
                </c:pt>
                <c:pt idx="5146">
                  <c:v>5163.2990586000005</c:v>
                </c:pt>
                <c:pt idx="5147">
                  <c:v>5164.2988506000002</c:v>
                </c:pt>
                <c:pt idx="5148">
                  <c:v>5165.2978766000006</c:v>
                </c:pt>
                <c:pt idx="5149">
                  <c:v>5166.3036566000001</c:v>
                </c:pt>
                <c:pt idx="5150">
                  <c:v>5167.3038216000004</c:v>
                </c:pt>
                <c:pt idx="5151">
                  <c:v>5168.3040196000002</c:v>
                </c:pt>
                <c:pt idx="5152">
                  <c:v>5169.3198436000002</c:v>
                </c:pt>
                <c:pt idx="5153">
                  <c:v>5170.3316605999999</c:v>
                </c:pt>
                <c:pt idx="5154">
                  <c:v>5171.3322856000004</c:v>
                </c:pt>
                <c:pt idx="5155">
                  <c:v>5172.3318116</c:v>
                </c:pt>
                <c:pt idx="5156">
                  <c:v>5173.3347125999999</c:v>
                </c:pt>
                <c:pt idx="5157">
                  <c:v>5174.3344735999999</c:v>
                </c:pt>
                <c:pt idx="5158">
                  <c:v>5175.3343386000006</c:v>
                </c:pt>
                <c:pt idx="5159">
                  <c:v>5176.3498325999999</c:v>
                </c:pt>
                <c:pt idx="5160">
                  <c:v>5177.3647896000002</c:v>
                </c:pt>
                <c:pt idx="5161">
                  <c:v>5178.3806216000003</c:v>
                </c:pt>
                <c:pt idx="5162">
                  <c:v>5179.3745826000004</c:v>
                </c:pt>
                <c:pt idx="5163">
                  <c:v>5180.3803836000006</c:v>
                </c:pt>
                <c:pt idx="5164">
                  <c:v>5181.3782076000007</c:v>
                </c:pt>
                <c:pt idx="5165">
                  <c:v>5182.3847586000002</c:v>
                </c:pt>
                <c:pt idx="5166">
                  <c:v>5183.3845236000006</c:v>
                </c:pt>
                <c:pt idx="5167">
                  <c:v>5184.3845935999998</c:v>
                </c:pt>
                <c:pt idx="5168">
                  <c:v>5185.3914946000004</c:v>
                </c:pt>
                <c:pt idx="5169">
                  <c:v>5186.3931646000001</c:v>
                </c:pt>
                <c:pt idx="5170">
                  <c:v>5187.3931136000001</c:v>
                </c:pt>
                <c:pt idx="5171">
                  <c:v>5188.4091165999998</c:v>
                </c:pt>
                <c:pt idx="5172">
                  <c:v>5189.4091156000004</c:v>
                </c:pt>
                <c:pt idx="5173">
                  <c:v>5190.4096516</c:v>
                </c:pt>
                <c:pt idx="5174">
                  <c:v>5191.4096656000002</c:v>
                </c:pt>
                <c:pt idx="5175">
                  <c:v>5192.4094605999999</c:v>
                </c:pt>
                <c:pt idx="5176">
                  <c:v>5193.4096576000002</c:v>
                </c:pt>
                <c:pt idx="5177">
                  <c:v>5194.4094266000002</c:v>
                </c:pt>
                <c:pt idx="5178">
                  <c:v>5195.4158686000001</c:v>
                </c:pt>
                <c:pt idx="5179">
                  <c:v>5196.4068206000002</c:v>
                </c:pt>
                <c:pt idx="5180">
                  <c:v>5197.4171506000002</c:v>
                </c:pt>
                <c:pt idx="5181">
                  <c:v>5198.4167435999998</c:v>
                </c:pt>
                <c:pt idx="5182">
                  <c:v>5199.4164836</c:v>
                </c:pt>
                <c:pt idx="5183">
                  <c:v>5200.4166175999999</c:v>
                </c:pt>
                <c:pt idx="5184">
                  <c:v>5201.4165306000004</c:v>
                </c:pt>
                <c:pt idx="5185">
                  <c:v>5202.4279956</c:v>
                </c:pt>
                <c:pt idx="5186">
                  <c:v>5203.4437476000003</c:v>
                </c:pt>
                <c:pt idx="5187">
                  <c:v>5204.4593346000001</c:v>
                </c:pt>
                <c:pt idx="5188">
                  <c:v>5205.4593206</c:v>
                </c:pt>
                <c:pt idx="5189">
                  <c:v>5206.4591366000004</c:v>
                </c:pt>
                <c:pt idx="5190">
                  <c:v>5207.4749786000002</c:v>
                </c:pt>
                <c:pt idx="5191">
                  <c:v>5208.4659836000001</c:v>
                </c:pt>
                <c:pt idx="5192">
                  <c:v>5209.4658835999999</c:v>
                </c:pt>
                <c:pt idx="5193">
                  <c:v>5210.4748306000001</c:v>
                </c:pt>
                <c:pt idx="5194">
                  <c:v>5211.4900106000005</c:v>
                </c:pt>
                <c:pt idx="5195">
                  <c:v>5212.4903445999998</c:v>
                </c:pt>
                <c:pt idx="5196">
                  <c:v>5213.5077926000004</c:v>
                </c:pt>
                <c:pt idx="5197">
                  <c:v>5214.5054556000005</c:v>
                </c:pt>
                <c:pt idx="5198">
                  <c:v>5215.5055336000005</c:v>
                </c:pt>
                <c:pt idx="5199">
                  <c:v>5216.5054446000004</c:v>
                </c:pt>
                <c:pt idx="5200">
                  <c:v>5217.5058896</c:v>
                </c:pt>
                <c:pt idx="5201">
                  <c:v>5218.5068096000005</c:v>
                </c:pt>
                <c:pt idx="5202">
                  <c:v>5219.5077505999998</c:v>
                </c:pt>
                <c:pt idx="5203">
                  <c:v>5220.5017106000005</c:v>
                </c:pt>
                <c:pt idx="5204">
                  <c:v>5221.5013906000004</c:v>
                </c:pt>
                <c:pt idx="5205">
                  <c:v>5222.4990035999999</c:v>
                </c:pt>
                <c:pt idx="5206">
                  <c:v>5223.5053326000007</c:v>
                </c:pt>
                <c:pt idx="5207">
                  <c:v>5224.5051076</c:v>
                </c:pt>
                <c:pt idx="5208">
                  <c:v>5225.5053446000002</c:v>
                </c:pt>
                <c:pt idx="5209">
                  <c:v>5226.5055966</c:v>
                </c:pt>
                <c:pt idx="5210">
                  <c:v>5227.5090736000002</c:v>
                </c:pt>
                <c:pt idx="5211">
                  <c:v>5228.4999526000001</c:v>
                </c:pt>
                <c:pt idx="5212">
                  <c:v>5229.5126716000004</c:v>
                </c:pt>
                <c:pt idx="5213">
                  <c:v>5230.5202046000004</c:v>
                </c:pt>
                <c:pt idx="5214">
                  <c:v>5231.5264066</c:v>
                </c:pt>
                <c:pt idx="5215">
                  <c:v>5232.5395106000005</c:v>
                </c:pt>
                <c:pt idx="5216">
                  <c:v>5233.5395886000006</c:v>
                </c:pt>
                <c:pt idx="5217">
                  <c:v>5234.5303475999999</c:v>
                </c:pt>
                <c:pt idx="5218">
                  <c:v>5235.5381456000005</c:v>
                </c:pt>
                <c:pt idx="5219">
                  <c:v>5236.5450786000001</c:v>
                </c:pt>
                <c:pt idx="5220">
                  <c:v>5237.5605356000005</c:v>
                </c:pt>
                <c:pt idx="5221">
                  <c:v>5238.5679995999999</c:v>
                </c:pt>
                <c:pt idx="5222">
                  <c:v>5239.5675646</c:v>
                </c:pt>
                <c:pt idx="5223">
                  <c:v>5240.5829426</c:v>
                </c:pt>
                <c:pt idx="5224">
                  <c:v>5241.5833016000006</c:v>
                </c:pt>
                <c:pt idx="5225">
                  <c:v>5242.5777456000005</c:v>
                </c:pt>
                <c:pt idx="5226">
                  <c:v>5243.5748816000005</c:v>
                </c:pt>
                <c:pt idx="5227">
                  <c:v>5244.5749086000005</c:v>
                </c:pt>
                <c:pt idx="5228">
                  <c:v>5245.5751535999998</c:v>
                </c:pt>
                <c:pt idx="5229">
                  <c:v>5246.5883816000005</c:v>
                </c:pt>
                <c:pt idx="5230">
                  <c:v>5247.5814725999999</c:v>
                </c:pt>
                <c:pt idx="5231">
                  <c:v>5248.5756276000002</c:v>
                </c:pt>
                <c:pt idx="5232">
                  <c:v>5249.5759476000003</c:v>
                </c:pt>
                <c:pt idx="5233">
                  <c:v>5250.5892456000001</c:v>
                </c:pt>
                <c:pt idx="5234">
                  <c:v>5251.5888925999998</c:v>
                </c:pt>
                <c:pt idx="5235">
                  <c:v>5252.5892576000006</c:v>
                </c:pt>
                <c:pt idx="5236">
                  <c:v>5253.5895396000005</c:v>
                </c:pt>
                <c:pt idx="5237">
                  <c:v>5254.6124675999999</c:v>
                </c:pt>
                <c:pt idx="5238">
                  <c:v>5255.6279856000001</c:v>
                </c:pt>
                <c:pt idx="5239">
                  <c:v>5256.6319365999998</c:v>
                </c:pt>
                <c:pt idx="5240">
                  <c:v>5257.6315596000004</c:v>
                </c:pt>
                <c:pt idx="5241">
                  <c:v>5258.6324546000005</c:v>
                </c:pt>
                <c:pt idx="5242">
                  <c:v>5259.6387186000002</c:v>
                </c:pt>
                <c:pt idx="5243">
                  <c:v>5260.6484366000004</c:v>
                </c:pt>
                <c:pt idx="5244">
                  <c:v>5261.6489096000005</c:v>
                </c:pt>
                <c:pt idx="5245">
                  <c:v>5262.6497436</c:v>
                </c:pt>
                <c:pt idx="5246">
                  <c:v>5263.6525185999999</c:v>
                </c:pt>
                <c:pt idx="5247">
                  <c:v>5264.6621086000005</c:v>
                </c:pt>
                <c:pt idx="5248">
                  <c:v>5265.6620546000004</c:v>
                </c:pt>
                <c:pt idx="5249">
                  <c:v>5266.6666796</c:v>
                </c:pt>
                <c:pt idx="5250">
                  <c:v>5267.6663876000002</c:v>
                </c:pt>
                <c:pt idx="5251">
                  <c:v>5268.6519926000001</c:v>
                </c:pt>
                <c:pt idx="5252">
                  <c:v>5269.6520006000001</c:v>
                </c:pt>
                <c:pt idx="5253">
                  <c:v>5270.6519656</c:v>
                </c:pt>
                <c:pt idx="5254">
                  <c:v>5271.6659616000006</c:v>
                </c:pt>
                <c:pt idx="5255">
                  <c:v>5272.6626906000001</c:v>
                </c:pt>
                <c:pt idx="5256">
                  <c:v>5273.6629406000002</c:v>
                </c:pt>
                <c:pt idx="5257">
                  <c:v>5274.6641636000004</c:v>
                </c:pt>
                <c:pt idx="5258">
                  <c:v>5275.6634736000005</c:v>
                </c:pt>
                <c:pt idx="5259">
                  <c:v>5276.6635746000002</c:v>
                </c:pt>
                <c:pt idx="5260">
                  <c:v>5277.6548386000004</c:v>
                </c:pt>
                <c:pt idx="5261">
                  <c:v>5278.6618826000004</c:v>
                </c:pt>
                <c:pt idx="5262">
                  <c:v>5279.6616516000004</c:v>
                </c:pt>
                <c:pt idx="5263">
                  <c:v>5280.6622195999998</c:v>
                </c:pt>
                <c:pt idx="5264">
                  <c:v>5281.6624246000001</c:v>
                </c:pt>
                <c:pt idx="5265">
                  <c:v>5282.6538526000004</c:v>
                </c:pt>
                <c:pt idx="5266">
                  <c:v>5283.6603126</c:v>
                </c:pt>
                <c:pt idx="5267">
                  <c:v>5284.6604346000004</c:v>
                </c:pt>
                <c:pt idx="5268">
                  <c:v>5285.6602866000003</c:v>
                </c:pt>
                <c:pt idx="5269">
                  <c:v>5286.6598985999999</c:v>
                </c:pt>
                <c:pt idx="5270">
                  <c:v>5287.6596876000003</c:v>
                </c:pt>
                <c:pt idx="5271">
                  <c:v>5288.6598816000005</c:v>
                </c:pt>
                <c:pt idx="5272">
                  <c:v>5289.6594806000003</c:v>
                </c:pt>
                <c:pt idx="5273">
                  <c:v>5290.6538856000006</c:v>
                </c:pt>
                <c:pt idx="5274">
                  <c:v>5291.6544836000003</c:v>
                </c:pt>
                <c:pt idx="5275">
                  <c:v>5292.6590646000004</c:v>
                </c:pt>
                <c:pt idx="5276">
                  <c:v>5293.6589036000005</c:v>
                </c:pt>
                <c:pt idx="5277">
                  <c:v>5294.6528275999999</c:v>
                </c:pt>
                <c:pt idx="5278">
                  <c:v>5295.6530866000003</c:v>
                </c:pt>
                <c:pt idx="5279">
                  <c:v>5296.6539306000004</c:v>
                </c:pt>
                <c:pt idx="5280">
                  <c:v>5297.6537066000001</c:v>
                </c:pt>
                <c:pt idx="5281">
                  <c:v>5298.6535006000004</c:v>
                </c:pt>
                <c:pt idx="5282">
                  <c:v>5299.6541136000005</c:v>
                </c:pt>
                <c:pt idx="5283">
                  <c:v>5300.6636446000002</c:v>
                </c:pt>
                <c:pt idx="5284">
                  <c:v>5301.6641946</c:v>
                </c:pt>
                <c:pt idx="5285">
                  <c:v>5302.6639476</c:v>
                </c:pt>
                <c:pt idx="5286">
                  <c:v>5303.6640666000003</c:v>
                </c:pt>
                <c:pt idx="5287">
                  <c:v>5304.6638576000005</c:v>
                </c:pt>
                <c:pt idx="5288">
                  <c:v>5305.6643006000004</c:v>
                </c:pt>
                <c:pt idx="5289">
                  <c:v>5306.6640035999999</c:v>
                </c:pt>
                <c:pt idx="5290">
                  <c:v>5307.6637876000004</c:v>
                </c:pt>
                <c:pt idx="5291">
                  <c:v>5308.6636816</c:v>
                </c:pt>
                <c:pt idx="5292">
                  <c:v>5309.6636515999999</c:v>
                </c:pt>
                <c:pt idx="5293">
                  <c:v>5310.6633176000005</c:v>
                </c:pt>
                <c:pt idx="5294">
                  <c:v>5311.6636746000004</c:v>
                </c:pt>
                <c:pt idx="5295">
                  <c:v>5312.6633886</c:v>
                </c:pt>
                <c:pt idx="5296">
                  <c:v>5313.6634836000003</c:v>
                </c:pt>
                <c:pt idx="5297">
                  <c:v>5314.6633176000005</c:v>
                </c:pt>
                <c:pt idx="5298">
                  <c:v>5315.6632645999998</c:v>
                </c:pt>
                <c:pt idx="5299">
                  <c:v>5316.6629896000004</c:v>
                </c:pt>
                <c:pt idx="5300">
                  <c:v>5317.6627686000002</c:v>
                </c:pt>
                <c:pt idx="5301">
                  <c:v>5318.6628016000004</c:v>
                </c:pt>
                <c:pt idx="5302">
                  <c:v>5319.6640385999999</c:v>
                </c:pt>
                <c:pt idx="5303">
                  <c:v>5320.6580536000001</c:v>
                </c:pt>
                <c:pt idx="5304">
                  <c:v>5321.6550096000001</c:v>
                </c:pt>
                <c:pt idx="5305">
                  <c:v>5322.6611306000004</c:v>
                </c:pt>
                <c:pt idx="5306">
                  <c:v>5323.6552006000002</c:v>
                </c:pt>
                <c:pt idx="5307">
                  <c:v>5324.6547215999999</c:v>
                </c:pt>
                <c:pt idx="5308">
                  <c:v>5325.6546716000003</c:v>
                </c:pt>
                <c:pt idx="5309">
                  <c:v>5326.6545065999999</c:v>
                </c:pt>
                <c:pt idx="5310">
                  <c:v>5327.6548585999999</c:v>
                </c:pt>
                <c:pt idx="5311">
                  <c:v>5328.6549696000002</c:v>
                </c:pt>
                <c:pt idx="5312">
                  <c:v>5329.6550286000002</c:v>
                </c:pt>
                <c:pt idx="5313">
                  <c:v>5330.6535756000003</c:v>
                </c:pt>
                <c:pt idx="5314">
                  <c:v>5331.6533586000005</c:v>
                </c:pt>
                <c:pt idx="5315">
                  <c:v>5332.6672686000002</c:v>
                </c:pt>
                <c:pt idx="5316">
                  <c:v>5333.6540596000004</c:v>
                </c:pt>
                <c:pt idx="5317">
                  <c:v>5334.6546966000005</c:v>
                </c:pt>
                <c:pt idx="5318">
                  <c:v>5335.6546406000007</c:v>
                </c:pt>
                <c:pt idx="5319">
                  <c:v>5336.6680376000004</c:v>
                </c:pt>
                <c:pt idx="5320">
                  <c:v>5337.6680356000006</c:v>
                </c:pt>
                <c:pt idx="5321">
                  <c:v>5338.6785295999998</c:v>
                </c:pt>
                <c:pt idx="5322">
                  <c:v>5339.6779906000002</c:v>
                </c:pt>
                <c:pt idx="5323">
                  <c:v>5340.6931946000004</c:v>
                </c:pt>
                <c:pt idx="5324">
                  <c:v>5341.7089286</c:v>
                </c:pt>
                <c:pt idx="5325">
                  <c:v>5342.7094096000001</c:v>
                </c:pt>
                <c:pt idx="5326">
                  <c:v>5343.7138646000003</c:v>
                </c:pt>
                <c:pt idx="5327">
                  <c:v>5344.7138456000002</c:v>
                </c:pt>
                <c:pt idx="5328">
                  <c:v>5345.7083366000006</c:v>
                </c:pt>
                <c:pt idx="5329">
                  <c:v>5346.7173096000006</c:v>
                </c:pt>
                <c:pt idx="5330">
                  <c:v>5347.7425896000004</c:v>
                </c:pt>
                <c:pt idx="5331">
                  <c:v>5348.7521975999998</c:v>
                </c:pt>
                <c:pt idx="5332">
                  <c:v>5349.7520166000004</c:v>
                </c:pt>
                <c:pt idx="5333">
                  <c:v>5350.7680416000003</c:v>
                </c:pt>
                <c:pt idx="5334">
                  <c:v>5351.7740626000004</c:v>
                </c:pt>
                <c:pt idx="5335">
                  <c:v>5352.7741586000002</c:v>
                </c:pt>
                <c:pt idx="5336">
                  <c:v>5353.7838855999998</c:v>
                </c:pt>
                <c:pt idx="5337">
                  <c:v>5354.7840636000001</c:v>
                </c:pt>
                <c:pt idx="5338">
                  <c:v>5355.7910425999999</c:v>
                </c:pt>
                <c:pt idx="5339">
                  <c:v>5356.7910216</c:v>
                </c:pt>
                <c:pt idx="5340">
                  <c:v>5357.7921246000005</c:v>
                </c:pt>
                <c:pt idx="5341">
                  <c:v>5358.7826896000006</c:v>
                </c:pt>
                <c:pt idx="5342">
                  <c:v>5359.7827586000003</c:v>
                </c:pt>
                <c:pt idx="5343">
                  <c:v>5360.7827465999999</c:v>
                </c:pt>
                <c:pt idx="5344">
                  <c:v>5361.7981926000002</c:v>
                </c:pt>
                <c:pt idx="5345">
                  <c:v>5362.8051636</c:v>
                </c:pt>
                <c:pt idx="5346">
                  <c:v>5363.8155526</c:v>
                </c:pt>
                <c:pt idx="5347">
                  <c:v>5364.8093586000005</c:v>
                </c:pt>
                <c:pt idx="5348">
                  <c:v>5365.8247846000004</c:v>
                </c:pt>
                <c:pt idx="5349">
                  <c:v>5366.8251606000003</c:v>
                </c:pt>
                <c:pt idx="5350">
                  <c:v>5367.8253836000004</c:v>
                </c:pt>
                <c:pt idx="5351">
                  <c:v>5368.8359706000001</c:v>
                </c:pt>
                <c:pt idx="5352">
                  <c:v>5369.8363556000004</c:v>
                </c:pt>
                <c:pt idx="5353">
                  <c:v>5370.8432466000004</c:v>
                </c:pt>
                <c:pt idx="5354">
                  <c:v>5371.8439566000006</c:v>
                </c:pt>
                <c:pt idx="5355">
                  <c:v>5372.8441376000001</c:v>
                </c:pt>
                <c:pt idx="5356">
                  <c:v>5373.8595866000005</c:v>
                </c:pt>
                <c:pt idx="5357">
                  <c:v>5374.8723976000001</c:v>
                </c:pt>
                <c:pt idx="5358">
                  <c:v>5375.8756395999999</c:v>
                </c:pt>
                <c:pt idx="5359">
                  <c:v>5376.8751616</c:v>
                </c:pt>
                <c:pt idx="5360">
                  <c:v>5377.8753726000004</c:v>
                </c:pt>
                <c:pt idx="5361">
                  <c:v>5378.8906856000003</c:v>
                </c:pt>
                <c:pt idx="5362">
                  <c:v>5379.9064036</c:v>
                </c:pt>
                <c:pt idx="5363">
                  <c:v>5380.9163226000001</c:v>
                </c:pt>
                <c:pt idx="5364">
                  <c:v>5381.9161045999999</c:v>
                </c:pt>
                <c:pt idx="5365">
                  <c:v>5382.9124246000001</c:v>
                </c:pt>
                <c:pt idx="5366">
                  <c:v>5383.9122416</c:v>
                </c:pt>
                <c:pt idx="5367">
                  <c:v>5384.9061686000005</c:v>
                </c:pt>
                <c:pt idx="5368">
                  <c:v>5385.9123135999998</c:v>
                </c:pt>
                <c:pt idx="5369">
                  <c:v>5386.9025466000003</c:v>
                </c:pt>
                <c:pt idx="5370">
                  <c:v>5387.9025066000004</c:v>
                </c:pt>
                <c:pt idx="5371">
                  <c:v>5388.9042226000001</c:v>
                </c:pt>
                <c:pt idx="5372">
                  <c:v>5389.9040156000001</c:v>
                </c:pt>
                <c:pt idx="5373">
                  <c:v>5390.9030656000004</c:v>
                </c:pt>
                <c:pt idx="5374">
                  <c:v>5391.9029885999998</c:v>
                </c:pt>
                <c:pt idx="5375">
                  <c:v>5392.9103875999999</c:v>
                </c:pt>
                <c:pt idx="5376">
                  <c:v>5393.9112476</c:v>
                </c:pt>
                <c:pt idx="5377">
                  <c:v>5394.9241146000004</c:v>
                </c:pt>
                <c:pt idx="5378">
                  <c:v>5395.9396886000004</c:v>
                </c:pt>
                <c:pt idx="5379">
                  <c:v>5396.9616976000007</c:v>
                </c:pt>
                <c:pt idx="5380">
                  <c:v>5397.9525036000005</c:v>
                </c:pt>
                <c:pt idx="5381">
                  <c:v>5398.9684446000001</c:v>
                </c:pt>
                <c:pt idx="5382">
                  <c:v>5399.9842386</c:v>
                </c:pt>
                <c:pt idx="5383">
                  <c:v>5400.9847736000002</c:v>
                </c:pt>
                <c:pt idx="5384">
                  <c:v>5401.9843956000004</c:v>
                </c:pt>
                <c:pt idx="5385">
                  <c:v>5403.0097406000004</c:v>
                </c:pt>
                <c:pt idx="5386">
                  <c:v>5404.0036146000002</c:v>
                </c:pt>
                <c:pt idx="5387">
                  <c:v>5404.9964096000003</c:v>
                </c:pt>
                <c:pt idx="5388">
                  <c:v>5406.0231976000005</c:v>
                </c:pt>
                <c:pt idx="5389">
                  <c:v>5407.0387126000005</c:v>
                </c:pt>
                <c:pt idx="5390">
                  <c:v>5408.0388136000001</c:v>
                </c:pt>
                <c:pt idx="5391">
                  <c:v>5409.0390956000001</c:v>
                </c:pt>
                <c:pt idx="5392">
                  <c:v>5410.0388376000001</c:v>
                </c:pt>
                <c:pt idx="5393">
                  <c:v>5411.0300526000001</c:v>
                </c:pt>
                <c:pt idx="5394">
                  <c:v>5412.0297666000006</c:v>
                </c:pt>
                <c:pt idx="5395">
                  <c:v>5413.0360926000003</c:v>
                </c:pt>
                <c:pt idx="5396">
                  <c:v>5414.0409375999998</c:v>
                </c:pt>
                <c:pt idx="5397">
                  <c:v>5415.0418766000003</c:v>
                </c:pt>
                <c:pt idx="5398">
                  <c:v>5416.0413696000005</c:v>
                </c:pt>
                <c:pt idx="5399">
                  <c:v>5417.0415935999999</c:v>
                </c:pt>
                <c:pt idx="5400">
                  <c:v>5418.0415956000006</c:v>
                </c:pt>
                <c:pt idx="5401">
                  <c:v>5419.0325796000006</c:v>
                </c:pt>
                <c:pt idx="5402">
                  <c:v>5420.0411396</c:v>
                </c:pt>
                <c:pt idx="5403">
                  <c:v>5421.0381726000005</c:v>
                </c:pt>
                <c:pt idx="5404">
                  <c:v>5422.0387046000005</c:v>
                </c:pt>
                <c:pt idx="5405">
                  <c:v>5423.0390115999999</c:v>
                </c:pt>
                <c:pt idx="5406">
                  <c:v>5424.0387965999998</c:v>
                </c:pt>
                <c:pt idx="5407">
                  <c:v>5425.0392046000006</c:v>
                </c:pt>
                <c:pt idx="5408">
                  <c:v>5426.0395376000006</c:v>
                </c:pt>
                <c:pt idx="5409">
                  <c:v>5427.0396286000005</c:v>
                </c:pt>
                <c:pt idx="5410">
                  <c:v>5428.0296116</c:v>
                </c:pt>
                <c:pt idx="5411">
                  <c:v>5429.0293505999998</c:v>
                </c:pt>
                <c:pt idx="5412">
                  <c:v>5430.0520426000003</c:v>
                </c:pt>
                <c:pt idx="5413">
                  <c:v>5431.0676646000002</c:v>
                </c:pt>
                <c:pt idx="5414">
                  <c:v>5432.0829026000001</c:v>
                </c:pt>
                <c:pt idx="5415">
                  <c:v>5433.0825126</c:v>
                </c:pt>
                <c:pt idx="5416">
                  <c:v>5434.0998616000006</c:v>
                </c:pt>
                <c:pt idx="5417">
                  <c:v>5435.1155376000006</c:v>
                </c:pt>
                <c:pt idx="5418">
                  <c:v>5436.1310216000002</c:v>
                </c:pt>
                <c:pt idx="5419">
                  <c:v>5437.1216566000003</c:v>
                </c:pt>
                <c:pt idx="5420">
                  <c:v>5438.1284335999999</c:v>
                </c:pt>
                <c:pt idx="5421">
                  <c:v>5439.1309766000004</c:v>
                </c:pt>
                <c:pt idx="5422">
                  <c:v>5440.1307416</c:v>
                </c:pt>
                <c:pt idx="5423">
                  <c:v>5441.1461266000006</c:v>
                </c:pt>
                <c:pt idx="5424">
                  <c:v>5442.1616266000001</c:v>
                </c:pt>
                <c:pt idx="5425">
                  <c:v>5443.1555926000001</c:v>
                </c:pt>
                <c:pt idx="5426">
                  <c:v>5444.1553205999999</c:v>
                </c:pt>
                <c:pt idx="5427">
                  <c:v>5445.1551446000003</c:v>
                </c:pt>
                <c:pt idx="5428">
                  <c:v>5446.1690085999999</c:v>
                </c:pt>
                <c:pt idx="5429">
                  <c:v>5447.1844855999998</c:v>
                </c:pt>
                <c:pt idx="5430">
                  <c:v>5448.2000016000002</c:v>
                </c:pt>
                <c:pt idx="5431">
                  <c:v>5449.2064746000005</c:v>
                </c:pt>
                <c:pt idx="5432">
                  <c:v>5450.2157655999999</c:v>
                </c:pt>
                <c:pt idx="5433">
                  <c:v>5451.2312726</c:v>
                </c:pt>
                <c:pt idx="5434">
                  <c:v>5452.2317856</c:v>
                </c:pt>
                <c:pt idx="5435">
                  <c:v>5453.2319705999998</c:v>
                </c:pt>
                <c:pt idx="5436">
                  <c:v>5454.2335715999998</c:v>
                </c:pt>
                <c:pt idx="5437">
                  <c:v>5455.2405405999998</c:v>
                </c:pt>
                <c:pt idx="5438">
                  <c:v>5456.2311866</c:v>
                </c:pt>
                <c:pt idx="5439">
                  <c:v>5457.2443296000001</c:v>
                </c:pt>
                <c:pt idx="5440">
                  <c:v>5458.2478576000003</c:v>
                </c:pt>
                <c:pt idx="5441">
                  <c:v>5459.2573876000006</c:v>
                </c:pt>
                <c:pt idx="5442">
                  <c:v>5460.2642536000003</c:v>
                </c:pt>
                <c:pt idx="5443">
                  <c:v>5461.2642036000007</c:v>
                </c:pt>
                <c:pt idx="5444">
                  <c:v>5462.2795575999999</c:v>
                </c:pt>
                <c:pt idx="5445">
                  <c:v>5463.2861276000003</c:v>
                </c:pt>
                <c:pt idx="5446">
                  <c:v>5464.2858536000003</c:v>
                </c:pt>
                <c:pt idx="5447">
                  <c:v>5465.2856466000003</c:v>
                </c:pt>
                <c:pt idx="5448">
                  <c:v>5466.2954295999998</c:v>
                </c:pt>
                <c:pt idx="5449">
                  <c:v>5467.3112016000005</c:v>
                </c:pt>
                <c:pt idx="5450">
                  <c:v>5468.3266125999999</c:v>
                </c:pt>
                <c:pt idx="5451">
                  <c:v>5469.3358325999998</c:v>
                </c:pt>
                <c:pt idx="5452">
                  <c:v>5470.3421266000005</c:v>
                </c:pt>
                <c:pt idx="5453">
                  <c:v>5471.3546765999999</c:v>
                </c:pt>
                <c:pt idx="5454">
                  <c:v>5472.3457286000003</c:v>
                </c:pt>
                <c:pt idx="5455">
                  <c:v>5473.3614616000004</c:v>
                </c:pt>
                <c:pt idx="5456">
                  <c:v>5474.3770436000004</c:v>
                </c:pt>
                <c:pt idx="5457">
                  <c:v>5475.3770175999998</c:v>
                </c:pt>
                <c:pt idx="5458">
                  <c:v>5476.3772656000001</c:v>
                </c:pt>
                <c:pt idx="5459">
                  <c:v>5477.3768696000006</c:v>
                </c:pt>
                <c:pt idx="5460">
                  <c:v>5478.3987586000003</c:v>
                </c:pt>
                <c:pt idx="5461">
                  <c:v>5479.4085866000005</c:v>
                </c:pt>
                <c:pt idx="5462">
                  <c:v>5480.4081976000007</c:v>
                </c:pt>
                <c:pt idx="5463">
                  <c:v>5481.4081426000002</c:v>
                </c:pt>
                <c:pt idx="5464">
                  <c:v>5482.4305326000003</c:v>
                </c:pt>
                <c:pt idx="5465">
                  <c:v>5483.4239756000006</c:v>
                </c:pt>
                <c:pt idx="5466">
                  <c:v>5484.4237186</c:v>
                </c:pt>
                <c:pt idx="5467">
                  <c:v>5485.4239465999999</c:v>
                </c:pt>
                <c:pt idx="5468">
                  <c:v>5486.4415116</c:v>
                </c:pt>
                <c:pt idx="5469">
                  <c:v>5487.4413875999999</c:v>
                </c:pt>
                <c:pt idx="5470">
                  <c:v>5488.4414225999999</c:v>
                </c:pt>
                <c:pt idx="5471">
                  <c:v>5489.4573076000006</c:v>
                </c:pt>
                <c:pt idx="5472">
                  <c:v>5490.4708836</c:v>
                </c:pt>
                <c:pt idx="5473">
                  <c:v>5491.4901786</c:v>
                </c:pt>
                <c:pt idx="5474">
                  <c:v>5492.4905656000001</c:v>
                </c:pt>
                <c:pt idx="5475">
                  <c:v>5493.4893226000004</c:v>
                </c:pt>
                <c:pt idx="5476">
                  <c:v>5494.5024566000002</c:v>
                </c:pt>
                <c:pt idx="5477">
                  <c:v>5495.5057796000001</c:v>
                </c:pt>
                <c:pt idx="5478">
                  <c:v>5496.4996265999998</c:v>
                </c:pt>
                <c:pt idx="5479">
                  <c:v>5497.5068345999998</c:v>
                </c:pt>
                <c:pt idx="5480">
                  <c:v>5498.4979166000003</c:v>
                </c:pt>
                <c:pt idx="5481">
                  <c:v>5499.5039465999998</c:v>
                </c:pt>
                <c:pt idx="5482">
                  <c:v>5500.4983786000003</c:v>
                </c:pt>
                <c:pt idx="5483">
                  <c:v>5501.4982166</c:v>
                </c:pt>
                <c:pt idx="5484">
                  <c:v>5502.4983056000001</c:v>
                </c:pt>
                <c:pt idx="5485">
                  <c:v>5503.5067786</c:v>
                </c:pt>
                <c:pt idx="5486">
                  <c:v>5504.4994566000005</c:v>
                </c:pt>
                <c:pt idx="5487">
                  <c:v>5505.4996746000006</c:v>
                </c:pt>
                <c:pt idx="5488">
                  <c:v>5506.4995995999998</c:v>
                </c:pt>
                <c:pt idx="5489">
                  <c:v>5507.4992716000006</c:v>
                </c:pt>
                <c:pt idx="5490">
                  <c:v>5508.5087276000004</c:v>
                </c:pt>
                <c:pt idx="5491">
                  <c:v>5509.5249875999998</c:v>
                </c:pt>
                <c:pt idx="5492">
                  <c:v>5510.5249406000003</c:v>
                </c:pt>
                <c:pt idx="5493">
                  <c:v>5511.5318385999999</c:v>
                </c:pt>
                <c:pt idx="5494">
                  <c:v>5512.5314136000006</c:v>
                </c:pt>
                <c:pt idx="5495">
                  <c:v>5513.5315576000003</c:v>
                </c:pt>
                <c:pt idx="5496">
                  <c:v>5514.5328215999998</c:v>
                </c:pt>
                <c:pt idx="5497">
                  <c:v>5515.5332416000001</c:v>
                </c:pt>
                <c:pt idx="5498">
                  <c:v>5516.5329436000002</c:v>
                </c:pt>
                <c:pt idx="5499">
                  <c:v>5517.5331186000003</c:v>
                </c:pt>
                <c:pt idx="5500">
                  <c:v>5518.5339395999999</c:v>
                </c:pt>
                <c:pt idx="5501">
                  <c:v>5519.5333286000005</c:v>
                </c:pt>
                <c:pt idx="5502">
                  <c:v>5520.5330386000005</c:v>
                </c:pt>
                <c:pt idx="5503">
                  <c:v>5521.5342805999999</c:v>
                </c:pt>
                <c:pt idx="5504">
                  <c:v>5522.5340476000001</c:v>
                </c:pt>
                <c:pt idx="5505">
                  <c:v>5523.5338706000002</c:v>
                </c:pt>
                <c:pt idx="5506">
                  <c:v>5524.5308026000002</c:v>
                </c:pt>
                <c:pt idx="5507">
                  <c:v>5525.5308786000005</c:v>
                </c:pt>
                <c:pt idx="5508">
                  <c:v>5526.5299566000003</c:v>
                </c:pt>
                <c:pt idx="5509">
                  <c:v>5527.5300136000005</c:v>
                </c:pt>
                <c:pt idx="5510">
                  <c:v>5528.5274196</c:v>
                </c:pt>
                <c:pt idx="5511">
                  <c:v>5529.5373476000004</c:v>
                </c:pt>
                <c:pt idx="5512">
                  <c:v>5530.5371566000003</c:v>
                </c:pt>
                <c:pt idx="5513">
                  <c:v>5531.5522436000001</c:v>
                </c:pt>
                <c:pt idx="5514">
                  <c:v>5532.5623286</c:v>
                </c:pt>
                <c:pt idx="5515">
                  <c:v>5533.5874086000003</c:v>
                </c:pt>
                <c:pt idx="5516">
                  <c:v>5534.5865176000007</c:v>
                </c:pt>
                <c:pt idx="5517">
                  <c:v>5535.5808286000001</c:v>
                </c:pt>
                <c:pt idx="5518">
                  <c:v>5536.5876106000005</c:v>
                </c:pt>
                <c:pt idx="5519">
                  <c:v>5537.5872995999998</c:v>
                </c:pt>
                <c:pt idx="5520">
                  <c:v>5538.5872536000006</c:v>
                </c:pt>
                <c:pt idx="5521">
                  <c:v>5539.5881586000005</c:v>
                </c:pt>
                <c:pt idx="5522">
                  <c:v>5540.5884616000003</c:v>
                </c:pt>
                <c:pt idx="5523">
                  <c:v>5541.5793136000002</c:v>
                </c:pt>
                <c:pt idx="5524">
                  <c:v>5542.5791675999999</c:v>
                </c:pt>
                <c:pt idx="5525">
                  <c:v>5543.5887736000004</c:v>
                </c:pt>
                <c:pt idx="5526">
                  <c:v>5544.5955436000004</c:v>
                </c:pt>
                <c:pt idx="5527">
                  <c:v>5545.6185716</c:v>
                </c:pt>
                <c:pt idx="5528">
                  <c:v>5546.6284596000005</c:v>
                </c:pt>
                <c:pt idx="5529">
                  <c:v>5547.6283536000001</c:v>
                </c:pt>
                <c:pt idx="5530">
                  <c:v>5548.6283966000001</c:v>
                </c:pt>
                <c:pt idx="5531">
                  <c:v>5549.6348616000005</c:v>
                </c:pt>
                <c:pt idx="5532">
                  <c:v>5550.6501466</c:v>
                </c:pt>
                <c:pt idx="5533">
                  <c:v>5551.6501396000003</c:v>
                </c:pt>
                <c:pt idx="5534">
                  <c:v>5552.6654856000005</c:v>
                </c:pt>
                <c:pt idx="5535">
                  <c:v>5553.6758126000004</c:v>
                </c:pt>
                <c:pt idx="5536">
                  <c:v>5554.6729206</c:v>
                </c:pt>
                <c:pt idx="5537">
                  <c:v>5555.6730256000001</c:v>
                </c:pt>
                <c:pt idx="5538">
                  <c:v>5556.6738476</c:v>
                </c:pt>
                <c:pt idx="5539">
                  <c:v>5557.6736116000002</c:v>
                </c:pt>
                <c:pt idx="5540">
                  <c:v>5558.6895136000003</c:v>
                </c:pt>
                <c:pt idx="5541">
                  <c:v>5559.7120496000007</c:v>
                </c:pt>
                <c:pt idx="5542">
                  <c:v>5560.7030246000004</c:v>
                </c:pt>
                <c:pt idx="5543">
                  <c:v>5561.7091485999999</c:v>
                </c:pt>
                <c:pt idx="5544">
                  <c:v>5562.7091746000006</c:v>
                </c:pt>
                <c:pt idx="5545">
                  <c:v>5563.7010926000003</c:v>
                </c:pt>
                <c:pt idx="5546">
                  <c:v>5564.7076266000004</c:v>
                </c:pt>
                <c:pt idx="5547">
                  <c:v>5565.7125296000004</c:v>
                </c:pt>
                <c:pt idx="5548">
                  <c:v>5566.7008426000002</c:v>
                </c:pt>
                <c:pt idx="5549">
                  <c:v>5567.7139906000002</c:v>
                </c:pt>
                <c:pt idx="5550">
                  <c:v>5568.7060746000006</c:v>
                </c:pt>
                <c:pt idx="5551">
                  <c:v>5569.7066506000001</c:v>
                </c:pt>
                <c:pt idx="5552">
                  <c:v>5570.7200946000003</c:v>
                </c:pt>
                <c:pt idx="5553">
                  <c:v>5571.7356876000003</c:v>
                </c:pt>
                <c:pt idx="5554">
                  <c:v>5572.7358946000004</c:v>
                </c:pt>
                <c:pt idx="5555">
                  <c:v>5573.7580406000006</c:v>
                </c:pt>
                <c:pt idx="5556">
                  <c:v>5574.7581576000002</c:v>
                </c:pt>
                <c:pt idx="5557">
                  <c:v>5575.7669056000004</c:v>
                </c:pt>
                <c:pt idx="5558">
                  <c:v>5576.7668836000003</c:v>
                </c:pt>
                <c:pt idx="5559">
                  <c:v>5577.7774256000002</c:v>
                </c:pt>
                <c:pt idx="5560">
                  <c:v>5578.7838746000007</c:v>
                </c:pt>
                <c:pt idx="5561">
                  <c:v>5579.7843056000002</c:v>
                </c:pt>
                <c:pt idx="5562">
                  <c:v>5580.7782785999998</c:v>
                </c:pt>
                <c:pt idx="5563">
                  <c:v>5581.7785026000001</c:v>
                </c:pt>
                <c:pt idx="5564">
                  <c:v>5582.7788526000004</c:v>
                </c:pt>
                <c:pt idx="5565">
                  <c:v>5583.7836146</c:v>
                </c:pt>
                <c:pt idx="5566">
                  <c:v>5584.7910786000002</c:v>
                </c:pt>
                <c:pt idx="5567">
                  <c:v>5585.7915386000004</c:v>
                </c:pt>
                <c:pt idx="5568">
                  <c:v>5586.7914076000006</c:v>
                </c:pt>
                <c:pt idx="5569">
                  <c:v>5587.7888326000002</c:v>
                </c:pt>
                <c:pt idx="5570">
                  <c:v>5588.7890506000003</c:v>
                </c:pt>
                <c:pt idx="5571">
                  <c:v>5589.7865806</c:v>
                </c:pt>
                <c:pt idx="5572">
                  <c:v>5590.7891176000003</c:v>
                </c:pt>
                <c:pt idx="5573">
                  <c:v>5591.7892866000002</c:v>
                </c:pt>
                <c:pt idx="5574">
                  <c:v>5592.7892816000003</c:v>
                </c:pt>
                <c:pt idx="5575">
                  <c:v>5593.7890396000003</c:v>
                </c:pt>
                <c:pt idx="5576">
                  <c:v>5594.7826236000001</c:v>
                </c:pt>
                <c:pt idx="5577">
                  <c:v>5595.7893426000001</c:v>
                </c:pt>
                <c:pt idx="5578">
                  <c:v>5596.7801675999999</c:v>
                </c:pt>
                <c:pt idx="5579">
                  <c:v>5597.7807425999999</c:v>
                </c:pt>
                <c:pt idx="5580">
                  <c:v>5598.7809195999998</c:v>
                </c:pt>
                <c:pt idx="5581">
                  <c:v>5599.7771416000005</c:v>
                </c:pt>
                <c:pt idx="5582">
                  <c:v>5600.7836606000001</c:v>
                </c:pt>
                <c:pt idx="5583">
                  <c:v>5601.7961415999998</c:v>
                </c:pt>
                <c:pt idx="5584">
                  <c:v>5602.7940675999998</c:v>
                </c:pt>
                <c:pt idx="5585">
                  <c:v>5603.8005585999999</c:v>
                </c:pt>
                <c:pt idx="5586">
                  <c:v>5604.8157805999999</c:v>
                </c:pt>
                <c:pt idx="5587">
                  <c:v>5605.8313846000001</c:v>
                </c:pt>
                <c:pt idx="5588">
                  <c:v>5606.8310526000005</c:v>
                </c:pt>
                <c:pt idx="5589">
                  <c:v>5607.8312266000003</c:v>
                </c:pt>
                <c:pt idx="5590">
                  <c:v>5608.8250636000002</c:v>
                </c:pt>
                <c:pt idx="5591">
                  <c:v>5609.8255675999999</c:v>
                </c:pt>
                <c:pt idx="5592">
                  <c:v>5610.8251485999999</c:v>
                </c:pt>
                <c:pt idx="5593">
                  <c:v>5611.8248745999999</c:v>
                </c:pt>
                <c:pt idx="5594">
                  <c:v>5612.8405176000006</c:v>
                </c:pt>
                <c:pt idx="5595">
                  <c:v>5613.8587106000004</c:v>
                </c:pt>
                <c:pt idx="5596">
                  <c:v>5614.8586196000006</c:v>
                </c:pt>
                <c:pt idx="5597">
                  <c:v>5615.8579556000004</c:v>
                </c:pt>
                <c:pt idx="5598">
                  <c:v>5616.8652516000002</c:v>
                </c:pt>
                <c:pt idx="5599">
                  <c:v>5617.8784166000005</c:v>
                </c:pt>
                <c:pt idx="5600">
                  <c:v>5618.8784506000002</c:v>
                </c:pt>
                <c:pt idx="5601">
                  <c:v>5619.8852815999999</c:v>
                </c:pt>
                <c:pt idx="5602">
                  <c:v>5620.8709405999998</c:v>
                </c:pt>
                <c:pt idx="5603">
                  <c:v>5621.8801816000005</c:v>
                </c:pt>
                <c:pt idx="5604">
                  <c:v>5622.8985395999998</c:v>
                </c:pt>
                <c:pt idx="5605">
                  <c:v>5623.8987636000002</c:v>
                </c:pt>
                <c:pt idx="5606">
                  <c:v>5624.8868045999998</c:v>
                </c:pt>
                <c:pt idx="5607">
                  <c:v>5625.8996006000007</c:v>
                </c:pt>
                <c:pt idx="5608">
                  <c:v>5626.8968426000001</c:v>
                </c:pt>
                <c:pt idx="5609">
                  <c:v>5627.9049175999999</c:v>
                </c:pt>
                <c:pt idx="5610">
                  <c:v>5628.9144925999999</c:v>
                </c:pt>
                <c:pt idx="5611">
                  <c:v>5629.9140846</c:v>
                </c:pt>
                <c:pt idx="5612">
                  <c:v>5630.9137846000003</c:v>
                </c:pt>
                <c:pt idx="5613">
                  <c:v>5631.9230115999999</c:v>
                </c:pt>
                <c:pt idx="5614">
                  <c:v>5632.9451426000005</c:v>
                </c:pt>
                <c:pt idx="5615">
                  <c:v>5633.9366036000001</c:v>
                </c:pt>
                <c:pt idx="5616">
                  <c:v>5634.9517346000002</c:v>
                </c:pt>
                <c:pt idx="5617">
                  <c:v>5635.9522796000001</c:v>
                </c:pt>
                <c:pt idx="5618">
                  <c:v>5636.9521076000001</c:v>
                </c:pt>
                <c:pt idx="5619">
                  <c:v>5637.9519276000001</c:v>
                </c:pt>
                <c:pt idx="5620">
                  <c:v>5638.9675195999998</c:v>
                </c:pt>
                <c:pt idx="5621">
                  <c:v>5639.9797626</c:v>
                </c:pt>
                <c:pt idx="5622">
                  <c:v>5640.9952715999998</c:v>
                </c:pt>
                <c:pt idx="5623">
                  <c:v>5641.9852866000001</c:v>
                </c:pt>
                <c:pt idx="5624">
                  <c:v>5643.0008796000002</c:v>
                </c:pt>
                <c:pt idx="5625">
                  <c:v>5644.0005666000006</c:v>
                </c:pt>
                <c:pt idx="5626">
                  <c:v>5645.0000766000003</c:v>
                </c:pt>
                <c:pt idx="5627">
                  <c:v>5646.0002406000003</c:v>
                </c:pt>
                <c:pt idx="5628">
                  <c:v>5647.0061546000006</c:v>
                </c:pt>
                <c:pt idx="5629">
                  <c:v>5648.0063256000003</c:v>
                </c:pt>
                <c:pt idx="5630">
                  <c:v>5649.0059056</c:v>
                </c:pt>
                <c:pt idx="5631">
                  <c:v>5650.0060166000003</c:v>
                </c:pt>
                <c:pt idx="5632">
                  <c:v>5650.9968856000005</c:v>
                </c:pt>
                <c:pt idx="5633">
                  <c:v>5651.9970146000005</c:v>
                </c:pt>
                <c:pt idx="5634">
                  <c:v>5653.0040316000004</c:v>
                </c:pt>
                <c:pt idx="5635">
                  <c:v>5654.0043956</c:v>
                </c:pt>
                <c:pt idx="5636">
                  <c:v>5655.0082905999998</c:v>
                </c:pt>
                <c:pt idx="5637">
                  <c:v>5656.0085076000005</c:v>
                </c:pt>
                <c:pt idx="5638">
                  <c:v>5657.0082186</c:v>
                </c:pt>
                <c:pt idx="5639">
                  <c:v>5658.0025556000001</c:v>
                </c:pt>
                <c:pt idx="5640">
                  <c:v>5659.0029095999998</c:v>
                </c:pt>
                <c:pt idx="5641">
                  <c:v>5660.0180965999998</c:v>
                </c:pt>
                <c:pt idx="5642">
                  <c:v>5661.0120966000004</c:v>
                </c:pt>
                <c:pt idx="5643">
                  <c:v>5662.0189586000006</c:v>
                </c:pt>
                <c:pt idx="5644">
                  <c:v>5663.0347046000006</c:v>
                </c:pt>
                <c:pt idx="5645">
                  <c:v>5664.0371015999999</c:v>
                </c:pt>
                <c:pt idx="5646">
                  <c:v>5665.0354906000002</c:v>
                </c:pt>
                <c:pt idx="5647">
                  <c:v>5666.0339676000003</c:v>
                </c:pt>
                <c:pt idx="5648">
                  <c:v>5667.0339555999999</c:v>
                </c:pt>
                <c:pt idx="5649">
                  <c:v>5668.0338505999998</c:v>
                </c:pt>
              </c:numCache>
              <c:extLst xmlns:c15="http://schemas.microsoft.com/office/drawing/2012/chart"/>
            </c:numRef>
          </c:xVal>
          <c:yVal>
            <c:numRef>
              <c:f>'ACME-PER-HEA-VAC 28-3 INS Test3'!$L$2:$L$5651</c:f>
              <c:numCache>
                <c:formatCode>General</c:formatCode>
                <c:ptCount val="5650"/>
                <c:pt idx="0">
                  <c:v>0</c:v>
                </c:pt>
                <c:pt idx="1">
                  <c:v>0</c:v>
                </c:pt>
                <c:pt idx="2">
                  <c:v>0</c:v>
                </c:pt>
                <c:pt idx="3">
                  <c:v>9.9853519999999918E-2</c:v>
                </c:pt>
                <c:pt idx="4">
                  <c:v>9.9853519999999918E-2</c:v>
                </c:pt>
                <c:pt idx="5">
                  <c:v>9.9853519999999918E-2</c:v>
                </c:pt>
                <c:pt idx="6">
                  <c:v>9.9853519999999918E-2</c:v>
                </c:pt>
                <c:pt idx="7">
                  <c:v>9.9853519999999918E-2</c:v>
                </c:pt>
                <c:pt idx="8">
                  <c:v>0.19995117000000207</c:v>
                </c:pt>
                <c:pt idx="9">
                  <c:v>0.39990234000000058</c:v>
                </c:pt>
                <c:pt idx="10">
                  <c:v>0.59985351999999992</c:v>
                </c:pt>
                <c:pt idx="11">
                  <c:v>0.9997558600000005</c:v>
                </c:pt>
                <c:pt idx="12">
                  <c:v>1.4997558600000005</c:v>
                </c:pt>
                <c:pt idx="13">
                  <c:v>1.9997558600000005</c:v>
                </c:pt>
                <c:pt idx="14">
                  <c:v>2.299804690000002</c:v>
                </c:pt>
                <c:pt idx="15">
                  <c:v>2.699707029999999</c:v>
                </c:pt>
                <c:pt idx="16">
                  <c:v>2.9997558600000005</c:v>
                </c:pt>
                <c:pt idx="17">
                  <c:v>3.299804690000002</c:v>
                </c:pt>
                <c:pt idx="18">
                  <c:v>3.4997558600000005</c:v>
                </c:pt>
                <c:pt idx="19">
                  <c:v>3.799804690000002</c:v>
                </c:pt>
                <c:pt idx="20">
                  <c:v>3.8996582000000011</c:v>
                </c:pt>
                <c:pt idx="21">
                  <c:v>4.0998535199999999</c:v>
                </c:pt>
                <c:pt idx="22">
                  <c:v>4.199707029999999</c:v>
                </c:pt>
                <c:pt idx="23">
                  <c:v>4.3996582000000011</c:v>
                </c:pt>
                <c:pt idx="24">
                  <c:v>4.4997558600000005</c:v>
                </c:pt>
                <c:pt idx="25">
                  <c:v>4.5998535199999999</c:v>
                </c:pt>
                <c:pt idx="26">
                  <c:v>4.699707029999999</c:v>
                </c:pt>
                <c:pt idx="27">
                  <c:v>4.799804690000002</c:v>
                </c:pt>
                <c:pt idx="28">
                  <c:v>4.8996582000000011</c:v>
                </c:pt>
                <c:pt idx="29">
                  <c:v>4.9997558600000005</c:v>
                </c:pt>
                <c:pt idx="30">
                  <c:v>5.0996093800000004</c:v>
                </c:pt>
                <c:pt idx="31">
                  <c:v>5.0996093800000004</c:v>
                </c:pt>
                <c:pt idx="32">
                  <c:v>5.199707029999999</c:v>
                </c:pt>
                <c:pt idx="33">
                  <c:v>5.299804690000002</c:v>
                </c:pt>
                <c:pt idx="34">
                  <c:v>5.299804690000002</c:v>
                </c:pt>
                <c:pt idx="35">
                  <c:v>5.3996582000000011</c:v>
                </c:pt>
                <c:pt idx="36">
                  <c:v>5.4997558600000005</c:v>
                </c:pt>
                <c:pt idx="37">
                  <c:v>5.4997558600000005</c:v>
                </c:pt>
                <c:pt idx="38">
                  <c:v>5.4997558600000005</c:v>
                </c:pt>
                <c:pt idx="39">
                  <c:v>5.5996093800000004</c:v>
                </c:pt>
                <c:pt idx="40">
                  <c:v>5.5996093800000004</c:v>
                </c:pt>
                <c:pt idx="41">
                  <c:v>5.699707029999999</c:v>
                </c:pt>
                <c:pt idx="42">
                  <c:v>5.699707029999999</c:v>
                </c:pt>
                <c:pt idx="43">
                  <c:v>5.699707029999999</c:v>
                </c:pt>
                <c:pt idx="44">
                  <c:v>5.799804690000002</c:v>
                </c:pt>
                <c:pt idx="45">
                  <c:v>5.799804690000002</c:v>
                </c:pt>
                <c:pt idx="46">
                  <c:v>5.8996582000000011</c:v>
                </c:pt>
                <c:pt idx="47">
                  <c:v>5.8996582000000011</c:v>
                </c:pt>
                <c:pt idx="48">
                  <c:v>5.8996582000000011</c:v>
                </c:pt>
                <c:pt idx="49">
                  <c:v>5.8996582000000011</c:v>
                </c:pt>
                <c:pt idx="50">
                  <c:v>5.9997558600000005</c:v>
                </c:pt>
                <c:pt idx="51">
                  <c:v>5.9997558600000005</c:v>
                </c:pt>
                <c:pt idx="52">
                  <c:v>5.9997558600000005</c:v>
                </c:pt>
                <c:pt idx="53">
                  <c:v>6.0996093800000004</c:v>
                </c:pt>
                <c:pt idx="54">
                  <c:v>6.0996093800000004</c:v>
                </c:pt>
                <c:pt idx="55">
                  <c:v>6.0996093800000004</c:v>
                </c:pt>
                <c:pt idx="56">
                  <c:v>6.0996093800000004</c:v>
                </c:pt>
                <c:pt idx="57">
                  <c:v>6.199707029999999</c:v>
                </c:pt>
                <c:pt idx="58">
                  <c:v>6.199707029999999</c:v>
                </c:pt>
                <c:pt idx="59">
                  <c:v>6.199707029999999</c:v>
                </c:pt>
                <c:pt idx="60">
                  <c:v>6.199707029999999</c:v>
                </c:pt>
                <c:pt idx="61">
                  <c:v>6.299804690000002</c:v>
                </c:pt>
                <c:pt idx="62">
                  <c:v>6.299804690000002</c:v>
                </c:pt>
                <c:pt idx="63">
                  <c:v>6.299804690000002</c:v>
                </c:pt>
                <c:pt idx="64">
                  <c:v>6.299804690000002</c:v>
                </c:pt>
                <c:pt idx="65">
                  <c:v>6.299804690000002</c:v>
                </c:pt>
                <c:pt idx="66">
                  <c:v>6.3996582000000011</c:v>
                </c:pt>
                <c:pt idx="67">
                  <c:v>6.3996582000000011</c:v>
                </c:pt>
                <c:pt idx="68">
                  <c:v>6.3996582000000011</c:v>
                </c:pt>
                <c:pt idx="69">
                  <c:v>6.3996582000000011</c:v>
                </c:pt>
                <c:pt idx="70">
                  <c:v>6.3996582000000011</c:v>
                </c:pt>
                <c:pt idx="71">
                  <c:v>6.4997558600000005</c:v>
                </c:pt>
                <c:pt idx="72">
                  <c:v>6.4997558600000005</c:v>
                </c:pt>
                <c:pt idx="73">
                  <c:v>6.4997558600000005</c:v>
                </c:pt>
                <c:pt idx="74">
                  <c:v>6.4997558600000005</c:v>
                </c:pt>
                <c:pt idx="75">
                  <c:v>6.4997558600000005</c:v>
                </c:pt>
                <c:pt idx="76">
                  <c:v>6.4997558600000005</c:v>
                </c:pt>
                <c:pt idx="77">
                  <c:v>6.5996093800000004</c:v>
                </c:pt>
                <c:pt idx="78">
                  <c:v>6.5996093800000004</c:v>
                </c:pt>
                <c:pt idx="79">
                  <c:v>6.5996093800000004</c:v>
                </c:pt>
                <c:pt idx="80">
                  <c:v>6.5996093800000004</c:v>
                </c:pt>
                <c:pt idx="81">
                  <c:v>6.5996093800000004</c:v>
                </c:pt>
                <c:pt idx="82">
                  <c:v>6.699707029999999</c:v>
                </c:pt>
                <c:pt idx="83">
                  <c:v>6.699707029999999</c:v>
                </c:pt>
                <c:pt idx="84">
                  <c:v>6.699707029999999</c:v>
                </c:pt>
                <c:pt idx="85">
                  <c:v>6.699707029999999</c:v>
                </c:pt>
                <c:pt idx="86">
                  <c:v>6.699707029999999</c:v>
                </c:pt>
                <c:pt idx="87">
                  <c:v>6.699707029999999</c:v>
                </c:pt>
                <c:pt idx="88">
                  <c:v>6.699707029999999</c:v>
                </c:pt>
                <c:pt idx="89">
                  <c:v>6.7995605499999989</c:v>
                </c:pt>
                <c:pt idx="90">
                  <c:v>6.7995605499999989</c:v>
                </c:pt>
                <c:pt idx="91">
                  <c:v>6.7995605499999989</c:v>
                </c:pt>
                <c:pt idx="92">
                  <c:v>6.7995605499999989</c:v>
                </c:pt>
                <c:pt idx="93">
                  <c:v>6.7995605499999989</c:v>
                </c:pt>
                <c:pt idx="94">
                  <c:v>6.8996582000000011</c:v>
                </c:pt>
                <c:pt idx="95">
                  <c:v>6.7995605499999989</c:v>
                </c:pt>
                <c:pt idx="96">
                  <c:v>6.8996582000000011</c:v>
                </c:pt>
                <c:pt idx="97">
                  <c:v>6.8996582000000011</c:v>
                </c:pt>
                <c:pt idx="98">
                  <c:v>6.8996582000000011</c:v>
                </c:pt>
                <c:pt idx="99">
                  <c:v>6.8996582000000011</c:v>
                </c:pt>
                <c:pt idx="100">
                  <c:v>6.8996582000000011</c:v>
                </c:pt>
                <c:pt idx="101">
                  <c:v>6.9997558600000005</c:v>
                </c:pt>
                <c:pt idx="102">
                  <c:v>6.9997558600000005</c:v>
                </c:pt>
                <c:pt idx="103">
                  <c:v>6.9997558600000005</c:v>
                </c:pt>
                <c:pt idx="104">
                  <c:v>6.9997558600000005</c:v>
                </c:pt>
                <c:pt idx="105">
                  <c:v>6.9997558600000005</c:v>
                </c:pt>
                <c:pt idx="106">
                  <c:v>6.9997558600000005</c:v>
                </c:pt>
                <c:pt idx="107">
                  <c:v>6.9997558600000005</c:v>
                </c:pt>
                <c:pt idx="108">
                  <c:v>6.9997558600000005</c:v>
                </c:pt>
                <c:pt idx="109">
                  <c:v>6.9997558600000005</c:v>
                </c:pt>
                <c:pt idx="110">
                  <c:v>7.0996093800000004</c:v>
                </c:pt>
                <c:pt idx="111">
                  <c:v>7.0996093800000004</c:v>
                </c:pt>
                <c:pt idx="112">
                  <c:v>7.0996093800000004</c:v>
                </c:pt>
                <c:pt idx="113">
                  <c:v>7.0996093800000004</c:v>
                </c:pt>
                <c:pt idx="114">
                  <c:v>7.0996093800000004</c:v>
                </c:pt>
                <c:pt idx="115">
                  <c:v>7.0996093800000004</c:v>
                </c:pt>
                <c:pt idx="116">
                  <c:v>7.0996093800000004</c:v>
                </c:pt>
                <c:pt idx="117">
                  <c:v>7.199707029999999</c:v>
                </c:pt>
                <c:pt idx="118">
                  <c:v>7.199707029999999</c:v>
                </c:pt>
                <c:pt idx="119">
                  <c:v>7.199707029999999</c:v>
                </c:pt>
                <c:pt idx="120">
                  <c:v>7.199707029999999</c:v>
                </c:pt>
                <c:pt idx="121">
                  <c:v>7.199707029999999</c:v>
                </c:pt>
                <c:pt idx="122">
                  <c:v>7.199707029999999</c:v>
                </c:pt>
                <c:pt idx="123">
                  <c:v>7.199707029999999</c:v>
                </c:pt>
                <c:pt idx="124">
                  <c:v>7.2995605499999989</c:v>
                </c:pt>
                <c:pt idx="125">
                  <c:v>7.2995605499999989</c:v>
                </c:pt>
                <c:pt idx="126">
                  <c:v>7.2995605499999989</c:v>
                </c:pt>
                <c:pt idx="127">
                  <c:v>7.2995605499999989</c:v>
                </c:pt>
                <c:pt idx="128">
                  <c:v>7.2995605499999989</c:v>
                </c:pt>
                <c:pt idx="129">
                  <c:v>7.2995605499999989</c:v>
                </c:pt>
                <c:pt idx="130">
                  <c:v>7.2995605499999989</c:v>
                </c:pt>
                <c:pt idx="131">
                  <c:v>7.2995605499999989</c:v>
                </c:pt>
                <c:pt idx="132">
                  <c:v>7.3996582000000011</c:v>
                </c:pt>
                <c:pt idx="133">
                  <c:v>7.2995605499999989</c:v>
                </c:pt>
                <c:pt idx="134">
                  <c:v>7.3996582000000011</c:v>
                </c:pt>
                <c:pt idx="135">
                  <c:v>7.3996582000000011</c:v>
                </c:pt>
                <c:pt idx="136">
                  <c:v>7.3996582000000011</c:v>
                </c:pt>
                <c:pt idx="137">
                  <c:v>7.3996582000000011</c:v>
                </c:pt>
                <c:pt idx="138">
                  <c:v>7.3996582000000011</c:v>
                </c:pt>
                <c:pt idx="139">
                  <c:v>7.3996582000000011</c:v>
                </c:pt>
                <c:pt idx="140">
                  <c:v>7.3996582000000011</c:v>
                </c:pt>
                <c:pt idx="141">
                  <c:v>7.4997558600000005</c:v>
                </c:pt>
                <c:pt idx="142">
                  <c:v>7.4997558600000005</c:v>
                </c:pt>
                <c:pt idx="143">
                  <c:v>7.4997558600000005</c:v>
                </c:pt>
                <c:pt idx="144">
                  <c:v>7.4997558600000005</c:v>
                </c:pt>
                <c:pt idx="145">
                  <c:v>7.4997558600000005</c:v>
                </c:pt>
                <c:pt idx="146">
                  <c:v>7.4997558600000005</c:v>
                </c:pt>
                <c:pt idx="147">
                  <c:v>7.4997558600000005</c:v>
                </c:pt>
                <c:pt idx="148">
                  <c:v>7.4997558600000005</c:v>
                </c:pt>
                <c:pt idx="149">
                  <c:v>7.4997558600000005</c:v>
                </c:pt>
                <c:pt idx="150">
                  <c:v>7.4997558600000005</c:v>
                </c:pt>
                <c:pt idx="151">
                  <c:v>7.5996093800000004</c:v>
                </c:pt>
                <c:pt idx="152">
                  <c:v>7.5996093800000004</c:v>
                </c:pt>
                <c:pt idx="153">
                  <c:v>7.5996093800000004</c:v>
                </c:pt>
                <c:pt idx="154">
                  <c:v>7.5996093800000004</c:v>
                </c:pt>
                <c:pt idx="155">
                  <c:v>7.5996093800000004</c:v>
                </c:pt>
                <c:pt idx="156">
                  <c:v>7.5996093800000004</c:v>
                </c:pt>
                <c:pt idx="157">
                  <c:v>7.5996093800000004</c:v>
                </c:pt>
                <c:pt idx="158">
                  <c:v>7.5996093800000004</c:v>
                </c:pt>
                <c:pt idx="159">
                  <c:v>7.699707029999999</c:v>
                </c:pt>
                <c:pt idx="160">
                  <c:v>7.5996093800000004</c:v>
                </c:pt>
                <c:pt idx="161">
                  <c:v>7.699707029999999</c:v>
                </c:pt>
                <c:pt idx="162">
                  <c:v>7.699707029999999</c:v>
                </c:pt>
                <c:pt idx="163">
                  <c:v>7.699707029999999</c:v>
                </c:pt>
                <c:pt idx="164">
                  <c:v>7.699707029999999</c:v>
                </c:pt>
                <c:pt idx="165">
                  <c:v>7.699707029999999</c:v>
                </c:pt>
                <c:pt idx="166">
                  <c:v>7.699707029999999</c:v>
                </c:pt>
                <c:pt idx="167">
                  <c:v>7.699707029999999</c:v>
                </c:pt>
                <c:pt idx="168">
                  <c:v>7.699707029999999</c:v>
                </c:pt>
                <c:pt idx="169">
                  <c:v>7.7995605499999989</c:v>
                </c:pt>
                <c:pt idx="170">
                  <c:v>7.7995605499999989</c:v>
                </c:pt>
                <c:pt idx="171">
                  <c:v>7.7995605499999989</c:v>
                </c:pt>
                <c:pt idx="172">
                  <c:v>7.7995605499999989</c:v>
                </c:pt>
                <c:pt idx="173">
                  <c:v>7.7995605499999989</c:v>
                </c:pt>
                <c:pt idx="174">
                  <c:v>7.7995605499999989</c:v>
                </c:pt>
                <c:pt idx="175">
                  <c:v>7.7995605499999989</c:v>
                </c:pt>
                <c:pt idx="176">
                  <c:v>7.7995605499999989</c:v>
                </c:pt>
                <c:pt idx="177">
                  <c:v>7.7995605499999989</c:v>
                </c:pt>
                <c:pt idx="178">
                  <c:v>7.7995605499999989</c:v>
                </c:pt>
                <c:pt idx="179">
                  <c:v>7.8996582000000011</c:v>
                </c:pt>
                <c:pt idx="180">
                  <c:v>7.8996582000000011</c:v>
                </c:pt>
                <c:pt idx="181">
                  <c:v>7.8996582000000011</c:v>
                </c:pt>
                <c:pt idx="182">
                  <c:v>7.8996582000000011</c:v>
                </c:pt>
                <c:pt idx="183">
                  <c:v>7.8996582000000011</c:v>
                </c:pt>
                <c:pt idx="184">
                  <c:v>7.8996582000000011</c:v>
                </c:pt>
                <c:pt idx="185">
                  <c:v>7.8996582000000011</c:v>
                </c:pt>
                <c:pt idx="186">
                  <c:v>7.8996582000000011</c:v>
                </c:pt>
                <c:pt idx="187">
                  <c:v>7.8996582000000011</c:v>
                </c:pt>
                <c:pt idx="188">
                  <c:v>7.8996582000000011</c:v>
                </c:pt>
                <c:pt idx="189">
                  <c:v>7.9997558600000005</c:v>
                </c:pt>
                <c:pt idx="190">
                  <c:v>7.9997558600000005</c:v>
                </c:pt>
                <c:pt idx="191">
                  <c:v>7.9997558600000005</c:v>
                </c:pt>
                <c:pt idx="192">
                  <c:v>7.9997558600000005</c:v>
                </c:pt>
                <c:pt idx="193">
                  <c:v>7.9997558600000005</c:v>
                </c:pt>
                <c:pt idx="194">
                  <c:v>7.9997558600000005</c:v>
                </c:pt>
                <c:pt idx="195">
                  <c:v>7.9997558600000005</c:v>
                </c:pt>
                <c:pt idx="196">
                  <c:v>7.9997558600000005</c:v>
                </c:pt>
                <c:pt idx="197">
                  <c:v>7.9997558600000005</c:v>
                </c:pt>
                <c:pt idx="198">
                  <c:v>7.9997558600000005</c:v>
                </c:pt>
                <c:pt idx="199">
                  <c:v>7.9997558600000005</c:v>
                </c:pt>
                <c:pt idx="200">
                  <c:v>7.9997558600000005</c:v>
                </c:pt>
                <c:pt idx="201">
                  <c:v>8.0996093800000004</c:v>
                </c:pt>
                <c:pt idx="202">
                  <c:v>8.0996093800000004</c:v>
                </c:pt>
                <c:pt idx="203">
                  <c:v>8.0996093800000004</c:v>
                </c:pt>
                <c:pt idx="204">
                  <c:v>8.0996093800000004</c:v>
                </c:pt>
                <c:pt idx="205">
                  <c:v>8.0996093800000004</c:v>
                </c:pt>
                <c:pt idx="206">
                  <c:v>8.0996093800000004</c:v>
                </c:pt>
                <c:pt idx="207">
                  <c:v>8.0996093800000004</c:v>
                </c:pt>
                <c:pt idx="208">
                  <c:v>8.0996093800000004</c:v>
                </c:pt>
                <c:pt idx="209">
                  <c:v>8.0996093800000004</c:v>
                </c:pt>
                <c:pt idx="210">
                  <c:v>8.0996093800000004</c:v>
                </c:pt>
                <c:pt idx="211">
                  <c:v>8.0996093800000004</c:v>
                </c:pt>
                <c:pt idx="212">
                  <c:v>8.199707029999999</c:v>
                </c:pt>
                <c:pt idx="213">
                  <c:v>8.199707029999999</c:v>
                </c:pt>
                <c:pt idx="214">
                  <c:v>8.199707029999999</c:v>
                </c:pt>
                <c:pt idx="215">
                  <c:v>8.199707029999999</c:v>
                </c:pt>
                <c:pt idx="216">
                  <c:v>8.199707029999999</c:v>
                </c:pt>
                <c:pt idx="217">
                  <c:v>8.199707029999999</c:v>
                </c:pt>
                <c:pt idx="218">
                  <c:v>8.199707029999999</c:v>
                </c:pt>
                <c:pt idx="219">
                  <c:v>8.199707029999999</c:v>
                </c:pt>
                <c:pt idx="220">
                  <c:v>8.199707029999999</c:v>
                </c:pt>
                <c:pt idx="221">
                  <c:v>8.199707029999999</c:v>
                </c:pt>
                <c:pt idx="222">
                  <c:v>8.199707029999999</c:v>
                </c:pt>
                <c:pt idx="223">
                  <c:v>8.199707029999999</c:v>
                </c:pt>
                <c:pt idx="224">
                  <c:v>8.199707029999999</c:v>
                </c:pt>
                <c:pt idx="225">
                  <c:v>8.2995605499999989</c:v>
                </c:pt>
                <c:pt idx="226">
                  <c:v>8.2995605499999989</c:v>
                </c:pt>
                <c:pt idx="227">
                  <c:v>8.2995605499999989</c:v>
                </c:pt>
                <c:pt idx="228">
                  <c:v>8.2995605499999989</c:v>
                </c:pt>
                <c:pt idx="229">
                  <c:v>8.2995605499999989</c:v>
                </c:pt>
                <c:pt idx="230">
                  <c:v>8.2995605499999989</c:v>
                </c:pt>
                <c:pt idx="231">
                  <c:v>8.2995605499999989</c:v>
                </c:pt>
                <c:pt idx="232">
                  <c:v>8.2995605499999989</c:v>
                </c:pt>
                <c:pt idx="233">
                  <c:v>8.2995605499999989</c:v>
                </c:pt>
                <c:pt idx="234">
                  <c:v>8.2995605499999989</c:v>
                </c:pt>
                <c:pt idx="235">
                  <c:v>8.3996582000000011</c:v>
                </c:pt>
                <c:pt idx="236">
                  <c:v>8.3996582000000011</c:v>
                </c:pt>
                <c:pt idx="237">
                  <c:v>8.3996582000000011</c:v>
                </c:pt>
                <c:pt idx="238">
                  <c:v>8.3996582000000011</c:v>
                </c:pt>
                <c:pt idx="239">
                  <c:v>8.3996582000000011</c:v>
                </c:pt>
                <c:pt idx="240">
                  <c:v>8.3996582000000011</c:v>
                </c:pt>
                <c:pt idx="241">
                  <c:v>8.3996582000000011</c:v>
                </c:pt>
                <c:pt idx="242">
                  <c:v>8.3996582000000011</c:v>
                </c:pt>
                <c:pt idx="243">
                  <c:v>8.3996582000000011</c:v>
                </c:pt>
                <c:pt idx="244">
                  <c:v>8.3996582000000011</c:v>
                </c:pt>
                <c:pt idx="245">
                  <c:v>8.3996582000000011</c:v>
                </c:pt>
                <c:pt idx="246">
                  <c:v>8.3996582000000011</c:v>
                </c:pt>
                <c:pt idx="247">
                  <c:v>8.3996582000000011</c:v>
                </c:pt>
                <c:pt idx="248">
                  <c:v>8.3996582000000011</c:v>
                </c:pt>
                <c:pt idx="249">
                  <c:v>8.499511720000001</c:v>
                </c:pt>
                <c:pt idx="250">
                  <c:v>8.3996582000000011</c:v>
                </c:pt>
                <c:pt idx="251">
                  <c:v>8.499511720000001</c:v>
                </c:pt>
                <c:pt idx="252">
                  <c:v>8.499511720000001</c:v>
                </c:pt>
                <c:pt idx="253">
                  <c:v>8.499511720000001</c:v>
                </c:pt>
                <c:pt idx="254">
                  <c:v>8.499511720000001</c:v>
                </c:pt>
                <c:pt idx="255">
                  <c:v>8.499511720000001</c:v>
                </c:pt>
                <c:pt idx="256">
                  <c:v>8.499511720000001</c:v>
                </c:pt>
                <c:pt idx="257">
                  <c:v>8.499511720000001</c:v>
                </c:pt>
                <c:pt idx="258">
                  <c:v>8.499511720000001</c:v>
                </c:pt>
                <c:pt idx="259">
                  <c:v>8.499511720000001</c:v>
                </c:pt>
                <c:pt idx="260">
                  <c:v>8.499511720000001</c:v>
                </c:pt>
                <c:pt idx="261">
                  <c:v>8.499511720000001</c:v>
                </c:pt>
                <c:pt idx="262">
                  <c:v>8.499511720000001</c:v>
                </c:pt>
                <c:pt idx="263">
                  <c:v>8.499511720000001</c:v>
                </c:pt>
                <c:pt idx="264">
                  <c:v>8.5996093800000004</c:v>
                </c:pt>
                <c:pt idx="265">
                  <c:v>8.5996093800000004</c:v>
                </c:pt>
                <c:pt idx="266">
                  <c:v>8.5996093800000004</c:v>
                </c:pt>
                <c:pt idx="267">
                  <c:v>8.5996093800000004</c:v>
                </c:pt>
                <c:pt idx="268">
                  <c:v>8.5996093800000004</c:v>
                </c:pt>
                <c:pt idx="269">
                  <c:v>8.5996093800000004</c:v>
                </c:pt>
                <c:pt idx="270">
                  <c:v>8.5996093800000004</c:v>
                </c:pt>
                <c:pt idx="271">
                  <c:v>8.5996093800000004</c:v>
                </c:pt>
                <c:pt idx="272">
                  <c:v>8.5996093800000004</c:v>
                </c:pt>
                <c:pt idx="273">
                  <c:v>8.699707029999999</c:v>
                </c:pt>
                <c:pt idx="274">
                  <c:v>8.5996093800000004</c:v>
                </c:pt>
                <c:pt idx="275">
                  <c:v>8.699707029999999</c:v>
                </c:pt>
                <c:pt idx="276">
                  <c:v>8.699707029999999</c:v>
                </c:pt>
                <c:pt idx="277">
                  <c:v>8.699707029999999</c:v>
                </c:pt>
                <c:pt idx="278">
                  <c:v>8.699707029999999</c:v>
                </c:pt>
                <c:pt idx="279">
                  <c:v>8.699707029999999</c:v>
                </c:pt>
                <c:pt idx="280">
                  <c:v>8.699707029999999</c:v>
                </c:pt>
                <c:pt idx="281">
                  <c:v>8.699707029999999</c:v>
                </c:pt>
                <c:pt idx="282">
                  <c:v>8.699707029999999</c:v>
                </c:pt>
                <c:pt idx="283">
                  <c:v>8.699707029999999</c:v>
                </c:pt>
                <c:pt idx="284">
                  <c:v>8.699707029999999</c:v>
                </c:pt>
                <c:pt idx="285">
                  <c:v>8.699707029999999</c:v>
                </c:pt>
                <c:pt idx="286">
                  <c:v>8.699707029999999</c:v>
                </c:pt>
                <c:pt idx="287">
                  <c:v>8.699707029999999</c:v>
                </c:pt>
                <c:pt idx="288">
                  <c:v>8.699707029999999</c:v>
                </c:pt>
                <c:pt idx="289">
                  <c:v>8.699707029999999</c:v>
                </c:pt>
                <c:pt idx="290">
                  <c:v>8.7995605499999989</c:v>
                </c:pt>
                <c:pt idx="291">
                  <c:v>8.7995605499999989</c:v>
                </c:pt>
                <c:pt idx="292">
                  <c:v>8.7995605499999989</c:v>
                </c:pt>
                <c:pt idx="293">
                  <c:v>8.7995605499999989</c:v>
                </c:pt>
                <c:pt idx="294">
                  <c:v>8.7995605499999989</c:v>
                </c:pt>
                <c:pt idx="295">
                  <c:v>8.7995605499999989</c:v>
                </c:pt>
                <c:pt idx="296">
                  <c:v>8.7995605499999989</c:v>
                </c:pt>
                <c:pt idx="297">
                  <c:v>8.7995605499999989</c:v>
                </c:pt>
                <c:pt idx="298">
                  <c:v>8.7995605499999989</c:v>
                </c:pt>
                <c:pt idx="299">
                  <c:v>8.7995605499999989</c:v>
                </c:pt>
                <c:pt idx="300">
                  <c:v>8.7995605499999989</c:v>
                </c:pt>
                <c:pt idx="301">
                  <c:v>8.7995605499999989</c:v>
                </c:pt>
                <c:pt idx="302">
                  <c:v>8.8996582000000011</c:v>
                </c:pt>
                <c:pt idx="303">
                  <c:v>8.8996582000000011</c:v>
                </c:pt>
                <c:pt idx="304">
                  <c:v>8.8996582000000011</c:v>
                </c:pt>
                <c:pt idx="305">
                  <c:v>8.8996582000000011</c:v>
                </c:pt>
                <c:pt idx="306">
                  <c:v>8.8996582000000011</c:v>
                </c:pt>
                <c:pt idx="307">
                  <c:v>8.8996582000000011</c:v>
                </c:pt>
                <c:pt idx="308">
                  <c:v>8.8996582000000011</c:v>
                </c:pt>
                <c:pt idx="309">
                  <c:v>8.8996582000000011</c:v>
                </c:pt>
                <c:pt idx="310">
                  <c:v>8.8996582000000011</c:v>
                </c:pt>
                <c:pt idx="311">
                  <c:v>8.8996582000000011</c:v>
                </c:pt>
                <c:pt idx="312">
                  <c:v>8.8996582000000011</c:v>
                </c:pt>
                <c:pt idx="313">
                  <c:v>8.8996582000000011</c:v>
                </c:pt>
                <c:pt idx="314">
                  <c:v>8.8996582000000011</c:v>
                </c:pt>
                <c:pt idx="315">
                  <c:v>8.8996582000000011</c:v>
                </c:pt>
                <c:pt idx="316">
                  <c:v>8.999511720000001</c:v>
                </c:pt>
                <c:pt idx="317">
                  <c:v>8.999511720000001</c:v>
                </c:pt>
                <c:pt idx="318">
                  <c:v>8.999511720000001</c:v>
                </c:pt>
                <c:pt idx="319">
                  <c:v>8.999511720000001</c:v>
                </c:pt>
                <c:pt idx="320">
                  <c:v>8.999511720000001</c:v>
                </c:pt>
                <c:pt idx="321">
                  <c:v>8.999511720000001</c:v>
                </c:pt>
                <c:pt idx="322">
                  <c:v>8.999511720000001</c:v>
                </c:pt>
                <c:pt idx="323">
                  <c:v>8.999511720000001</c:v>
                </c:pt>
                <c:pt idx="324">
                  <c:v>8.999511720000001</c:v>
                </c:pt>
                <c:pt idx="325">
                  <c:v>8.999511720000001</c:v>
                </c:pt>
                <c:pt idx="326">
                  <c:v>8.999511720000001</c:v>
                </c:pt>
                <c:pt idx="327">
                  <c:v>8.999511720000001</c:v>
                </c:pt>
                <c:pt idx="328">
                  <c:v>8.999511720000001</c:v>
                </c:pt>
                <c:pt idx="329">
                  <c:v>9.0996093800000004</c:v>
                </c:pt>
                <c:pt idx="330">
                  <c:v>9.0996093800000004</c:v>
                </c:pt>
                <c:pt idx="331">
                  <c:v>9.0996093800000004</c:v>
                </c:pt>
                <c:pt idx="332">
                  <c:v>9.0996093800000004</c:v>
                </c:pt>
                <c:pt idx="333">
                  <c:v>9.0996093800000004</c:v>
                </c:pt>
                <c:pt idx="334">
                  <c:v>9.0996093800000004</c:v>
                </c:pt>
                <c:pt idx="335">
                  <c:v>9.0996093800000004</c:v>
                </c:pt>
                <c:pt idx="336">
                  <c:v>9.0996093800000004</c:v>
                </c:pt>
                <c:pt idx="337">
                  <c:v>9.0996093800000004</c:v>
                </c:pt>
                <c:pt idx="338">
                  <c:v>9.0996093800000004</c:v>
                </c:pt>
                <c:pt idx="339">
                  <c:v>9.0996093800000004</c:v>
                </c:pt>
                <c:pt idx="340">
                  <c:v>9.0996093800000004</c:v>
                </c:pt>
                <c:pt idx="341">
                  <c:v>9.0996093800000004</c:v>
                </c:pt>
                <c:pt idx="342">
                  <c:v>9.0996093800000004</c:v>
                </c:pt>
                <c:pt idx="343">
                  <c:v>9.0996093800000004</c:v>
                </c:pt>
                <c:pt idx="344">
                  <c:v>9.0996093800000004</c:v>
                </c:pt>
                <c:pt idx="345">
                  <c:v>9.199707029999999</c:v>
                </c:pt>
                <c:pt idx="346">
                  <c:v>9.199707029999999</c:v>
                </c:pt>
                <c:pt idx="347">
                  <c:v>9.199707029999999</c:v>
                </c:pt>
                <c:pt idx="348">
                  <c:v>9.199707029999999</c:v>
                </c:pt>
                <c:pt idx="349">
                  <c:v>9.199707029999999</c:v>
                </c:pt>
                <c:pt idx="350">
                  <c:v>9.199707029999999</c:v>
                </c:pt>
                <c:pt idx="351">
                  <c:v>9.199707029999999</c:v>
                </c:pt>
                <c:pt idx="352">
                  <c:v>9.199707029999999</c:v>
                </c:pt>
                <c:pt idx="353">
                  <c:v>9.199707029999999</c:v>
                </c:pt>
                <c:pt idx="354">
                  <c:v>9.199707029999999</c:v>
                </c:pt>
                <c:pt idx="355">
                  <c:v>9.199707029999999</c:v>
                </c:pt>
                <c:pt idx="356">
                  <c:v>9.199707029999999</c:v>
                </c:pt>
                <c:pt idx="357">
                  <c:v>9.2995605499999989</c:v>
                </c:pt>
                <c:pt idx="358">
                  <c:v>9.2995605499999989</c:v>
                </c:pt>
                <c:pt idx="359">
                  <c:v>9.2995605499999989</c:v>
                </c:pt>
                <c:pt idx="360">
                  <c:v>9.2995605499999989</c:v>
                </c:pt>
                <c:pt idx="361">
                  <c:v>9.2995605499999989</c:v>
                </c:pt>
                <c:pt idx="362">
                  <c:v>9.2995605499999989</c:v>
                </c:pt>
                <c:pt idx="363">
                  <c:v>9.2995605499999989</c:v>
                </c:pt>
                <c:pt idx="364">
                  <c:v>9.2995605499999989</c:v>
                </c:pt>
                <c:pt idx="365">
                  <c:v>9.2995605499999989</c:v>
                </c:pt>
                <c:pt idx="366">
                  <c:v>9.2995605499999989</c:v>
                </c:pt>
                <c:pt idx="367">
                  <c:v>9.2995605499999989</c:v>
                </c:pt>
                <c:pt idx="368">
                  <c:v>9.2995605499999989</c:v>
                </c:pt>
                <c:pt idx="369">
                  <c:v>9.2995605499999989</c:v>
                </c:pt>
                <c:pt idx="370">
                  <c:v>9.3996582000000011</c:v>
                </c:pt>
                <c:pt idx="371">
                  <c:v>9.2995605499999989</c:v>
                </c:pt>
                <c:pt idx="372">
                  <c:v>9.3996582000000011</c:v>
                </c:pt>
                <c:pt idx="373">
                  <c:v>9.3996582000000011</c:v>
                </c:pt>
                <c:pt idx="374">
                  <c:v>9.3996582000000011</c:v>
                </c:pt>
                <c:pt idx="375">
                  <c:v>9.3996582000000011</c:v>
                </c:pt>
                <c:pt idx="376">
                  <c:v>9.3996582000000011</c:v>
                </c:pt>
                <c:pt idx="377">
                  <c:v>9.3996582000000011</c:v>
                </c:pt>
                <c:pt idx="378">
                  <c:v>9.3996582000000011</c:v>
                </c:pt>
                <c:pt idx="379">
                  <c:v>9.3996582000000011</c:v>
                </c:pt>
                <c:pt idx="380">
                  <c:v>9.3996582000000011</c:v>
                </c:pt>
                <c:pt idx="381">
                  <c:v>9.3996582000000011</c:v>
                </c:pt>
                <c:pt idx="382">
                  <c:v>9.3996582000000011</c:v>
                </c:pt>
                <c:pt idx="383">
                  <c:v>9.3996582000000011</c:v>
                </c:pt>
                <c:pt idx="384">
                  <c:v>9.3996582000000011</c:v>
                </c:pt>
                <c:pt idx="385">
                  <c:v>9.499511720000001</c:v>
                </c:pt>
                <c:pt idx="386">
                  <c:v>9.499511720000001</c:v>
                </c:pt>
                <c:pt idx="387">
                  <c:v>9.499511720000001</c:v>
                </c:pt>
                <c:pt idx="388">
                  <c:v>9.499511720000001</c:v>
                </c:pt>
                <c:pt idx="389">
                  <c:v>9.499511720000001</c:v>
                </c:pt>
                <c:pt idx="390">
                  <c:v>9.499511720000001</c:v>
                </c:pt>
                <c:pt idx="391">
                  <c:v>9.499511720000001</c:v>
                </c:pt>
                <c:pt idx="392">
                  <c:v>9.499511720000001</c:v>
                </c:pt>
                <c:pt idx="393">
                  <c:v>9.499511720000001</c:v>
                </c:pt>
                <c:pt idx="394">
                  <c:v>9.499511720000001</c:v>
                </c:pt>
                <c:pt idx="395">
                  <c:v>9.499511720000001</c:v>
                </c:pt>
                <c:pt idx="396">
                  <c:v>9.499511720000001</c:v>
                </c:pt>
                <c:pt idx="397">
                  <c:v>9.499511720000001</c:v>
                </c:pt>
                <c:pt idx="398">
                  <c:v>9.5996093800000004</c:v>
                </c:pt>
                <c:pt idx="399">
                  <c:v>9.5996093800000004</c:v>
                </c:pt>
                <c:pt idx="400">
                  <c:v>9.499511720000001</c:v>
                </c:pt>
                <c:pt idx="401">
                  <c:v>9.5996093800000004</c:v>
                </c:pt>
                <c:pt idx="402">
                  <c:v>9.5996093800000004</c:v>
                </c:pt>
                <c:pt idx="403">
                  <c:v>9.5996093800000004</c:v>
                </c:pt>
                <c:pt idx="404">
                  <c:v>9.5996093800000004</c:v>
                </c:pt>
                <c:pt idx="405">
                  <c:v>9.5996093800000004</c:v>
                </c:pt>
                <c:pt idx="406">
                  <c:v>9.5996093800000004</c:v>
                </c:pt>
                <c:pt idx="407">
                  <c:v>9.5996093800000004</c:v>
                </c:pt>
                <c:pt idx="408">
                  <c:v>9.5996093800000004</c:v>
                </c:pt>
                <c:pt idx="409">
                  <c:v>9.5996093800000004</c:v>
                </c:pt>
                <c:pt idx="410">
                  <c:v>9.5996093800000004</c:v>
                </c:pt>
                <c:pt idx="411">
                  <c:v>9.5996093800000004</c:v>
                </c:pt>
                <c:pt idx="412">
                  <c:v>9.5996093800000004</c:v>
                </c:pt>
                <c:pt idx="413">
                  <c:v>9.5996093800000004</c:v>
                </c:pt>
                <c:pt idx="414">
                  <c:v>9.6994628899999995</c:v>
                </c:pt>
                <c:pt idx="415">
                  <c:v>9.6994628899999995</c:v>
                </c:pt>
                <c:pt idx="416">
                  <c:v>9.6994628899999995</c:v>
                </c:pt>
                <c:pt idx="417">
                  <c:v>9.6994628899999995</c:v>
                </c:pt>
                <c:pt idx="418">
                  <c:v>9.6994628899999995</c:v>
                </c:pt>
                <c:pt idx="419">
                  <c:v>9.6994628899999995</c:v>
                </c:pt>
                <c:pt idx="420">
                  <c:v>9.6994628899999995</c:v>
                </c:pt>
                <c:pt idx="421">
                  <c:v>9.6994628899999995</c:v>
                </c:pt>
                <c:pt idx="422">
                  <c:v>9.6994628899999995</c:v>
                </c:pt>
                <c:pt idx="423">
                  <c:v>9.6994628899999995</c:v>
                </c:pt>
                <c:pt idx="424">
                  <c:v>9.6994628899999995</c:v>
                </c:pt>
                <c:pt idx="425">
                  <c:v>9.6994628899999995</c:v>
                </c:pt>
                <c:pt idx="426">
                  <c:v>9.6994628899999995</c:v>
                </c:pt>
                <c:pt idx="427">
                  <c:v>9.6994628899999995</c:v>
                </c:pt>
                <c:pt idx="428">
                  <c:v>9.7995605499999989</c:v>
                </c:pt>
                <c:pt idx="429">
                  <c:v>9.7995605499999989</c:v>
                </c:pt>
                <c:pt idx="430">
                  <c:v>9.7995605499999989</c:v>
                </c:pt>
                <c:pt idx="431">
                  <c:v>9.7995605499999989</c:v>
                </c:pt>
                <c:pt idx="432">
                  <c:v>9.7995605499999989</c:v>
                </c:pt>
                <c:pt idx="433">
                  <c:v>9.7995605499999989</c:v>
                </c:pt>
                <c:pt idx="434">
                  <c:v>9.7995605499999989</c:v>
                </c:pt>
                <c:pt idx="435">
                  <c:v>9.7995605499999989</c:v>
                </c:pt>
                <c:pt idx="436">
                  <c:v>9.7995605499999989</c:v>
                </c:pt>
                <c:pt idx="437">
                  <c:v>9.7995605499999989</c:v>
                </c:pt>
                <c:pt idx="438">
                  <c:v>9.7995605499999989</c:v>
                </c:pt>
                <c:pt idx="439">
                  <c:v>9.7995605499999989</c:v>
                </c:pt>
                <c:pt idx="440">
                  <c:v>9.7995605499999989</c:v>
                </c:pt>
                <c:pt idx="441">
                  <c:v>9.8996582000000011</c:v>
                </c:pt>
                <c:pt idx="442">
                  <c:v>9.8996582000000011</c:v>
                </c:pt>
                <c:pt idx="443">
                  <c:v>9.8996582000000011</c:v>
                </c:pt>
                <c:pt idx="444">
                  <c:v>9.8996582000000011</c:v>
                </c:pt>
                <c:pt idx="445">
                  <c:v>9.8996582000000011</c:v>
                </c:pt>
                <c:pt idx="446">
                  <c:v>9.8996582000000011</c:v>
                </c:pt>
                <c:pt idx="447">
                  <c:v>9.8996582000000011</c:v>
                </c:pt>
                <c:pt idx="448">
                  <c:v>9.8996582000000011</c:v>
                </c:pt>
                <c:pt idx="449">
                  <c:v>9.8996582000000011</c:v>
                </c:pt>
                <c:pt idx="450">
                  <c:v>9.8996582000000011</c:v>
                </c:pt>
                <c:pt idx="451">
                  <c:v>9.8996582000000011</c:v>
                </c:pt>
                <c:pt idx="452">
                  <c:v>9.8996582000000011</c:v>
                </c:pt>
                <c:pt idx="453">
                  <c:v>9.8996582000000011</c:v>
                </c:pt>
                <c:pt idx="454">
                  <c:v>9.8996582000000011</c:v>
                </c:pt>
                <c:pt idx="455">
                  <c:v>9.8996582000000011</c:v>
                </c:pt>
                <c:pt idx="456">
                  <c:v>9.999511720000001</c:v>
                </c:pt>
                <c:pt idx="457">
                  <c:v>9.999511720000001</c:v>
                </c:pt>
                <c:pt idx="458">
                  <c:v>9.999511720000001</c:v>
                </c:pt>
                <c:pt idx="459">
                  <c:v>9.8996582000000011</c:v>
                </c:pt>
                <c:pt idx="460">
                  <c:v>9.999511720000001</c:v>
                </c:pt>
                <c:pt idx="461">
                  <c:v>9.999511720000001</c:v>
                </c:pt>
                <c:pt idx="462">
                  <c:v>9.999511720000001</c:v>
                </c:pt>
                <c:pt idx="463">
                  <c:v>9.999511720000001</c:v>
                </c:pt>
                <c:pt idx="464">
                  <c:v>9.999511720000001</c:v>
                </c:pt>
                <c:pt idx="465">
                  <c:v>9.999511720000001</c:v>
                </c:pt>
                <c:pt idx="466">
                  <c:v>9.999511720000001</c:v>
                </c:pt>
                <c:pt idx="467">
                  <c:v>9.999511720000001</c:v>
                </c:pt>
                <c:pt idx="468">
                  <c:v>9.999511720000001</c:v>
                </c:pt>
                <c:pt idx="469">
                  <c:v>9.999511720000001</c:v>
                </c:pt>
                <c:pt idx="470">
                  <c:v>9.999511720000001</c:v>
                </c:pt>
                <c:pt idx="471">
                  <c:v>10.09960938</c:v>
                </c:pt>
                <c:pt idx="472">
                  <c:v>10.09960938</c:v>
                </c:pt>
                <c:pt idx="473">
                  <c:v>10.09960938</c:v>
                </c:pt>
                <c:pt idx="474">
                  <c:v>10.09960938</c:v>
                </c:pt>
                <c:pt idx="475">
                  <c:v>10.09960938</c:v>
                </c:pt>
                <c:pt idx="476">
                  <c:v>10.09960938</c:v>
                </c:pt>
                <c:pt idx="477">
                  <c:v>10.09960938</c:v>
                </c:pt>
                <c:pt idx="478">
                  <c:v>10.09960938</c:v>
                </c:pt>
                <c:pt idx="479">
                  <c:v>10.09960938</c:v>
                </c:pt>
                <c:pt idx="480">
                  <c:v>10.09960938</c:v>
                </c:pt>
                <c:pt idx="481">
                  <c:v>10.09960938</c:v>
                </c:pt>
                <c:pt idx="482">
                  <c:v>10.09960938</c:v>
                </c:pt>
                <c:pt idx="483">
                  <c:v>10.09960938</c:v>
                </c:pt>
                <c:pt idx="484">
                  <c:v>10.09960938</c:v>
                </c:pt>
                <c:pt idx="485">
                  <c:v>10.09960938</c:v>
                </c:pt>
                <c:pt idx="486">
                  <c:v>10.19946289</c:v>
                </c:pt>
                <c:pt idx="487">
                  <c:v>10.19946289</c:v>
                </c:pt>
                <c:pt idx="488">
                  <c:v>10.19946289</c:v>
                </c:pt>
                <c:pt idx="489">
                  <c:v>10.19946289</c:v>
                </c:pt>
                <c:pt idx="490">
                  <c:v>10.19946289</c:v>
                </c:pt>
                <c:pt idx="491">
                  <c:v>10.19946289</c:v>
                </c:pt>
                <c:pt idx="492">
                  <c:v>10.19946289</c:v>
                </c:pt>
                <c:pt idx="493">
                  <c:v>10.19946289</c:v>
                </c:pt>
                <c:pt idx="494">
                  <c:v>10.19946289</c:v>
                </c:pt>
                <c:pt idx="495">
                  <c:v>10.19946289</c:v>
                </c:pt>
                <c:pt idx="496">
                  <c:v>10.19946289</c:v>
                </c:pt>
                <c:pt idx="497">
                  <c:v>10.19946289</c:v>
                </c:pt>
                <c:pt idx="498">
                  <c:v>10.19946289</c:v>
                </c:pt>
                <c:pt idx="499">
                  <c:v>10.19946289</c:v>
                </c:pt>
                <c:pt idx="500">
                  <c:v>10.19946289</c:v>
                </c:pt>
                <c:pt idx="501">
                  <c:v>10.19946289</c:v>
                </c:pt>
                <c:pt idx="502">
                  <c:v>10.19946289</c:v>
                </c:pt>
                <c:pt idx="503">
                  <c:v>10.19946289</c:v>
                </c:pt>
                <c:pt idx="504">
                  <c:v>10.299560549999999</c:v>
                </c:pt>
                <c:pt idx="505">
                  <c:v>10.299560549999999</c:v>
                </c:pt>
                <c:pt idx="506">
                  <c:v>10.299560549999999</c:v>
                </c:pt>
                <c:pt idx="507">
                  <c:v>10.299560549999999</c:v>
                </c:pt>
                <c:pt idx="508">
                  <c:v>10.299560549999999</c:v>
                </c:pt>
                <c:pt idx="509">
                  <c:v>10.299560549999999</c:v>
                </c:pt>
                <c:pt idx="510">
                  <c:v>10.299560549999999</c:v>
                </c:pt>
                <c:pt idx="511">
                  <c:v>10.299560549999999</c:v>
                </c:pt>
                <c:pt idx="512">
                  <c:v>10.299560549999999</c:v>
                </c:pt>
                <c:pt idx="513">
                  <c:v>10.299560549999999</c:v>
                </c:pt>
                <c:pt idx="514">
                  <c:v>10.299560549999999</c:v>
                </c:pt>
                <c:pt idx="515">
                  <c:v>10.299560549999999</c:v>
                </c:pt>
                <c:pt idx="516">
                  <c:v>10.299560549999999</c:v>
                </c:pt>
                <c:pt idx="517">
                  <c:v>10.299560549999999</c:v>
                </c:pt>
                <c:pt idx="518">
                  <c:v>10.299560549999999</c:v>
                </c:pt>
                <c:pt idx="519">
                  <c:v>10.299560549999999</c:v>
                </c:pt>
                <c:pt idx="520">
                  <c:v>10.399658200000001</c:v>
                </c:pt>
                <c:pt idx="521">
                  <c:v>10.399658200000001</c:v>
                </c:pt>
                <c:pt idx="522">
                  <c:v>10.399658200000001</c:v>
                </c:pt>
                <c:pt idx="523">
                  <c:v>10.399658200000001</c:v>
                </c:pt>
                <c:pt idx="524">
                  <c:v>10.399658200000001</c:v>
                </c:pt>
                <c:pt idx="525">
                  <c:v>10.399658200000001</c:v>
                </c:pt>
                <c:pt idx="526">
                  <c:v>10.399658200000001</c:v>
                </c:pt>
                <c:pt idx="527">
                  <c:v>10.399658200000001</c:v>
                </c:pt>
                <c:pt idx="528">
                  <c:v>10.399658200000001</c:v>
                </c:pt>
                <c:pt idx="529">
                  <c:v>10.399658200000001</c:v>
                </c:pt>
                <c:pt idx="530">
                  <c:v>10.399658200000001</c:v>
                </c:pt>
                <c:pt idx="531">
                  <c:v>10.399658200000001</c:v>
                </c:pt>
                <c:pt idx="532">
                  <c:v>10.399658200000001</c:v>
                </c:pt>
                <c:pt idx="533">
                  <c:v>10.5</c:v>
                </c:pt>
                <c:pt idx="534">
                  <c:v>10.399658200000001</c:v>
                </c:pt>
                <c:pt idx="535">
                  <c:v>10.5</c:v>
                </c:pt>
                <c:pt idx="536">
                  <c:v>10.5</c:v>
                </c:pt>
                <c:pt idx="537">
                  <c:v>10.5</c:v>
                </c:pt>
                <c:pt idx="538">
                  <c:v>10.5</c:v>
                </c:pt>
                <c:pt idx="539">
                  <c:v>10.5</c:v>
                </c:pt>
                <c:pt idx="540">
                  <c:v>10.5</c:v>
                </c:pt>
                <c:pt idx="541">
                  <c:v>10.5</c:v>
                </c:pt>
                <c:pt idx="542">
                  <c:v>10.5</c:v>
                </c:pt>
                <c:pt idx="543">
                  <c:v>10.5</c:v>
                </c:pt>
                <c:pt idx="544">
                  <c:v>10.5</c:v>
                </c:pt>
                <c:pt idx="545">
                  <c:v>10.5</c:v>
                </c:pt>
                <c:pt idx="546">
                  <c:v>10.5</c:v>
                </c:pt>
                <c:pt idx="547">
                  <c:v>10.5</c:v>
                </c:pt>
                <c:pt idx="548">
                  <c:v>10.5</c:v>
                </c:pt>
                <c:pt idx="549">
                  <c:v>10.599853520000003</c:v>
                </c:pt>
                <c:pt idx="550">
                  <c:v>10.599853520000003</c:v>
                </c:pt>
                <c:pt idx="551">
                  <c:v>10.5</c:v>
                </c:pt>
                <c:pt idx="552">
                  <c:v>10.599853520000003</c:v>
                </c:pt>
                <c:pt idx="553">
                  <c:v>10.599853520000003</c:v>
                </c:pt>
                <c:pt idx="554">
                  <c:v>10.599853520000003</c:v>
                </c:pt>
                <c:pt idx="555">
                  <c:v>10.599853520000003</c:v>
                </c:pt>
                <c:pt idx="556">
                  <c:v>10.599853520000003</c:v>
                </c:pt>
                <c:pt idx="557">
                  <c:v>10.599853520000003</c:v>
                </c:pt>
                <c:pt idx="558">
                  <c:v>10.599853520000003</c:v>
                </c:pt>
                <c:pt idx="559">
                  <c:v>10.599853520000003</c:v>
                </c:pt>
                <c:pt idx="560">
                  <c:v>10.599853520000003</c:v>
                </c:pt>
                <c:pt idx="561">
                  <c:v>10.599853520000003</c:v>
                </c:pt>
                <c:pt idx="562">
                  <c:v>10.599853520000003</c:v>
                </c:pt>
                <c:pt idx="563">
                  <c:v>10.599853520000003</c:v>
                </c:pt>
                <c:pt idx="564">
                  <c:v>10.599853520000003</c:v>
                </c:pt>
                <c:pt idx="565">
                  <c:v>10.599853520000003</c:v>
                </c:pt>
                <c:pt idx="566">
                  <c:v>10.599853520000003</c:v>
                </c:pt>
                <c:pt idx="567">
                  <c:v>10.599853520000003</c:v>
                </c:pt>
                <c:pt idx="568">
                  <c:v>10.699951169999999</c:v>
                </c:pt>
                <c:pt idx="569">
                  <c:v>10.699951169999999</c:v>
                </c:pt>
                <c:pt idx="570">
                  <c:v>10.699951169999999</c:v>
                </c:pt>
                <c:pt idx="571">
                  <c:v>10.699951169999999</c:v>
                </c:pt>
                <c:pt idx="572">
                  <c:v>10.699951169999999</c:v>
                </c:pt>
                <c:pt idx="573">
                  <c:v>10.699951169999999</c:v>
                </c:pt>
                <c:pt idx="574">
                  <c:v>10.699951169999999</c:v>
                </c:pt>
                <c:pt idx="575">
                  <c:v>10.699951169999999</c:v>
                </c:pt>
                <c:pt idx="576">
                  <c:v>10.699951169999999</c:v>
                </c:pt>
                <c:pt idx="577">
                  <c:v>10.699951169999999</c:v>
                </c:pt>
                <c:pt idx="578">
                  <c:v>10.699951169999999</c:v>
                </c:pt>
                <c:pt idx="579">
                  <c:v>10.699951169999999</c:v>
                </c:pt>
                <c:pt idx="580">
                  <c:v>10.699951169999999</c:v>
                </c:pt>
                <c:pt idx="581">
                  <c:v>10.699951169999999</c:v>
                </c:pt>
                <c:pt idx="582">
                  <c:v>10.800048830000001</c:v>
                </c:pt>
                <c:pt idx="583">
                  <c:v>10.699951169999999</c:v>
                </c:pt>
                <c:pt idx="584">
                  <c:v>10.800048830000001</c:v>
                </c:pt>
                <c:pt idx="585">
                  <c:v>10.800048830000001</c:v>
                </c:pt>
                <c:pt idx="586">
                  <c:v>10.800048830000001</c:v>
                </c:pt>
                <c:pt idx="587">
                  <c:v>10.800048830000001</c:v>
                </c:pt>
                <c:pt idx="588">
                  <c:v>10.800048830000001</c:v>
                </c:pt>
                <c:pt idx="589">
                  <c:v>10.800048830000001</c:v>
                </c:pt>
                <c:pt idx="590">
                  <c:v>10.800048830000001</c:v>
                </c:pt>
                <c:pt idx="591">
                  <c:v>10.800048830000001</c:v>
                </c:pt>
                <c:pt idx="592">
                  <c:v>10.800048830000001</c:v>
                </c:pt>
                <c:pt idx="593">
                  <c:v>10.800048830000001</c:v>
                </c:pt>
                <c:pt idx="594">
                  <c:v>10.800048830000001</c:v>
                </c:pt>
                <c:pt idx="595">
                  <c:v>10.800048830000001</c:v>
                </c:pt>
                <c:pt idx="596">
                  <c:v>10.800048830000001</c:v>
                </c:pt>
                <c:pt idx="597">
                  <c:v>10.800048830000001</c:v>
                </c:pt>
                <c:pt idx="598">
                  <c:v>10.800048830000001</c:v>
                </c:pt>
                <c:pt idx="599">
                  <c:v>10.800048830000001</c:v>
                </c:pt>
                <c:pt idx="600">
                  <c:v>10.800048830000001</c:v>
                </c:pt>
                <c:pt idx="601">
                  <c:v>10.899902339999997</c:v>
                </c:pt>
                <c:pt idx="602">
                  <c:v>10.899902339999997</c:v>
                </c:pt>
                <c:pt idx="603">
                  <c:v>10.899902339999997</c:v>
                </c:pt>
                <c:pt idx="604">
                  <c:v>10.899902339999997</c:v>
                </c:pt>
                <c:pt idx="605">
                  <c:v>10.899902339999997</c:v>
                </c:pt>
                <c:pt idx="606">
                  <c:v>10.899902339999997</c:v>
                </c:pt>
                <c:pt idx="607">
                  <c:v>10.899902339999997</c:v>
                </c:pt>
                <c:pt idx="608">
                  <c:v>10.899902339999997</c:v>
                </c:pt>
                <c:pt idx="609">
                  <c:v>10.899902339999997</c:v>
                </c:pt>
                <c:pt idx="610">
                  <c:v>10.899902339999997</c:v>
                </c:pt>
                <c:pt idx="611">
                  <c:v>10.899902339999997</c:v>
                </c:pt>
                <c:pt idx="612">
                  <c:v>10.899902339999997</c:v>
                </c:pt>
                <c:pt idx="613">
                  <c:v>10.899902339999997</c:v>
                </c:pt>
                <c:pt idx="614">
                  <c:v>10.899902339999997</c:v>
                </c:pt>
                <c:pt idx="615">
                  <c:v>10.899902339999997</c:v>
                </c:pt>
                <c:pt idx="616">
                  <c:v>11</c:v>
                </c:pt>
                <c:pt idx="617">
                  <c:v>10.899902339999997</c:v>
                </c:pt>
                <c:pt idx="618">
                  <c:v>10.899902339999997</c:v>
                </c:pt>
                <c:pt idx="619">
                  <c:v>11</c:v>
                </c:pt>
                <c:pt idx="620">
                  <c:v>11</c:v>
                </c:pt>
                <c:pt idx="621">
                  <c:v>11</c:v>
                </c:pt>
                <c:pt idx="622">
                  <c:v>11</c:v>
                </c:pt>
                <c:pt idx="623">
                  <c:v>11</c:v>
                </c:pt>
                <c:pt idx="624">
                  <c:v>11</c:v>
                </c:pt>
                <c:pt idx="625">
                  <c:v>11</c:v>
                </c:pt>
                <c:pt idx="626">
                  <c:v>11</c:v>
                </c:pt>
                <c:pt idx="627">
                  <c:v>11</c:v>
                </c:pt>
                <c:pt idx="628">
                  <c:v>11</c:v>
                </c:pt>
                <c:pt idx="629">
                  <c:v>11</c:v>
                </c:pt>
                <c:pt idx="630">
                  <c:v>11</c:v>
                </c:pt>
                <c:pt idx="631">
                  <c:v>11</c:v>
                </c:pt>
                <c:pt idx="632">
                  <c:v>11</c:v>
                </c:pt>
                <c:pt idx="633">
                  <c:v>11</c:v>
                </c:pt>
                <c:pt idx="634">
                  <c:v>11</c:v>
                </c:pt>
                <c:pt idx="635">
                  <c:v>11</c:v>
                </c:pt>
                <c:pt idx="636">
                  <c:v>11.099853520000003</c:v>
                </c:pt>
                <c:pt idx="637">
                  <c:v>11</c:v>
                </c:pt>
                <c:pt idx="638">
                  <c:v>11.099853520000003</c:v>
                </c:pt>
                <c:pt idx="639">
                  <c:v>11.099853520000003</c:v>
                </c:pt>
                <c:pt idx="640">
                  <c:v>11.099853520000003</c:v>
                </c:pt>
                <c:pt idx="641">
                  <c:v>11.099853520000003</c:v>
                </c:pt>
                <c:pt idx="642">
                  <c:v>11.099853520000003</c:v>
                </c:pt>
                <c:pt idx="643">
                  <c:v>11.099853520000003</c:v>
                </c:pt>
                <c:pt idx="644">
                  <c:v>11.099853520000003</c:v>
                </c:pt>
                <c:pt idx="645">
                  <c:v>11.099853520000003</c:v>
                </c:pt>
                <c:pt idx="646">
                  <c:v>11.099853520000003</c:v>
                </c:pt>
                <c:pt idx="647">
                  <c:v>11.099853520000003</c:v>
                </c:pt>
                <c:pt idx="648">
                  <c:v>11.099853520000003</c:v>
                </c:pt>
                <c:pt idx="649">
                  <c:v>11.099853520000003</c:v>
                </c:pt>
                <c:pt idx="650">
                  <c:v>11.099853520000003</c:v>
                </c:pt>
                <c:pt idx="651">
                  <c:v>11.099853520000003</c:v>
                </c:pt>
                <c:pt idx="652">
                  <c:v>11.099853520000003</c:v>
                </c:pt>
                <c:pt idx="653">
                  <c:v>11.099853520000003</c:v>
                </c:pt>
                <c:pt idx="654">
                  <c:v>11.099853520000003</c:v>
                </c:pt>
                <c:pt idx="655">
                  <c:v>11.099853520000003</c:v>
                </c:pt>
                <c:pt idx="656">
                  <c:v>11.199951169999999</c:v>
                </c:pt>
                <c:pt idx="657">
                  <c:v>11.199951169999999</c:v>
                </c:pt>
                <c:pt idx="658">
                  <c:v>11.099853520000003</c:v>
                </c:pt>
                <c:pt idx="659">
                  <c:v>11.199951169999999</c:v>
                </c:pt>
                <c:pt idx="660">
                  <c:v>11.199951169999999</c:v>
                </c:pt>
                <c:pt idx="661">
                  <c:v>11.199951169999999</c:v>
                </c:pt>
                <c:pt idx="662">
                  <c:v>11.199951169999999</c:v>
                </c:pt>
                <c:pt idx="663">
                  <c:v>11.199951169999999</c:v>
                </c:pt>
                <c:pt idx="664">
                  <c:v>11.199951169999999</c:v>
                </c:pt>
                <c:pt idx="665">
                  <c:v>11.199951169999999</c:v>
                </c:pt>
                <c:pt idx="666">
                  <c:v>11.199951169999999</c:v>
                </c:pt>
                <c:pt idx="667">
                  <c:v>11.199951169999999</c:v>
                </c:pt>
                <c:pt idx="668">
                  <c:v>11.199951169999999</c:v>
                </c:pt>
                <c:pt idx="669">
                  <c:v>11.199951169999999</c:v>
                </c:pt>
                <c:pt idx="670">
                  <c:v>11.199951169999999</c:v>
                </c:pt>
                <c:pt idx="671">
                  <c:v>11.199951169999999</c:v>
                </c:pt>
                <c:pt idx="672">
                  <c:v>11.199951169999999</c:v>
                </c:pt>
                <c:pt idx="673">
                  <c:v>11.199951169999999</c:v>
                </c:pt>
                <c:pt idx="674">
                  <c:v>11.199951169999999</c:v>
                </c:pt>
                <c:pt idx="675">
                  <c:v>11.199951169999999</c:v>
                </c:pt>
                <c:pt idx="676">
                  <c:v>11.199951169999999</c:v>
                </c:pt>
                <c:pt idx="677">
                  <c:v>11.199951169999999</c:v>
                </c:pt>
                <c:pt idx="678">
                  <c:v>11.299804690000002</c:v>
                </c:pt>
                <c:pt idx="679">
                  <c:v>11.299804690000002</c:v>
                </c:pt>
                <c:pt idx="680">
                  <c:v>11.299804690000002</c:v>
                </c:pt>
                <c:pt idx="681">
                  <c:v>11.299804690000002</c:v>
                </c:pt>
                <c:pt idx="682">
                  <c:v>11.299804690000002</c:v>
                </c:pt>
                <c:pt idx="683">
                  <c:v>11.299804690000002</c:v>
                </c:pt>
                <c:pt idx="684">
                  <c:v>11.299804690000002</c:v>
                </c:pt>
                <c:pt idx="685">
                  <c:v>11.299804690000002</c:v>
                </c:pt>
                <c:pt idx="686">
                  <c:v>11.299804690000002</c:v>
                </c:pt>
                <c:pt idx="687">
                  <c:v>11.299804690000002</c:v>
                </c:pt>
                <c:pt idx="688">
                  <c:v>11.299804690000002</c:v>
                </c:pt>
                <c:pt idx="689">
                  <c:v>11.299804690000002</c:v>
                </c:pt>
                <c:pt idx="690">
                  <c:v>11.299804690000002</c:v>
                </c:pt>
                <c:pt idx="691">
                  <c:v>11.299804690000002</c:v>
                </c:pt>
                <c:pt idx="692">
                  <c:v>11.299804690000002</c:v>
                </c:pt>
                <c:pt idx="693">
                  <c:v>11.299804690000002</c:v>
                </c:pt>
                <c:pt idx="694">
                  <c:v>11.299804690000002</c:v>
                </c:pt>
                <c:pt idx="695">
                  <c:v>11.299804690000002</c:v>
                </c:pt>
                <c:pt idx="696">
                  <c:v>11.299804690000002</c:v>
                </c:pt>
                <c:pt idx="697">
                  <c:v>11.299804690000002</c:v>
                </c:pt>
                <c:pt idx="698">
                  <c:v>11.299804690000002</c:v>
                </c:pt>
                <c:pt idx="699">
                  <c:v>11.299804690000002</c:v>
                </c:pt>
                <c:pt idx="700">
                  <c:v>11.299804690000002</c:v>
                </c:pt>
                <c:pt idx="701">
                  <c:v>11.299804690000002</c:v>
                </c:pt>
                <c:pt idx="702">
                  <c:v>11.299804690000002</c:v>
                </c:pt>
                <c:pt idx="703">
                  <c:v>11.299804690000002</c:v>
                </c:pt>
                <c:pt idx="704">
                  <c:v>11.399902339999997</c:v>
                </c:pt>
                <c:pt idx="705">
                  <c:v>11.399902339999997</c:v>
                </c:pt>
                <c:pt idx="706">
                  <c:v>11.399902339999997</c:v>
                </c:pt>
                <c:pt idx="707">
                  <c:v>11.399902339999997</c:v>
                </c:pt>
                <c:pt idx="708">
                  <c:v>11.399902339999997</c:v>
                </c:pt>
                <c:pt idx="709">
                  <c:v>11.399902339999997</c:v>
                </c:pt>
                <c:pt idx="710">
                  <c:v>11.399902339999997</c:v>
                </c:pt>
                <c:pt idx="711">
                  <c:v>11.399902339999997</c:v>
                </c:pt>
                <c:pt idx="712">
                  <c:v>11.399902339999997</c:v>
                </c:pt>
                <c:pt idx="713">
                  <c:v>11.399902339999997</c:v>
                </c:pt>
                <c:pt idx="714">
                  <c:v>11.399902339999997</c:v>
                </c:pt>
                <c:pt idx="715">
                  <c:v>11.399902339999997</c:v>
                </c:pt>
                <c:pt idx="716">
                  <c:v>11.399902339999997</c:v>
                </c:pt>
                <c:pt idx="717">
                  <c:v>11.399902339999997</c:v>
                </c:pt>
                <c:pt idx="718">
                  <c:v>11.399902339999997</c:v>
                </c:pt>
                <c:pt idx="719">
                  <c:v>11.399902339999997</c:v>
                </c:pt>
                <c:pt idx="720">
                  <c:v>11.399902339999997</c:v>
                </c:pt>
                <c:pt idx="721">
                  <c:v>11.399902339999997</c:v>
                </c:pt>
                <c:pt idx="722">
                  <c:v>11.399902339999997</c:v>
                </c:pt>
                <c:pt idx="723">
                  <c:v>11.399902339999997</c:v>
                </c:pt>
                <c:pt idx="724">
                  <c:v>11.399902339999997</c:v>
                </c:pt>
                <c:pt idx="725">
                  <c:v>11.399902339999997</c:v>
                </c:pt>
                <c:pt idx="726">
                  <c:v>11.5</c:v>
                </c:pt>
                <c:pt idx="727">
                  <c:v>11.5</c:v>
                </c:pt>
                <c:pt idx="728">
                  <c:v>11.5</c:v>
                </c:pt>
                <c:pt idx="729">
                  <c:v>11.5</c:v>
                </c:pt>
                <c:pt idx="730">
                  <c:v>11.5</c:v>
                </c:pt>
                <c:pt idx="731">
                  <c:v>11.5</c:v>
                </c:pt>
                <c:pt idx="732">
                  <c:v>11.5</c:v>
                </c:pt>
                <c:pt idx="733">
                  <c:v>11.5</c:v>
                </c:pt>
                <c:pt idx="734">
                  <c:v>11.5</c:v>
                </c:pt>
                <c:pt idx="735">
                  <c:v>11.5</c:v>
                </c:pt>
                <c:pt idx="736">
                  <c:v>11.5</c:v>
                </c:pt>
                <c:pt idx="737">
                  <c:v>11.5</c:v>
                </c:pt>
                <c:pt idx="738">
                  <c:v>11.5</c:v>
                </c:pt>
                <c:pt idx="739">
                  <c:v>11.5</c:v>
                </c:pt>
                <c:pt idx="740">
                  <c:v>11.5</c:v>
                </c:pt>
                <c:pt idx="741">
                  <c:v>11.5</c:v>
                </c:pt>
                <c:pt idx="742">
                  <c:v>11.5</c:v>
                </c:pt>
                <c:pt idx="743">
                  <c:v>11.5</c:v>
                </c:pt>
                <c:pt idx="744">
                  <c:v>11.5</c:v>
                </c:pt>
                <c:pt idx="745">
                  <c:v>11.5</c:v>
                </c:pt>
                <c:pt idx="746">
                  <c:v>11.5</c:v>
                </c:pt>
                <c:pt idx="747">
                  <c:v>11.5</c:v>
                </c:pt>
                <c:pt idx="748">
                  <c:v>11.5</c:v>
                </c:pt>
                <c:pt idx="749">
                  <c:v>11.5</c:v>
                </c:pt>
                <c:pt idx="750">
                  <c:v>11.5</c:v>
                </c:pt>
                <c:pt idx="751">
                  <c:v>11.5</c:v>
                </c:pt>
                <c:pt idx="752">
                  <c:v>11.599853520000003</c:v>
                </c:pt>
                <c:pt idx="753">
                  <c:v>11.5</c:v>
                </c:pt>
                <c:pt idx="754">
                  <c:v>11.599853520000003</c:v>
                </c:pt>
                <c:pt idx="755">
                  <c:v>11.599853520000003</c:v>
                </c:pt>
                <c:pt idx="756">
                  <c:v>11.599853520000003</c:v>
                </c:pt>
                <c:pt idx="757">
                  <c:v>11.599853520000003</c:v>
                </c:pt>
                <c:pt idx="758">
                  <c:v>11.599853520000003</c:v>
                </c:pt>
                <c:pt idx="759">
                  <c:v>11.599853520000003</c:v>
                </c:pt>
                <c:pt idx="760">
                  <c:v>11.599853520000003</c:v>
                </c:pt>
                <c:pt idx="761">
                  <c:v>11.599853520000003</c:v>
                </c:pt>
                <c:pt idx="762">
                  <c:v>11.599853520000003</c:v>
                </c:pt>
                <c:pt idx="763">
                  <c:v>11.599853520000003</c:v>
                </c:pt>
                <c:pt idx="764">
                  <c:v>11.599853520000003</c:v>
                </c:pt>
                <c:pt idx="765">
                  <c:v>11.599853520000003</c:v>
                </c:pt>
                <c:pt idx="766">
                  <c:v>11.599853520000003</c:v>
                </c:pt>
                <c:pt idx="767">
                  <c:v>11.599853520000003</c:v>
                </c:pt>
                <c:pt idx="768">
                  <c:v>11.599853520000003</c:v>
                </c:pt>
                <c:pt idx="769">
                  <c:v>11.599853520000003</c:v>
                </c:pt>
                <c:pt idx="770">
                  <c:v>11.599853520000003</c:v>
                </c:pt>
                <c:pt idx="771">
                  <c:v>11.599853520000003</c:v>
                </c:pt>
                <c:pt idx="772">
                  <c:v>11.599853520000003</c:v>
                </c:pt>
                <c:pt idx="773">
                  <c:v>11.599853520000003</c:v>
                </c:pt>
                <c:pt idx="774">
                  <c:v>11.599853520000003</c:v>
                </c:pt>
                <c:pt idx="775">
                  <c:v>11.599853520000003</c:v>
                </c:pt>
                <c:pt idx="776">
                  <c:v>11.599853520000003</c:v>
                </c:pt>
                <c:pt idx="777">
                  <c:v>11.599853520000003</c:v>
                </c:pt>
                <c:pt idx="778">
                  <c:v>11.599853520000003</c:v>
                </c:pt>
                <c:pt idx="779">
                  <c:v>11.599853520000003</c:v>
                </c:pt>
                <c:pt idx="780">
                  <c:v>11.699951169999999</c:v>
                </c:pt>
                <c:pt idx="781">
                  <c:v>11.699951169999999</c:v>
                </c:pt>
                <c:pt idx="782">
                  <c:v>11.599853520000003</c:v>
                </c:pt>
                <c:pt idx="783">
                  <c:v>11.699951169999999</c:v>
                </c:pt>
                <c:pt idx="784">
                  <c:v>11.699951169999999</c:v>
                </c:pt>
                <c:pt idx="785">
                  <c:v>11.699951169999999</c:v>
                </c:pt>
                <c:pt idx="786">
                  <c:v>11.699951169999999</c:v>
                </c:pt>
                <c:pt idx="787">
                  <c:v>11.699951169999999</c:v>
                </c:pt>
                <c:pt idx="788">
                  <c:v>11.699951169999999</c:v>
                </c:pt>
                <c:pt idx="789">
                  <c:v>11.699951169999999</c:v>
                </c:pt>
                <c:pt idx="790">
                  <c:v>11.699951169999999</c:v>
                </c:pt>
                <c:pt idx="791">
                  <c:v>11.699951169999999</c:v>
                </c:pt>
                <c:pt idx="792">
                  <c:v>11.699951169999999</c:v>
                </c:pt>
                <c:pt idx="793">
                  <c:v>11.699951169999999</c:v>
                </c:pt>
                <c:pt idx="794">
                  <c:v>11.699951169999999</c:v>
                </c:pt>
                <c:pt idx="795">
                  <c:v>11.699951169999999</c:v>
                </c:pt>
                <c:pt idx="796">
                  <c:v>11.699951169999999</c:v>
                </c:pt>
                <c:pt idx="797">
                  <c:v>11.699951169999999</c:v>
                </c:pt>
                <c:pt idx="798">
                  <c:v>11.699951169999999</c:v>
                </c:pt>
                <c:pt idx="799">
                  <c:v>11.699951169999999</c:v>
                </c:pt>
                <c:pt idx="800">
                  <c:v>11.699951169999999</c:v>
                </c:pt>
                <c:pt idx="801">
                  <c:v>11.699951169999999</c:v>
                </c:pt>
                <c:pt idx="802">
                  <c:v>11.699951169999999</c:v>
                </c:pt>
                <c:pt idx="803">
                  <c:v>11.699951169999999</c:v>
                </c:pt>
                <c:pt idx="804">
                  <c:v>11.699951169999999</c:v>
                </c:pt>
                <c:pt idx="805">
                  <c:v>11.699951169999999</c:v>
                </c:pt>
                <c:pt idx="806">
                  <c:v>11.699951169999999</c:v>
                </c:pt>
                <c:pt idx="807">
                  <c:v>11.699951169999999</c:v>
                </c:pt>
                <c:pt idx="808">
                  <c:v>11.699951169999999</c:v>
                </c:pt>
                <c:pt idx="809">
                  <c:v>11.699951169999999</c:v>
                </c:pt>
                <c:pt idx="810">
                  <c:v>11.699951169999999</c:v>
                </c:pt>
                <c:pt idx="811">
                  <c:v>11.699951169999999</c:v>
                </c:pt>
                <c:pt idx="812">
                  <c:v>11.699951169999999</c:v>
                </c:pt>
                <c:pt idx="813">
                  <c:v>11.799804690000002</c:v>
                </c:pt>
                <c:pt idx="814">
                  <c:v>11.799804690000002</c:v>
                </c:pt>
                <c:pt idx="815">
                  <c:v>11.799804690000002</c:v>
                </c:pt>
                <c:pt idx="816">
                  <c:v>11.799804690000002</c:v>
                </c:pt>
                <c:pt idx="817">
                  <c:v>11.699951169999999</c:v>
                </c:pt>
                <c:pt idx="818">
                  <c:v>11.799804690000002</c:v>
                </c:pt>
                <c:pt idx="819">
                  <c:v>11.799804690000002</c:v>
                </c:pt>
                <c:pt idx="820">
                  <c:v>11.799804690000002</c:v>
                </c:pt>
                <c:pt idx="821">
                  <c:v>11.799804690000002</c:v>
                </c:pt>
                <c:pt idx="822">
                  <c:v>11.799804690000002</c:v>
                </c:pt>
                <c:pt idx="823">
                  <c:v>11.799804690000002</c:v>
                </c:pt>
                <c:pt idx="824">
                  <c:v>11.799804690000002</c:v>
                </c:pt>
                <c:pt idx="825">
                  <c:v>11.799804690000002</c:v>
                </c:pt>
                <c:pt idx="826">
                  <c:v>11.799804690000002</c:v>
                </c:pt>
                <c:pt idx="827">
                  <c:v>11.799804690000002</c:v>
                </c:pt>
                <c:pt idx="828">
                  <c:v>11.799804690000002</c:v>
                </c:pt>
                <c:pt idx="829">
                  <c:v>11.799804690000002</c:v>
                </c:pt>
                <c:pt idx="830">
                  <c:v>11.799804690000002</c:v>
                </c:pt>
                <c:pt idx="831">
                  <c:v>11.799804690000002</c:v>
                </c:pt>
                <c:pt idx="832">
                  <c:v>11.799804690000002</c:v>
                </c:pt>
                <c:pt idx="833">
                  <c:v>11.799804690000002</c:v>
                </c:pt>
                <c:pt idx="834">
                  <c:v>11.799804690000002</c:v>
                </c:pt>
                <c:pt idx="835">
                  <c:v>11.799804690000002</c:v>
                </c:pt>
                <c:pt idx="836">
                  <c:v>11.799804690000002</c:v>
                </c:pt>
                <c:pt idx="837">
                  <c:v>11.799804690000002</c:v>
                </c:pt>
                <c:pt idx="838">
                  <c:v>11.799804690000002</c:v>
                </c:pt>
                <c:pt idx="839">
                  <c:v>11.799804690000002</c:v>
                </c:pt>
                <c:pt idx="840">
                  <c:v>11.799804690000002</c:v>
                </c:pt>
                <c:pt idx="841">
                  <c:v>11.799804690000002</c:v>
                </c:pt>
                <c:pt idx="842">
                  <c:v>11.799804690000002</c:v>
                </c:pt>
                <c:pt idx="843">
                  <c:v>11.799804690000002</c:v>
                </c:pt>
                <c:pt idx="844">
                  <c:v>11.799804690000002</c:v>
                </c:pt>
                <c:pt idx="845">
                  <c:v>11.799804690000002</c:v>
                </c:pt>
                <c:pt idx="846">
                  <c:v>11.799804690000002</c:v>
                </c:pt>
                <c:pt idx="847">
                  <c:v>11.799804690000002</c:v>
                </c:pt>
                <c:pt idx="848">
                  <c:v>11.799804690000002</c:v>
                </c:pt>
                <c:pt idx="849">
                  <c:v>11.799804690000002</c:v>
                </c:pt>
                <c:pt idx="850">
                  <c:v>11.899902339999997</c:v>
                </c:pt>
                <c:pt idx="851">
                  <c:v>11.899902339999997</c:v>
                </c:pt>
                <c:pt idx="852">
                  <c:v>11.899902339999997</c:v>
                </c:pt>
                <c:pt idx="853">
                  <c:v>11.899902339999997</c:v>
                </c:pt>
                <c:pt idx="854">
                  <c:v>11.899902339999997</c:v>
                </c:pt>
                <c:pt idx="855">
                  <c:v>11.899902339999997</c:v>
                </c:pt>
                <c:pt idx="856">
                  <c:v>11.899902339999997</c:v>
                </c:pt>
                <c:pt idx="857">
                  <c:v>11.899902339999997</c:v>
                </c:pt>
                <c:pt idx="858">
                  <c:v>11.899902339999997</c:v>
                </c:pt>
                <c:pt idx="859">
                  <c:v>11.899902339999997</c:v>
                </c:pt>
                <c:pt idx="860">
                  <c:v>11.899902339999997</c:v>
                </c:pt>
                <c:pt idx="861">
                  <c:v>11.899902339999997</c:v>
                </c:pt>
                <c:pt idx="862">
                  <c:v>11.899902339999997</c:v>
                </c:pt>
                <c:pt idx="863">
                  <c:v>11.899902339999997</c:v>
                </c:pt>
                <c:pt idx="864">
                  <c:v>11.899902339999997</c:v>
                </c:pt>
                <c:pt idx="865">
                  <c:v>11.899902339999997</c:v>
                </c:pt>
                <c:pt idx="866">
                  <c:v>11.899902339999997</c:v>
                </c:pt>
                <c:pt idx="867">
                  <c:v>11.899902339999997</c:v>
                </c:pt>
                <c:pt idx="868">
                  <c:v>11.899902339999997</c:v>
                </c:pt>
                <c:pt idx="869">
                  <c:v>11.899902339999997</c:v>
                </c:pt>
                <c:pt idx="870">
                  <c:v>11.899902339999997</c:v>
                </c:pt>
                <c:pt idx="871">
                  <c:v>11.899902339999997</c:v>
                </c:pt>
                <c:pt idx="872">
                  <c:v>11.899902339999997</c:v>
                </c:pt>
                <c:pt idx="873">
                  <c:v>11.899902339999997</c:v>
                </c:pt>
                <c:pt idx="874">
                  <c:v>11.899902339999997</c:v>
                </c:pt>
                <c:pt idx="875">
                  <c:v>11.899902339999997</c:v>
                </c:pt>
                <c:pt idx="876">
                  <c:v>11.899902339999997</c:v>
                </c:pt>
                <c:pt idx="877">
                  <c:v>11.899902339999997</c:v>
                </c:pt>
                <c:pt idx="878">
                  <c:v>11.899902339999997</c:v>
                </c:pt>
                <c:pt idx="879">
                  <c:v>11.899902339999997</c:v>
                </c:pt>
                <c:pt idx="880">
                  <c:v>11.899902339999997</c:v>
                </c:pt>
                <c:pt idx="881">
                  <c:v>11.899902339999997</c:v>
                </c:pt>
                <c:pt idx="882">
                  <c:v>11.899902339999997</c:v>
                </c:pt>
                <c:pt idx="883">
                  <c:v>11.899902339999997</c:v>
                </c:pt>
                <c:pt idx="884">
                  <c:v>11.899902339999997</c:v>
                </c:pt>
                <c:pt idx="885">
                  <c:v>11.899902339999997</c:v>
                </c:pt>
                <c:pt idx="886">
                  <c:v>11.899902339999997</c:v>
                </c:pt>
                <c:pt idx="887">
                  <c:v>11.899902339999997</c:v>
                </c:pt>
                <c:pt idx="888">
                  <c:v>11.899902339999997</c:v>
                </c:pt>
                <c:pt idx="889">
                  <c:v>11.899902339999997</c:v>
                </c:pt>
                <c:pt idx="890">
                  <c:v>11.899902339999997</c:v>
                </c:pt>
                <c:pt idx="891">
                  <c:v>12</c:v>
                </c:pt>
                <c:pt idx="892">
                  <c:v>11.899902339999997</c:v>
                </c:pt>
                <c:pt idx="893">
                  <c:v>11.899902339999997</c:v>
                </c:pt>
                <c:pt idx="894">
                  <c:v>12</c:v>
                </c:pt>
                <c:pt idx="895">
                  <c:v>12</c:v>
                </c:pt>
                <c:pt idx="896">
                  <c:v>12</c:v>
                </c:pt>
                <c:pt idx="897">
                  <c:v>12</c:v>
                </c:pt>
                <c:pt idx="898">
                  <c:v>12</c:v>
                </c:pt>
                <c:pt idx="899">
                  <c:v>12</c:v>
                </c:pt>
                <c:pt idx="900">
                  <c:v>12</c:v>
                </c:pt>
                <c:pt idx="901">
                  <c:v>12</c:v>
                </c:pt>
                <c:pt idx="902">
                  <c:v>12</c:v>
                </c:pt>
                <c:pt idx="903">
                  <c:v>12</c:v>
                </c:pt>
                <c:pt idx="904">
                  <c:v>12</c:v>
                </c:pt>
                <c:pt idx="905">
                  <c:v>12</c:v>
                </c:pt>
                <c:pt idx="906">
                  <c:v>12</c:v>
                </c:pt>
                <c:pt idx="907">
                  <c:v>12</c:v>
                </c:pt>
                <c:pt idx="908">
                  <c:v>12</c:v>
                </c:pt>
                <c:pt idx="909">
                  <c:v>12</c:v>
                </c:pt>
                <c:pt idx="910">
                  <c:v>12</c:v>
                </c:pt>
                <c:pt idx="911">
                  <c:v>12</c:v>
                </c:pt>
                <c:pt idx="912">
                  <c:v>12</c:v>
                </c:pt>
                <c:pt idx="913">
                  <c:v>12</c:v>
                </c:pt>
                <c:pt idx="914">
                  <c:v>12</c:v>
                </c:pt>
                <c:pt idx="915">
                  <c:v>12</c:v>
                </c:pt>
                <c:pt idx="916">
                  <c:v>12</c:v>
                </c:pt>
                <c:pt idx="917">
                  <c:v>12</c:v>
                </c:pt>
                <c:pt idx="918">
                  <c:v>12</c:v>
                </c:pt>
                <c:pt idx="919">
                  <c:v>12</c:v>
                </c:pt>
                <c:pt idx="920">
                  <c:v>12</c:v>
                </c:pt>
                <c:pt idx="921">
                  <c:v>12</c:v>
                </c:pt>
                <c:pt idx="922">
                  <c:v>12</c:v>
                </c:pt>
                <c:pt idx="923">
                  <c:v>12</c:v>
                </c:pt>
                <c:pt idx="924">
                  <c:v>12</c:v>
                </c:pt>
                <c:pt idx="925">
                  <c:v>12</c:v>
                </c:pt>
                <c:pt idx="926">
                  <c:v>12</c:v>
                </c:pt>
                <c:pt idx="927">
                  <c:v>12</c:v>
                </c:pt>
                <c:pt idx="928">
                  <c:v>12</c:v>
                </c:pt>
                <c:pt idx="929">
                  <c:v>12</c:v>
                </c:pt>
                <c:pt idx="930">
                  <c:v>12</c:v>
                </c:pt>
                <c:pt idx="931">
                  <c:v>12</c:v>
                </c:pt>
                <c:pt idx="932">
                  <c:v>12</c:v>
                </c:pt>
                <c:pt idx="933">
                  <c:v>12</c:v>
                </c:pt>
                <c:pt idx="934">
                  <c:v>12</c:v>
                </c:pt>
                <c:pt idx="935">
                  <c:v>12</c:v>
                </c:pt>
                <c:pt idx="936">
                  <c:v>12.099853520000003</c:v>
                </c:pt>
                <c:pt idx="937">
                  <c:v>12</c:v>
                </c:pt>
                <c:pt idx="938">
                  <c:v>12</c:v>
                </c:pt>
                <c:pt idx="939">
                  <c:v>12.099853520000003</c:v>
                </c:pt>
                <c:pt idx="940">
                  <c:v>12.099853520000003</c:v>
                </c:pt>
                <c:pt idx="941">
                  <c:v>12.099853520000003</c:v>
                </c:pt>
                <c:pt idx="942">
                  <c:v>12.099853520000003</c:v>
                </c:pt>
                <c:pt idx="943">
                  <c:v>12.099853520000003</c:v>
                </c:pt>
                <c:pt idx="944">
                  <c:v>12</c:v>
                </c:pt>
                <c:pt idx="945">
                  <c:v>12.099853520000003</c:v>
                </c:pt>
                <c:pt idx="946">
                  <c:v>12.099853520000003</c:v>
                </c:pt>
                <c:pt idx="947">
                  <c:v>12.099853520000003</c:v>
                </c:pt>
                <c:pt idx="948">
                  <c:v>12.099853520000003</c:v>
                </c:pt>
                <c:pt idx="949">
                  <c:v>12.099853520000003</c:v>
                </c:pt>
                <c:pt idx="950">
                  <c:v>12.099853520000003</c:v>
                </c:pt>
                <c:pt idx="951">
                  <c:v>12.099853520000003</c:v>
                </c:pt>
                <c:pt idx="952">
                  <c:v>12.099853520000003</c:v>
                </c:pt>
                <c:pt idx="953">
                  <c:v>12.099853520000003</c:v>
                </c:pt>
                <c:pt idx="954">
                  <c:v>12.099853520000003</c:v>
                </c:pt>
                <c:pt idx="955">
                  <c:v>12.099853520000003</c:v>
                </c:pt>
                <c:pt idx="956">
                  <c:v>12.099853520000003</c:v>
                </c:pt>
                <c:pt idx="957">
                  <c:v>12.099853520000003</c:v>
                </c:pt>
                <c:pt idx="958">
                  <c:v>12.099853520000003</c:v>
                </c:pt>
                <c:pt idx="959">
                  <c:v>12.099853520000003</c:v>
                </c:pt>
                <c:pt idx="960">
                  <c:v>12.099853520000003</c:v>
                </c:pt>
                <c:pt idx="961">
                  <c:v>12.099853520000003</c:v>
                </c:pt>
                <c:pt idx="962">
                  <c:v>12.099853520000003</c:v>
                </c:pt>
                <c:pt idx="963">
                  <c:v>12.099853520000003</c:v>
                </c:pt>
                <c:pt idx="964">
                  <c:v>12.099853520000003</c:v>
                </c:pt>
                <c:pt idx="965">
                  <c:v>12.099853520000003</c:v>
                </c:pt>
                <c:pt idx="966">
                  <c:v>12.099853520000003</c:v>
                </c:pt>
                <c:pt idx="967">
                  <c:v>12.099853520000003</c:v>
                </c:pt>
                <c:pt idx="968">
                  <c:v>12.099853520000003</c:v>
                </c:pt>
                <c:pt idx="969">
                  <c:v>12.099853520000003</c:v>
                </c:pt>
                <c:pt idx="970">
                  <c:v>12.099853520000003</c:v>
                </c:pt>
                <c:pt idx="971">
                  <c:v>12.099853520000003</c:v>
                </c:pt>
                <c:pt idx="972">
                  <c:v>12.099853520000003</c:v>
                </c:pt>
                <c:pt idx="973">
                  <c:v>12.099853520000003</c:v>
                </c:pt>
                <c:pt idx="974">
                  <c:v>12.099853520000003</c:v>
                </c:pt>
                <c:pt idx="975">
                  <c:v>12.099853520000003</c:v>
                </c:pt>
                <c:pt idx="976">
                  <c:v>12.099853520000003</c:v>
                </c:pt>
                <c:pt idx="977">
                  <c:v>12.099853520000003</c:v>
                </c:pt>
                <c:pt idx="978">
                  <c:v>12.099853520000003</c:v>
                </c:pt>
                <c:pt idx="979">
                  <c:v>12.099853520000003</c:v>
                </c:pt>
                <c:pt idx="980">
                  <c:v>12.099853520000003</c:v>
                </c:pt>
                <c:pt idx="981">
                  <c:v>12.099853520000003</c:v>
                </c:pt>
                <c:pt idx="982">
                  <c:v>12.099853520000003</c:v>
                </c:pt>
                <c:pt idx="983">
                  <c:v>12.099853520000003</c:v>
                </c:pt>
                <c:pt idx="984">
                  <c:v>12.099853520000003</c:v>
                </c:pt>
                <c:pt idx="985">
                  <c:v>12.099853520000003</c:v>
                </c:pt>
                <c:pt idx="986">
                  <c:v>12.099853520000003</c:v>
                </c:pt>
                <c:pt idx="987">
                  <c:v>12.099853520000003</c:v>
                </c:pt>
                <c:pt idx="988">
                  <c:v>12.099853520000003</c:v>
                </c:pt>
                <c:pt idx="989">
                  <c:v>12.099853520000003</c:v>
                </c:pt>
                <c:pt idx="990">
                  <c:v>12.099853520000003</c:v>
                </c:pt>
                <c:pt idx="991">
                  <c:v>12.099853520000003</c:v>
                </c:pt>
                <c:pt idx="992">
                  <c:v>12.099853520000003</c:v>
                </c:pt>
                <c:pt idx="993">
                  <c:v>12.099853520000003</c:v>
                </c:pt>
                <c:pt idx="994">
                  <c:v>12.099853520000003</c:v>
                </c:pt>
                <c:pt idx="995">
                  <c:v>12.099853520000003</c:v>
                </c:pt>
                <c:pt idx="996">
                  <c:v>12.199951169999999</c:v>
                </c:pt>
                <c:pt idx="997">
                  <c:v>12.099853520000003</c:v>
                </c:pt>
                <c:pt idx="998">
                  <c:v>12.099853520000003</c:v>
                </c:pt>
                <c:pt idx="999">
                  <c:v>12.099853520000003</c:v>
                </c:pt>
                <c:pt idx="1000">
                  <c:v>12.199951169999999</c:v>
                </c:pt>
                <c:pt idx="1001">
                  <c:v>12.199951169999999</c:v>
                </c:pt>
                <c:pt idx="1002">
                  <c:v>12.199951169999999</c:v>
                </c:pt>
                <c:pt idx="1003">
                  <c:v>12.199951169999999</c:v>
                </c:pt>
                <c:pt idx="1004">
                  <c:v>12.199951169999999</c:v>
                </c:pt>
                <c:pt idx="1005">
                  <c:v>12.099853520000003</c:v>
                </c:pt>
                <c:pt idx="1006">
                  <c:v>12.199951169999999</c:v>
                </c:pt>
                <c:pt idx="1007">
                  <c:v>12.199951169999999</c:v>
                </c:pt>
                <c:pt idx="1008">
                  <c:v>12.199951169999999</c:v>
                </c:pt>
                <c:pt idx="1009">
                  <c:v>12.199951169999999</c:v>
                </c:pt>
                <c:pt idx="1010">
                  <c:v>12.199951169999999</c:v>
                </c:pt>
                <c:pt idx="1011">
                  <c:v>12.199951169999999</c:v>
                </c:pt>
                <c:pt idx="1012">
                  <c:v>12.199951169999999</c:v>
                </c:pt>
                <c:pt idx="1013">
                  <c:v>12.199951169999999</c:v>
                </c:pt>
                <c:pt idx="1014">
                  <c:v>12.199951169999999</c:v>
                </c:pt>
                <c:pt idx="1015">
                  <c:v>12.199951169999999</c:v>
                </c:pt>
                <c:pt idx="1016">
                  <c:v>12.199951169999999</c:v>
                </c:pt>
                <c:pt idx="1017">
                  <c:v>12.199951169999999</c:v>
                </c:pt>
                <c:pt idx="1018">
                  <c:v>12.199951169999999</c:v>
                </c:pt>
                <c:pt idx="1019">
                  <c:v>12.199951169999999</c:v>
                </c:pt>
                <c:pt idx="1020">
                  <c:v>12.199951169999999</c:v>
                </c:pt>
                <c:pt idx="1021">
                  <c:v>12.199951169999999</c:v>
                </c:pt>
                <c:pt idx="1022">
                  <c:v>12.199951169999999</c:v>
                </c:pt>
                <c:pt idx="1023">
                  <c:v>12.199951169999999</c:v>
                </c:pt>
                <c:pt idx="1024">
                  <c:v>12.199951169999999</c:v>
                </c:pt>
                <c:pt idx="1025">
                  <c:v>12.199951169999999</c:v>
                </c:pt>
                <c:pt idx="1026">
                  <c:v>12.199951169999999</c:v>
                </c:pt>
                <c:pt idx="1027">
                  <c:v>12.199951169999999</c:v>
                </c:pt>
                <c:pt idx="1028">
                  <c:v>12.199951169999999</c:v>
                </c:pt>
                <c:pt idx="1029">
                  <c:v>12.199951169999999</c:v>
                </c:pt>
                <c:pt idx="1030">
                  <c:v>12.199951169999999</c:v>
                </c:pt>
                <c:pt idx="1031">
                  <c:v>12.199951169999999</c:v>
                </c:pt>
                <c:pt idx="1032">
                  <c:v>12.199951169999999</c:v>
                </c:pt>
                <c:pt idx="1033">
                  <c:v>12.199951169999999</c:v>
                </c:pt>
                <c:pt idx="1034">
                  <c:v>12.199951169999999</c:v>
                </c:pt>
                <c:pt idx="1035">
                  <c:v>12.199951169999999</c:v>
                </c:pt>
                <c:pt idx="1036">
                  <c:v>12.199951169999999</c:v>
                </c:pt>
                <c:pt idx="1037">
                  <c:v>12.199951169999999</c:v>
                </c:pt>
                <c:pt idx="1038">
                  <c:v>12.199951169999999</c:v>
                </c:pt>
                <c:pt idx="1039">
                  <c:v>12.199951169999999</c:v>
                </c:pt>
                <c:pt idx="1040">
                  <c:v>12.199951169999999</c:v>
                </c:pt>
                <c:pt idx="1041">
                  <c:v>12.199951169999999</c:v>
                </c:pt>
                <c:pt idx="1042">
                  <c:v>12.199951169999999</c:v>
                </c:pt>
                <c:pt idx="1043">
                  <c:v>12.199951169999999</c:v>
                </c:pt>
                <c:pt idx="1044">
                  <c:v>12.199951169999999</c:v>
                </c:pt>
                <c:pt idx="1045">
                  <c:v>12.199951169999999</c:v>
                </c:pt>
                <c:pt idx="1046">
                  <c:v>12.199951169999999</c:v>
                </c:pt>
                <c:pt idx="1047">
                  <c:v>12.199951169999999</c:v>
                </c:pt>
                <c:pt idx="1048">
                  <c:v>12.199951169999999</c:v>
                </c:pt>
                <c:pt idx="1049">
                  <c:v>12.199951169999999</c:v>
                </c:pt>
                <c:pt idx="1050">
                  <c:v>12.199951169999999</c:v>
                </c:pt>
                <c:pt idx="1051">
                  <c:v>12.199951169999999</c:v>
                </c:pt>
                <c:pt idx="1052">
                  <c:v>12.199951169999999</c:v>
                </c:pt>
                <c:pt idx="1053">
                  <c:v>12.199951169999999</c:v>
                </c:pt>
                <c:pt idx="1054">
                  <c:v>12.199951169999999</c:v>
                </c:pt>
                <c:pt idx="1055">
                  <c:v>12.199951169999999</c:v>
                </c:pt>
                <c:pt idx="1056">
                  <c:v>12.199951169999999</c:v>
                </c:pt>
                <c:pt idx="1057">
                  <c:v>12.199951169999999</c:v>
                </c:pt>
                <c:pt idx="1058">
                  <c:v>12.199951169999999</c:v>
                </c:pt>
                <c:pt idx="1059">
                  <c:v>12.199951169999999</c:v>
                </c:pt>
                <c:pt idx="1060">
                  <c:v>12.199951169999999</c:v>
                </c:pt>
                <c:pt idx="1061">
                  <c:v>12.199951169999999</c:v>
                </c:pt>
                <c:pt idx="1062">
                  <c:v>12.199951169999999</c:v>
                </c:pt>
                <c:pt idx="1063">
                  <c:v>12.199951169999999</c:v>
                </c:pt>
                <c:pt idx="1064">
                  <c:v>12.199951169999999</c:v>
                </c:pt>
                <c:pt idx="1065">
                  <c:v>12.199951169999999</c:v>
                </c:pt>
                <c:pt idx="1066">
                  <c:v>12.199951169999999</c:v>
                </c:pt>
                <c:pt idx="1067">
                  <c:v>12.199951169999999</c:v>
                </c:pt>
                <c:pt idx="1068">
                  <c:v>12.199951169999999</c:v>
                </c:pt>
                <c:pt idx="1069">
                  <c:v>12.199951169999999</c:v>
                </c:pt>
                <c:pt idx="1070">
                  <c:v>12.199951169999999</c:v>
                </c:pt>
                <c:pt idx="1071">
                  <c:v>12.199951169999999</c:v>
                </c:pt>
                <c:pt idx="1072">
                  <c:v>12.199951169999999</c:v>
                </c:pt>
                <c:pt idx="1073">
                  <c:v>12.199951169999999</c:v>
                </c:pt>
                <c:pt idx="1074">
                  <c:v>12.299804690000002</c:v>
                </c:pt>
                <c:pt idx="1075">
                  <c:v>12.299804690000002</c:v>
                </c:pt>
                <c:pt idx="1076">
                  <c:v>12.199951169999999</c:v>
                </c:pt>
                <c:pt idx="1077">
                  <c:v>12.299804690000002</c:v>
                </c:pt>
                <c:pt idx="1078">
                  <c:v>12.199951169999999</c:v>
                </c:pt>
                <c:pt idx="1079">
                  <c:v>12.199951169999999</c:v>
                </c:pt>
                <c:pt idx="1080">
                  <c:v>12.199951169999999</c:v>
                </c:pt>
                <c:pt idx="1081">
                  <c:v>12.199951169999999</c:v>
                </c:pt>
                <c:pt idx="1082">
                  <c:v>12.199951169999999</c:v>
                </c:pt>
                <c:pt idx="1083">
                  <c:v>12.299804690000002</c:v>
                </c:pt>
                <c:pt idx="1084">
                  <c:v>12.299804690000002</c:v>
                </c:pt>
                <c:pt idx="1085">
                  <c:v>12.299804690000002</c:v>
                </c:pt>
                <c:pt idx="1086">
                  <c:v>12.299804690000002</c:v>
                </c:pt>
                <c:pt idx="1087">
                  <c:v>12.299804690000002</c:v>
                </c:pt>
                <c:pt idx="1088">
                  <c:v>12.299804690000002</c:v>
                </c:pt>
                <c:pt idx="1089">
                  <c:v>12.299804690000002</c:v>
                </c:pt>
                <c:pt idx="1090">
                  <c:v>12.299804690000002</c:v>
                </c:pt>
                <c:pt idx="1091">
                  <c:v>12.299804690000002</c:v>
                </c:pt>
                <c:pt idx="1092">
                  <c:v>12.299804690000002</c:v>
                </c:pt>
                <c:pt idx="1093">
                  <c:v>12.299804690000002</c:v>
                </c:pt>
                <c:pt idx="1094">
                  <c:v>12.299804690000002</c:v>
                </c:pt>
                <c:pt idx="1095">
                  <c:v>12.299804690000002</c:v>
                </c:pt>
                <c:pt idx="1096">
                  <c:v>12.199951169999999</c:v>
                </c:pt>
                <c:pt idx="1097">
                  <c:v>12.299804690000002</c:v>
                </c:pt>
                <c:pt idx="1098">
                  <c:v>12.299804690000002</c:v>
                </c:pt>
                <c:pt idx="1099">
                  <c:v>12.299804690000002</c:v>
                </c:pt>
                <c:pt idx="1100">
                  <c:v>12.299804690000002</c:v>
                </c:pt>
                <c:pt idx="1101">
                  <c:v>12.299804690000002</c:v>
                </c:pt>
                <c:pt idx="1102">
                  <c:v>12.299804690000002</c:v>
                </c:pt>
                <c:pt idx="1103">
                  <c:v>12.299804690000002</c:v>
                </c:pt>
                <c:pt idx="1104">
                  <c:v>12.299804690000002</c:v>
                </c:pt>
                <c:pt idx="1105">
                  <c:v>12.299804690000002</c:v>
                </c:pt>
                <c:pt idx="1106">
                  <c:v>12.299804690000002</c:v>
                </c:pt>
                <c:pt idx="1107">
                  <c:v>12.299804690000002</c:v>
                </c:pt>
                <c:pt idx="1108">
                  <c:v>12.299804690000002</c:v>
                </c:pt>
                <c:pt idx="1109">
                  <c:v>12.299804690000002</c:v>
                </c:pt>
                <c:pt idx="1110">
                  <c:v>12.299804690000002</c:v>
                </c:pt>
                <c:pt idx="1111">
                  <c:v>12.299804690000002</c:v>
                </c:pt>
                <c:pt idx="1112">
                  <c:v>12.299804690000002</c:v>
                </c:pt>
                <c:pt idx="1113">
                  <c:v>12.299804690000002</c:v>
                </c:pt>
                <c:pt idx="1114">
                  <c:v>12.299804690000002</c:v>
                </c:pt>
                <c:pt idx="1115">
                  <c:v>12.299804690000002</c:v>
                </c:pt>
                <c:pt idx="1116">
                  <c:v>12.299804690000002</c:v>
                </c:pt>
                <c:pt idx="1117">
                  <c:v>12.299804690000002</c:v>
                </c:pt>
                <c:pt idx="1118">
                  <c:v>12.299804690000002</c:v>
                </c:pt>
                <c:pt idx="1119">
                  <c:v>12.299804690000002</c:v>
                </c:pt>
                <c:pt idx="1120">
                  <c:v>12.299804690000002</c:v>
                </c:pt>
                <c:pt idx="1121">
                  <c:v>12.299804690000002</c:v>
                </c:pt>
                <c:pt idx="1122">
                  <c:v>12.299804690000002</c:v>
                </c:pt>
                <c:pt idx="1123">
                  <c:v>12.299804690000002</c:v>
                </c:pt>
                <c:pt idx="1124">
                  <c:v>12.299804690000002</c:v>
                </c:pt>
                <c:pt idx="1125">
                  <c:v>12.299804690000002</c:v>
                </c:pt>
                <c:pt idx="1126">
                  <c:v>12.299804690000002</c:v>
                </c:pt>
                <c:pt idx="1127">
                  <c:v>12.299804690000002</c:v>
                </c:pt>
                <c:pt idx="1128">
                  <c:v>12.299804690000002</c:v>
                </c:pt>
                <c:pt idx="1129">
                  <c:v>12.299804690000002</c:v>
                </c:pt>
                <c:pt idx="1130">
                  <c:v>12.299804690000002</c:v>
                </c:pt>
                <c:pt idx="1131">
                  <c:v>12.299804690000002</c:v>
                </c:pt>
                <c:pt idx="1132">
                  <c:v>12.299804690000002</c:v>
                </c:pt>
                <c:pt idx="1133">
                  <c:v>12.299804690000002</c:v>
                </c:pt>
                <c:pt idx="1134">
                  <c:v>12.299804690000002</c:v>
                </c:pt>
                <c:pt idx="1135">
                  <c:v>12.299804690000002</c:v>
                </c:pt>
                <c:pt idx="1136">
                  <c:v>12.299804690000002</c:v>
                </c:pt>
                <c:pt idx="1137">
                  <c:v>12.299804690000002</c:v>
                </c:pt>
                <c:pt idx="1138">
                  <c:v>12.299804690000002</c:v>
                </c:pt>
                <c:pt idx="1139">
                  <c:v>12.299804690000002</c:v>
                </c:pt>
                <c:pt idx="1140">
                  <c:v>12.299804690000002</c:v>
                </c:pt>
                <c:pt idx="1141">
                  <c:v>12.299804690000002</c:v>
                </c:pt>
                <c:pt idx="1142">
                  <c:v>12.299804690000002</c:v>
                </c:pt>
                <c:pt idx="1143">
                  <c:v>12.299804690000002</c:v>
                </c:pt>
                <c:pt idx="1144">
                  <c:v>12.299804690000002</c:v>
                </c:pt>
                <c:pt idx="1145">
                  <c:v>12.299804690000002</c:v>
                </c:pt>
                <c:pt idx="1146">
                  <c:v>12.299804690000002</c:v>
                </c:pt>
                <c:pt idx="1147">
                  <c:v>12.299804690000002</c:v>
                </c:pt>
                <c:pt idx="1148">
                  <c:v>12.299804690000002</c:v>
                </c:pt>
                <c:pt idx="1149">
                  <c:v>12.299804690000002</c:v>
                </c:pt>
                <c:pt idx="1150">
                  <c:v>12.299804690000002</c:v>
                </c:pt>
                <c:pt idx="1151">
                  <c:v>12.299804690000002</c:v>
                </c:pt>
                <c:pt idx="1152">
                  <c:v>12.299804690000002</c:v>
                </c:pt>
                <c:pt idx="1153">
                  <c:v>12.299804690000002</c:v>
                </c:pt>
                <c:pt idx="1154">
                  <c:v>12.299804690000002</c:v>
                </c:pt>
                <c:pt idx="1155">
                  <c:v>12.299804690000002</c:v>
                </c:pt>
                <c:pt idx="1156">
                  <c:v>12.299804690000002</c:v>
                </c:pt>
                <c:pt idx="1157">
                  <c:v>12.299804690000002</c:v>
                </c:pt>
                <c:pt idx="1158">
                  <c:v>12.299804690000002</c:v>
                </c:pt>
                <c:pt idx="1159">
                  <c:v>12.299804690000002</c:v>
                </c:pt>
                <c:pt idx="1160">
                  <c:v>12.299804690000002</c:v>
                </c:pt>
                <c:pt idx="1161">
                  <c:v>12.299804690000002</c:v>
                </c:pt>
                <c:pt idx="1162">
                  <c:v>12.299804690000002</c:v>
                </c:pt>
                <c:pt idx="1163">
                  <c:v>12.299804690000002</c:v>
                </c:pt>
                <c:pt idx="1164">
                  <c:v>12.299804690000002</c:v>
                </c:pt>
                <c:pt idx="1165">
                  <c:v>12.299804690000002</c:v>
                </c:pt>
                <c:pt idx="1166">
                  <c:v>12.299804690000002</c:v>
                </c:pt>
                <c:pt idx="1167">
                  <c:v>12.299804690000002</c:v>
                </c:pt>
                <c:pt idx="1168">
                  <c:v>12.299804690000002</c:v>
                </c:pt>
                <c:pt idx="1169">
                  <c:v>12.299804690000002</c:v>
                </c:pt>
                <c:pt idx="1170">
                  <c:v>12.299804690000002</c:v>
                </c:pt>
                <c:pt idx="1171">
                  <c:v>12.299804690000002</c:v>
                </c:pt>
                <c:pt idx="1172">
                  <c:v>12.299804690000002</c:v>
                </c:pt>
                <c:pt idx="1173">
                  <c:v>12.299804690000002</c:v>
                </c:pt>
                <c:pt idx="1174">
                  <c:v>12.299804690000002</c:v>
                </c:pt>
                <c:pt idx="1175">
                  <c:v>12.299804690000002</c:v>
                </c:pt>
                <c:pt idx="1176">
                  <c:v>12.299804690000002</c:v>
                </c:pt>
                <c:pt idx="1177">
                  <c:v>12.299804690000002</c:v>
                </c:pt>
                <c:pt idx="1178">
                  <c:v>12.299804690000002</c:v>
                </c:pt>
                <c:pt idx="1179">
                  <c:v>12.299804690000002</c:v>
                </c:pt>
                <c:pt idx="1180">
                  <c:v>12.299804690000002</c:v>
                </c:pt>
                <c:pt idx="1181">
                  <c:v>12.299804690000002</c:v>
                </c:pt>
                <c:pt idx="1182">
                  <c:v>12.299804690000002</c:v>
                </c:pt>
                <c:pt idx="1183">
                  <c:v>12.399902339999997</c:v>
                </c:pt>
                <c:pt idx="1184">
                  <c:v>12.299804690000002</c:v>
                </c:pt>
                <c:pt idx="1185">
                  <c:v>12.299804690000002</c:v>
                </c:pt>
                <c:pt idx="1186">
                  <c:v>12.299804690000002</c:v>
                </c:pt>
                <c:pt idx="1187">
                  <c:v>12.299804690000002</c:v>
                </c:pt>
                <c:pt idx="1188">
                  <c:v>12.299804690000002</c:v>
                </c:pt>
                <c:pt idx="1189">
                  <c:v>12.299804690000002</c:v>
                </c:pt>
                <c:pt idx="1190">
                  <c:v>12.399902339999997</c:v>
                </c:pt>
                <c:pt idx="1191">
                  <c:v>12.299804690000002</c:v>
                </c:pt>
                <c:pt idx="1192">
                  <c:v>12.399902339999997</c:v>
                </c:pt>
                <c:pt idx="1193">
                  <c:v>12.399902339999997</c:v>
                </c:pt>
                <c:pt idx="1194">
                  <c:v>12.299804690000002</c:v>
                </c:pt>
                <c:pt idx="1195">
                  <c:v>12.299804690000002</c:v>
                </c:pt>
                <c:pt idx="1196">
                  <c:v>12.399902339999997</c:v>
                </c:pt>
                <c:pt idx="1197">
                  <c:v>12.299804690000002</c:v>
                </c:pt>
                <c:pt idx="1198">
                  <c:v>12.299804690000002</c:v>
                </c:pt>
                <c:pt idx="1199">
                  <c:v>12.299804690000002</c:v>
                </c:pt>
                <c:pt idx="1200">
                  <c:v>12.299804690000002</c:v>
                </c:pt>
                <c:pt idx="1201">
                  <c:v>12.299804690000002</c:v>
                </c:pt>
                <c:pt idx="1202">
                  <c:v>12.399902339999997</c:v>
                </c:pt>
                <c:pt idx="1203">
                  <c:v>12.399902339999997</c:v>
                </c:pt>
                <c:pt idx="1204">
                  <c:v>12.399902339999997</c:v>
                </c:pt>
                <c:pt idx="1205">
                  <c:v>12.299804690000002</c:v>
                </c:pt>
                <c:pt idx="1206">
                  <c:v>12.399902339999997</c:v>
                </c:pt>
                <c:pt idx="1207">
                  <c:v>12.399902339999997</c:v>
                </c:pt>
                <c:pt idx="1208">
                  <c:v>12.299804690000002</c:v>
                </c:pt>
                <c:pt idx="1209">
                  <c:v>12.299804690000002</c:v>
                </c:pt>
                <c:pt idx="1210">
                  <c:v>12.399902339999997</c:v>
                </c:pt>
                <c:pt idx="1211">
                  <c:v>12.399902339999997</c:v>
                </c:pt>
                <c:pt idx="1212">
                  <c:v>12.399902339999997</c:v>
                </c:pt>
                <c:pt idx="1213">
                  <c:v>12.299804690000002</c:v>
                </c:pt>
                <c:pt idx="1214">
                  <c:v>12.399902339999997</c:v>
                </c:pt>
                <c:pt idx="1215">
                  <c:v>12.399902339999997</c:v>
                </c:pt>
                <c:pt idx="1216">
                  <c:v>12.399902339999997</c:v>
                </c:pt>
                <c:pt idx="1217">
                  <c:v>12.399902339999997</c:v>
                </c:pt>
                <c:pt idx="1218">
                  <c:v>12.299804690000002</c:v>
                </c:pt>
                <c:pt idx="1219">
                  <c:v>12.399902339999997</c:v>
                </c:pt>
                <c:pt idx="1220">
                  <c:v>12.399902339999997</c:v>
                </c:pt>
                <c:pt idx="1221">
                  <c:v>12.399902339999997</c:v>
                </c:pt>
                <c:pt idx="1222">
                  <c:v>12.399902339999997</c:v>
                </c:pt>
                <c:pt idx="1223">
                  <c:v>12.399902339999997</c:v>
                </c:pt>
                <c:pt idx="1224">
                  <c:v>12.399902339999997</c:v>
                </c:pt>
                <c:pt idx="1225">
                  <c:v>12.299804690000002</c:v>
                </c:pt>
                <c:pt idx="1226">
                  <c:v>12.399902339999997</c:v>
                </c:pt>
                <c:pt idx="1227">
                  <c:v>12.399902339999997</c:v>
                </c:pt>
                <c:pt idx="1228">
                  <c:v>12.399902339999997</c:v>
                </c:pt>
                <c:pt idx="1229">
                  <c:v>12.399902339999997</c:v>
                </c:pt>
                <c:pt idx="1230">
                  <c:v>12.399902339999997</c:v>
                </c:pt>
                <c:pt idx="1231">
                  <c:v>12.399902339999997</c:v>
                </c:pt>
                <c:pt idx="1232">
                  <c:v>12.399902339999997</c:v>
                </c:pt>
                <c:pt idx="1233">
                  <c:v>12.399902339999997</c:v>
                </c:pt>
                <c:pt idx="1234">
                  <c:v>12.399902339999997</c:v>
                </c:pt>
                <c:pt idx="1235">
                  <c:v>12.399902339999997</c:v>
                </c:pt>
                <c:pt idx="1236">
                  <c:v>12.399902339999997</c:v>
                </c:pt>
                <c:pt idx="1237">
                  <c:v>12.399902339999997</c:v>
                </c:pt>
                <c:pt idx="1238">
                  <c:v>12.399902339999997</c:v>
                </c:pt>
                <c:pt idx="1239">
                  <c:v>12.399902339999997</c:v>
                </c:pt>
                <c:pt idx="1240">
                  <c:v>12.399902339999997</c:v>
                </c:pt>
                <c:pt idx="1241">
                  <c:v>12.399902339999997</c:v>
                </c:pt>
                <c:pt idx="1242">
                  <c:v>12.399902339999997</c:v>
                </c:pt>
                <c:pt idx="1243">
                  <c:v>12.399902339999997</c:v>
                </c:pt>
                <c:pt idx="1244">
                  <c:v>12.399902339999997</c:v>
                </c:pt>
                <c:pt idx="1245">
                  <c:v>12.399902339999997</c:v>
                </c:pt>
                <c:pt idx="1246">
                  <c:v>12.399902339999997</c:v>
                </c:pt>
                <c:pt idx="1247">
                  <c:v>12.399902339999997</c:v>
                </c:pt>
                <c:pt idx="1248">
                  <c:v>12.299804690000002</c:v>
                </c:pt>
                <c:pt idx="1249">
                  <c:v>12.399902339999997</c:v>
                </c:pt>
                <c:pt idx="1250">
                  <c:v>12.399902339999997</c:v>
                </c:pt>
                <c:pt idx="1251">
                  <c:v>12.399902339999997</c:v>
                </c:pt>
                <c:pt idx="1252">
                  <c:v>12.399902339999997</c:v>
                </c:pt>
                <c:pt idx="1253">
                  <c:v>12.399902339999997</c:v>
                </c:pt>
                <c:pt idx="1254">
                  <c:v>12.399902339999997</c:v>
                </c:pt>
                <c:pt idx="1255">
                  <c:v>12.399902339999997</c:v>
                </c:pt>
                <c:pt idx="1256">
                  <c:v>12.399902339999997</c:v>
                </c:pt>
                <c:pt idx="1257">
                  <c:v>12.399902339999997</c:v>
                </c:pt>
                <c:pt idx="1258">
                  <c:v>12.399902339999997</c:v>
                </c:pt>
                <c:pt idx="1259">
                  <c:v>12.399902339999997</c:v>
                </c:pt>
                <c:pt idx="1260">
                  <c:v>12.399902339999997</c:v>
                </c:pt>
                <c:pt idx="1261">
                  <c:v>12.399902339999997</c:v>
                </c:pt>
                <c:pt idx="1262">
                  <c:v>12.399902339999997</c:v>
                </c:pt>
                <c:pt idx="1263">
                  <c:v>12.399902339999997</c:v>
                </c:pt>
                <c:pt idx="1264">
                  <c:v>12.399902339999997</c:v>
                </c:pt>
                <c:pt idx="1265">
                  <c:v>12.399902339999997</c:v>
                </c:pt>
                <c:pt idx="1266">
                  <c:v>12.399902339999997</c:v>
                </c:pt>
                <c:pt idx="1267">
                  <c:v>12.399902339999997</c:v>
                </c:pt>
                <c:pt idx="1268">
                  <c:v>12.399902339999997</c:v>
                </c:pt>
                <c:pt idx="1269">
                  <c:v>12.399902339999997</c:v>
                </c:pt>
                <c:pt idx="1270">
                  <c:v>12.399902339999997</c:v>
                </c:pt>
                <c:pt idx="1271">
                  <c:v>12.399902339999997</c:v>
                </c:pt>
                <c:pt idx="1272">
                  <c:v>12.399902339999997</c:v>
                </c:pt>
                <c:pt idx="1273">
                  <c:v>12.399902339999997</c:v>
                </c:pt>
                <c:pt idx="1274">
                  <c:v>12.399902339999997</c:v>
                </c:pt>
                <c:pt idx="1275">
                  <c:v>12.399902339999997</c:v>
                </c:pt>
                <c:pt idx="1276">
                  <c:v>12.399902339999997</c:v>
                </c:pt>
                <c:pt idx="1277">
                  <c:v>12.399902339999997</c:v>
                </c:pt>
                <c:pt idx="1278">
                  <c:v>12.399902339999997</c:v>
                </c:pt>
                <c:pt idx="1279">
                  <c:v>12.399902339999997</c:v>
                </c:pt>
                <c:pt idx="1280">
                  <c:v>12.399902339999997</c:v>
                </c:pt>
                <c:pt idx="1281">
                  <c:v>12.399902339999997</c:v>
                </c:pt>
                <c:pt idx="1282">
                  <c:v>12.399902339999997</c:v>
                </c:pt>
                <c:pt idx="1283">
                  <c:v>12.399902339999997</c:v>
                </c:pt>
                <c:pt idx="1284">
                  <c:v>12.399902339999997</c:v>
                </c:pt>
                <c:pt idx="1285">
                  <c:v>12.399902339999997</c:v>
                </c:pt>
                <c:pt idx="1286">
                  <c:v>12.399902339999997</c:v>
                </c:pt>
                <c:pt idx="1287">
                  <c:v>12.399902339999997</c:v>
                </c:pt>
                <c:pt idx="1288">
                  <c:v>12.399902339999997</c:v>
                </c:pt>
                <c:pt idx="1289">
                  <c:v>12.399902339999997</c:v>
                </c:pt>
                <c:pt idx="1290">
                  <c:v>12.399902339999997</c:v>
                </c:pt>
                <c:pt idx="1291">
                  <c:v>12.399902339999997</c:v>
                </c:pt>
                <c:pt idx="1292">
                  <c:v>12.399902339999997</c:v>
                </c:pt>
                <c:pt idx="1293">
                  <c:v>12.399902339999997</c:v>
                </c:pt>
                <c:pt idx="1294">
                  <c:v>12.399902339999997</c:v>
                </c:pt>
                <c:pt idx="1295">
                  <c:v>12.399902339999997</c:v>
                </c:pt>
                <c:pt idx="1296">
                  <c:v>12.399902339999997</c:v>
                </c:pt>
                <c:pt idx="1297">
                  <c:v>12.399902339999997</c:v>
                </c:pt>
                <c:pt idx="1298">
                  <c:v>12.399902339999997</c:v>
                </c:pt>
                <c:pt idx="1299">
                  <c:v>12.399902339999997</c:v>
                </c:pt>
                <c:pt idx="1300">
                  <c:v>12.399902339999997</c:v>
                </c:pt>
                <c:pt idx="1301">
                  <c:v>12.399902339999997</c:v>
                </c:pt>
                <c:pt idx="1302">
                  <c:v>12.399902339999997</c:v>
                </c:pt>
                <c:pt idx="1303">
                  <c:v>12.399902339999997</c:v>
                </c:pt>
                <c:pt idx="1304">
                  <c:v>12.399902339999997</c:v>
                </c:pt>
                <c:pt idx="1305">
                  <c:v>12.399902339999997</c:v>
                </c:pt>
                <c:pt idx="1306">
                  <c:v>12.399902339999997</c:v>
                </c:pt>
                <c:pt idx="1307">
                  <c:v>12.399902339999997</c:v>
                </c:pt>
                <c:pt idx="1308">
                  <c:v>12.399902339999997</c:v>
                </c:pt>
                <c:pt idx="1309">
                  <c:v>12.399902339999997</c:v>
                </c:pt>
                <c:pt idx="1310">
                  <c:v>12.399902339999997</c:v>
                </c:pt>
                <c:pt idx="1311">
                  <c:v>12.399902339999997</c:v>
                </c:pt>
                <c:pt idx="1312">
                  <c:v>12.399902339999997</c:v>
                </c:pt>
                <c:pt idx="1313">
                  <c:v>12.399902339999997</c:v>
                </c:pt>
                <c:pt idx="1314">
                  <c:v>12.399902339999997</c:v>
                </c:pt>
                <c:pt idx="1315">
                  <c:v>12.399902339999997</c:v>
                </c:pt>
                <c:pt idx="1316">
                  <c:v>12.399902339999997</c:v>
                </c:pt>
                <c:pt idx="1317">
                  <c:v>12.399902339999997</c:v>
                </c:pt>
                <c:pt idx="1318">
                  <c:v>12.399902339999997</c:v>
                </c:pt>
                <c:pt idx="1319">
                  <c:v>12.399902339999997</c:v>
                </c:pt>
                <c:pt idx="1320">
                  <c:v>12.399902339999997</c:v>
                </c:pt>
                <c:pt idx="1321">
                  <c:v>12.399902339999997</c:v>
                </c:pt>
                <c:pt idx="1322">
                  <c:v>12.399902339999997</c:v>
                </c:pt>
                <c:pt idx="1323">
                  <c:v>12.399902339999997</c:v>
                </c:pt>
                <c:pt idx="1324">
                  <c:v>12.399902339999997</c:v>
                </c:pt>
                <c:pt idx="1325">
                  <c:v>12.399902339999997</c:v>
                </c:pt>
                <c:pt idx="1326">
                  <c:v>12.399902339999997</c:v>
                </c:pt>
                <c:pt idx="1327">
                  <c:v>12.399902339999997</c:v>
                </c:pt>
                <c:pt idx="1328">
                  <c:v>12.399902339999997</c:v>
                </c:pt>
                <c:pt idx="1329">
                  <c:v>12.399902339999997</c:v>
                </c:pt>
                <c:pt idx="1330">
                  <c:v>12.399902339999997</c:v>
                </c:pt>
                <c:pt idx="1331">
                  <c:v>12.399902339999997</c:v>
                </c:pt>
                <c:pt idx="1332">
                  <c:v>12.399902339999997</c:v>
                </c:pt>
                <c:pt idx="1333">
                  <c:v>12.399902339999997</c:v>
                </c:pt>
                <c:pt idx="1334">
                  <c:v>12.399902339999997</c:v>
                </c:pt>
                <c:pt idx="1335">
                  <c:v>12.399902339999997</c:v>
                </c:pt>
                <c:pt idx="1336">
                  <c:v>12.399902339999997</c:v>
                </c:pt>
                <c:pt idx="1337">
                  <c:v>12.399902339999997</c:v>
                </c:pt>
                <c:pt idx="1338">
                  <c:v>12.399902339999997</c:v>
                </c:pt>
                <c:pt idx="1339">
                  <c:v>12.399902339999997</c:v>
                </c:pt>
                <c:pt idx="1340">
                  <c:v>12.399902339999997</c:v>
                </c:pt>
                <c:pt idx="1341">
                  <c:v>12.399902339999997</c:v>
                </c:pt>
                <c:pt idx="1342">
                  <c:v>12.399902339999997</c:v>
                </c:pt>
                <c:pt idx="1343">
                  <c:v>12.399902339999997</c:v>
                </c:pt>
                <c:pt idx="1344">
                  <c:v>12.399902339999997</c:v>
                </c:pt>
                <c:pt idx="1345">
                  <c:v>12.399902339999997</c:v>
                </c:pt>
                <c:pt idx="1346">
                  <c:v>12.399902339999997</c:v>
                </c:pt>
                <c:pt idx="1347">
                  <c:v>12.399902339999997</c:v>
                </c:pt>
                <c:pt idx="1348">
                  <c:v>12.399902339999997</c:v>
                </c:pt>
                <c:pt idx="1349">
                  <c:v>12.399902339999997</c:v>
                </c:pt>
                <c:pt idx="1350">
                  <c:v>12.399902339999997</c:v>
                </c:pt>
                <c:pt idx="1351">
                  <c:v>12.399902339999997</c:v>
                </c:pt>
                <c:pt idx="1352">
                  <c:v>12.399902339999997</c:v>
                </c:pt>
                <c:pt idx="1353">
                  <c:v>12.399902339999997</c:v>
                </c:pt>
                <c:pt idx="1354">
                  <c:v>12.399902339999997</c:v>
                </c:pt>
                <c:pt idx="1355">
                  <c:v>12.399902339999997</c:v>
                </c:pt>
                <c:pt idx="1356">
                  <c:v>12.399902339999997</c:v>
                </c:pt>
                <c:pt idx="1357">
                  <c:v>12.399902339999997</c:v>
                </c:pt>
                <c:pt idx="1358">
                  <c:v>12.399902339999997</c:v>
                </c:pt>
                <c:pt idx="1359">
                  <c:v>12.399902339999997</c:v>
                </c:pt>
                <c:pt idx="1360">
                  <c:v>12.399902339999997</c:v>
                </c:pt>
                <c:pt idx="1361">
                  <c:v>12.399902339999997</c:v>
                </c:pt>
                <c:pt idx="1362">
                  <c:v>12.399902339999997</c:v>
                </c:pt>
                <c:pt idx="1363">
                  <c:v>12.399902339999997</c:v>
                </c:pt>
                <c:pt idx="1364">
                  <c:v>12.399902339999997</c:v>
                </c:pt>
                <c:pt idx="1365">
                  <c:v>12.399902339999997</c:v>
                </c:pt>
                <c:pt idx="1366">
                  <c:v>12.399902339999997</c:v>
                </c:pt>
                <c:pt idx="1367">
                  <c:v>12.399902339999997</c:v>
                </c:pt>
                <c:pt idx="1368">
                  <c:v>12.399902339999997</c:v>
                </c:pt>
                <c:pt idx="1369">
                  <c:v>12.399902339999997</c:v>
                </c:pt>
                <c:pt idx="1370">
                  <c:v>12.399902339999997</c:v>
                </c:pt>
                <c:pt idx="1371">
                  <c:v>12.399902339999997</c:v>
                </c:pt>
                <c:pt idx="1372">
                  <c:v>12.399902339999997</c:v>
                </c:pt>
                <c:pt idx="1373">
                  <c:v>12.399902339999997</c:v>
                </c:pt>
                <c:pt idx="1374">
                  <c:v>12.399902339999997</c:v>
                </c:pt>
                <c:pt idx="1375">
                  <c:v>12.399902339999997</c:v>
                </c:pt>
                <c:pt idx="1376">
                  <c:v>12.399902339999997</c:v>
                </c:pt>
                <c:pt idx="1377">
                  <c:v>12.399902339999997</c:v>
                </c:pt>
                <c:pt idx="1378">
                  <c:v>12.399902339999997</c:v>
                </c:pt>
                <c:pt idx="1379">
                  <c:v>12.399902339999997</c:v>
                </c:pt>
                <c:pt idx="1380">
                  <c:v>12.399902339999997</c:v>
                </c:pt>
                <c:pt idx="1381">
                  <c:v>12.399902339999997</c:v>
                </c:pt>
                <c:pt idx="1382">
                  <c:v>12.399902339999997</c:v>
                </c:pt>
                <c:pt idx="1383">
                  <c:v>12.399902339999997</c:v>
                </c:pt>
                <c:pt idx="1384">
                  <c:v>12.399902339999997</c:v>
                </c:pt>
                <c:pt idx="1385">
                  <c:v>12.399902339999997</c:v>
                </c:pt>
                <c:pt idx="1386">
                  <c:v>12.399902339999997</c:v>
                </c:pt>
                <c:pt idx="1387">
                  <c:v>12.399902339999997</c:v>
                </c:pt>
                <c:pt idx="1388">
                  <c:v>12.399902339999997</c:v>
                </c:pt>
                <c:pt idx="1389">
                  <c:v>12.399902339999997</c:v>
                </c:pt>
                <c:pt idx="1390">
                  <c:v>12.399902339999997</c:v>
                </c:pt>
                <c:pt idx="1391">
                  <c:v>12.399902339999997</c:v>
                </c:pt>
                <c:pt idx="1392">
                  <c:v>12.399902339999997</c:v>
                </c:pt>
                <c:pt idx="1393">
                  <c:v>12.399902339999997</c:v>
                </c:pt>
                <c:pt idx="1394">
                  <c:v>12.399902339999997</c:v>
                </c:pt>
                <c:pt idx="1395">
                  <c:v>12.399902339999997</c:v>
                </c:pt>
                <c:pt idx="1396">
                  <c:v>12.399902339999997</c:v>
                </c:pt>
                <c:pt idx="1397">
                  <c:v>12.399902339999997</c:v>
                </c:pt>
                <c:pt idx="1398">
                  <c:v>12.399902339999997</c:v>
                </c:pt>
                <c:pt idx="1399">
                  <c:v>12.399902339999997</c:v>
                </c:pt>
                <c:pt idx="1400">
                  <c:v>12.399902339999997</c:v>
                </c:pt>
                <c:pt idx="1401">
                  <c:v>12.399902339999997</c:v>
                </c:pt>
                <c:pt idx="1402">
                  <c:v>12.399902339999997</c:v>
                </c:pt>
                <c:pt idx="1403">
                  <c:v>12.399902339999997</c:v>
                </c:pt>
                <c:pt idx="1404">
                  <c:v>12.399902339999997</c:v>
                </c:pt>
                <c:pt idx="1405">
                  <c:v>12.399902339999997</c:v>
                </c:pt>
                <c:pt idx="1406">
                  <c:v>12.399902339999997</c:v>
                </c:pt>
                <c:pt idx="1407">
                  <c:v>12.399902339999997</c:v>
                </c:pt>
                <c:pt idx="1408">
                  <c:v>12.399902339999997</c:v>
                </c:pt>
                <c:pt idx="1409">
                  <c:v>12.399902339999997</c:v>
                </c:pt>
                <c:pt idx="1410">
                  <c:v>12.399902339999997</c:v>
                </c:pt>
                <c:pt idx="1411">
                  <c:v>12.399902339999997</c:v>
                </c:pt>
                <c:pt idx="1412">
                  <c:v>12.399902339999997</c:v>
                </c:pt>
                <c:pt idx="1413">
                  <c:v>12.399902339999997</c:v>
                </c:pt>
                <c:pt idx="1414">
                  <c:v>12.399902339999997</c:v>
                </c:pt>
                <c:pt idx="1415">
                  <c:v>12.399902339999997</c:v>
                </c:pt>
                <c:pt idx="1416">
                  <c:v>12.399902339999997</c:v>
                </c:pt>
                <c:pt idx="1417">
                  <c:v>12.399902339999997</c:v>
                </c:pt>
                <c:pt idx="1418">
                  <c:v>12.399902339999997</c:v>
                </c:pt>
                <c:pt idx="1419">
                  <c:v>12.399902339999997</c:v>
                </c:pt>
                <c:pt idx="1420">
                  <c:v>12.399902339999997</c:v>
                </c:pt>
                <c:pt idx="1421">
                  <c:v>12.399902339999997</c:v>
                </c:pt>
                <c:pt idx="1422">
                  <c:v>12.399902339999997</c:v>
                </c:pt>
                <c:pt idx="1423">
                  <c:v>12.399902339999997</c:v>
                </c:pt>
                <c:pt idx="1424">
                  <c:v>12.399902339999997</c:v>
                </c:pt>
                <c:pt idx="1425">
                  <c:v>12.399902339999997</c:v>
                </c:pt>
                <c:pt idx="1426">
                  <c:v>12.399902339999997</c:v>
                </c:pt>
                <c:pt idx="1427">
                  <c:v>12.399902339999997</c:v>
                </c:pt>
                <c:pt idx="1428">
                  <c:v>12.399902339999997</c:v>
                </c:pt>
                <c:pt idx="1429">
                  <c:v>12.399902339999997</c:v>
                </c:pt>
                <c:pt idx="1430">
                  <c:v>12.399902339999997</c:v>
                </c:pt>
                <c:pt idx="1431">
                  <c:v>12.399902339999997</c:v>
                </c:pt>
                <c:pt idx="1432">
                  <c:v>12.399902339999997</c:v>
                </c:pt>
                <c:pt idx="1433">
                  <c:v>12.399902339999997</c:v>
                </c:pt>
                <c:pt idx="1434">
                  <c:v>12.399902339999997</c:v>
                </c:pt>
                <c:pt idx="1435">
                  <c:v>12.399902339999997</c:v>
                </c:pt>
                <c:pt idx="1436">
                  <c:v>12.399902339999997</c:v>
                </c:pt>
                <c:pt idx="1437">
                  <c:v>12.399902339999997</c:v>
                </c:pt>
                <c:pt idx="1438">
                  <c:v>12.399902339999997</c:v>
                </c:pt>
                <c:pt idx="1439">
                  <c:v>12.399902339999997</c:v>
                </c:pt>
                <c:pt idx="1440">
                  <c:v>12.399902339999997</c:v>
                </c:pt>
                <c:pt idx="1441">
                  <c:v>12.399902339999997</c:v>
                </c:pt>
                <c:pt idx="1442">
                  <c:v>12.399902339999997</c:v>
                </c:pt>
                <c:pt idx="1443">
                  <c:v>12.399902339999997</c:v>
                </c:pt>
                <c:pt idx="1444">
                  <c:v>12.399902339999997</c:v>
                </c:pt>
                <c:pt idx="1445">
                  <c:v>12.399902339999997</c:v>
                </c:pt>
                <c:pt idx="1446">
                  <c:v>12.399902339999997</c:v>
                </c:pt>
                <c:pt idx="1447">
                  <c:v>12.399902339999997</c:v>
                </c:pt>
                <c:pt idx="1448">
                  <c:v>12.399902339999997</c:v>
                </c:pt>
                <c:pt idx="1449">
                  <c:v>12.399902339999997</c:v>
                </c:pt>
                <c:pt idx="1450">
                  <c:v>12.399902339999997</c:v>
                </c:pt>
                <c:pt idx="1451">
                  <c:v>12.399902339999997</c:v>
                </c:pt>
                <c:pt idx="1452">
                  <c:v>12.399902339999997</c:v>
                </c:pt>
                <c:pt idx="1453">
                  <c:v>12.399902339999997</c:v>
                </c:pt>
                <c:pt idx="1454">
                  <c:v>12.399902339999997</c:v>
                </c:pt>
                <c:pt idx="1455">
                  <c:v>12.399902339999997</c:v>
                </c:pt>
                <c:pt idx="1456">
                  <c:v>12.399902339999997</c:v>
                </c:pt>
                <c:pt idx="1457">
                  <c:v>12.399902339999997</c:v>
                </c:pt>
                <c:pt idx="1458">
                  <c:v>12.399902339999997</c:v>
                </c:pt>
                <c:pt idx="1459">
                  <c:v>12.399902339999997</c:v>
                </c:pt>
                <c:pt idx="1460">
                  <c:v>12.399902339999997</c:v>
                </c:pt>
                <c:pt idx="1461">
                  <c:v>12.399902339999997</c:v>
                </c:pt>
                <c:pt idx="1462">
                  <c:v>12.399902339999997</c:v>
                </c:pt>
                <c:pt idx="1463">
                  <c:v>12.399902339999997</c:v>
                </c:pt>
                <c:pt idx="1464">
                  <c:v>12.399902339999997</c:v>
                </c:pt>
                <c:pt idx="1465">
                  <c:v>12.399902339999997</c:v>
                </c:pt>
                <c:pt idx="1466">
                  <c:v>12.399902339999997</c:v>
                </c:pt>
                <c:pt idx="1467">
                  <c:v>12.399902339999997</c:v>
                </c:pt>
                <c:pt idx="1468">
                  <c:v>12.399902339999997</c:v>
                </c:pt>
                <c:pt idx="1469">
                  <c:v>12.399902339999997</c:v>
                </c:pt>
                <c:pt idx="1470">
                  <c:v>12.399902339999997</c:v>
                </c:pt>
                <c:pt idx="1471">
                  <c:v>12.399902339999997</c:v>
                </c:pt>
                <c:pt idx="1472">
                  <c:v>12.399902339999997</c:v>
                </c:pt>
                <c:pt idx="1473">
                  <c:v>12.399902339999997</c:v>
                </c:pt>
                <c:pt idx="1474">
                  <c:v>12.399902339999997</c:v>
                </c:pt>
                <c:pt idx="1475">
                  <c:v>12.399902339999997</c:v>
                </c:pt>
                <c:pt idx="1476">
                  <c:v>12.399902339999997</c:v>
                </c:pt>
                <c:pt idx="1477">
                  <c:v>12.399902339999997</c:v>
                </c:pt>
                <c:pt idx="1478">
                  <c:v>12.399902339999997</c:v>
                </c:pt>
                <c:pt idx="1479">
                  <c:v>12.399902339999997</c:v>
                </c:pt>
                <c:pt idx="1480">
                  <c:v>12.399902339999997</c:v>
                </c:pt>
                <c:pt idx="1481">
                  <c:v>12.399902339999997</c:v>
                </c:pt>
                <c:pt idx="1482">
                  <c:v>12.399902339999997</c:v>
                </c:pt>
                <c:pt idx="1483">
                  <c:v>12.399902339999997</c:v>
                </c:pt>
                <c:pt idx="1484">
                  <c:v>12.399902339999997</c:v>
                </c:pt>
                <c:pt idx="1485">
                  <c:v>12.399902339999997</c:v>
                </c:pt>
                <c:pt idx="1486">
                  <c:v>12.399902339999997</c:v>
                </c:pt>
                <c:pt idx="1487">
                  <c:v>12.399902339999997</c:v>
                </c:pt>
                <c:pt idx="1488">
                  <c:v>12.299804690000002</c:v>
                </c:pt>
                <c:pt idx="1489">
                  <c:v>12.399902339999997</c:v>
                </c:pt>
                <c:pt idx="1490">
                  <c:v>12.399902339999997</c:v>
                </c:pt>
                <c:pt idx="1491">
                  <c:v>12.399902339999997</c:v>
                </c:pt>
                <c:pt idx="1492">
                  <c:v>12.399902339999997</c:v>
                </c:pt>
                <c:pt idx="1493">
                  <c:v>12.399902339999997</c:v>
                </c:pt>
                <c:pt idx="1494">
                  <c:v>12.399902339999997</c:v>
                </c:pt>
                <c:pt idx="1495">
                  <c:v>12.399902339999997</c:v>
                </c:pt>
                <c:pt idx="1496">
                  <c:v>12.399902339999997</c:v>
                </c:pt>
                <c:pt idx="1497">
                  <c:v>12.399902339999997</c:v>
                </c:pt>
                <c:pt idx="1498">
                  <c:v>12.399902339999997</c:v>
                </c:pt>
                <c:pt idx="1499">
                  <c:v>12.399902339999997</c:v>
                </c:pt>
                <c:pt idx="1500">
                  <c:v>12.399902339999997</c:v>
                </c:pt>
                <c:pt idx="1501">
                  <c:v>12.399902339999997</c:v>
                </c:pt>
                <c:pt idx="1502">
                  <c:v>12.399902339999997</c:v>
                </c:pt>
                <c:pt idx="1503">
                  <c:v>12.399902339999997</c:v>
                </c:pt>
                <c:pt idx="1504">
                  <c:v>12.399902339999997</c:v>
                </c:pt>
                <c:pt idx="1505">
                  <c:v>12.399902339999997</c:v>
                </c:pt>
                <c:pt idx="1506">
                  <c:v>12.399902339999997</c:v>
                </c:pt>
                <c:pt idx="1507">
                  <c:v>12.399902339999997</c:v>
                </c:pt>
                <c:pt idx="1508">
                  <c:v>12.399902339999997</c:v>
                </c:pt>
                <c:pt idx="1509">
                  <c:v>12.399902339999997</c:v>
                </c:pt>
                <c:pt idx="1510">
                  <c:v>12.399902339999997</c:v>
                </c:pt>
                <c:pt idx="1511">
                  <c:v>12.399902339999997</c:v>
                </c:pt>
                <c:pt idx="1512">
                  <c:v>12.399902339999997</c:v>
                </c:pt>
                <c:pt idx="1513">
                  <c:v>12.399902339999997</c:v>
                </c:pt>
                <c:pt idx="1514">
                  <c:v>12.399902339999997</c:v>
                </c:pt>
                <c:pt idx="1515">
                  <c:v>12.299804690000002</c:v>
                </c:pt>
                <c:pt idx="1516">
                  <c:v>12.399902339999997</c:v>
                </c:pt>
                <c:pt idx="1517">
                  <c:v>12.399902339999997</c:v>
                </c:pt>
                <c:pt idx="1518">
                  <c:v>12.399902339999997</c:v>
                </c:pt>
                <c:pt idx="1519">
                  <c:v>12.299804690000002</c:v>
                </c:pt>
                <c:pt idx="1520">
                  <c:v>12.299804690000002</c:v>
                </c:pt>
                <c:pt idx="1521">
                  <c:v>12.399902339999997</c:v>
                </c:pt>
                <c:pt idx="1522">
                  <c:v>12.299804690000002</c:v>
                </c:pt>
                <c:pt idx="1523">
                  <c:v>12.399902339999997</c:v>
                </c:pt>
                <c:pt idx="1524">
                  <c:v>12.299804690000002</c:v>
                </c:pt>
                <c:pt idx="1525">
                  <c:v>12.399902339999997</c:v>
                </c:pt>
                <c:pt idx="1526">
                  <c:v>12.399902339999997</c:v>
                </c:pt>
                <c:pt idx="1527">
                  <c:v>12.399902339999997</c:v>
                </c:pt>
                <c:pt idx="1528">
                  <c:v>12.299804690000002</c:v>
                </c:pt>
                <c:pt idx="1529">
                  <c:v>12.299804690000002</c:v>
                </c:pt>
                <c:pt idx="1530">
                  <c:v>12.299804690000002</c:v>
                </c:pt>
                <c:pt idx="1531">
                  <c:v>12.399902339999997</c:v>
                </c:pt>
                <c:pt idx="1532">
                  <c:v>12.399902339999997</c:v>
                </c:pt>
                <c:pt idx="1533">
                  <c:v>12.399902339999997</c:v>
                </c:pt>
                <c:pt idx="1534">
                  <c:v>12.399902339999997</c:v>
                </c:pt>
                <c:pt idx="1535">
                  <c:v>12.299804690000002</c:v>
                </c:pt>
                <c:pt idx="1536">
                  <c:v>12.299804690000002</c:v>
                </c:pt>
                <c:pt idx="1537">
                  <c:v>12.399902339999997</c:v>
                </c:pt>
                <c:pt idx="1538">
                  <c:v>12.299804690000002</c:v>
                </c:pt>
                <c:pt idx="1539">
                  <c:v>12.299804690000002</c:v>
                </c:pt>
                <c:pt idx="1540">
                  <c:v>12.299804690000002</c:v>
                </c:pt>
                <c:pt idx="1541">
                  <c:v>12.299804690000002</c:v>
                </c:pt>
                <c:pt idx="1542">
                  <c:v>12.299804690000002</c:v>
                </c:pt>
                <c:pt idx="1543">
                  <c:v>12.299804690000002</c:v>
                </c:pt>
                <c:pt idx="1544">
                  <c:v>12.399902339999997</c:v>
                </c:pt>
                <c:pt idx="1545">
                  <c:v>12.299804690000002</c:v>
                </c:pt>
                <c:pt idx="1546">
                  <c:v>12.299804690000002</c:v>
                </c:pt>
                <c:pt idx="1547">
                  <c:v>12.299804690000002</c:v>
                </c:pt>
                <c:pt idx="1548">
                  <c:v>12.299804690000002</c:v>
                </c:pt>
                <c:pt idx="1549">
                  <c:v>12.299804690000002</c:v>
                </c:pt>
                <c:pt idx="1550">
                  <c:v>12.299804690000002</c:v>
                </c:pt>
                <c:pt idx="1551">
                  <c:v>12.299804690000002</c:v>
                </c:pt>
                <c:pt idx="1552">
                  <c:v>12.299804690000002</c:v>
                </c:pt>
                <c:pt idx="1553">
                  <c:v>12.299804690000002</c:v>
                </c:pt>
                <c:pt idx="1554">
                  <c:v>12.299804690000002</c:v>
                </c:pt>
                <c:pt idx="1555">
                  <c:v>12.299804690000002</c:v>
                </c:pt>
                <c:pt idx="1556">
                  <c:v>12.299804690000002</c:v>
                </c:pt>
                <c:pt idx="1557">
                  <c:v>12.299804690000002</c:v>
                </c:pt>
                <c:pt idx="1558">
                  <c:v>12.299804690000002</c:v>
                </c:pt>
                <c:pt idx="1559">
                  <c:v>12.299804690000002</c:v>
                </c:pt>
                <c:pt idx="1560">
                  <c:v>12.299804690000002</c:v>
                </c:pt>
                <c:pt idx="1561">
                  <c:v>12.299804690000002</c:v>
                </c:pt>
                <c:pt idx="1562">
                  <c:v>12.299804690000002</c:v>
                </c:pt>
                <c:pt idx="1563">
                  <c:v>12.299804690000002</c:v>
                </c:pt>
                <c:pt idx="1564">
                  <c:v>12.299804690000002</c:v>
                </c:pt>
                <c:pt idx="1565">
                  <c:v>12.299804690000002</c:v>
                </c:pt>
                <c:pt idx="1566">
                  <c:v>12.299804690000002</c:v>
                </c:pt>
                <c:pt idx="1567">
                  <c:v>12.299804690000002</c:v>
                </c:pt>
                <c:pt idx="1568">
                  <c:v>12.299804690000002</c:v>
                </c:pt>
                <c:pt idx="1569">
                  <c:v>12.299804690000002</c:v>
                </c:pt>
                <c:pt idx="1570">
                  <c:v>12.299804690000002</c:v>
                </c:pt>
                <c:pt idx="1571">
                  <c:v>12.299804690000002</c:v>
                </c:pt>
                <c:pt idx="1572">
                  <c:v>12.299804690000002</c:v>
                </c:pt>
                <c:pt idx="1573">
                  <c:v>12.299804690000002</c:v>
                </c:pt>
                <c:pt idx="1574">
                  <c:v>12.299804690000002</c:v>
                </c:pt>
                <c:pt idx="1575">
                  <c:v>12.299804690000002</c:v>
                </c:pt>
                <c:pt idx="1576">
                  <c:v>12.299804690000002</c:v>
                </c:pt>
                <c:pt idx="1577">
                  <c:v>12.299804690000002</c:v>
                </c:pt>
                <c:pt idx="1578">
                  <c:v>12.299804690000002</c:v>
                </c:pt>
                <c:pt idx="1579">
                  <c:v>12.299804690000002</c:v>
                </c:pt>
                <c:pt idx="1580">
                  <c:v>12.299804690000002</c:v>
                </c:pt>
                <c:pt idx="1581">
                  <c:v>12.299804690000002</c:v>
                </c:pt>
                <c:pt idx="1582">
                  <c:v>12.299804690000002</c:v>
                </c:pt>
                <c:pt idx="1583">
                  <c:v>12.299804690000002</c:v>
                </c:pt>
                <c:pt idx="1584">
                  <c:v>12.299804690000002</c:v>
                </c:pt>
                <c:pt idx="1585">
                  <c:v>12.299804690000002</c:v>
                </c:pt>
                <c:pt idx="1586">
                  <c:v>12.299804690000002</c:v>
                </c:pt>
                <c:pt idx="1587">
                  <c:v>12.299804690000002</c:v>
                </c:pt>
                <c:pt idx="1588">
                  <c:v>12.299804690000002</c:v>
                </c:pt>
                <c:pt idx="1589">
                  <c:v>12.299804690000002</c:v>
                </c:pt>
                <c:pt idx="1590">
                  <c:v>12.299804690000002</c:v>
                </c:pt>
                <c:pt idx="1591">
                  <c:v>12.299804690000002</c:v>
                </c:pt>
                <c:pt idx="1592">
                  <c:v>12.299804690000002</c:v>
                </c:pt>
                <c:pt idx="1593">
                  <c:v>12.299804690000002</c:v>
                </c:pt>
                <c:pt idx="1594">
                  <c:v>12.299804690000002</c:v>
                </c:pt>
                <c:pt idx="1595">
                  <c:v>12.299804690000002</c:v>
                </c:pt>
                <c:pt idx="1596">
                  <c:v>12.299804690000002</c:v>
                </c:pt>
                <c:pt idx="1597">
                  <c:v>12.299804690000002</c:v>
                </c:pt>
                <c:pt idx="1598">
                  <c:v>12.299804690000002</c:v>
                </c:pt>
                <c:pt idx="1599">
                  <c:v>12.299804690000002</c:v>
                </c:pt>
                <c:pt idx="1600">
                  <c:v>12.299804690000002</c:v>
                </c:pt>
                <c:pt idx="1601">
                  <c:v>12.299804690000002</c:v>
                </c:pt>
                <c:pt idx="1602">
                  <c:v>12.299804690000002</c:v>
                </c:pt>
                <c:pt idx="1603">
                  <c:v>12.299804690000002</c:v>
                </c:pt>
                <c:pt idx="1604">
                  <c:v>12.299804690000002</c:v>
                </c:pt>
                <c:pt idx="1605">
                  <c:v>12.299804690000002</c:v>
                </c:pt>
                <c:pt idx="1606">
                  <c:v>12.299804690000002</c:v>
                </c:pt>
                <c:pt idx="1607">
                  <c:v>12.299804690000002</c:v>
                </c:pt>
                <c:pt idx="1608">
                  <c:v>12.299804690000002</c:v>
                </c:pt>
                <c:pt idx="1609">
                  <c:v>12.299804690000002</c:v>
                </c:pt>
                <c:pt idx="1610">
                  <c:v>12.299804690000002</c:v>
                </c:pt>
                <c:pt idx="1611">
                  <c:v>12.299804690000002</c:v>
                </c:pt>
                <c:pt idx="1612">
                  <c:v>12.299804690000002</c:v>
                </c:pt>
                <c:pt idx="1613">
                  <c:v>12.299804690000002</c:v>
                </c:pt>
                <c:pt idx="1614">
                  <c:v>12.299804690000002</c:v>
                </c:pt>
                <c:pt idx="1615">
                  <c:v>12.299804690000002</c:v>
                </c:pt>
                <c:pt idx="1616">
                  <c:v>12.299804690000002</c:v>
                </c:pt>
                <c:pt idx="1617">
                  <c:v>12.299804690000002</c:v>
                </c:pt>
                <c:pt idx="1618">
                  <c:v>12.299804690000002</c:v>
                </c:pt>
                <c:pt idx="1619">
                  <c:v>12.299804690000002</c:v>
                </c:pt>
                <c:pt idx="1620">
                  <c:v>12.299804690000002</c:v>
                </c:pt>
                <c:pt idx="1621">
                  <c:v>12.299804690000002</c:v>
                </c:pt>
                <c:pt idx="1622">
                  <c:v>12.299804690000002</c:v>
                </c:pt>
                <c:pt idx="1623">
                  <c:v>12.299804690000002</c:v>
                </c:pt>
                <c:pt idx="1624">
                  <c:v>12.299804690000002</c:v>
                </c:pt>
                <c:pt idx="1625">
                  <c:v>12.299804690000002</c:v>
                </c:pt>
                <c:pt idx="1626">
                  <c:v>12.299804690000002</c:v>
                </c:pt>
                <c:pt idx="1627">
                  <c:v>12.299804690000002</c:v>
                </c:pt>
                <c:pt idx="1628">
                  <c:v>12.299804690000002</c:v>
                </c:pt>
                <c:pt idx="1629">
                  <c:v>12.299804690000002</c:v>
                </c:pt>
                <c:pt idx="1630">
                  <c:v>12.299804690000002</c:v>
                </c:pt>
                <c:pt idx="1631">
                  <c:v>12.299804690000002</c:v>
                </c:pt>
                <c:pt idx="1632">
                  <c:v>12.299804690000002</c:v>
                </c:pt>
                <c:pt idx="1633">
                  <c:v>12.299804690000002</c:v>
                </c:pt>
                <c:pt idx="1634">
                  <c:v>12.299804690000002</c:v>
                </c:pt>
                <c:pt idx="1635">
                  <c:v>12.299804690000002</c:v>
                </c:pt>
                <c:pt idx="1636">
                  <c:v>12.299804690000002</c:v>
                </c:pt>
                <c:pt idx="1637">
                  <c:v>12.299804690000002</c:v>
                </c:pt>
                <c:pt idx="1638">
                  <c:v>12.299804690000002</c:v>
                </c:pt>
                <c:pt idx="1639">
                  <c:v>12.299804690000002</c:v>
                </c:pt>
                <c:pt idx="1640">
                  <c:v>12.299804690000002</c:v>
                </c:pt>
                <c:pt idx="1641">
                  <c:v>12.299804690000002</c:v>
                </c:pt>
                <c:pt idx="1642">
                  <c:v>12.299804690000002</c:v>
                </c:pt>
                <c:pt idx="1643">
                  <c:v>12.299804690000002</c:v>
                </c:pt>
                <c:pt idx="1644">
                  <c:v>12.299804690000002</c:v>
                </c:pt>
                <c:pt idx="1645">
                  <c:v>12.299804690000002</c:v>
                </c:pt>
                <c:pt idx="1646">
                  <c:v>12.299804690000002</c:v>
                </c:pt>
                <c:pt idx="1647">
                  <c:v>12.299804690000002</c:v>
                </c:pt>
                <c:pt idx="1648">
                  <c:v>12.299804690000002</c:v>
                </c:pt>
                <c:pt idx="1649">
                  <c:v>12.299804690000002</c:v>
                </c:pt>
                <c:pt idx="1650">
                  <c:v>12.299804690000002</c:v>
                </c:pt>
                <c:pt idx="1651">
                  <c:v>12.299804690000002</c:v>
                </c:pt>
                <c:pt idx="1652">
                  <c:v>12.299804690000002</c:v>
                </c:pt>
                <c:pt idx="1653">
                  <c:v>12.299804690000002</c:v>
                </c:pt>
                <c:pt idx="1654">
                  <c:v>12.199951169999999</c:v>
                </c:pt>
                <c:pt idx="1655">
                  <c:v>12.299804690000002</c:v>
                </c:pt>
                <c:pt idx="1656">
                  <c:v>12.299804690000002</c:v>
                </c:pt>
                <c:pt idx="1657">
                  <c:v>12.299804690000002</c:v>
                </c:pt>
                <c:pt idx="1658">
                  <c:v>12.299804690000002</c:v>
                </c:pt>
                <c:pt idx="1659">
                  <c:v>12.299804690000002</c:v>
                </c:pt>
                <c:pt idx="1660">
                  <c:v>12.299804690000002</c:v>
                </c:pt>
                <c:pt idx="1661">
                  <c:v>12.299804690000002</c:v>
                </c:pt>
                <c:pt idx="1662">
                  <c:v>12.299804690000002</c:v>
                </c:pt>
                <c:pt idx="1663">
                  <c:v>12.299804690000002</c:v>
                </c:pt>
                <c:pt idx="1664">
                  <c:v>12.299804690000002</c:v>
                </c:pt>
                <c:pt idx="1665">
                  <c:v>12.299804690000002</c:v>
                </c:pt>
                <c:pt idx="1666">
                  <c:v>12.299804690000002</c:v>
                </c:pt>
                <c:pt idx="1667">
                  <c:v>12.299804690000002</c:v>
                </c:pt>
                <c:pt idx="1668">
                  <c:v>12.299804690000002</c:v>
                </c:pt>
                <c:pt idx="1669">
                  <c:v>12.299804690000002</c:v>
                </c:pt>
                <c:pt idx="1670">
                  <c:v>12.299804690000002</c:v>
                </c:pt>
                <c:pt idx="1671">
                  <c:v>12.299804690000002</c:v>
                </c:pt>
                <c:pt idx="1672">
                  <c:v>12.299804690000002</c:v>
                </c:pt>
                <c:pt idx="1673">
                  <c:v>12.299804690000002</c:v>
                </c:pt>
                <c:pt idx="1674">
                  <c:v>12.299804690000002</c:v>
                </c:pt>
                <c:pt idx="1675">
                  <c:v>12.299804690000002</c:v>
                </c:pt>
                <c:pt idx="1676">
                  <c:v>12.299804690000002</c:v>
                </c:pt>
                <c:pt idx="1677">
                  <c:v>12.199951169999999</c:v>
                </c:pt>
                <c:pt idx="1678">
                  <c:v>12.299804690000002</c:v>
                </c:pt>
                <c:pt idx="1679">
                  <c:v>12.299804690000002</c:v>
                </c:pt>
                <c:pt idx="1680">
                  <c:v>12.199951169999999</c:v>
                </c:pt>
                <c:pt idx="1681">
                  <c:v>12.299804690000002</c:v>
                </c:pt>
                <c:pt idx="1682">
                  <c:v>12.299804690000002</c:v>
                </c:pt>
                <c:pt idx="1683">
                  <c:v>12.299804690000002</c:v>
                </c:pt>
                <c:pt idx="1684">
                  <c:v>12.299804690000002</c:v>
                </c:pt>
                <c:pt idx="1685">
                  <c:v>12.299804690000002</c:v>
                </c:pt>
                <c:pt idx="1686">
                  <c:v>12.299804690000002</c:v>
                </c:pt>
                <c:pt idx="1687">
                  <c:v>12.199951169999999</c:v>
                </c:pt>
                <c:pt idx="1688">
                  <c:v>12.299804690000002</c:v>
                </c:pt>
                <c:pt idx="1689">
                  <c:v>12.199951169999999</c:v>
                </c:pt>
                <c:pt idx="1690">
                  <c:v>12.299804690000002</c:v>
                </c:pt>
                <c:pt idx="1691">
                  <c:v>12.299804690000002</c:v>
                </c:pt>
                <c:pt idx="1692">
                  <c:v>12.299804690000002</c:v>
                </c:pt>
                <c:pt idx="1693">
                  <c:v>12.299804690000002</c:v>
                </c:pt>
                <c:pt idx="1694">
                  <c:v>12.199951169999999</c:v>
                </c:pt>
                <c:pt idx="1695">
                  <c:v>12.199951169999999</c:v>
                </c:pt>
                <c:pt idx="1696">
                  <c:v>12.199951169999999</c:v>
                </c:pt>
                <c:pt idx="1697">
                  <c:v>12.199951169999999</c:v>
                </c:pt>
                <c:pt idx="1698">
                  <c:v>12.199951169999999</c:v>
                </c:pt>
                <c:pt idx="1699">
                  <c:v>12.199951169999999</c:v>
                </c:pt>
                <c:pt idx="1700">
                  <c:v>12.299804690000002</c:v>
                </c:pt>
                <c:pt idx="1701">
                  <c:v>12.299804690000002</c:v>
                </c:pt>
                <c:pt idx="1702">
                  <c:v>12.199951169999999</c:v>
                </c:pt>
                <c:pt idx="1703">
                  <c:v>12.199951169999999</c:v>
                </c:pt>
                <c:pt idx="1704">
                  <c:v>12.199951169999999</c:v>
                </c:pt>
                <c:pt idx="1705">
                  <c:v>12.199951169999999</c:v>
                </c:pt>
                <c:pt idx="1706">
                  <c:v>12.299804690000002</c:v>
                </c:pt>
                <c:pt idx="1707">
                  <c:v>12.299804690000002</c:v>
                </c:pt>
                <c:pt idx="1708">
                  <c:v>12.199951169999999</c:v>
                </c:pt>
                <c:pt idx="1709">
                  <c:v>12.199951169999999</c:v>
                </c:pt>
                <c:pt idx="1710">
                  <c:v>12.199951169999999</c:v>
                </c:pt>
                <c:pt idx="1711">
                  <c:v>12.199951169999999</c:v>
                </c:pt>
                <c:pt idx="1712">
                  <c:v>12.199951169999999</c:v>
                </c:pt>
                <c:pt idx="1713">
                  <c:v>12.199951169999999</c:v>
                </c:pt>
                <c:pt idx="1714">
                  <c:v>12.199951169999999</c:v>
                </c:pt>
                <c:pt idx="1715">
                  <c:v>12.199951169999999</c:v>
                </c:pt>
                <c:pt idx="1716">
                  <c:v>12.199951169999999</c:v>
                </c:pt>
                <c:pt idx="1717">
                  <c:v>12.199951169999999</c:v>
                </c:pt>
                <c:pt idx="1718">
                  <c:v>12.199951169999999</c:v>
                </c:pt>
                <c:pt idx="1719">
                  <c:v>12.199951169999999</c:v>
                </c:pt>
                <c:pt idx="1720">
                  <c:v>12.199951169999999</c:v>
                </c:pt>
                <c:pt idx="1721">
                  <c:v>12.199951169999999</c:v>
                </c:pt>
                <c:pt idx="1722">
                  <c:v>12.199951169999999</c:v>
                </c:pt>
                <c:pt idx="1723">
                  <c:v>12.199951169999999</c:v>
                </c:pt>
                <c:pt idx="1724">
                  <c:v>12.199951169999999</c:v>
                </c:pt>
                <c:pt idx="1725">
                  <c:v>12.199951169999999</c:v>
                </c:pt>
                <c:pt idx="1726">
                  <c:v>12.199951169999999</c:v>
                </c:pt>
                <c:pt idx="1727">
                  <c:v>12.199951169999999</c:v>
                </c:pt>
                <c:pt idx="1728">
                  <c:v>12.199951169999999</c:v>
                </c:pt>
                <c:pt idx="1729">
                  <c:v>12.199951169999999</c:v>
                </c:pt>
                <c:pt idx="1730">
                  <c:v>12.199951169999999</c:v>
                </c:pt>
                <c:pt idx="1731">
                  <c:v>12.199951169999999</c:v>
                </c:pt>
                <c:pt idx="1732">
                  <c:v>12.199951169999999</c:v>
                </c:pt>
                <c:pt idx="1733">
                  <c:v>12.199951169999999</c:v>
                </c:pt>
                <c:pt idx="1734">
                  <c:v>12.199951169999999</c:v>
                </c:pt>
                <c:pt idx="1735">
                  <c:v>12.199951169999999</c:v>
                </c:pt>
                <c:pt idx="1736">
                  <c:v>12.199951169999999</c:v>
                </c:pt>
                <c:pt idx="1737">
                  <c:v>12.199951169999999</c:v>
                </c:pt>
                <c:pt idx="1738">
                  <c:v>12.199951169999999</c:v>
                </c:pt>
                <c:pt idx="1739">
                  <c:v>12.199951169999999</c:v>
                </c:pt>
                <c:pt idx="1740">
                  <c:v>12.199951169999999</c:v>
                </c:pt>
                <c:pt idx="1741">
                  <c:v>12.199951169999999</c:v>
                </c:pt>
                <c:pt idx="1742">
                  <c:v>12.199951169999999</c:v>
                </c:pt>
                <c:pt idx="1743">
                  <c:v>12.199951169999999</c:v>
                </c:pt>
                <c:pt idx="1744">
                  <c:v>12.199951169999999</c:v>
                </c:pt>
                <c:pt idx="1745">
                  <c:v>12.199951169999999</c:v>
                </c:pt>
                <c:pt idx="1746">
                  <c:v>12.199951169999999</c:v>
                </c:pt>
                <c:pt idx="1747">
                  <c:v>12.199951169999999</c:v>
                </c:pt>
                <c:pt idx="1748">
                  <c:v>12.199951169999999</c:v>
                </c:pt>
                <c:pt idx="1749">
                  <c:v>12.199951169999999</c:v>
                </c:pt>
                <c:pt idx="1750">
                  <c:v>12.199951169999999</c:v>
                </c:pt>
                <c:pt idx="1751">
                  <c:v>12.199951169999999</c:v>
                </c:pt>
                <c:pt idx="1752">
                  <c:v>12.199951169999999</c:v>
                </c:pt>
                <c:pt idx="1753">
                  <c:v>12.199951169999999</c:v>
                </c:pt>
                <c:pt idx="1754">
                  <c:v>12.199951169999999</c:v>
                </c:pt>
                <c:pt idx="1755">
                  <c:v>12.199951169999999</c:v>
                </c:pt>
                <c:pt idx="1756">
                  <c:v>12.199951169999999</c:v>
                </c:pt>
                <c:pt idx="1757">
                  <c:v>12.199951169999999</c:v>
                </c:pt>
                <c:pt idx="1758">
                  <c:v>12.199951169999999</c:v>
                </c:pt>
                <c:pt idx="1759">
                  <c:v>12.199951169999999</c:v>
                </c:pt>
                <c:pt idx="1760">
                  <c:v>12.199951169999999</c:v>
                </c:pt>
                <c:pt idx="1761">
                  <c:v>12.199951169999999</c:v>
                </c:pt>
                <c:pt idx="1762">
                  <c:v>12.199951169999999</c:v>
                </c:pt>
                <c:pt idx="1763">
                  <c:v>12.199951169999999</c:v>
                </c:pt>
                <c:pt idx="1764">
                  <c:v>12.199951169999999</c:v>
                </c:pt>
                <c:pt idx="1765">
                  <c:v>12.199951169999999</c:v>
                </c:pt>
                <c:pt idx="1766">
                  <c:v>12.199951169999999</c:v>
                </c:pt>
                <c:pt idx="1767">
                  <c:v>12.199951169999999</c:v>
                </c:pt>
                <c:pt idx="1768">
                  <c:v>12.199951169999999</c:v>
                </c:pt>
                <c:pt idx="1769">
                  <c:v>12.199951169999999</c:v>
                </c:pt>
                <c:pt idx="1770">
                  <c:v>12.199951169999999</c:v>
                </c:pt>
                <c:pt idx="1771">
                  <c:v>12.199951169999999</c:v>
                </c:pt>
                <c:pt idx="1772">
                  <c:v>12.199951169999999</c:v>
                </c:pt>
                <c:pt idx="1773">
                  <c:v>12.199951169999999</c:v>
                </c:pt>
                <c:pt idx="1774">
                  <c:v>12.199951169999999</c:v>
                </c:pt>
                <c:pt idx="1775">
                  <c:v>12.199951169999999</c:v>
                </c:pt>
                <c:pt idx="1776">
                  <c:v>12.199951169999999</c:v>
                </c:pt>
                <c:pt idx="1777">
                  <c:v>12.199951169999999</c:v>
                </c:pt>
                <c:pt idx="1778">
                  <c:v>12.199951169999999</c:v>
                </c:pt>
                <c:pt idx="1779">
                  <c:v>12.199951169999999</c:v>
                </c:pt>
                <c:pt idx="1780">
                  <c:v>12.199951169999999</c:v>
                </c:pt>
                <c:pt idx="1781">
                  <c:v>12.199951169999999</c:v>
                </c:pt>
                <c:pt idx="1782">
                  <c:v>12.199951169999999</c:v>
                </c:pt>
                <c:pt idx="1783">
                  <c:v>12.199951169999999</c:v>
                </c:pt>
                <c:pt idx="1784">
                  <c:v>12.199951169999999</c:v>
                </c:pt>
                <c:pt idx="1785">
                  <c:v>12.199951169999999</c:v>
                </c:pt>
                <c:pt idx="1786">
                  <c:v>12.199951169999999</c:v>
                </c:pt>
                <c:pt idx="1787">
                  <c:v>12.199951169999999</c:v>
                </c:pt>
                <c:pt idx="1788">
                  <c:v>12.199951169999999</c:v>
                </c:pt>
                <c:pt idx="1789">
                  <c:v>12.199951169999999</c:v>
                </c:pt>
                <c:pt idx="1790">
                  <c:v>12.199951169999999</c:v>
                </c:pt>
                <c:pt idx="1791">
                  <c:v>12.199951169999999</c:v>
                </c:pt>
                <c:pt idx="1792">
                  <c:v>12.199951169999999</c:v>
                </c:pt>
                <c:pt idx="1793">
                  <c:v>12.199951169999999</c:v>
                </c:pt>
                <c:pt idx="1794">
                  <c:v>12.199951169999999</c:v>
                </c:pt>
                <c:pt idx="1795">
                  <c:v>12.199951169999999</c:v>
                </c:pt>
                <c:pt idx="1796">
                  <c:v>12.199951169999999</c:v>
                </c:pt>
                <c:pt idx="1797">
                  <c:v>12.199951169999999</c:v>
                </c:pt>
                <c:pt idx="1798">
                  <c:v>12.199951169999999</c:v>
                </c:pt>
                <c:pt idx="1799">
                  <c:v>12.199951169999999</c:v>
                </c:pt>
                <c:pt idx="1800">
                  <c:v>12.199951169999999</c:v>
                </c:pt>
                <c:pt idx="1801">
                  <c:v>12.199951169999999</c:v>
                </c:pt>
                <c:pt idx="1802">
                  <c:v>12.199951169999999</c:v>
                </c:pt>
                <c:pt idx="1803">
                  <c:v>12.199951169999999</c:v>
                </c:pt>
                <c:pt idx="1804">
                  <c:v>12.199951169999999</c:v>
                </c:pt>
                <c:pt idx="1805">
                  <c:v>12.099853520000003</c:v>
                </c:pt>
                <c:pt idx="1806">
                  <c:v>12.199951169999999</c:v>
                </c:pt>
                <c:pt idx="1807">
                  <c:v>12.099853520000003</c:v>
                </c:pt>
                <c:pt idx="1808">
                  <c:v>12.199951169999999</c:v>
                </c:pt>
                <c:pt idx="1809">
                  <c:v>12.199951169999999</c:v>
                </c:pt>
                <c:pt idx="1810">
                  <c:v>12.199951169999999</c:v>
                </c:pt>
                <c:pt idx="1811">
                  <c:v>12.199951169999999</c:v>
                </c:pt>
                <c:pt idx="1812">
                  <c:v>12.199951169999999</c:v>
                </c:pt>
                <c:pt idx="1813">
                  <c:v>12.099853520000003</c:v>
                </c:pt>
                <c:pt idx="1814">
                  <c:v>12.199951169999999</c:v>
                </c:pt>
                <c:pt idx="1815">
                  <c:v>12.199951169999999</c:v>
                </c:pt>
                <c:pt idx="1816">
                  <c:v>12.099853520000003</c:v>
                </c:pt>
                <c:pt idx="1817">
                  <c:v>12.099853520000003</c:v>
                </c:pt>
                <c:pt idx="1818">
                  <c:v>12.099853520000003</c:v>
                </c:pt>
                <c:pt idx="1819">
                  <c:v>12.099853520000003</c:v>
                </c:pt>
                <c:pt idx="1820">
                  <c:v>12.099853520000003</c:v>
                </c:pt>
                <c:pt idx="1821">
                  <c:v>12.099853520000003</c:v>
                </c:pt>
                <c:pt idx="1822">
                  <c:v>12.099853520000003</c:v>
                </c:pt>
                <c:pt idx="1823">
                  <c:v>12.099853520000003</c:v>
                </c:pt>
                <c:pt idx="1824">
                  <c:v>12.099853520000003</c:v>
                </c:pt>
                <c:pt idx="1825">
                  <c:v>12.199951169999999</c:v>
                </c:pt>
                <c:pt idx="1826">
                  <c:v>12.099853520000003</c:v>
                </c:pt>
                <c:pt idx="1827">
                  <c:v>12.099853520000003</c:v>
                </c:pt>
                <c:pt idx="1828">
                  <c:v>12.099853520000003</c:v>
                </c:pt>
                <c:pt idx="1829">
                  <c:v>12.099853520000003</c:v>
                </c:pt>
                <c:pt idx="1830">
                  <c:v>12.099853520000003</c:v>
                </c:pt>
                <c:pt idx="1831">
                  <c:v>12.099853520000003</c:v>
                </c:pt>
                <c:pt idx="1832">
                  <c:v>12.099853520000003</c:v>
                </c:pt>
                <c:pt idx="1833">
                  <c:v>12.099853520000003</c:v>
                </c:pt>
                <c:pt idx="1834">
                  <c:v>12.099853520000003</c:v>
                </c:pt>
                <c:pt idx="1835">
                  <c:v>12.099853520000003</c:v>
                </c:pt>
                <c:pt idx="1836">
                  <c:v>12.099853520000003</c:v>
                </c:pt>
                <c:pt idx="1837">
                  <c:v>12.099853520000003</c:v>
                </c:pt>
                <c:pt idx="1838">
                  <c:v>12.199951169999999</c:v>
                </c:pt>
                <c:pt idx="1839">
                  <c:v>12.199951169999999</c:v>
                </c:pt>
                <c:pt idx="1840">
                  <c:v>12.099853520000003</c:v>
                </c:pt>
                <c:pt idx="1841">
                  <c:v>12.099853520000003</c:v>
                </c:pt>
                <c:pt idx="1842">
                  <c:v>12.099853520000003</c:v>
                </c:pt>
                <c:pt idx="1843">
                  <c:v>12.099853520000003</c:v>
                </c:pt>
                <c:pt idx="1844">
                  <c:v>12.099853520000003</c:v>
                </c:pt>
                <c:pt idx="1845">
                  <c:v>12.099853520000003</c:v>
                </c:pt>
                <c:pt idx="1846">
                  <c:v>12.099853520000003</c:v>
                </c:pt>
                <c:pt idx="1847">
                  <c:v>12.099853520000003</c:v>
                </c:pt>
                <c:pt idx="1848">
                  <c:v>12.099853520000003</c:v>
                </c:pt>
                <c:pt idx="1849">
                  <c:v>12.099853520000003</c:v>
                </c:pt>
                <c:pt idx="1850">
                  <c:v>12.099853520000003</c:v>
                </c:pt>
                <c:pt idx="1851">
                  <c:v>12.099853520000003</c:v>
                </c:pt>
                <c:pt idx="1852">
                  <c:v>12.099853520000003</c:v>
                </c:pt>
                <c:pt idx="1853">
                  <c:v>12.099853520000003</c:v>
                </c:pt>
                <c:pt idx="1854">
                  <c:v>12.099853520000003</c:v>
                </c:pt>
                <c:pt idx="1855">
                  <c:v>12.099853520000003</c:v>
                </c:pt>
                <c:pt idx="1856">
                  <c:v>12.099853520000003</c:v>
                </c:pt>
                <c:pt idx="1857">
                  <c:v>12.099853520000003</c:v>
                </c:pt>
                <c:pt idx="1858">
                  <c:v>12.099853520000003</c:v>
                </c:pt>
                <c:pt idx="1859">
                  <c:v>12.099853520000003</c:v>
                </c:pt>
                <c:pt idx="1860">
                  <c:v>12.099853520000003</c:v>
                </c:pt>
                <c:pt idx="1861">
                  <c:v>12.099853520000003</c:v>
                </c:pt>
                <c:pt idx="1862">
                  <c:v>12.099853520000003</c:v>
                </c:pt>
                <c:pt idx="1863">
                  <c:v>12.099853520000003</c:v>
                </c:pt>
                <c:pt idx="1864">
                  <c:v>12.099853520000003</c:v>
                </c:pt>
                <c:pt idx="1865">
                  <c:v>12.099853520000003</c:v>
                </c:pt>
                <c:pt idx="1866">
                  <c:v>12.099853520000003</c:v>
                </c:pt>
                <c:pt idx="1867">
                  <c:v>12.099853520000003</c:v>
                </c:pt>
                <c:pt idx="1868">
                  <c:v>12.099853520000003</c:v>
                </c:pt>
                <c:pt idx="1869">
                  <c:v>12.099853520000003</c:v>
                </c:pt>
                <c:pt idx="1870">
                  <c:v>12.099853520000003</c:v>
                </c:pt>
                <c:pt idx="1871">
                  <c:v>12.099853520000003</c:v>
                </c:pt>
                <c:pt idx="1872">
                  <c:v>12.099853520000003</c:v>
                </c:pt>
                <c:pt idx="1873">
                  <c:v>12.099853520000003</c:v>
                </c:pt>
                <c:pt idx="1874">
                  <c:v>12.099853520000003</c:v>
                </c:pt>
                <c:pt idx="1875">
                  <c:v>12.099853520000003</c:v>
                </c:pt>
                <c:pt idx="1876">
                  <c:v>12.099853520000003</c:v>
                </c:pt>
                <c:pt idx="1877">
                  <c:v>12.099853520000003</c:v>
                </c:pt>
                <c:pt idx="1878">
                  <c:v>12.099853520000003</c:v>
                </c:pt>
                <c:pt idx="1879">
                  <c:v>12.099853520000003</c:v>
                </c:pt>
                <c:pt idx="1880">
                  <c:v>12.099853520000003</c:v>
                </c:pt>
                <c:pt idx="1881">
                  <c:v>12.099853520000003</c:v>
                </c:pt>
                <c:pt idx="1882">
                  <c:v>12.099853520000003</c:v>
                </c:pt>
                <c:pt idx="1883">
                  <c:v>12.099853520000003</c:v>
                </c:pt>
                <c:pt idx="1884">
                  <c:v>12.099853520000003</c:v>
                </c:pt>
                <c:pt idx="1885">
                  <c:v>12.099853520000003</c:v>
                </c:pt>
                <c:pt idx="1886">
                  <c:v>12.099853520000003</c:v>
                </c:pt>
                <c:pt idx="1887">
                  <c:v>12.099853520000003</c:v>
                </c:pt>
                <c:pt idx="1888">
                  <c:v>12.099853520000003</c:v>
                </c:pt>
                <c:pt idx="1889">
                  <c:v>12.099853520000003</c:v>
                </c:pt>
                <c:pt idx="1890">
                  <c:v>12.099853520000003</c:v>
                </c:pt>
                <c:pt idx="1891">
                  <c:v>12.099853520000003</c:v>
                </c:pt>
                <c:pt idx="1892">
                  <c:v>12.099853520000003</c:v>
                </c:pt>
                <c:pt idx="1893">
                  <c:v>12.099853520000003</c:v>
                </c:pt>
                <c:pt idx="1894">
                  <c:v>12.099853520000003</c:v>
                </c:pt>
                <c:pt idx="1895">
                  <c:v>12.099853520000003</c:v>
                </c:pt>
                <c:pt idx="1896">
                  <c:v>12.099853520000003</c:v>
                </c:pt>
                <c:pt idx="1897">
                  <c:v>12.099853520000003</c:v>
                </c:pt>
                <c:pt idx="1898">
                  <c:v>12.099853520000003</c:v>
                </c:pt>
                <c:pt idx="1899">
                  <c:v>12.099853520000003</c:v>
                </c:pt>
                <c:pt idx="1900">
                  <c:v>12.099853520000003</c:v>
                </c:pt>
                <c:pt idx="1901">
                  <c:v>12.099853520000003</c:v>
                </c:pt>
                <c:pt idx="1902">
                  <c:v>12.099853520000003</c:v>
                </c:pt>
                <c:pt idx="1903">
                  <c:v>12.099853520000003</c:v>
                </c:pt>
                <c:pt idx="1904">
                  <c:v>12.099853520000003</c:v>
                </c:pt>
                <c:pt idx="1905">
                  <c:v>12.099853520000003</c:v>
                </c:pt>
                <c:pt idx="1906">
                  <c:v>12.099853520000003</c:v>
                </c:pt>
                <c:pt idx="1907">
                  <c:v>12.099853520000003</c:v>
                </c:pt>
                <c:pt idx="1908">
                  <c:v>12.099853520000003</c:v>
                </c:pt>
                <c:pt idx="1909">
                  <c:v>12.099853520000003</c:v>
                </c:pt>
                <c:pt idx="1910">
                  <c:v>12.099853520000003</c:v>
                </c:pt>
                <c:pt idx="1911">
                  <c:v>12.099853520000003</c:v>
                </c:pt>
                <c:pt idx="1912">
                  <c:v>12</c:v>
                </c:pt>
                <c:pt idx="1913">
                  <c:v>12.099853520000003</c:v>
                </c:pt>
                <c:pt idx="1914">
                  <c:v>12.099853520000003</c:v>
                </c:pt>
                <c:pt idx="1915">
                  <c:v>12</c:v>
                </c:pt>
                <c:pt idx="1916">
                  <c:v>12</c:v>
                </c:pt>
                <c:pt idx="1917">
                  <c:v>12.099853520000003</c:v>
                </c:pt>
                <c:pt idx="1918">
                  <c:v>12</c:v>
                </c:pt>
                <c:pt idx="1919">
                  <c:v>12</c:v>
                </c:pt>
                <c:pt idx="1920">
                  <c:v>12</c:v>
                </c:pt>
                <c:pt idx="1921">
                  <c:v>12</c:v>
                </c:pt>
                <c:pt idx="1922">
                  <c:v>12</c:v>
                </c:pt>
                <c:pt idx="1923">
                  <c:v>12</c:v>
                </c:pt>
                <c:pt idx="1924">
                  <c:v>12</c:v>
                </c:pt>
                <c:pt idx="1925">
                  <c:v>12</c:v>
                </c:pt>
                <c:pt idx="1926">
                  <c:v>12</c:v>
                </c:pt>
                <c:pt idx="1927">
                  <c:v>12</c:v>
                </c:pt>
                <c:pt idx="1928">
                  <c:v>12</c:v>
                </c:pt>
                <c:pt idx="1929">
                  <c:v>12</c:v>
                </c:pt>
                <c:pt idx="1930">
                  <c:v>12</c:v>
                </c:pt>
                <c:pt idx="1931">
                  <c:v>12</c:v>
                </c:pt>
                <c:pt idx="1932">
                  <c:v>12</c:v>
                </c:pt>
                <c:pt idx="1933">
                  <c:v>12</c:v>
                </c:pt>
                <c:pt idx="1934">
                  <c:v>12</c:v>
                </c:pt>
                <c:pt idx="1935">
                  <c:v>12</c:v>
                </c:pt>
                <c:pt idx="1936">
                  <c:v>12</c:v>
                </c:pt>
                <c:pt idx="1937">
                  <c:v>12</c:v>
                </c:pt>
                <c:pt idx="1938">
                  <c:v>12</c:v>
                </c:pt>
                <c:pt idx="1939">
                  <c:v>12</c:v>
                </c:pt>
                <c:pt idx="1940">
                  <c:v>12</c:v>
                </c:pt>
                <c:pt idx="1941">
                  <c:v>12</c:v>
                </c:pt>
                <c:pt idx="1942">
                  <c:v>12</c:v>
                </c:pt>
                <c:pt idx="1943">
                  <c:v>12</c:v>
                </c:pt>
                <c:pt idx="1944">
                  <c:v>12</c:v>
                </c:pt>
                <c:pt idx="1945">
                  <c:v>12</c:v>
                </c:pt>
                <c:pt idx="1946">
                  <c:v>12</c:v>
                </c:pt>
                <c:pt idx="1947">
                  <c:v>12</c:v>
                </c:pt>
                <c:pt idx="1948">
                  <c:v>12</c:v>
                </c:pt>
                <c:pt idx="1949">
                  <c:v>12</c:v>
                </c:pt>
                <c:pt idx="1950">
                  <c:v>12</c:v>
                </c:pt>
                <c:pt idx="1951">
                  <c:v>12</c:v>
                </c:pt>
                <c:pt idx="1952">
                  <c:v>12</c:v>
                </c:pt>
                <c:pt idx="1953">
                  <c:v>12</c:v>
                </c:pt>
                <c:pt idx="1954">
                  <c:v>12</c:v>
                </c:pt>
                <c:pt idx="1955">
                  <c:v>12</c:v>
                </c:pt>
                <c:pt idx="1956">
                  <c:v>12</c:v>
                </c:pt>
                <c:pt idx="1957">
                  <c:v>12</c:v>
                </c:pt>
                <c:pt idx="1958">
                  <c:v>12</c:v>
                </c:pt>
                <c:pt idx="1959">
                  <c:v>12</c:v>
                </c:pt>
                <c:pt idx="1960">
                  <c:v>12</c:v>
                </c:pt>
                <c:pt idx="1961">
                  <c:v>12</c:v>
                </c:pt>
                <c:pt idx="1962">
                  <c:v>12</c:v>
                </c:pt>
                <c:pt idx="1963">
                  <c:v>12</c:v>
                </c:pt>
                <c:pt idx="1964">
                  <c:v>12</c:v>
                </c:pt>
                <c:pt idx="1965">
                  <c:v>12</c:v>
                </c:pt>
                <c:pt idx="1966">
                  <c:v>12</c:v>
                </c:pt>
                <c:pt idx="1967">
                  <c:v>12</c:v>
                </c:pt>
                <c:pt idx="1968">
                  <c:v>12</c:v>
                </c:pt>
                <c:pt idx="1969">
                  <c:v>12</c:v>
                </c:pt>
                <c:pt idx="1970">
                  <c:v>12</c:v>
                </c:pt>
                <c:pt idx="1971">
                  <c:v>12</c:v>
                </c:pt>
                <c:pt idx="1972">
                  <c:v>12</c:v>
                </c:pt>
                <c:pt idx="1973">
                  <c:v>12</c:v>
                </c:pt>
                <c:pt idx="1974">
                  <c:v>12</c:v>
                </c:pt>
                <c:pt idx="1975">
                  <c:v>12</c:v>
                </c:pt>
                <c:pt idx="1976">
                  <c:v>12</c:v>
                </c:pt>
                <c:pt idx="1977">
                  <c:v>12</c:v>
                </c:pt>
                <c:pt idx="1978">
                  <c:v>12</c:v>
                </c:pt>
                <c:pt idx="1979">
                  <c:v>12</c:v>
                </c:pt>
                <c:pt idx="1980">
                  <c:v>12</c:v>
                </c:pt>
                <c:pt idx="1981">
                  <c:v>12</c:v>
                </c:pt>
                <c:pt idx="1982">
                  <c:v>12</c:v>
                </c:pt>
                <c:pt idx="1983">
                  <c:v>12</c:v>
                </c:pt>
                <c:pt idx="1984">
                  <c:v>12</c:v>
                </c:pt>
                <c:pt idx="1985">
                  <c:v>12</c:v>
                </c:pt>
                <c:pt idx="1986">
                  <c:v>12</c:v>
                </c:pt>
                <c:pt idx="1987">
                  <c:v>12</c:v>
                </c:pt>
                <c:pt idx="1988">
                  <c:v>12</c:v>
                </c:pt>
                <c:pt idx="1989">
                  <c:v>12</c:v>
                </c:pt>
                <c:pt idx="1990">
                  <c:v>12</c:v>
                </c:pt>
                <c:pt idx="1991">
                  <c:v>12</c:v>
                </c:pt>
                <c:pt idx="1992">
                  <c:v>12</c:v>
                </c:pt>
                <c:pt idx="1993">
                  <c:v>12</c:v>
                </c:pt>
                <c:pt idx="1994">
                  <c:v>12</c:v>
                </c:pt>
                <c:pt idx="1995">
                  <c:v>12</c:v>
                </c:pt>
                <c:pt idx="1996">
                  <c:v>12</c:v>
                </c:pt>
                <c:pt idx="1997">
                  <c:v>12</c:v>
                </c:pt>
                <c:pt idx="1998">
                  <c:v>12</c:v>
                </c:pt>
                <c:pt idx="1999">
                  <c:v>11.899902339999997</c:v>
                </c:pt>
                <c:pt idx="2000">
                  <c:v>12</c:v>
                </c:pt>
                <c:pt idx="2001">
                  <c:v>12</c:v>
                </c:pt>
                <c:pt idx="2002">
                  <c:v>11.899902339999997</c:v>
                </c:pt>
                <c:pt idx="2003">
                  <c:v>11.899902339999997</c:v>
                </c:pt>
                <c:pt idx="2004">
                  <c:v>12</c:v>
                </c:pt>
                <c:pt idx="2005">
                  <c:v>11.899902339999997</c:v>
                </c:pt>
                <c:pt idx="2006">
                  <c:v>11.899902339999997</c:v>
                </c:pt>
                <c:pt idx="2007">
                  <c:v>11.899902339999997</c:v>
                </c:pt>
                <c:pt idx="2008">
                  <c:v>11.899902339999997</c:v>
                </c:pt>
                <c:pt idx="2009">
                  <c:v>11.899902339999997</c:v>
                </c:pt>
                <c:pt idx="2010">
                  <c:v>11.899902339999997</c:v>
                </c:pt>
                <c:pt idx="2011">
                  <c:v>11.899902339999997</c:v>
                </c:pt>
                <c:pt idx="2012">
                  <c:v>12</c:v>
                </c:pt>
                <c:pt idx="2013">
                  <c:v>11.899902339999997</c:v>
                </c:pt>
                <c:pt idx="2014">
                  <c:v>11.899902339999997</c:v>
                </c:pt>
                <c:pt idx="2015">
                  <c:v>11.899902339999997</c:v>
                </c:pt>
                <c:pt idx="2016">
                  <c:v>11.899902339999997</c:v>
                </c:pt>
                <c:pt idx="2017">
                  <c:v>11.899902339999997</c:v>
                </c:pt>
                <c:pt idx="2018">
                  <c:v>11.899902339999997</c:v>
                </c:pt>
                <c:pt idx="2019">
                  <c:v>11.899902339999997</c:v>
                </c:pt>
                <c:pt idx="2020">
                  <c:v>11.899902339999997</c:v>
                </c:pt>
                <c:pt idx="2021">
                  <c:v>11.899902339999997</c:v>
                </c:pt>
                <c:pt idx="2022">
                  <c:v>11.899902339999997</c:v>
                </c:pt>
                <c:pt idx="2023">
                  <c:v>11.899902339999997</c:v>
                </c:pt>
                <c:pt idx="2024">
                  <c:v>11.899902339999997</c:v>
                </c:pt>
                <c:pt idx="2025">
                  <c:v>11.899902339999997</c:v>
                </c:pt>
                <c:pt idx="2026">
                  <c:v>11.899902339999997</c:v>
                </c:pt>
                <c:pt idx="2027">
                  <c:v>11.899902339999997</c:v>
                </c:pt>
                <c:pt idx="2028">
                  <c:v>11.899902339999997</c:v>
                </c:pt>
                <c:pt idx="2029">
                  <c:v>11.899902339999997</c:v>
                </c:pt>
                <c:pt idx="2030">
                  <c:v>11.899902339999997</c:v>
                </c:pt>
                <c:pt idx="2031">
                  <c:v>11.899902339999997</c:v>
                </c:pt>
                <c:pt idx="2032">
                  <c:v>11.899902339999997</c:v>
                </c:pt>
                <c:pt idx="2033">
                  <c:v>11.899902339999997</c:v>
                </c:pt>
                <c:pt idx="2034">
                  <c:v>11.899902339999997</c:v>
                </c:pt>
                <c:pt idx="2035">
                  <c:v>11.899902339999997</c:v>
                </c:pt>
                <c:pt idx="2036">
                  <c:v>11.899902339999997</c:v>
                </c:pt>
                <c:pt idx="2037">
                  <c:v>11.899902339999997</c:v>
                </c:pt>
                <c:pt idx="2038">
                  <c:v>11.899902339999997</c:v>
                </c:pt>
                <c:pt idx="2039">
                  <c:v>11.899902339999997</c:v>
                </c:pt>
                <c:pt idx="2040">
                  <c:v>11.899902339999997</c:v>
                </c:pt>
                <c:pt idx="2041">
                  <c:v>11.899902339999997</c:v>
                </c:pt>
                <c:pt idx="2042">
                  <c:v>11.899902339999997</c:v>
                </c:pt>
                <c:pt idx="2043">
                  <c:v>11.899902339999997</c:v>
                </c:pt>
                <c:pt idx="2044">
                  <c:v>11.899902339999997</c:v>
                </c:pt>
                <c:pt idx="2045">
                  <c:v>11.899902339999997</c:v>
                </c:pt>
                <c:pt idx="2046">
                  <c:v>11.899902339999997</c:v>
                </c:pt>
                <c:pt idx="2047">
                  <c:v>11.899902339999997</c:v>
                </c:pt>
                <c:pt idx="2048">
                  <c:v>11.899902339999997</c:v>
                </c:pt>
                <c:pt idx="2049">
                  <c:v>11.899902339999997</c:v>
                </c:pt>
                <c:pt idx="2050">
                  <c:v>11.899902339999997</c:v>
                </c:pt>
                <c:pt idx="2051">
                  <c:v>11.899902339999997</c:v>
                </c:pt>
                <c:pt idx="2052">
                  <c:v>11.899902339999997</c:v>
                </c:pt>
                <c:pt idx="2053">
                  <c:v>11.899902339999997</c:v>
                </c:pt>
                <c:pt idx="2054">
                  <c:v>11.899902339999997</c:v>
                </c:pt>
                <c:pt idx="2055">
                  <c:v>11.899902339999997</c:v>
                </c:pt>
                <c:pt idx="2056">
                  <c:v>11.899902339999997</c:v>
                </c:pt>
                <c:pt idx="2057">
                  <c:v>11.899902339999997</c:v>
                </c:pt>
                <c:pt idx="2058">
                  <c:v>11.899902339999997</c:v>
                </c:pt>
                <c:pt idx="2059">
                  <c:v>11.899902339999997</c:v>
                </c:pt>
                <c:pt idx="2060">
                  <c:v>11.899902339999997</c:v>
                </c:pt>
                <c:pt idx="2061">
                  <c:v>11.899902339999997</c:v>
                </c:pt>
                <c:pt idx="2062">
                  <c:v>11.899902339999997</c:v>
                </c:pt>
                <c:pt idx="2063">
                  <c:v>11.899902339999997</c:v>
                </c:pt>
                <c:pt idx="2064">
                  <c:v>11.899902339999997</c:v>
                </c:pt>
                <c:pt idx="2065">
                  <c:v>11.899902339999997</c:v>
                </c:pt>
                <c:pt idx="2066">
                  <c:v>11.899902339999997</c:v>
                </c:pt>
                <c:pt idx="2067">
                  <c:v>11.899902339999997</c:v>
                </c:pt>
                <c:pt idx="2068">
                  <c:v>11.899902339999997</c:v>
                </c:pt>
                <c:pt idx="2069">
                  <c:v>11.899902339999997</c:v>
                </c:pt>
                <c:pt idx="2070">
                  <c:v>11.899902339999997</c:v>
                </c:pt>
                <c:pt idx="2071">
                  <c:v>11.899902339999997</c:v>
                </c:pt>
                <c:pt idx="2072">
                  <c:v>11.899902339999997</c:v>
                </c:pt>
                <c:pt idx="2073">
                  <c:v>11.899902339999997</c:v>
                </c:pt>
                <c:pt idx="2074">
                  <c:v>11.899902339999997</c:v>
                </c:pt>
                <c:pt idx="2075">
                  <c:v>11.899902339999997</c:v>
                </c:pt>
                <c:pt idx="2076">
                  <c:v>11.899902339999997</c:v>
                </c:pt>
                <c:pt idx="2077">
                  <c:v>11.899902339999997</c:v>
                </c:pt>
                <c:pt idx="2078">
                  <c:v>11.899902339999997</c:v>
                </c:pt>
                <c:pt idx="2079">
                  <c:v>11.899902339999997</c:v>
                </c:pt>
                <c:pt idx="2080">
                  <c:v>11.899902339999997</c:v>
                </c:pt>
                <c:pt idx="2081">
                  <c:v>11.899902339999997</c:v>
                </c:pt>
                <c:pt idx="2082">
                  <c:v>11.899902339999997</c:v>
                </c:pt>
                <c:pt idx="2083">
                  <c:v>11.899902339999997</c:v>
                </c:pt>
                <c:pt idx="2084">
                  <c:v>11.899902339999997</c:v>
                </c:pt>
                <c:pt idx="2085">
                  <c:v>11.899902339999997</c:v>
                </c:pt>
                <c:pt idx="2086">
                  <c:v>11.799804690000002</c:v>
                </c:pt>
                <c:pt idx="2087">
                  <c:v>11.899902339999997</c:v>
                </c:pt>
                <c:pt idx="2088">
                  <c:v>11.899902339999997</c:v>
                </c:pt>
                <c:pt idx="2089">
                  <c:v>11.799804690000002</c:v>
                </c:pt>
                <c:pt idx="2090">
                  <c:v>11.799804690000002</c:v>
                </c:pt>
                <c:pt idx="2091">
                  <c:v>11.899902339999997</c:v>
                </c:pt>
                <c:pt idx="2092">
                  <c:v>11.799804690000002</c:v>
                </c:pt>
                <c:pt idx="2093">
                  <c:v>11.799804690000002</c:v>
                </c:pt>
                <c:pt idx="2094">
                  <c:v>11.799804690000002</c:v>
                </c:pt>
                <c:pt idx="2095">
                  <c:v>11.799804690000002</c:v>
                </c:pt>
                <c:pt idx="2096">
                  <c:v>11.799804690000002</c:v>
                </c:pt>
                <c:pt idx="2097">
                  <c:v>11.799804690000002</c:v>
                </c:pt>
                <c:pt idx="2098">
                  <c:v>11.799804690000002</c:v>
                </c:pt>
                <c:pt idx="2099">
                  <c:v>11.799804690000002</c:v>
                </c:pt>
                <c:pt idx="2100">
                  <c:v>11.799804690000002</c:v>
                </c:pt>
                <c:pt idx="2101">
                  <c:v>11.799804690000002</c:v>
                </c:pt>
                <c:pt idx="2102">
                  <c:v>11.799804690000002</c:v>
                </c:pt>
                <c:pt idx="2103">
                  <c:v>11.799804690000002</c:v>
                </c:pt>
                <c:pt idx="2104">
                  <c:v>11.799804690000002</c:v>
                </c:pt>
                <c:pt idx="2105">
                  <c:v>11.799804690000002</c:v>
                </c:pt>
                <c:pt idx="2106">
                  <c:v>11.799804690000002</c:v>
                </c:pt>
                <c:pt idx="2107">
                  <c:v>11.799804690000002</c:v>
                </c:pt>
                <c:pt idx="2108">
                  <c:v>11.799804690000002</c:v>
                </c:pt>
                <c:pt idx="2109">
                  <c:v>11.799804690000002</c:v>
                </c:pt>
                <c:pt idx="2110">
                  <c:v>11.799804690000002</c:v>
                </c:pt>
                <c:pt idx="2111">
                  <c:v>11.799804690000002</c:v>
                </c:pt>
                <c:pt idx="2112">
                  <c:v>11.799804690000002</c:v>
                </c:pt>
                <c:pt idx="2113">
                  <c:v>11.799804690000002</c:v>
                </c:pt>
                <c:pt idx="2114">
                  <c:v>11.799804690000002</c:v>
                </c:pt>
                <c:pt idx="2115">
                  <c:v>11.799804690000002</c:v>
                </c:pt>
                <c:pt idx="2116">
                  <c:v>11.799804690000002</c:v>
                </c:pt>
                <c:pt idx="2117">
                  <c:v>11.799804690000002</c:v>
                </c:pt>
                <c:pt idx="2118">
                  <c:v>11.799804690000002</c:v>
                </c:pt>
                <c:pt idx="2119">
                  <c:v>11.799804690000002</c:v>
                </c:pt>
                <c:pt idx="2120">
                  <c:v>11.799804690000002</c:v>
                </c:pt>
                <c:pt idx="2121">
                  <c:v>11.799804690000002</c:v>
                </c:pt>
                <c:pt idx="2122">
                  <c:v>11.799804690000002</c:v>
                </c:pt>
                <c:pt idx="2123">
                  <c:v>11.799804690000002</c:v>
                </c:pt>
                <c:pt idx="2124">
                  <c:v>11.799804690000002</c:v>
                </c:pt>
                <c:pt idx="2125">
                  <c:v>11.799804690000002</c:v>
                </c:pt>
                <c:pt idx="2126">
                  <c:v>11.799804690000002</c:v>
                </c:pt>
                <c:pt idx="2127">
                  <c:v>11.799804690000002</c:v>
                </c:pt>
                <c:pt idx="2128">
                  <c:v>11.799804690000002</c:v>
                </c:pt>
                <c:pt idx="2129">
                  <c:v>11.799804690000002</c:v>
                </c:pt>
                <c:pt idx="2130">
                  <c:v>11.799804690000002</c:v>
                </c:pt>
                <c:pt idx="2131">
                  <c:v>11.799804690000002</c:v>
                </c:pt>
                <c:pt idx="2132">
                  <c:v>11.799804690000002</c:v>
                </c:pt>
                <c:pt idx="2133">
                  <c:v>11.799804690000002</c:v>
                </c:pt>
                <c:pt idx="2134">
                  <c:v>11.799804690000002</c:v>
                </c:pt>
                <c:pt idx="2135">
                  <c:v>11.799804690000002</c:v>
                </c:pt>
                <c:pt idx="2136">
                  <c:v>11.799804690000002</c:v>
                </c:pt>
                <c:pt idx="2137">
                  <c:v>11.799804690000002</c:v>
                </c:pt>
                <c:pt idx="2138">
                  <c:v>11.799804690000002</c:v>
                </c:pt>
                <c:pt idx="2139">
                  <c:v>11.799804690000002</c:v>
                </c:pt>
                <c:pt idx="2140">
                  <c:v>11.799804690000002</c:v>
                </c:pt>
                <c:pt idx="2141">
                  <c:v>11.799804690000002</c:v>
                </c:pt>
                <c:pt idx="2142">
                  <c:v>11.799804690000002</c:v>
                </c:pt>
                <c:pt idx="2143">
                  <c:v>11.799804690000002</c:v>
                </c:pt>
                <c:pt idx="2144">
                  <c:v>11.799804690000002</c:v>
                </c:pt>
                <c:pt idx="2145">
                  <c:v>11.799804690000002</c:v>
                </c:pt>
                <c:pt idx="2146">
                  <c:v>11.799804690000002</c:v>
                </c:pt>
                <c:pt idx="2147">
                  <c:v>11.799804690000002</c:v>
                </c:pt>
                <c:pt idx="2148">
                  <c:v>11.799804690000002</c:v>
                </c:pt>
                <c:pt idx="2149">
                  <c:v>11.799804690000002</c:v>
                </c:pt>
                <c:pt idx="2150">
                  <c:v>11.799804690000002</c:v>
                </c:pt>
                <c:pt idx="2151">
                  <c:v>11.799804690000002</c:v>
                </c:pt>
                <c:pt idx="2152">
                  <c:v>11.799804690000002</c:v>
                </c:pt>
                <c:pt idx="2153">
                  <c:v>11.799804690000002</c:v>
                </c:pt>
                <c:pt idx="2154">
                  <c:v>11.799804690000002</c:v>
                </c:pt>
                <c:pt idx="2155">
                  <c:v>11.799804690000002</c:v>
                </c:pt>
                <c:pt idx="2156">
                  <c:v>11.799804690000002</c:v>
                </c:pt>
                <c:pt idx="2157">
                  <c:v>11.799804690000002</c:v>
                </c:pt>
                <c:pt idx="2158">
                  <c:v>11.799804690000002</c:v>
                </c:pt>
                <c:pt idx="2159">
                  <c:v>11.799804690000002</c:v>
                </c:pt>
                <c:pt idx="2160">
                  <c:v>11.799804690000002</c:v>
                </c:pt>
                <c:pt idx="2161">
                  <c:v>11.799804690000002</c:v>
                </c:pt>
                <c:pt idx="2162">
                  <c:v>11.799804690000002</c:v>
                </c:pt>
                <c:pt idx="2163">
                  <c:v>11.799804690000002</c:v>
                </c:pt>
                <c:pt idx="2164">
                  <c:v>11.799804690000002</c:v>
                </c:pt>
                <c:pt idx="2165">
                  <c:v>11.799804690000002</c:v>
                </c:pt>
                <c:pt idx="2166">
                  <c:v>11.699951169999999</c:v>
                </c:pt>
                <c:pt idx="2167">
                  <c:v>11.799804690000002</c:v>
                </c:pt>
                <c:pt idx="2168">
                  <c:v>11.799804690000002</c:v>
                </c:pt>
                <c:pt idx="2169">
                  <c:v>11.799804690000002</c:v>
                </c:pt>
                <c:pt idx="2170">
                  <c:v>11.799804690000002</c:v>
                </c:pt>
                <c:pt idx="2171">
                  <c:v>11.799804690000002</c:v>
                </c:pt>
                <c:pt idx="2172">
                  <c:v>11.699951169999999</c:v>
                </c:pt>
                <c:pt idx="2173">
                  <c:v>11.699951169999999</c:v>
                </c:pt>
                <c:pt idx="2174">
                  <c:v>11.699951169999999</c:v>
                </c:pt>
                <c:pt idx="2175">
                  <c:v>11.699951169999999</c:v>
                </c:pt>
                <c:pt idx="2176">
                  <c:v>11.699951169999999</c:v>
                </c:pt>
                <c:pt idx="2177">
                  <c:v>11.799804690000002</c:v>
                </c:pt>
                <c:pt idx="2178">
                  <c:v>11.699951169999999</c:v>
                </c:pt>
                <c:pt idx="2179">
                  <c:v>11.699951169999999</c:v>
                </c:pt>
                <c:pt idx="2180">
                  <c:v>11.699951169999999</c:v>
                </c:pt>
                <c:pt idx="2181">
                  <c:v>11.699951169999999</c:v>
                </c:pt>
                <c:pt idx="2182">
                  <c:v>11.699951169999999</c:v>
                </c:pt>
                <c:pt idx="2183">
                  <c:v>11.699951169999999</c:v>
                </c:pt>
                <c:pt idx="2184">
                  <c:v>11.699951169999999</c:v>
                </c:pt>
                <c:pt idx="2185">
                  <c:v>11.699951169999999</c:v>
                </c:pt>
                <c:pt idx="2186">
                  <c:v>11.699951169999999</c:v>
                </c:pt>
                <c:pt idx="2187">
                  <c:v>11.699951169999999</c:v>
                </c:pt>
                <c:pt idx="2188">
                  <c:v>11.699951169999999</c:v>
                </c:pt>
                <c:pt idx="2189">
                  <c:v>11.699951169999999</c:v>
                </c:pt>
                <c:pt idx="2190">
                  <c:v>11.699951169999999</c:v>
                </c:pt>
                <c:pt idx="2191">
                  <c:v>11.699951169999999</c:v>
                </c:pt>
                <c:pt idx="2192">
                  <c:v>11.699951169999999</c:v>
                </c:pt>
                <c:pt idx="2193">
                  <c:v>11.699951169999999</c:v>
                </c:pt>
                <c:pt idx="2194">
                  <c:v>11.699951169999999</c:v>
                </c:pt>
                <c:pt idx="2195">
                  <c:v>11.699951169999999</c:v>
                </c:pt>
                <c:pt idx="2196">
                  <c:v>11.699951169999999</c:v>
                </c:pt>
                <c:pt idx="2197">
                  <c:v>11.699951169999999</c:v>
                </c:pt>
                <c:pt idx="2198">
                  <c:v>11.699951169999999</c:v>
                </c:pt>
                <c:pt idx="2199">
                  <c:v>11.699951169999999</c:v>
                </c:pt>
                <c:pt idx="2200">
                  <c:v>11.699951169999999</c:v>
                </c:pt>
                <c:pt idx="2201">
                  <c:v>11.699951169999999</c:v>
                </c:pt>
                <c:pt idx="2202">
                  <c:v>11.699951169999999</c:v>
                </c:pt>
                <c:pt idx="2203">
                  <c:v>11.699951169999999</c:v>
                </c:pt>
                <c:pt idx="2204">
                  <c:v>11.699951169999999</c:v>
                </c:pt>
                <c:pt idx="2205">
                  <c:v>11.699951169999999</c:v>
                </c:pt>
                <c:pt idx="2206">
                  <c:v>11.699951169999999</c:v>
                </c:pt>
                <c:pt idx="2207">
                  <c:v>11.699951169999999</c:v>
                </c:pt>
                <c:pt idx="2208">
                  <c:v>11.699951169999999</c:v>
                </c:pt>
                <c:pt idx="2209">
                  <c:v>11.699951169999999</c:v>
                </c:pt>
                <c:pt idx="2210">
                  <c:v>11.699951169999999</c:v>
                </c:pt>
                <c:pt idx="2211">
                  <c:v>11.699951169999999</c:v>
                </c:pt>
                <c:pt idx="2212">
                  <c:v>11.699951169999999</c:v>
                </c:pt>
                <c:pt idx="2213">
                  <c:v>11.699951169999999</c:v>
                </c:pt>
                <c:pt idx="2214">
                  <c:v>11.699951169999999</c:v>
                </c:pt>
                <c:pt idx="2215">
                  <c:v>11.699951169999999</c:v>
                </c:pt>
                <c:pt idx="2216">
                  <c:v>11.699951169999999</c:v>
                </c:pt>
                <c:pt idx="2217">
                  <c:v>11.699951169999999</c:v>
                </c:pt>
                <c:pt idx="2218">
                  <c:v>11.699951169999999</c:v>
                </c:pt>
                <c:pt idx="2219">
                  <c:v>11.699951169999999</c:v>
                </c:pt>
                <c:pt idx="2220">
                  <c:v>11.699951169999999</c:v>
                </c:pt>
                <c:pt idx="2221">
                  <c:v>11.699951169999999</c:v>
                </c:pt>
                <c:pt idx="2222">
                  <c:v>11.699951169999999</c:v>
                </c:pt>
                <c:pt idx="2223">
                  <c:v>11.699951169999999</c:v>
                </c:pt>
                <c:pt idx="2224">
                  <c:v>11.699951169999999</c:v>
                </c:pt>
                <c:pt idx="2225">
                  <c:v>11.699951169999999</c:v>
                </c:pt>
                <c:pt idx="2226">
                  <c:v>11.699951169999999</c:v>
                </c:pt>
                <c:pt idx="2227">
                  <c:v>11.699951169999999</c:v>
                </c:pt>
                <c:pt idx="2228">
                  <c:v>11.699951169999999</c:v>
                </c:pt>
                <c:pt idx="2229">
                  <c:v>11.699951169999999</c:v>
                </c:pt>
                <c:pt idx="2230">
                  <c:v>11.699951169999999</c:v>
                </c:pt>
                <c:pt idx="2231">
                  <c:v>11.699951169999999</c:v>
                </c:pt>
                <c:pt idx="2232">
                  <c:v>11.699951169999999</c:v>
                </c:pt>
                <c:pt idx="2233">
                  <c:v>11.699951169999999</c:v>
                </c:pt>
                <c:pt idx="2234">
                  <c:v>11.699951169999999</c:v>
                </c:pt>
                <c:pt idx="2235">
                  <c:v>11.699951169999999</c:v>
                </c:pt>
                <c:pt idx="2236">
                  <c:v>11.699951169999999</c:v>
                </c:pt>
                <c:pt idx="2237">
                  <c:v>11.699951169999999</c:v>
                </c:pt>
                <c:pt idx="2238">
                  <c:v>11.699951169999999</c:v>
                </c:pt>
                <c:pt idx="2239">
                  <c:v>11.699951169999999</c:v>
                </c:pt>
                <c:pt idx="2240">
                  <c:v>11.599853520000003</c:v>
                </c:pt>
                <c:pt idx="2241">
                  <c:v>11.699951169999999</c:v>
                </c:pt>
                <c:pt idx="2242">
                  <c:v>11.699951169999999</c:v>
                </c:pt>
                <c:pt idx="2243">
                  <c:v>11.599853520000003</c:v>
                </c:pt>
                <c:pt idx="2244">
                  <c:v>11.599853520000003</c:v>
                </c:pt>
                <c:pt idx="2245">
                  <c:v>11.699951169999999</c:v>
                </c:pt>
                <c:pt idx="2246">
                  <c:v>11.599853520000003</c:v>
                </c:pt>
                <c:pt idx="2247">
                  <c:v>11.699951169999999</c:v>
                </c:pt>
                <c:pt idx="2248">
                  <c:v>11.699951169999999</c:v>
                </c:pt>
                <c:pt idx="2249">
                  <c:v>11.599853520000003</c:v>
                </c:pt>
                <c:pt idx="2250">
                  <c:v>11.599853520000003</c:v>
                </c:pt>
                <c:pt idx="2251">
                  <c:v>11.599853520000003</c:v>
                </c:pt>
                <c:pt idx="2252">
                  <c:v>11.599853520000003</c:v>
                </c:pt>
                <c:pt idx="2253">
                  <c:v>11.599853520000003</c:v>
                </c:pt>
                <c:pt idx="2254">
                  <c:v>11.599853520000003</c:v>
                </c:pt>
                <c:pt idx="2255">
                  <c:v>11.599853520000003</c:v>
                </c:pt>
                <c:pt idx="2256">
                  <c:v>11.599853520000003</c:v>
                </c:pt>
                <c:pt idx="2257">
                  <c:v>11.599853520000003</c:v>
                </c:pt>
                <c:pt idx="2258">
                  <c:v>11.599853520000003</c:v>
                </c:pt>
                <c:pt idx="2259">
                  <c:v>11.599853520000003</c:v>
                </c:pt>
                <c:pt idx="2260">
                  <c:v>11.599853520000003</c:v>
                </c:pt>
                <c:pt idx="2261">
                  <c:v>11.599853520000003</c:v>
                </c:pt>
                <c:pt idx="2262">
                  <c:v>11.599853520000003</c:v>
                </c:pt>
                <c:pt idx="2263">
                  <c:v>11.599853520000003</c:v>
                </c:pt>
                <c:pt idx="2264">
                  <c:v>11.599853520000003</c:v>
                </c:pt>
                <c:pt idx="2265">
                  <c:v>11.599853520000003</c:v>
                </c:pt>
                <c:pt idx="2266">
                  <c:v>11.599853520000003</c:v>
                </c:pt>
                <c:pt idx="2267">
                  <c:v>11.599853520000003</c:v>
                </c:pt>
                <c:pt idx="2268">
                  <c:v>11.599853520000003</c:v>
                </c:pt>
                <c:pt idx="2269">
                  <c:v>11.599853520000003</c:v>
                </c:pt>
                <c:pt idx="2270">
                  <c:v>11.599853520000003</c:v>
                </c:pt>
                <c:pt idx="2271">
                  <c:v>11.599853520000003</c:v>
                </c:pt>
                <c:pt idx="2272">
                  <c:v>11.599853520000003</c:v>
                </c:pt>
                <c:pt idx="2273">
                  <c:v>11.599853520000003</c:v>
                </c:pt>
                <c:pt idx="2274">
                  <c:v>11.599853520000003</c:v>
                </c:pt>
                <c:pt idx="2275">
                  <c:v>11.599853520000003</c:v>
                </c:pt>
                <c:pt idx="2276">
                  <c:v>11.599853520000003</c:v>
                </c:pt>
                <c:pt idx="2277">
                  <c:v>11.599853520000003</c:v>
                </c:pt>
                <c:pt idx="2278">
                  <c:v>11.599853520000003</c:v>
                </c:pt>
                <c:pt idx="2279">
                  <c:v>11.599853520000003</c:v>
                </c:pt>
                <c:pt idx="2280">
                  <c:v>11.599853520000003</c:v>
                </c:pt>
                <c:pt idx="2281">
                  <c:v>11.599853520000003</c:v>
                </c:pt>
                <c:pt idx="2282">
                  <c:v>11.599853520000003</c:v>
                </c:pt>
                <c:pt idx="2283">
                  <c:v>11.599853520000003</c:v>
                </c:pt>
                <c:pt idx="2284">
                  <c:v>11.599853520000003</c:v>
                </c:pt>
                <c:pt idx="2285">
                  <c:v>11.599853520000003</c:v>
                </c:pt>
                <c:pt idx="2286">
                  <c:v>11.599853520000003</c:v>
                </c:pt>
                <c:pt idx="2287">
                  <c:v>11.599853520000003</c:v>
                </c:pt>
                <c:pt idx="2288">
                  <c:v>11.599853520000003</c:v>
                </c:pt>
                <c:pt idx="2289">
                  <c:v>11.599853520000003</c:v>
                </c:pt>
                <c:pt idx="2290">
                  <c:v>11.599853520000003</c:v>
                </c:pt>
                <c:pt idx="2291">
                  <c:v>11.599853520000003</c:v>
                </c:pt>
                <c:pt idx="2292">
                  <c:v>11.599853520000003</c:v>
                </c:pt>
                <c:pt idx="2293">
                  <c:v>11.599853520000003</c:v>
                </c:pt>
                <c:pt idx="2294">
                  <c:v>11.599853520000003</c:v>
                </c:pt>
                <c:pt idx="2295">
                  <c:v>11.599853520000003</c:v>
                </c:pt>
                <c:pt idx="2296">
                  <c:v>11.599853520000003</c:v>
                </c:pt>
                <c:pt idx="2297">
                  <c:v>11.599853520000003</c:v>
                </c:pt>
                <c:pt idx="2298">
                  <c:v>11.599853520000003</c:v>
                </c:pt>
                <c:pt idx="2299">
                  <c:v>11.599853520000003</c:v>
                </c:pt>
                <c:pt idx="2300">
                  <c:v>11.599853520000003</c:v>
                </c:pt>
                <c:pt idx="2301">
                  <c:v>11.599853520000003</c:v>
                </c:pt>
                <c:pt idx="2302">
                  <c:v>11.599853520000003</c:v>
                </c:pt>
                <c:pt idx="2303">
                  <c:v>11.599853520000003</c:v>
                </c:pt>
                <c:pt idx="2304">
                  <c:v>11.599853520000003</c:v>
                </c:pt>
                <c:pt idx="2305">
                  <c:v>11.599853520000003</c:v>
                </c:pt>
                <c:pt idx="2306">
                  <c:v>11.599853520000003</c:v>
                </c:pt>
                <c:pt idx="2307">
                  <c:v>11.599853520000003</c:v>
                </c:pt>
                <c:pt idx="2308">
                  <c:v>11.599853520000003</c:v>
                </c:pt>
                <c:pt idx="2309">
                  <c:v>11.599853520000003</c:v>
                </c:pt>
                <c:pt idx="2310">
                  <c:v>11.599853520000003</c:v>
                </c:pt>
                <c:pt idx="2311">
                  <c:v>11.599853520000003</c:v>
                </c:pt>
                <c:pt idx="2312">
                  <c:v>11.599853520000003</c:v>
                </c:pt>
                <c:pt idx="2313">
                  <c:v>11.599853520000003</c:v>
                </c:pt>
                <c:pt idx="2314">
                  <c:v>11.599853520000003</c:v>
                </c:pt>
                <c:pt idx="2315">
                  <c:v>11.599853520000003</c:v>
                </c:pt>
                <c:pt idx="2316">
                  <c:v>11.599853520000003</c:v>
                </c:pt>
                <c:pt idx="2317">
                  <c:v>11.599853520000003</c:v>
                </c:pt>
                <c:pt idx="2318">
                  <c:v>11.599853520000003</c:v>
                </c:pt>
                <c:pt idx="2319">
                  <c:v>11.5</c:v>
                </c:pt>
                <c:pt idx="2320">
                  <c:v>11.5</c:v>
                </c:pt>
                <c:pt idx="2321">
                  <c:v>11.599853520000003</c:v>
                </c:pt>
                <c:pt idx="2322">
                  <c:v>11.5</c:v>
                </c:pt>
                <c:pt idx="2323">
                  <c:v>11.5</c:v>
                </c:pt>
                <c:pt idx="2324">
                  <c:v>11.599853520000003</c:v>
                </c:pt>
                <c:pt idx="2325">
                  <c:v>11.599853520000003</c:v>
                </c:pt>
                <c:pt idx="2326">
                  <c:v>11.5</c:v>
                </c:pt>
                <c:pt idx="2327">
                  <c:v>11.5</c:v>
                </c:pt>
                <c:pt idx="2328">
                  <c:v>11.5</c:v>
                </c:pt>
                <c:pt idx="2329">
                  <c:v>11.5</c:v>
                </c:pt>
                <c:pt idx="2330">
                  <c:v>11.5</c:v>
                </c:pt>
                <c:pt idx="2331">
                  <c:v>11.5</c:v>
                </c:pt>
                <c:pt idx="2332">
                  <c:v>11.5</c:v>
                </c:pt>
                <c:pt idx="2333">
                  <c:v>11.5</c:v>
                </c:pt>
                <c:pt idx="2334">
                  <c:v>11.5</c:v>
                </c:pt>
                <c:pt idx="2335">
                  <c:v>11.5</c:v>
                </c:pt>
                <c:pt idx="2336">
                  <c:v>11.5</c:v>
                </c:pt>
                <c:pt idx="2337">
                  <c:v>11.5</c:v>
                </c:pt>
                <c:pt idx="2338">
                  <c:v>11.5</c:v>
                </c:pt>
                <c:pt idx="2339">
                  <c:v>11.5</c:v>
                </c:pt>
                <c:pt idx="2340">
                  <c:v>11.5</c:v>
                </c:pt>
                <c:pt idx="2341">
                  <c:v>11.5</c:v>
                </c:pt>
                <c:pt idx="2342">
                  <c:v>11.5</c:v>
                </c:pt>
                <c:pt idx="2343">
                  <c:v>11.5</c:v>
                </c:pt>
                <c:pt idx="2344">
                  <c:v>11.5</c:v>
                </c:pt>
                <c:pt idx="2345">
                  <c:v>11.5</c:v>
                </c:pt>
                <c:pt idx="2346">
                  <c:v>11.5</c:v>
                </c:pt>
                <c:pt idx="2347">
                  <c:v>11.5</c:v>
                </c:pt>
                <c:pt idx="2348">
                  <c:v>11.5</c:v>
                </c:pt>
                <c:pt idx="2349">
                  <c:v>11.5</c:v>
                </c:pt>
                <c:pt idx="2350">
                  <c:v>11.5</c:v>
                </c:pt>
                <c:pt idx="2351">
                  <c:v>11.5</c:v>
                </c:pt>
                <c:pt idx="2352">
                  <c:v>11.5</c:v>
                </c:pt>
                <c:pt idx="2353">
                  <c:v>11.5</c:v>
                </c:pt>
                <c:pt idx="2354">
                  <c:v>11.5</c:v>
                </c:pt>
                <c:pt idx="2355">
                  <c:v>11.5</c:v>
                </c:pt>
                <c:pt idx="2356">
                  <c:v>11.5</c:v>
                </c:pt>
                <c:pt idx="2357">
                  <c:v>11.5</c:v>
                </c:pt>
                <c:pt idx="2358">
                  <c:v>11.5</c:v>
                </c:pt>
                <c:pt idx="2359">
                  <c:v>11.5</c:v>
                </c:pt>
                <c:pt idx="2360">
                  <c:v>11.5</c:v>
                </c:pt>
                <c:pt idx="2361">
                  <c:v>11.5</c:v>
                </c:pt>
                <c:pt idx="2362">
                  <c:v>11.5</c:v>
                </c:pt>
                <c:pt idx="2363">
                  <c:v>11.5</c:v>
                </c:pt>
                <c:pt idx="2364">
                  <c:v>11.5</c:v>
                </c:pt>
                <c:pt idx="2365">
                  <c:v>11.5</c:v>
                </c:pt>
                <c:pt idx="2366">
                  <c:v>11.5</c:v>
                </c:pt>
                <c:pt idx="2367">
                  <c:v>11.5</c:v>
                </c:pt>
                <c:pt idx="2368">
                  <c:v>11.5</c:v>
                </c:pt>
                <c:pt idx="2369">
                  <c:v>11.5</c:v>
                </c:pt>
                <c:pt idx="2370">
                  <c:v>11.5</c:v>
                </c:pt>
                <c:pt idx="2371">
                  <c:v>11.5</c:v>
                </c:pt>
                <c:pt idx="2372">
                  <c:v>11.5</c:v>
                </c:pt>
                <c:pt idx="2373">
                  <c:v>11.5</c:v>
                </c:pt>
                <c:pt idx="2374">
                  <c:v>11.5</c:v>
                </c:pt>
                <c:pt idx="2375">
                  <c:v>11.5</c:v>
                </c:pt>
                <c:pt idx="2376">
                  <c:v>11.5</c:v>
                </c:pt>
                <c:pt idx="2377">
                  <c:v>11.5</c:v>
                </c:pt>
                <c:pt idx="2378">
                  <c:v>11.5</c:v>
                </c:pt>
                <c:pt idx="2379">
                  <c:v>11.5</c:v>
                </c:pt>
                <c:pt idx="2380">
                  <c:v>11.5</c:v>
                </c:pt>
                <c:pt idx="2381">
                  <c:v>11.5</c:v>
                </c:pt>
                <c:pt idx="2382">
                  <c:v>11.5</c:v>
                </c:pt>
                <c:pt idx="2383">
                  <c:v>11.5</c:v>
                </c:pt>
                <c:pt idx="2384">
                  <c:v>11.5</c:v>
                </c:pt>
                <c:pt idx="2385">
                  <c:v>11.5</c:v>
                </c:pt>
                <c:pt idx="2386">
                  <c:v>11.5</c:v>
                </c:pt>
                <c:pt idx="2387">
                  <c:v>11.399902339999997</c:v>
                </c:pt>
                <c:pt idx="2388">
                  <c:v>11.5</c:v>
                </c:pt>
                <c:pt idx="2389">
                  <c:v>11.399902339999997</c:v>
                </c:pt>
                <c:pt idx="2390">
                  <c:v>11.5</c:v>
                </c:pt>
                <c:pt idx="2391">
                  <c:v>11.5</c:v>
                </c:pt>
                <c:pt idx="2392">
                  <c:v>11.5</c:v>
                </c:pt>
                <c:pt idx="2393">
                  <c:v>11.5</c:v>
                </c:pt>
                <c:pt idx="2394">
                  <c:v>11.5</c:v>
                </c:pt>
                <c:pt idx="2395">
                  <c:v>11.5</c:v>
                </c:pt>
                <c:pt idx="2396">
                  <c:v>11.399902339999997</c:v>
                </c:pt>
                <c:pt idx="2397">
                  <c:v>11.5</c:v>
                </c:pt>
                <c:pt idx="2398">
                  <c:v>11.399902339999997</c:v>
                </c:pt>
                <c:pt idx="2399">
                  <c:v>11.399902339999997</c:v>
                </c:pt>
                <c:pt idx="2400">
                  <c:v>11.399902339999997</c:v>
                </c:pt>
                <c:pt idx="2401">
                  <c:v>11.399902339999997</c:v>
                </c:pt>
                <c:pt idx="2402">
                  <c:v>11.5</c:v>
                </c:pt>
                <c:pt idx="2403">
                  <c:v>11.5</c:v>
                </c:pt>
                <c:pt idx="2404">
                  <c:v>11.399902339999997</c:v>
                </c:pt>
                <c:pt idx="2405">
                  <c:v>11.399902339999997</c:v>
                </c:pt>
                <c:pt idx="2406">
                  <c:v>11.399902339999997</c:v>
                </c:pt>
                <c:pt idx="2407">
                  <c:v>11.399902339999997</c:v>
                </c:pt>
                <c:pt idx="2408">
                  <c:v>11.399902339999997</c:v>
                </c:pt>
                <c:pt idx="2409">
                  <c:v>11.399902339999997</c:v>
                </c:pt>
                <c:pt idx="2410">
                  <c:v>11.399902339999997</c:v>
                </c:pt>
                <c:pt idx="2411">
                  <c:v>11.399902339999997</c:v>
                </c:pt>
                <c:pt idx="2412">
                  <c:v>11.399902339999997</c:v>
                </c:pt>
                <c:pt idx="2413">
                  <c:v>11.399902339999997</c:v>
                </c:pt>
                <c:pt idx="2414">
                  <c:v>11.399902339999997</c:v>
                </c:pt>
                <c:pt idx="2415">
                  <c:v>11.399902339999997</c:v>
                </c:pt>
                <c:pt idx="2416">
                  <c:v>11.399902339999997</c:v>
                </c:pt>
                <c:pt idx="2417">
                  <c:v>11.399902339999997</c:v>
                </c:pt>
                <c:pt idx="2418">
                  <c:v>11.399902339999997</c:v>
                </c:pt>
                <c:pt idx="2419">
                  <c:v>11.399902339999997</c:v>
                </c:pt>
                <c:pt idx="2420">
                  <c:v>11.399902339999997</c:v>
                </c:pt>
                <c:pt idx="2421">
                  <c:v>11.399902339999997</c:v>
                </c:pt>
                <c:pt idx="2422">
                  <c:v>11.399902339999997</c:v>
                </c:pt>
                <c:pt idx="2423">
                  <c:v>11.399902339999997</c:v>
                </c:pt>
                <c:pt idx="2424">
                  <c:v>11.399902339999997</c:v>
                </c:pt>
                <c:pt idx="2425">
                  <c:v>11.399902339999997</c:v>
                </c:pt>
                <c:pt idx="2426">
                  <c:v>11.399902339999997</c:v>
                </c:pt>
                <c:pt idx="2427">
                  <c:v>11.399902339999997</c:v>
                </c:pt>
                <c:pt idx="2428">
                  <c:v>11.399902339999997</c:v>
                </c:pt>
                <c:pt idx="2429">
                  <c:v>11.399902339999997</c:v>
                </c:pt>
                <c:pt idx="2430">
                  <c:v>11.399902339999997</c:v>
                </c:pt>
                <c:pt idx="2431">
                  <c:v>11.399902339999997</c:v>
                </c:pt>
                <c:pt idx="2432">
                  <c:v>11.399902339999997</c:v>
                </c:pt>
                <c:pt idx="2433">
                  <c:v>11.399902339999997</c:v>
                </c:pt>
                <c:pt idx="2434">
                  <c:v>11.399902339999997</c:v>
                </c:pt>
                <c:pt idx="2435">
                  <c:v>11.399902339999997</c:v>
                </c:pt>
                <c:pt idx="2436">
                  <c:v>11.399902339999997</c:v>
                </c:pt>
                <c:pt idx="2437">
                  <c:v>11.399902339999997</c:v>
                </c:pt>
                <c:pt idx="2438">
                  <c:v>11.399902339999997</c:v>
                </c:pt>
                <c:pt idx="2439">
                  <c:v>11.399902339999997</c:v>
                </c:pt>
                <c:pt idx="2440">
                  <c:v>11.399902339999997</c:v>
                </c:pt>
                <c:pt idx="2441">
                  <c:v>11.399902339999997</c:v>
                </c:pt>
                <c:pt idx="2442">
                  <c:v>11.399902339999997</c:v>
                </c:pt>
                <c:pt idx="2443">
                  <c:v>11.399902339999997</c:v>
                </c:pt>
                <c:pt idx="2444">
                  <c:v>11.399902339999997</c:v>
                </c:pt>
                <c:pt idx="2445">
                  <c:v>11.399902339999997</c:v>
                </c:pt>
                <c:pt idx="2446">
                  <c:v>11.399902339999997</c:v>
                </c:pt>
                <c:pt idx="2447">
                  <c:v>11.399902339999997</c:v>
                </c:pt>
                <c:pt idx="2448">
                  <c:v>11.399902339999997</c:v>
                </c:pt>
                <c:pt idx="2449">
                  <c:v>11.399902339999997</c:v>
                </c:pt>
                <c:pt idx="2450">
                  <c:v>11.399902339999997</c:v>
                </c:pt>
                <c:pt idx="2451">
                  <c:v>11.399902339999997</c:v>
                </c:pt>
                <c:pt idx="2452">
                  <c:v>11.399902339999997</c:v>
                </c:pt>
                <c:pt idx="2453">
                  <c:v>11.399902339999997</c:v>
                </c:pt>
                <c:pt idx="2454">
                  <c:v>11.399902339999997</c:v>
                </c:pt>
                <c:pt idx="2455">
                  <c:v>11.399902339999997</c:v>
                </c:pt>
                <c:pt idx="2456">
                  <c:v>11.399902339999997</c:v>
                </c:pt>
                <c:pt idx="2457">
                  <c:v>11.399902339999997</c:v>
                </c:pt>
                <c:pt idx="2458">
                  <c:v>11.399902339999997</c:v>
                </c:pt>
                <c:pt idx="2459">
                  <c:v>11.399902339999997</c:v>
                </c:pt>
                <c:pt idx="2460">
                  <c:v>11.399902339999997</c:v>
                </c:pt>
                <c:pt idx="2461">
                  <c:v>11.399902339999997</c:v>
                </c:pt>
                <c:pt idx="2462">
                  <c:v>11.399902339999997</c:v>
                </c:pt>
                <c:pt idx="2463">
                  <c:v>11.399902339999997</c:v>
                </c:pt>
                <c:pt idx="2464">
                  <c:v>11.399902339999997</c:v>
                </c:pt>
                <c:pt idx="2465">
                  <c:v>11.299804690000002</c:v>
                </c:pt>
                <c:pt idx="2466">
                  <c:v>11.399902339999997</c:v>
                </c:pt>
                <c:pt idx="2467">
                  <c:v>11.299804690000002</c:v>
                </c:pt>
                <c:pt idx="2468">
                  <c:v>11.399902339999997</c:v>
                </c:pt>
                <c:pt idx="2469">
                  <c:v>11.299804690000002</c:v>
                </c:pt>
                <c:pt idx="2470">
                  <c:v>11.299804690000002</c:v>
                </c:pt>
                <c:pt idx="2471">
                  <c:v>11.399902339999997</c:v>
                </c:pt>
                <c:pt idx="2472">
                  <c:v>11.399902339999997</c:v>
                </c:pt>
                <c:pt idx="2473">
                  <c:v>11.399902339999997</c:v>
                </c:pt>
                <c:pt idx="2474">
                  <c:v>11.299804690000002</c:v>
                </c:pt>
                <c:pt idx="2475">
                  <c:v>11.299804690000002</c:v>
                </c:pt>
                <c:pt idx="2476">
                  <c:v>11.299804690000002</c:v>
                </c:pt>
                <c:pt idx="2477">
                  <c:v>11.299804690000002</c:v>
                </c:pt>
                <c:pt idx="2478">
                  <c:v>11.299804690000002</c:v>
                </c:pt>
                <c:pt idx="2479">
                  <c:v>11.299804690000002</c:v>
                </c:pt>
                <c:pt idx="2480">
                  <c:v>11.399902339999997</c:v>
                </c:pt>
                <c:pt idx="2481">
                  <c:v>11.299804690000002</c:v>
                </c:pt>
                <c:pt idx="2482">
                  <c:v>11.299804690000002</c:v>
                </c:pt>
                <c:pt idx="2483">
                  <c:v>11.299804690000002</c:v>
                </c:pt>
                <c:pt idx="2484">
                  <c:v>11.299804690000002</c:v>
                </c:pt>
                <c:pt idx="2485">
                  <c:v>11.299804690000002</c:v>
                </c:pt>
                <c:pt idx="2486">
                  <c:v>11.299804690000002</c:v>
                </c:pt>
                <c:pt idx="2487">
                  <c:v>11.299804690000002</c:v>
                </c:pt>
                <c:pt idx="2488">
                  <c:v>11.299804690000002</c:v>
                </c:pt>
                <c:pt idx="2489">
                  <c:v>11.299804690000002</c:v>
                </c:pt>
                <c:pt idx="2490">
                  <c:v>11.299804690000002</c:v>
                </c:pt>
                <c:pt idx="2491">
                  <c:v>11.299804690000002</c:v>
                </c:pt>
                <c:pt idx="2492">
                  <c:v>11.299804690000002</c:v>
                </c:pt>
                <c:pt idx="2493">
                  <c:v>11.299804690000002</c:v>
                </c:pt>
                <c:pt idx="2494">
                  <c:v>11.299804690000002</c:v>
                </c:pt>
                <c:pt idx="2495">
                  <c:v>11.299804690000002</c:v>
                </c:pt>
                <c:pt idx="2496">
                  <c:v>11.299804690000002</c:v>
                </c:pt>
                <c:pt idx="2497">
                  <c:v>11.299804690000002</c:v>
                </c:pt>
                <c:pt idx="2498">
                  <c:v>11.299804690000002</c:v>
                </c:pt>
                <c:pt idx="2499">
                  <c:v>11.299804690000002</c:v>
                </c:pt>
                <c:pt idx="2500">
                  <c:v>11.299804690000002</c:v>
                </c:pt>
                <c:pt idx="2501">
                  <c:v>11.299804690000002</c:v>
                </c:pt>
                <c:pt idx="2502">
                  <c:v>11.299804690000002</c:v>
                </c:pt>
                <c:pt idx="2503">
                  <c:v>11.299804690000002</c:v>
                </c:pt>
                <c:pt idx="2504">
                  <c:v>11.299804690000002</c:v>
                </c:pt>
                <c:pt idx="2505">
                  <c:v>11.299804690000002</c:v>
                </c:pt>
                <c:pt idx="2506">
                  <c:v>11.299804690000002</c:v>
                </c:pt>
                <c:pt idx="2507">
                  <c:v>11.299804690000002</c:v>
                </c:pt>
                <c:pt idx="2508">
                  <c:v>11.299804690000002</c:v>
                </c:pt>
                <c:pt idx="2509">
                  <c:v>11.299804690000002</c:v>
                </c:pt>
                <c:pt idx="2510">
                  <c:v>11.299804690000002</c:v>
                </c:pt>
                <c:pt idx="2511">
                  <c:v>11.299804690000002</c:v>
                </c:pt>
                <c:pt idx="2512">
                  <c:v>11.299804690000002</c:v>
                </c:pt>
                <c:pt idx="2513">
                  <c:v>11.299804690000002</c:v>
                </c:pt>
                <c:pt idx="2514">
                  <c:v>11.299804690000002</c:v>
                </c:pt>
                <c:pt idx="2515">
                  <c:v>11.299804690000002</c:v>
                </c:pt>
                <c:pt idx="2516">
                  <c:v>11.299804690000002</c:v>
                </c:pt>
                <c:pt idx="2517">
                  <c:v>11.299804690000002</c:v>
                </c:pt>
                <c:pt idx="2518">
                  <c:v>11.299804690000002</c:v>
                </c:pt>
                <c:pt idx="2519">
                  <c:v>11.299804690000002</c:v>
                </c:pt>
                <c:pt idx="2520">
                  <c:v>11.299804690000002</c:v>
                </c:pt>
                <c:pt idx="2521">
                  <c:v>11.299804690000002</c:v>
                </c:pt>
                <c:pt idx="2522">
                  <c:v>11.299804690000002</c:v>
                </c:pt>
                <c:pt idx="2523">
                  <c:v>11.299804690000002</c:v>
                </c:pt>
                <c:pt idx="2524">
                  <c:v>11.299804690000002</c:v>
                </c:pt>
                <c:pt idx="2525">
                  <c:v>11.299804690000002</c:v>
                </c:pt>
                <c:pt idx="2526">
                  <c:v>11.299804690000002</c:v>
                </c:pt>
                <c:pt idx="2527">
                  <c:v>11.299804690000002</c:v>
                </c:pt>
                <c:pt idx="2528">
                  <c:v>11.299804690000002</c:v>
                </c:pt>
                <c:pt idx="2529">
                  <c:v>11.299804690000002</c:v>
                </c:pt>
                <c:pt idx="2530">
                  <c:v>11.299804690000002</c:v>
                </c:pt>
                <c:pt idx="2531">
                  <c:v>11.299804690000002</c:v>
                </c:pt>
                <c:pt idx="2532">
                  <c:v>11.299804690000002</c:v>
                </c:pt>
                <c:pt idx="2533">
                  <c:v>11.299804690000002</c:v>
                </c:pt>
                <c:pt idx="2534">
                  <c:v>11.299804690000002</c:v>
                </c:pt>
                <c:pt idx="2535">
                  <c:v>11.299804690000002</c:v>
                </c:pt>
                <c:pt idx="2536">
                  <c:v>11.199951169999999</c:v>
                </c:pt>
                <c:pt idx="2537">
                  <c:v>11.299804690000002</c:v>
                </c:pt>
                <c:pt idx="2538">
                  <c:v>11.299804690000002</c:v>
                </c:pt>
                <c:pt idx="2539">
                  <c:v>11.299804690000002</c:v>
                </c:pt>
                <c:pt idx="2540">
                  <c:v>11.199951169999999</c:v>
                </c:pt>
                <c:pt idx="2541">
                  <c:v>11.199951169999999</c:v>
                </c:pt>
                <c:pt idx="2542">
                  <c:v>11.299804690000002</c:v>
                </c:pt>
                <c:pt idx="2543">
                  <c:v>11.199951169999999</c:v>
                </c:pt>
                <c:pt idx="2544">
                  <c:v>11.199951169999999</c:v>
                </c:pt>
                <c:pt idx="2545">
                  <c:v>11.199951169999999</c:v>
                </c:pt>
                <c:pt idx="2546">
                  <c:v>11.199951169999999</c:v>
                </c:pt>
                <c:pt idx="2547">
                  <c:v>11.199951169999999</c:v>
                </c:pt>
                <c:pt idx="2548">
                  <c:v>11.199951169999999</c:v>
                </c:pt>
                <c:pt idx="2549">
                  <c:v>11.199951169999999</c:v>
                </c:pt>
                <c:pt idx="2550">
                  <c:v>11.199951169999999</c:v>
                </c:pt>
                <c:pt idx="2551">
                  <c:v>11.199951169999999</c:v>
                </c:pt>
                <c:pt idx="2552">
                  <c:v>11.199951169999999</c:v>
                </c:pt>
                <c:pt idx="2553">
                  <c:v>11.199951169999999</c:v>
                </c:pt>
                <c:pt idx="2554">
                  <c:v>11.199951169999999</c:v>
                </c:pt>
                <c:pt idx="2555">
                  <c:v>11.199951169999999</c:v>
                </c:pt>
                <c:pt idx="2556">
                  <c:v>11.199951169999999</c:v>
                </c:pt>
                <c:pt idx="2557">
                  <c:v>11.199951169999999</c:v>
                </c:pt>
                <c:pt idx="2558">
                  <c:v>11.199951169999999</c:v>
                </c:pt>
                <c:pt idx="2559">
                  <c:v>11.199951169999999</c:v>
                </c:pt>
                <c:pt idx="2560">
                  <c:v>11.199951169999999</c:v>
                </c:pt>
                <c:pt idx="2561">
                  <c:v>11.199951169999999</c:v>
                </c:pt>
                <c:pt idx="2562">
                  <c:v>11.199951169999999</c:v>
                </c:pt>
                <c:pt idx="2563">
                  <c:v>11.199951169999999</c:v>
                </c:pt>
                <c:pt idx="2564">
                  <c:v>11.199951169999999</c:v>
                </c:pt>
                <c:pt idx="2565">
                  <c:v>11.199951169999999</c:v>
                </c:pt>
                <c:pt idx="2566">
                  <c:v>11.199951169999999</c:v>
                </c:pt>
                <c:pt idx="2567">
                  <c:v>11.199951169999999</c:v>
                </c:pt>
                <c:pt idx="2568">
                  <c:v>11.199951169999999</c:v>
                </c:pt>
                <c:pt idx="2569">
                  <c:v>11.199951169999999</c:v>
                </c:pt>
                <c:pt idx="2570">
                  <c:v>11.199951169999999</c:v>
                </c:pt>
                <c:pt idx="2571">
                  <c:v>11.199951169999999</c:v>
                </c:pt>
                <c:pt idx="2572">
                  <c:v>11.199951169999999</c:v>
                </c:pt>
                <c:pt idx="2573">
                  <c:v>11.199951169999999</c:v>
                </c:pt>
                <c:pt idx="2574">
                  <c:v>11.199951169999999</c:v>
                </c:pt>
                <c:pt idx="2575">
                  <c:v>11.199951169999999</c:v>
                </c:pt>
                <c:pt idx="2576">
                  <c:v>11.199951169999999</c:v>
                </c:pt>
                <c:pt idx="2577">
                  <c:v>11.199951169999999</c:v>
                </c:pt>
                <c:pt idx="2578">
                  <c:v>11.199951169999999</c:v>
                </c:pt>
                <c:pt idx="2579">
                  <c:v>11.199951169999999</c:v>
                </c:pt>
                <c:pt idx="2580">
                  <c:v>11.199951169999999</c:v>
                </c:pt>
                <c:pt idx="2581">
                  <c:v>11.199951169999999</c:v>
                </c:pt>
                <c:pt idx="2582">
                  <c:v>11.199951169999999</c:v>
                </c:pt>
                <c:pt idx="2583">
                  <c:v>11.199951169999999</c:v>
                </c:pt>
                <c:pt idx="2584">
                  <c:v>11.199951169999999</c:v>
                </c:pt>
                <c:pt idx="2585">
                  <c:v>11.199951169999999</c:v>
                </c:pt>
                <c:pt idx="2586">
                  <c:v>11.199951169999999</c:v>
                </c:pt>
                <c:pt idx="2587">
                  <c:v>11.199951169999999</c:v>
                </c:pt>
                <c:pt idx="2588">
                  <c:v>11.199951169999999</c:v>
                </c:pt>
                <c:pt idx="2589">
                  <c:v>11.199951169999999</c:v>
                </c:pt>
                <c:pt idx="2590">
                  <c:v>11.199951169999999</c:v>
                </c:pt>
                <c:pt idx="2591">
                  <c:v>11.199951169999999</c:v>
                </c:pt>
                <c:pt idx="2592">
                  <c:v>11.199951169999999</c:v>
                </c:pt>
                <c:pt idx="2593">
                  <c:v>11.199951169999999</c:v>
                </c:pt>
                <c:pt idx="2594">
                  <c:v>11.199951169999999</c:v>
                </c:pt>
                <c:pt idx="2595">
                  <c:v>11.199951169999999</c:v>
                </c:pt>
                <c:pt idx="2596">
                  <c:v>11.199951169999999</c:v>
                </c:pt>
                <c:pt idx="2597">
                  <c:v>11.199951169999999</c:v>
                </c:pt>
                <c:pt idx="2598">
                  <c:v>11.199951169999999</c:v>
                </c:pt>
                <c:pt idx="2599">
                  <c:v>11.199951169999999</c:v>
                </c:pt>
                <c:pt idx="2600">
                  <c:v>11.199951169999999</c:v>
                </c:pt>
                <c:pt idx="2601">
                  <c:v>11.199951169999999</c:v>
                </c:pt>
                <c:pt idx="2602">
                  <c:v>11.199951169999999</c:v>
                </c:pt>
                <c:pt idx="2603">
                  <c:v>11.199951169999999</c:v>
                </c:pt>
                <c:pt idx="2604">
                  <c:v>11.199951169999999</c:v>
                </c:pt>
                <c:pt idx="2605">
                  <c:v>11.199951169999999</c:v>
                </c:pt>
                <c:pt idx="2606">
                  <c:v>11.199951169999999</c:v>
                </c:pt>
                <c:pt idx="2607">
                  <c:v>11.199951169999999</c:v>
                </c:pt>
                <c:pt idx="2608">
                  <c:v>11.199951169999999</c:v>
                </c:pt>
                <c:pt idx="2609">
                  <c:v>11.199951169999999</c:v>
                </c:pt>
                <c:pt idx="2610">
                  <c:v>11.099853520000003</c:v>
                </c:pt>
                <c:pt idx="2611">
                  <c:v>11.199951169999999</c:v>
                </c:pt>
                <c:pt idx="2612">
                  <c:v>11.199951169999999</c:v>
                </c:pt>
                <c:pt idx="2613">
                  <c:v>11.099853520000003</c:v>
                </c:pt>
                <c:pt idx="2614">
                  <c:v>11.199951169999999</c:v>
                </c:pt>
                <c:pt idx="2615">
                  <c:v>11.199951169999999</c:v>
                </c:pt>
                <c:pt idx="2616">
                  <c:v>11.199951169999999</c:v>
                </c:pt>
                <c:pt idx="2617">
                  <c:v>11.199951169999999</c:v>
                </c:pt>
                <c:pt idx="2618">
                  <c:v>11.199951169999999</c:v>
                </c:pt>
                <c:pt idx="2619">
                  <c:v>11.099853520000003</c:v>
                </c:pt>
                <c:pt idx="2620">
                  <c:v>11.099853520000003</c:v>
                </c:pt>
                <c:pt idx="2621">
                  <c:v>11.099853520000003</c:v>
                </c:pt>
                <c:pt idx="2622">
                  <c:v>11.099853520000003</c:v>
                </c:pt>
                <c:pt idx="2623">
                  <c:v>11.099853520000003</c:v>
                </c:pt>
                <c:pt idx="2624">
                  <c:v>11.099853520000003</c:v>
                </c:pt>
                <c:pt idx="2625">
                  <c:v>11.099853520000003</c:v>
                </c:pt>
                <c:pt idx="2626">
                  <c:v>11.099853520000003</c:v>
                </c:pt>
                <c:pt idx="2627">
                  <c:v>11.099853520000003</c:v>
                </c:pt>
                <c:pt idx="2628">
                  <c:v>11.099853520000003</c:v>
                </c:pt>
                <c:pt idx="2629">
                  <c:v>11.099853520000003</c:v>
                </c:pt>
                <c:pt idx="2630">
                  <c:v>11.099853520000003</c:v>
                </c:pt>
                <c:pt idx="2631">
                  <c:v>11.099853520000003</c:v>
                </c:pt>
                <c:pt idx="2632">
                  <c:v>11.099853520000003</c:v>
                </c:pt>
                <c:pt idx="2633">
                  <c:v>11.099853520000003</c:v>
                </c:pt>
                <c:pt idx="2634">
                  <c:v>11.099853520000003</c:v>
                </c:pt>
                <c:pt idx="2635">
                  <c:v>11.099853520000003</c:v>
                </c:pt>
                <c:pt idx="2636">
                  <c:v>11.099853520000003</c:v>
                </c:pt>
                <c:pt idx="2637">
                  <c:v>11.099853520000003</c:v>
                </c:pt>
                <c:pt idx="2638">
                  <c:v>11.099853520000003</c:v>
                </c:pt>
                <c:pt idx="2639">
                  <c:v>11.099853520000003</c:v>
                </c:pt>
                <c:pt idx="2640">
                  <c:v>11.099853520000003</c:v>
                </c:pt>
                <c:pt idx="2641">
                  <c:v>11.099853520000003</c:v>
                </c:pt>
                <c:pt idx="2642">
                  <c:v>11.099853520000003</c:v>
                </c:pt>
                <c:pt idx="2643">
                  <c:v>11.099853520000003</c:v>
                </c:pt>
                <c:pt idx="2644">
                  <c:v>11.099853520000003</c:v>
                </c:pt>
                <c:pt idx="2645">
                  <c:v>11.099853520000003</c:v>
                </c:pt>
                <c:pt idx="2646">
                  <c:v>11.099853520000003</c:v>
                </c:pt>
                <c:pt idx="2647">
                  <c:v>11.099853520000003</c:v>
                </c:pt>
                <c:pt idx="2648">
                  <c:v>11.099853520000003</c:v>
                </c:pt>
                <c:pt idx="2649">
                  <c:v>11.099853520000003</c:v>
                </c:pt>
                <c:pt idx="2650">
                  <c:v>11.099853520000003</c:v>
                </c:pt>
                <c:pt idx="2651">
                  <c:v>11.099853520000003</c:v>
                </c:pt>
                <c:pt idx="2652">
                  <c:v>11.099853520000003</c:v>
                </c:pt>
                <c:pt idx="2653">
                  <c:v>11.099853520000003</c:v>
                </c:pt>
                <c:pt idx="2654">
                  <c:v>11.099853520000003</c:v>
                </c:pt>
                <c:pt idx="2655">
                  <c:v>11.099853520000003</c:v>
                </c:pt>
                <c:pt idx="2656">
                  <c:v>11.099853520000003</c:v>
                </c:pt>
                <c:pt idx="2657">
                  <c:v>11.099853520000003</c:v>
                </c:pt>
                <c:pt idx="2658">
                  <c:v>11.099853520000003</c:v>
                </c:pt>
                <c:pt idx="2659">
                  <c:v>11.099853520000003</c:v>
                </c:pt>
                <c:pt idx="2660">
                  <c:v>11.099853520000003</c:v>
                </c:pt>
                <c:pt idx="2661">
                  <c:v>11.099853520000003</c:v>
                </c:pt>
                <c:pt idx="2662">
                  <c:v>11.099853520000003</c:v>
                </c:pt>
                <c:pt idx="2663">
                  <c:v>11.099853520000003</c:v>
                </c:pt>
                <c:pt idx="2664">
                  <c:v>11.099853520000003</c:v>
                </c:pt>
                <c:pt idx="2665">
                  <c:v>11.099853520000003</c:v>
                </c:pt>
                <c:pt idx="2666">
                  <c:v>11.099853520000003</c:v>
                </c:pt>
                <c:pt idx="2667">
                  <c:v>11.099853520000003</c:v>
                </c:pt>
                <c:pt idx="2668">
                  <c:v>11.099853520000003</c:v>
                </c:pt>
                <c:pt idx="2669">
                  <c:v>11.099853520000003</c:v>
                </c:pt>
                <c:pt idx="2670">
                  <c:v>11.099853520000003</c:v>
                </c:pt>
                <c:pt idx="2671">
                  <c:v>11.099853520000003</c:v>
                </c:pt>
                <c:pt idx="2672">
                  <c:v>11.099853520000003</c:v>
                </c:pt>
                <c:pt idx="2673">
                  <c:v>11.099853520000003</c:v>
                </c:pt>
                <c:pt idx="2674">
                  <c:v>11.099853520000003</c:v>
                </c:pt>
                <c:pt idx="2675">
                  <c:v>11.099853520000003</c:v>
                </c:pt>
                <c:pt idx="2676">
                  <c:v>11.099853520000003</c:v>
                </c:pt>
                <c:pt idx="2677">
                  <c:v>11.099853520000003</c:v>
                </c:pt>
                <c:pt idx="2678">
                  <c:v>11.099853520000003</c:v>
                </c:pt>
                <c:pt idx="2679">
                  <c:v>11.099853520000003</c:v>
                </c:pt>
                <c:pt idx="2680">
                  <c:v>11.099853520000003</c:v>
                </c:pt>
                <c:pt idx="2681">
                  <c:v>11.099853520000003</c:v>
                </c:pt>
                <c:pt idx="2682">
                  <c:v>11.099853520000003</c:v>
                </c:pt>
                <c:pt idx="2683">
                  <c:v>11</c:v>
                </c:pt>
                <c:pt idx="2684">
                  <c:v>11.099853520000003</c:v>
                </c:pt>
                <c:pt idx="2685">
                  <c:v>11</c:v>
                </c:pt>
                <c:pt idx="2686">
                  <c:v>11.099853520000003</c:v>
                </c:pt>
                <c:pt idx="2687">
                  <c:v>11.099853520000003</c:v>
                </c:pt>
                <c:pt idx="2688">
                  <c:v>11.099853520000003</c:v>
                </c:pt>
                <c:pt idx="2689">
                  <c:v>11</c:v>
                </c:pt>
                <c:pt idx="2690">
                  <c:v>11</c:v>
                </c:pt>
                <c:pt idx="2691">
                  <c:v>11</c:v>
                </c:pt>
                <c:pt idx="2692">
                  <c:v>11.099853520000003</c:v>
                </c:pt>
                <c:pt idx="2693">
                  <c:v>11</c:v>
                </c:pt>
                <c:pt idx="2694">
                  <c:v>11.099853520000003</c:v>
                </c:pt>
                <c:pt idx="2695">
                  <c:v>11</c:v>
                </c:pt>
                <c:pt idx="2696">
                  <c:v>11</c:v>
                </c:pt>
                <c:pt idx="2697">
                  <c:v>11</c:v>
                </c:pt>
                <c:pt idx="2698">
                  <c:v>11</c:v>
                </c:pt>
                <c:pt idx="2699">
                  <c:v>11</c:v>
                </c:pt>
                <c:pt idx="2700">
                  <c:v>11</c:v>
                </c:pt>
                <c:pt idx="2701">
                  <c:v>11</c:v>
                </c:pt>
                <c:pt idx="2702">
                  <c:v>11</c:v>
                </c:pt>
                <c:pt idx="2703">
                  <c:v>11</c:v>
                </c:pt>
                <c:pt idx="2704">
                  <c:v>11</c:v>
                </c:pt>
                <c:pt idx="2705">
                  <c:v>11</c:v>
                </c:pt>
                <c:pt idx="2706">
                  <c:v>11</c:v>
                </c:pt>
                <c:pt idx="2707">
                  <c:v>11</c:v>
                </c:pt>
                <c:pt idx="2708">
                  <c:v>11</c:v>
                </c:pt>
                <c:pt idx="2709">
                  <c:v>11</c:v>
                </c:pt>
                <c:pt idx="2710">
                  <c:v>11</c:v>
                </c:pt>
                <c:pt idx="2711">
                  <c:v>11</c:v>
                </c:pt>
                <c:pt idx="2712">
                  <c:v>11</c:v>
                </c:pt>
                <c:pt idx="2713">
                  <c:v>11</c:v>
                </c:pt>
                <c:pt idx="2714">
                  <c:v>11</c:v>
                </c:pt>
                <c:pt idx="2715">
                  <c:v>11</c:v>
                </c:pt>
                <c:pt idx="2716">
                  <c:v>11</c:v>
                </c:pt>
                <c:pt idx="2717">
                  <c:v>11</c:v>
                </c:pt>
                <c:pt idx="2718">
                  <c:v>11</c:v>
                </c:pt>
                <c:pt idx="2719">
                  <c:v>11</c:v>
                </c:pt>
                <c:pt idx="2720">
                  <c:v>11</c:v>
                </c:pt>
                <c:pt idx="2721">
                  <c:v>11</c:v>
                </c:pt>
                <c:pt idx="2722">
                  <c:v>11</c:v>
                </c:pt>
                <c:pt idx="2723">
                  <c:v>11</c:v>
                </c:pt>
                <c:pt idx="2724">
                  <c:v>11</c:v>
                </c:pt>
                <c:pt idx="2725">
                  <c:v>11</c:v>
                </c:pt>
                <c:pt idx="2726">
                  <c:v>11</c:v>
                </c:pt>
                <c:pt idx="2727">
                  <c:v>11</c:v>
                </c:pt>
                <c:pt idx="2728">
                  <c:v>11</c:v>
                </c:pt>
                <c:pt idx="2729">
                  <c:v>11</c:v>
                </c:pt>
                <c:pt idx="2730">
                  <c:v>11</c:v>
                </c:pt>
                <c:pt idx="2731">
                  <c:v>11</c:v>
                </c:pt>
                <c:pt idx="2732">
                  <c:v>11</c:v>
                </c:pt>
                <c:pt idx="2733">
                  <c:v>11</c:v>
                </c:pt>
                <c:pt idx="2734">
                  <c:v>11</c:v>
                </c:pt>
                <c:pt idx="2735">
                  <c:v>11</c:v>
                </c:pt>
                <c:pt idx="2736">
                  <c:v>11</c:v>
                </c:pt>
                <c:pt idx="2737">
                  <c:v>11</c:v>
                </c:pt>
                <c:pt idx="2738">
                  <c:v>11</c:v>
                </c:pt>
                <c:pt idx="2739">
                  <c:v>11</c:v>
                </c:pt>
                <c:pt idx="2740">
                  <c:v>11</c:v>
                </c:pt>
                <c:pt idx="2741">
                  <c:v>11</c:v>
                </c:pt>
                <c:pt idx="2742">
                  <c:v>11</c:v>
                </c:pt>
                <c:pt idx="2743">
                  <c:v>11</c:v>
                </c:pt>
                <c:pt idx="2744">
                  <c:v>11</c:v>
                </c:pt>
                <c:pt idx="2745">
                  <c:v>11</c:v>
                </c:pt>
                <c:pt idx="2746">
                  <c:v>11</c:v>
                </c:pt>
                <c:pt idx="2747">
                  <c:v>11</c:v>
                </c:pt>
                <c:pt idx="2748">
                  <c:v>11</c:v>
                </c:pt>
                <c:pt idx="2749">
                  <c:v>10.899902339999997</c:v>
                </c:pt>
                <c:pt idx="2750">
                  <c:v>11</c:v>
                </c:pt>
                <c:pt idx="2751">
                  <c:v>11</c:v>
                </c:pt>
                <c:pt idx="2752">
                  <c:v>11</c:v>
                </c:pt>
                <c:pt idx="2753">
                  <c:v>11</c:v>
                </c:pt>
                <c:pt idx="2754">
                  <c:v>10.899902339999997</c:v>
                </c:pt>
                <c:pt idx="2755">
                  <c:v>11</c:v>
                </c:pt>
                <c:pt idx="2756">
                  <c:v>10.899902339999997</c:v>
                </c:pt>
                <c:pt idx="2757">
                  <c:v>10.899902339999997</c:v>
                </c:pt>
                <c:pt idx="2758">
                  <c:v>11</c:v>
                </c:pt>
                <c:pt idx="2759">
                  <c:v>10.899902339999997</c:v>
                </c:pt>
                <c:pt idx="2760">
                  <c:v>10.899902339999997</c:v>
                </c:pt>
                <c:pt idx="2761">
                  <c:v>10.899902339999997</c:v>
                </c:pt>
                <c:pt idx="2762">
                  <c:v>10.899902339999997</c:v>
                </c:pt>
                <c:pt idx="2763">
                  <c:v>10.899902339999997</c:v>
                </c:pt>
                <c:pt idx="2764">
                  <c:v>11</c:v>
                </c:pt>
                <c:pt idx="2765">
                  <c:v>10.899902339999997</c:v>
                </c:pt>
                <c:pt idx="2766">
                  <c:v>10.899902339999997</c:v>
                </c:pt>
                <c:pt idx="2767">
                  <c:v>10.899902339999997</c:v>
                </c:pt>
                <c:pt idx="2768">
                  <c:v>10.899902339999997</c:v>
                </c:pt>
                <c:pt idx="2769">
                  <c:v>10.899902339999997</c:v>
                </c:pt>
                <c:pt idx="2770">
                  <c:v>10.899902339999997</c:v>
                </c:pt>
                <c:pt idx="2771">
                  <c:v>10.899902339999997</c:v>
                </c:pt>
                <c:pt idx="2772">
                  <c:v>10.899902339999997</c:v>
                </c:pt>
                <c:pt idx="2773">
                  <c:v>10.899902339999997</c:v>
                </c:pt>
                <c:pt idx="2774">
                  <c:v>11</c:v>
                </c:pt>
                <c:pt idx="2775">
                  <c:v>10.899902339999997</c:v>
                </c:pt>
                <c:pt idx="2776">
                  <c:v>10.899902339999997</c:v>
                </c:pt>
                <c:pt idx="2777">
                  <c:v>10.899902339999997</c:v>
                </c:pt>
                <c:pt idx="2778">
                  <c:v>10.899902339999997</c:v>
                </c:pt>
                <c:pt idx="2779">
                  <c:v>10.899902339999997</c:v>
                </c:pt>
                <c:pt idx="2780">
                  <c:v>10.899902339999997</c:v>
                </c:pt>
                <c:pt idx="2781">
                  <c:v>10.899902339999997</c:v>
                </c:pt>
                <c:pt idx="2782">
                  <c:v>10.899902339999997</c:v>
                </c:pt>
                <c:pt idx="2783">
                  <c:v>10.899902339999997</c:v>
                </c:pt>
                <c:pt idx="2784">
                  <c:v>10.899902339999997</c:v>
                </c:pt>
                <c:pt idx="2785">
                  <c:v>10.899902339999997</c:v>
                </c:pt>
                <c:pt idx="2786">
                  <c:v>10.899902339999997</c:v>
                </c:pt>
                <c:pt idx="2787">
                  <c:v>10.899902339999997</c:v>
                </c:pt>
                <c:pt idx="2788">
                  <c:v>10.899902339999997</c:v>
                </c:pt>
                <c:pt idx="2789">
                  <c:v>10.899902339999997</c:v>
                </c:pt>
                <c:pt idx="2790">
                  <c:v>10.899902339999997</c:v>
                </c:pt>
                <c:pt idx="2791">
                  <c:v>10.899902339999997</c:v>
                </c:pt>
                <c:pt idx="2792">
                  <c:v>10.899902339999997</c:v>
                </c:pt>
                <c:pt idx="2793">
                  <c:v>10.899902339999997</c:v>
                </c:pt>
                <c:pt idx="2794">
                  <c:v>10.899902339999997</c:v>
                </c:pt>
                <c:pt idx="2795">
                  <c:v>10.899902339999997</c:v>
                </c:pt>
                <c:pt idx="2796">
                  <c:v>10.899902339999997</c:v>
                </c:pt>
                <c:pt idx="2797">
                  <c:v>10.899902339999997</c:v>
                </c:pt>
                <c:pt idx="2798">
                  <c:v>10.899902339999997</c:v>
                </c:pt>
                <c:pt idx="2799">
                  <c:v>10.899902339999997</c:v>
                </c:pt>
                <c:pt idx="2800">
                  <c:v>10.899902339999997</c:v>
                </c:pt>
                <c:pt idx="2801">
                  <c:v>10.899902339999997</c:v>
                </c:pt>
                <c:pt idx="2802">
                  <c:v>10.899902339999997</c:v>
                </c:pt>
                <c:pt idx="2803">
                  <c:v>10.899902339999997</c:v>
                </c:pt>
                <c:pt idx="2804">
                  <c:v>10.899902339999997</c:v>
                </c:pt>
                <c:pt idx="2805">
                  <c:v>10.899902339999997</c:v>
                </c:pt>
                <c:pt idx="2806">
                  <c:v>10.899902339999997</c:v>
                </c:pt>
                <c:pt idx="2807">
                  <c:v>10.899902339999997</c:v>
                </c:pt>
                <c:pt idx="2808">
                  <c:v>10.899902339999997</c:v>
                </c:pt>
                <c:pt idx="2809">
                  <c:v>10.899902339999997</c:v>
                </c:pt>
                <c:pt idx="2810">
                  <c:v>10.899902339999997</c:v>
                </c:pt>
                <c:pt idx="2811">
                  <c:v>10.899902339999997</c:v>
                </c:pt>
                <c:pt idx="2812">
                  <c:v>10.899902339999997</c:v>
                </c:pt>
                <c:pt idx="2813">
                  <c:v>10.899902339999997</c:v>
                </c:pt>
                <c:pt idx="2814">
                  <c:v>10.899902339999997</c:v>
                </c:pt>
                <c:pt idx="2815">
                  <c:v>10.899902339999997</c:v>
                </c:pt>
                <c:pt idx="2816">
                  <c:v>10.899902339999997</c:v>
                </c:pt>
                <c:pt idx="2817">
                  <c:v>10.899902339999997</c:v>
                </c:pt>
                <c:pt idx="2818">
                  <c:v>10.899902339999997</c:v>
                </c:pt>
                <c:pt idx="2819">
                  <c:v>10.899902339999997</c:v>
                </c:pt>
                <c:pt idx="2820">
                  <c:v>10.899902339999997</c:v>
                </c:pt>
                <c:pt idx="2821">
                  <c:v>10.800048830000001</c:v>
                </c:pt>
                <c:pt idx="2822">
                  <c:v>10.899902339999997</c:v>
                </c:pt>
                <c:pt idx="2823">
                  <c:v>10.899902339999997</c:v>
                </c:pt>
                <c:pt idx="2824">
                  <c:v>10.899902339999997</c:v>
                </c:pt>
                <c:pt idx="2825">
                  <c:v>10.899902339999997</c:v>
                </c:pt>
                <c:pt idx="2826">
                  <c:v>10.899902339999997</c:v>
                </c:pt>
                <c:pt idx="2827">
                  <c:v>10.800048830000001</c:v>
                </c:pt>
                <c:pt idx="2828">
                  <c:v>10.899902339999997</c:v>
                </c:pt>
                <c:pt idx="2829">
                  <c:v>10.899902339999997</c:v>
                </c:pt>
                <c:pt idx="2830">
                  <c:v>10.800048830000001</c:v>
                </c:pt>
                <c:pt idx="2831">
                  <c:v>10.899902339999997</c:v>
                </c:pt>
                <c:pt idx="2832">
                  <c:v>10.800048830000001</c:v>
                </c:pt>
                <c:pt idx="2833">
                  <c:v>10.800048830000001</c:v>
                </c:pt>
                <c:pt idx="2834">
                  <c:v>10.800048830000001</c:v>
                </c:pt>
                <c:pt idx="2835">
                  <c:v>10.800048830000001</c:v>
                </c:pt>
                <c:pt idx="2836">
                  <c:v>10.800048830000001</c:v>
                </c:pt>
                <c:pt idx="2837">
                  <c:v>10.800048830000001</c:v>
                </c:pt>
                <c:pt idx="2838">
                  <c:v>10.800048830000001</c:v>
                </c:pt>
                <c:pt idx="2839">
                  <c:v>10.800048830000001</c:v>
                </c:pt>
                <c:pt idx="2840">
                  <c:v>10.800048830000001</c:v>
                </c:pt>
                <c:pt idx="2841">
                  <c:v>10.800048830000001</c:v>
                </c:pt>
                <c:pt idx="2842">
                  <c:v>10.800048830000001</c:v>
                </c:pt>
                <c:pt idx="2843">
                  <c:v>10.800048830000001</c:v>
                </c:pt>
                <c:pt idx="2844">
                  <c:v>10.800048830000001</c:v>
                </c:pt>
                <c:pt idx="2845">
                  <c:v>10.800048830000001</c:v>
                </c:pt>
                <c:pt idx="2846">
                  <c:v>10.800048830000001</c:v>
                </c:pt>
                <c:pt idx="2847">
                  <c:v>10.800048830000001</c:v>
                </c:pt>
                <c:pt idx="2848">
                  <c:v>10.800048830000001</c:v>
                </c:pt>
                <c:pt idx="2849">
                  <c:v>10.800048830000001</c:v>
                </c:pt>
                <c:pt idx="2850">
                  <c:v>10.800048830000001</c:v>
                </c:pt>
                <c:pt idx="2851">
                  <c:v>10.800048830000001</c:v>
                </c:pt>
                <c:pt idx="2852">
                  <c:v>10.800048830000001</c:v>
                </c:pt>
                <c:pt idx="2853">
                  <c:v>10.800048830000001</c:v>
                </c:pt>
                <c:pt idx="2854">
                  <c:v>10.800048830000001</c:v>
                </c:pt>
                <c:pt idx="2855">
                  <c:v>10.800048830000001</c:v>
                </c:pt>
                <c:pt idx="2856">
                  <c:v>10.800048830000001</c:v>
                </c:pt>
                <c:pt idx="2857">
                  <c:v>10.800048830000001</c:v>
                </c:pt>
                <c:pt idx="2858">
                  <c:v>10.800048830000001</c:v>
                </c:pt>
                <c:pt idx="2859">
                  <c:v>10.800048830000001</c:v>
                </c:pt>
                <c:pt idx="2860">
                  <c:v>10.800048830000001</c:v>
                </c:pt>
                <c:pt idx="2861">
                  <c:v>10.800048830000001</c:v>
                </c:pt>
                <c:pt idx="2862">
                  <c:v>10.800048830000001</c:v>
                </c:pt>
                <c:pt idx="2863">
                  <c:v>10.800048830000001</c:v>
                </c:pt>
                <c:pt idx="2864">
                  <c:v>10.800048830000001</c:v>
                </c:pt>
                <c:pt idx="2865">
                  <c:v>10.800048830000001</c:v>
                </c:pt>
                <c:pt idx="2866">
                  <c:v>10.800048830000001</c:v>
                </c:pt>
                <c:pt idx="2867">
                  <c:v>10.800048830000001</c:v>
                </c:pt>
                <c:pt idx="2868">
                  <c:v>10.800048830000001</c:v>
                </c:pt>
                <c:pt idx="2869">
                  <c:v>10.800048830000001</c:v>
                </c:pt>
                <c:pt idx="2870">
                  <c:v>10.800048830000001</c:v>
                </c:pt>
                <c:pt idx="2871">
                  <c:v>10.800048830000001</c:v>
                </c:pt>
                <c:pt idx="2872">
                  <c:v>10.800048830000001</c:v>
                </c:pt>
                <c:pt idx="2873">
                  <c:v>10.800048830000001</c:v>
                </c:pt>
                <c:pt idx="2874">
                  <c:v>10.800048830000001</c:v>
                </c:pt>
                <c:pt idx="2875">
                  <c:v>10.800048830000001</c:v>
                </c:pt>
                <c:pt idx="2876">
                  <c:v>10.800048830000001</c:v>
                </c:pt>
                <c:pt idx="2877">
                  <c:v>10.800048830000001</c:v>
                </c:pt>
                <c:pt idx="2878">
                  <c:v>10.800048830000001</c:v>
                </c:pt>
                <c:pt idx="2879">
                  <c:v>10.800048830000001</c:v>
                </c:pt>
                <c:pt idx="2880">
                  <c:v>10.800048830000001</c:v>
                </c:pt>
                <c:pt idx="2881">
                  <c:v>10.800048830000001</c:v>
                </c:pt>
                <c:pt idx="2882">
                  <c:v>10.800048830000001</c:v>
                </c:pt>
                <c:pt idx="2883">
                  <c:v>10.800048830000001</c:v>
                </c:pt>
                <c:pt idx="2884">
                  <c:v>10.800048830000001</c:v>
                </c:pt>
                <c:pt idx="2885">
                  <c:v>10.800048830000001</c:v>
                </c:pt>
                <c:pt idx="2886">
                  <c:v>10.800048830000001</c:v>
                </c:pt>
                <c:pt idx="2887">
                  <c:v>10.800048830000001</c:v>
                </c:pt>
                <c:pt idx="2888">
                  <c:v>10.800048830000001</c:v>
                </c:pt>
                <c:pt idx="2889">
                  <c:v>10.800048830000001</c:v>
                </c:pt>
                <c:pt idx="2890">
                  <c:v>10.800048830000001</c:v>
                </c:pt>
                <c:pt idx="2891">
                  <c:v>10.800048830000001</c:v>
                </c:pt>
                <c:pt idx="2892">
                  <c:v>10.800048830000001</c:v>
                </c:pt>
                <c:pt idx="2893">
                  <c:v>10.800048830000001</c:v>
                </c:pt>
                <c:pt idx="2894">
                  <c:v>10.800048830000001</c:v>
                </c:pt>
                <c:pt idx="2895">
                  <c:v>10.800048830000001</c:v>
                </c:pt>
                <c:pt idx="2896">
                  <c:v>10.800048830000001</c:v>
                </c:pt>
                <c:pt idx="2897">
                  <c:v>10.800048830000001</c:v>
                </c:pt>
                <c:pt idx="2898">
                  <c:v>10.699951169999999</c:v>
                </c:pt>
                <c:pt idx="2899">
                  <c:v>10.800048830000001</c:v>
                </c:pt>
                <c:pt idx="2900">
                  <c:v>10.699951169999999</c:v>
                </c:pt>
                <c:pt idx="2901">
                  <c:v>10.699951169999999</c:v>
                </c:pt>
                <c:pt idx="2902">
                  <c:v>10.699951169999999</c:v>
                </c:pt>
                <c:pt idx="2903">
                  <c:v>10.699951169999999</c:v>
                </c:pt>
                <c:pt idx="2904">
                  <c:v>10.800048830000001</c:v>
                </c:pt>
                <c:pt idx="2905">
                  <c:v>10.699951169999999</c:v>
                </c:pt>
                <c:pt idx="2906">
                  <c:v>10.800048830000001</c:v>
                </c:pt>
                <c:pt idx="2907">
                  <c:v>10.699951169999999</c:v>
                </c:pt>
                <c:pt idx="2908">
                  <c:v>10.699951169999999</c:v>
                </c:pt>
                <c:pt idx="2909">
                  <c:v>10.800048830000001</c:v>
                </c:pt>
                <c:pt idx="2910">
                  <c:v>10.699951169999999</c:v>
                </c:pt>
                <c:pt idx="2911">
                  <c:v>10.699951169999999</c:v>
                </c:pt>
                <c:pt idx="2912">
                  <c:v>10.699951169999999</c:v>
                </c:pt>
                <c:pt idx="2913">
                  <c:v>10.800048830000001</c:v>
                </c:pt>
                <c:pt idx="2914">
                  <c:v>10.699951169999999</c:v>
                </c:pt>
                <c:pt idx="2915">
                  <c:v>10.699951169999999</c:v>
                </c:pt>
                <c:pt idx="2916">
                  <c:v>10.699951169999999</c:v>
                </c:pt>
                <c:pt idx="2917">
                  <c:v>10.699951169999999</c:v>
                </c:pt>
                <c:pt idx="2918">
                  <c:v>10.699951169999999</c:v>
                </c:pt>
                <c:pt idx="2919">
                  <c:v>10.699951169999999</c:v>
                </c:pt>
                <c:pt idx="2920">
                  <c:v>10.699951169999999</c:v>
                </c:pt>
                <c:pt idx="2921">
                  <c:v>10.699951169999999</c:v>
                </c:pt>
                <c:pt idx="2922">
                  <c:v>10.699951169999999</c:v>
                </c:pt>
                <c:pt idx="2923">
                  <c:v>10.699951169999999</c:v>
                </c:pt>
                <c:pt idx="2924">
                  <c:v>10.699951169999999</c:v>
                </c:pt>
                <c:pt idx="2925">
                  <c:v>10.699951169999999</c:v>
                </c:pt>
                <c:pt idx="2926">
                  <c:v>10.699951169999999</c:v>
                </c:pt>
                <c:pt idx="2927">
                  <c:v>10.699951169999999</c:v>
                </c:pt>
                <c:pt idx="2928">
                  <c:v>10.699951169999999</c:v>
                </c:pt>
                <c:pt idx="2929">
                  <c:v>10.699951169999999</c:v>
                </c:pt>
                <c:pt idx="2930">
                  <c:v>10.699951169999999</c:v>
                </c:pt>
                <c:pt idx="2931">
                  <c:v>10.699951169999999</c:v>
                </c:pt>
                <c:pt idx="2932">
                  <c:v>10.699951169999999</c:v>
                </c:pt>
                <c:pt idx="2933">
                  <c:v>10.699951169999999</c:v>
                </c:pt>
                <c:pt idx="2934">
                  <c:v>10.699951169999999</c:v>
                </c:pt>
                <c:pt idx="2935">
                  <c:v>10.699951169999999</c:v>
                </c:pt>
                <c:pt idx="2936">
                  <c:v>10.699951169999999</c:v>
                </c:pt>
                <c:pt idx="2937">
                  <c:v>10.699951169999999</c:v>
                </c:pt>
                <c:pt idx="2938">
                  <c:v>10.699951169999999</c:v>
                </c:pt>
                <c:pt idx="2939">
                  <c:v>10.699951169999999</c:v>
                </c:pt>
                <c:pt idx="2940">
                  <c:v>10.699951169999999</c:v>
                </c:pt>
                <c:pt idx="2941">
                  <c:v>10.699951169999999</c:v>
                </c:pt>
                <c:pt idx="2942">
                  <c:v>10.699951169999999</c:v>
                </c:pt>
                <c:pt idx="2943">
                  <c:v>10.699951169999999</c:v>
                </c:pt>
                <c:pt idx="2944">
                  <c:v>10.699951169999999</c:v>
                </c:pt>
                <c:pt idx="2945">
                  <c:v>10.699951169999999</c:v>
                </c:pt>
                <c:pt idx="2946">
                  <c:v>10.699951169999999</c:v>
                </c:pt>
                <c:pt idx="2947">
                  <c:v>10.699951169999999</c:v>
                </c:pt>
                <c:pt idx="2948">
                  <c:v>10.699951169999999</c:v>
                </c:pt>
                <c:pt idx="2949">
                  <c:v>10.699951169999999</c:v>
                </c:pt>
                <c:pt idx="2950">
                  <c:v>10.699951169999999</c:v>
                </c:pt>
                <c:pt idx="2951">
                  <c:v>10.699951169999999</c:v>
                </c:pt>
                <c:pt idx="2952">
                  <c:v>10.699951169999999</c:v>
                </c:pt>
                <c:pt idx="2953">
                  <c:v>10.699951169999999</c:v>
                </c:pt>
                <c:pt idx="2954">
                  <c:v>10.699951169999999</c:v>
                </c:pt>
                <c:pt idx="2955">
                  <c:v>10.699951169999999</c:v>
                </c:pt>
                <c:pt idx="2956">
                  <c:v>10.699951169999999</c:v>
                </c:pt>
                <c:pt idx="2957">
                  <c:v>10.699951169999999</c:v>
                </c:pt>
                <c:pt idx="2958">
                  <c:v>10.699951169999999</c:v>
                </c:pt>
                <c:pt idx="2959">
                  <c:v>10.699951169999999</c:v>
                </c:pt>
                <c:pt idx="2960">
                  <c:v>10.699951169999999</c:v>
                </c:pt>
                <c:pt idx="2961">
                  <c:v>10.699951169999999</c:v>
                </c:pt>
                <c:pt idx="2962">
                  <c:v>10.699951169999999</c:v>
                </c:pt>
                <c:pt idx="2963">
                  <c:v>10.699951169999999</c:v>
                </c:pt>
                <c:pt idx="2964">
                  <c:v>10.699951169999999</c:v>
                </c:pt>
                <c:pt idx="2965">
                  <c:v>10.699951169999999</c:v>
                </c:pt>
                <c:pt idx="2966">
                  <c:v>10.599853520000003</c:v>
                </c:pt>
                <c:pt idx="2967">
                  <c:v>10.699951169999999</c:v>
                </c:pt>
                <c:pt idx="2968">
                  <c:v>10.699951169999999</c:v>
                </c:pt>
                <c:pt idx="2969">
                  <c:v>10.699951169999999</c:v>
                </c:pt>
                <c:pt idx="2970">
                  <c:v>10.699951169999999</c:v>
                </c:pt>
                <c:pt idx="2971">
                  <c:v>10.699951169999999</c:v>
                </c:pt>
                <c:pt idx="2972">
                  <c:v>10.699951169999999</c:v>
                </c:pt>
                <c:pt idx="2973">
                  <c:v>10.699951169999999</c:v>
                </c:pt>
                <c:pt idx="2974">
                  <c:v>10.599853520000003</c:v>
                </c:pt>
                <c:pt idx="2975">
                  <c:v>10.699951169999999</c:v>
                </c:pt>
                <c:pt idx="2976">
                  <c:v>10.699951169999999</c:v>
                </c:pt>
                <c:pt idx="2977">
                  <c:v>10.599853520000003</c:v>
                </c:pt>
                <c:pt idx="2978">
                  <c:v>10.699951169999999</c:v>
                </c:pt>
                <c:pt idx="2979">
                  <c:v>10.599853520000003</c:v>
                </c:pt>
                <c:pt idx="2980">
                  <c:v>10.599853520000003</c:v>
                </c:pt>
                <c:pt idx="2981">
                  <c:v>10.599853520000003</c:v>
                </c:pt>
                <c:pt idx="2982">
                  <c:v>10.599853520000003</c:v>
                </c:pt>
                <c:pt idx="2983">
                  <c:v>10.599853520000003</c:v>
                </c:pt>
                <c:pt idx="2984">
                  <c:v>10.599853520000003</c:v>
                </c:pt>
                <c:pt idx="2985">
                  <c:v>10.699951169999999</c:v>
                </c:pt>
                <c:pt idx="2986">
                  <c:v>10.599853520000003</c:v>
                </c:pt>
                <c:pt idx="2987">
                  <c:v>10.599853520000003</c:v>
                </c:pt>
                <c:pt idx="2988">
                  <c:v>10.599853520000003</c:v>
                </c:pt>
                <c:pt idx="2989">
                  <c:v>10.599853520000003</c:v>
                </c:pt>
                <c:pt idx="2990">
                  <c:v>10.599853520000003</c:v>
                </c:pt>
                <c:pt idx="2991">
                  <c:v>10.599853520000003</c:v>
                </c:pt>
                <c:pt idx="2992">
                  <c:v>10.599853520000003</c:v>
                </c:pt>
                <c:pt idx="2993">
                  <c:v>10.599853520000003</c:v>
                </c:pt>
                <c:pt idx="2994">
                  <c:v>10.599853520000003</c:v>
                </c:pt>
                <c:pt idx="2995">
                  <c:v>10.599853520000003</c:v>
                </c:pt>
                <c:pt idx="2996">
                  <c:v>10.599853520000003</c:v>
                </c:pt>
                <c:pt idx="2997">
                  <c:v>10.599853520000003</c:v>
                </c:pt>
                <c:pt idx="2998">
                  <c:v>10.599853520000003</c:v>
                </c:pt>
                <c:pt idx="2999">
                  <c:v>10.599853520000003</c:v>
                </c:pt>
                <c:pt idx="3000">
                  <c:v>10.599853520000003</c:v>
                </c:pt>
                <c:pt idx="3001">
                  <c:v>10.599853520000003</c:v>
                </c:pt>
                <c:pt idx="3002">
                  <c:v>10.599853520000003</c:v>
                </c:pt>
                <c:pt idx="3003">
                  <c:v>10.599853520000003</c:v>
                </c:pt>
                <c:pt idx="3004">
                  <c:v>10.599853520000003</c:v>
                </c:pt>
                <c:pt idx="3005">
                  <c:v>10.599853520000003</c:v>
                </c:pt>
                <c:pt idx="3006">
                  <c:v>10.599853520000003</c:v>
                </c:pt>
                <c:pt idx="3007">
                  <c:v>10.599853520000003</c:v>
                </c:pt>
                <c:pt idx="3008">
                  <c:v>10.599853520000003</c:v>
                </c:pt>
                <c:pt idx="3009">
                  <c:v>10.599853520000003</c:v>
                </c:pt>
                <c:pt idx="3010">
                  <c:v>10.599853520000003</c:v>
                </c:pt>
                <c:pt idx="3011">
                  <c:v>10.599853520000003</c:v>
                </c:pt>
                <c:pt idx="3012">
                  <c:v>10.599853520000003</c:v>
                </c:pt>
                <c:pt idx="3013">
                  <c:v>10.599853520000003</c:v>
                </c:pt>
                <c:pt idx="3014">
                  <c:v>10.599853520000003</c:v>
                </c:pt>
                <c:pt idx="3015">
                  <c:v>10.599853520000003</c:v>
                </c:pt>
                <c:pt idx="3016">
                  <c:v>10.599853520000003</c:v>
                </c:pt>
                <c:pt idx="3017">
                  <c:v>10.599853520000003</c:v>
                </c:pt>
                <c:pt idx="3018">
                  <c:v>10.599853520000003</c:v>
                </c:pt>
                <c:pt idx="3019">
                  <c:v>10.599853520000003</c:v>
                </c:pt>
                <c:pt idx="3020">
                  <c:v>10.599853520000003</c:v>
                </c:pt>
                <c:pt idx="3021">
                  <c:v>10.599853520000003</c:v>
                </c:pt>
                <c:pt idx="3022">
                  <c:v>10.599853520000003</c:v>
                </c:pt>
                <c:pt idx="3023">
                  <c:v>10.599853520000003</c:v>
                </c:pt>
                <c:pt idx="3024">
                  <c:v>10.599853520000003</c:v>
                </c:pt>
                <c:pt idx="3025">
                  <c:v>10.599853520000003</c:v>
                </c:pt>
                <c:pt idx="3026">
                  <c:v>10.599853520000003</c:v>
                </c:pt>
                <c:pt idx="3027">
                  <c:v>10.599853520000003</c:v>
                </c:pt>
                <c:pt idx="3028">
                  <c:v>10.599853520000003</c:v>
                </c:pt>
                <c:pt idx="3029">
                  <c:v>10.599853520000003</c:v>
                </c:pt>
                <c:pt idx="3030">
                  <c:v>10.599853520000003</c:v>
                </c:pt>
                <c:pt idx="3031">
                  <c:v>10.599853520000003</c:v>
                </c:pt>
                <c:pt idx="3032">
                  <c:v>10.599853520000003</c:v>
                </c:pt>
                <c:pt idx="3033">
                  <c:v>10.599853520000003</c:v>
                </c:pt>
                <c:pt idx="3034">
                  <c:v>10.599853520000003</c:v>
                </c:pt>
                <c:pt idx="3035">
                  <c:v>10.599853520000003</c:v>
                </c:pt>
                <c:pt idx="3036">
                  <c:v>10.599853520000003</c:v>
                </c:pt>
                <c:pt idx="3037">
                  <c:v>10.599853520000003</c:v>
                </c:pt>
                <c:pt idx="3038">
                  <c:v>10.599853520000003</c:v>
                </c:pt>
                <c:pt idx="3039">
                  <c:v>10.599853520000003</c:v>
                </c:pt>
                <c:pt idx="3040">
                  <c:v>10.599853520000003</c:v>
                </c:pt>
                <c:pt idx="3041">
                  <c:v>10.599853520000003</c:v>
                </c:pt>
                <c:pt idx="3042">
                  <c:v>10.599853520000003</c:v>
                </c:pt>
                <c:pt idx="3043">
                  <c:v>10.599853520000003</c:v>
                </c:pt>
                <c:pt idx="3044">
                  <c:v>10.5</c:v>
                </c:pt>
                <c:pt idx="3045">
                  <c:v>10.5</c:v>
                </c:pt>
                <c:pt idx="3046">
                  <c:v>10.5</c:v>
                </c:pt>
                <c:pt idx="3047">
                  <c:v>10.599853520000003</c:v>
                </c:pt>
                <c:pt idx="3048">
                  <c:v>10.599853520000003</c:v>
                </c:pt>
                <c:pt idx="3049">
                  <c:v>10.5</c:v>
                </c:pt>
                <c:pt idx="3050">
                  <c:v>10.599853520000003</c:v>
                </c:pt>
                <c:pt idx="3051">
                  <c:v>10.599853520000003</c:v>
                </c:pt>
                <c:pt idx="3052">
                  <c:v>10.5</c:v>
                </c:pt>
                <c:pt idx="3053">
                  <c:v>10.5</c:v>
                </c:pt>
                <c:pt idx="3054">
                  <c:v>10.5</c:v>
                </c:pt>
                <c:pt idx="3055">
                  <c:v>10.599853520000003</c:v>
                </c:pt>
                <c:pt idx="3056">
                  <c:v>10.5</c:v>
                </c:pt>
                <c:pt idx="3057">
                  <c:v>10.5</c:v>
                </c:pt>
                <c:pt idx="3058">
                  <c:v>10.5</c:v>
                </c:pt>
                <c:pt idx="3059">
                  <c:v>10.5</c:v>
                </c:pt>
                <c:pt idx="3060">
                  <c:v>10.5</c:v>
                </c:pt>
                <c:pt idx="3061">
                  <c:v>10.5</c:v>
                </c:pt>
                <c:pt idx="3062">
                  <c:v>10.5</c:v>
                </c:pt>
                <c:pt idx="3063">
                  <c:v>10.5</c:v>
                </c:pt>
                <c:pt idx="3064">
                  <c:v>10.5</c:v>
                </c:pt>
                <c:pt idx="3065">
                  <c:v>10.5</c:v>
                </c:pt>
                <c:pt idx="3066">
                  <c:v>10.5</c:v>
                </c:pt>
                <c:pt idx="3067">
                  <c:v>10.5</c:v>
                </c:pt>
                <c:pt idx="3068">
                  <c:v>10.5</c:v>
                </c:pt>
                <c:pt idx="3069">
                  <c:v>10.5</c:v>
                </c:pt>
                <c:pt idx="3070">
                  <c:v>10.5</c:v>
                </c:pt>
                <c:pt idx="3071">
                  <c:v>10.5</c:v>
                </c:pt>
                <c:pt idx="3072">
                  <c:v>10.5</c:v>
                </c:pt>
                <c:pt idx="3073">
                  <c:v>10.5</c:v>
                </c:pt>
                <c:pt idx="3074">
                  <c:v>10.5</c:v>
                </c:pt>
                <c:pt idx="3075">
                  <c:v>10.5</c:v>
                </c:pt>
                <c:pt idx="3076">
                  <c:v>10.5</c:v>
                </c:pt>
                <c:pt idx="3077">
                  <c:v>10.5</c:v>
                </c:pt>
                <c:pt idx="3078">
                  <c:v>10.5</c:v>
                </c:pt>
                <c:pt idx="3079">
                  <c:v>10.5</c:v>
                </c:pt>
                <c:pt idx="3080">
                  <c:v>10.5</c:v>
                </c:pt>
                <c:pt idx="3081">
                  <c:v>10.5</c:v>
                </c:pt>
                <c:pt idx="3082">
                  <c:v>10.5</c:v>
                </c:pt>
                <c:pt idx="3083">
                  <c:v>10.5</c:v>
                </c:pt>
                <c:pt idx="3084">
                  <c:v>10.5</c:v>
                </c:pt>
                <c:pt idx="3085">
                  <c:v>10.5</c:v>
                </c:pt>
                <c:pt idx="3086">
                  <c:v>10.5</c:v>
                </c:pt>
                <c:pt idx="3087">
                  <c:v>10.5</c:v>
                </c:pt>
                <c:pt idx="3088">
                  <c:v>10.5</c:v>
                </c:pt>
                <c:pt idx="3089">
                  <c:v>10.5</c:v>
                </c:pt>
                <c:pt idx="3090">
                  <c:v>10.5</c:v>
                </c:pt>
                <c:pt idx="3091">
                  <c:v>10.5</c:v>
                </c:pt>
                <c:pt idx="3092">
                  <c:v>10.5</c:v>
                </c:pt>
                <c:pt idx="3093">
                  <c:v>10.5</c:v>
                </c:pt>
                <c:pt idx="3094">
                  <c:v>10.5</c:v>
                </c:pt>
                <c:pt idx="3095">
                  <c:v>10.5</c:v>
                </c:pt>
                <c:pt idx="3096">
                  <c:v>10.5</c:v>
                </c:pt>
                <c:pt idx="3097">
                  <c:v>10.5</c:v>
                </c:pt>
                <c:pt idx="3098">
                  <c:v>10.5</c:v>
                </c:pt>
                <c:pt idx="3099">
                  <c:v>10.5</c:v>
                </c:pt>
                <c:pt idx="3100">
                  <c:v>10.5</c:v>
                </c:pt>
                <c:pt idx="3101">
                  <c:v>10.5</c:v>
                </c:pt>
                <c:pt idx="3102">
                  <c:v>10.5</c:v>
                </c:pt>
                <c:pt idx="3103">
                  <c:v>10.5</c:v>
                </c:pt>
                <c:pt idx="3104">
                  <c:v>10.5</c:v>
                </c:pt>
                <c:pt idx="3105">
                  <c:v>10.5</c:v>
                </c:pt>
                <c:pt idx="3106">
                  <c:v>10.5</c:v>
                </c:pt>
                <c:pt idx="3107">
                  <c:v>10.5</c:v>
                </c:pt>
                <c:pt idx="3108">
                  <c:v>10.5</c:v>
                </c:pt>
                <c:pt idx="3109">
                  <c:v>10.5</c:v>
                </c:pt>
                <c:pt idx="3110">
                  <c:v>10.5</c:v>
                </c:pt>
                <c:pt idx="3111">
                  <c:v>10.5</c:v>
                </c:pt>
                <c:pt idx="3112">
                  <c:v>10.5</c:v>
                </c:pt>
                <c:pt idx="3113">
                  <c:v>10.5</c:v>
                </c:pt>
                <c:pt idx="3114">
                  <c:v>10.5</c:v>
                </c:pt>
                <c:pt idx="3115">
                  <c:v>10.5</c:v>
                </c:pt>
                <c:pt idx="3116">
                  <c:v>10.5</c:v>
                </c:pt>
                <c:pt idx="3117">
                  <c:v>10.5</c:v>
                </c:pt>
                <c:pt idx="3118">
                  <c:v>10.399658200000001</c:v>
                </c:pt>
                <c:pt idx="3119">
                  <c:v>10.5</c:v>
                </c:pt>
                <c:pt idx="3120">
                  <c:v>10.5</c:v>
                </c:pt>
                <c:pt idx="3121">
                  <c:v>10.5</c:v>
                </c:pt>
                <c:pt idx="3122">
                  <c:v>10.399658200000001</c:v>
                </c:pt>
                <c:pt idx="3123">
                  <c:v>10.399658200000001</c:v>
                </c:pt>
                <c:pt idx="3124">
                  <c:v>10.5</c:v>
                </c:pt>
                <c:pt idx="3125">
                  <c:v>10.399658200000001</c:v>
                </c:pt>
                <c:pt idx="3126">
                  <c:v>10.399658200000001</c:v>
                </c:pt>
                <c:pt idx="3127">
                  <c:v>10.399658200000001</c:v>
                </c:pt>
                <c:pt idx="3128">
                  <c:v>10.399658200000001</c:v>
                </c:pt>
                <c:pt idx="3129">
                  <c:v>10.5</c:v>
                </c:pt>
                <c:pt idx="3130">
                  <c:v>10.399658200000001</c:v>
                </c:pt>
                <c:pt idx="3131">
                  <c:v>10.399658200000001</c:v>
                </c:pt>
                <c:pt idx="3132">
                  <c:v>10.5</c:v>
                </c:pt>
                <c:pt idx="3133">
                  <c:v>10.399658200000001</c:v>
                </c:pt>
                <c:pt idx="3134">
                  <c:v>10.399658200000001</c:v>
                </c:pt>
                <c:pt idx="3135">
                  <c:v>10.399658200000001</c:v>
                </c:pt>
                <c:pt idx="3136">
                  <c:v>10.399658200000001</c:v>
                </c:pt>
                <c:pt idx="3137">
                  <c:v>10.399658200000001</c:v>
                </c:pt>
                <c:pt idx="3138">
                  <c:v>10.399658200000001</c:v>
                </c:pt>
                <c:pt idx="3139">
                  <c:v>10.399658200000001</c:v>
                </c:pt>
                <c:pt idx="3140">
                  <c:v>10.399658200000001</c:v>
                </c:pt>
                <c:pt idx="3141">
                  <c:v>10.399658200000001</c:v>
                </c:pt>
                <c:pt idx="3142">
                  <c:v>10.399658200000001</c:v>
                </c:pt>
                <c:pt idx="3143">
                  <c:v>10.399658200000001</c:v>
                </c:pt>
                <c:pt idx="3144">
                  <c:v>10.399658200000001</c:v>
                </c:pt>
                <c:pt idx="3145">
                  <c:v>10.399658200000001</c:v>
                </c:pt>
                <c:pt idx="3146">
                  <c:v>10.399658200000001</c:v>
                </c:pt>
                <c:pt idx="3147">
                  <c:v>10.399658200000001</c:v>
                </c:pt>
                <c:pt idx="3148">
                  <c:v>10.399658200000001</c:v>
                </c:pt>
                <c:pt idx="3149">
                  <c:v>10.399658200000001</c:v>
                </c:pt>
                <c:pt idx="3150">
                  <c:v>10.399658200000001</c:v>
                </c:pt>
                <c:pt idx="3151">
                  <c:v>10.399658200000001</c:v>
                </c:pt>
                <c:pt idx="3152">
                  <c:v>10.399658200000001</c:v>
                </c:pt>
                <c:pt idx="3153">
                  <c:v>10.399658200000001</c:v>
                </c:pt>
                <c:pt idx="3154">
                  <c:v>10.399658200000001</c:v>
                </c:pt>
                <c:pt idx="3155">
                  <c:v>10.399658200000001</c:v>
                </c:pt>
                <c:pt idx="3156">
                  <c:v>10.399658200000001</c:v>
                </c:pt>
                <c:pt idx="3157">
                  <c:v>10.399658200000001</c:v>
                </c:pt>
                <c:pt idx="3158">
                  <c:v>10.399658200000001</c:v>
                </c:pt>
                <c:pt idx="3159">
                  <c:v>10.399658200000001</c:v>
                </c:pt>
                <c:pt idx="3160">
                  <c:v>10.399658200000001</c:v>
                </c:pt>
                <c:pt idx="3161">
                  <c:v>10.399658200000001</c:v>
                </c:pt>
                <c:pt idx="3162">
                  <c:v>10.399658200000001</c:v>
                </c:pt>
                <c:pt idx="3163">
                  <c:v>10.399658200000001</c:v>
                </c:pt>
                <c:pt idx="3164">
                  <c:v>10.399658200000001</c:v>
                </c:pt>
                <c:pt idx="3165">
                  <c:v>10.399658200000001</c:v>
                </c:pt>
                <c:pt idx="3166">
                  <c:v>10.399658200000001</c:v>
                </c:pt>
                <c:pt idx="3167">
                  <c:v>10.399658200000001</c:v>
                </c:pt>
                <c:pt idx="3168">
                  <c:v>10.399658200000001</c:v>
                </c:pt>
                <c:pt idx="3169">
                  <c:v>10.399658200000001</c:v>
                </c:pt>
                <c:pt idx="3170">
                  <c:v>10.399658200000001</c:v>
                </c:pt>
                <c:pt idx="3171">
                  <c:v>10.399658200000001</c:v>
                </c:pt>
                <c:pt idx="3172">
                  <c:v>10.399658200000001</c:v>
                </c:pt>
                <c:pt idx="3173">
                  <c:v>10.399658200000001</c:v>
                </c:pt>
                <c:pt idx="3174">
                  <c:v>10.399658200000001</c:v>
                </c:pt>
                <c:pt idx="3175">
                  <c:v>10.399658200000001</c:v>
                </c:pt>
                <c:pt idx="3176">
                  <c:v>10.399658200000001</c:v>
                </c:pt>
                <c:pt idx="3177">
                  <c:v>10.399658200000001</c:v>
                </c:pt>
                <c:pt idx="3178">
                  <c:v>10.399658200000001</c:v>
                </c:pt>
                <c:pt idx="3179">
                  <c:v>10.399658200000001</c:v>
                </c:pt>
                <c:pt idx="3180">
                  <c:v>10.399658200000001</c:v>
                </c:pt>
                <c:pt idx="3181">
                  <c:v>10.399658200000001</c:v>
                </c:pt>
                <c:pt idx="3182">
                  <c:v>10.399658200000001</c:v>
                </c:pt>
                <c:pt idx="3183">
                  <c:v>10.399658200000001</c:v>
                </c:pt>
                <c:pt idx="3184">
                  <c:v>10.399658200000001</c:v>
                </c:pt>
                <c:pt idx="3185">
                  <c:v>10.399658200000001</c:v>
                </c:pt>
                <c:pt idx="3186">
                  <c:v>10.399658200000001</c:v>
                </c:pt>
                <c:pt idx="3187">
                  <c:v>10.399658200000001</c:v>
                </c:pt>
                <c:pt idx="3188">
                  <c:v>10.399658200000001</c:v>
                </c:pt>
                <c:pt idx="3189">
                  <c:v>10.399658200000001</c:v>
                </c:pt>
                <c:pt idx="3190">
                  <c:v>10.399658200000001</c:v>
                </c:pt>
                <c:pt idx="3191">
                  <c:v>10.399658200000001</c:v>
                </c:pt>
                <c:pt idx="3192">
                  <c:v>10.399658200000001</c:v>
                </c:pt>
                <c:pt idx="3193">
                  <c:v>10.399658200000001</c:v>
                </c:pt>
                <c:pt idx="3194">
                  <c:v>10.299560549999999</c:v>
                </c:pt>
                <c:pt idx="3195">
                  <c:v>10.399658200000001</c:v>
                </c:pt>
                <c:pt idx="3196">
                  <c:v>10.399658200000001</c:v>
                </c:pt>
                <c:pt idx="3197">
                  <c:v>10.399658200000001</c:v>
                </c:pt>
                <c:pt idx="3198">
                  <c:v>10.399658200000001</c:v>
                </c:pt>
                <c:pt idx="3199">
                  <c:v>10.299560549999999</c:v>
                </c:pt>
                <c:pt idx="3200">
                  <c:v>10.299560549999999</c:v>
                </c:pt>
                <c:pt idx="3201">
                  <c:v>10.299560549999999</c:v>
                </c:pt>
                <c:pt idx="3202">
                  <c:v>10.299560549999999</c:v>
                </c:pt>
                <c:pt idx="3203">
                  <c:v>10.299560549999999</c:v>
                </c:pt>
                <c:pt idx="3204">
                  <c:v>10.299560549999999</c:v>
                </c:pt>
                <c:pt idx="3205">
                  <c:v>10.299560549999999</c:v>
                </c:pt>
                <c:pt idx="3206">
                  <c:v>10.299560549999999</c:v>
                </c:pt>
                <c:pt idx="3207">
                  <c:v>10.399658200000001</c:v>
                </c:pt>
                <c:pt idx="3208">
                  <c:v>10.299560549999999</c:v>
                </c:pt>
                <c:pt idx="3209">
                  <c:v>10.299560549999999</c:v>
                </c:pt>
                <c:pt idx="3210">
                  <c:v>10.299560549999999</c:v>
                </c:pt>
                <c:pt idx="3211">
                  <c:v>10.399658200000001</c:v>
                </c:pt>
                <c:pt idx="3212">
                  <c:v>10.299560549999999</c:v>
                </c:pt>
                <c:pt idx="3213">
                  <c:v>10.299560549999999</c:v>
                </c:pt>
                <c:pt idx="3214">
                  <c:v>10.299560549999999</c:v>
                </c:pt>
                <c:pt idx="3215">
                  <c:v>10.299560549999999</c:v>
                </c:pt>
                <c:pt idx="3216">
                  <c:v>10.299560549999999</c:v>
                </c:pt>
                <c:pt idx="3217">
                  <c:v>10.299560549999999</c:v>
                </c:pt>
                <c:pt idx="3218">
                  <c:v>10.299560549999999</c:v>
                </c:pt>
                <c:pt idx="3219">
                  <c:v>10.299560549999999</c:v>
                </c:pt>
                <c:pt idx="3220">
                  <c:v>10.299560549999999</c:v>
                </c:pt>
                <c:pt idx="3221">
                  <c:v>10.299560549999999</c:v>
                </c:pt>
                <c:pt idx="3222">
                  <c:v>10.299560549999999</c:v>
                </c:pt>
                <c:pt idx="3223">
                  <c:v>10.299560549999999</c:v>
                </c:pt>
                <c:pt idx="3224">
                  <c:v>10.299560549999999</c:v>
                </c:pt>
                <c:pt idx="3225">
                  <c:v>10.299560549999999</c:v>
                </c:pt>
                <c:pt idx="3226">
                  <c:v>10.299560549999999</c:v>
                </c:pt>
                <c:pt idx="3227">
                  <c:v>10.299560549999999</c:v>
                </c:pt>
                <c:pt idx="3228">
                  <c:v>10.299560549999999</c:v>
                </c:pt>
                <c:pt idx="3229">
                  <c:v>10.299560549999999</c:v>
                </c:pt>
                <c:pt idx="3230">
                  <c:v>10.299560549999999</c:v>
                </c:pt>
                <c:pt idx="3231">
                  <c:v>10.299560549999999</c:v>
                </c:pt>
                <c:pt idx="3232">
                  <c:v>10.299560549999999</c:v>
                </c:pt>
                <c:pt idx="3233">
                  <c:v>10.299560549999999</c:v>
                </c:pt>
                <c:pt idx="3234">
                  <c:v>10.299560549999999</c:v>
                </c:pt>
                <c:pt idx="3235">
                  <c:v>10.299560549999999</c:v>
                </c:pt>
                <c:pt idx="3236">
                  <c:v>10.299560549999999</c:v>
                </c:pt>
                <c:pt idx="3237">
                  <c:v>10.299560549999999</c:v>
                </c:pt>
                <c:pt idx="3238">
                  <c:v>10.299560549999999</c:v>
                </c:pt>
                <c:pt idx="3239">
                  <c:v>10.299560549999999</c:v>
                </c:pt>
                <c:pt idx="3240">
                  <c:v>10.299560549999999</c:v>
                </c:pt>
                <c:pt idx="3241">
                  <c:v>10.299560549999999</c:v>
                </c:pt>
                <c:pt idx="3242">
                  <c:v>10.299560549999999</c:v>
                </c:pt>
                <c:pt idx="3243">
                  <c:v>10.299560549999999</c:v>
                </c:pt>
                <c:pt idx="3244">
                  <c:v>10.299560549999999</c:v>
                </c:pt>
                <c:pt idx="3245">
                  <c:v>10.299560549999999</c:v>
                </c:pt>
                <c:pt idx="3246">
                  <c:v>10.299560549999999</c:v>
                </c:pt>
                <c:pt idx="3247">
                  <c:v>10.299560549999999</c:v>
                </c:pt>
                <c:pt idx="3248">
                  <c:v>10.299560549999999</c:v>
                </c:pt>
                <c:pt idx="3249">
                  <c:v>10.299560549999999</c:v>
                </c:pt>
                <c:pt idx="3250">
                  <c:v>10.299560549999999</c:v>
                </c:pt>
                <c:pt idx="3251">
                  <c:v>10.299560549999999</c:v>
                </c:pt>
                <c:pt idx="3252">
                  <c:v>10.299560549999999</c:v>
                </c:pt>
                <c:pt idx="3253">
                  <c:v>10.299560549999999</c:v>
                </c:pt>
                <c:pt idx="3254">
                  <c:v>10.299560549999999</c:v>
                </c:pt>
                <c:pt idx="3255">
                  <c:v>10.299560549999999</c:v>
                </c:pt>
                <c:pt idx="3256">
                  <c:v>10.299560549999999</c:v>
                </c:pt>
                <c:pt idx="3257">
                  <c:v>10.299560549999999</c:v>
                </c:pt>
                <c:pt idx="3258">
                  <c:v>10.299560549999999</c:v>
                </c:pt>
                <c:pt idx="3259">
                  <c:v>10.299560549999999</c:v>
                </c:pt>
                <c:pt idx="3260">
                  <c:v>10.299560549999999</c:v>
                </c:pt>
                <c:pt idx="3261">
                  <c:v>10.299560549999999</c:v>
                </c:pt>
                <c:pt idx="3262">
                  <c:v>10.19946289</c:v>
                </c:pt>
                <c:pt idx="3263">
                  <c:v>10.299560549999999</c:v>
                </c:pt>
                <c:pt idx="3264">
                  <c:v>10.299560549999999</c:v>
                </c:pt>
                <c:pt idx="3265">
                  <c:v>10.299560549999999</c:v>
                </c:pt>
                <c:pt idx="3266">
                  <c:v>10.19946289</c:v>
                </c:pt>
                <c:pt idx="3267">
                  <c:v>10.19946289</c:v>
                </c:pt>
                <c:pt idx="3268">
                  <c:v>10.299560549999999</c:v>
                </c:pt>
                <c:pt idx="3269">
                  <c:v>10.299560549999999</c:v>
                </c:pt>
                <c:pt idx="3270">
                  <c:v>10.299560549999999</c:v>
                </c:pt>
                <c:pt idx="3271">
                  <c:v>10.299560549999999</c:v>
                </c:pt>
                <c:pt idx="3272">
                  <c:v>10.19946289</c:v>
                </c:pt>
                <c:pt idx="3273">
                  <c:v>10.19946289</c:v>
                </c:pt>
                <c:pt idx="3274">
                  <c:v>10.19946289</c:v>
                </c:pt>
                <c:pt idx="3275">
                  <c:v>10.19946289</c:v>
                </c:pt>
                <c:pt idx="3276">
                  <c:v>10.19946289</c:v>
                </c:pt>
                <c:pt idx="3277">
                  <c:v>10.299560549999999</c:v>
                </c:pt>
                <c:pt idx="3278">
                  <c:v>10.19946289</c:v>
                </c:pt>
                <c:pt idx="3279">
                  <c:v>10.19946289</c:v>
                </c:pt>
                <c:pt idx="3280">
                  <c:v>10.19946289</c:v>
                </c:pt>
                <c:pt idx="3281">
                  <c:v>10.19946289</c:v>
                </c:pt>
                <c:pt idx="3282">
                  <c:v>10.19946289</c:v>
                </c:pt>
                <c:pt idx="3283">
                  <c:v>10.19946289</c:v>
                </c:pt>
                <c:pt idx="3284">
                  <c:v>10.19946289</c:v>
                </c:pt>
                <c:pt idx="3285">
                  <c:v>10.19946289</c:v>
                </c:pt>
                <c:pt idx="3286">
                  <c:v>10.19946289</c:v>
                </c:pt>
                <c:pt idx="3287">
                  <c:v>10.19946289</c:v>
                </c:pt>
                <c:pt idx="3288">
                  <c:v>10.19946289</c:v>
                </c:pt>
                <c:pt idx="3289">
                  <c:v>10.19946289</c:v>
                </c:pt>
                <c:pt idx="3290">
                  <c:v>10.19946289</c:v>
                </c:pt>
                <c:pt idx="3291">
                  <c:v>10.19946289</c:v>
                </c:pt>
                <c:pt idx="3292">
                  <c:v>10.19946289</c:v>
                </c:pt>
                <c:pt idx="3293">
                  <c:v>10.19946289</c:v>
                </c:pt>
                <c:pt idx="3294">
                  <c:v>10.19946289</c:v>
                </c:pt>
                <c:pt idx="3295">
                  <c:v>10.19946289</c:v>
                </c:pt>
                <c:pt idx="3296">
                  <c:v>10.19946289</c:v>
                </c:pt>
                <c:pt idx="3297">
                  <c:v>10.19946289</c:v>
                </c:pt>
                <c:pt idx="3298">
                  <c:v>10.19946289</c:v>
                </c:pt>
                <c:pt idx="3299">
                  <c:v>10.19946289</c:v>
                </c:pt>
                <c:pt idx="3300">
                  <c:v>10.19946289</c:v>
                </c:pt>
                <c:pt idx="3301">
                  <c:v>10.19946289</c:v>
                </c:pt>
                <c:pt idx="3302">
                  <c:v>10.19946289</c:v>
                </c:pt>
                <c:pt idx="3303">
                  <c:v>10.19946289</c:v>
                </c:pt>
                <c:pt idx="3304">
                  <c:v>10.19946289</c:v>
                </c:pt>
                <c:pt idx="3305">
                  <c:v>10.19946289</c:v>
                </c:pt>
                <c:pt idx="3306">
                  <c:v>10.19946289</c:v>
                </c:pt>
                <c:pt idx="3307">
                  <c:v>10.19946289</c:v>
                </c:pt>
                <c:pt idx="3308">
                  <c:v>10.19946289</c:v>
                </c:pt>
                <c:pt idx="3309">
                  <c:v>10.19946289</c:v>
                </c:pt>
                <c:pt idx="3310">
                  <c:v>10.19946289</c:v>
                </c:pt>
                <c:pt idx="3311">
                  <c:v>10.19946289</c:v>
                </c:pt>
                <c:pt idx="3312">
                  <c:v>10.19946289</c:v>
                </c:pt>
                <c:pt idx="3313">
                  <c:v>10.19946289</c:v>
                </c:pt>
                <c:pt idx="3314">
                  <c:v>10.19946289</c:v>
                </c:pt>
                <c:pt idx="3315">
                  <c:v>10.19946289</c:v>
                </c:pt>
                <c:pt idx="3316">
                  <c:v>10.19946289</c:v>
                </c:pt>
                <c:pt idx="3317">
                  <c:v>10.19946289</c:v>
                </c:pt>
                <c:pt idx="3318">
                  <c:v>10.19946289</c:v>
                </c:pt>
                <c:pt idx="3319">
                  <c:v>10.19946289</c:v>
                </c:pt>
                <c:pt idx="3320">
                  <c:v>10.19946289</c:v>
                </c:pt>
                <c:pt idx="3321">
                  <c:v>10.19946289</c:v>
                </c:pt>
                <c:pt idx="3322">
                  <c:v>10.19946289</c:v>
                </c:pt>
                <c:pt idx="3323">
                  <c:v>10.19946289</c:v>
                </c:pt>
                <c:pt idx="3324">
                  <c:v>10.19946289</c:v>
                </c:pt>
                <c:pt idx="3325">
                  <c:v>10.19946289</c:v>
                </c:pt>
                <c:pt idx="3326">
                  <c:v>10.19946289</c:v>
                </c:pt>
                <c:pt idx="3327">
                  <c:v>10.19946289</c:v>
                </c:pt>
                <c:pt idx="3328">
                  <c:v>10.19946289</c:v>
                </c:pt>
                <c:pt idx="3329">
                  <c:v>10.19946289</c:v>
                </c:pt>
                <c:pt idx="3330">
                  <c:v>10.19946289</c:v>
                </c:pt>
                <c:pt idx="3331">
                  <c:v>10.19946289</c:v>
                </c:pt>
                <c:pt idx="3332">
                  <c:v>10.19946289</c:v>
                </c:pt>
                <c:pt idx="3333">
                  <c:v>10.19946289</c:v>
                </c:pt>
                <c:pt idx="3334">
                  <c:v>10.19946289</c:v>
                </c:pt>
                <c:pt idx="3335">
                  <c:v>10.19946289</c:v>
                </c:pt>
                <c:pt idx="3336">
                  <c:v>10.19946289</c:v>
                </c:pt>
                <c:pt idx="3337">
                  <c:v>10.19946289</c:v>
                </c:pt>
                <c:pt idx="3338">
                  <c:v>10.19946289</c:v>
                </c:pt>
                <c:pt idx="3339">
                  <c:v>10.09960938</c:v>
                </c:pt>
                <c:pt idx="3340">
                  <c:v>10.19946289</c:v>
                </c:pt>
                <c:pt idx="3341">
                  <c:v>10.19946289</c:v>
                </c:pt>
                <c:pt idx="3342">
                  <c:v>10.19946289</c:v>
                </c:pt>
                <c:pt idx="3343">
                  <c:v>10.19946289</c:v>
                </c:pt>
                <c:pt idx="3344">
                  <c:v>10.19946289</c:v>
                </c:pt>
                <c:pt idx="3345">
                  <c:v>10.19946289</c:v>
                </c:pt>
                <c:pt idx="3346">
                  <c:v>10.19946289</c:v>
                </c:pt>
                <c:pt idx="3347">
                  <c:v>10.09960938</c:v>
                </c:pt>
                <c:pt idx="3348">
                  <c:v>10.09960938</c:v>
                </c:pt>
                <c:pt idx="3349">
                  <c:v>10.19946289</c:v>
                </c:pt>
                <c:pt idx="3350">
                  <c:v>10.09960938</c:v>
                </c:pt>
                <c:pt idx="3351">
                  <c:v>10.19946289</c:v>
                </c:pt>
                <c:pt idx="3352">
                  <c:v>10.19946289</c:v>
                </c:pt>
                <c:pt idx="3353">
                  <c:v>10.09960938</c:v>
                </c:pt>
                <c:pt idx="3354">
                  <c:v>10.09960938</c:v>
                </c:pt>
                <c:pt idx="3355">
                  <c:v>10.09960938</c:v>
                </c:pt>
                <c:pt idx="3356">
                  <c:v>10.09960938</c:v>
                </c:pt>
                <c:pt idx="3357">
                  <c:v>10.09960938</c:v>
                </c:pt>
                <c:pt idx="3358">
                  <c:v>10.09960938</c:v>
                </c:pt>
                <c:pt idx="3359">
                  <c:v>10.09960938</c:v>
                </c:pt>
                <c:pt idx="3360">
                  <c:v>10.09960938</c:v>
                </c:pt>
                <c:pt idx="3361">
                  <c:v>10.09960938</c:v>
                </c:pt>
                <c:pt idx="3362">
                  <c:v>10.09960938</c:v>
                </c:pt>
                <c:pt idx="3363">
                  <c:v>10.09960938</c:v>
                </c:pt>
                <c:pt idx="3364">
                  <c:v>10.09960938</c:v>
                </c:pt>
                <c:pt idx="3365">
                  <c:v>10.09960938</c:v>
                </c:pt>
                <c:pt idx="3366">
                  <c:v>10.09960938</c:v>
                </c:pt>
                <c:pt idx="3367">
                  <c:v>10.09960938</c:v>
                </c:pt>
                <c:pt idx="3368">
                  <c:v>10.09960938</c:v>
                </c:pt>
                <c:pt idx="3369">
                  <c:v>10.09960938</c:v>
                </c:pt>
                <c:pt idx="3370">
                  <c:v>10.09960938</c:v>
                </c:pt>
                <c:pt idx="3371">
                  <c:v>10.09960938</c:v>
                </c:pt>
                <c:pt idx="3372">
                  <c:v>10.09960938</c:v>
                </c:pt>
                <c:pt idx="3373">
                  <c:v>10.09960938</c:v>
                </c:pt>
                <c:pt idx="3374">
                  <c:v>10.09960938</c:v>
                </c:pt>
                <c:pt idx="3375">
                  <c:v>10.09960938</c:v>
                </c:pt>
                <c:pt idx="3376">
                  <c:v>10.09960938</c:v>
                </c:pt>
                <c:pt idx="3377">
                  <c:v>10.09960938</c:v>
                </c:pt>
                <c:pt idx="3378">
                  <c:v>10.09960938</c:v>
                </c:pt>
                <c:pt idx="3379">
                  <c:v>10.09960938</c:v>
                </c:pt>
                <c:pt idx="3380">
                  <c:v>10.09960938</c:v>
                </c:pt>
                <c:pt idx="3381">
                  <c:v>10.09960938</c:v>
                </c:pt>
                <c:pt idx="3382">
                  <c:v>10.09960938</c:v>
                </c:pt>
                <c:pt idx="3383">
                  <c:v>10.09960938</c:v>
                </c:pt>
                <c:pt idx="3384">
                  <c:v>10.09960938</c:v>
                </c:pt>
                <c:pt idx="3385">
                  <c:v>10.09960938</c:v>
                </c:pt>
                <c:pt idx="3386">
                  <c:v>10.09960938</c:v>
                </c:pt>
                <c:pt idx="3387">
                  <c:v>10.09960938</c:v>
                </c:pt>
                <c:pt idx="3388">
                  <c:v>10.09960938</c:v>
                </c:pt>
                <c:pt idx="3389">
                  <c:v>10.09960938</c:v>
                </c:pt>
                <c:pt idx="3390">
                  <c:v>10.09960938</c:v>
                </c:pt>
                <c:pt idx="3391">
                  <c:v>10.09960938</c:v>
                </c:pt>
                <c:pt idx="3392">
                  <c:v>10.09960938</c:v>
                </c:pt>
                <c:pt idx="3393">
                  <c:v>10.09960938</c:v>
                </c:pt>
                <c:pt idx="3394">
                  <c:v>10.09960938</c:v>
                </c:pt>
                <c:pt idx="3395">
                  <c:v>10.09960938</c:v>
                </c:pt>
                <c:pt idx="3396">
                  <c:v>10.09960938</c:v>
                </c:pt>
                <c:pt idx="3397">
                  <c:v>10.09960938</c:v>
                </c:pt>
                <c:pt idx="3398">
                  <c:v>10.09960938</c:v>
                </c:pt>
                <c:pt idx="3399">
                  <c:v>10.09960938</c:v>
                </c:pt>
                <c:pt idx="3400">
                  <c:v>10.09960938</c:v>
                </c:pt>
                <c:pt idx="3401">
                  <c:v>10.09960938</c:v>
                </c:pt>
                <c:pt idx="3402">
                  <c:v>10.09960938</c:v>
                </c:pt>
                <c:pt idx="3403">
                  <c:v>10.09960938</c:v>
                </c:pt>
                <c:pt idx="3404">
                  <c:v>10.09960938</c:v>
                </c:pt>
                <c:pt idx="3405">
                  <c:v>10.09960938</c:v>
                </c:pt>
                <c:pt idx="3406">
                  <c:v>10.09960938</c:v>
                </c:pt>
                <c:pt idx="3407">
                  <c:v>10.09960938</c:v>
                </c:pt>
                <c:pt idx="3408">
                  <c:v>9.999511720000001</c:v>
                </c:pt>
                <c:pt idx="3409">
                  <c:v>10.09960938</c:v>
                </c:pt>
                <c:pt idx="3410">
                  <c:v>10.09960938</c:v>
                </c:pt>
                <c:pt idx="3411">
                  <c:v>10.09960938</c:v>
                </c:pt>
                <c:pt idx="3412">
                  <c:v>10.09960938</c:v>
                </c:pt>
                <c:pt idx="3413">
                  <c:v>10.09960938</c:v>
                </c:pt>
                <c:pt idx="3414">
                  <c:v>9.999511720000001</c:v>
                </c:pt>
                <c:pt idx="3415">
                  <c:v>9.999511720000001</c:v>
                </c:pt>
                <c:pt idx="3416">
                  <c:v>10.09960938</c:v>
                </c:pt>
                <c:pt idx="3417">
                  <c:v>10.09960938</c:v>
                </c:pt>
                <c:pt idx="3418">
                  <c:v>10.09960938</c:v>
                </c:pt>
                <c:pt idx="3419">
                  <c:v>10.09960938</c:v>
                </c:pt>
                <c:pt idx="3420">
                  <c:v>10.09960938</c:v>
                </c:pt>
                <c:pt idx="3421">
                  <c:v>9.999511720000001</c:v>
                </c:pt>
                <c:pt idx="3422">
                  <c:v>9.999511720000001</c:v>
                </c:pt>
                <c:pt idx="3423">
                  <c:v>9.999511720000001</c:v>
                </c:pt>
                <c:pt idx="3424">
                  <c:v>9.999511720000001</c:v>
                </c:pt>
                <c:pt idx="3425">
                  <c:v>10.09960938</c:v>
                </c:pt>
                <c:pt idx="3426">
                  <c:v>9.999511720000001</c:v>
                </c:pt>
                <c:pt idx="3427">
                  <c:v>9.999511720000001</c:v>
                </c:pt>
                <c:pt idx="3428">
                  <c:v>9.999511720000001</c:v>
                </c:pt>
                <c:pt idx="3429">
                  <c:v>9.999511720000001</c:v>
                </c:pt>
                <c:pt idx="3430">
                  <c:v>9.999511720000001</c:v>
                </c:pt>
                <c:pt idx="3431">
                  <c:v>9.999511720000001</c:v>
                </c:pt>
                <c:pt idx="3432">
                  <c:v>9.999511720000001</c:v>
                </c:pt>
                <c:pt idx="3433">
                  <c:v>9.999511720000001</c:v>
                </c:pt>
                <c:pt idx="3434">
                  <c:v>9.999511720000001</c:v>
                </c:pt>
                <c:pt idx="3435">
                  <c:v>9.999511720000001</c:v>
                </c:pt>
                <c:pt idx="3436">
                  <c:v>9.999511720000001</c:v>
                </c:pt>
                <c:pt idx="3437">
                  <c:v>9.999511720000001</c:v>
                </c:pt>
                <c:pt idx="3438">
                  <c:v>9.999511720000001</c:v>
                </c:pt>
                <c:pt idx="3439">
                  <c:v>9.999511720000001</c:v>
                </c:pt>
                <c:pt idx="3440">
                  <c:v>9.999511720000001</c:v>
                </c:pt>
                <c:pt idx="3441">
                  <c:v>9.999511720000001</c:v>
                </c:pt>
                <c:pt idx="3442">
                  <c:v>9.999511720000001</c:v>
                </c:pt>
                <c:pt idx="3443">
                  <c:v>9.999511720000001</c:v>
                </c:pt>
                <c:pt idx="3444">
                  <c:v>9.999511720000001</c:v>
                </c:pt>
                <c:pt idx="3445">
                  <c:v>9.999511720000001</c:v>
                </c:pt>
                <c:pt idx="3446">
                  <c:v>9.999511720000001</c:v>
                </c:pt>
                <c:pt idx="3447">
                  <c:v>9.999511720000001</c:v>
                </c:pt>
                <c:pt idx="3448">
                  <c:v>9.999511720000001</c:v>
                </c:pt>
                <c:pt idx="3449">
                  <c:v>9.999511720000001</c:v>
                </c:pt>
                <c:pt idx="3450">
                  <c:v>9.999511720000001</c:v>
                </c:pt>
                <c:pt idx="3451">
                  <c:v>9.999511720000001</c:v>
                </c:pt>
                <c:pt idx="3452">
                  <c:v>9.999511720000001</c:v>
                </c:pt>
                <c:pt idx="3453">
                  <c:v>9.999511720000001</c:v>
                </c:pt>
                <c:pt idx="3454">
                  <c:v>9.999511720000001</c:v>
                </c:pt>
                <c:pt idx="3455">
                  <c:v>9.999511720000001</c:v>
                </c:pt>
                <c:pt idx="3456">
                  <c:v>9.999511720000001</c:v>
                </c:pt>
                <c:pt idx="3457">
                  <c:v>9.999511720000001</c:v>
                </c:pt>
                <c:pt idx="3458">
                  <c:v>9.999511720000001</c:v>
                </c:pt>
                <c:pt idx="3459">
                  <c:v>9.999511720000001</c:v>
                </c:pt>
                <c:pt idx="3460">
                  <c:v>9.999511720000001</c:v>
                </c:pt>
                <c:pt idx="3461">
                  <c:v>9.999511720000001</c:v>
                </c:pt>
                <c:pt idx="3462">
                  <c:v>9.999511720000001</c:v>
                </c:pt>
                <c:pt idx="3463">
                  <c:v>9.999511720000001</c:v>
                </c:pt>
                <c:pt idx="3464">
                  <c:v>9.999511720000001</c:v>
                </c:pt>
                <c:pt idx="3465">
                  <c:v>9.999511720000001</c:v>
                </c:pt>
                <c:pt idx="3466">
                  <c:v>9.999511720000001</c:v>
                </c:pt>
                <c:pt idx="3467">
                  <c:v>9.999511720000001</c:v>
                </c:pt>
                <c:pt idx="3468">
                  <c:v>9.999511720000001</c:v>
                </c:pt>
                <c:pt idx="3469">
                  <c:v>9.999511720000001</c:v>
                </c:pt>
                <c:pt idx="3470">
                  <c:v>9.999511720000001</c:v>
                </c:pt>
                <c:pt idx="3471">
                  <c:v>9.999511720000001</c:v>
                </c:pt>
                <c:pt idx="3472">
                  <c:v>9.999511720000001</c:v>
                </c:pt>
                <c:pt idx="3473">
                  <c:v>9.999511720000001</c:v>
                </c:pt>
                <c:pt idx="3474">
                  <c:v>9.999511720000001</c:v>
                </c:pt>
                <c:pt idx="3475">
                  <c:v>9.999511720000001</c:v>
                </c:pt>
                <c:pt idx="3476">
                  <c:v>9.999511720000001</c:v>
                </c:pt>
                <c:pt idx="3477">
                  <c:v>9.999511720000001</c:v>
                </c:pt>
                <c:pt idx="3478">
                  <c:v>9.999511720000001</c:v>
                </c:pt>
                <c:pt idx="3479">
                  <c:v>9.999511720000001</c:v>
                </c:pt>
                <c:pt idx="3480">
                  <c:v>9.999511720000001</c:v>
                </c:pt>
                <c:pt idx="3481">
                  <c:v>9.999511720000001</c:v>
                </c:pt>
                <c:pt idx="3482">
                  <c:v>9.999511720000001</c:v>
                </c:pt>
                <c:pt idx="3483">
                  <c:v>9.999511720000001</c:v>
                </c:pt>
                <c:pt idx="3484">
                  <c:v>9.999511720000001</c:v>
                </c:pt>
                <c:pt idx="3485">
                  <c:v>9.999511720000001</c:v>
                </c:pt>
                <c:pt idx="3486">
                  <c:v>9.999511720000001</c:v>
                </c:pt>
                <c:pt idx="3487">
                  <c:v>9.999511720000001</c:v>
                </c:pt>
                <c:pt idx="3488">
                  <c:v>9.999511720000001</c:v>
                </c:pt>
                <c:pt idx="3489">
                  <c:v>9.999511720000001</c:v>
                </c:pt>
                <c:pt idx="3490">
                  <c:v>9.999511720000001</c:v>
                </c:pt>
                <c:pt idx="3491">
                  <c:v>9.999511720000001</c:v>
                </c:pt>
                <c:pt idx="3492">
                  <c:v>9.8996582000000011</c:v>
                </c:pt>
                <c:pt idx="3493">
                  <c:v>9.8996582000000011</c:v>
                </c:pt>
                <c:pt idx="3494">
                  <c:v>9.999511720000001</c:v>
                </c:pt>
                <c:pt idx="3495">
                  <c:v>9.999511720000001</c:v>
                </c:pt>
                <c:pt idx="3496">
                  <c:v>9.8996582000000011</c:v>
                </c:pt>
                <c:pt idx="3497">
                  <c:v>9.999511720000001</c:v>
                </c:pt>
                <c:pt idx="3498">
                  <c:v>9.8996582000000011</c:v>
                </c:pt>
                <c:pt idx="3499">
                  <c:v>9.8996582000000011</c:v>
                </c:pt>
                <c:pt idx="3500">
                  <c:v>9.999511720000001</c:v>
                </c:pt>
                <c:pt idx="3501">
                  <c:v>9.8996582000000011</c:v>
                </c:pt>
                <c:pt idx="3502">
                  <c:v>9.8996582000000011</c:v>
                </c:pt>
                <c:pt idx="3503">
                  <c:v>9.8996582000000011</c:v>
                </c:pt>
                <c:pt idx="3504">
                  <c:v>9.8996582000000011</c:v>
                </c:pt>
                <c:pt idx="3505">
                  <c:v>9.8996582000000011</c:v>
                </c:pt>
                <c:pt idx="3506">
                  <c:v>9.8996582000000011</c:v>
                </c:pt>
                <c:pt idx="3507">
                  <c:v>9.8996582000000011</c:v>
                </c:pt>
                <c:pt idx="3508">
                  <c:v>9.8996582000000011</c:v>
                </c:pt>
                <c:pt idx="3509">
                  <c:v>9.8996582000000011</c:v>
                </c:pt>
                <c:pt idx="3510">
                  <c:v>9.8996582000000011</c:v>
                </c:pt>
                <c:pt idx="3511">
                  <c:v>9.8996582000000011</c:v>
                </c:pt>
                <c:pt idx="3512">
                  <c:v>9.8996582000000011</c:v>
                </c:pt>
                <c:pt idx="3513">
                  <c:v>9.8996582000000011</c:v>
                </c:pt>
                <c:pt idx="3514">
                  <c:v>9.8996582000000011</c:v>
                </c:pt>
                <c:pt idx="3515">
                  <c:v>9.8996582000000011</c:v>
                </c:pt>
                <c:pt idx="3516">
                  <c:v>9.8996582000000011</c:v>
                </c:pt>
                <c:pt idx="3517">
                  <c:v>9.8996582000000011</c:v>
                </c:pt>
                <c:pt idx="3518">
                  <c:v>9.8996582000000011</c:v>
                </c:pt>
                <c:pt idx="3519">
                  <c:v>9.8996582000000011</c:v>
                </c:pt>
                <c:pt idx="3520">
                  <c:v>9.8996582000000011</c:v>
                </c:pt>
                <c:pt idx="3521">
                  <c:v>9.8996582000000011</c:v>
                </c:pt>
                <c:pt idx="3522">
                  <c:v>9.8996582000000011</c:v>
                </c:pt>
                <c:pt idx="3523">
                  <c:v>9.8996582000000011</c:v>
                </c:pt>
                <c:pt idx="3524">
                  <c:v>9.8996582000000011</c:v>
                </c:pt>
                <c:pt idx="3525">
                  <c:v>9.8996582000000011</c:v>
                </c:pt>
                <c:pt idx="3526">
                  <c:v>9.8996582000000011</c:v>
                </c:pt>
                <c:pt idx="3527">
                  <c:v>9.8996582000000011</c:v>
                </c:pt>
                <c:pt idx="3528">
                  <c:v>9.8996582000000011</c:v>
                </c:pt>
                <c:pt idx="3529">
                  <c:v>9.8996582000000011</c:v>
                </c:pt>
                <c:pt idx="3530">
                  <c:v>9.8996582000000011</c:v>
                </c:pt>
                <c:pt idx="3531">
                  <c:v>9.8996582000000011</c:v>
                </c:pt>
                <c:pt idx="3532">
                  <c:v>9.8996582000000011</c:v>
                </c:pt>
                <c:pt idx="3533">
                  <c:v>9.8996582000000011</c:v>
                </c:pt>
                <c:pt idx="3534">
                  <c:v>9.8996582000000011</c:v>
                </c:pt>
                <c:pt idx="3535">
                  <c:v>9.8996582000000011</c:v>
                </c:pt>
                <c:pt idx="3536">
                  <c:v>9.8996582000000011</c:v>
                </c:pt>
                <c:pt idx="3537">
                  <c:v>9.8996582000000011</c:v>
                </c:pt>
                <c:pt idx="3538">
                  <c:v>9.8996582000000011</c:v>
                </c:pt>
                <c:pt idx="3539">
                  <c:v>9.8996582000000011</c:v>
                </c:pt>
                <c:pt idx="3540">
                  <c:v>9.8996582000000011</c:v>
                </c:pt>
                <c:pt idx="3541">
                  <c:v>9.8996582000000011</c:v>
                </c:pt>
                <c:pt idx="3542">
                  <c:v>9.8996582000000011</c:v>
                </c:pt>
                <c:pt idx="3543">
                  <c:v>9.8996582000000011</c:v>
                </c:pt>
                <c:pt idx="3544">
                  <c:v>9.8996582000000011</c:v>
                </c:pt>
                <c:pt idx="3545">
                  <c:v>9.8996582000000011</c:v>
                </c:pt>
                <c:pt idx="3546">
                  <c:v>9.8996582000000011</c:v>
                </c:pt>
                <c:pt idx="3547">
                  <c:v>9.8996582000000011</c:v>
                </c:pt>
                <c:pt idx="3548">
                  <c:v>9.8996582000000011</c:v>
                </c:pt>
                <c:pt idx="3549">
                  <c:v>9.8996582000000011</c:v>
                </c:pt>
                <c:pt idx="3550">
                  <c:v>9.8996582000000011</c:v>
                </c:pt>
                <c:pt idx="3551">
                  <c:v>9.8996582000000011</c:v>
                </c:pt>
                <c:pt idx="3552">
                  <c:v>9.8996582000000011</c:v>
                </c:pt>
                <c:pt idx="3553">
                  <c:v>9.8996582000000011</c:v>
                </c:pt>
                <c:pt idx="3554">
                  <c:v>9.8996582000000011</c:v>
                </c:pt>
                <c:pt idx="3555">
                  <c:v>9.8996582000000011</c:v>
                </c:pt>
                <c:pt idx="3556">
                  <c:v>9.8996582000000011</c:v>
                </c:pt>
                <c:pt idx="3557">
                  <c:v>9.8996582000000011</c:v>
                </c:pt>
                <c:pt idx="3558">
                  <c:v>9.8996582000000011</c:v>
                </c:pt>
                <c:pt idx="3559">
                  <c:v>9.8996582000000011</c:v>
                </c:pt>
                <c:pt idx="3560">
                  <c:v>9.8996582000000011</c:v>
                </c:pt>
                <c:pt idx="3561">
                  <c:v>9.8996582000000011</c:v>
                </c:pt>
                <c:pt idx="3562">
                  <c:v>9.8996582000000011</c:v>
                </c:pt>
                <c:pt idx="3563">
                  <c:v>9.8996582000000011</c:v>
                </c:pt>
                <c:pt idx="3564">
                  <c:v>9.8996582000000011</c:v>
                </c:pt>
                <c:pt idx="3565">
                  <c:v>9.8996582000000011</c:v>
                </c:pt>
                <c:pt idx="3566">
                  <c:v>9.8996582000000011</c:v>
                </c:pt>
                <c:pt idx="3567">
                  <c:v>9.8996582000000011</c:v>
                </c:pt>
                <c:pt idx="3568">
                  <c:v>9.7995605499999989</c:v>
                </c:pt>
                <c:pt idx="3569">
                  <c:v>9.8996582000000011</c:v>
                </c:pt>
                <c:pt idx="3570">
                  <c:v>9.7995605499999989</c:v>
                </c:pt>
                <c:pt idx="3571">
                  <c:v>9.8996582000000011</c:v>
                </c:pt>
                <c:pt idx="3572">
                  <c:v>9.8996582000000011</c:v>
                </c:pt>
                <c:pt idx="3573">
                  <c:v>9.8996582000000011</c:v>
                </c:pt>
                <c:pt idx="3574">
                  <c:v>9.8996582000000011</c:v>
                </c:pt>
                <c:pt idx="3575">
                  <c:v>9.8996582000000011</c:v>
                </c:pt>
                <c:pt idx="3576">
                  <c:v>9.8996582000000011</c:v>
                </c:pt>
                <c:pt idx="3577">
                  <c:v>9.7995605499999989</c:v>
                </c:pt>
                <c:pt idx="3578">
                  <c:v>9.7995605499999989</c:v>
                </c:pt>
                <c:pt idx="3579">
                  <c:v>9.7995605499999989</c:v>
                </c:pt>
                <c:pt idx="3580">
                  <c:v>9.7995605499999989</c:v>
                </c:pt>
                <c:pt idx="3581">
                  <c:v>9.7995605499999989</c:v>
                </c:pt>
                <c:pt idx="3582">
                  <c:v>9.7995605499999989</c:v>
                </c:pt>
                <c:pt idx="3583">
                  <c:v>9.7995605499999989</c:v>
                </c:pt>
                <c:pt idx="3584">
                  <c:v>9.7995605499999989</c:v>
                </c:pt>
                <c:pt idx="3585">
                  <c:v>9.7995605499999989</c:v>
                </c:pt>
                <c:pt idx="3586">
                  <c:v>9.7995605499999989</c:v>
                </c:pt>
                <c:pt idx="3587">
                  <c:v>9.7995605499999989</c:v>
                </c:pt>
                <c:pt idx="3588">
                  <c:v>9.7995605499999989</c:v>
                </c:pt>
                <c:pt idx="3589">
                  <c:v>9.7995605499999989</c:v>
                </c:pt>
                <c:pt idx="3590">
                  <c:v>9.7995605499999989</c:v>
                </c:pt>
                <c:pt idx="3591">
                  <c:v>9.7995605499999989</c:v>
                </c:pt>
                <c:pt idx="3592">
                  <c:v>9.7995605499999989</c:v>
                </c:pt>
                <c:pt idx="3593">
                  <c:v>9.7995605499999989</c:v>
                </c:pt>
                <c:pt idx="3594">
                  <c:v>9.7995605499999989</c:v>
                </c:pt>
                <c:pt idx="3595">
                  <c:v>9.7995605499999989</c:v>
                </c:pt>
                <c:pt idx="3596">
                  <c:v>9.7995605499999989</c:v>
                </c:pt>
                <c:pt idx="3597">
                  <c:v>9.7995605499999989</c:v>
                </c:pt>
                <c:pt idx="3598">
                  <c:v>9.7995605499999989</c:v>
                </c:pt>
                <c:pt idx="3599">
                  <c:v>9.7995605499999989</c:v>
                </c:pt>
                <c:pt idx="3600">
                  <c:v>9.7995605499999989</c:v>
                </c:pt>
                <c:pt idx="3601">
                  <c:v>9.7995605499999989</c:v>
                </c:pt>
                <c:pt idx="3602">
                  <c:v>9.7995605499999989</c:v>
                </c:pt>
                <c:pt idx="3603">
                  <c:v>9.7995605499999989</c:v>
                </c:pt>
                <c:pt idx="3604">
                  <c:v>9.7995605499999989</c:v>
                </c:pt>
                <c:pt idx="3605">
                  <c:v>9.7995605499999989</c:v>
                </c:pt>
                <c:pt idx="3606">
                  <c:v>9.7995605499999989</c:v>
                </c:pt>
                <c:pt idx="3607">
                  <c:v>9.7995605499999989</c:v>
                </c:pt>
                <c:pt idx="3608">
                  <c:v>9.7995605499999989</c:v>
                </c:pt>
                <c:pt idx="3609">
                  <c:v>9.7995605499999989</c:v>
                </c:pt>
                <c:pt idx="3610">
                  <c:v>9.7995605499999989</c:v>
                </c:pt>
                <c:pt idx="3611">
                  <c:v>9.7995605499999989</c:v>
                </c:pt>
                <c:pt idx="3612">
                  <c:v>9.7995605499999989</c:v>
                </c:pt>
                <c:pt idx="3613">
                  <c:v>9.7995605499999989</c:v>
                </c:pt>
                <c:pt idx="3614">
                  <c:v>9.7995605499999989</c:v>
                </c:pt>
                <c:pt idx="3615">
                  <c:v>9.7995605499999989</c:v>
                </c:pt>
                <c:pt idx="3616">
                  <c:v>9.7995605499999989</c:v>
                </c:pt>
                <c:pt idx="3617">
                  <c:v>9.7995605499999989</c:v>
                </c:pt>
                <c:pt idx="3618">
                  <c:v>9.7995605499999989</c:v>
                </c:pt>
                <c:pt idx="3619">
                  <c:v>9.7995605499999989</c:v>
                </c:pt>
                <c:pt idx="3620">
                  <c:v>9.7995605499999989</c:v>
                </c:pt>
                <c:pt idx="3621">
                  <c:v>9.7995605499999989</c:v>
                </c:pt>
                <c:pt idx="3622">
                  <c:v>9.7995605499999989</c:v>
                </c:pt>
                <c:pt idx="3623">
                  <c:v>9.7995605499999989</c:v>
                </c:pt>
                <c:pt idx="3624">
                  <c:v>9.7995605499999989</c:v>
                </c:pt>
                <c:pt idx="3625">
                  <c:v>9.7995605499999989</c:v>
                </c:pt>
                <c:pt idx="3626">
                  <c:v>9.7995605499999989</c:v>
                </c:pt>
                <c:pt idx="3627">
                  <c:v>9.7995605499999989</c:v>
                </c:pt>
                <c:pt idx="3628">
                  <c:v>9.7995605499999989</c:v>
                </c:pt>
                <c:pt idx="3629">
                  <c:v>9.7995605499999989</c:v>
                </c:pt>
                <c:pt idx="3630">
                  <c:v>9.7995605499999989</c:v>
                </c:pt>
                <c:pt idx="3631">
                  <c:v>9.7995605499999989</c:v>
                </c:pt>
                <c:pt idx="3632">
                  <c:v>9.7995605499999989</c:v>
                </c:pt>
                <c:pt idx="3633">
                  <c:v>9.7995605499999989</c:v>
                </c:pt>
                <c:pt idx="3634">
                  <c:v>9.7995605499999989</c:v>
                </c:pt>
                <c:pt idx="3635">
                  <c:v>9.7995605499999989</c:v>
                </c:pt>
                <c:pt idx="3636">
                  <c:v>9.7995605499999989</c:v>
                </c:pt>
                <c:pt idx="3637">
                  <c:v>9.7995605499999989</c:v>
                </c:pt>
                <c:pt idx="3638">
                  <c:v>9.7995605499999989</c:v>
                </c:pt>
                <c:pt idx="3639">
                  <c:v>9.7995605499999989</c:v>
                </c:pt>
                <c:pt idx="3640">
                  <c:v>9.7995605499999989</c:v>
                </c:pt>
                <c:pt idx="3641">
                  <c:v>9.7995605499999989</c:v>
                </c:pt>
                <c:pt idx="3642">
                  <c:v>9.7995605499999989</c:v>
                </c:pt>
                <c:pt idx="3643">
                  <c:v>9.7995605499999989</c:v>
                </c:pt>
                <c:pt idx="3644">
                  <c:v>9.7995605499999989</c:v>
                </c:pt>
                <c:pt idx="3645">
                  <c:v>9.7995605499999989</c:v>
                </c:pt>
                <c:pt idx="3646">
                  <c:v>9.6994628899999995</c:v>
                </c:pt>
                <c:pt idx="3647">
                  <c:v>9.7995605499999989</c:v>
                </c:pt>
                <c:pt idx="3648">
                  <c:v>9.6994628899999995</c:v>
                </c:pt>
                <c:pt idx="3649">
                  <c:v>9.6994628899999995</c:v>
                </c:pt>
                <c:pt idx="3650">
                  <c:v>9.7995605499999989</c:v>
                </c:pt>
                <c:pt idx="3651">
                  <c:v>9.7995605499999989</c:v>
                </c:pt>
                <c:pt idx="3652">
                  <c:v>9.6994628899999995</c:v>
                </c:pt>
                <c:pt idx="3653">
                  <c:v>9.6994628899999995</c:v>
                </c:pt>
                <c:pt idx="3654">
                  <c:v>9.6994628899999995</c:v>
                </c:pt>
                <c:pt idx="3655">
                  <c:v>9.6994628899999995</c:v>
                </c:pt>
                <c:pt idx="3656">
                  <c:v>9.6994628899999995</c:v>
                </c:pt>
                <c:pt idx="3657">
                  <c:v>9.7995605499999989</c:v>
                </c:pt>
                <c:pt idx="3658">
                  <c:v>9.6994628899999995</c:v>
                </c:pt>
                <c:pt idx="3659">
                  <c:v>9.6994628899999995</c:v>
                </c:pt>
                <c:pt idx="3660">
                  <c:v>9.6994628899999995</c:v>
                </c:pt>
                <c:pt idx="3661">
                  <c:v>9.6994628899999995</c:v>
                </c:pt>
                <c:pt idx="3662">
                  <c:v>9.6994628899999995</c:v>
                </c:pt>
                <c:pt idx="3663">
                  <c:v>9.6994628899999995</c:v>
                </c:pt>
                <c:pt idx="3664">
                  <c:v>9.6994628899999995</c:v>
                </c:pt>
                <c:pt idx="3665">
                  <c:v>9.6994628899999995</c:v>
                </c:pt>
                <c:pt idx="3666">
                  <c:v>9.6994628899999995</c:v>
                </c:pt>
                <c:pt idx="3667">
                  <c:v>9.6994628899999995</c:v>
                </c:pt>
                <c:pt idx="3668">
                  <c:v>9.6994628899999995</c:v>
                </c:pt>
                <c:pt idx="3669">
                  <c:v>9.6994628899999995</c:v>
                </c:pt>
                <c:pt idx="3670">
                  <c:v>9.6994628899999995</c:v>
                </c:pt>
                <c:pt idx="3671">
                  <c:v>9.6994628899999995</c:v>
                </c:pt>
                <c:pt idx="3672">
                  <c:v>9.6994628899999995</c:v>
                </c:pt>
                <c:pt idx="3673">
                  <c:v>9.6994628899999995</c:v>
                </c:pt>
                <c:pt idx="3674">
                  <c:v>9.6994628899999995</c:v>
                </c:pt>
                <c:pt idx="3675">
                  <c:v>9.6994628899999995</c:v>
                </c:pt>
                <c:pt idx="3676">
                  <c:v>9.6994628899999995</c:v>
                </c:pt>
                <c:pt idx="3677">
                  <c:v>9.6994628899999995</c:v>
                </c:pt>
                <c:pt idx="3678">
                  <c:v>9.6994628899999995</c:v>
                </c:pt>
                <c:pt idx="3679">
                  <c:v>9.6994628899999995</c:v>
                </c:pt>
                <c:pt idx="3680">
                  <c:v>9.6994628899999995</c:v>
                </c:pt>
                <c:pt idx="3681">
                  <c:v>9.6994628899999995</c:v>
                </c:pt>
                <c:pt idx="3682">
                  <c:v>9.6994628899999995</c:v>
                </c:pt>
                <c:pt idx="3683">
                  <c:v>9.6994628899999995</c:v>
                </c:pt>
                <c:pt idx="3684">
                  <c:v>9.6994628899999995</c:v>
                </c:pt>
                <c:pt idx="3685">
                  <c:v>9.6994628899999995</c:v>
                </c:pt>
                <c:pt idx="3686">
                  <c:v>9.6994628899999995</c:v>
                </c:pt>
                <c:pt idx="3687">
                  <c:v>9.6994628899999995</c:v>
                </c:pt>
                <c:pt idx="3688">
                  <c:v>9.6994628899999995</c:v>
                </c:pt>
                <c:pt idx="3689">
                  <c:v>9.6994628899999995</c:v>
                </c:pt>
                <c:pt idx="3690">
                  <c:v>9.6994628899999995</c:v>
                </c:pt>
                <c:pt idx="3691">
                  <c:v>9.6994628899999995</c:v>
                </c:pt>
                <c:pt idx="3692">
                  <c:v>9.6994628899999995</c:v>
                </c:pt>
                <c:pt idx="3693">
                  <c:v>9.6994628899999995</c:v>
                </c:pt>
                <c:pt idx="3694">
                  <c:v>9.6994628899999995</c:v>
                </c:pt>
                <c:pt idx="3695">
                  <c:v>9.6994628899999995</c:v>
                </c:pt>
                <c:pt idx="3696">
                  <c:v>9.6994628899999995</c:v>
                </c:pt>
                <c:pt idx="3697">
                  <c:v>9.6994628899999995</c:v>
                </c:pt>
                <c:pt idx="3698">
                  <c:v>9.6994628899999995</c:v>
                </c:pt>
                <c:pt idx="3699">
                  <c:v>9.6994628899999995</c:v>
                </c:pt>
                <c:pt idx="3700">
                  <c:v>9.6994628899999995</c:v>
                </c:pt>
                <c:pt idx="3701">
                  <c:v>9.6994628899999995</c:v>
                </c:pt>
                <c:pt idx="3702">
                  <c:v>9.6994628899999995</c:v>
                </c:pt>
                <c:pt idx="3703">
                  <c:v>9.6994628899999995</c:v>
                </c:pt>
                <c:pt idx="3704">
                  <c:v>9.6994628899999995</c:v>
                </c:pt>
                <c:pt idx="3705">
                  <c:v>9.6994628899999995</c:v>
                </c:pt>
                <c:pt idx="3706">
                  <c:v>9.6994628899999995</c:v>
                </c:pt>
                <c:pt idx="3707">
                  <c:v>9.6994628899999995</c:v>
                </c:pt>
                <c:pt idx="3708">
                  <c:v>9.6994628899999995</c:v>
                </c:pt>
                <c:pt idx="3709">
                  <c:v>9.6994628899999995</c:v>
                </c:pt>
                <c:pt idx="3710">
                  <c:v>9.6994628899999995</c:v>
                </c:pt>
                <c:pt idx="3711">
                  <c:v>9.6994628899999995</c:v>
                </c:pt>
                <c:pt idx="3712">
                  <c:v>9.6994628899999995</c:v>
                </c:pt>
                <c:pt idx="3713">
                  <c:v>9.6994628899999995</c:v>
                </c:pt>
                <c:pt idx="3714">
                  <c:v>9.6994628899999995</c:v>
                </c:pt>
                <c:pt idx="3715">
                  <c:v>9.6994628899999995</c:v>
                </c:pt>
                <c:pt idx="3716">
                  <c:v>9.6994628899999995</c:v>
                </c:pt>
                <c:pt idx="3717">
                  <c:v>9.6994628899999995</c:v>
                </c:pt>
                <c:pt idx="3718">
                  <c:v>9.5996093800000004</c:v>
                </c:pt>
                <c:pt idx="3719">
                  <c:v>9.6994628899999995</c:v>
                </c:pt>
                <c:pt idx="3720">
                  <c:v>9.6994628899999995</c:v>
                </c:pt>
                <c:pt idx="3721">
                  <c:v>9.6994628899999995</c:v>
                </c:pt>
                <c:pt idx="3722">
                  <c:v>9.6994628899999995</c:v>
                </c:pt>
                <c:pt idx="3723">
                  <c:v>9.6994628899999995</c:v>
                </c:pt>
                <c:pt idx="3724">
                  <c:v>9.6994628899999995</c:v>
                </c:pt>
                <c:pt idx="3725">
                  <c:v>9.5996093800000004</c:v>
                </c:pt>
                <c:pt idx="3726">
                  <c:v>9.5996093800000004</c:v>
                </c:pt>
                <c:pt idx="3727">
                  <c:v>9.6994628899999995</c:v>
                </c:pt>
                <c:pt idx="3728">
                  <c:v>9.6994628899999995</c:v>
                </c:pt>
                <c:pt idx="3729">
                  <c:v>9.6994628899999995</c:v>
                </c:pt>
                <c:pt idx="3730">
                  <c:v>9.5996093800000004</c:v>
                </c:pt>
                <c:pt idx="3731">
                  <c:v>9.5996093800000004</c:v>
                </c:pt>
                <c:pt idx="3732">
                  <c:v>9.6994628899999995</c:v>
                </c:pt>
                <c:pt idx="3733">
                  <c:v>9.5996093800000004</c:v>
                </c:pt>
                <c:pt idx="3734">
                  <c:v>9.6994628899999995</c:v>
                </c:pt>
                <c:pt idx="3735">
                  <c:v>9.5996093800000004</c:v>
                </c:pt>
                <c:pt idx="3736">
                  <c:v>9.5996093800000004</c:v>
                </c:pt>
                <c:pt idx="3737">
                  <c:v>9.5996093800000004</c:v>
                </c:pt>
                <c:pt idx="3738">
                  <c:v>9.5996093800000004</c:v>
                </c:pt>
                <c:pt idx="3739">
                  <c:v>9.5996093800000004</c:v>
                </c:pt>
                <c:pt idx="3740">
                  <c:v>9.5996093800000004</c:v>
                </c:pt>
                <c:pt idx="3741">
                  <c:v>9.5996093800000004</c:v>
                </c:pt>
                <c:pt idx="3742">
                  <c:v>9.5996093800000004</c:v>
                </c:pt>
                <c:pt idx="3743">
                  <c:v>9.5996093800000004</c:v>
                </c:pt>
                <c:pt idx="3744">
                  <c:v>9.5996093800000004</c:v>
                </c:pt>
                <c:pt idx="3745">
                  <c:v>9.5996093800000004</c:v>
                </c:pt>
                <c:pt idx="3746">
                  <c:v>9.5996093800000004</c:v>
                </c:pt>
                <c:pt idx="3747">
                  <c:v>9.5996093800000004</c:v>
                </c:pt>
                <c:pt idx="3748">
                  <c:v>9.5996093800000004</c:v>
                </c:pt>
                <c:pt idx="3749">
                  <c:v>9.5996093800000004</c:v>
                </c:pt>
                <c:pt idx="3750">
                  <c:v>9.5996093800000004</c:v>
                </c:pt>
                <c:pt idx="3751">
                  <c:v>9.5996093800000004</c:v>
                </c:pt>
                <c:pt idx="3752">
                  <c:v>9.5996093800000004</c:v>
                </c:pt>
                <c:pt idx="3753">
                  <c:v>9.5996093800000004</c:v>
                </c:pt>
                <c:pt idx="3754">
                  <c:v>9.5996093800000004</c:v>
                </c:pt>
                <c:pt idx="3755">
                  <c:v>9.5996093800000004</c:v>
                </c:pt>
                <c:pt idx="3756">
                  <c:v>9.5996093800000004</c:v>
                </c:pt>
                <c:pt idx="3757">
                  <c:v>9.5996093800000004</c:v>
                </c:pt>
                <c:pt idx="3758">
                  <c:v>9.5996093800000004</c:v>
                </c:pt>
                <c:pt idx="3759">
                  <c:v>9.5996093800000004</c:v>
                </c:pt>
                <c:pt idx="3760">
                  <c:v>9.5996093800000004</c:v>
                </c:pt>
                <c:pt idx="3761">
                  <c:v>9.5996093800000004</c:v>
                </c:pt>
                <c:pt idx="3762">
                  <c:v>9.5996093800000004</c:v>
                </c:pt>
                <c:pt idx="3763">
                  <c:v>9.5996093800000004</c:v>
                </c:pt>
                <c:pt idx="3764">
                  <c:v>9.5996093800000004</c:v>
                </c:pt>
                <c:pt idx="3765">
                  <c:v>9.5996093800000004</c:v>
                </c:pt>
                <c:pt idx="3766">
                  <c:v>9.5996093800000004</c:v>
                </c:pt>
                <c:pt idx="3767">
                  <c:v>9.5996093800000004</c:v>
                </c:pt>
                <c:pt idx="3768">
                  <c:v>9.5996093800000004</c:v>
                </c:pt>
                <c:pt idx="3769">
                  <c:v>9.5996093800000004</c:v>
                </c:pt>
                <c:pt idx="3770">
                  <c:v>9.5996093800000004</c:v>
                </c:pt>
                <c:pt idx="3771">
                  <c:v>9.5996093800000004</c:v>
                </c:pt>
                <c:pt idx="3772">
                  <c:v>9.5996093800000004</c:v>
                </c:pt>
                <c:pt idx="3773">
                  <c:v>9.5996093800000004</c:v>
                </c:pt>
                <c:pt idx="3774">
                  <c:v>9.5996093800000004</c:v>
                </c:pt>
                <c:pt idx="3775">
                  <c:v>9.5996093800000004</c:v>
                </c:pt>
                <c:pt idx="3776">
                  <c:v>9.5996093800000004</c:v>
                </c:pt>
                <c:pt idx="3777">
                  <c:v>9.5996093800000004</c:v>
                </c:pt>
                <c:pt idx="3778">
                  <c:v>9.5996093800000004</c:v>
                </c:pt>
                <c:pt idx="3779">
                  <c:v>9.5996093800000004</c:v>
                </c:pt>
                <c:pt idx="3780">
                  <c:v>9.5996093800000004</c:v>
                </c:pt>
                <c:pt idx="3781">
                  <c:v>9.5996093800000004</c:v>
                </c:pt>
                <c:pt idx="3782">
                  <c:v>9.5996093800000004</c:v>
                </c:pt>
                <c:pt idx="3783">
                  <c:v>9.5996093800000004</c:v>
                </c:pt>
                <c:pt idx="3784">
                  <c:v>9.5996093800000004</c:v>
                </c:pt>
                <c:pt idx="3785">
                  <c:v>9.5996093800000004</c:v>
                </c:pt>
                <c:pt idx="3786">
                  <c:v>9.5996093800000004</c:v>
                </c:pt>
                <c:pt idx="3787">
                  <c:v>9.5996093800000004</c:v>
                </c:pt>
                <c:pt idx="3788">
                  <c:v>9.5996093800000004</c:v>
                </c:pt>
                <c:pt idx="3789">
                  <c:v>9.5996093800000004</c:v>
                </c:pt>
                <c:pt idx="3790">
                  <c:v>9.5996093800000004</c:v>
                </c:pt>
                <c:pt idx="3791">
                  <c:v>9.5996093800000004</c:v>
                </c:pt>
                <c:pt idx="3792">
                  <c:v>9.5996093800000004</c:v>
                </c:pt>
                <c:pt idx="3793">
                  <c:v>9.5996093800000004</c:v>
                </c:pt>
                <c:pt idx="3794">
                  <c:v>9.5996093800000004</c:v>
                </c:pt>
                <c:pt idx="3795">
                  <c:v>9.5996093800000004</c:v>
                </c:pt>
                <c:pt idx="3796">
                  <c:v>9.5996093800000004</c:v>
                </c:pt>
                <c:pt idx="3797">
                  <c:v>9.5996093800000004</c:v>
                </c:pt>
                <c:pt idx="3798">
                  <c:v>9.5996093800000004</c:v>
                </c:pt>
                <c:pt idx="3799">
                  <c:v>9.5996093800000004</c:v>
                </c:pt>
                <c:pt idx="3800">
                  <c:v>9.5996093800000004</c:v>
                </c:pt>
                <c:pt idx="3801">
                  <c:v>9.5996093800000004</c:v>
                </c:pt>
                <c:pt idx="3802">
                  <c:v>9.5996093800000004</c:v>
                </c:pt>
                <c:pt idx="3803">
                  <c:v>9.499511720000001</c:v>
                </c:pt>
                <c:pt idx="3804">
                  <c:v>9.5996093800000004</c:v>
                </c:pt>
                <c:pt idx="3805">
                  <c:v>9.5996093800000004</c:v>
                </c:pt>
                <c:pt idx="3806">
                  <c:v>9.499511720000001</c:v>
                </c:pt>
                <c:pt idx="3807">
                  <c:v>9.5996093800000004</c:v>
                </c:pt>
                <c:pt idx="3808">
                  <c:v>9.499511720000001</c:v>
                </c:pt>
                <c:pt idx="3809">
                  <c:v>9.499511720000001</c:v>
                </c:pt>
                <c:pt idx="3810">
                  <c:v>9.5996093800000004</c:v>
                </c:pt>
                <c:pt idx="3811">
                  <c:v>9.499511720000001</c:v>
                </c:pt>
                <c:pt idx="3812">
                  <c:v>9.499511720000001</c:v>
                </c:pt>
                <c:pt idx="3813">
                  <c:v>9.499511720000001</c:v>
                </c:pt>
                <c:pt idx="3814">
                  <c:v>9.499511720000001</c:v>
                </c:pt>
                <c:pt idx="3815">
                  <c:v>9.499511720000001</c:v>
                </c:pt>
                <c:pt idx="3816">
                  <c:v>9.499511720000001</c:v>
                </c:pt>
                <c:pt idx="3817">
                  <c:v>9.499511720000001</c:v>
                </c:pt>
                <c:pt idx="3818">
                  <c:v>9.499511720000001</c:v>
                </c:pt>
                <c:pt idx="3819">
                  <c:v>9.5996093800000004</c:v>
                </c:pt>
                <c:pt idx="3820">
                  <c:v>9.499511720000001</c:v>
                </c:pt>
                <c:pt idx="3821">
                  <c:v>9.499511720000001</c:v>
                </c:pt>
                <c:pt idx="3822">
                  <c:v>9.499511720000001</c:v>
                </c:pt>
                <c:pt idx="3823">
                  <c:v>9.499511720000001</c:v>
                </c:pt>
                <c:pt idx="3824">
                  <c:v>9.499511720000001</c:v>
                </c:pt>
                <c:pt idx="3825">
                  <c:v>9.499511720000001</c:v>
                </c:pt>
                <c:pt idx="3826">
                  <c:v>9.499511720000001</c:v>
                </c:pt>
                <c:pt idx="3827">
                  <c:v>9.499511720000001</c:v>
                </c:pt>
                <c:pt idx="3828">
                  <c:v>9.499511720000001</c:v>
                </c:pt>
                <c:pt idx="3829">
                  <c:v>9.499511720000001</c:v>
                </c:pt>
                <c:pt idx="3830">
                  <c:v>9.499511720000001</c:v>
                </c:pt>
                <c:pt idx="3831">
                  <c:v>9.499511720000001</c:v>
                </c:pt>
                <c:pt idx="3832">
                  <c:v>9.499511720000001</c:v>
                </c:pt>
                <c:pt idx="3833">
                  <c:v>9.499511720000001</c:v>
                </c:pt>
                <c:pt idx="3834">
                  <c:v>9.499511720000001</c:v>
                </c:pt>
                <c:pt idx="3835">
                  <c:v>9.499511720000001</c:v>
                </c:pt>
                <c:pt idx="3836">
                  <c:v>9.499511720000001</c:v>
                </c:pt>
                <c:pt idx="3837">
                  <c:v>9.499511720000001</c:v>
                </c:pt>
                <c:pt idx="3838">
                  <c:v>9.499511720000001</c:v>
                </c:pt>
                <c:pt idx="3839">
                  <c:v>9.499511720000001</c:v>
                </c:pt>
                <c:pt idx="3840">
                  <c:v>9.499511720000001</c:v>
                </c:pt>
                <c:pt idx="3841">
                  <c:v>9.499511720000001</c:v>
                </c:pt>
                <c:pt idx="3842">
                  <c:v>9.499511720000001</c:v>
                </c:pt>
                <c:pt idx="3843">
                  <c:v>9.499511720000001</c:v>
                </c:pt>
                <c:pt idx="3844">
                  <c:v>9.499511720000001</c:v>
                </c:pt>
                <c:pt idx="3845">
                  <c:v>9.499511720000001</c:v>
                </c:pt>
                <c:pt idx="3846">
                  <c:v>9.499511720000001</c:v>
                </c:pt>
                <c:pt idx="3847">
                  <c:v>9.499511720000001</c:v>
                </c:pt>
                <c:pt idx="3848">
                  <c:v>9.499511720000001</c:v>
                </c:pt>
                <c:pt idx="3849">
                  <c:v>9.499511720000001</c:v>
                </c:pt>
                <c:pt idx="3850">
                  <c:v>9.499511720000001</c:v>
                </c:pt>
                <c:pt idx="3851">
                  <c:v>9.499511720000001</c:v>
                </c:pt>
                <c:pt idx="3852">
                  <c:v>9.499511720000001</c:v>
                </c:pt>
                <c:pt idx="3853">
                  <c:v>9.499511720000001</c:v>
                </c:pt>
                <c:pt idx="3854">
                  <c:v>9.499511720000001</c:v>
                </c:pt>
                <c:pt idx="3855">
                  <c:v>9.499511720000001</c:v>
                </c:pt>
                <c:pt idx="3856">
                  <c:v>9.499511720000001</c:v>
                </c:pt>
                <c:pt idx="3857">
                  <c:v>9.499511720000001</c:v>
                </c:pt>
                <c:pt idx="3858">
                  <c:v>9.499511720000001</c:v>
                </c:pt>
                <c:pt idx="3859">
                  <c:v>9.499511720000001</c:v>
                </c:pt>
                <c:pt idx="3860">
                  <c:v>9.499511720000001</c:v>
                </c:pt>
                <c:pt idx="3861">
                  <c:v>9.499511720000001</c:v>
                </c:pt>
                <c:pt idx="3862">
                  <c:v>9.499511720000001</c:v>
                </c:pt>
                <c:pt idx="3863">
                  <c:v>9.499511720000001</c:v>
                </c:pt>
                <c:pt idx="3864">
                  <c:v>9.499511720000001</c:v>
                </c:pt>
                <c:pt idx="3865">
                  <c:v>9.499511720000001</c:v>
                </c:pt>
                <c:pt idx="3866">
                  <c:v>9.499511720000001</c:v>
                </c:pt>
                <c:pt idx="3867">
                  <c:v>9.499511720000001</c:v>
                </c:pt>
                <c:pt idx="3868">
                  <c:v>9.499511720000001</c:v>
                </c:pt>
                <c:pt idx="3869">
                  <c:v>9.499511720000001</c:v>
                </c:pt>
                <c:pt idx="3870">
                  <c:v>9.499511720000001</c:v>
                </c:pt>
                <c:pt idx="3871">
                  <c:v>9.499511720000001</c:v>
                </c:pt>
                <c:pt idx="3872">
                  <c:v>9.499511720000001</c:v>
                </c:pt>
                <c:pt idx="3873">
                  <c:v>9.499511720000001</c:v>
                </c:pt>
                <c:pt idx="3874">
                  <c:v>9.499511720000001</c:v>
                </c:pt>
                <c:pt idx="3875">
                  <c:v>9.499511720000001</c:v>
                </c:pt>
                <c:pt idx="3876">
                  <c:v>9.499511720000001</c:v>
                </c:pt>
                <c:pt idx="3877">
                  <c:v>9.499511720000001</c:v>
                </c:pt>
                <c:pt idx="3878">
                  <c:v>9.499511720000001</c:v>
                </c:pt>
                <c:pt idx="3879">
                  <c:v>9.499511720000001</c:v>
                </c:pt>
                <c:pt idx="3880">
                  <c:v>9.499511720000001</c:v>
                </c:pt>
                <c:pt idx="3881">
                  <c:v>9.499511720000001</c:v>
                </c:pt>
                <c:pt idx="3882">
                  <c:v>9.499511720000001</c:v>
                </c:pt>
                <c:pt idx="3883">
                  <c:v>9.499511720000001</c:v>
                </c:pt>
                <c:pt idx="3884">
                  <c:v>9.499511720000001</c:v>
                </c:pt>
                <c:pt idx="3885">
                  <c:v>9.499511720000001</c:v>
                </c:pt>
                <c:pt idx="3886">
                  <c:v>9.499511720000001</c:v>
                </c:pt>
                <c:pt idx="3887">
                  <c:v>9.3996582000000011</c:v>
                </c:pt>
                <c:pt idx="3888">
                  <c:v>9.3996582000000011</c:v>
                </c:pt>
                <c:pt idx="3889">
                  <c:v>9.3996582000000011</c:v>
                </c:pt>
                <c:pt idx="3890">
                  <c:v>9.499511720000001</c:v>
                </c:pt>
                <c:pt idx="3891">
                  <c:v>9.499511720000001</c:v>
                </c:pt>
                <c:pt idx="3892">
                  <c:v>9.3996582000000011</c:v>
                </c:pt>
                <c:pt idx="3893">
                  <c:v>9.499511720000001</c:v>
                </c:pt>
                <c:pt idx="3894">
                  <c:v>9.499511720000001</c:v>
                </c:pt>
                <c:pt idx="3895">
                  <c:v>9.3996582000000011</c:v>
                </c:pt>
                <c:pt idx="3896">
                  <c:v>9.3996582000000011</c:v>
                </c:pt>
                <c:pt idx="3897">
                  <c:v>9.499511720000001</c:v>
                </c:pt>
                <c:pt idx="3898">
                  <c:v>9.499511720000001</c:v>
                </c:pt>
                <c:pt idx="3899">
                  <c:v>9.3996582000000011</c:v>
                </c:pt>
                <c:pt idx="3900">
                  <c:v>9.3996582000000011</c:v>
                </c:pt>
                <c:pt idx="3901">
                  <c:v>9.3996582000000011</c:v>
                </c:pt>
                <c:pt idx="3902">
                  <c:v>9.3996582000000011</c:v>
                </c:pt>
                <c:pt idx="3903">
                  <c:v>9.3996582000000011</c:v>
                </c:pt>
                <c:pt idx="3904">
                  <c:v>9.3996582000000011</c:v>
                </c:pt>
                <c:pt idx="3905">
                  <c:v>9.3996582000000011</c:v>
                </c:pt>
                <c:pt idx="3906">
                  <c:v>9.3996582000000011</c:v>
                </c:pt>
                <c:pt idx="3907">
                  <c:v>9.3996582000000011</c:v>
                </c:pt>
                <c:pt idx="3908">
                  <c:v>9.3996582000000011</c:v>
                </c:pt>
                <c:pt idx="3909">
                  <c:v>9.3996582000000011</c:v>
                </c:pt>
                <c:pt idx="3910">
                  <c:v>9.3996582000000011</c:v>
                </c:pt>
                <c:pt idx="3911">
                  <c:v>9.3996582000000011</c:v>
                </c:pt>
                <c:pt idx="3912">
                  <c:v>9.3996582000000011</c:v>
                </c:pt>
                <c:pt idx="3913">
                  <c:v>9.3996582000000011</c:v>
                </c:pt>
                <c:pt idx="3914">
                  <c:v>9.3996582000000011</c:v>
                </c:pt>
                <c:pt idx="3915">
                  <c:v>9.3996582000000011</c:v>
                </c:pt>
                <c:pt idx="3916">
                  <c:v>9.3996582000000011</c:v>
                </c:pt>
                <c:pt idx="3917">
                  <c:v>9.3996582000000011</c:v>
                </c:pt>
                <c:pt idx="3918">
                  <c:v>9.3996582000000011</c:v>
                </c:pt>
                <c:pt idx="3919">
                  <c:v>9.3996582000000011</c:v>
                </c:pt>
                <c:pt idx="3920">
                  <c:v>9.3996582000000011</c:v>
                </c:pt>
                <c:pt idx="3921">
                  <c:v>9.3996582000000011</c:v>
                </c:pt>
                <c:pt idx="3922">
                  <c:v>9.3996582000000011</c:v>
                </c:pt>
                <c:pt idx="3923">
                  <c:v>9.3996582000000011</c:v>
                </c:pt>
                <c:pt idx="3924">
                  <c:v>9.3996582000000011</c:v>
                </c:pt>
                <c:pt idx="3925">
                  <c:v>9.3996582000000011</c:v>
                </c:pt>
                <c:pt idx="3926">
                  <c:v>9.3996582000000011</c:v>
                </c:pt>
                <c:pt idx="3927">
                  <c:v>9.3996582000000011</c:v>
                </c:pt>
                <c:pt idx="3928">
                  <c:v>9.3996582000000011</c:v>
                </c:pt>
                <c:pt idx="3929">
                  <c:v>9.3996582000000011</c:v>
                </c:pt>
                <c:pt idx="3930">
                  <c:v>9.3996582000000011</c:v>
                </c:pt>
                <c:pt idx="3931">
                  <c:v>9.3996582000000011</c:v>
                </c:pt>
                <c:pt idx="3932">
                  <c:v>9.3996582000000011</c:v>
                </c:pt>
                <c:pt idx="3933">
                  <c:v>9.3996582000000011</c:v>
                </c:pt>
                <c:pt idx="3934">
                  <c:v>9.3996582000000011</c:v>
                </c:pt>
                <c:pt idx="3935">
                  <c:v>9.3996582000000011</c:v>
                </c:pt>
                <c:pt idx="3936">
                  <c:v>9.3996582000000011</c:v>
                </c:pt>
                <c:pt idx="3937">
                  <c:v>9.3996582000000011</c:v>
                </c:pt>
                <c:pt idx="3938">
                  <c:v>9.3996582000000011</c:v>
                </c:pt>
                <c:pt idx="3939">
                  <c:v>9.3996582000000011</c:v>
                </c:pt>
                <c:pt idx="3940">
                  <c:v>9.3996582000000011</c:v>
                </c:pt>
                <c:pt idx="3941">
                  <c:v>9.3996582000000011</c:v>
                </c:pt>
                <c:pt idx="3942">
                  <c:v>9.3996582000000011</c:v>
                </c:pt>
                <c:pt idx="3943">
                  <c:v>9.3996582000000011</c:v>
                </c:pt>
                <c:pt idx="3944">
                  <c:v>9.3996582000000011</c:v>
                </c:pt>
                <c:pt idx="3945">
                  <c:v>9.3996582000000011</c:v>
                </c:pt>
                <c:pt idx="3946">
                  <c:v>9.3996582000000011</c:v>
                </c:pt>
                <c:pt idx="3947">
                  <c:v>9.3996582000000011</c:v>
                </c:pt>
                <c:pt idx="3948">
                  <c:v>9.3996582000000011</c:v>
                </c:pt>
                <c:pt idx="3949">
                  <c:v>9.3996582000000011</c:v>
                </c:pt>
                <c:pt idx="3950">
                  <c:v>9.3996582000000011</c:v>
                </c:pt>
                <c:pt idx="3951">
                  <c:v>9.3996582000000011</c:v>
                </c:pt>
                <c:pt idx="3952">
                  <c:v>9.3996582000000011</c:v>
                </c:pt>
                <c:pt idx="3953">
                  <c:v>9.3996582000000011</c:v>
                </c:pt>
                <c:pt idx="3954">
                  <c:v>9.3996582000000011</c:v>
                </c:pt>
                <c:pt idx="3955">
                  <c:v>9.3996582000000011</c:v>
                </c:pt>
                <c:pt idx="3956">
                  <c:v>9.3996582000000011</c:v>
                </c:pt>
                <c:pt idx="3957">
                  <c:v>9.3996582000000011</c:v>
                </c:pt>
                <c:pt idx="3958">
                  <c:v>9.3996582000000011</c:v>
                </c:pt>
                <c:pt idx="3959">
                  <c:v>9.3996582000000011</c:v>
                </c:pt>
                <c:pt idx="3960">
                  <c:v>9.3996582000000011</c:v>
                </c:pt>
                <c:pt idx="3961">
                  <c:v>9.3996582000000011</c:v>
                </c:pt>
                <c:pt idx="3962">
                  <c:v>9.2995605499999989</c:v>
                </c:pt>
                <c:pt idx="3963">
                  <c:v>9.3996582000000011</c:v>
                </c:pt>
                <c:pt idx="3964">
                  <c:v>9.3996582000000011</c:v>
                </c:pt>
                <c:pt idx="3965">
                  <c:v>9.3996582000000011</c:v>
                </c:pt>
                <c:pt idx="3966">
                  <c:v>9.3996582000000011</c:v>
                </c:pt>
                <c:pt idx="3967">
                  <c:v>9.3996582000000011</c:v>
                </c:pt>
                <c:pt idx="3968">
                  <c:v>9.3996582000000011</c:v>
                </c:pt>
                <c:pt idx="3969">
                  <c:v>9.3996582000000011</c:v>
                </c:pt>
                <c:pt idx="3970">
                  <c:v>9.2995605499999989</c:v>
                </c:pt>
                <c:pt idx="3971">
                  <c:v>9.3996582000000011</c:v>
                </c:pt>
                <c:pt idx="3972">
                  <c:v>9.3996582000000011</c:v>
                </c:pt>
                <c:pt idx="3973">
                  <c:v>9.2995605499999989</c:v>
                </c:pt>
                <c:pt idx="3974">
                  <c:v>9.2995605499999989</c:v>
                </c:pt>
                <c:pt idx="3975">
                  <c:v>9.2995605499999989</c:v>
                </c:pt>
                <c:pt idx="3976">
                  <c:v>9.2995605499999989</c:v>
                </c:pt>
                <c:pt idx="3977">
                  <c:v>9.2995605499999989</c:v>
                </c:pt>
                <c:pt idx="3978">
                  <c:v>9.2995605499999989</c:v>
                </c:pt>
                <c:pt idx="3979">
                  <c:v>9.3996582000000011</c:v>
                </c:pt>
                <c:pt idx="3980">
                  <c:v>9.2995605499999989</c:v>
                </c:pt>
                <c:pt idx="3981">
                  <c:v>9.2995605499999989</c:v>
                </c:pt>
                <c:pt idx="3982">
                  <c:v>9.3996582000000011</c:v>
                </c:pt>
                <c:pt idx="3983">
                  <c:v>9.2995605499999989</c:v>
                </c:pt>
                <c:pt idx="3984">
                  <c:v>9.2995605499999989</c:v>
                </c:pt>
                <c:pt idx="3985">
                  <c:v>9.2995605499999989</c:v>
                </c:pt>
                <c:pt idx="3986">
                  <c:v>9.2995605499999989</c:v>
                </c:pt>
                <c:pt idx="3987">
                  <c:v>9.2995605499999989</c:v>
                </c:pt>
                <c:pt idx="3988">
                  <c:v>9.2995605499999989</c:v>
                </c:pt>
                <c:pt idx="3989">
                  <c:v>9.2995605499999989</c:v>
                </c:pt>
                <c:pt idx="3990">
                  <c:v>9.2995605499999989</c:v>
                </c:pt>
                <c:pt idx="3991">
                  <c:v>9.2995605499999989</c:v>
                </c:pt>
                <c:pt idx="3992">
                  <c:v>9.3996582000000011</c:v>
                </c:pt>
                <c:pt idx="3993">
                  <c:v>9.2995605499999989</c:v>
                </c:pt>
                <c:pt idx="3994">
                  <c:v>9.2995605499999989</c:v>
                </c:pt>
                <c:pt idx="3995">
                  <c:v>9.2995605499999989</c:v>
                </c:pt>
                <c:pt idx="3996">
                  <c:v>9.2995605499999989</c:v>
                </c:pt>
                <c:pt idx="3997">
                  <c:v>9.2995605499999989</c:v>
                </c:pt>
                <c:pt idx="3998">
                  <c:v>9.2995605499999989</c:v>
                </c:pt>
                <c:pt idx="3999">
                  <c:v>9.2995605499999989</c:v>
                </c:pt>
                <c:pt idx="4000">
                  <c:v>9.2995605499999989</c:v>
                </c:pt>
                <c:pt idx="4001">
                  <c:v>9.2995605499999989</c:v>
                </c:pt>
                <c:pt idx="4002">
                  <c:v>9.2995605499999989</c:v>
                </c:pt>
                <c:pt idx="4003">
                  <c:v>9.2995605499999989</c:v>
                </c:pt>
                <c:pt idx="4004">
                  <c:v>9.2995605499999989</c:v>
                </c:pt>
                <c:pt idx="4005">
                  <c:v>9.2995605499999989</c:v>
                </c:pt>
                <c:pt idx="4006">
                  <c:v>9.2995605499999989</c:v>
                </c:pt>
                <c:pt idx="4007">
                  <c:v>9.2995605499999989</c:v>
                </c:pt>
                <c:pt idx="4008">
                  <c:v>9.2995605499999989</c:v>
                </c:pt>
                <c:pt idx="4009">
                  <c:v>9.2995605499999989</c:v>
                </c:pt>
                <c:pt idx="4010">
                  <c:v>9.2995605499999989</c:v>
                </c:pt>
                <c:pt idx="4011">
                  <c:v>9.2995605499999989</c:v>
                </c:pt>
                <c:pt idx="4012">
                  <c:v>9.2995605499999989</c:v>
                </c:pt>
                <c:pt idx="4013">
                  <c:v>9.2995605499999989</c:v>
                </c:pt>
                <c:pt idx="4014">
                  <c:v>9.2995605499999989</c:v>
                </c:pt>
                <c:pt idx="4015">
                  <c:v>9.2995605499999989</c:v>
                </c:pt>
                <c:pt idx="4016">
                  <c:v>9.2995605499999989</c:v>
                </c:pt>
                <c:pt idx="4017">
                  <c:v>9.2995605499999989</c:v>
                </c:pt>
                <c:pt idx="4018">
                  <c:v>9.2995605499999989</c:v>
                </c:pt>
                <c:pt idx="4019">
                  <c:v>9.2995605499999989</c:v>
                </c:pt>
                <c:pt idx="4020">
                  <c:v>9.2995605499999989</c:v>
                </c:pt>
                <c:pt idx="4021">
                  <c:v>9.2995605499999989</c:v>
                </c:pt>
                <c:pt idx="4022">
                  <c:v>9.2995605499999989</c:v>
                </c:pt>
                <c:pt idx="4023">
                  <c:v>9.2995605499999989</c:v>
                </c:pt>
                <c:pt idx="4024">
                  <c:v>9.2995605499999989</c:v>
                </c:pt>
                <c:pt idx="4025">
                  <c:v>9.2995605499999989</c:v>
                </c:pt>
                <c:pt idx="4026">
                  <c:v>9.2995605499999989</c:v>
                </c:pt>
                <c:pt idx="4027">
                  <c:v>9.2995605499999989</c:v>
                </c:pt>
                <c:pt idx="4028">
                  <c:v>9.2995605499999989</c:v>
                </c:pt>
                <c:pt idx="4029">
                  <c:v>9.2995605499999989</c:v>
                </c:pt>
                <c:pt idx="4030">
                  <c:v>9.2995605499999989</c:v>
                </c:pt>
                <c:pt idx="4031">
                  <c:v>9.2995605499999989</c:v>
                </c:pt>
                <c:pt idx="4032">
                  <c:v>9.2995605499999989</c:v>
                </c:pt>
                <c:pt idx="4033">
                  <c:v>9.2995605499999989</c:v>
                </c:pt>
                <c:pt idx="4034">
                  <c:v>9.2995605499999989</c:v>
                </c:pt>
                <c:pt idx="4035">
                  <c:v>9.2995605499999989</c:v>
                </c:pt>
                <c:pt idx="4036">
                  <c:v>9.2995605499999989</c:v>
                </c:pt>
                <c:pt idx="4037">
                  <c:v>9.2995605499999989</c:v>
                </c:pt>
                <c:pt idx="4038">
                  <c:v>9.2995605499999989</c:v>
                </c:pt>
                <c:pt idx="4039">
                  <c:v>9.2995605499999989</c:v>
                </c:pt>
                <c:pt idx="4040">
                  <c:v>9.2995605499999989</c:v>
                </c:pt>
                <c:pt idx="4041">
                  <c:v>9.2995605499999989</c:v>
                </c:pt>
                <c:pt idx="4042">
                  <c:v>9.199707029999999</c:v>
                </c:pt>
                <c:pt idx="4043">
                  <c:v>9.2995605499999989</c:v>
                </c:pt>
                <c:pt idx="4044">
                  <c:v>9.2995605499999989</c:v>
                </c:pt>
                <c:pt idx="4045">
                  <c:v>9.199707029999999</c:v>
                </c:pt>
                <c:pt idx="4046">
                  <c:v>9.2995605499999989</c:v>
                </c:pt>
                <c:pt idx="4047">
                  <c:v>9.2995605499999989</c:v>
                </c:pt>
                <c:pt idx="4048">
                  <c:v>9.199707029999999</c:v>
                </c:pt>
                <c:pt idx="4049">
                  <c:v>9.199707029999999</c:v>
                </c:pt>
                <c:pt idx="4050">
                  <c:v>9.2995605499999989</c:v>
                </c:pt>
                <c:pt idx="4051">
                  <c:v>9.2995605499999989</c:v>
                </c:pt>
                <c:pt idx="4052">
                  <c:v>9.2995605499999989</c:v>
                </c:pt>
                <c:pt idx="4053">
                  <c:v>9.2995605499999989</c:v>
                </c:pt>
                <c:pt idx="4054">
                  <c:v>9.199707029999999</c:v>
                </c:pt>
                <c:pt idx="4055">
                  <c:v>9.199707029999999</c:v>
                </c:pt>
                <c:pt idx="4056">
                  <c:v>9.2995605499999989</c:v>
                </c:pt>
                <c:pt idx="4057">
                  <c:v>9.199707029999999</c:v>
                </c:pt>
                <c:pt idx="4058">
                  <c:v>9.2995605499999989</c:v>
                </c:pt>
                <c:pt idx="4059">
                  <c:v>9.199707029999999</c:v>
                </c:pt>
                <c:pt idx="4060">
                  <c:v>9.2995605499999989</c:v>
                </c:pt>
                <c:pt idx="4061">
                  <c:v>9.2995605499999989</c:v>
                </c:pt>
                <c:pt idx="4062">
                  <c:v>9.2995605499999989</c:v>
                </c:pt>
                <c:pt idx="4063">
                  <c:v>9.199707029999999</c:v>
                </c:pt>
                <c:pt idx="4064">
                  <c:v>9.199707029999999</c:v>
                </c:pt>
                <c:pt idx="4065">
                  <c:v>9.2995605499999989</c:v>
                </c:pt>
                <c:pt idx="4066">
                  <c:v>9.199707029999999</c:v>
                </c:pt>
                <c:pt idx="4067">
                  <c:v>9.199707029999999</c:v>
                </c:pt>
                <c:pt idx="4068">
                  <c:v>9.199707029999999</c:v>
                </c:pt>
                <c:pt idx="4069">
                  <c:v>9.199707029999999</c:v>
                </c:pt>
                <c:pt idx="4070">
                  <c:v>9.2995605499999989</c:v>
                </c:pt>
                <c:pt idx="4071">
                  <c:v>9.199707029999999</c:v>
                </c:pt>
                <c:pt idx="4072">
                  <c:v>9.199707029999999</c:v>
                </c:pt>
                <c:pt idx="4073">
                  <c:v>9.199707029999999</c:v>
                </c:pt>
                <c:pt idx="4074">
                  <c:v>9.199707029999999</c:v>
                </c:pt>
                <c:pt idx="4075">
                  <c:v>9.199707029999999</c:v>
                </c:pt>
                <c:pt idx="4076">
                  <c:v>9.199707029999999</c:v>
                </c:pt>
                <c:pt idx="4077">
                  <c:v>9.199707029999999</c:v>
                </c:pt>
                <c:pt idx="4078">
                  <c:v>9.199707029999999</c:v>
                </c:pt>
                <c:pt idx="4079">
                  <c:v>9.199707029999999</c:v>
                </c:pt>
                <c:pt idx="4080">
                  <c:v>9.199707029999999</c:v>
                </c:pt>
                <c:pt idx="4081">
                  <c:v>9.199707029999999</c:v>
                </c:pt>
                <c:pt idx="4082">
                  <c:v>9.199707029999999</c:v>
                </c:pt>
                <c:pt idx="4083">
                  <c:v>9.199707029999999</c:v>
                </c:pt>
                <c:pt idx="4084">
                  <c:v>9.199707029999999</c:v>
                </c:pt>
                <c:pt idx="4085">
                  <c:v>9.199707029999999</c:v>
                </c:pt>
                <c:pt idx="4086">
                  <c:v>9.199707029999999</c:v>
                </c:pt>
                <c:pt idx="4087">
                  <c:v>9.199707029999999</c:v>
                </c:pt>
                <c:pt idx="4088">
                  <c:v>9.199707029999999</c:v>
                </c:pt>
                <c:pt idx="4089">
                  <c:v>9.199707029999999</c:v>
                </c:pt>
                <c:pt idx="4090">
                  <c:v>9.199707029999999</c:v>
                </c:pt>
                <c:pt idx="4091">
                  <c:v>9.199707029999999</c:v>
                </c:pt>
                <c:pt idx="4092">
                  <c:v>9.199707029999999</c:v>
                </c:pt>
                <c:pt idx="4093">
                  <c:v>9.199707029999999</c:v>
                </c:pt>
                <c:pt idx="4094">
                  <c:v>9.199707029999999</c:v>
                </c:pt>
                <c:pt idx="4095">
                  <c:v>9.199707029999999</c:v>
                </c:pt>
                <c:pt idx="4096">
                  <c:v>9.199707029999999</c:v>
                </c:pt>
                <c:pt idx="4097">
                  <c:v>9.199707029999999</c:v>
                </c:pt>
                <c:pt idx="4098">
                  <c:v>9.199707029999999</c:v>
                </c:pt>
                <c:pt idx="4099">
                  <c:v>9.199707029999999</c:v>
                </c:pt>
                <c:pt idx="4100">
                  <c:v>9.199707029999999</c:v>
                </c:pt>
                <c:pt idx="4101">
                  <c:v>9.199707029999999</c:v>
                </c:pt>
                <c:pt idx="4102">
                  <c:v>9.199707029999999</c:v>
                </c:pt>
                <c:pt idx="4103">
                  <c:v>9.199707029999999</c:v>
                </c:pt>
                <c:pt idx="4104">
                  <c:v>9.199707029999999</c:v>
                </c:pt>
                <c:pt idx="4105">
                  <c:v>9.199707029999999</c:v>
                </c:pt>
                <c:pt idx="4106">
                  <c:v>9.199707029999999</c:v>
                </c:pt>
                <c:pt idx="4107">
                  <c:v>9.199707029999999</c:v>
                </c:pt>
                <c:pt idx="4108">
                  <c:v>9.199707029999999</c:v>
                </c:pt>
                <c:pt idx="4109">
                  <c:v>9.199707029999999</c:v>
                </c:pt>
                <c:pt idx="4110">
                  <c:v>9.199707029999999</c:v>
                </c:pt>
                <c:pt idx="4111">
                  <c:v>9.199707029999999</c:v>
                </c:pt>
                <c:pt idx="4112">
                  <c:v>9.199707029999999</c:v>
                </c:pt>
                <c:pt idx="4113">
                  <c:v>9.199707029999999</c:v>
                </c:pt>
                <c:pt idx="4114">
                  <c:v>9.199707029999999</c:v>
                </c:pt>
                <c:pt idx="4115">
                  <c:v>9.199707029999999</c:v>
                </c:pt>
                <c:pt idx="4116">
                  <c:v>9.199707029999999</c:v>
                </c:pt>
                <c:pt idx="4117">
                  <c:v>9.199707029999999</c:v>
                </c:pt>
                <c:pt idx="4118">
                  <c:v>9.199707029999999</c:v>
                </c:pt>
                <c:pt idx="4119">
                  <c:v>9.199707029999999</c:v>
                </c:pt>
                <c:pt idx="4120">
                  <c:v>9.199707029999999</c:v>
                </c:pt>
                <c:pt idx="4121">
                  <c:v>9.199707029999999</c:v>
                </c:pt>
                <c:pt idx="4122">
                  <c:v>9.199707029999999</c:v>
                </c:pt>
                <c:pt idx="4123">
                  <c:v>9.199707029999999</c:v>
                </c:pt>
                <c:pt idx="4124">
                  <c:v>9.199707029999999</c:v>
                </c:pt>
                <c:pt idx="4125">
                  <c:v>9.199707029999999</c:v>
                </c:pt>
                <c:pt idx="4126">
                  <c:v>9.199707029999999</c:v>
                </c:pt>
                <c:pt idx="4127">
                  <c:v>9.199707029999999</c:v>
                </c:pt>
                <c:pt idx="4128">
                  <c:v>9.199707029999999</c:v>
                </c:pt>
                <c:pt idx="4129">
                  <c:v>9.199707029999999</c:v>
                </c:pt>
                <c:pt idx="4130">
                  <c:v>9.199707029999999</c:v>
                </c:pt>
                <c:pt idx="4131">
                  <c:v>9.199707029999999</c:v>
                </c:pt>
                <c:pt idx="4132">
                  <c:v>9.199707029999999</c:v>
                </c:pt>
                <c:pt idx="4133">
                  <c:v>9.199707029999999</c:v>
                </c:pt>
                <c:pt idx="4134">
                  <c:v>9.0996093800000004</c:v>
                </c:pt>
                <c:pt idx="4135">
                  <c:v>9.199707029999999</c:v>
                </c:pt>
                <c:pt idx="4136">
                  <c:v>9.199707029999999</c:v>
                </c:pt>
                <c:pt idx="4137">
                  <c:v>9.199707029999999</c:v>
                </c:pt>
                <c:pt idx="4138">
                  <c:v>9.199707029999999</c:v>
                </c:pt>
                <c:pt idx="4139">
                  <c:v>9.0996093800000004</c:v>
                </c:pt>
                <c:pt idx="4140">
                  <c:v>9.199707029999999</c:v>
                </c:pt>
                <c:pt idx="4141">
                  <c:v>9.199707029999999</c:v>
                </c:pt>
                <c:pt idx="4142">
                  <c:v>9.0996093800000004</c:v>
                </c:pt>
                <c:pt idx="4143">
                  <c:v>9.199707029999999</c:v>
                </c:pt>
                <c:pt idx="4144">
                  <c:v>9.0996093800000004</c:v>
                </c:pt>
                <c:pt idx="4145">
                  <c:v>9.199707029999999</c:v>
                </c:pt>
                <c:pt idx="4146">
                  <c:v>9.0996093800000004</c:v>
                </c:pt>
                <c:pt idx="4147">
                  <c:v>9.0996093800000004</c:v>
                </c:pt>
                <c:pt idx="4148">
                  <c:v>9.0996093800000004</c:v>
                </c:pt>
                <c:pt idx="4149">
                  <c:v>9.0996093800000004</c:v>
                </c:pt>
                <c:pt idx="4150">
                  <c:v>9.0996093800000004</c:v>
                </c:pt>
                <c:pt idx="4151">
                  <c:v>9.0996093800000004</c:v>
                </c:pt>
                <c:pt idx="4152">
                  <c:v>9.0996093800000004</c:v>
                </c:pt>
                <c:pt idx="4153">
                  <c:v>9.0996093800000004</c:v>
                </c:pt>
                <c:pt idx="4154">
                  <c:v>9.0996093800000004</c:v>
                </c:pt>
                <c:pt idx="4155">
                  <c:v>9.0996093800000004</c:v>
                </c:pt>
                <c:pt idx="4156">
                  <c:v>9.0996093800000004</c:v>
                </c:pt>
                <c:pt idx="4157">
                  <c:v>9.0996093800000004</c:v>
                </c:pt>
                <c:pt idx="4158">
                  <c:v>9.0996093800000004</c:v>
                </c:pt>
                <c:pt idx="4159">
                  <c:v>9.0996093800000004</c:v>
                </c:pt>
                <c:pt idx="4160">
                  <c:v>9.0996093800000004</c:v>
                </c:pt>
                <c:pt idx="4161">
                  <c:v>9.0996093800000004</c:v>
                </c:pt>
                <c:pt idx="4162">
                  <c:v>9.0996093800000004</c:v>
                </c:pt>
                <c:pt idx="4163">
                  <c:v>9.0996093800000004</c:v>
                </c:pt>
                <c:pt idx="4164">
                  <c:v>9.0996093800000004</c:v>
                </c:pt>
                <c:pt idx="4165">
                  <c:v>9.0996093800000004</c:v>
                </c:pt>
                <c:pt idx="4166">
                  <c:v>9.0996093800000004</c:v>
                </c:pt>
                <c:pt idx="4167">
                  <c:v>9.0996093800000004</c:v>
                </c:pt>
                <c:pt idx="4168">
                  <c:v>9.0996093800000004</c:v>
                </c:pt>
                <c:pt idx="4169">
                  <c:v>9.0996093800000004</c:v>
                </c:pt>
                <c:pt idx="4170">
                  <c:v>9.0996093800000004</c:v>
                </c:pt>
                <c:pt idx="4171">
                  <c:v>9.0996093800000004</c:v>
                </c:pt>
                <c:pt idx="4172">
                  <c:v>9.0996093800000004</c:v>
                </c:pt>
                <c:pt idx="4173">
                  <c:v>9.0996093800000004</c:v>
                </c:pt>
                <c:pt idx="4174">
                  <c:v>9.0996093800000004</c:v>
                </c:pt>
                <c:pt idx="4175">
                  <c:v>9.0996093800000004</c:v>
                </c:pt>
                <c:pt idx="4176">
                  <c:v>9.0996093800000004</c:v>
                </c:pt>
                <c:pt idx="4177">
                  <c:v>9.0996093800000004</c:v>
                </c:pt>
                <c:pt idx="4178">
                  <c:v>9.0996093800000004</c:v>
                </c:pt>
                <c:pt idx="4179">
                  <c:v>9.0996093800000004</c:v>
                </c:pt>
                <c:pt idx="4180">
                  <c:v>9.0996093800000004</c:v>
                </c:pt>
                <c:pt idx="4181">
                  <c:v>9.0996093800000004</c:v>
                </c:pt>
                <c:pt idx="4182">
                  <c:v>9.0996093800000004</c:v>
                </c:pt>
                <c:pt idx="4183">
                  <c:v>9.0996093800000004</c:v>
                </c:pt>
                <c:pt idx="4184">
                  <c:v>9.0996093800000004</c:v>
                </c:pt>
                <c:pt idx="4185">
                  <c:v>9.0996093800000004</c:v>
                </c:pt>
                <c:pt idx="4186">
                  <c:v>9.0996093800000004</c:v>
                </c:pt>
                <c:pt idx="4187">
                  <c:v>9.0996093800000004</c:v>
                </c:pt>
                <c:pt idx="4188">
                  <c:v>9.0996093800000004</c:v>
                </c:pt>
                <c:pt idx="4189">
                  <c:v>9.0996093800000004</c:v>
                </c:pt>
                <c:pt idx="4190">
                  <c:v>9.0996093800000004</c:v>
                </c:pt>
                <c:pt idx="4191">
                  <c:v>9.0996093800000004</c:v>
                </c:pt>
                <c:pt idx="4192">
                  <c:v>9.0996093800000004</c:v>
                </c:pt>
                <c:pt idx="4193">
                  <c:v>9.0996093800000004</c:v>
                </c:pt>
                <c:pt idx="4194">
                  <c:v>9.0996093800000004</c:v>
                </c:pt>
                <c:pt idx="4195">
                  <c:v>9.0996093800000004</c:v>
                </c:pt>
                <c:pt idx="4196">
                  <c:v>9.0996093800000004</c:v>
                </c:pt>
                <c:pt idx="4197">
                  <c:v>9.0996093800000004</c:v>
                </c:pt>
                <c:pt idx="4198">
                  <c:v>9.0996093800000004</c:v>
                </c:pt>
                <c:pt idx="4199">
                  <c:v>9.0996093800000004</c:v>
                </c:pt>
                <c:pt idx="4200">
                  <c:v>9.0996093800000004</c:v>
                </c:pt>
                <c:pt idx="4201">
                  <c:v>9.0996093800000004</c:v>
                </c:pt>
                <c:pt idx="4202">
                  <c:v>9.0996093800000004</c:v>
                </c:pt>
                <c:pt idx="4203">
                  <c:v>9.0996093800000004</c:v>
                </c:pt>
                <c:pt idx="4204">
                  <c:v>9.0996093800000004</c:v>
                </c:pt>
                <c:pt idx="4205">
                  <c:v>9.0996093800000004</c:v>
                </c:pt>
                <c:pt idx="4206">
                  <c:v>9.0996093800000004</c:v>
                </c:pt>
                <c:pt idx="4207">
                  <c:v>9.0996093800000004</c:v>
                </c:pt>
                <c:pt idx="4208">
                  <c:v>9.0996093800000004</c:v>
                </c:pt>
                <c:pt idx="4209">
                  <c:v>9.0996093800000004</c:v>
                </c:pt>
                <c:pt idx="4210">
                  <c:v>9.0996093800000004</c:v>
                </c:pt>
                <c:pt idx="4211">
                  <c:v>9.0996093800000004</c:v>
                </c:pt>
                <c:pt idx="4212">
                  <c:v>9.0996093800000004</c:v>
                </c:pt>
                <c:pt idx="4213">
                  <c:v>9.0996093800000004</c:v>
                </c:pt>
                <c:pt idx="4214">
                  <c:v>9.0996093800000004</c:v>
                </c:pt>
                <c:pt idx="4215">
                  <c:v>9.0996093800000004</c:v>
                </c:pt>
                <c:pt idx="4216">
                  <c:v>9.0996093800000004</c:v>
                </c:pt>
                <c:pt idx="4217">
                  <c:v>9.0996093800000004</c:v>
                </c:pt>
                <c:pt idx="4218">
                  <c:v>9.0996093800000004</c:v>
                </c:pt>
                <c:pt idx="4219">
                  <c:v>9.0996093800000004</c:v>
                </c:pt>
                <c:pt idx="4220">
                  <c:v>9.0996093800000004</c:v>
                </c:pt>
                <c:pt idx="4221">
                  <c:v>9.0996093800000004</c:v>
                </c:pt>
                <c:pt idx="4222">
                  <c:v>8.999511720000001</c:v>
                </c:pt>
                <c:pt idx="4223">
                  <c:v>9.0996093800000004</c:v>
                </c:pt>
                <c:pt idx="4224">
                  <c:v>9.0996093800000004</c:v>
                </c:pt>
                <c:pt idx="4225">
                  <c:v>8.999511720000001</c:v>
                </c:pt>
                <c:pt idx="4226">
                  <c:v>9.0996093800000004</c:v>
                </c:pt>
                <c:pt idx="4227">
                  <c:v>9.0996093800000004</c:v>
                </c:pt>
                <c:pt idx="4228">
                  <c:v>9.0996093800000004</c:v>
                </c:pt>
                <c:pt idx="4229">
                  <c:v>8.999511720000001</c:v>
                </c:pt>
                <c:pt idx="4230">
                  <c:v>8.999511720000001</c:v>
                </c:pt>
                <c:pt idx="4231">
                  <c:v>8.999511720000001</c:v>
                </c:pt>
                <c:pt idx="4232">
                  <c:v>8.999511720000001</c:v>
                </c:pt>
                <c:pt idx="4233">
                  <c:v>9.0996093800000004</c:v>
                </c:pt>
                <c:pt idx="4234">
                  <c:v>8.999511720000001</c:v>
                </c:pt>
                <c:pt idx="4235">
                  <c:v>8.999511720000001</c:v>
                </c:pt>
                <c:pt idx="4236">
                  <c:v>8.999511720000001</c:v>
                </c:pt>
                <c:pt idx="4237">
                  <c:v>8.999511720000001</c:v>
                </c:pt>
                <c:pt idx="4238">
                  <c:v>8.999511720000001</c:v>
                </c:pt>
                <c:pt idx="4239">
                  <c:v>8.999511720000001</c:v>
                </c:pt>
                <c:pt idx="4240">
                  <c:v>8.999511720000001</c:v>
                </c:pt>
                <c:pt idx="4241">
                  <c:v>8.999511720000001</c:v>
                </c:pt>
                <c:pt idx="4242">
                  <c:v>8.999511720000001</c:v>
                </c:pt>
                <c:pt idx="4243">
                  <c:v>8.999511720000001</c:v>
                </c:pt>
                <c:pt idx="4244">
                  <c:v>8.999511720000001</c:v>
                </c:pt>
                <c:pt idx="4245">
                  <c:v>8.999511720000001</c:v>
                </c:pt>
                <c:pt idx="4246">
                  <c:v>8.999511720000001</c:v>
                </c:pt>
                <c:pt idx="4247">
                  <c:v>8.999511720000001</c:v>
                </c:pt>
                <c:pt idx="4248">
                  <c:v>8.999511720000001</c:v>
                </c:pt>
                <c:pt idx="4249">
                  <c:v>8.999511720000001</c:v>
                </c:pt>
                <c:pt idx="4250">
                  <c:v>8.999511720000001</c:v>
                </c:pt>
                <c:pt idx="4251">
                  <c:v>8.999511720000001</c:v>
                </c:pt>
                <c:pt idx="4252">
                  <c:v>8.999511720000001</c:v>
                </c:pt>
                <c:pt idx="4253">
                  <c:v>8.999511720000001</c:v>
                </c:pt>
                <c:pt idx="4254">
                  <c:v>8.999511720000001</c:v>
                </c:pt>
                <c:pt idx="4255">
                  <c:v>8.999511720000001</c:v>
                </c:pt>
                <c:pt idx="4256">
                  <c:v>8.999511720000001</c:v>
                </c:pt>
                <c:pt idx="4257">
                  <c:v>8.999511720000001</c:v>
                </c:pt>
                <c:pt idx="4258">
                  <c:v>8.999511720000001</c:v>
                </c:pt>
                <c:pt idx="4259">
                  <c:v>8.999511720000001</c:v>
                </c:pt>
                <c:pt idx="4260">
                  <c:v>8.999511720000001</c:v>
                </c:pt>
                <c:pt idx="4261">
                  <c:v>8.999511720000001</c:v>
                </c:pt>
                <c:pt idx="4262">
                  <c:v>8.999511720000001</c:v>
                </c:pt>
                <c:pt idx="4263">
                  <c:v>8.999511720000001</c:v>
                </c:pt>
                <c:pt idx="4264">
                  <c:v>8.999511720000001</c:v>
                </c:pt>
                <c:pt idx="4265">
                  <c:v>8.999511720000001</c:v>
                </c:pt>
                <c:pt idx="4266">
                  <c:v>8.999511720000001</c:v>
                </c:pt>
                <c:pt idx="4267">
                  <c:v>8.999511720000001</c:v>
                </c:pt>
                <c:pt idx="4268">
                  <c:v>8.999511720000001</c:v>
                </c:pt>
                <c:pt idx="4269">
                  <c:v>8.999511720000001</c:v>
                </c:pt>
                <c:pt idx="4270">
                  <c:v>8.999511720000001</c:v>
                </c:pt>
                <c:pt idx="4271">
                  <c:v>8.999511720000001</c:v>
                </c:pt>
                <c:pt idx="4272">
                  <c:v>8.999511720000001</c:v>
                </c:pt>
                <c:pt idx="4273">
                  <c:v>8.999511720000001</c:v>
                </c:pt>
                <c:pt idx="4274">
                  <c:v>8.999511720000001</c:v>
                </c:pt>
                <c:pt idx="4275">
                  <c:v>8.999511720000001</c:v>
                </c:pt>
                <c:pt idx="4276">
                  <c:v>8.999511720000001</c:v>
                </c:pt>
                <c:pt idx="4277">
                  <c:v>8.999511720000001</c:v>
                </c:pt>
                <c:pt idx="4278">
                  <c:v>8.999511720000001</c:v>
                </c:pt>
                <c:pt idx="4279">
                  <c:v>8.999511720000001</c:v>
                </c:pt>
                <c:pt idx="4280">
                  <c:v>8.999511720000001</c:v>
                </c:pt>
                <c:pt idx="4281">
                  <c:v>8.999511720000001</c:v>
                </c:pt>
                <c:pt idx="4282">
                  <c:v>8.999511720000001</c:v>
                </c:pt>
                <c:pt idx="4283">
                  <c:v>8.999511720000001</c:v>
                </c:pt>
                <c:pt idx="4284">
                  <c:v>8.999511720000001</c:v>
                </c:pt>
                <c:pt idx="4285">
                  <c:v>8.999511720000001</c:v>
                </c:pt>
                <c:pt idx="4286">
                  <c:v>8.999511720000001</c:v>
                </c:pt>
                <c:pt idx="4287">
                  <c:v>8.999511720000001</c:v>
                </c:pt>
                <c:pt idx="4288">
                  <c:v>8.999511720000001</c:v>
                </c:pt>
                <c:pt idx="4289">
                  <c:v>8.999511720000001</c:v>
                </c:pt>
                <c:pt idx="4290">
                  <c:v>8.999511720000001</c:v>
                </c:pt>
                <c:pt idx="4291">
                  <c:v>8.999511720000001</c:v>
                </c:pt>
                <c:pt idx="4292">
                  <c:v>8.999511720000001</c:v>
                </c:pt>
                <c:pt idx="4293">
                  <c:v>8.999511720000001</c:v>
                </c:pt>
                <c:pt idx="4294">
                  <c:v>8.999511720000001</c:v>
                </c:pt>
                <c:pt idx="4295">
                  <c:v>8.999511720000001</c:v>
                </c:pt>
                <c:pt idx="4296">
                  <c:v>8.999511720000001</c:v>
                </c:pt>
                <c:pt idx="4297">
                  <c:v>8.999511720000001</c:v>
                </c:pt>
                <c:pt idx="4298">
                  <c:v>8.999511720000001</c:v>
                </c:pt>
                <c:pt idx="4299">
                  <c:v>8.999511720000001</c:v>
                </c:pt>
                <c:pt idx="4300">
                  <c:v>8.999511720000001</c:v>
                </c:pt>
                <c:pt idx="4301">
                  <c:v>8.999511720000001</c:v>
                </c:pt>
                <c:pt idx="4302">
                  <c:v>8.999511720000001</c:v>
                </c:pt>
                <c:pt idx="4303">
                  <c:v>8.999511720000001</c:v>
                </c:pt>
                <c:pt idx="4304">
                  <c:v>8.999511720000001</c:v>
                </c:pt>
                <c:pt idx="4305">
                  <c:v>8.999511720000001</c:v>
                </c:pt>
                <c:pt idx="4306">
                  <c:v>8.999511720000001</c:v>
                </c:pt>
                <c:pt idx="4307">
                  <c:v>8.999511720000001</c:v>
                </c:pt>
                <c:pt idx="4308">
                  <c:v>8.999511720000001</c:v>
                </c:pt>
                <c:pt idx="4309">
                  <c:v>8.999511720000001</c:v>
                </c:pt>
                <c:pt idx="4310">
                  <c:v>8.999511720000001</c:v>
                </c:pt>
                <c:pt idx="4311">
                  <c:v>8.999511720000001</c:v>
                </c:pt>
                <c:pt idx="4312">
                  <c:v>8.999511720000001</c:v>
                </c:pt>
                <c:pt idx="4313">
                  <c:v>8.8996582000000011</c:v>
                </c:pt>
                <c:pt idx="4314">
                  <c:v>8.999511720000001</c:v>
                </c:pt>
                <c:pt idx="4315">
                  <c:v>8.999511720000001</c:v>
                </c:pt>
                <c:pt idx="4316">
                  <c:v>8.8996582000000011</c:v>
                </c:pt>
                <c:pt idx="4317">
                  <c:v>8.999511720000001</c:v>
                </c:pt>
                <c:pt idx="4318">
                  <c:v>8.8996582000000011</c:v>
                </c:pt>
                <c:pt idx="4319">
                  <c:v>8.999511720000001</c:v>
                </c:pt>
                <c:pt idx="4320">
                  <c:v>8.8996582000000011</c:v>
                </c:pt>
                <c:pt idx="4321">
                  <c:v>8.8996582000000011</c:v>
                </c:pt>
                <c:pt idx="4322">
                  <c:v>8.8996582000000011</c:v>
                </c:pt>
                <c:pt idx="4323">
                  <c:v>8.999511720000001</c:v>
                </c:pt>
                <c:pt idx="4324">
                  <c:v>8.8996582000000011</c:v>
                </c:pt>
                <c:pt idx="4325">
                  <c:v>8.8996582000000011</c:v>
                </c:pt>
                <c:pt idx="4326">
                  <c:v>8.8996582000000011</c:v>
                </c:pt>
                <c:pt idx="4327">
                  <c:v>8.8996582000000011</c:v>
                </c:pt>
                <c:pt idx="4328">
                  <c:v>8.8996582000000011</c:v>
                </c:pt>
                <c:pt idx="4329">
                  <c:v>8.8996582000000011</c:v>
                </c:pt>
                <c:pt idx="4330">
                  <c:v>8.8996582000000011</c:v>
                </c:pt>
                <c:pt idx="4331">
                  <c:v>8.8996582000000011</c:v>
                </c:pt>
                <c:pt idx="4332">
                  <c:v>8.8996582000000011</c:v>
                </c:pt>
                <c:pt idx="4333">
                  <c:v>8.8996582000000011</c:v>
                </c:pt>
                <c:pt idx="4334">
                  <c:v>8.8996582000000011</c:v>
                </c:pt>
                <c:pt idx="4335">
                  <c:v>8.8996582000000011</c:v>
                </c:pt>
                <c:pt idx="4336">
                  <c:v>8.8996582000000011</c:v>
                </c:pt>
                <c:pt idx="4337">
                  <c:v>8.8996582000000011</c:v>
                </c:pt>
                <c:pt idx="4338">
                  <c:v>8.8996582000000011</c:v>
                </c:pt>
                <c:pt idx="4339">
                  <c:v>8.8996582000000011</c:v>
                </c:pt>
                <c:pt idx="4340">
                  <c:v>8.8996582000000011</c:v>
                </c:pt>
                <c:pt idx="4341">
                  <c:v>8.8996582000000011</c:v>
                </c:pt>
                <c:pt idx="4342">
                  <c:v>8.8996582000000011</c:v>
                </c:pt>
                <c:pt idx="4343">
                  <c:v>8.8996582000000011</c:v>
                </c:pt>
                <c:pt idx="4344">
                  <c:v>8.8996582000000011</c:v>
                </c:pt>
                <c:pt idx="4345">
                  <c:v>8.8996582000000011</c:v>
                </c:pt>
                <c:pt idx="4346">
                  <c:v>8.8996582000000011</c:v>
                </c:pt>
                <c:pt idx="4347">
                  <c:v>8.8996582000000011</c:v>
                </c:pt>
                <c:pt idx="4348">
                  <c:v>8.8996582000000011</c:v>
                </c:pt>
                <c:pt idx="4349">
                  <c:v>8.8996582000000011</c:v>
                </c:pt>
                <c:pt idx="4350">
                  <c:v>8.8996582000000011</c:v>
                </c:pt>
                <c:pt idx="4351">
                  <c:v>8.8996582000000011</c:v>
                </c:pt>
                <c:pt idx="4352">
                  <c:v>8.8996582000000011</c:v>
                </c:pt>
                <c:pt idx="4353">
                  <c:v>8.8996582000000011</c:v>
                </c:pt>
                <c:pt idx="4354">
                  <c:v>8.8996582000000011</c:v>
                </c:pt>
                <c:pt idx="4355">
                  <c:v>8.8996582000000011</c:v>
                </c:pt>
                <c:pt idx="4356">
                  <c:v>8.8996582000000011</c:v>
                </c:pt>
                <c:pt idx="4357">
                  <c:v>8.8996582000000011</c:v>
                </c:pt>
                <c:pt idx="4358">
                  <c:v>8.8996582000000011</c:v>
                </c:pt>
                <c:pt idx="4359">
                  <c:v>8.8996582000000011</c:v>
                </c:pt>
                <c:pt idx="4360">
                  <c:v>8.8996582000000011</c:v>
                </c:pt>
                <c:pt idx="4361">
                  <c:v>8.8996582000000011</c:v>
                </c:pt>
                <c:pt idx="4362">
                  <c:v>8.8996582000000011</c:v>
                </c:pt>
                <c:pt idx="4363">
                  <c:v>8.8996582000000011</c:v>
                </c:pt>
                <c:pt idx="4364">
                  <c:v>8.8996582000000011</c:v>
                </c:pt>
                <c:pt idx="4365">
                  <c:v>8.8996582000000011</c:v>
                </c:pt>
                <c:pt idx="4366">
                  <c:v>8.8996582000000011</c:v>
                </c:pt>
                <c:pt idx="4367">
                  <c:v>8.8996582000000011</c:v>
                </c:pt>
                <c:pt idx="4368">
                  <c:v>8.8996582000000011</c:v>
                </c:pt>
                <c:pt idx="4369">
                  <c:v>8.8996582000000011</c:v>
                </c:pt>
                <c:pt idx="4370">
                  <c:v>8.8996582000000011</c:v>
                </c:pt>
                <c:pt idx="4371">
                  <c:v>8.8996582000000011</c:v>
                </c:pt>
                <c:pt idx="4372">
                  <c:v>8.8996582000000011</c:v>
                </c:pt>
                <c:pt idx="4373">
                  <c:v>8.8996582000000011</c:v>
                </c:pt>
                <c:pt idx="4374">
                  <c:v>8.8996582000000011</c:v>
                </c:pt>
                <c:pt idx="4375">
                  <c:v>8.8996582000000011</c:v>
                </c:pt>
                <c:pt idx="4376">
                  <c:v>8.8996582000000011</c:v>
                </c:pt>
                <c:pt idx="4377">
                  <c:v>8.8996582000000011</c:v>
                </c:pt>
                <c:pt idx="4378">
                  <c:v>8.8996582000000011</c:v>
                </c:pt>
                <c:pt idx="4379">
                  <c:v>8.8996582000000011</c:v>
                </c:pt>
                <c:pt idx="4380">
                  <c:v>8.8996582000000011</c:v>
                </c:pt>
                <c:pt idx="4381">
                  <c:v>8.8996582000000011</c:v>
                </c:pt>
                <c:pt idx="4382">
                  <c:v>8.8996582000000011</c:v>
                </c:pt>
                <c:pt idx="4383">
                  <c:v>8.8996582000000011</c:v>
                </c:pt>
                <c:pt idx="4384">
                  <c:v>8.8996582000000011</c:v>
                </c:pt>
                <c:pt idx="4385">
                  <c:v>8.8996582000000011</c:v>
                </c:pt>
                <c:pt idx="4386">
                  <c:v>8.8996582000000011</c:v>
                </c:pt>
                <c:pt idx="4387">
                  <c:v>8.8996582000000011</c:v>
                </c:pt>
                <c:pt idx="4388">
                  <c:v>8.8996582000000011</c:v>
                </c:pt>
                <c:pt idx="4389">
                  <c:v>8.8996582000000011</c:v>
                </c:pt>
                <c:pt idx="4390">
                  <c:v>8.8996582000000011</c:v>
                </c:pt>
                <c:pt idx="4391">
                  <c:v>8.8996582000000011</c:v>
                </c:pt>
                <c:pt idx="4392">
                  <c:v>8.7995605499999989</c:v>
                </c:pt>
                <c:pt idx="4393">
                  <c:v>8.8996582000000011</c:v>
                </c:pt>
                <c:pt idx="4394">
                  <c:v>8.8996582000000011</c:v>
                </c:pt>
                <c:pt idx="4395">
                  <c:v>8.8996582000000011</c:v>
                </c:pt>
                <c:pt idx="4396">
                  <c:v>8.8996582000000011</c:v>
                </c:pt>
                <c:pt idx="4397">
                  <c:v>8.8996582000000011</c:v>
                </c:pt>
                <c:pt idx="4398">
                  <c:v>8.8996582000000011</c:v>
                </c:pt>
                <c:pt idx="4399">
                  <c:v>8.7995605499999989</c:v>
                </c:pt>
                <c:pt idx="4400">
                  <c:v>8.8996582000000011</c:v>
                </c:pt>
                <c:pt idx="4401">
                  <c:v>8.8996582000000011</c:v>
                </c:pt>
                <c:pt idx="4402">
                  <c:v>8.8996582000000011</c:v>
                </c:pt>
                <c:pt idx="4403">
                  <c:v>8.8996582000000011</c:v>
                </c:pt>
                <c:pt idx="4404">
                  <c:v>8.7995605499999989</c:v>
                </c:pt>
                <c:pt idx="4405">
                  <c:v>8.8996582000000011</c:v>
                </c:pt>
                <c:pt idx="4406">
                  <c:v>8.8996582000000011</c:v>
                </c:pt>
                <c:pt idx="4407">
                  <c:v>8.7995605499999989</c:v>
                </c:pt>
                <c:pt idx="4408">
                  <c:v>8.8996582000000011</c:v>
                </c:pt>
                <c:pt idx="4409">
                  <c:v>8.7995605499999989</c:v>
                </c:pt>
                <c:pt idx="4410">
                  <c:v>8.7995605499999989</c:v>
                </c:pt>
                <c:pt idx="4411">
                  <c:v>8.8996582000000011</c:v>
                </c:pt>
                <c:pt idx="4412">
                  <c:v>8.7995605499999989</c:v>
                </c:pt>
                <c:pt idx="4413">
                  <c:v>8.7995605499999989</c:v>
                </c:pt>
                <c:pt idx="4414">
                  <c:v>8.7995605499999989</c:v>
                </c:pt>
                <c:pt idx="4415">
                  <c:v>8.7995605499999989</c:v>
                </c:pt>
                <c:pt idx="4416">
                  <c:v>8.7995605499999989</c:v>
                </c:pt>
                <c:pt idx="4417">
                  <c:v>8.7995605499999989</c:v>
                </c:pt>
                <c:pt idx="4418">
                  <c:v>8.7995605499999989</c:v>
                </c:pt>
                <c:pt idx="4419">
                  <c:v>8.7995605499999989</c:v>
                </c:pt>
                <c:pt idx="4420">
                  <c:v>8.7995605499999989</c:v>
                </c:pt>
                <c:pt idx="4421">
                  <c:v>8.7995605499999989</c:v>
                </c:pt>
                <c:pt idx="4422">
                  <c:v>8.7995605499999989</c:v>
                </c:pt>
                <c:pt idx="4423">
                  <c:v>8.7995605499999989</c:v>
                </c:pt>
                <c:pt idx="4424">
                  <c:v>8.7995605499999989</c:v>
                </c:pt>
                <c:pt idx="4425">
                  <c:v>8.7995605499999989</c:v>
                </c:pt>
                <c:pt idx="4426">
                  <c:v>8.7995605499999989</c:v>
                </c:pt>
                <c:pt idx="4427">
                  <c:v>8.7995605499999989</c:v>
                </c:pt>
                <c:pt idx="4428">
                  <c:v>8.7995605499999989</c:v>
                </c:pt>
                <c:pt idx="4429">
                  <c:v>8.7995605499999989</c:v>
                </c:pt>
                <c:pt idx="4430">
                  <c:v>8.7995605499999989</c:v>
                </c:pt>
                <c:pt idx="4431">
                  <c:v>8.7995605499999989</c:v>
                </c:pt>
                <c:pt idx="4432">
                  <c:v>8.7995605499999989</c:v>
                </c:pt>
                <c:pt idx="4433">
                  <c:v>8.7995605499999989</c:v>
                </c:pt>
                <c:pt idx="4434">
                  <c:v>8.7995605499999989</c:v>
                </c:pt>
                <c:pt idx="4435">
                  <c:v>8.7995605499999989</c:v>
                </c:pt>
                <c:pt idx="4436">
                  <c:v>8.7995605499999989</c:v>
                </c:pt>
                <c:pt idx="4437">
                  <c:v>8.7995605499999989</c:v>
                </c:pt>
                <c:pt idx="4438">
                  <c:v>8.7995605499999989</c:v>
                </c:pt>
                <c:pt idx="4439">
                  <c:v>8.7995605499999989</c:v>
                </c:pt>
                <c:pt idx="4440">
                  <c:v>8.7995605499999989</c:v>
                </c:pt>
                <c:pt idx="4441">
                  <c:v>8.7995605499999989</c:v>
                </c:pt>
                <c:pt idx="4442">
                  <c:v>8.7995605499999989</c:v>
                </c:pt>
                <c:pt idx="4443">
                  <c:v>8.7995605499999989</c:v>
                </c:pt>
                <c:pt idx="4444">
                  <c:v>8.7995605499999989</c:v>
                </c:pt>
                <c:pt idx="4445">
                  <c:v>8.7995605499999989</c:v>
                </c:pt>
                <c:pt idx="4446">
                  <c:v>8.7995605499999989</c:v>
                </c:pt>
                <c:pt idx="4447">
                  <c:v>8.7995605499999989</c:v>
                </c:pt>
                <c:pt idx="4448">
                  <c:v>8.7995605499999989</c:v>
                </c:pt>
                <c:pt idx="4449">
                  <c:v>8.7995605499999989</c:v>
                </c:pt>
                <c:pt idx="4450">
                  <c:v>8.7995605499999989</c:v>
                </c:pt>
                <c:pt idx="4451">
                  <c:v>8.7995605499999989</c:v>
                </c:pt>
                <c:pt idx="4452">
                  <c:v>8.7995605499999989</c:v>
                </c:pt>
                <c:pt idx="4453">
                  <c:v>8.7995605499999989</c:v>
                </c:pt>
                <c:pt idx="4454">
                  <c:v>8.7995605499999989</c:v>
                </c:pt>
                <c:pt idx="4455">
                  <c:v>8.7995605499999989</c:v>
                </c:pt>
                <c:pt idx="4456">
                  <c:v>8.7995605499999989</c:v>
                </c:pt>
                <c:pt idx="4457">
                  <c:v>8.7995605499999989</c:v>
                </c:pt>
                <c:pt idx="4458">
                  <c:v>8.7995605499999989</c:v>
                </c:pt>
                <c:pt idx="4459">
                  <c:v>8.7995605499999989</c:v>
                </c:pt>
                <c:pt idx="4460">
                  <c:v>8.7995605499999989</c:v>
                </c:pt>
                <c:pt idx="4461">
                  <c:v>8.7995605499999989</c:v>
                </c:pt>
                <c:pt idx="4462">
                  <c:v>8.7995605499999989</c:v>
                </c:pt>
                <c:pt idx="4463">
                  <c:v>8.7995605499999989</c:v>
                </c:pt>
                <c:pt idx="4464">
                  <c:v>8.7995605499999989</c:v>
                </c:pt>
                <c:pt idx="4465">
                  <c:v>8.7995605499999989</c:v>
                </c:pt>
                <c:pt idx="4466">
                  <c:v>8.7995605499999989</c:v>
                </c:pt>
                <c:pt idx="4467">
                  <c:v>8.7995605499999989</c:v>
                </c:pt>
                <c:pt idx="4468">
                  <c:v>8.7995605499999989</c:v>
                </c:pt>
                <c:pt idx="4469">
                  <c:v>8.7995605499999989</c:v>
                </c:pt>
                <c:pt idx="4470">
                  <c:v>8.7995605499999989</c:v>
                </c:pt>
                <c:pt idx="4471">
                  <c:v>8.7995605499999989</c:v>
                </c:pt>
                <c:pt idx="4472">
                  <c:v>8.7995605499999989</c:v>
                </c:pt>
                <c:pt idx="4473">
                  <c:v>8.7995605499999989</c:v>
                </c:pt>
                <c:pt idx="4474">
                  <c:v>8.7995605499999989</c:v>
                </c:pt>
                <c:pt idx="4475">
                  <c:v>8.7995605499999989</c:v>
                </c:pt>
                <c:pt idx="4476">
                  <c:v>8.7995605499999989</c:v>
                </c:pt>
                <c:pt idx="4477">
                  <c:v>8.7995605499999989</c:v>
                </c:pt>
                <c:pt idx="4478">
                  <c:v>8.7995605499999989</c:v>
                </c:pt>
                <c:pt idx="4479">
                  <c:v>8.7995605499999989</c:v>
                </c:pt>
                <c:pt idx="4480">
                  <c:v>8.7995605499999989</c:v>
                </c:pt>
                <c:pt idx="4481">
                  <c:v>8.7995605499999989</c:v>
                </c:pt>
                <c:pt idx="4482">
                  <c:v>8.7995605499999989</c:v>
                </c:pt>
                <c:pt idx="4483">
                  <c:v>8.7995605499999989</c:v>
                </c:pt>
                <c:pt idx="4484">
                  <c:v>8.7995605499999989</c:v>
                </c:pt>
                <c:pt idx="4485">
                  <c:v>8.7995605499999989</c:v>
                </c:pt>
                <c:pt idx="4486">
                  <c:v>8.7995605499999989</c:v>
                </c:pt>
                <c:pt idx="4487">
                  <c:v>8.7995605499999989</c:v>
                </c:pt>
                <c:pt idx="4488">
                  <c:v>8.7995605499999989</c:v>
                </c:pt>
                <c:pt idx="4489">
                  <c:v>8.699707029999999</c:v>
                </c:pt>
                <c:pt idx="4490">
                  <c:v>8.7995605499999989</c:v>
                </c:pt>
                <c:pt idx="4491">
                  <c:v>8.7995605499999989</c:v>
                </c:pt>
                <c:pt idx="4492">
                  <c:v>8.7995605499999989</c:v>
                </c:pt>
                <c:pt idx="4493">
                  <c:v>8.7995605499999989</c:v>
                </c:pt>
                <c:pt idx="4494">
                  <c:v>8.7995605499999989</c:v>
                </c:pt>
                <c:pt idx="4495">
                  <c:v>8.699707029999999</c:v>
                </c:pt>
                <c:pt idx="4496">
                  <c:v>8.7995605499999989</c:v>
                </c:pt>
                <c:pt idx="4497">
                  <c:v>8.699707029999999</c:v>
                </c:pt>
                <c:pt idx="4498">
                  <c:v>8.699707029999999</c:v>
                </c:pt>
                <c:pt idx="4499">
                  <c:v>8.7995605499999989</c:v>
                </c:pt>
                <c:pt idx="4500">
                  <c:v>8.699707029999999</c:v>
                </c:pt>
                <c:pt idx="4501">
                  <c:v>8.7995605499999989</c:v>
                </c:pt>
                <c:pt idx="4502">
                  <c:v>8.699707029999999</c:v>
                </c:pt>
                <c:pt idx="4503">
                  <c:v>8.699707029999999</c:v>
                </c:pt>
                <c:pt idx="4504">
                  <c:v>8.699707029999999</c:v>
                </c:pt>
                <c:pt idx="4505">
                  <c:v>8.699707029999999</c:v>
                </c:pt>
                <c:pt idx="4506">
                  <c:v>8.699707029999999</c:v>
                </c:pt>
                <c:pt idx="4507">
                  <c:v>8.699707029999999</c:v>
                </c:pt>
                <c:pt idx="4508">
                  <c:v>8.699707029999999</c:v>
                </c:pt>
                <c:pt idx="4509">
                  <c:v>8.699707029999999</c:v>
                </c:pt>
                <c:pt idx="4510">
                  <c:v>8.699707029999999</c:v>
                </c:pt>
                <c:pt idx="4511">
                  <c:v>8.699707029999999</c:v>
                </c:pt>
                <c:pt idx="4512">
                  <c:v>8.699707029999999</c:v>
                </c:pt>
                <c:pt idx="4513">
                  <c:v>8.699707029999999</c:v>
                </c:pt>
                <c:pt idx="4514">
                  <c:v>8.699707029999999</c:v>
                </c:pt>
                <c:pt idx="4515">
                  <c:v>8.699707029999999</c:v>
                </c:pt>
                <c:pt idx="4516">
                  <c:v>8.699707029999999</c:v>
                </c:pt>
                <c:pt idx="4517">
                  <c:v>8.699707029999999</c:v>
                </c:pt>
                <c:pt idx="4518">
                  <c:v>8.699707029999999</c:v>
                </c:pt>
                <c:pt idx="4519">
                  <c:v>8.699707029999999</c:v>
                </c:pt>
                <c:pt idx="4520">
                  <c:v>8.699707029999999</c:v>
                </c:pt>
                <c:pt idx="4521">
                  <c:v>8.699707029999999</c:v>
                </c:pt>
                <c:pt idx="4522">
                  <c:v>8.699707029999999</c:v>
                </c:pt>
                <c:pt idx="4523">
                  <c:v>8.699707029999999</c:v>
                </c:pt>
                <c:pt idx="4524">
                  <c:v>8.699707029999999</c:v>
                </c:pt>
                <c:pt idx="4525">
                  <c:v>8.699707029999999</c:v>
                </c:pt>
                <c:pt idx="4526">
                  <c:v>8.699707029999999</c:v>
                </c:pt>
                <c:pt idx="4527">
                  <c:v>8.699707029999999</c:v>
                </c:pt>
                <c:pt idx="4528">
                  <c:v>8.699707029999999</c:v>
                </c:pt>
                <c:pt idx="4529">
                  <c:v>8.699707029999999</c:v>
                </c:pt>
                <c:pt idx="4530">
                  <c:v>8.699707029999999</c:v>
                </c:pt>
                <c:pt idx="4531">
                  <c:v>8.699707029999999</c:v>
                </c:pt>
                <c:pt idx="4532">
                  <c:v>8.699707029999999</c:v>
                </c:pt>
                <c:pt idx="4533">
                  <c:v>8.699707029999999</c:v>
                </c:pt>
                <c:pt idx="4534">
                  <c:v>8.699707029999999</c:v>
                </c:pt>
                <c:pt idx="4535">
                  <c:v>8.699707029999999</c:v>
                </c:pt>
                <c:pt idx="4536">
                  <c:v>8.699707029999999</c:v>
                </c:pt>
                <c:pt idx="4537">
                  <c:v>8.699707029999999</c:v>
                </c:pt>
                <c:pt idx="4538">
                  <c:v>8.699707029999999</c:v>
                </c:pt>
                <c:pt idx="4539">
                  <c:v>8.699707029999999</c:v>
                </c:pt>
                <c:pt idx="4540">
                  <c:v>8.699707029999999</c:v>
                </c:pt>
                <c:pt idx="4541">
                  <c:v>8.699707029999999</c:v>
                </c:pt>
                <c:pt idx="4542">
                  <c:v>8.699707029999999</c:v>
                </c:pt>
                <c:pt idx="4543">
                  <c:v>8.699707029999999</c:v>
                </c:pt>
                <c:pt idx="4544">
                  <c:v>8.699707029999999</c:v>
                </c:pt>
                <c:pt idx="4545">
                  <c:v>8.699707029999999</c:v>
                </c:pt>
                <c:pt idx="4546">
                  <c:v>8.699707029999999</c:v>
                </c:pt>
                <c:pt idx="4547">
                  <c:v>8.699707029999999</c:v>
                </c:pt>
                <c:pt idx="4548">
                  <c:v>8.699707029999999</c:v>
                </c:pt>
                <c:pt idx="4549">
                  <c:v>8.699707029999999</c:v>
                </c:pt>
                <c:pt idx="4550">
                  <c:v>8.699707029999999</c:v>
                </c:pt>
                <c:pt idx="4551">
                  <c:v>8.699707029999999</c:v>
                </c:pt>
                <c:pt idx="4552">
                  <c:v>8.699707029999999</c:v>
                </c:pt>
                <c:pt idx="4553">
                  <c:v>8.699707029999999</c:v>
                </c:pt>
                <c:pt idx="4554">
                  <c:v>8.699707029999999</c:v>
                </c:pt>
                <c:pt idx="4555">
                  <c:v>8.699707029999999</c:v>
                </c:pt>
                <c:pt idx="4556">
                  <c:v>8.699707029999999</c:v>
                </c:pt>
                <c:pt idx="4557">
                  <c:v>8.699707029999999</c:v>
                </c:pt>
                <c:pt idx="4558">
                  <c:v>8.699707029999999</c:v>
                </c:pt>
                <c:pt idx="4559">
                  <c:v>8.699707029999999</c:v>
                </c:pt>
                <c:pt idx="4560">
                  <c:v>8.699707029999999</c:v>
                </c:pt>
                <c:pt idx="4561">
                  <c:v>8.699707029999999</c:v>
                </c:pt>
                <c:pt idx="4562">
                  <c:v>8.699707029999999</c:v>
                </c:pt>
                <c:pt idx="4563">
                  <c:v>8.699707029999999</c:v>
                </c:pt>
                <c:pt idx="4564">
                  <c:v>8.699707029999999</c:v>
                </c:pt>
                <c:pt idx="4565">
                  <c:v>8.699707029999999</c:v>
                </c:pt>
                <c:pt idx="4566">
                  <c:v>8.699707029999999</c:v>
                </c:pt>
                <c:pt idx="4567">
                  <c:v>8.699707029999999</c:v>
                </c:pt>
                <c:pt idx="4568">
                  <c:v>8.699707029999999</c:v>
                </c:pt>
                <c:pt idx="4569">
                  <c:v>8.699707029999999</c:v>
                </c:pt>
                <c:pt idx="4570">
                  <c:v>8.699707029999999</c:v>
                </c:pt>
                <c:pt idx="4571">
                  <c:v>8.699707029999999</c:v>
                </c:pt>
                <c:pt idx="4572">
                  <c:v>8.699707029999999</c:v>
                </c:pt>
                <c:pt idx="4573">
                  <c:v>8.699707029999999</c:v>
                </c:pt>
                <c:pt idx="4574">
                  <c:v>8.699707029999999</c:v>
                </c:pt>
                <c:pt idx="4575">
                  <c:v>8.699707029999999</c:v>
                </c:pt>
                <c:pt idx="4576">
                  <c:v>8.699707029999999</c:v>
                </c:pt>
                <c:pt idx="4577">
                  <c:v>8.699707029999999</c:v>
                </c:pt>
                <c:pt idx="4578">
                  <c:v>8.699707029999999</c:v>
                </c:pt>
                <c:pt idx="4579">
                  <c:v>8.699707029999999</c:v>
                </c:pt>
                <c:pt idx="4580">
                  <c:v>8.699707029999999</c:v>
                </c:pt>
                <c:pt idx="4581">
                  <c:v>8.5996093800000004</c:v>
                </c:pt>
                <c:pt idx="4582">
                  <c:v>8.699707029999999</c:v>
                </c:pt>
                <c:pt idx="4583">
                  <c:v>8.5996093800000004</c:v>
                </c:pt>
                <c:pt idx="4584">
                  <c:v>8.699707029999999</c:v>
                </c:pt>
                <c:pt idx="4585">
                  <c:v>8.699707029999999</c:v>
                </c:pt>
                <c:pt idx="4586">
                  <c:v>8.699707029999999</c:v>
                </c:pt>
                <c:pt idx="4587">
                  <c:v>8.699707029999999</c:v>
                </c:pt>
                <c:pt idx="4588">
                  <c:v>8.699707029999999</c:v>
                </c:pt>
                <c:pt idx="4589">
                  <c:v>8.5996093800000004</c:v>
                </c:pt>
                <c:pt idx="4590">
                  <c:v>8.5996093800000004</c:v>
                </c:pt>
                <c:pt idx="4591">
                  <c:v>8.699707029999999</c:v>
                </c:pt>
                <c:pt idx="4592">
                  <c:v>8.699707029999999</c:v>
                </c:pt>
                <c:pt idx="4593">
                  <c:v>8.5996093800000004</c:v>
                </c:pt>
                <c:pt idx="4594">
                  <c:v>8.5996093800000004</c:v>
                </c:pt>
                <c:pt idx="4595">
                  <c:v>8.5996093800000004</c:v>
                </c:pt>
                <c:pt idx="4596">
                  <c:v>8.5996093800000004</c:v>
                </c:pt>
                <c:pt idx="4597">
                  <c:v>8.5996093800000004</c:v>
                </c:pt>
                <c:pt idx="4598">
                  <c:v>8.5996093800000004</c:v>
                </c:pt>
                <c:pt idx="4599">
                  <c:v>8.5996093800000004</c:v>
                </c:pt>
                <c:pt idx="4600">
                  <c:v>8.699707029999999</c:v>
                </c:pt>
                <c:pt idx="4601">
                  <c:v>8.699707029999999</c:v>
                </c:pt>
                <c:pt idx="4602">
                  <c:v>8.5996093800000004</c:v>
                </c:pt>
                <c:pt idx="4603">
                  <c:v>8.5996093800000004</c:v>
                </c:pt>
                <c:pt idx="4604">
                  <c:v>8.5996093800000004</c:v>
                </c:pt>
                <c:pt idx="4605">
                  <c:v>8.5996093800000004</c:v>
                </c:pt>
                <c:pt idx="4606">
                  <c:v>8.5996093800000004</c:v>
                </c:pt>
                <c:pt idx="4607">
                  <c:v>8.699707029999999</c:v>
                </c:pt>
                <c:pt idx="4608">
                  <c:v>8.5996093800000004</c:v>
                </c:pt>
                <c:pt idx="4609">
                  <c:v>8.5996093800000004</c:v>
                </c:pt>
                <c:pt idx="4610">
                  <c:v>8.5996093800000004</c:v>
                </c:pt>
                <c:pt idx="4611">
                  <c:v>8.5996093800000004</c:v>
                </c:pt>
                <c:pt idx="4612">
                  <c:v>8.5996093800000004</c:v>
                </c:pt>
                <c:pt idx="4613">
                  <c:v>8.5996093800000004</c:v>
                </c:pt>
                <c:pt idx="4614">
                  <c:v>8.5996093800000004</c:v>
                </c:pt>
                <c:pt idx="4615">
                  <c:v>8.5996093800000004</c:v>
                </c:pt>
                <c:pt idx="4616">
                  <c:v>8.5996093800000004</c:v>
                </c:pt>
                <c:pt idx="4617">
                  <c:v>8.5996093800000004</c:v>
                </c:pt>
                <c:pt idx="4618">
                  <c:v>8.5996093800000004</c:v>
                </c:pt>
                <c:pt idx="4619">
                  <c:v>8.5996093800000004</c:v>
                </c:pt>
                <c:pt idx="4620">
                  <c:v>8.5996093800000004</c:v>
                </c:pt>
                <c:pt idx="4621">
                  <c:v>8.5996093800000004</c:v>
                </c:pt>
                <c:pt idx="4622">
                  <c:v>8.5996093800000004</c:v>
                </c:pt>
                <c:pt idx="4623">
                  <c:v>8.5996093800000004</c:v>
                </c:pt>
                <c:pt idx="4624">
                  <c:v>8.5996093800000004</c:v>
                </c:pt>
                <c:pt idx="4625">
                  <c:v>8.5996093800000004</c:v>
                </c:pt>
                <c:pt idx="4626">
                  <c:v>8.5996093800000004</c:v>
                </c:pt>
                <c:pt idx="4627">
                  <c:v>8.5996093800000004</c:v>
                </c:pt>
                <c:pt idx="4628">
                  <c:v>8.5996093800000004</c:v>
                </c:pt>
                <c:pt idx="4629">
                  <c:v>8.5996093800000004</c:v>
                </c:pt>
                <c:pt idx="4630">
                  <c:v>8.5996093800000004</c:v>
                </c:pt>
                <c:pt idx="4631">
                  <c:v>8.5996093800000004</c:v>
                </c:pt>
                <c:pt idx="4632">
                  <c:v>8.5996093800000004</c:v>
                </c:pt>
                <c:pt idx="4633">
                  <c:v>8.5996093800000004</c:v>
                </c:pt>
                <c:pt idx="4634">
                  <c:v>8.5996093800000004</c:v>
                </c:pt>
                <c:pt idx="4635">
                  <c:v>8.5996093800000004</c:v>
                </c:pt>
                <c:pt idx="4636">
                  <c:v>8.5996093800000004</c:v>
                </c:pt>
                <c:pt idx="4637">
                  <c:v>8.5996093800000004</c:v>
                </c:pt>
                <c:pt idx="4638">
                  <c:v>8.5996093800000004</c:v>
                </c:pt>
                <c:pt idx="4639">
                  <c:v>8.5996093800000004</c:v>
                </c:pt>
                <c:pt idx="4640">
                  <c:v>8.5996093800000004</c:v>
                </c:pt>
                <c:pt idx="4641">
                  <c:v>8.5996093800000004</c:v>
                </c:pt>
                <c:pt idx="4642">
                  <c:v>8.5996093800000004</c:v>
                </c:pt>
                <c:pt idx="4643">
                  <c:v>8.5996093800000004</c:v>
                </c:pt>
                <c:pt idx="4644">
                  <c:v>8.5996093800000004</c:v>
                </c:pt>
                <c:pt idx="4645">
                  <c:v>8.5996093800000004</c:v>
                </c:pt>
                <c:pt idx="4646">
                  <c:v>8.5996093800000004</c:v>
                </c:pt>
                <c:pt idx="4647">
                  <c:v>8.5996093800000004</c:v>
                </c:pt>
                <c:pt idx="4648">
                  <c:v>8.5996093800000004</c:v>
                </c:pt>
                <c:pt idx="4649">
                  <c:v>8.5996093800000004</c:v>
                </c:pt>
                <c:pt idx="4650">
                  <c:v>8.5996093800000004</c:v>
                </c:pt>
                <c:pt idx="4651">
                  <c:v>8.5996093800000004</c:v>
                </c:pt>
                <c:pt idx="4652">
                  <c:v>8.5996093800000004</c:v>
                </c:pt>
                <c:pt idx="4653">
                  <c:v>8.5996093800000004</c:v>
                </c:pt>
                <c:pt idx="4654">
                  <c:v>8.5996093800000004</c:v>
                </c:pt>
                <c:pt idx="4655">
                  <c:v>8.5996093800000004</c:v>
                </c:pt>
                <c:pt idx="4656">
                  <c:v>8.5996093800000004</c:v>
                </c:pt>
                <c:pt idx="4657">
                  <c:v>8.5996093800000004</c:v>
                </c:pt>
                <c:pt idx="4658">
                  <c:v>8.5996093800000004</c:v>
                </c:pt>
                <c:pt idx="4659">
                  <c:v>8.5996093800000004</c:v>
                </c:pt>
                <c:pt idx="4660">
                  <c:v>8.5996093800000004</c:v>
                </c:pt>
                <c:pt idx="4661">
                  <c:v>8.5996093800000004</c:v>
                </c:pt>
                <c:pt idx="4662">
                  <c:v>8.5996093800000004</c:v>
                </c:pt>
                <c:pt idx="4663">
                  <c:v>8.5996093800000004</c:v>
                </c:pt>
                <c:pt idx="4664">
                  <c:v>8.5996093800000004</c:v>
                </c:pt>
                <c:pt idx="4665">
                  <c:v>8.5996093800000004</c:v>
                </c:pt>
                <c:pt idx="4666">
                  <c:v>8.5996093800000004</c:v>
                </c:pt>
                <c:pt idx="4667">
                  <c:v>8.5996093800000004</c:v>
                </c:pt>
                <c:pt idx="4668">
                  <c:v>8.5996093800000004</c:v>
                </c:pt>
                <c:pt idx="4669">
                  <c:v>8.5996093800000004</c:v>
                </c:pt>
                <c:pt idx="4670">
                  <c:v>8.5996093800000004</c:v>
                </c:pt>
                <c:pt idx="4671">
                  <c:v>8.5996093800000004</c:v>
                </c:pt>
                <c:pt idx="4672">
                  <c:v>8.5996093800000004</c:v>
                </c:pt>
                <c:pt idx="4673">
                  <c:v>8.5996093800000004</c:v>
                </c:pt>
                <c:pt idx="4674">
                  <c:v>8.5996093800000004</c:v>
                </c:pt>
                <c:pt idx="4675">
                  <c:v>8.499511720000001</c:v>
                </c:pt>
                <c:pt idx="4676">
                  <c:v>8.5996093800000004</c:v>
                </c:pt>
                <c:pt idx="4677">
                  <c:v>8.5996093800000004</c:v>
                </c:pt>
                <c:pt idx="4678">
                  <c:v>8.5996093800000004</c:v>
                </c:pt>
                <c:pt idx="4679">
                  <c:v>8.5996093800000004</c:v>
                </c:pt>
                <c:pt idx="4680">
                  <c:v>8.5996093800000004</c:v>
                </c:pt>
                <c:pt idx="4681">
                  <c:v>8.499511720000001</c:v>
                </c:pt>
                <c:pt idx="4682">
                  <c:v>8.5996093800000004</c:v>
                </c:pt>
                <c:pt idx="4683">
                  <c:v>8.5996093800000004</c:v>
                </c:pt>
                <c:pt idx="4684">
                  <c:v>8.499511720000001</c:v>
                </c:pt>
                <c:pt idx="4685">
                  <c:v>8.5996093800000004</c:v>
                </c:pt>
                <c:pt idx="4686">
                  <c:v>8.5996093800000004</c:v>
                </c:pt>
                <c:pt idx="4687">
                  <c:v>8.5996093800000004</c:v>
                </c:pt>
                <c:pt idx="4688">
                  <c:v>8.499511720000001</c:v>
                </c:pt>
                <c:pt idx="4689">
                  <c:v>8.5996093800000004</c:v>
                </c:pt>
                <c:pt idx="4690">
                  <c:v>8.499511720000001</c:v>
                </c:pt>
                <c:pt idx="4691">
                  <c:v>8.499511720000001</c:v>
                </c:pt>
                <c:pt idx="4692">
                  <c:v>8.499511720000001</c:v>
                </c:pt>
                <c:pt idx="4693">
                  <c:v>8.499511720000001</c:v>
                </c:pt>
                <c:pt idx="4694">
                  <c:v>8.499511720000001</c:v>
                </c:pt>
                <c:pt idx="4695">
                  <c:v>8.499511720000001</c:v>
                </c:pt>
                <c:pt idx="4696">
                  <c:v>8.499511720000001</c:v>
                </c:pt>
                <c:pt idx="4697">
                  <c:v>8.499511720000001</c:v>
                </c:pt>
                <c:pt idx="4698">
                  <c:v>8.499511720000001</c:v>
                </c:pt>
                <c:pt idx="4699">
                  <c:v>8.499511720000001</c:v>
                </c:pt>
                <c:pt idx="4700">
                  <c:v>8.499511720000001</c:v>
                </c:pt>
                <c:pt idx="4701">
                  <c:v>8.499511720000001</c:v>
                </c:pt>
                <c:pt idx="4702">
                  <c:v>8.499511720000001</c:v>
                </c:pt>
                <c:pt idx="4703">
                  <c:v>8.499511720000001</c:v>
                </c:pt>
                <c:pt idx="4704">
                  <c:v>8.499511720000001</c:v>
                </c:pt>
                <c:pt idx="4705">
                  <c:v>8.499511720000001</c:v>
                </c:pt>
                <c:pt idx="4706">
                  <c:v>8.499511720000001</c:v>
                </c:pt>
                <c:pt idx="4707">
                  <c:v>8.499511720000001</c:v>
                </c:pt>
                <c:pt idx="4708">
                  <c:v>8.499511720000001</c:v>
                </c:pt>
                <c:pt idx="4709">
                  <c:v>8.499511720000001</c:v>
                </c:pt>
                <c:pt idx="4710">
                  <c:v>8.499511720000001</c:v>
                </c:pt>
                <c:pt idx="4711">
                  <c:v>8.499511720000001</c:v>
                </c:pt>
                <c:pt idx="4712">
                  <c:v>8.499511720000001</c:v>
                </c:pt>
                <c:pt idx="4713">
                  <c:v>8.499511720000001</c:v>
                </c:pt>
                <c:pt idx="4714">
                  <c:v>8.499511720000001</c:v>
                </c:pt>
                <c:pt idx="4715">
                  <c:v>8.499511720000001</c:v>
                </c:pt>
                <c:pt idx="4716">
                  <c:v>8.499511720000001</c:v>
                </c:pt>
                <c:pt idx="4717">
                  <c:v>8.499511720000001</c:v>
                </c:pt>
                <c:pt idx="4718">
                  <c:v>8.499511720000001</c:v>
                </c:pt>
                <c:pt idx="4719">
                  <c:v>8.499511720000001</c:v>
                </c:pt>
                <c:pt idx="4720">
                  <c:v>8.499511720000001</c:v>
                </c:pt>
                <c:pt idx="4721">
                  <c:v>8.499511720000001</c:v>
                </c:pt>
                <c:pt idx="4722">
                  <c:v>8.499511720000001</c:v>
                </c:pt>
                <c:pt idx="4723">
                  <c:v>8.499511720000001</c:v>
                </c:pt>
                <c:pt idx="4724">
                  <c:v>8.499511720000001</c:v>
                </c:pt>
                <c:pt idx="4725">
                  <c:v>8.499511720000001</c:v>
                </c:pt>
                <c:pt idx="4726">
                  <c:v>8.499511720000001</c:v>
                </c:pt>
                <c:pt idx="4727">
                  <c:v>8.499511720000001</c:v>
                </c:pt>
                <c:pt idx="4728">
                  <c:v>8.499511720000001</c:v>
                </c:pt>
                <c:pt idx="4729">
                  <c:v>8.499511720000001</c:v>
                </c:pt>
                <c:pt idx="4730">
                  <c:v>8.499511720000001</c:v>
                </c:pt>
                <c:pt idx="4731">
                  <c:v>8.499511720000001</c:v>
                </c:pt>
                <c:pt idx="4732">
                  <c:v>8.499511720000001</c:v>
                </c:pt>
                <c:pt idx="4733">
                  <c:v>8.499511720000001</c:v>
                </c:pt>
                <c:pt idx="4734">
                  <c:v>8.499511720000001</c:v>
                </c:pt>
                <c:pt idx="4735">
                  <c:v>8.499511720000001</c:v>
                </c:pt>
                <c:pt idx="4736">
                  <c:v>8.499511720000001</c:v>
                </c:pt>
                <c:pt idx="4737">
                  <c:v>8.499511720000001</c:v>
                </c:pt>
                <c:pt idx="4738">
                  <c:v>8.499511720000001</c:v>
                </c:pt>
                <c:pt idx="4739">
                  <c:v>8.499511720000001</c:v>
                </c:pt>
                <c:pt idx="4740">
                  <c:v>8.499511720000001</c:v>
                </c:pt>
                <c:pt idx="4741">
                  <c:v>8.499511720000001</c:v>
                </c:pt>
                <c:pt idx="4742">
                  <c:v>8.499511720000001</c:v>
                </c:pt>
                <c:pt idx="4743">
                  <c:v>8.499511720000001</c:v>
                </c:pt>
                <c:pt idx="4744">
                  <c:v>8.499511720000001</c:v>
                </c:pt>
                <c:pt idx="4745">
                  <c:v>8.499511720000001</c:v>
                </c:pt>
                <c:pt idx="4746">
                  <c:v>8.499511720000001</c:v>
                </c:pt>
                <c:pt idx="4747">
                  <c:v>8.499511720000001</c:v>
                </c:pt>
                <c:pt idx="4748">
                  <c:v>8.499511720000001</c:v>
                </c:pt>
                <c:pt idx="4749">
                  <c:v>8.499511720000001</c:v>
                </c:pt>
                <c:pt idx="4750">
                  <c:v>8.499511720000001</c:v>
                </c:pt>
                <c:pt idx="4751">
                  <c:v>8.499511720000001</c:v>
                </c:pt>
                <c:pt idx="4752">
                  <c:v>8.499511720000001</c:v>
                </c:pt>
                <c:pt idx="4753">
                  <c:v>8.499511720000001</c:v>
                </c:pt>
                <c:pt idx="4754">
                  <c:v>8.499511720000001</c:v>
                </c:pt>
                <c:pt idx="4755">
                  <c:v>8.499511720000001</c:v>
                </c:pt>
                <c:pt idx="4756">
                  <c:v>8.499511720000001</c:v>
                </c:pt>
                <c:pt idx="4757">
                  <c:v>8.499511720000001</c:v>
                </c:pt>
                <c:pt idx="4758">
                  <c:v>8.499511720000001</c:v>
                </c:pt>
                <c:pt idx="4759">
                  <c:v>8.499511720000001</c:v>
                </c:pt>
                <c:pt idx="4760">
                  <c:v>8.499511720000001</c:v>
                </c:pt>
                <c:pt idx="4761">
                  <c:v>8.499511720000001</c:v>
                </c:pt>
                <c:pt idx="4762">
                  <c:v>8.499511720000001</c:v>
                </c:pt>
                <c:pt idx="4763">
                  <c:v>8.499511720000001</c:v>
                </c:pt>
                <c:pt idx="4764">
                  <c:v>8.499511720000001</c:v>
                </c:pt>
                <c:pt idx="4765">
                  <c:v>8.499511720000001</c:v>
                </c:pt>
                <c:pt idx="4766">
                  <c:v>8.499511720000001</c:v>
                </c:pt>
                <c:pt idx="4767">
                  <c:v>8.499511720000001</c:v>
                </c:pt>
                <c:pt idx="4768">
                  <c:v>8.499511720000001</c:v>
                </c:pt>
                <c:pt idx="4769">
                  <c:v>8.499511720000001</c:v>
                </c:pt>
                <c:pt idx="4770">
                  <c:v>8.499511720000001</c:v>
                </c:pt>
                <c:pt idx="4771">
                  <c:v>8.499511720000001</c:v>
                </c:pt>
                <c:pt idx="4772">
                  <c:v>8.499511720000001</c:v>
                </c:pt>
                <c:pt idx="4773">
                  <c:v>8.499511720000001</c:v>
                </c:pt>
                <c:pt idx="4774">
                  <c:v>8.499511720000001</c:v>
                </c:pt>
                <c:pt idx="4775">
                  <c:v>8.499511720000001</c:v>
                </c:pt>
                <c:pt idx="4776">
                  <c:v>8.499511720000001</c:v>
                </c:pt>
                <c:pt idx="4777">
                  <c:v>8.499511720000001</c:v>
                </c:pt>
                <c:pt idx="4778">
                  <c:v>8.499511720000001</c:v>
                </c:pt>
                <c:pt idx="4779">
                  <c:v>8.499511720000001</c:v>
                </c:pt>
                <c:pt idx="4780">
                  <c:v>8.499511720000001</c:v>
                </c:pt>
                <c:pt idx="4781">
                  <c:v>8.3996582000000011</c:v>
                </c:pt>
                <c:pt idx="4782">
                  <c:v>8.499511720000001</c:v>
                </c:pt>
                <c:pt idx="4783">
                  <c:v>8.499511720000001</c:v>
                </c:pt>
                <c:pt idx="4784">
                  <c:v>8.499511720000001</c:v>
                </c:pt>
                <c:pt idx="4785">
                  <c:v>8.499511720000001</c:v>
                </c:pt>
                <c:pt idx="4786">
                  <c:v>8.499511720000001</c:v>
                </c:pt>
                <c:pt idx="4787">
                  <c:v>8.499511720000001</c:v>
                </c:pt>
                <c:pt idx="4788">
                  <c:v>8.3996582000000011</c:v>
                </c:pt>
                <c:pt idx="4789">
                  <c:v>8.3996582000000011</c:v>
                </c:pt>
                <c:pt idx="4790">
                  <c:v>8.3996582000000011</c:v>
                </c:pt>
                <c:pt idx="4791">
                  <c:v>8.3996582000000011</c:v>
                </c:pt>
                <c:pt idx="4792">
                  <c:v>8.3996582000000011</c:v>
                </c:pt>
                <c:pt idx="4793">
                  <c:v>8.499511720000001</c:v>
                </c:pt>
                <c:pt idx="4794">
                  <c:v>8.3996582000000011</c:v>
                </c:pt>
                <c:pt idx="4795">
                  <c:v>8.3996582000000011</c:v>
                </c:pt>
                <c:pt idx="4796">
                  <c:v>8.3996582000000011</c:v>
                </c:pt>
                <c:pt idx="4797">
                  <c:v>8.3996582000000011</c:v>
                </c:pt>
                <c:pt idx="4798">
                  <c:v>8.3996582000000011</c:v>
                </c:pt>
                <c:pt idx="4799">
                  <c:v>8.3996582000000011</c:v>
                </c:pt>
                <c:pt idx="4800">
                  <c:v>8.3996582000000011</c:v>
                </c:pt>
                <c:pt idx="4801">
                  <c:v>8.3996582000000011</c:v>
                </c:pt>
                <c:pt idx="4802">
                  <c:v>8.3996582000000011</c:v>
                </c:pt>
                <c:pt idx="4803">
                  <c:v>8.3996582000000011</c:v>
                </c:pt>
                <c:pt idx="4804">
                  <c:v>8.3996582000000011</c:v>
                </c:pt>
                <c:pt idx="4805">
                  <c:v>8.3996582000000011</c:v>
                </c:pt>
                <c:pt idx="4806">
                  <c:v>8.3996582000000011</c:v>
                </c:pt>
                <c:pt idx="4807">
                  <c:v>8.3996582000000011</c:v>
                </c:pt>
                <c:pt idx="4808">
                  <c:v>8.3996582000000011</c:v>
                </c:pt>
                <c:pt idx="4809">
                  <c:v>8.3996582000000011</c:v>
                </c:pt>
                <c:pt idx="4810">
                  <c:v>8.3996582000000011</c:v>
                </c:pt>
                <c:pt idx="4811">
                  <c:v>8.3996582000000011</c:v>
                </c:pt>
                <c:pt idx="4812">
                  <c:v>8.3996582000000011</c:v>
                </c:pt>
                <c:pt idx="4813">
                  <c:v>8.3996582000000011</c:v>
                </c:pt>
                <c:pt idx="4814">
                  <c:v>8.3996582000000011</c:v>
                </c:pt>
                <c:pt idx="4815">
                  <c:v>8.3996582000000011</c:v>
                </c:pt>
                <c:pt idx="4816">
                  <c:v>8.3996582000000011</c:v>
                </c:pt>
                <c:pt idx="4817">
                  <c:v>8.3996582000000011</c:v>
                </c:pt>
                <c:pt idx="4818">
                  <c:v>8.3996582000000011</c:v>
                </c:pt>
                <c:pt idx="4819">
                  <c:v>8.3996582000000011</c:v>
                </c:pt>
                <c:pt idx="4820">
                  <c:v>8.3996582000000011</c:v>
                </c:pt>
                <c:pt idx="4821">
                  <c:v>8.3996582000000011</c:v>
                </c:pt>
                <c:pt idx="4822">
                  <c:v>8.3996582000000011</c:v>
                </c:pt>
                <c:pt idx="4823">
                  <c:v>8.3996582000000011</c:v>
                </c:pt>
                <c:pt idx="4824">
                  <c:v>8.3996582000000011</c:v>
                </c:pt>
                <c:pt idx="4825">
                  <c:v>8.3996582000000011</c:v>
                </c:pt>
                <c:pt idx="4826">
                  <c:v>8.3996582000000011</c:v>
                </c:pt>
                <c:pt idx="4827">
                  <c:v>8.3996582000000011</c:v>
                </c:pt>
                <c:pt idx="4828">
                  <c:v>8.3996582000000011</c:v>
                </c:pt>
                <c:pt idx="4829">
                  <c:v>8.3996582000000011</c:v>
                </c:pt>
                <c:pt idx="4830">
                  <c:v>8.3996582000000011</c:v>
                </c:pt>
                <c:pt idx="4831">
                  <c:v>8.3996582000000011</c:v>
                </c:pt>
                <c:pt idx="4832">
                  <c:v>8.3996582000000011</c:v>
                </c:pt>
                <c:pt idx="4833">
                  <c:v>8.3996582000000011</c:v>
                </c:pt>
                <c:pt idx="4834">
                  <c:v>8.3996582000000011</c:v>
                </c:pt>
                <c:pt idx="4835">
                  <c:v>8.3996582000000011</c:v>
                </c:pt>
                <c:pt idx="4836">
                  <c:v>8.3996582000000011</c:v>
                </c:pt>
                <c:pt idx="4837">
                  <c:v>8.3996582000000011</c:v>
                </c:pt>
                <c:pt idx="4838">
                  <c:v>8.3996582000000011</c:v>
                </c:pt>
                <c:pt idx="4839">
                  <c:v>8.3996582000000011</c:v>
                </c:pt>
                <c:pt idx="4840">
                  <c:v>8.3996582000000011</c:v>
                </c:pt>
                <c:pt idx="4841">
                  <c:v>8.3996582000000011</c:v>
                </c:pt>
                <c:pt idx="4842">
                  <c:v>8.3996582000000011</c:v>
                </c:pt>
                <c:pt idx="4843">
                  <c:v>8.3996582000000011</c:v>
                </c:pt>
                <c:pt idx="4844">
                  <c:v>8.3996582000000011</c:v>
                </c:pt>
                <c:pt idx="4845">
                  <c:v>8.3996582000000011</c:v>
                </c:pt>
                <c:pt idx="4846">
                  <c:v>8.3996582000000011</c:v>
                </c:pt>
                <c:pt idx="4847">
                  <c:v>8.3996582000000011</c:v>
                </c:pt>
                <c:pt idx="4848">
                  <c:v>8.3996582000000011</c:v>
                </c:pt>
                <c:pt idx="4849">
                  <c:v>8.3996582000000011</c:v>
                </c:pt>
                <c:pt idx="4850">
                  <c:v>8.3996582000000011</c:v>
                </c:pt>
                <c:pt idx="4851">
                  <c:v>8.3996582000000011</c:v>
                </c:pt>
                <c:pt idx="4852">
                  <c:v>8.3996582000000011</c:v>
                </c:pt>
                <c:pt idx="4853">
                  <c:v>8.3996582000000011</c:v>
                </c:pt>
                <c:pt idx="4854">
                  <c:v>8.3996582000000011</c:v>
                </c:pt>
                <c:pt idx="4855">
                  <c:v>8.3996582000000011</c:v>
                </c:pt>
                <c:pt idx="4856">
                  <c:v>8.3996582000000011</c:v>
                </c:pt>
                <c:pt idx="4857">
                  <c:v>8.3996582000000011</c:v>
                </c:pt>
                <c:pt idx="4858">
                  <c:v>8.3996582000000011</c:v>
                </c:pt>
                <c:pt idx="4859">
                  <c:v>8.3996582000000011</c:v>
                </c:pt>
                <c:pt idx="4860">
                  <c:v>8.3996582000000011</c:v>
                </c:pt>
                <c:pt idx="4861">
                  <c:v>8.3996582000000011</c:v>
                </c:pt>
                <c:pt idx="4862">
                  <c:v>8.3996582000000011</c:v>
                </c:pt>
                <c:pt idx="4863">
                  <c:v>8.3996582000000011</c:v>
                </c:pt>
                <c:pt idx="4864">
                  <c:v>8.3996582000000011</c:v>
                </c:pt>
                <c:pt idx="4865">
                  <c:v>8.3996582000000011</c:v>
                </c:pt>
                <c:pt idx="4866">
                  <c:v>8.3996582000000011</c:v>
                </c:pt>
                <c:pt idx="4867">
                  <c:v>8.3996582000000011</c:v>
                </c:pt>
                <c:pt idx="4868">
                  <c:v>8.3996582000000011</c:v>
                </c:pt>
                <c:pt idx="4869">
                  <c:v>8.3996582000000011</c:v>
                </c:pt>
                <c:pt idx="4870">
                  <c:v>8.3996582000000011</c:v>
                </c:pt>
                <c:pt idx="4871">
                  <c:v>8.3996582000000011</c:v>
                </c:pt>
                <c:pt idx="4872">
                  <c:v>8.3996582000000011</c:v>
                </c:pt>
                <c:pt idx="4873">
                  <c:v>8.3996582000000011</c:v>
                </c:pt>
                <c:pt idx="4874">
                  <c:v>8.3996582000000011</c:v>
                </c:pt>
                <c:pt idx="4875">
                  <c:v>8.3996582000000011</c:v>
                </c:pt>
                <c:pt idx="4876">
                  <c:v>8.3996582000000011</c:v>
                </c:pt>
                <c:pt idx="4877">
                  <c:v>8.3996582000000011</c:v>
                </c:pt>
                <c:pt idx="4878">
                  <c:v>8.3996582000000011</c:v>
                </c:pt>
                <c:pt idx="4879">
                  <c:v>8.3996582000000011</c:v>
                </c:pt>
                <c:pt idx="4880">
                  <c:v>8.3996582000000011</c:v>
                </c:pt>
                <c:pt idx="4881">
                  <c:v>8.3996582000000011</c:v>
                </c:pt>
                <c:pt idx="4882">
                  <c:v>8.2995605499999989</c:v>
                </c:pt>
                <c:pt idx="4883">
                  <c:v>8.3996582000000011</c:v>
                </c:pt>
                <c:pt idx="4884">
                  <c:v>8.3996582000000011</c:v>
                </c:pt>
                <c:pt idx="4885">
                  <c:v>8.2995605499999989</c:v>
                </c:pt>
                <c:pt idx="4886">
                  <c:v>8.2995605499999989</c:v>
                </c:pt>
                <c:pt idx="4887">
                  <c:v>8.2995605499999989</c:v>
                </c:pt>
                <c:pt idx="4888">
                  <c:v>8.3996582000000011</c:v>
                </c:pt>
                <c:pt idx="4889">
                  <c:v>8.2995605499999989</c:v>
                </c:pt>
                <c:pt idx="4890">
                  <c:v>8.2995605499999989</c:v>
                </c:pt>
                <c:pt idx="4891">
                  <c:v>8.2995605499999989</c:v>
                </c:pt>
                <c:pt idx="4892">
                  <c:v>8.2995605499999989</c:v>
                </c:pt>
                <c:pt idx="4893">
                  <c:v>8.2995605499999989</c:v>
                </c:pt>
                <c:pt idx="4894">
                  <c:v>8.2995605499999989</c:v>
                </c:pt>
                <c:pt idx="4895">
                  <c:v>8.2995605499999989</c:v>
                </c:pt>
                <c:pt idx="4896">
                  <c:v>8.2995605499999989</c:v>
                </c:pt>
                <c:pt idx="4897">
                  <c:v>8.2995605499999989</c:v>
                </c:pt>
                <c:pt idx="4898">
                  <c:v>8.2995605499999989</c:v>
                </c:pt>
                <c:pt idx="4899">
                  <c:v>8.3996582000000011</c:v>
                </c:pt>
                <c:pt idx="4900">
                  <c:v>8.2995605499999989</c:v>
                </c:pt>
                <c:pt idx="4901">
                  <c:v>8.2995605499999989</c:v>
                </c:pt>
                <c:pt idx="4902">
                  <c:v>8.2995605499999989</c:v>
                </c:pt>
                <c:pt idx="4903">
                  <c:v>8.2995605499999989</c:v>
                </c:pt>
                <c:pt idx="4904">
                  <c:v>8.2995605499999989</c:v>
                </c:pt>
                <c:pt idx="4905">
                  <c:v>8.2995605499999989</c:v>
                </c:pt>
                <c:pt idx="4906">
                  <c:v>8.2995605499999989</c:v>
                </c:pt>
                <c:pt idx="4907">
                  <c:v>8.2995605499999989</c:v>
                </c:pt>
                <c:pt idx="4908">
                  <c:v>8.2995605499999989</c:v>
                </c:pt>
                <c:pt idx="4909">
                  <c:v>8.2995605499999989</c:v>
                </c:pt>
                <c:pt idx="4910">
                  <c:v>8.2995605499999989</c:v>
                </c:pt>
                <c:pt idx="4911">
                  <c:v>8.2995605499999989</c:v>
                </c:pt>
                <c:pt idx="4912">
                  <c:v>8.2995605499999989</c:v>
                </c:pt>
                <c:pt idx="4913">
                  <c:v>8.2995605499999989</c:v>
                </c:pt>
                <c:pt idx="4914">
                  <c:v>8.2995605499999989</c:v>
                </c:pt>
                <c:pt idx="4915">
                  <c:v>8.2995605499999989</c:v>
                </c:pt>
                <c:pt idx="4916">
                  <c:v>8.2995605499999989</c:v>
                </c:pt>
                <c:pt idx="4917">
                  <c:v>8.2995605499999989</c:v>
                </c:pt>
                <c:pt idx="4918">
                  <c:v>8.2995605499999989</c:v>
                </c:pt>
                <c:pt idx="4919">
                  <c:v>8.2995605499999989</c:v>
                </c:pt>
                <c:pt idx="4920">
                  <c:v>8.2995605499999989</c:v>
                </c:pt>
                <c:pt idx="4921">
                  <c:v>8.2995605499999989</c:v>
                </c:pt>
                <c:pt idx="4922">
                  <c:v>8.2995605499999989</c:v>
                </c:pt>
                <c:pt idx="4923">
                  <c:v>8.2995605499999989</c:v>
                </c:pt>
                <c:pt idx="4924">
                  <c:v>8.2995605499999989</c:v>
                </c:pt>
                <c:pt idx="4925">
                  <c:v>8.2995605499999989</c:v>
                </c:pt>
                <c:pt idx="4926">
                  <c:v>8.2995605499999989</c:v>
                </c:pt>
                <c:pt idx="4927">
                  <c:v>8.2995605499999989</c:v>
                </c:pt>
                <c:pt idx="4928">
                  <c:v>8.2995605499999989</c:v>
                </c:pt>
                <c:pt idx="4929">
                  <c:v>8.2995605499999989</c:v>
                </c:pt>
                <c:pt idx="4930">
                  <c:v>8.2995605499999989</c:v>
                </c:pt>
                <c:pt idx="4931">
                  <c:v>8.2995605499999989</c:v>
                </c:pt>
                <c:pt idx="4932">
                  <c:v>8.2995605499999989</c:v>
                </c:pt>
                <c:pt idx="4933">
                  <c:v>8.2995605499999989</c:v>
                </c:pt>
                <c:pt idx="4934">
                  <c:v>8.2995605499999989</c:v>
                </c:pt>
                <c:pt idx="4935">
                  <c:v>8.2995605499999989</c:v>
                </c:pt>
                <c:pt idx="4936">
                  <c:v>8.2995605499999989</c:v>
                </c:pt>
                <c:pt idx="4937">
                  <c:v>8.2995605499999989</c:v>
                </c:pt>
                <c:pt idx="4938">
                  <c:v>8.2995605499999989</c:v>
                </c:pt>
                <c:pt idx="4939">
                  <c:v>8.2995605499999989</c:v>
                </c:pt>
                <c:pt idx="4940">
                  <c:v>8.2995605499999989</c:v>
                </c:pt>
                <c:pt idx="4941">
                  <c:v>8.2995605499999989</c:v>
                </c:pt>
                <c:pt idx="4942">
                  <c:v>8.2995605499999989</c:v>
                </c:pt>
                <c:pt idx="4943">
                  <c:v>8.2995605499999989</c:v>
                </c:pt>
                <c:pt idx="4944">
                  <c:v>8.2995605499999989</c:v>
                </c:pt>
                <c:pt idx="4945">
                  <c:v>8.2995605499999989</c:v>
                </c:pt>
                <c:pt idx="4946">
                  <c:v>8.2995605499999989</c:v>
                </c:pt>
                <c:pt idx="4947">
                  <c:v>8.2995605499999989</c:v>
                </c:pt>
                <c:pt idx="4948">
                  <c:v>8.2995605499999989</c:v>
                </c:pt>
                <c:pt idx="4949">
                  <c:v>8.2995605499999989</c:v>
                </c:pt>
                <c:pt idx="4950">
                  <c:v>8.2995605499999989</c:v>
                </c:pt>
                <c:pt idx="4951">
                  <c:v>8.2995605499999989</c:v>
                </c:pt>
                <c:pt idx="4952">
                  <c:v>8.2995605499999989</c:v>
                </c:pt>
                <c:pt idx="4953">
                  <c:v>8.2995605499999989</c:v>
                </c:pt>
                <c:pt idx="4954">
                  <c:v>8.2995605499999989</c:v>
                </c:pt>
                <c:pt idx="4955">
                  <c:v>8.2995605499999989</c:v>
                </c:pt>
                <c:pt idx="4956">
                  <c:v>8.2995605499999989</c:v>
                </c:pt>
                <c:pt idx="4957">
                  <c:v>8.2995605499999989</c:v>
                </c:pt>
                <c:pt idx="4958">
                  <c:v>8.2995605499999989</c:v>
                </c:pt>
                <c:pt idx="4959">
                  <c:v>8.2995605499999989</c:v>
                </c:pt>
                <c:pt idx="4960">
                  <c:v>8.2995605499999989</c:v>
                </c:pt>
                <c:pt idx="4961">
                  <c:v>8.2995605499999989</c:v>
                </c:pt>
                <c:pt idx="4962">
                  <c:v>8.2995605499999989</c:v>
                </c:pt>
                <c:pt idx="4963">
                  <c:v>8.2995605499999989</c:v>
                </c:pt>
                <c:pt idx="4964">
                  <c:v>8.2995605499999989</c:v>
                </c:pt>
                <c:pt idx="4965">
                  <c:v>8.2995605499999989</c:v>
                </c:pt>
                <c:pt idx="4966">
                  <c:v>8.2995605499999989</c:v>
                </c:pt>
                <c:pt idx="4967">
                  <c:v>8.2995605499999989</c:v>
                </c:pt>
                <c:pt idx="4968">
                  <c:v>8.2995605499999989</c:v>
                </c:pt>
                <c:pt idx="4969">
                  <c:v>8.2995605499999989</c:v>
                </c:pt>
                <c:pt idx="4970">
                  <c:v>8.2995605499999989</c:v>
                </c:pt>
                <c:pt idx="4971">
                  <c:v>8.2995605499999989</c:v>
                </c:pt>
                <c:pt idx="4972">
                  <c:v>8.2995605499999989</c:v>
                </c:pt>
                <c:pt idx="4973">
                  <c:v>8.2995605499999989</c:v>
                </c:pt>
                <c:pt idx="4974">
                  <c:v>8.2995605499999989</c:v>
                </c:pt>
                <c:pt idx="4975">
                  <c:v>8.2995605499999989</c:v>
                </c:pt>
                <c:pt idx="4976">
                  <c:v>8.2995605499999989</c:v>
                </c:pt>
                <c:pt idx="4977">
                  <c:v>8.2995605499999989</c:v>
                </c:pt>
                <c:pt idx="4978">
                  <c:v>8.2995605499999989</c:v>
                </c:pt>
                <c:pt idx="4979">
                  <c:v>8.2995605499999989</c:v>
                </c:pt>
                <c:pt idx="4980">
                  <c:v>8.2995605499999989</c:v>
                </c:pt>
                <c:pt idx="4981">
                  <c:v>8.199707029999999</c:v>
                </c:pt>
                <c:pt idx="4982">
                  <c:v>8.2995605499999989</c:v>
                </c:pt>
                <c:pt idx="4983">
                  <c:v>8.199707029999999</c:v>
                </c:pt>
                <c:pt idx="4984">
                  <c:v>8.199707029999999</c:v>
                </c:pt>
                <c:pt idx="4985">
                  <c:v>8.2995605499999989</c:v>
                </c:pt>
                <c:pt idx="4986">
                  <c:v>8.199707029999999</c:v>
                </c:pt>
                <c:pt idx="4987">
                  <c:v>8.2995605499999989</c:v>
                </c:pt>
                <c:pt idx="4988">
                  <c:v>8.2995605499999989</c:v>
                </c:pt>
                <c:pt idx="4989">
                  <c:v>8.199707029999999</c:v>
                </c:pt>
                <c:pt idx="4990">
                  <c:v>8.199707029999999</c:v>
                </c:pt>
                <c:pt idx="4991">
                  <c:v>8.199707029999999</c:v>
                </c:pt>
                <c:pt idx="4992">
                  <c:v>8.2995605499999989</c:v>
                </c:pt>
                <c:pt idx="4993">
                  <c:v>8.199707029999999</c:v>
                </c:pt>
                <c:pt idx="4994">
                  <c:v>8.2995605499999989</c:v>
                </c:pt>
                <c:pt idx="4995">
                  <c:v>8.199707029999999</c:v>
                </c:pt>
                <c:pt idx="4996">
                  <c:v>8.199707029999999</c:v>
                </c:pt>
                <c:pt idx="4997">
                  <c:v>8.199707029999999</c:v>
                </c:pt>
                <c:pt idx="4998">
                  <c:v>8.199707029999999</c:v>
                </c:pt>
                <c:pt idx="4999">
                  <c:v>8.199707029999999</c:v>
                </c:pt>
                <c:pt idx="5000">
                  <c:v>8.199707029999999</c:v>
                </c:pt>
                <c:pt idx="5001">
                  <c:v>8.199707029999999</c:v>
                </c:pt>
                <c:pt idx="5002">
                  <c:v>8.199707029999999</c:v>
                </c:pt>
                <c:pt idx="5003">
                  <c:v>8.199707029999999</c:v>
                </c:pt>
                <c:pt idx="5004">
                  <c:v>8.199707029999999</c:v>
                </c:pt>
                <c:pt idx="5005">
                  <c:v>8.199707029999999</c:v>
                </c:pt>
                <c:pt idx="5006">
                  <c:v>8.199707029999999</c:v>
                </c:pt>
                <c:pt idx="5007">
                  <c:v>8.199707029999999</c:v>
                </c:pt>
                <c:pt idx="5008">
                  <c:v>8.199707029999999</c:v>
                </c:pt>
                <c:pt idx="5009">
                  <c:v>8.199707029999999</c:v>
                </c:pt>
                <c:pt idx="5010">
                  <c:v>8.199707029999999</c:v>
                </c:pt>
                <c:pt idx="5011">
                  <c:v>8.199707029999999</c:v>
                </c:pt>
                <c:pt idx="5012">
                  <c:v>8.199707029999999</c:v>
                </c:pt>
                <c:pt idx="5013">
                  <c:v>8.199707029999999</c:v>
                </c:pt>
                <c:pt idx="5014">
                  <c:v>8.199707029999999</c:v>
                </c:pt>
                <c:pt idx="5015">
                  <c:v>8.199707029999999</c:v>
                </c:pt>
                <c:pt idx="5016">
                  <c:v>8.199707029999999</c:v>
                </c:pt>
                <c:pt idx="5017">
                  <c:v>8.199707029999999</c:v>
                </c:pt>
                <c:pt idx="5018">
                  <c:v>8.199707029999999</c:v>
                </c:pt>
                <c:pt idx="5019">
                  <c:v>8.199707029999999</c:v>
                </c:pt>
                <c:pt idx="5020">
                  <c:v>8.199707029999999</c:v>
                </c:pt>
                <c:pt idx="5021">
                  <c:v>8.199707029999999</c:v>
                </c:pt>
                <c:pt idx="5022">
                  <c:v>8.199707029999999</c:v>
                </c:pt>
                <c:pt idx="5023">
                  <c:v>8.199707029999999</c:v>
                </c:pt>
                <c:pt idx="5024">
                  <c:v>8.199707029999999</c:v>
                </c:pt>
                <c:pt idx="5025">
                  <c:v>8.199707029999999</c:v>
                </c:pt>
                <c:pt idx="5026">
                  <c:v>8.199707029999999</c:v>
                </c:pt>
                <c:pt idx="5027">
                  <c:v>8.199707029999999</c:v>
                </c:pt>
                <c:pt idx="5028">
                  <c:v>8.199707029999999</c:v>
                </c:pt>
                <c:pt idx="5029">
                  <c:v>8.199707029999999</c:v>
                </c:pt>
                <c:pt idx="5030">
                  <c:v>8.199707029999999</c:v>
                </c:pt>
                <c:pt idx="5031">
                  <c:v>8.199707029999999</c:v>
                </c:pt>
                <c:pt idx="5032">
                  <c:v>8.199707029999999</c:v>
                </c:pt>
                <c:pt idx="5033">
                  <c:v>8.199707029999999</c:v>
                </c:pt>
                <c:pt idx="5034">
                  <c:v>8.199707029999999</c:v>
                </c:pt>
                <c:pt idx="5035">
                  <c:v>8.199707029999999</c:v>
                </c:pt>
                <c:pt idx="5036">
                  <c:v>8.199707029999999</c:v>
                </c:pt>
                <c:pt idx="5037">
                  <c:v>8.199707029999999</c:v>
                </c:pt>
                <c:pt idx="5038">
                  <c:v>8.199707029999999</c:v>
                </c:pt>
                <c:pt idx="5039">
                  <c:v>8.199707029999999</c:v>
                </c:pt>
                <c:pt idx="5040">
                  <c:v>8.199707029999999</c:v>
                </c:pt>
                <c:pt idx="5041">
                  <c:v>8.199707029999999</c:v>
                </c:pt>
                <c:pt idx="5042">
                  <c:v>8.199707029999999</c:v>
                </c:pt>
                <c:pt idx="5043">
                  <c:v>8.199707029999999</c:v>
                </c:pt>
                <c:pt idx="5044">
                  <c:v>8.199707029999999</c:v>
                </c:pt>
                <c:pt idx="5045">
                  <c:v>8.199707029999999</c:v>
                </c:pt>
                <c:pt idx="5046">
                  <c:v>8.199707029999999</c:v>
                </c:pt>
                <c:pt idx="5047">
                  <c:v>8.199707029999999</c:v>
                </c:pt>
                <c:pt idx="5048">
                  <c:v>8.199707029999999</c:v>
                </c:pt>
                <c:pt idx="5049">
                  <c:v>8.199707029999999</c:v>
                </c:pt>
                <c:pt idx="5050">
                  <c:v>8.199707029999999</c:v>
                </c:pt>
                <c:pt idx="5051">
                  <c:v>8.199707029999999</c:v>
                </c:pt>
                <c:pt idx="5052">
                  <c:v>8.199707029999999</c:v>
                </c:pt>
                <c:pt idx="5053">
                  <c:v>8.199707029999999</c:v>
                </c:pt>
                <c:pt idx="5054">
                  <c:v>8.199707029999999</c:v>
                </c:pt>
                <c:pt idx="5055">
                  <c:v>8.199707029999999</c:v>
                </c:pt>
                <c:pt idx="5056">
                  <c:v>8.199707029999999</c:v>
                </c:pt>
                <c:pt idx="5057">
                  <c:v>8.199707029999999</c:v>
                </c:pt>
                <c:pt idx="5058">
                  <c:v>8.199707029999999</c:v>
                </c:pt>
                <c:pt idx="5059">
                  <c:v>8.199707029999999</c:v>
                </c:pt>
                <c:pt idx="5060">
                  <c:v>8.199707029999999</c:v>
                </c:pt>
                <c:pt idx="5061">
                  <c:v>8.199707029999999</c:v>
                </c:pt>
                <c:pt idx="5062">
                  <c:v>8.199707029999999</c:v>
                </c:pt>
                <c:pt idx="5063">
                  <c:v>8.199707029999999</c:v>
                </c:pt>
                <c:pt idx="5064">
                  <c:v>8.199707029999999</c:v>
                </c:pt>
                <c:pt idx="5065">
                  <c:v>8.199707029999999</c:v>
                </c:pt>
                <c:pt idx="5066">
                  <c:v>8.199707029999999</c:v>
                </c:pt>
                <c:pt idx="5067">
                  <c:v>8.199707029999999</c:v>
                </c:pt>
                <c:pt idx="5068">
                  <c:v>8.199707029999999</c:v>
                </c:pt>
                <c:pt idx="5069">
                  <c:v>8.199707029999999</c:v>
                </c:pt>
                <c:pt idx="5070">
                  <c:v>8.199707029999999</c:v>
                </c:pt>
                <c:pt idx="5071">
                  <c:v>8.199707029999999</c:v>
                </c:pt>
                <c:pt idx="5072">
                  <c:v>8.199707029999999</c:v>
                </c:pt>
                <c:pt idx="5073">
                  <c:v>8.199707029999999</c:v>
                </c:pt>
                <c:pt idx="5074">
                  <c:v>8.199707029999999</c:v>
                </c:pt>
                <c:pt idx="5075">
                  <c:v>8.199707029999999</c:v>
                </c:pt>
                <c:pt idx="5076">
                  <c:v>8.199707029999999</c:v>
                </c:pt>
                <c:pt idx="5077">
                  <c:v>8.199707029999999</c:v>
                </c:pt>
                <c:pt idx="5078">
                  <c:v>8.199707029999999</c:v>
                </c:pt>
                <c:pt idx="5079">
                  <c:v>8.199707029999999</c:v>
                </c:pt>
                <c:pt idx="5080">
                  <c:v>8.199707029999999</c:v>
                </c:pt>
                <c:pt idx="5081">
                  <c:v>8.199707029999999</c:v>
                </c:pt>
                <c:pt idx="5082">
                  <c:v>8.199707029999999</c:v>
                </c:pt>
                <c:pt idx="5083">
                  <c:v>8.199707029999999</c:v>
                </c:pt>
                <c:pt idx="5084">
                  <c:v>8.199707029999999</c:v>
                </c:pt>
                <c:pt idx="5085">
                  <c:v>8.199707029999999</c:v>
                </c:pt>
                <c:pt idx="5086">
                  <c:v>8.199707029999999</c:v>
                </c:pt>
                <c:pt idx="5087">
                  <c:v>8.199707029999999</c:v>
                </c:pt>
                <c:pt idx="5088">
                  <c:v>8.199707029999999</c:v>
                </c:pt>
                <c:pt idx="5089">
                  <c:v>8.0996093800000004</c:v>
                </c:pt>
                <c:pt idx="5090">
                  <c:v>8.199707029999999</c:v>
                </c:pt>
                <c:pt idx="5091">
                  <c:v>8.0996093800000004</c:v>
                </c:pt>
                <c:pt idx="5092">
                  <c:v>8.199707029999999</c:v>
                </c:pt>
                <c:pt idx="5093">
                  <c:v>8.199707029999999</c:v>
                </c:pt>
                <c:pt idx="5094">
                  <c:v>8.199707029999999</c:v>
                </c:pt>
                <c:pt idx="5095">
                  <c:v>8.199707029999999</c:v>
                </c:pt>
                <c:pt idx="5096">
                  <c:v>8.199707029999999</c:v>
                </c:pt>
                <c:pt idx="5097">
                  <c:v>8.0996093800000004</c:v>
                </c:pt>
                <c:pt idx="5098">
                  <c:v>8.199707029999999</c:v>
                </c:pt>
                <c:pt idx="5099">
                  <c:v>8.0996093800000004</c:v>
                </c:pt>
                <c:pt idx="5100">
                  <c:v>8.0996093800000004</c:v>
                </c:pt>
                <c:pt idx="5101">
                  <c:v>8.0996093800000004</c:v>
                </c:pt>
                <c:pt idx="5102">
                  <c:v>8.199707029999999</c:v>
                </c:pt>
                <c:pt idx="5103">
                  <c:v>8.0996093800000004</c:v>
                </c:pt>
                <c:pt idx="5104">
                  <c:v>8.0996093800000004</c:v>
                </c:pt>
                <c:pt idx="5105">
                  <c:v>8.0996093800000004</c:v>
                </c:pt>
                <c:pt idx="5106">
                  <c:v>8.0996093800000004</c:v>
                </c:pt>
                <c:pt idx="5107">
                  <c:v>8.0996093800000004</c:v>
                </c:pt>
                <c:pt idx="5108">
                  <c:v>8.0996093800000004</c:v>
                </c:pt>
                <c:pt idx="5109">
                  <c:v>8.0996093800000004</c:v>
                </c:pt>
                <c:pt idx="5110">
                  <c:v>8.0996093800000004</c:v>
                </c:pt>
                <c:pt idx="5111">
                  <c:v>8.0996093800000004</c:v>
                </c:pt>
                <c:pt idx="5112">
                  <c:v>8.0996093800000004</c:v>
                </c:pt>
                <c:pt idx="5113">
                  <c:v>8.0996093800000004</c:v>
                </c:pt>
                <c:pt idx="5114">
                  <c:v>8.0996093800000004</c:v>
                </c:pt>
                <c:pt idx="5115">
                  <c:v>8.0996093800000004</c:v>
                </c:pt>
                <c:pt idx="5116">
                  <c:v>8.0996093800000004</c:v>
                </c:pt>
                <c:pt idx="5117">
                  <c:v>8.0996093800000004</c:v>
                </c:pt>
                <c:pt idx="5118">
                  <c:v>8.0996093800000004</c:v>
                </c:pt>
                <c:pt idx="5119">
                  <c:v>8.0996093800000004</c:v>
                </c:pt>
                <c:pt idx="5120">
                  <c:v>8.0996093800000004</c:v>
                </c:pt>
                <c:pt idx="5121">
                  <c:v>8.0996093800000004</c:v>
                </c:pt>
                <c:pt idx="5122">
                  <c:v>8.0996093800000004</c:v>
                </c:pt>
                <c:pt idx="5123">
                  <c:v>8.0996093800000004</c:v>
                </c:pt>
                <c:pt idx="5124">
                  <c:v>8.0996093800000004</c:v>
                </c:pt>
                <c:pt idx="5125">
                  <c:v>8.0996093800000004</c:v>
                </c:pt>
                <c:pt idx="5126">
                  <c:v>8.0996093800000004</c:v>
                </c:pt>
                <c:pt idx="5127">
                  <c:v>8.0996093800000004</c:v>
                </c:pt>
                <c:pt idx="5128">
                  <c:v>8.0996093800000004</c:v>
                </c:pt>
                <c:pt idx="5129">
                  <c:v>8.0996093800000004</c:v>
                </c:pt>
                <c:pt idx="5130">
                  <c:v>8.0996093800000004</c:v>
                </c:pt>
                <c:pt idx="5131">
                  <c:v>8.0996093800000004</c:v>
                </c:pt>
                <c:pt idx="5132">
                  <c:v>8.0996093800000004</c:v>
                </c:pt>
                <c:pt idx="5133">
                  <c:v>8.0996093800000004</c:v>
                </c:pt>
                <c:pt idx="5134">
                  <c:v>8.0996093800000004</c:v>
                </c:pt>
                <c:pt idx="5135">
                  <c:v>8.0996093800000004</c:v>
                </c:pt>
                <c:pt idx="5136">
                  <c:v>8.0996093800000004</c:v>
                </c:pt>
                <c:pt idx="5137">
                  <c:v>8.0996093800000004</c:v>
                </c:pt>
                <c:pt idx="5138">
                  <c:v>8.0996093800000004</c:v>
                </c:pt>
                <c:pt idx="5139">
                  <c:v>8.0996093800000004</c:v>
                </c:pt>
                <c:pt idx="5140">
                  <c:v>8.0996093800000004</c:v>
                </c:pt>
                <c:pt idx="5141">
                  <c:v>8.0996093800000004</c:v>
                </c:pt>
                <c:pt idx="5142">
                  <c:v>8.0996093800000004</c:v>
                </c:pt>
                <c:pt idx="5143">
                  <c:v>8.0996093800000004</c:v>
                </c:pt>
                <c:pt idx="5144">
                  <c:v>8.0996093800000004</c:v>
                </c:pt>
                <c:pt idx="5145">
                  <c:v>8.0996093800000004</c:v>
                </c:pt>
                <c:pt idx="5146">
                  <c:v>8.0996093800000004</c:v>
                </c:pt>
                <c:pt idx="5147">
                  <c:v>8.0996093800000004</c:v>
                </c:pt>
                <c:pt idx="5148">
                  <c:v>8.0996093800000004</c:v>
                </c:pt>
                <c:pt idx="5149">
                  <c:v>8.0996093800000004</c:v>
                </c:pt>
                <c:pt idx="5150">
                  <c:v>8.0996093800000004</c:v>
                </c:pt>
                <c:pt idx="5151">
                  <c:v>8.0996093800000004</c:v>
                </c:pt>
                <c:pt idx="5152">
                  <c:v>8.0996093800000004</c:v>
                </c:pt>
                <c:pt idx="5153">
                  <c:v>8.0996093800000004</c:v>
                </c:pt>
                <c:pt idx="5154">
                  <c:v>8.0996093800000004</c:v>
                </c:pt>
                <c:pt idx="5155">
                  <c:v>8.0996093800000004</c:v>
                </c:pt>
                <c:pt idx="5156">
                  <c:v>8.0996093800000004</c:v>
                </c:pt>
                <c:pt idx="5157">
                  <c:v>8.0996093800000004</c:v>
                </c:pt>
                <c:pt idx="5158">
                  <c:v>8.0996093800000004</c:v>
                </c:pt>
                <c:pt idx="5159">
                  <c:v>8.0996093800000004</c:v>
                </c:pt>
                <c:pt idx="5160">
                  <c:v>8.0996093800000004</c:v>
                </c:pt>
                <c:pt idx="5161">
                  <c:v>8.0996093800000004</c:v>
                </c:pt>
                <c:pt idx="5162">
                  <c:v>8.0996093800000004</c:v>
                </c:pt>
                <c:pt idx="5163">
                  <c:v>8.0996093800000004</c:v>
                </c:pt>
                <c:pt idx="5164">
                  <c:v>8.0996093800000004</c:v>
                </c:pt>
                <c:pt idx="5165">
                  <c:v>8.0996093800000004</c:v>
                </c:pt>
                <c:pt idx="5166">
                  <c:v>8.0996093800000004</c:v>
                </c:pt>
                <c:pt idx="5167">
                  <c:v>8.0996093800000004</c:v>
                </c:pt>
                <c:pt idx="5168">
                  <c:v>8.0996093800000004</c:v>
                </c:pt>
                <c:pt idx="5169">
                  <c:v>8.0996093800000004</c:v>
                </c:pt>
                <c:pt idx="5170">
                  <c:v>8.0996093800000004</c:v>
                </c:pt>
                <c:pt idx="5171">
                  <c:v>8.0996093800000004</c:v>
                </c:pt>
                <c:pt idx="5172">
                  <c:v>8.0996093800000004</c:v>
                </c:pt>
                <c:pt idx="5173">
                  <c:v>8.0996093800000004</c:v>
                </c:pt>
                <c:pt idx="5174">
                  <c:v>8.0996093800000004</c:v>
                </c:pt>
                <c:pt idx="5175">
                  <c:v>8.0996093800000004</c:v>
                </c:pt>
                <c:pt idx="5176">
                  <c:v>8.0996093800000004</c:v>
                </c:pt>
                <c:pt idx="5177">
                  <c:v>8.0996093800000004</c:v>
                </c:pt>
                <c:pt idx="5178">
                  <c:v>8.0996093800000004</c:v>
                </c:pt>
                <c:pt idx="5179">
                  <c:v>8.0996093800000004</c:v>
                </c:pt>
                <c:pt idx="5180">
                  <c:v>8.0996093800000004</c:v>
                </c:pt>
                <c:pt idx="5181">
                  <c:v>8.0996093800000004</c:v>
                </c:pt>
                <c:pt idx="5182">
                  <c:v>8.0996093800000004</c:v>
                </c:pt>
                <c:pt idx="5183">
                  <c:v>8.0996093800000004</c:v>
                </c:pt>
                <c:pt idx="5184">
                  <c:v>8.0996093800000004</c:v>
                </c:pt>
                <c:pt idx="5185">
                  <c:v>8.0996093800000004</c:v>
                </c:pt>
                <c:pt idx="5186">
                  <c:v>8.0996093800000004</c:v>
                </c:pt>
                <c:pt idx="5187">
                  <c:v>8.0996093800000004</c:v>
                </c:pt>
                <c:pt idx="5188">
                  <c:v>8.0996093800000004</c:v>
                </c:pt>
                <c:pt idx="5189">
                  <c:v>8.0996093800000004</c:v>
                </c:pt>
                <c:pt idx="5190">
                  <c:v>8.0996093800000004</c:v>
                </c:pt>
                <c:pt idx="5191">
                  <c:v>8.0996093800000004</c:v>
                </c:pt>
                <c:pt idx="5192">
                  <c:v>8.0996093800000004</c:v>
                </c:pt>
                <c:pt idx="5193">
                  <c:v>8.0996093800000004</c:v>
                </c:pt>
                <c:pt idx="5194">
                  <c:v>8.0996093800000004</c:v>
                </c:pt>
                <c:pt idx="5195">
                  <c:v>7.9997558600000005</c:v>
                </c:pt>
                <c:pt idx="5196">
                  <c:v>7.9997558600000005</c:v>
                </c:pt>
                <c:pt idx="5197">
                  <c:v>7.9997558600000005</c:v>
                </c:pt>
                <c:pt idx="5198">
                  <c:v>8.0996093800000004</c:v>
                </c:pt>
                <c:pt idx="5199">
                  <c:v>8.0996093800000004</c:v>
                </c:pt>
                <c:pt idx="5200">
                  <c:v>8.0996093800000004</c:v>
                </c:pt>
                <c:pt idx="5201">
                  <c:v>8.0996093800000004</c:v>
                </c:pt>
                <c:pt idx="5202">
                  <c:v>7.9997558600000005</c:v>
                </c:pt>
                <c:pt idx="5203">
                  <c:v>7.9997558600000005</c:v>
                </c:pt>
                <c:pt idx="5204">
                  <c:v>7.9997558600000005</c:v>
                </c:pt>
                <c:pt idx="5205">
                  <c:v>7.9997558600000005</c:v>
                </c:pt>
                <c:pt idx="5206">
                  <c:v>7.9997558600000005</c:v>
                </c:pt>
                <c:pt idx="5207">
                  <c:v>7.9997558600000005</c:v>
                </c:pt>
                <c:pt idx="5208">
                  <c:v>7.9997558600000005</c:v>
                </c:pt>
                <c:pt idx="5209">
                  <c:v>7.9997558600000005</c:v>
                </c:pt>
                <c:pt idx="5210">
                  <c:v>7.9997558600000005</c:v>
                </c:pt>
                <c:pt idx="5211">
                  <c:v>7.9997558600000005</c:v>
                </c:pt>
                <c:pt idx="5212">
                  <c:v>7.9997558600000005</c:v>
                </c:pt>
                <c:pt idx="5213">
                  <c:v>7.9997558600000005</c:v>
                </c:pt>
                <c:pt idx="5214">
                  <c:v>7.9997558600000005</c:v>
                </c:pt>
                <c:pt idx="5215">
                  <c:v>7.9997558600000005</c:v>
                </c:pt>
                <c:pt idx="5216">
                  <c:v>7.9997558600000005</c:v>
                </c:pt>
                <c:pt idx="5217">
                  <c:v>7.9997558600000005</c:v>
                </c:pt>
                <c:pt idx="5218">
                  <c:v>7.9997558600000005</c:v>
                </c:pt>
                <c:pt idx="5219">
                  <c:v>8.0996093800000004</c:v>
                </c:pt>
                <c:pt idx="5220">
                  <c:v>7.9997558600000005</c:v>
                </c:pt>
                <c:pt idx="5221">
                  <c:v>7.9997558600000005</c:v>
                </c:pt>
                <c:pt idx="5222">
                  <c:v>7.9997558600000005</c:v>
                </c:pt>
                <c:pt idx="5223">
                  <c:v>7.9997558600000005</c:v>
                </c:pt>
                <c:pt idx="5224">
                  <c:v>7.9997558600000005</c:v>
                </c:pt>
                <c:pt idx="5225">
                  <c:v>7.9997558600000005</c:v>
                </c:pt>
                <c:pt idx="5226">
                  <c:v>7.9997558600000005</c:v>
                </c:pt>
                <c:pt idx="5227">
                  <c:v>7.9997558600000005</c:v>
                </c:pt>
                <c:pt idx="5228">
                  <c:v>7.9997558600000005</c:v>
                </c:pt>
                <c:pt idx="5229">
                  <c:v>7.9997558600000005</c:v>
                </c:pt>
                <c:pt idx="5230">
                  <c:v>7.9997558600000005</c:v>
                </c:pt>
                <c:pt idx="5231">
                  <c:v>7.9997558600000005</c:v>
                </c:pt>
                <c:pt idx="5232">
                  <c:v>7.9997558600000005</c:v>
                </c:pt>
                <c:pt idx="5233">
                  <c:v>7.9997558600000005</c:v>
                </c:pt>
                <c:pt idx="5234">
                  <c:v>7.9997558600000005</c:v>
                </c:pt>
                <c:pt idx="5235">
                  <c:v>7.9997558600000005</c:v>
                </c:pt>
                <c:pt idx="5236">
                  <c:v>7.9997558600000005</c:v>
                </c:pt>
                <c:pt idx="5237">
                  <c:v>7.9997558600000005</c:v>
                </c:pt>
                <c:pt idx="5238">
                  <c:v>7.9997558600000005</c:v>
                </c:pt>
                <c:pt idx="5239">
                  <c:v>7.9997558600000005</c:v>
                </c:pt>
                <c:pt idx="5240">
                  <c:v>7.9997558600000005</c:v>
                </c:pt>
                <c:pt idx="5241">
                  <c:v>7.9997558600000005</c:v>
                </c:pt>
                <c:pt idx="5242">
                  <c:v>7.9997558600000005</c:v>
                </c:pt>
                <c:pt idx="5243">
                  <c:v>7.9997558600000005</c:v>
                </c:pt>
                <c:pt idx="5244">
                  <c:v>7.9997558600000005</c:v>
                </c:pt>
                <c:pt idx="5245">
                  <c:v>7.9997558600000005</c:v>
                </c:pt>
                <c:pt idx="5246">
                  <c:v>7.9997558600000005</c:v>
                </c:pt>
                <c:pt idx="5247">
                  <c:v>7.9997558600000005</c:v>
                </c:pt>
                <c:pt idx="5248">
                  <c:v>7.9997558600000005</c:v>
                </c:pt>
                <c:pt idx="5249">
                  <c:v>7.9997558600000005</c:v>
                </c:pt>
                <c:pt idx="5250">
                  <c:v>7.9997558600000005</c:v>
                </c:pt>
                <c:pt idx="5251">
                  <c:v>7.9997558600000005</c:v>
                </c:pt>
                <c:pt idx="5252">
                  <c:v>7.9997558600000005</c:v>
                </c:pt>
                <c:pt idx="5253">
                  <c:v>7.9997558600000005</c:v>
                </c:pt>
                <c:pt idx="5254">
                  <c:v>7.9997558600000005</c:v>
                </c:pt>
                <c:pt idx="5255">
                  <c:v>7.9997558600000005</c:v>
                </c:pt>
                <c:pt idx="5256">
                  <c:v>7.9997558600000005</c:v>
                </c:pt>
                <c:pt idx="5257">
                  <c:v>7.9997558600000005</c:v>
                </c:pt>
                <c:pt idx="5258">
                  <c:v>7.9997558600000005</c:v>
                </c:pt>
                <c:pt idx="5259">
                  <c:v>7.9997558600000005</c:v>
                </c:pt>
                <c:pt idx="5260">
                  <c:v>7.9997558600000005</c:v>
                </c:pt>
                <c:pt idx="5261">
                  <c:v>7.9997558600000005</c:v>
                </c:pt>
                <c:pt idx="5262">
                  <c:v>7.9997558600000005</c:v>
                </c:pt>
                <c:pt idx="5263">
                  <c:v>7.9997558600000005</c:v>
                </c:pt>
                <c:pt idx="5264">
                  <c:v>7.9997558600000005</c:v>
                </c:pt>
                <c:pt idx="5265">
                  <c:v>7.9997558600000005</c:v>
                </c:pt>
                <c:pt idx="5266">
                  <c:v>7.9997558600000005</c:v>
                </c:pt>
                <c:pt idx="5267">
                  <c:v>7.9997558600000005</c:v>
                </c:pt>
                <c:pt idx="5268">
                  <c:v>7.9997558600000005</c:v>
                </c:pt>
                <c:pt idx="5269">
                  <c:v>7.9997558600000005</c:v>
                </c:pt>
                <c:pt idx="5270">
                  <c:v>7.9997558600000005</c:v>
                </c:pt>
                <c:pt idx="5271">
                  <c:v>7.9997558600000005</c:v>
                </c:pt>
                <c:pt idx="5272">
                  <c:v>7.9997558600000005</c:v>
                </c:pt>
                <c:pt idx="5273">
                  <c:v>7.9997558600000005</c:v>
                </c:pt>
                <c:pt idx="5274">
                  <c:v>7.9997558600000005</c:v>
                </c:pt>
                <c:pt idx="5275">
                  <c:v>7.9997558600000005</c:v>
                </c:pt>
                <c:pt idx="5276">
                  <c:v>7.9997558600000005</c:v>
                </c:pt>
                <c:pt idx="5277">
                  <c:v>7.9997558600000005</c:v>
                </c:pt>
                <c:pt idx="5278">
                  <c:v>7.9997558600000005</c:v>
                </c:pt>
                <c:pt idx="5279">
                  <c:v>7.9997558600000005</c:v>
                </c:pt>
                <c:pt idx="5280">
                  <c:v>7.9997558600000005</c:v>
                </c:pt>
                <c:pt idx="5281">
                  <c:v>7.9997558600000005</c:v>
                </c:pt>
                <c:pt idx="5282">
                  <c:v>7.9997558600000005</c:v>
                </c:pt>
                <c:pt idx="5283">
                  <c:v>7.9997558600000005</c:v>
                </c:pt>
                <c:pt idx="5284">
                  <c:v>7.9997558600000005</c:v>
                </c:pt>
                <c:pt idx="5285">
                  <c:v>7.9997558600000005</c:v>
                </c:pt>
                <c:pt idx="5286">
                  <c:v>7.9997558600000005</c:v>
                </c:pt>
                <c:pt idx="5287">
                  <c:v>7.9997558600000005</c:v>
                </c:pt>
                <c:pt idx="5288">
                  <c:v>7.9997558600000005</c:v>
                </c:pt>
                <c:pt idx="5289">
                  <c:v>7.9997558600000005</c:v>
                </c:pt>
                <c:pt idx="5290">
                  <c:v>7.9997558600000005</c:v>
                </c:pt>
                <c:pt idx="5291">
                  <c:v>7.9997558600000005</c:v>
                </c:pt>
                <c:pt idx="5292">
                  <c:v>7.9997558600000005</c:v>
                </c:pt>
                <c:pt idx="5293">
                  <c:v>7.8996582000000011</c:v>
                </c:pt>
                <c:pt idx="5294">
                  <c:v>7.9997558600000005</c:v>
                </c:pt>
                <c:pt idx="5295">
                  <c:v>7.9997558600000005</c:v>
                </c:pt>
                <c:pt idx="5296">
                  <c:v>7.9997558600000005</c:v>
                </c:pt>
                <c:pt idx="5297">
                  <c:v>7.9997558600000005</c:v>
                </c:pt>
                <c:pt idx="5298">
                  <c:v>7.8996582000000011</c:v>
                </c:pt>
                <c:pt idx="5299">
                  <c:v>7.9997558600000005</c:v>
                </c:pt>
                <c:pt idx="5300">
                  <c:v>7.9997558600000005</c:v>
                </c:pt>
                <c:pt idx="5301">
                  <c:v>7.9997558600000005</c:v>
                </c:pt>
                <c:pt idx="5302">
                  <c:v>7.9997558600000005</c:v>
                </c:pt>
                <c:pt idx="5303">
                  <c:v>7.8996582000000011</c:v>
                </c:pt>
                <c:pt idx="5304">
                  <c:v>7.8996582000000011</c:v>
                </c:pt>
                <c:pt idx="5305">
                  <c:v>7.8996582000000011</c:v>
                </c:pt>
                <c:pt idx="5306">
                  <c:v>7.9997558600000005</c:v>
                </c:pt>
                <c:pt idx="5307">
                  <c:v>7.9997558600000005</c:v>
                </c:pt>
                <c:pt idx="5308">
                  <c:v>7.9997558600000005</c:v>
                </c:pt>
                <c:pt idx="5309">
                  <c:v>7.8996582000000011</c:v>
                </c:pt>
                <c:pt idx="5310">
                  <c:v>7.8996582000000011</c:v>
                </c:pt>
                <c:pt idx="5311">
                  <c:v>7.9997558600000005</c:v>
                </c:pt>
                <c:pt idx="5312">
                  <c:v>7.9997558600000005</c:v>
                </c:pt>
                <c:pt idx="5313">
                  <c:v>7.9997558600000005</c:v>
                </c:pt>
                <c:pt idx="5314">
                  <c:v>7.9997558600000005</c:v>
                </c:pt>
                <c:pt idx="5315">
                  <c:v>7.8996582000000011</c:v>
                </c:pt>
                <c:pt idx="5316">
                  <c:v>7.8996582000000011</c:v>
                </c:pt>
                <c:pt idx="5317">
                  <c:v>7.8996582000000011</c:v>
                </c:pt>
                <c:pt idx="5318">
                  <c:v>7.9997558600000005</c:v>
                </c:pt>
                <c:pt idx="5319">
                  <c:v>7.8996582000000011</c:v>
                </c:pt>
                <c:pt idx="5320">
                  <c:v>7.8996582000000011</c:v>
                </c:pt>
                <c:pt idx="5321">
                  <c:v>7.8996582000000011</c:v>
                </c:pt>
                <c:pt idx="5322">
                  <c:v>7.8996582000000011</c:v>
                </c:pt>
                <c:pt idx="5323">
                  <c:v>7.8996582000000011</c:v>
                </c:pt>
                <c:pt idx="5324">
                  <c:v>7.8996582000000011</c:v>
                </c:pt>
                <c:pt idx="5325">
                  <c:v>7.8996582000000011</c:v>
                </c:pt>
                <c:pt idx="5326">
                  <c:v>7.8996582000000011</c:v>
                </c:pt>
                <c:pt idx="5327">
                  <c:v>7.8996582000000011</c:v>
                </c:pt>
                <c:pt idx="5328">
                  <c:v>7.8996582000000011</c:v>
                </c:pt>
                <c:pt idx="5329">
                  <c:v>7.8996582000000011</c:v>
                </c:pt>
                <c:pt idx="5330">
                  <c:v>7.8996582000000011</c:v>
                </c:pt>
                <c:pt idx="5331">
                  <c:v>7.8996582000000011</c:v>
                </c:pt>
                <c:pt idx="5332">
                  <c:v>7.8996582000000011</c:v>
                </c:pt>
                <c:pt idx="5333">
                  <c:v>7.8996582000000011</c:v>
                </c:pt>
                <c:pt idx="5334">
                  <c:v>7.8996582000000011</c:v>
                </c:pt>
                <c:pt idx="5335">
                  <c:v>7.8996582000000011</c:v>
                </c:pt>
                <c:pt idx="5336">
                  <c:v>7.8996582000000011</c:v>
                </c:pt>
                <c:pt idx="5337">
                  <c:v>7.8996582000000011</c:v>
                </c:pt>
                <c:pt idx="5338">
                  <c:v>7.8996582000000011</c:v>
                </c:pt>
                <c:pt idx="5339">
                  <c:v>7.8996582000000011</c:v>
                </c:pt>
                <c:pt idx="5340">
                  <c:v>7.8996582000000011</c:v>
                </c:pt>
                <c:pt idx="5341">
                  <c:v>7.8996582000000011</c:v>
                </c:pt>
                <c:pt idx="5342">
                  <c:v>7.8996582000000011</c:v>
                </c:pt>
                <c:pt idx="5343">
                  <c:v>7.8996582000000011</c:v>
                </c:pt>
                <c:pt idx="5344">
                  <c:v>7.8996582000000011</c:v>
                </c:pt>
                <c:pt idx="5345">
                  <c:v>7.8996582000000011</c:v>
                </c:pt>
                <c:pt idx="5346">
                  <c:v>7.8996582000000011</c:v>
                </c:pt>
                <c:pt idx="5347">
                  <c:v>7.8996582000000011</c:v>
                </c:pt>
                <c:pt idx="5348">
                  <c:v>7.8996582000000011</c:v>
                </c:pt>
                <c:pt idx="5349">
                  <c:v>7.8996582000000011</c:v>
                </c:pt>
                <c:pt idx="5350">
                  <c:v>7.8996582000000011</c:v>
                </c:pt>
                <c:pt idx="5351">
                  <c:v>7.8996582000000011</c:v>
                </c:pt>
                <c:pt idx="5352">
                  <c:v>7.8996582000000011</c:v>
                </c:pt>
                <c:pt idx="5353">
                  <c:v>7.8996582000000011</c:v>
                </c:pt>
                <c:pt idx="5354">
                  <c:v>7.8996582000000011</c:v>
                </c:pt>
                <c:pt idx="5355">
                  <c:v>7.8996582000000011</c:v>
                </c:pt>
                <c:pt idx="5356">
                  <c:v>7.8996582000000011</c:v>
                </c:pt>
                <c:pt idx="5357">
                  <c:v>7.8996582000000011</c:v>
                </c:pt>
                <c:pt idx="5358">
                  <c:v>7.8996582000000011</c:v>
                </c:pt>
                <c:pt idx="5359">
                  <c:v>7.8996582000000011</c:v>
                </c:pt>
                <c:pt idx="5360">
                  <c:v>7.8996582000000011</c:v>
                </c:pt>
                <c:pt idx="5361">
                  <c:v>7.8996582000000011</c:v>
                </c:pt>
                <c:pt idx="5362">
                  <c:v>7.8996582000000011</c:v>
                </c:pt>
                <c:pt idx="5363">
                  <c:v>7.8996582000000011</c:v>
                </c:pt>
                <c:pt idx="5364">
                  <c:v>7.8996582000000011</c:v>
                </c:pt>
                <c:pt idx="5365">
                  <c:v>7.8996582000000011</c:v>
                </c:pt>
                <c:pt idx="5366">
                  <c:v>7.8996582000000011</c:v>
                </c:pt>
                <c:pt idx="5367">
                  <c:v>7.8996582000000011</c:v>
                </c:pt>
                <c:pt idx="5368">
                  <c:v>7.8996582000000011</c:v>
                </c:pt>
                <c:pt idx="5369">
                  <c:v>7.8996582000000011</c:v>
                </c:pt>
                <c:pt idx="5370">
                  <c:v>7.8996582000000011</c:v>
                </c:pt>
                <c:pt idx="5371">
                  <c:v>7.8996582000000011</c:v>
                </c:pt>
                <c:pt idx="5372">
                  <c:v>7.8996582000000011</c:v>
                </c:pt>
                <c:pt idx="5373">
                  <c:v>7.8996582000000011</c:v>
                </c:pt>
                <c:pt idx="5374">
                  <c:v>7.8996582000000011</c:v>
                </c:pt>
                <c:pt idx="5375">
                  <c:v>7.8996582000000011</c:v>
                </c:pt>
                <c:pt idx="5376">
                  <c:v>7.8996582000000011</c:v>
                </c:pt>
                <c:pt idx="5377">
                  <c:v>7.8996582000000011</c:v>
                </c:pt>
                <c:pt idx="5378">
                  <c:v>7.8996582000000011</c:v>
                </c:pt>
                <c:pt idx="5379">
                  <c:v>7.8996582000000011</c:v>
                </c:pt>
                <c:pt idx="5380">
                  <c:v>7.8996582000000011</c:v>
                </c:pt>
                <c:pt idx="5381">
                  <c:v>7.8996582000000011</c:v>
                </c:pt>
                <c:pt idx="5382">
                  <c:v>7.8996582000000011</c:v>
                </c:pt>
                <c:pt idx="5383">
                  <c:v>7.8996582000000011</c:v>
                </c:pt>
                <c:pt idx="5384">
                  <c:v>7.8996582000000011</c:v>
                </c:pt>
                <c:pt idx="5385">
                  <c:v>7.8996582000000011</c:v>
                </c:pt>
                <c:pt idx="5386">
                  <c:v>7.8996582000000011</c:v>
                </c:pt>
                <c:pt idx="5387">
                  <c:v>7.8996582000000011</c:v>
                </c:pt>
                <c:pt idx="5388">
                  <c:v>7.8996582000000011</c:v>
                </c:pt>
                <c:pt idx="5389">
                  <c:v>7.8996582000000011</c:v>
                </c:pt>
                <c:pt idx="5390">
                  <c:v>7.8996582000000011</c:v>
                </c:pt>
                <c:pt idx="5391">
                  <c:v>7.8996582000000011</c:v>
                </c:pt>
                <c:pt idx="5392">
                  <c:v>7.8996582000000011</c:v>
                </c:pt>
                <c:pt idx="5393">
                  <c:v>7.8996582000000011</c:v>
                </c:pt>
                <c:pt idx="5394">
                  <c:v>7.8996582000000011</c:v>
                </c:pt>
                <c:pt idx="5395">
                  <c:v>7.8996582000000011</c:v>
                </c:pt>
                <c:pt idx="5396">
                  <c:v>7.8996582000000011</c:v>
                </c:pt>
                <c:pt idx="5397">
                  <c:v>7.8996582000000011</c:v>
                </c:pt>
                <c:pt idx="5398">
                  <c:v>7.8996582000000011</c:v>
                </c:pt>
                <c:pt idx="5399">
                  <c:v>7.8996582000000011</c:v>
                </c:pt>
                <c:pt idx="5400">
                  <c:v>7.8996582000000011</c:v>
                </c:pt>
                <c:pt idx="5401">
                  <c:v>7.8996582000000011</c:v>
                </c:pt>
                <c:pt idx="5402">
                  <c:v>7.8996582000000011</c:v>
                </c:pt>
                <c:pt idx="5403">
                  <c:v>7.8996582000000011</c:v>
                </c:pt>
                <c:pt idx="5404">
                  <c:v>7.8996582000000011</c:v>
                </c:pt>
                <c:pt idx="5405">
                  <c:v>7.8996582000000011</c:v>
                </c:pt>
                <c:pt idx="5406">
                  <c:v>7.8996582000000011</c:v>
                </c:pt>
                <c:pt idx="5407">
                  <c:v>7.7995605499999989</c:v>
                </c:pt>
                <c:pt idx="5408">
                  <c:v>7.8996582000000011</c:v>
                </c:pt>
                <c:pt idx="5409">
                  <c:v>7.8996582000000011</c:v>
                </c:pt>
                <c:pt idx="5410">
                  <c:v>7.8996582000000011</c:v>
                </c:pt>
                <c:pt idx="5411">
                  <c:v>7.8996582000000011</c:v>
                </c:pt>
                <c:pt idx="5412">
                  <c:v>7.8996582000000011</c:v>
                </c:pt>
                <c:pt idx="5413">
                  <c:v>7.8996582000000011</c:v>
                </c:pt>
                <c:pt idx="5414">
                  <c:v>7.8996582000000011</c:v>
                </c:pt>
                <c:pt idx="5415">
                  <c:v>7.8996582000000011</c:v>
                </c:pt>
                <c:pt idx="5416">
                  <c:v>7.8996582000000011</c:v>
                </c:pt>
                <c:pt idx="5417">
                  <c:v>7.8996582000000011</c:v>
                </c:pt>
                <c:pt idx="5418">
                  <c:v>7.7995605499999989</c:v>
                </c:pt>
                <c:pt idx="5419">
                  <c:v>7.7995605499999989</c:v>
                </c:pt>
                <c:pt idx="5420">
                  <c:v>7.8996582000000011</c:v>
                </c:pt>
                <c:pt idx="5421">
                  <c:v>7.7995605499999989</c:v>
                </c:pt>
                <c:pt idx="5422">
                  <c:v>7.7995605499999989</c:v>
                </c:pt>
                <c:pt idx="5423">
                  <c:v>7.7995605499999989</c:v>
                </c:pt>
                <c:pt idx="5424">
                  <c:v>7.7995605499999989</c:v>
                </c:pt>
                <c:pt idx="5425">
                  <c:v>7.7995605499999989</c:v>
                </c:pt>
                <c:pt idx="5426">
                  <c:v>7.7995605499999989</c:v>
                </c:pt>
                <c:pt idx="5427">
                  <c:v>7.7995605499999989</c:v>
                </c:pt>
                <c:pt idx="5428">
                  <c:v>7.7995605499999989</c:v>
                </c:pt>
                <c:pt idx="5429">
                  <c:v>7.8996582000000011</c:v>
                </c:pt>
                <c:pt idx="5430">
                  <c:v>7.7995605499999989</c:v>
                </c:pt>
                <c:pt idx="5431">
                  <c:v>7.7995605499999989</c:v>
                </c:pt>
                <c:pt idx="5432">
                  <c:v>7.7995605499999989</c:v>
                </c:pt>
                <c:pt idx="5433">
                  <c:v>7.7995605499999989</c:v>
                </c:pt>
                <c:pt idx="5434">
                  <c:v>7.7995605499999989</c:v>
                </c:pt>
                <c:pt idx="5435">
                  <c:v>7.7995605499999989</c:v>
                </c:pt>
                <c:pt idx="5436">
                  <c:v>7.7995605499999989</c:v>
                </c:pt>
                <c:pt idx="5437">
                  <c:v>7.7995605499999989</c:v>
                </c:pt>
                <c:pt idx="5438">
                  <c:v>7.7995605499999989</c:v>
                </c:pt>
                <c:pt idx="5439">
                  <c:v>7.7995605499999989</c:v>
                </c:pt>
                <c:pt idx="5440">
                  <c:v>7.7995605499999989</c:v>
                </c:pt>
                <c:pt idx="5441">
                  <c:v>7.7995605499999989</c:v>
                </c:pt>
                <c:pt idx="5442">
                  <c:v>7.7995605499999989</c:v>
                </c:pt>
                <c:pt idx="5443">
                  <c:v>7.7995605499999989</c:v>
                </c:pt>
                <c:pt idx="5444">
                  <c:v>7.7995605499999989</c:v>
                </c:pt>
                <c:pt idx="5445">
                  <c:v>7.7995605499999989</c:v>
                </c:pt>
                <c:pt idx="5446">
                  <c:v>7.7995605499999989</c:v>
                </c:pt>
                <c:pt idx="5447">
                  <c:v>7.7995605499999989</c:v>
                </c:pt>
                <c:pt idx="5448">
                  <c:v>7.7995605499999989</c:v>
                </c:pt>
                <c:pt idx="5449">
                  <c:v>7.7995605499999989</c:v>
                </c:pt>
                <c:pt idx="5450">
                  <c:v>7.7995605499999989</c:v>
                </c:pt>
                <c:pt idx="5451">
                  <c:v>7.7995605499999989</c:v>
                </c:pt>
                <c:pt idx="5452">
                  <c:v>7.7995605499999989</c:v>
                </c:pt>
                <c:pt idx="5453">
                  <c:v>7.7995605499999989</c:v>
                </c:pt>
                <c:pt idx="5454">
                  <c:v>7.7995605499999989</c:v>
                </c:pt>
                <c:pt idx="5455">
                  <c:v>7.7995605499999989</c:v>
                </c:pt>
                <c:pt idx="5456">
                  <c:v>7.7995605499999989</c:v>
                </c:pt>
                <c:pt idx="5457">
                  <c:v>7.7995605499999989</c:v>
                </c:pt>
                <c:pt idx="5458">
                  <c:v>7.7995605499999989</c:v>
                </c:pt>
                <c:pt idx="5459">
                  <c:v>7.7995605499999989</c:v>
                </c:pt>
                <c:pt idx="5460">
                  <c:v>7.7995605499999989</c:v>
                </c:pt>
                <c:pt idx="5461">
                  <c:v>7.7995605499999989</c:v>
                </c:pt>
                <c:pt idx="5462">
                  <c:v>7.7995605499999989</c:v>
                </c:pt>
                <c:pt idx="5463">
                  <c:v>7.7995605499999989</c:v>
                </c:pt>
                <c:pt idx="5464">
                  <c:v>7.7995605499999989</c:v>
                </c:pt>
                <c:pt idx="5465">
                  <c:v>7.7995605499999989</c:v>
                </c:pt>
                <c:pt idx="5466">
                  <c:v>7.7995605499999989</c:v>
                </c:pt>
                <c:pt idx="5467">
                  <c:v>7.7995605499999989</c:v>
                </c:pt>
                <c:pt idx="5468">
                  <c:v>7.7995605499999989</c:v>
                </c:pt>
                <c:pt idx="5469">
                  <c:v>7.7995605499999989</c:v>
                </c:pt>
                <c:pt idx="5470">
                  <c:v>7.7995605499999989</c:v>
                </c:pt>
                <c:pt idx="5471">
                  <c:v>7.7995605499999989</c:v>
                </c:pt>
                <c:pt idx="5472">
                  <c:v>7.7995605499999989</c:v>
                </c:pt>
                <c:pt idx="5473">
                  <c:v>7.7995605499999989</c:v>
                </c:pt>
                <c:pt idx="5474">
                  <c:v>7.7995605499999989</c:v>
                </c:pt>
                <c:pt idx="5475">
                  <c:v>7.7995605499999989</c:v>
                </c:pt>
                <c:pt idx="5476">
                  <c:v>7.7995605499999989</c:v>
                </c:pt>
                <c:pt idx="5477">
                  <c:v>7.7995605499999989</c:v>
                </c:pt>
                <c:pt idx="5478">
                  <c:v>7.7995605499999989</c:v>
                </c:pt>
                <c:pt idx="5479">
                  <c:v>7.7995605499999989</c:v>
                </c:pt>
                <c:pt idx="5480">
                  <c:v>7.7995605499999989</c:v>
                </c:pt>
                <c:pt idx="5481">
                  <c:v>7.7995605499999989</c:v>
                </c:pt>
                <c:pt idx="5482">
                  <c:v>7.7995605499999989</c:v>
                </c:pt>
                <c:pt idx="5483">
                  <c:v>7.7995605499999989</c:v>
                </c:pt>
                <c:pt idx="5484">
                  <c:v>7.7995605499999989</c:v>
                </c:pt>
                <c:pt idx="5485">
                  <c:v>7.7995605499999989</c:v>
                </c:pt>
                <c:pt idx="5486">
                  <c:v>7.7995605499999989</c:v>
                </c:pt>
                <c:pt idx="5487">
                  <c:v>7.7995605499999989</c:v>
                </c:pt>
                <c:pt idx="5488">
                  <c:v>7.7995605499999989</c:v>
                </c:pt>
                <c:pt idx="5489">
                  <c:v>7.7995605499999989</c:v>
                </c:pt>
                <c:pt idx="5490">
                  <c:v>7.7995605499999989</c:v>
                </c:pt>
                <c:pt idx="5491">
                  <c:v>7.7995605499999989</c:v>
                </c:pt>
                <c:pt idx="5492">
                  <c:v>7.7995605499999989</c:v>
                </c:pt>
                <c:pt idx="5493">
                  <c:v>7.7995605499999989</c:v>
                </c:pt>
                <c:pt idx="5494">
                  <c:v>7.7995605499999989</c:v>
                </c:pt>
                <c:pt idx="5495">
                  <c:v>7.7995605499999989</c:v>
                </c:pt>
                <c:pt idx="5496">
                  <c:v>7.7995605499999989</c:v>
                </c:pt>
                <c:pt idx="5497">
                  <c:v>7.7995605499999989</c:v>
                </c:pt>
                <c:pt idx="5498">
                  <c:v>7.7995605499999989</c:v>
                </c:pt>
                <c:pt idx="5499">
                  <c:v>7.7995605499999989</c:v>
                </c:pt>
                <c:pt idx="5500">
                  <c:v>7.7995605499999989</c:v>
                </c:pt>
                <c:pt idx="5501">
                  <c:v>7.7995605499999989</c:v>
                </c:pt>
                <c:pt idx="5502">
                  <c:v>7.7995605499999989</c:v>
                </c:pt>
                <c:pt idx="5503">
                  <c:v>7.7995605499999989</c:v>
                </c:pt>
                <c:pt idx="5504">
                  <c:v>7.7995605499999989</c:v>
                </c:pt>
                <c:pt idx="5505">
                  <c:v>7.7995605499999989</c:v>
                </c:pt>
                <c:pt idx="5506">
                  <c:v>7.7995605499999989</c:v>
                </c:pt>
                <c:pt idx="5507">
                  <c:v>7.7995605499999989</c:v>
                </c:pt>
                <c:pt idx="5508">
                  <c:v>7.7995605499999989</c:v>
                </c:pt>
                <c:pt idx="5509">
                  <c:v>7.7995605499999989</c:v>
                </c:pt>
                <c:pt idx="5510">
                  <c:v>7.7995605499999989</c:v>
                </c:pt>
                <c:pt idx="5511">
                  <c:v>7.7995605499999989</c:v>
                </c:pt>
                <c:pt idx="5512">
                  <c:v>7.7995605499999989</c:v>
                </c:pt>
                <c:pt idx="5513">
                  <c:v>7.7995605499999989</c:v>
                </c:pt>
                <c:pt idx="5514">
                  <c:v>7.7995605499999989</c:v>
                </c:pt>
                <c:pt idx="5515">
                  <c:v>7.7995605499999989</c:v>
                </c:pt>
                <c:pt idx="5516">
                  <c:v>7.7995605499999989</c:v>
                </c:pt>
                <c:pt idx="5517">
                  <c:v>7.7995605499999989</c:v>
                </c:pt>
                <c:pt idx="5518">
                  <c:v>7.7995605499999989</c:v>
                </c:pt>
                <c:pt idx="5519">
                  <c:v>7.7995605499999989</c:v>
                </c:pt>
                <c:pt idx="5520">
                  <c:v>7.7995605499999989</c:v>
                </c:pt>
                <c:pt idx="5521">
                  <c:v>7.7995605499999989</c:v>
                </c:pt>
                <c:pt idx="5522">
                  <c:v>7.7995605499999989</c:v>
                </c:pt>
                <c:pt idx="5523">
                  <c:v>7.7995605499999989</c:v>
                </c:pt>
                <c:pt idx="5524">
                  <c:v>7.7995605499999989</c:v>
                </c:pt>
                <c:pt idx="5525">
                  <c:v>7.7995605499999989</c:v>
                </c:pt>
                <c:pt idx="5526">
                  <c:v>7.7995605499999989</c:v>
                </c:pt>
                <c:pt idx="5527">
                  <c:v>7.699707029999999</c:v>
                </c:pt>
                <c:pt idx="5528">
                  <c:v>7.7995605499999989</c:v>
                </c:pt>
                <c:pt idx="5529">
                  <c:v>7.7995605499999989</c:v>
                </c:pt>
                <c:pt idx="5530">
                  <c:v>7.699707029999999</c:v>
                </c:pt>
                <c:pt idx="5531">
                  <c:v>7.699707029999999</c:v>
                </c:pt>
                <c:pt idx="5532">
                  <c:v>7.7995605499999989</c:v>
                </c:pt>
                <c:pt idx="5533">
                  <c:v>7.699707029999999</c:v>
                </c:pt>
                <c:pt idx="5534">
                  <c:v>7.699707029999999</c:v>
                </c:pt>
                <c:pt idx="5535">
                  <c:v>7.699707029999999</c:v>
                </c:pt>
                <c:pt idx="5536">
                  <c:v>7.7995605499999989</c:v>
                </c:pt>
                <c:pt idx="5537">
                  <c:v>7.699707029999999</c:v>
                </c:pt>
                <c:pt idx="5538">
                  <c:v>7.7995605499999989</c:v>
                </c:pt>
                <c:pt idx="5539">
                  <c:v>7.699707029999999</c:v>
                </c:pt>
                <c:pt idx="5540">
                  <c:v>7.7995605499999989</c:v>
                </c:pt>
                <c:pt idx="5541">
                  <c:v>7.7995605499999989</c:v>
                </c:pt>
                <c:pt idx="5542">
                  <c:v>7.699707029999999</c:v>
                </c:pt>
                <c:pt idx="5543">
                  <c:v>7.699707029999999</c:v>
                </c:pt>
                <c:pt idx="5544">
                  <c:v>7.7995605499999989</c:v>
                </c:pt>
                <c:pt idx="5545">
                  <c:v>7.699707029999999</c:v>
                </c:pt>
                <c:pt idx="5546">
                  <c:v>7.699707029999999</c:v>
                </c:pt>
                <c:pt idx="5547">
                  <c:v>7.699707029999999</c:v>
                </c:pt>
                <c:pt idx="5548">
                  <c:v>7.699707029999999</c:v>
                </c:pt>
                <c:pt idx="5549">
                  <c:v>7.699707029999999</c:v>
                </c:pt>
                <c:pt idx="5550">
                  <c:v>7.699707029999999</c:v>
                </c:pt>
                <c:pt idx="5551">
                  <c:v>7.699707029999999</c:v>
                </c:pt>
                <c:pt idx="5552">
                  <c:v>7.699707029999999</c:v>
                </c:pt>
                <c:pt idx="5553">
                  <c:v>7.699707029999999</c:v>
                </c:pt>
                <c:pt idx="5554">
                  <c:v>7.699707029999999</c:v>
                </c:pt>
                <c:pt idx="5555">
                  <c:v>7.699707029999999</c:v>
                </c:pt>
                <c:pt idx="5556">
                  <c:v>7.699707029999999</c:v>
                </c:pt>
                <c:pt idx="5557">
                  <c:v>7.699707029999999</c:v>
                </c:pt>
                <c:pt idx="5558">
                  <c:v>7.699707029999999</c:v>
                </c:pt>
                <c:pt idx="5559">
                  <c:v>7.699707029999999</c:v>
                </c:pt>
                <c:pt idx="5560">
                  <c:v>7.699707029999999</c:v>
                </c:pt>
                <c:pt idx="5561">
                  <c:v>7.699707029999999</c:v>
                </c:pt>
                <c:pt idx="5562">
                  <c:v>7.699707029999999</c:v>
                </c:pt>
                <c:pt idx="5563">
                  <c:v>7.699707029999999</c:v>
                </c:pt>
                <c:pt idx="5564">
                  <c:v>7.699707029999999</c:v>
                </c:pt>
                <c:pt idx="5565">
                  <c:v>7.699707029999999</c:v>
                </c:pt>
                <c:pt idx="5566">
                  <c:v>7.699707029999999</c:v>
                </c:pt>
                <c:pt idx="5567">
                  <c:v>7.699707029999999</c:v>
                </c:pt>
                <c:pt idx="5568">
                  <c:v>7.699707029999999</c:v>
                </c:pt>
                <c:pt idx="5569">
                  <c:v>7.699707029999999</c:v>
                </c:pt>
                <c:pt idx="5570">
                  <c:v>7.699707029999999</c:v>
                </c:pt>
                <c:pt idx="5571">
                  <c:v>7.699707029999999</c:v>
                </c:pt>
                <c:pt idx="5572">
                  <c:v>7.699707029999999</c:v>
                </c:pt>
                <c:pt idx="5573">
                  <c:v>7.699707029999999</c:v>
                </c:pt>
                <c:pt idx="5574">
                  <c:v>7.699707029999999</c:v>
                </c:pt>
                <c:pt idx="5575">
                  <c:v>7.699707029999999</c:v>
                </c:pt>
                <c:pt idx="5576">
                  <c:v>7.699707029999999</c:v>
                </c:pt>
                <c:pt idx="5577">
                  <c:v>7.699707029999999</c:v>
                </c:pt>
                <c:pt idx="5578">
                  <c:v>7.699707029999999</c:v>
                </c:pt>
                <c:pt idx="5579">
                  <c:v>7.699707029999999</c:v>
                </c:pt>
                <c:pt idx="5580">
                  <c:v>7.699707029999999</c:v>
                </c:pt>
                <c:pt idx="5581">
                  <c:v>7.699707029999999</c:v>
                </c:pt>
                <c:pt idx="5582">
                  <c:v>7.699707029999999</c:v>
                </c:pt>
                <c:pt idx="5583">
                  <c:v>7.699707029999999</c:v>
                </c:pt>
                <c:pt idx="5584">
                  <c:v>7.699707029999999</c:v>
                </c:pt>
                <c:pt idx="5585">
                  <c:v>7.699707029999999</c:v>
                </c:pt>
                <c:pt idx="5586">
                  <c:v>7.699707029999999</c:v>
                </c:pt>
                <c:pt idx="5587">
                  <c:v>7.699707029999999</c:v>
                </c:pt>
                <c:pt idx="5588">
                  <c:v>7.699707029999999</c:v>
                </c:pt>
                <c:pt idx="5589">
                  <c:v>7.699707029999999</c:v>
                </c:pt>
                <c:pt idx="5590">
                  <c:v>7.699707029999999</c:v>
                </c:pt>
                <c:pt idx="5591">
                  <c:v>7.699707029999999</c:v>
                </c:pt>
                <c:pt idx="5592">
                  <c:v>7.699707029999999</c:v>
                </c:pt>
                <c:pt idx="5593">
                  <c:v>7.699707029999999</c:v>
                </c:pt>
                <c:pt idx="5594">
                  <c:v>7.699707029999999</c:v>
                </c:pt>
                <c:pt idx="5595">
                  <c:v>7.699707029999999</c:v>
                </c:pt>
                <c:pt idx="5596">
                  <c:v>7.699707029999999</c:v>
                </c:pt>
                <c:pt idx="5597">
                  <c:v>7.699707029999999</c:v>
                </c:pt>
                <c:pt idx="5598">
                  <c:v>7.699707029999999</c:v>
                </c:pt>
                <c:pt idx="5599">
                  <c:v>7.699707029999999</c:v>
                </c:pt>
                <c:pt idx="5600">
                  <c:v>7.699707029999999</c:v>
                </c:pt>
                <c:pt idx="5601">
                  <c:v>7.699707029999999</c:v>
                </c:pt>
                <c:pt idx="5602">
                  <c:v>7.699707029999999</c:v>
                </c:pt>
                <c:pt idx="5603">
                  <c:v>7.699707029999999</c:v>
                </c:pt>
                <c:pt idx="5604">
                  <c:v>7.699707029999999</c:v>
                </c:pt>
                <c:pt idx="5605">
                  <c:v>7.699707029999999</c:v>
                </c:pt>
                <c:pt idx="5606">
                  <c:v>7.699707029999999</c:v>
                </c:pt>
                <c:pt idx="5607">
                  <c:v>7.699707029999999</c:v>
                </c:pt>
                <c:pt idx="5608">
                  <c:v>7.699707029999999</c:v>
                </c:pt>
                <c:pt idx="5609">
                  <c:v>7.699707029999999</c:v>
                </c:pt>
                <c:pt idx="5610">
                  <c:v>7.699707029999999</c:v>
                </c:pt>
                <c:pt idx="5611">
                  <c:v>7.699707029999999</c:v>
                </c:pt>
                <c:pt idx="5612">
                  <c:v>7.699707029999999</c:v>
                </c:pt>
                <c:pt idx="5613">
                  <c:v>7.699707029999999</c:v>
                </c:pt>
                <c:pt idx="5614">
                  <c:v>7.699707029999999</c:v>
                </c:pt>
                <c:pt idx="5615">
                  <c:v>7.699707029999999</c:v>
                </c:pt>
                <c:pt idx="5616">
                  <c:v>7.699707029999999</c:v>
                </c:pt>
                <c:pt idx="5617">
                  <c:v>7.699707029999999</c:v>
                </c:pt>
                <c:pt idx="5618">
                  <c:v>7.699707029999999</c:v>
                </c:pt>
                <c:pt idx="5619">
                  <c:v>7.699707029999999</c:v>
                </c:pt>
                <c:pt idx="5620">
                  <c:v>7.699707029999999</c:v>
                </c:pt>
                <c:pt idx="5621">
                  <c:v>7.699707029999999</c:v>
                </c:pt>
                <c:pt idx="5622">
                  <c:v>7.699707029999999</c:v>
                </c:pt>
                <c:pt idx="5623">
                  <c:v>7.699707029999999</c:v>
                </c:pt>
                <c:pt idx="5624">
                  <c:v>7.699707029999999</c:v>
                </c:pt>
                <c:pt idx="5625">
                  <c:v>7.699707029999999</c:v>
                </c:pt>
                <c:pt idx="5626">
                  <c:v>7.699707029999999</c:v>
                </c:pt>
                <c:pt idx="5627">
                  <c:v>7.699707029999999</c:v>
                </c:pt>
                <c:pt idx="5628">
                  <c:v>7.699707029999999</c:v>
                </c:pt>
                <c:pt idx="5629">
                  <c:v>7.699707029999999</c:v>
                </c:pt>
                <c:pt idx="5630">
                  <c:v>7.699707029999999</c:v>
                </c:pt>
                <c:pt idx="5631">
                  <c:v>7.699707029999999</c:v>
                </c:pt>
                <c:pt idx="5632">
                  <c:v>7.699707029999999</c:v>
                </c:pt>
                <c:pt idx="5633">
                  <c:v>7.699707029999999</c:v>
                </c:pt>
                <c:pt idx="5634">
                  <c:v>7.699707029999999</c:v>
                </c:pt>
                <c:pt idx="5635">
                  <c:v>7.699707029999999</c:v>
                </c:pt>
                <c:pt idx="5636">
                  <c:v>7.699707029999999</c:v>
                </c:pt>
                <c:pt idx="5637">
                  <c:v>7.699707029999999</c:v>
                </c:pt>
                <c:pt idx="5638">
                  <c:v>7.5996093800000004</c:v>
                </c:pt>
                <c:pt idx="5639">
                  <c:v>7.699707029999999</c:v>
                </c:pt>
                <c:pt idx="5640">
                  <c:v>7.699707029999999</c:v>
                </c:pt>
                <c:pt idx="5641">
                  <c:v>7.699707029999999</c:v>
                </c:pt>
                <c:pt idx="5642">
                  <c:v>7.5996093800000004</c:v>
                </c:pt>
                <c:pt idx="5643">
                  <c:v>7.699707029999999</c:v>
                </c:pt>
                <c:pt idx="5644">
                  <c:v>7.699707029999999</c:v>
                </c:pt>
                <c:pt idx="5645">
                  <c:v>7.5996093800000004</c:v>
                </c:pt>
                <c:pt idx="5646">
                  <c:v>7.699707029999999</c:v>
                </c:pt>
                <c:pt idx="5647">
                  <c:v>7.5996093800000004</c:v>
                </c:pt>
                <c:pt idx="5648">
                  <c:v>7.5996093800000004</c:v>
                </c:pt>
                <c:pt idx="5649">
                  <c:v>7.5996093800000004</c:v>
                </c:pt>
              </c:numCache>
              <c:extLst xmlns:c15="http://schemas.microsoft.com/office/drawing/2012/chart"/>
            </c:numRef>
          </c:yVal>
          <c:smooth val="0"/>
          <c:extLst>
            <c:ext xmlns:c16="http://schemas.microsoft.com/office/drawing/2014/chart" uri="{C3380CC4-5D6E-409C-BE32-E72D297353CC}">
              <c16:uniqueId val="{00000001-757A-4917-B40E-8D4B31DE1D06}"/>
            </c:ext>
          </c:extLst>
        </c:ser>
        <c:ser>
          <c:idx val="15"/>
          <c:order val="2"/>
          <c:tx>
            <c:v>VAC BUF</c:v>
          </c:tx>
          <c:spPr>
            <a:ln w="19050" cap="rnd">
              <a:solidFill>
                <a:schemeClr val="bg2"/>
              </a:solidFill>
              <a:round/>
            </a:ln>
            <a:effectLst/>
          </c:spPr>
          <c:marker>
            <c:symbol val="none"/>
          </c:marker>
          <c:xVal>
            <c:numRef>
              <c:f>'ACME-PER-HEA-VAC 28-3 BUF Test3'!$K$2:$K$4234</c:f>
              <c:numCache>
                <c:formatCode>General</c:formatCode>
                <c:ptCount val="4233"/>
                <c:pt idx="0">
                  <c:v>0</c:v>
                </c:pt>
                <c:pt idx="1">
                  <c:v>0.99947999999994863</c:v>
                </c:pt>
                <c:pt idx="2">
                  <c:v>1.9997809999999845</c:v>
                </c:pt>
                <c:pt idx="3">
                  <c:v>2.9991649999999481</c:v>
                </c:pt>
                <c:pt idx="4">
                  <c:v>3.9993289999999888</c:v>
                </c:pt>
                <c:pt idx="5">
                  <c:v>4.9986539999999877</c:v>
                </c:pt>
                <c:pt idx="6">
                  <c:v>5.9895400000000336</c:v>
                </c:pt>
                <c:pt idx="7">
                  <c:v>6.9892039999999724</c:v>
                </c:pt>
                <c:pt idx="8">
                  <c:v>7.9892810000001191</c:v>
                </c:pt>
                <c:pt idx="9">
                  <c:v>8.9862909999999374</c:v>
                </c:pt>
                <c:pt idx="10">
                  <c:v>9.9978439999999864</c:v>
                </c:pt>
                <c:pt idx="11">
                  <c:v>10.991191000000072</c:v>
                </c:pt>
                <c:pt idx="12">
                  <c:v>11.99120599999992</c:v>
                </c:pt>
                <c:pt idx="13">
                  <c:v>12.990759999999909</c:v>
                </c:pt>
                <c:pt idx="14">
                  <c:v>14.012666999999965</c:v>
                </c:pt>
                <c:pt idx="15">
                  <c:v>15.030306999999993</c:v>
                </c:pt>
                <c:pt idx="16">
                  <c:v>16.036947999999938</c:v>
                </c:pt>
                <c:pt idx="17">
                  <c:v>17.046448999999939</c:v>
                </c:pt>
                <c:pt idx="18">
                  <c:v>18.034016000000065</c:v>
                </c:pt>
                <c:pt idx="19">
                  <c:v>19.049835999999914</c:v>
                </c:pt>
                <c:pt idx="20">
                  <c:v>20.06541100000004</c:v>
                </c:pt>
                <c:pt idx="21">
                  <c:v>21.075168000000076</c:v>
                </c:pt>
                <c:pt idx="22">
                  <c:v>22.078837000000021</c:v>
                </c:pt>
                <c:pt idx="23">
                  <c:v>23.101065999999946</c:v>
                </c:pt>
                <c:pt idx="24">
                  <c:v>24.107435000000123</c:v>
                </c:pt>
                <c:pt idx="25">
                  <c:v>25.107269000000088</c:v>
                </c:pt>
                <c:pt idx="26">
                  <c:v>26.104356000000053</c:v>
                </c:pt>
                <c:pt idx="27">
                  <c:v>27.104197999999997</c:v>
                </c:pt>
                <c:pt idx="28">
                  <c:v>28.095021999999972</c:v>
                </c:pt>
                <c:pt idx="29">
                  <c:v>29.110365000000002</c:v>
                </c:pt>
                <c:pt idx="30">
                  <c:v>30.109938000000056</c:v>
                </c:pt>
                <c:pt idx="31">
                  <c:v>31.110333999999966</c:v>
                </c:pt>
                <c:pt idx="32">
                  <c:v>32.110304999999926</c:v>
                </c:pt>
                <c:pt idx="33">
                  <c:v>33.109957000000122</c:v>
                </c:pt>
                <c:pt idx="34">
                  <c:v>34.109834000000092</c:v>
                </c:pt>
                <c:pt idx="35">
                  <c:v>35.123131999999941</c:v>
                </c:pt>
                <c:pt idx="36">
                  <c:v>36.122724999999946</c:v>
                </c:pt>
                <c:pt idx="37">
                  <c:v>37.122926000000007</c:v>
                </c:pt>
                <c:pt idx="38">
                  <c:v>38.122654000000011</c:v>
                </c:pt>
                <c:pt idx="39">
                  <c:v>39.12240799999995</c:v>
                </c:pt>
                <c:pt idx="40">
                  <c:v>40.122538999999961</c:v>
                </c:pt>
                <c:pt idx="41">
                  <c:v>41.122951000000057</c:v>
                </c:pt>
                <c:pt idx="42">
                  <c:v>42.122548000000052</c:v>
                </c:pt>
                <c:pt idx="43">
                  <c:v>43.122297000000117</c:v>
                </c:pt>
                <c:pt idx="44">
                  <c:v>44.122168999999985</c:v>
                </c:pt>
                <c:pt idx="45">
                  <c:v>45.121540000000095</c:v>
                </c:pt>
                <c:pt idx="46">
                  <c:v>46.124825000000101</c:v>
                </c:pt>
                <c:pt idx="47">
                  <c:v>47.146797000000106</c:v>
                </c:pt>
                <c:pt idx="48">
                  <c:v>48.164661000000024</c:v>
                </c:pt>
                <c:pt idx="49">
                  <c:v>49.165940999999975</c:v>
                </c:pt>
                <c:pt idx="50">
                  <c:v>50.16537500000004</c:v>
                </c:pt>
                <c:pt idx="51">
                  <c:v>51.165674999999965</c:v>
                </c:pt>
                <c:pt idx="52">
                  <c:v>52.165320000000065</c:v>
                </c:pt>
                <c:pt idx="53">
                  <c:v>53.16623699999991</c:v>
                </c:pt>
                <c:pt idx="54">
                  <c:v>54.166064000000006</c:v>
                </c:pt>
                <c:pt idx="55">
                  <c:v>55.181241</c:v>
                </c:pt>
                <c:pt idx="56">
                  <c:v>56.201019000000088</c:v>
                </c:pt>
                <c:pt idx="57">
                  <c:v>57.200530999999955</c:v>
                </c:pt>
                <c:pt idx="58">
                  <c:v>58.216454999999996</c:v>
                </c:pt>
                <c:pt idx="59">
                  <c:v>59.223392000000104</c:v>
                </c:pt>
                <c:pt idx="60">
                  <c:v>60.238994999999932</c:v>
                </c:pt>
                <c:pt idx="61">
                  <c:v>61.238775000000032</c:v>
                </c:pt>
                <c:pt idx="62">
                  <c:v>62.238704000000098</c:v>
                </c:pt>
                <c:pt idx="63">
                  <c:v>63.238906999999926</c:v>
                </c:pt>
                <c:pt idx="64">
                  <c:v>64.246924000000035</c:v>
                </c:pt>
                <c:pt idx="65">
                  <c:v>65.239191000000119</c:v>
                </c:pt>
                <c:pt idx="66">
                  <c:v>66.239790999999968</c:v>
                </c:pt>
                <c:pt idx="67">
                  <c:v>67.253345999999965</c:v>
                </c:pt>
                <c:pt idx="68">
                  <c:v>68.266687000000047</c:v>
                </c:pt>
                <c:pt idx="69">
                  <c:v>69.266808000000083</c:v>
                </c:pt>
                <c:pt idx="70">
                  <c:v>70.279494999999997</c:v>
                </c:pt>
                <c:pt idx="71">
                  <c:v>71.29601300000013</c:v>
                </c:pt>
                <c:pt idx="72">
                  <c:v>72.295403000000078</c:v>
                </c:pt>
                <c:pt idx="73">
                  <c:v>73.311159000000089</c:v>
                </c:pt>
                <c:pt idx="74">
                  <c:v>74.327195000000074</c:v>
                </c:pt>
                <c:pt idx="75">
                  <c:v>75.342840000000024</c:v>
                </c:pt>
                <c:pt idx="76">
                  <c:v>76.360114000000067</c:v>
                </c:pt>
                <c:pt idx="77">
                  <c:v>77.360245000000077</c:v>
                </c:pt>
                <c:pt idx="78">
                  <c:v>78.359858999999915</c:v>
                </c:pt>
                <c:pt idx="79">
                  <c:v>79.372168999999985</c:v>
                </c:pt>
                <c:pt idx="80">
                  <c:v>80.37199899999996</c:v>
                </c:pt>
                <c:pt idx="81">
                  <c:v>81.37159900000006</c:v>
                </c:pt>
                <c:pt idx="82">
                  <c:v>82.373812999999927</c:v>
                </c:pt>
                <c:pt idx="83">
                  <c:v>83.364465000000109</c:v>
                </c:pt>
                <c:pt idx="84">
                  <c:v>84.364068000000088</c:v>
                </c:pt>
                <c:pt idx="85">
                  <c:v>85.370875999999953</c:v>
                </c:pt>
                <c:pt idx="86">
                  <c:v>86.364585999999917</c:v>
                </c:pt>
                <c:pt idx="87">
                  <c:v>87.371439000000009</c:v>
                </c:pt>
                <c:pt idx="88">
                  <c:v>88.370846000000029</c:v>
                </c:pt>
                <c:pt idx="89">
                  <c:v>89.373910999999907</c:v>
                </c:pt>
                <c:pt idx="90">
                  <c:v>90.360239999999976</c:v>
                </c:pt>
                <c:pt idx="91">
                  <c:v>91.375498000000107</c:v>
                </c:pt>
                <c:pt idx="92">
                  <c:v>92.406390999999985</c:v>
                </c:pt>
                <c:pt idx="93">
                  <c:v>93.406447000000071</c:v>
                </c:pt>
                <c:pt idx="94">
                  <c:v>94.4055800000001</c:v>
                </c:pt>
                <c:pt idx="95">
                  <c:v>95.413223000000016</c:v>
                </c:pt>
                <c:pt idx="96">
                  <c:v>96.423467999999957</c:v>
                </c:pt>
                <c:pt idx="97">
                  <c:v>97.439430000000129</c:v>
                </c:pt>
                <c:pt idx="98">
                  <c:v>98.455018999999993</c:v>
                </c:pt>
                <c:pt idx="99">
                  <c:v>99.454717999999957</c:v>
                </c:pt>
                <c:pt idx="100">
                  <c:v>100.45587599999999</c:v>
                </c:pt>
                <c:pt idx="101">
                  <c:v>101.47156700000005</c:v>
                </c:pt>
                <c:pt idx="102">
                  <c:v>102.47161800000003</c:v>
                </c:pt>
                <c:pt idx="103">
                  <c:v>103.48685999999998</c:v>
                </c:pt>
                <c:pt idx="104">
                  <c:v>104.50903599999992</c:v>
                </c:pt>
                <c:pt idx="105">
                  <c:v>105.50929799999994</c:v>
                </c:pt>
                <c:pt idx="106">
                  <c:v>106.52454699999998</c:v>
                </c:pt>
                <c:pt idx="107">
                  <c:v>107.54364099999998</c:v>
                </c:pt>
                <c:pt idx="108">
                  <c:v>108.55563800000004</c:v>
                </c:pt>
                <c:pt idx="109">
                  <c:v>109.57103000000006</c:v>
                </c:pt>
                <c:pt idx="110">
                  <c:v>110.57040000000006</c:v>
                </c:pt>
                <c:pt idx="111">
                  <c:v>111.58655700000008</c:v>
                </c:pt>
                <c:pt idx="112">
                  <c:v>112.60180300000002</c:v>
                </c:pt>
                <c:pt idx="113">
                  <c:v>113.60169300000007</c:v>
                </c:pt>
                <c:pt idx="114">
                  <c:v>114.62374900000009</c:v>
                </c:pt>
                <c:pt idx="115">
                  <c:v>115.6193760000001</c:v>
                </c:pt>
                <c:pt idx="116">
                  <c:v>116.63189800000009</c:v>
                </c:pt>
                <c:pt idx="117">
                  <c:v>117.64793200000008</c:v>
                </c:pt>
                <c:pt idx="118">
                  <c:v>118.67026499999997</c:v>
                </c:pt>
                <c:pt idx="119">
                  <c:v>119.66990400000009</c:v>
                </c:pt>
                <c:pt idx="120">
                  <c:v>120.68544900000006</c:v>
                </c:pt>
                <c:pt idx="121">
                  <c:v>121.695424</c:v>
                </c:pt>
                <c:pt idx="122">
                  <c:v>122.69550699999991</c:v>
                </c:pt>
                <c:pt idx="123">
                  <c:v>123.71112999999991</c:v>
                </c:pt>
                <c:pt idx="124">
                  <c:v>124.71112199999993</c:v>
                </c:pt>
                <c:pt idx="125">
                  <c:v>125.7110560000001</c:v>
                </c:pt>
                <c:pt idx="126">
                  <c:v>126.71100200000001</c:v>
                </c:pt>
                <c:pt idx="127">
                  <c:v>127.73279000000002</c:v>
                </c:pt>
                <c:pt idx="128">
                  <c:v>128.732485</c:v>
                </c:pt>
                <c:pt idx="129">
                  <c:v>129.73258699999997</c:v>
                </c:pt>
                <c:pt idx="130">
                  <c:v>130.73915099999999</c:v>
                </c:pt>
                <c:pt idx="131">
                  <c:v>131.73918299999991</c:v>
                </c:pt>
                <c:pt idx="132">
                  <c:v>132.7453680000001</c:v>
                </c:pt>
                <c:pt idx="133">
                  <c:v>133.74553800000012</c:v>
                </c:pt>
                <c:pt idx="134">
                  <c:v>134.74608899999998</c:v>
                </c:pt>
                <c:pt idx="135">
                  <c:v>135.74585900000011</c:v>
                </c:pt>
                <c:pt idx="136">
                  <c:v>136.745588</c:v>
                </c:pt>
                <c:pt idx="137">
                  <c:v>137.7455480000001</c:v>
                </c:pt>
                <c:pt idx="138">
                  <c:v>138.74532500000009</c:v>
                </c:pt>
                <c:pt idx="139">
                  <c:v>139.74578300000007</c:v>
                </c:pt>
                <c:pt idx="140">
                  <c:v>140.76307799999995</c:v>
                </c:pt>
                <c:pt idx="141">
                  <c:v>141.76336100000003</c:v>
                </c:pt>
                <c:pt idx="142">
                  <c:v>142.7975570000001</c:v>
                </c:pt>
                <c:pt idx="143">
                  <c:v>143.78070300000013</c:v>
                </c:pt>
                <c:pt idx="144">
                  <c:v>144.79870800000003</c:v>
                </c:pt>
                <c:pt idx="145">
                  <c:v>145.80269199999998</c:v>
                </c:pt>
                <c:pt idx="146">
                  <c:v>146.81924800000002</c:v>
                </c:pt>
                <c:pt idx="147">
                  <c:v>147.81492900000012</c:v>
                </c:pt>
                <c:pt idx="148">
                  <c:v>148.82871399999999</c:v>
                </c:pt>
                <c:pt idx="149">
                  <c:v>149.83451200000013</c:v>
                </c:pt>
                <c:pt idx="150">
                  <c:v>150.83468799999991</c:v>
                </c:pt>
                <c:pt idx="151">
                  <c:v>151.83478500000001</c:v>
                </c:pt>
                <c:pt idx="152">
                  <c:v>152.83811700000001</c:v>
                </c:pt>
                <c:pt idx="153">
                  <c:v>153.84179999999992</c:v>
                </c:pt>
                <c:pt idx="154">
                  <c:v>154.85745100000008</c:v>
                </c:pt>
                <c:pt idx="155">
                  <c:v>155.85973800000011</c:v>
                </c:pt>
                <c:pt idx="156">
                  <c:v>156.87605299999996</c:v>
                </c:pt>
                <c:pt idx="157">
                  <c:v>157.86975200000006</c:v>
                </c:pt>
                <c:pt idx="158">
                  <c:v>158.87330999999995</c:v>
                </c:pt>
                <c:pt idx="159">
                  <c:v>159.88453099999992</c:v>
                </c:pt>
                <c:pt idx="160">
                  <c:v>160.87315200000012</c:v>
                </c:pt>
                <c:pt idx="161">
                  <c:v>161.87290499999995</c:v>
                </c:pt>
                <c:pt idx="162">
                  <c:v>162.88239500000009</c:v>
                </c:pt>
                <c:pt idx="163">
                  <c:v>163.87242800000013</c:v>
                </c:pt>
                <c:pt idx="164">
                  <c:v>164.87188300000003</c:v>
                </c:pt>
                <c:pt idx="165">
                  <c:v>165.87160599999993</c:v>
                </c:pt>
                <c:pt idx="166">
                  <c:v>166.88454300000012</c:v>
                </c:pt>
                <c:pt idx="167">
                  <c:v>167.91789399999993</c:v>
                </c:pt>
                <c:pt idx="168">
                  <c:v>168.91824199999996</c:v>
                </c:pt>
                <c:pt idx="169">
                  <c:v>169.91542299999992</c:v>
                </c:pt>
                <c:pt idx="170">
                  <c:v>170.92422400000009</c:v>
                </c:pt>
                <c:pt idx="171">
                  <c:v>171.91339500000004</c:v>
                </c:pt>
                <c:pt idx="172">
                  <c:v>172.91386200000011</c:v>
                </c:pt>
                <c:pt idx="173">
                  <c:v>173.92271099999994</c:v>
                </c:pt>
                <c:pt idx="174">
                  <c:v>174.95779799999991</c:v>
                </c:pt>
                <c:pt idx="175">
                  <c:v>175.96090499999991</c:v>
                </c:pt>
                <c:pt idx="176">
                  <c:v>176.9512400000001</c:v>
                </c:pt>
                <c:pt idx="177">
                  <c:v>177.95882000000006</c:v>
                </c:pt>
                <c:pt idx="178">
                  <c:v>178.96977199999992</c:v>
                </c:pt>
                <c:pt idx="179">
                  <c:v>179.97134299999993</c:v>
                </c:pt>
                <c:pt idx="180">
                  <c:v>180.95101700000009</c:v>
                </c:pt>
                <c:pt idx="181">
                  <c:v>181.95216200000004</c:v>
                </c:pt>
                <c:pt idx="182">
                  <c:v>182.95627899999999</c:v>
                </c:pt>
                <c:pt idx="183">
                  <c:v>183.95440400000007</c:v>
                </c:pt>
                <c:pt idx="184">
                  <c:v>184.94936000000007</c:v>
                </c:pt>
                <c:pt idx="185">
                  <c:v>185.87017500000002</c:v>
                </c:pt>
                <c:pt idx="186">
                  <c:v>186.86385399999995</c:v>
                </c:pt>
                <c:pt idx="187">
                  <c:v>187.87941599999999</c:v>
                </c:pt>
                <c:pt idx="188">
                  <c:v>188.90458200000012</c:v>
                </c:pt>
                <c:pt idx="189">
                  <c:v>189.90226400000006</c:v>
                </c:pt>
                <c:pt idx="190">
                  <c:v>190.91775200000006</c:v>
                </c:pt>
                <c:pt idx="191">
                  <c:v>191.90849700000012</c:v>
                </c:pt>
                <c:pt idx="192">
                  <c:v>192.91169100000002</c:v>
                </c:pt>
                <c:pt idx="193">
                  <c:v>193.91218900000013</c:v>
                </c:pt>
                <c:pt idx="194">
                  <c:v>194.93477499999995</c:v>
                </c:pt>
                <c:pt idx="195">
                  <c:v>195.95018299999992</c:v>
                </c:pt>
                <c:pt idx="196">
                  <c:v>196.96565099999998</c:v>
                </c:pt>
                <c:pt idx="197">
                  <c:v>197.96542199999999</c:v>
                </c:pt>
                <c:pt idx="198">
                  <c:v>198.96518800000013</c:v>
                </c:pt>
                <c:pt idx="199">
                  <c:v>199.96476499999994</c:v>
                </c:pt>
                <c:pt idx="200">
                  <c:v>200.9561470000001</c:v>
                </c:pt>
                <c:pt idx="201">
                  <c:v>201.95615199999997</c:v>
                </c:pt>
                <c:pt idx="202">
                  <c:v>202.9686670000001</c:v>
                </c:pt>
                <c:pt idx="203">
                  <c:v>203.96886300000006</c:v>
                </c:pt>
                <c:pt idx="204">
                  <c:v>204.97506599999997</c:v>
                </c:pt>
                <c:pt idx="205">
                  <c:v>205.991039</c:v>
                </c:pt>
                <c:pt idx="206">
                  <c:v>206.99111300000004</c:v>
                </c:pt>
                <c:pt idx="207">
                  <c:v>207.991309</c:v>
                </c:pt>
                <c:pt idx="208">
                  <c:v>208.99111300000004</c:v>
                </c:pt>
                <c:pt idx="209">
                  <c:v>209.99876199999994</c:v>
                </c:pt>
                <c:pt idx="210">
                  <c:v>211.00216799999998</c:v>
                </c:pt>
                <c:pt idx="211">
                  <c:v>212.01793300000008</c:v>
                </c:pt>
                <c:pt idx="212">
                  <c:v>213.01844400000004</c:v>
                </c:pt>
                <c:pt idx="213">
                  <c:v>214.03395399999999</c:v>
                </c:pt>
                <c:pt idx="214">
                  <c:v>215.034584</c:v>
                </c:pt>
                <c:pt idx="215">
                  <c:v>216.03645899999992</c:v>
                </c:pt>
                <c:pt idx="216">
                  <c:v>217.05195900000012</c:v>
                </c:pt>
                <c:pt idx="217">
                  <c:v>218.067227</c:v>
                </c:pt>
                <c:pt idx="218">
                  <c:v>219.08272000000011</c:v>
                </c:pt>
                <c:pt idx="219">
                  <c:v>220.08296300000006</c:v>
                </c:pt>
                <c:pt idx="220">
                  <c:v>221.08264099999997</c:v>
                </c:pt>
                <c:pt idx="221">
                  <c:v>222.08145100000002</c:v>
                </c:pt>
                <c:pt idx="222">
                  <c:v>223.09868000000006</c:v>
                </c:pt>
                <c:pt idx="223">
                  <c:v>224.11507699999993</c:v>
                </c:pt>
                <c:pt idx="224">
                  <c:v>225.11540100000002</c:v>
                </c:pt>
                <c:pt idx="225">
                  <c:v>226.11592900000005</c:v>
                </c:pt>
                <c:pt idx="226">
                  <c:v>227.11616200000003</c:v>
                </c:pt>
                <c:pt idx="227">
                  <c:v>228.11644300000012</c:v>
                </c:pt>
                <c:pt idx="228">
                  <c:v>229.11764799999992</c:v>
                </c:pt>
                <c:pt idx="229">
                  <c:v>230.11838200000011</c:v>
                </c:pt>
                <c:pt idx="230">
                  <c:v>231.11863799999992</c:v>
                </c:pt>
                <c:pt idx="231">
                  <c:v>232.1169460000001</c:v>
                </c:pt>
                <c:pt idx="232">
                  <c:v>233.11705899999993</c:v>
                </c:pt>
                <c:pt idx="233">
                  <c:v>234.11474500000008</c:v>
                </c:pt>
                <c:pt idx="234">
                  <c:v>235.11931099999993</c:v>
                </c:pt>
                <c:pt idx="235">
                  <c:v>236.11997700000006</c:v>
                </c:pt>
                <c:pt idx="236">
                  <c:v>237.11500999999998</c:v>
                </c:pt>
                <c:pt idx="237">
                  <c:v>238.12124399999993</c:v>
                </c:pt>
                <c:pt idx="238">
                  <c:v>239.13160999999991</c:v>
                </c:pt>
                <c:pt idx="239">
                  <c:v>240.14871500000004</c:v>
                </c:pt>
                <c:pt idx="240">
                  <c:v>241.16443200000003</c:v>
                </c:pt>
                <c:pt idx="241">
                  <c:v>242.17071400000009</c:v>
                </c:pt>
                <c:pt idx="242">
                  <c:v>243.17033300000003</c:v>
                </c:pt>
                <c:pt idx="243">
                  <c:v>244.17038099999991</c:v>
                </c:pt>
                <c:pt idx="244">
                  <c:v>245.16870100000006</c:v>
                </c:pt>
                <c:pt idx="245">
                  <c:v>246.15680100000009</c:v>
                </c:pt>
                <c:pt idx="246">
                  <c:v>247.1721970000001</c:v>
                </c:pt>
                <c:pt idx="247">
                  <c:v>248.17994399999998</c:v>
                </c:pt>
                <c:pt idx="248">
                  <c:v>249.195831</c:v>
                </c:pt>
                <c:pt idx="249">
                  <c:v>250.19513499999994</c:v>
                </c:pt>
                <c:pt idx="250">
                  <c:v>251.20805300000006</c:v>
                </c:pt>
                <c:pt idx="251">
                  <c:v>252.20945800000004</c:v>
                </c:pt>
                <c:pt idx="252">
                  <c:v>253.21158300000002</c:v>
                </c:pt>
                <c:pt idx="253">
                  <c:v>254.21850999999992</c:v>
                </c:pt>
                <c:pt idx="254">
                  <c:v>255.21872800000006</c:v>
                </c:pt>
                <c:pt idx="255">
                  <c:v>256.22064799999998</c:v>
                </c:pt>
                <c:pt idx="256">
                  <c:v>257.23437000000013</c:v>
                </c:pt>
                <c:pt idx="257">
                  <c:v>258.23486900000012</c:v>
                </c:pt>
                <c:pt idx="258">
                  <c:v>259.23493899999994</c:v>
                </c:pt>
                <c:pt idx="259">
                  <c:v>260.23515100000009</c:v>
                </c:pt>
                <c:pt idx="260">
                  <c:v>261.25744600000007</c:v>
                </c:pt>
                <c:pt idx="261">
                  <c:v>262.27306599999997</c:v>
                </c:pt>
                <c:pt idx="262">
                  <c:v>263.28253799999993</c:v>
                </c:pt>
                <c:pt idx="263">
                  <c:v>264.28241700000012</c:v>
                </c:pt>
                <c:pt idx="264">
                  <c:v>265.28217599999994</c:v>
                </c:pt>
                <c:pt idx="265">
                  <c:v>266.28212099999996</c:v>
                </c:pt>
                <c:pt idx="266">
                  <c:v>267.28185200000007</c:v>
                </c:pt>
                <c:pt idx="267">
                  <c:v>268.28364499999998</c:v>
                </c:pt>
                <c:pt idx="268">
                  <c:v>269.28388700000005</c:v>
                </c:pt>
                <c:pt idx="269">
                  <c:v>270.28429400000005</c:v>
                </c:pt>
                <c:pt idx="270">
                  <c:v>271.28454800000009</c:v>
                </c:pt>
                <c:pt idx="271">
                  <c:v>272.28439400000002</c:v>
                </c:pt>
                <c:pt idx="272">
                  <c:v>273.28513399999997</c:v>
                </c:pt>
                <c:pt idx="273">
                  <c:v>274.28447200000005</c:v>
                </c:pt>
                <c:pt idx="274">
                  <c:v>275.28422399999999</c:v>
                </c:pt>
                <c:pt idx="275">
                  <c:v>276.29107799999997</c:v>
                </c:pt>
                <c:pt idx="276">
                  <c:v>277.29391400000009</c:v>
                </c:pt>
                <c:pt idx="277">
                  <c:v>278.29327899999998</c:v>
                </c:pt>
                <c:pt idx="278">
                  <c:v>279.29329600000005</c:v>
                </c:pt>
                <c:pt idx="279">
                  <c:v>280.29306100000008</c:v>
                </c:pt>
                <c:pt idx="280">
                  <c:v>281.28411499999993</c:v>
                </c:pt>
                <c:pt idx="281">
                  <c:v>282.28388700000005</c:v>
                </c:pt>
                <c:pt idx="282">
                  <c:v>283.28389300000003</c:v>
                </c:pt>
                <c:pt idx="283">
                  <c:v>284.28431999999998</c:v>
                </c:pt>
                <c:pt idx="284">
                  <c:v>285.29077000000007</c:v>
                </c:pt>
                <c:pt idx="285">
                  <c:v>286.29058200000009</c:v>
                </c:pt>
                <c:pt idx="286">
                  <c:v>287.29051000000004</c:v>
                </c:pt>
                <c:pt idx="287">
                  <c:v>288.2968820000001</c:v>
                </c:pt>
                <c:pt idx="288">
                  <c:v>289.29712700000005</c:v>
                </c:pt>
                <c:pt idx="289">
                  <c:v>290.29686900000002</c:v>
                </c:pt>
                <c:pt idx="290">
                  <c:v>291.28764000000001</c:v>
                </c:pt>
                <c:pt idx="291">
                  <c:v>292.28722999999991</c:v>
                </c:pt>
                <c:pt idx="292">
                  <c:v>293.28703399999995</c:v>
                </c:pt>
                <c:pt idx="293">
                  <c:v>294.29229400000008</c:v>
                </c:pt>
                <c:pt idx="294">
                  <c:v>295.29459700000007</c:v>
                </c:pt>
                <c:pt idx="295">
                  <c:v>296.2943600000001</c:v>
                </c:pt>
                <c:pt idx="296">
                  <c:v>297.29415100000006</c:v>
                </c:pt>
                <c:pt idx="297">
                  <c:v>298.30156699999998</c:v>
                </c:pt>
                <c:pt idx="298">
                  <c:v>299.30655900000011</c:v>
                </c:pt>
                <c:pt idx="299">
                  <c:v>300.32199100000003</c:v>
                </c:pt>
                <c:pt idx="300">
                  <c:v>301.33798700000011</c:v>
                </c:pt>
                <c:pt idx="301">
                  <c:v>302.33752900000013</c:v>
                </c:pt>
                <c:pt idx="302">
                  <c:v>303.33721500000001</c:v>
                </c:pt>
                <c:pt idx="303">
                  <c:v>304.33794200000011</c:v>
                </c:pt>
                <c:pt idx="304">
                  <c:v>305.35078500000009</c:v>
                </c:pt>
                <c:pt idx="305">
                  <c:v>306.35072700000001</c:v>
                </c:pt>
                <c:pt idx="306">
                  <c:v>307.35036500000001</c:v>
                </c:pt>
                <c:pt idx="307">
                  <c:v>308.36668600000007</c:v>
                </c:pt>
                <c:pt idx="308">
                  <c:v>309.36621500000001</c:v>
                </c:pt>
                <c:pt idx="309">
                  <c:v>310.36744500000009</c:v>
                </c:pt>
                <c:pt idx="310">
                  <c:v>311.36748499999999</c:v>
                </c:pt>
                <c:pt idx="311">
                  <c:v>312.37426499999992</c:v>
                </c:pt>
                <c:pt idx="312">
                  <c:v>313.37484100000006</c:v>
                </c:pt>
                <c:pt idx="313">
                  <c:v>314.37455999999997</c:v>
                </c:pt>
                <c:pt idx="314">
                  <c:v>315.37432899999999</c:v>
                </c:pt>
                <c:pt idx="315">
                  <c:v>316.38957400000004</c:v>
                </c:pt>
                <c:pt idx="316">
                  <c:v>317.39633499999991</c:v>
                </c:pt>
                <c:pt idx="317">
                  <c:v>318.41182900000013</c:v>
                </c:pt>
                <c:pt idx="318">
                  <c:v>319.41837600000008</c:v>
                </c:pt>
                <c:pt idx="319">
                  <c:v>320.41212599999994</c:v>
                </c:pt>
                <c:pt idx="320">
                  <c:v>321.41208899999992</c:v>
                </c:pt>
                <c:pt idx="321">
                  <c:v>322.41212100000007</c:v>
                </c:pt>
                <c:pt idx="322">
                  <c:v>323.41184199999998</c:v>
                </c:pt>
                <c:pt idx="323">
                  <c:v>324.41149199999995</c:v>
                </c:pt>
                <c:pt idx="324">
                  <c:v>325.41134899999997</c:v>
                </c:pt>
                <c:pt idx="325">
                  <c:v>326.41163800000004</c:v>
                </c:pt>
                <c:pt idx="326">
                  <c:v>327.41811200000006</c:v>
                </c:pt>
                <c:pt idx="327">
                  <c:v>328.41761399999996</c:v>
                </c:pt>
                <c:pt idx="328">
                  <c:v>329.41016800000011</c:v>
                </c:pt>
                <c:pt idx="329">
                  <c:v>330.40970100000004</c:v>
                </c:pt>
                <c:pt idx="330">
                  <c:v>331.4156680000001</c:v>
                </c:pt>
                <c:pt idx="331">
                  <c:v>332.41600999999991</c:v>
                </c:pt>
                <c:pt idx="332">
                  <c:v>333.41588300000012</c:v>
                </c:pt>
                <c:pt idx="333">
                  <c:v>334.43153400000006</c:v>
                </c:pt>
                <c:pt idx="334">
                  <c:v>335.4318639999999</c:v>
                </c:pt>
                <c:pt idx="335">
                  <c:v>336.44733799999995</c:v>
                </c:pt>
                <c:pt idx="336">
                  <c:v>337.46293800000012</c:v>
                </c:pt>
                <c:pt idx="337">
                  <c:v>338.46354799999995</c:v>
                </c:pt>
                <c:pt idx="338">
                  <c:v>339.47892300000012</c:v>
                </c:pt>
                <c:pt idx="339">
                  <c:v>340.47881800000005</c:v>
                </c:pt>
                <c:pt idx="340">
                  <c:v>341.47871899999996</c:v>
                </c:pt>
                <c:pt idx="341">
                  <c:v>342.49402600000008</c:v>
                </c:pt>
                <c:pt idx="342">
                  <c:v>343.49446699999999</c:v>
                </c:pt>
                <c:pt idx="343">
                  <c:v>344.49430299999995</c:v>
                </c:pt>
                <c:pt idx="344">
                  <c:v>345.49402899999995</c:v>
                </c:pt>
                <c:pt idx="345">
                  <c:v>346.495451</c:v>
                </c:pt>
                <c:pt idx="346">
                  <c:v>347.48522900000012</c:v>
                </c:pt>
                <c:pt idx="347">
                  <c:v>348.48869100000002</c:v>
                </c:pt>
                <c:pt idx="348">
                  <c:v>349.49719400000004</c:v>
                </c:pt>
                <c:pt idx="349">
                  <c:v>350.48809299999994</c:v>
                </c:pt>
                <c:pt idx="350">
                  <c:v>351.49773000000005</c:v>
                </c:pt>
                <c:pt idx="351">
                  <c:v>352.49313499999994</c:v>
                </c:pt>
                <c:pt idx="352">
                  <c:v>353.49307599999997</c:v>
                </c:pt>
                <c:pt idx="353">
                  <c:v>354.49718299999995</c:v>
                </c:pt>
                <c:pt idx="354">
                  <c:v>355.49112100000002</c:v>
                </c:pt>
                <c:pt idx="355">
                  <c:v>356.49121400000013</c:v>
                </c:pt>
                <c:pt idx="356">
                  <c:v>357.49061200000006</c:v>
                </c:pt>
                <c:pt idx="357">
                  <c:v>358.49379500000009</c:v>
                </c:pt>
                <c:pt idx="358">
                  <c:v>359.49800299999993</c:v>
                </c:pt>
                <c:pt idx="359">
                  <c:v>360.4972130000001</c:v>
                </c:pt>
                <c:pt idx="360">
                  <c:v>361.49697900000001</c:v>
                </c:pt>
                <c:pt idx="361">
                  <c:v>362.49709899999993</c:v>
                </c:pt>
                <c:pt idx="362">
                  <c:v>363.49706800000013</c:v>
                </c:pt>
                <c:pt idx="363">
                  <c:v>364.49728499999992</c:v>
                </c:pt>
                <c:pt idx="364">
                  <c:v>365.50668399999995</c:v>
                </c:pt>
                <c:pt idx="365">
                  <c:v>366.52220299999999</c:v>
                </c:pt>
                <c:pt idx="366">
                  <c:v>367.53758500000004</c:v>
                </c:pt>
                <c:pt idx="367">
                  <c:v>368.54388599999993</c:v>
                </c:pt>
                <c:pt idx="368">
                  <c:v>369.54367000000002</c:v>
                </c:pt>
                <c:pt idx="369">
                  <c:v>370.54331200000001</c:v>
                </c:pt>
                <c:pt idx="370">
                  <c:v>371.54367700000012</c:v>
                </c:pt>
                <c:pt idx="371">
                  <c:v>372.54411600000003</c:v>
                </c:pt>
                <c:pt idx="372">
                  <c:v>373.54403700000012</c:v>
                </c:pt>
                <c:pt idx="373">
                  <c:v>374.54422900000009</c:v>
                </c:pt>
                <c:pt idx="374">
                  <c:v>375.54398500000002</c:v>
                </c:pt>
                <c:pt idx="375">
                  <c:v>376.54383200000007</c:v>
                </c:pt>
                <c:pt idx="376">
                  <c:v>377.54479700000002</c:v>
                </c:pt>
                <c:pt idx="377">
                  <c:v>378.54443700000002</c:v>
                </c:pt>
                <c:pt idx="378">
                  <c:v>379.54375899999991</c:v>
                </c:pt>
                <c:pt idx="379">
                  <c:v>380.53991799999994</c:v>
                </c:pt>
                <c:pt idx="380">
                  <c:v>381.53937100000007</c:v>
                </c:pt>
                <c:pt idx="381">
                  <c:v>382.54440599999998</c:v>
                </c:pt>
                <c:pt idx="382">
                  <c:v>383.54669400000012</c:v>
                </c:pt>
                <c:pt idx="383">
                  <c:v>384.53564200000005</c:v>
                </c:pt>
                <c:pt idx="384">
                  <c:v>385.53523399999995</c:v>
                </c:pt>
                <c:pt idx="385">
                  <c:v>386.53546099999994</c:v>
                </c:pt>
                <c:pt idx="386">
                  <c:v>387.53542100000004</c:v>
                </c:pt>
                <c:pt idx="387">
                  <c:v>388.53512599999999</c:v>
                </c:pt>
                <c:pt idx="388">
                  <c:v>389.53514300000006</c:v>
                </c:pt>
                <c:pt idx="389">
                  <c:v>390.53479500000003</c:v>
                </c:pt>
                <c:pt idx="390">
                  <c:v>391.53808400000003</c:v>
                </c:pt>
                <c:pt idx="391">
                  <c:v>392.53226199999995</c:v>
                </c:pt>
                <c:pt idx="392">
                  <c:v>393.54136999999992</c:v>
                </c:pt>
                <c:pt idx="393">
                  <c:v>394.53563899999995</c:v>
                </c:pt>
                <c:pt idx="394">
                  <c:v>395.53580600000009</c:v>
                </c:pt>
                <c:pt idx="395">
                  <c:v>396.54136100000005</c:v>
                </c:pt>
                <c:pt idx="396">
                  <c:v>397.54089599999998</c:v>
                </c:pt>
                <c:pt idx="397">
                  <c:v>398.54075699999999</c:v>
                </c:pt>
                <c:pt idx="398">
                  <c:v>399.54195400000003</c:v>
                </c:pt>
                <c:pt idx="399">
                  <c:v>400.54169000000002</c:v>
                </c:pt>
                <c:pt idx="400">
                  <c:v>401.54209800000012</c:v>
                </c:pt>
                <c:pt idx="401">
                  <c:v>402.54163900000003</c:v>
                </c:pt>
                <c:pt idx="402">
                  <c:v>403.54150499999992</c:v>
                </c:pt>
                <c:pt idx="403">
                  <c:v>404.54146800000012</c:v>
                </c:pt>
                <c:pt idx="404">
                  <c:v>405.55686100000003</c:v>
                </c:pt>
                <c:pt idx="405">
                  <c:v>406.57240900000011</c:v>
                </c:pt>
                <c:pt idx="406">
                  <c:v>407.58549300000004</c:v>
                </c:pt>
                <c:pt idx="407">
                  <c:v>408.59224900000004</c:v>
                </c:pt>
                <c:pt idx="408">
                  <c:v>409.60167200000001</c:v>
                </c:pt>
                <c:pt idx="409">
                  <c:v>410.61726199999998</c:v>
                </c:pt>
                <c:pt idx="410">
                  <c:v>411.61704499999996</c:v>
                </c:pt>
                <c:pt idx="411">
                  <c:v>412.61696400000005</c:v>
                </c:pt>
                <c:pt idx="412">
                  <c:v>413.61415899999997</c:v>
                </c:pt>
                <c:pt idx="413">
                  <c:v>414.62054000000012</c:v>
                </c:pt>
                <c:pt idx="414">
                  <c:v>415.62050199999999</c:v>
                </c:pt>
                <c:pt idx="415">
                  <c:v>416.62024500000007</c:v>
                </c:pt>
                <c:pt idx="416">
                  <c:v>417.63564900000006</c:v>
                </c:pt>
                <c:pt idx="417">
                  <c:v>418.65081800000007</c:v>
                </c:pt>
                <c:pt idx="418">
                  <c:v>419.66104300000006</c:v>
                </c:pt>
                <c:pt idx="419">
                  <c:v>420.66045000000008</c:v>
                </c:pt>
                <c:pt idx="420">
                  <c:v>421.66059900000005</c:v>
                </c:pt>
                <c:pt idx="421">
                  <c:v>422.66057799999999</c:v>
                </c:pt>
                <c:pt idx="422">
                  <c:v>423.66030599999999</c:v>
                </c:pt>
                <c:pt idx="423">
                  <c:v>424.660302</c:v>
                </c:pt>
                <c:pt idx="424">
                  <c:v>425.65984600000002</c:v>
                </c:pt>
                <c:pt idx="425">
                  <c:v>426.67562399999997</c:v>
                </c:pt>
                <c:pt idx="426">
                  <c:v>427.69446700000003</c:v>
                </c:pt>
                <c:pt idx="427">
                  <c:v>428.6942160000001</c:v>
                </c:pt>
                <c:pt idx="428">
                  <c:v>429.71643799999993</c:v>
                </c:pt>
                <c:pt idx="429">
                  <c:v>430.71355999999992</c:v>
                </c:pt>
                <c:pt idx="430">
                  <c:v>431.71553700000004</c:v>
                </c:pt>
                <c:pt idx="431">
                  <c:v>432.7155150000001</c:v>
                </c:pt>
                <c:pt idx="432">
                  <c:v>433.71600000000012</c:v>
                </c:pt>
                <c:pt idx="433">
                  <c:v>434.72236199999998</c:v>
                </c:pt>
                <c:pt idx="434">
                  <c:v>435.75011199999994</c:v>
                </c:pt>
                <c:pt idx="435">
                  <c:v>436.74987800000008</c:v>
                </c:pt>
                <c:pt idx="436">
                  <c:v>437.74973999999997</c:v>
                </c:pt>
                <c:pt idx="437">
                  <c:v>438.74941899999999</c:v>
                </c:pt>
                <c:pt idx="438">
                  <c:v>439.74919700000009</c:v>
                </c:pt>
                <c:pt idx="439">
                  <c:v>440.74926200000004</c:v>
                </c:pt>
                <c:pt idx="440">
                  <c:v>441.74902100000008</c:v>
                </c:pt>
                <c:pt idx="441">
                  <c:v>442.74357499999996</c:v>
                </c:pt>
                <c:pt idx="442">
                  <c:v>443.73742900000002</c:v>
                </c:pt>
                <c:pt idx="443">
                  <c:v>444.73738299999991</c:v>
                </c:pt>
                <c:pt idx="444">
                  <c:v>445.73740399999997</c:v>
                </c:pt>
                <c:pt idx="445">
                  <c:v>446.73747600000002</c:v>
                </c:pt>
                <c:pt idx="446">
                  <c:v>447.75000999999997</c:v>
                </c:pt>
                <c:pt idx="447">
                  <c:v>448.73698200000013</c:v>
                </c:pt>
                <c:pt idx="448">
                  <c:v>449.74331499999994</c:v>
                </c:pt>
                <c:pt idx="449">
                  <c:v>450.74975799999993</c:v>
                </c:pt>
                <c:pt idx="450">
                  <c:v>451.76509699999997</c:v>
                </c:pt>
                <c:pt idx="451">
                  <c:v>452.78044799999998</c:v>
                </c:pt>
                <c:pt idx="452">
                  <c:v>453.795928</c:v>
                </c:pt>
                <c:pt idx="453">
                  <c:v>454.79556900000011</c:v>
                </c:pt>
                <c:pt idx="454">
                  <c:v>455.81156899999996</c:v>
                </c:pt>
                <c:pt idx="455">
                  <c:v>456.82683500000007</c:v>
                </c:pt>
                <c:pt idx="456">
                  <c:v>457.82693799999993</c:v>
                </c:pt>
                <c:pt idx="457">
                  <c:v>458.84306900000001</c:v>
                </c:pt>
                <c:pt idx="458">
                  <c:v>459.85844100000008</c:v>
                </c:pt>
                <c:pt idx="459">
                  <c:v>460.87422399999991</c:v>
                </c:pt>
                <c:pt idx="460">
                  <c:v>461.86480400000005</c:v>
                </c:pt>
                <c:pt idx="461">
                  <c:v>462.86455799999999</c:v>
                </c:pt>
                <c:pt idx="462">
                  <c:v>463.86434299999996</c:v>
                </c:pt>
                <c:pt idx="463">
                  <c:v>464.86448900000005</c:v>
                </c:pt>
                <c:pt idx="464">
                  <c:v>465.87361299999998</c:v>
                </c:pt>
                <c:pt idx="465">
                  <c:v>466.87359500000002</c:v>
                </c:pt>
                <c:pt idx="466">
                  <c:v>467.87323300000003</c:v>
                </c:pt>
                <c:pt idx="467">
                  <c:v>468.88855600000011</c:v>
                </c:pt>
                <c:pt idx="468">
                  <c:v>469.90406499999995</c:v>
                </c:pt>
                <c:pt idx="469">
                  <c:v>470.89492199999995</c:v>
                </c:pt>
                <c:pt idx="470">
                  <c:v>471.917193</c:v>
                </c:pt>
                <c:pt idx="471">
                  <c:v>472.93727600000011</c:v>
                </c:pt>
                <c:pt idx="472">
                  <c:v>473.95317599999998</c:v>
                </c:pt>
                <c:pt idx="473">
                  <c:v>474.96857399999999</c:v>
                </c:pt>
                <c:pt idx="474">
                  <c:v>475.96810099999993</c:v>
                </c:pt>
                <c:pt idx="475">
                  <c:v>476.98099200000001</c:v>
                </c:pt>
                <c:pt idx="476">
                  <c:v>477.98086200000012</c:v>
                </c:pt>
                <c:pt idx="477">
                  <c:v>478.99609299999997</c:v>
                </c:pt>
                <c:pt idx="478">
                  <c:v>479.99612500000012</c:v>
                </c:pt>
                <c:pt idx="479">
                  <c:v>481.00238000000013</c:v>
                </c:pt>
                <c:pt idx="480">
                  <c:v>482.01795399999992</c:v>
                </c:pt>
                <c:pt idx="481">
                  <c:v>483.03572600000007</c:v>
                </c:pt>
                <c:pt idx="482">
                  <c:v>484.03547600000002</c:v>
                </c:pt>
                <c:pt idx="483">
                  <c:v>485.03541599999994</c:v>
                </c:pt>
                <c:pt idx="484">
                  <c:v>486.03517800000009</c:v>
                </c:pt>
                <c:pt idx="485">
                  <c:v>487.03511600000002</c:v>
                </c:pt>
                <c:pt idx="486">
                  <c:v>488.03483600000004</c:v>
                </c:pt>
                <c:pt idx="487">
                  <c:v>489.03482800000006</c:v>
                </c:pt>
                <c:pt idx="488">
                  <c:v>490.03469799999993</c:v>
                </c:pt>
                <c:pt idx="489">
                  <c:v>491.0448530000001</c:v>
                </c:pt>
                <c:pt idx="490">
                  <c:v>492.044353</c:v>
                </c:pt>
                <c:pt idx="491">
                  <c:v>493.04445800000008</c:v>
                </c:pt>
                <c:pt idx="492">
                  <c:v>494.04432300000008</c:v>
                </c:pt>
                <c:pt idx="493">
                  <c:v>495.04382899999996</c:v>
                </c:pt>
                <c:pt idx="494">
                  <c:v>496.04414900000006</c:v>
                </c:pt>
                <c:pt idx="495">
                  <c:v>497.04386399999999</c:v>
                </c:pt>
                <c:pt idx="496">
                  <c:v>498.04370700000004</c:v>
                </c:pt>
                <c:pt idx="497">
                  <c:v>499.04350100000011</c:v>
                </c:pt>
                <c:pt idx="498">
                  <c:v>500.04313400000001</c:v>
                </c:pt>
                <c:pt idx="499">
                  <c:v>501.03450999999995</c:v>
                </c:pt>
                <c:pt idx="500">
                  <c:v>502.03439299999991</c:v>
                </c:pt>
                <c:pt idx="501">
                  <c:v>503.03694599999994</c:v>
                </c:pt>
                <c:pt idx="502">
                  <c:v>504.03669600000012</c:v>
                </c:pt>
                <c:pt idx="503">
                  <c:v>505.03639799999996</c:v>
                </c:pt>
                <c:pt idx="504">
                  <c:v>506.03621100000009</c:v>
                </c:pt>
                <c:pt idx="505">
                  <c:v>507.03625600000009</c:v>
                </c:pt>
                <c:pt idx="506">
                  <c:v>508.03653699999995</c:v>
                </c:pt>
                <c:pt idx="507">
                  <c:v>509.03617299999996</c:v>
                </c:pt>
                <c:pt idx="508">
                  <c:v>510.04087099999992</c:v>
                </c:pt>
                <c:pt idx="509">
                  <c:v>511.04071199999998</c:v>
                </c:pt>
                <c:pt idx="510">
                  <c:v>512.04090199999996</c:v>
                </c:pt>
                <c:pt idx="511">
                  <c:v>513.04070999999999</c:v>
                </c:pt>
                <c:pt idx="512">
                  <c:v>514.04036300000007</c:v>
                </c:pt>
                <c:pt idx="513">
                  <c:v>515.03998500000012</c:v>
                </c:pt>
                <c:pt idx="514">
                  <c:v>516.04657399999996</c:v>
                </c:pt>
                <c:pt idx="515">
                  <c:v>517.04376600000001</c:v>
                </c:pt>
                <c:pt idx="516">
                  <c:v>518.04356600000006</c:v>
                </c:pt>
                <c:pt idx="517">
                  <c:v>519.04316399999993</c:v>
                </c:pt>
                <c:pt idx="518">
                  <c:v>520.04646200000002</c:v>
                </c:pt>
                <c:pt idx="519">
                  <c:v>521.06241999999997</c:v>
                </c:pt>
                <c:pt idx="520">
                  <c:v>522.07802700000002</c:v>
                </c:pt>
                <c:pt idx="521">
                  <c:v>523.09345699999994</c:v>
                </c:pt>
                <c:pt idx="522">
                  <c:v>524.09312799999998</c:v>
                </c:pt>
                <c:pt idx="523">
                  <c:v>525.10859099999993</c:v>
                </c:pt>
                <c:pt idx="524">
                  <c:v>526.10839699999997</c:v>
                </c:pt>
                <c:pt idx="525">
                  <c:v>527.12391000000002</c:v>
                </c:pt>
                <c:pt idx="526">
                  <c:v>528.12370099999998</c:v>
                </c:pt>
                <c:pt idx="527">
                  <c:v>529.12416699999994</c:v>
                </c:pt>
                <c:pt idx="528">
                  <c:v>530.12382300000013</c:v>
                </c:pt>
                <c:pt idx="529">
                  <c:v>531.12432600000011</c:v>
                </c:pt>
                <c:pt idx="530">
                  <c:v>532.12453899999991</c:v>
                </c:pt>
                <c:pt idx="531">
                  <c:v>533.12668899999994</c:v>
                </c:pt>
                <c:pt idx="532">
                  <c:v>534.14201000000003</c:v>
                </c:pt>
                <c:pt idx="533">
                  <c:v>535.15742600000021</c:v>
                </c:pt>
                <c:pt idx="534">
                  <c:v>536.15713300000016</c:v>
                </c:pt>
                <c:pt idx="535">
                  <c:v>537.15682800000013</c:v>
                </c:pt>
                <c:pt idx="536">
                  <c:v>538.15730699999995</c:v>
                </c:pt>
                <c:pt idx="537">
                  <c:v>539.15676299999996</c:v>
                </c:pt>
                <c:pt idx="538">
                  <c:v>540.17207999999982</c:v>
                </c:pt>
                <c:pt idx="539">
                  <c:v>541.17243599999983</c:v>
                </c:pt>
                <c:pt idx="540">
                  <c:v>542.18844100000024</c:v>
                </c:pt>
                <c:pt idx="541">
                  <c:v>543.18988100000024</c:v>
                </c:pt>
                <c:pt idx="542">
                  <c:v>544.18984200000023</c:v>
                </c:pt>
                <c:pt idx="543">
                  <c:v>545.21392199999991</c:v>
                </c:pt>
                <c:pt idx="544">
                  <c:v>546.20504100000016</c:v>
                </c:pt>
                <c:pt idx="545">
                  <c:v>547.20471799999996</c:v>
                </c:pt>
                <c:pt idx="546">
                  <c:v>548.21385599999985</c:v>
                </c:pt>
                <c:pt idx="547">
                  <c:v>549.21309999999994</c:v>
                </c:pt>
                <c:pt idx="548">
                  <c:v>550.20433199999979</c:v>
                </c:pt>
                <c:pt idx="549">
                  <c:v>551.22016200000007</c:v>
                </c:pt>
                <c:pt idx="550">
                  <c:v>552.21999899999992</c:v>
                </c:pt>
                <c:pt idx="551">
                  <c:v>553.23504400000002</c:v>
                </c:pt>
                <c:pt idx="552">
                  <c:v>554.23477300000013</c:v>
                </c:pt>
                <c:pt idx="553">
                  <c:v>555.23502300000018</c:v>
                </c:pt>
                <c:pt idx="554">
                  <c:v>556.23480699999982</c:v>
                </c:pt>
                <c:pt idx="555">
                  <c:v>557.23511800000006</c:v>
                </c:pt>
                <c:pt idx="556">
                  <c:v>558.24449499999992</c:v>
                </c:pt>
                <c:pt idx="557">
                  <c:v>559.24887799999988</c:v>
                </c:pt>
                <c:pt idx="558">
                  <c:v>560.24184800000012</c:v>
                </c:pt>
                <c:pt idx="559">
                  <c:v>561.24182699999983</c:v>
                </c:pt>
                <c:pt idx="560">
                  <c:v>562.23871700000018</c:v>
                </c:pt>
                <c:pt idx="561">
                  <c:v>563.23884399999997</c:v>
                </c:pt>
                <c:pt idx="562">
                  <c:v>564.25803499999984</c:v>
                </c:pt>
                <c:pt idx="563">
                  <c:v>565.26749199999995</c:v>
                </c:pt>
                <c:pt idx="564">
                  <c:v>566.28390399999989</c:v>
                </c:pt>
                <c:pt idx="565">
                  <c:v>567.28394200000002</c:v>
                </c:pt>
                <c:pt idx="566">
                  <c:v>568.30795699999999</c:v>
                </c:pt>
                <c:pt idx="567">
                  <c:v>569.32398199999989</c:v>
                </c:pt>
                <c:pt idx="568">
                  <c:v>570.32370200000014</c:v>
                </c:pt>
                <c:pt idx="569">
                  <c:v>571.33932099999993</c:v>
                </c:pt>
                <c:pt idx="570">
                  <c:v>572.3545909999998</c:v>
                </c:pt>
                <c:pt idx="571">
                  <c:v>573.36464400000023</c:v>
                </c:pt>
                <c:pt idx="572">
                  <c:v>574.37137699999994</c:v>
                </c:pt>
                <c:pt idx="573">
                  <c:v>575.36976800000002</c:v>
                </c:pt>
                <c:pt idx="574">
                  <c:v>576.36974800000007</c:v>
                </c:pt>
                <c:pt idx="575">
                  <c:v>577.37076900000011</c:v>
                </c:pt>
                <c:pt idx="576">
                  <c:v>578.36146499999995</c:v>
                </c:pt>
                <c:pt idx="577">
                  <c:v>579.36813299999994</c:v>
                </c:pt>
                <c:pt idx="578">
                  <c:v>580.36843499999986</c:v>
                </c:pt>
                <c:pt idx="579">
                  <c:v>581.36923500000012</c:v>
                </c:pt>
                <c:pt idx="580">
                  <c:v>582.36933099999987</c:v>
                </c:pt>
                <c:pt idx="581">
                  <c:v>583.36893700000019</c:v>
                </c:pt>
                <c:pt idx="582">
                  <c:v>584.36887100000013</c:v>
                </c:pt>
                <c:pt idx="583">
                  <c:v>585.36875700000019</c:v>
                </c:pt>
                <c:pt idx="584">
                  <c:v>586.36894699999993</c:v>
                </c:pt>
                <c:pt idx="585">
                  <c:v>587.36829100000023</c:v>
                </c:pt>
                <c:pt idx="586">
                  <c:v>588.36830199999986</c:v>
                </c:pt>
                <c:pt idx="587">
                  <c:v>589.36816799999997</c:v>
                </c:pt>
                <c:pt idx="588">
                  <c:v>590.37245799999982</c:v>
                </c:pt>
                <c:pt idx="589">
                  <c:v>591.37318099999993</c:v>
                </c:pt>
                <c:pt idx="590">
                  <c:v>592.37319200000002</c:v>
                </c:pt>
                <c:pt idx="591">
                  <c:v>593.37331799999993</c:v>
                </c:pt>
                <c:pt idx="592">
                  <c:v>594.36009700000022</c:v>
                </c:pt>
                <c:pt idx="593">
                  <c:v>595.37537999999995</c:v>
                </c:pt>
                <c:pt idx="594">
                  <c:v>596.35951800000021</c:v>
                </c:pt>
                <c:pt idx="595">
                  <c:v>597.37503599999991</c:v>
                </c:pt>
                <c:pt idx="596">
                  <c:v>598.36480399999982</c:v>
                </c:pt>
                <c:pt idx="597">
                  <c:v>599.36225000000013</c:v>
                </c:pt>
                <c:pt idx="598">
                  <c:v>600.361895</c:v>
                </c:pt>
                <c:pt idx="599">
                  <c:v>601.36067300000013</c:v>
                </c:pt>
                <c:pt idx="600">
                  <c:v>602.38104199999998</c:v>
                </c:pt>
                <c:pt idx="601">
                  <c:v>603.39845300000025</c:v>
                </c:pt>
                <c:pt idx="602">
                  <c:v>604.39847800000007</c:v>
                </c:pt>
                <c:pt idx="603">
                  <c:v>605.39787800000022</c:v>
                </c:pt>
                <c:pt idx="604">
                  <c:v>606.41994599999998</c:v>
                </c:pt>
                <c:pt idx="605">
                  <c:v>607.42030699999987</c:v>
                </c:pt>
                <c:pt idx="606">
                  <c:v>608.41997700000002</c:v>
                </c:pt>
                <c:pt idx="607">
                  <c:v>609.41076299999986</c:v>
                </c:pt>
                <c:pt idx="608">
                  <c:v>610.42068800000015</c:v>
                </c:pt>
                <c:pt idx="609">
                  <c:v>611.41143499999998</c:v>
                </c:pt>
                <c:pt idx="610">
                  <c:v>612.43571800000018</c:v>
                </c:pt>
                <c:pt idx="611">
                  <c:v>613.44496699999991</c:v>
                </c:pt>
                <c:pt idx="612">
                  <c:v>614.45573700000023</c:v>
                </c:pt>
                <c:pt idx="613">
                  <c:v>615.4555049999999</c:v>
                </c:pt>
                <c:pt idx="614">
                  <c:v>616.46108700000013</c:v>
                </c:pt>
                <c:pt idx="615">
                  <c:v>617.4591260000002</c:v>
                </c:pt>
                <c:pt idx="616">
                  <c:v>618.47223799999983</c:v>
                </c:pt>
                <c:pt idx="617">
                  <c:v>619.49271899999985</c:v>
                </c:pt>
                <c:pt idx="618">
                  <c:v>620.49303099999997</c:v>
                </c:pt>
                <c:pt idx="619">
                  <c:v>621.49950500000023</c:v>
                </c:pt>
                <c:pt idx="620">
                  <c:v>622.51072999999997</c:v>
                </c:pt>
                <c:pt idx="621">
                  <c:v>623.5225489999998</c:v>
                </c:pt>
                <c:pt idx="622">
                  <c:v>624.53182900000002</c:v>
                </c:pt>
                <c:pt idx="623">
                  <c:v>625.53196500000013</c:v>
                </c:pt>
                <c:pt idx="624">
                  <c:v>626.52936799999998</c:v>
                </c:pt>
                <c:pt idx="625">
                  <c:v>627.53078199999982</c:v>
                </c:pt>
                <c:pt idx="626">
                  <c:v>628.53125399999999</c:v>
                </c:pt>
                <c:pt idx="627">
                  <c:v>629.54689899999994</c:v>
                </c:pt>
                <c:pt idx="628">
                  <c:v>630.56324899999981</c:v>
                </c:pt>
                <c:pt idx="629">
                  <c:v>631.57693599999993</c:v>
                </c:pt>
                <c:pt idx="630">
                  <c:v>632.574748</c:v>
                </c:pt>
                <c:pt idx="631">
                  <c:v>633.61004199999979</c:v>
                </c:pt>
                <c:pt idx="632">
                  <c:v>634.61311500000011</c:v>
                </c:pt>
                <c:pt idx="633">
                  <c:v>635.62130699999989</c:v>
                </c:pt>
                <c:pt idx="634">
                  <c:v>636.62132900000006</c:v>
                </c:pt>
                <c:pt idx="635">
                  <c:v>637.62255300000015</c:v>
                </c:pt>
                <c:pt idx="636">
                  <c:v>638.637291</c:v>
                </c:pt>
                <c:pt idx="637">
                  <c:v>639.65285300000005</c:v>
                </c:pt>
                <c:pt idx="638">
                  <c:v>640.65284800000018</c:v>
                </c:pt>
                <c:pt idx="639">
                  <c:v>641.65240899999981</c:v>
                </c:pt>
                <c:pt idx="640">
                  <c:v>642.66763900000024</c:v>
                </c:pt>
                <c:pt idx="641">
                  <c:v>643.66738299999997</c:v>
                </c:pt>
                <c:pt idx="642">
                  <c:v>644.66713100000015</c:v>
                </c:pt>
                <c:pt idx="643">
                  <c:v>645.68251400000008</c:v>
                </c:pt>
                <c:pt idx="644">
                  <c:v>646.69714999999997</c:v>
                </c:pt>
                <c:pt idx="645">
                  <c:v>647.71097899999995</c:v>
                </c:pt>
                <c:pt idx="646">
                  <c:v>648.71081099999992</c:v>
                </c:pt>
                <c:pt idx="647">
                  <c:v>649.71740700000009</c:v>
                </c:pt>
                <c:pt idx="648">
                  <c:v>650.71702800000003</c:v>
                </c:pt>
                <c:pt idx="649">
                  <c:v>651.72707600000012</c:v>
                </c:pt>
                <c:pt idx="650">
                  <c:v>652.74935400000004</c:v>
                </c:pt>
                <c:pt idx="651">
                  <c:v>653.74934799999983</c:v>
                </c:pt>
                <c:pt idx="652">
                  <c:v>654.7374749999999</c:v>
                </c:pt>
                <c:pt idx="653">
                  <c:v>655.7376049999998</c:v>
                </c:pt>
                <c:pt idx="654">
                  <c:v>656.75258500000018</c:v>
                </c:pt>
                <c:pt idx="655">
                  <c:v>657.77640599999995</c:v>
                </c:pt>
                <c:pt idx="656">
                  <c:v>658.77517900000021</c:v>
                </c:pt>
                <c:pt idx="657">
                  <c:v>659.77482000000009</c:v>
                </c:pt>
                <c:pt idx="658">
                  <c:v>660.78920299999982</c:v>
                </c:pt>
                <c:pt idx="659">
                  <c:v>661.83753200000001</c:v>
                </c:pt>
                <c:pt idx="660">
                  <c:v>662.84217500000022</c:v>
                </c:pt>
                <c:pt idx="661">
                  <c:v>663.84846599999992</c:v>
                </c:pt>
                <c:pt idx="662">
                  <c:v>664.8333160000002</c:v>
                </c:pt>
                <c:pt idx="663">
                  <c:v>665.83814600000005</c:v>
                </c:pt>
                <c:pt idx="664">
                  <c:v>666.85772499999985</c:v>
                </c:pt>
                <c:pt idx="665">
                  <c:v>667.85598299999992</c:v>
                </c:pt>
                <c:pt idx="666">
                  <c:v>668.86491699999988</c:v>
                </c:pt>
                <c:pt idx="667">
                  <c:v>669.87134900000001</c:v>
                </c:pt>
                <c:pt idx="668">
                  <c:v>670.88119899999992</c:v>
                </c:pt>
                <c:pt idx="669">
                  <c:v>671.90008699999998</c:v>
                </c:pt>
                <c:pt idx="670">
                  <c:v>672.89140799999996</c:v>
                </c:pt>
                <c:pt idx="671">
                  <c:v>673.90622699999994</c:v>
                </c:pt>
                <c:pt idx="672">
                  <c:v>674.92028900000014</c:v>
                </c:pt>
                <c:pt idx="673">
                  <c:v>675.92397100000017</c:v>
                </c:pt>
                <c:pt idx="674">
                  <c:v>676.92688200000021</c:v>
                </c:pt>
                <c:pt idx="675">
                  <c:v>677.94255900000007</c:v>
                </c:pt>
                <c:pt idx="676">
                  <c:v>678.95851399999992</c:v>
                </c:pt>
                <c:pt idx="677">
                  <c:v>679.95975099999987</c:v>
                </c:pt>
                <c:pt idx="678">
                  <c:v>680.95830299999989</c:v>
                </c:pt>
                <c:pt idx="679">
                  <c:v>681.95343600000024</c:v>
                </c:pt>
                <c:pt idx="680">
                  <c:v>682.96166600000015</c:v>
                </c:pt>
                <c:pt idx="681">
                  <c:v>683.96172200000001</c:v>
                </c:pt>
                <c:pt idx="682">
                  <c:v>684.96855899999991</c:v>
                </c:pt>
                <c:pt idx="683">
                  <c:v>685.96875</c:v>
                </c:pt>
                <c:pt idx="684">
                  <c:v>686.95517100000006</c:v>
                </c:pt>
                <c:pt idx="685">
                  <c:v>687.95512000000008</c:v>
                </c:pt>
                <c:pt idx="686">
                  <c:v>688.95521700000018</c:v>
                </c:pt>
                <c:pt idx="687">
                  <c:v>689.97054900000012</c:v>
                </c:pt>
                <c:pt idx="688">
                  <c:v>690.9997800000001</c:v>
                </c:pt>
                <c:pt idx="689">
                  <c:v>691.99968100000024</c:v>
                </c:pt>
                <c:pt idx="690">
                  <c:v>692.99175199999991</c:v>
                </c:pt>
                <c:pt idx="691">
                  <c:v>693.99811399999999</c:v>
                </c:pt>
                <c:pt idx="692">
                  <c:v>695.00445300000001</c:v>
                </c:pt>
                <c:pt idx="693">
                  <c:v>696.01988600000004</c:v>
                </c:pt>
                <c:pt idx="694">
                  <c:v>697.04521100000011</c:v>
                </c:pt>
                <c:pt idx="695">
                  <c:v>698.04472299999998</c:v>
                </c:pt>
                <c:pt idx="696">
                  <c:v>699.04470499999979</c:v>
                </c:pt>
                <c:pt idx="697">
                  <c:v>700.04451299999982</c:v>
                </c:pt>
                <c:pt idx="698">
                  <c:v>701.04441499999984</c:v>
                </c:pt>
                <c:pt idx="699">
                  <c:v>702.04407900000024</c:v>
                </c:pt>
                <c:pt idx="700">
                  <c:v>703.04359400000021</c:v>
                </c:pt>
                <c:pt idx="701">
                  <c:v>704.03312199999982</c:v>
                </c:pt>
                <c:pt idx="702">
                  <c:v>705.03278899999987</c:v>
                </c:pt>
                <c:pt idx="703">
                  <c:v>706.03332200000023</c:v>
                </c:pt>
                <c:pt idx="704">
                  <c:v>707.03924300000017</c:v>
                </c:pt>
                <c:pt idx="705">
                  <c:v>708.03935499999989</c:v>
                </c:pt>
                <c:pt idx="706">
                  <c:v>709.03901099999985</c:v>
                </c:pt>
                <c:pt idx="707">
                  <c:v>710.06140400000004</c:v>
                </c:pt>
                <c:pt idx="708">
                  <c:v>711.07156399999985</c:v>
                </c:pt>
                <c:pt idx="709">
                  <c:v>712.07167299999992</c:v>
                </c:pt>
                <c:pt idx="710">
                  <c:v>713.07895800000006</c:v>
                </c:pt>
                <c:pt idx="711">
                  <c:v>714.08018899999979</c:v>
                </c:pt>
                <c:pt idx="712">
                  <c:v>715.08093000000008</c:v>
                </c:pt>
                <c:pt idx="713">
                  <c:v>716.10845699999982</c:v>
                </c:pt>
                <c:pt idx="714">
                  <c:v>717.11972000000014</c:v>
                </c:pt>
                <c:pt idx="715">
                  <c:v>718.12160499999982</c:v>
                </c:pt>
                <c:pt idx="716">
                  <c:v>719.14082300000018</c:v>
                </c:pt>
                <c:pt idx="717">
                  <c:v>720.12533900000017</c:v>
                </c:pt>
                <c:pt idx="718">
                  <c:v>721.14755800000012</c:v>
                </c:pt>
                <c:pt idx="719">
                  <c:v>722.16358200000013</c:v>
                </c:pt>
                <c:pt idx="720">
                  <c:v>723.17959199999996</c:v>
                </c:pt>
                <c:pt idx="721">
                  <c:v>724.1949810000001</c:v>
                </c:pt>
                <c:pt idx="722">
                  <c:v>725.21004799999992</c:v>
                </c:pt>
                <c:pt idx="723">
                  <c:v>726.20983699999988</c:v>
                </c:pt>
                <c:pt idx="724">
                  <c:v>727.22531600000002</c:v>
                </c:pt>
                <c:pt idx="725">
                  <c:v>728.22575300000017</c:v>
                </c:pt>
                <c:pt idx="726">
                  <c:v>729.24384999999984</c:v>
                </c:pt>
                <c:pt idx="727">
                  <c:v>730.24459999999999</c:v>
                </c:pt>
                <c:pt idx="728">
                  <c:v>731.23797599999989</c:v>
                </c:pt>
                <c:pt idx="729">
                  <c:v>732.24897400000009</c:v>
                </c:pt>
                <c:pt idx="730">
                  <c:v>733.23987699999998</c:v>
                </c:pt>
                <c:pt idx="731">
                  <c:v>734.2396490000001</c:v>
                </c:pt>
                <c:pt idx="732">
                  <c:v>735.23935399999982</c:v>
                </c:pt>
                <c:pt idx="733">
                  <c:v>736.24907399999984</c:v>
                </c:pt>
                <c:pt idx="734">
                  <c:v>737.24935000000005</c:v>
                </c:pt>
                <c:pt idx="735">
                  <c:v>738.24959600000011</c:v>
                </c:pt>
                <c:pt idx="736">
                  <c:v>739.25090399999999</c:v>
                </c:pt>
                <c:pt idx="737">
                  <c:v>740.25398300000006</c:v>
                </c:pt>
                <c:pt idx="738">
                  <c:v>741.28343300000006</c:v>
                </c:pt>
                <c:pt idx="739">
                  <c:v>742.29087799999979</c:v>
                </c:pt>
                <c:pt idx="740">
                  <c:v>743.29237400000011</c:v>
                </c:pt>
                <c:pt idx="741">
                  <c:v>744.2959179999998</c:v>
                </c:pt>
                <c:pt idx="742">
                  <c:v>745.28651900000023</c:v>
                </c:pt>
                <c:pt idx="743">
                  <c:v>746.28649899999982</c:v>
                </c:pt>
                <c:pt idx="744">
                  <c:v>747.28606900000023</c:v>
                </c:pt>
                <c:pt idx="745">
                  <c:v>748.28564899999992</c:v>
                </c:pt>
                <c:pt idx="746">
                  <c:v>749.30023699999992</c:v>
                </c:pt>
                <c:pt idx="747">
                  <c:v>750.31769399999985</c:v>
                </c:pt>
                <c:pt idx="748">
                  <c:v>751.35428700000011</c:v>
                </c:pt>
                <c:pt idx="749">
                  <c:v>752.3680260000001</c:v>
                </c:pt>
                <c:pt idx="750">
                  <c:v>753.36844199999996</c:v>
                </c:pt>
                <c:pt idx="751">
                  <c:v>754.37257700000009</c:v>
                </c:pt>
                <c:pt idx="752">
                  <c:v>755.37150800000018</c:v>
                </c:pt>
                <c:pt idx="753">
                  <c:v>756.37256400000024</c:v>
                </c:pt>
                <c:pt idx="754">
                  <c:v>757.40506599999981</c:v>
                </c:pt>
                <c:pt idx="755">
                  <c:v>758.41563600000018</c:v>
                </c:pt>
                <c:pt idx="756">
                  <c:v>759.43842700000005</c:v>
                </c:pt>
                <c:pt idx="757">
                  <c:v>760.45259900000019</c:v>
                </c:pt>
                <c:pt idx="758">
                  <c:v>761.45908000000009</c:v>
                </c:pt>
                <c:pt idx="759">
                  <c:v>762.45809199999985</c:v>
                </c:pt>
                <c:pt idx="760">
                  <c:v>763.45855100000017</c:v>
                </c:pt>
                <c:pt idx="761">
                  <c:v>764.45713800000021</c:v>
                </c:pt>
                <c:pt idx="762">
                  <c:v>765.469517</c:v>
                </c:pt>
                <c:pt idx="763">
                  <c:v>766.4701070000001</c:v>
                </c:pt>
                <c:pt idx="764">
                  <c:v>767.36394100000007</c:v>
                </c:pt>
                <c:pt idx="765">
                  <c:v>768.37738300000001</c:v>
                </c:pt>
                <c:pt idx="766">
                  <c:v>769.39965500000017</c:v>
                </c:pt>
                <c:pt idx="767">
                  <c:v>770.41634999999997</c:v>
                </c:pt>
                <c:pt idx="768">
                  <c:v>771.41694499999994</c:v>
                </c:pt>
                <c:pt idx="769">
                  <c:v>772.42993400000023</c:v>
                </c:pt>
                <c:pt idx="770">
                  <c:v>773.44755500000019</c:v>
                </c:pt>
                <c:pt idx="771">
                  <c:v>774.45143400000006</c:v>
                </c:pt>
                <c:pt idx="772">
                  <c:v>775.44832099999985</c:v>
                </c:pt>
                <c:pt idx="773">
                  <c:v>776.4636959999998</c:v>
                </c:pt>
                <c:pt idx="774">
                  <c:v>777.45641400000022</c:v>
                </c:pt>
                <c:pt idx="775">
                  <c:v>778.46309500000007</c:v>
                </c:pt>
                <c:pt idx="776">
                  <c:v>779.46407899999986</c:v>
                </c:pt>
                <c:pt idx="777">
                  <c:v>780.46482400000014</c:v>
                </c:pt>
                <c:pt idx="778">
                  <c:v>781.46514100000013</c:v>
                </c:pt>
                <c:pt idx="779">
                  <c:v>782.47197199999982</c:v>
                </c:pt>
                <c:pt idx="780">
                  <c:v>783.48800799999981</c:v>
                </c:pt>
                <c:pt idx="781">
                  <c:v>784.49653399999988</c:v>
                </c:pt>
                <c:pt idx="782">
                  <c:v>785.504054</c:v>
                </c:pt>
                <c:pt idx="783">
                  <c:v>786.5034599999999</c:v>
                </c:pt>
                <c:pt idx="784">
                  <c:v>787.50359800000024</c:v>
                </c:pt>
                <c:pt idx="785">
                  <c:v>788.5030069999998</c:v>
                </c:pt>
                <c:pt idx="786">
                  <c:v>789.52823500000022</c:v>
                </c:pt>
                <c:pt idx="787">
                  <c:v>790.54423799999995</c:v>
                </c:pt>
                <c:pt idx="788">
                  <c:v>791.54590499999995</c:v>
                </c:pt>
                <c:pt idx="789">
                  <c:v>792.55253099999982</c:v>
                </c:pt>
                <c:pt idx="790">
                  <c:v>793.57565400000021</c:v>
                </c:pt>
                <c:pt idx="791">
                  <c:v>794.58904399999983</c:v>
                </c:pt>
                <c:pt idx="792">
                  <c:v>795.60497699999996</c:v>
                </c:pt>
                <c:pt idx="793">
                  <c:v>796.61459599999989</c:v>
                </c:pt>
                <c:pt idx="794">
                  <c:v>797.61435900000015</c:v>
                </c:pt>
                <c:pt idx="795">
                  <c:v>798.62047799999982</c:v>
                </c:pt>
                <c:pt idx="796">
                  <c:v>799.62091599999985</c:v>
                </c:pt>
                <c:pt idx="797">
                  <c:v>800.61462900000015</c:v>
                </c:pt>
                <c:pt idx="798">
                  <c:v>801.6154489999999</c:v>
                </c:pt>
                <c:pt idx="799">
                  <c:v>802.63172299999997</c:v>
                </c:pt>
                <c:pt idx="800">
                  <c:v>803.63283200000023</c:v>
                </c:pt>
                <c:pt idx="801">
                  <c:v>804.65536199999997</c:v>
                </c:pt>
                <c:pt idx="802">
                  <c:v>805.65553799999998</c:v>
                </c:pt>
                <c:pt idx="803">
                  <c:v>806.65625899999986</c:v>
                </c:pt>
                <c:pt idx="804">
                  <c:v>807.66943300000003</c:v>
                </c:pt>
                <c:pt idx="805">
                  <c:v>808.66055899999992</c:v>
                </c:pt>
                <c:pt idx="806">
                  <c:v>809.67700999999988</c:v>
                </c:pt>
                <c:pt idx="807">
                  <c:v>810.68404899999996</c:v>
                </c:pt>
                <c:pt idx="808">
                  <c:v>811.67838299999994</c:v>
                </c:pt>
                <c:pt idx="809">
                  <c:v>812.69350500000019</c:v>
                </c:pt>
                <c:pt idx="810">
                  <c:v>813.69351999999981</c:v>
                </c:pt>
                <c:pt idx="811">
                  <c:v>814.69387499999993</c:v>
                </c:pt>
                <c:pt idx="812">
                  <c:v>815.70929599999999</c:v>
                </c:pt>
                <c:pt idx="813">
                  <c:v>816.72553500000004</c:v>
                </c:pt>
                <c:pt idx="814">
                  <c:v>817.74118700000008</c:v>
                </c:pt>
                <c:pt idx="815">
                  <c:v>818.7406689999998</c:v>
                </c:pt>
                <c:pt idx="816">
                  <c:v>819.74063299999989</c:v>
                </c:pt>
                <c:pt idx="817">
                  <c:v>820.74137599999995</c:v>
                </c:pt>
                <c:pt idx="818">
                  <c:v>821.75012100000004</c:v>
                </c:pt>
                <c:pt idx="819">
                  <c:v>822.73456100000021</c:v>
                </c:pt>
                <c:pt idx="820">
                  <c:v>823.74176200000011</c:v>
                </c:pt>
                <c:pt idx="821">
                  <c:v>824.74183399999993</c:v>
                </c:pt>
                <c:pt idx="822">
                  <c:v>825.73815400000012</c:v>
                </c:pt>
                <c:pt idx="823">
                  <c:v>826.73485500000015</c:v>
                </c:pt>
                <c:pt idx="824">
                  <c:v>827.73728799999981</c:v>
                </c:pt>
                <c:pt idx="825">
                  <c:v>828.73692600000004</c:v>
                </c:pt>
                <c:pt idx="826">
                  <c:v>829.73691300000019</c:v>
                </c:pt>
                <c:pt idx="827">
                  <c:v>830.73674600000004</c:v>
                </c:pt>
                <c:pt idx="828">
                  <c:v>831.73883500000011</c:v>
                </c:pt>
                <c:pt idx="829">
                  <c:v>832.74240800000007</c:v>
                </c:pt>
                <c:pt idx="830">
                  <c:v>833.74219499999981</c:v>
                </c:pt>
                <c:pt idx="831">
                  <c:v>834.74192600000015</c:v>
                </c:pt>
                <c:pt idx="832">
                  <c:v>835.74638700000014</c:v>
                </c:pt>
                <c:pt idx="833">
                  <c:v>836.75033900000017</c:v>
                </c:pt>
                <c:pt idx="834">
                  <c:v>837.74979900000017</c:v>
                </c:pt>
                <c:pt idx="835">
                  <c:v>838.74387699999988</c:v>
                </c:pt>
                <c:pt idx="836">
                  <c:v>839.73556099999996</c:v>
                </c:pt>
                <c:pt idx="837">
                  <c:v>840.7351920000001</c:v>
                </c:pt>
                <c:pt idx="838">
                  <c:v>841.73498900000004</c:v>
                </c:pt>
                <c:pt idx="839">
                  <c:v>842.73531800000001</c:v>
                </c:pt>
                <c:pt idx="840">
                  <c:v>843.74137999999994</c:v>
                </c:pt>
                <c:pt idx="841">
                  <c:v>844.74112700000023</c:v>
                </c:pt>
                <c:pt idx="842">
                  <c:v>845.74085599999989</c:v>
                </c:pt>
                <c:pt idx="843">
                  <c:v>846.75593900000013</c:v>
                </c:pt>
                <c:pt idx="844">
                  <c:v>847.76893299999983</c:v>
                </c:pt>
                <c:pt idx="845">
                  <c:v>848.78479800000014</c:v>
                </c:pt>
                <c:pt idx="846">
                  <c:v>849.78504900000007</c:v>
                </c:pt>
                <c:pt idx="847">
                  <c:v>850.78514399999995</c:v>
                </c:pt>
                <c:pt idx="848">
                  <c:v>851.801242</c:v>
                </c:pt>
                <c:pt idx="849">
                  <c:v>852.81696099999999</c:v>
                </c:pt>
                <c:pt idx="850">
                  <c:v>853.8323690000002</c:v>
                </c:pt>
                <c:pt idx="851">
                  <c:v>854.83188699999982</c:v>
                </c:pt>
                <c:pt idx="852">
                  <c:v>855.832042</c:v>
                </c:pt>
                <c:pt idx="853">
                  <c:v>856.83186800000021</c:v>
                </c:pt>
                <c:pt idx="854">
                  <c:v>857.83179699999982</c:v>
                </c:pt>
                <c:pt idx="855">
                  <c:v>858.83153300000004</c:v>
                </c:pt>
                <c:pt idx="856">
                  <c:v>859.83190000000013</c:v>
                </c:pt>
                <c:pt idx="857">
                  <c:v>860.831999</c:v>
                </c:pt>
                <c:pt idx="858">
                  <c:v>861.8321890000002</c:v>
                </c:pt>
                <c:pt idx="859">
                  <c:v>862.83234799999991</c:v>
                </c:pt>
                <c:pt idx="860">
                  <c:v>863.83213500000011</c:v>
                </c:pt>
                <c:pt idx="861">
                  <c:v>864.84755499999983</c:v>
                </c:pt>
                <c:pt idx="862">
                  <c:v>865.8472999999999</c:v>
                </c:pt>
                <c:pt idx="863">
                  <c:v>866.85434399999986</c:v>
                </c:pt>
                <c:pt idx="864">
                  <c:v>867.87021000000004</c:v>
                </c:pt>
                <c:pt idx="865">
                  <c:v>868.86983899999996</c:v>
                </c:pt>
                <c:pt idx="866">
                  <c:v>869.8696930000001</c:v>
                </c:pt>
                <c:pt idx="867">
                  <c:v>870.86938800000007</c:v>
                </c:pt>
                <c:pt idx="868">
                  <c:v>871.86949800000002</c:v>
                </c:pt>
                <c:pt idx="869">
                  <c:v>872.86911700000019</c:v>
                </c:pt>
                <c:pt idx="870">
                  <c:v>873.86891199999991</c:v>
                </c:pt>
                <c:pt idx="871">
                  <c:v>874.86912100000018</c:v>
                </c:pt>
                <c:pt idx="872">
                  <c:v>875.86884400000008</c:v>
                </c:pt>
                <c:pt idx="873">
                  <c:v>876.88424500000019</c:v>
                </c:pt>
                <c:pt idx="874">
                  <c:v>877.89965699999993</c:v>
                </c:pt>
                <c:pt idx="875">
                  <c:v>878.91532800000004</c:v>
                </c:pt>
                <c:pt idx="876">
                  <c:v>879.91507600000023</c:v>
                </c:pt>
                <c:pt idx="877">
                  <c:v>880.9150380000001</c:v>
                </c:pt>
                <c:pt idx="878">
                  <c:v>881.91478599999982</c:v>
                </c:pt>
                <c:pt idx="879">
                  <c:v>882.92095299999983</c:v>
                </c:pt>
                <c:pt idx="880">
                  <c:v>883.91460599999982</c:v>
                </c:pt>
                <c:pt idx="881">
                  <c:v>884.92130600000019</c:v>
                </c:pt>
                <c:pt idx="882">
                  <c:v>885.92817999999988</c:v>
                </c:pt>
                <c:pt idx="883">
                  <c:v>886.94355700000006</c:v>
                </c:pt>
                <c:pt idx="884">
                  <c:v>887.94828099999995</c:v>
                </c:pt>
                <c:pt idx="885">
                  <c:v>888.947901</c:v>
                </c:pt>
                <c:pt idx="886">
                  <c:v>889.95441500000015</c:v>
                </c:pt>
                <c:pt idx="887">
                  <c:v>890.95426399999997</c:v>
                </c:pt>
                <c:pt idx="888">
                  <c:v>891.95900799999981</c:v>
                </c:pt>
                <c:pt idx="889">
                  <c:v>892.95929999999998</c:v>
                </c:pt>
                <c:pt idx="890">
                  <c:v>893.95911800000022</c:v>
                </c:pt>
                <c:pt idx="891">
                  <c:v>894.96160199999986</c:v>
                </c:pt>
                <c:pt idx="892">
                  <c:v>895.98168299999998</c:v>
                </c:pt>
                <c:pt idx="893">
                  <c:v>896.97577300000012</c:v>
                </c:pt>
                <c:pt idx="894">
                  <c:v>897.98234099999991</c:v>
                </c:pt>
                <c:pt idx="895">
                  <c:v>898.98083300000008</c:v>
                </c:pt>
                <c:pt idx="896">
                  <c:v>899.99635799999987</c:v>
                </c:pt>
                <c:pt idx="897">
                  <c:v>900.99911599999996</c:v>
                </c:pt>
                <c:pt idx="898">
                  <c:v>901.99871399999984</c:v>
                </c:pt>
                <c:pt idx="899">
                  <c:v>903.00751300000002</c:v>
                </c:pt>
                <c:pt idx="900">
                  <c:v>904.0295799999999</c:v>
                </c:pt>
                <c:pt idx="901">
                  <c:v>905.03607300000021</c:v>
                </c:pt>
                <c:pt idx="902">
                  <c:v>906.03558199999998</c:v>
                </c:pt>
                <c:pt idx="903">
                  <c:v>907.03573000000006</c:v>
                </c:pt>
                <c:pt idx="904">
                  <c:v>908.03563699999995</c:v>
                </c:pt>
                <c:pt idx="905">
                  <c:v>909.03769000000011</c:v>
                </c:pt>
                <c:pt idx="906">
                  <c:v>910.0375039999999</c:v>
                </c:pt>
                <c:pt idx="907">
                  <c:v>911.03715700000021</c:v>
                </c:pt>
                <c:pt idx="908">
                  <c:v>912.03741300000002</c:v>
                </c:pt>
                <c:pt idx="909">
                  <c:v>913.03689900000018</c:v>
                </c:pt>
                <c:pt idx="910">
                  <c:v>914.03685099999984</c:v>
                </c:pt>
                <c:pt idx="911">
                  <c:v>915.03709600000002</c:v>
                </c:pt>
                <c:pt idx="912">
                  <c:v>916.04707000000008</c:v>
                </c:pt>
                <c:pt idx="913">
                  <c:v>917.04653199999984</c:v>
                </c:pt>
                <c:pt idx="914">
                  <c:v>918.06184500000018</c:v>
                </c:pt>
                <c:pt idx="915">
                  <c:v>919.06165400000009</c:v>
                </c:pt>
                <c:pt idx="916">
                  <c:v>920.07724499999995</c:v>
                </c:pt>
                <c:pt idx="917">
                  <c:v>921.09046900000021</c:v>
                </c:pt>
                <c:pt idx="918">
                  <c:v>922.09044700000004</c:v>
                </c:pt>
                <c:pt idx="919">
                  <c:v>923.08135300000004</c:v>
                </c:pt>
                <c:pt idx="920">
                  <c:v>924.08847400000013</c:v>
                </c:pt>
                <c:pt idx="921">
                  <c:v>925.08178700000008</c:v>
                </c:pt>
                <c:pt idx="922">
                  <c:v>926.09399600000006</c:v>
                </c:pt>
                <c:pt idx="923">
                  <c:v>927.09383900000012</c:v>
                </c:pt>
                <c:pt idx="924">
                  <c:v>928.08789000000024</c:v>
                </c:pt>
                <c:pt idx="925">
                  <c:v>929.09438</c:v>
                </c:pt>
                <c:pt idx="926">
                  <c:v>930.100864</c:v>
                </c:pt>
                <c:pt idx="927">
                  <c:v>931.10723000000007</c:v>
                </c:pt>
                <c:pt idx="928">
                  <c:v>932.1227829999998</c:v>
                </c:pt>
                <c:pt idx="929">
                  <c:v>933.12239899999986</c:v>
                </c:pt>
                <c:pt idx="930">
                  <c:v>934.11659800000007</c:v>
                </c:pt>
                <c:pt idx="931">
                  <c:v>935.12304300000005</c:v>
                </c:pt>
                <c:pt idx="932">
                  <c:v>936.12331700000004</c:v>
                </c:pt>
                <c:pt idx="933">
                  <c:v>937.1237799999999</c:v>
                </c:pt>
                <c:pt idx="934">
                  <c:v>938.12353600000006</c:v>
                </c:pt>
                <c:pt idx="935">
                  <c:v>939.12374399999999</c:v>
                </c:pt>
                <c:pt idx="936">
                  <c:v>940.13642900000013</c:v>
                </c:pt>
                <c:pt idx="937">
                  <c:v>941.12767299999996</c:v>
                </c:pt>
                <c:pt idx="938">
                  <c:v>942.14311099999986</c:v>
                </c:pt>
                <c:pt idx="939">
                  <c:v>943.15852300000006</c:v>
                </c:pt>
                <c:pt idx="940">
                  <c:v>944.1584600000001</c:v>
                </c:pt>
                <c:pt idx="941">
                  <c:v>945.18179700000019</c:v>
                </c:pt>
                <c:pt idx="942">
                  <c:v>946.17299400000002</c:v>
                </c:pt>
                <c:pt idx="943">
                  <c:v>947.18341199999986</c:v>
                </c:pt>
                <c:pt idx="944">
                  <c:v>948.20022999999992</c:v>
                </c:pt>
                <c:pt idx="945">
                  <c:v>949.21573699999999</c:v>
                </c:pt>
                <c:pt idx="946">
                  <c:v>950.21549000000005</c:v>
                </c:pt>
                <c:pt idx="947">
                  <c:v>951.21503600000005</c:v>
                </c:pt>
                <c:pt idx="948">
                  <c:v>952.2217569999998</c:v>
                </c:pt>
                <c:pt idx="949">
                  <c:v>953.228971</c:v>
                </c:pt>
                <c:pt idx="950">
                  <c:v>954.22895199999994</c:v>
                </c:pt>
                <c:pt idx="951">
                  <c:v>955.23588900000004</c:v>
                </c:pt>
                <c:pt idx="952">
                  <c:v>956.23645799999986</c:v>
                </c:pt>
                <c:pt idx="953">
                  <c:v>957.24173100000007</c:v>
                </c:pt>
                <c:pt idx="954">
                  <c:v>958.23697200000015</c:v>
                </c:pt>
                <c:pt idx="955">
                  <c:v>959.23667900000009</c:v>
                </c:pt>
                <c:pt idx="956">
                  <c:v>960.2377620000002</c:v>
                </c:pt>
                <c:pt idx="957">
                  <c:v>961.23818399999982</c:v>
                </c:pt>
                <c:pt idx="958">
                  <c:v>962.24456099999998</c:v>
                </c:pt>
                <c:pt idx="959">
                  <c:v>963.23901100000012</c:v>
                </c:pt>
                <c:pt idx="960">
                  <c:v>964.24520699999994</c:v>
                </c:pt>
                <c:pt idx="961">
                  <c:v>965.23619999999983</c:v>
                </c:pt>
                <c:pt idx="962">
                  <c:v>966.2362149999999</c:v>
                </c:pt>
                <c:pt idx="963">
                  <c:v>967.24283000000014</c:v>
                </c:pt>
                <c:pt idx="964">
                  <c:v>968.24313299999994</c:v>
                </c:pt>
                <c:pt idx="965">
                  <c:v>969.243019</c:v>
                </c:pt>
                <c:pt idx="966">
                  <c:v>970.24421699999994</c:v>
                </c:pt>
                <c:pt idx="967">
                  <c:v>971.24806399999989</c:v>
                </c:pt>
                <c:pt idx="968">
                  <c:v>972.24560999999994</c:v>
                </c:pt>
                <c:pt idx="969">
                  <c:v>973.24175400000013</c:v>
                </c:pt>
                <c:pt idx="970">
                  <c:v>974.24848900000006</c:v>
                </c:pt>
                <c:pt idx="971">
                  <c:v>975.24885300000005</c:v>
                </c:pt>
                <c:pt idx="972">
                  <c:v>976.23702099999991</c:v>
                </c:pt>
                <c:pt idx="973">
                  <c:v>977.25752300000022</c:v>
                </c:pt>
                <c:pt idx="974">
                  <c:v>978.27750000000015</c:v>
                </c:pt>
                <c:pt idx="975">
                  <c:v>979.29319100000021</c:v>
                </c:pt>
                <c:pt idx="976">
                  <c:v>980.29274699999996</c:v>
                </c:pt>
                <c:pt idx="977">
                  <c:v>981.30807300000015</c:v>
                </c:pt>
                <c:pt idx="978">
                  <c:v>982.32377799999995</c:v>
                </c:pt>
                <c:pt idx="979">
                  <c:v>983.33935699999984</c:v>
                </c:pt>
                <c:pt idx="980">
                  <c:v>984.33899299999985</c:v>
                </c:pt>
                <c:pt idx="981">
                  <c:v>985.33065100000022</c:v>
                </c:pt>
                <c:pt idx="982">
                  <c:v>986.33081799999991</c:v>
                </c:pt>
                <c:pt idx="983">
                  <c:v>987.33117700000003</c:v>
                </c:pt>
                <c:pt idx="984">
                  <c:v>988.34653600000001</c:v>
                </c:pt>
                <c:pt idx="985">
                  <c:v>989.36305200000015</c:v>
                </c:pt>
                <c:pt idx="986">
                  <c:v>990.36305600000014</c:v>
                </c:pt>
                <c:pt idx="987">
                  <c:v>991.36839000000009</c:v>
                </c:pt>
                <c:pt idx="988">
                  <c:v>992.36820200000011</c:v>
                </c:pt>
                <c:pt idx="989">
                  <c:v>993.37509600000021</c:v>
                </c:pt>
                <c:pt idx="990">
                  <c:v>994.37477500000023</c:v>
                </c:pt>
                <c:pt idx="991">
                  <c:v>995.3746970000002</c:v>
                </c:pt>
                <c:pt idx="992">
                  <c:v>996.37501100000009</c:v>
                </c:pt>
                <c:pt idx="993">
                  <c:v>997.37503900000002</c:v>
                </c:pt>
                <c:pt idx="994">
                  <c:v>998.3661189999998</c:v>
                </c:pt>
                <c:pt idx="995">
                  <c:v>999.36620600000015</c:v>
                </c:pt>
                <c:pt idx="996">
                  <c:v>1000.3659069999999</c:v>
                </c:pt>
                <c:pt idx="997">
                  <c:v>1001.366352</c:v>
                </c:pt>
                <c:pt idx="998">
                  <c:v>1002.3600030000002</c:v>
                </c:pt>
                <c:pt idx="999">
                  <c:v>1003.3621229999999</c:v>
                </c:pt>
                <c:pt idx="1000">
                  <c:v>1004.362588</c:v>
                </c:pt>
                <c:pt idx="1001">
                  <c:v>1005.3624749999999</c:v>
                </c:pt>
                <c:pt idx="1002">
                  <c:v>1006.3723370000002</c:v>
                </c:pt>
                <c:pt idx="1003">
                  <c:v>1007.3723840000002</c:v>
                </c:pt>
                <c:pt idx="1004">
                  <c:v>1008.3728900000001</c:v>
                </c:pt>
                <c:pt idx="1005">
                  <c:v>1009.3723610000002</c:v>
                </c:pt>
                <c:pt idx="1006">
                  <c:v>1010.36436</c:v>
                </c:pt>
                <c:pt idx="1007">
                  <c:v>1011.364943</c:v>
                </c:pt>
                <c:pt idx="1008">
                  <c:v>1012.361645</c:v>
                </c:pt>
                <c:pt idx="1009">
                  <c:v>1013.3614440000001</c:v>
                </c:pt>
                <c:pt idx="1010">
                  <c:v>1014.361711</c:v>
                </c:pt>
                <c:pt idx="1011">
                  <c:v>1015.3699000000001</c:v>
                </c:pt>
                <c:pt idx="1012">
                  <c:v>1016.3694100000002</c:v>
                </c:pt>
                <c:pt idx="1013">
                  <c:v>1017.3647770000002</c:v>
                </c:pt>
                <c:pt idx="1014">
                  <c:v>1018.3802009999999</c:v>
                </c:pt>
                <c:pt idx="1015">
                  <c:v>1019.379762</c:v>
                </c:pt>
                <c:pt idx="1016">
                  <c:v>1020.3953839999999</c:v>
                </c:pt>
                <c:pt idx="1017">
                  <c:v>1021.4164879999998</c:v>
                </c:pt>
                <c:pt idx="1018">
                  <c:v>1022.4324310000002</c:v>
                </c:pt>
                <c:pt idx="1019">
                  <c:v>1023.432116</c:v>
                </c:pt>
                <c:pt idx="1020">
                  <c:v>1024.4474460000001</c:v>
                </c:pt>
                <c:pt idx="1021">
                  <c:v>1025.4567590000001</c:v>
                </c:pt>
                <c:pt idx="1022">
                  <c:v>1026.4564679999999</c:v>
                </c:pt>
                <c:pt idx="1023">
                  <c:v>1027.4628980000002</c:v>
                </c:pt>
                <c:pt idx="1024">
                  <c:v>1028.4632970000002</c:v>
                </c:pt>
                <c:pt idx="1025">
                  <c:v>1029.4786960000001</c:v>
                </c:pt>
                <c:pt idx="1026">
                  <c:v>1030.4870649999998</c:v>
                </c:pt>
                <c:pt idx="1027">
                  <c:v>1031.4870409999999</c:v>
                </c:pt>
                <c:pt idx="1028">
                  <c:v>1032.4879390000001</c:v>
                </c:pt>
                <c:pt idx="1029">
                  <c:v>1033.4975359999999</c:v>
                </c:pt>
                <c:pt idx="1030">
                  <c:v>1034.4981470000002</c:v>
                </c:pt>
                <c:pt idx="1031">
                  <c:v>1035.4974870000001</c:v>
                </c:pt>
                <c:pt idx="1032">
                  <c:v>1036.497327</c:v>
                </c:pt>
                <c:pt idx="1033">
                  <c:v>1037.4976230000002</c:v>
                </c:pt>
                <c:pt idx="1034">
                  <c:v>1038.497327</c:v>
                </c:pt>
                <c:pt idx="1035">
                  <c:v>1039.4971310000001</c:v>
                </c:pt>
                <c:pt idx="1036">
                  <c:v>1040.4941829999998</c:v>
                </c:pt>
                <c:pt idx="1037">
                  <c:v>1041.5098360000002</c:v>
                </c:pt>
                <c:pt idx="1038">
                  <c:v>1042.5255520000001</c:v>
                </c:pt>
                <c:pt idx="1039">
                  <c:v>1043.5253520000001</c:v>
                </c:pt>
                <c:pt idx="1040">
                  <c:v>1044.5395560000002</c:v>
                </c:pt>
                <c:pt idx="1041">
                  <c:v>1045.546284</c:v>
                </c:pt>
                <c:pt idx="1042">
                  <c:v>1046.5439310000002</c:v>
                </c:pt>
                <c:pt idx="1043">
                  <c:v>1047.5319009999998</c:v>
                </c:pt>
                <c:pt idx="1044">
                  <c:v>1048.5433240000002</c:v>
                </c:pt>
                <c:pt idx="1045">
                  <c:v>1049.5429669999999</c:v>
                </c:pt>
                <c:pt idx="1046">
                  <c:v>1050.543635</c:v>
                </c:pt>
                <c:pt idx="1047">
                  <c:v>1051.5346420000001</c:v>
                </c:pt>
                <c:pt idx="1048">
                  <c:v>1052.5394879999999</c:v>
                </c:pt>
                <c:pt idx="1049">
                  <c:v>1053.5391159999999</c:v>
                </c:pt>
                <c:pt idx="1050">
                  <c:v>1054.5528770000001</c:v>
                </c:pt>
                <c:pt idx="1051">
                  <c:v>1055.5537159999999</c:v>
                </c:pt>
                <c:pt idx="1052">
                  <c:v>1056.5694309999999</c:v>
                </c:pt>
                <c:pt idx="1053">
                  <c:v>1057.5854130000002</c:v>
                </c:pt>
                <c:pt idx="1054">
                  <c:v>1058.5849600000001</c:v>
                </c:pt>
                <c:pt idx="1055">
                  <c:v>1059.584726</c:v>
                </c:pt>
                <c:pt idx="1056">
                  <c:v>1060.5802840000001</c:v>
                </c:pt>
                <c:pt idx="1057">
                  <c:v>1061.5958260000002</c:v>
                </c:pt>
                <c:pt idx="1058">
                  <c:v>1062.5960850000001</c:v>
                </c:pt>
                <c:pt idx="1059">
                  <c:v>1063.6128640000002</c:v>
                </c:pt>
                <c:pt idx="1060">
                  <c:v>1064.6375680000001</c:v>
                </c:pt>
                <c:pt idx="1061">
                  <c:v>1065.6285830000002</c:v>
                </c:pt>
                <c:pt idx="1062">
                  <c:v>1066.644166</c:v>
                </c:pt>
                <c:pt idx="1063">
                  <c:v>1067.6434359999998</c:v>
                </c:pt>
                <c:pt idx="1064">
                  <c:v>1068.649985</c:v>
                </c:pt>
                <c:pt idx="1065">
                  <c:v>1069.665915</c:v>
                </c:pt>
                <c:pt idx="1066">
                  <c:v>1070.6597160000001</c:v>
                </c:pt>
                <c:pt idx="1067">
                  <c:v>1071.6750609999999</c:v>
                </c:pt>
                <c:pt idx="1068">
                  <c:v>1072.6910250000001</c:v>
                </c:pt>
                <c:pt idx="1069">
                  <c:v>1073.7059680000002</c:v>
                </c:pt>
                <c:pt idx="1070">
                  <c:v>1074.7211390000002</c:v>
                </c:pt>
                <c:pt idx="1071">
                  <c:v>1075.7366320000001</c:v>
                </c:pt>
                <c:pt idx="1072">
                  <c:v>1076.7363780000001</c:v>
                </c:pt>
                <c:pt idx="1073">
                  <c:v>1077.7549370000002</c:v>
                </c:pt>
                <c:pt idx="1074">
                  <c:v>1078.7547909999998</c:v>
                </c:pt>
                <c:pt idx="1075">
                  <c:v>1079.7704789999998</c:v>
                </c:pt>
                <c:pt idx="1076">
                  <c:v>1080.7868899999999</c:v>
                </c:pt>
                <c:pt idx="1077">
                  <c:v>1081.7868360000002</c:v>
                </c:pt>
                <c:pt idx="1078">
                  <c:v>1082.8022740000001</c:v>
                </c:pt>
                <c:pt idx="1079">
                  <c:v>1083.8025870000001</c:v>
                </c:pt>
                <c:pt idx="1080">
                  <c:v>1084.8249740000001</c:v>
                </c:pt>
                <c:pt idx="1081">
                  <c:v>1085.8256470000001</c:v>
                </c:pt>
                <c:pt idx="1082">
                  <c:v>1086.8419629999999</c:v>
                </c:pt>
                <c:pt idx="1083">
                  <c:v>1087.8416310000002</c:v>
                </c:pt>
                <c:pt idx="1084">
                  <c:v>1088.8327429999999</c:v>
                </c:pt>
                <c:pt idx="1085">
                  <c:v>1089.8389649999999</c:v>
                </c:pt>
                <c:pt idx="1086">
                  <c:v>1090.8369069999999</c:v>
                </c:pt>
                <c:pt idx="1087">
                  <c:v>1091.8365199999998</c:v>
                </c:pt>
                <c:pt idx="1088">
                  <c:v>1092.836781</c:v>
                </c:pt>
                <c:pt idx="1089">
                  <c:v>1093.85518</c:v>
                </c:pt>
                <c:pt idx="1090">
                  <c:v>1094.8549760000001</c:v>
                </c:pt>
                <c:pt idx="1091">
                  <c:v>1095.8552340000001</c:v>
                </c:pt>
                <c:pt idx="1092">
                  <c:v>1096.8709229999999</c:v>
                </c:pt>
                <c:pt idx="1093">
                  <c:v>1097.8613409999998</c:v>
                </c:pt>
                <c:pt idx="1094">
                  <c:v>1098.8610920000001</c:v>
                </c:pt>
                <c:pt idx="1095">
                  <c:v>1099.8611249999999</c:v>
                </c:pt>
                <c:pt idx="1096">
                  <c:v>1100.8606340000001</c:v>
                </c:pt>
                <c:pt idx="1097">
                  <c:v>1101.8608669999999</c:v>
                </c:pt>
                <c:pt idx="1098">
                  <c:v>1102.86078</c:v>
                </c:pt>
                <c:pt idx="1099">
                  <c:v>1103.8672609999999</c:v>
                </c:pt>
                <c:pt idx="1100">
                  <c:v>1104.8668499999999</c:v>
                </c:pt>
                <c:pt idx="1101">
                  <c:v>1105.8668200000002</c:v>
                </c:pt>
                <c:pt idx="1102">
                  <c:v>1106.866587</c:v>
                </c:pt>
                <c:pt idx="1103">
                  <c:v>1107.8666039999998</c:v>
                </c:pt>
                <c:pt idx="1104">
                  <c:v>1108.8661459999998</c:v>
                </c:pt>
                <c:pt idx="1105">
                  <c:v>1109.8659849999999</c:v>
                </c:pt>
                <c:pt idx="1106">
                  <c:v>1110.8785160000002</c:v>
                </c:pt>
                <c:pt idx="1107">
                  <c:v>1111.8825820000002</c:v>
                </c:pt>
                <c:pt idx="1108">
                  <c:v>1112.8923290000002</c:v>
                </c:pt>
                <c:pt idx="1109">
                  <c:v>1113.8919089999999</c:v>
                </c:pt>
                <c:pt idx="1110">
                  <c:v>1114.9074220000002</c:v>
                </c:pt>
                <c:pt idx="1111">
                  <c:v>1115.908152</c:v>
                </c:pt>
                <c:pt idx="1112">
                  <c:v>1116.9078680000002</c:v>
                </c:pt>
                <c:pt idx="1113">
                  <c:v>1117.9081529999999</c:v>
                </c:pt>
                <c:pt idx="1114">
                  <c:v>1118.9084069999999</c:v>
                </c:pt>
                <c:pt idx="1115">
                  <c:v>1119.9148129999999</c:v>
                </c:pt>
                <c:pt idx="1116">
                  <c:v>1120.9150869999999</c:v>
                </c:pt>
                <c:pt idx="1117">
                  <c:v>1121.9155000000001</c:v>
                </c:pt>
                <c:pt idx="1118">
                  <c:v>1122.9307520000002</c:v>
                </c:pt>
                <c:pt idx="1119">
                  <c:v>1123.939828</c:v>
                </c:pt>
                <c:pt idx="1120">
                  <c:v>1124.9484889999999</c:v>
                </c:pt>
                <c:pt idx="1121">
                  <c:v>1125.9481139999998</c:v>
                </c:pt>
                <c:pt idx="1122">
                  <c:v>1126.9633549999999</c:v>
                </c:pt>
                <c:pt idx="1123">
                  <c:v>1127.9640789999999</c:v>
                </c:pt>
                <c:pt idx="1124">
                  <c:v>1128.9546190000001</c:v>
                </c:pt>
                <c:pt idx="1125">
                  <c:v>1129.966625</c:v>
                </c:pt>
                <c:pt idx="1126">
                  <c:v>1130.9664330000001</c:v>
                </c:pt>
                <c:pt idx="1127">
                  <c:v>1131.9665949999999</c:v>
                </c:pt>
                <c:pt idx="1128">
                  <c:v>1132.9717970000002</c:v>
                </c:pt>
                <c:pt idx="1129">
                  <c:v>1133.9716950000002</c:v>
                </c:pt>
                <c:pt idx="1130">
                  <c:v>1134.9781520000001</c:v>
                </c:pt>
                <c:pt idx="1131">
                  <c:v>1135.981812</c:v>
                </c:pt>
                <c:pt idx="1132">
                  <c:v>1136.9977180000001</c:v>
                </c:pt>
                <c:pt idx="1133">
                  <c:v>1137.9974179999999</c:v>
                </c:pt>
                <c:pt idx="1134">
                  <c:v>1138.9976350000002</c:v>
                </c:pt>
                <c:pt idx="1135">
                  <c:v>1139.9903279999999</c:v>
                </c:pt>
                <c:pt idx="1136">
                  <c:v>1140.9903359999998</c:v>
                </c:pt>
                <c:pt idx="1137">
                  <c:v>1141.9969270000001</c:v>
                </c:pt>
                <c:pt idx="1138">
                  <c:v>1142.9966399999998</c:v>
                </c:pt>
                <c:pt idx="1139">
                  <c:v>1143.9962650000002</c:v>
                </c:pt>
                <c:pt idx="1140">
                  <c:v>1145.0117650000002</c:v>
                </c:pt>
                <c:pt idx="1141">
                  <c:v>1146.0035929999999</c:v>
                </c:pt>
                <c:pt idx="1142">
                  <c:v>1147.0189930000001</c:v>
                </c:pt>
                <c:pt idx="1143">
                  <c:v>1148.0354259999999</c:v>
                </c:pt>
                <c:pt idx="1144">
                  <c:v>1149.035711</c:v>
                </c:pt>
                <c:pt idx="1145">
                  <c:v>1150.0353829999999</c:v>
                </c:pt>
                <c:pt idx="1146">
                  <c:v>1151.0357199999999</c:v>
                </c:pt>
                <c:pt idx="1147">
                  <c:v>1152.0395760000001</c:v>
                </c:pt>
                <c:pt idx="1148">
                  <c:v>1153.0321440000002</c:v>
                </c:pt>
                <c:pt idx="1149">
                  <c:v>1154.033109</c:v>
                </c:pt>
                <c:pt idx="1150">
                  <c:v>1155.0343029999999</c:v>
                </c:pt>
                <c:pt idx="1151">
                  <c:v>1156.0496010000002</c:v>
                </c:pt>
                <c:pt idx="1152">
                  <c:v>1157.053445</c:v>
                </c:pt>
                <c:pt idx="1153">
                  <c:v>1158.05609</c:v>
                </c:pt>
                <c:pt idx="1154">
                  <c:v>1159.0560220000002</c:v>
                </c:pt>
                <c:pt idx="1155">
                  <c:v>1160.0568979999998</c:v>
                </c:pt>
                <c:pt idx="1156">
                  <c:v>1161.0648099999999</c:v>
                </c:pt>
                <c:pt idx="1157">
                  <c:v>1162.064492</c:v>
                </c:pt>
                <c:pt idx="1158">
                  <c:v>1163.0646959999999</c:v>
                </c:pt>
                <c:pt idx="1159">
                  <c:v>1164.0707889999999</c:v>
                </c:pt>
                <c:pt idx="1160">
                  <c:v>1165.0845829999998</c:v>
                </c:pt>
                <c:pt idx="1161">
                  <c:v>1166.0844649999999</c:v>
                </c:pt>
                <c:pt idx="1162">
                  <c:v>1167.0851339999999</c:v>
                </c:pt>
                <c:pt idx="1163">
                  <c:v>1168.085419</c:v>
                </c:pt>
                <c:pt idx="1164">
                  <c:v>1169.0922220000002</c:v>
                </c:pt>
                <c:pt idx="1165">
                  <c:v>1170.1077650000002</c:v>
                </c:pt>
                <c:pt idx="1166">
                  <c:v>1171.1074619999999</c:v>
                </c:pt>
                <c:pt idx="1167">
                  <c:v>1172.1176919999998</c:v>
                </c:pt>
                <c:pt idx="1168">
                  <c:v>1173.118829</c:v>
                </c:pt>
                <c:pt idx="1169">
                  <c:v>1174.1318240000001</c:v>
                </c:pt>
                <c:pt idx="1170">
                  <c:v>1175.1548229999999</c:v>
                </c:pt>
                <c:pt idx="1171">
                  <c:v>1176.154434</c:v>
                </c:pt>
                <c:pt idx="1172">
                  <c:v>1177.155675</c:v>
                </c:pt>
                <c:pt idx="1173">
                  <c:v>1178.1663469999999</c:v>
                </c:pt>
                <c:pt idx="1174">
                  <c:v>1179.1602800000001</c:v>
                </c:pt>
                <c:pt idx="1175">
                  <c:v>1180.1603150000001</c:v>
                </c:pt>
                <c:pt idx="1176">
                  <c:v>1181.1601300000002</c:v>
                </c:pt>
                <c:pt idx="1177">
                  <c:v>1182.160946</c:v>
                </c:pt>
                <c:pt idx="1178">
                  <c:v>1183.1604510000002</c:v>
                </c:pt>
                <c:pt idx="1179">
                  <c:v>1184.1609199999998</c:v>
                </c:pt>
                <c:pt idx="1180">
                  <c:v>1185.1609680000001</c:v>
                </c:pt>
                <c:pt idx="1181">
                  <c:v>1186.161231</c:v>
                </c:pt>
                <c:pt idx="1182">
                  <c:v>1187.1619569999998</c:v>
                </c:pt>
                <c:pt idx="1183">
                  <c:v>1188.1619439999999</c:v>
                </c:pt>
                <c:pt idx="1184">
                  <c:v>1189.1723959999999</c:v>
                </c:pt>
                <c:pt idx="1185">
                  <c:v>1190.1795189999998</c:v>
                </c:pt>
                <c:pt idx="1186">
                  <c:v>1191.1949399999999</c:v>
                </c:pt>
                <c:pt idx="1187">
                  <c:v>1192.2013080000002</c:v>
                </c:pt>
                <c:pt idx="1188">
                  <c:v>1193.1958709999999</c:v>
                </c:pt>
                <c:pt idx="1189">
                  <c:v>1194.2119480000001</c:v>
                </c:pt>
                <c:pt idx="1190">
                  <c:v>1195.2341799999999</c:v>
                </c:pt>
                <c:pt idx="1191">
                  <c:v>1196.21985</c:v>
                </c:pt>
                <c:pt idx="1192">
                  <c:v>1197.235232</c:v>
                </c:pt>
                <c:pt idx="1193">
                  <c:v>1198.235263</c:v>
                </c:pt>
                <c:pt idx="1194">
                  <c:v>1199.2370150000002</c:v>
                </c:pt>
                <c:pt idx="1195">
                  <c:v>1200.2376640000002</c:v>
                </c:pt>
                <c:pt idx="1196">
                  <c:v>1201.2371710000002</c:v>
                </c:pt>
                <c:pt idx="1197">
                  <c:v>1202.2371119999998</c:v>
                </c:pt>
                <c:pt idx="1198">
                  <c:v>1203.2439880000002</c:v>
                </c:pt>
                <c:pt idx="1199">
                  <c:v>1204.2366230000002</c:v>
                </c:pt>
                <c:pt idx="1200">
                  <c:v>1205.2366189999998</c:v>
                </c:pt>
                <c:pt idx="1201">
                  <c:v>1206.2372599999999</c:v>
                </c:pt>
                <c:pt idx="1202">
                  <c:v>1207.2365589999999</c:v>
                </c:pt>
                <c:pt idx="1203">
                  <c:v>1208.238758</c:v>
                </c:pt>
                <c:pt idx="1204">
                  <c:v>1209.2460270000001</c:v>
                </c:pt>
                <c:pt idx="1205">
                  <c:v>1210.258934</c:v>
                </c:pt>
                <c:pt idx="1206">
                  <c:v>1211.2694740000002</c:v>
                </c:pt>
                <c:pt idx="1207">
                  <c:v>1212.2852980000002</c:v>
                </c:pt>
                <c:pt idx="1208">
                  <c:v>1213.2849529999999</c:v>
                </c:pt>
                <c:pt idx="1209">
                  <c:v>1214.2869220000002</c:v>
                </c:pt>
                <c:pt idx="1210">
                  <c:v>1215.2868469999999</c:v>
                </c:pt>
                <c:pt idx="1211">
                  <c:v>1216.2931429999999</c:v>
                </c:pt>
                <c:pt idx="1212">
                  <c:v>1217.2997890000001</c:v>
                </c:pt>
                <c:pt idx="1213">
                  <c:v>1218.3003789999998</c:v>
                </c:pt>
                <c:pt idx="1214">
                  <c:v>1219.3078839999998</c:v>
                </c:pt>
                <c:pt idx="1215">
                  <c:v>1220.2990239999999</c:v>
                </c:pt>
                <c:pt idx="1216">
                  <c:v>1221.2995369999999</c:v>
                </c:pt>
                <c:pt idx="1217">
                  <c:v>1222.3009310000002</c:v>
                </c:pt>
                <c:pt idx="1218">
                  <c:v>1223.316699</c:v>
                </c:pt>
                <c:pt idx="1219">
                  <c:v>1224.3329119999999</c:v>
                </c:pt>
                <c:pt idx="1220">
                  <c:v>1225.3341700000001</c:v>
                </c:pt>
                <c:pt idx="1221">
                  <c:v>1226.3341570000002</c:v>
                </c:pt>
                <c:pt idx="1222">
                  <c:v>1227.341054</c:v>
                </c:pt>
                <c:pt idx="1223">
                  <c:v>1228.3359500000001</c:v>
                </c:pt>
                <c:pt idx="1224">
                  <c:v>1229.3360659999998</c:v>
                </c:pt>
                <c:pt idx="1225">
                  <c:v>1230.3300119999999</c:v>
                </c:pt>
                <c:pt idx="1226">
                  <c:v>1231.3304419999999</c:v>
                </c:pt>
                <c:pt idx="1227">
                  <c:v>1232.3304499999999</c:v>
                </c:pt>
                <c:pt idx="1228">
                  <c:v>1233.330363</c:v>
                </c:pt>
                <c:pt idx="1229">
                  <c:v>1234.3303559999999</c:v>
                </c:pt>
                <c:pt idx="1230">
                  <c:v>1235.3465740000001</c:v>
                </c:pt>
                <c:pt idx="1231">
                  <c:v>1236.3533699999998</c:v>
                </c:pt>
                <c:pt idx="1232">
                  <c:v>1237.3691760000002</c:v>
                </c:pt>
                <c:pt idx="1233">
                  <c:v>1238.3749069999999</c:v>
                </c:pt>
                <c:pt idx="1234">
                  <c:v>1239.3744369999999</c:v>
                </c:pt>
                <c:pt idx="1235">
                  <c:v>1240.3809350000001</c:v>
                </c:pt>
                <c:pt idx="1236">
                  <c:v>1241.3965939999998</c:v>
                </c:pt>
                <c:pt idx="1237">
                  <c:v>1242.4216820000001</c:v>
                </c:pt>
                <c:pt idx="1238">
                  <c:v>1243.4222220000001</c:v>
                </c:pt>
                <c:pt idx="1239">
                  <c:v>1244.4217440000002</c:v>
                </c:pt>
                <c:pt idx="1240">
                  <c:v>1245.4161060000001</c:v>
                </c:pt>
                <c:pt idx="1241">
                  <c:v>1246.4184300000002</c:v>
                </c:pt>
                <c:pt idx="1242">
                  <c:v>1247.4180150000002</c:v>
                </c:pt>
                <c:pt idx="1243">
                  <c:v>1248.4090059999999</c:v>
                </c:pt>
                <c:pt idx="1244">
                  <c:v>1249.4087920000002</c:v>
                </c:pt>
                <c:pt idx="1245">
                  <c:v>1250.421734</c:v>
                </c:pt>
                <c:pt idx="1246">
                  <c:v>1251.4213</c:v>
                </c:pt>
                <c:pt idx="1247">
                  <c:v>1252.4154840000001</c:v>
                </c:pt>
                <c:pt idx="1248">
                  <c:v>1253.4221649999999</c:v>
                </c:pt>
                <c:pt idx="1249">
                  <c:v>1254.4068560000001</c:v>
                </c:pt>
                <c:pt idx="1250">
                  <c:v>1255.4139209999998</c:v>
                </c:pt>
                <c:pt idx="1251">
                  <c:v>1256.4078020000002</c:v>
                </c:pt>
                <c:pt idx="1252">
                  <c:v>1257.414346</c:v>
                </c:pt>
                <c:pt idx="1253">
                  <c:v>1258.4149990000001</c:v>
                </c:pt>
                <c:pt idx="1254">
                  <c:v>1259.4146220000002</c:v>
                </c:pt>
                <c:pt idx="1255">
                  <c:v>1260.4146559999999</c:v>
                </c:pt>
                <c:pt idx="1256">
                  <c:v>1261.4148679999998</c:v>
                </c:pt>
                <c:pt idx="1257">
                  <c:v>1262.4151019999999</c:v>
                </c:pt>
                <c:pt idx="1258">
                  <c:v>1263.4215370000002</c:v>
                </c:pt>
                <c:pt idx="1259">
                  <c:v>1264.4213129999998</c:v>
                </c:pt>
                <c:pt idx="1260">
                  <c:v>1265.4209270000001</c:v>
                </c:pt>
                <c:pt idx="1261">
                  <c:v>1266.4181760000001</c:v>
                </c:pt>
                <c:pt idx="1262">
                  <c:v>1267.4180219999998</c:v>
                </c:pt>
                <c:pt idx="1263">
                  <c:v>1268.4183899999998</c:v>
                </c:pt>
                <c:pt idx="1264">
                  <c:v>1269.4178190000002</c:v>
                </c:pt>
                <c:pt idx="1265">
                  <c:v>1270.4175869999999</c:v>
                </c:pt>
                <c:pt idx="1266">
                  <c:v>1271.417344</c:v>
                </c:pt>
                <c:pt idx="1267">
                  <c:v>1272.4087680000002</c:v>
                </c:pt>
                <c:pt idx="1268">
                  <c:v>1273.4086820000002</c:v>
                </c:pt>
                <c:pt idx="1269">
                  <c:v>1274.4178620000002</c:v>
                </c:pt>
                <c:pt idx="1270">
                  <c:v>1275.4092599999999</c:v>
                </c:pt>
                <c:pt idx="1271">
                  <c:v>1276.4091090000002</c:v>
                </c:pt>
                <c:pt idx="1272">
                  <c:v>1277.4193759999998</c:v>
                </c:pt>
                <c:pt idx="1273">
                  <c:v>1278.4186810000001</c:v>
                </c:pt>
                <c:pt idx="1274">
                  <c:v>1279.4191089999999</c:v>
                </c:pt>
                <c:pt idx="1275">
                  <c:v>1280.4186300000001</c:v>
                </c:pt>
                <c:pt idx="1276">
                  <c:v>1281.4095259999999</c:v>
                </c:pt>
                <c:pt idx="1277">
                  <c:v>1282.409353</c:v>
                </c:pt>
                <c:pt idx="1278">
                  <c:v>1283.4099380000002</c:v>
                </c:pt>
                <c:pt idx="1279">
                  <c:v>1284.410288</c:v>
                </c:pt>
                <c:pt idx="1280">
                  <c:v>1285.4344959999999</c:v>
                </c:pt>
                <c:pt idx="1281">
                  <c:v>1286.4424840000001</c:v>
                </c:pt>
                <c:pt idx="1282">
                  <c:v>1287.4461670000001</c:v>
                </c:pt>
                <c:pt idx="1283">
                  <c:v>1288.4755140000002</c:v>
                </c:pt>
                <c:pt idx="1284">
                  <c:v>1289.4866710000001</c:v>
                </c:pt>
                <c:pt idx="1285">
                  <c:v>1290.4883530000002</c:v>
                </c:pt>
                <c:pt idx="1286">
                  <c:v>1291.5155020000002</c:v>
                </c:pt>
                <c:pt idx="1287">
                  <c:v>1292.5287109999999</c:v>
                </c:pt>
                <c:pt idx="1288">
                  <c:v>1293.5484839999999</c:v>
                </c:pt>
                <c:pt idx="1289">
                  <c:v>1294.5645239999999</c:v>
                </c:pt>
                <c:pt idx="1290">
                  <c:v>1295.5670289999998</c:v>
                </c:pt>
                <c:pt idx="1291">
                  <c:v>1296.5867880000001</c:v>
                </c:pt>
                <c:pt idx="1292">
                  <c:v>1297.5898940000002</c:v>
                </c:pt>
                <c:pt idx="1293">
                  <c:v>1298.4849909999998</c:v>
                </c:pt>
                <c:pt idx="1294">
                  <c:v>1299.4850510000001</c:v>
                </c:pt>
                <c:pt idx="1295">
                  <c:v>1300.491685</c:v>
                </c:pt>
                <c:pt idx="1296">
                  <c:v>1301.4854639999999</c:v>
                </c:pt>
                <c:pt idx="1297">
                  <c:v>1302.4923899999999</c:v>
                </c:pt>
                <c:pt idx="1298">
                  <c:v>1303.492342</c:v>
                </c:pt>
                <c:pt idx="1299">
                  <c:v>1304.4863650000002</c:v>
                </c:pt>
                <c:pt idx="1300">
                  <c:v>1305.4867829999998</c:v>
                </c:pt>
                <c:pt idx="1301">
                  <c:v>1306.496979</c:v>
                </c:pt>
                <c:pt idx="1302">
                  <c:v>1307.4967849999998</c:v>
                </c:pt>
                <c:pt idx="1303">
                  <c:v>1308.5124070000002</c:v>
                </c:pt>
                <c:pt idx="1304">
                  <c:v>1309.5123699999999</c:v>
                </c:pt>
                <c:pt idx="1305">
                  <c:v>1310.5287229999999</c:v>
                </c:pt>
                <c:pt idx="1306">
                  <c:v>1311.5200180000002</c:v>
                </c:pt>
                <c:pt idx="1307">
                  <c:v>1312.5380690000002</c:v>
                </c:pt>
                <c:pt idx="1308">
                  <c:v>1313.5450380000002</c:v>
                </c:pt>
                <c:pt idx="1309">
                  <c:v>1314.5460130000001</c:v>
                </c:pt>
                <c:pt idx="1310">
                  <c:v>1315.53667</c:v>
                </c:pt>
                <c:pt idx="1311">
                  <c:v>1316.5362960000002</c:v>
                </c:pt>
                <c:pt idx="1312">
                  <c:v>1317.5429899999999</c:v>
                </c:pt>
                <c:pt idx="1313">
                  <c:v>1318.545196</c:v>
                </c:pt>
                <c:pt idx="1314">
                  <c:v>1319.5330279999998</c:v>
                </c:pt>
                <c:pt idx="1315">
                  <c:v>1320.5391599999998</c:v>
                </c:pt>
                <c:pt idx="1316">
                  <c:v>1321.5317789999999</c:v>
                </c:pt>
                <c:pt idx="1317">
                  <c:v>1322.5414569999998</c:v>
                </c:pt>
                <c:pt idx="1318">
                  <c:v>1323.5410390000002</c:v>
                </c:pt>
                <c:pt idx="1319">
                  <c:v>1324.5452930000001</c:v>
                </c:pt>
                <c:pt idx="1320">
                  <c:v>1325.5390130000001</c:v>
                </c:pt>
                <c:pt idx="1321">
                  <c:v>1326.5389650000002</c:v>
                </c:pt>
                <c:pt idx="1322">
                  <c:v>1327.5452100000002</c:v>
                </c:pt>
                <c:pt idx="1323">
                  <c:v>1328.5450049999999</c:v>
                </c:pt>
                <c:pt idx="1324">
                  <c:v>1329.5449490000001</c:v>
                </c:pt>
                <c:pt idx="1325">
                  <c:v>1330.5449920000001</c:v>
                </c:pt>
                <c:pt idx="1326">
                  <c:v>1331.5550870000002</c:v>
                </c:pt>
                <c:pt idx="1327">
                  <c:v>1332.570737</c:v>
                </c:pt>
                <c:pt idx="1328">
                  <c:v>1333.574251</c:v>
                </c:pt>
                <c:pt idx="1329">
                  <c:v>1334.580688</c:v>
                </c:pt>
                <c:pt idx="1330">
                  <c:v>1335.5878000000002</c:v>
                </c:pt>
                <c:pt idx="1331">
                  <c:v>1336.5836640000002</c:v>
                </c:pt>
                <c:pt idx="1332">
                  <c:v>1337.5838669999998</c:v>
                </c:pt>
                <c:pt idx="1333">
                  <c:v>1338.5890770000001</c:v>
                </c:pt>
                <c:pt idx="1334">
                  <c:v>1339.579886</c:v>
                </c:pt>
                <c:pt idx="1335">
                  <c:v>1340.5924439999999</c:v>
                </c:pt>
                <c:pt idx="1336">
                  <c:v>1341.5922580000001</c:v>
                </c:pt>
                <c:pt idx="1337">
                  <c:v>1342.6076459999999</c:v>
                </c:pt>
                <c:pt idx="1338">
                  <c:v>1343.6021730000002</c:v>
                </c:pt>
                <c:pt idx="1339">
                  <c:v>1344.6084059999998</c:v>
                </c:pt>
                <c:pt idx="1340">
                  <c:v>1345.615284</c:v>
                </c:pt>
                <c:pt idx="1341">
                  <c:v>1346.6149230000001</c:v>
                </c:pt>
                <c:pt idx="1342">
                  <c:v>1347.6145150000002</c:v>
                </c:pt>
                <c:pt idx="1343">
                  <c:v>1348.6145310000002</c:v>
                </c:pt>
                <c:pt idx="1344">
                  <c:v>1349.61913</c:v>
                </c:pt>
                <c:pt idx="1345">
                  <c:v>1350.6197029999998</c:v>
                </c:pt>
                <c:pt idx="1346">
                  <c:v>1351.6194500000001</c:v>
                </c:pt>
                <c:pt idx="1347">
                  <c:v>1352.6191269999999</c:v>
                </c:pt>
                <c:pt idx="1348">
                  <c:v>1353.621506</c:v>
                </c:pt>
                <c:pt idx="1349">
                  <c:v>1354.6259460000001</c:v>
                </c:pt>
                <c:pt idx="1350">
                  <c:v>1355.653331</c:v>
                </c:pt>
                <c:pt idx="1351">
                  <c:v>1356.6528240000002</c:v>
                </c:pt>
                <c:pt idx="1352">
                  <c:v>1357.6681490000001</c:v>
                </c:pt>
                <c:pt idx="1353">
                  <c:v>1358.6594650000002</c:v>
                </c:pt>
                <c:pt idx="1354">
                  <c:v>1359.6589159999999</c:v>
                </c:pt>
                <c:pt idx="1355">
                  <c:v>1360.6596319999999</c:v>
                </c:pt>
                <c:pt idx="1356">
                  <c:v>1361.674657</c:v>
                </c:pt>
                <c:pt idx="1357">
                  <c:v>1362.701755</c:v>
                </c:pt>
                <c:pt idx="1358">
                  <c:v>1363.6902989999999</c:v>
                </c:pt>
                <c:pt idx="1359">
                  <c:v>1364.6966269999998</c:v>
                </c:pt>
                <c:pt idx="1360">
                  <c:v>1365.7120289999998</c:v>
                </c:pt>
                <c:pt idx="1361">
                  <c:v>1366.7057439999999</c:v>
                </c:pt>
                <c:pt idx="1362">
                  <c:v>1367.712798</c:v>
                </c:pt>
                <c:pt idx="1363">
                  <c:v>1368.705958</c:v>
                </c:pt>
                <c:pt idx="1364">
                  <c:v>1369.7125980000001</c:v>
                </c:pt>
                <c:pt idx="1365">
                  <c:v>1370.712184</c:v>
                </c:pt>
                <c:pt idx="1366">
                  <c:v>1371.710681</c:v>
                </c:pt>
                <c:pt idx="1367">
                  <c:v>1372.7262489999998</c:v>
                </c:pt>
                <c:pt idx="1368">
                  <c:v>1373.7330539999998</c:v>
                </c:pt>
                <c:pt idx="1369">
                  <c:v>1374.7329679999998</c:v>
                </c:pt>
                <c:pt idx="1370">
                  <c:v>1375.7327110000001</c:v>
                </c:pt>
                <c:pt idx="1371">
                  <c:v>1376.7331079999999</c:v>
                </c:pt>
                <c:pt idx="1372">
                  <c:v>1377.7486260000001</c:v>
                </c:pt>
                <c:pt idx="1373">
                  <c:v>1378.7485959999999</c:v>
                </c:pt>
                <c:pt idx="1374">
                  <c:v>1379.7428420000001</c:v>
                </c:pt>
                <c:pt idx="1375">
                  <c:v>1380.7425630000002</c:v>
                </c:pt>
                <c:pt idx="1376">
                  <c:v>1381.74233</c:v>
                </c:pt>
                <c:pt idx="1377">
                  <c:v>1382.7485230000002</c:v>
                </c:pt>
                <c:pt idx="1378">
                  <c:v>1383.7366959999999</c:v>
                </c:pt>
                <c:pt idx="1379">
                  <c:v>1384.7376829999998</c:v>
                </c:pt>
                <c:pt idx="1380">
                  <c:v>1385.741716</c:v>
                </c:pt>
                <c:pt idx="1381">
                  <c:v>1386.741434</c:v>
                </c:pt>
                <c:pt idx="1382">
                  <c:v>1387.741168</c:v>
                </c:pt>
                <c:pt idx="1383">
                  <c:v>1388.7419580000001</c:v>
                </c:pt>
                <c:pt idx="1384">
                  <c:v>1389.7486239999998</c:v>
                </c:pt>
                <c:pt idx="1385">
                  <c:v>1390.7484009999998</c:v>
                </c:pt>
                <c:pt idx="1386">
                  <c:v>1391.7391600000001</c:v>
                </c:pt>
                <c:pt idx="1387">
                  <c:v>1392.7388970000002</c:v>
                </c:pt>
                <c:pt idx="1388">
                  <c:v>1393.7400160000002</c:v>
                </c:pt>
                <c:pt idx="1389">
                  <c:v>1394.7459920000001</c:v>
                </c:pt>
                <c:pt idx="1390">
                  <c:v>1395.7458219999999</c:v>
                </c:pt>
                <c:pt idx="1391">
                  <c:v>1396.736844</c:v>
                </c:pt>
                <c:pt idx="1392">
                  <c:v>1397.7364860000002</c:v>
                </c:pt>
                <c:pt idx="1393">
                  <c:v>1398.736226</c:v>
                </c:pt>
                <c:pt idx="1394">
                  <c:v>1399.736562</c:v>
                </c:pt>
                <c:pt idx="1395">
                  <c:v>1400.7615609999998</c:v>
                </c:pt>
                <c:pt idx="1396">
                  <c:v>1401.7524010000002</c:v>
                </c:pt>
                <c:pt idx="1397">
                  <c:v>1402.75263</c:v>
                </c:pt>
                <c:pt idx="1398">
                  <c:v>1403.7727909999999</c:v>
                </c:pt>
                <c:pt idx="1399">
                  <c:v>1404.7882549999999</c:v>
                </c:pt>
                <c:pt idx="1400">
                  <c:v>1405.7854139999999</c:v>
                </c:pt>
                <c:pt idx="1401">
                  <c:v>1406.7883280000001</c:v>
                </c:pt>
                <c:pt idx="1402">
                  <c:v>1407.7881419999999</c:v>
                </c:pt>
                <c:pt idx="1403">
                  <c:v>1408.7881040000002</c:v>
                </c:pt>
                <c:pt idx="1404">
                  <c:v>1409.7878919999998</c:v>
                </c:pt>
                <c:pt idx="1405">
                  <c:v>1410.7884439999998</c:v>
                </c:pt>
                <c:pt idx="1406">
                  <c:v>1411.7886589999998</c:v>
                </c:pt>
                <c:pt idx="1407">
                  <c:v>1412.7924039999998</c:v>
                </c:pt>
                <c:pt idx="1408">
                  <c:v>1413.7922600000002</c:v>
                </c:pt>
                <c:pt idx="1409">
                  <c:v>1414.7958560000002</c:v>
                </c:pt>
                <c:pt idx="1410">
                  <c:v>1415.804322</c:v>
                </c:pt>
                <c:pt idx="1411">
                  <c:v>1416.7984550000001</c:v>
                </c:pt>
                <c:pt idx="1412">
                  <c:v>1417.8138899999999</c:v>
                </c:pt>
                <c:pt idx="1413">
                  <c:v>1418.8147060000001</c:v>
                </c:pt>
                <c:pt idx="1414">
                  <c:v>1419.8304170000001</c:v>
                </c:pt>
                <c:pt idx="1415">
                  <c:v>1420.829917</c:v>
                </c:pt>
                <c:pt idx="1416">
                  <c:v>1421.8310059999999</c:v>
                </c:pt>
                <c:pt idx="1417">
                  <c:v>1422.8530780000001</c:v>
                </c:pt>
                <c:pt idx="1418">
                  <c:v>1423.8691020000001</c:v>
                </c:pt>
                <c:pt idx="1419">
                  <c:v>1424.8608650000001</c:v>
                </c:pt>
                <c:pt idx="1420">
                  <c:v>1425.8605189999998</c:v>
                </c:pt>
                <c:pt idx="1421">
                  <c:v>1426.863582</c:v>
                </c:pt>
                <c:pt idx="1422">
                  <c:v>1427.8637509999999</c:v>
                </c:pt>
                <c:pt idx="1423">
                  <c:v>1428.8678359999999</c:v>
                </c:pt>
                <c:pt idx="1424">
                  <c:v>1429.8666589999998</c:v>
                </c:pt>
                <c:pt idx="1425">
                  <c:v>1430.8673100000001</c:v>
                </c:pt>
                <c:pt idx="1426">
                  <c:v>1431.8670090000001</c:v>
                </c:pt>
                <c:pt idx="1427">
                  <c:v>1432.8672959999999</c:v>
                </c:pt>
                <c:pt idx="1428">
                  <c:v>1433.8740550000002</c:v>
                </c:pt>
                <c:pt idx="1429">
                  <c:v>1434.8622180000002</c:v>
                </c:pt>
                <c:pt idx="1430">
                  <c:v>1435.8662490000002</c:v>
                </c:pt>
                <c:pt idx="1431">
                  <c:v>1436.860349</c:v>
                </c:pt>
                <c:pt idx="1432">
                  <c:v>1437.8639840000001</c:v>
                </c:pt>
                <c:pt idx="1433">
                  <c:v>1438.870684</c:v>
                </c:pt>
                <c:pt idx="1434">
                  <c:v>1439.8702210000001</c:v>
                </c:pt>
                <c:pt idx="1435">
                  <c:v>1440.8667519999999</c:v>
                </c:pt>
                <c:pt idx="1436">
                  <c:v>1441.8749210000001</c:v>
                </c:pt>
                <c:pt idx="1437">
                  <c:v>1442.8753820000002</c:v>
                </c:pt>
                <c:pt idx="1438">
                  <c:v>1443.874894</c:v>
                </c:pt>
                <c:pt idx="1439">
                  <c:v>1444.859786</c:v>
                </c:pt>
                <c:pt idx="1440">
                  <c:v>1445.8750759999998</c:v>
                </c:pt>
                <c:pt idx="1441">
                  <c:v>1446.8730430000001</c:v>
                </c:pt>
                <c:pt idx="1442">
                  <c:v>1447.8731499999999</c:v>
                </c:pt>
                <c:pt idx="1443">
                  <c:v>1448.8671279999999</c:v>
                </c:pt>
                <c:pt idx="1444">
                  <c:v>1449.8668280000002</c:v>
                </c:pt>
                <c:pt idx="1445">
                  <c:v>1450.8666750000002</c:v>
                </c:pt>
                <c:pt idx="1446">
                  <c:v>1451.8662899999999</c:v>
                </c:pt>
                <c:pt idx="1447">
                  <c:v>1452.8669319999999</c:v>
                </c:pt>
                <c:pt idx="1448">
                  <c:v>1453.8661090000001</c:v>
                </c:pt>
                <c:pt idx="1449">
                  <c:v>1454.8661619999998</c:v>
                </c:pt>
                <c:pt idx="1450">
                  <c:v>1455.866348</c:v>
                </c:pt>
                <c:pt idx="1451">
                  <c:v>1456.882016</c:v>
                </c:pt>
                <c:pt idx="1452">
                  <c:v>1457.9055389999999</c:v>
                </c:pt>
                <c:pt idx="1453">
                  <c:v>1458.921116</c:v>
                </c:pt>
                <c:pt idx="1454">
                  <c:v>1459.9204530000002</c:v>
                </c:pt>
                <c:pt idx="1455">
                  <c:v>1460.9074340000002</c:v>
                </c:pt>
                <c:pt idx="1456">
                  <c:v>1461.907592</c:v>
                </c:pt>
                <c:pt idx="1457">
                  <c:v>1462.9075899999998</c:v>
                </c:pt>
                <c:pt idx="1458">
                  <c:v>1463.9073330000001</c:v>
                </c:pt>
                <c:pt idx="1459">
                  <c:v>1464.9070540000002</c:v>
                </c:pt>
                <c:pt idx="1460">
                  <c:v>1465.9074129999999</c:v>
                </c:pt>
                <c:pt idx="1461">
                  <c:v>1466.9070200000001</c:v>
                </c:pt>
                <c:pt idx="1462">
                  <c:v>1467.9067300000002</c:v>
                </c:pt>
                <c:pt idx="1463">
                  <c:v>1468.9224130000002</c:v>
                </c:pt>
                <c:pt idx="1464">
                  <c:v>1469.9476650000001</c:v>
                </c:pt>
                <c:pt idx="1465">
                  <c:v>1470.947502</c:v>
                </c:pt>
                <c:pt idx="1466">
                  <c:v>1471.9542999999999</c:v>
                </c:pt>
                <c:pt idx="1467">
                  <c:v>1472.96965</c:v>
                </c:pt>
                <c:pt idx="1468">
                  <c:v>1473.9696530000001</c:v>
                </c:pt>
                <c:pt idx="1469">
                  <c:v>1474.9789700000001</c:v>
                </c:pt>
                <c:pt idx="1470">
                  <c:v>1475.9948559999998</c:v>
                </c:pt>
                <c:pt idx="1471">
                  <c:v>1477.002559</c:v>
                </c:pt>
                <c:pt idx="1472">
                  <c:v>1478.0177039999999</c:v>
                </c:pt>
                <c:pt idx="1473">
                  <c:v>1479.0342430000001</c:v>
                </c:pt>
                <c:pt idx="1474">
                  <c:v>1480.0344599999999</c:v>
                </c:pt>
                <c:pt idx="1475">
                  <c:v>1481.0415389999998</c:v>
                </c:pt>
                <c:pt idx="1476">
                  <c:v>1482.0416</c:v>
                </c:pt>
                <c:pt idx="1477">
                  <c:v>1483.0356270000002</c:v>
                </c:pt>
                <c:pt idx="1478">
                  <c:v>1484.045243</c:v>
                </c:pt>
                <c:pt idx="1479">
                  <c:v>1485.0395779999999</c:v>
                </c:pt>
                <c:pt idx="1480">
                  <c:v>1486.0555829999998</c:v>
                </c:pt>
                <c:pt idx="1481">
                  <c:v>1487.0711209999999</c:v>
                </c:pt>
                <c:pt idx="1482">
                  <c:v>1488.087567</c:v>
                </c:pt>
                <c:pt idx="1483">
                  <c:v>1489.0871579999998</c:v>
                </c:pt>
                <c:pt idx="1484">
                  <c:v>1490.0812759999999</c:v>
                </c:pt>
                <c:pt idx="1485">
                  <c:v>1491.087137</c:v>
                </c:pt>
                <c:pt idx="1486">
                  <c:v>1492.0869130000001</c:v>
                </c:pt>
                <c:pt idx="1487">
                  <c:v>1493.093625</c:v>
                </c:pt>
                <c:pt idx="1488">
                  <c:v>1494.0934999999999</c:v>
                </c:pt>
                <c:pt idx="1489">
                  <c:v>1495.0932849999999</c:v>
                </c:pt>
                <c:pt idx="1490">
                  <c:v>1496.1093599999999</c:v>
                </c:pt>
                <c:pt idx="1491">
                  <c:v>1497.0973130000002</c:v>
                </c:pt>
                <c:pt idx="1492">
                  <c:v>1498.1129260000002</c:v>
                </c:pt>
                <c:pt idx="1493">
                  <c:v>1499.128373</c:v>
                </c:pt>
                <c:pt idx="1494">
                  <c:v>1500.1444759999999</c:v>
                </c:pt>
                <c:pt idx="1495">
                  <c:v>1501.1442670000001</c:v>
                </c:pt>
                <c:pt idx="1496">
                  <c:v>1502.161079</c:v>
                </c:pt>
                <c:pt idx="1497">
                  <c:v>1503.1613590000002</c:v>
                </c:pt>
                <c:pt idx="1498">
                  <c:v>1504.167829</c:v>
                </c:pt>
                <c:pt idx="1499">
                  <c:v>1505.1678919999999</c:v>
                </c:pt>
                <c:pt idx="1500">
                  <c:v>1506.1676200000002</c:v>
                </c:pt>
                <c:pt idx="1501">
                  <c:v>1507.1683330000001</c:v>
                </c:pt>
                <c:pt idx="1502">
                  <c:v>1508.1589640000002</c:v>
                </c:pt>
                <c:pt idx="1503">
                  <c:v>1509.158633</c:v>
                </c:pt>
                <c:pt idx="1504">
                  <c:v>1510.1685379999999</c:v>
                </c:pt>
                <c:pt idx="1505">
                  <c:v>1511.1688170000002</c:v>
                </c:pt>
                <c:pt idx="1506">
                  <c:v>1512.1690170000002</c:v>
                </c:pt>
                <c:pt idx="1507">
                  <c:v>1513.1694900000002</c:v>
                </c:pt>
                <c:pt idx="1508">
                  <c:v>1514.164491</c:v>
                </c:pt>
                <c:pt idx="1509">
                  <c:v>1515.164264</c:v>
                </c:pt>
                <c:pt idx="1510">
                  <c:v>1516.1714889999998</c:v>
                </c:pt>
                <c:pt idx="1511">
                  <c:v>1517.1607239999998</c:v>
                </c:pt>
                <c:pt idx="1512">
                  <c:v>1518.1609920000001</c:v>
                </c:pt>
                <c:pt idx="1513">
                  <c:v>1519.1765439999999</c:v>
                </c:pt>
                <c:pt idx="1514">
                  <c:v>1520.1922850000001</c:v>
                </c:pt>
                <c:pt idx="1515">
                  <c:v>1521.2085550000002</c:v>
                </c:pt>
                <c:pt idx="1516">
                  <c:v>1522.2086119999999</c:v>
                </c:pt>
                <c:pt idx="1517">
                  <c:v>1523.2090459999999</c:v>
                </c:pt>
                <c:pt idx="1518">
                  <c:v>1524.2242900000001</c:v>
                </c:pt>
                <c:pt idx="1519">
                  <c:v>1525.2403319999999</c:v>
                </c:pt>
                <c:pt idx="1520">
                  <c:v>1526.2467649999999</c:v>
                </c:pt>
                <c:pt idx="1521">
                  <c:v>1527.2577860000001</c:v>
                </c:pt>
                <c:pt idx="1522">
                  <c:v>1528.2738180000001</c:v>
                </c:pt>
                <c:pt idx="1523">
                  <c:v>1529.2889359999999</c:v>
                </c:pt>
                <c:pt idx="1524">
                  <c:v>1530.2885679999999</c:v>
                </c:pt>
                <c:pt idx="1525">
                  <c:v>1531.2886709999998</c:v>
                </c:pt>
                <c:pt idx="1526">
                  <c:v>1532.2890950000001</c:v>
                </c:pt>
                <c:pt idx="1527">
                  <c:v>1533.2890240000002</c:v>
                </c:pt>
                <c:pt idx="1528">
                  <c:v>1534.2885059999999</c:v>
                </c:pt>
                <c:pt idx="1529">
                  <c:v>1535.288693</c:v>
                </c:pt>
                <c:pt idx="1530">
                  <c:v>1536.295486</c:v>
                </c:pt>
                <c:pt idx="1531">
                  <c:v>1537.2958990000002</c:v>
                </c:pt>
                <c:pt idx="1532">
                  <c:v>1538.295505</c:v>
                </c:pt>
                <c:pt idx="1533">
                  <c:v>1539.2955430000002</c:v>
                </c:pt>
                <c:pt idx="1534">
                  <c:v>1540.2861830000002</c:v>
                </c:pt>
                <c:pt idx="1535">
                  <c:v>1541.2845219999999</c:v>
                </c:pt>
                <c:pt idx="1536">
                  <c:v>1542.2887500000002</c:v>
                </c:pt>
                <c:pt idx="1537">
                  <c:v>1543.2920730000001</c:v>
                </c:pt>
                <c:pt idx="1538">
                  <c:v>1544.291851</c:v>
                </c:pt>
                <c:pt idx="1539">
                  <c:v>1545.2926659999998</c:v>
                </c:pt>
                <c:pt idx="1540">
                  <c:v>1546.2833030000002</c:v>
                </c:pt>
                <c:pt idx="1541">
                  <c:v>1547.293999</c:v>
                </c:pt>
                <c:pt idx="1542">
                  <c:v>1548.2815770000002</c:v>
                </c:pt>
                <c:pt idx="1543">
                  <c:v>1549.2969870000002</c:v>
                </c:pt>
                <c:pt idx="1544">
                  <c:v>1550.296902</c:v>
                </c:pt>
                <c:pt idx="1545">
                  <c:v>1551.2817960000002</c:v>
                </c:pt>
                <c:pt idx="1546">
                  <c:v>1552.2816469999998</c:v>
                </c:pt>
                <c:pt idx="1547">
                  <c:v>1553.2971250000001</c:v>
                </c:pt>
                <c:pt idx="1548">
                  <c:v>1554.2968080000001</c:v>
                </c:pt>
                <c:pt idx="1549">
                  <c:v>1555.2964820000002</c:v>
                </c:pt>
                <c:pt idx="1550">
                  <c:v>1556.2968169999999</c:v>
                </c:pt>
                <c:pt idx="1551">
                  <c:v>1557.2964019999999</c:v>
                </c:pt>
                <c:pt idx="1552">
                  <c:v>1558.296202</c:v>
                </c:pt>
                <c:pt idx="1553">
                  <c:v>1559.2957740000002</c:v>
                </c:pt>
                <c:pt idx="1554">
                  <c:v>1560.2957430000001</c:v>
                </c:pt>
                <c:pt idx="1555">
                  <c:v>1561.3111290000002</c:v>
                </c:pt>
                <c:pt idx="1556">
                  <c:v>1562.3207379999999</c:v>
                </c:pt>
                <c:pt idx="1557">
                  <c:v>1563.342995</c:v>
                </c:pt>
                <c:pt idx="1558">
                  <c:v>1564.3426319999999</c:v>
                </c:pt>
                <c:pt idx="1559">
                  <c:v>1565.342306</c:v>
                </c:pt>
                <c:pt idx="1560">
                  <c:v>1566.342975</c:v>
                </c:pt>
                <c:pt idx="1561">
                  <c:v>1567.3370989999999</c:v>
                </c:pt>
                <c:pt idx="1562">
                  <c:v>1568.335212</c:v>
                </c:pt>
                <c:pt idx="1563">
                  <c:v>1569.3351210000001</c:v>
                </c:pt>
                <c:pt idx="1564">
                  <c:v>1570.3347669999998</c:v>
                </c:pt>
                <c:pt idx="1565">
                  <c:v>1571.3347840000001</c:v>
                </c:pt>
                <c:pt idx="1566">
                  <c:v>1572.3348890000002</c:v>
                </c:pt>
                <c:pt idx="1567">
                  <c:v>1573.3344270000002</c:v>
                </c:pt>
                <c:pt idx="1568">
                  <c:v>1574.334394</c:v>
                </c:pt>
                <c:pt idx="1569">
                  <c:v>1575.3341209999999</c:v>
                </c:pt>
                <c:pt idx="1570">
                  <c:v>1576.347507</c:v>
                </c:pt>
                <c:pt idx="1571">
                  <c:v>1577.3471250000002</c:v>
                </c:pt>
                <c:pt idx="1572">
                  <c:v>1578.3472200000001</c:v>
                </c:pt>
                <c:pt idx="1573">
                  <c:v>1579.3464180000001</c:v>
                </c:pt>
                <c:pt idx="1574">
                  <c:v>1580.362067</c:v>
                </c:pt>
                <c:pt idx="1575">
                  <c:v>1581.366606</c:v>
                </c:pt>
                <c:pt idx="1576">
                  <c:v>1582.3670849999999</c:v>
                </c:pt>
                <c:pt idx="1577">
                  <c:v>1583.3765309999999</c:v>
                </c:pt>
                <c:pt idx="1578">
                  <c:v>1584.376295</c:v>
                </c:pt>
                <c:pt idx="1579">
                  <c:v>1585.3764259999998</c:v>
                </c:pt>
                <c:pt idx="1580">
                  <c:v>1586.3968319999999</c:v>
                </c:pt>
                <c:pt idx="1581">
                  <c:v>1587.3965069999999</c:v>
                </c:pt>
                <c:pt idx="1582">
                  <c:v>1588.3964310000001</c:v>
                </c:pt>
                <c:pt idx="1583">
                  <c:v>1589.4120160000002</c:v>
                </c:pt>
                <c:pt idx="1584">
                  <c:v>1590.4163979999998</c:v>
                </c:pt>
                <c:pt idx="1585">
                  <c:v>1591.4164260000002</c:v>
                </c:pt>
                <c:pt idx="1586">
                  <c:v>1592.4318400000002</c:v>
                </c:pt>
                <c:pt idx="1587">
                  <c:v>1593.4530030000001</c:v>
                </c:pt>
                <c:pt idx="1588">
                  <c:v>1594.4684480000001</c:v>
                </c:pt>
                <c:pt idx="1589">
                  <c:v>1595.4686529999999</c:v>
                </c:pt>
                <c:pt idx="1590">
                  <c:v>1596.468476</c:v>
                </c:pt>
                <c:pt idx="1591">
                  <c:v>1597.468445</c:v>
                </c:pt>
                <c:pt idx="1592">
                  <c:v>1598.4801710000002</c:v>
                </c:pt>
                <c:pt idx="1593">
                  <c:v>1599.4878039999999</c:v>
                </c:pt>
                <c:pt idx="1594">
                  <c:v>1600.487826</c:v>
                </c:pt>
                <c:pt idx="1595">
                  <c:v>1601.4946150000001</c:v>
                </c:pt>
                <c:pt idx="1596">
                  <c:v>1602.5103039999999</c:v>
                </c:pt>
                <c:pt idx="1597">
                  <c:v>1603.5255849999999</c:v>
                </c:pt>
                <c:pt idx="1598">
                  <c:v>1604.5409030000001</c:v>
                </c:pt>
                <c:pt idx="1599">
                  <c:v>1605.5403850000002</c:v>
                </c:pt>
                <c:pt idx="1600">
                  <c:v>1606.5556849999998</c:v>
                </c:pt>
                <c:pt idx="1601">
                  <c:v>1607.5735800000002</c:v>
                </c:pt>
                <c:pt idx="1602">
                  <c:v>1608.5676760000001</c:v>
                </c:pt>
                <c:pt idx="1603">
                  <c:v>1609.5691339999998</c:v>
                </c:pt>
                <c:pt idx="1604">
                  <c:v>1610.570843</c:v>
                </c:pt>
                <c:pt idx="1605">
                  <c:v>1611.580774</c:v>
                </c:pt>
                <c:pt idx="1606">
                  <c:v>1612.5874600000002</c:v>
                </c:pt>
                <c:pt idx="1607">
                  <c:v>1613.582167</c:v>
                </c:pt>
                <c:pt idx="1608">
                  <c:v>1614.589211</c:v>
                </c:pt>
                <c:pt idx="1609">
                  <c:v>1615.5958009999999</c:v>
                </c:pt>
                <c:pt idx="1610">
                  <c:v>1616.6111169999999</c:v>
                </c:pt>
                <c:pt idx="1611">
                  <c:v>1617.620762</c:v>
                </c:pt>
                <c:pt idx="1612">
                  <c:v>1618.6201639999999</c:v>
                </c:pt>
                <c:pt idx="1613">
                  <c:v>1619.6211720000001</c:v>
                </c:pt>
                <c:pt idx="1614">
                  <c:v>1620.6280790000001</c:v>
                </c:pt>
                <c:pt idx="1615">
                  <c:v>1621.6434079999999</c:v>
                </c:pt>
                <c:pt idx="1616">
                  <c:v>1622.6484770000002</c:v>
                </c:pt>
                <c:pt idx="1617">
                  <c:v>1623.6705510000002</c:v>
                </c:pt>
                <c:pt idx="1618">
                  <c:v>1624.6718890000002</c:v>
                </c:pt>
                <c:pt idx="1619">
                  <c:v>1625.6753800000001</c:v>
                </c:pt>
                <c:pt idx="1620">
                  <c:v>1626.690818</c:v>
                </c:pt>
                <c:pt idx="1621">
                  <c:v>1627.7068760000002</c:v>
                </c:pt>
                <c:pt idx="1622">
                  <c:v>1628.705684</c:v>
                </c:pt>
                <c:pt idx="1623">
                  <c:v>1629.706287</c:v>
                </c:pt>
                <c:pt idx="1624">
                  <c:v>1630.7101980000002</c:v>
                </c:pt>
                <c:pt idx="1625">
                  <c:v>1631.7097840000001</c:v>
                </c:pt>
                <c:pt idx="1626">
                  <c:v>1632.7041250000002</c:v>
                </c:pt>
                <c:pt idx="1627">
                  <c:v>1633.709155</c:v>
                </c:pt>
                <c:pt idx="1628">
                  <c:v>1634.7088899999999</c:v>
                </c:pt>
                <c:pt idx="1629">
                  <c:v>1635.7090480000002</c:v>
                </c:pt>
                <c:pt idx="1630">
                  <c:v>1636.70903</c:v>
                </c:pt>
                <c:pt idx="1631">
                  <c:v>1637.7153899999998</c:v>
                </c:pt>
                <c:pt idx="1632">
                  <c:v>1638.7305940000001</c:v>
                </c:pt>
                <c:pt idx="1633">
                  <c:v>1639.7314379999998</c:v>
                </c:pt>
                <c:pt idx="1634">
                  <c:v>1640.7317469999998</c:v>
                </c:pt>
                <c:pt idx="1635">
                  <c:v>1641.7316350000001</c:v>
                </c:pt>
                <c:pt idx="1636">
                  <c:v>1642.7472779999998</c:v>
                </c:pt>
                <c:pt idx="1637">
                  <c:v>1643.752121</c:v>
                </c:pt>
                <c:pt idx="1638">
                  <c:v>1644.7674710000001</c:v>
                </c:pt>
                <c:pt idx="1639">
                  <c:v>1645.7680289999998</c:v>
                </c:pt>
                <c:pt idx="1640">
                  <c:v>1646.7889230000001</c:v>
                </c:pt>
                <c:pt idx="1641">
                  <c:v>1647.7891370000002</c:v>
                </c:pt>
                <c:pt idx="1642">
                  <c:v>1648.7958480000002</c:v>
                </c:pt>
                <c:pt idx="1643">
                  <c:v>1649.796237</c:v>
                </c:pt>
                <c:pt idx="1644">
                  <c:v>1650.7964339999999</c:v>
                </c:pt>
                <c:pt idx="1645">
                  <c:v>1651.8029550000001</c:v>
                </c:pt>
                <c:pt idx="1646">
                  <c:v>1652.8103299999998</c:v>
                </c:pt>
                <c:pt idx="1647">
                  <c:v>1653.8198299999999</c:v>
                </c:pt>
                <c:pt idx="1648">
                  <c:v>1654.8326649999999</c:v>
                </c:pt>
                <c:pt idx="1649">
                  <c:v>1655.8325949999999</c:v>
                </c:pt>
                <c:pt idx="1650">
                  <c:v>1656.8324229999998</c:v>
                </c:pt>
                <c:pt idx="1651">
                  <c:v>1657.8321730000002</c:v>
                </c:pt>
                <c:pt idx="1652">
                  <c:v>1658.8318899999999</c:v>
                </c:pt>
                <c:pt idx="1653">
                  <c:v>1659.8385229999999</c:v>
                </c:pt>
                <c:pt idx="1654">
                  <c:v>1660.839391</c:v>
                </c:pt>
                <c:pt idx="1655">
                  <c:v>1661.8336049999998</c:v>
                </c:pt>
                <c:pt idx="1656">
                  <c:v>1662.8490430000002</c:v>
                </c:pt>
                <c:pt idx="1657">
                  <c:v>1663.8647219999998</c:v>
                </c:pt>
                <c:pt idx="1658">
                  <c:v>1664.8644869999998</c:v>
                </c:pt>
                <c:pt idx="1659">
                  <c:v>1665.8649049999999</c:v>
                </c:pt>
                <c:pt idx="1660">
                  <c:v>1666.868571</c:v>
                </c:pt>
                <c:pt idx="1661">
                  <c:v>1667.8616379999999</c:v>
                </c:pt>
                <c:pt idx="1662">
                  <c:v>1668.861371</c:v>
                </c:pt>
                <c:pt idx="1663">
                  <c:v>1669.8618099999999</c:v>
                </c:pt>
                <c:pt idx="1664">
                  <c:v>1670.874534</c:v>
                </c:pt>
                <c:pt idx="1665">
                  <c:v>1671.8744660000002</c:v>
                </c:pt>
                <c:pt idx="1666">
                  <c:v>1672.8745699999999</c:v>
                </c:pt>
                <c:pt idx="1667">
                  <c:v>1673.874452</c:v>
                </c:pt>
                <c:pt idx="1668">
                  <c:v>1674.8748959999998</c:v>
                </c:pt>
                <c:pt idx="1669">
                  <c:v>1675.8745920000001</c:v>
                </c:pt>
                <c:pt idx="1670">
                  <c:v>1676.874339</c:v>
                </c:pt>
                <c:pt idx="1671">
                  <c:v>1677.8741239999999</c:v>
                </c:pt>
                <c:pt idx="1672">
                  <c:v>1678.8781260000001</c:v>
                </c:pt>
                <c:pt idx="1673">
                  <c:v>1679.8934389999999</c:v>
                </c:pt>
                <c:pt idx="1674">
                  <c:v>1680.909075</c:v>
                </c:pt>
                <c:pt idx="1675">
                  <c:v>1681.9184799999998</c:v>
                </c:pt>
                <c:pt idx="1676">
                  <c:v>1682.9189740000002</c:v>
                </c:pt>
                <c:pt idx="1677">
                  <c:v>1683.9185299999999</c:v>
                </c:pt>
                <c:pt idx="1678">
                  <c:v>1684.907111</c:v>
                </c:pt>
                <c:pt idx="1679">
                  <c:v>1685.906876</c:v>
                </c:pt>
                <c:pt idx="1680">
                  <c:v>1686.9069</c:v>
                </c:pt>
                <c:pt idx="1681">
                  <c:v>1687.9067930000001</c:v>
                </c:pt>
                <c:pt idx="1682">
                  <c:v>1688.9069549999999</c:v>
                </c:pt>
                <c:pt idx="1683">
                  <c:v>1689.9086600000001</c:v>
                </c:pt>
                <c:pt idx="1684">
                  <c:v>1690.909302</c:v>
                </c:pt>
                <c:pt idx="1685">
                  <c:v>1691.9089720000002</c:v>
                </c:pt>
                <c:pt idx="1686">
                  <c:v>1692.906911</c:v>
                </c:pt>
                <c:pt idx="1687">
                  <c:v>1693.922204</c:v>
                </c:pt>
                <c:pt idx="1688">
                  <c:v>1694.912934</c:v>
                </c:pt>
                <c:pt idx="1689">
                  <c:v>1695.907252</c:v>
                </c:pt>
                <c:pt idx="1690">
                  <c:v>1696.9162860000001</c:v>
                </c:pt>
                <c:pt idx="1691">
                  <c:v>1697.9315470000001</c:v>
                </c:pt>
                <c:pt idx="1692">
                  <c:v>1698.9383280000002</c:v>
                </c:pt>
                <c:pt idx="1693">
                  <c:v>1699.9538269999998</c:v>
                </c:pt>
                <c:pt idx="1694">
                  <c:v>1700.9533270000002</c:v>
                </c:pt>
                <c:pt idx="1695">
                  <c:v>1701.9810390000002</c:v>
                </c:pt>
                <c:pt idx="1696">
                  <c:v>1702.9983520000001</c:v>
                </c:pt>
                <c:pt idx="1697">
                  <c:v>1703.9980529999998</c:v>
                </c:pt>
                <c:pt idx="1698">
                  <c:v>1705.0049090000002</c:v>
                </c:pt>
                <c:pt idx="1699">
                  <c:v>1706.0131150000002</c:v>
                </c:pt>
                <c:pt idx="1700">
                  <c:v>1707.010804</c:v>
                </c:pt>
                <c:pt idx="1701">
                  <c:v>1708.0106609999998</c:v>
                </c:pt>
                <c:pt idx="1702">
                  <c:v>1709.0260189999999</c:v>
                </c:pt>
                <c:pt idx="1703">
                  <c:v>1710.0413870000002</c:v>
                </c:pt>
                <c:pt idx="1704">
                  <c:v>1711.0469979999998</c:v>
                </c:pt>
                <c:pt idx="1705">
                  <c:v>1712.0479759999998</c:v>
                </c:pt>
                <c:pt idx="1706">
                  <c:v>1713.064167</c:v>
                </c:pt>
                <c:pt idx="1707">
                  <c:v>1714.0647020000001</c:v>
                </c:pt>
                <c:pt idx="1708">
                  <c:v>1715.0802619999999</c:v>
                </c:pt>
                <c:pt idx="1709">
                  <c:v>1716.0877719999999</c:v>
                </c:pt>
                <c:pt idx="1710">
                  <c:v>1717.0827690000001</c:v>
                </c:pt>
                <c:pt idx="1711">
                  <c:v>1718.0825289999998</c:v>
                </c:pt>
                <c:pt idx="1712">
                  <c:v>1719.0831539999999</c:v>
                </c:pt>
                <c:pt idx="1713">
                  <c:v>1720.0832209999999</c:v>
                </c:pt>
                <c:pt idx="1714">
                  <c:v>1721.089391</c:v>
                </c:pt>
                <c:pt idx="1715">
                  <c:v>1722.0833339999999</c:v>
                </c:pt>
                <c:pt idx="1716">
                  <c:v>1723.0882230000002</c:v>
                </c:pt>
                <c:pt idx="1717">
                  <c:v>1724.0882510000001</c:v>
                </c:pt>
                <c:pt idx="1718">
                  <c:v>1725.0821930000002</c:v>
                </c:pt>
                <c:pt idx="1719">
                  <c:v>1726.0930939999998</c:v>
                </c:pt>
                <c:pt idx="1720">
                  <c:v>1727.0935140000001</c:v>
                </c:pt>
                <c:pt idx="1721">
                  <c:v>1728.0933890000001</c:v>
                </c:pt>
                <c:pt idx="1722">
                  <c:v>1729.0932950000001</c:v>
                </c:pt>
                <c:pt idx="1723">
                  <c:v>1730.0927609999999</c:v>
                </c:pt>
                <c:pt idx="1724">
                  <c:v>1731.1080230000002</c:v>
                </c:pt>
                <c:pt idx="1725">
                  <c:v>1732.1242929999999</c:v>
                </c:pt>
                <c:pt idx="1726">
                  <c:v>1733.124472</c:v>
                </c:pt>
                <c:pt idx="1727">
                  <c:v>1734.1241150000001</c:v>
                </c:pt>
                <c:pt idx="1728">
                  <c:v>1735.1156970000002</c:v>
                </c:pt>
                <c:pt idx="1729">
                  <c:v>1736.1227370000001</c:v>
                </c:pt>
                <c:pt idx="1730">
                  <c:v>1737.1222720000001</c:v>
                </c:pt>
                <c:pt idx="1731">
                  <c:v>1738.118684</c:v>
                </c:pt>
                <c:pt idx="1732">
                  <c:v>1739.1190449999999</c:v>
                </c:pt>
                <c:pt idx="1733">
                  <c:v>1740.1255380000002</c:v>
                </c:pt>
                <c:pt idx="1734">
                  <c:v>1741.1253179999999</c:v>
                </c:pt>
                <c:pt idx="1735">
                  <c:v>1742.125685</c:v>
                </c:pt>
                <c:pt idx="1736">
                  <c:v>1743.1425210000002</c:v>
                </c:pt>
                <c:pt idx="1737">
                  <c:v>1744.1498970000002</c:v>
                </c:pt>
                <c:pt idx="1738">
                  <c:v>1745.1723029999998</c:v>
                </c:pt>
                <c:pt idx="1739">
                  <c:v>1746.1569060000002</c:v>
                </c:pt>
                <c:pt idx="1740">
                  <c:v>1747.181932</c:v>
                </c:pt>
                <c:pt idx="1741">
                  <c:v>1748.182961</c:v>
                </c:pt>
                <c:pt idx="1742">
                  <c:v>1749.1984699999998</c:v>
                </c:pt>
                <c:pt idx="1743">
                  <c:v>1750.1988959999999</c:v>
                </c:pt>
                <c:pt idx="1744">
                  <c:v>1751.21441</c:v>
                </c:pt>
                <c:pt idx="1745">
                  <c:v>1752.2278689999998</c:v>
                </c:pt>
                <c:pt idx="1746">
                  <c:v>1753.2372930000001</c:v>
                </c:pt>
                <c:pt idx="1747">
                  <c:v>1754.2418339999999</c:v>
                </c:pt>
                <c:pt idx="1748">
                  <c:v>1755.2419559999998</c:v>
                </c:pt>
                <c:pt idx="1749">
                  <c:v>1756.2416410000001</c:v>
                </c:pt>
                <c:pt idx="1750">
                  <c:v>1757.2418969999999</c:v>
                </c:pt>
                <c:pt idx="1751">
                  <c:v>1758.2366550000002</c:v>
                </c:pt>
                <c:pt idx="1752">
                  <c:v>1759.240456</c:v>
                </c:pt>
                <c:pt idx="1753">
                  <c:v>1760.2483459999999</c:v>
                </c:pt>
                <c:pt idx="1754">
                  <c:v>1761.248137</c:v>
                </c:pt>
                <c:pt idx="1755">
                  <c:v>1762.2485369999999</c:v>
                </c:pt>
                <c:pt idx="1756">
                  <c:v>1763.2577110000002</c:v>
                </c:pt>
                <c:pt idx="1757">
                  <c:v>1764.259693</c:v>
                </c:pt>
                <c:pt idx="1758">
                  <c:v>1765.2774319999999</c:v>
                </c:pt>
                <c:pt idx="1759">
                  <c:v>1766.277435</c:v>
                </c:pt>
                <c:pt idx="1760">
                  <c:v>1767.2926689999999</c:v>
                </c:pt>
                <c:pt idx="1761">
                  <c:v>1768.2829059999999</c:v>
                </c:pt>
                <c:pt idx="1762">
                  <c:v>1769.2825269999998</c:v>
                </c:pt>
                <c:pt idx="1763">
                  <c:v>1770.2828789999999</c:v>
                </c:pt>
                <c:pt idx="1764">
                  <c:v>1771.2836299999999</c:v>
                </c:pt>
                <c:pt idx="1765">
                  <c:v>1772.2899379999999</c:v>
                </c:pt>
                <c:pt idx="1766">
                  <c:v>1773.289953</c:v>
                </c:pt>
                <c:pt idx="1767">
                  <c:v>1774.2899929999999</c:v>
                </c:pt>
                <c:pt idx="1768">
                  <c:v>1775.2903160000001</c:v>
                </c:pt>
                <c:pt idx="1769">
                  <c:v>1776.2926080000002</c:v>
                </c:pt>
                <c:pt idx="1770">
                  <c:v>1777.2866640000002</c:v>
                </c:pt>
                <c:pt idx="1771">
                  <c:v>1778.2861640000001</c:v>
                </c:pt>
                <c:pt idx="1772">
                  <c:v>1779.2858860000001</c:v>
                </c:pt>
                <c:pt idx="1773">
                  <c:v>1780.3016160000002</c:v>
                </c:pt>
                <c:pt idx="1774">
                  <c:v>1781.302643</c:v>
                </c:pt>
                <c:pt idx="1775">
                  <c:v>1782.3098199999999</c:v>
                </c:pt>
                <c:pt idx="1776">
                  <c:v>1783.313247</c:v>
                </c:pt>
                <c:pt idx="1777">
                  <c:v>1784.3290630000001</c:v>
                </c:pt>
                <c:pt idx="1778">
                  <c:v>1785.3289789999999</c:v>
                </c:pt>
                <c:pt idx="1779">
                  <c:v>1786.3288130000001</c:v>
                </c:pt>
                <c:pt idx="1780">
                  <c:v>1787.3294030000002</c:v>
                </c:pt>
                <c:pt idx="1781">
                  <c:v>1788.3364769999998</c:v>
                </c:pt>
                <c:pt idx="1782">
                  <c:v>1789.340287</c:v>
                </c:pt>
                <c:pt idx="1783">
                  <c:v>1790.3341030000001</c:v>
                </c:pt>
                <c:pt idx="1784">
                  <c:v>1791.3339030000002</c:v>
                </c:pt>
                <c:pt idx="1785">
                  <c:v>1792.3415420000001</c:v>
                </c:pt>
                <c:pt idx="1786">
                  <c:v>1793.332457</c:v>
                </c:pt>
                <c:pt idx="1787">
                  <c:v>1794.3473290000002</c:v>
                </c:pt>
                <c:pt idx="1788">
                  <c:v>1795.3548059999998</c:v>
                </c:pt>
                <c:pt idx="1789">
                  <c:v>1796.354863</c:v>
                </c:pt>
                <c:pt idx="1790">
                  <c:v>1797.3550060000002</c:v>
                </c:pt>
                <c:pt idx="1791">
                  <c:v>1798.3548310000001</c:v>
                </c:pt>
                <c:pt idx="1792">
                  <c:v>1799.3551929999999</c:v>
                </c:pt>
                <c:pt idx="1793">
                  <c:v>1800.3556269999999</c:v>
                </c:pt>
                <c:pt idx="1794">
                  <c:v>1801.371408</c:v>
                </c:pt>
                <c:pt idx="1795">
                  <c:v>1802.3718279999998</c:v>
                </c:pt>
                <c:pt idx="1796">
                  <c:v>1803.37158</c:v>
                </c:pt>
                <c:pt idx="1797">
                  <c:v>1804.3623339999999</c:v>
                </c:pt>
                <c:pt idx="1798">
                  <c:v>1805.372363</c:v>
                </c:pt>
                <c:pt idx="1799">
                  <c:v>1806.3614689999999</c:v>
                </c:pt>
                <c:pt idx="1800">
                  <c:v>1807.363562</c:v>
                </c:pt>
                <c:pt idx="1801">
                  <c:v>1808.364431</c:v>
                </c:pt>
                <c:pt idx="1802">
                  <c:v>1809.3739110000001</c:v>
                </c:pt>
                <c:pt idx="1803">
                  <c:v>1810.3735270000002</c:v>
                </c:pt>
                <c:pt idx="1804">
                  <c:v>1811.3738509999998</c:v>
                </c:pt>
                <c:pt idx="1805">
                  <c:v>1812.3737850000002</c:v>
                </c:pt>
                <c:pt idx="1806">
                  <c:v>1813.3734030000001</c:v>
                </c:pt>
                <c:pt idx="1807">
                  <c:v>1814.3877539999999</c:v>
                </c:pt>
                <c:pt idx="1808">
                  <c:v>1815.3913499999999</c:v>
                </c:pt>
                <c:pt idx="1809">
                  <c:v>1816.396123</c:v>
                </c:pt>
                <c:pt idx="1810">
                  <c:v>1817.4063019999999</c:v>
                </c:pt>
                <c:pt idx="1811">
                  <c:v>1818.413744</c:v>
                </c:pt>
                <c:pt idx="1812">
                  <c:v>1819.407933</c:v>
                </c:pt>
                <c:pt idx="1813">
                  <c:v>1820.408101</c:v>
                </c:pt>
                <c:pt idx="1814">
                  <c:v>1821.4113849999999</c:v>
                </c:pt>
                <c:pt idx="1815">
                  <c:v>1822.4154950000002</c:v>
                </c:pt>
                <c:pt idx="1816">
                  <c:v>1823.4163699999999</c:v>
                </c:pt>
                <c:pt idx="1817">
                  <c:v>1824.4161279999998</c:v>
                </c:pt>
                <c:pt idx="1818">
                  <c:v>1825.4159850000001</c:v>
                </c:pt>
                <c:pt idx="1819">
                  <c:v>1826.4163039999999</c:v>
                </c:pt>
                <c:pt idx="1820">
                  <c:v>1827.417547</c:v>
                </c:pt>
                <c:pt idx="1821">
                  <c:v>1828.4171500000002</c:v>
                </c:pt>
                <c:pt idx="1822">
                  <c:v>1829.4173919999998</c:v>
                </c:pt>
                <c:pt idx="1823">
                  <c:v>1830.4177850000001</c:v>
                </c:pt>
                <c:pt idx="1824">
                  <c:v>1831.433955</c:v>
                </c:pt>
                <c:pt idx="1825">
                  <c:v>1832.4495069999998</c:v>
                </c:pt>
                <c:pt idx="1826">
                  <c:v>1833.4492110000001</c:v>
                </c:pt>
                <c:pt idx="1827">
                  <c:v>1834.464598</c:v>
                </c:pt>
                <c:pt idx="1828">
                  <c:v>1835.4798890000002</c:v>
                </c:pt>
                <c:pt idx="1829">
                  <c:v>1836.4796710000001</c:v>
                </c:pt>
                <c:pt idx="1830">
                  <c:v>1837.4797960000001</c:v>
                </c:pt>
                <c:pt idx="1831">
                  <c:v>1838.4955140000002</c:v>
                </c:pt>
                <c:pt idx="1832">
                  <c:v>1839.4961859999999</c:v>
                </c:pt>
                <c:pt idx="1833">
                  <c:v>1840.4960529999998</c:v>
                </c:pt>
                <c:pt idx="1834">
                  <c:v>1841.494878</c:v>
                </c:pt>
                <c:pt idx="1835">
                  <c:v>1842.4889790000002</c:v>
                </c:pt>
                <c:pt idx="1836">
                  <c:v>1843.488617</c:v>
                </c:pt>
                <c:pt idx="1837">
                  <c:v>1844.4892730000001</c:v>
                </c:pt>
                <c:pt idx="1838">
                  <c:v>1845.4863169999999</c:v>
                </c:pt>
                <c:pt idx="1839">
                  <c:v>1846.4986090000002</c:v>
                </c:pt>
                <c:pt idx="1840">
                  <c:v>1847.4932450000001</c:v>
                </c:pt>
                <c:pt idx="1841">
                  <c:v>1848.4930629999999</c:v>
                </c:pt>
                <c:pt idx="1842">
                  <c:v>1849.4928169999998</c:v>
                </c:pt>
                <c:pt idx="1843">
                  <c:v>1850.4951919999999</c:v>
                </c:pt>
                <c:pt idx="1844">
                  <c:v>1851.4948509999999</c:v>
                </c:pt>
                <c:pt idx="1845">
                  <c:v>1852.4921020000002</c:v>
                </c:pt>
                <c:pt idx="1846">
                  <c:v>1853.4915230000001</c:v>
                </c:pt>
                <c:pt idx="1847">
                  <c:v>1854.4915890000002</c:v>
                </c:pt>
                <c:pt idx="1848">
                  <c:v>1855.5067770000001</c:v>
                </c:pt>
                <c:pt idx="1849">
                  <c:v>1856.5244160000002</c:v>
                </c:pt>
                <c:pt idx="1850">
                  <c:v>1857.5188480000002</c:v>
                </c:pt>
                <c:pt idx="1851">
                  <c:v>1858.5184170000002</c:v>
                </c:pt>
                <c:pt idx="1852">
                  <c:v>1859.533758</c:v>
                </c:pt>
                <c:pt idx="1853">
                  <c:v>1860.5563160000002</c:v>
                </c:pt>
                <c:pt idx="1854">
                  <c:v>1861.5714830000002</c:v>
                </c:pt>
                <c:pt idx="1855">
                  <c:v>1862.586918</c:v>
                </c:pt>
                <c:pt idx="1856">
                  <c:v>1863.587086</c:v>
                </c:pt>
                <c:pt idx="1857">
                  <c:v>1864.589559</c:v>
                </c:pt>
                <c:pt idx="1858">
                  <c:v>1865.591426</c:v>
                </c:pt>
                <c:pt idx="1859">
                  <c:v>1866.5911860000001</c:v>
                </c:pt>
                <c:pt idx="1860">
                  <c:v>1867.5910060000001</c:v>
                </c:pt>
                <c:pt idx="1861">
                  <c:v>1868.6066700000001</c:v>
                </c:pt>
                <c:pt idx="1862">
                  <c:v>1869.6071609999999</c:v>
                </c:pt>
                <c:pt idx="1863">
                  <c:v>1870.6068989999999</c:v>
                </c:pt>
                <c:pt idx="1864">
                  <c:v>1871.608995</c:v>
                </c:pt>
                <c:pt idx="1865">
                  <c:v>1872.609833</c:v>
                </c:pt>
                <c:pt idx="1866">
                  <c:v>1873.6194529999998</c:v>
                </c:pt>
                <c:pt idx="1867">
                  <c:v>1874.6193499999999</c:v>
                </c:pt>
                <c:pt idx="1868">
                  <c:v>1875.6196380000001</c:v>
                </c:pt>
                <c:pt idx="1869">
                  <c:v>1876.6228729999998</c:v>
                </c:pt>
                <c:pt idx="1870">
                  <c:v>1877.6122209999999</c:v>
                </c:pt>
                <c:pt idx="1871">
                  <c:v>1878.6231120000002</c:v>
                </c:pt>
                <c:pt idx="1872">
                  <c:v>1879.638817</c:v>
                </c:pt>
                <c:pt idx="1873">
                  <c:v>1880.638888</c:v>
                </c:pt>
                <c:pt idx="1874">
                  <c:v>1881.6388449999999</c:v>
                </c:pt>
                <c:pt idx="1875">
                  <c:v>1882.6390409999999</c:v>
                </c:pt>
                <c:pt idx="1876">
                  <c:v>1883.6318230000002</c:v>
                </c:pt>
                <c:pt idx="1877">
                  <c:v>1884.6441610000002</c:v>
                </c:pt>
                <c:pt idx="1878">
                  <c:v>1885.6540669999999</c:v>
                </c:pt>
                <c:pt idx="1879">
                  <c:v>1886.6694189999998</c:v>
                </c:pt>
                <c:pt idx="1880">
                  <c:v>1887.6691380000002</c:v>
                </c:pt>
                <c:pt idx="1881">
                  <c:v>1888.6690579999999</c:v>
                </c:pt>
                <c:pt idx="1882">
                  <c:v>1889.6664000000001</c:v>
                </c:pt>
                <c:pt idx="1883">
                  <c:v>1890.6664230000001</c:v>
                </c:pt>
                <c:pt idx="1884">
                  <c:v>1891.6666770000002</c:v>
                </c:pt>
                <c:pt idx="1885">
                  <c:v>1892.6661829999998</c:v>
                </c:pt>
                <c:pt idx="1886">
                  <c:v>1893.6661290000002</c:v>
                </c:pt>
                <c:pt idx="1887">
                  <c:v>1894.6670050000002</c:v>
                </c:pt>
                <c:pt idx="1888">
                  <c:v>1895.682409</c:v>
                </c:pt>
                <c:pt idx="1889">
                  <c:v>1896.6993929999999</c:v>
                </c:pt>
                <c:pt idx="1890">
                  <c:v>1897.7149290000002</c:v>
                </c:pt>
                <c:pt idx="1891">
                  <c:v>1898.7061010000002</c:v>
                </c:pt>
                <c:pt idx="1892">
                  <c:v>1899.7125770000002</c:v>
                </c:pt>
                <c:pt idx="1893">
                  <c:v>1900.72651</c:v>
                </c:pt>
                <c:pt idx="1894">
                  <c:v>1901.7262740000001</c:v>
                </c:pt>
                <c:pt idx="1895">
                  <c:v>1902.725434</c:v>
                </c:pt>
                <c:pt idx="1896">
                  <c:v>1903.7258240000001</c:v>
                </c:pt>
                <c:pt idx="1897">
                  <c:v>1904.7238809999999</c:v>
                </c:pt>
                <c:pt idx="1898">
                  <c:v>1905.7265659999998</c:v>
                </c:pt>
                <c:pt idx="1899">
                  <c:v>1906.7215529999999</c:v>
                </c:pt>
                <c:pt idx="1900">
                  <c:v>1907.7214779999999</c:v>
                </c:pt>
                <c:pt idx="1901">
                  <c:v>1908.7374399999999</c:v>
                </c:pt>
                <c:pt idx="1902">
                  <c:v>1909.7377310000002</c:v>
                </c:pt>
                <c:pt idx="1903">
                  <c:v>1910.7375590000001</c:v>
                </c:pt>
                <c:pt idx="1904">
                  <c:v>1911.7377270000002</c:v>
                </c:pt>
                <c:pt idx="1905">
                  <c:v>1912.7349570000001</c:v>
                </c:pt>
                <c:pt idx="1906">
                  <c:v>1913.7442019999999</c:v>
                </c:pt>
                <c:pt idx="1907">
                  <c:v>1914.7435989999999</c:v>
                </c:pt>
                <c:pt idx="1908">
                  <c:v>1915.737924</c:v>
                </c:pt>
                <c:pt idx="1909">
                  <c:v>1916.7376629999999</c:v>
                </c:pt>
                <c:pt idx="1910">
                  <c:v>1917.7449569999999</c:v>
                </c:pt>
                <c:pt idx="1911">
                  <c:v>1918.7369309999999</c:v>
                </c:pt>
                <c:pt idx="1912">
                  <c:v>1919.736754</c:v>
                </c:pt>
                <c:pt idx="1913">
                  <c:v>1920.7407699999999</c:v>
                </c:pt>
                <c:pt idx="1914">
                  <c:v>1921.74278</c:v>
                </c:pt>
                <c:pt idx="1915">
                  <c:v>1922.747703</c:v>
                </c:pt>
                <c:pt idx="1916">
                  <c:v>1923.747672</c:v>
                </c:pt>
                <c:pt idx="1917">
                  <c:v>1924.7472579999999</c:v>
                </c:pt>
                <c:pt idx="1918">
                  <c:v>1925.7469460000002</c:v>
                </c:pt>
                <c:pt idx="1919">
                  <c:v>1926.7377369999999</c:v>
                </c:pt>
                <c:pt idx="1920">
                  <c:v>1927.7375820000002</c:v>
                </c:pt>
                <c:pt idx="1921">
                  <c:v>1928.7380210000001</c:v>
                </c:pt>
                <c:pt idx="1922">
                  <c:v>1929.741657</c:v>
                </c:pt>
                <c:pt idx="1923">
                  <c:v>1930.741966</c:v>
                </c:pt>
                <c:pt idx="1924">
                  <c:v>1931.7414640000002</c:v>
                </c:pt>
                <c:pt idx="1925">
                  <c:v>1932.7414330000001</c:v>
                </c:pt>
                <c:pt idx="1926">
                  <c:v>1933.7482190000001</c:v>
                </c:pt>
                <c:pt idx="1927">
                  <c:v>1934.74809</c:v>
                </c:pt>
                <c:pt idx="1928">
                  <c:v>1935.748153</c:v>
                </c:pt>
                <c:pt idx="1929">
                  <c:v>1936.7478510000001</c:v>
                </c:pt>
                <c:pt idx="1930">
                  <c:v>1937.7478580000002</c:v>
                </c:pt>
                <c:pt idx="1931">
                  <c:v>1938.741708</c:v>
                </c:pt>
                <c:pt idx="1932">
                  <c:v>1939.74188</c:v>
                </c:pt>
                <c:pt idx="1933">
                  <c:v>1940.7422790000001</c:v>
                </c:pt>
                <c:pt idx="1934">
                  <c:v>1941.7487850000002</c:v>
                </c:pt>
                <c:pt idx="1935">
                  <c:v>1942.7488010000002</c:v>
                </c:pt>
                <c:pt idx="1936">
                  <c:v>1943.7394479999998</c:v>
                </c:pt>
                <c:pt idx="1937">
                  <c:v>1944.7436889999999</c:v>
                </c:pt>
                <c:pt idx="1938">
                  <c:v>1945.7506060000001</c:v>
                </c:pt>
                <c:pt idx="1939">
                  <c:v>1946.7664479999999</c:v>
                </c:pt>
                <c:pt idx="1940">
                  <c:v>1947.782917</c:v>
                </c:pt>
                <c:pt idx="1941">
                  <c:v>1948.7829689999999</c:v>
                </c:pt>
                <c:pt idx="1942">
                  <c:v>1949.7983730000001</c:v>
                </c:pt>
                <c:pt idx="1943">
                  <c:v>1950.8267700000001</c:v>
                </c:pt>
                <c:pt idx="1944">
                  <c:v>1951.8146750000001</c:v>
                </c:pt>
                <c:pt idx="1945">
                  <c:v>1952.8278140000002</c:v>
                </c:pt>
                <c:pt idx="1946">
                  <c:v>1953.830688</c:v>
                </c:pt>
                <c:pt idx="1947">
                  <c:v>1954.8305260000002</c:v>
                </c:pt>
                <c:pt idx="1948">
                  <c:v>1955.8400769999998</c:v>
                </c:pt>
                <c:pt idx="1949">
                  <c:v>1956.8402209999999</c:v>
                </c:pt>
                <c:pt idx="1950">
                  <c:v>1957.8553980000002</c:v>
                </c:pt>
                <c:pt idx="1951">
                  <c:v>1958.85529</c:v>
                </c:pt>
                <c:pt idx="1952">
                  <c:v>1959.8462439999998</c:v>
                </c:pt>
                <c:pt idx="1953">
                  <c:v>1960.872155</c:v>
                </c:pt>
                <c:pt idx="1954">
                  <c:v>1961.873795</c:v>
                </c:pt>
                <c:pt idx="1955">
                  <c:v>1962.8738050000002</c:v>
                </c:pt>
                <c:pt idx="1956">
                  <c:v>1963.8740630000002</c:v>
                </c:pt>
                <c:pt idx="1957">
                  <c:v>1964.8738739999999</c:v>
                </c:pt>
                <c:pt idx="1958">
                  <c:v>1965.886555</c:v>
                </c:pt>
                <c:pt idx="1959">
                  <c:v>1966.8866029999999</c:v>
                </c:pt>
                <c:pt idx="1960">
                  <c:v>1967.8777150000001</c:v>
                </c:pt>
                <c:pt idx="1961">
                  <c:v>1968.8779089999998</c:v>
                </c:pt>
                <c:pt idx="1962">
                  <c:v>1969.893462</c:v>
                </c:pt>
                <c:pt idx="1963">
                  <c:v>1970.9089260000001</c:v>
                </c:pt>
                <c:pt idx="1964">
                  <c:v>1971.908958</c:v>
                </c:pt>
                <c:pt idx="1965">
                  <c:v>1972.9221980000002</c:v>
                </c:pt>
                <c:pt idx="1966">
                  <c:v>1973.9073619999999</c:v>
                </c:pt>
                <c:pt idx="1967">
                  <c:v>1974.9070689999999</c:v>
                </c:pt>
                <c:pt idx="1968">
                  <c:v>1975.9068360000001</c:v>
                </c:pt>
                <c:pt idx="1969">
                  <c:v>1976.9161760000002</c:v>
                </c:pt>
                <c:pt idx="1970">
                  <c:v>1977.9225040000001</c:v>
                </c:pt>
                <c:pt idx="1971">
                  <c:v>1978.9222530000002</c:v>
                </c:pt>
                <c:pt idx="1972">
                  <c:v>1979.95309</c:v>
                </c:pt>
                <c:pt idx="1973">
                  <c:v>1980.95291</c:v>
                </c:pt>
                <c:pt idx="1974">
                  <c:v>1981.9683829999999</c:v>
                </c:pt>
                <c:pt idx="1975">
                  <c:v>1982.968421</c:v>
                </c:pt>
                <c:pt idx="1976">
                  <c:v>1983.9540750000001</c:v>
                </c:pt>
                <c:pt idx="1977">
                  <c:v>1984.9536539999999</c:v>
                </c:pt>
                <c:pt idx="1978">
                  <c:v>1985.9603240000001</c:v>
                </c:pt>
                <c:pt idx="1979">
                  <c:v>1986.9622920000002</c:v>
                </c:pt>
                <c:pt idx="1980">
                  <c:v>1987.974741</c:v>
                </c:pt>
                <c:pt idx="1981">
                  <c:v>1988.97489</c:v>
                </c:pt>
                <c:pt idx="1982">
                  <c:v>1989.9903410000002</c:v>
                </c:pt>
                <c:pt idx="1983">
                  <c:v>1991.012643</c:v>
                </c:pt>
                <c:pt idx="1984">
                  <c:v>1992.0076840000002</c:v>
                </c:pt>
                <c:pt idx="1985">
                  <c:v>1993.0102320000001</c:v>
                </c:pt>
                <c:pt idx="1986">
                  <c:v>1994.0230700000002</c:v>
                </c:pt>
                <c:pt idx="1987">
                  <c:v>1995.0236829999999</c:v>
                </c:pt>
                <c:pt idx="1988">
                  <c:v>1996.0398789999999</c:v>
                </c:pt>
                <c:pt idx="1989">
                  <c:v>1997.0600159999999</c:v>
                </c:pt>
                <c:pt idx="1990">
                  <c:v>1998.0757469999999</c:v>
                </c:pt>
                <c:pt idx="1991">
                  <c:v>1999.079702</c:v>
                </c:pt>
                <c:pt idx="1992">
                  <c:v>2000.0898240000001</c:v>
                </c:pt>
                <c:pt idx="1993">
                  <c:v>2001.1054920000001</c:v>
                </c:pt>
                <c:pt idx="1994">
                  <c:v>2002.1208660000002</c:v>
                </c:pt>
                <c:pt idx="1995">
                  <c:v>2003.120551</c:v>
                </c:pt>
                <c:pt idx="1996">
                  <c:v>2004.1206499999998</c:v>
                </c:pt>
                <c:pt idx="1997">
                  <c:v>2005.115006</c:v>
                </c:pt>
                <c:pt idx="1998">
                  <c:v>2006.1141980000002</c:v>
                </c:pt>
                <c:pt idx="1999">
                  <c:v>2007.1138890000002</c:v>
                </c:pt>
                <c:pt idx="2000">
                  <c:v>2008.1192169999999</c:v>
                </c:pt>
                <c:pt idx="2001">
                  <c:v>2009.1266730000002</c:v>
                </c:pt>
                <c:pt idx="2002">
                  <c:v>2010.1336259999998</c:v>
                </c:pt>
                <c:pt idx="2003">
                  <c:v>2011.1491569999998</c:v>
                </c:pt>
                <c:pt idx="2004">
                  <c:v>2012.148569</c:v>
                </c:pt>
                <c:pt idx="2005">
                  <c:v>2013.1650610000002</c:v>
                </c:pt>
                <c:pt idx="2006">
                  <c:v>2014.1784120000002</c:v>
                </c:pt>
                <c:pt idx="2007">
                  <c:v>2015.1813499999998</c:v>
                </c:pt>
                <c:pt idx="2008">
                  <c:v>2016.1812</c:v>
                </c:pt>
                <c:pt idx="2009">
                  <c:v>2017.196895</c:v>
                </c:pt>
                <c:pt idx="2010">
                  <c:v>2018.2122989999998</c:v>
                </c:pt>
                <c:pt idx="2011">
                  <c:v>2019.2120580000001</c:v>
                </c:pt>
                <c:pt idx="2012">
                  <c:v>2020.205657</c:v>
                </c:pt>
                <c:pt idx="2013">
                  <c:v>2021.218672</c:v>
                </c:pt>
                <c:pt idx="2014">
                  <c:v>2022.2036119999998</c:v>
                </c:pt>
                <c:pt idx="2015">
                  <c:v>2023.2033500000002</c:v>
                </c:pt>
                <c:pt idx="2016">
                  <c:v>2024.2135830000002</c:v>
                </c:pt>
                <c:pt idx="2017">
                  <c:v>2025.210345</c:v>
                </c:pt>
                <c:pt idx="2018">
                  <c:v>2026.2101109999999</c:v>
                </c:pt>
                <c:pt idx="2019">
                  <c:v>2027.2103889999999</c:v>
                </c:pt>
                <c:pt idx="2020">
                  <c:v>2028.2326870000002</c:v>
                </c:pt>
                <c:pt idx="2021">
                  <c:v>2029.238327</c:v>
                </c:pt>
                <c:pt idx="2022">
                  <c:v>2030.2381559999999</c:v>
                </c:pt>
                <c:pt idx="2023">
                  <c:v>2031.2384670000001</c:v>
                </c:pt>
                <c:pt idx="2024">
                  <c:v>2032.2389680000001</c:v>
                </c:pt>
                <c:pt idx="2025">
                  <c:v>2033.2387400000002</c:v>
                </c:pt>
                <c:pt idx="2026">
                  <c:v>2034.2389920000001</c:v>
                </c:pt>
                <c:pt idx="2027">
                  <c:v>2035.2390740000001</c:v>
                </c:pt>
                <c:pt idx="2028">
                  <c:v>2036.2406719999999</c:v>
                </c:pt>
                <c:pt idx="2029">
                  <c:v>2037.2441090000002</c:v>
                </c:pt>
                <c:pt idx="2030">
                  <c:v>2038.2423720000002</c:v>
                </c:pt>
                <c:pt idx="2031">
                  <c:v>2039.2422030000002</c:v>
                </c:pt>
                <c:pt idx="2032">
                  <c:v>2040.2393419999999</c:v>
                </c:pt>
                <c:pt idx="2033">
                  <c:v>2041.238906</c:v>
                </c:pt>
                <c:pt idx="2034">
                  <c:v>2042.2395839999999</c:v>
                </c:pt>
                <c:pt idx="2035">
                  <c:v>2043.2365490000002</c:v>
                </c:pt>
                <c:pt idx="2036">
                  <c:v>2044.2518450000002</c:v>
                </c:pt>
                <c:pt idx="2037">
                  <c:v>2045.258695</c:v>
                </c:pt>
                <c:pt idx="2038">
                  <c:v>2046.274539</c:v>
                </c:pt>
                <c:pt idx="2039">
                  <c:v>2047.289765</c:v>
                </c:pt>
                <c:pt idx="2040">
                  <c:v>2048.2893250000002</c:v>
                </c:pt>
                <c:pt idx="2041">
                  <c:v>2049.3113410000001</c:v>
                </c:pt>
                <c:pt idx="2042">
                  <c:v>2050.3270219999999</c:v>
                </c:pt>
                <c:pt idx="2043">
                  <c:v>2051.3271450000002</c:v>
                </c:pt>
                <c:pt idx="2044">
                  <c:v>2052.321508</c:v>
                </c:pt>
                <c:pt idx="2045">
                  <c:v>2053.3145140000001</c:v>
                </c:pt>
                <c:pt idx="2046">
                  <c:v>2054.3373649999999</c:v>
                </c:pt>
                <c:pt idx="2047">
                  <c:v>2055.3539850000002</c:v>
                </c:pt>
                <c:pt idx="2048">
                  <c:v>2056.3692660000002</c:v>
                </c:pt>
                <c:pt idx="2049">
                  <c:v>2057.3692430000001</c:v>
                </c:pt>
                <c:pt idx="2050">
                  <c:v>2058.3690510000001</c:v>
                </c:pt>
                <c:pt idx="2051">
                  <c:v>2059.3845019999999</c:v>
                </c:pt>
                <c:pt idx="2052">
                  <c:v>2060.3851159999999</c:v>
                </c:pt>
                <c:pt idx="2053">
                  <c:v>2061.3946930000002</c:v>
                </c:pt>
                <c:pt idx="2054">
                  <c:v>2062.4109840000001</c:v>
                </c:pt>
                <c:pt idx="2055">
                  <c:v>2063.4182620000001</c:v>
                </c:pt>
                <c:pt idx="2056">
                  <c:v>2064.4180970000002</c:v>
                </c:pt>
                <c:pt idx="2057">
                  <c:v>2065.417645</c:v>
                </c:pt>
                <c:pt idx="2058">
                  <c:v>2066.4084320000002</c:v>
                </c:pt>
                <c:pt idx="2059">
                  <c:v>2067.4089739999999</c:v>
                </c:pt>
                <c:pt idx="2060">
                  <c:v>2068.4240970000001</c:v>
                </c:pt>
                <c:pt idx="2061">
                  <c:v>2069.4408859999999</c:v>
                </c:pt>
                <c:pt idx="2062">
                  <c:v>2070.4607529999998</c:v>
                </c:pt>
                <c:pt idx="2063">
                  <c:v>2071.4614409999999</c:v>
                </c:pt>
                <c:pt idx="2064">
                  <c:v>2072.462023</c:v>
                </c:pt>
                <c:pt idx="2065">
                  <c:v>2073.4775880000002</c:v>
                </c:pt>
                <c:pt idx="2066">
                  <c:v>2074.4776900000002</c:v>
                </c:pt>
                <c:pt idx="2067">
                  <c:v>2075.494353</c:v>
                </c:pt>
                <c:pt idx="2068">
                  <c:v>2076.485835</c:v>
                </c:pt>
                <c:pt idx="2069">
                  <c:v>2077.4947820000002</c:v>
                </c:pt>
                <c:pt idx="2070">
                  <c:v>2078.4946650000002</c:v>
                </c:pt>
                <c:pt idx="2071">
                  <c:v>2079.4890890000001</c:v>
                </c:pt>
                <c:pt idx="2072">
                  <c:v>2080.4890310000001</c:v>
                </c:pt>
                <c:pt idx="2073">
                  <c:v>2081.495073</c:v>
                </c:pt>
                <c:pt idx="2074">
                  <c:v>2082.4948180000001</c:v>
                </c:pt>
                <c:pt idx="2075">
                  <c:v>2083.494588</c:v>
                </c:pt>
                <c:pt idx="2076">
                  <c:v>2084.4943779999999</c:v>
                </c:pt>
                <c:pt idx="2077">
                  <c:v>2085.4951599999999</c:v>
                </c:pt>
                <c:pt idx="2078">
                  <c:v>2086.4949230000002</c:v>
                </c:pt>
                <c:pt idx="2079">
                  <c:v>2087.494749</c:v>
                </c:pt>
                <c:pt idx="2080">
                  <c:v>2088.4947910000001</c:v>
                </c:pt>
                <c:pt idx="2081">
                  <c:v>2089.4946530000002</c:v>
                </c:pt>
                <c:pt idx="2082">
                  <c:v>2090.4944030000001</c:v>
                </c:pt>
                <c:pt idx="2083">
                  <c:v>2091.4947040000002</c:v>
                </c:pt>
                <c:pt idx="2084">
                  <c:v>2092.494412</c:v>
                </c:pt>
                <c:pt idx="2085">
                  <c:v>2093.4947630000001</c:v>
                </c:pt>
                <c:pt idx="2086">
                  <c:v>2094.4944740000001</c:v>
                </c:pt>
                <c:pt idx="2087">
                  <c:v>2095.4963809999999</c:v>
                </c:pt>
                <c:pt idx="2088">
                  <c:v>2096.4967660000002</c:v>
                </c:pt>
                <c:pt idx="2089">
                  <c:v>2097.4965590000002</c:v>
                </c:pt>
                <c:pt idx="2090">
                  <c:v>2098.4904590000001</c:v>
                </c:pt>
                <c:pt idx="2091">
                  <c:v>2099.490303</c:v>
                </c:pt>
                <c:pt idx="2092">
                  <c:v>2100.4902579999998</c:v>
                </c:pt>
                <c:pt idx="2093">
                  <c:v>2101.4904070000002</c:v>
                </c:pt>
                <c:pt idx="2094">
                  <c:v>2102.4903279999999</c:v>
                </c:pt>
                <c:pt idx="2095">
                  <c:v>2103.4904879999999</c:v>
                </c:pt>
                <c:pt idx="2096">
                  <c:v>2104.4906759999999</c:v>
                </c:pt>
                <c:pt idx="2097">
                  <c:v>2105.4949839999999</c:v>
                </c:pt>
                <c:pt idx="2098">
                  <c:v>2106.494686</c:v>
                </c:pt>
                <c:pt idx="2099">
                  <c:v>2107.4940729999998</c:v>
                </c:pt>
                <c:pt idx="2100">
                  <c:v>2108.4942810000002</c:v>
                </c:pt>
                <c:pt idx="2101">
                  <c:v>2109.494064</c:v>
                </c:pt>
                <c:pt idx="2102">
                  <c:v>2110.4937100000002</c:v>
                </c:pt>
                <c:pt idx="2103">
                  <c:v>2111.4937540000001</c:v>
                </c:pt>
                <c:pt idx="2104">
                  <c:v>2112.4932400000002</c:v>
                </c:pt>
                <c:pt idx="2105">
                  <c:v>2113.4932979999999</c:v>
                </c:pt>
                <c:pt idx="2106">
                  <c:v>2114.4928190000001</c:v>
                </c:pt>
                <c:pt idx="2107">
                  <c:v>2115.4925499999999</c:v>
                </c:pt>
                <c:pt idx="2108">
                  <c:v>2116.4923199999998</c:v>
                </c:pt>
                <c:pt idx="2109">
                  <c:v>2117.4920980000002</c:v>
                </c:pt>
                <c:pt idx="2110">
                  <c:v>2118.4918729999999</c:v>
                </c:pt>
                <c:pt idx="2111">
                  <c:v>2119.491626</c:v>
                </c:pt>
                <c:pt idx="2112">
                  <c:v>2120.4918980000002</c:v>
                </c:pt>
                <c:pt idx="2113">
                  <c:v>2121.4947870000001</c:v>
                </c:pt>
                <c:pt idx="2114">
                  <c:v>2122.4887360000002</c:v>
                </c:pt>
                <c:pt idx="2115">
                  <c:v>2123.488413</c:v>
                </c:pt>
                <c:pt idx="2116">
                  <c:v>2124.4933940000001</c:v>
                </c:pt>
                <c:pt idx="2117">
                  <c:v>2125.4932229999999</c:v>
                </c:pt>
                <c:pt idx="2118">
                  <c:v>2126.4929229999998</c:v>
                </c:pt>
                <c:pt idx="2119">
                  <c:v>2127.4925459999999</c:v>
                </c:pt>
                <c:pt idx="2120">
                  <c:v>2128.49298</c:v>
                </c:pt>
                <c:pt idx="2121">
                  <c:v>2129.498846</c:v>
                </c:pt>
                <c:pt idx="2122">
                  <c:v>2130.4986279999998</c:v>
                </c:pt>
                <c:pt idx="2123">
                  <c:v>2131.4985459999998</c:v>
                </c:pt>
                <c:pt idx="2124">
                  <c:v>2132.5103279999998</c:v>
                </c:pt>
                <c:pt idx="2125">
                  <c:v>2133.5102849999998</c:v>
                </c:pt>
                <c:pt idx="2126">
                  <c:v>2134.5257879999999</c:v>
                </c:pt>
                <c:pt idx="2127">
                  <c:v>2135.5297350000001</c:v>
                </c:pt>
                <c:pt idx="2128">
                  <c:v>2136.5362329999998</c:v>
                </c:pt>
                <c:pt idx="2129">
                  <c:v>2137.5430569999999</c:v>
                </c:pt>
                <c:pt idx="2130">
                  <c:v>2138.5443700000001</c:v>
                </c:pt>
                <c:pt idx="2131">
                  <c:v>2139.5612150000002</c:v>
                </c:pt>
                <c:pt idx="2132">
                  <c:v>2140.5524289999998</c:v>
                </c:pt>
                <c:pt idx="2133">
                  <c:v>2141.567841</c:v>
                </c:pt>
                <c:pt idx="2134">
                  <c:v>2142.5678499999999</c:v>
                </c:pt>
                <c:pt idx="2135">
                  <c:v>2143.5897920000002</c:v>
                </c:pt>
                <c:pt idx="2136">
                  <c:v>2144.5968619999999</c:v>
                </c:pt>
                <c:pt idx="2137">
                  <c:v>2145.61231</c:v>
                </c:pt>
                <c:pt idx="2138">
                  <c:v>2146.6245749999998</c:v>
                </c:pt>
                <c:pt idx="2139">
                  <c:v>2147.6153239999999</c:v>
                </c:pt>
                <c:pt idx="2140">
                  <c:v>2148.6150619999999</c:v>
                </c:pt>
                <c:pt idx="2141">
                  <c:v>2149.6151490000002</c:v>
                </c:pt>
                <c:pt idx="2142">
                  <c:v>2150.6149869999999</c:v>
                </c:pt>
                <c:pt idx="2143">
                  <c:v>2151.6189640000002</c:v>
                </c:pt>
                <c:pt idx="2144">
                  <c:v>2152.6255230000002</c:v>
                </c:pt>
                <c:pt idx="2145">
                  <c:v>2153.610032</c:v>
                </c:pt>
                <c:pt idx="2146">
                  <c:v>2154.619569</c:v>
                </c:pt>
                <c:pt idx="2147">
                  <c:v>2155.6193240000002</c:v>
                </c:pt>
                <c:pt idx="2148">
                  <c:v>2156.6191760000002</c:v>
                </c:pt>
                <c:pt idx="2149">
                  <c:v>2157.6102260000002</c:v>
                </c:pt>
                <c:pt idx="2150">
                  <c:v>2158.6101629999998</c:v>
                </c:pt>
                <c:pt idx="2151">
                  <c:v>2159.610001</c:v>
                </c:pt>
                <c:pt idx="2152">
                  <c:v>2160.6148119999998</c:v>
                </c:pt>
                <c:pt idx="2153">
                  <c:v>2161.6220779999999</c:v>
                </c:pt>
                <c:pt idx="2154">
                  <c:v>2162.611801</c:v>
                </c:pt>
                <c:pt idx="2155">
                  <c:v>2163.6175229999999</c:v>
                </c:pt>
                <c:pt idx="2156">
                  <c:v>2164.6278649999999</c:v>
                </c:pt>
                <c:pt idx="2157">
                  <c:v>2165.6532809999999</c:v>
                </c:pt>
                <c:pt idx="2158">
                  <c:v>2166.6701760000001</c:v>
                </c:pt>
                <c:pt idx="2159">
                  <c:v>2167.6705999999999</c:v>
                </c:pt>
                <c:pt idx="2160">
                  <c:v>2168.6714729999999</c:v>
                </c:pt>
                <c:pt idx="2161">
                  <c:v>2169.6652990000002</c:v>
                </c:pt>
                <c:pt idx="2162">
                  <c:v>2170.6658510000002</c:v>
                </c:pt>
                <c:pt idx="2163">
                  <c:v>2171.6706939999999</c:v>
                </c:pt>
                <c:pt idx="2164">
                  <c:v>2172.677306</c:v>
                </c:pt>
                <c:pt idx="2165">
                  <c:v>2173.6929169999999</c:v>
                </c:pt>
                <c:pt idx="2166">
                  <c:v>2174.7083470000002</c:v>
                </c:pt>
                <c:pt idx="2167">
                  <c:v>2175.7079290000001</c:v>
                </c:pt>
                <c:pt idx="2168">
                  <c:v>2176.7080150000002</c:v>
                </c:pt>
                <c:pt idx="2169">
                  <c:v>2177.707715</c:v>
                </c:pt>
                <c:pt idx="2170">
                  <c:v>2178.7147559999999</c:v>
                </c:pt>
                <c:pt idx="2171">
                  <c:v>2179.7306440000002</c:v>
                </c:pt>
                <c:pt idx="2172">
                  <c:v>2180.745876</c:v>
                </c:pt>
                <c:pt idx="2173">
                  <c:v>2181.7458449999999</c:v>
                </c:pt>
                <c:pt idx="2174">
                  <c:v>2182.7473810000001</c:v>
                </c:pt>
                <c:pt idx="2175">
                  <c:v>2183.7641990000002</c:v>
                </c:pt>
                <c:pt idx="2176">
                  <c:v>2184.750771</c:v>
                </c:pt>
                <c:pt idx="2177">
                  <c:v>2185.7663349999998</c:v>
                </c:pt>
                <c:pt idx="2178">
                  <c:v>2186.785805</c:v>
                </c:pt>
                <c:pt idx="2179">
                  <c:v>2187.785719</c:v>
                </c:pt>
                <c:pt idx="2180">
                  <c:v>2188.8084159999999</c:v>
                </c:pt>
                <c:pt idx="2181">
                  <c:v>2189.82384</c:v>
                </c:pt>
                <c:pt idx="2182">
                  <c:v>2190.8149050000002</c:v>
                </c:pt>
                <c:pt idx="2183">
                  <c:v>2191.837098</c:v>
                </c:pt>
                <c:pt idx="2184">
                  <c:v>2192.8524889999999</c:v>
                </c:pt>
                <c:pt idx="2185">
                  <c:v>2193.8523519999999</c:v>
                </c:pt>
                <c:pt idx="2186">
                  <c:v>2194.851713</c:v>
                </c:pt>
                <c:pt idx="2187">
                  <c:v>2195.8512009999999</c:v>
                </c:pt>
                <c:pt idx="2188">
                  <c:v>2196.8515029999999</c:v>
                </c:pt>
                <c:pt idx="2189">
                  <c:v>2197.8513200000002</c:v>
                </c:pt>
                <c:pt idx="2190">
                  <c:v>2198.8677790000002</c:v>
                </c:pt>
                <c:pt idx="2191">
                  <c:v>2199.8688350000002</c:v>
                </c:pt>
                <c:pt idx="2192">
                  <c:v>2200.884348</c:v>
                </c:pt>
                <c:pt idx="2193">
                  <c:v>2201.8842279999999</c:v>
                </c:pt>
                <c:pt idx="2194">
                  <c:v>2202.8996649999999</c:v>
                </c:pt>
                <c:pt idx="2195">
                  <c:v>2203.9150359999999</c:v>
                </c:pt>
                <c:pt idx="2196">
                  <c:v>2204.9233979999999</c:v>
                </c:pt>
                <c:pt idx="2197">
                  <c:v>2205.9235880000001</c:v>
                </c:pt>
                <c:pt idx="2198">
                  <c:v>2206.9390440000002</c:v>
                </c:pt>
                <c:pt idx="2199">
                  <c:v>2207.9384599999998</c:v>
                </c:pt>
                <c:pt idx="2200">
                  <c:v>2208.9607919999999</c:v>
                </c:pt>
                <c:pt idx="2201">
                  <c:v>2209.9608010000002</c:v>
                </c:pt>
                <c:pt idx="2202">
                  <c:v>2210.9604079999999</c:v>
                </c:pt>
                <c:pt idx="2203">
                  <c:v>2211.9758190000002</c:v>
                </c:pt>
                <c:pt idx="2204">
                  <c:v>2212.976161</c:v>
                </c:pt>
                <c:pt idx="2205">
                  <c:v>2213.9756910000001</c:v>
                </c:pt>
                <c:pt idx="2206">
                  <c:v>2214.989368</c:v>
                </c:pt>
                <c:pt idx="2207">
                  <c:v>2215.9930770000001</c:v>
                </c:pt>
                <c:pt idx="2208">
                  <c:v>2216.99332</c:v>
                </c:pt>
                <c:pt idx="2209">
                  <c:v>2217.9932309999999</c:v>
                </c:pt>
                <c:pt idx="2210">
                  <c:v>2219.0086120000001</c:v>
                </c:pt>
                <c:pt idx="2211">
                  <c:v>2220.0085130000002</c:v>
                </c:pt>
                <c:pt idx="2212">
                  <c:v>2221.0241300000002</c:v>
                </c:pt>
                <c:pt idx="2213">
                  <c:v>2222.0238290000002</c:v>
                </c:pt>
                <c:pt idx="2214">
                  <c:v>2223.0244130000001</c:v>
                </c:pt>
                <c:pt idx="2215">
                  <c:v>2224.0263460000001</c:v>
                </c:pt>
                <c:pt idx="2216">
                  <c:v>2225.0263140000002</c:v>
                </c:pt>
                <c:pt idx="2217">
                  <c:v>2226.0414260000002</c:v>
                </c:pt>
                <c:pt idx="2218">
                  <c:v>2227.041248</c:v>
                </c:pt>
                <c:pt idx="2219">
                  <c:v>2228.047759</c:v>
                </c:pt>
                <c:pt idx="2220">
                  <c:v>2229.0578180000002</c:v>
                </c:pt>
                <c:pt idx="2221">
                  <c:v>2230.0519989999998</c:v>
                </c:pt>
                <c:pt idx="2222">
                  <c:v>2231.0517709999999</c:v>
                </c:pt>
                <c:pt idx="2223">
                  <c:v>2232.0674910000002</c:v>
                </c:pt>
                <c:pt idx="2224">
                  <c:v>2233.083599</c:v>
                </c:pt>
                <c:pt idx="2225">
                  <c:v>2234.0834589999999</c:v>
                </c:pt>
                <c:pt idx="2226">
                  <c:v>2235.0894750000002</c:v>
                </c:pt>
                <c:pt idx="2227">
                  <c:v>2236.079416</c:v>
                </c:pt>
                <c:pt idx="2228">
                  <c:v>2237.0892309999999</c:v>
                </c:pt>
                <c:pt idx="2229">
                  <c:v>2238.104926</c:v>
                </c:pt>
                <c:pt idx="2230">
                  <c:v>2239.098927</c:v>
                </c:pt>
                <c:pt idx="2231">
                  <c:v>2240.1031170000001</c:v>
                </c:pt>
                <c:pt idx="2232">
                  <c:v>2241.0971159999999</c:v>
                </c:pt>
                <c:pt idx="2233">
                  <c:v>2242.0964410000001</c:v>
                </c:pt>
                <c:pt idx="2234">
                  <c:v>2243.1005409999998</c:v>
                </c:pt>
                <c:pt idx="2235">
                  <c:v>2244.1013069999999</c:v>
                </c:pt>
                <c:pt idx="2236">
                  <c:v>2245.1076509999998</c:v>
                </c:pt>
                <c:pt idx="2237">
                  <c:v>2246.1081939999999</c:v>
                </c:pt>
                <c:pt idx="2238">
                  <c:v>2247.1077810000002</c:v>
                </c:pt>
                <c:pt idx="2239">
                  <c:v>2248.1149930000001</c:v>
                </c:pt>
                <c:pt idx="2240">
                  <c:v>2249.1151970000001</c:v>
                </c:pt>
                <c:pt idx="2241">
                  <c:v>2250.119408</c:v>
                </c:pt>
                <c:pt idx="2242">
                  <c:v>2251.1209629999998</c:v>
                </c:pt>
                <c:pt idx="2243">
                  <c:v>2252.1239399999999</c:v>
                </c:pt>
                <c:pt idx="2244">
                  <c:v>2253.1218939999999</c:v>
                </c:pt>
                <c:pt idx="2245">
                  <c:v>2254.1219040000001</c:v>
                </c:pt>
                <c:pt idx="2246">
                  <c:v>2255.1217900000001</c:v>
                </c:pt>
                <c:pt idx="2247">
                  <c:v>2256.12219</c:v>
                </c:pt>
                <c:pt idx="2248">
                  <c:v>2257.1134310000002</c:v>
                </c:pt>
                <c:pt idx="2249">
                  <c:v>2258.1169770000001</c:v>
                </c:pt>
                <c:pt idx="2250">
                  <c:v>2259.1168320000002</c:v>
                </c:pt>
                <c:pt idx="2251">
                  <c:v>2260.1172470000001</c:v>
                </c:pt>
                <c:pt idx="2252">
                  <c:v>2261.1242740000002</c:v>
                </c:pt>
                <c:pt idx="2253">
                  <c:v>2262.124037</c:v>
                </c:pt>
                <c:pt idx="2254">
                  <c:v>2263.1237110000002</c:v>
                </c:pt>
                <c:pt idx="2255">
                  <c:v>2264.1234159999999</c:v>
                </c:pt>
                <c:pt idx="2256">
                  <c:v>2265.1233480000001</c:v>
                </c:pt>
                <c:pt idx="2257">
                  <c:v>2266.1243530000002</c:v>
                </c:pt>
                <c:pt idx="2258">
                  <c:v>2267.1246689999998</c:v>
                </c:pt>
                <c:pt idx="2259">
                  <c:v>2268.1245140000001</c:v>
                </c:pt>
                <c:pt idx="2260">
                  <c:v>2269.1243789999999</c:v>
                </c:pt>
                <c:pt idx="2261">
                  <c:v>2270.1124359999999</c:v>
                </c:pt>
                <c:pt idx="2262">
                  <c:v>2271.112204</c:v>
                </c:pt>
                <c:pt idx="2263">
                  <c:v>2272.1123689999999</c:v>
                </c:pt>
                <c:pt idx="2264">
                  <c:v>2273.119068</c:v>
                </c:pt>
                <c:pt idx="2265">
                  <c:v>2274.109618</c:v>
                </c:pt>
                <c:pt idx="2266">
                  <c:v>2275.127982</c:v>
                </c:pt>
                <c:pt idx="2267">
                  <c:v>2276.1438020000001</c:v>
                </c:pt>
                <c:pt idx="2268">
                  <c:v>2277.159447</c:v>
                </c:pt>
                <c:pt idx="2269">
                  <c:v>2278.1593779999998</c:v>
                </c:pt>
                <c:pt idx="2270">
                  <c:v>2279.1592569999998</c:v>
                </c:pt>
                <c:pt idx="2271">
                  <c:v>2280.1588310000002</c:v>
                </c:pt>
                <c:pt idx="2272">
                  <c:v>2281.1593560000001</c:v>
                </c:pt>
                <c:pt idx="2273">
                  <c:v>2282.1658499999999</c:v>
                </c:pt>
                <c:pt idx="2274">
                  <c:v>2283.1811290000001</c:v>
                </c:pt>
                <c:pt idx="2275">
                  <c:v>2284.2032410000002</c:v>
                </c:pt>
                <c:pt idx="2276">
                  <c:v>2285.1974679999998</c:v>
                </c:pt>
                <c:pt idx="2277">
                  <c:v>2286.197142</c:v>
                </c:pt>
                <c:pt idx="2278">
                  <c:v>2287.2042860000001</c:v>
                </c:pt>
                <c:pt idx="2279">
                  <c:v>2288.2116860000001</c:v>
                </c:pt>
                <c:pt idx="2280">
                  <c:v>2289.20649</c:v>
                </c:pt>
                <c:pt idx="2281">
                  <c:v>2290.2060019999999</c:v>
                </c:pt>
                <c:pt idx="2282">
                  <c:v>2291.2075869999999</c:v>
                </c:pt>
                <c:pt idx="2283">
                  <c:v>2292.2082329999998</c:v>
                </c:pt>
                <c:pt idx="2284">
                  <c:v>2293.2148579999998</c:v>
                </c:pt>
                <c:pt idx="2285">
                  <c:v>2294.208932</c:v>
                </c:pt>
                <c:pt idx="2286">
                  <c:v>2295.2086509999999</c:v>
                </c:pt>
                <c:pt idx="2287">
                  <c:v>2296.2087259999998</c:v>
                </c:pt>
                <c:pt idx="2288">
                  <c:v>2297.2095009999998</c:v>
                </c:pt>
                <c:pt idx="2289">
                  <c:v>2298.2094659999998</c:v>
                </c:pt>
                <c:pt idx="2290">
                  <c:v>2299.203814</c:v>
                </c:pt>
                <c:pt idx="2291">
                  <c:v>2300.2225739999999</c:v>
                </c:pt>
                <c:pt idx="2292">
                  <c:v>2301.238738</c:v>
                </c:pt>
                <c:pt idx="2293">
                  <c:v>2302.2385199999999</c:v>
                </c:pt>
                <c:pt idx="2294">
                  <c:v>2303.2388179999998</c:v>
                </c:pt>
                <c:pt idx="2295">
                  <c:v>2304.2481229999999</c:v>
                </c:pt>
                <c:pt idx="2296">
                  <c:v>2305.247335</c:v>
                </c:pt>
                <c:pt idx="2297">
                  <c:v>2306.2411510000002</c:v>
                </c:pt>
                <c:pt idx="2298">
                  <c:v>2307.2450490000001</c:v>
                </c:pt>
                <c:pt idx="2299">
                  <c:v>2308.2413190000002</c:v>
                </c:pt>
                <c:pt idx="2300">
                  <c:v>2309.2360979999999</c:v>
                </c:pt>
                <c:pt idx="2301">
                  <c:v>2310.2357579999998</c:v>
                </c:pt>
                <c:pt idx="2302">
                  <c:v>2311.2358509999999</c:v>
                </c:pt>
                <c:pt idx="2303">
                  <c:v>2312.2421880000002</c:v>
                </c:pt>
                <c:pt idx="2304">
                  <c:v>2313.2421650000001</c:v>
                </c:pt>
                <c:pt idx="2305">
                  <c:v>2314.2443280000002</c:v>
                </c:pt>
                <c:pt idx="2306">
                  <c:v>2315.2481640000001</c:v>
                </c:pt>
                <c:pt idx="2307">
                  <c:v>2316.2348139999999</c:v>
                </c:pt>
                <c:pt idx="2308">
                  <c:v>2317.2355419999999</c:v>
                </c:pt>
                <c:pt idx="2309">
                  <c:v>2318.2356049999999</c:v>
                </c:pt>
                <c:pt idx="2310">
                  <c:v>2319.2362149999999</c:v>
                </c:pt>
                <c:pt idx="2311">
                  <c:v>2320.2368670000001</c:v>
                </c:pt>
                <c:pt idx="2312">
                  <c:v>2321.2434790000002</c:v>
                </c:pt>
                <c:pt idx="2313">
                  <c:v>2322.2520330000002</c:v>
                </c:pt>
                <c:pt idx="2314">
                  <c:v>2323.2648479999998</c:v>
                </c:pt>
                <c:pt idx="2315">
                  <c:v>2324.2515090000002</c:v>
                </c:pt>
                <c:pt idx="2316">
                  <c:v>2325.2667390000001</c:v>
                </c:pt>
                <c:pt idx="2317">
                  <c:v>2326.2845310000002</c:v>
                </c:pt>
                <c:pt idx="2318">
                  <c:v>2327.285046</c:v>
                </c:pt>
                <c:pt idx="2319">
                  <c:v>2328.2847499999998</c:v>
                </c:pt>
                <c:pt idx="2320">
                  <c:v>2329.3006770000002</c:v>
                </c:pt>
                <c:pt idx="2321">
                  <c:v>2330.3008340000001</c:v>
                </c:pt>
                <c:pt idx="2322">
                  <c:v>2331.3164059999999</c:v>
                </c:pt>
                <c:pt idx="2323">
                  <c:v>2332.335873</c:v>
                </c:pt>
                <c:pt idx="2324">
                  <c:v>2333.3513189999999</c:v>
                </c:pt>
                <c:pt idx="2325">
                  <c:v>2334.3672320000001</c:v>
                </c:pt>
                <c:pt idx="2326">
                  <c:v>2335.3672729999998</c:v>
                </c:pt>
                <c:pt idx="2327">
                  <c:v>2336.3733400000001</c:v>
                </c:pt>
                <c:pt idx="2328">
                  <c:v>2337.3705169999998</c:v>
                </c:pt>
                <c:pt idx="2329">
                  <c:v>2338.3692059999998</c:v>
                </c:pt>
                <c:pt idx="2330">
                  <c:v>2339.3689869999998</c:v>
                </c:pt>
                <c:pt idx="2331">
                  <c:v>2340.368723</c:v>
                </c:pt>
                <c:pt idx="2332">
                  <c:v>2341.375387</c:v>
                </c:pt>
                <c:pt idx="2333">
                  <c:v>2342.36661</c:v>
                </c:pt>
                <c:pt idx="2334">
                  <c:v>2343.36616</c:v>
                </c:pt>
                <c:pt idx="2335">
                  <c:v>2344.3660239999999</c:v>
                </c:pt>
                <c:pt idx="2336">
                  <c:v>2345.3663419999998</c:v>
                </c:pt>
                <c:pt idx="2337">
                  <c:v>2346.3665409999999</c:v>
                </c:pt>
                <c:pt idx="2338">
                  <c:v>2347.3728879999999</c:v>
                </c:pt>
                <c:pt idx="2339">
                  <c:v>2348.3663879999999</c:v>
                </c:pt>
                <c:pt idx="2340">
                  <c:v>2349.3818350000001</c:v>
                </c:pt>
                <c:pt idx="2341">
                  <c:v>2350.3973019999999</c:v>
                </c:pt>
                <c:pt idx="2342">
                  <c:v>2351.4099839999999</c:v>
                </c:pt>
                <c:pt idx="2343">
                  <c:v>2352.4101999999998</c:v>
                </c:pt>
                <c:pt idx="2344">
                  <c:v>2353.4177209999998</c:v>
                </c:pt>
                <c:pt idx="2345">
                  <c:v>2354.4093969999999</c:v>
                </c:pt>
                <c:pt idx="2346">
                  <c:v>2355.4195380000001</c:v>
                </c:pt>
                <c:pt idx="2347">
                  <c:v>2356.4191489999998</c:v>
                </c:pt>
                <c:pt idx="2348">
                  <c:v>2357.4256639999999</c:v>
                </c:pt>
                <c:pt idx="2349">
                  <c:v>2358.4508820000001</c:v>
                </c:pt>
                <c:pt idx="2350">
                  <c:v>2359.4606910000002</c:v>
                </c:pt>
                <c:pt idx="2351">
                  <c:v>2360.4606789999998</c:v>
                </c:pt>
                <c:pt idx="2352">
                  <c:v>2361.4607139999998</c:v>
                </c:pt>
                <c:pt idx="2353">
                  <c:v>2362.4615640000002</c:v>
                </c:pt>
                <c:pt idx="2354">
                  <c:v>2363.4612379999999</c:v>
                </c:pt>
                <c:pt idx="2355">
                  <c:v>2364.4618180000002</c:v>
                </c:pt>
                <c:pt idx="2356">
                  <c:v>2365.4635010000002</c:v>
                </c:pt>
                <c:pt idx="2357">
                  <c:v>2366.46362</c:v>
                </c:pt>
                <c:pt idx="2358">
                  <c:v>2367.4637710000002</c:v>
                </c:pt>
                <c:pt idx="2359">
                  <c:v>2368.4793</c:v>
                </c:pt>
                <c:pt idx="2360">
                  <c:v>2369.4951350000001</c:v>
                </c:pt>
                <c:pt idx="2361">
                  <c:v>2370.4955220000002</c:v>
                </c:pt>
                <c:pt idx="2362">
                  <c:v>2371.4967200000001</c:v>
                </c:pt>
                <c:pt idx="2363">
                  <c:v>2372.4963809999999</c:v>
                </c:pt>
                <c:pt idx="2364">
                  <c:v>2373.4974820000002</c:v>
                </c:pt>
                <c:pt idx="2365">
                  <c:v>2374.497378</c:v>
                </c:pt>
                <c:pt idx="2366">
                  <c:v>2375.4900210000001</c:v>
                </c:pt>
                <c:pt idx="2367">
                  <c:v>2376.4965940000002</c:v>
                </c:pt>
                <c:pt idx="2368">
                  <c:v>2377.4960449999999</c:v>
                </c:pt>
                <c:pt idx="2369">
                  <c:v>2378.4874629999999</c:v>
                </c:pt>
                <c:pt idx="2370">
                  <c:v>2379.4968859999999</c:v>
                </c:pt>
                <c:pt idx="2371">
                  <c:v>2380.4966509999999</c:v>
                </c:pt>
                <c:pt idx="2372">
                  <c:v>2381.4971049999999</c:v>
                </c:pt>
                <c:pt idx="2373">
                  <c:v>2382.4969620000002</c:v>
                </c:pt>
                <c:pt idx="2374">
                  <c:v>2383.4931120000001</c:v>
                </c:pt>
                <c:pt idx="2375">
                  <c:v>2384.5001569999999</c:v>
                </c:pt>
                <c:pt idx="2376">
                  <c:v>2385.485533</c:v>
                </c:pt>
                <c:pt idx="2377">
                  <c:v>2386.4851349999999</c:v>
                </c:pt>
                <c:pt idx="2378">
                  <c:v>2387.485823</c:v>
                </c:pt>
                <c:pt idx="2379">
                  <c:v>2388.48603</c:v>
                </c:pt>
                <c:pt idx="2380">
                  <c:v>2389.495093</c:v>
                </c:pt>
                <c:pt idx="2381">
                  <c:v>2390.4949379999998</c:v>
                </c:pt>
                <c:pt idx="2382">
                  <c:v>2391.5104489999999</c:v>
                </c:pt>
                <c:pt idx="2383">
                  <c:v>2392.5103340000001</c:v>
                </c:pt>
                <c:pt idx="2384">
                  <c:v>2393.5104449999999</c:v>
                </c:pt>
                <c:pt idx="2385">
                  <c:v>2394.5099599999999</c:v>
                </c:pt>
                <c:pt idx="2386">
                  <c:v>2395.5103650000001</c:v>
                </c:pt>
                <c:pt idx="2387">
                  <c:v>2396.5104879999999</c:v>
                </c:pt>
                <c:pt idx="2388">
                  <c:v>2397.5263070000001</c:v>
                </c:pt>
                <c:pt idx="2389">
                  <c:v>2398.5412660000002</c:v>
                </c:pt>
                <c:pt idx="2390">
                  <c:v>2399.5389100000002</c:v>
                </c:pt>
                <c:pt idx="2391">
                  <c:v>2400.5387540000002</c:v>
                </c:pt>
                <c:pt idx="2392">
                  <c:v>2401.5439670000001</c:v>
                </c:pt>
                <c:pt idx="2393">
                  <c:v>2402.5437620000002</c:v>
                </c:pt>
                <c:pt idx="2394">
                  <c:v>2403.54387</c:v>
                </c:pt>
                <c:pt idx="2395">
                  <c:v>2404.5441150000001</c:v>
                </c:pt>
                <c:pt idx="2396">
                  <c:v>2405.543913</c:v>
                </c:pt>
                <c:pt idx="2397">
                  <c:v>2406.5427159999999</c:v>
                </c:pt>
                <c:pt idx="2398">
                  <c:v>2407.5490829999999</c:v>
                </c:pt>
                <c:pt idx="2399">
                  <c:v>2408.564856</c:v>
                </c:pt>
                <c:pt idx="2400">
                  <c:v>2409.5649320000002</c:v>
                </c:pt>
                <c:pt idx="2401">
                  <c:v>2410.5653229999998</c:v>
                </c:pt>
                <c:pt idx="2402">
                  <c:v>2411.578563</c:v>
                </c:pt>
                <c:pt idx="2403">
                  <c:v>2412.5805380000002</c:v>
                </c:pt>
                <c:pt idx="2404">
                  <c:v>2413.5875030000002</c:v>
                </c:pt>
                <c:pt idx="2405">
                  <c:v>2414.5878900000002</c:v>
                </c:pt>
                <c:pt idx="2406">
                  <c:v>2415.5886</c:v>
                </c:pt>
                <c:pt idx="2407">
                  <c:v>2416.595397</c:v>
                </c:pt>
                <c:pt idx="2408">
                  <c:v>2417.6116430000002</c:v>
                </c:pt>
                <c:pt idx="2409">
                  <c:v>2418.6122500000001</c:v>
                </c:pt>
                <c:pt idx="2410">
                  <c:v>2419.6104399999999</c:v>
                </c:pt>
                <c:pt idx="2411">
                  <c:v>2420.610201</c:v>
                </c:pt>
                <c:pt idx="2412">
                  <c:v>2421.611015</c:v>
                </c:pt>
                <c:pt idx="2413">
                  <c:v>2422.610752</c:v>
                </c:pt>
                <c:pt idx="2414">
                  <c:v>2423.614384</c:v>
                </c:pt>
                <c:pt idx="2415">
                  <c:v>2424.6209020000001</c:v>
                </c:pt>
                <c:pt idx="2416">
                  <c:v>2425.6212890000002</c:v>
                </c:pt>
                <c:pt idx="2417">
                  <c:v>2426.6150849999999</c:v>
                </c:pt>
                <c:pt idx="2418">
                  <c:v>2427.6225100000001</c:v>
                </c:pt>
                <c:pt idx="2419">
                  <c:v>2428.6211450000001</c:v>
                </c:pt>
                <c:pt idx="2420">
                  <c:v>2429.6186910000001</c:v>
                </c:pt>
                <c:pt idx="2421">
                  <c:v>2430.6132470000002</c:v>
                </c:pt>
                <c:pt idx="2422">
                  <c:v>2431.6289230000002</c:v>
                </c:pt>
                <c:pt idx="2423">
                  <c:v>2432.6296229999998</c:v>
                </c:pt>
                <c:pt idx="2424">
                  <c:v>2433.6451390000002</c:v>
                </c:pt>
                <c:pt idx="2425">
                  <c:v>2434.6613390000002</c:v>
                </c:pt>
                <c:pt idx="2426">
                  <c:v>2435.6621700000001</c:v>
                </c:pt>
                <c:pt idx="2427">
                  <c:v>2436.6621949999999</c:v>
                </c:pt>
                <c:pt idx="2428">
                  <c:v>2437.6621249999998</c:v>
                </c:pt>
                <c:pt idx="2429">
                  <c:v>2438.6779759999999</c:v>
                </c:pt>
                <c:pt idx="2430">
                  <c:v>2439.6752630000001</c:v>
                </c:pt>
                <c:pt idx="2431">
                  <c:v>2440.6907900000001</c:v>
                </c:pt>
                <c:pt idx="2432">
                  <c:v>2441.697635</c:v>
                </c:pt>
                <c:pt idx="2433">
                  <c:v>2442.7042820000001</c:v>
                </c:pt>
                <c:pt idx="2434">
                  <c:v>2443.7140250000002</c:v>
                </c:pt>
                <c:pt idx="2435">
                  <c:v>2444.707688</c:v>
                </c:pt>
                <c:pt idx="2436">
                  <c:v>2445.7080150000002</c:v>
                </c:pt>
                <c:pt idx="2437">
                  <c:v>2446.7245210000001</c:v>
                </c:pt>
                <c:pt idx="2438">
                  <c:v>2447.7401759999998</c:v>
                </c:pt>
                <c:pt idx="2439">
                  <c:v>2448.7399580000001</c:v>
                </c:pt>
                <c:pt idx="2440">
                  <c:v>2449.7398790000002</c:v>
                </c:pt>
                <c:pt idx="2441">
                  <c:v>2450.7396830000002</c:v>
                </c:pt>
                <c:pt idx="2442">
                  <c:v>2451.7498409999998</c:v>
                </c:pt>
                <c:pt idx="2443">
                  <c:v>2452.7494310000002</c:v>
                </c:pt>
                <c:pt idx="2444">
                  <c:v>2453.7558600000002</c:v>
                </c:pt>
                <c:pt idx="2445">
                  <c:v>2454.7625130000001</c:v>
                </c:pt>
                <c:pt idx="2446">
                  <c:v>2455.7779070000001</c:v>
                </c:pt>
                <c:pt idx="2447">
                  <c:v>2456.77891</c:v>
                </c:pt>
                <c:pt idx="2448">
                  <c:v>2457.7945380000001</c:v>
                </c:pt>
                <c:pt idx="2449">
                  <c:v>2458.80168</c:v>
                </c:pt>
                <c:pt idx="2450">
                  <c:v>2459.8267989999999</c:v>
                </c:pt>
                <c:pt idx="2451">
                  <c:v>2460.827139</c:v>
                </c:pt>
                <c:pt idx="2452">
                  <c:v>2461.8225689999999</c:v>
                </c:pt>
                <c:pt idx="2453">
                  <c:v>2462.8249080000001</c:v>
                </c:pt>
                <c:pt idx="2454">
                  <c:v>2463.8419690000001</c:v>
                </c:pt>
                <c:pt idx="2455">
                  <c:v>2464.841461</c:v>
                </c:pt>
                <c:pt idx="2456">
                  <c:v>2465.8483999999999</c:v>
                </c:pt>
                <c:pt idx="2457">
                  <c:v>2466.8548850000002</c:v>
                </c:pt>
                <c:pt idx="2458">
                  <c:v>2467.8659670000002</c:v>
                </c:pt>
                <c:pt idx="2459">
                  <c:v>2468.8655269999999</c:v>
                </c:pt>
                <c:pt idx="2460">
                  <c:v>2469.8653530000001</c:v>
                </c:pt>
                <c:pt idx="2461">
                  <c:v>2470.8649100000002</c:v>
                </c:pt>
                <c:pt idx="2462">
                  <c:v>2471.8773850000002</c:v>
                </c:pt>
                <c:pt idx="2463">
                  <c:v>2472.8931630000002</c:v>
                </c:pt>
                <c:pt idx="2464">
                  <c:v>2473.8931640000001</c:v>
                </c:pt>
                <c:pt idx="2465">
                  <c:v>2474.893059</c:v>
                </c:pt>
                <c:pt idx="2466">
                  <c:v>2475.9083300000002</c:v>
                </c:pt>
                <c:pt idx="2467">
                  <c:v>2476.9247919999998</c:v>
                </c:pt>
                <c:pt idx="2468">
                  <c:v>2477.940004</c:v>
                </c:pt>
                <c:pt idx="2469">
                  <c:v>2478.9472260000002</c:v>
                </c:pt>
                <c:pt idx="2470">
                  <c:v>2479.9402749999999</c:v>
                </c:pt>
                <c:pt idx="2471">
                  <c:v>2480.9472340000002</c:v>
                </c:pt>
                <c:pt idx="2472">
                  <c:v>2481.9668139999999</c:v>
                </c:pt>
                <c:pt idx="2473">
                  <c:v>2482.966246</c:v>
                </c:pt>
                <c:pt idx="2474">
                  <c:v>2483.966132</c:v>
                </c:pt>
                <c:pt idx="2475">
                  <c:v>2484.9569860000001</c:v>
                </c:pt>
                <c:pt idx="2476">
                  <c:v>2485.9574520000001</c:v>
                </c:pt>
                <c:pt idx="2477">
                  <c:v>2486.9638450000002</c:v>
                </c:pt>
                <c:pt idx="2478">
                  <c:v>2487.9547900000002</c:v>
                </c:pt>
                <c:pt idx="2479">
                  <c:v>2488.9550730000001</c:v>
                </c:pt>
                <c:pt idx="2480">
                  <c:v>2489.961135</c:v>
                </c:pt>
                <c:pt idx="2481">
                  <c:v>2490.9608429999998</c:v>
                </c:pt>
                <c:pt idx="2482">
                  <c:v>2491.9618780000001</c:v>
                </c:pt>
                <c:pt idx="2483">
                  <c:v>2492.9617200000002</c:v>
                </c:pt>
                <c:pt idx="2484">
                  <c:v>2493.9615130000002</c:v>
                </c:pt>
                <c:pt idx="2485">
                  <c:v>2494.9662880000001</c:v>
                </c:pt>
                <c:pt idx="2486">
                  <c:v>2495.9664899999998</c:v>
                </c:pt>
                <c:pt idx="2487">
                  <c:v>2496.9667730000001</c:v>
                </c:pt>
                <c:pt idx="2488">
                  <c:v>2497.9664560000001</c:v>
                </c:pt>
                <c:pt idx="2489">
                  <c:v>2498.9660739999999</c:v>
                </c:pt>
                <c:pt idx="2490">
                  <c:v>2499.9815360000002</c:v>
                </c:pt>
                <c:pt idx="2491">
                  <c:v>2500.9979640000001</c:v>
                </c:pt>
                <c:pt idx="2492">
                  <c:v>2501.998196</c:v>
                </c:pt>
                <c:pt idx="2493">
                  <c:v>2502.9981539999999</c:v>
                </c:pt>
                <c:pt idx="2494">
                  <c:v>2503.9979229999999</c:v>
                </c:pt>
                <c:pt idx="2495">
                  <c:v>2505.0016409999998</c:v>
                </c:pt>
                <c:pt idx="2496">
                  <c:v>2506.0173540000001</c:v>
                </c:pt>
                <c:pt idx="2497">
                  <c:v>2507.0375629999999</c:v>
                </c:pt>
                <c:pt idx="2498">
                  <c:v>2508.0373209999998</c:v>
                </c:pt>
                <c:pt idx="2499">
                  <c:v>2509.0472719999998</c:v>
                </c:pt>
                <c:pt idx="2500">
                  <c:v>2510.0467779999999</c:v>
                </c:pt>
                <c:pt idx="2501">
                  <c:v>2511.0467680000002</c:v>
                </c:pt>
                <c:pt idx="2502">
                  <c:v>2512.052964</c:v>
                </c:pt>
                <c:pt idx="2503">
                  <c:v>2513.059765</c:v>
                </c:pt>
                <c:pt idx="2504">
                  <c:v>2514.0713019999998</c:v>
                </c:pt>
                <c:pt idx="2505">
                  <c:v>2515.0716900000002</c:v>
                </c:pt>
                <c:pt idx="2506">
                  <c:v>2516.0716379999999</c:v>
                </c:pt>
                <c:pt idx="2507">
                  <c:v>2517.0871889999999</c:v>
                </c:pt>
                <c:pt idx="2508">
                  <c:v>2518.0911219999998</c:v>
                </c:pt>
                <c:pt idx="2509">
                  <c:v>2519.0904879999998</c:v>
                </c:pt>
                <c:pt idx="2510">
                  <c:v>2520.0902930000002</c:v>
                </c:pt>
                <c:pt idx="2511">
                  <c:v>2521.0810460000002</c:v>
                </c:pt>
                <c:pt idx="2512">
                  <c:v>2522.0964520000002</c:v>
                </c:pt>
                <c:pt idx="2513">
                  <c:v>2523.1129550000001</c:v>
                </c:pt>
                <c:pt idx="2514">
                  <c:v>2524.1122500000001</c:v>
                </c:pt>
                <c:pt idx="2515">
                  <c:v>2525.1158489999998</c:v>
                </c:pt>
                <c:pt idx="2516">
                  <c:v>2526.11949</c:v>
                </c:pt>
                <c:pt idx="2517">
                  <c:v>2527.1260980000002</c:v>
                </c:pt>
                <c:pt idx="2518">
                  <c:v>2528.1424350000002</c:v>
                </c:pt>
                <c:pt idx="2519">
                  <c:v>2529.1522279999999</c:v>
                </c:pt>
                <c:pt idx="2520">
                  <c:v>2530.1519830000002</c:v>
                </c:pt>
                <c:pt idx="2521">
                  <c:v>2531.1517010000002</c:v>
                </c:pt>
                <c:pt idx="2522">
                  <c:v>2532.1585129999999</c:v>
                </c:pt>
                <c:pt idx="2523">
                  <c:v>2533.168126</c:v>
                </c:pt>
                <c:pt idx="2524">
                  <c:v>2534.1748000000002</c:v>
                </c:pt>
                <c:pt idx="2525">
                  <c:v>2535.1813520000001</c:v>
                </c:pt>
                <c:pt idx="2526">
                  <c:v>2536.1815230000002</c:v>
                </c:pt>
                <c:pt idx="2527">
                  <c:v>2537.197001</c:v>
                </c:pt>
                <c:pt idx="2528">
                  <c:v>2538.2121280000001</c:v>
                </c:pt>
                <c:pt idx="2529">
                  <c:v>2539.2062580000002</c:v>
                </c:pt>
                <c:pt idx="2530">
                  <c:v>2540.206216</c:v>
                </c:pt>
                <c:pt idx="2531">
                  <c:v>2541.2066589999999</c:v>
                </c:pt>
                <c:pt idx="2532">
                  <c:v>2542.2065339999999</c:v>
                </c:pt>
                <c:pt idx="2533">
                  <c:v>2543.2104650000001</c:v>
                </c:pt>
                <c:pt idx="2534">
                  <c:v>2544.2180240000002</c:v>
                </c:pt>
                <c:pt idx="2535">
                  <c:v>2545.2187440000002</c:v>
                </c:pt>
                <c:pt idx="2536">
                  <c:v>2546.2128259999999</c:v>
                </c:pt>
                <c:pt idx="2537">
                  <c:v>2547.221254</c:v>
                </c:pt>
                <c:pt idx="2538">
                  <c:v>2548.2366769999999</c:v>
                </c:pt>
                <c:pt idx="2539">
                  <c:v>2549.243285</c:v>
                </c:pt>
                <c:pt idx="2540">
                  <c:v>2550.2431200000001</c:v>
                </c:pt>
                <c:pt idx="2541">
                  <c:v>2551.2433369999999</c:v>
                </c:pt>
                <c:pt idx="2542">
                  <c:v>2552.2437960000002</c:v>
                </c:pt>
                <c:pt idx="2543">
                  <c:v>2553.2436189999999</c:v>
                </c:pt>
                <c:pt idx="2544">
                  <c:v>2554.2436640000001</c:v>
                </c:pt>
                <c:pt idx="2545">
                  <c:v>2555.2505810000002</c:v>
                </c:pt>
                <c:pt idx="2546">
                  <c:v>2556.2596760000001</c:v>
                </c:pt>
                <c:pt idx="2547">
                  <c:v>2557.2578349999999</c:v>
                </c:pt>
                <c:pt idx="2548">
                  <c:v>2558.2738410000002</c:v>
                </c:pt>
                <c:pt idx="2549">
                  <c:v>2559.2894930000002</c:v>
                </c:pt>
                <c:pt idx="2550">
                  <c:v>2560.2892120000001</c:v>
                </c:pt>
                <c:pt idx="2551">
                  <c:v>2561.2960170000001</c:v>
                </c:pt>
                <c:pt idx="2552">
                  <c:v>2562.2958790000002</c:v>
                </c:pt>
                <c:pt idx="2553">
                  <c:v>2563.2956340000001</c:v>
                </c:pt>
                <c:pt idx="2554">
                  <c:v>2564.3018849999999</c:v>
                </c:pt>
                <c:pt idx="2555">
                  <c:v>2565.3174960000001</c:v>
                </c:pt>
                <c:pt idx="2556">
                  <c:v>2566.317031</c:v>
                </c:pt>
                <c:pt idx="2557">
                  <c:v>2567.3327760000002</c:v>
                </c:pt>
                <c:pt idx="2558">
                  <c:v>2568.3356709999998</c:v>
                </c:pt>
                <c:pt idx="2559">
                  <c:v>2569.335423</c:v>
                </c:pt>
                <c:pt idx="2560">
                  <c:v>2570.3509509999999</c:v>
                </c:pt>
                <c:pt idx="2561">
                  <c:v>2571.3507680000002</c:v>
                </c:pt>
                <c:pt idx="2562">
                  <c:v>2572.3512479999999</c:v>
                </c:pt>
                <c:pt idx="2563">
                  <c:v>2573.35178</c:v>
                </c:pt>
                <c:pt idx="2564">
                  <c:v>2574.3517499999998</c:v>
                </c:pt>
                <c:pt idx="2565">
                  <c:v>2575.3527749999998</c:v>
                </c:pt>
                <c:pt idx="2566">
                  <c:v>2576.352922</c:v>
                </c:pt>
                <c:pt idx="2567">
                  <c:v>2577.3460989999999</c:v>
                </c:pt>
                <c:pt idx="2568">
                  <c:v>2578.347393</c:v>
                </c:pt>
                <c:pt idx="2569">
                  <c:v>2579.3471370000002</c:v>
                </c:pt>
                <c:pt idx="2570">
                  <c:v>2580.363938</c:v>
                </c:pt>
                <c:pt idx="2571">
                  <c:v>2581.3736260000001</c:v>
                </c:pt>
                <c:pt idx="2572">
                  <c:v>2582.386904</c:v>
                </c:pt>
                <c:pt idx="2573">
                  <c:v>2583.3865309999996</c:v>
                </c:pt>
                <c:pt idx="2574">
                  <c:v>2584.3935370000004</c:v>
                </c:pt>
                <c:pt idx="2575">
                  <c:v>2585.4069759999998</c:v>
                </c:pt>
                <c:pt idx="2576">
                  <c:v>2586.407815</c:v>
                </c:pt>
                <c:pt idx="2577">
                  <c:v>2587.414303</c:v>
                </c:pt>
                <c:pt idx="2578">
                  <c:v>2588.4153799999999</c:v>
                </c:pt>
                <c:pt idx="2579">
                  <c:v>2589.421734</c:v>
                </c:pt>
                <c:pt idx="2580">
                  <c:v>2590.4214660000002</c:v>
                </c:pt>
                <c:pt idx="2581">
                  <c:v>2591.4101230000001</c:v>
                </c:pt>
                <c:pt idx="2582">
                  <c:v>2592.4175</c:v>
                </c:pt>
                <c:pt idx="2583">
                  <c:v>2593.4176570000004</c:v>
                </c:pt>
                <c:pt idx="2584">
                  <c:v>2594.4171700000002</c:v>
                </c:pt>
                <c:pt idx="2585">
                  <c:v>2595.4175689999997</c:v>
                </c:pt>
                <c:pt idx="2586">
                  <c:v>2596.417387</c:v>
                </c:pt>
                <c:pt idx="2587">
                  <c:v>2597.4178390000002</c:v>
                </c:pt>
                <c:pt idx="2588">
                  <c:v>2598.4090670000001</c:v>
                </c:pt>
                <c:pt idx="2589">
                  <c:v>2599.4086659999998</c:v>
                </c:pt>
                <c:pt idx="2590">
                  <c:v>2600.4154300000005</c:v>
                </c:pt>
                <c:pt idx="2591">
                  <c:v>2601.4162490000003</c:v>
                </c:pt>
                <c:pt idx="2592">
                  <c:v>2602.4071440000002</c:v>
                </c:pt>
                <c:pt idx="2593">
                  <c:v>2603.4077830000001</c:v>
                </c:pt>
                <c:pt idx="2594">
                  <c:v>2604.4114059999997</c:v>
                </c:pt>
                <c:pt idx="2595">
                  <c:v>2605.4113920000004</c:v>
                </c:pt>
                <c:pt idx="2596">
                  <c:v>2606.4119159999996</c:v>
                </c:pt>
                <c:pt idx="2597">
                  <c:v>2607.4183749999997</c:v>
                </c:pt>
                <c:pt idx="2598">
                  <c:v>2608.4190130000002</c:v>
                </c:pt>
                <c:pt idx="2599">
                  <c:v>2609.418768</c:v>
                </c:pt>
                <c:pt idx="2600">
                  <c:v>2610.4103289999998</c:v>
                </c:pt>
                <c:pt idx="2601">
                  <c:v>2611.4351830000001</c:v>
                </c:pt>
                <c:pt idx="2602">
                  <c:v>2612.4244080000003</c:v>
                </c:pt>
                <c:pt idx="2603">
                  <c:v>2613.4397750000003</c:v>
                </c:pt>
                <c:pt idx="2604">
                  <c:v>2614.4405810000003</c:v>
                </c:pt>
                <c:pt idx="2605">
                  <c:v>2615.44058</c:v>
                </c:pt>
                <c:pt idx="2606">
                  <c:v>2616.4562259999998</c:v>
                </c:pt>
                <c:pt idx="2607">
                  <c:v>2617.4615360000003</c:v>
                </c:pt>
                <c:pt idx="2608">
                  <c:v>2618.461511</c:v>
                </c:pt>
                <c:pt idx="2609">
                  <c:v>2619.4770800000001</c:v>
                </c:pt>
                <c:pt idx="2610">
                  <c:v>2620.4818840000003</c:v>
                </c:pt>
                <c:pt idx="2611">
                  <c:v>2621.4860430000003</c:v>
                </c:pt>
                <c:pt idx="2612">
                  <c:v>2622.5020069999996</c:v>
                </c:pt>
                <c:pt idx="2613">
                  <c:v>2623.5174009999996</c:v>
                </c:pt>
                <c:pt idx="2614">
                  <c:v>2624.5329660000002</c:v>
                </c:pt>
                <c:pt idx="2615">
                  <c:v>2625.5365509999997</c:v>
                </c:pt>
                <c:pt idx="2616">
                  <c:v>2626.5463949999998</c:v>
                </c:pt>
                <c:pt idx="2617">
                  <c:v>2627.5373240000004</c:v>
                </c:pt>
                <c:pt idx="2618">
                  <c:v>2628.5437299999999</c:v>
                </c:pt>
                <c:pt idx="2619">
                  <c:v>2629.5533069999997</c:v>
                </c:pt>
                <c:pt idx="2620">
                  <c:v>2630.5538380000003</c:v>
                </c:pt>
                <c:pt idx="2621">
                  <c:v>2631.5695929999997</c:v>
                </c:pt>
                <c:pt idx="2622">
                  <c:v>2632.5827480000003</c:v>
                </c:pt>
                <c:pt idx="2623">
                  <c:v>2633.5850759999998</c:v>
                </c:pt>
                <c:pt idx="2624">
                  <c:v>2634.5855450000004</c:v>
                </c:pt>
                <c:pt idx="2625">
                  <c:v>2635.5850450000003</c:v>
                </c:pt>
                <c:pt idx="2626">
                  <c:v>2636.5845949999998</c:v>
                </c:pt>
                <c:pt idx="2627">
                  <c:v>2637.5888460000001</c:v>
                </c:pt>
                <c:pt idx="2628">
                  <c:v>2638.5887470000002</c:v>
                </c:pt>
                <c:pt idx="2629">
                  <c:v>2639.6046019999999</c:v>
                </c:pt>
                <c:pt idx="2630">
                  <c:v>2640.6203769999997</c:v>
                </c:pt>
                <c:pt idx="2631">
                  <c:v>2641.6201429999996</c:v>
                </c:pt>
                <c:pt idx="2632">
                  <c:v>2642.6206999999999</c:v>
                </c:pt>
                <c:pt idx="2633">
                  <c:v>2643.6205960000002</c:v>
                </c:pt>
                <c:pt idx="2634">
                  <c:v>2644.6113890000001</c:v>
                </c:pt>
                <c:pt idx="2635">
                  <c:v>2645.6110050000002</c:v>
                </c:pt>
                <c:pt idx="2636">
                  <c:v>2646.6184280000002</c:v>
                </c:pt>
                <c:pt idx="2637">
                  <c:v>2647.6180760000002</c:v>
                </c:pt>
                <c:pt idx="2638">
                  <c:v>2648.6184159999998</c:v>
                </c:pt>
                <c:pt idx="2639">
                  <c:v>2649.6179980000002</c:v>
                </c:pt>
                <c:pt idx="2640">
                  <c:v>2650.6199579999998</c:v>
                </c:pt>
                <c:pt idx="2641">
                  <c:v>2651.6194739999996</c:v>
                </c:pt>
                <c:pt idx="2642">
                  <c:v>2652.6128030000004</c:v>
                </c:pt>
                <c:pt idx="2643">
                  <c:v>2653.6125889999998</c:v>
                </c:pt>
                <c:pt idx="2644">
                  <c:v>2654.6124290000002</c:v>
                </c:pt>
                <c:pt idx="2645">
                  <c:v>2655.6119819999999</c:v>
                </c:pt>
                <c:pt idx="2646">
                  <c:v>2656.6119590000003</c:v>
                </c:pt>
                <c:pt idx="2647">
                  <c:v>2657.6119590000003</c:v>
                </c:pt>
                <c:pt idx="2648">
                  <c:v>2658.6120850000002</c:v>
                </c:pt>
                <c:pt idx="2649">
                  <c:v>2659.6112870000002</c:v>
                </c:pt>
                <c:pt idx="2650">
                  <c:v>2660.6112260000004</c:v>
                </c:pt>
                <c:pt idx="2651">
                  <c:v>2661.611069</c:v>
                </c:pt>
                <c:pt idx="2652">
                  <c:v>2662.6107919999999</c:v>
                </c:pt>
                <c:pt idx="2653">
                  <c:v>2663.6105000000002</c:v>
                </c:pt>
                <c:pt idx="2654">
                  <c:v>2664.6258240000002</c:v>
                </c:pt>
                <c:pt idx="2655">
                  <c:v>2665.6255230000002</c:v>
                </c:pt>
                <c:pt idx="2656">
                  <c:v>2666.641153</c:v>
                </c:pt>
                <c:pt idx="2657">
                  <c:v>2667.640578</c:v>
                </c:pt>
                <c:pt idx="2658">
                  <c:v>2668.640637</c:v>
                </c:pt>
                <c:pt idx="2659">
                  <c:v>2669.640406</c:v>
                </c:pt>
                <c:pt idx="2660">
                  <c:v>2670.656281</c:v>
                </c:pt>
                <c:pt idx="2661">
                  <c:v>2671.6623020000002</c:v>
                </c:pt>
                <c:pt idx="2662">
                  <c:v>2672.6720190000001</c:v>
                </c:pt>
                <c:pt idx="2663">
                  <c:v>2673.6629619999999</c:v>
                </c:pt>
                <c:pt idx="2664">
                  <c:v>2674.6625429999999</c:v>
                </c:pt>
                <c:pt idx="2665">
                  <c:v>2675.6623860000004</c:v>
                </c:pt>
                <c:pt idx="2666">
                  <c:v>2676.6570360000001</c:v>
                </c:pt>
                <c:pt idx="2667">
                  <c:v>2677.6568849999999</c:v>
                </c:pt>
                <c:pt idx="2668">
                  <c:v>2678.6698979999996</c:v>
                </c:pt>
                <c:pt idx="2669">
                  <c:v>2679.6637370000003</c:v>
                </c:pt>
                <c:pt idx="2670">
                  <c:v>2680.6704219999997</c:v>
                </c:pt>
                <c:pt idx="2671">
                  <c:v>2681.6857290000003</c:v>
                </c:pt>
                <c:pt idx="2672">
                  <c:v>2682.6864039999996</c:v>
                </c:pt>
                <c:pt idx="2673">
                  <c:v>2683.7022140000004</c:v>
                </c:pt>
                <c:pt idx="2674">
                  <c:v>2684.702178</c:v>
                </c:pt>
                <c:pt idx="2675">
                  <c:v>2685.7066710000004</c:v>
                </c:pt>
                <c:pt idx="2676">
                  <c:v>2686.7204500000003</c:v>
                </c:pt>
                <c:pt idx="2677">
                  <c:v>2687.7374860000004</c:v>
                </c:pt>
                <c:pt idx="2678">
                  <c:v>2688.7500940000004</c:v>
                </c:pt>
                <c:pt idx="2679">
                  <c:v>2689.7368119999996</c:v>
                </c:pt>
                <c:pt idx="2680">
                  <c:v>2690.7374400000003</c:v>
                </c:pt>
                <c:pt idx="2681">
                  <c:v>2691.7376289999997</c:v>
                </c:pt>
                <c:pt idx="2682">
                  <c:v>2692.7452189999999</c:v>
                </c:pt>
                <c:pt idx="2683">
                  <c:v>2693.7453659999996</c:v>
                </c:pt>
                <c:pt idx="2684">
                  <c:v>2694.7496319999996</c:v>
                </c:pt>
                <c:pt idx="2685">
                  <c:v>2695.7494199999996</c:v>
                </c:pt>
                <c:pt idx="2686">
                  <c:v>2696.7392629999999</c:v>
                </c:pt>
                <c:pt idx="2687">
                  <c:v>2697.7389170000001</c:v>
                </c:pt>
                <c:pt idx="2688">
                  <c:v>2698.7484419999996</c:v>
                </c:pt>
                <c:pt idx="2689">
                  <c:v>2699.7480019999998</c:v>
                </c:pt>
                <c:pt idx="2690">
                  <c:v>2700.738801</c:v>
                </c:pt>
                <c:pt idx="2691">
                  <c:v>2701.745351</c:v>
                </c:pt>
                <c:pt idx="2692">
                  <c:v>2702.750826</c:v>
                </c:pt>
                <c:pt idx="2693">
                  <c:v>2703.7669300000002</c:v>
                </c:pt>
                <c:pt idx="2694">
                  <c:v>2704.767053</c:v>
                </c:pt>
                <c:pt idx="2695">
                  <c:v>2705.76755</c:v>
                </c:pt>
                <c:pt idx="2696">
                  <c:v>2706.7825420000004</c:v>
                </c:pt>
                <c:pt idx="2697">
                  <c:v>2707.7897150000003</c:v>
                </c:pt>
                <c:pt idx="2698">
                  <c:v>2708.7904960000001</c:v>
                </c:pt>
                <c:pt idx="2699">
                  <c:v>2709.7912080000001</c:v>
                </c:pt>
                <c:pt idx="2700">
                  <c:v>2710.8066139999996</c:v>
                </c:pt>
                <c:pt idx="2701">
                  <c:v>2711.8161029999997</c:v>
                </c:pt>
                <c:pt idx="2702">
                  <c:v>2712.8261660000003</c:v>
                </c:pt>
                <c:pt idx="2703">
                  <c:v>2713.8425910000001</c:v>
                </c:pt>
                <c:pt idx="2704">
                  <c:v>2714.8422830000004</c:v>
                </c:pt>
                <c:pt idx="2705">
                  <c:v>2715.857794</c:v>
                </c:pt>
                <c:pt idx="2706">
                  <c:v>2716.8577270000001</c:v>
                </c:pt>
                <c:pt idx="2707">
                  <c:v>2717.8575949999999</c:v>
                </c:pt>
                <c:pt idx="2708">
                  <c:v>2718.857528</c:v>
                </c:pt>
                <c:pt idx="2709">
                  <c:v>2719.8583780000004</c:v>
                </c:pt>
                <c:pt idx="2710">
                  <c:v>2720.858307</c:v>
                </c:pt>
                <c:pt idx="2711">
                  <c:v>2721.8527010000003</c:v>
                </c:pt>
                <c:pt idx="2712">
                  <c:v>2722.852316</c:v>
                </c:pt>
                <c:pt idx="2713">
                  <c:v>2723.8523190000001</c:v>
                </c:pt>
                <c:pt idx="2714">
                  <c:v>2724.8691640000002</c:v>
                </c:pt>
                <c:pt idx="2715">
                  <c:v>2725.8697239999997</c:v>
                </c:pt>
                <c:pt idx="2716">
                  <c:v>2726.870316</c:v>
                </c:pt>
                <c:pt idx="2717">
                  <c:v>2727.8613330000003</c:v>
                </c:pt>
                <c:pt idx="2718">
                  <c:v>2728.8737550000001</c:v>
                </c:pt>
                <c:pt idx="2719">
                  <c:v>2729.874104</c:v>
                </c:pt>
                <c:pt idx="2720">
                  <c:v>2730.8606500000001</c:v>
                </c:pt>
                <c:pt idx="2721">
                  <c:v>2731.8606530000002</c:v>
                </c:pt>
                <c:pt idx="2722">
                  <c:v>2732.8606379999997</c:v>
                </c:pt>
                <c:pt idx="2723">
                  <c:v>2733.8603529999996</c:v>
                </c:pt>
                <c:pt idx="2724">
                  <c:v>2734.8603610000005</c:v>
                </c:pt>
                <c:pt idx="2725">
                  <c:v>2735.8699499999998</c:v>
                </c:pt>
                <c:pt idx="2726">
                  <c:v>2736.8710459999998</c:v>
                </c:pt>
                <c:pt idx="2727">
                  <c:v>2737.8711209999997</c:v>
                </c:pt>
                <c:pt idx="2728">
                  <c:v>2738.8776210000001</c:v>
                </c:pt>
                <c:pt idx="2729">
                  <c:v>2739.8932989999998</c:v>
                </c:pt>
                <c:pt idx="2730">
                  <c:v>2740.9089870000003</c:v>
                </c:pt>
                <c:pt idx="2731">
                  <c:v>2741.9084360000002</c:v>
                </c:pt>
                <c:pt idx="2732">
                  <c:v>2742.9083699999996</c:v>
                </c:pt>
                <c:pt idx="2733">
                  <c:v>2743.9153099999999</c:v>
                </c:pt>
                <c:pt idx="2734">
                  <c:v>2744.9149359999997</c:v>
                </c:pt>
                <c:pt idx="2735">
                  <c:v>2745.9095190000003</c:v>
                </c:pt>
                <c:pt idx="2736">
                  <c:v>2746.9074649999998</c:v>
                </c:pt>
                <c:pt idx="2737">
                  <c:v>2747.9160109999998</c:v>
                </c:pt>
                <c:pt idx="2738">
                  <c:v>2748.9163489999996</c:v>
                </c:pt>
                <c:pt idx="2739">
                  <c:v>2749.9164530000003</c:v>
                </c:pt>
                <c:pt idx="2740">
                  <c:v>2750.910464</c:v>
                </c:pt>
                <c:pt idx="2741">
                  <c:v>2751.9104160000002</c:v>
                </c:pt>
                <c:pt idx="2742">
                  <c:v>2752.910558</c:v>
                </c:pt>
                <c:pt idx="2743">
                  <c:v>2753.915238</c:v>
                </c:pt>
                <c:pt idx="2744">
                  <c:v>2754.9154810000005</c:v>
                </c:pt>
                <c:pt idx="2745">
                  <c:v>2755.915982</c:v>
                </c:pt>
                <c:pt idx="2746">
                  <c:v>2756.9153469999997</c:v>
                </c:pt>
                <c:pt idx="2747">
                  <c:v>2757.9311910000001</c:v>
                </c:pt>
                <c:pt idx="2748">
                  <c:v>2758.9413570000002</c:v>
                </c:pt>
                <c:pt idx="2749">
                  <c:v>2759.9411059999998</c:v>
                </c:pt>
                <c:pt idx="2750">
                  <c:v>2760.9560800000004</c:v>
                </c:pt>
                <c:pt idx="2751">
                  <c:v>2761.971642</c:v>
                </c:pt>
                <c:pt idx="2752">
                  <c:v>2762.9715069999997</c:v>
                </c:pt>
                <c:pt idx="2753">
                  <c:v>2763.9722770000003</c:v>
                </c:pt>
                <c:pt idx="2754">
                  <c:v>2764.9787440000005</c:v>
                </c:pt>
                <c:pt idx="2755">
                  <c:v>2765.9950729999996</c:v>
                </c:pt>
                <c:pt idx="2756">
                  <c:v>2766.9896130000002</c:v>
                </c:pt>
                <c:pt idx="2757">
                  <c:v>2767.9963739999998</c:v>
                </c:pt>
                <c:pt idx="2758">
                  <c:v>2768.9976600000005</c:v>
                </c:pt>
                <c:pt idx="2759">
                  <c:v>2769.9924830000004</c:v>
                </c:pt>
                <c:pt idx="2760">
                  <c:v>2771.0134119999998</c:v>
                </c:pt>
                <c:pt idx="2761">
                  <c:v>2772.0288269999996</c:v>
                </c:pt>
                <c:pt idx="2762">
                  <c:v>2773.0195179999996</c:v>
                </c:pt>
                <c:pt idx="2763">
                  <c:v>2774.044746</c:v>
                </c:pt>
                <c:pt idx="2764">
                  <c:v>2775.0510639999998</c:v>
                </c:pt>
                <c:pt idx="2765">
                  <c:v>2776.0760480000004</c:v>
                </c:pt>
                <c:pt idx="2766">
                  <c:v>2777.0734189999998</c:v>
                </c:pt>
                <c:pt idx="2767">
                  <c:v>2778.089093</c:v>
                </c:pt>
                <c:pt idx="2768">
                  <c:v>2779.0903030000004</c:v>
                </c:pt>
                <c:pt idx="2769">
                  <c:v>2780.0900219999999</c:v>
                </c:pt>
                <c:pt idx="2770">
                  <c:v>2781.0899439999998</c:v>
                </c:pt>
                <c:pt idx="2771">
                  <c:v>2782.1049200000002</c:v>
                </c:pt>
                <c:pt idx="2772">
                  <c:v>2783.1129269999997</c:v>
                </c:pt>
                <c:pt idx="2773">
                  <c:v>2784.1225959999997</c:v>
                </c:pt>
                <c:pt idx="2774">
                  <c:v>2785.116595</c:v>
                </c:pt>
                <c:pt idx="2775">
                  <c:v>2786.1213000000002</c:v>
                </c:pt>
                <c:pt idx="2776">
                  <c:v>2787.1215630000002</c:v>
                </c:pt>
                <c:pt idx="2777">
                  <c:v>2788.112345</c:v>
                </c:pt>
                <c:pt idx="2778">
                  <c:v>2789.1148410000001</c:v>
                </c:pt>
                <c:pt idx="2779">
                  <c:v>2790.1148980000003</c:v>
                </c:pt>
                <c:pt idx="2780">
                  <c:v>2791.1307069999998</c:v>
                </c:pt>
                <c:pt idx="2781">
                  <c:v>2792.1462669999996</c:v>
                </c:pt>
                <c:pt idx="2782">
                  <c:v>2793.1613890000003</c:v>
                </c:pt>
                <c:pt idx="2783">
                  <c:v>2794.1610160000005</c:v>
                </c:pt>
                <c:pt idx="2784">
                  <c:v>2795.1607049999998</c:v>
                </c:pt>
                <c:pt idx="2785">
                  <c:v>2796.1604240000001</c:v>
                </c:pt>
                <c:pt idx="2786">
                  <c:v>2797.1575420000004</c:v>
                </c:pt>
                <c:pt idx="2787">
                  <c:v>2798.1571019999997</c:v>
                </c:pt>
                <c:pt idx="2788">
                  <c:v>2799.1569649999997</c:v>
                </c:pt>
                <c:pt idx="2789">
                  <c:v>2800.1568979999997</c:v>
                </c:pt>
                <c:pt idx="2790">
                  <c:v>2801.1634849999996</c:v>
                </c:pt>
                <c:pt idx="2791">
                  <c:v>2802.1634239999998</c:v>
                </c:pt>
                <c:pt idx="2792">
                  <c:v>2803.1633420000003</c:v>
                </c:pt>
                <c:pt idx="2793">
                  <c:v>2804.1667339999999</c:v>
                </c:pt>
                <c:pt idx="2794">
                  <c:v>2805.1703130000001</c:v>
                </c:pt>
                <c:pt idx="2795">
                  <c:v>2806.1699979999999</c:v>
                </c:pt>
                <c:pt idx="2796">
                  <c:v>2807.1585630000004</c:v>
                </c:pt>
                <c:pt idx="2797">
                  <c:v>2808.1649759999996</c:v>
                </c:pt>
                <c:pt idx="2798">
                  <c:v>2809.1807320000003</c:v>
                </c:pt>
                <c:pt idx="2799">
                  <c:v>2810.1831530000004</c:v>
                </c:pt>
                <c:pt idx="2800">
                  <c:v>2811.1987569999997</c:v>
                </c:pt>
                <c:pt idx="2801">
                  <c:v>2812.1991080000003</c:v>
                </c:pt>
                <c:pt idx="2802">
                  <c:v>2813.1969540000005</c:v>
                </c:pt>
                <c:pt idx="2803">
                  <c:v>2814.1909380000002</c:v>
                </c:pt>
                <c:pt idx="2804">
                  <c:v>2815.2072139999996</c:v>
                </c:pt>
                <c:pt idx="2805">
                  <c:v>2816.2134579999997</c:v>
                </c:pt>
                <c:pt idx="2806">
                  <c:v>2817.2132230000002</c:v>
                </c:pt>
                <c:pt idx="2807">
                  <c:v>2818.2203020000002</c:v>
                </c:pt>
                <c:pt idx="2808">
                  <c:v>2819.2363959999998</c:v>
                </c:pt>
                <c:pt idx="2809">
                  <c:v>2820.2359869999996</c:v>
                </c:pt>
                <c:pt idx="2810">
                  <c:v>2821.240816</c:v>
                </c:pt>
                <c:pt idx="2811">
                  <c:v>2822.2504690000001</c:v>
                </c:pt>
                <c:pt idx="2812">
                  <c:v>2823.2350890000002</c:v>
                </c:pt>
                <c:pt idx="2813">
                  <c:v>2824.2350440000005</c:v>
                </c:pt>
                <c:pt idx="2814">
                  <c:v>2825.2355840000005</c:v>
                </c:pt>
                <c:pt idx="2815">
                  <c:v>2826.2350719999999</c:v>
                </c:pt>
                <c:pt idx="2816">
                  <c:v>2827.234954</c:v>
                </c:pt>
                <c:pt idx="2817">
                  <c:v>2828.2450439999998</c:v>
                </c:pt>
                <c:pt idx="2818">
                  <c:v>2829.2442999999998</c:v>
                </c:pt>
                <c:pt idx="2819">
                  <c:v>2830.2481789999997</c:v>
                </c:pt>
                <c:pt idx="2820">
                  <c:v>2831.2364199999997</c:v>
                </c:pt>
                <c:pt idx="2821">
                  <c:v>2832.2358140000001</c:v>
                </c:pt>
                <c:pt idx="2822">
                  <c:v>2833.2377709999996</c:v>
                </c:pt>
                <c:pt idx="2823">
                  <c:v>2834.2379900000001</c:v>
                </c:pt>
                <c:pt idx="2824">
                  <c:v>2835.2379699999997</c:v>
                </c:pt>
                <c:pt idx="2825">
                  <c:v>2836.2381879999998</c:v>
                </c:pt>
                <c:pt idx="2826">
                  <c:v>2837.240123</c:v>
                </c:pt>
                <c:pt idx="2827">
                  <c:v>2838.2398770000004</c:v>
                </c:pt>
                <c:pt idx="2828">
                  <c:v>2839.23983</c:v>
                </c:pt>
                <c:pt idx="2829">
                  <c:v>2840.2398550000003</c:v>
                </c:pt>
                <c:pt idx="2830">
                  <c:v>2841.2415509999996</c:v>
                </c:pt>
                <c:pt idx="2831">
                  <c:v>2842.257231</c:v>
                </c:pt>
                <c:pt idx="2832">
                  <c:v>2843.2726109999999</c:v>
                </c:pt>
                <c:pt idx="2833">
                  <c:v>2844.2882930000001</c:v>
                </c:pt>
                <c:pt idx="2834">
                  <c:v>2845.295138</c:v>
                </c:pt>
                <c:pt idx="2835">
                  <c:v>2846.2948080000001</c:v>
                </c:pt>
                <c:pt idx="2836">
                  <c:v>2847.2955020000004</c:v>
                </c:pt>
                <c:pt idx="2837">
                  <c:v>2848.2957940000001</c:v>
                </c:pt>
                <c:pt idx="2838">
                  <c:v>2849.2958450000001</c:v>
                </c:pt>
                <c:pt idx="2839">
                  <c:v>2850.2952819999996</c:v>
                </c:pt>
                <c:pt idx="2840">
                  <c:v>2851.295302</c:v>
                </c:pt>
                <c:pt idx="2841">
                  <c:v>2852.283465</c:v>
                </c:pt>
                <c:pt idx="2842">
                  <c:v>2853.2832400000002</c:v>
                </c:pt>
                <c:pt idx="2843">
                  <c:v>2854.2901829999996</c:v>
                </c:pt>
                <c:pt idx="2844">
                  <c:v>2855.2901230000002</c:v>
                </c:pt>
                <c:pt idx="2845">
                  <c:v>2856.2900009999998</c:v>
                </c:pt>
                <c:pt idx="2846">
                  <c:v>2857.2896670000005</c:v>
                </c:pt>
                <c:pt idx="2847">
                  <c:v>2858.2902440000003</c:v>
                </c:pt>
                <c:pt idx="2848">
                  <c:v>2859.2936789999999</c:v>
                </c:pt>
                <c:pt idx="2849">
                  <c:v>2860.2935620000003</c:v>
                </c:pt>
                <c:pt idx="2850">
                  <c:v>2861.3003489999996</c:v>
                </c:pt>
                <c:pt idx="2851">
                  <c:v>2862.3160380000004</c:v>
                </c:pt>
                <c:pt idx="2852">
                  <c:v>2863.3313640000001</c:v>
                </c:pt>
                <c:pt idx="2853">
                  <c:v>2864.3313380000004</c:v>
                </c:pt>
                <c:pt idx="2854">
                  <c:v>2865.3314160000004</c:v>
                </c:pt>
                <c:pt idx="2855">
                  <c:v>2866.3377290000003</c:v>
                </c:pt>
                <c:pt idx="2856">
                  <c:v>2867.3317819999997</c:v>
                </c:pt>
                <c:pt idx="2857">
                  <c:v>2868.332105</c:v>
                </c:pt>
                <c:pt idx="2858">
                  <c:v>2869.3321000000001</c:v>
                </c:pt>
                <c:pt idx="2859">
                  <c:v>2870.3390489999997</c:v>
                </c:pt>
                <c:pt idx="2860">
                  <c:v>2871.3300729999996</c:v>
                </c:pt>
                <c:pt idx="2861">
                  <c:v>2872.3298149999996</c:v>
                </c:pt>
                <c:pt idx="2862">
                  <c:v>2873.3425149999998</c:v>
                </c:pt>
                <c:pt idx="2863">
                  <c:v>2874.3584939999996</c:v>
                </c:pt>
                <c:pt idx="2864">
                  <c:v>2875.3586380000002</c:v>
                </c:pt>
                <c:pt idx="2865">
                  <c:v>2876.3745629999999</c:v>
                </c:pt>
                <c:pt idx="2866">
                  <c:v>2877.3749439999997</c:v>
                </c:pt>
                <c:pt idx="2867">
                  <c:v>2878.374757</c:v>
                </c:pt>
                <c:pt idx="2868">
                  <c:v>2879.3703739999996</c:v>
                </c:pt>
                <c:pt idx="2869">
                  <c:v>2880.3700139999996</c:v>
                </c:pt>
                <c:pt idx="2870">
                  <c:v>2881.3791079999996</c:v>
                </c:pt>
                <c:pt idx="2871">
                  <c:v>2882.3945220000001</c:v>
                </c:pt>
                <c:pt idx="2872">
                  <c:v>2883.4099140000003</c:v>
                </c:pt>
                <c:pt idx="2873">
                  <c:v>2884.4095419999999</c:v>
                </c:pt>
                <c:pt idx="2874">
                  <c:v>2885.4315490000004</c:v>
                </c:pt>
                <c:pt idx="2875">
                  <c:v>2886.4316180000001</c:v>
                </c:pt>
                <c:pt idx="2876">
                  <c:v>2887.4468449999999</c:v>
                </c:pt>
                <c:pt idx="2877">
                  <c:v>2888.4625410000003</c:v>
                </c:pt>
                <c:pt idx="2878">
                  <c:v>2889.4621730000003</c:v>
                </c:pt>
                <c:pt idx="2879">
                  <c:v>2890.4620840000002</c:v>
                </c:pt>
                <c:pt idx="2880">
                  <c:v>2891.461898</c:v>
                </c:pt>
                <c:pt idx="2881">
                  <c:v>2892.4625970000002</c:v>
                </c:pt>
                <c:pt idx="2882">
                  <c:v>2893.4568029999996</c:v>
                </c:pt>
                <c:pt idx="2883">
                  <c:v>2894.4791959999998</c:v>
                </c:pt>
                <c:pt idx="2884">
                  <c:v>2895.4981869999997</c:v>
                </c:pt>
                <c:pt idx="2885">
                  <c:v>2896.4978569999998</c:v>
                </c:pt>
                <c:pt idx="2886">
                  <c:v>2897.513031</c:v>
                </c:pt>
                <c:pt idx="2887">
                  <c:v>2898.528495</c:v>
                </c:pt>
                <c:pt idx="2888">
                  <c:v>2899.5284200000001</c:v>
                </c:pt>
                <c:pt idx="2889">
                  <c:v>2900.5342100000003</c:v>
                </c:pt>
                <c:pt idx="2890">
                  <c:v>2901.5354039999997</c:v>
                </c:pt>
                <c:pt idx="2891">
                  <c:v>2902.5392640000005</c:v>
                </c:pt>
                <c:pt idx="2892">
                  <c:v>2903.5390620000003</c:v>
                </c:pt>
                <c:pt idx="2893">
                  <c:v>2904.5385209999999</c:v>
                </c:pt>
                <c:pt idx="2894">
                  <c:v>2905.5383779999997</c:v>
                </c:pt>
                <c:pt idx="2895">
                  <c:v>2906.5387580000001</c:v>
                </c:pt>
                <c:pt idx="2896">
                  <c:v>2907.5393410000001</c:v>
                </c:pt>
                <c:pt idx="2897">
                  <c:v>2908.5401040000002</c:v>
                </c:pt>
                <c:pt idx="2898">
                  <c:v>2909.5576850000002</c:v>
                </c:pt>
                <c:pt idx="2899">
                  <c:v>2910.5731520000004</c:v>
                </c:pt>
                <c:pt idx="2900">
                  <c:v>2911.588902</c:v>
                </c:pt>
                <c:pt idx="2901">
                  <c:v>2912.5885439999997</c:v>
                </c:pt>
                <c:pt idx="2902">
                  <c:v>2913.5889350000002</c:v>
                </c:pt>
                <c:pt idx="2903">
                  <c:v>2914.5888870000003</c:v>
                </c:pt>
                <c:pt idx="2904">
                  <c:v>2915.5887020000005</c:v>
                </c:pt>
                <c:pt idx="2905">
                  <c:v>2916.6040529999996</c:v>
                </c:pt>
                <c:pt idx="2906">
                  <c:v>2917.6199039999997</c:v>
                </c:pt>
                <c:pt idx="2907">
                  <c:v>2918.6197269999998</c:v>
                </c:pt>
                <c:pt idx="2908">
                  <c:v>2919.6197370000004</c:v>
                </c:pt>
                <c:pt idx="2909">
                  <c:v>2920.6201020000003</c:v>
                </c:pt>
                <c:pt idx="2910">
                  <c:v>2921.6199460000003</c:v>
                </c:pt>
                <c:pt idx="2911">
                  <c:v>2922.6141590000002</c:v>
                </c:pt>
                <c:pt idx="2912">
                  <c:v>2923.6177640000001</c:v>
                </c:pt>
                <c:pt idx="2913">
                  <c:v>2924.6175129999997</c:v>
                </c:pt>
                <c:pt idx="2914">
                  <c:v>2925.6180740000004</c:v>
                </c:pt>
                <c:pt idx="2915">
                  <c:v>2926.6249940000002</c:v>
                </c:pt>
                <c:pt idx="2916">
                  <c:v>2927.6249789999997</c:v>
                </c:pt>
                <c:pt idx="2917">
                  <c:v>2928.628295</c:v>
                </c:pt>
                <c:pt idx="2918">
                  <c:v>2929.6277720000003</c:v>
                </c:pt>
                <c:pt idx="2919">
                  <c:v>2930.6413340000004</c:v>
                </c:pt>
                <c:pt idx="2920">
                  <c:v>2931.656195</c:v>
                </c:pt>
                <c:pt idx="2921">
                  <c:v>2932.6625060000001</c:v>
                </c:pt>
                <c:pt idx="2922">
                  <c:v>2933.6784480000001</c:v>
                </c:pt>
                <c:pt idx="2923">
                  <c:v>2934.6938500000001</c:v>
                </c:pt>
                <c:pt idx="2924">
                  <c:v>2935.70361</c:v>
                </c:pt>
                <c:pt idx="2925">
                  <c:v>2936.7190390000001</c:v>
                </c:pt>
                <c:pt idx="2926">
                  <c:v>2937.725398</c:v>
                </c:pt>
                <c:pt idx="2927">
                  <c:v>2938.725387</c:v>
                </c:pt>
                <c:pt idx="2928">
                  <c:v>2939.7411470000002</c:v>
                </c:pt>
                <c:pt idx="2929">
                  <c:v>2940.7408579999997</c:v>
                </c:pt>
                <c:pt idx="2930">
                  <c:v>2941.7412840000002</c:v>
                </c:pt>
                <c:pt idx="2931">
                  <c:v>2942.7409830000001</c:v>
                </c:pt>
                <c:pt idx="2932">
                  <c:v>2943.7422670000001</c:v>
                </c:pt>
                <c:pt idx="2933">
                  <c:v>2944.7424459999997</c:v>
                </c:pt>
                <c:pt idx="2934">
                  <c:v>2945.7422590000001</c:v>
                </c:pt>
                <c:pt idx="2935">
                  <c:v>2946.7422149999998</c:v>
                </c:pt>
                <c:pt idx="2936">
                  <c:v>2947.7442480000004</c:v>
                </c:pt>
                <c:pt idx="2937">
                  <c:v>2948.7445940000002</c:v>
                </c:pt>
                <c:pt idx="2938">
                  <c:v>2949.7527649999997</c:v>
                </c:pt>
                <c:pt idx="2939">
                  <c:v>2950.7681749999997</c:v>
                </c:pt>
                <c:pt idx="2940">
                  <c:v>2951.7838489999999</c:v>
                </c:pt>
                <c:pt idx="2941">
                  <c:v>2952.789115</c:v>
                </c:pt>
                <c:pt idx="2942">
                  <c:v>2953.7891979999999</c:v>
                </c:pt>
                <c:pt idx="2943">
                  <c:v>2954.7830230000004</c:v>
                </c:pt>
                <c:pt idx="2944">
                  <c:v>2955.78271</c:v>
                </c:pt>
                <c:pt idx="2945">
                  <c:v>2956.7892900000002</c:v>
                </c:pt>
                <c:pt idx="2946">
                  <c:v>2957.7958279999998</c:v>
                </c:pt>
                <c:pt idx="2947">
                  <c:v>2958.7896930000002</c:v>
                </c:pt>
                <c:pt idx="2948">
                  <c:v>2959.7837469999999</c:v>
                </c:pt>
                <c:pt idx="2949">
                  <c:v>2960.7989329999996</c:v>
                </c:pt>
                <c:pt idx="2950">
                  <c:v>2961.8099859999998</c:v>
                </c:pt>
                <c:pt idx="2951">
                  <c:v>2962.7999150000001</c:v>
                </c:pt>
                <c:pt idx="2952">
                  <c:v>2963.8170150000001</c:v>
                </c:pt>
                <c:pt idx="2953">
                  <c:v>2964.8336240000003</c:v>
                </c:pt>
                <c:pt idx="2954">
                  <c:v>2965.8397529999997</c:v>
                </c:pt>
                <c:pt idx="2955">
                  <c:v>2966.8394659999999</c:v>
                </c:pt>
                <c:pt idx="2956">
                  <c:v>2967.8332789999999</c:v>
                </c:pt>
                <c:pt idx="2957">
                  <c:v>2968.8334730000001</c:v>
                </c:pt>
                <c:pt idx="2958">
                  <c:v>2969.8405239999997</c:v>
                </c:pt>
                <c:pt idx="2959">
                  <c:v>2970.8403499999999</c:v>
                </c:pt>
                <c:pt idx="2960">
                  <c:v>2971.847534</c:v>
                </c:pt>
                <c:pt idx="2961">
                  <c:v>2972.8541470000005</c:v>
                </c:pt>
                <c:pt idx="2962">
                  <c:v>2973.8610800000001</c:v>
                </c:pt>
                <c:pt idx="2963">
                  <c:v>2974.8606500000001</c:v>
                </c:pt>
                <c:pt idx="2964">
                  <c:v>2975.8607889999998</c:v>
                </c:pt>
                <c:pt idx="2965">
                  <c:v>2976.8673979999999</c:v>
                </c:pt>
                <c:pt idx="2966">
                  <c:v>2977.880001</c:v>
                </c:pt>
                <c:pt idx="2967">
                  <c:v>2978.8958479999997</c:v>
                </c:pt>
                <c:pt idx="2968">
                  <c:v>2979.8960119999997</c:v>
                </c:pt>
                <c:pt idx="2969">
                  <c:v>2980.898702</c:v>
                </c:pt>
                <c:pt idx="2970">
                  <c:v>2981.8991760000004</c:v>
                </c:pt>
                <c:pt idx="2971">
                  <c:v>2982.9059149999998</c:v>
                </c:pt>
                <c:pt idx="2972">
                  <c:v>2983.9215200000003</c:v>
                </c:pt>
                <c:pt idx="2973">
                  <c:v>2984.9316510000003</c:v>
                </c:pt>
                <c:pt idx="2974">
                  <c:v>2985.946907</c:v>
                </c:pt>
                <c:pt idx="2975">
                  <c:v>2986.9644579999999</c:v>
                </c:pt>
                <c:pt idx="2976">
                  <c:v>2987.9641120000001</c:v>
                </c:pt>
                <c:pt idx="2977">
                  <c:v>2988.979358</c:v>
                </c:pt>
                <c:pt idx="2978">
                  <c:v>2989.9955619999996</c:v>
                </c:pt>
                <c:pt idx="2979">
                  <c:v>2990.9951580000002</c:v>
                </c:pt>
                <c:pt idx="2980">
                  <c:v>2991.9862180000005</c:v>
                </c:pt>
                <c:pt idx="2981">
                  <c:v>2992.98576</c:v>
                </c:pt>
                <c:pt idx="2982">
                  <c:v>2993.9859259999998</c:v>
                </c:pt>
                <c:pt idx="2983">
                  <c:v>2994.9859030000002</c:v>
                </c:pt>
                <c:pt idx="2984">
                  <c:v>2995.9862630000002</c:v>
                </c:pt>
                <c:pt idx="2985">
                  <c:v>2996.992804</c:v>
                </c:pt>
                <c:pt idx="2986">
                  <c:v>2997.9926149999997</c:v>
                </c:pt>
                <c:pt idx="2987">
                  <c:v>2998.9922510000001</c:v>
                </c:pt>
                <c:pt idx="2988">
                  <c:v>2999.9920690000004</c:v>
                </c:pt>
                <c:pt idx="2989">
                  <c:v>3000.9973299999997</c:v>
                </c:pt>
                <c:pt idx="2990">
                  <c:v>3001.9933100000003</c:v>
                </c:pt>
                <c:pt idx="2991">
                  <c:v>3002.9952850000004</c:v>
                </c:pt>
                <c:pt idx="2992">
                  <c:v>3003.999808</c:v>
                </c:pt>
                <c:pt idx="2993">
                  <c:v>3004.9934900000003</c:v>
                </c:pt>
                <c:pt idx="2994">
                  <c:v>3005.9934859999998</c:v>
                </c:pt>
                <c:pt idx="2995">
                  <c:v>3006.9887489999996</c:v>
                </c:pt>
                <c:pt idx="2996">
                  <c:v>3007.9985419999998</c:v>
                </c:pt>
                <c:pt idx="2997">
                  <c:v>3009.0053089999997</c:v>
                </c:pt>
                <c:pt idx="2998">
                  <c:v>3010.020755</c:v>
                </c:pt>
                <c:pt idx="2999">
                  <c:v>3011.0429950000002</c:v>
                </c:pt>
                <c:pt idx="3000">
                  <c:v>3012.0340060000003</c:v>
                </c:pt>
                <c:pt idx="3001">
                  <c:v>3013.040724</c:v>
                </c:pt>
                <c:pt idx="3002">
                  <c:v>3014.0402950000002</c:v>
                </c:pt>
                <c:pt idx="3003">
                  <c:v>3015.034596</c:v>
                </c:pt>
                <c:pt idx="3004">
                  <c:v>3016.034322</c:v>
                </c:pt>
                <c:pt idx="3005">
                  <c:v>3017.0340780000001</c:v>
                </c:pt>
                <c:pt idx="3006">
                  <c:v>3018.0409999999997</c:v>
                </c:pt>
                <c:pt idx="3007">
                  <c:v>3019.0406889999999</c:v>
                </c:pt>
                <c:pt idx="3008">
                  <c:v>3020.0405470000001</c:v>
                </c:pt>
                <c:pt idx="3009">
                  <c:v>3021.0420790000003</c:v>
                </c:pt>
                <c:pt idx="3010">
                  <c:v>3022.0330500000005</c:v>
                </c:pt>
                <c:pt idx="3011">
                  <c:v>3023.042543</c:v>
                </c:pt>
                <c:pt idx="3012">
                  <c:v>3024.042989</c:v>
                </c:pt>
                <c:pt idx="3013">
                  <c:v>3025.0430419999998</c:v>
                </c:pt>
                <c:pt idx="3014">
                  <c:v>3026.0434410000003</c:v>
                </c:pt>
                <c:pt idx="3015">
                  <c:v>3027.0449469999999</c:v>
                </c:pt>
                <c:pt idx="3016">
                  <c:v>3028.0449729999996</c:v>
                </c:pt>
                <c:pt idx="3017">
                  <c:v>3029.0512780000004</c:v>
                </c:pt>
                <c:pt idx="3018">
                  <c:v>3030.0680740000003</c:v>
                </c:pt>
                <c:pt idx="3019">
                  <c:v>3031.0640529999996</c:v>
                </c:pt>
                <c:pt idx="3020">
                  <c:v>3032.0898510000002</c:v>
                </c:pt>
                <c:pt idx="3021">
                  <c:v>3033.0900329999999</c:v>
                </c:pt>
                <c:pt idx="3022">
                  <c:v>3034.07843</c:v>
                </c:pt>
                <c:pt idx="3023">
                  <c:v>3035.0786439999997</c:v>
                </c:pt>
                <c:pt idx="3024">
                  <c:v>3036.0787210000003</c:v>
                </c:pt>
                <c:pt idx="3025">
                  <c:v>3037.0866149999997</c:v>
                </c:pt>
                <c:pt idx="3026">
                  <c:v>3038.0863670000003</c:v>
                </c:pt>
                <c:pt idx="3027">
                  <c:v>3039.0952590000002</c:v>
                </c:pt>
                <c:pt idx="3028">
                  <c:v>3040.1010600000004</c:v>
                </c:pt>
                <c:pt idx="3029">
                  <c:v>3041.1012539999997</c:v>
                </c:pt>
                <c:pt idx="3030">
                  <c:v>3042.1235869999996</c:v>
                </c:pt>
                <c:pt idx="3031">
                  <c:v>3043.1128839999997</c:v>
                </c:pt>
                <c:pt idx="3032">
                  <c:v>3044.1126150000005</c:v>
                </c:pt>
                <c:pt idx="3033">
                  <c:v>3045.1123350000003</c:v>
                </c:pt>
                <c:pt idx="3034">
                  <c:v>3046.1119649999996</c:v>
                </c:pt>
                <c:pt idx="3035">
                  <c:v>3047.1116630000001</c:v>
                </c:pt>
                <c:pt idx="3036">
                  <c:v>3048.1116470000002</c:v>
                </c:pt>
                <c:pt idx="3037">
                  <c:v>3049.1111180000003</c:v>
                </c:pt>
                <c:pt idx="3038">
                  <c:v>3050.1156269999997</c:v>
                </c:pt>
                <c:pt idx="3039">
                  <c:v>3051.1163579999998</c:v>
                </c:pt>
                <c:pt idx="3040">
                  <c:v>3052.1165610000003</c:v>
                </c:pt>
                <c:pt idx="3041">
                  <c:v>3053.123051</c:v>
                </c:pt>
                <c:pt idx="3042">
                  <c:v>3054.1228219999998</c:v>
                </c:pt>
                <c:pt idx="3043">
                  <c:v>3055.1166639999997</c:v>
                </c:pt>
                <c:pt idx="3044">
                  <c:v>3056.116254</c:v>
                </c:pt>
                <c:pt idx="3045">
                  <c:v>3057.1163030000002</c:v>
                </c:pt>
                <c:pt idx="3046">
                  <c:v>3058.1169130000003</c:v>
                </c:pt>
                <c:pt idx="3047">
                  <c:v>3059.1162259999996</c:v>
                </c:pt>
                <c:pt idx="3048">
                  <c:v>3060.1167300000002</c:v>
                </c:pt>
                <c:pt idx="3049">
                  <c:v>3061.1164359999998</c:v>
                </c:pt>
                <c:pt idx="3050">
                  <c:v>3062.1166660000004</c:v>
                </c:pt>
                <c:pt idx="3051">
                  <c:v>3063.1162890000001</c:v>
                </c:pt>
                <c:pt idx="3052">
                  <c:v>3064.1169690000002</c:v>
                </c:pt>
                <c:pt idx="3053">
                  <c:v>3065.1166250000001</c:v>
                </c:pt>
                <c:pt idx="3054">
                  <c:v>3066.1238479999997</c:v>
                </c:pt>
                <c:pt idx="3055">
                  <c:v>3067.1248430000001</c:v>
                </c:pt>
                <c:pt idx="3056">
                  <c:v>3068.1404150000003</c:v>
                </c:pt>
                <c:pt idx="3057">
                  <c:v>3069.1423419999996</c:v>
                </c:pt>
                <c:pt idx="3058">
                  <c:v>3070.1521109999999</c:v>
                </c:pt>
                <c:pt idx="3059">
                  <c:v>3071.1545769999998</c:v>
                </c:pt>
                <c:pt idx="3060">
                  <c:v>3072.1705470000002</c:v>
                </c:pt>
                <c:pt idx="3061">
                  <c:v>3073.1861359999998</c:v>
                </c:pt>
                <c:pt idx="3062">
                  <c:v>3074.2016049999997</c:v>
                </c:pt>
                <c:pt idx="3063">
                  <c:v>3075.2177900000002</c:v>
                </c:pt>
                <c:pt idx="3064">
                  <c:v>3076.2178660000004</c:v>
                </c:pt>
                <c:pt idx="3065">
                  <c:v>3077.2181560000004</c:v>
                </c:pt>
                <c:pt idx="3066">
                  <c:v>3078.2089309999997</c:v>
                </c:pt>
                <c:pt idx="3067">
                  <c:v>3079.2185450000002</c:v>
                </c:pt>
                <c:pt idx="3068">
                  <c:v>3080.2099579999999</c:v>
                </c:pt>
                <c:pt idx="3069">
                  <c:v>3081.2100359999999</c:v>
                </c:pt>
                <c:pt idx="3070">
                  <c:v>3082.2098890000002</c:v>
                </c:pt>
                <c:pt idx="3071">
                  <c:v>3083.2093739999996</c:v>
                </c:pt>
                <c:pt idx="3072">
                  <c:v>3084.2095940000004</c:v>
                </c:pt>
                <c:pt idx="3073">
                  <c:v>3085.2097600000002</c:v>
                </c:pt>
                <c:pt idx="3074">
                  <c:v>3086.2098650000003</c:v>
                </c:pt>
                <c:pt idx="3075">
                  <c:v>3087.2294210000005</c:v>
                </c:pt>
                <c:pt idx="3076">
                  <c:v>3088.2264790000004</c:v>
                </c:pt>
                <c:pt idx="3077">
                  <c:v>3089.2419850000001</c:v>
                </c:pt>
                <c:pt idx="3078">
                  <c:v>3090.2497019999996</c:v>
                </c:pt>
                <c:pt idx="3079">
                  <c:v>3091.2495350000004</c:v>
                </c:pt>
                <c:pt idx="3080">
                  <c:v>3092.2474269999998</c:v>
                </c:pt>
                <c:pt idx="3081">
                  <c:v>3093.2477970000004</c:v>
                </c:pt>
                <c:pt idx="3082">
                  <c:v>3094.2418789999997</c:v>
                </c:pt>
                <c:pt idx="3083">
                  <c:v>3095.241732</c:v>
                </c:pt>
                <c:pt idx="3084">
                  <c:v>3096.2419919999998</c:v>
                </c:pt>
                <c:pt idx="3085">
                  <c:v>3097.2415079999996</c:v>
                </c:pt>
                <c:pt idx="3086">
                  <c:v>3098.2388969999997</c:v>
                </c:pt>
                <c:pt idx="3087">
                  <c:v>3099.2391709999997</c:v>
                </c:pt>
                <c:pt idx="3088">
                  <c:v>3100.2390339999997</c:v>
                </c:pt>
                <c:pt idx="3089">
                  <c:v>3101.2391780000003</c:v>
                </c:pt>
                <c:pt idx="3090">
                  <c:v>3102.2395240000001</c:v>
                </c:pt>
                <c:pt idx="3091">
                  <c:v>3103.2393520000001</c:v>
                </c:pt>
                <c:pt idx="3092">
                  <c:v>3104.2390469999996</c:v>
                </c:pt>
                <c:pt idx="3093">
                  <c:v>3105.2393049999996</c:v>
                </c:pt>
                <c:pt idx="3094">
                  <c:v>3106.2395010000005</c:v>
                </c:pt>
                <c:pt idx="3095">
                  <c:v>3107.2387960000001</c:v>
                </c:pt>
                <c:pt idx="3096">
                  <c:v>3108.2392359999999</c:v>
                </c:pt>
                <c:pt idx="3097">
                  <c:v>3109.2426760000003</c:v>
                </c:pt>
                <c:pt idx="3098">
                  <c:v>3110.2486970000004</c:v>
                </c:pt>
                <c:pt idx="3099">
                  <c:v>3111.2431430000001</c:v>
                </c:pt>
                <c:pt idx="3100">
                  <c:v>3112.2432480000002</c:v>
                </c:pt>
                <c:pt idx="3101">
                  <c:v>3113.2430730000001</c:v>
                </c:pt>
                <c:pt idx="3102">
                  <c:v>3114.2435369999998</c:v>
                </c:pt>
                <c:pt idx="3103">
                  <c:v>3115.2373199999997</c:v>
                </c:pt>
                <c:pt idx="3104">
                  <c:v>3116.2370990000004</c:v>
                </c:pt>
                <c:pt idx="3105">
                  <c:v>3117.2373149999999</c:v>
                </c:pt>
                <c:pt idx="3106">
                  <c:v>3118.2375889999998</c:v>
                </c:pt>
                <c:pt idx="3107">
                  <c:v>3119.2382169999996</c:v>
                </c:pt>
                <c:pt idx="3108">
                  <c:v>3120.2382259999999</c:v>
                </c:pt>
                <c:pt idx="3109">
                  <c:v>3121.2426540000001</c:v>
                </c:pt>
                <c:pt idx="3110">
                  <c:v>3122.242643</c:v>
                </c:pt>
                <c:pt idx="3111">
                  <c:v>3123.242248</c:v>
                </c:pt>
                <c:pt idx="3112">
                  <c:v>3124.2423080000003</c:v>
                </c:pt>
                <c:pt idx="3113">
                  <c:v>3125.2424070000002</c:v>
                </c:pt>
                <c:pt idx="3114">
                  <c:v>3126.243027</c:v>
                </c:pt>
                <c:pt idx="3115">
                  <c:v>3127.2424159999996</c:v>
                </c:pt>
                <c:pt idx="3116">
                  <c:v>3128.2424059999998</c:v>
                </c:pt>
                <c:pt idx="3117">
                  <c:v>3129.2426030000001</c:v>
                </c:pt>
                <c:pt idx="3118">
                  <c:v>3130.2427469999998</c:v>
                </c:pt>
                <c:pt idx="3119">
                  <c:v>3131.2421980000004</c:v>
                </c:pt>
                <c:pt idx="3120">
                  <c:v>3132.2422320000001</c:v>
                </c:pt>
                <c:pt idx="3121">
                  <c:v>3133.2489010000004</c:v>
                </c:pt>
                <c:pt idx="3122">
                  <c:v>3134.2395510000001</c:v>
                </c:pt>
                <c:pt idx="3123">
                  <c:v>3135.238949</c:v>
                </c:pt>
                <c:pt idx="3124">
                  <c:v>3136.2373149999999</c:v>
                </c:pt>
                <c:pt idx="3125">
                  <c:v>3137.2373249999996</c:v>
                </c:pt>
                <c:pt idx="3126">
                  <c:v>3138.2392670000004</c:v>
                </c:pt>
                <c:pt idx="3127">
                  <c:v>3139.246173</c:v>
                </c:pt>
                <c:pt idx="3128">
                  <c:v>3140.2500850000001</c:v>
                </c:pt>
                <c:pt idx="3129">
                  <c:v>3141.2373720000001</c:v>
                </c:pt>
                <c:pt idx="3130">
                  <c:v>3142.2379919999998</c:v>
                </c:pt>
                <c:pt idx="3131">
                  <c:v>3143.2379159999996</c:v>
                </c:pt>
                <c:pt idx="3132">
                  <c:v>3144.2444479999999</c:v>
                </c:pt>
                <c:pt idx="3133">
                  <c:v>3145.2479330000001</c:v>
                </c:pt>
                <c:pt idx="3134">
                  <c:v>3146.2483450000004</c:v>
                </c:pt>
                <c:pt idx="3135">
                  <c:v>3147.2486750000003</c:v>
                </c:pt>
                <c:pt idx="3136">
                  <c:v>3148.2365599999998</c:v>
                </c:pt>
                <c:pt idx="3137">
                  <c:v>3149.2613740000002</c:v>
                </c:pt>
                <c:pt idx="3138">
                  <c:v>3150.2620060000004</c:v>
                </c:pt>
                <c:pt idx="3139">
                  <c:v>3151.2779329999998</c:v>
                </c:pt>
                <c:pt idx="3140">
                  <c:v>3152.2699440000001</c:v>
                </c:pt>
                <c:pt idx="3141">
                  <c:v>3153.2698699999996</c:v>
                </c:pt>
                <c:pt idx="3142">
                  <c:v>3154.2891450000002</c:v>
                </c:pt>
                <c:pt idx="3143">
                  <c:v>3155.2887960000003</c:v>
                </c:pt>
                <c:pt idx="3144">
                  <c:v>3156.289475</c:v>
                </c:pt>
                <c:pt idx="3145">
                  <c:v>3157.2892800000004</c:v>
                </c:pt>
                <c:pt idx="3146">
                  <c:v>3158.2959750000005</c:v>
                </c:pt>
                <c:pt idx="3147">
                  <c:v>3159.2953840000005</c:v>
                </c:pt>
                <c:pt idx="3148">
                  <c:v>3160.2954960000002</c:v>
                </c:pt>
                <c:pt idx="3149">
                  <c:v>3161.295404</c:v>
                </c:pt>
                <c:pt idx="3150">
                  <c:v>3162.2959470000001</c:v>
                </c:pt>
                <c:pt idx="3151">
                  <c:v>3163.295498</c:v>
                </c:pt>
                <c:pt idx="3152">
                  <c:v>3164.2963850000001</c:v>
                </c:pt>
                <c:pt idx="3153">
                  <c:v>3165.300632</c:v>
                </c:pt>
                <c:pt idx="3154">
                  <c:v>3166.3167699999999</c:v>
                </c:pt>
                <c:pt idx="3155">
                  <c:v>3167.3422850000002</c:v>
                </c:pt>
                <c:pt idx="3156">
                  <c:v>3168.3332839999998</c:v>
                </c:pt>
                <c:pt idx="3157">
                  <c:v>3169.3376679999997</c:v>
                </c:pt>
                <c:pt idx="3158">
                  <c:v>3170.3373329999999</c:v>
                </c:pt>
                <c:pt idx="3159">
                  <c:v>3171.3370879999998</c:v>
                </c:pt>
                <c:pt idx="3160">
                  <c:v>3172.342263</c:v>
                </c:pt>
                <c:pt idx="3161">
                  <c:v>3173.3525850000001</c:v>
                </c:pt>
                <c:pt idx="3162">
                  <c:v>3174.3527509999999</c:v>
                </c:pt>
                <c:pt idx="3163">
                  <c:v>3175.3687400000003</c:v>
                </c:pt>
                <c:pt idx="3164">
                  <c:v>3176.373994</c:v>
                </c:pt>
                <c:pt idx="3165">
                  <c:v>3177.380619</c:v>
                </c:pt>
                <c:pt idx="3166">
                  <c:v>3178.3967680000001</c:v>
                </c:pt>
                <c:pt idx="3167">
                  <c:v>3179.4030340000004</c:v>
                </c:pt>
                <c:pt idx="3168">
                  <c:v>3180.4138109999999</c:v>
                </c:pt>
                <c:pt idx="3169">
                  <c:v>3181.4204450000002</c:v>
                </c:pt>
                <c:pt idx="3170">
                  <c:v>3182.4201710000002</c:v>
                </c:pt>
                <c:pt idx="3171">
                  <c:v>3183.4265950000004</c:v>
                </c:pt>
                <c:pt idx="3172">
                  <c:v>3184.4359579999996</c:v>
                </c:pt>
                <c:pt idx="3173">
                  <c:v>3185.4489289999997</c:v>
                </c:pt>
                <c:pt idx="3174">
                  <c:v>3186.4563839999996</c:v>
                </c:pt>
                <c:pt idx="3175">
                  <c:v>3187.4557330000002</c:v>
                </c:pt>
                <c:pt idx="3176">
                  <c:v>3188.4622620000005</c:v>
                </c:pt>
                <c:pt idx="3177">
                  <c:v>3189.4637200000002</c:v>
                </c:pt>
                <c:pt idx="3178">
                  <c:v>3190.4637479999997</c:v>
                </c:pt>
                <c:pt idx="3179">
                  <c:v>3191.4635240000002</c:v>
                </c:pt>
                <c:pt idx="3180">
                  <c:v>3192.4631020000002</c:v>
                </c:pt>
                <c:pt idx="3181">
                  <c:v>3193.4584</c:v>
                </c:pt>
                <c:pt idx="3182">
                  <c:v>3194.4588520000002</c:v>
                </c:pt>
                <c:pt idx="3183">
                  <c:v>3195.4636020000003</c:v>
                </c:pt>
                <c:pt idx="3184">
                  <c:v>3196.4633900000003</c:v>
                </c:pt>
                <c:pt idx="3185">
                  <c:v>3197.4634209999999</c:v>
                </c:pt>
                <c:pt idx="3186">
                  <c:v>3198.4631750000003</c:v>
                </c:pt>
                <c:pt idx="3187">
                  <c:v>3199.463002</c:v>
                </c:pt>
                <c:pt idx="3188">
                  <c:v>3200.4630080000002</c:v>
                </c:pt>
                <c:pt idx="3189">
                  <c:v>3201.4628010000001</c:v>
                </c:pt>
                <c:pt idx="3190">
                  <c:v>3202.462806</c:v>
                </c:pt>
                <c:pt idx="3191">
                  <c:v>3203.4625499999997</c:v>
                </c:pt>
                <c:pt idx="3192">
                  <c:v>3204.4565269999998</c:v>
                </c:pt>
                <c:pt idx="3193">
                  <c:v>3205.4563590000002</c:v>
                </c:pt>
                <c:pt idx="3194">
                  <c:v>3206.4571870000004</c:v>
                </c:pt>
                <c:pt idx="3195">
                  <c:v>3207.4573939999996</c:v>
                </c:pt>
                <c:pt idx="3196">
                  <c:v>3208.4571650000003</c:v>
                </c:pt>
                <c:pt idx="3197">
                  <c:v>3209.4569480000005</c:v>
                </c:pt>
                <c:pt idx="3198">
                  <c:v>3210.4639700000002</c:v>
                </c:pt>
                <c:pt idx="3199">
                  <c:v>3211.4794139999999</c:v>
                </c:pt>
                <c:pt idx="3200">
                  <c:v>3212.4791989999999</c:v>
                </c:pt>
                <c:pt idx="3201">
                  <c:v>3213.4945350000003</c:v>
                </c:pt>
                <c:pt idx="3202">
                  <c:v>3214.4946510000004</c:v>
                </c:pt>
                <c:pt idx="3203">
                  <c:v>3215.4947779999998</c:v>
                </c:pt>
                <c:pt idx="3204">
                  <c:v>3216.4902889999998</c:v>
                </c:pt>
                <c:pt idx="3205">
                  <c:v>3217.4898449999996</c:v>
                </c:pt>
                <c:pt idx="3206">
                  <c:v>3218.4869009999998</c:v>
                </c:pt>
                <c:pt idx="3207">
                  <c:v>3219.488151</c:v>
                </c:pt>
                <c:pt idx="3208">
                  <c:v>3220.4936460000004</c:v>
                </c:pt>
                <c:pt idx="3209">
                  <c:v>3221.4872579999997</c:v>
                </c:pt>
                <c:pt idx="3210">
                  <c:v>3222.4872120000005</c:v>
                </c:pt>
                <c:pt idx="3211">
                  <c:v>3223.4940629999996</c:v>
                </c:pt>
                <c:pt idx="3212">
                  <c:v>3224.4936979999998</c:v>
                </c:pt>
                <c:pt idx="3213">
                  <c:v>3225.4935680000003</c:v>
                </c:pt>
                <c:pt idx="3214">
                  <c:v>3226.4996459999998</c:v>
                </c:pt>
                <c:pt idx="3215">
                  <c:v>3227.4924429999996</c:v>
                </c:pt>
                <c:pt idx="3216">
                  <c:v>3228.4898420000004</c:v>
                </c:pt>
                <c:pt idx="3217">
                  <c:v>3229.4915390000001</c:v>
                </c:pt>
                <c:pt idx="3218">
                  <c:v>3230.5073349999998</c:v>
                </c:pt>
                <c:pt idx="3219">
                  <c:v>3231.5138030000003</c:v>
                </c:pt>
                <c:pt idx="3220">
                  <c:v>3232.5296709999998</c:v>
                </c:pt>
                <c:pt idx="3221">
                  <c:v>3233.5367069999998</c:v>
                </c:pt>
                <c:pt idx="3222">
                  <c:v>3234.5422039999999</c:v>
                </c:pt>
                <c:pt idx="3223">
                  <c:v>3235.5359480000002</c:v>
                </c:pt>
                <c:pt idx="3224">
                  <c:v>3236.536697</c:v>
                </c:pt>
                <c:pt idx="3225">
                  <c:v>3237.5430810000003</c:v>
                </c:pt>
                <c:pt idx="3226">
                  <c:v>3238.5404119999998</c:v>
                </c:pt>
                <c:pt idx="3227">
                  <c:v>3239.5403629999996</c:v>
                </c:pt>
                <c:pt idx="3228">
                  <c:v>3240.5411099999997</c:v>
                </c:pt>
                <c:pt idx="3229">
                  <c:v>3241.5343690000004</c:v>
                </c:pt>
                <c:pt idx="3230">
                  <c:v>3242.5340490000003</c:v>
                </c:pt>
                <c:pt idx="3231">
                  <c:v>3243.5338319999996</c:v>
                </c:pt>
                <c:pt idx="3232">
                  <c:v>3244.5403359999996</c:v>
                </c:pt>
                <c:pt idx="3233">
                  <c:v>3245.5336400000001</c:v>
                </c:pt>
                <c:pt idx="3234">
                  <c:v>3246.5327990000001</c:v>
                </c:pt>
                <c:pt idx="3235">
                  <c:v>3247.5366859999999</c:v>
                </c:pt>
                <c:pt idx="3236">
                  <c:v>3248.5556060000004</c:v>
                </c:pt>
                <c:pt idx="3237">
                  <c:v>3249.5550449999996</c:v>
                </c:pt>
                <c:pt idx="3238">
                  <c:v>3250.5709529999999</c:v>
                </c:pt>
                <c:pt idx="3239">
                  <c:v>3251.5860280000002</c:v>
                </c:pt>
                <c:pt idx="3240">
                  <c:v>3252.5873239999996</c:v>
                </c:pt>
                <c:pt idx="3241">
                  <c:v>3253.5812739999997</c:v>
                </c:pt>
                <c:pt idx="3242">
                  <c:v>3254.5881169999998</c:v>
                </c:pt>
                <c:pt idx="3243">
                  <c:v>3255.5946939999999</c:v>
                </c:pt>
                <c:pt idx="3244">
                  <c:v>3256.5947810000002</c:v>
                </c:pt>
                <c:pt idx="3245">
                  <c:v>3257.6204700000003</c:v>
                </c:pt>
                <c:pt idx="3246">
                  <c:v>3258.6110460000004</c:v>
                </c:pt>
                <c:pt idx="3247">
                  <c:v>3259.6116669999997</c:v>
                </c:pt>
                <c:pt idx="3248">
                  <c:v>3260.6211920000001</c:v>
                </c:pt>
                <c:pt idx="3249">
                  <c:v>3261.6106359999999</c:v>
                </c:pt>
                <c:pt idx="3250">
                  <c:v>3262.6182110000004</c:v>
                </c:pt>
                <c:pt idx="3251">
                  <c:v>3263.6183770000002</c:v>
                </c:pt>
                <c:pt idx="3252">
                  <c:v>3264.6195860000003</c:v>
                </c:pt>
                <c:pt idx="3253">
                  <c:v>3265.6213839999996</c:v>
                </c:pt>
                <c:pt idx="3254">
                  <c:v>3266.6212010000004</c:v>
                </c:pt>
                <c:pt idx="3255">
                  <c:v>3267.6286880000002</c:v>
                </c:pt>
                <c:pt idx="3256">
                  <c:v>3268.638923</c:v>
                </c:pt>
                <c:pt idx="3257">
                  <c:v>3269.6548129999996</c:v>
                </c:pt>
                <c:pt idx="3258">
                  <c:v>3270.6715440000003</c:v>
                </c:pt>
                <c:pt idx="3259">
                  <c:v>3271.671965</c:v>
                </c:pt>
                <c:pt idx="3260">
                  <c:v>3272.6627869999998</c:v>
                </c:pt>
                <c:pt idx="3261">
                  <c:v>3273.6699409999997</c:v>
                </c:pt>
                <c:pt idx="3262">
                  <c:v>3274.6691999999998</c:v>
                </c:pt>
                <c:pt idx="3263">
                  <c:v>3275.6690519999997</c:v>
                </c:pt>
                <c:pt idx="3264">
                  <c:v>3276.6630520000003</c:v>
                </c:pt>
                <c:pt idx="3265">
                  <c:v>3277.6628939999996</c:v>
                </c:pt>
                <c:pt idx="3266">
                  <c:v>3278.6780960000001</c:v>
                </c:pt>
                <c:pt idx="3267">
                  <c:v>3279.6786479999996</c:v>
                </c:pt>
                <c:pt idx="3268">
                  <c:v>3280.6941789999996</c:v>
                </c:pt>
                <c:pt idx="3269">
                  <c:v>3281.7095990000003</c:v>
                </c:pt>
                <c:pt idx="3270">
                  <c:v>3282.7161440000004</c:v>
                </c:pt>
                <c:pt idx="3271">
                  <c:v>3283.7038939999998</c:v>
                </c:pt>
                <c:pt idx="3272">
                  <c:v>3284.7193769999999</c:v>
                </c:pt>
                <c:pt idx="3273">
                  <c:v>3285.7193750000001</c:v>
                </c:pt>
                <c:pt idx="3274">
                  <c:v>3286.734798</c:v>
                </c:pt>
                <c:pt idx="3275">
                  <c:v>3287.7370530000003</c:v>
                </c:pt>
                <c:pt idx="3276">
                  <c:v>3288.7593689999999</c:v>
                </c:pt>
                <c:pt idx="3277">
                  <c:v>3289.7747960000002</c:v>
                </c:pt>
                <c:pt idx="3278">
                  <c:v>3290.7900930000001</c:v>
                </c:pt>
                <c:pt idx="3279">
                  <c:v>3291.7902749999998</c:v>
                </c:pt>
                <c:pt idx="3280">
                  <c:v>3292.790227</c:v>
                </c:pt>
                <c:pt idx="3281">
                  <c:v>3293.7952060000002</c:v>
                </c:pt>
                <c:pt idx="3282">
                  <c:v>3294.7946559999996</c:v>
                </c:pt>
                <c:pt idx="3283">
                  <c:v>3295.7907520000003</c:v>
                </c:pt>
                <c:pt idx="3284">
                  <c:v>3296.7908000000002</c:v>
                </c:pt>
                <c:pt idx="3285">
                  <c:v>3297.7906710000002</c:v>
                </c:pt>
                <c:pt idx="3286">
                  <c:v>3298.7903629999996</c:v>
                </c:pt>
                <c:pt idx="3287">
                  <c:v>3299.8032829999997</c:v>
                </c:pt>
                <c:pt idx="3288">
                  <c:v>3300.816773</c:v>
                </c:pt>
                <c:pt idx="3289">
                  <c:v>3301.8235440000003</c:v>
                </c:pt>
                <c:pt idx="3290">
                  <c:v>3302.8304880000001</c:v>
                </c:pt>
                <c:pt idx="3291">
                  <c:v>3303.8371730000003</c:v>
                </c:pt>
                <c:pt idx="3292">
                  <c:v>3304.8525690000001</c:v>
                </c:pt>
                <c:pt idx="3293">
                  <c:v>3305.8538999999996</c:v>
                </c:pt>
                <c:pt idx="3294">
                  <c:v>3306.8728619999997</c:v>
                </c:pt>
                <c:pt idx="3295">
                  <c:v>3307.8736190000004</c:v>
                </c:pt>
                <c:pt idx="3296">
                  <c:v>3308.8732599999998</c:v>
                </c:pt>
                <c:pt idx="3297">
                  <c:v>3309.8621330000001</c:v>
                </c:pt>
                <c:pt idx="3298">
                  <c:v>3310.8628169999997</c:v>
                </c:pt>
                <c:pt idx="3299">
                  <c:v>3311.8668240000002</c:v>
                </c:pt>
                <c:pt idx="3300">
                  <c:v>3312.8671090000003</c:v>
                </c:pt>
                <c:pt idx="3301">
                  <c:v>3313.8671369999997</c:v>
                </c:pt>
                <c:pt idx="3302">
                  <c:v>3314.8689959999997</c:v>
                </c:pt>
                <c:pt idx="3303">
                  <c:v>3315.8815550000004</c:v>
                </c:pt>
                <c:pt idx="3304">
                  <c:v>3316.8817780000004</c:v>
                </c:pt>
                <c:pt idx="3305">
                  <c:v>3317.8918710000003</c:v>
                </c:pt>
                <c:pt idx="3306">
                  <c:v>3318.9079720000004</c:v>
                </c:pt>
                <c:pt idx="3307">
                  <c:v>3319.9168700000005</c:v>
                </c:pt>
                <c:pt idx="3308">
                  <c:v>3320.9166900000005</c:v>
                </c:pt>
                <c:pt idx="3309">
                  <c:v>3321.9166229999996</c:v>
                </c:pt>
                <c:pt idx="3310">
                  <c:v>3322.9168240000004</c:v>
                </c:pt>
                <c:pt idx="3311">
                  <c:v>3323.9234019999999</c:v>
                </c:pt>
                <c:pt idx="3312">
                  <c:v>3324.9300500000004</c:v>
                </c:pt>
                <c:pt idx="3313">
                  <c:v>3325.9303629999999</c:v>
                </c:pt>
                <c:pt idx="3314">
                  <c:v>3326.9244569999996</c:v>
                </c:pt>
                <c:pt idx="3315">
                  <c:v>3327.9242749999999</c:v>
                </c:pt>
                <c:pt idx="3316">
                  <c:v>3328.9242399999998</c:v>
                </c:pt>
                <c:pt idx="3317">
                  <c:v>3329.9399280000002</c:v>
                </c:pt>
                <c:pt idx="3318">
                  <c:v>3330.9466310000003</c:v>
                </c:pt>
                <c:pt idx="3319">
                  <c:v>3331.9465089999999</c:v>
                </c:pt>
                <c:pt idx="3320">
                  <c:v>3332.9624429999999</c:v>
                </c:pt>
                <c:pt idx="3321">
                  <c:v>3333.9693910000001</c:v>
                </c:pt>
                <c:pt idx="3322">
                  <c:v>3334.9901839999998</c:v>
                </c:pt>
                <c:pt idx="3323">
                  <c:v>3335.9942020000003</c:v>
                </c:pt>
                <c:pt idx="3324">
                  <c:v>3336.9944979999996</c:v>
                </c:pt>
                <c:pt idx="3325">
                  <c:v>3337.9943509999998</c:v>
                </c:pt>
                <c:pt idx="3326">
                  <c:v>3338.994631</c:v>
                </c:pt>
                <c:pt idx="3327">
                  <c:v>3339.994228</c:v>
                </c:pt>
                <c:pt idx="3328">
                  <c:v>3340.9885909999998</c:v>
                </c:pt>
                <c:pt idx="3329">
                  <c:v>3341.9989609999998</c:v>
                </c:pt>
                <c:pt idx="3330">
                  <c:v>3342.9985519999996</c:v>
                </c:pt>
                <c:pt idx="3331">
                  <c:v>3343.9987100000003</c:v>
                </c:pt>
                <c:pt idx="3332">
                  <c:v>3344.9985979999997</c:v>
                </c:pt>
                <c:pt idx="3333">
                  <c:v>3345.9989250000003</c:v>
                </c:pt>
                <c:pt idx="3334">
                  <c:v>3346.9876600000002</c:v>
                </c:pt>
                <c:pt idx="3335">
                  <c:v>3347.9875049999996</c:v>
                </c:pt>
                <c:pt idx="3336">
                  <c:v>3348.9875379999999</c:v>
                </c:pt>
                <c:pt idx="3337">
                  <c:v>3349.9965880000004</c:v>
                </c:pt>
                <c:pt idx="3338">
                  <c:v>3350.9965989999996</c:v>
                </c:pt>
                <c:pt idx="3339">
                  <c:v>3351.9961079999998</c:v>
                </c:pt>
                <c:pt idx="3340">
                  <c:v>3352.9964180000002</c:v>
                </c:pt>
                <c:pt idx="3341">
                  <c:v>3353.9966220000001</c:v>
                </c:pt>
                <c:pt idx="3342">
                  <c:v>3354.9962799999998</c:v>
                </c:pt>
                <c:pt idx="3343">
                  <c:v>3355.9879939999996</c:v>
                </c:pt>
                <c:pt idx="3344">
                  <c:v>3356.9881360000004</c:v>
                </c:pt>
                <c:pt idx="3345">
                  <c:v>3357.9855110000003</c:v>
                </c:pt>
                <c:pt idx="3346">
                  <c:v>3358.9855490000004</c:v>
                </c:pt>
                <c:pt idx="3347">
                  <c:v>3359.985623</c:v>
                </c:pt>
                <c:pt idx="3348">
                  <c:v>3360.9853520000001</c:v>
                </c:pt>
                <c:pt idx="3349">
                  <c:v>3361.9859469999997</c:v>
                </c:pt>
                <c:pt idx="3350">
                  <c:v>3362.9856430000004</c:v>
                </c:pt>
                <c:pt idx="3351">
                  <c:v>3363.9856000000004</c:v>
                </c:pt>
                <c:pt idx="3352">
                  <c:v>3364.9864249999996</c:v>
                </c:pt>
                <c:pt idx="3353">
                  <c:v>3365.9970179999996</c:v>
                </c:pt>
                <c:pt idx="3354">
                  <c:v>3366.9966790000003</c:v>
                </c:pt>
                <c:pt idx="3355">
                  <c:v>3367.9966360000003</c:v>
                </c:pt>
                <c:pt idx="3356">
                  <c:v>3368.9859499999998</c:v>
                </c:pt>
                <c:pt idx="3357">
                  <c:v>3369.9853799999996</c:v>
                </c:pt>
                <c:pt idx="3358">
                  <c:v>3370.9859330000004</c:v>
                </c:pt>
                <c:pt idx="3359">
                  <c:v>3371.9953060000003</c:v>
                </c:pt>
                <c:pt idx="3360">
                  <c:v>3372.9953399999999</c:v>
                </c:pt>
                <c:pt idx="3361">
                  <c:v>3373.9951839999999</c:v>
                </c:pt>
                <c:pt idx="3362">
                  <c:v>3374.9950640000002</c:v>
                </c:pt>
                <c:pt idx="3363">
                  <c:v>3375.9990540000003</c:v>
                </c:pt>
                <c:pt idx="3364">
                  <c:v>3376.9978500000002</c:v>
                </c:pt>
                <c:pt idx="3365">
                  <c:v>3377.9973839999998</c:v>
                </c:pt>
                <c:pt idx="3366">
                  <c:v>3378.9903479999998</c:v>
                </c:pt>
                <c:pt idx="3367">
                  <c:v>3379.9900780000003</c:v>
                </c:pt>
                <c:pt idx="3368">
                  <c:v>3380.9905970000004</c:v>
                </c:pt>
                <c:pt idx="3369">
                  <c:v>3381.9926579999997</c:v>
                </c:pt>
                <c:pt idx="3370">
                  <c:v>3382.9867069999996</c:v>
                </c:pt>
                <c:pt idx="3371">
                  <c:v>3383.9861390000001</c:v>
                </c:pt>
                <c:pt idx="3372">
                  <c:v>3384.9861379999998</c:v>
                </c:pt>
                <c:pt idx="3373">
                  <c:v>3385.9859510000001</c:v>
                </c:pt>
                <c:pt idx="3374">
                  <c:v>3386.985725</c:v>
                </c:pt>
                <c:pt idx="3375">
                  <c:v>3387.985921</c:v>
                </c:pt>
                <c:pt idx="3376">
                  <c:v>3388.9856430000004</c:v>
                </c:pt>
                <c:pt idx="3377">
                  <c:v>3389.9879180000003</c:v>
                </c:pt>
                <c:pt idx="3378">
                  <c:v>3391.001025</c:v>
                </c:pt>
                <c:pt idx="3379">
                  <c:v>3392.0230230000002</c:v>
                </c:pt>
                <c:pt idx="3380">
                  <c:v>3393.0326970000001</c:v>
                </c:pt>
                <c:pt idx="3381">
                  <c:v>3394.0327309999998</c:v>
                </c:pt>
                <c:pt idx="3382">
                  <c:v>3395.0324439999999</c:v>
                </c:pt>
                <c:pt idx="3383">
                  <c:v>3396.032686</c:v>
                </c:pt>
                <c:pt idx="3384">
                  <c:v>3397.0423969999997</c:v>
                </c:pt>
                <c:pt idx="3385">
                  <c:v>3398.0424710000002</c:v>
                </c:pt>
                <c:pt idx="3386">
                  <c:v>3399.0427860000004</c:v>
                </c:pt>
                <c:pt idx="3387">
                  <c:v>3400.0452810000002</c:v>
                </c:pt>
                <c:pt idx="3388">
                  <c:v>3401.0454599999998</c:v>
                </c:pt>
                <c:pt idx="3389">
                  <c:v>3402.0449249999997</c:v>
                </c:pt>
                <c:pt idx="3390">
                  <c:v>3403.0355599999998</c:v>
                </c:pt>
                <c:pt idx="3391">
                  <c:v>3404.0486910000004</c:v>
                </c:pt>
                <c:pt idx="3392">
                  <c:v>3405.0642750000002</c:v>
                </c:pt>
                <c:pt idx="3393">
                  <c:v>3406.0738210000004</c:v>
                </c:pt>
                <c:pt idx="3394">
                  <c:v>3407.0806619999998</c:v>
                </c:pt>
                <c:pt idx="3395">
                  <c:v>3408.0842049999997</c:v>
                </c:pt>
                <c:pt idx="3396">
                  <c:v>3409.0839840000003</c:v>
                </c:pt>
                <c:pt idx="3397">
                  <c:v>3410.0836519999998</c:v>
                </c:pt>
                <c:pt idx="3398">
                  <c:v>3411.0836450000002</c:v>
                </c:pt>
                <c:pt idx="3399">
                  <c:v>3412.096806</c:v>
                </c:pt>
                <c:pt idx="3400">
                  <c:v>3413.0981729999999</c:v>
                </c:pt>
                <c:pt idx="3401">
                  <c:v>3414.1046920000003</c:v>
                </c:pt>
                <c:pt idx="3402">
                  <c:v>3415.1050220000002</c:v>
                </c:pt>
                <c:pt idx="3403">
                  <c:v>3416.1115260000001</c:v>
                </c:pt>
                <c:pt idx="3404">
                  <c:v>3417.1184609999996</c:v>
                </c:pt>
                <c:pt idx="3405">
                  <c:v>3418.1179299999999</c:v>
                </c:pt>
                <c:pt idx="3406">
                  <c:v>3419.1154060000003</c:v>
                </c:pt>
                <c:pt idx="3407">
                  <c:v>3420.1154359999996</c:v>
                </c:pt>
                <c:pt idx="3408">
                  <c:v>3421.127242</c:v>
                </c:pt>
                <c:pt idx="3409">
                  <c:v>3422.142797</c:v>
                </c:pt>
                <c:pt idx="3410">
                  <c:v>3423.1647760000001</c:v>
                </c:pt>
                <c:pt idx="3411">
                  <c:v>3424.164526</c:v>
                </c:pt>
                <c:pt idx="3412">
                  <c:v>3425.1578379999996</c:v>
                </c:pt>
                <c:pt idx="3413">
                  <c:v>3426.1663229999999</c:v>
                </c:pt>
                <c:pt idx="3414">
                  <c:v>3427.1661939999999</c:v>
                </c:pt>
                <c:pt idx="3415">
                  <c:v>3428.1666730000002</c:v>
                </c:pt>
                <c:pt idx="3416">
                  <c:v>3429.1668489999997</c:v>
                </c:pt>
                <c:pt idx="3417">
                  <c:v>3430.1668329999998</c:v>
                </c:pt>
                <c:pt idx="3418">
                  <c:v>3431.1667039999998</c:v>
                </c:pt>
                <c:pt idx="3419">
                  <c:v>3432.1685970000003</c:v>
                </c:pt>
                <c:pt idx="3420">
                  <c:v>3433.1683459999999</c:v>
                </c:pt>
                <c:pt idx="3421">
                  <c:v>3434.1734270000002</c:v>
                </c:pt>
                <c:pt idx="3422">
                  <c:v>3435.1890150000004</c:v>
                </c:pt>
                <c:pt idx="3423">
                  <c:v>3436.1985689999997</c:v>
                </c:pt>
                <c:pt idx="3424">
                  <c:v>3437.198844</c:v>
                </c:pt>
                <c:pt idx="3425">
                  <c:v>3438.2142580000004</c:v>
                </c:pt>
                <c:pt idx="3426">
                  <c:v>3439.2265689999999</c:v>
                </c:pt>
                <c:pt idx="3427">
                  <c:v>3440.2418860000002</c:v>
                </c:pt>
                <c:pt idx="3428">
                  <c:v>3441.2415450000003</c:v>
                </c:pt>
                <c:pt idx="3429">
                  <c:v>3442.236883</c:v>
                </c:pt>
                <c:pt idx="3430">
                  <c:v>3443.2364220000004</c:v>
                </c:pt>
                <c:pt idx="3431">
                  <c:v>3444.2422920000004</c:v>
                </c:pt>
                <c:pt idx="3432">
                  <c:v>3445.2385099999997</c:v>
                </c:pt>
                <c:pt idx="3433">
                  <c:v>3446.2384100000004</c:v>
                </c:pt>
                <c:pt idx="3434">
                  <c:v>3447.2383750000004</c:v>
                </c:pt>
                <c:pt idx="3435">
                  <c:v>3448.2393440000001</c:v>
                </c:pt>
                <c:pt idx="3436">
                  <c:v>3449.235674</c:v>
                </c:pt>
                <c:pt idx="3437">
                  <c:v>3450.2450679999997</c:v>
                </c:pt>
                <c:pt idx="3438">
                  <c:v>3451.2477240000003</c:v>
                </c:pt>
                <c:pt idx="3439">
                  <c:v>3452.2372469999996</c:v>
                </c:pt>
                <c:pt idx="3440">
                  <c:v>3453.2382629999997</c:v>
                </c:pt>
                <c:pt idx="3441">
                  <c:v>3454.2380539999999</c:v>
                </c:pt>
                <c:pt idx="3442">
                  <c:v>3455.2378839999997</c:v>
                </c:pt>
                <c:pt idx="3443">
                  <c:v>3456.2378560000002</c:v>
                </c:pt>
                <c:pt idx="3444">
                  <c:v>3457.2496450000003</c:v>
                </c:pt>
                <c:pt idx="3445">
                  <c:v>3458.2493669999999</c:v>
                </c:pt>
                <c:pt idx="3446">
                  <c:v>3459.2348960000004</c:v>
                </c:pt>
                <c:pt idx="3447">
                  <c:v>3460.2353669999998</c:v>
                </c:pt>
                <c:pt idx="3448">
                  <c:v>3461.2355640000001</c:v>
                </c:pt>
                <c:pt idx="3449">
                  <c:v>3462.2508709999997</c:v>
                </c:pt>
                <c:pt idx="3450">
                  <c:v>3463.265261</c:v>
                </c:pt>
                <c:pt idx="3451">
                  <c:v>3464.2811029999998</c:v>
                </c:pt>
                <c:pt idx="3452">
                  <c:v>3465.2807129999997</c:v>
                </c:pt>
                <c:pt idx="3453">
                  <c:v>3466.2964669999997</c:v>
                </c:pt>
                <c:pt idx="3454">
                  <c:v>3467.296707</c:v>
                </c:pt>
                <c:pt idx="3455">
                  <c:v>3468.2962009999997</c:v>
                </c:pt>
                <c:pt idx="3456">
                  <c:v>3469.296871</c:v>
                </c:pt>
                <c:pt idx="3457">
                  <c:v>3470.2815649999998</c:v>
                </c:pt>
                <c:pt idx="3458">
                  <c:v>3471.2969360000002</c:v>
                </c:pt>
                <c:pt idx="3459">
                  <c:v>3472.2880540000001</c:v>
                </c:pt>
                <c:pt idx="3460">
                  <c:v>3473.2919129999996</c:v>
                </c:pt>
                <c:pt idx="3461">
                  <c:v>3474.297137</c:v>
                </c:pt>
                <c:pt idx="3462">
                  <c:v>3475.2931890000004</c:v>
                </c:pt>
                <c:pt idx="3463">
                  <c:v>3476.2929490000001</c:v>
                </c:pt>
                <c:pt idx="3464">
                  <c:v>3477.2926259999999</c:v>
                </c:pt>
                <c:pt idx="3465">
                  <c:v>3478.3079739999998</c:v>
                </c:pt>
                <c:pt idx="3466">
                  <c:v>3479.3153280000001</c:v>
                </c:pt>
                <c:pt idx="3467">
                  <c:v>3480.3150369999998</c:v>
                </c:pt>
                <c:pt idx="3468">
                  <c:v>3481.327812</c:v>
                </c:pt>
                <c:pt idx="3469">
                  <c:v>3482.3273540000005</c:v>
                </c:pt>
                <c:pt idx="3470">
                  <c:v>3483.3429540000002</c:v>
                </c:pt>
                <c:pt idx="3471">
                  <c:v>3484.3480139999997</c:v>
                </c:pt>
                <c:pt idx="3472">
                  <c:v>3485.3630289999996</c:v>
                </c:pt>
                <c:pt idx="3473">
                  <c:v>3486.363073</c:v>
                </c:pt>
                <c:pt idx="3474">
                  <c:v>3487.3731629999997</c:v>
                </c:pt>
                <c:pt idx="3475">
                  <c:v>3488.3731000000002</c:v>
                </c:pt>
                <c:pt idx="3476">
                  <c:v>3489.3729719999997</c:v>
                </c:pt>
                <c:pt idx="3477">
                  <c:v>3490.3728310000001</c:v>
                </c:pt>
                <c:pt idx="3478">
                  <c:v>3491.3701329999999</c:v>
                </c:pt>
                <c:pt idx="3479">
                  <c:v>3492.3677210000001</c:v>
                </c:pt>
                <c:pt idx="3480">
                  <c:v>3493.3680769999996</c:v>
                </c:pt>
                <c:pt idx="3481">
                  <c:v>3494.3678320000004</c:v>
                </c:pt>
                <c:pt idx="3482">
                  <c:v>3495.3679260000004</c:v>
                </c:pt>
                <c:pt idx="3483">
                  <c:v>3496.3742630000002</c:v>
                </c:pt>
                <c:pt idx="3484">
                  <c:v>3497.3695380000004</c:v>
                </c:pt>
                <c:pt idx="3485">
                  <c:v>3498.3692379999998</c:v>
                </c:pt>
                <c:pt idx="3486">
                  <c:v>3499.3631909999999</c:v>
                </c:pt>
                <c:pt idx="3487">
                  <c:v>3500.3629530000003</c:v>
                </c:pt>
                <c:pt idx="3488">
                  <c:v>3501.3736169999997</c:v>
                </c:pt>
                <c:pt idx="3489">
                  <c:v>3502.366149</c:v>
                </c:pt>
                <c:pt idx="3490">
                  <c:v>3503.3735840000004</c:v>
                </c:pt>
                <c:pt idx="3491">
                  <c:v>3504.3700199999998</c:v>
                </c:pt>
                <c:pt idx="3492">
                  <c:v>3505.3697610000004</c:v>
                </c:pt>
                <c:pt idx="3493">
                  <c:v>3506.3695339999999</c:v>
                </c:pt>
                <c:pt idx="3494">
                  <c:v>3507.3737379999998</c:v>
                </c:pt>
                <c:pt idx="3495">
                  <c:v>3508.3692919999999</c:v>
                </c:pt>
                <c:pt idx="3496">
                  <c:v>3509.3692640000004</c:v>
                </c:pt>
                <c:pt idx="3497">
                  <c:v>3510.3690650000003</c:v>
                </c:pt>
                <c:pt idx="3498">
                  <c:v>3511.3710649999998</c:v>
                </c:pt>
                <c:pt idx="3499">
                  <c:v>3512.3711900000003</c:v>
                </c:pt>
                <c:pt idx="3500">
                  <c:v>3513.371208</c:v>
                </c:pt>
                <c:pt idx="3501">
                  <c:v>3514.3778209999996</c:v>
                </c:pt>
                <c:pt idx="3502">
                  <c:v>3515.377712</c:v>
                </c:pt>
                <c:pt idx="3503">
                  <c:v>3516.3788460000001</c:v>
                </c:pt>
                <c:pt idx="3504">
                  <c:v>3517.394374</c:v>
                </c:pt>
                <c:pt idx="3505">
                  <c:v>3518.4095899999998</c:v>
                </c:pt>
                <c:pt idx="3506">
                  <c:v>3519.4250150000003</c:v>
                </c:pt>
                <c:pt idx="3507">
                  <c:v>3520.4407770000003</c:v>
                </c:pt>
                <c:pt idx="3508">
                  <c:v>3521.4562529999998</c:v>
                </c:pt>
                <c:pt idx="3509">
                  <c:v>3522.4560509999997</c:v>
                </c:pt>
                <c:pt idx="3510">
                  <c:v>3523.4560980000001</c:v>
                </c:pt>
                <c:pt idx="3511">
                  <c:v>3524.4623219999999</c:v>
                </c:pt>
                <c:pt idx="3512">
                  <c:v>3525.4622059999997</c:v>
                </c:pt>
                <c:pt idx="3513">
                  <c:v>3526.47759</c:v>
                </c:pt>
                <c:pt idx="3514">
                  <c:v>3527.4771139999998</c:v>
                </c:pt>
                <c:pt idx="3515">
                  <c:v>3528.4770709999998</c:v>
                </c:pt>
                <c:pt idx="3516">
                  <c:v>3529.4930550000004</c:v>
                </c:pt>
                <c:pt idx="3517">
                  <c:v>3530.493207</c:v>
                </c:pt>
                <c:pt idx="3518">
                  <c:v>3531.4944499999997</c:v>
                </c:pt>
                <c:pt idx="3519">
                  <c:v>3532.4948419999996</c:v>
                </c:pt>
                <c:pt idx="3520">
                  <c:v>3533.4891940000002</c:v>
                </c:pt>
                <c:pt idx="3521">
                  <c:v>3534.4989209999999</c:v>
                </c:pt>
                <c:pt idx="3522">
                  <c:v>3535.498685</c:v>
                </c:pt>
                <c:pt idx="3523">
                  <c:v>3536.4987050000004</c:v>
                </c:pt>
                <c:pt idx="3524">
                  <c:v>3537.4894259999996</c:v>
                </c:pt>
                <c:pt idx="3525">
                  <c:v>3538.4966939999999</c:v>
                </c:pt>
                <c:pt idx="3526">
                  <c:v>3539.4968679999997</c:v>
                </c:pt>
                <c:pt idx="3527">
                  <c:v>3540.496944</c:v>
                </c:pt>
                <c:pt idx="3528">
                  <c:v>3541.4971479999999</c:v>
                </c:pt>
                <c:pt idx="3529">
                  <c:v>3542.4968290000002</c:v>
                </c:pt>
                <c:pt idx="3530">
                  <c:v>3543.4963549999998</c:v>
                </c:pt>
                <c:pt idx="3531">
                  <c:v>3544.4960889999998</c:v>
                </c:pt>
                <c:pt idx="3532">
                  <c:v>3545.4963359999997</c:v>
                </c:pt>
                <c:pt idx="3533">
                  <c:v>3546.4962710000004</c:v>
                </c:pt>
                <c:pt idx="3534">
                  <c:v>3547.4998049999999</c:v>
                </c:pt>
                <c:pt idx="3535">
                  <c:v>3548.4994760000004</c:v>
                </c:pt>
                <c:pt idx="3536">
                  <c:v>3549.4992639999996</c:v>
                </c:pt>
                <c:pt idx="3537">
                  <c:v>3550.4900039999998</c:v>
                </c:pt>
                <c:pt idx="3538">
                  <c:v>3551.4897910000004</c:v>
                </c:pt>
                <c:pt idx="3539">
                  <c:v>3552.4901699999996</c:v>
                </c:pt>
                <c:pt idx="3540">
                  <c:v>3553.4904289999999</c:v>
                </c:pt>
                <c:pt idx="3541">
                  <c:v>3554.4902710000001</c:v>
                </c:pt>
                <c:pt idx="3542">
                  <c:v>3555.4900279999997</c:v>
                </c:pt>
                <c:pt idx="3543">
                  <c:v>3556.4896199999998</c:v>
                </c:pt>
                <c:pt idx="3544">
                  <c:v>3557.489497</c:v>
                </c:pt>
                <c:pt idx="3545">
                  <c:v>3558.4896100000001</c:v>
                </c:pt>
                <c:pt idx="3546">
                  <c:v>3559.4890550000005</c:v>
                </c:pt>
                <c:pt idx="3547">
                  <c:v>3560.4988829999998</c:v>
                </c:pt>
                <c:pt idx="3548">
                  <c:v>3561.4899559999999</c:v>
                </c:pt>
                <c:pt idx="3549">
                  <c:v>3562.4954030000004</c:v>
                </c:pt>
                <c:pt idx="3550">
                  <c:v>3563.4959359999998</c:v>
                </c:pt>
                <c:pt idx="3551">
                  <c:v>3564.4958799999999</c:v>
                </c:pt>
                <c:pt idx="3552">
                  <c:v>3565.4955299999997</c:v>
                </c:pt>
                <c:pt idx="3553">
                  <c:v>3566.4960120000001</c:v>
                </c:pt>
                <c:pt idx="3554">
                  <c:v>3567.4957609999997</c:v>
                </c:pt>
                <c:pt idx="3555">
                  <c:v>3568.4959000000003</c:v>
                </c:pt>
                <c:pt idx="3556">
                  <c:v>3569.5055850000003</c:v>
                </c:pt>
                <c:pt idx="3557">
                  <c:v>3570.5213159999998</c:v>
                </c:pt>
                <c:pt idx="3558">
                  <c:v>3571.541788</c:v>
                </c:pt>
                <c:pt idx="3559">
                  <c:v>3572.5412760000004</c:v>
                </c:pt>
                <c:pt idx="3560">
                  <c:v>3573.5568209999997</c:v>
                </c:pt>
                <c:pt idx="3561">
                  <c:v>3574.54862</c:v>
                </c:pt>
                <c:pt idx="3562">
                  <c:v>3575.5647249999997</c:v>
                </c:pt>
                <c:pt idx="3563">
                  <c:v>3576.5808810000003</c:v>
                </c:pt>
                <c:pt idx="3564">
                  <c:v>3577.5874900000003</c:v>
                </c:pt>
                <c:pt idx="3565">
                  <c:v>3578.5872430000004</c:v>
                </c:pt>
                <c:pt idx="3566">
                  <c:v>3579.5868740000001</c:v>
                </c:pt>
                <c:pt idx="3567">
                  <c:v>3580.5952860000002</c:v>
                </c:pt>
                <c:pt idx="3568">
                  <c:v>3581.6106569999997</c:v>
                </c:pt>
                <c:pt idx="3569">
                  <c:v>3582.6104389999996</c:v>
                </c:pt>
                <c:pt idx="3570">
                  <c:v>3583.610623</c:v>
                </c:pt>
                <c:pt idx="3571">
                  <c:v>3584.6114860000002</c:v>
                </c:pt>
                <c:pt idx="3572">
                  <c:v>3585.6119290000001</c:v>
                </c:pt>
                <c:pt idx="3573">
                  <c:v>3586.6117529999997</c:v>
                </c:pt>
                <c:pt idx="3574">
                  <c:v>3587.611523</c:v>
                </c:pt>
                <c:pt idx="3575">
                  <c:v>3588.6391500000004</c:v>
                </c:pt>
                <c:pt idx="3576">
                  <c:v>3589.638966</c:v>
                </c:pt>
                <c:pt idx="3577">
                  <c:v>3590.6546169999997</c:v>
                </c:pt>
                <c:pt idx="3578">
                  <c:v>3591.6629809999999</c:v>
                </c:pt>
                <c:pt idx="3579">
                  <c:v>3592.6824940000001</c:v>
                </c:pt>
                <c:pt idx="3580">
                  <c:v>3593.6979059999999</c:v>
                </c:pt>
                <c:pt idx="3581">
                  <c:v>3594.713526</c:v>
                </c:pt>
                <c:pt idx="3582">
                  <c:v>3595.7133390000004</c:v>
                </c:pt>
                <c:pt idx="3583">
                  <c:v>3596.7138810000001</c:v>
                </c:pt>
                <c:pt idx="3584">
                  <c:v>3597.7136759999999</c:v>
                </c:pt>
                <c:pt idx="3585">
                  <c:v>3598.7137260000004</c:v>
                </c:pt>
                <c:pt idx="3586">
                  <c:v>3599.7033859999997</c:v>
                </c:pt>
                <c:pt idx="3587">
                  <c:v>3600.7159020000004</c:v>
                </c:pt>
                <c:pt idx="3588">
                  <c:v>3601.715686</c:v>
                </c:pt>
                <c:pt idx="3589">
                  <c:v>3602.7157830000001</c:v>
                </c:pt>
                <c:pt idx="3590">
                  <c:v>3603.7158629999999</c:v>
                </c:pt>
                <c:pt idx="3591">
                  <c:v>3604.7210060000002</c:v>
                </c:pt>
                <c:pt idx="3592">
                  <c:v>3605.7198709999998</c:v>
                </c:pt>
                <c:pt idx="3593">
                  <c:v>3606.720041</c:v>
                </c:pt>
                <c:pt idx="3594">
                  <c:v>3607.721387</c:v>
                </c:pt>
                <c:pt idx="3595">
                  <c:v>3608.7226139999998</c:v>
                </c:pt>
                <c:pt idx="3596">
                  <c:v>3609.7476799999999</c:v>
                </c:pt>
                <c:pt idx="3597">
                  <c:v>3610.7484209999998</c:v>
                </c:pt>
                <c:pt idx="3598">
                  <c:v>3611.7486080000003</c:v>
                </c:pt>
                <c:pt idx="3599">
                  <c:v>3612.7385339999996</c:v>
                </c:pt>
                <c:pt idx="3600">
                  <c:v>3613.7385239999999</c:v>
                </c:pt>
                <c:pt idx="3601">
                  <c:v>3614.7415230000001</c:v>
                </c:pt>
                <c:pt idx="3602">
                  <c:v>3615.7355789999997</c:v>
                </c:pt>
                <c:pt idx="3603">
                  <c:v>3616.7353269999999</c:v>
                </c:pt>
                <c:pt idx="3604">
                  <c:v>3617.7350449999999</c:v>
                </c:pt>
                <c:pt idx="3605">
                  <c:v>3618.7360629999998</c:v>
                </c:pt>
                <c:pt idx="3606">
                  <c:v>3619.7369960000001</c:v>
                </c:pt>
                <c:pt idx="3607">
                  <c:v>3620.7434719999997</c:v>
                </c:pt>
                <c:pt idx="3608">
                  <c:v>3621.7430959999997</c:v>
                </c:pt>
                <c:pt idx="3609">
                  <c:v>3622.7424130000004</c:v>
                </c:pt>
                <c:pt idx="3610">
                  <c:v>3623.7427329999996</c:v>
                </c:pt>
                <c:pt idx="3611">
                  <c:v>3624.7424830000004</c:v>
                </c:pt>
                <c:pt idx="3612">
                  <c:v>3625.7440840000004</c:v>
                </c:pt>
                <c:pt idx="3613">
                  <c:v>3626.7437729999997</c:v>
                </c:pt>
                <c:pt idx="3614">
                  <c:v>3627.7433429999996</c:v>
                </c:pt>
                <c:pt idx="3615">
                  <c:v>3628.7431380000003</c:v>
                </c:pt>
                <c:pt idx="3616">
                  <c:v>3629.7361990000004</c:v>
                </c:pt>
                <c:pt idx="3617">
                  <c:v>3630.7359959999999</c:v>
                </c:pt>
                <c:pt idx="3618">
                  <c:v>3631.7523980000001</c:v>
                </c:pt>
                <c:pt idx="3619">
                  <c:v>3632.7523930000002</c:v>
                </c:pt>
                <c:pt idx="3620">
                  <c:v>3633.7680880000003</c:v>
                </c:pt>
                <c:pt idx="3621">
                  <c:v>3634.7674540000003</c:v>
                </c:pt>
                <c:pt idx="3622">
                  <c:v>3635.783441</c:v>
                </c:pt>
                <c:pt idx="3623">
                  <c:v>3636.7839200000003</c:v>
                </c:pt>
                <c:pt idx="3624">
                  <c:v>3637.7845670000002</c:v>
                </c:pt>
                <c:pt idx="3625">
                  <c:v>3638.7856829999996</c:v>
                </c:pt>
                <c:pt idx="3626">
                  <c:v>3639.7905809999997</c:v>
                </c:pt>
                <c:pt idx="3627">
                  <c:v>3640.7997719999998</c:v>
                </c:pt>
                <c:pt idx="3628">
                  <c:v>3641.8014950000002</c:v>
                </c:pt>
                <c:pt idx="3629">
                  <c:v>3642.8170789999999</c:v>
                </c:pt>
                <c:pt idx="3630">
                  <c:v>3643.8233169999999</c:v>
                </c:pt>
                <c:pt idx="3631">
                  <c:v>3644.8388060000002</c:v>
                </c:pt>
                <c:pt idx="3632">
                  <c:v>3645.8384520000004</c:v>
                </c:pt>
                <c:pt idx="3633">
                  <c:v>3646.8387790000002</c:v>
                </c:pt>
                <c:pt idx="3634">
                  <c:v>3647.8544340000003</c:v>
                </c:pt>
                <c:pt idx="3635">
                  <c:v>3648.8628659999999</c:v>
                </c:pt>
                <c:pt idx="3636">
                  <c:v>3649.862447</c:v>
                </c:pt>
                <c:pt idx="3637">
                  <c:v>3650.8619089999997</c:v>
                </c:pt>
                <c:pt idx="3638">
                  <c:v>3651.8778479999996</c:v>
                </c:pt>
                <c:pt idx="3639">
                  <c:v>3652.8938629999998</c:v>
                </c:pt>
                <c:pt idx="3640">
                  <c:v>3653.900443</c:v>
                </c:pt>
                <c:pt idx="3641">
                  <c:v>3654.9007710000001</c:v>
                </c:pt>
                <c:pt idx="3642">
                  <c:v>3655.9007930000002</c:v>
                </c:pt>
                <c:pt idx="3643">
                  <c:v>3656.9086700000003</c:v>
                </c:pt>
                <c:pt idx="3644">
                  <c:v>3657.9085010000003</c:v>
                </c:pt>
                <c:pt idx="3645">
                  <c:v>3658.9246820000003</c:v>
                </c:pt>
                <c:pt idx="3646">
                  <c:v>3659.931376</c:v>
                </c:pt>
                <c:pt idx="3647">
                  <c:v>3660.9373419999997</c:v>
                </c:pt>
                <c:pt idx="3648">
                  <c:v>3661.9371759999999</c:v>
                </c:pt>
                <c:pt idx="3649">
                  <c:v>3662.9466960000004</c:v>
                </c:pt>
                <c:pt idx="3650">
                  <c:v>3663.9462429999999</c:v>
                </c:pt>
                <c:pt idx="3651">
                  <c:v>3664.9631899999999</c:v>
                </c:pt>
                <c:pt idx="3652">
                  <c:v>3665.9762189999997</c:v>
                </c:pt>
                <c:pt idx="3653">
                  <c:v>3666.9986080000003</c:v>
                </c:pt>
                <c:pt idx="3654">
                  <c:v>3668.0106449999998</c:v>
                </c:pt>
                <c:pt idx="3655">
                  <c:v>3669.0017709999997</c:v>
                </c:pt>
                <c:pt idx="3656">
                  <c:v>3670.0082349999998</c:v>
                </c:pt>
                <c:pt idx="3657">
                  <c:v>3671.0062570000005</c:v>
                </c:pt>
                <c:pt idx="3658">
                  <c:v>3672.0216960000002</c:v>
                </c:pt>
                <c:pt idx="3659">
                  <c:v>3673.038669</c:v>
                </c:pt>
                <c:pt idx="3660">
                  <c:v>3674.0389639999999</c:v>
                </c:pt>
                <c:pt idx="3661">
                  <c:v>3675.0361070000004</c:v>
                </c:pt>
                <c:pt idx="3662">
                  <c:v>3676.0364850000001</c:v>
                </c:pt>
                <c:pt idx="3663">
                  <c:v>3677.0430270000002</c:v>
                </c:pt>
                <c:pt idx="3664">
                  <c:v>3678.0436189999996</c:v>
                </c:pt>
                <c:pt idx="3665">
                  <c:v>3679.0439220000003</c:v>
                </c:pt>
                <c:pt idx="3666">
                  <c:v>3680.0450619999997</c:v>
                </c:pt>
                <c:pt idx="3667">
                  <c:v>3681.0392139999999</c:v>
                </c:pt>
                <c:pt idx="3668">
                  <c:v>3682.0411520000002</c:v>
                </c:pt>
                <c:pt idx="3669">
                  <c:v>3683.0407300000002</c:v>
                </c:pt>
                <c:pt idx="3670">
                  <c:v>3684.0405649999998</c:v>
                </c:pt>
                <c:pt idx="3671">
                  <c:v>3685.0409260000001</c:v>
                </c:pt>
                <c:pt idx="3672">
                  <c:v>3686.051097</c:v>
                </c:pt>
                <c:pt idx="3673">
                  <c:v>3687.0719970000005</c:v>
                </c:pt>
                <c:pt idx="3674">
                  <c:v>3688.0724750000004</c:v>
                </c:pt>
                <c:pt idx="3675">
                  <c:v>3689.0829429999999</c:v>
                </c:pt>
                <c:pt idx="3676">
                  <c:v>3690.0831370000001</c:v>
                </c:pt>
                <c:pt idx="3677">
                  <c:v>3691.0836050000003</c:v>
                </c:pt>
                <c:pt idx="3678">
                  <c:v>3692.0832830000004</c:v>
                </c:pt>
                <c:pt idx="3679">
                  <c:v>3693.0939380000004</c:v>
                </c:pt>
                <c:pt idx="3680">
                  <c:v>3694.0882589999997</c:v>
                </c:pt>
                <c:pt idx="3681">
                  <c:v>3695.1044299999999</c:v>
                </c:pt>
                <c:pt idx="3682">
                  <c:v>3696.1048589999996</c:v>
                </c:pt>
                <c:pt idx="3683">
                  <c:v>3697.104922</c:v>
                </c:pt>
                <c:pt idx="3684">
                  <c:v>3698.1051480000001</c:v>
                </c:pt>
                <c:pt idx="3685">
                  <c:v>3699.1052059999997</c:v>
                </c:pt>
                <c:pt idx="3686">
                  <c:v>3700.1054550000003</c:v>
                </c:pt>
                <c:pt idx="3687">
                  <c:v>3701.1119679999997</c:v>
                </c:pt>
                <c:pt idx="3688">
                  <c:v>3702.11177</c:v>
                </c:pt>
                <c:pt idx="3689">
                  <c:v>3703.1121189999999</c:v>
                </c:pt>
                <c:pt idx="3690">
                  <c:v>3704.1121950000002</c:v>
                </c:pt>
                <c:pt idx="3691">
                  <c:v>3705.1119139999996</c:v>
                </c:pt>
                <c:pt idx="3692">
                  <c:v>3706.125141</c:v>
                </c:pt>
                <c:pt idx="3693">
                  <c:v>3707.1251699999998</c:v>
                </c:pt>
                <c:pt idx="3694">
                  <c:v>3708.1161930000003</c:v>
                </c:pt>
                <c:pt idx="3695">
                  <c:v>3709.1162479999998</c:v>
                </c:pt>
                <c:pt idx="3696">
                  <c:v>3710.1173759999997</c:v>
                </c:pt>
                <c:pt idx="3697">
                  <c:v>3711.1202349999999</c:v>
                </c:pt>
                <c:pt idx="3698">
                  <c:v>3712.120179</c:v>
                </c:pt>
                <c:pt idx="3699">
                  <c:v>3713.1196530000002</c:v>
                </c:pt>
                <c:pt idx="3700">
                  <c:v>3714.1193200000002</c:v>
                </c:pt>
                <c:pt idx="3701">
                  <c:v>3715.1356250000003</c:v>
                </c:pt>
                <c:pt idx="3702">
                  <c:v>3716.1454669999998</c:v>
                </c:pt>
                <c:pt idx="3703">
                  <c:v>3717.1675760000003</c:v>
                </c:pt>
                <c:pt idx="3704">
                  <c:v>3718.1586620000003</c:v>
                </c:pt>
                <c:pt idx="3705">
                  <c:v>3719.1697360000003</c:v>
                </c:pt>
                <c:pt idx="3706">
                  <c:v>3720.1695800000002</c:v>
                </c:pt>
                <c:pt idx="3707">
                  <c:v>3721.169367</c:v>
                </c:pt>
                <c:pt idx="3708">
                  <c:v>3722.169187</c:v>
                </c:pt>
                <c:pt idx="3709">
                  <c:v>3723.1603170000003</c:v>
                </c:pt>
                <c:pt idx="3710">
                  <c:v>3724.1607300000001</c:v>
                </c:pt>
                <c:pt idx="3711">
                  <c:v>3725.1605169999998</c:v>
                </c:pt>
                <c:pt idx="3712">
                  <c:v>3726.1602749999997</c:v>
                </c:pt>
                <c:pt idx="3713">
                  <c:v>3727.1605519999998</c:v>
                </c:pt>
                <c:pt idx="3714">
                  <c:v>3728.1649590000002</c:v>
                </c:pt>
                <c:pt idx="3715">
                  <c:v>3729.164507</c:v>
                </c:pt>
                <c:pt idx="3716">
                  <c:v>3730.1760829999998</c:v>
                </c:pt>
                <c:pt idx="3717">
                  <c:v>3731.2014100000001</c:v>
                </c:pt>
                <c:pt idx="3718">
                  <c:v>3732.2173090000001</c:v>
                </c:pt>
                <c:pt idx="3719">
                  <c:v>3733.2087459999998</c:v>
                </c:pt>
                <c:pt idx="3720">
                  <c:v>3734.2185080000004</c:v>
                </c:pt>
                <c:pt idx="3721">
                  <c:v>3735.218316</c:v>
                </c:pt>
                <c:pt idx="3722">
                  <c:v>3736.2181299999997</c:v>
                </c:pt>
                <c:pt idx="3723">
                  <c:v>3737.2221350000004</c:v>
                </c:pt>
                <c:pt idx="3724">
                  <c:v>3738.2216329999997</c:v>
                </c:pt>
                <c:pt idx="3725">
                  <c:v>3739.2257439999998</c:v>
                </c:pt>
                <c:pt idx="3726">
                  <c:v>3740.2330740000002</c:v>
                </c:pt>
                <c:pt idx="3727">
                  <c:v>3741.237012</c:v>
                </c:pt>
                <c:pt idx="3728">
                  <c:v>3742.2401969999996</c:v>
                </c:pt>
                <c:pt idx="3729">
                  <c:v>3743.2424889999998</c:v>
                </c:pt>
                <c:pt idx="3730">
                  <c:v>3744.2420129999996</c:v>
                </c:pt>
                <c:pt idx="3731">
                  <c:v>3745.2439069999996</c:v>
                </c:pt>
                <c:pt idx="3732">
                  <c:v>3746.2436039999998</c:v>
                </c:pt>
                <c:pt idx="3733">
                  <c:v>3747.2490599999996</c:v>
                </c:pt>
                <c:pt idx="3734">
                  <c:v>3748.2354579999997</c:v>
                </c:pt>
                <c:pt idx="3735">
                  <c:v>3749.2360219999996</c:v>
                </c:pt>
                <c:pt idx="3736">
                  <c:v>3750.2357219999999</c:v>
                </c:pt>
                <c:pt idx="3737">
                  <c:v>3751.2513629999999</c:v>
                </c:pt>
                <c:pt idx="3738">
                  <c:v>3752.2677900000003</c:v>
                </c:pt>
                <c:pt idx="3739">
                  <c:v>3753.2694660000002</c:v>
                </c:pt>
                <c:pt idx="3740">
                  <c:v>3754.2914260000002</c:v>
                </c:pt>
                <c:pt idx="3741">
                  <c:v>3755.2993099999999</c:v>
                </c:pt>
                <c:pt idx="3742">
                  <c:v>3756.3147869999998</c:v>
                </c:pt>
                <c:pt idx="3743">
                  <c:v>3757.3300530000001</c:v>
                </c:pt>
                <c:pt idx="3744">
                  <c:v>3758.3298730000001</c:v>
                </c:pt>
                <c:pt idx="3745">
                  <c:v>3759.3301589999996</c:v>
                </c:pt>
                <c:pt idx="3746">
                  <c:v>3760.345444</c:v>
                </c:pt>
                <c:pt idx="3747">
                  <c:v>3761.3678150000001</c:v>
                </c:pt>
                <c:pt idx="3748">
                  <c:v>3762.3613060000002</c:v>
                </c:pt>
                <c:pt idx="3749">
                  <c:v>3763.3610439999998</c:v>
                </c:pt>
                <c:pt idx="3750">
                  <c:v>3764.3709409999997</c:v>
                </c:pt>
                <c:pt idx="3751">
                  <c:v>3765.3716840000002</c:v>
                </c:pt>
                <c:pt idx="3752">
                  <c:v>3766.3713540000003</c:v>
                </c:pt>
                <c:pt idx="3753">
                  <c:v>3767.368242</c:v>
                </c:pt>
                <c:pt idx="3754">
                  <c:v>3768.3679770000003</c:v>
                </c:pt>
                <c:pt idx="3755">
                  <c:v>3769.3684459999999</c:v>
                </c:pt>
                <c:pt idx="3756">
                  <c:v>3770.3680920000002</c:v>
                </c:pt>
                <c:pt idx="3757">
                  <c:v>3771.3685790000004</c:v>
                </c:pt>
                <c:pt idx="3758">
                  <c:v>3772.3598459999998</c:v>
                </c:pt>
                <c:pt idx="3759">
                  <c:v>3773.3753949999996</c:v>
                </c:pt>
                <c:pt idx="3760">
                  <c:v>3774.369596</c:v>
                </c:pt>
                <c:pt idx="3761">
                  <c:v>3775.3603129999997</c:v>
                </c:pt>
                <c:pt idx="3762">
                  <c:v>3776.360032</c:v>
                </c:pt>
                <c:pt idx="3763">
                  <c:v>3777.3600469999997</c:v>
                </c:pt>
                <c:pt idx="3764">
                  <c:v>3778.3754039999999</c:v>
                </c:pt>
                <c:pt idx="3765">
                  <c:v>3779.3682960000001</c:v>
                </c:pt>
                <c:pt idx="3766">
                  <c:v>3780.3720710000002</c:v>
                </c:pt>
                <c:pt idx="3767">
                  <c:v>3781.3712330000003</c:v>
                </c:pt>
                <c:pt idx="3768">
                  <c:v>3782.3749409999996</c:v>
                </c:pt>
                <c:pt idx="3769">
                  <c:v>3783.3660770000001</c:v>
                </c:pt>
                <c:pt idx="3770">
                  <c:v>3784.3658060000002</c:v>
                </c:pt>
                <c:pt idx="3771">
                  <c:v>3785.3659190000003</c:v>
                </c:pt>
                <c:pt idx="3772">
                  <c:v>3786.3658650000002</c:v>
                </c:pt>
                <c:pt idx="3773">
                  <c:v>3787.3658069999997</c:v>
                </c:pt>
                <c:pt idx="3774">
                  <c:v>3788.3659929999999</c:v>
                </c:pt>
                <c:pt idx="3775">
                  <c:v>3789.3655809999996</c:v>
                </c:pt>
                <c:pt idx="3776">
                  <c:v>3790.3832900000002</c:v>
                </c:pt>
                <c:pt idx="3777">
                  <c:v>3791.3987570000004</c:v>
                </c:pt>
                <c:pt idx="3778">
                  <c:v>3792.414182</c:v>
                </c:pt>
                <c:pt idx="3779">
                  <c:v>3793.413693</c:v>
                </c:pt>
                <c:pt idx="3780">
                  <c:v>3794.4292090000004</c:v>
                </c:pt>
                <c:pt idx="3781">
                  <c:v>3795.4447240000004</c:v>
                </c:pt>
                <c:pt idx="3782">
                  <c:v>3796.4444909999997</c:v>
                </c:pt>
                <c:pt idx="3783">
                  <c:v>3797.4598030000002</c:v>
                </c:pt>
                <c:pt idx="3784">
                  <c:v>3798.4600560000003</c:v>
                </c:pt>
                <c:pt idx="3785">
                  <c:v>3799.4596109999998</c:v>
                </c:pt>
                <c:pt idx="3786">
                  <c:v>3800.4664619999999</c:v>
                </c:pt>
                <c:pt idx="3787">
                  <c:v>3801.4656840000002</c:v>
                </c:pt>
                <c:pt idx="3788">
                  <c:v>3802.4812059999999</c:v>
                </c:pt>
                <c:pt idx="3789">
                  <c:v>3803.4812870000001</c:v>
                </c:pt>
                <c:pt idx="3790">
                  <c:v>3804.4967019999999</c:v>
                </c:pt>
                <c:pt idx="3791">
                  <c:v>3805.496369</c:v>
                </c:pt>
                <c:pt idx="3792">
                  <c:v>3806.4962039999996</c:v>
                </c:pt>
                <c:pt idx="3793">
                  <c:v>3807.4874210000003</c:v>
                </c:pt>
                <c:pt idx="3794">
                  <c:v>3808.493935</c:v>
                </c:pt>
                <c:pt idx="3795">
                  <c:v>3809.4933550000001</c:v>
                </c:pt>
                <c:pt idx="3796">
                  <c:v>3810.4998140000002</c:v>
                </c:pt>
                <c:pt idx="3797">
                  <c:v>3811.4853330000001</c:v>
                </c:pt>
                <c:pt idx="3798">
                  <c:v>3812.4874350000005</c:v>
                </c:pt>
                <c:pt idx="3799">
                  <c:v>3813.4894129999998</c:v>
                </c:pt>
                <c:pt idx="3800">
                  <c:v>3814.4896000000003</c:v>
                </c:pt>
                <c:pt idx="3801">
                  <c:v>3815.4959549999999</c:v>
                </c:pt>
                <c:pt idx="3802">
                  <c:v>3816.4957049999998</c:v>
                </c:pt>
                <c:pt idx="3803">
                  <c:v>3817.4954570000004</c:v>
                </c:pt>
                <c:pt idx="3804">
                  <c:v>3818.5109450000004</c:v>
                </c:pt>
                <c:pt idx="3805">
                  <c:v>3819.526797</c:v>
                </c:pt>
                <c:pt idx="3806">
                  <c:v>3820.5335499999997</c:v>
                </c:pt>
                <c:pt idx="3807">
                  <c:v>3821.5400530000002</c:v>
                </c:pt>
                <c:pt idx="3808">
                  <c:v>3822.5397440000002</c:v>
                </c:pt>
                <c:pt idx="3809">
                  <c:v>3823.5397150000003</c:v>
                </c:pt>
                <c:pt idx="3810">
                  <c:v>3824.5397939999998</c:v>
                </c:pt>
                <c:pt idx="3811">
                  <c:v>3825.5524829999999</c:v>
                </c:pt>
                <c:pt idx="3812">
                  <c:v>3826.5711239999996</c:v>
                </c:pt>
                <c:pt idx="3813">
                  <c:v>3827.5867380000004</c:v>
                </c:pt>
                <c:pt idx="3814">
                  <c:v>3828.5839330000003</c:v>
                </c:pt>
                <c:pt idx="3815">
                  <c:v>3829.605908</c:v>
                </c:pt>
                <c:pt idx="3816">
                  <c:v>3830.603079</c:v>
                </c:pt>
                <c:pt idx="3817">
                  <c:v>3831.5973040000003</c:v>
                </c:pt>
                <c:pt idx="3818">
                  <c:v>3832.6112289999996</c:v>
                </c:pt>
                <c:pt idx="3819">
                  <c:v>3833.6107859999997</c:v>
                </c:pt>
                <c:pt idx="3820">
                  <c:v>3834.6179159999997</c:v>
                </c:pt>
                <c:pt idx="3821">
                  <c:v>3835.6184870000002</c:v>
                </c:pt>
                <c:pt idx="3822">
                  <c:v>3836.618199</c:v>
                </c:pt>
                <c:pt idx="3823">
                  <c:v>3837.6183679999999</c:v>
                </c:pt>
                <c:pt idx="3824">
                  <c:v>3838.6179749999997</c:v>
                </c:pt>
                <c:pt idx="3825">
                  <c:v>3839.6183429999996</c:v>
                </c:pt>
                <c:pt idx="3826">
                  <c:v>3840.6247390000003</c:v>
                </c:pt>
                <c:pt idx="3827">
                  <c:v>3841.6245489999997</c:v>
                </c:pt>
                <c:pt idx="3828">
                  <c:v>3842.6243230000005</c:v>
                </c:pt>
                <c:pt idx="3829">
                  <c:v>3843.6246139999998</c:v>
                </c:pt>
                <c:pt idx="3830">
                  <c:v>3844.6248220000002</c:v>
                </c:pt>
                <c:pt idx="3831">
                  <c:v>3845.6250000000005</c:v>
                </c:pt>
                <c:pt idx="3832">
                  <c:v>3846.6244650000003</c:v>
                </c:pt>
                <c:pt idx="3833">
                  <c:v>3847.6101299999996</c:v>
                </c:pt>
                <c:pt idx="3834">
                  <c:v>3848.6099939999999</c:v>
                </c:pt>
                <c:pt idx="3835">
                  <c:v>3849.6159849999999</c:v>
                </c:pt>
                <c:pt idx="3836">
                  <c:v>3850.6250860000005</c:v>
                </c:pt>
                <c:pt idx="3837">
                  <c:v>3851.6162609999997</c:v>
                </c:pt>
                <c:pt idx="3838">
                  <c:v>3852.6229589999998</c:v>
                </c:pt>
                <c:pt idx="3839">
                  <c:v>3853.6232260000002</c:v>
                </c:pt>
                <c:pt idx="3840">
                  <c:v>3854.6232800000002</c:v>
                </c:pt>
                <c:pt idx="3841">
                  <c:v>3855.6113730000002</c:v>
                </c:pt>
                <c:pt idx="3842">
                  <c:v>3856.611187</c:v>
                </c:pt>
                <c:pt idx="3843">
                  <c:v>3857.6110309999999</c:v>
                </c:pt>
                <c:pt idx="3844">
                  <c:v>3858.6112180000005</c:v>
                </c:pt>
                <c:pt idx="3845">
                  <c:v>3859.6109789999996</c:v>
                </c:pt>
                <c:pt idx="3846">
                  <c:v>3860.6109039999997</c:v>
                </c:pt>
                <c:pt idx="3847">
                  <c:v>3861.6106269999996</c:v>
                </c:pt>
                <c:pt idx="3848">
                  <c:v>3862.6171600000002</c:v>
                </c:pt>
                <c:pt idx="3849">
                  <c:v>3863.6169599999998</c:v>
                </c:pt>
                <c:pt idx="3850">
                  <c:v>3864.616904</c:v>
                </c:pt>
                <c:pt idx="3851">
                  <c:v>3865.6166410000001</c:v>
                </c:pt>
                <c:pt idx="3852">
                  <c:v>3866.6253460000003</c:v>
                </c:pt>
                <c:pt idx="3853">
                  <c:v>3867.6248899999996</c:v>
                </c:pt>
                <c:pt idx="3854">
                  <c:v>3868.618723</c:v>
                </c:pt>
                <c:pt idx="3855">
                  <c:v>3869.6188090000001</c:v>
                </c:pt>
                <c:pt idx="3856">
                  <c:v>3870.6165809999998</c:v>
                </c:pt>
                <c:pt idx="3857">
                  <c:v>3871.6124510000004</c:v>
                </c:pt>
                <c:pt idx="3858">
                  <c:v>3872.6110629999998</c:v>
                </c:pt>
                <c:pt idx="3859">
                  <c:v>3873.6130770000004</c:v>
                </c:pt>
                <c:pt idx="3860">
                  <c:v>3874.6125930000003</c:v>
                </c:pt>
                <c:pt idx="3861">
                  <c:v>3875.6123920000005</c:v>
                </c:pt>
                <c:pt idx="3862">
                  <c:v>3876.6122129999999</c:v>
                </c:pt>
                <c:pt idx="3863">
                  <c:v>3877.6128409999997</c:v>
                </c:pt>
                <c:pt idx="3864">
                  <c:v>3878.6219310000001</c:v>
                </c:pt>
                <c:pt idx="3865">
                  <c:v>3879.6215450000004</c:v>
                </c:pt>
                <c:pt idx="3866">
                  <c:v>3880.6369369999998</c:v>
                </c:pt>
                <c:pt idx="3867">
                  <c:v>3881.6374810000002</c:v>
                </c:pt>
                <c:pt idx="3868">
                  <c:v>3882.6315220000001</c:v>
                </c:pt>
                <c:pt idx="3869">
                  <c:v>3883.6317990000002</c:v>
                </c:pt>
                <c:pt idx="3870">
                  <c:v>3884.636207</c:v>
                </c:pt>
                <c:pt idx="3871">
                  <c:v>3885.6443969999996</c:v>
                </c:pt>
                <c:pt idx="3872">
                  <c:v>3886.6482149999997</c:v>
                </c:pt>
                <c:pt idx="3873">
                  <c:v>3887.663857</c:v>
                </c:pt>
                <c:pt idx="3874">
                  <c:v>3888.6641379999996</c:v>
                </c:pt>
                <c:pt idx="3875">
                  <c:v>3889.6580259999996</c:v>
                </c:pt>
                <c:pt idx="3876">
                  <c:v>3890.659564</c:v>
                </c:pt>
                <c:pt idx="3877">
                  <c:v>3891.6660729999999</c:v>
                </c:pt>
                <c:pt idx="3878">
                  <c:v>3892.665829</c:v>
                </c:pt>
                <c:pt idx="3879">
                  <c:v>3893.6785699999996</c:v>
                </c:pt>
                <c:pt idx="3880">
                  <c:v>3894.6899840000001</c:v>
                </c:pt>
                <c:pt idx="3881">
                  <c:v>3895.7057040000004</c:v>
                </c:pt>
                <c:pt idx="3882">
                  <c:v>3896.7053769999998</c:v>
                </c:pt>
                <c:pt idx="3883">
                  <c:v>3897.7206229999997</c:v>
                </c:pt>
                <c:pt idx="3884">
                  <c:v>3898.7432880000001</c:v>
                </c:pt>
                <c:pt idx="3885">
                  <c:v>3899.7431609999999</c:v>
                </c:pt>
                <c:pt idx="3886">
                  <c:v>3900.7426700000001</c:v>
                </c:pt>
                <c:pt idx="3887">
                  <c:v>3901.7433029999997</c:v>
                </c:pt>
                <c:pt idx="3888">
                  <c:v>3902.7499780000003</c:v>
                </c:pt>
                <c:pt idx="3889">
                  <c:v>3903.7496850000002</c:v>
                </c:pt>
                <c:pt idx="3890">
                  <c:v>3904.749593</c:v>
                </c:pt>
                <c:pt idx="3891">
                  <c:v>3905.7649800000004</c:v>
                </c:pt>
                <c:pt idx="3892">
                  <c:v>3906.7680400000004</c:v>
                </c:pt>
                <c:pt idx="3893">
                  <c:v>3907.7842640000003</c:v>
                </c:pt>
                <c:pt idx="3894">
                  <c:v>3908.7854940000002</c:v>
                </c:pt>
                <c:pt idx="3895">
                  <c:v>3909.7885860000001</c:v>
                </c:pt>
                <c:pt idx="3896">
                  <c:v>3910.7882619999996</c:v>
                </c:pt>
                <c:pt idx="3897">
                  <c:v>3911.7821230000004</c:v>
                </c:pt>
                <c:pt idx="3898">
                  <c:v>3912.7820990000005</c:v>
                </c:pt>
                <c:pt idx="3899">
                  <c:v>3913.7818430000002</c:v>
                </c:pt>
                <c:pt idx="3900">
                  <c:v>3914.782275</c:v>
                </c:pt>
                <c:pt idx="3901">
                  <c:v>3915.7823439999997</c:v>
                </c:pt>
                <c:pt idx="3902">
                  <c:v>3916.7830840000001</c:v>
                </c:pt>
                <c:pt idx="3903">
                  <c:v>3917.7830879999997</c:v>
                </c:pt>
                <c:pt idx="3904">
                  <c:v>3918.7930620000002</c:v>
                </c:pt>
                <c:pt idx="3905">
                  <c:v>3919.7928699999998</c:v>
                </c:pt>
                <c:pt idx="3906">
                  <c:v>3920.7928649999999</c:v>
                </c:pt>
                <c:pt idx="3907">
                  <c:v>3921.7928429999997</c:v>
                </c:pt>
                <c:pt idx="3908">
                  <c:v>3922.7931620000004</c:v>
                </c:pt>
                <c:pt idx="3909">
                  <c:v>3923.8089489999998</c:v>
                </c:pt>
                <c:pt idx="3910">
                  <c:v>3924.8162610000004</c:v>
                </c:pt>
                <c:pt idx="3911">
                  <c:v>3925.8318320000003</c:v>
                </c:pt>
                <c:pt idx="3912">
                  <c:v>3926.8313009999997</c:v>
                </c:pt>
                <c:pt idx="3913">
                  <c:v>3927.8314269999996</c:v>
                </c:pt>
                <c:pt idx="3914">
                  <c:v>3928.8324550000002</c:v>
                </c:pt>
                <c:pt idx="3915">
                  <c:v>3929.8327320000003</c:v>
                </c:pt>
                <c:pt idx="3916">
                  <c:v>3930.8399990000003</c:v>
                </c:pt>
                <c:pt idx="3917">
                  <c:v>3931.8304050000002</c:v>
                </c:pt>
                <c:pt idx="3918">
                  <c:v>3932.8368420000002</c:v>
                </c:pt>
                <c:pt idx="3919">
                  <c:v>3933.8372809999996</c:v>
                </c:pt>
                <c:pt idx="3920">
                  <c:v>3934.8412290000001</c:v>
                </c:pt>
                <c:pt idx="3921">
                  <c:v>3935.8324100000004</c:v>
                </c:pt>
                <c:pt idx="3922">
                  <c:v>3936.8427900000002</c:v>
                </c:pt>
                <c:pt idx="3923">
                  <c:v>3937.8426249999998</c:v>
                </c:pt>
                <c:pt idx="3924">
                  <c:v>3938.8436409999999</c:v>
                </c:pt>
                <c:pt idx="3925">
                  <c:v>3939.8376069999999</c:v>
                </c:pt>
                <c:pt idx="3926">
                  <c:v>3940.8374099999996</c:v>
                </c:pt>
                <c:pt idx="3927">
                  <c:v>3941.84438</c:v>
                </c:pt>
                <c:pt idx="3928">
                  <c:v>3942.8601739999999</c:v>
                </c:pt>
                <c:pt idx="3929">
                  <c:v>3943.8606709999999</c:v>
                </c:pt>
                <c:pt idx="3930">
                  <c:v>3944.8611759999999</c:v>
                </c:pt>
                <c:pt idx="3931">
                  <c:v>3945.8835519999998</c:v>
                </c:pt>
                <c:pt idx="3932">
                  <c:v>3946.8798730000003</c:v>
                </c:pt>
                <c:pt idx="3933">
                  <c:v>3947.8869730000001</c:v>
                </c:pt>
                <c:pt idx="3934">
                  <c:v>3948.8871110000005</c:v>
                </c:pt>
                <c:pt idx="3935">
                  <c:v>3949.886696</c:v>
                </c:pt>
                <c:pt idx="3936">
                  <c:v>3950.8911190000003</c:v>
                </c:pt>
                <c:pt idx="3937">
                  <c:v>3951.9065290000003</c:v>
                </c:pt>
                <c:pt idx="3938">
                  <c:v>3952.9169360000001</c:v>
                </c:pt>
                <c:pt idx="3939">
                  <c:v>3953.9167759999996</c:v>
                </c:pt>
                <c:pt idx="3940">
                  <c:v>3954.9168649999997</c:v>
                </c:pt>
                <c:pt idx="3941">
                  <c:v>3955.9125650000001</c:v>
                </c:pt>
                <c:pt idx="3942">
                  <c:v>3956.9124870000001</c:v>
                </c:pt>
                <c:pt idx="3943">
                  <c:v>3957.9131430000002</c:v>
                </c:pt>
                <c:pt idx="3944">
                  <c:v>3958.9288009999996</c:v>
                </c:pt>
                <c:pt idx="3945">
                  <c:v>3959.9450229999998</c:v>
                </c:pt>
                <c:pt idx="3946">
                  <c:v>3960.9394850000003</c:v>
                </c:pt>
                <c:pt idx="3947">
                  <c:v>3961.955187</c:v>
                </c:pt>
                <c:pt idx="3948">
                  <c:v>3962.9709440000001</c:v>
                </c:pt>
                <c:pt idx="3949">
                  <c:v>3963.9713260000003</c:v>
                </c:pt>
                <c:pt idx="3950">
                  <c:v>3964.9840810000001</c:v>
                </c:pt>
                <c:pt idx="3951">
                  <c:v>3965.999163</c:v>
                </c:pt>
                <c:pt idx="3952">
                  <c:v>3966.999335</c:v>
                </c:pt>
                <c:pt idx="3953">
                  <c:v>3967.999378</c:v>
                </c:pt>
                <c:pt idx="3954">
                  <c:v>3968.9997330000001</c:v>
                </c:pt>
                <c:pt idx="3955">
                  <c:v>3970.0150859999999</c:v>
                </c:pt>
                <c:pt idx="3956">
                  <c:v>3971.0306869999999</c:v>
                </c:pt>
                <c:pt idx="3957">
                  <c:v>3972.0388129999997</c:v>
                </c:pt>
                <c:pt idx="3958">
                  <c:v>3973.0389200000004</c:v>
                </c:pt>
                <c:pt idx="3959">
                  <c:v>3974.054208</c:v>
                </c:pt>
                <c:pt idx="3960">
                  <c:v>3975.0692759999997</c:v>
                </c:pt>
                <c:pt idx="3961">
                  <c:v>3976.0690049999998</c:v>
                </c:pt>
                <c:pt idx="3962">
                  <c:v>3977.0660199999998</c:v>
                </c:pt>
                <c:pt idx="3963">
                  <c:v>3978.0816369999998</c:v>
                </c:pt>
                <c:pt idx="3964">
                  <c:v>3979.0978090000003</c:v>
                </c:pt>
                <c:pt idx="3965">
                  <c:v>3980.1132469999998</c:v>
                </c:pt>
                <c:pt idx="3966">
                  <c:v>3981.1197109999998</c:v>
                </c:pt>
                <c:pt idx="3967">
                  <c:v>3982.1101460000004</c:v>
                </c:pt>
                <c:pt idx="3968">
                  <c:v>3983.1101489999996</c:v>
                </c:pt>
                <c:pt idx="3969">
                  <c:v>3984.117745</c:v>
                </c:pt>
                <c:pt idx="3970">
                  <c:v>3985.1173860000004</c:v>
                </c:pt>
                <c:pt idx="3971">
                  <c:v>3986.1173130000002</c:v>
                </c:pt>
                <c:pt idx="3972">
                  <c:v>3987.1171760000002</c:v>
                </c:pt>
                <c:pt idx="3973">
                  <c:v>3988.1114220000004</c:v>
                </c:pt>
                <c:pt idx="3974">
                  <c:v>3989.1109700000002</c:v>
                </c:pt>
                <c:pt idx="3975">
                  <c:v>3990.110932</c:v>
                </c:pt>
                <c:pt idx="3976">
                  <c:v>3991.1178020000002</c:v>
                </c:pt>
                <c:pt idx="3977">
                  <c:v>3992.1181060000004</c:v>
                </c:pt>
                <c:pt idx="3978">
                  <c:v>3993.1181970000002</c:v>
                </c:pt>
                <c:pt idx="3979">
                  <c:v>3994.1200190000004</c:v>
                </c:pt>
                <c:pt idx="3980">
                  <c:v>3995.1278189999998</c:v>
                </c:pt>
                <c:pt idx="3981">
                  <c:v>3996.1430640000003</c:v>
                </c:pt>
                <c:pt idx="3982">
                  <c:v>3997.1586769999999</c:v>
                </c:pt>
                <c:pt idx="3983">
                  <c:v>3998.1583150000001</c:v>
                </c:pt>
                <c:pt idx="3984">
                  <c:v>3999.1583130000004</c:v>
                </c:pt>
                <c:pt idx="3985">
                  <c:v>4000.1581220000003</c:v>
                </c:pt>
                <c:pt idx="3986">
                  <c:v>4001.1679730000001</c:v>
                </c:pt>
                <c:pt idx="3987">
                  <c:v>4002.1659569999997</c:v>
                </c:pt>
                <c:pt idx="3988">
                  <c:v>4003.1691750000005</c:v>
                </c:pt>
                <c:pt idx="3989">
                  <c:v>4004.1690329999997</c:v>
                </c:pt>
                <c:pt idx="3990">
                  <c:v>4005.1569350000004</c:v>
                </c:pt>
                <c:pt idx="3991">
                  <c:v>4006.1613060000004</c:v>
                </c:pt>
                <c:pt idx="3992">
                  <c:v>4007.1736230000001</c:v>
                </c:pt>
                <c:pt idx="3993">
                  <c:v>4008.189398</c:v>
                </c:pt>
                <c:pt idx="3994">
                  <c:v>4009.1896739999997</c:v>
                </c:pt>
                <c:pt idx="3995">
                  <c:v>4010.1893619999996</c:v>
                </c:pt>
                <c:pt idx="3996">
                  <c:v>4011.2117059999996</c:v>
                </c:pt>
                <c:pt idx="3997">
                  <c:v>4012.2252290000001</c:v>
                </c:pt>
                <c:pt idx="3998">
                  <c:v>4013.2414700000004</c:v>
                </c:pt>
                <c:pt idx="3999">
                  <c:v>4014.2417</c:v>
                </c:pt>
                <c:pt idx="4000">
                  <c:v>4015.2413670000001</c:v>
                </c:pt>
                <c:pt idx="4001">
                  <c:v>4016.2448799999997</c:v>
                </c:pt>
                <c:pt idx="4002">
                  <c:v>4017.2481819999998</c:v>
                </c:pt>
                <c:pt idx="4003">
                  <c:v>4018.2481409999996</c:v>
                </c:pt>
                <c:pt idx="4004">
                  <c:v>4019.2478720000004</c:v>
                </c:pt>
                <c:pt idx="4005">
                  <c:v>4020.2475419999996</c:v>
                </c:pt>
                <c:pt idx="4006">
                  <c:v>4021.2576110000005</c:v>
                </c:pt>
                <c:pt idx="4007">
                  <c:v>4022.2674279999997</c:v>
                </c:pt>
                <c:pt idx="4008">
                  <c:v>4023.2920099999997</c:v>
                </c:pt>
                <c:pt idx="4009">
                  <c:v>4024.291506</c:v>
                </c:pt>
                <c:pt idx="4010">
                  <c:v>4025.3037790000003</c:v>
                </c:pt>
                <c:pt idx="4011">
                  <c:v>4026.3192030000005</c:v>
                </c:pt>
                <c:pt idx="4012">
                  <c:v>4027.3151570000005</c:v>
                </c:pt>
                <c:pt idx="4013">
                  <c:v>4028.3304620000004</c:v>
                </c:pt>
                <c:pt idx="4014">
                  <c:v>4029.3440480000004</c:v>
                </c:pt>
                <c:pt idx="4015">
                  <c:v>4030.3406220000002</c:v>
                </c:pt>
                <c:pt idx="4016">
                  <c:v>4031.3308739999998</c:v>
                </c:pt>
                <c:pt idx="4017">
                  <c:v>4032.3408199999999</c:v>
                </c:pt>
                <c:pt idx="4018">
                  <c:v>4033.3475450000001</c:v>
                </c:pt>
                <c:pt idx="4019">
                  <c:v>4034.3537030000002</c:v>
                </c:pt>
                <c:pt idx="4020">
                  <c:v>4035.3539390000001</c:v>
                </c:pt>
                <c:pt idx="4021">
                  <c:v>4036.3537700000002</c:v>
                </c:pt>
                <c:pt idx="4022">
                  <c:v>4037.3651619999996</c:v>
                </c:pt>
                <c:pt idx="4023">
                  <c:v>4038.369142</c:v>
                </c:pt>
                <c:pt idx="4024">
                  <c:v>4039.3691000000003</c:v>
                </c:pt>
                <c:pt idx="4025">
                  <c:v>4040.359903</c:v>
                </c:pt>
                <c:pt idx="4026">
                  <c:v>4041.3667330000003</c:v>
                </c:pt>
                <c:pt idx="4027">
                  <c:v>4042.3663929999998</c:v>
                </c:pt>
                <c:pt idx="4028">
                  <c:v>4043.3670589999997</c:v>
                </c:pt>
                <c:pt idx="4029">
                  <c:v>4044.3673400000002</c:v>
                </c:pt>
                <c:pt idx="4030">
                  <c:v>4045.3664510000003</c:v>
                </c:pt>
                <c:pt idx="4031">
                  <c:v>4046.366657</c:v>
                </c:pt>
                <c:pt idx="4032">
                  <c:v>4047.359911</c:v>
                </c:pt>
                <c:pt idx="4033">
                  <c:v>4048.359755</c:v>
                </c:pt>
                <c:pt idx="4034">
                  <c:v>4049.3676849999997</c:v>
                </c:pt>
                <c:pt idx="4035">
                  <c:v>4050.3677080000002</c:v>
                </c:pt>
                <c:pt idx="4036">
                  <c:v>4051.3675770000004</c:v>
                </c:pt>
                <c:pt idx="4037">
                  <c:v>4052.3674820000001</c:v>
                </c:pt>
                <c:pt idx="4038">
                  <c:v>4053.367264</c:v>
                </c:pt>
                <c:pt idx="4039">
                  <c:v>4054.3670630000001</c:v>
                </c:pt>
                <c:pt idx="4040">
                  <c:v>4055.3666490000001</c:v>
                </c:pt>
                <c:pt idx="4041">
                  <c:v>4056.3737260000003</c:v>
                </c:pt>
                <c:pt idx="4042">
                  <c:v>4057.3891829999998</c:v>
                </c:pt>
                <c:pt idx="4043">
                  <c:v>4058.401754</c:v>
                </c:pt>
                <c:pt idx="4044">
                  <c:v>4059.4174770000004</c:v>
                </c:pt>
                <c:pt idx="4045">
                  <c:v>4060.418201</c:v>
                </c:pt>
                <c:pt idx="4046">
                  <c:v>4061.4182400000004</c:v>
                </c:pt>
                <c:pt idx="4047">
                  <c:v>4062.4132640000003</c:v>
                </c:pt>
                <c:pt idx="4048">
                  <c:v>4063.4087999999997</c:v>
                </c:pt>
                <c:pt idx="4049">
                  <c:v>4064.4087109999996</c:v>
                </c:pt>
                <c:pt idx="4050">
                  <c:v>4065.4082789999998</c:v>
                </c:pt>
                <c:pt idx="4051">
                  <c:v>4066.4216780000002</c:v>
                </c:pt>
                <c:pt idx="4052">
                  <c:v>4067.4211360000004</c:v>
                </c:pt>
                <c:pt idx="4053">
                  <c:v>4068.4211730000002</c:v>
                </c:pt>
                <c:pt idx="4054">
                  <c:v>4069.4370110000004</c:v>
                </c:pt>
                <c:pt idx="4055">
                  <c:v>4070.4406489999997</c:v>
                </c:pt>
                <c:pt idx="4056">
                  <c:v>4071.4559720000002</c:v>
                </c:pt>
                <c:pt idx="4057">
                  <c:v>4072.4556889999999</c:v>
                </c:pt>
                <c:pt idx="4058">
                  <c:v>4073.4685690000001</c:v>
                </c:pt>
                <c:pt idx="4059">
                  <c:v>4074.4643119999996</c:v>
                </c:pt>
                <c:pt idx="4060">
                  <c:v>4075.4643170000004</c:v>
                </c:pt>
                <c:pt idx="4061">
                  <c:v>4076.4638730000001</c:v>
                </c:pt>
                <c:pt idx="4062">
                  <c:v>4077.4790269999999</c:v>
                </c:pt>
                <c:pt idx="4063">
                  <c:v>4078.4951059999999</c:v>
                </c:pt>
                <c:pt idx="4064">
                  <c:v>4079.4956070000003</c:v>
                </c:pt>
                <c:pt idx="4065">
                  <c:v>4080.4953600000003</c:v>
                </c:pt>
                <c:pt idx="4066">
                  <c:v>4081.4953799999998</c:v>
                </c:pt>
                <c:pt idx="4067">
                  <c:v>4082.490585</c:v>
                </c:pt>
                <c:pt idx="4068">
                  <c:v>4083.4952870000002</c:v>
                </c:pt>
                <c:pt idx="4069">
                  <c:v>4084.4951349999997</c:v>
                </c:pt>
                <c:pt idx="4070">
                  <c:v>4085.4948740000004</c:v>
                </c:pt>
                <c:pt idx="4071">
                  <c:v>4086.5107160000002</c:v>
                </c:pt>
                <c:pt idx="4072">
                  <c:v>4087.5200390000005</c:v>
                </c:pt>
                <c:pt idx="4073">
                  <c:v>4088.5353710000004</c:v>
                </c:pt>
                <c:pt idx="4074">
                  <c:v>4089.5447749999998</c:v>
                </c:pt>
                <c:pt idx="4075">
                  <c:v>4090.5389840000003</c:v>
                </c:pt>
                <c:pt idx="4076">
                  <c:v>4091.5394229999997</c:v>
                </c:pt>
                <c:pt idx="4077">
                  <c:v>4092.5387850000002</c:v>
                </c:pt>
                <c:pt idx="4078">
                  <c:v>4093.5388440000002</c:v>
                </c:pt>
                <c:pt idx="4079">
                  <c:v>4094.5388760000001</c:v>
                </c:pt>
                <c:pt idx="4080">
                  <c:v>4095.5386020000001</c:v>
                </c:pt>
                <c:pt idx="4081">
                  <c:v>4096.5389630000009</c:v>
                </c:pt>
                <c:pt idx="4082">
                  <c:v>4097.5459649999993</c:v>
                </c:pt>
                <c:pt idx="4083">
                  <c:v>4098.5462520000001</c:v>
                </c:pt>
                <c:pt idx="4084">
                  <c:v>4099.5402450000001</c:v>
                </c:pt>
                <c:pt idx="4085">
                  <c:v>4100.5407140000007</c:v>
                </c:pt>
                <c:pt idx="4086">
                  <c:v>4101.5422710000003</c:v>
                </c:pt>
                <c:pt idx="4087">
                  <c:v>4102.5491579999998</c:v>
                </c:pt>
                <c:pt idx="4088">
                  <c:v>4103.5494729999991</c:v>
                </c:pt>
                <c:pt idx="4089">
                  <c:v>4104.5551940000005</c:v>
                </c:pt>
                <c:pt idx="4090">
                  <c:v>4105.5702540000002</c:v>
                </c:pt>
                <c:pt idx="4091">
                  <c:v>4106.5860780000003</c:v>
                </c:pt>
                <c:pt idx="4092">
                  <c:v>4107.5924830000004</c:v>
                </c:pt>
                <c:pt idx="4093">
                  <c:v>4108.5924969999996</c:v>
                </c:pt>
                <c:pt idx="4094">
                  <c:v>4109.5998889999992</c:v>
                </c:pt>
                <c:pt idx="4095">
                  <c:v>4110.6159000000007</c:v>
                </c:pt>
                <c:pt idx="4096">
                  <c:v>4111.6160070000005</c:v>
                </c:pt>
                <c:pt idx="4097">
                  <c:v>4112.6100979999992</c:v>
                </c:pt>
                <c:pt idx="4098">
                  <c:v>4113.6110580000004</c:v>
                </c:pt>
                <c:pt idx="4099">
                  <c:v>4114.6111970000002</c:v>
                </c:pt>
                <c:pt idx="4100">
                  <c:v>4115.6179819999998</c:v>
                </c:pt>
                <c:pt idx="4101">
                  <c:v>4116.6173159999998</c:v>
                </c:pt>
                <c:pt idx="4102">
                  <c:v>4117.6239139999998</c:v>
                </c:pt>
                <c:pt idx="4103">
                  <c:v>4118.6162590000004</c:v>
                </c:pt>
                <c:pt idx="4104">
                  <c:v>4119.6110709999994</c:v>
                </c:pt>
                <c:pt idx="4105">
                  <c:v>4120.6227280000003</c:v>
                </c:pt>
                <c:pt idx="4106">
                  <c:v>4121.6275260000002</c:v>
                </c:pt>
                <c:pt idx="4107">
                  <c:v>4122.6432719999993</c:v>
                </c:pt>
                <c:pt idx="4108">
                  <c:v>4123.6503630000007</c:v>
                </c:pt>
                <c:pt idx="4109">
                  <c:v>4124.6569029999991</c:v>
                </c:pt>
                <c:pt idx="4110">
                  <c:v>4125.6728910000002</c:v>
                </c:pt>
                <c:pt idx="4111">
                  <c:v>4126.7025250000006</c:v>
                </c:pt>
                <c:pt idx="4112">
                  <c:v>4127.7183509999995</c:v>
                </c:pt>
                <c:pt idx="4113">
                  <c:v>4128.7181110000001</c:v>
                </c:pt>
                <c:pt idx="4114">
                  <c:v>4129.7241130000002</c:v>
                </c:pt>
                <c:pt idx="4115">
                  <c:v>4130.7239530000006</c:v>
                </c:pt>
                <c:pt idx="4116">
                  <c:v>4131.7392940000009</c:v>
                </c:pt>
                <c:pt idx="4117">
                  <c:v>4132.7491069999996</c:v>
                </c:pt>
                <c:pt idx="4118">
                  <c:v>4133.7493859999995</c:v>
                </c:pt>
                <c:pt idx="4119">
                  <c:v>4134.7493240000003</c:v>
                </c:pt>
                <c:pt idx="4120">
                  <c:v>4135.7430650000006</c:v>
                </c:pt>
                <c:pt idx="4121">
                  <c:v>4136.7554270000001</c:v>
                </c:pt>
                <c:pt idx="4122">
                  <c:v>4137.7592800000002</c:v>
                </c:pt>
                <c:pt idx="4123">
                  <c:v>4138.7749039999999</c:v>
                </c:pt>
                <c:pt idx="4124">
                  <c:v>4139.7763749999995</c:v>
                </c:pt>
                <c:pt idx="4125">
                  <c:v>4140.7921299999998</c:v>
                </c:pt>
                <c:pt idx="4126">
                  <c:v>4141.792136</c:v>
                </c:pt>
                <c:pt idx="4127">
                  <c:v>4142.7917959999995</c:v>
                </c:pt>
                <c:pt idx="4128">
                  <c:v>4143.7922039999994</c:v>
                </c:pt>
                <c:pt idx="4129">
                  <c:v>4144.7963679999993</c:v>
                </c:pt>
                <c:pt idx="4130">
                  <c:v>4145.7825460000004</c:v>
                </c:pt>
                <c:pt idx="4131">
                  <c:v>4146.7832610000005</c:v>
                </c:pt>
                <c:pt idx="4132">
                  <c:v>4147.7830009999998</c:v>
                </c:pt>
                <c:pt idx="4133">
                  <c:v>4148.7929050000002</c:v>
                </c:pt>
                <c:pt idx="4134">
                  <c:v>4149.7839050000002</c:v>
                </c:pt>
                <c:pt idx="4135">
                  <c:v>4150.7839060000006</c:v>
                </c:pt>
                <c:pt idx="4136">
                  <c:v>4151.7839260000001</c:v>
                </c:pt>
                <c:pt idx="4137">
                  <c:v>4152.7842980000005</c:v>
                </c:pt>
                <c:pt idx="4138">
                  <c:v>4153.7947029999996</c:v>
                </c:pt>
                <c:pt idx="4139">
                  <c:v>4154.795032</c:v>
                </c:pt>
                <c:pt idx="4140">
                  <c:v>4155.7952769999993</c:v>
                </c:pt>
                <c:pt idx="4141">
                  <c:v>4156.8105099999993</c:v>
                </c:pt>
                <c:pt idx="4142">
                  <c:v>4157.8205379999999</c:v>
                </c:pt>
                <c:pt idx="4143">
                  <c:v>4158.820162</c:v>
                </c:pt>
                <c:pt idx="4144">
                  <c:v>4159.8359560000008</c:v>
                </c:pt>
                <c:pt idx="4145">
                  <c:v>4160.8514159999995</c:v>
                </c:pt>
                <c:pt idx="4146">
                  <c:v>4161.8512100000007</c:v>
                </c:pt>
                <c:pt idx="4147">
                  <c:v>4162.8509770000001</c:v>
                </c:pt>
                <c:pt idx="4148">
                  <c:v>4163.8505050000003</c:v>
                </c:pt>
                <c:pt idx="4149">
                  <c:v>4164.863867</c:v>
                </c:pt>
                <c:pt idx="4150">
                  <c:v>4165.8665999999994</c:v>
                </c:pt>
                <c:pt idx="4151">
                  <c:v>4166.8697439999996</c:v>
                </c:pt>
                <c:pt idx="4152">
                  <c:v>4167.8719039999996</c:v>
                </c:pt>
                <c:pt idx="4153">
                  <c:v>4168.8724540000003</c:v>
                </c:pt>
                <c:pt idx="4154">
                  <c:v>4169.8877670000002</c:v>
                </c:pt>
                <c:pt idx="4155">
                  <c:v>4170.9036629999991</c:v>
                </c:pt>
                <c:pt idx="4156">
                  <c:v>4171.9195010000003</c:v>
                </c:pt>
                <c:pt idx="4157">
                  <c:v>4172.9206770000001</c:v>
                </c:pt>
                <c:pt idx="4158">
                  <c:v>4173.9206830000003</c:v>
                </c:pt>
                <c:pt idx="4159">
                  <c:v>4174.9207389999992</c:v>
                </c:pt>
                <c:pt idx="4160">
                  <c:v>4175.9205359999996</c:v>
                </c:pt>
                <c:pt idx="4161">
                  <c:v>4176.9125270000004</c:v>
                </c:pt>
                <c:pt idx="4162">
                  <c:v>4177.9283950000008</c:v>
                </c:pt>
                <c:pt idx="4163">
                  <c:v>4178.9380650000003</c:v>
                </c:pt>
                <c:pt idx="4164">
                  <c:v>4179.9228239999993</c:v>
                </c:pt>
                <c:pt idx="4165">
                  <c:v>4180.923041</c:v>
                </c:pt>
                <c:pt idx="4166">
                  <c:v>4181.9239969999999</c:v>
                </c:pt>
                <c:pt idx="4167">
                  <c:v>4182.9395050000003</c:v>
                </c:pt>
                <c:pt idx="4168">
                  <c:v>4183.9559700000009</c:v>
                </c:pt>
                <c:pt idx="4169">
                  <c:v>4184.9585229999993</c:v>
                </c:pt>
                <c:pt idx="4170">
                  <c:v>4185.9562989999995</c:v>
                </c:pt>
                <c:pt idx="4171">
                  <c:v>4186.972608</c:v>
                </c:pt>
                <c:pt idx="4172">
                  <c:v>4187.997969</c:v>
                </c:pt>
                <c:pt idx="4173">
                  <c:v>4188.9880190000003</c:v>
                </c:pt>
                <c:pt idx="4174">
                  <c:v>4189.9918340000004</c:v>
                </c:pt>
                <c:pt idx="4175">
                  <c:v>4190.9914339999996</c:v>
                </c:pt>
                <c:pt idx="4176">
                  <c:v>4191.9854809999997</c:v>
                </c:pt>
                <c:pt idx="4177">
                  <c:v>4192.9858839999997</c:v>
                </c:pt>
                <c:pt idx="4178">
                  <c:v>4193.9860759999992</c:v>
                </c:pt>
                <c:pt idx="4179">
                  <c:v>4194.9975439999998</c:v>
                </c:pt>
                <c:pt idx="4180">
                  <c:v>4195.9978059999994</c:v>
                </c:pt>
                <c:pt idx="4181">
                  <c:v>4196.9976700000007</c:v>
                </c:pt>
                <c:pt idx="4182">
                  <c:v>4198.0044589999998</c:v>
                </c:pt>
                <c:pt idx="4183">
                  <c:v>4199.0198130000008</c:v>
                </c:pt>
                <c:pt idx="4184">
                  <c:v>4200.0451699999994</c:v>
                </c:pt>
                <c:pt idx="4185">
                  <c:v>4201.0453909999997</c:v>
                </c:pt>
                <c:pt idx="4186">
                  <c:v>4202.0490360000003</c:v>
                </c:pt>
                <c:pt idx="4187">
                  <c:v>4203.0576600000004</c:v>
                </c:pt>
                <c:pt idx="4188">
                  <c:v>4204.0733899999996</c:v>
                </c:pt>
                <c:pt idx="4189">
                  <c:v>4205.0732410000001</c:v>
                </c:pt>
                <c:pt idx="4190">
                  <c:v>4206.0895820000005</c:v>
                </c:pt>
                <c:pt idx="4191">
                  <c:v>4207.0865080000003</c:v>
                </c:pt>
                <c:pt idx="4192">
                  <c:v>4208.0865180000001</c:v>
                </c:pt>
                <c:pt idx="4193">
                  <c:v>4209.0868950000004</c:v>
                </c:pt>
                <c:pt idx="4194">
                  <c:v>4210.0938010000009</c:v>
                </c:pt>
                <c:pt idx="4195">
                  <c:v>4211.0934649999999</c:v>
                </c:pt>
                <c:pt idx="4196">
                  <c:v>4212.0914250000005</c:v>
                </c:pt>
                <c:pt idx="4197">
                  <c:v>4213.0913029999992</c:v>
                </c:pt>
                <c:pt idx="4198">
                  <c:v>4214.0919130000002</c:v>
                </c:pt>
                <c:pt idx="4199">
                  <c:v>4215.0828149999998</c:v>
                </c:pt>
                <c:pt idx="4200">
                  <c:v>4216.0832260000006</c:v>
                </c:pt>
                <c:pt idx="4201">
                  <c:v>4217.0836429999999</c:v>
                </c:pt>
                <c:pt idx="4202">
                  <c:v>4218.1025559999998</c:v>
                </c:pt>
                <c:pt idx="4203">
                  <c:v>4219.1183459999993</c:v>
                </c:pt>
                <c:pt idx="4204">
                  <c:v>4220.1199550000001</c:v>
                </c:pt>
                <c:pt idx="4205">
                  <c:v>4221.1104930000001</c:v>
                </c:pt>
                <c:pt idx="4206">
                  <c:v>4222.1105719999996</c:v>
                </c:pt>
                <c:pt idx="4207">
                  <c:v>4223.1176919999998</c:v>
                </c:pt>
                <c:pt idx="4208">
                  <c:v>4224.1180469999999</c:v>
                </c:pt>
                <c:pt idx="4209">
                  <c:v>4225.1197499999998</c:v>
                </c:pt>
                <c:pt idx="4210">
                  <c:v>4226.1192620000002</c:v>
                </c:pt>
                <c:pt idx="4211">
                  <c:v>4227.1134020000009</c:v>
                </c:pt>
                <c:pt idx="4212">
                  <c:v>4228.1128919999992</c:v>
                </c:pt>
                <c:pt idx="4213">
                  <c:v>4229.1131060000007</c:v>
                </c:pt>
                <c:pt idx="4214">
                  <c:v>4230.1154289999995</c:v>
                </c:pt>
                <c:pt idx="4215">
                  <c:v>4231.1151050000008</c:v>
                </c:pt>
                <c:pt idx="4216">
                  <c:v>4232.1154029999998</c:v>
                </c:pt>
                <c:pt idx="4217">
                  <c:v>4233.1153450000002</c:v>
                </c:pt>
                <c:pt idx="4218">
                  <c:v>4234.1304029999992</c:v>
                </c:pt>
                <c:pt idx="4219">
                  <c:v>4235.1460609999995</c:v>
                </c:pt>
                <c:pt idx="4220">
                  <c:v>4236.1619640000008</c:v>
                </c:pt>
                <c:pt idx="4221">
                  <c:v>4237.1624800000009</c:v>
                </c:pt>
                <c:pt idx="4222">
                  <c:v>4238.1788710000001</c:v>
                </c:pt>
                <c:pt idx="4223">
                  <c:v>4239.1949600000007</c:v>
                </c:pt>
                <c:pt idx="4224">
                  <c:v>4240.2044690000002</c:v>
                </c:pt>
                <c:pt idx="4225">
                  <c:v>4241.2039879999993</c:v>
                </c:pt>
                <c:pt idx="4226">
                  <c:v>4242.2040290000004</c:v>
                </c:pt>
                <c:pt idx="4227">
                  <c:v>4243.2193430000007</c:v>
                </c:pt>
                <c:pt idx="4228">
                  <c:v>4244.2194159999999</c:v>
                </c:pt>
                <c:pt idx="4229">
                  <c:v>4245.2343619999992</c:v>
                </c:pt>
                <c:pt idx="4230">
                  <c:v>4246.2343700000001</c:v>
                </c:pt>
                <c:pt idx="4231">
                  <c:v>4247.2275289999998</c:v>
                </c:pt>
                <c:pt idx="4232">
                  <c:v>4248.227562</c:v>
                </c:pt>
              </c:numCache>
              <c:extLst xmlns:c15="http://schemas.microsoft.com/office/drawing/2012/chart"/>
            </c:numRef>
          </c:xVal>
          <c:yVal>
            <c:numRef>
              <c:f>'ACME-PER-HEA-VAC 28-3 BUF Test3'!$L$2:$L$4234</c:f>
              <c:numCache>
                <c:formatCode>General</c:formatCode>
                <c:ptCount val="4233"/>
                <c:pt idx="0">
                  <c:v>0</c:v>
                </c:pt>
                <c:pt idx="1">
                  <c:v>0</c:v>
                </c:pt>
                <c:pt idx="2">
                  <c:v>0</c:v>
                </c:pt>
                <c:pt idx="3">
                  <c:v>0</c:v>
                </c:pt>
                <c:pt idx="4">
                  <c:v>0</c:v>
                </c:pt>
                <c:pt idx="5">
                  <c:v>0.10009765999999942</c:v>
                </c:pt>
                <c:pt idx="6">
                  <c:v>0.10009765999999942</c:v>
                </c:pt>
                <c:pt idx="7">
                  <c:v>0.10009765999999942</c:v>
                </c:pt>
                <c:pt idx="8">
                  <c:v>0.10009765999999942</c:v>
                </c:pt>
                <c:pt idx="9">
                  <c:v>0.19995117999999934</c:v>
                </c:pt>
                <c:pt idx="10">
                  <c:v>0.39990235000000141</c:v>
                </c:pt>
                <c:pt idx="11">
                  <c:v>0.69995117999999934</c:v>
                </c:pt>
                <c:pt idx="12">
                  <c:v>0.89990235000000141</c:v>
                </c:pt>
                <c:pt idx="13">
                  <c:v>1.1999511799999993</c:v>
                </c:pt>
                <c:pt idx="14">
                  <c:v>1.5998535199999999</c:v>
                </c:pt>
                <c:pt idx="15">
                  <c:v>1.8000488300000015</c:v>
                </c:pt>
                <c:pt idx="16">
                  <c:v>2.1999511799999993</c:v>
                </c:pt>
                <c:pt idx="17">
                  <c:v>2.5</c:v>
                </c:pt>
                <c:pt idx="18">
                  <c:v>2.7998046899999984</c:v>
                </c:pt>
                <c:pt idx="19">
                  <c:v>3.0998535199999999</c:v>
                </c:pt>
                <c:pt idx="20">
                  <c:v>3.3999023500000014</c:v>
                </c:pt>
                <c:pt idx="21">
                  <c:v>3.5</c:v>
                </c:pt>
                <c:pt idx="22">
                  <c:v>3.6999511799999993</c:v>
                </c:pt>
                <c:pt idx="23">
                  <c:v>3.8999023500000014</c:v>
                </c:pt>
                <c:pt idx="24">
                  <c:v>4.0998535199999999</c:v>
                </c:pt>
                <c:pt idx="25">
                  <c:v>4.1999511799999993</c:v>
                </c:pt>
                <c:pt idx="26">
                  <c:v>4.3999023500000014</c:v>
                </c:pt>
                <c:pt idx="27">
                  <c:v>4.4997558600000005</c:v>
                </c:pt>
                <c:pt idx="28">
                  <c:v>4.5998535199999999</c:v>
                </c:pt>
                <c:pt idx="29">
                  <c:v>4.6999511799999993</c:v>
                </c:pt>
                <c:pt idx="30">
                  <c:v>4.7998046899999984</c:v>
                </c:pt>
                <c:pt idx="31">
                  <c:v>4.8999023500000014</c:v>
                </c:pt>
                <c:pt idx="32">
                  <c:v>4.9997558600000005</c:v>
                </c:pt>
                <c:pt idx="33">
                  <c:v>5.0998535199999999</c:v>
                </c:pt>
                <c:pt idx="34">
                  <c:v>5.0998535199999999</c:v>
                </c:pt>
                <c:pt idx="35">
                  <c:v>5.1999511799999993</c:v>
                </c:pt>
                <c:pt idx="36">
                  <c:v>5.2998046899999984</c:v>
                </c:pt>
                <c:pt idx="37">
                  <c:v>5.3999023500000014</c:v>
                </c:pt>
                <c:pt idx="38">
                  <c:v>5.3999023500000014</c:v>
                </c:pt>
                <c:pt idx="39">
                  <c:v>5.4997558600000005</c:v>
                </c:pt>
                <c:pt idx="40">
                  <c:v>5.4997558600000005</c:v>
                </c:pt>
                <c:pt idx="41">
                  <c:v>5.5998535199999999</c:v>
                </c:pt>
                <c:pt idx="42">
                  <c:v>5.5998535199999999</c:v>
                </c:pt>
                <c:pt idx="43">
                  <c:v>5.6997070399999998</c:v>
                </c:pt>
                <c:pt idx="44">
                  <c:v>5.7998046899999984</c:v>
                </c:pt>
                <c:pt idx="45">
                  <c:v>5.7998046899999984</c:v>
                </c:pt>
                <c:pt idx="46">
                  <c:v>5.7998046899999984</c:v>
                </c:pt>
                <c:pt idx="47">
                  <c:v>5.8999023500000014</c:v>
                </c:pt>
                <c:pt idx="48">
                  <c:v>5.8999023500000014</c:v>
                </c:pt>
                <c:pt idx="49">
                  <c:v>5.8999023500000014</c:v>
                </c:pt>
                <c:pt idx="50">
                  <c:v>5.9997558600000005</c:v>
                </c:pt>
                <c:pt idx="51">
                  <c:v>5.9997558600000005</c:v>
                </c:pt>
                <c:pt idx="52">
                  <c:v>6.0998535199999999</c:v>
                </c:pt>
                <c:pt idx="53">
                  <c:v>6.0998535199999999</c:v>
                </c:pt>
                <c:pt idx="54">
                  <c:v>6.0998535199999999</c:v>
                </c:pt>
                <c:pt idx="55">
                  <c:v>6.0998535199999999</c:v>
                </c:pt>
                <c:pt idx="56">
                  <c:v>6.1997070399999998</c:v>
                </c:pt>
                <c:pt idx="57">
                  <c:v>6.1997070399999998</c:v>
                </c:pt>
                <c:pt idx="58">
                  <c:v>6.1997070399999998</c:v>
                </c:pt>
                <c:pt idx="59">
                  <c:v>6.2998046899999984</c:v>
                </c:pt>
                <c:pt idx="60">
                  <c:v>6.2998046899999984</c:v>
                </c:pt>
                <c:pt idx="61">
                  <c:v>6.2998046899999984</c:v>
                </c:pt>
                <c:pt idx="62">
                  <c:v>6.2998046899999984</c:v>
                </c:pt>
                <c:pt idx="63">
                  <c:v>6.3999023500000014</c:v>
                </c:pt>
                <c:pt idx="64">
                  <c:v>6.3999023500000014</c:v>
                </c:pt>
                <c:pt idx="65">
                  <c:v>6.3999023500000014</c:v>
                </c:pt>
                <c:pt idx="66">
                  <c:v>6.3999023500000014</c:v>
                </c:pt>
                <c:pt idx="67">
                  <c:v>6.4997558600000005</c:v>
                </c:pt>
                <c:pt idx="68">
                  <c:v>6.4997558600000005</c:v>
                </c:pt>
                <c:pt idx="69">
                  <c:v>6.4997558600000005</c:v>
                </c:pt>
                <c:pt idx="70">
                  <c:v>6.4997558600000005</c:v>
                </c:pt>
                <c:pt idx="71">
                  <c:v>6.4997558600000005</c:v>
                </c:pt>
                <c:pt idx="72">
                  <c:v>6.5998535199999999</c:v>
                </c:pt>
                <c:pt idx="73">
                  <c:v>6.5998535199999999</c:v>
                </c:pt>
                <c:pt idx="74">
                  <c:v>6.5998535199999999</c:v>
                </c:pt>
                <c:pt idx="75">
                  <c:v>6.5998535199999999</c:v>
                </c:pt>
                <c:pt idx="76">
                  <c:v>6.6997070399999998</c:v>
                </c:pt>
                <c:pt idx="77">
                  <c:v>6.6997070399999998</c:v>
                </c:pt>
                <c:pt idx="78">
                  <c:v>6.6997070399999998</c:v>
                </c:pt>
                <c:pt idx="79">
                  <c:v>6.6997070399999998</c:v>
                </c:pt>
                <c:pt idx="80">
                  <c:v>6.6997070399999998</c:v>
                </c:pt>
                <c:pt idx="81">
                  <c:v>6.6997070399999998</c:v>
                </c:pt>
                <c:pt idx="82">
                  <c:v>6.7998046899999984</c:v>
                </c:pt>
                <c:pt idx="83">
                  <c:v>6.7998046899999984</c:v>
                </c:pt>
                <c:pt idx="84">
                  <c:v>6.7998046899999984</c:v>
                </c:pt>
                <c:pt idx="85">
                  <c:v>6.7998046899999984</c:v>
                </c:pt>
                <c:pt idx="86">
                  <c:v>6.8999023500000014</c:v>
                </c:pt>
                <c:pt idx="87">
                  <c:v>6.8999023500000014</c:v>
                </c:pt>
                <c:pt idx="88">
                  <c:v>6.8999023500000014</c:v>
                </c:pt>
                <c:pt idx="89">
                  <c:v>6.8999023500000014</c:v>
                </c:pt>
                <c:pt idx="90">
                  <c:v>6.8999023500000014</c:v>
                </c:pt>
                <c:pt idx="91">
                  <c:v>6.8999023500000014</c:v>
                </c:pt>
                <c:pt idx="92">
                  <c:v>6.9997558600000005</c:v>
                </c:pt>
                <c:pt idx="93">
                  <c:v>6.9997558600000005</c:v>
                </c:pt>
                <c:pt idx="94">
                  <c:v>6.9997558600000005</c:v>
                </c:pt>
                <c:pt idx="95">
                  <c:v>6.9997558600000005</c:v>
                </c:pt>
                <c:pt idx="96">
                  <c:v>6.9997558600000005</c:v>
                </c:pt>
                <c:pt idx="97">
                  <c:v>6.9997558600000005</c:v>
                </c:pt>
                <c:pt idx="98">
                  <c:v>7.0998535199999999</c:v>
                </c:pt>
                <c:pt idx="99">
                  <c:v>7.0998535199999999</c:v>
                </c:pt>
                <c:pt idx="100">
                  <c:v>7.0998535199999999</c:v>
                </c:pt>
                <c:pt idx="101">
                  <c:v>7.0998535199999999</c:v>
                </c:pt>
                <c:pt idx="102">
                  <c:v>7.0998535199999999</c:v>
                </c:pt>
                <c:pt idx="103">
                  <c:v>7.0998535199999999</c:v>
                </c:pt>
                <c:pt idx="104">
                  <c:v>7.0998535199999999</c:v>
                </c:pt>
                <c:pt idx="105">
                  <c:v>7.1997070399999998</c:v>
                </c:pt>
                <c:pt idx="106">
                  <c:v>7.1997070399999998</c:v>
                </c:pt>
                <c:pt idx="107">
                  <c:v>7.1997070399999998</c:v>
                </c:pt>
                <c:pt idx="108">
                  <c:v>7.1997070399999998</c:v>
                </c:pt>
                <c:pt idx="109">
                  <c:v>7.1997070399999998</c:v>
                </c:pt>
                <c:pt idx="110">
                  <c:v>7.1997070399999998</c:v>
                </c:pt>
                <c:pt idx="111">
                  <c:v>7.1997070399999998</c:v>
                </c:pt>
                <c:pt idx="112">
                  <c:v>7.1997070399999998</c:v>
                </c:pt>
                <c:pt idx="113">
                  <c:v>7.2998046899999984</c:v>
                </c:pt>
                <c:pt idx="114">
                  <c:v>7.2998046899999984</c:v>
                </c:pt>
                <c:pt idx="115">
                  <c:v>7.2998046899999984</c:v>
                </c:pt>
                <c:pt idx="116">
                  <c:v>7.2998046899999984</c:v>
                </c:pt>
                <c:pt idx="117">
                  <c:v>7.2998046899999984</c:v>
                </c:pt>
                <c:pt idx="118">
                  <c:v>7.3996582099999983</c:v>
                </c:pt>
                <c:pt idx="119">
                  <c:v>7.3996582099999983</c:v>
                </c:pt>
                <c:pt idx="120">
                  <c:v>7.3996582099999983</c:v>
                </c:pt>
                <c:pt idx="121">
                  <c:v>7.3996582099999983</c:v>
                </c:pt>
                <c:pt idx="122">
                  <c:v>7.3996582099999983</c:v>
                </c:pt>
                <c:pt idx="123">
                  <c:v>7.3996582099999983</c:v>
                </c:pt>
                <c:pt idx="124">
                  <c:v>7.3996582099999983</c:v>
                </c:pt>
                <c:pt idx="125">
                  <c:v>7.4997558600000005</c:v>
                </c:pt>
                <c:pt idx="126">
                  <c:v>7.4997558600000005</c:v>
                </c:pt>
                <c:pt idx="127">
                  <c:v>7.4997558600000005</c:v>
                </c:pt>
                <c:pt idx="128">
                  <c:v>7.4997558600000005</c:v>
                </c:pt>
                <c:pt idx="129">
                  <c:v>7.4997558600000005</c:v>
                </c:pt>
                <c:pt idx="130">
                  <c:v>7.4997558600000005</c:v>
                </c:pt>
                <c:pt idx="131">
                  <c:v>7.4997558600000005</c:v>
                </c:pt>
                <c:pt idx="132">
                  <c:v>7.4997558600000005</c:v>
                </c:pt>
                <c:pt idx="133">
                  <c:v>7.5998535199999999</c:v>
                </c:pt>
                <c:pt idx="134">
                  <c:v>7.5998535199999999</c:v>
                </c:pt>
                <c:pt idx="135">
                  <c:v>7.5998535199999999</c:v>
                </c:pt>
                <c:pt idx="136">
                  <c:v>7.5998535199999999</c:v>
                </c:pt>
                <c:pt idx="137">
                  <c:v>7.5998535199999999</c:v>
                </c:pt>
                <c:pt idx="138">
                  <c:v>7.5998535199999999</c:v>
                </c:pt>
                <c:pt idx="139">
                  <c:v>7.6997070399999998</c:v>
                </c:pt>
                <c:pt idx="140">
                  <c:v>7.5998535199999999</c:v>
                </c:pt>
                <c:pt idx="141">
                  <c:v>7.6997070399999998</c:v>
                </c:pt>
                <c:pt idx="142">
                  <c:v>7.6997070399999998</c:v>
                </c:pt>
                <c:pt idx="143">
                  <c:v>7.6997070399999998</c:v>
                </c:pt>
                <c:pt idx="144">
                  <c:v>7.6997070399999998</c:v>
                </c:pt>
                <c:pt idx="145">
                  <c:v>7.6997070399999998</c:v>
                </c:pt>
                <c:pt idx="146">
                  <c:v>7.6997070399999998</c:v>
                </c:pt>
                <c:pt idx="147">
                  <c:v>7.7998046899999984</c:v>
                </c:pt>
                <c:pt idx="148">
                  <c:v>7.7998046899999984</c:v>
                </c:pt>
                <c:pt idx="149">
                  <c:v>7.7998046899999984</c:v>
                </c:pt>
                <c:pt idx="150">
                  <c:v>7.7998046899999984</c:v>
                </c:pt>
                <c:pt idx="151">
                  <c:v>7.7998046899999984</c:v>
                </c:pt>
                <c:pt idx="152">
                  <c:v>7.7998046899999984</c:v>
                </c:pt>
                <c:pt idx="153">
                  <c:v>7.7998046899999984</c:v>
                </c:pt>
                <c:pt idx="154">
                  <c:v>7.7998046899999984</c:v>
                </c:pt>
                <c:pt idx="155">
                  <c:v>7.8996582099999983</c:v>
                </c:pt>
                <c:pt idx="156">
                  <c:v>7.8996582099999983</c:v>
                </c:pt>
                <c:pt idx="157">
                  <c:v>7.8996582099999983</c:v>
                </c:pt>
                <c:pt idx="158">
                  <c:v>7.8996582099999983</c:v>
                </c:pt>
                <c:pt idx="159">
                  <c:v>7.8996582099999983</c:v>
                </c:pt>
                <c:pt idx="160">
                  <c:v>7.8996582099999983</c:v>
                </c:pt>
                <c:pt idx="161">
                  <c:v>7.8996582099999983</c:v>
                </c:pt>
                <c:pt idx="162">
                  <c:v>7.8996582099999983</c:v>
                </c:pt>
                <c:pt idx="163">
                  <c:v>7.9997558600000005</c:v>
                </c:pt>
                <c:pt idx="164">
                  <c:v>7.9997558600000005</c:v>
                </c:pt>
                <c:pt idx="165">
                  <c:v>7.9997558600000005</c:v>
                </c:pt>
                <c:pt idx="166">
                  <c:v>7.9997558600000005</c:v>
                </c:pt>
                <c:pt idx="167">
                  <c:v>7.9997558600000005</c:v>
                </c:pt>
                <c:pt idx="168">
                  <c:v>7.9997558600000005</c:v>
                </c:pt>
                <c:pt idx="169">
                  <c:v>7.9997558600000005</c:v>
                </c:pt>
                <c:pt idx="170">
                  <c:v>8.0998535199999999</c:v>
                </c:pt>
                <c:pt idx="171">
                  <c:v>8.0998535199999999</c:v>
                </c:pt>
                <c:pt idx="172">
                  <c:v>8.0998535199999999</c:v>
                </c:pt>
                <c:pt idx="173">
                  <c:v>8.0998535199999999</c:v>
                </c:pt>
                <c:pt idx="174">
                  <c:v>8.0998535199999999</c:v>
                </c:pt>
                <c:pt idx="175">
                  <c:v>8.0998535199999999</c:v>
                </c:pt>
                <c:pt idx="176">
                  <c:v>8.0998535199999999</c:v>
                </c:pt>
                <c:pt idx="177">
                  <c:v>8.0998535199999999</c:v>
                </c:pt>
                <c:pt idx="178">
                  <c:v>8.1997070399999998</c:v>
                </c:pt>
                <c:pt idx="179">
                  <c:v>8.0998535199999999</c:v>
                </c:pt>
                <c:pt idx="180">
                  <c:v>8.1997070399999998</c:v>
                </c:pt>
                <c:pt idx="181">
                  <c:v>8.1997070399999998</c:v>
                </c:pt>
                <c:pt idx="182">
                  <c:v>8.1997070399999998</c:v>
                </c:pt>
                <c:pt idx="183">
                  <c:v>8.1997070399999998</c:v>
                </c:pt>
                <c:pt idx="184">
                  <c:v>8.1997070399999998</c:v>
                </c:pt>
                <c:pt idx="185">
                  <c:v>8.1997070399999998</c:v>
                </c:pt>
                <c:pt idx="186">
                  <c:v>8.1997070399999998</c:v>
                </c:pt>
                <c:pt idx="187">
                  <c:v>8.2998046899999984</c:v>
                </c:pt>
                <c:pt idx="188">
                  <c:v>8.2998046899999984</c:v>
                </c:pt>
                <c:pt idx="189">
                  <c:v>8.2998046899999984</c:v>
                </c:pt>
                <c:pt idx="190">
                  <c:v>8.2998046899999984</c:v>
                </c:pt>
                <c:pt idx="191">
                  <c:v>8.2998046899999984</c:v>
                </c:pt>
                <c:pt idx="192">
                  <c:v>8.2998046899999984</c:v>
                </c:pt>
                <c:pt idx="193">
                  <c:v>8.2998046899999984</c:v>
                </c:pt>
                <c:pt idx="194">
                  <c:v>8.2998046899999984</c:v>
                </c:pt>
                <c:pt idx="195">
                  <c:v>8.3996582099999983</c:v>
                </c:pt>
                <c:pt idx="196">
                  <c:v>8.3996582099999983</c:v>
                </c:pt>
                <c:pt idx="197">
                  <c:v>8.3996582099999983</c:v>
                </c:pt>
                <c:pt idx="198">
                  <c:v>8.3996582099999983</c:v>
                </c:pt>
                <c:pt idx="199">
                  <c:v>8.3996582099999983</c:v>
                </c:pt>
                <c:pt idx="200">
                  <c:v>8.3996582099999983</c:v>
                </c:pt>
                <c:pt idx="201">
                  <c:v>8.3996582099999983</c:v>
                </c:pt>
                <c:pt idx="202">
                  <c:v>8.3996582099999983</c:v>
                </c:pt>
                <c:pt idx="203">
                  <c:v>8.3996582099999983</c:v>
                </c:pt>
                <c:pt idx="204">
                  <c:v>8.3996582099999983</c:v>
                </c:pt>
                <c:pt idx="205">
                  <c:v>8.4997558600000005</c:v>
                </c:pt>
                <c:pt idx="206">
                  <c:v>8.4997558600000005</c:v>
                </c:pt>
                <c:pt idx="207">
                  <c:v>8.4997558600000005</c:v>
                </c:pt>
                <c:pt idx="208">
                  <c:v>8.4997558600000005</c:v>
                </c:pt>
                <c:pt idx="209">
                  <c:v>8.4997558600000005</c:v>
                </c:pt>
                <c:pt idx="210">
                  <c:v>8.4997558600000005</c:v>
                </c:pt>
                <c:pt idx="211">
                  <c:v>8.4997558600000005</c:v>
                </c:pt>
                <c:pt idx="212">
                  <c:v>8.4997558600000005</c:v>
                </c:pt>
                <c:pt idx="213">
                  <c:v>8.4997558600000005</c:v>
                </c:pt>
                <c:pt idx="214">
                  <c:v>8.5998535199999999</c:v>
                </c:pt>
                <c:pt idx="215">
                  <c:v>8.5998535199999999</c:v>
                </c:pt>
                <c:pt idx="216">
                  <c:v>8.5998535199999999</c:v>
                </c:pt>
                <c:pt idx="217">
                  <c:v>8.5998535199999999</c:v>
                </c:pt>
                <c:pt idx="218">
                  <c:v>8.5998535199999999</c:v>
                </c:pt>
                <c:pt idx="219">
                  <c:v>8.5998535199999999</c:v>
                </c:pt>
                <c:pt idx="220">
                  <c:v>8.5998535199999999</c:v>
                </c:pt>
                <c:pt idx="221">
                  <c:v>8.5998535199999999</c:v>
                </c:pt>
                <c:pt idx="222">
                  <c:v>8.6997070399999998</c:v>
                </c:pt>
                <c:pt idx="223">
                  <c:v>8.6997070399999998</c:v>
                </c:pt>
                <c:pt idx="224">
                  <c:v>8.6997070399999998</c:v>
                </c:pt>
                <c:pt idx="225">
                  <c:v>8.6997070399999998</c:v>
                </c:pt>
                <c:pt idx="226">
                  <c:v>8.6997070399999998</c:v>
                </c:pt>
                <c:pt idx="227">
                  <c:v>8.6997070399999998</c:v>
                </c:pt>
                <c:pt idx="228">
                  <c:v>8.6997070399999998</c:v>
                </c:pt>
                <c:pt idx="229">
                  <c:v>8.6997070399999998</c:v>
                </c:pt>
                <c:pt idx="230">
                  <c:v>8.6997070399999998</c:v>
                </c:pt>
                <c:pt idx="231">
                  <c:v>8.7998046899999984</c:v>
                </c:pt>
                <c:pt idx="232">
                  <c:v>8.7998046899999984</c:v>
                </c:pt>
                <c:pt idx="233">
                  <c:v>8.7998046899999984</c:v>
                </c:pt>
                <c:pt idx="234">
                  <c:v>8.7998046899999984</c:v>
                </c:pt>
                <c:pt idx="235">
                  <c:v>8.7998046899999984</c:v>
                </c:pt>
                <c:pt idx="236">
                  <c:v>8.7998046899999984</c:v>
                </c:pt>
                <c:pt idx="237">
                  <c:v>8.7998046899999984</c:v>
                </c:pt>
                <c:pt idx="238">
                  <c:v>8.7998046899999984</c:v>
                </c:pt>
                <c:pt idx="239">
                  <c:v>8.7998046899999984</c:v>
                </c:pt>
                <c:pt idx="240">
                  <c:v>8.7998046899999984</c:v>
                </c:pt>
                <c:pt idx="241">
                  <c:v>8.8996582099999983</c:v>
                </c:pt>
                <c:pt idx="242">
                  <c:v>8.8996582099999983</c:v>
                </c:pt>
                <c:pt idx="243">
                  <c:v>8.8996582099999983</c:v>
                </c:pt>
                <c:pt idx="244">
                  <c:v>8.8996582099999983</c:v>
                </c:pt>
                <c:pt idx="245">
                  <c:v>8.8996582099999983</c:v>
                </c:pt>
                <c:pt idx="246">
                  <c:v>8.8996582099999983</c:v>
                </c:pt>
                <c:pt idx="247">
                  <c:v>8.8996582099999983</c:v>
                </c:pt>
                <c:pt idx="248">
                  <c:v>8.9997558600000005</c:v>
                </c:pt>
                <c:pt idx="249">
                  <c:v>8.9997558600000005</c:v>
                </c:pt>
                <c:pt idx="250">
                  <c:v>8.9997558600000005</c:v>
                </c:pt>
                <c:pt idx="251">
                  <c:v>8.9997558600000005</c:v>
                </c:pt>
                <c:pt idx="252">
                  <c:v>8.9997558600000005</c:v>
                </c:pt>
                <c:pt idx="253">
                  <c:v>8.9997558600000005</c:v>
                </c:pt>
                <c:pt idx="254">
                  <c:v>8.9997558600000005</c:v>
                </c:pt>
                <c:pt idx="255">
                  <c:v>8.9997558600000005</c:v>
                </c:pt>
                <c:pt idx="256">
                  <c:v>8.9997558600000005</c:v>
                </c:pt>
                <c:pt idx="257">
                  <c:v>8.9997558600000005</c:v>
                </c:pt>
                <c:pt idx="258">
                  <c:v>8.9997558600000005</c:v>
                </c:pt>
                <c:pt idx="259">
                  <c:v>9.0996093800000004</c:v>
                </c:pt>
                <c:pt idx="260">
                  <c:v>9.0996093800000004</c:v>
                </c:pt>
                <c:pt idx="261">
                  <c:v>9.0996093800000004</c:v>
                </c:pt>
                <c:pt idx="262">
                  <c:v>9.0996093800000004</c:v>
                </c:pt>
                <c:pt idx="263">
                  <c:v>9.0996093800000004</c:v>
                </c:pt>
                <c:pt idx="264">
                  <c:v>9.0996093800000004</c:v>
                </c:pt>
                <c:pt idx="265">
                  <c:v>9.0996093800000004</c:v>
                </c:pt>
                <c:pt idx="266">
                  <c:v>9.0996093800000004</c:v>
                </c:pt>
                <c:pt idx="267">
                  <c:v>9.0996093800000004</c:v>
                </c:pt>
                <c:pt idx="268">
                  <c:v>9.0996093800000004</c:v>
                </c:pt>
                <c:pt idx="269">
                  <c:v>9.1997070399999998</c:v>
                </c:pt>
                <c:pt idx="270">
                  <c:v>9.1997070399999998</c:v>
                </c:pt>
                <c:pt idx="271">
                  <c:v>9.1997070399999998</c:v>
                </c:pt>
                <c:pt idx="272">
                  <c:v>9.1997070399999998</c:v>
                </c:pt>
                <c:pt idx="273">
                  <c:v>9.1997070399999998</c:v>
                </c:pt>
                <c:pt idx="274">
                  <c:v>9.1997070399999998</c:v>
                </c:pt>
                <c:pt idx="275">
                  <c:v>9.1997070399999998</c:v>
                </c:pt>
                <c:pt idx="276">
                  <c:v>9.1997070399999998</c:v>
                </c:pt>
                <c:pt idx="277">
                  <c:v>9.1997070399999998</c:v>
                </c:pt>
                <c:pt idx="278">
                  <c:v>9.2998046899999984</c:v>
                </c:pt>
                <c:pt idx="279">
                  <c:v>9.2998046899999984</c:v>
                </c:pt>
                <c:pt idx="280">
                  <c:v>9.2998046899999984</c:v>
                </c:pt>
                <c:pt idx="281">
                  <c:v>9.2998046899999984</c:v>
                </c:pt>
                <c:pt idx="282">
                  <c:v>9.2998046899999984</c:v>
                </c:pt>
                <c:pt idx="283">
                  <c:v>9.2998046899999984</c:v>
                </c:pt>
                <c:pt idx="284">
                  <c:v>9.2998046899999984</c:v>
                </c:pt>
                <c:pt idx="285">
                  <c:v>9.2998046899999984</c:v>
                </c:pt>
                <c:pt idx="286">
                  <c:v>9.2998046899999984</c:v>
                </c:pt>
                <c:pt idx="287">
                  <c:v>9.3996582099999983</c:v>
                </c:pt>
                <c:pt idx="288">
                  <c:v>9.3996582099999983</c:v>
                </c:pt>
                <c:pt idx="289">
                  <c:v>9.3996582099999983</c:v>
                </c:pt>
                <c:pt idx="290">
                  <c:v>9.3996582099999983</c:v>
                </c:pt>
                <c:pt idx="291">
                  <c:v>9.3996582099999983</c:v>
                </c:pt>
                <c:pt idx="292">
                  <c:v>9.3996582099999983</c:v>
                </c:pt>
                <c:pt idx="293">
                  <c:v>9.3996582099999983</c:v>
                </c:pt>
                <c:pt idx="294">
                  <c:v>9.3996582099999983</c:v>
                </c:pt>
                <c:pt idx="295">
                  <c:v>9.3996582099999983</c:v>
                </c:pt>
                <c:pt idx="296">
                  <c:v>9.3996582099999983</c:v>
                </c:pt>
                <c:pt idx="297">
                  <c:v>9.4997558600000005</c:v>
                </c:pt>
                <c:pt idx="298">
                  <c:v>9.4997558600000005</c:v>
                </c:pt>
                <c:pt idx="299">
                  <c:v>9.4997558600000005</c:v>
                </c:pt>
                <c:pt idx="300">
                  <c:v>9.4997558600000005</c:v>
                </c:pt>
                <c:pt idx="301">
                  <c:v>9.4997558600000005</c:v>
                </c:pt>
                <c:pt idx="302">
                  <c:v>9.4997558600000005</c:v>
                </c:pt>
                <c:pt idx="303">
                  <c:v>9.4997558600000005</c:v>
                </c:pt>
                <c:pt idx="304">
                  <c:v>9.4997558600000005</c:v>
                </c:pt>
                <c:pt idx="305">
                  <c:v>9.4997558600000005</c:v>
                </c:pt>
                <c:pt idx="306">
                  <c:v>9.4997558600000005</c:v>
                </c:pt>
                <c:pt idx="307">
                  <c:v>9.5996093800000004</c:v>
                </c:pt>
                <c:pt idx="308">
                  <c:v>9.5996093800000004</c:v>
                </c:pt>
                <c:pt idx="309">
                  <c:v>9.5996093800000004</c:v>
                </c:pt>
                <c:pt idx="310">
                  <c:v>9.5996093800000004</c:v>
                </c:pt>
                <c:pt idx="311">
                  <c:v>9.5996093800000004</c:v>
                </c:pt>
                <c:pt idx="312">
                  <c:v>9.5996093800000004</c:v>
                </c:pt>
                <c:pt idx="313">
                  <c:v>9.5996093800000004</c:v>
                </c:pt>
                <c:pt idx="314">
                  <c:v>9.5996093800000004</c:v>
                </c:pt>
                <c:pt idx="315">
                  <c:v>9.5996093800000004</c:v>
                </c:pt>
                <c:pt idx="316">
                  <c:v>9.5996093800000004</c:v>
                </c:pt>
                <c:pt idx="317">
                  <c:v>9.6997070399999998</c:v>
                </c:pt>
                <c:pt idx="318">
                  <c:v>9.6997070399999998</c:v>
                </c:pt>
                <c:pt idx="319">
                  <c:v>9.6997070399999998</c:v>
                </c:pt>
                <c:pt idx="320">
                  <c:v>9.6997070399999998</c:v>
                </c:pt>
                <c:pt idx="321">
                  <c:v>9.6997070399999998</c:v>
                </c:pt>
                <c:pt idx="322">
                  <c:v>9.6997070399999998</c:v>
                </c:pt>
                <c:pt idx="323">
                  <c:v>9.6997070399999998</c:v>
                </c:pt>
                <c:pt idx="324">
                  <c:v>9.6997070399999998</c:v>
                </c:pt>
                <c:pt idx="325">
                  <c:v>9.6997070399999998</c:v>
                </c:pt>
                <c:pt idx="326">
                  <c:v>9.7998046899999984</c:v>
                </c:pt>
                <c:pt idx="327">
                  <c:v>9.7998046899999984</c:v>
                </c:pt>
                <c:pt idx="328">
                  <c:v>9.7998046899999984</c:v>
                </c:pt>
                <c:pt idx="329">
                  <c:v>9.7998046899999984</c:v>
                </c:pt>
                <c:pt idx="330">
                  <c:v>9.7998046899999984</c:v>
                </c:pt>
                <c:pt idx="331">
                  <c:v>9.7998046899999984</c:v>
                </c:pt>
                <c:pt idx="332">
                  <c:v>9.7998046899999984</c:v>
                </c:pt>
                <c:pt idx="333">
                  <c:v>9.7998046899999984</c:v>
                </c:pt>
                <c:pt idx="334">
                  <c:v>9.7998046899999984</c:v>
                </c:pt>
                <c:pt idx="335">
                  <c:v>9.7998046899999984</c:v>
                </c:pt>
                <c:pt idx="336">
                  <c:v>9.7998046899999984</c:v>
                </c:pt>
                <c:pt idx="337">
                  <c:v>9.7998046899999984</c:v>
                </c:pt>
                <c:pt idx="338">
                  <c:v>9.8996582099999983</c:v>
                </c:pt>
                <c:pt idx="339">
                  <c:v>9.8996582099999983</c:v>
                </c:pt>
                <c:pt idx="340">
                  <c:v>9.8996582099999983</c:v>
                </c:pt>
                <c:pt idx="341">
                  <c:v>9.8996582099999983</c:v>
                </c:pt>
                <c:pt idx="342">
                  <c:v>9.8996582099999983</c:v>
                </c:pt>
                <c:pt idx="343">
                  <c:v>9.8996582099999983</c:v>
                </c:pt>
                <c:pt idx="344">
                  <c:v>9.8996582099999983</c:v>
                </c:pt>
                <c:pt idx="345">
                  <c:v>9.8996582099999983</c:v>
                </c:pt>
                <c:pt idx="346">
                  <c:v>9.8996582099999983</c:v>
                </c:pt>
                <c:pt idx="347">
                  <c:v>9.9997558600000005</c:v>
                </c:pt>
                <c:pt idx="348">
                  <c:v>9.9997558600000005</c:v>
                </c:pt>
                <c:pt idx="349">
                  <c:v>9.9997558600000005</c:v>
                </c:pt>
                <c:pt idx="350">
                  <c:v>9.9997558600000005</c:v>
                </c:pt>
                <c:pt idx="351">
                  <c:v>9.9997558600000005</c:v>
                </c:pt>
                <c:pt idx="352">
                  <c:v>9.9997558600000005</c:v>
                </c:pt>
                <c:pt idx="353">
                  <c:v>9.9997558600000005</c:v>
                </c:pt>
                <c:pt idx="354">
                  <c:v>9.9997558600000005</c:v>
                </c:pt>
                <c:pt idx="355">
                  <c:v>9.9997558600000005</c:v>
                </c:pt>
                <c:pt idx="356">
                  <c:v>9.9997558600000005</c:v>
                </c:pt>
                <c:pt idx="357">
                  <c:v>9.9997558600000005</c:v>
                </c:pt>
                <c:pt idx="358">
                  <c:v>10.09960938</c:v>
                </c:pt>
                <c:pt idx="359">
                  <c:v>10.09960938</c:v>
                </c:pt>
                <c:pt idx="360">
                  <c:v>10.09960938</c:v>
                </c:pt>
                <c:pt idx="361">
                  <c:v>10.09960938</c:v>
                </c:pt>
                <c:pt idx="362">
                  <c:v>10.09960938</c:v>
                </c:pt>
                <c:pt idx="363">
                  <c:v>10.09960938</c:v>
                </c:pt>
                <c:pt idx="364">
                  <c:v>10.09960938</c:v>
                </c:pt>
                <c:pt idx="365">
                  <c:v>10.09960938</c:v>
                </c:pt>
                <c:pt idx="366">
                  <c:v>10.09960938</c:v>
                </c:pt>
                <c:pt idx="367">
                  <c:v>10.09960938</c:v>
                </c:pt>
                <c:pt idx="368">
                  <c:v>10.09960938</c:v>
                </c:pt>
                <c:pt idx="369">
                  <c:v>10.09960938</c:v>
                </c:pt>
                <c:pt idx="370">
                  <c:v>10.19970704</c:v>
                </c:pt>
                <c:pt idx="371">
                  <c:v>10.19970704</c:v>
                </c:pt>
                <c:pt idx="372">
                  <c:v>10.19970704</c:v>
                </c:pt>
                <c:pt idx="373">
                  <c:v>10.19970704</c:v>
                </c:pt>
                <c:pt idx="374">
                  <c:v>10.19970704</c:v>
                </c:pt>
                <c:pt idx="375">
                  <c:v>10.19970704</c:v>
                </c:pt>
                <c:pt idx="376">
                  <c:v>10.19970704</c:v>
                </c:pt>
                <c:pt idx="377">
                  <c:v>10.19970704</c:v>
                </c:pt>
                <c:pt idx="378">
                  <c:v>10.19970704</c:v>
                </c:pt>
                <c:pt idx="379">
                  <c:v>10.19970704</c:v>
                </c:pt>
                <c:pt idx="380">
                  <c:v>10.299560549999999</c:v>
                </c:pt>
                <c:pt idx="381">
                  <c:v>10.299560549999999</c:v>
                </c:pt>
                <c:pt idx="382">
                  <c:v>10.299560549999999</c:v>
                </c:pt>
                <c:pt idx="383">
                  <c:v>10.299560549999999</c:v>
                </c:pt>
                <c:pt idx="384">
                  <c:v>10.299560549999999</c:v>
                </c:pt>
                <c:pt idx="385">
                  <c:v>10.299560549999999</c:v>
                </c:pt>
                <c:pt idx="386">
                  <c:v>10.299560549999999</c:v>
                </c:pt>
                <c:pt idx="387">
                  <c:v>10.299560549999999</c:v>
                </c:pt>
                <c:pt idx="388">
                  <c:v>10.299560549999999</c:v>
                </c:pt>
                <c:pt idx="389">
                  <c:v>10.299560549999999</c:v>
                </c:pt>
                <c:pt idx="390">
                  <c:v>10.299560549999999</c:v>
                </c:pt>
                <c:pt idx="391">
                  <c:v>10.399658209999998</c:v>
                </c:pt>
                <c:pt idx="392">
                  <c:v>10.299560549999999</c:v>
                </c:pt>
                <c:pt idx="393">
                  <c:v>10.399658209999998</c:v>
                </c:pt>
                <c:pt idx="394">
                  <c:v>10.399658209999998</c:v>
                </c:pt>
                <c:pt idx="395">
                  <c:v>10.399658209999998</c:v>
                </c:pt>
                <c:pt idx="396">
                  <c:v>10.399658209999998</c:v>
                </c:pt>
                <c:pt idx="397">
                  <c:v>10.399658209999998</c:v>
                </c:pt>
                <c:pt idx="398">
                  <c:v>10.399658209999998</c:v>
                </c:pt>
                <c:pt idx="399">
                  <c:v>10.399658209999998</c:v>
                </c:pt>
                <c:pt idx="400">
                  <c:v>10.399658209999998</c:v>
                </c:pt>
                <c:pt idx="401">
                  <c:v>10.399658209999998</c:v>
                </c:pt>
                <c:pt idx="402">
                  <c:v>10.399658209999998</c:v>
                </c:pt>
                <c:pt idx="403">
                  <c:v>10.49975586</c:v>
                </c:pt>
                <c:pt idx="404">
                  <c:v>10.49975586</c:v>
                </c:pt>
                <c:pt idx="405">
                  <c:v>10.399658209999998</c:v>
                </c:pt>
                <c:pt idx="406">
                  <c:v>10.49975586</c:v>
                </c:pt>
                <c:pt idx="407">
                  <c:v>10.49975586</c:v>
                </c:pt>
                <c:pt idx="408">
                  <c:v>10.49975586</c:v>
                </c:pt>
                <c:pt idx="409">
                  <c:v>10.49975586</c:v>
                </c:pt>
                <c:pt idx="410">
                  <c:v>10.49975586</c:v>
                </c:pt>
                <c:pt idx="411">
                  <c:v>10.49975586</c:v>
                </c:pt>
                <c:pt idx="412">
                  <c:v>10.49975586</c:v>
                </c:pt>
                <c:pt idx="413">
                  <c:v>10.49975586</c:v>
                </c:pt>
                <c:pt idx="414">
                  <c:v>10.49975586</c:v>
                </c:pt>
                <c:pt idx="415">
                  <c:v>10.49975586</c:v>
                </c:pt>
                <c:pt idx="416">
                  <c:v>10.59960938</c:v>
                </c:pt>
                <c:pt idx="417">
                  <c:v>10.59960938</c:v>
                </c:pt>
                <c:pt idx="418">
                  <c:v>10.59960938</c:v>
                </c:pt>
                <c:pt idx="419">
                  <c:v>10.59960938</c:v>
                </c:pt>
                <c:pt idx="420">
                  <c:v>10.59960938</c:v>
                </c:pt>
                <c:pt idx="421">
                  <c:v>10.59960938</c:v>
                </c:pt>
                <c:pt idx="422">
                  <c:v>10.59960938</c:v>
                </c:pt>
                <c:pt idx="423">
                  <c:v>10.59960938</c:v>
                </c:pt>
                <c:pt idx="424">
                  <c:v>10.59960938</c:v>
                </c:pt>
                <c:pt idx="425">
                  <c:v>10.59960938</c:v>
                </c:pt>
                <c:pt idx="426">
                  <c:v>10.59960938</c:v>
                </c:pt>
                <c:pt idx="427">
                  <c:v>10.59960938</c:v>
                </c:pt>
                <c:pt idx="428">
                  <c:v>10.59960938</c:v>
                </c:pt>
                <c:pt idx="429">
                  <c:v>10.69970704</c:v>
                </c:pt>
                <c:pt idx="430">
                  <c:v>10.59960938</c:v>
                </c:pt>
                <c:pt idx="431">
                  <c:v>10.69970704</c:v>
                </c:pt>
                <c:pt idx="432">
                  <c:v>10.69970704</c:v>
                </c:pt>
                <c:pt idx="433">
                  <c:v>10.69970704</c:v>
                </c:pt>
                <c:pt idx="434">
                  <c:v>10.69970704</c:v>
                </c:pt>
                <c:pt idx="435">
                  <c:v>10.69970704</c:v>
                </c:pt>
                <c:pt idx="436">
                  <c:v>10.69970704</c:v>
                </c:pt>
                <c:pt idx="437">
                  <c:v>10.69970704</c:v>
                </c:pt>
                <c:pt idx="438">
                  <c:v>10.69970704</c:v>
                </c:pt>
                <c:pt idx="439">
                  <c:v>10.69970704</c:v>
                </c:pt>
                <c:pt idx="440">
                  <c:v>10.69970704</c:v>
                </c:pt>
                <c:pt idx="441">
                  <c:v>10.69970704</c:v>
                </c:pt>
                <c:pt idx="442">
                  <c:v>10.799560549999999</c:v>
                </c:pt>
                <c:pt idx="443">
                  <c:v>10.69970704</c:v>
                </c:pt>
                <c:pt idx="444">
                  <c:v>10.799560549999999</c:v>
                </c:pt>
                <c:pt idx="445">
                  <c:v>10.799560549999999</c:v>
                </c:pt>
                <c:pt idx="446">
                  <c:v>10.799560549999999</c:v>
                </c:pt>
                <c:pt idx="447">
                  <c:v>10.799560549999999</c:v>
                </c:pt>
                <c:pt idx="448">
                  <c:v>10.799560549999999</c:v>
                </c:pt>
                <c:pt idx="449">
                  <c:v>10.799560549999999</c:v>
                </c:pt>
                <c:pt idx="450">
                  <c:v>10.799560549999999</c:v>
                </c:pt>
                <c:pt idx="451">
                  <c:v>10.799560549999999</c:v>
                </c:pt>
                <c:pt idx="452">
                  <c:v>10.799560549999999</c:v>
                </c:pt>
                <c:pt idx="453">
                  <c:v>10.799560549999999</c:v>
                </c:pt>
                <c:pt idx="454">
                  <c:v>10.799560549999999</c:v>
                </c:pt>
                <c:pt idx="455">
                  <c:v>10.799560549999999</c:v>
                </c:pt>
                <c:pt idx="456">
                  <c:v>10.799560549999999</c:v>
                </c:pt>
                <c:pt idx="457">
                  <c:v>10.799560549999999</c:v>
                </c:pt>
                <c:pt idx="458">
                  <c:v>10.799560549999999</c:v>
                </c:pt>
                <c:pt idx="459">
                  <c:v>10.899658209999998</c:v>
                </c:pt>
                <c:pt idx="460">
                  <c:v>10.899658209999998</c:v>
                </c:pt>
                <c:pt idx="461">
                  <c:v>10.899658209999998</c:v>
                </c:pt>
                <c:pt idx="462">
                  <c:v>10.899658209999998</c:v>
                </c:pt>
                <c:pt idx="463">
                  <c:v>10.899658209999998</c:v>
                </c:pt>
                <c:pt idx="464">
                  <c:v>10.899658209999998</c:v>
                </c:pt>
                <c:pt idx="465">
                  <c:v>10.899658209999998</c:v>
                </c:pt>
                <c:pt idx="466">
                  <c:v>10.899658209999998</c:v>
                </c:pt>
                <c:pt idx="467">
                  <c:v>10.899658209999998</c:v>
                </c:pt>
                <c:pt idx="468">
                  <c:v>10.899658209999998</c:v>
                </c:pt>
                <c:pt idx="469">
                  <c:v>10.899658209999998</c:v>
                </c:pt>
                <c:pt idx="470">
                  <c:v>10.899658209999998</c:v>
                </c:pt>
                <c:pt idx="471">
                  <c:v>10.899658209999998</c:v>
                </c:pt>
                <c:pt idx="472">
                  <c:v>10.899658209999998</c:v>
                </c:pt>
                <c:pt idx="473">
                  <c:v>10.899658209999998</c:v>
                </c:pt>
                <c:pt idx="474">
                  <c:v>10.99975586</c:v>
                </c:pt>
                <c:pt idx="475">
                  <c:v>10.99975586</c:v>
                </c:pt>
                <c:pt idx="476">
                  <c:v>10.99975586</c:v>
                </c:pt>
                <c:pt idx="477">
                  <c:v>10.99975586</c:v>
                </c:pt>
                <c:pt idx="478">
                  <c:v>10.99975586</c:v>
                </c:pt>
                <c:pt idx="479">
                  <c:v>10.99975586</c:v>
                </c:pt>
                <c:pt idx="480">
                  <c:v>10.99975586</c:v>
                </c:pt>
                <c:pt idx="481">
                  <c:v>10.99975586</c:v>
                </c:pt>
                <c:pt idx="482">
                  <c:v>10.99975586</c:v>
                </c:pt>
                <c:pt idx="483">
                  <c:v>10.99975586</c:v>
                </c:pt>
                <c:pt idx="484">
                  <c:v>10.99975586</c:v>
                </c:pt>
                <c:pt idx="485">
                  <c:v>10.99975586</c:v>
                </c:pt>
                <c:pt idx="486">
                  <c:v>10.99975586</c:v>
                </c:pt>
                <c:pt idx="487">
                  <c:v>10.99975586</c:v>
                </c:pt>
                <c:pt idx="488">
                  <c:v>10.99975586</c:v>
                </c:pt>
                <c:pt idx="489">
                  <c:v>11.100097659999999</c:v>
                </c:pt>
                <c:pt idx="490">
                  <c:v>10.99975586</c:v>
                </c:pt>
                <c:pt idx="491">
                  <c:v>11.100097659999999</c:v>
                </c:pt>
                <c:pt idx="492">
                  <c:v>11.100097659999999</c:v>
                </c:pt>
                <c:pt idx="493">
                  <c:v>11.100097659999999</c:v>
                </c:pt>
                <c:pt idx="494">
                  <c:v>11.100097659999999</c:v>
                </c:pt>
                <c:pt idx="495">
                  <c:v>11.100097659999999</c:v>
                </c:pt>
                <c:pt idx="496">
                  <c:v>11.100097659999999</c:v>
                </c:pt>
                <c:pt idx="497">
                  <c:v>11.100097659999999</c:v>
                </c:pt>
                <c:pt idx="498">
                  <c:v>11.100097659999999</c:v>
                </c:pt>
                <c:pt idx="499">
                  <c:v>11.100097659999999</c:v>
                </c:pt>
                <c:pt idx="500">
                  <c:v>11.100097659999999</c:v>
                </c:pt>
                <c:pt idx="501">
                  <c:v>11.100097659999999</c:v>
                </c:pt>
                <c:pt idx="502">
                  <c:v>11.100097659999999</c:v>
                </c:pt>
                <c:pt idx="503">
                  <c:v>11.100097659999999</c:v>
                </c:pt>
                <c:pt idx="504">
                  <c:v>11.100097659999999</c:v>
                </c:pt>
                <c:pt idx="505">
                  <c:v>11.100097659999999</c:v>
                </c:pt>
                <c:pt idx="506">
                  <c:v>11.199951180000003</c:v>
                </c:pt>
                <c:pt idx="507">
                  <c:v>11.100097659999999</c:v>
                </c:pt>
                <c:pt idx="508">
                  <c:v>11.100097659999999</c:v>
                </c:pt>
                <c:pt idx="509">
                  <c:v>11.199951180000003</c:v>
                </c:pt>
                <c:pt idx="510">
                  <c:v>11.199951180000003</c:v>
                </c:pt>
                <c:pt idx="511">
                  <c:v>11.199951180000003</c:v>
                </c:pt>
                <c:pt idx="512">
                  <c:v>11.199951180000003</c:v>
                </c:pt>
                <c:pt idx="513">
                  <c:v>11.199951180000003</c:v>
                </c:pt>
                <c:pt idx="514">
                  <c:v>11.199951180000003</c:v>
                </c:pt>
                <c:pt idx="515">
                  <c:v>11.199951180000003</c:v>
                </c:pt>
                <c:pt idx="516">
                  <c:v>11.199951180000003</c:v>
                </c:pt>
                <c:pt idx="517">
                  <c:v>11.199951180000003</c:v>
                </c:pt>
                <c:pt idx="518">
                  <c:v>11.199951180000003</c:v>
                </c:pt>
                <c:pt idx="519">
                  <c:v>11.199951180000003</c:v>
                </c:pt>
                <c:pt idx="520">
                  <c:v>11.199951180000003</c:v>
                </c:pt>
                <c:pt idx="521">
                  <c:v>11.199951180000003</c:v>
                </c:pt>
                <c:pt idx="522">
                  <c:v>11.199951180000003</c:v>
                </c:pt>
                <c:pt idx="523">
                  <c:v>11.199951180000003</c:v>
                </c:pt>
                <c:pt idx="524">
                  <c:v>11.199951180000003</c:v>
                </c:pt>
                <c:pt idx="525">
                  <c:v>11.199951180000003</c:v>
                </c:pt>
                <c:pt idx="526">
                  <c:v>11.300048829999998</c:v>
                </c:pt>
                <c:pt idx="527">
                  <c:v>11.300048829999998</c:v>
                </c:pt>
                <c:pt idx="528">
                  <c:v>11.300048829999998</c:v>
                </c:pt>
                <c:pt idx="529">
                  <c:v>11.300048829999998</c:v>
                </c:pt>
                <c:pt idx="530">
                  <c:v>11.300048829999998</c:v>
                </c:pt>
                <c:pt idx="531">
                  <c:v>11.300048829999998</c:v>
                </c:pt>
                <c:pt idx="532">
                  <c:v>11.300048829999998</c:v>
                </c:pt>
                <c:pt idx="533">
                  <c:v>11.300048829999998</c:v>
                </c:pt>
                <c:pt idx="534">
                  <c:v>11.300048829999998</c:v>
                </c:pt>
                <c:pt idx="535">
                  <c:v>11.300048829999998</c:v>
                </c:pt>
                <c:pt idx="536">
                  <c:v>11.300048829999998</c:v>
                </c:pt>
                <c:pt idx="537">
                  <c:v>11.300048829999998</c:v>
                </c:pt>
                <c:pt idx="538">
                  <c:v>11.300048829999998</c:v>
                </c:pt>
                <c:pt idx="539">
                  <c:v>11.300048829999998</c:v>
                </c:pt>
                <c:pt idx="540">
                  <c:v>11.300048829999998</c:v>
                </c:pt>
                <c:pt idx="541">
                  <c:v>11.300048829999998</c:v>
                </c:pt>
                <c:pt idx="542">
                  <c:v>11.300048829999998</c:v>
                </c:pt>
                <c:pt idx="543">
                  <c:v>11.300048829999998</c:v>
                </c:pt>
                <c:pt idx="544">
                  <c:v>11.300048829999998</c:v>
                </c:pt>
                <c:pt idx="545">
                  <c:v>11.300048829999998</c:v>
                </c:pt>
                <c:pt idx="546">
                  <c:v>11.400146490000001</c:v>
                </c:pt>
                <c:pt idx="547">
                  <c:v>11.400146490000001</c:v>
                </c:pt>
                <c:pt idx="548">
                  <c:v>11.400146490000001</c:v>
                </c:pt>
                <c:pt idx="549">
                  <c:v>11.400146490000001</c:v>
                </c:pt>
                <c:pt idx="550">
                  <c:v>11.400146490000001</c:v>
                </c:pt>
                <c:pt idx="551">
                  <c:v>11.400146490000001</c:v>
                </c:pt>
                <c:pt idx="552">
                  <c:v>11.400146490000001</c:v>
                </c:pt>
                <c:pt idx="553">
                  <c:v>11.400146490000001</c:v>
                </c:pt>
                <c:pt idx="554">
                  <c:v>11.400146490000001</c:v>
                </c:pt>
                <c:pt idx="555">
                  <c:v>11.400146490000001</c:v>
                </c:pt>
                <c:pt idx="556">
                  <c:v>11.400146490000001</c:v>
                </c:pt>
                <c:pt idx="557">
                  <c:v>11.400146490000001</c:v>
                </c:pt>
                <c:pt idx="558">
                  <c:v>11.400146490000001</c:v>
                </c:pt>
                <c:pt idx="559">
                  <c:v>11.400146490000001</c:v>
                </c:pt>
                <c:pt idx="560">
                  <c:v>11.400146490000001</c:v>
                </c:pt>
                <c:pt idx="561">
                  <c:v>11.400146490000001</c:v>
                </c:pt>
                <c:pt idx="562">
                  <c:v>11.400146490000001</c:v>
                </c:pt>
                <c:pt idx="563">
                  <c:v>11.400146490000001</c:v>
                </c:pt>
                <c:pt idx="564">
                  <c:v>11.400146490000001</c:v>
                </c:pt>
                <c:pt idx="565">
                  <c:v>11.400146490000001</c:v>
                </c:pt>
                <c:pt idx="566">
                  <c:v>11.400146490000001</c:v>
                </c:pt>
                <c:pt idx="567">
                  <c:v>11.499999999999996</c:v>
                </c:pt>
                <c:pt idx="568">
                  <c:v>11.499999999999996</c:v>
                </c:pt>
                <c:pt idx="569">
                  <c:v>11.499999999999996</c:v>
                </c:pt>
                <c:pt idx="570">
                  <c:v>11.499999999999996</c:v>
                </c:pt>
                <c:pt idx="571">
                  <c:v>11.499999999999996</c:v>
                </c:pt>
                <c:pt idx="572">
                  <c:v>11.499999999999996</c:v>
                </c:pt>
                <c:pt idx="573">
                  <c:v>11.499999999999996</c:v>
                </c:pt>
                <c:pt idx="574">
                  <c:v>11.499999999999996</c:v>
                </c:pt>
                <c:pt idx="575">
                  <c:v>11.499999999999996</c:v>
                </c:pt>
                <c:pt idx="576">
                  <c:v>11.499999999999996</c:v>
                </c:pt>
                <c:pt idx="577">
                  <c:v>11.499999999999996</c:v>
                </c:pt>
                <c:pt idx="578">
                  <c:v>11.499999999999996</c:v>
                </c:pt>
                <c:pt idx="579">
                  <c:v>11.499999999999996</c:v>
                </c:pt>
                <c:pt idx="580">
                  <c:v>11.499999999999996</c:v>
                </c:pt>
                <c:pt idx="581">
                  <c:v>11.499999999999996</c:v>
                </c:pt>
                <c:pt idx="582">
                  <c:v>11.499999999999996</c:v>
                </c:pt>
                <c:pt idx="583">
                  <c:v>11.499999999999996</c:v>
                </c:pt>
                <c:pt idx="584">
                  <c:v>11.499999999999996</c:v>
                </c:pt>
                <c:pt idx="585">
                  <c:v>11.499999999999996</c:v>
                </c:pt>
                <c:pt idx="586">
                  <c:v>11.499999999999996</c:v>
                </c:pt>
                <c:pt idx="587">
                  <c:v>11.499999999999996</c:v>
                </c:pt>
                <c:pt idx="588">
                  <c:v>11.499999999999996</c:v>
                </c:pt>
                <c:pt idx="589">
                  <c:v>11.499999999999996</c:v>
                </c:pt>
                <c:pt idx="590">
                  <c:v>11.499999999999996</c:v>
                </c:pt>
                <c:pt idx="591">
                  <c:v>11.600097659999999</c:v>
                </c:pt>
                <c:pt idx="592">
                  <c:v>11.600097659999999</c:v>
                </c:pt>
                <c:pt idx="593">
                  <c:v>11.600097659999999</c:v>
                </c:pt>
                <c:pt idx="594">
                  <c:v>11.600097659999999</c:v>
                </c:pt>
                <c:pt idx="595">
                  <c:v>11.600097659999999</c:v>
                </c:pt>
                <c:pt idx="596">
                  <c:v>11.600097659999999</c:v>
                </c:pt>
                <c:pt idx="597">
                  <c:v>11.600097659999999</c:v>
                </c:pt>
                <c:pt idx="598">
                  <c:v>11.600097659999999</c:v>
                </c:pt>
                <c:pt idx="599">
                  <c:v>11.600097659999999</c:v>
                </c:pt>
                <c:pt idx="600">
                  <c:v>11.600097659999999</c:v>
                </c:pt>
                <c:pt idx="601">
                  <c:v>11.600097659999999</c:v>
                </c:pt>
                <c:pt idx="602">
                  <c:v>11.600097659999999</c:v>
                </c:pt>
                <c:pt idx="603">
                  <c:v>11.600097659999999</c:v>
                </c:pt>
                <c:pt idx="604">
                  <c:v>11.600097659999999</c:v>
                </c:pt>
                <c:pt idx="605">
                  <c:v>11.600097659999999</c:v>
                </c:pt>
                <c:pt idx="606">
                  <c:v>11.600097659999999</c:v>
                </c:pt>
                <c:pt idx="607">
                  <c:v>11.600097659999999</c:v>
                </c:pt>
                <c:pt idx="608">
                  <c:v>11.600097659999999</c:v>
                </c:pt>
                <c:pt idx="609">
                  <c:v>11.600097659999999</c:v>
                </c:pt>
                <c:pt idx="610">
                  <c:v>11.600097659999999</c:v>
                </c:pt>
                <c:pt idx="611">
                  <c:v>11.600097659999999</c:v>
                </c:pt>
                <c:pt idx="612">
                  <c:v>11.600097659999999</c:v>
                </c:pt>
                <c:pt idx="613">
                  <c:v>11.600097659999999</c:v>
                </c:pt>
                <c:pt idx="614">
                  <c:v>11.600097659999999</c:v>
                </c:pt>
                <c:pt idx="615">
                  <c:v>11.600097659999999</c:v>
                </c:pt>
                <c:pt idx="616">
                  <c:v>11.600097659999999</c:v>
                </c:pt>
                <c:pt idx="617">
                  <c:v>11.699951180000003</c:v>
                </c:pt>
                <c:pt idx="618">
                  <c:v>11.600097659999999</c:v>
                </c:pt>
                <c:pt idx="619">
                  <c:v>11.699951180000003</c:v>
                </c:pt>
                <c:pt idx="620">
                  <c:v>11.699951180000003</c:v>
                </c:pt>
                <c:pt idx="621">
                  <c:v>11.699951180000003</c:v>
                </c:pt>
                <c:pt idx="622">
                  <c:v>11.699951180000003</c:v>
                </c:pt>
                <c:pt idx="623">
                  <c:v>11.699951180000003</c:v>
                </c:pt>
                <c:pt idx="624">
                  <c:v>11.699951180000003</c:v>
                </c:pt>
                <c:pt idx="625">
                  <c:v>11.699951180000003</c:v>
                </c:pt>
                <c:pt idx="626">
                  <c:v>11.699951180000003</c:v>
                </c:pt>
                <c:pt idx="627">
                  <c:v>11.699951180000003</c:v>
                </c:pt>
                <c:pt idx="628">
                  <c:v>11.699951180000003</c:v>
                </c:pt>
                <c:pt idx="629">
                  <c:v>11.699951180000003</c:v>
                </c:pt>
                <c:pt idx="630">
                  <c:v>11.699951180000003</c:v>
                </c:pt>
                <c:pt idx="631">
                  <c:v>11.699951180000003</c:v>
                </c:pt>
                <c:pt idx="632">
                  <c:v>11.699951180000003</c:v>
                </c:pt>
                <c:pt idx="633">
                  <c:v>11.699951180000003</c:v>
                </c:pt>
                <c:pt idx="634">
                  <c:v>11.699951180000003</c:v>
                </c:pt>
                <c:pt idx="635">
                  <c:v>11.699951180000003</c:v>
                </c:pt>
                <c:pt idx="636">
                  <c:v>11.699951180000003</c:v>
                </c:pt>
                <c:pt idx="637">
                  <c:v>11.699951180000003</c:v>
                </c:pt>
                <c:pt idx="638">
                  <c:v>11.699951180000003</c:v>
                </c:pt>
                <c:pt idx="639">
                  <c:v>11.699951180000003</c:v>
                </c:pt>
                <c:pt idx="640">
                  <c:v>11.699951180000003</c:v>
                </c:pt>
                <c:pt idx="641">
                  <c:v>11.699951180000003</c:v>
                </c:pt>
                <c:pt idx="642">
                  <c:v>11.699951180000003</c:v>
                </c:pt>
                <c:pt idx="643">
                  <c:v>11.699951180000003</c:v>
                </c:pt>
                <c:pt idx="644">
                  <c:v>11.800048829999998</c:v>
                </c:pt>
                <c:pt idx="645">
                  <c:v>11.800048829999998</c:v>
                </c:pt>
                <c:pt idx="646">
                  <c:v>11.800048829999998</c:v>
                </c:pt>
                <c:pt idx="647">
                  <c:v>11.800048829999998</c:v>
                </c:pt>
                <c:pt idx="648">
                  <c:v>11.800048829999998</c:v>
                </c:pt>
                <c:pt idx="649">
                  <c:v>11.800048829999998</c:v>
                </c:pt>
                <c:pt idx="650">
                  <c:v>11.800048829999998</c:v>
                </c:pt>
                <c:pt idx="651">
                  <c:v>11.800048829999998</c:v>
                </c:pt>
                <c:pt idx="652">
                  <c:v>11.800048829999998</c:v>
                </c:pt>
                <c:pt idx="653">
                  <c:v>11.800048829999998</c:v>
                </c:pt>
                <c:pt idx="654">
                  <c:v>11.800048829999998</c:v>
                </c:pt>
                <c:pt idx="655">
                  <c:v>11.800048829999998</c:v>
                </c:pt>
                <c:pt idx="656">
                  <c:v>11.800048829999998</c:v>
                </c:pt>
                <c:pt idx="657">
                  <c:v>11.800048829999998</c:v>
                </c:pt>
                <c:pt idx="658">
                  <c:v>11.800048829999998</c:v>
                </c:pt>
                <c:pt idx="659">
                  <c:v>11.800048829999998</c:v>
                </c:pt>
                <c:pt idx="660">
                  <c:v>11.800048829999998</c:v>
                </c:pt>
                <c:pt idx="661">
                  <c:v>11.800048829999998</c:v>
                </c:pt>
                <c:pt idx="662">
                  <c:v>11.800048829999998</c:v>
                </c:pt>
                <c:pt idx="663">
                  <c:v>11.800048829999998</c:v>
                </c:pt>
                <c:pt idx="664">
                  <c:v>11.800048829999998</c:v>
                </c:pt>
                <c:pt idx="665">
                  <c:v>11.800048829999998</c:v>
                </c:pt>
                <c:pt idx="666">
                  <c:v>11.800048829999998</c:v>
                </c:pt>
                <c:pt idx="667">
                  <c:v>11.800048829999998</c:v>
                </c:pt>
                <c:pt idx="668">
                  <c:v>11.800048829999998</c:v>
                </c:pt>
                <c:pt idx="669">
                  <c:v>11.800048829999998</c:v>
                </c:pt>
                <c:pt idx="670">
                  <c:v>11.800048829999998</c:v>
                </c:pt>
                <c:pt idx="671">
                  <c:v>11.800048829999998</c:v>
                </c:pt>
                <c:pt idx="672">
                  <c:v>11.800048829999998</c:v>
                </c:pt>
                <c:pt idx="673">
                  <c:v>11.800048829999998</c:v>
                </c:pt>
                <c:pt idx="674">
                  <c:v>11.800048829999998</c:v>
                </c:pt>
                <c:pt idx="675">
                  <c:v>11.800048829999998</c:v>
                </c:pt>
                <c:pt idx="676">
                  <c:v>11.800048829999998</c:v>
                </c:pt>
                <c:pt idx="677">
                  <c:v>11.800048829999998</c:v>
                </c:pt>
                <c:pt idx="678">
                  <c:v>11.899902350000001</c:v>
                </c:pt>
                <c:pt idx="679">
                  <c:v>11.899902350000001</c:v>
                </c:pt>
                <c:pt idx="680">
                  <c:v>11.899902350000001</c:v>
                </c:pt>
                <c:pt idx="681">
                  <c:v>11.899902350000001</c:v>
                </c:pt>
                <c:pt idx="682">
                  <c:v>11.899902350000001</c:v>
                </c:pt>
                <c:pt idx="683">
                  <c:v>11.899902350000001</c:v>
                </c:pt>
                <c:pt idx="684">
                  <c:v>11.899902350000001</c:v>
                </c:pt>
                <c:pt idx="685">
                  <c:v>11.899902350000001</c:v>
                </c:pt>
                <c:pt idx="686">
                  <c:v>11.899902350000001</c:v>
                </c:pt>
                <c:pt idx="687">
                  <c:v>11.899902350000001</c:v>
                </c:pt>
                <c:pt idx="688">
                  <c:v>11.899902350000001</c:v>
                </c:pt>
                <c:pt idx="689">
                  <c:v>11.899902350000001</c:v>
                </c:pt>
                <c:pt idx="690">
                  <c:v>11.899902350000001</c:v>
                </c:pt>
                <c:pt idx="691">
                  <c:v>11.899902350000001</c:v>
                </c:pt>
                <c:pt idx="692">
                  <c:v>11.899902350000001</c:v>
                </c:pt>
                <c:pt idx="693">
                  <c:v>11.899902350000001</c:v>
                </c:pt>
                <c:pt idx="694">
                  <c:v>11.899902350000001</c:v>
                </c:pt>
                <c:pt idx="695">
                  <c:v>11.899902350000001</c:v>
                </c:pt>
                <c:pt idx="696">
                  <c:v>11.899902350000001</c:v>
                </c:pt>
                <c:pt idx="697">
                  <c:v>11.899902350000001</c:v>
                </c:pt>
                <c:pt idx="698">
                  <c:v>11.899902350000001</c:v>
                </c:pt>
                <c:pt idx="699">
                  <c:v>11.899902350000001</c:v>
                </c:pt>
                <c:pt idx="700">
                  <c:v>11.899902350000001</c:v>
                </c:pt>
                <c:pt idx="701">
                  <c:v>11.899902350000001</c:v>
                </c:pt>
                <c:pt idx="702">
                  <c:v>11.899902350000001</c:v>
                </c:pt>
                <c:pt idx="703">
                  <c:v>11.899902350000001</c:v>
                </c:pt>
                <c:pt idx="704">
                  <c:v>11.899902350000001</c:v>
                </c:pt>
                <c:pt idx="705">
                  <c:v>11.899902350000001</c:v>
                </c:pt>
                <c:pt idx="706">
                  <c:v>11.899902350000001</c:v>
                </c:pt>
                <c:pt idx="707">
                  <c:v>11.899902350000001</c:v>
                </c:pt>
                <c:pt idx="708">
                  <c:v>11.899902350000001</c:v>
                </c:pt>
                <c:pt idx="709">
                  <c:v>11.899902350000001</c:v>
                </c:pt>
                <c:pt idx="710">
                  <c:v>11.899902350000001</c:v>
                </c:pt>
                <c:pt idx="711">
                  <c:v>11.999999999999996</c:v>
                </c:pt>
                <c:pt idx="712">
                  <c:v>11.999999999999996</c:v>
                </c:pt>
                <c:pt idx="713">
                  <c:v>11.999999999999996</c:v>
                </c:pt>
                <c:pt idx="714">
                  <c:v>11.999999999999996</c:v>
                </c:pt>
                <c:pt idx="715">
                  <c:v>11.999999999999996</c:v>
                </c:pt>
                <c:pt idx="716">
                  <c:v>11.999999999999996</c:v>
                </c:pt>
                <c:pt idx="717">
                  <c:v>11.999999999999996</c:v>
                </c:pt>
                <c:pt idx="718">
                  <c:v>11.999999999999996</c:v>
                </c:pt>
                <c:pt idx="719">
                  <c:v>11.999999999999996</c:v>
                </c:pt>
                <c:pt idx="720">
                  <c:v>11.999999999999996</c:v>
                </c:pt>
                <c:pt idx="721">
                  <c:v>11.999999999999996</c:v>
                </c:pt>
                <c:pt idx="722">
                  <c:v>11.999999999999996</c:v>
                </c:pt>
                <c:pt idx="723">
                  <c:v>11.999999999999996</c:v>
                </c:pt>
                <c:pt idx="724">
                  <c:v>11.999999999999996</c:v>
                </c:pt>
                <c:pt idx="725">
                  <c:v>11.999999999999996</c:v>
                </c:pt>
                <c:pt idx="726">
                  <c:v>11.999999999999996</c:v>
                </c:pt>
                <c:pt idx="727">
                  <c:v>11.999999999999996</c:v>
                </c:pt>
                <c:pt idx="728">
                  <c:v>11.999999999999996</c:v>
                </c:pt>
                <c:pt idx="729">
                  <c:v>11.999999999999996</c:v>
                </c:pt>
                <c:pt idx="730">
                  <c:v>11.999999999999996</c:v>
                </c:pt>
                <c:pt idx="731">
                  <c:v>11.999999999999996</c:v>
                </c:pt>
                <c:pt idx="732">
                  <c:v>11.999999999999996</c:v>
                </c:pt>
                <c:pt idx="733">
                  <c:v>11.999999999999996</c:v>
                </c:pt>
                <c:pt idx="734">
                  <c:v>11.999999999999996</c:v>
                </c:pt>
                <c:pt idx="735">
                  <c:v>11.999999999999996</c:v>
                </c:pt>
                <c:pt idx="736">
                  <c:v>11.999999999999996</c:v>
                </c:pt>
                <c:pt idx="737">
                  <c:v>11.999999999999996</c:v>
                </c:pt>
                <c:pt idx="738">
                  <c:v>11.999999999999996</c:v>
                </c:pt>
                <c:pt idx="739">
                  <c:v>11.999999999999996</c:v>
                </c:pt>
                <c:pt idx="740">
                  <c:v>11.999999999999996</c:v>
                </c:pt>
                <c:pt idx="741">
                  <c:v>11.999999999999996</c:v>
                </c:pt>
                <c:pt idx="742">
                  <c:v>11.999999999999996</c:v>
                </c:pt>
                <c:pt idx="743">
                  <c:v>11.999999999999996</c:v>
                </c:pt>
                <c:pt idx="744">
                  <c:v>11.999999999999996</c:v>
                </c:pt>
                <c:pt idx="745">
                  <c:v>11.999999999999996</c:v>
                </c:pt>
                <c:pt idx="746">
                  <c:v>11.999999999999996</c:v>
                </c:pt>
                <c:pt idx="747">
                  <c:v>11.999999999999996</c:v>
                </c:pt>
                <c:pt idx="748">
                  <c:v>11.999999999999996</c:v>
                </c:pt>
                <c:pt idx="749">
                  <c:v>11.999999999999996</c:v>
                </c:pt>
                <c:pt idx="750">
                  <c:v>11.999999999999996</c:v>
                </c:pt>
                <c:pt idx="751">
                  <c:v>12.100097659999999</c:v>
                </c:pt>
                <c:pt idx="752">
                  <c:v>11.999999999999996</c:v>
                </c:pt>
                <c:pt idx="753">
                  <c:v>12.100097659999999</c:v>
                </c:pt>
                <c:pt idx="754">
                  <c:v>11.999999999999996</c:v>
                </c:pt>
                <c:pt idx="755">
                  <c:v>11.999999999999996</c:v>
                </c:pt>
                <c:pt idx="756">
                  <c:v>11.999999999999996</c:v>
                </c:pt>
                <c:pt idx="757">
                  <c:v>12.100097659999999</c:v>
                </c:pt>
                <c:pt idx="758">
                  <c:v>12.100097659999999</c:v>
                </c:pt>
                <c:pt idx="759">
                  <c:v>12.100097659999999</c:v>
                </c:pt>
                <c:pt idx="760">
                  <c:v>12.100097659999999</c:v>
                </c:pt>
                <c:pt idx="761">
                  <c:v>12.100097659999999</c:v>
                </c:pt>
                <c:pt idx="762">
                  <c:v>12.100097659999999</c:v>
                </c:pt>
                <c:pt idx="763">
                  <c:v>12.100097659999999</c:v>
                </c:pt>
                <c:pt idx="764">
                  <c:v>12.100097659999999</c:v>
                </c:pt>
                <c:pt idx="765">
                  <c:v>12.100097659999999</c:v>
                </c:pt>
                <c:pt idx="766">
                  <c:v>12.100097659999999</c:v>
                </c:pt>
                <c:pt idx="767">
                  <c:v>12.100097659999999</c:v>
                </c:pt>
                <c:pt idx="768">
                  <c:v>12.100097659999999</c:v>
                </c:pt>
                <c:pt idx="769">
                  <c:v>12.100097659999999</c:v>
                </c:pt>
                <c:pt idx="770">
                  <c:v>12.100097659999999</c:v>
                </c:pt>
                <c:pt idx="771">
                  <c:v>12.100097659999999</c:v>
                </c:pt>
                <c:pt idx="772">
                  <c:v>12.100097659999999</c:v>
                </c:pt>
                <c:pt idx="773">
                  <c:v>12.100097659999999</c:v>
                </c:pt>
                <c:pt idx="774">
                  <c:v>12.100097659999999</c:v>
                </c:pt>
                <c:pt idx="775">
                  <c:v>12.100097659999999</c:v>
                </c:pt>
                <c:pt idx="776">
                  <c:v>12.100097659999999</c:v>
                </c:pt>
                <c:pt idx="777">
                  <c:v>12.100097659999999</c:v>
                </c:pt>
                <c:pt idx="778">
                  <c:v>12.100097659999999</c:v>
                </c:pt>
                <c:pt idx="779">
                  <c:v>12.100097659999999</c:v>
                </c:pt>
                <c:pt idx="780">
                  <c:v>12.100097659999999</c:v>
                </c:pt>
                <c:pt idx="781">
                  <c:v>12.100097659999999</c:v>
                </c:pt>
                <c:pt idx="782">
                  <c:v>12.100097659999999</c:v>
                </c:pt>
                <c:pt idx="783">
                  <c:v>12.100097659999999</c:v>
                </c:pt>
                <c:pt idx="784">
                  <c:v>12.100097659999999</c:v>
                </c:pt>
                <c:pt idx="785">
                  <c:v>12.100097659999999</c:v>
                </c:pt>
                <c:pt idx="786">
                  <c:v>12.100097659999999</c:v>
                </c:pt>
                <c:pt idx="787">
                  <c:v>12.100097659999999</c:v>
                </c:pt>
                <c:pt idx="788">
                  <c:v>12.100097659999999</c:v>
                </c:pt>
                <c:pt idx="789">
                  <c:v>12.100097659999999</c:v>
                </c:pt>
                <c:pt idx="790">
                  <c:v>12.100097659999999</c:v>
                </c:pt>
                <c:pt idx="791">
                  <c:v>12.100097659999999</c:v>
                </c:pt>
                <c:pt idx="792">
                  <c:v>12.100097659999999</c:v>
                </c:pt>
                <c:pt idx="793">
                  <c:v>12.100097659999999</c:v>
                </c:pt>
                <c:pt idx="794">
                  <c:v>12.100097659999999</c:v>
                </c:pt>
                <c:pt idx="795">
                  <c:v>12.100097659999999</c:v>
                </c:pt>
                <c:pt idx="796">
                  <c:v>12.100097659999999</c:v>
                </c:pt>
                <c:pt idx="797">
                  <c:v>12.100097659999999</c:v>
                </c:pt>
                <c:pt idx="798">
                  <c:v>12.199951180000003</c:v>
                </c:pt>
                <c:pt idx="799">
                  <c:v>12.199951180000003</c:v>
                </c:pt>
                <c:pt idx="800">
                  <c:v>12.199951180000003</c:v>
                </c:pt>
                <c:pt idx="801">
                  <c:v>12.100097659999999</c:v>
                </c:pt>
                <c:pt idx="802">
                  <c:v>12.199951180000003</c:v>
                </c:pt>
                <c:pt idx="803">
                  <c:v>12.199951180000003</c:v>
                </c:pt>
                <c:pt idx="804">
                  <c:v>12.199951180000003</c:v>
                </c:pt>
                <c:pt idx="805">
                  <c:v>12.199951180000003</c:v>
                </c:pt>
                <c:pt idx="806">
                  <c:v>12.199951180000003</c:v>
                </c:pt>
                <c:pt idx="807">
                  <c:v>12.199951180000003</c:v>
                </c:pt>
                <c:pt idx="808">
                  <c:v>12.199951180000003</c:v>
                </c:pt>
                <c:pt idx="809">
                  <c:v>12.199951180000003</c:v>
                </c:pt>
                <c:pt idx="810">
                  <c:v>12.199951180000003</c:v>
                </c:pt>
                <c:pt idx="811">
                  <c:v>12.199951180000003</c:v>
                </c:pt>
                <c:pt idx="812">
                  <c:v>12.199951180000003</c:v>
                </c:pt>
                <c:pt idx="813">
                  <c:v>12.199951180000003</c:v>
                </c:pt>
                <c:pt idx="814">
                  <c:v>12.199951180000003</c:v>
                </c:pt>
                <c:pt idx="815">
                  <c:v>12.199951180000003</c:v>
                </c:pt>
                <c:pt idx="816">
                  <c:v>12.199951180000003</c:v>
                </c:pt>
                <c:pt idx="817">
                  <c:v>12.199951180000003</c:v>
                </c:pt>
                <c:pt idx="818">
                  <c:v>12.199951180000003</c:v>
                </c:pt>
                <c:pt idx="819">
                  <c:v>12.199951180000003</c:v>
                </c:pt>
                <c:pt idx="820">
                  <c:v>12.199951180000003</c:v>
                </c:pt>
                <c:pt idx="821">
                  <c:v>12.199951180000003</c:v>
                </c:pt>
                <c:pt idx="822">
                  <c:v>12.199951180000003</c:v>
                </c:pt>
                <c:pt idx="823">
                  <c:v>12.199951180000003</c:v>
                </c:pt>
                <c:pt idx="824">
                  <c:v>12.199951180000003</c:v>
                </c:pt>
                <c:pt idx="825">
                  <c:v>12.199951180000003</c:v>
                </c:pt>
                <c:pt idx="826">
                  <c:v>12.199951180000003</c:v>
                </c:pt>
                <c:pt idx="827">
                  <c:v>12.199951180000003</c:v>
                </c:pt>
                <c:pt idx="828">
                  <c:v>12.199951180000003</c:v>
                </c:pt>
                <c:pt idx="829">
                  <c:v>12.199951180000003</c:v>
                </c:pt>
                <c:pt idx="830">
                  <c:v>12.199951180000003</c:v>
                </c:pt>
                <c:pt idx="831">
                  <c:v>12.199951180000003</c:v>
                </c:pt>
                <c:pt idx="832">
                  <c:v>12.199951180000003</c:v>
                </c:pt>
                <c:pt idx="833">
                  <c:v>12.199951180000003</c:v>
                </c:pt>
                <c:pt idx="834">
                  <c:v>12.199951180000003</c:v>
                </c:pt>
                <c:pt idx="835">
                  <c:v>12.199951180000003</c:v>
                </c:pt>
                <c:pt idx="836">
                  <c:v>12.199951180000003</c:v>
                </c:pt>
                <c:pt idx="837">
                  <c:v>12.199951180000003</c:v>
                </c:pt>
                <c:pt idx="838">
                  <c:v>12.199951180000003</c:v>
                </c:pt>
                <c:pt idx="839">
                  <c:v>12.199951180000003</c:v>
                </c:pt>
                <c:pt idx="840">
                  <c:v>12.199951180000003</c:v>
                </c:pt>
                <c:pt idx="841">
                  <c:v>12.199951180000003</c:v>
                </c:pt>
                <c:pt idx="842">
                  <c:v>12.199951180000003</c:v>
                </c:pt>
                <c:pt idx="843">
                  <c:v>12.199951180000003</c:v>
                </c:pt>
                <c:pt idx="844">
                  <c:v>12.199951180000003</c:v>
                </c:pt>
                <c:pt idx="845">
                  <c:v>12.199951180000003</c:v>
                </c:pt>
                <c:pt idx="846">
                  <c:v>12.199951180000003</c:v>
                </c:pt>
                <c:pt idx="847">
                  <c:v>12.199951180000003</c:v>
                </c:pt>
                <c:pt idx="848">
                  <c:v>12.199951180000003</c:v>
                </c:pt>
                <c:pt idx="849">
                  <c:v>12.199951180000003</c:v>
                </c:pt>
                <c:pt idx="850">
                  <c:v>12.199951180000003</c:v>
                </c:pt>
                <c:pt idx="851">
                  <c:v>12.199951180000003</c:v>
                </c:pt>
                <c:pt idx="852">
                  <c:v>12.199951180000003</c:v>
                </c:pt>
                <c:pt idx="853">
                  <c:v>12.199951180000003</c:v>
                </c:pt>
                <c:pt idx="854">
                  <c:v>12.199951180000003</c:v>
                </c:pt>
                <c:pt idx="855">
                  <c:v>12.300048829999998</c:v>
                </c:pt>
                <c:pt idx="856">
                  <c:v>12.199951180000003</c:v>
                </c:pt>
                <c:pt idx="857">
                  <c:v>12.199951180000003</c:v>
                </c:pt>
                <c:pt idx="858">
                  <c:v>12.199951180000003</c:v>
                </c:pt>
                <c:pt idx="859">
                  <c:v>12.199951180000003</c:v>
                </c:pt>
                <c:pt idx="860">
                  <c:v>12.300048829999998</c:v>
                </c:pt>
                <c:pt idx="861">
                  <c:v>12.199951180000003</c:v>
                </c:pt>
                <c:pt idx="862">
                  <c:v>12.199951180000003</c:v>
                </c:pt>
                <c:pt idx="863">
                  <c:v>12.199951180000003</c:v>
                </c:pt>
                <c:pt idx="864">
                  <c:v>12.300048829999998</c:v>
                </c:pt>
                <c:pt idx="865">
                  <c:v>12.300048829999998</c:v>
                </c:pt>
                <c:pt idx="866">
                  <c:v>12.300048829999998</c:v>
                </c:pt>
                <c:pt idx="867">
                  <c:v>12.199951180000003</c:v>
                </c:pt>
                <c:pt idx="868">
                  <c:v>12.199951180000003</c:v>
                </c:pt>
                <c:pt idx="869">
                  <c:v>12.300048829999998</c:v>
                </c:pt>
                <c:pt idx="870">
                  <c:v>12.300048829999998</c:v>
                </c:pt>
                <c:pt idx="871">
                  <c:v>12.300048829999998</c:v>
                </c:pt>
                <c:pt idx="872">
                  <c:v>12.300048829999998</c:v>
                </c:pt>
                <c:pt idx="873">
                  <c:v>12.300048829999998</c:v>
                </c:pt>
                <c:pt idx="874">
                  <c:v>12.300048829999998</c:v>
                </c:pt>
                <c:pt idx="875">
                  <c:v>12.300048829999998</c:v>
                </c:pt>
                <c:pt idx="876">
                  <c:v>12.199951180000003</c:v>
                </c:pt>
                <c:pt idx="877">
                  <c:v>12.300048829999998</c:v>
                </c:pt>
                <c:pt idx="878">
                  <c:v>12.300048829999998</c:v>
                </c:pt>
                <c:pt idx="879">
                  <c:v>12.300048829999998</c:v>
                </c:pt>
                <c:pt idx="880">
                  <c:v>12.300048829999998</c:v>
                </c:pt>
                <c:pt idx="881">
                  <c:v>12.300048829999998</c:v>
                </c:pt>
                <c:pt idx="882">
                  <c:v>12.300048829999998</c:v>
                </c:pt>
                <c:pt idx="883">
                  <c:v>12.300048829999998</c:v>
                </c:pt>
                <c:pt idx="884">
                  <c:v>12.300048829999998</c:v>
                </c:pt>
                <c:pt idx="885">
                  <c:v>12.300048829999998</c:v>
                </c:pt>
                <c:pt idx="886">
                  <c:v>12.300048829999998</c:v>
                </c:pt>
                <c:pt idx="887">
                  <c:v>12.300048829999998</c:v>
                </c:pt>
                <c:pt idx="888">
                  <c:v>12.300048829999998</c:v>
                </c:pt>
                <c:pt idx="889">
                  <c:v>12.300048829999998</c:v>
                </c:pt>
                <c:pt idx="890">
                  <c:v>12.300048829999998</c:v>
                </c:pt>
                <c:pt idx="891">
                  <c:v>12.300048829999998</c:v>
                </c:pt>
                <c:pt idx="892">
                  <c:v>12.300048829999998</c:v>
                </c:pt>
                <c:pt idx="893">
                  <c:v>12.300048829999998</c:v>
                </c:pt>
                <c:pt idx="894">
                  <c:v>12.300048829999998</c:v>
                </c:pt>
                <c:pt idx="895">
                  <c:v>12.300048829999998</c:v>
                </c:pt>
                <c:pt idx="896">
                  <c:v>12.300048829999998</c:v>
                </c:pt>
                <c:pt idx="897">
                  <c:v>12.300048829999998</c:v>
                </c:pt>
                <c:pt idx="898">
                  <c:v>12.300048829999998</c:v>
                </c:pt>
                <c:pt idx="899">
                  <c:v>12.300048829999998</c:v>
                </c:pt>
                <c:pt idx="900">
                  <c:v>12.300048829999998</c:v>
                </c:pt>
                <c:pt idx="901">
                  <c:v>12.300048829999998</c:v>
                </c:pt>
                <c:pt idx="902">
                  <c:v>12.300048829999998</c:v>
                </c:pt>
                <c:pt idx="903">
                  <c:v>12.300048829999998</c:v>
                </c:pt>
                <c:pt idx="904">
                  <c:v>12.300048829999998</c:v>
                </c:pt>
                <c:pt idx="905">
                  <c:v>12.300048829999998</c:v>
                </c:pt>
                <c:pt idx="906">
                  <c:v>12.300048829999998</c:v>
                </c:pt>
                <c:pt idx="907">
                  <c:v>12.300048829999998</c:v>
                </c:pt>
                <c:pt idx="908">
                  <c:v>12.300048829999998</c:v>
                </c:pt>
                <c:pt idx="909">
                  <c:v>12.300048829999998</c:v>
                </c:pt>
                <c:pt idx="910">
                  <c:v>12.300048829999998</c:v>
                </c:pt>
                <c:pt idx="911">
                  <c:v>12.300048829999998</c:v>
                </c:pt>
                <c:pt idx="912">
                  <c:v>12.300048829999998</c:v>
                </c:pt>
                <c:pt idx="913">
                  <c:v>12.300048829999998</c:v>
                </c:pt>
                <c:pt idx="914">
                  <c:v>12.300048829999998</c:v>
                </c:pt>
                <c:pt idx="915">
                  <c:v>12.300048829999998</c:v>
                </c:pt>
                <c:pt idx="916">
                  <c:v>12.300048829999998</c:v>
                </c:pt>
                <c:pt idx="917">
                  <c:v>12.300048829999998</c:v>
                </c:pt>
                <c:pt idx="918">
                  <c:v>12.300048829999998</c:v>
                </c:pt>
                <c:pt idx="919">
                  <c:v>12.300048829999998</c:v>
                </c:pt>
                <c:pt idx="920">
                  <c:v>12.300048829999998</c:v>
                </c:pt>
                <c:pt idx="921">
                  <c:v>12.300048829999998</c:v>
                </c:pt>
                <c:pt idx="922">
                  <c:v>12.300048829999998</c:v>
                </c:pt>
                <c:pt idx="923">
                  <c:v>12.300048829999998</c:v>
                </c:pt>
                <c:pt idx="924">
                  <c:v>12.300048829999998</c:v>
                </c:pt>
                <c:pt idx="925">
                  <c:v>12.300048829999998</c:v>
                </c:pt>
                <c:pt idx="926">
                  <c:v>12.300048829999998</c:v>
                </c:pt>
                <c:pt idx="927">
                  <c:v>12.300048829999998</c:v>
                </c:pt>
                <c:pt idx="928">
                  <c:v>12.300048829999998</c:v>
                </c:pt>
                <c:pt idx="929">
                  <c:v>12.300048829999998</c:v>
                </c:pt>
                <c:pt idx="930">
                  <c:v>12.300048829999998</c:v>
                </c:pt>
                <c:pt idx="931">
                  <c:v>12.300048829999998</c:v>
                </c:pt>
                <c:pt idx="932">
                  <c:v>12.300048829999998</c:v>
                </c:pt>
                <c:pt idx="933">
                  <c:v>12.300048829999998</c:v>
                </c:pt>
                <c:pt idx="934">
                  <c:v>12.300048829999998</c:v>
                </c:pt>
                <c:pt idx="935">
                  <c:v>12.300048829999998</c:v>
                </c:pt>
                <c:pt idx="936">
                  <c:v>12.300048829999998</c:v>
                </c:pt>
                <c:pt idx="937">
                  <c:v>12.300048829999998</c:v>
                </c:pt>
                <c:pt idx="938">
                  <c:v>12.300048829999998</c:v>
                </c:pt>
                <c:pt idx="939">
                  <c:v>12.300048829999998</c:v>
                </c:pt>
                <c:pt idx="940">
                  <c:v>12.300048829999998</c:v>
                </c:pt>
                <c:pt idx="941">
                  <c:v>12.300048829999998</c:v>
                </c:pt>
                <c:pt idx="942">
                  <c:v>12.300048829999998</c:v>
                </c:pt>
                <c:pt idx="943">
                  <c:v>12.300048829999998</c:v>
                </c:pt>
                <c:pt idx="944">
                  <c:v>12.300048829999998</c:v>
                </c:pt>
                <c:pt idx="945">
                  <c:v>12.300048829999998</c:v>
                </c:pt>
                <c:pt idx="946">
                  <c:v>12.300048829999998</c:v>
                </c:pt>
                <c:pt idx="947">
                  <c:v>12.300048829999998</c:v>
                </c:pt>
                <c:pt idx="948">
                  <c:v>12.300048829999998</c:v>
                </c:pt>
                <c:pt idx="949">
                  <c:v>12.300048829999998</c:v>
                </c:pt>
                <c:pt idx="950">
                  <c:v>12.399902350000001</c:v>
                </c:pt>
                <c:pt idx="951">
                  <c:v>12.300048829999998</c:v>
                </c:pt>
                <c:pt idx="952">
                  <c:v>12.300048829999998</c:v>
                </c:pt>
                <c:pt idx="953">
                  <c:v>12.300048829999998</c:v>
                </c:pt>
                <c:pt idx="954">
                  <c:v>12.300048829999998</c:v>
                </c:pt>
                <c:pt idx="955">
                  <c:v>12.399902350000001</c:v>
                </c:pt>
                <c:pt idx="956">
                  <c:v>12.399902350000001</c:v>
                </c:pt>
                <c:pt idx="957">
                  <c:v>12.300048829999998</c:v>
                </c:pt>
                <c:pt idx="958">
                  <c:v>12.399902350000001</c:v>
                </c:pt>
                <c:pt idx="959">
                  <c:v>12.300048829999998</c:v>
                </c:pt>
                <c:pt idx="960">
                  <c:v>12.300048829999998</c:v>
                </c:pt>
                <c:pt idx="961">
                  <c:v>12.300048829999998</c:v>
                </c:pt>
                <c:pt idx="962">
                  <c:v>12.399902350000001</c:v>
                </c:pt>
                <c:pt idx="963">
                  <c:v>12.399902350000001</c:v>
                </c:pt>
                <c:pt idx="964">
                  <c:v>12.399902350000001</c:v>
                </c:pt>
                <c:pt idx="965">
                  <c:v>12.300048829999998</c:v>
                </c:pt>
                <c:pt idx="966">
                  <c:v>12.399902350000001</c:v>
                </c:pt>
                <c:pt idx="967">
                  <c:v>12.399902350000001</c:v>
                </c:pt>
                <c:pt idx="968">
                  <c:v>12.399902350000001</c:v>
                </c:pt>
                <c:pt idx="969">
                  <c:v>12.399902350000001</c:v>
                </c:pt>
                <c:pt idx="970">
                  <c:v>12.300048829999998</c:v>
                </c:pt>
                <c:pt idx="971">
                  <c:v>12.399902350000001</c:v>
                </c:pt>
                <c:pt idx="972">
                  <c:v>12.399902350000001</c:v>
                </c:pt>
                <c:pt idx="973">
                  <c:v>12.399902350000001</c:v>
                </c:pt>
                <c:pt idx="974">
                  <c:v>12.399902350000001</c:v>
                </c:pt>
                <c:pt idx="975">
                  <c:v>12.399902350000001</c:v>
                </c:pt>
                <c:pt idx="976">
                  <c:v>12.399902350000001</c:v>
                </c:pt>
                <c:pt idx="977">
                  <c:v>12.399902350000001</c:v>
                </c:pt>
                <c:pt idx="978">
                  <c:v>12.399902350000001</c:v>
                </c:pt>
                <c:pt idx="979">
                  <c:v>12.399902350000001</c:v>
                </c:pt>
                <c:pt idx="980">
                  <c:v>12.399902350000001</c:v>
                </c:pt>
                <c:pt idx="981">
                  <c:v>12.399902350000001</c:v>
                </c:pt>
                <c:pt idx="982">
                  <c:v>12.399902350000001</c:v>
                </c:pt>
                <c:pt idx="983">
                  <c:v>12.399902350000001</c:v>
                </c:pt>
                <c:pt idx="984">
                  <c:v>12.300048829999998</c:v>
                </c:pt>
                <c:pt idx="985">
                  <c:v>12.399902350000001</c:v>
                </c:pt>
                <c:pt idx="986">
                  <c:v>12.399902350000001</c:v>
                </c:pt>
                <c:pt idx="987">
                  <c:v>12.399902350000001</c:v>
                </c:pt>
                <c:pt idx="988">
                  <c:v>12.399902350000001</c:v>
                </c:pt>
                <c:pt idx="989">
                  <c:v>12.399902350000001</c:v>
                </c:pt>
                <c:pt idx="990">
                  <c:v>12.399902350000001</c:v>
                </c:pt>
                <c:pt idx="991">
                  <c:v>12.399902350000001</c:v>
                </c:pt>
                <c:pt idx="992">
                  <c:v>12.399902350000001</c:v>
                </c:pt>
                <c:pt idx="993">
                  <c:v>12.399902350000001</c:v>
                </c:pt>
                <c:pt idx="994">
                  <c:v>12.399902350000001</c:v>
                </c:pt>
                <c:pt idx="995">
                  <c:v>12.399902350000001</c:v>
                </c:pt>
                <c:pt idx="996">
                  <c:v>12.399902350000001</c:v>
                </c:pt>
                <c:pt idx="997">
                  <c:v>12.399902350000001</c:v>
                </c:pt>
                <c:pt idx="998">
                  <c:v>12.399902350000001</c:v>
                </c:pt>
                <c:pt idx="999">
                  <c:v>12.399902350000001</c:v>
                </c:pt>
                <c:pt idx="1000">
                  <c:v>12.399902350000001</c:v>
                </c:pt>
                <c:pt idx="1001">
                  <c:v>12.399902350000001</c:v>
                </c:pt>
                <c:pt idx="1002">
                  <c:v>12.399902350000001</c:v>
                </c:pt>
                <c:pt idx="1003">
                  <c:v>12.399902350000001</c:v>
                </c:pt>
                <c:pt idx="1004">
                  <c:v>12.399902350000001</c:v>
                </c:pt>
                <c:pt idx="1005">
                  <c:v>12.399902350000001</c:v>
                </c:pt>
                <c:pt idx="1006">
                  <c:v>12.399902350000001</c:v>
                </c:pt>
                <c:pt idx="1007">
                  <c:v>12.399902350000001</c:v>
                </c:pt>
                <c:pt idx="1008">
                  <c:v>12.399902350000001</c:v>
                </c:pt>
                <c:pt idx="1009">
                  <c:v>12.399902350000001</c:v>
                </c:pt>
                <c:pt idx="1010">
                  <c:v>12.399902350000001</c:v>
                </c:pt>
                <c:pt idx="1011">
                  <c:v>12.399902350000001</c:v>
                </c:pt>
                <c:pt idx="1012">
                  <c:v>12.399902350000001</c:v>
                </c:pt>
                <c:pt idx="1013">
                  <c:v>12.399902350000001</c:v>
                </c:pt>
                <c:pt idx="1014">
                  <c:v>12.399902350000001</c:v>
                </c:pt>
                <c:pt idx="1015">
                  <c:v>12.399902350000001</c:v>
                </c:pt>
                <c:pt idx="1016">
                  <c:v>12.399902350000001</c:v>
                </c:pt>
                <c:pt idx="1017">
                  <c:v>12.399902350000001</c:v>
                </c:pt>
                <c:pt idx="1018">
                  <c:v>12.399902350000001</c:v>
                </c:pt>
                <c:pt idx="1019">
                  <c:v>12.399902350000001</c:v>
                </c:pt>
                <c:pt idx="1020">
                  <c:v>12.399902350000001</c:v>
                </c:pt>
                <c:pt idx="1021">
                  <c:v>12.399902350000001</c:v>
                </c:pt>
                <c:pt idx="1022">
                  <c:v>12.399902350000001</c:v>
                </c:pt>
                <c:pt idx="1023">
                  <c:v>12.399902350000001</c:v>
                </c:pt>
                <c:pt idx="1024">
                  <c:v>12.399902350000001</c:v>
                </c:pt>
                <c:pt idx="1025">
                  <c:v>12.399902350000001</c:v>
                </c:pt>
                <c:pt idx="1026">
                  <c:v>12.399902350000001</c:v>
                </c:pt>
                <c:pt idx="1027">
                  <c:v>12.399902350000001</c:v>
                </c:pt>
                <c:pt idx="1028">
                  <c:v>12.399902350000001</c:v>
                </c:pt>
                <c:pt idx="1029">
                  <c:v>12.399902350000001</c:v>
                </c:pt>
                <c:pt idx="1030">
                  <c:v>12.399902350000001</c:v>
                </c:pt>
                <c:pt idx="1031">
                  <c:v>12.399902350000001</c:v>
                </c:pt>
                <c:pt idx="1032">
                  <c:v>12.399902350000001</c:v>
                </c:pt>
                <c:pt idx="1033">
                  <c:v>12.399902350000001</c:v>
                </c:pt>
                <c:pt idx="1034">
                  <c:v>12.399902350000001</c:v>
                </c:pt>
                <c:pt idx="1035">
                  <c:v>12.399902350000001</c:v>
                </c:pt>
                <c:pt idx="1036">
                  <c:v>12.399902350000001</c:v>
                </c:pt>
                <c:pt idx="1037">
                  <c:v>12.399902350000001</c:v>
                </c:pt>
                <c:pt idx="1038">
                  <c:v>12.399902350000001</c:v>
                </c:pt>
                <c:pt idx="1039">
                  <c:v>12.399902350000001</c:v>
                </c:pt>
                <c:pt idx="1040">
                  <c:v>12.399902350000001</c:v>
                </c:pt>
                <c:pt idx="1041">
                  <c:v>12.399902350000001</c:v>
                </c:pt>
                <c:pt idx="1042">
                  <c:v>12.399902350000001</c:v>
                </c:pt>
                <c:pt idx="1043">
                  <c:v>12.399902350000001</c:v>
                </c:pt>
                <c:pt idx="1044">
                  <c:v>12.399902350000001</c:v>
                </c:pt>
                <c:pt idx="1045">
                  <c:v>12.399902350000001</c:v>
                </c:pt>
                <c:pt idx="1046">
                  <c:v>12.399902350000001</c:v>
                </c:pt>
                <c:pt idx="1047">
                  <c:v>12.399902350000001</c:v>
                </c:pt>
                <c:pt idx="1048">
                  <c:v>12.399902350000001</c:v>
                </c:pt>
                <c:pt idx="1049">
                  <c:v>12.399902350000001</c:v>
                </c:pt>
                <c:pt idx="1050">
                  <c:v>12.399902350000001</c:v>
                </c:pt>
                <c:pt idx="1051">
                  <c:v>12.399902350000001</c:v>
                </c:pt>
                <c:pt idx="1052">
                  <c:v>12.399902350000001</c:v>
                </c:pt>
                <c:pt idx="1053">
                  <c:v>12.399902350000001</c:v>
                </c:pt>
                <c:pt idx="1054">
                  <c:v>12.399902350000001</c:v>
                </c:pt>
                <c:pt idx="1055">
                  <c:v>12.399902350000001</c:v>
                </c:pt>
                <c:pt idx="1056">
                  <c:v>12.399902350000001</c:v>
                </c:pt>
                <c:pt idx="1057">
                  <c:v>12.399902350000001</c:v>
                </c:pt>
                <c:pt idx="1058">
                  <c:v>12.399902350000001</c:v>
                </c:pt>
                <c:pt idx="1059">
                  <c:v>12.399902350000001</c:v>
                </c:pt>
                <c:pt idx="1060">
                  <c:v>12.399902350000001</c:v>
                </c:pt>
                <c:pt idx="1061">
                  <c:v>12.399902350000001</c:v>
                </c:pt>
                <c:pt idx="1062">
                  <c:v>12.399902350000001</c:v>
                </c:pt>
                <c:pt idx="1063">
                  <c:v>12.399902350000001</c:v>
                </c:pt>
                <c:pt idx="1064">
                  <c:v>12.399902350000001</c:v>
                </c:pt>
                <c:pt idx="1065">
                  <c:v>12.399902350000001</c:v>
                </c:pt>
                <c:pt idx="1066">
                  <c:v>12.399902350000001</c:v>
                </c:pt>
                <c:pt idx="1067">
                  <c:v>12.399902350000001</c:v>
                </c:pt>
                <c:pt idx="1068">
                  <c:v>12.399902350000001</c:v>
                </c:pt>
                <c:pt idx="1069">
                  <c:v>12.399902350000001</c:v>
                </c:pt>
                <c:pt idx="1070">
                  <c:v>12.399902350000001</c:v>
                </c:pt>
                <c:pt idx="1071">
                  <c:v>12.399902350000001</c:v>
                </c:pt>
                <c:pt idx="1072">
                  <c:v>12.399902350000001</c:v>
                </c:pt>
                <c:pt idx="1073">
                  <c:v>12.399902350000001</c:v>
                </c:pt>
                <c:pt idx="1074">
                  <c:v>12.399902350000001</c:v>
                </c:pt>
                <c:pt idx="1075">
                  <c:v>12.399902350000001</c:v>
                </c:pt>
                <c:pt idx="1076">
                  <c:v>12.399902350000001</c:v>
                </c:pt>
                <c:pt idx="1077">
                  <c:v>12.399902350000001</c:v>
                </c:pt>
                <c:pt idx="1078">
                  <c:v>12.399902350000001</c:v>
                </c:pt>
                <c:pt idx="1079">
                  <c:v>12.399902350000001</c:v>
                </c:pt>
                <c:pt idx="1080">
                  <c:v>12.399902350000001</c:v>
                </c:pt>
                <c:pt idx="1081">
                  <c:v>12.399902350000001</c:v>
                </c:pt>
                <c:pt idx="1082">
                  <c:v>12.399902350000001</c:v>
                </c:pt>
                <c:pt idx="1083">
                  <c:v>12.399902350000001</c:v>
                </c:pt>
                <c:pt idx="1084">
                  <c:v>12.399902350000001</c:v>
                </c:pt>
                <c:pt idx="1085">
                  <c:v>12.399902350000001</c:v>
                </c:pt>
                <c:pt idx="1086">
                  <c:v>12.399902350000001</c:v>
                </c:pt>
                <c:pt idx="1087">
                  <c:v>12.399902350000001</c:v>
                </c:pt>
                <c:pt idx="1088">
                  <c:v>12.399902350000001</c:v>
                </c:pt>
                <c:pt idx="1089">
                  <c:v>12.399902350000001</c:v>
                </c:pt>
                <c:pt idx="1090">
                  <c:v>12.399902350000001</c:v>
                </c:pt>
                <c:pt idx="1091">
                  <c:v>12.399902350000001</c:v>
                </c:pt>
                <c:pt idx="1092">
                  <c:v>12.399902350000001</c:v>
                </c:pt>
                <c:pt idx="1093">
                  <c:v>12.399902350000001</c:v>
                </c:pt>
                <c:pt idx="1094">
                  <c:v>12.399902350000001</c:v>
                </c:pt>
                <c:pt idx="1095">
                  <c:v>12.399902350000001</c:v>
                </c:pt>
                <c:pt idx="1096">
                  <c:v>12.399902350000001</c:v>
                </c:pt>
                <c:pt idx="1097">
                  <c:v>12.399902350000001</c:v>
                </c:pt>
                <c:pt idx="1098">
                  <c:v>12.399902350000001</c:v>
                </c:pt>
                <c:pt idx="1099">
                  <c:v>12.399902350000001</c:v>
                </c:pt>
                <c:pt idx="1100">
                  <c:v>12.399902350000001</c:v>
                </c:pt>
                <c:pt idx="1101">
                  <c:v>12.399902350000001</c:v>
                </c:pt>
                <c:pt idx="1102">
                  <c:v>12.399902350000001</c:v>
                </c:pt>
                <c:pt idx="1103">
                  <c:v>12.399902350000001</c:v>
                </c:pt>
                <c:pt idx="1104">
                  <c:v>12.399902350000001</c:v>
                </c:pt>
                <c:pt idx="1105">
                  <c:v>12.399902350000001</c:v>
                </c:pt>
                <c:pt idx="1106">
                  <c:v>12.399902350000001</c:v>
                </c:pt>
                <c:pt idx="1107">
                  <c:v>12.399902350000001</c:v>
                </c:pt>
                <c:pt idx="1108">
                  <c:v>12.399902350000001</c:v>
                </c:pt>
                <c:pt idx="1109">
                  <c:v>12.399902350000001</c:v>
                </c:pt>
                <c:pt idx="1110">
                  <c:v>12.399902350000001</c:v>
                </c:pt>
                <c:pt idx="1111">
                  <c:v>12.399902350000001</c:v>
                </c:pt>
                <c:pt idx="1112">
                  <c:v>12.399902350000001</c:v>
                </c:pt>
                <c:pt idx="1113">
                  <c:v>12.399902350000001</c:v>
                </c:pt>
                <c:pt idx="1114">
                  <c:v>12.399902350000001</c:v>
                </c:pt>
                <c:pt idx="1115">
                  <c:v>12.399902350000001</c:v>
                </c:pt>
                <c:pt idx="1116">
                  <c:v>12.399902350000001</c:v>
                </c:pt>
                <c:pt idx="1117">
                  <c:v>12.399902350000001</c:v>
                </c:pt>
                <c:pt idx="1118">
                  <c:v>12.399902350000001</c:v>
                </c:pt>
                <c:pt idx="1119">
                  <c:v>12.399902350000001</c:v>
                </c:pt>
                <c:pt idx="1120">
                  <c:v>12.399902350000001</c:v>
                </c:pt>
                <c:pt idx="1121">
                  <c:v>12.399902350000001</c:v>
                </c:pt>
                <c:pt idx="1122">
                  <c:v>12.399902350000001</c:v>
                </c:pt>
                <c:pt idx="1123">
                  <c:v>12.399902350000001</c:v>
                </c:pt>
                <c:pt idx="1124">
                  <c:v>12.399902350000001</c:v>
                </c:pt>
                <c:pt idx="1125">
                  <c:v>12.399902350000001</c:v>
                </c:pt>
                <c:pt idx="1126">
                  <c:v>12.399902350000001</c:v>
                </c:pt>
                <c:pt idx="1127">
                  <c:v>12.399902350000001</c:v>
                </c:pt>
                <c:pt idx="1128">
                  <c:v>12.399902350000001</c:v>
                </c:pt>
                <c:pt idx="1129">
                  <c:v>12.399902350000001</c:v>
                </c:pt>
                <c:pt idx="1130">
                  <c:v>12.399902350000001</c:v>
                </c:pt>
                <c:pt idx="1131">
                  <c:v>12.399902350000001</c:v>
                </c:pt>
                <c:pt idx="1132">
                  <c:v>12.399902350000001</c:v>
                </c:pt>
                <c:pt idx="1133">
                  <c:v>12.399902350000001</c:v>
                </c:pt>
                <c:pt idx="1134">
                  <c:v>12.399902350000001</c:v>
                </c:pt>
                <c:pt idx="1135">
                  <c:v>12.399902350000001</c:v>
                </c:pt>
                <c:pt idx="1136">
                  <c:v>12.399902350000001</c:v>
                </c:pt>
                <c:pt idx="1137">
                  <c:v>12.399902350000001</c:v>
                </c:pt>
                <c:pt idx="1138">
                  <c:v>12.399902350000001</c:v>
                </c:pt>
                <c:pt idx="1139">
                  <c:v>12.399902350000001</c:v>
                </c:pt>
                <c:pt idx="1140">
                  <c:v>12.399902350000001</c:v>
                </c:pt>
                <c:pt idx="1141">
                  <c:v>12.399902350000001</c:v>
                </c:pt>
                <c:pt idx="1142">
                  <c:v>12.399902350000001</c:v>
                </c:pt>
                <c:pt idx="1143">
                  <c:v>12.399902350000001</c:v>
                </c:pt>
                <c:pt idx="1144">
                  <c:v>12.399902350000001</c:v>
                </c:pt>
                <c:pt idx="1145">
                  <c:v>12.399902350000001</c:v>
                </c:pt>
                <c:pt idx="1146">
                  <c:v>12.399902350000001</c:v>
                </c:pt>
                <c:pt idx="1147">
                  <c:v>12.399902350000001</c:v>
                </c:pt>
                <c:pt idx="1148">
                  <c:v>12.399902350000001</c:v>
                </c:pt>
                <c:pt idx="1149">
                  <c:v>12.399902350000001</c:v>
                </c:pt>
                <c:pt idx="1150">
                  <c:v>12.399902350000001</c:v>
                </c:pt>
                <c:pt idx="1151">
                  <c:v>12.399902350000001</c:v>
                </c:pt>
                <c:pt idx="1152">
                  <c:v>12.399902350000001</c:v>
                </c:pt>
                <c:pt idx="1153">
                  <c:v>12.399902350000001</c:v>
                </c:pt>
                <c:pt idx="1154">
                  <c:v>12.399902350000001</c:v>
                </c:pt>
                <c:pt idx="1155">
                  <c:v>12.399902350000001</c:v>
                </c:pt>
                <c:pt idx="1156">
                  <c:v>12.399902350000001</c:v>
                </c:pt>
                <c:pt idx="1157">
                  <c:v>12.399902350000001</c:v>
                </c:pt>
                <c:pt idx="1158">
                  <c:v>12.399902350000001</c:v>
                </c:pt>
                <c:pt idx="1159">
                  <c:v>12.399902350000001</c:v>
                </c:pt>
                <c:pt idx="1160">
                  <c:v>12.399902350000001</c:v>
                </c:pt>
                <c:pt idx="1161">
                  <c:v>12.399902350000001</c:v>
                </c:pt>
                <c:pt idx="1162">
                  <c:v>12.399902350000001</c:v>
                </c:pt>
                <c:pt idx="1163">
                  <c:v>12.399902350000001</c:v>
                </c:pt>
                <c:pt idx="1164">
                  <c:v>12.399902350000001</c:v>
                </c:pt>
                <c:pt idx="1165">
                  <c:v>12.399902350000001</c:v>
                </c:pt>
                <c:pt idx="1166">
                  <c:v>12.399902350000001</c:v>
                </c:pt>
                <c:pt idx="1167">
                  <c:v>12.399902350000001</c:v>
                </c:pt>
                <c:pt idx="1168">
                  <c:v>12.399902350000001</c:v>
                </c:pt>
                <c:pt idx="1169">
                  <c:v>12.399902350000001</c:v>
                </c:pt>
                <c:pt idx="1170">
                  <c:v>12.399902350000001</c:v>
                </c:pt>
                <c:pt idx="1171">
                  <c:v>12.399902350000001</c:v>
                </c:pt>
                <c:pt idx="1172">
                  <c:v>12.399902350000001</c:v>
                </c:pt>
                <c:pt idx="1173">
                  <c:v>12.399902350000001</c:v>
                </c:pt>
                <c:pt idx="1174">
                  <c:v>12.399902350000001</c:v>
                </c:pt>
                <c:pt idx="1175">
                  <c:v>12.399902350000001</c:v>
                </c:pt>
                <c:pt idx="1176">
                  <c:v>12.399902350000001</c:v>
                </c:pt>
                <c:pt idx="1177">
                  <c:v>12.399902350000001</c:v>
                </c:pt>
                <c:pt idx="1178">
                  <c:v>12.399902350000001</c:v>
                </c:pt>
                <c:pt idx="1179">
                  <c:v>12.399902350000001</c:v>
                </c:pt>
                <c:pt idx="1180">
                  <c:v>12.399902350000001</c:v>
                </c:pt>
                <c:pt idx="1181">
                  <c:v>12.399902350000001</c:v>
                </c:pt>
                <c:pt idx="1182">
                  <c:v>12.399902350000001</c:v>
                </c:pt>
                <c:pt idx="1183">
                  <c:v>12.399902350000001</c:v>
                </c:pt>
                <c:pt idx="1184">
                  <c:v>12.399902350000001</c:v>
                </c:pt>
                <c:pt idx="1185">
                  <c:v>12.399902350000001</c:v>
                </c:pt>
                <c:pt idx="1186">
                  <c:v>12.399902350000001</c:v>
                </c:pt>
                <c:pt idx="1187">
                  <c:v>12.399902350000001</c:v>
                </c:pt>
                <c:pt idx="1188">
                  <c:v>12.399902350000001</c:v>
                </c:pt>
                <c:pt idx="1189">
                  <c:v>12.399902350000001</c:v>
                </c:pt>
                <c:pt idx="1190">
                  <c:v>12.399902350000001</c:v>
                </c:pt>
                <c:pt idx="1191">
                  <c:v>12.399902350000001</c:v>
                </c:pt>
                <c:pt idx="1192">
                  <c:v>12.399902350000001</c:v>
                </c:pt>
                <c:pt idx="1193">
                  <c:v>12.399902350000001</c:v>
                </c:pt>
                <c:pt idx="1194">
                  <c:v>12.399902350000001</c:v>
                </c:pt>
                <c:pt idx="1195">
                  <c:v>12.399902350000001</c:v>
                </c:pt>
                <c:pt idx="1196">
                  <c:v>12.399902350000001</c:v>
                </c:pt>
                <c:pt idx="1197">
                  <c:v>12.399902350000001</c:v>
                </c:pt>
                <c:pt idx="1198">
                  <c:v>12.399902350000001</c:v>
                </c:pt>
                <c:pt idx="1199">
                  <c:v>12.399902350000001</c:v>
                </c:pt>
                <c:pt idx="1200">
                  <c:v>12.399902350000001</c:v>
                </c:pt>
                <c:pt idx="1201">
                  <c:v>12.399902350000001</c:v>
                </c:pt>
                <c:pt idx="1202">
                  <c:v>12.399902350000001</c:v>
                </c:pt>
                <c:pt idx="1203">
                  <c:v>12.399902350000001</c:v>
                </c:pt>
                <c:pt idx="1204">
                  <c:v>12.399902350000001</c:v>
                </c:pt>
                <c:pt idx="1205">
                  <c:v>12.399902350000001</c:v>
                </c:pt>
                <c:pt idx="1206">
                  <c:v>12.399902350000001</c:v>
                </c:pt>
                <c:pt idx="1207">
                  <c:v>12.399902350000001</c:v>
                </c:pt>
                <c:pt idx="1208">
                  <c:v>12.399902350000001</c:v>
                </c:pt>
                <c:pt idx="1209">
                  <c:v>12.399902350000001</c:v>
                </c:pt>
                <c:pt idx="1210">
                  <c:v>12.399902350000001</c:v>
                </c:pt>
                <c:pt idx="1211">
                  <c:v>12.399902350000001</c:v>
                </c:pt>
                <c:pt idx="1212">
                  <c:v>12.399902350000001</c:v>
                </c:pt>
                <c:pt idx="1213">
                  <c:v>12.399902350000001</c:v>
                </c:pt>
                <c:pt idx="1214">
                  <c:v>12.399902350000001</c:v>
                </c:pt>
                <c:pt idx="1215">
                  <c:v>12.399902350000001</c:v>
                </c:pt>
                <c:pt idx="1216">
                  <c:v>12.399902350000001</c:v>
                </c:pt>
                <c:pt idx="1217">
                  <c:v>12.399902350000001</c:v>
                </c:pt>
                <c:pt idx="1218">
                  <c:v>12.399902350000001</c:v>
                </c:pt>
                <c:pt idx="1219">
                  <c:v>12.399902350000001</c:v>
                </c:pt>
                <c:pt idx="1220">
                  <c:v>12.399902350000001</c:v>
                </c:pt>
                <c:pt idx="1221">
                  <c:v>12.399902350000001</c:v>
                </c:pt>
                <c:pt idx="1222">
                  <c:v>12.399902350000001</c:v>
                </c:pt>
                <c:pt idx="1223">
                  <c:v>12.399902350000001</c:v>
                </c:pt>
                <c:pt idx="1224">
                  <c:v>12.399902350000001</c:v>
                </c:pt>
                <c:pt idx="1225">
                  <c:v>12.399902350000001</c:v>
                </c:pt>
                <c:pt idx="1226">
                  <c:v>12.399902350000001</c:v>
                </c:pt>
                <c:pt idx="1227">
                  <c:v>12.399902350000001</c:v>
                </c:pt>
                <c:pt idx="1228">
                  <c:v>12.399902350000001</c:v>
                </c:pt>
                <c:pt idx="1229">
                  <c:v>12.399902350000001</c:v>
                </c:pt>
                <c:pt idx="1230">
                  <c:v>12.399902350000001</c:v>
                </c:pt>
                <c:pt idx="1231">
                  <c:v>12.399902350000001</c:v>
                </c:pt>
                <c:pt idx="1232">
                  <c:v>12.399902350000001</c:v>
                </c:pt>
                <c:pt idx="1233">
                  <c:v>12.399902350000001</c:v>
                </c:pt>
                <c:pt idx="1234">
                  <c:v>12.399902350000001</c:v>
                </c:pt>
                <c:pt idx="1235">
                  <c:v>12.399902350000001</c:v>
                </c:pt>
                <c:pt idx="1236">
                  <c:v>12.399902350000001</c:v>
                </c:pt>
                <c:pt idx="1237">
                  <c:v>12.399902350000001</c:v>
                </c:pt>
                <c:pt idx="1238">
                  <c:v>12.399902350000001</c:v>
                </c:pt>
                <c:pt idx="1239">
                  <c:v>12.399902350000001</c:v>
                </c:pt>
                <c:pt idx="1240">
                  <c:v>12.399902350000001</c:v>
                </c:pt>
                <c:pt idx="1241">
                  <c:v>12.399902350000001</c:v>
                </c:pt>
                <c:pt idx="1242">
                  <c:v>12.399902350000001</c:v>
                </c:pt>
                <c:pt idx="1243">
                  <c:v>12.399902350000001</c:v>
                </c:pt>
                <c:pt idx="1244">
                  <c:v>12.399902350000001</c:v>
                </c:pt>
                <c:pt idx="1245">
                  <c:v>12.399902350000001</c:v>
                </c:pt>
                <c:pt idx="1246">
                  <c:v>12.399902350000001</c:v>
                </c:pt>
                <c:pt idx="1247">
                  <c:v>12.399902350000001</c:v>
                </c:pt>
                <c:pt idx="1248">
                  <c:v>12.399902350000001</c:v>
                </c:pt>
                <c:pt idx="1249">
                  <c:v>12.399902350000001</c:v>
                </c:pt>
                <c:pt idx="1250">
                  <c:v>12.399902350000001</c:v>
                </c:pt>
                <c:pt idx="1251">
                  <c:v>12.399902350000001</c:v>
                </c:pt>
                <c:pt idx="1252">
                  <c:v>12.399902350000001</c:v>
                </c:pt>
                <c:pt idx="1253">
                  <c:v>12.399902350000001</c:v>
                </c:pt>
                <c:pt idx="1254">
                  <c:v>12.399902350000001</c:v>
                </c:pt>
                <c:pt idx="1255">
                  <c:v>12.399902350000001</c:v>
                </c:pt>
                <c:pt idx="1256">
                  <c:v>12.300048829999998</c:v>
                </c:pt>
                <c:pt idx="1257">
                  <c:v>12.399902350000001</c:v>
                </c:pt>
                <c:pt idx="1258">
                  <c:v>12.399902350000001</c:v>
                </c:pt>
                <c:pt idx="1259">
                  <c:v>12.399902350000001</c:v>
                </c:pt>
                <c:pt idx="1260">
                  <c:v>12.399902350000001</c:v>
                </c:pt>
                <c:pt idx="1261">
                  <c:v>12.399902350000001</c:v>
                </c:pt>
                <c:pt idx="1262">
                  <c:v>12.399902350000001</c:v>
                </c:pt>
                <c:pt idx="1263">
                  <c:v>12.300048829999998</c:v>
                </c:pt>
                <c:pt idx="1264">
                  <c:v>12.399902350000001</c:v>
                </c:pt>
                <c:pt idx="1265">
                  <c:v>12.300048829999998</c:v>
                </c:pt>
                <c:pt idx="1266">
                  <c:v>12.300048829999998</c:v>
                </c:pt>
                <c:pt idx="1267">
                  <c:v>12.300048829999998</c:v>
                </c:pt>
                <c:pt idx="1268">
                  <c:v>12.399902350000001</c:v>
                </c:pt>
                <c:pt idx="1269">
                  <c:v>12.399902350000001</c:v>
                </c:pt>
                <c:pt idx="1270">
                  <c:v>12.300048829999998</c:v>
                </c:pt>
                <c:pt idx="1271">
                  <c:v>12.399902350000001</c:v>
                </c:pt>
                <c:pt idx="1272">
                  <c:v>12.300048829999998</c:v>
                </c:pt>
                <c:pt idx="1273">
                  <c:v>12.300048829999998</c:v>
                </c:pt>
                <c:pt idx="1274">
                  <c:v>12.300048829999998</c:v>
                </c:pt>
                <c:pt idx="1275">
                  <c:v>12.300048829999998</c:v>
                </c:pt>
                <c:pt idx="1276">
                  <c:v>12.300048829999998</c:v>
                </c:pt>
                <c:pt idx="1277">
                  <c:v>12.399902350000001</c:v>
                </c:pt>
                <c:pt idx="1278">
                  <c:v>12.300048829999998</c:v>
                </c:pt>
                <c:pt idx="1279">
                  <c:v>12.300048829999998</c:v>
                </c:pt>
                <c:pt idx="1280">
                  <c:v>12.300048829999998</c:v>
                </c:pt>
                <c:pt idx="1281">
                  <c:v>12.300048829999998</c:v>
                </c:pt>
                <c:pt idx="1282">
                  <c:v>12.300048829999998</c:v>
                </c:pt>
                <c:pt idx="1283">
                  <c:v>12.300048829999998</c:v>
                </c:pt>
                <c:pt idx="1284">
                  <c:v>12.399902350000001</c:v>
                </c:pt>
                <c:pt idx="1285">
                  <c:v>12.300048829999998</c:v>
                </c:pt>
                <c:pt idx="1286">
                  <c:v>12.399902350000001</c:v>
                </c:pt>
                <c:pt idx="1287">
                  <c:v>12.300048829999998</c:v>
                </c:pt>
                <c:pt idx="1288">
                  <c:v>12.300048829999998</c:v>
                </c:pt>
                <c:pt idx="1289">
                  <c:v>12.300048829999998</c:v>
                </c:pt>
                <c:pt idx="1290">
                  <c:v>12.300048829999998</c:v>
                </c:pt>
                <c:pt idx="1291">
                  <c:v>12.300048829999998</c:v>
                </c:pt>
                <c:pt idx="1292">
                  <c:v>12.300048829999998</c:v>
                </c:pt>
                <c:pt idx="1293">
                  <c:v>12.300048829999998</c:v>
                </c:pt>
                <c:pt idx="1294">
                  <c:v>12.300048829999998</c:v>
                </c:pt>
                <c:pt idx="1295">
                  <c:v>12.300048829999998</c:v>
                </c:pt>
                <c:pt idx="1296">
                  <c:v>12.300048829999998</c:v>
                </c:pt>
                <c:pt idx="1297">
                  <c:v>12.300048829999998</c:v>
                </c:pt>
                <c:pt idx="1298">
                  <c:v>12.300048829999998</c:v>
                </c:pt>
                <c:pt idx="1299">
                  <c:v>12.300048829999998</c:v>
                </c:pt>
                <c:pt idx="1300">
                  <c:v>12.300048829999998</c:v>
                </c:pt>
                <c:pt idx="1301">
                  <c:v>12.300048829999998</c:v>
                </c:pt>
                <c:pt idx="1302">
                  <c:v>12.300048829999998</c:v>
                </c:pt>
                <c:pt idx="1303">
                  <c:v>12.300048829999998</c:v>
                </c:pt>
                <c:pt idx="1304">
                  <c:v>12.300048829999998</c:v>
                </c:pt>
                <c:pt idx="1305">
                  <c:v>12.300048829999998</c:v>
                </c:pt>
                <c:pt idx="1306">
                  <c:v>12.300048829999998</c:v>
                </c:pt>
                <c:pt idx="1307">
                  <c:v>12.300048829999998</c:v>
                </c:pt>
                <c:pt idx="1308">
                  <c:v>12.300048829999998</c:v>
                </c:pt>
                <c:pt idx="1309">
                  <c:v>12.300048829999998</c:v>
                </c:pt>
                <c:pt idx="1310">
                  <c:v>12.300048829999998</c:v>
                </c:pt>
                <c:pt idx="1311">
                  <c:v>12.300048829999998</c:v>
                </c:pt>
                <c:pt idx="1312">
                  <c:v>12.300048829999998</c:v>
                </c:pt>
                <c:pt idx="1313">
                  <c:v>12.300048829999998</c:v>
                </c:pt>
                <c:pt idx="1314">
                  <c:v>12.300048829999998</c:v>
                </c:pt>
                <c:pt idx="1315">
                  <c:v>12.300048829999998</c:v>
                </c:pt>
                <c:pt idx="1316">
                  <c:v>12.300048829999998</c:v>
                </c:pt>
                <c:pt idx="1317">
                  <c:v>12.300048829999998</c:v>
                </c:pt>
                <c:pt idx="1318">
                  <c:v>12.300048829999998</c:v>
                </c:pt>
                <c:pt idx="1319">
                  <c:v>12.300048829999998</c:v>
                </c:pt>
                <c:pt idx="1320">
                  <c:v>12.300048829999998</c:v>
                </c:pt>
                <c:pt idx="1321">
                  <c:v>12.300048829999998</c:v>
                </c:pt>
                <c:pt idx="1322">
                  <c:v>12.300048829999998</c:v>
                </c:pt>
                <c:pt idx="1323">
                  <c:v>12.300048829999998</c:v>
                </c:pt>
                <c:pt idx="1324">
                  <c:v>12.300048829999998</c:v>
                </c:pt>
                <c:pt idx="1325">
                  <c:v>12.300048829999998</c:v>
                </c:pt>
                <c:pt idx="1326">
                  <c:v>12.300048829999998</c:v>
                </c:pt>
                <c:pt idx="1327">
                  <c:v>12.300048829999998</c:v>
                </c:pt>
                <c:pt idx="1328">
                  <c:v>12.300048829999998</c:v>
                </c:pt>
                <c:pt idx="1329">
                  <c:v>12.300048829999998</c:v>
                </c:pt>
                <c:pt idx="1330">
                  <c:v>12.300048829999998</c:v>
                </c:pt>
                <c:pt idx="1331">
                  <c:v>12.300048829999998</c:v>
                </c:pt>
                <c:pt idx="1332">
                  <c:v>12.300048829999998</c:v>
                </c:pt>
                <c:pt idx="1333">
                  <c:v>12.300048829999998</c:v>
                </c:pt>
                <c:pt idx="1334">
                  <c:v>12.300048829999998</c:v>
                </c:pt>
                <c:pt idx="1335">
                  <c:v>12.300048829999998</c:v>
                </c:pt>
                <c:pt idx="1336">
                  <c:v>12.300048829999998</c:v>
                </c:pt>
                <c:pt idx="1337">
                  <c:v>12.300048829999998</c:v>
                </c:pt>
                <c:pt idx="1338">
                  <c:v>12.300048829999998</c:v>
                </c:pt>
                <c:pt idx="1339">
                  <c:v>12.300048829999998</c:v>
                </c:pt>
                <c:pt idx="1340">
                  <c:v>12.300048829999998</c:v>
                </c:pt>
                <c:pt idx="1341">
                  <c:v>12.300048829999998</c:v>
                </c:pt>
                <c:pt idx="1342">
                  <c:v>12.300048829999998</c:v>
                </c:pt>
                <c:pt idx="1343">
                  <c:v>12.300048829999998</c:v>
                </c:pt>
                <c:pt idx="1344">
                  <c:v>12.300048829999998</c:v>
                </c:pt>
                <c:pt idx="1345">
                  <c:v>12.300048829999998</c:v>
                </c:pt>
                <c:pt idx="1346">
                  <c:v>12.300048829999998</c:v>
                </c:pt>
                <c:pt idx="1347">
                  <c:v>12.300048829999998</c:v>
                </c:pt>
                <c:pt idx="1348">
                  <c:v>12.300048829999998</c:v>
                </c:pt>
                <c:pt idx="1349">
                  <c:v>12.300048829999998</c:v>
                </c:pt>
                <c:pt idx="1350">
                  <c:v>12.300048829999998</c:v>
                </c:pt>
                <c:pt idx="1351">
                  <c:v>12.300048829999998</c:v>
                </c:pt>
                <c:pt idx="1352">
                  <c:v>12.300048829999998</c:v>
                </c:pt>
                <c:pt idx="1353">
                  <c:v>12.300048829999998</c:v>
                </c:pt>
                <c:pt idx="1354">
                  <c:v>12.300048829999998</c:v>
                </c:pt>
                <c:pt idx="1355">
                  <c:v>12.300048829999998</c:v>
                </c:pt>
                <c:pt idx="1356">
                  <c:v>12.300048829999998</c:v>
                </c:pt>
                <c:pt idx="1357">
                  <c:v>12.300048829999998</c:v>
                </c:pt>
                <c:pt idx="1358">
                  <c:v>12.300048829999998</c:v>
                </c:pt>
                <c:pt idx="1359">
                  <c:v>12.300048829999998</c:v>
                </c:pt>
                <c:pt idx="1360">
                  <c:v>12.300048829999998</c:v>
                </c:pt>
                <c:pt idx="1361">
                  <c:v>12.300048829999998</c:v>
                </c:pt>
                <c:pt idx="1362">
                  <c:v>12.300048829999998</c:v>
                </c:pt>
                <c:pt idx="1363">
                  <c:v>12.300048829999998</c:v>
                </c:pt>
                <c:pt idx="1364">
                  <c:v>12.300048829999998</c:v>
                </c:pt>
                <c:pt idx="1365">
                  <c:v>12.300048829999998</c:v>
                </c:pt>
                <c:pt idx="1366">
                  <c:v>12.300048829999998</c:v>
                </c:pt>
                <c:pt idx="1367">
                  <c:v>12.300048829999998</c:v>
                </c:pt>
                <c:pt idx="1368">
                  <c:v>12.300048829999998</c:v>
                </c:pt>
                <c:pt idx="1369">
                  <c:v>12.300048829999998</c:v>
                </c:pt>
                <c:pt idx="1370">
                  <c:v>12.300048829999998</c:v>
                </c:pt>
                <c:pt idx="1371">
                  <c:v>12.300048829999998</c:v>
                </c:pt>
                <c:pt idx="1372">
                  <c:v>12.300048829999998</c:v>
                </c:pt>
                <c:pt idx="1373">
                  <c:v>12.300048829999998</c:v>
                </c:pt>
                <c:pt idx="1374">
                  <c:v>12.300048829999998</c:v>
                </c:pt>
                <c:pt idx="1375">
                  <c:v>12.300048829999998</c:v>
                </c:pt>
                <c:pt idx="1376">
                  <c:v>12.300048829999998</c:v>
                </c:pt>
                <c:pt idx="1377">
                  <c:v>12.300048829999998</c:v>
                </c:pt>
                <c:pt idx="1378">
                  <c:v>12.300048829999998</c:v>
                </c:pt>
                <c:pt idx="1379">
                  <c:v>12.300048829999998</c:v>
                </c:pt>
                <c:pt idx="1380">
                  <c:v>12.300048829999998</c:v>
                </c:pt>
                <c:pt idx="1381">
                  <c:v>12.300048829999998</c:v>
                </c:pt>
                <c:pt idx="1382">
                  <c:v>12.300048829999998</c:v>
                </c:pt>
                <c:pt idx="1383">
                  <c:v>12.300048829999998</c:v>
                </c:pt>
                <c:pt idx="1384">
                  <c:v>12.300048829999998</c:v>
                </c:pt>
                <c:pt idx="1385">
                  <c:v>12.300048829999998</c:v>
                </c:pt>
                <c:pt idx="1386">
                  <c:v>12.300048829999998</c:v>
                </c:pt>
                <c:pt idx="1387">
                  <c:v>12.300048829999998</c:v>
                </c:pt>
                <c:pt idx="1388">
                  <c:v>12.300048829999998</c:v>
                </c:pt>
                <c:pt idx="1389">
                  <c:v>12.300048829999998</c:v>
                </c:pt>
                <c:pt idx="1390">
                  <c:v>12.300048829999998</c:v>
                </c:pt>
                <c:pt idx="1391">
                  <c:v>12.300048829999998</c:v>
                </c:pt>
                <c:pt idx="1392">
                  <c:v>12.300048829999998</c:v>
                </c:pt>
                <c:pt idx="1393">
                  <c:v>12.300048829999998</c:v>
                </c:pt>
                <c:pt idx="1394">
                  <c:v>12.300048829999998</c:v>
                </c:pt>
                <c:pt idx="1395">
                  <c:v>12.300048829999998</c:v>
                </c:pt>
                <c:pt idx="1396">
                  <c:v>12.199951180000003</c:v>
                </c:pt>
                <c:pt idx="1397">
                  <c:v>12.199951180000003</c:v>
                </c:pt>
                <c:pt idx="1398">
                  <c:v>12.300048829999998</c:v>
                </c:pt>
                <c:pt idx="1399">
                  <c:v>12.199951180000003</c:v>
                </c:pt>
                <c:pt idx="1400">
                  <c:v>12.300048829999998</c:v>
                </c:pt>
                <c:pt idx="1401">
                  <c:v>12.300048829999998</c:v>
                </c:pt>
                <c:pt idx="1402">
                  <c:v>12.300048829999998</c:v>
                </c:pt>
                <c:pt idx="1403">
                  <c:v>12.300048829999998</c:v>
                </c:pt>
                <c:pt idx="1404">
                  <c:v>12.199951180000003</c:v>
                </c:pt>
                <c:pt idx="1405">
                  <c:v>12.300048829999998</c:v>
                </c:pt>
                <c:pt idx="1406">
                  <c:v>12.199951180000003</c:v>
                </c:pt>
                <c:pt idx="1407">
                  <c:v>12.199951180000003</c:v>
                </c:pt>
                <c:pt idx="1408">
                  <c:v>12.300048829999998</c:v>
                </c:pt>
                <c:pt idx="1409">
                  <c:v>12.300048829999998</c:v>
                </c:pt>
                <c:pt idx="1410">
                  <c:v>12.199951180000003</c:v>
                </c:pt>
                <c:pt idx="1411">
                  <c:v>12.199951180000003</c:v>
                </c:pt>
                <c:pt idx="1412">
                  <c:v>12.300048829999998</c:v>
                </c:pt>
                <c:pt idx="1413">
                  <c:v>12.199951180000003</c:v>
                </c:pt>
                <c:pt idx="1414">
                  <c:v>12.300048829999998</c:v>
                </c:pt>
                <c:pt idx="1415">
                  <c:v>12.199951180000003</c:v>
                </c:pt>
                <c:pt idx="1416">
                  <c:v>12.199951180000003</c:v>
                </c:pt>
                <c:pt idx="1417">
                  <c:v>12.199951180000003</c:v>
                </c:pt>
                <c:pt idx="1418">
                  <c:v>12.199951180000003</c:v>
                </c:pt>
                <c:pt idx="1419">
                  <c:v>12.199951180000003</c:v>
                </c:pt>
                <c:pt idx="1420">
                  <c:v>12.199951180000003</c:v>
                </c:pt>
                <c:pt idx="1421">
                  <c:v>12.199951180000003</c:v>
                </c:pt>
                <c:pt idx="1422">
                  <c:v>12.199951180000003</c:v>
                </c:pt>
                <c:pt idx="1423">
                  <c:v>12.199951180000003</c:v>
                </c:pt>
                <c:pt idx="1424">
                  <c:v>12.199951180000003</c:v>
                </c:pt>
                <c:pt idx="1425">
                  <c:v>12.199951180000003</c:v>
                </c:pt>
                <c:pt idx="1426">
                  <c:v>12.199951180000003</c:v>
                </c:pt>
                <c:pt idx="1427">
                  <c:v>12.199951180000003</c:v>
                </c:pt>
                <c:pt idx="1428">
                  <c:v>12.199951180000003</c:v>
                </c:pt>
                <c:pt idx="1429">
                  <c:v>12.199951180000003</c:v>
                </c:pt>
                <c:pt idx="1430">
                  <c:v>12.199951180000003</c:v>
                </c:pt>
                <c:pt idx="1431">
                  <c:v>12.199951180000003</c:v>
                </c:pt>
                <c:pt idx="1432">
                  <c:v>12.199951180000003</c:v>
                </c:pt>
                <c:pt idx="1433">
                  <c:v>12.199951180000003</c:v>
                </c:pt>
                <c:pt idx="1434">
                  <c:v>12.199951180000003</c:v>
                </c:pt>
                <c:pt idx="1435">
                  <c:v>12.199951180000003</c:v>
                </c:pt>
                <c:pt idx="1436">
                  <c:v>12.199951180000003</c:v>
                </c:pt>
                <c:pt idx="1437">
                  <c:v>12.199951180000003</c:v>
                </c:pt>
                <c:pt idx="1438">
                  <c:v>12.199951180000003</c:v>
                </c:pt>
                <c:pt idx="1439">
                  <c:v>12.199951180000003</c:v>
                </c:pt>
                <c:pt idx="1440">
                  <c:v>12.199951180000003</c:v>
                </c:pt>
                <c:pt idx="1441">
                  <c:v>12.199951180000003</c:v>
                </c:pt>
                <c:pt idx="1442">
                  <c:v>12.199951180000003</c:v>
                </c:pt>
                <c:pt idx="1443">
                  <c:v>12.199951180000003</c:v>
                </c:pt>
                <c:pt idx="1444">
                  <c:v>12.199951180000003</c:v>
                </c:pt>
                <c:pt idx="1445">
                  <c:v>12.199951180000003</c:v>
                </c:pt>
                <c:pt idx="1446">
                  <c:v>12.199951180000003</c:v>
                </c:pt>
                <c:pt idx="1447">
                  <c:v>12.199951180000003</c:v>
                </c:pt>
                <c:pt idx="1448">
                  <c:v>12.199951180000003</c:v>
                </c:pt>
                <c:pt idx="1449">
                  <c:v>12.199951180000003</c:v>
                </c:pt>
                <c:pt idx="1450">
                  <c:v>12.199951180000003</c:v>
                </c:pt>
                <c:pt idx="1451">
                  <c:v>12.199951180000003</c:v>
                </c:pt>
                <c:pt idx="1452">
                  <c:v>12.199951180000003</c:v>
                </c:pt>
                <c:pt idx="1453">
                  <c:v>12.199951180000003</c:v>
                </c:pt>
                <c:pt idx="1454">
                  <c:v>12.199951180000003</c:v>
                </c:pt>
                <c:pt idx="1455">
                  <c:v>12.199951180000003</c:v>
                </c:pt>
                <c:pt idx="1456">
                  <c:v>12.199951180000003</c:v>
                </c:pt>
                <c:pt idx="1457">
                  <c:v>12.199951180000003</c:v>
                </c:pt>
                <c:pt idx="1458">
                  <c:v>12.199951180000003</c:v>
                </c:pt>
                <c:pt idx="1459">
                  <c:v>12.199951180000003</c:v>
                </c:pt>
                <c:pt idx="1460">
                  <c:v>12.199951180000003</c:v>
                </c:pt>
                <c:pt idx="1461">
                  <c:v>12.199951180000003</c:v>
                </c:pt>
                <c:pt idx="1462">
                  <c:v>12.199951180000003</c:v>
                </c:pt>
                <c:pt idx="1463">
                  <c:v>12.199951180000003</c:v>
                </c:pt>
                <c:pt idx="1464">
                  <c:v>12.199951180000003</c:v>
                </c:pt>
                <c:pt idx="1465">
                  <c:v>12.199951180000003</c:v>
                </c:pt>
                <c:pt idx="1466">
                  <c:v>12.199951180000003</c:v>
                </c:pt>
                <c:pt idx="1467">
                  <c:v>12.199951180000003</c:v>
                </c:pt>
                <c:pt idx="1468">
                  <c:v>12.199951180000003</c:v>
                </c:pt>
                <c:pt idx="1469">
                  <c:v>12.199951180000003</c:v>
                </c:pt>
                <c:pt idx="1470">
                  <c:v>12.199951180000003</c:v>
                </c:pt>
                <c:pt idx="1471">
                  <c:v>12.199951180000003</c:v>
                </c:pt>
                <c:pt idx="1472">
                  <c:v>12.199951180000003</c:v>
                </c:pt>
                <c:pt idx="1473">
                  <c:v>12.199951180000003</c:v>
                </c:pt>
                <c:pt idx="1474">
                  <c:v>12.199951180000003</c:v>
                </c:pt>
                <c:pt idx="1475">
                  <c:v>12.199951180000003</c:v>
                </c:pt>
                <c:pt idx="1476">
                  <c:v>12.199951180000003</c:v>
                </c:pt>
                <c:pt idx="1477">
                  <c:v>12.199951180000003</c:v>
                </c:pt>
                <c:pt idx="1478">
                  <c:v>12.199951180000003</c:v>
                </c:pt>
                <c:pt idx="1479">
                  <c:v>12.199951180000003</c:v>
                </c:pt>
                <c:pt idx="1480">
                  <c:v>12.199951180000003</c:v>
                </c:pt>
                <c:pt idx="1481">
                  <c:v>12.199951180000003</c:v>
                </c:pt>
                <c:pt idx="1482">
                  <c:v>12.199951180000003</c:v>
                </c:pt>
                <c:pt idx="1483">
                  <c:v>12.199951180000003</c:v>
                </c:pt>
                <c:pt idx="1484">
                  <c:v>12.199951180000003</c:v>
                </c:pt>
                <c:pt idx="1485">
                  <c:v>12.199951180000003</c:v>
                </c:pt>
                <c:pt idx="1486">
                  <c:v>12.199951180000003</c:v>
                </c:pt>
                <c:pt idx="1487">
                  <c:v>12.199951180000003</c:v>
                </c:pt>
                <c:pt idx="1488">
                  <c:v>12.199951180000003</c:v>
                </c:pt>
                <c:pt idx="1489">
                  <c:v>12.199951180000003</c:v>
                </c:pt>
                <c:pt idx="1490">
                  <c:v>12.199951180000003</c:v>
                </c:pt>
                <c:pt idx="1491">
                  <c:v>12.199951180000003</c:v>
                </c:pt>
                <c:pt idx="1492">
                  <c:v>12.199951180000003</c:v>
                </c:pt>
                <c:pt idx="1493">
                  <c:v>12.199951180000003</c:v>
                </c:pt>
                <c:pt idx="1494">
                  <c:v>12.199951180000003</c:v>
                </c:pt>
                <c:pt idx="1495">
                  <c:v>12.199951180000003</c:v>
                </c:pt>
                <c:pt idx="1496">
                  <c:v>12.199951180000003</c:v>
                </c:pt>
                <c:pt idx="1497">
                  <c:v>12.199951180000003</c:v>
                </c:pt>
                <c:pt idx="1498">
                  <c:v>12.100097659999999</c:v>
                </c:pt>
                <c:pt idx="1499">
                  <c:v>12.199951180000003</c:v>
                </c:pt>
                <c:pt idx="1500">
                  <c:v>12.199951180000003</c:v>
                </c:pt>
                <c:pt idx="1501">
                  <c:v>12.199951180000003</c:v>
                </c:pt>
                <c:pt idx="1502">
                  <c:v>12.199951180000003</c:v>
                </c:pt>
                <c:pt idx="1503">
                  <c:v>12.199951180000003</c:v>
                </c:pt>
                <c:pt idx="1504">
                  <c:v>12.100097659999999</c:v>
                </c:pt>
                <c:pt idx="1505">
                  <c:v>12.100097659999999</c:v>
                </c:pt>
                <c:pt idx="1506">
                  <c:v>12.199951180000003</c:v>
                </c:pt>
                <c:pt idx="1507">
                  <c:v>12.100097659999999</c:v>
                </c:pt>
                <c:pt idx="1508">
                  <c:v>12.100097659999999</c:v>
                </c:pt>
                <c:pt idx="1509">
                  <c:v>12.199951180000003</c:v>
                </c:pt>
                <c:pt idx="1510">
                  <c:v>12.100097659999999</c:v>
                </c:pt>
                <c:pt idx="1511">
                  <c:v>12.100097659999999</c:v>
                </c:pt>
                <c:pt idx="1512">
                  <c:v>12.199951180000003</c:v>
                </c:pt>
                <c:pt idx="1513">
                  <c:v>12.199951180000003</c:v>
                </c:pt>
                <c:pt idx="1514">
                  <c:v>12.100097659999999</c:v>
                </c:pt>
                <c:pt idx="1515">
                  <c:v>12.100097659999999</c:v>
                </c:pt>
                <c:pt idx="1516">
                  <c:v>12.100097659999999</c:v>
                </c:pt>
                <c:pt idx="1517">
                  <c:v>12.100097659999999</c:v>
                </c:pt>
                <c:pt idx="1518">
                  <c:v>12.199951180000003</c:v>
                </c:pt>
                <c:pt idx="1519">
                  <c:v>12.100097659999999</c:v>
                </c:pt>
                <c:pt idx="1520">
                  <c:v>12.100097659999999</c:v>
                </c:pt>
                <c:pt idx="1521">
                  <c:v>12.100097659999999</c:v>
                </c:pt>
                <c:pt idx="1522">
                  <c:v>12.100097659999999</c:v>
                </c:pt>
                <c:pt idx="1523">
                  <c:v>12.100097659999999</c:v>
                </c:pt>
                <c:pt idx="1524">
                  <c:v>12.100097659999999</c:v>
                </c:pt>
                <c:pt idx="1525">
                  <c:v>12.100097659999999</c:v>
                </c:pt>
                <c:pt idx="1526">
                  <c:v>12.199951180000003</c:v>
                </c:pt>
                <c:pt idx="1527">
                  <c:v>12.100097659999999</c:v>
                </c:pt>
                <c:pt idx="1528">
                  <c:v>12.100097659999999</c:v>
                </c:pt>
                <c:pt idx="1529">
                  <c:v>12.100097659999999</c:v>
                </c:pt>
                <c:pt idx="1530">
                  <c:v>12.100097659999999</c:v>
                </c:pt>
                <c:pt idx="1531">
                  <c:v>12.100097659999999</c:v>
                </c:pt>
                <c:pt idx="1532">
                  <c:v>12.100097659999999</c:v>
                </c:pt>
                <c:pt idx="1533">
                  <c:v>12.100097659999999</c:v>
                </c:pt>
                <c:pt idx="1534">
                  <c:v>12.100097659999999</c:v>
                </c:pt>
                <c:pt idx="1535">
                  <c:v>12.100097659999999</c:v>
                </c:pt>
                <c:pt idx="1536">
                  <c:v>12.100097659999999</c:v>
                </c:pt>
                <c:pt idx="1537">
                  <c:v>12.100097659999999</c:v>
                </c:pt>
                <c:pt idx="1538">
                  <c:v>12.100097659999999</c:v>
                </c:pt>
                <c:pt idx="1539">
                  <c:v>12.100097659999999</c:v>
                </c:pt>
                <c:pt idx="1540">
                  <c:v>12.100097659999999</c:v>
                </c:pt>
                <c:pt idx="1541">
                  <c:v>12.100097659999999</c:v>
                </c:pt>
                <c:pt idx="1542">
                  <c:v>12.100097659999999</c:v>
                </c:pt>
                <c:pt idx="1543">
                  <c:v>12.100097659999999</c:v>
                </c:pt>
                <c:pt idx="1544">
                  <c:v>12.100097659999999</c:v>
                </c:pt>
                <c:pt idx="1545">
                  <c:v>12.100097659999999</c:v>
                </c:pt>
                <c:pt idx="1546">
                  <c:v>12.100097659999999</c:v>
                </c:pt>
                <c:pt idx="1547">
                  <c:v>12.100097659999999</c:v>
                </c:pt>
                <c:pt idx="1548">
                  <c:v>12.100097659999999</c:v>
                </c:pt>
                <c:pt idx="1549">
                  <c:v>12.100097659999999</c:v>
                </c:pt>
                <c:pt idx="1550">
                  <c:v>12.100097659999999</c:v>
                </c:pt>
                <c:pt idx="1551">
                  <c:v>12.100097659999999</c:v>
                </c:pt>
                <c:pt idx="1552">
                  <c:v>12.100097659999999</c:v>
                </c:pt>
                <c:pt idx="1553">
                  <c:v>12.100097659999999</c:v>
                </c:pt>
                <c:pt idx="1554">
                  <c:v>12.100097659999999</c:v>
                </c:pt>
                <c:pt idx="1555">
                  <c:v>12.100097659999999</c:v>
                </c:pt>
                <c:pt idx="1556">
                  <c:v>12.100097659999999</c:v>
                </c:pt>
                <c:pt idx="1557">
                  <c:v>12.100097659999999</c:v>
                </c:pt>
                <c:pt idx="1558">
                  <c:v>12.100097659999999</c:v>
                </c:pt>
                <c:pt idx="1559">
                  <c:v>12.100097659999999</c:v>
                </c:pt>
                <c:pt idx="1560">
                  <c:v>12.100097659999999</c:v>
                </c:pt>
                <c:pt idx="1561">
                  <c:v>12.100097659999999</c:v>
                </c:pt>
                <c:pt idx="1562">
                  <c:v>12.100097659999999</c:v>
                </c:pt>
                <c:pt idx="1563">
                  <c:v>12.100097659999999</c:v>
                </c:pt>
                <c:pt idx="1564">
                  <c:v>12.100097659999999</c:v>
                </c:pt>
                <c:pt idx="1565">
                  <c:v>12.100097659999999</c:v>
                </c:pt>
                <c:pt idx="1566">
                  <c:v>12.100097659999999</c:v>
                </c:pt>
                <c:pt idx="1567">
                  <c:v>12.100097659999999</c:v>
                </c:pt>
                <c:pt idx="1568">
                  <c:v>12.100097659999999</c:v>
                </c:pt>
                <c:pt idx="1569">
                  <c:v>12.100097659999999</c:v>
                </c:pt>
                <c:pt idx="1570">
                  <c:v>12.100097659999999</c:v>
                </c:pt>
                <c:pt idx="1571">
                  <c:v>12.100097659999999</c:v>
                </c:pt>
                <c:pt idx="1572">
                  <c:v>12.100097659999999</c:v>
                </c:pt>
                <c:pt idx="1573">
                  <c:v>12.100097659999999</c:v>
                </c:pt>
                <c:pt idx="1574">
                  <c:v>12.100097659999999</c:v>
                </c:pt>
                <c:pt idx="1575">
                  <c:v>12.100097659999999</c:v>
                </c:pt>
                <c:pt idx="1576">
                  <c:v>12.100097659999999</c:v>
                </c:pt>
                <c:pt idx="1577">
                  <c:v>12.100097659999999</c:v>
                </c:pt>
                <c:pt idx="1578">
                  <c:v>12.100097659999999</c:v>
                </c:pt>
                <c:pt idx="1579">
                  <c:v>12.100097659999999</c:v>
                </c:pt>
                <c:pt idx="1580">
                  <c:v>12.100097659999999</c:v>
                </c:pt>
                <c:pt idx="1581">
                  <c:v>12.100097659999999</c:v>
                </c:pt>
                <c:pt idx="1582">
                  <c:v>12.100097659999999</c:v>
                </c:pt>
                <c:pt idx="1583">
                  <c:v>12.100097659999999</c:v>
                </c:pt>
                <c:pt idx="1584">
                  <c:v>12.100097659999999</c:v>
                </c:pt>
                <c:pt idx="1585">
                  <c:v>12.100097659999999</c:v>
                </c:pt>
                <c:pt idx="1586">
                  <c:v>12.100097659999999</c:v>
                </c:pt>
                <c:pt idx="1587">
                  <c:v>12.100097659999999</c:v>
                </c:pt>
                <c:pt idx="1588">
                  <c:v>12.100097659999999</c:v>
                </c:pt>
                <c:pt idx="1589">
                  <c:v>12.100097659999999</c:v>
                </c:pt>
                <c:pt idx="1590">
                  <c:v>12.100097659999999</c:v>
                </c:pt>
                <c:pt idx="1591">
                  <c:v>12.100097659999999</c:v>
                </c:pt>
                <c:pt idx="1592">
                  <c:v>12.100097659999999</c:v>
                </c:pt>
                <c:pt idx="1593">
                  <c:v>11.999999999999996</c:v>
                </c:pt>
                <c:pt idx="1594">
                  <c:v>12.100097659999999</c:v>
                </c:pt>
                <c:pt idx="1595">
                  <c:v>12.100097659999999</c:v>
                </c:pt>
                <c:pt idx="1596">
                  <c:v>12.100097659999999</c:v>
                </c:pt>
                <c:pt idx="1597">
                  <c:v>12.100097659999999</c:v>
                </c:pt>
                <c:pt idx="1598">
                  <c:v>12.100097659999999</c:v>
                </c:pt>
                <c:pt idx="1599">
                  <c:v>11.999999999999996</c:v>
                </c:pt>
                <c:pt idx="1600">
                  <c:v>11.999999999999996</c:v>
                </c:pt>
                <c:pt idx="1601">
                  <c:v>12.100097659999999</c:v>
                </c:pt>
                <c:pt idx="1602">
                  <c:v>12.100097659999999</c:v>
                </c:pt>
                <c:pt idx="1603">
                  <c:v>11.999999999999996</c:v>
                </c:pt>
                <c:pt idx="1604">
                  <c:v>11.999999999999996</c:v>
                </c:pt>
                <c:pt idx="1605">
                  <c:v>11.999999999999996</c:v>
                </c:pt>
                <c:pt idx="1606">
                  <c:v>11.999999999999996</c:v>
                </c:pt>
                <c:pt idx="1607">
                  <c:v>11.999999999999996</c:v>
                </c:pt>
                <c:pt idx="1608">
                  <c:v>11.999999999999996</c:v>
                </c:pt>
                <c:pt idx="1609">
                  <c:v>11.999999999999996</c:v>
                </c:pt>
                <c:pt idx="1610">
                  <c:v>11.999999999999996</c:v>
                </c:pt>
                <c:pt idx="1611">
                  <c:v>11.999999999999996</c:v>
                </c:pt>
                <c:pt idx="1612">
                  <c:v>11.999999999999996</c:v>
                </c:pt>
                <c:pt idx="1613">
                  <c:v>11.999999999999996</c:v>
                </c:pt>
                <c:pt idx="1614">
                  <c:v>11.999999999999996</c:v>
                </c:pt>
                <c:pt idx="1615">
                  <c:v>11.999999999999996</c:v>
                </c:pt>
                <c:pt idx="1616">
                  <c:v>11.999999999999996</c:v>
                </c:pt>
                <c:pt idx="1617">
                  <c:v>11.999999999999996</c:v>
                </c:pt>
                <c:pt idx="1618">
                  <c:v>11.999999999999996</c:v>
                </c:pt>
                <c:pt idx="1619">
                  <c:v>11.999999999999996</c:v>
                </c:pt>
                <c:pt idx="1620">
                  <c:v>11.999999999999996</c:v>
                </c:pt>
                <c:pt idx="1621">
                  <c:v>11.999999999999996</c:v>
                </c:pt>
                <c:pt idx="1622">
                  <c:v>11.999999999999996</c:v>
                </c:pt>
                <c:pt idx="1623">
                  <c:v>11.999999999999996</c:v>
                </c:pt>
                <c:pt idx="1624">
                  <c:v>11.999999999999996</c:v>
                </c:pt>
                <c:pt idx="1625">
                  <c:v>11.999999999999996</c:v>
                </c:pt>
                <c:pt idx="1626">
                  <c:v>11.999999999999996</c:v>
                </c:pt>
                <c:pt idx="1627">
                  <c:v>11.999999999999996</c:v>
                </c:pt>
                <c:pt idx="1628">
                  <c:v>11.999999999999996</c:v>
                </c:pt>
                <c:pt idx="1629">
                  <c:v>11.999999999999996</c:v>
                </c:pt>
                <c:pt idx="1630">
                  <c:v>11.999999999999996</c:v>
                </c:pt>
                <c:pt idx="1631">
                  <c:v>11.999999999999996</c:v>
                </c:pt>
                <c:pt idx="1632">
                  <c:v>11.999999999999996</c:v>
                </c:pt>
                <c:pt idx="1633">
                  <c:v>11.999999999999996</c:v>
                </c:pt>
                <c:pt idx="1634">
                  <c:v>11.999999999999996</c:v>
                </c:pt>
                <c:pt idx="1635">
                  <c:v>11.999999999999996</c:v>
                </c:pt>
                <c:pt idx="1636">
                  <c:v>11.999999999999996</c:v>
                </c:pt>
                <c:pt idx="1637">
                  <c:v>11.999999999999996</c:v>
                </c:pt>
                <c:pt idx="1638">
                  <c:v>11.999999999999996</c:v>
                </c:pt>
                <c:pt idx="1639">
                  <c:v>11.999999999999996</c:v>
                </c:pt>
                <c:pt idx="1640">
                  <c:v>11.999999999999996</c:v>
                </c:pt>
                <c:pt idx="1641">
                  <c:v>11.999999999999996</c:v>
                </c:pt>
                <c:pt idx="1642">
                  <c:v>11.999999999999996</c:v>
                </c:pt>
                <c:pt idx="1643">
                  <c:v>11.999999999999996</c:v>
                </c:pt>
                <c:pt idx="1644">
                  <c:v>11.999999999999996</c:v>
                </c:pt>
                <c:pt idx="1645">
                  <c:v>11.999999999999996</c:v>
                </c:pt>
                <c:pt idx="1646">
                  <c:v>11.999999999999996</c:v>
                </c:pt>
                <c:pt idx="1647">
                  <c:v>11.999999999999996</c:v>
                </c:pt>
                <c:pt idx="1648">
                  <c:v>11.999999999999996</c:v>
                </c:pt>
                <c:pt idx="1649">
                  <c:v>11.999999999999996</c:v>
                </c:pt>
                <c:pt idx="1650">
                  <c:v>11.999999999999996</c:v>
                </c:pt>
                <c:pt idx="1651">
                  <c:v>11.999999999999996</c:v>
                </c:pt>
                <c:pt idx="1652">
                  <c:v>11.999999999999996</c:v>
                </c:pt>
                <c:pt idx="1653">
                  <c:v>11.999999999999996</c:v>
                </c:pt>
                <c:pt idx="1654">
                  <c:v>11.999999999999996</c:v>
                </c:pt>
                <c:pt idx="1655">
                  <c:v>11.999999999999996</c:v>
                </c:pt>
                <c:pt idx="1656">
                  <c:v>11.999999999999996</c:v>
                </c:pt>
                <c:pt idx="1657">
                  <c:v>11.999999999999996</c:v>
                </c:pt>
                <c:pt idx="1658">
                  <c:v>11.999999999999996</c:v>
                </c:pt>
                <c:pt idx="1659">
                  <c:v>11.999999999999996</c:v>
                </c:pt>
                <c:pt idx="1660">
                  <c:v>11.999999999999996</c:v>
                </c:pt>
                <c:pt idx="1661">
                  <c:v>11.999999999999996</c:v>
                </c:pt>
                <c:pt idx="1662">
                  <c:v>11.999999999999996</c:v>
                </c:pt>
                <c:pt idx="1663">
                  <c:v>11.999999999999996</c:v>
                </c:pt>
                <c:pt idx="1664">
                  <c:v>11.999999999999996</c:v>
                </c:pt>
                <c:pt idx="1665">
                  <c:v>11.999999999999996</c:v>
                </c:pt>
                <c:pt idx="1666">
                  <c:v>11.999999999999996</c:v>
                </c:pt>
                <c:pt idx="1667">
                  <c:v>11.999999999999996</c:v>
                </c:pt>
                <c:pt idx="1668">
                  <c:v>11.999999999999996</c:v>
                </c:pt>
                <c:pt idx="1669">
                  <c:v>11.999999999999996</c:v>
                </c:pt>
                <c:pt idx="1670">
                  <c:v>11.999999999999996</c:v>
                </c:pt>
                <c:pt idx="1671">
                  <c:v>11.999999999999996</c:v>
                </c:pt>
                <c:pt idx="1672">
                  <c:v>11.999999999999996</c:v>
                </c:pt>
                <c:pt idx="1673">
                  <c:v>11.999999999999996</c:v>
                </c:pt>
                <c:pt idx="1674">
                  <c:v>11.999999999999996</c:v>
                </c:pt>
                <c:pt idx="1675">
                  <c:v>11.999999999999996</c:v>
                </c:pt>
                <c:pt idx="1676">
                  <c:v>11.999999999999996</c:v>
                </c:pt>
                <c:pt idx="1677">
                  <c:v>11.999999999999996</c:v>
                </c:pt>
                <c:pt idx="1678">
                  <c:v>11.999999999999996</c:v>
                </c:pt>
                <c:pt idx="1679">
                  <c:v>11.999999999999996</c:v>
                </c:pt>
                <c:pt idx="1680">
                  <c:v>11.999999999999996</c:v>
                </c:pt>
                <c:pt idx="1681">
                  <c:v>11.999999999999996</c:v>
                </c:pt>
                <c:pt idx="1682">
                  <c:v>11.899902350000001</c:v>
                </c:pt>
                <c:pt idx="1683">
                  <c:v>11.999999999999996</c:v>
                </c:pt>
                <c:pt idx="1684">
                  <c:v>11.899902350000001</c:v>
                </c:pt>
                <c:pt idx="1685">
                  <c:v>11.899902350000001</c:v>
                </c:pt>
                <c:pt idx="1686">
                  <c:v>11.999999999999996</c:v>
                </c:pt>
                <c:pt idx="1687">
                  <c:v>11.899902350000001</c:v>
                </c:pt>
                <c:pt idx="1688">
                  <c:v>11.899902350000001</c:v>
                </c:pt>
                <c:pt idx="1689">
                  <c:v>11.899902350000001</c:v>
                </c:pt>
                <c:pt idx="1690">
                  <c:v>11.899902350000001</c:v>
                </c:pt>
                <c:pt idx="1691">
                  <c:v>11.899902350000001</c:v>
                </c:pt>
                <c:pt idx="1692">
                  <c:v>11.899902350000001</c:v>
                </c:pt>
                <c:pt idx="1693">
                  <c:v>11.899902350000001</c:v>
                </c:pt>
                <c:pt idx="1694">
                  <c:v>11.899902350000001</c:v>
                </c:pt>
                <c:pt idx="1695">
                  <c:v>11.899902350000001</c:v>
                </c:pt>
                <c:pt idx="1696">
                  <c:v>11.899902350000001</c:v>
                </c:pt>
                <c:pt idx="1697">
                  <c:v>11.899902350000001</c:v>
                </c:pt>
                <c:pt idx="1698">
                  <c:v>11.899902350000001</c:v>
                </c:pt>
                <c:pt idx="1699">
                  <c:v>11.899902350000001</c:v>
                </c:pt>
                <c:pt idx="1700">
                  <c:v>11.899902350000001</c:v>
                </c:pt>
                <c:pt idx="1701">
                  <c:v>11.899902350000001</c:v>
                </c:pt>
                <c:pt idx="1702">
                  <c:v>11.899902350000001</c:v>
                </c:pt>
                <c:pt idx="1703">
                  <c:v>11.899902350000001</c:v>
                </c:pt>
                <c:pt idx="1704">
                  <c:v>11.899902350000001</c:v>
                </c:pt>
                <c:pt idx="1705">
                  <c:v>11.899902350000001</c:v>
                </c:pt>
                <c:pt idx="1706">
                  <c:v>11.899902350000001</c:v>
                </c:pt>
                <c:pt idx="1707">
                  <c:v>11.899902350000001</c:v>
                </c:pt>
                <c:pt idx="1708">
                  <c:v>11.899902350000001</c:v>
                </c:pt>
                <c:pt idx="1709">
                  <c:v>11.899902350000001</c:v>
                </c:pt>
                <c:pt idx="1710">
                  <c:v>11.899902350000001</c:v>
                </c:pt>
                <c:pt idx="1711">
                  <c:v>11.899902350000001</c:v>
                </c:pt>
                <c:pt idx="1712">
                  <c:v>11.899902350000001</c:v>
                </c:pt>
                <c:pt idx="1713">
                  <c:v>11.899902350000001</c:v>
                </c:pt>
                <c:pt idx="1714">
                  <c:v>11.899902350000001</c:v>
                </c:pt>
                <c:pt idx="1715">
                  <c:v>11.899902350000001</c:v>
                </c:pt>
                <c:pt idx="1716">
                  <c:v>11.899902350000001</c:v>
                </c:pt>
                <c:pt idx="1717">
                  <c:v>11.899902350000001</c:v>
                </c:pt>
                <c:pt idx="1718">
                  <c:v>11.899902350000001</c:v>
                </c:pt>
                <c:pt idx="1719">
                  <c:v>11.899902350000001</c:v>
                </c:pt>
                <c:pt idx="1720">
                  <c:v>11.899902350000001</c:v>
                </c:pt>
                <c:pt idx="1721">
                  <c:v>11.899902350000001</c:v>
                </c:pt>
                <c:pt idx="1722">
                  <c:v>11.899902350000001</c:v>
                </c:pt>
                <c:pt idx="1723">
                  <c:v>11.899902350000001</c:v>
                </c:pt>
                <c:pt idx="1724">
                  <c:v>11.899902350000001</c:v>
                </c:pt>
                <c:pt idx="1725">
                  <c:v>11.899902350000001</c:v>
                </c:pt>
                <c:pt idx="1726">
                  <c:v>11.899902350000001</c:v>
                </c:pt>
                <c:pt idx="1727">
                  <c:v>11.899902350000001</c:v>
                </c:pt>
                <c:pt idx="1728">
                  <c:v>11.899902350000001</c:v>
                </c:pt>
                <c:pt idx="1729">
                  <c:v>11.899902350000001</c:v>
                </c:pt>
                <c:pt idx="1730">
                  <c:v>11.899902350000001</c:v>
                </c:pt>
                <c:pt idx="1731">
                  <c:v>11.899902350000001</c:v>
                </c:pt>
                <c:pt idx="1732">
                  <c:v>11.899902350000001</c:v>
                </c:pt>
                <c:pt idx="1733">
                  <c:v>11.899902350000001</c:v>
                </c:pt>
                <c:pt idx="1734">
                  <c:v>11.899902350000001</c:v>
                </c:pt>
                <c:pt idx="1735">
                  <c:v>11.899902350000001</c:v>
                </c:pt>
                <c:pt idx="1736">
                  <c:v>11.899902350000001</c:v>
                </c:pt>
                <c:pt idx="1737">
                  <c:v>11.899902350000001</c:v>
                </c:pt>
                <c:pt idx="1738">
                  <c:v>11.899902350000001</c:v>
                </c:pt>
                <c:pt idx="1739">
                  <c:v>11.899902350000001</c:v>
                </c:pt>
                <c:pt idx="1740">
                  <c:v>11.899902350000001</c:v>
                </c:pt>
                <c:pt idx="1741">
                  <c:v>11.899902350000001</c:v>
                </c:pt>
                <c:pt idx="1742">
                  <c:v>11.899902350000001</c:v>
                </c:pt>
                <c:pt idx="1743">
                  <c:v>11.899902350000001</c:v>
                </c:pt>
                <c:pt idx="1744">
                  <c:v>11.899902350000001</c:v>
                </c:pt>
                <c:pt idx="1745">
                  <c:v>11.899902350000001</c:v>
                </c:pt>
                <c:pt idx="1746">
                  <c:v>11.899902350000001</c:v>
                </c:pt>
                <c:pt idx="1747">
                  <c:v>11.899902350000001</c:v>
                </c:pt>
                <c:pt idx="1748">
                  <c:v>11.899902350000001</c:v>
                </c:pt>
                <c:pt idx="1749">
                  <c:v>11.899902350000001</c:v>
                </c:pt>
                <c:pt idx="1750">
                  <c:v>11.899902350000001</c:v>
                </c:pt>
                <c:pt idx="1751">
                  <c:v>11.899902350000001</c:v>
                </c:pt>
                <c:pt idx="1752">
                  <c:v>11.899902350000001</c:v>
                </c:pt>
                <c:pt idx="1753">
                  <c:v>11.899902350000001</c:v>
                </c:pt>
                <c:pt idx="1754">
                  <c:v>11.899902350000001</c:v>
                </c:pt>
                <c:pt idx="1755">
                  <c:v>11.899902350000001</c:v>
                </c:pt>
                <c:pt idx="1756">
                  <c:v>11.899902350000001</c:v>
                </c:pt>
                <c:pt idx="1757">
                  <c:v>11.899902350000001</c:v>
                </c:pt>
                <c:pt idx="1758">
                  <c:v>11.800048829999998</c:v>
                </c:pt>
                <c:pt idx="1759">
                  <c:v>11.800048829999998</c:v>
                </c:pt>
                <c:pt idx="1760">
                  <c:v>11.800048829999998</c:v>
                </c:pt>
                <c:pt idx="1761">
                  <c:v>11.899902350000001</c:v>
                </c:pt>
                <c:pt idx="1762">
                  <c:v>11.899902350000001</c:v>
                </c:pt>
                <c:pt idx="1763">
                  <c:v>11.899902350000001</c:v>
                </c:pt>
                <c:pt idx="1764">
                  <c:v>11.800048829999998</c:v>
                </c:pt>
                <c:pt idx="1765">
                  <c:v>11.800048829999998</c:v>
                </c:pt>
                <c:pt idx="1766">
                  <c:v>11.800048829999998</c:v>
                </c:pt>
                <c:pt idx="1767">
                  <c:v>11.800048829999998</c:v>
                </c:pt>
                <c:pt idx="1768">
                  <c:v>11.800048829999998</c:v>
                </c:pt>
                <c:pt idx="1769">
                  <c:v>11.800048829999998</c:v>
                </c:pt>
                <c:pt idx="1770">
                  <c:v>11.800048829999998</c:v>
                </c:pt>
                <c:pt idx="1771">
                  <c:v>11.800048829999998</c:v>
                </c:pt>
                <c:pt idx="1772">
                  <c:v>11.800048829999998</c:v>
                </c:pt>
                <c:pt idx="1773">
                  <c:v>11.800048829999998</c:v>
                </c:pt>
                <c:pt idx="1774">
                  <c:v>11.800048829999998</c:v>
                </c:pt>
                <c:pt idx="1775">
                  <c:v>11.800048829999998</c:v>
                </c:pt>
                <c:pt idx="1776">
                  <c:v>11.800048829999998</c:v>
                </c:pt>
                <c:pt idx="1777">
                  <c:v>11.800048829999998</c:v>
                </c:pt>
                <c:pt idx="1778">
                  <c:v>11.800048829999998</c:v>
                </c:pt>
                <c:pt idx="1779">
                  <c:v>11.800048829999998</c:v>
                </c:pt>
                <c:pt idx="1780">
                  <c:v>11.800048829999998</c:v>
                </c:pt>
                <c:pt idx="1781">
                  <c:v>11.800048829999998</c:v>
                </c:pt>
                <c:pt idx="1782">
                  <c:v>11.800048829999998</c:v>
                </c:pt>
                <c:pt idx="1783">
                  <c:v>11.800048829999998</c:v>
                </c:pt>
                <c:pt idx="1784">
                  <c:v>11.800048829999998</c:v>
                </c:pt>
                <c:pt idx="1785">
                  <c:v>11.800048829999998</c:v>
                </c:pt>
                <c:pt idx="1786">
                  <c:v>11.800048829999998</c:v>
                </c:pt>
                <c:pt idx="1787">
                  <c:v>11.800048829999998</c:v>
                </c:pt>
                <c:pt idx="1788">
                  <c:v>11.800048829999998</c:v>
                </c:pt>
                <c:pt idx="1789">
                  <c:v>11.800048829999998</c:v>
                </c:pt>
                <c:pt idx="1790">
                  <c:v>11.800048829999998</c:v>
                </c:pt>
                <c:pt idx="1791">
                  <c:v>11.800048829999998</c:v>
                </c:pt>
                <c:pt idx="1792">
                  <c:v>11.800048829999998</c:v>
                </c:pt>
                <c:pt idx="1793">
                  <c:v>11.800048829999998</c:v>
                </c:pt>
                <c:pt idx="1794">
                  <c:v>11.800048829999998</c:v>
                </c:pt>
                <c:pt idx="1795">
                  <c:v>11.800048829999998</c:v>
                </c:pt>
                <c:pt idx="1796">
                  <c:v>11.800048829999998</c:v>
                </c:pt>
                <c:pt idx="1797">
                  <c:v>11.800048829999998</c:v>
                </c:pt>
                <c:pt idx="1798">
                  <c:v>11.800048829999998</c:v>
                </c:pt>
                <c:pt idx="1799">
                  <c:v>11.800048829999998</c:v>
                </c:pt>
                <c:pt idx="1800">
                  <c:v>11.800048829999998</c:v>
                </c:pt>
                <c:pt idx="1801">
                  <c:v>11.800048829999998</c:v>
                </c:pt>
                <c:pt idx="1802">
                  <c:v>11.800048829999998</c:v>
                </c:pt>
                <c:pt idx="1803">
                  <c:v>11.800048829999998</c:v>
                </c:pt>
                <c:pt idx="1804">
                  <c:v>11.800048829999998</c:v>
                </c:pt>
                <c:pt idx="1805">
                  <c:v>11.800048829999998</c:v>
                </c:pt>
                <c:pt idx="1806">
                  <c:v>11.800048829999998</c:v>
                </c:pt>
                <c:pt idx="1807">
                  <c:v>11.800048829999998</c:v>
                </c:pt>
                <c:pt idx="1808">
                  <c:v>11.800048829999998</c:v>
                </c:pt>
                <c:pt idx="1809">
                  <c:v>11.800048829999998</c:v>
                </c:pt>
                <c:pt idx="1810">
                  <c:v>11.800048829999998</c:v>
                </c:pt>
                <c:pt idx="1811">
                  <c:v>11.800048829999998</c:v>
                </c:pt>
                <c:pt idx="1812">
                  <c:v>11.800048829999998</c:v>
                </c:pt>
                <c:pt idx="1813">
                  <c:v>11.800048829999998</c:v>
                </c:pt>
                <c:pt idx="1814">
                  <c:v>11.800048829999998</c:v>
                </c:pt>
                <c:pt idx="1815">
                  <c:v>11.800048829999998</c:v>
                </c:pt>
                <c:pt idx="1816">
                  <c:v>11.800048829999998</c:v>
                </c:pt>
                <c:pt idx="1817">
                  <c:v>11.800048829999998</c:v>
                </c:pt>
                <c:pt idx="1818">
                  <c:v>11.800048829999998</c:v>
                </c:pt>
                <c:pt idx="1819">
                  <c:v>11.800048829999998</c:v>
                </c:pt>
                <c:pt idx="1820">
                  <c:v>11.800048829999998</c:v>
                </c:pt>
                <c:pt idx="1821">
                  <c:v>11.800048829999998</c:v>
                </c:pt>
                <c:pt idx="1822">
                  <c:v>11.800048829999998</c:v>
                </c:pt>
                <c:pt idx="1823">
                  <c:v>11.800048829999998</c:v>
                </c:pt>
                <c:pt idx="1824">
                  <c:v>11.800048829999998</c:v>
                </c:pt>
                <c:pt idx="1825">
                  <c:v>11.800048829999998</c:v>
                </c:pt>
                <c:pt idx="1826">
                  <c:v>11.800048829999998</c:v>
                </c:pt>
                <c:pt idx="1827">
                  <c:v>11.800048829999998</c:v>
                </c:pt>
                <c:pt idx="1828">
                  <c:v>11.800048829999998</c:v>
                </c:pt>
                <c:pt idx="1829">
                  <c:v>11.800048829999998</c:v>
                </c:pt>
                <c:pt idx="1830">
                  <c:v>11.800048829999998</c:v>
                </c:pt>
                <c:pt idx="1831">
                  <c:v>11.800048829999998</c:v>
                </c:pt>
                <c:pt idx="1832">
                  <c:v>11.800048829999998</c:v>
                </c:pt>
                <c:pt idx="1833">
                  <c:v>11.800048829999998</c:v>
                </c:pt>
                <c:pt idx="1834">
                  <c:v>11.699951180000003</c:v>
                </c:pt>
                <c:pt idx="1835">
                  <c:v>11.800048829999998</c:v>
                </c:pt>
                <c:pt idx="1836">
                  <c:v>11.800048829999998</c:v>
                </c:pt>
                <c:pt idx="1837">
                  <c:v>11.699951180000003</c:v>
                </c:pt>
                <c:pt idx="1838">
                  <c:v>11.699951180000003</c:v>
                </c:pt>
                <c:pt idx="1839">
                  <c:v>11.699951180000003</c:v>
                </c:pt>
                <c:pt idx="1840">
                  <c:v>11.699951180000003</c:v>
                </c:pt>
                <c:pt idx="1841">
                  <c:v>11.699951180000003</c:v>
                </c:pt>
                <c:pt idx="1842">
                  <c:v>11.699951180000003</c:v>
                </c:pt>
                <c:pt idx="1843">
                  <c:v>11.699951180000003</c:v>
                </c:pt>
                <c:pt idx="1844">
                  <c:v>11.699951180000003</c:v>
                </c:pt>
                <c:pt idx="1845">
                  <c:v>11.699951180000003</c:v>
                </c:pt>
                <c:pt idx="1846">
                  <c:v>11.699951180000003</c:v>
                </c:pt>
                <c:pt idx="1847">
                  <c:v>11.699951180000003</c:v>
                </c:pt>
                <c:pt idx="1848">
                  <c:v>11.699951180000003</c:v>
                </c:pt>
                <c:pt idx="1849">
                  <c:v>11.699951180000003</c:v>
                </c:pt>
                <c:pt idx="1850">
                  <c:v>11.699951180000003</c:v>
                </c:pt>
                <c:pt idx="1851">
                  <c:v>11.699951180000003</c:v>
                </c:pt>
                <c:pt idx="1852">
                  <c:v>11.699951180000003</c:v>
                </c:pt>
                <c:pt idx="1853">
                  <c:v>11.699951180000003</c:v>
                </c:pt>
                <c:pt idx="1854">
                  <c:v>11.699951180000003</c:v>
                </c:pt>
                <c:pt idx="1855">
                  <c:v>11.699951180000003</c:v>
                </c:pt>
                <c:pt idx="1856">
                  <c:v>11.699951180000003</c:v>
                </c:pt>
                <c:pt idx="1857">
                  <c:v>11.699951180000003</c:v>
                </c:pt>
                <c:pt idx="1858">
                  <c:v>11.699951180000003</c:v>
                </c:pt>
                <c:pt idx="1859">
                  <c:v>11.699951180000003</c:v>
                </c:pt>
                <c:pt idx="1860">
                  <c:v>11.699951180000003</c:v>
                </c:pt>
                <c:pt idx="1861">
                  <c:v>11.699951180000003</c:v>
                </c:pt>
                <c:pt idx="1862">
                  <c:v>11.699951180000003</c:v>
                </c:pt>
                <c:pt idx="1863">
                  <c:v>11.699951180000003</c:v>
                </c:pt>
                <c:pt idx="1864">
                  <c:v>11.699951180000003</c:v>
                </c:pt>
                <c:pt idx="1865">
                  <c:v>11.699951180000003</c:v>
                </c:pt>
                <c:pt idx="1866">
                  <c:v>11.699951180000003</c:v>
                </c:pt>
                <c:pt idx="1867">
                  <c:v>11.699951180000003</c:v>
                </c:pt>
                <c:pt idx="1868">
                  <c:v>11.699951180000003</c:v>
                </c:pt>
                <c:pt idx="1869">
                  <c:v>11.699951180000003</c:v>
                </c:pt>
                <c:pt idx="1870">
                  <c:v>11.699951180000003</c:v>
                </c:pt>
                <c:pt idx="1871">
                  <c:v>11.699951180000003</c:v>
                </c:pt>
                <c:pt idx="1872">
                  <c:v>11.699951180000003</c:v>
                </c:pt>
                <c:pt idx="1873">
                  <c:v>11.699951180000003</c:v>
                </c:pt>
                <c:pt idx="1874">
                  <c:v>11.699951180000003</c:v>
                </c:pt>
                <c:pt idx="1875">
                  <c:v>11.699951180000003</c:v>
                </c:pt>
                <c:pt idx="1876">
                  <c:v>11.699951180000003</c:v>
                </c:pt>
                <c:pt idx="1877">
                  <c:v>11.699951180000003</c:v>
                </c:pt>
                <c:pt idx="1878">
                  <c:v>11.699951180000003</c:v>
                </c:pt>
                <c:pt idx="1879">
                  <c:v>11.699951180000003</c:v>
                </c:pt>
                <c:pt idx="1880">
                  <c:v>11.699951180000003</c:v>
                </c:pt>
                <c:pt idx="1881">
                  <c:v>11.699951180000003</c:v>
                </c:pt>
                <c:pt idx="1882">
                  <c:v>11.699951180000003</c:v>
                </c:pt>
                <c:pt idx="1883">
                  <c:v>11.699951180000003</c:v>
                </c:pt>
                <c:pt idx="1884">
                  <c:v>11.699951180000003</c:v>
                </c:pt>
                <c:pt idx="1885">
                  <c:v>11.699951180000003</c:v>
                </c:pt>
                <c:pt idx="1886">
                  <c:v>11.699951180000003</c:v>
                </c:pt>
                <c:pt idx="1887">
                  <c:v>11.699951180000003</c:v>
                </c:pt>
                <c:pt idx="1888">
                  <c:v>11.699951180000003</c:v>
                </c:pt>
                <c:pt idx="1889">
                  <c:v>11.699951180000003</c:v>
                </c:pt>
                <c:pt idx="1890">
                  <c:v>11.699951180000003</c:v>
                </c:pt>
                <c:pt idx="1891">
                  <c:v>11.699951180000003</c:v>
                </c:pt>
                <c:pt idx="1892">
                  <c:v>11.699951180000003</c:v>
                </c:pt>
                <c:pt idx="1893">
                  <c:v>11.699951180000003</c:v>
                </c:pt>
                <c:pt idx="1894">
                  <c:v>11.699951180000003</c:v>
                </c:pt>
                <c:pt idx="1895">
                  <c:v>11.699951180000003</c:v>
                </c:pt>
                <c:pt idx="1896">
                  <c:v>11.699951180000003</c:v>
                </c:pt>
                <c:pt idx="1897">
                  <c:v>11.600097659999999</c:v>
                </c:pt>
                <c:pt idx="1898">
                  <c:v>11.699951180000003</c:v>
                </c:pt>
                <c:pt idx="1899">
                  <c:v>11.699951180000003</c:v>
                </c:pt>
                <c:pt idx="1900">
                  <c:v>11.699951180000003</c:v>
                </c:pt>
                <c:pt idx="1901">
                  <c:v>11.699951180000003</c:v>
                </c:pt>
                <c:pt idx="1902">
                  <c:v>11.699951180000003</c:v>
                </c:pt>
                <c:pt idx="1903">
                  <c:v>11.699951180000003</c:v>
                </c:pt>
                <c:pt idx="1904">
                  <c:v>11.699951180000003</c:v>
                </c:pt>
                <c:pt idx="1905">
                  <c:v>11.699951180000003</c:v>
                </c:pt>
                <c:pt idx="1906">
                  <c:v>11.699951180000003</c:v>
                </c:pt>
                <c:pt idx="1907">
                  <c:v>11.600097659999999</c:v>
                </c:pt>
                <c:pt idx="1908">
                  <c:v>11.699951180000003</c:v>
                </c:pt>
                <c:pt idx="1909">
                  <c:v>11.600097659999999</c:v>
                </c:pt>
                <c:pt idx="1910">
                  <c:v>11.600097659999999</c:v>
                </c:pt>
                <c:pt idx="1911">
                  <c:v>11.600097659999999</c:v>
                </c:pt>
                <c:pt idx="1912">
                  <c:v>11.699951180000003</c:v>
                </c:pt>
                <c:pt idx="1913">
                  <c:v>11.600097659999999</c:v>
                </c:pt>
                <c:pt idx="1914">
                  <c:v>11.600097659999999</c:v>
                </c:pt>
                <c:pt idx="1915">
                  <c:v>11.600097659999999</c:v>
                </c:pt>
                <c:pt idx="1916">
                  <c:v>11.699951180000003</c:v>
                </c:pt>
                <c:pt idx="1917">
                  <c:v>11.600097659999999</c:v>
                </c:pt>
                <c:pt idx="1918">
                  <c:v>11.600097659999999</c:v>
                </c:pt>
                <c:pt idx="1919">
                  <c:v>11.600097659999999</c:v>
                </c:pt>
                <c:pt idx="1920">
                  <c:v>11.600097659999999</c:v>
                </c:pt>
                <c:pt idx="1921">
                  <c:v>11.600097659999999</c:v>
                </c:pt>
                <c:pt idx="1922">
                  <c:v>11.600097659999999</c:v>
                </c:pt>
                <c:pt idx="1923">
                  <c:v>11.600097659999999</c:v>
                </c:pt>
                <c:pt idx="1924">
                  <c:v>11.600097659999999</c:v>
                </c:pt>
                <c:pt idx="1925">
                  <c:v>11.600097659999999</c:v>
                </c:pt>
                <c:pt idx="1926">
                  <c:v>11.600097659999999</c:v>
                </c:pt>
                <c:pt idx="1927">
                  <c:v>11.600097659999999</c:v>
                </c:pt>
                <c:pt idx="1928">
                  <c:v>11.600097659999999</c:v>
                </c:pt>
                <c:pt idx="1929">
                  <c:v>11.600097659999999</c:v>
                </c:pt>
                <c:pt idx="1930">
                  <c:v>11.600097659999999</c:v>
                </c:pt>
                <c:pt idx="1931">
                  <c:v>11.600097659999999</c:v>
                </c:pt>
                <c:pt idx="1932">
                  <c:v>11.600097659999999</c:v>
                </c:pt>
                <c:pt idx="1933">
                  <c:v>11.600097659999999</c:v>
                </c:pt>
                <c:pt idx="1934">
                  <c:v>11.600097659999999</c:v>
                </c:pt>
                <c:pt idx="1935">
                  <c:v>11.600097659999999</c:v>
                </c:pt>
                <c:pt idx="1936">
                  <c:v>11.600097659999999</c:v>
                </c:pt>
                <c:pt idx="1937">
                  <c:v>11.600097659999999</c:v>
                </c:pt>
                <c:pt idx="1938">
                  <c:v>11.600097659999999</c:v>
                </c:pt>
                <c:pt idx="1939">
                  <c:v>11.600097659999999</c:v>
                </c:pt>
                <c:pt idx="1940">
                  <c:v>11.600097659999999</c:v>
                </c:pt>
                <c:pt idx="1941">
                  <c:v>11.600097659999999</c:v>
                </c:pt>
                <c:pt idx="1942">
                  <c:v>11.600097659999999</c:v>
                </c:pt>
                <c:pt idx="1943">
                  <c:v>11.600097659999999</c:v>
                </c:pt>
                <c:pt idx="1944">
                  <c:v>11.600097659999999</c:v>
                </c:pt>
                <c:pt idx="1945">
                  <c:v>11.600097659999999</c:v>
                </c:pt>
                <c:pt idx="1946">
                  <c:v>11.600097659999999</c:v>
                </c:pt>
                <c:pt idx="1947">
                  <c:v>11.600097659999999</c:v>
                </c:pt>
                <c:pt idx="1948">
                  <c:v>11.600097659999999</c:v>
                </c:pt>
                <c:pt idx="1949">
                  <c:v>11.600097659999999</c:v>
                </c:pt>
                <c:pt idx="1950">
                  <c:v>11.600097659999999</c:v>
                </c:pt>
                <c:pt idx="1951">
                  <c:v>11.600097659999999</c:v>
                </c:pt>
                <c:pt idx="1952">
                  <c:v>11.600097659999999</c:v>
                </c:pt>
                <c:pt idx="1953">
                  <c:v>11.600097659999999</c:v>
                </c:pt>
                <c:pt idx="1954">
                  <c:v>11.600097659999999</c:v>
                </c:pt>
                <c:pt idx="1955">
                  <c:v>11.600097659999999</c:v>
                </c:pt>
                <c:pt idx="1956">
                  <c:v>11.600097659999999</c:v>
                </c:pt>
                <c:pt idx="1957">
                  <c:v>11.600097659999999</c:v>
                </c:pt>
                <c:pt idx="1958">
                  <c:v>11.600097659999999</c:v>
                </c:pt>
                <c:pt idx="1959">
                  <c:v>11.600097659999999</c:v>
                </c:pt>
                <c:pt idx="1960">
                  <c:v>11.600097659999999</c:v>
                </c:pt>
                <c:pt idx="1961">
                  <c:v>11.600097659999999</c:v>
                </c:pt>
                <c:pt idx="1962">
                  <c:v>11.600097659999999</c:v>
                </c:pt>
                <c:pt idx="1963">
                  <c:v>11.600097659999999</c:v>
                </c:pt>
                <c:pt idx="1964">
                  <c:v>11.600097659999999</c:v>
                </c:pt>
                <c:pt idx="1965">
                  <c:v>11.600097659999999</c:v>
                </c:pt>
                <c:pt idx="1966">
                  <c:v>11.600097659999999</c:v>
                </c:pt>
                <c:pt idx="1967">
                  <c:v>11.600097659999999</c:v>
                </c:pt>
                <c:pt idx="1968">
                  <c:v>11.600097659999999</c:v>
                </c:pt>
                <c:pt idx="1969">
                  <c:v>11.600097659999999</c:v>
                </c:pt>
                <c:pt idx="1970">
                  <c:v>11.600097659999999</c:v>
                </c:pt>
                <c:pt idx="1971">
                  <c:v>11.600097659999999</c:v>
                </c:pt>
                <c:pt idx="1972">
                  <c:v>11.600097659999999</c:v>
                </c:pt>
                <c:pt idx="1973">
                  <c:v>11.600097659999999</c:v>
                </c:pt>
                <c:pt idx="1974">
                  <c:v>11.600097659999999</c:v>
                </c:pt>
                <c:pt idx="1975">
                  <c:v>11.600097659999999</c:v>
                </c:pt>
                <c:pt idx="1976">
                  <c:v>11.499999999999996</c:v>
                </c:pt>
                <c:pt idx="1977">
                  <c:v>11.600097659999999</c:v>
                </c:pt>
                <c:pt idx="1978">
                  <c:v>11.600097659999999</c:v>
                </c:pt>
                <c:pt idx="1979">
                  <c:v>11.600097659999999</c:v>
                </c:pt>
                <c:pt idx="1980">
                  <c:v>11.600097659999999</c:v>
                </c:pt>
                <c:pt idx="1981">
                  <c:v>11.600097659999999</c:v>
                </c:pt>
                <c:pt idx="1982">
                  <c:v>11.600097659999999</c:v>
                </c:pt>
                <c:pt idx="1983">
                  <c:v>11.499999999999996</c:v>
                </c:pt>
                <c:pt idx="1984">
                  <c:v>11.499999999999996</c:v>
                </c:pt>
                <c:pt idx="1985">
                  <c:v>11.600097659999999</c:v>
                </c:pt>
                <c:pt idx="1986">
                  <c:v>11.499999999999996</c:v>
                </c:pt>
                <c:pt idx="1987">
                  <c:v>11.499999999999996</c:v>
                </c:pt>
                <c:pt idx="1988">
                  <c:v>11.499999999999996</c:v>
                </c:pt>
                <c:pt idx="1989">
                  <c:v>11.499999999999996</c:v>
                </c:pt>
                <c:pt idx="1990">
                  <c:v>11.499999999999996</c:v>
                </c:pt>
                <c:pt idx="1991">
                  <c:v>11.499999999999996</c:v>
                </c:pt>
                <c:pt idx="1992">
                  <c:v>11.600097659999999</c:v>
                </c:pt>
                <c:pt idx="1993">
                  <c:v>11.499999999999996</c:v>
                </c:pt>
                <c:pt idx="1994">
                  <c:v>11.600097659999999</c:v>
                </c:pt>
                <c:pt idx="1995">
                  <c:v>11.499999999999996</c:v>
                </c:pt>
                <c:pt idx="1996">
                  <c:v>11.499999999999996</c:v>
                </c:pt>
                <c:pt idx="1997">
                  <c:v>11.499999999999996</c:v>
                </c:pt>
                <c:pt idx="1998">
                  <c:v>11.499999999999996</c:v>
                </c:pt>
                <c:pt idx="1999">
                  <c:v>11.499999999999996</c:v>
                </c:pt>
                <c:pt idx="2000">
                  <c:v>11.499999999999996</c:v>
                </c:pt>
                <c:pt idx="2001">
                  <c:v>11.499999999999996</c:v>
                </c:pt>
                <c:pt idx="2002">
                  <c:v>11.499999999999996</c:v>
                </c:pt>
                <c:pt idx="2003">
                  <c:v>11.499999999999996</c:v>
                </c:pt>
                <c:pt idx="2004">
                  <c:v>11.499999999999996</c:v>
                </c:pt>
                <c:pt idx="2005">
                  <c:v>11.499999999999996</c:v>
                </c:pt>
                <c:pt idx="2006">
                  <c:v>11.499999999999996</c:v>
                </c:pt>
                <c:pt idx="2007">
                  <c:v>11.499999999999996</c:v>
                </c:pt>
                <c:pt idx="2008">
                  <c:v>11.499999999999996</c:v>
                </c:pt>
                <c:pt idx="2009">
                  <c:v>11.499999999999996</c:v>
                </c:pt>
                <c:pt idx="2010">
                  <c:v>11.499999999999996</c:v>
                </c:pt>
                <c:pt idx="2011">
                  <c:v>11.499999999999996</c:v>
                </c:pt>
                <c:pt idx="2012">
                  <c:v>11.499999999999996</c:v>
                </c:pt>
                <c:pt idx="2013">
                  <c:v>11.499999999999996</c:v>
                </c:pt>
                <c:pt idx="2014">
                  <c:v>11.499999999999996</c:v>
                </c:pt>
                <c:pt idx="2015">
                  <c:v>11.499999999999996</c:v>
                </c:pt>
                <c:pt idx="2016">
                  <c:v>11.499999999999996</c:v>
                </c:pt>
                <c:pt idx="2017">
                  <c:v>11.499999999999996</c:v>
                </c:pt>
                <c:pt idx="2018">
                  <c:v>11.499999999999996</c:v>
                </c:pt>
                <c:pt idx="2019">
                  <c:v>11.499999999999996</c:v>
                </c:pt>
                <c:pt idx="2020">
                  <c:v>11.499999999999996</c:v>
                </c:pt>
                <c:pt idx="2021">
                  <c:v>11.499999999999996</c:v>
                </c:pt>
                <c:pt idx="2022">
                  <c:v>11.499999999999996</c:v>
                </c:pt>
                <c:pt idx="2023">
                  <c:v>11.499999999999996</c:v>
                </c:pt>
                <c:pt idx="2024">
                  <c:v>11.499999999999996</c:v>
                </c:pt>
                <c:pt idx="2025">
                  <c:v>11.499999999999996</c:v>
                </c:pt>
                <c:pt idx="2026">
                  <c:v>11.499999999999996</c:v>
                </c:pt>
                <c:pt idx="2027">
                  <c:v>11.499999999999996</c:v>
                </c:pt>
                <c:pt idx="2028">
                  <c:v>11.499999999999996</c:v>
                </c:pt>
                <c:pt idx="2029">
                  <c:v>11.499999999999996</c:v>
                </c:pt>
                <c:pt idx="2030">
                  <c:v>11.499999999999996</c:v>
                </c:pt>
                <c:pt idx="2031">
                  <c:v>11.499999999999996</c:v>
                </c:pt>
                <c:pt idx="2032">
                  <c:v>11.499999999999996</c:v>
                </c:pt>
                <c:pt idx="2033">
                  <c:v>11.499999999999996</c:v>
                </c:pt>
                <c:pt idx="2034">
                  <c:v>11.499999999999996</c:v>
                </c:pt>
                <c:pt idx="2035">
                  <c:v>11.499999999999996</c:v>
                </c:pt>
                <c:pt idx="2036">
                  <c:v>11.499999999999996</c:v>
                </c:pt>
                <c:pt idx="2037">
                  <c:v>11.499999999999996</c:v>
                </c:pt>
                <c:pt idx="2038">
                  <c:v>11.499999999999996</c:v>
                </c:pt>
                <c:pt idx="2039">
                  <c:v>11.499999999999996</c:v>
                </c:pt>
                <c:pt idx="2040">
                  <c:v>11.499999999999996</c:v>
                </c:pt>
                <c:pt idx="2041">
                  <c:v>11.499999999999996</c:v>
                </c:pt>
                <c:pt idx="2042">
                  <c:v>11.499999999999996</c:v>
                </c:pt>
                <c:pt idx="2043">
                  <c:v>11.499999999999996</c:v>
                </c:pt>
                <c:pt idx="2044">
                  <c:v>11.400146490000001</c:v>
                </c:pt>
                <c:pt idx="2045">
                  <c:v>11.499999999999996</c:v>
                </c:pt>
                <c:pt idx="2046">
                  <c:v>11.499999999999996</c:v>
                </c:pt>
                <c:pt idx="2047">
                  <c:v>11.499999999999996</c:v>
                </c:pt>
                <c:pt idx="2048">
                  <c:v>11.499999999999996</c:v>
                </c:pt>
                <c:pt idx="2049">
                  <c:v>11.499999999999996</c:v>
                </c:pt>
                <c:pt idx="2050">
                  <c:v>11.400146490000001</c:v>
                </c:pt>
                <c:pt idx="2051">
                  <c:v>11.499999999999996</c:v>
                </c:pt>
                <c:pt idx="2052">
                  <c:v>11.400146490000001</c:v>
                </c:pt>
                <c:pt idx="2053">
                  <c:v>11.400146490000001</c:v>
                </c:pt>
                <c:pt idx="2054">
                  <c:v>11.400146490000001</c:v>
                </c:pt>
                <c:pt idx="2055">
                  <c:v>11.400146490000001</c:v>
                </c:pt>
                <c:pt idx="2056">
                  <c:v>11.400146490000001</c:v>
                </c:pt>
                <c:pt idx="2057">
                  <c:v>11.400146490000001</c:v>
                </c:pt>
                <c:pt idx="2058">
                  <c:v>11.400146490000001</c:v>
                </c:pt>
                <c:pt idx="2059">
                  <c:v>11.400146490000001</c:v>
                </c:pt>
                <c:pt idx="2060">
                  <c:v>11.400146490000001</c:v>
                </c:pt>
                <c:pt idx="2061">
                  <c:v>11.400146490000001</c:v>
                </c:pt>
                <c:pt idx="2062">
                  <c:v>11.400146490000001</c:v>
                </c:pt>
                <c:pt idx="2063">
                  <c:v>11.400146490000001</c:v>
                </c:pt>
                <c:pt idx="2064">
                  <c:v>11.400146490000001</c:v>
                </c:pt>
                <c:pt idx="2065">
                  <c:v>11.400146490000001</c:v>
                </c:pt>
                <c:pt idx="2066">
                  <c:v>11.400146490000001</c:v>
                </c:pt>
                <c:pt idx="2067">
                  <c:v>11.400146490000001</c:v>
                </c:pt>
                <c:pt idx="2068">
                  <c:v>11.400146490000001</c:v>
                </c:pt>
                <c:pt idx="2069">
                  <c:v>11.400146490000001</c:v>
                </c:pt>
                <c:pt idx="2070">
                  <c:v>11.400146490000001</c:v>
                </c:pt>
                <c:pt idx="2071">
                  <c:v>11.400146490000001</c:v>
                </c:pt>
                <c:pt idx="2072">
                  <c:v>11.400146490000001</c:v>
                </c:pt>
                <c:pt idx="2073">
                  <c:v>11.400146490000001</c:v>
                </c:pt>
                <c:pt idx="2074">
                  <c:v>11.400146490000001</c:v>
                </c:pt>
                <c:pt idx="2075">
                  <c:v>11.400146490000001</c:v>
                </c:pt>
                <c:pt idx="2076">
                  <c:v>11.400146490000001</c:v>
                </c:pt>
                <c:pt idx="2077">
                  <c:v>11.400146490000001</c:v>
                </c:pt>
                <c:pt idx="2078">
                  <c:v>11.400146490000001</c:v>
                </c:pt>
                <c:pt idx="2079">
                  <c:v>11.400146490000001</c:v>
                </c:pt>
                <c:pt idx="2080">
                  <c:v>11.400146490000001</c:v>
                </c:pt>
                <c:pt idx="2081">
                  <c:v>11.400146490000001</c:v>
                </c:pt>
                <c:pt idx="2082">
                  <c:v>11.400146490000001</c:v>
                </c:pt>
                <c:pt idx="2083">
                  <c:v>11.400146490000001</c:v>
                </c:pt>
                <c:pt idx="2084">
                  <c:v>11.400146490000001</c:v>
                </c:pt>
                <c:pt idx="2085">
                  <c:v>11.400146490000001</c:v>
                </c:pt>
                <c:pt idx="2086">
                  <c:v>11.400146490000001</c:v>
                </c:pt>
                <c:pt idx="2087">
                  <c:v>11.400146490000001</c:v>
                </c:pt>
                <c:pt idx="2088">
                  <c:v>11.400146490000001</c:v>
                </c:pt>
                <c:pt idx="2089">
                  <c:v>11.400146490000001</c:v>
                </c:pt>
                <c:pt idx="2090">
                  <c:v>11.400146490000001</c:v>
                </c:pt>
                <c:pt idx="2091">
                  <c:v>11.400146490000001</c:v>
                </c:pt>
                <c:pt idx="2092">
                  <c:v>11.400146490000001</c:v>
                </c:pt>
                <c:pt idx="2093">
                  <c:v>11.400146490000001</c:v>
                </c:pt>
                <c:pt idx="2094">
                  <c:v>11.400146490000001</c:v>
                </c:pt>
                <c:pt idx="2095">
                  <c:v>11.400146490000001</c:v>
                </c:pt>
                <c:pt idx="2096">
                  <c:v>11.400146490000001</c:v>
                </c:pt>
                <c:pt idx="2097">
                  <c:v>11.400146490000001</c:v>
                </c:pt>
                <c:pt idx="2098">
                  <c:v>11.400146490000001</c:v>
                </c:pt>
                <c:pt idx="2099">
                  <c:v>11.400146490000001</c:v>
                </c:pt>
                <c:pt idx="2100">
                  <c:v>11.400146490000001</c:v>
                </c:pt>
                <c:pt idx="2101">
                  <c:v>11.400146490000001</c:v>
                </c:pt>
                <c:pt idx="2102">
                  <c:v>11.400146490000001</c:v>
                </c:pt>
                <c:pt idx="2103">
                  <c:v>11.400146490000001</c:v>
                </c:pt>
                <c:pt idx="2104">
                  <c:v>11.400146490000001</c:v>
                </c:pt>
                <c:pt idx="2105">
                  <c:v>11.400146490000001</c:v>
                </c:pt>
                <c:pt idx="2106">
                  <c:v>11.400146490000001</c:v>
                </c:pt>
                <c:pt idx="2107">
                  <c:v>11.400146490000001</c:v>
                </c:pt>
                <c:pt idx="2108">
                  <c:v>11.400146490000001</c:v>
                </c:pt>
                <c:pt idx="2109">
                  <c:v>11.400146490000001</c:v>
                </c:pt>
                <c:pt idx="2110">
                  <c:v>11.400146490000001</c:v>
                </c:pt>
                <c:pt idx="2111">
                  <c:v>11.400146490000001</c:v>
                </c:pt>
                <c:pt idx="2112">
                  <c:v>11.400146490000001</c:v>
                </c:pt>
                <c:pt idx="2113">
                  <c:v>11.400146490000001</c:v>
                </c:pt>
                <c:pt idx="2114">
                  <c:v>11.400146490000001</c:v>
                </c:pt>
                <c:pt idx="2115">
                  <c:v>11.400146490000001</c:v>
                </c:pt>
                <c:pt idx="2116">
                  <c:v>11.400146490000001</c:v>
                </c:pt>
                <c:pt idx="2117">
                  <c:v>11.400146490000001</c:v>
                </c:pt>
                <c:pt idx="2118">
                  <c:v>11.400146490000001</c:v>
                </c:pt>
                <c:pt idx="2119">
                  <c:v>11.300048829999998</c:v>
                </c:pt>
                <c:pt idx="2120">
                  <c:v>11.300048829999998</c:v>
                </c:pt>
                <c:pt idx="2121">
                  <c:v>11.400146490000001</c:v>
                </c:pt>
                <c:pt idx="2122">
                  <c:v>11.400146490000001</c:v>
                </c:pt>
                <c:pt idx="2123">
                  <c:v>11.400146490000001</c:v>
                </c:pt>
                <c:pt idx="2124">
                  <c:v>11.300048829999998</c:v>
                </c:pt>
                <c:pt idx="2125">
                  <c:v>11.300048829999998</c:v>
                </c:pt>
                <c:pt idx="2126">
                  <c:v>11.300048829999998</c:v>
                </c:pt>
                <c:pt idx="2127">
                  <c:v>11.300048829999998</c:v>
                </c:pt>
                <c:pt idx="2128">
                  <c:v>11.300048829999998</c:v>
                </c:pt>
                <c:pt idx="2129">
                  <c:v>11.300048829999998</c:v>
                </c:pt>
                <c:pt idx="2130">
                  <c:v>11.300048829999998</c:v>
                </c:pt>
                <c:pt idx="2131">
                  <c:v>11.300048829999998</c:v>
                </c:pt>
                <c:pt idx="2132">
                  <c:v>11.300048829999998</c:v>
                </c:pt>
                <c:pt idx="2133">
                  <c:v>11.300048829999998</c:v>
                </c:pt>
                <c:pt idx="2134">
                  <c:v>11.300048829999998</c:v>
                </c:pt>
                <c:pt idx="2135">
                  <c:v>11.300048829999998</c:v>
                </c:pt>
                <c:pt idx="2136">
                  <c:v>11.400146490000001</c:v>
                </c:pt>
                <c:pt idx="2137">
                  <c:v>11.300048829999998</c:v>
                </c:pt>
                <c:pt idx="2138">
                  <c:v>11.300048829999998</c:v>
                </c:pt>
                <c:pt idx="2139">
                  <c:v>11.300048829999998</c:v>
                </c:pt>
                <c:pt idx="2140">
                  <c:v>11.300048829999998</c:v>
                </c:pt>
                <c:pt idx="2141">
                  <c:v>11.300048829999998</c:v>
                </c:pt>
                <c:pt idx="2142">
                  <c:v>11.300048829999998</c:v>
                </c:pt>
                <c:pt idx="2143">
                  <c:v>11.300048829999998</c:v>
                </c:pt>
                <c:pt idx="2144">
                  <c:v>11.300048829999998</c:v>
                </c:pt>
                <c:pt idx="2145">
                  <c:v>11.300048829999998</c:v>
                </c:pt>
                <c:pt idx="2146">
                  <c:v>11.300048829999998</c:v>
                </c:pt>
                <c:pt idx="2147">
                  <c:v>11.300048829999998</c:v>
                </c:pt>
                <c:pt idx="2148">
                  <c:v>11.300048829999998</c:v>
                </c:pt>
                <c:pt idx="2149">
                  <c:v>11.300048829999998</c:v>
                </c:pt>
                <c:pt idx="2150">
                  <c:v>11.300048829999998</c:v>
                </c:pt>
                <c:pt idx="2151">
                  <c:v>11.300048829999998</c:v>
                </c:pt>
                <c:pt idx="2152">
                  <c:v>11.300048829999998</c:v>
                </c:pt>
                <c:pt idx="2153">
                  <c:v>11.300048829999998</c:v>
                </c:pt>
                <c:pt idx="2154">
                  <c:v>11.300048829999998</c:v>
                </c:pt>
                <c:pt idx="2155">
                  <c:v>11.300048829999998</c:v>
                </c:pt>
                <c:pt idx="2156">
                  <c:v>11.300048829999998</c:v>
                </c:pt>
                <c:pt idx="2157">
                  <c:v>11.300048829999998</c:v>
                </c:pt>
                <c:pt idx="2158">
                  <c:v>11.300048829999998</c:v>
                </c:pt>
                <c:pt idx="2159">
                  <c:v>11.300048829999998</c:v>
                </c:pt>
                <c:pt idx="2160">
                  <c:v>11.300048829999998</c:v>
                </c:pt>
                <c:pt idx="2161">
                  <c:v>11.300048829999998</c:v>
                </c:pt>
                <c:pt idx="2162">
                  <c:v>11.300048829999998</c:v>
                </c:pt>
                <c:pt idx="2163">
                  <c:v>11.300048829999998</c:v>
                </c:pt>
                <c:pt idx="2164">
                  <c:v>11.300048829999998</c:v>
                </c:pt>
                <c:pt idx="2165">
                  <c:v>11.300048829999998</c:v>
                </c:pt>
                <c:pt idx="2166">
                  <c:v>11.300048829999998</c:v>
                </c:pt>
                <c:pt idx="2167">
                  <c:v>11.300048829999998</c:v>
                </c:pt>
                <c:pt idx="2168">
                  <c:v>11.300048829999998</c:v>
                </c:pt>
                <c:pt idx="2169">
                  <c:v>11.300048829999998</c:v>
                </c:pt>
                <c:pt idx="2170">
                  <c:v>11.300048829999998</c:v>
                </c:pt>
                <c:pt idx="2171">
                  <c:v>11.300048829999998</c:v>
                </c:pt>
                <c:pt idx="2172">
                  <c:v>11.300048829999998</c:v>
                </c:pt>
                <c:pt idx="2173">
                  <c:v>11.300048829999998</c:v>
                </c:pt>
                <c:pt idx="2174">
                  <c:v>11.300048829999998</c:v>
                </c:pt>
                <c:pt idx="2175">
                  <c:v>11.300048829999998</c:v>
                </c:pt>
                <c:pt idx="2176">
                  <c:v>11.300048829999998</c:v>
                </c:pt>
                <c:pt idx="2177">
                  <c:v>11.300048829999998</c:v>
                </c:pt>
                <c:pt idx="2178">
                  <c:v>11.300048829999998</c:v>
                </c:pt>
                <c:pt idx="2179">
                  <c:v>11.300048829999998</c:v>
                </c:pt>
                <c:pt idx="2180">
                  <c:v>11.300048829999998</c:v>
                </c:pt>
                <c:pt idx="2181">
                  <c:v>11.300048829999998</c:v>
                </c:pt>
                <c:pt idx="2182">
                  <c:v>11.300048829999998</c:v>
                </c:pt>
                <c:pt idx="2183">
                  <c:v>11.300048829999998</c:v>
                </c:pt>
                <c:pt idx="2184">
                  <c:v>11.199951180000003</c:v>
                </c:pt>
                <c:pt idx="2185">
                  <c:v>11.300048829999998</c:v>
                </c:pt>
                <c:pt idx="2186">
                  <c:v>11.300048829999998</c:v>
                </c:pt>
                <c:pt idx="2187">
                  <c:v>11.300048829999998</c:v>
                </c:pt>
                <c:pt idx="2188">
                  <c:v>11.300048829999998</c:v>
                </c:pt>
                <c:pt idx="2189">
                  <c:v>11.300048829999998</c:v>
                </c:pt>
                <c:pt idx="2190">
                  <c:v>11.199951180000003</c:v>
                </c:pt>
                <c:pt idx="2191">
                  <c:v>11.199951180000003</c:v>
                </c:pt>
                <c:pt idx="2192">
                  <c:v>11.300048829999998</c:v>
                </c:pt>
                <c:pt idx="2193">
                  <c:v>11.300048829999998</c:v>
                </c:pt>
                <c:pt idx="2194">
                  <c:v>11.199951180000003</c:v>
                </c:pt>
                <c:pt idx="2195">
                  <c:v>11.199951180000003</c:v>
                </c:pt>
                <c:pt idx="2196">
                  <c:v>11.199951180000003</c:v>
                </c:pt>
                <c:pt idx="2197">
                  <c:v>11.300048829999998</c:v>
                </c:pt>
                <c:pt idx="2198">
                  <c:v>11.199951180000003</c:v>
                </c:pt>
                <c:pt idx="2199">
                  <c:v>11.199951180000003</c:v>
                </c:pt>
                <c:pt idx="2200">
                  <c:v>11.199951180000003</c:v>
                </c:pt>
                <c:pt idx="2201">
                  <c:v>11.199951180000003</c:v>
                </c:pt>
                <c:pt idx="2202">
                  <c:v>11.199951180000003</c:v>
                </c:pt>
                <c:pt idx="2203">
                  <c:v>11.199951180000003</c:v>
                </c:pt>
                <c:pt idx="2204">
                  <c:v>11.199951180000003</c:v>
                </c:pt>
                <c:pt idx="2205">
                  <c:v>11.199951180000003</c:v>
                </c:pt>
                <c:pt idx="2206">
                  <c:v>11.199951180000003</c:v>
                </c:pt>
                <c:pt idx="2207">
                  <c:v>11.199951180000003</c:v>
                </c:pt>
                <c:pt idx="2208">
                  <c:v>11.199951180000003</c:v>
                </c:pt>
                <c:pt idx="2209">
                  <c:v>11.199951180000003</c:v>
                </c:pt>
                <c:pt idx="2210">
                  <c:v>11.199951180000003</c:v>
                </c:pt>
                <c:pt idx="2211">
                  <c:v>11.199951180000003</c:v>
                </c:pt>
                <c:pt idx="2212">
                  <c:v>11.199951180000003</c:v>
                </c:pt>
                <c:pt idx="2213">
                  <c:v>11.199951180000003</c:v>
                </c:pt>
                <c:pt idx="2214">
                  <c:v>11.199951180000003</c:v>
                </c:pt>
                <c:pt idx="2215">
                  <c:v>11.199951180000003</c:v>
                </c:pt>
                <c:pt idx="2216">
                  <c:v>11.199951180000003</c:v>
                </c:pt>
                <c:pt idx="2217">
                  <c:v>11.199951180000003</c:v>
                </c:pt>
                <c:pt idx="2218">
                  <c:v>11.199951180000003</c:v>
                </c:pt>
                <c:pt idx="2219">
                  <c:v>11.199951180000003</c:v>
                </c:pt>
                <c:pt idx="2220">
                  <c:v>11.199951180000003</c:v>
                </c:pt>
                <c:pt idx="2221">
                  <c:v>11.199951180000003</c:v>
                </c:pt>
                <c:pt idx="2222">
                  <c:v>11.199951180000003</c:v>
                </c:pt>
                <c:pt idx="2223">
                  <c:v>11.199951180000003</c:v>
                </c:pt>
                <c:pt idx="2224">
                  <c:v>11.199951180000003</c:v>
                </c:pt>
                <c:pt idx="2225">
                  <c:v>11.199951180000003</c:v>
                </c:pt>
                <c:pt idx="2226">
                  <c:v>11.199951180000003</c:v>
                </c:pt>
                <c:pt idx="2227">
                  <c:v>11.199951180000003</c:v>
                </c:pt>
                <c:pt idx="2228">
                  <c:v>11.199951180000003</c:v>
                </c:pt>
                <c:pt idx="2229">
                  <c:v>11.199951180000003</c:v>
                </c:pt>
                <c:pt idx="2230">
                  <c:v>11.199951180000003</c:v>
                </c:pt>
                <c:pt idx="2231">
                  <c:v>11.199951180000003</c:v>
                </c:pt>
                <c:pt idx="2232">
                  <c:v>11.199951180000003</c:v>
                </c:pt>
                <c:pt idx="2233">
                  <c:v>11.199951180000003</c:v>
                </c:pt>
                <c:pt idx="2234">
                  <c:v>11.199951180000003</c:v>
                </c:pt>
                <c:pt idx="2235">
                  <c:v>11.199951180000003</c:v>
                </c:pt>
                <c:pt idx="2236">
                  <c:v>11.199951180000003</c:v>
                </c:pt>
                <c:pt idx="2237">
                  <c:v>11.199951180000003</c:v>
                </c:pt>
                <c:pt idx="2238">
                  <c:v>11.199951180000003</c:v>
                </c:pt>
                <c:pt idx="2239">
                  <c:v>11.199951180000003</c:v>
                </c:pt>
                <c:pt idx="2240">
                  <c:v>11.199951180000003</c:v>
                </c:pt>
                <c:pt idx="2241">
                  <c:v>11.199951180000003</c:v>
                </c:pt>
                <c:pt idx="2242">
                  <c:v>11.199951180000003</c:v>
                </c:pt>
                <c:pt idx="2243">
                  <c:v>11.199951180000003</c:v>
                </c:pt>
                <c:pt idx="2244">
                  <c:v>11.199951180000003</c:v>
                </c:pt>
                <c:pt idx="2245">
                  <c:v>11.199951180000003</c:v>
                </c:pt>
                <c:pt idx="2246">
                  <c:v>11.199951180000003</c:v>
                </c:pt>
                <c:pt idx="2247">
                  <c:v>11.199951180000003</c:v>
                </c:pt>
                <c:pt idx="2248">
                  <c:v>11.199951180000003</c:v>
                </c:pt>
                <c:pt idx="2249">
                  <c:v>11.199951180000003</c:v>
                </c:pt>
                <c:pt idx="2250">
                  <c:v>11.199951180000003</c:v>
                </c:pt>
                <c:pt idx="2251">
                  <c:v>11.199951180000003</c:v>
                </c:pt>
                <c:pt idx="2252">
                  <c:v>11.199951180000003</c:v>
                </c:pt>
                <c:pt idx="2253">
                  <c:v>11.199951180000003</c:v>
                </c:pt>
                <c:pt idx="2254">
                  <c:v>11.100097659999999</c:v>
                </c:pt>
                <c:pt idx="2255">
                  <c:v>11.199951180000003</c:v>
                </c:pt>
                <c:pt idx="2256">
                  <c:v>11.199951180000003</c:v>
                </c:pt>
                <c:pt idx="2257">
                  <c:v>11.199951180000003</c:v>
                </c:pt>
                <c:pt idx="2258">
                  <c:v>11.199951180000003</c:v>
                </c:pt>
                <c:pt idx="2259">
                  <c:v>11.199951180000003</c:v>
                </c:pt>
                <c:pt idx="2260">
                  <c:v>11.100097659999999</c:v>
                </c:pt>
                <c:pt idx="2261">
                  <c:v>11.199951180000003</c:v>
                </c:pt>
                <c:pt idx="2262">
                  <c:v>11.199951180000003</c:v>
                </c:pt>
                <c:pt idx="2263">
                  <c:v>11.100097659999999</c:v>
                </c:pt>
                <c:pt idx="2264">
                  <c:v>11.100097659999999</c:v>
                </c:pt>
                <c:pt idx="2265">
                  <c:v>11.100097659999999</c:v>
                </c:pt>
                <c:pt idx="2266">
                  <c:v>11.100097659999999</c:v>
                </c:pt>
                <c:pt idx="2267">
                  <c:v>11.199951180000003</c:v>
                </c:pt>
                <c:pt idx="2268">
                  <c:v>11.100097659999999</c:v>
                </c:pt>
                <c:pt idx="2269">
                  <c:v>11.100097659999999</c:v>
                </c:pt>
                <c:pt idx="2270">
                  <c:v>11.100097659999999</c:v>
                </c:pt>
                <c:pt idx="2271">
                  <c:v>11.100097659999999</c:v>
                </c:pt>
                <c:pt idx="2272">
                  <c:v>11.100097659999999</c:v>
                </c:pt>
                <c:pt idx="2273">
                  <c:v>11.100097659999999</c:v>
                </c:pt>
                <c:pt idx="2274">
                  <c:v>11.100097659999999</c:v>
                </c:pt>
                <c:pt idx="2275">
                  <c:v>11.100097659999999</c:v>
                </c:pt>
                <c:pt idx="2276">
                  <c:v>11.100097659999999</c:v>
                </c:pt>
                <c:pt idx="2277">
                  <c:v>11.100097659999999</c:v>
                </c:pt>
                <c:pt idx="2278">
                  <c:v>11.100097659999999</c:v>
                </c:pt>
                <c:pt idx="2279">
                  <c:v>11.100097659999999</c:v>
                </c:pt>
                <c:pt idx="2280">
                  <c:v>11.100097659999999</c:v>
                </c:pt>
                <c:pt idx="2281">
                  <c:v>11.100097659999999</c:v>
                </c:pt>
                <c:pt idx="2282">
                  <c:v>11.100097659999999</c:v>
                </c:pt>
                <c:pt idx="2283">
                  <c:v>11.100097659999999</c:v>
                </c:pt>
                <c:pt idx="2284">
                  <c:v>11.100097659999999</c:v>
                </c:pt>
                <c:pt idx="2285">
                  <c:v>11.100097659999999</c:v>
                </c:pt>
                <c:pt idx="2286">
                  <c:v>11.100097659999999</c:v>
                </c:pt>
                <c:pt idx="2287">
                  <c:v>11.100097659999999</c:v>
                </c:pt>
                <c:pt idx="2288">
                  <c:v>11.100097659999999</c:v>
                </c:pt>
                <c:pt idx="2289">
                  <c:v>11.100097659999999</c:v>
                </c:pt>
                <c:pt idx="2290">
                  <c:v>11.100097659999999</c:v>
                </c:pt>
                <c:pt idx="2291">
                  <c:v>11.100097659999999</c:v>
                </c:pt>
                <c:pt idx="2292">
                  <c:v>11.100097659999999</c:v>
                </c:pt>
                <c:pt idx="2293">
                  <c:v>11.100097659999999</c:v>
                </c:pt>
                <c:pt idx="2294">
                  <c:v>11.100097659999999</c:v>
                </c:pt>
                <c:pt idx="2295">
                  <c:v>11.100097659999999</c:v>
                </c:pt>
                <c:pt idx="2296">
                  <c:v>11.100097659999999</c:v>
                </c:pt>
                <c:pt idx="2297">
                  <c:v>11.100097659999999</c:v>
                </c:pt>
                <c:pt idx="2298">
                  <c:v>11.100097659999999</c:v>
                </c:pt>
                <c:pt idx="2299">
                  <c:v>11.100097659999999</c:v>
                </c:pt>
                <c:pt idx="2300">
                  <c:v>11.100097659999999</c:v>
                </c:pt>
                <c:pt idx="2301">
                  <c:v>11.100097659999999</c:v>
                </c:pt>
                <c:pt idx="2302">
                  <c:v>11.100097659999999</c:v>
                </c:pt>
                <c:pt idx="2303">
                  <c:v>11.100097659999999</c:v>
                </c:pt>
                <c:pt idx="2304">
                  <c:v>11.100097659999999</c:v>
                </c:pt>
                <c:pt idx="2305">
                  <c:v>11.100097659999999</c:v>
                </c:pt>
                <c:pt idx="2306">
                  <c:v>11.100097659999999</c:v>
                </c:pt>
                <c:pt idx="2307">
                  <c:v>11.100097659999999</c:v>
                </c:pt>
                <c:pt idx="2308">
                  <c:v>11.100097659999999</c:v>
                </c:pt>
                <c:pt idx="2309">
                  <c:v>11.100097659999999</c:v>
                </c:pt>
                <c:pt idx="2310">
                  <c:v>11.100097659999999</c:v>
                </c:pt>
                <c:pt idx="2311">
                  <c:v>11.100097659999999</c:v>
                </c:pt>
                <c:pt idx="2312">
                  <c:v>11.100097659999999</c:v>
                </c:pt>
                <c:pt idx="2313">
                  <c:v>11.100097659999999</c:v>
                </c:pt>
                <c:pt idx="2314">
                  <c:v>11.100097659999999</c:v>
                </c:pt>
                <c:pt idx="2315">
                  <c:v>11.100097659999999</c:v>
                </c:pt>
                <c:pt idx="2316">
                  <c:v>11.100097659999999</c:v>
                </c:pt>
                <c:pt idx="2317">
                  <c:v>11.100097659999999</c:v>
                </c:pt>
                <c:pt idx="2318">
                  <c:v>11.100097659999999</c:v>
                </c:pt>
                <c:pt idx="2319">
                  <c:v>10.99975586</c:v>
                </c:pt>
                <c:pt idx="2320">
                  <c:v>11.100097659999999</c:v>
                </c:pt>
                <c:pt idx="2321">
                  <c:v>11.100097659999999</c:v>
                </c:pt>
                <c:pt idx="2322">
                  <c:v>11.100097659999999</c:v>
                </c:pt>
                <c:pt idx="2323">
                  <c:v>11.100097659999999</c:v>
                </c:pt>
                <c:pt idx="2324">
                  <c:v>11.100097659999999</c:v>
                </c:pt>
                <c:pt idx="2325">
                  <c:v>11.100097659999999</c:v>
                </c:pt>
                <c:pt idx="2326">
                  <c:v>11.100097659999999</c:v>
                </c:pt>
                <c:pt idx="2327">
                  <c:v>11.100097659999999</c:v>
                </c:pt>
                <c:pt idx="2328">
                  <c:v>11.100097659999999</c:v>
                </c:pt>
                <c:pt idx="2329">
                  <c:v>10.99975586</c:v>
                </c:pt>
                <c:pt idx="2330">
                  <c:v>11.100097659999999</c:v>
                </c:pt>
                <c:pt idx="2331">
                  <c:v>11.100097659999999</c:v>
                </c:pt>
                <c:pt idx="2332">
                  <c:v>10.99975586</c:v>
                </c:pt>
                <c:pt idx="2333">
                  <c:v>10.99975586</c:v>
                </c:pt>
                <c:pt idx="2334">
                  <c:v>10.99975586</c:v>
                </c:pt>
                <c:pt idx="2335">
                  <c:v>10.99975586</c:v>
                </c:pt>
                <c:pt idx="2336">
                  <c:v>10.99975586</c:v>
                </c:pt>
                <c:pt idx="2337">
                  <c:v>10.99975586</c:v>
                </c:pt>
                <c:pt idx="2338">
                  <c:v>10.99975586</c:v>
                </c:pt>
                <c:pt idx="2339">
                  <c:v>10.99975586</c:v>
                </c:pt>
                <c:pt idx="2340">
                  <c:v>10.99975586</c:v>
                </c:pt>
                <c:pt idx="2341">
                  <c:v>10.99975586</c:v>
                </c:pt>
                <c:pt idx="2342">
                  <c:v>10.99975586</c:v>
                </c:pt>
                <c:pt idx="2343">
                  <c:v>10.99975586</c:v>
                </c:pt>
                <c:pt idx="2344">
                  <c:v>10.99975586</c:v>
                </c:pt>
                <c:pt idx="2345">
                  <c:v>10.99975586</c:v>
                </c:pt>
                <c:pt idx="2346">
                  <c:v>10.99975586</c:v>
                </c:pt>
                <c:pt idx="2347">
                  <c:v>10.99975586</c:v>
                </c:pt>
                <c:pt idx="2348">
                  <c:v>10.99975586</c:v>
                </c:pt>
                <c:pt idx="2349">
                  <c:v>10.99975586</c:v>
                </c:pt>
                <c:pt idx="2350">
                  <c:v>10.99975586</c:v>
                </c:pt>
                <c:pt idx="2351">
                  <c:v>10.99975586</c:v>
                </c:pt>
                <c:pt idx="2352">
                  <c:v>10.99975586</c:v>
                </c:pt>
                <c:pt idx="2353">
                  <c:v>10.99975586</c:v>
                </c:pt>
                <c:pt idx="2354">
                  <c:v>10.99975586</c:v>
                </c:pt>
                <c:pt idx="2355">
                  <c:v>10.99975586</c:v>
                </c:pt>
                <c:pt idx="2356">
                  <c:v>10.99975586</c:v>
                </c:pt>
                <c:pt idx="2357">
                  <c:v>10.99975586</c:v>
                </c:pt>
                <c:pt idx="2358">
                  <c:v>10.99975586</c:v>
                </c:pt>
                <c:pt idx="2359">
                  <c:v>10.99975586</c:v>
                </c:pt>
                <c:pt idx="2360">
                  <c:v>10.99975586</c:v>
                </c:pt>
                <c:pt idx="2361">
                  <c:v>10.99975586</c:v>
                </c:pt>
                <c:pt idx="2362">
                  <c:v>10.99975586</c:v>
                </c:pt>
                <c:pt idx="2363">
                  <c:v>10.99975586</c:v>
                </c:pt>
                <c:pt idx="2364">
                  <c:v>10.99975586</c:v>
                </c:pt>
                <c:pt idx="2365">
                  <c:v>10.99975586</c:v>
                </c:pt>
                <c:pt idx="2366">
                  <c:v>10.99975586</c:v>
                </c:pt>
                <c:pt idx="2367">
                  <c:v>10.99975586</c:v>
                </c:pt>
                <c:pt idx="2368">
                  <c:v>10.99975586</c:v>
                </c:pt>
                <c:pt idx="2369">
                  <c:v>10.99975586</c:v>
                </c:pt>
                <c:pt idx="2370">
                  <c:v>10.99975586</c:v>
                </c:pt>
                <c:pt idx="2371">
                  <c:v>10.99975586</c:v>
                </c:pt>
                <c:pt idx="2372">
                  <c:v>10.99975586</c:v>
                </c:pt>
                <c:pt idx="2373">
                  <c:v>10.99975586</c:v>
                </c:pt>
                <c:pt idx="2374">
                  <c:v>10.99975586</c:v>
                </c:pt>
                <c:pt idx="2375">
                  <c:v>10.99975586</c:v>
                </c:pt>
                <c:pt idx="2376">
                  <c:v>10.99975586</c:v>
                </c:pt>
                <c:pt idx="2377">
                  <c:v>10.99975586</c:v>
                </c:pt>
                <c:pt idx="2378">
                  <c:v>10.99975586</c:v>
                </c:pt>
                <c:pt idx="2379">
                  <c:v>10.99975586</c:v>
                </c:pt>
                <c:pt idx="2380">
                  <c:v>10.99975586</c:v>
                </c:pt>
                <c:pt idx="2381">
                  <c:v>10.99975586</c:v>
                </c:pt>
                <c:pt idx="2382">
                  <c:v>10.99975586</c:v>
                </c:pt>
                <c:pt idx="2383">
                  <c:v>10.99975586</c:v>
                </c:pt>
                <c:pt idx="2384">
                  <c:v>10.99975586</c:v>
                </c:pt>
                <c:pt idx="2385">
                  <c:v>10.99975586</c:v>
                </c:pt>
                <c:pt idx="2386">
                  <c:v>10.99975586</c:v>
                </c:pt>
                <c:pt idx="2387">
                  <c:v>10.99975586</c:v>
                </c:pt>
                <c:pt idx="2388">
                  <c:v>10.99975586</c:v>
                </c:pt>
                <c:pt idx="2389">
                  <c:v>10.99975586</c:v>
                </c:pt>
                <c:pt idx="2390">
                  <c:v>10.99975586</c:v>
                </c:pt>
                <c:pt idx="2391">
                  <c:v>10.99975586</c:v>
                </c:pt>
                <c:pt idx="2392">
                  <c:v>10.99975586</c:v>
                </c:pt>
                <c:pt idx="2393">
                  <c:v>10.99975586</c:v>
                </c:pt>
                <c:pt idx="2394">
                  <c:v>10.99975586</c:v>
                </c:pt>
                <c:pt idx="2395">
                  <c:v>10.899658209999998</c:v>
                </c:pt>
                <c:pt idx="2396">
                  <c:v>10.99975586</c:v>
                </c:pt>
                <c:pt idx="2397">
                  <c:v>10.899658209999998</c:v>
                </c:pt>
                <c:pt idx="2398">
                  <c:v>10.99975586</c:v>
                </c:pt>
                <c:pt idx="2399">
                  <c:v>10.99975586</c:v>
                </c:pt>
                <c:pt idx="2400">
                  <c:v>10.99975586</c:v>
                </c:pt>
                <c:pt idx="2401">
                  <c:v>10.899658209999998</c:v>
                </c:pt>
                <c:pt idx="2402">
                  <c:v>10.99975586</c:v>
                </c:pt>
                <c:pt idx="2403">
                  <c:v>10.899658209999998</c:v>
                </c:pt>
                <c:pt idx="2404">
                  <c:v>10.899658209999998</c:v>
                </c:pt>
                <c:pt idx="2405">
                  <c:v>10.899658209999998</c:v>
                </c:pt>
                <c:pt idx="2406">
                  <c:v>10.99975586</c:v>
                </c:pt>
                <c:pt idx="2407">
                  <c:v>10.899658209999998</c:v>
                </c:pt>
                <c:pt idx="2408">
                  <c:v>10.899658209999998</c:v>
                </c:pt>
                <c:pt idx="2409">
                  <c:v>10.899658209999998</c:v>
                </c:pt>
                <c:pt idx="2410">
                  <c:v>10.899658209999998</c:v>
                </c:pt>
                <c:pt idx="2411">
                  <c:v>10.899658209999998</c:v>
                </c:pt>
                <c:pt idx="2412">
                  <c:v>10.899658209999998</c:v>
                </c:pt>
                <c:pt idx="2413">
                  <c:v>10.899658209999998</c:v>
                </c:pt>
                <c:pt idx="2414">
                  <c:v>10.899658209999998</c:v>
                </c:pt>
                <c:pt idx="2415">
                  <c:v>10.899658209999998</c:v>
                </c:pt>
                <c:pt idx="2416">
                  <c:v>10.899658209999998</c:v>
                </c:pt>
                <c:pt idx="2417">
                  <c:v>10.899658209999998</c:v>
                </c:pt>
                <c:pt idx="2418">
                  <c:v>10.899658209999998</c:v>
                </c:pt>
                <c:pt idx="2419">
                  <c:v>10.899658209999998</c:v>
                </c:pt>
                <c:pt idx="2420">
                  <c:v>10.899658209999998</c:v>
                </c:pt>
                <c:pt idx="2421">
                  <c:v>10.899658209999998</c:v>
                </c:pt>
                <c:pt idx="2422">
                  <c:v>10.899658209999998</c:v>
                </c:pt>
                <c:pt idx="2423">
                  <c:v>10.899658209999998</c:v>
                </c:pt>
                <c:pt idx="2424">
                  <c:v>10.899658209999998</c:v>
                </c:pt>
                <c:pt idx="2425">
                  <c:v>10.899658209999998</c:v>
                </c:pt>
                <c:pt idx="2426">
                  <c:v>10.899658209999998</c:v>
                </c:pt>
                <c:pt idx="2427">
                  <c:v>10.899658209999998</c:v>
                </c:pt>
                <c:pt idx="2428">
                  <c:v>10.899658209999998</c:v>
                </c:pt>
                <c:pt idx="2429">
                  <c:v>10.899658209999998</c:v>
                </c:pt>
                <c:pt idx="2430">
                  <c:v>10.899658209999998</c:v>
                </c:pt>
                <c:pt idx="2431">
                  <c:v>10.899658209999998</c:v>
                </c:pt>
                <c:pt idx="2432">
                  <c:v>10.899658209999998</c:v>
                </c:pt>
                <c:pt idx="2433">
                  <c:v>10.899658209999998</c:v>
                </c:pt>
                <c:pt idx="2434">
                  <c:v>10.899658209999998</c:v>
                </c:pt>
                <c:pt idx="2435">
                  <c:v>10.899658209999998</c:v>
                </c:pt>
                <c:pt idx="2436">
                  <c:v>10.899658209999998</c:v>
                </c:pt>
                <c:pt idx="2437">
                  <c:v>10.899658209999998</c:v>
                </c:pt>
                <c:pt idx="2438">
                  <c:v>10.899658209999998</c:v>
                </c:pt>
                <c:pt idx="2439">
                  <c:v>10.899658209999998</c:v>
                </c:pt>
                <c:pt idx="2440">
                  <c:v>10.899658209999998</c:v>
                </c:pt>
                <c:pt idx="2441">
                  <c:v>10.899658209999998</c:v>
                </c:pt>
                <c:pt idx="2442">
                  <c:v>10.899658209999998</c:v>
                </c:pt>
                <c:pt idx="2443">
                  <c:v>10.899658209999998</c:v>
                </c:pt>
                <c:pt idx="2444">
                  <c:v>10.899658209999998</c:v>
                </c:pt>
                <c:pt idx="2445">
                  <c:v>10.899658209999998</c:v>
                </c:pt>
                <c:pt idx="2446">
                  <c:v>10.899658209999998</c:v>
                </c:pt>
                <c:pt idx="2447">
                  <c:v>10.899658209999998</c:v>
                </c:pt>
                <c:pt idx="2448">
                  <c:v>10.899658209999998</c:v>
                </c:pt>
                <c:pt idx="2449">
                  <c:v>10.899658209999998</c:v>
                </c:pt>
                <c:pt idx="2450">
                  <c:v>10.899658209999998</c:v>
                </c:pt>
                <c:pt idx="2451">
                  <c:v>10.899658209999998</c:v>
                </c:pt>
                <c:pt idx="2452">
                  <c:v>10.899658209999998</c:v>
                </c:pt>
                <c:pt idx="2453">
                  <c:v>10.899658209999998</c:v>
                </c:pt>
                <c:pt idx="2454">
                  <c:v>10.899658209999998</c:v>
                </c:pt>
                <c:pt idx="2455">
                  <c:v>10.899658209999998</c:v>
                </c:pt>
                <c:pt idx="2456">
                  <c:v>10.899658209999998</c:v>
                </c:pt>
                <c:pt idx="2457">
                  <c:v>10.899658209999998</c:v>
                </c:pt>
                <c:pt idx="2458">
                  <c:v>10.899658209999998</c:v>
                </c:pt>
                <c:pt idx="2459">
                  <c:v>10.899658209999998</c:v>
                </c:pt>
                <c:pt idx="2460">
                  <c:v>10.899658209999998</c:v>
                </c:pt>
                <c:pt idx="2461">
                  <c:v>10.899658209999998</c:v>
                </c:pt>
                <c:pt idx="2462">
                  <c:v>10.799560549999999</c:v>
                </c:pt>
                <c:pt idx="2463">
                  <c:v>10.899658209999998</c:v>
                </c:pt>
                <c:pt idx="2464">
                  <c:v>10.899658209999998</c:v>
                </c:pt>
                <c:pt idx="2465">
                  <c:v>10.899658209999998</c:v>
                </c:pt>
                <c:pt idx="2466">
                  <c:v>10.899658209999998</c:v>
                </c:pt>
                <c:pt idx="2467">
                  <c:v>10.799560549999999</c:v>
                </c:pt>
                <c:pt idx="2468">
                  <c:v>10.899658209999998</c:v>
                </c:pt>
                <c:pt idx="2469">
                  <c:v>10.899658209999998</c:v>
                </c:pt>
                <c:pt idx="2470">
                  <c:v>10.799560549999999</c:v>
                </c:pt>
                <c:pt idx="2471">
                  <c:v>10.799560549999999</c:v>
                </c:pt>
                <c:pt idx="2472">
                  <c:v>10.899658209999998</c:v>
                </c:pt>
                <c:pt idx="2473">
                  <c:v>10.799560549999999</c:v>
                </c:pt>
                <c:pt idx="2474">
                  <c:v>10.799560549999999</c:v>
                </c:pt>
                <c:pt idx="2475">
                  <c:v>10.799560549999999</c:v>
                </c:pt>
                <c:pt idx="2476">
                  <c:v>10.799560549999999</c:v>
                </c:pt>
                <c:pt idx="2477">
                  <c:v>10.799560549999999</c:v>
                </c:pt>
                <c:pt idx="2478">
                  <c:v>10.799560549999999</c:v>
                </c:pt>
                <c:pt idx="2479">
                  <c:v>10.799560549999999</c:v>
                </c:pt>
                <c:pt idx="2480">
                  <c:v>10.799560549999999</c:v>
                </c:pt>
                <c:pt idx="2481">
                  <c:v>10.799560549999999</c:v>
                </c:pt>
                <c:pt idx="2482">
                  <c:v>10.799560549999999</c:v>
                </c:pt>
                <c:pt idx="2483">
                  <c:v>10.799560549999999</c:v>
                </c:pt>
                <c:pt idx="2484">
                  <c:v>10.799560549999999</c:v>
                </c:pt>
                <c:pt idx="2485">
                  <c:v>10.799560549999999</c:v>
                </c:pt>
                <c:pt idx="2486">
                  <c:v>10.799560549999999</c:v>
                </c:pt>
                <c:pt idx="2487">
                  <c:v>10.799560549999999</c:v>
                </c:pt>
                <c:pt idx="2488">
                  <c:v>10.799560549999999</c:v>
                </c:pt>
                <c:pt idx="2489">
                  <c:v>10.799560549999999</c:v>
                </c:pt>
                <c:pt idx="2490">
                  <c:v>10.799560549999999</c:v>
                </c:pt>
                <c:pt idx="2491">
                  <c:v>10.799560549999999</c:v>
                </c:pt>
                <c:pt idx="2492">
                  <c:v>10.799560549999999</c:v>
                </c:pt>
                <c:pt idx="2493">
                  <c:v>10.799560549999999</c:v>
                </c:pt>
                <c:pt idx="2494">
                  <c:v>10.799560549999999</c:v>
                </c:pt>
                <c:pt idx="2495">
                  <c:v>10.799560549999999</c:v>
                </c:pt>
                <c:pt idx="2496">
                  <c:v>10.799560549999999</c:v>
                </c:pt>
                <c:pt idx="2497">
                  <c:v>10.799560549999999</c:v>
                </c:pt>
                <c:pt idx="2498">
                  <c:v>10.799560549999999</c:v>
                </c:pt>
                <c:pt idx="2499">
                  <c:v>10.799560549999999</c:v>
                </c:pt>
                <c:pt idx="2500">
                  <c:v>10.799560549999999</c:v>
                </c:pt>
                <c:pt idx="2501">
                  <c:v>10.799560549999999</c:v>
                </c:pt>
                <c:pt idx="2502">
                  <c:v>10.799560549999999</c:v>
                </c:pt>
                <c:pt idx="2503">
                  <c:v>10.799560549999999</c:v>
                </c:pt>
                <c:pt idx="2504">
                  <c:v>10.799560549999999</c:v>
                </c:pt>
                <c:pt idx="2505">
                  <c:v>10.799560549999999</c:v>
                </c:pt>
                <c:pt idx="2506">
                  <c:v>10.799560549999999</c:v>
                </c:pt>
                <c:pt idx="2507">
                  <c:v>10.799560549999999</c:v>
                </c:pt>
                <c:pt idx="2508">
                  <c:v>10.799560549999999</c:v>
                </c:pt>
                <c:pt idx="2509">
                  <c:v>10.799560549999999</c:v>
                </c:pt>
                <c:pt idx="2510">
                  <c:v>10.799560549999999</c:v>
                </c:pt>
                <c:pt idx="2511">
                  <c:v>10.799560549999999</c:v>
                </c:pt>
                <c:pt idx="2512">
                  <c:v>10.799560549999999</c:v>
                </c:pt>
                <c:pt idx="2513">
                  <c:v>10.799560549999999</c:v>
                </c:pt>
                <c:pt idx="2514">
                  <c:v>10.799560549999999</c:v>
                </c:pt>
                <c:pt idx="2515">
                  <c:v>10.799560549999999</c:v>
                </c:pt>
                <c:pt idx="2516">
                  <c:v>10.799560549999999</c:v>
                </c:pt>
                <c:pt idx="2517">
                  <c:v>10.799560549999999</c:v>
                </c:pt>
                <c:pt idx="2518">
                  <c:v>10.799560549999999</c:v>
                </c:pt>
                <c:pt idx="2519">
                  <c:v>10.799560549999999</c:v>
                </c:pt>
                <c:pt idx="2520">
                  <c:v>10.799560549999999</c:v>
                </c:pt>
                <c:pt idx="2521">
                  <c:v>10.799560549999999</c:v>
                </c:pt>
                <c:pt idx="2522">
                  <c:v>10.799560549999999</c:v>
                </c:pt>
                <c:pt idx="2523">
                  <c:v>10.799560549999999</c:v>
                </c:pt>
                <c:pt idx="2524">
                  <c:v>10.799560549999999</c:v>
                </c:pt>
                <c:pt idx="2525">
                  <c:v>10.799560549999999</c:v>
                </c:pt>
                <c:pt idx="2526">
                  <c:v>10.799560549999999</c:v>
                </c:pt>
                <c:pt idx="2527">
                  <c:v>10.799560549999999</c:v>
                </c:pt>
                <c:pt idx="2528">
                  <c:v>10.799560549999999</c:v>
                </c:pt>
                <c:pt idx="2529">
                  <c:v>10.799560549999999</c:v>
                </c:pt>
                <c:pt idx="2530">
                  <c:v>10.799560549999999</c:v>
                </c:pt>
                <c:pt idx="2531">
                  <c:v>10.799560549999999</c:v>
                </c:pt>
                <c:pt idx="2532">
                  <c:v>10.799560549999999</c:v>
                </c:pt>
                <c:pt idx="2533">
                  <c:v>10.799560549999999</c:v>
                </c:pt>
                <c:pt idx="2534">
                  <c:v>10.799560549999999</c:v>
                </c:pt>
                <c:pt idx="2535">
                  <c:v>10.799560549999999</c:v>
                </c:pt>
                <c:pt idx="2536">
                  <c:v>10.799560549999999</c:v>
                </c:pt>
                <c:pt idx="2537">
                  <c:v>10.799560549999999</c:v>
                </c:pt>
                <c:pt idx="2538">
                  <c:v>10.69970704</c:v>
                </c:pt>
                <c:pt idx="2539">
                  <c:v>10.799560549999999</c:v>
                </c:pt>
                <c:pt idx="2540">
                  <c:v>10.69970704</c:v>
                </c:pt>
                <c:pt idx="2541">
                  <c:v>10.69970704</c:v>
                </c:pt>
                <c:pt idx="2542">
                  <c:v>10.799560549999999</c:v>
                </c:pt>
                <c:pt idx="2543">
                  <c:v>10.69970704</c:v>
                </c:pt>
                <c:pt idx="2544">
                  <c:v>10.69970704</c:v>
                </c:pt>
                <c:pt idx="2545">
                  <c:v>10.799560549999999</c:v>
                </c:pt>
                <c:pt idx="2546">
                  <c:v>10.69970704</c:v>
                </c:pt>
                <c:pt idx="2547">
                  <c:v>10.69970704</c:v>
                </c:pt>
                <c:pt idx="2548">
                  <c:v>10.69970704</c:v>
                </c:pt>
                <c:pt idx="2549">
                  <c:v>10.69970704</c:v>
                </c:pt>
                <c:pt idx="2550">
                  <c:v>10.69970704</c:v>
                </c:pt>
                <c:pt idx="2551">
                  <c:v>10.69970704</c:v>
                </c:pt>
                <c:pt idx="2552">
                  <c:v>10.69970704</c:v>
                </c:pt>
                <c:pt idx="2553">
                  <c:v>10.69970704</c:v>
                </c:pt>
                <c:pt idx="2554">
                  <c:v>10.69970704</c:v>
                </c:pt>
                <c:pt idx="2555">
                  <c:v>10.69970704</c:v>
                </c:pt>
                <c:pt idx="2556">
                  <c:v>10.69970704</c:v>
                </c:pt>
                <c:pt idx="2557">
                  <c:v>10.69970704</c:v>
                </c:pt>
                <c:pt idx="2558">
                  <c:v>10.69970704</c:v>
                </c:pt>
                <c:pt idx="2559">
                  <c:v>10.69970704</c:v>
                </c:pt>
                <c:pt idx="2560">
                  <c:v>10.69970704</c:v>
                </c:pt>
                <c:pt idx="2561">
                  <c:v>10.69970704</c:v>
                </c:pt>
                <c:pt idx="2562">
                  <c:v>10.69970704</c:v>
                </c:pt>
                <c:pt idx="2563">
                  <c:v>10.69970704</c:v>
                </c:pt>
                <c:pt idx="2564">
                  <c:v>10.69970704</c:v>
                </c:pt>
                <c:pt idx="2565">
                  <c:v>10.69970704</c:v>
                </c:pt>
                <c:pt idx="2566">
                  <c:v>10.69970704</c:v>
                </c:pt>
                <c:pt idx="2567">
                  <c:v>10.69970704</c:v>
                </c:pt>
                <c:pt idx="2568">
                  <c:v>10.69970704</c:v>
                </c:pt>
                <c:pt idx="2569">
                  <c:v>10.69970704</c:v>
                </c:pt>
                <c:pt idx="2570">
                  <c:v>10.69970704</c:v>
                </c:pt>
                <c:pt idx="2571">
                  <c:v>10.69970704</c:v>
                </c:pt>
                <c:pt idx="2572">
                  <c:v>10.69970704</c:v>
                </c:pt>
                <c:pt idx="2573">
                  <c:v>10.69970704</c:v>
                </c:pt>
                <c:pt idx="2574">
                  <c:v>10.69970704</c:v>
                </c:pt>
                <c:pt idx="2575">
                  <c:v>10.69970704</c:v>
                </c:pt>
                <c:pt idx="2576">
                  <c:v>10.69970704</c:v>
                </c:pt>
                <c:pt idx="2577">
                  <c:v>10.69970704</c:v>
                </c:pt>
                <c:pt idx="2578">
                  <c:v>10.69970704</c:v>
                </c:pt>
                <c:pt idx="2579">
                  <c:v>10.69970704</c:v>
                </c:pt>
                <c:pt idx="2580">
                  <c:v>10.69970704</c:v>
                </c:pt>
                <c:pt idx="2581">
                  <c:v>10.69970704</c:v>
                </c:pt>
                <c:pt idx="2582">
                  <c:v>10.69970704</c:v>
                </c:pt>
                <c:pt idx="2583">
                  <c:v>10.69970704</c:v>
                </c:pt>
                <c:pt idx="2584">
                  <c:v>10.69970704</c:v>
                </c:pt>
                <c:pt idx="2585">
                  <c:v>10.69970704</c:v>
                </c:pt>
                <c:pt idx="2586">
                  <c:v>10.69970704</c:v>
                </c:pt>
                <c:pt idx="2587">
                  <c:v>10.69970704</c:v>
                </c:pt>
                <c:pt idx="2588">
                  <c:v>10.69970704</c:v>
                </c:pt>
                <c:pt idx="2589">
                  <c:v>10.69970704</c:v>
                </c:pt>
                <c:pt idx="2590">
                  <c:v>10.69970704</c:v>
                </c:pt>
                <c:pt idx="2591">
                  <c:v>10.69970704</c:v>
                </c:pt>
                <c:pt idx="2592">
                  <c:v>10.69970704</c:v>
                </c:pt>
                <c:pt idx="2593">
                  <c:v>10.69970704</c:v>
                </c:pt>
                <c:pt idx="2594">
                  <c:v>10.69970704</c:v>
                </c:pt>
                <c:pt idx="2595">
                  <c:v>10.69970704</c:v>
                </c:pt>
                <c:pt idx="2596">
                  <c:v>10.69970704</c:v>
                </c:pt>
                <c:pt idx="2597">
                  <c:v>10.69970704</c:v>
                </c:pt>
                <c:pt idx="2598">
                  <c:v>10.69970704</c:v>
                </c:pt>
                <c:pt idx="2599">
                  <c:v>10.69970704</c:v>
                </c:pt>
                <c:pt idx="2600">
                  <c:v>10.69970704</c:v>
                </c:pt>
                <c:pt idx="2601">
                  <c:v>10.59960938</c:v>
                </c:pt>
                <c:pt idx="2602">
                  <c:v>10.69970704</c:v>
                </c:pt>
                <c:pt idx="2603">
                  <c:v>10.69970704</c:v>
                </c:pt>
                <c:pt idx="2604">
                  <c:v>10.69970704</c:v>
                </c:pt>
                <c:pt idx="2605">
                  <c:v>10.69970704</c:v>
                </c:pt>
                <c:pt idx="2606">
                  <c:v>10.59960938</c:v>
                </c:pt>
                <c:pt idx="2607">
                  <c:v>10.69970704</c:v>
                </c:pt>
                <c:pt idx="2608">
                  <c:v>10.59960938</c:v>
                </c:pt>
                <c:pt idx="2609">
                  <c:v>10.69970704</c:v>
                </c:pt>
                <c:pt idx="2610">
                  <c:v>10.69970704</c:v>
                </c:pt>
                <c:pt idx="2611">
                  <c:v>10.59960938</c:v>
                </c:pt>
                <c:pt idx="2612">
                  <c:v>10.69970704</c:v>
                </c:pt>
                <c:pt idx="2613">
                  <c:v>10.69970704</c:v>
                </c:pt>
                <c:pt idx="2614">
                  <c:v>10.59960938</c:v>
                </c:pt>
                <c:pt idx="2615">
                  <c:v>10.59960938</c:v>
                </c:pt>
                <c:pt idx="2616">
                  <c:v>10.59960938</c:v>
                </c:pt>
                <c:pt idx="2617">
                  <c:v>10.59960938</c:v>
                </c:pt>
                <c:pt idx="2618">
                  <c:v>10.59960938</c:v>
                </c:pt>
                <c:pt idx="2619">
                  <c:v>10.59960938</c:v>
                </c:pt>
                <c:pt idx="2620">
                  <c:v>10.59960938</c:v>
                </c:pt>
                <c:pt idx="2621">
                  <c:v>10.59960938</c:v>
                </c:pt>
                <c:pt idx="2622">
                  <c:v>10.59960938</c:v>
                </c:pt>
                <c:pt idx="2623">
                  <c:v>10.59960938</c:v>
                </c:pt>
                <c:pt idx="2624">
                  <c:v>10.59960938</c:v>
                </c:pt>
                <c:pt idx="2625">
                  <c:v>10.59960938</c:v>
                </c:pt>
                <c:pt idx="2626">
                  <c:v>10.59960938</c:v>
                </c:pt>
                <c:pt idx="2627">
                  <c:v>10.59960938</c:v>
                </c:pt>
                <c:pt idx="2628">
                  <c:v>10.59960938</c:v>
                </c:pt>
                <c:pt idx="2629">
                  <c:v>10.59960938</c:v>
                </c:pt>
                <c:pt idx="2630">
                  <c:v>10.59960938</c:v>
                </c:pt>
                <c:pt idx="2631">
                  <c:v>10.59960938</c:v>
                </c:pt>
                <c:pt idx="2632">
                  <c:v>10.59960938</c:v>
                </c:pt>
                <c:pt idx="2633">
                  <c:v>10.59960938</c:v>
                </c:pt>
                <c:pt idx="2634">
                  <c:v>10.59960938</c:v>
                </c:pt>
                <c:pt idx="2635">
                  <c:v>10.59960938</c:v>
                </c:pt>
                <c:pt idx="2636">
                  <c:v>10.59960938</c:v>
                </c:pt>
                <c:pt idx="2637">
                  <c:v>10.59960938</c:v>
                </c:pt>
                <c:pt idx="2638">
                  <c:v>10.59960938</c:v>
                </c:pt>
                <c:pt idx="2639">
                  <c:v>10.59960938</c:v>
                </c:pt>
                <c:pt idx="2640">
                  <c:v>10.59960938</c:v>
                </c:pt>
                <c:pt idx="2641">
                  <c:v>10.59960938</c:v>
                </c:pt>
                <c:pt idx="2642">
                  <c:v>10.59960938</c:v>
                </c:pt>
                <c:pt idx="2643">
                  <c:v>10.59960938</c:v>
                </c:pt>
                <c:pt idx="2644">
                  <c:v>10.59960938</c:v>
                </c:pt>
                <c:pt idx="2645">
                  <c:v>10.59960938</c:v>
                </c:pt>
                <c:pt idx="2646">
                  <c:v>10.59960938</c:v>
                </c:pt>
                <c:pt idx="2647">
                  <c:v>10.59960938</c:v>
                </c:pt>
                <c:pt idx="2648">
                  <c:v>10.59960938</c:v>
                </c:pt>
                <c:pt idx="2649">
                  <c:v>10.59960938</c:v>
                </c:pt>
                <c:pt idx="2650">
                  <c:v>10.59960938</c:v>
                </c:pt>
                <c:pt idx="2651">
                  <c:v>10.59960938</c:v>
                </c:pt>
                <c:pt idx="2652">
                  <c:v>10.59960938</c:v>
                </c:pt>
                <c:pt idx="2653">
                  <c:v>10.59960938</c:v>
                </c:pt>
                <c:pt idx="2654">
                  <c:v>10.59960938</c:v>
                </c:pt>
                <c:pt idx="2655">
                  <c:v>10.59960938</c:v>
                </c:pt>
                <c:pt idx="2656">
                  <c:v>10.59960938</c:v>
                </c:pt>
                <c:pt idx="2657">
                  <c:v>10.59960938</c:v>
                </c:pt>
                <c:pt idx="2658">
                  <c:v>10.59960938</c:v>
                </c:pt>
                <c:pt idx="2659">
                  <c:v>10.59960938</c:v>
                </c:pt>
                <c:pt idx="2660">
                  <c:v>10.59960938</c:v>
                </c:pt>
                <c:pt idx="2661">
                  <c:v>10.59960938</c:v>
                </c:pt>
                <c:pt idx="2662">
                  <c:v>10.59960938</c:v>
                </c:pt>
                <c:pt idx="2663">
                  <c:v>10.59960938</c:v>
                </c:pt>
                <c:pt idx="2664">
                  <c:v>10.59960938</c:v>
                </c:pt>
                <c:pt idx="2665">
                  <c:v>10.59960938</c:v>
                </c:pt>
                <c:pt idx="2666">
                  <c:v>10.59960938</c:v>
                </c:pt>
                <c:pt idx="2667">
                  <c:v>10.59960938</c:v>
                </c:pt>
                <c:pt idx="2668">
                  <c:v>10.59960938</c:v>
                </c:pt>
                <c:pt idx="2669">
                  <c:v>10.59960938</c:v>
                </c:pt>
                <c:pt idx="2670">
                  <c:v>10.59960938</c:v>
                </c:pt>
                <c:pt idx="2671">
                  <c:v>10.59960938</c:v>
                </c:pt>
                <c:pt idx="2672">
                  <c:v>10.59960938</c:v>
                </c:pt>
                <c:pt idx="2673">
                  <c:v>10.59960938</c:v>
                </c:pt>
                <c:pt idx="2674">
                  <c:v>10.59960938</c:v>
                </c:pt>
                <c:pt idx="2675">
                  <c:v>10.59960938</c:v>
                </c:pt>
                <c:pt idx="2676">
                  <c:v>10.59960938</c:v>
                </c:pt>
                <c:pt idx="2677">
                  <c:v>10.59960938</c:v>
                </c:pt>
                <c:pt idx="2678">
                  <c:v>10.59960938</c:v>
                </c:pt>
                <c:pt idx="2679">
                  <c:v>10.59960938</c:v>
                </c:pt>
                <c:pt idx="2680">
                  <c:v>10.59960938</c:v>
                </c:pt>
                <c:pt idx="2681">
                  <c:v>10.59960938</c:v>
                </c:pt>
                <c:pt idx="2682">
                  <c:v>10.59960938</c:v>
                </c:pt>
                <c:pt idx="2683">
                  <c:v>10.59960938</c:v>
                </c:pt>
                <c:pt idx="2684">
                  <c:v>10.49975586</c:v>
                </c:pt>
                <c:pt idx="2685">
                  <c:v>10.49975586</c:v>
                </c:pt>
                <c:pt idx="2686">
                  <c:v>10.59960938</c:v>
                </c:pt>
                <c:pt idx="2687">
                  <c:v>10.59960938</c:v>
                </c:pt>
                <c:pt idx="2688">
                  <c:v>10.49975586</c:v>
                </c:pt>
                <c:pt idx="2689">
                  <c:v>10.49975586</c:v>
                </c:pt>
                <c:pt idx="2690">
                  <c:v>10.49975586</c:v>
                </c:pt>
                <c:pt idx="2691">
                  <c:v>10.49975586</c:v>
                </c:pt>
                <c:pt idx="2692">
                  <c:v>10.49975586</c:v>
                </c:pt>
                <c:pt idx="2693">
                  <c:v>10.49975586</c:v>
                </c:pt>
                <c:pt idx="2694">
                  <c:v>10.49975586</c:v>
                </c:pt>
                <c:pt idx="2695">
                  <c:v>10.49975586</c:v>
                </c:pt>
                <c:pt idx="2696">
                  <c:v>10.49975586</c:v>
                </c:pt>
                <c:pt idx="2697">
                  <c:v>10.49975586</c:v>
                </c:pt>
                <c:pt idx="2698">
                  <c:v>10.49975586</c:v>
                </c:pt>
                <c:pt idx="2699">
                  <c:v>10.49975586</c:v>
                </c:pt>
                <c:pt idx="2700">
                  <c:v>10.49975586</c:v>
                </c:pt>
                <c:pt idx="2701">
                  <c:v>10.49975586</c:v>
                </c:pt>
                <c:pt idx="2702">
                  <c:v>10.49975586</c:v>
                </c:pt>
                <c:pt idx="2703">
                  <c:v>10.49975586</c:v>
                </c:pt>
                <c:pt idx="2704">
                  <c:v>10.49975586</c:v>
                </c:pt>
                <c:pt idx="2705">
                  <c:v>10.49975586</c:v>
                </c:pt>
                <c:pt idx="2706">
                  <c:v>10.49975586</c:v>
                </c:pt>
                <c:pt idx="2707">
                  <c:v>10.49975586</c:v>
                </c:pt>
                <c:pt idx="2708">
                  <c:v>10.49975586</c:v>
                </c:pt>
                <c:pt idx="2709">
                  <c:v>10.49975586</c:v>
                </c:pt>
                <c:pt idx="2710">
                  <c:v>10.49975586</c:v>
                </c:pt>
                <c:pt idx="2711">
                  <c:v>10.49975586</c:v>
                </c:pt>
                <c:pt idx="2712">
                  <c:v>10.49975586</c:v>
                </c:pt>
                <c:pt idx="2713">
                  <c:v>10.49975586</c:v>
                </c:pt>
                <c:pt idx="2714">
                  <c:v>10.49975586</c:v>
                </c:pt>
                <c:pt idx="2715">
                  <c:v>10.49975586</c:v>
                </c:pt>
                <c:pt idx="2716">
                  <c:v>10.49975586</c:v>
                </c:pt>
                <c:pt idx="2717">
                  <c:v>10.49975586</c:v>
                </c:pt>
                <c:pt idx="2718">
                  <c:v>10.49975586</c:v>
                </c:pt>
                <c:pt idx="2719">
                  <c:v>10.49975586</c:v>
                </c:pt>
                <c:pt idx="2720">
                  <c:v>10.49975586</c:v>
                </c:pt>
                <c:pt idx="2721">
                  <c:v>10.49975586</c:v>
                </c:pt>
                <c:pt idx="2722">
                  <c:v>10.49975586</c:v>
                </c:pt>
                <c:pt idx="2723">
                  <c:v>10.49975586</c:v>
                </c:pt>
                <c:pt idx="2724">
                  <c:v>10.49975586</c:v>
                </c:pt>
                <c:pt idx="2725">
                  <c:v>10.49975586</c:v>
                </c:pt>
                <c:pt idx="2726">
                  <c:v>10.49975586</c:v>
                </c:pt>
                <c:pt idx="2727">
                  <c:v>10.49975586</c:v>
                </c:pt>
                <c:pt idx="2728">
                  <c:v>10.49975586</c:v>
                </c:pt>
                <c:pt idx="2729">
                  <c:v>10.49975586</c:v>
                </c:pt>
                <c:pt idx="2730">
                  <c:v>10.49975586</c:v>
                </c:pt>
                <c:pt idx="2731">
                  <c:v>10.49975586</c:v>
                </c:pt>
                <c:pt idx="2732">
                  <c:v>10.49975586</c:v>
                </c:pt>
                <c:pt idx="2733">
                  <c:v>10.49975586</c:v>
                </c:pt>
                <c:pt idx="2734">
                  <c:v>10.49975586</c:v>
                </c:pt>
                <c:pt idx="2735">
                  <c:v>10.49975586</c:v>
                </c:pt>
                <c:pt idx="2736">
                  <c:v>10.49975586</c:v>
                </c:pt>
                <c:pt idx="2737">
                  <c:v>10.49975586</c:v>
                </c:pt>
                <c:pt idx="2738">
                  <c:v>10.49975586</c:v>
                </c:pt>
                <c:pt idx="2739">
                  <c:v>10.49975586</c:v>
                </c:pt>
                <c:pt idx="2740">
                  <c:v>10.49975586</c:v>
                </c:pt>
                <c:pt idx="2741">
                  <c:v>10.49975586</c:v>
                </c:pt>
                <c:pt idx="2742">
                  <c:v>10.49975586</c:v>
                </c:pt>
                <c:pt idx="2743">
                  <c:v>10.49975586</c:v>
                </c:pt>
                <c:pt idx="2744">
                  <c:v>10.49975586</c:v>
                </c:pt>
                <c:pt idx="2745">
                  <c:v>10.49975586</c:v>
                </c:pt>
                <c:pt idx="2746">
                  <c:v>10.49975586</c:v>
                </c:pt>
                <c:pt idx="2747">
                  <c:v>10.49975586</c:v>
                </c:pt>
                <c:pt idx="2748">
                  <c:v>10.49975586</c:v>
                </c:pt>
                <c:pt idx="2749">
                  <c:v>10.49975586</c:v>
                </c:pt>
                <c:pt idx="2750">
                  <c:v>10.49975586</c:v>
                </c:pt>
                <c:pt idx="2751">
                  <c:v>10.399658209999998</c:v>
                </c:pt>
                <c:pt idx="2752">
                  <c:v>10.399658209999998</c:v>
                </c:pt>
                <c:pt idx="2753">
                  <c:v>10.49975586</c:v>
                </c:pt>
                <c:pt idx="2754">
                  <c:v>10.49975586</c:v>
                </c:pt>
                <c:pt idx="2755">
                  <c:v>10.399658209999998</c:v>
                </c:pt>
                <c:pt idx="2756">
                  <c:v>10.399658209999998</c:v>
                </c:pt>
                <c:pt idx="2757">
                  <c:v>10.399658209999998</c:v>
                </c:pt>
                <c:pt idx="2758">
                  <c:v>10.399658209999998</c:v>
                </c:pt>
                <c:pt idx="2759">
                  <c:v>10.399658209999998</c:v>
                </c:pt>
                <c:pt idx="2760">
                  <c:v>10.399658209999998</c:v>
                </c:pt>
                <c:pt idx="2761">
                  <c:v>10.399658209999998</c:v>
                </c:pt>
                <c:pt idx="2762">
                  <c:v>10.399658209999998</c:v>
                </c:pt>
                <c:pt idx="2763">
                  <c:v>10.49975586</c:v>
                </c:pt>
                <c:pt idx="2764">
                  <c:v>10.399658209999998</c:v>
                </c:pt>
                <c:pt idx="2765">
                  <c:v>10.399658209999998</c:v>
                </c:pt>
                <c:pt idx="2766">
                  <c:v>10.399658209999998</c:v>
                </c:pt>
                <c:pt idx="2767">
                  <c:v>10.399658209999998</c:v>
                </c:pt>
                <c:pt idx="2768">
                  <c:v>10.399658209999998</c:v>
                </c:pt>
                <c:pt idx="2769">
                  <c:v>10.399658209999998</c:v>
                </c:pt>
                <c:pt idx="2770">
                  <c:v>10.399658209999998</c:v>
                </c:pt>
                <c:pt idx="2771">
                  <c:v>10.399658209999998</c:v>
                </c:pt>
                <c:pt idx="2772">
                  <c:v>10.399658209999998</c:v>
                </c:pt>
                <c:pt idx="2773">
                  <c:v>10.399658209999998</c:v>
                </c:pt>
                <c:pt idx="2774">
                  <c:v>10.399658209999998</c:v>
                </c:pt>
                <c:pt idx="2775">
                  <c:v>10.399658209999998</c:v>
                </c:pt>
                <c:pt idx="2776">
                  <c:v>10.399658209999998</c:v>
                </c:pt>
                <c:pt idx="2777">
                  <c:v>10.399658209999998</c:v>
                </c:pt>
                <c:pt idx="2778">
                  <c:v>10.399658209999998</c:v>
                </c:pt>
                <c:pt idx="2779">
                  <c:v>10.399658209999998</c:v>
                </c:pt>
                <c:pt idx="2780">
                  <c:v>10.399658209999998</c:v>
                </c:pt>
                <c:pt idx="2781">
                  <c:v>10.399658209999998</c:v>
                </c:pt>
                <c:pt idx="2782">
                  <c:v>10.399658209999998</c:v>
                </c:pt>
                <c:pt idx="2783">
                  <c:v>10.399658209999998</c:v>
                </c:pt>
                <c:pt idx="2784">
                  <c:v>10.399658209999998</c:v>
                </c:pt>
                <c:pt idx="2785">
                  <c:v>10.399658209999998</c:v>
                </c:pt>
                <c:pt idx="2786">
                  <c:v>10.399658209999998</c:v>
                </c:pt>
                <c:pt idx="2787">
                  <c:v>10.399658209999998</c:v>
                </c:pt>
                <c:pt idx="2788">
                  <c:v>10.399658209999998</c:v>
                </c:pt>
                <c:pt idx="2789">
                  <c:v>10.399658209999998</c:v>
                </c:pt>
                <c:pt idx="2790">
                  <c:v>10.399658209999998</c:v>
                </c:pt>
                <c:pt idx="2791">
                  <c:v>10.399658209999998</c:v>
                </c:pt>
                <c:pt idx="2792">
                  <c:v>10.399658209999998</c:v>
                </c:pt>
                <c:pt idx="2793">
                  <c:v>10.399658209999998</c:v>
                </c:pt>
                <c:pt idx="2794">
                  <c:v>10.399658209999998</c:v>
                </c:pt>
                <c:pt idx="2795">
                  <c:v>10.399658209999998</c:v>
                </c:pt>
                <c:pt idx="2796">
                  <c:v>10.399658209999998</c:v>
                </c:pt>
                <c:pt idx="2797">
                  <c:v>10.399658209999998</c:v>
                </c:pt>
                <c:pt idx="2798">
                  <c:v>10.399658209999998</c:v>
                </c:pt>
                <c:pt idx="2799">
                  <c:v>10.399658209999998</c:v>
                </c:pt>
                <c:pt idx="2800">
                  <c:v>10.399658209999998</c:v>
                </c:pt>
                <c:pt idx="2801">
                  <c:v>10.399658209999998</c:v>
                </c:pt>
                <c:pt idx="2802">
                  <c:v>10.399658209999998</c:v>
                </c:pt>
                <c:pt idx="2803">
                  <c:v>10.399658209999998</c:v>
                </c:pt>
                <c:pt idx="2804">
                  <c:v>10.399658209999998</c:v>
                </c:pt>
                <c:pt idx="2805">
                  <c:v>10.399658209999998</c:v>
                </c:pt>
                <c:pt idx="2806">
                  <c:v>10.399658209999998</c:v>
                </c:pt>
                <c:pt idx="2807">
                  <c:v>10.399658209999998</c:v>
                </c:pt>
                <c:pt idx="2808">
                  <c:v>10.399658209999998</c:v>
                </c:pt>
                <c:pt idx="2809">
                  <c:v>10.399658209999998</c:v>
                </c:pt>
                <c:pt idx="2810">
                  <c:v>10.399658209999998</c:v>
                </c:pt>
                <c:pt idx="2811">
                  <c:v>10.399658209999998</c:v>
                </c:pt>
                <c:pt idx="2812">
                  <c:v>10.399658209999998</c:v>
                </c:pt>
                <c:pt idx="2813">
                  <c:v>10.399658209999998</c:v>
                </c:pt>
                <c:pt idx="2814">
                  <c:v>10.399658209999998</c:v>
                </c:pt>
                <c:pt idx="2815">
                  <c:v>10.399658209999998</c:v>
                </c:pt>
                <c:pt idx="2816">
                  <c:v>10.399658209999998</c:v>
                </c:pt>
                <c:pt idx="2817">
                  <c:v>10.299560549999999</c:v>
                </c:pt>
                <c:pt idx="2818">
                  <c:v>10.299560549999999</c:v>
                </c:pt>
                <c:pt idx="2819">
                  <c:v>10.299560549999999</c:v>
                </c:pt>
                <c:pt idx="2820">
                  <c:v>10.399658209999998</c:v>
                </c:pt>
                <c:pt idx="2821">
                  <c:v>10.299560549999999</c:v>
                </c:pt>
                <c:pt idx="2822">
                  <c:v>10.299560549999999</c:v>
                </c:pt>
                <c:pt idx="2823">
                  <c:v>10.299560549999999</c:v>
                </c:pt>
                <c:pt idx="2824">
                  <c:v>10.299560549999999</c:v>
                </c:pt>
                <c:pt idx="2825">
                  <c:v>10.299560549999999</c:v>
                </c:pt>
                <c:pt idx="2826">
                  <c:v>10.399658209999998</c:v>
                </c:pt>
                <c:pt idx="2827">
                  <c:v>10.299560549999999</c:v>
                </c:pt>
                <c:pt idx="2828">
                  <c:v>10.299560549999999</c:v>
                </c:pt>
                <c:pt idx="2829">
                  <c:v>10.399658209999998</c:v>
                </c:pt>
                <c:pt idx="2830">
                  <c:v>10.299560549999999</c:v>
                </c:pt>
                <c:pt idx="2831">
                  <c:v>10.299560549999999</c:v>
                </c:pt>
                <c:pt idx="2832">
                  <c:v>10.299560549999999</c:v>
                </c:pt>
                <c:pt idx="2833">
                  <c:v>10.299560549999999</c:v>
                </c:pt>
                <c:pt idx="2834">
                  <c:v>10.299560549999999</c:v>
                </c:pt>
                <c:pt idx="2835">
                  <c:v>10.299560549999999</c:v>
                </c:pt>
                <c:pt idx="2836">
                  <c:v>10.299560549999999</c:v>
                </c:pt>
                <c:pt idx="2837">
                  <c:v>10.299560549999999</c:v>
                </c:pt>
                <c:pt idx="2838">
                  <c:v>10.299560549999999</c:v>
                </c:pt>
                <c:pt idx="2839">
                  <c:v>10.299560549999999</c:v>
                </c:pt>
                <c:pt idx="2840">
                  <c:v>10.299560549999999</c:v>
                </c:pt>
                <c:pt idx="2841">
                  <c:v>10.299560549999999</c:v>
                </c:pt>
                <c:pt idx="2842">
                  <c:v>10.299560549999999</c:v>
                </c:pt>
                <c:pt idx="2843">
                  <c:v>10.299560549999999</c:v>
                </c:pt>
                <c:pt idx="2844">
                  <c:v>10.299560549999999</c:v>
                </c:pt>
                <c:pt idx="2845">
                  <c:v>10.299560549999999</c:v>
                </c:pt>
                <c:pt idx="2846">
                  <c:v>10.299560549999999</c:v>
                </c:pt>
                <c:pt idx="2847">
                  <c:v>10.299560549999999</c:v>
                </c:pt>
                <c:pt idx="2848">
                  <c:v>10.299560549999999</c:v>
                </c:pt>
                <c:pt idx="2849">
                  <c:v>10.299560549999999</c:v>
                </c:pt>
                <c:pt idx="2850">
                  <c:v>10.299560549999999</c:v>
                </c:pt>
                <c:pt idx="2851">
                  <c:v>10.299560549999999</c:v>
                </c:pt>
                <c:pt idx="2852">
                  <c:v>10.299560549999999</c:v>
                </c:pt>
                <c:pt idx="2853">
                  <c:v>10.299560549999999</c:v>
                </c:pt>
                <c:pt idx="2854">
                  <c:v>10.299560549999999</c:v>
                </c:pt>
                <c:pt idx="2855">
                  <c:v>10.299560549999999</c:v>
                </c:pt>
                <c:pt idx="2856">
                  <c:v>10.299560549999999</c:v>
                </c:pt>
                <c:pt idx="2857">
                  <c:v>10.299560549999999</c:v>
                </c:pt>
                <c:pt idx="2858">
                  <c:v>10.299560549999999</c:v>
                </c:pt>
                <c:pt idx="2859">
                  <c:v>10.299560549999999</c:v>
                </c:pt>
                <c:pt idx="2860">
                  <c:v>10.299560549999999</c:v>
                </c:pt>
                <c:pt idx="2861">
                  <c:v>10.299560549999999</c:v>
                </c:pt>
                <c:pt idx="2862">
                  <c:v>10.299560549999999</c:v>
                </c:pt>
                <c:pt idx="2863">
                  <c:v>10.299560549999999</c:v>
                </c:pt>
                <c:pt idx="2864">
                  <c:v>10.299560549999999</c:v>
                </c:pt>
                <c:pt idx="2865">
                  <c:v>10.299560549999999</c:v>
                </c:pt>
                <c:pt idx="2866">
                  <c:v>10.299560549999999</c:v>
                </c:pt>
                <c:pt idx="2867">
                  <c:v>10.299560549999999</c:v>
                </c:pt>
                <c:pt idx="2868">
                  <c:v>10.299560549999999</c:v>
                </c:pt>
                <c:pt idx="2869">
                  <c:v>10.299560549999999</c:v>
                </c:pt>
                <c:pt idx="2870">
                  <c:v>10.299560549999999</c:v>
                </c:pt>
                <c:pt idx="2871">
                  <c:v>10.299560549999999</c:v>
                </c:pt>
                <c:pt idx="2872">
                  <c:v>10.299560549999999</c:v>
                </c:pt>
                <c:pt idx="2873">
                  <c:v>10.299560549999999</c:v>
                </c:pt>
                <c:pt idx="2874">
                  <c:v>10.299560549999999</c:v>
                </c:pt>
                <c:pt idx="2875">
                  <c:v>10.299560549999999</c:v>
                </c:pt>
                <c:pt idx="2876">
                  <c:v>10.299560549999999</c:v>
                </c:pt>
                <c:pt idx="2877">
                  <c:v>10.299560549999999</c:v>
                </c:pt>
                <c:pt idx="2878">
                  <c:v>10.299560549999999</c:v>
                </c:pt>
                <c:pt idx="2879">
                  <c:v>10.299560549999999</c:v>
                </c:pt>
                <c:pt idx="2880">
                  <c:v>10.299560549999999</c:v>
                </c:pt>
                <c:pt idx="2881">
                  <c:v>10.299560549999999</c:v>
                </c:pt>
                <c:pt idx="2882">
                  <c:v>10.299560549999999</c:v>
                </c:pt>
                <c:pt idx="2883">
                  <c:v>10.299560549999999</c:v>
                </c:pt>
                <c:pt idx="2884">
                  <c:v>10.299560549999999</c:v>
                </c:pt>
                <c:pt idx="2885">
                  <c:v>10.299560549999999</c:v>
                </c:pt>
                <c:pt idx="2886">
                  <c:v>10.299560549999999</c:v>
                </c:pt>
                <c:pt idx="2887">
                  <c:v>10.299560549999999</c:v>
                </c:pt>
                <c:pt idx="2888">
                  <c:v>10.299560549999999</c:v>
                </c:pt>
                <c:pt idx="2889">
                  <c:v>10.299560549999999</c:v>
                </c:pt>
                <c:pt idx="2890">
                  <c:v>10.299560549999999</c:v>
                </c:pt>
                <c:pt idx="2891">
                  <c:v>10.299560549999999</c:v>
                </c:pt>
                <c:pt idx="2892">
                  <c:v>10.299560549999999</c:v>
                </c:pt>
                <c:pt idx="2893">
                  <c:v>10.299560549999999</c:v>
                </c:pt>
                <c:pt idx="2894">
                  <c:v>10.299560549999999</c:v>
                </c:pt>
                <c:pt idx="2895">
                  <c:v>10.299560549999999</c:v>
                </c:pt>
                <c:pt idx="2896">
                  <c:v>10.299560549999999</c:v>
                </c:pt>
                <c:pt idx="2897">
                  <c:v>10.299560549999999</c:v>
                </c:pt>
                <c:pt idx="2898">
                  <c:v>10.299560549999999</c:v>
                </c:pt>
                <c:pt idx="2899">
                  <c:v>10.299560549999999</c:v>
                </c:pt>
                <c:pt idx="2900">
                  <c:v>10.299560549999999</c:v>
                </c:pt>
                <c:pt idx="2901">
                  <c:v>10.19970704</c:v>
                </c:pt>
                <c:pt idx="2902">
                  <c:v>10.19970704</c:v>
                </c:pt>
                <c:pt idx="2903">
                  <c:v>10.299560549999999</c:v>
                </c:pt>
                <c:pt idx="2904">
                  <c:v>10.19970704</c:v>
                </c:pt>
                <c:pt idx="2905">
                  <c:v>10.299560549999999</c:v>
                </c:pt>
                <c:pt idx="2906">
                  <c:v>10.19970704</c:v>
                </c:pt>
                <c:pt idx="2907">
                  <c:v>10.299560549999999</c:v>
                </c:pt>
                <c:pt idx="2908">
                  <c:v>10.19970704</c:v>
                </c:pt>
                <c:pt idx="2909">
                  <c:v>10.19970704</c:v>
                </c:pt>
                <c:pt idx="2910">
                  <c:v>10.19970704</c:v>
                </c:pt>
                <c:pt idx="2911">
                  <c:v>10.19970704</c:v>
                </c:pt>
                <c:pt idx="2912">
                  <c:v>10.19970704</c:v>
                </c:pt>
                <c:pt idx="2913">
                  <c:v>10.19970704</c:v>
                </c:pt>
                <c:pt idx="2914">
                  <c:v>10.19970704</c:v>
                </c:pt>
                <c:pt idx="2915">
                  <c:v>10.19970704</c:v>
                </c:pt>
                <c:pt idx="2916">
                  <c:v>10.19970704</c:v>
                </c:pt>
                <c:pt idx="2917">
                  <c:v>10.19970704</c:v>
                </c:pt>
                <c:pt idx="2918">
                  <c:v>10.19970704</c:v>
                </c:pt>
                <c:pt idx="2919">
                  <c:v>10.19970704</c:v>
                </c:pt>
                <c:pt idx="2920">
                  <c:v>10.19970704</c:v>
                </c:pt>
                <c:pt idx="2921">
                  <c:v>10.19970704</c:v>
                </c:pt>
                <c:pt idx="2922">
                  <c:v>10.19970704</c:v>
                </c:pt>
                <c:pt idx="2923">
                  <c:v>10.19970704</c:v>
                </c:pt>
                <c:pt idx="2924">
                  <c:v>10.19970704</c:v>
                </c:pt>
                <c:pt idx="2925">
                  <c:v>10.19970704</c:v>
                </c:pt>
                <c:pt idx="2926">
                  <c:v>10.19970704</c:v>
                </c:pt>
                <c:pt idx="2927">
                  <c:v>10.19970704</c:v>
                </c:pt>
                <c:pt idx="2928">
                  <c:v>10.19970704</c:v>
                </c:pt>
                <c:pt idx="2929">
                  <c:v>10.19970704</c:v>
                </c:pt>
                <c:pt idx="2930">
                  <c:v>10.19970704</c:v>
                </c:pt>
                <c:pt idx="2931">
                  <c:v>10.19970704</c:v>
                </c:pt>
                <c:pt idx="2932">
                  <c:v>10.19970704</c:v>
                </c:pt>
                <c:pt idx="2933">
                  <c:v>10.19970704</c:v>
                </c:pt>
                <c:pt idx="2934">
                  <c:v>10.19970704</c:v>
                </c:pt>
                <c:pt idx="2935">
                  <c:v>10.19970704</c:v>
                </c:pt>
                <c:pt idx="2936">
                  <c:v>10.19970704</c:v>
                </c:pt>
                <c:pt idx="2937">
                  <c:v>10.19970704</c:v>
                </c:pt>
                <c:pt idx="2938">
                  <c:v>10.19970704</c:v>
                </c:pt>
                <c:pt idx="2939">
                  <c:v>10.19970704</c:v>
                </c:pt>
                <c:pt idx="2940">
                  <c:v>10.19970704</c:v>
                </c:pt>
                <c:pt idx="2941">
                  <c:v>10.19970704</c:v>
                </c:pt>
                <c:pt idx="2942">
                  <c:v>10.19970704</c:v>
                </c:pt>
                <c:pt idx="2943">
                  <c:v>10.19970704</c:v>
                </c:pt>
                <c:pt idx="2944">
                  <c:v>10.19970704</c:v>
                </c:pt>
                <c:pt idx="2945">
                  <c:v>10.19970704</c:v>
                </c:pt>
                <c:pt idx="2946">
                  <c:v>10.19970704</c:v>
                </c:pt>
                <c:pt idx="2947">
                  <c:v>10.19970704</c:v>
                </c:pt>
                <c:pt idx="2948">
                  <c:v>10.19970704</c:v>
                </c:pt>
                <c:pt idx="2949">
                  <c:v>10.19970704</c:v>
                </c:pt>
                <c:pt idx="2950">
                  <c:v>10.19970704</c:v>
                </c:pt>
                <c:pt idx="2951">
                  <c:v>10.19970704</c:v>
                </c:pt>
                <c:pt idx="2952">
                  <c:v>10.19970704</c:v>
                </c:pt>
                <c:pt idx="2953">
                  <c:v>10.19970704</c:v>
                </c:pt>
                <c:pt idx="2954">
                  <c:v>10.19970704</c:v>
                </c:pt>
                <c:pt idx="2955">
                  <c:v>10.19970704</c:v>
                </c:pt>
                <c:pt idx="2956">
                  <c:v>10.19970704</c:v>
                </c:pt>
                <c:pt idx="2957">
                  <c:v>10.19970704</c:v>
                </c:pt>
                <c:pt idx="2958">
                  <c:v>10.19970704</c:v>
                </c:pt>
                <c:pt idx="2959">
                  <c:v>10.19970704</c:v>
                </c:pt>
                <c:pt idx="2960">
                  <c:v>10.19970704</c:v>
                </c:pt>
                <c:pt idx="2961">
                  <c:v>10.19970704</c:v>
                </c:pt>
                <c:pt idx="2962">
                  <c:v>10.19970704</c:v>
                </c:pt>
                <c:pt idx="2963">
                  <c:v>10.19970704</c:v>
                </c:pt>
                <c:pt idx="2964">
                  <c:v>10.19970704</c:v>
                </c:pt>
                <c:pt idx="2965">
                  <c:v>10.19970704</c:v>
                </c:pt>
                <c:pt idx="2966">
                  <c:v>10.19970704</c:v>
                </c:pt>
                <c:pt idx="2967">
                  <c:v>10.19970704</c:v>
                </c:pt>
                <c:pt idx="2968">
                  <c:v>10.19970704</c:v>
                </c:pt>
                <c:pt idx="2969">
                  <c:v>10.19970704</c:v>
                </c:pt>
                <c:pt idx="2970">
                  <c:v>10.19970704</c:v>
                </c:pt>
                <c:pt idx="2971">
                  <c:v>10.09960938</c:v>
                </c:pt>
                <c:pt idx="2972">
                  <c:v>10.19970704</c:v>
                </c:pt>
                <c:pt idx="2973">
                  <c:v>10.09960938</c:v>
                </c:pt>
                <c:pt idx="2974">
                  <c:v>10.19970704</c:v>
                </c:pt>
                <c:pt idx="2975">
                  <c:v>10.19970704</c:v>
                </c:pt>
                <c:pt idx="2976">
                  <c:v>10.19970704</c:v>
                </c:pt>
                <c:pt idx="2977">
                  <c:v>10.09960938</c:v>
                </c:pt>
                <c:pt idx="2978">
                  <c:v>10.19970704</c:v>
                </c:pt>
                <c:pt idx="2979">
                  <c:v>10.19970704</c:v>
                </c:pt>
                <c:pt idx="2980">
                  <c:v>10.09960938</c:v>
                </c:pt>
                <c:pt idx="2981">
                  <c:v>10.09960938</c:v>
                </c:pt>
                <c:pt idx="2982">
                  <c:v>10.09960938</c:v>
                </c:pt>
                <c:pt idx="2983">
                  <c:v>10.09960938</c:v>
                </c:pt>
                <c:pt idx="2984">
                  <c:v>10.09960938</c:v>
                </c:pt>
                <c:pt idx="2985">
                  <c:v>10.19970704</c:v>
                </c:pt>
                <c:pt idx="2986">
                  <c:v>10.09960938</c:v>
                </c:pt>
                <c:pt idx="2987">
                  <c:v>10.09960938</c:v>
                </c:pt>
                <c:pt idx="2988">
                  <c:v>10.09960938</c:v>
                </c:pt>
                <c:pt idx="2989">
                  <c:v>10.09960938</c:v>
                </c:pt>
                <c:pt idx="2990">
                  <c:v>10.09960938</c:v>
                </c:pt>
                <c:pt idx="2991">
                  <c:v>10.09960938</c:v>
                </c:pt>
                <c:pt idx="2992">
                  <c:v>10.09960938</c:v>
                </c:pt>
                <c:pt idx="2993">
                  <c:v>10.09960938</c:v>
                </c:pt>
                <c:pt idx="2994">
                  <c:v>10.09960938</c:v>
                </c:pt>
                <c:pt idx="2995">
                  <c:v>10.09960938</c:v>
                </c:pt>
                <c:pt idx="2996">
                  <c:v>10.09960938</c:v>
                </c:pt>
                <c:pt idx="2997">
                  <c:v>10.09960938</c:v>
                </c:pt>
                <c:pt idx="2998">
                  <c:v>10.09960938</c:v>
                </c:pt>
                <c:pt idx="2999">
                  <c:v>10.09960938</c:v>
                </c:pt>
                <c:pt idx="3000">
                  <c:v>10.09960938</c:v>
                </c:pt>
                <c:pt idx="3001">
                  <c:v>10.09960938</c:v>
                </c:pt>
                <c:pt idx="3002">
                  <c:v>10.09960938</c:v>
                </c:pt>
                <c:pt idx="3003">
                  <c:v>10.09960938</c:v>
                </c:pt>
                <c:pt idx="3004">
                  <c:v>10.09960938</c:v>
                </c:pt>
                <c:pt idx="3005">
                  <c:v>10.09960938</c:v>
                </c:pt>
                <c:pt idx="3006">
                  <c:v>10.09960938</c:v>
                </c:pt>
                <c:pt idx="3007">
                  <c:v>10.09960938</c:v>
                </c:pt>
                <c:pt idx="3008">
                  <c:v>10.09960938</c:v>
                </c:pt>
                <c:pt idx="3009">
                  <c:v>10.09960938</c:v>
                </c:pt>
                <c:pt idx="3010">
                  <c:v>10.09960938</c:v>
                </c:pt>
                <c:pt idx="3011">
                  <c:v>10.09960938</c:v>
                </c:pt>
                <c:pt idx="3012">
                  <c:v>10.09960938</c:v>
                </c:pt>
                <c:pt idx="3013">
                  <c:v>10.09960938</c:v>
                </c:pt>
                <c:pt idx="3014">
                  <c:v>10.09960938</c:v>
                </c:pt>
                <c:pt idx="3015">
                  <c:v>10.09960938</c:v>
                </c:pt>
                <c:pt idx="3016">
                  <c:v>10.09960938</c:v>
                </c:pt>
                <c:pt idx="3017">
                  <c:v>10.09960938</c:v>
                </c:pt>
                <c:pt idx="3018">
                  <c:v>10.09960938</c:v>
                </c:pt>
                <c:pt idx="3019">
                  <c:v>10.09960938</c:v>
                </c:pt>
                <c:pt idx="3020">
                  <c:v>10.09960938</c:v>
                </c:pt>
                <c:pt idx="3021">
                  <c:v>10.09960938</c:v>
                </c:pt>
                <c:pt idx="3022">
                  <c:v>10.09960938</c:v>
                </c:pt>
                <c:pt idx="3023">
                  <c:v>10.09960938</c:v>
                </c:pt>
                <c:pt idx="3024">
                  <c:v>10.09960938</c:v>
                </c:pt>
                <c:pt idx="3025">
                  <c:v>10.09960938</c:v>
                </c:pt>
                <c:pt idx="3026">
                  <c:v>10.09960938</c:v>
                </c:pt>
                <c:pt idx="3027">
                  <c:v>10.09960938</c:v>
                </c:pt>
                <c:pt idx="3028">
                  <c:v>10.09960938</c:v>
                </c:pt>
                <c:pt idx="3029">
                  <c:v>10.09960938</c:v>
                </c:pt>
                <c:pt idx="3030">
                  <c:v>10.09960938</c:v>
                </c:pt>
                <c:pt idx="3031">
                  <c:v>10.09960938</c:v>
                </c:pt>
                <c:pt idx="3032">
                  <c:v>10.09960938</c:v>
                </c:pt>
                <c:pt idx="3033">
                  <c:v>10.09960938</c:v>
                </c:pt>
                <c:pt idx="3034">
                  <c:v>10.09960938</c:v>
                </c:pt>
                <c:pt idx="3035">
                  <c:v>10.09960938</c:v>
                </c:pt>
                <c:pt idx="3036">
                  <c:v>10.09960938</c:v>
                </c:pt>
                <c:pt idx="3037">
                  <c:v>10.09960938</c:v>
                </c:pt>
                <c:pt idx="3038">
                  <c:v>10.09960938</c:v>
                </c:pt>
                <c:pt idx="3039">
                  <c:v>10.09960938</c:v>
                </c:pt>
                <c:pt idx="3040">
                  <c:v>10.09960938</c:v>
                </c:pt>
                <c:pt idx="3041">
                  <c:v>10.09960938</c:v>
                </c:pt>
                <c:pt idx="3042">
                  <c:v>10.09960938</c:v>
                </c:pt>
                <c:pt idx="3043">
                  <c:v>10.09960938</c:v>
                </c:pt>
                <c:pt idx="3044">
                  <c:v>10.09960938</c:v>
                </c:pt>
                <c:pt idx="3045">
                  <c:v>10.09960938</c:v>
                </c:pt>
                <c:pt idx="3046">
                  <c:v>10.09960938</c:v>
                </c:pt>
                <c:pt idx="3047">
                  <c:v>10.09960938</c:v>
                </c:pt>
                <c:pt idx="3048">
                  <c:v>10.09960938</c:v>
                </c:pt>
                <c:pt idx="3049">
                  <c:v>9.9997558600000005</c:v>
                </c:pt>
                <c:pt idx="3050">
                  <c:v>9.9997558600000005</c:v>
                </c:pt>
                <c:pt idx="3051">
                  <c:v>9.9997558600000005</c:v>
                </c:pt>
                <c:pt idx="3052">
                  <c:v>9.9997558600000005</c:v>
                </c:pt>
                <c:pt idx="3053">
                  <c:v>9.9997558600000005</c:v>
                </c:pt>
                <c:pt idx="3054">
                  <c:v>9.9997558600000005</c:v>
                </c:pt>
                <c:pt idx="3055">
                  <c:v>9.9997558600000005</c:v>
                </c:pt>
                <c:pt idx="3056">
                  <c:v>9.9997558600000005</c:v>
                </c:pt>
                <c:pt idx="3057">
                  <c:v>9.9997558600000005</c:v>
                </c:pt>
                <c:pt idx="3058">
                  <c:v>9.9997558600000005</c:v>
                </c:pt>
                <c:pt idx="3059">
                  <c:v>10.09960938</c:v>
                </c:pt>
                <c:pt idx="3060">
                  <c:v>9.9997558600000005</c:v>
                </c:pt>
                <c:pt idx="3061">
                  <c:v>9.9997558600000005</c:v>
                </c:pt>
                <c:pt idx="3062">
                  <c:v>9.9997558600000005</c:v>
                </c:pt>
                <c:pt idx="3063">
                  <c:v>9.9997558600000005</c:v>
                </c:pt>
                <c:pt idx="3064">
                  <c:v>9.9997558600000005</c:v>
                </c:pt>
                <c:pt idx="3065">
                  <c:v>9.9997558600000005</c:v>
                </c:pt>
                <c:pt idx="3066">
                  <c:v>9.9997558600000005</c:v>
                </c:pt>
                <c:pt idx="3067">
                  <c:v>9.9997558600000005</c:v>
                </c:pt>
                <c:pt idx="3068">
                  <c:v>9.9997558600000005</c:v>
                </c:pt>
                <c:pt idx="3069">
                  <c:v>9.9997558600000005</c:v>
                </c:pt>
                <c:pt idx="3070">
                  <c:v>9.9997558600000005</c:v>
                </c:pt>
                <c:pt idx="3071">
                  <c:v>9.9997558600000005</c:v>
                </c:pt>
                <c:pt idx="3072">
                  <c:v>9.9997558600000005</c:v>
                </c:pt>
                <c:pt idx="3073">
                  <c:v>9.9997558600000005</c:v>
                </c:pt>
                <c:pt idx="3074">
                  <c:v>9.9997558600000005</c:v>
                </c:pt>
                <c:pt idx="3075">
                  <c:v>9.9997558600000005</c:v>
                </c:pt>
                <c:pt idx="3076">
                  <c:v>9.9997558600000005</c:v>
                </c:pt>
                <c:pt idx="3077">
                  <c:v>9.9997558600000005</c:v>
                </c:pt>
                <c:pt idx="3078">
                  <c:v>9.9997558600000005</c:v>
                </c:pt>
                <c:pt idx="3079">
                  <c:v>9.9997558600000005</c:v>
                </c:pt>
                <c:pt idx="3080">
                  <c:v>9.9997558600000005</c:v>
                </c:pt>
                <c:pt idx="3081">
                  <c:v>9.9997558600000005</c:v>
                </c:pt>
                <c:pt idx="3082">
                  <c:v>9.9997558600000005</c:v>
                </c:pt>
                <c:pt idx="3083">
                  <c:v>9.9997558600000005</c:v>
                </c:pt>
                <c:pt idx="3084">
                  <c:v>9.9997558600000005</c:v>
                </c:pt>
                <c:pt idx="3085">
                  <c:v>9.9997558600000005</c:v>
                </c:pt>
                <c:pt idx="3086">
                  <c:v>9.9997558600000005</c:v>
                </c:pt>
                <c:pt idx="3087">
                  <c:v>9.9997558600000005</c:v>
                </c:pt>
                <c:pt idx="3088">
                  <c:v>9.9997558600000005</c:v>
                </c:pt>
                <c:pt idx="3089">
                  <c:v>9.9997558600000005</c:v>
                </c:pt>
                <c:pt idx="3090">
                  <c:v>9.9997558600000005</c:v>
                </c:pt>
                <c:pt idx="3091">
                  <c:v>9.9997558600000005</c:v>
                </c:pt>
                <c:pt idx="3092">
                  <c:v>9.9997558600000005</c:v>
                </c:pt>
                <c:pt idx="3093">
                  <c:v>9.9997558600000005</c:v>
                </c:pt>
                <c:pt idx="3094">
                  <c:v>9.9997558600000005</c:v>
                </c:pt>
                <c:pt idx="3095">
                  <c:v>9.9997558600000005</c:v>
                </c:pt>
                <c:pt idx="3096">
                  <c:v>9.9997558600000005</c:v>
                </c:pt>
                <c:pt idx="3097">
                  <c:v>9.9997558600000005</c:v>
                </c:pt>
                <c:pt idx="3098">
                  <c:v>9.9997558600000005</c:v>
                </c:pt>
                <c:pt idx="3099">
                  <c:v>9.9997558600000005</c:v>
                </c:pt>
                <c:pt idx="3100">
                  <c:v>9.9997558600000005</c:v>
                </c:pt>
                <c:pt idx="3101">
                  <c:v>9.9997558600000005</c:v>
                </c:pt>
                <c:pt idx="3102">
                  <c:v>9.9997558600000005</c:v>
                </c:pt>
                <c:pt idx="3103">
                  <c:v>9.9997558600000005</c:v>
                </c:pt>
                <c:pt idx="3104">
                  <c:v>9.9997558600000005</c:v>
                </c:pt>
                <c:pt idx="3105">
                  <c:v>9.9997558600000005</c:v>
                </c:pt>
                <c:pt idx="3106">
                  <c:v>9.9997558600000005</c:v>
                </c:pt>
                <c:pt idx="3107">
                  <c:v>9.9997558600000005</c:v>
                </c:pt>
                <c:pt idx="3108">
                  <c:v>9.9997558600000005</c:v>
                </c:pt>
                <c:pt idx="3109">
                  <c:v>9.9997558600000005</c:v>
                </c:pt>
                <c:pt idx="3110">
                  <c:v>9.9997558600000005</c:v>
                </c:pt>
                <c:pt idx="3111">
                  <c:v>9.9997558600000005</c:v>
                </c:pt>
                <c:pt idx="3112">
                  <c:v>9.9997558600000005</c:v>
                </c:pt>
                <c:pt idx="3113">
                  <c:v>9.9997558600000005</c:v>
                </c:pt>
                <c:pt idx="3114">
                  <c:v>9.9997558600000005</c:v>
                </c:pt>
                <c:pt idx="3115">
                  <c:v>9.9997558600000005</c:v>
                </c:pt>
                <c:pt idx="3116">
                  <c:v>9.9997558600000005</c:v>
                </c:pt>
                <c:pt idx="3117">
                  <c:v>9.9997558600000005</c:v>
                </c:pt>
                <c:pt idx="3118">
                  <c:v>9.9997558600000005</c:v>
                </c:pt>
                <c:pt idx="3119">
                  <c:v>9.9997558600000005</c:v>
                </c:pt>
                <c:pt idx="3120">
                  <c:v>9.9997558600000005</c:v>
                </c:pt>
                <c:pt idx="3121">
                  <c:v>9.9997558600000005</c:v>
                </c:pt>
                <c:pt idx="3122">
                  <c:v>9.9997558600000005</c:v>
                </c:pt>
                <c:pt idx="3123">
                  <c:v>9.9997558600000005</c:v>
                </c:pt>
                <c:pt idx="3124">
                  <c:v>9.9997558600000005</c:v>
                </c:pt>
                <c:pt idx="3125">
                  <c:v>9.9997558600000005</c:v>
                </c:pt>
                <c:pt idx="3126">
                  <c:v>9.9997558600000005</c:v>
                </c:pt>
                <c:pt idx="3127">
                  <c:v>9.9997558600000005</c:v>
                </c:pt>
                <c:pt idx="3128">
                  <c:v>9.8996582099999983</c:v>
                </c:pt>
                <c:pt idx="3129">
                  <c:v>9.9997558600000005</c:v>
                </c:pt>
                <c:pt idx="3130">
                  <c:v>9.9997558600000005</c:v>
                </c:pt>
                <c:pt idx="3131">
                  <c:v>9.8996582099999983</c:v>
                </c:pt>
                <c:pt idx="3132">
                  <c:v>9.8996582099999983</c:v>
                </c:pt>
                <c:pt idx="3133">
                  <c:v>9.8996582099999983</c:v>
                </c:pt>
                <c:pt idx="3134">
                  <c:v>9.8996582099999983</c:v>
                </c:pt>
                <c:pt idx="3135">
                  <c:v>9.8996582099999983</c:v>
                </c:pt>
                <c:pt idx="3136">
                  <c:v>9.8996582099999983</c:v>
                </c:pt>
                <c:pt idx="3137">
                  <c:v>9.8996582099999983</c:v>
                </c:pt>
                <c:pt idx="3138">
                  <c:v>9.8996582099999983</c:v>
                </c:pt>
                <c:pt idx="3139">
                  <c:v>9.8996582099999983</c:v>
                </c:pt>
                <c:pt idx="3140">
                  <c:v>9.8996582099999983</c:v>
                </c:pt>
                <c:pt idx="3141">
                  <c:v>9.8996582099999983</c:v>
                </c:pt>
                <c:pt idx="3142">
                  <c:v>9.8996582099999983</c:v>
                </c:pt>
                <c:pt idx="3143">
                  <c:v>9.8996582099999983</c:v>
                </c:pt>
                <c:pt idx="3144">
                  <c:v>9.8996582099999983</c:v>
                </c:pt>
                <c:pt idx="3145">
                  <c:v>9.8996582099999983</c:v>
                </c:pt>
                <c:pt idx="3146">
                  <c:v>9.8996582099999983</c:v>
                </c:pt>
                <c:pt idx="3147">
                  <c:v>9.8996582099999983</c:v>
                </c:pt>
                <c:pt idx="3148">
                  <c:v>9.8996582099999983</c:v>
                </c:pt>
                <c:pt idx="3149">
                  <c:v>9.8996582099999983</c:v>
                </c:pt>
                <c:pt idx="3150">
                  <c:v>9.8996582099999983</c:v>
                </c:pt>
                <c:pt idx="3151">
                  <c:v>9.8996582099999983</c:v>
                </c:pt>
                <c:pt idx="3152">
                  <c:v>9.8996582099999983</c:v>
                </c:pt>
                <c:pt idx="3153">
                  <c:v>9.8996582099999983</c:v>
                </c:pt>
                <c:pt idx="3154">
                  <c:v>9.8996582099999983</c:v>
                </c:pt>
                <c:pt idx="3155">
                  <c:v>9.8996582099999983</c:v>
                </c:pt>
                <c:pt idx="3156">
                  <c:v>9.8996582099999983</c:v>
                </c:pt>
                <c:pt idx="3157">
                  <c:v>9.8996582099999983</c:v>
                </c:pt>
                <c:pt idx="3158">
                  <c:v>9.8996582099999983</c:v>
                </c:pt>
                <c:pt idx="3159">
                  <c:v>9.8996582099999983</c:v>
                </c:pt>
                <c:pt idx="3160">
                  <c:v>9.8996582099999983</c:v>
                </c:pt>
                <c:pt idx="3161">
                  <c:v>9.8996582099999983</c:v>
                </c:pt>
                <c:pt idx="3162">
                  <c:v>9.8996582099999983</c:v>
                </c:pt>
                <c:pt idx="3163">
                  <c:v>9.8996582099999983</c:v>
                </c:pt>
                <c:pt idx="3164">
                  <c:v>9.8996582099999983</c:v>
                </c:pt>
                <c:pt idx="3165">
                  <c:v>9.8996582099999983</c:v>
                </c:pt>
                <c:pt idx="3166">
                  <c:v>9.8996582099999983</c:v>
                </c:pt>
                <c:pt idx="3167">
                  <c:v>9.8996582099999983</c:v>
                </c:pt>
                <c:pt idx="3168">
                  <c:v>9.8996582099999983</c:v>
                </c:pt>
                <c:pt idx="3169">
                  <c:v>9.8996582099999983</c:v>
                </c:pt>
                <c:pt idx="3170">
                  <c:v>9.8996582099999983</c:v>
                </c:pt>
                <c:pt idx="3171">
                  <c:v>9.8996582099999983</c:v>
                </c:pt>
                <c:pt idx="3172">
                  <c:v>9.8996582099999983</c:v>
                </c:pt>
                <c:pt idx="3173">
                  <c:v>9.8996582099999983</c:v>
                </c:pt>
                <c:pt idx="3174">
                  <c:v>9.8996582099999983</c:v>
                </c:pt>
                <c:pt idx="3175">
                  <c:v>9.8996582099999983</c:v>
                </c:pt>
                <c:pt idx="3176">
                  <c:v>9.8996582099999983</c:v>
                </c:pt>
                <c:pt idx="3177">
                  <c:v>9.8996582099999983</c:v>
                </c:pt>
                <c:pt idx="3178">
                  <c:v>9.8996582099999983</c:v>
                </c:pt>
                <c:pt idx="3179">
                  <c:v>9.8996582099999983</c:v>
                </c:pt>
                <c:pt idx="3180">
                  <c:v>9.8996582099999983</c:v>
                </c:pt>
                <c:pt idx="3181">
                  <c:v>9.8996582099999983</c:v>
                </c:pt>
                <c:pt idx="3182">
                  <c:v>9.8996582099999983</c:v>
                </c:pt>
                <c:pt idx="3183">
                  <c:v>9.8996582099999983</c:v>
                </c:pt>
                <c:pt idx="3184">
                  <c:v>9.8996582099999983</c:v>
                </c:pt>
                <c:pt idx="3185">
                  <c:v>9.8996582099999983</c:v>
                </c:pt>
                <c:pt idx="3186">
                  <c:v>9.8996582099999983</c:v>
                </c:pt>
                <c:pt idx="3187">
                  <c:v>9.8996582099999983</c:v>
                </c:pt>
                <c:pt idx="3188">
                  <c:v>9.8996582099999983</c:v>
                </c:pt>
                <c:pt idx="3189">
                  <c:v>9.8996582099999983</c:v>
                </c:pt>
                <c:pt idx="3190">
                  <c:v>9.8996582099999983</c:v>
                </c:pt>
                <c:pt idx="3191">
                  <c:v>9.8996582099999983</c:v>
                </c:pt>
                <c:pt idx="3192">
                  <c:v>9.8996582099999983</c:v>
                </c:pt>
                <c:pt idx="3193">
                  <c:v>9.8996582099999983</c:v>
                </c:pt>
                <c:pt idx="3194">
                  <c:v>9.8996582099999983</c:v>
                </c:pt>
                <c:pt idx="3195">
                  <c:v>9.8996582099999983</c:v>
                </c:pt>
                <c:pt idx="3196">
                  <c:v>9.8996582099999983</c:v>
                </c:pt>
                <c:pt idx="3197">
                  <c:v>9.8996582099999983</c:v>
                </c:pt>
                <c:pt idx="3198">
                  <c:v>9.8996582099999983</c:v>
                </c:pt>
                <c:pt idx="3199">
                  <c:v>9.7998046899999984</c:v>
                </c:pt>
                <c:pt idx="3200">
                  <c:v>9.8996582099999983</c:v>
                </c:pt>
                <c:pt idx="3201">
                  <c:v>9.7998046899999984</c:v>
                </c:pt>
                <c:pt idx="3202">
                  <c:v>9.7998046899999984</c:v>
                </c:pt>
                <c:pt idx="3203">
                  <c:v>9.7998046899999984</c:v>
                </c:pt>
                <c:pt idx="3204">
                  <c:v>9.7998046899999984</c:v>
                </c:pt>
                <c:pt idx="3205">
                  <c:v>9.8996582099999983</c:v>
                </c:pt>
                <c:pt idx="3206">
                  <c:v>9.8996582099999983</c:v>
                </c:pt>
                <c:pt idx="3207">
                  <c:v>9.7998046899999984</c:v>
                </c:pt>
                <c:pt idx="3208">
                  <c:v>9.8996582099999983</c:v>
                </c:pt>
                <c:pt idx="3209">
                  <c:v>9.8996582099999983</c:v>
                </c:pt>
                <c:pt idx="3210">
                  <c:v>9.7998046899999984</c:v>
                </c:pt>
                <c:pt idx="3211">
                  <c:v>9.7998046899999984</c:v>
                </c:pt>
                <c:pt idx="3212">
                  <c:v>9.7998046899999984</c:v>
                </c:pt>
                <c:pt idx="3213">
                  <c:v>9.7998046899999984</c:v>
                </c:pt>
                <c:pt idx="3214">
                  <c:v>9.8996582099999983</c:v>
                </c:pt>
                <c:pt idx="3215">
                  <c:v>9.7998046899999984</c:v>
                </c:pt>
                <c:pt idx="3216">
                  <c:v>9.7998046899999984</c:v>
                </c:pt>
                <c:pt idx="3217">
                  <c:v>9.7998046899999984</c:v>
                </c:pt>
                <c:pt idx="3218">
                  <c:v>9.7998046899999984</c:v>
                </c:pt>
                <c:pt idx="3219">
                  <c:v>9.7998046899999984</c:v>
                </c:pt>
                <c:pt idx="3220">
                  <c:v>9.7998046899999984</c:v>
                </c:pt>
                <c:pt idx="3221">
                  <c:v>9.7998046899999984</c:v>
                </c:pt>
                <c:pt idx="3222">
                  <c:v>9.7998046899999984</c:v>
                </c:pt>
                <c:pt idx="3223">
                  <c:v>9.7998046899999984</c:v>
                </c:pt>
                <c:pt idx="3224">
                  <c:v>9.7998046899999984</c:v>
                </c:pt>
                <c:pt idx="3225">
                  <c:v>9.7998046899999984</c:v>
                </c:pt>
                <c:pt idx="3226">
                  <c:v>9.7998046899999984</c:v>
                </c:pt>
                <c:pt idx="3227">
                  <c:v>9.7998046899999984</c:v>
                </c:pt>
                <c:pt idx="3228">
                  <c:v>9.7998046899999984</c:v>
                </c:pt>
                <c:pt idx="3229">
                  <c:v>9.7998046899999984</c:v>
                </c:pt>
                <c:pt idx="3230">
                  <c:v>9.7998046899999984</c:v>
                </c:pt>
                <c:pt idx="3231">
                  <c:v>9.7998046899999984</c:v>
                </c:pt>
                <c:pt idx="3232">
                  <c:v>9.7998046899999984</c:v>
                </c:pt>
                <c:pt idx="3233">
                  <c:v>9.7998046899999984</c:v>
                </c:pt>
                <c:pt idx="3234">
                  <c:v>9.7998046899999984</c:v>
                </c:pt>
                <c:pt idx="3235">
                  <c:v>9.7998046899999984</c:v>
                </c:pt>
                <c:pt idx="3236">
                  <c:v>9.7998046899999984</c:v>
                </c:pt>
                <c:pt idx="3237">
                  <c:v>9.7998046899999984</c:v>
                </c:pt>
                <c:pt idx="3238">
                  <c:v>9.7998046899999984</c:v>
                </c:pt>
                <c:pt idx="3239">
                  <c:v>9.7998046899999984</c:v>
                </c:pt>
                <c:pt idx="3240">
                  <c:v>9.7998046899999984</c:v>
                </c:pt>
                <c:pt idx="3241">
                  <c:v>9.7998046899999984</c:v>
                </c:pt>
                <c:pt idx="3242">
                  <c:v>9.7998046899999984</c:v>
                </c:pt>
                <c:pt idx="3243">
                  <c:v>9.7998046899999984</c:v>
                </c:pt>
                <c:pt idx="3244">
                  <c:v>9.7998046899999984</c:v>
                </c:pt>
                <c:pt idx="3245">
                  <c:v>9.7998046899999984</c:v>
                </c:pt>
                <c:pt idx="3246">
                  <c:v>9.7998046899999984</c:v>
                </c:pt>
                <c:pt idx="3247">
                  <c:v>9.7998046899999984</c:v>
                </c:pt>
                <c:pt idx="3248">
                  <c:v>9.7998046899999984</c:v>
                </c:pt>
                <c:pt idx="3249">
                  <c:v>9.7998046899999984</c:v>
                </c:pt>
                <c:pt idx="3250">
                  <c:v>9.7998046899999984</c:v>
                </c:pt>
                <c:pt idx="3251">
                  <c:v>9.7998046899999984</c:v>
                </c:pt>
                <c:pt idx="3252">
                  <c:v>9.7998046899999984</c:v>
                </c:pt>
                <c:pt idx="3253">
                  <c:v>9.7998046899999984</c:v>
                </c:pt>
                <c:pt idx="3254">
                  <c:v>9.7998046899999984</c:v>
                </c:pt>
                <c:pt idx="3255">
                  <c:v>9.7998046899999984</c:v>
                </c:pt>
                <c:pt idx="3256">
                  <c:v>9.7998046899999984</c:v>
                </c:pt>
                <c:pt idx="3257">
                  <c:v>9.7998046899999984</c:v>
                </c:pt>
                <c:pt idx="3258">
                  <c:v>9.7998046899999984</c:v>
                </c:pt>
                <c:pt idx="3259">
                  <c:v>9.7998046899999984</c:v>
                </c:pt>
                <c:pt idx="3260">
                  <c:v>9.7998046899999984</c:v>
                </c:pt>
                <c:pt idx="3261">
                  <c:v>9.7998046899999984</c:v>
                </c:pt>
                <c:pt idx="3262">
                  <c:v>9.7998046899999984</c:v>
                </c:pt>
                <c:pt idx="3263">
                  <c:v>9.7998046899999984</c:v>
                </c:pt>
                <c:pt idx="3264">
                  <c:v>9.7998046899999984</c:v>
                </c:pt>
                <c:pt idx="3265">
                  <c:v>9.7998046899999984</c:v>
                </c:pt>
                <c:pt idx="3266">
                  <c:v>9.7998046899999984</c:v>
                </c:pt>
                <c:pt idx="3267">
                  <c:v>9.7998046899999984</c:v>
                </c:pt>
                <c:pt idx="3268">
                  <c:v>9.7998046899999984</c:v>
                </c:pt>
                <c:pt idx="3269">
                  <c:v>9.7998046899999984</c:v>
                </c:pt>
                <c:pt idx="3270">
                  <c:v>9.6997070399999998</c:v>
                </c:pt>
                <c:pt idx="3271">
                  <c:v>9.7998046899999984</c:v>
                </c:pt>
                <c:pt idx="3272">
                  <c:v>9.7998046899999984</c:v>
                </c:pt>
                <c:pt idx="3273">
                  <c:v>9.7998046899999984</c:v>
                </c:pt>
                <c:pt idx="3274">
                  <c:v>9.7998046899999984</c:v>
                </c:pt>
                <c:pt idx="3275">
                  <c:v>9.7998046899999984</c:v>
                </c:pt>
                <c:pt idx="3276">
                  <c:v>9.7998046899999984</c:v>
                </c:pt>
                <c:pt idx="3277">
                  <c:v>9.7998046899999984</c:v>
                </c:pt>
                <c:pt idx="3278">
                  <c:v>9.6997070399999998</c:v>
                </c:pt>
                <c:pt idx="3279">
                  <c:v>9.6997070399999998</c:v>
                </c:pt>
                <c:pt idx="3280">
                  <c:v>9.7998046899999984</c:v>
                </c:pt>
                <c:pt idx="3281">
                  <c:v>9.7998046899999984</c:v>
                </c:pt>
                <c:pt idx="3282">
                  <c:v>9.7998046899999984</c:v>
                </c:pt>
                <c:pt idx="3283">
                  <c:v>9.6997070399999998</c:v>
                </c:pt>
                <c:pt idx="3284">
                  <c:v>9.7998046899999984</c:v>
                </c:pt>
                <c:pt idx="3285">
                  <c:v>9.7998046899999984</c:v>
                </c:pt>
                <c:pt idx="3286">
                  <c:v>9.6997070399999998</c:v>
                </c:pt>
                <c:pt idx="3287">
                  <c:v>9.7998046899999984</c:v>
                </c:pt>
                <c:pt idx="3288">
                  <c:v>9.6997070399999998</c:v>
                </c:pt>
                <c:pt idx="3289">
                  <c:v>9.7998046899999984</c:v>
                </c:pt>
                <c:pt idx="3290">
                  <c:v>9.7998046899999984</c:v>
                </c:pt>
                <c:pt idx="3291">
                  <c:v>9.6997070399999998</c:v>
                </c:pt>
                <c:pt idx="3292">
                  <c:v>9.6997070399999998</c:v>
                </c:pt>
                <c:pt idx="3293">
                  <c:v>9.6997070399999998</c:v>
                </c:pt>
                <c:pt idx="3294">
                  <c:v>9.6997070399999998</c:v>
                </c:pt>
                <c:pt idx="3295">
                  <c:v>9.6997070399999998</c:v>
                </c:pt>
                <c:pt idx="3296">
                  <c:v>9.6997070399999998</c:v>
                </c:pt>
                <c:pt idx="3297">
                  <c:v>9.6997070399999998</c:v>
                </c:pt>
                <c:pt idx="3298">
                  <c:v>9.6997070399999998</c:v>
                </c:pt>
                <c:pt idx="3299">
                  <c:v>9.6997070399999998</c:v>
                </c:pt>
                <c:pt idx="3300">
                  <c:v>9.6997070399999998</c:v>
                </c:pt>
                <c:pt idx="3301">
                  <c:v>9.6997070399999998</c:v>
                </c:pt>
                <c:pt idx="3302">
                  <c:v>9.6997070399999998</c:v>
                </c:pt>
                <c:pt idx="3303">
                  <c:v>9.6997070399999998</c:v>
                </c:pt>
                <c:pt idx="3304">
                  <c:v>9.6997070399999998</c:v>
                </c:pt>
                <c:pt idx="3305">
                  <c:v>9.6997070399999998</c:v>
                </c:pt>
                <c:pt idx="3306">
                  <c:v>9.6997070399999998</c:v>
                </c:pt>
                <c:pt idx="3307">
                  <c:v>9.6997070399999998</c:v>
                </c:pt>
                <c:pt idx="3308">
                  <c:v>9.6997070399999998</c:v>
                </c:pt>
                <c:pt idx="3309">
                  <c:v>9.6997070399999998</c:v>
                </c:pt>
                <c:pt idx="3310">
                  <c:v>9.6997070399999998</c:v>
                </c:pt>
                <c:pt idx="3311">
                  <c:v>9.6997070399999998</c:v>
                </c:pt>
                <c:pt idx="3312">
                  <c:v>9.6997070399999998</c:v>
                </c:pt>
                <c:pt idx="3313">
                  <c:v>9.6997070399999998</c:v>
                </c:pt>
                <c:pt idx="3314">
                  <c:v>9.6997070399999998</c:v>
                </c:pt>
                <c:pt idx="3315">
                  <c:v>9.6997070399999998</c:v>
                </c:pt>
                <c:pt idx="3316">
                  <c:v>9.6997070399999998</c:v>
                </c:pt>
                <c:pt idx="3317">
                  <c:v>9.6997070399999998</c:v>
                </c:pt>
                <c:pt idx="3318">
                  <c:v>9.6997070399999998</c:v>
                </c:pt>
                <c:pt idx="3319">
                  <c:v>9.6997070399999998</c:v>
                </c:pt>
                <c:pt idx="3320">
                  <c:v>9.6997070399999998</c:v>
                </c:pt>
                <c:pt idx="3321">
                  <c:v>9.6997070399999998</c:v>
                </c:pt>
                <c:pt idx="3322">
                  <c:v>9.6997070399999998</c:v>
                </c:pt>
                <c:pt idx="3323">
                  <c:v>9.6997070399999998</c:v>
                </c:pt>
                <c:pt idx="3324">
                  <c:v>9.6997070399999998</c:v>
                </c:pt>
                <c:pt idx="3325">
                  <c:v>9.6997070399999998</c:v>
                </c:pt>
                <c:pt idx="3326">
                  <c:v>9.6997070399999998</c:v>
                </c:pt>
                <c:pt idx="3327">
                  <c:v>9.6997070399999998</c:v>
                </c:pt>
                <c:pt idx="3328">
                  <c:v>9.6997070399999998</c:v>
                </c:pt>
                <c:pt idx="3329">
                  <c:v>9.6997070399999998</c:v>
                </c:pt>
                <c:pt idx="3330">
                  <c:v>9.6997070399999998</c:v>
                </c:pt>
                <c:pt idx="3331">
                  <c:v>9.6997070399999998</c:v>
                </c:pt>
                <c:pt idx="3332">
                  <c:v>9.6997070399999998</c:v>
                </c:pt>
                <c:pt idx="3333">
                  <c:v>9.6997070399999998</c:v>
                </c:pt>
                <c:pt idx="3334">
                  <c:v>9.6997070399999998</c:v>
                </c:pt>
                <c:pt idx="3335">
                  <c:v>9.6997070399999998</c:v>
                </c:pt>
                <c:pt idx="3336">
                  <c:v>9.6997070399999998</c:v>
                </c:pt>
                <c:pt idx="3337">
                  <c:v>9.6997070399999998</c:v>
                </c:pt>
                <c:pt idx="3338">
                  <c:v>9.6997070399999998</c:v>
                </c:pt>
                <c:pt idx="3339">
                  <c:v>9.6997070399999998</c:v>
                </c:pt>
                <c:pt idx="3340">
                  <c:v>9.6997070399999998</c:v>
                </c:pt>
                <c:pt idx="3341">
                  <c:v>9.6997070399999998</c:v>
                </c:pt>
                <c:pt idx="3342">
                  <c:v>9.6997070399999998</c:v>
                </c:pt>
                <c:pt idx="3343">
                  <c:v>9.6997070399999998</c:v>
                </c:pt>
                <c:pt idx="3344">
                  <c:v>9.6997070399999998</c:v>
                </c:pt>
                <c:pt idx="3345">
                  <c:v>9.6997070399999998</c:v>
                </c:pt>
                <c:pt idx="3346">
                  <c:v>9.6997070399999998</c:v>
                </c:pt>
                <c:pt idx="3347">
                  <c:v>9.6997070399999998</c:v>
                </c:pt>
                <c:pt idx="3348">
                  <c:v>9.6997070399999998</c:v>
                </c:pt>
                <c:pt idx="3349">
                  <c:v>9.6997070399999998</c:v>
                </c:pt>
                <c:pt idx="3350">
                  <c:v>9.6997070399999998</c:v>
                </c:pt>
                <c:pt idx="3351">
                  <c:v>9.6997070399999998</c:v>
                </c:pt>
                <c:pt idx="3352">
                  <c:v>9.6997070399999998</c:v>
                </c:pt>
                <c:pt idx="3353">
                  <c:v>9.6997070399999998</c:v>
                </c:pt>
                <c:pt idx="3354">
                  <c:v>9.5996093800000004</c:v>
                </c:pt>
                <c:pt idx="3355">
                  <c:v>9.6997070399999998</c:v>
                </c:pt>
                <c:pt idx="3356">
                  <c:v>9.6997070399999998</c:v>
                </c:pt>
                <c:pt idx="3357">
                  <c:v>9.6997070399999998</c:v>
                </c:pt>
                <c:pt idx="3358">
                  <c:v>9.6997070399999998</c:v>
                </c:pt>
                <c:pt idx="3359">
                  <c:v>9.6997070399999998</c:v>
                </c:pt>
                <c:pt idx="3360">
                  <c:v>9.6997070399999998</c:v>
                </c:pt>
                <c:pt idx="3361">
                  <c:v>9.6997070399999998</c:v>
                </c:pt>
                <c:pt idx="3362">
                  <c:v>9.5996093800000004</c:v>
                </c:pt>
                <c:pt idx="3363">
                  <c:v>9.6997070399999998</c:v>
                </c:pt>
                <c:pt idx="3364">
                  <c:v>9.6997070399999998</c:v>
                </c:pt>
                <c:pt idx="3365">
                  <c:v>9.6997070399999998</c:v>
                </c:pt>
                <c:pt idx="3366">
                  <c:v>9.6997070399999998</c:v>
                </c:pt>
                <c:pt idx="3367">
                  <c:v>9.6997070399999998</c:v>
                </c:pt>
                <c:pt idx="3368">
                  <c:v>9.6997070399999998</c:v>
                </c:pt>
                <c:pt idx="3369">
                  <c:v>9.5996093800000004</c:v>
                </c:pt>
                <c:pt idx="3370">
                  <c:v>9.5996093800000004</c:v>
                </c:pt>
                <c:pt idx="3371">
                  <c:v>9.5996093800000004</c:v>
                </c:pt>
                <c:pt idx="3372">
                  <c:v>9.5996093800000004</c:v>
                </c:pt>
                <c:pt idx="3373">
                  <c:v>9.5996093800000004</c:v>
                </c:pt>
                <c:pt idx="3374">
                  <c:v>9.5996093800000004</c:v>
                </c:pt>
                <c:pt idx="3375">
                  <c:v>9.5996093800000004</c:v>
                </c:pt>
                <c:pt idx="3376">
                  <c:v>9.6997070399999998</c:v>
                </c:pt>
                <c:pt idx="3377">
                  <c:v>9.5996093800000004</c:v>
                </c:pt>
                <c:pt idx="3378">
                  <c:v>9.5996093800000004</c:v>
                </c:pt>
                <c:pt idx="3379">
                  <c:v>9.5996093800000004</c:v>
                </c:pt>
                <c:pt idx="3380">
                  <c:v>9.5996093800000004</c:v>
                </c:pt>
                <c:pt idx="3381">
                  <c:v>9.5996093800000004</c:v>
                </c:pt>
                <c:pt idx="3382">
                  <c:v>9.5996093800000004</c:v>
                </c:pt>
                <c:pt idx="3383">
                  <c:v>9.5996093800000004</c:v>
                </c:pt>
                <c:pt idx="3384">
                  <c:v>9.5996093800000004</c:v>
                </c:pt>
                <c:pt idx="3385">
                  <c:v>9.5996093800000004</c:v>
                </c:pt>
                <c:pt idx="3386">
                  <c:v>9.5996093800000004</c:v>
                </c:pt>
                <c:pt idx="3387">
                  <c:v>9.5996093800000004</c:v>
                </c:pt>
                <c:pt idx="3388">
                  <c:v>9.5996093800000004</c:v>
                </c:pt>
                <c:pt idx="3389">
                  <c:v>9.5996093800000004</c:v>
                </c:pt>
                <c:pt idx="3390">
                  <c:v>9.5996093800000004</c:v>
                </c:pt>
                <c:pt idx="3391">
                  <c:v>9.5996093800000004</c:v>
                </c:pt>
                <c:pt idx="3392">
                  <c:v>9.5996093800000004</c:v>
                </c:pt>
                <c:pt idx="3393">
                  <c:v>9.5996093800000004</c:v>
                </c:pt>
                <c:pt idx="3394">
                  <c:v>9.5996093800000004</c:v>
                </c:pt>
                <c:pt idx="3395">
                  <c:v>9.5996093800000004</c:v>
                </c:pt>
                <c:pt idx="3396">
                  <c:v>9.5996093800000004</c:v>
                </c:pt>
                <c:pt idx="3397">
                  <c:v>9.5996093800000004</c:v>
                </c:pt>
                <c:pt idx="3398">
                  <c:v>9.5996093800000004</c:v>
                </c:pt>
                <c:pt idx="3399">
                  <c:v>9.5996093800000004</c:v>
                </c:pt>
                <c:pt idx="3400">
                  <c:v>9.5996093800000004</c:v>
                </c:pt>
                <c:pt idx="3401">
                  <c:v>9.5996093800000004</c:v>
                </c:pt>
                <c:pt idx="3402">
                  <c:v>9.5996093800000004</c:v>
                </c:pt>
                <c:pt idx="3403">
                  <c:v>9.5996093800000004</c:v>
                </c:pt>
                <c:pt idx="3404">
                  <c:v>9.5996093800000004</c:v>
                </c:pt>
                <c:pt idx="3405">
                  <c:v>9.5996093800000004</c:v>
                </c:pt>
                <c:pt idx="3406">
                  <c:v>9.5996093800000004</c:v>
                </c:pt>
                <c:pt idx="3407">
                  <c:v>9.5996093800000004</c:v>
                </c:pt>
                <c:pt idx="3408">
                  <c:v>9.5996093800000004</c:v>
                </c:pt>
                <c:pt idx="3409">
                  <c:v>9.5996093800000004</c:v>
                </c:pt>
                <c:pt idx="3410">
                  <c:v>9.5996093800000004</c:v>
                </c:pt>
                <c:pt idx="3411">
                  <c:v>9.5996093800000004</c:v>
                </c:pt>
                <c:pt idx="3412">
                  <c:v>9.5996093800000004</c:v>
                </c:pt>
                <c:pt idx="3413">
                  <c:v>9.5996093800000004</c:v>
                </c:pt>
                <c:pt idx="3414">
                  <c:v>9.5996093800000004</c:v>
                </c:pt>
                <c:pt idx="3415">
                  <c:v>9.5996093800000004</c:v>
                </c:pt>
                <c:pt idx="3416">
                  <c:v>9.5996093800000004</c:v>
                </c:pt>
                <c:pt idx="3417">
                  <c:v>9.5996093800000004</c:v>
                </c:pt>
                <c:pt idx="3418">
                  <c:v>9.5996093800000004</c:v>
                </c:pt>
                <c:pt idx="3419">
                  <c:v>9.5996093800000004</c:v>
                </c:pt>
                <c:pt idx="3420">
                  <c:v>9.5996093800000004</c:v>
                </c:pt>
                <c:pt idx="3421">
                  <c:v>9.5996093800000004</c:v>
                </c:pt>
                <c:pt idx="3422">
                  <c:v>9.5996093800000004</c:v>
                </c:pt>
                <c:pt idx="3423">
                  <c:v>9.5996093800000004</c:v>
                </c:pt>
                <c:pt idx="3424">
                  <c:v>9.5996093800000004</c:v>
                </c:pt>
                <c:pt idx="3425">
                  <c:v>9.5996093800000004</c:v>
                </c:pt>
                <c:pt idx="3426">
                  <c:v>9.5996093800000004</c:v>
                </c:pt>
                <c:pt idx="3427">
                  <c:v>9.5996093800000004</c:v>
                </c:pt>
                <c:pt idx="3428">
                  <c:v>9.5996093800000004</c:v>
                </c:pt>
                <c:pt idx="3429">
                  <c:v>9.5996093800000004</c:v>
                </c:pt>
                <c:pt idx="3430">
                  <c:v>9.5996093800000004</c:v>
                </c:pt>
                <c:pt idx="3431">
                  <c:v>9.5996093800000004</c:v>
                </c:pt>
                <c:pt idx="3432">
                  <c:v>9.5996093800000004</c:v>
                </c:pt>
                <c:pt idx="3433">
                  <c:v>9.5996093800000004</c:v>
                </c:pt>
                <c:pt idx="3434">
                  <c:v>9.5996093800000004</c:v>
                </c:pt>
                <c:pt idx="3435">
                  <c:v>9.5996093800000004</c:v>
                </c:pt>
                <c:pt idx="3436">
                  <c:v>9.5996093800000004</c:v>
                </c:pt>
                <c:pt idx="3437">
                  <c:v>9.5996093800000004</c:v>
                </c:pt>
                <c:pt idx="3438">
                  <c:v>9.5996093800000004</c:v>
                </c:pt>
                <c:pt idx="3439">
                  <c:v>9.5996093800000004</c:v>
                </c:pt>
                <c:pt idx="3440">
                  <c:v>9.5996093800000004</c:v>
                </c:pt>
                <c:pt idx="3441">
                  <c:v>9.5996093800000004</c:v>
                </c:pt>
                <c:pt idx="3442">
                  <c:v>9.5996093800000004</c:v>
                </c:pt>
                <c:pt idx="3443">
                  <c:v>9.5996093800000004</c:v>
                </c:pt>
                <c:pt idx="3444">
                  <c:v>9.5996093800000004</c:v>
                </c:pt>
                <c:pt idx="3445">
                  <c:v>9.5996093800000004</c:v>
                </c:pt>
                <c:pt idx="3446">
                  <c:v>9.4997558600000005</c:v>
                </c:pt>
                <c:pt idx="3447">
                  <c:v>9.5996093800000004</c:v>
                </c:pt>
                <c:pt idx="3448">
                  <c:v>9.5996093800000004</c:v>
                </c:pt>
                <c:pt idx="3449">
                  <c:v>9.5996093800000004</c:v>
                </c:pt>
                <c:pt idx="3450">
                  <c:v>9.4997558600000005</c:v>
                </c:pt>
                <c:pt idx="3451">
                  <c:v>9.4997558600000005</c:v>
                </c:pt>
                <c:pt idx="3452">
                  <c:v>9.4997558600000005</c:v>
                </c:pt>
                <c:pt idx="3453">
                  <c:v>9.4997558600000005</c:v>
                </c:pt>
                <c:pt idx="3454">
                  <c:v>9.4997558600000005</c:v>
                </c:pt>
                <c:pt idx="3455">
                  <c:v>9.4997558600000005</c:v>
                </c:pt>
                <c:pt idx="3456">
                  <c:v>9.4997558600000005</c:v>
                </c:pt>
                <c:pt idx="3457">
                  <c:v>9.5996093800000004</c:v>
                </c:pt>
                <c:pt idx="3458">
                  <c:v>9.4997558600000005</c:v>
                </c:pt>
                <c:pt idx="3459">
                  <c:v>9.4997558600000005</c:v>
                </c:pt>
                <c:pt idx="3460">
                  <c:v>9.4997558600000005</c:v>
                </c:pt>
                <c:pt idx="3461">
                  <c:v>9.4997558600000005</c:v>
                </c:pt>
                <c:pt idx="3462">
                  <c:v>9.4997558600000005</c:v>
                </c:pt>
                <c:pt idx="3463">
                  <c:v>9.4997558600000005</c:v>
                </c:pt>
                <c:pt idx="3464">
                  <c:v>9.4997558600000005</c:v>
                </c:pt>
                <c:pt idx="3465">
                  <c:v>9.4997558600000005</c:v>
                </c:pt>
                <c:pt idx="3466">
                  <c:v>9.4997558600000005</c:v>
                </c:pt>
                <c:pt idx="3467">
                  <c:v>9.4997558600000005</c:v>
                </c:pt>
                <c:pt idx="3468">
                  <c:v>9.4997558600000005</c:v>
                </c:pt>
                <c:pt idx="3469">
                  <c:v>9.4997558600000005</c:v>
                </c:pt>
                <c:pt idx="3470">
                  <c:v>9.4997558600000005</c:v>
                </c:pt>
                <c:pt idx="3471">
                  <c:v>9.4997558600000005</c:v>
                </c:pt>
                <c:pt idx="3472">
                  <c:v>9.4997558600000005</c:v>
                </c:pt>
                <c:pt idx="3473">
                  <c:v>9.4997558600000005</c:v>
                </c:pt>
                <c:pt idx="3474">
                  <c:v>9.4997558600000005</c:v>
                </c:pt>
                <c:pt idx="3475">
                  <c:v>9.4997558600000005</c:v>
                </c:pt>
                <c:pt idx="3476">
                  <c:v>9.4997558600000005</c:v>
                </c:pt>
                <c:pt idx="3477">
                  <c:v>9.4997558600000005</c:v>
                </c:pt>
                <c:pt idx="3478">
                  <c:v>9.4997558600000005</c:v>
                </c:pt>
                <c:pt idx="3479">
                  <c:v>9.4997558600000005</c:v>
                </c:pt>
                <c:pt idx="3480">
                  <c:v>9.4997558600000005</c:v>
                </c:pt>
                <c:pt idx="3481">
                  <c:v>9.4997558600000005</c:v>
                </c:pt>
                <c:pt idx="3482">
                  <c:v>9.4997558600000005</c:v>
                </c:pt>
                <c:pt idx="3483">
                  <c:v>9.4997558600000005</c:v>
                </c:pt>
                <c:pt idx="3484">
                  <c:v>9.4997558600000005</c:v>
                </c:pt>
                <c:pt idx="3485">
                  <c:v>9.4997558600000005</c:v>
                </c:pt>
                <c:pt idx="3486">
                  <c:v>9.4997558600000005</c:v>
                </c:pt>
                <c:pt idx="3487">
                  <c:v>9.4997558600000005</c:v>
                </c:pt>
                <c:pt idx="3488">
                  <c:v>9.4997558600000005</c:v>
                </c:pt>
                <c:pt idx="3489">
                  <c:v>9.4997558600000005</c:v>
                </c:pt>
                <c:pt idx="3490">
                  <c:v>9.4997558600000005</c:v>
                </c:pt>
                <c:pt idx="3491">
                  <c:v>9.4997558600000005</c:v>
                </c:pt>
                <c:pt idx="3492">
                  <c:v>9.4997558600000005</c:v>
                </c:pt>
                <c:pt idx="3493">
                  <c:v>9.4997558600000005</c:v>
                </c:pt>
                <c:pt idx="3494">
                  <c:v>9.4997558600000005</c:v>
                </c:pt>
                <c:pt idx="3495">
                  <c:v>9.4997558600000005</c:v>
                </c:pt>
                <c:pt idx="3496">
                  <c:v>9.4997558600000005</c:v>
                </c:pt>
                <c:pt idx="3497">
                  <c:v>9.4997558600000005</c:v>
                </c:pt>
                <c:pt idx="3498">
                  <c:v>9.4997558600000005</c:v>
                </c:pt>
                <c:pt idx="3499">
                  <c:v>9.4997558600000005</c:v>
                </c:pt>
                <c:pt idx="3500">
                  <c:v>9.4997558600000005</c:v>
                </c:pt>
                <c:pt idx="3501">
                  <c:v>9.4997558600000005</c:v>
                </c:pt>
                <c:pt idx="3502">
                  <c:v>9.4997558600000005</c:v>
                </c:pt>
                <c:pt idx="3503">
                  <c:v>9.4997558600000005</c:v>
                </c:pt>
                <c:pt idx="3504">
                  <c:v>9.4997558600000005</c:v>
                </c:pt>
                <c:pt idx="3505">
                  <c:v>9.4997558600000005</c:v>
                </c:pt>
                <c:pt idx="3506">
                  <c:v>9.4997558600000005</c:v>
                </c:pt>
                <c:pt idx="3507">
                  <c:v>9.4997558600000005</c:v>
                </c:pt>
                <c:pt idx="3508">
                  <c:v>9.4997558600000005</c:v>
                </c:pt>
                <c:pt idx="3509">
                  <c:v>9.4997558600000005</c:v>
                </c:pt>
                <c:pt idx="3510">
                  <c:v>9.4997558600000005</c:v>
                </c:pt>
                <c:pt idx="3511">
                  <c:v>9.4997558600000005</c:v>
                </c:pt>
                <c:pt idx="3512">
                  <c:v>9.4997558600000005</c:v>
                </c:pt>
                <c:pt idx="3513">
                  <c:v>9.4997558600000005</c:v>
                </c:pt>
                <c:pt idx="3514">
                  <c:v>9.4997558600000005</c:v>
                </c:pt>
                <c:pt idx="3515">
                  <c:v>9.4997558600000005</c:v>
                </c:pt>
                <c:pt idx="3516">
                  <c:v>9.4997558600000005</c:v>
                </c:pt>
                <c:pt idx="3517">
                  <c:v>9.4997558600000005</c:v>
                </c:pt>
                <c:pt idx="3518">
                  <c:v>9.4997558600000005</c:v>
                </c:pt>
                <c:pt idx="3519">
                  <c:v>9.4997558600000005</c:v>
                </c:pt>
                <c:pt idx="3520">
                  <c:v>9.4997558600000005</c:v>
                </c:pt>
                <c:pt idx="3521">
                  <c:v>9.3996582099999983</c:v>
                </c:pt>
                <c:pt idx="3522">
                  <c:v>9.4997558600000005</c:v>
                </c:pt>
                <c:pt idx="3523">
                  <c:v>9.4997558600000005</c:v>
                </c:pt>
                <c:pt idx="3524">
                  <c:v>9.3996582099999983</c:v>
                </c:pt>
                <c:pt idx="3525">
                  <c:v>9.4997558600000005</c:v>
                </c:pt>
                <c:pt idx="3526">
                  <c:v>9.3996582099999983</c:v>
                </c:pt>
                <c:pt idx="3527">
                  <c:v>9.4997558600000005</c:v>
                </c:pt>
                <c:pt idx="3528">
                  <c:v>9.4997558600000005</c:v>
                </c:pt>
                <c:pt idx="3529">
                  <c:v>9.3996582099999983</c:v>
                </c:pt>
                <c:pt idx="3530">
                  <c:v>9.4997558600000005</c:v>
                </c:pt>
                <c:pt idx="3531">
                  <c:v>9.4997558600000005</c:v>
                </c:pt>
                <c:pt idx="3532">
                  <c:v>9.4997558600000005</c:v>
                </c:pt>
                <c:pt idx="3533">
                  <c:v>9.4997558600000005</c:v>
                </c:pt>
                <c:pt idx="3534">
                  <c:v>9.3996582099999983</c:v>
                </c:pt>
                <c:pt idx="3535">
                  <c:v>9.3996582099999983</c:v>
                </c:pt>
                <c:pt idx="3536">
                  <c:v>9.3996582099999983</c:v>
                </c:pt>
                <c:pt idx="3537">
                  <c:v>9.4997558600000005</c:v>
                </c:pt>
                <c:pt idx="3538">
                  <c:v>9.3996582099999983</c:v>
                </c:pt>
                <c:pt idx="3539">
                  <c:v>9.4997558600000005</c:v>
                </c:pt>
                <c:pt idx="3540">
                  <c:v>9.4997558600000005</c:v>
                </c:pt>
                <c:pt idx="3541">
                  <c:v>9.3996582099999983</c:v>
                </c:pt>
                <c:pt idx="3542">
                  <c:v>9.3996582099999983</c:v>
                </c:pt>
                <c:pt idx="3543">
                  <c:v>9.3996582099999983</c:v>
                </c:pt>
                <c:pt idx="3544">
                  <c:v>9.4997558600000005</c:v>
                </c:pt>
                <c:pt idx="3545">
                  <c:v>9.3996582099999983</c:v>
                </c:pt>
                <c:pt idx="3546">
                  <c:v>9.3996582099999983</c:v>
                </c:pt>
                <c:pt idx="3547">
                  <c:v>9.3996582099999983</c:v>
                </c:pt>
                <c:pt idx="3548">
                  <c:v>9.3996582099999983</c:v>
                </c:pt>
                <c:pt idx="3549">
                  <c:v>9.3996582099999983</c:v>
                </c:pt>
                <c:pt idx="3550">
                  <c:v>9.3996582099999983</c:v>
                </c:pt>
                <c:pt idx="3551">
                  <c:v>9.3996582099999983</c:v>
                </c:pt>
                <c:pt idx="3552">
                  <c:v>9.3996582099999983</c:v>
                </c:pt>
                <c:pt idx="3553">
                  <c:v>9.3996582099999983</c:v>
                </c:pt>
                <c:pt idx="3554">
                  <c:v>9.3996582099999983</c:v>
                </c:pt>
                <c:pt idx="3555">
                  <c:v>9.3996582099999983</c:v>
                </c:pt>
                <c:pt idx="3556">
                  <c:v>9.3996582099999983</c:v>
                </c:pt>
                <c:pt idx="3557">
                  <c:v>9.3996582099999983</c:v>
                </c:pt>
                <c:pt idx="3558">
                  <c:v>9.3996582099999983</c:v>
                </c:pt>
                <c:pt idx="3559">
                  <c:v>9.3996582099999983</c:v>
                </c:pt>
                <c:pt idx="3560">
                  <c:v>9.3996582099999983</c:v>
                </c:pt>
                <c:pt idx="3561">
                  <c:v>9.3996582099999983</c:v>
                </c:pt>
                <c:pt idx="3562">
                  <c:v>9.3996582099999983</c:v>
                </c:pt>
                <c:pt idx="3563">
                  <c:v>9.3996582099999983</c:v>
                </c:pt>
                <c:pt idx="3564">
                  <c:v>9.3996582099999983</c:v>
                </c:pt>
                <c:pt idx="3565">
                  <c:v>9.3996582099999983</c:v>
                </c:pt>
                <c:pt idx="3566">
                  <c:v>9.3996582099999983</c:v>
                </c:pt>
                <c:pt idx="3567">
                  <c:v>9.3996582099999983</c:v>
                </c:pt>
                <c:pt idx="3568">
                  <c:v>9.3996582099999983</c:v>
                </c:pt>
                <c:pt idx="3569">
                  <c:v>9.3996582099999983</c:v>
                </c:pt>
                <c:pt idx="3570">
                  <c:v>9.3996582099999983</c:v>
                </c:pt>
                <c:pt idx="3571">
                  <c:v>9.3996582099999983</c:v>
                </c:pt>
                <c:pt idx="3572">
                  <c:v>9.3996582099999983</c:v>
                </c:pt>
                <c:pt idx="3573">
                  <c:v>9.3996582099999983</c:v>
                </c:pt>
                <c:pt idx="3574">
                  <c:v>9.3996582099999983</c:v>
                </c:pt>
                <c:pt idx="3575">
                  <c:v>9.3996582099999983</c:v>
                </c:pt>
                <c:pt idx="3576">
                  <c:v>9.3996582099999983</c:v>
                </c:pt>
                <c:pt idx="3577">
                  <c:v>9.3996582099999983</c:v>
                </c:pt>
                <c:pt idx="3578">
                  <c:v>9.3996582099999983</c:v>
                </c:pt>
                <c:pt idx="3579">
                  <c:v>9.3996582099999983</c:v>
                </c:pt>
                <c:pt idx="3580">
                  <c:v>9.3996582099999983</c:v>
                </c:pt>
                <c:pt idx="3581">
                  <c:v>9.3996582099999983</c:v>
                </c:pt>
                <c:pt idx="3582">
                  <c:v>9.3996582099999983</c:v>
                </c:pt>
                <c:pt idx="3583">
                  <c:v>9.3996582099999983</c:v>
                </c:pt>
                <c:pt idx="3584">
                  <c:v>9.3996582099999983</c:v>
                </c:pt>
                <c:pt idx="3585">
                  <c:v>9.3996582099999983</c:v>
                </c:pt>
                <c:pt idx="3586">
                  <c:v>9.3996582099999983</c:v>
                </c:pt>
                <c:pt idx="3587">
                  <c:v>9.3996582099999983</c:v>
                </c:pt>
                <c:pt idx="3588">
                  <c:v>9.3996582099999983</c:v>
                </c:pt>
                <c:pt idx="3589">
                  <c:v>9.3996582099999983</c:v>
                </c:pt>
                <c:pt idx="3590">
                  <c:v>9.3996582099999983</c:v>
                </c:pt>
                <c:pt idx="3591">
                  <c:v>9.3996582099999983</c:v>
                </c:pt>
                <c:pt idx="3592">
                  <c:v>9.3996582099999983</c:v>
                </c:pt>
                <c:pt idx="3593">
                  <c:v>9.3996582099999983</c:v>
                </c:pt>
                <c:pt idx="3594">
                  <c:v>9.3996582099999983</c:v>
                </c:pt>
                <c:pt idx="3595">
                  <c:v>9.3996582099999983</c:v>
                </c:pt>
                <c:pt idx="3596">
                  <c:v>9.3996582099999983</c:v>
                </c:pt>
                <c:pt idx="3597">
                  <c:v>9.3996582099999983</c:v>
                </c:pt>
                <c:pt idx="3598">
                  <c:v>9.3996582099999983</c:v>
                </c:pt>
                <c:pt idx="3599">
                  <c:v>9.3996582099999983</c:v>
                </c:pt>
                <c:pt idx="3600">
                  <c:v>9.3996582099999983</c:v>
                </c:pt>
                <c:pt idx="3601">
                  <c:v>9.3996582099999983</c:v>
                </c:pt>
                <c:pt idx="3602">
                  <c:v>9.3996582099999983</c:v>
                </c:pt>
                <c:pt idx="3603">
                  <c:v>9.3996582099999983</c:v>
                </c:pt>
                <c:pt idx="3604">
                  <c:v>9.3996582099999983</c:v>
                </c:pt>
                <c:pt idx="3605">
                  <c:v>9.3996582099999983</c:v>
                </c:pt>
                <c:pt idx="3606">
                  <c:v>9.3996582099999983</c:v>
                </c:pt>
                <c:pt idx="3607">
                  <c:v>9.3996582099999983</c:v>
                </c:pt>
                <c:pt idx="3608">
                  <c:v>9.3996582099999983</c:v>
                </c:pt>
                <c:pt idx="3609">
                  <c:v>9.3996582099999983</c:v>
                </c:pt>
                <c:pt idx="3610">
                  <c:v>9.3996582099999983</c:v>
                </c:pt>
                <c:pt idx="3611">
                  <c:v>9.3996582099999983</c:v>
                </c:pt>
                <c:pt idx="3612">
                  <c:v>9.2998046899999984</c:v>
                </c:pt>
                <c:pt idx="3613">
                  <c:v>9.3996582099999983</c:v>
                </c:pt>
                <c:pt idx="3614">
                  <c:v>9.3996582099999983</c:v>
                </c:pt>
                <c:pt idx="3615">
                  <c:v>9.3996582099999983</c:v>
                </c:pt>
                <c:pt idx="3616">
                  <c:v>9.3996582099999983</c:v>
                </c:pt>
                <c:pt idx="3617">
                  <c:v>9.3996582099999983</c:v>
                </c:pt>
                <c:pt idx="3618">
                  <c:v>9.3996582099999983</c:v>
                </c:pt>
                <c:pt idx="3619">
                  <c:v>9.3996582099999983</c:v>
                </c:pt>
                <c:pt idx="3620">
                  <c:v>9.3996582099999983</c:v>
                </c:pt>
                <c:pt idx="3621">
                  <c:v>9.3996582099999983</c:v>
                </c:pt>
                <c:pt idx="3622">
                  <c:v>9.3996582099999983</c:v>
                </c:pt>
                <c:pt idx="3623">
                  <c:v>9.2998046899999984</c:v>
                </c:pt>
                <c:pt idx="3624">
                  <c:v>9.2998046899999984</c:v>
                </c:pt>
                <c:pt idx="3625">
                  <c:v>9.2998046899999984</c:v>
                </c:pt>
                <c:pt idx="3626">
                  <c:v>9.2998046899999984</c:v>
                </c:pt>
                <c:pt idx="3627">
                  <c:v>9.2998046899999984</c:v>
                </c:pt>
                <c:pt idx="3628">
                  <c:v>9.2998046899999984</c:v>
                </c:pt>
                <c:pt idx="3629">
                  <c:v>9.2998046899999984</c:v>
                </c:pt>
                <c:pt idx="3630">
                  <c:v>9.2998046899999984</c:v>
                </c:pt>
                <c:pt idx="3631">
                  <c:v>9.2998046899999984</c:v>
                </c:pt>
                <c:pt idx="3632">
                  <c:v>9.2998046899999984</c:v>
                </c:pt>
                <c:pt idx="3633">
                  <c:v>9.2998046899999984</c:v>
                </c:pt>
                <c:pt idx="3634">
                  <c:v>9.2998046899999984</c:v>
                </c:pt>
                <c:pt idx="3635">
                  <c:v>9.2998046899999984</c:v>
                </c:pt>
                <c:pt idx="3636">
                  <c:v>9.2998046899999984</c:v>
                </c:pt>
                <c:pt idx="3637">
                  <c:v>9.2998046899999984</c:v>
                </c:pt>
                <c:pt idx="3638">
                  <c:v>9.2998046899999984</c:v>
                </c:pt>
                <c:pt idx="3639">
                  <c:v>9.2998046899999984</c:v>
                </c:pt>
                <c:pt idx="3640">
                  <c:v>9.2998046899999984</c:v>
                </c:pt>
                <c:pt idx="3641">
                  <c:v>9.2998046899999984</c:v>
                </c:pt>
                <c:pt idx="3642">
                  <c:v>9.2998046899999984</c:v>
                </c:pt>
                <c:pt idx="3643">
                  <c:v>9.2998046899999984</c:v>
                </c:pt>
                <c:pt idx="3644">
                  <c:v>9.2998046899999984</c:v>
                </c:pt>
                <c:pt idx="3645">
                  <c:v>9.2998046899999984</c:v>
                </c:pt>
                <c:pt idx="3646">
                  <c:v>9.2998046899999984</c:v>
                </c:pt>
                <c:pt idx="3647">
                  <c:v>9.2998046899999984</c:v>
                </c:pt>
                <c:pt idx="3648">
                  <c:v>9.2998046899999984</c:v>
                </c:pt>
                <c:pt idx="3649">
                  <c:v>9.2998046899999984</c:v>
                </c:pt>
                <c:pt idx="3650">
                  <c:v>9.2998046899999984</c:v>
                </c:pt>
                <c:pt idx="3651">
                  <c:v>9.2998046899999984</c:v>
                </c:pt>
                <c:pt idx="3652">
                  <c:v>9.2998046899999984</c:v>
                </c:pt>
                <c:pt idx="3653">
                  <c:v>9.2998046899999984</c:v>
                </c:pt>
                <c:pt idx="3654">
                  <c:v>9.2998046899999984</c:v>
                </c:pt>
                <c:pt idx="3655">
                  <c:v>9.2998046899999984</c:v>
                </c:pt>
                <c:pt idx="3656">
                  <c:v>9.2998046899999984</c:v>
                </c:pt>
                <c:pt idx="3657">
                  <c:v>9.2998046899999984</c:v>
                </c:pt>
                <c:pt idx="3658">
                  <c:v>9.2998046899999984</c:v>
                </c:pt>
                <c:pt idx="3659">
                  <c:v>9.2998046899999984</c:v>
                </c:pt>
                <c:pt idx="3660">
                  <c:v>9.2998046899999984</c:v>
                </c:pt>
                <c:pt idx="3661">
                  <c:v>9.2998046899999984</c:v>
                </c:pt>
                <c:pt idx="3662">
                  <c:v>9.2998046899999984</c:v>
                </c:pt>
                <c:pt idx="3663">
                  <c:v>9.2998046899999984</c:v>
                </c:pt>
                <c:pt idx="3664">
                  <c:v>9.2998046899999984</c:v>
                </c:pt>
                <c:pt idx="3665">
                  <c:v>9.2998046899999984</c:v>
                </c:pt>
                <c:pt idx="3666">
                  <c:v>9.2998046899999984</c:v>
                </c:pt>
                <c:pt idx="3667">
                  <c:v>9.2998046899999984</c:v>
                </c:pt>
                <c:pt idx="3668">
                  <c:v>9.2998046899999984</c:v>
                </c:pt>
                <c:pt idx="3669">
                  <c:v>9.2998046899999984</c:v>
                </c:pt>
                <c:pt idx="3670">
                  <c:v>9.2998046899999984</c:v>
                </c:pt>
                <c:pt idx="3671">
                  <c:v>9.2998046899999984</c:v>
                </c:pt>
                <c:pt idx="3672">
                  <c:v>9.2998046899999984</c:v>
                </c:pt>
                <c:pt idx="3673">
                  <c:v>9.2998046899999984</c:v>
                </c:pt>
                <c:pt idx="3674">
                  <c:v>9.2998046899999984</c:v>
                </c:pt>
                <c:pt idx="3675">
                  <c:v>9.2998046899999984</c:v>
                </c:pt>
                <c:pt idx="3676">
                  <c:v>9.2998046899999984</c:v>
                </c:pt>
                <c:pt idx="3677">
                  <c:v>9.2998046899999984</c:v>
                </c:pt>
                <c:pt idx="3678">
                  <c:v>9.2998046899999984</c:v>
                </c:pt>
                <c:pt idx="3679">
                  <c:v>9.2998046899999984</c:v>
                </c:pt>
                <c:pt idx="3680">
                  <c:v>9.2998046899999984</c:v>
                </c:pt>
                <c:pt idx="3681">
                  <c:v>9.2998046899999984</c:v>
                </c:pt>
                <c:pt idx="3682">
                  <c:v>9.2998046899999984</c:v>
                </c:pt>
                <c:pt idx="3683">
                  <c:v>9.2998046899999984</c:v>
                </c:pt>
                <c:pt idx="3684">
                  <c:v>9.2998046899999984</c:v>
                </c:pt>
                <c:pt idx="3685">
                  <c:v>9.2998046899999984</c:v>
                </c:pt>
                <c:pt idx="3686">
                  <c:v>9.2998046899999984</c:v>
                </c:pt>
                <c:pt idx="3687">
                  <c:v>9.2998046899999984</c:v>
                </c:pt>
                <c:pt idx="3688">
                  <c:v>9.2998046899999984</c:v>
                </c:pt>
                <c:pt idx="3689">
                  <c:v>9.2998046899999984</c:v>
                </c:pt>
                <c:pt idx="3690">
                  <c:v>9.2998046899999984</c:v>
                </c:pt>
                <c:pt idx="3691">
                  <c:v>9.2998046899999984</c:v>
                </c:pt>
                <c:pt idx="3692">
                  <c:v>9.2998046899999984</c:v>
                </c:pt>
                <c:pt idx="3693">
                  <c:v>9.2998046899999984</c:v>
                </c:pt>
                <c:pt idx="3694">
                  <c:v>9.2998046899999984</c:v>
                </c:pt>
                <c:pt idx="3695">
                  <c:v>9.2998046899999984</c:v>
                </c:pt>
                <c:pt idx="3696">
                  <c:v>9.2998046899999984</c:v>
                </c:pt>
                <c:pt idx="3697">
                  <c:v>9.2998046899999984</c:v>
                </c:pt>
                <c:pt idx="3698">
                  <c:v>9.2998046899999984</c:v>
                </c:pt>
                <c:pt idx="3699">
                  <c:v>9.1997070399999998</c:v>
                </c:pt>
                <c:pt idx="3700">
                  <c:v>9.2998046899999984</c:v>
                </c:pt>
                <c:pt idx="3701">
                  <c:v>9.1997070399999998</c:v>
                </c:pt>
                <c:pt idx="3702">
                  <c:v>9.2998046899999984</c:v>
                </c:pt>
                <c:pt idx="3703">
                  <c:v>9.2998046899999984</c:v>
                </c:pt>
                <c:pt idx="3704">
                  <c:v>9.2998046899999984</c:v>
                </c:pt>
                <c:pt idx="3705">
                  <c:v>9.2998046899999984</c:v>
                </c:pt>
                <c:pt idx="3706">
                  <c:v>9.2998046899999984</c:v>
                </c:pt>
                <c:pt idx="3707">
                  <c:v>9.2998046899999984</c:v>
                </c:pt>
                <c:pt idx="3708">
                  <c:v>9.2998046899999984</c:v>
                </c:pt>
                <c:pt idx="3709">
                  <c:v>9.1997070399999998</c:v>
                </c:pt>
                <c:pt idx="3710">
                  <c:v>9.2998046899999984</c:v>
                </c:pt>
                <c:pt idx="3711">
                  <c:v>9.1997070399999998</c:v>
                </c:pt>
                <c:pt idx="3712">
                  <c:v>9.1997070399999998</c:v>
                </c:pt>
                <c:pt idx="3713">
                  <c:v>9.2998046899999984</c:v>
                </c:pt>
                <c:pt idx="3714">
                  <c:v>9.1997070399999998</c:v>
                </c:pt>
                <c:pt idx="3715">
                  <c:v>9.1997070399999998</c:v>
                </c:pt>
                <c:pt idx="3716">
                  <c:v>9.1997070399999998</c:v>
                </c:pt>
                <c:pt idx="3717">
                  <c:v>9.1997070399999998</c:v>
                </c:pt>
                <c:pt idx="3718">
                  <c:v>9.1997070399999998</c:v>
                </c:pt>
                <c:pt idx="3719">
                  <c:v>9.1997070399999998</c:v>
                </c:pt>
                <c:pt idx="3720">
                  <c:v>9.1997070399999998</c:v>
                </c:pt>
                <c:pt idx="3721">
                  <c:v>9.1997070399999998</c:v>
                </c:pt>
                <c:pt idx="3722">
                  <c:v>9.1997070399999998</c:v>
                </c:pt>
                <c:pt idx="3723">
                  <c:v>9.1997070399999998</c:v>
                </c:pt>
                <c:pt idx="3724">
                  <c:v>9.1997070399999998</c:v>
                </c:pt>
                <c:pt idx="3725">
                  <c:v>9.1997070399999998</c:v>
                </c:pt>
                <c:pt idx="3726">
                  <c:v>9.1997070399999998</c:v>
                </c:pt>
                <c:pt idx="3727">
                  <c:v>9.1997070399999998</c:v>
                </c:pt>
                <c:pt idx="3728">
                  <c:v>9.1997070399999998</c:v>
                </c:pt>
                <c:pt idx="3729">
                  <c:v>9.1997070399999998</c:v>
                </c:pt>
                <c:pt idx="3730">
                  <c:v>9.1997070399999998</c:v>
                </c:pt>
                <c:pt idx="3731">
                  <c:v>9.1997070399999998</c:v>
                </c:pt>
                <c:pt idx="3732">
                  <c:v>9.1997070399999998</c:v>
                </c:pt>
                <c:pt idx="3733">
                  <c:v>9.1997070399999998</c:v>
                </c:pt>
                <c:pt idx="3734">
                  <c:v>9.1997070399999998</c:v>
                </c:pt>
                <c:pt idx="3735">
                  <c:v>9.1997070399999998</c:v>
                </c:pt>
                <c:pt idx="3736">
                  <c:v>9.1997070399999998</c:v>
                </c:pt>
                <c:pt idx="3737">
                  <c:v>9.1997070399999998</c:v>
                </c:pt>
                <c:pt idx="3738">
                  <c:v>9.1997070399999998</c:v>
                </c:pt>
                <c:pt idx="3739">
                  <c:v>9.1997070399999998</c:v>
                </c:pt>
                <c:pt idx="3740">
                  <c:v>9.1997070399999998</c:v>
                </c:pt>
                <c:pt idx="3741">
                  <c:v>9.1997070399999998</c:v>
                </c:pt>
                <c:pt idx="3742">
                  <c:v>9.1997070399999998</c:v>
                </c:pt>
                <c:pt idx="3743">
                  <c:v>9.1997070399999998</c:v>
                </c:pt>
                <c:pt idx="3744">
                  <c:v>9.1997070399999998</c:v>
                </c:pt>
                <c:pt idx="3745">
                  <c:v>9.1997070399999998</c:v>
                </c:pt>
                <c:pt idx="3746">
                  <c:v>9.1997070399999998</c:v>
                </c:pt>
                <c:pt idx="3747">
                  <c:v>9.1997070399999998</c:v>
                </c:pt>
                <c:pt idx="3748">
                  <c:v>9.1997070399999998</c:v>
                </c:pt>
                <c:pt idx="3749">
                  <c:v>9.1997070399999998</c:v>
                </c:pt>
                <c:pt idx="3750">
                  <c:v>9.1997070399999998</c:v>
                </c:pt>
                <c:pt idx="3751">
                  <c:v>9.1997070399999998</c:v>
                </c:pt>
                <c:pt idx="3752">
                  <c:v>9.1997070399999998</c:v>
                </c:pt>
                <c:pt idx="3753">
                  <c:v>9.1997070399999998</c:v>
                </c:pt>
                <c:pt idx="3754">
                  <c:v>9.1997070399999998</c:v>
                </c:pt>
                <c:pt idx="3755">
                  <c:v>9.1997070399999998</c:v>
                </c:pt>
                <c:pt idx="3756">
                  <c:v>9.1997070399999998</c:v>
                </c:pt>
                <c:pt idx="3757">
                  <c:v>9.1997070399999998</c:v>
                </c:pt>
                <c:pt idx="3758">
                  <c:v>9.1997070399999998</c:v>
                </c:pt>
                <c:pt idx="3759">
                  <c:v>9.1997070399999998</c:v>
                </c:pt>
                <c:pt idx="3760">
                  <c:v>9.1997070399999998</c:v>
                </c:pt>
                <c:pt idx="3761">
                  <c:v>9.1997070399999998</c:v>
                </c:pt>
                <c:pt idx="3762">
                  <c:v>9.1997070399999998</c:v>
                </c:pt>
                <c:pt idx="3763">
                  <c:v>9.1997070399999998</c:v>
                </c:pt>
                <c:pt idx="3764">
                  <c:v>9.1997070399999998</c:v>
                </c:pt>
                <c:pt idx="3765">
                  <c:v>9.1997070399999998</c:v>
                </c:pt>
                <c:pt idx="3766">
                  <c:v>9.1997070399999998</c:v>
                </c:pt>
                <c:pt idx="3767">
                  <c:v>9.1997070399999998</c:v>
                </c:pt>
                <c:pt idx="3768">
                  <c:v>9.1997070399999998</c:v>
                </c:pt>
                <c:pt idx="3769">
                  <c:v>9.1997070399999998</c:v>
                </c:pt>
                <c:pt idx="3770">
                  <c:v>9.1997070399999998</c:v>
                </c:pt>
                <c:pt idx="3771">
                  <c:v>9.1997070399999998</c:v>
                </c:pt>
                <c:pt idx="3772">
                  <c:v>9.1997070399999998</c:v>
                </c:pt>
                <c:pt idx="3773">
                  <c:v>9.1997070399999998</c:v>
                </c:pt>
                <c:pt idx="3774">
                  <c:v>9.1997070399999998</c:v>
                </c:pt>
                <c:pt idx="3775">
                  <c:v>9.1997070399999998</c:v>
                </c:pt>
                <c:pt idx="3776">
                  <c:v>9.1997070399999998</c:v>
                </c:pt>
                <c:pt idx="3777">
                  <c:v>9.1997070399999998</c:v>
                </c:pt>
                <c:pt idx="3778">
                  <c:v>9.1997070399999998</c:v>
                </c:pt>
                <c:pt idx="3779">
                  <c:v>9.1997070399999998</c:v>
                </c:pt>
                <c:pt idx="3780">
                  <c:v>9.1997070399999998</c:v>
                </c:pt>
                <c:pt idx="3781">
                  <c:v>9.1997070399999998</c:v>
                </c:pt>
                <c:pt idx="3782">
                  <c:v>9.1997070399999998</c:v>
                </c:pt>
                <c:pt idx="3783">
                  <c:v>9.1997070399999998</c:v>
                </c:pt>
                <c:pt idx="3784">
                  <c:v>9.1997070399999998</c:v>
                </c:pt>
                <c:pt idx="3785">
                  <c:v>9.1997070399999998</c:v>
                </c:pt>
                <c:pt idx="3786">
                  <c:v>9.1997070399999998</c:v>
                </c:pt>
                <c:pt idx="3787">
                  <c:v>9.1997070399999998</c:v>
                </c:pt>
                <c:pt idx="3788">
                  <c:v>9.1997070399999998</c:v>
                </c:pt>
                <c:pt idx="3789">
                  <c:v>9.0996093800000004</c:v>
                </c:pt>
                <c:pt idx="3790">
                  <c:v>9.1997070399999998</c:v>
                </c:pt>
                <c:pt idx="3791">
                  <c:v>9.1997070399999998</c:v>
                </c:pt>
                <c:pt idx="3792">
                  <c:v>9.1997070399999998</c:v>
                </c:pt>
                <c:pt idx="3793">
                  <c:v>9.1997070399999998</c:v>
                </c:pt>
                <c:pt idx="3794">
                  <c:v>9.1997070399999998</c:v>
                </c:pt>
                <c:pt idx="3795">
                  <c:v>9.1997070399999998</c:v>
                </c:pt>
                <c:pt idx="3796">
                  <c:v>9.1997070399999998</c:v>
                </c:pt>
                <c:pt idx="3797">
                  <c:v>9.0996093800000004</c:v>
                </c:pt>
                <c:pt idx="3798">
                  <c:v>9.1997070399999998</c:v>
                </c:pt>
                <c:pt idx="3799">
                  <c:v>9.1997070399999998</c:v>
                </c:pt>
                <c:pt idx="3800">
                  <c:v>9.0996093800000004</c:v>
                </c:pt>
                <c:pt idx="3801">
                  <c:v>9.0996093800000004</c:v>
                </c:pt>
                <c:pt idx="3802">
                  <c:v>9.1997070399999998</c:v>
                </c:pt>
                <c:pt idx="3803">
                  <c:v>9.0996093800000004</c:v>
                </c:pt>
                <c:pt idx="3804">
                  <c:v>9.0996093800000004</c:v>
                </c:pt>
                <c:pt idx="3805">
                  <c:v>9.1997070399999998</c:v>
                </c:pt>
                <c:pt idx="3806">
                  <c:v>9.0996093800000004</c:v>
                </c:pt>
                <c:pt idx="3807">
                  <c:v>9.1997070399999998</c:v>
                </c:pt>
                <c:pt idx="3808">
                  <c:v>9.0996093800000004</c:v>
                </c:pt>
                <c:pt idx="3809">
                  <c:v>9.0996093800000004</c:v>
                </c:pt>
                <c:pt idx="3810">
                  <c:v>9.0996093800000004</c:v>
                </c:pt>
                <c:pt idx="3811">
                  <c:v>9.0996093800000004</c:v>
                </c:pt>
                <c:pt idx="3812">
                  <c:v>9.0996093800000004</c:v>
                </c:pt>
                <c:pt idx="3813">
                  <c:v>9.0996093800000004</c:v>
                </c:pt>
                <c:pt idx="3814">
                  <c:v>9.0996093800000004</c:v>
                </c:pt>
                <c:pt idx="3815">
                  <c:v>9.1997070399999998</c:v>
                </c:pt>
                <c:pt idx="3816">
                  <c:v>9.0996093800000004</c:v>
                </c:pt>
                <c:pt idx="3817">
                  <c:v>9.0996093800000004</c:v>
                </c:pt>
                <c:pt idx="3818">
                  <c:v>9.0996093800000004</c:v>
                </c:pt>
                <c:pt idx="3819">
                  <c:v>9.0996093800000004</c:v>
                </c:pt>
                <c:pt idx="3820">
                  <c:v>9.0996093800000004</c:v>
                </c:pt>
                <c:pt idx="3821">
                  <c:v>9.0996093800000004</c:v>
                </c:pt>
                <c:pt idx="3822">
                  <c:v>9.0996093800000004</c:v>
                </c:pt>
                <c:pt idx="3823">
                  <c:v>9.0996093800000004</c:v>
                </c:pt>
                <c:pt idx="3824">
                  <c:v>9.0996093800000004</c:v>
                </c:pt>
                <c:pt idx="3825">
                  <c:v>9.0996093800000004</c:v>
                </c:pt>
                <c:pt idx="3826">
                  <c:v>9.0996093800000004</c:v>
                </c:pt>
                <c:pt idx="3827">
                  <c:v>9.0996093800000004</c:v>
                </c:pt>
                <c:pt idx="3828">
                  <c:v>9.0996093800000004</c:v>
                </c:pt>
                <c:pt idx="3829">
                  <c:v>9.0996093800000004</c:v>
                </c:pt>
                <c:pt idx="3830">
                  <c:v>9.0996093800000004</c:v>
                </c:pt>
                <c:pt idx="3831">
                  <c:v>9.0996093800000004</c:v>
                </c:pt>
                <c:pt idx="3832">
                  <c:v>9.0996093800000004</c:v>
                </c:pt>
                <c:pt idx="3833">
                  <c:v>9.0996093800000004</c:v>
                </c:pt>
                <c:pt idx="3834">
                  <c:v>9.0996093800000004</c:v>
                </c:pt>
                <c:pt idx="3835">
                  <c:v>9.0996093800000004</c:v>
                </c:pt>
                <c:pt idx="3836">
                  <c:v>9.0996093800000004</c:v>
                </c:pt>
                <c:pt idx="3837">
                  <c:v>9.0996093800000004</c:v>
                </c:pt>
                <c:pt idx="3838">
                  <c:v>9.0996093800000004</c:v>
                </c:pt>
                <c:pt idx="3839">
                  <c:v>9.0996093800000004</c:v>
                </c:pt>
                <c:pt idx="3840">
                  <c:v>9.0996093800000004</c:v>
                </c:pt>
                <c:pt idx="3841">
                  <c:v>9.0996093800000004</c:v>
                </c:pt>
                <c:pt idx="3842">
                  <c:v>9.0996093800000004</c:v>
                </c:pt>
                <c:pt idx="3843">
                  <c:v>9.0996093800000004</c:v>
                </c:pt>
                <c:pt idx="3844">
                  <c:v>9.0996093800000004</c:v>
                </c:pt>
                <c:pt idx="3845">
                  <c:v>9.0996093800000004</c:v>
                </c:pt>
                <c:pt idx="3846">
                  <c:v>9.0996093800000004</c:v>
                </c:pt>
                <c:pt idx="3847">
                  <c:v>9.0996093800000004</c:v>
                </c:pt>
                <c:pt idx="3848">
                  <c:v>9.0996093800000004</c:v>
                </c:pt>
                <c:pt idx="3849">
                  <c:v>9.0996093800000004</c:v>
                </c:pt>
                <c:pt idx="3850">
                  <c:v>9.0996093800000004</c:v>
                </c:pt>
                <c:pt idx="3851">
                  <c:v>9.0996093800000004</c:v>
                </c:pt>
                <c:pt idx="3852">
                  <c:v>9.0996093800000004</c:v>
                </c:pt>
                <c:pt idx="3853">
                  <c:v>9.0996093800000004</c:v>
                </c:pt>
                <c:pt idx="3854">
                  <c:v>9.0996093800000004</c:v>
                </c:pt>
                <c:pt idx="3855">
                  <c:v>9.0996093800000004</c:v>
                </c:pt>
                <c:pt idx="3856">
                  <c:v>9.0996093800000004</c:v>
                </c:pt>
                <c:pt idx="3857">
                  <c:v>9.0996093800000004</c:v>
                </c:pt>
                <c:pt idx="3858">
                  <c:v>9.0996093800000004</c:v>
                </c:pt>
                <c:pt idx="3859">
                  <c:v>9.0996093800000004</c:v>
                </c:pt>
                <c:pt idx="3860">
                  <c:v>9.0996093800000004</c:v>
                </c:pt>
                <c:pt idx="3861">
                  <c:v>9.0996093800000004</c:v>
                </c:pt>
                <c:pt idx="3862">
                  <c:v>9.0996093800000004</c:v>
                </c:pt>
                <c:pt idx="3863">
                  <c:v>9.0996093800000004</c:v>
                </c:pt>
                <c:pt idx="3864">
                  <c:v>9.0996093800000004</c:v>
                </c:pt>
                <c:pt idx="3865">
                  <c:v>9.0996093800000004</c:v>
                </c:pt>
                <c:pt idx="3866">
                  <c:v>9.0996093800000004</c:v>
                </c:pt>
                <c:pt idx="3867">
                  <c:v>9.0996093800000004</c:v>
                </c:pt>
                <c:pt idx="3868">
                  <c:v>9.0996093800000004</c:v>
                </c:pt>
                <c:pt idx="3869">
                  <c:v>9.0996093800000004</c:v>
                </c:pt>
                <c:pt idx="3870">
                  <c:v>9.0996093800000004</c:v>
                </c:pt>
                <c:pt idx="3871">
                  <c:v>9.0996093800000004</c:v>
                </c:pt>
                <c:pt idx="3872">
                  <c:v>9.0996093800000004</c:v>
                </c:pt>
                <c:pt idx="3873">
                  <c:v>9.0996093800000004</c:v>
                </c:pt>
                <c:pt idx="3874">
                  <c:v>9.0996093800000004</c:v>
                </c:pt>
                <c:pt idx="3875">
                  <c:v>9.0996093800000004</c:v>
                </c:pt>
                <c:pt idx="3876">
                  <c:v>9.0996093800000004</c:v>
                </c:pt>
                <c:pt idx="3877">
                  <c:v>9.0996093800000004</c:v>
                </c:pt>
                <c:pt idx="3878">
                  <c:v>9.0996093800000004</c:v>
                </c:pt>
                <c:pt idx="3879">
                  <c:v>9.0996093800000004</c:v>
                </c:pt>
                <c:pt idx="3880">
                  <c:v>9.0996093800000004</c:v>
                </c:pt>
                <c:pt idx="3881">
                  <c:v>9.0996093800000004</c:v>
                </c:pt>
                <c:pt idx="3882">
                  <c:v>9.0996093800000004</c:v>
                </c:pt>
                <c:pt idx="3883">
                  <c:v>9.0996093800000004</c:v>
                </c:pt>
                <c:pt idx="3884">
                  <c:v>9.0996093800000004</c:v>
                </c:pt>
                <c:pt idx="3885">
                  <c:v>9.0996093800000004</c:v>
                </c:pt>
                <c:pt idx="3886">
                  <c:v>9.0996093800000004</c:v>
                </c:pt>
                <c:pt idx="3887">
                  <c:v>9.0996093800000004</c:v>
                </c:pt>
                <c:pt idx="3888">
                  <c:v>8.9997558600000005</c:v>
                </c:pt>
                <c:pt idx="3889">
                  <c:v>9.0996093800000004</c:v>
                </c:pt>
                <c:pt idx="3890">
                  <c:v>9.0996093800000004</c:v>
                </c:pt>
                <c:pt idx="3891">
                  <c:v>9.0996093800000004</c:v>
                </c:pt>
                <c:pt idx="3892">
                  <c:v>9.0996093800000004</c:v>
                </c:pt>
                <c:pt idx="3893">
                  <c:v>8.9997558600000005</c:v>
                </c:pt>
                <c:pt idx="3894">
                  <c:v>9.0996093800000004</c:v>
                </c:pt>
                <c:pt idx="3895">
                  <c:v>9.0996093800000004</c:v>
                </c:pt>
                <c:pt idx="3896">
                  <c:v>8.9997558600000005</c:v>
                </c:pt>
                <c:pt idx="3897">
                  <c:v>8.9997558600000005</c:v>
                </c:pt>
                <c:pt idx="3898">
                  <c:v>8.9997558600000005</c:v>
                </c:pt>
                <c:pt idx="3899">
                  <c:v>8.9997558600000005</c:v>
                </c:pt>
                <c:pt idx="3900">
                  <c:v>9.0996093800000004</c:v>
                </c:pt>
                <c:pt idx="3901">
                  <c:v>8.9997558600000005</c:v>
                </c:pt>
                <c:pt idx="3902">
                  <c:v>8.9997558600000005</c:v>
                </c:pt>
                <c:pt idx="3903">
                  <c:v>8.9997558600000005</c:v>
                </c:pt>
                <c:pt idx="3904">
                  <c:v>8.9997558600000005</c:v>
                </c:pt>
                <c:pt idx="3905">
                  <c:v>9.0996093800000004</c:v>
                </c:pt>
                <c:pt idx="3906">
                  <c:v>8.9997558600000005</c:v>
                </c:pt>
                <c:pt idx="3907">
                  <c:v>8.9997558600000005</c:v>
                </c:pt>
                <c:pt idx="3908">
                  <c:v>8.9997558600000005</c:v>
                </c:pt>
                <c:pt idx="3909">
                  <c:v>8.9997558600000005</c:v>
                </c:pt>
                <c:pt idx="3910">
                  <c:v>8.9997558600000005</c:v>
                </c:pt>
                <c:pt idx="3911">
                  <c:v>8.9997558600000005</c:v>
                </c:pt>
                <c:pt idx="3912">
                  <c:v>8.9997558600000005</c:v>
                </c:pt>
                <c:pt idx="3913">
                  <c:v>8.9997558600000005</c:v>
                </c:pt>
                <c:pt idx="3914">
                  <c:v>8.9997558600000005</c:v>
                </c:pt>
                <c:pt idx="3915">
                  <c:v>9.0996093800000004</c:v>
                </c:pt>
                <c:pt idx="3916">
                  <c:v>8.9997558600000005</c:v>
                </c:pt>
                <c:pt idx="3917">
                  <c:v>9.0996093800000004</c:v>
                </c:pt>
                <c:pt idx="3918">
                  <c:v>8.9997558600000005</c:v>
                </c:pt>
                <c:pt idx="3919">
                  <c:v>8.9997558600000005</c:v>
                </c:pt>
                <c:pt idx="3920">
                  <c:v>8.9997558600000005</c:v>
                </c:pt>
                <c:pt idx="3921">
                  <c:v>8.9997558600000005</c:v>
                </c:pt>
                <c:pt idx="3922">
                  <c:v>8.9997558600000005</c:v>
                </c:pt>
                <c:pt idx="3923">
                  <c:v>8.9997558600000005</c:v>
                </c:pt>
                <c:pt idx="3924">
                  <c:v>8.9997558600000005</c:v>
                </c:pt>
                <c:pt idx="3925">
                  <c:v>8.9997558600000005</c:v>
                </c:pt>
                <c:pt idx="3926">
                  <c:v>8.9997558600000005</c:v>
                </c:pt>
                <c:pt idx="3927">
                  <c:v>8.9997558600000005</c:v>
                </c:pt>
                <c:pt idx="3928">
                  <c:v>8.9997558600000005</c:v>
                </c:pt>
                <c:pt idx="3929">
                  <c:v>8.9997558600000005</c:v>
                </c:pt>
                <c:pt idx="3930">
                  <c:v>8.9997558600000005</c:v>
                </c:pt>
                <c:pt idx="3931">
                  <c:v>8.9997558600000005</c:v>
                </c:pt>
                <c:pt idx="3932">
                  <c:v>8.9997558600000005</c:v>
                </c:pt>
                <c:pt idx="3933">
                  <c:v>8.9997558600000005</c:v>
                </c:pt>
                <c:pt idx="3934">
                  <c:v>8.9997558600000005</c:v>
                </c:pt>
                <c:pt idx="3935">
                  <c:v>8.9997558600000005</c:v>
                </c:pt>
                <c:pt idx="3936">
                  <c:v>8.9997558600000005</c:v>
                </c:pt>
                <c:pt idx="3937">
                  <c:v>8.9997558600000005</c:v>
                </c:pt>
                <c:pt idx="3938">
                  <c:v>8.9997558600000005</c:v>
                </c:pt>
                <c:pt idx="3939">
                  <c:v>8.9997558600000005</c:v>
                </c:pt>
                <c:pt idx="3940">
                  <c:v>8.9997558600000005</c:v>
                </c:pt>
                <c:pt idx="3941">
                  <c:v>8.9997558600000005</c:v>
                </c:pt>
                <c:pt idx="3942">
                  <c:v>8.9997558600000005</c:v>
                </c:pt>
                <c:pt idx="3943">
                  <c:v>8.9997558600000005</c:v>
                </c:pt>
                <c:pt idx="3944">
                  <c:v>8.9997558600000005</c:v>
                </c:pt>
                <c:pt idx="3945">
                  <c:v>8.9997558600000005</c:v>
                </c:pt>
                <c:pt idx="3946">
                  <c:v>8.9997558600000005</c:v>
                </c:pt>
                <c:pt idx="3947">
                  <c:v>8.9997558600000005</c:v>
                </c:pt>
                <c:pt idx="3948">
                  <c:v>8.9997558600000005</c:v>
                </c:pt>
                <c:pt idx="3949">
                  <c:v>8.9997558600000005</c:v>
                </c:pt>
                <c:pt idx="3950">
                  <c:v>8.9997558600000005</c:v>
                </c:pt>
                <c:pt idx="3951">
                  <c:v>8.9997558600000005</c:v>
                </c:pt>
                <c:pt idx="3952">
                  <c:v>8.9997558600000005</c:v>
                </c:pt>
                <c:pt idx="3953">
                  <c:v>8.9997558600000005</c:v>
                </c:pt>
                <c:pt idx="3954">
                  <c:v>8.9997558600000005</c:v>
                </c:pt>
                <c:pt idx="3955">
                  <c:v>8.9997558600000005</c:v>
                </c:pt>
                <c:pt idx="3956">
                  <c:v>8.9997558600000005</c:v>
                </c:pt>
                <c:pt idx="3957">
                  <c:v>8.9997558600000005</c:v>
                </c:pt>
                <c:pt idx="3958">
                  <c:v>8.9997558600000005</c:v>
                </c:pt>
                <c:pt idx="3959">
                  <c:v>8.9997558600000005</c:v>
                </c:pt>
                <c:pt idx="3960">
                  <c:v>8.9997558600000005</c:v>
                </c:pt>
                <c:pt idx="3961">
                  <c:v>8.9997558600000005</c:v>
                </c:pt>
                <c:pt idx="3962">
                  <c:v>8.9997558600000005</c:v>
                </c:pt>
                <c:pt idx="3963">
                  <c:v>8.9997558600000005</c:v>
                </c:pt>
                <c:pt idx="3964">
                  <c:v>8.9997558600000005</c:v>
                </c:pt>
                <c:pt idx="3965">
                  <c:v>8.9997558600000005</c:v>
                </c:pt>
                <c:pt idx="3966">
                  <c:v>8.9997558600000005</c:v>
                </c:pt>
                <c:pt idx="3967">
                  <c:v>8.9997558600000005</c:v>
                </c:pt>
                <c:pt idx="3968">
                  <c:v>8.9997558600000005</c:v>
                </c:pt>
                <c:pt idx="3969">
                  <c:v>8.9997558600000005</c:v>
                </c:pt>
                <c:pt idx="3970">
                  <c:v>8.9997558600000005</c:v>
                </c:pt>
                <c:pt idx="3971">
                  <c:v>8.9997558600000005</c:v>
                </c:pt>
                <c:pt idx="3972">
                  <c:v>8.9997558600000005</c:v>
                </c:pt>
                <c:pt idx="3973">
                  <c:v>8.9997558600000005</c:v>
                </c:pt>
                <c:pt idx="3974">
                  <c:v>8.9997558600000005</c:v>
                </c:pt>
                <c:pt idx="3975">
                  <c:v>8.9997558600000005</c:v>
                </c:pt>
                <c:pt idx="3976">
                  <c:v>8.9997558600000005</c:v>
                </c:pt>
                <c:pt idx="3977">
                  <c:v>8.9997558600000005</c:v>
                </c:pt>
                <c:pt idx="3978">
                  <c:v>8.9997558600000005</c:v>
                </c:pt>
                <c:pt idx="3979">
                  <c:v>8.9997558600000005</c:v>
                </c:pt>
                <c:pt idx="3980">
                  <c:v>8.9997558600000005</c:v>
                </c:pt>
                <c:pt idx="3981">
                  <c:v>8.9997558600000005</c:v>
                </c:pt>
                <c:pt idx="3982">
                  <c:v>8.9997558600000005</c:v>
                </c:pt>
                <c:pt idx="3983">
                  <c:v>8.9997558600000005</c:v>
                </c:pt>
                <c:pt idx="3984">
                  <c:v>8.9997558600000005</c:v>
                </c:pt>
                <c:pt idx="3985">
                  <c:v>8.8996582099999983</c:v>
                </c:pt>
                <c:pt idx="3986">
                  <c:v>8.8996582099999983</c:v>
                </c:pt>
                <c:pt idx="3987">
                  <c:v>8.9997558600000005</c:v>
                </c:pt>
                <c:pt idx="3988">
                  <c:v>8.9997558600000005</c:v>
                </c:pt>
                <c:pt idx="3989">
                  <c:v>8.9997558600000005</c:v>
                </c:pt>
                <c:pt idx="3990">
                  <c:v>8.9997558600000005</c:v>
                </c:pt>
                <c:pt idx="3991">
                  <c:v>8.8996582099999983</c:v>
                </c:pt>
                <c:pt idx="3992">
                  <c:v>8.9997558600000005</c:v>
                </c:pt>
                <c:pt idx="3993">
                  <c:v>8.9997558600000005</c:v>
                </c:pt>
                <c:pt idx="3994">
                  <c:v>8.8996582099999983</c:v>
                </c:pt>
                <c:pt idx="3995">
                  <c:v>8.8996582099999983</c:v>
                </c:pt>
                <c:pt idx="3996">
                  <c:v>8.8996582099999983</c:v>
                </c:pt>
                <c:pt idx="3997">
                  <c:v>8.8996582099999983</c:v>
                </c:pt>
                <c:pt idx="3998">
                  <c:v>8.9997558600000005</c:v>
                </c:pt>
                <c:pt idx="3999">
                  <c:v>8.8996582099999983</c:v>
                </c:pt>
                <c:pt idx="4000">
                  <c:v>8.8996582099999983</c:v>
                </c:pt>
                <c:pt idx="4001">
                  <c:v>8.8996582099999983</c:v>
                </c:pt>
                <c:pt idx="4002">
                  <c:v>8.8996582099999983</c:v>
                </c:pt>
                <c:pt idx="4003">
                  <c:v>8.8996582099999983</c:v>
                </c:pt>
                <c:pt idx="4004">
                  <c:v>8.8996582099999983</c:v>
                </c:pt>
                <c:pt idx="4005">
                  <c:v>8.8996582099999983</c:v>
                </c:pt>
                <c:pt idx="4006">
                  <c:v>8.8996582099999983</c:v>
                </c:pt>
                <c:pt idx="4007">
                  <c:v>8.8996582099999983</c:v>
                </c:pt>
                <c:pt idx="4008">
                  <c:v>8.8996582099999983</c:v>
                </c:pt>
                <c:pt idx="4009">
                  <c:v>8.8996582099999983</c:v>
                </c:pt>
                <c:pt idx="4010">
                  <c:v>8.8996582099999983</c:v>
                </c:pt>
                <c:pt idx="4011">
                  <c:v>8.8996582099999983</c:v>
                </c:pt>
                <c:pt idx="4012">
                  <c:v>8.8996582099999983</c:v>
                </c:pt>
                <c:pt idx="4013">
                  <c:v>8.8996582099999983</c:v>
                </c:pt>
                <c:pt idx="4014">
                  <c:v>8.8996582099999983</c:v>
                </c:pt>
                <c:pt idx="4015">
                  <c:v>8.8996582099999983</c:v>
                </c:pt>
                <c:pt idx="4016">
                  <c:v>8.8996582099999983</c:v>
                </c:pt>
                <c:pt idx="4017">
                  <c:v>8.8996582099999983</c:v>
                </c:pt>
                <c:pt idx="4018">
                  <c:v>8.8996582099999983</c:v>
                </c:pt>
                <c:pt idx="4019">
                  <c:v>8.8996582099999983</c:v>
                </c:pt>
                <c:pt idx="4020">
                  <c:v>8.8996582099999983</c:v>
                </c:pt>
                <c:pt idx="4021">
                  <c:v>8.8996582099999983</c:v>
                </c:pt>
                <c:pt idx="4022">
                  <c:v>8.8996582099999983</c:v>
                </c:pt>
                <c:pt idx="4023">
                  <c:v>8.8996582099999983</c:v>
                </c:pt>
                <c:pt idx="4024">
                  <c:v>8.8996582099999983</c:v>
                </c:pt>
                <c:pt idx="4025">
                  <c:v>8.8996582099999983</c:v>
                </c:pt>
                <c:pt idx="4026">
                  <c:v>8.8996582099999983</c:v>
                </c:pt>
                <c:pt idx="4027">
                  <c:v>8.8996582099999983</c:v>
                </c:pt>
                <c:pt idx="4028">
                  <c:v>8.8996582099999983</c:v>
                </c:pt>
                <c:pt idx="4029">
                  <c:v>8.8996582099999983</c:v>
                </c:pt>
                <c:pt idx="4030">
                  <c:v>8.8996582099999983</c:v>
                </c:pt>
                <c:pt idx="4031">
                  <c:v>8.8996582099999983</c:v>
                </c:pt>
                <c:pt idx="4032">
                  <c:v>8.8996582099999983</c:v>
                </c:pt>
                <c:pt idx="4033">
                  <c:v>8.8996582099999983</c:v>
                </c:pt>
                <c:pt idx="4034">
                  <c:v>8.8996582099999983</c:v>
                </c:pt>
                <c:pt idx="4035">
                  <c:v>8.8996582099999983</c:v>
                </c:pt>
                <c:pt idx="4036">
                  <c:v>8.8996582099999983</c:v>
                </c:pt>
                <c:pt idx="4037">
                  <c:v>8.8996582099999983</c:v>
                </c:pt>
                <c:pt idx="4038">
                  <c:v>8.8996582099999983</c:v>
                </c:pt>
                <c:pt idx="4039">
                  <c:v>8.8996582099999983</c:v>
                </c:pt>
                <c:pt idx="4040">
                  <c:v>8.8996582099999983</c:v>
                </c:pt>
                <c:pt idx="4041">
                  <c:v>8.8996582099999983</c:v>
                </c:pt>
                <c:pt idx="4042">
                  <c:v>8.8996582099999983</c:v>
                </c:pt>
                <c:pt idx="4043">
                  <c:v>8.8996582099999983</c:v>
                </c:pt>
                <c:pt idx="4044">
                  <c:v>8.8996582099999983</c:v>
                </c:pt>
                <c:pt idx="4045">
                  <c:v>8.8996582099999983</c:v>
                </c:pt>
                <c:pt idx="4046">
                  <c:v>8.8996582099999983</c:v>
                </c:pt>
                <c:pt idx="4047">
                  <c:v>8.8996582099999983</c:v>
                </c:pt>
                <c:pt idx="4048">
                  <c:v>8.8996582099999983</c:v>
                </c:pt>
                <c:pt idx="4049">
                  <c:v>8.8996582099999983</c:v>
                </c:pt>
                <c:pt idx="4050">
                  <c:v>8.8996582099999983</c:v>
                </c:pt>
                <c:pt idx="4051">
                  <c:v>8.8996582099999983</c:v>
                </c:pt>
                <c:pt idx="4052">
                  <c:v>8.8996582099999983</c:v>
                </c:pt>
                <c:pt idx="4053">
                  <c:v>8.8996582099999983</c:v>
                </c:pt>
                <c:pt idx="4054">
                  <c:v>8.8996582099999983</c:v>
                </c:pt>
                <c:pt idx="4055">
                  <c:v>8.8996582099999983</c:v>
                </c:pt>
                <c:pt idx="4056">
                  <c:v>8.8996582099999983</c:v>
                </c:pt>
                <c:pt idx="4057">
                  <c:v>8.8996582099999983</c:v>
                </c:pt>
                <c:pt idx="4058">
                  <c:v>8.8996582099999983</c:v>
                </c:pt>
                <c:pt idx="4059">
                  <c:v>8.8996582099999983</c:v>
                </c:pt>
                <c:pt idx="4060">
                  <c:v>8.8996582099999983</c:v>
                </c:pt>
                <c:pt idx="4061">
                  <c:v>8.8996582099999983</c:v>
                </c:pt>
                <c:pt idx="4062">
                  <c:v>8.8996582099999983</c:v>
                </c:pt>
                <c:pt idx="4063">
                  <c:v>8.8996582099999983</c:v>
                </c:pt>
                <c:pt idx="4064">
                  <c:v>8.8996582099999983</c:v>
                </c:pt>
                <c:pt idx="4065">
                  <c:v>8.8996582099999983</c:v>
                </c:pt>
                <c:pt idx="4066">
                  <c:v>8.8996582099999983</c:v>
                </c:pt>
                <c:pt idx="4067">
                  <c:v>8.8996582099999983</c:v>
                </c:pt>
                <c:pt idx="4068">
                  <c:v>8.8996582099999983</c:v>
                </c:pt>
                <c:pt idx="4069">
                  <c:v>8.8996582099999983</c:v>
                </c:pt>
                <c:pt idx="4070">
                  <c:v>8.8996582099999983</c:v>
                </c:pt>
                <c:pt idx="4071">
                  <c:v>8.8996582099999983</c:v>
                </c:pt>
                <c:pt idx="4072">
                  <c:v>8.8996582099999983</c:v>
                </c:pt>
                <c:pt idx="4073">
                  <c:v>8.8996582099999983</c:v>
                </c:pt>
                <c:pt idx="4074">
                  <c:v>8.8996582099999983</c:v>
                </c:pt>
                <c:pt idx="4075">
                  <c:v>8.8996582099999983</c:v>
                </c:pt>
                <c:pt idx="4076">
                  <c:v>8.8996582099999983</c:v>
                </c:pt>
                <c:pt idx="4077">
                  <c:v>8.8996582099999983</c:v>
                </c:pt>
                <c:pt idx="4078">
                  <c:v>8.8996582099999983</c:v>
                </c:pt>
                <c:pt idx="4079">
                  <c:v>8.8996582099999983</c:v>
                </c:pt>
                <c:pt idx="4080">
                  <c:v>8.8996582099999983</c:v>
                </c:pt>
                <c:pt idx="4081">
                  <c:v>8.8996582099999983</c:v>
                </c:pt>
                <c:pt idx="4082">
                  <c:v>8.8996582099999983</c:v>
                </c:pt>
                <c:pt idx="4083">
                  <c:v>8.8996582099999983</c:v>
                </c:pt>
                <c:pt idx="4084">
                  <c:v>8.7998046899999984</c:v>
                </c:pt>
                <c:pt idx="4085">
                  <c:v>8.8996582099999983</c:v>
                </c:pt>
                <c:pt idx="4086">
                  <c:v>8.7998046899999984</c:v>
                </c:pt>
                <c:pt idx="4087">
                  <c:v>8.8996582099999983</c:v>
                </c:pt>
                <c:pt idx="4088">
                  <c:v>8.8996582099999983</c:v>
                </c:pt>
                <c:pt idx="4089">
                  <c:v>8.7998046899999984</c:v>
                </c:pt>
                <c:pt idx="4090">
                  <c:v>8.8996582099999983</c:v>
                </c:pt>
                <c:pt idx="4091">
                  <c:v>8.8996582099999983</c:v>
                </c:pt>
                <c:pt idx="4092">
                  <c:v>8.7998046899999984</c:v>
                </c:pt>
                <c:pt idx="4093">
                  <c:v>8.7998046899999984</c:v>
                </c:pt>
                <c:pt idx="4094">
                  <c:v>8.7998046899999984</c:v>
                </c:pt>
                <c:pt idx="4095">
                  <c:v>8.7998046899999984</c:v>
                </c:pt>
                <c:pt idx="4096">
                  <c:v>8.7998046899999984</c:v>
                </c:pt>
                <c:pt idx="4097">
                  <c:v>8.7998046899999984</c:v>
                </c:pt>
                <c:pt idx="4098">
                  <c:v>8.8996582099999983</c:v>
                </c:pt>
                <c:pt idx="4099">
                  <c:v>8.7998046899999984</c:v>
                </c:pt>
                <c:pt idx="4100">
                  <c:v>8.7998046899999984</c:v>
                </c:pt>
                <c:pt idx="4101">
                  <c:v>8.7998046899999984</c:v>
                </c:pt>
                <c:pt idx="4102">
                  <c:v>8.7998046899999984</c:v>
                </c:pt>
                <c:pt idx="4103">
                  <c:v>8.7998046899999984</c:v>
                </c:pt>
                <c:pt idx="4104">
                  <c:v>8.7998046899999984</c:v>
                </c:pt>
                <c:pt idx="4105">
                  <c:v>8.7998046899999984</c:v>
                </c:pt>
                <c:pt idx="4106">
                  <c:v>8.7998046899999984</c:v>
                </c:pt>
                <c:pt idx="4107">
                  <c:v>8.7998046899999984</c:v>
                </c:pt>
                <c:pt idx="4108">
                  <c:v>8.7998046899999984</c:v>
                </c:pt>
                <c:pt idx="4109">
                  <c:v>8.7998046899999984</c:v>
                </c:pt>
                <c:pt idx="4110">
                  <c:v>8.7998046899999984</c:v>
                </c:pt>
                <c:pt idx="4111">
                  <c:v>8.7998046899999984</c:v>
                </c:pt>
                <c:pt idx="4112">
                  <c:v>8.7998046899999984</c:v>
                </c:pt>
                <c:pt idx="4113">
                  <c:v>8.7998046899999984</c:v>
                </c:pt>
                <c:pt idx="4114">
                  <c:v>8.7998046899999984</c:v>
                </c:pt>
                <c:pt idx="4115">
                  <c:v>8.7998046899999984</c:v>
                </c:pt>
                <c:pt idx="4116">
                  <c:v>8.7998046899999984</c:v>
                </c:pt>
                <c:pt idx="4117">
                  <c:v>8.7998046899999984</c:v>
                </c:pt>
                <c:pt idx="4118">
                  <c:v>8.7998046899999984</c:v>
                </c:pt>
                <c:pt idx="4119">
                  <c:v>8.7998046899999984</c:v>
                </c:pt>
                <c:pt idx="4120">
                  <c:v>8.7998046899999984</c:v>
                </c:pt>
                <c:pt idx="4121">
                  <c:v>8.7998046899999984</c:v>
                </c:pt>
                <c:pt idx="4122">
                  <c:v>8.7998046899999984</c:v>
                </c:pt>
                <c:pt idx="4123">
                  <c:v>8.7998046899999984</c:v>
                </c:pt>
                <c:pt idx="4124">
                  <c:v>8.7998046899999984</c:v>
                </c:pt>
                <c:pt idx="4125">
                  <c:v>8.7998046899999984</c:v>
                </c:pt>
                <c:pt idx="4126">
                  <c:v>8.7998046899999984</c:v>
                </c:pt>
                <c:pt idx="4127">
                  <c:v>8.7998046899999984</c:v>
                </c:pt>
                <c:pt idx="4128">
                  <c:v>8.7998046899999984</c:v>
                </c:pt>
                <c:pt idx="4129">
                  <c:v>8.7998046899999984</c:v>
                </c:pt>
                <c:pt idx="4130">
                  <c:v>8.7998046899999984</c:v>
                </c:pt>
                <c:pt idx="4131">
                  <c:v>8.7998046899999984</c:v>
                </c:pt>
                <c:pt idx="4132">
                  <c:v>8.7998046899999984</c:v>
                </c:pt>
                <c:pt idx="4133">
                  <c:v>8.7998046899999984</c:v>
                </c:pt>
                <c:pt idx="4134">
                  <c:v>8.7998046899999984</c:v>
                </c:pt>
                <c:pt idx="4135">
                  <c:v>8.7998046899999984</c:v>
                </c:pt>
                <c:pt idx="4136">
                  <c:v>8.7998046899999984</c:v>
                </c:pt>
                <c:pt idx="4137">
                  <c:v>8.7998046899999984</c:v>
                </c:pt>
                <c:pt idx="4138">
                  <c:v>8.7998046899999984</c:v>
                </c:pt>
                <c:pt idx="4139">
                  <c:v>8.7998046899999984</c:v>
                </c:pt>
                <c:pt idx="4140">
                  <c:v>8.7998046899999984</c:v>
                </c:pt>
                <c:pt idx="4141">
                  <c:v>8.7998046899999984</c:v>
                </c:pt>
                <c:pt idx="4142">
                  <c:v>8.7998046899999984</c:v>
                </c:pt>
                <c:pt idx="4143">
                  <c:v>8.7998046899999984</c:v>
                </c:pt>
                <c:pt idx="4144">
                  <c:v>8.7998046899999984</c:v>
                </c:pt>
                <c:pt idx="4145">
                  <c:v>8.7998046899999984</c:v>
                </c:pt>
                <c:pt idx="4146">
                  <c:v>8.7998046899999984</c:v>
                </c:pt>
                <c:pt idx="4147">
                  <c:v>8.7998046899999984</c:v>
                </c:pt>
                <c:pt idx="4148">
                  <c:v>8.7998046899999984</c:v>
                </c:pt>
                <c:pt idx="4149">
                  <c:v>8.7998046899999984</c:v>
                </c:pt>
                <c:pt idx="4150">
                  <c:v>8.7998046899999984</c:v>
                </c:pt>
                <c:pt idx="4151">
                  <c:v>8.7998046899999984</c:v>
                </c:pt>
                <c:pt idx="4152">
                  <c:v>8.7998046899999984</c:v>
                </c:pt>
                <c:pt idx="4153">
                  <c:v>8.7998046899999984</c:v>
                </c:pt>
                <c:pt idx="4154">
                  <c:v>8.7998046899999984</c:v>
                </c:pt>
                <c:pt idx="4155">
                  <c:v>8.7998046899999984</c:v>
                </c:pt>
                <c:pt idx="4156">
                  <c:v>8.7998046899999984</c:v>
                </c:pt>
                <c:pt idx="4157">
                  <c:v>8.7998046899999984</c:v>
                </c:pt>
                <c:pt idx="4158">
                  <c:v>8.7998046899999984</c:v>
                </c:pt>
                <c:pt idx="4159">
                  <c:v>8.7998046899999984</c:v>
                </c:pt>
                <c:pt idx="4160">
                  <c:v>8.7998046899999984</c:v>
                </c:pt>
                <c:pt idx="4161">
                  <c:v>8.7998046899999984</c:v>
                </c:pt>
                <c:pt idx="4162">
                  <c:v>8.7998046899999984</c:v>
                </c:pt>
                <c:pt idx="4163">
                  <c:v>8.7998046899999984</c:v>
                </c:pt>
                <c:pt idx="4164">
                  <c:v>8.7998046899999984</c:v>
                </c:pt>
                <c:pt idx="4165">
                  <c:v>8.7998046899999984</c:v>
                </c:pt>
                <c:pt idx="4166">
                  <c:v>8.7998046899999984</c:v>
                </c:pt>
                <c:pt idx="4167">
                  <c:v>8.7998046899999984</c:v>
                </c:pt>
                <c:pt idx="4168">
                  <c:v>8.7998046899999984</c:v>
                </c:pt>
                <c:pt idx="4169">
                  <c:v>8.7998046899999984</c:v>
                </c:pt>
                <c:pt idx="4170">
                  <c:v>8.7998046899999984</c:v>
                </c:pt>
                <c:pt idx="4171">
                  <c:v>8.7998046899999984</c:v>
                </c:pt>
                <c:pt idx="4172">
                  <c:v>8.7998046899999984</c:v>
                </c:pt>
                <c:pt idx="4173">
                  <c:v>8.7998046899999984</c:v>
                </c:pt>
                <c:pt idx="4174">
                  <c:v>8.7998046899999984</c:v>
                </c:pt>
                <c:pt idx="4175">
                  <c:v>8.7998046899999984</c:v>
                </c:pt>
                <c:pt idx="4176">
                  <c:v>8.7998046899999984</c:v>
                </c:pt>
                <c:pt idx="4177">
                  <c:v>8.7998046899999984</c:v>
                </c:pt>
                <c:pt idx="4178">
                  <c:v>8.7998046899999984</c:v>
                </c:pt>
                <c:pt idx="4179">
                  <c:v>8.7998046899999984</c:v>
                </c:pt>
                <c:pt idx="4180">
                  <c:v>8.7998046899999984</c:v>
                </c:pt>
                <c:pt idx="4181">
                  <c:v>8.7998046899999984</c:v>
                </c:pt>
                <c:pt idx="4182">
                  <c:v>8.7998046899999984</c:v>
                </c:pt>
                <c:pt idx="4183">
                  <c:v>8.6997070399999998</c:v>
                </c:pt>
                <c:pt idx="4184">
                  <c:v>8.6997070399999998</c:v>
                </c:pt>
                <c:pt idx="4185">
                  <c:v>8.6997070399999998</c:v>
                </c:pt>
                <c:pt idx="4186">
                  <c:v>8.6997070399999998</c:v>
                </c:pt>
                <c:pt idx="4187">
                  <c:v>8.7998046899999984</c:v>
                </c:pt>
                <c:pt idx="4188">
                  <c:v>8.6997070399999998</c:v>
                </c:pt>
                <c:pt idx="4189">
                  <c:v>8.7998046899999984</c:v>
                </c:pt>
                <c:pt idx="4190">
                  <c:v>8.7998046899999984</c:v>
                </c:pt>
                <c:pt idx="4191">
                  <c:v>8.7998046899999984</c:v>
                </c:pt>
                <c:pt idx="4192">
                  <c:v>8.6997070399999998</c:v>
                </c:pt>
                <c:pt idx="4193">
                  <c:v>8.6997070399999998</c:v>
                </c:pt>
                <c:pt idx="4194">
                  <c:v>8.7998046899999984</c:v>
                </c:pt>
                <c:pt idx="4195">
                  <c:v>8.6997070399999998</c:v>
                </c:pt>
                <c:pt idx="4196">
                  <c:v>8.7998046899999984</c:v>
                </c:pt>
                <c:pt idx="4197">
                  <c:v>8.6997070399999998</c:v>
                </c:pt>
                <c:pt idx="4198">
                  <c:v>8.6997070399999998</c:v>
                </c:pt>
                <c:pt idx="4199">
                  <c:v>8.7998046899999984</c:v>
                </c:pt>
                <c:pt idx="4200">
                  <c:v>8.6997070399999998</c:v>
                </c:pt>
                <c:pt idx="4201">
                  <c:v>8.6997070399999998</c:v>
                </c:pt>
                <c:pt idx="4202">
                  <c:v>8.6997070399999998</c:v>
                </c:pt>
                <c:pt idx="4203">
                  <c:v>8.6997070399999998</c:v>
                </c:pt>
                <c:pt idx="4204">
                  <c:v>8.6997070399999998</c:v>
                </c:pt>
                <c:pt idx="4205">
                  <c:v>8.6997070399999998</c:v>
                </c:pt>
                <c:pt idx="4206">
                  <c:v>8.6997070399999998</c:v>
                </c:pt>
                <c:pt idx="4207">
                  <c:v>8.6997070399999998</c:v>
                </c:pt>
                <c:pt idx="4208">
                  <c:v>8.6997070399999998</c:v>
                </c:pt>
                <c:pt idx="4209">
                  <c:v>8.6997070399999998</c:v>
                </c:pt>
                <c:pt idx="4210">
                  <c:v>8.6997070399999998</c:v>
                </c:pt>
                <c:pt idx="4211">
                  <c:v>8.6997070399999998</c:v>
                </c:pt>
                <c:pt idx="4212">
                  <c:v>8.6997070399999998</c:v>
                </c:pt>
                <c:pt idx="4213">
                  <c:v>8.6997070399999998</c:v>
                </c:pt>
                <c:pt idx="4214">
                  <c:v>8.6997070399999998</c:v>
                </c:pt>
                <c:pt idx="4215">
                  <c:v>8.6997070399999998</c:v>
                </c:pt>
                <c:pt idx="4216">
                  <c:v>8.6997070399999998</c:v>
                </c:pt>
                <c:pt idx="4217">
                  <c:v>8.6997070399999998</c:v>
                </c:pt>
                <c:pt idx="4218">
                  <c:v>8.6997070399999998</c:v>
                </c:pt>
                <c:pt idx="4219">
                  <c:v>8.6997070399999998</c:v>
                </c:pt>
                <c:pt idx="4220">
                  <c:v>8.6997070399999998</c:v>
                </c:pt>
                <c:pt idx="4221">
                  <c:v>8.6997070399999998</c:v>
                </c:pt>
                <c:pt idx="4222">
                  <c:v>8.6997070399999998</c:v>
                </c:pt>
                <c:pt idx="4223">
                  <c:v>8.6997070399999998</c:v>
                </c:pt>
                <c:pt idx="4224">
                  <c:v>8.6997070399999998</c:v>
                </c:pt>
                <c:pt idx="4225">
                  <c:v>8.6997070399999998</c:v>
                </c:pt>
                <c:pt idx="4226">
                  <c:v>8.6997070399999998</c:v>
                </c:pt>
                <c:pt idx="4227">
                  <c:v>8.6997070399999998</c:v>
                </c:pt>
                <c:pt idx="4228">
                  <c:v>8.6997070399999998</c:v>
                </c:pt>
                <c:pt idx="4229">
                  <c:v>8.6997070399999998</c:v>
                </c:pt>
                <c:pt idx="4230">
                  <c:v>8.6997070399999998</c:v>
                </c:pt>
                <c:pt idx="4231">
                  <c:v>8.6997070399999998</c:v>
                </c:pt>
                <c:pt idx="4232">
                  <c:v>8.6997070399999998</c:v>
                </c:pt>
              </c:numCache>
              <c:extLst xmlns:c15="http://schemas.microsoft.com/office/drawing/2012/chart"/>
            </c:numRef>
          </c:yVal>
          <c:smooth val="0"/>
          <c:extLst xmlns:c15="http://schemas.microsoft.com/office/drawing/2012/chart">
            <c:ext xmlns:c16="http://schemas.microsoft.com/office/drawing/2014/chart" uri="{C3380CC4-5D6E-409C-BE32-E72D297353CC}">
              <c16:uniqueId val="{00000002-757A-4917-B40E-8D4B31DE1D06}"/>
            </c:ext>
          </c:extLst>
        </c:ser>
        <c:ser>
          <c:idx val="22"/>
          <c:order val="3"/>
          <c:tx>
            <c:v>VAC ABl</c:v>
          </c:tx>
          <c:spPr>
            <a:ln w="19050" cap="rnd">
              <a:solidFill>
                <a:schemeClr val="accent3"/>
              </a:solidFill>
              <a:round/>
            </a:ln>
            <a:effectLst/>
          </c:spPr>
          <c:marker>
            <c:symbol val="none"/>
          </c:marker>
          <c:xVal>
            <c:numRef>
              <c:f>'ACME-PER-HEA-VAC 27-3 ABl Test2'!$K$2:$K$5393</c:f>
              <c:numCache>
                <c:formatCode>General</c:formatCode>
                <c:ptCount val="5392"/>
                <c:pt idx="0">
                  <c:v>0</c:v>
                </c:pt>
                <c:pt idx="1">
                  <c:v>0.99975999999992382</c:v>
                </c:pt>
                <c:pt idx="2">
                  <c:v>1.9996919999998681</c:v>
                </c:pt>
                <c:pt idx="3">
                  <c:v>3.0149259999998321</c:v>
                </c:pt>
                <c:pt idx="4">
                  <c:v>4.0304089999999633</c:v>
                </c:pt>
                <c:pt idx="5">
                  <c:v>5.0457119999998667</c:v>
                </c:pt>
                <c:pt idx="6">
                  <c:v>6.0612209999999322</c:v>
                </c:pt>
                <c:pt idx="7">
                  <c:v>7.0814349999998285</c:v>
                </c:pt>
                <c:pt idx="8">
                  <c:v>8.1036679999999706</c:v>
                </c:pt>
                <c:pt idx="9">
                  <c:v>9.1034299999998893</c:v>
                </c:pt>
                <c:pt idx="10">
                  <c:v>10.118244999999888</c:v>
                </c:pt>
                <c:pt idx="11">
                  <c:v>11.133770999999797</c:v>
                </c:pt>
                <c:pt idx="12">
                  <c:v>12.137437999999975</c:v>
                </c:pt>
                <c:pt idx="13">
                  <c:v>13.137546999999813</c:v>
                </c:pt>
                <c:pt idx="14">
                  <c:v>14.136960999999928</c:v>
                </c:pt>
                <c:pt idx="15">
                  <c:v>15.136915999999928</c:v>
                </c:pt>
                <c:pt idx="16">
                  <c:v>16.137510999999904</c:v>
                </c:pt>
                <c:pt idx="17">
                  <c:v>17.135743999999931</c:v>
                </c:pt>
                <c:pt idx="18">
                  <c:v>18.136583999999857</c:v>
                </c:pt>
                <c:pt idx="19">
                  <c:v>19.137017999999898</c:v>
                </c:pt>
                <c:pt idx="20">
                  <c:v>20.136934999999994</c:v>
                </c:pt>
                <c:pt idx="21">
                  <c:v>21.136942999999974</c:v>
                </c:pt>
                <c:pt idx="22">
                  <c:v>22.138095999999905</c:v>
                </c:pt>
                <c:pt idx="23">
                  <c:v>23.126511999999821</c:v>
                </c:pt>
                <c:pt idx="24">
                  <c:v>24.130324999999857</c:v>
                </c:pt>
                <c:pt idx="25">
                  <c:v>25.130317999999988</c:v>
                </c:pt>
                <c:pt idx="26">
                  <c:v>26.138409999999794</c:v>
                </c:pt>
                <c:pt idx="27">
                  <c:v>27.127300999999989</c:v>
                </c:pt>
                <c:pt idx="28">
                  <c:v>28.126781999999821</c:v>
                </c:pt>
                <c:pt idx="29">
                  <c:v>29.133739999999989</c:v>
                </c:pt>
                <c:pt idx="30">
                  <c:v>30.133585999999923</c:v>
                </c:pt>
                <c:pt idx="31">
                  <c:v>31.160245999999916</c:v>
                </c:pt>
                <c:pt idx="32">
                  <c:v>32.179594999999836</c:v>
                </c:pt>
                <c:pt idx="33">
                  <c:v>33.181200999999874</c:v>
                </c:pt>
                <c:pt idx="34">
                  <c:v>34.212937999999895</c:v>
                </c:pt>
                <c:pt idx="35">
                  <c:v>35.220102999999881</c:v>
                </c:pt>
                <c:pt idx="36">
                  <c:v>36.220660999999836</c:v>
                </c:pt>
                <c:pt idx="37">
                  <c:v>37.24079699999993</c:v>
                </c:pt>
                <c:pt idx="38">
                  <c:v>38.236828999999943</c:v>
                </c:pt>
                <c:pt idx="39">
                  <c:v>39.124638999999888</c:v>
                </c:pt>
                <c:pt idx="40">
                  <c:v>40.131355999999869</c:v>
                </c:pt>
                <c:pt idx="41">
                  <c:v>41.131241999999929</c:v>
                </c:pt>
                <c:pt idx="42">
                  <c:v>42.131529</c:v>
                </c:pt>
                <c:pt idx="43">
                  <c:v>43.128371999999899</c:v>
                </c:pt>
                <c:pt idx="44">
                  <c:v>44.134861999999885</c:v>
                </c:pt>
                <c:pt idx="45">
                  <c:v>45.13551799999982</c:v>
                </c:pt>
                <c:pt idx="46">
                  <c:v>46.135917999999947</c:v>
                </c:pt>
                <c:pt idx="47">
                  <c:v>47.136780999999928</c:v>
                </c:pt>
                <c:pt idx="48">
                  <c:v>48.134008999999878</c:v>
                </c:pt>
                <c:pt idx="49">
                  <c:v>49.149857999999995</c:v>
                </c:pt>
                <c:pt idx="50">
                  <c:v>50.156889999999976</c:v>
                </c:pt>
                <c:pt idx="51">
                  <c:v>51.172485999999935</c:v>
                </c:pt>
                <c:pt idx="52">
                  <c:v>52.178949999999986</c:v>
                </c:pt>
                <c:pt idx="53">
                  <c:v>53.194880999999896</c:v>
                </c:pt>
                <c:pt idx="54">
                  <c:v>54.185979999999972</c:v>
                </c:pt>
                <c:pt idx="55">
                  <c:v>55.201323999999886</c:v>
                </c:pt>
                <c:pt idx="56">
                  <c:v>56.201691999999866</c:v>
                </c:pt>
                <c:pt idx="57">
                  <c:v>57.217101999999841</c:v>
                </c:pt>
                <c:pt idx="58">
                  <c:v>58.223821999999927</c:v>
                </c:pt>
                <c:pt idx="59">
                  <c:v>59.224004999999806</c:v>
                </c:pt>
                <c:pt idx="60">
                  <c:v>60.223536999999851</c:v>
                </c:pt>
                <c:pt idx="61">
                  <c:v>61.245648999999958</c:v>
                </c:pt>
                <c:pt idx="62">
                  <c:v>62.261681999999837</c:v>
                </c:pt>
                <c:pt idx="63">
                  <c:v>63.261374999999816</c:v>
                </c:pt>
                <c:pt idx="64">
                  <c:v>64.252140999999938</c:v>
                </c:pt>
                <c:pt idx="65">
                  <c:v>65.263261999999941</c:v>
                </c:pt>
                <c:pt idx="66">
                  <c:v>66.266881000000012</c:v>
                </c:pt>
                <c:pt idx="67">
                  <c:v>67.270683999999846</c:v>
                </c:pt>
                <c:pt idx="68">
                  <c:v>68.268111999999974</c:v>
                </c:pt>
                <c:pt idx="69">
                  <c:v>69.280688999999938</c:v>
                </c:pt>
                <c:pt idx="70">
                  <c:v>70.296408999999812</c:v>
                </c:pt>
                <c:pt idx="71">
                  <c:v>71.296153999999888</c:v>
                </c:pt>
                <c:pt idx="72">
                  <c:v>72.296749999999975</c:v>
                </c:pt>
                <c:pt idx="73">
                  <c:v>73.303050999999869</c:v>
                </c:pt>
                <c:pt idx="74">
                  <c:v>74.300318999999945</c:v>
                </c:pt>
                <c:pt idx="75">
                  <c:v>75.297767999999905</c:v>
                </c:pt>
                <c:pt idx="76">
                  <c:v>76.301671999999826</c:v>
                </c:pt>
                <c:pt idx="77">
                  <c:v>77.303539999999884</c:v>
                </c:pt>
                <c:pt idx="78">
                  <c:v>78.295666999999867</c:v>
                </c:pt>
                <c:pt idx="79">
                  <c:v>79.317765999999892</c:v>
                </c:pt>
                <c:pt idx="80">
                  <c:v>80.340054000000009</c:v>
                </c:pt>
                <c:pt idx="81">
                  <c:v>81.341363999999885</c:v>
                </c:pt>
                <c:pt idx="82">
                  <c:v>82.356405999999879</c:v>
                </c:pt>
                <c:pt idx="83">
                  <c:v>83.371991999999864</c:v>
                </c:pt>
                <c:pt idx="84">
                  <c:v>84.372442999999976</c:v>
                </c:pt>
                <c:pt idx="85">
                  <c:v>85.358748999999989</c:v>
                </c:pt>
                <c:pt idx="86">
                  <c:v>86.374389999999948</c:v>
                </c:pt>
                <c:pt idx="87">
                  <c:v>87.374600999999984</c:v>
                </c:pt>
                <c:pt idx="88">
                  <c:v>88.374276999999893</c:v>
                </c:pt>
                <c:pt idx="89">
                  <c:v>89.396417999999812</c:v>
                </c:pt>
                <c:pt idx="90">
                  <c:v>90.403180999999904</c:v>
                </c:pt>
                <c:pt idx="91">
                  <c:v>91.409767999999985</c:v>
                </c:pt>
                <c:pt idx="92">
                  <c:v>92.430564999999888</c:v>
                </c:pt>
                <c:pt idx="93">
                  <c:v>93.43207399999983</c:v>
                </c:pt>
                <c:pt idx="94">
                  <c:v>94.448557999999821</c:v>
                </c:pt>
                <c:pt idx="95">
                  <c:v>95.464032999999972</c:v>
                </c:pt>
                <c:pt idx="96">
                  <c:v>96.479552000000012</c:v>
                </c:pt>
                <c:pt idx="97">
                  <c:v>97.494932999999946</c:v>
                </c:pt>
                <c:pt idx="98">
                  <c:v>98.498290999999881</c:v>
                </c:pt>
                <c:pt idx="99">
                  <c:v>99.524721999999883</c:v>
                </c:pt>
                <c:pt idx="100">
                  <c:v>100.54025299999989</c:v>
                </c:pt>
                <c:pt idx="101">
                  <c:v>101.5571829999999</c:v>
                </c:pt>
                <c:pt idx="102">
                  <c:v>102.54809399999999</c:v>
                </c:pt>
                <c:pt idx="103">
                  <c:v>103.5573629999999</c:v>
                </c:pt>
                <c:pt idx="104">
                  <c:v>104.55732399999988</c:v>
                </c:pt>
                <c:pt idx="105">
                  <c:v>105.5570929999999</c:v>
                </c:pt>
                <c:pt idx="106">
                  <c:v>106.55689299999995</c:v>
                </c:pt>
                <c:pt idx="107">
                  <c:v>107.55054099999984</c:v>
                </c:pt>
                <c:pt idx="108">
                  <c:v>108.557098</c:v>
                </c:pt>
                <c:pt idx="109">
                  <c:v>109.57276999999999</c:v>
                </c:pt>
                <c:pt idx="110">
                  <c:v>110.56386999999995</c:v>
                </c:pt>
                <c:pt idx="111">
                  <c:v>111.57104800000002</c:v>
                </c:pt>
                <c:pt idx="112">
                  <c:v>112.5867659999999</c:v>
                </c:pt>
                <c:pt idx="113">
                  <c:v>113.60214299999984</c:v>
                </c:pt>
                <c:pt idx="114">
                  <c:v>114.59922899999992</c:v>
                </c:pt>
                <c:pt idx="115">
                  <c:v>115.59880299999986</c:v>
                </c:pt>
                <c:pt idx="116">
                  <c:v>116.62133799999992</c:v>
                </c:pt>
                <c:pt idx="117">
                  <c:v>117.6369259999999</c:v>
                </c:pt>
                <c:pt idx="118">
                  <c:v>118.64964799999984</c:v>
                </c:pt>
                <c:pt idx="119">
                  <c:v>119.6561999999999</c:v>
                </c:pt>
                <c:pt idx="120">
                  <c:v>120.67194999999992</c:v>
                </c:pt>
                <c:pt idx="121">
                  <c:v>121.67261099999996</c:v>
                </c:pt>
                <c:pt idx="122">
                  <c:v>122.6883069999999</c:v>
                </c:pt>
                <c:pt idx="123">
                  <c:v>123.7037449999998</c:v>
                </c:pt>
                <c:pt idx="124">
                  <c:v>124.72597599999995</c:v>
                </c:pt>
                <c:pt idx="125">
                  <c:v>125.73244999999997</c:v>
                </c:pt>
                <c:pt idx="126">
                  <c:v>126.73250899999994</c:v>
                </c:pt>
                <c:pt idx="127">
                  <c:v>127.732303</c:v>
                </c:pt>
                <c:pt idx="128">
                  <c:v>128.72364199999993</c:v>
                </c:pt>
                <c:pt idx="129">
                  <c:v>129.72488599999997</c:v>
                </c:pt>
                <c:pt idx="130">
                  <c:v>130.74695699999984</c:v>
                </c:pt>
                <c:pt idx="131">
                  <c:v>131.76259399999981</c:v>
                </c:pt>
                <c:pt idx="132">
                  <c:v>132.76273999999989</c:v>
                </c:pt>
                <c:pt idx="133">
                  <c:v>133.76279799999998</c:v>
                </c:pt>
                <c:pt idx="134">
                  <c:v>134.76279799999998</c:v>
                </c:pt>
                <c:pt idx="135">
                  <c:v>135.77893999999992</c:v>
                </c:pt>
                <c:pt idx="136">
                  <c:v>136.7746689999999</c:v>
                </c:pt>
                <c:pt idx="137">
                  <c:v>137.79672099999993</c:v>
                </c:pt>
                <c:pt idx="138">
                  <c:v>138.80021899999997</c:v>
                </c:pt>
                <c:pt idx="139">
                  <c:v>139.81653899999992</c:v>
                </c:pt>
                <c:pt idx="140">
                  <c:v>140.84561399999984</c:v>
                </c:pt>
                <c:pt idx="141">
                  <c:v>141.85282699999993</c:v>
                </c:pt>
                <c:pt idx="142">
                  <c:v>142.86794899999995</c:v>
                </c:pt>
                <c:pt idx="143">
                  <c:v>143.88942599999996</c:v>
                </c:pt>
                <c:pt idx="144">
                  <c:v>144.90289099999995</c:v>
                </c:pt>
                <c:pt idx="145">
                  <c:v>145.91377599999987</c:v>
                </c:pt>
                <c:pt idx="146">
                  <c:v>146.93699599999991</c:v>
                </c:pt>
                <c:pt idx="147">
                  <c:v>147.95971799999984</c:v>
                </c:pt>
                <c:pt idx="148">
                  <c:v>148.9936889999999</c:v>
                </c:pt>
                <c:pt idx="149">
                  <c:v>149.98329599999988</c:v>
                </c:pt>
                <c:pt idx="150">
                  <c:v>150.88080100000002</c:v>
                </c:pt>
                <c:pt idx="151">
                  <c:v>151.88480099999992</c:v>
                </c:pt>
                <c:pt idx="152">
                  <c:v>152.90016199999991</c:v>
                </c:pt>
                <c:pt idx="153">
                  <c:v>153.91566999999986</c:v>
                </c:pt>
                <c:pt idx="154">
                  <c:v>154.93120799999997</c:v>
                </c:pt>
                <c:pt idx="155">
                  <c:v>155.9351029999998</c:v>
                </c:pt>
                <c:pt idx="156">
                  <c:v>156.94477599999982</c:v>
                </c:pt>
                <c:pt idx="157">
                  <c:v>157.94432399999982</c:v>
                </c:pt>
                <c:pt idx="158">
                  <c:v>158.95071499999995</c:v>
                </c:pt>
                <c:pt idx="159">
                  <c:v>159.95569599999999</c:v>
                </c:pt>
                <c:pt idx="160">
                  <c:v>160.96412299999997</c:v>
                </c:pt>
                <c:pt idx="161">
                  <c:v>161.97990299999992</c:v>
                </c:pt>
                <c:pt idx="162">
                  <c:v>162.97703899999988</c:v>
                </c:pt>
                <c:pt idx="163">
                  <c:v>163.99248399999988</c:v>
                </c:pt>
                <c:pt idx="164">
                  <c:v>164.99912899999981</c:v>
                </c:pt>
                <c:pt idx="165">
                  <c:v>166.00529899999992</c:v>
                </c:pt>
                <c:pt idx="166">
                  <c:v>167.019227</c:v>
                </c:pt>
                <c:pt idx="167">
                  <c:v>168.04399399999988</c:v>
                </c:pt>
                <c:pt idx="168">
                  <c:v>169.05922099999998</c:v>
                </c:pt>
                <c:pt idx="169">
                  <c:v>170.06589699999995</c:v>
                </c:pt>
                <c:pt idx="170">
                  <c:v>171.08132099999989</c:v>
                </c:pt>
                <c:pt idx="171">
                  <c:v>172.08813699999996</c:v>
                </c:pt>
                <c:pt idx="172">
                  <c:v>173.0869859999998</c:v>
                </c:pt>
                <c:pt idx="173">
                  <c:v>174.10244299999999</c:v>
                </c:pt>
                <c:pt idx="174">
                  <c:v>175.10218199999986</c:v>
                </c:pt>
                <c:pt idx="175">
                  <c:v>176.10354899999993</c:v>
                </c:pt>
                <c:pt idx="176">
                  <c:v>177.11966099999995</c:v>
                </c:pt>
                <c:pt idx="177">
                  <c:v>178.12645999999995</c:v>
                </c:pt>
                <c:pt idx="178">
                  <c:v>179.1266569999998</c:v>
                </c:pt>
                <c:pt idx="179">
                  <c:v>180.13339299999984</c:v>
                </c:pt>
                <c:pt idx="180">
                  <c:v>181.13646099999983</c:v>
                </c:pt>
                <c:pt idx="181">
                  <c:v>182.14440100000002</c:v>
                </c:pt>
                <c:pt idx="182">
                  <c:v>183.1539409999998</c:v>
                </c:pt>
                <c:pt idx="183">
                  <c:v>184.16976299999988</c:v>
                </c:pt>
                <c:pt idx="184">
                  <c:v>185.1767719999998</c:v>
                </c:pt>
                <c:pt idx="185">
                  <c:v>186.19045399999982</c:v>
                </c:pt>
                <c:pt idx="186">
                  <c:v>187.19101000000001</c:v>
                </c:pt>
                <c:pt idx="187">
                  <c:v>188.18852099999981</c:v>
                </c:pt>
                <c:pt idx="188">
                  <c:v>189.18915099999981</c:v>
                </c:pt>
                <c:pt idx="189">
                  <c:v>190.19039199999997</c:v>
                </c:pt>
                <c:pt idx="190">
                  <c:v>191.21230300000002</c:v>
                </c:pt>
                <c:pt idx="191">
                  <c:v>192.22787399999993</c:v>
                </c:pt>
                <c:pt idx="192">
                  <c:v>193.22739999999999</c:v>
                </c:pt>
                <c:pt idx="193">
                  <c:v>194.22718499999996</c:v>
                </c:pt>
                <c:pt idx="194">
                  <c:v>195.2200449999998</c:v>
                </c:pt>
                <c:pt idx="195">
                  <c:v>196.22561999999994</c:v>
                </c:pt>
                <c:pt idx="196">
                  <c:v>197.23147399999993</c:v>
                </c:pt>
                <c:pt idx="197">
                  <c:v>198.22890699999994</c:v>
                </c:pt>
                <c:pt idx="198">
                  <c:v>199.22740599999997</c:v>
                </c:pt>
                <c:pt idx="199">
                  <c:v>200.24256999999989</c:v>
                </c:pt>
                <c:pt idx="200">
                  <c:v>201.25788999999986</c:v>
                </c:pt>
                <c:pt idx="201">
                  <c:v>202.25761399999988</c:v>
                </c:pt>
                <c:pt idx="202">
                  <c:v>203.25762299999997</c:v>
                </c:pt>
                <c:pt idx="203">
                  <c:v>204.25763699999993</c:v>
                </c:pt>
                <c:pt idx="204">
                  <c:v>205.2572369999998</c:v>
                </c:pt>
                <c:pt idx="205">
                  <c:v>206.25498999999991</c:v>
                </c:pt>
                <c:pt idx="206">
                  <c:v>207.26225499999987</c:v>
                </c:pt>
                <c:pt idx="207">
                  <c:v>208.26282700000002</c:v>
                </c:pt>
                <c:pt idx="208">
                  <c:v>209.28035699999987</c:v>
                </c:pt>
                <c:pt idx="209">
                  <c:v>210.3051509999998</c:v>
                </c:pt>
                <c:pt idx="210">
                  <c:v>211.30481799999984</c:v>
                </c:pt>
                <c:pt idx="211">
                  <c:v>212.30675099999985</c:v>
                </c:pt>
                <c:pt idx="212">
                  <c:v>213.32621499999982</c:v>
                </c:pt>
                <c:pt idx="213">
                  <c:v>214.34865500000001</c:v>
                </c:pt>
                <c:pt idx="214">
                  <c:v>215.36475899999982</c:v>
                </c:pt>
                <c:pt idx="215">
                  <c:v>216.3740049999999</c:v>
                </c:pt>
                <c:pt idx="216">
                  <c:v>217.38699799999995</c:v>
                </c:pt>
                <c:pt idx="217">
                  <c:v>218.40691599999991</c:v>
                </c:pt>
                <c:pt idx="218">
                  <c:v>219.4233549999999</c:v>
                </c:pt>
                <c:pt idx="219">
                  <c:v>220.44039099999986</c:v>
                </c:pt>
                <c:pt idx="220">
                  <c:v>221.45632699999987</c:v>
                </c:pt>
                <c:pt idx="221">
                  <c:v>222.48000400000001</c:v>
                </c:pt>
                <c:pt idx="222">
                  <c:v>223.47852599999987</c:v>
                </c:pt>
                <c:pt idx="223">
                  <c:v>224.38774799999987</c:v>
                </c:pt>
                <c:pt idx="224">
                  <c:v>225.40320399999996</c:v>
                </c:pt>
                <c:pt idx="225">
                  <c:v>226.40319299999987</c:v>
                </c:pt>
                <c:pt idx="226">
                  <c:v>227.4122739999998</c:v>
                </c:pt>
                <c:pt idx="227">
                  <c:v>228.41879499999982</c:v>
                </c:pt>
                <c:pt idx="228">
                  <c:v>229.43443600000001</c:v>
                </c:pt>
                <c:pt idx="229">
                  <c:v>230.43416200000001</c:v>
                </c:pt>
                <c:pt idx="230">
                  <c:v>231.43403599999988</c:v>
                </c:pt>
                <c:pt idx="231">
                  <c:v>232.44944799999985</c:v>
                </c:pt>
                <c:pt idx="232">
                  <c:v>233.46534399999996</c:v>
                </c:pt>
                <c:pt idx="233">
                  <c:v>234.48062199999981</c:v>
                </c:pt>
                <c:pt idx="234">
                  <c:v>235.49592799999982</c:v>
                </c:pt>
                <c:pt idx="235">
                  <c:v>236.51195299999995</c:v>
                </c:pt>
                <c:pt idx="236">
                  <c:v>237.50184999999988</c:v>
                </c:pt>
                <c:pt idx="237">
                  <c:v>238.50883399999998</c:v>
                </c:pt>
                <c:pt idx="238">
                  <c:v>239.50865699999986</c:v>
                </c:pt>
                <c:pt idx="239">
                  <c:v>240.50837899999988</c:v>
                </c:pt>
                <c:pt idx="240">
                  <c:v>241.51129700000001</c:v>
                </c:pt>
                <c:pt idx="241">
                  <c:v>242.50283799999988</c:v>
                </c:pt>
                <c:pt idx="242">
                  <c:v>243.50251800000001</c:v>
                </c:pt>
                <c:pt idx="243">
                  <c:v>244.5005279999998</c:v>
                </c:pt>
                <c:pt idx="244">
                  <c:v>245.522739</c:v>
                </c:pt>
                <c:pt idx="245">
                  <c:v>246.53051299999993</c:v>
                </c:pt>
                <c:pt idx="246">
                  <c:v>247.54582099999993</c:v>
                </c:pt>
                <c:pt idx="247">
                  <c:v>248.54633699999999</c:v>
                </c:pt>
                <c:pt idx="248">
                  <c:v>249.5619499999998</c:v>
                </c:pt>
                <c:pt idx="249">
                  <c:v>250.56949399999985</c:v>
                </c:pt>
                <c:pt idx="250">
                  <c:v>251.58542499999999</c:v>
                </c:pt>
                <c:pt idx="251">
                  <c:v>252.60077000000001</c:v>
                </c:pt>
                <c:pt idx="252">
                  <c:v>253.61581799999999</c:v>
                </c:pt>
                <c:pt idx="253">
                  <c:v>254.6313889999999</c:v>
                </c:pt>
                <c:pt idx="254">
                  <c:v>255.63521500000002</c:v>
                </c:pt>
                <c:pt idx="255">
                  <c:v>256.6380509999999</c:v>
                </c:pt>
                <c:pt idx="256">
                  <c:v>257.63864799999988</c:v>
                </c:pt>
                <c:pt idx="257">
                  <c:v>258.62339299999985</c:v>
                </c:pt>
                <c:pt idx="258">
                  <c:v>259.63887999999997</c:v>
                </c:pt>
                <c:pt idx="259">
                  <c:v>260.66072799999984</c:v>
                </c:pt>
                <c:pt idx="260">
                  <c:v>261.67620299999999</c:v>
                </c:pt>
                <c:pt idx="261">
                  <c:v>262.69162599999981</c:v>
                </c:pt>
                <c:pt idx="262">
                  <c:v>263.70702099999994</c:v>
                </c:pt>
                <c:pt idx="263">
                  <c:v>264.72213399999987</c:v>
                </c:pt>
                <c:pt idx="264">
                  <c:v>265.7373819999998</c:v>
                </c:pt>
                <c:pt idx="265">
                  <c:v>266.75397699999985</c:v>
                </c:pt>
                <c:pt idx="266">
                  <c:v>267.7546269999998</c:v>
                </c:pt>
                <c:pt idx="267">
                  <c:v>268.77028599999994</c:v>
                </c:pt>
                <c:pt idx="268">
                  <c:v>269.78659199999993</c:v>
                </c:pt>
                <c:pt idx="269">
                  <c:v>270.79430499999989</c:v>
                </c:pt>
                <c:pt idx="270">
                  <c:v>271.79455999999982</c:v>
                </c:pt>
                <c:pt idx="271">
                  <c:v>272.80998499999987</c:v>
                </c:pt>
                <c:pt idx="272">
                  <c:v>273.80122699999993</c:v>
                </c:pt>
                <c:pt idx="273">
                  <c:v>274.8083009999998</c:v>
                </c:pt>
                <c:pt idx="274">
                  <c:v>275.80756399999996</c:v>
                </c:pt>
                <c:pt idx="275">
                  <c:v>276.82338299999992</c:v>
                </c:pt>
                <c:pt idx="276">
                  <c:v>277.82323499999984</c:v>
                </c:pt>
                <c:pt idx="277">
                  <c:v>278.83884399999988</c:v>
                </c:pt>
                <c:pt idx="278">
                  <c:v>279.85758099999998</c:v>
                </c:pt>
                <c:pt idx="279">
                  <c:v>280.88862299999982</c:v>
                </c:pt>
                <c:pt idx="280">
                  <c:v>281.8884059999998</c:v>
                </c:pt>
                <c:pt idx="281">
                  <c:v>282.88243799999987</c:v>
                </c:pt>
                <c:pt idx="282">
                  <c:v>283.88200599999982</c:v>
                </c:pt>
                <c:pt idx="283">
                  <c:v>284.8731499999999</c:v>
                </c:pt>
                <c:pt idx="284">
                  <c:v>285.87921699999993</c:v>
                </c:pt>
                <c:pt idx="285">
                  <c:v>286.89444499999991</c:v>
                </c:pt>
                <c:pt idx="286">
                  <c:v>287.92026499999997</c:v>
                </c:pt>
                <c:pt idx="287">
                  <c:v>288.92633599999999</c:v>
                </c:pt>
                <c:pt idx="288">
                  <c:v>289.94842599999993</c:v>
                </c:pt>
                <c:pt idx="289">
                  <c:v>290.95121599999993</c:v>
                </c:pt>
                <c:pt idx="290">
                  <c:v>291.97379899999987</c:v>
                </c:pt>
                <c:pt idx="291">
                  <c:v>292.97386199999983</c:v>
                </c:pt>
                <c:pt idx="292">
                  <c:v>294.00037599999996</c:v>
                </c:pt>
                <c:pt idx="293">
                  <c:v>294.99872399999981</c:v>
                </c:pt>
                <c:pt idx="294">
                  <c:v>296.02419899999995</c:v>
                </c:pt>
                <c:pt idx="295">
                  <c:v>297.03846699999986</c:v>
                </c:pt>
                <c:pt idx="296">
                  <c:v>298.05557799999997</c:v>
                </c:pt>
                <c:pt idx="297">
                  <c:v>299.06864399999995</c:v>
                </c:pt>
                <c:pt idx="298">
                  <c:v>300.08461299999999</c:v>
                </c:pt>
                <c:pt idx="299">
                  <c:v>301.111762</c:v>
                </c:pt>
                <c:pt idx="300">
                  <c:v>302.11436499999991</c:v>
                </c:pt>
                <c:pt idx="301">
                  <c:v>303.11968899999988</c:v>
                </c:pt>
                <c:pt idx="302">
                  <c:v>304.12770099999989</c:v>
                </c:pt>
                <c:pt idx="303">
                  <c:v>305.13060799999994</c:v>
                </c:pt>
                <c:pt idx="304">
                  <c:v>306.13820799999985</c:v>
                </c:pt>
                <c:pt idx="305">
                  <c:v>307.13816399999996</c:v>
                </c:pt>
                <c:pt idx="306">
                  <c:v>308.16866699999991</c:v>
                </c:pt>
                <c:pt idx="307">
                  <c:v>309.16803199999981</c:v>
                </c:pt>
                <c:pt idx="308">
                  <c:v>310.18254499999989</c:v>
                </c:pt>
                <c:pt idx="309">
                  <c:v>311.21466199999986</c:v>
                </c:pt>
                <c:pt idx="310">
                  <c:v>312.20980999999983</c:v>
                </c:pt>
                <c:pt idx="311">
                  <c:v>313.21709999999985</c:v>
                </c:pt>
                <c:pt idx="312">
                  <c:v>314.23230199999989</c:v>
                </c:pt>
                <c:pt idx="313">
                  <c:v>315.26347899999996</c:v>
                </c:pt>
                <c:pt idx="314">
                  <c:v>316.26342199999999</c:v>
                </c:pt>
                <c:pt idx="315">
                  <c:v>317.26620699999989</c:v>
                </c:pt>
                <c:pt idx="316">
                  <c:v>318.27839999999992</c:v>
                </c:pt>
                <c:pt idx="317">
                  <c:v>319.27837</c:v>
                </c:pt>
                <c:pt idx="318">
                  <c:v>320.30489799999987</c:v>
                </c:pt>
                <c:pt idx="319">
                  <c:v>321.30833199999984</c:v>
                </c:pt>
                <c:pt idx="320">
                  <c:v>322.3368539999999</c:v>
                </c:pt>
                <c:pt idx="321">
                  <c:v>323.35029999999983</c:v>
                </c:pt>
                <c:pt idx="322">
                  <c:v>324.38153999999986</c:v>
                </c:pt>
                <c:pt idx="323">
                  <c:v>325.39888199999996</c:v>
                </c:pt>
                <c:pt idx="324">
                  <c:v>326.4000239999998</c:v>
                </c:pt>
                <c:pt idx="325">
                  <c:v>327.41815799999995</c:v>
                </c:pt>
                <c:pt idx="326">
                  <c:v>328.42569800000001</c:v>
                </c:pt>
                <c:pt idx="327">
                  <c:v>329.45065</c:v>
                </c:pt>
                <c:pt idx="328">
                  <c:v>330.4822099999999</c:v>
                </c:pt>
                <c:pt idx="329">
                  <c:v>331.37488499999995</c:v>
                </c:pt>
                <c:pt idx="330">
                  <c:v>332.38142299999981</c:v>
                </c:pt>
                <c:pt idx="331">
                  <c:v>333.37619399999994</c:v>
                </c:pt>
                <c:pt idx="332">
                  <c:v>334.37617799999998</c:v>
                </c:pt>
                <c:pt idx="333">
                  <c:v>335.37634899999989</c:v>
                </c:pt>
                <c:pt idx="334">
                  <c:v>336.37590599999999</c:v>
                </c:pt>
                <c:pt idx="335">
                  <c:v>337.37645699999985</c:v>
                </c:pt>
                <c:pt idx="336">
                  <c:v>338.3769249999998</c:v>
                </c:pt>
                <c:pt idx="337">
                  <c:v>339.37640099999999</c:v>
                </c:pt>
                <c:pt idx="338">
                  <c:v>340.38308699999993</c:v>
                </c:pt>
                <c:pt idx="339">
                  <c:v>341.38632599999983</c:v>
                </c:pt>
                <c:pt idx="340">
                  <c:v>342.39264099999991</c:v>
                </c:pt>
                <c:pt idx="341">
                  <c:v>343.40826599999991</c:v>
                </c:pt>
                <c:pt idx="342">
                  <c:v>344.42317899999989</c:v>
                </c:pt>
                <c:pt idx="343">
                  <c:v>345.42485299999998</c:v>
                </c:pt>
                <c:pt idx="344">
                  <c:v>346.424037</c:v>
                </c:pt>
                <c:pt idx="345">
                  <c:v>347.43692199999987</c:v>
                </c:pt>
                <c:pt idx="346">
                  <c:v>348.43972099999996</c:v>
                </c:pt>
                <c:pt idx="347">
                  <c:v>349.45463999999993</c:v>
                </c:pt>
                <c:pt idx="348">
                  <c:v>350.47092799999996</c:v>
                </c:pt>
                <c:pt idx="349">
                  <c:v>351.49327399999993</c:v>
                </c:pt>
                <c:pt idx="350">
                  <c:v>352.48556499999995</c:v>
                </c:pt>
                <c:pt idx="351">
                  <c:v>353.49263699999983</c:v>
                </c:pt>
                <c:pt idx="352">
                  <c:v>354.50838599999997</c:v>
                </c:pt>
                <c:pt idx="353">
                  <c:v>355.50811199999998</c:v>
                </c:pt>
                <c:pt idx="354">
                  <c:v>356.50780999999984</c:v>
                </c:pt>
                <c:pt idx="355">
                  <c:v>357.50758199999996</c:v>
                </c:pt>
                <c:pt idx="356">
                  <c:v>358.52389099999982</c:v>
                </c:pt>
                <c:pt idx="357">
                  <c:v>359.52357599999982</c:v>
                </c:pt>
                <c:pt idx="358">
                  <c:v>360.54021899999998</c:v>
                </c:pt>
                <c:pt idx="359">
                  <c:v>361.53734399999985</c:v>
                </c:pt>
                <c:pt idx="360">
                  <c:v>362.54806499999995</c:v>
                </c:pt>
                <c:pt idx="361">
                  <c:v>363.56061599999998</c:v>
                </c:pt>
                <c:pt idx="362">
                  <c:v>364.5601459999998</c:v>
                </c:pt>
                <c:pt idx="363">
                  <c:v>365.54775199999995</c:v>
                </c:pt>
                <c:pt idx="364">
                  <c:v>366.56967799999984</c:v>
                </c:pt>
                <c:pt idx="365">
                  <c:v>367.58501699999988</c:v>
                </c:pt>
                <c:pt idx="366">
                  <c:v>368.60086299999989</c:v>
                </c:pt>
                <c:pt idx="367">
                  <c:v>369.61644200000001</c:v>
                </c:pt>
                <c:pt idx="368">
                  <c:v>370.63237299999992</c:v>
                </c:pt>
                <c:pt idx="369">
                  <c:v>371.6291369999999</c:v>
                </c:pt>
                <c:pt idx="370">
                  <c:v>372.62926799999991</c:v>
                </c:pt>
                <c:pt idx="371">
                  <c:v>373.63296500000001</c:v>
                </c:pt>
                <c:pt idx="372">
                  <c:v>374.62424399999986</c:v>
                </c:pt>
                <c:pt idx="373">
                  <c:v>375.63351799999987</c:v>
                </c:pt>
                <c:pt idx="374">
                  <c:v>376.63384799999994</c:v>
                </c:pt>
                <c:pt idx="375">
                  <c:v>377.64684599999987</c:v>
                </c:pt>
                <c:pt idx="376">
                  <c:v>378.6658339999999</c:v>
                </c:pt>
                <c:pt idx="377">
                  <c:v>379.68044599999985</c:v>
                </c:pt>
                <c:pt idx="378">
                  <c:v>380.69666299999994</c:v>
                </c:pt>
                <c:pt idx="379">
                  <c:v>381.71179299999994</c:v>
                </c:pt>
                <c:pt idx="380">
                  <c:v>382.72721899999988</c:v>
                </c:pt>
                <c:pt idx="381">
                  <c:v>383.74302199999988</c:v>
                </c:pt>
                <c:pt idx="382">
                  <c:v>384.75900899999988</c:v>
                </c:pt>
                <c:pt idx="383">
                  <c:v>385.75222299999996</c:v>
                </c:pt>
                <c:pt idx="384">
                  <c:v>386.75243299999988</c:v>
                </c:pt>
                <c:pt idx="385">
                  <c:v>387.75186999999983</c:v>
                </c:pt>
                <c:pt idx="386">
                  <c:v>388.75298999999995</c:v>
                </c:pt>
                <c:pt idx="387">
                  <c:v>389.75883899999985</c:v>
                </c:pt>
                <c:pt idx="388">
                  <c:v>390.77494000000002</c:v>
                </c:pt>
                <c:pt idx="389">
                  <c:v>391.78248699999995</c:v>
                </c:pt>
                <c:pt idx="390">
                  <c:v>392.7937609999999</c:v>
                </c:pt>
                <c:pt idx="391">
                  <c:v>393.80896799999982</c:v>
                </c:pt>
                <c:pt idx="392">
                  <c:v>394.84639599999991</c:v>
                </c:pt>
                <c:pt idx="393">
                  <c:v>395.87449700000002</c:v>
                </c:pt>
                <c:pt idx="394">
                  <c:v>396.89313799999991</c:v>
                </c:pt>
                <c:pt idx="395">
                  <c:v>397.92259799999988</c:v>
                </c:pt>
                <c:pt idx="396">
                  <c:v>398.93175099999985</c:v>
                </c:pt>
                <c:pt idx="397">
                  <c:v>399.94837799999982</c:v>
                </c:pt>
                <c:pt idx="398">
                  <c:v>400.94830899999988</c:v>
                </c:pt>
                <c:pt idx="399">
                  <c:v>401.85682599999996</c:v>
                </c:pt>
                <c:pt idx="400">
                  <c:v>402.86810500000001</c:v>
                </c:pt>
                <c:pt idx="401">
                  <c:v>403.87690599999996</c:v>
                </c:pt>
                <c:pt idx="402">
                  <c:v>404.89369199999987</c:v>
                </c:pt>
                <c:pt idx="403">
                  <c:v>405.893597</c:v>
                </c:pt>
                <c:pt idx="404">
                  <c:v>406.896702</c:v>
                </c:pt>
                <c:pt idx="405">
                  <c:v>407.9083149999999</c:v>
                </c:pt>
                <c:pt idx="406">
                  <c:v>408.91490799999997</c:v>
                </c:pt>
                <c:pt idx="407">
                  <c:v>409.93028499999991</c:v>
                </c:pt>
                <c:pt idx="408">
                  <c:v>410.9309139999998</c:v>
                </c:pt>
                <c:pt idx="409">
                  <c:v>411.93035599999985</c:v>
                </c:pt>
                <c:pt idx="410">
                  <c:v>412.945786</c:v>
                </c:pt>
                <c:pt idx="411">
                  <c:v>413.96126299999992</c:v>
                </c:pt>
                <c:pt idx="412">
                  <c:v>414.97726399999988</c:v>
                </c:pt>
                <c:pt idx="413">
                  <c:v>415.99304899999993</c:v>
                </c:pt>
                <c:pt idx="414">
                  <c:v>417.00853799999982</c:v>
                </c:pt>
                <c:pt idx="415">
                  <c:v>418.01219399999991</c:v>
                </c:pt>
                <c:pt idx="416">
                  <c:v>418.999505</c:v>
                </c:pt>
                <c:pt idx="417">
                  <c:v>419.99922399999991</c:v>
                </c:pt>
                <c:pt idx="418">
                  <c:v>420.99888099999998</c:v>
                </c:pt>
                <c:pt idx="419">
                  <c:v>421.99891099999991</c:v>
                </c:pt>
                <c:pt idx="420">
                  <c:v>423.01438199999984</c:v>
                </c:pt>
                <c:pt idx="421">
                  <c:v>424.04283199999986</c:v>
                </c:pt>
                <c:pt idx="422">
                  <c:v>425.05800799999997</c:v>
                </c:pt>
                <c:pt idx="423">
                  <c:v>426.05855399999996</c:v>
                </c:pt>
                <c:pt idx="424">
                  <c:v>427.06187199999999</c:v>
                </c:pt>
                <c:pt idx="425">
                  <c:v>428.06174899999996</c:v>
                </c:pt>
                <c:pt idx="426">
                  <c:v>429.08093899999994</c:v>
                </c:pt>
                <c:pt idx="427">
                  <c:v>430.08451500000001</c:v>
                </c:pt>
                <c:pt idx="428">
                  <c:v>431.10707699999989</c:v>
                </c:pt>
                <c:pt idx="429">
                  <c:v>432.09805799999981</c:v>
                </c:pt>
                <c:pt idx="430">
                  <c:v>433.11344599999984</c:v>
                </c:pt>
                <c:pt idx="431">
                  <c:v>434.12009199999989</c:v>
                </c:pt>
                <c:pt idx="432">
                  <c:v>435.11961299999984</c:v>
                </c:pt>
                <c:pt idx="433">
                  <c:v>436.13546399999996</c:v>
                </c:pt>
                <c:pt idx="434">
                  <c:v>437.1248579999999</c:v>
                </c:pt>
                <c:pt idx="435">
                  <c:v>438.13348999999994</c:v>
                </c:pt>
                <c:pt idx="436">
                  <c:v>439.1337709999998</c:v>
                </c:pt>
                <c:pt idx="437">
                  <c:v>440.13374499999986</c:v>
                </c:pt>
                <c:pt idx="438">
                  <c:v>441.13320499999986</c:v>
                </c:pt>
                <c:pt idx="439">
                  <c:v>442.13289699999996</c:v>
                </c:pt>
                <c:pt idx="440">
                  <c:v>443.12404599999991</c:v>
                </c:pt>
                <c:pt idx="441">
                  <c:v>444.13744499999984</c:v>
                </c:pt>
                <c:pt idx="442">
                  <c:v>445.13554399999998</c:v>
                </c:pt>
                <c:pt idx="443">
                  <c:v>446.13554199999999</c:v>
                </c:pt>
                <c:pt idx="444">
                  <c:v>447.14851699999986</c:v>
                </c:pt>
                <c:pt idx="445">
                  <c:v>448.16050099999984</c:v>
                </c:pt>
                <c:pt idx="446">
                  <c:v>449.18470499999989</c:v>
                </c:pt>
                <c:pt idx="447">
                  <c:v>450.18266799999992</c:v>
                </c:pt>
                <c:pt idx="448">
                  <c:v>451.21370499999989</c:v>
                </c:pt>
                <c:pt idx="449">
                  <c:v>452.21884999999997</c:v>
                </c:pt>
                <c:pt idx="450">
                  <c:v>453.22296699999993</c:v>
                </c:pt>
                <c:pt idx="451">
                  <c:v>454.22002399999997</c:v>
                </c:pt>
                <c:pt idx="452">
                  <c:v>455.12474199999997</c:v>
                </c:pt>
                <c:pt idx="453">
                  <c:v>456.12480499999992</c:v>
                </c:pt>
                <c:pt idx="454">
                  <c:v>457.12432699999999</c:v>
                </c:pt>
                <c:pt idx="455">
                  <c:v>458.12425299999995</c:v>
                </c:pt>
                <c:pt idx="456">
                  <c:v>459.12401</c:v>
                </c:pt>
                <c:pt idx="457">
                  <c:v>460.14286799999991</c:v>
                </c:pt>
                <c:pt idx="458">
                  <c:v>461.14934699999981</c:v>
                </c:pt>
                <c:pt idx="459">
                  <c:v>462.15627099999983</c:v>
                </c:pt>
                <c:pt idx="460">
                  <c:v>463.17584199999988</c:v>
                </c:pt>
                <c:pt idx="461">
                  <c:v>464.1938819999998</c:v>
                </c:pt>
                <c:pt idx="462">
                  <c:v>465.21578499999987</c:v>
                </c:pt>
                <c:pt idx="463">
                  <c:v>466.219067</c:v>
                </c:pt>
                <c:pt idx="464">
                  <c:v>467.23356100000001</c:v>
                </c:pt>
                <c:pt idx="465">
                  <c:v>468.24885099999983</c:v>
                </c:pt>
                <c:pt idx="466">
                  <c:v>469.26486499999987</c:v>
                </c:pt>
                <c:pt idx="467">
                  <c:v>470.26462700000002</c:v>
                </c:pt>
                <c:pt idx="468">
                  <c:v>471.28112499999997</c:v>
                </c:pt>
                <c:pt idx="469">
                  <c:v>472.29417799999987</c:v>
                </c:pt>
                <c:pt idx="470">
                  <c:v>473.30108599999994</c:v>
                </c:pt>
                <c:pt idx="471">
                  <c:v>474.32360199999994</c:v>
                </c:pt>
                <c:pt idx="472">
                  <c:v>475.32453899999996</c:v>
                </c:pt>
                <c:pt idx="473">
                  <c:v>476.32196599999997</c:v>
                </c:pt>
                <c:pt idx="474">
                  <c:v>477.33771200000001</c:v>
                </c:pt>
                <c:pt idx="475">
                  <c:v>478.35322699999983</c:v>
                </c:pt>
                <c:pt idx="476">
                  <c:v>479.35108099999979</c:v>
                </c:pt>
                <c:pt idx="477">
                  <c:v>480.35123499999986</c:v>
                </c:pt>
                <c:pt idx="478">
                  <c:v>481.3531509999998</c:v>
                </c:pt>
                <c:pt idx="479">
                  <c:v>482.36840199999983</c:v>
                </c:pt>
                <c:pt idx="480">
                  <c:v>483.3595879999998</c:v>
                </c:pt>
                <c:pt idx="481">
                  <c:v>484.38816799999995</c:v>
                </c:pt>
                <c:pt idx="482">
                  <c:v>485.38804099999993</c:v>
                </c:pt>
                <c:pt idx="483">
                  <c:v>486.38774599999988</c:v>
                </c:pt>
                <c:pt idx="484">
                  <c:v>487.37951099999987</c:v>
                </c:pt>
                <c:pt idx="485">
                  <c:v>488.37618499999985</c:v>
                </c:pt>
                <c:pt idx="486">
                  <c:v>489.37594799999988</c:v>
                </c:pt>
                <c:pt idx="487">
                  <c:v>490.38992899999994</c:v>
                </c:pt>
                <c:pt idx="488">
                  <c:v>491.41234399999985</c:v>
                </c:pt>
                <c:pt idx="489">
                  <c:v>492.42783099999997</c:v>
                </c:pt>
                <c:pt idx="490">
                  <c:v>493.42770399999995</c:v>
                </c:pt>
                <c:pt idx="491">
                  <c:v>494.44274299999984</c:v>
                </c:pt>
                <c:pt idx="492">
                  <c:v>495.45858999999996</c:v>
                </c:pt>
                <c:pt idx="493">
                  <c:v>496.47396600000002</c:v>
                </c:pt>
                <c:pt idx="494">
                  <c:v>497.48764299999993</c:v>
                </c:pt>
                <c:pt idx="495">
                  <c:v>498.51022899999998</c:v>
                </c:pt>
                <c:pt idx="496">
                  <c:v>499.5148999999999</c:v>
                </c:pt>
                <c:pt idx="497">
                  <c:v>500.53016699999989</c:v>
                </c:pt>
                <c:pt idx="498">
                  <c:v>501.54564199999982</c:v>
                </c:pt>
                <c:pt idx="499">
                  <c:v>502.56132600000001</c:v>
                </c:pt>
                <c:pt idx="500">
                  <c:v>503.5904059999998</c:v>
                </c:pt>
                <c:pt idx="501">
                  <c:v>504.59407799999985</c:v>
                </c:pt>
                <c:pt idx="502">
                  <c:v>505.59384099999988</c:v>
                </c:pt>
                <c:pt idx="503">
                  <c:v>506.60968600000001</c:v>
                </c:pt>
                <c:pt idx="504">
                  <c:v>507.61739699999998</c:v>
                </c:pt>
                <c:pt idx="505">
                  <c:v>508.63330799999994</c:v>
                </c:pt>
                <c:pt idx="506">
                  <c:v>509.62406099999998</c:v>
                </c:pt>
                <c:pt idx="507">
                  <c:v>510.64032499999985</c:v>
                </c:pt>
                <c:pt idx="508">
                  <c:v>511.6407099999999</c:v>
                </c:pt>
                <c:pt idx="509">
                  <c:v>512.66478899999993</c:v>
                </c:pt>
                <c:pt idx="510">
                  <c:v>513.68025599999987</c:v>
                </c:pt>
                <c:pt idx="511">
                  <c:v>514.68104099999982</c:v>
                </c:pt>
                <c:pt idx="512">
                  <c:v>515.67169100000001</c:v>
                </c:pt>
                <c:pt idx="513">
                  <c:v>516.67144899999994</c:v>
                </c:pt>
                <c:pt idx="514">
                  <c:v>517.67139799999995</c:v>
                </c:pt>
                <c:pt idx="515">
                  <c:v>518.67165299999988</c:v>
                </c:pt>
                <c:pt idx="516">
                  <c:v>519.685835</c:v>
                </c:pt>
                <c:pt idx="517">
                  <c:v>520.70816300000001</c:v>
                </c:pt>
                <c:pt idx="518">
                  <c:v>521.72735799999987</c:v>
                </c:pt>
                <c:pt idx="519">
                  <c:v>522.73631399999999</c:v>
                </c:pt>
                <c:pt idx="520">
                  <c:v>523.75852699999996</c:v>
                </c:pt>
                <c:pt idx="521">
                  <c:v>524.75847099999987</c:v>
                </c:pt>
                <c:pt idx="522">
                  <c:v>525.76600699999995</c:v>
                </c:pt>
                <c:pt idx="523">
                  <c:v>526.78125</c:v>
                </c:pt>
                <c:pt idx="524">
                  <c:v>527.80576999999994</c:v>
                </c:pt>
                <c:pt idx="525">
                  <c:v>528.80606899999998</c:v>
                </c:pt>
                <c:pt idx="526">
                  <c:v>529.79918699999985</c:v>
                </c:pt>
                <c:pt idx="527">
                  <c:v>530.80042800000001</c:v>
                </c:pt>
                <c:pt idx="528">
                  <c:v>531.81589899999994</c:v>
                </c:pt>
                <c:pt idx="529">
                  <c:v>532.83776899999998</c:v>
                </c:pt>
                <c:pt idx="530">
                  <c:v>533.84412499999985</c:v>
                </c:pt>
                <c:pt idx="531">
                  <c:v>534.86606299999994</c:v>
                </c:pt>
                <c:pt idx="532">
                  <c:v>535.87352399999986</c:v>
                </c:pt>
                <c:pt idx="533">
                  <c:v>536.88905099999988</c:v>
                </c:pt>
                <c:pt idx="534">
                  <c:v>537.89560499999993</c:v>
                </c:pt>
                <c:pt idx="535">
                  <c:v>538.91156099999989</c:v>
                </c:pt>
                <c:pt idx="536">
                  <c:v>539.91175499999986</c:v>
                </c:pt>
                <c:pt idx="537">
                  <c:v>540.92747399999985</c:v>
                </c:pt>
                <c:pt idx="538">
                  <c:v>541.92315699999995</c:v>
                </c:pt>
                <c:pt idx="539">
                  <c:v>542.94515799999999</c:v>
                </c:pt>
                <c:pt idx="540">
                  <c:v>543.96045599999979</c:v>
                </c:pt>
                <c:pt idx="541">
                  <c:v>544.97595999999999</c:v>
                </c:pt>
                <c:pt idx="542">
                  <c:v>545.98323199999982</c:v>
                </c:pt>
                <c:pt idx="543">
                  <c:v>547.00893299999984</c:v>
                </c:pt>
                <c:pt idx="544">
                  <c:v>548.00916799999982</c:v>
                </c:pt>
                <c:pt idx="545">
                  <c:v>549.01996699999995</c:v>
                </c:pt>
                <c:pt idx="546">
                  <c:v>550.01697100000001</c:v>
                </c:pt>
                <c:pt idx="547">
                  <c:v>551.03304800000001</c:v>
                </c:pt>
                <c:pt idx="548">
                  <c:v>552.03267499999993</c:v>
                </c:pt>
                <c:pt idx="549">
                  <c:v>553.0488969999999</c:v>
                </c:pt>
                <c:pt idx="550">
                  <c:v>554.0493469999999</c:v>
                </c:pt>
                <c:pt idx="551">
                  <c:v>555.06469900000002</c:v>
                </c:pt>
                <c:pt idx="552">
                  <c:v>556.08012299999996</c:v>
                </c:pt>
                <c:pt idx="553">
                  <c:v>557.10025799999994</c:v>
                </c:pt>
                <c:pt idx="554">
                  <c:v>558.11008399999992</c:v>
                </c:pt>
                <c:pt idx="555">
                  <c:v>559.12136399999986</c:v>
                </c:pt>
                <c:pt idx="556">
                  <c:v>560.11271999999985</c:v>
                </c:pt>
                <c:pt idx="557">
                  <c:v>561.11254299999996</c:v>
                </c:pt>
                <c:pt idx="558">
                  <c:v>562.12832800000001</c:v>
                </c:pt>
                <c:pt idx="559">
                  <c:v>563.1280999999999</c:v>
                </c:pt>
                <c:pt idx="560">
                  <c:v>564.13082999999983</c:v>
                </c:pt>
                <c:pt idx="561">
                  <c:v>565.13735499999984</c:v>
                </c:pt>
                <c:pt idx="562">
                  <c:v>566.15233599999988</c:v>
                </c:pt>
                <c:pt idx="563">
                  <c:v>567.16793799999982</c:v>
                </c:pt>
                <c:pt idx="564">
                  <c:v>568.18338199999994</c:v>
                </c:pt>
                <c:pt idx="565">
                  <c:v>569.17866299999991</c:v>
                </c:pt>
                <c:pt idx="566">
                  <c:v>570.1793439999999</c:v>
                </c:pt>
                <c:pt idx="567">
                  <c:v>571.19466899999998</c:v>
                </c:pt>
                <c:pt idx="568">
                  <c:v>572.20993399999998</c:v>
                </c:pt>
                <c:pt idx="569">
                  <c:v>573.2253619999999</c:v>
                </c:pt>
                <c:pt idx="570">
                  <c:v>574.24134699999991</c:v>
                </c:pt>
                <c:pt idx="571">
                  <c:v>575.25666099999989</c:v>
                </c:pt>
                <c:pt idx="572">
                  <c:v>576.25728699999991</c:v>
                </c:pt>
                <c:pt idx="573">
                  <c:v>577.24922900000001</c:v>
                </c:pt>
                <c:pt idx="574">
                  <c:v>578.25639499999988</c:v>
                </c:pt>
                <c:pt idx="575">
                  <c:v>579.24820199999999</c:v>
                </c:pt>
                <c:pt idx="576">
                  <c:v>580.24825399999986</c:v>
                </c:pt>
                <c:pt idx="577">
                  <c:v>581.24863699999992</c:v>
                </c:pt>
                <c:pt idx="578">
                  <c:v>582.271297</c:v>
                </c:pt>
                <c:pt idx="579">
                  <c:v>583.28659499999981</c:v>
                </c:pt>
                <c:pt idx="580">
                  <c:v>584.30279499999983</c:v>
                </c:pt>
                <c:pt idx="581">
                  <c:v>585.31785299999979</c:v>
                </c:pt>
                <c:pt idx="582">
                  <c:v>586.33390600000007</c:v>
                </c:pt>
                <c:pt idx="583">
                  <c:v>587.34750499999996</c:v>
                </c:pt>
                <c:pt idx="584">
                  <c:v>588.36268499999983</c:v>
                </c:pt>
                <c:pt idx="585">
                  <c:v>589.37831600000004</c:v>
                </c:pt>
                <c:pt idx="586">
                  <c:v>590.37831600000004</c:v>
                </c:pt>
                <c:pt idx="587">
                  <c:v>591.37600199999974</c:v>
                </c:pt>
                <c:pt idx="588">
                  <c:v>592.37511299999983</c:v>
                </c:pt>
                <c:pt idx="589">
                  <c:v>593.37863399999992</c:v>
                </c:pt>
                <c:pt idx="590">
                  <c:v>594.38510199999996</c:v>
                </c:pt>
                <c:pt idx="591">
                  <c:v>595.3852260000001</c:v>
                </c:pt>
                <c:pt idx="592">
                  <c:v>596.40865899999994</c:v>
                </c:pt>
                <c:pt idx="593">
                  <c:v>597.42047699999989</c:v>
                </c:pt>
                <c:pt idx="594">
                  <c:v>598.41895499999987</c:v>
                </c:pt>
                <c:pt idx="595">
                  <c:v>599.42516899999987</c:v>
                </c:pt>
                <c:pt idx="596">
                  <c:v>600.44123100000002</c:v>
                </c:pt>
                <c:pt idx="597">
                  <c:v>601.45024600000011</c:v>
                </c:pt>
                <c:pt idx="598">
                  <c:v>602.47788800000012</c:v>
                </c:pt>
                <c:pt idx="599">
                  <c:v>603.503872</c:v>
                </c:pt>
                <c:pt idx="600">
                  <c:v>604.50828799999977</c:v>
                </c:pt>
                <c:pt idx="601">
                  <c:v>605.50853600000005</c:v>
                </c:pt>
                <c:pt idx="602">
                  <c:v>606.50789299999974</c:v>
                </c:pt>
                <c:pt idx="603">
                  <c:v>607.54680699999994</c:v>
                </c:pt>
                <c:pt idx="604">
                  <c:v>608.5449799999999</c:v>
                </c:pt>
                <c:pt idx="605">
                  <c:v>609.56021799999985</c:v>
                </c:pt>
                <c:pt idx="606">
                  <c:v>610.57697399999984</c:v>
                </c:pt>
                <c:pt idx="607">
                  <c:v>611.585644</c:v>
                </c:pt>
                <c:pt idx="608">
                  <c:v>612.59611999999993</c:v>
                </c:pt>
                <c:pt idx="609">
                  <c:v>613.59788099999992</c:v>
                </c:pt>
                <c:pt idx="610">
                  <c:v>614.5090789999997</c:v>
                </c:pt>
                <c:pt idx="611">
                  <c:v>615.51541599999996</c:v>
                </c:pt>
                <c:pt idx="612">
                  <c:v>616.51572599999986</c:v>
                </c:pt>
                <c:pt idx="613">
                  <c:v>617.53018099999986</c:v>
                </c:pt>
                <c:pt idx="614">
                  <c:v>618.54567500000007</c:v>
                </c:pt>
                <c:pt idx="615">
                  <c:v>619.56093299999998</c:v>
                </c:pt>
                <c:pt idx="616">
                  <c:v>620.57648300000005</c:v>
                </c:pt>
                <c:pt idx="617">
                  <c:v>621.57641200000012</c:v>
                </c:pt>
                <c:pt idx="618">
                  <c:v>622.59178799999995</c:v>
                </c:pt>
                <c:pt idx="619">
                  <c:v>623.5919980000001</c:v>
                </c:pt>
                <c:pt idx="620">
                  <c:v>624.6074000000001</c:v>
                </c:pt>
                <c:pt idx="621">
                  <c:v>625.62264499999969</c:v>
                </c:pt>
                <c:pt idx="622">
                  <c:v>626.6235549999999</c:v>
                </c:pt>
                <c:pt idx="623">
                  <c:v>627.64280399999984</c:v>
                </c:pt>
                <c:pt idx="624">
                  <c:v>628.66549099999997</c:v>
                </c:pt>
                <c:pt idx="625">
                  <c:v>629.66747400000008</c:v>
                </c:pt>
                <c:pt idx="626">
                  <c:v>630.68383399999971</c:v>
                </c:pt>
                <c:pt idx="627">
                  <c:v>631.67203700000005</c:v>
                </c:pt>
                <c:pt idx="628">
                  <c:v>632.67224599999986</c:v>
                </c:pt>
                <c:pt idx="629">
                  <c:v>633.67262099999994</c:v>
                </c:pt>
                <c:pt idx="630">
                  <c:v>634.67259200000012</c:v>
                </c:pt>
                <c:pt idx="631">
                  <c:v>635.67995799999994</c:v>
                </c:pt>
                <c:pt idx="632">
                  <c:v>636.68758899999989</c:v>
                </c:pt>
                <c:pt idx="633">
                  <c:v>637.71325700000011</c:v>
                </c:pt>
                <c:pt idx="634">
                  <c:v>638.72583699999973</c:v>
                </c:pt>
                <c:pt idx="635">
                  <c:v>639.73177099999998</c:v>
                </c:pt>
                <c:pt idx="636">
                  <c:v>640.7325229999999</c:v>
                </c:pt>
                <c:pt idx="637">
                  <c:v>641.74577199999999</c:v>
                </c:pt>
                <c:pt idx="638">
                  <c:v>642.74864899999989</c:v>
                </c:pt>
                <c:pt idx="639">
                  <c:v>643.75136399999997</c:v>
                </c:pt>
                <c:pt idx="640">
                  <c:v>644.75202000000013</c:v>
                </c:pt>
                <c:pt idx="641">
                  <c:v>645.75179599999979</c:v>
                </c:pt>
                <c:pt idx="642">
                  <c:v>646.75231099999996</c:v>
                </c:pt>
                <c:pt idx="643">
                  <c:v>647.76075100000003</c:v>
                </c:pt>
                <c:pt idx="644">
                  <c:v>648.75168699999972</c:v>
                </c:pt>
                <c:pt idx="645">
                  <c:v>649.75846299999989</c:v>
                </c:pt>
                <c:pt idx="646">
                  <c:v>650.77367299999992</c:v>
                </c:pt>
                <c:pt idx="647">
                  <c:v>651.79471899999976</c:v>
                </c:pt>
                <c:pt idx="648">
                  <c:v>652.79442399999994</c:v>
                </c:pt>
                <c:pt idx="649">
                  <c:v>653.81041200000004</c:v>
                </c:pt>
                <c:pt idx="650">
                  <c:v>654.79805400000009</c:v>
                </c:pt>
                <c:pt idx="651">
                  <c:v>655.7974499999998</c:v>
                </c:pt>
                <c:pt idx="652">
                  <c:v>656.80347800000004</c:v>
                </c:pt>
                <c:pt idx="653">
                  <c:v>657.80332900000008</c:v>
                </c:pt>
                <c:pt idx="654">
                  <c:v>658.80304099999989</c:v>
                </c:pt>
                <c:pt idx="655">
                  <c:v>659.81839500000001</c:v>
                </c:pt>
                <c:pt idx="656">
                  <c:v>660.8182989999998</c:v>
                </c:pt>
                <c:pt idx="657">
                  <c:v>661.8341469999998</c:v>
                </c:pt>
                <c:pt idx="658">
                  <c:v>662.84964400000013</c:v>
                </c:pt>
                <c:pt idx="659">
                  <c:v>663.86499799999979</c:v>
                </c:pt>
                <c:pt idx="660">
                  <c:v>664.86611599999992</c:v>
                </c:pt>
                <c:pt idx="661">
                  <c:v>665.8814689999997</c:v>
                </c:pt>
                <c:pt idx="662">
                  <c:v>666.88122300000009</c:v>
                </c:pt>
                <c:pt idx="663">
                  <c:v>667.88105999999993</c:v>
                </c:pt>
                <c:pt idx="664">
                  <c:v>668.88082499999996</c:v>
                </c:pt>
                <c:pt idx="665">
                  <c:v>669.88720200000012</c:v>
                </c:pt>
                <c:pt idx="666">
                  <c:v>670.88669899999991</c:v>
                </c:pt>
                <c:pt idx="667">
                  <c:v>671.87799999999993</c:v>
                </c:pt>
                <c:pt idx="668">
                  <c:v>672.87798899999984</c:v>
                </c:pt>
                <c:pt idx="669">
                  <c:v>673.87844199999995</c:v>
                </c:pt>
                <c:pt idx="670">
                  <c:v>674.88526200000001</c:v>
                </c:pt>
                <c:pt idx="671">
                  <c:v>675.87638300000003</c:v>
                </c:pt>
                <c:pt idx="672">
                  <c:v>676.88280699999973</c:v>
                </c:pt>
                <c:pt idx="673">
                  <c:v>677.91214599999989</c:v>
                </c:pt>
                <c:pt idx="674">
                  <c:v>678.94530299999974</c:v>
                </c:pt>
                <c:pt idx="675">
                  <c:v>679.95154799999978</c:v>
                </c:pt>
                <c:pt idx="676">
                  <c:v>680.96826499999975</c:v>
                </c:pt>
                <c:pt idx="677">
                  <c:v>681.98210099999983</c:v>
                </c:pt>
                <c:pt idx="678">
                  <c:v>682.97334799999976</c:v>
                </c:pt>
                <c:pt idx="679">
                  <c:v>683.98991999999976</c:v>
                </c:pt>
                <c:pt idx="680">
                  <c:v>684.8826059999999</c:v>
                </c:pt>
                <c:pt idx="681">
                  <c:v>685.88664799999992</c:v>
                </c:pt>
                <c:pt idx="682">
                  <c:v>686.8867929999999</c:v>
                </c:pt>
                <c:pt idx="683">
                  <c:v>687.88658999999984</c:v>
                </c:pt>
                <c:pt idx="684">
                  <c:v>688.90190999999982</c:v>
                </c:pt>
                <c:pt idx="685">
                  <c:v>689.91774699999974</c:v>
                </c:pt>
                <c:pt idx="686">
                  <c:v>690.93020700000011</c:v>
                </c:pt>
                <c:pt idx="687">
                  <c:v>691.93214599999988</c:v>
                </c:pt>
                <c:pt idx="688">
                  <c:v>692.93834199999969</c:v>
                </c:pt>
                <c:pt idx="689">
                  <c:v>693.9615940000001</c:v>
                </c:pt>
                <c:pt idx="690">
                  <c:v>694.97738000000004</c:v>
                </c:pt>
                <c:pt idx="691">
                  <c:v>695.97787499999981</c:v>
                </c:pt>
                <c:pt idx="692">
                  <c:v>696.98195400000009</c:v>
                </c:pt>
                <c:pt idx="693">
                  <c:v>697.97160000000008</c:v>
                </c:pt>
                <c:pt idx="694">
                  <c:v>698.97806800000012</c:v>
                </c:pt>
                <c:pt idx="695">
                  <c:v>699.99461399999996</c:v>
                </c:pt>
                <c:pt idx="696">
                  <c:v>701.00143400000002</c:v>
                </c:pt>
                <c:pt idx="697">
                  <c:v>702.00154499999985</c:v>
                </c:pt>
                <c:pt idx="698">
                  <c:v>703.00795099999982</c:v>
                </c:pt>
                <c:pt idx="699">
                  <c:v>704.01482099999998</c:v>
                </c:pt>
                <c:pt idx="700">
                  <c:v>705.03026599999998</c:v>
                </c:pt>
                <c:pt idx="701">
                  <c:v>706.03603499999986</c:v>
                </c:pt>
                <c:pt idx="702">
                  <c:v>707.05134900000007</c:v>
                </c:pt>
                <c:pt idx="703">
                  <c:v>708.04673799999978</c:v>
                </c:pt>
                <c:pt idx="704">
                  <c:v>709.046603</c:v>
                </c:pt>
                <c:pt idx="705">
                  <c:v>710.04651699999999</c:v>
                </c:pt>
                <c:pt idx="706">
                  <c:v>711.04657799999973</c:v>
                </c:pt>
                <c:pt idx="707">
                  <c:v>712.07478100000003</c:v>
                </c:pt>
                <c:pt idx="708">
                  <c:v>713.08727699999986</c:v>
                </c:pt>
                <c:pt idx="709">
                  <c:v>714.10265999999979</c:v>
                </c:pt>
                <c:pt idx="710">
                  <c:v>715.11715499999968</c:v>
                </c:pt>
                <c:pt idx="711">
                  <c:v>716.13247999999999</c:v>
                </c:pt>
                <c:pt idx="712">
                  <c:v>717.13302700000008</c:v>
                </c:pt>
                <c:pt idx="713">
                  <c:v>718.13916700000004</c:v>
                </c:pt>
                <c:pt idx="714">
                  <c:v>719.15464099999986</c:v>
                </c:pt>
                <c:pt idx="715">
                  <c:v>720.17086499999982</c:v>
                </c:pt>
                <c:pt idx="716">
                  <c:v>721.18585099999996</c:v>
                </c:pt>
                <c:pt idx="717">
                  <c:v>722.20136100000013</c:v>
                </c:pt>
                <c:pt idx="718">
                  <c:v>723.21677399999976</c:v>
                </c:pt>
                <c:pt idx="719">
                  <c:v>724.23209100000008</c:v>
                </c:pt>
                <c:pt idx="720">
                  <c:v>725.23222899999996</c:v>
                </c:pt>
                <c:pt idx="721">
                  <c:v>726.26335199999971</c:v>
                </c:pt>
                <c:pt idx="722">
                  <c:v>727.26339099999973</c:v>
                </c:pt>
                <c:pt idx="723">
                  <c:v>728.2628729999999</c:v>
                </c:pt>
                <c:pt idx="724">
                  <c:v>729.27538699999991</c:v>
                </c:pt>
                <c:pt idx="725">
                  <c:v>730.30640799999969</c:v>
                </c:pt>
                <c:pt idx="726">
                  <c:v>731.3218159999999</c:v>
                </c:pt>
                <c:pt idx="727">
                  <c:v>732.35419399999978</c:v>
                </c:pt>
                <c:pt idx="728">
                  <c:v>733.37044600000013</c:v>
                </c:pt>
                <c:pt idx="729">
                  <c:v>734.36518799999999</c:v>
                </c:pt>
                <c:pt idx="730">
                  <c:v>735.26161900000011</c:v>
                </c:pt>
                <c:pt idx="731">
                  <c:v>736.26127699999984</c:v>
                </c:pt>
                <c:pt idx="732">
                  <c:v>737.25051800000006</c:v>
                </c:pt>
                <c:pt idx="733">
                  <c:v>738.26024299999995</c:v>
                </c:pt>
                <c:pt idx="734">
                  <c:v>739.26361799999972</c:v>
                </c:pt>
                <c:pt idx="735">
                  <c:v>740.25536899999975</c:v>
                </c:pt>
                <c:pt idx="736">
                  <c:v>741.25604999999973</c:v>
                </c:pt>
                <c:pt idx="737">
                  <c:v>742.25071700000012</c:v>
                </c:pt>
                <c:pt idx="738">
                  <c:v>743.25721499999986</c:v>
                </c:pt>
                <c:pt idx="739">
                  <c:v>744.26381900000001</c:v>
                </c:pt>
                <c:pt idx="740">
                  <c:v>745.27964199999974</c:v>
                </c:pt>
                <c:pt idx="741">
                  <c:v>746.29534799999988</c:v>
                </c:pt>
                <c:pt idx="742">
                  <c:v>747.30867599999988</c:v>
                </c:pt>
                <c:pt idx="743">
                  <c:v>748.30838699999981</c:v>
                </c:pt>
                <c:pt idx="744">
                  <c:v>749.30829199999994</c:v>
                </c:pt>
                <c:pt idx="745">
                  <c:v>750.30795299999977</c:v>
                </c:pt>
                <c:pt idx="746">
                  <c:v>751.29872099999989</c:v>
                </c:pt>
                <c:pt idx="747">
                  <c:v>752.31439100000011</c:v>
                </c:pt>
                <c:pt idx="748">
                  <c:v>753.32943300000011</c:v>
                </c:pt>
                <c:pt idx="749">
                  <c:v>754.34291599999983</c:v>
                </c:pt>
                <c:pt idx="750">
                  <c:v>755.35335400000008</c:v>
                </c:pt>
                <c:pt idx="751">
                  <c:v>756.36617300000012</c:v>
                </c:pt>
                <c:pt idx="752">
                  <c:v>757.35764399999994</c:v>
                </c:pt>
                <c:pt idx="753">
                  <c:v>758.37352799999985</c:v>
                </c:pt>
                <c:pt idx="754">
                  <c:v>759.37353199999984</c:v>
                </c:pt>
                <c:pt idx="755">
                  <c:v>760.39550899999972</c:v>
                </c:pt>
                <c:pt idx="756">
                  <c:v>761.41088500000001</c:v>
                </c:pt>
                <c:pt idx="757">
                  <c:v>762.42369799999983</c:v>
                </c:pt>
                <c:pt idx="758">
                  <c:v>763.42318899999987</c:v>
                </c:pt>
                <c:pt idx="759">
                  <c:v>764.42293199999972</c:v>
                </c:pt>
                <c:pt idx="760">
                  <c:v>765.42271499999993</c:v>
                </c:pt>
                <c:pt idx="761">
                  <c:v>766.42771599999992</c:v>
                </c:pt>
                <c:pt idx="762">
                  <c:v>767.43696900000009</c:v>
                </c:pt>
                <c:pt idx="763">
                  <c:v>768.43660399999976</c:v>
                </c:pt>
                <c:pt idx="764">
                  <c:v>769.45267099999978</c:v>
                </c:pt>
                <c:pt idx="765">
                  <c:v>770.47515999999973</c:v>
                </c:pt>
                <c:pt idx="766">
                  <c:v>771.47293599999989</c:v>
                </c:pt>
                <c:pt idx="767">
                  <c:v>772.4883269999998</c:v>
                </c:pt>
                <c:pt idx="768">
                  <c:v>773.50432100000012</c:v>
                </c:pt>
                <c:pt idx="769">
                  <c:v>774.51057199999991</c:v>
                </c:pt>
                <c:pt idx="770">
                  <c:v>775.5137159999997</c:v>
                </c:pt>
                <c:pt idx="771">
                  <c:v>776.4982379999999</c:v>
                </c:pt>
                <c:pt idx="772">
                  <c:v>777.51369499999987</c:v>
                </c:pt>
                <c:pt idx="773">
                  <c:v>778.49818399999981</c:v>
                </c:pt>
                <c:pt idx="774">
                  <c:v>779.51155499999982</c:v>
                </c:pt>
                <c:pt idx="775">
                  <c:v>780.51150600000005</c:v>
                </c:pt>
                <c:pt idx="776">
                  <c:v>781.52394200000003</c:v>
                </c:pt>
                <c:pt idx="777">
                  <c:v>782.53946699999983</c:v>
                </c:pt>
                <c:pt idx="778">
                  <c:v>783.55050099999994</c:v>
                </c:pt>
                <c:pt idx="779">
                  <c:v>784.56599399999982</c:v>
                </c:pt>
                <c:pt idx="780">
                  <c:v>785.58703600000013</c:v>
                </c:pt>
                <c:pt idx="781">
                  <c:v>786.60176500000011</c:v>
                </c:pt>
                <c:pt idx="782">
                  <c:v>787.60866800000008</c:v>
                </c:pt>
                <c:pt idx="783">
                  <c:v>788.62443199999984</c:v>
                </c:pt>
                <c:pt idx="784">
                  <c:v>789.63199999999983</c:v>
                </c:pt>
                <c:pt idx="785">
                  <c:v>790.65229199999999</c:v>
                </c:pt>
                <c:pt idx="786">
                  <c:v>791.67507799999998</c:v>
                </c:pt>
                <c:pt idx="787">
                  <c:v>792.699386</c:v>
                </c:pt>
                <c:pt idx="788">
                  <c:v>793.71509600000013</c:v>
                </c:pt>
                <c:pt idx="789">
                  <c:v>794.72141799999986</c:v>
                </c:pt>
                <c:pt idx="790">
                  <c:v>795.74406999999997</c:v>
                </c:pt>
                <c:pt idx="791">
                  <c:v>796.75956199999996</c:v>
                </c:pt>
                <c:pt idx="792">
                  <c:v>797.75781799999982</c:v>
                </c:pt>
                <c:pt idx="793">
                  <c:v>798.75820300000009</c:v>
                </c:pt>
                <c:pt idx="794">
                  <c:v>799.77272799999969</c:v>
                </c:pt>
                <c:pt idx="795">
                  <c:v>800.79630399999974</c:v>
                </c:pt>
                <c:pt idx="796">
                  <c:v>801.81104699999992</c:v>
                </c:pt>
                <c:pt idx="797">
                  <c:v>802.84248899999989</c:v>
                </c:pt>
                <c:pt idx="798">
                  <c:v>803.86275999999975</c:v>
                </c:pt>
                <c:pt idx="799">
                  <c:v>804.75550799999996</c:v>
                </c:pt>
                <c:pt idx="800">
                  <c:v>805.75529799999981</c:v>
                </c:pt>
                <c:pt idx="801">
                  <c:v>806.76768800000013</c:v>
                </c:pt>
                <c:pt idx="802">
                  <c:v>807.77400800000009</c:v>
                </c:pt>
                <c:pt idx="803">
                  <c:v>808.77387699999986</c:v>
                </c:pt>
                <c:pt idx="804">
                  <c:v>809.76453800000013</c:v>
                </c:pt>
                <c:pt idx="805">
                  <c:v>810.77111899999977</c:v>
                </c:pt>
                <c:pt idx="806">
                  <c:v>811.76750299999981</c:v>
                </c:pt>
                <c:pt idx="807">
                  <c:v>812.78614300000004</c:v>
                </c:pt>
                <c:pt idx="808">
                  <c:v>813.78640399999972</c:v>
                </c:pt>
                <c:pt idx="809">
                  <c:v>814.78875499999981</c:v>
                </c:pt>
                <c:pt idx="810">
                  <c:v>815.8045139999997</c:v>
                </c:pt>
                <c:pt idx="811">
                  <c:v>816.82046199999991</c:v>
                </c:pt>
                <c:pt idx="812">
                  <c:v>817.83601699999986</c:v>
                </c:pt>
                <c:pt idx="813">
                  <c:v>818.83733899999993</c:v>
                </c:pt>
                <c:pt idx="814">
                  <c:v>819.85327699999993</c:v>
                </c:pt>
                <c:pt idx="815">
                  <c:v>820.84403300000008</c:v>
                </c:pt>
                <c:pt idx="816">
                  <c:v>821.84441899999979</c:v>
                </c:pt>
                <c:pt idx="817">
                  <c:v>822.85152099999982</c:v>
                </c:pt>
                <c:pt idx="818">
                  <c:v>823.84265899999968</c:v>
                </c:pt>
                <c:pt idx="819">
                  <c:v>824.85844699999984</c:v>
                </c:pt>
                <c:pt idx="820">
                  <c:v>825.87402799999995</c:v>
                </c:pt>
                <c:pt idx="821">
                  <c:v>826.8742380000001</c:v>
                </c:pt>
                <c:pt idx="822">
                  <c:v>827.88352400000008</c:v>
                </c:pt>
                <c:pt idx="823">
                  <c:v>828.87433499999975</c:v>
                </c:pt>
                <c:pt idx="824">
                  <c:v>829.87415799999985</c:v>
                </c:pt>
                <c:pt idx="825">
                  <c:v>830.88061300000004</c:v>
                </c:pt>
                <c:pt idx="826">
                  <c:v>831.88128600000005</c:v>
                </c:pt>
                <c:pt idx="827">
                  <c:v>832.88883899999996</c:v>
                </c:pt>
                <c:pt idx="828">
                  <c:v>833.8981940000001</c:v>
                </c:pt>
                <c:pt idx="829">
                  <c:v>834.91395200000011</c:v>
                </c:pt>
                <c:pt idx="830">
                  <c:v>835.93054400000005</c:v>
                </c:pt>
                <c:pt idx="831">
                  <c:v>836.92121599999996</c:v>
                </c:pt>
                <c:pt idx="832">
                  <c:v>837.92189499999972</c:v>
                </c:pt>
                <c:pt idx="833">
                  <c:v>838.93810299999973</c:v>
                </c:pt>
                <c:pt idx="834">
                  <c:v>839.94506999999999</c:v>
                </c:pt>
                <c:pt idx="835">
                  <c:v>840.96055499999989</c:v>
                </c:pt>
                <c:pt idx="836">
                  <c:v>841.96702200000004</c:v>
                </c:pt>
                <c:pt idx="837">
                  <c:v>842.98259099999973</c:v>
                </c:pt>
                <c:pt idx="838">
                  <c:v>843.9981479999999</c:v>
                </c:pt>
                <c:pt idx="839">
                  <c:v>845.01335199999971</c:v>
                </c:pt>
                <c:pt idx="840">
                  <c:v>846.02047399999969</c:v>
                </c:pt>
                <c:pt idx="841">
                  <c:v>847.02929299999983</c:v>
                </c:pt>
                <c:pt idx="842">
                  <c:v>848.04801599999996</c:v>
                </c:pt>
                <c:pt idx="843">
                  <c:v>849.06129399999986</c:v>
                </c:pt>
                <c:pt idx="844">
                  <c:v>850.0912179999998</c:v>
                </c:pt>
                <c:pt idx="845">
                  <c:v>851.10669200000007</c:v>
                </c:pt>
                <c:pt idx="846">
                  <c:v>852.0921679999999</c:v>
                </c:pt>
                <c:pt idx="847">
                  <c:v>853.11497799999984</c:v>
                </c:pt>
                <c:pt idx="848">
                  <c:v>854.1302619999999</c:v>
                </c:pt>
                <c:pt idx="849">
                  <c:v>855.13027600000009</c:v>
                </c:pt>
                <c:pt idx="850">
                  <c:v>856.13394999999969</c:v>
                </c:pt>
                <c:pt idx="851">
                  <c:v>857.12639000000013</c:v>
                </c:pt>
                <c:pt idx="852">
                  <c:v>858.13583499999982</c:v>
                </c:pt>
                <c:pt idx="853">
                  <c:v>859.1335489999999</c:v>
                </c:pt>
                <c:pt idx="854">
                  <c:v>860.13382900000011</c:v>
                </c:pt>
                <c:pt idx="855">
                  <c:v>861.13433299999974</c:v>
                </c:pt>
                <c:pt idx="856">
                  <c:v>862.12523799999985</c:v>
                </c:pt>
                <c:pt idx="857">
                  <c:v>863.12587899999994</c:v>
                </c:pt>
                <c:pt idx="858">
                  <c:v>864.12564899999984</c:v>
                </c:pt>
                <c:pt idx="859">
                  <c:v>865.13202399999977</c:v>
                </c:pt>
                <c:pt idx="860">
                  <c:v>866.15143400000011</c:v>
                </c:pt>
                <c:pt idx="861">
                  <c:v>867.14642099999969</c:v>
                </c:pt>
                <c:pt idx="862">
                  <c:v>868.16978399999994</c:v>
                </c:pt>
                <c:pt idx="863">
                  <c:v>869.17502099999979</c:v>
                </c:pt>
                <c:pt idx="864">
                  <c:v>870.18765800000006</c:v>
                </c:pt>
                <c:pt idx="865">
                  <c:v>871.20871999999986</c:v>
                </c:pt>
                <c:pt idx="866">
                  <c:v>872.22140400000012</c:v>
                </c:pt>
                <c:pt idx="867">
                  <c:v>873.25835499999971</c:v>
                </c:pt>
                <c:pt idx="868">
                  <c:v>874.24037199999998</c:v>
                </c:pt>
                <c:pt idx="869">
                  <c:v>875.13370099999997</c:v>
                </c:pt>
                <c:pt idx="870">
                  <c:v>876.13396099999977</c:v>
                </c:pt>
                <c:pt idx="871">
                  <c:v>877.14941799999974</c:v>
                </c:pt>
                <c:pt idx="872">
                  <c:v>878.148641</c:v>
                </c:pt>
                <c:pt idx="873">
                  <c:v>879.16457800000012</c:v>
                </c:pt>
                <c:pt idx="874">
                  <c:v>880.18303700000001</c:v>
                </c:pt>
                <c:pt idx="875">
                  <c:v>881.18329599999993</c:v>
                </c:pt>
                <c:pt idx="876">
                  <c:v>882.18314899999973</c:v>
                </c:pt>
                <c:pt idx="877">
                  <c:v>883.1924919999999</c:v>
                </c:pt>
                <c:pt idx="878">
                  <c:v>884.19923499999982</c:v>
                </c:pt>
                <c:pt idx="879">
                  <c:v>885.19872199999986</c:v>
                </c:pt>
                <c:pt idx="880">
                  <c:v>886.19884999999999</c:v>
                </c:pt>
                <c:pt idx="881">
                  <c:v>887.21147899999983</c:v>
                </c:pt>
                <c:pt idx="882">
                  <c:v>888.22712200000001</c:v>
                </c:pt>
                <c:pt idx="883">
                  <c:v>889.22698699999978</c:v>
                </c:pt>
                <c:pt idx="884">
                  <c:v>890.2303129999998</c:v>
                </c:pt>
                <c:pt idx="885">
                  <c:v>891.22154699999987</c:v>
                </c:pt>
                <c:pt idx="886">
                  <c:v>892.22802999999999</c:v>
                </c:pt>
                <c:pt idx="887">
                  <c:v>893.22799400000008</c:v>
                </c:pt>
                <c:pt idx="888">
                  <c:v>894.22785899999985</c:v>
                </c:pt>
                <c:pt idx="889">
                  <c:v>895.24375600000008</c:v>
                </c:pt>
                <c:pt idx="890">
                  <c:v>896.2592159999997</c:v>
                </c:pt>
                <c:pt idx="891">
                  <c:v>897.25107599999978</c:v>
                </c:pt>
                <c:pt idx="892">
                  <c:v>898.25776799999971</c:v>
                </c:pt>
                <c:pt idx="893">
                  <c:v>899.2603059999999</c:v>
                </c:pt>
                <c:pt idx="894">
                  <c:v>900.26086400000008</c:v>
                </c:pt>
                <c:pt idx="895">
                  <c:v>901.26051600000005</c:v>
                </c:pt>
                <c:pt idx="896">
                  <c:v>902.26008500000012</c:v>
                </c:pt>
                <c:pt idx="897">
                  <c:v>903.25989499999991</c:v>
                </c:pt>
                <c:pt idx="898">
                  <c:v>904.25960299999974</c:v>
                </c:pt>
                <c:pt idx="899">
                  <c:v>905.26034999999979</c:v>
                </c:pt>
                <c:pt idx="900">
                  <c:v>906.26031200000011</c:v>
                </c:pt>
                <c:pt idx="901">
                  <c:v>907.26082299999985</c:v>
                </c:pt>
                <c:pt idx="902">
                  <c:v>908.27099100000009</c:v>
                </c:pt>
                <c:pt idx="903">
                  <c:v>909.2925359999997</c:v>
                </c:pt>
                <c:pt idx="904">
                  <c:v>910.30101600000012</c:v>
                </c:pt>
                <c:pt idx="905">
                  <c:v>911.30252499999983</c:v>
                </c:pt>
                <c:pt idx="906">
                  <c:v>912.30949200000009</c:v>
                </c:pt>
                <c:pt idx="907">
                  <c:v>913.32029899999975</c:v>
                </c:pt>
                <c:pt idx="908">
                  <c:v>914.33799699999986</c:v>
                </c:pt>
                <c:pt idx="909">
                  <c:v>915.34576799999991</c:v>
                </c:pt>
                <c:pt idx="910">
                  <c:v>916.34854299999984</c:v>
                </c:pt>
                <c:pt idx="911">
                  <c:v>917.36023599999976</c:v>
                </c:pt>
                <c:pt idx="912">
                  <c:v>918.36966299999972</c:v>
                </c:pt>
                <c:pt idx="913">
                  <c:v>919.38311199999976</c:v>
                </c:pt>
                <c:pt idx="914">
                  <c:v>920.41675599999985</c:v>
                </c:pt>
                <c:pt idx="915">
                  <c:v>921.42500499999983</c:v>
                </c:pt>
                <c:pt idx="916">
                  <c:v>922.42685199999983</c:v>
                </c:pt>
                <c:pt idx="917">
                  <c:v>923.43005799999969</c:v>
                </c:pt>
                <c:pt idx="918">
                  <c:v>924.44396200000006</c:v>
                </c:pt>
                <c:pt idx="919">
                  <c:v>925.46789299999978</c:v>
                </c:pt>
                <c:pt idx="920">
                  <c:v>926.47205599999984</c:v>
                </c:pt>
                <c:pt idx="921">
                  <c:v>927.48903799999994</c:v>
                </c:pt>
                <c:pt idx="922">
                  <c:v>928.50176899999974</c:v>
                </c:pt>
                <c:pt idx="923">
                  <c:v>929.51964199999998</c:v>
                </c:pt>
                <c:pt idx="924">
                  <c:v>930.55428000000006</c:v>
                </c:pt>
                <c:pt idx="925">
                  <c:v>931.55932400000006</c:v>
                </c:pt>
                <c:pt idx="926">
                  <c:v>932.54493500000012</c:v>
                </c:pt>
                <c:pt idx="927">
                  <c:v>933.53893099999982</c:v>
                </c:pt>
                <c:pt idx="928">
                  <c:v>934.55858400000011</c:v>
                </c:pt>
                <c:pt idx="929">
                  <c:v>935.57370999999989</c:v>
                </c:pt>
                <c:pt idx="930">
                  <c:v>936.58973199999969</c:v>
                </c:pt>
                <c:pt idx="931">
                  <c:v>937.63679900000011</c:v>
                </c:pt>
                <c:pt idx="932">
                  <c:v>938.63423499999976</c:v>
                </c:pt>
                <c:pt idx="933">
                  <c:v>939.63131499999986</c:v>
                </c:pt>
                <c:pt idx="934">
                  <c:v>940.64831299999992</c:v>
                </c:pt>
                <c:pt idx="935">
                  <c:v>941.64010399999984</c:v>
                </c:pt>
                <c:pt idx="936">
                  <c:v>942.64929699999971</c:v>
                </c:pt>
                <c:pt idx="937">
                  <c:v>943.66951099999983</c:v>
                </c:pt>
                <c:pt idx="938">
                  <c:v>944.67042800000013</c:v>
                </c:pt>
                <c:pt idx="939">
                  <c:v>945.67363</c:v>
                </c:pt>
                <c:pt idx="940">
                  <c:v>946.68957999999998</c:v>
                </c:pt>
                <c:pt idx="941">
                  <c:v>947.70813699999985</c:v>
                </c:pt>
                <c:pt idx="942">
                  <c:v>948.72105499999975</c:v>
                </c:pt>
                <c:pt idx="943">
                  <c:v>949.72468400000002</c:v>
                </c:pt>
                <c:pt idx="944">
                  <c:v>950.74085600000012</c:v>
                </c:pt>
                <c:pt idx="945">
                  <c:v>951.76234199999976</c:v>
                </c:pt>
                <c:pt idx="946">
                  <c:v>952.77507499999979</c:v>
                </c:pt>
                <c:pt idx="947">
                  <c:v>953.78099499999985</c:v>
                </c:pt>
                <c:pt idx="948">
                  <c:v>954.80324799999994</c:v>
                </c:pt>
                <c:pt idx="949">
                  <c:v>955.81895400000008</c:v>
                </c:pt>
                <c:pt idx="950">
                  <c:v>956.82880599999976</c:v>
                </c:pt>
                <c:pt idx="951">
                  <c:v>957.851809</c:v>
                </c:pt>
                <c:pt idx="952">
                  <c:v>958.85458700000004</c:v>
                </c:pt>
                <c:pt idx="953">
                  <c:v>959.88248899999985</c:v>
                </c:pt>
                <c:pt idx="954">
                  <c:v>960.88772199999971</c:v>
                </c:pt>
                <c:pt idx="955">
                  <c:v>961.89499199999977</c:v>
                </c:pt>
                <c:pt idx="956">
                  <c:v>962.92521000000011</c:v>
                </c:pt>
                <c:pt idx="957">
                  <c:v>963.93403400000011</c:v>
                </c:pt>
                <c:pt idx="958">
                  <c:v>964.96904399999971</c:v>
                </c:pt>
                <c:pt idx="959">
                  <c:v>965.97980600000005</c:v>
                </c:pt>
                <c:pt idx="960">
                  <c:v>966.99137300000007</c:v>
                </c:pt>
                <c:pt idx="961">
                  <c:v>968.00278299999968</c:v>
                </c:pt>
                <c:pt idx="962">
                  <c:v>969.0353319999997</c:v>
                </c:pt>
                <c:pt idx="963">
                  <c:v>969.93539699999997</c:v>
                </c:pt>
                <c:pt idx="964">
                  <c:v>970.9549529999997</c:v>
                </c:pt>
                <c:pt idx="965">
                  <c:v>971.96203799999989</c:v>
                </c:pt>
                <c:pt idx="966">
                  <c:v>972.97786399999973</c:v>
                </c:pt>
                <c:pt idx="967">
                  <c:v>973.97856100000013</c:v>
                </c:pt>
                <c:pt idx="968">
                  <c:v>974.99394999999981</c:v>
                </c:pt>
                <c:pt idx="969">
                  <c:v>976.00937799999997</c:v>
                </c:pt>
                <c:pt idx="970">
                  <c:v>977.00510400000007</c:v>
                </c:pt>
                <c:pt idx="971">
                  <c:v>978.00612399999977</c:v>
                </c:pt>
                <c:pt idx="972">
                  <c:v>979.00101699999982</c:v>
                </c:pt>
                <c:pt idx="973">
                  <c:v>980.000992</c:v>
                </c:pt>
                <c:pt idx="974">
                  <c:v>981.01615800000013</c:v>
                </c:pt>
                <c:pt idx="975">
                  <c:v>982.03175099999976</c:v>
                </c:pt>
                <c:pt idx="976">
                  <c:v>983.04707200000007</c:v>
                </c:pt>
                <c:pt idx="977">
                  <c:v>984.0627079999997</c:v>
                </c:pt>
                <c:pt idx="978">
                  <c:v>985.07817899999986</c:v>
                </c:pt>
                <c:pt idx="979">
                  <c:v>986.09352800000011</c:v>
                </c:pt>
                <c:pt idx="980">
                  <c:v>987.10918900000001</c:v>
                </c:pt>
                <c:pt idx="981">
                  <c:v>988.11619999999971</c:v>
                </c:pt>
                <c:pt idx="982">
                  <c:v>989.12580700000012</c:v>
                </c:pt>
                <c:pt idx="983">
                  <c:v>990.1258379999997</c:v>
                </c:pt>
                <c:pt idx="984">
                  <c:v>991.14116799999988</c:v>
                </c:pt>
                <c:pt idx="985">
                  <c:v>992.15624800000001</c:v>
                </c:pt>
                <c:pt idx="986">
                  <c:v>993.15673899999979</c:v>
                </c:pt>
                <c:pt idx="987">
                  <c:v>994.17235800000003</c:v>
                </c:pt>
                <c:pt idx="988">
                  <c:v>995.17266499999982</c:v>
                </c:pt>
                <c:pt idx="989">
                  <c:v>996.18830099999991</c:v>
                </c:pt>
                <c:pt idx="990">
                  <c:v>997.18866300000013</c:v>
                </c:pt>
                <c:pt idx="991">
                  <c:v>998.18909499999995</c:v>
                </c:pt>
                <c:pt idx="992">
                  <c:v>999.20336900000007</c:v>
                </c:pt>
                <c:pt idx="993">
                  <c:v>1000.2257649999999</c:v>
                </c:pt>
                <c:pt idx="994">
                  <c:v>1001.238396</c:v>
                </c:pt>
                <c:pt idx="995">
                  <c:v>1002.2569659999997</c:v>
                </c:pt>
                <c:pt idx="996">
                  <c:v>1003.2731679999999</c:v>
                </c:pt>
                <c:pt idx="997">
                  <c:v>1004.2730340000001</c:v>
                </c:pt>
                <c:pt idx="998">
                  <c:v>1005.266343</c:v>
                </c:pt>
                <c:pt idx="999">
                  <c:v>1006.2816789999999</c:v>
                </c:pt>
                <c:pt idx="1000">
                  <c:v>1007.2985069999997</c:v>
                </c:pt>
                <c:pt idx="1001">
                  <c:v>1008.323161</c:v>
                </c:pt>
                <c:pt idx="1002">
                  <c:v>1009.3230839999999</c:v>
                </c:pt>
                <c:pt idx="1003">
                  <c:v>1010.3381859999997</c:v>
                </c:pt>
                <c:pt idx="1004">
                  <c:v>1011.341991</c:v>
                </c:pt>
                <c:pt idx="1005">
                  <c:v>1012.3576009999999</c:v>
                </c:pt>
                <c:pt idx="1006">
                  <c:v>1013.3883949999997</c:v>
                </c:pt>
                <c:pt idx="1007">
                  <c:v>1014.3883519999997</c:v>
                </c:pt>
                <c:pt idx="1008">
                  <c:v>1015.38822</c:v>
                </c:pt>
                <c:pt idx="1009">
                  <c:v>1016.3764519999997</c:v>
                </c:pt>
                <c:pt idx="1010">
                  <c:v>1017.3831459999999</c:v>
                </c:pt>
                <c:pt idx="1011">
                  <c:v>1018.398794</c:v>
                </c:pt>
                <c:pt idx="1012">
                  <c:v>1019.405485</c:v>
                </c:pt>
                <c:pt idx="1013">
                  <c:v>1020.418363</c:v>
                </c:pt>
                <c:pt idx="1014">
                  <c:v>1021.4336029999997</c:v>
                </c:pt>
                <c:pt idx="1015">
                  <c:v>1022.448635</c:v>
                </c:pt>
                <c:pt idx="1016">
                  <c:v>1023.4643490000001</c:v>
                </c:pt>
                <c:pt idx="1017">
                  <c:v>1024.4799849999997</c:v>
                </c:pt>
                <c:pt idx="1018">
                  <c:v>1025.4925909999999</c:v>
                </c:pt>
                <c:pt idx="1019">
                  <c:v>1026.5082089999999</c:v>
                </c:pt>
                <c:pt idx="1020">
                  <c:v>1027.5235970000001</c:v>
                </c:pt>
                <c:pt idx="1021">
                  <c:v>1028.5274069999998</c:v>
                </c:pt>
                <c:pt idx="1022">
                  <c:v>1029.5299939999998</c:v>
                </c:pt>
                <c:pt idx="1023">
                  <c:v>1030.5461459999999</c:v>
                </c:pt>
                <c:pt idx="1024">
                  <c:v>1031.5591019999999</c:v>
                </c:pt>
                <c:pt idx="1025">
                  <c:v>1032.5591999999999</c:v>
                </c:pt>
                <c:pt idx="1026">
                  <c:v>1033.5746689999999</c:v>
                </c:pt>
                <c:pt idx="1027">
                  <c:v>1034.5900799999997</c:v>
                </c:pt>
                <c:pt idx="1028">
                  <c:v>1035.5969309999998</c:v>
                </c:pt>
                <c:pt idx="1029">
                  <c:v>1036.5967869999997</c:v>
                </c:pt>
                <c:pt idx="1030">
                  <c:v>1037.6115440000001</c:v>
                </c:pt>
                <c:pt idx="1031">
                  <c:v>1038.612038</c:v>
                </c:pt>
                <c:pt idx="1032">
                  <c:v>1039.611975</c:v>
                </c:pt>
                <c:pt idx="1033">
                  <c:v>1040.619003</c:v>
                </c:pt>
                <c:pt idx="1034">
                  <c:v>1041.6257669999998</c:v>
                </c:pt>
                <c:pt idx="1035">
                  <c:v>1042.6324189999998</c:v>
                </c:pt>
                <c:pt idx="1036">
                  <c:v>1043.6321259999997</c:v>
                </c:pt>
                <c:pt idx="1037">
                  <c:v>1044.6318909999998</c:v>
                </c:pt>
                <c:pt idx="1038">
                  <c:v>1045.6357489999998</c:v>
                </c:pt>
                <c:pt idx="1039">
                  <c:v>1046.6355740000001</c:v>
                </c:pt>
                <c:pt idx="1040">
                  <c:v>1047.6353879999999</c:v>
                </c:pt>
                <c:pt idx="1041">
                  <c:v>1048.6265019999998</c:v>
                </c:pt>
                <c:pt idx="1042">
                  <c:v>1049.6267959999998</c:v>
                </c:pt>
                <c:pt idx="1043">
                  <c:v>1050.633114</c:v>
                </c:pt>
                <c:pt idx="1044">
                  <c:v>1051.6332569999997</c:v>
                </c:pt>
                <c:pt idx="1045">
                  <c:v>1052.6293450000001</c:v>
                </c:pt>
                <c:pt idx="1046">
                  <c:v>1053.636362</c:v>
                </c:pt>
                <c:pt idx="1047">
                  <c:v>1054.6374330000001</c:v>
                </c:pt>
                <c:pt idx="1048">
                  <c:v>1055.6370489999997</c:v>
                </c:pt>
                <c:pt idx="1049">
                  <c:v>1056.63374</c:v>
                </c:pt>
                <c:pt idx="1050">
                  <c:v>1057.649169</c:v>
                </c:pt>
                <c:pt idx="1051">
                  <c:v>1058.6643839999999</c:v>
                </c:pt>
                <c:pt idx="1052">
                  <c:v>1059.680134</c:v>
                </c:pt>
                <c:pt idx="1053">
                  <c:v>1060.6962470000001</c:v>
                </c:pt>
                <c:pt idx="1054">
                  <c:v>1061.7151819999997</c:v>
                </c:pt>
                <c:pt idx="1055">
                  <c:v>1062.7308399999999</c:v>
                </c:pt>
                <c:pt idx="1056">
                  <c:v>1063.7465569999997</c:v>
                </c:pt>
                <c:pt idx="1057">
                  <c:v>1064.7628090000001</c:v>
                </c:pt>
                <c:pt idx="1058">
                  <c:v>1065.7627009999999</c:v>
                </c:pt>
                <c:pt idx="1059">
                  <c:v>1066.7626669999997</c:v>
                </c:pt>
                <c:pt idx="1060">
                  <c:v>1067.7632120000001</c:v>
                </c:pt>
                <c:pt idx="1061">
                  <c:v>1068.7629669999999</c:v>
                </c:pt>
                <c:pt idx="1062">
                  <c:v>1069.7624960000001</c:v>
                </c:pt>
                <c:pt idx="1063">
                  <c:v>1070.7628889999999</c:v>
                </c:pt>
                <c:pt idx="1064">
                  <c:v>1071.7479270000001</c:v>
                </c:pt>
                <c:pt idx="1065">
                  <c:v>1072.7634759999999</c:v>
                </c:pt>
                <c:pt idx="1066">
                  <c:v>1073.7946949999998</c:v>
                </c:pt>
                <c:pt idx="1067">
                  <c:v>1074.7947219999999</c:v>
                </c:pt>
                <c:pt idx="1068">
                  <c:v>1075.7976209999999</c:v>
                </c:pt>
                <c:pt idx="1069">
                  <c:v>1076.8168640000001</c:v>
                </c:pt>
                <c:pt idx="1070">
                  <c:v>1077.849097</c:v>
                </c:pt>
                <c:pt idx="1071">
                  <c:v>1078.8694659999999</c:v>
                </c:pt>
                <c:pt idx="1072">
                  <c:v>1079.8862489999999</c:v>
                </c:pt>
                <c:pt idx="1073">
                  <c:v>1080.9176559999999</c:v>
                </c:pt>
                <c:pt idx="1074">
                  <c:v>1081.919607</c:v>
                </c:pt>
                <c:pt idx="1075">
                  <c:v>1082.9366480000001</c:v>
                </c:pt>
                <c:pt idx="1076">
                  <c:v>1083.9673179999998</c:v>
                </c:pt>
                <c:pt idx="1077">
                  <c:v>1084.9915619999999</c:v>
                </c:pt>
                <c:pt idx="1078">
                  <c:v>1085.8830399999999</c:v>
                </c:pt>
                <c:pt idx="1079">
                  <c:v>1086.8827829999998</c:v>
                </c:pt>
                <c:pt idx="1080">
                  <c:v>1087.8988400000001</c:v>
                </c:pt>
                <c:pt idx="1081">
                  <c:v>1088.9147329999998</c:v>
                </c:pt>
                <c:pt idx="1082">
                  <c:v>1089.9304690000001</c:v>
                </c:pt>
                <c:pt idx="1083">
                  <c:v>1090.9235739999997</c:v>
                </c:pt>
                <c:pt idx="1084">
                  <c:v>1091.944064</c:v>
                </c:pt>
                <c:pt idx="1085">
                  <c:v>1092.9509289999999</c:v>
                </c:pt>
                <c:pt idx="1086">
                  <c:v>1093.9505929999998</c:v>
                </c:pt>
                <c:pt idx="1087">
                  <c:v>1094.9503480000001</c:v>
                </c:pt>
                <c:pt idx="1088">
                  <c:v>1095.9658939999997</c:v>
                </c:pt>
                <c:pt idx="1089">
                  <c:v>1096.9711559999998</c:v>
                </c:pt>
                <c:pt idx="1090">
                  <c:v>1097.987261</c:v>
                </c:pt>
                <c:pt idx="1091">
                  <c:v>1099.0029899999997</c:v>
                </c:pt>
                <c:pt idx="1092">
                  <c:v>1100.0095949999998</c:v>
                </c:pt>
                <c:pt idx="1093">
                  <c:v>1101.0252720000001</c:v>
                </c:pt>
                <c:pt idx="1094">
                  <c:v>1102.0293869999998</c:v>
                </c:pt>
                <c:pt idx="1095">
                  <c:v>1103.0605319999997</c:v>
                </c:pt>
                <c:pt idx="1096">
                  <c:v>1104.06447</c:v>
                </c:pt>
                <c:pt idx="1097">
                  <c:v>1105.0690349999998</c:v>
                </c:pt>
                <c:pt idx="1098">
                  <c:v>1106.0884639999997</c:v>
                </c:pt>
                <c:pt idx="1099">
                  <c:v>1107.0919769999998</c:v>
                </c:pt>
                <c:pt idx="1100">
                  <c:v>1108.107393</c:v>
                </c:pt>
                <c:pt idx="1101">
                  <c:v>1109.1148289999999</c:v>
                </c:pt>
                <c:pt idx="1102">
                  <c:v>1110.1258070000001</c:v>
                </c:pt>
                <c:pt idx="1103">
                  <c:v>1111.1414579999998</c:v>
                </c:pt>
                <c:pt idx="1104">
                  <c:v>1112.1474689999998</c:v>
                </c:pt>
                <c:pt idx="1105">
                  <c:v>1113.1475370000001</c:v>
                </c:pt>
                <c:pt idx="1106">
                  <c:v>1114.154734</c:v>
                </c:pt>
                <c:pt idx="1107">
                  <c:v>1115.1742459999998</c:v>
                </c:pt>
                <c:pt idx="1108">
                  <c:v>1116.1808140000001</c:v>
                </c:pt>
                <c:pt idx="1109">
                  <c:v>1117.1706139999999</c:v>
                </c:pt>
                <c:pt idx="1110">
                  <c:v>1118.1707039999999</c:v>
                </c:pt>
                <c:pt idx="1111">
                  <c:v>1119.1862060000001</c:v>
                </c:pt>
                <c:pt idx="1112">
                  <c:v>1120.205021</c:v>
                </c:pt>
                <c:pt idx="1113">
                  <c:v>1121.2208699999999</c:v>
                </c:pt>
                <c:pt idx="1114">
                  <c:v>1122.2320509999997</c:v>
                </c:pt>
                <c:pt idx="1115">
                  <c:v>1123.2235170000001</c:v>
                </c:pt>
                <c:pt idx="1116">
                  <c:v>1124.2325760000001</c:v>
                </c:pt>
                <c:pt idx="1117">
                  <c:v>1125.2552459999999</c:v>
                </c:pt>
                <c:pt idx="1118">
                  <c:v>1126.2602749999999</c:v>
                </c:pt>
                <c:pt idx="1119">
                  <c:v>1127.253007</c:v>
                </c:pt>
                <c:pt idx="1120">
                  <c:v>1128.2624989999997</c:v>
                </c:pt>
                <c:pt idx="1121">
                  <c:v>1129.2625729999997</c:v>
                </c:pt>
                <c:pt idx="1122">
                  <c:v>1130.2690279999999</c:v>
                </c:pt>
                <c:pt idx="1123">
                  <c:v>1131.274377</c:v>
                </c:pt>
                <c:pt idx="1124">
                  <c:v>1132.2900039999997</c:v>
                </c:pt>
                <c:pt idx="1125">
                  <c:v>1133.3052190000001</c:v>
                </c:pt>
                <c:pt idx="1126">
                  <c:v>1134.3206440000001</c:v>
                </c:pt>
                <c:pt idx="1127">
                  <c:v>1135.3366249999997</c:v>
                </c:pt>
                <c:pt idx="1128">
                  <c:v>1136.3430660000001</c:v>
                </c:pt>
                <c:pt idx="1129">
                  <c:v>1137.3583900000001</c:v>
                </c:pt>
                <c:pt idx="1130">
                  <c:v>1138.3633170000001</c:v>
                </c:pt>
                <c:pt idx="1131">
                  <c:v>1139.3788729999999</c:v>
                </c:pt>
                <c:pt idx="1132">
                  <c:v>1140.3802549999998</c:v>
                </c:pt>
                <c:pt idx="1133">
                  <c:v>1141.3870289999998</c:v>
                </c:pt>
                <c:pt idx="1134">
                  <c:v>1142.387054</c:v>
                </c:pt>
                <c:pt idx="1135">
                  <c:v>1143.3875849999997</c:v>
                </c:pt>
                <c:pt idx="1136">
                  <c:v>1144.3878589999997</c:v>
                </c:pt>
                <c:pt idx="1137">
                  <c:v>1145.3978989999998</c:v>
                </c:pt>
                <c:pt idx="1138">
                  <c:v>1146.3976719999998</c:v>
                </c:pt>
                <c:pt idx="1139">
                  <c:v>1147.413241</c:v>
                </c:pt>
                <c:pt idx="1140">
                  <c:v>1148.4149669999999</c:v>
                </c:pt>
                <c:pt idx="1141">
                  <c:v>1149.429378</c:v>
                </c:pt>
                <c:pt idx="1142">
                  <c:v>1150.4294360000001</c:v>
                </c:pt>
                <c:pt idx="1143">
                  <c:v>1151.4199339999998</c:v>
                </c:pt>
                <c:pt idx="1144">
                  <c:v>1152.426972</c:v>
                </c:pt>
                <c:pt idx="1145">
                  <c:v>1153.4426619999997</c:v>
                </c:pt>
                <c:pt idx="1146">
                  <c:v>1154.458163</c:v>
                </c:pt>
                <c:pt idx="1147">
                  <c:v>1155.473311</c:v>
                </c:pt>
                <c:pt idx="1148">
                  <c:v>1156.4886429999999</c:v>
                </c:pt>
                <c:pt idx="1149">
                  <c:v>1157.5029579999998</c:v>
                </c:pt>
                <c:pt idx="1150">
                  <c:v>1158.5094019999999</c:v>
                </c:pt>
                <c:pt idx="1151">
                  <c:v>1159.5062869999999</c:v>
                </c:pt>
                <c:pt idx="1152">
                  <c:v>1160.506729</c:v>
                </c:pt>
                <c:pt idx="1153">
                  <c:v>1161.506603</c:v>
                </c:pt>
                <c:pt idx="1154">
                  <c:v>1162.5010449999997</c:v>
                </c:pt>
                <c:pt idx="1155">
                  <c:v>1163.5067040000001</c:v>
                </c:pt>
                <c:pt idx="1156">
                  <c:v>1164.5067940000001</c:v>
                </c:pt>
                <c:pt idx="1157">
                  <c:v>1165.5111319999999</c:v>
                </c:pt>
                <c:pt idx="1158">
                  <c:v>1166.5107849999997</c:v>
                </c:pt>
                <c:pt idx="1159">
                  <c:v>1167.524138</c:v>
                </c:pt>
                <c:pt idx="1160">
                  <c:v>1168.5403869999998</c:v>
                </c:pt>
                <c:pt idx="1161">
                  <c:v>1169.564713</c:v>
                </c:pt>
                <c:pt idx="1162">
                  <c:v>1170.5761179999997</c:v>
                </c:pt>
                <c:pt idx="1163">
                  <c:v>1171.5921889999997</c:v>
                </c:pt>
                <c:pt idx="1164">
                  <c:v>1172.6008650000001</c:v>
                </c:pt>
                <c:pt idx="1165">
                  <c:v>1173.597211</c:v>
                </c:pt>
                <c:pt idx="1166">
                  <c:v>1174.5071369999998</c:v>
                </c:pt>
                <c:pt idx="1167">
                  <c:v>1175.5114040000001</c:v>
                </c:pt>
                <c:pt idx="1168">
                  <c:v>1176.5113699999999</c:v>
                </c:pt>
                <c:pt idx="1169">
                  <c:v>1177.5112069999998</c:v>
                </c:pt>
                <c:pt idx="1170">
                  <c:v>1178.5111059999997</c:v>
                </c:pt>
                <c:pt idx="1171">
                  <c:v>1179.5105780000001</c:v>
                </c:pt>
                <c:pt idx="1172">
                  <c:v>1180.5116620000001</c:v>
                </c:pt>
                <c:pt idx="1173">
                  <c:v>1181.5111300000001</c:v>
                </c:pt>
                <c:pt idx="1174">
                  <c:v>1182.511452</c:v>
                </c:pt>
                <c:pt idx="1175">
                  <c:v>1183.5021059999997</c:v>
                </c:pt>
                <c:pt idx="1176">
                  <c:v>1184.5018250000001</c:v>
                </c:pt>
                <c:pt idx="1177">
                  <c:v>1185.501904</c:v>
                </c:pt>
                <c:pt idx="1178">
                  <c:v>1186.5176319999998</c:v>
                </c:pt>
                <c:pt idx="1179">
                  <c:v>1187.5274790000001</c:v>
                </c:pt>
                <c:pt idx="1180">
                  <c:v>1188.5142450000001</c:v>
                </c:pt>
                <c:pt idx="1181">
                  <c:v>1189.5296940000001</c:v>
                </c:pt>
                <c:pt idx="1182">
                  <c:v>1190.5367009999998</c:v>
                </c:pt>
                <c:pt idx="1183">
                  <c:v>1191.554852</c:v>
                </c:pt>
                <c:pt idx="1184">
                  <c:v>1192.545417</c:v>
                </c:pt>
                <c:pt idx="1185">
                  <c:v>1193.5460929999997</c:v>
                </c:pt>
                <c:pt idx="1186">
                  <c:v>1194.5686020000001</c:v>
                </c:pt>
                <c:pt idx="1187">
                  <c:v>1195.5840219999998</c:v>
                </c:pt>
                <c:pt idx="1188">
                  <c:v>1196.5998990000001</c:v>
                </c:pt>
                <c:pt idx="1189">
                  <c:v>1197.6220860000001</c:v>
                </c:pt>
                <c:pt idx="1190">
                  <c:v>1198.6127519999998</c:v>
                </c:pt>
                <c:pt idx="1191">
                  <c:v>1199.6386479999999</c:v>
                </c:pt>
                <c:pt idx="1192">
                  <c:v>1200.6318869999998</c:v>
                </c:pt>
                <c:pt idx="1193">
                  <c:v>1201.6316959999997</c:v>
                </c:pt>
                <c:pt idx="1194">
                  <c:v>1202.6316810000001</c:v>
                </c:pt>
                <c:pt idx="1195">
                  <c:v>1203.6408450000001</c:v>
                </c:pt>
                <c:pt idx="1196">
                  <c:v>1204.6651719999998</c:v>
                </c:pt>
                <c:pt idx="1197">
                  <c:v>1205.6836929999997</c:v>
                </c:pt>
                <c:pt idx="1198">
                  <c:v>1206.6885930000001</c:v>
                </c:pt>
                <c:pt idx="1199">
                  <c:v>1207.6920149999999</c:v>
                </c:pt>
                <c:pt idx="1200">
                  <c:v>1208.6939559999998</c:v>
                </c:pt>
                <c:pt idx="1201">
                  <c:v>1209.693473</c:v>
                </c:pt>
                <c:pt idx="1202">
                  <c:v>1210.7100239999997</c:v>
                </c:pt>
                <c:pt idx="1203">
                  <c:v>1211.7217079999998</c:v>
                </c:pt>
                <c:pt idx="1204">
                  <c:v>1212.7388279999998</c:v>
                </c:pt>
                <c:pt idx="1205">
                  <c:v>1213.7415089999997</c:v>
                </c:pt>
                <c:pt idx="1206">
                  <c:v>1214.624928</c:v>
                </c:pt>
                <c:pt idx="1207">
                  <c:v>1215.6403659999999</c:v>
                </c:pt>
                <c:pt idx="1208">
                  <c:v>1216.6560819999997</c:v>
                </c:pt>
                <c:pt idx="1209">
                  <c:v>1217.678377</c:v>
                </c:pt>
                <c:pt idx="1210">
                  <c:v>1218.6944729999998</c:v>
                </c:pt>
                <c:pt idx="1211">
                  <c:v>1219.6979229999999</c:v>
                </c:pt>
                <c:pt idx="1212">
                  <c:v>1220.7140240000001</c:v>
                </c:pt>
                <c:pt idx="1213">
                  <c:v>1221.7294079999999</c:v>
                </c:pt>
                <c:pt idx="1214">
                  <c:v>1222.7456829999999</c:v>
                </c:pt>
                <c:pt idx="1215">
                  <c:v>1223.7619729999999</c:v>
                </c:pt>
                <c:pt idx="1216">
                  <c:v>1224.7488189999997</c:v>
                </c:pt>
                <c:pt idx="1217">
                  <c:v>1225.7699609999997</c:v>
                </c:pt>
                <c:pt idx="1218">
                  <c:v>1226.7702019999999</c:v>
                </c:pt>
                <c:pt idx="1219">
                  <c:v>1227.7858209999997</c:v>
                </c:pt>
                <c:pt idx="1220">
                  <c:v>1228.805059</c:v>
                </c:pt>
                <c:pt idx="1221">
                  <c:v>1229.817515</c:v>
                </c:pt>
                <c:pt idx="1222">
                  <c:v>1230.8177640000001</c:v>
                </c:pt>
                <c:pt idx="1223">
                  <c:v>1231.8206279999997</c:v>
                </c:pt>
                <c:pt idx="1224">
                  <c:v>1232.8193269999999</c:v>
                </c:pt>
                <c:pt idx="1225">
                  <c:v>1233.835014</c:v>
                </c:pt>
                <c:pt idx="1226">
                  <c:v>1234.8360740000001</c:v>
                </c:pt>
                <c:pt idx="1227">
                  <c:v>1235.839714</c:v>
                </c:pt>
                <c:pt idx="1228">
                  <c:v>1236.8550709999997</c:v>
                </c:pt>
                <c:pt idx="1229">
                  <c:v>1237.870463</c:v>
                </c:pt>
                <c:pt idx="1230">
                  <c:v>1238.8859199999999</c:v>
                </c:pt>
                <c:pt idx="1231">
                  <c:v>1239.8778279999999</c:v>
                </c:pt>
                <c:pt idx="1232">
                  <c:v>1240.8775739999999</c:v>
                </c:pt>
                <c:pt idx="1233">
                  <c:v>1241.8773829999998</c:v>
                </c:pt>
                <c:pt idx="1234">
                  <c:v>1242.8770849999999</c:v>
                </c:pt>
                <c:pt idx="1235">
                  <c:v>1243.8924220000001</c:v>
                </c:pt>
                <c:pt idx="1236">
                  <c:v>1244.8921290000001</c:v>
                </c:pt>
                <c:pt idx="1237">
                  <c:v>1245.9075270000001</c:v>
                </c:pt>
                <c:pt idx="1238">
                  <c:v>1246.923442</c:v>
                </c:pt>
                <c:pt idx="1239">
                  <c:v>1247.9329139999998</c:v>
                </c:pt>
                <c:pt idx="1240">
                  <c:v>1248.9394919999997</c:v>
                </c:pt>
                <c:pt idx="1241">
                  <c:v>1249.9548849999999</c:v>
                </c:pt>
                <c:pt idx="1242">
                  <c:v>1250.9728159999997</c:v>
                </c:pt>
                <c:pt idx="1243">
                  <c:v>1251.9886939999999</c:v>
                </c:pt>
                <c:pt idx="1244">
                  <c:v>1252.988908</c:v>
                </c:pt>
                <c:pt idx="1245">
                  <c:v>1254.0042139999998</c:v>
                </c:pt>
                <c:pt idx="1246">
                  <c:v>1255.0041679999997</c:v>
                </c:pt>
                <c:pt idx="1247">
                  <c:v>1256.0261669999998</c:v>
                </c:pt>
                <c:pt idx="1248">
                  <c:v>1257.0264319999999</c:v>
                </c:pt>
                <c:pt idx="1249">
                  <c:v>1258.0422799999999</c:v>
                </c:pt>
                <c:pt idx="1250">
                  <c:v>1259.0420699999997</c:v>
                </c:pt>
                <c:pt idx="1251">
                  <c:v>1260.0581829999999</c:v>
                </c:pt>
                <c:pt idx="1252">
                  <c:v>1261.0741489999998</c:v>
                </c:pt>
                <c:pt idx="1253">
                  <c:v>1262.0894809999998</c:v>
                </c:pt>
                <c:pt idx="1254">
                  <c:v>1263.1049339999997</c:v>
                </c:pt>
                <c:pt idx="1255">
                  <c:v>1264.1140069999999</c:v>
                </c:pt>
                <c:pt idx="1256">
                  <c:v>1265.1293519999997</c:v>
                </c:pt>
                <c:pt idx="1257">
                  <c:v>1266.128782</c:v>
                </c:pt>
                <c:pt idx="1258">
                  <c:v>1267.1452339999998</c:v>
                </c:pt>
                <c:pt idx="1259">
                  <c:v>1268.1611089999999</c:v>
                </c:pt>
                <c:pt idx="1260">
                  <c:v>1269.1607929999998</c:v>
                </c:pt>
                <c:pt idx="1261">
                  <c:v>1270.1740579999998</c:v>
                </c:pt>
                <c:pt idx="1262">
                  <c:v>1271.1809719999999</c:v>
                </c:pt>
                <c:pt idx="1263">
                  <c:v>1272.1720159999998</c:v>
                </c:pt>
                <c:pt idx="1264">
                  <c:v>1273.1886729999999</c:v>
                </c:pt>
                <c:pt idx="1265">
                  <c:v>1274.1994079999997</c:v>
                </c:pt>
                <c:pt idx="1266">
                  <c:v>1275.199801</c:v>
                </c:pt>
                <c:pt idx="1267">
                  <c:v>1276.215179</c:v>
                </c:pt>
                <c:pt idx="1268">
                  <c:v>1277.209662</c:v>
                </c:pt>
                <c:pt idx="1269">
                  <c:v>1278.2266269999998</c:v>
                </c:pt>
                <c:pt idx="1270">
                  <c:v>1279.242872</c:v>
                </c:pt>
                <c:pt idx="1271">
                  <c:v>1280.2490569999998</c:v>
                </c:pt>
                <c:pt idx="1272">
                  <c:v>1281.2616449999998</c:v>
                </c:pt>
                <c:pt idx="1273">
                  <c:v>1282.261123</c:v>
                </c:pt>
                <c:pt idx="1274">
                  <c:v>1283.261127</c:v>
                </c:pt>
                <c:pt idx="1275">
                  <c:v>1284.2619079999997</c:v>
                </c:pt>
                <c:pt idx="1276">
                  <c:v>1285.2622389999999</c:v>
                </c:pt>
                <c:pt idx="1277">
                  <c:v>1286.2688419999997</c:v>
                </c:pt>
                <c:pt idx="1278">
                  <c:v>1287.2840800000001</c:v>
                </c:pt>
                <c:pt idx="1279">
                  <c:v>1288.2997370000001</c:v>
                </c:pt>
                <c:pt idx="1280">
                  <c:v>1289.3008360000001</c:v>
                </c:pt>
                <c:pt idx="1281">
                  <c:v>1290.318673</c:v>
                </c:pt>
                <c:pt idx="1282">
                  <c:v>1291.3317709999999</c:v>
                </c:pt>
                <c:pt idx="1283">
                  <c:v>1292.352783</c:v>
                </c:pt>
                <c:pt idx="1284">
                  <c:v>1293.352396</c:v>
                </c:pt>
                <c:pt idx="1285">
                  <c:v>1294.368154</c:v>
                </c:pt>
                <c:pt idx="1286">
                  <c:v>1295.3841169999998</c:v>
                </c:pt>
                <c:pt idx="1287">
                  <c:v>1296.3996030000001</c:v>
                </c:pt>
                <c:pt idx="1288">
                  <c:v>1297.397029</c:v>
                </c:pt>
                <c:pt idx="1289">
                  <c:v>1298.4125630000001</c:v>
                </c:pt>
                <c:pt idx="1290">
                  <c:v>1299.4277839999997</c:v>
                </c:pt>
                <c:pt idx="1291">
                  <c:v>1300.428392</c:v>
                </c:pt>
                <c:pt idx="1292">
                  <c:v>1301.4504959999997</c:v>
                </c:pt>
                <c:pt idx="1293">
                  <c:v>1302.4660369999999</c:v>
                </c:pt>
                <c:pt idx="1294">
                  <c:v>1303.4708840000001</c:v>
                </c:pt>
                <c:pt idx="1295">
                  <c:v>1304.471288</c:v>
                </c:pt>
                <c:pt idx="1296">
                  <c:v>1305.4746399999997</c:v>
                </c:pt>
                <c:pt idx="1297">
                  <c:v>1306.47459</c:v>
                </c:pt>
                <c:pt idx="1298">
                  <c:v>1307.4904399999998</c:v>
                </c:pt>
                <c:pt idx="1299">
                  <c:v>1308.4862949999999</c:v>
                </c:pt>
                <c:pt idx="1300">
                  <c:v>1309.5016749999998</c:v>
                </c:pt>
                <c:pt idx="1301">
                  <c:v>1310.5092549999997</c:v>
                </c:pt>
                <c:pt idx="1302">
                  <c:v>1311.5093529999997</c:v>
                </c:pt>
                <c:pt idx="1303">
                  <c:v>1312.5098919999998</c:v>
                </c:pt>
                <c:pt idx="1304">
                  <c:v>1313.5097079999998</c:v>
                </c:pt>
                <c:pt idx="1305">
                  <c:v>1314.5091319999999</c:v>
                </c:pt>
                <c:pt idx="1306">
                  <c:v>1315.5088069999999</c:v>
                </c:pt>
                <c:pt idx="1307">
                  <c:v>1316.5002059999999</c:v>
                </c:pt>
                <c:pt idx="1308">
                  <c:v>1317.499849</c:v>
                </c:pt>
                <c:pt idx="1309">
                  <c:v>1318.506349</c:v>
                </c:pt>
                <c:pt idx="1310">
                  <c:v>1319.5068349999999</c:v>
                </c:pt>
                <c:pt idx="1311">
                  <c:v>1320.508051</c:v>
                </c:pt>
                <c:pt idx="1312">
                  <c:v>1321.5080129999999</c:v>
                </c:pt>
                <c:pt idx="1313">
                  <c:v>1322.5011010000001</c:v>
                </c:pt>
                <c:pt idx="1314">
                  <c:v>1323.527652</c:v>
                </c:pt>
                <c:pt idx="1315">
                  <c:v>1324.560119</c:v>
                </c:pt>
                <c:pt idx="1316">
                  <c:v>1325.5727629999999</c:v>
                </c:pt>
                <c:pt idx="1317">
                  <c:v>1326.6077549999998</c:v>
                </c:pt>
                <c:pt idx="1318">
                  <c:v>1327.6124979999997</c:v>
                </c:pt>
                <c:pt idx="1319">
                  <c:v>1328.509065</c:v>
                </c:pt>
                <c:pt idx="1320">
                  <c:v>1329.5090109999999</c:v>
                </c:pt>
                <c:pt idx="1321">
                  <c:v>1330.5244369999998</c:v>
                </c:pt>
                <c:pt idx="1322">
                  <c:v>1331.539642</c:v>
                </c:pt>
                <c:pt idx="1323">
                  <c:v>1332.5404780000001</c:v>
                </c:pt>
                <c:pt idx="1324">
                  <c:v>1333.555783</c:v>
                </c:pt>
                <c:pt idx="1325">
                  <c:v>1334.5716639999998</c:v>
                </c:pt>
                <c:pt idx="1326">
                  <c:v>1335.571353</c:v>
                </c:pt>
                <c:pt idx="1327">
                  <c:v>1336.5875800000001</c:v>
                </c:pt>
                <c:pt idx="1328">
                  <c:v>1337.5977419999997</c:v>
                </c:pt>
                <c:pt idx="1329">
                  <c:v>1338.6023339999999</c:v>
                </c:pt>
                <c:pt idx="1330">
                  <c:v>1339.6034560000001</c:v>
                </c:pt>
                <c:pt idx="1331">
                  <c:v>1340.5942259999999</c:v>
                </c:pt>
                <c:pt idx="1332">
                  <c:v>1341.6191739999997</c:v>
                </c:pt>
                <c:pt idx="1333">
                  <c:v>1342.6260179999997</c:v>
                </c:pt>
                <c:pt idx="1334">
                  <c:v>1343.6360269999998</c:v>
                </c:pt>
                <c:pt idx="1335">
                  <c:v>1344.6355839999999</c:v>
                </c:pt>
                <c:pt idx="1336">
                  <c:v>1345.635348</c:v>
                </c:pt>
                <c:pt idx="1337">
                  <c:v>1346.6351579999998</c:v>
                </c:pt>
                <c:pt idx="1338">
                  <c:v>1347.6262919999997</c:v>
                </c:pt>
                <c:pt idx="1339">
                  <c:v>1348.6340399999997</c:v>
                </c:pt>
                <c:pt idx="1340">
                  <c:v>1349.6336509999999</c:v>
                </c:pt>
                <c:pt idx="1341">
                  <c:v>1350.6335179999999</c:v>
                </c:pt>
                <c:pt idx="1342">
                  <c:v>1351.6401530000001</c:v>
                </c:pt>
                <c:pt idx="1343">
                  <c:v>1352.6624399999998</c:v>
                </c:pt>
                <c:pt idx="1344">
                  <c:v>1353.678725</c:v>
                </c:pt>
                <c:pt idx="1345">
                  <c:v>1354.700975</c:v>
                </c:pt>
                <c:pt idx="1346">
                  <c:v>1355.7009209999999</c:v>
                </c:pt>
                <c:pt idx="1347">
                  <c:v>1356.7165459999999</c:v>
                </c:pt>
                <c:pt idx="1348">
                  <c:v>1357.7322409999999</c:v>
                </c:pt>
                <c:pt idx="1349">
                  <c:v>1358.7202730000001</c:v>
                </c:pt>
                <c:pt idx="1350">
                  <c:v>1359.7268409999999</c:v>
                </c:pt>
                <c:pt idx="1351">
                  <c:v>1360.742837</c:v>
                </c:pt>
                <c:pt idx="1352">
                  <c:v>1361.7427</c:v>
                </c:pt>
                <c:pt idx="1353">
                  <c:v>1362.749141</c:v>
                </c:pt>
                <c:pt idx="1354">
                  <c:v>1363.7485559999998</c:v>
                </c:pt>
                <c:pt idx="1355">
                  <c:v>1364.7490569999998</c:v>
                </c:pt>
                <c:pt idx="1356">
                  <c:v>1365.7556010000001</c:v>
                </c:pt>
                <c:pt idx="1357">
                  <c:v>1366.7563819999998</c:v>
                </c:pt>
                <c:pt idx="1358">
                  <c:v>1367.7737089999998</c:v>
                </c:pt>
                <c:pt idx="1359">
                  <c:v>1368.7809549999999</c:v>
                </c:pt>
                <c:pt idx="1360">
                  <c:v>1369.8053629999997</c:v>
                </c:pt>
                <c:pt idx="1361">
                  <c:v>1370.8054949999998</c:v>
                </c:pt>
                <c:pt idx="1362">
                  <c:v>1371.8216239999999</c:v>
                </c:pt>
                <c:pt idx="1363">
                  <c:v>1372.812956</c:v>
                </c:pt>
                <c:pt idx="1364">
                  <c:v>1373.862629</c:v>
                </c:pt>
                <c:pt idx="1365">
                  <c:v>1374.8791819999999</c:v>
                </c:pt>
                <c:pt idx="1366">
                  <c:v>1375.8785799999998</c:v>
                </c:pt>
                <c:pt idx="1367">
                  <c:v>1376.9087649999999</c:v>
                </c:pt>
                <c:pt idx="1368">
                  <c:v>1377.9209119999998</c:v>
                </c:pt>
                <c:pt idx="1369">
                  <c:v>1378.929609</c:v>
                </c:pt>
                <c:pt idx="1370">
                  <c:v>1379.9497359999998</c:v>
                </c:pt>
                <c:pt idx="1371">
                  <c:v>1380.9717800000001</c:v>
                </c:pt>
                <c:pt idx="1372">
                  <c:v>1381.9791990000001</c:v>
                </c:pt>
                <c:pt idx="1373">
                  <c:v>1382.9809319999997</c:v>
                </c:pt>
                <c:pt idx="1374">
                  <c:v>1383.9967690000001</c:v>
                </c:pt>
                <c:pt idx="1375">
                  <c:v>1385.000256</c:v>
                </c:pt>
                <c:pt idx="1376">
                  <c:v>1386.0000669999997</c:v>
                </c:pt>
                <c:pt idx="1377">
                  <c:v>1387.0183179999997</c:v>
                </c:pt>
                <c:pt idx="1378">
                  <c:v>1388.0129129999998</c:v>
                </c:pt>
                <c:pt idx="1379">
                  <c:v>1389.0418939999997</c:v>
                </c:pt>
                <c:pt idx="1380">
                  <c:v>1390.0615270000001</c:v>
                </c:pt>
                <c:pt idx="1381">
                  <c:v>1391.079763</c:v>
                </c:pt>
                <c:pt idx="1382">
                  <c:v>1392.0986399999999</c:v>
                </c:pt>
                <c:pt idx="1383">
                  <c:v>1393.0989790000001</c:v>
                </c:pt>
                <c:pt idx="1384">
                  <c:v>1394.127025</c:v>
                </c:pt>
                <c:pt idx="1385">
                  <c:v>1394.9979409999999</c:v>
                </c:pt>
                <c:pt idx="1386">
                  <c:v>1396.0008209999999</c:v>
                </c:pt>
                <c:pt idx="1387">
                  <c:v>1397.012563</c:v>
                </c:pt>
                <c:pt idx="1388">
                  <c:v>1398.0067819999997</c:v>
                </c:pt>
                <c:pt idx="1389">
                  <c:v>1399.0067649999999</c:v>
                </c:pt>
                <c:pt idx="1390">
                  <c:v>1400.0019829999999</c:v>
                </c:pt>
                <c:pt idx="1391">
                  <c:v>1401.001919</c:v>
                </c:pt>
                <c:pt idx="1392">
                  <c:v>1402.002827</c:v>
                </c:pt>
                <c:pt idx="1393">
                  <c:v>1403.00305</c:v>
                </c:pt>
                <c:pt idx="1394">
                  <c:v>1404.003242</c:v>
                </c:pt>
                <c:pt idx="1395">
                  <c:v>1405.0072889999999</c:v>
                </c:pt>
                <c:pt idx="1396">
                  <c:v>1405.9986409999999</c:v>
                </c:pt>
                <c:pt idx="1397">
                  <c:v>1406.9983500000001</c:v>
                </c:pt>
                <c:pt idx="1398">
                  <c:v>1408.0270439999997</c:v>
                </c:pt>
                <c:pt idx="1399">
                  <c:v>1409.0428319999999</c:v>
                </c:pt>
                <c:pt idx="1400">
                  <c:v>1410.0584510000001</c:v>
                </c:pt>
                <c:pt idx="1401">
                  <c:v>1411.0626289999998</c:v>
                </c:pt>
                <c:pt idx="1402">
                  <c:v>1412.080068</c:v>
                </c:pt>
                <c:pt idx="1403">
                  <c:v>1413.094726</c:v>
                </c:pt>
                <c:pt idx="1404">
                  <c:v>1414.1014669999997</c:v>
                </c:pt>
                <c:pt idx="1405">
                  <c:v>1415.1019279999998</c:v>
                </c:pt>
                <c:pt idx="1406">
                  <c:v>1416.1050349999998</c:v>
                </c:pt>
                <c:pt idx="1407">
                  <c:v>1417.1044810000001</c:v>
                </c:pt>
                <c:pt idx="1408">
                  <c:v>1418.108027</c:v>
                </c:pt>
                <c:pt idx="1409">
                  <c:v>1419.1372869999998</c:v>
                </c:pt>
                <c:pt idx="1410">
                  <c:v>1420.1253220000001</c:v>
                </c:pt>
                <c:pt idx="1411">
                  <c:v>1421.1252269999998</c:v>
                </c:pt>
                <c:pt idx="1412">
                  <c:v>1422.131443</c:v>
                </c:pt>
                <c:pt idx="1413">
                  <c:v>1423.144513</c:v>
                </c:pt>
                <c:pt idx="1414">
                  <c:v>1424.1732169999998</c:v>
                </c:pt>
                <c:pt idx="1415">
                  <c:v>1425.1885110000001</c:v>
                </c:pt>
                <c:pt idx="1416">
                  <c:v>1426.2178329999999</c:v>
                </c:pt>
                <c:pt idx="1417">
                  <c:v>1427.240826</c:v>
                </c:pt>
                <c:pt idx="1418">
                  <c:v>1428.2518549999998</c:v>
                </c:pt>
                <c:pt idx="1419">
                  <c:v>1429.2709349999998</c:v>
                </c:pt>
                <c:pt idx="1420">
                  <c:v>1430.2783039999997</c:v>
                </c:pt>
                <c:pt idx="1421">
                  <c:v>1431.3020450000001</c:v>
                </c:pt>
                <c:pt idx="1422">
                  <c:v>1432.2967419999998</c:v>
                </c:pt>
                <c:pt idx="1423">
                  <c:v>1433.3000239999999</c:v>
                </c:pt>
                <c:pt idx="1424">
                  <c:v>1434.3013389999999</c:v>
                </c:pt>
                <c:pt idx="1425">
                  <c:v>1435.3157319999998</c:v>
                </c:pt>
                <c:pt idx="1426">
                  <c:v>1436.3314009999997</c:v>
                </c:pt>
                <c:pt idx="1427">
                  <c:v>1437.3619969999997</c:v>
                </c:pt>
                <c:pt idx="1428">
                  <c:v>1438.3846740000001</c:v>
                </c:pt>
                <c:pt idx="1429">
                  <c:v>1439.3888879999997</c:v>
                </c:pt>
                <c:pt idx="1430">
                  <c:v>1440.410498</c:v>
                </c:pt>
                <c:pt idx="1431">
                  <c:v>1441.3930659999999</c:v>
                </c:pt>
                <c:pt idx="1432">
                  <c:v>1442.2975039999999</c:v>
                </c:pt>
                <c:pt idx="1433">
                  <c:v>1443.3198580000001</c:v>
                </c:pt>
                <c:pt idx="1434">
                  <c:v>1444.3206809999999</c:v>
                </c:pt>
                <c:pt idx="1435">
                  <c:v>1445.3186119999998</c:v>
                </c:pt>
                <c:pt idx="1436">
                  <c:v>1446.333926</c:v>
                </c:pt>
                <c:pt idx="1437">
                  <c:v>1447.3340109999997</c:v>
                </c:pt>
                <c:pt idx="1438">
                  <c:v>1448.3493969999997</c:v>
                </c:pt>
                <c:pt idx="1439">
                  <c:v>1449.3532290000001</c:v>
                </c:pt>
                <c:pt idx="1440">
                  <c:v>1450.3596700000001</c:v>
                </c:pt>
                <c:pt idx="1441">
                  <c:v>1451.381494</c:v>
                </c:pt>
                <c:pt idx="1442">
                  <c:v>1452.3813229999998</c:v>
                </c:pt>
                <c:pt idx="1443">
                  <c:v>1453.383673</c:v>
                </c:pt>
                <c:pt idx="1444">
                  <c:v>1454.3836650000001</c:v>
                </c:pt>
                <c:pt idx="1445">
                  <c:v>1455.3748389999998</c:v>
                </c:pt>
                <c:pt idx="1446">
                  <c:v>1456.374783</c:v>
                </c:pt>
                <c:pt idx="1447">
                  <c:v>1457.3866860000001</c:v>
                </c:pt>
                <c:pt idx="1448">
                  <c:v>1458.379831</c:v>
                </c:pt>
                <c:pt idx="1449">
                  <c:v>1459.3778879999998</c:v>
                </c:pt>
                <c:pt idx="1450">
                  <c:v>1460.3775559999997</c:v>
                </c:pt>
                <c:pt idx="1451">
                  <c:v>1461.3776169999999</c:v>
                </c:pt>
                <c:pt idx="1452">
                  <c:v>1462.3775709999998</c:v>
                </c:pt>
                <c:pt idx="1453">
                  <c:v>1463.3765430000001</c:v>
                </c:pt>
                <c:pt idx="1454">
                  <c:v>1464.383114</c:v>
                </c:pt>
                <c:pt idx="1455">
                  <c:v>1465.3829089999997</c:v>
                </c:pt>
                <c:pt idx="1456">
                  <c:v>1466.3862940000001</c:v>
                </c:pt>
                <c:pt idx="1457">
                  <c:v>1467.3777779999998</c:v>
                </c:pt>
                <c:pt idx="1458">
                  <c:v>1468.390373</c:v>
                </c:pt>
                <c:pt idx="1459">
                  <c:v>1469.405755</c:v>
                </c:pt>
                <c:pt idx="1460">
                  <c:v>1470.4213549999997</c:v>
                </c:pt>
                <c:pt idx="1461">
                  <c:v>1471.4364039999998</c:v>
                </c:pt>
                <c:pt idx="1462">
                  <c:v>1472.4230139999997</c:v>
                </c:pt>
                <c:pt idx="1463">
                  <c:v>1473.423677</c:v>
                </c:pt>
                <c:pt idx="1464">
                  <c:v>1474.431718</c:v>
                </c:pt>
                <c:pt idx="1465">
                  <c:v>1475.4399609999998</c:v>
                </c:pt>
                <c:pt idx="1466">
                  <c:v>1476.458574</c:v>
                </c:pt>
                <c:pt idx="1467">
                  <c:v>1477.4760779999999</c:v>
                </c:pt>
                <c:pt idx="1468">
                  <c:v>1478.4876139999999</c:v>
                </c:pt>
                <c:pt idx="1469">
                  <c:v>1479.5028770000001</c:v>
                </c:pt>
                <c:pt idx="1470">
                  <c:v>1480.5024299999998</c:v>
                </c:pt>
                <c:pt idx="1471">
                  <c:v>1481.5194439999998</c:v>
                </c:pt>
                <c:pt idx="1472">
                  <c:v>1482.5382259999999</c:v>
                </c:pt>
                <c:pt idx="1473">
                  <c:v>1483.5447269999997</c:v>
                </c:pt>
                <c:pt idx="1474">
                  <c:v>1484.5593200000001</c:v>
                </c:pt>
                <c:pt idx="1475">
                  <c:v>1485.5937959999999</c:v>
                </c:pt>
                <c:pt idx="1476">
                  <c:v>1486.6206059999997</c:v>
                </c:pt>
                <c:pt idx="1477">
                  <c:v>1487.5106640000001</c:v>
                </c:pt>
                <c:pt idx="1478">
                  <c:v>1488.5114539999997</c:v>
                </c:pt>
                <c:pt idx="1479">
                  <c:v>1489.5027979999998</c:v>
                </c:pt>
                <c:pt idx="1480">
                  <c:v>1490.5132980000001</c:v>
                </c:pt>
                <c:pt idx="1481">
                  <c:v>1491.5041189999999</c:v>
                </c:pt>
                <c:pt idx="1482">
                  <c:v>1492.5045520000001</c:v>
                </c:pt>
                <c:pt idx="1483">
                  <c:v>1493.5047809999999</c:v>
                </c:pt>
                <c:pt idx="1484">
                  <c:v>1494.5110139999999</c:v>
                </c:pt>
                <c:pt idx="1485">
                  <c:v>1495.5109449999998</c:v>
                </c:pt>
                <c:pt idx="1486">
                  <c:v>1496.502913</c:v>
                </c:pt>
                <c:pt idx="1487">
                  <c:v>1497.5099629999997</c:v>
                </c:pt>
                <c:pt idx="1488">
                  <c:v>1498.508321</c:v>
                </c:pt>
                <c:pt idx="1489">
                  <c:v>1499.4995649999998</c:v>
                </c:pt>
                <c:pt idx="1490">
                  <c:v>1500.499028</c:v>
                </c:pt>
                <c:pt idx="1491">
                  <c:v>1501.5045069999999</c:v>
                </c:pt>
                <c:pt idx="1492">
                  <c:v>1502.5109209999998</c:v>
                </c:pt>
                <c:pt idx="1493">
                  <c:v>1503.5017799999998</c:v>
                </c:pt>
                <c:pt idx="1494">
                  <c:v>1504.5116679999999</c:v>
                </c:pt>
                <c:pt idx="1495">
                  <c:v>1505.5058329999999</c:v>
                </c:pt>
                <c:pt idx="1496">
                  <c:v>1506.5059519999998</c:v>
                </c:pt>
                <c:pt idx="1497">
                  <c:v>1507.505026</c:v>
                </c:pt>
                <c:pt idx="1498">
                  <c:v>1508.5053949999999</c:v>
                </c:pt>
                <c:pt idx="1499">
                  <c:v>1509.505175</c:v>
                </c:pt>
                <c:pt idx="1500">
                  <c:v>1510.5326749999997</c:v>
                </c:pt>
                <c:pt idx="1501">
                  <c:v>1511.5463509999997</c:v>
                </c:pt>
                <c:pt idx="1502">
                  <c:v>1512.5593000000001</c:v>
                </c:pt>
                <c:pt idx="1503">
                  <c:v>1513.56827</c:v>
                </c:pt>
                <c:pt idx="1504">
                  <c:v>1514.577822</c:v>
                </c:pt>
                <c:pt idx="1505">
                  <c:v>1515.5891509999999</c:v>
                </c:pt>
                <c:pt idx="1506">
                  <c:v>1516.602744</c:v>
                </c:pt>
                <c:pt idx="1507">
                  <c:v>1517.609604</c:v>
                </c:pt>
                <c:pt idx="1508">
                  <c:v>1518.6254940000001</c:v>
                </c:pt>
                <c:pt idx="1509">
                  <c:v>1519.6238069999997</c:v>
                </c:pt>
                <c:pt idx="1510">
                  <c:v>1520.6417289999997</c:v>
                </c:pt>
                <c:pt idx="1511">
                  <c:v>1521.6492109999997</c:v>
                </c:pt>
                <c:pt idx="1512">
                  <c:v>1522.6483539999997</c:v>
                </c:pt>
                <c:pt idx="1513">
                  <c:v>1523.6731130000001</c:v>
                </c:pt>
                <c:pt idx="1514">
                  <c:v>1524.6814419999998</c:v>
                </c:pt>
                <c:pt idx="1515">
                  <c:v>1525.6932039999999</c:v>
                </c:pt>
                <c:pt idx="1516">
                  <c:v>1526.708374</c:v>
                </c:pt>
                <c:pt idx="1517">
                  <c:v>1527.7216529999998</c:v>
                </c:pt>
                <c:pt idx="1518">
                  <c:v>1528.7216289999999</c:v>
                </c:pt>
                <c:pt idx="1519">
                  <c:v>1529.7375469999999</c:v>
                </c:pt>
                <c:pt idx="1520">
                  <c:v>1530.6468320000001</c:v>
                </c:pt>
                <c:pt idx="1521">
                  <c:v>1531.6558219999999</c:v>
                </c:pt>
                <c:pt idx="1522">
                  <c:v>1532.679136</c:v>
                </c:pt>
                <c:pt idx="1523">
                  <c:v>1533.6946649999998</c:v>
                </c:pt>
                <c:pt idx="1524">
                  <c:v>1534.6923420000001</c:v>
                </c:pt>
                <c:pt idx="1525">
                  <c:v>1535.7089209999997</c:v>
                </c:pt>
                <c:pt idx="1526">
                  <c:v>1536.724465</c:v>
                </c:pt>
                <c:pt idx="1527">
                  <c:v>1537.7251399999998</c:v>
                </c:pt>
                <c:pt idx="1528">
                  <c:v>1538.7318619999999</c:v>
                </c:pt>
                <c:pt idx="1529">
                  <c:v>1539.722966</c:v>
                </c:pt>
                <c:pt idx="1530">
                  <c:v>1540.7384129999998</c:v>
                </c:pt>
                <c:pt idx="1531">
                  <c:v>1541.7549550000001</c:v>
                </c:pt>
                <c:pt idx="1532">
                  <c:v>1542.7673480000001</c:v>
                </c:pt>
                <c:pt idx="1533">
                  <c:v>1543.7894570000001</c:v>
                </c:pt>
                <c:pt idx="1534">
                  <c:v>1544.7963649999999</c:v>
                </c:pt>
                <c:pt idx="1535">
                  <c:v>1545.7964159999999</c:v>
                </c:pt>
                <c:pt idx="1536">
                  <c:v>1546.8115660000001</c:v>
                </c:pt>
                <c:pt idx="1537">
                  <c:v>1547.8369580000001</c:v>
                </c:pt>
                <c:pt idx="1538">
                  <c:v>1548.8522719999999</c:v>
                </c:pt>
                <c:pt idx="1539">
                  <c:v>1549.8523029999999</c:v>
                </c:pt>
                <c:pt idx="1540">
                  <c:v>1550.8518809999998</c:v>
                </c:pt>
                <c:pt idx="1541">
                  <c:v>1551.8672119999999</c:v>
                </c:pt>
                <c:pt idx="1542">
                  <c:v>1552.8826529999999</c:v>
                </c:pt>
                <c:pt idx="1543">
                  <c:v>1553.882339</c:v>
                </c:pt>
                <c:pt idx="1544">
                  <c:v>1554.8821390000001</c:v>
                </c:pt>
                <c:pt idx="1545">
                  <c:v>1555.882116</c:v>
                </c:pt>
                <c:pt idx="1546">
                  <c:v>1556.881615</c:v>
                </c:pt>
                <c:pt idx="1547">
                  <c:v>1557.883106</c:v>
                </c:pt>
                <c:pt idx="1548">
                  <c:v>1558.883423</c:v>
                </c:pt>
                <c:pt idx="1549">
                  <c:v>1559.8808529999999</c:v>
                </c:pt>
                <c:pt idx="1550">
                  <c:v>1560.8811739999999</c:v>
                </c:pt>
                <c:pt idx="1551">
                  <c:v>1561.8880109999998</c:v>
                </c:pt>
                <c:pt idx="1552">
                  <c:v>1562.8882900000001</c:v>
                </c:pt>
                <c:pt idx="1553">
                  <c:v>1563.8885039999998</c:v>
                </c:pt>
                <c:pt idx="1554">
                  <c:v>1564.873503</c:v>
                </c:pt>
                <c:pt idx="1555">
                  <c:v>1565.8735439999998</c:v>
                </c:pt>
                <c:pt idx="1556">
                  <c:v>1566.8859460000001</c:v>
                </c:pt>
                <c:pt idx="1557">
                  <c:v>1567.892994</c:v>
                </c:pt>
                <c:pt idx="1558">
                  <c:v>1568.8932569999999</c:v>
                </c:pt>
                <c:pt idx="1559">
                  <c:v>1569.9089779999997</c:v>
                </c:pt>
                <c:pt idx="1560">
                  <c:v>1570.9251809999998</c:v>
                </c:pt>
                <c:pt idx="1561">
                  <c:v>1571.9316099999999</c:v>
                </c:pt>
                <c:pt idx="1562">
                  <c:v>1572.947163</c:v>
                </c:pt>
                <c:pt idx="1563">
                  <c:v>1573.9631160000001</c:v>
                </c:pt>
                <c:pt idx="1564">
                  <c:v>1574.9788139999998</c:v>
                </c:pt>
                <c:pt idx="1565">
                  <c:v>1575.9944109999999</c:v>
                </c:pt>
                <c:pt idx="1566">
                  <c:v>1577.0152649999998</c:v>
                </c:pt>
                <c:pt idx="1567">
                  <c:v>1578.0403119999999</c:v>
                </c:pt>
                <c:pt idx="1568">
                  <c:v>1579.0468439999997</c:v>
                </c:pt>
                <c:pt idx="1569">
                  <c:v>1580.0466359999998</c:v>
                </c:pt>
                <c:pt idx="1570">
                  <c:v>1581.0463560000001</c:v>
                </c:pt>
                <c:pt idx="1571">
                  <c:v>1582.0465929999998</c:v>
                </c:pt>
                <c:pt idx="1572">
                  <c:v>1583.0617159999999</c:v>
                </c:pt>
                <c:pt idx="1573">
                  <c:v>1584.0849900000001</c:v>
                </c:pt>
                <c:pt idx="1574">
                  <c:v>1585.0919179999999</c:v>
                </c:pt>
                <c:pt idx="1575">
                  <c:v>1586.0990420000001</c:v>
                </c:pt>
                <c:pt idx="1576">
                  <c:v>1587.0987480000001</c:v>
                </c:pt>
                <c:pt idx="1577">
                  <c:v>1588.1142299999999</c:v>
                </c:pt>
                <c:pt idx="1578">
                  <c:v>1589.1340560000001</c:v>
                </c:pt>
                <c:pt idx="1579">
                  <c:v>1590.1248389999998</c:v>
                </c:pt>
                <c:pt idx="1580">
                  <c:v>1591.1347579999999</c:v>
                </c:pt>
                <c:pt idx="1581">
                  <c:v>1592.1443739999997</c:v>
                </c:pt>
                <c:pt idx="1582">
                  <c:v>1593.1777930000001</c:v>
                </c:pt>
                <c:pt idx="1583">
                  <c:v>1594.191004</c:v>
                </c:pt>
                <c:pt idx="1584">
                  <c:v>1595.207537</c:v>
                </c:pt>
                <c:pt idx="1585">
                  <c:v>1596.2279860000001</c:v>
                </c:pt>
                <c:pt idx="1586">
                  <c:v>1597.2557610000001</c:v>
                </c:pt>
                <c:pt idx="1587">
                  <c:v>1598.2839419999998</c:v>
                </c:pt>
                <c:pt idx="1588">
                  <c:v>1599.2952889999999</c:v>
                </c:pt>
                <c:pt idx="1589">
                  <c:v>1600.297765</c:v>
                </c:pt>
                <c:pt idx="1590">
                  <c:v>1601.316967</c:v>
                </c:pt>
                <c:pt idx="1591">
                  <c:v>1602.335718</c:v>
                </c:pt>
                <c:pt idx="1592">
                  <c:v>1603.2299860000001</c:v>
                </c:pt>
                <c:pt idx="1593">
                  <c:v>1604.2453949999997</c:v>
                </c:pt>
                <c:pt idx="1594">
                  <c:v>1605.2606189999999</c:v>
                </c:pt>
                <c:pt idx="1595">
                  <c:v>1606.2607639999999</c:v>
                </c:pt>
                <c:pt idx="1596">
                  <c:v>1607.261319</c:v>
                </c:pt>
                <c:pt idx="1597">
                  <c:v>1608.2555300000001</c:v>
                </c:pt>
                <c:pt idx="1598">
                  <c:v>1609.2560339999998</c:v>
                </c:pt>
                <c:pt idx="1599">
                  <c:v>1610.2631519999998</c:v>
                </c:pt>
                <c:pt idx="1600">
                  <c:v>1611.263479</c:v>
                </c:pt>
                <c:pt idx="1601">
                  <c:v>1612.2545549999998</c:v>
                </c:pt>
                <c:pt idx="1602">
                  <c:v>1613.2541309999999</c:v>
                </c:pt>
                <c:pt idx="1603">
                  <c:v>1614.2538480000001</c:v>
                </c:pt>
                <c:pt idx="1604">
                  <c:v>1615.2610809999999</c:v>
                </c:pt>
                <c:pt idx="1605">
                  <c:v>1616.260626</c:v>
                </c:pt>
                <c:pt idx="1606">
                  <c:v>1617.2653969999999</c:v>
                </c:pt>
                <c:pt idx="1607">
                  <c:v>1618.2649209999997</c:v>
                </c:pt>
                <c:pt idx="1608">
                  <c:v>1619.264977</c:v>
                </c:pt>
                <c:pt idx="1609">
                  <c:v>1620.2648069999998</c:v>
                </c:pt>
                <c:pt idx="1610">
                  <c:v>1621.2824739999999</c:v>
                </c:pt>
                <c:pt idx="1611">
                  <c:v>1622.30592</c:v>
                </c:pt>
                <c:pt idx="1612">
                  <c:v>1623.2968479999997</c:v>
                </c:pt>
                <c:pt idx="1613">
                  <c:v>1624.3109870000001</c:v>
                </c:pt>
                <c:pt idx="1614">
                  <c:v>1625.326499</c:v>
                </c:pt>
                <c:pt idx="1615">
                  <c:v>1626.3428289999999</c:v>
                </c:pt>
                <c:pt idx="1616">
                  <c:v>1627.342617</c:v>
                </c:pt>
                <c:pt idx="1617">
                  <c:v>1628.3582329999997</c:v>
                </c:pt>
                <c:pt idx="1618">
                  <c:v>1629.3803889999997</c:v>
                </c:pt>
                <c:pt idx="1619">
                  <c:v>1630.3767019999998</c:v>
                </c:pt>
                <c:pt idx="1620">
                  <c:v>1631.3766579999999</c:v>
                </c:pt>
                <c:pt idx="1621">
                  <c:v>1632.3765259999998</c:v>
                </c:pt>
                <c:pt idx="1622">
                  <c:v>1633.376669</c:v>
                </c:pt>
                <c:pt idx="1623">
                  <c:v>1634.3774019999998</c:v>
                </c:pt>
                <c:pt idx="1624">
                  <c:v>1635.3845530000001</c:v>
                </c:pt>
                <c:pt idx="1625">
                  <c:v>1636.3754689999998</c:v>
                </c:pt>
                <c:pt idx="1626">
                  <c:v>1637.3805169999998</c:v>
                </c:pt>
                <c:pt idx="1627">
                  <c:v>1638.3747379999998</c:v>
                </c:pt>
                <c:pt idx="1628">
                  <c:v>1639.3787179999997</c:v>
                </c:pt>
                <c:pt idx="1629">
                  <c:v>1640.3747249999999</c:v>
                </c:pt>
                <c:pt idx="1630">
                  <c:v>1641.3908119999999</c:v>
                </c:pt>
                <c:pt idx="1631">
                  <c:v>1642.4132899999997</c:v>
                </c:pt>
                <c:pt idx="1632">
                  <c:v>1643.435154</c:v>
                </c:pt>
                <c:pt idx="1633">
                  <c:v>1644.450396</c:v>
                </c:pt>
                <c:pt idx="1634">
                  <c:v>1645.4576599999998</c:v>
                </c:pt>
                <c:pt idx="1635">
                  <c:v>1646.4795839999999</c:v>
                </c:pt>
                <c:pt idx="1636">
                  <c:v>1647.4862820000001</c:v>
                </c:pt>
                <c:pt idx="1637">
                  <c:v>1648.5002429999997</c:v>
                </c:pt>
                <c:pt idx="1638">
                  <c:v>1649.4998229999999</c:v>
                </c:pt>
                <c:pt idx="1639">
                  <c:v>1650.5058489999999</c:v>
                </c:pt>
                <c:pt idx="1640">
                  <c:v>1651.512547</c:v>
                </c:pt>
                <c:pt idx="1641">
                  <c:v>1652.5128090000001</c:v>
                </c:pt>
                <c:pt idx="1642">
                  <c:v>1653.5402409999999</c:v>
                </c:pt>
                <c:pt idx="1643">
                  <c:v>1654.5564419999998</c:v>
                </c:pt>
                <c:pt idx="1644">
                  <c:v>1655.5532479999999</c:v>
                </c:pt>
                <c:pt idx="1645">
                  <c:v>1656.5779070000001</c:v>
                </c:pt>
                <c:pt idx="1646">
                  <c:v>1657.6048599999997</c:v>
                </c:pt>
                <c:pt idx="1647">
                  <c:v>1658.6125650000001</c:v>
                </c:pt>
                <c:pt idx="1648">
                  <c:v>1659.6331509999998</c:v>
                </c:pt>
                <c:pt idx="1649">
                  <c:v>1660.6396010000001</c:v>
                </c:pt>
                <c:pt idx="1650">
                  <c:v>1661.650848</c:v>
                </c:pt>
                <c:pt idx="1651">
                  <c:v>1662.672292</c:v>
                </c:pt>
                <c:pt idx="1652">
                  <c:v>1663.6902359999997</c:v>
                </c:pt>
                <c:pt idx="1653">
                  <c:v>1664.7190479999997</c:v>
                </c:pt>
                <c:pt idx="1654">
                  <c:v>1665.7269899999999</c:v>
                </c:pt>
                <c:pt idx="1655">
                  <c:v>1666.7236839999998</c:v>
                </c:pt>
                <c:pt idx="1656">
                  <c:v>1667.6352329999997</c:v>
                </c:pt>
                <c:pt idx="1657">
                  <c:v>1668.6284969999999</c:v>
                </c:pt>
                <c:pt idx="1658">
                  <c:v>1669.6358789999997</c:v>
                </c:pt>
                <c:pt idx="1659">
                  <c:v>1670.6358720000001</c:v>
                </c:pt>
                <c:pt idx="1660">
                  <c:v>1671.6266619999999</c:v>
                </c:pt>
                <c:pt idx="1661">
                  <c:v>1672.626442</c:v>
                </c:pt>
                <c:pt idx="1662">
                  <c:v>1673.6328259999998</c:v>
                </c:pt>
                <c:pt idx="1663">
                  <c:v>1674.6339129999999</c:v>
                </c:pt>
                <c:pt idx="1664">
                  <c:v>1675.6309349999999</c:v>
                </c:pt>
                <c:pt idx="1665">
                  <c:v>1676.631232</c:v>
                </c:pt>
                <c:pt idx="1666">
                  <c:v>1677.6372450000001</c:v>
                </c:pt>
                <c:pt idx="1667">
                  <c:v>1678.6300679999997</c:v>
                </c:pt>
                <c:pt idx="1668">
                  <c:v>1679.6415359999999</c:v>
                </c:pt>
                <c:pt idx="1669">
                  <c:v>1680.6414499999998</c:v>
                </c:pt>
                <c:pt idx="1670">
                  <c:v>1681.655798</c:v>
                </c:pt>
                <c:pt idx="1671">
                  <c:v>1682.6780200000001</c:v>
                </c:pt>
                <c:pt idx="1672">
                  <c:v>1683.6937139999998</c:v>
                </c:pt>
                <c:pt idx="1673">
                  <c:v>1684.7091319999997</c:v>
                </c:pt>
                <c:pt idx="1674">
                  <c:v>1685.7318829999997</c:v>
                </c:pt>
                <c:pt idx="1675">
                  <c:v>1686.741205</c:v>
                </c:pt>
                <c:pt idx="1676">
                  <c:v>1687.7405849999998</c:v>
                </c:pt>
                <c:pt idx="1677">
                  <c:v>1688.7469279999998</c:v>
                </c:pt>
                <c:pt idx="1678">
                  <c:v>1689.763107</c:v>
                </c:pt>
                <c:pt idx="1679">
                  <c:v>1690.7536929999999</c:v>
                </c:pt>
                <c:pt idx="1680">
                  <c:v>1691.7534699999999</c:v>
                </c:pt>
                <c:pt idx="1681">
                  <c:v>1692.7538779999998</c:v>
                </c:pt>
                <c:pt idx="1682">
                  <c:v>1693.7591769999997</c:v>
                </c:pt>
                <c:pt idx="1683">
                  <c:v>1694.758517</c:v>
                </c:pt>
                <c:pt idx="1684">
                  <c:v>1695.7582620000001</c:v>
                </c:pt>
                <c:pt idx="1685">
                  <c:v>1696.7585529999999</c:v>
                </c:pt>
                <c:pt idx="1686">
                  <c:v>1697.760869</c:v>
                </c:pt>
                <c:pt idx="1687">
                  <c:v>1698.7666590000001</c:v>
                </c:pt>
                <c:pt idx="1688">
                  <c:v>1699.7756099999999</c:v>
                </c:pt>
                <c:pt idx="1689">
                  <c:v>1700.7917099999997</c:v>
                </c:pt>
                <c:pt idx="1690">
                  <c:v>1701.810557</c:v>
                </c:pt>
                <c:pt idx="1691">
                  <c:v>1702.8332339999999</c:v>
                </c:pt>
                <c:pt idx="1692">
                  <c:v>1703.8385419999997</c:v>
                </c:pt>
                <c:pt idx="1693">
                  <c:v>1704.867101</c:v>
                </c:pt>
                <c:pt idx="1694">
                  <c:v>1705.7624450000001</c:v>
                </c:pt>
                <c:pt idx="1695">
                  <c:v>1706.7784599999998</c:v>
                </c:pt>
                <c:pt idx="1696">
                  <c:v>1707.794204</c:v>
                </c:pt>
                <c:pt idx="1697">
                  <c:v>1708.7950349999999</c:v>
                </c:pt>
                <c:pt idx="1698">
                  <c:v>1709.7954339999999</c:v>
                </c:pt>
                <c:pt idx="1699">
                  <c:v>1710.7952399999997</c:v>
                </c:pt>
                <c:pt idx="1700">
                  <c:v>1711.801721</c:v>
                </c:pt>
                <c:pt idx="1701">
                  <c:v>1712.8061749999999</c:v>
                </c:pt>
                <c:pt idx="1702">
                  <c:v>1713.7966399999998</c:v>
                </c:pt>
                <c:pt idx="1703">
                  <c:v>1714.7964340000001</c:v>
                </c:pt>
                <c:pt idx="1704">
                  <c:v>1715.8006709999997</c:v>
                </c:pt>
                <c:pt idx="1705">
                  <c:v>1716.8164589999999</c:v>
                </c:pt>
                <c:pt idx="1706">
                  <c:v>1717.831817</c:v>
                </c:pt>
                <c:pt idx="1707">
                  <c:v>1718.8472919999997</c:v>
                </c:pt>
                <c:pt idx="1708">
                  <c:v>1719.8469130000001</c:v>
                </c:pt>
                <c:pt idx="1709">
                  <c:v>1720.8621289999999</c:v>
                </c:pt>
                <c:pt idx="1710">
                  <c:v>1721.878035</c:v>
                </c:pt>
                <c:pt idx="1711">
                  <c:v>1722.8907659999998</c:v>
                </c:pt>
                <c:pt idx="1712">
                  <c:v>1723.9065250000001</c:v>
                </c:pt>
                <c:pt idx="1713">
                  <c:v>1724.921955</c:v>
                </c:pt>
                <c:pt idx="1714">
                  <c:v>1725.9217249999999</c:v>
                </c:pt>
                <c:pt idx="1715">
                  <c:v>1726.9320769999997</c:v>
                </c:pt>
                <c:pt idx="1716">
                  <c:v>1727.925156</c:v>
                </c:pt>
                <c:pt idx="1717">
                  <c:v>1728.9317189999999</c:v>
                </c:pt>
                <c:pt idx="1718">
                  <c:v>1729.9231229999998</c:v>
                </c:pt>
                <c:pt idx="1719">
                  <c:v>1730.9460779999997</c:v>
                </c:pt>
                <c:pt idx="1720">
                  <c:v>1731.9458750000001</c:v>
                </c:pt>
                <c:pt idx="1721">
                  <c:v>1732.9457199999999</c:v>
                </c:pt>
                <c:pt idx="1722">
                  <c:v>1733.9521629999997</c:v>
                </c:pt>
                <c:pt idx="1723">
                  <c:v>1734.9680040000001</c:v>
                </c:pt>
                <c:pt idx="1724">
                  <c:v>1735.984177</c:v>
                </c:pt>
                <c:pt idx="1725">
                  <c:v>1737.004361</c:v>
                </c:pt>
                <c:pt idx="1726">
                  <c:v>1738.0041140000001</c:v>
                </c:pt>
                <c:pt idx="1727">
                  <c:v>1739.0039129999998</c:v>
                </c:pt>
                <c:pt idx="1728">
                  <c:v>1740.0105929999997</c:v>
                </c:pt>
                <c:pt idx="1729">
                  <c:v>1741.0104140000001</c:v>
                </c:pt>
                <c:pt idx="1730">
                  <c:v>1742.0101179999999</c:v>
                </c:pt>
                <c:pt idx="1731">
                  <c:v>1743.009957</c:v>
                </c:pt>
                <c:pt idx="1732">
                  <c:v>1744.0103590000001</c:v>
                </c:pt>
                <c:pt idx="1733">
                  <c:v>1745.012418</c:v>
                </c:pt>
                <c:pt idx="1734">
                  <c:v>1746.0396170000001</c:v>
                </c:pt>
                <c:pt idx="1735">
                  <c:v>1747.063077</c:v>
                </c:pt>
                <c:pt idx="1736">
                  <c:v>1748.0648089999997</c:v>
                </c:pt>
                <c:pt idx="1737">
                  <c:v>1749.0916999999997</c:v>
                </c:pt>
                <c:pt idx="1738">
                  <c:v>1750.0939879999999</c:v>
                </c:pt>
                <c:pt idx="1739">
                  <c:v>1751.1148879999998</c:v>
                </c:pt>
                <c:pt idx="1740">
                  <c:v>1752.1348230000001</c:v>
                </c:pt>
                <c:pt idx="1741">
                  <c:v>1753.1355609999998</c:v>
                </c:pt>
                <c:pt idx="1742">
                  <c:v>1754.1354199999998</c:v>
                </c:pt>
                <c:pt idx="1743">
                  <c:v>1755.1523850000001</c:v>
                </c:pt>
                <c:pt idx="1744">
                  <c:v>1756.1677910000001</c:v>
                </c:pt>
                <c:pt idx="1745">
                  <c:v>1757.1868859999997</c:v>
                </c:pt>
                <c:pt idx="1746">
                  <c:v>1758.19559</c:v>
                </c:pt>
                <c:pt idx="1747">
                  <c:v>1759.2125789999998</c:v>
                </c:pt>
                <c:pt idx="1748">
                  <c:v>1760.2117459999997</c:v>
                </c:pt>
                <c:pt idx="1749">
                  <c:v>1761.2356139999999</c:v>
                </c:pt>
                <c:pt idx="1750">
                  <c:v>1762.2575749999999</c:v>
                </c:pt>
                <c:pt idx="1751">
                  <c:v>1763.2568599999997</c:v>
                </c:pt>
                <c:pt idx="1752">
                  <c:v>1764.2611639999998</c:v>
                </c:pt>
                <c:pt idx="1753">
                  <c:v>1765.262755</c:v>
                </c:pt>
                <c:pt idx="1754">
                  <c:v>1766.2618970000001</c:v>
                </c:pt>
                <c:pt idx="1755">
                  <c:v>1767.2857069999998</c:v>
                </c:pt>
                <c:pt idx="1756">
                  <c:v>1768.2860119999998</c:v>
                </c:pt>
                <c:pt idx="1757">
                  <c:v>1769.2971540000001</c:v>
                </c:pt>
                <c:pt idx="1758">
                  <c:v>1770.3016139999997</c:v>
                </c:pt>
                <c:pt idx="1759">
                  <c:v>1771.3276760000001</c:v>
                </c:pt>
                <c:pt idx="1760">
                  <c:v>1772.3462790000001</c:v>
                </c:pt>
                <c:pt idx="1761">
                  <c:v>1773.3647479999997</c:v>
                </c:pt>
                <c:pt idx="1762">
                  <c:v>1774.3801569999998</c:v>
                </c:pt>
                <c:pt idx="1763">
                  <c:v>1775.3853149999998</c:v>
                </c:pt>
                <c:pt idx="1764">
                  <c:v>1776.4077559999998</c:v>
                </c:pt>
                <c:pt idx="1765">
                  <c:v>1777.4240130000001</c:v>
                </c:pt>
                <c:pt idx="1766">
                  <c:v>1778.4213069999998</c:v>
                </c:pt>
                <c:pt idx="1767">
                  <c:v>1779.429844</c:v>
                </c:pt>
                <c:pt idx="1768">
                  <c:v>1780.4568029999998</c:v>
                </c:pt>
                <c:pt idx="1769">
                  <c:v>1781.4766539999998</c:v>
                </c:pt>
                <c:pt idx="1770">
                  <c:v>1782.494461</c:v>
                </c:pt>
                <c:pt idx="1771">
                  <c:v>1783.5052309999999</c:v>
                </c:pt>
                <c:pt idx="1772">
                  <c:v>1784.5282549999999</c:v>
                </c:pt>
                <c:pt idx="1773">
                  <c:v>1785.5309489999997</c:v>
                </c:pt>
                <c:pt idx="1774">
                  <c:v>1786.5524250000001</c:v>
                </c:pt>
                <c:pt idx="1775">
                  <c:v>1787.5573870000001</c:v>
                </c:pt>
                <c:pt idx="1776">
                  <c:v>1788.5846610000001</c:v>
                </c:pt>
                <c:pt idx="1777">
                  <c:v>1789.5938659999999</c:v>
                </c:pt>
                <c:pt idx="1778">
                  <c:v>1790.600115</c:v>
                </c:pt>
                <c:pt idx="1779">
                  <c:v>1791.5989050000001</c:v>
                </c:pt>
                <c:pt idx="1780">
                  <c:v>1792.5069329999999</c:v>
                </c:pt>
                <c:pt idx="1781">
                  <c:v>1793.503907</c:v>
                </c:pt>
                <c:pt idx="1782">
                  <c:v>1794.5039469999999</c:v>
                </c:pt>
                <c:pt idx="1783">
                  <c:v>1795.5042350000001</c:v>
                </c:pt>
                <c:pt idx="1784">
                  <c:v>1796.5110849999999</c:v>
                </c:pt>
                <c:pt idx="1785">
                  <c:v>1797.510747</c:v>
                </c:pt>
                <c:pt idx="1786">
                  <c:v>1798.5109139999997</c:v>
                </c:pt>
                <c:pt idx="1787">
                  <c:v>1799.510751</c:v>
                </c:pt>
                <c:pt idx="1788">
                  <c:v>1800.5042149999997</c:v>
                </c:pt>
                <c:pt idx="1789">
                  <c:v>1801.5039749999999</c:v>
                </c:pt>
                <c:pt idx="1790">
                  <c:v>1802.5107289999999</c:v>
                </c:pt>
                <c:pt idx="1791">
                  <c:v>1803.5088549999998</c:v>
                </c:pt>
                <c:pt idx="1792">
                  <c:v>1804.5085790000001</c:v>
                </c:pt>
                <c:pt idx="1793">
                  <c:v>1805.5088939999998</c:v>
                </c:pt>
                <c:pt idx="1794">
                  <c:v>1806.5104699999999</c:v>
                </c:pt>
                <c:pt idx="1795">
                  <c:v>1807.5107809999997</c:v>
                </c:pt>
                <c:pt idx="1796">
                  <c:v>1808.5050410000001</c:v>
                </c:pt>
                <c:pt idx="1797">
                  <c:v>1809.5061680000001</c:v>
                </c:pt>
                <c:pt idx="1798">
                  <c:v>1810.5058879999999</c:v>
                </c:pt>
                <c:pt idx="1799">
                  <c:v>1811.512508</c:v>
                </c:pt>
                <c:pt idx="1800">
                  <c:v>1812.5123849999998</c:v>
                </c:pt>
                <c:pt idx="1801">
                  <c:v>1813.513314</c:v>
                </c:pt>
                <c:pt idx="1802">
                  <c:v>1814.5184499999998</c:v>
                </c:pt>
                <c:pt idx="1803">
                  <c:v>1815.5206470000001</c:v>
                </c:pt>
                <c:pt idx="1804">
                  <c:v>1816.553838</c:v>
                </c:pt>
                <c:pt idx="1805">
                  <c:v>1817.5535689999999</c:v>
                </c:pt>
                <c:pt idx="1806">
                  <c:v>1818.5582459999998</c:v>
                </c:pt>
                <c:pt idx="1807">
                  <c:v>1819.5808829999999</c:v>
                </c:pt>
                <c:pt idx="1808">
                  <c:v>1820.5974279999998</c:v>
                </c:pt>
                <c:pt idx="1809">
                  <c:v>1821.6179730000001</c:v>
                </c:pt>
                <c:pt idx="1810">
                  <c:v>1822.6316249999998</c:v>
                </c:pt>
                <c:pt idx="1811">
                  <c:v>1823.6317179999999</c:v>
                </c:pt>
                <c:pt idx="1812">
                  <c:v>1824.6642300000001</c:v>
                </c:pt>
                <c:pt idx="1813">
                  <c:v>1825.6938189999998</c:v>
                </c:pt>
                <c:pt idx="1814">
                  <c:v>1826.7063310000001</c:v>
                </c:pt>
                <c:pt idx="1815">
                  <c:v>1827.7246950000001</c:v>
                </c:pt>
                <c:pt idx="1816">
                  <c:v>1828.6274799999999</c:v>
                </c:pt>
                <c:pt idx="1817">
                  <c:v>1829.6250239999997</c:v>
                </c:pt>
                <c:pt idx="1818">
                  <c:v>1830.6478519999998</c:v>
                </c:pt>
                <c:pt idx="1819">
                  <c:v>1831.6636449999999</c:v>
                </c:pt>
                <c:pt idx="1820">
                  <c:v>1832.6808140000001</c:v>
                </c:pt>
                <c:pt idx="1821">
                  <c:v>1833.6810199999998</c:v>
                </c:pt>
                <c:pt idx="1822">
                  <c:v>1834.6963549999998</c:v>
                </c:pt>
                <c:pt idx="1823">
                  <c:v>1835.7123599999998</c:v>
                </c:pt>
                <c:pt idx="1824">
                  <c:v>1836.7277689999999</c:v>
                </c:pt>
                <c:pt idx="1825">
                  <c:v>1837.737492</c:v>
                </c:pt>
                <c:pt idx="1826">
                  <c:v>1838.7372109999999</c:v>
                </c:pt>
                <c:pt idx="1827">
                  <c:v>1839.7375439999998</c:v>
                </c:pt>
                <c:pt idx="1828">
                  <c:v>1840.7505039999999</c:v>
                </c:pt>
                <c:pt idx="1829">
                  <c:v>1841.7575939999999</c:v>
                </c:pt>
                <c:pt idx="1830">
                  <c:v>1842.757582</c:v>
                </c:pt>
                <c:pt idx="1831">
                  <c:v>1843.762704</c:v>
                </c:pt>
                <c:pt idx="1832">
                  <c:v>1844.7534459999999</c:v>
                </c:pt>
                <c:pt idx="1833">
                  <c:v>1845.753735</c:v>
                </c:pt>
                <c:pt idx="1834">
                  <c:v>1846.7533550000001</c:v>
                </c:pt>
                <c:pt idx="1835">
                  <c:v>1847.7652339999997</c:v>
                </c:pt>
                <c:pt idx="1836">
                  <c:v>1848.7847359999998</c:v>
                </c:pt>
                <c:pt idx="1837">
                  <c:v>1849.7982039999999</c:v>
                </c:pt>
                <c:pt idx="1838">
                  <c:v>1850.8071969999999</c:v>
                </c:pt>
                <c:pt idx="1839">
                  <c:v>1851.806808</c:v>
                </c:pt>
                <c:pt idx="1840">
                  <c:v>1852.8133030000001</c:v>
                </c:pt>
                <c:pt idx="1841">
                  <c:v>1853.8293229999997</c:v>
                </c:pt>
                <c:pt idx="1842">
                  <c:v>1854.8513869999999</c:v>
                </c:pt>
                <c:pt idx="1843">
                  <c:v>1855.851019</c:v>
                </c:pt>
                <c:pt idx="1844">
                  <c:v>1856.8507710000001</c:v>
                </c:pt>
                <c:pt idx="1845">
                  <c:v>1857.8507859999997</c:v>
                </c:pt>
                <c:pt idx="1846">
                  <c:v>1858.8661979999999</c:v>
                </c:pt>
                <c:pt idx="1847">
                  <c:v>1859.8815099999999</c:v>
                </c:pt>
                <c:pt idx="1848">
                  <c:v>1860.8811699999999</c:v>
                </c:pt>
                <c:pt idx="1849">
                  <c:v>1861.8810189999997</c:v>
                </c:pt>
                <c:pt idx="1850">
                  <c:v>1862.880711</c:v>
                </c:pt>
                <c:pt idx="1851">
                  <c:v>1863.880512</c:v>
                </c:pt>
                <c:pt idx="1852">
                  <c:v>1864.8803519999999</c:v>
                </c:pt>
                <c:pt idx="1853">
                  <c:v>1865.880187</c:v>
                </c:pt>
                <c:pt idx="1854">
                  <c:v>1866.8864269999997</c:v>
                </c:pt>
                <c:pt idx="1855">
                  <c:v>1867.8865330000001</c:v>
                </c:pt>
                <c:pt idx="1856">
                  <c:v>1868.8767989999999</c:v>
                </c:pt>
                <c:pt idx="1857">
                  <c:v>1869.8765929999997</c:v>
                </c:pt>
                <c:pt idx="1858">
                  <c:v>1870.8763879999999</c:v>
                </c:pt>
                <c:pt idx="1859">
                  <c:v>1871.879576</c:v>
                </c:pt>
                <c:pt idx="1860">
                  <c:v>1872.8797569999999</c:v>
                </c:pt>
                <c:pt idx="1861">
                  <c:v>1873.8778209999998</c:v>
                </c:pt>
                <c:pt idx="1862">
                  <c:v>1874.8782749999998</c:v>
                </c:pt>
                <c:pt idx="1863">
                  <c:v>1875.8909459999998</c:v>
                </c:pt>
                <c:pt idx="1864">
                  <c:v>1876.907618</c:v>
                </c:pt>
                <c:pt idx="1865">
                  <c:v>1877.9299509999998</c:v>
                </c:pt>
                <c:pt idx="1866">
                  <c:v>1878.9467549999997</c:v>
                </c:pt>
                <c:pt idx="1867">
                  <c:v>1879.9687529999999</c:v>
                </c:pt>
                <c:pt idx="1868">
                  <c:v>1881.000593</c:v>
                </c:pt>
                <c:pt idx="1869">
                  <c:v>1882.0092950000001</c:v>
                </c:pt>
                <c:pt idx="1870">
                  <c:v>1882.9982830000001</c:v>
                </c:pt>
                <c:pt idx="1871">
                  <c:v>1883.9977179999998</c:v>
                </c:pt>
                <c:pt idx="1872">
                  <c:v>1885.0043800000001</c:v>
                </c:pt>
                <c:pt idx="1873">
                  <c:v>1886.0029269999998</c:v>
                </c:pt>
                <c:pt idx="1874">
                  <c:v>1887.0301729999999</c:v>
                </c:pt>
                <c:pt idx="1875">
                  <c:v>1888.061473</c:v>
                </c:pt>
                <c:pt idx="1876">
                  <c:v>1889.0767539999999</c:v>
                </c:pt>
                <c:pt idx="1877">
                  <c:v>1890.0947060000001</c:v>
                </c:pt>
                <c:pt idx="1878">
                  <c:v>1891.1216819999997</c:v>
                </c:pt>
                <c:pt idx="1879">
                  <c:v>1892.088481</c:v>
                </c:pt>
                <c:pt idx="1880">
                  <c:v>1893.1071839999997</c:v>
                </c:pt>
                <c:pt idx="1881">
                  <c:v>1894.1398809999998</c:v>
                </c:pt>
                <c:pt idx="1882">
                  <c:v>1895.11977</c:v>
                </c:pt>
                <c:pt idx="1883">
                  <c:v>1896.1195529999998</c:v>
                </c:pt>
                <c:pt idx="1884">
                  <c:v>1897.1237989999997</c:v>
                </c:pt>
                <c:pt idx="1885">
                  <c:v>1898.1264089999997</c:v>
                </c:pt>
                <c:pt idx="1886">
                  <c:v>1899.135082</c:v>
                </c:pt>
                <c:pt idx="1887">
                  <c:v>1900.1748230000001</c:v>
                </c:pt>
                <c:pt idx="1888">
                  <c:v>1901.1912569999997</c:v>
                </c:pt>
                <c:pt idx="1889">
                  <c:v>1902.1996790000001</c:v>
                </c:pt>
                <c:pt idx="1890">
                  <c:v>1903.2332469999999</c:v>
                </c:pt>
                <c:pt idx="1891">
                  <c:v>1904.2225470000001</c:v>
                </c:pt>
                <c:pt idx="1892">
                  <c:v>1905.237836</c:v>
                </c:pt>
                <c:pt idx="1893">
                  <c:v>1906.1335919999999</c:v>
                </c:pt>
                <c:pt idx="1894">
                  <c:v>1907.1492350000001</c:v>
                </c:pt>
                <c:pt idx="1895">
                  <c:v>1908.1500719999997</c:v>
                </c:pt>
                <c:pt idx="1896">
                  <c:v>1909.1566970000001</c:v>
                </c:pt>
                <c:pt idx="1897">
                  <c:v>1910.1636649999998</c:v>
                </c:pt>
                <c:pt idx="1898">
                  <c:v>1911.1631199999999</c:v>
                </c:pt>
                <c:pt idx="1899">
                  <c:v>1912.169697</c:v>
                </c:pt>
                <c:pt idx="1900">
                  <c:v>1913.1858589999999</c:v>
                </c:pt>
                <c:pt idx="1901">
                  <c:v>1914.1859999999999</c:v>
                </c:pt>
                <c:pt idx="1902">
                  <c:v>1915.186406</c:v>
                </c:pt>
                <c:pt idx="1903">
                  <c:v>1916.1861919999999</c:v>
                </c:pt>
                <c:pt idx="1904">
                  <c:v>1917.2144889999997</c:v>
                </c:pt>
                <c:pt idx="1905">
                  <c:v>1918.2275619999998</c:v>
                </c:pt>
                <c:pt idx="1906">
                  <c:v>1919.2197789999998</c:v>
                </c:pt>
                <c:pt idx="1907">
                  <c:v>1920.2337500000001</c:v>
                </c:pt>
                <c:pt idx="1908">
                  <c:v>1921.2496989999997</c:v>
                </c:pt>
                <c:pt idx="1909">
                  <c:v>1922.2657080000001</c:v>
                </c:pt>
                <c:pt idx="1910">
                  <c:v>1923.265815</c:v>
                </c:pt>
                <c:pt idx="1911">
                  <c:v>1924.2656359999999</c:v>
                </c:pt>
                <c:pt idx="1912">
                  <c:v>1925.281843</c:v>
                </c:pt>
                <c:pt idx="1913">
                  <c:v>1926.297323</c:v>
                </c:pt>
                <c:pt idx="1914">
                  <c:v>1927.309759</c:v>
                </c:pt>
                <c:pt idx="1915">
                  <c:v>1928.304746</c:v>
                </c:pt>
                <c:pt idx="1916">
                  <c:v>1929.2958369999999</c:v>
                </c:pt>
                <c:pt idx="1917">
                  <c:v>1930.3120369999999</c:v>
                </c:pt>
                <c:pt idx="1918">
                  <c:v>1931.334889</c:v>
                </c:pt>
                <c:pt idx="1919">
                  <c:v>1932.3500609999999</c:v>
                </c:pt>
                <c:pt idx="1920">
                  <c:v>1933.349708</c:v>
                </c:pt>
                <c:pt idx="1921">
                  <c:v>1934.3651339999999</c:v>
                </c:pt>
                <c:pt idx="1922">
                  <c:v>1935.3654829999998</c:v>
                </c:pt>
                <c:pt idx="1923">
                  <c:v>1936.359878</c:v>
                </c:pt>
                <c:pt idx="1924">
                  <c:v>1937.3712600000001</c:v>
                </c:pt>
                <c:pt idx="1925">
                  <c:v>1938.371864</c:v>
                </c:pt>
                <c:pt idx="1926">
                  <c:v>1939.3787669999999</c:v>
                </c:pt>
                <c:pt idx="1927">
                  <c:v>1940.3790630000001</c:v>
                </c:pt>
                <c:pt idx="1928">
                  <c:v>1941.3855619999997</c:v>
                </c:pt>
                <c:pt idx="1929">
                  <c:v>1942.3859479999999</c:v>
                </c:pt>
                <c:pt idx="1930">
                  <c:v>1943.3763859999997</c:v>
                </c:pt>
                <c:pt idx="1931">
                  <c:v>1944.376387</c:v>
                </c:pt>
                <c:pt idx="1932">
                  <c:v>1945.3761630000001</c:v>
                </c:pt>
                <c:pt idx="1933">
                  <c:v>1946.3760089999998</c:v>
                </c:pt>
                <c:pt idx="1934">
                  <c:v>1947.3826999999999</c:v>
                </c:pt>
                <c:pt idx="1935">
                  <c:v>1948.3887119999997</c:v>
                </c:pt>
                <c:pt idx="1936">
                  <c:v>1949.4112130000001</c:v>
                </c:pt>
                <c:pt idx="1937">
                  <c:v>1950.4315570000001</c:v>
                </c:pt>
                <c:pt idx="1938">
                  <c:v>1951.4312589999997</c:v>
                </c:pt>
                <c:pt idx="1939">
                  <c:v>1952.4220589999998</c:v>
                </c:pt>
                <c:pt idx="1940">
                  <c:v>1953.4223420000001</c:v>
                </c:pt>
                <c:pt idx="1941">
                  <c:v>1954.437901</c:v>
                </c:pt>
                <c:pt idx="1942">
                  <c:v>1955.4487269999997</c:v>
                </c:pt>
                <c:pt idx="1943">
                  <c:v>1956.464013</c:v>
                </c:pt>
                <c:pt idx="1944">
                  <c:v>1957.4797839999999</c:v>
                </c:pt>
                <c:pt idx="1945">
                  <c:v>1958.4708239999998</c:v>
                </c:pt>
                <c:pt idx="1946">
                  <c:v>1959.4928170000001</c:v>
                </c:pt>
                <c:pt idx="1947">
                  <c:v>1960.509018</c:v>
                </c:pt>
                <c:pt idx="1948">
                  <c:v>1961.5089110000001</c:v>
                </c:pt>
                <c:pt idx="1949">
                  <c:v>1962.5242909999999</c:v>
                </c:pt>
                <c:pt idx="1950">
                  <c:v>1963.5399729999997</c:v>
                </c:pt>
                <c:pt idx="1951">
                  <c:v>1964.556746</c:v>
                </c:pt>
                <c:pt idx="1952">
                  <c:v>1965.5454229999998</c:v>
                </c:pt>
                <c:pt idx="1953">
                  <c:v>1966.5457839999997</c:v>
                </c:pt>
                <c:pt idx="1954">
                  <c:v>1967.5455199999999</c:v>
                </c:pt>
                <c:pt idx="1955">
                  <c:v>1968.555329</c:v>
                </c:pt>
                <c:pt idx="1956">
                  <c:v>1969.5456830000001</c:v>
                </c:pt>
                <c:pt idx="1957">
                  <c:v>1970.5641239999998</c:v>
                </c:pt>
                <c:pt idx="1958">
                  <c:v>1971.5808789999999</c:v>
                </c:pt>
                <c:pt idx="1959">
                  <c:v>1972.5960889999999</c:v>
                </c:pt>
                <c:pt idx="1960">
                  <c:v>1973.6027069999998</c:v>
                </c:pt>
                <c:pt idx="1961">
                  <c:v>1974.6101569999998</c:v>
                </c:pt>
                <c:pt idx="1962">
                  <c:v>1975.6327899999999</c:v>
                </c:pt>
                <c:pt idx="1963">
                  <c:v>1976.6354669999998</c:v>
                </c:pt>
                <c:pt idx="1964">
                  <c:v>1977.6353499999998</c:v>
                </c:pt>
                <c:pt idx="1965">
                  <c:v>1978.636475</c:v>
                </c:pt>
                <c:pt idx="1966">
                  <c:v>1979.6457560000001</c:v>
                </c:pt>
                <c:pt idx="1967">
                  <c:v>1980.6575369999998</c:v>
                </c:pt>
                <c:pt idx="1968">
                  <c:v>1981.6772100000001</c:v>
                </c:pt>
                <c:pt idx="1969">
                  <c:v>1982.677054</c:v>
                </c:pt>
                <c:pt idx="1970">
                  <c:v>1983.6800390000001</c:v>
                </c:pt>
                <c:pt idx="1971">
                  <c:v>1984.7066499999999</c:v>
                </c:pt>
                <c:pt idx="1972">
                  <c:v>1985.7268619999998</c:v>
                </c:pt>
                <c:pt idx="1973">
                  <c:v>1986.7479230000001</c:v>
                </c:pt>
                <c:pt idx="1974">
                  <c:v>1987.7454099999998</c:v>
                </c:pt>
                <c:pt idx="1975">
                  <c:v>1988.7700750000001</c:v>
                </c:pt>
                <c:pt idx="1976">
                  <c:v>1989.8006899999998</c:v>
                </c:pt>
                <c:pt idx="1977">
                  <c:v>1990.8017090000001</c:v>
                </c:pt>
                <c:pt idx="1978">
                  <c:v>1991.8232799999998</c:v>
                </c:pt>
                <c:pt idx="1979">
                  <c:v>1992.8347929999998</c:v>
                </c:pt>
                <c:pt idx="1980">
                  <c:v>1993.8367379999997</c:v>
                </c:pt>
                <c:pt idx="1981">
                  <c:v>1994.7496719999997</c:v>
                </c:pt>
                <c:pt idx="1982">
                  <c:v>1995.7595829999998</c:v>
                </c:pt>
                <c:pt idx="1983">
                  <c:v>1996.7597429999998</c:v>
                </c:pt>
                <c:pt idx="1984">
                  <c:v>1997.7486849999998</c:v>
                </c:pt>
                <c:pt idx="1985">
                  <c:v>1998.7498250000001</c:v>
                </c:pt>
                <c:pt idx="1986">
                  <c:v>1999.756932</c:v>
                </c:pt>
                <c:pt idx="1987">
                  <c:v>2000.757147</c:v>
                </c:pt>
                <c:pt idx="1988">
                  <c:v>2001.7490689999997</c:v>
                </c:pt>
                <c:pt idx="1989">
                  <c:v>2002.749129</c:v>
                </c:pt>
                <c:pt idx="1990">
                  <c:v>2003.7491309999998</c:v>
                </c:pt>
                <c:pt idx="1991">
                  <c:v>2004.749501</c:v>
                </c:pt>
                <c:pt idx="1992">
                  <c:v>2005.7492179999997</c:v>
                </c:pt>
                <c:pt idx="1993">
                  <c:v>2006.7491469999998</c:v>
                </c:pt>
                <c:pt idx="1994">
                  <c:v>2007.7487279999998</c:v>
                </c:pt>
                <c:pt idx="1995">
                  <c:v>2008.7553439999999</c:v>
                </c:pt>
                <c:pt idx="1996">
                  <c:v>2009.761921</c:v>
                </c:pt>
                <c:pt idx="1997">
                  <c:v>2010.7630969999998</c:v>
                </c:pt>
                <c:pt idx="1998">
                  <c:v>2011.7486929999998</c:v>
                </c:pt>
                <c:pt idx="1999">
                  <c:v>2012.7499639999999</c:v>
                </c:pt>
                <c:pt idx="2000">
                  <c:v>2013.765623</c:v>
                </c:pt>
                <c:pt idx="2001">
                  <c:v>2014.7844969999999</c:v>
                </c:pt>
                <c:pt idx="2002">
                  <c:v>2015.8009749999999</c:v>
                </c:pt>
                <c:pt idx="2003">
                  <c:v>2016.816599</c:v>
                </c:pt>
                <c:pt idx="2004">
                  <c:v>2017.8396030000001</c:v>
                </c:pt>
                <c:pt idx="2005">
                  <c:v>2018.8532229999998</c:v>
                </c:pt>
                <c:pt idx="2006">
                  <c:v>2019.8705560000001</c:v>
                </c:pt>
                <c:pt idx="2007">
                  <c:v>2020.8796479999999</c:v>
                </c:pt>
                <c:pt idx="2008">
                  <c:v>2021.8860619999998</c:v>
                </c:pt>
                <c:pt idx="2009">
                  <c:v>2022.8862139999999</c:v>
                </c:pt>
                <c:pt idx="2010">
                  <c:v>2023.8868209999998</c:v>
                </c:pt>
                <c:pt idx="2011">
                  <c:v>2024.8961710000001</c:v>
                </c:pt>
                <c:pt idx="2012">
                  <c:v>2025.9103789999997</c:v>
                </c:pt>
                <c:pt idx="2013">
                  <c:v>2026.9297389999999</c:v>
                </c:pt>
                <c:pt idx="2014">
                  <c:v>2027.9488859999999</c:v>
                </c:pt>
                <c:pt idx="2015">
                  <c:v>2028.972469</c:v>
                </c:pt>
                <c:pt idx="2016">
                  <c:v>2029.968114</c:v>
                </c:pt>
                <c:pt idx="2017">
                  <c:v>2030.9842470000001</c:v>
                </c:pt>
                <c:pt idx="2018">
                  <c:v>2032.0043899999998</c:v>
                </c:pt>
                <c:pt idx="2019">
                  <c:v>2033.0121469999997</c:v>
                </c:pt>
                <c:pt idx="2020">
                  <c:v>2034.046756</c:v>
                </c:pt>
                <c:pt idx="2021">
                  <c:v>2035.0480409999998</c:v>
                </c:pt>
                <c:pt idx="2022">
                  <c:v>2036.0482850000001</c:v>
                </c:pt>
                <c:pt idx="2023">
                  <c:v>2037.063652</c:v>
                </c:pt>
                <c:pt idx="2024">
                  <c:v>2038.0873629999999</c:v>
                </c:pt>
                <c:pt idx="2025">
                  <c:v>2039.1128759999999</c:v>
                </c:pt>
                <c:pt idx="2026">
                  <c:v>2039.9998109999999</c:v>
                </c:pt>
                <c:pt idx="2027">
                  <c:v>2041.0031849999998</c:v>
                </c:pt>
                <c:pt idx="2028">
                  <c:v>2042.0188459999997</c:v>
                </c:pt>
                <c:pt idx="2029">
                  <c:v>2043.0344090000001</c:v>
                </c:pt>
                <c:pt idx="2030">
                  <c:v>2044.0341649999998</c:v>
                </c:pt>
                <c:pt idx="2031">
                  <c:v>2045.0496919999998</c:v>
                </c:pt>
                <c:pt idx="2032">
                  <c:v>2046.0563529999997</c:v>
                </c:pt>
                <c:pt idx="2033">
                  <c:v>2047.0559639999999</c:v>
                </c:pt>
                <c:pt idx="2034">
                  <c:v>2048.0556630000001</c:v>
                </c:pt>
                <c:pt idx="2035">
                  <c:v>2049.0576169999995</c:v>
                </c:pt>
                <c:pt idx="2036">
                  <c:v>2050.058258</c:v>
                </c:pt>
                <c:pt idx="2037">
                  <c:v>2051.0743110000003</c:v>
                </c:pt>
                <c:pt idx="2038">
                  <c:v>2052.0807839999998</c:v>
                </c:pt>
                <c:pt idx="2039">
                  <c:v>2053.0935639999998</c:v>
                </c:pt>
                <c:pt idx="2040">
                  <c:v>2054.1002550000003</c:v>
                </c:pt>
                <c:pt idx="2041">
                  <c:v>2055.1000269999995</c:v>
                </c:pt>
                <c:pt idx="2042">
                  <c:v>2056.1034929999996</c:v>
                </c:pt>
                <c:pt idx="2043">
                  <c:v>2057.1186630000002</c:v>
                </c:pt>
                <c:pt idx="2044">
                  <c:v>2058.1277410000002</c:v>
                </c:pt>
                <c:pt idx="2045">
                  <c:v>2059.1274729999996</c:v>
                </c:pt>
                <c:pt idx="2046">
                  <c:v>2060.1278999999995</c:v>
                </c:pt>
                <c:pt idx="2047">
                  <c:v>2061.1283569999996</c:v>
                </c:pt>
                <c:pt idx="2048">
                  <c:v>2062.1289269999997</c:v>
                </c:pt>
                <c:pt idx="2049">
                  <c:v>2063.1289809999998</c:v>
                </c:pt>
                <c:pt idx="2050">
                  <c:v>2064.1516359999996</c:v>
                </c:pt>
                <c:pt idx="2051">
                  <c:v>2065.1584970000004</c:v>
                </c:pt>
                <c:pt idx="2052">
                  <c:v>2066.1744010000002</c:v>
                </c:pt>
                <c:pt idx="2053">
                  <c:v>2067.1740829999999</c:v>
                </c:pt>
                <c:pt idx="2054">
                  <c:v>2068.1842900000001</c:v>
                </c:pt>
                <c:pt idx="2055">
                  <c:v>2069.1844590000001</c:v>
                </c:pt>
                <c:pt idx="2056">
                  <c:v>2070.1751050000003</c:v>
                </c:pt>
                <c:pt idx="2057">
                  <c:v>2071.1751180000001</c:v>
                </c:pt>
                <c:pt idx="2058">
                  <c:v>2072.1751969999996</c:v>
                </c:pt>
                <c:pt idx="2059">
                  <c:v>2073.1879010000002</c:v>
                </c:pt>
                <c:pt idx="2060">
                  <c:v>2074.2278539999998</c:v>
                </c:pt>
                <c:pt idx="2061">
                  <c:v>2075.2348019999999</c:v>
                </c:pt>
                <c:pt idx="2062">
                  <c:v>2076.2632240000003</c:v>
                </c:pt>
                <c:pt idx="2063">
                  <c:v>2077.2549939999999</c:v>
                </c:pt>
                <c:pt idx="2064">
                  <c:v>2078.2642079999996</c:v>
                </c:pt>
                <c:pt idx="2065">
                  <c:v>2079.2886909999997</c:v>
                </c:pt>
                <c:pt idx="2066">
                  <c:v>2080.2947279999998</c:v>
                </c:pt>
                <c:pt idx="2067">
                  <c:v>2081.2949989999997</c:v>
                </c:pt>
                <c:pt idx="2068">
                  <c:v>2082.3035220000002</c:v>
                </c:pt>
                <c:pt idx="2069">
                  <c:v>2083.3037219999997</c:v>
                </c:pt>
                <c:pt idx="2070">
                  <c:v>2084.3194439999997</c:v>
                </c:pt>
                <c:pt idx="2071">
                  <c:v>2085.3271619999996</c:v>
                </c:pt>
                <c:pt idx="2072">
                  <c:v>2086.3340269999999</c:v>
                </c:pt>
                <c:pt idx="2073">
                  <c:v>2087.3440460000002</c:v>
                </c:pt>
                <c:pt idx="2074">
                  <c:v>2088.3489319999999</c:v>
                </c:pt>
                <c:pt idx="2075">
                  <c:v>2089.370938</c:v>
                </c:pt>
                <c:pt idx="2076">
                  <c:v>2090.3975620000001</c:v>
                </c:pt>
                <c:pt idx="2077">
                  <c:v>2091.4195119999995</c:v>
                </c:pt>
                <c:pt idx="2078">
                  <c:v>2092.4354709999998</c:v>
                </c:pt>
                <c:pt idx="2079">
                  <c:v>2093.4552830000002</c:v>
                </c:pt>
                <c:pt idx="2080">
                  <c:v>2094.4721289999998</c:v>
                </c:pt>
                <c:pt idx="2081">
                  <c:v>2095.4659899999997</c:v>
                </c:pt>
                <c:pt idx="2082">
                  <c:v>2096.4907830000002</c:v>
                </c:pt>
                <c:pt idx="2083">
                  <c:v>2097.5071189999999</c:v>
                </c:pt>
                <c:pt idx="2084">
                  <c:v>2098.5288039999996</c:v>
                </c:pt>
                <c:pt idx="2085">
                  <c:v>2099.5513089999995</c:v>
                </c:pt>
                <c:pt idx="2086">
                  <c:v>2100.5650370000003</c:v>
                </c:pt>
                <c:pt idx="2087">
                  <c:v>2101.5776089999999</c:v>
                </c:pt>
                <c:pt idx="2088">
                  <c:v>2102.5925109999998</c:v>
                </c:pt>
                <c:pt idx="2089">
                  <c:v>2103.6133090000003</c:v>
                </c:pt>
                <c:pt idx="2090">
                  <c:v>2104.6287139999995</c:v>
                </c:pt>
                <c:pt idx="2091">
                  <c:v>2105.6646479999999</c:v>
                </c:pt>
                <c:pt idx="2092">
                  <c:v>2106.687954</c:v>
                </c:pt>
                <c:pt idx="2093">
                  <c:v>2107.7311309999996</c:v>
                </c:pt>
                <c:pt idx="2094">
                  <c:v>2108.7159659999998</c:v>
                </c:pt>
                <c:pt idx="2095">
                  <c:v>2109.7308910000002</c:v>
                </c:pt>
                <c:pt idx="2096">
                  <c:v>2110.6253619999998</c:v>
                </c:pt>
                <c:pt idx="2097">
                  <c:v>2111.6261050000003</c:v>
                </c:pt>
                <c:pt idx="2098">
                  <c:v>2112.6258969999999</c:v>
                </c:pt>
                <c:pt idx="2099">
                  <c:v>2113.6256139999996</c:v>
                </c:pt>
                <c:pt idx="2100">
                  <c:v>2114.6332320000001</c:v>
                </c:pt>
                <c:pt idx="2101">
                  <c:v>2115.6273000000001</c:v>
                </c:pt>
                <c:pt idx="2102">
                  <c:v>2116.6270240000003</c:v>
                </c:pt>
                <c:pt idx="2103">
                  <c:v>2117.632157</c:v>
                </c:pt>
                <c:pt idx="2104">
                  <c:v>2118.6259709999995</c:v>
                </c:pt>
                <c:pt idx="2105">
                  <c:v>2119.632267</c:v>
                </c:pt>
                <c:pt idx="2106">
                  <c:v>2120.62338</c:v>
                </c:pt>
                <c:pt idx="2107">
                  <c:v>2121.6385760000003</c:v>
                </c:pt>
                <c:pt idx="2108">
                  <c:v>2122.6361589999997</c:v>
                </c:pt>
                <c:pt idx="2109">
                  <c:v>2123.6366969999999</c:v>
                </c:pt>
                <c:pt idx="2110">
                  <c:v>2124.6275059999998</c:v>
                </c:pt>
                <c:pt idx="2111">
                  <c:v>2125.6276479999997</c:v>
                </c:pt>
                <c:pt idx="2112">
                  <c:v>2126.6246080000001</c:v>
                </c:pt>
                <c:pt idx="2113">
                  <c:v>2127.6241540000001</c:v>
                </c:pt>
                <c:pt idx="2114">
                  <c:v>2128.6393040000003</c:v>
                </c:pt>
                <c:pt idx="2115">
                  <c:v>2129.6526080000003</c:v>
                </c:pt>
                <c:pt idx="2116">
                  <c:v>2130.6603489999998</c:v>
                </c:pt>
                <c:pt idx="2117">
                  <c:v>2131.6818869999997</c:v>
                </c:pt>
                <c:pt idx="2118">
                  <c:v>2132.6817419999998</c:v>
                </c:pt>
                <c:pt idx="2119">
                  <c:v>2133.681654</c:v>
                </c:pt>
                <c:pt idx="2120">
                  <c:v>2134.6875259999997</c:v>
                </c:pt>
                <c:pt idx="2121">
                  <c:v>2135.6904450000002</c:v>
                </c:pt>
                <c:pt idx="2122">
                  <c:v>2136.7163119999996</c:v>
                </c:pt>
                <c:pt idx="2123">
                  <c:v>2137.7448979999999</c:v>
                </c:pt>
                <c:pt idx="2124">
                  <c:v>2138.7469629999996</c:v>
                </c:pt>
                <c:pt idx="2125">
                  <c:v>2139.7458100000003</c:v>
                </c:pt>
                <c:pt idx="2126">
                  <c:v>2140.7601539999996</c:v>
                </c:pt>
                <c:pt idx="2127">
                  <c:v>2141.7799830000004</c:v>
                </c:pt>
                <c:pt idx="2128">
                  <c:v>2142.8105429999996</c:v>
                </c:pt>
                <c:pt idx="2129">
                  <c:v>2143.8273039999995</c:v>
                </c:pt>
                <c:pt idx="2130">
                  <c:v>2144.825734</c:v>
                </c:pt>
                <c:pt idx="2131">
                  <c:v>2145.8448170000001</c:v>
                </c:pt>
                <c:pt idx="2132">
                  <c:v>2146.8447850000002</c:v>
                </c:pt>
                <c:pt idx="2133">
                  <c:v>2147.8598389999997</c:v>
                </c:pt>
                <c:pt idx="2134">
                  <c:v>2148.8647359999995</c:v>
                </c:pt>
                <c:pt idx="2135">
                  <c:v>2149.7590129999999</c:v>
                </c:pt>
                <c:pt idx="2136">
                  <c:v>2150.75882</c:v>
                </c:pt>
                <c:pt idx="2137">
                  <c:v>2151.7593529999995</c:v>
                </c:pt>
                <c:pt idx="2138">
                  <c:v>2152.7663030000003</c:v>
                </c:pt>
                <c:pt idx="2139">
                  <c:v>2153.7730949999996</c:v>
                </c:pt>
                <c:pt idx="2140">
                  <c:v>2154.7894100000003</c:v>
                </c:pt>
                <c:pt idx="2141">
                  <c:v>2155.7910359999996</c:v>
                </c:pt>
                <c:pt idx="2142">
                  <c:v>2156.806415</c:v>
                </c:pt>
                <c:pt idx="2143">
                  <c:v>2157.8134520000003</c:v>
                </c:pt>
                <c:pt idx="2144">
                  <c:v>2158.8243679999996</c:v>
                </c:pt>
                <c:pt idx="2145">
                  <c:v>2159.8250360000002</c:v>
                </c:pt>
                <c:pt idx="2146">
                  <c:v>2160.83205</c:v>
                </c:pt>
                <c:pt idx="2147">
                  <c:v>2161.8474399999996</c:v>
                </c:pt>
                <c:pt idx="2148">
                  <c:v>2162.8469800000003</c:v>
                </c:pt>
                <c:pt idx="2149">
                  <c:v>2163.8467039999996</c:v>
                </c:pt>
                <c:pt idx="2150">
                  <c:v>2164.8465239999996</c:v>
                </c:pt>
                <c:pt idx="2151">
                  <c:v>2165.8621780000003</c:v>
                </c:pt>
                <c:pt idx="2152">
                  <c:v>2166.862048</c:v>
                </c:pt>
                <c:pt idx="2153">
                  <c:v>2167.8773490000003</c:v>
                </c:pt>
                <c:pt idx="2154">
                  <c:v>2168.8771109999998</c:v>
                </c:pt>
                <c:pt idx="2155">
                  <c:v>2169.876773</c:v>
                </c:pt>
                <c:pt idx="2156">
                  <c:v>2170.8766260000002</c:v>
                </c:pt>
                <c:pt idx="2157">
                  <c:v>2171.8765400000002</c:v>
                </c:pt>
                <c:pt idx="2158">
                  <c:v>2172.8761359999999</c:v>
                </c:pt>
                <c:pt idx="2159">
                  <c:v>2173.8761599999998</c:v>
                </c:pt>
                <c:pt idx="2160">
                  <c:v>2174.8752930000001</c:v>
                </c:pt>
                <c:pt idx="2161">
                  <c:v>2175.8890849999998</c:v>
                </c:pt>
                <c:pt idx="2162">
                  <c:v>2176.8911250000001</c:v>
                </c:pt>
                <c:pt idx="2163">
                  <c:v>2177.9116260000001</c:v>
                </c:pt>
                <c:pt idx="2164">
                  <c:v>2178.9185879999995</c:v>
                </c:pt>
                <c:pt idx="2165">
                  <c:v>2179.922313</c:v>
                </c:pt>
                <c:pt idx="2166">
                  <c:v>2180.9378879999995</c:v>
                </c:pt>
                <c:pt idx="2167">
                  <c:v>2181.9530640000003</c:v>
                </c:pt>
                <c:pt idx="2168">
                  <c:v>2182.9669329999997</c:v>
                </c:pt>
                <c:pt idx="2169">
                  <c:v>2183.9827340000002</c:v>
                </c:pt>
                <c:pt idx="2170">
                  <c:v>2185.0007230000001</c:v>
                </c:pt>
                <c:pt idx="2171">
                  <c:v>2186.000935</c:v>
                </c:pt>
                <c:pt idx="2172">
                  <c:v>2187.0252369999998</c:v>
                </c:pt>
                <c:pt idx="2173">
                  <c:v>2188.0398749999995</c:v>
                </c:pt>
                <c:pt idx="2174">
                  <c:v>2189.0551539999997</c:v>
                </c:pt>
                <c:pt idx="2175">
                  <c:v>2190.0603019999999</c:v>
                </c:pt>
                <c:pt idx="2176">
                  <c:v>2191.0662510000002</c:v>
                </c:pt>
                <c:pt idx="2177">
                  <c:v>2192.0848049999995</c:v>
                </c:pt>
                <c:pt idx="2178">
                  <c:v>2193.0947989999995</c:v>
                </c:pt>
                <c:pt idx="2179">
                  <c:v>2194.1248020000003</c:v>
                </c:pt>
                <c:pt idx="2180">
                  <c:v>2195.1272989999998</c:v>
                </c:pt>
                <c:pt idx="2181">
                  <c:v>2196.1257949999999</c:v>
                </c:pt>
                <c:pt idx="2182">
                  <c:v>2197.1262120000001</c:v>
                </c:pt>
                <c:pt idx="2183">
                  <c:v>2198.1311859999996</c:v>
                </c:pt>
                <c:pt idx="2184">
                  <c:v>2199.1469059999999</c:v>
                </c:pt>
                <c:pt idx="2185">
                  <c:v>2200.1622580000003</c:v>
                </c:pt>
                <c:pt idx="2186">
                  <c:v>2201.1760599999998</c:v>
                </c:pt>
                <c:pt idx="2187">
                  <c:v>2202.175886</c:v>
                </c:pt>
                <c:pt idx="2188">
                  <c:v>2203.1977479999996</c:v>
                </c:pt>
                <c:pt idx="2189">
                  <c:v>2204.1924819999995</c:v>
                </c:pt>
                <c:pt idx="2190">
                  <c:v>2205.219685</c:v>
                </c:pt>
                <c:pt idx="2191">
                  <c:v>2206.2294270000002</c:v>
                </c:pt>
                <c:pt idx="2192">
                  <c:v>2207.2303199999997</c:v>
                </c:pt>
                <c:pt idx="2193">
                  <c:v>2208.2353700000003</c:v>
                </c:pt>
                <c:pt idx="2194">
                  <c:v>2209.2513659999995</c:v>
                </c:pt>
                <c:pt idx="2195">
                  <c:v>2210.2622019999999</c:v>
                </c:pt>
                <c:pt idx="2196">
                  <c:v>2211.2803119999999</c:v>
                </c:pt>
                <c:pt idx="2197">
                  <c:v>2212.3026309999996</c:v>
                </c:pt>
                <c:pt idx="2198">
                  <c:v>2213.3166739999997</c:v>
                </c:pt>
                <c:pt idx="2199">
                  <c:v>2214.3181850000001</c:v>
                </c:pt>
                <c:pt idx="2200">
                  <c:v>2215.3389310000002</c:v>
                </c:pt>
                <c:pt idx="2201">
                  <c:v>2216.3694130000003</c:v>
                </c:pt>
                <c:pt idx="2202">
                  <c:v>2217.367757</c:v>
                </c:pt>
                <c:pt idx="2203">
                  <c:v>2218.3910720000003</c:v>
                </c:pt>
                <c:pt idx="2204">
                  <c:v>2219.4144719999995</c:v>
                </c:pt>
                <c:pt idx="2205">
                  <c:v>2220.430848</c:v>
                </c:pt>
                <c:pt idx="2206">
                  <c:v>2221.4464900000003</c:v>
                </c:pt>
                <c:pt idx="2207">
                  <c:v>2222.4638580000001</c:v>
                </c:pt>
                <c:pt idx="2208">
                  <c:v>2223.4798540000002</c:v>
                </c:pt>
                <c:pt idx="2209">
                  <c:v>2224.373869</c:v>
                </c:pt>
                <c:pt idx="2210">
                  <c:v>2225.3901239999996</c:v>
                </c:pt>
                <c:pt idx="2211">
                  <c:v>2226.390934</c:v>
                </c:pt>
                <c:pt idx="2212">
                  <c:v>2227.391063</c:v>
                </c:pt>
                <c:pt idx="2213">
                  <c:v>2228.3981560000002</c:v>
                </c:pt>
                <c:pt idx="2214">
                  <c:v>2229.4138160000002</c:v>
                </c:pt>
                <c:pt idx="2215">
                  <c:v>2230.4243509999997</c:v>
                </c:pt>
                <c:pt idx="2216">
                  <c:v>2231.4214169999996</c:v>
                </c:pt>
                <c:pt idx="2217">
                  <c:v>2232.4280419999996</c:v>
                </c:pt>
                <c:pt idx="2218">
                  <c:v>2233.4283349999996</c:v>
                </c:pt>
                <c:pt idx="2219">
                  <c:v>2234.4316570000001</c:v>
                </c:pt>
                <c:pt idx="2220">
                  <c:v>2235.4382820000001</c:v>
                </c:pt>
                <c:pt idx="2221">
                  <c:v>2236.4539429999995</c:v>
                </c:pt>
                <c:pt idx="2222">
                  <c:v>2237.456776</c:v>
                </c:pt>
                <c:pt idx="2223">
                  <c:v>2238.4817309999999</c:v>
                </c:pt>
                <c:pt idx="2224">
                  <c:v>2239.4831389999999</c:v>
                </c:pt>
                <c:pt idx="2225">
                  <c:v>2240.4833829999998</c:v>
                </c:pt>
                <c:pt idx="2226">
                  <c:v>2241.4992439999996</c:v>
                </c:pt>
                <c:pt idx="2227">
                  <c:v>2242.4993299999996</c:v>
                </c:pt>
                <c:pt idx="2228">
                  <c:v>2243.5059099999999</c:v>
                </c:pt>
                <c:pt idx="2229">
                  <c:v>2244.505572</c:v>
                </c:pt>
                <c:pt idx="2230">
                  <c:v>2245.518129</c:v>
                </c:pt>
                <c:pt idx="2231">
                  <c:v>2246.5385200000001</c:v>
                </c:pt>
                <c:pt idx="2232">
                  <c:v>2247.5382579999996</c:v>
                </c:pt>
                <c:pt idx="2233">
                  <c:v>2248.5450069999997</c:v>
                </c:pt>
                <c:pt idx="2234">
                  <c:v>2249.5455409999995</c:v>
                </c:pt>
                <c:pt idx="2235">
                  <c:v>2250.5612149999997</c:v>
                </c:pt>
                <c:pt idx="2236">
                  <c:v>2251.5803539999997</c:v>
                </c:pt>
                <c:pt idx="2237">
                  <c:v>2252.6050679999998</c:v>
                </c:pt>
                <c:pt idx="2238">
                  <c:v>2253.6116780000002</c:v>
                </c:pt>
                <c:pt idx="2239">
                  <c:v>2254.6235889999998</c:v>
                </c:pt>
                <c:pt idx="2240">
                  <c:v>2255.6299689999996</c:v>
                </c:pt>
                <c:pt idx="2241">
                  <c:v>2256.6295179999997</c:v>
                </c:pt>
                <c:pt idx="2242">
                  <c:v>2257.6501019999996</c:v>
                </c:pt>
                <c:pt idx="2243">
                  <c:v>2258.652975</c:v>
                </c:pt>
                <c:pt idx="2244">
                  <c:v>2259.6473390000001</c:v>
                </c:pt>
                <c:pt idx="2245">
                  <c:v>2260.655503</c:v>
                </c:pt>
                <c:pt idx="2246">
                  <c:v>2261.6717419999995</c:v>
                </c:pt>
                <c:pt idx="2247">
                  <c:v>2262.6714759999995</c:v>
                </c:pt>
                <c:pt idx="2248">
                  <c:v>2263.6717859999999</c:v>
                </c:pt>
                <c:pt idx="2249">
                  <c:v>2264.6876439999996</c:v>
                </c:pt>
                <c:pt idx="2250">
                  <c:v>2265.709863</c:v>
                </c:pt>
                <c:pt idx="2251">
                  <c:v>2266.709734</c:v>
                </c:pt>
                <c:pt idx="2252">
                  <c:v>2267.713229</c:v>
                </c:pt>
                <c:pt idx="2253">
                  <c:v>2268.7155469999998</c:v>
                </c:pt>
                <c:pt idx="2254">
                  <c:v>2269.7310150000003</c:v>
                </c:pt>
                <c:pt idx="2255">
                  <c:v>2270.7464959999998</c:v>
                </c:pt>
                <c:pt idx="2256">
                  <c:v>2271.7480530000003</c:v>
                </c:pt>
                <c:pt idx="2257">
                  <c:v>2272.7704409999997</c:v>
                </c:pt>
                <c:pt idx="2258">
                  <c:v>2273.7860499999997</c:v>
                </c:pt>
                <c:pt idx="2259">
                  <c:v>2274.8015749999995</c:v>
                </c:pt>
                <c:pt idx="2260">
                  <c:v>2275.7992039999999</c:v>
                </c:pt>
                <c:pt idx="2261">
                  <c:v>2276.806079</c:v>
                </c:pt>
                <c:pt idx="2262">
                  <c:v>2277.813212</c:v>
                </c:pt>
                <c:pt idx="2263">
                  <c:v>2278.8349909999997</c:v>
                </c:pt>
                <c:pt idx="2264">
                  <c:v>2279.8503819999996</c:v>
                </c:pt>
                <c:pt idx="2265">
                  <c:v>2280.8500739999999</c:v>
                </c:pt>
                <c:pt idx="2266">
                  <c:v>2281.8498799999998</c:v>
                </c:pt>
                <c:pt idx="2267">
                  <c:v>2282.8501239999996</c:v>
                </c:pt>
                <c:pt idx="2268">
                  <c:v>2283.8725910000003</c:v>
                </c:pt>
                <c:pt idx="2269">
                  <c:v>2284.8790520000002</c:v>
                </c:pt>
                <c:pt idx="2270">
                  <c:v>2285.885972</c:v>
                </c:pt>
                <c:pt idx="2271">
                  <c:v>2286.9015149999996</c:v>
                </c:pt>
                <c:pt idx="2272">
                  <c:v>2287.9171079999996</c:v>
                </c:pt>
                <c:pt idx="2273">
                  <c:v>2288.9188670000003</c:v>
                </c:pt>
                <c:pt idx="2274">
                  <c:v>2289.9096449999997</c:v>
                </c:pt>
                <c:pt idx="2275">
                  <c:v>2290.925287</c:v>
                </c:pt>
                <c:pt idx="2276">
                  <c:v>2291.925956</c:v>
                </c:pt>
                <c:pt idx="2277">
                  <c:v>2292.9406989999998</c:v>
                </c:pt>
                <c:pt idx="2278">
                  <c:v>2293.9407300000003</c:v>
                </c:pt>
                <c:pt idx="2279">
                  <c:v>2294.9564730000002</c:v>
                </c:pt>
                <c:pt idx="2280">
                  <c:v>2295.9694689999997</c:v>
                </c:pt>
                <c:pt idx="2281">
                  <c:v>2296.9726579999997</c:v>
                </c:pt>
                <c:pt idx="2282">
                  <c:v>2297.9874840000002</c:v>
                </c:pt>
                <c:pt idx="2283">
                  <c:v>2299.0029880000002</c:v>
                </c:pt>
                <c:pt idx="2284">
                  <c:v>2300.0033379999995</c:v>
                </c:pt>
                <c:pt idx="2285">
                  <c:v>2301.010432</c:v>
                </c:pt>
                <c:pt idx="2286">
                  <c:v>2302.0260779999999</c:v>
                </c:pt>
                <c:pt idx="2287">
                  <c:v>2303.0258960000001</c:v>
                </c:pt>
                <c:pt idx="2288">
                  <c:v>2304.0416679999998</c:v>
                </c:pt>
                <c:pt idx="2289">
                  <c:v>2305.0440710000003</c:v>
                </c:pt>
                <c:pt idx="2290">
                  <c:v>2306.0594289999999</c:v>
                </c:pt>
                <c:pt idx="2291">
                  <c:v>2307.0505130000001</c:v>
                </c:pt>
                <c:pt idx="2292">
                  <c:v>2308.0513009999995</c:v>
                </c:pt>
                <c:pt idx="2293">
                  <c:v>2309.0511879999995</c:v>
                </c:pt>
                <c:pt idx="2294">
                  <c:v>2310.0474519999998</c:v>
                </c:pt>
                <c:pt idx="2295">
                  <c:v>2311.0674389999995</c:v>
                </c:pt>
                <c:pt idx="2296">
                  <c:v>2312.0710200000003</c:v>
                </c:pt>
                <c:pt idx="2297">
                  <c:v>2313.0709710000001</c:v>
                </c:pt>
                <c:pt idx="2298">
                  <c:v>2314.0872129999998</c:v>
                </c:pt>
                <c:pt idx="2299">
                  <c:v>2315.1073729999998</c:v>
                </c:pt>
                <c:pt idx="2300">
                  <c:v>2316.0927510000001</c:v>
                </c:pt>
                <c:pt idx="2301">
                  <c:v>2317.1151730000001</c:v>
                </c:pt>
                <c:pt idx="2302">
                  <c:v>2318.129183</c:v>
                </c:pt>
                <c:pt idx="2303">
                  <c:v>2319.1403090000003</c:v>
                </c:pt>
                <c:pt idx="2304">
                  <c:v>2320.1602299999995</c:v>
                </c:pt>
                <c:pt idx="2305">
                  <c:v>2321.1753579999995</c:v>
                </c:pt>
                <c:pt idx="2306">
                  <c:v>2322.1858629999997</c:v>
                </c:pt>
                <c:pt idx="2307">
                  <c:v>2323.1942630000003</c:v>
                </c:pt>
                <c:pt idx="2308">
                  <c:v>2324.212192</c:v>
                </c:pt>
                <c:pt idx="2309">
                  <c:v>2325.2268779999995</c:v>
                </c:pt>
                <c:pt idx="2310">
                  <c:v>2326.2320639999998</c:v>
                </c:pt>
                <c:pt idx="2311">
                  <c:v>2327.2480219999998</c:v>
                </c:pt>
                <c:pt idx="2312">
                  <c:v>2328.2536300000002</c:v>
                </c:pt>
                <c:pt idx="2313">
                  <c:v>2329.2801090000003</c:v>
                </c:pt>
                <c:pt idx="2314">
                  <c:v>2330.2977069999997</c:v>
                </c:pt>
                <c:pt idx="2315">
                  <c:v>2331.3003179999996</c:v>
                </c:pt>
                <c:pt idx="2316">
                  <c:v>2332.3154439999998</c:v>
                </c:pt>
                <c:pt idx="2317">
                  <c:v>2333.3370649999997</c:v>
                </c:pt>
                <c:pt idx="2318">
                  <c:v>2334.352562</c:v>
                </c:pt>
                <c:pt idx="2319">
                  <c:v>2335.3579090000003</c:v>
                </c:pt>
                <c:pt idx="2320">
                  <c:v>2336.3788180000001</c:v>
                </c:pt>
                <c:pt idx="2321">
                  <c:v>2337.3797260000001</c:v>
                </c:pt>
                <c:pt idx="2322">
                  <c:v>2338.3862069999996</c:v>
                </c:pt>
                <c:pt idx="2323">
                  <c:v>2339.4035679999997</c:v>
                </c:pt>
                <c:pt idx="2324">
                  <c:v>2340.4235090000002</c:v>
                </c:pt>
                <c:pt idx="2325">
                  <c:v>2341.4253630000003</c:v>
                </c:pt>
                <c:pt idx="2326">
                  <c:v>2342.4290270000001</c:v>
                </c:pt>
                <c:pt idx="2327">
                  <c:v>2343.4549390000002</c:v>
                </c:pt>
                <c:pt idx="2328">
                  <c:v>2344.4708629999996</c:v>
                </c:pt>
                <c:pt idx="2329">
                  <c:v>2345.4734579999995</c:v>
                </c:pt>
                <c:pt idx="2330">
                  <c:v>2346.4794979999997</c:v>
                </c:pt>
                <c:pt idx="2331">
                  <c:v>2347.501569</c:v>
                </c:pt>
                <c:pt idx="2332">
                  <c:v>2348.5088749999995</c:v>
                </c:pt>
                <c:pt idx="2333">
                  <c:v>2349.5359669999998</c:v>
                </c:pt>
                <c:pt idx="2334">
                  <c:v>2350.5442459999995</c:v>
                </c:pt>
                <c:pt idx="2335">
                  <c:v>2351.5437359999996</c:v>
                </c:pt>
                <c:pt idx="2336">
                  <c:v>2352.5522570000003</c:v>
                </c:pt>
                <c:pt idx="2337">
                  <c:v>2353.5646319999996</c:v>
                </c:pt>
                <c:pt idx="2338">
                  <c:v>2354.5967170000004</c:v>
                </c:pt>
                <c:pt idx="2339">
                  <c:v>2355.6155639999997</c:v>
                </c:pt>
                <c:pt idx="2340">
                  <c:v>2356.62817</c:v>
                </c:pt>
                <c:pt idx="2341">
                  <c:v>2357.6301809999995</c:v>
                </c:pt>
                <c:pt idx="2342">
                  <c:v>2358.652212</c:v>
                </c:pt>
                <c:pt idx="2343">
                  <c:v>2359.672904</c:v>
                </c:pt>
                <c:pt idx="2344">
                  <c:v>2360.7065899999998</c:v>
                </c:pt>
                <c:pt idx="2345">
                  <c:v>2361.7285700000002</c:v>
                </c:pt>
                <c:pt idx="2346">
                  <c:v>2362.7504859999999</c:v>
                </c:pt>
                <c:pt idx="2347">
                  <c:v>2363.7509689999997</c:v>
                </c:pt>
                <c:pt idx="2348">
                  <c:v>2364.7555219999995</c:v>
                </c:pt>
                <c:pt idx="2349">
                  <c:v>2365.7626760000003</c:v>
                </c:pt>
                <c:pt idx="2350">
                  <c:v>2366.7783259999997</c:v>
                </c:pt>
                <c:pt idx="2351">
                  <c:v>2367.7819449999997</c:v>
                </c:pt>
                <c:pt idx="2352">
                  <c:v>2368.7880299999997</c:v>
                </c:pt>
                <c:pt idx="2353">
                  <c:v>2369.7931470000003</c:v>
                </c:pt>
                <c:pt idx="2354">
                  <c:v>2370.80836</c:v>
                </c:pt>
                <c:pt idx="2355">
                  <c:v>2371.823539</c:v>
                </c:pt>
                <c:pt idx="2356">
                  <c:v>2372.8381950000003</c:v>
                </c:pt>
                <c:pt idx="2357">
                  <c:v>2373.8386629999995</c:v>
                </c:pt>
                <c:pt idx="2358">
                  <c:v>2374.8574419999995</c:v>
                </c:pt>
                <c:pt idx="2359">
                  <c:v>2375.7675819999995</c:v>
                </c:pt>
                <c:pt idx="2360">
                  <c:v>2376.7831329999999</c:v>
                </c:pt>
                <c:pt idx="2361">
                  <c:v>2377.7873399999999</c:v>
                </c:pt>
                <c:pt idx="2362">
                  <c:v>2378.8098449999998</c:v>
                </c:pt>
                <c:pt idx="2363">
                  <c:v>2379.8101029999998</c:v>
                </c:pt>
                <c:pt idx="2364">
                  <c:v>2380.8144430000002</c:v>
                </c:pt>
                <c:pt idx="2365">
                  <c:v>2381.836577</c:v>
                </c:pt>
                <c:pt idx="2366">
                  <c:v>2382.852245</c:v>
                </c:pt>
                <c:pt idx="2367">
                  <c:v>2383.8586349999996</c:v>
                </c:pt>
                <c:pt idx="2368">
                  <c:v>2384.8804149999996</c:v>
                </c:pt>
                <c:pt idx="2369">
                  <c:v>2385.8809709999996</c:v>
                </c:pt>
                <c:pt idx="2370">
                  <c:v>2386.8752889999996</c:v>
                </c:pt>
                <c:pt idx="2371">
                  <c:v>2387.8883559999995</c:v>
                </c:pt>
                <c:pt idx="2372">
                  <c:v>2388.8887519999998</c:v>
                </c:pt>
                <c:pt idx="2373">
                  <c:v>2389.8895489999995</c:v>
                </c:pt>
                <c:pt idx="2374">
                  <c:v>2390.8959379999997</c:v>
                </c:pt>
                <c:pt idx="2375">
                  <c:v>2391.9113109999998</c:v>
                </c:pt>
                <c:pt idx="2376">
                  <c:v>2392.9180299999998</c:v>
                </c:pt>
                <c:pt idx="2377">
                  <c:v>2393.9339129999998</c:v>
                </c:pt>
                <c:pt idx="2378">
                  <c:v>2394.9285140000002</c:v>
                </c:pt>
                <c:pt idx="2379">
                  <c:v>2395.9508040000001</c:v>
                </c:pt>
                <c:pt idx="2380">
                  <c:v>2396.9409960000003</c:v>
                </c:pt>
                <c:pt idx="2381">
                  <c:v>2397.950691</c:v>
                </c:pt>
                <c:pt idx="2382">
                  <c:v>2398.9663819999996</c:v>
                </c:pt>
                <c:pt idx="2383">
                  <c:v>2399.9794059999995</c:v>
                </c:pt>
                <c:pt idx="2384">
                  <c:v>2400.9952720000001</c:v>
                </c:pt>
                <c:pt idx="2385">
                  <c:v>2402.001988</c:v>
                </c:pt>
                <c:pt idx="2386">
                  <c:v>2403.0044449999996</c:v>
                </c:pt>
                <c:pt idx="2387">
                  <c:v>2404.0043800000003</c:v>
                </c:pt>
                <c:pt idx="2388">
                  <c:v>2405.0049589999999</c:v>
                </c:pt>
                <c:pt idx="2389">
                  <c:v>2406.0046869999996</c:v>
                </c:pt>
                <c:pt idx="2390">
                  <c:v>2407.0179559999997</c:v>
                </c:pt>
                <c:pt idx="2391">
                  <c:v>2408.0334720000001</c:v>
                </c:pt>
                <c:pt idx="2392">
                  <c:v>2409.0493550000001</c:v>
                </c:pt>
                <c:pt idx="2393">
                  <c:v>2410.0649189999995</c:v>
                </c:pt>
                <c:pt idx="2394">
                  <c:v>2411.0801199999996</c:v>
                </c:pt>
                <c:pt idx="2395">
                  <c:v>2412.1024120000002</c:v>
                </c:pt>
                <c:pt idx="2396">
                  <c:v>2413.0938770000002</c:v>
                </c:pt>
                <c:pt idx="2397">
                  <c:v>2414.10941</c:v>
                </c:pt>
                <c:pt idx="2398">
                  <c:v>2415.1167829999995</c:v>
                </c:pt>
                <c:pt idx="2399">
                  <c:v>2416.1324089999998</c:v>
                </c:pt>
                <c:pt idx="2400">
                  <c:v>2417.1321010000001</c:v>
                </c:pt>
                <c:pt idx="2401">
                  <c:v>2418.1410539999997</c:v>
                </c:pt>
                <c:pt idx="2402">
                  <c:v>2419.1570270000002</c:v>
                </c:pt>
                <c:pt idx="2403">
                  <c:v>2420.1704819999995</c:v>
                </c:pt>
                <c:pt idx="2404">
                  <c:v>2421.1748449999996</c:v>
                </c:pt>
                <c:pt idx="2405">
                  <c:v>2422.1998670000003</c:v>
                </c:pt>
                <c:pt idx="2406">
                  <c:v>2423.2025979999999</c:v>
                </c:pt>
                <c:pt idx="2407">
                  <c:v>2424.2185119999995</c:v>
                </c:pt>
                <c:pt idx="2408">
                  <c:v>2425.2339009999996</c:v>
                </c:pt>
                <c:pt idx="2409">
                  <c:v>2426.2491789999995</c:v>
                </c:pt>
                <c:pt idx="2410">
                  <c:v>2427.2560439999997</c:v>
                </c:pt>
                <c:pt idx="2411">
                  <c:v>2428.2560320000002</c:v>
                </c:pt>
                <c:pt idx="2412">
                  <c:v>2429.261528</c:v>
                </c:pt>
                <c:pt idx="2413">
                  <c:v>2430.2590639999999</c:v>
                </c:pt>
                <c:pt idx="2414">
                  <c:v>2431.2499619999999</c:v>
                </c:pt>
                <c:pt idx="2415">
                  <c:v>2432.2498690000002</c:v>
                </c:pt>
                <c:pt idx="2416">
                  <c:v>2433.2656289999995</c:v>
                </c:pt>
                <c:pt idx="2417">
                  <c:v>2434.281019</c:v>
                </c:pt>
                <c:pt idx="2418">
                  <c:v>2435.2964689999999</c:v>
                </c:pt>
                <c:pt idx="2419">
                  <c:v>2436.2960519999997</c:v>
                </c:pt>
                <c:pt idx="2420">
                  <c:v>2437.2956480000003</c:v>
                </c:pt>
                <c:pt idx="2421">
                  <c:v>2438.3109420000001</c:v>
                </c:pt>
                <c:pt idx="2422">
                  <c:v>2439.3110850000003</c:v>
                </c:pt>
                <c:pt idx="2423">
                  <c:v>2440.3265199999996</c:v>
                </c:pt>
                <c:pt idx="2424">
                  <c:v>2441.3419779999995</c:v>
                </c:pt>
                <c:pt idx="2425">
                  <c:v>2442.3641930000003</c:v>
                </c:pt>
                <c:pt idx="2426">
                  <c:v>2443.3802450000003</c:v>
                </c:pt>
                <c:pt idx="2427">
                  <c:v>2444.3805519999996</c:v>
                </c:pt>
                <c:pt idx="2428">
                  <c:v>2445.3870559999996</c:v>
                </c:pt>
                <c:pt idx="2429">
                  <c:v>2446.4034160000001</c:v>
                </c:pt>
                <c:pt idx="2430">
                  <c:v>2447.418592</c:v>
                </c:pt>
                <c:pt idx="2431">
                  <c:v>2448.4287130000002</c:v>
                </c:pt>
                <c:pt idx="2432">
                  <c:v>2449.4200140000003</c:v>
                </c:pt>
                <c:pt idx="2433">
                  <c:v>2450.4203790000001</c:v>
                </c:pt>
                <c:pt idx="2434">
                  <c:v>2451.4285909999999</c:v>
                </c:pt>
                <c:pt idx="2435">
                  <c:v>2452.4438319999999</c:v>
                </c:pt>
                <c:pt idx="2436">
                  <c:v>2453.4599849999995</c:v>
                </c:pt>
                <c:pt idx="2437">
                  <c:v>2454.475668</c:v>
                </c:pt>
                <c:pt idx="2438">
                  <c:v>2455.4776689999999</c:v>
                </c:pt>
                <c:pt idx="2439">
                  <c:v>2456.4806410000001</c:v>
                </c:pt>
                <c:pt idx="2440">
                  <c:v>2457.478846</c:v>
                </c:pt>
                <c:pt idx="2441">
                  <c:v>2458.4986440000002</c:v>
                </c:pt>
                <c:pt idx="2442">
                  <c:v>2459.5086629999996</c:v>
                </c:pt>
                <c:pt idx="2443">
                  <c:v>2460.511082</c:v>
                </c:pt>
                <c:pt idx="2444">
                  <c:v>2461.5416809999997</c:v>
                </c:pt>
                <c:pt idx="2445">
                  <c:v>2462.542316</c:v>
                </c:pt>
                <c:pt idx="2446">
                  <c:v>2463.5666229999997</c:v>
                </c:pt>
                <c:pt idx="2447">
                  <c:v>2464.5813989999997</c:v>
                </c:pt>
                <c:pt idx="2448">
                  <c:v>2465.6022649999995</c:v>
                </c:pt>
                <c:pt idx="2449">
                  <c:v>2466.6182499999995</c:v>
                </c:pt>
                <c:pt idx="2450">
                  <c:v>2467.6200019999997</c:v>
                </c:pt>
                <c:pt idx="2451">
                  <c:v>2468.6194850000002</c:v>
                </c:pt>
                <c:pt idx="2452">
                  <c:v>2469.6277389999996</c:v>
                </c:pt>
                <c:pt idx="2453">
                  <c:v>2470.6268879999998</c:v>
                </c:pt>
                <c:pt idx="2454">
                  <c:v>2471.6274359999998</c:v>
                </c:pt>
                <c:pt idx="2455">
                  <c:v>2472.6333910000003</c:v>
                </c:pt>
                <c:pt idx="2456">
                  <c:v>2473.6373619999995</c:v>
                </c:pt>
                <c:pt idx="2457">
                  <c:v>2474.6463130000002</c:v>
                </c:pt>
                <c:pt idx="2458">
                  <c:v>2475.660605</c:v>
                </c:pt>
                <c:pt idx="2459">
                  <c:v>2476.6823919999997</c:v>
                </c:pt>
                <c:pt idx="2460">
                  <c:v>2477.7065949999997</c:v>
                </c:pt>
                <c:pt idx="2461">
                  <c:v>2478.7280730000002</c:v>
                </c:pt>
                <c:pt idx="2462">
                  <c:v>2479.7420579999998</c:v>
                </c:pt>
                <c:pt idx="2463">
                  <c:v>2480.7576929999996</c:v>
                </c:pt>
                <c:pt idx="2464">
                  <c:v>2481.7735649999995</c:v>
                </c:pt>
                <c:pt idx="2465">
                  <c:v>2482.7894479999995</c:v>
                </c:pt>
                <c:pt idx="2466">
                  <c:v>2483.6785330000002</c:v>
                </c:pt>
                <c:pt idx="2467">
                  <c:v>2484.6783660000001</c:v>
                </c:pt>
                <c:pt idx="2468">
                  <c:v>2485.6781579999997</c:v>
                </c:pt>
                <c:pt idx="2469">
                  <c:v>2486.6782199999998</c:v>
                </c:pt>
                <c:pt idx="2470">
                  <c:v>2487.6777059999995</c:v>
                </c:pt>
                <c:pt idx="2471">
                  <c:v>2488.678003</c:v>
                </c:pt>
                <c:pt idx="2472">
                  <c:v>2489.6775349999998</c:v>
                </c:pt>
                <c:pt idx="2473">
                  <c:v>2490.6846500000001</c:v>
                </c:pt>
                <c:pt idx="2474">
                  <c:v>2491.6886560000003</c:v>
                </c:pt>
                <c:pt idx="2475">
                  <c:v>2492.705594</c:v>
                </c:pt>
                <c:pt idx="2476">
                  <c:v>2493.7212870000003</c:v>
                </c:pt>
                <c:pt idx="2477">
                  <c:v>2494.7368850000003</c:v>
                </c:pt>
                <c:pt idx="2478">
                  <c:v>2495.7343579999997</c:v>
                </c:pt>
                <c:pt idx="2479">
                  <c:v>2496.75389</c:v>
                </c:pt>
                <c:pt idx="2480">
                  <c:v>2497.7536039999995</c:v>
                </c:pt>
                <c:pt idx="2481">
                  <c:v>2498.7532490000003</c:v>
                </c:pt>
                <c:pt idx="2482">
                  <c:v>2499.768701</c:v>
                </c:pt>
                <c:pt idx="2483">
                  <c:v>2500.7683479999996</c:v>
                </c:pt>
                <c:pt idx="2484">
                  <c:v>2501.7839779999995</c:v>
                </c:pt>
                <c:pt idx="2485">
                  <c:v>2502.799231</c:v>
                </c:pt>
                <c:pt idx="2486">
                  <c:v>2503.8146820000002</c:v>
                </c:pt>
                <c:pt idx="2487">
                  <c:v>2504.8143499999996</c:v>
                </c:pt>
                <c:pt idx="2488">
                  <c:v>2505.8143529999998</c:v>
                </c:pt>
                <c:pt idx="2489">
                  <c:v>2506.8298059999997</c:v>
                </c:pt>
                <c:pt idx="2490">
                  <c:v>2507.8455260000001</c:v>
                </c:pt>
                <c:pt idx="2491">
                  <c:v>2508.8703020000003</c:v>
                </c:pt>
                <c:pt idx="2492">
                  <c:v>2509.8859279999997</c:v>
                </c:pt>
                <c:pt idx="2493">
                  <c:v>2510.9012919999996</c:v>
                </c:pt>
                <c:pt idx="2494">
                  <c:v>2511.9169970000003</c:v>
                </c:pt>
                <c:pt idx="2495">
                  <c:v>2512.9321620000001</c:v>
                </c:pt>
                <c:pt idx="2496">
                  <c:v>2513.9322249999996</c:v>
                </c:pt>
                <c:pt idx="2497">
                  <c:v>2514.9475510000002</c:v>
                </c:pt>
                <c:pt idx="2498">
                  <c:v>2515.9385819999998</c:v>
                </c:pt>
                <c:pt idx="2499">
                  <c:v>2516.9609339999997</c:v>
                </c:pt>
                <c:pt idx="2500">
                  <c:v>2517.976514</c:v>
                </c:pt>
                <c:pt idx="2501">
                  <c:v>2518.9837740000003</c:v>
                </c:pt>
                <c:pt idx="2502">
                  <c:v>2519.9906270000001</c:v>
                </c:pt>
                <c:pt idx="2503">
                  <c:v>2521.0057649999999</c:v>
                </c:pt>
                <c:pt idx="2504">
                  <c:v>2522.005768</c:v>
                </c:pt>
                <c:pt idx="2505">
                  <c:v>2523.0062090000001</c:v>
                </c:pt>
                <c:pt idx="2506">
                  <c:v>2524.0067929999996</c:v>
                </c:pt>
                <c:pt idx="2507">
                  <c:v>2525.0012180000003</c:v>
                </c:pt>
                <c:pt idx="2508">
                  <c:v>2526.0082389999998</c:v>
                </c:pt>
                <c:pt idx="2509">
                  <c:v>2527.0013840000001</c:v>
                </c:pt>
                <c:pt idx="2510">
                  <c:v>2527.9990909999997</c:v>
                </c:pt>
                <c:pt idx="2511">
                  <c:v>2529.0066260000003</c:v>
                </c:pt>
                <c:pt idx="2512">
                  <c:v>2530.0130799999997</c:v>
                </c:pt>
                <c:pt idx="2513">
                  <c:v>2531.0047400000003</c:v>
                </c:pt>
                <c:pt idx="2514">
                  <c:v>2532.0080870000002</c:v>
                </c:pt>
                <c:pt idx="2515">
                  <c:v>2532.9989889999997</c:v>
                </c:pt>
                <c:pt idx="2516">
                  <c:v>2534.018548</c:v>
                </c:pt>
                <c:pt idx="2517">
                  <c:v>2535.0325339999999</c:v>
                </c:pt>
                <c:pt idx="2518">
                  <c:v>2536.0530689999996</c:v>
                </c:pt>
                <c:pt idx="2519">
                  <c:v>2537.0526339999997</c:v>
                </c:pt>
                <c:pt idx="2520">
                  <c:v>2538.0452589999995</c:v>
                </c:pt>
                <c:pt idx="2521">
                  <c:v>2539.0586889999995</c:v>
                </c:pt>
                <c:pt idx="2522">
                  <c:v>2540.0820469999999</c:v>
                </c:pt>
                <c:pt idx="2523">
                  <c:v>2541.0900499999998</c:v>
                </c:pt>
                <c:pt idx="2524">
                  <c:v>2542.1090089999998</c:v>
                </c:pt>
                <c:pt idx="2525">
                  <c:v>2543.1237529999999</c:v>
                </c:pt>
                <c:pt idx="2526">
                  <c:v>2544.1203960000003</c:v>
                </c:pt>
                <c:pt idx="2527">
                  <c:v>2545.1352459999998</c:v>
                </c:pt>
                <c:pt idx="2528">
                  <c:v>2546.145947</c:v>
                </c:pt>
                <c:pt idx="2529">
                  <c:v>2547.1762159999998</c:v>
                </c:pt>
                <c:pt idx="2530">
                  <c:v>2548.1913779999995</c:v>
                </c:pt>
                <c:pt idx="2531">
                  <c:v>2549.2078240000001</c:v>
                </c:pt>
                <c:pt idx="2532">
                  <c:v>2550.2297449999996</c:v>
                </c:pt>
                <c:pt idx="2533">
                  <c:v>2551.2408219999998</c:v>
                </c:pt>
                <c:pt idx="2534">
                  <c:v>2552.2505259999998</c:v>
                </c:pt>
                <c:pt idx="2535">
                  <c:v>2553.2808480000003</c:v>
                </c:pt>
                <c:pt idx="2536">
                  <c:v>2554.2937199999997</c:v>
                </c:pt>
                <c:pt idx="2537">
                  <c:v>2555.2941869999995</c:v>
                </c:pt>
                <c:pt idx="2538">
                  <c:v>2556.2951000000003</c:v>
                </c:pt>
                <c:pt idx="2539">
                  <c:v>2557.294664</c:v>
                </c:pt>
                <c:pt idx="2540">
                  <c:v>2558.300835</c:v>
                </c:pt>
                <c:pt idx="2541">
                  <c:v>2559.3255479999998</c:v>
                </c:pt>
                <c:pt idx="2542">
                  <c:v>2560.340792</c:v>
                </c:pt>
                <c:pt idx="2543">
                  <c:v>2561.3564749999996</c:v>
                </c:pt>
                <c:pt idx="2544">
                  <c:v>2562.3713170000001</c:v>
                </c:pt>
                <c:pt idx="2545">
                  <c:v>2563.3769549999997</c:v>
                </c:pt>
                <c:pt idx="2546">
                  <c:v>2564.3757329999999</c:v>
                </c:pt>
                <c:pt idx="2547">
                  <c:v>2565.3926389999997</c:v>
                </c:pt>
                <c:pt idx="2548">
                  <c:v>2566.4238829999995</c:v>
                </c:pt>
                <c:pt idx="2549">
                  <c:v>2567.4500559999997</c:v>
                </c:pt>
                <c:pt idx="2550">
                  <c:v>2568.4696400000003</c:v>
                </c:pt>
                <c:pt idx="2551">
                  <c:v>2569.374253</c:v>
                </c:pt>
                <c:pt idx="2552">
                  <c:v>2570.3742359999997</c:v>
                </c:pt>
                <c:pt idx="2553">
                  <c:v>2571.3941379999997</c:v>
                </c:pt>
                <c:pt idx="2554">
                  <c:v>2572.4011929999997</c:v>
                </c:pt>
                <c:pt idx="2555">
                  <c:v>2573.3897289999995</c:v>
                </c:pt>
                <c:pt idx="2556">
                  <c:v>2574.4049050000003</c:v>
                </c:pt>
                <c:pt idx="2557">
                  <c:v>2575.4116279999998</c:v>
                </c:pt>
                <c:pt idx="2558">
                  <c:v>2576.4301009999999</c:v>
                </c:pt>
                <c:pt idx="2559">
                  <c:v>2577.4307879999997</c:v>
                </c:pt>
                <c:pt idx="2560">
                  <c:v>2578.436009</c:v>
                </c:pt>
                <c:pt idx="2561">
                  <c:v>2579.4612959999995</c:v>
                </c:pt>
                <c:pt idx="2562">
                  <c:v>2580.4619190000003</c:v>
                </c:pt>
                <c:pt idx="2563">
                  <c:v>2581.4773699999996</c:v>
                </c:pt>
                <c:pt idx="2564">
                  <c:v>2582.4698239999998</c:v>
                </c:pt>
                <c:pt idx="2565">
                  <c:v>2583.485361</c:v>
                </c:pt>
                <c:pt idx="2566">
                  <c:v>2584.5006059999996</c:v>
                </c:pt>
                <c:pt idx="2567">
                  <c:v>2585.5008909999997</c:v>
                </c:pt>
                <c:pt idx="2568">
                  <c:v>2586.5031909999998</c:v>
                </c:pt>
                <c:pt idx="2569">
                  <c:v>2587.5018119999995</c:v>
                </c:pt>
                <c:pt idx="2570">
                  <c:v>2588.5017950000001</c:v>
                </c:pt>
                <c:pt idx="2571">
                  <c:v>2589.5077460000002</c:v>
                </c:pt>
                <c:pt idx="2572">
                  <c:v>2590.5017989999997</c:v>
                </c:pt>
                <c:pt idx="2573">
                  <c:v>2591.5104929999998</c:v>
                </c:pt>
                <c:pt idx="2574">
                  <c:v>2592.5116580000004</c:v>
                </c:pt>
                <c:pt idx="2575">
                  <c:v>2593.5076079999999</c:v>
                </c:pt>
                <c:pt idx="2576">
                  <c:v>2594.507415</c:v>
                </c:pt>
                <c:pt idx="2577">
                  <c:v>2595.5071760000001</c:v>
                </c:pt>
                <c:pt idx="2578">
                  <c:v>2596.5069599999997</c:v>
                </c:pt>
                <c:pt idx="2579">
                  <c:v>2597.5111319999996</c:v>
                </c:pt>
                <c:pt idx="2580">
                  <c:v>2598.5047450000002</c:v>
                </c:pt>
                <c:pt idx="2581">
                  <c:v>2599.5118169999996</c:v>
                </c:pt>
                <c:pt idx="2582">
                  <c:v>2600.5382060000002</c:v>
                </c:pt>
                <c:pt idx="2583">
                  <c:v>2601.5598410000002</c:v>
                </c:pt>
                <c:pt idx="2584">
                  <c:v>2602.5754930000003</c:v>
                </c:pt>
                <c:pt idx="2585">
                  <c:v>2603.6085999999996</c:v>
                </c:pt>
                <c:pt idx="2586">
                  <c:v>2604.623525</c:v>
                </c:pt>
                <c:pt idx="2587">
                  <c:v>2605.6255769999998</c:v>
                </c:pt>
                <c:pt idx="2588">
                  <c:v>2606.6487470000002</c:v>
                </c:pt>
                <c:pt idx="2589">
                  <c:v>2607.6308289999997</c:v>
                </c:pt>
                <c:pt idx="2590">
                  <c:v>2608.6332030000003</c:v>
                </c:pt>
                <c:pt idx="2591">
                  <c:v>2609.645998</c:v>
                </c:pt>
                <c:pt idx="2592">
                  <c:v>2610.6541580000003</c:v>
                </c:pt>
                <c:pt idx="2593">
                  <c:v>2611.6859130000003</c:v>
                </c:pt>
                <c:pt idx="2594">
                  <c:v>2612.7269550000001</c:v>
                </c:pt>
                <c:pt idx="2595">
                  <c:v>2613.7394569999997</c:v>
                </c:pt>
                <c:pt idx="2596">
                  <c:v>2614.6343379999998</c:v>
                </c:pt>
                <c:pt idx="2597">
                  <c:v>2615.640832</c:v>
                </c:pt>
                <c:pt idx="2598">
                  <c:v>2616.6419610000003</c:v>
                </c:pt>
                <c:pt idx="2599">
                  <c:v>2617.6575270000003</c:v>
                </c:pt>
                <c:pt idx="2600">
                  <c:v>2618.670118</c:v>
                </c:pt>
                <c:pt idx="2601">
                  <c:v>2619.6770230000002</c:v>
                </c:pt>
                <c:pt idx="2602">
                  <c:v>2620.6904210000002</c:v>
                </c:pt>
                <c:pt idx="2603">
                  <c:v>2621.7119389999998</c:v>
                </c:pt>
                <c:pt idx="2604">
                  <c:v>2622.7275529999997</c:v>
                </c:pt>
                <c:pt idx="2605">
                  <c:v>2623.7403260000001</c:v>
                </c:pt>
                <c:pt idx="2606">
                  <c:v>2624.7534349999996</c:v>
                </c:pt>
                <c:pt idx="2607">
                  <c:v>2625.7661929999995</c:v>
                </c:pt>
                <c:pt idx="2608">
                  <c:v>2626.7703970000002</c:v>
                </c:pt>
                <c:pt idx="2609">
                  <c:v>2627.7752330000003</c:v>
                </c:pt>
                <c:pt idx="2610">
                  <c:v>2628.7751980000003</c:v>
                </c:pt>
                <c:pt idx="2611">
                  <c:v>2629.785629</c:v>
                </c:pt>
                <c:pt idx="2612">
                  <c:v>2630.8007600000001</c:v>
                </c:pt>
                <c:pt idx="2613">
                  <c:v>2631.8006820000001</c:v>
                </c:pt>
                <c:pt idx="2614">
                  <c:v>2632.8006789999999</c:v>
                </c:pt>
                <c:pt idx="2615">
                  <c:v>2633.8022510000001</c:v>
                </c:pt>
                <c:pt idx="2616">
                  <c:v>2634.817959</c:v>
                </c:pt>
                <c:pt idx="2617">
                  <c:v>2635.8334810000006</c:v>
                </c:pt>
                <c:pt idx="2618">
                  <c:v>2636.8487260000002</c:v>
                </c:pt>
                <c:pt idx="2619">
                  <c:v>2637.8623740000003</c:v>
                </c:pt>
                <c:pt idx="2620">
                  <c:v>2638.8691909999998</c:v>
                </c:pt>
                <c:pt idx="2621">
                  <c:v>2639.8697259999999</c:v>
                </c:pt>
                <c:pt idx="2622">
                  <c:v>2640.8764790000005</c:v>
                </c:pt>
                <c:pt idx="2623">
                  <c:v>2641.8884520000001</c:v>
                </c:pt>
                <c:pt idx="2624">
                  <c:v>2642.8794990000006</c:v>
                </c:pt>
                <c:pt idx="2625">
                  <c:v>2643.8792940000003</c:v>
                </c:pt>
                <c:pt idx="2626">
                  <c:v>2644.8791689999998</c:v>
                </c:pt>
                <c:pt idx="2627">
                  <c:v>2645.8891730000005</c:v>
                </c:pt>
                <c:pt idx="2628">
                  <c:v>2646.8960530000004</c:v>
                </c:pt>
                <c:pt idx="2629">
                  <c:v>2647.9112219999997</c:v>
                </c:pt>
                <c:pt idx="2630">
                  <c:v>2648.9269510000004</c:v>
                </c:pt>
                <c:pt idx="2631">
                  <c:v>2649.9274510000005</c:v>
                </c:pt>
                <c:pt idx="2632">
                  <c:v>2650.9276410000002</c:v>
                </c:pt>
                <c:pt idx="2633">
                  <c:v>2651.9401969999999</c:v>
                </c:pt>
                <c:pt idx="2634">
                  <c:v>2652.9556119999997</c:v>
                </c:pt>
                <c:pt idx="2635">
                  <c:v>2653.9619359999997</c:v>
                </c:pt>
                <c:pt idx="2636">
                  <c:v>2654.9775770000006</c:v>
                </c:pt>
                <c:pt idx="2637">
                  <c:v>2655.9936029999999</c:v>
                </c:pt>
                <c:pt idx="2638">
                  <c:v>2657.0092359999999</c:v>
                </c:pt>
                <c:pt idx="2639">
                  <c:v>2657.9993039999999</c:v>
                </c:pt>
                <c:pt idx="2640">
                  <c:v>2659.0098960000005</c:v>
                </c:pt>
                <c:pt idx="2641">
                  <c:v>2659.998595</c:v>
                </c:pt>
                <c:pt idx="2642">
                  <c:v>2660.9988469999998</c:v>
                </c:pt>
                <c:pt idx="2643">
                  <c:v>2661.9984020000002</c:v>
                </c:pt>
                <c:pt idx="2644">
                  <c:v>2662.9983680000005</c:v>
                </c:pt>
                <c:pt idx="2645">
                  <c:v>2664.0052640000004</c:v>
                </c:pt>
                <c:pt idx="2646">
                  <c:v>2665.012221</c:v>
                </c:pt>
                <c:pt idx="2647">
                  <c:v>2666.0121070000005</c:v>
                </c:pt>
                <c:pt idx="2648">
                  <c:v>2667.0230689999999</c:v>
                </c:pt>
                <c:pt idx="2649">
                  <c:v>2668.0538349999997</c:v>
                </c:pt>
                <c:pt idx="2650">
                  <c:v>2669.0644670000001</c:v>
                </c:pt>
                <c:pt idx="2651">
                  <c:v>2670.0871669999997</c:v>
                </c:pt>
                <c:pt idx="2652">
                  <c:v>2671.1096349999998</c:v>
                </c:pt>
                <c:pt idx="2653">
                  <c:v>2672.1412209999999</c:v>
                </c:pt>
                <c:pt idx="2654">
                  <c:v>2673.1404110000003</c:v>
                </c:pt>
                <c:pt idx="2655">
                  <c:v>2674.0520800000004</c:v>
                </c:pt>
                <c:pt idx="2656">
                  <c:v>2675.0519679999998</c:v>
                </c:pt>
                <c:pt idx="2657">
                  <c:v>2676.0518670000001</c:v>
                </c:pt>
                <c:pt idx="2658">
                  <c:v>2677.0622430000003</c:v>
                </c:pt>
                <c:pt idx="2659">
                  <c:v>2678.0695350000005</c:v>
                </c:pt>
                <c:pt idx="2660">
                  <c:v>2679.0828730000003</c:v>
                </c:pt>
                <c:pt idx="2661">
                  <c:v>2680.084081</c:v>
                </c:pt>
                <c:pt idx="2662">
                  <c:v>2681.0908330000002</c:v>
                </c:pt>
                <c:pt idx="2663">
                  <c:v>2682.094317</c:v>
                </c:pt>
                <c:pt idx="2664">
                  <c:v>2683.094846</c:v>
                </c:pt>
                <c:pt idx="2665">
                  <c:v>2684.1021000000001</c:v>
                </c:pt>
                <c:pt idx="2666">
                  <c:v>2685.1017309999997</c:v>
                </c:pt>
                <c:pt idx="2667">
                  <c:v>2686.1171050000003</c:v>
                </c:pt>
                <c:pt idx="2668">
                  <c:v>2687.1172779999997</c:v>
                </c:pt>
                <c:pt idx="2669">
                  <c:v>2688.1220169999997</c:v>
                </c:pt>
                <c:pt idx="2670">
                  <c:v>2689.1307539999998</c:v>
                </c:pt>
                <c:pt idx="2671">
                  <c:v>2690.13429</c:v>
                </c:pt>
                <c:pt idx="2672">
                  <c:v>2691.1341920000004</c:v>
                </c:pt>
                <c:pt idx="2673">
                  <c:v>2692.1409110000004</c:v>
                </c:pt>
                <c:pt idx="2674">
                  <c:v>2693.1694260000004</c:v>
                </c:pt>
                <c:pt idx="2675">
                  <c:v>2694.1853270000001</c:v>
                </c:pt>
                <c:pt idx="2676">
                  <c:v>2695.1803110000001</c:v>
                </c:pt>
                <c:pt idx="2677">
                  <c:v>2696.1800469999998</c:v>
                </c:pt>
                <c:pt idx="2678">
                  <c:v>2697.1808190000002</c:v>
                </c:pt>
                <c:pt idx="2679">
                  <c:v>2698.1806859999997</c:v>
                </c:pt>
                <c:pt idx="2680">
                  <c:v>2699.1967519999998</c:v>
                </c:pt>
                <c:pt idx="2681">
                  <c:v>2700.1964090000001</c:v>
                </c:pt>
                <c:pt idx="2682">
                  <c:v>2701.1962450000001</c:v>
                </c:pt>
                <c:pt idx="2683">
                  <c:v>2702.2119119999998</c:v>
                </c:pt>
                <c:pt idx="2684">
                  <c:v>2703.2187329999997</c:v>
                </c:pt>
                <c:pt idx="2685">
                  <c:v>2704.2187359999998</c:v>
                </c:pt>
                <c:pt idx="2686">
                  <c:v>2705.2184790000001</c:v>
                </c:pt>
                <c:pt idx="2687">
                  <c:v>2706.2407890000004</c:v>
                </c:pt>
                <c:pt idx="2688">
                  <c:v>2707.2472800000005</c:v>
                </c:pt>
                <c:pt idx="2689">
                  <c:v>2708.2599019999998</c:v>
                </c:pt>
                <c:pt idx="2690">
                  <c:v>2709.2686920000006</c:v>
                </c:pt>
                <c:pt idx="2691">
                  <c:v>2710.2850509999998</c:v>
                </c:pt>
                <c:pt idx="2692">
                  <c:v>2711.3008660000005</c:v>
                </c:pt>
                <c:pt idx="2693">
                  <c:v>2712.3163420000001</c:v>
                </c:pt>
                <c:pt idx="2694">
                  <c:v>2713.3300429999999</c:v>
                </c:pt>
                <c:pt idx="2695">
                  <c:v>2714.3370290000003</c:v>
                </c:pt>
                <c:pt idx="2696">
                  <c:v>2715.358714</c:v>
                </c:pt>
                <c:pt idx="2697">
                  <c:v>2716.3741900000005</c:v>
                </c:pt>
                <c:pt idx="2698">
                  <c:v>2717.3798109999998</c:v>
                </c:pt>
                <c:pt idx="2699">
                  <c:v>2718.3908790000005</c:v>
                </c:pt>
                <c:pt idx="2700">
                  <c:v>2719.3994950000006</c:v>
                </c:pt>
                <c:pt idx="2701">
                  <c:v>2720.4377050000003</c:v>
                </c:pt>
                <c:pt idx="2702">
                  <c:v>2721.4410699999999</c:v>
                </c:pt>
                <c:pt idx="2703">
                  <c:v>2722.4476709999999</c:v>
                </c:pt>
                <c:pt idx="2704">
                  <c:v>2723.4661139999998</c:v>
                </c:pt>
                <c:pt idx="2705">
                  <c:v>2724.4653129999997</c:v>
                </c:pt>
                <c:pt idx="2706">
                  <c:v>2725.4663810000002</c:v>
                </c:pt>
                <c:pt idx="2707">
                  <c:v>2726.4833159999998</c:v>
                </c:pt>
                <c:pt idx="2708">
                  <c:v>2727.3848090000001</c:v>
                </c:pt>
                <c:pt idx="2709">
                  <c:v>2728.3849970000001</c:v>
                </c:pt>
                <c:pt idx="2710">
                  <c:v>2729.389486</c:v>
                </c:pt>
                <c:pt idx="2711">
                  <c:v>2730.3959460000005</c:v>
                </c:pt>
                <c:pt idx="2712">
                  <c:v>2731.4024449999997</c:v>
                </c:pt>
                <c:pt idx="2713">
                  <c:v>2732.4181980000003</c:v>
                </c:pt>
                <c:pt idx="2714">
                  <c:v>2733.4226040000003</c:v>
                </c:pt>
                <c:pt idx="2715">
                  <c:v>2734.4227959999998</c:v>
                </c:pt>
                <c:pt idx="2716">
                  <c:v>2735.4237279999998</c:v>
                </c:pt>
                <c:pt idx="2717">
                  <c:v>2736.4331069999998</c:v>
                </c:pt>
                <c:pt idx="2718">
                  <c:v>2737.4486910000005</c:v>
                </c:pt>
                <c:pt idx="2719">
                  <c:v>2738.4620750000004</c:v>
                </c:pt>
                <c:pt idx="2720">
                  <c:v>2739.467122</c:v>
                </c:pt>
                <c:pt idx="2721">
                  <c:v>2740.4892580000005</c:v>
                </c:pt>
                <c:pt idx="2722">
                  <c:v>2741.5047050000003</c:v>
                </c:pt>
                <c:pt idx="2723">
                  <c:v>2742.504449</c:v>
                </c:pt>
                <c:pt idx="2724">
                  <c:v>2743.524402</c:v>
                </c:pt>
                <c:pt idx="2725">
                  <c:v>2744.5217990000001</c:v>
                </c:pt>
                <c:pt idx="2726">
                  <c:v>2745.5371919999998</c:v>
                </c:pt>
                <c:pt idx="2727">
                  <c:v>2746.5416640000003</c:v>
                </c:pt>
                <c:pt idx="2728">
                  <c:v>2747.5561910000006</c:v>
                </c:pt>
                <c:pt idx="2729">
                  <c:v>2748.5571570000002</c:v>
                </c:pt>
                <c:pt idx="2730">
                  <c:v>2749.563975</c:v>
                </c:pt>
                <c:pt idx="2731">
                  <c:v>2750.5821590000005</c:v>
                </c:pt>
                <c:pt idx="2732">
                  <c:v>2751.5976970000002</c:v>
                </c:pt>
                <c:pt idx="2733">
                  <c:v>2752.6040499999999</c:v>
                </c:pt>
                <c:pt idx="2734">
                  <c:v>2753.6193320000002</c:v>
                </c:pt>
                <c:pt idx="2735">
                  <c:v>2754.6346210000002</c:v>
                </c:pt>
                <c:pt idx="2736">
                  <c:v>2755.6348120000002</c:v>
                </c:pt>
                <c:pt idx="2737">
                  <c:v>2756.6500210000004</c:v>
                </c:pt>
                <c:pt idx="2738">
                  <c:v>2757.66662</c:v>
                </c:pt>
                <c:pt idx="2739">
                  <c:v>2758.6735479999998</c:v>
                </c:pt>
                <c:pt idx="2740">
                  <c:v>2759.6889460000002</c:v>
                </c:pt>
                <c:pt idx="2741">
                  <c:v>2760.6964130000006</c:v>
                </c:pt>
                <c:pt idx="2742">
                  <c:v>2761.7115960000001</c:v>
                </c:pt>
                <c:pt idx="2743">
                  <c:v>2762.7180880000005</c:v>
                </c:pt>
                <c:pt idx="2744">
                  <c:v>2763.7462379999997</c:v>
                </c:pt>
                <c:pt idx="2745">
                  <c:v>2764.761681</c:v>
                </c:pt>
                <c:pt idx="2746">
                  <c:v>2765.7619700000005</c:v>
                </c:pt>
                <c:pt idx="2747">
                  <c:v>2766.7674630000001</c:v>
                </c:pt>
                <c:pt idx="2748">
                  <c:v>2767.7829430000002</c:v>
                </c:pt>
                <c:pt idx="2749">
                  <c:v>2768.7986989999999</c:v>
                </c:pt>
                <c:pt idx="2750">
                  <c:v>2769.8158789999998</c:v>
                </c:pt>
                <c:pt idx="2751">
                  <c:v>2770.8153840000004</c:v>
                </c:pt>
                <c:pt idx="2752">
                  <c:v>2771.8282690000005</c:v>
                </c:pt>
                <c:pt idx="2753">
                  <c:v>2772.8415359999999</c:v>
                </c:pt>
                <c:pt idx="2754">
                  <c:v>2773.8449870000004</c:v>
                </c:pt>
                <c:pt idx="2755">
                  <c:v>2774.8590970000005</c:v>
                </c:pt>
                <c:pt idx="2756">
                  <c:v>2775.8815300000006</c:v>
                </c:pt>
                <c:pt idx="2757">
                  <c:v>2776.8812090000001</c:v>
                </c:pt>
                <c:pt idx="2758">
                  <c:v>2777.8877570000004</c:v>
                </c:pt>
                <c:pt idx="2759">
                  <c:v>2778.8811670000005</c:v>
                </c:pt>
                <c:pt idx="2760">
                  <c:v>2779.881848</c:v>
                </c:pt>
                <c:pt idx="2761">
                  <c:v>2780.8820430000005</c:v>
                </c:pt>
                <c:pt idx="2762">
                  <c:v>2781.8822049999999</c:v>
                </c:pt>
                <c:pt idx="2763">
                  <c:v>2782.8819979999998</c:v>
                </c:pt>
                <c:pt idx="2764">
                  <c:v>2783.8819490000005</c:v>
                </c:pt>
                <c:pt idx="2765">
                  <c:v>2784.8814849999999</c:v>
                </c:pt>
                <c:pt idx="2766">
                  <c:v>2785.8821630000002</c:v>
                </c:pt>
                <c:pt idx="2767">
                  <c:v>2786.8817449999997</c:v>
                </c:pt>
                <c:pt idx="2768">
                  <c:v>2787.8813749999999</c:v>
                </c:pt>
                <c:pt idx="2769">
                  <c:v>2788.8815110000005</c:v>
                </c:pt>
                <c:pt idx="2770">
                  <c:v>2789.8811670000005</c:v>
                </c:pt>
                <c:pt idx="2771">
                  <c:v>2790.8967270000003</c:v>
                </c:pt>
                <c:pt idx="2772">
                  <c:v>2791.9121970000006</c:v>
                </c:pt>
                <c:pt idx="2773">
                  <c:v>2792.9275390000003</c:v>
                </c:pt>
                <c:pt idx="2774">
                  <c:v>2793.942967</c:v>
                </c:pt>
                <c:pt idx="2775">
                  <c:v>2794.9585070000003</c:v>
                </c:pt>
                <c:pt idx="2776">
                  <c:v>2795.9739090000003</c:v>
                </c:pt>
                <c:pt idx="2777">
                  <c:v>2796.9894670000003</c:v>
                </c:pt>
                <c:pt idx="2778">
                  <c:v>2798.0029030000005</c:v>
                </c:pt>
                <c:pt idx="2779">
                  <c:v>2799.009634</c:v>
                </c:pt>
                <c:pt idx="2780">
                  <c:v>2800.0104460000002</c:v>
                </c:pt>
                <c:pt idx="2781">
                  <c:v>2801.0013159999999</c:v>
                </c:pt>
                <c:pt idx="2782">
                  <c:v>2802.008922</c:v>
                </c:pt>
                <c:pt idx="2783">
                  <c:v>2803.0155640000003</c:v>
                </c:pt>
                <c:pt idx="2784">
                  <c:v>2804.0309690000004</c:v>
                </c:pt>
                <c:pt idx="2785">
                  <c:v>2805.0460490000005</c:v>
                </c:pt>
                <c:pt idx="2786">
                  <c:v>2806.0682429999997</c:v>
                </c:pt>
                <c:pt idx="2787">
                  <c:v>2807.0839830000004</c:v>
                </c:pt>
                <c:pt idx="2788">
                  <c:v>2808.1003570000003</c:v>
                </c:pt>
                <c:pt idx="2789">
                  <c:v>2809.0942649999997</c:v>
                </c:pt>
                <c:pt idx="2790">
                  <c:v>2810.1097289999998</c:v>
                </c:pt>
                <c:pt idx="2791">
                  <c:v>2811.1173859999999</c:v>
                </c:pt>
                <c:pt idx="2792">
                  <c:v>2812.1326690000005</c:v>
                </c:pt>
                <c:pt idx="2793">
                  <c:v>2813.1246529999999</c:v>
                </c:pt>
                <c:pt idx="2794">
                  <c:v>2814.138739</c:v>
                </c:pt>
                <c:pt idx="2795">
                  <c:v>2815.1375040000003</c:v>
                </c:pt>
                <c:pt idx="2796">
                  <c:v>2816.1368210000001</c:v>
                </c:pt>
                <c:pt idx="2797">
                  <c:v>2817.1664069999997</c:v>
                </c:pt>
                <c:pt idx="2798">
                  <c:v>2818.1670629999999</c:v>
                </c:pt>
                <c:pt idx="2799">
                  <c:v>2819.1821099999997</c:v>
                </c:pt>
                <c:pt idx="2800">
                  <c:v>2820.2118909999999</c:v>
                </c:pt>
                <c:pt idx="2801">
                  <c:v>2821.2450200000003</c:v>
                </c:pt>
                <c:pt idx="2802">
                  <c:v>2822.2614910000002</c:v>
                </c:pt>
                <c:pt idx="2803">
                  <c:v>2823.2595330000004</c:v>
                </c:pt>
                <c:pt idx="2804">
                  <c:v>2824.2527820000005</c:v>
                </c:pt>
                <c:pt idx="2805">
                  <c:v>2825.2578160000003</c:v>
                </c:pt>
                <c:pt idx="2806">
                  <c:v>2826.27171</c:v>
                </c:pt>
                <c:pt idx="2807">
                  <c:v>2827.2876100000003</c:v>
                </c:pt>
                <c:pt idx="2808">
                  <c:v>2828.303825</c:v>
                </c:pt>
                <c:pt idx="2809">
                  <c:v>2829.3101450000004</c:v>
                </c:pt>
                <c:pt idx="2810">
                  <c:v>2830.3099620000003</c:v>
                </c:pt>
                <c:pt idx="2811">
                  <c:v>2831.3123059999998</c:v>
                </c:pt>
                <c:pt idx="2812">
                  <c:v>2832.3605710000002</c:v>
                </c:pt>
                <c:pt idx="2813">
                  <c:v>2833.3525570000002</c:v>
                </c:pt>
                <c:pt idx="2814">
                  <c:v>2834.3573379999998</c:v>
                </c:pt>
                <c:pt idx="2815">
                  <c:v>2835.3731619999999</c:v>
                </c:pt>
                <c:pt idx="2816">
                  <c:v>2836.3667640000003</c:v>
                </c:pt>
                <c:pt idx="2817">
                  <c:v>2837.3799950000002</c:v>
                </c:pt>
                <c:pt idx="2818">
                  <c:v>2838.3906029999998</c:v>
                </c:pt>
                <c:pt idx="2819">
                  <c:v>2839.3874830000004</c:v>
                </c:pt>
                <c:pt idx="2820">
                  <c:v>2840.403026</c:v>
                </c:pt>
                <c:pt idx="2821">
                  <c:v>2841.4270980000001</c:v>
                </c:pt>
                <c:pt idx="2822">
                  <c:v>2842.4381760000006</c:v>
                </c:pt>
                <c:pt idx="2823">
                  <c:v>2843.4580430000005</c:v>
                </c:pt>
                <c:pt idx="2824">
                  <c:v>2844.4875570000004</c:v>
                </c:pt>
                <c:pt idx="2825">
                  <c:v>2845.4830300000003</c:v>
                </c:pt>
                <c:pt idx="2826">
                  <c:v>2846.4996879999999</c:v>
                </c:pt>
                <c:pt idx="2827">
                  <c:v>2847.499777</c:v>
                </c:pt>
                <c:pt idx="2828">
                  <c:v>2848.505306</c:v>
                </c:pt>
                <c:pt idx="2829">
                  <c:v>2849.5097560000004</c:v>
                </c:pt>
                <c:pt idx="2830">
                  <c:v>2850.5339089999998</c:v>
                </c:pt>
                <c:pt idx="2831">
                  <c:v>2851.5475910000005</c:v>
                </c:pt>
                <c:pt idx="2832">
                  <c:v>2852.5669870000002</c:v>
                </c:pt>
                <c:pt idx="2833">
                  <c:v>2853.5721480000002</c:v>
                </c:pt>
                <c:pt idx="2834">
                  <c:v>2854.5737220000001</c:v>
                </c:pt>
                <c:pt idx="2835">
                  <c:v>2855.5813429999998</c:v>
                </c:pt>
                <c:pt idx="2836">
                  <c:v>2856.6133540000001</c:v>
                </c:pt>
                <c:pt idx="2837">
                  <c:v>2857.6275439999999</c:v>
                </c:pt>
                <c:pt idx="2838">
                  <c:v>2858.6268470000005</c:v>
                </c:pt>
                <c:pt idx="2839">
                  <c:v>2859.6422199999997</c:v>
                </c:pt>
                <c:pt idx="2840">
                  <c:v>2860.6441960000002</c:v>
                </c:pt>
                <c:pt idx="2841">
                  <c:v>2861.6749280000004</c:v>
                </c:pt>
                <c:pt idx="2842">
                  <c:v>2862.6946100000005</c:v>
                </c:pt>
                <c:pt idx="2843">
                  <c:v>2863.7118099999998</c:v>
                </c:pt>
                <c:pt idx="2844">
                  <c:v>2864.7302099999997</c:v>
                </c:pt>
                <c:pt idx="2845">
                  <c:v>2865.6401160000005</c:v>
                </c:pt>
                <c:pt idx="2846">
                  <c:v>2866.656156</c:v>
                </c:pt>
                <c:pt idx="2847">
                  <c:v>2867.6721170000001</c:v>
                </c:pt>
                <c:pt idx="2848">
                  <c:v>2868.6881119999998</c:v>
                </c:pt>
                <c:pt idx="2849">
                  <c:v>2869.6952289999999</c:v>
                </c:pt>
                <c:pt idx="2850">
                  <c:v>2870.710607</c:v>
                </c:pt>
                <c:pt idx="2851">
                  <c:v>2871.7259770000001</c:v>
                </c:pt>
                <c:pt idx="2852">
                  <c:v>2872.7326380000004</c:v>
                </c:pt>
                <c:pt idx="2853">
                  <c:v>2873.7484059999997</c:v>
                </c:pt>
                <c:pt idx="2854">
                  <c:v>2874.7488430000003</c:v>
                </c:pt>
                <c:pt idx="2855">
                  <c:v>2875.7686610000001</c:v>
                </c:pt>
                <c:pt idx="2856">
                  <c:v>2876.7681819999998</c:v>
                </c:pt>
                <c:pt idx="2857">
                  <c:v>2877.7835359999999</c:v>
                </c:pt>
                <c:pt idx="2858">
                  <c:v>2878.803003</c:v>
                </c:pt>
                <c:pt idx="2859">
                  <c:v>2879.8183369999997</c:v>
                </c:pt>
                <c:pt idx="2860">
                  <c:v>2880.8259399999997</c:v>
                </c:pt>
                <c:pt idx="2861">
                  <c:v>2881.832445</c:v>
                </c:pt>
                <c:pt idx="2862">
                  <c:v>2882.8480040000004</c:v>
                </c:pt>
                <c:pt idx="2863">
                  <c:v>2883.8637230000004</c:v>
                </c:pt>
                <c:pt idx="2864">
                  <c:v>2884.8808559999998</c:v>
                </c:pt>
                <c:pt idx="2865">
                  <c:v>2885.9034039999997</c:v>
                </c:pt>
                <c:pt idx="2866">
                  <c:v>2886.910699</c:v>
                </c:pt>
                <c:pt idx="2867">
                  <c:v>2887.9260340000001</c:v>
                </c:pt>
                <c:pt idx="2868">
                  <c:v>2888.9260039999999</c:v>
                </c:pt>
                <c:pt idx="2869">
                  <c:v>2889.9256610000002</c:v>
                </c:pt>
                <c:pt idx="2870">
                  <c:v>2890.9447930000006</c:v>
                </c:pt>
                <c:pt idx="2871">
                  <c:v>2891.9363650000005</c:v>
                </c:pt>
                <c:pt idx="2872">
                  <c:v>2892.943201</c:v>
                </c:pt>
                <c:pt idx="2873">
                  <c:v>2893.9463040000001</c:v>
                </c:pt>
                <c:pt idx="2874">
                  <c:v>2894.950022</c:v>
                </c:pt>
                <c:pt idx="2875">
                  <c:v>2895.9617630000002</c:v>
                </c:pt>
                <c:pt idx="2876">
                  <c:v>2896.9689479999997</c:v>
                </c:pt>
                <c:pt idx="2877">
                  <c:v>2897.9800230000001</c:v>
                </c:pt>
                <c:pt idx="2878">
                  <c:v>2898.9685630000004</c:v>
                </c:pt>
                <c:pt idx="2879">
                  <c:v>2899.9789460000002</c:v>
                </c:pt>
                <c:pt idx="2880">
                  <c:v>2900.9788710000003</c:v>
                </c:pt>
                <c:pt idx="2881">
                  <c:v>2901.9790009999997</c:v>
                </c:pt>
                <c:pt idx="2882">
                  <c:v>2902.9952810000004</c:v>
                </c:pt>
                <c:pt idx="2883">
                  <c:v>2904.0088219999998</c:v>
                </c:pt>
                <c:pt idx="2884">
                  <c:v>2905.0106599999999</c:v>
                </c:pt>
                <c:pt idx="2885">
                  <c:v>2906.0110030000005</c:v>
                </c:pt>
                <c:pt idx="2886">
                  <c:v>2907.0112319999998</c:v>
                </c:pt>
                <c:pt idx="2887">
                  <c:v>2908.0020489999997</c:v>
                </c:pt>
                <c:pt idx="2888">
                  <c:v>2909.0022600000002</c:v>
                </c:pt>
                <c:pt idx="2889">
                  <c:v>2910.0027959999998</c:v>
                </c:pt>
                <c:pt idx="2890">
                  <c:v>2911.0185280000005</c:v>
                </c:pt>
                <c:pt idx="2891">
                  <c:v>2912.0393210000002</c:v>
                </c:pt>
                <c:pt idx="2892">
                  <c:v>2913.0591320000003</c:v>
                </c:pt>
                <c:pt idx="2893">
                  <c:v>2914.0594360000005</c:v>
                </c:pt>
                <c:pt idx="2894">
                  <c:v>2915.0593509999999</c:v>
                </c:pt>
                <c:pt idx="2895">
                  <c:v>2916.0510679999998</c:v>
                </c:pt>
                <c:pt idx="2896">
                  <c:v>2917.0509069999998</c:v>
                </c:pt>
                <c:pt idx="2897">
                  <c:v>2918.0577750000002</c:v>
                </c:pt>
                <c:pt idx="2898">
                  <c:v>2919.0589550000004</c:v>
                </c:pt>
                <c:pt idx="2899">
                  <c:v>2920.0500929999998</c:v>
                </c:pt>
                <c:pt idx="2900">
                  <c:v>2921.0730880000001</c:v>
                </c:pt>
                <c:pt idx="2901">
                  <c:v>2922.0882739999997</c:v>
                </c:pt>
                <c:pt idx="2902">
                  <c:v>2923.0801019999999</c:v>
                </c:pt>
                <c:pt idx="2903">
                  <c:v>2924.0966900000003</c:v>
                </c:pt>
                <c:pt idx="2904">
                  <c:v>2925.0947750000005</c:v>
                </c:pt>
                <c:pt idx="2905">
                  <c:v>2926.1195509999998</c:v>
                </c:pt>
                <c:pt idx="2906">
                  <c:v>2927.1353019999997</c:v>
                </c:pt>
                <c:pt idx="2907">
                  <c:v>2928.1352859999997</c:v>
                </c:pt>
                <c:pt idx="2908">
                  <c:v>2929.1297910000003</c:v>
                </c:pt>
                <c:pt idx="2909">
                  <c:v>2930.1372040000006</c:v>
                </c:pt>
                <c:pt idx="2910">
                  <c:v>2931.1524319999999</c:v>
                </c:pt>
                <c:pt idx="2911">
                  <c:v>2932.1675009999999</c:v>
                </c:pt>
                <c:pt idx="2912">
                  <c:v>2933.1803790000004</c:v>
                </c:pt>
                <c:pt idx="2913">
                  <c:v>2934.1804540000003</c:v>
                </c:pt>
                <c:pt idx="2914">
                  <c:v>2935.1879600000002</c:v>
                </c:pt>
                <c:pt idx="2915">
                  <c:v>2936.2058299999999</c:v>
                </c:pt>
                <c:pt idx="2916">
                  <c:v>2937.2227140000005</c:v>
                </c:pt>
                <c:pt idx="2917">
                  <c:v>2938.2380030000004</c:v>
                </c:pt>
                <c:pt idx="2918">
                  <c:v>2939.2622360000005</c:v>
                </c:pt>
                <c:pt idx="2919">
                  <c:v>2940.2668800000001</c:v>
                </c:pt>
                <c:pt idx="2920">
                  <c:v>2941.2982540000003</c:v>
                </c:pt>
                <c:pt idx="2921">
                  <c:v>2942.2994209999997</c:v>
                </c:pt>
                <c:pt idx="2922">
                  <c:v>2943.3089319999999</c:v>
                </c:pt>
                <c:pt idx="2923">
                  <c:v>2944.3420990000004</c:v>
                </c:pt>
                <c:pt idx="2924">
                  <c:v>2945.3451679999998</c:v>
                </c:pt>
                <c:pt idx="2925">
                  <c:v>2946.351885</c:v>
                </c:pt>
                <c:pt idx="2926">
                  <c:v>2947.3741239999999</c:v>
                </c:pt>
                <c:pt idx="2927">
                  <c:v>2948.3817710000003</c:v>
                </c:pt>
                <c:pt idx="2928">
                  <c:v>2949.3819650000005</c:v>
                </c:pt>
                <c:pt idx="2929">
                  <c:v>2950.3791719999999</c:v>
                </c:pt>
                <c:pt idx="2930">
                  <c:v>2951.4037310000003</c:v>
                </c:pt>
                <c:pt idx="2931">
                  <c:v>2952.4227760000003</c:v>
                </c:pt>
                <c:pt idx="2932">
                  <c:v>2953.4360299999998</c:v>
                </c:pt>
                <c:pt idx="2933">
                  <c:v>2954.4516730000005</c:v>
                </c:pt>
                <c:pt idx="2934">
                  <c:v>2955.4602420000001</c:v>
                </c:pt>
                <c:pt idx="2935">
                  <c:v>2956.4760180000003</c:v>
                </c:pt>
                <c:pt idx="2936">
                  <c:v>2957.4692679999998</c:v>
                </c:pt>
                <c:pt idx="2937">
                  <c:v>2958.3770350000004</c:v>
                </c:pt>
                <c:pt idx="2938">
                  <c:v>2959.3771550000001</c:v>
                </c:pt>
                <c:pt idx="2939">
                  <c:v>2960.3813700000001</c:v>
                </c:pt>
                <c:pt idx="2940">
                  <c:v>2961.381351</c:v>
                </c:pt>
                <c:pt idx="2941">
                  <c:v>2962.3860720000002</c:v>
                </c:pt>
                <c:pt idx="2942">
                  <c:v>2963.3857159999998</c:v>
                </c:pt>
                <c:pt idx="2943">
                  <c:v>2964.381155</c:v>
                </c:pt>
                <c:pt idx="2944">
                  <c:v>2965.3809240000001</c:v>
                </c:pt>
                <c:pt idx="2945">
                  <c:v>2966.3813989999999</c:v>
                </c:pt>
                <c:pt idx="2946">
                  <c:v>2967.3880760000002</c:v>
                </c:pt>
                <c:pt idx="2947">
                  <c:v>2968.3739169999999</c:v>
                </c:pt>
                <c:pt idx="2948">
                  <c:v>2969.3736989999998</c:v>
                </c:pt>
                <c:pt idx="2949">
                  <c:v>2970.383656</c:v>
                </c:pt>
                <c:pt idx="2950">
                  <c:v>2971.387119</c:v>
                </c:pt>
                <c:pt idx="2951">
                  <c:v>2972.3787050000001</c:v>
                </c:pt>
                <c:pt idx="2952">
                  <c:v>2973.3761770000001</c:v>
                </c:pt>
                <c:pt idx="2953">
                  <c:v>2974.3822310000005</c:v>
                </c:pt>
                <c:pt idx="2954">
                  <c:v>2975.3839090000001</c:v>
                </c:pt>
                <c:pt idx="2955">
                  <c:v>2976.3837760000006</c:v>
                </c:pt>
                <c:pt idx="2956">
                  <c:v>2977.3748409999998</c:v>
                </c:pt>
                <c:pt idx="2957">
                  <c:v>2978.4017599999997</c:v>
                </c:pt>
                <c:pt idx="2958">
                  <c:v>2979.416776</c:v>
                </c:pt>
                <c:pt idx="2959">
                  <c:v>2980.4170540000005</c:v>
                </c:pt>
                <c:pt idx="2960">
                  <c:v>2981.4227639999999</c:v>
                </c:pt>
                <c:pt idx="2961">
                  <c:v>2982.4221790000001</c:v>
                </c:pt>
                <c:pt idx="2962">
                  <c:v>2983.4329079999998</c:v>
                </c:pt>
                <c:pt idx="2963">
                  <c:v>2984.4419280000002</c:v>
                </c:pt>
                <c:pt idx="2964">
                  <c:v>2985.4547849999999</c:v>
                </c:pt>
                <c:pt idx="2965">
                  <c:v>2986.4678199999998</c:v>
                </c:pt>
                <c:pt idx="2966">
                  <c:v>2987.4666850000003</c:v>
                </c:pt>
                <c:pt idx="2967">
                  <c:v>2988.4793639999998</c:v>
                </c:pt>
                <c:pt idx="2968">
                  <c:v>2989.484915</c:v>
                </c:pt>
                <c:pt idx="2969">
                  <c:v>2990.4858960000001</c:v>
                </c:pt>
                <c:pt idx="2970">
                  <c:v>2991.4927210000005</c:v>
                </c:pt>
                <c:pt idx="2971">
                  <c:v>2992.4916830000002</c:v>
                </c:pt>
                <c:pt idx="2972">
                  <c:v>2993.5122190000002</c:v>
                </c:pt>
                <c:pt idx="2973">
                  <c:v>2994.5290910000003</c:v>
                </c:pt>
                <c:pt idx="2974">
                  <c:v>2995.5462379999999</c:v>
                </c:pt>
                <c:pt idx="2975">
                  <c:v>2996.5590609999999</c:v>
                </c:pt>
                <c:pt idx="2976">
                  <c:v>2997.5807070000001</c:v>
                </c:pt>
                <c:pt idx="2977">
                  <c:v>2998.5807450000002</c:v>
                </c:pt>
                <c:pt idx="2978">
                  <c:v>2999.6146349999999</c:v>
                </c:pt>
                <c:pt idx="2979">
                  <c:v>3000.614055</c:v>
                </c:pt>
                <c:pt idx="2980">
                  <c:v>3001.6307699999998</c:v>
                </c:pt>
                <c:pt idx="2981">
                  <c:v>3002.6454920000006</c:v>
                </c:pt>
                <c:pt idx="2982">
                  <c:v>3003.6922030000005</c:v>
                </c:pt>
                <c:pt idx="2983">
                  <c:v>3004.6760549999999</c:v>
                </c:pt>
                <c:pt idx="2984">
                  <c:v>3005.684456</c:v>
                </c:pt>
                <c:pt idx="2985">
                  <c:v>3006.7251779999997</c:v>
                </c:pt>
                <c:pt idx="2986">
                  <c:v>3007.7203310000004</c:v>
                </c:pt>
                <c:pt idx="2987">
                  <c:v>3008.7214640000002</c:v>
                </c:pt>
                <c:pt idx="2988">
                  <c:v>3009.7487879999999</c:v>
                </c:pt>
                <c:pt idx="2989">
                  <c:v>3010.7517340000004</c:v>
                </c:pt>
                <c:pt idx="2990">
                  <c:v>3011.7737379999999</c:v>
                </c:pt>
                <c:pt idx="2991">
                  <c:v>3012.7918690000006</c:v>
                </c:pt>
                <c:pt idx="2992">
                  <c:v>3013.8179190000001</c:v>
                </c:pt>
                <c:pt idx="2993">
                  <c:v>3014.8411569999998</c:v>
                </c:pt>
                <c:pt idx="2994">
                  <c:v>3015.842815</c:v>
                </c:pt>
                <c:pt idx="2995">
                  <c:v>3016.8400190000002</c:v>
                </c:pt>
                <c:pt idx="2996">
                  <c:v>3017.8554050000002</c:v>
                </c:pt>
                <c:pt idx="2997">
                  <c:v>3018.8735820000002</c:v>
                </c:pt>
                <c:pt idx="2998">
                  <c:v>3019.8805979999997</c:v>
                </c:pt>
                <c:pt idx="2999">
                  <c:v>3020.8805000000002</c:v>
                </c:pt>
                <c:pt idx="3000">
                  <c:v>3021.906457</c:v>
                </c:pt>
                <c:pt idx="3001">
                  <c:v>3022.920623</c:v>
                </c:pt>
                <c:pt idx="3002">
                  <c:v>3023.9330799999998</c:v>
                </c:pt>
                <c:pt idx="3003">
                  <c:v>3024.9378320000005</c:v>
                </c:pt>
                <c:pt idx="3004">
                  <c:v>3025.9529730000004</c:v>
                </c:pt>
                <c:pt idx="3005">
                  <c:v>3026.9900950000001</c:v>
                </c:pt>
                <c:pt idx="3006">
                  <c:v>3027.9906510000001</c:v>
                </c:pt>
                <c:pt idx="3007">
                  <c:v>3029.0050529999999</c:v>
                </c:pt>
                <c:pt idx="3008">
                  <c:v>3030.0310810000001</c:v>
                </c:pt>
                <c:pt idx="3009">
                  <c:v>3031.0479970000006</c:v>
                </c:pt>
                <c:pt idx="3010">
                  <c:v>3032.0601640000004</c:v>
                </c:pt>
                <c:pt idx="3011">
                  <c:v>3033.077542</c:v>
                </c:pt>
                <c:pt idx="3012">
                  <c:v>3034.0918860000002</c:v>
                </c:pt>
                <c:pt idx="3013">
                  <c:v>3035.1068409999998</c:v>
                </c:pt>
                <c:pt idx="3014">
                  <c:v>3036.0080150000003</c:v>
                </c:pt>
                <c:pt idx="3015">
                  <c:v>3036.9990610000004</c:v>
                </c:pt>
                <c:pt idx="3016">
                  <c:v>3037.9989130000004</c:v>
                </c:pt>
                <c:pt idx="3017">
                  <c:v>3039.0142219999998</c:v>
                </c:pt>
                <c:pt idx="3018">
                  <c:v>3040.0299370000002</c:v>
                </c:pt>
                <c:pt idx="3019">
                  <c:v>3041.0453040000002</c:v>
                </c:pt>
                <c:pt idx="3020">
                  <c:v>3042.0675250000004</c:v>
                </c:pt>
                <c:pt idx="3021">
                  <c:v>3043.0896170000005</c:v>
                </c:pt>
                <c:pt idx="3022">
                  <c:v>3044.0966820000003</c:v>
                </c:pt>
                <c:pt idx="3023">
                  <c:v>3045.0961159999997</c:v>
                </c:pt>
                <c:pt idx="3024">
                  <c:v>3046.1007239999999</c:v>
                </c:pt>
                <c:pt idx="3025">
                  <c:v>3047.1007520000003</c:v>
                </c:pt>
                <c:pt idx="3026">
                  <c:v>3048.1009920000006</c:v>
                </c:pt>
                <c:pt idx="3027">
                  <c:v>3049.0945970000002</c:v>
                </c:pt>
                <c:pt idx="3028">
                  <c:v>3050.0951350000005</c:v>
                </c:pt>
                <c:pt idx="3029">
                  <c:v>3051.1045810000005</c:v>
                </c:pt>
                <c:pt idx="3030">
                  <c:v>3052.1043179999997</c:v>
                </c:pt>
                <c:pt idx="3031">
                  <c:v>3053.0952180000004</c:v>
                </c:pt>
                <c:pt idx="3032">
                  <c:v>3054.0986789999997</c:v>
                </c:pt>
                <c:pt idx="3033">
                  <c:v>3055.1138090000004</c:v>
                </c:pt>
                <c:pt idx="3034">
                  <c:v>3056.129927</c:v>
                </c:pt>
                <c:pt idx="3035">
                  <c:v>3057.1292549999998</c:v>
                </c:pt>
                <c:pt idx="3036">
                  <c:v>3058.1463629999998</c:v>
                </c:pt>
                <c:pt idx="3037">
                  <c:v>3059.1500160000005</c:v>
                </c:pt>
                <c:pt idx="3038">
                  <c:v>3060.1596609999997</c:v>
                </c:pt>
                <c:pt idx="3039">
                  <c:v>3061.1754879999999</c:v>
                </c:pt>
                <c:pt idx="3040">
                  <c:v>3062.175886</c:v>
                </c:pt>
                <c:pt idx="3041">
                  <c:v>3063.183951</c:v>
                </c:pt>
                <c:pt idx="3042">
                  <c:v>3064.1842450000004</c:v>
                </c:pt>
                <c:pt idx="3043">
                  <c:v>3065.1763069999997</c:v>
                </c:pt>
                <c:pt idx="3044">
                  <c:v>3066.1987019999997</c:v>
                </c:pt>
                <c:pt idx="3045">
                  <c:v>3067.2035820000001</c:v>
                </c:pt>
                <c:pt idx="3046">
                  <c:v>3068.21965</c:v>
                </c:pt>
                <c:pt idx="3047">
                  <c:v>3069.226334</c:v>
                </c:pt>
                <c:pt idx="3048">
                  <c:v>3070.2337210000005</c:v>
                </c:pt>
                <c:pt idx="3049">
                  <c:v>3071.249307</c:v>
                </c:pt>
                <c:pt idx="3050">
                  <c:v>3072.249084</c:v>
                </c:pt>
                <c:pt idx="3051">
                  <c:v>3073.2488680000006</c:v>
                </c:pt>
                <c:pt idx="3052">
                  <c:v>3074.2485729999999</c:v>
                </c:pt>
                <c:pt idx="3053">
                  <c:v>3075.2552940000005</c:v>
                </c:pt>
                <c:pt idx="3054">
                  <c:v>3076.2524190000004</c:v>
                </c:pt>
                <c:pt idx="3055">
                  <c:v>3077.2521489999999</c:v>
                </c:pt>
                <c:pt idx="3056">
                  <c:v>3078.2629139999999</c:v>
                </c:pt>
                <c:pt idx="3057">
                  <c:v>3079.2581879999998</c:v>
                </c:pt>
                <c:pt idx="3058">
                  <c:v>3080.2497279999998</c:v>
                </c:pt>
                <c:pt idx="3059">
                  <c:v>3081.2569080000003</c:v>
                </c:pt>
                <c:pt idx="3060">
                  <c:v>3082.2562340000004</c:v>
                </c:pt>
                <c:pt idx="3061">
                  <c:v>3083.257748</c:v>
                </c:pt>
                <c:pt idx="3062">
                  <c:v>3084.2672540000003</c:v>
                </c:pt>
                <c:pt idx="3063">
                  <c:v>3085.3059800000001</c:v>
                </c:pt>
                <c:pt idx="3064">
                  <c:v>3086.2968600000004</c:v>
                </c:pt>
                <c:pt idx="3065">
                  <c:v>3087.3021900000003</c:v>
                </c:pt>
                <c:pt idx="3066">
                  <c:v>3088.313177</c:v>
                </c:pt>
                <c:pt idx="3067">
                  <c:v>3089.3276340000002</c:v>
                </c:pt>
                <c:pt idx="3068">
                  <c:v>3090.35167</c:v>
                </c:pt>
                <c:pt idx="3069">
                  <c:v>3091.3987589999997</c:v>
                </c:pt>
                <c:pt idx="3070">
                  <c:v>3092.3849010000004</c:v>
                </c:pt>
                <c:pt idx="3071">
                  <c:v>3093.3936840000006</c:v>
                </c:pt>
                <c:pt idx="3072">
                  <c:v>3094.393744</c:v>
                </c:pt>
                <c:pt idx="3073">
                  <c:v>3095.4154790000002</c:v>
                </c:pt>
                <c:pt idx="3074">
                  <c:v>3096.4171480000005</c:v>
                </c:pt>
                <c:pt idx="3075">
                  <c:v>3097.4553980000001</c:v>
                </c:pt>
                <c:pt idx="3076">
                  <c:v>3098.4707589999998</c:v>
                </c:pt>
                <c:pt idx="3077">
                  <c:v>3099.4839110000003</c:v>
                </c:pt>
                <c:pt idx="3078">
                  <c:v>3100.497754</c:v>
                </c:pt>
                <c:pt idx="3079">
                  <c:v>3101.5129500000003</c:v>
                </c:pt>
                <c:pt idx="3080">
                  <c:v>3102.5271250000005</c:v>
                </c:pt>
                <c:pt idx="3081">
                  <c:v>3103.5438690000001</c:v>
                </c:pt>
                <c:pt idx="3082">
                  <c:v>3104.5613220000005</c:v>
                </c:pt>
                <c:pt idx="3083">
                  <c:v>3105.5957550000003</c:v>
                </c:pt>
                <c:pt idx="3084">
                  <c:v>3106.609015</c:v>
                </c:pt>
                <c:pt idx="3085">
                  <c:v>3107.6270979999999</c:v>
                </c:pt>
                <c:pt idx="3086">
                  <c:v>3108.6383070000002</c:v>
                </c:pt>
                <c:pt idx="3087">
                  <c:v>3109.6395570000004</c:v>
                </c:pt>
                <c:pt idx="3088">
                  <c:v>3110.6478360000001</c:v>
                </c:pt>
                <c:pt idx="3089">
                  <c:v>3111.6764370000001</c:v>
                </c:pt>
                <c:pt idx="3090">
                  <c:v>3112.6898419999998</c:v>
                </c:pt>
                <c:pt idx="3091">
                  <c:v>3113.709468</c:v>
                </c:pt>
                <c:pt idx="3092">
                  <c:v>3114.7187830000003</c:v>
                </c:pt>
                <c:pt idx="3093">
                  <c:v>3115.7450230000004</c:v>
                </c:pt>
                <c:pt idx="3094">
                  <c:v>3116.6305979999997</c:v>
                </c:pt>
                <c:pt idx="3095">
                  <c:v>3117.6372840000004</c:v>
                </c:pt>
                <c:pt idx="3096">
                  <c:v>3118.6443319999998</c:v>
                </c:pt>
                <c:pt idx="3097">
                  <c:v>3119.6514480000005</c:v>
                </c:pt>
                <c:pt idx="3098">
                  <c:v>3120.6422730000004</c:v>
                </c:pt>
                <c:pt idx="3099">
                  <c:v>3121.6423810000006</c:v>
                </c:pt>
                <c:pt idx="3100">
                  <c:v>3122.6431389999998</c:v>
                </c:pt>
                <c:pt idx="3101">
                  <c:v>3123.6433630000001</c:v>
                </c:pt>
                <c:pt idx="3102">
                  <c:v>3124.658786</c:v>
                </c:pt>
                <c:pt idx="3103">
                  <c:v>3125.6808710000005</c:v>
                </c:pt>
                <c:pt idx="3104">
                  <c:v>3126.6874109999999</c:v>
                </c:pt>
                <c:pt idx="3105">
                  <c:v>3127.6938870000004</c:v>
                </c:pt>
                <c:pt idx="3106">
                  <c:v>3128.7018130000006</c:v>
                </c:pt>
                <c:pt idx="3107">
                  <c:v>3129.7086079999999</c:v>
                </c:pt>
                <c:pt idx="3108">
                  <c:v>3130.7032070000005</c:v>
                </c:pt>
                <c:pt idx="3109">
                  <c:v>3131.7072410000001</c:v>
                </c:pt>
                <c:pt idx="3110">
                  <c:v>3132.7084139999997</c:v>
                </c:pt>
                <c:pt idx="3111">
                  <c:v>3133.7211619999998</c:v>
                </c:pt>
                <c:pt idx="3112">
                  <c:v>3134.7281620000003</c:v>
                </c:pt>
                <c:pt idx="3113">
                  <c:v>3135.734923</c:v>
                </c:pt>
                <c:pt idx="3114">
                  <c:v>3136.7511709999999</c:v>
                </c:pt>
                <c:pt idx="3115">
                  <c:v>3137.7689120000005</c:v>
                </c:pt>
                <c:pt idx="3116">
                  <c:v>3138.7689570000002</c:v>
                </c:pt>
                <c:pt idx="3117">
                  <c:v>3139.7697440000002</c:v>
                </c:pt>
                <c:pt idx="3118">
                  <c:v>3140.7794810000005</c:v>
                </c:pt>
                <c:pt idx="3119">
                  <c:v>3141.8027739999998</c:v>
                </c:pt>
                <c:pt idx="3120">
                  <c:v>3142.8078500000001</c:v>
                </c:pt>
                <c:pt idx="3121">
                  <c:v>3143.8088800000005</c:v>
                </c:pt>
                <c:pt idx="3122">
                  <c:v>3144.8243659999998</c:v>
                </c:pt>
                <c:pt idx="3123">
                  <c:v>3145.8246230000004</c:v>
                </c:pt>
                <c:pt idx="3124">
                  <c:v>3146.8195160000005</c:v>
                </c:pt>
                <c:pt idx="3125">
                  <c:v>3147.8323909999999</c:v>
                </c:pt>
                <c:pt idx="3126">
                  <c:v>3148.833095</c:v>
                </c:pt>
                <c:pt idx="3127">
                  <c:v>3149.8487180000002</c:v>
                </c:pt>
                <c:pt idx="3128">
                  <c:v>3150.8647460000002</c:v>
                </c:pt>
                <c:pt idx="3129">
                  <c:v>3151.8771590000006</c:v>
                </c:pt>
                <c:pt idx="3130">
                  <c:v>3152.8775350000005</c:v>
                </c:pt>
                <c:pt idx="3131">
                  <c:v>3153.8928059999998</c:v>
                </c:pt>
                <c:pt idx="3132">
                  <c:v>3154.9150179999997</c:v>
                </c:pt>
                <c:pt idx="3133">
                  <c:v>3155.9306310000002</c:v>
                </c:pt>
                <c:pt idx="3134">
                  <c:v>3156.9462350000003</c:v>
                </c:pt>
                <c:pt idx="3135">
                  <c:v>3157.9551710000005</c:v>
                </c:pt>
                <c:pt idx="3136">
                  <c:v>3158.97073</c:v>
                </c:pt>
                <c:pt idx="3137">
                  <c:v>3159.9860770000005</c:v>
                </c:pt>
                <c:pt idx="3138">
                  <c:v>3160.9904189999997</c:v>
                </c:pt>
                <c:pt idx="3139">
                  <c:v>3162.0058500000005</c:v>
                </c:pt>
                <c:pt idx="3140">
                  <c:v>3163.0057690000003</c:v>
                </c:pt>
                <c:pt idx="3141">
                  <c:v>3164.0097919999998</c:v>
                </c:pt>
                <c:pt idx="3142">
                  <c:v>3165.0066349999997</c:v>
                </c:pt>
                <c:pt idx="3143">
                  <c:v>3166.0131430000001</c:v>
                </c:pt>
                <c:pt idx="3144">
                  <c:v>3167.0129020000004</c:v>
                </c:pt>
                <c:pt idx="3145">
                  <c:v>3168.0133580000002</c:v>
                </c:pt>
                <c:pt idx="3146">
                  <c:v>3168.9986250000002</c:v>
                </c:pt>
                <c:pt idx="3147">
                  <c:v>3169.998149</c:v>
                </c:pt>
                <c:pt idx="3148">
                  <c:v>3171.0031730000001</c:v>
                </c:pt>
                <c:pt idx="3149">
                  <c:v>3172.0065169999998</c:v>
                </c:pt>
                <c:pt idx="3150">
                  <c:v>3173.0061649999998</c:v>
                </c:pt>
                <c:pt idx="3151">
                  <c:v>3174.0032440000004</c:v>
                </c:pt>
                <c:pt idx="3152">
                  <c:v>3175.0162550000005</c:v>
                </c:pt>
                <c:pt idx="3153">
                  <c:v>3176.0267629999998</c:v>
                </c:pt>
                <c:pt idx="3154">
                  <c:v>3177.0201939999997</c:v>
                </c:pt>
                <c:pt idx="3155">
                  <c:v>3178.0314340000004</c:v>
                </c:pt>
                <c:pt idx="3156">
                  <c:v>3179.0534319999997</c:v>
                </c:pt>
                <c:pt idx="3157">
                  <c:v>3180.0471910000006</c:v>
                </c:pt>
                <c:pt idx="3158">
                  <c:v>3181.0695489999998</c:v>
                </c:pt>
                <c:pt idx="3159">
                  <c:v>3182.0757720000001</c:v>
                </c:pt>
                <c:pt idx="3160">
                  <c:v>3183.0929729999998</c:v>
                </c:pt>
                <c:pt idx="3161">
                  <c:v>3184.114208</c:v>
                </c:pt>
                <c:pt idx="3162">
                  <c:v>3185.1185850000002</c:v>
                </c:pt>
                <c:pt idx="3163">
                  <c:v>3186.1182280000003</c:v>
                </c:pt>
                <c:pt idx="3164">
                  <c:v>3187.1360640000003</c:v>
                </c:pt>
                <c:pt idx="3165">
                  <c:v>3188.1350549999997</c:v>
                </c:pt>
                <c:pt idx="3166">
                  <c:v>3189.1664449999998</c:v>
                </c:pt>
                <c:pt idx="3167">
                  <c:v>3190.1725859999997</c:v>
                </c:pt>
                <c:pt idx="3168">
                  <c:v>3191.1923610000003</c:v>
                </c:pt>
                <c:pt idx="3169">
                  <c:v>3192.1959790000001</c:v>
                </c:pt>
                <c:pt idx="3170">
                  <c:v>3193.2132320000001</c:v>
                </c:pt>
                <c:pt idx="3171">
                  <c:v>3194.235318</c:v>
                </c:pt>
                <c:pt idx="3172">
                  <c:v>3195.2367100000001</c:v>
                </c:pt>
                <c:pt idx="3173">
                  <c:v>3196.25155</c:v>
                </c:pt>
                <c:pt idx="3174">
                  <c:v>3197.2529320000003</c:v>
                </c:pt>
                <c:pt idx="3175">
                  <c:v>3198.2444850000002</c:v>
                </c:pt>
                <c:pt idx="3176">
                  <c:v>3199.2635410000003</c:v>
                </c:pt>
                <c:pt idx="3177">
                  <c:v>3200.2738049999998</c:v>
                </c:pt>
                <c:pt idx="3178">
                  <c:v>3201.2935500000003</c:v>
                </c:pt>
                <c:pt idx="3179">
                  <c:v>3202.2947460000005</c:v>
                </c:pt>
                <c:pt idx="3180">
                  <c:v>3203.3023620000004</c:v>
                </c:pt>
                <c:pt idx="3181">
                  <c:v>3204.3171570000004</c:v>
                </c:pt>
                <c:pt idx="3182">
                  <c:v>3205.3402409999999</c:v>
                </c:pt>
                <c:pt idx="3183">
                  <c:v>3206.3570870000003</c:v>
                </c:pt>
                <c:pt idx="3184">
                  <c:v>3207.3743169999998</c:v>
                </c:pt>
                <c:pt idx="3185">
                  <c:v>3208.3810590000003</c:v>
                </c:pt>
                <c:pt idx="3186">
                  <c:v>3209.3840360000004</c:v>
                </c:pt>
                <c:pt idx="3187">
                  <c:v>3210.4056639999999</c:v>
                </c:pt>
                <c:pt idx="3188">
                  <c:v>3211.4292190000006</c:v>
                </c:pt>
                <c:pt idx="3189">
                  <c:v>3212.4395480000003</c:v>
                </c:pt>
                <c:pt idx="3190">
                  <c:v>3213.4620729999997</c:v>
                </c:pt>
                <c:pt idx="3191">
                  <c:v>3214.468605</c:v>
                </c:pt>
                <c:pt idx="3192">
                  <c:v>3215.4823109999998</c:v>
                </c:pt>
                <c:pt idx="3193">
                  <c:v>3216.3758990000006</c:v>
                </c:pt>
                <c:pt idx="3194">
                  <c:v>3217.3759660000005</c:v>
                </c:pt>
                <c:pt idx="3195">
                  <c:v>3218.3829150000001</c:v>
                </c:pt>
                <c:pt idx="3196">
                  <c:v>3219.3805780000002</c:v>
                </c:pt>
                <c:pt idx="3197">
                  <c:v>3220.380709</c:v>
                </c:pt>
                <c:pt idx="3198">
                  <c:v>3221.3817770000005</c:v>
                </c:pt>
                <c:pt idx="3199">
                  <c:v>3222.3814830000001</c:v>
                </c:pt>
                <c:pt idx="3200">
                  <c:v>3223.3810190000004</c:v>
                </c:pt>
                <c:pt idx="3201">
                  <c:v>3224.3965330000001</c:v>
                </c:pt>
                <c:pt idx="3202">
                  <c:v>3225.3961790000003</c:v>
                </c:pt>
                <c:pt idx="3203">
                  <c:v>3226.4115710000005</c:v>
                </c:pt>
                <c:pt idx="3204">
                  <c:v>3227.4278439999998</c:v>
                </c:pt>
                <c:pt idx="3205">
                  <c:v>3228.437543</c:v>
                </c:pt>
                <c:pt idx="3206">
                  <c:v>3229.4440249999998</c:v>
                </c:pt>
                <c:pt idx="3207">
                  <c:v>3230.4397060000001</c:v>
                </c:pt>
                <c:pt idx="3208">
                  <c:v>3231.4653710000002</c:v>
                </c:pt>
                <c:pt idx="3209">
                  <c:v>3232.4809560000003</c:v>
                </c:pt>
                <c:pt idx="3210">
                  <c:v>3233.4970320000002</c:v>
                </c:pt>
                <c:pt idx="3211">
                  <c:v>3234.4970620000004</c:v>
                </c:pt>
                <c:pt idx="3212">
                  <c:v>3235.5124150000001</c:v>
                </c:pt>
                <c:pt idx="3213">
                  <c:v>3236.517769</c:v>
                </c:pt>
                <c:pt idx="3214">
                  <c:v>3237.533625</c:v>
                </c:pt>
                <c:pt idx="3215">
                  <c:v>3238.5556619999998</c:v>
                </c:pt>
                <c:pt idx="3216">
                  <c:v>3239.5619489999999</c:v>
                </c:pt>
                <c:pt idx="3217">
                  <c:v>3240.5619560000005</c:v>
                </c:pt>
                <c:pt idx="3218">
                  <c:v>3241.5774490000003</c:v>
                </c:pt>
                <c:pt idx="3219">
                  <c:v>3242.5933610000002</c:v>
                </c:pt>
                <c:pt idx="3220">
                  <c:v>3243.6087420000003</c:v>
                </c:pt>
                <c:pt idx="3221">
                  <c:v>3244.6092619999999</c:v>
                </c:pt>
                <c:pt idx="3222">
                  <c:v>3245.6244400000005</c:v>
                </c:pt>
                <c:pt idx="3223">
                  <c:v>3246.6264220000003</c:v>
                </c:pt>
                <c:pt idx="3224">
                  <c:v>3247.6267969999999</c:v>
                </c:pt>
                <c:pt idx="3225">
                  <c:v>3248.6280100000004</c:v>
                </c:pt>
                <c:pt idx="3226">
                  <c:v>3249.62799</c:v>
                </c:pt>
                <c:pt idx="3227">
                  <c:v>3250.6274760000006</c:v>
                </c:pt>
                <c:pt idx="3228">
                  <c:v>3251.6431750000002</c:v>
                </c:pt>
                <c:pt idx="3229">
                  <c:v>3252.6585450000002</c:v>
                </c:pt>
                <c:pt idx="3230">
                  <c:v>3253.6754030000002</c:v>
                </c:pt>
                <c:pt idx="3231">
                  <c:v>3254.6898570000003</c:v>
                </c:pt>
                <c:pt idx="3232">
                  <c:v>3255.6894339999999</c:v>
                </c:pt>
                <c:pt idx="3233">
                  <c:v>3256.704796</c:v>
                </c:pt>
                <c:pt idx="3234">
                  <c:v>3257.7240400000001</c:v>
                </c:pt>
                <c:pt idx="3235">
                  <c:v>3258.7177799999999</c:v>
                </c:pt>
                <c:pt idx="3236">
                  <c:v>3259.7175660000003</c:v>
                </c:pt>
                <c:pt idx="3237">
                  <c:v>3260.7220139999999</c:v>
                </c:pt>
                <c:pt idx="3238">
                  <c:v>3261.7226140000002</c:v>
                </c:pt>
                <c:pt idx="3239">
                  <c:v>3262.7223899999999</c:v>
                </c:pt>
                <c:pt idx="3240">
                  <c:v>3263.7381889999997</c:v>
                </c:pt>
                <c:pt idx="3241">
                  <c:v>3264.7455639999998</c:v>
                </c:pt>
                <c:pt idx="3242">
                  <c:v>3265.7450399999998</c:v>
                </c:pt>
                <c:pt idx="3243">
                  <c:v>3266.7448359999999</c:v>
                </c:pt>
                <c:pt idx="3244">
                  <c:v>3267.7608150000005</c:v>
                </c:pt>
                <c:pt idx="3245">
                  <c:v>3268.7587540000004</c:v>
                </c:pt>
                <c:pt idx="3246">
                  <c:v>3269.7585220000001</c:v>
                </c:pt>
                <c:pt idx="3247">
                  <c:v>3270.7483259999999</c:v>
                </c:pt>
                <c:pt idx="3248">
                  <c:v>3271.7635</c:v>
                </c:pt>
                <c:pt idx="3249">
                  <c:v>3272.7786599999999</c:v>
                </c:pt>
                <c:pt idx="3250">
                  <c:v>3273.7786590000005</c:v>
                </c:pt>
                <c:pt idx="3251">
                  <c:v>3274.7700020000002</c:v>
                </c:pt>
                <c:pt idx="3252">
                  <c:v>3275.7853169999998</c:v>
                </c:pt>
                <c:pt idx="3253">
                  <c:v>3276.804811</c:v>
                </c:pt>
                <c:pt idx="3254">
                  <c:v>3277.805265</c:v>
                </c:pt>
                <c:pt idx="3255">
                  <c:v>3278.8056779999997</c:v>
                </c:pt>
                <c:pt idx="3256">
                  <c:v>3279.8349690000005</c:v>
                </c:pt>
                <c:pt idx="3257">
                  <c:v>3280.8539760000003</c:v>
                </c:pt>
                <c:pt idx="3258">
                  <c:v>3281.8626329999997</c:v>
                </c:pt>
                <c:pt idx="3259">
                  <c:v>3282.8815110000005</c:v>
                </c:pt>
                <c:pt idx="3260">
                  <c:v>3283.8948929999997</c:v>
                </c:pt>
                <c:pt idx="3261">
                  <c:v>3284.919809</c:v>
                </c:pt>
                <c:pt idx="3262">
                  <c:v>3285.9460479999998</c:v>
                </c:pt>
                <c:pt idx="3263">
                  <c:v>3286.9378910000005</c:v>
                </c:pt>
                <c:pt idx="3264">
                  <c:v>3287.8518949999998</c:v>
                </c:pt>
                <c:pt idx="3265">
                  <c:v>3288.8607890000003</c:v>
                </c:pt>
                <c:pt idx="3266">
                  <c:v>3289.8613599999999</c:v>
                </c:pt>
                <c:pt idx="3267">
                  <c:v>3290.876671</c:v>
                </c:pt>
                <c:pt idx="3268">
                  <c:v>3291.880956</c:v>
                </c:pt>
                <c:pt idx="3269">
                  <c:v>3292.8836529999999</c:v>
                </c:pt>
                <c:pt idx="3270">
                  <c:v>3293.8836419999998</c:v>
                </c:pt>
                <c:pt idx="3271">
                  <c:v>3294.8845620000002</c:v>
                </c:pt>
                <c:pt idx="3272">
                  <c:v>3295.8750339999997</c:v>
                </c:pt>
                <c:pt idx="3273">
                  <c:v>3296.8751680000005</c:v>
                </c:pt>
                <c:pt idx="3274">
                  <c:v>3297.881429</c:v>
                </c:pt>
                <c:pt idx="3275">
                  <c:v>3298.882278</c:v>
                </c:pt>
                <c:pt idx="3276">
                  <c:v>3299.8819270000004</c:v>
                </c:pt>
                <c:pt idx="3277">
                  <c:v>3300.8980250000004</c:v>
                </c:pt>
                <c:pt idx="3278">
                  <c:v>3301.9153830000005</c:v>
                </c:pt>
                <c:pt idx="3279">
                  <c:v>3302.9224409999997</c:v>
                </c:pt>
                <c:pt idx="3280">
                  <c:v>3303.9218970000002</c:v>
                </c:pt>
                <c:pt idx="3281">
                  <c:v>3304.937621</c:v>
                </c:pt>
                <c:pt idx="3282">
                  <c:v>3305.9376339999999</c:v>
                </c:pt>
                <c:pt idx="3283">
                  <c:v>3306.9372439999997</c:v>
                </c:pt>
                <c:pt idx="3284">
                  <c:v>3307.9502709999997</c:v>
                </c:pt>
                <c:pt idx="3285">
                  <c:v>3308.9640140000001</c:v>
                </c:pt>
                <c:pt idx="3286">
                  <c:v>3309.9795970000005</c:v>
                </c:pt>
                <c:pt idx="3287">
                  <c:v>3310.970217</c:v>
                </c:pt>
                <c:pt idx="3288">
                  <c:v>3311.9703170000003</c:v>
                </c:pt>
                <c:pt idx="3289">
                  <c:v>3312.9768300000005</c:v>
                </c:pt>
                <c:pt idx="3290">
                  <c:v>3313.9840469999999</c:v>
                </c:pt>
                <c:pt idx="3291">
                  <c:v>3315.0067580000004</c:v>
                </c:pt>
                <c:pt idx="3292">
                  <c:v>3316.0138200000001</c:v>
                </c:pt>
                <c:pt idx="3293">
                  <c:v>3317.0288719999999</c:v>
                </c:pt>
                <c:pt idx="3294">
                  <c:v>3318.0243250000003</c:v>
                </c:pt>
                <c:pt idx="3295">
                  <c:v>3319.0185000000001</c:v>
                </c:pt>
                <c:pt idx="3296">
                  <c:v>3320.0343060000005</c:v>
                </c:pt>
                <c:pt idx="3297">
                  <c:v>3321.0498859999998</c:v>
                </c:pt>
                <c:pt idx="3298">
                  <c:v>3322.0499369999998</c:v>
                </c:pt>
                <c:pt idx="3299">
                  <c:v>3323.0498349999998</c:v>
                </c:pt>
                <c:pt idx="3300">
                  <c:v>3324.0606480000006</c:v>
                </c:pt>
                <c:pt idx="3301">
                  <c:v>3325.0613680000006</c:v>
                </c:pt>
                <c:pt idx="3302">
                  <c:v>3326.0656090000002</c:v>
                </c:pt>
                <c:pt idx="3303">
                  <c:v>3327.075949</c:v>
                </c:pt>
                <c:pt idx="3304">
                  <c:v>3328.0982519999998</c:v>
                </c:pt>
                <c:pt idx="3305">
                  <c:v>3329.1208530000004</c:v>
                </c:pt>
                <c:pt idx="3306">
                  <c:v>3330.1273570000003</c:v>
                </c:pt>
                <c:pt idx="3307">
                  <c:v>3331.1353770000005</c:v>
                </c:pt>
                <c:pt idx="3308">
                  <c:v>3332.1349390000005</c:v>
                </c:pt>
                <c:pt idx="3309">
                  <c:v>3333.1298299999999</c:v>
                </c:pt>
                <c:pt idx="3310">
                  <c:v>3334.1294330000001</c:v>
                </c:pt>
                <c:pt idx="3311">
                  <c:v>3335.1581120000001</c:v>
                </c:pt>
                <c:pt idx="3312">
                  <c:v>3336.1646840000003</c:v>
                </c:pt>
                <c:pt idx="3313">
                  <c:v>3337.1787450000002</c:v>
                </c:pt>
                <c:pt idx="3314">
                  <c:v>3338.2102359999999</c:v>
                </c:pt>
                <c:pt idx="3315">
                  <c:v>3339.2276110000003</c:v>
                </c:pt>
                <c:pt idx="3316">
                  <c:v>3340.2427100000004</c:v>
                </c:pt>
                <c:pt idx="3317">
                  <c:v>3341.2582970000003</c:v>
                </c:pt>
                <c:pt idx="3318">
                  <c:v>3342.2589699999999</c:v>
                </c:pt>
                <c:pt idx="3319">
                  <c:v>3343.2737509999997</c:v>
                </c:pt>
                <c:pt idx="3320">
                  <c:v>3344.1828780000005</c:v>
                </c:pt>
                <c:pt idx="3321">
                  <c:v>3345.1902730000002</c:v>
                </c:pt>
                <c:pt idx="3322">
                  <c:v>3346.206021</c:v>
                </c:pt>
                <c:pt idx="3323">
                  <c:v>3347.2219670000004</c:v>
                </c:pt>
                <c:pt idx="3324">
                  <c:v>3348.2449489999999</c:v>
                </c:pt>
                <c:pt idx="3325">
                  <c:v>3349.2456529999999</c:v>
                </c:pt>
                <c:pt idx="3326">
                  <c:v>3350.2429730000003</c:v>
                </c:pt>
                <c:pt idx="3327">
                  <c:v>3351.2350349999997</c:v>
                </c:pt>
                <c:pt idx="3328">
                  <c:v>3352.2508079999998</c:v>
                </c:pt>
                <c:pt idx="3329">
                  <c:v>3353.2507340000002</c:v>
                </c:pt>
                <c:pt idx="3330">
                  <c:v>3354.2505270000001</c:v>
                </c:pt>
                <c:pt idx="3331">
                  <c:v>3355.2503790000001</c:v>
                </c:pt>
                <c:pt idx="3332">
                  <c:v>3356.2506659999999</c:v>
                </c:pt>
                <c:pt idx="3333">
                  <c:v>3357.2661109999999</c:v>
                </c:pt>
                <c:pt idx="3334">
                  <c:v>3358.2767780000004</c:v>
                </c:pt>
                <c:pt idx="3335">
                  <c:v>3359.2741459999997</c:v>
                </c:pt>
                <c:pt idx="3336">
                  <c:v>3360.2778399999997</c:v>
                </c:pt>
                <c:pt idx="3337">
                  <c:v>3361.2775320000001</c:v>
                </c:pt>
                <c:pt idx="3338">
                  <c:v>3362.2778660000004</c:v>
                </c:pt>
                <c:pt idx="3339">
                  <c:v>3363.2934130000003</c:v>
                </c:pt>
                <c:pt idx="3340">
                  <c:v>3364.2967129999997</c:v>
                </c:pt>
                <c:pt idx="3341">
                  <c:v>3365.2975839999999</c:v>
                </c:pt>
                <c:pt idx="3342">
                  <c:v>3366.3125760000003</c:v>
                </c:pt>
                <c:pt idx="3343">
                  <c:v>3367.3128839999999</c:v>
                </c:pt>
                <c:pt idx="3344">
                  <c:v>3368.3172290000002</c:v>
                </c:pt>
                <c:pt idx="3345">
                  <c:v>3369.3328769999998</c:v>
                </c:pt>
                <c:pt idx="3346">
                  <c:v>3370.3520550000003</c:v>
                </c:pt>
                <c:pt idx="3347">
                  <c:v>3371.3555690000003</c:v>
                </c:pt>
                <c:pt idx="3348">
                  <c:v>3372.3709600000002</c:v>
                </c:pt>
                <c:pt idx="3349">
                  <c:v>3373.3757820000001</c:v>
                </c:pt>
                <c:pt idx="3350">
                  <c:v>3374.3822129999999</c:v>
                </c:pt>
                <c:pt idx="3351">
                  <c:v>3375.3759110000001</c:v>
                </c:pt>
                <c:pt idx="3352">
                  <c:v>3376.3753980000001</c:v>
                </c:pt>
                <c:pt idx="3353">
                  <c:v>3377.3751700000003</c:v>
                </c:pt>
                <c:pt idx="3354">
                  <c:v>3378.3838180000002</c:v>
                </c:pt>
                <c:pt idx="3355">
                  <c:v>3379.3789340000003</c:v>
                </c:pt>
                <c:pt idx="3356">
                  <c:v>3380.3903879999998</c:v>
                </c:pt>
                <c:pt idx="3357">
                  <c:v>3381.4063350000006</c:v>
                </c:pt>
                <c:pt idx="3358">
                  <c:v>3382.4217610000005</c:v>
                </c:pt>
                <c:pt idx="3359">
                  <c:v>3383.4356340000004</c:v>
                </c:pt>
                <c:pt idx="3360">
                  <c:v>3384.4351100000003</c:v>
                </c:pt>
                <c:pt idx="3361">
                  <c:v>3385.4507530000001</c:v>
                </c:pt>
                <c:pt idx="3362">
                  <c:v>3386.4384719999998</c:v>
                </c:pt>
                <c:pt idx="3363">
                  <c:v>3387.4542060000003</c:v>
                </c:pt>
                <c:pt idx="3364">
                  <c:v>3388.4606860000004</c:v>
                </c:pt>
                <c:pt idx="3365">
                  <c:v>3389.4676129999998</c:v>
                </c:pt>
                <c:pt idx="3366">
                  <c:v>3390.482951</c:v>
                </c:pt>
                <c:pt idx="3367">
                  <c:v>3391.4895560000004</c:v>
                </c:pt>
                <c:pt idx="3368">
                  <c:v>3392.4988990000002</c:v>
                </c:pt>
                <c:pt idx="3369">
                  <c:v>3393.5155910000003</c:v>
                </c:pt>
                <c:pt idx="3370">
                  <c:v>3394.5155599999998</c:v>
                </c:pt>
                <c:pt idx="3371">
                  <c:v>3395.515778</c:v>
                </c:pt>
                <c:pt idx="3372">
                  <c:v>3396.5329959999999</c:v>
                </c:pt>
                <c:pt idx="3373">
                  <c:v>3397.5490060000002</c:v>
                </c:pt>
                <c:pt idx="3374">
                  <c:v>3398.556079</c:v>
                </c:pt>
                <c:pt idx="3375">
                  <c:v>3399.5567929999997</c:v>
                </c:pt>
                <c:pt idx="3376">
                  <c:v>3400.5476070000004</c:v>
                </c:pt>
                <c:pt idx="3377">
                  <c:v>3401.5478089999997</c:v>
                </c:pt>
                <c:pt idx="3378">
                  <c:v>3402.547767</c:v>
                </c:pt>
                <c:pt idx="3379">
                  <c:v>3403.5481970000001</c:v>
                </c:pt>
                <c:pt idx="3380">
                  <c:v>3404.5480260000004</c:v>
                </c:pt>
                <c:pt idx="3381">
                  <c:v>3405.5485690000005</c:v>
                </c:pt>
                <c:pt idx="3382">
                  <c:v>3406.5557909999998</c:v>
                </c:pt>
                <c:pt idx="3383">
                  <c:v>3407.5554540000003</c:v>
                </c:pt>
                <c:pt idx="3384">
                  <c:v>3408.5505940000003</c:v>
                </c:pt>
                <c:pt idx="3385">
                  <c:v>3409.5659270000006</c:v>
                </c:pt>
                <c:pt idx="3386">
                  <c:v>3410.5812580000002</c:v>
                </c:pt>
                <c:pt idx="3387">
                  <c:v>3411.5967630000005</c:v>
                </c:pt>
                <c:pt idx="3388">
                  <c:v>3412.5967140000002</c:v>
                </c:pt>
                <c:pt idx="3389">
                  <c:v>3413.6118800000004</c:v>
                </c:pt>
                <c:pt idx="3390">
                  <c:v>3414.6274060000005</c:v>
                </c:pt>
                <c:pt idx="3391">
                  <c:v>3415.6276450000005</c:v>
                </c:pt>
                <c:pt idx="3392">
                  <c:v>3416.6418460000004</c:v>
                </c:pt>
                <c:pt idx="3393">
                  <c:v>3417.6716130000004</c:v>
                </c:pt>
                <c:pt idx="3394">
                  <c:v>3418.6883809999999</c:v>
                </c:pt>
                <c:pt idx="3395">
                  <c:v>3419.6819320000004</c:v>
                </c:pt>
                <c:pt idx="3396">
                  <c:v>3420.6848719999998</c:v>
                </c:pt>
                <c:pt idx="3397">
                  <c:v>3421.7219500000001</c:v>
                </c:pt>
                <c:pt idx="3398">
                  <c:v>3422.754774</c:v>
                </c:pt>
                <c:pt idx="3399">
                  <c:v>3423.7609119999997</c:v>
                </c:pt>
                <c:pt idx="3400">
                  <c:v>3424.7667060000003</c:v>
                </c:pt>
                <c:pt idx="3401">
                  <c:v>3425.7792799999997</c:v>
                </c:pt>
                <c:pt idx="3402">
                  <c:v>3426.7993750000005</c:v>
                </c:pt>
                <c:pt idx="3403">
                  <c:v>3427.7991730000003</c:v>
                </c:pt>
                <c:pt idx="3404">
                  <c:v>3428.8189830000001</c:v>
                </c:pt>
                <c:pt idx="3405">
                  <c:v>3429.8496679999998</c:v>
                </c:pt>
                <c:pt idx="3406">
                  <c:v>3430.8569210000005</c:v>
                </c:pt>
                <c:pt idx="3407">
                  <c:v>3431.8705060000002</c:v>
                </c:pt>
                <c:pt idx="3408">
                  <c:v>3432.8731150000003</c:v>
                </c:pt>
                <c:pt idx="3409">
                  <c:v>3433.8726489999999</c:v>
                </c:pt>
                <c:pt idx="3410">
                  <c:v>3434.8761220000006</c:v>
                </c:pt>
                <c:pt idx="3411">
                  <c:v>3435.9028250000001</c:v>
                </c:pt>
                <c:pt idx="3412">
                  <c:v>3436.919148</c:v>
                </c:pt>
                <c:pt idx="3413">
                  <c:v>3437.9234530000003</c:v>
                </c:pt>
                <c:pt idx="3414">
                  <c:v>3438.9340620000003</c:v>
                </c:pt>
                <c:pt idx="3415">
                  <c:v>3439.9407330000004</c:v>
                </c:pt>
                <c:pt idx="3416">
                  <c:v>3440.956459</c:v>
                </c:pt>
                <c:pt idx="3417">
                  <c:v>3441.9608850000004</c:v>
                </c:pt>
                <c:pt idx="3418">
                  <c:v>3442.9682009999997</c:v>
                </c:pt>
                <c:pt idx="3419">
                  <c:v>3443.9733740000001</c:v>
                </c:pt>
                <c:pt idx="3420">
                  <c:v>3444.9730509999999</c:v>
                </c:pt>
                <c:pt idx="3421">
                  <c:v>3445.989724</c:v>
                </c:pt>
                <c:pt idx="3422">
                  <c:v>3447.0126170000003</c:v>
                </c:pt>
                <c:pt idx="3423">
                  <c:v>3448.030033</c:v>
                </c:pt>
                <c:pt idx="3424">
                  <c:v>3449.0507230000003</c:v>
                </c:pt>
                <c:pt idx="3425">
                  <c:v>3450.0512790000002</c:v>
                </c:pt>
                <c:pt idx="3426">
                  <c:v>3451.0565910000005</c:v>
                </c:pt>
                <c:pt idx="3427">
                  <c:v>3452.0681450000002</c:v>
                </c:pt>
                <c:pt idx="3428">
                  <c:v>3453.1115250000003</c:v>
                </c:pt>
                <c:pt idx="3429">
                  <c:v>3454.1046610000003</c:v>
                </c:pt>
                <c:pt idx="3430">
                  <c:v>3455.1333720000002</c:v>
                </c:pt>
                <c:pt idx="3431">
                  <c:v>3456.1623790000003</c:v>
                </c:pt>
                <c:pt idx="3432">
                  <c:v>3457.172646</c:v>
                </c:pt>
                <c:pt idx="3433">
                  <c:v>3458.168514</c:v>
                </c:pt>
                <c:pt idx="3434">
                  <c:v>3459.1836160000003</c:v>
                </c:pt>
                <c:pt idx="3435">
                  <c:v>3460.2045939999998</c:v>
                </c:pt>
                <c:pt idx="3436">
                  <c:v>3461.2205020000001</c:v>
                </c:pt>
                <c:pt idx="3437">
                  <c:v>3462.2347799999998</c:v>
                </c:pt>
                <c:pt idx="3438">
                  <c:v>3463.1299749999998</c:v>
                </c:pt>
                <c:pt idx="3439">
                  <c:v>3464.1296910000001</c:v>
                </c:pt>
                <c:pt idx="3440">
                  <c:v>3465.1302510000005</c:v>
                </c:pt>
                <c:pt idx="3441">
                  <c:v>3466.1302809999997</c:v>
                </c:pt>
                <c:pt idx="3442">
                  <c:v>3467.1455670000005</c:v>
                </c:pt>
                <c:pt idx="3443">
                  <c:v>3468.1460320000006</c:v>
                </c:pt>
                <c:pt idx="3444">
                  <c:v>3469.1554070000002</c:v>
                </c:pt>
                <c:pt idx="3445">
                  <c:v>3470.1823110000005</c:v>
                </c:pt>
                <c:pt idx="3446">
                  <c:v>3471.1978749999998</c:v>
                </c:pt>
                <c:pt idx="3447">
                  <c:v>3472.2146050000001</c:v>
                </c:pt>
                <c:pt idx="3448">
                  <c:v>3473.2300649999997</c:v>
                </c:pt>
                <c:pt idx="3449">
                  <c:v>3474.2310550000002</c:v>
                </c:pt>
                <c:pt idx="3450">
                  <c:v>3475.2465570000004</c:v>
                </c:pt>
                <c:pt idx="3451">
                  <c:v>3476.246596</c:v>
                </c:pt>
                <c:pt idx="3452">
                  <c:v>3477.2625079999998</c:v>
                </c:pt>
                <c:pt idx="3453">
                  <c:v>3478.2533210000001</c:v>
                </c:pt>
                <c:pt idx="3454">
                  <c:v>3479.2754160000004</c:v>
                </c:pt>
                <c:pt idx="3455">
                  <c:v>3480.2822390000001</c:v>
                </c:pt>
                <c:pt idx="3456">
                  <c:v>3481.3035410000002</c:v>
                </c:pt>
                <c:pt idx="3457">
                  <c:v>3482.3047160000006</c:v>
                </c:pt>
                <c:pt idx="3458">
                  <c:v>3483.3152390000005</c:v>
                </c:pt>
                <c:pt idx="3459">
                  <c:v>3484.3263290000004</c:v>
                </c:pt>
                <c:pt idx="3460">
                  <c:v>3485.3266030000004</c:v>
                </c:pt>
                <c:pt idx="3461">
                  <c:v>3486.3420880000003</c:v>
                </c:pt>
                <c:pt idx="3462">
                  <c:v>3487.3422719999999</c:v>
                </c:pt>
                <c:pt idx="3463">
                  <c:v>3488.3550690000002</c:v>
                </c:pt>
                <c:pt idx="3464">
                  <c:v>3489.3459190000003</c:v>
                </c:pt>
                <c:pt idx="3465">
                  <c:v>3490.3456930000002</c:v>
                </c:pt>
                <c:pt idx="3466">
                  <c:v>3491.3684210000001</c:v>
                </c:pt>
                <c:pt idx="3467">
                  <c:v>3492.383675</c:v>
                </c:pt>
                <c:pt idx="3468">
                  <c:v>3493.3835580000004</c:v>
                </c:pt>
                <c:pt idx="3469">
                  <c:v>3494.3962950000005</c:v>
                </c:pt>
                <c:pt idx="3470">
                  <c:v>3495.4155380000002</c:v>
                </c:pt>
                <c:pt idx="3471">
                  <c:v>3496.4311459999999</c:v>
                </c:pt>
                <c:pt idx="3472">
                  <c:v>3497.4310379999997</c:v>
                </c:pt>
                <c:pt idx="3473">
                  <c:v>3498.4247610000002</c:v>
                </c:pt>
                <c:pt idx="3474">
                  <c:v>3499.4340460000003</c:v>
                </c:pt>
                <c:pt idx="3475">
                  <c:v>3500.4499489999998</c:v>
                </c:pt>
                <c:pt idx="3476">
                  <c:v>3501.4655110000003</c:v>
                </c:pt>
                <c:pt idx="3477">
                  <c:v>3502.4809080000005</c:v>
                </c:pt>
                <c:pt idx="3478">
                  <c:v>3503.4968920000001</c:v>
                </c:pt>
                <c:pt idx="3479">
                  <c:v>3504.5004429999999</c:v>
                </c:pt>
                <c:pt idx="3480">
                  <c:v>3505.5014799999999</c:v>
                </c:pt>
                <c:pt idx="3481">
                  <c:v>3506.5176019999999</c:v>
                </c:pt>
                <c:pt idx="3482">
                  <c:v>3507.5334339999999</c:v>
                </c:pt>
                <c:pt idx="3483">
                  <c:v>3508.5488720000003</c:v>
                </c:pt>
                <c:pt idx="3484">
                  <c:v>3509.5561269999998</c:v>
                </c:pt>
                <c:pt idx="3485">
                  <c:v>3510.5717810000006</c:v>
                </c:pt>
                <c:pt idx="3486">
                  <c:v>3511.5780320000003</c:v>
                </c:pt>
                <c:pt idx="3487">
                  <c:v>3512.5787369999998</c:v>
                </c:pt>
                <c:pt idx="3488">
                  <c:v>3513.5944289999998</c:v>
                </c:pt>
                <c:pt idx="3489">
                  <c:v>3514.6011429999999</c:v>
                </c:pt>
                <c:pt idx="3490">
                  <c:v>3515.6006079999997</c:v>
                </c:pt>
                <c:pt idx="3491">
                  <c:v>3516.6160310000005</c:v>
                </c:pt>
                <c:pt idx="3492">
                  <c:v>3517.6318250000004</c:v>
                </c:pt>
                <c:pt idx="3493">
                  <c:v>3518.6259609999997</c:v>
                </c:pt>
                <c:pt idx="3494">
                  <c:v>3519.6257080000005</c:v>
                </c:pt>
                <c:pt idx="3495">
                  <c:v>3520.6260979999997</c:v>
                </c:pt>
                <c:pt idx="3496">
                  <c:v>3521.6255590000001</c:v>
                </c:pt>
                <c:pt idx="3497">
                  <c:v>3522.6253210000004</c:v>
                </c:pt>
                <c:pt idx="3498">
                  <c:v>3523.6250440000003</c:v>
                </c:pt>
                <c:pt idx="3499">
                  <c:v>3524.6254440000002</c:v>
                </c:pt>
                <c:pt idx="3500">
                  <c:v>3525.6261890000005</c:v>
                </c:pt>
                <c:pt idx="3501">
                  <c:v>3526.6394380000002</c:v>
                </c:pt>
                <c:pt idx="3502">
                  <c:v>3527.639733</c:v>
                </c:pt>
                <c:pt idx="3503">
                  <c:v>3528.6504530000002</c:v>
                </c:pt>
                <c:pt idx="3504">
                  <c:v>3529.6412810000002</c:v>
                </c:pt>
                <c:pt idx="3505">
                  <c:v>3530.6565710000004</c:v>
                </c:pt>
                <c:pt idx="3506">
                  <c:v>3531.6789429999999</c:v>
                </c:pt>
                <c:pt idx="3507">
                  <c:v>3532.6946520000001</c:v>
                </c:pt>
                <c:pt idx="3508">
                  <c:v>3533.7143850000002</c:v>
                </c:pt>
                <c:pt idx="3509">
                  <c:v>3534.7297429999999</c:v>
                </c:pt>
                <c:pt idx="3510">
                  <c:v>3535.729934</c:v>
                </c:pt>
                <c:pt idx="3511">
                  <c:v>3536.7296480000005</c:v>
                </c:pt>
                <c:pt idx="3512">
                  <c:v>3537.7311420000005</c:v>
                </c:pt>
                <c:pt idx="3513">
                  <c:v>3538.7309560000003</c:v>
                </c:pt>
                <c:pt idx="3514">
                  <c:v>3539.746537</c:v>
                </c:pt>
                <c:pt idx="3515">
                  <c:v>3540.7619000000004</c:v>
                </c:pt>
                <c:pt idx="3516">
                  <c:v>3541.7504239999998</c:v>
                </c:pt>
                <c:pt idx="3517">
                  <c:v>3542.7504180000005</c:v>
                </c:pt>
                <c:pt idx="3518">
                  <c:v>3543.759043</c:v>
                </c:pt>
                <c:pt idx="3519">
                  <c:v>3544.7591080000002</c:v>
                </c:pt>
                <c:pt idx="3520">
                  <c:v>3545.7742920000001</c:v>
                </c:pt>
                <c:pt idx="3521">
                  <c:v>3546.7893309999999</c:v>
                </c:pt>
                <c:pt idx="3522">
                  <c:v>3547.8052180000004</c:v>
                </c:pt>
                <c:pt idx="3523">
                  <c:v>3548.8216620000003</c:v>
                </c:pt>
                <c:pt idx="3524">
                  <c:v>3549.8282730000001</c:v>
                </c:pt>
                <c:pt idx="3525">
                  <c:v>3550.8531920000005</c:v>
                </c:pt>
                <c:pt idx="3526">
                  <c:v>3551.8593820000006</c:v>
                </c:pt>
                <c:pt idx="3527">
                  <c:v>3552.8754589999999</c:v>
                </c:pt>
                <c:pt idx="3528">
                  <c:v>3553.8975419999997</c:v>
                </c:pt>
                <c:pt idx="3529">
                  <c:v>3554.892597</c:v>
                </c:pt>
                <c:pt idx="3530">
                  <c:v>3555.914761</c:v>
                </c:pt>
                <c:pt idx="3531">
                  <c:v>3556.9310190000006</c:v>
                </c:pt>
                <c:pt idx="3532">
                  <c:v>3557.9423429999997</c:v>
                </c:pt>
                <c:pt idx="3533">
                  <c:v>3558.9602519999999</c:v>
                </c:pt>
                <c:pt idx="3534">
                  <c:v>3559.9623250000004</c:v>
                </c:pt>
                <c:pt idx="3535">
                  <c:v>3560.977785</c:v>
                </c:pt>
                <c:pt idx="3536">
                  <c:v>3561.9757079999999</c:v>
                </c:pt>
                <c:pt idx="3537">
                  <c:v>3562.9792790000001</c:v>
                </c:pt>
                <c:pt idx="3538">
                  <c:v>3563.9681419999997</c:v>
                </c:pt>
                <c:pt idx="3539">
                  <c:v>3564.9757410000002</c:v>
                </c:pt>
                <c:pt idx="3540">
                  <c:v>3565.9823720000004</c:v>
                </c:pt>
                <c:pt idx="3541">
                  <c:v>3566.9920469999997</c:v>
                </c:pt>
                <c:pt idx="3542">
                  <c:v>3567.9916430000003</c:v>
                </c:pt>
                <c:pt idx="3543">
                  <c:v>3569.0081879999998</c:v>
                </c:pt>
                <c:pt idx="3544">
                  <c:v>3570.0134230000003</c:v>
                </c:pt>
                <c:pt idx="3545">
                  <c:v>3571.0441609999998</c:v>
                </c:pt>
                <c:pt idx="3546">
                  <c:v>3572.0454399999999</c:v>
                </c:pt>
                <c:pt idx="3547">
                  <c:v>3573.0512559999997</c:v>
                </c:pt>
                <c:pt idx="3548">
                  <c:v>3574.0781960000004</c:v>
                </c:pt>
                <c:pt idx="3549">
                  <c:v>3575.0926740000004</c:v>
                </c:pt>
                <c:pt idx="3550">
                  <c:v>3576.1068320000004</c:v>
                </c:pt>
                <c:pt idx="3551">
                  <c:v>3577.1482100000003</c:v>
                </c:pt>
                <c:pt idx="3552">
                  <c:v>3578.127391</c:v>
                </c:pt>
                <c:pt idx="3553">
                  <c:v>3579.1337650000005</c:v>
                </c:pt>
                <c:pt idx="3554">
                  <c:v>3580.1595600000001</c:v>
                </c:pt>
                <c:pt idx="3555">
                  <c:v>3581.167805</c:v>
                </c:pt>
                <c:pt idx="3556">
                  <c:v>3582.1900180000002</c:v>
                </c:pt>
                <c:pt idx="3557">
                  <c:v>3583.2236739999998</c:v>
                </c:pt>
                <c:pt idx="3558">
                  <c:v>3584.2415630000005</c:v>
                </c:pt>
                <c:pt idx="3559">
                  <c:v>3585.2557130000005</c:v>
                </c:pt>
                <c:pt idx="3560">
                  <c:v>3586.2690769999999</c:v>
                </c:pt>
                <c:pt idx="3561">
                  <c:v>3587.2999449999998</c:v>
                </c:pt>
                <c:pt idx="3562">
                  <c:v>3588.3142610000004</c:v>
                </c:pt>
                <c:pt idx="3563">
                  <c:v>3589.2183020000002</c:v>
                </c:pt>
                <c:pt idx="3564">
                  <c:v>3590.2253380000002</c:v>
                </c:pt>
                <c:pt idx="3565">
                  <c:v>3591.2251699999997</c:v>
                </c:pt>
                <c:pt idx="3566">
                  <c:v>3592.2405100000005</c:v>
                </c:pt>
                <c:pt idx="3567">
                  <c:v>3593.2403160000003</c:v>
                </c:pt>
                <c:pt idx="3568">
                  <c:v>3594.263054</c:v>
                </c:pt>
                <c:pt idx="3569">
                  <c:v>3595.2541970000002</c:v>
                </c:pt>
                <c:pt idx="3570">
                  <c:v>3596.2702399999998</c:v>
                </c:pt>
                <c:pt idx="3571">
                  <c:v>3597.2702980000004</c:v>
                </c:pt>
                <c:pt idx="3572">
                  <c:v>3598.2924309999999</c:v>
                </c:pt>
                <c:pt idx="3573">
                  <c:v>3599.3079029999999</c:v>
                </c:pt>
                <c:pt idx="3574">
                  <c:v>3600.3150999999998</c:v>
                </c:pt>
                <c:pt idx="3575">
                  <c:v>3601.3146660000002</c:v>
                </c:pt>
                <c:pt idx="3576">
                  <c:v>3602.3150770000002</c:v>
                </c:pt>
                <c:pt idx="3577">
                  <c:v>3603.3220250000004</c:v>
                </c:pt>
                <c:pt idx="3578">
                  <c:v>3604.3286239999998</c:v>
                </c:pt>
                <c:pt idx="3579">
                  <c:v>3605.3445030000003</c:v>
                </c:pt>
                <c:pt idx="3580">
                  <c:v>3606.3441680000005</c:v>
                </c:pt>
                <c:pt idx="3581">
                  <c:v>3607.372335</c:v>
                </c:pt>
                <c:pt idx="3582">
                  <c:v>3608.3880129999998</c:v>
                </c:pt>
                <c:pt idx="3583">
                  <c:v>3609.3854970000002</c:v>
                </c:pt>
                <c:pt idx="3584">
                  <c:v>3610.3765400000002</c:v>
                </c:pt>
                <c:pt idx="3585">
                  <c:v>3611.3759700000001</c:v>
                </c:pt>
                <c:pt idx="3586">
                  <c:v>3612.3760110000003</c:v>
                </c:pt>
                <c:pt idx="3587">
                  <c:v>3613.3982040000001</c:v>
                </c:pt>
                <c:pt idx="3588">
                  <c:v>3614.4143199999999</c:v>
                </c:pt>
                <c:pt idx="3589">
                  <c:v>3615.4298680000002</c:v>
                </c:pt>
                <c:pt idx="3590">
                  <c:v>3616.4303140000002</c:v>
                </c:pt>
                <c:pt idx="3591">
                  <c:v>3617.4305720000002</c:v>
                </c:pt>
                <c:pt idx="3592">
                  <c:v>3618.4289200000003</c:v>
                </c:pt>
                <c:pt idx="3593">
                  <c:v>3619.4295199999997</c:v>
                </c:pt>
                <c:pt idx="3594">
                  <c:v>3620.4226639999997</c:v>
                </c:pt>
                <c:pt idx="3595">
                  <c:v>3621.4235079999999</c:v>
                </c:pt>
                <c:pt idx="3596">
                  <c:v>3622.4284870000001</c:v>
                </c:pt>
                <c:pt idx="3597">
                  <c:v>3623.4348680000003</c:v>
                </c:pt>
                <c:pt idx="3598">
                  <c:v>3624.4414130000005</c:v>
                </c:pt>
                <c:pt idx="3599">
                  <c:v>3625.4635950000002</c:v>
                </c:pt>
                <c:pt idx="3600">
                  <c:v>3626.4704870000005</c:v>
                </c:pt>
                <c:pt idx="3601">
                  <c:v>3627.485592</c:v>
                </c:pt>
                <c:pt idx="3602">
                  <c:v>3628.5051949999997</c:v>
                </c:pt>
                <c:pt idx="3603">
                  <c:v>3629.5208750000002</c:v>
                </c:pt>
                <c:pt idx="3604">
                  <c:v>3630.5214999999998</c:v>
                </c:pt>
                <c:pt idx="3605">
                  <c:v>3631.5368120000003</c:v>
                </c:pt>
                <c:pt idx="3606">
                  <c:v>3632.5317709999999</c:v>
                </c:pt>
                <c:pt idx="3607">
                  <c:v>3633.5390219999999</c:v>
                </c:pt>
                <c:pt idx="3608">
                  <c:v>3634.5547900000001</c:v>
                </c:pt>
                <c:pt idx="3609">
                  <c:v>3635.5459950000004</c:v>
                </c:pt>
                <c:pt idx="3610">
                  <c:v>3636.5462400000006</c:v>
                </c:pt>
                <c:pt idx="3611">
                  <c:v>3637.5551740000001</c:v>
                </c:pt>
                <c:pt idx="3612">
                  <c:v>3638.5549259999998</c:v>
                </c:pt>
                <c:pt idx="3613">
                  <c:v>3639.570463</c:v>
                </c:pt>
                <c:pt idx="3614">
                  <c:v>3640.5739060000005</c:v>
                </c:pt>
                <c:pt idx="3615">
                  <c:v>3641.589626</c:v>
                </c:pt>
                <c:pt idx="3616">
                  <c:v>3642.5949179999998</c:v>
                </c:pt>
                <c:pt idx="3617">
                  <c:v>3643.6105440000001</c:v>
                </c:pt>
                <c:pt idx="3618">
                  <c:v>3644.6106820000005</c:v>
                </c:pt>
                <c:pt idx="3619">
                  <c:v>3645.6266350000005</c:v>
                </c:pt>
                <c:pt idx="3620">
                  <c:v>3646.6334349999997</c:v>
                </c:pt>
                <c:pt idx="3621">
                  <c:v>3647.6251320000001</c:v>
                </c:pt>
                <c:pt idx="3622">
                  <c:v>3648.6343349999997</c:v>
                </c:pt>
                <c:pt idx="3623">
                  <c:v>3649.650052</c:v>
                </c:pt>
                <c:pt idx="3624">
                  <c:v>3650.65326</c:v>
                </c:pt>
                <c:pt idx="3625">
                  <c:v>3651.656011</c:v>
                </c:pt>
                <c:pt idx="3626">
                  <c:v>3652.6732959999999</c:v>
                </c:pt>
                <c:pt idx="3627">
                  <c:v>3653.6901829999997</c:v>
                </c:pt>
                <c:pt idx="3628">
                  <c:v>3654.7162930000004</c:v>
                </c:pt>
                <c:pt idx="3629">
                  <c:v>3655.7292290000005</c:v>
                </c:pt>
                <c:pt idx="3630">
                  <c:v>3656.7379840000003</c:v>
                </c:pt>
                <c:pt idx="3631">
                  <c:v>3657.7610180000001</c:v>
                </c:pt>
                <c:pt idx="3632">
                  <c:v>3658.7801950000003</c:v>
                </c:pt>
                <c:pt idx="3633">
                  <c:v>3659.8152520000003</c:v>
                </c:pt>
                <c:pt idx="3634">
                  <c:v>3660.8127110000005</c:v>
                </c:pt>
                <c:pt idx="3635">
                  <c:v>3661.8451640000003</c:v>
                </c:pt>
                <c:pt idx="3636">
                  <c:v>3662.864646</c:v>
                </c:pt>
                <c:pt idx="3637">
                  <c:v>3663.7679330000001</c:v>
                </c:pt>
                <c:pt idx="3638">
                  <c:v>3664.7807060000005</c:v>
                </c:pt>
                <c:pt idx="3639">
                  <c:v>3665.7881180000004</c:v>
                </c:pt>
                <c:pt idx="3640">
                  <c:v>3666.8038240000005</c:v>
                </c:pt>
                <c:pt idx="3641">
                  <c:v>3667.8192559999998</c:v>
                </c:pt>
                <c:pt idx="3642">
                  <c:v>3668.8353320000006</c:v>
                </c:pt>
                <c:pt idx="3643">
                  <c:v>3669.8415230000001</c:v>
                </c:pt>
                <c:pt idx="3644">
                  <c:v>3670.8569070000003</c:v>
                </c:pt>
                <c:pt idx="3645">
                  <c:v>3671.8567069999999</c:v>
                </c:pt>
                <c:pt idx="3646">
                  <c:v>3672.8722980000002</c:v>
                </c:pt>
                <c:pt idx="3647">
                  <c:v>3673.8789020000004</c:v>
                </c:pt>
                <c:pt idx="3648">
                  <c:v>3674.8855869999998</c:v>
                </c:pt>
                <c:pt idx="3649">
                  <c:v>3675.8852349999997</c:v>
                </c:pt>
                <c:pt idx="3650">
                  <c:v>3676.8917499999998</c:v>
                </c:pt>
                <c:pt idx="3651">
                  <c:v>3677.919594</c:v>
                </c:pt>
                <c:pt idx="3652">
                  <c:v>3678.9215759999997</c:v>
                </c:pt>
                <c:pt idx="3653">
                  <c:v>3679.9213770000006</c:v>
                </c:pt>
                <c:pt idx="3654">
                  <c:v>3680.927439</c:v>
                </c:pt>
                <c:pt idx="3655">
                  <c:v>3681.9341519999998</c:v>
                </c:pt>
                <c:pt idx="3656">
                  <c:v>3682.9500429999998</c:v>
                </c:pt>
                <c:pt idx="3657">
                  <c:v>3683.9501749999999</c:v>
                </c:pt>
                <c:pt idx="3658">
                  <c:v>3684.9552009999998</c:v>
                </c:pt>
                <c:pt idx="3659">
                  <c:v>3685.9701260000002</c:v>
                </c:pt>
                <c:pt idx="3660">
                  <c:v>3686.9973</c:v>
                </c:pt>
                <c:pt idx="3661">
                  <c:v>3688.0126840000003</c:v>
                </c:pt>
                <c:pt idx="3662">
                  <c:v>3689.028507</c:v>
                </c:pt>
                <c:pt idx="3663">
                  <c:v>3690.0357009999998</c:v>
                </c:pt>
                <c:pt idx="3664">
                  <c:v>3691.0510510000004</c:v>
                </c:pt>
                <c:pt idx="3665">
                  <c:v>3692.066554</c:v>
                </c:pt>
                <c:pt idx="3666">
                  <c:v>3693.0861210000003</c:v>
                </c:pt>
                <c:pt idx="3667">
                  <c:v>3694.1019230000002</c:v>
                </c:pt>
                <c:pt idx="3668">
                  <c:v>3695.1027590000003</c:v>
                </c:pt>
                <c:pt idx="3669">
                  <c:v>3696.1182429999999</c:v>
                </c:pt>
                <c:pt idx="3670">
                  <c:v>3697.1340660000005</c:v>
                </c:pt>
                <c:pt idx="3671">
                  <c:v>3698.134728</c:v>
                </c:pt>
                <c:pt idx="3672">
                  <c:v>3699.1348550000002</c:v>
                </c:pt>
                <c:pt idx="3673">
                  <c:v>3700.1507440000005</c:v>
                </c:pt>
                <c:pt idx="3674">
                  <c:v>3701.1659559999998</c:v>
                </c:pt>
                <c:pt idx="3675">
                  <c:v>3702.1725160000005</c:v>
                </c:pt>
                <c:pt idx="3676">
                  <c:v>3703.1792050000004</c:v>
                </c:pt>
                <c:pt idx="3677">
                  <c:v>3704.1953309999999</c:v>
                </c:pt>
                <c:pt idx="3678">
                  <c:v>3705.1958400000003</c:v>
                </c:pt>
                <c:pt idx="3679">
                  <c:v>3706.1958320000003</c:v>
                </c:pt>
                <c:pt idx="3680">
                  <c:v>3707.2024929999998</c:v>
                </c:pt>
                <c:pt idx="3681">
                  <c:v>3708.2102089999998</c:v>
                </c:pt>
                <c:pt idx="3682">
                  <c:v>3709.2196839999997</c:v>
                </c:pt>
                <c:pt idx="3683">
                  <c:v>3710.2173140000004</c:v>
                </c:pt>
                <c:pt idx="3684">
                  <c:v>3711.2177179999999</c:v>
                </c:pt>
                <c:pt idx="3685">
                  <c:v>3712.2174430000005</c:v>
                </c:pt>
                <c:pt idx="3686">
                  <c:v>3713.2219949999999</c:v>
                </c:pt>
                <c:pt idx="3687">
                  <c:v>3714.2327260000002</c:v>
                </c:pt>
                <c:pt idx="3688">
                  <c:v>3715.2488119999998</c:v>
                </c:pt>
                <c:pt idx="3689">
                  <c:v>3716.2489020000003</c:v>
                </c:pt>
                <c:pt idx="3690">
                  <c:v>3717.2487350000001</c:v>
                </c:pt>
                <c:pt idx="3691">
                  <c:v>3718.2485539999998</c:v>
                </c:pt>
                <c:pt idx="3692">
                  <c:v>3719.2482200000004</c:v>
                </c:pt>
                <c:pt idx="3693">
                  <c:v>3720.2486330000002</c:v>
                </c:pt>
                <c:pt idx="3694">
                  <c:v>3721.2480759999999</c:v>
                </c:pt>
                <c:pt idx="3695">
                  <c:v>3722.2634909999997</c:v>
                </c:pt>
                <c:pt idx="3696">
                  <c:v>3723.2945110000001</c:v>
                </c:pt>
                <c:pt idx="3697">
                  <c:v>3724.3100039999999</c:v>
                </c:pt>
                <c:pt idx="3698">
                  <c:v>3725.3096230000001</c:v>
                </c:pt>
                <c:pt idx="3699">
                  <c:v>3726.3249889999997</c:v>
                </c:pt>
                <c:pt idx="3700">
                  <c:v>3727.3374549999999</c:v>
                </c:pt>
                <c:pt idx="3701">
                  <c:v>3728.3377390000005</c:v>
                </c:pt>
                <c:pt idx="3702">
                  <c:v>3729.3534090000003</c:v>
                </c:pt>
                <c:pt idx="3703">
                  <c:v>3730.3643080000002</c:v>
                </c:pt>
                <c:pt idx="3704">
                  <c:v>3731.379739</c:v>
                </c:pt>
                <c:pt idx="3705">
                  <c:v>3732.386289</c:v>
                </c:pt>
                <c:pt idx="3706">
                  <c:v>3733.386418</c:v>
                </c:pt>
                <c:pt idx="3707">
                  <c:v>3734.4013679999998</c:v>
                </c:pt>
                <c:pt idx="3708">
                  <c:v>3735.4176299999999</c:v>
                </c:pt>
                <c:pt idx="3709">
                  <c:v>3736.433258</c:v>
                </c:pt>
                <c:pt idx="3710">
                  <c:v>3737.4441120000001</c:v>
                </c:pt>
                <c:pt idx="3711">
                  <c:v>3738.4647180000002</c:v>
                </c:pt>
                <c:pt idx="3712">
                  <c:v>3739.4562249999999</c:v>
                </c:pt>
                <c:pt idx="3713">
                  <c:v>3740.4718760000005</c:v>
                </c:pt>
                <c:pt idx="3714">
                  <c:v>3741.4876169999998</c:v>
                </c:pt>
                <c:pt idx="3715">
                  <c:v>3742.5097820000001</c:v>
                </c:pt>
                <c:pt idx="3716">
                  <c:v>3743.5094120000003</c:v>
                </c:pt>
                <c:pt idx="3717">
                  <c:v>3744.5095229999997</c:v>
                </c:pt>
                <c:pt idx="3718">
                  <c:v>3745.5102699999998</c:v>
                </c:pt>
                <c:pt idx="3719">
                  <c:v>3746.5052210000003</c:v>
                </c:pt>
                <c:pt idx="3720">
                  <c:v>3747.5053049999997</c:v>
                </c:pt>
                <c:pt idx="3721">
                  <c:v>3748.5132439999998</c:v>
                </c:pt>
                <c:pt idx="3722">
                  <c:v>3749.5199870000006</c:v>
                </c:pt>
                <c:pt idx="3723">
                  <c:v>3750.5385000000006</c:v>
                </c:pt>
                <c:pt idx="3724">
                  <c:v>3751.5690910000003</c:v>
                </c:pt>
                <c:pt idx="3725">
                  <c:v>3752.5993610000005</c:v>
                </c:pt>
                <c:pt idx="3726">
                  <c:v>3753.5911489999999</c:v>
                </c:pt>
                <c:pt idx="3727">
                  <c:v>3754.6038550000003</c:v>
                </c:pt>
                <c:pt idx="3728">
                  <c:v>3755.5047679999998</c:v>
                </c:pt>
                <c:pt idx="3729">
                  <c:v>3756.5093260000003</c:v>
                </c:pt>
                <c:pt idx="3730">
                  <c:v>3757.5094490000001</c:v>
                </c:pt>
                <c:pt idx="3731">
                  <c:v>3758.5098440000002</c:v>
                </c:pt>
                <c:pt idx="3732">
                  <c:v>3759.5094280000003</c:v>
                </c:pt>
                <c:pt idx="3733">
                  <c:v>3760.5161150000004</c:v>
                </c:pt>
                <c:pt idx="3734">
                  <c:v>3761.5315879999998</c:v>
                </c:pt>
                <c:pt idx="3735">
                  <c:v>3762.544148</c:v>
                </c:pt>
                <c:pt idx="3736">
                  <c:v>3763.5595590000003</c:v>
                </c:pt>
                <c:pt idx="3737">
                  <c:v>3764.5558710000005</c:v>
                </c:pt>
                <c:pt idx="3738">
                  <c:v>3765.5465960000001</c:v>
                </c:pt>
                <c:pt idx="3739">
                  <c:v>3766.5463120000004</c:v>
                </c:pt>
                <c:pt idx="3740">
                  <c:v>3767.5618059999997</c:v>
                </c:pt>
                <c:pt idx="3741">
                  <c:v>3768.5617220000004</c:v>
                </c:pt>
                <c:pt idx="3742">
                  <c:v>3769.5867969999999</c:v>
                </c:pt>
                <c:pt idx="3743">
                  <c:v>3770.5998589999999</c:v>
                </c:pt>
                <c:pt idx="3744">
                  <c:v>3771.6154619999998</c:v>
                </c:pt>
                <c:pt idx="3745">
                  <c:v>3772.6311400000004</c:v>
                </c:pt>
                <c:pt idx="3746">
                  <c:v>3773.6464820000001</c:v>
                </c:pt>
                <c:pt idx="3747">
                  <c:v>3774.6625290000002</c:v>
                </c:pt>
                <c:pt idx="3748">
                  <c:v>3775.67839</c:v>
                </c:pt>
                <c:pt idx="3749">
                  <c:v>3776.6851230000002</c:v>
                </c:pt>
                <c:pt idx="3750">
                  <c:v>3777.6759389999997</c:v>
                </c:pt>
                <c:pt idx="3751">
                  <c:v>3778.6852470000003</c:v>
                </c:pt>
                <c:pt idx="3752">
                  <c:v>3779.6765489999998</c:v>
                </c:pt>
                <c:pt idx="3753">
                  <c:v>3780.6751599999998</c:v>
                </c:pt>
                <c:pt idx="3754">
                  <c:v>3781.6756970000006</c:v>
                </c:pt>
                <c:pt idx="3755">
                  <c:v>3782.6726269999999</c:v>
                </c:pt>
                <c:pt idx="3756">
                  <c:v>3783.6798520000002</c:v>
                </c:pt>
                <c:pt idx="3757">
                  <c:v>3784.680061</c:v>
                </c:pt>
                <c:pt idx="3758">
                  <c:v>3785.671308</c:v>
                </c:pt>
                <c:pt idx="3759">
                  <c:v>3786.6808689999998</c:v>
                </c:pt>
                <c:pt idx="3760">
                  <c:v>3787.6713200000004</c:v>
                </c:pt>
                <c:pt idx="3761">
                  <c:v>3788.6783409999998</c:v>
                </c:pt>
                <c:pt idx="3762">
                  <c:v>3789.6791039999998</c:v>
                </c:pt>
                <c:pt idx="3763">
                  <c:v>3790.7005170000002</c:v>
                </c:pt>
                <c:pt idx="3764">
                  <c:v>3791.7072399999997</c:v>
                </c:pt>
                <c:pt idx="3765">
                  <c:v>3792.722334</c:v>
                </c:pt>
                <c:pt idx="3766">
                  <c:v>3793.7224059999999</c:v>
                </c:pt>
                <c:pt idx="3767">
                  <c:v>3794.7230099999997</c:v>
                </c:pt>
                <c:pt idx="3768">
                  <c:v>3795.7389060000005</c:v>
                </c:pt>
                <c:pt idx="3769">
                  <c:v>3796.7588679999999</c:v>
                </c:pt>
                <c:pt idx="3770">
                  <c:v>3797.7494200000001</c:v>
                </c:pt>
                <c:pt idx="3771">
                  <c:v>3798.7691110000005</c:v>
                </c:pt>
                <c:pt idx="3772">
                  <c:v>3799.7653909999999</c:v>
                </c:pt>
                <c:pt idx="3773">
                  <c:v>3800.770176</c:v>
                </c:pt>
                <c:pt idx="3774">
                  <c:v>3801.7861279999997</c:v>
                </c:pt>
                <c:pt idx="3775">
                  <c:v>3802.8018570000004</c:v>
                </c:pt>
                <c:pt idx="3776">
                  <c:v>3803.8020759999999</c:v>
                </c:pt>
                <c:pt idx="3777">
                  <c:v>3804.8182889999998</c:v>
                </c:pt>
                <c:pt idx="3778">
                  <c:v>3805.8307990000003</c:v>
                </c:pt>
                <c:pt idx="3779">
                  <c:v>3806.8535620000002</c:v>
                </c:pt>
                <c:pt idx="3780">
                  <c:v>3807.8601120000003</c:v>
                </c:pt>
                <c:pt idx="3781">
                  <c:v>3808.8748960000003</c:v>
                </c:pt>
                <c:pt idx="3782">
                  <c:v>3809.8751769999999</c:v>
                </c:pt>
                <c:pt idx="3783">
                  <c:v>3810.8821530000005</c:v>
                </c:pt>
                <c:pt idx="3784">
                  <c:v>3811.8733099999999</c:v>
                </c:pt>
                <c:pt idx="3785">
                  <c:v>3812.8736740000004</c:v>
                </c:pt>
                <c:pt idx="3786">
                  <c:v>3813.8985119999998</c:v>
                </c:pt>
                <c:pt idx="3787">
                  <c:v>3814.8847740000001</c:v>
                </c:pt>
                <c:pt idx="3788">
                  <c:v>3815.877915</c:v>
                </c:pt>
                <c:pt idx="3789">
                  <c:v>3816.898115</c:v>
                </c:pt>
                <c:pt idx="3790">
                  <c:v>3817.9136189999999</c:v>
                </c:pt>
                <c:pt idx="3791">
                  <c:v>3818.9297660000002</c:v>
                </c:pt>
                <c:pt idx="3792">
                  <c:v>3819.9488890000002</c:v>
                </c:pt>
                <c:pt idx="3793">
                  <c:v>3820.9559250000002</c:v>
                </c:pt>
                <c:pt idx="3794">
                  <c:v>3821.971826</c:v>
                </c:pt>
                <c:pt idx="3795">
                  <c:v>3822.966762</c:v>
                </c:pt>
                <c:pt idx="3796">
                  <c:v>3823.9893430000002</c:v>
                </c:pt>
                <c:pt idx="3797">
                  <c:v>3825.0051169999997</c:v>
                </c:pt>
                <c:pt idx="3798">
                  <c:v>3826.0052070000002</c:v>
                </c:pt>
                <c:pt idx="3799">
                  <c:v>3827.0118140000004</c:v>
                </c:pt>
                <c:pt idx="3800">
                  <c:v>3828.0123480000002</c:v>
                </c:pt>
                <c:pt idx="3801">
                  <c:v>3829.0126989999999</c:v>
                </c:pt>
                <c:pt idx="3802">
                  <c:v>3830.012522</c:v>
                </c:pt>
                <c:pt idx="3803">
                  <c:v>3831.0113419999998</c:v>
                </c:pt>
                <c:pt idx="3804">
                  <c:v>3832.0128460000005</c:v>
                </c:pt>
                <c:pt idx="3805">
                  <c:v>3833.0360390000005</c:v>
                </c:pt>
                <c:pt idx="3806">
                  <c:v>3834.0482430000002</c:v>
                </c:pt>
                <c:pt idx="3807">
                  <c:v>3835.0658389999999</c:v>
                </c:pt>
                <c:pt idx="3808">
                  <c:v>3836.0959979999998</c:v>
                </c:pt>
                <c:pt idx="3809">
                  <c:v>3837.1265890000004</c:v>
                </c:pt>
                <c:pt idx="3810">
                  <c:v>3838.133793</c:v>
                </c:pt>
                <c:pt idx="3811">
                  <c:v>3839.1576590000004</c:v>
                </c:pt>
                <c:pt idx="3812">
                  <c:v>3840.175448</c:v>
                </c:pt>
                <c:pt idx="3813">
                  <c:v>3841.1979769999998</c:v>
                </c:pt>
                <c:pt idx="3814">
                  <c:v>3842.2096080000001</c:v>
                </c:pt>
                <c:pt idx="3815">
                  <c:v>3843.2353949999997</c:v>
                </c:pt>
                <c:pt idx="3816">
                  <c:v>3844.2414799999997</c:v>
                </c:pt>
                <c:pt idx="3817">
                  <c:v>3845.1292380000004</c:v>
                </c:pt>
                <c:pt idx="3818">
                  <c:v>3846.1321049999997</c:v>
                </c:pt>
                <c:pt idx="3819">
                  <c:v>3847.131617</c:v>
                </c:pt>
                <c:pt idx="3820">
                  <c:v>3848.1235390000002</c:v>
                </c:pt>
                <c:pt idx="3821">
                  <c:v>3849.139768</c:v>
                </c:pt>
                <c:pt idx="3822">
                  <c:v>3850.1460100000004</c:v>
                </c:pt>
                <c:pt idx="3823">
                  <c:v>3851.1458250000005</c:v>
                </c:pt>
                <c:pt idx="3824">
                  <c:v>3852.1611570000005</c:v>
                </c:pt>
                <c:pt idx="3825">
                  <c:v>3853.1767790000004</c:v>
                </c:pt>
                <c:pt idx="3826">
                  <c:v>3854.1762749999998</c:v>
                </c:pt>
                <c:pt idx="3827">
                  <c:v>3855.1763989999999</c:v>
                </c:pt>
                <c:pt idx="3828">
                  <c:v>3856.1771770000005</c:v>
                </c:pt>
                <c:pt idx="3829">
                  <c:v>3857.193002</c:v>
                </c:pt>
                <c:pt idx="3830">
                  <c:v>3858.2132389999997</c:v>
                </c:pt>
                <c:pt idx="3831">
                  <c:v>3859.216735</c:v>
                </c:pt>
                <c:pt idx="3832">
                  <c:v>3860.2168920000004</c:v>
                </c:pt>
                <c:pt idx="3833">
                  <c:v>3861.2394480000003</c:v>
                </c:pt>
                <c:pt idx="3834">
                  <c:v>3862.2413370000004</c:v>
                </c:pt>
                <c:pt idx="3835">
                  <c:v>3863.2543660000001</c:v>
                </c:pt>
                <c:pt idx="3836">
                  <c:v>3864.2540420000005</c:v>
                </c:pt>
                <c:pt idx="3837">
                  <c:v>3865.2705020000003</c:v>
                </c:pt>
                <c:pt idx="3838">
                  <c:v>3866.2739799999999</c:v>
                </c:pt>
                <c:pt idx="3839">
                  <c:v>3867.2737349999998</c:v>
                </c:pt>
                <c:pt idx="3840">
                  <c:v>3868.2899349999998</c:v>
                </c:pt>
                <c:pt idx="3841">
                  <c:v>3869.307366</c:v>
                </c:pt>
                <c:pt idx="3842">
                  <c:v>3870.3075520000002</c:v>
                </c:pt>
                <c:pt idx="3843">
                  <c:v>3871.3091720000002</c:v>
                </c:pt>
                <c:pt idx="3844">
                  <c:v>3872.3087860000005</c:v>
                </c:pt>
                <c:pt idx="3845">
                  <c:v>3873.3087820000001</c:v>
                </c:pt>
                <c:pt idx="3846">
                  <c:v>3874.3083240000005</c:v>
                </c:pt>
                <c:pt idx="3847">
                  <c:v>3875.3003429999999</c:v>
                </c:pt>
                <c:pt idx="3848">
                  <c:v>3876.3052539999999</c:v>
                </c:pt>
                <c:pt idx="3849">
                  <c:v>3877.3054540000003</c:v>
                </c:pt>
                <c:pt idx="3850">
                  <c:v>3878.3078340000002</c:v>
                </c:pt>
                <c:pt idx="3851">
                  <c:v>3879.2969789999997</c:v>
                </c:pt>
                <c:pt idx="3852">
                  <c:v>3880.3060420000002</c:v>
                </c:pt>
                <c:pt idx="3853">
                  <c:v>3881.3059510000003</c:v>
                </c:pt>
                <c:pt idx="3854">
                  <c:v>3882.3004510000001</c:v>
                </c:pt>
                <c:pt idx="3855">
                  <c:v>3883.3230530000001</c:v>
                </c:pt>
                <c:pt idx="3856">
                  <c:v>3884.326693</c:v>
                </c:pt>
                <c:pt idx="3857">
                  <c:v>3885.3486469999998</c:v>
                </c:pt>
                <c:pt idx="3858">
                  <c:v>3886.3465980000001</c:v>
                </c:pt>
                <c:pt idx="3859">
                  <c:v>3887.3524280000001</c:v>
                </c:pt>
                <c:pt idx="3860">
                  <c:v>3888.3677010000001</c:v>
                </c:pt>
                <c:pt idx="3861">
                  <c:v>3889.383124</c:v>
                </c:pt>
                <c:pt idx="3862">
                  <c:v>3890.389674</c:v>
                </c:pt>
                <c:pt idx="3863">
                  <c:v>3891.3894849999997</c:v>
                </c:pt>
                <c:pt idx="3864">
                  <c:v>3892.4051010000003</c:v>
                </c:pt>
                <c:pt idx="3865">
                  <c:v>3893.4160590000001</c:v>
                </c:pt>
                <c:pt idx="3866">
                  <c:v>3894.4320280000002</c:v>
                </c:pt>
                <c:pt idx="3867">
                  <c:v>3895.4343570000001</c:v>
                </c:pt>
                <c:pt idx="3868">
                  <c:v>3896.4471519999997</c:v>
                </c:pt>
                <c:pt idx="3869">
                  <c:v>3897.4470870000005</c:v>
                </c:pt>
                <c:pt idx="3870">
                  <c:v>3898.4626710000002</c:v>
                </c:pt>
                <c:pt idx="3871">
                  <c:v>3899.4700750000002</c:v>
                </c:pt>
                <c:pt idx="3872">
                  <c:v>3900.4858549999999</c:v>
                </c:pt>
                <c:pt idx="3873">
                  <c:v>3901.4929910000001</c:v>
                </c:pt>
                <c:pt idx="3874">
                  <c:v>3902.4928479999999</c:v>
                </c:pt>
                <c:pt idx="3875">
                  <c:v>3903.5099900000005</c:v>
                </c:pt>
                <c:pt idx="3876">
                  <c:v>3904.50803</c:v>
                </c:pt>
                <c:pt idx="3877">
                  <c:v>3905.5409330000002</c:v>
                </c:pt>
                <c:pt idx="3878">
                  <c:v>3906.5548500000004</c:v>
                </c:pt>
                <c:pt idx="3879">
                  <c:v>3907.5692870000003</c:v>
                </c:pt>
                <c:pt idx="3880">
                  <c:v>3908.583592</c:v>
                </c:pt>
                <c:pt idx="3881">
                  <c:v>3909.6142019999998</c:v>
                </c:pt>
                <c:pt idx="3882">
                  <c:v>3910.6261359999999</c:v>
                </c:pt>
                <c:pt idx="3883">
                  <c:v>3911.6340040000005</c:v>
                </c:pt>
                <c:pt idx="3884">
                  <c:v>3912.63634</c:v>
                </c:pt>
                <c:pt idx="3885">
                  <c:v>3913.6338240000005</c:v>
                </c:pt>
                <c:pt idx="3886">
                  <c:v>3914.6376019999998</c:v>
                </c:pt>
                <c:pt idx="3887">
                  <c:v>3915.6824459999998</c:v>
                </c:pt>
                <c:pt idx="3888">
                  <c:v>3916.7096890000003</c:v>
                </c:pt>
                <c:pt idx="3889">
                  <c:v>3917.7143230000001</c:v>
                </c:pt>
                <c:pt idx="3890">
                  <c:v>3918.7349670000003</c:v>
                </c:pt>
                <c:pt idx="3891">
                  <c:v>3919.62907</c:v>
                </c:pt>
                <c:pt idx="3892">
                  <c:v>3920.629441</c:v>
                </c:pt>
                <c:pt idx="3893">
                  <c:v>3921.6454279999998</c:v>
                </c:pt>
                <c:pt idx="3894">
                  <c:v>3922.6523010000001</c:v>
                </c:pt>
                <c:pt idx="3895">
                  <c:v>3923.6436080000003</c:v>
                </c:pt>
                <c:pt idx="3896">
                  <c:v>3924.6612400000004</c:v>
                </c:pt>
                <c:pt idx="3897">
                  <c:v>3925.6677159999999</c:v>
                </c:pt>
                <c:pt idx="3898">
                  <c:v>3926.6675000000005</c:v>
                </c:pt>
                <c:pt idx="3899">
                  <c:v>3927.6742789999998</c:v>
                </c:pt>
                <c:pt idx="3900">
                  <c:v>3928.6821040000004</c:v>
                </c:pt>
                <c:pt idx="3901">
                  <c:v>3929.6815710000001</c:v>
                </c:pt>
                <c:pt idx="3902">
                  <c:v>3930.6704159999999</c:v>
                </c:pt>
                <c:pt idx="3903">
                  <c:v>3931.6704209999998</c:v>
                </c:pt>
                <c:pt idx="3904">
                  <c:v>3932.6834150000004</c:v>
                </c:pt>
                <c:pt idx="3905">
                  <c:v>3933.6847520000001</c:v>
                </c:pt>
                <c:pt idx="3906">
                  <c:v>3934.6843870000002</c:v>
                </c:pt>
                <c:pt idx="3907">
                  <c:v>3935.6841300000006</c:v>
                </c:pt>
                <c:pt idx="3908">
                  <c:v>3936.6996280000003</c:v>
                </c:pt>
                <c:pt idx="3909">
                  <c:v>3937.7151670000003</c:v>
                </c:pt>
                <c:pt idx="3910">
                  <c:v>3938.7309889999997</c:v>
                </c:pt>
                <c:pt idx="3911">
                  <c:v>3939.7461990000002</c:v>
                </c:pt>
                <c:pt idx="3912">
                  <c:v>3940.7593079999997</c:v>
                </c:pt>
                <c:pt idx="3913">
                  <c:v>3941.7608710000004</c:v>
                </c:pt>
                <c:pt idx="3914">
                  <c:v>3942.7517850000004</c:v>
                </c:pt>
                <c:pt idx="3915">
                  <c:v>3943.7611729999999</c:v>
                </c:pt>
                <c:pt idx="3916">
                  <c:v>3944.7482140000002</c:v>
                </c:pt>
                <c:pt idx="3917">
                  <c:v>3945.7484679999998</c:v>
                </c:pt>
                <c:pt idx="3918">
                  <c:v>3946.7548160000006</c:v>
                </c:pt>
                <c:pt idx="3919">
                  <c:v>3947.7615139999998</c:v>
                </c:pt>
                <c:pt idx="3920">
                  <c:v>3948.7622510000001</c:v>
                </c:pt>
                <c:pt idx="3921">
                  <c:v>3949.7536689999997</c:v>
                </c:pt>
                <c:pt idx="3922">
                  <c:v>3950.753702</c:v>
                </c:pt>
                <c:pt idx="3923">
                  <c:v>3951.7535600000001</c:v>
                </c:pt>
                <c:pt idx="3924">
                  <c:v>3952.7536810000001</c:v>
                </c:pt>
                <c:pt idx="3925">
                  <c:v>3953.754516</c:v>
                </c:pt>
                <c:pt idx="3926">
                  <c:v>3954.7608900000005</c:v>
                </c:pt>
                <c:pt idx="3927">
                  <c:v>3955.7614780000004</c:v>
                </c:pt>
                <c:pt idx="3928">
                  <c:v>3956.7633930000002</c:v>
                </c:pt>
                <c:pt idx="3929">
                  <c:v>3957.7906760000005</c:v>
                </c:pt>
                <c:pt idx="3930">
                  <c:v>3958.7875290000002</c:v>
                </c:pt>
                <c:pt idx="3931">
                  <c:v>3959.8046880000002</c:v>
                </c:pt>
                <c:pt idx="3932">
                  <c:v>3960.8002340000003</c:v>
                </c:pt>
                <c:pt idx="3933">
                  <c:v>3961.8051830000004</c:v>
                </c:pt>
                <c:pt idx="3934">
                  <c:v>3962.8058149999997</c:v>
                </c:pt>
                <c:pt idx="3935">
                  <c:v>3963.8180410000004</c:v>
                </c:pt>
                <c:pt idx="3936">
                  <c:v>3964.8282650000001</c:v>
                </c:pt>
                <c:pt idx="3937">
                  <c:v>3965.8538450000005</c:v>
                </c:pt>
                <c:pt idx="3938">
                  <c:v>3966.8717910000005</c:v>
                </c:pt>
                <c:pt idx="3939">
                  <c:v>3967.8862509999999</c:v>
                </c:pt>
                <c:pt idx="3940">
                  <c:v>3968.9281559999999</c:v>
                </c:pt>
                <c:pt idx="3941">
                  <c:v>3969.9363549999998</c:v>
                </c:pt>
                <c:pt idx="3942">
                  <c:v>3970.9420680000003</c:v>
                </c:pt>
                <c:pt idx="3943">
                  <c:v>3971.8527430000004</c:v>
                </c:pt>
                <c:pt idx="3944">
                  <c:v>3972.8660680000003</c:v>
                </c:pt>
                <c:pt idx="3945">
                  <c:v>3973.8822930000006</c:v>
                </c:pt>
                <c:pt idx="3946">
                  <c:v>3974.8729970000004</c:v>
                </c:pt>
                <c:pt idx="3947">
                  <c:v>3975.9040089999999</c:v>
                </c:pt>
                <c:pt idx="3948">
                  <c:v>3976.9118340000005</c:v>
                </c:pt>
                <c:pt idx="3949">
                  <c:v>3977.9223019999999</c:v>
                </c:pt>
                <c:pt idx="3950">
                  <c:v>3978.9325490000001</c:v>
                </c:pt>
                <c:pt idx="3951">
                  <c:v>3979.9389170000004</c:v>
                </c:pt>
                <c:pt idx="3952">
                  <c:v>3980.9543130000002</c:v>
                </c:pt>
                <c:pt idx="3953">
                  <c:v>3981.9702960000004</c:v>
                </c:pt>
                <c:pt idx="3954">
                  <c:v>3982.9860790000002</c:v>
                </c:pt>
                <c:pt idx="3955">
                  <c:v>3984.0011220000006</c:v>
                </c:pt>
                <c:pt idx="3956">
                  <c:v>3985.0231540000004</c:v>
                </c:pt>
                <c:pt idx="3957">
                  <c:v>3986.0231119999999</c:v>
                </c:pt>
                <c:pt idx="3958">
                  <c:v>3987.0231690000001</c:v>
                </c:pt>
                <c:pt idx="3959">
                  <c:v>3988.0230220000003</c:v>
                </c:pt>
                <c:pt idx="3960">
                  <c:v>3989.0383879999999</c:v>
                </c:pt>
                <c:pt idx="3961">
                  <c:v>3990.0447890000005</c:v>
                </c:pt>
                <c:pt idx="3962">
                  <c:v>3991.0453230000003</c:v>
                </c:pt>
                <c:pt idx="3963">
                  <c:v>3992.0647840000001</c:v>
                </c:pt>
                <c:pt idx="3964">
                  <c:v>3993.0805120000005</c:v>
                </c:pt>
                <c:pt idx="3965">
                  <c:v>3994.0958449999998</c:v>
                </c:pt>
                <c:pt idx="3966">
                  <c:v>3995.0961219999999</c:v>
                </c:pt>
                <c:pt idx="3967">
                  <c:v>3996.0964789999998</c:v>
                </c:pt>
                <c:pt idx="3968">
                  <c:v>3997.1122809999997</c:v>
                </c:pt>
                <c:pt idx="3969">
                  <c:v>3998.1281230000004</c:v>
                </c:pt>
                <c:pt idx="3970">
                  <c:v>3999.1283229999999</c:v>
                </c:pt>
                <c:pt idx="3971">
                  <c:v>4000.1277850000006</c:v>
                </c:pt>
                <c:pt idx="3972">
                  <c:v>4001.143908</c:v>
                </c:pt>
                <c:pt idx="3973">
                  <c:v>4002.1597950000005</c:v>
                </c:pt>
                <c:pt idx="3974">
                  <c:v>4003.160766</c:v>
                </c:pt>
                <c:pt idx="3975">
                  <c:v>4004.1831499999998</c:v>
                </c:pt>
                <c:pt idx="3976">
                  <c:v>4005.1837770000002</c:v>
                </c:pt>
                <c:pt idx="3977">
                  <c:v>4006.1833690000003</c:v>
                </c:pt>
                <c:pt idx="3978">
                  <c:v>4007.1987559999998</c:v>
                </c:pt>
                <c:pt idx="3979">
                  <c:v>4008.1899810000004</c:v>
                </c:pt>
                <c:pt idx="3980">
                  <c:v>4009.2066329999998</c:v>
                </c:pt>
                <c:pt idx="3981">
                  <c:v>4010.2288589999998</c:v>
                </c:pt>
                <c:pt idx="3982">
                  <c:v>4011.229499</c:v>
                </c:pt>
                <c:pt idx="3983">
                  <c:v>4012.2359640000004</c:v>
                </c:pt>
                <c:pt idx="3984">
                  <c:v>4013.2496490000003</c:v>
                </c:pt>
                <c:pt idx="3985">
                  <c:v>4014.2655240000004</c:v>
                </c:pt>
                <c:pt idx="3986">
                  <c:v>4015.2721959999999</c:v>
                </c:pt>
                <c:pt idx="3987">
                  <c:v>4016.2730540000002</c:v>
                </c:pt>
                <c:pt idx="3988">
                  <c:v>4017.2766440000005</c:v>
                </c:pt>
                <c:pt idx="3989">
                  <c:v>4018.2924119999998</c:v>
                </c:pt>
                <c:pt idx="3990">
                  <c:v>4019.2898370000003</c:v>
                </c:pt>
                <c:pt idx="3991">
                  <c:v>4020.3102340000005</c:v>
                </c:pt>
                <c:pt idx="3992">
                  <c:v>4021.3059389999999</c:v>
                </c:pt>
                <c:pt idx="3993">
                  <c:v>4022.3215719999998</c:v>
                </c:pt>
                <c:pt idx="3994">
                  <c:v>4023.3264570000001</c:v>
                </c:pt>
                <c:pt idx="3995">
                  <c:v>4024.342447</c:v>
                </c:pt>
                <c:pt idx="3996">
                  <c:v>4025.3578790000001</c:v>
                </c:pt>
                <c:pt idx="3997">
                  <c:v>4026.3578710000002</c:v>
                </c:pt>
                <c:pt idx="3998">
                  <c:v>4027.3730459999997</c:v>
                </c:pt>
                <c:pt idx="3999">
                  <c:v>4028.3884440000002</c:v>
                </c:pt>
                <c:pt idx="4000">
                  <c:v>4029.4037360000002</c:v>
                </c:pt>
                <c:pt idx="4001">
                  <c:v>4030.4034689999999</c:v>
                </c:pt>
                <c:pt idx="4002">
                  <c:v>4031.4189000000006</c:v>
                </c:pt>
                <c:pt idx="4003">
                  <c:v>4032.4343509999999</c:v>
                </c:pt>
                <c:pt idx="4004">
                  <c:v>4033.449775</c:v>
                </c:pt>
                <c:pt idx="4005">
                  <c:v>4034.4652340000002</c:v>
                </c:pt>
                <c:pt idx="4006">
                  <c:v>4035.480536</c:v>
                </c:pt>
                <c:pt idx="4007">
                  <c:v>4036.4958100000003</c:v>
                </c:pt>
                <c:pt idx="4008">
                  <c:v>4037.5113680000004</c:v>
                </c:pt>
                <c:pt idx="4009">
                  <c:v>4038.5009989999999</c:v>
                </c:pt>
                <c:pt idx="4010">
                  <c:v>4039.5239750000001</c:v>
                </c:pt>
                <c:pt idx="4011">
                  <c:v>4040.5332559999997</c:v>
                </c:pt>
                <c:pt idx="4012">
                  <c:v>4041.5488839999998</c:v>
                </c:pt>
                <c:pt idx="4013">
                  <c:v>4042.5582080000004</c:v>
                </c:pt>
                <c:pt idx="4014">
                  <c:v>4043.5619790000001</c:v>
                </c:pt>
                <c:pt idx="4015">
                  <c:v>4044.5683939999999</c:v>
                </c:pt>
                <c:pt idx="4016">
                  <c:v>4045.5837819999997</c:v>
                </c:pt>
                <c:pt idx="4017">
                  <c:v>4046.6001640000004</c:v>
                </c:pt>
                <c:pt idx="4018">
                  <c:v>4047.613832</c:v>
                </c:pt>
                <c:pt idx="4019">
                  <c:v>4048.6160280000004</c:v>
                </c:pt>
                <c:pt idx="4020">
                  <c:v>4049.6317840000002</c:v>
                </c:pt>
                <c:pt idx="4021">
                  <c:v>4050.6317989999998</c:v>
                </c:pt>
                <c:pt idx="4022">
                  <c:v>4051.6383910000004</c:v>
                </c:pt>
                <c:pt idx="4023">
                  <c:v>4052.6281500000005</c:v>
                </c:pt>
                <c:pt idx="4024">
                  <c:v>4053.6280980000001</c:v>
                </c:pt>
                <c:pt idx="4025">
                  <c:v>4054.6278179999999</c:v>
                </c:pt>
                <c:pt idx="4026">
                  <c:v>4055.627845</c:v>
                </c:pt>
                <c:pt idx="4027">
                  <c:v>4056.6315119999999</c:v>
                </c:pt>
                <c:pt idx="4028">
                  <c:v>4057.6315139999997</c:v>
                </c:pt>
                <c:pt idx="4029">
                  <c:v>4058.630983</c:v>
                </c:pt>
                <c:pt idx="4030">
                  <c:v>4059.6466760000003</c:v>
                </c:pt>
                <c:pt idx="4031">
                  <c:v>4060.6540290000003</c:v>
                </c:pt>
                <c:pt idx="4032">
                  <c:v>4061.6387999999997</c:v>
                </c:pt>
                <c:pt idx="4033">
                  <c:v>4062.6406850000003</c:v>
                </c:pt>
                <c:pt idx="4034">
                  <c:v>4063.6404190000003</c:v>
                </c:pt>
                <c:pt idx="4035">
                  <c:v>4064.6558540000005</c:v>
                </c:pt>
                <c:pt idx="4036">
                  <c:v>4065.6718259999998</c:v>
                </c:pt>
                <c:pt idx="4037">
                  <c:v>4066.678672</c:v>
                </c:pt>
                <c:pt idx="4038">
                  <c:v>4067.6709950000004</c:v>
                </c:pt>
                <c:pt idx="4039">
                  <c:v>4068.6788020000004</c:v>
                </c:pt>
                <c:pt idx="4040">
                  <c:v>4069.6855880000003</c:v>
                </c:pt>
                <c:pt idx="4041">
                  <c:v>4070.7086859999999</c:v>
                </c:pt>
                <c:pt idx="4042">
                  <c:v>4071.7276950000005</c:v>
                </c:pt>
                <c:pt idx="4043">
                  <c:v>4072.7274390000002</c:v>
                </c:pt>
                <c:pt idx="4044">
                  <c:v>4073.7280350000001</c:v>
                </c:pt>
                <c:pt idx="4045">
                  <c:v>4074.7433840000003</c:v>
                </c:pt>
                <c:pt idx="4046">
                  <c:v>4075.7345590000004</c:v>
                </c:pt>
                <c:pt idx="4047">
                  <c:v>4076.7499079999998</c:v>
                </c:pt>
                <c:pt idx="4048">
                  <c:v>4077.7623560000002</c:v>
                </c:pt>
                <c:pt idx="4049">
                  <c:v>4078.7616560000006</c:v>
                </c:pt>
                <c:pt idx="4050">
                  <c:v>4079.7768409999999</c:v>
                </c:pt>
                <c:pt idx="4051">
                  <c:v>4080.7974759999997</c:v>
                </c:pt>
                <c:pt idx="4052">
                  <c:v>4081.7964870000005</c:v>
                </c:pt>
                <c:pt idx="4053">
                  <c:v>4082.8251920000002</c:v>
                </c:pt>
                <c:pt idx="4054">
                  <c:v>4083.8524699999998</c:v>
                </c:pt>
                <c:pt idx="4055">
                  <c:v>4084.8538639999997</c:v>
                </c:pt>
                <c:pt idx="4056">
                  <c:v>4085.8559850000001</c:v>
                </c:pt>
                <c:pt idx="4057">
                  <c:v>4086.8592390000003</c:v>
                </c:pt>
                <c:pt idx="4058">
                  <c:v>4087.8897729999999</c:v>
                </c:pt>
                <c:pt idx="4059">
                  <c:v>4088.8905850000001</c:v>
                </c:pt>
                <c:pt idx="4060">
                  <c:v>4089.9079520000005</c:v>
                </c:pt>
                <c:pt idx="4061">
                  <c:v>4090.92508</c:v>
                </c:pt>
                <c:pt idx="4062">
                  <c:v>4091.9312420000006</c:v>
                </c:pt>
                <c:pt idx="4063">
                  <c:v>4092.9678990000002</c:v>
                </c:pt>
                <c:pt idx="4064">
                  <c:v>4093.9809240000004</c:v>
                </c:pt>
                <c:pt idx="4065">
                  <c:v>4095.002614</c:v>
                </c:pt>
                <c:pt idx="4066">
                  <c:v>4096.0082549999997</c:v>
                </c:pt>
                <c:pt idx="4067">
                  <c:v>4096.9948030000005</c:v>
                </c:pt>
                <c:pt idx="4068">
                  <c:v>4098.0041110000002</c:v>
                </c:pt>
                <c:pt idx="4069">
                  <c:v>4099.0175200000003</c:v>
                </c:pt>
                <c:pt idx="4070">
                  <c:v>4100.0298890000004</c:v>
                </c:pt>
                <c:pt idx="4071">
                  <c:v>4101.0465780000004</c:v>
                </c:pt>
                <c:pt idx="4072">
                  <c:v>4102.0666259999998</c:v>
                </c:pt>
                <c:pt idx="4073">
                  <c:v>4103.0880269999998</c:v>
                </c:pt>
                <c:pt idx="4074">
                  <c:v>4104.1072050000002</c:v>
                </c:pt>
                <c:pt idx="4075">
                  <c:v>4105.1251609999999</c:v>
                </c:pt>
                <c:pt idx="4076">
                  <c:v>4106.1624739999997</c:v>
                </c:pt>
                <c:pt idx="4077">
                  <c:v>4107.1781719999999</c:v>
                </c:pt>
                <c:pt idx="4078">
                  <c:v>4108.1956090000003</c:v>
                </c:pt>
                <c:pt idx="4079">
                  <c:v>4109.2002540000003</c:v>
                </c:pt>
                <c:pt idx="4080">
                  <c:v>4110.2131410000002</c:v>
                </c:pt>
                <c:pt idx="4081">
                  <c:v>4111.2172200000005</c:v>
                </c:pt>
                <c:pt idx="4082">
                  <c:v>4112.2204300000003</c:v>
                </c:pt>
                <c:pt idx="4083">
                  <c:v>4113.1336350000001</c:v>
                </c:pt>
                <c:pt idx="4084">
                  <c:v>4114.1332069999999</c:v>
                </c:pt>
                <c:pt idx="4085">
                  <c:v>4115.1330040000003</c:v>
                </c:pt>
                <c:pt idx="4086">
                  <c:v>4116.1400940000003</c:v>
                </c:pt>
                <c:pt idx="4087">
                  <c:v>4117.1554139999998</c:v>
                </c:pt>
                <c:pt idx="4088">
                  <c:v>4118.1845979999998</c:v>
                </c:pt>
                <c:pt idx="4089">
                  <c:v>4119.1843180000005</c:v>
                </c:pt>
                <c:pt idx="4090">
                  <c:v>4120.1844390000006</c:v>
                </c:pt>
                <c:pt idx="4091">
                  <c:v>4121.1998190000004</c:v>
                </c:pt>
                <c:pt idx="4092">
                  <c:v>4122.1999249999999</c:v>
                </c:pt>
                <c:pt idx="4093">
                  <c:v>4123.1910630000002</c:v>
                </c:pt>
                <c:pt idx="4094">
                  <c:v>4124.1984419999999</c:v>
                </c:pt>
                <c:pt idx="4095">
                  <c:v>4125.2140449999997</c:v>
                </c:pt>
                <c:pt idx="4096">
                  <c:v>4126.2175990000005</c:v>
                </c:pt>
                <c:pt idx="4097">
                  <c:v>4127.2239289999998</c:v>
                </c:pt>
                <c:pt idx="4098">
                  <c:v>4128.231143</c:v>
                </c:pt>
                <c:pt idx="4099">
                  <c:v>4129.2259949999998</c:v>
                </c:pt>
                <c:pt idx="4100">
                  <c:v>4130.2379499999997</c:v>
                </c:pt>
                <c:pt idx="4101">
                  <c:v>4131.2533659999999</c:v>
                </c:pt>
                <c:pt idx="4102">
                  <c:v>4132.2539690000003</c:v>
                </c:pt>
                <c:pt idx="4103">
                  <c:v>4133.2604170000004</c:v>
                </c:pt>
                <c:pt idx="4104">
                  <c:v>4134.2604520000004</c:v>
                </c:pt>
                <c:pt idx="4105">
                  <c:v>4135.2601629999999</c:v>
                </c:pt>
                <c:pt idx="4106">
                  <c:v>4136.2605039999999</c:v>
                </c:pt>
                <c:pt idx="4107">
                  <c:v>4137.260139</c:v>
                </c:pt>
                <c:pt idx="4108">
                  <c:v>4138.2517280000002</c:v>
                </c:pt>
                <c:pt idx="4109">
                  <c:v>4139.2586410000004</c:v>
                </c:pt>
                <c:pt idx="4110">
                  <c:v>4140.2600410000005</c:v>
                </c:pt>
                <c:pt idx="4111">
                  <c:v>4141.2482810000001</c:v>
                </c:pt>
                <c:pt idx="4112">
                  <c:v>4142.2484080000004</c:v>
                </c:pt>
                <c:pt idx="4113">
                  <c:v>4143.2487000000001</c:v>
                </c:pt>
                <c:pt idx="4114">
                  <c:v>4144.2744240000002</c:v>
                </c:pt>
                <c:pt idx="4115">
                  <c:v>4145.2902119999999</c:v>
                </c:pt>
                <c:pt idx="4116">
                  <c:v>4146.3051070000001</c:v>
                </c:pt>
                <c:pt idx="4117">
                  <c:v>4147.3212920000005</c:v>
                </c:pt>
                <c:pt idx="4118">
                  <c:v>4148.3240299999998</c:v>
                </c:pt>
                <c:pt idx="4119">
                  <c:v>4149.3215989999999</c:v>
                </c:pt>
                <c:pt idx="4120">
                  <c:v>4150.3359419999997</c:v>
                </c:pt>
                <c:pt idx="4121">
                  <c:v>4151.3442000000005</c:v>
                </c:pt>
                <c:pt idx="4122">
                  <c:v>4152.3522979999998</c:v>
                </c:pt>
                <c:pt idx="4123">
                  <c:v>4153.3685510000005</c:v>
                </c:pt>
                <c:pt idx="4124">
                  <c:v>4154.3923610000002</c:v>
                </c:pt>
                <c:pt idx="4125">
                  <c:v>4155.410331</c:v>
                </c:pt>
                <c:pt idx="4126">
                  <c:v>4156.4154770000005</c:v>
                </c:pt>
                <c:pt idx="4127">
                  <c:v>4157.4441230000002</c:v>
                </c:pt>
                <c:pt idx="4128">
                  <c:v>4158.4602999999997</c:v>
                </c:pt>
                <c:pt idx="4129">
                  <c:v>4159.4713010000005</c:v>
                </c:pt>
                <c:pt idx="4130">
                  <c:v>4160.4848700000002</c:v>
                </c:pt>
                <c:pt idx="4131">
                  <c:v>4161.3771260000003</c:v>
                </c:pt>
                <c:pt idx="4132">
                  <c:v>4162.3771470000002</c:v>
                </c:pt>
                <c:pt idx="4133">
                  <c:v>4163.394996</c:v>
                </c:pt>
                <c:pt idx="4134">
                  <c:v>4164.394421</c:v>
                </c:pt>
                <c:pt idx="4135">
                  <c:v>4165.410637</c:v>
                </c:pt>
                <c:pt idx="4136">
                  <c:v>4166.4264380000004</c:v>
                </c:pt>
                <c:pt idx="4137">
                  <c:v>4167.4261299999998</c:v>
                </c:pt>
                <c:pt idx="4138">
                  <c:v>4168.4262070000004</c:v>
                </c:pt>
                <c:pt idx="4139">
                  <c:v>4169.4341540000005</c:v>
                </c:pt>
                <c:pt idx="4140">
                  <c:v>4170.4341249999998</c:v>
                </c:pt>
                <c:pt idx="4141">
                  <c:v>4171.4336819999999</c:v>
                </c:pt>
                <c:pt idx="4142">
                  <c:v>4172.4339900000004</c:v>
                </c:pt>
                <c:pt idx="4143">
                  <c:v>4173.4271370000006</c:v>
                </c:pt>
                <c:pt idx="4144">
                  <c:v>4174.4273050000002</c:v>
                </c:pt>
                <c:pt idx="4145">
                  <c:v>4175.4271040000003</c:v>
                </c:pt>
                <c:pt idx="4146">
                  <c:v>4176.433908</c:v>
                </c:pt>
                <c:pt idx="4147">
                  <c:v>4177.4336979999998</c:v>
                </c:pt>
                <c:pt idx="4148">
                  <c:v>4178.4334079999999</c:v>
                </c:pt>
                <c:pt idx="4149">
                  <c:v>4179.433599</c:v>
                </c:pt>
                <c:pt idx="4150">
                  <c:v>4180.4336910000002</c:v>
                </c:pt>
                <c:pt idx="4151">
                  <c:v>4181.4249710000004</c:v>
                </c:pt>
                <c:pt idx="4152">
                  <c:v>4182.4286400000001</c:v>
                </c:pt>
                <c:pt idx="4153">
                  <c:v>4183.4268060000004</c:v>
                </c:pt>
                <c:pt idx="4154">
                  <c:v>4184.4332080000004</c:v>
                </c:pt>
                <c:pt idx="4155">
                  <c:v>4185.4337420000002</c:v>
                </c:pt>
                <c:pt idx="4156">
                  <c:v>4186.4337960000003</c:v>
                </c:pt>
                <c:pt idx="4157">
                  <c:v>4187.4298490000001</c:v>
                </c:pt>
                <c:pt idx="4158">
                  <c:v>4188.4359730000006</c:v>
                </c:pt>
                <c:pt idx="4159">
                  <c:v>4189.4500619999999</c:v>
                </c:pt>
                <c:pt idx="4160">
                  <c:v>4190.4701960000002</c:v>
                </c:pt>
                <c:pt idx="4161">
                  <c:v>4191.474072</c:v>
                </c:pt>
                <c:pt idx="4162">
                  <c:v>4192.5032019999999</c:v>
                </c:pt>
                <c:pt idx="4163">
                  <c:v>4193.4949480000005</c:v>
                </c:pt>
                <c:pt idx="4164">
                  <c:v>4194.49953</c:v>
                </c:pt>
                <c:pt idx="4165">
                  <c:v>4195.5056059999997</c:v>
                </c:pt>
                <c:pt idx="4166">
                  <c:v>4196.5397510000003</c:v>
                </c:pt>
                <c:pt idx="4167">
                  <c:v>4197.5631869999997</c:v>
                </c:pt>
                <c:pt idx="4168">
                  <c:v>4198.5562220000002</c:v>
                </c:pt>
                <c:pt idx="4169">
                  <c:v>4199.5848219999998</c:v>
                </c:pt>
                <c:pt idx="4170">
                  <c:v>4200.5885090000002</c:v>
                </c:pt>
                <c:pt idx="4171">
                  <c:v>4201.5943040000002</c:v>
                </c:pt>
                <c:pt idx="4172">
                  <c:v>4202.5974980000001</c:v>
                </c:pt>
                <c:pt idx="4173">
                  <c:v>4203.6018650000005</c:v>
                </c:pt>
                <c:pt idx="4174">
                  <c:v>4204.6209200000003</c:v>
                </c:pt>
                <c:pt idx="4175">
                  <c:v>4205.634959</c:v>
                </c:pt>
                <c:pt idx="4176">
                  <c:v>4206.6846960000003</c:v>
                </c:pt>
                <c:pt idx="4177">
                  <c:v>4207.6677250000002</c:v>
                </c:pt>
                <c:pt idx="4178">
                  <c:v>4208.6709989999999</c:v>
                </c:pt>
                <c:pt idx="4179">
                  <c:v>4209.6854240000002</c:v>
                </c:pt>
                <c:pt idx="4180">
                  <c:v>4210.6983479999999</c:v>
                </c:pt>
                <c:pt idx="4181">
                  <c:v>4211.7064879999998</c:v>
                </c:pt>
                <c:pt idx="4182">
                  <c:v>4212.7208570000003</c:v>
                </c:pt>
                <c:pt idx="4183">
                  <c:v>4213.7514970000002</c:v>
                </c:pt>
                <c:pt idx="4184">
                  <c:v>4214.7490550000002</c:v>
                </c:pt>
                <c:pt idx="4185">
                  <c:v>4215.7488510000003</c:v>
                </c:pt>
                <c:pt idx="4186">
                  <c:v>4216.7594870000003</c:v>
                </c:pt>
                <c:pt idx="4187">
                  <c:v>4217.768763</c:v>
                </c:pt>
                <c:pt idx="4188">
                  <c:v>4218.8016120000002</c:v>
                </c:pt>
                <c:pt idx="4189">
                  <c:v>4219.7998189999998</c:v>
                </c:pt>
                <c:pt idx="4190">
                  <c:v>4220.8016740000003</c:v>
                </c:pt>
                <c:pt idx="4191">
                  <c:v>4221.8030900000003</c:v>
                </c:pt>
                <c:pt idx="4192">
                  <c:v>4222.8186620000006</c:v>
                </c:pt>
                <c:pt idx="4193">
                  <c:v>4223.8329309999999</c:v>
                </c:pt>
                <c:pt idx="4194">
                  <c:v>4224.8650969999999</c:v>
                </c:pt>
                <c:pt idx="4195">
                  <c:v>4225.8778830000001</c:v>
                </c:pt>
                <c:pt idx="4196">
                  <c:v>4226.884384</c:v>
                </c:pt>
                <c:pt idx="4197">
                  <c:v>4227.8902390000003</c:v>
                </c:pt>
                <c:pt idx="4198">
                  <c:v>4228.9008949999998</c:v>
                </c:pt>
                <c:pt idx="4199">
                  <c:v>4229.9068509999997</c:v>
                </c:pt>
                <c:pt idx="4200">
                  <c:v>4230.9096</c:v>
                </c:pt>
                <c:pt idx="4201">
                  <c:v>4231.9442449999997</c:v>
                </c:pt>
                <c:pt idx="4202">
                  <c:v>4232.9670969999997</c:v>
                </c:pt>
                <c:pt idx="4203">
                  <c:v>4233.9889659999999</c:v>
                </c:pt>
                <c:pt idx="4204">
                  <c:v>4234.8837510000003</c:v>
                </c:pt>
                <c:pt idx="4205">
                  <c:v>4235.8749760000001</c:v>
                </c:pt>
                <c:pt idx="4206">
                  <c:v>4236.8756060000005</c:v>
                </c:pt>
                <c:pt idx="4207">
                  <c:v>4237.8875189999999</c:v>
                </c:pt>
                <c:pt idx="4208">
                  <c:v>4238.8876760000003</c:v>
                </c:pt>
                <c:pt idx="4209">
                  <c:v>4239.8913739999998</c:v>
                </c:pt>
                <c:pt idx="4210">
                  <c:v>4240.9068930000003</c:v>
                </c:pt>
                <c:pt idx="4211">
                  <c:v>4241.9067030000006</c:v>
                </c:pt>
                <c:pt idx="4212">
                  <c:v>4242.9220660000001</c:v>
                </c:pt>
                <c:pt idx="4213">
                  <c:v>4243.9268529999999</c:v>
                </c:pt>
                <c:pt idx="4214">
                  <c:v>4244.9420270000001</c:v>
                </c:pt>
                <c:pt idx="4215">
                  <c:v>4245.945084</c:v>
                </c:pt>
                <c:pt idx="4216">
                  <c:v>4246.9408620000004</c:v>
                </c:pt>
                <c:pt idx="4217">
                  <c:v>4247.958095</c:v>
                </c:pt>
                <c:pt idx="4218">
                  <c:v>4248.9679269999997</c:v>
                </c:pt>
                <c:pt idx="4219">
                  <c:v>4249.9831130000002</c:v>
                </c:pt>
                <c:pt idx="4220">
                  <c:v>4250.9987360000005</c:v>
                </c:pt>
                <c:pt idx="4221">
                  <c:v>4251.9985379999998</c:v>
                </c:pt>
                <c:pt idx="4222">
                  <c:v>4253.0002919999997</c:v>
                </c:pt>
                <c:pt idx="4223">
                  <c:v>4254.0005090000004</c:v>
                </c:pt>
                <c:pt idx="4224">
                  <c:v>4255.0226290000001</c:v>
                </c:pt>
                <c:pt idx="4225">
                  <c:v>4256.0380599999999</c:v>
                </c:pt>
                <c:pt idx="4226">
                  <c:v>4257.0387630000005</c:v>
                </c:pt>
                <c:pt idx="4227">
                  <c:v>4258.0546910000003</c:v>
                </c:pt>
                <c:pt idx="4228">
                  <c:v>4259.0699240000004</c:v>
                </c:pt>
                <c:pt idx="4229">
                  <c:v>4260.0855250000004</c:v>
                </c:pt>
                <c:pt idx="4230">
                  <c:v>4261.1015109999998</c:v>
                </c:pt>
                <c:pt idx="4231">
                  <c:v>4262.117107</c:v>
                </c:pt>
                <c:pt idx="4232">
                  <c:v>4263.126072</c:v>
                </c:pt>
                <c:pt idx="4233">
                  <c:v>4264.1258210000005</c:v>
                </c:pt>
                <c:pt idx="4234">
                  <c:v>4265.1255680000004</c:v>
                </c:pt>
                <c:pt idx="4235">
                  <c:v>4266.1261480000003</c:v>
                </c:pt>
                <c:pt idx="4236">
                  <c:v>4267.1262919999999</c:v>
                </c:pt>
                <c:pt idx="4237">
                  <c:v>4268.1334619999998</c:v>
                </c:pt>
                <c:pt idx="4238">
                  <c:v>4269.1339880000005</c:v>
                </c:pt>
                <c:pt idx="4239">
                  <c:v>4270.1414190000005</c:v>
                </c:pt>
                <c:pt idx="4240">
                  <c:v>4271.1411239999998</c:v>
                </c:pt>
                <c:pt idx="4241">
                  <c:v>4272.1640859999998</c:v>
                </c:pt>
                <c:pt idx="4242">
                  <c:v>4273.1793189999999</c:v>
                </c:pt>
                <c:pt idx="4243">
                  <c:v>4274.1814869999998</c:v>
                </c:pt>
                <c:pt idx="4244">
                  <c:v>4275.1730269999998</c:v>
                </c:pt>
                <c:pt idx="4245">
                  <c:v>4276.1723350000002</c:v>
                </c:pt>
                <c:pt idx="4246">
                  <c:v>4277.1888669999998</c:v>
                </c:pt>
                <c:pt idx="4247">
                  <c:v>4278.2100250000003</c:v>
                </c:pt>
                <c:pt idx="4248">
                  <c:v>4279.2186200000006</c:v>
                </c:pt>
                <c:pt idx="4249">
                  <c:v>4280.2187970000004</c:v>
                </c:pt>
                <c:pt idx="4250">
                  <c:v>4281.2193239999997</c:v>
                </c:pt>
                <c:pt idx="4251">
                  <c:v>4282.2360680000002</c:v>
                </c:pt>
                <c:pt idx="4252">
                  <c:v>4283.2490239999997</c:v>
                </c:pt>
                <c:pt idx="4253">
                  <c:v>4284.2489820000001</c:v>
                </c:pt>
                <c:pt idx="4254">
                  <c:v>4285.2489729999998</c:v>
                </c:pt>
                <c:pt idx="4255">
                  <c:v>4286.2491970000001</c:v>
                </c:pt>
                <c:pt idx="4256">
                  <c:v>4287.255647</c:v>
                </c:pt>
                <c:pt idx="4257">
                  <c:v>4288.2777109999997</c:v>
                </c:pt>
                <c:pt idx="4258">
                  <c:v>4289.2933680000006</c:v>
                </c:pt>
                <c:pt idx="4259">
                  <c:v>4290.30879</c:v>
                </c:pt>
                <c:pt idx="4260">
                  <c:v>4291.2998889999999</c:v>
                </c:pt>
                <c:pt idx="4261">
                  <c:v>4292.2996330000005</c:v>
                </c:pt>
                <c:pt idx="4262">
                  <c:v>4293.2953619999998</c:v>
                </c:pt>
                <c:pt idx="4263">
                  <c:v>4294.3154070000001</c:v>
                </c:pt>
                <c:pt idx="4264">
                  <c:v>4295.3308740000002</c:v>
                </c:pt>
                <c:pt idx="4265">
                  <c:v>4296.3474670000005</c:v>
                </c:pt>
                <c:pt idx="4266">
                  <c:v>4297.3481250000004</c:v>
                </c:pt>
                <c:pt idx="4267">
                  <c:v>4298.3507770000006</c:v>
                </c:pt>
                <c:pt idx="4268">
                  <c:v>4299.3660140000002</c:v>
                </c:pt>
                <c:pt idx="4269">
                  <c:v>4300.382834</c:v>
                </c:pt>
                <c:pt idx="4270">
                  <c:v>4301.3826669999999</c:v>
                </c:pt>
                <c:pt idx="4271">
                  <c:v>4302.3829350000005</c:v>
                </c:pt>
                <c:pt idx="4272">
                  <c:v>4303.3829249999999</c:v>
                </c:pt>
                <c:pt idx="4273">
                  <c:v>4304.3824430000004</c:v>
                </c:pt>
                <c:pt idx="4274">
                  <c:v>4305.3975920000003</c:v>
                </c:pt>
                <c:pt idx="4275">
                  <c:v>4306.413262</c:v>
                </c:pt>
                <c:pt idx="4276">
                  <c:v>4307.4290339999998</c:v>
                </c:pt>
                <c:pt idx="4277">
                  <c:v>4308.4443350000001</c:v>
                </c:pt>
                <c:pt idx="4278">
                  <c:v>4309.4655160000002</c:v>
                </c:pt>
                <c:pt idx="4279">
                  <c:v>4310.4646510000002</c:v>
                </c:pt>
                <c:pt idx="4280">
                  <c:v>4311.4830220000003</c:v>
                </c:pt>
                <c:pt idx="4281">
                  <c:v>4312.4973380000001</c:v>
                </c:pt>
                <c:pt idx="4282">
                  <c:v>4313.510327</c:v>
                </c:pt>
                <c:pt idx="4283">
                  <c:v>4314.5399640000005</c:v>
                </c:pt>
                <c:pt idx="4284">
                  <c:v>4315.5406590000002</c:v>
                </c:pt>
                <c:pt idx="4285">
                  <c:v>4316.5559700000003</c:v>
                </c:pt>
                <c:pt idx="4286">
                  <c:v>4317.5899420000005</c:v>
                </c:pt>
                <c:pt idx="4287">
                  <c:v>4318.6208360000001</c:v>
                </c:pt>
                <c:pt idx="4288">
                  <c:v>4319.6353930000005</c:v>
                </c:pt>
                <c:pt idx="4289">
                  <c:v>4320.662499</c:v>
                </c:pt>
                <c:pt idx="4290">
                  <c:v>4321.6745280000005</c:v>
                </c:pt>
                <c:pt idx="4291">
                  <c:v>4322.6817810000002</c:v>
                </c:pt>
                <c:pt idx="4292">
                  <c:v>4323.7075279999999</c:v>
                </c:pt>
                <c:pt idx="4293">
                  <c:v>4324.7260660000002</c:v>
                </c:pt>
                <c:pt idx="4294">
                  <c:v>4325.6374510000005</c:v>
                </c:pt>
                <c:pt idx="4295">
                  <c:v>4326.6449910000001</c:v>
                </c:pt>
                <c:pt idx="4296">
                  <c:v>4327.6447239999998</c:v>
                </c:pt>
                <c:pt idx="4297">
                  <c:v>4328.6449430000002</c:v>
                </c:pt>
                <c:pt idx="4298">
                  <c:v>4329.6604260000004</c:v>
                </c:pt>
                <c:pt idx="4299">
                  <c:v>4330.6753520000002</c:v>
                </c:pt>
                <c:pt idx="4300">
                  <c:v>4331.6760919999997</c:v>
                </c:pt>
                <c:pt idx="4301">
                  <c:v>4332.6818169999997</c:v>
                </c:pt>
                <c:pt idx="4302">
                  <c:v>4333.6990029999997</c:v>
                </c:pt>
                <c:pt idx="4303">
                  <c:v>4334.7054820000003</c:v>
                </c:pt>
                <c:pt idx="4304">
                  <c:v>4335.7276549999997</c:v>
                </c:pt>
                <c:pt idx="4305">
                  <c:v>4336.7272910000002</c:v>
                </c:pt>
                <c:pt idx="4306">
                  <c:v>4337.731957</c:v>
                </c:pt>
                <c:pt idx="4307">
                  <c:v>4338.7473170000003</c:v>
                </c:pt>
                <c:pt idx="4308">
                  <c:v>4339.7563440000004</c:v>
                </c:pt>
                <c:pt idx="4309">
                  <c:v>4340.7558500000005</c:v>
                </c:pt>
                <c:pt idx="4310">
                  <c:v>4341.7555110000003</c:v>
                </c:pt>
                <c:pt idx="4311">
                  <c:v>4342.7711070000005</c:v>
                </c:pt>
                <c:pt idx="4312">
                  <c:v>4343.7864340000006</c:v>
                </c:pt>
                <c:pt idx="4313">
                  <c:v>4344.8017609999997</c:v>
                </c:pt>
                <c:pt idx="4314">
                  <c:v>4345.8172130000003</c:v>
                </c:pt>
                <c:pt idx="4315">
                  <c:v>4346.8170200000004</c:v>
                </c:pt>
                <c:pt idx="4316">
                  <c:v>4347.8168610000002</c:v>
                </c:pt>
                <c:pt idx="4317">
                  <c:v>4348.8329679999997</c:v>
                </c:pt>
                <c:pt idx="4318">
                  <c:v>4349.8407130000005</c:v>
                </c:pt>
                <c:pt idx="4319">
                  <c:v>4350.8476190000001</c:v>
                </c:pt>
                <c:pt idx="4320">
                  <c:v>4351.855082</c:v>
                </c:pt>
                <c:pt idx="4321">
                  <c:v>4352.8705420000006</c:v>
                </c:pt>
                <c:pt idx="4322">
                  <c:v>4353.8856450000003</c:v>
                </c:pt>
                <c:pt idx="4323">
                  <c:v>4354.8857100000005</c:v>
                </c:pt>
                <c:pt idx="4324">
                  <c:v>4355.8764840000003</c:v>
                </c:pt>
                <c:pt idx="4325">
                  <c:v>4356.8761359999999</c:v>
                </c:pt>
                <c:pt idx="4326">
                  <c:v>4357.8758889999999</c:v>
                </c:pt>
                <c:pt idx="4327">
                  <c:v>4358.8761519999998</c:v>
                </c:pt>
                <c:pt idx="4328">
                  <c:v>4359.8758880000005</c:v>
                </c:pt>
                <c:pt idx="4329">
                  <c:v>4360.8756350000003</c:v>
                </c:pt>
                <c:pt idx="4330">
                  <c:v>4361.8821239999997</c:v>
                </c:pt>
                <c:pt idx="4331">
                  <c:v>4362.8841460000003</c:v>
                </c:pt>
                <c:pt idx="4332">
                  <c:v>4363.876139</c:v>
                </c:pt>
                <c:pt idx="4333">
                  <c:v>4364.883726</c:v>
                </c:pt>
                <c:pt idx="4334">
                  <c:v>4365.8853220000001</c:v>
                </c:pt>
                <c:pt idx="4335">
                  <c:v>4366.8872000000001</c:v>
                </c:pt>
                <c:pt idx="4336">
                  <c:v>4367.9014480000005</c:v>
                </c:pt>
                <c:pt idx="4337">
                  <c:v>4368.9255670000002</c:v>
                </c:pt>
                <c:pt idx="4338">
                  <c:v>4369.9576070000003</c:v>
                </c:pt>
                <c:pt idx="4339">
                  <c:v>4370.9781739999999</c:v>
                </c:pt>
                <c:pt idx="4340">
                  <c:v>4371.8733179999999</c:v>
                </c:pt>
                <c:pt idx="4341">
                  <c:v>4372.8747869999997</c:v>
                </c:pt>
                <c:pt idx="4342">
                  <c:v>4373.8754909999998</c:v>
                </c:pt>
                <c:pt idx="4343">
                  <c:v>4374.891149</c:v>
                </c:pt>
                <c:pt idx="4344">
                  <c:v>4375.9062400000003</c:v>
                </c:pt>
                <c:pt idx="4345">
                  <c:v>4376.9059429999998</c:v>
                </c:pt>
                <c:pt idx="4346">
                  <c:v>4377.9079350000002</c:v>
                </c:pt>
                <c:pt idx="4347">
                  <c:v>4378.9237709999998</c:v>
                </c:pt>
                <c:pt idx="4348">
                  <c:v>4379.9231239999999</c:v>
                </c:pt>
                <c:pt idx="4349">
                  <c:v>4380.9374550000002</c:v>
                </c:pt>
                <c:pt idx="4350">
                  <c:v>4381.9597370000001</c:v>
                </c:pt>
                <c:pt idx="4351">
                  <c:v>4382.964438</c:v>
                </c:pt>
                <c:pt idx="4352">
                  <c:v>4383.9709869999997</c:v>
                </c:pt>
                <c:pt idx="4353">
                  <c:v>4384.9704280000005</c:v>
                </c:pt>
                <c:pt idx="4354">
                  <c:v>4385.9742610000003</c:v>
                </c:pt>
                <c:pt idx="4355">
                  <c:v>4386.9708090000004</c:v>
                </c:pt>
                <c:pt idx="4356">
                  <c:v>4387.9864269999998</c:v>
                </c:pt>
                <c:pt idx="4357">
                  <c:v>4389.002101</c:v>
                </c:pt>
                <c:pt idx="4358">
                  <c:v>4390.0019060000004</c:v>
                </c:pt>
                <c:pt idx="4359">
                  <c:v>4391.0017699999999</c:v>
                </c:pt>
                <c:pt idx="4360">
                  <c:v>4392.0098600000001</c:v>
                </c:pt>
                <c:pt idx="4361">
                  <c:v>4393.0094340000005</c:v>
                </c:pt>
                <c:pt idx="4362">
                  <c:v>4394.0096949999997</c:v>
                </c:pt>
                <c:pt idx="4363">
                  <c:v>4395.0102160000006</c:v>
                </c:pt>
                <c:pt idx="4364">
                  <c:v>4396.0073400000001</c:v>
                </c:pt>
                <c:pt idx="4365">
                  <c:v>4397.003753</c:v>
                </c:pt>
                <c:pt idx="4366">
                  <c:v>4398.0122240000001</c:v>
                </c:pt>
                <c:pt idx="4367">
                  <c:v>4399.0114279999998</c:v>
                </c:pt>
                <c:pt idx="4368">
                  <c:v>4400.0097729999998</c:v>
                </c:pt>
                <c:pt idx="4369">
                  <c:v>4401.0082890000003</c:v>
                </c:pt>
                <c:pt idx="4370">
                  <c:v>4402.0096540000004</c:v>
                </c:pt>
                <c:pt idx="4371">
                  <c:v>4403.0110080000004</c:v>
                </c:pt>
                <c:pt idx="4372">
                  <c:v>4404.0156939999997</c:v>
                </c:pt>
                <c:pt idx="4373">
                  <c:v>4405.0226380000004</c:v>
                </c:pt>
                <c:pt idx="4374">
                  <c:v>4406.0290569999997</c:v>
                </c:pt>
                <c:pt idx="4375">
                  <c:v>4407.0573469999999</c:v>
                </c:pt>
                <c:pt idx="4376">
                  <c:v>4408.0932640000001</c:v>
                </c:pt>
                <c:pt idx="4377">
                  <c:v>4409.1172999999999</c:v>
                </c:pt>
                <c:pt idx="4378">
                  <c:v>4410.1262919999999</c:v>
                </c:pt>
                <c:pt idx="4379">
                  <c:v>4411.1425570000001</c:v>
                </c:pt>
                <c:pt idx="4380">
                  <c:v>4412.1252679999998</c:v>
                </c:pt>
                <c:pt idx="4381">
                  <c:v>4413.1266009999999</c:v>
                </c:pt>
                <c:pt idx="4382">
                  <c:v>4414.1426240000001</c:v>
                </c:pt>
                <c:pt idx="4383">
                  <c:v>4415.174696</c:v>
                </c:pt>
                <c:pt idx="4384">
                  <c:v>4416.1908990000002</c:v>
                </c:pt>
                <c:pt idx="4385">
                  <c:v>4417.1023740000001</c:v>
                </c:pt>
                <c:pt idx="4386">
                  <c:v>4418.1029980000003</c:v>
                </c:pt>
                <c:pt idx="4387">
                  <c:v>4419.0941780000003</c:v>
                </c:pt>
                <c:pt idx="4388">
                  <c:v>4420.1095260000002</c:v>
                </c:pt>
                <c:pt idx="4389">
                  <c:v>4421.1083090000002</c:v>
                </c:pt>
                <c:pt idx="4390">
                  <c:v>4422.1241</c:v>
                </c:pt>
                <c:pt idx="4391">
                  <c:v>4423.1305350000002</c:v>
                </c:pt>
                <c:pt idx="4392">
                  <c:v>4424.1337650000005</c:v>
                </c:pt>
                <c:pt idx="4393">
                  <c:v>4425.1335680000002</c:v>
                </c:pt>
                <c:pt idx="4394">
                  <c:v>4426.1376399999999</c:v>
                </c:pt>
                <c:pt idx="4395">
                  <c:v>4427.137565</c:v>
                </c:pt>
                <c:pt idx="4396">
                  <c:v>4428.1284390000001</c:v>
                </c:pt>
                <c:pt idx="4397">
                  <c:v>4429.1254669999998</c:v>
                </c:pt>
                <c:pt idx="4398">
                  <c:v>4430.1415969999998</c:v>
                </c:pt>
                <c:pt idx="4399">
                  <c:v>4431.157432</c:v>
                </c:pt>
                <c:pt idx="4400">
                  <c:v>4432.1678339999999</c:v>
                </c:pt>
                <c:pt idx="4401">
                  <c:v>4433.184029</c:v>
                </c:pt>
                <c:pt idx="4402">
                  <c:v>4434.1838020000005</c:v>
                </c:pt>
                <c:pt idx="4403">
                  <c:v>4435.1995310000002</c:v>
                </c:pt>
                <c:pt idx="4404">
                  <c:v>4436.1972450000003</c:v>
                </c:pt>
                <c:pt idx="4405">
                  <c:v>4437.2039249999998</c:v>
                </c:pt>
                <c:pt idx="4406">
                  <c:v>4438.2107480000004</c:v>
                </c:pt>
                <c:pt idx="4407">
                  <c:v>4439.2263739999999</c:v>
                </c:pt>
                <c:pt idx="4408">
                  <c:v>4440.245938</c:v>
                </c:pt>
                <c:pt idx="4409">
                  <c:v>4441.233725</c:v>
                </c:pt>
                <c:pt idx="4410">
                  <c:v>4442.2335270000003</c:v>
                </c:pt>
                <c:pt idx="4411">
                  <c:v>4443.2564560000001</c:v>
                </c:pt>
                <c:pt idx="4412">
                  <c:v>4444.2565000000004</c:v>
                </c:pt>
                <c:pt idx="4413">
                  <c:v>4445.2565890000005</c:v>
                </c:pt>
                <c:pt idx="4414">
                  <c:v>4446.2565949999998</c:v>
                </c:pt>
                <c:pt idx="4415">
                  <c:v>4447.2561860000005</c:v>
                </c:pt>
                <c:pt idx="4416">
                  <c:v>4448.2507519999999</c:v>
                </c:pt>
                <c:pt idx="4417">
                  <c:v>4449.2641130000002</c:v>
                </c:pt>
                <c:pt idx="4418">
                  <c:v>4450.27466</c:v>
                </c:pt>
                <c:pt idx="4419">
                  <c:v>4451.2906350000003</c:v>
                </c:pt>
                <c:pt idx="4420">
                  <c:v>4452.3016429999998</c:v>
                </c:pt>
                <c:pt idx="4421">
                  <c:v>4453.3161150000005</c:v>
                </c:pt>
                <c:pt idx="4422">
                  <c:v>4454.3368950000004</c:v>
                </c:pt>
                <c:pt idx="4423">
                  <c:v>4455.3531990000001</c:v>
                </c:pt>
                <c:pt idx="4424">
                  <c:v>4456.3681569999999</c:v>
                </c:pt>
                <c:pt idx="4425">
                  <c:v>4457.3839239999998</c:v>
                </c:pt>
                <c:pt idx="4426">
                  <c:v>4458.3773080000001</c:v>
                </c:pt>
                <c:pt idx="4427">
                  <c:v>4459.3860560000003</c:v>
                </c:pt>
                <c:pt idx="4428">
                  <c:v>4460.4046420000004</c:v>
                </c:pt>
                <c:pt idx="4429">
                  <c:v>4461.388492</c:v>
                </c:pt>
                <c:pt idx="4430">
                  <c:v>4462.4088899999997</c:v>
                </c:pt>
                <c:pt idx="4431">
                  <c:v>4463.409772</c:v>
                </c:pt>
                <c:pt idx="4432">
                  <c:v>4464.419296</c:v>
                </c:pt>
                <c:pt idx="4433">
                  <c:v>4465.4331030000003</c:v>
                </c:pt>
                <c:pt idx="4434">
                  <c:v>4466.4546179999998</c:v>
                </c:pt>
                <c:pt idx="4435">
                  <c:v>4467.4585820000002</c:v>
                </c:pt>
                <c:pt idx="4436">
                  <c:v>4468.4741460000005</c:v>
                </c:pt>
                <c:pt idx="4437">
                  <c:v>4469.4908260000002</c:v>
                </c:pt>
                <c:pt idx="4438">
                  <c:v>4470.5055240000002</c:v>
                </c:pt>
                <c:pt idx="4439">
                  <c:v>4471.5125250000001</c:v>
                </c:pt>
                <c:pt idx="4440">
                  <c:v>4472.5442990000001</c:v>
                </c:pt>
                <c:pt idx="4441">
                  <c:v>4473.5773829999998</c:v>
                </c:pt>
                <c:pt idx="4442">
                  <c:v>4474.5589300000001</c:v>
                </c:pt>
                <c:pt idx="4443">
                  <c:v>4475.559749</c:v>
                </c:pt>
                <c:pt idx="4444">
                  <c:v>4476.5581149999998</c:v>
                </c:pt>
                <c:pt idx="4445">
                  <c:v>4477.577558</c:v>
                </c:pt>
                <c:pt idx="4446">
                  <c:v>4478.5915530000002</c:v>
                </c:pt>
                <c:pt idx="4447">
                  <c:v>4479.6028260000003</c:v>
                </c:pt>
                <c:pt idx="4448">
                  <c:v>4480.6096230000003</c:v>
                </c:pt>
                <c:pt idx="4449">
                  <c:v>4481.6340559999999</c:v>
                </c:pt>
                <c:pt idx="4450">
                  <c:v>4482.6467810000004</c:v>
                </c:pt>
                <c:pt idx="4451">
                  <c:v>4483.6580080000003</c:v>
                </c:pt>
                <c:pt idx="4452">
                  <c:v>4484.6733590000003</c:v>
                </c:pt>
                <c:pt idx="4453">
                  <c:v>4485.6776719999998</c:v>
                </c:pt>
                <c:pt idx="4454">
                  <c:v>4486.6972409999998</c:v>
                </c:pt>
                <c:pt idx="4455">
                  <c:v>4487.7128090000006</c:v>
                </c:pt>
                <c:pt idx="4456">
                  <c:v>4488.7131220000001</c:v>
                </c:pt>
                <c:pt idx="4457">
                  <c:v>4489.742835</c:v>
                </c:pt>
                <c:pt idx="4458">
                  <c:v>4490.7401920000002</c:v>
                </c:pt>
                <c:pt idx="4459">
                  <c:v>4491.7560089999997</c:v>
                </c:pt>
                <c:pt idx="4460">
                  <c:v>4492.7718139999997</c:v>
                </c:pt>
                <c:pt idx="4461">
                  <c:v>4493.8103330000004</c:v>
                </c:pt>
                <c:pt idx="4462">
                  <c:v>4494.7934009999999</c:v>
                </c:pt>
                <c:pt idx="4463">
                  <c:v>4495.7992469999999</c:v>
                </c:pt>
                <c:pt idx="4464">
                  <c:v>4496.8142470000003</c:v>
                </c:pt>
                <c:pt idx="4465">
                  <c:v>4497.8402310000001</c:v>
                </c:pt>
                <c:pt idx="4466">
                  <c:v>4498.8562060000004</c:v>
                </c:pt>
                <c:pt idx="4467">
                  <c:v>4499.8472529999999</c:v>
                </c:pt>
                <c:pt idx="4468">
                  <c:v>4500.8738680000006</c:v>
                </c:pt>
                <c:pt idx="4469">
                  <c:v>4501.8869130000003</c:v>
                </c:pt>
                <c:pt idx="4470">
                  <c:v>4502.9061520000005</c:v>
                </c:pt>
                <c:pt idx="4471">
                  <c:v>4503.9192519999997</c:v>
                </c:pt>
                <c:pt idx="4472">
                  <c:v>4504.9529030000003</c:v>
                </c:pt>
                <c:pt idx="4473">
                  <c:v>4505.9843390000005</c:v>
                </c:pt>
                <c:pt idx="4474">
                  <c:v>4506.9786199999999</c:v>
                </c:pt>
                <c:pt idx="4475">
                  <c:v>4507.9902179999999</c:v>
                </c:pt>
                <c:pt idx="4476">
                  <c:v>4508.9901460000001</c:v>
                </c:pt>
                <c:pt idx="4477">
                  <c:v>4509.9891520000001</c:v>
                </c:pt>
                <c:pt idx="4478">
                  <c:v>4510.9998390000001</c:v>
                </c:pt>
                <c:pt idx="4479">
                  <c:v>4512.016568</c:v>
                </c:pt>
                <c:pt idx="4480">
                  <c:v>4513.0302110000002</c:v>
                </c:pt>
                <c:pt idx="4481">
                  <c:v>4514.045075</c:v>
                </c:pt>
                <c:pt idx="4482">
                  <c:v>4515.063991</c:v>
                </c:pt>
                <c:pt idx="4483">
                  <c:v>4516.0893809999998</c:v>
                </c:pt>
                <c:pt idx="4484">
                  <c:v>4517.0961360000001</c:v>
                </c:pt>
                <c:pt idx="4485">
                  <c:v>4518.0054660000005</c:v>
                </c:pt>
                <c:pt idx="4486">
                  <c:v>4519.0153849999997</c:v>
                </c:pt>
                <c:pt idx="4487">
                  <c:v>4520.030769</c:v>
                </c:pt>
                <c:pt idx="4488">
                  <c:v>4521.0318100000004</c:v>
                </c:pt>
                <c:pt idx="4489">
                  <c:v>4522.0479249999999</c:v>
                </c:pt>
                <c:pt idx="4490">
                  <c:v>4523.0477000000001</c:v>
                </c:pt>
                <c:pt idx="4491">
                  <c:v>4524.0482650000004</c:v>
                </c:pt>
                <c:pt idx="4492">
                  <c:v>4525.0642640000005</c:v>
                </c:pt>
                <c:pt idx="4493">
                  <c:v>4526.0838089999997</c:v>
                </c:pt>
                <c:pt idx="4494">
                  <c:v>4527.1063510000004</c:v>
                </c:pt>
                <c:pt idx="4495">
                  <c:v>4528.0978709999999</c:v>
                </c:pt>
                <c:pt idx="4496">
                  <c:v>4529.1135460000005</c:v>
                </c:pt>
                <c:pt idx="4497">
                  <c:v>4530.1286950000003</c:v>
                </c:pt>
                <c:pt idx="4498">
                  <c:v>4531.1358810000002</c:v>
                </c:pt>
                <c:pt idx="4499">
                  <c:v>4532.1507659999997</c:v>
                </c:pt>
                <c:pt idx="4500">
                  <c:v>4533.1509750000005</c:v>
                </c:pt>
                <c:pt idx="4501">
                  <c:v>4534.1504999999997</c:v>
                </c:pt>
                <c:pt idx="4502">
                  <c:v>4535.1507510000001</c:v>
                </c:pt>
                <c:pt idx="4503">
                  <c:v>4536.1509260000003</c:v>
                </c:pt>
                <c:pt idx="4504">
                  <c:v>4537.1420479999997</c:v>
                </c:pt>
                <c:pt idx="4505">
                  <c:v>4538.149179</c:v>
                </c:pt>
                <c:pt idx="4506">
                  <c:v>4539.1559280000001</c:v>
                </c:pt>
                <c:pt idx="4507">
                  <c:v>4540.1718879999999</c:v>
                </c:pt>
                <c:pt idx="4508">
                  <c:v>4541.1804060000004</c:v>
                </c:pt>
                <c:pt idx="4509">
                  <c:v>4542.1806320000005</c:v>
                </c:pt>
                <c:pt idx="4510">
                  <c:v>4543.1725310000002</c:v>
                </c:pt>
                <c:pt idx="4511">
                  <c:v>4544.1730740000003</c:v>
                </c:pt>
                <c:pt idx="4512">
                  <c:v>4545.173342</c:v>
                </c:pt>
                <c:pt idx="4513">
                  <c:v>4546.1813339999999</c:v>
                </c:pt>
                <c:pt idx="4514">
                  <c:v>4547.1809640000001</c:v>
                </c:pt>
                <c:pt idx="4515">
                  <c:v>4548.1809190000004</c:v>
                </c:pt>
                <c:pt idx="4516">
                  <c:v>4549.1751839999997</c:v>
                </c:pt>
                <c:pt idx="4517">
                  <c:v>4550.1755290000001</c:v>
                </c:pt>
                <c:pt idx="4518">
                  <c:v>4551.1907719999999</c:v>
                </c:pt>
                <c:pt idx="4519">
                  <c:v>4552.2120970000005</c:v>
                </c:pt>
                <c:pt idx="4520">
                  <c:v>4553.2276979999997</c:v>
                </c:pt>
                <c:pt idx="4521">
                  <c:v>4554.2272250000005</c:v>
                </c:pt>
                <c:pt idx="4522">
                  <c:v>4555.2273059999998</c:v>
                </c:pt>
                <c:pt idx="4523">
                  <c:v>4556.2337690000004</c:v>
                </c:pt>
                <c:pt idx="4524">
                  <c:v>4557.2340039999999</c:v>
                </c:pt>
                <c:pt idx="4525">
                  <c:v>4558.2565420000001</c:v>
                </c:pt>
                <c:pt idx="4526">
                  <c:v>4559.2550769999998</c:v>
                </c:pt>
                <c:pt idx="4527">
                  <c:v>4560.2578560000002</c:v>
                </c:pt>
                <c:pt idx="4528">
                  <c:v>4561.2783490000002</c:v>
                </c:pt>
                <c:pt idx="4529">
                  <c:v>4562.2804649999998</c:v>
                </c:pt>
                <c:pt idx="4530">
                  <c:v>4563.2972340000006</c:v>
                </c:pt>
                <c:pt idx="4531">
                  <c:v>4564.3065290000004</c:v>
                </c:pt>
                <c:pt idx="4532">
                  <c:v>4565.3344390000002</c:v>
                </c:pt>
                <c:pt idx="4533">
                  <c:v>4566.3580609999999</c:v>
                </c:pt>
                <c:pt idx="4534">
                  <c:v>4567.3887580000001</c:v>
                </c:pt>
                <c:pt idx="4535">
                  <c:v>4568.3905800000002</c:v>
                </c:pt>
                <c:pt idx="4536">
                  <c:v>4569.4087399999999</c:v>
                </c:pt>
                <c:pt idx="4537">
                  <c:v>4570.4415660000004</c:v>
                </c:pt>
                <c:pt idx="4538">
                  <c:v>4571.3484660000004</c:v>
                </c:pt>
                <c:pt idx="4539">
                  <c:v>4572.3546120000001</c:v>
                </c:pt>
                <c:pt idx="4540">
                  <c:v>4573.3549929999999</c:v>
                </c:pt>
                <c:pt idx="4541">
                  <c:v>4574.3597520000003</c:v>
                </c:pt>
                <c:pt idx="4542">
                  <c:v>4575.3663189999997</c:v>
                </c:pt>
                <c:pt idx="4543">
                  <c:v>4576.3819920000005</c:v>
                </c:pt>
                <c:pt idx="4544">
                  <c:v>4577.3980030000002</c:v>
                </c:pt>
                <c:pt idx="4545">
                  <c:v>4578.4097469999997</c:v>
                </c:pt>
                <c:pt idx="4546">
                  <c:v>4579.434859</c:v>
                </c:pt>
                <c:pt idx="4547">
                  <c:v>4580.4413039999999</c:v>
                </c:pt>
                <c:pt idx="4548">
                  <c:v>4581.4415850000005</c:v>
                </c:pt>
                <c:pt idx="4549">
                  <c:v>4582.4481040000001</c:v>
                </c:pt>
                <c:pt idx="4550">
                  <c:v>4583.4636069999997</c:v>
                </c:pt>
                <c:pt idx="4551">
                  <c:v>4584.4792720000005</c:v>
                </c:pt>
                <c:pt idx="4552">
                  <c:v>4585.4790579999999</c:v>
                </c:pt>
                <c:pt idx="4553">
                  <c:v>4586.4947780000002</c:v>
                </c:pt>
                <c:pt idx="4554">
                  <c:v>4587.5015309999999</c:v>
                </c:pt>
                <c:pt idx="4555">
                  <c:v>4588.5016320000004</c:v>
                </c:pt>
                <c:pt idx="4556">
                  <c:v>4589.5011110000005</c:v>
                </c:pt>
                <c:pt idx="4557">
                  <c:v>4590.5007930000002</c:v>
                </c:pt>
                <c:pt idx="4558">
                  <c:v>4591.5005760000004</c:v>
                </c:pt>
                <c:pt idx="4559">
                  <c:v>4592.5045890000001</c:v>
                </c:pt>
                <c:pt idx="4560">
                  <c:v>4593.512033</c:v>
                </c:pt>
                <c:pt idx="4561">
                  <c:v>4594.5026070000004</c:v>
                </c:pt>
                <c:pt idx="4562">
                  <c:v>4595.5094100000006</c:v>
                </c:pt>
                <c:pt idx="4563">
                  <c:v>4596.5014630000005</c:v>
                </c:pt>
                <c:pt idx="4564">
                  <c:v>4597.5025610000002</c:v>
                </c:pt>
                <c:pt idx="4565">
                  <c:v>4598.5139589999999</c:v>
                </c:pt>
                <c:pt idx="4566">
                  <c:v>4599.5046910000001</c:v>
                </c:pt>
                <c:pt idx="4567">
                  <c:v>4600.5043820000001</c:v>
                </c:pt>
                <c:pt idx="4568">
                  <c:v>4601.5051309999999</c:v>
                </c:pt>
                <c:pt idx="4569">
                  <c:v>4602.5019499999999</c:v>
                </c:pt>
                <c:pt idx="4570">
                  <c:v>4603.4996000000001</c:v>
                </c:pt>
                <c:pt idx="4571">
                  <c:v>4604.5142409999999</c:v>
                </c:pt>
                <c:pt idx="4572">
                  <c:v>4605.5361560000001</c:v>
                </c:pt>
                <c:pt idx="4573">
                  <c:v>4606.5585270000001</c:v>
                </c:pt>
                <c:pt idx="4574">
                  <c:v>4607.5735569999997</c:v>
                </c:pt>
                <c:pt idx="4575">
                  <c:v>4608.5894090000002</c:v>
                </c:pt>
                <c:pt idx="4576">
                  <c:v>4609.6002109999999</c:v>
                </c:pt>
                <c:pt idx="4577">
                  <c:v>4610.5964739999999</c:v>
                </c:pt>
                <c:pt idx="4578">
                  <c:v>4611.6107760000004</c:v>
                </c:pt>
                <c:pt idx="4579">
                  <c:v>4612.6326850000005</c:v>
                </c:pt>
                <c:pt idx="4580">
                  <c:v>4613.6343619999998</c:v>
                </c:pt>
                <c:pt idx="4581">
                  <c:v>4614.6344580000004</c:v>
                </c:pt>
                <c:pt idx="4582">
                  <c:v>4615.6449240000002</c:v>
                </c:pt>
                <c:pt idx="4583">
                  <c:v>4616.6467650000004</c:v>
                </c:pt>
                <c:pt idx="4584">
                  <c:v>4617.661094</c:v>
                </c:pt>
                <c:pt idx="4585">
                  <c:v>4618.6735349999999</c:v>
                </c:pt>
                <c:pt idx="4586">
                  <c:v>4619.7038739999998</c:v>
                </c:pt>
                <c:pt idx="4587">
                  <c:v>4620.7190929999997</c:v>
                </c:pt>
                <c:pt idx="4588">
                  <c:v>4621.7419150000005</c:v>
                </c:pt>
                <c:pt idx="4589">
                  <c:v>4622.756112</c:v>
                </c:pt>
                <c:pt idx="4590">
                  <c:v>4623.7601110000005</c:v>
                </c:pt>
                <c:pt idx="4591">
                  <c:v>4624.7778600000001</c:v>
                </c:pt>
                <c:pt idx="4592">
                  <c:v>4625.7909010000003</c:v>
                </c:pt>
                <c:pt idx="4593">
                  <c:v>4626.7911439999998</c:v>
                </c:pt>
                <c:pt idx="4594">
                  <c:v>4627.8222480000004</c:v>
                </c:pt>
                <c:pt idx="4595">
                  <c:v>4628.8548280000005</c:v>
                </c:pt>
                <c:pt idx="4596">
                  <c:v>4629.7490800000005</c:v>
                </c:pt>
                <c:pt idx="4597">
                  <c:v>4630.7651340000002</c:v>
                </c:pt>
                <c:pt idx="4598">
                  <c:v>4631.7730899999997</c:v>
                </c:pt>
                <c:pt idx="4599">
                  <c:v>4632.7766499999998</c:v>
                </c:pt>
                <c:pt idx="4600">
                  <c:v>4633.7770929999997</c:v>
                </c:pt>
                <c:pt idx="4601">
                  <c:v>4634.7679710000002</c:v>
                </c:pt>
                <c:pt idx="4602">
                  <c:v>4635.776527</c:v>
                </c:pt>
                <c:pt idx="4603">
                  <c:v>4636.7919469999997</c:v>
                </c:pt>
                <c:pt idx="4604">
                  <c:v>4637.7974140000006</c:v>
                </c:pt>
                <c:pt idx="4605">
                  <c:v>4638.8110269999997</c:v>
                </c:pt>
                <c:pt idx="4606">
                  <c:v>4639.8159729999998</c:v>
                </c:pt>
                <c:pt idx="4607">
                  <c:v>4640.8314909999999</c:v>
                </c:pt>
                <c:pt idx="4608">
                  <c:v>4641.8530069999997</c:v>
                </c:pt>
                <c:pt idx="4609">
                  <c:v>4642.8634860000002</c:v>
                </c:pt>
                <c:pt idx="4610">
                  <c:v>4643.873603</c:v>
                </c:pt>
                <c:pt idx="4611">
                  <c:v>4644.8872540000002</c:v>
                </c:pt>
                <c:pt idx="4612">
                  <c:v>4645.89156</c:v>
                </c:pt>
                <c:pt idx="4613">
                  <c:v>4646.909627</c:v>
                </c:pt>
                <c:pt idx="4614">
                  <c:v>4647.9249930000005</c:v>
                </c:pt>
                <c:pt idx="4615">
                  <c:v>4648.9251130000002</c:v>
                </c:pt>
                <c:pt idx="4616">
                  <c:v>4649.9405079999997</c:v>
                </c:pt>
                <c:pt idx="4617">
                  <c:v>4650.940173</c:v>
                </c:pt>
                <c:pt idx="4618">
                  <c:v>4651.955551</c:v>
                </c:pt>
                <c:pt idx="4619">
                  <c:v>4652.9817400000002</c:v>
                </c:pt>
                <c:pt idx="4620">
                  <c:v>4653.99719</c:v>
                </c:pt>
                <c:pt idx="4621">
                  <c:v>4655.012616</c:v>
                </c:pt>
                <c:pt idx="4622">
                  <c:v>4656.0278939999998</c:v>
                </c:pt>
                <c:pt idx="4623">
                  <c:v>4657.0343920000005</c:v>
                </c:pt>
                <c:pt idx="4624">
                  <c:v>4658.0500629999997</c:v>
                </c:pt>
                <c:pt idx="4625">
                  <c:v>4659.050236</c:v>
                </c:pt>
                <c:pt idx="4626">
                  <c:v>4660.065912</c:v>
                </c:pt>
                <c:pt idx="4627">
                  <c:v>4661.0676940000003</c:v>
                </c:pt>
                <c:pt idx="4628">
                  <c:v>4662.0836340000005</c:v>
                </c:pt>
                <c:pt idx="4629">
                  <c:v>4663.0990350000002</c:v>
                </c:pt>
                <c:pt idx="4630">
                  <c:v>4664.1211890000004</c:v>
                </c:pt>
                <c:pt idx="4631">
                  <c:v>4665.12799</c:v>
                </c:pt>
                <c:pt idx="4632">
                  <c:v>4666.1435360000005</c:v>
                </c:pt>
                <c:pt idx="4633">
                  <c:v>4667.1430369999998</c:v>
                </c:pt>
                <c:pt idx="4634">
                  <c:v>4668.1509919999999</c:v>
                </c:pt>
                <c:pt idx="4635">
                  <c:v>4669.1603340000001</c:v>
                </c:pt>
                <c:pt idx="4636">
                  <c:v>4670.1619760000003</c:v>
                </c:pt>
                <c:pt idx="4637">
                  <c:v>4671.177788</c:v>
                </c:pt>
                <c:pt idx="4638">
                  <c:v>4672.1782860000003</c:v>
                </c:pt>
                <c:pt idx="4639">
                  <c:v>4673.1789399999998</c:v>
                </c:pt>
                <c:pt idx="4640">
                  <c:v>4674.1737309999999</c:v>
                </c:pt>
                <c:pt idx="4641">
                  <c:v>4675.1735600000002</c:v>
                </c:pt>
                <c:pt idx="4642">
                  <c:v>4676.1869459999998</c:v>
                </c:pt>
                <c:pt idx="4643">
                  <c:v>4677.2029119999997</c:v>
                </c:pt>
                <c:pt idx="4644">
                  <c:v>4678.205481</c:v>
                </c:pt>
                <c:pt idx="4645">
                  <c:v>4679.2218590000002</c:v>
                </c:pt>
                <c:pt idx="4646">
                  <c:v>4680.221587</c:v>
                </c:pt>
                <c:pt idx="4647">
                  <c:v>4681.219881</c:v>
                </c:pt>
                <c:pt idx="4648">
                  <c:v>4682.2268279999998</c:v>
                </c:pt>
                <c:pt idx="4649">
                  <c:v>4683.2423020000006</c:v>
                </c:pt>
                <c:pt idx="4650">
                  <c:v>4684.2419500000005</c:v>
                </c:pt>
                <c:pt idx="4651">
                  <c:v>4685.2538720000002</c:v>
                </c:pt>
                <c:pt idx="4652">
                  <c:v>4686.2543820000001</c:v>
                </c:pt>
                <c:pt idx="4653">
                  <c:v>4687.2697230000003</c:v>
                </c:pt>
                <c:pt idx="4654">
                  <c:v>4688.2767050000002</c:v>
                </c:pt>
                <c:pt idx="4655">
                  <c:v>4689.2915709999997</c:v>
                </c:pt>
                <c:pt idx="4656">
                  <c:v>4690.2829309999997</c:v>
                </c:pt>
                <c:pt idx="4657">
                  <c:v>4691.2980889999999</c:v>
                </c:pt>
                <c:pt idx="4658">
                  <c:v>4692.3052580000003</c:v>
                </c:pt>
                <c:pt idx="4659">
                  <c:v>4693.3053790000004</c:v>
                </c:pt>
                <c:pt idx="4660">
                  <c:v>4694.3206270000001</c:v>
                </c:pt>
                <c:pt idx="4661">
                  <c:v>4695.3222009999999</c:v>
                </c:pt>
                <c:pt idx="4662">
                  <c:v>4696.3288620000003</c:v>
                </c:pt>
                <c:pt idx="4663">
                  <c:v>4697.3442750000004</c:v>
                </c:pt>
                <c:pt idx="4664">
                  <c:v>4698.3498369999998</c:v>
                </c:pt>
                <c:pt idx="4665">
                  <c:v>4699.3580830000001</c:v>
                </c:pt>
                <c:pt idx="4666">
                  <c:v>4700.3799280000003</c:v>
                </c:pt>
                <c:pt idx="4667">
                  <c:v>4701.3732190000001</c:v>
                </c:pt>
                <c:pt idx="4668">
                  <c:v>4702.3789969999998</c:v>
                </c:pt>
                <c:pt idx="4669">
                  <c:v>4703.3857930000004</c:v>
                </c:pt>
                <c:pt idx="4670">
                  <c:v>4704.3869590000004</c:v>
                </c:pt>
                <c:pt idx="4671">
                  <c:v>4705.3866989999997</c:v>
                </c:pt>
                <c:pt idx="4672">
                  <c:v>4706.386469</c:v>
                </c:pt>
                <c:pt idx="4673">
                  <c:v>4707.3863389999997</c:v>
                </c:pt>
                <c:pt idx="4674">
                  <c:v>4708.3860359999999</c:v>
                </c:pt>
                <c:pt idx="4675">
                  <c:v>4709.3769830000001</c:v>
                </c:pt>
                <c:pt idx="4676">
                  <c:v>4710.3799950000002</c:v>
                </c:pt>
                <c:pt idx="4677">
                  <c:v>4711.3956010000002</c:v>
                </c:pt>
                <c:pt idx="4678">
                  <c:v>4712.3957719999999</c:v>
                </c:pt>
                <c:pt idx="4679">
                  <c:v>4713.4111170000006</c:v>
                </c:pt>
                <c:pt idx="4680">
                  <c:v>4714.4266980000002</c:v>
                </c:pt>
                <c:pt idx="4681">
                  <c:v>4715.4236659999997</c:v>
                </c:pt>
                <c:pt idx="4682">
                  <c:v>4716.4461620000002</c:v>
                </c:pt>
                <c:pt idx="4683">
                  <c:v>4717.4533090000004</c:v>
                </c:pt>
                <c:pt idx="4684">
                  <c:v>4718.4686879999999</c:v>
                </c:pt>
                <c:pt idx="4685">
                  <c:v>4719.4757680000002</c:v>
                </c:pt>
                <c:pt idx="4686">
                  <c:v>4720.490941</c:v>
                </c:pt>
                <c:pt idx="4687">
                  <c:v>4721.5070000000005</c:v>
                </c:pt>
                <c:pt idx="4688">
                  <c:v>4722.5227190000005</c:v>
                </c:pt>
                <c:pt idx="4689">
                  <c:v>4723.5139360000003</c:v>
                </c:pt>
                <c:pt idx="4690">
                  <c:v>4724.5445200000004</c:v>
                </c:pt>
                <c:pt idx="4691">
                  <c:v>4725.5508980000004</c:v>
                </c:pt>
                <c:pt idx="4692">
                  <c:v>4726.5662119999997</c:v>
                </c:pt>
                <c:pt idx="4693">
                  <c:v>4727.5886490000003</c:v>
                </c:pt>
                <c:pt idx="4694">
                  <c:v>4728.6055889999998</c:v>
                </c:pt>
                <c:pt idx="4695">
                  <c:v>4729.6060950000001</c:v>
                </c:pt>
                <c:pt idx="4696">
                  <c:v>4730.6194720000003</c:v>
                </c:pt>
                <c:pt idx="4697">
                  <c:v>4731.6253839999999</c:v>
                </c:pt>
                <c:pt idx="4698">
                  <c:v>4732.6252979999999</c:v>
                </c:pt>
                <c:pt idx="4699">
                  <c:v>4733.6339740000003</c:v>
                </c:pt>
                <c:pt idx="4700">
                  <c:v>4734.6339939999998</c:v>
                </c:pt>
                <c:pt idx="4701">
                  <c:v>4735.6269140000004</c:v>
                </c:pt>
                <c:pt idx="4702">
                  <c:v>4736.6550710000001</c:v>
                </c:pt>
                <c:pt idx="4703">
                  <c:v>4737.6688009999998</c:v>
                </c:pt>
                <c:pt idx="4704">
                  <c:v>4738.6683279999997</c:v>
                </c:pt>
                <c:pt idx="4705">
                  <c:v>4739.6692009999997</c:v>
                </c:pt>
                <c:pt idx="4706">
                  <c:v>4740.6821030000001</c:v>
                </c:pt>
                <c:pt idx="4707">
                  <c:v>4741.6820749999997</c:v>
                </c:pt>
                <c:pt idx="4708">
                  <c:v>4742.690533</c:v>
                </c:pt>
                <c:pt idx="4709">
                  <c:v>4743.7048839999998</c:v>
                </c:pt>
                <c:pt idx="4710">
                  <c:v>4744.7067440000001</c:v>
                </c:pt>
                <c:pt idx="4711">
                  <c:v>4745.7253970000002</c:v>
                </c:pt>
                <c:pt idx="4712">
                  <c:v>4746.727347</c:v>
                </c:pt>
                <c:pt idx="4713">
                  <c:v>4747.7410239999999</c:v>
                </c:pt>
                <c:pt idx="4714">
                  <c:v>4748.7415609999998</c:v>
                </c:pt>
                <c:pt idx="4715">
                  <c:v>4749.7662730000002</c:v>
                </c:pt>
                <c:pt idx="4716">
                  <c:v>4750.7867379999998</c:v>
                </c:pt>
                <c:pt idx="4717">
                  <c:v>4751.8051110000006</c:v>
                </c:pt>
                <c:pt idx="4718">
                  <c:v>4752.819966</c:v>
                </c:pt>
                <c:pt idx="4719">
                  <c:v>4753.7318210000003</c:v>
                </c:pt>
                <c:pt idx="4720">
                  <c:v>4754.7233820000001</c:v>
                </c:pt>
                <c:pt idx="4721">
                  <c:v>4755.7205629999999</c:v>
                </c:pt>
                <c:pt idx="4722">
                  <c:v>4756.7203280000003</c:v>
                </c:pt>
                <c:pt idx="4723">
                  <c:v>4757.7300080000005</c:v>
                </c:pt>
                <c:pt idx="4724">
                  <c:v>4758.7458320000005</c:v>
                </c:pt>
                <c:pt idx="4725">
                  <c:v>4759.7401900000004</c:v>
                </c:pt>
                <c:pt idx="4726">
                  <c:v>4760.7401600000003</c:v>
                </c:pt>
                <c:pt idx="4727">
                  <c:v>4761.7485450000004</c:v>
                </c:pt>
                <c:pt idx="4728">
                  <c:v>4762.755298</c:v>
                </c:pt>
                <c:pt idx="4729">
                  <c:v>4763.7550289999999</c:v>
                </c:pt>
                <c:pt idx="4730">
                  <c:v>4764.7545870000004</c:v>
                </c:pt>
                <c:pt idx="4731">
                  <c:v>4765.7615059999998</c:v>
                </c:pt>
                <c:pt idx="4732">
                  <c:v>4766.7655700000005</c:v>
                </c:pt>
                <c:pt idx="4733">
                  <c:v>4767.7927609999997</c:v>
                </c:pt>
                <c:pt idx="4734">
                  <c:v>4768.8054970000003</c:v>
                </c:pt>
                <c:pt idx="4735">
                  <c:v>4769.8033889999997</c:v>
                </c:pt>
                <c:pt idx="4736">
                  <c:v>4770.8104519999997</c:v>
                </c:pt>
                <c:pt idx="4737">
                  <c:v>4771.8258830000004</c:v>
                </c:pt>
                <c:pt idx="4738">
                  <c:v>4772.8234410000005</c:v>
                </c:pt>
                <c:pt idx="4739">
                  <c:v>4773.8389029999998</c:v>
                </c:pt>
                <c:pt idx="4740">
                  <c:v>4774.8432970000003</c:v>
                </c:pt>
                <c:pt idx="4741">
                  <c:v>4775.8429599999999</c:v>
                </c:pt>
                <c:pt idx="4742">
                  <c:v>4776.8431289999999</c:v>
                </c:pt>
                <c:pt idx="4743">
                  <c:v>4777.8586000000005</c:v>
                </c:pt>
                <c:pt idx="4744">
                  <c:v>4778.8742929999999</c:v>
                </c:pt>
                <c:pt idx="4745">
                  <c:v>4779.8737799999999</c:v>
                </c:pt>
                <c:pt idx="4746">
                  <c:v>4780.873662</c:v>
                </c:pt>
                <c:pt idx="4747">
                  <c:v>4781.8846190000004</c:v>
                </c:pt>
                <c:pt idx="4748">
                  <c:v>4782.8865919999998</c:v>
                </c:pt>
                <c:pt idx="4749">
                  <c:v>4783.8750369999998</c:v>
                </c:pt>
                <c:pt idx="4750">
                  <c:v>4784.8755579999997</c:v>
                </c:pt>
                <c:pt idx="4751">
                  <c:v>4785.897473</c:v>
                </c:pt>
                <c:pt idx="4752">
                  <c:v>4786.8903740000005</c:v>
                </c:pt>
                <c:pt idx="4753">
                  <c:v>4787.9076890000006</c:v>
                </c:pt>
                <c:pt idx="4754">
                  <c:v>4788.9363350000003</c:v>
                </c:pt>
                <c:pt idx="4755">
                  <c:v>4789.9733550000001</c:v>
                </c:pt>
                <c:pt idx="4756">
                  <c:v>4790.9826700000003</c:v>
                </c:pt>
                <c:pt idx="4757">
                  <c:v>4791.9982380000001</c:v>
                </c:pt>
                <c:pt idx="4758">
                  <c:v>4793.0091750000001</c:v>
                </c:pt>
                <c:pt idx="4759">
                  <c:v>4794.0134619999999</c:v>
                </c:pt>
                <c:pt idx="4760">
                  <c:v>4795.0237240000006</c:v>
                </c:pt>
                <c:pt idx="4761">
                  <c:v>4796.0294359999998</c:v>
                </c:pt>
                <c:pt idx="4762">
                  <c:v>4797.044073</c:v>
                </c:pt>
                <c:pt idx="4763">
                  <c:v>4798.0580049999999</c:v>
                </c:pt>
                <c:pt idx="4764">
                  <c:v>4799.088874</c:v>
                </c:pt>
                <c:pt idx="4765">
                  <c:v>4800.0886849999997</c:v>
                </c:pt>
                <c:pt idx="4766">
                  <c:v>4801.1199160000006</c:v>
                </c:pt>
                <c:pt idx="4767">
                  <c:v>4802.0085870000003</c:v>
                </c:pt>
                <c:pt idx="4768">
                  <c:v>4803.0213549999999</c:v>
                </c:pt>
                <c:pt idx="4769">
                  <c:v>4804.0216600000003</c:v>
                </c:pt>
                <c:pt idx="4770">
                  <c:v>4805.0346140000001</c:v>
                </c:pt>
                <c:pt idx="4771">
                  <c:v>4806.0359090000002</c:v>
                </c:pt>
                <c:pt idx="4772">
                  <c:v>4807.0504810000002</c:v>
                </c:pt>
                <c:pt idx="4773">
                  <c:v>4808.0508090000003</c:v>
                </c:pt>
                <c:pt idx="4774">
                  <c:v>4809.0550199999998</c:v>
                </c:pt>
                <c:pt idx="4775">
                  <c:v>4810.0548420000005</c:v>
                </c:pt>
                <c:pt idx="4776">
                  <c:v>4811.0553559999998</c:v>
                </c:pt>
                <c:pt idx="4777">
                  <c:v>4812.0558390000006</c:v>
                </c:pt>
                <c:pt idx="4778">
                  <c:v>4813.0632089999999</c:v>
                </c:pt>
                <c:pt idx="4779">
                  <c:v>4814.0768070000004</c:v>
                </c:pt>
                <c:pt idx="4780">
                  <c:v>4815.0895660000006</c:v>
                </c:pt>
                <c:pt idx="4781">
                  <c:v>4816.1054549999999</c:v>
                </c:pt>
                <c:pt idx="4782">
                  <c:v>4817.1054240000003</c:v>
                </c:pt>
                <c:pt idx="4783">
                  <c:v>4818.1046630000001</c:v>
                </c:pt>
                <c:pt idx="4784">
                  <c:v>4819.1052850000005</c:v>
                </c:pt>
                <c:pt idx="4785">
                  <c:v>4820.105294</c:v>
                </c:pt>
                <c:pt idx="4786">
                  <c:v>4821.1119900000003</c:v>
                </c:pt>
                <c:pt idx="4787">
                  <c:v>4822.1348310000003</c:v>
                </c:pt>
                <c:pt idx="4788">
                  <c:v>4823.1259820000005</c:v>
                </c:pt>
                <c:pt idx="4789">
                  <c:v>4824.1257679999999</c:v>
                </c:pt>
                <c:pt idx="4790">
                  <c:v>4825.1385289999998</c:v>
                </c:pt>
                <c:pt idx="4791">
                  <c:v>4826.1231159999998</c:v>
                </c:pt>
                <c:pt idx="4792">
                  <c:v>4827.1235210000004</c:v>
                </c:pt>
                <c:pt idx="4793">
                  <c:v>4828.1242860000002</c:v>
                </c:pt>
                <c:pt idx="4794">
                  <c:v>4829.1238670000002</c:v>
                </c:pt>
                <c:pt idx="4795">
                  <c:v>4830.1279860000004</c:v>
                </c:pt>
                <c:pt idx="4796">
                  <c:v>4831.1350549999997</c:v>
                </c:pt>
                <c:pt idx="4797">
                  <c:v>4832.1428109999997</c:v>
                </c:pt>
                <c:pt idx="4798">
                  <c:v>4833.1655259999998</c:v>
                </c:pt>
                <c:pt idx="4799">
                  <c:v>4834.183035</c:v>
                </c:pt>
                <c:pt idx="4800">
                  <c:v>4835.1812390000005</c:v>
                </c:pt>
                <c:pt idx="4801">
                  <c:v>4836.1708060000001</c:v>
                </c:pt>
                <c:pt idx="4802">
                  <c:v>4837.1893920000002</c:v>
                </c:pt>
                <c:pt idx="4803">
                  <c:v>4838.212305</c:v>
                </c:pt>
                <c:pt idx="4804">
                  <c:v>4839.2347600000003</c:v>
                </c:pt>
                <c:pt idx="4805">
                  <c:v>4840.2526050000006</c:v>
                </c:pt>
                <c:pt idx="4806">
                  <c:v>4841.2993349999997</c:v>
                </c:pt>
                <c:pt idx="4807">
                  <c:v>4842.2971269999998</c:v>
                </c:pt>
                <c:pt idx="4808">
                  <c:v>4843.3270950000006</c:v>
                </c:pt>
                <c:pt idx="4809">
                  <c:v>4844.3565250000001</c:v>
                </c:pt>
                <c:pt idx="4810">
                  <c:v>4845.2606820000001</c:v>
                </c:pt>
                <c:pt idx="4811">
                  <c:v>4846.2576950000002</c:v>
                </c:pt>
                <c:pt idx="4812">
                  <c:v>4847.2642880000003</c:v>
                </c:pt>
                <c:pt idx="4813">
                  <c:v>4848.2773299999999</c:v>
                </c:pt>
                <c:pt idx="4814">
                  <c:v>4849.2824470000005</c:v>
                </c:pt>
                <c:pt idx="4815">
                  <c:v>4850.2893060000006</c:v>
                </c:pt>
                <c:pt idx="4816">
                  <c:v>4851.2962699999998</c:v>
                </c:pt>
                <c:pt idx="4817">
                  <c:v>4852.3116580000005</c:v>
                </c:pt>
                <c:pt idx="4818">
                  <c:v>4853.3113270000003</c:v>
                </c:pt>
                <c:pt idx="4819">
                  <c:v>4854.3145910000003</c:v>
                </c:pt>
                <c:pt idx="4820">
                  <c:v>4855.3299560000005</c:v>
                </c:pt>
                <c:pt idx="4821">
                  <c:v>4856.3365160000003</c:v>
                </c:pt>
                <c:pt idx="4822">
                  <c:v>4857.3520129999997</c:v>
                </c:pt>
                <c:pt idx="4823">
                  <c:v>4858.3621929999999</c:v>
                </c:pt>
                <c:pt idx="4824">
                  <c:v>4859.3857029999999</c:v>
                </c:pt>
                <c:pt idx="4825">
                  <c:v>4860.3774599999997</c:v>
                </c:pt>
                <c:pt idx="4826">
                  <c:v>4861.3772129999998</c:v>
                </c:pt>
                <c:pt idx="4827">
                  <c:v>4862.3807900000002</c:v>
                </c:pt>
                <c:pt idx="4828">
                  <c:v>4863.3807059999999</c:v>
                </c:pt>
                <c:pt idx="4829">
                  <c:v>4864.3961770000005</c:v>
                </c:pt>
                <c:pt idx="4830">
                  <c:v>4865.4190950000002</c:v>
                </c:pt>
                <c:pt idx="4831">
                  <c:v>4866.4342690000003</c:v>
                </c:pt>
                <c:pt idx="4832">
                  <c:v>4867.4344179999998</c:v>
                </c:pt>
                <c:pt idx="4833">
                  <c:v>4868.44704</c:v>
                </c:pt>
                <c:pt idx="4834">
                  <c:v>4869.462998</c:v>
                </c:pt>
                <c:pt idx="4835">
                  <c:v>4870.4693790000001</c:v>
                </c:pt>
                <c:pt idx="4836">
                  <c:v>4871.4850230000002</c:v>
                </c:pt>
                <c:pt idx="4837">
                  <c:v>4872.5006590000003</c:v>
                </c:pt>
                <c:pt idx="4838">
                  <c:v>4873.5163160000002</c:v>
                </c:pt>
                <c:pt idx="4839">
                  <c:v>4874.521761</c:v>
                </c:pt>
                <c:pt idx="4840">
                  <c:v>4875.5219900000002</c:v>
                </c:pt>
                <c:pt idx="4841">
                  <c:v>4876.537491</c:v>
                </c:pt>
                <c:pt idx="4842">
                  <c:v>4877.5530570000001</c:v>
                </c:pt>
                <c:pt idx="4843">
                  <c:v>4878.5571769999997</c:v>
                </c:pt>
                <c:pt idx="4844">
                  <c:v>4879.566887</c:v>
                </c:pt>
                <c:pt idx="4845">
                  <c:v>4880.582257</c:v>
                </c:pt>
                <c:pt idx="4846">
                  <c:v>4881.5980060000002</c:v>
                </c:pt>
                <c:pt idx="4847">
                  <c:v>4882.613249</c:v>
                </c:pt>
                <c:pt idx="4848">
                  <c:v>4883.628541</c:v>
                </c:pt>
                <c:pt idx="4849">
                  <c:v>4884.6289889999998</c:v>
                </c:pt>
                <c:pt idx="4850">
                  <c:v>4885.6444510000001</c:v>
                </c:pt>
                <c:pt idx="4851">
                  <c:v>4886.6576400000004</c:v>
                </c:pt>
                <c:pt idx="4852">
                  <c:v>4887.6741630000006</c:v>
                </c:pt>
                <c:pt idx="4853">
                  <c:v>4888.6896130000005</c:v>
                </c:pt>
                <c:pt idx="4854">
                  <c:v>4889.7048810000006</c:v>
                </c:pt>
                <c:pt idx="4855">
                  <c:v>4890.7099660000003</c:v>
                </c:pt>
                <c:pt idx="4856">
                  <c:v>4891.7320850000006</c:v>
                </c:pt>
                <c:pt idx="4857">
                  <c:v>4892.7321019999999</c:v>
                </c:pt>
                <c:pt idx="4858">
                  <c:v>4893.7321099999999</c:v>
                </c:pt>
                <c:pt idx="4859">
                  <c:v>4894.7471930000002</c:v>
                </c:pt>
                <c:pt idx="4860">
                  <c:v>4895.7629530000004</c:v>
                </c:pt>
                <c:pt idx="4861">
                  <c:v>4896.7635870000004</c:v>
                </c:pt>
                <c:pt idx="4862">
                  <c:v>4897.7788140000002</c:v>
                </c:pt>
                <c:pt idx="4863">
                  <c:v>4898.77027</c:v>
                </c:pt>
                <c:pt idx="4864">
                  <c:v>4899.7638130000005</c:v>
                </c:pt>
                <c:pt idx="4865">
                  <c:v>4900.7708650000004</c:v>
                </c:pt>
                <c:pt idx="4866">
                  <c:v>4901.7859159999998</c:v>
                </c:pt>
                <c:pt idx="4867">
                  <c:v>4902.8081440000005</c:v>
                </c:pt>
                <c:pt idx="4868">
                  <c:v>4903.7999200000004</c:v>
                </c:pt>
                <c:pt idx="4869">
                  <c:v>4904.8155699999998</c:v>
                </c:pt>
                <c:pt idx="4870">
                  <c:v>4905.8323129999999</c:v>
                </c:pt>
                <c:pt idx="4871">
                  <c:v>4906.8536919999997</c:v>
                </c:pt>
                <c:pt idx="4872">
                  <c:v>4907.8687280000004</c:v>
                </c:pt>
                <c:pt idx="4873">
                  <c:v>4908.8734560000003</c:v>
                </c:pt>
                <c:pt idx="4874">
                  <c:v>4909.8833430000004</c:v>
                </c:pt>
                <c:pt idx="4875">
                  <c:v>4910.8831129999999</c:v>
                </c:pt>
                <c:pt idx="4876">
                  <c:v>4911.8985339999999</c:v>
                </c:pt>
                <c:pt idx="4877">
                  <c:v>4912.9150660000005</c:v>
                </c:pt>
                <c:pt idx="4878">
                  <c:v>4913.9129750000002</c:v>
                </c:pt>
                <c:pt idx="4879">
                  <c:v>4914.9288409999999</c:v>
                </c:pt>
                <c:pt idx="4880">
                  <c:v>4915.9310130000003</c:v>
                </c:pt>
                <c:pt idx="4881">
                  <c:v>4916.9461440000005</c:v>
                </c:pt>
                <c:pt idx="4882">
                  <c:v>4917.9623099999999</c:v>
                </c:pt>
                <c:pt idx="4883">
                  <c:v>4918.9774980000002</c:v>
                </c:pt>
                <c:pt idx="4884">
                  <c:v>4919.9780799999999</c:v>
                </c:pt>
                <c:pt idx="4885">
                  <c:v>4920.9846090000001</c:v>
                </c:pt>
                <c:pt idx="4886">
                  <c:v>4922.0066699999998</c:v>
                </c:pt>
                <c:pt idx="4887">
                  <c:v>4923.0069460000004</c:v>
                </c:pt>
                <c:pt idx="4888">
                  <c:v>4924.013438</c:v>
                </c:pt>
                <c:pt idx="4889">
                  <c:v>4925.0047119999999</c:v>
                </c:pt>
                <c:pt idx="4890">
                  <c:v>4926.0042350000003</c:v>
                </c:pt>
                <c:pt idx="4891">
                  <c:v>4927.0200750000004</c:v>
                </c:pt>
                <c:pt idx="4892">
                  <c:v>4928.0411389999999</c:v>
                </c:pt>
                <c:pt idx="4893">
                  <c:v>4929.0479560000003</c:v>
                </c:pt>
                <c:pt idx="4894">
                  <c:v>4930.0701060000001</c:v>
                </c:pt>
                <c:pt idx="4895">
                  <c:v>4931.0766960000001</c:v>
                </c:pt>
                <c:pt idx="4896">
                  <c:v>4932.099475</c:v>
                </c:pt>
                <c:pt idx="4897">
                  <c:v>4933.0991469999999</c:v>
                </c:pt>
                <c:pt idx="4898">
                  <c:v>4934.1147650000003</c:v>
                </c:pt>
                <c:pt idx="4899">
                  <c:v>4935.1373160000003</c:v>
                </c:pt>
                <c:pt idx="4900">
                  <c:v>4936.1256089999997</c:v>
                </c:pt>
                <c:pt idx="4901">
                  <c:v>4937.1251440000005</c:v>
                </c:pt>
                <c:pt idx="4902">
                  <c:v>4938.1310899999999</c:v>
                </c:pt>
                <c:pt idx="4903">
                  <c:v>4939.1369420000001</c:v>
                </c:pt>
                <c:pt idx="4904">
                  <c:v>4940.126628</c:v>
                </c:pt>
                <c:pt idx="4905">
                  <c:v>4941.1263550000003</c:v>
                </c:pt>
                <c:pt idx="4906">
                  <c:v>4942.1487040000002</c:v>
                </c:pt>
                <c:pt idx="4907">
                  <c:v>4943.1554880000003</c:v>
                </c:pt>
                <c:pt idx="4908">
                  <c:v>4944.1555980000003</c:v>
                </c:pt>
                <c:pt idx="4909">
                  <c:v>4945.1713920000002</c:v>
                </c:pt>
                <c:pt idx="4910">
                  <c:v>4946.1780239999998</c:v>
                </c:pt>
                <c:pt idx="4911">
                  <c:v>4947.1780429999999</c:v>
                </c:pt>
                <c:pt idx="4912">
                  <c:v>4948.1849849999999</c:v>
                </c:pt>
                <c:pt idx="4913">
                  <c:v>4949.2091950000004</c:v>
                </c:pt>
                <c:pt idx="4914">
                  <c:v>4950.2220269999998</c:v>
                </c:pt>
                <c:pt idx="4915">
                  <c:v>4951.2400189999998</c:v>
                </c:pt>
                <c:pt idx="4916">
                  <c:v>4952.2380750000002</c:v>
                </c:pt>
                <c:pt idx="4917">
                  <c:v>4953.2503160000006</c:v>
                </c:pt>
                <c:pt idx="4918">
                  <c:v>4954.2660340000002</c:v>
                </c:pt>
                <c:pt idx="4919">
                  <c:v>4955.1709710000005</c:v>
                </c:pt>
                <c:pt idx="4920">
                  <c:v>4956.1860800000004</c:v>
                </c:pt>
                <c:pt idx="4921">
                  <c:v>4957.2016560000002</c:v>
                </c:pt>
                <c:pt idx="4922">
                  <c:v>4958.2168440000005</c:v>
                </c:pt>
                <c:pt idx="4923">
                  <c:v>4959.2477390000004</c:v>
                </c:pt>
                <c:pt idx="4924">
                  <c:v>4960.2629569999999</c:v>
                </c:pt>
                <c:pt idx="4925">
                  <c:v>4961.2631250000004</c:v>
                </c:pt>
                <c:pt idx="4926">
                  <c:v>4962.2627540000003</c:v>
                </c:pt>
                <c:pt idx="4927">
                  <c:v>4963.2625290000005</c:v>
                </c:pt>
                <c:pt idx="4928">
                  <c:v>4964.2623869999998</c:v>
                </c:pt>
                <c:pt idx="4929">
                  <c:v>4965.2622090000004</c:v>
                </c:pt>
                <c:pt idx="4930">
                  <c:v>4966.277462</c:v>
                </c:pt>
                <c:pt idx="4931">
                  <c:v>4967.2772110000005</c:v>
                </c:pt>
                <c:pt idx="4932">
                  <c:v>4968.2926290000005</c:v>
                </c:pt>
                <c:pt idx="4933">
                  <c:v>4969.2867340000003</c:v>
                </c:pt>
                <c:pt idx="4934">
                  <c:v>4970.2867630000001</c:v>
                </c:pt>
                <c:pt idx="4935">
                  <c:v>4971.3023579999999</c:v>
                </c:pt>
                <c:pt idx="4936">
                  <c:v>4972.3250900000003</c:v>
                </c:pt>
                <c:pt idx="4937">
                  <c:v>4973.3313889999999</c:v>
                </c:pt>
                <c:pt idx="4938">
                  <c:v>4974.3462099999997</c:v>
                </c:pt>
                <c:pt idx="4939">
                  <c:v>4975.3459700000003</c:v>
                </c:pt>
                <c:pt idx="4940">
                  <c:v>4976.346243</c:v>
                </c:pt>
                <c:pt idx="4941">
                  <c:v>4977.3617199999999</c:v>
                </c:pt>
                <c:pt idx="4942">
                  <c:v>4978.3685800000003</c:v>
                </c:pt>
                <c:pt idx="4943">
                  <c:v>4979.3847519999999</c:v>
                </c:pt>
                <c:pt idx="4944">
                  <c:v>4980.400071</c:v>
                </c:pt>
                <c:pt idx="4945">
                  <c:v>4981.4072780000006</c:v>
                </c:pt>
                <c:pt idx="4946">
                  <c:v>4982.4145020000005</c:v>
                </c:pt>
                <c:pt idx="4947">
                  <c:v>4983.4207200000001</c:v>
                </c:pt>
                <c:pt idx="4948">
                  <c:v>4984.4410550000002</c:v>
                </c:pt>
                <c:pt idx="4949">
                  <c:v>4985.4454860000005</c:v>
                </c:pt>
                <c:pt idx="4950">
                  <c:v>4986.4455500000004</c:v>
                </c:pt>
                <c:pt idx="4951">
                  <c:v>4987.4455189999999</c:v>
                </c:pt>
                <c:pt idx="4952">
                  <c:v>4988.4367010000005</c:v>
                </c:pt>
                <c:pt idx="4953">
                  <c:v>4989.4521500000001</c:v>
                </c:pt>
                <c:pt idx="4954">
                  <c:v>4990.458764</c:v>
                </c:pt>
                <c:pt idx="4955">
                  <c:v>4991.4747180000004</c:v>
                </c:pt>
                <c:pt idx="4956">
                  <c:v>4992.4760320000005</c:v>
                </c:pt>
                <c:pt idx="4957">
                  <c:v>4993.4794440000005</c:v>
                </c:pt>
                <c:pt idx="4958">
                  <c:v>4994.4949729999998</c:v>
                </c:pt>
                <c:pt idx="4959">
                  <c:v>4995.5016390000001</c:v>
                </c:pt>
                <c:pt idx="4960">
                  <c:v>4996.5083249999998</c:v>
                </c:pt>
                <c:pt idx="4961">
                  <c:v>4997.5152800000005</c:v>
                </c:pt>
                <c:pt idx="4962">
                  <c:v>4998.5339290000002</c:v>
                </c:pt>
                <c:pt idx="4963">
                  <c:v>4999.5301520000003</c:v>
                </c:pt>
                <c:pt idx="4964">
                  <c:v>5000.5455179999999</c:v>
                </c:pt>
                <c:pt idx="4965">
                  <c:v>5001.5525230000003</c:v>
                </c:pt>
                <c:pt idx="4966">
                  <c:v>5002.552001</c:v>
                </c:pt>
                <c:pt idx="4967">
                  <c:v>5003.5654300000006</c:v>
                </c:pt>
                <c:pt idx="4968">
                  <c:v>5004.5720010000005</c:v>
                </c:pt>
                <c:pt idx="4969">
                  <c:v>5005.5876429999998</c:v>
                </c:pt>
                <c:pt idx="4970">
                  <c:v>5006.6029930000004</c:v>
                </c:pt>
                <c:pt idx="4971">
                  <c:v>5007.6162750000003</c:v>
                </c:pt>
                <c:pt idx="4972">
                  <c:v>5008.6317049999998</c:v>
                </c:pt>
                <c:pt idx="4973">
                  <c:v>5009.6316969999998</c:v>
                </c:pt>
                <c:pt idx="4974">
                  <c:v>5010.6321660000003</c:v>
                </c:pt>
                <c:pt idx="4975">
                  <c:v>5011.6387480000003</c:v>
                </c:pt>
                <c:pt idx="4976">
                  <c:v>5012.6256169999997</c:v>
                </c:pt>
                <c:pt idx="4977">
                  <c:v>5013.6257219999998</c:v>
                </c:pt>
                <c:pt idx="4978">
                  <c:v>5014.6263410000001</c:v>
                </c:pt>
                <c:pt idx="4979">
                  <c:v>5015.6396700000005</c:v>
                </c:pt>
                <c:pt idx="4980">
                  <c:v>5016.6395400000001</c:v>
                </c:pt>
                <c:pt idx="4981">
                  <c:v>5017.6392059999998</c:v>
                </c:pt>
                <c:pt idx="4982">
                  <c:v>5018.6456610000005</c:v>
                </c:pt>
                <c:pt idx="4983">
                  <c:v>5019.6523280000001</c:v>
                </c:pt>
                <c:pt idx="4984">
                  <c:v>5020.6675219999997</c:v>
                </c:pt>
                <c:pt idx="4985">
                  <c:v>5021.68289</c:v>
                </c:pt>
                <c:pt idx="4986">
                  <c:v>5022.6825710000003</c:v>
                </c:pt>
                <c:pt idx="4987">
                  <c:v>5023.6827750000002</c:v>
                </c:pt>
                <c:pt idx="4988">
                  <c:v>5024.6828009999999</c:v>
                </c:pt>
                <c:pt idx="4989">
                  <c:v>5025.6827250000006</c:v>
                </c:pt>
                <c:pt idx="4990">
                  <c:v>5026.6834589999999</c:v>
                </c:pt>
                <c:pt idx="4991">
                  <c:v>5027.6832549999999</c:v>
                </c:pt>
                <c:pt idx="4992">
                  <c:v>5028.683344</c:v>
                </c:pt>
                <c:pt idx="4993">
                  <c:v>5029.6770940000006</c:v>
                </c:pt>
                <c:pt idx="4994">
                  <c:v>5030.6768540000003</c:v>
                </c:pt>
                <c:pt idx="4995">
                  <c:v>5031.6922430000004</c:v>
                </c:pt>
                <c:pt idx="4996">
                  <c:v>5032.7086129999998</c:v>
                </c:pt>
                <c:pt idx="4997">
                  <c:v>5033.7241169999998</c:v>
                </c:pt>
                <c:pt idx="4998">
                  <c:v>5034.7398570000005</c:v>
                </c:pt>
                <c:pt idx="4999">
                  <c:v>5035.7555769999999</c:v>
                </c:pt>
                <c:pt idx="5000">
                  <c:v>5036.7533949999997</c:v>
                </c:pt>
                <c:pt idx="5001">
                  <c:v>5037.7620750000006</c:v>
                </c:pt>
                <c:pt idx="5002">
                  <c:v>5038.762275</c:v>
                </c:pt>
                <c:pt idx="5003">
                  <c:v>5039.7774470000004</c:v>
                </c:pt>
                <c:pt idx="5004">
                  <c:v>5040.773373</c:v>
                </c:pt>
                <c:pt idx="5005">
                  <c:v>5041.7739149999998</c:v>
                </c:pt>
                <c:pt idx="5006">
                  <c:v>5042.7733829999997</c:v>
                </c:pt>
                <c:pt idx="5007">
                  <c:v>5043.8110960000004</c:v>
                </c:pt>
                <c:pt idx="5008">
                  <c:v>5044.8168130000004</c:v>
                </c:pt>
                <c:pt idx="5009">
                  <c:v>5045.8315060000004</c:v>
                </c:pt>
                <c:pt idx="5010">
                  <c:v>5046.8299139999999</c:v>
                </c:pt>
                <c:pt idx="5011">
                  <c:v>5047.8415910000003</c:v>
                </c:pt>
                <c:pt idx="5012">
                  <c:v>5048.8667740000001</c:v>
                </c:pt>
                <c:pt idx="5013">
                  <c:v>5049.8667130000003</c:v>
                </c:pt>
                <c:pt idx="5014">
                  <c:v>5050.8806599999998</c:v>
                </c:pt>
                <c:pt idx="5015">
                  <c:v>5051.9126999999999</c:v>
                </c:pt>
                <c:pt idx="5016">
                  <c:v>5052.9291979999998</c:v>
                </c:pt>
                <c:pt idx="5017">
                  <c:v>5053.9542280000005</c:v>
                </c:pt>
                <c:pt idx="5018">
                  <c:v>5054.9625530000003</c:v>
                </c:pt>
                <c:pt idx="5019">
                  <c:v>5055.8766700000006</c:v>
                </c:pt>
                <c:pt idx="5020">
                  <c:v>5056.883452</c:v>
                </c:pt>
                <c:pt idx="5021">
                  <c:v>5057.8882709999998</c:v>
                </c:pt>
                <c:pt idx="5022">
                  <c:v>5058.899469</c:v>
                </c:pt>
                <c:pt idx="5023">
                  <c:v>5059.9070499999998</c:v>
                </c:pt>
                <c:pt idx="5024">
                  <c:v>5060.9291780000003</c:v>
                </c:pt>
                <c:pt idx="5025">
                  <c:v>5061.9265290000003</c:v>
                </c:pt>
                <c:pt idx="5026">
                  <c:v>5062.9198560000004</c:v>
                </c:pt>
                <c:pt idx="5027">
                  <c:v>5063.9427880000003</c:v>
                </c:pt>
                <c:pt idx="5028">
                  <c:v>5064.9426990000002</c:v>
                </c:pt>
                <c:pt idx="5029">
                  <c:v>5065.951908</c:v>
                </c:pt>
                <c:pt idx="5030">
                  <c:v>5066.967549</c:v>
                </c:pt>
                <c:pt idx="5031">
                  <c:v>5067.967369</c:v>
                </c:pt>
                <c:pt idx="5032">
                  <c:v>5068.974612</c:v>
                </c:pt>
                <c:pt idx="5033">
                  <c:v>5069.9741160000003</c:v>
                </c:pt>
                <c:pt idx="5034">
                  <c:v>5070.9808469999998</c:v>
                </c:pt>
                <c:pt idx="5035">
                  <c:v>5071.9747159999997</c:v>
                </c:pt>
                <c:pt idx="5036">
                  <c:v>5072.9749170000005</c:v>
                </c:pt>
                <c:pt idx="5037">
                  <c:v>5073.9751400000005</c:v>
                </c:pt>
                <c:pt idx="5038">
                  <c:v>5074.9974069999998</c:v>
                </c:pt>
                <c:pt idx="5039">
                  <c:v>5076.0127750000001</c:v>
                </c:pt>
                <c:pt idx="5040">
                  <c:v>5077.012299</c:v>
                </c:pt>
                <c:pt idx="5041">
                  <c:v>5078.0034249999999</c:v>
                </c:pt>
                <c:pt idx="5042">
                  <c:v>5079.0031900000004</c:v>
                </c:pt>
                <c:pt idx="5043">
                  <c:v>5080.0032350000001</c:v>
                </c:pt>
                <c:pt idx="5044">
                  <c:v>5081.0098790000002</c:v>
                </c:pt>
                <c:pt idx="5045">
                  <c:v>5082.0096199999998</c:v>
                </c:pt>
                <c:pt idx="5046">
                  <c:v>5083.0093420000003</c:v>
                </c:pt>
                <c:pt idx="5047">
                  <c:v>5084.0097599999999</c:v>
                </c:pt>
                <c:pt idx="5048">
                  <c:v>5084.9984169999998</c:v>
                </c:pt>
                <c:pt idx="5049">
                  <c:v>5086.010687</c:v>
                </c:pt>
                <c:pt idx="5050">
                  <c:v>5087.0189959999998</c:v>
                </c:pt>
                <c:pt idx="5051">
                  <c:v>5088.0409580000005</c:v>
                </c:pt>
                <c:pt idx="5052">
                  <c:v>5089.0666430000001</c:v>
                </c:pt>
                <c:pt idx="5053">
                  <c:v>5090.0924150000001</c:v>
                </c:pt>
                <c:pt idx="5054">
                  <c:v>5091.0925770000003</c:v>
                </c:pt>
                <c:pt idx="5055">
                  <c:v>5092.0998300000001</c:v>
                </c:pt>
                <c:pt idx="5056">
                  <c:v>5093.1213829999997</c:v>
                </c:pt>
                <c:pt idx="5057">
                  <c:v>5094.132568</c:v>
                </c:pt>
                <c:pt idx="5058">
                  <c:v>5095.1635969999998</c:v>
                </c:pt>
                <c:pt idx="5059">
                  <c:v>5096.1670690000001</c:v>
                </c:pt>
                <c:pt idx="5060">
                  <c:v>5097.1837130000004</c:v>
                </c:pt>
                <c:pt idx="5061">
                  <c:v>5098.2051200000005</c:v>
                </c:pt>
                <c:pt idx="5062">
                  <c:v>5099.2244259999998</c:v>
                </c:pt>
                <c:pt idx="5063">
                  <c:v>5100.1342180000001</c:v>
                </c:pt>
                <c:pt idx="5064">
                  <c:v>5101.134806</c:v>
                </c:pt>
                <c:pt idx="5065">
                  <c:v>5102.1345950000004</c:v>
                </c:pt>
                <c:pt idx="5066">
                  <c:v>5103.1500839999999</c:v>
                </c:pt>
                <c:pt idx="5067">
                  <c:v>5104.1501010000002</c:v>
                </c:pt>
                <c:pt idx="5068">
                  <c:v>5105.141224</c:v>
                </c:pt>
                <c:pt idx="5069">
                  <c:v>5106.1412019999998</c:v>
                </c:pt>
                <c:pt idx="5070">
                  <c:v>5107.1603649999997</c:v>
                </c:pt>
                <c:pt idx="5071">
                  <c:v>5108.1756310000001</c:v>
                </c:pt>
                <c:pt idx="5072">
                  <c:v>5109.1889120000005</c:v>
                </c:pt>
                <c:pt idx="5073">
                  <c:v>5110.2040889999998</c:v>
                </c:pt>
                <c:pt idx="5074">
                  <c:v>5111.2201290000003</c:v>
                </c:pt>
                <c:pt idx="5075">
                  <c:v>5112.2202109999998</c:v>
                </c:pt>
                <c:pt idx="5076">
                  <c:v>5113.2334710000005</c:v>
                </c:pt>
                <c:pt idx="5077">
                  <c:v>5114.2404720000004</c:v>
                </c:pt>
                <c:pt idx="5078">
                  <c:v>5115.2561219999998</c:v>
                </c:pt>
                <c:pt idx="5079">
                  <c:v>5116.2561459999997</c:v>
                </c:pt>
                <c:pt idx="5080">
                  <c:v>5117.2512230000002</c:v>
                </c:pt>
                <c:pt idx="5081">
                  <c:v>5118.268309</c:v>
                </c:pt>
                <c:pt idx="5082">
                  <c:v>5119.2780469999998</c:v>
                </c:pt>
                <c:pt idx="5083">
                  <c:v>5120.2693500000005</c:v>
                </c:pt>
                <c:pt idx="5084">
                  <c:v>5121.2759180000003</c:v>
                </c:pt>
                <c:pt idx="5085">
                  <c:v>5122.2755429999997</c:v>
                </c:pt>
                <c:pt idx="5086">
                  <c:v>5123.2914700000001</c:v>
                </c:pt>
                <c:pt idx="5087">
                  <c:v>5124.2985870000002</c:v>
                </c:pt>
                <c:pt idx="5088">
                  <c:v>5125.3049730000002</c:v>
                </c:pt>
                <c:pt idx="5089">
                  <c:v>5126.3050060000005</c:v>
                </c:pt>
                <c:pt idx="5090">
                  <c:v>5127.3055050000003</c:v>
                </c:pt>
                <c:pt idx="5091">
                  <c:v>5128.3017239999999</c:v>
                </c:pt>
                <c:pt idx="5092">
                  <c:v>5129.305507</c:v>
                </c:pt>
                <c:pt idx="5093">
                  <c:v>5130.3138530000006</c:v>
                </c:pt>
                <c:pt idx="5094">
                  <c:v>5131.336824</c:v>
                </c:pt>
                <c:pt idx="5095">
                  <c:v>5132.3519999999999</c:v>
                </c:pt>
                <c:pt idx="5096">
                  <c:v>5133.3677010000001</c:v>
                </c:pt>
                <c:pt idx="5097">
                  <c:v>5134.3834120000001</c:v>
                </c:pt>
                <c:pt idx="5098">
                  <c:v>5135.3828130000002</c:v>
                </c:pt>
                <c:pt idx="5099">
                  <c:v>5136.3834340000003</c:v>
                </c:pt>
                <c:pt idx="5100">
                  <c:v>5137.3899940000001</c:v>
                </c:pt>
                <c:pt idx="5101">
                  <c:v>5138.4050889999999</c:v>
                </c:pt>
                <c:pt idx="5102">
                  <c:v>5139.4211640000003</c:v>
                </c:pt>
                <c:pt idx="5103">
                  <c:v>5140.4216660000002</c:v>
                </c:pt>
                <c:pt idx="5104">
                  <c:v>5141.4213630000004</c:v>
                </c:pt>
                <c:pt idx="5105">
                  <c:v>5142.4218780000001</c:v>
                </c:pt>
                <c:pt idx="5106">
                  <c:v>5143.4218490000003</c:v>
                </c:pt>
                <c:pt idx="5107">
                  <c:v>5144.4247400000004</c:v>
                </c:pt>
                <c:pt idx="5108">
                  <c:v>5145.4400820000001</c:v>
                </c:pt>
                <c:pt idx="5109">
                  <c:v>5146.4560259999998</c:v>
                </c:pt>
                <c:pt idx="5110">
                  <c:v>5147.4712200000004</c:v>
                </c:pt>
                <c:pt idx="5111">
                  <c:v>5148.4866330000004</c:v>
                </c:pt>
                <c:pt idx="5112">
                  <c:v>5149.5124980000001</c:v>
                </c:pt>
                <c:pt idx="5113">
                  <c:v>5150.5035370000005</c:v>
                </c:pt>
                <c:pt idx="5114">
                  <c:v>5151.5078210000001</c:v>
                </c:pt>
                <c:pt idx="5115">
                  <c:v>5152.5059330000004</c:v>
                </c:pt>
                <c:pt idx="5116">
                  <c:v>5153.5126220000002</c:v>
                </c:pt>
                <c:pt idx="5117">
                  <c:v>5154.5043329999999</c:v>
                </c:pt>
                <c:pt idx="5118">
                  <c:v>5155.5043029999997</c:v>
                </c:pt>
                <c:pt idx="5119">
                  <c:v>5156.5066450000004</c:v>
                </c:pt>
                <c:pt idx="5120">
                  <c:v>5157.508049</c:v>
                </c:pt>
                <c:pt idx="5121">
                  <c:v>5158.5199220000004</c:v>
                </c:pt>
                <c:pt idx="5122">
                  <c:v>5159.5373159999999</c:v>
                </c:pt>
                <c:pt idx="5123">
                  <c:v>5160.549164</c:v>
                </c:pt>
                <c:pt idx="5124">
                  <c:v>5161.5595089999997</c:v>
                </c:pt>
                <c:pt idx="5125">
                  <c:v>5162.5790050000005</c:v>
                </c:pt>
                <c:pt idx="5126">
                  <c:v>5163.5857240000005</c:v>
                </c:pt>
                <c:pt idx="5127">
                  <c:v>5164.6075010000004</c:v>
                </c:pt>
                <c:pt idx="5128">
                  <c:v>5165.6101159999998</c:v>
                </c:pt>
                <c:pt idx="5129">
                  <c:v>5166.6248249999999</c:v>
                </c:pt>
                <c:pt idx="5130">
                  <c:v>5167.6314460000003</c:v>
                </c:pt>
                <c:pt idx="5131">
                  <c:v>5168.6440680000005</c:v>
                </c:pt>
                <c:pt idx="5132">
                  <c:v>5169.665403</c:v>
                </c:pt>
                <c:pt idx="5133">
                  <c:v>5170.6657640000003</c:v>
                </c:pt>
                <c:pt idx="5134">
                  <c:v>5171.681294</c:v>
                </c:pt>
                <c:pt idx="5135">
                  <c:v>5172.6737359999997</c:v>
                </c:pt>
                <c:pt idx="5136">
                  <c:v>5173.70345</c:v>
                </c:pt>
                <c:pt idx="5137">
                  <c:v>5174.721012</c:v>
                </c:pt>
                <c:pt idx="5138">
                  <c:v>5175.73351</c:v>
                </c:pt>
                <c:pt idx="5139">
                  <c:v>5176.7546739999998</c:v>
                </c:pt>
                <c:pt idx="5140">
                  <c:v>5177.7557480000005</c:v>
                </c:pt>
                <c:pt idx="5141">
                  <c:v>5178.7724589999998</c:v>
                </c:pt>
                <c:pt idx="5142">
                  <c:v>5179.7854370000005</c:v>
                </c:pt>
                <c:pt idx="5143">
                  <c:v>5180.7927420000005</c:v>
                </c:pt>
                <c:pt idx="5144">
                  <c:v>5181.8035470000004</c:v>
                </c:pt>
                <c:pt idx="5145">
                  <c:v>5182.8010970000005</c:v>
                </c:pt>
                <c:pt idx="5146">
                  <c:v>5183.8202449999999</c:v>
                </c:pt>
                <c:pt idx="5147">
                  <c:v>5184.8409099999999</c:v>
                </c:pt>
                <c:pt idx="5148">
                  <c:v>5185.8406150000001</c:v>
                </c:pt>
                <c:pt idx="5149">
                  <c:v>5186.8552870000003</c:v>
                </c:pt>
                <c:pt idx="5150">
                  <c:v>5187.8738519999997</c:v>
                </c:pt>
                <c:pt idx="5151">
                  <c:v>5188.8873460000004</c:v>
                </c:pt>
                <c:pt idx="5152">
                  <c:v>5189.8968430000004</c:v>
                </c:pt>
                <c:pt idx="5153">
                  <c:v>5190.9113299999999</c:v>
                </c:pt>
                <c:pt idx="5154">
                  <c:v>5191.9155330000003</c:v>
                </c:pt>
                <c:pt idx="5155">
                  <c:v>5192.9577660000004</c:v>
                </c:pt>
                <c:pt idx="5156">
                  <c:v>5193.9655520000006</c:v>
                </c:pt>
                <c:pt idx="5157">
                  <c:v>5194.9805210000004</c:v>
                </c:pt>
                <c:pt idx="5158">
                  <c:v>5195.9937870000003</c:v>
                </c:pt>
                <c:pt idx="5159">
                  <c:v>5196.9998050000004</c:v>
                </c:pt>
                <c:pt idx="5160">
                  <c:v>5198.0073590000002</c:v>
                </c:pt>
                <c:pt idx="5161">
                  <c:v>5199.0480050000006</c:v>
                </c:pt>
                <c:pt idx="5162">
                  <c:v>5200.0743910000001</c:v>
                </c:pt>
                <c:pt idx="5163">
                  <c:v>5201.0818420000005</c:v>
                </c:pt>
                <c:pt idx="5164">
                  <c:v>5202.0907370000004</c:v>
                </c:pt>
                <c:pt idx="5165">
                  <c:v>5203.0084509999997</c:v>
                </c:pt>
                <c:pt idx="5166">
                  <c:v>5203.999143</c:v>
                </c:pt>
                <c:pt idx="5167">
                  <c:v>5205.0100629999997</c:v>
                </c:pt>
                <c:pt idx="5168">
                  <c:v>5206.0100199999997</c:v>
                </c:pt>
                <c:pt idx="5169">
                  <c:v>5207.0099959999998</c:v>
                </c:pt>
                <c:pt idx="5170">
                  <c:v>5208.0099410000003</c:v>
                </c:pt>
                <c:pt idx="5171">
                  <c:v>5209.0097720000003</c:v>
                </c:pt>
                <c:pt idx="5172">
                  <c:v>5210.0245700000005</c:v>
                </c:pt>
                <c:pt idx="5173">
                  <c:v>5211.0405890000002</c:v>
                </c:pt>
                <c:pt idx="5174">
                  <c:v>5212.04835</c:v>
                </c:pt>
                <c:pt idx="5175">
                  <c:v>5213.0576019999999</c:v>
                </c:pt>
                <c:pt idx="5176">
                  <c:v>5214.0489310000003</c:v>
                </c:pt>
                <c:pt idx="5177">
                  <c:v>5215.0559389999999</c:v>
                </c:pt>
                <c:pt idx="5178">
                  <c:v>5216.0685309999999</c:v>
                </c:pt>
                <c:pt idx="5179">
                  <c:v>5217.0785000000005</c:v>
                </c:pt>
                <c:pt idx="5180">
                  <c:v>5218.10599</c:v>
                </c:pt>
                <c:pt idx="5181">
                  <c:v>5219.1215710000006</c:v>
                </c:pt>
                <c:pt idx="5182">
                  <c:v>5220.1378359999999</c:v>
                </c:pt>
                <c:pt idx="5183">
                  <c:v>5221.1359819999998</c:v>
                </c:pt>
                <c:pt idx="5184">
                  <c:v>5222.135706</c:v>
                </c:pt>
                <c:pt idx="5185">
                  <c:v>5223.1266809999997</c:v>
                </c:pt>
                <c:pt idx="5186">
                  <c:v>5224.1265530000001</c:v>
                </c:pt>
                <c:pt idx="5187">
                  <c:v>5225.1264460000002</c:v>
                </c:pt>
                <c:pt idx="5188">
                  <c:v>5226.1333359999999</c:v>
                </c:pt>
                <c:pt idx="5189">
                  <c:v>5227.1232380000001</c:v>
                </c:pt>
                <c:pt idx="5190">
                  <c:v>5228.1376200000004</c:v>
                </c:pt>
                <c:pt idx="5191">
                  <c:v>5229.1287899999998</c:v>
                </c:pt>
                <c:pt idx="5192">
                  <c:v>5230.1283840000006</c:v>
                </c:pt>
                <c:pt idx="5193">
                  <c:v>5231.135209</c:v>
                </c:pt>
                <c:pt idx="5194">
                  <c:v>5232.1689930000002</c:v>
                </c:pt>
                <c:pt idx="5195">
                  <c:v>5233.1677060000002</c:v>
                </c:pt>
                <c:pt idx="5196">
                  <c:v>5234.1737880000001</c:v>
                </c:pt>
                <c:pt idx="5197">
                  <c:v>5235.1960310000004</c:v>
                </c:pt>
                <c:pt idx="5198">
                  <c:v>5236.211757</c:v>
                </c:pt>
                <c:pt idx="5199">
                  <c:v>5237.2338689999997</c:v>
                </c:pt>
                <c:pt idx="5200">
                  <c:v>5238.2439640000002</c:v>
                </c:pt>
                <c:pt idx="5201">
                  <c:v>5239.250027</c:v>
                </c:pt>
                <c:pt idx="5202">
                  <c:v>5240.2776620000004</c:v>
                </c:pt>
                <c:pt idx="5203">
                  <c:v>5241.2931829999998</c:v>
                </c:pt>
                <c:pt idx="5204">
                  <c:v>5242.3095410000005</c:v>
                </c:pt>
                <c:pt idx="5205">
                  <c:v>5243.310528</c:v>
                </c:pt>
                <c:pt idx="5206">
                  <c:v>5244.2967450000006</c:v>
                </c:pt>
                <c:pt idx="5207">
                  <c:v>5245.3120390000004</c:v>
                </c:pt>
                <c:pt idx="5208">
                  <c:v>5246.3298450000002</c:v>
                </c:pt>
                <c:pt idx="5209">
                  <c:v>5247.3532999999998</c:v>
                </c:pt>
                <c:pt idx="5210">
                  <c:v>5248.3736250000002</c:v>
                </c:pt>
                <c:pt idx="5211">
                  <c:v>5249.3729410000005</c:v>
                </c:pt>
                <c:pt idx="5212">
                  <c:v>5250.3884669999998</c:v>
                </c:pt>
                <c:pt idx="5213">
                  <c:v>5251.3893260000004</c:v>
                </c:pt>
                <c:pt idx="5214">
                  <c:v>5252.4134530000001</c:v>
                </c:pt>
                <c:pt idx="5215">
                  <c:v>5253.4212070000003</c:v>
                </c:pt>
                <c:pt idx="5216">
                  <c:v>5254.4497819999997</c:v>
                </c:pt>
                <c:pt idx="5217">
                  <c:v>5255.468406</c:v>
                </c:pt>
                <c:pt idx="5218">
                  <c:v>5256.4780559999999</c:v>
                </c:pt>
                <c:pt idx="5219">
                  <c:v>5257.5009470000005</c:v>
                </c:pt>
                <c:pt idx="5220">
                  <c:v>5258.5104350000001</c:v>
                </c:pt>
                <c:pt idx="5221">
                  <c:v>5259.5325570000005</c:v>
                </c:pt>
                <c:pt idx="5222">
                  <c:v>5260.5449200000003</c:v>
                </c:pt>
                <c:pt idx="5223">
                  <c:v>5261.5655160000006</c:v>
                </c:pt>
                <c:pt idx="5224">
                  <c:v>5262.5867900000003</c:v>
                </c:pt>
                <c:pt idx="5225">
                  <c:v>5263.5881040000004</c:v>
                </c:pt>
                <c:pt idx="5226">
                  <c:v>5264.5021900000002</c:v>
                </c:pt>
                <c:pt idx="5227">
                  <c:v>5265.5041840000004</c:v>
                </c:pt>
                <c:pt idx="5228">
                  <c:v>5266.5023929999998</c:v>
                </c:pt>
                <c:pt idx="5229">
                  <c:v>5267.5020869999998</c:v>
                </c:pt>
                <c:pt idx="5230">
                  <c:v>5268.501972</c:v>
                </c:pt>
                <c:pt idx="5231">
                  <c:v>5269.5111040000002</c:v>
                </c:pt>
                <c:pt idx="5232">
                  <c:v>5270.5110370000002</c:v>
                </c:pt>
                <c:pt idx="5233">
                  <c:v>5271.5108719999998</c:v>
                </c:pt>
                <c:pt idx="5234">
                  <c:v>5272.510644</c:v>
                </c:pt>
                <c:pt idx="5235">
                  <c:v>5273.5105590000003</c:v>
                </c:pt>
                <c:pt idx="5236">
                  <c:v>5274.5103220000001</c:v>
                </c:pt>
                <c:pt idx="5237">
                  <c:v>5275.5100629999997</c:v>
                </c:pt>
                <c:pt idx="5238">
                  <c:v>5276.5098340000004</c:v>
                </c:pt>
                <c:pt idx="5239">
                  <c:v>5277.510182</c:v>
                </c:pt>
                <c:pt idx="5240">
                  <c:v>5278.5019000000002</c:v>
                </c:pt>
                <c:pt idx="5241">
                  <c:v>5279.5090769999997</c:v>
                </c:pt>
                <c:pt idx="5242">
                  <c:v>5280.5097889999997</c:v>
                </c:pt>
                <c:pt idx="5243">
                  <c:v>5281.5142390000001</c:v>
                </c:pt>
                <c:pt idx="5244">
                  <c:v>5282.5142839999999</c:v>
                </c:pt>
                <c:pt idx="5245">
                  <c:v>5283.5307130000001</c:v>
                </c:pt>
                <c:pt idx="5246">
                  <c:v>5284.5467490000001</c:v>
                </c:pt>
                <c:pt idx="5247">
                  <c:v>5285.5627560000003</c:v>
                </c:pt>
                <c:pt idx="5248">
                  <c:v>5286.5615079999998</c:v>
                </c:pt>
                <c:pt idx="5249">
                  <c:v>5287.5843599999998</c:v>
                </c:pt>
                <c:pt idx="5250">
                  <c:v>5288.6040590000002</c:v>
                </c:pt>
                <c:pt idx="5251">
                  <c:v>5289.6179700000002</c:v>
                </c:pt>
                <c:pt idx="5252">
                  <c:v>5290.633495</c:v>
                </c:pt>
                <c:pt idx="5253">
                  <c:v>5291.6249349999998</c:v>
                </c:pt>
                <c:pt idx="5254">
                  <c:v>5292.6250550000004</c:v>
                </c:pt>
                <c:pt idx="5255">
                  <c:v>5293.6312479999997</c:v>
                </c:pt>
                <c:pt idx="5256">
                  <c:v>5294.637917</c:v>
                </c:pt>
                <c:pt idx="5257">
                  <c:v>5295.6381080000001</c:v>
                </c:pt>
                <c:pt idx="5258">
                  <c:v>5296.6378409999998</c:v>
                </c:pt>
                <c:pt idx="5259">
                  <c:v>5297.6572150000002</c:v>
                </c:pt>
                <c:pt idx="5260">
                  <c:v>5298.6763540000002</c:v>
                </c:pt>
                <c:pt idx="5261">
                  <c:v>5299.683532</c:v>
                </c:pt>
                <c:pt idx="5262">
                  <c:v>5300.7005070000005</c:v>
                </c:pt>
                <c:pt idx="5263">
                  <c:v>5301.7128769999999</c:v>
                </c:pt>
                <c:pt idx="5264">
                  <c:v>5302.718057</c:v>
                </c:pt>
                <c:pt idx="5265">
                  <c:v>5303.7179040000001</c:v>
                </c:pt>
                <c:pt idx="5266">
                  <c:v>5304.7204320000001</c:v>
                </c:pt>
                <c:pt idx="5267">
                  <c:v>5305.7336700000005</c:v>
                </c:pt>
                <c:pt idx="5268">
                  <c:v>5306.6269590000002</c:v>
                </c:pt>
                <c:pt idx="5269">
                  <c:v>5307.6351320000003</c:v>
                </c:pt>
                <c:pt idx="5270">
                  <c:v>5308.642108</c:v>
                </c:pt>
                <c:pt idx="5271">
                  <c:v>5309.6512929999999</c:v>
                </c:pt>
                <c:pt idx="5272">
                  <c:v>5310.6645200000003</c:v>
                </c:pt>
                <c:pt idx="5273">
                  <c:v>5311.6800220000005</c:v>
                </c:pt>
                <c:pt idx="5274">
                  <c:v>5312.6798479999998</c:v>
                </c:pt>
                <c:pt idx="5275">
                  <c:v>5313.6803490000002</c:v>
                </c:pt>
                <c:pt idx="5276">
                  <c:v>5314.693244</c:v>
                </c:pt>
                <c:pt idx="5277">
                  <c:v>5315.715545</c:v>
                </c:pt>
                <c:pt idx="5278">
                  <c:v>5316.7151510000003</c:v>
                </c:pt>
                <c:pt idx="5279">
                  <c:v>5317.7185840000002</c:v>
                </c:pt>
                <c:pt idx="5280">
                  <c:v>5318.7322000000004</c:v>
                </c:pt>
                <c:pt idx="5281">
                  <c:v>5319.7357860000002</c:v>
                </c:pt>
                <c:pt idx="5282">
                  <c:v>5320.7570610000002</c:v>
                </c:pt>
                <c:pt idx="5283">
                  <c:v>5321.757447</c:v>
                </c:pt>
                <c:pt idx="5284">
                  <c:v>5322.7482980000004</c:v>
                </c:pt>
                <c:pt idx="5285">
                  <c:v>5323.7561020000003</c:v>
                </c:pt>
                <c:pt idx="5286">
                  <c:v>5324.7564000000002</c:v>
                </c:pt>
                <c:pt idx="5287">
                  <c:v>5325.7673370000002</c:v>
                </c:pt>
                <c:pt idx="5288">
                  <c:v>5326.7839730000005</c:v>
                </c:pt>
                <c:pt idx="5289">
                  <c:v>5327.7844910000003</c:v>
                </c:pt>
                <c:pt idx="5290">
                  <c:v>5328.8007910000006</c:v>
                </c:pt>
                <c:pt idx="5291">
                  <c:v>5329.7954280000004</c:v>
                </c:pt>
                <c:pt idx="5292">
                  <c:v>5330.8110340000003</c:v>
                </c:pt>
                <c:pt idx="5293">
                  <c:v>5331.8111880000006</c:v>
                </c:pt>
                <c:pt idx="5294">
                  <c:v>5332.8268820000003</c:v>
                </c:pt>
                <c:pt idx="5295">
                  <c:v>5333.8557689999998</c:v>
                </c:pt>
                <c:pt idx="5296">
                  <c:v>5334.8468220000004</c:v>
                </c:pt>
                <c:pt idx="5297">
                  <c:v>5335.8621730000004</c:v>
                </c:pt>
                <c:pt idx="5298">
                  <c:v>5336.8625860000002</c:v>
                </c:pt>
                <c:pt idx="5299">
                  <c:v>5337.8691980000003</c:v>
                </c:pt>
                <c:pt idx="5300">
                  <c:v>5338.8847180000002</c:v>
                </c:pt>
                <c:pt idx="5301">
                  <c:v>5339.900079</c:v>
                </c:pt>
                <c:pt idx="5302">
                  <c:v>5340.9002300000002</c:v>
                </c:pt>
                <c:pt idx="5303">
                  <c:v>5341.9083049999999</c:v>
                </c:pt>
                <c:pt idx="5304">
                  <c:v>5342.9083200000005</c:v>
                </c:pt>
                <c:pt idx="5305">
                  <c:v>5343.9220660000001</c:v>
                </c:pt>
                <c:pt idx="5306">
                  <c:v>5344.9277039999997</c:v>
                </c:pt>
                <c:pt idx="5307">
                  <c:v>5345.9497120000005</c:v>
                </c:pt>
                <c:pt idx="5308">
                  <c:v>5346.9568060000001</c:v>
                </c:pt>
                <c:pt idx="5309">
                  <c:v>5347.9803819999997</c:v>
                </c:pt>
                <c:pt idx="5310">
                  <c:v>5348.9856479999999</c:v>
                </c:pt>
                <c:pt idx="5311">
                  <c:v>5349.9925810000004</c:v>
                </c:pt>
                <c:pt idx="5312">
                  <c:v>5350.9974030000003</c:v>
                </c:pt>
                <c:pt idx="5313">
                  <c:v>5351.9981770000004</c:v>
                </c:pt>
                <c:pt idx="5314">
                  <c:v>5352.9990530000005</c:v>
                </c:pt>
                <c:pt idx="5315">
                  <c:v>5354.019112</c:v>
                </c:pt>
                <c:pt idx="5316">
                  <c:v>5355.0346030000001</c:v>
                </c:pt>
                <c:pt idx="5317">
                  <c:v>5356.0352830000002</c:v>
                </c:pt>
                <c:pt idx="5318">
                  <c:v>5357.0562449999998</c:v>
                </c:pt>
                <c:pt idx="5319">
                  <c:v>5358.0619280000001</c:v>
                </c:pt>
                <c:pt idx="5320">
                  <c:v>5359.0803400000004</c:v>
                </c:pt>
                <c:pt idx="5321">
                  <c:v>5360.0807460000005</c:v>
                </c:pt>
                <c:pt idx="5322">
                  <c:v>5361.0964050000002</c:v>
                </c:pt>
                <c:pt idx="5323">
                  <c:v>5362.0963830000001</c:v>
                </c:pt>
                <c:pt idx="5324">
                  <c:v>5363.1122930000001</c:v>
                </c:pt>
                <c:pt idx="5325">
                  <c:v>5364.127657</c:v>
                </c:pt>
                <c:pt idx="5326">
                  <c:v>5365.1274519999997</c:v>
                </c:pt>
                <c:pt idx="5327">
                  <c:v>5366.1429479999997</c:v>
                </c:pt>
                <c:pt idx="5328">
                  <c:v>5367.1558279999999</c:v>
                </c:pt>
                <c:pt idx="5329">
                  <c:v>5368.1695310000005</c:v>
                </c:pt>
                <c:pt idx="5330">
                  <c:v>5369.1761910000005</c:v>
                </c:pt>
                <c:pt idx="5331">
                  <c:v>5370.1833500000002</c:v>
                </c:pt>
                <c:pt idx="5332">
                  <c:v>5371.1902820000005</c:v>
                </c:pt>
                <c:pt idx="5333">
                  <c:v>5372.1898870000005</c:v>
                </c:pt>
                <c:pt idx="5334">
                  <c:v>5373.2054159999998</c:v>
                </c:pt>
                <c:pt idx="5335">
                  <c:v>5374.2209229999999</c:v>
                </c:pt>
                <c:pt idx="5336">
                  <c:v>5375.2208179999998</c:v>
                </c:pt>
                <c:pt idx="5337">
                  <c:v>5376.2215230000002</c:v>
                </c:pt>
                <c:pt idx="5338">
                  <c:v>5377.221004</c:v>
                </c:pt>
                <c:pt idx="5339">
                  <c:v>5378.2211269999998</c:v>
                </c:pt>
                <c:pt idx="5340">
                  <c:v>5379.2368619999997</c:v>
                </c:pt>
                <c:pt idx="5341">
                  <c:v>5380.2524410000005</c:v>
                </c:pt>
                <c:pt idx="5342">
                  <c:v>5381.2685490000003</c:v>
                </c:pt>
                <c:pt idx="5343">
                  <c:v>5382.2858720000004</c:v>
                </c:pt>
                <c:pt idx="5344">
                  <c:v>5383.301238</c:v>
                </c:pt>
                <c:pt idx="5345">
                  <c:v>5384.3113890000004</c:v>
                </c:pt>
                <c:pt idx="5346">
                  <c:v>5385.3372959999997</c:v>
                </c:pt>
                <c:pt idx="5347">
                  <c:v>5386.33752</c:v>
                </c:pt>
                <c:pt idx="5348">
                  <c:v>5387.3525600000003</c:v>
                </c:pt>
                <c:pt idx="5349">
                  <c:v>5388.3536180000001</c:v>
                </c:pt>
                <c:pt idx="5350">
                  <c:v>5389.3630979999998</c:v>
                </c:pt>
                <c:pt idx="5351">
                  <c:v>5390.37565</c:v>
                </c:pt>
                <c:pt idx="5352">
                  <c:v>5391.3753240000005</c:v>
                </c:pt>
                <c:pt idx="5353">
                  <c:v>5392.3908229999997</c:v>
                </c:pt>
                <c:pt idx="5354">
                  <c:v>5393.4064230000004</c:v>
                </c:pt>
                <c:pt idx="5355">
                  <c:v>5394.4215350000004</c:v>
                </c:pt>
                <c:pt idx="5356">
                  <c:v>5395.4213799999998</c:v>
                </c:pt>
                <c:pt idx="5357">
                  <c:v>5396.4322629999997</c:v>
                </c:pt>
                <c:pt idx="5358">
                  <c:v>5397.4476679999998</c:v>
                </c:pt>
                <c:pt idx="5359">
                  <c:v>5398.4654440000004</c:v>
                </c:pt>
                <c:pt idx="5360">
                  <c:v>5399.4819480000006</c:v>
                </c:pt>
                <c:pt idx="5361">
                  <c:v>5400.4973879999998</c:v>
                </c:pt>
                <c:pt idx="5362">
                  <c:v>5401.4933040000005</c:v>
                </c:pt>
                <c:pt idx="5363">
                  <c:v>5402.5106450000003</c:v>
                </c:pt>
                <c:pt idx="5364">
                  <c:v>5403.5266849999998</c:v>
                </c:pt>
                <c:pt idx="5365">
                  <c:v>5404.5337479999998</c:v>
                </c:pt>
                <c:pt idx="5366">
                  <c:v>5405.5488869999999</c:v>
                </c:pt>
                <c:pt idx="5367">
                  <c:v>5406.5491620000003</c:v>
                </c:pt>
                <c:pt idx="5368">
                  <c:v>5407.5468879999999</c:v>
                </c:pt>
                <c:pt idx="5369">
                  <c:v>5408.546816</c:v>
                </c:pt>
                <c:pt idx="5370">
                  <c:v>5409.5480230000003</c:v>
                </c:pt>
                <c:pt idx="5371">
                  <c:v>5410.5617179999999</c:v>
                </c:pt>
                <c:pt idx="5372">
                  <c:v>5411.5772569999999</c:v>
                </c:pt>
                <c:pt idx="5373">
                  <c:v>5412.5926730000001</c:v>
                </c:pt>
                <c:pt idx="5374">
                  <c:v>5413.6016980000004</c:v>
                </c:pt>
                <c:pt idx="5375">
                  <c:v>5414.6017280000005</c:v>
                </c:pt>
                <c:pt idx="5376">
                  <c:v>5415.6028420000002</c:v>
                </c:pt>
                <c:pt idx="5377">
                  <c:v>5416.6188320000001</c:v>
                </c:pt>
                <c:pt idx="5378">
                  <c:v>5417.6343320000005</c:v>
                </c:pt>
                <c:pt idx="5379">
                  <c:v>5418.6384669999998</c:v>
                </c:pt>
                <c:pt idx="5380">
                  <c:v>5419.6381069999998</c:v>
                </c:pt>
                <c:pt idx="5381">
                  <c:v>5420.6507469999997</c:v>
                </c:pt>
                <c:pt idx="5382">
                  <c:v>5421.6525040000006</c:v>
                </c:pt>
                <c:pt idx="5383">
                  <c:v>5422.6437860000005</c:v>
                </c:pt>
                <c:pt idx="5384">
                  <c:v>5423.6434260000005</c:v>
                </c:pt>
                <c:pt idx="5385">
                  <c:v>5424.6431979999998</c:v>
                </c:pt>
                <c:pt idx="5386">
                  <c:v>5425.6589460000005</c:v>
                </c:pt>
                <c:pt idx="5387">
                  <c:v>5426.6744559999997</c:v>
                </c:pt>
                <c:pt idx="5388">
                  <c:v>5427.6744150000004</c:v>
                </c:pt>
                <c:pt idx="5389">
                  <c:v>5428.6744390000003</c:v>
                </c:pt>
                <c:pt idx="5390">
                  <c:v>5429.6749730000001</c:v>
                </c:pt>
                <c:pt idx="5391">
                  <c:v>5430.6806230000002</c:v>
                </c:pt>
              </c:numCache>
              <c:extLst xmlns:c15="http://schemas.microsoft.com/office/drawing/2012/chart"/>
            </c:numRef>
          </c:xVal>
          <c:yVal>
            <c:numRef>
              <c:f>'ACME-PER-HEA-VAC 27-3 ABl Test2'!$L$2:$L$5393</c:f>
              <c:numCache>
                <c:formatCode>General</c:formatCode>
                <c:ptCount val="5392"/>
                <c:pt idx="0">
                  <c:v>0</c:v>
                </c:pt>
                <c:pt idx="1">
                  <c:v>0</c:v>
                </c:pt>
                <c:pt idx="2">
                  <c:v>0</c:v>
                </c:pt>
                <c:pt idx="3">
                  <c:v>0</c:v>
                </c:pt>
                <c:pt idx="4">
                  <c:v>0</c:v>
                </c:pt>
                <c:pt idx="5">
                  <c:v>0</c:v>
                </c:pt>
                <c:pt idx="6">
                  <c:v>0</c:v>
                </c:pt>
                <c:pt idx="7">
                  <c:v>9.985350999999909E-2</c:v>
                </c:pt>
                <c:pt idx="8">
                  <c:v>0.19995116999999851</c:v>
                </c:pt>
                <c:pt idx="9">
                  <c:v>0.39990234000000058</c:v>
                </c:pt>
                <c:pt idx="10">
                  <c:v>0.4997558600000005</c:v>
                </c:pt>
                <c:pt idx="11">
                  <c:v>0.9997558600000005</c:v>
                </c:pt>
                <c:pt idx="12">
                  <c:v>1.5998535099999991</c:v>
                </c:pt>
                <c:pt idx="13">
                  <c:v>2.3999023400000006</c:v>
                </c:pt>
                <c:pt idx="14">
                  <c:v>3.0998535099999991</c:v>
                </c:pt>
                <c:pt idx="15">
                  <c:v>3.7998046899999984</c:v>
                </c:pt>
                <c:pt idx="16">
                  <c:v>4.2998046899999984</c:v>
                </c:pt>
                <c:pt idx="17">
                  <c:v>4.699707029999999</c:v>
                </c:pt>
                <c:pt idx="18">
                  <c:v>5.0996093699999996</c:v>
                </c:pt>
                <c:pt idx="19">
                  <c:v>5.2998046899999984</c:v>
                </c:pt>
                <c:pt idx="20">
                  <c:v>5.5996093699999996</c:v>
                </c:pt>
                <c:pt idx="21">
                  <c:v>5.7998046899999984</c:v>
                </c:pt>
                <c:pt idx="22">
                  <c:v>5.8996581999999975</c:v>
                </c:pt>
                <c:pt idx="23">
                  <c:v>6.0996093699999996</c:v>
                </c:pt>
                <c:pt idx="24">
                  <c:v>6.2998046899999984</c:v>
                </c:pt>
                <c:pt idx="25">
                  <c:v>6.4997558600000005</c:v>
                </c:pt>
                <c:pt idx="26">
                  <c:v>6.699707029999999</c:v>
                </c:pt>
                <c:pt idx="27">
                  <c:v>6.7995605499999989</c:v>
                </c:pt>
                <c:pt idx="28">
                  <c:v>6.8996581999999975</c:v>
                </c:pt>
                <c:pt idx="29">
                  <c:v>7.0996093699999996</c:v>
                </c:pt>
                <c:pt idx="30">
                  <c:v>7.199707029999999</c:v>
                </c:pt>
                <c:pt idx="31">
                  <c:v>7.2995605499999989</c:v>
                </c:pt>
                <c:pt idx="32">
                  <c:v>7.3996581999999975</c:v>
                </c:pt>
                <c:pt idx="33">
                  <c:v>7.4997558600000005</c:v>
                </c:pt>
                <c:pt idx="34">
                  <c:v>7.4997558600000005</c:v>
                </c:pt>
                <c:pt idx="35">
                  <c:v>7.5996093699999996</c:v>
                </c:pt>
                <c:pt idx="36">
                  <c:v>7.699707029999999</c:v>
                </c:pt>
                <c:pt idx="37">
                  <c:v>7.7995605499999989</c:v>
                </c:pt>
                <c:pt idx="38">
                  <c:v>7.7995605499999989</c:v>
                </c:pt>
                <c:pt idx="39">
                  <c:v>7.8996581999999975</c:v>
                </c:pt>
                <c:pt idx="40">
                  <c:v>7.8996581999999975</c:v>
                </c:pt>
                <c:pt idx="41">
                  <c:v>7.9997558600000005</c:v>
                </c:pt>
                <c:pt idx="42">
                  <c:v>7.9997558600000005</c:v>
                </c:pt>
                <c:pt idx="43">
                  <c:v>8.0996093699999996</c:v>
                </c:pt>
                <c:pt idx="44">
                  <c:v>8.199707029999999</c:v>
                </c:pt>
                <c:pt idx="45">
                  <c:v>8.199707029999999</c:v>
                </c:pt>
                <c:pt idx="46">
                  <c:v>8.199707029999999</c:v>
                </c:pt>
                <c:pt idx="47">
                  <c:v>8.2995605499999989</c:v>
                </c:pt>
                <c:pt idx="48">
                  <c:v>8.2995605499999989</c:v>
                </c:pt>
                <c:pt idx="49">
                  <c:v>8.3996581999999975</c:v>
                </c:pt>
                <c:pt idx="50">
                  <c:v>8.3996581999999975</c:v>
                </c:pt>
                <c:pt idx="51">
                  <c:v>8.3996581999999975</c:v>
                </c:pt>
                <c:pt idx="52">
                  <c:v>8.4995117199999974</c:v>
                </c:pt>
                <c:pt idx="53">
                  <c:v>8.4995117199999974</c:v>
                </c:pt>
                <c:pt idx="54">
                  <c:v>8.4995117199999974</c:v>
                </c:pt>
                <c:pt idx="55">
                  <c:v>8.5996093699999996</c:v>
                </c:pt>
                <c:pt idx="56">
                  <c:v>8.5996093699999996</c:v>
                </c:pt>
                <c:pt idx="57">
                  <c:v>8.5996093699999996</c:v>
                </c:pt>
                <c:pt idx="58">
                  <c:v>8.699707029999999</c:v>
                </c:pt>
                <c:pt idx="59">
                  <c:v>8.699707029999999</c:v>
                </c:pt>
                <c:pt idx="60">
                  <c:v>8.699707029999999</c:v>
                </c:pt>
                <c:pt idx="61">
                  <c:v>8.7995605499999989</c:v>
                </c:pt>
                <c:pt idx="62">
                  <c:v>8.7995605499999989</c:v>
                </c:pt>
                <c:pt idx="63">
                  <c:v>8.7995605499999989</c:v>
                </c:pt>
                <c:pt idx="64">
                  <c:v>8.7995605499999989</c:v>
                </c:pt>
                <c:pt idx="65">
                  <c:v>8.8996581999999975</c:v>
                </c:pt>
                <c:pt idx="66">
                  <c:v>8.8996581999999975</c:v>
                </c:pt>
                <c:pt idx="67">
                  <c:v>8.8996581999999975</c:v>
                </c:pt>
                <c:pt idx="68">
                  <c:v>8.8996581999999975</c:v>
                </c:pt>
                <c:pt idx="69">
                  <c:v>8.9995117199999974</c:v>
                </c:pt>
                <c:pt idx="70">
                  <c:v>8.9995117199999974</c:v>
                </c:pt>
                <c:pt idx="71">
                  <c:v>8.9995117199999974</c:v>
                </c:pt>
                <c:pt idx="72">
                  <c:v>8.9995117199999974</c:v>
                </c:pt>
                <c:pt idx="73">
                  <c:v>9.0996093699999996</c:v>
                </c:pt>
                <c:pt idx="74">
                  <c:v>9.0996093699999996</c:v>
                </c:pt>
                <c:pt idx="75">
                  <c:v>9.0996093699999996</c:v>
                </c:pt>
                <c:pt idx="76">
                  <c:v>9.0996093699999996</c:v>
                </c:pt>
                <c:pt idx="77">
                  <c:v>9.199707029999999</c:v>
                </c:pt>
                <c:pt idx="78">
                  <c:v>9.199707029999999</c:v>
                </c:pt>
                <c:pt idx="79">
                  <c:v>9.199707029999999</c:v>
                </c:pt>
                <c:pt idx="80">
                  <c:v>9.199707029999999</c:v>
                </c:pt>
                <c:pt idx="81">
                  <c:v>9.199707029999999</c:v>
                </c:pt>
                <c:pt idx="82">
                  <c:v>9.2995605499999989</c:v>
                </c:pt>
                <c:pt idx="83">
                  <c:v>9.2995605499999989</c:v>
                </c:pt>
                <c:pt idx="84">
                  <c:v>9.2995605499999989</c:v>
                </c:pt>
                <c:pt idx="85">
                  <c:v>9.2995605499999989</c:v>
                </c:pt>
                <c:pt idx="86">
                  <c:v>9.3996581999999975</c:v>
                </c:pt>
                <c:pt idx="87">
                  <c:v>9.3996581999999975</c:v>
                </c:pt>
                <c:pt idx="88">
                  <c:v>9.3996581999999975</c:v>
                </c:pt>
                <c:pt idx="89">
                  <c:v>9.3996581999999975</c:v>
                </c:pt>
                <c:pt idx="90">
                  <c:v>9.3996581999999975</c:v>
                </c:pt>
                <c:pt idx="91">
                  <c:v>9.3996581999999975</c:v>
                </c:pt>
                <c:pt idx="92">
                  <c:v>9.4995117199999974</c:v>
                </c:pt>
                <c:pt idx="93">
                  <c:v>9.4995117199999974</c:v>
                </c:pt>
                <c:pt idx="94">
                  <c:v>9.4995117199999974</c:v>
                </c:pt>
                <c:pt idx="95">
                  <c:v>9.4995117199999974</c:v>
                </c:pt>
                <c:pt idx="96">
                  <c:v>9.4995117199999974</c:v>
                </c:pt>
                <c:pt idx="97">
                  <c:v>9.5996093699999996</c:v>
                </c:pt>
                <c:pt idx="98">
                  <c:v>9.5996093699999996</c:v>
                </c:pt>
                <c:pt idx="99">
                  <c:v>9.5996093699999996</c:v>
                </c:pt>
                <c:pt idx="100">
                  <c:v>9.5996093699999996</c:v>
                </c:pt>
                <c:pt idx="101">
                  <c:v>9.5996093699999996</c:v>
                </c:pt>
                <c:pt idx="102">
                  <c:v>9.5996093699999996</c:v>
                </c:pt>
                <c:pt idx="103">
                  <c:v>9.5996093699999996</c:v>
                </c:pt>
                <c:pt idx="104">
                  <c:v>9.699707029999999</c:v>
                </c:pt>
                <c:pt idx="105">
                  <c:v>9.699707029999999</c:v>
                </c:pt>
                <c:pt idx="106">
                  <c:v>9.699707029999999</c:v>
                </c:pt>
                <c:pt idx="107">
                  <c:v>9.699707029999999</c:v>
                </c:pt>
                <c:pt idx="108">
                  <c:v>9.699707029999999</c:v>
                </c:pt>
                <c:pt idx="109">
                  <c:v>9.7995605499999989</c:v>
                </c:pt>
                <c:pt idx="110">
                  <c:v>9.7995605499999989</c:v>
                </c:pt>
                <c:pt idx="111">
                  <c:v>9.7995605499999989</c:v>
                </c:pt>
                <c:pt idx="112">
                  <c:v>9.7995605499999989</c:v>
                </c:pt>
                <c:pt idx="113">
                  <c:v>9.7995605499999989</c:v>
                </c:pt>
                <c:pt idx="114">
                  <c:v>9.7995605499999989</c:v>
                </c:pt>
                <c:pt idx="115">
                  <c:v>9.8996581999999975</c:v>
                </c:pt>
                <c:pt idx="116">
                  <c:v>9.8996581999999975</c:v>
                </c:pt>
                <c:pt idx="117">
                  <c:v>9.8996581999999975</c:v>
                </c:pt>
                <c:pt idx="118">
                  <c:v>9.8996581999999975</c:v>
                </c:pt>
                <c:pt idx="119">
                  <c:v>9.8996581999999975</c:v>
                </c:pt>
                <c:pt idx="120">
                  <c:v>9.8996581999999975</c:v>
                </c:pt>
                <c:pt idx="121">
                  <c:v>9.8996581999999975</c:v>
                </c:pt>
                <c:pt idx="122">
                  <c:v>9.8996581999999975</c:v>
                </c:pt>
                <c:pt idx="123">
                  <c:v>9.9995117199999974</c:v>
                </c:pt>
                <c:pt idx="124">
                  <c:v>9.9995117199999974</c:v>
                </c:pt>
                <c:pt idx="125">
                  <c:v>9.9995117199999974</c:v>
                </c:pt>
                <c:pt idx="126">
                  <c:v>9.9995117199999974</c:v>
                </c:pt>
                <c:pt idx="127">
                  <c:v>9.9995117199999974</c:v>
                </c:pt>
                <c:pt idx="128">
                  <c:v>10.09960937</c:v>
                </c:pt>
                <c:pt idx="129">
                  <c:v>10.09960937</c:v>
                </c:pt>
                <c:pt idx="130">
                  <c:v>10.09960937</c:v>
                </c:pt>
                <c:pt idx="131">
                  <c:v>10.09960937</c:v>
                </c:pt>
                <c:pt idx="132">
                  <c:v>10.09960937</c:v>
                </c:pt>
                <c:pt idx="133">
                  <c:v>10.09960937</c:v>
                </c:pt>
                <c:pt idx="134">
                  <c:v>10.09960937</c:v>
                </c:pt>
                <c:pt idx="135">
                  <c:v>10.19946289</c:v>
                </c:pt>
                <c:pt idx="136">
                  <c:v>10.19946289</c:v>
                </c:pt>
                <c:pt idx="137">
                  <c:v>10.19946289</c:v>
                </c:pt>
                <c:pt idx="138">
                  <c:v>10.19946289</c:v>
                </c:pt>
                <c:pt idx="139">
                  <c:v>10.19946289</c:v>
                </c:pt>
                <c:pt idx="140">
                  <c:v>10.19946289</c:v>
                </c:pt>
                <c:pt idx="141">
                  <c:v>10.19946289</c:v>
                </c:pt>
                <c:pt idx="142">
                  <c:v>10.19946289</c:v>
                </c:pt>
                <c:pt idx="143">
                  <c:v>10.299560549999999</c:v>
                </c:pt>
                <c:pt idx="144">
                  <c:v>10.299560549999999</c:v>
                </c:pt>
                <c:pt idx="145">
                  <c:v>10.299560549999999</c:v>
                </c:pt>
                <c:pt idx="146">
                  <c:v>10.299560549999999</c:v>
                </c:pt>
                <c:pt idx="147">
                  <c:v>10.299560549999999</c:v>
                </c:pt>
                <c:pt idx="148">
                  <c:v>10.299560549999999</c:v>
                </c:pt>
                <c:pt idx="149">
                  <c:v>10.299560549999999</c:v>
                </c:pt>
                <c:pt idx="150">
                  <c:v>10.399658199999998</c:v>
                </c:pt>
                <c:pt idx="151">
                  <c:v>10.399658199999998</c:v>
                </c:pt>
                <c:pt idx="152">
                  <c:v>10.399658199999998</c:v>
                </c:pt>
                <c:pt idx="153">
                  <c:v>10.399658199999998</c:v>
                </c:pt>
                <c:pt idx="154">
                  <c:v>10.399658199999998</c:v>
                </c:pt>
                <c:pt idx="155">
                  <c:v>10.399658199999998</c:v>
                </c:pt>
                <c:pt idx="156">
                  <c:v>10.499511719999997</c:v>
                </c:pt>
                <c:pt idx="157">
                  <c:v>10.499511719999997</c:v>
                </c:pt>
                <c:pt idx="158">
                  <c:v>10.499511719999997</c:v>
                </c:pt>
                <c:pt idx="159">
                  <c:v>10.499511719999997</c:v>
                </c:pt>
                <c:pt idx="160">
                  <c:v>10.499511719999997</c:v>
                </c:pt>
                <c:pt idx="161">
                  <c:v>10.499511719999997</c:v>
                </c:pt>
                <c:pt idx="162">
                  <c:v>10.499511719999997</c:v>
                </c:pt>
                <c:pt idx="163">
                  <c:v>10.499511719999997</c:v>
                </c:pt>
                <c:pt idx="164">
                  <c:v>10.59960937</c:v>
                </c:pt>
                <c:pt idx="165">
                  <c:v>10.59960937</c:v>
                </c:pt>
                <c:pt idx="166">
                  <c:v>10.59960937</c:v>
                </c:pt>
                <c:pt idx="167">
                  <c:v>10.59960937</c:v>
                </c:pt>
                <c:pt idx="168">
                  <c:v>10.59960937</c:v>
                </c:pt>
                <c:pt idx="169">
                  <c:v>10.59960937</c:v>
                </c:pt>
                <c:pt idx="170">
                  <c:v>10.59960937</c:v>
                </c:pt>
                <c:pt idx="171">
                  <c:v>10.59960937</c:v>
                </c:pt>
                <c:pt idx="172">
                  <c:v>10.69946289</c:v>
                </c:pt>
                <c:pt idx="173">
                  <c:v>10.69946289</c:v>
                </c:pt>
                <c:pt idx="174">
                  <c:v>10.69946289</c:v>
                </c:pt>
                <c:pt idx="175">
                  <c:v>10.69946289</c:v>
                </c:pt>
                <c:pt idx="176">
                  <c:v>10.69946289</c:v>
                </c:pt>
                <c:pt idx="177">
                  <c:v>10.69946289</c:v>
                </c:pt>
                <c:pt idx="178">
                  <c:v>10.69946289</c:v>
                </c:pt>
                <c:pt idx="179">
                  <c:v>10.69946289</c:v>
                </c:pt>
                <c:pt idx="180">
                  <c:v>10.799560549999999</c:v>
                </c:pt>
                <c:pt idx="181">
                  <c:v>10.799560549999999</c:v>
                </c:pt>
                <c:pt idx="182">
                  <c:v>10.799560549999999</c:v>
                </c:pt>
                <c:pt idx="183">
                  <c:v>10.799560549999999</c:v>
                </c:pt>
                <c:pt idx="184">
                  <c:v>10.799560549999999</c:v>
                </c:pt>
                <c:pt idx="185">
                  <c:v>10.799560549999999</c:v>
                </c:pt>
                <c:pt idx="186">
                  <c:v>10.799560549999999</c:v>
                </c:pt>
                <c:pt idx="187">
                  <c:v>10.799560549999999</c:v>
                </c:pt>
                <c:pt idx="188">
                  <c:v>10.899658199999998</c:v>
                </c:pt>
                <c:pt idx="189">
                  <c:v>10.899658199999998</c:v>
                </c:pt>
                <c:pt idx="190">
                  <c:v>10.899658199999998</c:v>
                </c:pt>
                <c:pt idx="191">
                  <c:v>10.899658199999998</c:v>
                </c:pt>
                <c:pt idx="192">
                  <c:v>10.899658199999998</c:v>
                </c:pt>
                <c:pt idx="193">
                  <c:v>10.899658199999998</c:v>
                </c:pt>
                <c:pt idx="194">
                  <c:v>10.899658199999998</c:v>
                </c:pt>
                <c:pt idx="195">
                  <c:v>10.899658199999998</c:v>
                </c:pt>
                <c:pt idx="196">
                  <c:v>10.999511719999997</c:v>
                </c:pt>
                <c:pt idx="197">
                  <c:v>10.999511719999997</c:v>
                </c:pt>
                <c:pt idx="198">
                  <c:v>10.999511719999997</c:v>
                </c:pt>
                <c:pt idx="199">
                  <c:v>10.999511719999997</c:v>
                </c:pt>
                <c:pt idx="200">
                  <c:v>10.999511719999997</c:v>
                </c:pt>
                <c:pt idx="201">
                  <c:v>10.999511719999997</c:v>
                </c:pt>
                <c:pt idx="202">
                  <c:v>10.999511719999997</c:v>
                </c:pt>
                <c:pt idx="203">
                  <c:v>11.09960937</c:v>
                </c:pt>
                <c:pt idx="204">
                  <c:v>11.09960937</c:v>
                </c:pt>
                <c:pt idx="205">
                  <c:v>11.09960937</c:v>
                </c:pt>
                <c:pt idx="206">
                  <c:v>11.09960937</c:v>
                </c:pt>
                <c:pt idx="207">
                  <c:v>11.09960937</c:v>
                </c:pt>
                <c:pt idx="208">
                  <c:v>11.09960937</c:v>
                </c:pt>
                <c:pt idx="209">
                  <c:v>11.09960937</c:v>
                </c:pt>
                <c:pt idx="210">
                  <c:v>11.09960937</c:v>
                </c:pt>
                <c:pt idx="211">
                  <c:v>11.09960937</c:v>
                </c:pt>
                <c:pt idx="212">
                  <c:v>11.19946289</c:v>
                </c:pt>
                <c:pt idx="213">
                  <c:v>11.19946289</c:v>
                </c:pt>
                <c:pt idx="214">
                  <c:v>11.19946289</c:v>
                </c:pt>
                <c:pt idx="215">
                  <c:v>11.19946289</c:v>
                </c:pt>
                <c:pt idx="216">
                  <c:v>11.19946289</c:v>
                </c:pt>
                <c:pt idx="217">
                  <c:v>11.19946289</c:v>
                </c:pt>
                <c:pt idx="218">
                  <c:v>11.19946289</c:v>
                </c:pt>
                <c:pt idx="219">
                  <c:v>11.299560549999999</c:v>
                </c:pt>
                <c:pt idx="220">
                  <c:v>11.19946289</c:v>
                </c:pt>
                <c:pt idx="221">
                  <c:v>11.299560549999999</c:v>
                </c:pt>
                <c:pt idx="222">
                  <c:v>11.299560549999999</c:v>
                </c:pt>
                <c:pt idx="223">
                  <c:v>11.299560549999999</c:v>
                </c:pt>
                <c:pt idx="224">
                  <c:v>11.299560549999999</c:v>
                </c:pt>
                <c:pt idx="225">
                  <c:v>11.299560549999999</c:v>
                </c:pt>
                <c:pt idx="226">
                  <c:v>11.299560549999999</c:v>
                </c:pt>
                <c:pt idx="227">
                  <c:v>11.299560549999999</c:v>
                </c:pt>
                <c:pt idx="228">
                  <c:v>11.299560549999999</c:v>
                </c:pt>
                <c:pt idx="229">
                  <c:v>11.399414059999998</c:v>
                </c:pt>
                <c:pt idx="230">
                  <c:v>11.299560549999999</c:v>
                </c:pt>
                <c:pt idx="231">
                  <c:v>11.399414059999998</c:v>
                </c:pt>
                <c:pt idx="232">
                  <c:v>11.399414059999998</c:v>
                </c:pt>
                <c:pt idx="233">
                  <c:v>11.399414059999998</c:v>
                </c:pt>
                <c:pt idx="234">
                  <c:v>11.399414059999998</c:v>
                </c:pt>
                <c:pt idx="235">
                  <c:v>11.399414059999998</c:v>
                </c:pt>
                <c:pt idx="236">
                  <c:v>11.399414059999998</c:v>
                </c:pt>
                <c:pt idx="237">
                  <c:v>11.499511719999997</c:v>
                </c:pt>
                <c:pt idx="238">
                  <c:v>11.499511719999997</c:v>
                </c:pt>
                <c:pt idx="239">
                  <c:v>11.499511719999997</c:v>
                </c:pt>
                <c:pt idx="240">
                  <c:v>11.499511719999997</c:v>
                </c:pt>
                <c:pt idx="241">
                  <c:v>11.499511719999997</c:v>
                </c:pt>
                <c:pt idx="242">
                  <c:v>11.499511719999997</c:v>
                </c:pt>
                <c:pt idx="243">
                  <c:v>11.499511719999997</c:v>
                </c:pt>
                <c:pt idx="244">
                  <c:v>11.499511719999997</c:v>
                </c:pt>
                <c:pt idx="245">
                  <c:v>11.499511719999997</c:v>
                </c:pt>
                <c:pt idx="246">
                  <c:v>11.59960937</c:v>
                </c:pt>
                <c:pt idx="247">
                  <c:v>11.59960937</c:v>
                </c:pt>
                <c:pt idx="248">
                  <c:v>11.59960937</c:v>
                </c:pt>
                <c:pt idx="249">
                  <c:v>11.59960937</c:v>
                </c:pt>
                <c:pt idx="250">
                  <c:v>11.59960937</c:v>
                </c:pt>
                <c:pt idx="251">
                  <c:v>11.59960937</c:v>
                </c:pt>
                <c:pt idx="252">
                  <c:v>11.59960937</c:v>
                </c:pt>
                <c:pt idx="253">
                  <c:v>11.59960937</c:v>
                </c:pt>
                <c:pt idx="254">
                  <c:v>11.69946289</c:v>
                </c:pt>
                <c:pt idx="255">
                  <c:v>11.59960937</c:v>
                </c:pt>
                <c:pt idx="256">
                  <c:v>11.69946289</c:v>
                </c:pt>
                <c:pt idx="257">
                  <c:v>11.69946289</c:v>
                </c:pt>
                <c:pt idx="258">
                  <c:v>11.69946289</c:v>
                </c:pt>
                <c:pt idx="259">
                  <c:v>11.69946289</c:v>
                </c:pt>
                <c:pt idx="260">
                  <c:v>11.69946289</c:v>
                </c:pt>
                <c:pt idx="261">
                  <c:v>11.69946289</c:v>
                </c:pt>
                <c:pt idx="262">
                  <c:v>11.69946289</c:v>
                </c:pt>
                <c:pt idx="263">
                  <c:v>11.799560549999999</c:v>
                </c:pt>
                <c:pt idx="264">
                  <c:v>11.69946289</c:v>
                </c:pt>
                <c:pt idx="265">
                  <c:v>11.799560549999999</c:v>
                </c:pt>
                <c:pt idx="266">
                  <c:v>11.799560549999999</c:v>
                </c:pt>
                <c:pt idx="267">
                  <c:v>11.799560549999999</c:v>
                </c:pt>
                <c:pt idx="268">
                  <c:v>11.799560549999999</c:v>
                </c:pt>
                <c:pt idx="269">
                  <c:v>11.799560549999999</c:v>
                </c:pt>
                <c:pt idx="270">
                  <c:v>11.799560549999999</c:v>
                </c:pt>
                <c:pt idx="271">
                  <c:v>11.799560549999999</c:v>
                </c:pt>
                <c:pt idx="272">
                  <c:v>11.799560549999999</c:v>
                </c:pt>
                <c:pt idx="273">
                  <c:v>11.899414059999998</c:v>
                </c:pt>
                <c:pt idx="274">
                  <c:v>11.899414059999998</c:v>
                </c:pt>
                <c:pt idx="275">
                  <c:v>11.899414059999998</c:v>
                </c:pt>
                <c:pt idx="276">
                  <c:v>11.899414059999998</c:v>
                </c:pt>
                <c:pt idx="277">
                  <c:v>11.899414059999998</c:v>
                </c:pt>
                <c:pt idx="278">
                  <c:v>11.899414059999998</c:v>
                </c:pt>
                <c:pt idx="279">
                  <c:v>11.899414059999998</c:v>
                </c:pt>
                <c:pt idx="280">
                  <c:v>11.899414059999998</c:v>
                </c:pt>
                <c:pt idx="281">
                  <c:v>11.899414059999998</c:v>
                </c:pt>
                <c:pt idx="282">
                  <c:v>11.999511719999997</c:v>
                </c:pt>
                <c:pt idx="283">
                  <c:v>11.999511719999997</c:v>
                </c:pt>
                <c:pt idx="284">
                  <c:v>11.999511719999997</c:v>
                </c:pt>
                <c:pt idx="285">
                  <c:v>11.999511719999997</c:v>
                </c:pt>
                <c:pt idx="286">
                  <c:v>11.999511719999997</c:v>
                </c:pt>
                <c:pt idx="287">
                  <c:v>11.999511719999997</c:v>
                </c:pt>
                <c:pt idx="288">
                  <c:v>11.999511719999997</c:v>
                </c:pt>
                <c:pt idx="289">
                  <c:v>11.999511719999997</c:v>
                </c:pt>
                <c:pt idx="290">
                  <c:v>11.999511719999997</c:v>
                </c:pt>
                <c:pt idx="291">
                  <c:v>11.999511719999997</c:v>
                </c:pt>
                <c:pt idx="292">
                  <c:v>12.09960937</c:v>
                </c:pt>
                <c:pt idx="293">
                  <c:v>12.09960937</c:v>
                </c:pt>
                <c:pt idx="294">
                  <c:v>12.09960937</c:v>
                </c:pt>
                <c:pt idx="295">
                  <c:v>12.09960937</c:v>
                </c:pt>
                <c:pt idx="296">
                  <c:v>12.09960937</c:v>
                </c:pt>
                <c:pt idx="297">
                  <c:v>12.09960937</c:v>
                </c:pt>
                <c:pt idx="298">
                  <c:v>12.09960937</c:v>
                </c:pt>
                <c:pt idx="299">
                  <c:v>12.09960937</c:v>
                </c:pt>
                <c:pt idx="300">
                  <c:v>12.09960937</c:v>
                </c:pt>
                <c:pt idx="301">
                  <c:v>12.09960937</c:v>
                </c:pt>
                <c:pt idx="302">
                  <c:v>12.199951169999999</c:v>
                </c:pt>
                <c:pt idx="303">
                  <c:v>12.199951169999999</c:v>
                </c:pt>
                <c:pt idx="304">
                  <c:v>12.199951169999999</c:v>
                </c:pt>
                <c:pt idx="305">
                  <c:v>12.199951169999999</c:v>
                </c:pt>
                <c:pt idx="306">
                  <c:v>12.199951169999999</c:v>
                </c:pt>
                <c:pt idx="307">
                  <c:v>12.199951169999999</c:v>
                </c:pt>
                <c:pt idx="308">
                  <c:v>12.199951169999999</c:v>
                </c:pt>
                <c:pt idx="309">
                  <c:v>12.199951169999999</c:v>
                </c:pt>
                <c:pt idx="310">
                  <c:v>12.199951169999999</c:v>
                </c:pt>
                <c:pt idx="311">
                  <c:v>12.299804690000002</c:v>
                </c:pt>
                <c:pt idx="312">
                  <c:v>12.299804690000002</c:v>
                </c:pt>
                <c:pt idx="313">
                  <c:v>12.299804690000002</c:v>
                </c:pt>
                <c:pt idx="314">
                  <c:v>12.299804690000002</c:v>
                </c:pt>
                <c:pt idx="315">
                  <c:v>12.299804690000002</c:v>
                </c:pt>
                <c:pt idx="316">
                  <c:v>12.299804690000002</c:v>
                </c:pt>
                <c:pt idx="317">
                  <c:v>12.299804690000002</c:v>
                </c:pt>
                <c:pt idx="318">
                  <c:v>12.299804690000002</c:v>
                </c:pt>
                <c:pt idx="319">
                  <c:v>12.299804690000002</c:v>
                </c:pt>
                <c:pt idx="320">
                  <c:v>12.399902339999997</c:v>
                </c:pt>
                <c:pt idx="321">
                  <c:v>12.399902339999997</c:v>
                </c:pt>
                <c:pt idx="322">
                  <c:v>12.399902339999997</c:v>
                </c:pt>
                <c:pt idx="323">
                  <c:v>12.399902339999997</c:v>
                </c:pt>
                <c:pt idx="324">
                  <c:v>12.399902339999997</c:v>
                </c:pt>
                <c:pt idx="325">
                  <c:v>12.399902339999997</c:v>
                </c:pt>
                <c:pt idx="326">
                  <c:v>12.399902339999997</c:v>
                </c:pt>
                <c:pt idx="327">
                  <c:v>12.399902339999997</c:v>
                </c:pt>
                <c:pt idx="328">
                  <c:v>12.399902339999997</c:v>
                </c:pt>
                <c:pt idx="329">
                  <c:v>12.399902339999997</c:v>
                </c:pt>
                <c:pt idx="330">
                  <c:v>12.399902339999997</c:v>
                </c:pt>
                <c:pt idx="331">
                  <c:v>12.399902339999997</c:v>
                </c:pt>
                <c:pt idx="332">
                  <c:v>12.5</c:v>
                </c:pt>
                <c:pt idx="333">
                  <c:v>12.5</c:v>
                </c:pt>
                <c:pt idx="334">
                  <c:v>12.5</c:v>
                </c:pt>
                <c:pt idx="335">
                  <c:v>12.5</c:v>
                </c:pt>
                <c:pt idx="336">
                  <c:v>12.5</c:v>
                </c:pt>
                <c:pt idx="337">
                  <c:v>12.5</c:v>
                </c:pt>
                <c:pt idx="338">
                  <c:v>12.5</c:v>
                </c:pt>
                <c:pt idx="339">
                  <c:v>12.5</c:v>
                </c:pt>
                <c:pt idx="340">
                  <c:v>12.599853509999996</c:v>
                </c:pt>
                <c:pt idx="341">
                  <c:v>12.599853509999996</c:v>
                </c:pt>
                <c:pt idx="342">
                  <c:v>12.599853509999996</c:v>
                </c:pt>
                <c:pt idx="343">
                  <c:v>12.599853509999996</c:v>
                </c:pt>
                <c:pt idx="344">
                  <c:v>12.599853509999996</c:v>
                </c:pt>
                <c:pt idx="345">
                  <c:v>12.599853509999996</c:v>
                </c:pt>
                <c:pt idx="346">
                  <c:v>12.599853509999996</c:v>
                </c:pt>
                <c:pt idx="347">
                  <c:v>12.599853509999996</c:v>
                </c:pt>
                <c:pt idx="348">
                  <c:v>12.599853509999996</c:v>
                </c:pt>
                <c:pt idx="349">
                  <c:v>12.599853509999996</c:v>
                </c:pt>
                <c:pt idx="350">
                  <c:v>12.599853509999996</c:v>
                </c:pt>
                <c:pt idx="351">
                  <c:v>12.699951169999999</c:v>
                </c:pt>
                <c:pt idx="352">
                  <c:v>12.699951169999999</c:v>
                </c:pt>
                <c:pt idx="353">
                  <c:v>12.699951169999999</c:v>
                </c:pt>
                <c:pt idx="354">
                  <c:v>12.699951169999999</c:v>
                </c:pt>
                <c:pt idx="355">
                  <c:v>12.699951169999999</c:v>
                </c:pt>
                <c:pt idx="356">
                  <c:v>12.699951169999999</c:v>
                </c:pt>
                <c:pt idx="357">
                  <c:v>12.699951169999999</c:v>
                </c:pt>
                <c:pt idx="358">
                  <c:v>12.699951169999999</c:v>
                </c:pt>
                <c:pt idx="359">
                  <c:v>12.699951169999999</c:v>
                </c:pt>
                <c:pt idx="360">
                  <c:v>12.699951169999999</c:v>
                </c:pt>
                <c:pt idx="361">
                  <c:v>12.699951169999999</c:v>
                </c:pt>
                <c:pt idx="362">
                  <c:v>12.799804690000002</c:v>
                </c:pt>
                <c:pt idx="363">
                  <c:v>12.799804690000002</c:v>
                </c:pt>
                <c:pt idx="364">
                  <c:v>12.799804690000002</c:v>
                </c:pt>
                <c:pt idx="365">
                  <c:v>12.799804690000002</c:v>
                </c:pt>
                <c:pt idx="366">
                  <c:v>12.799804690000002</c:v>
                </c:pt>
                <c:pt idx="367">
                  <c:v>12.799804690000002</c:v>
                </c:pt>
                <c:pt idx="368">
                  <c:v>12.799804690000002</c:v>
                </c:pt>
                <c:pt idx="369">
                  <c:v>12.799804690000002</c:v>
                </c:pt>
                <c:pt idx="370">
                  <c:v>12.799804690000002</c:v>
                </c:pt>
                <c:pt idx="371">
                  <c:v>12.799804690000002</c:v>
                </c:pt>
                <c:pt idx="372">
                  <c:v>12.799804690000002</c:v>
                </c:pt>
                <c:pt idx="373">
                  <c:v>12.799804690000002</c:v>
                </c:pt>
                <c:pt idx="374">
                  <c:v>12.899902339999997</c:v>
                </c:pt>
                <c:pt idx="375">
                  <c:v>12.899902339999997</c:v>
                </c:pt>
                <c:pt idx="376">
                  <c:v>12.899902339999997</c:v>
                </c:pt>
                <c:pt idx="377">
                  <c:v>12.899902339999997</c:v>
                </c:pt>
                <c:pt idx="378">
                  <c:v>12.899902339999997</c:v>
                </c:pt>
                <c:pt idx="379">
                  <c:v>12.899902339999997</c:v>
                </c:pt>
                <c:pt idx="380">
                  <c:v>12.899902339999997</c:v>
                </c:pt>
                <c:pt idx="381">
                  <c:v>12.899902339999997</c:v>
                </c:pt>
                <c:pt idx="382">
                  <c:v>12.899902339999997</c:v>
                </c:pt>
                <c:pt idx="383">
                  <c:v>12.899902339999997</c:v>
                </c:pt>
                <c:pt idx="384">
                  <c:v>12.99975586</c:v>
                </c:pt>
                <c:pt idx="385">
                  <c:v>12.99975586</c:v>
                </c:pt>
                <c:pt idx="386">
                  <c:v>12.99975586</c:v>
                </c:pt>
                <c:pt idx="387">
                  <c:v>12.99975586</c:v>
                </c:pt>
                <c:pt idx="388">
                  <c:v>12.99975586</c:v>
                </c:pt>
                <c:pt idx="389">
                  <c:v>12.99975586</c:v>
                </c:pt>
                <c:pt idx="390">
                  <c:v>12.99975586</c:v>
                </c:pt>
                <c:pt idx="391">
                  <c:v>12.99975586</c:v>
                </c:pt>
                <c:pt idx="392">
                  <c:v>12.99975586</c:v>
                </c:pt>
                <c:pt idx="393">
                  <c:v>12.99975586</c:v>
                </c:pt>
                <c:pt idx="394">
                  <c:v>12.99975586</c:v>
                </c:pt>
                <c:pt idx="395">
                  <c:v>13.099853509999996</c:v>
                </c:pt>
                <c:pt idx="396">
                  <c:v>13.099853509999996</c:v>
                </c:pt>
                <c:pt idx="397">
                  <c:v>13.099853509999996</c:v>
                </c:pt>
                <c:pt idx="398">
                  <c:v>13.099853509999996</c:v>
                </c:pt>
                <c:pt idx="399">
                  <c:v>13.099853509999996</c:v>
                </c:pt>
                <c:pt idx="400">
                  <c:v>13.099853509999996</c:v>
                </c:pt>
                <c:pt idx="401">
                  <c:v>13.099853509999996</c:v>
                </c:pt>
                <c:pt idx="402">
                  <c:v>13.099853509999996</c:v>
                </c:pt>
                <c:pt idx="403">
                  <c:v>13.099853509999996</c:v>
                </c:pt>
                <c:pt idx="404">
                  <c:v>13.099853509999996</c:v>
                </c:pt>
                <c:pt idx="405">
                  <c:v>13.099853509999996</c:v>
                </c:pt>
                <c:pt idx="406">
                  <c:v>13.099853509999996</c:v>
                </c:pt>
                <c:pt idx="407">
                  <c:v>13.099853509999996</c:v>
                </c:pt>
                <c:pt idx="408">
                  <c:v>13.199951169999999</c:v>
                </c:pt>
                <c:pt idx="409">
                  <c:v>13.199951169999999</c:v>
                </c:pt>
                <c:pt idx="410">
                  <c:v>13.199951169999999</c:v>
                </c:pt>
                <c:pt idx="411">
                  <c:v>13.199951169999999</c:v>
                </c:pt>
                <c:pt idx="412">
                  <c:v>13.199951169999999</c:v>
                </c:pt>
                <c:pt idx="413">
                  <c:v>13.199951169999999</c:v>
                </c:pt>
                <c:pt idx="414">
                  <c:v>13.199951169999999</c:v>
                </c:pt>
                <c:pt idx="415">
                  <c:v>13.199951169999999</c:v>
                </c:pt>
                <c:pt idx="416">
                  <c:v>13.199951169999999</c:v>
                </c:pt>
                <c:pt idx="417">
                  <c:v>13.199951169999999</c:v>
                </c:pt>
                <c:pt idx="418">
                  <c:v>13.199951169999999</c:v>
                </c:pt>
                <c:pt idx="419">
                  <c:v>13.199951169999999</c:v>
                </c:pt>
                <c:pt idx="420">
                  <c:v>13.299804690000002</c:v>
                </c:pt>
                <c:pt idx="421">
                  <c:v>13.299804690000002</c:v>
                </c:pt>
                <c:pt idx="422">
                  <c:v>13.299804690000002</c:v>
                </c:pt>
                <c:pt idx="423">
                  <c:v>13.299804690000002</c:v>
                </c:pt>
                <c:pt idx="424">
                  <c:v>13.299804690000002</c:v>
                </c:pt>
                <c:pt idx="425">
                  <c:v>13.299804690000002</c:v>
                </c:pt>
                <c:pt idx="426">
                  <c:v>13.299804690000002</c:v>
                </c:pt>
                <c:pt idx="427">
                  <c:v>13.299804690000002</c:v>
                </c:pt>
                <c:pt idx="428">
                  <c:v>13.299804690000002</c:v>
                </c:pt>
                <c:pt idx="429">
                  <c:v>13.299804690000002</c:v>
                </c:pt>
                <c:pt idx="430">
                  <c:v>13.299804690000002</c:v>
                </c:pt>
                <c:pt idx="431">
                  <c:v>13.299804690000002</c:v>
                </c:pt>
                <c:pt idx="432">
                  <c:v>13.399902339999997</c:v>
                </c:pt>
                <c:pt idx="433">
                  <c:v>13.399902339999997</c:v>
                </c:pt>
                <c:pt idx="434">
                  <c:v>13.399902339999997</c:v>
                </c:pt>
                <c:pt idx="435">
                  <c:v>13.399902339999997</c:v>
                </c:pt>
                <c:pt idx="436">
                  <c:v>13.399902339999997</c:v>
                </c:pt>
                <c:pt idx="437">
                  <c:v>13.399902339999997</c:v>
                </c:pt>
                <c:pt idx="438">
                  <c:v>13.399902339999997</c:v>
                </c:pt>
                <c:pt idx="439">
                  <c:v>13.399902339999997</c:v>
                </c:pt>
                <c:pt idx="440">
                  <c:v>13.399902339999997</c:v>
                </c:pt>
                <c:pt idx="441">
                  <c:v>13.399902339999997</c:v>
                </c:pt>
                <c:pt idx="442">
                  <c:v>13.399902339999997</c:v>
                </c:pt>
                <c:pt idx="443">
                  <c:v>13.399902339999997</c:v>
                </c:pt>
                <c:pt idx="444">
                  <c:v>13.399902339999997</c:v>
                </c:pt>
                <c:pt idx="445">
                  <c:v>13.399902339999997</c:v>
                </c:pt>
                <c:pt idx="446">
                  <c:v>13.49975586</c:v>
                </c:pt>
                <c:pt idx="447">
                  <c:v>13.399902339999997</c:v>
                </c:pt>
                <c:pt idx="448">
                  <c:v>13.49975586</c:v>
                </c:pt>
                <c:pt idx="449">
                  <c:v>13.49975586</c:v>
                </c:pt>
                <c:pt idx="450">
                  <c:v>13.49975586</c:v>
                </c:pt>
                <c:pt idx="451">
                  <c:v>13.49975586</c:v>
                </c:pt>
                <c:pt idx="452">
                  <c:v>13.49975586</c:v>
                </c:pt>
                <c:pt idx="453">
                  <c:v>13.49975586</c:v>
                </c:pt>
                <c:pt idx="454">
                  <c:v>13.49975586</c:v>
                </c:pt>
                <c:pt idx="455">
                  <c:v>13.49975586</c:v>
                </c:pt>
                <c:pt idx="456">
                  <c:v>13.49975586</c:v>
                </c:pt>
                <c:pt idx="457">
                  <c:v>13.49975586</c:v>
                </c:pt>
                <c:pt idx="458">
                  <c:v>13.49975586</c:v>
                </c:pt>
                <c:pt idx="459">
                  <c:v>13.49975586</c:v>
                </c:pt>
                <c:pt idx="460">
                  <c:v>13.599853509999996</c:v>
                </c:pt>
                <c:pt idx="461">
                  <c:v>13.599853509999996</c:v>
                </c:pt>
                <c:pt idx="462">
                  <c:v>13.599853509999996</c:v>
                </c:pt>
                <c:pt idx="463">
                  <c:v>13.599853509999996</c:v>
                </c:pt>
                <c:pt idx="464">
                  <c:v>13.599853509999996</c:v>
                </c:pt>
                <c:pt idx="465">
                  <c:v>13.599853509999996</c:v>
                </c:pt>
                <c:pt idx="466">
                  <c:v>13.599853509999996</c:v>
                </c:pt>
                <c:pt idx="467">
                  <c:v>13.599853509999996</c:v>
                </c:pt>
                <c:pt idx="468">
                  <c:v>13.599853509999996</c:v>
                </c:pt>
                <c:pt idx="469">
                  <c:v>13.599853509999996</c:v>
                </c:pt>
                <c:pt idx="470">
                  <c:v>13.599853509999996</c:v>
                </c:pt>
                <c:pt idx="471">
                  <c:v>13.599853509999996</c:v>
                </c:pt>
                <c:pt idx="472">
                  <c:v>13.599853509999996</c:v>
                </c:pt>
                <c:pt idx="473">
                  <c:v>13.699951169999999</c:v>
                </c:pt>
                <c:pt idx="474">
                  <c:v>13.699951169999999</c:v>
                </c:pt>
                <c:pt idx="475">
                  <c:v>13.699951169999999</c:v>
                </c:pt>
                <c:pt idx="476">
                  <c:v>13.699951169999999</c:v>
                </c:pt>
                <c:pt idx="477">
                  <c:v>13.699951169999999</c:v>
                </c:pt>
                <c:pt idx="478">
                  <c:v>13.699951169999999</c:v>
                </c:pt>
                <c:pt idx="479">
                  <c:v>13.699951169999999</c:v>
                </c:pt>
                <c:pt idx="480">
                  <c:v>13.699951169999999</c:v>
                </c:pt>
                <c:pt idx="481">
                  <c:v>13.699951169999999</c:v>
                </c:pt>
                <c:pt idx="482">
                  <c:v>13.699951169999999</c:v>
                </c:pt>
                <c:pt idx="483">
                  <c:v>13.699951169999999</c:v>
                </c:pt>
                <c:pt idx="484">
                  <c:v>13.699951169999999</c:v>
                </c:pt>
                <c:pt idx="485">
                  <c:v>13.699951169999999</c:v>
                </c:pt>
                <c:pt idx="486">
                  <c:v>13.699951169999999</c:v>
                </c:pt>
                <c:pt idx="487">
                  <c:v>13.699951169999999</c:v>
                </c:pt>
                <c:pt idx="488">
                  <c:v>13.699951169999999</c:v>
                </c:pt>
                <c:pt idx="489">
                  <c:v>13.699951169999999</c:v>
                </c:pt>
                <c:pt idx="490">
                  <c:v>13.699951169999999</c:v>
                </c:pt>
                <c:pt idx="491">
                  <c:v>13.799804690000002</c:v>
                </c:pt>
                <c:pt idx="492">
                  <c:v>13.799804690000002</c:v>
                </c:pt>
                <c:pt idx="493">
                  <c:v>13.799804690000002</c:v>
                </c:pt>
                <c:pt idx="494">
                  <c:v>13.799804690000002</c:v>
                </c:pt>
                <c:pt idx="495">
                  <c:v>13.799804690000002</c:v>
                </c:pt>
                <c:pt idx="496">
                  <c:v>13.799804690000002</c:v>
                </c:pt>
                <c:pt idx="497">
                  <c:v>13.799804690000002</c:v>
                </c:pt>
                <c:pt idx="498">
                  <c:v>13.799804690000002</c:v>
                </c:pt>
                <c:pt idx="499">
                  <c:v>13.799804690000002</c:v>
                </c:pt>
                <c:pt idx="500">
                  <c:v>13.799804690000002</c:v>
                </c:pt>
                <c:pt idx="501">
                  <c:v>13.799804690000002</c:v>
                </c:pt>
                <c:pt idx="502">
                  <c:v>13.799804690000002</c:v>
                </c:pt>
                <c:pt idx="503">
                  <c:v>13.799804690000002</c:v>
                </c:pt>
                <c:pt idx="504">
                  <c:v>13.799804690000002</c:v>
                </c:pt>
                <c:pt idx="505">
                  <c:v>13.799804690000002</c:v>
                </c:pt>
                <c:pt idx="506">
                  <c:v>13.799804690000002</c:v>
                </c:pt>
                <c:pt idx="507">
                  <c:v>13.899902339999997</c:v>
                </c:pt>
                <c:pt idx="508">
                  <c:v>13.899902339999997</c:v>
                </c:pt>
                <c:pt idx="509">
                  <c:v>13.899902339999997</c:v>
                </c:pt>
                <c:pt idx="510">
                  <c:v>13.899902339999997</c:v>
                </c:pt>
                <c:pt idx="511">
                  <c:v>13.899902339999997</c:v>
                </c:pt>
                <c:pt idx="512">
                  <c:v>13.899902339999997</c:v>
                </c:pt>
                <c:pt idx="513">
                  <c:v>13.899902339999997</c:v>
                </c:pt>
                <c:pt idx="514">
                  <c:v>13.899902339999997</c:v>
                </c:pt>
                <c:pt idx="515">
                  <c:v>13.899902339999997</c:v>
                </c:pt>
                <c:pt idx="516">
                  <c:v>13.899902339999997</c:v>
                </c:pt>
                <c:pt idx="517">
                  <c:v>13.899902339999997</c:v>
                </c:pt>
                <c:pt idx="518">
                  <c:v>13.899902339999997</c:v>
                </c:pt>
                <c:pt idx="519">
                  <c:v>13.899902339999997</c:v>
                </c:pt>
                <c:pt idx="520">
                  <c:v>13.899902339999997</c:v>
                </c:pt>
                <c:pt idx="521">
                  <c:v>13.899902339999997</c:v>
                </c:pt>
                <c:pt idx="522">
                  <c:v>13.899902339999997</c:v>
                </c:pt>
                <c:pt idx="523">
                  <c:v>13.899902339999997</c:v>
                </c:pt>
                <c:pt idx="524">
                  <c:v>13.899902339999997</c:v>
                </c:pt>
                <c:pt idx="525">
                  <c:v>13.99975586</c:v>
                </c:pt>
                <c:pt idx="526">
                  <c:v>13.99975586</c:v>
                </c:pt>
                <c:pt idx="527">
                  <c:v>13.99975586</c:v>
                </c:pt>
                <c:pt idx="528">
                  <c:v>13.99975586</c:v>
                </c:pt>
                <c:pt idx="529">
                  <c:v>13.99975586</c:v>
                </c:pt>
                <c:pt idx="530">
                  <c:v>13.99975586</c:v>
                </c:pt>
                <c:pt idx="531">
                  <c:v>13.99975586</c:v>
                </c:pt>
                <c:pt idx="532">
                  <c:v>13.99975586</c:v>
                </c:pt>
                <c:pt idx="533">
                  <c:v>13.99975586</c:v>
                </c:pt>
                <c:pt idx="534">
                  <c:v>13.99975586</c:v>
                </c:pt>
                <c:pt idx="535">
                  <c:v>13.99975586</c:v>
                </c:pt>
                <c:pt idx="536">
                  <c:v>13.99975586</c:v>
                </c:pt>
                <c:pt idx="537">
                  <c:v>13.99975586</c:v>
                </c:pt>
                <c:pt idx="538">
                  <c:v>13.99975586</c:v>
                </c:pt>
                <c:pt idx="539">
                  <c:v>13.99975586</c:v>
                </c:pt>
                <c:pt idx="540">
                  <c:v>13.99975586</c:v>
                </c:pt>
                <c:pt idx="541">
                  <c:v>13.99975586</c:v>
                </c:pt>
                <c:pt idx="542">
                  <c:v>13.99975586</c:v>
                </c:pt>
                <c:pt idx="543">
                  <c:v>13.99975586</c:v>
                </c:pt>
                <c:pt idx="544">
                  <c:v>13.99975586</c:v>
                </c:pt>
                <c:pt idx="545">
                  <c:v>14.099853509999996</c:v>
                </c:pt>
                <c:pt idx="546">
                  <c:v>14.099853509999996</c:v>
                </c:pt>
                <c:pt idx="547">
                  <c:v>14.099853509999996</c:v>
                </c:pt>
                <c:pt idx="548">
                  <c:v>14.099853509999996</c:v>
                </c:pt>
                <c:pt idx="549">
                  <c:v>14.099853509999996</c:v>
                </c:pt>
                <c:pt idx="550">
                  <c:v>14.099853509999996</c:v>
                </c:pt>
                <c:pt idx="551">
                  <c:v>14.099853509999996</c:v>
                </c:pt>
                <c:pt idx="552">
                  <c:v>14.099853509999996</c:v>
                </c:pt>
                <c:pt idx="553">
                  <c:v>14.099853509999996</c:v>
                </c:pt>
                <c:pt idx="554">
                  <c:v>14.099853509999996</c:v>
                </c:pt>
                <c:pt idx="555">
                  <c:v>14.099853509999996</c:v>
                </c:pt>
                <c:pt idx="556">
                  <c:v>14.099853509999996</c:v>
                </c:pt>
                <c:pt idx="557">
                  <c:v>14.099853509999996</c:v>
                </c:pt>
                <c:pt idx="558">
                  <c:v>14.099853509999996</c:v>
                </c:pt>
                <c:pt idx="559">
                  <c:v>14.099853509999996</c:v>
                </c:pt>
                <c:pt idx="560">
                  <c:v>14.099853509999996</c:v>
                </c:pt>
                <c:pt idx="561">
                  <c:v>14.099853509999996</c:v>
                </c:pt>
                <c:pt idx="562">
                  <c:v>14.099853509999996</c:v>
                </c:pt>
                <c:pt idx="563">
                  <c:v>14.099853509999996</c:v>
                </c:pt>
                <c:pt idx="564">
                  <c:v>14.099853509999996</c:v>
                </c:pt>
                <c:pt idx="565">
                  <c:v>14.099853509999996</c:v>
                </c:pt>
                <c:pt idx="566">
                  <c:v>14.199951169999999</c:v>
                </c:pt>
                <c:pt idx="567">
                  <c:v>14.199951169999999</c:v>
                </c:pt>
                <c:pt idx="568">
                  <c:v>14.199951169999999</c:v>
                </c:pt>
                <c:pt idx="569">
                  <c:v>14.199951169999999</c:v>
                </c:pt>
                <c:pt idx="570">
                  <c:v>14.199951169999999</c:v>
                </c:pt>
                <c:pt idx="571">
                  <c:v>14.199951169999999</c:v>
                </c:pt>
                <c:pt idx="572">
                  <c:v>14.199951169999999</c:v>
                </c:pt>
                <c:pt idx="573">
                  <c:v>14.199951169999999</c:v>
                </c:pt>
                <c:pt idx="574">
                  <c:v>14.199951169999999</c:v>
                </c:pt>
                <c:pt idx="575">
                  <c:v>14.199951169999999</c:v>
                </c:pt>
                <c:pt idx="576">
                  <c:v>14.199951169999999</c:v>
                </c:pt>
                <c:pt idx="577">
                  <c:v>14.199951169999999</c:v>
                </c:pt>
                <c:pt idx="578">
                  <c:v>14.199951169999999</c:v>
                </c:pt>
                <c:pt idx="579">
                  <c:v>14.199951169999999</c:v>
                </c:pt>
                <c:pt idx="580">
                  <c:v>14.199951169999999</c:v>
                </c:pt>
                <c:pt idx="581">
                  <c:v>14.199951169999999</c:v>
                </c:pt>
                <c:pt idx="582">
                  <c:v>14.199951169999999</c:v>
                </c:pt>
                <c:pt idx="583">
                  <c:v>14.199951169999999</c:v>
                </c:pt>
                <c:pt idx="584">
                  <c:v>14.199951169999999</c:v>
                </c:pt>
                <c:pt idx="585">
                  <c:v>14.199951169999999</c:v>
                </c:pt>
                <c:pt idx="586">
                  <c:v>14.199951169999999</c:v>
                </c:pt>
                <c:pt idx="587">
                  <c:v>14.199951169999999</c:v>
                </c:pt>
                <c:pt idx="588">
                  <c:v>14.199951169999999</c:v>
                </c:pt>
                <c:pt idx="589">
                  <c:v>14.199951169999999</c:v>
                </c:pt>
                <c:pt idx="590">
                  <c:v>14.299804690000002</c:v>
                </c:pt>
                <c:pt idx="591">
                  <c:v>14.299804690000002</c:v>
                </c:pt>
                <c:pt idx="592">
                  <c:v>14.299804690000002</c:v>
                </c:pt>
                <c:pt idx="593">
                  <c:v>14.299804690000002</c:v>
                </c:pt>
                <c:pt idx="594">
                  <c:v>14.299804690000002</c:v>
                </c:pt>
                <c:pt idx="595">
                  <c:v>14.299804690000002</c:v>
                </c:pt>
                <c:pt idx="596">
                  <c:v>14.299804690000002</c:v>
                </c:pt>
                <c:pt idx="597">
                  <c:v>14.299804690000002</c:v>
                </c:pt>
                <c:pt idx="598">
                  <c:v>14.299804690000002</c:v>
                </c:pt>
                <c:pt idx="599">
                  <c:v>14.299804690000002</c:v>
                </c:pt>
                <c:pt idx="600">
                  <c:v>14.299804690000002</c:v>
                </c:pt>
                <c:pt idx="601">
                  <c:v>14.299804690000002</c:v>
                </c:pt>
                <c:pt idx="602">
                  <c:v>14.299804690000002</c:v>
                </c:pt>
                <c:pt idx="603">
                  <c:v>14.299804690000002</c:v>
                </c:pt>
                <c:pt idx="604">
                  <c:v>14.299804690000002</c:v>
                </c:pt>
                <c:pt idx="605">
                  <c:v>14.299804690000002</c:v>
                </c:pt>
                <c:pt idx="606">
                  <c:v>14.299804690000002</c:v>
                </c:pt>
                <c:pt idx="607">
                  <c:v>14.299804690000002</c:v>
                </c:pt>
                <c:pt idx="608">
                  <c:v>14.299804690000002</c:v>
                </c:pt>
                <c:pt idx="609">
                  <c:v>14.299804690000002</c:v>
                </c:pt>
                <c:pt idx="610">
                  <c:v>14.299804690000002</c:v>
                </c:pt>
                <c:pt idx="611">
                  <c:v>14.299804690000002</c:v>
                </c:pt>
                <c:pt idx="612">
                  <c:v>14.299804690000002</c:v>
                </c:pt>
                <c:pt idx="613">
                  <c:v>14.299804690000002</c:v>
                </c:pt>
                <c:pt idx="614">
                  <c:v>14.299804690000002</c:v>
                </c:pt>
                <c:pt idx="615">
                  <c:v>14.399902339999997</c:v>
                </c:pt>
                <c:pt idx="616">
                  <c:v>14.399902339999997</c:v>
                </c:pt>
                <c:pt idx="617">
                  <c:v>14.399902339999997</c:v>
                </c:pt>
                <c:pt idx="618">
                  <c:v>14.399902339999997</c:v>
                </c:pt>
                <c:pt idx="619">
                  <c:v>14.399902339999997</c:v>
                </c:pt>
                <c:pt idx="620">
                  <c:v>14.399902339999997</c:v>
                </c:pt>
                <c:pt idx="621">
                  <c:v>14.399902339999997</c:v>
                </c:pt>
                <c:pt idx="622">
                  <c:v>14.399902339999997</c:v>
                </c:pt>
                <c:pt idx="623">
                  <c:v>14.399902339999997</c:v>
                </c:pt>
                <c:pt idx="624">
                  <c:v>14.399902339999997</c:v>
                </c:pt>
                <c:pt idx="625">
                  <c:v>14.399902339999997</c:v>
                </c:pt>
                <c:pt idx="626">
                  <c:v>14.399902339999997</c:v>
                </c:pt>
                <c:pt idx="627">
                  <c:v>14.399902339999997</c:v>
                </c:pt>
                <c:pt idx="628">
                  <c:v>14.399902339999997</c:v>
                </c:pt>
                <c:pt idx="629">
                  <c:v>14.399902339999997</c:v>
                </c:pt>
                <c:pt idx="630">
                  <c:v>14.399902339999997</c:v>
                </c:pt>
                <c:pt idx="631">
                  <c:v>14.399902339999997</c:v>
                </c:pt>
                <c:pt idx="632">
                  <c:v>14.399902339999997</c:v>
                </c:pt>
                <c:pt idx="633">
                  <c:v>14.399902339999997</c:v>
                </c:pt>
                <c:pt idx="634">
                  <c:v>14.399902339999997</c:v>
                </c:pt>
                <c:pt idx="635">
                  <c:v>14.399902339999997</c:v>
                </c:pt>
                <c:pt idx="636">
                  <c:v>14.399902339999997</c:v>
                </c:pt>
                <c:pt idx="637">
                  <c:v>14.399902339999997</c:v>
                </c:pt>
                <c:pt idx="638">
                  <c:v>14.399902339999997</c:v>
                </c:pt>
                <c:pt idx="639">
                  <c:v>14.399902339999997</c:v>
                </c:pt>
                <c:pt idx="640">
                  <c:v>14.399902339999997</c:v>
                </c:pt>
                <c:pt idx="641">
                  <c:v>14.399902339999997</c:v>
                </c:pt>
                <c:pt idx="642">
                  <c:v>14.49975586</c:v>
                </c:pt>
                <c:pt idx="643">
                  <c:v>14.49975586</c:v>
                </c:pt>
                <c:pt idx="644">
                  <c:v>14.49975586</c:v>
                </c:pt>
                <c:pt idx="645">
                  <c:v>14.49975586</c:v>
                </c:pt>
                <c:pt idx="646">
                  <c:v>14.49975586</c:v>
                </c:pt>
                <c:pt idx="647">
                  <c:v>14.49975586</c:v>
                </c:pt>
                <c:pt idx="648">
                  <c:v>14.49975586</c:v>
                </c:pt>
                <c:pt idx="649">
                  <c:v>14.49975586</c:v>
                </c:pt>
                <c:pt idx="650">
                  <c:v>14.49975586</c:v>
                </c:pt>
                <c:pt idx="651">
                  <c:v>14.49975586</c:v>
                </c:pt>
                <c:pt idx="652">
                  <c:v>14.49975586</c:v>
                </c:pt>
                <c:pt idx="653">
                  <c:v>14.49975586</c:v>
                </c:pt>
                <c:pt idx="654">
                  <c:v>14.49975586</c:v>
                </c:pt>
                <c:pt idx="655">
                  <c:v>14.49975586</c:v>
                </c:pt>
                <c:pt idx="656">
                  <c:v>14.49975586</c:v>
                </c:pt>
                <c:pt idx="657">
                  <c:v>14.49975586</c:v>
                </c:pt>
                <c:pt idx="658">
                  <c:v>14.49975586</c:v>
                </c:pt>
                <c:pt idx="659">
                  <c:v>14.49975586</c:v>
                </c:pt>
                <c:pt idx="660">
                  <c:v>14.49975586</c:v>
                </c:pt>
                <c:pt idx="661">
                  <c:v>14.49975586</c:v>
                </c:pt>
                <c:pt idx="662">
                  <c:v>14.49975586</c:v>
                </c:pt>
                <c:pt idx="663">
                  <c:v>14.49975586</c:v>
                </c:pt>
                <c:pt idx="664">
                  <c:v>14.49975586</c:v>
                </c:pt>
                <c:pt idx="665">
                  <c:v>14.49975586</c:v>
                </c:pt>
                <c:pt idx="666">
                  <c:v>14.49975586</c:v>
                </c:pt>
                <c:pt idx="667">
                  <c:v>14.49975586</c:v>
                </c:pt>
                <c:pt idx="668">
                  <c:v>14.49975586</c:v>
                </c:pt>
                <c:pt idx="669">
                  <c:v>14.49975586</c:v>
                </c:pt>
                <c:pt idx="670">
                  <c:v>14.49975586</c:v>
                </c:pt>
                <c:pt idx="671">
                  <c:v>14.49975586</c:v>
                </c:pt>
                <c:pt idx="672">
                  <c:v>14.49975586</c:v>
                </c:pt>
                <c:pt idx="673">
                  <c:v>14.599853509999996</c:v>
                </c:pt>
                <c:pt idx="674">
                  <c:v>14.49975586</c:v>
                </c:pt>
                <c:pt idx="675">
                  <c:v>14.599853509999996</c:v>
                </c:pt>
                <c:pt idx="676">
                  <c:v>14.599853509999996</c:v>
                </c:pt>
                <c:pt idx="677">
                  <c:v>14.599853509999996</c:v>
                </c:pt>
                <c:pt idx="678">
                  <c:v>14.599853509999996</c:v>
                </c:pt>
                <c:pt idx="679">
                  <c:v>14.599853509999996</c:v>
                </c:pt>
                <c:pt idx="680">
                  <c:v>14.599853509999996</c:v>
                </c:pt>
                <c:pt idx="681">
                  <c:v>14.599853509999996</c:v>
                </c:pt>
                <c:pt idx="682">
                  <c:v>14.599853509999996</c:v>
                </c:pt>
                <c:pt idx="683">
                  <c:v>14.599853509999996</c:v>
                </c:pt>
                <c:pt idx="684">
                  <c:v>14.599853509999996</c:v>
                </c:pt>
                <c:pt idx="685">
                  <c:v>14.599853509999996</c:v>
                </c:pt>
                <c:pt idx="686">
                  <c:v>14.599853509999996</c:v>
                </c:pt>
                <c:pt idx="687">
                  <c:v>14.599853509999996</c:v>
                </c:pt>
                <c:pt idx="688">
                  <c:v>14.599853509999996</c:v>
                </c:pt>
                <c:pt idx="689">
                  <c:v>14.599853509999996</c:v>
                </c:pt>
                <c:pt idx="690">
                  <c:v>14.599853509999996</c:v>
                </c:pt>
                <c:pt idx="691">
                  <c:v>14.599853509999996</c:v>
                </c:pt>
                <c:pt idx="692">
                  <c:v>14.599853509999996</c:v>
                </c:pt>
                <c:pt idx="693">
                  <c:v>14.599853509999996</c:v>
                </c:pt>
                <c:pt idx="694">
                  <c:v>14.599853509999996</c:v>
                </c:pt>
                <c:pt idx="695">
                  <c:v>14.599853509999996</c:v>
                </c:pt>
                <c:pt idx="696">
                  <c:v>14.599853509999996</c:v>
                </c:pt>
                <c:pt idx="697">
                  <c:v>14.599853509999996</c:v>
                </c:pt>
                <c:pt idx="698">
                  <c:v>14.599853509999996</c:v>
                </c:pt>
                <c:pt idx="699">
                  <c:v>14.599853509999996</c:v>
                </c:pt>
                <c:pt idx="700">
                  <c:v>14.599853509999996</c:v>
                </c:pt>
                <c:pt idx="701">
                  <c:v>14.599853509999996</c:v>
                </c:pt>
                <c:pt idx="702">
                  <c:v>14.599853509999996</c:v>
                </c:pt>
                <c:pt idx="703">
                  <c:v>14.599853509999996</c:v>
                </c:pt>
                <c:pt idx="704">
                  <c:v>14.599853509999996</c:v>
                </c:pt>
                <c:pt idx="705">
                  <c:v>14.599853509999996</c:v>
                </c:pt>
                <c:pt idx="706">
                  <c:v>14.599853509999996</c:v>
                </c:pt>
                <c:pt idx="707">
                  <c:v>14.599853509999996</c:v>
                </c:pt>
                <c:pt idx="708">
                  <c:v>14.599853509999996</c:v>
                </c:pt>
                <c:pt idx="709">
                  <c:v>14.599853509999996</c:v>
                </c:pt>
                <c:pt idx="710">
                  <c:v>14.599853509999996</c:v>
                </c:pt>
                <c:pt idx="711">
                  <c:v>14.699707029999999</c:v>
                </c:pt>
                <c:pt idx="712">
                  <c:v>14.599853509999996</c:v>
                </c:pt>
                <c:pt idx="713">
                  <c:v>14.699707029999999</c:v>
                </c:pt>
                <c:pt idx="714">
                  <c:v>14.699707029999999</c:v>
                </c:pt>
                <c:pt idx="715">
                  <c:v>14.699707029999999</c:v>
                </c:pt>
                <c:pt idx="716">
                  <c:v>14.699707029999999</c:v>
                </c:pt>
                <c:pt idx="717">
                  <c:v>14.699707029999999</c:v>
                </c:pt>
                <c:pt idx="718">
                  <c:v>14.699707029999999</c:v>
                </c:pt>
                <c:pt idx="719">
                  <c:v>14.699707029999999</c:v>
                </c:pt>
                <c:pt idx="720">
                  <c:v>14.699707029999999</c:v>
                </c:pt>
                <c:pt idx="721">
                  <c:v>14.699707029999999</c:v>
                </c:pt>
                <c:pt idx="722">
                  <c:v>14.699707029999999</c:v>
                </c:pt>
                <c:pt idx="723">
                  <c:v>14.699707029999999</c:v>
                </c:pt>
                <c:pt idx="724">
                  <c:v>14.699707029999999</c:v>
                </c:pt>
                <c:pt idx="725">
                  <c:v>14.699707029999999</c:v>
                </c:pt>
                <c:pt idx="726">
                  <c:v>14.699707029999999</c:v>
                </c:pt>
                <c:pt idx="727">
                  <c:v>14.699707029999999</c:v>
                </c:pt>
                <c:pt idx="728">
                  <c:v>14.699707029999999</c:v>
                </c:pt>
                <c:pt idx="729">
                  <c:v>14.699707029999999</c:v>
                </c:pt>
                <c:pt idx="730">
                  <c:v>14.699707029999999</c:v>
                </c:pt>
                <c:pt idx="731">
                  <c:v>14.699707029999999</c:v>
                </c:pt>
                <c:pt idx="732">
                  <c:v>14.699707029999999</c:v>
                </c:pt>
                <c:pt idx="733">
                  <c:v>14.699707029999999</c:v>
                </c:pt>
                <c:pt idx="734">
                  <c:v>14.699707029999999</c:v>
                </c:pt>
                <c:pt idx="735">
                  <c:v>14.699707029999999</c:v>
                </c:pt>
                <c:pt idx="736">
                  <c:v>14.699707029999999</c:v>
                </c:pt>
                <c:pt idx="737">
                  <c:v>14.699707029999999</c:v>
                </c:pt>
                <c:pt idx="738">
                  <c:v>14.699707029999999</c:v>
                </c:pt>
                <c:pt idx="739">
                  <c:v>14.699707029999999</c:v>
                </c:pt>
                <c:pt idx="740">
                  <c:v>14.699707029999999</c:v>
                </c:pt>
                <c:pt idx="741">
                  <c:v>14.699707029999999</c:v>
                </c:pt>
                <c:pt idx="742">
                  <c:v>14.699707029999999</c:v>
                </c:pt>
                <c:pt idx="743">
                  <c:v>14.699707029999999</c:v>
                </c:pt>
                <c:pt idx="744">
                  <c:v>14.699707029999999</c:v>
                </c:pt>
                <c:pt idx="745">
                  <c:v>14.699707029999999</c:v>
                </c:pt>
                <c:pt idx="746">
                  <c:v>14.699707029999999</c:v>
                </c:pt>
                <c:pt idx="747">
                  <c:v>14.699707029999999</c:v>
                </c:pt>
                <c:pt idx="748">
                  <c:v>14.699707029999999</c:v>
                </c:pt>
                <c:pt idx="749">
                  <c:v>14.699707029999999</c:v>
                </c:pt>
                <c:pt idx="750">
                  <c:v>14.699707029999999</c:v>
                </c:pt>
                <c:pt idx="751">
                  <c:v>14.699707029999999</c:v>
                </c:pt>
                <c:pt idx="752">
                  <c:v>14.699707029999999</c:v>
                </c:pt>
                <c:pt idx="753">
                  <c:v>14.799804690000002</c:v>
                </c:pt>
                <c:pt idx="754">
                  <c:v>14.699707029999999</c:v>
                </c:pt>
                <c:pt idx="755">
                  <c:v>14.799804690000002</c:v>
                </c:pt>
                <c:pt idx="756">
                  <c:v>14.799804690000002</c:v>
                </c:pt>
                <c:pt idx="757">
                  <c:v>14.799804690000002</c:v>
                </c:pt>
                <c:pt idx="758">
                  <c:v>14.699707029999999</c:v>
                </c:pt>
                <c:pt idx="759">
                  <c:v>14.799804690000002</c:v>
                </c:pt>
                <c:pt idx="760">
                  <c:v>14.799804690000002</c:v>
                </c:pt>
                <c:pt idx="761">
                  <c:v>14.799804690000002</c:v>
                </c:pt>
                <c:pt idx="762">
                  <c:v>14.799804690000002</c:v>
                </c:pt>
                <c:pt idx="763">
                  <c:v>14.799804690000002</c:v>
                </c:pt>
                <c:pt idx="764">
                  <c:v>14.799804690000002</c:v>
                </c:pt>
                <c:pt idx="765">
                  <c:v>14.799804690000002</c:v>
                </c:pt>
                <c:pt idx="766">
                  <c:v>14.799804690000002</c:v>
                </c:pt>
                <c:pt idx="767">
                  <c:v>14.799804690000002</c:v>
                </c:pt>
                <c:pt idx="768">
                  <c:v>14.799804690000002</c:v>
                </c:pt>
                <c:pt idx="769">
                  <c:v>14.799804690000002</c:v>
                </c:pt>
                <c:pt idx="770">
                  <c:v>14.799804690000002</c:v>
                </c:pt>
                <c:pt idx="771">
                  <c:v>14.799804690000002</c:v>
                </c:pt>
                <c:pt idx="772">
                  <c:v>14.799804690000002</c:v>
                </c:pt>
                <c:pt idx="773">
                  <c:v>14.799804690000002</c:v>
                </c:pt>
                <c:pt idx="774">
                  <c:v>14.799804690000002</c:v>
                </c:pt>
                <c:pt idx="775">
                  <c:v>14.799804690000002</c:v>
                </c:pt>
                <c:pt idx="776">
                  <c:v>14.799804690000002</c:v>
                </c:pt>
                <c:pt idx="777">
                  <c:v>14.799804690000002</c:v>
                </c:pt>
                <c:pt idx="778">
                  <c:v>14.799804690000002</c:v>
                </c:pt>
                <c:pt idx="779">
                  <c:v>14.799804690000002</c:v>
                </c:pt>
                <c:pt idx="780">
                  <c:v>14.799804690000002</c:v>
                </c:pt>
                <c:pt idx="781">
                  <c:v>14.799804690000002</c:v>
                </c:pt>
                <c:pt idx="782">
                  <c:v>14.799804690000002</c:v>
                </c:pt>
                <c:pt idx="783">
                  <c:v>14.799804690000002</c:v>
                </c:pt>
                <c:pt idx="784">
                  <c:v>14.799804690000002</c:v>
                </c:pt>
                <c:pt idx="785">
                  <c:v>14.799804690000002</c:v>
                </c:pt>
                <c:pt idx="786">
                  <c:v>14.799804690000002</c:v>
                </c:pt>
                <c:pt idx="787">
                  <c:v>14.799804690000002</c:v>
                </c:pt>
                <c:pt idx="788">
                  <c:v>14.799804690000002</c:v>
                </c:pt>
                <c:pt idx="789">
                  <c:v>14.799804690000002</c:v>
                </c:pt>
                <c:pt idx="790">
                  <c:v>14.799804690000002</c:v>
                </c:pt>
                <c:pt idx="791">
                  <c:v>14.799804690000002</c:v>
                </c:pt>
                <c:pt idx="792">
                  <c:v>14.799804690000002</c:v>
                </c:pt>
                <c:pt idx="793">
                  <c:v>14.799804690000002</c:v>
                </c:pt>
                <c:pt idx="794">
                  <c:v>14.799804690000002</c:v>
                </c:pt>
                <c:pt idx="795">
                  <c:v>14.799804690000002</c:v>
                </c:pt>
                <c:pt idx="796">
                  <c:v>14.799804690000002</c:v>
                </c:pt>
                <c:pt idx="797">
                  <c:v>14.799804690000002</c:v>
                </c:pt>
                <c:pt idx="798">
                  <c:v>14.799804690000002</c:v>
                </c:pt>
                <c:pt idx="799">
                  <c:v>14.799804690000002</c:v>
                </c:pt>
                <c:pt idx="800">
                  <c:v>14.799804690000002</c:v>
                </c:pt>
                <c:pt idx="801">
                  <c:v>14.799804690000002</c:v>
                </c:pt>
                <c:pt idx="802">
                  <c:v>14.799804690000002</c:v>
                </c:pt>
                <c:pt idx="803">
                  <c:v>14.799804690000002</c:v>
                </c:pt>
                <c:pt idx="804">
                  <c:v>14.799804690000002</c:v>
                </c:pt>
                <c:pt idx="805">
                  <c:v>14.799804690000002</c:v>
                </c:pt>
                <c:pt idx="806">
                  <c:v>14.899902339999997</c:v>
                </c:pt>
                <c:pt idx="807">
                  <c:v>14.899902339999997</c:v>
                </c:pt>
                <c:pt idx="808">
                  <c:v>14.899902339999997</c:v>
                </c:pt>
                <c:pt idx="809">
                  <c:v>14.899902339999997</c:v>
                </c:pt>
                <c:pt idx="810">
                  <c:v>14.799804690000002</c:v>
                </c:pt>
                <c:pt idx="811">
                  <c:v>14.899902339999997</c:v>
                </c:pt>
                <c:pt idx="812">
                  <c:v>14.899902339999997</c:v>
                </c:pt>
                <c:pt idx="813">
                  <c:v>14.799804690000002</c:v>
                </c:pt>
                <c:pt idx="814">
                  <c:v>14.899902339999997</c:v>
                </c:pt>
                <c:pt idx="815">
                  <c:v>14.899902339999997</c:v>
                </c:pt>
                <c:pt idx="816">
                  <c:v>14.899902339999997</c:v>
                </c:pt>
                <c:pt idx="817">
                  <c:v>14.899902339999997</c:v>
                </c:pt>
                <c:pt idx="818">
                  <c:v>14.899902339999997</c:v>
                </c:pt>
                <c:pt idx="819">
                  <c:v>14.899902339999997</c:v>
                </c:pt>
                <c:pt idx="820">
                  <c:v>14.899902339999997</c:v>
                </c:pt>
                <c:pt idx="821">
                  <c:v>14.899902339999997</c:v>
                </c:pt>
                <c:pt idx="822">
                  <c:v>14.899902339999997</c:v>
                </c:pt>
                <c:pt idx="823">
                  <c:v>14.899902339999997</c:v>
                </c:pt>
                <c:pt idx="824">
                  <c:v>14.899902339999997</c:v>
                </c:pt>
                <c:pt idx="825">
                  <c:v>14.899902339999997</c:v>
                </c:pt>
                <c:pt idx="826">
                  <c:v>14.899902339999997</c:v>
                </c:pt>
                <c:pt idx="827">
                  <c:v>14.899902339999997</c:v>
                </c:pt>
                <c:pt idx="828">
                  <c:v>14.899902339999997</c:v>
                </c:pt>
                <c:pt idx="829">
                  <c:v>14.899902339999997</c:v>
                </c:pt>
                <c:pt idx="830">
                  <c:v>14.899902339999997</c:v>
                </c:pt>
                <c:pt idx="831">
                  <c:v>14.899902339999997</c:v>
                </c:pt>
                <c:pt idx="832">
                  <c:v>14.899902339999997</c:v>
                </c:pt>
                <c:pt idx="833">
                  <c:v>14.899902339999997</c:v>
                </c:pt>
                <c:pt idx="834">
                  <c:v>14.899902339999997</c:v>
                </c:pt>
                <c:pt idx="835">
                  <c:v>14.899902339999997</c:v>
                </c:pt>
                <c:pt idx="836">
                  <c:v>14.899902339999997</c:v>
                </c:pt>
                <c:pt idx="837">
                  <c:v>14.899902339999997</c:v>
                </c:pt>
                <c:pt idx="838">
                  <c:v>14.899902339999997</c:v>
                </c:pt>
                <c:pt idx="839">
                  <c:v>14.899902339999997</c:v>
                </c:pt>
                <c:pt idx="840">
                  <c:v>14.899902339999997</c:v>
                </c:pt>
                <c:pt idx="841">
                  <c:v>14.899902339999997</c:v>
                </c:pt>
                <c:pt idx="842">
                  <c:v>14.899902339999997</c:v>
                </c:pt>
                <c:pt idx="843">
                  <c:v>14.899902339999997</c:v>
                </c:pt>
                <c:pt idx="844">
                  <c:v>14.899902339999997</c:v>
                </c:pt>
                <c:pt idx="845">
                  <c:v>14.899902339999997</c:v>
                </c:pt>
                <c:pt idx="846">
                  <c:v>14.899902339999997</c:v>
                </c:pt>
                <c:pt idx="847">
                  <c:v>14.899902339999997</c:v>
                </c:pt>
                <c:pt idx="848">
                  <c:v>14.899902339999997</c:v>
                </c:pt>
                <c:pt idx="849">
                  <c:v>14.899902339999997</c:v>
                </c:pt>
                <c:pt idx="850">
                  <c:v>14.899902339999997</c:v>
                </c:pt>
                <c:pt idx="851">
                  <c:v>14.899902339999997</c:v>
                </c:pt>
                <c:pt idx="852">
                  <c:v>14.899902339999997</c:v>
                </c:pt>
                <c:pt idx="853">
                  <c:v>14.899902339999997</c:v>
                </c:pt>
                <c:pt idx="854">
                  <c:v>14.899902339999997</c:v>
                </c:pt>
                <c:pt idx="855">
                  <c:v>14.899902339999997</c:v>
                </c:pt>
                <c:pt idx="856">
                  <c:v>14.899902339999997</c:v>
                </c:pt>
                <c:pt idx="857">
                  <c:v>14.899902339999997</c:v>
                </c:pt>
                <c:pt idx="858">
                  <c:v>14.899902339999997</c:v>
                </c:pt>
                <c:pt idx="859">
                  <c:v>14.899902339999997</c:v>
                </c:pt>
                <c:pt idx="860">
                  <c:v>14.899902339999997</c:v>
                </c:pt>
                <c:pt idx="861">
                  <c:v>14.899902339999997</c:v>
                </c:pt>
                <c:pt idx="862">
                  <c:v>14.899902339999997</c:v>
                </c:pt>
                <c:pt idx="863">
                  <c:v>14.899902339999997</c:v>
                </c:pt>
                <c:pt idx="864">
                  <c:v>14.899902339999997</c:v>
                </c:pt>
                <c:pt idx="865">
                  <c:v>14.899902339999997</c:v>
                </c:pt>
                <c:pt idx="866">
                  <c:v>14.899902339999997</c:v>
                </c:pt>
                <c:pt idx="867">
                  <c:v>14.899902339999997</c:v>
                </c:pt>
                <c:pt idx="868">
                  <c:v>14.99975586</c:v>
                </c:pt>
                <c:pt idx="869">
                  <c:v>14.899902339999997</c:v>
                </c:pt>
                <c:pt idx="870">
                  <c:v>14.899902339999997</c:v>
                </c:pt>
                <c:pt idx="871">
                  <c:v>14.899902339999997</c:v>
                </c:pt>
                <c:pt idx="872">
                  <c:v>14.899902339999997</c:v>
                </c:pt>
                <c:pt idx="873">
                  <c:v>14.899902339999997</c:v>
                </c:pt>
                <c:pt idx="874">
                  <c:v>14.899902339999997</c:v>
                </c:pt>
                <c:pt idx="875">
                  <c:v>14.99975586</c:v>
                </c:pt>
                <c:pt idx="876">
                  <c:v>14.99975586</c:v>
                </c:pt>
                <c:pt idx="877">
                  <c:v>14.99975586</c:v>
                </c:pt>
                <c:pt idx="878">
                  <c:v>14.899902339999997</c:v>
                </c:pt>
                <c:pt idx="879">
                  <c:v>14.899902339999997</c:v>
                </c:pt>
                <c:pt idx="880">
                  <c:v>14.899902339999997</c:v>
                </c:pt>
                <c:pt idx="881">
                  <c:v>14.99975586</c:v>
                </c:pt>
                <c:pt idx="882">
                  <c:v>14.899902339999997</c:v>
                </c:pt>
                <c:pt idx="883">
                  <c:v>14.99975586</c:v>
                </c:pt>
                <c:pt idx="884">
                  <c:v>14.899902339999997</c:v>
                </c:pt>
                <c:pt idx="885">
                  <c:v>14.99975586</c:v>
                </c:pt>
                <c:pt idx="886">
                  <c:v>14.99975586</c:v>
                </c:pt>
                <c:pt idx="887">
                  <c:v>14.899902339999997</c:v>
                </c:pt>
                <c:pt idx="888">
                  <c:v>14.99975586</c:v>
                </c:pt>
                <c:pt idx="889">
                  <c:v>14.99975586</c:v>
                </c:pt>
                <c:pt idx="890">
                  <c:v>14.99975586</c:v>
                </c:pt>
                <c:pt idx="891">
                  <c:v>14.99975586</c:v>
                </c:pt>
                <c:pt idx="892">
                  <c:v>14.99975586</c:v>
                </c:pt>
                <c:pt idx="893">
                  <c:v>14.99975586</c:v>
                </c:pt>
                <c:pt idx="894">
                  <c:v>14.99975586</c:v>
                </c:pt>
                <c:pt idx="895">
                  <c:v>14.99975586</c:v>
                </c:pt>
                <c:pt idx="896">
                  <c:v>14.99975586</c:v>
                </c:pt>
                <c:pt idx="897">
                  <c:v>14.99975586</c:v>
                </c:pt>
                <c:pt idx="898">
                  <c:v>14.99975586</c:v>
                </c:pt>
                <c:pt idx="899">
                  <c:v>14.99975586</c:v>
                </c:pt>
                <c:pt idx="900">
                  <c:v>14.99975586</c:v>
                </c:pt>
                <c:pt idx="901">
                  <c:v>14.99975586</c:v>
                </c:pt>
                <c:pt idx="902">
                  <c:v>14.99975586</c:v>
                </c:pt>
                <c:pt idx="903">
                  <c:v>14.99975586</c:v>
                </c:pt>
                <c:pt idx="904">
                  <c:v>14.99975586</c:v>
                </c:pt>
                <c:pt idx="905">
                  <c:v>14.99975586</c:v>
                </c:pt>
                <c:pt idx="906">
                  <c:v>14.99975586</c:v>
                </c:pt>
                <c:pt idx="907">
                  <c:v>14.99975586</c:v>
                </c:pt>
                <c:pt idx="908">
                  <c:v>14.99975586</c:v>
                </c:pt>
                <c:pt idx="909">
                  <c:v>14.99975586</c:v>
                </c:pt>
                <c:pt idx="910">
                  <c:v>14.99975586</c:v>
                </c:pt>
                <c:pt idx="911">
                  <c:v>14.99975586</c:v>
                </c:pt>
                <c:pt idx="912">
                  <c:v>14.99975586</c:v>
                </c:pt>
                <c:pt idx="913">
                  <c:v>14.99975586</c:v>
                </c:pt>
                <c:pt idx="914">
                  <c:v>14.99975586</c:v>
                </c:pt>
                <c:pt idx="915">
                  <c:v>14.99975586</c:v>
                </c:pt>
                <c:pt idx="916">
                  <c:v>14.99975586</c:v>
                </c:pt>
                <c:pt idx="917">
                  <c:v>14.99975586</c:v>
                </c:pt>
                <c:pt idx="918">
                  <c:v>14.99975586</c:v>
                </c:pt>
                <c:pt idx="919">
                  <c:v>14.99975586</c:v>
                </c:pt>
                <c:pt idx="920">
                  <c:v>14.99975586</c:v>
                </c:pt>
                <c:pt idx="921">
                  <c:v>14.99975586</c:v>
                </c:pt>
                <c:pt idx="922">
                  <c:v>14.99975586</c:v>
                </c:pt>
                <c:pt idx="923">
                  <c:v>14.99975586</c:v>
                </c:pt>
                <c:pt idx="924">
                  <c:v>14.99975586</c:v>
                </c:pt>
                <c:pt idx="925">
                  <c:v>14.99975586</c:v>
                </c:pt>
                <c:pt idx="926">
                  <c:v>14.99975586</c:v>
                </c:pt>
                <c:pt idx="927">
                  <c:v>14.99975586</c:v>
                </c:pt>
                <c:pt idx="928">
                  <c:v>14.99975586</c:v>
                </c:pt>
                <c:pt idx="929">
                  <c:v>14.99975586</c:v>
                </c:pt>
                <c:pt idx="930">
                  <c:v>14.99975586</c:v>
                </c:pt>
                <c:pt idx="931">
                  <c:v>14.99975586</c:v>
                </c:pt>
                <c:pt idx="932">
                  <c:v>14.99975586</c:v>
                </c:pt>
                <c:pt idx="933">
                  <c:v>14.99975586</c:v>
                </c:pt>
                <c:pt idx="934">
                  <c:v>14.99975586</c:v>
                </c:pt>
                <c:pt idx="935">
                  <c:v>14.99975586</c:v>
                </c:pt>
                <c:pt idx="936">
                  <c:v>14.99975586</c:v>
                </c:pt>
                <c:pt idx="937">
                  <c:v>14.99975586</c:v>
                </c:pt>
                <c:pt idx="938">
                  <c:v>14.99975586</c:v>
                </c:pt>
                <c:pt idx="939">
                  <c:v>14.99975586</c:v>
                </c:pt>
                <c:pt idx="940">
                  <c:v>14.99975586</c:v>
                </c:pt>
                <c:pt idx="941">
                  <c:v>14.99975586</c:v>
                </c:pt>
                <c:pt idx="942">
                  <c:v>14.99975586</c:v>
                </c:pt>
                <c:pt idx="943">
                  <c:v>14.99975586</c:v>
                </c:pt>
                <c:pt idx="944">
                  <c:v>14.99975586</c:v>
                </c:pt>
                <c:pt idx="945">
                  <c:v>14.99975586</c:v>
                </c:pt>
                <c:pt idx="946">
                  <c:v>14.99975586</c:v>
                </c:pt>
                <c:pt idx="947">
                  <c:v>14.99975586</c:v>
                </c:pt>
                <c:pt idx="948">
                  <c:v>14.99975586</c:v>
                </c:pt>
                <c:pt idx="949">
                  <c:v>14.99975586</c:v>
                </c:pt>
                <c:pt idx="950">
                  <c:v>14.99975586</c:v>
                </c:pt>
                <c:pt idx="951">
                  <c:v>14.99975586</c:v>
                </c:pt>
                <c:pt idx="952">
                  <c:v>14.99975586</c:v>
                </c:pt>
                <c:pt idx="953">
                  <c:v>14.99975586</c:v>
                </c:pt>
                <c:pt idx="954">
                  <c:v>14.99975586</c:v>
                </c:pt>
                <c:pt idx="955">
                  <c:v>14.99975586</c:v>
                </c:pt>
                <c:pt idx="956">
                  <c:v>14.99975586</c:v>
                </c:pt>
                <c:pt idx="957">
                  <c:v>14.99975586</c:v>
                </c:pt>
                <c:pt idx="958">
                  <c:v>14.99975586</c:v>
                </c:pt>
                <c:pt idx="959">
                  <c:v>14.99975586</c:v>
                </c:pt>
                <c:pt idx="960">
                  <c:v>14.99975586</c:v>
                </c:pt>
                <c:pt idx="961">
                  <c:v>14.99975586</c:v>
                </c:pt>
                <c:pt idx="962">
                  <c:v>14.99975586</c:v>
                </c:pt>
                <c:pt idx="963">
                  <c:v>14.99975586</c:v>
                </c:pt>
                <c:pt idx="964">
                  <c:v>14.99975586</c:v>
                </c:pt>
                <c:pt idx="965">
                  <c:v>14.99975586</c:v>
                </c:pt>
                <c:pt idx="966">
                  <c:v>14.99975586</c:v>
                </c:pt>
                <c:pt idx="967">
                  <c:v>14.99975586</c:v>
                </c:pt>
                <c:pt idx="968">
                  <c:v>14.99975586</c:v>
                </c:pt>
                <c:pt idx="969">
                  <c:v>14.99975586</c:v>
                </c:pt>
                <c:pt idx="970">
                  <c:v>14.99975586</c:v>
                </c:pt>
                <c:pt idx="971">
                  <c:v>15.099853509999996</c:v>
                </c:pt>
                <c:pt idx="972">
                  <c:v>14.99975586</c:v>
                </c:pt>
                <c:pt idx="973">
                  <c:v>14.99975586</c:v>
                </c:pt>
                <c:pt idx="974">
                  <c:v>14.99975586</c:v>
                </c:pt>
                <c:pt idx="975">
                  <c:v>14.99975586</c:v>
                </c:pt>
                <c:pt idx="976">
                  <c:v>14.99975586</c:v>
                </c:pt>
                <c:pt idx="977">
                  <c:v>14.99975586</c:v>
                </c:pt>
                <c:pt idx="978">
                  <c:v>14.99975586</c:v>
                </c:pt>
                <c:pt idx="979">
                  <c:v>14.99975586</c:v>
                </c:pt>
                <c:pt idx="980">
                  <c:v>14.99975586</c:v>
                </c:pt>
                <c:pt idx="981">
                  <c:v>14.99975586</c:v>
                </c:pt>
                <c:pt idx="982">
                  <c:v>14.99975586</c:v>
                </c:pt>
                <c:pt idx="983">
                  <c:v>14.99975586</c:v>
                </c:pt>
                <c:pt idx="984">
                  <c:v>14.99975586</c:v>
                </c:pt>
                <c:pt idx="985">
                  <c:v>14.99975586</c:v>
                </c:pt>
                <c:pt idx="986">
                  <c:v>14.99975586</c:v>
                </c:pt>
                <c:pt idx="987">
                  <c:v>14.99975586</c:v>
                </c:pt>
                <c:pt idx="988">
                  <c:v>14.99975586</c:v>
                </c:pt>
                <c:pt idx="989">
                  <c:v>14.99975586</c:v>
                </c:pt>
                <c:pt idx="990">
                  <c:v>15.099853509999996</c:v>
                </c:pt>
                <c:pt idx="991">
                  <c:v>14.99975586</c:v>
                </c:pt>
                <c:pt idx="992">
                  <c:v>14.99975586</c:v>
                </c:pt>
                <c:pt idx="993">
                  <c:v>14.99975586</c:v>
                </c:pt>
                <c:pt idx="994">
                  <c:v>14.99975586</c:v>
                </c:pt>
                <c:pt idx="995">
                  <c:v>14.99975586</c:v>
                </c:pt>
                <c:pt idx="996">
                  <c:v>14.99975586</c:v>
                </c:pt>
                <c:pt idx="997">
                  <c:v>15.099853509999996</c:v>
                </c:pt>
                <c:pt idx="998">
                  <c:v>14.99975586</c:v>
                </c:pt>
                <c:pt idx="999">
                  <c:v>14.99975586</c:v>
                </c:pt>
                <c:pt idx="1000">
                  <c:v>15.099853509999996</c:v>
                </c:pt>
                <c:pt idx="1001">
                  <c:v>14.99975586</c:v>
                </c:pt>
                <c:pt idx="1002">
                  <c:v>14.99975586</c:v>
                </c:pt>
                <c:pt idx="1003">
                  <c:v>14.99975586</c:v>
                </c:pt>
                <c:pt idx="1004">
                  <c:v>14.99975586</c:v>
                </c:pt>
                <c:pt idx="1005">
                  <c:v>14.99975586</c:v>
                </c:pt>
                <c:pt idx="1006">
                  <c:v>15.099853509999996</c:v>
                </c:pt>
                <c:pt idx="1007">
                  <c:v>14.99975586</c:v>
                </c:pt>
                <c:pt idx="1008">
                  <c:v>14.99975586</c:v>
                </c:pt>
                <c:pt idx="1009">
                  <c:v>14.99975586</c:v>
                </c:pt>
                <c:pt idx="1010">
                  <c:v>14.99975586</c:v>
                </c:pt>
                <c:pt idx="1011">
                  <c:v>14.99975586</c:v>
                </c:pt>
                <c:pt idx="1012">
                  <c:v>14.99975586</c:v>
                </c:pt>
                <c:pt idx="1013">
                  <c:v>15.099853509999996</c:v>
                </c:pt>
                <c:pt idx="1014">
                  <c:v>15.099853509999996</c:v>
                </c:pt>
                <c:pt idx="1015">
                  <c:v>14.99975586</c:v>
                </c:pt>
                <c:pt idx="1016">
                  <c:v>14.99975586</c:v>
                </c:pt>
                <c:pt idx="1017">
                  <c:v>14.99975586</c:v>
                </c:pt>
                <c:pt idx="1018">
                  <c:v>14.99975586</c:v>
                </c:pt>
                <c:pt idx="1019">
                  <c:v>14.99975586</c:v>
                </c:pt>
                <c:pt idx="1020">
                  <c:v>15.099853509999996</c:v>
                </c:pt>
                <c:pt idx="1021">
                  <c:v>15.099853509999996</c:v>
                </c:pt>
                <c:pt idx="1022">
                  <c:v>14.99975586</c:v>
                </c:pt>
                <c:pt idx="1023">
                  <c:v>14.99975586</c:v>
                </c:pt>
                <c:pt idx="1024">
                  <c:v>15.099853509999996</c:v>
                </c:pt>
                <c:pt idx="1025">
                  <c:v>15.099853509999996</c:v>
                </c:pt>
                <c:pt idx="1026">
                  <c:v>14.99975586</c:v>
                </c:pt>
                <c:pt idx="1027">
                  <c:v>15.099853509999996</c:v>
                </c:pt>
                <c:pt idx="1028">
                  <c:v>15.099853509999996</c:v>
                </c:pt>
                <c:pt idx="1029">
                  <c:v>14.99975586</c:v>
                </c:pt>
                <c:pt idx="1030">
                  <c:v>14.99975586</c:v>
                </c:pt>
                <c:pt idx="1031">
                  <c:v>14.99975586</c:v>
                </c:pt>
                <c:pt idx="1032">
                  <c:v>14.99975586</c:v>
                </c:pt>
                <c:pt idx="1033">
                  <c:v>14.99975586</c:v>
                </c:pt>
                <c:pt idx="1034">
                  <c:v>14.99975586</c:v>
                </c:pt>
                <c:pt idx="1035">
                  <c:v>15.099853509999996</c:v>
                </c:pt>
                <c:pt idx="1036">
                  <c:v>15.099853509999996</c:v>
                </c:pt>
                <c:pt idx="1037">
                  <c:v>15.099853509999996</c:v>
                </c:pt>
                <c:pt idx="1038">
                  <c:v>14.99975586</c:v>
                </c:pt>
                <c:pt idx="1039">
                  <c:v>15.099853509999996</c:v>
                </c:pt>
                <c:pt idx="1040">
                  <c:v>15.099853509999996</c:v>
                </c:pt>
                <c:pt idx="1041">
                  <c:v>14.99975586</c:v>
                </c:pt>
                <c:pt idx="1042">
                  <c:v>14.99975586</c:v>
                </c:pt>
                <c:pt idx="1043">
                  <c:v>15.099853509999996</c:v>
                </c:pt>
                <c:pt idx="1044">
                  <c:v>14.99975586</c:v>
                </c:pt>
                <c:pt idx="1045">
                  <c:v>15.099853509999996</c:v>
                </c:pt>
                <c:pt idx="1046">
                  <c:v>14.99975586</c:v>
                </c:pt>
                <c:pt idx="1047">
                  <c:v>15.099853509999996</c:v>
                </c:pt>
                <c:pt idx="1048">
                  <c:v>15.099853509999996</c:v>
                </c:pt>
                <c:pt idx="1049">
                  <c:v>14.99975586</c:v>
                </c:pt>
                <c:pt idx="1050">
                  <c:v>15.099853509999996</c:v>
                </c:pt>
                <c:pt idx="1051">
                  <c:v>15.099853509999996</c:v>
                </c:pt>
                <c:pt idx="1052">
                  <c:v>15.099853509999996</c:v>
                </c:pt>
                <c:pt idx="1053">
                  <c:v>14.99975586</c:v>
                </c:pt>
                <c:pt idx="1054">
                  <c:v>15.099853509999996</c:v>
                </c:pt>
                <c:pt idx="1055">
                  <c:v>14.99975586</c:v>
                </c:pt>
                <c:pt idx="1056">
                  <c:v>15.099853509999996</c:v>
                </c:pt>
                <c:pt idx="1057">
                  <c:v>15.099853509999996</c:v>
                </c:pt>
                <c:pt idx="1058">
                  <c:v>15.099853509999996</c:v>
                </c:pt>
                <c:pt idx="1059">
                  <c:v>14.99975586</c:v>
                </c:pt>
                <c:pt idx="1060">
                  <c:v>14.99975586</c:v>
                </c:pt>
                <c:pt idx="1061">
                  <c:v>14.99975586</c:v>
                </c:pt>
                <c:pt idx="1062">
                  <c:v>15.099853509999996</c:v>
                </c:pt>
                <c:pt idx="1063">
                  <c:v>15.099853509999996</c:v>
                </c:pt>
                <c:pt idx="1064">
                  <c:v>15.099853509999996</c:v>
                </c:pt>
                <c:pt idx="1065">
                  <c:v>15.099853509999996</c:v>
                </c:pt>
                <c:pt idx="1066">
                  <c:v>14.99975586</c:v>
                </c:pt>
                <c:pt idx="1067">
                  <c:v>14.99975586</c:v>
                </c:pt>
                <c:pt idx="1068">
                  <c:v>15.099853509999996</c:v>
                </c:pt>
                <c:pt idx="1069">
                  <c:v>15.099853509999996</c:v>
                </c:pt>
                <c:pt idx="1070">
                  <c:v>15.099853509999996</c:v>
                </c:pt>
                <c:pt idx="1071">
                  <c:v>15.099853509999996</c:v>
                </c:pt>
                <c:pt idx="1072">
                  <c:v>15.099853509999996</c:v>
                </c:pt>
                <c:pt idx="1073">
                  <c:v>15.099853509999996</c:v>
                </c:pt>
                <c:pt idx="1074">
                  <c:v>15.099853509999996</c:v>
                </c:pt>
                <c:pt idx="1075">
                  <c:v>15.099853509999996</c:v>
                </c:pt>
                <c:pt idx="1076">
                  <c:v>15.099853509999996</c:v>
                </c:pt>
                <c:pt idx="1077">
                  <c:v>15.099853509999996</c:v>
                </c:pt>
                <c:pt idx="1078">
                  <c:v>15.099853509999996</c:v>
                </c:pt>
                <c:pt idx="1079">
                  <c:v>14.99975586</c:v>
                </c:pt>
                <c:pt idx="1080">
                  <c:v>15.099853509999996</c:v>
                </c:pt>
                <c:pt idx="1081">
                  <c:v>15.099853509999996</c:v>
                </c:pt>
                <c:pt idx="1082">
                  <c:v>15.099853509999996</c:v>
                </c:pt>
                <c:pt idx="1083">
                  <c:v>15.099853509999996</c:v>
                </c:pt>
                <c:pt idx="1084">
                  <c:v>15.099853509999996</c:v>
                </c:pt>
                <c:pt idx="1085">
                  <c:v>15.099853509999996</c:v>
                </c:pt>
                <c:pt idx="1086">
                  <c:v>15.099853509999996</c:v>
                </c:pt>
                <c:pt idx="1087">
                  <c:v>15.099853509999996</c:v>
                </c:pt>
                <c:pt idx="1088">
                  <c:v>15.099853509999996</c:v>
                </c:pt>
                <c:pt idx="1089">
                  <c:v>15.099853509999996</c:v>
                </c:pt>
                <c:pt idx="1090">
                  <c:v>15.099853509999996</c:v>
                </c:pt>
                <c:pt idx="1091">
                  <c:v>14.99975586</c:v>
                </c:pt>
                <c:pt idx="1092">
                  <c:v>15.099853509999996</c:v>
                </c:pt>
                <c:pt idx="1093">
                  <c:v>15.099853509999996</c:v>
                </c:pt>
                <c:pt idx="1094">
                  <c:v>15.099853509999996</c:v>
                </c:pt>
                <c:pt idx="1095">
                  <c:v>14.99975586</c:v>
                </c:pt>
                <c:pt idx="1096">
                  <c:v>14.99975586</c:v>
                </c:pt>
                <c:pt idx="1097">
                  <c:v>15.099853509999996</c:v>
                </c:pt>
                <c:pt idx="1098">
                  <c:v>14.99975586</c:v>
                </c:pt>
                <c:pt idx="1099">
                  <c:v>15.099853509999996</c:v>
                </c:pt>
                <c:pt idx="1100">
                  <c:v>14.99975586</c:v>
                </c:pt>
                <c:pt idx="1101">
                  <c:v>15.099853509999996</c:v>
                </c:pt>
                <c:pt idx="1102">
                  <c:v>14.99975586</c:v>
                </c:pt>
                <c:pt idx="1103">
                  <c:v>14.99975586</c:v>
                </c:pt>
                <c:pt idx="1104">
                  <c:v>15.099853509999996</c:v>
                </c:pt>
                <c:pt idx="1105">
                  <c:v>14.99975586</c:v>
                </c:pt>
                <c:pt idx="1106">
                  <c:v>14.99975586</c:v>
                </c:pt>
                <c:pt idx="1107">
                  <c:v>14.99975586</c:v>
                </c:pt>
                <c:pt idx="1108">
                  <c:v>15.099853509999996</c:v>
                </c:pt>
                <c:pt idx="1109">
                  <c:v>15.099853509999996</c:v>
                </c:pt>
                <c:pt idx="1110">
                  <c:v>14.99975586</c:v>
                </c:pt>
                <c:pt idx="1111">
                  <c:v>14.99975586</c:v>
                </c:pt>
                <c:pt idx="1112">
                  <c:v>15.099853509999996</c:v>
                </c:pt>
                <c:pt idx="1113">
                  <c:v>14.99975586</c:v>
                </c:pt>
                <c:pt idx="1114">
                  <c:v>14.99975586</c:v>
                </c:pt>
                <c:pt idx="1115">
                  <c:v>14.99975586</c:v>
                </c:pt>
                <c:pt idx="1116">
                  <c:v>14.99975586</c:v>
                </c:pt>
                <c:pt idx="1117">
                  <c:v>14.99975586</c:v>
                </c:pt>
                <c:pt idx="1118">
                  <c:v>15.099853509999996</c:v>
                </c:pt>
                <c:pt idx="1119">
                  <c:v>15.099853509999996</c:v>
                </c:pt>
                <c:pt idx="1120">
                  <c:v>14.99975586</c:v>
                </c:pt>
                <c:pt idx="1121">
                  <c:v>14.99975586</c:v>
                </c:pt>
                <c:pt idx="1122">
                  <c:v>14.99975586</c:v>
                </c:pt>
                <c:pt idx="1123">
                  <c:v>14.99975586</c:v>
                </c:pt>
                <c:pt idx="1124">
                  <c:v>15.099853509999996</c:v>
                </c:pt>
                <c:pt idx="1125">
                  <c:v>14.99975586</c:v>
                </c:pt>
                <c:pt idx="1126">
                  <c:v>15.099853509999996</c:v>
                </c:pt>
                <c:pt idx="1127">
                  <c:v>15.099853509999996</c:v>
                </c:pt>
                <c:pt idx="1128">
                  <c:v>14.99975586</c:v>
                </c:pt>
                <c:pt idx="1129">
                  <c:v>14.99975586</c:v>
                </c:pt>
                <c:pt idx="1130">
                  <c:v>15.099853509999996</c:v>
                </c:pt>
                <c:pt idx="1131">
                  <c:v>14.99975586</c:v>
                </c:pt>
                <c:pt idx="1132">
                  <c:v>14.99975586</c:v>
                </c:pt>
                <c:pt idx="1133">
                  <c:v>14.99975586</c:v>
                </c:pt>
                <c:pt idx="1134">
                  <c:v>14.99975586</c:v>
                </c:pt>
                <c:pt idx="1135">
                  <c:v>14.99975586</c:v>
                </c:pt>
                <c:pt idx="1136">
                  <c:v>14.99975586</c:v>
                </c:pt>
                <c:pt idx="1137">
                  <c:v>15.099853509999996</c:v>
                </c:pt>
                <c:pt idx="1138">
                  <c:v>14.99975586</c:v>
                </c:pt>
                <c:pt idx="1139">
                  <c:v>14.99975586</c:v>
                </c:pt>
                <c:pt idx="1140">
                  <c:v>14.99975586</c:v>
                </c:pt>
                <c:pt idx="1141">
                  <c:v>14.99975586</c:v>
                </c:pt>
                <c:pt idx="1142">
                  <c:v>14.99975586</c:v>
                </c:pt>
                <c:pt idx="1143">
                  <c:v>15.099853509999996</c:v>
                </c:pt>
                <c:pt idx="1144">
                  <c:v>14.99975586</c:v>
                </c:pt>
                <c:pt idx="1145">
                  <c:v>14.99975586</c:v>
                </c:pt>
                <c:pt idx="1146">
                  <c:v>14.99975586</c:v>
                </c:pt>
                <c:pt idx="1147">
                  <c:v>14.99975586</c:v>
                </c:pt>
                <c:pt idx="1148">
                  <c:v>14.99975586</c:v>
                </c:pt>
                <c:pt idx="1149">
                  <c:v>15.099853509999996</c:v>
                </c:pt>
                <c:pt idx="1150">
                  <c:v>14.99975586</c:v>
                </c:pt>
                <c:pt idx="1151">
                  <c:v>15.099853509999996</c:v>
                </c:pt>
                <c:pt idx="1152">
                  <c:v>14.99975586</c:v>
                </c:pt>
                <c:pt idx="1153">
                  <c:v>14.99975586</c:v>
                </c:pt>
                <c:pt idx="1154">
                  <c:v>14.99975586</c:v>
                </c:pt>
                <c:pt idx="1155">
                  <c:v>14.99975586</c:v>
                </c:pt>
                <c:pt idx="1156">
                  <c:v>14.99975586</c:v>
                </c:pt>
                <c:pt idx="1157">
                  <c:v>14.99975586</c:v>
                </c:pt>
                <c:pt idx="1158">
                  <c:v>14.99975586</c:v>
                </c:pt>
                <c:pt idx="1159">
                  <c:v>14.99975586</c:v>
                </c:pt>
                <c:pt idx="1160">
                  <c:v>14.99975586</c:v>
                </c:pt>
                <c:pt idx="1161">
                  <c:v>14.99975586</c:v>
                </c:pt>
                <c:pt idx="1162">
                  <c:v>14.99975586</c:v>
                </c:pt>
                <c:pt idx="1163">
                  <c:v>14.99975586</c:v>
                </c:pt>
                <c:pt idx="1164">
                  <c:v>14.99975586</c:v>
                </c:pt>
                <c:pt idx="1165">
                  <c:v>14.99975586</c:v>
                </c:pt>
                <c:pt idx="1166">
                  <c:v>14.99975586</c:v>
                </c:pt>
                <c:pt idx="1167">
                  <c:v>14.99975586</c:v>
                </c:pt>
                <c:pt idx="1168">
                  <c:v>14.99975586</c:v>
                </c:pt>
                <c:pt idx="1169">
                  <c:v>14.99975586</c:v>
                </c:pt>
                <c:pt idx="1170">
                  <c:v>14.99975586</c:v>
                </c:pt>
                <c:pt idx="1171">
                  <c:v>14.99975586</c:v>
                </c:pt>
                <c:pt idx="1172">
                  <c:v>14.99975586</c:v>
                </c:pt>
                <c:pt idx="1173">
                  <c:v>14.99975586</c:v>
                </c:pt>
                <c:pt idx="1174">
                  <c:v>14.99975586</c:v>
                </c:pt>
                <c:pt idx="1175">
                  <c:v>14.99975586</c:v>
                </c:pt>
                <c:pt idx="1176">
                  <c:v>14.99975586</c:v>
                </c:pt>
                <c:pt idx="1177">
                  <c:v>14.99975586</c:v>
                </c:pt>
                <c:pt idx="1178">
                  <c:v>14.99975586</c:v>
                </c:pt>
                <c:pt idx="1179">
                  <c:v>14.99975586</c:v>
                </c:pt>
                <c:pt idx="1180">
                  <c:v>14.99975586</c:v>
                </c:pt>
                <c:pt idx="1181">
                  <c:v>14.99975586</c:v>
                </c:pt>
                <c:pt idx="1182">
                  <c:v>14.99975586</c:v>
                </c:pt>
                <c:pt idx="1183">
                  <c:v>14.99975586</c:v>
                </c:pt>
                <c:pt idx="1184">
                  <c:v>14.99975586</c:v>
                </c:pt>
                <c:pt idx="1185">
                  <c:v>14.99975586</c:v>
                </c:pt>
                <c:pt idx="1186">
                  <c:v>14.99975586</c:v>
                </c:pt>
                <c:pt idx="1187">
                  <c:v>14.99975586</c:v>
                </c:pt>
                <c:pt idx="1188">
                  <c:v>14.99975586</c:v>
                </c:pt>
                <c:pt idx="1189">
                  <c:v>14.99975586</c:v>
                </c:pt>
                <c:pt idx="1190">
                  <c:v>14.99975586</c:v>
                </c:pt>
                <c:pt idx="1191">
                  <c:v>14.99975586</c:v>
                </c:pt>
                <c:pt idx="1192">
                  <c:v>14.99975586</c:v>
                </c:pt>
                <c:pt idx="1193">
                  <c:v>14.99975586</c:v>
                </c:pt>
                <c:pt idx="1194">
                  <c:v>14.99975586</c:v>
                </c:pt>
                <c:pt idx="1195">
                  <c:v>14.99975586</c:v>
                </c:pt>
                <c:pt idx="1196">
                  <c:v>14.99975586</c:v>
                </c:pt>
                <c:pt idx="1197">
                  <c:v>14.99975586</c:v>
                </c:pt>
                <c:pt idx="1198">
                  <c:v>14.99975586</c:v>
                </c:pt>
                <c:pt idx="1199">
                  <c:v>14.99975586</c:v>
                </c:pt>
                <c:pt idx="1200">
                  <c:v>14.99975586</c:v>
                </c:pt>
                <c:pt idx="1201">
                  <c:v>14.99975586</c:v>
                </c:pt>
                <c:pt idx="1202">
                  <c:v>14.99975586</c:v>
                </c:pt>
                <c:pt idx="1203">
                  <c:v>14.99975586</c:v>
                </c:pt>
                <c:pt idx="1204">
                  <c:v>14.99975586</c:v>
                </c:pt>
                <c:pt idx="1205">
                  <c:v>14.99975586</c:v>
                </c:pt>
                <c:pt idx="1206">
                  <c:v>14.99975586</c:v>
                </c:pt>
                <c:pt idx="1207">
                  <c:v>14.99975586</c:v>
                </c:pt>
                <c:pt idx="1208">
                  <c:v>14.99975586</c:v>
                </c:pt>
                <c:pt idx="1209">
                  <c:v>14.99975586</c:v>
                </c:pt>
                <c:pt idx="1210">
                  <c:v>14.99975586</c:v>
                </c:pt>
                <c:pt idx="1211">
                  <c:v>14.99975586</c:v>
                </c:pt>
                <c:pt idx="1212">
                  <c:v>14.99975586</c:v>
                </c:pt>
                <c:pt idx="1213">
                  <c:v>14.99975586</c:v>
                </c:pt>
                <c:pt idx="1214">
                  <c:v>14.99975586</c:v>
                </c:pt>
                <c:pt idx="1215">
                  <c:v>14.99975586</c:v>
                </c:pt>
                <c:pt idx="1216">
                  <c:v>14.99975586</c:v>
                </c:pt>
                <c:pt idx="1217">
                  <c:v>14.99975586</c:v>
                </c:pt>
                <c:pt idx="1218">
                  <c:v>14.99975586</c:v>
                </c:pt>
                <c:pt idx="1219">
                  <c:v>14.99975586</c:v>
                </c:pt>
                <c:pt idx="1220">
                  <c:v>14.99975586</c:v>
                </c:pt>
                <c:pt idx="1221">
                  <c:v>14.99975586</c:v>
                </c:pt>
                <c:pt idx="1222">
                  <c:v>14.99975586</c:v>
                </c:pt>
                <c:pt idx="1223">
                  <c:v>14.99975586</c:v>
                </c:pt>
                <c:pt idx="1224">
                  <c:v>14.99975586</c:v>
                </c:pt>
                <c:pt idx="1225">
                  <c:v>14.99975586</c:v>
                </c:pt>
                <c:pt idx="1226">
                  <c:v>14.99975586</c:v>
                </c:pt>
                <c:pt idx="1227">
                  <c:v>14.99975586</c:v>
                </c:pt>
                <c:pt idx="1228">
                  <c:v>14.99975586</c:v>
                </c:pt>
                <c:pt idx="1229">
                  <c:v>14.99975586</c:v>
                </c:pt>
                <c:pt idx="1230">
                  <c:v>14.99975586</c:v>
                </c:pt>
                <c:pt idx="1231">
                  <c:v>14.99975586</c:v>
                </c:pt>
                <c:pt idx="1232">
                  <c:v>14.99975586</c:v>
                </c:pt>
                <c:pt idx="1233">
                  <c:v>14.99975586</c:v>
                </c:pt>
                <c:pt idx="1234">
                  <c:v>14.99975586</c:v>
                </c:pt>
                <c:pt idx="1235">
                  <c:v>14.99975586</c:v>
                </c:pt>
                <c:pt idx="1236">
                  <c:v>14.99975586</c:v>
                </c:pt>
                <c:pt idx="1237">
                  <c:v>14.99975586</c:v>
                </c:pt>
                <c:pt idx="1238">
                  <c:v>14.99975586</c:v>
                </c:pt>
                <c:pt idx="1239">
                  <c:v>14.99975586</c:v>
                </c:pt>
                <c:pt idx="1240">
                  <c:v>14.99975586</c:v>
                </c:pt>
                <c:pt idx="1241">
                  <c:v>14.99975586</c:v>
                </c:pt>
                <c:pt idx="1242">
                  <c:v>14.99975586</c:v>
                </c:pt>
                <c:pt idx="1243">
                  <c:v>14.99975586</c:v>
                </c:pt>
                <c:pt idx="1244">
                  <c:v>14.99975586</c:v>
                </c:pt>
                <c:pt idx="1245">
                  <c:v>14.99975586</c:v>
                </c:pt>
                <c:pt idx="1246">
                  <c:v>14.99975586</c:v>
                </c:pt>
                <c:pt idx="1247">
                  <c:v>14.99975586</c:v>
                </c:pt>
                <c:pt idx="1248">
                  <c:v>14.99975586</c:v>
                </c:pt>
                <c:pt idx="1249">
                  <c:v>14.99975586</c:v>
                </c:pt>
                <c:pt idx="1250">
                  <c:v>14.99975586</c:v>
                </c:pt>
                <c:pt idx="1251">
                  <c:v>14.99975586</c:v>
                </c:pt>
                <c:pt idx="1252">
                  <c:v>14.99975586</c:v>
                </c:pt>
                <c:pt idx="1253">
                  <c:v>14.99975586</c:v>
                </c:pt>
                <c:pt idx="1254">
                  <c:v>14.99975586</c:v>
                </c:pt>
                <c:pt idx="1255">
                  <c:v>14.99975586</c:v>
                </c:pt>
                <c:pt idx="1256">
                  <c:v>14.99975586</c:v>
                </c:pt>
                <c:pt idx="1257">
                  <c:v>14.99975586</c:v>
                </c:pt>
                <c:pt idx="1258">
                  <c:v>14.99975586</c:v>
                </c:pt>
                <c:pt idx="1259">
                  <c:v>14.99975586</c:v>
                </c:pt>
                <c:pt idx="1260">
                  <c:v>14.99975586</c:v>
                </c:pt>
                <c:pt idx="1261">
                  <c:v>14.99975586</c:v>
                </c:pt>
                <c:pt idx="1262">
                  <c:v>14.99975586</c:v>
                </c:pt>
                <c:pt idx="1263">
                  <c:v>14.99975586</c:v>
                </c:pt>
                <c:pt idx="1264">
                  <c:v>14.99975586</c:v>
                </c:pt>
                <c:pt idx="1265">
                  <c:v>14.99975586</c:v>
                </c:pt>
                <c:pt idx="1266">
                  <c:v>14.99975586</c:v>
                </c:pt>
                <c:pt idx="1267">
                  <c:v>14.99975586</c:v>
                </c:pt>
                <c:pt idx="1268">
                  <c:v>14.99975586</c:v>
                </c:pt>
                <c:pt idx="1269">
                  <c:v>14.99975586</c:v>
                </c:pt>
                <c:pt idx="1270">
                  <c:v>14.99975586</c:v>
                </c:pt>
                <c:pt idx="1271">
                  <c:v>14.99975586</c:v>
                </c:pt>
                <c:pt idx="1272">
                  <c:v>14.99975586</c:v>
                </c:pt>
                <c:pt idx="1273">
                  <c:v>14.99975586</c:v>
                </c:pt>
                <c:pt idx="1274">
                  <c:v>14.99975586</c:v>
                </c:pt>
                <c:pt idx="1275">
                  <c:v>14.99975586</c:v>
                </c:pt>
                <c:pt idx="1276">
                  <c:v>14.99975586</c:v>
                </c:pt>
                <c:pt idx="1277">
                  <c:v>14.99975586</c:v>
                </c:pt>
                <c:pt idx="1278">
                  <c:v>14.99975586</c:v>
                </c:pt>
                <c:pt idx="1279">
                  <c:v>14.99975586</c:v>
                </c:pt>
                <c:pt idx="1280">
                  <c:v>14.99975586</c:v>
                </c:pt>
                <c:pt idx="1281">
                  <c:v>14.99975586</c:v>
                </c:pt>
                <c:pt idx="1282">
                  <c:v>14.99975586</c:v>
                </c:pt>
                <c:pt idx="1283">
                  <c:v>14.99975586</c:v>
                </c:pt>
                <c:pt idx="1284">
                  <c:v>14.99975586</c:v>
                </c:pt>
                <c:pt idx="1285">
                  <c:v>14.99975586</c:v>
                </c:pt>
                <c:pt idx="1286">
                  <c:v>14.99975586</c:v>
                </c:pt>
                <c:pt idx="1287">
                  <c:v>14.99975586</c:v>
                </c:pt>
                <c:pt idx="1288">
                  <c:v>14.99975586</c:v>
                </c:pt>
                <c:pt idx="1289">
                  <c:v>14.99975586</c:v>
                </c:pt>
                <c:pt idx="1290">
                  <c:v>14.99975586</c:v>
                </c:pt>
                <c:pt idx="1291">
                  <c:v>14.99975586</c:v>
                </c:pt>
                <c:pt idx="1292">
                  <c:v>14.899902339999997</c:v>
                </c:pt>
                <c:pt idx="1293">
                  <c:v>14.899902339999997</c:v>
                </c:pt>
                <c:pt idx="1294">
                  <c:v>14.99975586</c:v>
                </c:pt>
                <c:pt idx="1295">
                  <c:v>14.99975586</c:v>
                </c:pt>
                <c:pt idx="1296">
                  <c:v>14.899902339999997</c:v>
                </c:pt>
                <c:pt idx="1297">
                  <c:v>14.99975586</c:v>
                </c:pt>
                <c:pt idx="1298">
                  <c:v>14.99975586</c:v>
                </c:pt>
                <c:pt idx="1299">
                  <c:v>14.99975586</c:v>
                </c:pt>
                <c:pt idx="1300">
                  <c:v>14.899902339999997</c:v>
                </c:pt>
                <c:pt idx="1301">
                  <c:v>14.899902339999997</c:v>
                </c:pt>
                <c:pt idx="1302">
                  <c:v>14.99975586</c:v>
                </c:pt>
                <c:pt idx="1303">
                  <c:v>14.899902339999997</c:v>
                </c:pt>
                <c:pt idx="1304">
                  <c:v>14.99975586</c:v>
                </c:pt>
                <c:pt idx="1305">
                  <c:v>14.899902339999997</c:v>
                </c:pt>
                <c:pt idx="1306">
                  <c:v>14.899902339999997</c:v>
                </c:pt>
                <c:pt idx="1307">
                  <c:v>14.899902339999997</c:v>
                </c:pt>
                <c:pt idx="1308">
                  <c:v>14.899902339999997</c:v>
                </c:pt>
                <c:pt idx="1309">
                  <c:v>14.899902339999997</c:v>
                </c:pt>
                <c:pt idx="1310">
                  <c:v>14.899902339999997</c:v>
                </c:pt>
                <c:pt idx="1311">
                  <c:v>14.99975586</c:v>
                </c:pt>
                <c:pt idx="1312">
                  <c:v>14.899902339999997</c:v>
                </c:pt>
                <c:pt idx="1313">
                  <c:v>14.99975586</c:v>
                </c:pt>
                <c:pt idx="1314">
                  <c:v>14.899902339999997</c:v>
                </c:pt>
                <c:pt idx="1315">
                  <c:v>14.899902339999997</c:v>
                </c:pt>
                <c:pt idx="1316">
                  <c:v>14.899902339999997</c:v>
                </c:pt>
                <c:pt idx="1317">
                  <c:v>14.899902339999997</c:v>
                </c:pt>
                <c:pt idx="1318">
                  <c:v>14.899902339999997</c:v>
                </c:pt>
                <c:pt idx="1319">
                  <c:v>14.899902339999997</c:v>
                </c:pt>
                <c:pt idx="1320">
                  <c:v>14.899902339999997</c:v>
                </c:pt>
                <c:pt idx="1321">
                  <c:v>14.899902339999997</c:v>
                </c:pt>
                <c:pt idx="1322">
                  <c:v>14.899902339999997</c:v>
                </c:pt>
                <c:pt idx="1323">
                  <c:v>14.899902339999997</c:v>
                </c:pt>
                <c:pt idx="1324">
                  <c:v>14.899902339999997</c:v>
                </c:pt>
                <c:pt idx="1325">
                  <c:v>14.899902339999997</c:v>
                </c:pt>
                <c:pt idx="1326">
                  <c:v>14.899902339999997</c:v>
                </c:pt>
                <c:pt idx="1327">
                  <c:v>14.899902339999997</c:v>
                </c:pt>
                <c:pt idx="1328">
                  <c:v>14.899902339999997</c:v>
                </c:pt>
                <c:pt idx="1329">
                  <c:v>14.899902339999997</c:v>
                </c:pt>
                <c:pt idx="1330">
                  <c:v>14.899902339999997</c:v>
                </c:pt>
                <c:pt idx="1331">
                  <c:v>14.899902339999997</c:v>
                </c:pt>
                <c:pt idx="1332">
                  <c:v>14.899902339999997</c:v>
                </c:pt>
                <c:pt idx="1333">
                  <c:v>14.899902339999997</c:v>
                </c:pt>
                <c:pt idx="1334">
                  <c:v>14.899902339999997</c:v>
                </c:pt>
                <c:pt idx="1335">
                  <c:v>14.899902339999997</c:v>
                </c:pt>
                <c:pt idx="1336">
                  <c:v>14.899902339999997</c:v>
                </c:pt>
                <c:pt idx="1337">
                  <c:v>14.899902339999997</c:v>
                </c:pt>
                <c:pt idx="1338">
                  <c:v>14.899902339999997</c:v>
                </c:pt>
                <c:pt idx="1339">
                  <c:v>14.899902339999997</c:v>
                </c:pt>
                <c:pt idx="1340">
                  <c:v>14.899902339999997</c:v>
                </c:pt>
                <c:pt idx="1341">
                  <c:v>14.899902339999997</c:v>
                </c:pt>
                <c:pt idx="1342">
                  <c:v>14.899902339999997</c:v>
                </c:pt>
                <c:pt idx="1343">
                  <c:v>14.899902339999997</c:v>
                </c:pt>
                <c:pt idx="1344">
                  <c:v>14.899902339999997</c:v>
                </c:pt>
                <c:pt idx="1345">
                  <c:v>14.899902339999997</c:v>
                </c:pt>
                <c:pt idx="1346">
                  <c:v>14.899902339999997</c:v>
                </c:pt>
                <c:pt idx="1347">
                  <c:v>14.899902339999997</c:v>
                </c:pt>
                <c:pt idx="1348">
                  <c:v>14.899902339999997</c:v>
                </c:pt>
                <c:pt idx="1349">
                  <c:v>14.899902339999997</c:v>
                </c:pt>
                <c:pt idx="1350">
                  <c:v>14.899902339999997</c:v>
                </c:pt>
                <c:pt idx="1351">
                  <c:v>14.899902339999997</c:v>
                </c:pt>
                <c:pt idx="1352">
                  <c:v>14.899902339999997</c:v>
                </c:pt>
                <c:pt idx="1353">
                  <c:v>14.899902339999997</c:v>
                </c:pt>
                <c:pt idx="1354">
                  <c:v>14.899902339999997</c:v>
                </c:pt>
                <c:pt idx="1355">
                  <c:v>14.899902339999997</c:v>
                </c:pt>
                <c:pt idx="1356">
                  <c:v>14.899902339999997</c:v>
                </c:pt>
                <c:pt idx="1357">
                  <c:v>14.899902339999997</c:v>
                </c:pt>
                <c:pt idx="1358">
                  <c:v>14.899902339999997</c:v>
                </c:pt>
                <c:pt idx="1359">
                  <c:v>14.899902339999997</c:v>
                </c:pt>
                <c:pt idx="1360">
                  <c:v>14.899902339999997</c:v>
                </c:pt>
                <c:pt idx="1361">
                  <c:v>14.899902339999997</c:v>
                </c:pt>
                <c:pt idx="1362">
                  <c:v>14.899902339999997</c:v>
                </c:pt>
                <c:pt idx="1363">
                  <c:v>14.899902339999997</c:v>
                </c:pt>
                <c:pt idx="1364">
                  <c:v>14.899902339999997</c:v>
                </c:pt>
                <c:pt idx="1365">
                  <c:v>14.899902339999997</c:v>
                </c:pt>
                <c:pt idx="1366">
                  <c:v>14.899902339999997</c:v>
                </c:pt>
                <c:pt idx="1367">
                  <c:v>14.899902339999997</c:v>
                </c:pt>
                <c:pt idx="1368">
                  <c:v>14.899902339999997</c:v>
                </c:pt>
                <c:pt idx="1369">
                  <c:v>14.899902339999997</c:v>
                </c:pt>
                <c:pt idx="1370">
                  <c:v>14.899902339999997</c:v>
                </c:pt>
                <c:pt idx="1371">
                  <c:v>14.899902339999997</c:v>
                </c:pt>
                <c:pt idx="1372">
                  <c:v>14.899902339999997</c:v>
                </c:pt>
                <c:pt idx="1373">
                  <c:v>14.899902339999997</c:v>
                </c:pt>
                <c:pt idx="1374">
                  <c:v>14.899902339999997</c:v>
                </c:pt>
                <c:pt idx="1375">
                  <c:v>14.899902339999997</c:v>
                </c:pt>
                <c:pt idx="1376">
                  <c:v>14.899902339999997</c:v>
                </c:pt>
                <c:pt idx="1377">
                  <c:v>14.899902339999997</c:v>
                </c:pt>
                <c:pt idx="1378">
                  <c:v>14.899902339999997</c:v>
                </c:pt>
                <c:pt idx="1379">
                  <c:v>14.899902339999997</c:v>
                </c:pt>
                <c:pt idx="1380">
                  <c:v>14.899902339999997</c:v>
                </c:pt>
                <c:pt idx="1381">
                  <c:v>14.899902339999997</c:v>
                </c:pt>
                <c:pt idx="1382">
                  <c:v>14.899902339999997</c:v>
                </c:pt>
                <c:pt idx="1383">
                  <c:v>14.899902339999997</c:v>
                </c:pt>
                <c:pt idx="1384">
                  <c:v>14.899902339999997</c:v>
                </c:pt>
                <c:pt idx="1385">
                  <c:v>14.899902339999997</c:v>
                </c:pt>
                <c:pt idx="1386">
                  <c:v>14.899902339999997</c:v>
                </c:pt>
                <c:pt idx="1387">
                  <c:v>14.899902339999997</c:v>
                </c:pt>
                <c:pt idx="1388">
                  <c:v>14.899902339999997</c:v>
                </c:pt>
                <c:pt idx="1389">
                  <c:v>14.899902339999997</c:v>
                </c:pt>
                <c:pt idx="1390">
                  <c:v>14.899902339999997</c:v>
                </c:pt>
                <c:pt idx="1391">
                  <c:v>14.899902339999997</c:v>
                </c:pt>
                <c:pt idx="1392">
                  <c:v>14.899902339999997</c:v>
                </c:pt>
                <c:pt idx="1393">
                  <c:v>14.899902339999997</c:v>
                </c:pt>
                <c:pt idx="1394">
                  <c:v>14.899902339999997</c:v>
                </c:pt>
                <c:pt idx="1395">
                  <c:v>14.899902339999997</c:v>
                </c:pt>
                <c:pt idx="1396">
                  <c:v>14.899902339999997</c:v>
                </c:pt>
                <c:pt idx="1397">
                  <c:v>14.899902339999997</c:v>
                </c:pt>
                <c:pt idx="1398">
                  <c:v>14.899902339999997</c:v>
                </c:pt>
                <c:pt idx="1399">
                  <c:v>14.799804690000002</c:v>
                </c:pt>
                <c:pt idx="1400">
                  <c:v>14.899902339999997</c:v>
                </c:pt>
                <c:pt idx="1401">
                  <c:v>14.899902339999997</c:v>
                </c:pt>
                <c:pt idx="1402">
                  <c:v>14.899902339999997</c:v>
                </c:pt>
                <c:pt idx="1403">
                  <c:v>14.899902339999997</c:v>
                </c:pt>
                <c:pt idx="1404">
                  <c:v>14.799804690000002</c:v>
                </c:pt>
                <c:pt idx="1405">
                  <c:v>14.899902339999997</c:v>
                </c:pt>
                <c:pt idx="1406">
                  <c:v>14.799804690000002</c:v>
                </c:pt>
                <c:pt idx="1407">
                  <c:v>14.799804690000002</c:v>
                </c:pt>
                <c:pt idx="1408">
                  <c:v>14.799804690000002</c:v>
                </c:pt>
                <c:pt idx="1409">
                  <c:v>14.899902339999997</c:v>
                </c:pt>
                <c:pt idx="1410">
                  <c:v>14.799804690000002</c:v>
                </c:pt>
                <c:pt idx="1411">
                  <c:v>14.899902339999997</c:v>
                </c:pt>
                <c:pt idx="1412">
                  <c:v>14.799804690000002</c:v>
                </c:pt>
                <c:pt idx="1413">
                  <c:v>14.799804690000002</c:v>
                </c:pt>
                <c:pt idx="1414">
                  <c:v>14.799804690000002</c:v>
                </c:pt>
                <c:pt idx="1415">
                  <c:v>14.799804690000002</c:v>
                </c:pt>
                <c:pt idx="1416">
                  <c:v>14.799804690000002</c:v>
                </c:pt>
                <c:pt idx="1417">
                  <c:v>14.799804690000002</c:v>
                </c:pt>
                <c:pt idx="1418">
                  <c:v>14.799804690000002</c:v>
                </c:pt>
                <c:pt idx="1419">
                  <c:v>14.799804690000002</c:v>
                </c:pt>
                <c:pt idx="1420">
                  <c:v>14.899902339999997</c:v>
                </c:pt>
                <c:pt idx="1421">
                  <c:v>14.799804690000002</c:v>
                </c:pt>
                <c:pt idx="1422">
                  <c:v>14.799804690000002</c:v>
                </c:pt>
                <c:pt idx="1423">
                  <c:v>14.799804690000002</c:v>
                </c:pt>
                <c:pt idx="1424">
                  <c:v>14.799804690000002</c:v>
                </c:pt>
                <c:pt idx="1425">
                  <c:v>14.799804690000002</c:v>
                </c:pt>
                <c:pt idx="1426">
                  <c:v>14.799804690000002</c:v>
                </c:pt>
                <c:pt idx="1427">
                  <c:v>14.799804690000002</c:v>
                </c:pt>
                <c:pt idx="1428">
                  <c:v>14.799804690000002</c:v>
                </c:pt>
                <c:pt idx="1429">
                  <c:v>14.799804690000002</c:v>
                </c:pt>
                <c:pt idx="1430">
                  <c:v>14.799804690000002</c:v>
                </c:pt>
                <c:pt idx="1431">
                  <c:v>14.799804690000002</c:v>
                </c:pt>
                <c:pt idx="1432">
                  <c:v>14.799804690000002</c:v>
                </c:pt>
                <c:pt idx="1433">
                  <c:v>14.799804690000002</c:v>
                </c:pt>
                <c:pt idx="1434">
                  <c:v>14.799804690000002</c:v>
                </c:pt>
                <c:pt idx="1435">
                  <c:v>14.799804690000002</c:v>
                </c:pt>
                <c:pt idx="1436">
                  <c:v>14.799804690000002</c:v>
                </c:pt>
                <c:pt idx="1437">
                  <c:v>14.799804690000002</c:v>
                </c:pt>
                <c:pt idx="1438">
                  <c:v>14.799804690000002</c:v>
                </c:pt>
                <c:pt idx="1439">
                  <c:v>14.799804690000002</c:v>
                </c:pt>
                <c:pt idx="1440">
                  <c:v>14.799804690000002</c:v>
                </c:pt>
                <c:pt idx="1441">
                  <c:v>14.799804690000002</c:v>
                </c:pt>
                <c:pt idx="1442">
                  <c:v>14.799804690000002</c:v>
                </c:pt>
                <c:pt idx="1443">
                  <c:v>14.799804690000002</c:v>
                </c:pt>
                <c:pt idx="1444">
                  <c:v>14.799804690000002</c:v>
                </c:pt>
                <c:pt idx="1445">
                  <c:v>14.799804690000002</c:v>
                </c:pt>
                <c:pt idx="1446">
                  <c:v>14.799804690000002</c:v>
                </c:pt>
                <c:pt idx="1447">
                  <c:v>14.799804690000002</c:v>
                </c:pt>
                <c:pt idx="1448">
                  <c:v>14.799804690000002</c:v>
                </c:pt>
                <c:pt idx="1449">
                  <c:v>14.799804690000002</c:v>
                </c:pt>
                <c:pt idx="1450">
                  <c:v>14.799804690000002</c:v>
                </c:pt>
                <c:pt idx="1451">
                  <c:v>14.799804690000002</c:v>
                </c:pt>
                <c:pt idx="1452">
                  <c:v>14.799804690000002</c:v>
                </c:pt>
                <c:pt idx="1453">
                  <c:v>14.799804690000002</c:v>
                </c:pt>
                <c:pt idx="1454">
                  <c:v>14.799804690000002</c:v>
                </c:pt>
                <c:pt idx="1455">
                  <c:v>14.799804690000002</c:v>
                </c:pt>
                <c:pt idx="1456">
                  <c:v>14.799804690000002</c:v>
                </c:pt>
                <c:pt idx="1457">
                  <c:v>14.799804690000002</c:v>
                </c:pt>
                <c:pt idx="1458">
                  <c:v>14.799804690000002</c:v>
                </c:pt>
                <c:pt idx="1459">
                  <c:v>14.799804690000002</c:v>
                </c:pt>
                <c:pt idx="1460">
                  <c:v>14.799804690000002</c:v>
                </c:pt>
                <c:pt idx="1461">
                  <c:v>14.799804690000002</c:v>
                </c:pt>
                <c:pt idx="1462">
                  <c:v>14.799804690000002</c:v>
                </c:pt>
                <c:pt idx="1463">
                  <c:v>14.799804690000002</c:v>
                </c:pt>
                <c:pt idx="1464">
                  <c:v>14.799804690000002</c:v>
                </c:pt>
                <c:pt idx="1465">
                  <c:v>14.799804690000002</c:v>
                </c:pt>
                <c:pt idx="1466">
                  <c:v>14.799804690000002</c:v>
                </c:pt>
                <c:pt idx="1467">
                  <c:v>14.799804690000002</c:v>
                </c:pt>
                <c:pt idx="1468">
                  <c:v>14.799804690000002</c:v>
                </c:pt>
                <c:pt idx="1469">
                  <c:v>14.799804690000002</c:v>
                </c:pt>
                <c:pt idx="1470">
                  <c:v>14.799804690000002</c:v>
                </c:pt>
                <c:pt idx="1471">
                  <c:v>14.799804690000002</c:v>
                </c:pt>
                <c:pt idx="1472">
                  <c:v>14.799804690000002</c:v>
                </c:pt>
                <c:pt idx="1473">
                  <c:v>14.799804690000002</c:v>
                </c:pt>
                <c:pt idx="1474">
                  <c:v>14.799804690000002</c:v>
                </c:pt>
                <c:pt idx="1475">
                  <c:v>14.799804690000002</c:v>
                </c:pt>
                <c:pt idx="1476">
                  <c:v>14.799804690000002</c:v>
                </c:pt>
                <c:pt idx="1477">
                  <c:v>14.799804690000002</c:v>
                </c:pt>
                <c:pt idx="1478">
                  <c:v>14.799804690000002</c:v>
                </c:pt>
                <c:pt idx="1479">
                  <c:v>14.799804690000002</c:v>
                </c:pt>
                <c:pt idx="1480">
                  <c:v>14.799804690000002</c:v>
                </c:pt>
                <c:pt idx="1481">
                  <c:v>14.799804690000002</c:v>
                </c:pt>
                <c:pt idx="1482">
                  <c:v>14.799804690000002</c:v>
                </c:pt>
                <c:pt idx="1483">
                  <c:v>14.799804690000002</c:v>
                </c:pt>
                <c:pt idx="1484">
                  <c:v>14.799804690000002</c:v>
                </c:pt>
                <c:pt idx="1485">
                  <c:v>14.799804690000002</c:v>
                </c:pt>
                <c:pt idx="1486">
                  <c:v>14.799804690000002</c:v>
                </c:pt>
                <c:pt idx="1487">
                  <c:v>14.799804690000002</c:v>
                </c:pt>
                <c:pt idx="1488">
                  <c:v>14.799804690000002</c:v>
                </c:pt>
                <c:pt idx="1489">
                  <c:v>14.799804690000002</c:v>
                </c:pt>
                <c:pt idx="1490">
                  <c:v>14.699707029999999</c:v>
                </c:pt>
                <c:pt idx="1491">
                  <c:v>14.799804690000002</c:v>
                </c:pt>
                <c:pt idx="1492">
                  <c:v>14.799804690000002</c:v>
                </c:pt>
                <c:pt idx="1493">
                  <c:v>14.699707029999999</c:v>
                </c:pt>
                <c:pt idx="1494">
                  <c:v>14.799804690000002</c:v>
                </c:pt>
                <c:pt idx="1495">
                  <c:v>14.799804690000002</c:v>
                </c:pt>
                <c:pt idx="1496">
                  <c:v>14.699707029999999</c:v>
                </c:pt>
                <c:pt idx="1497">
                  <c:v>14.699707029999999</c:v>
                </c:pt>
                <c:pt idx="1498">
                  <c:v>14.699707029999999</c:v>
                </c:pt>
                <c:pt idx="1499">
                  <c:v>14.699707029999999</c:v>
                </c:pt>
                <c:pt idx="1500">
                  <c:v>14.699707029999999</c:v>
                </c:pt>
                <c:pt idx="1501">
                  <c:v>14.699707029999999</c:v>
                </c:pt>
                <c:pt idx="1502">
                  <c:v>14.699707029999999</c:v>
                </c:pt>
                <c:pt idx="1503">
                  <c:v>14.799804690000002</c:v>
                </c:pt>
                <c:pt idx="1504">
                  <c:v>14.699707029999999</c:v>
                </c:pt>
                <c:pt idx="1505">
                  <c:v>14.699707029999999</c:v>
                </c:pt>
                <c:pt idx="1506">
                  <c:v>14.699707029999999</c:v>
                </c:pt>
                <c:pt idx="1507">
                  <c:v>14.699707029999999</c:v>
                </c:pt>
                <c:pt idx="1508">
                  <c:v>14.699707029999999</c:v>
                </c:pt>
                <c:pt idx="1509">
                  <c:v>14.699707029999999</c:v>
                </c:pt>
                <c:pt idx="1510">
                  <c:v>14.699707029999999</c:v>
                </c:pt>
                <c:pt idx="1511">
                  <c:v>14.699707029999999</c:v>
                </c:pt>
                <c:pt idx="1512">
                  <c:v>14.699707029999999</c:v>
                </c:pt>
                <c:pt idx="1513">
                  <c:v>14.699707029999999</c:v>
                </c:pt>
                <c:pt idx="1514">
                  <c:v>14.699707029999999</c:v>
                </c:pt>
                <c:pt idx="1515">
                  <c:v>14.699707029999999</c:v>
                </c:pt>
                <c:pt idx="1516">
                  <c:v>14.699707029999999</c:v>
                </c:pt>
                <c:pt idx="1517">
                  <c:v>14.699707029999999</c:v>
                </c:pt>
                <c:pt idx="1518">
                  <c:v>14.699707029999999</c:v>
                </c:pt>
                <c:pt idx="1519">
                  <c:v>14.699707029999999</c:v>
                </c:pt>
                <c:pt idx="1520">
                  <c:v>14.699707029999999</c:v>
                </c:pt>
                <c:pt idx="1521">
                  <c:v>14.699707029999999</c:v>
                </c:pt>
                <c:pt idx="1522">
                  <c:v>14.699707029999999</c:v>
                </c:pt>
                <c:pt idx="1523">
                  <c:v>14.699707029999999</c:v>
                </c:pt>
                <c:pt idx="1524">
                  <c:v>14.699707029999999</c:v>
                </c:pt>
                <c:pt idx="1525">
                  <c:v>14.699707029999999</c:v>
                </c:pt>
                <c:pt idx="1526">
                  <c:v>14.699707029999999</c:v>
                </c:pt>
                <c:pt idx="1527">
                  <c:v>14.699707029999999</c:v>
                </c:pt>
                <c:pt idx="1528">
                  <c:v>14.699707029999999</c:v>
                </c:pt>
                <c:pt idx="1529">
                  <c:v>14.699707029999999</c:v>
                </c:pt>
                <c:pt idx="1530">
                  <c:v>14.699707029999999</c:v>
                </c:pt>
                <c:pt idx="1531">
                  <c:v>14.699707029999999</c:v>
                </c:pt>
                <c:pt idx="1532">
                  <c:v>14.699707029999999</c:v>
                </c:pt>
                <c:pt idx="1533">
                  <c:v>14.699707029999999</c:v>
                </c:pt>
                <c:pt idx="1534">
                  <c:v>14.699707029999999</c:v>
                </c:pt>
                <c:pt idx="1535">
                  <c:v>14.699707029999999</c:v>
                </c:pt>
                <c:pt idx="1536">
                  <c:v>14.699707029999999</c:v>
                </c:pt>
                <c:pt idx="1537">
                  <c:v>14.699707029999999</c:v>
                </c:pt>
                <c:pt idx="1538">
                  <c:v>14.699707029999999</c:v>
                </c:pt>
                <c:pt idx="1539">
                  <c:v>14.699707029999999</c:v>
                </c:pt>
                <c:pt idx="1540">
                  <c:v>14.699707029999999</c:v>
                </c:pt>
                <c:pt idx="1541">
                  <c:v>14.699707029999999</c:v>
                </c:pt>
                <c:pt idx="1542">
                  <c:v>14.699707029999999</c:v>
                </c:pt>
                <c:pt idx="1543">
                  <c:v>14.699707029999999</c:v>
                </c:pt>
                <c:pt idx="1544">
                  <c:v>14.699707029999999</c:v>
                </c:pt>
                <c:pt idx="1545">
                  <c:v>14.699707029999999</c:v>
                </c:pt>
                <c:pt idx="1546">
                  <c:v>14.699707029999999</c:v>
                </c:pt>
                <c:pt idx="1547">
                  <c:v>14.699707029999999</c:v>
                </c:pt>
                <c:pt idx="1548">
                  <c:v>14.699707029999999</c:v>
                </c:pt>
                <c:pt idx="1549">
                  <c:v>14.699707029999999</c:v>
                </c:pt>
                <c:pt idx="1550">
                  <c:v>14.699707029999999</c:v>
                </c:pt>
                <c:pt idx="1551">
                  <c:v>14.699707029999999</c:v>
                </c:pt>
                <c:pt idx="1552">
                  <c:v>14.699707029999999</c:v>
                </c:pt>
                <c:pt idx="1553">
                  <c:v>14.699707029999999</c:v>
                </c:pt>
                <c:pt idx="1554">
                  <c:v>14.699707029999999</c:v>
                </c:pt>
                <c:pt idx="1555">
                  <c:v>14.699707029999999</c:v>
                </c:pt>
                <c:pt idx="1556">
                  <c:v>14.699707029999999</c:v>
                </c:pt>
                <c:pt idx="1557">
                  <c:v>14.699707029999999</c:v>
                </c:pt>
                <c:pt idx="1558">
                  <c:v>14.699707029999999</c:v>
                </c:pt>
                <c:pt idx="1559">
                  <c:v>14.699707029999999</c:v>
                </c:pt>
                <c:pt idx="1560">
                  <c:v>14.699707029999999</c:v>
                </c:pt>
                <c:pt idx="1561">
                  <c:v>14.699707029999999</c:v>
                </c:pt>
                <c:pt idx="1562">
                  <c:v>14.699707029999999</c:v>
                </c:pt>
                <c:pt idx="1563">
                  <c:v>14.699707029999999</c:v>
                </c:pt>
                <c:pt idx="1564">
                  <c:v>14.699707029999999</c:v>
                </c:pt>
                <c:pt idx="1565">
                  <c:v>14.699707029999999</c:v>
                </c:pt>
                <c:pt idx="1566">
                  <c:v>14.699707029999999</c:v>
                </c:pt>
                <c:pt idx="1567">
                  <c:v>14.699707029999999</c:v>
                </c:pt>
                <c:pt idx="1568">
                  <c:v>14.599853509999996</c:v>
                </c:pt>
                <c:pt idx="1569">
                  <c:v>14.599853509999996</c:v>
                </c:pt>
                <c:pt idx="1570">
                  <c:v>14.699707029999999</c:v>
                </c:pt>
                <c:pt idx="1571">
                  <c:v>14.699707029999999</c:v>
                </c:pt>
                <c:pt idx="1572">
                  <c:v>14.599853509999996</c:v>
                </c:pt>
                <c:pt idx="1573">
                  <c:v>14.599853509999996</c:v>
                </c:pt>
                <c:pt idx="1574">
                  <c:v>14.599853509999996</c:v>
                </c:pt>
                <c:pt idx="1575">
                  <c:v>14.699707029999999</c:v>
                </c:pt>
                <c:pt idx="1576">
                  <c:v>14.599853509999996</c:v>
                </c:pt>
                <c:pt idx="1577">
                  <c:v>14.599853509999996</c:v>
                </c:pt>
                <c:pt idx="1578">
                  <c:v>14.599853509999996</c:v>
                </c:pt>
                <c:pt idx="1579">
                  <c:v>14.599853509999996</c:v>
                </c:pt>
                <c:pt idx="1580">
                  <c:v>14.599853509999996</c:v>
                </c:pt>
                <c:pt idx="1581">
                  <c:v>14.599853509999996</c:v>
                </c:pt>
                <c:pt idx="1582">
                  <c:v>14.599853509999996</c:v>
                </c:pt>
                <c:pt idx="1583">
                  <c:v>14.599853509999996</c:v>
                </c:pt>
                <c:pt idx="1584">
                  <c:v>14.599853509999996</c:v>
                </c:pt>
                <c:pt idx="1585">
                  <c:v>14.599853509999996</c:v>
                </c:pt>
                <c:pt idx="1586">
                  <c:v>14.599853509999996</c:v>
                </c:pt>
                <c:pt idx="1587">
                  <c:v>14.599853509999996</c:v>
                </c:pt>
                <c:pt idx="1588">
                  <c:v>14.599853509999996</c:v>
                </c:pt>
                <c:pt idx="1589">
                  <c:v>14.599853509999996</c:v>
                </c:pt>
                <c:pt idx="1590">
                  <c:v>14.599853509999996</c:v>
                </c:pt>
                <c:pt idx="1591">
                  <c:v>14.599853509999996</c:v>
                </c:pt>
                <c:pt idx="1592">
                  <c:v>14.599853509999996</c:v>
                </c:pt>
                <c:pt idx="1593">
                  <c:v>14.599853509999996</c:v>
                </c:pt>
                <c:pt idx="1594">
                  <c:v>14.599853509999996</c:v>
                </c:pt>
                <c:pt idx="1595">
                  <c:v>14.599853509999996</c:v>
                </c:pt>
                <c:pt idx="1596">
                  <c:v>14.599853509999996</c:v>
                </c:pt>
                <c:pt idx="1597">
                  <c:v>14.599853509999996</c:v>
                </c:pt>
                <c:pt idx="1598">
                  <c:v>14.599853509999996</c:v>
                </c:pt>
                <c:pt idx="1599">
                  <c:v>14.599853509999996</c:v>
                </c:pt>
                <c:pt idx="1600">
                  <c:v>14.599853509999996</c:v>
                </c:pt>
                <c:pt idx="1601">
                  <c:v>14.599853509999996</c:v>
                </c:pt>
                <c:pt idx="1602">
                  <c:v>14.599853509999996</c:v>
                </c:pt>
                <c:pt idx="1603">
                  <c:v>14.599853509999996</c:v>
                </c:pt>
                <c:pt idx="1604">
                  <c:v>14.599853509999996</c:v>
                </c:pt>
                <c:pt idx="1605">
                  <c:v>14.599853509999996</c:v>
                </c:pt>
                <c:pt idx="1606">
                  <c:v>14.599853509999996</c:v>
                </c:pt>
                <c:pt idx="1607">
                  <c:v>14.599853509999996</c:v>
                </c:pt>
                <c:pt idx="1608">
                  <c:v>14.599853509999996</c:v>
                </c:pt>
                <c:pt idx="1609">
                  <c:v>14.599853509999996</c:v>
                </c:pt>
                <c:pt idx="1610">
                  <c:v>14.599853509999996</c:v>
                </c:pt>
                <c:pt idx="1611">
                  <c:v>14.599853509999996</c:v>
                </c:pt>
                <c:pt idx="1612">
                  <c:v>14.599853509999996</c:v>
                </c:pt>
                <c:pt idx="1613">
                  <c:v>14.599853509999996</c:v>
                </c:pt>
                <c:pt idx="1614">
                  <c:v>14.599853509999996</c:v>
                </c:pt>
                <c:pt idx="1615">
                  <c:v>14.599853509999996</c:v>
                </c:pt>
                <c:pt idx="1616">
                  <c:v>14.599853509999996</c:v>
                </c:pt>
                <c:pt idx="1617">
                  <c:v>14.599853509999996</c:v>
                </c:pt>
                <c:pt idx="1618">
                  <c:v>14.599853509999996</c:v>
                </c:pt>
                <c:pt idx="1619">
                  <c:v>14.599853509999996</c:v>
                </c:pt>
                <c:pt idx="1620">
                  <c:v>14.599853509999996</c:v>
                </c:pt>
                <c:pt idx="1621">
                  <c:v>14.599853509999996</c:v>
                </c:pt>
                <c:pt idx="1622">
                  <c:v>14.599853509999996</c:v>
                </c:pt>
                <c:pt idx="1623">
                  <c:v>14.599853509999996</c:v>
                </c:pt>
                <c:pt idx="1624">
                  <c:v>14.599853509999996</c:v>
                </c:pt>
                <c:pt idx="1625">
                  <c:v>14.599853509999996</c:v>
                </c:pt>
                <c:pt idx="1626">
                  <c:v>14.599853509999996</c:v>
                </c:pt>
                <c:pt idx="1627">
                  <c:v>14.599853509999996</c:v>
                </c:pt>
                <c:pt idx="1628">
                  <c:v>14.599853509999996</c:v>
                </c:pt>
                <c:pt idx="1629">
                  <c:v>14.599853509999996</c:v>
                </c:pt>
                <c:pt idx="1630">
                  <c:v>14.599853509999996</c:v>
                </c:pt>
                <c:pt idx="1631">
                  <c:v>14.599853509999996</c:v>
                </c:pt>
                <c:pt idx="1632">
                  <c:v>14.599853509999996</c:v>
                </c:pt>
                <c:pt idx="1633">
                  <c:v>14.599853509999996</c:v>
                </c:pt>
                <c:pt idx="1634">
                  <c:v>14.49975586</c:v>
                </c:pt>
                <c:pt idx="1635">
                  <c:v>14.599853509999996</c:v>
                </c:pt>
                <c:pt idx="1636">
                  <c:v>14.599853509999996</c:v>
                </c:pt>
                <c:pt idx="1637">
                  <c:v>14.599853509999996</c:v>
                </c:pt>
                <c:pt idx="1638">
                  <c:v>14.599853509999996</c:v>
                </c:pt>
                <c:pt idx="1639">
                  <c:v>14.599853509999996</c:v>
                </c:pt>
                <c:pt idx="1640">
                  <c:v>14.49975586</c:v>
                </c:pt>
                <c:pt idx="1641">
                  <c:v>14.599853509999996</c:v>
                </c:pt>
                <c:pt idx="1642">
                  <c:v>14.599853509999996</c:v>
                </c:pt>
                <c:pt idx="1643">
                  <c:v>14.49975586</c:v>
                </c:pt>
                <c:pt idx="1644">
                  <c:v>14.49975586</c:v>
                </c:pt>
                <c:pt idx="1645">
                  <c:v>14.599853509999996</c:v>
                </c:pt>
                <c:pt idx="1646">
                  <c:v>14.599853509999996</c:v>
                </c:pt>
                <c:pt idx="1647">
                  <c:v>14.49975586</c:v>
                </c:pt>
                <c:pt idx="1648">
                  <c:v>14.49975586</c:v>
                </c:pt>
                <c:pt idx="1649">
                  <c:v>14.599853509999996</c:v>
                </c:pt>
                <c:pt idx="1650">
                  <c:v>14.599853509999996</c:v>
                </c:pt>
                <c:pt idx="1651">
                  <c:v>14.49975586</c:v>
                </c:pt>
                <c:pt idx="1652">
                  <c:v>14.49975586</c:v>
                </c:pt>
                <c:pt idx="1653">
                  <c:v>14.49975586</c:v>
                </c:pt>
                <c:pt idx="1654">
                  <c:v>14.49975586</c:v>
                </c:pt>
                <c:pt idx="1655">
                  <c:v>14.49975586</c:v>
                </c:pt>
                <c:pt idx="1656">
                  <c:v>14.49975586</c:v>
                </c:pt>
                <c:pt idx="1657">
                  <c:v>14.49975586</c:v>
                </c:pt>
                <c:pt idx="1658">
                  <c:v>14.49975586</c:v>
                </c:pt>
                <c:pt idx="1659">
                  <c:v>14.49975586</c:v>
                </c:pt>
                <c:pt idx="1660">
                  <c:v>14.49975586</c:v>
                </c:pt>
                <c:pt idx="1661">
                  <c:v>14.49975586</c:v>
                </c:pt>
                <c:pt idx="1662">
                  <c:v>14.49975586</c:v>
                </c:pt>
                <c:pt idx="1663">
                  <c:v>14.49975586</c:v>
                </c:pt>
                <c:pt idx="1664">
                  <c:v>14.49975586</c:v>
                </c:pt>
                <c:pt idx="1665">
                  <c:v>14.49975586</c:v>
                </c:pt>
                <c:pt idx="1666">
                  <c:v>14.49975586</c:v>
                </c:pt>
                <c:pt idx="1667">
                  <c:v>14.49975586</c:v>
                </c:pt>
                <c:pt idx="1668">
                  <c:v>14.49975586</c:v>
                </c:pt>
                <c:pt idx="1669">
                  <c:v>14.49975586</c:v>
                </c:pt>
                <c:pt idx="1670">
                  <c:v>14.49975586</c:v>
                </c:pt>
                <c:pt idx="1671">
                  <c:v>14.49975586</c:v>
                </c:pt>
                <c:pt idx="1672">
                  <c:v>14.49975586</c:v>
                </c:pt>
                <c:pt idx="1673">
                  <c:v>14.49975586</c:v>
                </c:pt>
                <c:pt idx="1674">
                  <c:v>14.49975586</c:v>
                </c:pt>
                <c:pt idx="1675">
                  <c:v>14.49975586</c:v>
                </c:pt>
                <c:pt idx="1676">
                  <c:v>14.49975586</c:v>
                </c:pt>
                <c:pt idx="1677">
                  <c:v>14.49975586</c:v>
                </c:pt>
                <c:pt idx="1678">
                  <c:v>14.49975586</c:v>
                </c:pt>
                <c:pt idx="1679">
                  <c:v>14.49975586</c:v>
                </c:pt>
                <c:pt idx="1680">
                  <c:v>14.49975586</c:v>
                </c:pt>
                <c:pt idx="1681">
                  <c:v>14.49975586</c:v>
                </c:pt>
                <c:pt idx="1682">
                  <c:v>14.49975586</c:v>
                </c:pt>
                <c:pt idx="1683">
                  <c:v>14.49975586</c:v>
                </c:pt>
                <c:pt idx="1684">
                  <c:v>14.49975586</c:v>
                </c:pt>
                <c:pt idx="1685">
                  <c:v>14.49975586</c:v>
                </c:pt>
                <c:pt idx="1686">
                  <c:v>14.49975586</c:v>
                </c:pt>
                <c:pt idx="1687">
                  <c:v>14.49975586</c:v>
                </c:pt>
                <c:pt idx="1688">
                  <c:v>14.49975586</c:v>
                </c:pt>
                <c:pt idx="1689">
                  <c:v>14.49975586</c:v>
                </c:pt>
                <c:pt idx="1690">
                  <c:v>14.49975586</c:v>
                </c:pt>
                <c:pt idx="1691">
                  <c:v>14.49975586</c:v>
                </c:pt>
                <c:pt idx="1692">
                  <c:v>14.49975586</c:v>
                </c:pt>
                <c:pt idx="1693">
                  <c:v>14.49975586</c:v>
                </c:pt>
                <c:pt idx="1694">
                  <c:v>14.49975586</c:v>
                </c:pt>
                <c:pt idx="1695">
                  <c:v>14.49975586</c:v>
                </c:pt>
                <c:pt idx="1696">
                  <c:v>14.49975586</c:v>
                </c:pt>
                <c:pt idx="1697">
                  <c:v>14.49975586</c:v>
                </c:pt>
                <c:pt idx="1698">
                  <c:v>14.49975586</c:v>
                </c:pt>
                <c:pt idx="1699">
                  <c:v>14.49975586</c:v>
                </c:pt>
                <c:pt idx="1700">
                  <c:v>14.49975586</c:v>
                </c:pt>
                <c:pt idx="1701">
                  <c:v>14.49975586</c:v>
                </c:pt>
                <c:pt idx="1702">
                  <c:v>14.49975586</c:v>
                </c:pt>
                <c:pt idx="1703">
                  <c:v>14.49975586</c:v>
                </c:pt>
                <c:pt idx="1704">
                  <c:v>14.49975586</c:v>
                </c:pt>
                <c:pt idx="1705">
                  <c:v>14.49975586</c:v>
                </c:pt>
                <c:pt idx="1706">
                  <c:v>14.399902339999997</c:v>
                </c:pt>
                <c:pt idx="1707">
                  <c:v>14.399902339999997</c:v>
                </c:pt>
                <c:pt idx="1708">
                  <c:v>14.49975586</c:v>
                </c:pt>
                <c:pt idx="1709">
                  <c:v>14.49975586</c:v>
                </c:pt>
                <c:pt idx="1710">
                  <c:v>14.49975586</c:v>
                </c:pt>
                <c:pt idx="1711">
                  <c:v>14.49975586</c:v>
                </c:pt>
                <c:pt idx="1712">
                  <c:v>14.399902339999997</c:v>
                </c:pt>
                <c:pt idx="1713">
                  <c:v>14.399902339999997</c:v>
                </c:pt>
                <c:pt idx="1714">
                  <c:v>14.399902339999997</c:v>
                </c:pt>
                <c:pt idx="1715">
                  <c:v>14.49975586</c:v>
                </c:pt>
                <c:pt idx="1716">
                  <c:v>14.49975586</c:v>
                </c:pt>
                <c:pt idx="1717">
                  <c:v>14.49975586</c:v>
                </c:pt>
                <c:pt idx="1718">
                  <c:v>14.399902339999997</c:v>
                </c:pt>
                <c:pt idx="1719">
                  <c:v>14.399902339999997</c:v>
                </c:pt>
                <c:pt idx="1720">
                  <c:v>14.399902339999997</c:v>
                </c:pt>
                <c:pt idx="1721">
                  <c:v>14.399902339999997</c:v>
                </c:pt>
                <c:pt idx="1722">
                  <c:v>14.399902339999997</c:v>
                </c:pt>
                <c:pt idx="1723">
                  <c:v>14.399902339999997</c:v>
                </c:pt>
                <c:pt idx="1724">
                  <c:v>14.399902339999997</c:v>
                </c:pt>
                <c:pt idx="1725">
                  <c:v>14.399902339999997</c:v>
                </c:pt>
                <c:pt idx="1726">
                  <c:v>14.399902339999997</c:v>
                </c:pt>
                <c:pt idx="1727">
                  <c:v>14.399902339999997</c:v>
                </c:pt>
                <c:pt idx="1728">
                  <c:v>14.399902339999997</c:v>
                </c:pt>
                <c:pt idx="1729">
                  <c:v>14.399902339999997</c:v>
                </c:pt>
                <c:pt idx="1730">
                  <c:v>14.399902339999997</c:v>
                </c:pt>
                <c:pt idx="1731">
                  <c:v>14.399902339999997</c:v>
                </c:pt>
                <c:pt idx="1732">
                  <c:v>14.399902339999997</c:v>
                </c:pt>
                <c:pt idx="1733">
                  <c:v>14.399902339999997</c:v>
                </c:pt>
                <c:pt idx="1734">
                  <c:v>14.399902339999997</c:v>
                </c:pt>
                <c:pt idx="1735">
                  <c:v>14.399902339999997</c:v>
                </c:pt>
                <c:pt idx="1736">
                  <c:v>14.399902339999997</c:v>
                </c:pt>
                <c:pt idx="1737">
                  <c:v>14.399902339999997</c:v>
                </c:pt>
                <c:pt idx="1738">
                  <c:v>14.399902339999997</c:v>
                </c:pt>
                <c:pt idx="1739">
                  <c:v>14.399902339999997</c:v>
                </c:pt>
                <c:pt idx="1740">
                  <c:v>14.399902339999997</c:v>
                </c:pt>
                <c:pt idx="1741">
                  <c:v>14.399902339999997</c:v>
                </c:pt>
                <c:pt idx="1742">
                  <c:v>14.399902339999997</c:v>
                </c:pt>
                <c:pt idx="1743">
                  <c:v>14.399902339999997</c:v>
                </c:pt>
                <c:pt idx="1744">
                  <c:v>14.399902339999997</c:v>
                </c:pt>
                <c:pt idx="1745">
                  <c:v>14.399902339999997</c:v>
                </c:pt>
                <c:pt idx="1746">
                  <c:v>14.399902339999997</c:v>
                </c:pt>
                <c:pt idx="1747">
                  <c:v>14.399902339999997</c:v>
                </c:pt>
                <c:pt idx="1748">
                  <c:v>14.399902339999997</c:v>
                </c:pt>
                <c:pt idx="1749">
                  <c:v>14.399902339999997</c:v>
                </c:pt>
                <c:pt idx="1750">
                  <c:v>14.399902339999997</c:v>
                </c:pt>
                <c:pt idx="1751">
                  <c:v>14.399902339999997</c:v>
                </c:pt>
                <c:pt idx="1752">
                  <c:v>14.399902339999997</c:v>
                </c:pt>
                <c:pt idx="1753">
                  <c:v>14.399902339999997</c:v>
                </c:pt>
                <c:pt idx="1754">
                  <c:v>14.399902339999997</c:v>
                </c:pt>
                <c:pt idx="1755">
                  <c:v>14.399902339999997</c:v>
                </c:pt>
                <c:pt idx="1756">
                  <c:v>14.399902339999997</c:v>
                </c:pt>
                <c:pt idx="1757">
                  <c:v>14.399902339999997</c:v>
                </c:pt>
                <c:pt idx="1758">
                  <c:v>14.399902339999997</c:v>
                </c:pt>
                <c:pt idx="1759">
                  <c:v>14.399902339999997</c:v>
                </c:pt>
                <c:pt idx="1760">
                  <c:v>14.399902339999997</c:v>
                </c:pt>
                <c:pt idx="1761">
                  <c:v>14.399902339999997</c:v>
                </c:pt>
                <c:pt idx="1762">
                  <c:v>14.399902339999997</c:v>
                </c:pt>
                <c:pt idx="1763">
                  <c:v>14.399902339999997</c:v>
                </c:pt>
                <c:pt idx="1764">
                  <c:v>14.399902339999997</c:v>
                </c:pt>
                <c:pt idx="1765">
                  <c:v>14.399902339999997</c:v>
                </c:pt>
                <c:pt idx="1766">
                  <c:v>14.399902339999997</c:v>
                </c:pt>
                <c:pt idx="1767">
                  <c:v>14.399902339999997</c:v>
                </c:pt>
                <c:pt idx="1768">
                  <c:v>14.399902339999997</c:v>
                </c:pt>
                <c:pt idx="1769">
                  <c:v>14.399902339999997</c:v>
                </c:pt>
                <c:pt idx="1770">
                  <c:v>14.399902339999997</c:v>
                </c:pt>
                <c:pt idx="1771">
                  <c:v>14.399902339999997</c:v>
                </c:pt>
                <c:pt idx="1772">
                  <c:v>14.399902339999997</c:v>
                </c:pt>
                <c:pt idx="1773">
                  <c:v>14.399902339999997</c:v>
                </c:pt>
                <c:pt idx="1774">
                  <c:v>14.399902339999997</c:v>
                </c:pt>
                <c:pt idx="1775">
                  <c:v>14.299804690000002</c:v>
                </c:pt>
                <c:pt idx="1776">
                  <c:v>14.299804690000002</c:v>
                </c:pt>
                <c:pt idx="1777">
                  <c:v>14.399902339999997</c:v>
                </c:pt>
                <c:pt idx="1778">
                  <c:v>14.399902339999997</c:v>
                </c:pt>
                <c:pt idx="1779">
                  <c:v>14.299804690000002</c:v>
                </c:pt>
                <c:pt idx="1780">
                  <c:v>14.299804690000002</c:v>
                </c:pt>
                <c:pt idx="1781">
                  <c:v>14.299804690000002</c:v>
                </c:pt>
                <c:pt idx="1782">
                  <c:v>14.399902339999997</c:v>
                </c:pt>
                <c:pt idx="1783">
                  <c:v>14.299804690000002</c:v>
                </c:pt>
                <c:pt idx="1784">
                  <c:v>14.299804690000002</c:v>
                </c:pt>
                <c:pt idx="1785">
                  <c:v>14.299804690000002</c:v>
                </c:pt>
                <c:pt idx="1786">
                  <c:v>14.299804690000002</c:v>
                </c:pt>
                <c:pt idx="1787">
                  <c:v>14.299804690000002</c:v>
                </c:pt>
                <c:pt idx="1788">
                  <c:v>14.299804690000002</c:v>
                </c:pt>
                <c:pt idx="1789">
                  <c:v>14.299804690000002</c:v>
                </c:pt>
                <c:pt idx="1790">
                  <c:v>14.299804690000002</c:v>
                </c:pt>
                <c:pt idx="1791">
                  <c:v>14.299804690000002</c:v>
                </c:pt>
                <c:pt idx="1792">
                  <c:v>14.299804690000002</c:v>
                </c:pt>
                <c:pt idx="1793">
                  <c:v>14.299804690000002</c:v>
                </c:pt>
                <c:pt idx="1794">
                  <c:v>14.299804690000002</c:v>
                </c:pt>
                <c:pt idx="1795">
                  <c:v>14.299804690000002</c:v>
                </c:pt>
                <c:pt idx="1796">
                  <c:v>14.299804690000002</c:v>
                </c:pt>
                <c:pt idx="1797">
                  <c:v>14.299804690000002</c:v>
                </c:pt>
                <c:pt idx="1798">
                  <c:v>14.299804690000002</c:v>
                </c:pt>
                <c:pt idx="1799">
                  <c:v>14.299804690000002</c:v>
                </c:pt>
                <c:pt idx="1800">
                  <c:v>14.299804690000002</c:v>
                </c:pt>
                <c:pt idx="1801">
                  <c:v>14.299804690000002</c:v>
                </c:pt>
                <c:pt idx="1802">
                  <c:v>14.299804690000002</c:v>
                </c:pt>
                <c:pt idx="1803">
                  <c:v>14.299804690000002</c:v>
                </c:pt>
                <c:pt idx="1804">
                  <c:v>14.299804690000002</c:v>
                </c:pt>
                <c:pt idx="1805">
                  <c:v>14.299804690000002</c:v>
                </c:pt>
                <c:pt idx="1806">
                  <c:v>14.299804690000002</c:v>
                </c:pt>
                <c:pt idx="1807">
                  <c:v>14.299804690000002</c:v>
                </c:pt>
                <c:pt idx="1808">
                  <c:v>14.299804690000002</c:v>
                </c:pt>
                <c:pt idx="1809">
                  <c:v>14.299804690000002</c:v>
                </c:pt>
                <c:pt idx="1810">
                  <c:v>14.299804690000002</c:v>
                </c:pt>
                <c:pt idx="1811">
                  <c:v>14.299804690000002</c:v>
                </c:pt>
                <c:pt idx="1812">
                  <c:v>14.299804690000002</c:v>
                </c:pt>
                <c:pt idx="1813">
                  <c:v>14.299804690000002</c:v>
                </c:pt>
                <c:pt idx="1814">
                  <c:v>14.299804690000002</c:v>
                </c:pt>
                <c:pt idx="1815">
                  <c:v>14.299804690000002</c:v>
                </c:pt>
                <c:pt idx="1816">
                  <c:v>14.299804690000002</c:v>
                </c:pt>
                <c:pt idx="1817">
                  <c:v>14.299804690000002</c:v>
                </c:pt>
                <c:pt idx="1818">
                  <c:v>14.299804690000002</c:v>
                </c:pt>
                <c:pt idx="1819">
                  <c:v>14.299804690000002</c:v>
                </c:pt>
                <c:pt idx="1820">
                  <c:v>14.299804690000002</c:v>
                </c:pt>
                <c:pt idx="1821">
                  <c:v>14.299804690000002</c:v>
                </c:pt>
                <c:pt idx="1822">
                  <c:v>14.299804690000002</c:v>
                </c:pt>
                <c:pt idx="1823">
                  <c:v>14.299804690000002</c:v>
                </c:pt>
                <c:pt idx="1824">
                  <c:v>14.299804690000002</c:v>
                </c:pt>
                <c:pt idx="1825">
                  <c:v>14.299804690000002</c:v>
                </c:pt>
                <c:pt idx="1826">
                  <c:v>14.299804690000002</c:v>
                </c:pt>
                <c:pt idx="1827">
                  <c:v>14.299804690000002</c:v>
                </c:pt>
                <c:pt idx="1828">
                  <c:v>14.299804690000002</c:v>
                </c:pt>
                <c:pt idx="1829">
                  <c:v>14.299804690000002</c:v>
                </c:pt>
                <c:pt idx="1830">
                  <c:v>14.299804690000002</c:v>
                </c:pt>
                <c:pt idx="1831">
                  <c:v>14.299804690000002</c:v>
                </c:pt>
                <c:pt idx="1832">
                  <c:v>14.299804690000002</c:v>
                </c:pt>
                <c:pt idx="1833">
                  <c:v>14.299804690000002</c:v>
                </c:pt>
                <c:pt idx="1834">
                  <c:v>14.299804690000002</c:v>
                </c:pt>
                <c:pt idx="1835">
                  <c:v>14.199951169999999</c:v>
                </c:pt>
                <c:pt idx="1836">
                  <c:v>14.299804690000002</c:v>
                </c:pt>
                <c:pt idx="1837">
                  <c:v>14.299804690000002</c:v>
                </c:pt>
                <c:pt idx="1838">
                  <c:v>14.299804690000002</c:v>
                </c:pt>
                <c:pt idx="1839">
                  <c:v>14.299804690000002</c:v>
                </c:pt>
                <c:pt idx="1840">
                  <c:v>14.299804690000002</c:v>
                </c:pt>
                <c:pt idx="1841">
                  <c:v>14.299804690000002</c:v>
                </c:pt>
                <c:pt idx="1842">
                  <c:v>14.299804690000002</c:v>
                </c:pt>
                <c:pt idx="1843">
                  <c:v>14.299804690000002</c:v>
                </c:pt>
                <c:pt idx="1844">
                  <c:v>14.299804690000002</c:v>
                </c:pt>
                <c:pt idx="1845">
                  <c:v>14.299804690000002</c:v>
                </c:pt>
                <c:pt idx="1846">
                  <c:v>14.299804690000002</c:v>
                </c:pt>
                <c:pt idx="1847">
                  <c:v>14.299804690000002</c:v>
                </c:pt>
                <c:pt idx="1848">
                  <c:v>14.199951169999999</c:v>
                </c:pt>
                <c:pt idx="1849">
                  <c:v>14.199951169999999</c:v>
                </c:pt>
                <c:pt idx="1850">
                  <c:v>14.199951169999999</c:v>
                </c:pt>
                <c:pt idx="1851">
                  <c:v>14.199951169999999</c:v>
                </c:pt>
                <c:pt idx="1852">
                  <c:v>14.199951169999999</c:v>
                </c:pt>
                <c:pt idx="1853">
                  <c:v>14.199951169999999</c:v>
                </c:pt>
                <c:pt idx="1854">
                  <c:v>14.199951169999999</c:v>
                </c:pt>
                <c:pt idx="1855">
                  <c:v>14.199951169999999</c:v>
                </c:pt>
                <c:pt idx="1856">
                  <c:v>14.199951169999999</c:v>
                </c:pt>
                <c:pt idx="1857">
                  <c:v>14.199951169999999</c:v>
                </c:pt>
                <c:pt idx="1858">
                  <c:v>14.199951169999999</c:v>
                </c:pt>
                <c:pt idx="1859">
                  <c:v>14.199951169999999</c:v>
                </c:pt>
                <c:pt idx="1860">
                  <c:v>14.199951169999999</c:v>
                </c:pt>
                <c:pt idx="1861">
                  <c:v>14.199951169999999</c:v>
                </c:pt>
                <c:pt idx="1862">
                  <c:v>14.199951169999999</c:v>
                </c:pt>
                <c:pt idx="1863">
                  <c:v>14.199951169999999</c:v>
                </c:pt>
                <c:pt idx="1864">
                  <c:v>14.199951169999999</c:v>
                </c:pt>
                <c:pt idx="1865">
                  <c:v>14.199951169999999</c:v>
                </c:pt>
                <c:pt idx="1866">
                  <c:v>14.199951169999999</c:v>
                </c:pt>
                <c:pt idx="1867">
                  <c:v>14.199951169999999</c:v>
                </c:pt>
                <c:pt idx="1868">
                  <c:v>14.199951169999999</c:v>
                </c:pt>
                <c:pt idx="1869">
                  <c:v>14.199951169999999</c:v>
                </c:pt>
                <c:pt idx="1870">
                  <c:v>14.199951169999999</c:v>
                </c:pt>
                <c:pt idx="1871">
                  <c:v>14.199951169999999</c:v>
                </c:pt>
                <c:pt idx="1872">
                  <c:v>14.199951169999999</c:v>
                </c:pt>
                <c:pt idx="1873">
                  <c:v>14.199951169999999</c:v>
                </c:pt>
                <c:pt idx="1874">
                  <c:v>14.199951169999999</c:v>
                </c:pt>
                <c:pt idx="1875">
                  <c:v>14.199951169999999</c:v>
                </c:pt>
                <c:pt idx="1876">
                  <c:v>14.199951169999999</c:v>
                </c:pt>
                <c:pt idx="1877">
                  <c:v>14.199951169999999</c:v>
                </c:pt>
                <c:pt idx="1878">
                  <c:v>14.199951169999999</c:v>
                </c:pt>
                <c:pt idx="1879">
                  <c:v>14.199951169999999</c:v>
                </c:pt>
                <c:pt idx="1880">
                  <c:v>14.199951169999999</c:v>
                </c:pt>
                <c:pt idx="1881">
                  <c:v>14.199951169999999</c:v>
                </c:pt>
                <c:pt idx="1882">
                  <c:v>14.199951169999999</c:v>
                </c:pt>
                <c:pt idx="1883">
                  <c:v>14.199951169999999</c:v>
                </c:pt>
                <c:pt idx="1884">
                  <c:v>14.199951169999999</c:v>
                </c:pt>
                <c:pt idx="1885">
                  <c:v>14.199951169999999</c:v>
                </c:pt>
                <c:pt idx="1886">
                  <c:v>14.199951169999999</c:v>
                </c:pt>
                <c:pt idx="1887">
                  <c:v>14.199951169999999</c:v>
                </c:pt>
                <c:pt idx="1888">
                  <c:v>14.199951169999999</c:v>
                </c:pt>
                <c:pt idx="1889">
                  <c:v>14.199951169999999</c:v>
                </c:pt>
                <c:pt idx="1890">
                  <c:v>14.199951169999999</c:v>
                </c:pt>
                <c:pt idx="1891">
                  <c:v>14.199951169999999</c:v>
                </c:pt>
                <c:pt idx="1892">
                  <c:v>14.199951169999999</c:v>
                </c:pt>
                <c:pt idx="1893">
                  <c:v>14.199951169999999</c:v>
                </c:pt>
                <c:pt idx="1894">
                  <c:v>14.199951169999999</c:v>
                </c:pt>
                <c:pt idx="1895">
                  <c:v>14.199951169999999</c:v>
                </c:pt>
                <c:pt idx="1896">
                  <c:v>14.199951169999999</c:v>
                </c:pt>
                <c:pt idx="1897">
                  <c:v>14.199951169999999</c:v>
                </c:pt>
                <c:pt idx="1898">
                  <c:v>14.199951169999999</c:v>
                </c:pt>
                <c:pt idx="1899">
                  <c:v>14.199951169999999</c:v>
                </c:pt>
                <c:pt idx="1900">
                  <c:v>14.199951169999999</c:v>
                </c:pt>
                <c:pt idx="1901">
                  <c:v>14.199951169999999</c:v>
                </c:pt>
                <c:pt idx="1902">
                  <c:v>14.199951169999999</c:v>
                </c:pt>
                <c:pt idx="1903">
                  <c:v>14.199951169999999</c:v>
                </c:pt>
                <c:pt idx="1904">
                  <c:v>14.199951169999999</c:v>
                </c:pt>
                <c:pt idx="1905">
                  <c:v>14.199951169999999</c:v>
                </c:pt>
                <c:pt idx="1906">
                  <c:v>14.199951169999999</c:v>
                </c:pt>
                <c:pt idx="1907">
                  <c:v>14.199951169999999</c:v>
                </c:pt>
                <c:pt idx="1908">
                  <c:v>14.099853509999996</c:v>
                </c:pt>
                <c:pt idx="1909">
                  <c:v>14.099853509999996</c:v>
                </c:pt>
                <c:pt idx="1910">
                  <c:v>14.199951169999999</c:v>
                </c:pt>
                <c:pt idx="1911">
                  <c:v>14.099853509999996</c:v>
                </c:pt>
                <c:pt idx="1912">
                  <c:v>14.099853509999996</c:v>
                </c:pt>
                <c:pt idx="1913">
                  <c:v>14.199951169999999</c:v>
                </c:pt>
                <c:pt idx="1914">
                  <c:v>14.099853509999996</c:v>
                </c:pt>
                <c:pt idx="1915">
                  <c:v>14.099853509999996</c:v>
                </c:pt>
                <c:pt idx="1916">
                  <c:v>14.099853509999996</c:v>
                </c:pt>
                <c:pt idx="1917">
                  <c:v>14.099853509999996</c:v>
                </c:pt>
                <c:pt idx="1918">
                  <c:v>14.099853509999996</c:v>
                </c:pt>
                <c:pt idx="1919">
                  <c:v>14.099853509999996</c:v>
                </c:pt>
                <c:pt idx="1920">
                  <c:v>14.099853509999996</c:v>
                </c:pt>
                <c:pt idx="1921">
                  <c:v>14.099853509999996</c:v>
                </c:pt>
                <c:pt idx="1922">
                  <c:v>14.099853509999996</c:v>
                </c:pt>
                <c:pt idx="1923">
                  <c:v>14.099853509999996</c:v>
                </c:pt>
                <c:pt idx="1924">
                  <c:v>14.099853509999996</c:v>
                </c:pt>
                <c:pt idx="1925">
                  <c:v>14.099853509999996</c:v>
                </c:pt>
                <c:pt idx="1926">
                  <c:v>14.099853509999996</c:v>
                </c:pt>
                <c:pt idx="1927">
                  <c:v>14.099853509999996</c:v>
                </c:pt>
                <c:pt idx="1928">
                  <c:v>14.099853509999996</c:v>
                </c:pt>
                <c:pt idx="1929">
                  <c:v>14.099853509999996</c:v>
                </c:pt>
                <c:pt idx="1930">
                  <c:v>14.099853509999996</c:v>
                </c:pt>
                <c:pt idx="1931">
                  <c:v>14.099853509999996</c:v>
                </c:pt>
                <c:pt idx="1932">
                  <c:v>14.099853509999996</c:v>
                </c:pt>
                <c:pt idx="1933">
                  <c:v>14.099853509999996</c:v>
                </c:pt>
                <c:pt idx="1934">
                  <c:v>14.099853509999996</c:v>
                </c:pt>
                <c:pt idx="1935">
                  <c:v>14.099853509999996</c:v>
                </c:pt>
                <c:pt idx="1936">
                  <c:v>14.099853509999996</c:v>
                </c:pt>
                <c:pt idx="1937">
                  <c:v>14.099853509999996</c:v>
                </c:pt>
                <c:pt idx="1938">
                  <c:v>14.099853509999996</c:v>
                </c:pt>
                <c:pt idx="1939">
                  <c:v>14.099853509999996</c:v>
                </c:pt>
                <c:pt idx="1940">
                  <c:v>14.099853509999996</c:v>
                </c:pt>
                <c:pt idx="1941">
                  <c:v>14.099853509999996</c:v>
                </c:pt>
                <c:pt idx="1942">
                  <c:v>14.099853509999996</c:v>
                </c:pt>
                <c:pt idx="1943">
                  <c:v>14.099853509999996</c:v>
                </c:pt>
                <c:pt idx="1944">
                  <c:v>14.099853509999996</c:v>
                </c:pt>
                <c:pt idx="1945">
                  <c:v>14.099853509999996</c:v>
                </c:pt>
                <c:pt idx="1946">
                  <c:v>14.099853509999996</c:v>
                </c:pt>
                <c:pt idx="1947">
                  <c:v>14.099853509999996</c:v>
                </c:pt>
                <c:pt idx="1948">
                  <c:v>14.099853509999996</c:v>
                </c:pt>
                <c:pt idx="1949">
                  <c:v>14.099853509999996</c:v>
                </c:pt>
                <c:pt idx="1950">
                  <c:v>14.099853509999996</c:v>
                </c:pt>
                <c:pt idx="1951">
                  <c:v>14.099853509999996</c:v>
                </c:pt>
                <c:pt idx="1952">
                  <c:v>14.099853509999996</c:v>
                </c:pt>
                <c:pt idx="1953">
                  <c:v>14.099853509999996</c:v>
                </c:pt>
                <c:pt idx="1954">
                  <c:v>14.099853509999996</c:v>
                </c:pt>
                <c:pt idx="1955">
                  <c:v>14.099853509999996</c:v>
                </c:pt>
                <c:pt idx="1956">
                  <c:v>14.099853509999996</c:v>
                </c:pt>
                <c:pt idx="1957">
                  <c:v>14.099853509999996</c:v>
                </c:pt>
                <c:pt idx="1958">
                  <c:v>14.099853509999996</c:v>
                </c:pt>
                <c:pt idx="1959">
                  <c:v>14.099853509999996</c:v>
                </c:pt>
                <c:pt idx="1960">
                  <c:v>14.099853509999996</c:v>
                </c:pt>
                <c:pt idx="1961">
                  <c:v>14.099853509999996</c:v>
                </c:pt>
                <c:pt idx="1962">
                  <c:v>14.099853509999996</c:v>
                </c:pt>
                <c:pt idx="1963">
                  <c:v>13.99975586</c:v>
                </c:pt>
                <c:pt idx="1964">
                  <c:v>14.099853509999996</c:v>
                </c:pt>
                <c:pt idx="1965">
                  <c:v>14.099853509999996</c:v>
                </c:pt>
                <c:pt idx="1966">
                  <c:v>14.099853509999996</c:v>
                </c:pt>
                <c:pt idx="1967">
                  <c:v>14.099853509999996</c:v>
                </c:pt>
                <c:pt idx="1968">
                  <c:v>13.99975586</c:v>
                </c:pt>
                <c:pt idx="1969">
                  <c:v>13.99975586</c:v>
                </c:pt>
                <c:pt idx="1970">
                  <c:v>13.99975586</c:v>
                </c:pt>
                <c:pt idx="1971">
                  <c:v>13.99975586</c:v>
                </c:pt>
                <c:pt idx="1972">
                  <c:v>13.99975586</c:v>
                </c:pt>
                <c:pt idx="1973">
                  <c:v>13.99975586</c:v>
                </c:pt>
                <c:pt idx="1974">
                  <c:v>13.99975586</c:v>
                </c:pt>
                <c:pt idx="1975">
                  <c:v>13.99975586</c:v>
                </c:pt>
                <c:pt idx="1976">
                  <c:v>13.99975586</c:v>
                </c:pt>
                <c:pt idx="1977">
                  <c:v>13.99975586</c:v>
                </c:pt>
                <c:pt idx="1978">
                  <c:v>13.99975586</c:v>
                </c:pt>
                <c:pt idx="1979">
                  <c:v>13.99975586</c:v>
                </c:pt>
                <c:pt idx="1980">
                  <c:v>13.99975586</c:v>
                </c:pt>
                <c:pt idx="1981">
                  <c:v>13.99975586</c:v>
                </c:pt>
                <c:pt idx="1982">
                  <c:v>13.99975586</c:v>
                </c:pt>
                <c:pt idx="1983">
                  <c:v>13.99975586</c:v>
                </c:pt>
                <c:pt idx="1984">
                  <c:v>13.99975586</c:v>
                </c:pt>
                <c:pt idx="1985">
                  <c:v>13.99975586</c:v>
                </c:pt>
                <c:pt idx="1986">
                  <c:v>13.99975586</c:v>
                </c:pt>
                <c:pt idx="1987">
                  <c:v>13.99975586</c:v>
                </c:pt>
                <c:pt idx="1988">
                  <c:v>13.99975586</c:v>
                </c:pt>
                <c:pt idx="1989">
                  <c:v>13.99975586</c:v>
                </c:pt>
                <c:pt idx="1990">
                  <c:v>13.99975586</c:v>
                </c:pt>
                <c:pt idx="1991">
                  <c:v>13.99975586</c:v>
                </c:pt>
                <c:pt idx="1992">
                  <c:v>13.99975586</c:v>
                </c:pt>
                <c:pt idx="1993">
                  <c:v>13.99975586</c:v>
                </c:pt>
                <c:pt idx="1994">
                  <c:v>13.99975586</c:v>
                </c:pt>
                <c:pt idx="1995">
                  <c:v>13.99975586</c:v>
                </c:pt>
                <c:pt idx="1996">
                  <c:v>13.99975586</c:v>
                </c:pt>
                <c:pt idx="1997">
                  <c:v>13.99975586</c:v>
                </c:pt>
                <c:pt idx="1998">
                  <c:v>13.99975586</c:v>
                </c:pt>
                <c:pt idx="1999">
                  <c:v>13.99975586</c:v>
                </c:pt>
                <c:pt idx="2000">
                  <c:v>13.99975586</c:v>
                </c:pt>
                <c:pt idx="2001">
                  <c:v>13.99975586</c:v>
                </c:pt>
                <c:pt idx="2002">
                  <c:v>13.99975586</c:v>
                </c:pt>
                <c:pt idx="2003">
                  <c:v>13.99975586</c:v>
                </c:pt>
                <c:pt idx="2004">
                  <c:v>13.99975586</c:v>
                </c:pt>
                <c:pt idx="2005">
                  <c:v>13.99975586</c:v>
                </c:pt>
                <c:pt idx="2006">
                  <c:v>13.99975586</c:v>
                </c:pt>
                <c:pt idx="2007">
                  <c:v>13.99975586</c:v>
                </c:pt>
                <c:pt idx="2008">
                  <c:v>13.99975586</c:v>
                </c:pt>
                <c:pt idx="2009">
                  <c:v>13.99975586</c:v>
                </c:pt>
                <c:pt idx="2010">
                  <c:v>13.99975586</c:v>
                </c:pt>
                <c:pt idx="2011">
                  <c:v>13.99975586</c:v>
                </c:pt>
                <c:pt idx="2012">
                  <c:v>13.99975586</c:v>
                </c:pt>
                <c:pt idx="2013">
                  <c:v>13.99975586</c:v>
                </c:pt>
                <c:pt idx="2014">
                  <c:v>13.99975586</c:v>
                </c:pt>
                <c:pt idx="2015">
                  <c:v>13.99975586</c:v>
                </c:pt>
                <c:pt idx="2016">
                  <c:v>13.99975586</c:v>
                </c:pt>
                <c:pt idx="2017">
                  <c:v>13.99975586</c:v>
                </c:pt>
                <c:pt idx="2018">
                  <c:v>13.99975586</c:v>
                </c:pt>
                <c:pt idx="2019">
                  <c:v>13.99975586</c:v>
                </c:pt>
                <c:pt idx="2020">
                  <c:v>13.99975586</c:v>
                </c:pt>
                <c:pt idx="2021">
                  <c:v>13.99975586</c:v>
                </c:pt>
                <c:pt idx="2022">
                  <c:v>13.99975586</c:v>
                </c:pt>
                <c:pt idx="2023">
                  <c:v>13.99975586</c:v>
                </c:pt>
                <c:pt idx="2024">
                  <c:v>13.99975586</c:v>
                </c:pt>
                <c:pt idx="2025">
                  <c:v>13.99975586</c:v>
                </c:pt>
                <c:pt idx="2026">
                  <c:v>13.99975586</c:v>
                </c:pt>
                <c:pt idx="2027">
                  <c:v>13.899902339999997</c:v>
                </c:pt>
                <c:pt idx="2028">
                  <c:v>13.99975586</c:v>
                </c:pt>
                <c:pt idx="2029">
                  <c:v>13.899902339999997</c:v>
                </c:pt>
                <c:pt idx="2030">
                  <c:v>13.99975586</c:v>
                </c:pt>
                <c:pt idx="2031">
                  <c:v>13.899902339999997</c:v>
                </c:pt>
                <c:pt idx="2032">
                  <c:v>13.899902339999997</c:v>
                </c:pt>
                <c:pt idx="2033">
                  <c:v>13.899902339999997</c:v>
                </c:pt>
                <c:pt idx="2034">
                  <c:v>13.99975586</c:v>
                </c:pt>
                <c:pt idx="2035">
                  <c:v>13.899902339999997</c:v>
                </c:pt>
                <c:pt idx="2036">
                  <c:v>13.899902339999997</c:v>
                </c:pt>
                <c:pt idx="2037">
                  <c:v>13.899902339999997</c:v>
                </c:pt>
                <c:pt idx="2038">
                  <c:v>13.899902339999997</c:v>
                </c:pt>
                <c:pt idx="2039">
                  <c:v>13.899902339999997</c:v>
                </c:pt>
                <c:pt idx="2040">
                  <c:v>13.899902339999997</c:v>
                </c:pt>
                <c:pt idx="2041">
                  <c:v>13.899902339999997</c:v>
                </c:pt>
                <c:pt idx="2042">
                  <c:v>13.899902339999997</c:v>
                </c:pt>
                <c:pt idx="2043">
                  <c:v>13.899902339999997</c:v>
                </c:pt>
                <c:pt idx="2044">
                  <c:v>13.899902339999997</c:v>
                </c:pt>
                <c:pt idx="2045">
                  <c:v>13.899902339999997</c:v>
                </c:pt>
                <c:pt idx="2046">
                  <c:v>13.899902339999997</c:v>
                </c:pt>
                <c:pt idx="2047">
                  <c:v>13.899902339999997</c:v>
                </c:pt>
                <c:pt idx="2048">
                  <c:v>13.899902339999997</c:v>
                </c:pt>
                <c:pt idx="2049">
                  <c:v>13.899902339999997</c:v>
                </c:pt>
                <c:pt idx="2050">
                  <c:v>13.899902339999997</c:v>
                </c:pt>
                <c:pt idx="2051">
                  <c:v>13.899902339999997</c:v>
                </c:pt>
                <c:pt idx="2052">
                  <c:v>13.899902339999997</c:v>
                </c:pt>
                <c:pt idx="2053">
                  <c:v>13.899902339999997</c:v>
                </c:pt>
                <c:pt idx="2054">
                  <c:v>13.899902339999997</c:v>
                </c:pt>
                <c:pt idx="2055">
                  <c:v>13.899902339999997</c:v>
                </c:pt>
                <c:pt idx="2056">
                  <c:v>13.899902339999997</c:v>
                </c:pt>
                <c:pt idx="2057">
                  <c:v>13.899902339999997</c:v>
                </c:pt>
                <c:pt idx="2058">
                  <c:v>13.899902339999997</c:v>
                </c:pt>
                <c:pt idx="2059">
                  <c:v>13.899902339999997</c:v>
                </c:pt>
                <c:pt idx="2060">
                  <c:v>13.899902339999997</c:v>
                </c:pt>
                <c:pt idx="2061">
                  <c:v>13.899902339999997</c:v>
                </c:pt>
                <c:pt idx="2062">
                  <c:v>13.899902339999997</c:v>
                </c:pt>
                <c:pt idx="2063">
                  <c:v>13.899902339999997</c:v>
                </c:pt>
                <c:pt idx="2064">
                  <c:v>13.899902339999997</c:v>
                </c:pt>
                <c:pt idx="2065">
                  <c:v>13.899902339999997</c:v>
                </c:pt>
                <c:pt idx="2066">
                  <c:v>13.899902339999997</c:v>
                </c:pt>
                <c:pt idx="2067">
                  <c:v>13.899902339999997</c:v>
                </c:pt>
                <c:pt idx="2068">
                  <c:v>13.899902339999997</c:v>
                </c:pt>
                <c:pt idx="2069">
                  <c:v>13.899902339999997</c:v>
                </c:pt>
                <c:pt idx="2070">
                  <c:v>13.899902339999997</c:v>
                </c:pt>
                <c:pt idx="2071">
                  <c:v>13.899902339999997</c:v>
                </c:pt>
                <c:pt idx="2072">
                  <c:v>13.899902339999997</c:v>
                </c:pt>
                <c:pt idx="2073">
                  <c:v>13.899902339999997</c:v>
                </c:pt>
                <c:pt idx="2074">
                  <c:v>13.899902339999997</c:v>
                </c:pt>
                <c:pt idx="2075">
                  <c:v>13.899902339999997</c:v>
                </c:pt>
                <c:pt idx="2076">
                  <c:v>13.899902339999997</c:v>
                </c:pt>
                <c:pt idx="2077">
                  <c:v>13.899902339999997</c:v>
                </c:pt>
                <c:pt idx="2078">
                  <c:v>13.899902339999997</c:v>
                </c:pt>
                <c:pt idx="2079">
                  <c:v>13.899902339999997</c:v>
                </c:pt>
                <c:pt idx="2080">
                  <c:v>13.899902339999997</c:v>
                </c:pt>
                <c:pt idx="2081">
                  <c:v>13.899902339999997</c:v>
                </c:pt>
                <c:pt idx="2082">
                  <c:v>13.899902339999997</c:v>
                </c:pt>
                <c:pt idx="2083">
                  <c:v>13.899902339999997</c:v>
                </c:pt>
                <c:pt idx="2084">
                  <c:v>13.799804690000002</c:v>
                </c:pt>
                <c:pt idx="2085">
                  <c:v>13.899902339999997</c:v>
                </c:pt>
                <c:pt idx="2086">
                  <c:v>13.899902339999997</c:v>
                </c:pt>
                <c:pt idx="2087">
                  <c:v>13.899902339999997</c:v>
                </c:pt>
                <c:pt idx="2088">
                  <c:v>13.799804690000002</c:v>
                </c:pt>
                <c:pt idx="2089">
                  <c:v>13.899902339999997</c:v>
                </c:pt>
                <c:pt idx="2090">
                  <c:v>13.899902339999997</c:v>
                </c:pt>
                <c:pt idx="2091">
                  <c:v>13.799804690000002</c:v>
                </c:pt>
                <c:pt idx="2092">
                  <c:v>13.899902339999997</c:v>
                </c:pt>
                <c:pt idx="2093">
                  <c:v>13.899902339999997</c:v>
                </c:pt>
                <c:pt idx="2094">
                  <c:v>13.799804690000002</c:v>
                </c:pt>
                <c:pt idx="2095">
                  <c:v>13.799804690000002</c:v>
                </c:pt>
                <c:pt idx="2096">
                  <c:v>13.799804690000002</c:v>
                </c:pt>
                <c:pt idx="2097">
                  <c:v>13.899902339999997</c:v>
                </c:pt>
                <c:pt idx="2098">
                  <c:v>13.799804690000002</c:v>
                </c:pt>
                <c:pt idx="2099">
                  <c:v>13.799804690000002</c:v>
                </c:pt>
                <c:pt idx="2100">
                  <c:v>13.799804690000002</c:v>
                </c:pt>
                <c:pt idx="2101">
                  <c:v>13.799804690000002</c:v>
                </c:pt>
                <c:pt idx="2102">
                  <c:v>13.799804690000002</c:v>
                </c:pt>
                <c:pt idx="2103">
                  <c:v>13.799804690000002</c:v>
                </c:pt>
                <c:pt idx="2104">
                  <c:v>13.799804690000002</c:v>
                </c:pt>
                <c:pt idx="2105">
                  <c:v>13.799804690000002</c:v>
                </c:pt>
                <c:pt idx="2106">
                  <c:v>13.799804690000002</c:v>
                </c:pt>
                <c:pt idx="2107">
                  <c:v>13.799804690000002</c:v>
                </c:pt>
                <c:pt idx="2108">
                  <c:v>13.799804690000002</c:v>
                </c:pt>
                <c:pt idx="2109">
                  <c:v>13.799804690000002</c:v>
                </c:pt>
                <c:pt idx="2110">
                  <c:v>13.799804690000002</c:v>
                </c:pt>
                <c:pt idx="2111">
                  <c:v>13.799804690000002</c:v>
                </c:pt>
                <c:pt idx="2112">
                  <c:v>13.799804690000002</c:v>
                </c:pt>
                <c:pt idx="2113">
                  <c:v>13.799804690000002</c:v>
                </c:pt>
                <c:pt idx="2114">
                  <c:v>13.799804690000002</c:v>
                </c:pt>
                <c:pt idx="2115">
                  <c:v>13.799804690000002</c:v>
                </c:pt>
                <c:pt idx="2116">
                  <c:v>13.799804690000002</c:v>
                </c:pt>
                <c:pt idx="2117">
                  <c:v>13.799804690000002</c:v>
                </c:pt>
                <c:pt idx="2118">
                  <c:v>13.799804690000002</c:v>
                </c:pt>
                <c:pt idx="2119">
                  <c:v>13.799804690000002</c:v>
                </c:pt>
                <c:pt idx="2120">
                  <c:v>13.799804690000002</c:v>
                </c:pt>
                <c:pt idx="2121">
                  <c:v>13.799804690000002</c:v>
                </c:pt>
                <c:pt idx="2122">
                  <c:v>13.799804690000002</c:v>
                </c:pt>
                <c:pt idx="2123">
                  <c:v>13.799804690000002</c:v>
                </c:pt>
                <c:pt idx="2124">
                  <c:v>13.799804690000002</c:v>
                </c:pt>
                <c:pt idx="2125">
                  <c:v>13.799804690000002</c:v>
                </c:pt>
                <c:pt idx="2126">
                  <c:v>13.799804690000002</c:v>
                </c:pt>
                <c:pt idx="2127">
                  <c:v>13.799804690000002</c:v>
                </c:pt>
                <c:pt idx="2128">
                  <c:v>13.799804690000002</c:v>
                </c:pt>
                <c:pt idx="2129">
                  <c:v>13.799804690000002</c:v>
                </c:pt>
                <c:pt idx="2130">
                  <c:v>13.799804690000002</c:v>
                </c:pt>
                <c:pt idx="2131">
                  <c:v>13.799804690000002</c:v>
                </c:pt>
                <c:pt idx="2132">
                  <c:v>13.799804690000002</c:v>
                </c:pt>
                <c:pt idx="2133">
                  <c:v>13.799804690000002</c:v>
                </c:pt>
                <c:pt idx="2134">
                  <c:v>13.799804690000002</c:v>
                </c:pt>
                <c:pt idx="2135">
                  <c:v>13.799804690000002</c:v>
                </c:pt>
                <c:pt idx="2136">
                  <c:v>13.799804690000002</c:v>
                </c:pt>
                <c:pt idx="2137">
                  <c:v>13.799804690000002</c:v>
                </c:pt>
                <c:pt idx="2138">
                  <c:v>13.799804690000002</c:v>
                </c:pt>
                <c:pt idx="2139">
                  <c:v>13.799804690000002</c:v>
                </c:pt>
                <c:pt idx="2140">
                  <c:v>13.799804690000002</c:v>
                </c:pt>
                <c:pt idx="2141">
                  <c:v>13.799804690000002</c:v>
                </c:pt>
                <c:pt idx="2142">
                  <c:v>13.699951169999999</c:v>
                </c:pt>
                <c:pt idx="2143">
                  <c:v>13.799804690000002</c:v>
                </c:pt>
                <c:pt idx="2144">
                  <c:v>13.699951169999999</c:v>
                </c:pt>
                <c:pt idx="2145">
                  <c:v>13.699951169999999</c:v>
                </c:pt>
                <c:pt idx="2146">
                  <c:v>13.699951169999999</c:v>
                </c:pt>
                <c:pt idx="2147">
                  <c:v>13.699951169999999</c:v>
                </c:pt>
                <c:pt idx="2148">
                  <c:v>13.699951169999999</c:v>
                </c:pt>
                <c:pt idx="2149">
                  <c:v>13.699951169999999</c:v>
                </c:pt>
                <c:pt idx="2150">
                  <c:v>13.699951169999999</c:v>
                </c:pt>
                <c:pt idx="2151">
                  <c:v>13.699951169999999</c:v>
                </c:pt>
                <c:pt idx="2152">
                  <c:v>13.699951169999999</c:v>
                </c:pt>
                <c:pt idx="2153">
                  <c:v>13.699951169999999</c:v>
                </c:pt>
                <c:pt idx="2154">
                  <c:v>13.799804690000002</c:v>
                </c:pt>
                <c:pt idx="2155">
                  <c:v>13.799804690000002</c:v>
                </c:pt>
                <c:pt idx="2156">
                  <c:v>13.699951169999999</c:v>
                </c:pt>
                <c:pt idx="2157">
                  <c:v>13.699951169999999</c:v>
                </c:pt>
                <c:pt idx="2158">
                  <c:v>13.699951169999999</c:v>
                </c:pt>
                <c:pt idx="2159">
                  <c:v>13.699951169999999</c:v>
                </c:pt>
                <c:pt idx="2160">
                  <c:v>13.699951169999999</c:v>
                </c:pt>
                <c:pt idx="2161">
                  <c:v>13.699951169999999</c:v>
                </c:pt>
                <c:pt idx="2162">
                  <c:v>13.699951169999999</c:v>
                </c:pt>
                <c:pt idx="2163">
                  <c:v>13.699951169999999</c:v>
                </c:pt>
                <c:pt idx="2164">
                  <c:v>13.699951169999999</c:v>
                </c:pt>
                <c:pt idx="2165">
                  <c:v>13.699951169999999</c:v>
                </c:pt>
                <c:pt idx="2166">
                  <c:v>13.699951169999999</c:v>
                </c:pt>
                <c:pt idx="2167">
                  <c:v>13.699951169999999</c:v>
                </c:pt>
                <c:pt idx="2168">
                  <c:v>13.699951169999999</c:v>
                </c:pt>
                <c:pt idx="2169">
                  <c:v>13.699951169999999</c:v>
                </c:pt>
                <c:pt idx="2170">
                  <c:v>13.699951169999999</c:v>
                </c:pt>
                <c:pt idx="2171">
                  <c:v>13.699951169999999</c:v>
                </c:pt>
                <c:pt idx="2172">
                  <c:v>13.699951169999999</c:v>
                </c:pt>
                <c:pt idx="2173">
                  <c:v>13.699951169999999</c:v>
                </c:pt>
                <c:pt idx="2174">
                  <c:v>13.699951169999999</c:v>
                </c:pt>
                <c:pt idx="2175">
                  <c:v>13.699951169999999</c:v>
                </c:pt>
                <c:pt idx="2176">
                  <c:v>13.699951169999999</c:v>
                </c:pt>
                <c:pt idx="2177">
                  <c:v>13.699951169999999</c:v>
                </c:pt>
                <c:pt idx="2178">
                  <c:v>13.699951169999999</c:v>
                </c:pt>
                <c:pt idx="2179">
                  <c:v>13.699951169999999</c:v>
                </c:pt>
                <c:pt idx="2180">
                  <c:v>13.699951169999999</c:v>
                </c:pt>
                <c:pt idx="2181">
                  <c:v>13.699951169999999</c:v>
                </c:pt>
                <c:pt idx="2182">
                  <c:v>13.699951169999999</c:v>
                </c:pt>
                <c:pt idx="2183">
                  <c:v>13.699951169999999</c:v>
                </c:pt>
                <c:pt idx="2184">
                  <c:v>13.699951169999999</c:v>
                </c:pt>
                <c:pt idx="2185">
                  <c:v>13.699951169999999</c:v>
                </c:pt>
                <c:pt idx="2186">
                  <c:v>13.699951169999999</c:v>
                </c:pt>
                <c:pt idx="2187">
                  <c:v>13.699951169999999</c:v>
                </c:pt>
                <c:pt idx="2188">
                  <c:v>13.699951169999999</c:v>
                </c:pt>
                <c:pt idx="2189">
                  <c:v>13.699951169999999</c:v>
                </c:pt>
                <c:pt idx="2190">
                  <c:v>13.699951169999999</c:v>
                </c:pt>
                <c:pt idx="2191">
                  <c:v>13.699951169999999</c:v>
                </c:pt>
                <c:pt idx="2192">
                  <c:v>13.699951169999999</c:v>
                </c:pt>
                <c:pt idx="2193">
                  <c:v>13.699951169999999</c:v>
                </c:pt>
                <c:pt idx="2194">
                  <c:v>13.699951169999999</c:v>
                </c:pt>
                <c:pt idx="2195">
                  <c:v>13.699951169999999</c:v>
                </c:pt>
                <c:pt idx="2196">
                  <c:v>13.699951169999999</c:v>
                </c:pt>
                <c:pt idx="2197">
                  <c:v>13.599853509999996</c:v>
                </c:pt>
                <c:pt idx="2198">
                  <c:v>13.699951169999999</c:v>
                </c:pt>
                <c:pt idx="2199">
                  <c:v>13.699951169999999</c:v>
                </c:pt>
                <c:pt idx="2200">
                  <c:v>13.599853509999996</c:v>
                </c:pt>
                <c:pt idx="2201">
                  <c:v>13.699951169999999</c:v>
                </c:pt>
                <c:pt idx="2202">
                  <c:v>13.599853509999996</c:v>
                </c:pt>
                <c:pt idx="2203">
                  <c:v>13.599853509999996</c:v>
                </c:pt>
                <c:pt idx="2204">
                  <c:v>13.599853509999996</c:v>
                </c:pt>
                <c:pt idx="2205">
                  <c:v>13.699951169999999</c:v>
                </c:pt>
                <c:pt idx="2206">
                  <c:v>13.699951169999999</c:v>
                </c:pt>
                <c:pt idx="2207">
                  <c:v>13.699951169999999</c:v>
                </c:pt>
                <c:pt idx="2208">
                  <c:v>13.599853509999996</c:v>
                </c:pt>
                <c:pt idx="2209">
                  <c:v>13.699951169999999</c:v>
                </c:pt>
                <c:pt idx="2210">
                  <c:v>13.699951169999999</c:v>
                </c:pt>
                <c:pt idx="2211">
                  <c:v>13.699951169999999</c:v>
                </c:pt>
                <c:pt idx="2212">
                  <c:v>13.599853509999996</c:v>
                </c:pt>
                <c:pt idx="2213">
                  <c:v>13.599853509999996</c:v>
                </c:pt>
                <c:pt idx="2214">
                  <c:v>13.699951169999999</c:v>
                </c:pt>
                <c:pt idx="2215">
                  <c:v>13.599853509999996</c:v>
                </c:pt>
                <c:pt idx="2216">
                  <c:v>13.599853509999996</c:v>
                </c:pt>
                <c:pt idx="2217">
                  <c:v>13.599853509999996</c:v>
                </c:pt>
                <c:pt idx="2218">
                  <c:v>13.599853509999996</c:v>
                </c:pt>
                <c:pt idx="2219">
                  <c:v>13.599853509999996</c:v>
                </c:pt>
                <c:pt idx="2220">
                  <c:v>13.599853509999996</c:v>
                </c:pt>
                <c:pt idx="2221">
                  <c:v>13.599853509999996</c:v>
                </c:pt>
                <c:pt idx="2222">
                  <c:v>13.599853509999996</c:v>
                </c:pt>
                <c:pt idx="2223">
                  <c:v>13.599853509999996</c:v>
                </c:pt>
                <c:pt idx="2224">
                  <c:v>13.599853509999996</c:v>
                </c:pt>
                <c:pt idx="2225">
                  <c:v>13.599853509999996</c:v>
                </c:pt>
                <c:pt idx="2226">
                  <c:v>13.599853509999996</c:v>
                </c:pt>
                <c:pt idx="2227">
                  <c:v>13.599853509999996</c:v>
                </c:pt>
                <c:pt idx="2228">
                  <c:v>13.599853509999996</c:v>
                </c:pt>
                <c:pt idx="2229">
                  <c:v>13.599853509999996</c:v>
                </c:pt>
                <c:pt idx="2230">
                  <c:v>13.599853509999996</c:v>
                </c:pt>
                <c:pt idx="2231">
                  <c:v>13.599853509999996</c:v>
                </c:pt>
                <c:pt idx="2232">
                  <c:v>13.599853509999996</c:v>
                </c:pt>
                <c:pt idx="2233">
                  <c:v>13.599853509999996</c:v>
                </c:pt>
                <c:pt idx="2234">
                  <c:v>13.599853509999996</c:v>
                </c:pt>
                <c:pt idx="2235">
                  <c:v>13.599853509999996</c:v>
                </c:pt>
                <c:pt idx="2236">
                  <c:v>13.599853509999996</c:v>
                </c:pt>
                <c:pt idx="2237">
                  <c:v>13.599853509999996</c:v>
                </c:pt>
                <c:pt idx="2238">
                  <c:v>13.599853509999996</c:v>
                </c:pt>
                <c:pt idx="2239">
                  <c:v>13.599853509999996</c:v>
                </c:pt>
                <c:pt idx="2240">
                  <c:v>13.599853509999996</c:v>
                </c:pt>
                <c:pt idx="2241">
                  <c:v>13.599853509999996</c:v>
                </c:pt>
                <c:pt idx="2242">
                  <c:v>13.599853509999996</c:v>
                </c:pt>
                <c:pt idx="2243">
                  <c:v>13.599853509999996</c:v>
                </c:pt>
                <c:pt idx="2244">
                  <c:v>13.599853509999996</c:v>
                </c:pt>
                <c:pt idx="2245">
                  <c:v>13.599853509999996</c:v>
                </c:pt>
                <c:pt idx="2246">
                  <c:v>13.599853509999996</c:v>
                </c:pt>
                <c:pt idx="2247">
                  <c:v>13.599853509999996</c:v>
                </c:pt>
                <c:pt idx="2248">
                  <c:v>13.599853509999996</c:v>
                </c:pt>
                <c:pt idx="2249">
                  <c:v>13.599853509999996</c:v>
                </c:pt>
                <c:pt idx="2250">
                  <c:v>13.599853509999996</c:v>
                </c:pt>
                <c:pt idx="2251">
                  <c:v>13.599853509999996</c:v>
                </c:pt>
                <c:pt idx="2252">
                  <c:v>13.599853509999996</c:v>
                </c:pt>
                <c:pt idx="2253">
                  <c:v>13.599853509999996</c:v>
                </c:pt>
                <c:pt idx="2254">
                  <c:v>13.599853509999996</c:v>
                </c:pt>
                <c:pt idx="2255">
                  <c:v>13.599853509999996</c:v>
                </c:pt>
                <c:pt idx="2256">
                  <c:v>13.599853509999996</c:v>
                </c:pt>
                <c:pt idx="2257">
                  <c:v>13.49975586</c:v>
                </c:pt>
                <c:pt idx="2258">
                  <c:v>13.599853509999996</c:v>
                </c:pt>
                <c:pt idx="2259">
                  <c:v>13.599853509999996</c:v>
                </c:pt>
                <c:pt idx="2260">
                  <c:v>13.599853509999996</c:v>
                </c:pt>
                <c:pt idx="2261">
                  <c:v>13.49975586</c:v>
                </c:pt>
                <c:pt idx="2262">
                  <c:v>13.49975586</c:v>
                </c:pt>
                <c:pt idx="2263">
                  <c:v>13.599853509999996</c:v>
                </c:pt>
                <c:pt idx="2264">
                  <c:v>13.599853509999996</c:v>
                </c:pt>
                <c:pt idx="2265">
                  <c:v>13.49975586</c:v>
                </c:pt>
                <c:pt idx="2266">
                  <c:v>13.49975586</c:v>
                </c:pt>
                <c:pt idx="2267">
                  <c:v>13.599853509999996</c:v>
                </c:pt>
                <c:pt idx="2268">
                  <c:v>13.49975586</c:v>
                </c:pt>
                <c:pt idx="2269">
                  <c:v>13.49975586</c:v>
                </c:pt>
                <c:pt idx="2270">
                  <c:v>13.49975586</c:v>
                </c:pt>
                <c:pt idx="2271">
                  <c:v>13.49975586</c:v>
                </c:pt>
                <c:pt idx="2272">
                  <c:v>13.49975586</c:v>
                </c:pt>
                <c:pt idx="2273">
                  <c:v>13.49975586</c:v>
                </c:pt>
                <c:pt idx="2274">
                  <c:v>13.49975586</c:v>
                </c:pt>
                <c:pt idx="2275">
                  <c:v>13.49975586</c:v>
                </c:pt>
                <c:pt idx="2276">
                  <c:v>13.49975586</c:v>
                </c:pt>
                <c:pt idx="2277">
                  <c:v>13.49975586</c:v>
                </c:pt>
                <c:pt idx="2278">
                  <c:v>13.49975586</c:v>
                </c:pt>
                <c:pt idx="2279">
                  <c:v>13.49975586</c:v>
                </c:pt>
                <c:pt idx="2280">
                  <c:v>13.49975586</c:v>
                </c:pt>
                <c:pt idx="2281">
                  <c:v>13.49975586</c:v>
                </c:pt>
                <c:pt idx="2282">
                  <c:v>13.49975586</c:v>
                </c:pt>
                <c:pt idx="2283">
                  <c:v>13.49975586</c:v>
                </c:pt>
                <c:pt idx="2284">
                  <c:v>13.49975586</c:v>
                </c:pt>
                <c:pt idx="2285">
                  <c:v>13.49975586</c:v>
                </c:pt>
                <c:pt idx="2286">
                  <c:v>13.49975586</c:v>
                </c:pt>
                <c:pt idx="2287">
                  <c:v>13.49975586</c:v>
                </c:pt>
                <c:pt idx="2288">
                  <c:v>13.49975586</c:v>
                </c:pt>
                <c:pt idx="2289">
                  <c:v>13.49975586</c:v>
                </c:pt>
                <c:pt idx="2290">
                  <c:v>13.49975586</c:v>
                </c:pt>
                <c:pt idx="2291">
                  <c:v>13.49975586</c:v>
                </c:pt>
                <c:pt idx="2292">
                  <c:v>13.49975586</c:v>
                </c:pt>
                <c:pt idx="2293">
                  <c:v>13.49975586</c:v>
                </c:pt>
                <c:pt idx="2294">
                  <c:v>13.49975586</c:v>
                </c:pt>
                <c:pt idx="2295">
                  <c:v>13.49975586</c:v>
                </c:pt>
                <c:pt idx="2296">
                  <c:v>13.49975586</c:v>
                </c:pt>
                <c:pt idx="2297">
                  <c:v>13.49975586</c:v>
                </c:pt>
                <c:pt idx="2298">
                  <c:v>13.49975586</c:v>
                </c:pt>
                <c:pt idx="2299">
                  <c:v>13.49975586</c:v>
                </c:pt>
                <c:pt idx="2300">
                  <c:v>13.49975586</c:v>
                </c:pt>
                <c:pt idx="2301">
                  <c:v>13.49975586</c:v>
                </c:pt>
                <c:pt idx="2302">
                  <c:v>13.49975586</c:v>
                </c:pt>
                <c:pt idx="2303">
                  <c:v>13.49975586</c:v>
                </c:pt>
                <c:pt idx="2304">
                  <c:v>13.49975586</c:v>
                </c:pt>
                <c:pt idx="2305">
                  <c:v>13.49975586</c:v>
                </c:pt>
                <c:pt idx="2306">
                  <c:v>13.49975586</c:v>
                </c:pt>
                <c:pt idx="2307">
                  <c:v>13.49975586</c:v>
                </c:pt>
                <c:pt idx="2308">
                  <c:v>13.49975586</c:v>
                </c:pt>
                <c:pt idx="2309">
                  <c:v>13.49975586</c:v>
                </c:pt>
                <c:pt idx="2310">
                  <c:v>13.49975586</c:v>
                </c:pt>
                <c:pt idx="2311">
                  <c:v>13.49975586</c:v>
                </c:pt>
                <c:pt idx="2312">
                  <c:v>13.49975586</c:v>
                </c:pt>
                <c:pt idx="2313">
                  <c:v>13.49975586</c:v>
                </c:pt>
                <c:pt idx="2314">
                  <c:v>13.49975586</c:v>
                </c:pt>
                <c:pt idx="2315">
                  <c:v>13.49975586</c:v>
                </c:pt>
                <c:pt idx="2316">
                  <c:v>13.49975586</c:v>
                </c:pt>
                <c:pt idx="2317">
                  <c:v>13.49975586</c:v>
                </c:pt>
                <c:pt idx="2318">
                  <c:v>13.49975586</c:v>
                </c:pt>
                <c:pt idx="2319">
                  <c:v>13.399902339999997</c:v>
                </c:pt>
                <c:pt idx="2320">
                  <c:v>13.49975586</c:v>
                </c:pt>
                <c:pt idx="2321">
                  <c:v>13.399902339999997</c:v>
                </c:pt>
                <c:pt idx="2322">
                  <c:v>13.399902339999997</c:v>
                </c:pt>
                <c:pt idx="2323">
                  <c:v>13.399902339999997</c:v>
                </c:pt>
                <c:pt idx="2324">
                  <c:v>13.399902339999997</c:v>
                </c:pt>
                <c:pt idx="2325">
                  <c:v>13.49975586</c:v>
                </c:pt>
                <c:pt idx="2326">
                  <c:v>13.399902339999997</c:v>
                </c:pt>
                <c:pt idx="2327">
                  <c:v>13.399902339999997</c:v>
                </c:pt>
                <c:pt idx="2328">
                  <c:v>13.399902339999997</c:v>
                </c:pt>
                <c:pt idx="2329">
                  <c:v>13.399902339999997</c:v>
                </c:pt>
                <c:pt idx="2330">
                  <c:v>13.399902339999997</c:v>
                </c:pt>
                <c:pt idx="2331">
                  <c:v>13.399902339999997</c:v>
                </c:pt>
                <c:pt idx="2332">
                  <c:v>13.399902339999997</c:v>
                </c:pt>
                <c:pt idx="2333">
                  <c:v>13.399902339999997</c:v>
                </c:pt>
                <c:pt idx="2334">
                  <c:v>13.399902339999997</c:v>
                </c:pt>
                <c:pt idx="2335">
                  <c:v>13.399902339999997</c:v>
                </c:pt>
                <c:pt idx="2336">
                  <c:v>13.399902339999997</c:v>
                </c:pt>
                <c:pt idx="2337">
                  <c:v>13.399902339999997</c:v>
                </c:pt>
                <c:pt idx="2338">
                  <c:v>13.399902339999997</c:v>
                </c:pt>
                <c:pt idx="2339">
                  <c:v>13.399902339999997</c:v>
                </c:pt>
                <c:pt idx="2340">
                  <c:v>13.399902339999997</c:v>
                </c:pt>
                <c:pt idx="2341">
                  <c:v>13.399902339999997</c:v>
                </c:pt>
                <c:pt idx="2342">
                  <c:v>13.399902339999997</c:v>
                </c:pt>
                <c:pt idx="2343">
                  <c:v>13.399902339999997</c:v>
                </c:pt>
                <c:pt idx="2344">
                  <c:v>13.399902339999997</c:v>
                </c:pt>
                <c:pt idx="2345">
                  <c:v>13.399902339999997</c:v>
                </c:pt>
                <c:pt idx="2346">
                  <c:v>13.399902339999997</c:v>
                </c:pt>
                <c:pt idx="2347">
                  <c:v>13.399902339999997</c:v>
                </c:pt>
                <c:pt idx="2348">
                  <c:v>13.399902339999997</c:v>
                </c:pt>
                <c:pt idx="2349">
                  <c:v>13.399902339999997</c:v>
                </c:pt>
                <c:pt idx="2350">
                  <c:v>13.399902339999997</c:v>
                </c:pt>
                <c:pt idx="2351">
                  <c:v>13.399902339999997</c:v>
                </c:pt>
                <c:pt idx="2352">
                  <c:v>13.399902339999997</c:v>
                </c:pt>
                <c:pt idx="2353">
                  <c:v>13.399902339999997</c:v>
                </c:pt>
                <c:pt idx="2354">
                  <c:v>13.399902339999997</c:v>
                </c:pt>
                <c:pt idx="2355">
                  <c:v>13.399902339999997</c:v>
                </c:pt>
                <c:pt idx="2356">
                  <c:v>13.399902339999997</c:v>
                </c:pt>
                <c:pt idx="2357">
                  <c:v>13.399902339999997</c:v>
                </c:pt>
                <c:pt idx="2358">
                  <c:v>13.399902339999997</c:v>
                </c:pt>
                <c:pt idx="2359">
                  <c:v>13.399902339999997</c:v>
                </c:pt>
                <c:pt idx="2360">
                  <c:v>13.399902339999997</c:v>
                </c:pt>
                <c:pt idx="2361">
                  <c:v>13.399902339999997</c:v>
                </c:pt>
                <c:pt idx="2362">
                  <c:v>13.399902339999997</c:v>
                </c:pt>
                <c:pt idx="2363">
                  <c:v>13.399902339999997</c:v>
                </c:pt>
                <c:pt idx="2364">
                  <c:v>13.399902339999997</c:v>
                </c:pt>
                <c:pt idx="2365">
                  <c:v>13.399902339999997</c:v>
                </c:pt>
                <c:pt idx="2366">
                  <c:v>13.399902339999997</c:v>
                </c:pt>
                <c:pt idx="2367">
                  <c:v>13.399902339999997</c:v>
                </c:pt>
                <c:pt idx="2368">
                  <c:v>13.399902339999997</c:v>
                </c:pt>
                <c:pt idx="2369">
                  <c:v>13.399902339999997</c:v>
                </c:pt>
                <c:pt idx="2370">
                  <c:v>13.399902339999997</c:v>
                </c:pt>
                <c:pt idx="2371">
                  <c:v>13.399902339999997</c:v>
                </c:pt>
                <c:pt idx="2372">
                  <c:v>13.399902339999997</c:v>
                </c:pt>
                <c:pt idx="2373">
                  <c:v>13.399902339999997</c:v>
                </c:pt>
                <c:pt idx="2374">
                  <c:v>13.399902339999997</c:v>
                </c:pt>
                <c:pt idx="2375">
                  <c:v>13.399902339999997</c:v>
                </c:pt>
                <c:pt idx="2376">
                  <c:v>13.399902339999997</c:v>
                </c:pt>
                <c:pt idx="2377">
                  <c:v>13.399902339999997</c:v>
                </c:pt>
                <c:pt idx="2378">
                  <c:v>13.299804690000002</c:v>
                </c:pt>
                <c:pt idx="2379">
                  <c:v>13.399902339999997</c:v>
                </c:pt>
                <c:pt idx="2380">
                  <c:v>13.299804690000002</c:v>
                </c:pt>
                <c:pt idx="2381">
                  <c:v>13.299804690000002</c:v>
                </c:pt>
                <c:pt idx="2382">
                  <c:v>13.299804690000002</c:v>
                </c:pt>
                <c:pt idx="2383">
                  <c:v>13.299804690000002</c:v>
                </c:pt>
                <c:pt idx="2384">
                  <c:v>13.299804690000002</c:v>
                </c:pt>
                <c:pt idx="2385">
                  <c:v>13.399902339999997</c:v>
                </c:pt>
                <c:pt idx="2386">
                  <c:v>13.299804690000002</c:v>
                </c:pt>
                <c:pt idx="2387">
                  <c:v>13.299804690000002</c:v>
                </c:pt>
                <c:pt idx="2388">
                  <c:v>13.299804690000002</c:v>
                </c:pt>
                <c:pt idx="2389">
                  <c:v>13.299804690000002</c:v>
                </c:pt>
                <c:pt idx="2390">
                  <c:v>13.299804690000002</c:v>
                </c:pt>
                <c:pt idx="2391">
                  <c:v>13.299804690000002</c:v>
                </c:pt>
                <c:pt idx="2392">
                  <c:v>13.299804690000002</c:v>
                </c:pt>
                <c:pt idx="2393">
                  <c:v>13.299804690000002</c:v>
                </c:pt>
                <c:pt idx="2394">
                  <c:v>13.299804690000002</c:v>
                </c:pt>
                <c:pt idx="2395">
                  <c:v>13.299804690000002</c:v>
                </c:pt>
                <c:pt idx="2396">
                  <c:v>13.299804690000002</c:v>
                </c:pt>
                <c:pt idx="2397">
                  <c:v>13.299804690000002</c:v>
                </c:pt>
                <c:pt idx="2398">
                  <c:v>13.299804690000002</c:v>
                </c:pt>
                <c:pt idx="2399">
                  <c:v>13.299804690000002</c:v>
                </c:pt>
                <c:pt idx="2400">
                  <c:v>13.299804690000002</c:v>
                </c:pt>
                <c:pt idx="2401">
                  <c:v>13.299804690000002</c:v>
                </c:pt>
                <c:pt idx="2402">
                  <c:v>13.299804690000002</c:v>
                </c:pt>
                <c:pt idx="2403">
                  <c:v>13.299804690000002</c:v>
                </c:pt>
                <c:pt idx="2404">
                  <c:v>13.299804690000002</c:v>
                </c:pt>
                <c:pt idx="2405">
                  <c:v>13.299804690000002</c:v>
                </c:pt>
                <c:pt idx="2406">
                  <c:v>13.299804690000002</c:v>
                </c:pt>
                <c:pt idx="2407">
                  <c:v>13.299804690000002</c:v>
                </c:pt>
                <c:pt idx="2408">
                  <c:v>13.299804690000002</c:v>
                </c:pt>
                <c:pt idx="2409">
                  <c:v>13.299804690000002</c:v>
                </c:pt>
                <c:pt idx="2410">
                  <c:v>13.299804690000002</c:v>
                </c:pt>
                <c:pt idx="2411">
                  <c:v>13.299804690000002</c:v>
                </c:pt>
                <c:pt idx="2412">
                  <c:v>13.299804690000002</c:v>
                </c:pt>
                <c:pt idx="2413">
                  <c:v>13.299804690000002</c:v>
                </c:pt>
                <c:pt idx="2414">
                  <c:v>13.299804690000002</c:v>
                </c:pt>
                <c:pt idx="2415">
                  <c:v>13.299804690000002</c:v>
                </c:pt>
                <c:pt idx="2416">
                  <c:v>13.299804690000002</c:v>
                </c:pt>
                <c:pt idx="2417">
                  <c:v>13.299804690000002</c:v>
                </c:pt>
                <c:pt idx="2418">
                  <c:v>13.299804690000002</c:v>
                </c:pt>
                <c:pt idx="2419">
                  <c:v>13.299804690000002</c:v>
                </c:pt>
                <c:pt idx="2420">
                  <c:v>13.299804690000002</c:v>
                </c:pt>
                <c:pt idx="2421">
                  <c:v>13.299804690000002</c:v>
                </c:pt>
                <c:pt idx="2422">
                  <c:v>13.299804690000002</c:v>
                </c:pt>
                <c:pt idx="2423">
                  <c:v>13.299804690000002</c:v>
                </c:pt>
                <c:pt idx="2424">
                  <c:v>13.299804690000002</c:v>
                </c:pt>
                <c:pt idx="2425">
                  <c:v>13.299804690000002</c:v>
                </c:pt>
                <c:pt idx="2426">
                  <c:v>13.299804690000002</c:v>
                </c:pt>
                <c:pt idx="2427">
                  <c:v>13.299804690000002</c:v>
                </c:pt>
                <c:pt idx="2428">
                  <c:v>13.299804690000002</c:v>
                </c:pt>
                <c:pt idx="2429">
                  <c:v>13.299804690000002</c:v>
                </c:pt>
                <c:pt idx="2430">
                  <c:v>13.299804690000002</c:v>
                </c:pt>
                <c:pt idx="2431">
                  <c:v>13.299804690000002</c:v>
                </c:pt>
                <c:pt idx="2432">
                  <c:v>13.199951169999999</c:v>
                </c:pt>
                <c:pt idx="2433">
                  <c:v>13.199951169999999</c:v>
                </c:pt>
                <c:pt idx="2434">
                  <c:v>13.299804690000002</c:v>
                </c:pt>
                <c:pt idx="2435">
                  <c:v>13.299804690000002</c:v>
                </c:pt>
                <c:pt idx="2436">
                  <c:v>13.199951169999999</c:v>
                </c:pt>
                <c:pt idx="2437">
                  <c:v>13.299804690000002</c:v>
                </c:pt>
                <c:pt idx="2438">
                  <c:v>13.199951169999999</c:v>
                </c:pt>
                <c:pt idx="2439">
                  <c:v>13.299804690000002</c:v>
                </c:pt>
                <c:pt idx="2440">
                  <c:v>13.299804690000002</c:v>
                </c:pt>
                <c:pt idx="2441">
                  <c:v>13.199951169999999</c:v>
                </c:pt>
                <c:pt idx="2442">
                  <c:v>13.199951169999999</c:v>
                </c:pt>
                <c:pt idx="2443">
                  <c:v>13.199951169999999</c:v>
                </c:pt>
                <c:pt idx="2444">
                  <c:v>13.199951169999999</c:v>
                </c:pt>
                <c:pt idx="2445">
                  <c:v>13.199951169999999</c:v>
                </c:pt>
                <c:pt idx="2446">
                  <c:v>13.199951169999999</c:v>
                </c:pt>
                <c:pt idx="2447">
                  <c:v>13.299804690000002</c:v>
                </c:pt>
                <c:pt idx="2448">
                  <c:v>13.199951169999999</c:v>
                </c:pt>
                <c:pt idx="2449">
                  <c:v>13.199951169999999</c:v>
                </c:pt>
                <c:pt idx="2450">
                  <c:v>13.199951169999999</c:v>
                </c:pt>
                <c:pt idx="2451">
                  <c:v>13.199951169999999</c:v>
                </c:pt>
                <c:pt idx="2452">
                  <c:v>13.199951169999999</c:v>
                </c:pt>
                <c:pt idx="2453">
                  <c:v>13.199951169999999</c:v>
                </c:pt>
                <c:pt idx="2454">
                  <c:v>13.199951169999999</c:v>
                </c:pt>
                <c:pt idx="2455">
                  <c:v>13.199951169999999</c:v>
                </c:pt>
                <c:pt idx="2456">
                  <c:v>13.199951169999999</c:v>
                </c:pt>
                <c:pt idx="2457">
                  <c:v>13.199951169999999</c:v>
                </c:pt>
                <c:pt idx="2458">
                  <c:v>13.199951169999999</c:v>
                </c:pt>
                <c:pt idx="2459">
                  <c:v>13.199951169999999</c:v>
                </c:pt>
                <c:pt idx="2460">
                  <c:v>13.199951169999999</c:v>
                </c:pt>
                <c:pt idx="2461">
                  <c:v>13.199951169999999</c:v>
                </c:pt>
                <c:pt idx="2462">
                  <c:v>13.199951169999999</c:v>
                </c:pt>
                <c:pt idx="2463">
                  <c:v>13.199951169999999</c:v>
                </c:pt>
                <c:pt idx="2464">
                  <c:v>13.199951169999999</c:v>
                </c:pt>
                <c:pt idx="2465">
                  <c:v>13.199951169999999</c:v>
                </c:pt>
                <c:pt idx="2466">
                  <c:v>13.199951169999999</c:v>
                </c:pt>
                <c:pt idx="2467">
                  <c:v>13.199951169999999</c:v>
                </c:pt>
                <c:pt idx="2468">
                  <c:v>13.199951169999999</c:v>
                </c:pt>
                <c:pt idx="2469">
                  <c:v>13.199951169999999</c:v>
                </c:pt>
                <c:pt idx="2470">
                  <c:v>13.199951169999999</c:v>
                </c:pt>
                <c:pt idx="2471">
                  <c:v>13.199951169999999</c:v>
                </c:pt>
                <c:pt idx="2472">
                  <c:v>13.199951169999999</c:v>
                </c:pt>
                <c:pt idx="2473">
                  <c:v>13.199951169999999</c:v>
                </c:pt>
                <c:pt idx="2474">
                  <c:v>13.199951169999999</c:v>
                </c:pt>
                <c:pt idx="2475">
                  <c:v>13.199951169999999</c:v>
                </c:pt>
                <c:pt idx="2476">
                  <c:v>13.199951169999999</c:v>
                </c:pt>
                <c:pt idx="2477">
                  <c:v>13.199951169999999</c:v>
                </c:pt>
                <c:pt idx="2478">
                  <c:v>13.199951169999999</c:v>
                </c:pt>
                <c:pt idx="2479">
                  <c:v>13.199951169999999</c:v>
                </c:pt>
                <c:pt idx="2480">
                  <c:v>13.199951169999999</c:v>
                </c:pt>
                <c:pt idx="2481">
                  <c:v>13.199951169999999</c:v>
                </c:pt>
                <c:pt idx="2482">
                  <c:v>13.199951169999999</c:v>
                </c:pt>
                <c:pt idx="2483">
                  <c:v>13.199951169999999</c:v>
                </c:pt>
                <c:pt idx="2484">
                  <c:v>13.199951169999999</c:v>
                </c:pt>
                <c:pt idx="2485">
                  <c:v>13.199951169999999</c:v>
                </c:pt>
                <c:pt idx="2486">
                  <c:v>13.199951169999999</c:v>
                </c:pt>
                <c:pt idx="2487">
                  <c:v>13.199951169999999</c:v>
                </c:pt>
                <c:pt idx="2488">
                  <c:v>13.199951169999999</c:v>
                </c:pt>
                <c:pt idx="2489">
                  <c:v>13.199951169999999</c:v>
                </c:pt>
                <c:pt idx="2490">
                  <c:v>13.199951169999999</c:v>
                </c:pt>
                <c:pt idx="2491">
                  <c:v>13.199951169999999</c:v>
                </c:pt>
                <c:pt idx="2492">
                  <c:v>13.199951169999999</c:v>
                </c:pt>
                <c:pt idx="2493">
                  <c:v>13.099853509999996</c:v>
                </c:pt>
                <c:pt idx="2494">
                  <c:v>13.199951169999999</c:v>
                </c:pt>
                <c:pt idx="2495">
                  <c:v>13.099853509999996</c:v>
                </c:pt>
                <c:pt idx="2496">
                  <c:v>13.199951169999999</c:v>
                </c:pt>
                <c:pt idx="2497">
                  <c:v>13.199951169999999</c:v>
                </c:pt>
                <c:pt idx="2498">
                  <c:v>13.199951169999999</c:v>
                </c:pt>
                <c:pt idx="2499">
                  <c:v>13.199951169999999</c:v>
                </c:pt>
                <c:pt idx="2500">
                  <c:v>13.099853509999996</c:v>
                </c:pt>
                <c:pt idx="2501">
                  <c:v>13.099853509999996</c:v>
                </c:pt>
                <c:pt idx="2502">
                  <c:v>13.099853509999996</c:v>
                </c:pt>
                <c:pt idx="2503">
                  <c:v>13.099853509999996</c:v>
                </c:pt>
                <c:pt idx="2504">
                  <c:v>13.099853509999996</c:v>
                </c:pt>
                <c:pt idx="2505">
                  <c:v>13.099853509999996</c:v>
                </c:pt>
                <c:pt idx="2506">
                  <c:v>13.099853509999996</c:v>
                </c:pt>
                <c:pt idx="2507">
                  <c:v>13.099853509999996</c:v>
                </c:pt>
                <c:pt idx="2508">
                  <c:v>13.099853509999996</c:v>
                </c:pt>
                <c:pt idx="2509">
                  <c:v>13.099853509999996</c:v>
                </c:pt>
                <c:pt idx="2510">
                  <c:v>13.099853509999996</c:v>
                </c:pt>
                <c:pt idx="2511">
                  <c:v>13.099853509999996</c:v>
                </c:pt>
                <c:pt idx="2512">
                  <c:v>13.099853509999996</c:v>
                </c:pt>
                <c:pt idx="2513">
                  <c:v>13.099853509999996</c:v>
                </c:pt>
                <c:pt idx="2514">
                  <c:v>13.099853509999996</c:v>
                </c:pt>
                <c:pt idx="2515">
                  <c:v>13.099853509999996</c:v>
                </c:pt>
                <c:pt idx="2516">
                  <c:v>13.099853509999996</c:v>
                </c:pt>
                <c:pt idx="2517">
                  <c:v>13.099853509999996</c:v>
                </c:pt>
                <c:pt idx="2518">
                  <c:v>13.099853509999996</c:v>
                </c:pt>
                <c:pt idx="2519">
                  <c:v>13.099853509999996</c:v>
                </c:pt>
                <c:pt idx="2520">
                  <c:v>13.099853509999996</c:v>
                </c:pt>
                <c:pt idx="2521">
                  <c:v>13.099853509999996</c:v>
                </c:pt>
                <c:pt idx="2522">
                  <c:v>13.099853509999996</c:v>
                </c:pt>
                <c:pt idx="2523">
                  <c:v>13.099853509999996</c:v>
                </c:pt>
                <c:pt idx="2524">
                  <c:v>13.099853509999996</c:v>
                </c:pt>
                <c:pt idx="2525">
                  <c:v>13.099853509999996</c:v>
                </c:pt>
                <c:pt idx="2526">
                  <c:v>13.099853509999996</c:v>
                </c:pt>
                <c:pt idx="2527">
                  <c:v>13.099853509999996</c:v>
                </c:pt>
                <c:pt idx="2528">
                  <c:v>13.099853509999996</c:v>
                </c:pt>
                <c:pt idx="2529">
                  <c:v>13.099853509999996</c:v>
                </c:pt>
                <c:pt idx="2530">
                  <c:v>13.099853509999996</c:v>
                </c:pt>
                <c:pt idx="2531">
                  <c:v>13.099853509999996</c:v>
                </c:pt>
                <c:pt idx="2532">
                  <c:v>13.099853509999996</c:v>
                </c:pt>
                <c:pt idx="2533">
                  <c:v>13.099853509999996</c:v>
                </c:pt>
                <c:pt idx="2534">
                  <c:v>13.099853509999996</c:v>
                </c:pt>
                <c:pt idx="2535">
                  <c:v>13.099853509999996</c:v>
                </c:pt>
                <c:pt idx="2536">
                  <c:v>13.099853509999996</c:v>
                </c:pt>
                <c:pt idx="2537">
                  <c:v>13.099853509999996</c:v>
                </c:pt>
                <c:pt idx="2538">
                  <c:v>13.099853509999996</c:v>
                </c:pt>
                <c:pt idx="2539">
                  <c:v>13.099853509999996</c:v>
                </c:pt>
                <c:pt idx="2540">
                  <c:v>13.099853509999996</c:v>
                </c:pt>
                <c:pt idx="2541">
                  <c:v>13.099853509999996</c:v>
                </c:pt>
                <c:pt idx="2542">
                  <c:v>13.099853509999996</c:v>
                </c:pt>
                <c:pt idx="2543">
                  <c:v>13.099853509999996</c:v>
                </c:pt>
                <c:pt idx="2544">
                  <c:v>13.099853509999996</c:v>
                </c:pt>
                <c:pt idx="2545">
                  <c:v>13.099853509999996</c:v>
                </c:pt>
                <c:pt idx="2546">
                  <c:v>13.099853509999996</c:v>
                </c:pt>
                <c:pt idx="2547">
                  <c:v>13.099853509999996</c:v>
                </c:pt>
                <c:pt idx="2548">
                  <c:v>13.099853509999996</c:v>
                </c:pt>
                <c:pt idx="2549">
                  <c:v>13.099853509999996</c:v>
                </c:pt>
                <c:pt idx="2550">
                  <c:v>13.099853509999996</c:v>
                </c:pt>
                <c:pt idx="2551">
                  <c:v>13.099853509999996</c:v>
                </c:pt>
                <c:pt idx="2552">
                  <c:v>13.099853509999996</c:v>
                </c:pt>
                <c:pt idx="2553">
                  <c:v>13.099853509999996</c:v>
                </c:pt>
                <c:pt idx="2554">
                  <c:v>13.099853509999996</c:v>
                </c:pt>
                <c:pt idx="2555">
                  <c:v>13.099853509999996</c:v>
                </c:pt>
                <c:pt idx="2556">
                  <c:v>12.99975586</c:v>
                </c:pt>
                <c:pt idx="2557">
                  <c:v>13.099853509999996</c:v>
                </c:pt>
                <c:pt idx="2558">
                  <c:v>12.99975586</c:v>
                </c:pt>
                <c:pt idx="2559">
                  <c:v>12.99975586</c:v>
                </c:pt>
                <c:pt idx="2560">
                  <c:v>12.99975586</c:v>
                </c:pt>
                <c:pt idx="2561">
                  <c:v>12.99975586</c:v>
                </c:pt>
                <c:pt idx="2562">
                  <c:v>13.099853509999996</c:v>
                </c:pt>
                <c:pt idx="2563">
                  <c:v>12.99975586</c:v>
                </c:pt>
                <c:pt idx="2564">
                  <c:v>12.99975586</c:v>
                </c:pt>
                <c:pt idx="2565">
                  <c:v>13.099853509999996</c:v>
                </c:pt>
                <c:pt idx="2566">
                  <c:v>12.99975586</c:v>
                </c:pt>
                <c:pt idx="2567">
                  <c:v>12.99975586</c:v>
                </c:pt>
                <c:pt idx="2568">
                  <c:v>12.99975586</c:v>
                </c:pt>
                <c:pt idx="2569">
                  <c:v>12.99975586</c:v>
                </c:pt>
                <c:pt idx="2570">
                  <c:v>12.99975586</c:v>
                </c:pt>
                <c:pt idx="2571">
                  <c:v>12.99975586</c:v>
                </c:pt>
                <c:pt idx="2572">
                  <c:v>12.99975586</c:v>
                </c:pt>
                <c:pt idx="2573">
                  <c:v>12.99975586</c:v>
                </c:pt>
                <c:pt idx="2574">
                  <c:v>12.99975586</c:v>
                </c:pt>
                <c:pt idx="2575">
                  <c:v>12.99975586</c:v>
                </c:pt>
                <c:pt idx="2576">
                  <c:v>12.99975586</c:v>
                </c:pt>
                <c:pt idx="2577">
                  <c:v>12.99975586</c:v>
                </c:pt>
                <c:pt idx="2578">
                  <c:v>12.99975586</c:v>
                </c:pt>
                <c:pt idx="2579">
                  <c:v>12.99975586</c:v>
                </c:pt>
                <c:pt idx="2580">
                  <c:v>12.99975586</c:v>
                </c:pt>
                <c:pt idx="2581">
                  <c:v>12.99975586</c:v>
                </c:pt>
                <c:pt idx="2582">
                  <c:v>12.99975586</c:v>
                </c:pt>
                <c:pt idx="2583">
                  <c:v>12.99975586</c:v>
                </c:pt>
                <c:pt idx="2584">
                  <c:v>12.99975586</c:v>
                </c:pt>
                <c:pt idx="2585">
                  <c:v>12.99975586</c:v>
                </c:pt>
                <c:pt idx="2586">
                  <c:v>12.99975586</c:v>
                </c:pt>
                <c:pt idx="2587">
                  <c:v>12.99975586</c:v>
                </c:pt>
                <c:pt idx="2588">
                  <c:v>12.99975586</c:v>
                </c:pt>
                <c:pt idx="2589">
                  <c:v>12.99975586</c:v>
                </c:pt>
                <c:pt idx="2590">
                  <c:v>12.99975586</c:v>
                </c:pt>
                <c:pt idx="2591">
                  <c:v>12.99975586</c:v>
                </c:pt>
                <c:pt idx="2592">
                  <c:v>12.99975586</c:v>
                </c:pt>
                <c:pt idx="2593">
                  <c:v>12.99975586</c:v>
                </c:pt>
                <c:pt idx="2594">
                  <c:v>12.99975586</c:v>
                </c:pt>
                <c:pt idx="2595">
                  <c:v>12.99975586</c:v>
                </c:pt>
                <c:pt idx="2596">
                  <c:v>12.99975586</c:v>
                </c:pt>
                <c:pt idx="2597">
                  <c:v>12.99975586</c:v>
                </c:pt>
                <c:pt idx="2598">
                  <c:v>12.99975586</c:v>
                </c:pt>
                <c:pt idx="2599">
                  <c:v>12.99975586</c:v>
                </c:pt>
                <c:pt idx="2600">
                  <c:v>12.99975586</c:v>
                </c:pt>
                <c:pt idx="2601">
                  <c:v>12.99975586</c:v>
                </c:pt>
                <c:pt idx="2602">
                  <c:v>12.99975586</c:v>
                </c:pt>
                <c:pt idx="2603">
                  <c:v>12.99975586</c:v>
                </c:pt>
                <c:pt idx="2604">
                  <c:v>12.99975586</c:v>
                </c:pt>
                <c:pt idx="2605">
                  <c:v>12.99975586</c:v>
                </c:pt>
                <c:pt idx="2606">
                  <c:v>12.99975586</c:v>
                </c:pt>
                <c:pt idx="2607">
                  <c:v>12.99975586</c:v>
                </c:pt>
                <c:pt idx="2608">
                  <c:v>12.99975586</c:v>
                </c:pt>
                <c:pt idx="2609">
                  <c:v>12.899902339999997</c:v>
                </c:pt>
                <c:pt idx="2610">
                  <c:v>12.99975586</c:v>
                </c:pt>
                <c:pt idx="2611">
                  <c:v>12.899902339999997</c:v>
                </c:pt>
                <c:pt idx="2612">
                  <c:v>12.99975586</c:v>
                </c:pt>
                <c:pt idx="2613">
                  <c:v>12.99975586</c:v>
                </c:pt>
                <c:pt idx="2614">
                  <c:v>12.99975586</c:v>
                </c:pt>
                <c:pt idx="2615">
                  <c:v>12.99975586</c:v>
                </c:pt>
                <c:pt idx="2616">
                  <c:v>12.899902339999997</c:v>
                </c:pt>
                <c:pt idx="2617">
                  <c:v>12.99975586</c:v>
                </c:pt>
                <c:pt idx="2618">
                  <c:v>12.899902339999997</c:v>
                </c:pt>
                <c:pt idx="2619">
                  <c:v>12.99975586</c:v>
                </c:pt>
                <c:pt idx="2620">
                  <c:v>12.99975586</c:v>
                </c:pt>
                <c:pt idx="2621">
                  <c:v>12.899902339999997</c:v>
                </c:pt>
                <c:pt idx="2622">
                  <c:v>12.899902339999997</c:v>
                </c:pt>
                <c:pt idx="2623">
                  <c:v>12.899902339999997</c:v>
                </c:pt>
                <c:pt idx="2624">
                  <c:v>12.99975586</c:v>
                </c:pt>
                <c:pt idx="2625">
                  <c:v>12.899902339999997</c:v>
                </c:pt>
                <c:pt idx="2626">
                  <c:v>12.899902339999997</c:v>
                </c:pt>
                <c:pt idx="2627">
                  <c:v>12.899902339999997</c:v>
                </c:pt>
                <c:pt idx="2628">
                  <c:v>12.899902339999997</c:v>
                </c:pt>
                <c:pt idx="2629">
                  <c:v>12.899902339999997</c:v>
                </c:pt>
                <c:pt idx="2630">
                  <c:v>12.899902339999997</c:v>
                </c:pt>
                <c:pt idx="2631">
                  <c:v>12.899902339999997</c:v>
                </c:pt>
                <c:pt idx="2632">
                  <c:v>12.899902339999997</c:v>
                </c:pt>
                <c:pt idx="2633">
                  <c:v>12.899902339999997</c:v>
                </c:pt>
                <c:pt idx="2634">
                  <c:v>12.899902339999997</c:v>
                </c:pt>
                <c:pt idx="2635">
                  <c:v>12.899902339999997</c:v>
                </c:pt>
                <c:pt idx="2636">
                  <c:v>12.899902339999997</c:v>
                </c:pt>
                <c:pt idx="2637">
                  <c:v>12.899902339999997</c:v>
                </c:pt>
                <c:pt idx="2638">
                  <c:v>12.899902339999997</c:v>
                </c:pt>
                <c:pt idx="2639">
                  <c:v>12.899902339999997</c:v>
                </c:pt>
                <c:pt idx="2640">
                  <c:v>12.899902339999997</c:v>
                </c:pt>
                <c:pt idx="2641">
                  <c:v>12.899902339999997</c:v>
                </c:pt>
                <c:pt idx="2642">
                  <c:v>12.899902339999997</c:v>
                </c:pt>
                <c:pt idx="2643">
                  <c:v>12.899902339999997</c:v>
                </c:pt>
                <c:pt idx="2644">
                  <c:v>12.899902339999997</c:v>
                </c:pt>
                <c:pt idx="2645">
                  <c:v>12.899902339999997</c:v>
                </c:pt>
                <c:pt idx="2646">
                  <c:v>12.899902339999997</c:v>
                </c:pt>
                <c:pt idx="2647">
                  <c:v>12.899902339999997</c:v>
                </c:pt>
                <c:pt idx="2648">
                  <c:v>12.899902339999997</c:v>
                </c:pt>
                <c:pt idx="2649">
                  <c:v>12.899902339999997</c:v>
                </c:pt>
                <c:pt idx="2650">
                  <c:v>12.899902339999997</c:v>
                </c:pt>
                <c:pt idx="2651">
                  <c:v>12.899902339999997</c:v>
                </c:pt>
                <c:pt idx="2652">
                  <c:v>12.899902339999997</c:v>
                </c:pt>
                <c:pt idx="2653">
                  <c:v>12.899902339999997</c:v>
                </c:pt>
                <c:pt idx="2654">
                  <c:v>12.899902339999997</c:v>
                </c:pt>
                <c:pt idx="2655">
                  <c:v>12.899902339999997</c:v>
                </c:pt>
                <c:pt idx="2656">
                  <c:v>12.899902339999997</c:v>
                </c:pt>
                <c:pt idx="2657">
                  <c:v>12.899902339999997</c:v>
                </c:pt>
                <c:pt idx="2658">
                  <c:v>12.899902339999997</c:v>
                </c:pt>
                <c:pt idx="2659">
                  <c:v>12.899902339999997</c:v>
                </c:pt>
                <c:pt idx="2660">
                  <c:v>12.899902339999997</c:v>
                </c:pt>
                <c:pt idx="2661">
                  <c:v>12.899902339999997</c:v>
                </c:pt>
                <c:pt idx="2662">
                  <c:v>12.899902339999997</c:v>
                </c:pt>
                <c:pt idx="2663">
                  <c:v>12.899902339999997</c:v>
                </c:pt>
                <c:pt idx="2664">
                  <c:v>12.899902339999997</c:v>
                </c:pt>
                <c:pt idx="2665">
                  <c:v>12.899902339999997</c:v>
                </c:pt>
                <c:pt idx="2666">
                  <c:v>12.899902339999997</c:v>
                </c:pt>
                <c:pt idx="2667">
                  <c:v>12.899902339999997</c:v>
                </c:pt>
                <c:pt idx="2668">
                  <c:v>12.899902339999997</c:v>
                </c:pt>
                <c:pt idx="2669">
                  <c:v>12.899902339999997</c:v>
                </c:pt>
                <c:pt idx="2670">
                  <c:v>12.899902339999997</c:v>
                </c:pt>
                <c:pt idx="2671">
                  <c:v>12.799804690000002</c:v>
                </c:pt>
                <c:pt idx="2672">
                  <c:v>12.899902339999997</c:v>
                </c:pt>
                <c:pt idx="2673">
                  <c:v>12.899902339999997</c:v>
                </c:pt>
                <c:pt idx="2674">
                  <c:v>12.899902339999997</c:v>
                </c:pt>
                <c:pt idx="2675">
                  <c:v>12.799804690000002</c:v>
                </c:pt>
                <c:pt idx="2676">
                  <c:v>12.799804690000002</c:v>
                </c:pt>
                <c:pt idx="2677">
                  <c:v>12.899902339999997</c:v>
                </c:pt>
                <c:pt idx="2678">
                  <c:v>12.899902339999997</c:v>
                </c:pt>
                <c:pt idx="2679">
                  <c:v>12.899902339999997</c:v>
                </c:pt>
                <c:pt idx="2680">
                  <c:v>12.799804690000002</c:v>
                </c:pt>
                <c:pt idx="2681">
                  <c:v>12.799804690000002</c:v>
                </c:pt>
                <c:pt idx="2682">
                  <c:v>12.799804690000002</c:v>
                </c:pt>
                <c:pt idx="2683">
                  <c:v>12.799804690000002</c:v>
                </c:pt>
                <c:pt idx="2684">
                  <c:v>12.799804690000002</c:v>
                </c:pt>
                <c:pt idx="2685">
                  <c:v>12.799804690000002</c:v>
                </c:pt>
                <c:pt idx="2686">
                  <c:v>12.799804690000002</c:v>
                </c:pt>
                <c:pt idx="2687">
                  <c:v>12.799804690000002</c:v>
                </c:pt>
                <c:pt idx="2688">
                  <c:v>12.799804690000002</c:v>
                </c:pt>
                <c:pt idx="2689">
                  <c:v>12.799804690000002</c:v>
                </c:pt>
                <c:pt idx="2690">
                  <c:v>12.799804690000002</c:v>
                </c:pt>
                <c:pt idx="2691">
                  <c:v>12.799804690000002</c:v>
                </c:pt>
                <c:pt idx="2692">
                  <c:v>12.799804690000002</c:v>
                </c:pt>
                <c:pt idx="2693">
                  <c:v>12.799804690000002</c:v>
                </c:pt>
                <c:pt idx="2694">
                  <c:v>12.799804690000002</c:v>
                </c:pt>
                <c:pt idx="2695">
                  <c:v>12.799804690000002</c:v>
                </c:pt>
                <c:pt idx="2696">
                  <c:v>12.799804690000002</c:v>
                </c:pt>
                <c:pt idx="2697">
                  <c:v>12.799804690000002</c:v>
                </c:pt>
                <c:pt idx="2698">
                  <c:v>12.799804690000002</c:v>
                </c:pt>
                <c:pt idx="2699">
                  <c:v>12.799804690000002</c:v>
                </c:pt>
                <c:pt idx="2700">
                  <c:v>12.799804690000002</c:v>
                </c:pt>
                <c:pt idx="2701">
                  <c:v>12.799804690000002</c:v>
                </c:pt>
                <c:pt idx="2702">
                  <c:v>12.799804690000002</c:v>
                </c:pt>
                <c:pt idx="2703">
                  <c:v>12.799804690000002</c:v>
                </c:pt>
                <c:pt idx="2704">
                  <c:v>12.799804690000002</c:v>
                </c:pt>
                <c:pt idx="2705">
                  <c:v>12.799804690000002</c:v>
                </c:pt>
                <c:pt idx="2706">
                  <c:v>12.799804690000002</c:v>
                </c:pt>
                <c:pt idx="2707">
                  <c:v>12.799804690000002</c:v>
                </c:pt>
                <c:pt idx="2708">
                  <c:v>12.799804690000002</c:v>
                </c:pt>
                <c:pt idx="2709">
                  <c:v>12.799804690000002</c:v>
                </c:pt>
                <c:pt idx="2710">
                  <c:v>12.799804690000002</c:v>
                </c:pt>
                <c:pt idx="2711">
                  <c:v>12.799804690000002</c:v>
                </c:pt>
                <c:pt idx="2712">
                  <c:v>12.799804690000002</c:v>
                </c:pt>
                <c:pt idx="2713">
                  <c:v>12.799804690000002</c:v>
                </c:pt>
                <c:pt idx="2714">
                  <c:v>12.799804690000002</c:v>
                </c:pt>
                <c:pt idx="2715">
                  <c:v>12.799804690000002</c:v>
                </c:pt>
                <c:pt idx="2716">
                  <c:v>12.799804690000002</c:v>
                </c:pt>
                <c:pt idx="2717">
                  <c:v>12.799804690000002</c:v>
                </c:pt>
                <c:pt idx="2718">
                  <c:v>12.799804690000002</c:v>
                </c:pt>
                <c:pt idx="2719">
                  <c:v>12.799804690000002</c:v>
                </c:pt>
                <c:pt idx="2720">
                  <c:v>12.799804690000002</c:v>
                </c:pt>
                <c:pt idx="2721">
                  <c:v>12.799804690000002</c:v>
                </c:pt>
                <c:pt idx="2722">
                  <c:v>12.799804690000002</c:v>
                </c:pt>
                <c:pt idx="2723">
                  <c:v>12.799804690000002</c:v>
                </c:pt>
                <c:pt idx="2724">
                  <c:v>12.799804690000002</c:v>
                </c:pt>
                <c:pt idx="2725">
                  <c:v>12.799804690000002</c:v>
                </c:pt>
                <c:pt idx="2726">
                  <c:v>12.799804690000002</c:v>
                </c:pt>
                <c:pt idx="2727">
                  <c:v>12.799804690000002</c:v>
                </c:pt>
                <c:pt idx="2728">
                  <c:v>12.799804690000002</c:v>
                </c:pt>
                <c:pt idx="2729">
                  <c:v>12.799804690000002</c:v>
                </c:pt>
                <c:pt idx="2730">
                  <c:v>12.799804690000002</c:v>
                </c:pt>
                <c:pt idx="2731">
                  <c:v>12.799804690000002</c:v>
                </c:pt>
                <c:pt idx="2732">
                  <c:v>12.799804690000002</c:v>
                </c:pt>
                <c:pt idx="2733">
                  <c:v>12.799804690000002</c:v>
                </c:pt>
                <c:pt idx="2734">
                  <c:v>12.699951169999999</c:v>
                </c:pt>
                <c:pt idx="2735">
                  <c:v>12.699951169999999</c:v>
                </c:pt>
                <c:pt idx="2736">
                  <c:v>12.699951169999999</c:v>
                </c:pt>
                <c:pt idx="2737">
                  <c:v>12.699951169999999</c:v>
                </c:pt>
                <c:pt idx="2738">
                  <c:v>12.699951169999999</c:v>
                </c:pt>
                <c:pt idx="2739">
                  <c:v>12.699951169999999</c:v>
                </c:pt>
                <c:pt idx="2740">
                  <c:v>12.799804690000002</c:v>
                </c:pt>
                <c:pt idx="2741">
                  <c:v>12.699951169999999</c:v>
                </c:pt>
                <c:pt idx="2742">
                  <c:v>12.699951169999999</c:v>
                </c:pt>
                <c:pt idx="2743">
                  <c:v>12.799804690000002</c:v>
                </c:pt>
                <c:pt idx="2744">
                  <c:v>12.699951169999999</c:v>
                </c:pt>
                <c:pt idx="2745">
                  <c:v>12.699951169999999</c:v>
                </c:pt>
                <c:pt idx="2746">
                  <c:v>12.699951169999999</c:v>
                </c:pt>
                <c:pt idx="2747">
                  <c:v>12.799804690000002</c:v>
                </c:pt>
                <c:pt idx="2748">
                  <c:v>12.699951169999999</c:v>
                </c:pt>
                <c:pt idx="2749">
                  <c:v>12.699951169999999</c:v>
                </c:pt>
                <c:pt idx="2750">
                  <c:v>12.699951169999999</c:v>
                </c:pt>
                <c:pt idx="2751">
                  <c:v>12.699951169999999</c:v>
                </c:pt>
                <c:pt idx="2752">
                  <c:v>12.699951169999999</c:v>
                </c:pt>
                <c:pt idx="2753">
                  <c:v>12.699951169999999</c:v>
                </c:pt>
                <c:pt idx="2754">
                  <c:v>12.699951169999999</c:v>
                </c:pt>
                <c:pt idx="2755">
                  <c:v>12.699951169999999</c:v>
                </c:pt>
                <c:pt idx="2756">
                  <c:v>12.699951169999999</c:v>
                </c:pt>
                <c:pt idx="2757">
                  <c:v>12.699951169999999</c:v>
                </c:pt>
                <c:pt idx="2758">
                  <c:v>12.699951169999999</c:v>
                </c:pt>
                <c:pt idx="2759">
                  <c:v>12.699951169999999</c:v>
                </c:pt>
                <c:pt idx="2760">
                  <c:v>12.699951169999999</c:v>
                </c:pt>
                <c:pt idx="2761">
                  <c:v>12.699951169999999</c:v>
                </c:pt>
                <c:pt idx="2762">
                  <c:v>12.699951169999999</c:v>
                </c:pt>
                <c:pt idx="2763">
                  <c:v>12.699951169999999</c:v>
                </c:pt>
                <c:pt idx="2764">
                  <c:v>12.699951169999999</c:v>
                </c:pt>
                <c:pt idx="2765">
                  <c:v>12.699951169999999</c:v>
                </c:pt>
                <c:pt idx="2766">
                  <c:v>12.699951169999999</c:v>
                </c:pt>
                <c:pt idx="2767">
                  <c:v>12.699951169999999</c:v>
                </c:pt>
                <c:pt idx="2768">
                  <c:v>12.699951169999999</c:v>
                </c:pt>
                <c:pt idx="2769">
                  <c:v>12.699951169999999</c:v>
                </c:pt>
                <c:pt idx="2770">
                  <c:v>12.699951169999999</c:v>
                </c:pt>
                <c:pt idx="2771">
                  <c:v>12.699951169999999</c:v>
                </c:pt>
                <c:pt idx="2772">
                  <c:v>12.699951169999999</c:v>
                </c:pt>
                <c:pt idx="2773">
                  <c:v>12.699951169999999</c:v>
                </c:pt>
                <c:pt idx="2774">
                  <c:v>12.699951169999999</c:v>
                </c:pt>
                <c:pt idx="2775">
                  <c:v>12.699951169999999</c:v>
                </c:pt>
                <c:pt idx="2776">
                  <c:v>12.699951169999999</c:v>
                </c:pt>
                <c:pt idx="2777">
                  <c:v>12.699951169999999</c:v>
                </c:pt>
                <c:pt idx="2778">
                  <c:v>12.699951169999999</c:v>
                </c:pt>
                <c:pt idx="2779">
                  <c:v>12.699951169999999</c:v>
                </c:pt>
                <c:pt idx="2780">
                  <c:v>12.699951169999999</c:v>
                </c:pt>
                <c:pt idx="2781">
                  <c:v>12.699951169999999</c:v>
                </c:pt>
                <c:pt idx="2782">
                  <c:v>12.699951169999999</c:v>
                </c:pt>
                <c:pt idx="2783">
                  <c:v>12.699951169999999</c:v>
                </c:pt>
                <c:pt idx="2784">
                  <c:v>12.699951169999999</c:v>
                </c:pt>
                <c:pt idx="2785">
                  <c:v>12.699951169999999</c:v>
                </c:pt>
                <c:pt idx="2786">
                  <c:v>12.699951169999999</c:v>
                </c:pt>
                <c:pt idx="2787">
                  <c:v>12.699951169999999</c:v>
                </c:pt>
                <c:pt idx="2788">
                  <c:v>12.699951169999999</c:v>
                </c:pt>
                <c:pt idx="2789">
                  <c:v>12.699951169999999</c:v>
                </c:pt>
                <c:pt idx="2790">
                  <c:v>12.599853509999996</c:v>
                </c:pt>
                <c:pt idx="2791">
                  <c:v>12.699951169999999</c:v>
                </c:pt>
                <c:pt idx="2792">
                  <c:v>12.699951169999999</c:v>
                </c:pt>
                <c:pt idx="2793">
                  <c:v>12.699951169999999</c:v>
                </c:pt>
                <c:pt idx="2794">
                  <c:v>12.599853509999996</c:v>
                </c:pt>
                <c:pt idx="2795">
                  <c:v>12.699951169999999</c:v>
                </c:pt>
                <c:pt idx="2796">
                  <c:v>12.699951169999999</c:v>
                </c:pt>
                <c:pt idx="2797">
                  <c:v>12.699951169999999</c:v>
                </c:pt>
                <c:pt idx="2798">
                  <c:v>12.699951169999999</c:v>
                </c:pt>
                <c:pt idx="2799">
                  <c:v>12.599853509999996</c:v>
                </c:pt>
                <c:pt idx="2800">
                  <c:v>12.699951169999999</c:v>
                </c:pt>
                <c:pt idx="2801">
                  <c:v>12.699951169999999</c:v>
                </c:pt>
                <c:pt idx="2802">
                  <c:v>12.599853509999996</c:v>
                </c:pt>
                <c:pt idx="2803">
                  <c:v>12.599853509999996</c:v>
                </c:pt>
                <c:pt idx="2804">
                  <c:v>12.599853509999996</c:v>
                </c:pt>
                <c:pt idx="2805">
                  <c:v>12.599853509999996</c:v>
                </c:pt>
                <c:pt idx="2806">
                  <c:v>12.699951169999999</c:v>
                </c:pt>
                <c:pt idx="2807">
                  <c:v>12.599853509999996</c:v>
                </c:pt>
                <c:pt idx="2808">
                  <c:v>12.599853509999996</c:v>
                </c:pt>
                <c:pt idx="2809">
                  <c:v>12.599853509999996</c:v>
                </c:pt>
                <c:pt idx="2810">
                  <c:v>12.599853509999996</c:v>
                </c:pt>
                <c:pt idx="2811">
                  <c:v>12.599853509999996</c:v>
                </c:pt>
                <c:pt idx="2812">
                  <c:v>12.599853509999996</c:v>
                </c:pt>
                <c:pt idx="2813">
                  <c:v>12.599853509999996</c:v>
                </c:pt>
                <c:pt idx="2814">
                  <c:v>12.599853509999996</c:v>
                </c:pt>
                <c:pt idx="2815">
                  <c:v>12.599853509999996</c:v>
                </c:pt>
                <c:pt idx="2816">
                  <c:v>12.599853509999996</c:v>
                </c:pt>
                <c:pt idx="2817">
                  <c:v>12.599853509999996</c:v>
                </c:pt>
                <c:pt idx="2818">
                  <c:v>12.599853509999996</c:v>
                </c:pt>
                <c:pt idx="2819">
                  <c:v>12.599853509999996</c:v>
                </c:pt>
                <c:pt idx="2820">
                  <c:v>12.599853509999996</c:v>
                </c:pt>
                <c:pt idx="2821">
                  <c:v>12.599853509999996</c:v>
                </c:pt>
                <c:pt idx="2822">
                  <c:v>12.599853509999996</c:v>
                </c:pt>
                <c:pt idx="2823">
                  <c:v>12.599853509999996</c:v>
                </c:pt>
                <c:pt idx="2824">
                  <c:v>12.599853509999996</c:v>
                </c:pt>
                <c:pt idx="2825">
                  <c:v>12.599853509999996</c:v>
                </c:pt>
                <c:pt idx="2826">
                  <c:v>12.599853509999996</c:v>
                </c:pt>
                <c:pt idx="2827">
                  <c:v>12.599853509999996</c:v>
                </c:pt>
                <c:pt idx="2828">
                  <c:v>12.599853509999996</c:v>
                </c:pt>
                <c:pt idx="2829">
                  <c:v>12.599853509999996</c:v>
                </c:pt>
                <c:pt idx="2830">
                  <c:v>12.599853509999996</c:v>
                </c:pt>
                <c:pt idx="2831">
                  <c:v>12.599853509999996</c:v>
                </c:pt>
                <c:pt idx="2832">
                  <c:v>12.599853509999996</c:v>
                </c:pt>
                <c:pt idx="2833">
                  <c:v>12.599853509999996</c:v>
                </c:pt>
                <c:pt idx="2834">
                  <c:v>12.599853509999996</c:v>
                </c:pt>
                <c:pt idx="2835">
                  <c:v>12.599853509999996</c:v>
                </c:pt>
                <c:pt idx="2836">
                  <c:v>12.599853509999996</c:v>
                </c:pt>
                <c:pt idx="2837">
                  <c:v>12.599853509999996</c:v>
                </c:pt>
                <c:pt idx="2838">
                  <c:v>12.599853509999996</c:v>
                </c:pt>
                <c:pt idx="2839">
                  <c:v>12.599853509999996</c:v>
                </c:pt>
                <c:pt idx="2840">
                  <c:v>12.599853509999996</c:v>
                </c:pt>
                <c:pt idx="2841">
                  <c:v>12.599853509999996</c:v>
                </c:pt>
                <c:pt idx="2842">
                  <c:v>12.599853509999996</c:v>
                </c:pt>
                <c:pt idx="2843">
                  <c:v>12.599853509999996</c:v>
                </c:pt>
                <c:pt idx="2844">
                  <c:v>12.599853509999996</c:v>
                </c:pt>
                <c:pt idx="2845">
                  <c:v>12.599853509999996</c:v>
                </c:pt>
                <c:pt idx="2846">
                  <c:v>12.599853509999996</c:v>
                </c:pt>
                <c:pt idx="2847">
                  <c:v>12.599853509999996</c:v>
                </c:pt>
                <c:pt idx="2848">
                  <c:v>12.599853509999996</c:v>
                </c:pt>
                <c:pt idx="2849">
                  <c:v>12.599853509999996</c:v>
                </c:pt>
                <c:pt idx="2850">
                  <c:v>12.599853509999996</c:v>
                </c:pt>
                <c:pt idx="2851">
                  <c:v>12.599853509999996</c:v>
                </c:pt>
                <c:pt idx="2852">
                  <c:v>12.599853509999996</c:v>
                </c:pt>
                <c:pt idx="2853">
                  <c:v>12.599853509999996</c:v>
                </c:pt>
                <c:pt idx="2854">
                  <c:v>12.599853509999996</c:v>
                </c:pt>
                <c:pt idx="2855">
                  <c:v>12.599853509999996</c:v>
                </c:pt>
                <c:pt idx="2856">
                  <c:v>12.599853509999996</c:v>
                </c:pt>
                <c:pt idx="2857">
                  <c:v>12.599853509999996</c:v>
                </c:pt>
                <c:pt idx="2858">
                  <c:v>12.599853509999996</c:v>
                </c:pt>
                <c:pt idx="2859">
                  <c:v>12.599853509999996</c:v>
                </c:pt>
                <c:pt idx="2860">
                  <c:v>12.599853509999996</c:v>
                </c:pt>
                <c:pt idx="2861">
                  <c:v>12.599853509999996</c:v>
                </c:pt>
                <c:pt idx="2862">
                  <c:v>12.5</c:v>
                </c:pt>
                <c:pt idx="2863">
                  <c:v>12.5</c:v>
                </c:pt>
                <c:pt idx="2864">
                  <c:v>12.5</c:v>
                </c:pt>
                <c:pt idx="2865">
                  <c:v>12.599853509999996</c:v>
                </c:pt>
                <c:pt idx="2866">
                  <c:v>12.5</c:v>
                </c:pt>
                <c:pt idx="2867">
                  <c:v>12.5</c:v>
                </c:pt>
                <c:pt idx="2868">
                  <c:v>12.5</c:v>
                </c:pt>
                <c:pt idx="2869">
                  <c:v>12.5</c:v>
                </c:pt>
                <c:pt idx="2870">
                  <c:v>12.5</c:v>
                </c:pt>
                <c:pt idx="2871">
                  <c:v>12.5</c:v>
                </c:pt>
                <c:pt idx="2872">
                  <c:v>12.5</c:v>
                </c:pt>
                <c:pt idx="2873">
                  <c:v>12.5</c:v>
                </c:pt>
                <c:pt idx="2874">
                  <c:v>12.5</c:v>
                </c:pt>
                <c:pt idx="2875">
                  <c:v>12.5</c:v>
                </c:pt>
                <c:pt idx="2876">
                  <c:v>12.5</c:v>
                </c:pt>
                <c:pt idx="2877">
                  <c:v>12.5</c:v>
                </c:pt>
                <c:pt idx="2878">
                  <c:v>12.5</c:v>
                </c:pt>
                <c:pt idx="2879">
                  <c:v>12.5</c:v>
                </c:pt>
                <c:pt idx="2880">
                  <c:v>12.5</c:v>
                </c:pt>
                <c:pt idx="2881">
                  <c:v>12.5</c:v>
                </c:pt>
                <c:pt idx="2882">
                  <c:v>12.5</c:v>
                </c:pt>
                <c:pt idx="2883">
                  <c:v>12.5</c:v>
                </c:pt>
                <c:pt idx="2884">
                  <c:v>12.5</c:v>
                </c:pt>
                <c:pt idx="2885">
                  <c:v>12.5</c:v>
                </c:pt>
                <c:pt idx="2886">
                  <c:v>12.5</c:v>
                </c:pt>
                <c:pt idx="2887">
                  <c:v>12.5</c:v>
                </c:pt>
                <c:pt idx="2888">
                  <c:v>12.5</c:v>
                </c:pt>
                <c:pt idx="2889">
                  <c:v>12.5</c:v>
                </c:pt>
                <c:pt idx="2890">
                  <c:v>12.5</c:v>
                </c:pt>
                <c:pt idx="2891">
                  <c:v>12.5</c:v>
                </c:pt>
                <c:pt idx="2892">
                  <c:v>12.5</c:v>
                </c:pt>
                <c:pt idx="2893">
                  <c:v>12.5</c:v>
                </c:pt>
                <c:pt idx="2894">
                  <c:v>12.5</c:v>
                </c:pt>
                <c:pt idx="2895">
                  <c:v>12.5</c:v>
                </c:pt>
                <c:pt idx="2896">
                  <c:v>12.5</c:v>
                </c:pt>
                <c:pt idx="2897">
                  <c:v>12.5</c:v>
                </c:pt>
                <c:pt idx="2898">
                  <c:v>12.5</c:v>
                </c:pt>
                <c:pt idx="2899">
                  <c:v>12.5</c:v>
                </c:pt>
                <c:pt idx="2900">
                  <c:v>12.5</c:v>
                </c:pt>
                <c:pt idx="2901">
                  <c:v>12.5</c:v>
                </c:pt>
                <c:pt idx="2902">
                  <c:v>12.5</c:v>
                </c:pt>
                <c:pt idx="2903">
                  <c:v>12.5</c:v>
                </c:pt>
                <c:pt idx="2904">
                  <c:v>12.5</c:v>
                </c:pt>
                <c:pt idx="2905">
                  <c:v>12.5</c:v>
                </c:pt>
                <c:pt idx="2906">
                  <c:v>12.5</c:v>
                </c:pt>
                <c:pt idx="2907">
                  <c:v>12.5</c:v>
                </c:pt>
                <c:pt idx="2908">
                  <c:v>12.5</c:v>
                </c:pt>
                <c:pt idx="2909">
                  <c:v>12.5</c:v>
                </c:pt>
                <c:pt idx="2910">
                  <c:v>12.5</c:v>
                </c:pt>
                <c:pt idx="2911">
                  <c:v>12.5</c:v>
                </c:pt>
                <c:pt idx="2912">
                  <c:v>12.5</c:v>
                </c:pt>
                <c:pt idx="2913">
                  <c:v>12.5</c:v>
                </c:pt>
                <c:pt idx="2914">
                  <c:v>12.5</c:v>
                </c:pt>
                <c:pt idx="2915">
                  <c:v>12.5</c:v>
                </c:pt>
                <c:pt idx="2916">
                  <c:v>12.5</c:v>
                </c:pt>
                <c:pt idx="2917">
                  <c:v>12.5</c:v>
                </c:pt>
                <c:pt idx="2918">
                  <c:v>12.5</c:v>
                </c:pt>
                <c:pt idx="2919">
                  <c:v>12.399902339999997</c:v>
                </c:pt>
                <c:pt idx="2920">
                  <c:v>12.5</c:v>
                </c:pt>
                <c:pt idx="2921">
                  <c:v>12.399902339999997</c:v>
                </c:pt>
                <c:pt idx="2922">
                  <c:v>12.5</c:v>
                </c:pt>
                <c:pt idx="2923">
                  <c:v>12.5</c:v>
                </c:pt>
                <c:pt idx="2924">
                  <c:v>12.5</c:v>
                </c:pt>
                <c:pt idx="2925">
                  <c:v>12.399902339999997</c:v>
                </c:pt>
                <c:pt idx="2926">
                  <c:v>12.399902339999997</c:v>
                </c:pt>
                <c:pt idx="2927">
                  <c:v>12.399902339999997</c:v>
                </c:pt>
                <c:pt idx="2928">
                  <c:v>12.5</c:v>
                </c:pt>
                <c:pt idx="2929">
                  <c:v>12.399902339999997</c:v>
                </c:pt>
                <c:pt idx="2930">
                  <c:v>12.399902339999997</c:v>
                </c:pt>
                <c:pt idx="2931">
                  <c:v>12.399902339999997</c:v>
                </c:pt>
                <c:pt idx="2932">
                  <c:v>12.399902339999997</c:v>
                </c:pt>
                <c:pt idx="2933">
                  <c:v>12.399902339999997</c:v>
                </c:pt>
                <c:pt idx="2934">
                  <c:v>12.5</c:v>
                </c:pt>
                <c:pt idx="2935">
                  <c:v>12.399902339999997</c:v>
                </c:pt>
                <c:pt idx="2936">
                  <c:v>12.399902339999997</c:v>
                </c:pt>
                <c:pt idx="2937">
                  <c:v>12.399902339999997</c:v>
                </c:pt>
                <c:pt idx="2938">
                  <c:v>12.399902339999997</c:v>
                </c:pt>
                <c:pt idx="2939">
                  <c:v>12.399902339999997</c:v>
                </c:pt>
                <c:pt idx="2940">
                  <c:v>12.399902339999997</c:v>
                </c:pt>
                <c:pt idx="2941">
                  <c:v>12.399902339999997</c:v>
                </c:pt>
                <c:pt idx="2942">
                  <c:v>12.399902339999997</c:v>
                </c:pt>
                <c:pt idx="2943">
                  <c:v>12.399902339999997</c:v>
                </c:pt>
                <c:pt idx="2944">
                  <c:v>12.399902339999997</c:v>
                </c:pt>
                <c:pt idx="2945">
                  <c:v>12.399902339999997</c:v>
                </c:pt>
                <c:pt idx="2946">
                  <c:v>12.399902339999997</c:v>
                </c:pt>
                <c:pt idx="2947">
                  <c:v>12.399902339999997</c:v>
                </c:pt>
                <c:pt idx="2948">
                  <c:v>12.399902339999997</c:v>
                </c:pt>
                <c:pt idx="2949">
                  <c:v>12.399902339999997</c:v>
                </c:pt>
                <c:pt idx="2950">
                  <c:v>12.399902339999997</c:v>
                </c:pt>
                <c:pt idx="2951">
                  <c:v>12.399902339999997</c:v>
                </c:pt>
                <c:pt idx="2952">
                  <c:v>12.399902339999997</c:v>
                </c:pt>
                <c:pt idx="2953">
                  <c:v>12.399902339999997</c:v>
                </c:pt>
                <c:pt idx="2954">
                  <c:v>12.399902339999997</c:v>
                </c:pt>
                <c:pt idx="2955">
                  <c:v>12.399902339999997</c:v>
                </c:pt>
                <c:pt idx="2956">
                  <c:v>12.399902339999997</c:v>
                </c:pt>
                <c:pt idx="2957">
                  <c:v>12.399902339999997</c:v>
                </c:pt>
                <c:pt idx="2958">
                  <c:v>12.399902339999997</c:v>
                </c:pt>
                <c:pt idx="2959">
                  <c:v>12.399902339999997</c:v>
                </c:pt>
                <c:pt idx="2960">
                  <c:v>12.399902339999997</c:v>
                </c:pt>
                <c:pt idx="2961">
                  <c:v>12.399902339999997</c:v>
                </c:pt>
                <c:pt idx="2962">
                  <c:v>12.399902339999997</c:v>
                </c:pt>
                <c:pt idx="2963">
                  <c:v>12.399902339999997</c:v>
                </c:pt>
                <c:pt idx="2964">
                  <c:v>12.399902339999997</c:v>
                </c:pt>
                <c:pt idx="2965">
                  <c:v>12.399902339999997</c:v>
                </c:pt>
                <c:pt idx="2966">
                  <c:v>12.399902339999997</c:v>
                </c:pt>
                <c:pt idx="2967">
                  <c:v>12.399902339999997</c:v>
                </c:pt>
                <c:pt idx="2968">
                  <c:v>12.399902339999997</c:v>
                </c:pt>
                <c:pt idx="2969">
                  <c:v>12.399902339999997</c:v>
                </c:pt>
                <c:pt idx="2970">
                  <c:v>12.399902339999997</c:v>
                </c:pt>
                <c:pt idx="2971">
                  <c:v>12.399902339999997</c:v>
                </c:pt>
                <c:pt idx="2972">
                  <c:v>12.399902339999997</c:v>
                </c:pt>
                <c:pt idx="2973">
                  <c:v>12.399902339999997</c:v>
                </c:pt>
                <c:pt idx="2974">
                  <c:v>12.399902339999997</c:v>
                </c:pt>
                <c:pt idx="2975">
                  <c:v>12.399902339999997</c:v>
                </c:pt>
                <c:pt idx="2976">
                  <c:v>12.399902339999997</c:v>
                </c:pt>
                <c:pt idx="2977">
                  <c:v>12.399902339999997</c:v>
                </c:pt>
                <c:pt idx="2978">
                  <c:v>12.399902339999997</c:v>
                </c:pt>
                <c:pt idx="2979">
                  <c:v>12.399902339999997</c:v>
                </c:pt>
                <c:pt idx="2980">
                  <c:v>12.399902339999997</c:v>
                </c:pt>
                <c:pt idx="2981">
                  <c:v>12.399902339999997</c:v>
                </c:pt>
                <c:pt idx="2982">
                  <c:v>12.299804690000002</c:v>
                </c:pt>
                <c:pt idx="2983">
                  <c:v>12.399902339999997</c:v>
                </c:pt>
                <c:pt idx="2984">
                  <c:v>12.399902339999997</c:v>
                </c:pt>
                <c:pt idx="2985">
                  <c:v>12.399902339999997</c:v>
                </c:pt>
                <c:pt idx="2986">
                  <c:v>12.399902339999997</c:v>
                </c:pt>
                <c:pt idx="2987">
                  <c:v>12.399902339999997</c:v>
                </c:pt>
                <c:pt idx="2988">
                  <c:v>12.299804690000002</c:v>
                </c:pt>
                <c:pt idx="2989">
                  <c:v>12.399902339999997</c:v>
                </c:pt>
                <c:pt idx="2990">
                  <c:v>12.399902339999997</c:v>
                </c:pt>
                <c:pt idx="2991">
                  <c:v>12.399902339999997</c:v>
                </c:pt>
                <c:pt idx="2992">
                  <c:v>12.299804690000002</c:v>
                </c:pt>
                <c:pt idx="2993">
                  <c:v>12.299804690000002</c:v>
                </c:pt>
                <c:pt idx="2994">
                  <c:v>12.299804690000002</c:v>
                </c:pt>
                <c:pt idx="2995">
                  <c:v>12.299804690000002</c:v>
                </c:pt>
                <c:pt idx="2996">
                  <c:v>12.299804690000002</c:v>
                </c:pt>
                <c:pt idx="2997">
                  <c:v>12.299804690000002</c:v>
                </c:pt>
                <c:pt idx="2998">
                  <c:v>12.299804690000002</c:v>
                </c:pt>
                <c:pt idx="2999">
                  <c:v>12.299804690000002</c:v>
                </c:pt>
                <c:pt idx="3000">
                  <c:v>12.299804690000002</c:v>
                </c:pt>
                <c:pt idx="3001">
                  <c:v>12.299804690000002</c:v>
                </c:pt>
                <c:pt idx="3002">
                  <c:v>12.299804690000002</c:v>
                </c:pt>
                <c:pt idx="3003">
                  <c:v>12.299804690000002</c:v>
                </c:pt>
                <c:pt idx="3004">
                  <c:v>12.299804690000002</c:v>
                </c:pt>
                <c:pt idx="3005">
                  <c:v>12.299804690000002</c:v>
                </c:pt>
                <c:pt idx="3006">
                  <c:v>12.299804690000002</c:v>
                </c:pt>
                <c:pt idx="3007">
                  <c:v>12.299804690000002</c:v>
                </c:pt>
                <c:pt idx="3008">
                  <c:v>12.299804690000002</c:v>
                </c:pt>
                <c:pt idx="3009">
                  <c:v>12.299804690000002</c:v>
                </c:pt>
                <c:pt idx="3010">
                  <c:v>12.299804690000002</c:v>
                </c:pt>
                <c:pt idx="3011">
                  <c:v>12.299804690000002</c:v>
                </c:pt>
                <c:pt idx="3012">
                  <c:v>12.299804690000002</c:v>
                </c:pt>
                <c:pt idx="3013">
                  <c:v>12.299804690000002</c:v>
                </c:pt>
                <c:pt idx="3014">
                  <c:v>12.299804690000002</c:v>
                </c:pt>
                <c:pt idx="3015">
                  <c:v>12.299804690000002</c:v>
                </c:pt>
                <c:pt idx="3016">
                  <c:v>12.299804690000002</c:v>
                </c:pt>
                <c:pt idx="3017">
                  <c:v>12.299804690000002</c:v>
                </c:pt>
                <c:pt idx="3018">
                  <c:v>12.299804690000002</c:v>
                </c:pt>
                <c:pt idx="3019">
                  <c:v>12.299804690000002</c:v>
                </c:pt>
                <c:pt idx="3020">
                  <c:v>12.299804690000002</c:v>
                </c:pt>
                <c:pt idx="3021">
                  <c:v>12.299804690000002</c:v>
                </c:pt>
                <c:pt idx="3022">
                  <c:v>12.299804690000002</c:v>
                </c:pt>
                <c:pt idx="3023">
                  <c:v>12.299804690000002</c:v>
                </c:pt>
                <c:pt idx="3024">
                  <c:v>12.299804690000002</c:v>
                </c:pt>
                <c:pt idx="3025">
                  <c:v>12.299804690000002</c:v>
                </c:pt>
                <c:pt idx="3026">
                  <c:v>12.299804690000002</c:v>
                </c:pt>
                <c:pt idx="3027">
                  <c:v>12.299804690000002</c:v>
                </c:pt>
                <c:pt idx="3028">
                  <c:v>12.299804690000002</c:v>
                </c:pt>
                <c:pt idx="3029">
                  <c:v>12.299804690000002</c:v>
                </c:pt>
                <c:pt idx="3030">
                  <c:v>12.299804690000002</c:v>
                </c:pt>
                <c:pt idx="3031">
                  <c:v>12.299804690000002</c:v>
                </c:pt>
                <c:pt idx="3032">
                  <c:v>12.299804690000002</c:v>
                </c:pt>
                <c:pt idx="3033">
                  <c:v>12.299804690000002</c:v>
                </c:pt>
                <c:pt idx="3034">
                  <c:v>12.299804690000002</c:v>
                </c:pt>
                <c:pt idx="3035">
                  <c:v>12.299804690000002</c:v>
                </c:pt>
                <c:pt idx="3036">
                  <c:v>12.299804690000002</c:v>
                </c:pt>
                <c:pt idx="3037">
                  <c:v>12.299804690000002</c:v>
                </c:pt>
                <c:pt idx="3038">
                  <c:v>12.299804690000002</c:v>
                </c:pt>
                <c:pt idx="3039">
                  <c:v>12.299804690000002</c:v>
                </c:pt>
                <c:pt idx="3040">
                  <c:v>12.299804690000002</c:v>
                </c:pt>
                <c:pt idx="3041">
                  <c:v>12.299804690000002</c:v>
                </c:pt>
                <c:pt idx="3042">
                  <c:v>12.299804690000002</c:v>
                </c:pt>
                <c:pt idx="3043">
                  <c:v>12.299804690000002</c:v>
                </c:pt>
                <c:pt idx="3044">
                  <c:v>12.299804690000002</c:v>
                </c:pt>
                <c:pt idx="3045">
                  <c:v>12.299804690000002</c:v>
                </c:pt>
                <c:pt idx="3046">
                  <c:v>12.299804690000002</c:v>
                </c:pt>
                <c:pt idx="3047">
                  <c:v>12.299804690000002</c:v>
                </c:pt>
                <c:pt idx="3048">
                  <c:v>12.299804690000002</c:v>
                </c:pt>
                <c:pt idx="3049">
                  <c:v>12.199951169999999</c:v>
                </c:pt>
                <c:pt idx="3050">
                  <c:v>12.299804690000002</c:v>
                </c:pt>
                <c:pt idx="3051">
                  <c:v>12.299804690000002</c:v>
                </c:pt>
                <c:pt idx="3052">
                  <c:v>12.199951169999999</c:v>
                </c:pt>
                <c:pt idx="3053">
                  <c:v>12.299804690000002</c:v>
                </c:pt>
                <c:pt idx="3054">
                  <c:v>12.299804690000002</c:v>
                </c:pt>
                <c:pt idx="3055">
                  <c:v>12.199951169999999</c:v>
                </c:pt>
                <c:pt idx="3056">
                  <c:v>12.199951169999999</c:v>
                </c:pt>
                <c:pt idx="3057">
                  <c:v>12.199951169999999</c:v>
                </c:pt>
                <c:pt idx="3058">
                  <c:v>12.199951169999999</c:v>
                </c:pt>
                <c:pt idx="3059">
                  <c:v>12.199951169999999</c:v>
                </c:pt>
                <c:pt idx="3060">
                  <c:v>12.199951169999999</c:v>
                </c:pt>
                <c:pt idx="3061">
                  <c:v>12.199951169999999</c:v>
                </c:pt>
                <c:pt idx="3062">
                  <c:v>12.199951169999999</c:v>
                </c:pt>
                <c:pt idx="3063">
                  <c:v>12.199951169999999</c:v>
                </c:pt>
                <c:pt idx="3064">
                  <c:v>12.199951169999999</c:v>
                </c:pt>
                <c:pt idx="3065">
                  <c:v>12.199951169999999</c:v>
                </c:pt>
                <c:pt idx="3066">
                  <c:v>12.199951169999999</c:v>
                </c:pt>
                <c:pt idx="3067">
                  <c:v>12.199951169999999</c:v>
                </c:pt>
                <c:pt idx="3068">
                  <c:v>12.199951169999999</c:v>
                </c:pt>
                <c:pt idx="3069">
                  <c:v>12.199951169999999</c:v>
                </c:pt>
                <c:pt idx="3070">
                  <c:v>12.199951169999999</c:v>
                </c:pt>
                <c:pt idx="3071">
                  <c:v>12.199951169999999</c:v>
                </c:pt>
                <c:pt idx="3072">
                  <c:v>12.199951169999999</c:v>
                </c:pt>
                <c:pt idx="3073">
                  <c:v>12.199951169999999</c:v>
                </c:pt>
                <c:pt idx="3074">
                  <c:v>12.199951169999999</c:v>
                </c:pt>
                <c:pt idx="3075">
                  <c:v>12.199951169999999</c:v>
                </c:pt>
                <c:pt idx="3076">
                  <c:v>12.199951169999999</c:v>
                </c:pt>
                <c:pt idx="3077">
                  <c:v>12.199951169999999</c:v>
                </c:pt>
                <c:pt idx="3078">
                  <c:v>12.199951169999999</c:v>
                </c:pt>
                <c:pt idx="3079">
                  <c:v>12.199951169999999</c:v>
                </c:pt>
                <c:pt idx="3080">
                  <c:v>12.199951169999999</c:v>
                </c:pt>
                <c:pt idx="3081">
                  <c:v>12.199951169999999</c:v>
                </c:pt>
                <c:pt idx="3082">
                  <c:v>12.199951169999999</c:v>
                </c:pt>
                <c:pt idx="3083">
                  <c:v>12.199951169999999</c:v>
                </c:pt>
                <c:pt idx="3084">
                  <c:v>12.199951169999999</c:v>
                </c:pt>
                <c:pt idx="3085">
                  <c:v>12.199951169999999</c:v>
                </c:pt>
                <c:pt idx="3086">
                  <c:v>12.199951169999999</c:v>
                </c:pt>
                <c:pt idx="3087">
                  <c:v>12.199951169999999</c:v>
                </c:pt>
                <c:pt idx="3088">
                  <c:v>12.199951169999999</c:v>
                </c:pt>
                <c:pt idx="3089">
                  <c:v>12.199951169999999</c:v>
                </c:pt>
                <c:pt idx="3090">
                  <c:v>12.199951169999999</c:v>
                </c:pt>
                <c:pt idx="3091">
                  <c:v>12.199951169999999</c:v>
                </c:pt>
                <c:pt idx="3092">
                  <c:v>12.199951169999999</c:v>
                </c:pt>
                <c:pt idx="3093">
                  <c:v>12.199951169999999</c:v>
                </c:pt>
                <c:pt idx="3094">
                  <c:v>12.199951169999999</c:v>
                </c:pt>
                <c:pt idx="3095">
                  <c:v>12.199951169999999</c:v>
                </c:pt>
                <c:pt idx="3096">
                  <c:v>12.199951169999999</c:v>
                </c:pt>
                <c:pt idx="3097">
                  <c:v>12.199951169999999</c:v>
                </c:pt>
                <c:pt idx="3098">
                  <c:v>12.199951169999999</c:v>
                </c:pt>
                <c:pt idx="3099">
                  <c:v>12.199951169999999</c:v>
                </c:pt>
                <c:pt idx="3100">
                  <c:v>12.199951169999999</c:v>
                </c:pt>
                <c:pt idx="3101">
                  <c:v>12.199951169999999</c:v>
                </c:pt>
                <c:pt idx="3102">
                  <c:v>12.199951169999999</c:v>
                </c:pt>
                <c:pt idx="3103">
                  <c:v>12.199951169999999</c:v>
                </c:pt>
                <c:pt idx="3104">
                  <c:v>12.199951169999999</c:v>
                </c:pt>
                <c:pt idx="3105">
                  <c:v>12.199951169999999</c:v>
                </c:pt>
                <c:pt idx="3106">
                  <c:v>12.199951169999999</c:v>
                </c:pt>
                <c:pt idx="3107">
                  <c:v>12.199951169999999</c:v>
                </c:pt>
                <c:pt idx="3108">
                  <c:v>12.199951169999999</c:v>
                </c:pt>
                <c:pt idx="3109">
                  <c:v>12.199951169999999</c:v>
                </c:pt>
                <c:pt idx="3110">
                  <c:v>12.199951169999999</c:v>
                </c:pt>
                <c:pt idx="3111">
                  <c:v>12.199951169999999</c:v>
                </c:pt>
                <c:pt idx="3112">
                  <c:v>12.199951169999999</c:v>
                </c:pt>
                <c:pt idx="3113">
                  <c:v>12.199951169999999</c:v>
                </c:pt>
                <c:pt idx="3114">
                  <c:v>12.199951169999999</c:v>
                </c:pt>
                <c:pt idx="3115">
                  <c:v>12.09960937</c:v>
                </c:pt>
                <c:pt idx="3116">
                  <c:v>12.199951169999999</c:v>
                </c:pt>
                <c:pt idx="3117">
                  <c:v>12.09960937</c:v>
                </c:pt>
                <c:pt idx="3118">
                  <c:v>12.09960937</c:v>
                </c:pt>
                <c:pt idx="3119">
                  <c:v>12.09960937</c:v>
                </c:pt>
                <c:pt idx="3120">
                  <c:v>12.199951169999999</c:v>
                </c:pt>
                <c:pt idx="3121">
                  <c:v>12.09960937</c:v>
                </c:pt>
                <c:pt idx="3122">
                  <c:v>12.09960937</c:v>
                </c:pt>
                <c:pt idx="3123">
                  <c:v>12.09960937</c:v>
                </c:pt>
                <c:pt idx="3124">
                  <c:v>12.09960937</c:v>
                </c:pt>
                <c:pt idx="3125">
                  <c:v>12.09960937</c:v>
                </c:pt>
                <c:pt idx="3126">
                  <c:v>12.09960937</c:v>
                </c:pt>
                <c:pt idx="3127">
                  <c:v>12.09960937</c:v>
                </c:pt>
                <c:pt idx="3128">
                  <c:v>12.09960937</c:v>
                </c:pt>
                <c:pt idx="3129">
                  <c:v>12.09960937</c:v>
                </c:pt>
                <c:pt idx="3130">
                  <c:v>12.09960937</c:v>
                </c:pt>
                <c:pt idx="3131">
                  <c:v>12.09960937</c:v>
                </c:pt>
                <c:pt idx="3132">
                  <c:v>12.09960937</c:v>
                </c:pt>
                <c:pt idx="3133">
                  <c:v>12.09960937</c:v>
                </c:pt>
                <c:pt idx="3134">
                  <c:v>12.09960937</c:v>
                </c:pt>
                <c:pt idx="3135">
                  <c:v>12.09960937</c:v>
                </c:pt>
                <c:pt idx="3136">
                  <c:v>12.09960937</c:v>
                </c:pt>
                <c:pt idx="3137">
                  <c:v>12.09960937</c:v>
                </c:pt>
                <c:pt idx="3138">
                  <c:v>12.09960937</c:v>
                </c:pt>
                <c:pt idx="3139">
                  <c:v>12.09960937</c:v>
                </c:pt>
                <c:pt idx="3140">
                  <c:v>12.09960937</c:v>
                </c:pt>
                <c:pt idx="3141">
                  <c:v>12.09960937</c:v>
                </c:pt>
                <c:pt idx="3142">
                  <c:v>12.09960937</c:v>
                </c:pt>
                <c:pt idx="3143">
                  <c:v>12.09960937</c:v>
                </c:pt>
                <c:pt idx="3144">
                  <c:v>12.09960937</c:v>
                </c:pt>
                <c:pt idx="3145">
                  <c:v>12.09960937</c:v>
                </c:pt>
                <c:pt idx="3146">
                  <c:v>12.09960937</c:v>
                </c:pt>
                <c:pt idx="3147">
                  <c:v>12.09960937</c:v>
                </c:pt>
                <c:pt idx="3148">
                  <c:v>12.09960937</c:v>
                </c:pt>
                <c:pt idx="3149">
                  <c:v>12.09960937</c:v>
                </c:pt>
                <c:pt idx="3150">
                  <c:v>12.09960937</c:v>
                </c:pt>
                <c:pt idx="3151">
                  <c:v>12.09960937</c:v>
                </c:pt>
                <c:pt idx="3152">
                  <c:v>12.09960937</c:v>
                </c:pt>
                <c:pt idx="3153">
                  <c:v>12.09960937</c:v>
                </c:pt>
                <c:pt idx="3154">
                  <c:v>12.09960937</c:v>
                </c:pt>
                <c:pt idx="3155">
                  <c:v>12.09960937</c:v>
                </c:pt>
                <c:pt idx="3156">
                  <c:v>12.09960937</c:v>
                </c:pt>
                <c:pt idx="3157">
                  <c:v>12.09960937</c:v>
                </c:pt>
                <c:pt idx="3158">
                  <c:v>12.09960937</c:v>
                </c:pt>
                <c:pt idx="3159">
                  <c:v>12.09960937</c:v>
                </c:pt>
                <c:pt idx="3160">
                  <c:v>12.09960937</c:v>
                </c:pt>
                <c:pt idx="3161">
                  <c:v>12.09960937</c:v>
                </c:pt>
                <c:pt idx="3162">
                  <c:v>12.09960937</c:v>
                </c:pt>
                <c:pt idx="3163">
                  <c:v>12.09960937</c:v>
                </c:pt>
                <c:pt idx="3164">
                  <c:v>12.09960937</c:v>
                </c:pt>
                <c:pt idx="3165">
                  <c:v>12.09960937</c:v>
                </c:pt>
                <c:pt idx="3166">
                  <c:v>12.09960937</c:v>
                </c:pt>
                <c:pt idx="3167">
                  <c:v>12.09960937</c:v>
                </c:pt>
                <c:pt idx="3168">
                  <c:v>12.09960937</c:v>
                </c:pt>
                <c:pt idx="3169">
                  <c:v>12.09960937</c:v>
                </c:pt>
                <c:pt idx="3170">
                  <c:v>12.09960937</c:v>
                </c:pt>
                <c:pt idx="3171">
                  <c:v>12.09960937</c:v>
                </c:pt>
                <c:pt idx="3172">
                  <c:v>12.09960937</c:v>
                </c:pt>
                <c:pt idx="3173">
                  <c:v>12.09960937</c:v>
                </c:pt>
                <c:pt idx="3174">
                  <c:v>12.09960937</c:v>
                </c:pt>
                <c:pt idx="3175">
                  <c:v>12.09960937</c:v>
                </c:pt>
                <c:pt idx="3176">
                  <c:v>12.09960937</c:v>
                </c:pt>
                <c:pt idx="3177">
                  <c:v>12.09960937</c:v>
                </c:pt>
                <c:pt idx="3178">
                  <c:v>12.09960937</c:v>
                </c:pt>
                <c:pt idx="3179">
                  <c:v>11.999511719999997</c:v>
                </c:pt>
                <c:pt idx="3180">
                  <c:v>11.999511719999997</c:v>
                </c:pt>
                <c:pt idx="3181">
                  <c:v>12.09960937</c:v>
                </c:pt>
                <c:pt idx="3182">
                  <c:v>12.09960937</c:v>
                </c:pt>
                <c:pt idx="3183">
                  <c:v>12.09960937</c:v>
                </c:pt>
                <c:pt idx="3184">
                  <c:v>11.999511719999997</c:v>
                </c:pt>
                <c:pt idx="3185">
                  <c:v>11.999511719999997</c:v>
                </c:pt>
                <c:pt idx="3186">
                  <c:v>11.999511719999997</c:v>
                </c:pt>
                <c:pt idx="3187">
                  <c:v>11.999511719999997</c:v>
                </c:pt>
                <c:pt idx="3188">
                  <c:v>11.999511719999997</c:v>
                </c:pt>
                <c:pt idx="3189">
                  <c:v>11.999511719999997</c:v>
                </c:pt>
                <c:pt idx="3190">
                  <c:v>11.999511719999997</c:v>
                </c:pt>
                <c:pt idx="3191">
                  <c:v>11.999511719999997</c:v>
                </c:pt>
                <c:pt idx="3192">
                  <c:v>11.999511719999997</c:v>
                </c:pt>
                <c:pt idx="3193">
                  <c:v>11.999511719999997</c:v>
                </c:pt>
                <c:pt idx="3194">
                  <c:v>11.999511719999997</c:v>
                </c:pt>
                <c:pt idx="3195">
                  <c:v>11.999511719999997</c:v>
                </c:pt>
                <c:pt idx="3196">
                  <c:v>11.999511719999997</c:v>
                </c:pt>
                <c:pt idx="3197">
                  <c:v>11.999511719999997</c:v>
                </c:pt>
                <c:pt idx="3198">
                  <c:v>11.999511719999997</c:v>
                </c:pt>
                <c:pt idx="3199">
                  <c:v>11.999511719999997</c:v>
                </c:pt>
                <c:pt idx="3200">
                  <c:v>11.999511719999997</c:v>
                </c:pt>
                <c:pt idx="3201">
                  <c:v>11.999511719999997</c:v>
                </c:pt>
                <c:pt idx="3202">
                  <c:v>11.999511719999997</c:v>
                </c:pt>
                <c:pt idx="3203">
                  <c:v>11.999511719999997</c:v>
                </c:pt>
                <c:pt idx="3204">
                  <c:v>11.999511719999997</c:v>
                </c:pt>
                <c:pt idx="3205">
                  <c:v>11.999511719999997</c:v>
                </c:pt>
                <c:pt idx="3206">
                  <c:v>11.999511719999997</c:v>
                </c:pt>
                <c:pt idx="3207">
                  <c:v>11.999511719999997</c:v>
                </c:pt>
                <c:pt idx="3208">
                  <c:v>11.999511719999997</c:v>
                </c:pt>
                <c:pt idx="3209">
                  <c:v>11.999511719999997</c:v>
                </c:pt>
                <c:pt idx="3210">
                  <c:v>11.999511719999997</c:v>
                </c:pt>
                <c:pt idx="3211">
                  <c:v>11.999511719999997</c:v>
                </c:pt>
                <c:pt idx="3212">
                  <c:v>11.999511719999997</c:v>
                </c:pt>
                <c:pt idx="3213">
                  <c:v>11.999511719999997</c:v>
                </c:pt>
                <c:pt idx="3214">
                  <c:v>11.999511719999997</c:v>
                </c:pt>
                <c:pt idx="3215">
                  <c:v>11.999511719999997</c:v>
                </c:pt>
                <c:pt idx="3216">
                  <c:v>11.999511719999997</c:v>
                </c:pt>
                <c:pt idx="3217">
                  <c:v>11.999511719999997</c:v>
                </c:pt>
                <c:pt idx="3218">
                  <c:v>11.999511719999997</c:v>
                </c:pt>
                <c:pt idx="3219">
                  <c:v>11.999511719999997</c:v>
                </c:pt>
                <c:pt idx="3220">
                  <c:v>11.999511719999997</c:v>
                </c:pt>
                <c:pt idx="3221">
                  <c:v>11.999511719999997</c:v>
                </c:pt>
                <c:pt idx="3222">
                  <c:v>11.999511719999997</c:v>
                </c:pt>
                <c:pt idx="3223">
                  <c:v>11.999511719999997</c:v>
                </c:pt>
                <c:pt idx="3224">
                  <c:v>11.999511719999997</c:v>
                </c:pt>
                <c:pt idx="3225">
                  <c:v>11.999511719999997</c:v>
                </c:pt>
                <c:pt idx="3226">
                  <c:v>11.999511719999997</c:v>
                </c:pt>
                <c:pt idx="3227">
                  <c:v>11.999511719999997</c:v>
                </c:pt>
                <c:pt idx="3228">
                  <c:v>11.999511719999997</c:v>
                </c:pt>
                <c:pt idx="3229">
                  <c:v>11.999511719999997</c:v>
                </c:pt>
                <c:pt idx="3230">
                  <c:v>11.999511719999997</c:v>
                </c:pt>
                <c:pt idx="3231">
                  <c:v>11.999511719999997</c:v>
                </c:pt>
                <c:pt idx="3232">
                  <c:v>11.999511719999997</c:v>
                </c:pt>
                <c:pt idx="3233">
                  <c:v>11.999511719999997</c:v>
                </c:pt>
                <c:pt idx="3234">
                  <c:v>11.999511719999997</c:v>
                </c:pt>
                <c:pt idx="3235">
                  <c:v>11.999511719999997</c:v>
                </c:pt>
                <c:pt idx="3236">
                  <c:v>11.999511719999997</c:v>
                </c:pt>
                <c:pt idx="3237">
                  <c:v>11.999511719999997</c:v>
                </c:pt>
                <c:pt idx="3238">
                  <c:v>11.999511719999997</c:v>
                </c:pt>
                <c:pt idx="3239">
                  <c:v>11.999511719999997</c:v>
                </c:pt>
                <c:pt idx="3240">
                  <c:v>11.999511719999997</c:v>
                </c:pt>
                <c:pt idx="3241">
                  <c:v>11.999511719999997</c:v>
                </c:pt>
                <c:pt idx="3242">
                  <c:v>11.999511719999997</c:v>
                </c:pt>
                <c:pt idx="3243">
                  <c:v>11.899414059999998</c:v>
                </c:pt>
                <c:pt idx="3244">
                  <c:v>11.899414059999998</c:v>
                </c:pt>
                <c:pt idx="3245">
                  <c:v>11.999511719999997</c:v>
                </c:pt>
                <c:pt idx="3246">
                  <c:v>11.999511719999997</c:v>
                </c:pt>
                <c:pt idx="3247">
                  <c:v>11.899414059999998</c:v>
                </c:pt>
                <c:pt idx="3248">
                  <c:v>11.999511719999997</c:v>
                </c:pt>
                <c:pt idx="3249">
                  <c:v>11.999511719999997</c:v>
                </c:pt>
                <c:pt idx="3250">
                  <c:v>11.899414059999998</c:v>
                </c:pt>
                <c:pt idx="3251">
                  <c:v>11.999511719999997</c:v>
                </c:pt>
                <c:pt idx="3252">
                  <c:v>11.999511719999997</c:v>
                </c:pt>
                <c:pt idx="3253">
                  <c:v>11.899414059999998</c:v>
                </c:pt>
                <c:pt idx="3254">
                  <c:v>11.999511719999997</c:v>
                </c:pt>
                <c:pt idx="3255">
                  <c:v>11.899414059999998</c:v>
                </c:pt>
                <c:pt idx="3256">
                  <c:v>11.999511719999997</c:v>
                </c:pt>
                <c:pt idx="3257">
                  <c:v>11.899414059999998</c:v>
                </c:pt>
                <c:pt idx="3258">
                  <c:v>11.899414059999998</c:v>
                </c:pt>
                <c:pt idx="3259">
                  <c:v>11.899414059999998</c:v>
                </c:pt>
                <c:pt idx="3260">
                  <c:v>11.899414059999998</c:v>
                </c:pt>
                <c:pt idx="3261">
                  <c:v>11.899414059999998</c:v>
                </c:pt>
                <c:pt idx="3262">
                  <c:v>11.899414059999998</c:v>
                </c:pt>
                <c:pt idx="3263">
                  <c:v>11.899414059999998</c:v>
                </c:pt>
                <c:pt idx="3264">
                  <c:v>11.899414059999998</c:v>
                </c:pt>
                <c:pt idx="3265">
                  <c:v>11.899414059999998</c:v>
                </c:pt>
                <c:pt idx="3266">
                  <c:v>11.899414059999998</c:v>
                </c:pt>
                <c:pt idx="3267">
                  <c:v>11.899414059999998</c:v>
                </c:pt>
                <c:pt idx="3268">
                  <c:v>11.899414059999998</c:v>
                </c:pt>
                <c:pt idx="3269">
                  <c:v>11.899414059999998</c:v>
                </c:pt>
                <c:pt idx="3270">
                  <c:v>11.899414059999998</c:v>
                </c:pt>
                <c:pt idx="3271">
                  <c:v>11.899414059999998</c:v>
                </c:pt>
                <c:pt idx="3272">
                  <c:v>11.899414059999998</c:v>
                </c:pt>
                <c:pt idx="3273">
                  <c:v>11.899414059999998</c:v>
                </c:pt>
                <c:pt idx="3274">
                  <c:v>11.899414059999998</c:v>
                </c:pt>
                <c:pt idx="3275">
                  <c:v>11.899414059999998</c:v>
                </c:pt>
                <c:pt idx="3276">
                  <c:v>11.899414059999998</c:v>
                </c:pt>
                <c:pt idx="3277">
                  <c:v>11.899414059999998</c:v>
                </c:pt>
                <c:pt idx="3278">
                  <c:v>11.899414059999998</c:v>
                </c:pt>
                <c:pt idx="3279">
                  <c:v>11.899414059999998</c:v>
                </c:pt>
                <c:pt idx="3280">
                  <c:v>11.899414059999998</c:v>
                </c:pt>
                <c:pt idx="3281">
                  <c:v>11.899414059999998</c:v>
                </c:pt>
                <c:pt idx="3282">
                  <c:v>11.899414059999998</c:v>
                </c:pt>
                <c:pt idx="3283">
                  <c:v>11.899414059999998</c:v>
                </c:pt>
                <c:pt idx="3284">
                  <c:v>11.899414059999998</c:v>
                </c:pt>
                <c:pt idx="3285">
                  <c:v>11.899414059999998</c:v>
                </c:pt>
                <c:pt idx="3286">
                  <c:v>11.899414059999998</c:v>
                </c:pt>
                <c:pt idx="3287">
                  <c:v>11.899414059999998</c:v>
                </c:pt>
                <c:pt idx="3288">
                  <c:v>11.899414059999998</c:v>
                </c:pt>
                <c:pt idx="3289">
                  <c:v>11.899414059999998</c:v>
                </c:pt>
                <c:pt idx="3290">
                  <c:v>11.899414059999998</c:v>
                </c:pt>
                <c:pt idx="3291">
                  <c:v>11.899414059999998</c:v>
                </c:pt>
                <c:pt idx="3292">
                  <c:v>11.899414059999998</c:v>
                </c:pt>
                <c:pt idx="3293">
                  <c:v>11.899414059999998</c:v>
                </c:pt>
                <c:pt idx="3294">
                  <c:v>11.899414059999998</c:v>
                </c:pt>
                <c:pt idx="3295">
                  <c:v>11.899414059999998</c:v>
                </c:pt>
                <c:pt idx="3296">
                  <c:v>11.899414059999998</c:v>
                </c:pt>
                <c:pt idx="3297">
                  <c:v>11.899414059999998</c:v>
                </c:pt>
                <c:pt idx="3298">
                  <c:v>11.899414059999998</c:v>
                </c:pt>
                <c:pt idx="3299">
                  <c:v>11.899414059999998</c:v>
                </c:pt>
                <c:pt idx="3300">
                  <c:v>11.899414059999998</c:v>
                </c:pt>
                <c:pt idx="3301">
                  <c:v>11.899414059999998</c:v>
                </c:pt>
                <c:pt idx="3302">
                  <c:v>11.899414059999998</c:v>
                </c:pt>
                <c:pt idx="3303">
                  <c:v>11.899414059999998</c:v>
                </c:pt>
                <c:pt idx="3304">
                  <c:v>11.899414059999998</c:v>
                </c:pt>
                <c:pt idx="3305">
                  <c:v>11.899414059999998</c:v>
                </c:pt>
                <c:pt idx="3306">
                  <c:v>11.899414059999998</c:v>
                </c:pt>
                <c:pt idx="3307">
                  <c:v>11.899414059999998</c:v>
                </c:pt>
                <c:pt idx="3308">
                  <c:v>11.899414059999998</c:v>
                </c:pt>
                <c:pt idx="3309">
                  <c:v>11.899414059999998</c:v>
                </c:pt>
                <c:pt idx="3310">
                  <c:v>11.899414059999998</c:v>
                </c:pt>
                <c:pt idx="3311">
                  <c:v>11.799560549999999</c:v>
                </c:pt>
                <c:pt idx="3312">
                  <c:v>11.899414059999998</c:v>
                </c:pt>
                <c:pt idx="3313">
                  <c:v>11.899414059999998</c:v>
                </c:pt>
                <c:pt idx="3314">
                  <c:v>11.899414059999998</c:v>
                </c:pt>
                <c:pt idx="3315">
                  <c:v>11.799560549999999</c:v>
                </c:pt>
                <c:pt idx="3316">
                  <c:v>11.899414059999998</c:v>
                </c:pt>
                <c:pt idx="3317">
                  <c:v>11.899414059999998</c:v>
                </c:pt>
                <c:pt idx="3318">
                  <c:v>11.799560549999999</c:v>
                </c:pt>
                <c:pt idx="3319">
                  <c:v>11.899414059999998</c:v>
                </c:pt>
                <c:pt idx="3320">
                  <c:v>11.899414059999998</c:v>
                </c:pt>
                <c:pt idx="3321">
                  <c:v>11.899414059999998</c:v>
                </c:pt>
                <c:pt idx="3322">
                  <c:v>11.899414059999998</c:v>
                </c:pt>
                <c:pt idx="3323">
                  <c:v>11.899414059999998</c:v>
                </c:pt>
                <c:pt idx="3324">
                  <c:v>11.799560549999999</c:v>
                </c:pt>
                <c:pt idx="3325">
                  <c:v>11.799560549999999</c:v>
                </c:pt>
                <c:pt idx="3326">
                  <c:v>11.799560549999999</c:v>
                </c:pt>
                <c:pt idx="3327">
                  <c:v>11.799560549999999</c:v>
                </c:pt>
                <c:pt idx="3328">
                  <c:v>11.799560549999999</c:v>
                </c:pt>
                <c:pt idx="3329">
                  <c:v>11.799560549999999</c:v>
                </c:pt>
                <c:pt idx="3330">
                  <c:v>11.899414059999998</c:v>
                </c:pt>
                <c:pt idx="3331">
                  <c:v>11.799560549999999</c:v>
                </c:pt>
                <c:pt idx="3332">
                  <c:v>11.799560549999999</c:v>
                </c:pt>
                <c:pt idx="3333">
                  <c:v>11.799560549999999</c:v>
                </c:pt>
                <c:pt idx="3334">
                  <c:v>11.799560549999999</c:v>
                </c:pt>
                <c:pt idx="3335">
                  <c:v>11.799560549999999</c:v>
                </c:pt>
                <c:pt idx="3336">
                  <c:v>11.799560549999999</c:v>
                </c:pt>
                <c:pt idx="3337">
                  <c:v>11.799560549999999</c:v>
                </c:pt>
                <c:pt idx="3338">
                  <c:v>11.799560549999999</c:v>
                </c:pt>
                <c:pt idx="3339">
                  <c:v>11.799560549999999</c:v>
                </c:pt>
                <c:pt idx="3340">
                  <c:v>11.799560549999999</c:v>
                </c:pt>
                <c:pt idx="3341">
                  <c:v>11.799560549999999</c:v>
                </c:pt>
                <c:pt idx="3342">
                  <c:v>11.799560549999999</c:v>
                </c:pt>
                <c:pt idx="3343">
                  <c:v>11.799560549999999</c:v>
                </c:pt>
                <c:pt idx="3344">
                  <c:v>11.799560549999999</c:v>
                </c:pt>
                <c:pt idx="3345">
                  <c:v>11.799560549999999</c:v>
                </c:pt>
                <c:pt idx="3346">
                  <c:v>11.799560549999999</c:v>
                </c:pt>
                <c:pt idx="3347">
                  <c:v>11.799560549999999</c:v>
                </c:pt>
                <c:pt idx="3348">
                  <c:v>11.799560549999999</c:v>
                </c:pt>
                <c:pt idx="3349">
                  <c:v>11.799560549999999</c:v>
                </c:pt>
                <c:pt idx="3350">
                  <c:v>11.799560549999999</c:v>
                </c:pt>
                <c:pt idx="3351">
                  <c:v>11.799560549999999</c:v>
                </c:pt>
                <c:pt idx="3352">
                  <c:v>11.799560549999999</c:v>
                </c:pt>
                <c:pt idx="3353">
                  <c:v>11.799560549999999</c:v>
                </c:pt>
                <c:pt idx="3354">
                  <c:v>11.799560549999999</c:v>
                </c:pt>
                <c:pt idx="3355">
                  <c:v>11.799560549999999</c:v>
                </c:pt>
                <c:pt idx="3356">
                  <c:v>11.799560549999999</c:v>
                </c:pt>
                <c:pt idx="3357">
                  <c:v>11.799560549999999</c:v>
                </c:pt>
                <c:pt idx="3358">
                  <c:v>11.799560549999999</c:v>
                </c:pt>
                <c:pt idx="3359">
                  <c:v>11.799560549999999</c:v>
                </c:pt>
                <c:pt idx="3360">
                  <c:v>11.799560549999999</c:v>
                </c:pt>
                <c:pt idx="3361">
                  <c:v>11.799560549999999</c:v>
                </c:pt>
                <c:pt idx="3362">
                  <c:v>11.799560549999999</c:v>
                </c:pt>
                <c:pt idx="3363">
                  <c:v>11.799560549999999</c:v>
                </c:pt>
                <c:pt idx="3364">
                  <c:v>11.799560549999999</c:v>
                </c:pt>
                <c:pt idx="3365">
                  <c:v>11.799560549999999</c:v>
                </c:pt>
                <c:pt idx="3366">
                  <c:v>11.799560549999999</c:v>
                </c:pt>
                <c:pt idx="3367">
                  <c:v>11.799560549999999</c:v>
                </c:pt>
                <c:pt idx="3368">
                  <c:v>11.799560549999999</c:v>
                </c:pt>
                <c:pt idx="3369">
                  <c:v>11.799560549999999</c:v>
                </c:pt>
                <c:pt idx="3370">
                  <c:v>11.799560549999999</c:v>
                </c:pt>
                <c:pt idx="3371">
                  <c:v>11.799560549999999</c:v>
                </c:pt>
                <c:pt idx="3372">
                  <c:v>11.799560549999999</c:v>
                </c:pt>
                <c:pt idx="3373">
                  <c:v>11.799560549999999</c:v>
                </c:pt>
                <c:pt idx="3374">
                  <c:v>11.799560549999999</c:v>
                </c:pt>
                <c:pt idx="3375">
                  <c:v>11.799560549999999</c:v>
                </c:pt>
                <c:pt idx="3376">
                  <c:v>11.799560549999999</c:v>
                </c:pt>
                <c:pt idx="3377">
                  <c:v>11.799560549999999</c:v>
                </c:pt>
                <c:pt idx="3378">
                  <c:v>11.799560549999999</c:v>
                </c:pt>
                <c:pt idx="3379">
                  <c:v>11.799560549999999</c:v>
                </c:pt>
                <c:pt idx="3380">
                  <c:v>11.799560549999999</c:v>
                </c:pt>
                <c:pt idx="3381">
                  <c:v>11.69946289</c:v>
                </c:pt>
                <c:pt idx="3382">
                  <c:v>11.799560549999999</c:v>
                </c:pt>
                <c:pt idx="3383">
                  <c:v>11.799560549999999</c:v>
                </c:pt>
                <c:pt idx="3384">
                  <c:v>11.799560549999999</c:v>
                </c:pt>
                <c:pt idx="3385">
                  <c:v>11.799560549999999</c:v>
                </c:pt>
                <c:pt idx="3386">
                  <c:v>11.799560549999999</c:v>
                </c:pt>
                <c:pt idx="3387">
                  <c:v>11.799560549999999</c:v>
                </c:pt>
                <c:pt idx="3388">
                  <c:v>11.799560549999999</c:v>
                </c:pt>
                <c:pt idx="3389">
                  <c:v>11.799560549999999</c:v>
                </c:pt>
                <c:pt idx="3390">
                  <c:v>11.69946289</c:v>
                </c:pt>
                <c:pt idx="3391">
                  <c:v>11.69946289</c:v>
                </c:pt>
                <c:pt idx="3392">
                  <c:v>11.69946289</c:v>
                </c:pt>
                <c:pt idx="3393">
                  <c:v>11.799560549999999</c:v>
                </c:pt>
                <c:pt idx="3394">
                  <c:v>11.69946289</c:v>
                </c:pt>
                <c:pt idx="3395">
                  <c:v>11.69946289</c:v>
                </c:pt>
                <c:pt idx="3396">
                  <c:v>11.69946289</c:v>
                </c:pt>
                <c:pt idx="3397">
                  <c:v>11.69946289</c:v>
                </c:pt>
                <c:pt idx="3398">
                  <c:v>11.69946289</c:v>
                </c:pt>
                <c:pt idx="3399">
                  <c:v>11.69946289</c:v>
                </c:pt>
                <c:pt idx="3400">
                  <c:v>11.69946289</c:v>
                </c:pt>
                <c:pt idx="3401">
                  <c:v>11.69946289</c:v>
                </c:pt>
                <c:pt idx="3402">
                  <c:v>11.69946289</c:v>
                </c:pt>
                <c:pt idx="3403">
                  <c:v>11.69946289</c:v>
                </c:pt>
                <c:pt idx="3404">
                  <c:v>11.69946289</c:v>
                </c:pt>
                <c:pt idx="3405">
                  <c:v>11.69946289</c:v>
                </c:pt>
                <c:pt idx="3406">
                  <c:v>11.69946289</c:v>
                </c:pt>
                <c:pt idx="3407">
                  <c:v>11.69946289</c:v>
                </c:pt>
                <c:pt idx="3408">
                  <c:v>11.69946289</c:v>
                </c:pt>
                <c:pt idx="3409">
                  <c:v>11.69946289</c:v>
                </c:pt>
                <c:pt idx="3410">
                  <c:v>11.69946289</c:v>
                </c:pt>
                <c:pt idx="3411">
                  <c:v>11.69946289</c:v>
                </c:pt>
                <c:pt idx="3412">
                  <c:v>11.69946289</c:v>
                </c:pt>
                <c:pt idx="3413">
                  <c:v>11.69946289</c:v>
                </c:pt>
                <c:pt idx="3414">
                  <c:v>11.69946289</c:v>
                </c:pt>
                <c:pt idx="3415">
                  <c:v>11.69946289</c:v>
                </c:pt>
                <c:pt idx="3416">
                  <c:v>11.69946289</c:v>
                </c:pt>
                <c:pt idx="3417">
                  <c:v>11.69946289</c:v>
                </c:pt>
                <c:pt idx="3418">
                  <c:v>11.69946289</c:v>
                </c:pt>
                <c:pt idx="3419">
                  <c:v>11.69946289</c:v>
                </c:pt>
                <c:pt idx="3420">
                  <c:v>11.69946289</c:v>
                </c:pt>
                <c:pt idx="3421">
                  <c:v>11.69946289</c:v>
                </c:pt>
                <c:pt idx="3422">
                  <c:v>11.69946289</c:v>
                </c:pt>
                <c:pt idx="3423">
                  <c:v>11.69946289</c:v>
                </c:pt>
                <c:pt idx="3424">
                  <c:v>11.69946289</c:v>
                </c:pt>
                <c:pt idx="3425">
                  <c:v>11.69946289</c:v>
                </c:pt>
                <c:pt idx="3426">
                  <c:v>11.69946289</c:v>
                </c:pt>
                <c:pt idx="3427">
                  <c:v>11.69946289</c:v>
                </c:pt>
                <c:pt idx="3428">
                  <c:v>11.69946289</c:v>
                </c:pt>
                <c:pt idx="3429">
                  <c:v>11.69946289</c:v>
                </c:pt>
                <c:pt idx="3430">
                  <c:v>11.69946289</c:v>
                </c:pt>
                <c:pt idx="3431">
                  <c:v>11.69946289</c:v>
                </c:pt>
                <c:pt idx="3432">
                  <c:v>11.69946289</c:v>
                </c:pt>
                <c:pt idx="3433">
                  <c:v>11.69946289</c:v>
                </c:pt>
                <c:pt idx="3434">
                  <c:v>11.69946289</c:v>
                </c:pt>
                <c:pt idx="3435">
                  <c:v>11.69946289</c:v>
                </c:pt>
                <c:pt idx="3436">
                  <c:v>11.69946289</c:v>
                </c:pt>
                <c:pt idx="3437">
                  <c:v>11.69946289</c:v>
                </c:pt>
                <c:pt idx="3438">
                  <c:v>11.69946289</c:v>
                </c:pt>
                <c:pt idx="3439">
                  <c:v>11.69946289</c:v>
                </c:pt>
                <c:pt idx="3440">
                  <c:v>11.69946289</c:v>
                </c:pt>
                <c:pt idx="3441">
                  <c:v>11.69946289</c:v>
                </c:pt>
                <c:pt idx="3442">
                  <c:v>11.69946289</c:v>
                </c:pt>
                <c:pt idx="3443">
                  <c:v>11.69946289</c:v>
                </c:pt>
                <c:pt idx="3444">
                  <c:v>11.69946289</c:v>
                </c:pt>
                <c:pt idx="3445">
                  <c:v>11.69946289</c:v>
                </c:pt>
                <c:pt idx="3446">
                  <c:v>11.69946289</c:v>
                </c:pt>
                <c:pt idx="3447">
                  <c:v>11.69946289</c:v>
                </c:pt>
                <c:pt idx="3448">
                  <c:v>11.69946289</c:v>
                </c:pt>
                <c:pt idx="3449">
                  <c:v>11.69946289</c:v>
                </c:pt>
                <c:pt idx="3450">
                  <c:v>11.69946289</c:v>
                </c:pt>
                <c:pt idx="3451">
                  <c:v>11.69946289</c:v>
                </c:pt>
                <c:pt idx="3452">
                  <c:v>11.69946289</c:v>
                </c:pt>
                <c:pt idx="3453">
                  <c:v>11.69946289</c:v>
                </c:pt>
                <c:pt idx="3454">
                  <c:v>11.69946289</c:v>
                </c:pt>
                <c:pt idx="3455">
                  <c:v>11.59960937</c:v>
                </c:pt>
                <c:pt idx="3456">
                  <c:v>11.69946289</c:v>
                </c:pt>
                <c:pt idx="3457">
                  <c:v>11.59960937</c:v>
                </c:pt>
                <c:pt idx="3458">
                  <c:v>11.69946289</c:v>
                </c:pt>
                <c:pt idx="3459">
                  <c:v>11.59960937</c:v>
                </c:pt>
                <c:pt idx="3460">
                  <c:v>11.59960937</c:v>
                </c:pt>
                <c:pt idx="3461">
                  <c:v>11.59960937</c:v>
                </c:pt>
                <c:pt idx="3462">
                  <c:v>11.69946289</c:v>
                </c:pt>
                <c:pt idx="3463">
                  <c:v>11.59960937</c:v>
                </c:pt>
                <c:pt idx="3464">
                  <c:v>11.69946289</c:v>
                </c:pt>
                <c:pt idx="3465">
                  <c:v>11.69946289</c:v>
                </c:pt>
                <c:pt idx="3466">
                  <c:v>11.59960937</c:v>
                </c:pt>
                <c:pt idx="3467">
                  <c:v>11.59960937</c:v>
                </c:pt>
                <c:pt idx="3468">
                  <c:v>11.69946289</c:v>
                </c:pt>
                <c:pt idx="3469">
                  <c:v>11.59960937</c:v>
                </c:pt>
                <c:pt idx="3470">
                  <c:v>11.59960937</c:v>
                </c:pt>
                <c:pt idx="3471">
                  <c:v>11.59960937</c:v>
                </c:pt>
                <c:pt idx="3472">
                  <c:v>11.59960937</c:v>
                </c:pt>
                <c:pt idx="3473">
                  <c:v>11.59960937</c:v>
                </c:pt>
                <c:pt idx="3474">
                  <c:v>11.59960937</c:v>
                </c:pt>
                <c:pt idx="3475">
                  <c:v>11.59960937</c:v>
                </c:pt>
                <c:pt idx="3476">
                  <c:v>11.59960937</c:v>
                </c:pt>
                <c:pt idx="3477">
                  <c:v>11.59960937</c:v>
                </c:pt>
                <c:pt idx="3478">
                  <c:v>11.59960937</c:v>
                </c:pt>
                <c:pt idx="3479">
                  <c:v>11.59960937</c:v>
                </c:pt>
                <c:pt idx="3480">
                  <c:v>11.59960937</c:v>
                </c:pt>
                <c:pt idx="3481">
                  <c:v>11.59960937</c:v>
                </c:pt>
                <c:pt idx="3482">
                  <c:v>11.59960937</c:v>
                </c:pt>
                <c:pt idx="3483">
                  <c:v>11.59960937</c:v>
                </c:pt>
                <c:pt idx="3484">
                  <c:v>11.59960937</c:v>
                </c:pt>
                <c:pt idx="3485">
                  <c:v>11.59960937</c:v>
                </c:pt>
                <c:pt idx="3486">
                  <c:v>11.59960937</c:v>
                </c:pt>
                <c:pt idx="3487">
                  <c:v>11.59960937</c:v>
                </c:pt>
                <c:pt idx="3488">
                  <c:v>11.59960937</c:v>
                </c:pt>
                <c:pt idx="3489">
                  <c:v>11.59960937</c:v>
                </c:pt>
                <c:pt idx="3490">
                  <c:v>11.59960937</c:v>
                </c:pt>
                <c:pt idx="3491">
                  <c:v>11.59960937</c:v>
                </c:pt>
                <c:pt idx="3492">
                  <c:v>11.59960937</c:v>
                </c:pt>
                <c:pt idx="3493">
                  <c:v>11.59960937</c:v>
                </c:pt>
                <c:pt idx="3494">
                  <c:v>11.59960937</c:v>
                </c:pt>
                <c:pt idx="3495">
                  <c:v>11.59960937</c:v>
                </c:pt>
                <c:pt idx="3496">
                  <c:v>11.59960937</c:v>
                </c:pt>
                <c:pt idx="3497">
                  <c:v>11.59960937</c:v>
                </c:pt>
                <c:pt idx="3498">
                  <c:v>11.59960937</c:v>
                </c:pt>
                <c:pt idx="3499">
                  <c:v>11.59960937</c:v>
                </c:pt>
                <c:pt idx="3500">
                  <c:v>11.59960937</c:v>
                </c:pt>
                <c:pt idx="3501">
                  <c:v>11.59960937</c:v>
                </c:pt>
                <c:pt idx="3502">
                  <c:v>11.59960937</c:v>
                </c:pt>
                <c:pt idx="3503">
                  <c:v>11.59960937</c:v>
                </c:pt>
                <c:pt idx="3504">
                  <c:v>11.59960937</c:v>
                </c:pt>
                <c:pt idx="3505">
                  <c:v>11.59960937</c:v>
                </c:pt>
                <c:pt idx="3506">
                  <c:v>11.59960937</c:v>
                </c:pt>
                <c:pt idx="3507">
                  <c:v>11.59960937</c:v>
                </c:pt>
                <c:pt idx="3508">
                  <c:v>11.59960937</c:v>
                </c:pt>
                <c:pt idx="3509">
                  <c:v>11.59960937</c:v>
                </c:pt>
                <c:pt idx="3510">
                  <c:v>11.59960937</c:v>
                </c:pt>
                <c:pt idx="3511">
                  <c:v>11.59960937</c:v>
                </c:pt>
                <c:pt idx="3512">
                  <c:v>11.59960937</c:v>
                </c:pt>
                <c:pt idx="3513">
                  <c:v>11.59960937</c:v>
                </c:pt>
                <c:pt idx="3514">
                  <c:v>11.59960937</c:v>
                </c:pt>
                <c:pt idx="3515">
                  <c:v>11.59960937</c:v>
                </c:pt>
                <c:pt idx="3516">
                  <c:v>11.59960937</c:v>
                </c:pt>
                <c:pt idx="3517">
                  <c:v>11.59960937</c:v>
                </c:pt>
                <c:pt idx="3518">
                  <c:v>11.59960937</c:v>
                </c:pt>
                <c:pt idx="3519">
                  <c:v>11.59960937</c:v>
                </c:pt>
                <c:pt idx="3520">
                  <c:v>11.59960937</c:v>
                </c:pt>
                <c:pt idx="3521">
                  <c:v>11.59960937</c:v>
                </c:pt>
                <c:pt idx="3522">
                  <c:v>11.59960937</c:v>
                </c:pt>
                <c:pt idx="3523">
                  <c:v>11.499511719999997</c:v>
                </c:pt>
                <c:pt idx="3524">
                  <c:v>11.59960937</c:v>
                </c:pt>
                <c:pt idx="3525">
                  <c:v>11.499511719999997</c:v>
                </c:pt>
                <c:pt idx="3526">
                  <c:v>11.59960937</c:v>
                </c:pt>
                <c:pt idx="3527">
                  <c:v>11.59960937</c:v>
                </c:pt>
                <c:pt idx="3528">
                  <c:v>11.499511719999997</c:v>
                </c:pt>
                <c:pt idx="3529">
                  <c:v>11.59960937</c:v>
                </c:pt>
                <c:pt idx="3530">
                  <c:v>11.499511719999997</c:v>
                </c:pt>
                <c:pt idx="3531">
                  <c:v>11.59960937</c:v>
                </c:pt>
                <c:pt idx="3532">
                  <c:v>11.59960937</c:v>
                </c:pt>
                <c:pt idx="3533">
                  <c:v>11.499511719999997</c:v>
                </c:pt>
                <c:pt idx="3534">
                  <c:v>11.499511719999997</c:v>
                </c:pt>
                <c:pt idx="3535">
                  <c:v>11.499511719999997</c:v>
                </c:pt>
                <c:pt idx="3536">
                  <c:v>11.499511719999997</c:v>
                </c:pt>
                <c:pt idx="3537">
                  <c:v>11.59960937</c:v>
                </c:pt>
                <c:pt idx="3538">
                  <c:v>11.59960937</c:v>
                </c:pt>
                <c:pt idx="3539">
                  <c:v>11.59960937</c:v>
                </c:pt>
                <c:pt idx="3540">
                  <c:v>11.499511719999997</c:v>
                </c:pt>
                <c:pt idx="3541">
                  <c:v>11.499511719999997</c:v>
                </c:pt>
                <c:pt idx="3542">
                  <c:v>11.499511719999997</c:v>
                </c:pt>
                <c:pt idx="3543">
                  <c:v>11.499511719999997</c:v>
                </c:pt>
                <c:pt idx="3544">
                  <c:v>11.499511719999997</c:v>
                </c:pt>
                <c:pt idx="3545">
                  <c:v>11.499511719999997</c:v>
                </c:pt>
                <c:pt idx="3546">
                  <c:v>11.499511719999997</c:v>
                </c:pt>
                <c:pt idx="3547">
                  <c:v>11.499511719999997</c:v>
                </c:pt>
                <c:pt idx="3548">
                  <c:v>11.499511719999997</c:v>
                </c:pt>
                <c:pt idx="3549">
                  <c:v>11.499511719999997</c:v>
                </c:pt>
                <c:pt idx="3550">
                  <c:v>11.499511719999997</c:v>
                </c:pt>
                <c:pt idx="3551">
                  <c:v>11.499511719999997</c:v>
                </c:pt>
                <c:pt idx="3552">
                  <c:v>11.499511719999997</c:v>
                </c:pt>
                <c:pt idx="3553">
                  <c:v>11.499511719999997</c:v>
                </c:pt>
                <c:pt idx="3554">
                  <c:v>11.499511719999997</c:v>
                </c:pt>
                <c:pt idx="3555">
                  <c:v>11.499511719999997</c:v>
                </c:pt>
                <c:pt idx="3556">
                  <c:v>11.499511719999997</c:v>
                </c:pt>
                <c:pt idx="3557">
                  <c:v>11.499511719999997</c:v>
                </c:pt>
                <c:pt idx="3558">
                  <c:v>11.499511719999997</c:v>
                </c:pt>
                <c:pt idx="3559">
                  <c:v>11.499511719999997</c:v>
                </c:pt>
                <c:pt idx="3560">
                  <c:v>11.499511719999997</c:v>
                </c:pt>
                <c:pt idx="3561">
                  <c:v>11.499511719999997</c:v>
                </c:pt>
                <c:pt idx="3562">
                  <c:v>11.499511719999997</c:v>
                </c:pt>
                <c:pt idx="3563">
                  <c:v>11.499511719999997</c:v>
                </c:pt>
                <c:pt idx="3564">
                  <c:v>11.499511719999997</c:v>
                </c:pt>
                <c:pt idx="3565">
                  <c:v>11.499511719999997</c:v>
                </c:pt>
                <c:pt idx="3566">
                  <c:v>11.499511719999997</c:v>
                </c:pt>
                <c:pt idx="3567">
                  <c:v>11.499511719999997</c:v>
                </c:pt>
                <c:pt idx="3568">
                  <c:v>11.499511719999997</c:v>
                </c:pt>
                <c:pt idx="3569">
                  <c:v>11.499511719999997</c:v>
                </c:pt>
                <c:pt idx="3570">
                  <c:v>11.499511719999997</c:v>
                </c:pt>
                <c:pt idx="3571">
                  <c:v>11.499511719999997</c:v>
                </c:pt>
                <c:pt idx="3572">
                  <c:v>11.499511719999997</c:v>
                </c:pt>
                <c:pt idx="3573">
                  <c:v>11.499511719999997</c:v>
                </c:pt>
                <c:pt idx="3574">
                  <c:v>11.499511719999997</c:v>
                </c:pt>
                <c:pt idx="3575">
                  <c:v>11.499511719999997</c:v>
                </c:pt>
                <c:pt idx="3576">
                  <c:v>11.499511719999997</c:v>
                </c:pt>
                <c:pt idx="3577">
                  <c:v>11.499511719999997</c:v>
                </c:pt>
                <c:pt idx="3578">
                  <c:v>11.499511719999997</c:v>
                </c:pt>
                <c:pt idx="3579">
                  <c:v>11.499511719999997</c:v>
                </c:pt>
                <c:pt idx="3580">
                  <c:v>11.499511719999997</c:v>
                </c:pt>
                <c:pt idx="3581">
                  <c:v>11.499511719999997</c:v>
                </c:pt>
                <c:pt idx="3582">
                  <c:v>11.499511719999997</c:v>
                </c:pt>
                <c:pt idx="3583">
                  <c:v>11.499511719999997</c:v>
                </c:pt>
                <c:pt idx="3584">
                  <c:v>11.499511719999997</c:v>
                </c:pt>
                <c:pt idx="3585">
                  <c:v>11.499511719999997</c:v>
                </c:pt>
                <c:pt idx="3586">
                  <c:v>11.499511719999997</c:v>
                </c:pt>
                <c:pt idx="3587">
                  <c:v>11.499511719999997</c:v>
                </c:pt>
                <c:pt idx="3588">
                  <c:v>11.499511719999997</c:v>
                </c:pt>
                <c:pt idx="3589">
                  <c:v>11.499511719999997</c:v>
                </c:pt>
                <c:pt idx="3590">
                  <c:v>11.499511719999997</c:v>
                </c:pt>
                <c:pt idx="3591">
                  <c:v>11.499511719999997</c:v>
                </c:pt>
                <c:pt idx="3592">
                  <c:v>11.499511719999997</c:v>
                </c:pt>
                <c:pt idx="3593">
                  <c:v>11.499511719999997</c:v>
                </c:pt>
                <c:pt idx="3594">
                  <c:v>11.499511719999997</c:v>
                </c:pt>
                <c:pt idx="3595">
                  <c:v>11.499511719999997</c:v>
                </c:pt>
                <c:pt idx="3596">
                  <c:v>11.399414059999998</c:v>
                </c:pt>
                <c:pt idx="3597">
                  <c:v>11.499511719999997</c:v>
                </c:pt>
                <c:pt idx="3598">
                  <c:v>11.499511719999997</c:v>
                </c:pt>
                <c:pt idx="3599">
                  <c:v>11.499511719999997</c:v>
                </c:pt>
                <c:pt idx="3600">
                  <c:v>11.499511719999997</c:v>
                </c:pt>
                <c:pt idx="3601">
                  <c:v>11.399414059999998</c:v>
                </c:pt>
                <c:pt idx="3602">
                  <c:v>11.399414059999998</c:v>
                </c:pt>
                <c:pt idx="3603">
                  <c:v>11.499511719999997</c:v>
                </c:pt>
                <c:pt idx="3604">
                  <c:v>11.399414059999998</c:v>
                </c:pt>
                <c:pt idx="3605">
                  <c:v>11.499511719999997</c:v>
                </c:pt>
                <c:pt idx="3606">
                  <c:v>11.499511719999997</c:v>
                </c:pt>
                <c:pt idx="3607">
                  <c:v>11.499511719999997</c:v>
                </c:pt>
                <c:pt idx="3608">
                  <c:v>11.499511719999997</c:v>
                </c:pt>
                <c:pt idx="3609">
                  <c:v>11.399414059999998</c:v>
                </c:pt>
                <c:pt idx="3610">
                  <c:v>11.399414059999998</c:v>
                </c:pt>
                <c:pt idx="3611">
                  <c:v>11.499511719999997</c:v>
                </c:pt>
                <c:pt idx="3612">
                  <c:v>11.399414059999998</c:v>
                </c:pt>
                <c:pt idx="3613">
                  <c:v>11.399414059999998</c:v>
                </c:pt>
                <c:pt idx="3614">
                  <c:v>11.399414059999998</c:v>
                </c:pt>
                <c:pt idx="3615">
                  <c:v>11.399414059999998</c:v>
                </c:pt>
                <c:pt idx="3616">
                  <c:v>11.399414059999998</c:v>
                </c:pt>
                <c:pt idx="3617">
                  <c:v>11.399414059999998</c:v>
                </c:pt>
                <c:pt idx="3618">
                  <c:v>11.399414059999998</c:v>
                </c:pt>
                <c:pt idx="3619">
                  <c:v>11.399414059999998</c:v>
                </c:pt>
                <c:pt idx="3620">
                  <c:v>11.399414059999998</c:v>
                </c:pt>
                <c:pt idx="3621">
                  <c:v>11.399414059999998</c:v>
                </c:pt>
                <c:pt idx="3622">
                  <c:v>11.399414059999998</c:v>
                </c:pt>
                <c:pt idx="3623">
                  <c:v>11.399414059999998</c:v>
                </c:pt>
                <c:pt idx="3624">
                  <c:v>11.399414059999998</c:v>
                </c:pt>
                <c:pt idx="3625">
                  <c:v>11.399414059999998</c:v>
                </c:pt>
                <c:pt idx="3626">
                  <c:v>11.399414059999998</c:v>
                </c:pt>
                <c:pt idx="3627">
                  <c:v>11.399414059999998</c:v>
                </c:pt>
                <c:pt idx="3628">
                  <c:v>11.399414059999998</c:v>
                </c:pt>
                <c:pt idx="3629">
                  <c:v>11.399414059999998</c:v>
                </c:pt>
                <c:pt idx="3630">
                  <c:v>11.399414059999998</c:v>
                </c:pt>
                <c:pt idx="3631">
                  <c:v>11.399414059999998</c:v>
                </c:pt>
                <c:pt idx="3632">
                  <c:v>11.399414059999998</c:v>
                </c:pt>
                <c:pt idx="3633">
                  <c:v>11.399414059999998</c:v>
                </c:pt>
                <c:pt idx="3634">
                  <c:v>11.399414059999998</c:v>
                </c:pt>
                <c:pt idx="3635">
                  <c:v>11.399414059999998</c:v>
                </c:pt>
                <c:pt idx="3636">
                  <c:v>11.399414059999998</c:v>
                </c:pt>
                <c:pt idx="3637">
                  <c:v>11.399414059999998</c:v>
                </c:pt>
                <c:pt idx="3638">
                  <c:v>11.399414059999998</c:v>
                </c:pt>
                <c:pt idx="3639">
                  <c:v>11.399414059999998</c:v>
                </c:pt>
                <c:pt idx="3640">
                  <c:v>11.399414059999998</c:v>
                </c:pt>
                <c:pt idx="3641">
                  <c:v>11.399414059999998</c:v>
                </c:pt>
                <c:pt idx="3642">
                  <c:v>11.399414059999998</c:v>
                </c:pt>
                <c:pt idx="3643">
                  <c:v>11.399414059999998</c:v>
                </c:pt>
                <c:pt idx="3644">
                  <c:v>11.399414059999998</c:v>
                </c:pt>
                <c:pt idx="3645">
                  <c:v>11.399414059999998</c:v>
                </c:pt>
                <c:pt idx="3646">
                  <c:v>11.399414059999998</c:v>
                </c:pt>
                <c:pt idx="3647">
                  <c:v>11.399414059999998</c:v>
                </c:pt>
                <c:pt idx="3648">
                  <c:v>11.399414059999998</c:v>
                </c:pt>
                <c:pt idx="3649">
                  <c:v>11.399414059999998</c:v>
                </c:pt>
                <c:pt idx="3650">
                  <c:v>11.399414059999998</c:v>
                </c:pt>
                <c:pt idx="3651">
                  <c:v>11.399414059999998</c:v>
                </c:pt>
                <c:pt idx="3652">
                  <c:v>11.399414059999998</c:v>
                </c:pt>
                <c:pt idx="3653">
                  <c:v>11.399414059999998</c:v>
                </c:pt>
                <c:pt idx="3654">
                  <c:v>11.399414059999998</c:v>
                </c:pt>
                <c:pt idx="3655">
                  <c:v>11.399414059999998</c:v>
                </c:pt>
                <c:pt idx="3656">
                  <c:v>11.399414059999998</c:v>
                </c:pt>
                <c:pt idx="3657">
                  <c:v>11.399414059999998</c:v>
                </c:pt>
                <c:pt idx="3658">
                  <c:v>11.399414059999998</c:v>
                </c:pt>
                <c:pt idx="3659">
                  <c:v>11.399414059999998</c:v>
                </c:pt>
                <c:pt idx="3660">
                  <c:v>11.399414059999998</c:v>
                </c:pt>
                <c:pt idx="3661">
                  <c:v>11.399414059999998</c:v>
                </c:pt>
                <c:pt idx="3662">
                  <c:v>11.399414059999998</c:v>
                </c:pt>
                <c:pt idx="3663">
                  <c:v>11.399414059999998</c:v>
                </c:pt>
                <c:pt idx="3664">
                  <c:v>11.399414059999998</c:v>
                </c:pt>
                <c:pt idx="3665">
                  <c:v>11.399414059999998</c:v>
                </c:pt>
                <c:pt idx="3666">
                  <c:v>11.399414059999998</c:v>
                </c:pt>
                <c:pt idx="3667">
                  <c:v>11.399414059999998</c:v>
                </c:pt>
                <c:pt idx="3668">
                  <c:v>11.399414059999998</c:v>
                </c:pt>
                <c:pt idx="3669">
                  <c:v>11.399414059999998</c:v>
                </c:pt>
                <c:pt idx="3670">
                  <c:v>11.399414059999998</c:v>
                </c:pt>
                <c:pt idx="3671">
                  <c:v>11.399414059999998</c:v>
                </c:pt>
                <c:pt idx="3672">
                  <c:v>11.399414059999998</c:v>
                </c:pt>
                <c:pt idx="3673">
                  <c:v>11.399414059999998</c:v>
                </c:pt>
                <c:pt idx="3674">
                  <c:v>11.399414059999998</c:v>
                </c:pt>
                <c:pt idx="3675">
                  <c:v>11.399414059999998</c:v>
                </c:pt>
                <c:pt idx="3676">
                  <c:v>11.399414059999998</c:v>
                </c:pt>
                <c:pt idx="3677">
                  <c:v>11.299560549999999</c:v>
                </c:pt>
                <c:pt idx="3678">
                  <c:v>11.399414059999998</c:v>
                </c:pt>
                <c:pt idx="3679">
                  <c:v>11.299560549999999</c:v>
                </c:pt>
                <c:pt idx="3680">
                  <c:v>11.399414059999998</c:v>
                </c:pt>
                <c:pt idx="3681">
                  <c:v>11.399414059999998</c:v>
                </c:pt>
                <c:pt idx="3682">
                  <c:v>11.299560549999999</c:v>
                </c:pt>
                <c:pt idx="3683">
                  <c:v>11.299560549999999</c:v>
                </c:pt>
                <c:pt idx="3684">
                  <c:v>11.299560549999999</c:v>
                </c:pt>
                <c:pt idx="3685">
                  <c:v>11.299560549999999</c:v>
                </c:pt>
                <c:pt idx="3686">
                  <c:v>11.399414059999998</c:v>
                </c:pt>
                <c:pt idx="3687">
                  <c:v>11.399414059999998</c:v>
                </c:pt>
                <c:pt idx="3688">
                  <c:v>11.299560549999999</c:v>
                </c:pt>
                <c:pt idx="3689">
                  <c:v>11.299560549999999</c:v>
                </c:pt>
                <c:pt idx="3690">
                  <c:v>11.299560549999999</c:v>
                </c:pt>
                <c:pt idx="3691">
                  <c:v>11.299560549999999</c:v>
                </c:pt>
                <c:pt idx="3692">
                  <c:v>11.399414059999998</c:v>
                </c:pt>
                <c:pt idx="3693">
                  <c:v>11.299560549999999</c:v>
                </c:pt>
                <c:pt idx="3694">
                  <c:v>11.299560549999999</c:v>
                </c:pt>
                <c:pt idx="3695">
                  <c:v>11.299560549999999</c:v>
                </c:pt>
                <c:pt idx="3696">
                  <c:v>11.299560549999999</c:v>
                </c:pt>
                <c:pt idx="3697">
                  <c:v>11.299560549999999</c:v>
                </c:pt>
                <c:pt idx="3698">
                  <c:v>11.299560549999999</c:v>
                </c:pt>
                <c:pt idx="3699">
                  <c:v>11.299560549999999</c:v>
                </c:pt>
                <c:pt idx="3700">
                  <c:v>11.299560549999999</c:v>
                </c:pt>
                <c:pt idx="3701">
                  <c:v>11.299560549999999</c:v>
                </c:pt>
                <c:pt idx="3702">
                  <c:v>11.299560549999999</c:v>
                </c:pt>
                <c:pt idx="3703">
                  <c:v>11.299560549999999</c:v>
                </c:pt>
                <c:pt idx="3704">
                  <c:v>11.299560549999999</c:v>
                </c:pt>
                <c:pt idx="3705">
                  <c:v>11.299560549999999</c:v>
                </c:pt>
                <c:pt idx="3706">
                  <c:v>11.299560549999999</c:v>
                </c:pt>
                <c:pt idx="3707">
                  <c:v>11.299560549999999</c:v>
                </c:pt>
                <c:pt idx="3708">
                  <c:v>11.299560549999999</c:v>
                </c:pt>
                <c:pt idx="3709">
                  <c:v>11.299560549999999</c:v>
                </c:pt>
                <c:pt idx="3710">
                  <c:v>11.299560549999999</c:v>
                </c:pt>
                <c:pt idx="3711">
                  <c:v>11.299560549999999</c:v>
                </c:pt>
                <c:pt idx="3712">
                  <c:v>11.299560549999999</c:v>
                </c:pt>
                <c:pt idx="3713">
                  <c:v>11.299560549999999</c:v>
                </c:pt>
                <c:pt idx="3714">
                  <c:v>11.299560549999999</c:v>
                </c:pt>
                <c:pt idx="3715">
                  <c:v>11.299560549999999</c:v>
                </c:pt>
                <c:pt idx="3716">
                  <c:v>11.299560549999999</c:v>
                </c:pt>
                <c:pt idx="3717">
                  <c:v>11.299560549999999</c:v>
                </c:pt>
                <c:pt idx="3718">
                  <c:v>11.299560549999999</c:v>
                </c:pt>
                <c:pt idx="3719">
                  <c:v>11.299560549999999</c:v>
                </c:pt>
                <c:pt idx="3720">
                  <c:v>11.299560549999999</c:v>
                </c:pt>
                <c:pt idx="3721">
                  <c:v>11.299560549999999</c:v>
                </c:pt>
                <c:pt idx="3722">
                  <c:v>11.299560549999999</c:v>
                </c:pt>
                <c:pt idx="3723">
                  <c:v>11.299560549999999</c:v>
                </c:pt>
                <c:pt idx="3724">
                  <c:v>11.299560549999999</c:v>
                </c:pt>
                <c:pt idx="3725">
                  <c:v>11.299560549999999</c:v>
                </c:pt>
                <c:pt idx="3726">
                  <c:v>11.299560549999999</c:v>
                </c:pt>
                <c:pt idx="3727">
                  <c:v>11.299560549999999</c:v>
                </c:pt>
                <c:pt idx="3728">
                  <c:v>11.299560549999999</c:v>
                </c:pt>
                <c:pt idx="3729">
                  <c:v>11.299560549999999</c:v>
                </c:pt>
                <c:pt idx="3730">
                  <c:v>11.299560549999999</c:v>
                </c:pt>
                <c:pt idx="3731">
                  <c:v>11.299560549999999</c:v>
                </c:pt>
                <c:pt idx="3732">
                  <c:v>11.299560549999999</c:v>
                </c:pt>
                <c:pt idx="3733">
                  <c:v>11.299560549999999</c:v>
                </c:pt>
                <c:pt idx="3734">
                  <c:v>11.299560549999999</c:v>
                </c:pt>
                <c:pt idx="3735">
                  <c:v>11.299560549999999</c:v>
                </c:pt>
                <c:pt idx="3736">
                  <c:v>11.299560549999999</c:v>
                </c:pt>
                <c:pt idx="3737">
                  <c:v>11.299560549999999</c:v>
                </c:pt>
                <c:pt idx="3738">
                  <c:v>11.299560549999999</c:v>
                </c:pt>
                <c:pt idx="3739">
                  <c:v>11.299560549999999</c:v>
                </c:pt>
                <c:pt idx="3740">
                  <c:v>11.299560549999999</c:v>
                </c:pt>
                <c:pt idx="3741">
                  <c:v>11.299560549999999</c:v>
                </c:pt>
                <c:pt idx="3742">
                  <c:v>11.299560549999999</c:v>
                </c:pt>
                <c:pt idx="3743">
                  <c:v>11.299560549999999</c:v>
                </c:pt>
                <c:pt idx="3744">
                  <c:v>11.299560549999999</c:v>
                </c:pt>
                <c:pt idx="3745">
                  <c:v>11.299560549999999</c:v>
                </c:pt>
                <c:pt idx="3746">
                  <c:v>11.299560549999999</c:v>
                </c:pt>
                <c:pt idx="3747">
                  <c:v>11.299560549999999</c:v>
                </c:pt>
                <c:pt idx="3748">
                  <c:v>11.299560549999999</c:v>
                </c:pt>
                <c:pt idx="3749">
                  <c:v>11.19946289</c:v>
                </c:pt>
                <c:pt idx="3750">
                  <c:v>11.299560549999999</c:v>
                </c:pt>
                <c:pt idx="3751">
                  <c:v>11.299560549999999</c:v>
                </c:pt>
                <c:pt idx="3752">
                  <c:v>11.299560549999999</c:v>
                </c:pt>
                <c:pt idx="3753">
                  <c:v>11.299560549999999</c:v>
                </c:pt>
                <c:pt idx="3754">
                  <c:v>11.299560549999999</c:v>
                </c:pt>
                <c:pt idx="3755">
                  <c:v>11.19946289</c:v>
                </c:pt>
                <c:pt idx="3756">
                  <c:v>11.299560549999999</c:v>
                </c:pt>
                <c:pt idx="3757">
                  <c:v>11.19946289</c:v>
                </c:pt>
                <c:pt idx="3758">
                  <c:v>11.19946289</c:v>
                </c:pt>
                <c:pt idx="3759">
                  <c:v>11.19946289</c:v>
                </c:pt>
                <c:pt idx="3760">
                  <c:v>11.19946289</c:v>
                </c:pt>
                <c:pt idx="3761">
                  <c:v>11.19946289</c:v>
                </c:pt>
                <c:pt idx="3762">
                  <c:v>11.19946289</c:v>
                </c:pt>
                <c:pt idx="3763">
                  <c:v>11.19946289</c:v>
                </c:pt>
                <c:pt idx="3764">
                  <c:v>11.19946289</c:v>
                </c:pt>
                <c:pt idx="3765">
                  <c:v>11.19946289</c:v>
                </c:pt>
                <c:pt idx="3766">
                  <c:v>11.19946289</c:v>
                </c:pt>
                <c:pt idx="3767">
                  <c:v>11.19946289</c:v>
                </c:pt>
                <c:pt idx="3768">
                  <c:v>11.19946289</c:v>
                </c:pt>
                <c:pt idx="3769">
                  <c:v>11.19946289</c:v>
                </c:pt>
                <c:pt idx="3770">
                  <c:v>11.19946289</c:v>
                </c:pt>
                <c:pt idx="3771">
                  <c:v>11.19946289</c:v>
                </c:pt>
                <c:pt idx="3772">
                  <c:v>11.19946289</c:v>
                </c:pt>
                <c:pt idx="3773">
                  <c:v>11.19946289</c:v>
                </c:pt>
                <c:pt idx="3774">
                  <c:v>11.19946289</c:v>
                </c:pt>
                <c:pt idx="3775">
                  <c:v>11.19946289</c:v>
                </c:pt>
                <c:pt idx="3776">
                  <c:v>11.19946289</c:v>
                </c:pt>
                <c:pt idx="3777">
                  <c:v>11.19946289</c:v>
                </c:pt>
                <c:pt idx="3778">
                  <c:v>11.19946289</c:v>
                </c:pt>
                <c:pt idx="3779">
                  <c:v>11.19946289</c:v>
                </c:pt>
                <c:pt idx="3780">
                  <c:v>11.19946289</c:v>
                </c:pt>
                <c:pt idx="3781">
                  <c:v>11.19946289</c:v>
                </c:pt>
                <c:pt idx="3782">
                  <c:v>11.19946289</c:v>
                </c:pt>
                <c:pt idx="3783">
                  <c:v>11.19946289</c:v>
                </c:pt>
                <c:pt idx="3784">
                  <c:v>11.19946289</c:v>
                </c:pt>
                <c:pt idx="3785">
                  <c:v>11.19946289</c:v>
                </c:pt>
                <c:pt idx="3786">
                  <c:v>11.19946289</c:v>
                </c:pt>
                <c:pt idx="3787">
                  <c:v>11.19946289</c:v>
                </c:pt>
                <c:pt idx="3788">
                  <c:v>11.19946289</c:v>
                </c:pt>
                <c:pt idx="3789">
                  <c:v>11.19946289</c:v>
                </c:pt>
                <c:pt idx="3790">
                  <c:v>11.19946289</c:v>
                </c:pt>
                <c:pt idx="3791">
                  <c:v>11.19946289</c:v>
                </c:pt>
                <c:pt idx="3792">
                  <c:v>11.19946289</c:v>
                </c:pt>
                <c:pt idx="3793">
                  <c:v>11.19946289</c:v>
                </c:pt>
                <c:pt idx="3794">
                  <c:v>11.19946289</c:v>
                </c:pt>
                <c:pt idx="3795">
                  <c:v>11.19946289</c:v>
                </c:pt>
                <c:pt idx="3796">
                  <c:v>11.19946289</c:v>
                </c:pt>
                <c:pt idx="3797">
                  <c:v>11.19946289</c:v>
                </c:pt>
                <c:pt idx="3798">
                  <c:v>11.19946289</c:v>
                </c:pt>
                <c:pt idx="3799">
                  <c:v>11.19946289</c:v>
                </c:pt>
                <c:pt idx="3800">
                  <c:v>11.19946289</c:v>
                </c:pt>
                <c:pt idx="3801">
                  <c:v>11.19946289</c:v>
                </c:pt>
                <c:pt idx="3802">
                  <c:v>11.19946289</c:v>
                </c:pt>
                <c:pt idx="3803">
                  <c:v>11.19946289</c:v>
                </c:pt>
                <c:pt idx="3804">
                  <c:v>11.19946289</c:v>
                </c:pt>
                <c:pt idx="3805">
                  <c:v>11.19946289</c:v>
                </c:pt>
                <c:pt idx="3806">
                  <c:v>11.19946289</c:v>
                </c:pt>
                <c:pt idx="3807">
                  <c:v>11.19946289</c:v>
                </c:pt>
                <c:pt idx="3808">
                  <c:v>11.19946289</c:v>
                </c:pt>
                <c:pt idx="3809">
                  <c:v>11.19946289</c:v>
                </c:pt>
                <c:pt idx="3810">
                  <c:v>11.19946289</c:v>
                </c:pt>
                <c:pt idx="3811">
                  <c:v>11.19946289</c:v>
                </c:pt>
                <c:pt idx="3812">
                  <c:v>11.19946289</c:v>
                </c:pt>
                <c:pt idx="3813">
                  <c:v>11.19946289</c:v>
                </c:pt>
                <c:pt idx="3814">
                  <c:v>11.19946289</c:v>
                </c:pt>
                <c:pt idx="3815">
                  <c:v>11.19946289</c:v>
                </c:pt>
                <c:pt idx="3816">
                  <c:v>11.19946289</c:v>
                </c:pt>
                <c:pt idx="3817">
                  <c:v>11.19946289</c:v>
                </c:pt>
                <c:pt idx="3818">
                  <c:v>11.19946289</c:v>
                </c:pt>
                <c:pt idx="3819">
                  <c:v>11.19946289</c:v>
                </c:pt>
                <c:pt idx="3820">
                  <c:v>11.19946289</c:v>
                </c:pt>
                <c:pt idx="3821">
                  <c:v>11.19946289</c:v>
                </c:pt>
                <c:pt idx="3822">
                  <c:v>11.19946289</c:v>
                </c:pt>
                <c:pt idx="3823">
                  <c:v>11.19946289</c:v>
                </c:pt>
                <c:pt idx="3824">
                  <c:v>11.19946289</c:v>
                </c:pt>
                <c:pt idx="3825">
                  <c:v>11.19946289</c:v>
                </c:pt>
                <c:pt idx="3826">
                  <c:v>11.19946289</c:v>
                </c:pt>
                <c:pt idx="3827">
                  <c:v>11.19946289</c:v>
                </c:pt>
                <c:pt idx="3828">
                  <c:v>11.19946289</c:v>
                </c:pt>
                <c:pt idx="3829">
                  <c:v>11.19946289</c:v>
                </c:pt>
                <c:pt idx="3830">
                  <c:v>11.09960937</c:v>
                </c:pt>
                <c:pt idx="3831">
                  <c:v>11.19946289</c:v>
                </c:pt>
                <c:pt idx="3832">
                  <c:v>11.19946289</c:v>
                </c:pt>
                <c:pt idx="3833">
                  <c:v>11.09960937</c:v>
                </c:pt>
                <c:pt idx="3834">
                  <c:v>11.19946289</c:v>
                </c:pt>
                <c:pt idx="3835">
                  <c:v>11.09960937</c:v>
                </c:pt>
                <c:pt idx="3836">
                  <c:v>11.09960937</c:v>
                </c:pt>
                <c:pt idx="3837">
                  <c:v>11.09960937</c:v>
                </c:pt>
                <c:pt idx="3838">
                  <c:v>11.19946289</c:v>
                </c:pt>
                <c:pt idx="3839">
                  <c:v>11.09960937</c:v>
                </c:pt>
                <c:pt idx="3840">
                  <c:v>11.09960937</c:v>
                </c:pt>
                <c:pt idx="3841">
                  <c:v>11.09960937</c:v>
                </c:pt>
                <c:pt idx="3842">
                  <c:v>11.09960937</c:v>
                </c:pt>
                <c:pt idx="3843">
                  <c:v>11.09960937</c:v>
                </c:pt>
                <c:pt idx="3844">
                  <c:v>11.09960937</c:v>
                </c:pt>
                <c:pt idx="3845">
                  <c:v>11.09960937</c:v>
                </c:pt>
                <c:pt idx="3846">
                  <c:v>11.09960937</c:v>
                </c:pt>
                <c:pt idx="3847">
                  <c:v>11.09960937</c:v>
                </c:pt>
                <c:pt idx="3848">
                  <c:v>11.09960937</c:v>
                </c:pt>
                <c:pt idx="3849">
                  <c:v>11.09960937</c:v>
                </c:pt>
                <c:pt idx="3850">
                  <c:v>11.09960937</c:v>
                </c:pt>
                <c:pt idx="3851">
                  <c:v>11.09960937</c:v>
                </c:pt>
                <c:pt idx="3852">
                  <c:v>11.09960937</c:v>
                </c:pt>
                <c:pt idx="3853">
                  <c:v>11.09960937</c:v>
                </c:pt>
                <c:pt idx="3854">
                  <c:v>11.09960937</c:v>
                </c:pt>
                <c:pt idx="3855">
                  <c:v>11.09960937</c:v>
                </c:pt>
                <c:pt idx="3856">
                  <c:v>11.09960937</c:v>
                </c:pt>
                <c:pt idx="3857">
                  <c:v>11.09960937</c:v>
                </c:pt>
                <c:pt idx="3858">
                  <c:v>11.09960937</c:v>
                </c:pt>
                <c:pt idx="3859">
                  <c:v>11.09960937</c:v>
                </c:pt>
                <c:pt idx="3860">
                  <c:v>11.09960937</c:v>
                </c:pt>
                <c:pt idx="3861">
                  <c:v>11.09960937</c:v>
                </c:pt>
                <c:pt idx="3862">
                  <c:v>11.09960937</c:v>
                </c:pt>
                <c:pt idx="3863">
                  <c:v>11.09960937</c:v>
                </c:pt>
                <c:pt idx="3864">
                  <c:v>11.09960937</c:v>
                </c:pt>
                <c:pt idx="3865">
                  <c:v>11.09960937</c:v>
                </c:pt>
                <c:pt idx="3866">
                  <c:v>11.09960937</c:v>
                </c:pt>
                <c:pt idx="3867">
                  <c:v>11.09960937</c:v>
                </c:pt>
                <c:pt idx="3868">
                  <c:v>11.09960937</c:v>
                </c:pt>
                <c:pt idx="3869">
                  <c:v>11.09960937</c:v>
                </c:pt>
                <c:pt idx="3870">
                  <c:v>11.09960937</c:v>
                </c:pt>
                <c:pt idx="3871">
                  <c:v>11.09960937</c:v>
                </c:pt>
                <c:pt idx="3872">
                  <c:v>11.09960937</c:v>
                </c:pt>
                <c:pt idx="3873">
                  <c:v>11.09960937</c:v>
                </c:pt>
                <c:pt idx="3874">
                  <c:v>11.09960937</c:v>
                </c:pt>
                <c:pt idx="3875">
                  <c:v>11.09960937</c:v>
                </c:pt>
                <c:pt idx="3876">
                  <c:v>11.09960937</c:v>
                </c:pt>
                <c:pt idx="3877">
                  <c:v>11.09960937</c:v>
                </c:pt>
                <c:pt idx="3878">
                  <c:v>11.09960937</c:v>
                </c:pt>
                <c:pt idx="3879">
                  <c:v>11.09960937</c:v>
                </c:pt>
                <c:pt idx="3880">
                  <c:v>11.09960937</c:v>
                </c:pt>
                <c:pt idx="3881">
                  <c:v>11.09960937</c:v>
                </c:pt>
                <c:pt idx="3882">
                  <c:v>11.09960937</c:v>
                </c:pt>
                <c:pt idx="3883">
                  <c:v>11.09960937</c:v>
                </c:pt>
                <c:pt idx="3884">
                  <c:v>11.09960937</c:v>
                </c:pt>
                <c:pt idx="3885">
                  <c:v>11.09960937</c:v>
                </c:pt>
                <c:pt idx="3886">
                  <c:v>11.09960937</c:v>
                </c:pt>
                <c:pt idx="3887">
                  <c:v>11.09960937</c:v>
                </c:pt>
                <c:pt idx="3888">
                  <c:v>11.09960937</c:v>
                </c:pt>
                <c:pt idx="3889">
                  <c:v>11.09960937</c:v>
                </c:pt>
                <c:pt idx="3890">
                  <c:v>11.09960937</c:v>
                </c:pt>
                <c:pt idx="3891">
                  <c:v>11.09960937</c:v>
                </c:pt>
                <c:pt idx="3892">
                  <c:v>11.09960937</c:v>
                </c:pt>
                <c:pt idx="3893">
                  <c:v>11.09960937</c:v>
                </c:pt>
                <c:pt idx="3894">
                  <c:v>11.09960937</c:v>
                </c:pt>
                <c:pt idx="3895">
                  <c:v>11.09960937</c:v>
                </c:pt>
                <c:pt idx="3896">
                  <c:v>11.09960937</c:v>
                </c:pt>
                <c:pt idx="3897">
                  <c:v>11.09960937</c:v>
                </c:pt>
                <c:pt idx="3898">
                  <c:v>11.09960937</c:v>
                </c:pt>
                <c:pt idx="3899">
                  <c:v>11.09960937</c:v>
                </c:pt>
                <c:pt idx="3900">
                  <c:v>11.09960937</c:v>
                </c:pt>
                <c:pt idx="3901">
                  <c:v>11.09960937</c:v>
                </c:pt>
                <c:pt idx="3902">
                  <c:v>11.09960937</c:v>
                </c:pt>
                <c:pt idx="3903">
                  <c:v>10.999511719999997</c:v>
                </c:pt>
                <c:pt idx="3904">
                  <c:v>11.09960937</c:v>
                </c:pt>
                <c:pt idx="3905">
                  <c:v>11.09960937</c:v>
                </c:pt>
                <c:pt idx="3906">
                  <c:v>10.999511719999997</c:v>
                </c:pt>
                <c:pt idx="3907">
                  <c:v>11.09960937</c:v>
                </c:pt>
                <c:pt idx="3908">
                  <c:v>11.09960937</c:v>
                </c:pt>
                <c:pt idx="3909">
                  <c:v>11.09960937</c:v>
                </c:pt>
                <c:pt idx="3910">
                  <c:v>11.09960937</c:v>
                </c:pt>
                <c:pt idx="3911">
                  <c:v>11.09960937</c:v>
                </c:pt>
                <c:pt idx="3912">
                  <c:v>10.999511719999997</c:v>
                </c:pt>
                <c:pt idx="3913">
                  <c:v>10.999511719999997</c:v>
                </c:pt>
                <c:pt idx="3914">
                  <c:v>10.999511719999997</c:v>
                </c:pt>
                <c:pt idx="3915">
                  <c:v>10.999511719999997</c:v>
                </c:pt>
                <c:pt idx="3916">
                  <c:v>10.999511719999997</c:v>
                </c:pt>
                <c:pt idx="3917">
                  <c:v>11.09960937</c:v>
                </c:pt>
                <c:pt idx="3918">
                  <c:v>11.09960937</c:v>
                </c:pt>
                <c:pt idx="3919">
                  <c:v>10.999511719999997</c:v>
                </c:pt>
                <c:pt idx="3920">
                  <c:v>10.999511719999997</c:v>
                </c:pt>
                <c:pt idx="3921">
                  <c:v>10.999511719999997</c:v>
                </c:pt>
                <c:pt idx="3922">
                  <c:v>10.999511719999997</c:v>
                </c:pt>
                <c:pt idx="3923">
                  <c:v>10.999511719999997</c:v>
                </c:pt>
                <c:pt idx="3924">
                  <c:v>10.999511719999997</c:v>
                </c:pt>
                <c:pt idx="3925">
                  <c:v>10.999511719999997</c:v>
                </c:pt>
                <c:pt idx="3926">
                  <c:v>10.999511719999997</c:v>
                </c:pt>
                <c:pt idx="3927">
                  <c:v>10.999511719999997</c:v>
                </c:pt>
                <c:pt idx="3928">
                  <c:v>10.999511719999997</c:v>
                </c:pt>
                <c:pt idx="3929">
                  <c:v>10.999511719999997</c:v>
                </c:pt>
                <c:pt idx="3930">
                  <c:v>10.999511719999997</c:v>
                </c:pt>
                <c:pt idx="3931">
                  <c:v>10.999511719999997</c:v>
                </c:pt>
                <c:pt idx="3932">
                  <c:v>10.999511719999997</c:v>
                </c:pt>
                <c:pt idx="3933">
                  <c:v>10.999511719999997</c:v>
                </c:pt>
                <c:pt idx="3934">
                  <c:v>10.999511719999997</c:v>
                </c:pt>
                <c:pt idx="3935">
                  <c:v>10.999511719999997</c:v>
                </c:pt>
                <c:pt idx="3936">
                  <c:v>10.999511719999997</c:v>
                </c:pt>
                <c:pt idx="3937">
                  <c:v>10.999511719999997</c:v>
                </c:pt>
                <c:pt idx="3938">
                  <c:v>10.999511719999997</c:v>
                </c:pt>
                <c:pt idx="3939">
                  <c:v>10.999511719999997</c:v>
                </c:pt>
                <c:pt idx="3940">
                  <c:v>10.999511719999997</c:v>
                </c:pt>
                <c:pt idx="3941">
                  <c:v>10.999511719999997</c:v>
                </c:pt>
                <c:pt idx="3942">
                  <c:v>10.999511719999997</c:v>
                </c:pt>
                <c:pt idx="3943">
                  <c:v>10.999511719999997</c:v>
                </c:pt>
                <c:pt idx="3944">
                  <c:v>10.999511719999997</c:v>
                </c:pt>
                <c:pt idx="3945">
                  <c:v>10.999511719999997</c:v>
                </c:pt>
                <c:pt idx="3946">
                  <c:v>10.999511719999997</c:v>
                </c:pt>
                <c:pt idx="3947">
                  <c:v>10.999511719999997</c:v>
                </c:pt>
                <c:pt idx="3948">
                  <c:v>10.999511719999997</c:v>
                </c:pt>
                <c:pt idx="3949">
                  <c:v>10.999511719999997</c:v>
                </c:pt>
                <c:pt idx="3950">
                  <c:v>10.999511719999997</c:v>
                </c:pt>
                <c:pt idx="3951">
                  <c:v>10.999511719999997</c:v>
                </c:pt>
                <c:pt idx="3952">
                  <c:v>10.999511719999997</c:v>
                </c:pt>
                <c:pt idx="3953">
                  <c:v>10.999511719999997</c:v>
                </c:pt>
                <c:pt idx="3954">
                  <c:v>10.999511719999997</c:v>
                </c:pt>
                <c:pt idx="3955">
                  <c:v>10.999511719999997</c:v>
                </c:pt>
                <c:pt idx="3956">
                  <c:v>10.999511719999997</c:v>
                </c:pt>
                <c:pt idx="3957">
                  <c:v>10.999511719999997</c:v>
                </c:pt>
                <c:pt idx="3958">
                  <c:v>10.999511719999997</c:v>
                </c:pt>
                <c:pt idx="3959">
                  <c:v>10.999511719999997</c:v>
                </c:pt>
                <c:pt idx="3960">
                  <c:v>10.999511719999997</c:v>
                </c:pt>
                <c:pt idx="3961">
                  <c:v>10.999511719999997</c:v>
                </c:pt>
                <c:pt idx="3962">
                  <c:v>10.999511719999997</c:v>
                </c:pt>
                <c:pt idx="3963">
                  <c:v>10.999511719999997</c:v>
                </c:pt>
                <c:pt idx="3964">
                  <c:v>10.999511719999997</c:v>
                </c:pt>
                <c:pt idx="3965">
                  <c:v>10.999511719999997</c:v>
                </c:pt>
                <c:pt idx="3966">
                  <c:v>10.999511719999997</c:v>
                </c:pt>
                <c:pt idx="3967">
                  <c:v>10.999511719999997</c:v>
                </c:pt>
                <c:pt idx="3968">
                  <c:v>10.999511719999997</c:v>
                </c:pt>
                <c:pt idx="3969">
                  <c:v>10.999511719999997</c:v>
                </c:pt>
                <c:pt idx="3970">
                  <c:v>10.999511719999997</c:v>
                </c:pt>
                <c:pt idx="3971">
                  <c:v>10.999511719999997</c:v>
                </c:pt>
                <c:pt idx="3972">
                  <c:v>10.999511719999997</c:v>
                </c:pt>
                <c:pt idx="3973">
                  <c:v>10.999511719999997</c:v>
                </c:pt>
                <c:pt idx="3974">
                  <c:v>10.999511719999997</c:v>
                </c:pt>
                <c:pt idx="3975">
                  <c:v>10.999511719999997</c:v>
                </c:pt>
                <c:pt idx="3976">
                  <c:v>10.999511719999997</c:v>
                </c:pt>
                <c:pt idx="3977">
                  <c:v>10.999511719999997</c:v>
                </c:pt>
                <c:pt idx="3978">
                  <c:v>10.999511719999997</c:v>
                </c:pt>
                <c:pt idx="3979">
                  <c:v>10.999511719999997</c:v>
                </c:pt>
                <c:pt idx="3980">
                  <c:v>10.999511719999997</c:v>
                </c:pt>
                <c:pt idx="3981">
                  <c:v>10.999511719999997</c:v>
                </c:pt>
                <c:pt idx="3982">
                  <c:v>10.999511719999997</c:v>
                </c:pt>
                <c:pt idx="3983">
                  <c:v>10.999511719999997</c:v>
                </c:pt>
                <c:pt idx="3984">
                  <c:v>10.999511719999997</c:v>
                </c:pt>
                <c:pt idx="3985">
                  <c:v>10.999511719999997</c:v>
                </c:pt>
                <c:pt idx="3986">
                  <c:v>10.899658199999998</c:v>
                </c:pt>
                <c:pt idx="3987">
                  <c:v>10.899658199999998</c:v>
                </c:pt>
                <c:pt idx="3988">
                  <c:v>10.999511719999997</c:v>
                </c:pt>
                <c:pt idx="3989">
                  <c:v>10.899658199999998</c:v>
                </c:pt>
                <c:pt idx="3990">
                  <c:v>10.899658199999998</c:v>
                </c:pt>
                <c:pt idx="3991">
                  <c:v>10.999511719999997</c:v>
                </c:pt>
                <c:pt idx="3992">
                  <c:v>10.899658199999998</c:v>
                </c:pt>
                <c:pt idx="3993">
                  <c:v>10.899658199999998</c:v>
                </c:pt>
                <c:pt idx="3994">
                  <c:v>10.899658199999998</c:v>
                </c:pt>
                <c:pt idx="3995">
                  <c:v>10.899658199999998</c:v>
                </c:pt>
                <c:pt idx="3996">
                  <c:v>10.899658199999998</c:v>
                </c:pt>
                <c:pt idx="3997">
                  <c:v>10.899658199999998</c:v>
                </c:pt>
                <c:pt idx="3998">
                  <c:v>10.899658199999998</c:v>
                </c:pt>
                <c:pt idx="3999">
                  <c:v>10.999511719999997</c:v>
                </c:pt>
                <c:pt idx="4000">
                  <c:v>10.899658199999998</c:v>
                </c:pt>
                <c:pt idx="4001">
                  <c:v>10.899658199999998</c:v>
                </c:pt>
                <c:pt idx="4002">
                  <c:v>10.899658199999998</c:v>
                </c:pt>
                <c:pt idx="4003">
                  <c:v>10.899658199999998</c:v>
                </c:pt>
                <c:pt idx="4004">
                  <c:v>10.899658199999998</c:v>
                </c:pt>
                <c:pt idx="4005">
                  <c:v>10.899658199999998</c:v>
                </c:pt>
                <c:pt idx="4006">
                  <c:v>10.899658199999998</c:v>
                </c:pt>
                <c:pt idx="4007">
                  <c:v>10.899658199999998</c:v>
                </c:pt>
                <c:pt idx="4008">
                  <c:v>10.899658199999998</c:v>
                </c:pt>
                <c:pt idx="4009">
                  <c:v>10.899658199999998</c:v>
                </c:pt>
                <c:pt idx="4010">
                  <c:v>10.899658199999998</c:v>
                </c:pt>
                <c:pt idx="4011">
                  <c:v>10.899658199999998</c:v>
                </c:pt>
                <c:pt idx="4012">
                  <c:v>10.899658199999998</c:v>
                </c:pt>
                <c:pt idx="4013">
                  <c:v>10.899658199999998</c:v>
                </c:pt>
                <c:pt idx="4014">
                  <c:v>10.899658199999998</c:v>
                </c:pt>
                <c:pt idx="4015">
                  <c:v>10.899658199999998</c:v>
                </c:pt>
                <c:pt idx="4016">
                  <c:v>10.899658199999998</c:v>
                </c:pt>
                <c:pt idx="4017">
                  <c:v>10.899658199999998</c:v>
                </c:pt>
                <c:pt idx="4018">
                  <c:v>10.899658199999998</c:v>
                </c:pt>
                <c:pt idx="4019">
                  <c:v>10.899658199999998</c:v>
                </c:pt>
                <c:pt idx="4020">
                  <c:v>10.899658199999998</c:v>
                </c:pt>
                <c:pt idx="4021">
                  <c:v>10.899658199999998</c:v>
                </c:pt>
                <c:pt idx="4022">
                  <c:v>10.899658199999998</c:v>
                </c:pt>
                <c:pt idx="4023">
                  <c:v>10.899658199999998</c:v>
                </c:pt>
                <c:pt idx="4024">
                  <c:v>10.899658199999998</c:v>
                </c:pt>
                <c:pt idx="4025">
                  <c:v>10.899658199999998</c:v>
                </c:pt>
                <c:pt idx="4026">
                  <c:v>10.899658199999998</c:v>
                </c:pt>
                <c:pt idx="4027">
                  <c:v>10.899658199999998</c:v>
                </c:pt>
                <c:pt idx="4028">
                  <c:v>10.899658199999998</c:v>
                </c:pt>
                <c:pt idx="4029">
                  <c:v>10.899658199999998</c:v>
                </c:pt>
                <c:pt idx="4030">
                  <c:v>10.899658199999998</c:v>
                </c:pt>
                <c:pt idx="4031">
                  <c:v>10.899658199999998</c:v>
                </c:pt>
                <c:pt idx="4032">
                  <c:v>10.899658199999998</c:v>
                </c:pt>
                <c:pt idx="4033">
                  <c:v>10.899658199999998</c:v>
                </c:pt>
                <c:pt idx="4034">
                  <c:v>10.899658199999998</c:v>
                </c:pt>
                <c:pt idx="4035">
                  <c:v>10.899658199999998</c:v>
                </c:pt>
                <c:pt idx="4036">
                  <c:v>10.899658199999998</c:v>
                </c:pt>
                <c:pt idx="4037">
                  <c:v>10.899658199999998</c:v>
                </c:pt>
                <c:pt idx="4038">
                  <c:v>10.899658199999998</c:v>
                </c:pt>
                <c:pt idx="4039">
                  <c:v>10.899658199999998</c:v>
                </c:pt>
                <c:pt idx="4040">
                  <c:v>10.899658199999998</c:v>
                </c:pt>
                <c:pt idx="4041">
                  <c:v>10.899658199999998</c:v>
                </c:pt>
                <c:pt idx="4042">
                  <c:v>10.899658199999998</c:v>
                </c:pt>
                <c:pt idx="4043">
                  <c:v>10.899658199999998</c:v>
                </c:pt>
                <c:pt idx="4044">
                  <c:v>10.899658199999998</c:v>
                </c:pt>
                <c:pt idx="4045">
                  <c:v>10.899658199999998</c:v>
                </c:pt>
                <c:pt idx="4046">
                  <c:v>10.899658199999998</c:v>
                </c:pt>
                <c:pt idx="4047">
                  <c:v>10.899658199999998</c:v>
                </c:pt>
                <c:pt idx="4048">
                  <c:v>10.899658199999998</c:v>
                </c:pt>
                <c:pt idx="4049">
                  <c:v>10.899658199999998</c:v>
                </c:pt>
                <c:pt idx="4050">
                  <c:v>10.899658199999998</c:v>
                </c:pt>
                <c:pt idx="4051">
                  <c:v>10.899658199999998</c:v>
                </c:pt>
                <c:pt idx="4052">
                  <c:v>10.899658199999998</c:v>
                </c:pt>
                <c:pt idx="4053">
                  <c:v>10.899658199999998</c:v>
                </c:pt>
                <c:pt idx="4054">
                  <c:v>10.899658199999998</c:v>
                </c:pt>
                <c:pt idx="4055">
                  <c:v>10.899658199999998</c:v>
                </c:pt>
                <c:pt idx="4056">
                  <c:v>10.899658199999998</c:v>
                </c:pt>
                <c:pt idx="4057">
                  <c:v>10.899658199999998</c:v>
                </c:pt>
                <c:pt idx="4058">
                  <c:v>10.899658199999998</c:v>
                </c:pt>
                <c:pt idx="4059">
                  <c:v>10.899658199999998</c:v>
                </c:pt>
                <c:pt idx="4060">
                  <c:v>10.899658199999998</c:v>
                </c:pt>
                <c:pt idx="4061">
                  <c:v>10.899658199999998</c:v>
                </c:pt>
                <c:pt idx="4062">
                  <c:v>10.899658199999998</c:v>
                </c:pt>
                <c:pt idx="4063">
                  <c:v>10.899658199999998</c:v>
                </c:pt>
                <c:pt idx="4064">
                  <c:v>10.899658199999998</c:v>
                </c:pt>
                <c:pt idx="4065">
                  <c:v>10.899658199999998</c:v>
                </c:pt>
                <c:pt idx="4066">
                  <c:v>10.899658199999998</c:v>
                </c:pt>
                <c:pt idx="4067">
                  <c:v>10.899658199999998</c:v>
                </c:pt>
                <c:pt idx="4068">
                  <c:v>10.899658199999998</c:v>
                </c:pt>
                <c:pt idx="4069">
                  <c:v>10.799560549999999</c:v>
                </c:pt>
                <c:pt idx="4070">
                  <c:v>10.799560549999999</c:v>
                </c:pt>
                <c:pt idx="4071">
                  <c:v>10.899658199999998</c:v>
                </c:pt>
                <c:pt idx="4072">
                  <c:v>10.899658199999998</c:v>
                </c:pt>
                <c:pt idx="4073">
                  <c:v>10.799560549999999</c:v>
                </c:pt>
                <c:pt idx="4074">
                  <c:v>10.799560549999999</c:v>
                </c:pt>
                <c:pt idx="4075">
                  <c:v>10.799560549999999</c:v>
                </c:pt>
                <c:pt idx="4076">
                  <c:v>10.799560549999999</c:v>
                </c:pt>
                <c:pt idx="4077">
                  <c:v>10.899658199999998</c:v>
                </c:pt>
                <c:pt idx="4078">
                  <c:v>10.899658199999998</c:v>
                </c:pt>
                <c:pt idx="4079">
                  <c:v>10.799560549999999</c:v>
                </c:pt>
                <c:pt idx="4080">
                  <c:v>10.799560549999999</c:v>
                </c:pt>
                <c:pt idx="4081">
                  <c:v>10.799560549999999</c:v>
                </c:pt>
                <c:pt idx="4082">
                  <c:v>10.899658199999998</c:v>
                </c:pt>
                <c:pt idx="4083">
                  <c:v>10.899658199999998</c:v>
                </c:pt>
                <c:pt idx="4084">
                  <c:v>10.799560549999999</c:v>
                </c:pt>
                <c:pt idx="4085">
                  <c:v>10.799560549999999</c:v>
                </c:pt>
                <c:pt idx="4086">
                  <c:v>10.799560549999999</c:v>
                </c:pt>
                <c:pt idx="4087">
                  <c:v>10.799560549999999</c:v>
                </c:pt>
                <c:pt idx="4088">
                  <c:v>10.799560549999999</c:v>
                </c:pt>
                <c:pt idx="4089">
                  <c:v>10.799560549999999</c:v>
                </c:pt>
                <c:pt idx="4090">
                  <c:v>10.799560549999999</c:v>
                </c:pt>
                <c:pt idx="4091">
                  <c:v>10.799560549999999</c:v>
                </c:pt>
                <c:pt idx="4092">
                  <c:v>10.799560549999999</c:v>
                </c:pt>
                <c:pt idx="4093">
                  <c:v>10.799560549999999</c:v>
                </c:pt>
                <c:pt idx="4094">
                  <c:v>10.799560549999999</c:v>
                </c:pt>
                <c:pt idx="4095">
                  <c:v>10.799560549999999</c:v>
                </c:pt>
                <c:pt idx="4096">
                  <c:v>10.799560549999999</c:v>
                </c:pt>
                <c:pt idx="4097">
                  <c:v>10.799560549999999</c:v>
                </c:pt>
                <c:pt idx="4098">
                  <c:v>10.799560549999999</c:v>
                </c:pt>
                <c:pt idx="4099">
                  <c:v>10.799560549999999</c:v>
                </c:pt>
                <c:pt idx="4100">
                  <c:v>10.799560549999999</c:v>
                </c:pt>
                <c:pt idx="4101">
                  <c:v>10.799560549999999</c:v>
                </c:pt>
                <c:pt idx="4102">
                  <c:v>10.799560549999999</c:v>
                </c:pt>
                <c:pt idx="4103">
                  <c:v>10.799560549999999</c:v>
                </c:pt>
                <c:pt idx="4104">
                  <c:v>10.799560549999999</c:v>
                </c:pt>
                <c:pt idx="4105">
                  <c:v>10.799560549999999</c:v>
                </c:pt>
                <c:pt idx="4106">
                  <c:v>10.799560549999999</c:v>
                </c:pt>
                <c:pt idx="4107">
                  <c:v>10.799560549999999</c:v>
                </c:pt>
                <c:pt idx="4108">
                  <c:v>10.799560549999999</c:v>
                </c:pt>
                <c:pt idx="4109">
                  <c:v>10.799560549999999</c:v>
                </c:pt>
                <c:pt idx="4110">
                  <c:v>10.799560549999999</c:v>
                </c:pt>
                <c:pt idx="4111">
                  <c:v>10.799560549999999</c:v>
                </c:pt>
                <c:pt idx="4112">
                  <c:v>10.799560549999999</c:v>
                </c:pt>
                <c:pt idx="4113">
                  <c:v>10.799560549999999</c:v>
                </c:pt>
                <c:pt idx="4114">
                  <c:v>10.799560549999999</c:v>
                </c:pt>
                <c:pt idx="4115">
                  <c:v>10.799560549999999</c:v>
                </c:pt>
                <c:pt idx="4116">
                  <c:v>10.799560549999999</c:v>
                </c:pt>
                <c:pt idx="4117">
                  <c:v>10.799560549999999</c:v>
                </c:pt>
                <c:pt idx="4118">
                  <c:v>10.799560549999999</c:v>
                </c:pt>
                <c:pt idx="4119">
                  <c:v>10.799560549999999</c:v>
                </c:pt>
                <c:pt idx="4120">
                  <c:v>10.799560549999999</c:v>
                </c:pt>
                <c:pt idx="4121">
                  <c:v>10.799560549999999</c:v>
                </c:pt>
                <c:pt idx="4122">
                  <c:v>10.799560549999999</c:v>
                </c:pt>
                <c:pt idx="4123">
                  <c:v>10.799560549999999</c:v>
                </c:pt>
                <c:pt idx="4124">
                  <c:v>10.799560549999999</c:v>
                </c:pt>
                <c:pt idx="4125">
                  <c:v>10.799560549999999</c:v>
                </c:pt>
                <c:pt idx="4126">
                  <c:v>10.799560549999999</c:v>
                </c:pt>
                <c:pt idx="4127">
                  <c:v>10.799560549999999</c:v>
                </c:pt>
                <c:pt idx="4128">
                  <c:v>10.799560549999999</c:v>
                </c:pt>
                <c:pt idx="4129">
                  <c:v>10.799560549999999</c:v>
                </c:pt>
                <c:pt idx="4130">
                  <c:v>10.799560549999999</c:v>
                </c:pt>
                <c:pt idx="4131">
                  <c:v>10.799560549999999</c:v>
                </c:pt>
                <c:pt idx="4132">
                  <c:v>10.799560549999999</c:v>
                </c:pt>
                <c:pt idx="4133">
                  <c:v>10.799560549999999</c:v>
                </c:pt>
                <c:pt idx="4134">
                  <c:v>10.799560549999999</c:v>
                </c:pt>
                <c:pt idx="4135">
                  <c:v>10.799560549999999</c:v>
                </c:pt>
                <c:pt idx="4136">
                  <c:v>10.799560549999999</c:v>
                </c:pt>
                <c:pt idx="4137">
                  <c:v>10.799560549999999</c:v>
                </c:pt>
                <c:pt idx="4138">
                  <c:v>10.799560549999999</c:v>
                </c:pt>
                <c:pt idx="4139">
                  <c:v>10.799560549999999</c:v>
                </c:pt>
                <c:pt idx="4140">
                  <c:v>10.799560549999999</c:v>
                </c:pt>
                <c:pt idx="4141">
                  <c:v>10.799560549999999</c:v>
                </c:pt>
                <c:pt idx="4142">
                  <c:v>10.799560549999999</c:v>
                </c:pt>
                <c:pt idx="4143">
                  <c:v>10.799560549999999</c:v>
                </c:pt>
                <c:pt idx="4144">
                  <c:v>10.799560549999999</c:v>
                </c:pt>
                <c:pt idx="4145">
                  <c:v>10.799560549999999</c:v>
                </c:pt>
                <c:pt idx="4146">
                  <c:v>10.799560549999999</c:v>
                </c:pt>
                <c:pt idx="4147">
                  <c:v>10.799560549999999</c:v>
                </c:pt>
                <c:pt idx="4148">
                  <c:v>10.799560549999999</c:v>
                </c:pt>
                <c:pt idx="4149">
                  <c:v>10.799560549999999</c:v>
                </c:pt>
                <c:pt idx="4150">
                  <c:v>10.799560549999999</c:v>
                </c:pt>
                <c:pt idx="4151">
                  <c:v>10.799560549999999</c:v>
                </c:pt>
                <c:pt idx="4152">
                  <c:v>10.69946289</c:v>
                </c:pt>
                <c:pt idx="4153">
                  <c:v>10.799560549999999</c:v>
                </c:pt>
                <c:pt idx="4154">
                  <c:v>10.69946289</c:v>
                </c:pt>
                <c:pt idx="4155">
                  <c:v>10.69946289</c:v>
                </c:pt>
                <c:pt idx="4156">
                  <c:v>10.69946289</c:v>
                </c:pt>
                <c:pt idx="4157">
                  <c:v>10.69946289</c:v>
                </c:pt>
                <c:pt idx="4158">
                  <c:v>10.69946289</c:v>
                </c:pt>
                <c:pt idx="4159">
                  <c:v>10.69946289</c:v>
                </c:pt>
                <c:pt idx="4160">
                  <c:v>10.69946289</c:v>
                </c:pt>
                <c:pt idx="4161">
                  <c:v>10.69946289</c:v>
                </c:pt>
                <c:pt idx="4162">
                  <c:v>10.69946289</c:v>
                </c:pt>
                <c:pt idx="4163">
                  <c:v>10.69946289</c:v>
                </c:pt>
                <c:pt idx="4164">
                  <c:v>10.69946289</c:v>
                </c:pt>
                <c:pt idx="4165">
                  <c:v>10.69946289</c:v>
                </c:pt>
                <c:pt idx="4166">
                  <c:v>10.69946289</c:v>
                </c:pt>
                <c:pt idx="4167">
                  <c:v>10.69946289</c:v>
                </c:pt>
                <c:pt idx="4168">
                  <c:v>10.69946289</c:v>
                </c:pt>
                <c:pt idx="4169">
                  <c:v>10.69946289</c:v>
                </c:pt>
                <c:pt idx="4170">
                  <c:v>10.69946289</c:v>
                </c:pt>
                <c:pt idx="4171">
                  <c:v>10.69946289</c:v>
                </c:pt>
                <c:pt idx="4172">
                  <c:v>10.69946289</c:v>
                </c:pt>
                <c:pt idx="4173">
                  <c:v>10.69946289</c:v>
                </c:pt>
                <c:pt idx="4174">
                  <c:v>10.69946289</c:v>
                </c:pt>
                <c:pt idx="4175">
                  <c:v>10.69946289</c:v>
                </c:pt>
                <c:pt idx="4176">
                  <c:v>10.69946289</c:v>
                </c:pt>
                <c:pt idx="4177">
                  <c:v>10.69946289</c:v>
                </c:pt>
                <c:pt idx="4178">
                  <c:v>10.69946289</c:v>
                </c:pt>
                <c:pt idx="4179">
                  <c:v>10.69946289</c:v>
                </c:pt>
                <c:pt idx="4180">
                  <c:v>10.69946289</c:v>
                </c:pt>
                <c:pt idx="4181">
                  <c:v>10.69946289</c:v>
                </c:pt>
                <c:pt idx="4182">
                  <c:v>10.69946289</c:v>
                </c:pt>
                <c:pt idx="4183">
                  <c:v>10.69946289</c:v>
                </c:pt>
                <c:pt idx="4184">
                  <c:v>10.69946289</c:v>
                </c:pt>
                <c:pt idx="4185">
                  <c:v>10.69946289</c:v>
                </c:pt>
                <c:pt idx="4186">
                  <c:v>10.69946289</c:v>
                </c:pt>
                <c:pt idx="4187">
                  <c:v>10.69946289</c:v>
                </c:pt>
                <c:pt idx="4188">
                  <c:v>10.69946289</c:v>
                </c:pt>
                <c:pt idx="4189">
                  <c:v>10.69946289</c:v>
                </c:pt>
                <c:pt idx="4190">
                  <c:v>10.69946289</c:v>
                </c:pt>
                <c:pt idx="4191">
                  <c:v>10.69946289</c:v>
                </c:pt>
                <c:pt idx="4192">
                  <c:v>10.69946289</c:v>
                </c:pt>
                <c:pt idx="4193">
                  <c:v>10.69946289</c:v>
                </c:pt>
                <c:pt idx="4194">
                  <c:v>10.69946289</c:v>
                </c:pt>
                <c:pt idx="4195">
                  <c:v>10.69946289</c:v>
                </c:pt>
                <c:pt idx="4196">
                  <c:v>10.69946289</c:v>
                </c:pt>
                <c:pt idx="4197">
                  <c:v>10.69946289</c:v>
                </c:pt>
                <c:pt idx="4198">
                  <c:v>10.69946289</c:v>
                </c:pt>
                <c:pt idx="4199">
                  <c:v>10.69946289</c:v>
                </c:pt>
                <c:pt idx="4200">
                  <c:v>10.69946289</c:v>
                </c:pt>
                <c:pt idx="4201">
                  <c:v>10.69946289</c:v>
                </c:pt>
                <c:pt idx="4202">
                  <c:v>10.69946289</c:v>
                </c:pt>
                <c:pt idx="4203">
                  <c:v>10.69946289</c:v>
                </c:pt>
                <c:pt idx="4204">
                  <c:v>10.69946289</c:v>
                </c:pt>
                <c:pt idx="4205">
                  <c:v>10.69946289</c:v>
                </c:pt>
                <c:pt idx="4206">
                  <c:v>10.69946289</c:v>
                </c:pt>
                <c:pt idx="4207">
                  <c:v>10.69946289</c:v>
                </c:pt>
                <c:pt idx="4208">
                  <c:v>10.69946289</c:v>
                </c:pt>
                <c:pt idx="4209">
                  <c:v>10.69946289</c:v>
                </c:pt>
                <c:pt idx="4210">
                  <c:v>10.69946289</c:v>
                </c:pt>
                <c:pt idx="4211">
                  <c:v>10.69946289</c:v>
                </c:pt>
                <c:pt idx="4212">
                  <c:v>10.69946289</c:v>
                </c:pt>
                <c:pt idx="4213">
                  <c:v>10.69946289</c:v>
                </c:pt>
                <c:pt idx="4214">
                  <c:v>10.69946289</c:v>
                </c:pt>
                <c:pt idx="4215">
                  <c:v>10.69946289</c:v>
                </c:pt>
                <c:pt idx="4216">
                  <c:v>10.69946289</c:v>
                </c:pt>
                <c:pt idx="4217">
                  <c:v>10.69946289</c:v>
                </c:pt>
                <c:pt idx="4218">
                  <c:v>10.69946289</c:v>
                </c:pt>
                <c:pt idx="4219">
                  <c:v>10.69946289</c:v>
                </c:pt>
                <c:pt idx="4220">
                  <c:v>10.69946289</c:v>
                </c:pt>
                <c:pt idx="4221">
                  <c:v>10.69946289</c:v>
                </c:pt>
                <c:pt idx="4222">
                  <c:v>10.69946289</c:v>
                </c:pt>
                <c:pt idx="4223">
                  <c:v>10.69946289</c:v>
                </c:pt>
                <c:pt idx="4224">
                  <c:v>10.69946289</c:v>
                </c:pt>
                <c:pt idx="4225">
                  <c:v>10.69946289</c:v>
                </c:pt>
                <c:pt idx="4226">
                  <c:v>10.69946289</c:v>
                </c:pt>
                <c:pt idx="4227">
                  <c:v>10.69946289</c:v>
                </c:pt>
                <c:pt idx="4228">
                  <c:v>10.69946289</c:v>
                </c:pt>
                <c:pt idx="4229">
                  <c:v>10.69946289</c:v>
                </c:pt>
                <c:pt idx="4230">
                  <c:v>10.69946289</c:v>
                </c:pt>
                <c:pt idx="4231">
                  <c:v>10.69946289</c:v>
                </c:pt>
                <c:pt idx="4232">
                  <c:v>10.69946289</c:v>
                </c:pt>
                <c:pt idx="4233">
                  <c:v>10.59960937</c:v>
                </c:pt>
                <c:pt idx="4234">
                  <c:v>10.69946289</c:v>
                </c:pt>
                <c:pt idx="4235">
                  <c:v>10.59960937</c:v>
                </c:pt>
                <c:pt idx="4236">
                  <c:v>10.69946289</c:v>
                </c:pt>
                <c:pt idx="4237">
                  <c:v>10.69946289</c:v>
                </c:pt>
                <c:pt idx="4238">
                  <c:v>10.59960937</c:v>
                </c:pt>
                <c:pt idx="4239">
                  <c:v>10.69946289</c:v>
                </c:pt>
                <c:pt idx="4240">
                  <c:v>10.69946289</c:v>
                </c:pt>
                <c:pt idx="4241">
                  <c:v>10.69946289</c:v>
                </c:pt>
                <c:pt idx="4242">
                  <c:v>10.69946289</c:v>
                </c:pt>
                <c:pt idx="4243">
                  <c:v>10.69946289</c:v>
                </c:pt>
                <c:pt idx="4244">
                  <c:v>10.69946289</c:v>
                </c:pt>
                <c:pt idx="4245">
                  <c:v>10.59960937</c:v>
                </c:pt>
                <c:pt idx="4246">
                  <c:v>10.59960937</c:v>
                </c:pt>
                <c:pt idx="4247">
                  <c:v>10.69946289</c:v>
                </c:pt>
                <c:pt idx="4248">
                  <c:v>10.59960937</c:v>
                </c:pt>
                <c:pt idx="4249">
                  <c:v>10.59960937</c:v>
                </c:pt>
                <c:pt idx="4250">
                  <c:v>10.59960937</c:v>
                </c:pt>
                <c:pt idx="4251">
                  <c:v>10.59960937</c:v>
                </c:pt>
                <c:pt idx="4252">
                  <c:v>10.59960937</c:v>
                </c:pt>
                <c:pt idx="4253">
                  <c:v>10.59960937</c:v>
                </c:pt>
                <c:pt idx="4254">
                  <c:v>10.59960937</c:v>
                </c:pt>
                <c:pt idx="4255">
                  <c:v>10.59960937</c:v>
                </c:pt>
                <c:pt idx="4256">
                  <c:v>10.69946289</c:v>
                </c:pt>
                <c:pt idx="4257">
                  <c:v>10.59960937</c:v>
                </c:pt>
                <c:pt idx="4258">
                  <c:v>10.59960937</c:v>
                </c:pt>
                <c:pt idx="4259">
                  <c:v>10.59960937</c:v>
                </c:pt>
                <c:pt idx="4260">
                  <c:v>10.59960937</c:v>
                </c:pt>
                <c:pt idx="4261">
                  <c:v>10.59960937</c:v>
                </c:pt>
                <c:pt idx="4262">
                  <c:v>10.59960937</c:v>
                </c:pt>
                <c:pt idx="4263">
                  <c:v>10.59960937</c:v>
                </c:pt>
                <c:pt idx="4264">
                  <c:v>10.59960937</c:v>
                </c:pt>
                <c:pt idx="4265">
                  <c:v>10.59960937</c:v>
                </c:pt>
                <c:pt idx="4266">
                  <c:v>10.59960937</c:v>
                </c:pt>
                <c:pt idx="4267">
                  <c:v>10.59960937</c:v>
                </c:pt>
                <c:pt idx="4268">
                  <c:v>10.59960937</c:v>
                </c:pt>
                <c:pt idx="4269">
                  <c:v>10.59960937</c:v>
                </c:pt>
                <c:pt idx="4270">
                  <c:v>10.59960937</c:v>
                </c:pt>
                <c:pt idx="4271">
                  <c:v>10.59960937</c:v>
                </c:pt>
                <c:pt idx="4272">
                  <c:v>10.59960937</c:v>
                </c:pt>
                <c:pt idx="4273">
                  <c:v>10.59960937</c:v>
                </c:pt>
                <c:pt idx="4274">
                  <c:v>10.59960937</c:v>
                </c:pt>
                <c:pt idx="4275">
                  <c:v>10.59960937</c:v>
                </c:pt>
                <c:pt idx="4276">
                  <c:v>10.59960937</c:v>
                </c:pt>
                <c:pt idx="4277">
                  <c:v>10.59960937</c:v>
                </c:pt>
                <c:pt idx="4278">
                  <c:v>10.59960937</c:v>
                </c:pt>
                <c:pt idx="4279">
                  <c:v>10.59960937</c:v>
                </c:pt>
                <c:pt idx="4280">
                  <c:v>10.59960937</c:v>
                </c:pt>
                <c:pt idx="4281">
                  <c:v>10.59960937</c:v>
                </c:pt>
                <c:pt idx="4282">
                  <c:v>10.59960937</c:v>
                </c:pt>
                <c:pt idx="4283">
                  <c:v>10.59960937</c:v>
                </c:pt>
                <c:pt idx="4284">
                  <c:v>10.59960937</c:v>
                </c:pt>
                <c:pt idx="4285">
                  <c:v>10.59960937</c:v>
                </c:pt>
                <c:pt idx="4286">
                  <c:v>10.59960937</c:v>
                </c:pt>
                <c:pt idx="4287">
                  <c:v>10.59960937</c:v>
                </c:pt>
                <c:pt idx="4288">
                  <c:v>10.59960937</c:v>
                </c:pt>
                <c:pt idx="4289">
                  <c:v>10.59960937</c:v>
                </c:pt>
                <c:pt idx="4290">
                  <c:v>10.59960937</c:v>
                </c:pt>
                <c:pt idx="4291">
                  <c:v>10.59960937</c:v>
                </c:pt>
                <c:pt idx="4292">
                  <c:v>10.59960937</c:v>
                </c:pt>
                <c:pt idx="4293">
                  <c:v>10.59960937</c:v>
                </c:pt>
                <c:pt idx="4294">
                  <c:v>10.59960937</c:v>
                </c:pt>
                <c:pt idx="4295">
                  <c:v>10.59960937</c:v>
                </c:pt>
                <c:pt idx="4296">
                  <c:v>10.59960937</c:v>
                </c:pt>
                <c:pt idx="4297">
                  <c:v>10.59960937</c:v>
                </c:pt>
                <c:pt idx="4298">
                  <c:v>10.59960937</c:v>
                </c:pt>
                <c:pt idx="4299">
                  <c:v>10.59960937</c:v>
                </c:pt>
                <c:pt idx="4300">
                  <c:v>10.59960937</c:v>
                </c:pt>
                <c:pt idx="4301">
                  <c:v>10.59960937</c:v>
                </c:pt>
                <c:pt idx="4302">
                  <c:v>10.59960937</c:v>
                </c:pt>
                <c:pt idx="4303">
                  <c:v>10.59960937</c:v>
                </c:pt>
                <c:pt idx="4304">
                  <c:v>10.59960937</c:v>
                </c:pt>
                <c:pt idx="4305">
                  <c:v>10.59960937</c:v>
                </c:pt>
                <c:pt idx="4306">
                  <c:v>10.59960937</c:v>
                </c:pt>
                <c:pt idx="4307">
                  <c:v>10.59960937</c:v>
                </c:pt>
                <c:pt idx="4308">
                  <c:v>10.59960937</c:v>
                </c:pt>
                <c:pt idx="4309">
                  <c:v>10.59960937</c:v>
                </c:pt>
                <c:pt idx="4310">
                  <c:v>10.59960937</c:v>
                </c:pt>
                <c:pt idx="4311">
                  <c:v>10.59960937</c:v>
                </c:pt>
                <c:pt idx="4312">
                  <c:v>10.59960937</c:v>
                </c:pt>
                <c:pt idx="4313">
                  <c:v>10.59960937</c:v>
                </c:pt>
                <c:pt idx="4314">
                  <c:v>10.59960937</c:v>
                </c:pt>
                <c:pt idx="4315">
                  <c:v>10.59960937</c:v>
                </c:pt>
                <c:pt idx="4316">
                  <c:v>10.59960937</c:v>
                </c:pt>
                <c:pt idx="4317">
                  <c:v>10.59960937</c:v>
                </c:pt>
                <c:pt idx="4318">
                  <c:v>10.59960937</c:v>
                </c:pt>
                <c:pt idx="4319">
                  <c:v>10.59960937</c:v>
                </c:pt>
                <c:pt idx="4320">
                  <c:v>10.59960937</c:v>
                </c:pt>
                <c:pt idx="4321">
                  <c:v>10.59960937</c:v>
                </c:pt>
                <c:pt idx="4322">
                  <c:v>10.59960937</c:v>
                </c:pt>
                <c:pt idx="4323">
                  <c:v>10.59960937</c:v>
                </c:pt>
                <c:pt idx="4324">
                  <c:v>10.499511719999997</c:v>
                </c:pt>
                <c:pt idx="4325">
                  <c:v>10.59960937</c:v>
                </c:pt>
                <c:pt idx="4326">
                  <c:v>10.499511719999997</c:v>
                </c:pt>
                <c:pt idx="4327">
                  <c:v>10.499511719999997</c:v>
                </c:pt>
                <c:pt idx="4328">
                  <c:v>10.499511719999997</c:v>
                </c:pt>
                <c:pt idx="4329">
                  <c:v>10.499511719999997</c:v>
                </c:pt>
                <c:pt idx="4330">
                  <c:v>10.59960937</c:v>
                </c:pt>
                <c:pt idx="4331">
                  <c:v>10.499511719999997</c:v>
                </c:pt>
                <c:pt idx="4332">
                  <c:v>10.59960937</c:v>
                </c:pt>
                <c:pt idx="4333">
                  <c:v>10.499511719999997</c:v>
                </c:pt>
                <c:pt idx="4334">
                  <c:v>10.499511719999997</c:v>
                </c:pt>
                <c:pt idx="4335">
                  <c:v>10.499511719999997</c:v>
                </c:pt>
                <c:pt idx="4336">
                  <c:v>10.499511719999997</c:v>
                </c:pt>
                <c:pt idx="4337">
                  <c:v>10.499511719999997</c:v>
                </c:pt>
                <c:pt idx="4338">
                  <c:v>10.499511719999997</c:v>
                </c:pt>
                <c:pt idx="4339">
                  <c:v>10.499511719999997</c:v>
                </c:pt>
                <c:pt idx="4340">
                  <c:v>10.499511719999997</c:v>
                </c:pt>
                <c:pt idx="4341">
                  <c:v>10.499511719999997</c:v>
                </c:pt>
                <c:pt idx="4342">
                  <c:v>10.59960937</c:v>
                </c:pt>
                <c:pt idx="4343">
                  <c:v>10.499511719999997</c:v>
                </c:pt>
                <c:pt idx="4344">
                  <c:v>10.499511719999997</c:v>
                </c:pt>
                <c:pt idx="4345">
                  <c:v>10.499511719999997</c:v>
                </c:pt>
                <c:pt idx="4346">
                  <c:v>10.499511719999997</c:v>
                </c:pt>
                <c:pt idx="4347">
                  <c:v>10.499511719999997</c:v>
                </c:pt>
                <c:pt idx="4348">
                  <c:v>10.499511719999997</c:v>
                </c:pt>
                <c:pt idx="4349">
                  <c:v>10.499511719999997</c:v>
                </c:pt>
                <c:pt idx="4350">
                  <c:v>10.499511719999997</c:v>
                </c:pt>
                <c:pt idx="4351">
                  <c:v>10.499511719999997</c:v>
                </c:pt>
                <c:pt idx="4352">
                  <c:v>10.499511719999997</c:v>
                </c:pt>
                <c:pt idx="4353">
                  <c:v>10.499511719999997</c:v>
                </c:pt>
                <c:pt idx="4354">
                  <c:v>10.499511719999997</c:v>
                </c:pt>
                <c:pt idx="4355">
                  <c:v>10.499511719999997</c:v>
                </c:pt>
                <c:pt idx="4356">
                  <c:v>10.499511719999997</c:v>
                </c:pt>
                <c:pt idx="4357">
                  <c:v>10.499511719999997</c:v>
                </c:pt>
                <c:pt idx="4358">
                  <c:v>10.499511719999997</c:v>
                </c:pt>
                <c:pt idx="4359">
                  <c:v>10.499511719999997</c:v>
                </c:pt>
                <c:pt idx="4360">
                  <c:v>10.499511719999997</c:v>
                </c:pt>
                <c:pt idx="4361">
                  <c:v>10.499511719999997</c:v>
                </c:pt>
                <c:pt idx="4362">
                  <c:v>10.499511719999997</c:v>
                </c:pt>
                <c:pt idx="4363">
                  <c:v>10.499511719999997</c:v>
                </c:pt>
                <c:pt idx="4364">
                  <c:v>10.499511719999997</c:v>
                </c:pt>
                <c:pt idx="4365">
                  <c:v>10.499511719999997</c:v>
                </c:pt>
                <c:pt idx="4366">
                  <c:v>10.499511719999997</c:v>
                </c:pt>
                <c:pt idx="4367">
                  <c:v>10.499511719999997</c:v>
                </c:pt>
                <c:pt idx="4368">
                  <c:v>10.499511719999997</c:v>
                </c:pt>
                <c:pt idx="4369">
                  <c:v>10.499511719999997</c:v>
                </c:pt>
                <c:pt idx="4370">
                  <c:v>10.499511719999997</c:v>
                </c:pt>
                <c:pt idx="4371">
                  <c:v>10.499511719999997</c:v>
                </c:pt>
                <c:pt idx="4372">
                  <c:v>10.499511719999997</c:v>
                </c:pt>
                <c:pt idx="4373">
                  <c:v>10.499511719999997</c:v>
                </c:pt>
                <c:pt idx="4374">
                  <c:v>10.499511719999997</c:v>
                </c:pt>
                <c:pt idx="4375">
                  <c:v>10.499511719999997</c:v>
                </c:pt>
                <c:pt idx="4376">
                  <c:v>10.499511719999997</c:v>
                </c:pt>
                <c:pt idx="4377">
                  <c:v>10.499511719999997</c:v>
                </c:pt>
                <c:pt idx="4378">
                  <c:v>10.499511719999997</c:v>
                </c:pt>
                <c:pt idx="4379">
                  <c:v>10.499511719999997</c:v>
                </c:pt>
                <c:pt idx="4380">
                  <c:v>10.499511719999997</c:v>
                </c:pt>
                <c:pt idx="4381">
                  <c:v>10.499511719999997</c:v>
                </c:pt>
                <c:pt idx="4382">
                  <c:v>10.499511719999997</c:v>
                </c:pt>
                <c:pt idx="4383">
                  <c:v>10.499511719999997</c:v>
                </c:pt>
                <c:pt idx="4384">
                  <c:v>10.499511719999997</c:v>
                </c:pt>
                <c:pt idx="4385">
                  <c:v>10.499511719999997</c:v>
                </c:pt>
                <c:pt idx="4386">
                  <c:v>10.499511719999997</c:v>
                </c:pt>
                <c:pt idx="4387">
                  <c:v>10.499511719999997</c:v>
                </c:pt>
                <c:pt idx="4388">
                  <c:v>10.499511719999997</c:v>
                </c:pt>
                <c:pt idx="4389">
                  <c:v>10.499511719999997</c:v>
                </c:pt>
                <c:pt idx="4390">
                  <c:v>10.499511719999997</c:v>
                </c:pt>
                <c:pt idx="4391">
                  <c:v>10.499511719999997</c:v>
                </c:pt>
                <c:pt idx="4392">
                  <c:v>10.499511719999997</c:v>
                </c:pt>
                <c:pt idx="4393">
                  <c:v>10.499511719999997</c:v>
                </c:pt>
                <c:pt idx="4394">
                  <c:v>10.499511719999997</c:v>
                </c:pt>
                <c:pt idx="4395">
                  <c:v>10.499511719999997</c:v>
                </c:pt>
                <c:pt idx="4396">
                  <c:v>10.499511719999997</c:v>
                </c:pt>
                <c:pt idx="4397">
                  <c:v>10.499511719999997</c:v>
                </c:pt>
                <c:pt idx="4398">
                  <c:v>10.499511719999997</c:v>
                </c:pt>
                <c:pt idx="4399">
                  <c:v>10.499511719999997</c:v>
                </c:pt>
                <c:pt idx="4400">
                  <c:v>10.499511719999997</c:v>
                </c:pt>
                <c:pt idx="4401">
                  <c:v>10.499511719999997</c:v>
                </c:pt>
                <c:pt idx="4402">
                  <c:v>10.499511719999997</c:v>
                </c:pt>
                <c:pt idx="4403">
                  <c:v>10.499511719999997</c:v>
                </c:pt>
                <c:pt idx="4404">
                  <c:v>10.499511719999997</c:v>
                </c:pt>
                <c:pt idx="4405">
                  <c:v>10.499511719999997</c:v>
                </c:pt>
                <c:pt idx="4406">
                  <c:v>10.499511719999997</c:v>
                </c:pt>
                <c:pt idx="4407">
                  <c:v>10.499511719999997</c:v>
                </c:pt>
                <c:pt idx="4408">
                  <c:v>10.499511719999997</c:v>
                </c:pt>
                <c:pt idx="4409">
                  <c:v>10.499511719999997</c:v>
                </c:pt>
                <c:pt idx="4410">
                  <c:v>10.499511719999997</c:v>
                </c:pt>
                <c:pt idx="4411">
                  <c:v>10.499511719999997</c:v>
                </c:pt>
                <c:pt idx="4412">
                  <c:v>10.499511719999997</c:v>
                </c:pt>
                <c:pt idx="4413">
                  <c:v>10.499511719999997</c:v>
                </c:pt>
                <c:pt idx="4414">
                  <c:v>10.499511719999997</c:v>
                </c:pt>
                <c:pt idx="4415">
                  <c:v>10.399658199999998</c:v>
                </c:pt>
                <c:pt idx="4416">
                  <c:v>10.399658199999998</c:v>
                </c:pt>
                <c:pt idx="4417">
                  <c:v>10.399658199999998</c:v>
                </c:pt>
                <c:pt idx="4418">
                  <c:v>10.499511719999997</c:v>
                </c:pt>
                <c:pt idx="4419">
                  <c:v>10.499511719999997</c:v>
                </c:pt>
                <c:pt idx="4420">
                  <c:v>10.499511719999997</c:v>
                </c:pt>
                <c:pt idx="4421">
                  <c:v>10.499511719999997</c:v>
                </c:pt>
                <c:pt idx="4422">
                  <c:v>10.499511719999997</c:v>
                </c:pt>
                <c:pt idx="4423">
                  <c:v>10.399658199999998</c:v>
                </c:pt>
                <c:pt idx="4424">
                  <c:v>10.399658199999998</c:v>
                </c:pt>
                <c:pt idx="4425">
                  <c:v>10.399658199999998</c:v>
                </c:pt>
                <c:pt idx="4426">
                  <c:v>10.399658199999998</c:v>
                </c:pt>
                <c:pt idx="4427">
                  <c:v>10.399658199999998</c:v>
                </c:pt>
                <c:pt idx="4428">
                  <c:v>10.399658199999998</c:v>
                </c:pt>
                <c:pt idx="4429">
                  <c:v>10.399658199999998</c:v>
                </c:pt>
                <c:pt idx="4430">
                  <c:v>10.399658199999998</c:v>
                </c:pt>
                <c:pt idx="4431">
                  <c:v>10.399658199999998</c:v>
                </c:pt>
                <c:pt idx="4432">
                  <c:v>10.399658199999998</c:v>
                </c:pt>
                <c:pt idx="4433">
                  <c:v>10.399658199999998</c:v>
                </c:pt>
                <c:pt idx="4434">
                  <c:v>10.399658199999998</c:v>
                </c:pt>
                <c:pt idx="4435">
                  <c:v>10.399658199999998</c:v>
                </c:pt>
                <c:pt idx="4436">
                  <c:v>10.399658199999998</c:v>
                </c:pt>
                <c:pt idx="4437">
                  <c:v>10.399658199999998</c:v>
                </c:pt>
                <c:pt idx="4438">
                  <c:v>10.399658199999998</c:v>
                </c:pt>
                <c:pt idx="4439">
                  <c:v>10.399658199999998</c:v>
                </c:pt>
                <c:pt idx="4440">
                  <c:v>10.399658199999998</c:v>
                </c:pt>
                <c:pt idx="4441">
                  <c:v>10.399658199999998</c:v>
                </c:pt>
                <c:pt idx="4442">
                  <c:v>10.399658199999998</c:v>
                </c:pt>
                <c:pt idx="4443">
                  <c:v>10.399658199999998</c:v>
                </c:pt>
                <c:pt idx="4444">
                  <c:v>10.399658199999998</c:v>
                </c:pt>
                <c:pt idx="4445">
                  <c:v>10.399658199999998</c:v>
                </c:pt>
                <c:pt idx="4446">
                  <c:v>10.399658199999998</c:v>
                </c:pt>
                <c:pt idx="4447">
                  <c:v>10.399658199999998</c:v>
                </c:pt>
                <c:pt idx="4448">
                  <c:v>10.399658199999998</c:v>
                </c:pt>
                <c:pt idx="4449">
                  <c:v>10.399658199999998</c:v>
                </c:pt>
                <c:pt idx="4450">
                  <c:v>10.399658199999998</c:v>
                </c:pt>
                <c:pt idx="4451">
                  <c:v>10.399658199999998</c:v>
                </c:pt>
                <c:pt idx="4452">
                  <c:v>10.399658199999998</c:v>
                </c:pt>
                <c:pt idx="4453">
                  <c:v>10.399658199999998</c:v>
                </c:pt>
                <c:pt idx="4454">
                  <c:v>10.399658199999998</c:v>
                </c:pt>
                <c:pt idx="4455">
                  <c:v>10.399658199999998</c:v>
                </c:pt>
                <c:pt idx="4456">
                  <c:v>10.399658199999998</c:v>
                </c:pt>
                <c:pt idx="4457">
                  <c:v>10.399658199999998</c:v>
                </c:pt>
                <c:pt idx="4458">
                  <c:v>10.399658199999998</c:v>
                </c:pt>
                <c:pt idx="4459">
                  <c:v>10.399658199999998</c:v>
                </c:pt>
                <c:pt idx="4460">
                  <c:v>10.399658199999998</c:v>
                </c:pt>
                <c:pt idx="4461">
                  <c:v>10.399658199999998</c:v>
                </c:pt>
                <c:pt idx="4462">
                  <c:v>10.399658199999998</c:v>
                </c:pt>
                <c:pt idx="4463">
                  <c:v>10.399658199999998</c:v>
                </c:pt>
                <c:pt idx="4464">
                  <c:v>10.399658199999998</c:v>
                </c:pt>
                <c:pt idx="4465">
                  <c:v>10.399658199999998</c:v>
                </c:pt>
                <c:pt idx="4466">
                  <c:v>10.399658199999998</c:v>
                </c:pt>
                <c:pt idx="4467">
                  <c:v>10.399658199999998</c:v>
                </c:pt>
                <c:pt idx="4468">
                  <c:v>10.399658199999998</c:v>
                </c:pt>
                <c:pt idx="4469">
                  <c:v>10.399658199999998</c:v>
                </c:pt>
                <c:pt idx="4470">
                  <c:v>10.399658199999998</c:v>
                </c:pt>
                <c:pt idx="4471">
                  <c:v>10.399658199999998</c:v>
                </c:pt>
                <c:pt idx="4472">
                  <c:v>10.399658199999998</c:v>
                </c:pt>
                <c:pt idx="4473">
                  <c:v>10.399658199999998</c:v>
                </c:pt>
                <c:pt idx="4474">
                  <c:v>10.399658199999998</c:v>
                </c:pt>
                <c:pt idx="4475">
                  <c:v>10.399658199999998</c:v>
                </c:pt>
                <c:pt idx="4476">
                  <c:v>10.399658199999998</c:v>
                </c:pt>
                <c:pt idx="4477">
                  <c:v>10.399658199999998</c:v>
                </c:pt>
                <c:pt idx="4478">
                  <c:v>10.399658199999998</c:v>
                </c:pt>
                <c:pt idx="4479">
                  <c:v>10.399658199999998</c:v>
                </c:pt>
                <c:pt idx="4480">
                  <c:v>10.399658199999998</c:v>
                </c:pt>
                <c:pt idx="4481">
                  <c:v>10.399658199999998</c:v>
                </c:pt>
                <c:pt idx="4482">
                  <c:v>10.399658199999998</c:v>
                </c:pt>
                <c:pt idx="4483">
                  <c:v>10.399658199999998</c:v>
                </c:pt>
                <c:pt idx="4484">
                  <c:v>10.399658199999998</c:v>
                </c:pt>
                <c:pt idx="4485">
                  <c:v>10.399658199999998</c:v>
                </c:pt>
                <c:pt idx="4486">
                  <c:v>10.399658199999998</c:v>
                </c:pt>
                <c:pt idx="4487">
                  <c:v>10.399658199999998</c:v>
                </c:pt>
                <c:pt idx="4488">
                  <c:v>10.399658199999998</c:v>
                </c:pt>
                <c:pt idx="4489">
                  <c:v>10.399658199999998</c:v>
                </c:pt>
                <c:pt idx="4490">
                  <c:v>10.399658199999998</c:v>
                </c:pt>
                <c:pt idx="4491">
                  <c:v>10.399658199999998</c:v>
                </c:pt>
                <c:pt idx="4492">
                  <c:v>10.399658199999998</c:v>
                </c:pt>
                <c:pt idx="4493">
                  <c:v>10.399658199999998</c:v>
                </c:pt>
                <c:pt idx="4494">
                  <c:v>10.399658199999998</c:v>
                </c:pt>
                <c:pt idx="4495">
                  <c:v>10.399658199999998</c:v>
                </c:pt>
                <c:pt idx="4496">
                  <c:v>10.399658199999998</c:v>
                </c:pt>
                <c:pt idx="4497">
                  <c:v>10.399658199999998</c:v>
                </c:pt>
                <c:pt idx="4498">
                  <c:v>10.299560549999999</c:v>
                </c:pt>
                <c:pt idx="4499">
                  <c:v>10.399658199999998</c:v>
                </c:pt>
                <c:pt idx="4500">
                  <c:v>10.399658199999998</c:v>
                </c:pt>
                <c:pt idx="4501">
                  <c:v>10.299560549999999</c:v>
                </c:pt>
                <c:pt idx="4502">
                  <c:v>10.399658199999998</c:v>
                </c:pt>
                <c:pt idx="4503">
                  <c:v>10.399658199999998</c:v>
                </c:pt>
                <c:pt idx="4504">
                  <c:v>10.399658199999998</c:v>
                </c:pt>
                <c:pt idx="4505">
                  <c:v>10.399658199999998</c:v>
                </c:pt>
                <c:pt idx="4506">
                  <c:v>10.399658199999998</c:v>
                </c:pt>
                <c:pt idx="4507">
                  <c:v>10.399658199999998</c:v>
                </c:pt>
                <c:pt idx="4508">
                  <c:v>10.299560549999999</c:v>
                </c:pt>
                <c:pt idx="4509">
                  <c:v>10.399658199999998</c:v>
                </c:pt>
                <c:pt idx="4510">
                  <c:v>10.399658199999998</c:v>
                </c:pt>
                <c:pt idx="4511">
                  <c:v>10.399658199999998</c:v>
                </c:pt>
                <c:pt idx="4512">
                  <c:v>10.299560549999999</c:v>
                </c:pt>
                <c:pt idx="4513">
                  <c:v>10.299560549999999</c:v>
                </c:pt>
                <c:pt idx="4514">
                  <c:v>10.399658199999998</c:v>
                </c:pt>
                <c:pt idx="4515">
                  <c:v>10.399658199999998</c:v>
                </c:pt>
                <c:pt idx="4516">
                  <c:v>10.299560549999999</c:v>
                </c:pt>
                <c:pt idx="4517">
                  <c:v>10.299560549999999</c:v>
                </c:pt>
                <c:pt idx="4518">
                  <c:v>10.299560549999999</c:v>
                </c:pt>
                <c:pt idx="4519">
                  <c:v>10.299560549999999</c:v>
                </c:pt>
                <c:pt idx="4520">
                  <c:v>10.299560549999999</c:v>
                </c:pt>
                <c:pt idx="4521">
                  <c:v>10.299560549999999</c:v>
                </c:pt>
                <c:pt idx="4522">
                  <c:v>10.299560549999999</c:v>
                </c:pt>
                <c:pt idx="4523">
                  <c:v>10.299560549999999</c:v>
                </c:pt>
                <c:pt idx="4524">
                  <c:v>10.299560549999999</c:v>
                </c:pt>
                <c:pt idx="4525">
                  <c:v>10.299560549999999</c:v>
                </c:pt>
                <c:pt idx="4526">
                  <c:v>10.299560549999999</c:v>
                </c:pt>
                <c:pt idx="4527">
                  <c:v>10.299560549999999</c:v>
                </c:pt>
                <c:pt idx="4528">
                  <c:v>10.299560549999999</c:v>
                </c:pt>
                <c:pt idx="4529">
                  <c:v>10.299560549999999</c:v>
                </c:pt>
                <c:pt idx="4530">
                  <c:v>10.299560549999999</c:v>
                </c:pt>
                <c:pt idx="4531">
                  <c:v>10.299560549999999</c:v>
                </c:pt>
                <c:pt idx="4532">
                  <c:v>10.299560549999999</c:v>
                </c:pt>
                <c:pt idx="4533">
                  <c:v>10.299560549999999</c:v>
                </c:pt>
                <c:pt idx="4534">
                  <c:v>10.299560549999999</c:v>
                </c:pt>
                <c:pt idx="4535">
                  <c:v>10.299560549999999</c:v>
                </c:pt>
                <c:pt idx="4536">
                  <c:v>10.299560549999999</c:v>
                </c:pt>
                <c:pt idx="4537">
                  <c:v>10.299560549999999</c:v>
                </c:pt>
                <c:pt idx="4538">
                  <c:v>10.299560549999999</c:v>
                </c:pt>
                <c:pt idx="4539">
                  <c:v>10.299560549999999</c:v>
                </c:pt>
                <c:pt idx="4540">
                  <c:v>10.299560549999999</c:v>
                </c:pt>
                <c:pt idx="4541">
                  <c:v>10.299560549999999</c:v>
                </c:pt>
                <c:pt idx="4542">
                  <c:v>10.299560549999999</c:v>
                </c:pt>
                <c:pt idx="4543">
                  <c:v>10.299560549999999</c:v>
                </c:pt>
                <c:pt idx="4544">
                  <c:v>10.299560549999999</c:v>
                </c:pt>
                <c:pt idx="4545">
                  <c:v>10.299560549999999</c:v>
                </c:pt>
                <c:pt idx="4546">
                  <c:v>10.299560549999999</c:v>
                </c:pt>
                <c:pt idx="4547">
                  <c:v>10.299560549999999</c:v>
                </c:pt>
                <c:pt idx="4548">
                  <c:v>10.299560549999999</c:v>
                </c:pt>
                <c:pt idx="4549">
                  <c:v>10.299560549999999</c:v>
                </c:pt>
                <c:pt idx="4550">
                  <c:v>10.299560549999999</c:v>
                </c:pt>
                <c:pt idx="4551">
                  <c:v>10.299560549999999</c:v>
                </c:pt>
                <c:pt idx="4552">
                  <c:v>10.299560549999999</c:v>
                </c:pt>
                <c:pt idx="4553">
                  <c:v>10.299560549999999</c:v>
                </c:pt>
                <c:pt idx="4554">
                  <c:v>10.299560549999999</c:v>
                </c:pt>
                <c:pt idx="4555">
                  <c:v>10.299560549999999</c:v>
                </c:pt>
                <c:pt idx="4556">
                  <c:v>10.299560549999999</c:v>
                </c:pt>
                <c:pt idx="4557">
                  <c:v>10.299560549999999</c:v>
                </c:pt>
                <c:pt idx="4558">
                  <c:v>10.299560549999999</c:v>
                </c:pt>
                <c:pt idx="4559">
                  <c:v>10.299560549999999</c:v>
                </c:pt>
                <c:pt idx="4560">
                  <c:v>10.299560549999999</c:v>
                </c:pt>
                <c:pt idx="4561">
                  <c:v>10.299560549999999</c:v>
                </c:pt>
                <c:pt idx="4562">
                  <c:v>10.299560549999999</c:v>
                </c:pt>
                <c:pt idx="4563">
                  <c:v>10.299560549999999</c:v>
                </c:pt>
                <c:pt idx="4564">
                  <c:v>10.299560549999999</c:v>
                </c:pt>
                <c:pt idx="4565">
                  <c:v>10.299560549999999</c:v>
                </c:pt>
                <c:pt idx="4566">
                  <c:v>10.299560549999999</c:v>
                </c:pt>
                <c:pt idx="4567">
                  <c:v>10.299560549999999</c:v>
                </c:pt>
                <c:pt idx="4568">
                  <c:v>10.299560549999999</c:v>
                </c:pt>
                <c:pt idx="4569">
                  <c:v>10.299560549999999</c:v>
                </c:pt>
                <c:pt idx="4570">
                  <c:v>10.299560549999999</c:v>
                </c:pt>
                <c:pt idx="4571">
                  <c:v>10.299560549999999</c:v>
                </c:pt>
                <c:pt idx="4572">
                  <c:v>10.299560549999999</c:v>
                </c:pt>
                <c:pt idx="4573">
                  <c:v>10.299560549999999</c:v>
                </c:pt>
                <c:pt idx="4574">
                  <c:v>10.299560549999999</c:v>
                </c:pt>
                <c:pt idx="4575">
                  <c:v>10.299560549999999</c:v>
                </c:pt>
                <c:pt idx="4576">
                  <c:v>10.299560549999999</c:v>
                </c:pt>
                <c:pt idx="4577">
                  <c:v>10.299560549999999</c:v>
                </c:pt>
                <c:pt idx="4578">
                  <c:v>10.299560549999999</c:v>
                </c:pt>
                <c:pt idx="4579">
                  <c:v>10.299560549999999</c:v>
                </c:pt>
                <c:pt idx="4580">
                  <c:v>10.299560549999999</c:v>
                </c:pt>
                <c:pt idx="4581">
                  <c:v>10.299560549999999</c:v>
                </c:pt>
                <c:pt idx="4582">
                  <c:v>10.299560549999999</c:v>
                </c:pt>
                <c:pt idx="4583">
                  <c:v>10.299560549999999</c:v>
                </c:pt>
                <c:pt idx="4584">
                  <c:v>10.299560549999999</c:v>
                </c:pt>
                <c:pt idx="4585">
                  <c:v>10.299560549999999</c:v>
                </c:pt>
                <c:pt idx="4586">
                  <c:v>10.299560549999999</c:v>
                </c:pt>
                <c:pt idx="4587">
                  <c:v>10.299560549999999</c:v>
                </c:pt>
                <c:pt idx="4588">
                  <c:v>10.299560549999999</c:v>
                </c:pt>
                <c:pt idx="4589">
                  <c:v>10.299560549999999</c:v>
                </c:pt>
                <c:pt idx="4590">
                  <c:v>10.299560549999999</c:v>
                </c:pt>
                <c:pt idx="4591">
                  <c:v>10.19946289</c:v>
                </c:pt>
                <c:pt idx="4592">
                  <c:v>10.299560549999999</c:v>
                </c:pt>
                <c:pt idx="4593">
                  <c:v>10.19946289</c:v>
                </c:pt>
                <c:pt idx="4594">
                  <c:v>10.299560549999999</c:v>
                </c:pt>
                <c:pt idx="4595">
                  <c:v>10.299560549999999</c:v>
                </c:pt>
                <c:pt idx="4596">
                  <c:v>10.299560549999999</c:v>
                </c:pt>
                <c:pt idx="4597">
                  <c:v>10.299560549999999</c:v>
                </c:pt>
                <c:pt idx="4598">
                  <c:v>10.299560549999999</c:v>
                </c:pt>
                <c:pt idx="4599">
                  <c:v>10.19946289</c:v>
                </c:pt>
                <c:pt idx="4600">
                  <c:v>10.299560549999999</c:v>
                </c:pt>
                <c:pt idx="4601">
                  <c:v>10.19946289</c:v>
                </c:pt>
                <c:pt idx="4602">
                  <c:v>10.19946289</c:v>
                </c:pt>
                <c:pt idx="4603">
                  <c:v>10.299560549999999</c:v>
                </c:pt>
                <c:pt idx="4604">
                  <c:v>10.299560549999999</c:v>
                </c:pt>
                <c:pt idx="4605">
                  <c:v>10.19946289</c:v>
                </c:pt>
                <c:pt idx="4606">
                  <c:v>10.299560549999999</c:v>
                </c:pt>
                <c:pt idx="4607">
                  <c:v>10.19946289</c:v>
                </c:pt>
                <c:pt idx="4608">
                  <c:v>10.299560549999999</c:v>
                </c:pt>
                <c:pt idx="4609">
                  <c:v>10.299560549999999</c:v>
                </c:pt>
                <c:pt idx="4610">
                  <c:v>10.299560549999999</c:v>
                </c:pt>
                <c:pt idx="4611">
                  <c:v>10.19946289</c:v>
                </c:pt>
                <c:pt idx="4612">
                  <c:v>10.19946289</c:v>
                </c:pt>
                <c:pt idx="4613">
                  <c:v>10.19946289</c:v>
                </c:pt>
                <c:pt idx="4614">
                  <c:v>10.299560549999999</c:v>
                </c:pt>
                <c:pt idx="4615">
                  <c:v>10.299560549999999</c:v>
                </c:pt>
                <c:pt idx="4616">
                  <c:v>10.19946289</c:v>
                </c:pt>
                <c:pt idx="4617">
                  <c:v>10.19946289</c:v>
                </c:pt>
                <c:pt idx="4618">
                  <c:v>10.19946289</c:v>
                </c:pt>
                <c:pt idx="4619">
                  <c:v>10.19946289</c:v>
                </c:pt>
                <c:pt idx="4620">
                  <c:v>10.19946289</c:v>
                </c:pt>
                <c:pt idx="4621">
                  <c:v>10.19946289</c:v>
                </c:pt>
                <c:pt idx="4622">
                  <c:v>10.19946289</c:v>
                </c:pt>
                <c:pt idx="4623">
                  <c:v>10.19946289</c:v>
                </c:pt>
                <c:pt idx="4624">
                  <c:v>10.19946289</c:v>
                </c:pt>
                <c:pt idx="4625">
                  <c:v>10.19946289</c:v>
                </c:pt>
                <c:pt idx="4626">
                  <c:v>10.19946289</c:v>
                </c:pt>
                <c:pt idx="4627">
                  <c:v>10.19946289</c:v>
                </c:pt>
                <c:pt idx="4628">
                  <c:v>10.19946289</c:v>
                </c:pt>
                <c:pt idx="4629">
                  <c:v>10.19946289</c:v>
                </c:pt>
                <c:pt idx="4630">
                  <c:v>10.19946289</c:v>
                </c:pt>
                <c:pt idx="4631">
                  <c:v>10.19946289</c:v>
                </c:pt>
                <c:pt idx="4632">
                  <c:v>10.19946289</c:v>
                </c:pt>
                <c:pt idx="4633">
                  <c:v>10.19946289</c:v>
                </c:pt>
                <c:pt idx="4634">
                  <c:v>10.19946289</c:v>
                </c:pt>
                <c:pt idx="4635">
                  <c:v>10.19946289</c:v>
                </c:pt>
                <c:pt idx="4636">
                  <c:v>10.19946289</c:v>
                </c:pt>
                <c:pt idx="4637">
                  <c:v>10.19946289</c:v>
                </c:pt>
                <c:pt idx="4638">
                  <c:v>10.19946289</c:v>
                </c:pt>
                <c:pt idx="4639">
                  <c:v>10.19946289</c:v>
                </c:pt>
                <c:pt idx="4640">
                  <c:v>10.19946289</c:v>
                </c:pt>
                <c:pt idx="4641">
                  <c:v>10.19946289</c:v>
                </c:pt>
                <c:pt idx="4642">
                  <c:v>10.19946289</c:v>
                </c:pt>
                <c:pt idx="4643">
                  <c:v>10.19946289</c:v>
                </c:pt>
                <c:pt idx="4644">
                  <c:v>10.19946289</c:v>
                </c:pt>
                <c:pt idx="4645">
                  <c:v>10.19946289</c:v>
                </c:pt>
                <c:pt idx="4646">
                  <c:v>10.19946289</c:v>
                </c:pt>
                <c:pt idx="4647">
                  <c:v>10.19946289</c:v>
                </c:pt>
                <c:pt idx="4648">
                  <c:v>10.19946289</c:v>
                </c:pt>
                <c:pt idx="4649">
                  <c:v>10.19946289</c:v>
                </c:pt>
                <c:pt idx="4650">
                  <c:v>10.19946289</c:v>
                </c:pt>
                <c:pt idx="4651">
                  <c:v>10.19946289</c:v>
                </c:pt>
                <c:pt idx="4652">
                  <c:v>10.19946289</c:v>
                </c:pt>
                <c:pt idx="4653">
                  <c:v>10.19946289</c:v>
                </c:pt>
                <c:pt idx="4654">
                  <c:v>10.19946289</c:v>
                </c:pt>
                <c:pt idx="4655">
                  <c:v>10.19946289</c:v>
                </c:pt>
                <c:pt idx="4656">
                  <c:v>10.19946289</c:v>
                </c:pt>
                <c:pt idx="4657">
                  <c:v>10.19946289</c:v>
                </c:pt>
                <c:pt idx="4658">
                  <c:v>10.19946289</c:v>
                </c:pt>
                <c:pt idx="4659">
                  <c:v>10.19946289</c:v>
                </c:pt>
                <c:pt idx="4660">
                  <c:v>10.19946289</c:v>
                </c:pt>
                <c:pt idx="4661">
                  <c:v>10.19946289</c:v>
                </c:pt>
                <c:pt idx="4662">
                  <c:v>10.19946289</c:v>
                </c:pt>
                <c:pt idx="4663">
                  <c:v>10.19946289</c:v>
                </c:pt>
                <c:pt idx="4664">
                  <c:v>10.19946289</c:v>
                </c:pt>
                <c:pt idx="4665">
                  <c:v>10.19946289</c:v>
                </c:pt>
                <c:pt idx="4666">
                  <c:v>10.19946289</c:v>
                </c:pt>
                <c:pt idx="4667">
                  <c:v>10.19946289</c:v>
                </c:pt>
                <c:pt idx="4668">
                  <c:v>10.19946289</c:v>
                </c:pt>
                <c:pt idx="4669">
                  <c:v>10.19946289</c:v>
                </c:pt>
                <c:pt idx="4670">
                  <c:v>10.19946289</c:v>
                </c:pt>
                <c:pt idx="4671">
                  <c:v>10.19946289</c:v>
                </c:pt>
                <c:pt idx="4672">
                  <c:v>10.19946289</c:v>
                </c:pt>
                <c:pt idx="4673">
                  <c:v>10.19946289</c:v>
                </c:pt>
                <c:pt idx="4674">
                  <c:v>10.19946289</c:v>
                </c:pt>
                <c:pt idx="4675">
                  <c:v>10.19946289</c:v>
                </c:pt>
                <c:pt idx="4676">
                  <c:v>10.19946289</c:v>
                </c:pt>
                <c:pt idx="4677">
                  <c:v>10.19946289</c:v>
                </c:pt>
                <c:pt idx="4678">
                  <c:v>10.19946289</c:v>
                </c:pt>
                <c:pt idx="4679">
                  <c:v>10.19946289</c:v>
                </c:pt>
                <c:pt idx="4680">
                  <c:v>10.19946289</c:v>
                </c:pt>
                <c:pt idx="4681">
                  <c:v>10.19946289</c:v>
                </c:pt>
                <c:pt idx="4682">
                  <c:v>10.19946289</c:v>
                </c:pt>
                <c:pt idx="4683">
                  <c:v>10.19946289</c:v>
                </c:pt>
                <c:pt idx="4684">
                  <c:v>10.19946289</c:v>
                </c:pt>
                <c:pt idx="4685">
                  <c:v>10.19946289</c:v>
                </c:pt>
                <c:pt idx="4686">
                  <c:v>10.19946289</c:v>
                </c:pt>
                <c:pt idx="4687">
                  <c:v>10.09960937</c:v>
                </c:pt>
                <c:pt idx="4688">
                  <c:v>10.19946289</c:v>
                </c:pt>
                <c:pt idx="4689">
                  <c:v>10.19946289</c:v>
                </c:pt>
                <c:pt idx="4690">
                  <c:v>10.19946289</c:v>
                </c:pt>
                <c:pt idx="4691">
                  <c:v>10.19946289</c:v>
                </c:pt>
                <c:pt idx="4692">
                  <c:v>10.19946289</c:v>
                </c:pt>
                <c:pt idx="4693">
                  <c:v>10.19946289</c:v>
                </c:pt>
                <c:pt idx="4694">
                  <c:v>10.19946289</c:v>
                </c:pt>
                <c:pt idx="4695">
                  <c:v>10.09960937</c:v>
                </c:pt>
                <c:pt idx="4696">
                  <c:v>10.19946289</c:v>
                </c:pt>
                <c:pt idx="4697">
                  <c:v>10.19946289</c:v>
                </c:pt>
                <c:pt idx="4698">
                  <c:v>10.09960937</c:v>
                </c:pt>
                <c:pt idx="4699">
                  <c:v>10.09960937</c:v>
                </c:pt>
                <c:pt idx="4700">
                  <c:v>10.09960937</c:v>
                </c:pt>
                <c:pt idx="4701">
                  <c:v>10.19946289</c:v>
                </c:pt>
                <c:pt idx="4702">
                  <c:v>10.19946289</c:v>
                </c:pt>
                <c:pt idx="4703">
                  <c:v>10.09960937</c:v>
                </c:pt>
                <c:pt idx="4704">
                  <c:v>10.19946289</c:v>
                </c:pt>
                <c:pt idx="4705">
                  <c:v>10.09960937</c:v>
                </c:pt>
                <c:pt idx="4706">
                  <c:v>10.09960937</c:v>
                </c:pt>
                <c:pt idx="4707">
                  <c:v>10.09960937</c:v>
                </c:pt>
                <c:pt idx="4708">
                  <c:v>10.09960937</c:v>
                </c:pt>
                <c:pt idx="4709">
                  <c:v>10.19946289</c:v>
                </c:pt>
                <c:pt idx="4710">
                  <c:v>10.09960937</c:v>
                </c:pt>
                <c:pt idx="4711">
                  <c:v>10.09960937</c:v>
                </c:pt>
                <c:pt idx="4712">
                  <c:v>10.09960937</c:v>
                </c:pt>
                <c:pt idx="4713">
                  <c:v>10.09960937</c:v>
                </c:pt>
                <c:pt idx="4714">
                  <c:v>10.09960937</c:v>
                </c:pt>
                <c:pt idx="4715">
                  <c:v>10.09960937</c:v>
                </c:pt>
                <c:pt idx="4716">
                  <c:v>10.09960937</c:v>
                </c:pt>
                <c:pt idx="4717">
                  <c:v>10.09960937</c:v>
                </c:pt>
                <c:pt idx="4718">
                  <c:v>10.09960937</c:v>
                </c:pt>
                <c:pt idx="4719">
                  <c:v>10.09960937</c:v>
                </c:pt>
                <c:pt idx="4720">
                  <c:v>10.09960937</c:v>
                </c:pt>
                <c:pt idx="4721">
                  <c:v>10.09960937</c:v>
                </c:pt>
                <c:pt idx="4722">
                  <c:v>10.09960937</c:v>
                </c:pt>
                <c:pt idx="4723">
                  <c:v>10.09960937</c:v>
                </c:pt>
                <c:pt idx="4724">
                  <c:v>10.09960937</c:v>
                </c:pt>
                <c:pt idx="4725">
                  <c:v>10.09960937</c:v>
                </c:pt>
                <c:pt idx="4726">
                  <c:v>10.09960937</c:v>
                </c:pt>
                <c:pt idx="4727">
                  <c:v>10.09960937</c:v>
                </c:pt>
                <c:pt idx="4728">
                  <c:v>10.09960937</c:v>
                </c:pt>
                <c:pt idx="4729">
                  <c:v>10.09960937</c:v>
                </c:pt>
                <c:pt idx="4730">
                  <c:v>10.09960937</c:v>
                </c:pt>
                <c:pt idx="4731">
                  <c:v>10.09960937</c:v>
                </c:pt>
                <c:pt idx="4732">
                  <c:v>10.09960937</c:v>
                </c:pt>
                <c:pt idx="4733">
                  <c:v>10.09960937</c:v>
                </c:pt>
                <c:pt idx="4734">
                  <c:v>10.09960937</c:v>
                </c:pt>
                <c:pt idx="4735">
                  <c:v>10.09960937</c:v>
                </c:pt>
                <c:pt idx="4736">
                  <c:v>10.09960937</c:v>
                </c:pt>
                <c:pt idx="4737">
                  <c:v>10.09960937</c:v>
                </c:pt>
                <c:pt idx="4738">
                  <c:v>10.09960937</c:v>
                </c:pt>
                <c:pt idx="4739">
                  <c:v>10.09960937</c:v>
                </c:pt>
                <c:pt idx="4740">
                  <c:v>10.09960937</c:v>
                </c:pt>
                <c:pt idx="4741">
                  <c:v>10.09960937</c:v>
                </c:pt>
                <c:pt idx="4742">
                  <c:v>10.09960937</c:v>
                </c:pt>
                <c:pt idx="4743">
                  <c:v>10.09960937</c:v>
                </c:pt>
                <c:pt idx="4744">
                  <c:v>10.09960937</c:v>
                </c:pt>
                <c:pt idx="4745">
                  <c:v>10.09960937</c:v>
                </c:pt>
                <c:pt idx="4746">
                  <c:v>10.09960937</c:v>
                </c:pt>
                <c:pt idx="4747">
                  <c:v>10.09960937</c:v>
                </c:pt>
                <c:pt idx="4748">
                  <c:v>10.09960937</c:v>
                </c:pt>
                <c:pt idx="4749">
                  <c:v>10.09960937</c:v>
                </c:pt>
                <c:pt idx="4750">
                  <c:v>10.09960937</c:v>
                </c:pt>
                <c:pt idx="4751">
                  <c:v>10.09960937</c:v>
                </c:pt>
                <c:pt idx="4752">
                  <c:v>10.09960937</c:v>
                </c:pt>
                <c:pt idx="4753">
                  <c:v>10.09960937</c:v>
                </c:pt>
                <c:pt idx="4754">
                  <c:v>10.09960937</c:v>
                </c:pt>
                <c:pt idx="4755">
                  <c:v>10.09960937</c:v>
                </c:pt>
                <c:pt idx="4756">
                  <c:v>10.09960937</c:v>
                </c:pt>
                <c:pt idx="4757">
                  <c:v>10.09960937</c:v>
                </c:pt>
                <c:pt idx="4758">
                  <c:v>10.09960937</c:v>
                </c:pt>
                <c:pt idx="4759">
                  <c:v>10.09960937</c:v>
                </c:pt>
                <c:pt idx="4760">
                  <c:v>10.09960937</c:v>
                </c:pt>
                <c:pt idx="4761">
                  <c:v>10.09960937</c:v>
                </c:pt>
                <c:pt idx="4762">
                  <c:v>10.09960937</c:v>
                </c:pt>
                <c:pt idx="4763">
                  <c:v>10.09960937</c:v>
                </c:pt>
                <c:pt idx="4764">
                  <c:v>10.09960937</c:v>
                </c:pt>
                <c:pt idx="4765">
                  <c:v>10.09960937</c:v>
                </c:pt>
                <c:pt idx="4766">
                  <c:v>10.09960937</c:v>
                </c:pt>
                <c:pt idx="4767">
                  <c:v>10.09960937</c:v>
                </c:pt>
                <c:pt idx="4768">
                  <c:v>10.09960937</c:v>
                </c:pt>
                <c:pt idx="4769">
                  <c:v>10.09960937</c:v>
                </c:pt>
                <c:pt idx="4770">
                  <c:v>10.09960937</c:v>
                </c:pt>
                <c:pt idx="4771">
                  <c:v>10.09960937</c:v>
                </c:pt>
                <c:pt idx="4772">
                  <c:v>10.09960937</c:v>
                </c:pt>
                <c:pt idx="4773">
                  <c:v>10.09960937</c:v>
                </c:pt>
                <c:pt idx="4774">
                  <c:v>10.09960937</c:v>
                </c:pt>
                <c:pt idx="4775">
                  <c:v>10.09960937</c:v>
                </c:pt>
                <c:pt idx="4776">
                  <c:v>10.09960937</c:v>
                </c:pt>
                <c:pt idx="4777">
                  <c:v>10.09960937</c:v>
                </c:pt>
                <c:pt idx="4778">
                  <c:v>10.09960937</c:v>
                </c:pt>
                <c:pt idx="4779">
                  <c:v>10.09960937</c:v>
                </c:pt>
                <c:pt idx="4780">
                  <c:v>10.09960937</c:v>
                </c:pt>
                <c:pt idx="4781">
                  <c:v>10.09960937</c:v>
                </c:pt>
                <c:pt idx="4782">
                  <c:v>10.09960937</c:v>
                </c:pt>
                <c:pt idx="4783">
                  <c:v>10.09960937</c:v>
                </c:pt>
                <c:pt idx="4784">
                  <c:v>10.09960937</c:v>
                </c:pt>
                <c:pt idx="4785">
                  <c:v>10.09960937</c:v>
                </c:pt>
                <c:pt idx="4786">
                  <c:v>10.09960937</c:v>
                </c:pt>
                <c:pt idx="4787">
                  <c:v>10.09960937</c:v>
                </c:pt>
                <c:pt idx="4788">
                  <c:v>10.09960937</c:v>
                </c:pt>
                <c:pt idx="4789">
                  <c:v>10.09960937</c:v>
                </c:pt>
                <c:pt idx="4790">
                  <c:v>10.09960937</c:v>
                </c:pt>
                <c:pt idx="4791">
                  <c:v>10.09960937</c:v>
                </c:pt>
                <c:pt idx="4792">
                  <c:v>10.09960937</c:v>
                </c:pt>
                <c:pt idx="4793">
                  <c:v>10.09960937</c:v>
                </c:pt>
                <c:pt idx="4794">
                  <c:v>10.09960937</c:v>
                </c:pt>
                <c:pt idx="4795">
                  <c:v>10.09960937</c:v>
                </c:pt>
                <c:pt idx="4796">
                  <c:v>10.09960937</c:v>
                </c:pt>
                <c:pt idx="4797">
                  <c:v>9.9995117199999974</c:v>
                </c:pt>
                <c:pt idx="4798">
                  <c:v>10.09960937</c:v>
                </c:pt>
                <c:pt idx="4799">
                  <c:v>10.09960937</c:v>
                </c:pt>
                <c:pt idx="4800">
                  <c:v>10.09960937</c:v>
                </c:pt>
                <c:pt idx="4801">
                  <c:v>9.9995117199999974</c:v>
                </c:pt>
                <c:pt idx="4802">
                  <c:v>10.09960937</c:v>
                </c:pt>
                <c:pt idx="4803">
                  <c:v>10.09960937</c:v>
                </c:pt>
                <c:pt idx="4804">
                  <c:v>9.9995117199999974</c:v>
                </c:pt>
                <c:pt idx="4805">
                  <c:v>10.09960937</c:v>
                </c:pt>
                <c:pt idx="4806">
                  <c:v>10.09960937</c:v>
                </c:pt>
                <c:pt idx="4807">
                  <c:v>9.9995117199999974</c:v>
                </c:pt>
                <c:pt idx="4808">
                  <c:v>9.9995117199999974</c:v>
                </c:pt>
                <c:pt idx="4809">
                  <c:v>9.9995117199999974</c:v>
                </c:pt>
                <c:pt idx="4810">
                  <c:v>9.9995117199999974</c:v>
                </c:pt>
                <c:pt idx="4811">
                  <c:v>9.9995117199999974</c:v>
                </c:pt>
                <c:pt idx="4812">
                  <c:v>9.9995117199999974</c:v>
                </c:pt>
                <c:pt idx="4813">
                  <c:v>9.9995117199999974</c:v>
                </c:pt>
                <c:pt idx="4814">
                  <c:v>9.9995117199999974</c:v>
                </c:pt>
                <c:pt idx="4815">
                  <c:v>9.9995117199999974</c:v>
                </c:pt>
                <c:pt idx="4816">
                  <c:v>9.9995117199999974</c:v>
                </c:pt>
                <c:pt idx="4817">
                  <c:v>9.9995117199999974</c:v>
                </c:pt>
                <c:pt idx="4818">
                  <c:v>9.9995117199999974</c:v>
                </c:pt>
                <c:pt idx="4819">
                  <c:v>9.9995117199999974</c:v>
                </c:pt>
                <c:pt idx="4820">
                  <c:v>9.9995117199999974</c:v>
                </c:pt>
                <c:pt idx="4821">
                  <c:v>9.9995117199999974</c:v>
                </c:pt>
                <c:pt idx="4822">
                  <c:v>9.9995117199999974</c:v>
                </c:pt>
                <c:pt idx="4823">
                  <c:v>9.9995117199999974</c:v>
                </c:pt>
                <c:pt idx="4824">
                  <c:v>9.9995117199999974</c:v>
                </c:pt>
                <c:pt idx="4825">
                  <c:v>9.9995117199999974</c:v>
                </c:pt>
                <c:pt idx="4826">
                  <c:v>9.9995117199999974</c:v>
                </c:pt>
                <c:pt idx="4827">
                  <c:v>9.9995117199999974</c:v>
                </c:pt>
                <c:pt idx="4828">
                  <c:v>9.9995117199999974</c:v>
                </c:pt>
                <c:pt idx="4829">
                  <c:v>9.9995117199999974</c:v>
                </c:pt>
                <c:pt idx="4830">
                  <c:v>9.9995117199999974</c:v>
                </c:pt>
                <c:pt idx="4831">
                  <c:v>9.9995117199999974</c:v>
                </c:pt>
                <c:pt idx="4832">
                  <c:v>9.9995117199999974</c:v>
                </c:pt>
                <c:pt idx="4833">
                  <c:v>9.9995117199999974</c:v>
                </c:pt>
                <c:pt idx="4834">
                  <c:v>9.9995117199999974</c:v>
                </c:pt>
                <c:pt idx="4835">
                  <c:v>9.9995117199999974</c:v>
                </c:pt>
                <c:pt idx="4836">
                  <c:v>9.9995117199999974</c:v>
                </c:pt>
                <c:pt idx="4837">
                  <c:v>9.9995117199999974</c:v>
                </c:pt>
                <c:pt idx="4838">
                  <c:v>9.9995117199999974</c:v>
                </c:pt>
                <c:pt idx="4839">
                  <c:v>9.9995117199999974</c:v>
                </c:pt>
                <c:pt idx="4840">
                  <c:v>9.9995117199999974</c:v>
                </c:pt>
                <c:pt idx="4841">
                  <c:v>9.9995117199999974</c:v>
                </c:pt>
                <c:pt idx="4842">
                  <c:v>9.9995117199999974</c:v>
                </c:pt>
                <c:pt idx="4843">
                  <c:v>9.9995117199999974</c:v>
                </c:pt>
                <c:pt idx="4844">
                  <c:v>9.9995117199999974</c:v>
                </c:pt>
                <c:pt idx="4845">
                  <c:v>9.9995117199999974</c:v>
                </c:pt>
                <c:pt idx="4846">
                  <c:v>9.9995117199999974</c:v>
                </c:pt>
                <c:pt idx="4847">
                  <c:v>9.9995117199999974</c:v>
                </c:pt>
                <c:pt idx="4848">
                  <c:v>9.9995117199999974</c:v>
                </c:pt>
                <c:pt idx="4849">
                  <c:v>9.9995117199999974</c:v>
                </c:pt>
                <c:pt idx="4850">
                  <c:v>9.9995117199999974</c:v>
                </c:pt>
                <c:pt idx="4851">
                  <c:v>9.9995117199999974</c:v>
                </c:pt>
                <c:pt idx="4852">
                  <c:v>9.9995117199999974</c:v>
                </c:pt>
                <c:pt idx="4853">
                  <c:v>9.9995117199999974</c:v>
                </c:pt>
                <c:pt idx="4854">
                  <c:v>9.9995117199999974</c:v>
                </c:pt>
                <c:pt idx="4855">
                  <c:v>9.9995117199999974</c:v>
                </c:pt>
                <c:pt idx="4856">
                  <c:v>9.9995117199999974</c:v>
                </c:pt>
                <c:pt idx="4857">
                  <c:v>9.9995117199999974</c:v>
                </c:pt>
                <c:pt idx="4858">
                  <c:v>9.9995117199999974</c:v>
                </c:pt>
                <c:pt idx="4859">
                  <c:v>9.9995117199999974</c:v>
                </c:pt>
                <c:pt idx="4860">
                  <c:v>9.9995117199999974</c:v>
                </c:pt>
                <c:pt idx="4861">
                  <c:v>9.9995117199999974</c:v>
                </c:pt>
                <c:pt idx="4862">
                  <c:v>9.9995117199999974</c:v>
                </c:pt>
                <c:pt idx="4863">
                  <c:v>9.9995117199999974</c:v>
                </c:pt>
                <c:pt idx="4864">
                  <c:v>9.9995117199999974</c:v>
                </c:pt>
                <c:pt idx="4865">
                  <c:v>9.9995117199999974</c:v>
                </c:pt>
                <c:pt idx="4866">
                  <c:v>9.9995117199999974</c:v>
                </c:pt>
                <c:pt idx="4867">
                  <c:v>9.9995117199999974</c:v>
                </c:pt>
                <c:pt idx="4868">
                  <c:v>9.9995117199999974</c:v>
                </c:pt>
                <c:pt idx="4869">
                  <c:v>9.9995117199999974</c:v>
                </c:pt>
                <c:pt idx="4870">
                  <c:v>9.9995117199999974</c:v>
                </c:pt>
                <c:pt idx="4871">
                  <c:v>9.9995117199999974</c:v>
                </c:pt>
                <c:pt idx="4872">
                  <c:v>9.9995117199999974</c:v>
                </c:pt>
                <c:pt idx="4873">
                  <c:v>9.9995117199999974</c:v>
                </c:pt>
                <c:pt idx="4874">
                  <c:v>9.9995117199999974</c:v>
                </c:pt>
                <c:pt idx="4875">
                  <c:v>9.9995117199999974</c:v>
                </c:pt>
                <c:pt idx="4876">
                  <c:v>9.9995117199999974</c:v>
                </c:pt>
                <c:pt idx="4877">
                  <c:v>9.9995117199999974</c:v>
                </c:pt>
                <c:pt idx="4878">
                  <c:v>9.9995117199999974</c:v>
                </c:pt>
                <c:pt idx="4879">
                  <c:v>9.9995117199999974</c:v>
                </c:pt>
                <c:pt idx="4880">
                  <c:v>9.9995117199999974</c:v>
                </c:pt>
                <c:pt idx="4881">
                  <c:v>9.9995117199999974</c:v>
                </c:pt>
                <c:pt idx="4882">
                  <c:v>9.9995117199999974</c:v>
                </c:pt>
                <c:pt idx="4883">
                  <c:v>9.9995117199999974</c:v>
                </c:pt>
                <c:pt idx="4884">
                  <c:v>9.9995117199999974</c:v>
                </c:pt>
                <c:pt idx="4885">
                  <c:v>9.9995117199999974</c:v>
                </c:pt>
                <c:pt idx="4886">
                  <c:v>9.9995117199999974</c:v>
                </c:pt>
                <c:pt idx="4887">
                  <c:v>9.9995117199999974</c:v>
                </c:pt>
                <c:pt idx="4888">
                  <c:v>9.9995117199999974</c:v>
                </c:pt>
                <c:pt idx="4889">
                  <c:v>9.9995117199999974</c:v>
                </c:pt>
                <c:pt idx="4890">
                  <c:v>9.8996581999999975</c:v>
                </c:pt>
                <c:pt idx="4891">
                  <c:v>9.9995117199999974</c:v>
                </c:pt>
                <c:pt idx="4892">
                  <c:v>9.9995117199999974</c:v>
                </c:pt>
                <c:pt idx="4893">
                  <c:v>9.9995117199999974</c:v>
                </c:pt>
                <c:pt idx="4894">
                  <c:v>9.9995117199999974</c:v>
                </c:pt>
                <c:pt idx="4895">
                  <c:v>9.8996581999999975</c:v>
                </c:pt>
                <c:pt idx="4896">
                  <c:v>9.9995117199999974</c:v>
                </c:pt>
                <c:pt idx="4897">
                  <c:v>9.9995117199999974</c:v>
                </c:pt>
                <c:pt idx="4898">
                  <c:v>9.9995117199999974</c:v>
                </c:pt>
                <c:pt idx="4899">
                  <c:v>9.9995117199999974</c:v>
                </c:pt>
                <c:pt idx="4900">
                  <c:v>9.9995117199999974</c:v>
                </c:pt>
                <c:pt idx="4901">
                  <c:v>9.8996581999999975</c:v>
                </c:pt>
                <c:pt idx="4902">
                  <c:v>9.9995117199999974</c:v>
                </c:pt>
                <c:pt idx="4903">
                  <c:v>9.9995117199999974</c:v>
                </c:pt>
                <c:pt idx="4904">
                  <c:v>9.9995117199999974</c:v>
                </c:pt>
                <c:pt idx="4905">
                  <c:v>9.9995117199999974</c:v>
                </c:pt>
                <c:pt idx="4906">
                  <c:v>9.9995117199999974</c:v>
                </c:pt>
                <c:pt idx="4907">
                  <c:v>9.9995117199999974</c:v>
                </c:pt>
                <c:pt idx="4908">
                  <c:v>9.9995117199999974</c:v>
                </c:pt>
                <c:pt idx="4909">
                  <c:v>9.9995117199999974</c:v>
                </c:pt>
                <c:pt idx="4910">
                  <c:v>9.8996581999999975</c:v>
                </c:pt>
                <c:pt idx="4911">
                  <c:v>9.8996581999999975</c:v>
                </c:pt>
                <c:pt idx="4912">
                  <c:v>9.8996581999999975</c:v>
                </c:pt>
                <c:pt idx="4913">
                  <c:v>9.8996581999999975</c:v>
                </c:pt>
                <c:pt idx="4914">
                  <c:v>9.8996581999999975</c:v>
                </c:pt>
                <c:pt idx="4915">
                  <c:v>9.8996581999999975</c:v>
                </c:pt>
                <c:pt idx="4916">
                  <c:v>9.8996581999999975</c:v>
                </c:pt>
                <c:pt idx="4917">
                  <c:v>9.8996581999999975</c:v>
                </c:pt>
                <c:pt idx="4918">
                  <c:v>9.8996581999999975</c:v>
                </c:pt>
                <c:pt idx="4919">
                  <c:v>9.8996581999999975</c:v>
                </c:pt>
                <c:pt idx="4920">
                  <c:v>9.8996581999999975</c:v>
                </c:pt>
                <c:pt idx="4921">
                  <c:v>9.8996581999999975</c:v>
                </c:pt>
                <c:pt idx="4922">
                  <c:v>9.8996581999999975</c:v>
                </c:pt>
                <c:pt idx="4923">
                  <c:v>9.8996581999999975</c:v>
                </c:pt>
                <c:pt idx="4924">
                  <c:v>9.8996581999999975</c:v>
                </c:pt>
                <c:pt idx="4925">
                  <c:v>9.8996581999999975</c:v>
                </c:pt>
                <c:pt idx="4926">
                  <c:v>9.8996581999999975</c:v>
                </c:pt>
                <c:pt idx="4927">
                  <c:v>9.8996581999999975</c:v>
                </c:pt>
                <c:pt idx="4928">
                  <c:v>9.8996581999999975</c:v>
                </c:pt>
                <c:pt idx="4929">
                  <c:v>9.8996581999999975</c:v>
                </c:pt>
                <c:pt idx="4930">
                  <c:v>9.8996581999999975</c:v>
                </c:pt>
                <c:pt idx="4931">
                  <c:v>9.8996581999999975</c:v>
                </c:pt>
                <c:pt idx="4932">
                  <c:v>9.8996581999999975</c:v>
                </c:pt>
                <c:pt idx="4933">
                  <c:v>9.8996581999999975</c:v>
                </c:pt>
                <c:pt idx="4934">
                  <c:v>9.8996581999999975</c:v>
                </c:pt>
                <c:pt idx="4935">
                  <c:v>9.8996581999999975</c:v>
                </c:pt>
                <c:pt idx="4936">
                  <c:v>9.8996581999999975</c:v>
                </c:pt>
                <c:pt idx="4937">
                  <c:v>9.8996581999999975</c:v>
                </c:pt>
                <c:pt idx="4938">
                  <c:v>9.8996581999999975</c:v>
                </c:pt>
                <c:pt idx="4939">
                  <c:v>9.8996581999999975</c:v>
                </c:pt>
                <c:pt idx="4940">
                  <c:v>9.8996581999999975</c:v>
                </c:pt>
                <c:pt idx="4941">
                  <c:v>9.8996581999999975</c:v>
                </c:pt>
                <c:pt idx="4942">
                  <c:v>9.8996581999999975</c:v>
                </c:pt>
                <c:pt idx="4943">
                  <c:v>9.8996581999999975</c:v>
                </c:pt>
                <c:pt idx="4944">
                  <c:v>9.8996581999999975</c:v>
                </c:pt>
                <c:pt idx="4945">
                  <c:v>9.8996581999999975</c:v>
                </c:pt>
                <c:pt idx="4946">
                  <c:v>9.8996581999999975</c:v>
                </c:pt>
                <c:pt idx="4947">
                  <c:v>9.8996581999999975</c:v>
                </c:pt>
                <c:pt idx="4948">
                  <c:v>9.8996581999999975</c:v>
                </c:pt>
                <c:pt idx="4949">
                  <c:v>9.8996581999999975</c:v>
                </c:pt>
                <c:pt idx="4950">
                  <c:v>9.8996581999999975</c:v>
                </c:pt>
                <c:pt idx="4951">
                  <c:v>9.8996581999999975</c:v>
                </c:pt>
                <c:pt idx="4952">
                  <c:v>9.8996581999999975</c:v>
                </c:pt>
                <c:pt idx="4953">
                  <c:v>9.8996581999999975</c:v>
                </c:pt>
                <c:pt idx="4954">
                  <c:v>9.8996581999999975</c:v>
                </c:pt>
                <c:pt idx="4955">
                  <c:v>9.8996581999999975</c:v>
                </c:pt>
                <c:pt idx="4956">
                  <c:v>9.8996581999999975</c:v>
                </c:pt>
                <c:pt idx="4957">
                  <c:v>9.8996581999999975</c:v>
                </c:pt>
                <c:pt idx="4958">
                  <c:v>9.8996581999999975</c:v>
                </c:pt>
                <c:pt idx="4959">
                  <c:v>9.8996581999999975</c:v>
                </c:pt>
                <c:pt idx="4960">
                  <c:v>9.8996581999999975</c:v>
                </c:pt>
                <c:pt idx="4961">
                  <c:v>9.8996581999999975</c:v>
                </c:pt>
                <c:pt idx="4962">
                  <c:v>9.8996581999999975</c:v>
                </c:pt>
                <c:pt idx="4963">
                  <c:v>9.8996581999999975</c:v>
                </c:pt>
                <c:pt idx="4964">
                  <c:v>9.8996581999999975</c:v>
                </c:pt>
                <c:pt idx="4965">
                  <c:v>9.8996581999999975</c:v>
                </c:pt>
                <c:pt idx="4966">
                  <c:v>9.8996581999999975</c:v>
                </c:pt>
                <c:pt idx="4967">
                  <c:v>9.8996581999999975</c:v>
                </c:pt>
                <c:pt idx="4968">
                  <c:v>9.8996581999999975</c:v>
                </c:pt>
                <c:pt idx="4969">
                  <c:v>9.8996581999999975</c:v>
                </c:pt>
                <c:pt idx="4970">
                  <c:v>9.8996581999999975</c:v>
                </c:pt>
                <c:pt idx="4971">
                  <c:v>9.8996581999999975</c:v>
                </c:pt>
                <c:pt idx="4972">
                  <c:v>9.8996581999999975</c:v>
                </c:pt>
                <c:pt idx="4973">
                  <c:v>9.8996581999999975</c:v>
                </c:pt>
                <c:pt idx="4974">
                  <c:v>9.8996581999999975</c:v>
                </c:pt>
                <c:pt idx="4975">
                  <c:v>9.8996581999999975</c:v>
                </c:pt>
                <c:pt idx="4976">
                  <c:v>9.8996581999999975</c:v>
                </c:pt>
                <c:pt idx="4977">
                  <c:v>9.8996581999999975</c:v>
                </c:pt>
                <c:pt idx="4978">
                  <c:v>9.8996581999999975</c:v>
                </c:pt>
                <c:pt idx="4979">
                  <c:v>9.8996581999999975</c:v>
                </c:pt>
                <c:pt idx="4980">
                  <c:v>9.8996581999999975</c:v>
                </c:pt>
                <c:pt idx="4981">
                  <c:v>9.8996581999999975</c:v>
                </c:pt>
                <c:pt idx="4982">
                  <c:v>9.8996581999999975</c:v>
                </c:pt>
                <c:pt idx="4983">
                  <c:v>9.8996581999999975</c:v>
                </c:pt>
                <c:pt idx="4984">
                  <c:v>9.8996581999999975</c:v>
                </c:pt>
                <c:pt idx="4985">
                  <c:v>9.8996581999999975</c:v>
                </c:pt>
                <c:pt idx="4986">
                  <c:v>9.8996581999999975</c:v>
                </c:pt>
                <c:pt idx="4987">
                  <c:v>9.8996581999999975</c:v>
                </c:pt>
                <c:pt idx="4988">
                  <c:v>9.8996581999999975</c:v>
                </c:pt>
                <c:pt idx="4989">
                  <c:v>9.8996581999999975</c:v>
                </c:pt>
                <c:pt idx="4990">
                  <c:v>9.8996581999999975</c:v>
                </c:pt>
                <c:pt idx="4991">
                  <c:v>9.8996581999999975</c:v>
                </c:pt>
                <c:pt idx="4992">
                  <c:v>9.8996581999999975</c:v>
                </c:pt>
                <c:pt idx="4993">
                  <c:v>9.7995605499999989</c:v>
                </c:pt>
                <c:pt idx="4994">
                  <c:v>9.8996581999999975</c:v>
                </c:pt>
                <c:pt idx="4995">
                  <c:v>9.8996581999999975</c:v>
                </c:pt>
                <c:pt idx="4996">
                  <c:v>9.8996581999999975</c:v>
                </c:pt>
                <c:pt idx="4997">
                  <c:v>9.8996581999999975</c:v>
                </c:pt>
                <c:pt idx="4998">
                  <c:v>9.8996581999999975</c:v>
                </c:pt>
                <c:pt idx="4999">
                  <c:v>9.8996581999999975</c:v>
                </c:pt>
                <c:pt idx="5000">
                  <c:v>9.8996581999999975</c:v>
                </c:pt>
                <c:pt idx="5001">
                  <c:v>9.8996581999999975</c:v>
                </c:pt>
                <c:pt idx="5002">
                  <c:v>9.8996581999999975</c:v>
                </c:pt>
                <c:pt idx="5003">
                  <c:v>9.8996581999999975</c:v>
                </c:pt>
                <c:pt idx="5004">
                  <c:v>9.8996581999999975</c:v>
                </c:pt>
                <c:pt idx="5005">
                  <c:v>9.7995605499999989</c:v>
                </c:pt>
                <c:pt idx="5006">
                  <c:v>9.7995605499999989</c:v>
                </c:pt>
                <c:pt idx="5007">
                  <c:v>9.8996581999999975</c:v>
                </c:pt>
                <c:pt idx="5008">
                  <c:v>9.8996581999999975</c:v>
                </c:pt>
                <c:pt idx="5009">
                  <c:v>9.7995605499999989</c:v>
                </c:pt>
                <c:pt idx="5010">
                  <c:v>9.7995605499999989</c:v>
                </c:pt>
                <c:pt idx="5011">
                  <c:v>9.8996581999999975</c:v>
                </c:pt>
                <c:pt idx="5012">
                  <c:v>9.7995605499999989</c:v>
                </c:pt>
                <c:pt idx="5013">
                  <c:v>9.7995605499999989</c:v>
                </c:pt>
                <c:pt idx="5014">
                  <c:v>9.7995605499999989</c:v>
                </c:pt>
                <c:pt idx="5015">
                  <c:v>9.8996581999999975</c:v>
                </c:pt>
                <c:pt idx="5016">
                  <c:v>9.7995605499999989</c:v>
                </c:pt>
                <c:pt idx="5017">
                  <c:v>9.7995605499999989</c:v>
                </c:pt>
                <c:pt idx="5018">
                  <c:v>9.7995605499999989</c:v>
                </c:pt>
                <c:pt idx="5019">
                  <c:v>9.7995605499999989</c:v>
                </c:pt>
                <c:pt idx="5020">
                  <c:v>9.7995605499999989</c:v>
                </c:pt>
                <c:pt idx="5021">
                  <c:v>9.7995605499999989</c:v>
                </c:pt>
                <c:pt idx="5022">
                  <c:v>9.7995605499999989</c:v>
                </c:pt>
                <c:pt idx="5023">
                  <c:v>9.7995605499999989</c:v>
                </c:pt>
                <c:pt idx="5024">
                  <c:v>9.7995605499999989</c:v>
                </c:pt>
                <c:pt idx="5025">
                  <c:v>9.7995605499999989</c:v>
                </c:pt>
                <c:pt idx="5026">
                  <c:v>9.7995605499999989</c:v>
                </c:pt>
                <c:pt idx="5027">
                  <c:v>9.8996581999999975</c:v>
                </c:pt>
                <c:pt idx="5028">
                  <c:v>9.7995605499999989</c:v>
                </c:pt>
                <c:pt idx="5029">
                  <c:v>9.7995605499999989</c:v>
                </c:pt>
                <c:pt idx="5030">
                  <c:v>9.7995605499999989</c:v>
                </c:pt>
                <c:pt idx="5031">
                  <c:v>9.7995605499999989</c:v>
                </c:pt>
                <c:pt idx="5032">
                  <c:v>9.7995605499999989</c:v>
                </c:pt>
                <c:pt idx="5033">
                  <c:v>9.7995605499999989</c:v>
                </c:pt>
                <c:pt idx="5034">
                  <c:v>9.7995605499999989</c:v>
                </c:pt>
                <c:pt idx="5035">
                  <c:v>9.7995605499999989</c:v>
                </c:pt>
                <c:pt idx="5036">
                  <c:v>9.7995605499999989</c:v>
                </c:pt>
                <c:pt idx="5037">
                  <c:v>9.7995605499999989</c:v>
                </c:pt>
                <c:pt idx="5038">
                  <c:v>9.7995605499999989</c:v>
                </c:pt>
                <c:pt idx="5039">
                  <c:v>9.7995605499999989</c:v>
                </c:pt>
                <c:pt idx="5040">
                  <c:v>9.7995605499999989</c:v>
                </c:pt>
                <c:pt idx="5041">
                  <c:v>9.7995605499999989</c:v>
                </c:pt>
                <c:pt idx="5042">
                  <c:v>9.7995605499999989</c:v>
                </c:pt>
                <c:pt idx="5043">
                  <c:v>9.7995605499999989</c:v>
                </c:pt>
                <c:pt idx="5044">
                  <c:v>9.7995605499999989</c:v>
                </c:pt>
                <c:pt idx="5045">
                  <c:v>9.7995605499999989</c:v>
                </c:pt>
                <c:pt idx="5046">
                  <c:v>9.7995605499999989</c:v>
                </c:pt>
                <c:pt idx="5047">
                  <c:v>9.7995605499999989</c:v>
                </c:pt>
                <c:pt idx="5048">
                  <c:v>9.7995605499999989</c:v>
                </c:pt>
                <c:pt idx="5049">
                  <c:v>9.7995605499999989</c:v>
                </c:pt>
                <c:pt idx="5050">
                  <c:v>9.7995605499999989</c:v>
                </c:pt>
                <c:pt idx="5051">
                  <c:v>9.7995605499999989</c:v>
                </c:pt>
                <c:pt idx="5052">
                  <c:v>9.7995605499999989</c:v>
                </c:pt>
                <c:pt idx="5053">
                  <c:v>9.7995605499999989</c:v>
                </c:pt>
                <c:pt idx="5054">
                  <c:v>9.7995605499999989</c:v>
                </c:pt>
                <c:pt idx="5055">
                  <c:v>9.7995605499999989</c:v>
                </c:pt>
                <c:pt idx="5056">
                  <c:v>9.7995605499999989</c:v>
                </c:pt>
                <c:pt idx="5057">
                  <c:v>9.7995605499999989</c:v>
                </c:pt>
                <c:pt idx="5058">
                  <c:v>9.7995605499999989</c:v>
                </c:pt>
                <c:pt idx="5059">
                  <c:v>9.7995605499999989</c:v>
                </c:pt>
                <c:pt idx="5060">
                  <c:v>9.7995605499999989</c:v>
                </c:pt>
                <c:pt idx="5061">
                  <c:v>9.7995605499999989</c:v>
                </c:pt>
                <c:pt idx="5062">
                  <c:v>9.7995605499999989</c:v>
                </c:pt>
                <c:pt idx="5063">
                  <c:v>9.7995605499999989</c:v>
                </c:pt>
                <c:pt idx="5064">
                  <c:v>9.7995605499999989</c:v>
                </c:pt>
                <c:pt idx="5065">
                  <c:v>9.7995605499999989</c:v>
                </c:pt>
                <c:pt idx="5066">
                  <c:v>9.7995605499999989</c:v>
                </c:pt>
                <c:pt idx="5067">
                  <c:v>9.7995605499999989</c:v>
                </c:pt>
                <c:pt idx="5068">
                  <c:v>9.7995605499999989</c:v>
                </c:pt>
                <c:pt idx="5069">
                  <c:v>9.7995605499999989</c:v>
                </c:pt>
                <c:pt idx="5070">
                  <c:v>9.7995605499999989</c:v>
                </c:pt>
                <c:pt idx="5071">
                  <c:v>9.7995605499999989</c:v>
                </c:pt>
                <c:pt idx="5072">
                  <c:v>9.7995605499999989</c:v>
                </c:pt>
                <c:pt idx="5073">
                  <c:v>9.7995605499999989</c:v>
                </c:pt>
                <c:pt idx="5074">
                  <c:v>9.7995605499999989</c:v>
                </c:pt>
                <c:pt idx="5075">
                  <c:v>9.7995605499999989</c:v>
                </c:pt>
                <c:pt idx="5076">
                  <c:v>9.7995605499999989</c:v>
                </c:pt>
                <c:pt idx="5077">
                  <c:v>9.7995605499999989</c:v>
                </c:pt>
                <c:pt idx="5078">
                  <c:v>9.7995605499999989</c:v>
                </c:pt>
                <c:pt idx="5079">
                  <c:v>9.7995605499999989</c:v>
                </c:pt>
                <c:pt idx="5080">
                  <c:v>9.7995605499999989</c:v>
                </c:pt>
                <c:pt idx="5081">
                  <c:v>9.7995605499999989</c:v>
                </c:pt>
                <c:pt idx="5082">
                  <c:v>9.7995605499999989</c:v>
                </c:pt>
                <c:pt idx="5083">
                  <c:v>9.7995605499999989</c:v>
                </c:pt>
                <c:pt idx="5084">
                  <c:v>9.7995605499999989</c:v>
                </c:pt>
                <c:pt idx="5085">
                  <c:v>9.7995605499999989</c:v>
                </c:pt>
                <c:pt idx="5086">
                  <c:v>9.7995605499999989</c:v>
                </c:pt>
                <c:pt idx="5087">
                  <c:v>9.7995605499999989</c:v>
                </c:pt>
                <c:pt idx="5088">
                  <c:v>9.7995605499999989</c:v>
                </c:pt>
                <c:pt idx="5089">
                  <c:v>9.7995605499999989</c:v>
                </c:pt>
                <c:pt idx="5090">
                  <c:v>9.7995605499999989</c:v>
                </c:pt>
                <c:pt idx="5091">
                  <c:v>9.7995605499999989</c:v>
                </c:pt>
                <c:pt idx="5092">
                  <c:v>9.7995605499999989</c:v>
                </c:pt>
                <c:pt idx="5093">
                  <c:v>9.7995605499999989</c:v>
                </c:pt>
                <c:pt idx="5094">
                  <c:v>9.7995605499999989</c:v>
                </c:pt>
                <c:pt idx="5095">
                  <c:v>9.7995605499999989</c:v>
                </c:pt>
                <c:pt idx="5096">
                  <c:v>9.7995605499999989</c:v>
                </c:pt>
                <c:pt idx="5097">
                  <c:v>9.7995605499999989</c:v>
                </c:pt>
                <c:pt idx="5098">
                  <c:v>9.7995605499999989</c:v>
                </c:pt>
                <c:pt idx="5099">
                  <c:v>9.7995605499999989</c:v>
                </c:pt>
                <c:pt idx="5100">
                  <c:v>9.7995605499999989</c:v>
                </c:pt>
                <c:pt idx="5101">
                  <c:v>9.7995605499999989</c:v>
                </c:pt>
                <c:pt idx="5102">
                  <c:v>9.699707029999999</c:v>
                </c:pt>
                <c:pt idx="5103">
                  <c:v>9.7995605499999989</c:v>
                </c:pt>
                <c:pt idx="5104">
                  <c:v>9.7995605499999989</c:v>
                </c:pt>
                <c:pt idx="5105">
                  <c:v>9.7995605499999989</c:v>
                </c:pt>
                <c:pt idx="5106">
                  <c:v>9.7995605499999989</c:v>
                </c:pt>
                <c:pt idx="5107">
                  <c:v>9.7995605499999989</c:v>
                </c:pt>
                <c:pt idx="5108">
                  <c:v>9.7995605499999989</c:v>
                </c:pt>
                <c:pt idx="5109">
                  <c:v>9.7995605499999989</c:v>
                </c:pt>
                <c:pt idx="5110">
                  <c:v>9.699707029999999</c:v>
                </c:pt>
                <c:pt idx="5111">
                  <c:v>9.7995605499999989</c:v>
                </c:pt>
                <c:pt idx="5112">
                  <c:v>9.7995605499999989</c:v>
                </c:pt>
                <c:pt idx="5113">
                  <c:v>9.7995605499999989</c:v>
                </c:pt>
                <c:pt idx="5114">
                  <c:v>9.7995605499999989</c:v>
                </c:pt>
                <c:pt idx="5115">
                  <c:v>9.7995605499999989</c:v>
                </c:pt>
                <c:pt idx="5116">
                  <c:v>9.7995605499999989</c:v>
                </c:pt>
                <c:pt idx="5117">
                  <c:v>9.699707029999999</c:v>
                </c:pt>
                <c:pt idx="5118">
                  <c:v>9.7995605499999989</c:v>
                </c:pt>
                <c:pt idx="5119">
                  <c:v>9.699707029999999</c:v>
                </c:pt>
                <c:pt idx="5120">
                  <c:v>9.699707029999999</c:v>
                </c:pt>
                <c:pt idx="5121">
                  <c:v>9.7995605499999989</c:v>
                </c:pt>
                <c:pt idx="5122">
                  <c:v>9.699707029999999</c:v>
                </c:pt>
                <c:pt idx="5123">
                  <c:v>9.699707029999999</c:v>
                </c:pt>
                <c:pt idx="5124">
                  <c:v>9.7995605499999989</c:v>
                </c:pt>
                <c:pt idx="5125">
                  <c:v>9.699707029999999</c:v>
                </c:pt>
                <c:pt idx="5126">
                  <c:v>9.699707029999999</c:v>
                </c:pt>
                <c:pt idx="5127">
                  <c:v>9.699707029999999</c:v>
                </c:pt>
                <c:pt idx="5128">
                  <c:v>9.699707029999999</c:v>
                </c:pt>
                <c:pt idx="5129">
                  <c:v>9.7995605499999989</c:v>
                </c:pt>
                <c:pt idx="5130">
                  <c:v>9.699707029999999</c:v>
                </c:pt>
                <c:pt idx="5131">
                  <c:v>9.699707029999999</c:v>
                </c:pt>
                <c:pt idx="5132">
                  <c:v>9.699707029999999</c:v>
                </c:pt>
                <c:pt idx="5133">
                  <c:v>9.699707029999999</c:v>
                </c:pt>
                <c:pt idx="5134">
                  <c:v>9.699707029999999</c:v>
                </c:pt>
                <c:pt idx="5135">
                  <c:v>9.699707029999999</c:v>
                </c:pt>
                <c:pt idx="5136">
                  <c:v>9.699707029999999</c:v>
                </c:pt>
                <c:pt idx="5137">
                  <c:v>9.699707029999999</c:v>
                </c:pt>
                <c:pt idx="5138">
                  <c:v>9.699707029999999</c:v>
                </c:pt>
                <c:pt idx="5139">
                  <c:v>9.699707029999999</c:v>
                </c:pt>
                <c:pt idx="5140">
                  <c:v>9.699707029999999</c:v>
                </c:pt>
                <c:pt idx="5141">
                  <c:v>9.699707029999999</c:v>
                </c:pt>
                <c:pt idx="5142">
                  <c:v>9.699707029999999</c:v>
                </c:pt>
                <c:pt idx="5143">
                  <c:v>9.699707029999999</c:v>
                </c:pt>
                <c:pt idx="5144">
                  <c:v>9.699707029999999</c:v>
                </c:pt>
                <c:pt idx="5145">
                  <c:v>9.699707029999999</c:v>
                </c:pt>
                <c:pt idx="5146">
                  <c:v>9.699707029999999</c:v>
                </c:pt>
                <c:pt idx="5147">
                  <c:v>9.699707029999999</c:v>
                </c:pt>
                <c:pt idx="5148">
                  <c:v>9.699707029999999</c:v>
                </c:pt>
                <c:pt idx="5149">
                  <c:v>9.699707029999999</c:v>
                </c:pt>
                <c:pt idx="5150">
                  <c:v>9.699707029999999</c:v>
                </c:pt>
                <c:pt idx="5151">
                  <c:v>9.699707029999999</c:v>
                </c:pt>
                <c:pt idx="5152">
                  <c:v>9.699707029999999</c:v>
                </c:pt>
                <c:pt idx="5153">
                  <c:v>9.699707029999999</c:v>
                </c:pt>
                <c:pt idx="5154">
                  <c:v>9.699707029999999</c:v>
                </c:pt>
                <c:pt idx="5155">
                  <c:v>9.699707029999999</c:v>
                </c:pt>
                <c:pt idx="5156">
                  <c:v>9.699707029999999</c:v>
                </c:pt>
                <c:pt idx="5157">
                  <c:v>9.699707029999999</c:v>
                </c:pt>
                <c:pt idx="5158">
                  <c:v>9.699707029999999</c:v>
                </c:pt>
                <c:pt idx="5159">
                  <c:v>9.699707029999999</c:v>
                </c:pt>
                <c:pt idx="5160">
                  <c:v>9.699707029999999</c:v>
                </c:pt>
                <c:pt idx="5161">
                  <c:v>9.699707029999999</c:v>
                </c:pt>
                <c:pt idx="5162">
                  <c:v>9.699707029999999</c:v>
                </c:pt>
                <c:pt idx="5163">
                  <c:v>9.699707029999999</c:v>
                </c:pt>
                <c:pt idx="5164">
                  <c:v>9.699707029999999</c:v>
                </c:pt>
                <c:pt idx="5165">
                  <c:v>9.699707029999999</c:v>
                </c:pt>
                <c:pt idx="5166">
                  <c:v>9.699707029999999</c:v>
                </c:pt>
                <c:pt idx="5167">
                  <c:v>9.699707029999999</c:v>
                </c:pt>
                <c:pt idx="5168">
                  <c:v>9.699707029999999</c:v>
                </c:pt>
                <c:pt idx="5169">
                  <c:v>9.699707029999999</c:v>
                </c:pt>
                <c:pt idx="5170">
                  <c:v>9.699707029999999</c:v>
                </c:pt>
                <c:pt idx="5171">
                  <c:v>9.699707029999999</c:v>
                </c:pt>
                <c:pt idx="5172">
                  <c:v>9.699707029999999</c:v>
                </c:pt>
                <c:pt idx="5173">
                  <c:v>9.699707029999999</c:v>
                </c:pt>
                <c:pt idx="5174">
                  <c:v>9.699707029999999</c:v>
                </c:pt>
                <c:pt idx="5175">
                  <c:v>9.699707029999999</c:v>
                </c:pt>
                <c:pt idx="5176">
                  <c:v>9.699707029999999</c:v>
                </c:pt>
                <c:pt idx="5177">
                  <c:v>9.699707029999999</c:v>
                </c:pt>
                <c:pt idx="5178">
                  <c:v>9.699707029999999</c:v>
                </c:pt>
                <c:pt idx="5179">
                  <c:v>9.699707029999999</c:v>
                </c:pt>
                <c:pt idx="5180">
                  <c:v>9.699707029999999</c:v>
                </c:pt>
                <c:pt idx="5181">
                  <c:v>9.699707029999999</c:v>
                </c:pt>
                <c:pt idx="5182">
                  <c:v>9.699707029999999</c:v>
                </c:pt>
                <c:pt idx="5183">
                  <c:v>9.699707029999999</c:v>
                </c:pt>
                <c:pt idx="5184">
                  <c:v>9.699707029999999</c:v>
                </c:pt>
                <c:pt idx="5185">
                  <c:v>9.699707029999999</c:v>
                </c:pt>
                <c:pt idx="5186">
                  <c:v>9.699707029999999</c:v>
                </c:pt>
                <c:pt idx="5187">
                  <c:v>9.699707029999999</c:v>
                </c:pt>
                <c:pt idx="5188">
                  <c:v>9.699707029999999</c:v>
                </c:pt>
                <c:pt idx="5189">
                  <c:v>9.699707029999999</c:v>
                </c:pt>
                <c:pt idx="5190">
                  <c:v>9.699707029999999</c:v>
                </c:pt>
                <c:pt idx="5191">
                  <c:v>9.699707029999999</c:v>
                </c:pt>
                <c:pt idx="5192">
                  <c:v>9.699707029999999</c:v>
                </c:pt>
                <c:pt idx="5193">
                  <c:v>9.699707029999999</c:v>
                </c:pt>
                <c:pt idx="5194">
                  <c:v>9.699707029999999</c:v>
                </c:pt>
                <c:pt idx="5195">
                  <c:v>9.699707029999999</c:v>
                </c:pt>
                <c:pt idx="5196">
                  <c:v>9.699707029999999</c:v>
                </c:pt>
                <c:pt idx="5197">
                  <c:v>9.699707029999999</c:v>
                </c:pt>
                <c:pt idx="5198">
                  <c:v>9.699707029999999</c:v>
                </c:pt>
                <c:pt idx="5199">
                  <c:v>9.699707029999999</c:v>
                </c:pt>
                <c:pt idx="5200">
                  <c:v>9.699707029999999</c:v>
                </c:pt>
                <c:pt idx="5201">
                  <c:v>9.699707029999999</c:v>
                </c:pt>
                <c:pt idx="5202">
                  <c:v>9.699707029999999</c:v>
                </c:pt>
                <c:pt idx="5203">
                  <c:v>9.699707029999999</c:v>
                </c:pt>
                <c:pt idx="5204">
                  <c:v>9.699707029999999</c:v>
                </c:pt>
                <c:pt idx="5205">
                  <c:v>9.699707029999999</c:v>
                </c:pt>
                <c:pt idx="5206">
                  <c:v>9.699707029999999</c:v>
                </c:pt>
                <c:pt idx="5207">
                  <c:v>9.699707029999999</c:v>
                </c:pt>
                <c:pt idx="5208">
                  <c:v>9.699707029999999</c:v>
                </c:pt>
                <c:pt idx="5209">
                  <c:v>9.699707029999999</c:v>
                </c:pt>
                <c:pt idx="5210">
                  <c:v>9.699707029999999</c:v>
                </c:pt>
                <c:pt idx="5211">
                  <c:v>9.699707029999999</c:v>
                </c:pt>
                <c:pt idx="5212">
                  <c:v>9.699707029999999</c:v>
                </c:pt>
                <c:pt idx="5213">
                  <c:v>9.699707029999999</c:v>
                </c:pt>
                <c:pt idx="5214">
                  <c:v>9.699707029999999</c:v>
                </c:pt>
                <c:pt idx="5215">
                  <c:v>9.5996093699999996</c:v>
                </c:pt>
                <c:pt idx="5216">
                  <c:v>9.699707029999999</c:v>
                </c:pt>
                <c:pt idx="5217">
                  <c:v>9.699707029999999</c:v>
                </c:pt>
                <c:pt idx="5218">
                  <c:v>9.699707029999999</c:v>
                </c:pt>
                <c:pt idx="5219">
                  <c:v>9.699707029999999</c:v>
                </c:pt>
                <c:pt idx="5220">
                  <c:v>9.699707029999999</c:v>
                </c:pt>
                <c:pt idx="5221">
                  <c:v>9.699707029999999</c:v>
                </c:pt>
                <c:pt idx="5222">
                  <c:v>9.699707029999999</c:v>
                </c:pt>
                <c:pt idx="5223">
                  <c:v>9.5996093699999996</c:v>
                </c:pt>
                <c:pt idx="5224">
                  <c:v>9.699707029999999</c:v>
                </c:pt>
                <c:pt idx="5225">
                  <c:v>9.699707029999999</c:v>
                </c:pt>
                <c:pt idx="5226">
                  <c:v>9.699707029999999</c:v>
                </c:pt>
                <c:pt idx="5227">
                  <c:v>9.699707029999999</c:v>
                </c:pt>
                <c:pt idx="5228">
                  <c:v>9.5996093699999996</c:v>
                </c:pt>
                <c:pt idx="5229">
                  <c:v>9.699707029999999</c:v>
                </c:pt>
                <c:pt idx="5230">
                  <c:v>9.5996093699999996</c:v>
                </c:pt>
                <c:pt idx="5231">
                  <c:v>9.699707029999999</c:v>
                </c:pt>
                <c:pt idx="5232">
                  <c:v>9.5996093699999996</c:v>
                </c:pt>
                <c:pt idx="5233">
                  <c:v>9.5996093699999996</c:v>
                </c:pt>
                <c:pt idx="5234">
                  <c:v>9.5996093699999996</c:v>
                </c:pt>
                <c:pt idx="5235">
                  <c:v>9.5996093699999996</c:v>
                </c:pt>
                <c:pt idx="5236">
                  <c:v>9.5996093699999996</c:v>
                </c:pt>
                <c:pt idx="5237">
                  <c:v>9.5996093699999996</c:v>
                </c:pt>
                <c:pt idx="5238">
                  <c:v>9.5996093699999996</c:v>
                </c:pt>
                <c:pt idx="5239">
                  <c:v>9.699707029999999</c:v>
                </c:pt>
                <c:pt idx="5240">
                  <c:v>9.699707029999999</c:v>
                </c:pt>
                <c:pt idx="5241">
                  <c:v>9.5996093699999996</c:v>
                </c:pt>
                <c:pt idx="5242">
                  <c:v>9.5996093699999996</c:v>
                </c:pt>
                <c:pt idx="5243">
                  <c:v>9.5996093699999996</c:v>
                </c:pt>
                <c:pt idx="5244">
                  <c:v>9.5996093699999996</c:v>
                </c:pt>
                <c:pt idx="5245">
                  <c:v>9.5996093699999996</c:v>
                </c:pt>
                <c:pt idx="5246">
                  <c:v>9.5996093699999996</c:v>
                </c:pt>
                <c:pt idx="5247">
                  <c:v>9.5996093699999996</c:v>
                </c:pt>
                <c:pt idx="5248">
                  <c:v>9.5996093699999996</c:v>
                </c:pt>
                <c:pt idx="5249">
                  <c:v>9.5996093699999996</c:v>
                </c:pt>
                <c:pt idx="5250">
                  <c:v>9.5996093699999996</c:v>
                </c:pt>
                <c:pt idx="5251">
                  <c:v>9.5996093699999996</c:v>
                </c:pt>
                <c:pt idx="5252">
                  <c:v>9.5996093699999996</c:v>
                </c:pt>
                <c:pt idx="5253">
                  <c:v>9.5996093699999996</c:v>
                </c:pt>
                <c:pt idx="5254">
                  <c:v>9.5996093699999996</c:v>
                </c:pt>
                <c:pt idx="5255">
                  <c:v>9.5996093699999996</c:v>
                </c:pt>
                <c:pt idx="5256">
                  <c:v>9.5996093699999996</c:v>
                </c:pt>
                <c:pt idx="5257">
                  <c:v>9.5996093699999996</c:v>
                </c:pt>
                <c:pt idx="5258">
                  <c:v>9.5996093699999996</c:v>
                </c:pt>
                <c:pt idx="5259">
                  <c:v>9.5996093699999996</c:v>
                </c:pt>
                <c:pt idx="5260">
                  <c:v>9.5996093699999996</c:v>
                </c:pt>
                <c:pt idx="5261">
                  <c:v>9.5996093699999996</c:v>
                </c:pt>
                <c:pt idx="5262">
                  <c:v>9.5996093699999996</c:v>
                </c:pt>
                <c:pt idx="5263">
                  <c:v>9.5996093699999996</c:v>
                </c:pt>
                <c:pt idx="5264">
                  <c:v>9.5996093699999996</c:v>
                </c:pt>
                <c:pt idx="5265">
                  <c:v>9.5996093699999996</c:v>
                </c:pt>
                <c:pt idx="5266">
                  <c:v>9.5996093699999996</c:v>
                </c:pt>
                <c:pt idx="5267">
                  <c:v>9.5996093699999996</c:v>
                </c:pt>
                <c:pt idx="5268">
                  <c:v>9.5996093699999996</c:v>
                </c:pt>
                <c:pt idx="5269">
                  <c:v>9.5996093699999996</c:v>
                </c:pt>
                <c:pt idx="5270">
                  <c:v>9.5996093699999996</c:v>
                </c:pt>
                <c:pt idx="5271">
                  <c:v>9.5996093699999996</c:v>
                </c:pt>
                <c:pt idx="5272">
                  <c:v>9.5996093699999996</c:v>
                </c:pt>
                <c:pt idx="5273">
                  <c:v>9.5996093699999996</c:v>
                </c:pt>
                <c:pt idx="5274">
                  <c:v>9.5996093699999996</c:v>
                </c:pt>
                <c:pt idx="5275">
                  <c:v>9.5996093699999996</c:v>
                </c:pt>
                <c:pt idx="5276">
                  <c:v>9.5996093699999996</c:v>
                </c:pt>
                <c:pt idx="5277">
                  <c:v>9.5996093699999996</c:v>
                </c:pt>
                <c:pt idx="5278">
                  <c:v>9.5996093699999996</c:v>
                </c:pt>
                <c:pt idx="5279">
                  <c:v>9.5996093699999996</c:v>
                </c:pt>
                <c:pt idx="5280">
                  <c:v>9.5996093699999996</c:v>
                </c:pt>
                <c:pt idx="5281">
                  <c:v>9.5996093699999996</c:v>
                </c:pt>
                <c:pt idx="5282">
                  <c:v>9.5996093699999996</c:v>
                </c:pt>
                <c:pt idx="5283">
                  <c:v>9.5996093699999996</c:v>
                </c:pt>
                <c:pt idx="5284">
                  <c:v>9.5996093699999996</c:v>
                </c:pt>
                <c:pt idx="5285">
                  <c:v>9.5996093699999996</c:v>
                </c:pt>
                <c:pt idx="5286">
                  <c:v>9.5996093699999996</c:v>
                </c:pt>
                <c:pt idx="5287">
                  <c:v>9.5996093699999996</c:v>
                </c:pt>
                <c:pt idx="5288">
                  <c:v>9.5996093699999996</c:v>
                </c:pt>
                <c:pt idx="5289">
                  <c:v>9.5996093699999996</c:v>
                </c:pt>
                <c:pt idx="5290">
                  <c:v>9.5996093699999996</c:v>
                </c:pt>
                <c:pt idx="5291">
                  <c:v>9.5996093699999996</c:v>
                </c:pt>
                <c:pt idx="5292">
                  <c:v>9.5996093699999996</c:v>
                </c:pt>
                <c:pt idx="5293">
                  <c:v>9.5996093699999996</c:v>
                </c:pt>
                <c:pt idx="5294">
                  <c:v>9.5996093699999996</c:v>
                </c:pt>
                <c:pt idx="5295">
                  <c:v>9.5996093699999996</c:v>
                </c:pt>
                <c:pt idx="5296">
                  <c:v>9.5996093699999996</c:v>
                </c:pt>
                <c:pt idx="5297">
                  <c:v>9.5996093699999996</c:v>
                </c:pt>
                <c:pt idx="5298">
                  <c:v>9.5996093699999996</c:v>
                </c:pt>
                <c:pt idx="5299">
                  <c:v>9.5996093699999996</c:v>
                </c:pt>
                <c:pt idx="5300">
                  <c:v>9.5996093699999996</c:v>
                </c:pt>
                <c:pt idx="5301">
                  <c:v>9.5996093699999996</c:v>
                </c:pt>
                <c:pt idx="5302">
                  <c:v>9.5996093699999996</c:v>
                </c:pt>
                <c:pt idx="5303">
                  <c:v>9.5996093699999996</c:v>
                </c:pt>
                <c:pt idx="5304">
                  <c:v>9.5996093699999996</c:v>
                </c:pt>
                <c:pt idx="5305">
                  <c:v>9.5996093699999996</c:v>
                </c:pt>
                <c:pt idx="5306">
                  <c:v>9.5996093699999996</c:v>
                </c:pt>
                <c:pt idx="5307">
                  <c:v>9.5996093699999996</c:v>
                </c:pt>
                <c:pt idx="5308">
                  <c:v>9.5996093699999996</c:v>
                </c:pt>
                <c:pt idx="5309">
                  <c:v>9.5996093699999996</c:v>
                </c:pt>
                <c:pt idx="5310">
                  <c:v>9.5996093699999996</c:v>
                </c:pt>
                <c:pt idx="5311">
                  <c:v>9.5996093699999996</c:v>
                </c:pt>
                <c:pt idx="5312">
                  <c:v>9.5996093699999996</c:v>
                </c:pt>
                <c:pt idx="5313">
                  <c:v>9.5996093699999996</c:v>
                </c:pt>
                <c:pt idx="5314">
                  <c:v>9.5996093699999996</c:v>
                </c:pt>
                <c:pt idx="5315">
                  <c:v>9.5996093699999996</c:v>
                </c:pt>
                <c:pt idx="5316">
                  <c:v>9.5996093699999996</c:v>
                </c:pt>
                <c:pt idx="5317">
                  <c:v>9.5996093699999996</c:v>
                </c:pt>
                <c:pt idx="5318">
                  <c:v>9.5996093699999996</c:v>
                </c:pt>
                <c:pt idx="5319">
                  <c:v>9.5996093699999996</c:v>
                </c:pt>
                <c:pt idx="5320">
                  <c:v>9.5996093699999996</c:v>
                </c:pt>
                <c:pt idx="5321">
                  <c:v>9.5996093699999996</c:v>
                </c:pt>
                <c:pt idx="5322">
                  <c:v>9.5996093699999996</c:v>
                </c:pt>
                <c:pt idx="5323">
                  <c:v>9.5996093699999996</c:v>
                </c:pt>
                <c:pt idx="5324">
                  <c:v>9.5996093699999996</c:v>
                </c:pt>
                <c:pt idx="5325">
                  <c:v>9.4995117199999974</c:v>
                </c:pt>
                <c:pt idx="5326">
                  <c:v>9.4995117199999974</c:v>
                </c:pt>
                <c:pt idx="5327">
                  <c:v>9.5996093699999996</c:v>
                </c:pt>
                <c:pt idx="5328">
                  <c:v>9.5996093699999996</c:v>
                </c:pt>
                <c:pt idx="5329">
                  <c:v>9.5996093699999996</c:v>
                </c:pt>
                <c:pt idx="5330">
                  <c:v>9.5996093699999996</c:v>
                </c:pt>
                <c:pt idx="5331">
                  <c:v>9.5996093699999996</c:v>
                </c:pt>
                <c:pt idx="5332">
                  <c:v>9.5996093699999996</c:v>
                </c:pt>
                <c:pt idx="5333">
                  <c:v>9.5996093699999996</c:v>
                </c:pt>
                <c:pt idx="5334">
                  <c:v>9.5996093699999996</c:v>
                </c:pt>
                <c:pt idx="5335">
                  <c:v>9.5996093699999996</c:v>
                </c:pt>
                <c:pt idx="5336">
                  <c:v>9.4995117199999974</c:v>
                </c:pt>
                <c:pt idx="5337">
                  <c:v>9.5996093699999996</c:v>
                </c:pt>
                <c:pt idx="5338">
                  <c:v>9.5996093699999996</c:v>
                </c:pt>
                <c:pt idx="5339">
                  <c:v>9.5996093699999996</c:v>
                </c:pt>
                <c:pt idx="5340">
                  <c:v>9.5996093699999996</c:v>
                </c:pt>
                <c:pt idx="5341">
                  <c:v>9.4995117199999974</c:v>
                </c:pt>
                <c:pt idx="5342">
                  <c:v>9.4995117199999974</c:v>
                </c:pt>
                <c:pt idx="5343">
                  <c:v>9.4995117199999974</c:v>
                </c:pt>
                <c:pt idx="5344">
                  <c:v>9.5996093699999996</c:v>
                </c:pt>
                <c:pt idx="5345">
                  <c:v>9.5996093699999996</c:v>
                </c:pt>
                <c:pt idx="5346">
                  <c:v>9.4995117199999974</c:v>
                </c:pt>
                <c:pt idx="5347">
                  <c:v>9.4995117199999974</c:v>
                </c:pt>
                <c:pt idx="5348">
                  <c:v>9.5996093699999996</c:v>
                </c:pt>
                <c:pt idx="5349">
                  <c:v>9.5996093699999996</c:v>
                </c:pt>
                <c:pt idx="5350">
                  <c:v>9.4995117199999974</c:v>
                </c:pt>
                <c:pt idx="5351">
                  <c:v>9.4995117199999974</c:v>
                </c:pt>
                <c:pt idx="5352">
                  <c:v>9.5996093699999996</c:v>
                </c:pt>
                <c:pt idx="5353">
                  <c:v>9.4995117199999974</c:v>
                </c:pt>
                <c:pt idx="5354">
                  <c:v>9.4995117199999974</c:v>
                </c:pt>
                <c:pt idx="5355">
                  <c:v>9.4995117199999974</c:v>
                </c:pt>
                <c:pt idx="5356">
                  <c:v>9.4995117199999974</c:v>
                </c:pt>
                <c:pt idx="5357">
                  <c:v>9.4995117199999974</c:v>
                </c:pt>
                <c:pt idx="5358">
                  <c:v>9.4995117199999974</c:v>
                </c:pt>
                <c:pt idx="5359">
                  <c:v>9.4995117199999974</c:v>
                </c:pt>
                <c:pt idx="5360">
                  <c:v>9.4995117199999974</c:v>
                </c:pt>
                <c:pt idx="5361">
                  <c:v>9.4995117199999974</c:v>
                </c:pt>
                <c:pt idx="5362">
                  <c:v>9.4995117199999974</c:v>
                </c:pt>
                <c:pt idx="5363">
                  <c:v>9.4995117199999974</c:v>
                </c:pt>
                <c:pt idx="5364">
                  <c:v>9.4995117199999974</c:v>
                </c:pt>
                <c:pt idx="5365">
                  <c:v>9.4995117199999974</c:v>
                </c:pt>
                <c:pt idx="5366">
                  <c:v>9.4995117199999974</c:v>
                </c:pt>
                <c:pt idx="5367">
                  <c:v>9.4995117199999974</c:v>
                </c:pt>
                <c:pt idx="5368">
                  <c:v>9.4995117199999974</c:v>
                </c:pt>
                <c:pt idx="5369">
                  <c:v>9.4995117199999974</c:v>
                </c:pt>
                <c:pt idx="5370">
                  <c:v>9.4995117199999974</c:v>
                </c:pt>
                <c:pt idx="5371">
                  <c:v>9.4995117199999974</c:v>
                </c:pt>
                <c:pt idx="5372">
                  <c:v>9.4995117199999974</c:v>
                </c:pt>
                <c:pt idx="5373">
                  <c:v>9.4995117199999974</c:v>
                </c:pt>
                <c:pt idx="5374">
                  <c:v>9.4995117199999974</c:v>
                </c:pt>
                <c:pt idx="5375">
                  <c:v>9.4995117199999974</c:v>
                </c:pt>
                <c:pt idx="5376">
                  <c:v>9.4995117199999974</c:v>
                </c:pt>
                <c:pt idx="5377">
                  <c:v>9.4995117199999974</c:v>
                </c:pt>
                <c:pt idx="5378">
                  <c:v>9.4995117199999974</c:v>
                </c:pt>
                <c:pt idx="5379">
                  <c:v>9.4995117199999974</c:v>
                </c:pt>
                <c:pt idx="5380">
                  <c:v>9.4995117199999974</c:v>
                </c:pt>
                <c:pt idx="5381">
                  <c:v>9.4995117199999974</c:v>
                </c:pt>
                <c:pt idx="5382">
                  <c:v>9.4995117199999974</c:v>
                </c:pt>
                <c:pt idx="5383">
                  <c:v>9.4995117199999974</c:v>
                </c:pt>
                <c:pt idx="5384">
                  <c:v>9.4995117199999974</c:v>
                </c:pt>
                <c:pt idx="5385">
                  <c:v>9.4995117199999974</c:v>
                </c:pt>
                <c:pt idx="5386">
                  <c:v>9.4995117199999974</c:v>
                </c:pt>
                <c:pt idx="5387">
                  <c:v>9.4995117199999974</c:v>
                </c:pt>
                <c:pt idx="5388">
                  <c:v>9.4995117199999974</c:v>
                </c:pt>
                <c:pt idx="5389">
                  <c:v>9.4995117199999974</c:v>
                </c:pt>
                <c:pt idx="5390">
                  <c:v>9.4995117199999974</c:v>
                </c:pt>
                <c:pt idx="5391">
                  <c:v>9.4995117199999974</c:v>
                </c:pt>
              </c:numCache>
              <c:extLst xmlns:c15="http://schemas.microsoft.com/office/drawing/2012/chart"/>
            </c:numRef>
          </c:yVal>
          <c:smooth val="0"/>
          <c:extLst>
            <c:ext xmlns:c16="http://schemas.microsoft.com/office/drawing/2014/chart" uri="{C3380CC4-5D6E-409C-BE32-E72D297353CC}">
              <c16:uniqueId val="{00000003-757A-4917-B40E-8D4B31DE1D06}"/>
            </c:ext>
          </c:extLst>
        </c:ser>
        <c:dLbls>
          <c:showLegendKey val="0"/>
          <c:showVal val="0"/>
          <c:showCatName val="0"/>
          <c:showSerName val="0"/>
          <c:showPercent val="0"/>
          <c:showBubbleSize val="0"/>
        </c:dLbls>
        <c:axId val="1230246191"/>
        <c:axId val="1228203343"/>
        <c:extLst/>
      </c:scatterChart>
      <c:valAx>
        <c:axId val="1230246191"/>
        <c:scaling>
          <c:orientation val="minMax"/>
          <c:max val="4500"/>
          <c:min val="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Time in 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1228203343"/>
        <c:crosses val="autoZero"/>
        <c:crossBetween val="midCat"/>
        <c:majorUnit val="1500"/>
      </c:valAx>
      <c:valAx>
        <c:axId val="1228203343"/>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deltaT in °C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1230246191"/>
        <c:crosses val="autoZero"/>
        <c:crossBetween val="midCat"/>
      </c:valAx>
      <c:spPr>
        <a:noFill/>
        <a:ln>
          <a:solidFill>
            <a:schemeClr val="bg1">
              <a:alpha val="7000"/>
            </a:schemeClr>
          </a:solid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38100" cap="flat" cmpd="sng" algn="ctr">
      <a:solidFill>
        <a:schemeClr val="bg1"/>
      </a:solidFill>
      <a:round/>
    </a:ln>
    <a:effectLst/>
  </c:spPr>
  <c:txPr>
    <a:bodyPr/>
    <a:lstStyle/>
    <a:p>
      <a:pPr>
        <a:defRPr>
          <a:latin typeface="Museo Sans Rounded 100" panose="02000000000000000000" pitchFamily="50"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1"/>
          <c:order val="1"/>
          <c:tx>
            <c:v>BAS</c:v>
          </c:tx>
          <c:spPr>
            <a:ln w="19050" cap="rnd">
              <a:solidFill>
                <a:schemeClr val="accent1"/>
              </a:solidFill>
              <a:round/>
            </a:ln>
            <a:effectLst/>
          </c:spPr>
          <c:marker>
            <c:symbol val="none"/>
          </c:marker>
          <c:xVal>
            <c:numRef>
              <c:f>'ACME-PER-HEA-BAS 20-3 Test2'!$K$2:$K$3897</c:f>
              <c:numCache>
                <c:formatCode>General</c:formatCode>
                <c:ptCount val="3896"/>
                <c:pt idx="0">
                  <c:v>0</c:v>
                </c:pt>
                <c:pt idx="1">
                  <c:v>0.91828160000000025</c:v>
                </c:pt>
                <c:pt idx="2">
                  <c:v>1.9194915000000492</c:v>
                </c:pt>
                <c:pt idx="3">
                  <c:v>2.9195637000000261</c:v>
                </c:pt>
                <c:pt idx="4">
                  <c:v>3.9264519999999266</c:v>
                </c:pt>
                <c:pt idx="5">
                  <c:v>4.9479747000000316</c:v>
                </c:pt>
                <c:pt idx="6">
                  <c:v>5.9487908000000971</c:v>
                </c:pt>
                <c:pt idx="7">
                  <c:v>6.949100000000044</c:v>
                </c:pt>
                <c:pt idx="8">
                  <c:v>7.9526696999998876</c:v>
                </c:pt>
                <c:pt idx="9">
                  <c:v>8.9645195999999032</c:v>
                </c:pt>
                <c:pt idx="10">
                  <c:v>9.9724550000000818</c:v>
                </c:pt>
                <c:pt idx="11">
                  <c:v>10.983539000000064</c:v>
                </c:pt>
                <c:pt idx="12">
                  <c:v>11.974202299999888</c:v>
                </c:pt>
                <c:pt idx="13">
                  <c:v>12.99035630000003</c:v>
                </c:pt>
                <c:pt idx="14">
                  <c:v>14.012334199999941</c:v>
                </c:pt>
                <c:pt idx="15">
                  <c:v>15.011073200000055</c:v>
                </c:pt>
                <c:pt idx="16">
                  <c:v>16.009494399999994</c:v>
                </c:pt>
                <c:pt idx="17">
                  <c:v>17.010137100000065</c:v>
                </c:pt>
                <c:pt idx="18">
                  <c:v>18.011296200000061</c:v>
                </c:pt>
                <c:pt idx="19">
                  <c:v>19.016363799999908</c:v>
                </c:pt>
                <c:pt idx="20">
                  <c:v>20.004583400000001</c:v>
                </c:pt>
                <c:pt idx="21">
                  <c:v>21.018734900000027</c:v>
                </c:pt>
                <c:pt idx="22">
                  <c:v>22.029026200000089</c:v>
                </c:pt>
                <c:pt idx="23">
                  <c:v>23.028276400000095</c:v>
                </c:pt>
                <c:pt idx="24">
                  <c:v>24.04382540000006</c:v>
                </c:pt>
                <c:pt idx="25">
                  <c:v>25.057419799999934</c:v>
                </c:pt>
                <c:pt idx="26">
                  <c:v>26.059432900000047</c:v>
                </c:pt>
                <c:pt idx="27">
                  <c:v>27.07591750000006</c:v>
                </c:pt>
                <c:pt idx="28">
                  <c:v>28.076688599999898</c:v>
                </c:pt>
                <c:pt idx="29">
                  <c:v>29.07415089999995</c:v>
                </c:pt>
                <c:pt idx="30">
                  <c:v>30.069779200000085</c:v>
                </c:pt>
                <c:pt idx="31">
                  <c:v>31.080669799999896</c:v>
                </c:pt>
                <c:pt idx="32">
                  <c:v>32.093864200000098</c:v>
                </c:pt>
                <c:pt idx="33">
                  <c:v>33.103726099999903</c:v>
                </c:pt>
                <c:pt idx="34">
                  <c:v>34.109643300000016</c:v>
                </c:pt>
                <c:pt idx="35">
                  <c:v>35.100359199999957</c:v>
                </c:pt>
                <c:pt idx="36">
                  <c:v>36.101297400000021</c:v>
                </c:pt>
                <c:pt idx="37">
                  <c:v>37.10783420000007</c:v>
                </c:pt>
                <c:pt idx="38">
                  <c:v>38.099458899999945</c:v>
                </c:pt>
                <c:pt idx="39">
                  <c:v>39.109358500000099</c:v>
                </c:pt>
                <c:pt idx="40">
                  <c:v>40.097493499999928</c:v>
                </c:pt>
                <c:pt idx="41">
                  <c:v>41.113398499999903</c:v>
                </c:pt>
                <c:pt idx="42">
                  <c:v>42.117479199999934</c:v>
                </c:pt>
                <c:pt idx="43">
                  <c:v>43.121544399999948</c:v>
                </c:pt>
                <c:pt idx="44">
                  <c:v>44.122003100000029</c:v>
                </c:pt>
                <c:pt idx="45">
                  <c:v>45.119903399999885</c:v>
                </c:pt>
                <c:pt idx="46">
                  <c:v>46.120092800000066</c:v>
                </c:pt>
                <c:pt idx="47">
                  <c:v>47.11430509999991</c:v>
                </c:pt>
                <c:pt idx="48">
                  <c:v>48.12374120000004</c:v>
                </c:pt>
                <c:pt idx="49">
                  <c:v>49.111096699999962</c:v>
                </c:pt>
                <c:pt idx="50">
                  <c:v>50.124540399999887</c:v>
                </c:pt>
                <c:pt idx="51">
                  <c:v>51.122491500000024</c:v>
                </c:pt>
                <c:pt idx="52">
                  <c:v>52.111101299999973</c:v>
                </c:pt>
                <c:pt idx="53">
                  <c:v>53.125322000000097</c:v>
                </c:pt>
                <c:pt idx="54">
                  <c:v>54.164339400000017</c:v>
                </c:pt>
                <c:pt idx="55">
                  <c:v>55.19496479999998</c:v>
                </c:pt>
                <c:pt idx="56">
                  <c:v>56.197237899999891</c:v>
                </c:pt>
                <c:pt idx="57">
                  <c:v>57.161248599999908</c:v>
                </c:pt>
                <c:pt idx="58">
                  <c:v>58.170040799999924</c:v>
                </c:pt>
                <c:pt idx="59">
                  <c:v>59.1845315999999</c:v>
                </c:pt>
                <c:pt idx="60">
                  <c:v>60.188794599999937</c:v>
                </c:pt>
                <c:pt idx="61">
                  <c:v>61.18931520000001</c:v>
                </c:pt>
                <c:pt idx="62">
                  <c:v>62.197421300000087</c:v>
                </c:pt>
                <c:pt idx="63">
                  <c:v>63.199849099999938</c:v>
                </c:pt>
                <c:pt idx="64">
                  <c:v>64.204140999999936</c:v>
                </c:pt>
                <c:pt idx="65">
                  <c:v>65.232106799999883</c:v>
                </c:pt>
                <c:pt idx="66">
                  <c:v>66.232728299999962</c:v>
                </c:pt>
                <c:pt idx="67">
                  <c:v>67.236261799999966</c:v>
                </c:pt>
                <c:pt idx="68">
                  <c:v>68.255017499999894</c:v>
                </c:pt>
                <c:pt idx="69">
                  <c:v>69.272138399999903</c:v>
                </c:pt>
                <c:pt idx="70">
                  <c:v>70.279187000000093</c:v>
                </c:pt>
                <c:pt idx="71">
                  <c:v>71.210462799999959</c:v>
                </c:pt>
                <c:pt idx="72">
                  <c:v>72.222091200000023</c:v>
                </c:pt>
                <c:pt idx="73">
                  <c:v>73.232630900000004</c:v>
                </c:pt>
                <c:pt idx="74">
                  <c:v>74.248635800000102</c:v>
                </c:pt>
                <c:pt idx="75">
                  <c:v>75.245013199999903</c:v>
                </c:pt>
                <c:pt idx="76">
                  <c:v>76.245067800000015</c:v>
                </c:pt>
                <c:pt idx="77">
                  <c:v>77.261085800000046</c:v>
                </c:pt>
                <c:pt idx="78">
                  <c:v>78.27122600000007</c:v>
                </c:pt>
                <c:pt idx="79">
                  <c:v>79.288475399999925</c:v>
                </c:pt>
                <c:pt idx="80">
                  <c:v>80.288888999999926</c:v>
                </c:pt>
                <c:pt idx="81">
                  <c:v>81.291323200000079</c:v>
                </c:pt>
                <c:pt idx="82">
                  <c:v>82.297403000000031</c:v>
                </c:pt>
                <c:pt idx="83">
                  <c:v>83.285574100000076</c:v>
                </c:pt>
                <c:pt idx="84">
                  <c:v>84.304095700000062</c:v>
                </c:pt>
                <c:pt idx="85">
                  <c:v>85.317014799999924</c:v>
                </c:pt>
                <c:pt idx="86">
                  <c:v>86.327776000000085</c:v>
                </c:pt>
                <c:pt idx="87">
                  <c:v>87.325393500000018</c:v>
                </c:pt>
                <c:pt idx="88">
                  <c:v>88.317328300000099</c:v>
                </c:pt>
                <c:pt idx="89">
                  <c:v>89.314756400000078</c:v>
                </c:pt>
                <c:pt idx="90">
                  <c:v>90.31908599999997</c:v>
                </c:pt>
                <c:pt idx="91">
                  <c:v>91.313816699999961</c:v>
                </c:pt>
                <c:pt idx="92">
                  <c:v>92.328870399999914</c:v>
                </c:pt>
                <c:pt idx="93">
                  <c:v>93.319718299999977</c:v>
                </c:pt>
                <c:pt idx="94">
                  <c:v>94.322352599999931</c:v>
                </c:pt>
                <c:pt idx="95">
                  <c:v>95.318614199999956</c:v>
                </c:pt>
                <c:pt idx="96">
                  <c:v>96.316770200000065</c:v>
                </c:pt>
                <c:pt idx="97">
                  <c:v>97.34168909999994</c:v>
                </c:pt>
                <c:pt idx="98">
                  <c:v>98.358156999999892</c:v>
                </c:pt>
                <c:pt idx="99">
                  <c:v>99.363192799999979</c:v>
                </c:pt>
                <c:pt idx="100">
                  <c:v>100.38249180000003</c:v>
                </c:pt>
                <c:pt idx="101">
                  <c:v>101.39767019999999</c:v>
                </c:pt>
                <c:pt idx="102">
                  <c:v>102.42152549999992</c:v>
                </c:pt>
                <c:pt idx="103">
                  <c:v>103.42377280000005</c:v>
                </c:pt>
                <c:pt idx="104">
                  <c:v>104.43063589999997</c:v>
                </c:pt>
                <c:pt idx="105">
                  <c:v>105.44391029999997</c:v>
                </c:pt>
                <c:pt idx="106">
                  <c:v>106.44199090000006</c:v>
                </c:pt>
                <c:pt idx="107">
                  <c:v>107.44567779999988</c:v>
                </c:pt>
                <c:pt idx="108">
                  <c:v>108.45044690000009</c:v>
                </c:pt>
                <c:pt idx="109">
                  <c:v>109.44755970000006</c:v>
                </c:pt>
                <c:pt idx="110">
                  <c:v>110.44846619999998</c:v>
                </c:pt>
                <c:pt idx="111">
                  <c:v>111.44829600000003</c:v>
                </c:pt>
                <c:pt idx="112">
                  <c:v>112.45545650000008</c:v>
                </c:pt>
                <c:pt idx="113">
                  <c:v>113.47293659999991</c:v>
                </c:pt>
                <c:pt idx="114">
                  <c:v>114.49295540000003</c:v>
                </c:pt>
                <c:pt idx="115">
                  <c:v>115.48776659999999</c:v>
                </c:pt>
                <c:pt idx="116">
                  <c:v>116.48624739999991</c:v>
                </c:pt>
                <c:pt idx="117">
                  <c:v>117.48685189999992</c:v>
                </c:pt>
                <c:pt idx="118">
                  <c:v>118.48570219999988</c:v>
                </c:pt>
                <c:pt idx="119">
                  <c:v>119.50080980000007</c:v>
                </c:pt>
                <c:pt idx="120">
                  <c:v>120.51699609999991</c:v>
                </c:pt>
                <c:pt idx="121">
                  <c:v>121.53317079999988</c:v>
                </c:pt>
                <c:pt idx="122">
                  <c:v>122.56099489999997</c:v>
                </c:pt>
                <c:pt idx="123">
                  <c:v>123.5714845</c:v>
                </c:pt>
                <c:pt idx="124">
                  <c:v>124.56628860000001</c:v>
                </c:pt>
                <c:pt idx="125">
                  <c:v>125.59279730000003</c:v>
                </c:pt>
                <c:pt idx="126">
                  <c:v>126.60444030000008</c:v>
                </c:pt>
                <c:pt idx="127">
                  <c:v>127.61601270000006</c:v>
                </c:pt>
                <c:pt idx="128">
                  <c:v>128.61687299999994</c:v>
                </c:pt>
                <c:pt idx="129">
                  <c:v>129.61180349999995</c:v>
                </c:pt>
                <c:pt idx="130">
                  <c:v>130.6177161999999</c:v>
                </c:pt>
                <c:pt idx="131">
                  <c:v>131.61261050000007</c:v>
                </c:pt>
                <c:pt idx="132">
                  <c:v>132.62656829999992</c:v>
                </c:pt>
                <c:pt idx="133">
                  <c:v>133.64239240000006</c:v>
                </c:pt>
                <c:pt idx="134">
                  <c:v>134.66156440000009</c:v>
                </c:pt>
                <c:pt idx="135">
                  <c:v>135.68452460000003</c:v>
                </c:pt>
                <c:pt idx="136">
                  <c:v>136.68272129999991</c:v>
                </c:pt>
                <c:pt idx="137">
                  <c:v>137.69312080000009</c:v>
                </c:pt>
                <c:pt idx="138">
                  <c:v>138.69363939999994</c:v>
                </c:pt>
                <c:pt idx="139">
                  <c:v>139.70020920000002</c:v>
                </c:pt>
                <c:pt idx="140">
                  <c:v>140.70137129999989</c:v>
                </c:pt>
                <c:pt idx="141">
                  <c:v>141.6923483999999</c:v>
                </c:pt>
                <c:pt idx="142">
                  <c:v>142.70552279999993</c:v>
                </c:pt>
                <c:pt idx="143">
                  <c:v>143.71914240000001</c:v>
                </c:pt>
                <c:pt idx="144">
                  <c:v>144.7363585999999</c:v>
                </c:pt>
                <c:pt idx="145">
                  <c:v>145.75413249999997</c:v>
                </c:pt>
                <c:pt idx="146">
                  <c:v>146.76932069999998</c:v>
                </c:pt>
                <c:pt idx="147">
                  <c:v>147.76829029999999</c:v>
                </c:pt>
                <c:pt idx="148">
                  <c:v>148.78051400000004</c:v>
                </c:pt>
                <c:pt idx="149">
                  <c:v>149.69013360000008</c:v>
                </c:pt>
                <c:pt idx="150">
                  <c:v>150.68991200000005</c:v>
                </c:pt>
                <c:pt idx="151">
                  <c:v>151.69762880000007</c:v>
                </c:pt>
                <c:pt idx="152">
                  <c:v>152.69062830000007</c:v>
                </c:pt>
                <c:pt idx="153">
                  <c:v>153.69802660000005</c:v>
                </c:pt>
                <c:pt idx="154">
                  <c:v>154.69277880000004</c:v>
                </c:pt>
                <c:pt idx="155">
                  <c:v>155.69035359999998</c:v>
                </c:pt>
                <c:pt idx="156">
                  <c:v>156.7059690000001</c:v>
                </c:pt>
                <c:pt idx="157">
                  <c:v>157.71213050000006</c:v>
                </c:pt>
                <c:pt idx="158">
                  <c:v>158.72282919999998</c:v>
                </c:pt>
                <c:pt idx="159">
                  <c:v>159.73757120000005</c:v>
                </c:pt>
                <c:pt idx="160">
                  <c:v>160.74808690000009</c:v>
                </c:pt>
                <c:pt idx="161">
                  <c:v>161.74572510000007</c:v>
                </c:pt>
                <c:pt idx="162">
                  <c:v>162.74785229999998</c:v>
                </c:pt>
                <c:pt idx="163">
                  <c:v>163.74131740000007</c:v>
                </c:pt>
                <c:pt idx="164">
                  <c:v>164.73908559999995</c:v>
                </c:pt>
                <c:pt idx="165">
                  <c:v>165.7496407000001</c:v>
                </c:pt>
                <c:pt idx="166">
                  <c:v>166.74929599999996</c:v>
                </c:pt>
                <c:pt idx="167">
                  <c:v>167.76173719999997</c:v>
                </c:pt>
                <c:pt idx="168">
                  <c:v>168.76548389999994</c:v>
                </c:pt>
                <c:pt idx="169">
                  <c:v>169.77512389999993</c:v>
                </c:pt>
                <c:pt idx="170">
                  <c:v>170.79569089999995</c:v>
                </c:pt>
                <c:pt idx="171">
                  <c:v>171.80499089999989</c:v>
                </c:pt>
                <c:pt idx="172">
                  <c:v>172.81307480000009</c:v>
                </c:pt>
                <c:pt idx="173">
                  <c:v>173.79940340000007</c:v>
                </c:pt>
                <c:pt idx="174">
                  <c:v>174.81480959999999</c:v>
                </c:pt>
                <c:pt idx="175">
                  <c:v>175.81885190000003</c:v>
                </c:pt>
                <c:pt idx="176">
                  <c:v>176.81960030000005</c:v>
                </c:pt>
                <c:pt idx="177">
                  <c:v>177.84023999999999</c:v>
                </c:pt>
                <c:pt idx="178">
                  <c:v>178.84095899999988</c:v>
                </c:pt>
                <c:pt idx="179">
                  <c:v>179.84269040000004</c:v>
                </c:pt>
                <c:pt idx="180">
                  <c:v>180.83442599999989</c:v>
                </c:pt>
                <c:pt idx="181">
                  <c:v>181.8450855000001</c:v>
                </c:pt>
                <c:pt idx="182">
                  <c:v>182.86831660000007</c:v>
                </c:pt>
                <c:pt idx="183">
                  <c:v>183.87056529999995</c:v>
                </c:pt>
                <c:pt idx="184">
                  <c:v>184.87324399999989</c:v>
                </c:pt>
                <c:pt idx="185">
                  <c:v>185.86397340000008</c:v>
                </c:pt>
                <c:pt idx="186">
                  <c:v>186.86731159999999</c:v>
                </c:pt>
                <c:pt idx="187">
                  <c:v>187.86833499999989</c:v>
                </c:pt>
                <c:pt idx="188">
                  <c:v>188.87990310000009</c:v>
                </c:pt>
                <c:pt idx="189">
                  <c:v>189.8806555000001</c:v>
                </c:pt>
                <c:pt idx="190">
                  <c:v>190.89890820000005</c:v>
                </c:pt>
                <c:pt idx="191">
                  <c:v>191.92191789999993</c:v>
                </c:pt>
                <c:pt idx="192">
                  <c:v>192.91265320000002</c:v>
                </c:pt>
                <c:pt idx="193">
                  <c:v>193.93638979999992</c:v>
                </c:pt>
                <c:pt idx="194">
                  <c:v>194.95289260000004</c:v>
                </c:pt>
                <c:pt idx="195">
                  <c:v>195.94416660000002</c:v>
                </c:pt>
                <c:pt idx="196">
                  <c:v>196.95134869999993</c:v>
                </c:pt>
                <c:pt idx="197">
                  <c:v>197.9437711999999</c:v>
                </c:pt>
                <c:pt idx="198">
                  <c:v>198.95098099999996</c:v>
                </c:pt>
                <c:pt idx="199">
                  <c:v>199.94407939999996</c:v>
                </c:pt>
                <c:pt idx="200">
                  <c:v>200.94521349999991</c:v>
                </c:pt>
                <c:pt idx="201">
                  <c:v>201.94817540000008</c:v>
                </c:pt>
                <c:pt idx="202">
                  <c:v>202.93945740000004</c:v>
                </c:pt>
                <c:pt idx="203">
                  <c:v>203.93966799999998</c:v>
                </c:pt>
                <c:pt idx="204">
                  <c:v>204.94808629999989</c:v>
                </c:pt>
                <c:pt idx="205">
                  <c:v>205.94861790000004</c:v>
                </c:pt>
                <c:pt idx="206">
                  <c:v>206.95276269999999</c:v>
                </c:pt>
                <c:pt idx="207">
                  <c:v>207.95982400000003</c:v>
                </c:pt>
                <c:pt idx="208">
                  <c:v>208.95615909999992</c:v>
                </c:pt>
                <c:pt idx="209">
                  <c:v>209.98226879999993</c:v>
                </c:pt>
                <c:pt idx="210">
                  <c:v>210.9862619999999</c:v>
                </c:pt>
                <c:pt idx="211">
                  <c:v>211.99476120000008</c:v>
                </c:pt>
                <c:pt idx="212">
                  <c:v>212.99557660000005</c:v>
                </c:pt>
                <c:pt idx="213">
                  <c:v>214.01133159999995</c:v>
                </c:pt>
                <c:pt idx="214">
                  <c:v>215.02726189999998</c:v>
                </c:pt>
                <c:pt idx="215">
                  <c:v>216.04142640000009</c:v>
                </c:pt>
                <c:pt idx="216">
                  <c:v>217.05690170000003</c:v>
                </c:pt>
                <c:pt idx="217">
                  <c:v>218.08220320000009</c:v>
                </c:pt>
                <c:pt idx="218">
                  <c:v>219.10001299999999</c:v>
                </c:pt>
                <c:pt idx="219">
                  <c:v>220.11854070000004</c:v>
                </c:pt>
                <c:pt idx="220">
                  <c:v>221.13293879999992</c:v>
                </c:pt>
                <c:pt idx="221">
                  <c:v>222.1537886000001</c:v>
                </c:pt>
                <c:pt idx="222">
                  <c:v>223.06341819999989</c:v>
                </c:pt>
                <c:pt idx="223">
                  <c:v>224.0790277000001</c:v>
                </c:pt>
                <c:pt idx="224">
                  <c:v>225.09282970000004</c:v>
                </c:pt>
                <c:pt idx="225">
                  <c:v>226.09518249999996</c:v>
                </c:pt>
                <c:pt idx="226">
                  <c:v>227.10222410000006</c:v>
                </c:pt>
                <c:pt idx="227">
                  <c:v>228.10220189999995</c:v>
                </c:pt>
                <c:pt idx="228">
                  <c:v>229.10910179999996</c:v>
                </c:pt>
                <c:pt idx="229">
                  <c:v>230.12443319999988</c:v>
                </c:pt>
                <c:pt idx="230">
                  <c:v>231.14088420000007</c:v>
                </c:pt>
                <c:pt idx="231">
                  <c:v>232.1452804999999</c:v>
                </c:pt>
                <c:pt idx="232">
                  <c:v>233.15565689999994</c:v>
                </c:pt>
                <c:pt idx="233">
                  <c:v>234.14924489999999</c:v>
                </c:pt>
                <c:pt idx="234">
                  <c:v>235.16221849999988</c:v>
                </c:pt>
                <c:pt idx="235">
                  <c:v>236.17207529999996</c:v>
                </c:pt>
                <c:pt idx="236">
                  <c:v>237.18485119999991</c:v>
                </c:pt>
                <c:pt idx="237">
                  <c:v>238.19336829999997</c:v>
                </c:pt>
                <c:pt idx="238">
                  <c:v>239.21104730000002</c:v>
                </c:pt>
                <c:pt idx="239">
                  <c:v>240.22496959999989</c:v>
                </c:pt>
                <c:pt idx="240">
                  <c:v>241.22960869999997</c:v>
                </c:pt>
                <c:pt idx="241">
                  <c:v>242.23699379999994</c:v>
                </c:pt>
                <c:pt idx="242">
                  <c:v>243.26354330000004</c:v>
                </c:pt>
                <c:pt idx="243">
                  <c:v>244.27079439999989</c:v>
                </c:pt>
                <c:pt idx="244">
                  <c:v>245.26950719999991</c:v>
                </c:pt>
                <c:pt idx="245">
                  <c:v>246.28617409999993</c:v>
                </c:pt>
                <c:pt idx="246">
                  <c:v>247.29038390000005</c:v>
                </c:pt>
                <c:pt idx="247">
                  <c:v>248.29753389999996</c:v>
                </c:pt>
                <c:pt idx="248">
                  <c:v>249.29340329999991</c:v>
                </c:pt>
                <c:pt idx="249">
                  <c:v>250.29384499999992</c:v>
                </c:pt>
                <c:pt idx="250">
                  <c:v>251.29417029999991</c:v>
                </c:pt>
                <c:pt idx="251">
                  <c:v>252.28367120000007</c:v>
                </c:pt>
                <c:pt idx="252">
                  <c:v>253.29843329999994</c:v>
                </c:pt>
                <c:pt idx="253">
                  <c:v>254.3075073</c:v>
                </c:pt>
                <c:pt idx="254">
                  <c:v>255.29859280000005</c:v>
                </c:pt>
                <c:pt idx="255">
                  <c:v>256.32476640000004</c:v>
                </c:pt>
                <c:pt idx="256">
                  <c:v>257.33752439999989</c:v>
                </c:pt>
                <c:pt idx="257">
                  <c:v>258.35796890000006</c:v>
                </c:pt>
                <c:pt idx="258">
                  <c:v>259.35842249999996</c:v>
                </c:pt>
                <c:pt idx="259">
                  <c:v>260.3622805</c:v>
                </c:pt>
                <c:pt idx="260">
                  <c:v>261.37906229999999</c:v>
                </c:pt>
                <c:pt idx="261">
                  <c:v>262.37918100000002</c:v>
                </c:pt>
                <c:pt idx="262">
                  <c:v>263.38999560000002</c:v>
                </c:pt>
                <c:pt idx="263">
                  <c:v>264.37959210000008</c:v>
                </c:pt>
                <c:pt idx="264">
                  <c:v>265.39647910000008</c:v>
                </c:pt>
                <c:pt idx="265">
                  <c:v>266.41230330000008</c:v>
                </c:pt>
                <c:pt idx="266">
                  <c:v>267.41116579999994</c:v>
                </c:pt>
                <c:pt idx="267">
                  <c:v>268.41908459999991</c:v>
                </c:pt>
                <c:pt idx="268">
                  <c:v>269.43212330000006</c:v>
                </c:pt>
                <c:pt idx="269">
                  <c:v>270.44431800000007</c:v>
                </c:pt>
                <c:pt idx="270">
                  <c:v>271.44496159999994</c:v>
                </c:pt>
                <c:pt idx="271">
                  <c:v>272.45168579999995</c:v>
                </c:pt>
                <c:pt idx="272">
                  <c:v>273.45213450000006</c:v>
                </c:pt>
                <c:pt idx="273">
                  <c:v>274.45168919999992</c:v>
                </c:pt>
                <c:pt idx="274">
                  <c:v>275.46771779999995</c:v>
                </c:pt>
                <c:pt idx="275">
                  <c:v>276.48381969999991</c:v>
                </c:pt>
                <c:pt idx="276">
                  <c:v>277.49932880000006</c:v>
                </c:pt>
                <c:pt idx="277">
                  <c:v>278.49966330000007</c:v>
                </c:pt>
                <c:pt idx="278">
                  <c:v>279.51517829999989</c:v>
                </c:pt>
                <c:pt idx="279">
                  <c:v>280.51542270000004</c:v>
                </c:pt>
                <c:pt idx="280">
                  <c:v>281.51599659999988</c:v>
                </c:pt>
                <c:pt idx="281">
                  <c:v>282.5149813999999</c:v>
                </c:pt>
                <c:pt idx="282">
                  <c:v>283.51249510000002</c:v>
                </c:pt>
                <c:pt idx="283">
                  <c:v>284.5240447000001</c:v>
                </c:pt>
                <c:pt idx="284">
                  <c:v>285.53519430000006</c:v>
                </c:pt>
                <c:pt idx="285">
                  <c:v>286.54717499999992</c:v>
                </c:pt>
                <c:pt idx="286">
                  <c:v>287.55990309999993</c:v>
                </c:pt>
                <c:pt idx="287">
                  <c:v>288.57367750000003</c:v>
                </c:pt>
                <c:pt idx="288">
                  <c:v>289.56386739999994</c:v>
                </c:pt>
                <c:pt idx="289">
                  <c:v>290.57333549999998</c:v>
                </c:pt>
                <c:pt idx="290">
                  <c:v>291.57732669999996</c:v>
                </c:pt>
                <c:pt idx="291">
                  <c:v>292.58830340000009</c:v>
                </c:pt>
                <c:pt idx="292">
                  <c:v>293.5802857000001</c:v>
                </c:pt>
                <c:pt idx="293">
                  <c:v>294.60405429999992</c:v>
                </c:pt>
                <c:pt idx="294">
                  <c:v>295.62032709999994</c:v>
                </c:pt>
                <c:pt idx="295">
                  <c:v>296.61116509999988</c:v>
                </c:pt>
                <c:pt idx="296">
                  <c:v>297.62079590000008</c:v>
                </c:pt>
                <c:pt idx="297">
                  <c:v>298.63677890000008</c:v>
                </c:pt>
                <c:pt idx="298">
                  <c:v>299.64275619999989</c:v>
                </c:pt>
                <c:pt idx="299">
                  <c:v>300.66114670000002</c:v>
                </c:pt>
                <c:pt idx="300">
                  <c:v>301.65903309999999</c:v>
                </c:pt>
                <c:pt idx="301">
                  <c:v>302.6879042999999</c:v>
                </c:pt>
                <c:pt idx="302">
                  <c:v>303.67345920000002</c:v>
                </c:pt>
                <c:pt idx="303">
                  <c:v>304.69418139999993</c:v>
                </c:pt>
                <c:pt idx="304">
                  <c:v>305.69534739999995</c:v>
                </c:pt>
                <c:pt idx="305">
                  <c:v>306.6956983</c:v>
                </c:pt>
                <c:pt idx="306">
                  <c:v>307.68844730000001</c:v>
                </c:pt>
                <c:pt idx="307">
                  <c:v>308.69956660000003</c:v>
                </c:pt>
                <c:pt idx="308">
                  <c:v>309.6931919000001</c:v>
                </c:pt>
                <c:pt idx="309">
                  <c:v>310.70811249999997</c:v>
                </c:pt>
                <c:pt idx="310">
                  <c:v>311.73288520000006</c:v>
                </c:pt>
                <c:pt idx="311">
                  <c:v>312.75135399999999</c:v>
                </c:pt>
                <c:pt idx="312">
                  <c:v>313.76863109999999</c:v>
                </c:pt>
                <c:pt idx="313">
                  <c:v>314.77788340000006</c:v>
                </c:pt>
                <c:pt idx="314">
                  <c:v>315.79361289999997</c:v>
                </c:pt>
                <c:pt idx="315">
                  <c:v>316.80518299999994</c:v>
                </c:pt>
                <c:pt idx="316">
                  <c:v>317.83003949999988</c:v>
                </c:pt>
                <c:pt idx="317">
                  <c:v>318.82008580000002</c:v>
                </c:pt>
                <c:pt idx="318">
                  <c:v>319.82317880000005</c:v>
                </c:pt>
                <c:pt idx="319">
                  <c:v>320.84621509999988</c:v>
                </c:pt>
                <c:pt idx="320">
                  <c:v>321.86142339999992</c:v>
                </c:pt>
                <c:pt idx="321">
                  <c:v>322.87404889999993</c:v>
                </c:pt>
                <c:pt idx="322">
                  <c:v>323.89333379999994</c:v>
                </c:pt>
                <c:pt idx="323">
                  <c:v>324.90728940000008</c:v>
                </c:pt>
                <c:pt idx="324">
                  <c:v>325.92058999999995</c:v>
                </c:pt>
                <c:pt idx="325">
                  <c:v>326.92681640000001</c:v>
                </c:pt>
                <c:pt idx="326">
                  <c:v>327.95367310000006</c:v>
                </c:pt>
                <c:pt idx="327">
                  <c:v>328.95350529999996</c:v>
                </c:pt>
                <c:pt idx="328">
                  <c:v>329.87113240000008</c:v>
                </c:pt>
                <c:pt idx="329">
                  <c:v>330.87528389999989</c:v>
                </c:pt>
                <c:pt idx="330">
                  <c:v>331.8661168000001</c:v>
                </c:pt>
                <c:pt idx="331">
                  <c:v>332.87685110000007</c:v>
                </c:pt>
                <c:pt idx="332">
                  <c:v>333.89884499999994</c:v>
                </c:pt>
                <c:pt idx="333">
                  <c:v>334.91695890000005</c:v>
                </c:pt>
                <c:pt idx="334">
                  <c:v>335.9309366</c:v>
                </c:pt>
                <c:pt idx="335">
                  <c:v>336.93467319999991</c:v>
                </c:pt>
                <c:pt idx="336">
                  <c:v>337.93363099999988</c:v>
                </c:pt>
                <c:pt idx="337">
                  <c:v>338.9414812</c:v>
                </c:pt>
                <c:pt idx="338">
                  <c:v>339.94213660000014</c:v>
                </c:pt>
                <c:pt idx="339">
                  <c:v>340.93929489999982</c:v>
                </c:pt>
                <c:pt idx="340">
                  <c:v>341.94587319999982</c:v>
                </c:pt>
                <c:pt idx="341">
                  <c:v>342.94681579999997</c:v>
                </c:pt>
                <c:pt idx="342">
                  <c:v>343.94735919999994</c:v>
                </c:pt>
                <c:pt idx="343">
                  <c:v>344.95479380000006</c:v>
                </c:pt>
                <c:pt idx="344">
                  <c:v>345.96846899999991</c:v>
                </c:pt>
                <c:pt idx="345">
                  <c:v>346.97518570000011</c:v>
                </c:pt>
                <c:pt idx="346">
                  <c:v>347.98158270000022</c:v>
                </c:pt>
                <c:pt idx="347">
                  <c:v>348.97464790000004</c:v>
                </c:pt>
                <c:pt idx="348">
                  <c:v>349.98001909999994</c:v>
                </c:pt>
                <c:pt idx="349">
                  <c:v>350.99704380000003</c:v>
                </c:pt>
                <c:pt idx="350">
                  <c:v>351.9993927999999</c:v>
                </c:pt>
                <c:pt idx="351">
                  <c:v>352.99786660000018</c:v>
                </c:pt>
                <c:pt idx="352">
                  <c:v>353.99986959999978</c:v>
                </c:pt>
                <c:pt idx="353">
                  <c:v>355.00422769999977</c:v>
                </c:pt>
                <c:pt idx="354">
                  <c:v>356.00990980000006</c:v>
                </c:pt>
                <c:pt idx="355">
                  <c:v>357.01213770000004</c:v>
                </c:pt>
                <c:pt idx="356">
                  <c:v>358.01619200000005</c:v>
                </c:pt>
                <c:pt idx="357">
                  <c:v>359.00120969999989</c:v>
                </c:pt>
                <c:pt idx="358">
                  <c:v>360.01522740000019</c:v>
                </c:pt>
                <c:pt idx="359">
                  <c:v>361.02208010000004</c:v>
                </c:pt>
                <c:pt idx="360">
                  <c:v>362.02431399999978</c:v>
                </c:pt>
                <c:pt idx="361">
                  <c:v>363.0280071000002</c:v>
                </c:pt>
                <c:pt idx="362">
                  <c:v>364.04549600000018</c:v>
                </c:pt>
                <c:pt idx="363">
                  <c:v>365.06205099999988</c:v>
                </c:pt>
                <c:pt idx="364">
                  <c:v>366.07677289999992</c:v>
                </c:pt>
                <c:pt idx="365">
                  <c:v>367.07746700000007</c:v>
                </c:pt>
                <c:pt idx="366">
                  <c:v>368.07567990000007</c:v>
                </c:pt>
                <c:pt idx="367">
                  <c:v>369.07581290000007</c:v>
                </c:pt>
                <c:pt idx="368">
                  <c:v>370.07081370000014</c:v>
                </c:pt>
                <c:pt idx="369">
                  <c:v>371.06696959999999</c:v>
                </c:pt>
                <c:pt idx="370">
                  <c:v>372.06453629999987</c:v>
                </c:pt>
                <c:pt idx="371">
                  <c:v>373.07693590000008</c:v>
                </c:pt>
                <c:pt idx="372">
                  <c:v>374.07726480000019</c:v>
                </c:pt>
                <c:pt idx="373">
                  <c:v>375.07735159999993</c:v>
                </c:pt>
                <c:pt idx="374">
                  <c:v>376.06786779999993</c:v>
                </c:pt>
                <c:pt idx="375">
                  <c:v>377.06363610000017</c:v>
                </c:pt>
                <c:pt idx="376">
                  <c:v>378.06915260000005</c:v>
                </c:pt>
                <c:pt idx="377">
                  <c:v>379.09270220000008</c:v>
                </c:pt>
                <c:pt idx="378">
                  <c:v>380.09543699999995</c:v>
                </c:pt>
                <c:pt idx="379">
                  <c:v>381.10362919999989</c:v>
                </c:pt>
                <c:pt idx="380">
                  <c:v>382.11944279999989</c:v>
                </c:pt>
                <c:pt idx="381">
                  <c:v>383.12232760000006</c:v>
                </c:pt>
                <c:pt idx="382">
                  <c:v>384.14229260000002</c:v>
                </c:pt>
                <c:pt idx="383">
                  <c:v>385.17043049999984</c:v>
                </c:pt>
                <c:pt idx="384">
                  <c:v>386.1793902999998</c:v>
                </c:pt>
                <c:pt idx="385">
                  <c:v>387.19200730000011</c:v>
                </c:pt>
                <c:pt idx="386">
                  <c:v>388.21222070000022</c:v>
                </c:pt>
                <c:pt idx="387">
                  <c:v>389.21242930000017</c:v>
                </c:pt>
                <c:pt idx="388">
                  <c:v>390.2134188</c:v>
                </c:pt>
                <c:pt idx="389">
                  <c:v>391.22210309999991</c:v>
                </c:pt>
                <c:pt idx="390">
                  <c:v>392.23078170000008</c:v>
                </c:pt>
                <c:pt idx="391">
                  <c:v>393.23585279999998</c:v>
                </c:pt>
                <c:pt idx="392">
                  <c:v>394.23598450000009</c:v>
                </c:pt>
                <c:pt idx="393">
                  <c:v>395.26418160000003</c:v>
                </c:pt>
                <c:pt idx="394">
                  <c:v>396.27620429999979</c:v>
                </c:pt>
                <c:pt idx="395">
                  <c:v>397.2017635000002</c:v>
                </c:pt>
                <c:pt idx="396">
                  <c:v>398.21658419999994</c:v>
                </c:pt>
                <c:pt idx="397">
                  <c:v>399.22244369999999</c:v>
                </c:pt>
                <c:pt idx="398">
                  <c:v>400.23833229999991</c:v>
                </c:pt>
                <c:pt idx="399">
                  <c:v>401.24202060000016</c:v>
                </c:pt>
                <c:pt idx="400">
                  <c:v>402.24914330000001</c:v>
                </c:pt>
                <c:pt idx="401">
                  <c:v>403.25306580000006</c:v>
                </c:pt>
                <c:pt idx="402">
                  <c:v>404.26884590000009</c:v>
                </c:pt>
                <c:pt idx="403">
                  <c:v>405.29471899999999</c:v>
                </c:pt>
                <c:pt idx="404">
                  <c:v>406.2982834999998</c:v>
                </c:pt>
                <c:pt idx="405">
                  <c:v>407.31505789999983</c:v>
                </c:pt>
                <c:pt idx="406">
                  <c:v>408.32813750000014</c:v>
                </c:pt>
                <c:pt idx="407">
                  <c:v>409.3281648000002</c:v>
                </c:pt>
                <c:pt idx="408">
                  <c:v>410.31890149999981</c:v>
                </c:pt>
                <c:pt idx="409">
                  <c:v>411.32897899999989</c:v>
                </c:pt>
                <c:pt idx="410">
                  <c:v>412.34221669999988</c:v>
                </c:pt>
                <c:pt idx="411">
                  <c:v>413.35383520000005</c:v>
                </c:pt>
                <c:pt idx="412">
                  <c:v>414.3693975000001</c:v>
                </c:pt>
                <c:pt idx="413">
                  <c:v>415.36773829999993</c:v>
                </c:pt>
                <c:pt idx="414">
                  <c:v>416.37387459999991</c:v>
                </c:pt>
                <c:pt idx="415">
                  <c:v>417.38547479999988</c:v>
                </c:pt>
                <c:pt idx="416">
                  <c:v>418.40176699999984</c:v>
                </c:pt>
                <c:pt idx="417">
                  <c:v>419.41227579999986</c:v>
                </c:pt>
                <c:pt idx="418">
                  <c:v>420.42900680000002</c:v>
                </c:pt>
                <c:pt idx="419">
                  <c:v>421.43955830000004</c:v>
                </c:pt>
                <c:pt idx="420">
                  <c:v>422.46707620000007</c:v>
                </c:pt>
                <c:pt idx="421">
                  <c:v>423.46763409999994</c:v>
                </c:pt>
                <c:pt idx="422">
                  <c:v>424.46794659999978</c:v>
                </c:pt>
                <c:pt idx="423">
                  <c:v>425.47044219999998</c:v>
                </c:pt>
                <c:pt idx="424">
                  <c:v>426.48661240000001</c:v>
                </c:pt>
                <c:pt idx="425">
                  <c:v>427.4999429999998</c:v>
                </c:pt>
                <c:pt idx="426">
                  <c:v>428.5029040999998</c:v>
                </c:pt>
                <c:pt idx="427">
                  <c:v>429.5213133000002</c:v>
                </c:pt>
                <c:pt idx="428">
                  <c:v>430.53672449999976</c:v>
                </c:pt>
                <c:pt idx="429">
                  <c:v>431.54128559999981</c:v>
                </c:pt>
                <c:pt idx="430">
                  <c:v>432.54821889999994</c:v>
                </c:pt>
                <c:pt idx="431">
                  <c:v>433.55534110000008</c:v>
                </c:pt>
                <c:pt idx="432">
                  <c:v>434.56343419999985</c:v>
                </c:pt>
                <c:pt idx="433">
                  <c:v>435.56793759999982</c:v>
                </c:pt>
                <c:pt idx="434">
                  <c:v>436.58025839999982</c:v>
                </c:pt>
                <c:pt idx="435">
                  <c:v>437.59774900000002</c:v>
                </c:pt>
                <c:pt idx="436">
                  <c:v>438.61493860000019</c:v>
                </c:pt>
                <c:pt idx="437">
                  <c:v>439.62276350000002</c:v>
                </c:pt>
                <c:pt idx="438">
                  <c:v>440.61173659999986</c:v>
                </c:pt>
                <c:pt idx="439">
                  <c:v>441.61950990000014</c:v>
                </c:pt>
                <c:pt idx="440">
                  <c:v>442.61439430000019</c:v>
                </c:pt>
                <c:pt idx="441">
                  <c:v>443.62171630000012</c:v>
                </c:pt>
                <c:pt idx="442">
                  <c:v>444.61753009999984</c:v>
                </c:pt>
                <c:pt idx="443">
                  <c:v>445.61964970000008</c:v>
                </c:pt>
                <c:pt idx="444">
                  <c:v>446.61137770000005</c:v>
                </c:pt>
                <c:pt idx="445">
                  <c:v>447.62010349999991</c:v>
                </c:pt>
                <c:pt idx="446">
                  <c:v>448.61823850000019</c:v>
                </c:pt>
                <c:pt idx="447">
                  <c:v>449.6351009</c:v>
                </c:pt>
                <c:pt idx="448">
                  <c:v>450.64849760000016</c:v>
                </c:pt>
                <c:pt idx="449">
                  <c:v>451.66679699999986</c:v>
                </c:pt>
                <c:pt idx="450">
                  <c:v>452.66643049999993</c:v>
                </c:pt>
                <c:pt idx="451">
                  <c:v>453.66742840000006</c:v>
                </c:pt>
                <c:pt idx="452">
                  <c:v>454.65821370000003</c:v>
                </c:pt>
                <c:pt idx="453">
                  <c:v>455.65824040000007</c:v>
                </c:pt>
                <c:pt idx="454">
                  <c:v>456.66514439999992</c:v>
                </c:pt>
                <c:pt idx="455">
                  <c:v>457.66793229999985</c:v>
                </c:pt>
                <c:pt idx="456">
                  <c:v>458.66839329999993</c:v>
                </c:pt>
                <c:pt idx="457">
                  <c:v>459.68362149999984</c:v>
                </c:pt>
                <c:pt idx="458">
                  <c:v>460.6970237999999</c:v>
                </c:pt>
                <c:pt idx="459">
                  <c:v>461.70391430000018</c:v>
                </c:pt>
                <c:pt idx="460">
                  <c:v>462.69997650000005</c:v>
                </c:pt>
                <c:pt idx="461">
                  <c:v>463.68930880000016</c:v>
                </c:pt>
                <c:pt idx="462">
                  <c:v>464.68989430000011</c:v>
                </c:pt>
                <c:pt idx="463">
                  <c:v>465.70137190000014</c:v>
                </c:pt>
                <c:pt idx="464">
                  <c:v>466.70186100000001</c:v>
                </c:pt>
                <c:pt idx="465">
                  <c:v>467.6986866000002</c:v>
                </c:pt>
                <c:pt idx="466">
                  <c:v>468.69763220000004</c:v>
                </c:pt>
                <c:pt idx="467">
                  <c:v>469.72326239999984</c:v>
                </c:pt>
                <c:pt idx="468">
                  <c:v>470.73912669999982</c:v>
                </c:pt>
                <c:pt idx="469">
                  <c:v>471.74519370000007</c:v>
                </c:pt>
                <c:pt idx="470">
                  <c:v>472.7624523999998</c:v>
                </c:pt>
                <c:pt idx="471">
                  <c:v>473.78043969999999</c:v>
                </c:pt>
                <c:pt idx="472">
                  <c:v>474.79597710000007</c:v>
                </c:pt>
                <c:pt idx="473">
                  <c:v>475.79563550000012</c:v>
                </c:pt>
                <c:pt idx="474">
                  <c:v>476.81325809999998</c:v>
                </c:pt>
                <c:pt idx="475">
                  <c:v>477.82436229999985</c:v>
                </c:pt>
                <c:pt idx="476">
                  <c:v>478.82397339999989</c:v>
                </c:pt>
                <c:pt idx="477">
                  <c:v>479.83089329999984</c:v>
                </c:pt>
                <c:pt idx="478">
                  <c:v>480.8418885000001</c:v>
                </c:pt>
                <c:pt idx="479">
                  <c:v>481.86723260000008</c:v>
                </c:pt>
                <c:pt idx="480">
                  <c:v>482.87960780000003</c:v>
                </c:pt>
                <c:pt idx="481">
                  <c:v>483.90763269999979</c:v>
                </c:pt>
                <c:pt idx="482">
                  <c:v>484.90914460000022</c:v>
                </c:pt>
                <c:pt idx="483">
                  <c:v>485.82658170000013</c:v>
                </c:pt>
                <c:pt idx="484">
                  <c:v>486.83009790000006</c:v>
                </c:pt>
                <c:pt idx="485">
                  <c:v>487.84043190000011</c:v>
                </c:pt>
                <c:pt idx="486">
                  <c:v>488.8324606000001</c:v>
                </c:pt>
                <c:pt idx="487">
                  <c:v>489.84294839999984</c:v>
                </c:pt>
                <c:pt idx="488">
                  <c:v>490.84423289999995</c:v>
                </c:pt>
                <c:pt idx="489">
                  <c:v>491.8455085999999</c:v>
                </c:pt>
                <c:pt idx="490">
                  <c:v>492.84588110000004</c:v>
                </c:pt>
                <c:pt idx="491">
                  <c:v>493.86105099999986</c:v>
                </c:pt>
                <c:pt idx="492">
                  <c:v>494.8625105000001</c:v>
                </c:pt>
                <c:pt idx="493">
                  <c:v>495.86857090000012</c:v>
                </c:pt>
                <c:pt idx="494">
                  <c:v>496.87512319999996</c:v>
                </c:pt>
                <c:pt idx="495">
                  <c:v>497.87309039999991</c:v>
                </c:pt>
                <c:pt idx="496">
                  <c:v>498.86104530000011</c:v>
                </c:pt>
                <c:pt idx="497">
                  <c:v>499.87412339999992</c:v>
                </c:pt>
                <c:pt idx="498">
                  <c:v>500.87411220000013</c:v>
                </c:pt>
                <c:pt idx="499">
                  <c:v>501.8882523000002</c:v>
                </c:pt>
                <c:pt idx="500">
                  <c:v>502.89273830000002</c:v>
                </c:pt>
                <c:pt idx="501">
                  <c:v>503.90828550000015</c:v>
                </c:pt>
                <c:pt idx="502">
                  <c:v>504.90813939999998</c:v>
                </c:pt>
                <c:pt idx="503">
                  <c:v>505.92772520000017</c:v>
                </c:pt>
                <c:pt idx="504">
                  <c:v>506.95412690000012</c:v>
                </c:pt>
                <c:pt idx="505">
                  <c:v>507.94377040000018</c:v>
                </c:pt>
                <c:pt idx="506">
                  <c:v>508.95269929999995</c:v>
                </c:pt>
                <c:pt idx="507">
                  <c:v>509.95130149999977</c:v>
                </c:pt>
                <c:pt idx="508">
                  <c:v>510.94596039999988</c:v>
                </c:pt>
                <c:pt idx="509">
                  <c:v>511.95054059999984</c:v>
                </c:pt>
                <c:pt idx="510">
                  <c:v>512.93948730000011</c:v>
                </c:pt>
                <c:pt idx="511">
                  <c:v>513.94270020000022</c:v>
                </c:pt>
                <c:pt idx="512">
                  <c:v>514.9491837999999</c:v>
                </c:pt>
                <c:pt idx="513">
                  <c:v>515.94615560000011</c:v>
                </c:pt>
                <c:pt idx="514">
                  <c:v>516.94238779999978</c:v>
                </c:pt>
                <c:pt idx="515">
                  <c:v>517.94617609999978</c:v>
                </c:pt>
                <c:pt idx="516">
                  <c:v>518.94990559999997</c:v>
                </c:pt>
                <c:pt idx="517">
                  <c:v>519.93912600000021</c:v>
                </c:pt>
                <c:pt idx="518">
                  <c:v>520.96178539999983</c:v>
                </c:pt>
                <c:pt idx="519">
                  <c:v>521.97710019999977</c:v>
                </c:pt>
                <c:pt idx="520">
                  <c:v>523.0051496000001</c:v>
                </c:pt>
                <c:pt idx="521">
                  <c:v>524.02293139999983</c:v>
                </c:pt>
                <c:pt idx="522">
                  <c:v>525.042148</c:v>
                </c:pt>
                <c:pt idx="523">
                  <c:v>525.95131450000008</c:v>
                </c:pt>
                <c:pt idx="524">
                  <c:v>526.95150329999979</c:v>
                </c:pt>
                <c:pt idx="525">
                  <c:v>527.95207840000012</c:v>
                </c:pt>
                <c:pt idx="526">
                  <c:v>528.93932910000012</c:v>
                </c:pt>
                <c:pt idx="527">
                  <c:v>529.93957030000001</c:v>
                </c:pt>
                <c:pt idx="528">
                  <c:v>530.94474510000009</c:v>
                </c:pt>
                <c:pt idx="529">
                  <c:v>531.95496330000014</c:v>
                </c:pt>
                <c:pt idx="530">
                  <c:v>532.96184360000007</c:v>
                </c:pt>
                <c:pt idx="531">
                  <c:v>533.97178450000001</c:v>
                </c:pt>
                <c:pt idx="532">
                  <c:v>534.97565179999992</c:v>
                </c:pt>
                <c:pt idx="533">
                  <c:v>535.99811480000017</c:v>
                </c:pt>
                <c:pt idx="534">
                  <c:v>536.99881700000014</c:v>
                </c:pt>
                <c:pt idx="535">
                  <c:v>537.99044730000014</c:v>
                </c:pt>
                <c:pt idx="536">
                  <c:v>539.00079460000006</c:v>
                </c:pt>
                <c:pt idx="537">
                  <c:v>539.99258569999984</c:v>
                </c:pt>
                <c:pt idx="538">
                  <c:v>540.99069800000007</c:v>
                </c:pt>
                <c:pt idx="539">
                  <c:v>542.00974709999991</c:v>
                </c:pt>
                <c:pt idx="540">
                  <c:v>543.00800699999991</c:v>
                </c:pt>
                <c:pt idx="541">
                  <c:v>544.02365039999995</c:v>
                </c:pt>
                <c:pt idx="542">
                  <c:v>545.04639450000013</c:v>
                </c:pt>
                <c:pt idx="543">
                  <c:v>546.04791260000002</c:v>
                </c:pt>
                <c:pt idx="544">
                  <c:v>547.07409629999984</c:v>
                </c:pt>
                <c:pt idx="545">
                  <c:v>548.07467510000015</c:v>
                </c:pt>
                <c:pt idx="546">
                  <c:v>549.0744224</c:v>
                </c:pt>
                <c:pt idx="547">
                  <c:v>550.07497650000005</c:v>
                </c:pt>
                <c:pt idx="548">
                  <c:v>551.0657156000002</c:v>
                </c:pt>
                <c:pt idx="549">
                  <c:v>552.07507900000019</c:v>
                </c:pt>
                <c:pt idx="550">
                  <c:v>553.07540909999989</c:v>
                </c:pt>
                <c:pt idx="551">
                  <c:v>554.07652760000019</c:v>
                </c:pt>
                <c:pt idx="552">
                  <c:v>555.06598399999984</c:v>
                </c:pt>
                <c:pt idx="553">
                  <c:v>556.07471399999986</c:v>
                </c:pt>
                <c:pt idx="554">
                  <c:v>557.07518049999999</c:v>
                </c:pt>
                <c:pt idx="555">
                  <c:v>558.07388480000009</c:v>
                </c:pt>
                <c:pt idx="556">
                  <c:v>559.06838209999978</c:v>
                </c:pt>
                <c:pt idx="557">
                  <c:v>560.07096839999986</c:v>
                </c:pt>
                <c:pt idx="558">
                  <c:v>561.06532049999987</c:v>
                </c:pt>
                <c:pt idx="559">
                  <c:v>562.0752808000002</c:v>
                </c:pt>
                <c:pt idx="560">
                  <c:v>563.07593260000021</c:v>
                </c:pt>
                <c:pt idx="561">
                  <c:v>564.07716190000019</c:v>
                </c:pt>
                <c:pt idx="562">
                  <c:v>565.07935480000015</c:v>
                </c:pt>
                <c:pt idx="563">
                  <c:v>566.09192799999983</c:v>
                </c:pt>
                <c:pt idx="564">
                  <c:v>567.10719060000019</c:v>
                </c:pt>
                <c:pt idx="565">
                  <c:v>568.12335160000021</c:v>
                </c:pt>
                <c:pt idx="566">
                  <c:v>569.13299649999999</c:v>
                </c:pt>
                <c:pt idx="567">
                  <c:v>570.16044920000013</c:v>
                </c:pt>
                <c:pt idx="568">
                  <c:v>571.19263279999996</c:v>
                </c:pt>
                <c:pt idx="569">
                  <c:v>572.20233689999986</c:v>
                </c:pt>
                <c:pt idx="570">
                  <c:v>573.18228700000009</c:v>
                </c:pt>
                <c:pt idx="571">
                  <c:v>574.18862709999985</c:v>
                </c:pt>
                <c:pt idx="572">
                  <c:v>575.20487670000011</c:v>
                </c:pt>
                <c:pt idx="573">
                  <c:v>576.2128318</c:v>
                </c:pt>
                <c:pt idx="574">
                  <c:v>577.22834650000004</c:v>
                </c:pt>
                <c:pt idx="575">
                  <c:v>578.23465010000018</c:v>
                </c:pt>
                <c:pt idx="576">
                  <c:v>579.26325170000018</c:v>
                </c:pt>
                <c:pt idx="577">
                  <c:v>580.26853260000007</c:v>
                </c:pt>
                <c:pt idx="578">
                  <c:v>581.28371470000002</c:v>
                </c:pt>
                <c:pt idx="579">
                  <c:v>582.30745669999988</c:v>
                </c:pt>
                <c:pt idx="580">
                  <c:v>583.33097170000019</c:v>
                </c:pt>
                <c:pt idx="581">
                  <c:v>584.32765669999981</c:v>
                </c:pt>
                <c:pt idx="582">
                  <c:v>585.34935559999985</c:v>
                </c:pt>
                <c:pt idx="583">
                  <c:v>586.3753529999999</c:v>
                </c:pt>
                <c:pt idx="584">
                  <c:v>587.3877907000001</c:v>
                </c:pt>
                <c:pt idx="585">
                  <c:v>588.29154560000006</c:v>
                </c:pt>
                <c:pt idx="586">
                  <c:v>589.28966459999992</c:v>
                </c:pt>
                <c:pt idx="587">
                  <c:v>590.29191780000019</c:v>
                </c:pt>
                <c:pt idx="588">
                  <c:v>591.29287260000001</c:v>
                </c:pt>
                <c:pt idx="589">
                  <c:v>592.28660089999994</c:v>
                </c:pt>
                <c:pt idx="590">
                  <c:v>593.29932159999998</c:v>
                </c:pt>
                <c:pt idx="591">
                  <c:v>594.32189920000019</c:v>
                </c:pt>
                <c:pt idx="592">
                  <c:v>595.32186460000003</c:v>
                </c:pt>
                <c:pt idx="593">
                  <c:v>596.34193830000004</c:v>
                </c:pt>
                <c:pt idx="594">
                  <c:v>597.3488268000001</c:v>
                </c:pt>
                <c:pt idx="595">
                  <c:v>598.36538060000021</c:v>
                </c:pt>
                <c:pt idx="596">
                  <c:v>599.36658870000019</c:v>
                </c:pt>
                <c:pt idx="597">
                  <c:v>600.37374600000021</c:v>
                </c:pt>
                <c:pt idx="598">
                  <c:v>601.37189760000001</c:v>
                </c:pt>
                <c:pt idx="599">
                  <c:v>602.37219689999984</c:v>
                </c:pt>
                <c:pt idx="600">
                  <c:v>603.37202410000009</c:v>
                </c:pt>
                <c:pt idx="601">
                  <c:v>604.36921990000019</c:v>
                </c:pt>
                <c:pt idx="602">
                  <c:v>605.36963060000016</c:v>
                </c:pt>
                <c:pt idx="603">
                  <c:v>606.3604049999999</c:v>
                </c:pt>
                <c:pt idx="604">
                  <c:v>607.36108460000014</c:v>
                </c:pt>
                <c:pt idx="605">
                  <c:v>608.37675290000016</c:v>
                </c:pt>
                <c:pt idx="606">
                  <c:v>609.37897659999999</c:v>
                </c:pt>
                <c:pt idx="607">
                  <c:v>610.39581429999998</c:v>
                </c:pt>
                <c:pt idx="608">
                  <c:v>611.40869380000004</c:v>
                </c:pt>
                <c:pt idx="609">
                  <c:v>612.41012120000005</c:v>
                </c:pt>
                <c:pt idx="610">
                  <c:v>613.42531120000012</c:v>
                </c:pt>
                <c:pt idx="611">
                  <c:v>614.44453759999988</c:v>
                </c:pt>
                <c:pt idx="612">
                  <c:v>615.45354679999991</c:v>
                </c:pt>
                <c:pt idx="613">
                  <c:v>616.44941890000018</c:v>
                </c:pt>
                <c:pt idx="614">
                  <c:v>617.4596717999998</c:v>
                </c:pt>
                <c:pt idx="615">
                  <c:v>618.47037779999982</c:v>
                </c:pt>
                <c:pt idx="616">
                  <c:v>619.47637219999979</c:v>
                </c:pt>
                <c:pt idx="617">
                  <c:v>620.48130290000017</c:v>
                </c:pt>
                <c:pt idx="618">
                  <c:v>621.4765797</c:v>
                </c:pt>
                <c:pt idx="619">
                  <c:v>622.48416270000007</c:v>
                </c:pt>
                <c:pt idx="620">
                  <c:v>623.48751260000017</c:v>
                </c:pt>
                <c:pt idx="621">
                  <c:v>624.50774709999996</c:v>
                </c:pt>
                <c:pt idx="622">
                  <c:v>625.50615400000015</c:v>
                </c:pt>
                <c:pt idx="623">
                  <c:v>626.51756969999997</c:v>
                </c:pt>
                <c:pt idx="624">
                  <c:v>627.54612950000001</c:v>
                </c:pt>
                <c:pt idx="625">
                  <c:v>628.53355860000011</c:v>
                </c:pt>
                <c:pt idx="626">
                  <c:v>629.53978869999992</c:v>
                </c:pt>
                <c:pt idx="627">
                  <c:v>630.54638040000009</c:v>
                </c:pt>
                <c:pt idx="628">
                  <c:v>631.53992599999992</c:v>
                </c:pt>
                <c:pt idx="629">
                  <c:v>632.54574589999993</c:v>
                </c:pt>
                <c:pt idx="630">
                  <c:v>633.55018939999991</c:v>
                </c:pt>
                <c:pt idx="631">
                  <c:v>634.56280789999983</c:v>
                </c:pt>
                <c:pt idx="632">
                  <c:v>635.56890849999991</c:v>
                </c:pt>
                <c:pt idx="633">
                  <c:v>636.5712953000002</c:v>
                </c:pt>
                <c:pt idx="634">
                  <c:v>637.57868259999987</c:v>
                </c:pt>
                <c:pt idx="635">
                  <c:v>638.56653400000005</c:v>
                </c:pt>
                <c:pt idx="636">
                  <c:v>639.5866904999998</c:v>
                </c:pt>
                <c:pt idx="637">
                  <c:v>640.58496100000002</c:v>
                </c:pt>
                <c:pt idx="638">
                  <c:v>641.60422049999988</c:v>
                </c:pt>
                <c:pt idx="639">
                  <c:v>642.61556089999976</c:v>
                </c:pt>
                <c:pt idx="640">
                  <c:v>643.6331639</c:v>
                </c:pt>
                <c:pt idx="641">
                  <c:v>644.63292619999993</c:v>
                </c:pt>
                <c:pt idx="642">
                  <c:v>645.65216950000013</c:v>
                </c:pt>
                <c:pt idx="643">
                  <c:v>646.6676123000002</c:v>
                </c:pt>
                <c:pt idx="644">
                  <c:v>647.67442590000019</c:v>
                </c:pt>
                <c:pt idx="645">
                  <c:v>648.69014019999986</c:v>
                </c:pt>
                <c:pt idx="646">
                  <c:v>649.70470639999985</c:v>
                </c:pt>
                <c:pt idx="647">
                  <c:v>650.73465329999999</c:v>
                </c:pt>
                <c:pt idx="648">
                  <c:v>651.73841260000017</c:v>
                </c:pt>
                <c:pt idx="649">
                  <c:v>652.74637560000019</c:v>
                </c:pt>
                <c:pt idx="650">
                  <c:v>653.75111049999987</c:v>
                </c:pt>
                <c:pt idx="651">
                  <c:v>654.76345790000005</c:v>
                </c:pt>
                <c:pt idx="652">
                  <c:v>655.76551669999981</c:v>
                </c:pt>
                <c:pt idx="653">
                  <c:v>656.75125089999983</c:v>
                </c:pt>
                <c:pt idx="654">
                  <c:v>657.75132189999977</c:v>
                </c:pt>
                <c:pt idx="655">
                  <c:v>658.7525055000001</c:v>
                </c:pt>
                <c:pt idx="656">
                  <c:v>659.78106250000019</c:v>
                </c:pt>
                <c:pt idx="657">
                  <c:v>660.78259220000018</c:v>
                </c:pt>
                <c:pt idx="658">
                  <c:v>661.78926860000001</c:v>
                </c:pt>
                <c:pt idx="659">
                  <c:v>662.80055799999991</c:v>
                </c:pt>
                <c:pt idx="660">
                  <c:v>663.8171983000002</c:v>
                </c:pt>
                <c:pt idx="661">
                  <c:v>664.81763529999989</c:v>
                </c:pt>
                <c:pt idx="662">
                  <c:v>665.81773720000001</c:v>
                </c:pt>
                <c:pt idx="663">
                  <c:v>666.81508369999983</c:v>
                </c:pt>
                <c:pt idx="664">
                  <c:v>667.81471929999998</c:v>
                </c:pt>
                <c:pt idx="665">
                  <c:v>668.81726179999987</c:v>
                </c:pt>
                <c:pt idx="666">
                  <c:v>669.82710779999979</c:v>
                </c:pt>
                <c:pt idx="667">
                  <c:v>670.81569589999981</c:v>
                </c:pt>
                <c:pt idx="668">
                  <c:v>671.85163439999997</c:v>
                </c:pt>
                <c:pt idx="669">
                  <c:v>672.87103040000011</c:v>
                </c:pt>
                <c:pt idx="670">
                  <c:v>673.89150659999996</c:v>
                </c:pt>
                <c:pt idx="671">
                  <c:v>674.89517179999984</c:v>
                </c:pt>
                <c:pt idx="672">
                  <c:v>675.92038970000021</c:v>
                </c:pt>
                <c:pt idx="673">
                  <c:v>676.93485680000003</c:v>
                </c:pt>
                <c:pt idx="674">
                  <c:v>677.96443409999983</c:v>
                </c:pt>
                <c:pt idx="675">
                  <c:v>678.95724789999986</c:v>
                </c:pt>
                <c:pt idx="676">
                  <c:v>679.98542719999978</c:v>
                </c:pt>
                <c:pt idx="677">
                  <c:v>681.00371970000015</c:v>
                </c:pt>
                <c:pt idx="678">
                  <c:v>681.91301599999997</c:v>
                </c:pt>
                <c:pt idx="679">
                  <c:v>682.92057919999979</c:v>
                </c:pt>
                <c:pt idx="680">
                  <c:v>683.92739309999979</c:v>
                </c:pt>
                <c:pt idx="681">
                  <c:v>684.93959799999993</c:v>
                </c:pt>
                <c:pt idx="682">
                  <c:v>685.94026440000016</c:v>
                </c:pt>
                <c:pt idx="683">
                  <c:v>686.93926809999994</c:v>
                </c:pt>
                <c:pt idx="684">
                  <c:v>687.95495309999978</c:v>
                </c:pt>
                <c:pt idx="685">
                  <c:v>688.95635059999995</c:v>
                </c:pt>
                <c:pt idx="686">
                  <c:v>689.95623539999997</c:v>
                </c:pt>
                <c:pt idx="687">
                  <c:v>690.96953500000018</c:v>
                </c:pt>
                <c:pt idx="688">
                  <c:v>691.96186989999978</c:v>
                </c:pt>
                <c:pt idx="689">
                  <c:v>692.96933149999995</c:v>
                </c:pt>
                <c:pt idx="690">
                  <c:v>693.97038939999993</c:v>
                </c:pt>
                <c:pt idx="691">
                  <c:v>694.97421540000005</c:v>
                </c:pt>
                <c:pt idx="692">
                  <c:v>695.98621999999978</c:v>
                </c:pt>
                <c:pt idx="693">
                  <c:v>696.99372769999991</c:v>
                </c:pt>
                <c:pt idx="694">
                  <c:v>697.9939331999999</c:v>
                </c:pt>
                <c:pt idx="695">
                  <c:v>699.00194479999982</c:v>
                </c:pt>
                <c:pt idx="696">
                  <c:v>700.00922739999987</c:v>
                </c:pt>
                <c:pt idx="697">
                  <c:v>701.01107520000005</c:v>
                </c:pt>
                <c:pt idx="698">
                  <c:v>702.00720039999987</c:v>
                </c:pt>
                <c:pt idx="699">
                  <c:v>703.02174719999994</c:v>
                </c:pt>
                <c:pt idx="700">
                  <c:v>704.03011329999981</c:v>
                </c:pt>
                <c:pt idx="701">
                  <c:v>705.04634249999981</c:v>
                </c:pt>
                <c:pt idx="702">
                  <c:v>706.04029760000003</c:v>
                </c:pt>
                <c:pt idx="703">
                  <c:v>707.04276440000012</c:v>
                </c:pt>
                <c:pt idx="704">
                  <c:v>708.05633639999996</c:v>
                </c:pt>
                <c:pt idx="705">
                  <c:v>709.07868700000017</c:v>
                </c:pt>
                <c:pt idx="706">
                  <c:v>710.06385339999997</c:v>
                </c:pt>
                <c:pt idx="707">
                  <c:v>711.06487220000008</c:v>
                </c:pt>
                <c:pt idx="708">
                  <c:v>712.06582149999986</c:v>
                </c:pt>
                <c:pt idx="709">
                  <c:v>713.08658719999994</c:v>
                </c:pt>
                <c:pt idx="710">
                  <c:v>714.10310089999984</c:v>
                </c:pt>
                <c:pt idx="711">
                  <c:v>715.11094959999991</c:v>
                </c:pt>
                <c:pt idx="712">
                  <c:v>716.11786870000014</c:v>
                </c:pt>
                <c:pt idx="713">
                  <c:v>717.12715049999997</c:v>
                </c:pt>
                <c:pt idx="714">
                  <c:v>718.13599239999985</c:v>
                </c:pt>
                <c:pt idx="715">
                  <c:v>719.14873119999993</c:v>
                </c:pt>
                <c:pt idx="716">
                  <c:v>720.1609325999998</c:v>
                </c:pt>
                <c:pt idx="717">
                  <c:v>721.1690150999998</c:v>
                </c:pt>
                <c:pt idx="718">
                  <c:v>722.1828215999999</c:v>
                </c:pt>
                <c:pt idx="719">
                  <c:v>723.19860659999995</c:v>
                </c:pt>
                <c:pt idx="720">
                  <c:v>724.18985530000009</c:v>
                </c:pt>
                <c:pt idx="721">
                  <c:v>725.18971319999991</c:v>
                </c:pt>
                <c:pt idx="722">
                  <c:v>726.19028560000015</c:v>
                </c:pt>
                <c:pt idx="723">
                  <c:v>727.19106879999981</c:v>
                </c:pt>
                <c:pt idx="724">
                  <c:v>728.20791839999993</c:v>
                </c:pt>
                <c:pt idx="725">
                  <c:v>729.21739560000015</c:v>
                </c:pt>
                <c:pt idx="726">
                  <c:v>730.22193299999981</c:v>
                </c:pt>
                <c:pt idx="727">
                  <c:v>731.23659529999986</c:v>
                </c:pt>
                <c:pt idx="728">
                  <c:v>732.24085009999999</c:v>
                </c:pt>
                <c:pt idx="729">
                  <c:v>733.23818239999991</c:v>
                </c:pt>
                <c:pt idx="730">
                  <c:v>734.23873679999997</c:v>
                </c:pt>
                <c:pt idx="731">
                  <c:v>735.24838240000008</c:v>
                </c:pt>
                <c:pt idx="732">
                  <c:v>736.25530170000002</c:v>
                </c:pt>
                <c:pt idx="733">
                  <c:v>737.2631792000002</c:v>
                </c:pt>
                <c:pt idx="734">
                  <c:v>738.27171719999978</c:v>
                </c:pt>
                <c:pt idx="735">
                  <c:v>739.29411889999983</c:v>
                </c:pt>
                <c:pt idx="736">
                  <c:v>740.30418989999998</c:v>
                </c:pt>
                <c:pt idx="737">
                  <c:v>741.32458249999991</c:v>
                </c:pt>
                <c:pt idx="738">
                  <c:v>742.32511819999991</c:v>
                </c:pt>
                <c:pt idx="739">
                  <c:v>743.32727280000017</c:v>
                </c:pt>
                <c:pt idx="740">
                  <c:v>744.32300639999994</c:v>
                </c:pt>
                <c:pt idx="741">
                  <c:v>745.32640059999994</c:v>
                </c:pt>
                <c:pt idx="742">
                  <c:v>746.32372040000018</c:v>
                </c:pt>
                <c:pt idx="743">
                  <c:v>747.32838619999984</c:v>
                </c:pt>
                <c:pt idx="744">
                  <c:v>748.32909340000015</c:v>
                </c:pt>
                <c:pt idx="745">
                  <c:v>749.31768160000001</c:v>
                </c:pt>
                <c:pt idx="746">
                  <c:v>750.34424499999977</c:v>
                </c:pt>
                <c:pt idx="747">
                  <c:v>751.32907139999998</c:v>
                </c:pt>
                <c:pt idx="748">
                  <c:v>752.33248379999986</c:v>
                </c:pt>
                <c:pt idx="749">
                  <c:v>753.34684490000018</c:v>
                </c:pt>
                <c:pt idx="750">
                  <c:v>754.36302459999979</c:v>
                </c:pt>
                <c:pt idx="751">
                  <c:v>755.36392479999995</c:v>
                </c:pt>
                <c:pt idx="752">
                  <c:v>756.36580760000015</c:v>
                </c:pt>
                <c:pt idx="753">
                  <c:v>757.37548319999996</c:v>
                </c:pt>
                <c:pt idx="754">
                  <c:v>758.37700339999992</c:v>
                </c:pt>
                <c:pt idx="755">
                  <c:v>759.37731010000016</c:v>
                </c:pt>
                <c:pt idx="756">
                  <c:v>760.37828549999995</c:v>
                </c:pt>
                <c:pt idx="757">
                  <c:v>761.39370180000014</c:v>
                </c:pt>
                <c:pt idx="758">
                  <c:v>762.42237350000005</c:v>
                </c:pt>
                <c:pt idx="759">
                  <c:v>763.41799579999997</c:v>
                </c:pt>
                <c:pt idx="760">
                  <c:v>764.41009829999985</c:v>
                </c:pt>
                <c:pt idx="761">
                  <c:v>765.43699819999983</c:v>
                </c:pt>
                <c:pt idx="762">
                  <c:v>766.46817740000006</c:v>
                </c:pt>
                <c:pt idx="763">
                  <c:v>767.4896377</c:v>
                </c:pt>
                <c:pt idx="764">
                  <c:v>768.51382920000015</c:v>
                </c:pt>
                <c:pt idx="765">
                  <c:v>769.53040770000007</c:v>
                </c:pt>
                <c:pt idx="766">
                  <c:v>770.54314169999998</c:v>
                </c:pt>
                <c:pt idx="767">
                  <c:v>771.4550806000002</c:v>
                </c:pt>
                <c:pt idx="768">
                  <c:v>772.48389309999993</c:v>
                </c:pt>
                <c:pt idx="769">
                  <c:v>773.47093349999977</c:v>
                </c:pt>
                <c:pt idx="770">
                  <c:v>774.48646229999986</c:v>
                </c:pt>
                <c:pt idx="771">
                  <c:v>775.48669509999991</c:v>
                </c:pt>
                <c:pt idx="772">
                  <c:v>776.50192930000003</c:v>
                </c:pt>
                <c:pt idx="773">
                  <c:v>777.50225170000022</c:v>
                </c:pt>
                <c:pt idx="774">
                  <c:v>778.50622590000012</c:v>
                </c:pt>
                <c:pt idx="775">
                  <c:v>779.50687000000016</c:v>
                </c:pt>
                <c:pt idx="776">
                  <c:v>780.50808009999992</c:v>
                </c:pt>
                <c:pt idx="777">
                  <c:v>781.51584099999991</c:v>
                </c:pt>
                <c:pt idx="778">
                  <c:v>782.51771069999995</c:v>
                </c:pt>
                <c:pt idx="779">
                  <c:v>783.53082219999988</c:v>
                </c:pt>
                <c:pt idx="780">
                  <c:v>784.53807400000005</c:v>
                </c:pt>
                <c:pt idx="781">
                  <c:v>785.53853059999983</c:v>
                </c:pt>
                <c:pt idx="782">
                  <c:v>786.55238280000003</c:v>
                </c:pt>
                <c:pt idx="783">
                  <c:v>787.56598309999981</c:v>
                </c:pt>
                <c:pt idx="784">
                  <c:v>788.57006790000014</c:v>
                </c:pt>
                <c:pt idx="785">
                  <c:v>789.56749230000014</c:v>
                </c:pt>
                <c:pt idx="786">
                  <c:v>790.58119530000022</c:v>
                </c:pt>
                <c:pt idx="787">
                  <c:v>791.57970509999996</c:v>
                </c:pt>
                <c:pt idx="788">
                  <c:v>792.58062149999978</c:v>
                </c:pt>
                <c:pt idx="789">
                  <c:v>793.60001289999991</c:v>
                </c:pt>
                <c:pt idx="790">
                  <c:v>794.61411159999989</c:v>
                </c:pt>
                <c:pt idx="791">
                  <c:v>795.63035029999992</c:v>
                </c:pt>
                <c:pt idx="792">
                  <c:v>796.64277899999979</c:v>
                </c:pt>
                <c:pt idx="793">
                  <c:v>797.65007460000015</c:v>
                </c:pt>
                <c:pt idx="794">
                  <c:v>798.6643167000002</c:v>
                </c:pt>
                <c:pt idx="795">
                  <c:v>799.68771109999989</c:v>
                </c:pt>
                <c:pt idx="796">
                  <c:v>800.67343119999987</c:v>
                </c:pt>
                <c:pt idx="797">
                  <c:v>801.68761039999981</c:v>
                </c:pt>
                <c:pt idx="798">
                  <c:v>802.69471199999998</c:v>
                </c:pt>
                <c:pt idx="799">
                  <c:v>803.70327159999988</c:v>
                </c:pt>
                <c:pt idx="800">
                  <c:v>804.69925909999984</c:v>
                </c:pt>
                <c:pt idx="801">
                  <c:v>805.69141099999979</c:v>
                </c:pt>
                <c:pt idx="802">
                  <c:v>806.70486510000001</c:v>
                </c:pt>
                <c:pt idx="803">
                  <c:v>807.71036349999986</c:v>
                </c:pt>
                <c:pt idx="804">
                  <c:v>808.73345299999983</c:v>
                </c:pt>
                <c:pt idx="805">
                  <c:v>809.74405200000001</c:v>
                </c:pt>
                <c:pt idx="806">
                  <c:v>810.74886659999993</c:v>
                </c:pt>
                <c:pt idx="807">
                  <c:v>811.74409280000009</c:v>
                </c:pt>
                <c:pt idx="808">
                  <c:v>812.7481114000002</c:v>
                </c:pt>
                <c:pt idx="809">
                  <c:v>813.7368978999998</c:v>
                </c:pt>
                <c:pt idx="810">
                  <c:v>814.7620938</c:v>
                </c:pt>
                <c:pt idx="811">
                  <c:v>815.76338129999976</c:v>
                </c:pt>
                <c:pt idx="812">
                  <c:v>816.75463159999981</c:v>
                </c:pt>
                <c:pt idx="813">
                  <c:v>817.75363379999999</c:v>
                </c:pt>
                <c:pt idx="814">
                  <c:v>818.76767410000002</c:v>
                </c:pt>
                <c:pt idx="815">
                  <c:v>819.78482660000009</c:v>
                </c:pt>
                <c:pt idx="816">
                  <c:v>820.78351220000013</c:v>
                </c:pt>
                <c:pt idx="817">
                  <c:v>821.79769309999983</c:v>
                </c:pt>
                <c:pt idx="818">
                  <c:v>822.79226629999994</c:v>
                </c:pt>
                <c:pt idx="819">
                  <c:v>823.79271579999977</c:v>
                </c:pt>
                <c:pt idx="820">
                  <c:v>824.78972329999988</c:v>
                </c:pt>
                <c:pt idx="821">
                  <c:v>825.79108559999986</c:v>
                </c:pt>
                <c:pt idx="822">
                  <c:v>826.7926751</c:v>
                </c:pt>
                <c:pt idx="823">
                  <c:v>827.81001759999981</c:v>
                </c:pt>
                <c:pt idx="824">
                  <c:v>828.82729990000007</c:v>
                </c:pt>
                <c:pt idx="825">
                  <c:v>829.82927280000013</c:v>
                </c:pt>
                <c:pt idx="826">
                  <c:v>830.8142641999998</c:v>
                </c:pt>
                <c:pt idx="827">
                  <c:v>831.81561090000014</c:v>
                </c:pt>
                <c:pt idx="828">
                  <c:v>832.81965149999996</c:v>
                </c:pt>
                <c:pt idx="829">
                  <c:v>833.82130740000002</c:v>
                </c:pt>
                <c:pt idx="830">
                  <c:v>834.81363569999985</c:v>
                </c:pt>
                <c:pt idx="831">
                  <c:v>835.8165297999999</c:v>
                </c:pt>
                <c:pt idx="832">
                  <c:v>836.82083109999985</c:v>
                </c:pt>
                <c:pt idx="833">
                  <c:v>837.82735820000016</c:v>
                </c:pt>
                <c:pt idx="834">
                  <c:v>838.82285279999996</c:v>
                </c:pt>
                <c:pt idx="835">
                  <c:v>839.82065580000017</c:v>
                </c:pt>
                <c:pt idx="836">
                  <c:v>840.8169382000001</c:v>
                </c:pt>
                <c:pt idx="837">
                  <c:v>841.84670619999997</c:v>
                </c:pt>
                <c:pt idx="838">
                  <c:v>842.84628800000019</c:v>
                </c:pt>
                <c:pt idx="839">
                  <c:v>843.86213790000011</c:v>
                </c:pt>
                <c:pt idx="840">
                  <c:v>844.89898720000019</c:v>
                </c:pt>
                <c:pt idx="841">
                  <c:v>845.89918390000003</c:v>
                </c:pt>
                <c:pt idx="842">
                  <c:v>846.89813599999979</c:v>
                </c:pt>
                <c:pt idx="843">
                  <c:v>847.93461139999999</c:v>
                </c:pt>
                <c:pt idx="844">
                  <c:v>848.9332502000002</c:v>
                </c:pt>
                <c:pt idx="845">
                  <c:v>849.93203559999984</c:v>
                </c:pt>
                <c:pt idx="846">
                  <c:v>850.94722559999991</c:v>
                </c:pt>
                <c:pt idx="847">
                  <c:v>851.97717830000011</c:v>
                </c:pt>
                <c:pt idx="848">
                  <c:v>852.98636429999988</c:v>
                </c:pt>
                <c:pt idx="849">
                  <c:v>853.99847820000014</c:v>
                </c:pt>
                <c:pt idx="850">
                  <c:v>855.00141029999986</c:v>
                </c:pt>
                <c:pt idx="851">
                  <c:v>856.01848819999987</c:v>
                </c:pt>
                <c:pt idx="852">
                  <c:v>857.01990810000007</c:v>
                </c:pt>
                <c:pt idx="853">
                  <c:v>858.01743699999997</c:v>
                </c:pt>
                <c:pt idx="854">
                  <c:v>858.93931509999993</c:v>
                </c:pt>
                <c:pt idx="855">
                  <c:v>859.95879580000019</c:v>
                </c:pt>
                <c:pt idx="856">
                  <c:v>860.97675849999996</c:v>
                </c:pt>
                <c:pt idx="857">
                  <c:v>861.98864659999981</c:v>
                </c:pt>
                <c:pt idx="858">
                  <c:v>862.98621349999985</c:v>
                </c:pt>
                <c:pt idx="859">
                  <c:v>863.99289910000016</c:v>
                </c:pt>
                <c:pt idx="860">
                  <c:v>865.01281340000014</c:v>
                </c:pt>
                <c:pt idx="861">
                  <c:v>866.01723739999989</c:v>
                </c:pt>
                <c:pt idx="862">
                  <c:v>867.03344130000005</c:v>
                </c:pt>
                <c:pt idx="863">
                  <c:v>868.05018410000002</c:v>
                </c:pt>
                <c:pt idx="864">
                  <c:v>869.0505933999998</c:v>
                </c:pt>
                <c:pt idx="865">
                  <c:v>870.06139699999994</c:v>
                </c:pt>
                <c:pt idx="866">
                  <c:v>871.07505910000009</c:v>
                </c:pt>
                <c:pt idx="867">
                  <c:v>872.07477280000012</c:v>
                </c:pt>
                <c:pt idx="868">
                  <c:v>873.07995100000016</c:v>
                </c:pt>
                <c:pt idx="869">
                  <c:v>874.09915820000015</c:v>
                </c:pt>
                <c:pt idx="870">
                  <c:v>875.11616940000022</c:v>
                </c:pt>
                <c:pt idx="871">
                  <c:v>876.13550699999996</c:v>
                </c:pt>
                <c:pt idx="872">
                  <c:v>877.14284719999978</c:v>
                </c:pt>
                <c:pt idx="873">
                  <c:v>878.15752030000021</c:v>
                </c:pt>
                <c:pt idx="874">
                  <c:v>879.15816949999999</c:v>
                </c:pt>
                <c:pt idx="875">
                  <c:v>880.15895899999987</c:v>
                </c:pt>
                <c:pt idx="876">
                  <c:v>881.18169470000021</c:v>
                </c:pt>
                <c:pt idx="877">
                  <c:v>882.1871999</c:v>
                </c:pt>
                <c:pt idx="878">
                  <c:v>883.18132419999984</c:v>
                </c:pt>
                <c:pt idx="879">
                  <c:v>884.1818545000001</c:v>
                </c:pt>
                <c:pt idx="880">
                  <c:v>885.19492050000008</c:v>
                </c:pt>
                <c:pt idx="881">
                  <c:v>886.19914680000011</c:v>
                </c:pt>
                <c:pt idx="882">
                  <c:v>887.19050440000001</c:v>
                </c:pt>
                <c:pt idx="883">
                  <c:v>888.20110729999988</c:v>
                </c:pt>
                <c:pt idx="884">
                  <c:v>889.19382159999986</c:v>
                </c:pt>
                <c:pt idx="885">
                  <c:v>890.20736219999981</c:v>
                </c:pt>
                <c:pt idx="886">
                  <c:v>891.21469549999983</c:v>
                </c:pt>
                <c:pt idx="887">
                  <c:v>892.20523370000001</c:v>
                </c:pt>
                <c:pt idx="888">
                  <c:v>893.22292490000018</c:v>
                </c:pt>
                <c:pt idx="889">
                  <c:v>894.24552859999994</c:v>
                </c:pt>
                <c:pt idx="890">
                  <c:v>895.24699789999977</c:v>
                </c:pt>
                <c:pt idx="891">
                  <c:v>896.24932739999986</c:v>
                </c:pt>
                <c:pt idx="892">
                  <c:v>897.24561619999986</c:v>
                </c:pt>
                <c:pt idx="893">
                  <c:v>898.24754699999994</c:v>
                </c:pt>
                <c:pt idx="894">
                  <c:v>899.23827160000019</c:v>
                </c:pt>
                <c:pt idx="895">
                  <c:v>900.24182659999997</c:v>
                </c:pt>
                <c:pt idx="896">
                  <c:v>901.25325720000001</c:v>
                </c:pt>
                <c:pt idx="897">
                  <c:v>902.2694292000001</c:v>
                </c:pt>
                <c:pt idx="898">
                  <c:v>903.2670250000001</c:v>
                </c:pt>
                <c:pt idx="899">
                  <c:v>904.27346919999991</c:v>
                </c:pt>
                <c:pt idx="900">
                  <c:v>905.28731590000007</c:v>
                </c:pt>
                <c:pt idx="901">
                  <c:v>906.30051679999997</c:v>
                </c:pt>
                <c:pt idx="902">
                  <c:v>907.30852619999996</c:v>
                </c:pt>
                <c:pt idx="903">
                  <c:v>908.29811269999982</c:v>
                </c:pt>
                <c:pt idx="904">
                  <c:v>909.31138259999989</c:v>
                </c:pt>
                <c:pt idx="905">
                  <c:v>910.31021999999984</c:v>
                </c:pt>
                <c:pt idx="906">
                  <c:v>911.31065399999989</c:v>
                </c:pt>
                <c:pt idx="907">
                  <c:v>912.31753530000015</c:v>
                </c:pt>
                <c:pt idx="908">
                  <c:v>913.3154884999999</c:v>
                </c:pt>
                <c:pt idx="909">
                  <c:v>914.32664740000018</c:v>
                </c:pt>
                <c:pt idx="910">
                  <c:v>915.31592150000006</c:v>
                </c:pt>
                <c:pt idx="911">
                  <c:v>916.32671329999994</c:v>
                </c:pt>
                <c:pt idx="912">
                  <c:v>917.32413959999985</c:v>
                </c:pt>
                <c:pt idx="913">
                  <c:v>918.32767990000002</c:v>
                </c:pt>
                <c:pt idx="914">
                  <c:v>919.31535200000008</c:v>
                </c:pt>
                <c:pt idx="915">
                  <c:v>920.31658379999999</c:v>
                </c:pt>
                <c:pt idx="916">
                  <c:v>921.31895219999979</c:v>
                </c:pt>
                <c:pt idx="917">
                  <c:v>922.3234496</c:v>
                </c:pt>
                <c:pt idx="918">
                  <c:v>923.33560290000014</c:v>
                </c:pt>
                <c:pt idx="919">
                  <c:v>924.3550495999998</c:v>
                </c:pt>
                <c:pt idx="920">
                  <c:v>925.36740240000017</c:v>
                </c:pt>
                <c:pt idx="921">
                  <c:v>926.38415859999986</c:v>
                </c:pt>
                <c:pt idx="922">
                  <c:v>927.40531650000003</c:v>
                </c:pt>
                <c:pt idx="923">
                  <c:v>928.40885539999999</c:v>
                </c:pt>
                <c:pt idx="924">
                  <c:v>929.41743099999985</c:v>
                </c:pt>
                <c:pt idx="925">
                  <c:v>930.44102199999998</c:v>
                </c:pt>
                <c:pt idx="926">
                  <c:v>931.45157100000006</c:v>
                </c:pt>
                <c:pt idx="927">
                  <c:v>932.46284719999994</c:v>
                </c:pt>
                <c:pt idx="928">
                  <c:v>933.47536420000006</c:v>
                </c:pt>
                <c:pt idx="929">
                  <c:v>934.47480580000001</c:v>
                </c:pt>
                <c:pt idx="930">
                  <c:v>935.48885680000012</c:v>
                </c:pt>
                <c:pt idx="931">
                  <c:v>936.50780010000017</c:v>
                </c:pt>
                <c:pt idx="932">
                  <c:v>937.52309860000014</c:v>
                </c:pt>
                <c:pt idx="933">
                  <c:v>938.54043279999996</c:v>
                </c:pt>
                <c:pt idx="934">
                  <c:v>939.44523100000015</c:v>
                </c:pt>
                <c:pt idx="935">
                  <c:v>940.44544020000012</c:v>
                </c:pt>
                <c:pt idx="936">
                  <c:v>941.46205240000018</c:v>
                </c:pt>
                <c:pt idx="937">
                  <c:v>942.46315980000008</c:v>
                </c:pt>
                <c:pt idx="938">
                  <c:v>943.45980509999981</c:v>
                </c:pt>
                <c:pt idx="939">
                  <c:v>944.47017809999988</c:v>
                </c:pt>
                <c:pt idx="940">
                  <c:v>945.48636880000004</c:v>
                </c:pt>
                <c:pt idx="941">
                  <c:v>946.49978370000008</c:v>
                </c:pt>
                <c:pt idx="942">
                  <c:v>947.50713330000008</c:v>
                </c:pt>
                <c:pt idx="943">
                  <c:v>948.52472080000007</c:v>
                </c:pt>
                <c:pt idx="944">
                  <c:v>949.52318210000021</c:v>
                </c:pt>
                <c:pt idx="945">
                  <c:v>950.52805829999988</c:v>
                </c:pt>
                <c:pt idx="946">
                  <c:v>951.53364479999982</c:v>
                </c:pt>
                <c:pt idx="947">
                  <c:v>952.53455359999998</c:v>
                </c:pt>
                <c:pt idx="948">
                  <c:v>953.53585699999985</c:v>
                </c:pt>
                <c:pt idx="949">
                  <c:v>954.54079860000002</c:v>
                </c:pt>
                <c:pt idx="950">
                  <c:v>955.54136160000007</c:v>
                </c:pt>
                <c:pt idx="951">
                  <c:v>956.53569849999985</c:v>
                </c:pt>
                <c:pt idx="952">
                  <c:v>957.55149269999993</c:v>
                </c:pt>
                <c:pt idx="953">
                  <c:v>958.57110319999992</c:v>
                </c:pt>
                <c:pt idx="954">
                  <c:v>959.58013320000009</c:v>
                </c:pt>
                <c:pt idx="955">
                  <c:v>960.59104389999993</c:v>
                </c:pt>
                <c:pt idx="956">
                  <c:v>961.59892260000015</c:v>
                </c:pt>
                <c:pt idx="957">
                  <c:v>962.61153969999987</c:v>
                </c:pt>
                <c:pt idx="958">
                  <c:v>963.62374510000018</c:v>
                </c:pt>
                <c:pt idx="959">
                  <c:v>964.63990909999984</c:v>
                </c:pt>
                <c:pt idx="960">
                  <c:v>965.64066050000019</c:v>
                </c:pt>
                <c:pt idx="961">
                  <c:v>966.65565370000013</c:v>
                </c:pt>
                <c:pt idx="962">
                  <c:v>967.65678489999982</c:v>
                </c:pt>
                <c:pt idx="963">
                  <c:v>968.64959270000008</c:v>
                </c:pt>
                <c:pt idx="964">
                  <c:v>969.65664239999978</c:v>
                </c:pt>
                <c:pt idx="965">
                  <c:v>970.66274879999992</c:v>
                </c:pt>
                <c:pt idx="966">
                  <c:v>971.66284349999978</c:v>
                </c:pt>
                <c:pt idx="967">
                  <c:v>972.65947790000018</c:v>
                </c:pt>
                <c:pt idx="968">
                  <c:v>973.6801289</c:v>
                </c:pt>
                <c:pt idx="969">
                  <c:v>974.67345530000011</c:v>
                </c:pt>
                <c:pt idx="970">
                  <c:v>975.68452560000014</c:v>
                </c:pt>
                <c:pt idx="971">
                  <c:v>976.70021550000001</c:v>
                </c:pt>
                <c:pt idx="972">
                  <c:v>977.68876300000011</c:v>
                </c:pt>
                <c:pt idx="973">
                  <c:v>978.71469320000006</c:v>
                </c:pt>
                <c:pt idx="974">
                  <c:v>979.71795329999986</c:v>
                </c:pt>
                <c:pt idx="975">
                  <c:v>980.71628240000018</c:v>
                </c:pt>
                <c:pt idx="976">
                  <c:v>981.71230640000022</c:v>
                </c:pt>
                <c:pt idx="977">
                  <c:v>982.70969520000017</c:v>
                </c:pt>
                <c:pt idx="978">
                  <c:v>983.7075834000002</c:v>
                </c:pt>
                <c:pt idx="979">
                  <c:v>984.72074689999999</c:v>
                </c:pt>
                <c:pt idx="980">
                  <c:v>985.73390520000021</c:v>
                </c:pt>
                <c:pt idx="981">
                  <c:v>986.73274429999992</c:v>
                </c:pt>
                <c:pt idx="982">
                  <c:v>987.73187589999998</c:v>
                </c:pt>
                <c:pt idx="983">
                  <c:v>988.72932499999979</c:v>
                </c:pt>
                <c:pt idx="984">
                  <c:v>989.74650830000019</c:v>
                </c:pt>
                <c:pt idx="985">
                  <c:v>990.7505070000002</c:v>
                </c:pt>
                <c:pt idx="986">
                  <c:v>991.7488128</c:v>
                </c:pt>
                <c:pt idx="987">
                  <c:v>992.74861190000001</c:v>
                </c:pt>
                <c:pt idx="988">
                  <c:v>993.75626359999978</c:v>
                </c:pt>
                <c:pt idx="989">
                  <c:v>994.7718546000001</c:v>
                </c:pt>
                <c:pt idx="990">
                  <c:v>995.79605869999978</c:v>
                </c:pt>
                <c:pt idx="991">
                  <c:v>996.79890509999996</c:v>
                </c:pt>
                <c:pt idx="992">
                  <c:v>997.8145370000002</c:v>
                </c:pt>
                <c:pt idx="993">
                  <c:v>998.81580819999999</c:v>
                </c:pt>
                <c:pt idx="994">
                  <c:v>999.82972319999999</c:v>
                </c:pt>
                <c:pt idx="995">
                  <c:v>1000.8438003000001</c:v>
                </c:pt>
                <c:pt idx="996">
                  <c:v>1001.8312553000001</c:v>
                </c:pt>
                <c:pt idx="997">
                  <c:v>1002.8336832999998</c:v>
                </c:pt>
                <c:pt idx="998">
                  <c:v>1003.8553327999998</c:v>
                </c:pt>
                <c:pt idx="999">
                  <c:v>1004.8521777000001</c:v>
                </c:pt>
                <c:pt idx="1000">
                  <c:v>1005.8694669000001</c:v>
                </c:pt>
                <c:pt idx="1001">
                  <c:v>1006.8866020999999</c:v>
                </c:pt>
                <c:pt idx="1002">
                  <c:v>1007.9123592999999</c:v>
                </c:pt>
                <c:pt idx="1003">
                  <c:v>1008.9325058999998</c:v>
                </c:pt>
                <c:pt idx="1004">
                  <c:v>1009.9273084000001</c:v>
                </c:pt>
                <c:pt idx="1005">
                  <c:v>1010.9479101000002</c:v>
                </c:pt>
                <c:pt idx="1006">
                  <c:v>1011.9822690999999</c:v>
                </c:pt>
                <c:pt idx="1007">
                  <c:v>1012.9836814</c:v>
                </c:pt>
                <c:pt idx="1008">
                  <c:v>1013.9890574000001</c:v>
                </c:pt>
                <c:pt idx="1009">
                  <c:v>1015.0243203</c:v>
                </c:pt>
                <c:pt idx="1010">
                  <c:v>1016.1109542999998</c:v>
                </c:pt>
                <c:pt idx="1011">
                  <c:v>1017.0958560999998</c:v>
                </c:pt>
                <c:pt idx="1012">
                  <c:v>1018.1286147999999</c:v>
                </c:pt>
                <c:pt idx="1013">
                  <c:v>1019.1506803000002</c:v>
                </c:pt>
                <c:pt idx="1014">
                  <c:v>1020.1795483999999</c:v>
                </c:pt>
                <c:pt idx="1015">
                  <c:v>1021.0751062999998</c:v>
                </c:pt>
                <c:pt idx="1016">
                  <c:v>1022.0741478</c:v>
                </c:pt>
                <c:pt idx="1017">
                  <c:v>1023.0750142000002</c:v>
                </c:pt>
                <c:pt idx="1018">
                  <c:v>1024.0755614999998</c:v>
                </c:pt>
                <c:pt idx="1019">
                  <c:v>1025.0759847999998</c:v>
                </c:pt>
                <c:pt idx="1020">
                  <c:v>1026.0775097000001</c:v>
                </c:pt>
                <c:pt idx="1021">
                  <c:v>1027.0652181999999</c:v>
                </c:pt>
                <c:pt idx="1022">
                  <c:v>1028.0646700000002</c:v>
                </c:pt>
                <c:pt idx="1023">
                  <c:v>1029.0734563999999</c:v>
                </c:pt>
                <c:pt idx="1024">
                  <c:v>1030.073531</c:v>
                </c:pt>
                <c:pt idx="1025">
                  <c:v>1031.0646192999998</c:v>
                </c:pt>
                <c:pt idx="1026">
                  <c:v>1032.0703567</c:v>
                </c:pt>
                <c:pt idx="1027">
                  <c:v>1033.0719844999999</c:v>
                </c:pt>
                <c:pt idx="1028">
                  <c:v>1034.0696799000002</c:v>
                </c:pt>
                <c:pt idx="1029">
                  <c:v>1035.0694494999998</c:v>
                </c:pt>
                <c:pt idx="1030">
                  <c:v>1036.0668922999998</c:v>
                </c:pt>
                <c:pt idx="1031">
                  <c:v>1037.0725229</c:v>
                </c:pt>
                <c:pt idx="1032">
                  <c:v>1038.0670307999999</c:v>
                </c:pt>
                <c:pt idx="1033">
                  <c:v>1039.0643998</c:v>
                </c:pt>
                <c:pt idx="1034">
                  <c:v>1040.0694219000002</c:v>
                </c:pt>
                <c:pt idx="1035">
                  <c:v>1041.0780559</c:v>
                </c:pt>
                <c:pt idx="1036">
                  <c:v>1042.0711166000001</c:v>
                </c:pt>
                <c:pt idx="1037">
                  <c:v>1043.0756716999999</c:v>
                </c:pt>
                <c:pt idx="1038">
                  <c:v>1044.0999659999998</c:v>
                </c:pt>
                <c:pt idx="1039">
                  <c:v>1045.1132010000001</c:v>
                </c:pt>
                <c:pt idx="1040">
                  <c:v>1046.1425786</c:v>
                </c:pt>
                <c:pt idx="1041">
                  <c:v>1047.1437096</c:v>
                </c:pt>
                <c:pt idx="1042">
                  <c:v>1048.1455043999999</c:v>
                </c:pt>
                <c:pt idx="1043">
                  <c:v>1049.1614420000001</c:v>
                </c:pt>
                <c:pt idx="1044">
                  <c:v>1050.1586345000001</c:v>
                </c:pt>
                <c:pt idx="1045">
                  <c:v>1051.1632131000001</c:v>
                </c:pt>
                <c:pt idx="1046">
                  <c:v>1052.1805221</c:v>
                </c:pt>
                <c:pt idx="1047">
                  <c:v>1053.193769</c:v>
                </c:pt>
                <c:pt idx="1048">
                  <c:v>1054.2039178999999</c:v>
                </c:pt>
                <c:pt idx="1049">
                  <c:v>1055.2168550000001</c:v>
                </c:pt>
                <c:pt idx="1050">
                  <c:v>1056.2265283000002</c:v>
                </c:pt>
                <c:pt idx="1051">
                  <c:v>1057.2285221000002</c:v>
                </c:pt>
                <c:pt idx="1052">
                  <c:v>1058.2272474000001</c:v>
                </c:pt>
                <c:pt idx="1053">
                  <c:v>1059.2430224999998</c:v>
                </c:pt>
                <c:pt idx="1054">
                  <c:v>1060.2555401999998</c:v>
                </c:pt>
                <c:pt idx="1055">
                  <c:v>1061.2668100999999</c:v>
                </c:pt>
                <c:pt idx="1056">
                  <c:v>1062.2826792000001</c:v>
                </c:pt>
                <c:pt idx="1057">
                  <c:v>1063.2013201</c:v>
                </c:pt>
                <c:pt idx="1058">
                  <c:v>1064.1990853000002</c:v>
                </c:pt>
                <c:pt idx="1059">
                  <c:v>1065.2028442000001</c:v>
                </c:pt>
                <c:pt idx="1060">
                  <c:v>1066.2046731</c:v>
                </c:pt>
                <c:pt idx="1061">
                  <c:v>1067.2338218999998</c:v>
                </c:pt>
                <c:pt idx="1062">
                  <c:v>1068.2381150000001</c:v>
                </c:pt>
                <c:pt idx="1063">
                  <c:v>1069.2493550999998</c:v>
                </c:pt>
                <c:pt idx="1064">
                  <c:v>1070.2379596000001</c:v>
                </c:pt>
                <c:pt idx="1065">
                  <c:v>1071.2452091</c:v>
                </c:pt>
                <c:pt idx="1066">
                  <c:v>1072.2499306999998</c:v>
                </c:pt>
                <c:pt idx="1067">
                  <c:v>1073.2396481999999</c:v>
                </c:pt>
                <c:pt idx="1068">
                  <c:v>1074.2447311000001</c:v>
                </c:pt>
                <c:pt idx="1069">
                  <c:v>1075.2449726</c:v>
                </c:pt>
                <c:pt idx="1070">
                  <c:v>1076.2455387999998</c:v>
                </c:pt>
                <c:pt idx="1071">
                  <c:v>1077.2457850000001</c:v>
                </c:pt>
                <c:pt idx="1072">
                  <c:v>1078.2500180000002</c:v>
                </c:pt>
                <c:pt idx="1073">
                  <c:v>1079.2568373999998</c:v>
                </c:pt>
                <c:pt idx="1074">
                  <c:v>1080.2676430000001</c:v>
                </c:pt>
                <c:pt idx="1075">
                  <c:v>1081.2747476</c:v>
                </c:pt>
                <c:pt idx="1076">
                  <c:v>1082.2882915</c:v>
                </c:pt>
                <c:pt idx="1077">
                  <c:v>1083.2924979999998</c:v>
                </c:pt>
                <c:pt idx="1078">
                  <c:v>1084.2997759</c:v>
                </c:pt>
                <c:pt idx="1079">
                  <c:v>1085.3023127000001</c:v>
                </c:pt>
                <c:pt idx="1080">
                  <c:v>1086.3043748</c:v>
                </c:pt>
                <c:pt idx="1081">
                  <c:v>1087.3155694000002</c:v>
                </c:pt>
                <c:pt idx="1082">
                  <c:v>1088.3133204000001</c:v>
                </c:pt>
                <c:pt idx="1083">
                  <c:v>1089.3417963000002</c:v>
                </c:pt>
                <c:pt idx="1084">
                  <c:v>1090.3385625999999</c:v>
                </c:pt>
                <c:pt idx="1085">
                  <c:v>1091.3389588</c:v>
                </c:pt>
                <c:pt idx="1086">
                  <c:v>1092.3367976999998</c:v>
                </c:pt>
                <c:pt idx="1087">
                  <c:v>1093.3525384999998</c:v>
                </c:pt>
                <c:pt idx="1088">
                  <c:v>1094.3473356</c:v>
                </c:pt>
                <c:pt idx="1089">
                  <c:v>1095.3707822000001</c:v>
                </c:pt>
                <c:pt idx="1090">
                  <c:v>1096.3754352000001</c:v>
                </c:pt>
                <c:pt idx="1091">
                  <c:v>1097.3688090000001</c:v>
                </c:pt>
                <c:pt idx="1092">
                  <c:v>1098.3836231</c:v>
                </c:pt>
                <c:pt idx="1093">
                  <c:v>1099.3835279</c:v>
                </c:pt>
                <c:pt idx="1094">
                  <c:v>1100.3916642999998</c:v>
                </c:pt>
                <c:pt idx="1095">
                  <c:v>1101.4206979999999</c:v>
                </c:pt>
                <c:pt idx="1096">
                  <c:v>1102.4249479999999</c:v>
                </c:pt>
                <c:pt idx="1097">
                  <c:v>1103.4519623000001</c:v>
                </c:pt>
                <c:pt idx="1098">
                  <c:v>1104.4596621999999</c:v>
                </c:pt>
                <c:pt idx="1099">
                  <c:v>1105.4706396000001</c:v>
                </c:pt>
                <c:pt idx="1100">
                  <c:v>1106.4863406999998</c:v>
                </c:pt>
                <c:pt idx="1101">
                  <c:v>1107.4876903999998</c:v>
                </c:pt>
                <c:pt idx="1102">
                  <c:v>1108.5020979000001</c:v>
                </c:pt>
                <c:pt idx="1103">
                  <c:v>1109.5183637999999</c:v>
                </c:pt>
                <c:pt idx="1104">
                  <c:v>1110.5352647</c:v>
                </c:pt>
                <c:pt idx="1105">
                  <c:v>1111.5528399</c:v>
                </c:pt>
                <c:pt idx="1106">
                  <c:v>1112.5545579999998</c:v>
                </c:pt>
                <c:pt idx="1107">
                  <c:v>1113.5562702000002</c:v>
                </c:pt>
                <c:pt idx="1108">
                  <c:v>1114.5571309000002</c:v>
                </c:pt>
                <c:pt idx="1109">
                  <c:v>1115.5639242000002</c:v>
                </c:pt>
                <c:pt idx="1110">
                  <c:v>1116.5726832</c:v>
                </c:pt>
                <c:pt idx="1111">
                  <c:v>1117.5762340000001</c:v>
                </c:pt>
                <c:pt idx="1112">
                  <c:v>1118.5723271000002</c:v>
                </c:pt>
                <c:pt idx="1113">
                  <c:v>1119.5723871999999</c:v>
                </c:pt>
                <c:pt idx="1114">
                  <c:v>1120.5745462</c:v>
                </c:pt>
                <c:pt idx="1115">
                  <c:v>1121.5920535</c:v>
                </c:pt>
                <c:pt idx="1116">
                  <c:v>1122.5987123</c:v>
                </c:pt>
                <c:pt idx="1117">
                  <c:v>1123.620128</c:v>
                </c:pt>
                <c:pt idx="1118">
                  <c:v>1124.6264108999999</c:v>
                </c:pt>
                <c:pt idx="1119">
                  <c:v>1125.6487631999998</c:v>
                </c:pt>
                <c:pt idx="1120">
                  <c:v>1126.6650877000002</c:v>
                </c:pt>
                <c:pt idx="1121">
                  <c:v>1127.6660683999999</c:v>
                </c:pt>
                <c:pt idx="1122">
                  <c:v>1128.6825647000001</c:v>
                </c:pt>
                <c:pt idx="1123">
                  <c:v>1129.6939083000002</c:v>
                </c:pt>
                <c:pt idx="1124">
                  <c:v>1130.7164681999998</c:v>
                </c:pt>
                <c:pt idx="1125">
                  <c:v>1131.7047382000001</c:v>
                </c:pt>
                <c:pt idx="1126">
                  <c:v>1132.7121793000001</c:v>
                </c:pt>
                <c:pt idx="1127">
                  <c:v>1133.7049124999999</c:v>
                </c:pt>
                <c:pt idx="1128">
                  <c:v>1134.7169226000001</c:v>
                </c:pt>
                <c:pt idx="1129">
                  <c:v>1135.7317392999998</c:v>
                </c:pt>
                <c:pt idx="1130">
                  <c:v>1136.7360987000002</c:v>
                </c:pt>
                <c:pt idx="1131">
                  <c:v>1137.7353877999999</c:v>
                </c:pt>
                <c:pt idx="1132">
                  <c:v>1138.7401390999999</c:v>
                </c:pt>
                <c:pt idx="1133">
                  <c:v>1139.7364532000001</c:v>
                </c:pt>
                <c:pt idx="1134">
                  <c:v>1140.7375579</c:v>
                </c:pt>
                <c:pt idx="1135">
                  <c:v>1141.7382170999999</c:v>
                </c:pt>
                <c:pt idx="1136">
                  <c:v>1142.7407312</c:v>
                </c:pt>
                <c:pt idx="1137">
                  <c:v>1143.7614763000001</c:v>
                </c:pt>
                <c:pt idx="1138">
                  <c:v>1144.7814518</c:v>
                </c:pt>
                <c:pt idx="1139">
                  <c:v>1145.7851885999999</c:v>
                </c:pt>
                <c:pt idx="1140">
                  <c:v>1146.7938204000002</c:v>
                </c:pt>
                <c:pt idx="1141">
                  <c:v>1147.7949211999999</c:v>
                </c:pt>
                <c:pt idx="1142">
                  <c:v>1148.8050715999998</c:v>
                </c:pt>
                <c:pt idx="1143">
                  <c:v>1149.8203795999998</c:v>
                </c:pt>
                <c:pt idx="1144">
                  <c:v>1150.8359744999998</c:v>
                </c:pt>
                <c:pt idx="1145">
                  <c:v>1151.8516909999998</c:v>
                </c:pt>
                <c:pt idx="1146">
                  <c:v>1152.8647237</c:v>
                </c:pt>
                <c:pt idx="1147">
                  <c:v>1153.8602805999999</c:v>
                </c:pt>
                <c:pt idx="1148">
                  <c:v>1154.8893803000001</c:v>
                </c:pt>
                <c:pt idx="1149">
                  <c:v>1155.9059498000001</c:v>
                </c:pt>
                <c:pt idx="1150">
                  <c:v>1156.9079864</c:v>
                </c:pt>
                <c:pt idx="1151">
                  <c:v>1157.9183735000001</c:v>
                </c:pt>
                <c:pt idx="1152">
                  <c:v>1158.9316865999999</c:v>
                </c:pt>
                <c:pt idx="1153">
                  <c:v>1159.9450772</c:v>
                </c:pt>
                <c:pt idx="1154">
                  <c:v>1160.9434614000002</c:v>
                </c:pt>
                <c:pt idx="1155">
                  <c:v>1161.9529051</c:v>
                </c:pt>
                <c:pt idx="1156">
                  <c:v>1162.9506495000001</c:v>
                </c:pt>
                <c:pt idx="1157">
                  <c:v>1163.9436679</c:v>
                </c:pt>
                <c:pt idx="1158">
                  <c:v>1164.9537406999998</c:v>
                </c:pt>
                <c:pt idx="1159">
                  <c:v>1165.9462552999998</c:v>
                </c:pt>
                <c:pt idx="1160">
                  <c:v>1166.9444681</c:v>
                </c:pt>
                <c:pt idx="1161">
                  <c:v>1167.9643111</c:v>
                </c:pt>
                <c:pt idx="1162">
                  <c:v>1168.9924267000001</c:v>
                </c:pt>
                <c:pt idx="1163">
                  <c:v>1170.0078425000002</c:v>
                </c:pt>
                <c:pt idx="1164">
                  <c:v>1171.0247165000001</c:v>
                </c:pt>
                <c:pt idx="1165">
                  <c:v>1172.034971</c:v>
                </c:pt>
                <c:pt idx="1166">
                  <c:v>1172.9549333999998</c:v>
                </c:pt>
                <c:pt idx="1167">
                  <c:v>1173.9704701000001</c:v>
                </c:pt>
                <c:pt idx="1168">
                  <c:v>1174.9781463999998</c:v>
                </c:pt>
                <c:pt idx="1169">
                  <c:v>1175.9788518999999</c:v>
                </c:pt>
                <c:pt idx="1170">
                  <c:v>1176.9891072999999</c:v>
                </c:pt>
                <c:pt idx="1171">
                  <c:v>1178.0018252</c:v>
                </c:pt>
                <c:pt idx="1172">
                  <c:v>1179.0183049000002</c:v>
                </c:pt>
                <c:pt idx="1173">
                  <c:v>1180.0221511</c:v>
                </c:pt>
                <c:pt idx="1174">
                  <c:v>1181.0338879999999</c:v>
                </c:pt>
                <c:pt idx="1175">
                  <c:v>1182.0503159</c:v>
                </c:pt>
                <c:pt idx="1176">
                  <c:v>1183.0714997</c:v>
                </c:pt>
                <c:pt idx="1177">
                  <c:v>1184.0849738000002</c:v>
                </c:pt>
                <c:pt idx="1178">
                  <c:v>1185.0982829999998</c:v>
                </c:pt>
                <c:pt idx="1179">
                  <c:v>1186.1019354</c:v>
                </c:pt>
                <c:pt idx="1180">
                  <c:v>1187.1210169000001</c:v>
                </c:pt>
                <c:pt idx="1181">
                  <c:v>1188.1215920999998</c:v>
                </c:pt>
                <c:pt idx="1182">
                  <c:v>1189.1283454999998</c:v>
                </c:pt>
                <c:pt idx="1183">
                  <c:v>1190.1475071</c:v>
                </c:pt>
                <c:pt idx="1184">
                  <c:v>1191.1610697000001</c:v>
                </c:pt>
                <c:pt idx="1185">
                  <c:v>1192.1686347999998</c:v>
                </c:pt>
                <c:pt idx="1186">
                  <c:v>1193.1738839</c:v>
                </c:pt>
                <c:pt idx="1187">
                  <c:v>1194.1898818</c:v>
                </c:pt>
                <c:pt idx="1188">
                  <c:v>1195.2155950000001</c:v>
                </c:pt>
                <c:pt idx="1189">
                  <c:v>1196.2210836999998</c:v>
                </c:pt>
                <c:pt idx="1190">
                  <c:v>1197.2336457000001</c:v>
                </c:pt>
                <c:pt idx="1191">
                  <c:v>1198.2235845</c:v>
                </c:pt>
                <c:pt idx="1192">
                  <c:v>1199.2276560999999</c:v>
                </c:pt>
                <c:pt idx="1193">
                  <c:v>1200.2409091</c:v>
                </c:pt>
                <c:pt idx="1194">
                  <c:v>1201.2477531</c:v>
                </c:pt>
                <c:pt idx="1195">
                  <c:v>1202.2504451999998</c:v>
                </c:pt>
                <c:pt idx="1196">
                  <c:v>1203.2541474999998</c:v>
                </c:pt>
                <c:pt idx="1197">
                  <c:v>1204.2576788000001</c:v>
                </c:pt>
                <c:pt idx="1198">
                  <c:v>1205.2746889999999</c:v>
                </c:pt>
                <c:pt idx="1199">
                  <c:v>1206.2851129000001</c:v>
                </c:pt>
                <c:pt idx="1200">
                  <c:v>1207.3016333</c:v>
                </c:pt>
                <c:pt idx="1201">
                  <c:v>1208.3156567999999</c:v>
                </c:pt>
                <c:pt idx="1202">
                  <c:v>1209.3235564000001</c:v>
                </c:pt>
                <c:pt idx="1203">
                  <c:v>1210.3265144000002</c:v>
                </c:pt>
                <c:pt idx="1204">
                  <c:v>1211.3300740999998</c:v>
                </c:pt>
                <c:pt idx="1205">
                  <c:v>1212.3436959999999</c:v>
                </c:pt>
                <c:pt idx="1206">
                  <c:v>1213.3538782999999</c:v>
                </c:pt>
                <c:pt idx="1207">
                  <c:v>1214.3617662000001</c:v>
                </c:pt>
                <c:pt idx="1208">
                  <c:v>1215.3758508999999</c:v>
                </c:pt>
                <c:pt idx="1209">
                  <c:v>1216.3708981999998</c:v>
                </c:pt>
                <c:pt idx="1210">
                  <c:v>1217.3781198000001</c:v>
                </c:pt>
                <c:pt idx="1211">
                  <c:v>1218.3792361000001</c:v>
                </c:pt>
                <c:pt idx="1212">
                  <c:v>1219.3796493</c:v>
                </c:pt>
                <c:pt idx="1213">
                  <c:v>1220.3796432999998</c:v>
                </c:pt>
                <c:pt idx="1214">
                  <c:v>1221.3762731000002</c:v>
                </c:pt>
                <c:pt idx="1215">
                  <c:v>1222.3827629000002</c:v>
                </c:pt>
                <c:pt idx="1216">
                  <c:v>1223.3838378999999</c:v>
                </c:pt>
                <c:pt idx="1217">
                  <c:v>1224.3910550999999</c:v>
                </c:pt>
                <c:pt idx="1218">
                  <c:v>1225.3910437999998</c:v>
                </c:pt>
                <c:pt idx="1219">
                  <c:v>1226.3945792</c:v>
                </c:pt>
                <c:pt idx="1220">
                  <c:v>1227.4082186999999</c:v>
                </c:pt>
                <c:pt idx="1221">
                  <c:v>1228.4183718999998</c:v>
                </c:pt>
                <c:pt idx="1222">
                  <c:v>1229.4125712999999</c:v>
                </c:pt>
                <c:pt idx="1223">
                  <c:v>1230.4236452</c:v>
                </c:pt>
                <c:pt idx="1224">
                  <c:v>1231.4367895999999</c:v>
                </c:pt>
                <c:pt idx="1225">
                  <c:v>1232.4460066000001</c:v>
                </c:pt>
                <c:pt idx="1226">
                  <c:v>1233.4599010000002</c:v>
                </c:pt>
                <c:pt idx="1227">
                  <c:v>1234.459781</c:v>
                </c:pt>
                <c:pt idx="1228">
                  <c:v>1235.4708741999998</c:v>
                </c:pt>
                <c:pt idx="1229">
                  <c:v>1236.4864038000001</c:v>
                </c:pt>
                <c:pt idx="1230">
                  <c:v>1237.4886863000002</c:v>
                </c:pt>
                <c:pt idx="1231">
                  <c:v>1238.5043701</c:v>
                </c:pt>
                <c:pt idx="1232">
                  <c:v>1239.5175413000002</c:v>
                </c:pt>
                <c:pt idx="1233">
                  <c:v>1240.5328826999998</c:v>
                </c:pt>
                <c:pt idx="1234">
                  <c:v>1241.5467428000002</c:v>
                </c:pt>
                <c:pt idx="1235">
                  <c:v>1242.5364448999999</c:v>
                </c:pt>
                <c:pt idx="1236">
                  <c:v>1243.5627881999999</c:v>
                </c:pt>
                <c:pt idx="1237">
                  <c:v>1244.5535495999998</c:v>
                </c:pt>
                <c:pt idx="1238">
                  <c:v>1245.5706181999999</c:v>
                </c:pt>
                <c:pt idx="1239">
                  <c:v>1246.5795913000002</c:v>
                </c:pt>
                <c:pt idx="1240">
                  <c:v>1247.6083967</c:v>
                </c:pt>
                <c:pt idx="1241">
                  <c:v>1248.6155901000002</c:v>
                </c:pt>
                <c:pt idx="1242">
                  <c:v>1249.6374445000001</c:v>
                </c:pt>
                <c:pt idx="1243">
                  <c:v>1250.6439455999998</c:v>
                </c:pt>
                <c:pt idx="1244">
                  <c:v>1251.6598528</c:v>
                </c:pt>
                <c:pt idx="1245">
                  <c:v>1252.6602019000002</c:v>
                </c:pt>
                <c:pt idx="1246">
                  <c:v>1253.6607696000001</c:v>
                </c:pt>
                <c:pt idx="1247">
                  <c:v>1254.6645788999999</c:v>
                </c:pt>
                <c:pt idx="1248">
                  <c:v>1255.6709249</c:v>
                </c:pt>
                <c:pt idx="1249">
                  <c:v>1256.6744039999999</c:v>
                </c:pt>
                <c:pt idx="1250">
                  <c:v>1257.6852018999998</c:v>
                </c:pt>
                <c:pt idx="1251">
                  <c:v>1258.6888929000002</c:v>
                </c:pt>
                <c:pt idx="1252">
                  <c:v>1259.7079909999998</c:v>
                </c:pt>
                <c:pt idx="1253">
                  <c:v>1260.7078658999999</c:v>
                </c:pt>
                <c:pt idx="1254">
                  <c:v>1261.7143750999999</c:v>
                </c:pt>
                <c:pt idx="1255">
                  <c:v>1262.7198027999998</c:v>
                </c:pt>
                <c:pt idx="1256">
                  <c:v>1263.7207110999998</c:v>
                </c:pt>
                <c:pt idx="1257">
                  <c:v>1264.7361753999999</c:v>
                </c:pt>
                <c:pt idx="1258">
                  <c:v>1265.7377185</c:v>
                </c:pt>
                <c:pt idx="1259">
                  <c:v>1266.7376273</c:v>
                </c:pt>
                <c:pt idx="1260">
                  <c:v>1267.7543243</c:v>
                </c:pt>
                <c:pt idx="1261">
                  <c:v>1268.7701748999998</c:v>
                </c:pt>
                <c:pt idx="1262">
                  <c:v>1269.7825893999998</c:v>
                </c:pt>
                <c:pt idx="1263">
                  <c:v>1270.7954420999999</c:v>
                </c:pt>
                <c:pt idx="1264">
                  <c:v>1271.8063164999999</c:v>
                </c:pt>
                <c:pt idx="1265">
                  <c:v>1272.8132657000001</c:v>
                </c:pt>
                <c:pt idx="1266">
                  <c:v>1273.8139215000001</c:v>
                </c:pt>
                <c:pt idx="1267">
                  <c:v>1274.8338696000001</c:v>
                </c:pt>
                <c:pt idx="1268">
                  <c:v>1275.8532240999998</c:v>
                </c:pt>
                <c:pt idx="1269">
                  <c:v>1276.857818</c:v>
                </c:pt>
                <c:pt idx="1270">
                  <c:v>1277.8650137</c:v>
                </c:pt>
                <c:pt idx="1271">
                  <c:v>1278.8653998</c:v>
                </c:pt>
                <c:pt idx="1272">
                  <c:v>1279.8655871999999</c:v>
                </c:pt>
                <c:pt idx="1273">
                  <c:v>1280.8787877999998</c:v>
                </c:pt>
                <c:pt idx="1274">
                  <c:v>1281.8883194</c:v>
                </c:pt>
                <c:pt idx="1275">
                  <c:v>1282.9047460000002</c:v>
                </c:pt>
                <c:pt idx="1276">
                  <c:v>1283.9011716</c:v>
                </c:pt>
                <c:pt idx="1277">
                  <c:v>1284.9203914999998</c:v>
                </c:pt>
                <c:pt idx="1278">
                  <c:v>1285.9370987000002</c:v>
                </c:pt>
                <c:pt idx="1279">
                  <c:v>1286.9530973000001</c:v>
                </c:pt>
                <c:pt idx="1280">
                  <c:v>1287.9636317999998</c:v>
                </c:pt>
                <c:pt idx="1281">
                  <c:v>1288.9638577000001</c:v>
                </c:pt>
                <c:pt idx="1282">
                  <c:v>1289.9794674</c:v>
                </c:pt>
                <c:pt idx="1283">
                  <c:v>1290.9860936</c:v>
                </c:pt>
                <c:pt idx="1284">
                  <c:v>1292.0023898999998</c:v>
                </c:pt>
                <c:pt idx="1285">
                  <c:v>1293.0014299999998</c:v>
                </c:pt>
                <c:pt idx="1286">
                  <c:v>1294.0169501999999</c:v>
                </c:pt>
                <c:pt idx="1287">
                  <c:v>1295.0292439</c:v>
                </c:pt>
                <c:pt idx="1288">
                  <c:v>1296.0466769</c:v>
                </c:pt>
                <c:pt idx="1289">
                  <c:v>1297.0443402999999</c:v>
                </c:pt>
                <c:pt idx="1290">
                  <c:v>1298.0496828999999</c:v>
                </c:pt>
                <c:pt idx="1291">
                  <c:v>1299.0627039999999</c:v>
                </c:pt>
                <c:pt idx="1292">
                  <c:v>1300.0677955000001</c:v>
                </c:pt>
                <c:pt idx="1293">
                  <c:v>1301.0654288000001</c:v>
                </c:pt>
                <c:pt idx="1294">
                  <c:v>1302.0673984999999</c:v>
                </c:pt>
                <c:pt idx="1295">
                  <c:v>1303.0877320999998</c:v>
                </c:pt>
                <c:pt idx="1296">
                  <c:v>1304.0964465000002</c:v>
                </c:pt>
                <c:pt idx="1297">
                  <c:v>1305.1137767</c:v>
                </c:pt>
                <c:pt idx="1298">
                  <c:v>1306.1274096000002</c:v>
                </c:pt>
                <c:pt idx="1299">
                  <c:v>1307.1414264999999</c:v>
                </c:pt>
                <c:pt idx="1300">
                  <c:v>1308.1528346999999</c:v>
                </c:pt>
                <c:pt idx="1301">
                  <c:v>1309.1443524000001</c:v>
                </c:pt>
                <c:pt idx="1302">
                  <c:v>1310.1686906999998</c:v>
                </c:pt>
                <c:pt idx="1303">
                  <c:v>1311.1796709999999</c:v>
                </c:pt>
                <c:pt idx="1304">
                  <c:v>1312.1955377999998</c:v>
                </c:pt>
                <c:pt idx="1305">
                  <c:v>1313.1931493000002</c:v>
                </c:pt>
                <c:pt idx="1306">
                  <c:v>1314.1904518000001</c:v>
                </c:pt>
                <c:pt idx="1307">
                  <c:v>1315.1973158000001</c:v>
                </c:pt>
                <c:pt idx="1308">
                  <c:v>1316.2031993999999</c:v>
                </c:pt>
                <c:pt idx="1309">
                  <c:v>1317.1985143000002</c:v>
                </c:pt>
                <c:pt idx="1310">
                  <c:v>1318.2069064000002</c:v>
                </c:pt>
                <c:pt idx="1311">
                  <c:v>1319.2373182000001</c:v>
                </c:pt>
                <c:pt idx="1312">
                  <c:v>1320.2518885999998</c:v>
                </c:pt>
                <c:pt idx="1313">
                  <c:v>1321.2687116000002</c:v>
                </c:pt>
                <c:pt idx="1314">
                  <c:v>1322.2684596999998</c:v>
                </c:pt>
                <c:pt idx="1315">
                  <c:v>1323.2682964999999</c:v>
                </c:pt>
                <c:pt idx="1316">
                  <c:v>1324.2986099999998</c:v>
                </c:pt>
                <c:pt idx="1317">
                  <c:v>1325.2040907999999</c:v>
                </c:pt>
                <c:pt idx="1318">
                  <c:v>1326.2200044000001</c:v>
                </c:pt>
                <c:pt idx="1319">
                  <c:v>1327.2358393999998</c:v>
                </c:pt>
                <c:pt idx="1320">
                  <c:v>1328.2364640000001</c:v>
                </c:pt>
                <c:pt idx="1321">
                  <c:v>1329.2632616000001</c:v>
                </c:pt>
                <c:pt idx="1322">
                  <c:v>1330.2767610000001</c:v>
                </c:pt>
                <c:pt idx="1323">
                  <c:v>1331.2918878</c:v>
                </c:pt>
                <c:pt idx="1324">
                  <c:v>1332.2981427</c:v>
                </c:pt>
                <c:pt idx="1325">
                  <c:v>1333.3149920000001</c:v>
                </c:pt>
                <c:pt idx="1326">
                  <c:v>1334.3220630000001</c:v>
                </c:pt>
                <c:pt idx="1327">
                  <c:v>1335.3200345</c:v>
                </c:pt>
                <c:pt idx="1328">
                  <c:v>1336.3202087</c:v>
                </c:pt>
                <c:pt idx="1329">
                  <c:v>1337.3401386</c:v>
                </c:pt>
                <c:pt idx="1330">
                  <c:v>1338.3468882000002</c:v>
                </c:pt>
                <c:pt idx="1331">
                  <c:v>1339.3639219000002</c:v>
                </c:pt>
                <c:pt idx="1332">
                  <c:v>1340.3607846</c:v>
                </c:pt>
                <c:pt idx="1333">
                  <c:v>1341.3679642000002</c:v>
                </c:pt>
                <c:pt idx="1334">
                  <c:v>1342.3685655999998</c:v>
                </c:pt>
                <c:pt idx="1335">
                  <c:v>1343.3829833</c:v>
                </c:pt>
                <c:pt idx="1336">
                  <c:v>1344.3923172999998</c:v>
                </c:pt>
                <c:pt idx="1337">
                  <c:v>1345.4114436</c:v>
                </c:pt>
                <c:pt idx="1338">
                  <c:v>1346.4327085</c:v>
                </c:pt>
                <c:pt idx="1339">
                  <c:v>1347.4389649</c:v>
                </c:pt>
                <c:pt idx="1340">
                  <c:v>1348.4432723</c:v>
                </c:pt>
                <c:pt idx="1341">
                  <c:v>1349.4583504000002</c:v>
                </c:pt>
                <c:pt idx="1342">
                  <c:v>1350.4653847999998</c:v>
                </c:pt>
                <c:pt idx="1343">
                  <c:v>1351.4717329999999</c:v>
                </c:pt>
                <c:pt idx="1344">
                  <c:v>1352.4873505999999</c:v>
                </c:pt>
                <c:pt idx="1345">
                  <c:v>1353.4912187999998</c:v>
                </c:pt>
                <c:pt idx="1346">
                  <c:v>1354.5135989</c:v>
                </c:pt>
                <c:pt idx="1347">
                  <c:v>1355.5111397000001</c:v>
                </c:pt>
                <c:pt idx="1348">
                  <c:v>1356.5155754000002</c:v>
                </c:pt>
                <c:pt idx="1349">
                  <c:v>1357.5294167000002</c:v>
                </c:pt>
                <c:pt idx="1350">
                  <c:v>1358.5321819000001</c:v>
                </c:pt>
                <c:pt idx="1351">
                  <c:v>1359.5355845999998</c:v>
                </c:pt>
                <c:pt idx="1352">
                  <c:v>1360.5370917</c:v>
                </c:pt>
                <c:pt idx="1353">
                  <c:v>1361.5519376000002</c:v>
                </c:pt>
                <c:pt idx="1354">
                  <c:v>1362.5677304000001</c:v>
                </c:pt>
                <c:pt idx="1355">
                  <c:v>1363.5683261999998</c:v>
                </c:pt>
                <c:pt idx="1356">
                  <c:v>1364.5745597999999</c:v>
                </c:pt>
                <c:pt idx="1357">
                  <c:v>1365.5842143</c:v>
                </c:pt>
                <c:pt idx="1358">
                  <c:v>1366.5928269999999</c:v>
                </c:pt>
                <c:pt idx="1359">
                  <c:v>1367.5935476999998</c:v>
                </c:pt>
                <c:pt idx="1360">
                  <c:v>1368.5810413999998</c:v>
                </c:pt>
                <c:pt idx="1361">
                  <c:v>1369.5813185000002</c:v>
                </c:pt>
                <c:pt idx="1362">
                  <c:v>1370.5814257000002</c:v>
                </c:pt>
                <c:pt idx="1363">
                  <c:v>1371.5855179999999</c:v>
                </c:pt>
                <c:pt idx="1364">
                  <c:v>1372.5871978</c:v>
                </c:pt>
                <c:pt idx="1365">
                  <c:v>1373.5937189000001</c:v>
                </c:pt>
                <c:pt idx="1366">
                  <c:v>1374.5998583999999</c:v>
                </c:pt>
                <c:pt idx="1367">
                  <c:v>1375.6116059000001</c:v>
                </c:pt>
                <c:pt idx="1368">
                  <c:v>1376.6119184999998</c:v>
                </c:pt>
                <c:pt idx="1369">
                  <c:v>1377.6147350000001</c:v>
                </c:pt>
                <c:pt idx="1370">
                  <c:v>1378.6154462</c:v>
                </c:pt>
                <c:pt idx="1371">
                  <c:v>1379.6105951999998</c:v>
                </c:pt>
                <c:pt idx="1372">
                  <c:v>1380.613871</c:v>
                </c:pt>
                <c:pt idx="1373">
                  <c:v>1381.6270312000001</c:v>
                </c:pt>
                <c:pt idx="1374">
                  <c:v>1382.6495896000001</c:v>
                </c:pt>
                <c:pt idx="1375">
                  <c:v>1383.6692917999999</c:v>
                </c:pt>
                <c:pt idx="1376">
                  <c:v>1384.6735205</c:v>
                </c:pt>
                <c:pt idx="1377">
                  <c:v>1385.6892661000002</c:v>
                </c:pt>
                <c:pt idx="1378">
                  <c:v>1386.6919093000001</c:v>
                </c:pt>
                <c:pt idx="1379">
                  <c:v>1387.6903478999998</c:v>
                </c:pt>
                <c:pt idx="1380">
                  <c:v>1388.6922909</c:v>
                </c:pt>
                <c:pt idx="1381">
                  <c:v>1389.7040072</c:v>
                </c:pt>
                <c:pt idx="1382">
                  <c:v>1390.7046162000001</c:v>
                </c:pt>
                <c:pt idx="1383">
                  <c:v>1391.7297933999998</c:v>
                </c:pt>
                <c:pt idx="1384">
                  <c:v>1392.7411232999998</c:v>
                </c:pt>
                <c:pt idx="1385">
                  <c:v>1393.7514778999998</c:v>
                </c:pt>
                <c:pt idx="1386">
                  <c:v>1394.7696208000002</c:v>
                </c:pt>
                <c:pt idx="1387">
                  <c:v>1395.7688699999999</c:v>
                </c:pt>
                <c:pt idx="1388">
                  <c:v>1396.7703732999998</c:v>
                </c:pt>
                <c:pt idx="1389">
                  <c:v>1397.7815943999999</c:v>
                </c:pt>
                <c:pt idx="1390">
                  <c:v>1398.8054953000001</c:v>
                </c:pt>
                <c:pt idx="1391">
                  <c:v>1399.8148833999999</c:v>
                </c:pt>
                <c:pt idx="1392">
                  <c:v>1400.8358236999998</c:v>
                </c:pt>
                <c:pt idx="1393">
                  <c:v>1401.8490265</c:v>
                </c:pt>
                <c:pt idx="1394">
                  <c:v>1402.8379303000002</c:v>
                </c:pt>
                <c:pt idx="1395">
                  <c:v>1403.8492762000001</c:v>
                </c:pt>
                <c:pt idx="1396">
                  <c:v>1404.8464880000001</c:v>
                </c:pt>
                <c:pt idx="1397">
                  <c:v>1405.8594546999998</c:v>
                </c:pt>
                <c:pt idx="1398">
                  <c:v>1406.8705307999999</c:v>
                </c:pt>
                <c:pt idx="1399">
                  <c:v>1407.8920192</c:v>
                </c:pt>
                <c:pt idx="1400">
                  <c:v>1408.8991812999998</c:v>
                </c:pt>
                <c:pt idx="1401">
                  <c:v>1409.9142790999999</c:v>
                </c:pt>
                <c:pt idx="1402">
                  <c:v>1410.9201898000001</c:v>
                </c:pt>
                <c:pt idx="1403">
                  <c:v>1411.9359958</c:v>
                </c:pt>
                <c:pt idx="1404">
                  <c:v>1412.9502855000001</c:v>
                </c:pt>
                <c:pt idx="1405">
                  <c:v>1413.9631092</c:v>
                </c:pt>
                <c:pt idx="1406">
                  <c:v>1414.9641274999999</c:v>
                </c:pt>
                <c:pt idx="1407">
                  <c:v>1415.9926418</c:v>
                </c:pt>
                <c:pt idx="1408">
                  <c:v>1417.0058903999998</c:v>
                </c:pt>
                <c:pt idx="1409">
                  <c:v>1417.9094587</c:v>
                </c:pt>
                <c:pt idx="1410">
                  <c:v>1418.9228005999998</c:v>
                </c:pt>
                <c:pt idx="1411">
                  <c:v>1419.9391525999999</c:v>
                </c:pt>
                <c:pt idx="1412">
                  <c:v>1420.9383742</c:v>
                </c:pt>
                <c:pt idx="1413">
                  <c:v>1421.9614078</c:v>
                </c:pt>
                <c:pt idx="1414">
                  <c:v>1422.9770386999999</c:v>
                </c:pt>
                <c:pt idx="1415">
                  <c:v>1423.9837726999999</c:v>
                </c:pt>
                <c:pt idx="1416">
                  <c:v>1424.9998716</c:v>
                </c:pt>
                <c:pt idx="1417">
                  <c:v>1426.0007222999998</c:v>
                </c:pt>
                <c:pt idx="1418">
                  <c:v>1426.9984635000001</c:v>
                </c:pt>
                <c:pt idx="1419">
                  <c:v>1427.9866434999999</c:v>
                </c:pt>
                <c:pt idx="1420">
                  <c:v>1428.9942295000001</c:v>
                </c:pt>
                <c:pt idx="1421">
                  <c:v>1429.9951568000001</c:v>
                </c:pt>
                <c:pt idx="1422">
                  <c:v>1431.0153911000002</c:v>
                </c:pt>
                <c:pt idx="1423">
                  <c:v>1432.0216185999998</c:v>
                </c:pt>
                <c:pt idx="1424">
                  <c:v>1433.0333867999998</c:v>
                </c:pt>
                <c:pt idx="1425">
                  <c:v>1434.049336</c:v>
                </c:pt>
                <c:pt idx="1426">
                  <c:v>1435.0476838</c:v>
                </c:pt>
                <c:pt idx="1427">
                  <c:v>1436.0766656000001</c:v>
                </c:pt>
                <c:pt idx="1428">
                  <c:v>1437.0769003999999</c:v>
                </c:pt>
                <c:pt idx="1429">
                  <c:v>1438.0730038000002</c:v>
                </c:pt>
                <c:pt idx="1430">
                  <c:v>1439.0818955</c:v>
                </c:pt>
                <c:pt idx="1431">
                  <c:v>1440.1081641999999</c:v>
                </c:pt>
                <c:pt idx="1432">
                  <c:v>1441.1041792000001</c:v>
                </c:pt>
                <c:pt idx="1433">
                  <c:v>1442.1130195999999</c:v>
                </c:pt>
                <c:pt idx="1434">
                  <c:v>1443.1234414</c:v>
                </c:pt>
                <c:pt idx="1435">
                  <c:v>1444.1355383999999</c:v>
                </c:pt>
                <c:pt idx="1436">
                  <c:v>1445.1293295</c:v>
                </c:pt>
                <c:pt idx="1437">
                  <c:v>1446.1501145000002</c:v>
                </c:pt>
                <c:pt idx="1438">
                  <c:v>1447.1544100000001</c:v>
                </c:pt>
                <c:pt idx="1439">
                  <c:v>1448.1615842000001</c:v>
                </c:pt>
                <c:pt idx="1440">
                  <c:v>1449.1745173999998</c:v>
                </c:pt>
                <c:pt idx="1441">
                  <c:v>1450.1866442</c:v>
                </c:pt>
                <c:pt idx="1442">
                  <c:v>1451.2035581999999</c:v>
                </c:pt>
                <c:pt idx="1443">
                  <c:v>1452.2181466000002</c:v>
                </c:pt>
                <c:pt idx="1444">
                  <c:v>1453.2225887999998</c:v>
                </c:pt>
                <c:pt idx="1445">
                  <c:v>1454.2358138</c:v>
                </c:pt>
                <c:pt idx="1446">
                  <c:v>1455.2532778999998</c:v>
                </c:pt>
                <c:pt idx="1447">
                  <c:v>1456.2608916999998</c:v>
                </c:pt>
                <c:pt idx="1448">
                  <c:v>1457.2648220000001</c:v>
                </c:pt>
                <c:pt idx="1449">
                  <c:v>1458.2690512999998</c:v>
                </c:pt>
                <c:pt idx="1450">
                  <c:v>1459.2840547999999</c:v>
                </c:pt>
                <c:pt idx="1451">
                  <c:v>1460.2968947999998</c:v>
                </c:pt>
                <c:pt idx="1452">
                  <c:v>1461.2997910999998</c:v>
                </c:pt>
                <c:pt idx="1453">
                  <c:v>1462.3110701999999</c:v>
                </c:pt>
                <c:pt idx="1454">
                  <c:v>1463.3055307</c:v>
                </c:pt>
                <c:pt idx="1455">
                  <c:v>1464.3062009999999</c:v>
                </c:pt>
                <c:pt idx="1456">
                  <c:v>1465.3221511000002</c:v>
                </c:pt>
                <c:pt idx="1457">
                  <c:v>1466.3265089000001</c:v>
                </c:pt>
                <c:pt idx="1458">
                  <c:v>1467.321809</c:v>
                </c:pt>
                <c:pt idx="1459">
                  <c:v>1468.3155250999998</c:v>
                </c:pt>
                <c:pt idx="1460">
                  <c:v>1469.322619</c:v>
                </c:pt>
                <c:pt idx="1461">
                  <c:v>1470.3234673000002</c:v>
                </c:pt>
                <c:pt idx="1462">
                  <c:v>1471.3234444999998</c:v>
                </c:pt>
                <c:pt idx="1463">
                  <c:v>1472.3247554999998</c:v>
                </c:pt>
                <c:pt idx="1464">
                  <c:v>1473.3135996999999</c:v>
                </c:pt>
                <c:pt idx="1465">
                  <c:v>1474.3208519</c:v>
                </c:pt>
                <c:pt idx="1466">
                  <c:v>1475.3228626999999</c:v>
                </c:pt>
                <c:pt idx="1467">
                  <c:v>1476.3250957</c:v>
                </c:pt>
                <c:pt idx="1468">
                  <c:v>1477.3139391</c:v>
                </c:pt>
                <c:pt idx="1469">
                  <c:v>1478.3141105</c:v>
                </c:pt>
                <c:pt idx="1470">
                  <c:v>1479.3145008000001</c:v>
                </c:pt>
                <c:pt idx="1471">
                  <c:v>1480.3280313999999</c:v>
                </c:pt>
                <c:pt idx="1472">
                  <c:v>1481.3419389999999</c:v>
                </c:pt>
                <c:pt idx="1473">
                  <c:v>1482.3511414999998</c:v>
                </c:pt>
                <c:pt idx="1474">
                  <c:v>1483.3578283000002</c:v>
                </c:pt>
                <c:pt idx="1475">
                  <c:v>1484.3733391000001</c:v>
                </c:pt>
                <c:pt idx="1476">
                  <c:v>1485.3835895000002</c:v>
                </c:pt>
                <c:pt idx="1477">
                  <c:v>1486.3991854000001</c:v>
                </c:pt>
                <c:pt idx="1478">
                  <c:v>1487.4082376000001</c:v>
                </c:pt>
                <c:pt idx="1479">
                  <c:v>1488.3282177000001</c:v>
                </c:pt>
                <c:pt idx="1480">
                  <c:v>1489.3261131999998</c:v>
                </c:pt>
                <c:pt idx="1481">
                  <c:v>1490.3262110999999</c:v>
                </c:pt>
                <c:pt idx="1482">
                  <c:v>1491.3240608000001</c:v>
                </c:pt>
                <c:pt idx="1483">
                  <c:v>1492.3228955999998</c:v>
                </c:pt>
                <c:pt idx="1484">
                  <c:v>1493.3265845999999</c:v>
                </c:pt>
                <c:pt idx="1485">
                  <c:v>1494.3270673000002</c:v>
                </c:pt>
                <c:pt idx="1486">
                  <c:v>1495.3182676000001</c:v>
                </c:pt>
                <c:pt idx="1487">
                  <c:v>1496.3251107000001</c:v>
                </c:pt>
                <c:pt idx="1488">
                  <c:v>1497.3229772999998</c:v>
                </c:pt>
                <c:pt idx="1489">
                  <c:v>1498.3144539</c:v>
                </c:pt>
                <c:pt idx="1490">
                  <c:v>1499.3154156000001</c:v>
                </c:pt>
                <c:pt idx="1491">
                  <c:v>1500.3156439999998</c:v>
                </c:pt>
                <c:pt idx="1492">
                  <c:v>1501.3283928999999</c:v>
                </c:pt>
                <c:pt idx="1493">
                  <c:v>1502.3148296999998</c:v>
                </c:pt>
                <c:pt idx="1494">
                  <c:v>1503.328129</c:v>
                </c:pt>
                <c:pt idx="1495">
                  <c:v>1504.3199927999999</c:v>
                </c:pt>
                <c:pt idx="1496">
                  <c:v>1505.3318752</c:v>
                </c:pt>
                <c:pt idx="1497">
                  <c:v>1506.3305019999998</c:v>
                </c:pt>
                <c:pt idx="1498">
                  <c:v>1507.3312378999999</c:v>
                </c:pt>
                <c:pt idx="1499">
                  <c:v>1508.3291468000002</c:v>
                </c:pt>
                <c:pt idx="1500">
                  <c:v>1509.3514739000002</c:v>
                </c:pt>
                <c:pt idx="1501">
                  <c:v>1510.3623668</c:v>
                </c:pt>
                <c:pt idx="1502">
                  <c:v>1511.3780760999998</c:v>
                </c:pt>
                <c:pt idx="1503">
                  <c:v>1512.3924674999998</c:v>
                </c:pt>
                <c:pt idx="1504">
                  <c:v>1513.414178</c:v>
                </c:pt>
                <c:pt idx="1505">
                  <c:v>1514.4117482000001</c:v>
                </c:pt>
                <c:pt idx="1506">
                  <c:v>1515.4150822000001</c:v>
                </c:pt>
                <c:pt idx="1507">
                  <c:v>1516.4282400000002</c:v>
                </c:pt>
                <c:pt idx="1508">
                  <c:v>1517.4420934999998</c:v>
                </c:pt>
                <c:pt idx="1509">
                  <c:v>1518.4525171</c:v>
                </c:pt>
                <c:pt idx="1510">
                  <c:v>1519.4521411000001</c:v>
                </c:pt>
                <c:pt idx="1511">
                  <c:v>1520.4630461000002</c:v>
                </c:pt>
                <c:pt idx="1512">
                  <c:v>1521.4839883</c:v>
                </c:pt>
                <c:pt idx="1513">
                  <c:v>1522.4961896999998</c:v>
                </c:pt>
                <c:pt idx="1514">
                  <c:v>1523.5077517</c:v>
                </c:pt>
                <c:pt idx="1515">
                  <c:v>1524.5220954000001</c:v>
                </c:pt>
                <c:pt idx="1516">
                  <c:v>1525.5325214</c:v>
                </c:pt>
                <c:pt idx="1517">
                  <c:v>1526.5371538999998</c:v>
                </c:pt>
                <c:pt idx="1518">
                  <c:v>1527.5444348999999</c:v>
                </c:pt>
                <c:pt idx="1519">
                  <c:v>1528.5604582999999</c:v>
                </c:pt>
                <c:pt idx="1520">
                  <c:v>1529.5767418</c:v>
                </c:pt>
                <c:pt idx="1521">
                  <c:v>1530.5770593000002</c:v>
                </c:pt>
                <c:pt idx="1522">
                  <c:v>1531.5640543999998</c:v>
                </c:pt>
                <c:pt idx="1523">
                  <c:v>1532.5687226</c:v>
                </c:pt>
                <c:pt idx="1524">
                  <c:v>1533.5690737</c:v>
                </c:pt>
                <c:pt idx="1525">
                  <c:v>1534.5697449999998</c:v>
                </c:pt>
                <c:pt idx="1526">
                  <c:v>1535.5719414</c:v>
                </c:pt>
                <c:pt idx="1527">
                  <c:v>1536.5928902000001</c:v>
                </c:pt>
                <c:pt idx="1528">
                  <c:v>1537.6124267</c:v>
                </c:pt>
                <c:pt idx="1529">
                  <c:v>1538.6249223999998</c:v>
                </c:pt>
                <c:pt idx="1530">
                  <c:v>1539.6291876</c:v>
                </c:pt>
                <c:pt idx="1531">
                  <c:v>1540.6566963999999</c:v>
                </c:pt>
                <c:pt idx="1532">
                  <c:v>1541.6737625999999</c:v>
                </c:pt>
                <c:pt idx="1533">
                  <c:v>1542.5885724</c:v>
                </c:pt>
                <c:pt idx="1534">
                  <c:v>1543.5850107000001</c:v>
                </c:pt>
                <c:pt idx="1535">
                  <c:v>1544.5856269000001</c:v>
                </c:pt>
                <c:pt idx="1536">
                  <c:v>1545.592572</c:v>
                </c:pt>
                <c:pt idx="1537">
                  <c:v>1546.5944770999999</c:v>
                </c:pt>
                <c:pt idx="1538">
                  <c:v>1547.5936480999999</c:v>
                </c:pt>
                <c:pt idx="1539">
                  <c:v>1548.5915</c:v>
                </c:pt>
                <c:pt idx="1540">
                  <c:v>1549.5952701000001</c:v>
                </c:pt>
                <c:pt idx="1541">
                  <c:v>1550.6034420000001</c:v>
                </c:pt>
                <c:pt idx="1542">
                  <c:v>1551.6076543999998</c:v>
                </c:pt>
                <c:pt idx="1543">
                  <c:v>1552.6115368000001</c:v>
                </c:pt>
                <c:pt idx="1544">
                  <c:v>1553.6180297000001</c:v>
                </c:pt>
                <c:pt idx="1545">
                  <c:v>1554.6221710999998</c:v>
                </c:pt>
                <c:pt idx="1546">
                  <c:v>1555.6350066</c:v>
                </c:pt>
                <c:pt idx="1547">
                  <c:v>1556.6323158</c:v>
                </c:pt>
                <c:pt idx="1548">
                  <c:v>1557.6298738</c:v>
                </c:pt>
                <c:pt idx="1549">
                  <c:v>1558.6514090000001</c:v>
                </c:pt>
                <c:pt idx="1550">
                  <c:v>1559.6711741999998</c:v>
                </c:pt>
                <c:pt idx="1551">
                  <c:v>1560.6736271999998</c:v>
                </c:pt>
                <c:pt idx="1552">
                  <c:v>1561.6999513999999</c:v>
                </c:pt>
                <c:pt idx="1553">
                  <c:v>1562.7036899</c:v>
                </c:pt>
                <c:pt idx="1554">
                  <c:v>1563.7009269</c:v>
                </c:pt>
                <c:pt idx="1555">
                  <c:v>1564.6977805000001</c:v>
                </c:pt>
                <c:pt idx="1556">
                  <c:v>1565.7083090000001</c:v>
                </c:pt>
                <c:pt idx="1557">
                  <c:v>1566.7064131000002</c:v>
                </c:pt>
                <c:pt idx="1558">
                  <c:v>1567.7081235000001</c:v>
                </c:pt>
                <c:pt idx="1559">
                  <c:v>1568.7206007</c:v>
                </c:pt>
                <c:pt idx="1560">
                  <c:v>1569.7484672999999</c:v>
                </c:pt>
                <c:pt idx="1561">
                  <c:v>1570.7418865999998</c:v>
                </c:pt>
                <c:pt idx="1562">
                  <c:v>1571.7398303999998</c:v>
                </c:pt>
                <c:pt idx="1563">
                  <c:v>1572.7498049999999</c:v>
                </c:pt>
                <c:pt idx="1564">
                  <c:v>1573.7413597</c:v>
                </c:pt>
                <c:pt idx="1565">
                  <c:v>1574.7493331999999</c:v>
                </c:pt>
                <c:pt idx="1566">
                  <c:v>1575.7358543999999</c:v>
                </c:pt>
                <c:pt idx="1567">
                  <c:v>1576.7446313999999</c:v>
                </c:pt>
                <c:pt idx="1568">
                  <c:v>1577.7621201000002</c:v>
                </c:pt>
                <c:pt idx="1569">
                  <c:v>1578.7737556000002</c:v>
                </c:pt>
                <c:pt idx="1570">
                  <c:v>1579.7893312000001</c:v>
                </c:pt>
                <c:pt idx="1571">
                  <c:v>1580.8053547</c:v>
                </c:pt>
                <c:pt idx="1572">
                  <c:v>1581.8214926000001</c:v>
                </c:pt>
                <c:pt idx="1573">
                  <c:v>1582.8219637000002</c:v>
                </c:pt>
                <c:pt idx="1574">
                  <c:v>1583.8196202999998</c:v>
                </c:pt>
                <c:pt idx="1575">
                  <c:v>1584.8266998999998</c:v>
                </c:pt>
                <c:pt idx="1576">
                  <c:v>1585.8229795000002</c:v>
                </c:pt>
                <c:pt idx="1577">
                  <c:v>1586.8245947</c:v>
                </c:pt>
                <c:pt idx="1578">
                  <c:v>1587.8248589</c:v>
                </c:pt>
                <c:pt idx="1579">
                  <c:v>1588.8258130999998</c:v>
                </c:pt>
                <c:pt idx="1580">
                  <c:v>1589.8259585999999</c:v>
                </c:pt>
                <c:pt idx="1581">
                  <c:v>1590.8236883</c:v>
                </c:pt>
                <c:pt idx="1582">
                  <c:v>1591.8274706000002</c:v>
                </c:pt>
                <c:pt idx="1583">
                  <c:v>1592.8393463000002</c:v>
                </c:pt>
                <c:pt idx="1584">
                  <c:v>1593.8488674999999</c:v>
                </c:pt>
                <c:pt idx="1585">
                  <c:v>1594.8639478</c:v>
                </c:pt>
                <c:pt idx="1586">
                  <c:v>1595.8685682</c:v>
                </c:pt>
                <c:pt idx="1587">
                  <c:v>1596.8767312</c:v>
                </c:pt>
                <c:pt idx="1588">
                  <c:v>1597.8932378999998</c:v>
                </c:pt>
                <c:pt idx="1589">
                  <c:v>1598.9085767000001</c:v>
                </c:pt>
                <c:pt idx="1590">
                  <c:v>1599.9217875999998</c:v>
                </c:pt>
                <c:pt idx="1591">
                  <c:v>1600.9375031999998</c:v>
                </c:pt>
                <c:pt idx="1592">
                  <c:v>1601.9530177000001</c:v>
                </c:pt>
                <c:pt idx="1593">
                  <c:v>1602.9525079</c:v>
                </c:pt>
                <c:pt idx="1594">
                  <c:v>1603.9536188000002</c:v>
                </c:pt>
                <c:pt idx="1595">
                  <c:v>1604.9859391</c:v>
                </c:pt>
                <c:pt idx="1596">
                  <c:v>1606.0154959000001</c:v>
                </c:pt>
                <c:pt idx="1597">
                  <c:v>1607.0227107000001</c:v>
                </c:pt>
                <c:pt idx="1598">
                  <c:v>1608.0553012</c:v>
                </c:pt>
                <c:pt idx="1599">
                  <c:v>1608.9485533000002</c:v>
                </c:pt>
                <c:pt idx="1600">
                  <c:v>1609.9708777999999</c:v>
                </c:pt>
                <c:pt idx="1601">
                  <c:v>1610.9779183000001</c:v>
                </c:pt>
                <c:pt idx="1602">
                  <c:v>1611.9856119000001</c:v>
                </c:pt>
                <c:pt idx="1603">
                  <c:v>1613.0050977999999</c:v>
                </c:pt>
                <c:pt idx="1604">
                  <c:v>1614.0140972999998</c:v>
                </c:pt>
                <c:pt idx="1605">
                  <c:v>1615.0209553</c:v>
                </c:pt>
                <c:pt idx="1606">
                  <c:v>1616.0360967000001</c:v>
                </c:pt>
                <c:pt idx="1607">
                  <c:v>1617.0515338</c:v>
                </c:pt>
                <c:pt idx="1608">
                  <c:v>1618.0782599999998</c:v>
                </c:pt>
                <c:pt idx="1609">
                  <c:v>1619.0915617000001</c:v>
                </c:pt>
                <c:pt idx="1610">
                  <c:v>1620.0635748999998</c:v>
                </c:pt>
                <c:pt idx="1611">
                  <c:v>1621.0770532000001</c:v>
                </c:pt>
                <c:pt idx="1612">
                  <c:v>1622.1099046999998</c:v>
                </c:pt>
                <c:pt idx="1613">
                  <c:v>1623.1329781999998</c:v>
                </c:pt>
                <c:pt idx="1614">
                  <c:v>1624.1449206000002</c:v>
                </c:pt>
                <c:pt idx="1615">
                  <c:v>1625.1400143000001</c:v>
                </c:pt>
                <c:pt idx="1616">
                  <c:v>1626.1539044000001</c:v>
                </c:pt>
                <c:pt idx="1617">
                  <c:v>1627.0707441999998</c:v>
                </c:pt>
                <c:pt idx="1618">
                  <c:v>1628.0777818000001</c:v>
                </c:pt>
                <c:pt idx="1619">
                  <c:v>1629.0927778999999</c:v>
                </c:pt>
                <c:pt idx="1620">
                  <c:v>1630.1092523000002</c:v>
                </c:pt>
                <c:pt idx="1621">
                  <c:v>1631.0947706000002</c:v>
                </c:pt>
                <c:pt idx="1622">
                  <c:v>1632.0954823000002</c:v>
                </c:pt>
                <c:pt idx="1623">
                  <c:v>1633.1128205</c:v>
                </c:pt>
                <c:pt idx="1624">
                  <c:v>1634.1288669</c:v>
                </c:pt>
                <c:pt idx="1625">
                  <c:v>1635.1532739999998</c:v>
                </c:pt>
                <c:pt idx="1626">
                  <c:v>1636.162178</c:v>
                </c:pt>
                <c:pt idx="1627">
                  <c:v>1637.1726773999999</c:v>
                </c:pt>
                <c:pt idx="1628">
                  <c:v>1638.2016874000001</c:v>
                </c:pt>
                <c:pt idx="1629">
                  <c:v>1639.2044228999998</c:v>
                </c:pt>
                <c:pt idx="1630">
                  <c:v>1640.2196823999998</c:v>
                </c:pt>
                <c:pt idx="1631">
                  <c:v>1641.2273696000002</c:v>
                </c:pt>
                <c:pt idx="1632">
                  <c:v>1642.2288782000001</c:v>
                </c:pt>
                <c:pt idx="1633">
                  <c:v>1643.2446580999999</c:v>
                </c:pt>
                <c:pt idx="1634">
                  <c:v>1644.2515048999999</c:v>
                </c:pt>
                <c:pt idx="1635">
                  <c:v>1645.2621023000002</c:v>
                </c:pt>
                <c:pt idx="1636">
                  <c:v>1646.2752912000001</c:v>
                </c:pt>
                <c:pt idx="1637">
                  <c:v>1647.2879928000002</c:v>
                </c:pt>
                <c:pt idx="1638">
                  <c:v>1648.3032573999999</c:v>
                </c:pt>
                <c:pt idx="1639">
                  <c:v>1649.3195067000001</c:v>
                </c:pt>
                <c:pt idx="1640">
                  <c:v>1650.3299152</c:v>
                </c:pt>
                <c:pt idx="1641">
                  <c:v>1651.3328701999999</c:v>
                </c:pt>
                <c:pt idx="1642">
                  <c:v>1652.3299732999999</c:v>
                </c:pt>
                <c:pt idx="1643">
                  <c:v>1653.3311262000002</c:v>
                </c:pt>
                <c:pt idx="1644">
                  <c:v>1654.3382835000002</c:v>
                </c:pt>
                <c:pt idx="1645">
                  <c:v>1655.3406518000002</c:v>
                </c:pt>
                <c:pt idx="1646">
                  <c:v>1656.3388399</c:v>
                </c:pt>
                <c:pt idx="1647">
                  <c:v>1657.3435447000002</c:v>
                </c:pt>
                <c:pt idx="1648">
                  <c:v>1658.3359583000001</c:v>
                </c:pt>
                <c:pt idx="1649">
                  <c:v>1659.3517861</c:v>
                </c:pt>
                <c:pt idx="1650">
                  <c:v>1660.3676985000002</c:v>
                </c:pt>
                <c:pt idx="1651">
                  <c:v>1661.3808448</c:v>
                </c:pt>
                <c:pt idx="1652">
                  <c:v>1662.3951312999998</c:v>
                </c:pt>
                <c:pt idx="1653">
                  <c:v>1663.4061471</c:v>
                </c:pt>
                <c:pt idx="1654">
                  <c:v>1664.3978714</c:v>
                </c:pt>
                <c:pt idx="1655">
                  <c:v>1665.39975</c:v>
                </c:pt>
                <c:pt idx="1656">
                  <c:v>1666.4078420000001</c:v>
                </c:pt>
                <c:pt idx="1657">
                  <c:v>1667.4118987000002</c:v>
                </c:pt>
                <c:pt idx="1658">
                  <c:v>1668.4259797999998</c:v>
                </c:pt>
                <c:pt idx="1659">
                  <c:v>1669.4396664999999</c:v>
                </c:pt>
                <c:pt idx="1660">
                  <c:v>1670.4551018000002</c:v>
                </c:pt>
                <c:pt idx="1661">
                  <c:v>1671.4705598</c:v>
                </c:pt>
                <c:pt idx="1662">
                  <c:v>1672.4891252000002</c:v>
                </c:pt>
                <c:pt idx="1663">
                  <c:v>1673.5056152000002</c:v>
                </c:pt>
                <c:pt idx="1664">
                  <c:v>1674.5061515000002</c:v>
                </c:pt>
                <c:pt idx="1665">
                  <c:v>1675.5221163000001</c:v>
                </c:pt>
                <c:pt idx="1666">
                  <c:v>1676.5381189</c:v>
                </c:pt>
                <c:pt idx="1667">
                  <c:v>1677.5453388000001</c:v>
                </c:pt>
                <c:pt idx="1668">
                  <c:v>1678.5358953999998</c:v>
                </c:pt>
                <c:pt idx="1669">
                  <c:v>1679.5374258000002</c:v>
                </c:pt>
                <c:pt idx="1670">
                  <c:v>1680.5347511</c:v>
                </c:pt>
                <c:pt idx="1671">
                  <c:v>1681.5360522000001</c:v>
                </c:pt>
                <c:pt idx="1672">
                  <c:v>1682.5462960999998</c:v>
                </c:pt>
                <c:pt idx="1673">
                  <c:v>1683.5342875000001</c:v>
                </c:pt>
                <c:pt idx="1674">
                  <c:v>1684.5340639999999</c:v>
                </c:pt>
                <c:pt idx="1675">
                  <c:v>1685.5406158000001</c:v>
                </c:pt>
                <c:pt idx="1676">
                  <c:v>1686.548131</c:v>
                </c:pt>
                <c:pt idx="1677">
                  <c:v>1687.5582435000001</c:v>
                </c:pt>
                <c:pt idx="1678">
                  <c:v>1688.5761511000001</c:v>
                </c:pt>
                <c:pt idx="1679">
                  <c:v>1689.5710577999998</c:v>
                </c:pt>
                <c:pt idx="1680">
                  <c:v>1690.5773766000002</c:v>
                </c:pt>
                <c:pt idx="1681">
                  <c:v>1691.5742676999998</c:v>
                </c:pt>
                <c:pt idx="1682">
                  <c:v>1692.5727403999999</c:v>
                </c:pt>
                <c:pt idx="1683">
                  <c:v>1693.5688552000001</c:v>
                </c:pt>
                <c:pt idx="1684">
                  <c:v>1694.5716253999999</c:v>
                </c:pt>
                <c:pt idx="1685">
                  <c:v>1695.5656626999998</c:v>
                </c:pt>
                <c:pt idx="1686">
                  <c:v>1696.5746063000001</c:v>
                </c:pt>
                <c:pt idx="1687">
                  <c:v>1697.5664062999999</c:v>
                </c:pt>
                <c:pt idx="1688">
                  <c:v>1698.5728508000002</c:v>
                </c:pt>
                <c:pt idx="1689">
                  <c:v>1699.5766960999999</c:v>
                </c:pt>
                <c:pt idx="1690">
                  <c:v>1700.5793134999999</c:v>
                </c:pt>
                <c:pt idx="1691">
                  <c:v>1701.5804499000001</c:v>
                </c:pt>
                <c:pt idx="1692">
                  <c:v>1702.6028848999999</c:v>
                </c:pt>
                <c:pt idx="1693">
                  <c:v>1703.6242179000001</c:v>
                </c:pt>
                <c:pt idx="1694">
                  <c:v>1704.6141063</c:v>
                </c:pt>
                <c:pt idx="1695">
                  <c:v>1705.6294797</c:v>
                </c:pt>
                <c:pt idx="1696">
                  <c:v>1706.6487599000002</c:v>
                </c:pt>
                <c:pt idx="1697">
                  <c:v>1707.6715322999999</c:v>
                </c:pt>
                <c:pt idx="1698">
                  <c:v>1708.6608605000001</c:v>
                </c:pt>
                <c:pt idx="1699">
                  <c:v>1709.6837541</c:v>
                </c:pt>
                <c:pt idx="1700">
                  <c:v>1710.7034683000002</c:v>
                </c:pt>
                <c:pt idx="1701">
                  <c:v>1711.7148763999999</c:v>
                </c:pt>
                <c:pt idx="1702">
                  <c:v>1712.7054131</c:v>
                </c:pt>
                <c:pt idx="1703">
                  <c:v>1713.7646969000002</c:v>
                </c:pt>
                <c:pt idx="1704">
                  <c:v>1714.7705421999999</c:v>
                </c:pt>
                <c:pt idx="1705">
                  <c:v>1715.7819666</c:v>
                </c:pt>
                <c:pt idx="1706">
                  <c:v>1716.8220750999999</c:v>
                </c:pt>
                <c:pt idx="1707">
                  <c:v>1717.8290216999999</c:v>
                </c:pt>
                <c:pt idx="1708">
                  <c:v>1718.8406269000002</c:v>
                </c:pt>
                <c:pt idx="1709">
                  <c:v>1719.8592570000001</c:v>
                </c:pt>
                <c:pt idx="1710">
                  <c:v>1720.8578524999998</c:v>
                </c:pt>
                <c:pt idx="1711">
                  <c:v>1721.8597132</c:v>
                </c:pt>
                <c:pt idx="1712">
                  <c:v>1722.8951385999999</c:v>
                </c:pt>
                <c:pt idx="1713">
                  <c:v>1723.795881</c:v>
                </c:pt>
                <c:pt idx="1714">
                  <c:v>1724.7962277000001</c:v>
                </c:pt>
                <c:pt idx="1715">
                  <c:v>1725.8029354</c:v>
                </c:pt>
                <c:pt idx="1716">
                  <c:v>1726.8186555000002</c:v>
                </c:pt>
                <c:pt idx="1717">
                  <c:v>1727.8249955000001</c:v>
                </c:pt>
                <c:pt idx="1718">
                  <c:v>1728.8256962</c:v>
                </c:pt>
                <c:pt idx="1719">
                  <c:v>1729.8261834999998</c:v>
                </c:pt>
                <c:pt idx="1720">
                  <c:v>1730.8143159000001</c:v>
                </c:pt>
                <c:pt idx="1721">
                  <c:v>1731.8268472999998</c:v>
                </c:pt>
                <c:pt idx="1722">
                  <c:v>1732.8305614999999</c:v>
                </c:pt>
                <c:pt idx="1723">
                  <c:v>1733.8546771000001</c:v>
                </c:pt>
                <c:pt idx="1724">
                  <c:v>1734.8629086000001</c:v>
                </c:pt>
                <c:pt idx="1725">
                  <c:v>1735.8835515999999</c:v>
                </c:pt>
                <c:pt idx="1726">
                  <c:v>1736.8966096999998</c:v>
                </c:pt>
                <c:pt idx="1727">
                  <c:v>1737.9152128000001</c:v>
                </c:pt>
                <c:pt idx="1728">
                  <c:v>1738.9217785000001</c:v>
                </c:pt>
                <c:pt idx="1729">
                  <c:v>1739.9320065000002</c:v>
                </c:pt>
                <c:pt idx="1730">
                  <c:v>1740.9265544999998</c:v>
                </c:pt>
                <c:pt idx="1731">
                  <c:v>1741.9238602999999</c:v>
                </c:pt>
                <c:pt idx="1732">
                  <c:v>1742.9391873</c:v>
                </c:pt>
                <c:pt idx="1733">
                  <c:v>1743.9546894</c:v>
                </c:pt>
                <c:pt idx="1734">
                  <c:v>1744.9554767999998</c:v>
                </c:pt>
                <c:pt idx="1735">
                  <c:v>1745.9610210999999</c:v>
                </c:pt>
                <c:pt idx="1736">
                  <c:v>1746.9707039999998</c:v>
                </c:pt>
                <c:pt idx="1737">
                  <c:v>1747.9870431999998</c:v>
                </c:pt>
                <c:pt idx="1738">
                  <c:v>1748.9939101</c:v>
                </c:pt>
                <c:pt idx="1739">
                  <c:v>1750.0089371999998</c:v>
                </c:pt>
                <c:pt idx="1740">
                  <c:v>1751.0099021000001</c:v>
                </c:pt>
                <c:pt idx="1741">
                  <c:v>1752.0260456999999</c:v>
                </c:pt>
                <c:pt idx="1742">
                  <c:v>1753.04583</c:v>
                </c:pt>
                <c:pt idx="1743">
                  <c:v>1754.0434003</c:v>
                </c:pt>
                <c:pt idx="1744">
                  <c:v>1755.0501702000001</c:v>
                </c:pt>
                <c:pt idx="1745">
                  <c:v>1756.0674964999998</c:v>
                </c:pt>
                <c:pt idx="1746">
                  <c:v>1757.0745628999998</c:v>
                </c:pt>
                <c:pt idx="1747">
                  <c:v>1758.0744633999998</c:v>
                </c:pt>
                <c:pt idx="1748">
                  <c:v>1759.0755767000001</c:v>
                </c:pt>
                <c:pt idx="1749">
                  <c:v>1760.0706433999999</c:v>
                </c:pt>
                <c:pt idx="1750">
                  <c:v>1761.0782801999999</c:v>
                </c:pt>
                <c:pt idx="1751">
                  <c:v>1762.0824812999999</c:v>
                </c:pt>
                <c:pt idx="1752">
                  <c:v>1763.0991276</c:v>
                </c:pt>
                <c:pt idx="1753">
                  <c:v>1764.1118553000001</c:v>
                </c:pt>
                <c:pt idx="1754">
                  <c:v>1765.1257575</c:v>
                </c:pt>
                <c:pt idx="1755">
                  <c:v>1766.1195680999999</c:v>
                </c:pt>
                <c:pt idx="1756">
                  <c:v>1767.1194286</c:v>
                </c:pt>
                <c:pt idx="1757">
                  <c:v>1768.1202895000001</c:v>
                </c:pt>
                <c:pt idx="1758">
                  <c:v>1769.1301171</c:v>
                </c:pt>
                <c:pt idx="1759">
                  <c:v>1770.1409088</c:v>
                </c:pt>
                <c:pt idx="1760">
                  <c:v>1771.1381821</c:v>
                </c:pt>
                <c:pt idx="1761">
                  <c:v>1772.1359954</c:v>
                </c:pt>
                <c:pt idx="1762">
                  <c:v>1773.1376593999998</c:v>
                </c:pt>
                <c:pt idx="1763">
                  <c:v>1774.1354397</c:v>
                </c:pt>
                <c:pt idx="1764">
                  <c:v>1775.1378645999998</c:v>
                </c:pt>
                <c:pt idx="1765">
                  <c:v>1776.1519013000002</c:v>
                </c:pt>
                <c:pt idx="1766">
                  <c:v>1777.1562269000001</c:v>
                </c:pt>
                <c:pt idx="1767">
                  <c:v>1778.1606293999998</c:v>
                </c:pt>
                <c:pt idx="1768">
                  <c:v>1779.1676748999998</c:v>
                </c:pt>
                <c:pt idx="1769">
                  <c:v>1780.1727506000002</c:v>
                </c:pt>
                <c:pt idx="1770">
                  <c:v>1781.1887369999999</c:v>
                </c:pt>
                <c:pt idx="1771">
                  <c:v>1782.1893908000002</c:v>
                </c:pt>
                <c:pt idx="1772">
                  <c:v>1783.1966668</c:v>
                </c:pt>
                <c:pt idx="1773">
                  <c:v>1784.1938200999998</c:v>
                </c:pt>
                <c:pt idx="1774">
                  <c:v>1785.1917425000001</c:v>
                </c:pt>
                <c:pt idx="1775">
                  <c:v>1786.1981371000002</c:v>
                </c:pt>
                <c:pt idx="1776">
                  <c:v>1787.1896563</c:v>
                </c:pt>
                <c:pt idx="1777">
                  <c:v>1788.1893621999998</c:v>
                </c:pt>
                <c:pt idx="1778">
                  <c:v>1789.1977608000002</c:v>
                </c:pt>
                <c:pt idx="1779">
                  <c:v>1790.1980524000001</c:v>
                </c:pt>
                <c:pt idx="1780">
                  <c:v>1791.1984689999999</c:v>
                </c:pt>
                <c:pt idx="1781">
                  <c:v>1792.1994046</c:v>
                </c:pt>
                <c:pt idx="1782">
                  <c:v>1793.1935359999998</c:v>
                </c:pt>
                <c:pt idx="1783">
                  <c:v>1794.2008624</c:v>
                </c:pt>
                <c:pt idx="1784">
                  <c:v>1795.2089670999999</c:v>
                </c:pt>
                <c:pt idx="1785">
                  <c:v>1796.2374547999998</c:v>
                </c:pt>
                <c:pt idx="1786">
                  <c:v>1797.2472501000002</c:v>
                </c:pt>
                <c:pt idx="1787">
                  <c:v>1798.274015</c:v>
                </c:pt>
                <c:pt idx="1788">
                  <c:v>1799.1950396000002</c:v>
                </c:pt>
                <c:pt idx="1789">
                  <c:v>1800.2152351999998</c:v>
                </c:pt>
                <c:pt idx="1790">
                  <c:v>1801.2157388999999</c:v>
                </c:pt>
                <c:pt idx="1791">
                  <c:v>1802.2197993999998</c:v>
                </c:pt>
                <c:pt idx="1792">
                  <c:v>1803.2208919</c:v>
                </c:pt>
                <c:pt idx="1793">
                  <c:v>1804.2404068999999</c:v>
                </c:pt>
                <c:pt idx="1794">
                  <c:v>1805.2563621999998</c:v>
                </c:pt>
                <c:pt idx="1795">
                  <c:v>1806.2537858999999</c:v>
                </c:pt>
                <c:pt idx="1796">
                  <c:v>1807.2573513000002</c:v>
                </c:pt>
                <c:pt idx="1797">
                  <c:v>1808.2615698</c:v>
                </c:pt>
                <c:pt idx="1798">
                  <c:v>1809.2751748000001</c:v>
                </c:pt>
                <c:pt idx="1799">
                  <c:v>1810.2772639</c:v>
                </c:pt>
                <c:pt idx="1800">
                  <c:v>1811.29241</c:v>
                </c:pt>
                <c:pt idx="1801">
                  <c:v>1812.2917103999998</c:v>
                </c:pt>
                <c:pt idx="1802">
                  <c:v>1813.2963309000002</c:v>
                </c:pt>
                <c:pt idx="1803">
                  <c:v>1814.2925608999999</c:v>
                </c:pt>
                <c:pt idx="1804">
                  <c:v>1815.3080881999999</c:v>
                </c:pt>
                <c:pt idx="1805">
                  <c:v>1816.3142493</c:v>
                </c:pt>
                <c:pt idx="1806">
                  <c:v>1817.3153692999999</c:v>
                </c:pt>
                <c:pt idx="1807">
                  <c:v>1818.331244</c:v>
                </c:pt>
                <c:pt idx="1808">
                  <c:v>1819.3582117999999</c:v>
                </c:pt>
                <c:pt idx="1809">
                  <c:v>1820.3601634000001</c:v>
                </c:pt>
                <c:pt idx="1810">
                  <c:v>1821.3658390000001</c:v>
                </c:pt>
                <c:pt idx="1811">
                  <c:v>1822.3785756000002</c:v>
                </c:pt>
                <c:pt idx="1812">
                  <c:v>1823.3908836999999</c:v>
                </c:pt>
                <c:pt idx="1813">
                  <c:v>1824.3932260000001</c:v>
                </c:pt>
                <c:pt idx="1814">
                  <c:v>1825.4062712999998</c:v>
                </c:pt>
                <c:pt idx="1815">
                  <c:v>1826.4074703000001</c:v>
                </c:pt>
                <c:pt idx="1816">
                  <c:v>1827.4186476</c:v>
                </c:pt>
                <c:pt idx="1817">
                  <c:v>1828.4212124999999</c:v>
                </c:pt>
                <c:pt idx="1818">
                  <c:v>1829.4218504999999</c:v>
                </c:pt>
                <c:pt idx="1819">
                  <c:v>1830.4252848000001</c:v>
                </c:pt>
                <c:pt idx="1820">
                  <c:v>1831.4382175000001</c:v>
                </c:pt>
                <c:pt idx="1821">
                  <c:v>1832.4317443</c:v>
                </c:pt>
                <c:pt idx="1822">
                  <c:v>1833.4503854</c:v>
                </c:pt>
                <c:pt idx="1823">
                  <c:v>1834.4413911000001</c:v>
                </c:pt>
                <c:pt idx="1824">
                  <c:v>1835.4565326000002</c:v>
                </c:pt>
                <c:pt idx="1825">
                  <c:v>1836.4609697999999</c:v>
                </c:pt>
                <c:pt idx="1826">
                  <c:v>1837.4587461000001</c:v>
                </c:pt>
                <c:pt idx="1827">
                  <c:v>1838.4750499000002</c:v>
                </c:pt>
                <c:pt idx="1828">
                  <c:v>1839.4941522999998</c:v>
                </c:pt>
                <c:pt idx="1829">
                  <c:v>1840.5095265</c:v>
                </c:pt>
                <c:pt idx="1830">
                  <c:v>1841.5284986000001</c:v>
                </c:pt>
                <c:pt idx="1831">
                  <c:v>1842.5200543999999</c:v>
                </c:pt>
                <c:pt idx="1832">
                  <c:v>1843.5357736999999</c:v>
                </c:pt>
                <c:pt idx="1833">
                  <c:v>1844.551864</c:v>
                </c:pt>
                <c:pt idx="1834">
                  <c:v>1845.5590864999999</c:v>
                </c:pt>
                <c:pt idx="1835">
                  <c:v>1846.5649116</c:v>
                </c:pt>
                <c:pt idx="1836">
                  <c:v>1847.5660188000002</c:v>
                </c:pt>
                <c:pt idx="1837">
                  <c:v>1848.5795552999998</c:v>
                </c:pt>
                <c:pt idx="1838">
                  <c:v>1849.5799041999999</c:v>
                </c:pt>
                <c:pt idx="1839">
                  <c:v>1850.6084132999999</c:v>
                </c:pt>
                <c:pt idx="1840">
                  <c:v>1851.6220778000002</c:v>
                </c:pt>
                <c:pt idx="1841">
                  <c:v>1852.6110402999998</c:v>
                </c:pt>
                <c:pt idx="1842">
                  <c:v>1853.6146471000002</c:v>
                </c:pt>
                <c:pt idx="1843">
                  <c:v>1854.6208286000001</c:v>
                </c:pt>
                <c:pt idx="1844">
                  <c:v>1855.6365412999999</c:v>
                </c:pt>
                <c:pt idx="1845">
                  <c:v>1856.6504304999999</c:v>
                </c:pt>
                <c:pt idx="1846">
                  <c:v>1857.6510158999999</c:v>
                </c:pt>
                <c:pt idx="1847">
                  <c:v>1858.6524146000002</c:v>
                </c:pt>
                <c:pt idx="1848">
                  <c:v>1859.6683542000001</c:v>
                </c:pt>
                <c:pt idx="1849">
                  <c:v>1860.6685883999999</c:v>
                </c:pt>
                <c:pt idx="1850">
                  <c:v>1861.6729736000002</c:v>
                </c:pt>
                <c:pt idx="1851">
                  <c:v>1862.6830703999999</c:v>
                </c:pt>
                <c:pt idx="1852">
                  <c:v>1863.7025706999998</c:v>
                </c:pt>
                <c:pt idx="1853">
                  <c:v>1864.7063121000001</c:v>
                </c:pt>
                <c:pt idx="1854">
                  <c:v>1865.7041548000002</c:v>
                </c:pt>
                <c:pt idx="1855">
                  <c:v>1866.7108979999998</c:v>
                </c:pt>
                <c:pt idx="1856">
                  <c:v>1867.7092677000001</c:v>
                </c:pt>
                <c:pt idx="1857">
                  <c:v>1868.7210565999999</c:v>
                </c:pt>
                <c:pt idx="1858">
                  <c:v>1869.7355997</c:v>
                </c:pt>
                <c:pt idx="1859">
                  <c:v>1870.7659527999999</c:v>
                </c:pt>
                <c:pt idx="1860">
                  <c:v>1871.7674569000001</c:v>
                </c:pt>
                <c:pt idx="1861">
                  <c:v>1872.7823856999998</c:v>
                </c:pt>
                <c:pt idx="1862">
                  <c:v>1873.8044457000001</c:v>
                </c:pt>
                <c:pt idx="1863">
                  <c:v>1874.8268174</c:v>
                </c:pt>
                <c:pt idx="1864">
                  <c:v>1875.8242452</c:v>
                </c:pt>
                <c:pt idx="1865">
                  <c:v>1876.8277063</c:v>
                </c:pt>
                <c:pt idx="1866">
                  <c:v>1877.8271162999999</c:v>
                </c:pt>
                <c:pt idx="1867">
                  <c:v>1878.8164649999999</c:v>
                </c:pt>
                <c:pt idx="1868">
                  <c:v>1879.8144287</c:v>
                </c:pt>
                <c:pt idx="1869">
                  <c:v>1880.8137468999998</c:v>
                </c:pt>
                <c:pt idx="1870">
                  <c:v>1881.8202861999998</c:v>
                </c:pt>
                <c:pt idx="1871">
                  <c:v>1882.8161626000001</c:v>
                </c:pt>
                <c:pt idx="1872">
                  <c:v>1883.8227135000002</c:v>
                </c:pt>
                <c:pt idx="1873">
                  <c:v>1884.8224527000002</c:v>
                </c:pt>
                <c:pt idx="1874">
                  <c:v>1885.8287676</c:v>
                </c:pt>
                <c:pt idx="1875">
                  <c:v>1886.8265167999998</c:v>
                </c:pt>
                <c:pt idx="1876">
                  <c:v>1887.8287396000001</c:v>
                </c:pt>
                <c:pt idx="1877">
                  <c:v>1888.8366205000002</c:v>
                </c:pt>
                <c:pt idx="1878">
                  <c:v>1889.8486496</c:v>
                </c:pt>
                <c:pt idx="1879">
                  <c:v>1890.8605693</c:v>
                </c:pt>
                <c:pt idx="1880">
                  <c:v>1891.8945219000002</c:v>
                </c:pt>
                <c:pt idx="1881">
                  <c:v>1892.9179629</c:v>
                </c:pt>
                <c:pt idx="1882">
                  <c:v>1893.9276736000002</c:v>
                </c:pt>
                <c:pt idx="1883">
                  <c:v>1894.9329514999999</c:v>
                </c:pt>
                <c:pt idx="1884">
                  <c:v>1895.9498282999998</c:v>
                </c:pt>
                <c:pt idx="1885">
                  <c:v>1896.9604863</c:v>
                </c:pt>
                <c:pt idx="1886">
                  <c:v>1897.9650514</c:v>
                </c:pt>
                <c:pt idx="1887">
                  <c:v>1898.9831297999999</c:v>
                </c:pt>
                <c:pt idx="1888">
                  <c:v>1899.9988957999999</c:v>
                </c:pt>
                <c:pt idx="1889">
                  <c:v>1900.9109056000002</c:v>
                </c:pt>
                <c:pt idx="1890">
                  <c:v>1901.9177132999998</c:v>
                </c:pt>
                <c:pt idx="1891">
                  <c:v>1902.9240684000001</c:v>
                </c:pt>
                <c:pt idx="1892">
                  <c:v>1903.9262503999998</c:v>
                </c:pt>
                <c:pt idx="1893">
                  <c:v>1904.9393461999998</c:v>
                </c:pt>
                <c:pt idx="1894">
                  <c:v>1905.9526366999999</c:v>
                </c:pt>
                <c:pt idx="1895">
                  <c:v>1906.9446985999998</c:v>
                </c:pt>
                <c:pt idx="1896">
                  <c:v>1907.9524634999998</c:v>
                </c:pt>
                <c:pt idx="1897">
                  <c:v>1908.9542041</c:v>
                </c:pt>
                <c:pt idx="1898">
                  <c:v>1909.9717408000001</c:v>
                </c:pt>
                <c:pt idx="1899">
                  <c:v>1910.9740651000002</c:v>
                </c:pt>
                <c:pt idx="1900">
                  <c:v>1911.9907779999999</c:v>
                </c:pt>
                <c:pt idx="1901">
                  <c:v>1913.0014041999998</c:v>
                </c:pt>
                <c:pt idx="1902">
                  <c:v>1914.0115383000002</c:v>
                </c:pt>
                <c:pt idx="1903">
                  <c:v>1915.0020092999998</c:v>
                </c:pt>
                <c:pt idx="1904">
                  <c:v>1916.0063338999998</c:v>
                </c:pt>
                <c:pt idx="1905">
                  <c:v>1917.017272</c:v>
                </c:pt>
                <c:pt idx="1906">
                  <c:v>1918.0435646999999</c:v>
                </c:pt>
                <c:pt idx="1907">
                  <c:v>1919.0443830999998</c:v>
                </c:pt>
                <c:pt idx="1908">
                  <c:v>1920.0604296000001</c:v>
                </c:pt>
                <c:pt idx="1909">
                  <c:v>1921.0681881999999</c:v>
                </c:pt>
                <c:pt idx="1910">
                  <c:v>1922.0774344000001</c:v>
                </c:pt>
                <c:pt idx="1911">
                  <c:v>1923.0701717000002</c:v>
                </c:pt>
                <c:pt idx="1912">
                  <c:v>1924.0699555000001</c:v>
                </c:pt>
                <c:pt idx="1913">
                  <c:v>1925.0826575000001</c:v>
                </c:pt>
                <c:pt idx="1914">
                  <c:v>1926.1059205000001</c:v>
                </c:pt>
                <c:pt idx="1915">
                  <c:v>1927.1062390000002</c:v>
                </c:pt>
                <c:pt idx="1916">
                  <c:v>1928.1131423000002</c:v>
                </c:pt>
                <c:pt idx="1917">
                  <c:v>1929.1154550000001</c:v>
                </c:pt>
                <c:pt idx="1918">
                  <c:v>1930.1127351</c:v>
                </c:pt>
                <c:pt idx="1919">
                  <c:v>1931.1162896000001</c:v>
                </c:pt>
                <c:pt idx="1920">
                  <c:v>1932.1237391999998</c:v>
                </c:pt>
                <c:pt idx="1921">
                  <c:v>1933.1133897999998</c:v>
                </c:pt>
                <c:pt idx="1922">
                  <c:v>1934.1133558000001</c:v>
                </c:pt>
                <c:pt idx="1923">
                  <c:v>1935.1206815</c:v>
                </c:pt>
                <c:pt idx="1924">
                  <c:v>1936.1270331000001</c:v>
                </c:pt>
                <c:pt idx="1925">
                  <c:v>1937.1263441999999</c:v>
                </c:pt>
                <c:pt idx="1926">
                  <c:v>1938.1335386999999</c:v>
                </c:pt>
                <c:pt idx="1927">
                  <c:v>1939.1471071999999</c:v>
                </c:pt>
                <c:pt idx="1928">
                  <c:v>1940.1451167</c:v>
                </c:pt>
                <c:pt idx="1929">
                  <c:v>1941.1580343999999</c:v>
                </c:pt>
                <c:pt idx="1930">
                  <c:v>1942.1738482999999</c:v>
                </c:pt>
                <c:pt idx="1931">
                  <c:v>1943.2027346999998</c:v>
                </c:pt>
                <c:pt idx="1932">
                  <c:v>1944.1973146</c:v>
                </c:pt>
                <c:pt idx="1933">
                  <c:v>1945.2006593000001</c:v>
                </c:pt>
                <c:pt idx="1934">
                  <c:v>1946.2019005000002</c:v>
                </c:pt>
                <c:pt idx="1935">
                  <c:v>1947.1995707999999</c:v>
                </c:pt>
                <c:pt idx="1936">
                  <c:v>1948.2010814999999</c:v>
                </c:pt>
                <c:pt idx="1937">
                  <c:v>1949.1971359999998</c:v>
                </c:pt>
                <c:pt idx="1938">
                  <c:v>1950.2000644</c:v>
                </c:pt>
                <c:pt idx="1939">
                  <c:v>1951.2011090000001</c:v>
                </c:pt>
                <c:pt idx="1940">
                  <c:v>1952.1924156999999</c:v>
                </c:pt>
                <c:pt idx="1941">
                  <c:v>1953.1937859999998</c:v>
                </c:pt>
                <c:pt idx="1942">
                  <c:v>1954.2080621</c:v>
                </c:pt>
                <c:pt idx="1943">
                  <c:v>1955.2164216000001</c:v>
                </c:pt>
                <c:pt idx="1944">
                  <c:v>1956.2488370000001</c:v>
                </c:pt>
                <c:pt idx="1945">
                  <c:v>1957.2690357000001</c:v>
                </c:pt>
                <c:pt idx="1946">
                  <c:v>1958.2688883999999</c:v>
                </c:pt>
                <c:pt idx="1947">
                  <c:v>1959.2706496999999</c:v>
                </c:pt>
                <c:pt idx="1948">
                  <c:v>1960.2662768999999</c:v>
                </c:pt>
                <c:pt idx="1949">
                  <c:v>1961.2714930000002</c:v>
                </c:pt>
                <c:pt idx="1950">
                  <c:v>1962.3039481999999</c:v>
                </c:pt>
                <c:pt idx="1951">
                  <c:v>1963.3078897</c:v>
                </c:pt>
                <c:pt idx="1952">
                  <c:v>1964.3232444999999</c:v>
                </c:pt>
                <c:pt idx="1953">
                  <c:v>1965.3412502000001</c:v>
                </c:pt>
                <c:pt idx="1954">
                  <c:v>1966.3544646999999</c:v>
                </c:pt>
                <c:pt idx="1955">
                  <c:v>1967.3745039999999</c:v>
                </c:pt>
                <c:pt idx="1956">
                  <c:v>1968.4004049</c:v>
                </c:pt>
                <c:pt idx="1957">
                  <c:v>1969.3203042999999</c:v>
                </c:pt>
                <c:pt idx="1958">
                  <c:v>1970.3174091000001</c:v>
                </c:pt>
                <c:pt idx="1959">
                  <c:v>1971.3269642999999</c:v>
                </c:pt>
                <c:pt idx="1960">
                  <c:v>1972.3180625999998</c:v>
                </c:pt>
                <c:pt idx="1961">
                  <c:v>1973.3344161999999</c:v>
                </c:pt>
                <c:pt idx="1962">
                  <c:v>1974.3341908000002</c:v>
                </c:pt>
                <c:pt idx="1963">
                  <c:v>1975.3543730000001</c:v>
                </c:pt>
                <c:pt idx="1964">
                  <c:v>1976.3699077000001</c:v>
                </c:pt>
                <c:pt idx="1965">
                  <c:v>1977.3771053</c:v>
                </c:pt>
                <c:pt idx="1966">
                  <c:v>1978.3784111</c:v>
                </c:pt>
                <c:pt idx="1967">
                  <c:v>1979.3796129000002</c:v>
                </c:pt>
                <c:pt idx="1968">
                  <c:v>1980.3958167999999</c:v>
                </c:pt>
                <c:pt idx="1969">
                  <c:v>1981.4068554999999</c:v>
                </c:pt>
                <c:pt idx="1970">
                  <c:v>1982.3944098000002</c:v>
                </c:pt>
                <c:pt idx="1971">
                  <c:v>1983.4140123000002</c:v>
                </c:pt>
                <c:pt idx="1972">
                  <c:v>1984.4333099</c:v>
                </c:pt>
                <c:pt idx="1973">
                  <c:v>1985.4462832999998</c:v>
                </c:pt>
                <c:pt idx="1974">
                  <c:v>1986.4639693999998</c:v>
                </c:pt>
                <c:pt idx="1975">
                  <c:v>1987.4621808000002</c:v>
                </c:pt>
                <c:pt idx="1976">
                  <c:v>1988.4703242999999</c:v>
                </c:pt>
                <c:pt idx="1977">
                  <c:v>1989.4813349000001</c:v>
                </c:pt>
                <c:pt idx="1978">
                  <c:v>1990.486832</c:v>
                </c:pt>
                <c:pt idx="1979">
                  <c:v>1991.5019774000002</c:v>
                </c:pt>
                <c:pt idx="1980">
                  <c:v>1992.5127157000002</c:v>
                </c:pt>
                <c:pt idx="1981">
                  <c:v>1993.5131170999998</c:v>
                </c:pt>
                <c:pt idx="1982">
                  <c:v>1994.5174342</c:v>
                </c:pt>
                <c:pt idx="1983">
                  <c:v>1995.5179812000001</c:v>
                </c:pt>
                <c:pt idx="1984">
                  <c:v>1996.5336873000001</c:v>
                </c:pt>
                <c:pt idx="1985">
                  <c:v>1997.5338603999999</c:v>
                </c:pt>
                <c:pt idx="1986">
                  <c:v>1998.5360074999999</c:v>
                </c:pt>
                <c:pt idx="1987">
                  <c:v>1999.5403723999998</c:v>
                </c:pt>
                <c:pt idx="1988">
                  <c:v>2000.5349007</c:v>
                </c:pt>
                <c:pt idx="1989">
                  <c:v>2001.5489560999999</c:v>
                </c:pt>
                <c:pt idx="1990">
                  <c:v>2002.5621651000001</c:v>
                </c:pt>
                <c:pt idx="1991">
                  <c:v>2003.5781748999998</c:v>
                </c:pt>
                <c:pt idx="1992">
                  <c:v>2004.5945447999998</c:v>
                </c:pt>
                <c:pt idx="1993">
                  <c:v>2005.5956752000002</c:v>
                </c:pt>
                <c:pt idx="1994">
                  <c:v>2006.6118796000001</c:v>
                </c:pt>
                <c:pt idx="1995">
                  <c:v>2007.6184828999999</c:v>
                </c:pt>
                <c:pt idx="1996">
                  <c:v>2008.6374228999998</c:v>
                </c:pt>
                <c:pt idx="1997">
                  <c:v>2009.6534096999999</c:v>
                </c:pt>
                <c:pt idx="1998">
                  <c:v>2010.6582745000001</c:v>
                </c:pt>
                <c:pt idx="1999">
                  <c:v>2011.6747807000002</c:v>
                </c:pt>
                <c:pt idx="2000">
                  <c:v>2012.6838306999998</c:v>
                </c:pt>
                <c:pt idx="2001">
                  <c:v>2013.6864593</c:v>
                </c:pt>
                <c:pt idx="2002">
                  <c:v>2014.6883461000002</c:v>
                </c:pt>
                <c:pt idx="2003">
                  <c:v>2015.7040201999998</c:v>
                </c:pt>
                <c:pt idx="2004">
                  <c:v>2016.7196663999998</c:v>
                </c:pt>
                <c:pt idx="2005">
                  <c:v>2017.7465290999999</c:v>
                </c:pt>
                <c:pt idx="2006">
                  <c:v>2018.7441038000002</c:v>
                </c:pt>
                <c:pt idx="2007">
                  <c:v>2019.7660341000001</c:v>
                </c:pt>
                <c:pt idx="2008">
                  <c:v>2020.7774820999998</c:v>
                </c:pt>
                <c:pt idx="2009">
                  <c:v>2021.7832171</c:v>
                </c:pt>
                <c:pt idx="2010">
                  <c:v>2022.7879401999999</c:v>
                </c:pt>
                <c:pt idx="2011">
                  <c:v>2023.7832612000002</c:v>
                </c:pt>
                <c:pt idx="2012">
                  <c:v>2024.7830984000002</c:v>
                </c:pt>
                <c:pt idx="2013">
                  <c:v>2025.7832312</c:v>
                </c:pt>
                <c:pt idx="2014">
                  <c:v>2026.799497</c:v>
                </c:pt>
                <c:pt idx="2015">
                  <c:v>2027.7993827999999</c:v>
                </c:pt>
                <c:pt idx="2016">
                  <c:v>2028.8045997999998</c:v>
                </c:pt>
                <c:pt idx="2017">
                  <c:v>2029.8209931000001</c:v>
                </c:pt>
                <c:pt idx="2018">
                  <c:v>2030.8272585</c:v>
                </c:pt>
                <c:pt idx="2019">
                  <c:v>2031.8278891</c:v>
                </c:pt>
                <c:pt idx="2020">
                  <c:v>2032.8141706000001</c:v>
                </c:pt>
                <c:pt idx="2021">
                  <c:v>2033.8282082999999</c:v>
                </c:pt>
                <c:pt idx="2022">
                  <c:v>2034.8287276000001</c:v>
                </c:pt>
                <c:pt idx="2023">
                  <c:v>2035.8136082999999</c:v>
                </c:pt>
                <c:pt idx="2024">
                  <c:v>2036.8283465999998</c:v>
                </c:pt>
                <c:pt idx="2025">
                  <c:v>2037.8203466</c:v>
                </c:pt>
                <c:pt idx="2026">
                  <c:v>2038.8440780999999</c:v>
                </c:pt>
                <c:pt idx="2027">
                  <c:v>2039.8488733999998</c:v>
                </c:pt>
                <c:pt idx="2028">
                  <c:v>2040.8621293000001</c:v>
                </c:pt>
                <c:pt idx="2029">
                  <c:v>2041.8821112000001</c:v>
                </c:pt>
                <c:pt idx="2030">
                  <c:v>2042.8884981000001</c:v>
                </c:pt>
                <c:pt idx="2031">
                  <c:v>2043.8805996000001</c:v>
                </c:pt>
                <c:pt idx="2032">
                  <c:v>2044.9024601000001</c:v>
                </c:pt>
                <c:pt idx="2033">
                  <c:v>2045.9238611000001</c:v>
                </c:pt>
                <c:pt idx="2034">
                  <c:v>2046.9410031000002</c:v>
                </c:pt>
                <c:pt idx="2035">
                  <c:v>2047.9400955000001</c:v>
                </c:pt>
                <c:pt idx="2036">
                  <c:v>2048.9598019</c:v>
                </c:pt>
                <c:pt idx="2037">
                  <c:v>2049.9928408999999</c:v>
                </c:pt>
                <c:pt idx="2038">
                  <c:v>2050.9879983999999</c:v>
                </c:pt>
                <c:pt idx="2039">
                  <c:v>2051.9912866999998</c:v>
                </c:pt>
                <c:pt idx="2040">
                  <c:v>2052.9097231999999</c:v>
                </c:pt>
                <c:pt idx="2041">
                  <c:v>2053.9098121000002</c:v>
                </c:pt>
                <c:pt idx="2042">
                  <c:v>2054.9221397000001</c:v>
                </c:pt>
                <c:pt idx="2043">
                  <c:v>2055.9233442999998</c:v>
                </c:pt>
                <c:pt idx="2044">
                  <c:v>2056.9464991999998</c:v>
                </c:pt>
                <c:pt idx="2045">
                  <c:v>2057.9547977000002</c:v>
                </c:pt>
                <c:pt idx="2046">
                  <c:v>2058.9781745999999</c:v>
                </c:pt>
                <c:pt idx="2047">
                  <c:v>2059.9944369999998</c:v>
                </c:pt>
                <c:pt idx="2048">
                  <c:v>2060.9945090000001</c:v>
                </c:pt>
                <c:pt idx="2049">
                  <c:v>2061.9968057999999</c:v>
                </c:pt>
                <c:pt idx="2050">
                  <c:v>2062.9851720000001</c:v>
                </c:pt>
                <c:pt idx="2051">
                  <c:v>2063.9853919000002</c:v>
                </c:pt>
                <c:pt idx="2052">
                  <c:v>2065.0048514999999</c:v>
                </c:pt>
                <c:pt idx="2053">
                  <c:v>2066.0217684999998</c:v>
                </c:pt>
                <c:pt idx="2054">
                  <c:v>2067.0330002000001</c:v>
                </c:pt>
                <c:pt idx="2055">
                  <c:v>2068.0496563000002</c:v>
                </c:pt>
                <c:pt idx="2056">
                  <c:v>2069.0507637000001</c:v>
                </c:pt>
                <c:pt idx="2057">
                  <c:v>2070.0614396999999</c:v>
                </c:pt>
                <c:pt idx="2058">
                  <c:v>2071.0756624999999</c:v>
                </c:pt>
                <c:pt idx="2059">
                  <c:v>2072.0678434000001</c:v>
                </c:pt>
                <c:pt idx="2060">
                  <c:v>2073.0848621999999</c:v>
                </c:pt>
                <c:pt idx="2061">
                  <c:v>2074.0822125</c:v>
                </c:pt>
                <c:pt idx="2062">
                  <c:v>2075.0826372000001</c:v>
                </c:pt>
                <c:pt idx="2063">
                  <c:v>2076.0949919999998</c:v>
                </c:pt>
                <c:pt idx="2064">
                  <c:v>2077.0950598999998</c:v>
                </c:pt>
                <c:pt idx="2065">
                  <c:v>2078.1082160000001</c:v>
                </c:pt>
                <c:pt idx="2066">
                  <c:v>2079.1005039000001</c:v>
                </c:pt>
                <c:pt idx="2067">
                  <c:v>2080.0999437</c:v>
                </c:pt>
                <c:pt idx="2068">
                  <c:v>2081.1113801000001</c:v>
                </c:pt>
                <c:pt idx="2069">
                  <c:v>2082.1132376999999</c:v>
                </c:pt>
                <c:pt idx="2070">
                  <c:v>2083.1200214999999</c:v>
                </c:pt>
                <c:pt idx="2071">
                  <c:v>2084.1209794000001</c:v>
                </c:pt>
                <c:pt idx="2072">
                  <c:v>2085.1138805000001</c:v>
                </c:pt>
                <c:pt idx="2073">
                  <c:v>2086.1292463</c:v>
                </c:pt>
                <c:pt idx="2074">
                  <c:v>2087.1553101</c:v>
                </c:pt>
                <c:pt idx="2075">
                  <c:v>2088.1563494000002</c:v>
                </c:pt>
                <c:pt idx="2076">
                  <c:v>2089.1577323000001</c:v>
                </c:pt>
                <c:pt idx="2077">
                  <c:v>2090.1773717999999</c:v>
                </c:pt>
                <c:pt idx="2078">
                  <c:v>2091.1815121999998</c:v>
                </c:pt>
                <c:pt idx="2079">
                  <c:v>2092.1828380000002</c:v>
                </c:pt>
                <c:pt idx="2080">
                  <c:v>2093.1865641999998</c:v>
                </c:pt>
                <c:pt idx="2081">
                  <c:v>2094.2019172999999</c:v>
                </c:pt>
                <c:pt idx="2082">
                  <c:v>2095.1968396000002</c:v>
                </c:pt>
                <c:pt idx="2083">
                  <c:v>2096.2093292999998</c:v>
                </c:pt>
                <c:pt idx="2084">
                  <c:v>2097.2048798999999</c:v>
                </c:pt>
                <c:pt idx="2085">
                  <c:v>2098.2269360999999</c:v>
                </c:pt>
                <c:pt idx="2086">
                  <c:v>2099.2490484999998</c:v>
                </c:pt>
                <c:pt idx="2087">
                  <c:v>2100.2558994000001</c:v>
                </c:pt>
                <c:pt idx="2088">
                  <c:v>2101.2761258</c:v>
                </c:pt>
                <c:pt idx="2089">
                  <c:v>2102.2924732000001</c:v>
                </c:pt>
                <c:pt idx="2090">
                  <c:v>2103.2835283999998</c:v>
                </c:pt>
                <c:pt idx="2091">
                  <c:v>2104.2840679000001</c:v>
                </c:pt>
                <c:pt idx="2092">
                  <c:v>2105.2827456</c:v>
                </c:pt>
                <c:pt idx="2093">
                  <c:v>2106.3130855999998</c:v>
                </c:pt>
                <c:pt idx="2094">
                  <c:v>2107.3273917000001</c:v>
                </c:pt>
                <c:pt idx="2095">
                  <c:v>2108.3267989999999</c:v>
                </c:pt>
                <c:pt idx="2096">
                  <c:v>2109.3269685</c:v>
                </c:pt>
                <c:pt idx="2097">
                  <c:v>2110.3338447000001</c:v>
                </c:pt>
                <c:pt idx="2098">
                  <c:v>2111.3477551000001</c:v>
                </c:pt>
                <c:pt idx="2099">
                  <c:v>2112.366164</c:v>
                </c:pt>
                <c:pt idx="2100">
                  <c:v>2113.3667509000002</c:v>
                </c:pt>
                <c:pt idx="2101">
                  <c:v>2114.3665525000001</c:v>
                </c:pt>
                <c:pt idx="2102">
                  <c:v>2115.3660805999998</c:v>
                </c:pt>
                <c:pt idx="2103">
                  <c:v>2116.3857993000001</c:v>
                </c:pt>
                <c:pt idx="2104">
                  <c:v>2117.4015414999999</c:v>
                </c:pt>
                <c:pt idx="2105">
                  <c:v>2118.4172107999998</c:v>
                </c:pt>
                <c:pt idx="2106">
                  <c:v>2119.4334955999998</c:v>
                </c:pt>
                <c:pt idx="2107">
                  <c:v>2120.4435081000001</c:v>
                </c:pt>
                <c:pt idx="2108">
                  <c:v>2121.4449909999998</c:v>
                </c:pt>
                <c:pt idx="2109">
                  <c:v>2122.4488839999999</c:v>
                </c:pt>
                <c:pt idx="2110">
                  <c:v>2123.4390152999999</c:v>
                </c:pt>
                <c:pt idx="2111">
                  <c:v>2124.4518358</c:v>
                </c:pt>
                <c:pt idx="2112">
                  <c:v>2125.4529512999998</c:v>
                </c:pt>
                <c:pt idx="2113">
                  <c:v>2126.4988140999999</c:v>
                </c:pt>
                <c:pt idx="2114">
                  <c:v>2127.4800851</c:v>
                </c:pt>
                <c:pt idx="2115">
                  <c:v>2128.4969454000002</c:v>
                </c:pt>
                <c:pt idx="2116">
                  <c:v>2129.5215483000002</c:v>
                </c:pt>
                <c:pt idx="2117">
                  <c:v>2130.5307137</c:v>
                </c:pt>
                <c:pt idx="2118">
                  <c:v>2131.5686271</c:v>
                </c:pt>
                <c:pt idx="2119">
                  <c:v>2132.5498859999998</c:v>
                </c:pt>
                <c:pt idx="2120">
                  <c:v>2133.5657660000002</c:v>
                </c:pt>
                <c:pt idx="2121">
                  <c:v>2134.5846068999999</c:v>
                </c:pt>
                <c:pt idx="2122">
                  <c:v>2135.5860791</c:v>
                </c:pt>
                <c:pt idx="2123">
                  <c:v>2136.595812</c:v>
                </c:pt>
                <c:pt idx="2124">
                  <c:v>2137.6129308999998</c:v>
                </c:pt>
                <c:pt idx="2125">
                  <c:v>2138.6186613</c:v>
                </c:pt>
                <c:pt idx="2126">
                  <c:v>2139.6237746000002</c:v>
                </c:pt>
                <c:pt idx="2127">
                  <c:v>2140.6384527999999</c:v>
                </c:pt>
                <c:pt idx="2128">
                  <c:v>2141.6470826999998</c:v>
                </c:pt>
                <c:pt idx="2129">
                  <c:v>2142.6659820999998</c:v>
                </c:pt>
                <c:pt idx="2130">
                  <c:v>2143.6856794999999</c:v>
                </c:pt>
                <c:pt idx="2131">
                  <c:v>2144.6942242</c:v>
                </c:pt>
                <c:pt idx="2132">
                  <c:v>2145.7060013</c:v>
                </c:pt>
                <c:pt idx="2133">
                  <c:v>2146.7282300000002</c:v>
                </c:pt>
                <c:pt idx="2134">
                  <c:v>2147.7432769000002</c:v>
                </c:pt>
                <c:pt idx="2135">
                  <c:v>2148.7415337000002</c:v>
                </c:pt>
                <c:pt idx="2136">
                  <c:v>2149.7616705999999</c:v>
                </c:pt>
                <c:pt idx="2137">
                  <c:v>2150.7669354</c:v>
                </c:pt>
                <c:pt idx="2138">
                  <c:v>2151.7722663999998</c:v>
                </c:pt>
                <c:pt idx="2139">
                  <c:v>2152.6887428999999</c:v>
                </c:pt>
                <c:pt idx="2140">
                  <c:v>2153.6927780000001</c:v>
                </c:pt>
                <c:pt idx="2141">
                  <c:v>2154.7053372999999</c:v>
                </c:pt>
                <c:pt idx="2142">
                  <c:v>2155.7213946000002</c:v>
                </c:pt>
                <c:pt idx="2143">
                  <c:v>2156.7503495999999</c:v>
                </c:pt>
                <c:pt idx="2144">
                  <c:v>2157.7385586999999</c:v>
                </c:pt>
                <c:pt idx="2145">
                  <c:v>2158.7503311999999</c:v>
                </c:pt>
                <c:pt idx="2146">
                  <c:v>2159.7502146000002</c:v>
                </c:pt>
                <c:pt idx="2147">
                  <c:v>2160.7512302999999</c:v>
                </c:pt>
                <c:pt idx="2148">
                  <c:v>2161.7679871999999</c:v>
                </c:pt>
                <c:pt idx="2149">
                  <c:v>2162.7892516000002</c:v>
                </c:pt>
                <c:pt idx="2150">
                  <c:v>2163.7956297000001</c:v>
                </c:pt>
                <c:pt idx="2151">
                  <c:v>2164.7954844000001</c:v>
                </c:pt>
                <c:pt idx="2152">
                  <c:v>2165.7962134999998</c:v>
                </c:pt>
                <c:pt idx="2153">
                  <c:v>2166.7870588999999</c:v>
                </c:pt>
                <c:pt idx="2154">
                  <c:v>2167.7981117999998</c:v>
                </c:pt>
                <c:pt idx="2155">
                  <c:v>2168.8118494</c:v>
                </c:pt>
                <c:pt idx="2156">
                  <c:v>2169.8128118999998</c:v>
                </c:pt>
                <c:pt idx="2157">
                  <c:v>2170.8168950999998</c:v>
                </c:pt>
                <c:pt idx="2158">
                  <c:v>2171.8166007999998</c:v>
                </c:pt>
                <c:pt idx="2159">
                  <c:v>2172.8212847</c:v>
                </c:pt>
                <c:pt idx="2160">
                  <c:v>2173.8144994999998</c:v>
                </c:pt>
                <c:pt idx="2161">
                  <c:v>2174.8144903000002</c:v>
                </c:pt>
                <c:pt idx="2162">
                  <c:v>2175.8310207999998</c:v>
                </c:pt>
                <c:pt idx="2163">
                  <c:v>2176.8299502</c:v>
                </c:pt>
                <c:pt idx="2164">
                  <c:v>2177.8549686000001</c:v>
                </c:pt>
                <c:pt idx="2165">
                  <c:v>2178.8683135000001</c:v>
                </c:pt>
                <c:pt idx="2166">
                  <c:v>2179.8843599000002</c:v>
                </c:pt>
                <c:pt idx="2167">
                  <c:v>2180.8840089</c:v>
                </c:pt>
                <c:pt idx="2168">
                  <c:v>2181.8847304000001</c:v>
                </c:pt>
                <c:pt idx="2169">
                  <c:v>2182.8822958999999</c:v>
                </c:pt>
                <c:pt idx="2170">
                  <c:v>2183.8953940000001</c:v>
                </c:pt>
                <c:pt idx="2171">
                  <c:v>2184.9095366000001</c:v>
                </c:pt>
                <c:pt idx="2172">
                  <c:v>2185.920439</c:v>
                </c:pt>
                <c:pt idx="2173">
                  <c:v>2186.9309330000001</c:v>
                </c:pt>
                <c:pt idx="2174">
                  <c:v>2187.9475840999999</c:v>
                </c:pt>
                <c:pt idx="2175">
                  <c:v>2188.9479345999998</c:v>
                </c:pt>
                <c:pt idx="2176">
                  <c:v>2189.9388199999999</c:v>
                </c:pt>
                <c:pt idx="2177">
                  <c:v>2190.9449472000001</c:v>
                </c:pt>
                <c:pt idx="2178">
                  <c:v>2191.9458270999999</c:v>
                </c:pt>
                <c:pt idx="2179">
                  <c:v>2192.9387757999998</c:v>
                </c:pt>
                <c:pt idx="2180">
                  <c:v>2193.9458316</c:v>
                </c:pt>
                <c:pt idx="2181">
                  <c:v>2194.9705152000001</c:v>
                </c:pt>
                <c:pt idx="2182">
                  <c:v>2196.0012895999998</c:v>
                </c:pt>
                <c:pt idx="2183">
                  <c:v>2197.0081306000002</c:v>
                </c:pt>
                <c:pt idx="2184">
                  <c:v>2198.0207575999998</c:v>
                </c:pt>
                <c:pt idx="2185">
                  <c:v>2199.0429545000002</c:v>
                </c:pt>
                <c:pt idx="2186">
                  <c:v>2199.9453423</c:v>
                </c:pt>
                <c:pt idx="2187">
                  <c:v>2200.9488829000002</c:v>
                </c:pt>
                <c:pt idx="2188">
                  <c:v>2201.9622847000001</c:v>
                </c:pt>
                <c:pt idx="2189">
                  <c:v>2202.9750634000002</c:v>
                </c:pt>
                <c:pt idx="2190">
                  <c:v>2203.9851875999998</c:v>
                </c:pt>
                <c:pt idx="2191">
                  <c:v>2205.0114708000001</c:v>
                </c:pt>
                <c:pt idx="2192">
                  <c:v>2206.0242389</c:v>
                </c:pt>
                <c:pt idx="2193">
                  <c:v>2207.0466366999999</c:v>
                </c:pt>
                <c:pt idx="2194">
                  <c:v>2208.0399573999998</c:v>
                </c:pt>
                <c:pt idx="2195">
                  <c:v>2209.0582883000002</c:v>
                </c:pt>
                <c:pt idx="2196">
                  <c:v>2210.0640374999998</c:v>
                </c:pt>
                <c:pt idx="2197">
                  <c:v>2211.0760918999999</c:v>
                </c:pt>
                <c:pt idx="2198">
                  <c:v>2212.0832129</c:v>
                </c:pt>
                <c:pt idx="2199">
                  <c:v>2213.1057793</c:v>
                </c:pt>
                <c:pt idx="2200">
                  <c:v>2214.1139377999998</c:v>
                </c:pt>
                <c:pt idx="2201">
                  <c:v>2215.1112579000001</c:v>
                </c:pt>
                <c:pt idx="2202">
                  <c:v>2216.1344238000001</c:v>
                </c:pt>
                <c:pt idx="2203">
                  <c:v>2217.1388004999999</c:v>
                </c:pt>
                <c:pt idx="2204">
                  <c:v>2218.1484162000002</c:v>
                </c:pt>
                <c:pt idx="2205">
                  <c:v>2219.1695921999999</c:v>
                </c:pt>
                <c:pt idx="2206">
                  <c:v>2220.1701429</c:v>
                </c:pt>
                <c:pt idx="2207">
                  <c:v>2221.1710653999999</c:v>
                </c:pt>
                <c:pt idx="2208">
                  <c:v>2222.1854099000002</c:v>
                </c:pt>
                <c:pt idx="2209">
                  <c:v>2223.1767027000001</c:v>
                </c:pt>
                <c:pt idx="2210">
                  <c:v>2224.1833695</c:v>
                </c:pt>
                <c:pt idx="2211">
                  <c:v>2225.1961133999998</c:v>
                </c:pt>
                <c:pt idx="2212">
                  <c:v>2226.2029643000001</c:v>
                </c:pt>
                <c:pt idx="2213">
                  <c:v>2227.2020618000001</c:v>
                </c:pt>
                <c:pt idx="2214">
                  <c:v>2228.1972377000002</c:v>
                </c:pt>
                <c:pt idx="2215">
                  <c:v>2229.1898771000001</c:v>
                </c:pt>
                <c:pt idx="2216">
                  <c:v>2230.1899788000001</c:v>
                </c:pt>
                <c:pt idx="2217">
                  <c:v>2231.1911850000001</c:v>
                </c:pt>
                <c:pt idx="2218">
                  <c:v>2232.1905557999999</c:v>
                </c:pt>
                <c:pt idx="2219">
                  <c:v>2233.1911627999998</c:v>
                </c:pt>
                <c:pt idx="2220">
                  <c:v>2234.2050444000001</c:v>
                </c:pt>
                <c:pt idx="2221">
                  <c:v>2235.2188058000002</c:v>
                </c:pt>
                <c:pt idx="2222">
                  <c:v>2236.2062431999998</c:v>
                </c:pt>
                <c:pt idx="2223">
                  <c:v>2237.2256548999999</c:v>
                </c:pt>
                <c:pt idx="2224">
                  <c:v>2238.2359462999998</c:v>
                </c:pt>
                <c:pt idx="2225">
                  <c:v>2239.2635393999999</c:v>
                </c:pt>
                <c:pt idx="2226">
                  <c:v>2240.2955446999999</c:v>
                </c:pt>
                <c:pt idx="2227">
                  <c:v>2241.3228473999998</c:v>
                </c:pt>
                <c:pt idx="2228">
                  <c:v>2242.2449259999999</c:v>
                </c:pt>
                <c:pt idx="2229">
                  <c:v>2243.2575317999999</c:v>
                </c:pt>
                <c:pt idx="2230">
                  <c:v>2244.2666943999998</c:v>
                </c:pt>
                <c:pt idx="2231">
                  <c:v>2245.2651879</c:v>
                </c:pt>
                <c:pt idx="2232">
                  <c:v>2246.2515444000001</c:v>
                </c:pt>
                <c:pt idx="2233">
                  <c:v>2247.2590472000002</c:v>
                </c:pt>
                <c:pt idx="2234">
                  <c:v>2248.2735195</c:v>
                </c:pt>
                <c:pt idx="2235">
                  <c:v>2249.4583361999998</c:v>
                </c:pt>
                <c:pt idx="2236">
                  <c:v>2250.4546337000002</c:v>
                </c:pt>
                <c:pt idx="2237">
                  <c:v>2251.4676820999998</c:v>
                </c:pt>
                <c:pt idx="2238">
                  <c:v>2252.4612840999998</c:v>
                </c:pt>
                <c:pt idx="2239">
                  <c:v>2253.4595347999998</c:v>
                </c:pt>
                <c:pt idx="2240">
                  <c:v>2254.4716041000001</c:v>
                </c:pt>
                <c:pt idx="2241">
                  <c:v>2255.4783905999998</c:v>
                </c:pt>
                <c:pt idx="2242">
                  <c:v>2256.4972659</c:v>
                </c:pt>
                <c:pt idx="2243">
                  <c:v>2257.4893006000002</c:v>
                </c:pt>
                <c:pt idx="2244">
                  <c:v>2258.4994465</c:v>
                </c:pt>
                <c:pt idx="2245">
                  <c:v>2259.4978507000001</c:v>
                </c:pt>
                <c:pt idx="2246">
                  <c:v>2260.5132075000001</c:v>
                </c:pt>
                <c:pt idx="2247">
                  <c:v>2261.5263438000002</c:v>
                </c:pt>
                <c:pt idx="2248">
                  <c:v>2262.5399422</c:v>
                </c:pt>
                <c:pt idx="2249">
                  <c:v>2263.5360993999998</c:v>
                </c:pt>
                <c:pt idx="2250">
                  <c:v>2264.5376984999998</c:v>
                </c:pt>
                <c:pt idx="2251">
                  <c:v>2265.5414021000001</c:v>
                </c:pt>
                <c:pt idx="2252">
                  <c:v>2266.5525120000002</c:v>
                </c:pt>
                <c:pt idx="2253">
                  <c:v>2267.5551673</c:v>
                </c:pt>
                <c:pt idx="2254">
                  <c:v>2268.5673148999999</c:v>
                </c:pt>
                <c:pt idx="2255">
                  <c:v>2269.5641289</c:v>
                </c:pt>
                <c:pt idx="2256">
                  <c:v>2270.5683542000002</c:v>
                </c:pt>
                <c:pt idx="2257">
                  <c:v>2271.5678707000002</c:v>
                </c:pt>
                <c:pt idx="2258">
                  <c:v>2272.5683213000002</c:v>
                </c:pt>
                <c:pt idx="2259">
                  <c:v>2273.5681955</c:v>
                </c:pt>
                <c:pt idx="2260">
                  <c:v>2274.5686881000001</c:v>
                </c:pt>
                <c:pt idx="2261">
                  <c:v>2275.5756894000001</c:v>
                </c:pt>
                <c:pt idx="2262">
                  <c:v>2276.581169</c:v>
                </c:pt>
                <c:pt idx="2263">
                  <c:v>2277.6028931000001</c:v>
                </c:pt>
                <c:pt idx="2264">
                  <c:v>2278.6168548999999</c:v>
                </c:pt>
                <c:pt idx="2265">
                  <c:v>2279.6395118999999</c:v>
                </c:pt>
                <c:pt idx="2266">
                  <c:v>2280.6282744999999</c:v>
                </c:pt>
                <c:pt idx="2267">
                  <c:v>2281.6507768000001</c:v>
                </c:pt>
                <c:pt idx="2268">
                  <c:v>2282.6519414999998</c:v>
                </c:pt>
                <c:pt idx="2269">
                  <c:v>2283.6543919000001</c:v>
                </c:pt>
                <c:pt idx="2270">
                  <c:v>2284.6604336999999</c:v>
                </c:pt>
                <c:pt idx="2271">
                  <c:v>2285.6633731000002</c:v>
                </c:pt>
                <c:pt idx="2272">
                  <c:v>2286.6647170000001</c:v>
                </c:pt>
                <c:pt idx="2273">
                  <c:v>2287.6803584999998</c:v>
                </c:pt>
                <c:pt idx="2274">
                  <c:v>2288.6887151999999</c:v>
                </c:pt>
                <c:pt idx="2275">
                  <c:v>2289.7029299000001</c:v>
                </c:pt>
                <c:pt idx="2276">
                  <c:v>2290.7048212999998</c:v>
                </c:pt>
                <c:pt idx="2277">
                  <c:v>2291.7301899999998</c:v>
                </c:pt>
                <c:pt idx="2278">
                  <c:v>2292.7453595000002</c:v>
                </c:pt>
                <c:pt idx="2279">
                  <c:v>2293.7456167</c:v>
                </c:pt>
                <c:pt idx="2280">
                  <c:v>2294.7425435</c:v>
                </c:pt>
                <c:pt idx="2281">
                  <c:v>2295.7556820999998</c:v>
                </c:pt>
                <c:pt idx="2282">
                  <c:v>2296.7752076000002</c:v>
                </c:pt>
                <c:pt idx="2283">
                  <c:v>2297.7807733</c:v>
                </c:pt>
                <c:pt idx="2284">
                  <c:v>2298.7906913000002</c:v>
                </c:pt>
                <c:pt idx="2285">
                  <c:v>2299.7918553999998</c:v>
                </c:pt>
                <c:pt idx="2286">
                  <c:v>2300.7965887</c:v>
                </c:pt>
                <c:pt idx="2287">
                  <c:v>2301.7914022999998</c:v>
                </c:pt>
                <c:pt idx="2288">
                  <c:v>2302.8091694999998</c:v>
                </c:pt>
                <c:pt idx="2289">
                  <c:v>2303.8006652999998</c:v>
                </c:pt>
                <c:pt idx="2290">
                  <c:v>2304.8017328999999</c:v>
                </c:pt>
                <c:pt idx="2291">
                  <c:v>2305.8281676000001</c:v>
                </c:pt>
                <c:pt idx="2292">
                  <c:v>2306.8235576000002</c:v>
                </c:pt>
                <c:pt idx="2293">
                  <c:v>2307.8305832999999</c:v>
                </c:pt>
                <c:pt idx="2294">
                  <c:v>2308.8437272000001</c:v>
                </c:pt>
                <c:pt idx="2295">
                  <c:v>2309.8579767000001</c:v>
                </c:pt>
                <c:pt idx="2296">
                  <c:v>2310.873083</c:v>
                </c:pt>
                <c:pt idx="2297">
                  <c:v>2311.8909678999999</c:v>
                </c:pt>
                <c:pt idx="2298">
                  <c:v>2312.9093524</c:v>
                </c:pt>
                <c:pt idx="2299">
                  <c:v>2313.9173239000002</c:v>
                </c:pt>
                <c:pt idx="2300">
                  <c:v>2314.9292316000001</c:v>
                </c:pt>
                <c:pt idx="2301">
                  <c:v>2315.9437954999999</c:v>
                </c:pt>
                <c:pt idx="2302">
                  <c:v>2316.9493011999998</c:v>
                </c:pt>
                <c:pt idx="2303">
                  <c:v>2317.8743899999999</c:v>
                </c:pt>
                <c:pt idx="2304">
                  <c:v>2318.8758309999998</c:v>
                </c:pt>
                <c:pt idx="2305">
                  <c:v>2319.8947440000002</c:v>
                </c:pt>
                <c:pt idx="2306">
                  <c:v>2320.9227511999998</c:v>
                </c:pt>
                <c:pt idx="2307">
                  <c:v>2321.9489521999999</c:v>
                </c:pt>
                <c:pt idx="2308">
                  <c:v>2322.9393018000001</c:v>
                </c:pt>
                <c:pt idx="2309">
                  <c:v>2323.9427267000001</c:v>
                </c:pt>
                <c:pt idx="2310">
                  <c:v>2324.9468431999999</c:v>
                </c:pt>
                <c:pt idx="2311">
                  <c:v>2325.9470049000001</c:v>
                </c:pt>
                <c:pt idx="2312">
                  <c:v>2326.9472188999998</c:v>
                </c:pt>
                <c:pt idx="2313">
                  <c:v>2327.9471950000002</c:v>
                </c:pt>
                <c:pt idx="2314">
                  <c:v>2328.9469288</c:v>
                </c:pt>
                <c:pt idx="2315">
                  <c:v>2329.9412453999998</c:v>
                </c:pt>
                <c:pt idx="2316">
                  <c:v>2330.9494543000001</c:v>
                </c:pt>
                <c:pt idx="2317">
                  <c:v>2331.9395718999999</c:v>
                </c:pt>
                <c:pt idx="2318">
                  <c:v>2332.9419825</c:v>
                </c:pt>
                <c:pt idx="2319">
                  <c:v>2333.9486873999999</c:v>
                </c:pt>
                <c:pt idx="2320">
                  <c:v>2334.9431682999998</c:v>
                </c:pt>
                <c:pt idx="2321">
                  <c:v>2335.9496601000001</c:v>
                </c:pt>
                <c:pt idx="2322">
                  <c:v>2336.9407643</c:v>
                </c:pt>
                <c:pt idx="2323">
                  <c:v>2337.9534924999998</c:v>
                </c:pt>
                <c:pt idx="2324">
                  <c:v>2338.9464158000001</c:v>
                </c:pt>
                <c:pt idx="2325">
                  <c:v>2339.9406777999998</c:v>
                </c:pt>
                <c:pt idx="2326">
                  <c:v>2340.9486562000002</c:v>
                </c:pt>
                <c:pt idx="2327">
                  <c:v>2341.9495154000001</c:v>
                </c:pt>
                <c:pt idx="2328">
                  <c:v>2342.9395211000001</c:v>
                </c:pt>
                <c:pt idx="2329">
                  <c:v>2343.9401981000001</c:v>
                </c:pt>
                <c:pt idx="2330">
                  <c:v>2344.9805070000002</c:v>
                </c:pt>
                <c:pt idx="2331">
                  <c:v>2345.9798965999998</c:v>
                </c:pt>
                <c:pt idx="2332">
                  <c:v>2346.9872658999998</c:v>
                </c:pt>
                <c:pt idx="2333">
                  <c:v>2347.9997692000002</c:v>
                </c:pt>
                <c:pt idx="2334">
                  <c:v>2349.0168321000001</c:v>
                </c:pt>
                <c:pt idx="2335">
                  <c:v>2350.0311259999999</c:v>
                </c:pt>
                <c:pt idx="2336">
                  <c:v>2351.0517070999999</c:v>
                </c:pt>
                <c:pt idx="2337">
                  <c:v>2352.0771168000001</c:v>
                </c:pt>
                <c:pt idx="2338">
                  <c:v>2353.1062218000002</c:v>
                </c:pt>
                <c:pt idx="2339">
                  <c:v>2354.1069155</c:v>
                </c:pt>
                <c:pt idx="2340">
                  <c:v>2355.1143886999998</c:v>
                </c:pt>
                <c:pt idx="2341">
                  <c:v>2356.1345276000002</c:v>
                </c:pt>
                <c:pt idx="2342">
                  <c:v>2357.1423838000001</c:v>
                </c:pt>
                <c:pt idx="2343">
                  <c:v>2358.1672419000001</c:v>
                </c:pt>
                <c:pt idx="2344">
                  <c:v>2359.1586554999999</c:v>
                </c:pt>
                <c:pt idx="2345">
                  <c:v>2360.1744119999998</c:v>
                </c:pt>
                <c:pt idx="2346">
                  <c:v>2361.0678174</c:v>
                </c:pt>
                <c:pt idx="2347">
                  <c:v>2362.0714493999999</c:v>
                </c:pt>
                <c:pt idx="2348">
                  <c:v>2363.0875626000002</c:v>
                </c:pt>
                <c:pt idx="2349">
                  <c:v>2364.10347</c:v>
                </c:pt>
                <c:pt idx="2350">
                  <c:v>2365.1103097999999</c:v>
                </c:pt>
                <c:pt idx="2351">
                  <c:v>2366.1228396000001</c:v>
                </c:pt>
                <c:pt idx="2352">
                  <c:v>2367.1268934999998</c:v>
                </c:pt>
                <c:pt idx="2353">
                  <c:v>2368.1266393999999</c:v>
                </c:pt>
                <c:pt idx="2354">
                  <c:v>2369.1346991</c:v>
                </c:pt>
                <c:pt idx="2355">
                  <c:v>2370.1333657999999</c:v>
                </c:pt>
                <c:pt idx="2356">
                  <c:v>2371.1489837999998</c:v>
                </c:pt>
                <c:pt idx="2357">
                  <c:v>2372.1655563999998</c:v>
                </c:pt>
                <c:pt idx="2358">
                  <c:v>2373.1724023000002</c:v>
                </c:pt>
                <c:pt idx="2359">
                  <c:v>2374.1852460999999</c:v>
                </c:pt>
                <c:pt idx="2360">
                  <c:v>2375.2013146999998</c:v>
                </c:pt>
                <c:pt idx="2361">
                  <c:v>2376.2023620999998</c:v>
                </c:pt>
                <c:pt idx="2362">
                  <c:v>2377.2056888000002</c:v>
                </c:pt>
                <c:pt idx="2363">
                  <c:v>2378.2263665999999</c:v>
                </c:pt>
                <c:pt idx="2364">
                  <c:v>2379.2379556000001</c:v>
                </c:pt>
                <c:pt idx="2365">
                  <c:v>2380.2400913000001</c:v>
                </c:pt>
                <c:pt idx="2366">
                  <c:v>2381.2558819000001</c:v>
                </c:pt>
                <c:pt idx="2367">
                  <c:v>2382.2560417</c:v>
                </c:pt>
                <c:pt idx="2368">
                  <c:v>2383.2609241</c:v>
                </c:pt>
                <c:pt idx="2369">
                  <c:v>2384.2755232</c:v>
                </c:pt>
                <c:pt idx="2370">
                  <c:v>2385.2842424999999</c:v>
                </c:pt>
                <c:pt idx="2371">
                  <c:v>2386.2927990999997</c:v>
                </c:pt>
                <c:pt idx="2372">
                  <c:v>2387.3125006999999</c:v>
                </c:pt>
                <c:pt idx="2373">
                  <c:v>2388.3041923000001</c:v>
                </c:pt>
                <c:pt idx="2374">
                  <c:v>2389.3047430999995</c:v>
                </c:pt>
                <c:pt idx="2375">
                  <c:v>2390.3274502000004</c:v>
                </c:pt>
                <c:pt idx="2376">
                  <c:v>2391.3322083000003</c:v>
                </c:pt>
                <c:pt idx="2377">
                  <c:v>2392.3435234999997</c:v>
                </c:pt>
                <c:pt idx="2378">
                  <c:v>2393.3507265999997</c:v>
                </c:pt>
                <c:pt idx="2379">
                  <c:v>2394.3577269999996</c:v>
                </c:pt>
                <c:pt idx="2380">
                  <c:v>2395.3613539999997</c:v>
                </c:pt>
                <c:pt idx="2381">
                  <c:v>2396.3613821999998</c:v>
                </c:pt>
                <c:pt idx="2382">
                  <c:v>2397.3770403999997</c:v>
                </c:pt>
                <c:pt idx="2383">
                  <c:v>2398.3992959999996</c:v>
                </c:pt>
                <c:pt idx="2384">
                  <c:v>2399.4157425000003</c:v>
                </c:pt>
                <c:pt idx="2385">
                  <c:v>2400.4083905999996</c:v>
                </c:pt>
                <c:pt idx="2386">
                  <c:v>2401.4090487000003</c:v>
                </c:pt>
                <c:pt idx="2387">
                  <c:v>2402.4220758000001</c:v>
                </c:pt>
                <c:pt idx="2388">
                  <c:v>2403.4141529999997</c:v>
                </c:pt>
                <c:pt idx="2389">
                  <c:v>2404.4087771000004</c:v>
                </c:pt>
                <c:pt idx="2390">
                  <c:v>2405.4237482999997</c:v>
                </c:pt>
                <c:pt idx="2391">
                  <c:v>2406.4237501999996</c:v>
                </c:pt>
                <c:pt idx="2392">
                  <c:v>2407.4238746999999</c:v>
                </c:pt>
                <c:pt idx="2393">
                  <c:v>2408.4278109999996</c:v>
                </c:pt>
                <c:pt idx="2394">
                  <c:v>2409.4398732999998</c:v>
                </c:pt>
                <c:pt idx="2395">
                  <c:v>2410.453743</c:v>
                </c:pt>
                <c:pt idx="2396">
                  <c:v>2411.4469953999997</c:v>
                </c:pt>
                <c:pt idx="2397">
                  <c:v>2412.4584574999999</c:v>
                </c:pt>
                <c:pt idx="2398">
                  <c:v>2413.4712811999998</c:v>
                </c:pt>
                <c:pt idx="2399">
                  <c:v>2414.4871254999998</c:v>
                </c:pt>
                <c:pt idx="2400">
                  <c:v>2415.4870486</c:v>
                </c:pt>
                <c:pt idx="2401">
                  <c:v>2416.4885166000004</c:v>
                </c:pt>
                <c:pt idx="2402">
                  <c:v>2417.4868521999997</c:v>
                </c:pt>
                <c:pt idx="2403">
                  <c:v>2418.4933386000002</c:v>
                </c:pt>
                <c:pt idx="2404">
                  <c:v>2419.5127506999997</c:v>
                </c:pt>
                <c:pt idx="2405">
                  <c:v>2420.5191310999999</c:v>
                </c:pt>
                <c:pt idx="2406">
                  <c:v>2421.5344795999999</c:v>
                </c:pt>
                <c:pt idx="2407">
                  <c:v>2422.5540281000003</c:v>
                </c:pt>
                <c:pt idx="2408">
                  <c:v>2423.5544933000001</c:v>
                </c:pt>
                <c:pt idx="2409">
                  <c:v>2424.5646116999997</c:v>
                </c:pt>
                <c:pt idx="2410">
                  <c:v>2425.5751664999998</c:v>
                </c:pt>
                <c:pt idx="2411">
                  <c:v>2426.5703052999997</c:v>
                </c:pt>
                <c:pt idx="2412">
                  <c:v>2427.5735080000004</c:v>
                </c:pt>
                <c:pt idx="2413">
                  <c:v>2428.5732618000002</c:v>
                </c:pt>
                <c:pt idx="2414">
                  <c:v>2429.5764971999997</c:v>
                </c:pt>
                <c:pt idx="2415">
                  <c:v>2430.5710720999996</c:v>
                </c:pt>
                <c:pt idx="2416">
                  <c:v>2431.5758930000002</c:v>
                </c:pt>
                <c:pt idx="2417">
                  <c:v>2432.5734005000004</c:v>
                </c:pt>
                <c:pt idx="2418">
                  <c:v>2433.5867974000003</c:v>
                </c:pt>
                <c:pt idx="2419">
                  <c:v>2434.6032059999998</c:v>
                </c:pt>
                <c:pt idx="2420">
                  <c:v>2435.6195055999997</c:v>
                </c:pt>
                <c:pt idx="2421">
                  <c:v>2436.6211317999996</c:v>
                </c:pt>
                <c:pt idx="2422">
                  <c:v>2437.6129615999998</c:v>
                </c:pt>
                <c:pt idx="2423">
                  <c:v>2438.6133419999996</c:v>
                </c:pt>
                <c:pt idx="2424">
                  <c:v>2439.6160127000003</c:v>
                </c:pt>
                <c:pt idx="2425">
                  <c:v>2440.6123148999995</c:v>
                </c:pt>
                <c:pt idx="2426">
                  <c:v>2441.6412696999996</c:v>
                </c:pt>
                <c:pt idx="2427">
                  <c:v>2442.6542218000004</c:v>
                </c:pt>
                <c:pt idx="2428">
                  <c:v>2443.6576375000004</c:v>
                </c:pt>
                <c:pt idx="2429">
                  <c:v>2444.6875351999997</c:v>
                </c:pt>
                <c:pt idx="2430">
                  <c:v>2445.7034722999997</c:v>
                </c:pt>
                <c:pt idx="2431">
                  <c:v>2446.6882826000001</c:v>
                </c:pt>
                <c:pt idx="2432">
                  <c:v>2447.6976404999996</c:v>
                </c:pt>
                <c:pt idx="2433">
                  <c:v>2448.6918228000004</c:v>
                </c:pt>
                <c:pt idx="2434">
                  <c:v>2449.6924244000002</c:v>
                </c:pt>
                <c:pt idx="2435">
                  <c:v>2450.6950935000004</c:v>
                </c:pt>
                <c:pt idx="2436">
                  <c:v>2451.703219</c:v>
                </c:pt>
                <c:pt idx="2437">
                  <c:v>2452.6916234999999</c:v>
                </c:pt>
                <c:pt idx="2438">
                  <c:v>2453.7230750999997</c:v>
                </c:pt>
                <c:pt idx="2439">
                  <c:v>2454.7452858999995</c:v>
                </c:pt>
                <c:pt idx="2440">
                  <c:v>2455.7501235999998</c:v>
                </c:pt>
                <c:pt idx="2441">
                  <c:v>2456.7665914999998</c:v>
                </c:pt>
                <c:pt idx="2442">
                  <c:v>2457.7612541999997</c:v>
                </c:pt>
                <c:pt idx="2443">
                  <c:v>2458.7869093999998</c:v>
                </c:pt>
                <c:pt idx="2444">
                  <c:v>2459.8004191999999</c:v>
                </c:pt>
                <c:pt idx="2445">
                  <c:v>2460.8126782999998</c:v>
                </c:pt>
                <c:pt idx="2446">
                  <c:v>2461.8232337999998</c:v>
                </c:pt>
                <c:pt idx="2447">
                  <c:v>2462.8200964999996</c:v>
                </c:pt>
                <c:pt idx="2448">
                  <c:v>2463.8377283</c:v>
                </c:pt>
                <c:pt idx="2449">
                  <c:v>2464.8557109000003</c:v>
                </c:pt>
                <c:pt idx="2450">
                  <c:v>2465.8917462999998</c:v>
                </c:pt>
                <c:pt idx="2451">
                  <c:v>2466.8683739999997</c:v>
                </c:pt>
                <c:pt idx="2452">
                  <c:v>2467.8901188</c:v>
                </c:pt>
                <c:pt idx="2453">
                  <c:v>2468.9052411000002</c:v>
                </c:pt>
                <c:pt idx="2454">
                  <c:v>2469.8137364000004</c:v>
                </c:pt>
                <c:pt idx="2455">
                  <c:v>2470.8380133000001</c:v>
                </c:pt>
                <c:pt idx="2456">
                  <c:v>2471.8418072000004</c:v>
                </c:pt>
                <c:pt idx="2457">
                  <c:v>2472.8413966999997</c:v>
                </c:pt>
                <c:pt idx="2458">
                  <c:v>2473.8571639000002</c:v>
                </c:pt>
                <c:pt idx="2459">
                  <c:v>2474.8754140000001</c:v>
                </c:pt>
                <c:pt idx="2460">
                  <c:v>2475.8635504000003</c:v>
                </c:pt>
                <c:pt idx="2461">
                  <c:v>2476.8793468000003</c:v>
                </c:pt>
                <c:pt idx="2462">
                  <c:v>2477.8839254000004</c:v>
                </c:pt>
                <c:pt idx="2463">
                  <c:v>2478.8909876999996</c:v>
                </c:pt>
                <c:pt idx="2464">
                  <c:v>2479.9013355999996</c:v>
                </c:pt>
                <c:pt idx="2465">
                  <c:v>2480.9172073</c:v>
                </c:pt>
                <c:pt idx="2466">
                  <c:v>2481.9182811000001</c:v>
                </c:pt>
                <c:pt idx="2467">
                  <c:v>2482.9080861000002</c:v>
                </c:pt>
                <c:pt idx="2468">
                  <c:v>2483.9214972</c:v>
                </c:pt>
                <c:pt idx="2469">
                  <c:v>2484.9118122</c:v>
                </c:pt>
                <c:pt idx="2470">
                  <c:v>2485.9304728999996</c:v>
                </c:pt>
                <c:pt idx="2471">
                  <c:v>2486.9507188999996</c:v>
                </c:pt>
                <c:pt idx="2472">
                  <c:v>2487.9478755</c:v>
                </c:pt>
                <c:pt idx="2473">
                  <c:v>2488.9492461999998</c:v>
                </c:pt>
                <c:pt idx="2474">
                  <c:v>2489.9493715999997</c:v>
                </c:pt>
                <c:pt idx="2475">
                  <c:v>2490.9404301000004</c:v>
                </c:pt>
                <c:pt idx="2476">
                  <c:v>2491.9550310000004</c:v>
                </c:pt>
                <c:pt idx="2477">
                  <c:v>2492.9775460999999</c:v>
                </c:pt>
                <c:pt idx="2478">
                  <c:v>2493.9888203</c:v>
                </c:pt>
                <c:pt idx="2479">
                  <c:v>2495.0072491999999</c:v>
                </c:pt>
                <c:pt idx="2480">
                  <c:v>2496.0141289000003</c:v>
                </c:pt>
                <c:pt idx="2481">
                  <c:v>2497.0274077000004</c:v>
                </c:pt>
                <c:pt idx="2482">
                  <c:v>2498.0462460999997</c:v>
                </c:pt>
                <c:pt idx="2483">
                  <c:v>2499.0463473999998</c:v>
                </c:pt>
                <c:pt idx="2484">
                  <c:v>2500.0377402000004</c:v>
                </c:pt>
                <c:pt idx="2485">
                  <c:v>2501.0385294999996</c:v>
                </c:pt>
                <c:pt idx="2486">
                  <c:v>2502.044167</c:v>
                </c:pt>
                <c:pt idx="2487">
                  <c:v>2503.0481858000003</c:v>
                </c:pt>
                <c:pt idx="2488">
                  <c:v>2504.0482322999997</c:v>
                </c:pt>
                <c:pt idx="2489">
                  <c:v>2505.0479888999998</c:v>
                </c:pt>
                <c:pt idx="2490">
                  <c:v>2506.0638056999996</c:v>
                </c:pt>
                <c:pt idx="2491">
                  <c:v>2507.082872</c:v>
                </c:pt>
                <c:pt idx="2492">
                  <c:v>2508.1094794999999</c:v>
                </c:pt>
                <c:pt idx="2493">
                  <c:v>2509.1257133999998</c:v>
                </c:pt>
                <c:pt idx="2494">
                  <c:v>2510.1166670000002</c:v>
                </c:pt>
                <c:pt idx="2495">
                  <c:v>2511.1242248999997</c:v>
                </c:pt>
                <c:pt idx="2496">
                  <c:v>2512.1294383000004</c:v>
                </c:pt>
                <c:pt idx="2497">
                  <c:v>2513.1515281000002</c:v>
                </c:pt>
                <c:pt idx="2498">
                  <c:v>2514.1576725000004</c:v>
                </c:pt>
                <c:pt idx="2499">
                  <c:v>2515.1668951000001</c:v>
                </c:pt>
                <c:pt idx="2500">
                  <c:v>2516.1616142000003</c:v>
                </c:pt>
                <c:pt idx="2501">
                  <c:v>2517.1873741999998</c:v>
                </c:pt>
                <c:pt idx="2502">
                  <c:v>2518.1975776999998</c:v>
                </c:pt>
                <c:pt idx="2503">
                  <c:v>2519.1907198999997</c:v>
                </c:pt>
                <c:pt idx="2504">
                  <c:v>2520.1943826999996</c:v>
                </c:pt>
                <c:pt idx="2505">
                  <c:v>2521.1980271000002</c:v>
                </c:pt>
                <c:pt idx="2506">
                  <c:v>2522.2016837000001</c:v>
                </c:pt>
                <c:pt idx="2507">
                  <c:v>2523.1986211000003</c:v>
                </c:pt>
                <c:pt idx="2508">
                  <c:v>2524.2060750999999</c:v>
                </c:pt>
                <c:pt idx="2509">
                  <c:v>2525.2062370000003</c:v>
                </c:pt>
                <c:pt idx="2510">
                  <c:v>2526.2320287000002</c:v>
                </c:pt>
                <c:pt idx="2511">
                  <c:v>2527.247574</c:v>
                </c:pt>
                <c:pt idx="2512">
                  <c:v>2528.2480525999999</c:v>
                </c:pt>
                <c:pt idx="2513">
                  <c:v>2529.2396234999997</c:v>
                </c:pt>
                <c:pt idx="2514">
                  <c:v>2530.2368207</c:v>
                </c:pt>
                <c:pt idx="2515">
                  <c:v>2531.2699339000001</c:v>
                </c:pt>
                <c:pt idx="2516">
                  <c:v>2532.2805693</c:v>
                </c:pt>
                <c:pt idx="2517">
                  <c:v>2533.3048018</c:v>
                </c:pt>
                <c:pt idx="2518">
                  <c:v>2534.2961451000001</c:v>
                </c:pt>
                <c:pt idx="2519">
                  <c:v>2535.3005811000003</c:v>
                </c:pt>
                <c:pt idx="2520">
                  <c:v>2536.3066851000003</c:v>
                </c:pt>
                <c:pt idx="2521">
                  <c:v>2537.3065647000003</c:v>
                </c:pt>
                <c:pt idx="2522">
                  <c:v>2538.3054885000001</c:v>
                </c:pt>
                <c:pt idx="2523">
                  <c:v>2539.3267259000004</c:v>
                </c:pt>
                <c:pt idx="2524">
                  <c:v>2540.3640042999996</c:v>
                </c:pt>
                <c:pt idx="2525">
                  <c:v>2541.2878219000004</c:v>
                </c:pt>
                <c:pt idx="2526">
                  <c:v>2542.3036542999998</c:v>
                </c:pt>
                <c:pt idx="2527">
                  <c:v>2543.3230960000001</c:v>
                </c:pt>
                <c:pt idx="2528">
                  <c:v>2544.3269524999996</c:v>
                </c:pt>
                <c:pt idx="2529">
                  <c:v>2545.3234619000004</c:v>
                </c:pt>
                <c:pt idx="2530">
                  <c:v>2546.3151085999998</c:v>
                </c:pt>
                <c:pt idx="2531">
                  <c:v>2547.3160515999998</c:v>
                </c:pt>
                <c:pt idx="2532">
                  <c:v>2548.3359128000002</c:v>
                </c:pt>
                <c:pt idx="2533">
                  <c:v>2549.3369243999996</c:v>
                </c:pt>
                <c:pt idx="2534">
                  <c:v>2550.348062</c:v>
                </c:pt>
                <c:pt idx="2535">
                  <c:v>2551.3639395</c:v>
                </c:pt>
                <c:pt idx="2536">
                  <c:v>2552.3691289999997</c:v>
                </c:pt>
                <c:pt idx="2537">
                  <c:v>2553.3695011999998</c:v>
                </c:pt>
                <c:pt idx="2538">
                  <c:v>2554.3689926999996</c:v>
                </c:pt>
                <c:pt idx="2539">
                  <c:v>2555.3675638000004</c:v>
                </c:pt>
                <c:pt idx="2540">
                  <c:v>2556.3742996000001</c:v>
                </c:pt>
                <c:pt idx="2541">
                  <c:v>2557.3777188000004</c:v>
                </c:pt>
                <c:pt idx="2542">
                  <c:v>2558.3851279</c:v>
                </c:pt>
                <c:pt idx="2543">
                  <c:v>2559.3857865999998</c:v>
                </c:pt>
                <c:pt idx="2544">
                  <c:v>2560.4016867999999</c:v>
                </c:pt>
                <c:pt idx="2545">
                  <c:v>2561.4171926999998</c:v>
                </c:pt>
                <c:pt idx="2546">
                  <c:v>2562.4327973999998</c:v>
                </c:pt>
                <c:pt idx="2547">
                  <c:v>2563.4500551000001</c:v>
                </c:pt>
                <c:pt idx="2548">
                  <c:v>2564.4513305</c:v>
                </c:pt>
                <c:pt idx="2549">
                  <c:v>2565.4651194999997</c:v>
                </c:pt>
                <c:pt idx="2550">
                  <c:v>2566.4638943999998</c:v>
                </c:pt>
                <c:pt idx="2551">
                  <c:v>2567.4800913999998</c:v>
                </c:pt>
                <c:pt idx="2552">
                  <c:v>2568.5001451999997</c:v>
                </c:pt>
                <c:pt idx="2553">
                  <c:v>2569.5005676000001</c:v>
                </c:pt>
                <c:pt idx="2554">
                  <c:v>2570.4854641000002</c:v>
                </c:pt>
                <c:pt idx="2555">
                  <c:v>2571.4878398999999</c:v>
                </c:pt>
                <c:pt idx="2556">
                  <c:v>2572.5151943000001</c:v>
                </c:pt>
                <c:pt idx="2557">
                  <c:v>2573.5072297999995</c:v>
                </c:pt>
                <c:pt idx="2558">
                  <c:v>2574.5314940999997</c:v>
                </c:pt>
                <c:pt idx="2559">
                  <c:v>2575.5316218999997</c:v>
                </c:pt>
                <c:pt idx="2560">
                  <c:v>2576.5357142000003</c:v>
                </c:pt>
                <c:pt idx="2561">
                  <c:v>2577.5463012999999</c:v>
                </c:pt>
                <c:pt idx="2562">
                  <c:v>2578.5600274999997</c:v>
                </c:pt>
                <c:pt idx="2563">
                  <c:v>2579.5733069999997</c:v>
                </c:pt>
                <c:pt idx="2564">
                  <c:v>2580.5794512000002</c:v>
                </c:pt>
                <c:pt idx="2565">
                  <c:v>2581.6032579000002</c:v>
                </c:pt>
                <c:pt idx="2566">
                  <c:v>2582.6162549000001</c:v>
                </c:pt>
                <c:pt idx="2567">
                  <c:v>2583.6183633999999</c:v>
                </c:pt>
                <c:pt idx="2568">
                  <c:v>2584.6286319000001</c:v>
                </c:pt>
                <c:pt idx="2569">
                  <c:v>2585.6444761000002</c:v>
                </c:pt>
                <c:pt idx="2570">
                  <c:v>2586.6587595999999</c:v>
                </c:pt>
                <c:pt idx="2571">
                  <c:v>2587.6620236999997</c:v>
                </c:pt>
                <c:pt idx="2572">
                  <c:v>2588.6759642999996</c:v>
                </c:pt>
                <c:pt idx="2573">
                  <c:v>2589.6878104999996</c:v>
                </c:pt>
                <c:pt idx="2574">
                  <c:v>2590.6838325999997</c:v>
                </c:pt>
                <c:pt idx="2575">
                  <c:v>2591.6914003000002</c:v>
                </c:pt>
                <c:pt idx="2576">
                  <c:v>2592.6952868999997</c:v>
                </c:pt>
                <c:pt idx="2577">
                  <c:v>2593.6889749000002</c:v>
                </c:pt>
                <c:pt idx="2578">
                  <c:v>2594.6974059000004</c:v>
                </c:pt>
                <c:pt idx="2579">
                  <c:v>2595.7025002</c:v>
                </c:pt>
                <c:pt idx="2580">
                  <c:v>2596.7062231999998</c:v>
                </c:pt>
                <c:pt idx="2581">
                  <c:v>2597.7132404000004</c:v>
                </c:pt>
                <c:pt idx="2582">
                  <c:v>2598.7083656000004</c:v>
                </c:pt>
                <c:pt idx="2583">
                  <c:v>2599.7179292999999</c:v>
                </c:pt>
                <c:pt idx="2584">
                  <c:v>2600.7130692000001</c:v>
                </c:pt>
                <c:pt idx="2585">
                  <c:v>2601.7168164000004</c:v>
                </c:pt>
                <c:pt idx="2586">
                  <c:v>2602.7327138999999</c:v>
                </c:pt>
                <c:pt idx="2587">
                  <c:v>2603.7460142999998</c:v>
                </c:pt>
                <c:pt idx="2588">
                  <c:v>2604.7427994999998</c:v>
                </c:pt>
                <c:pt idx="2589">
                  <c:v>2605.7355539</c:v>
                </c:pt>
                <c:pt idx="2590">
                  <c:v>2606.7418465000001</c:v>
                </c:pt>
                <c:pt idx="2591">
                  <c:v>2607.7457452999997</c:v>
                </c:pt>
                <c:pt idx="2592">
                  <c:v>2608.7564791000004</c:v>
                </c:pt>
                <c:pt idx="2593">
                  <c:v>2609.7635443999998</c:v>
                </c:pt>
                <c:pt idx="2594">
                  <c:v>2610.7636376</c:v>
                </c:pt>
                <c:pt idx="2595">
                  <c:v>2611.7571411999998</c:v>
                </c:pt>
                <c:pt idx="2596">
                  <c:v>2612.7674358000004</c:v>
                </c:pt>
                <c:pt idx="2597">
                  <c:v>2613.7894765999999</c:v>
                </c:pt>
                <c:pt idx="2598">
                  <c:v>2614.7943303000002</c:v>
                </c:pt>
                <c:pt idx="2599">
                  <c:v>2615.7827353000002</c:v>
                </c:pt>
                <c:pt idx="2600">
                  <c:v>2616.7913876000002</c:v>
                </c:pt>
                <c:pt idx="2601">
                  <c:v>2617.7952771</c:v>
                </c:pt>
                <c:pt idx="2602">
                  <c:v>2618.7963129999998</c:v>
                </c:pt>
                <c:pt idx="2603">
                  <c:v>2619.8032430000003</c:v>
                </c:pt>
                <c:pt idx="2604">
                  <c:v>2620.8268340000004</c:v>
                </c:pt>
                <c:pt idx="2605">
                  <c:v>2621.8355159000002</c:v>
                </c:pt>
                <c:pt idx="2606">
                  <c:v>2622.8357308000004</c:v>
                </c:pt>
                <c:pt idx="2607">
                  <c:v>2623.8671722999998</c:v>
                </c:pt>
                <c:pt idx="2608">
                  <c:v>2624.8965439000003</c:v>
                </c:pt>
                <c:pt idx="2609">
                  <c:v>2625.9003130000001</c:v>
                </c:pt>
                <c:pt idx="2610">
                  <c:v>2626.8264605000004</c:v>
                </c:pt>
                <c:pt idx="2611">
                  <c:v>2627.8272895</c:v>
                </c:pt>
                <c:pt idx="2612">
                  <c:v>2628.8431078000003</c:v>
                </c:pt>
                <c:pt idx="2613">
                  <c:v>2629.8406931</c:v>
                </c:pt>
                <c:pt idx="2614">
                  <c:v>2630.8384396000001</c:v>
                </c:pt>
                <c:pt idx="2615">
                  <c:v>2631.8496802999998</c:v>
                </c:pt>
                <c:pt idx="2616">
                  <c:v>2632.8613745000002</c:v>
                </c:pt>
                <c:pt idx="2617">
                  <c:v>2633.8875078999999</c:v>
                </c:pt>
                <c:pt idx="2618">
                  <c:v>2634.8900155000001</c:v>
                </c:pt>
                <c:pt idx="2619">
                  <c:v>2635.8939154999998</c:v>
                </c:pt>
                <c:pt idx="2620">
                  <c:v>2636.9100785000001</c:v>
                </c:pt>
                <c:pt idx="2621">
                  <c:v>2637.9247512000002</c:v>
                </c:pt>
                <c:pt idx="2622">
                  <c:v>2638.9332125000001</c:v>
                </c:pt>
                <c:pt idx="2623">
                  <c:v>2639.9361422000002</c:v>
                </c:pt>
                <c:pt idx="2624">
                  <c:v>2640.9300924999998</c:v>
                </c:pt>
                <c:pt idx="2625">
                  <c:v>2641.9304000000002</c:v>
                </c:pt>
                <c:pt idx="2626">
                  <c:v>2642.9389811999999</c:v>
                </c:pt>
                <c:pt idx="2627">
                  <c:v>2643.9439167</c:v>
                </c:pt>
                <c:pt idx="2628">
                  <c:v>2644.9604515000001</c:v>
                </c:pt>
                <c:pt idx="2629">
                  <c:v>2645.9764856000002</c:v>
                </c:pt>
                <c:pt idx="2630">
                  <c:v>2646.9929439999996</c:v>
                </c:pt>
                <c:pt idx="2631">
                  <c:v>2647.9902288000003</c:v>
                </c:pt>
                <c:pt idx="2632">
                  <c:v>2649.0121944000002</c:v>
                </c:pt>
                <c:pt idx="2633">
                  <c:v>2650.0153393999999</c:v>
                </c:pt>
                <c:pt idx="2634">
                  <c:v>2651.0125200000002</c:v>
                </c:pt>
                <c:pt idx="2635">
                  <c:v>2652.0281759999998</c:v>
                </c:pt>
                <c:pt idx="2636">
                  <c:v>2653.0445118999996</c:v>
                </c:pt>
                <c:pt idx="2637">
                  <c:v>2654.0603411000002</c:v>
                </c:pt>
                <c:pt idx="2638">
                  <c:v>2655.0599039999997</c:v>
                </c:pt>
                <c:pt idx="2639">
                  <c:v>2656.0641896999996</c:v>
                </c:pt>
                <c:pt idx="2640">
                  <c:v>2657.0761395</c:v>
                </c:pt>
                <c:pt idx="2641">
                  <c:v>2658.0761541000002</c:v>
                </c:pt>
                <c:pt idx="2642">
                  <c:v>2659.0763539</c:v>
                </c:pt>
                <c:pt idx="2643">
                  <c:v>2660.0706174999996</c:v>
                </c:pt>
                <c:pt idx="2644">
                  <c:v>2661.0712722999997</c:v>
                </c:pt>
                <c:pt idx="2645">
                  <c:v>2662.0708721999999</c:v>
                </c:pt>
                <c:pt idx="2646">
                  <c:v>2663.0714725999997</c:v>
                </c:pt>
                <c:pt idx="2647">
                  <c:v>2664.0718675999997</c:v>
                </c:pt>
                <c:pt idx="2648">
                  <c:v>2665.0940583000001</c:v>
                </c:pt>
                <c:pt idx="2649">
                  <c:v>2666.1102173999998</c:v>
                </c:pt>
                <c:pt idx="2650">
                  <c:v>2667.1248840999997</c:v>
                </c:pt>
                <c:pt idx="2651">
                  <c:v>2668.1172692999999</c:v>
                </c:pt>
                <c:pt idx="2652">
                  <c:v>2669.1337867000002</c:v>
                </c:pt>
                <c:pt idx="2653">
                  <c:v>2670.1430245000001</c:v>
                </c:pt>
                <c:pt idx="2654">
                  <c:v>2671.1547326999998</c:v>
                </c:pt>
                <c:pt idx="2655">
                  <c:v>2672.1589769000002</c:v>
                </c:pt>
                <c:pt idx="2656">
                  <c:v>2673.1651101999996</c:v>
                </c:pt>
                <c:pt idx="2657">
                  <c:v>2674.1658111999996</c:v>
                </c:pt>
                <c:pt idx="2658">
                  <c:v>2675.1573039000004</c:v>
                </c:pt>
                <c:pt idx="2659">
                  <c:v>2676.1644751000003</c:v>
                </c:pt>
                <c:pt idx="2660">
                  <c:v>2677.1802940999996</c:v>
                </c:pt>
                <c:pt idx="2661">
                  <c:v>2678.1952494999996</c:v>
                </c:pt>
                <c:pt idx="2662">
                  <c:v>2679.2007341999997</c:v>
                </c:pt>
                <c:pt idx="2663">
                  <c:v>2680.2011642999996</c:v>
                </c:pt>
                <c:pt idx="2664">
                  <c:v>2681.2117097999999</c:v>
                </c:pt>
                <c:pt idx="2665">
                  <c:v>2682.2273757000003</c:v>
                </c:pt>
                <c:pt idx="2666">
                  <c:v>2683.2495480999996</c:v>
                </c:pt>
                <c:pt idx="2667">
                  <c:v>2684.2434477999996</c:v>
                </c:pt>
                <c:pt idx="2668">
                  <c:v>2685.2360607000001</c:v>
                </c:pt>
                <c:pt idx="2669">
                  <c:v>2686.2444208999996</c:v>
                </c:pt>
                <c:pt idx="2670">
                  <c:v>2687.2599901000003</c:v>
                </c:pt>
                <c:pt idx="2671">
                  <c:v>2688.2707897999999</c:v>
                </c:pt>
                <c:pt idx="2672">
                  <c:v>2689.2898253000003</c:v>
                </c:pt>
                <c:pt idx="2673">
                  <c:v>2690.2880054999996</c:v>
                </c:pt>
                <c:pt idx="2674">
                  <c:v>2691.2982498000001</c:v>
                </c:pt>
                <c:pt idx="2675">
                  <c:v>2692.3127968999997</c:v>
                </c:pt>
                <c:pt idx="2676">
                  <c:v>2693.3138526000002</c:v>
                </c:pt>
                <c:pt idx="2677">
                  <c:v>2694.3304845000002</c:v>
                </c:pt>
                <c:pt idx="2678">
                  <c:v>2695.3475707999996</c:v>
                </c:pt>
                <c:pt idx="2679">
                  <c:v>2696.3610298000003</c:v>
                </c:pt>
                <c:pt idx="2680">
                  <c:v>2697.3792174</c:v>
                </c:pt>
                <c:pt idx="2681">
                  <c:v>2698.3983760000001</c:v>
                </c:pt>
                <c:pt idx="2682">
                  <c:v>2699.4127072000001</c:v>
                </c:pt>
                <c:pt idx="2683">
                  <c:v>2700.4253920000001</c:v>
                </c:pt>
                <c:pt idx="2684">
                  <c:v>2701.4372149000001</c:v>
                </c:pt>
                <c:pt idx="2685">
                  <c:v>2702.4410652999995</c:v>
                </c:pt>
                <c:pt idx="2686">
                  <c:v>2703.4579841000004</c:v>
                </c:pt>
                <c:pt idx="2687">
                  <c:v>2704.4766180999995</c:v>
                </c:pt>
                <c:pt idx="2688">
                  <c:v>2705.4907753999996</c:v>
                </c:pt>
                <c:pt idx="2689">
                  <c:v>2706.5116273000003</c:v>
                </c:pt>
                <c:pt idx="2690">
                  <c:v>2707.5344944999997</c:v>
                </c:pt>
                <c:pt idx="2691">
                  <c:v>2708.5267084999996</c:v>
                </c:pt>
                <c:pt idx="2692">
                  <c:v>2709.4491539000001</c:v>
                </c:pt>
                <c:pt idx="2693">
                  <c:v>2710.4496171000001</c:v>
                </c:pt>
                <c:pt idx="2694">
                  <c:v>2711.4417647999999</c:v>
                </c:pt>
                <c:pt idx="2695">
                  <c:v>2712.4465776999996</c:v>
                </c:pt>
                <c:pt idx="2696">
                  <c:v>2713.4435741999996</c:v>
                </c:pt>
                <c:pt idx="2697">
                  <c:v>2714.4459735999999</c:v>
                </c:pt>
                <c:pt idx="2698">
                  <c:v>2715.4530586999999</c:v>
                </c:pt>
                <c:pt idx="2699">
                  <c:v>2716.4411008999996</c:v>
                </c:pt>
                <c:pt idx="2700">
                  <c:v>2717.4391839999998</c:v>
                </c:pt>
                <c:pt idx="2701">
                  <c:v>2718.4501114000004</c:v>
                </c:pt>
                <c:pt idx="2702">
                  <c:v>2719.4517212000001</c:v>
                </c:pt>
                <c:pt idx="2703">
                  <c:v>2720.4530478999995</c:v>
                </c:pt>
                <c:pt idx="2704">
                  <c:v>2721.4415077000003</c:v>
                </c:pt>
                <c:pt idx="2705">
                  <c:v>2722.4414176999999</c:v>
                </c:pt>
                <c:pt idx="2706">
                  <c:v>2723.4411806999997</c:v>
                </c:pt>
                <c:pt idx="2707">
                  <c:v>2724.4549995999996</c:v>
                </c:pt>
                <c:pt idx="2708">
                  <c:v>2725.4542235999998</c:v>
                </c:pt>
                <c:pt idx="2709">
                  <c:v>2726.4558742999998</c:v>
                </c:pt>
                <c:pt idx="2710">
                  <c:v>2727.4716845000003</c:v>
                </c:pt>
                <c:pt idx="2711">
                  <c:v>2728.4875118</c:v>
                </c:pt>
                <c:pt idx="2712">
                  <c:v>2729.5001491000003</c:v>
                </c:pt>
                <c:pt idx="2713">
                  <c:v>2730.5002946000004</c:v>
                </c:pt>
                <c:pt idx="2714">
                  <c:v>2731.4856728000004</c:v>
                </c:pt>
                <c:pt idx="2715">
                  <c:v>2732.4859030999996</c:v>
                </c:pt>
                <c:pt idx="2716">
                  <c:v>2733.4882151000002</c:v>
                </c:pt>
                <c:pt idx="2717">
                  <c:v>2734.4887214999999</c:v>
                </c:pt>
                <c:pt idx="2718">
                  <c:v>2735.4893338000002</c:v>
                </c:pt>
                <c:pt idx="2719">
                  <c:v>2736.5050609999998</c:v>
                </c:pt>
                <c:pt idx="2720">
                  <c:v>2737.5202814000004</c:v>
                </c:pt>
                <c:pt idx="2721">
                  <c:v>2738.5435170999999</c:v>
                </c:pt>
                <c:pt idx="2722">
                  <c:v>2739.5567180999997</c:v>
                </c:pt>
                <c:pt idx="2723">
                  <c:v>2740.5636156999999</c:v>
                </c:pt>
                <c:pt idx="2724">
                  <c:v>2741.5882822000003</c:v>
                </c:pt>
                <c:pt idx="2725">
                  <c:v>2742.5883858999996</c:v>
                </c:pt>
                <c:pt idx="2726">
                  <c:v>2743.6013085000004</c:v>
                </c:pt>
                <c:pt idx="2727">
                  <c:v>2744.5992122999996</c:v>
                </c:pt>
                <c:pt idx="2728">
                  <c:v>2745.6216175</c:v>
                </c:pt>
                <c:pt idx="2729">
                  <c:v>2746.6226052000002</c:v>
                </c:pt>
                <c:pt idx="2730">
                  <c:v>2747.6222017999999</c:v>
                </c:pt>
                <c:pt idx="2731">
                  <c:v>2748.6193050000002</c:v>
                </c:pt>
                <c:pt idx="2732">
                  <c:v>2749.6186077000002</c:v>
                </c:pt>
                <c:pt idx="2733">
                  <c:v>2750.6136018999996</c:v>
                </c:pt>
                <c:pt idx="2734">
                  <c:v>2751.6241614999999</c:v>
                </c:pt>
                <c:pt idx="2735">
                  <c:v>2752.6315223000001</c:v>
                </c:pt>
                <c:pt idx="2736">
                  <c:v>2753.6517596000003</c:v>
                </c:pt>
                <c:pt idx="2737">
                  <c:v>2754.6599012999995</c:v>
                </c:pt>
                <c:pt idx="2738">
                  <c:v>2755.6695117999998</c:v>
                </c:pt>
                <c:pt idx="2739">
                  <c:v>2756.6701991999998</c:v>
                </c:pt>
                <c:pt idx="2740">
                  <c:v>2757.6818837000001</c:v>
                </c:pt>
                <c:pt idx="2741">
                  <c:v>2758.6915532000003</c:v>
                </c:pt>
                <c:pt idx="2742">
                  <c:v>2759.7094295999996</c:v>
                </c:pt>
                <c:pt idx="2743">
                  <c:v>2760.7298050999998</c:v>
                </c:pt>
                <c:pt idx="2744">
                  <c:v>2761.7495988999999</c:v>
                </c:pt>
                <c:pt idx="2745">
                  <c:v>2762.7538181</c:v>
                </c:pt>
                <c:pt idx="2746">
                  <c:v>2763.7820502000004</c:v>
                </c:pt>
                <c:pt idx="2747">
                  <c:v>2764.8057230000004</c:v>
                </c:pt>
                <c:pt idx="2748">
                  <c:v>2765.8362305000001</c:v>
                </c:pt>
                <c:pt idx="2749">
                  <c:v>2766.7578708999999</c:v>
                </c:pt>
                <c:pt idx="2750">
                  <c:v>2767.7764146999998</c:v>
                </c:pt>
                <c:pt idx="2751">
                  <c:v>2768.7930747999999</c:v>
                </c:pt>
                <c:pt idx="2752">
                  <c:v>2769.8124711</c:v>
                </c:pt>
                <c:pt idx="2753">
                  <c:v>2770.8223073999998</c:v>
                </c:pt>
                <c:pt idx="2754">
                  <c:v>2771.8380174000004</c:v>
                </c:pt>
                <c:pt idx="2755">
                  <c:v>2772.8535461000001</c:v>
                </c:pt>
                <c:pt idx="2756">
                  <c:v>2773.8512096000004</c:v>
                </c:pt>
                <c:pt idx="2757">
                  <c:v>2774.8527008000001</c:v>
                </c:pt>
                <c:pt idx="2758">
                  <c:v>2775.8544812</c:v>
                </c:pt>
                <c:pt idx="2759">
                  <c:v>2776.8552743999999</c:v>
                </c:pt>
                <c:pt idx="2760">
                  <c:v>2777.8716193999999</c:v>
                </c:pt>
                <c:pt idx="2761">
                  <c:v>2778.8718523999996</c:v>
                </c:pt>
                <c:pt idx="2762">
                  <c:v>2779.8708522999996</c:v>
                </c:pt>
                <c:pt idx="2763">
                  <c:v>2780.8850824000001</c:v>
                </c:pt>
                <c:pt idx="2764">
                  <c:v>2781.8917940000001</c:v>
                </c:pt>
                <c:pt idx="2765">
                  <c:v>2782.9139585000003</c:v>
                </c:pt>
                <c:pt idx="2766">
                  <c:v>2783.9232119999997</c:v>
                </c:pt>
                <c:pt idx="2767">
                  <c:v>2784.9394400000001</c:v>
                </c:pt>
                <c:pt idx="2768">
                  <c:v>2785.9418072999997</c:v>
                </c:pt>
                <c:pt idx="2769">
                  <c:v>2786.9418046999999</c:v>
                </c:pt>
                <c:pt idx="2770">
                  <c:v>2787.9425336000004</c:v>
                </c:pt>
                <c:pt idx="2771">
                  <c:v>2788.9652211000002</c:v>
                </c:pt>
                <c:pt idx="2772">
                  <c:v>2789.9691487</c:v>
                </c:pt>
                <c:pt idx="2773">
                  <c:v>2790.9570766999996</c:v>
                </c:pt>
                <c:pt idx="2774">
                  <c:v>2791.9674541000004</c:v>
                </c:pt>
                <c:pt idx="2775">
                  <c:v>2792.9706496999997</c:v>
                </c:pt>
                <c:pt idx="2776">
                  <c:v>2793.9862842000002</c:v>
                </c:pt>
                <c:pt idx="2777">
                  <c:v>2794.9862777999997</c:v>
                </c:pt>
                <c:pt idx="2778">
                  <c:v>2795.9989079999996</c:v>
                </c:pt>
                <c:pt idx="2779">
                  <c:v>2797.005827</c:v>
                </c:pt>
                <c:pt idx="2780">
                  <c:v>2798.0133231</c:v>
                </c:pt>
                <c:pt idx="2781">
                  <c:v>2799.0041824</c:v>
                </c:pt>
                <c:pt idx="2782">
                  <c:v>2800.0048042999997</c:v>
                </c:pt>
                <c:pt idx="2783">
                  <c:v>2801.0062942000004</c:v>
                </c:pt>
                <c:pt idx="2784">
                  <c:v>2802.0044793999996</c:v>
                </c:pt>
                <c:pt idx="2785">
                  <c:v>2803.0049701999997</c:v>
                </c:pt>
                <c:pt idx="2786">
                  <c:v>2804.0159014000001</c:v>
                </c:pt>
                <c:pt idx="2787">
                  <c:v>2805.0261344999999</c:v>
                </c:pt>
                <c:pt idx="2788">
                  <c:v>2806.0415956999996</c:v>
                </c:pt>
                <c:pt idx="2789">
                  <c:v>2807.0461114</c:v>
                </c:pt>
                <c:pt idx="2790">
                  <c:v>2808.0471601999998</c:v>
                </c:pt>
                <c:pt idx="2791">
                  <c:v>2809.0613308000002</c:v>
                </c:pt>
                <c:pt idx="2792">
                  <c:v>2810.0560560000004</c:v>
                </c:pt>
                <c:pt idx="2793">
                  <c:v>2811.0657748000003</c:v>
                </c:pt>
                <c:pt idx="2794">
                  <c:v>2812.0663218</c:v>
                </c:pt>
                <c:pt idx="2795">
                  <c:v>2813.0731328000002</c:v>
                </c:pt>
                <c:pt idx="2796">
                  <c:v>2814.0638257000001</c:v>
                </c:pt>
                <c:pt idx="2797">
                  <c:v>2815.0773504999997</c:v>
                </c:pt>
                <c:pt idx="2798">
                  <c:v>2816.0706970000001</c:v>
                </c:pt>
                <c:pt idx="2799">
                  <c:v>2817.0789324999996</c:v>
                </c:pt>
                <c:pt idx="2800">
                  <c:v>2818.1000548000002</c:v>
                </c:pt>
                <c:pt idx="2801">
                  <c:v>2819.1131435999996</c:v>
                </c:pt>
                <c:pt idx="2802">
                  <c:v>2820.1292820999997</c:v>
                </c:pt>
                <c:pt idx="2803">
                  <c:v>2821.1450249</c:v>
                </c:pt>
                <c:pt idx="2804">
                  <c:v>2822.1583011000002</c:v>
                </c:pt>
                <c:pt idx="2805">
                  <c:v>2823.1826367000003</c:v>
                </c:pt>
                <c:pt idx="2806">
                  <c:v>2824.1993591</c:v>
                </c:pt>
                <c:pt idx="2807">
                  <c:v>2825.2029590000002</c:v>
                </c:pt>
                <c:pt idx="2808">
                  <c:v>2826.1936302000004</c:v>
                </c:pt>
                <c:pt idx="2809">
                  <c:v>2827.1908495999996</c:v>
                </c:pt>
                <c:pt idx="2810">
                  <c:v>2828.1971863999997</c:v>
                </c:pt>
                <c:pt idx="2811">
                  <c:v>2829.1926107999998</c:v>
                </c:pt>
                <c:pt idx="2812">
                  <c:v>2830.1885974999996</c:v>
                </c:pt>
                <c:pt idx="2813">
                  <c:v>2831.1956977</c:v>
                </c:pt>
                <c:pt idx="2814">
                  <c:v>2832.2095927</c:v>
                </c:pt>
                <c:pt idx="2815">
                  <c:v>2833.2464606000003</c:v>
                </c:pt>
                <c:pt idx="2816">
                  <c:v>2834.2199846000003</c:v>
                </c:pt>
                <c:pt idx="2817">
                  <c:v>2835.248756</c:v>
                </c:pt>
                <c:pt idx="2818">
                  <c:v>2836.2381741999998</c:v>
                </c:pt>
                <c:pt idx="2819">
                  <c:v>2837.2532051999997</c:v>
                </c:pt>
                <c:pt idx="2820">
                  <c:v>2838.2700225999997</c:v>
                </c:pt>
                <c:pt idx="2821">
                  <c:v>2839.2795537000002</c:v>
                </c:pt>
                <c:pt idx="2822">
                  <c:v>2840.3038180000003</c:v>
                </c:pt>
                <c:pt idx="2823">
                  <c:v>2841.3319557000004</c:v>
                </c:pt>
                <c:pt idx="2824">
                  <c:v>2842.3474877999997</c:v>
                </c:pt>
                <c:pt idx="2825">
                  <c:v>2843.3513351000001</c:v>
                </c:pt>
                <c:pt idx="2826">
                  <c:v>2844.3849781999998</c:v>
                </c:pt>
                <c:pt idx="2827">
                  <c:v>2845.3052453999999</c:v>
                </c:pt>
                <c:pt idx="2828">
                  <c:v>2846.3089708999996</c:v>
                </c:pt>
                <c:pt idx="2829">
                  <c:v>2847.3219446000003</c:v>
                </c:pt>
                <c:pt idx="2830">
                  <c:v>2848.3223021000003</c:v>
                </c:pt>
                <c:pt idx="2831">
                  <c:v>2849.3293659999999</c:v>
                </c:pt>
                <c:pt idx="2832">
                  <c:v>2850.3451093000003</c:v>
                </c:pt>
                <c:pt idx="2833">
                  <c:v>2851.3582255000001</c:v>
                </c:pt>
                <c:pt idx="2834">
                  <c:v>2852.3580265999999</c:v>
                </c:pt>
                <c:pt idx="2835">
                  <c:v>2853.3620945000002</c:v>
                </c:pt>
                <c:pt idx="2836">
                  <c:v>2854.3704963999999</c:v>
                </c:pt>
                <c:pt idx="2837">
                  <c:v>2855.3700411</c:v>
                </c:pt>
                <c:pt idx="2838">
                  <c:v>2856.3837737000003</c:v>
                </c:pt>
                <c:pt idx="2839">
                  <c:v>2857.3965086999997</c:v>
                </c:pt>
                <c:pt idx="2840">
                  <c:v>2858.4091601999999</c:v>
                </c:pt>
                <c:pt idx="2841">
                  <c:v>2859.4219026000001</c:v>
                </c:pt>
                <c:pt idx="2842">
                  <c:v>2860.4348959999998</c:v>
                </c:pt>
                <c:pt idx="2843">
                  <c:v>2861.4324141999996</c:v>
                </c:pt>
                <c:pt idx="2844">
                  <c:v>2862.4430111000001</c:v>
                </c:pt>
                <c:pt idx="2845">
                  <c:v>2863.4546862999996</c:v>
                </c:pt>
                <c:pt idx="2846">
                  <c:v>2864.4681651999999</c:v>
                </c:pt>
                <c:pt idx="2847">
                  <c:v>2865.4551407999998</c:v>
                </c:pt>
                <c:pt idx="2848">
                  <c:v>2866.4677416000004</c:v>
                </c:pt>
                <c:pt idx="2849">
                  <c:v>2867.4727718000004</c:v>
                </c:pt>
                <c:pt idx="2850">
                  <c:v>2868.4795235000001</c:v>
                </c:pt>
                <c:pt idx="2851">
                  <c:v>2869.4848579999998</c:v>
                </c:pt>
                <c:pt idx="2852">
                  <c:v>2870.4768393000004</c:v>
                </c:pt>
                <c:pt idx="2853">
                  <c:v>2871.4893377999997</c:v>
                </c:pt>
                <c:pt idx="2854">
                  <c:v>2872.4960256000004</c:v>
                </c:pt>
                <c:pt idx="2855">
                  <c:v>2873.4939482</c:v>
                </c:pt>
                <c:pt idx="2856">
                  <c:v>2874.5041543999996</c:v>
                </c:pt>
                <c:pt idx="2857">
                  <c:v>2875.5148676999997</c:v>
                </c:pt>
                <c:pt idx="2858">
                  <c:v>2876.5219213999999</c:v>
                </c:pt>
                <c:pt idx="2859">
                  <c:v>2877.5211788999995</c:v>
                </c:pt>
                <c:pt idx="2860">
                  <c:v>2878.5224135999997</c:v>
                </c:pt>
                <c:pt idx="2861">
                  <c:v>2879.5330882999997</c:v>
                </c:pt>
                <c:pt idx="2862">
                  <c:v>2880.5458638999999</c:v>
                </c:pt>
                <c:pt idx="2863">
                  <c:v>2881.5475422999998</c:v>
                </c:pt>
                <c:pt idx="2864">
                  <c:v>2882.5777963</c:v>
                </c:pt>
                <c:pt idx="2865">
                  <c:v>2883.5687765000002</c:v>
                </c:pt>
                <c:pt idx="2866">
                  <c:v>2884.5690692999997</c:v>
                </c:pt>
                <c:pt idx="2867">
                  <c:v>2885.5698592999997</c:v>
                </c:pt>
                <c:pt idx="2868">
                  <c:v>2886.5763276999996</c:v>
                </c:pt>
                <c:pt idx="2869">
                  <c:v>2887.5923304999997</c:v>
                </c:pt>
                <c:pt idx="2870">
                  <c:v>2888.6088110999999</c:v>
                </c:pt>
                <c:pt idx="2871">
                  <c:v>2889.6158426000002</c:v>
                </c:pt>
                <c:pt idx="2872">
                  <c:v>2890.6292997</c:v>
                </c:pt>
                <c:pt idx="2873">
                  <c:v>2891.6516855999998</c:v>
                </c:pt>
                <c:pt idx="2874">
                  <c:v>2892.6651032999998</c:v>
                </c:pt>
                <c:pt idx="2875">
                  <c:v>2893.6786061000003</c:v>
                </c:pt>
                <c:pt idx="2876">
                  <c:v>2894.6841149000002</c:v>
                </c:pt>
                <c:pt idx="2877">
                  <c:v>2895.7007424000003</c:v>
                </c:pt>
                <c:pt idx="2878">
                  <c:v>2896.6915990999996</c:v>
                </c:pt>
                <c:pt idx="2879">
                  <c:v>2897.7043258000003</c:v>
                </c:pt>
                <c:pt idx="2880">
                  <c:v>2898.7216824999996</c:v>
                </c:pt>
                <c:pt idx="2881">
                  <c:v>2899.7288528999998</c:v>
                </c:pt>
                <c:pt idx="2882">
                  <c:v>2900.7368507000001</c:v>
                </c:pt>
                <c:pt idx="2883">
                  <c:v>2901.7421482</c:v>
                </c:pt>
                <c:pt idx="2884">
                  <c:v>2902.7422997000003</c:v>
                </c:pt>
                <c:pt idx="2885">
                  <c:v>2903.7487443</c:v>
                </c:pt>
                <c:pt idx="2886">
                  <c:v>2904.7646478999995</c:v>
                </c:pt>
                <c:pt idx="2887">
                  <c:v>2905.7803891000003</c:v>
                </c:pt>
                <c:pt idx="2888">
                  <c:v>2906.7798936999998</c:v>
                </c:pt>
                <c:pt idx="2889">
                  <c:v>2907.7929182999997</c:v>
                </c:pt>
                <c:pt idx="2890">
                  <c:v>2908.8116866999999</c:v>
                </c:pt>
                <c:pt idx="2891">
                  <c:v>2909.9465241999997</c:v>
                </c:pt>
                <c:pt idx="2892">
                  <c:v>2910.9572814000003</c:v>
                </c:pt>
                <c:pt idx="2893">
                  <c:v>2912.4263196000002</c:v>
                </c:pt>
                <c:pt idx="2894">
                  <c:v>2913.4131530000004</c:v>
                </c:pt>
                <c:pt idx="2895">
                  <c:v>2914.4117657999996</c:v>
                </c:pt>
                <c:pt idx="2896">
                  <c:v>2915.4135036999996</c:v>
                </c:pt>
                <c:pt idx="2897">
                  <c:v>2916.4359942999999</c:v>
                </c:pt>
                <c:pt idx="2898">
                  <c:v>2917.4402006999999</c:v>
                </c:pt>
                <c:pt idx="2899">
                  <c:v>2918.4482552999998</c:v>
                </c:pt>
                <c:pt idx="2900">
                  <c:v>2919.4556223999998</c:v>
                </c:pt>
                <c:pt idx="2901">
                  <c:v>2920.4581958999997</c:v>
                </c:pt>
                <c:pt idx="2902">
                  <c:v>2921.4584093000003</c:v>
                </c:pt>
                <c:pt idx="2903">
                  <c:v>2922.4796337999996</c:v>
                </c:pt>
                <c:pt idx="2904">
                  <c:v>2923.4712276</c:v>
                </c:pt>
                <c:pt idx="2905">
                  <c:v>2924.4910853000001</c:v>
                </c:pt>
                <c:pt idx="2906">
                  <c:v>2925.4911019000001</c:v>
                </c:pt>
                <c:pt idx="2907">
                  <c:v>2926.5067983999998</c:v>
                </c:pt>
                <c:pt idx="2908">
                  <c:v>2927.5090532000004</c:v>
                </c:pt>
                <c:pt idx="2909">
                  <c:v>2928.5318349999998</c:v>
                </c:pt>
                <c:pt idx="2910">
                  <c:v>2929.5334432999998</c:v>
                </c:pt>
                <c:pt idx="2911">
                  <c:v>2930.5439110999996</c:v>
                </c:pt>
                <c:pt idx="2912">
                  <c:v>2931.5505701000002</c:v>
                </c:pt>
                <c:pt idx="2913">
                  <c:v>2932.5498568000003</c:v>
                </c:pt>
                <c:pt idx="2914">
                  <c:v>2933.5510764000001</c:v>
                </c:pt>
                <c:pt idx="2915">
                  <c:v>2934.5548908999999</c:v>
                </c:pt>
                <c:pt idx="2916">
                  <c:v>2935.5603457999996</c:v>
                </c:pt>
                <c:pt idx="2917">
                  <c:v>2936.5522681000002</c:v>
                </c:pt>
                <c:pt idx="2918">
                  <c:v>2937.5528113</c:v>
                </c:pt>
                <c:pt idx="2919">
                  <c:v>2938.5601538000001</c:v>
                </c:pt>
                <c:pt idx="2920">
                  <c:v>2939.5657044</c:v>
                </c:pt>
                <c:pt idx="2921">
                  <c:v>2940.5655041</c:v>
                </c:pt>
                <c:pt idx="2922">
                  <c:v>2941.5695438000002</c:v>
                </c:pt>
                <c:pt idx="2923">
                  <c:v>2942.5733393</c:v>
                </c:pt>
                <c:pt idx="2924">
                  <c:v>2943.5828688000001</c:v>
                </c:pt>
                <c:pt idx="2925">
                  <c:v>2944.5990773000003</c:v>
                </c:pt>
                <c:pt idx="2926">
                  <c:v>2945.6020601</c:v>
                </c:pt>
                <c:pt idx="2927">
                  <c:v>2946.6193568999997</c:v>
                </c:pt>
                <c:pt idx="2928">
                  <c:v>2947.6195903999997</c:v>
                </c:pt>
                <c:pt idx="2929">
                  <c:v>2948.6190051000003</c:v>
                </c:pt>
                <c:pt idx="2930">
                  <c:v>2949.6350507999996</c:v>
                </c:pt>
                <c:pt idx="2931">
                  <c:v>2950.6367234999998</c:v>
                </c:pt>
                <c:pt idx="2932">
                  <c:v>2951.6558074000004</c:v>
                </c:pt>
                <c:pt idx="2933">
                  <c:v>2952.6718553000001</c:v>
                </c:pt>
                <c:pt idx="2934">
                  <c:v>2953.6692636999996</c:v>
                </c:pt>
                <c:pt idx="2935">
                  <c:v>2954.6870102000003</c:v>
                </c:pt>
                <c:pt idx="2936">
                  <c:v>2955.6789760000001</c:v>
                </c:pt>
                <c:pt idx="2937">
                  <c:v>2956.6870306999999</c:v>
                </c:pt>
                <c:pt idx="2938">
                  <c:v>2957.6955654000003</c:v>
                </c:pt>
                <c:pt idx="2939">
                  <c:v>2958.6955899000004</c:v>
                </c:pt>
                <c:pt idx="2940">
                  <c:v>2959.6960957000001</c:v>
                </c:pt>
                <c:pt idx="2941">
                  <c:v>2960.6938934999998</c:v>
                </c:pt>
                <c:pt idx="2942">
                  <c:v>2961.6996939999999</c:v>
                </c:pt>
                <c:pt idx="2943">
                  <c:v>2962.6919058000003</c:v>
                </c:pt>
                <c:pt idx="2944">
                  <c:v>2963.7055779000002</c:v>
                </c:pt>
                <c:pt idx="2945">
                  <c:v>2964.7200925999996</c:v>
                </c:pt>
                <c:pt idx="2946">
                  <c:v>2965.7410601000001</c:v>
                </c:pt>
                <c:pt idx="2947">
                  <c:v>2966.7386131000003</c:v>
                </c:pt>
                <c:pt idx="2948">
                  <c:v>2967.7462316000001</c:v>
                </c:pt>
                <c:pt idx="2949">
                  <c:v>2968.7436054999998</c:v>
                </c:pt>
                <c:pt idx="2950">
                  <c:v>2969.7398463</c:v>
                </c:pt>
                <c:pt idx="2951">
                  <c:v>2970.7493160000004</c:v>
                </c:pt>
                <c:pt idx="2952">
                  <c:v>2971.7579855000004</c:v>
                </c:pt>
                <c:pt idx="2953">
                  <c:v>2972.7658897000001</c:v>
                </c:pt>
                <c:pt idx="2954">
                  <c:v>2973.7574742999996</c:v>
                </c:pt>
                <c:pt idx="2955">
                  <c:v>2974.7794216000002</c:v>
                </c:pt>
                <c:pt idx="2956">
                  <c:v>2975.7947728999998</c:v>
                </c:pt>
                <c:pt idx="2957">
                  <c:v>2976.7960147000003</c:v>
                </c:pt>
                <c:pt idx="2958">
                  <c:v>2977.7966711999998</c:v>
                </c:pt>
                <c:pt idx="2959">
                  <c:v>2978.8127193</c:v>
                </c:pt>
                <c:pt idx="2960">
                  <c:v>2979.8172156000001</c:v>
                </c:pt>
                <c:pt idx="2961">
                  <c:v>2980.8386891999999</c:v>
                </c:pt>
                <c:pt idx="2962">
                  <c:v>2981.8533330999999</c:v>
                </c:pt>
                <c:pt idx="2963">
                  <c:v>2982.872147</c:v>
                </c:pt>
                <c:pt idx="2964">
                  <c:v>2983.8698034999998</c:v>
                </c:pt>
                <c:pt idx="2965">
                  <c:v>2984.8856592000002</c:v>
                </c:pt>
                <c:pt idx="2966">
                  <c:v>2985.9029016000004</c:v>
                </c:pt>
                <c:pt idx="2967">
                  <c:v>2986.9045470000001</c:v>
                </c:pt>
                <c:pt idx="2968">
                  <c:v>2987.9197041999996</c:v>
                </c:pt>
                <c:pt idx="2969">
                  <c:v>2988.9082693</c:v>
                </c:pt>
                <c:pt idx="2970">
                  <c:v>2989.9213024000001</c:v>
                </c:pt>
                <c:pt idx="2971">
                  <c:v>2990.9102953000001</c:v>
                </c:pt>
                <c:pt idx="2972">
                  <c:v>2991.9171531000002</c:v>
                </c:pt>
                <c:pt idx="2973">
                  <c:v>2992.9136962000002</c:v>
                </c:pt>
                <c:pt idx="2974">
                  <c:v>2993.9362282000002</c:v>
                </c:pt>
                <c:pt idx="2975">
                  <c:v>2994.9519990999997</c:v>
                </c:pt>
                <c:pt idx="2976">
                  <c:v>2995.9433996999996</c:v>
                </c:pt>
                <c:pt idx="2977">
                  <c:v>2996.9609940999999</c:v>
                </c:pt>
                <c:pt idx="2978">
                  <c:v>2997.9480697999998</c:v>
                </c:pt>
                <c:pt idx="2979">
                  <c:v>2998.9659742000003</c:v>
                </c:pt>
                <c:pt idx="2980">
                  <c:v>2999.9970125</c:v>
                </c:pt>
                <c:pt idx="2981">
                  <c:v>3001.0007951999996</c:v>
                </c:pt>
                <c:pt idx="2982">
                  <c:v>3001.9920960999998</c:v>
                </c:pt>
                <c:pt idx="2983">
                  <c:v>3003.0230781</c:v>
                </c:pt>
                <c:pt idx="2984">
                  <c:v>3004.0295299999998</c:v>
                </c:pt>
                <c:pt idx="2985">
                  <c:v>3005.0356566</c:v>
                </c:pt>
                <c:pt idx="2986">
                  <c:v>3005.9439964000003</c:v>
                </c:pt>
                <c:pt idx="2987">
                  <c:v>3006.9442944000002</c:v>
                </c:pt>
                <c:pt idx="2988">
                  <c:v>3007.9447425999997</c:v>
                </c:pt>
                <c:pt idx="2989">
                  <c:v>3008.9426575999996</c:v>
                </c:pt>
                <c:pt idx="2990">
                  <c:v>3009.9550194000003</c:v>
                </c:pt>
                <c:pt idx="2991">
                  <c:v>3010.9588555999999</c:v>
                </c:pt>
                <c:pt idx="2992">
                  <c:v>3011.9630281999998</c:v>
                </c:pt>
                <c:pt idx="2993">
                  <c:v>3012.9697923000003</c:v>
                </c:pt>
                <c:pt idx="2994">
                  <c:v>3013.9976128999997</c:v>
                </c:pt>
                <c:pt idx="2995">
                  <c:v>3015.0108819999996</c:v>
                </c:pt>
                <c:pt idx="2996">
                  <c:v>3016.0087344000003</c:v>
                </c:pt>
                <c:pt idx="2997">
                  <c:v>3017.0175329000003</c:v>
                </c:pt>
                <c:pt idx="2998">
                  <c:v>3018.0288324000003</c:v>
                </c:pt>
                <c:pt idx="2999">
                  <c:v>3019.0358605000001</c:v>
                </c:pt>
                <c:pt idx="3000">
                  <c:v>3020.0363550000002</c:v>
                </c:pt>
                <c:pt idx="3001">
                  <c:v>3021.0520991000003</c:v>
                </c:pt>
                <c:pt idx="3002">
                  <c:v>3022.0712479000003</c:v>
                </c:pt>
                <c:pt idx="3003">
                  <c:v>3023.0706866</c:v>
                </c:pt>
                <c:pt idx="3004">
                  <c:v>3024.0741201999999</c:v>
                </c:pt>
                <c:pt idx="3005">
                  <c:v>3025.0720807999996</c:v>
                </c:pt>
                <c:pt idx="3006">
                  <c:v>3026.0884612</c:v>
                </c:pt>
                <c:pt idx="3007">
                  <c:v>3027.0954771999996</c:v>
                </c:pt>
                <c:pt idx="3008">
                  <c:v>3028.1190814000001</c:v>
                </c:pt>
                <c:pt idx="3009">
                  <c:v>3029.1369582999996</c:v>
                </c:pt>
                <c:pt idx="3010">
                  <c:v>3030.1534322999996</c:v>
                </c:pt>
                <c:pt idx="3011">
                  <c:v>3031.1426973999996</c:v>
                </c:pt>
                <c:pt idx="3012">
                  <c:v>3032.1589199999999</c:v>
                </c:pt>
                <c:pt idx="3013">
                  <c:v>3033.1577471000001</c:v>
                </c:pt>
                <c:pt idx="3014">
                  <c:v>3034.1611358</c:v>
                </c:pt>
                <c:pt idx="3015">
                  <c:v>3035.1764830000002</c:v>
                </c:pt>
                <c:pt idx="3016">
                  <c:v>3036.1896890999997</c:v>
                </c:pt>
                <c:pt idx="3017">
                  <c:v>3037.2002720999999</c:v>
                </c:pt>
                <c:pt idx="3018">
                  <c:v>3038.1890604999999</c:v>
                </c:pt>
                <c:pt idx="3019">
                  <c:v>3039.1892516999997</c:v>
                </c:pt>
                <c:pt idx="3020">
                  <c:v>3040.2180314999996</c:v>
                </c:pt>
                <c:pt idx="3021">
                  <c:v>3041.2220573000004</c:v>
                </c:pt>
                <c:pt idx="3022">
                  <c:v>3042.2404378000001</c:v>
                </c:pt>
                <c:pt idx="3023">
                  <c:v>3043.2359852</c:v>
                </c:pt>
                <c:pt idx="3024">
                  <c:v>3044.2401626999999</c:v>
                </c:pt>
                <c:pt idx="3025">
                  <c:v>3045.2380812000001</c:v>
                </c:pt>
                <c:pt idx="3026">
                  <c:v>3046.2450422000002</c:v>
                </c:pt>
                <c:pt idx="3027">
                  <c:v>3047.2505905999997</c:v>
                </c:pt>
                <c:pt idx="3028">
                  <c:v>3048.2516300999996</c:v>
                </c:pt>
                <c:pt idx="3029">
                  <c:v>3049.2534618</c:v>
                </c:pt>
                <c:pt idx="3030">
                  <c:v>3050.2566247000004</c:v>
                </c:pt>
                <c:pt idx="3031">
                  <c:v>3051.2686771999997</c:v>
                </c:pt>
                <c:pt idx="3032">
                  <c:v>3052.2707779000002</c:v>
                </c:pt>
                <c:pt idx="3033">
                  <c:v>3053.2806128000002</c:v>
                </c:pt>
                <c:pt idx="3034">
                  <c:v>3054.3025103</c:v>
                </c:pt>
                <c:pt idx="3035">
                  <c:v>3055.3048836999997</c:v>
                </c:pt>
                <c:pt idx="3036">
                  <c:v>3056.3192034000003</c:v>
                </c:pt>
                <c:pt idx="3037">
                  <c:v>3057.3242573999996</c:v>
                </c:pt>
                <c:pt idx="3038">
                  <c:v>3058.3322712999998</c:v>
                </c:pt>
                <c:pt idx="3039">
                  <c:v>3059.357368</c:v>
                </c:pt>
                <c:pt idx="3040">
                  <c:v>3060.3618710999999</c:v>
                </c:pt>
                <c:pt idx="3041">
                  <c:v>3061.3848953999996</c:v>
                </c:pt>
                <c:pt idx="3042">
                  <c:v>3062.3949093000001</c:v>
                </c:pt>
                <c:pt idx="3043">
                  <c:v>3063.4133688000002</c:v>
                </c:pt>
                <c:pt idx="3044">
                  <c:v>3064.4317357999998</c:v>
                </c:pt>
                <c:pt idx="3045">
                  <c:v>3065.4354916000002</c:v>
                </c:pt>
                <c:pt idx="3046">
                  <c:v>3066.4530738000003</c:v>
                </c:pt>
                <c:pt idx="3047">
                  <c:v>3067.4805213999998</c:v>
                </c:pt>
                <c:pt idx="3048">
                  <c:v>3068.5050466000002</c:v>
                </c:pt>
                <c:pt idx="3049">
                  <c:v>3069.4302103</c:v>
                </c:pt>
                <c:pt idx="3050">
                  <c:v>3070.4394026999998</c:v>
                </c:pt>
                <c:pt idx="3051">
                  <c:v>3071.4480176999996</c:v>
                </c:pt>
                <c:pt idx="3052">
                  <c:v>3072.4549061999996</c:v>
                </c:pt>
                <c:pt idx="3053">
                  <c:v>3073.4665373999997</c:v>
                </c:pt>
                <c:pt idx="3054">
                  <c:v>3074.4544507999999</c:v>
                </c:pt>
                <c:pt idx="3055">
                  <c:v>3075.4800904000003</c:v>
                </c:pt>
                <c:pt idx="3056">
                  <c:v>3076.4853598</c:v>
                </c:pt>
                <c:pt idx="3057">
                  <c:v>3077.5005343000003</c:v>
                </c:pt>
                <c:pt idx="3058">
                  <c:v>3078.5085384000004</c:v>
                </c:pt>
                <c:pt idx="3059">
                  <c:v>3079.5020125999999</c:v>
                </c:pt>
                <c:pt idx="3060">
                  <c:v>3080.5098724999998</c:v>
                </c:pt>
                <c:pt idx="3061">
                  <c:v>3081.5179985000004</c:v>
                </c:pt>
                <c:pt idx="3062">
                  <c:v>3082.5337109000002</c:v>
                </c:pt>
                <c:pt idx="3063">
                  <c:v>3083.5470969999997</c:v>
                </c:pt>
                <c:pt idx="3064">
                  <c:v>3084.5359018999998</c:v>
                </c:pt>
                <c:pt idx="3065">
                  <c:v>3085.5422151000002</c:v>
                </c:pt>
                <c:pt idx="3066">
                  <c:v>3086.5406032999999</c:v>
                </c:pt>
                <c:pt idx="3067">
                  <c:v>3087.5377146000001</c:v>
                </c:pt>
                <c:pt idx="3068">
                  <c:v>3088.5519364000002</c:v>
                </c:pt>
                <c:pt idx="3069">
                  <c:v>3089.5631794999999</c:v>
                </c:pt>
                <c:pt idx="3070">
                  <c:v>3090.5669065000002</c:v>
                </c:pt>
                <c:pt idx="3071">
                  <c:v>3091.5766901999996</c:v>
                </c:pt>
                <c:pt idx="3072">
                  <c:v>3092.5663605</c:v>
                </c:pt>
                <c:pt idx="3073">
                  <c:v>3093.5639235999997</c:v>
                </c:pt>
                <c:pt idx="3074">
                  <c:v>3094.5687664999996</c:v>
                </c:pt>
                <c:pt idx="3075">
                  <c:v>3095.5787166999999</c:v>
                </c:pt>
                <c:pt idx="3076">
                  <c:v>3096.5784909000004</c:v>
                </c:pt>
                <c:pt idx="3077">
                  <c:v>3097.5685605999997</c:v>
                </c:pt>
                <c:pt idx="3078">
                  <c:v>3098.5701437999996</c:v>
                </c:pt>
                <c:pt idx="3079">
                  <c:v>3099.5736473999996</c:v>
                </c:pt>
                <c:pt idx="3080">
                  <c:v>3100.5651537000003</c:v>
                </c:pt>
                <c:pt idx="3081">
                  <c:v>3101.5865260999999</c:v>
                </c:pt>
                <c:pt idx="3082">
                  <c:v>3102.5866583999996</c:v>
                </c:pt>
                <c:pt idx="3083">
                  <c:v>3103.5958658</c:v>
                </c:pt>
                <c:pt idx="3084">
                  <c:v>3104.6114881000003</c:v>
                </c:pt>
                <c:pt idx="3085">
                  <c:v>3105.6119675</c:v>
                </c:pt>
                <c:pt idx="3086">
                  <c:v>3106.6259775999997</c:v>
                </c:pt>
                <c:pt idx="3087">
                  <c:v>3107.6392998000001</c:v>
                </c:pt>
                <c:pt idx="3088">
                  <c:v>3108.6716201999998</c:v>
                </c:pt>
                <c:pt idx="3089">
                  <c:v>3109.6544811000003</c:v>
                </c:pt>
                <c:pt idx="3090">
                  <c:v>3110.6491271000004</c:v>
                </c:pt>
                <c:pt idx="3091">
                  <c:v>3111.6509206999999</c:v>
                </c:pt>
                <c:pt idx="3092">
                  <c:v>3112.6780967000004</c:v>
                </c:pt>
                <c:pt idx="3093">
                  <c:v>3113.6754929999997</c:v>
                </c:pt>
                <c:pt idx="3094">
                  <c:v>3114.6929934999998</c:v>
                </c:pt>
                <c:pt idx="3095">
                  <c:v>3115.7036064000004</c:v>
                </c:pt>
                <c:pt idx="3096">
                  <c:v>3116.7253010000004</c:v>
                </c:pt>
                <c:pt idx="3097">
                  <c:v>3117.7597668999997</c:v>
                </c:pt>
                <c:pt idx="3098">
                  <c:v>3118.7792261000004</c:v>
                </c:pt>
                <c:pt idx="3099">
                  <c:v>3119.7941871000003</c:v>
                </c:pt>
                <c:pt idx="3100">
                  <c:v>3120.6983848</c:v>
                </c:pt>
                <c:pt idx="3101">
                  <c:v>3121.7050314999997</c:v>
                </c:pt>
                <c:pt idx="3102">
                  <c:v>3122.7182401</c:v>
                </c:pt>
                <c:pt idx="3103">
                  <c:v>3123.7183886000003</c:v>
                </c:pt>
                <c:pt idx="3104">
                  <c:v>3124.7223421999997</c:v>
                </c:pt>
                <c:pt idx="3105">
                  <c:v>3125.7230446000003</c:v>
                </c:pt>
                <c:pt idx="3106">
                  <c:v>3126.7371200999996</c:v>
                </c:pt>
                <c:pt idx="3107">
                  <c:v>3127.7451671999997</c:v>
                </c:pt>
                <c:pt idx="3108">
                  <c:v>3128.7459851000003</c:v>
                </c:pt>
                <c:pt idx="3109">
                  <c:v>3129.7433068999999</c:v>
                </c:pt>
                <c:pt idx="3110">
                  <c:v>3130.7603171999999</c:v>
                </c:pt>
                <c:pt idx="3111">
                  <c:v>3131.7708112</c:v>
                </c:pt>
                <c:pt idx="3112">
                  <c:v>3132.7850435</c:v>
                </c:pt>
                <c:pt idx="3113">
                  <c:v>3133.7920469000001</c:v>
                </c:pt>
                <c:pt idx="3114">
                  <c:v>3134.8077216000001</c:v>
                </c:pt>
                <c:pt idx="3115">
                  <c:v>3135.8237187000004</c:v>
                </c:pt>
                <c:pt idx="3116">
                  <c:v>3136.8269223999996</c:v>
                </c:pt>
                <c:pt idx="3117">
                  <c:v>3137.8264288999999</c:v>
                </c:pt>
                <c:pt idx="3118">
                  <c:v>3138.8353923000004</c:v>
                </c:pt>
                <c:pt idx="3119">
                  <c:v>3139.8493951999999</c:v>
                </c:pt>
                <c:pt idx="3120">
                  <c:v>3140.8469224</c:v>
                </c:pt>
                <c:pt idx="3121">
                  <c:v>3141.8470829999997</c:v>
                </c:pt>
                <c:pt idx="3122">
                  <c:v>3142.8588920000002</c:v>
                </c:pt>
                <c:pt idx="3123">
                  <c:v>3143.8630288000004</c:v>
                </c:pt>
                <c:pt idx="3124">
                  <c:v>3144.8699806000004</c:v>
                </c:pt>
                <c:pt idx="3125">
                  <c:v>3145.8703715000001</c:v>
                </c:pt>
                <c:pt idx="3126">
                  <c:v>3146.8711208000004</c:v>
                </c:pt>
                <c:pt idx="3127">
                  <c:v>3147.8821631000001</c:v>
                </c:pt>
                <c:pt idx="3128">
                  <c:v>3148.9044070999998</c:v>
                </c:pt>
                <c:pt idx="3129">
                  <c:v>3149.8925563000003</c:v>
                </c:pt>
                <c:pt idx="3130">
                  <c:v>3150.9147524999998</c:v>
                </c:pt>
                <c:pt idx="3131">
                  <c:v>3151.9265045000002</c:v>
                </c:pt>
                <c:pt idx="3132">
                  <c:v>3152.9453241000001</c:v>
                </c:pt>
                <c:pt idx="3133">
                  <c:v>3153.9462323999996</c:v>
                </c:pt>
                <c:pt idx="3134">
                  <c:v>3154.9473636000002</c:v>
                </c:pt>
                <c:pt idx="3135">
                  <c:v>3155.9469528999998</c:v>
                </c:pt>
                <c:pt idx="3136">
                  <c:v>3156.9483667000004</c:v>
                </c:pt>
                <c:pt idx="3137">
                  <c:v>3157.9532468999996</c:v>
                </c:pt>
                <c:pt idx="3138">
                  <c:v>3158.9534436000004</c:v>
                </c:pt>
                <c:pt idx="3139">
                  <c:v>3159.9389987000004</c:v>
                </c:pt>
                <c:pt idx="3140">
                  <c:v>3160.9416966999997</c:v>
                </c:pt>
                <c:pt idx="3141">
                  <c:v>3161.9481126000001</c:v>
                </c:pt>
                <c:pt idx="3142">
                  <c:v>3162.9481668999997</c:v>
                </c:pt>
                <c:pt idx="3143">
                  <c:v>3163.9389363999999</c:v>
                </c:pt>
                <c:pt idx="3144">
                  <c:v>3164.9396196999996</c:v>
                </c:pt>
                <c:pt idx="3145">
                  <c:v>3165.9523079000001</c:v>
                </c:pt>
                <c:pt idx="3146">
                  <c:v>3166.9428817999997</c:v>
                </c:pt>
                <c:pt idx="3147">
                  <c:v>3167.9431418000004</c:v>
                </c:pt>
                <c:pt idx="3148">
                  <c:v>3168.9563447</c:v>
                </c:pt>
                <c:pt idx="3149">
                  <c:v>3169.9670305999998</c:v>
                </c:pt>
                <c:pt idx="3150">
                  <c:v>3170.9739323000003</c:v>
                </c:pt>
                <c:pt idx="3151">
                  <c:v>3171.9930450000002</c:v>
                </c:pt>
                <c:pt idx="3152">
                  <c:v>3172.9907979</c:v>
                </c:pt>
                <c:pt idx="3153">
                  <c:v>3174.0135885999998</c:v>
                </c:pt>
                <c:pt idx="3154">
                  <c:v>3175.0135990999997</c:v>
                </c:pt>
                <c:pt idx="3155">
                  <c:v>3176.0213538999997</c:v>
                </c:pt>
                <c:pt idx="3156">
                  <c:v>3177.0264611000002</c:v>
                </c:pt>
                <c:pt idx="3157">
                  <c:v>3178.0437038</c:v>
                </c:pt>
                <c:pt idx="3158">
                  <c:v>3179.0436178999998</c:v>
                </c:pt>
                <c:pt idx="3159">
                  <c:v>3180.0439507999999</c:v>
                </c:pt>
                <c:pt idx="3160">
                  <c:v>3181.0487328999998</c:v>
                </c:pt>
                <c:pt idx="3161">
                  <c:v>3182.0558483000004</c:v>
                </c:pt>
                <c:pt idx="3162">
                  <c:v>3183.062124</c:v>
                </c:pt>
                <c:pt idx="3163">
                  <c:v>3184.0777873999996</c:v>
                </c:pt>
                <c:pt idx="3164">
                  <c:v>3185.0694525999997</c:v>
                </c:pt>
                <c:pt idx="3165">
                  <c:v>3186.0805559999999</c:v>
                </c:pt>
                <c:pt idx="3166">
                  <c:v>3187.0958908000002</c:v>
                </c:pt>
                <c:pt idx="3167">
                  <c:v>3188.1104187999999</c:v>
                </c:pt>
                <c:pt idx="3168">
                  <c:v>3189.1269427999996</c:v>
                </c:pt>
                <c:pt idx="3169">
                  <c:v>3190.1341291999997</c:v>
                </c:pt>
                <c:pt idx="3170">
                  <c:v>3191.1522096999997</c:v>
                </c:pt>
                <c:pt idx="3171">
                  <c:v>3192.1663828000001</c:v>
                </c:pt>
                <c:pt idx="3172">
                  <c:v>3193.1824051000003</c:v>
                </c:pt>
                <c:pt idx="3173">
                  <c:v>3194.1958857</c:v>
                </c:pt>
                <c:pt idx="3174">
                  <c:v>3195.1981425000004</c:v>
                </c:pt>
                <c:pt idx="3175">
                  <c:v>3196.2089345000004</c:v>
                </c:pt>
                <c:pt idx="3176">
                  <c:v>3197.2280849999997</c:v>
                </c:pt>
                <c:pt idx="3177">
                  <c:v>3198.2503554000004</c:v>
                </c:pt>
                <c:pt idx="3178">
                  <c:v>3199.2437246</c:v>
                </c:pt>
                <c:pt idx="3179">
                  <c:v>3200.2600333</c:v>
                </c:pt>
                <c:pt idx="3180">
                  <c:v>3201.2665147999996</c:v>
                </c:pt>
                <c:pt idx="3181">
                  <c:v>3202.2890674999999</c:v>
                </c:pt>
                <c:pt idx="3182">
                  <c:v>3203.2957843000004</c:v>
                </c:pt>
                <c:pt idx="3183">
                  <c:v>3204.2936923999996</c:v>
                </c:pt>
                <c:pt idx="3184">
                  <c:v>3205.3006981999997</c:v>
                </c:pt>
                <c:pt idx="3185">
                  <c:v>3206.3168810999996</c:v>
                </c:pt>
                <c:pt idx="3186">
                  <c:v>3207.3313472999998</c:v>
                </c:pt>
                <c:pt idx="3187">
                  <c:v>3208.3469363000004</c:v>
                </c:pt>
                <c:pt idx="3188">
                  <c:v>3209.3662221000004</c:v>
                </c:pt>
                <c:pt idx="3189">
                  <c:v>3210.3846643999996</c:v>
                </c:pt>
                <c:pt idx="3190">
                  <c:v>3211.4003122000004</c:v>
                </c:pt>
                <c:pt idx="3191">
                  <c:v>3212.4198423999997</c:v>
                </c:pt>
                <c:pt idx="3192">
                  <c:v>3213.4203177999998</c:v>
                </c:pt>
                <c:pt idx="3193">
                  <c:v>3214.4358806</c:v>
                </c:pt>
                <c:pt idx="3194">
                  <c:v>3215.4243457000002</c:v>
                </c:pt>
                <c:pt idx="3195">
                  <c:v>3216.4512567000002</c:v>
                </c:pt>
                <c:pt idx="3196">
                  <c:v>3217.4406654000004</c:v>
                </c:pt>
                <c:pt idx="3197">
                  <c:v>3218.4407560999998</c:v>
                </c:pt>
                <c:pt idx="3198">
                  <c:v>3219.4685036000001</c:v>
                </c:pt>
                <c:pt idx="3199">
                  <c:v>3220.4844633000002</c:v>
                </c:pt>
                <c:pt idx="3200">
                  <c:v>3221.4998383000002</c:v>
                </c:pt>
                <c:pt idx="3201">
                  <c:v>3222.5209736999996</c:v>
                </c:pt>
                <c:pt idx="3202">
                  <c:v>3223.5336254000003</c:v>
                </c:pt>
                <c:pt idx="3203">
                  <c:v>3224.5377783000004</c:v>
                </c:pt>
                <c:pt idx="3204">
                  <c:v>3225.5571522999999</c:v>
                </c:pt>
                <c:pt idx="3205">
                  <c:v>3226.5743168999998</c:v>
                </c:pt>
                <c:pt idx="3206">
                  <c:v>3227.5751424999999</c:v>
                </c:pt>
                <c:pt idx="3207">
                  <c:v>3228.5913268000004</c:v>
                </c:pt>
                <c:pt idx="3208">
                  <c:v>3229.6016879999997</c:v>
                </c:pt>
                <c:pt idx="3209">
                  <c:v>3230.6222000999996</c:v>
                </c:pt>
                <c:pt idx="3210">
                  <c:v>3231.6442074999995</c:v>
                </c:pt>
                <c:pt idx="3211">
                  <c:v>3232.6596976999999</c:v>
                </c:pt>
                <c:pt idx="3212">
                  <c:v>3233.6627619000001</c:v>
                </c:pt>
                <c:pt idx="3213">
                  <c:v>3234.6761305999999</c:v>
                </c:pt>
                <c:pt idx="3214">
                  <c:v>3235.6901544000002</c:v>
                </c:pt>
                <c:pt idx="3215">
                  <c:v>3236.6876038</c:v>
                </c:pt>
                <c:pt idx="3216">
                  <c:v>3237.6935954</c:v>
                </c:pt>
                <c:pt idx="3217">
                  <c:v>3238.6975427999996</c:v>
                </c:pt>
                <c:pt idx="3218">
                  <c:v>3239.7199510999999</c:v>
                </c:pt>
                <c:pt idx="3219">
                  <c:v>3240.7215641000003</c:v>
                </c:pt>
                <c:pt idx="3220">
                  <c:v>3241.7234959999996</c:v>
                </c:pt>
                <c:pt idx="3221">
                  <c:v>3242.7444486000004</c:v>
                </c:pt>
                <c:pt idx="3222">
                  <c:v>3243.7569722999997</c:v>
                </c:pt>
                <c:pt idx="3223">
                  <c:v>3244.7796809000001</c:v>
                </c:pt>
                <c:pt idx="3224">
                  <c:v>3245.7934200999998</c:v>
                </c:pt>
                <c:pt idx="3225">
                  <c:v>3246.6950036999997</c:v>
                </c:pt>
                <c:pt idx="3226">
                  <c:v>3247.7059639999998</c:v>
                </c:pt>
                <c:pt idx="3227">
                  <c:v>3248.7153245999998</c:v>
                </c:pt>
                <c:pt idx="3228">
                  <c:v>3249.7196535000003</c:v>
                </c:pt>
                <c:pt idx="3229">
                  <c:v>3250.7403259000002</c:v>
                </c:pt>
                <c:pt idx="3230">
                  <c:v>3251.7524227000004</c:v>
                </c:pt>
                <c:pt idx="3231">
                  <c:v>3252.7691536000002</c:v>
                </c:pt>
                <c:pt idx="3232">
                  <c:v>3253.7855177000001</c:v>
                </c:pt>
                <c:pt idx="3233">
                  <c:v>3254.7979259000003</c:v>
                </c:pt>
                <c:pt idx="3234">
                  <c:v>3255.8146262</c:v>
                </c:pt>
                <c:pt idx="3235">
                  <c:v>3256.8234794</c:v>
                </c:pt>
                <c:pt idx="3236">
                  <c:v>3257.8292662000003</c:v>
                </c:pt>
                <c:pt idx="3237">
                  <c:v>3258.8295809000001</c:v>
                </c:pt>
                <c:pt idx="3238">
                  <c:v>3259.8390689999997</c:v>
                </c:pt>
                <c:pt idx="3239">
                  <c:v>3260.8301476999995</c:v>
                </c:pt>
                <c:pt idx="3240">
                  <c:v>3261.8453766000002</c:v>
                </c:pt>
                <c:pt idx="3241">
                  <c:v>3262.8498380000001</c:v>
                </c:pt>
                <c:pt idx="3242">
                  <c:v>3263.8691773999999</c:v>
                </c:pt>
                <c:pt idx="3243">
                  <c:v>3264.8729370999999</c:v>
                </c:pt>
                <c:pt idx="3244">
                  <c:v>3265.8706853000003</c:v>
                </c:pt>
                <c:pt idx="3245">
                  <c:v>3266.8715291999997</c:v>
                </c:pt>
                <c:pt idx="3246">
                  <c:v>3267.8877200999996</c:v>
                </c:pt>
                <c:pt idx="3247">
                  <c:v>3268.8927191000002</c:v>
                </c:pt>
                <c:pt idx="3248">
                  <c:v>3269.9212987000001</c:v>
                </c:pt>
                <c:pt idx="3249">
                  <c:v>3270.9134352000001</c:v>
                </c:pt>
                <c:pt idx="3250">
                  <c:v>3271.9221513000002</c:v>
                </c:pt>
                <c:pt idx="3251">
                  <c:v>3272.9318842000002</c:v>
                </c:pt>
                <c:pt idx="3252">
                  <c:v>3273.9331112</c:v>
                </c:pt>
                <c:pt idx="3253">
                  <c:v>3274.9375638000001</c:v>
                </c:pt>
                <c:pt idx="3254">
                  <c:v>3275.9395416999996</c:v>
                </c:pt>
                <c:pt idx="3255">
                  <c:v>3276.9436403999998</c:v>
                </c:pt>
                <c:pt idx="3256">
                  <c:v>3277.9525039</c:v>
                </c:pt>
                <c:pt idx="3257">
                  <c:v>3278.9536099999996</c:v>
                </c:pt>
                <c:pt idx="3258">
                  <c:v>3279.9445978000003</c:v>
                </c:pt>
                <c:pt idx="3259">
                  <c:v>3280.9604464000004</c:v>
                </c:pt>
                <c:pt idx="3260">
                  <c:v>3281.9768321000001</c:v>
                </c:pt>
                <c:pt idx="3261">
                  <c:v>3282.9923595999999</c:v>
                </c:pt>
                <c:pt idx="3262">
                  <c:v>3284.0149769</c:v>
                </c:pt>
                <c:pt idx="3263">
                  <c:v>3285.0299673999998</c:v>
                </c:pt>
                <c:pt idx="3264">
                  <c:v>3286.0392832999996</c:v>
                </c:pt>
                <c:pt idx="3265">
                  <c:v>3287.0436309999996</c:v>
                </c:pt>
                <c:pt idx="3266">
                  <c:v>3288.0373619000002</c:v>
                </c:pt>
                <c:pt idx="3267">
                  <c:v>3289.0594223999997</c:v>
                </c:pt>
                <c:pt idx="3268">
                  <c:v>3290.0595714999999</c:v>
                </c:pt>
                <c:pt idx="3269">
                  <c:v>3291.0598984999997</c:v>
                </c:pt>
                <c:pt idx="3270">
                  <c:v>3292.0623671000003</c:v>
                </c:pt>
                <c:pt idx="3271">
                  <c:v>3293.0549399000001</c:v>
                </c:pt>
                <c:pt idx="3272">
                  <c:v>3294.0707781000001</c:v>
                </c:pt>
                <c:pt idx="3273">
                  <c:v>3295.0867695999996</c:v>
                </c:pt>
                <c:pt idx="3274">
                  <c:v>3296.0927134000003</c:v>
                </c:pt>
                <c:pt idx="3275">
                  <c:v>3297.1096912000003</c:v>
                </c:pt>
                <c:pt idx="3276">
                  <c:v>3298.1220206999997</c:v>
                </c:pt>
                <c:pt idx="3277">
                  <c:v>3299.1112063</c:v>
                </c:pt>
                <c:pt idx="3278">
                  <c:v>3300.1240318</c:v>
                </c:pt>
                <c:pt idx="3279">
                  <c:v>3301.1391986999997</c:v>
                </c:pt>
                <c:pt idx="3280">
                  <c:v>3302.1422905999998</c:v>
                </c:pt>
                <c:pt idx="3281">
                  <c:v>3303.1582435</c:v>
                </c:pt>
                <c:pt idx="3282">
                  <c:v>3304.1876424000002</c:v>
                </c:pt>
                <c:pt idx="3283">
                  <c:v>3305.1953450000001</c:v>
                </c:pt>
                <c:pt idx="3284">
                  <c:v>3306.2101712000003</c:v>
                </c:pt>
                <c:pt idx="3285">
                  <c:v>3307.2188237999999</c:v>
                </c:pt>
                <c:pt idx="3286">
                  <c:v>3308.2203147</c:v>
                </c:pt>
                <c:pt idx="3287">
                  <c:v>3309.2351318999999</c:v>
                </c:pt>
                <c:pt idx="3288">
                  <c:v>3310.2368280000001</c:v>
                </c:pt>
                <c:pt idx="3289">
                  <c:v>3311.2489895999997</c:v>
                </c:pt>
                <c:pt idx="3290">
                  <c:v>3312.2514136</c:v>
                </c:pt>
                <c:pt idx="3291">
                  <c:v>3313.2804127999998</c:v>
                </c:pt>
                <c:pt idx="3292">
                  <c:v>3314.2922809000002</c:v>
                </c:pt>
                <c:pt idx="3293">
                  <c:v>3315.2833395999996</c:v>
                </c:pt>
                <c:pt idx="3294">
                  <c:v>3316.3085941999998</c:v>
                </c:pt>
                <c:pt idx="3295">
                  <c:v>3317.3140571000004</c:v>
                </c:pt>
                <c:pt idx="3296">
                  <c:v>3318.3217889999996</c:v>
                </c:pt>
                <c:pt idx="3297">
                  <c:v>3319.3219951999999</c:v>
                </c:pt>
                <c:pt idx="3298">
                  <c:v>3320.3204339000004</c:v>
                </c:pt>
                <c:pt idx="3299">
                  <c:v>3321.3141324999997</c:v>
                </c:pt>
                <c:pt idx="3300">
                  <c:v>3322.3271017999996</c:v>
                </c:pt>
                <c:pt idx="3301">
                  <c:v>3323.3145936999999</c:v>
                </c:pt>
                <c:pt idx="3302">
                  <c:v>3324.3428287999996</c:v>
                </c:pt>
                <c:pt idx="3303">
                  <c:v>3325.3747160000003</c:v>
                </c:pt>
                <c:pt idx="3304">
                  <c:v>3326.3844792999998</c:v>
                </c:pt>
                <c:pt idx="3305">
                  <c:v>3327.3776478</c:v>
                </c:pt>
                <c:pt idx="3306">
                  <c:v>3328.3749292000002</c:v>
                </c:pt>
                <c:pt idx="3307">
                  <c:v>3329.4064134999999</c:v>
                </c:pt>
                <c:pt idx="3308">
                  <c:v>3330.4002038999997</c:v>
                </c:pt>
                <c:pt idx="3309">
                  <c:v>3331.4275325999997</c:v>
                </c:pt>
                <c:pt idx="3310">
                  <c:v>3332.4269940000004</c:v>
                </c:pt>
                <c:pt idx="3311">
                  <c:v>3333.4405082000003</c:v>
                </c:pt>
                <c:pt idx="3312">
                  <c:v>3334.4518590999996</c:v>
                </c:pt>
                <c:pt idx="3313">
                  <c:v>3335.3659264999997</c:v>
                </c:pt>
                <c:pt idx="3314">
                  <c:v>3336.3702397999996</c:v>
                </c:pt>
                <c:pt idx="3315">
                  <c:v>3337.3710816000003</c:v>
                </c:pt>
                <c:pt idx="3316">
                  <c:v>3338.3716904000003</c:v>
                </c:pt>
                <c:pt idx="3317">
                  <c:v>3339.3824224999998</c:v>
                </c:pt>
                <c:pt idx="3318">
                  <c:v>3340.3777186999996</c:v>
                </c:pt>
                <c:pt idx="3319">
                  <c:v>3341.3925574000004</c:v>
                </c:pt>
                <c:pt idx="3320">
                  <c:v>3342.3927326000003</c:v>
                </c:pt>
                <c:pt idx="3321">
                  <c:v>3343.4081554000004</c:v>
                </c:pt>
                <c:pt idx="3322">
                  <c:v>3344.4154863000003</c:v>
                </c:pt>
                <c:pt idx="3323">
                  <c:v>3345.4203650999998</c:v>
                </c:pt>
                <c:pt idx="3324">
                  <c:v>3346.4324964999996</c:v>
                </c:pt>
                <c:pt idx="3325">
                  <c:v>3347.4471637999995</c:v>
                </c:pt>
                <c:pt idx="3326">
                  <c:v>3348.4515757999998</c:v>
                </c:pt>
                <c:pt idx="3327">
                  <c:v>3349.4550916999997</c:v>
                </c:pt>
                <c:pt idx="3328">
                  <c:v>3350.4680457000004</c:v>
                </c:pt>
                <c:pt idx="3329">
                  <c:v>3351.4708778000004</c:v>
                </c:pt>
                <c:pt idx="3330">
                  <c:v>3352.4861062999998</c:v>
                </c:pt>
                <c:pt idx="3331">
                  <c:v>3353.4972873999995</c:v>
                </c:pt>
                <c:pt idx="3332">
                  <c:v>3354.5019298999996</c:v>
                </c:pt>
                <c:pt idx="3333">
                  <c:v>3355.5175790000003</c:v>
                </c:pt>
                <c:pt idx="3334">
                  <c:v>3356.5349888999999</c:v>
                </c:pt>
                <c:pt idx="3335">
                  <c:v>3357.5324885</c:v>
                </c:pt>
                <c:pt idx="3336">
                  <c:v>3358.5519129000004</c:v>
                </c:pt>
                <c:pt idx="3337">
                  <c:v>3359.5622327999999</c:v>
                </c:pt>
                <c:pt idx="3338">
                  <c:v>3360.5604178000003</c:v>
                </c:pt>
                <c:pt idx="3339">
                  <c:v>3361.5661245000001</c:v>
                </c:pt>
                <c:pt idx="3340">
                  <c:v>3362.5878140000004</c:v>
                </c:pt>
                <c:pt idx="3341">
                  <c:v>3363.6041722</c:v>
                </c:pt>
                <c:pt idx="3342">
                  <c:v>3364.6088305000003</c:v>
                </c:pt>
                <c:pt idx="3343">
                  <c:v>3365.6083085999999</c:v>
                </c:pt>
                <c:pt idx="3344">
                  <c:v>3366.5980585999996</c:v>
                </c:pt>
                <c:pt idx="3345">
                  <c:v>3367.6073813000003</c:v>
                </c:pt>
                <c:pt idx="3346">
                  <c:v>3368.6190957999997</c:v>
                </c:pt>
                <c:pt idx="3347">
                  <c:v>3369.6237423000002</c:v>
                </c:pt>
                <c:pt idx="3348">
                  <c:v>3370.6400253000002</c:v>
                </c:pt>
                <c:pt idx="3349">
                  <c:v>3371.6379471999999</c:v>
                </c:pt>
                <c:pt idx="3350">
                  <c:v>3372.6415049999996</c:v>
                </c:pt>
                <c:pt idx="3351">
                  <c:v>3373.6662377000002</c:v>
                </c:pt>
                <c:pt idx="3352">
                  <c:v>3374.6731103000002</c:v>
                </c:pt>
                <c:pt idx="3353">
                  <c:v>3375.6926758</c:v>
                </c:pt>
                <c:pt idx="3354">
                  <c:v>3376.6986543000003</c:v>
                </c:pt>
                <c:pt idx="3355">
                  <c:v>3377.7065940000002</c:v>
                </c:pt>
                <c:pt idx="3356">
                  <c:v>3378.7287587000001</c:v>
                </c:pt>
                <c:pt idx="3357">
                  <c:v>3379.7288255000003</c:v>
                </c:pt>
                <c:pt idx="3358">
                  <c:v>3380.7363789000001</c:v>
                </c:pt>
                <c:pt idx="3359">
                  <c:v>3381.7359304000001</c:v>
                </c:pt>
                <c:pt idx="3360">
                  <c:v>3382.748227</c:v>
                </c:pt>
                <c:pt idx="3361">
                  <c:v>3383.7380438</c:v>
                </c:pt>
                <c:pt idx="3362">
                  <c:v>3384.7380175999997</c:v>
                </c:pt>
                <c:pt idx="3363">
                  <c:v>3385.7505408999996</c:v>
                </c:pt>
                <c:pt idx="3364">
                  <c:v>3386.7575638999997</c:v>
                </c:pt>
                <c:pt idx="3365">
                  <c:v>3387.7733292000003</c:v>
                </c:pt>
                <c:pt idx="3366">
                  <c:v>3388.7939796000001</c:v>
                </c:pt>
                <c:pt idx="3367">
                  <c:v>3389.8093222999996</c:v>
                </c:pt>
                <c:pt idx="3368">
                  <c:v>3390.8049498</c:v>
                </c:pt>
                <c:pt idx="3369">
                  <c:v>3391.8205140999999</c:v>
                </c:pt>
                <c:pt idx="3370">
                  <c:v>3392.8177665000003</c:v>
                </c:pt>
                <c:pt idx="3371">
                  <c:v>3393.8291411999999</c:v>
                </c:pt>
                <c:pt idx="3372">
                  <c:v>3394.8589062999999</c:v>
                </c:pt>
                <c:pt idx="3373">
                  <c:v>3395.8577230000001</c:v>
                </c:pt>
                <c:pt idx="3374">
                  <c:v>3396.8754769999996</c:v>
                </c:pt>
                <c:pt idx="3375">
                  <c:v>3397.8935320999999</c:v>
                </c:pt>
                <c:pt idx="3376">
                  <c:v>3398.9004776000002</c:v>
                </c:pt>
                <c:pt idx="3377">
                  <c:v>3399.8980775999999</c:v>
                </c:pt>
                <c:pt idx="3378">
                  <c:v>3400.9219456000001</c:v>
                </c:pt>
                <c:pt idx="3379">
                  <c:v>3401.9275948000004</c:v>
                </c:pt>
                <c:pt idx="3380">
                  <c:v>3402.9489665999999</c:v>
                </c:pt>
                <c:pt idx="3381">
                  <c:v>3403.9527568000003</c:v>
                </c:pt>
                <c:pt idx="3382">
                  <c:v>3404.9799472000004</c:v>
                </c:pt>
                <c:pt idx="3383">
                  <c:v>3406.0094356</c:v>
                </c:pt>
                <c:pt idx="3384">
                  <c:v>3407.0214422999998</c:v>
                </c:pt>
                <c:pt idx="3385">
                  <c:v>3408.0489035999999</c:v>
                </c:pt>
                <c:pt idx="3386">
                  <c:v>3408.9540206000001</c:v>
                </c:pt>
                <c:pt idx="3387">
                  <c:v>3409.9694489000003</c:v>
                </c:pt>
                <c:pt idx="3388">
                  <c:v>3410.9677895000004</c:v>
                </c:pt>
                <c:pt idx="3389">
                  <c:v>3411.9625758000002</c:v>
                </c:pt>
                <c:pt idx="3390">
                  <c:v>3412.9584753999998</c:v>
                </c:pt>
                <c:pt idx="3391">
                  <c:v>3413.9786513999998</c:v>
                </c:pt>
                <c:pt idx="3392">
                  <c:v>3414.9908906000001</c:v>
                </c:pt>
                <c:pt idx="3393">
                  <c:v>3415.9939966000002</c:v>
                </c:pt>
                <c:pt idx="3394">
                  <c:v>3416.9945564999998</c:v>
                </c:pt>
                <c:pt idx="3395">
                  <c:v>3417.9957013000003</c:v>
                </c:pt>
                <c:pt idx="3396">
                  <c:v>3418.9959127000002</c:v>
                </c:pt>
                <c:pt idx="3397">
                  <c:v>3420.0132069000001</c:v>
                </c:pt>
                <c:pt idx="3398">
                  <c:v>3421.0160933999996</c:v>
                </c:pt>
                <c:pt idx="3399">
                  <c:v>3422.0312905999999</c:v>
                </c:pt>
                <c:pt idx="3400">
                  <c:v>3423.0321205999999</c:v>
                </c:pt>
                <c:pt idx="3401">
                  <c:v>3424.0615498999996</c:v>
                </c:pt>
                <c:pt idx="3402">
                  <c:v>3425.0523105000002</c:v>
                </c:pt>
                <c:pt idx="3403">
                  <c:v>3426.0523456000001</c:v>
                </c:pt>
                <c:pt idx="3404">
                  <c:v>3427.0684172000001</c:v>
                </c:pt>
                <c:pt idx="3405">
                  <c:v>3428.0792203999999</c:v>
                </c:pt>
                <c:pt idx="3406">
                  <c:v>3429.1037958999996</c:v>
                </c:pt>
                <c:pt idx="3407">
                  <c:v>3430.1009099000003</c:v>
                </c:pt>
                <c:pt idx="3408">
                  <c:v>3431.1208710999999</c:v>
                </c:pt>
                <c:pt idx="3409">
                  <c:v>3432.1165079000002</c:v>
                </c:pt>
                <c:pt idx="3410">
                  <c:v>3433.1244296000004</c:v>
                </c:pt>
                <c:pt idx="3411">
                  <c:v>3434.1334509999997</c:v>
                </c:pt>
                <c:pt idx="3412">
                  <c:v>3435.1465440000002</c:v>
                </c:pt>
                <c:pt idx="3413">
                  <c:v>3436.1596208999999</c:v>
                </c:pt>
                <c:pt idx="3414">
                  <c:v>3437.1660921000002</c:v>
                </c:pt>
                <c:pt idx="3415">
                  <c:v>3438.1717595</c:v>
                </c:pt>
                <c:pt idx="3416">
                  <c:v>3439.1826029000003</c:v>
                </c:pt>
                <c:pt idx="3417">
                  <c:v>3440.1953008999999</c:v>
                </c:pt>
                <c:pt idx="3418">
                  <c:v>3441.1954464</c:v>
                </c:pt>
                <c:pt idx="3419">
                  <c:v>3442.2024100999997</c:v>
                </c:pt>
                <c:pt idx="3420">
                  <c:v>3443.1958342999997</c:v>
                </c:pt>
                <c:pt idx="3421">
                  <c:v>3444.1937766999999</c:v>
                </c:pt>
                <c:pt idx="3422">
                  <c:v>3445.1974806999997</c:v>
                </c:pt>
                <c:pt idx="3423">
                  <c:v>3446.1928501000002</c:v>
                </c:pt>
                <c:pt idx="3424">
                  <c:v>3447.2019587000004</c:v>
                </c:pt>
                <c:pt idx="3425">
                  <c:v>3448.1921506999997</c:v>
                </c:pt>
                <c:pt idx="3426">
                  <c:v>3449.1918348999998</c:v>
                </c:pt>
                <c:pt idx="3427">
                  <c:v>3450.1919850000004</c:v>
                </c:pt>
                <c:pt idx="3428">
                  <c:v>3451.1931388000003</c:v>
                </c:pt>
                <c:pt idx="3429">
                  <c:v>3452.1936990000004</c:v>
                </c:pt>
                <c:pt idx="3430">
                  <c:v>3453.2063705</c:v>
                </c:pt>
                <c:pt idx="3431">
                  <c:v>3454.1925104000002</c:v>
                </c:pt>
                <c:pt idx="3432">
                  <c:v>3455.2337494000003</c:v>
                </c:pt>
                <c:pt idx="3433">
                  <c:v>3456.2290159000004</c:v>
                </c:pt>
                <c:pt idx="3434">
                  <c:v>3457.2301868000004</c:v>
                </c:pt>
                <c:pt idx="3435">
                  <c:v>3458.2337429999998</c:v>
                </c:pt>
                <c:pt idx="3436">
                  <c:v>3459.2605707000002</c:v>
                </c:pt>
                <c:pt idx="3437">
                  <c:v>3460.2725431999997</c:v>
                </c:pt>
                <c:pt idx="3438">
                  <c:v>3461.2640449999999</c:v>
                </c:pt>
                <c:pt idx="3439">
                  <c:v>3462.2949176000002</c:v>
                </c:pt>
                <c:pt idx="3440">
                  <c:v>3463.2789032999999</c:v>
                </c:pt>
                <c:pt idx="3441">
                  <c:v>3464.2943083</c:v>
                </c:pt>
                <c:pt idx="3442">
                  <c:v>3465.3206597999997</c:v>
                </c:pt>
                <c:pt idx="3443">
                  <c:v>3466.3544780000002</c:v>
                </c:pt>
                <c:pt idx="3444">
                  <c:v>3467.3589081999999</c:v>
                </c:pt>
                <c:pt idx="3445">
                  <c:v>3468.3923956999997</c:v>
                </c:pt>
                <c:pt idx="3446">
                  <c:v>3469.3180358</c:v>
                </c:pt>
                <c:pt idx="3447">
                  <c:v>3470.3188258999999</c:v>
                </c:pt>
                <c:pt idx="3448">
                  <c:v>3471.3236350999996</c:v>
                </c:pt>
                <c:pt idx="3449">
                  <c:v>3472.3206643000003</c:v>
                </c:pt>
                <c:pt idx="3450">
                  <c:v>3473.3270173000001</c:v>
                </c:pt>
                <c:pt idx="3451">
                  <c:v>3474.3290543000003</c:v>
                </c:pt>
                <c:pt idx="3452">
                  <c:v>3475.3195777000001</c:v>
                </c:pt>
                <c:pt idx="3453">
                  <c:v>3476.3233129</c:v>
                </c:pt>
                <c:pt idx="3454">
                  <c:v>3477.3144837999998</c:v>
                </c:pt>
                <c:pt idx="3455">
                  <c:v>3478.3262088000001</c:v>
                </c:pt>
                <c:pt idx="3456">
                  <c:v>3479.3258483</c:v>
                </c:pt>
                <c:pt idx="3457">
                  <c:v>3480.3258809999998</c:v>
                </c:pt>
                <c:pt idx="3458">
                  <c:v>3481.3215311000004</c:v>
                </c:pt>
                <c:pt idx="3459">
                  <c:v>3482.3269713999998</c:v>
                </c:pt>
                <c:pt idx="3460">
                  <c:v>3483.3269799999998</c:v>
                </c:pt>
                <c:pt idx="3461">
                  <c:v>3484.3252081000001</c:v>
                </c:pt>
                <c:pt idx="3462">
                  <c:v>3485.3276027000002</c:v>
                </c:pt>
                <c:pt idx="3463">
                  <c:v>3486.3266684999999</c:v>
                </c:pt>
                <c:pt idx="3464">
                  <c:v>3487.3266346999999</c:v>
                </c:pt>
                <c:pt idx="3465">
                  <c:v>3488.3436353999996</c:v>
                </c:pt>
                <c:pt idx="3466">
                  <c:v>3489.3534299000003</c:v>
                </c:pt>
                <c:pt idx="3467">
                  <c:v>3490.3683762000001</c:v>
                </c:pt>
                <c:pt idx="3468">
                  <c:v>3491.3780856000003</c:v>
                </c:pt>
                <c:pt idx="3469">
                  <c:v>3492.3956950000002</c:v>
                </c:pt>
                <c:pt idx="3470">
                  <c:v>3493.4173498</c:v>
                </c:pt>
                <c:pt idx="3471">
                  <c:v>3494.4242609000003</c:v>
                </c:pt>
                <c:pt idx="3472">
                  <c:v>3495.4478384000004</c:v>
                </c:pt>
                <c:pt idx="3473">
                  <c:v>3496.4564060000002</c:v>
                </c:pt>
                <c:pt idx="3474">
                  <c:v>3497.4693648000002</c:v>
                </c:pt>
                <c:pt idx="3475">
                  <c:v>3498.4957470999998</c:v>
                </c:pt>
                <c:pt idx="3476">
                  <c:v>3499.5404642000003</c:v>
                </c:pt>
                <c:pt idx="3477">
                  <c:v>3500.4714106000001</c:v>
                </c:pt>
                <c:pt idx="3478">
                  <c:v>3501.4902658999999</c:v>
                </c:pt>
                <c:pt idx="3479">
                  <c:v>3502.4915927000002</c:v>
                </c:pt>
                <c:pt idx="3480">
                  <c:v>3503.5014340999996</c:v>
                </c:pt>
                <c:pt idx="3481">
                  <c:v>3504.5146113999999</c:v>
                </c:pt>
                <c:pt idx="3482">
                  <c:v>3505.5181843999999</c:v>
                </c:pt>
                <c:pt idx="3483">
                  <c:v>3506.5344051000002</c:v>
                </c:pt>
                <c:pt idx="3484">
                  <c:v>3507.5343817000003</c:v>
                </c:pt>
                <c:pt idx="3485">
                  <c:v>3508.5884544999999</c:v>
                </c:pt>
                <c:pt idx="3486">
                  <c:v>3509.6367097000002</c:v>
                </c:pt>
                <c:pt idx="3487">
                  <c:v>3510.6250769999997</c:v>
                </c:pt>
                <c:pt idx="3488">
                  <c:v>3511.6422098000003</c:v>
                </c:pt>
                <c:pt idx="3489">
                  <c:v>3512.6668253999997</c:v>
                </c:pt>
                <c:pt idx="3490">
                  <c:v>3513.6451778000001</c:v>
                </c:pt>
                <c:pt idx="3491">
                  <c:v>3514.6411031999996</c:v>
                </c:pt>
                <c:pt idx="3492">
                  <c:v>3515.6564958999998</c:v>
                </c:pt>
                <c:pt idx="3493">
                  <c:v>3516.6790094999997</c:v>
                </c:pt>
                <c:pt idx="3494">
                  <c:v>3517.6828865999996</c:v>
                </c:pt>
                <c:pt idx="3495">
                  <c:v>3518.6746396999997</c:v>
                </c:pt>
                <c:pt idx="3496">
                  <c:v>3519.6804454000003</c:v>
                </c:pt>
                <c:pt idx="3497">
                  <c:v>3520.6876437999999</c:v>
                </c:pt>
                <c:pt idx="3498">
                  <c:v>3521.7033749000002</c:v>
                </c:pt>
                <c:pt idx="3499">
                  <c:v>3522.7046461999998</c:v>
                </c:pt>
                <c:pt idx="3500">
                  <c:v>3523.7364335000002</c:v>
                </c:pt>
                <c:pt idx="3501">
                  <c:v>3524.7336498000004</c:v>
                </c:pt>
                <c:pt idx="3502">
                  <c:v>3525.7409035999999</c:v>
                </c:pt>
                <c:pt idx="3503">
                  <c:v>3526.7587917999999</c:v>
                </c:pt>
                <c:pt idx="3504">
                  <c:v>3527.7947920999995</c:v>
                </c:pt>
                <c:pt idx="3505">
                  <c:v>3528.7966815</c:v>
                </c:pt>
                <c:pt idx="3506">
                  <c:v>3529.8321362999995</c:v>
                </c:pt>
                <c:pt idx="3507">
                  <c:v>3530.7437858000003</c:v>
                </c:pt>
                <c:pt idx="3508">
                  <c:v>3531.7506708999999</c:v>
                </c:pt>
                <c:pt idx="3509">
                  <c:v>3532.7813527999997</c:v>
                </c:pt>
                <c:pt idx="3510">
                  <c:v>3533.781919</c:v>
                </c:pt>
                <c:pt idx="3511">
                  <c:v>3534.7967411999998</c:v>
                </c:pt>
                <c:pt idx="3512">
                  <c:v>3535.7848926999995</c:v>
                </c:pt>
                <c:pt idx="3513">
                  <c:v>3536.8114106000003</c:v>
                </c:pt>
                <c:pt idx="3514">
                  <c:v>3537.8114185000004</c:v>
                </c:pt>
                <c:pt idx="3515">
                  <c:v>3538.8030869000004</c:v>
                </c:pt>
                <c:pt idx="3516">
                  <c:v>3539.8072866000002</c:v>
                </c:pt>
                <c:pt idx="3517">
                  <c:v>3540.8261940000002</c:v>
                </c:pt>
                <c:pt idx="3518">
                  <c:v>3541.8148301000001</c:v>
                </c:pt>
                <c:pt idx="3519">
                  <c:v>3542.8336615999997</c:v>
                </c:pt>
                <c:pt idx="3520">
                  <c:v>3543.849134</c:v>
                </c:pt>
                <c:pt idx="3521">
                  <c:v>3544.8645143000003</c:v>
                </c:pt>
                <c:pt idx="3522">
                  <c:v>3545.8834582999998</c:v>
                </c:pt>
                <c:pt idx="3523">
                  <c:v>3546.8838378999999</c:v>
                </c:pt>
                <c:pt idx="3524">
                  <c:v>3547.9030942999998</c:v>
                </c:pt>
                <c:pt idx="3525">
                  <c:v>3548.9030979999998</c:v>
                </c:pt>
                <c:pt idx="3526">
                  <c:v>3549.9185501000002</c:v>
                </c:pt>
                <c:pt idx="3527">
                  <c:v>3550.9185621999995</c:v>
                </c:pt>
                <c:pt idx="3528">
                  <c:v>3551.9233602000004</c:v>
                </c:pt>
                <c:pt idx="3529">
                  <c:v>3552.9419363999996</c:v>
                </c:pt>
                <c:pt idx="3530">
                  <c:v>3553.9492561999996</c:v>
                </c:pt>
                <c:pt idx="3531">
                  <c:v>3554.9433879999997</c:v>
                </c:pt>
                <c:pt idx="3532">
                  <c:v>3555.9495930000003</c:v>
                </c:pt>
                <c:pt idx="3533">
                  <c:v>3556.9392411999997</c:v>
                </c:pt>
                <c:pt idx="3534">
                  <c:v>3557.9491921999997</c:v>
                </c:pt>
                <c:pt idx="3535">
                  <c:v>3558.9400370000003</c:v>
                </c:pt>
                <c:pt idx="3536">
                  <c:v>3559.9494769000003</c:v>
                </c:pt>
                <c:pt idx="3537">
                  <c:v>3560.9405807000003</c:v>
                </c:pt>
                <c:pt idx="3538">
                  <c:v>3561.9513493000004</c:v>
                </c:pt>
                <c:pt idx="3539">
                  <c:v>3562.9667068999997</c:v>
                </c:pt>
                <c:pt idx="3540">
                  <c:v>3563.9821494999997</c:v>
                </c:pt>
                <c:pt idx="3541">
                  <c:v>3564.9896012999998</c:v>
                </c:pt>
                <c:pt idx="3542">
                  <c:v>3565.9873587000002</c:v>
                </c:pt>
                <c:pt idx="3543">
                  <c:v>3566.9935655999998</c:v>
                </c:pt>
                <c:pt idx="3544">
                  <c:v>3567.9984930000001</c:v>
                </c:pt>
                <c:pt idx="3545">
                  <c:v>3568.9898467000003</c:v>
                </c:pt>
                <c:pt idx="3546">
                  <c:v>3569.9877280000001</c:v>
                </c:pt>
                <c:pt idx="3547">
                  <c:v>3570.9877046000001</c:v>
                </c:pt>
                <c:pt idx="3548">
                  <c:v>3571.9884947999999</c:v>
                </c:pt>
                <c:pt idx="3549">
                  <c:v>3572.9952565000003</c:v>
                </c:pt>
                <c:pt idx="3550">
                  <c:v>3573.9867592999999</c:v>
                </c:pt>
                <c:pt idx="3551">
                  <c:v>3574.9930433</c:v>
                </c:pt>
                <c:pt idx="3552">
                  <c:v>3575.9877804999996</c:v>
                </c:pt>
                <c:pt idx="3553">
                  <c:v>3576.9892814000004</c:v>
                </c:pt>
                <c:pt idx="3554">
                  <c:v>3578.0247178</c:v>
                </c:pt>
                <c:pt idx="3555">
                  <c:v>3579.0618893999999</c:v>
                </c:pt>
                <c:pt idx="3556">
                  <c:v>3580.0813292000003</c:v>
                </c:pt>
                <c:pt idx="3557">
                  <c:v>3581.0902347000001</c:v>
                </c:pt>
                <c:pt idx="3558">
                  <c:v>3582.1253414000003</c:v>
                </c:pt>
                <c:pt idx="3559">
                  <c:v>3583.0424161999999</c:v>
                </c:pt>
                <c:pt idx="3560">
                  <c:v>3584.0464284999998</c:v>
                </c:pt>
                <c:pt idx="3561">
                  <c:v>3585.0504922</c:v>
                </c:pt>
                <c:pt idx="3562">
                  <c:v>3586.0703202000004</c:v>
                </c:pt>
                <c:pt idx="3563">
                  <c:v>3587.0740784999998</c:v>
                </c:pt>
                <c:pt idx="3564">
                  <c:v>3588.0870826999999</c:v>
                </c:pt>
                <c:pt idx="3565">
                  <c:v>3589.0803441999997</c:v>
                </c:pt>
                <c:pt idx="3566">
                  <c:v>3590.0856903000004</c:v>
                </c:pt>
                <c:pt idx="3567">
                  <c:v>3591.0933220999996</c:v>
                </c:pt>
                <c:pt idx="3568">
                  <c:v>3592.0897359999999</c:v>
                </c:pt>
                <c:pt idx="3569">
                  <c:v>3593.0897515999995</c:v>
                </c:pt>
                <c:pt idx="3570">
                  <c:v>3594.0893616000003</c:v>
                </c:pt>
                <c:pt idx="3571">
                  <c:v>3595.0899167999996</c:v>
                </c:pt>
                <c:pt idx="3572">
                  <c:v>3596.0912265999996</c:v>
                </c:pt>
                <c:pt idx="3573">
                  <c:v>3597.0968800000001</c:v>
                </c:pt>
                <c:pt idx="3574">
                  <c:v>3598.1149386999996</c:v>
                </c:pt>
                <c:pt idx="3575">
                  <c:v>3599.1350449000001</c:v>
                </c:pt>
                <c:pt idx="3576">
                  <c:v>3600.1445469</c:v>
                </c:pt>
                <c:pt idx="3577">
                  <c:v>3601.1679238999996</c:v>
                </c:pt>
                <c:pt idx="3578">
                  <c:v>3602.1688090999996</c:v>
                </c:pt>
                <c:pt idx="3579">
                  <c:v>3603.1666521999996</c:v>
                </c:pt>
                <c:pt idx="3580">
                  <c:v>3604.1689312999997</c:v>
                </c:pt>
                <c:pt idx="3581">
                  <c:v>3605.1732601000003</c:v>
                </c:pt>
                <c:pt idx="3582">
                  <c:v>3606.1889087</c:v>
                </c:pt>
                <c:pt idx="3583">
                  <c:v>3607.1919182000001</c:v>
                </c:pt>
                <c:pt idx="3584">
                  <c:v>3608.1894786000003</c:v>
                </c:pt>
                <c:pt idx="3585">
                  <c:v>3609.1986980000001</c:v>
                </c:pt>
                <c:pt idx="3586">
                  <c:v>3610.1982758000004</c:v>
                </c:pt>
                <c:pt idx="3587">
                  <c:v>3611.1923907999999</c:v>
                </c:pt>
                <c:pt idx="3588">
                  <c:v>3612.2006646999998</c:v>
                </c:pt>
                <c:pt idx="3589">
                  <c:v>3613.2013399999996</c:v>
                </c:pt>
                <c:pt idx="3590">
                  <c:v>3614.2016740999998</c:v>
                </c:pt>
                <c:pt idx="3591">
                  <c:v>3615.1899395</c:v>
                </c:pt>
                <c:pt idx="3592">
                  <c:v>3616.2040434999999</c:v>
                </c:pt>
                <c:pt idx="3593">
                  <c:v>3617.2150847000003</c:v>
                </c:pt>
                <c:pt idx="3594">
                  <c:v>3618.2106052999998</c:v>
                </c:pt>
                <c:pt idx="3595">
                  <c:v>3619.2302054000002</c:v>
                </c:pt>
                <c:pt idx="3596">
                  <c:v>3620.2438166000002</c:v>
                </c:pt>
                <c:pt idx="3597">
                  <c:v>3621.2442852000004</c:v>
                </c:pt>
                <c:pt idx="3598">
                  <c:v>3622.2394021</c:v>
                </c:pt>
                <c:pt idx="3599">
                  <c:v>3623.2460207000004</c:v>
                </c:pt>
                <c:pt idx="3600">
                  <c:v>3624.2410166999998</c:v>
                </c:pt>
                <c:pt idx="3601">
                  <c:v>3625.2358315000001</c:v>
                </c:pt>
                <c:pt idx="3602">
                  <c:v>3626.2620661000001</c:v>
                </c:pt>
                <c:pt idx="3603">
                  <c:v>3627.2690008</c:v>
                </c:pt>
                <c:pt idx="3604">
                  <c:v>3628.2841508000001</c:v>
                </c:pt>
                <c:pt idx="3605">
                  <c:v>3629.3005886999999</c:v>
                </c:pt>
                <c:pt idx="3606">
                  <c:v>3630.3162882999995</c:v>
                </c:pt>
                <c:pt idx="3607">
                  <c:v>3631.3165067999998</c:v>
                </c:pt>
                <c:pt idx="3608">
                  <c:v>3632.3166014999997</c:v>
                </c:pt>
                <c:pt idx="3609">
                  <c:v>3633.3143977999998</c:v>
                </c:pt>
                <c:pt idx="3610">
                  <c:v>3634.3139357999999</c:v>
                </c:pt>
                <c:pt idx="3611">
                  <c:v>3635.3319210999998</c:v>
                </c:pt>
                <c:pt idx="3612">
                  <c:v>3636.3323680000003</c:v>
                </c:pt>
                <c:pt idx="3613">
                  <c:v>3637.3455858999996</c:v>
                </c:pt>
                <c:pt idx="3614">
                  <c:v>3638.3491694000004</c:v>
                </c:pt>
                <c:pt idx="3615">
                  <c:v>3639.3749940999996</c:v>
                </c:pt>
                <c:pt idx="3616">
                  <c:v>3640.3686834</c:v>
                </c:pt>
                <c:pt idx="3617">
                  <c:v>3641.3673609999996</c:v>
                </c:pt>
                <c:pt idx="3618">
                  <c:v>3642.3959112000002</c:v>
                </c:pt>
                <c:pt idx="3619">
                  <c:v>3643.4086123999996</c:v>
                </c:pt>
                <c:pt idx="3620">
                  <c:v>3644.4058775000003</c:v>
                </c:pt>
                <c:pt idx="3621">
                  <c:v>3645.4159886999996</c:v>
                </c:pt>
                <c:pt idx="3622">
                  <c:v>3646.4352662000001</c:v>
                </c:pt>
                <c:pt idx="3623">
                  <c:v>3647.4533801999996</c:v>
                </c:pt>
                <c:pt idx="3624">
                  <c:v>3648.4580028999999</c:v>
                </c:pt>
                <c:pt idx="3625">
                  <c:v>3649.4956939000003</c:v>
                </c:pt>
                <c:pt idx="3626">
                  <c:v>3650.5020488</c:v>
                </c:pt>
                <c:pt idx="3627">
                  <c:v>3651.5266683999998</c:v>
                </c:pt>
                <c:pt idx="3628">
                  <c:v>3652.5391305000003</c:v>
                </c:pt>
                <c:pt idx="3629">
                  <c:v>3653.4605806</c:v>
                </c:pt>
                <c:pt idx="3630">
                  <c:v>3654.4608477000002</c:v>
                </c:pt>
                <c:pt idx="3631">
                  <c:v>3655.4698050999996</c:v>
                </c:pt>
                <c:pt idx="3632">
                  <c:v>3656.4798506999996</c:v>
                </c:pt>
                <c:pt idx="3633">
                  <c:v>3657.4833771000003</c:v>
                </c:pt>
                <c:pt idx="3634">
                  <c:v>3658.4989913999998</c:v>
                </c:pt>
                <c:pt idx="3635">
                  <c:v>3659.4904109999998</c:v>
                </c:pt>
                <c:pt idx="3636">
                  <c:v>3660.4943672999998</c:v>
                </c:pt>
                <c:pt idx="3637">
                  <c:v>3661.5099294000001</c:v>
                </c:pt>
                <c:pt idx="3638">
                  <c:v>3662.5135948999996</c:v>
                </c:pt>
                <c:pt idx="3639">
                  <c:v>3663.5169323999999</c:v>
                </c:pt>
                <c:pt idx="3640">
                  <c:v>3664.5204829000004</c:v>
                </c:pt>
                <c:pt idx="3641">
                  <c:v>3665.5352036000004</c:v>
                </c:pt>
                <c:pt idx="3642">
                  <c:v>3666.5480565999997</c:v>
                </c:pt>
                <c:pt idx="3643">
                  <c:v>3667.5622998999997</c:v>
                </c:pt>
                <c:pt idx="3644">
                  <c:v>3668.5617241</c:v>
                </c:pt>
                <c:pt idx="3645">
                  <c:v>3669.5565386999997</c:v>
                </c:pt>
                <c:pt idx="3646">
                  <c:v>3670.5599192999998</c:v>
                </c:pt>
                <c:pt idx="3647">
                  <c:v>3671.5605011999996</c:v>
                </c:pt>
                <c:pt idx="3648">
                  <c:v>3672.5707658000001</c:v>
                </c:pt>
                <c:pt idx="3649">
                  <c:v>3673.5866343999996</c:v>
                </c:pt>
                <c:pt idx="3650">
                  <c:v>3674.6023305999997</c:v>
                </c:pt>
                <c:pt idx="3651">
                  <c:v>3675.6220750000002</c:v>
                </c:pt>
                <c:pt idx="3652">
                  <c:v>3676.6256489999996</c:v>
                </c:pt>
                <c:pt idx="3653">
                  <c:v>3677.6170396999996</c:v>
                </c:pt>
                <c:pt idx="3654">
                  <c:v>3678.6211442000003</c:v>
                </c:pt>
                <c:pt idx="3655">
                  <c:v>3679.6173785000001</c:v>
                </c:pt>
                <c:pt idx="3656">
                  <c:v>3680.6211315</c:v>
                </c:pt>
                <c:pt idx="3657">
                  <c:v>3681.6289104999996</c:v>
                </c:pt>
                <c:pt idx="3658">
                  <c:v>3682.6335859000001</c:v>
                </c:pt>
                <c:pt idx="3659">
                  <c:v>3683.6497087999996</c:v>
                </c:pt>
                <c:pt idx="3660">
                  <c:v>3684.6586905000004</c:v>
                </c:pt>
                <c:pt idx="3661">
                  <c:v>3685.6587818999997</c:v>
                </c:pt>
                <c:pt idx="3662">
                  <c:v>3686.6588468999998</c:v>
                </c:pt>
                <c:pt idx="3663">
                  <c:v>3687.6625233000004</c:v>
                </c:pt>
                <c:pt idx="3664">
                  <c:v>3688.6736381000001</c:v>
                </c:pt>
                <c:pt idx="3665">
                  <c:v>3689.7025069000001</c:v>
                </c:pt>
                <c:pt idx="3666">
                  <c:v>3690.6938116000001</c:v>
                </c:pt>
                <c:pt idx="3667">
                  <c:v>3691.7127680000003</c:v>
                </c:pt>
                <c:pt idx="3668">
                  <c:v>3692.7140884</c:v>
                </c:pt>
                <c:pt idx="3669">
                  <c:v>3693.7205637999996</c:v>
                </c:pt>
                <c:pt idx="3670">
                  <c:v>3694.740393</c:v>
                </c:pt>
                <c:pt idx="3671">
                  <c:v>3695.7591531999997</c:v>
                </c:pt>
                <c:pt idx="3672">
                  <c:v>3696.7522483000002</c:v>
                </c:pt>
                <c:pt idx="3673">
                  <c:v>3697.7526707999996</c:v>
                </c:pt>
                <c:pt idx="3674">
                  <c:v>3698.7682586000001</c:v>
                </c:pt>
                <c:pt idx="3675">
                  <c:v>3699.7847067000002</c:v>
                </c:pt>
                <c:pt idx="3676">
                  <c:v>3700.7998243000002</c:v>
                </c:pt>
                <c:pt idx="3677">
                  <c:v>3701.8150914999997</c:v>
                </c:pt>
                <c:pt idx="3678">
                  <c:v>3702.8157921000002</c:v>
                </c:pt>
                <c:pt idx="3679">
                  <c:v>3703.8441386000004</c:v>
                </c:pt>
                <c:pt idx="3680">
                  <c:v>3704.8480759000004</c:v>
                </c:pt>
                <c:pt idx="3681">
                  <c:v>3705.8626356000004</c:v>
                </c:pt>
                <c:pt idx="3682">
                  <c:v>3706.8729296000001</c:v>
                </c:pt>
                <c:pt idx="3683">
                  <c:v>3707.8758624000002</c:v>
                </c:pt>
                <c:pt idx="3684">
                  <c:v>3708.9001842999996</c:v>
                </c:pt>
                <c:pt idx="3685">
                  <c:v>3709.9068329000002</c:v>
                </c:pt>
                <c:pt idx="3686">
                  <c:v>3710.9190392</c:v>
                </c:pt>
                <c:pt idx="3687">
                  <c:v>3711.9362578999999</c:v>
                </c:pt>
                <c:pt idx="3688">
                  <c:v>3712.9240859000001</c:v>
                </c:pt>
                <c:pt idx="3689">
                  <c:v>3713.9459736999997</c:v>
                </c:pt>
                <c:pt idx="3690">
                  <c:v>3714.9692011999996</c:v>
                </c:pt>
                <c:pt idx="3691">
                  <c:v>3715.9643935000004</c:v>
                </c:pt>
                <c:pt idx="3692">
                  <c:v>3716.9809197000004</c:v>
                </c:pt>
                <c:pt idx="3693">
                  <c:v>3717.9873625999999</c:v>
                </c:pt>
                <c:pt idx="3694">
                  <c:v>3718.9943671000001</c:v>
                </c:pt>
                <c:pt idx="3695">
                  <c:v>3719.9993937999998</c:v>
                </c:pt>
                <c:pt idx="3696">
                  <c:v>3720.9921443000003</c:v>
                </c:pt>
                <c:pt idx="3697">
                  <c:v>3722.0031886999996</c:v>
                </c:pt>
                <c:pt idx="3698">
                  <c:v>3723.0314695999996</c:v>
                </c:pt>
                <c:pt idx="3699">
                  <c:v>3724.0384217000001</c:v>
                </c:pt>
                <c:pt idx="3700">
                  <c:v>3725.0461320000004</c:v>
                </c:pt>
                <c:pt idx="3701">
                  <c:v>3726.0588617000003</c:v>
                </c:pt>
                <c:pt idx="3702">
                  <c:v>3727.0572347999996</c:v>
                </c:pt>
                <c:pt idx="3703">
                  <c:v>3728.0642144000003</c:v>
                </c:pt>
                <c:pt idx="3704">
                  <c:v>3729.0645218</c:v>
                </c:pt>
                <c:pt idx="3705">
                  <c:v>3730.0933267</c:v>
                </c:pt>
                <c:pt idx="3706">
                  <c:v>3731.0955857999998</c:v>
                </c:pt>
                <c:pt idx="3707">
                  <c:v>3732.1179328999997</c:v>
                </c:pt>
                <c:pt idx="3708">
                  <c:v>3733.1246041000004</c:v>
                </c:pt>
                <c:pt idx="3709">
                  <c:v>3734.1245661000003</c:v>
                </c:pt>
                <c:pt idx="3710">
                  <c:v>3735.1266351000004</c:v>
                </c:pt>
                <c:pt idx="3711">
                  <c:v>3736.1423703999999</c:v>
                </c:pt>
                <c:pt idx="3712">
                  <c:v>3737.1622274000001</c:v>
                </c:pt>
                <c:pt idx="3713">
                  <c:v>3738.1749864000003</c:v>
                </c:pt>
                <c:pt idx="3714">
                  <c:v>3739.1978692000002</c:v>
                </c:pt>
                <c:pt idx="3715">
                  <c:v>3740.1894839999995</c:v>
                </c:pt>
                <c:pt idx="3716">
                  <c:v>3741.1898917999997</c:v>
                </c:pt>
                <c:pt idx="3717">
                  <c:v>3742.2027792999997</c:v>
                </c:pt>
                <c:pt idx="3718">
                  <c:v>3743.1900981999997</c:v>
                </c:pt>
                <c:pt idx="3719">
                  <c:v>3744.2129726000003</c:v>
                </c:pt>
                <c:pt idx="3720">
                  <c:v>3745.2192764000001</c:v>
                </c:pt>
                <c:pt idx="3721">
                  <c:v>3746.2350115999998</c:v>
                </c:pt>
                <c:pt idx="3722">
                  <c:v>3747.2494422999998</c:v>
                </c:pt>
                <c:pt idx="3723">
                  <c:v>3748.2748763</c:v>
                </c:pt>
                <c:pt idx="3724">
                  <c:v>3749.2781992999999</c:v>
                </c:pt>
                <c:pt idx="3725">
                  <c:v>3750.2854725999996</c:v>
                </c:pt>
                <c:pt idx="3726">
                  <c:v>3751.3017369999998</c:v>
                </c:pt>
                <c:pt idx="3727">
                  <c:v>3752.3143055999999</c:v>
                </c:pt>
                <c:pt idx="3728">
                  <c:v>3753.3247764999996</c:v>
                </c:pt>
                <c:pt idx="3729">
                  <c:v>3754.3147897999997</c:v>
                </c:pt>
                <c:pt idx="3730">
                  <c:v>3755.3318609999997</c:v>
                </c:pt>
                <c:pt idx="3731">
                  <c:v>3756.3695064000003</c:v>
                </c:pt>
                <c:pt idx="3732">
                  <c:v>3757.3563958000004</c:v>
                </c:pt>
                <c:pt idx="3733">
                  <c:v>3758.3754098999998</c:v>
                </c:pt>
                <c:pt idx="3734">
                  <c:v>3759.402677</c:v>
                </c:pt>
                <c:pt idx="3735">
                  <c:v>3760.4028738999996</c:v>
                </c:pt>
                <c:pt idx="3736">
                  <c:v>3761.4027070000002</c:v>
                </c:pt>
                <c:pt idx="3737">
                  <c:v>3762.4206402999998</c:v>
                </c:pt>
                <c:pt idx="3738">
                  <c:v>3763.4531998000002</c:v>
                </c:pt>
                <c:pt idx="3739">
                  <c:v>3764.4722208000003</c:v>
                </c:pt>
                <c:pt idx="3740">
                  <c:v>3765.4742816999997</c:v>
                </c:pt>
                <c:pt idx="3741">
                  <c:v>3766.4886475000003</c:v>
                </c:pt>
                <c:pt idx="3742">
                  <c:v>3767.5043764000002</c:v>
                </c:pt>
                <c:pt idx="3743">
                  <c:v>3768.4254438999997</c:v>
                </c:pt>
                <c:pt idx="3744">
                  <c:v>3769.4378747000001</c:v>
                </c:pt>
                <c:pt idx="3745">
                  <c:v>3770.4313855</c:v>
                </c:pt>
                <c:pt idx="3746">
                  <c:v>3771.4368302000003</c:v>
                </c:pt>
                <c:pt idx="3747">
                  <c:v>3772.4446488000003</c:v>
                </c:pt>
                <c:pt idx="3748">
                  <c:v>3773.4467561000001</c:v>
                </c:pt>
                <c:pt idx="3749">
                  <c:v>3774.4470829000002</c:v>
                </c:pt>
                <c:pt idx="3750">
                  <c:v>3775.4530279000001</c:v>
                </c:pt>
                <c:pt idx="3751">
                  <c:v>3776.4460883000002</c:v>
                </c:pt>
                <c:pt idx="3752">
                  <c:v>3777.4492395999996</c:v>
                </c:pt>
                <c:pt idx="3753">
                  <c:v>3778.4502454000003</c:v>
                </c:pt>
                <c:pt idx="3754">
                  <c:v>3779.4504909999996</c:v>
                </c:pt>
                <c:pt idx="3755">
                  <c:v>3780.4515081999998</c:v>
                </c:pt>
                <c:pt idx="3756">
                  <c:v>3781.4517960000003</c:v>
                </c:pt>
                <c:pt idx="3757">
                  <c:v>3782.4692775000003</c:v>
                </c:pt>
                <c:pt idx="3758">
                  <c:v>3783.4795037000004</c:v>
                </c:pt>
                <c:pt idx="3759">
                  <c:v>3784.4828183999998</c:v>
                </c:pt>
                <c:pt idx="3760">
                  <c:v>3785.4821521000003</c:v>
                </c:pt>
                <c:pt idx="3761">
                  <c:v>3786.4752178999997</c:v>
                </c:pt>
                <c:pt idx="3762">
                  <c:v>3787.4872310000001</c:v>
                </c:pt>
                <c:pt idx="3763">
                  <c:v>3788.4997303999999</c:v>
                </c:pt>
                <c:pt idx="3764">
                  <c:v>3789.5000343000002</c:v>
                </c:pt>
                <c:pt idx="3765">
                  <c:v>3790.499554</c:v>
                </c:pt>
                <c:pt idx="3766">
                  <c:v>3791.4994606</c:v>
                </c:pt>
                <c:pt idx="3767">
                  <c:v>3792.4993265000003</c:v>
                </c:pt>
                <c:pt idx="3768">
                  <c:v>3793.5100075999999</c:v>
                </c:pt>
                <c:pt idx="3769">
                  <c:v>3794.5259540999996</c:v>
                </c:pt>
                <c:pt idx="3770">
                  <c:v>3795.5326143000002</c:v>
                </c:pt>
                <c:pt idx="3771">
                  <c:v>3796.5342388999998</c:v>
                </c:pt>
                <c:pt idx="3772">
                  <c:v>3797.5341384000003</c:v>
                </c:pt>
                <c:pt idx="3773">
                  <c:v>3798.5600334000001</c:v>
                </c:pt>
                <c:pt idx="3774">
                  <c:v>3799.5730194999996</c:v>
                </c:pt>
                <c:pt idx="3775">
                  <c:v>3800.5765030000002</c:v>
                </c:pt>
                <c:pt idx="3776">
                  <c:v>3801.5741066000001</c:v>
                </c:pt>
                <c:pt idx="3777">
                  <c:v>3802.5753475000001</c:v>
                </c:pt>
                <c:pt idx="3778">
                  <c:v>3803.5757057999999</c:v>
                </c:pt>
                <c:pt idx="3779">
                  <c:v>3804.5636972000002</c:v>
                </c:pt>
                <c:pt idx="3780">
                  <c:v>3805.5646992000002</c:v>
                </c:pt>
                <c:pt idx="3781">
                  <c:v>3806.5646686</c:v>
                </c:pt>
                <c:pt idx="3782">
                  <c:v>3807.5748546000004</c:v>
                </c:pt>
                <c:pt idx="3783">
                  <c:v>3808.5653710999995</c:v>
                </c:pt>
                <c:pt idx="3784">
                  <c:v>3809.5786873999996</c:v>
                </c:pt>
                <c:pt idx="3785">
                  <c:v>3810.5640745999999</c:v>
                </c:pt>
                <c:pt idx="3786">
                  <c:v>3811.5759780999997</c:v>
                </c:pt>
                <c:pt idx="3787">
                  <c:v>3812.5910660999998</c:v>
                </c:pt>
                <c:pt idx="3788">
                  <c:v>3813.5751432999996</c:v>
                </c:pt>
                <c:pt idx="3789">
                  <c:v>3814.6220572000002</c:v>
                </c:pt>
                <c:pt idx="3790">
                  <c:v>3815.6129414999996</c:v>
                </c:pt>
                <c:pt idx="3791">
                  <c:v>3816.6262821999999</c:v>
                </c:pt>
                <c:pt idx="3792">
                  <c:v>3817.6432365999999</c:v>
                </c:pt>
                <c:pt idx="3793">
                  <c:v>3818.6530473000003</c:v>
                </c:pt>
                <c:pt idx="3794">
                  <c:v>3819.6716666000002</c:v>
                </c:pt>
                <c:pt idx="3795">
                  <c:v>3820.6995878999996</c:v>
                </c:pt>
                <c:pt idx="3796">
                  <c:v>3821.7089733000003</c:v>
                </c:pt>
                <c:pt idx="3797">
                  <c:v>3822.7299549999998</c:v>
                </c:pt>
                <c:pt idx="3798">
                  <c:v>3823.7227693000004</c:v>
                </c:pt>
                <c:pt idx="3799">
                  <c:v>3824.7210809999997</c:v>
                </c:pt>
                <c:pt idx="3800">
                  <c:v>3825.7495637000002</c:v>
                </c:pt>
                <c:pt idx="3801">
                  <c:v>3826.7496958000002</c:v>
                </c:pt>
                <c:pt idx="3802">
                  <c:v>3827.7731524000001</c:v>
                </c:pt>
                <c:pt idx="3803">
                  <c:v>3828.7805828</c:v>
                </c:pt>
                <c:pt idx="3804">
                  <c:v>3829.7964566000001</c:v>
                </c:pt>
                <c:pt idx="3805">
                  <c:v>3830.8098369999998</c:v>
                </c:pt>
                <c:pt idx="3806">
                  <c:v>3831.8274373000004</c:v>
                </c:pt>
                <c:pt idx="3807">
                  <c:v>3832.8159139999998</c:v>
                </c:pt>
                <c:pt idx="3808">
                  <c:v>3833.8297675000003</c:v>
                </c:pt>
                <c:pt idx="3809">
                  <c:v>3834.8327105999997</c:v>
                </c:pt>
                <c:pt idx="3810">
                  <c:v>3835.8481669000003</c:v>
                </c:pt>
                <c:pt idx="3811">
                  <c:v>3836.8640423999996</c:v>
                </c:pt>
                <c:pt idx="3812">
                  <c:v>3837.8695412999996</c:v>
                </c:pt>
                <c:pt idx="3813">
                  <c:v>3838.8809250000004</c:v>
                </c:pt>
                <c:pt idx="3814">
                  <c:v>3839.9004857</c:v>
                </c:pt>
                <c:pt idx="3815">
                  <c:v>3840.9036371000002</c:v>
                </c:pt>
                <c:pt idx="3816">
                  <c:v>3841.8163796999997</c:v>
                </c:pt>
                <c:pt idx="3817">
                  <c:v>3842.8228760000002</c:v>
                </c:pt>
                <c:pt idx="3818">
                  <c:v>3843.8359805999999</c:v>
                </c:pt>
                <c:pt idx="3819">
                  <c:v>3844.8492737999995</c:v>
                </c:pt>
                <c:pt idx="3820">
                  <c:v>3845.8622194</c:v>
                </c:pt>
                <c:pt idx="3821">
                  <c:v>3846.8620989000001</c:v>
                </c:pt>
                <c:pt idx="3822">
                  <c:v>3847.8626535000003</c:v>
                </c:pt>
                <c:pt idx="3823">
                  <c:v>3848.8823118999999</c:v>
                </c:pt>
                <c:pt idx="3824">
                  <c:v>3849.8857919000002</c:v>
                </c:pt>
                <c:pt idx="3825">
                  <c:v>3850.8806567000001</c:v>
                </c:pt>
                <c:pt idx="3826">
                  <c:v>3851.8905695000003</c:v>
                </c:pt>
                <c:pt idx="3827">
                  <c:v>3852.8903483000004</c:v>
                </c:pt>
                <c:pt idx="3828">
                  <c:v>3853.8919491999995</c:v>
                </c:pt>
                <c:pt idx="3829">
                  <c:v>3854.9024630000004</c:v>
                </c:pt>
                <c:pt idx="3830">
                  <c:v>3855.9015736000001</c:v>
                </c:pt>
                <c:pt idx="3831">
                  <c:v>3856.9139053999997</c:v>
                </c:pt>
                <c:pt idx="3832">
                  <c:v>3857.9083947999998</c:v>
                </c:pt>
                <c:pt idx="3833">
                  <c:v>3858.9239359000003</c:v>
                </c:pt>
                <c:pt idx="3834">
                  <c:v>3859.9244042999999</c:v>
                </c:pt>
                <c:pt idx="3835">
                  <c:v>3860.9477919000001</c:v>
                </c:pt>
                <c:pt idx="3836">
                  <c:v>3861.9430341999996</c:v>
                </c:pt>
                <c:pt idx="3837">
                  <c:v>3862.9547911999998</c:v>
                </c:pt>
                <c:pt idx="3838">
                  <c:v>3863.9751782000003</c:v>
                </c:pt>
                <c:pt idx="3839">
                  <c:v>3864.9791277000004</c:v>
                </c:pt>
                <c:pt idx="3840">
                  <c:v>3865.9879091000003</c:v>
                </c:pt>
                <c:pt idx="3841">
                  <c:v>3866.9914998000004</c:v>
                </c:pt>
                <c:pt idx="3842">
                  <c:v>3868.0134110999998</c:v>
                </c:pt>
                <c:pt idx="3843">
                  <c:v>3869.0012052000002</c:v>
                </c:pt>
                <c:pt idx="3844">
                  <c:v>3870.0169695000004</c:v>
                </c:pt>
                <c:pt idx="3845">
                  <c:v>3871.0325792000003</c:v>
                </c:pt>
                <c:pt idx="3846">
                  <c:v>3872.0462439000003</c:v>
                </c:pt>
                <c:pt idx="3847">
                  <c:v>3873.0481483000003</c:v>
                </c:pt>
                <c:pt idx="3848">
                  <c:v>3874.0727537000002</c:v>
                </c:pt>
                <c:pt idx="3849">
                  <c:v>3875.0801486</c:v>
                </c:pt>
                <c:pt idx="3850">
                  <c:v>3876.0951748999996</c:v>
                </c:pt>
                <c:pt idx="3851">
                  <c:v>3877.0955769000002</c:v>
                </c:pt>
                <c:pt idx="3852">
                  <c:v>3878.1245104</c:v>
                </c:pt>
                <c:pt idx="3853">
                  <c:v>3879.1289815999999</c:v>
                </c:pt>
                <c:pt idx="3854">
                  <c:v>3880.1461858000002</c:v>
                </c:pt>
                <c:pt idx="3855">
                  <c:v>3881.1591306999999</c:v>
                </c:pt>
                <c:pt idx="3856">
                  <c:v>3882.1754668000003</c:v>
                </c:pt>
                <c:pt idx="3857">
                  <c:v>3883.1978405</c:v>
                </c:pt>
                <c:pt idx="3858">
                  <c:v>3884.2003158999996</c:v>
                </c:pt>
                <c:pt idx="3859">
                  <c:v>3885.1916454000002</c:v>
                </c:pt>
                <c:pt idx="3860">
                  <c:v>3886.2137519999997</c:v>
                </c:pt>
                <c:pt idx="3861">
                  <c:v>3887.2137629999997</c:v>
                </c:pt>
                <c:pt idx="3862">
                  <c:v>3888.2230378000004</c:v>
                </c:pt>
                <c:pt idx="3863">
                  <c:v>3889.2427664999996</c:v>
                </c:pt>
                <c:pt idx="3864">
                  <c:v>3890.2508441</c:v>
                </c:pt>
                <c:pt idx="3865">
                  <c:v>3891.2405089000003</c:v>
                </c:pt>
                <c:pt idx="3866">
                  <c:v>3892.2564587999996</c:v>
                </c:pt>
                <c:pt idx="3867">
                  <c:v>3893.2627377999997</c:v>
                </c:pt>
                <c:pt idx="3868">
                  <c:v>3894.2517489000002</c:v>
                </c:pt>
                <c:pt idx="3869">
                  <c:v>3895.2738271999997</c:v>
                </c:pt>
                <c:pt idx="3870">
                  <c:v>3896.2826231999998</c:v>
                </c:pt>
                <c:pt idx="3871">
                  <c:v>3897.2837969000002</c:v>
                </c:pt>
                <c:pt idx="3872">
                  <c:v>3898.2958939999999</c:v>
                </c:pt>
                <c:pt idx="3873">
                  <c:v>3899.2976847</c:v>
                </c:pt>
                <c:pt idx="3874">
                  <c:v>3900.3129515999999</c:v>
                </c:pt>
                <c:pt idx="3875">
                  <c:v>3901.3283350000002</c:v>
                </c:pt>
                <c:pt idx="3876">
                  <c:v>3902.3234837</c:v>
                </c:pt>
                <c:pt idx="3877">
                  <c:v>3903.3313531000003</c:v>
                </c:pt>
                <c:pt idx="3878">
                  <c:v>3904.3301124</c:v>
                </c:pt>
                <c:pt idx="3879">
                  <c:v>3905.3489791000002</c:v>
                </c:pt>
                <c:pt idx="3880">
                  <c:v>3906.3656552000002</c:v>
                </c:pt>
                <c:pt idx="3881">
                  <c:v>3907.3812156000004</c:v>
                </c:pt>
                <c:pt idx="3882">
                  <c:v>3908.3970552000001</c:v>
                </c:pt>
                <c:pt idx="3883">
                  <c:v>3909.4124530999998</c:v>
                </c:pt>
                <c:pt idx="3884">
                  <c:v>3910.4312319000001</c:v>
                </c:pt>
                <c:pt idx="3885">
                  <c:v>3911.4468114000001</c:v>
                </c:pt>
                <c:pt idx="3886">
                  <c:v>3912.4536595999998</c:v>
                </c:pt>
                <c:pt idx="3887">
                  <c:v>3913.4541576000001</c:v>
                </c:pt>
                <c:pt idx="3888">
                  <c:v>3914.4448065999995</c:v>
                </c:pt>
                <c:pt idx="3889">
                  <c:v>3915.4471014000001</c:v>
                </c:pt>
                <c:pt idx="3890">
                  <c:v>3916.4512348999997</c:v>
                </c:pt>
                <c:pt idx="3891">
                  <c:v>3917.4662291000004</c:v>
                </c:pt>
                <c:pt idx="3892">
                  <c:v>3918.4829528999999</c:v>
                </c:pt>
                <c:pt idx="3893">
                  <c:v>3919.4853171000004</c:v>
                </c:pt>
                <c:pt idx="3894">
                  <c:v>3920.4983511</c:v>
                </c:pt>
                <c:pt idx="3895">
                  <c:v>3921.5023744</c:v>
                </c:pt>
              </c:numCache>
              <c:extLst xmlns:c15="http://schemas.microsoft.com/office/drawing/2012/chart"/>
            </c:numRef>
          </c:xVal>
          <c:yVal>
            <c:numRef>
              <c:f>'ACME-PER-HEA-BAS 20-3 Test2'!$L:$L</c:f>
              <c:numCache>
                <c:formatCode>General</c:formatCode>
                <c:ptCount val="1048576"/>
                <c:pt idx="0">
                  <c:v>0</c:v>
                </c:pt>
                <c:pt idx="1">
                  <c:v>4.8828124999289457E-5</c:v>
                </c:pt>
                <c:pt idx="2">
                  <c:v>4.8828124999289457E-5</c:v>
                </c:pt>
                <c:pt idx="3">
                  <c:v>4.8828124999289457E-5</c:v>
                </c:pt>
                <c:pt idx="4">
                  <c:v>4.8828124999289457E-5</c:v>
                </c:pt>
                <c:pt idx="5">
                  <c:v>4.8828124999289457E-5</c:v>
                </c:pt>
                <c:pt idx="6">
                  <c:v>4.8828124999289457E-5</c:v>
                </c:pt>
                <c:pt idx="7">
                  <c:v>4.8828124999289457E-5</c:v>
                </c:pt>
                <c:pt idx="8">
                  <c:v>4.8828124999289457E-5</c:v>
                </c:pt>
                <c:pt idx="9">
                  <c:v>4.8828124999289457E-5</c:v>
                </c:pt>
                <c:pt idx="10">
                  <c:v>4.8828124999289457E-5</c:v>
                </c:pt>
                <c:pt idx="11">
                  <c:v>4.8828124999289457E-5</c:v>
                </c:pt>
                <c:pt idx="12">
                  <c:v>4.8828124999289457E-5</c:v>
                </c:pt>
                <c:pt idx="13">
                  <c:v>4.8828124999289457E-5</c:v>
                </c:pt>
                <c:pt idx="14">
                  <c:v>4.8828124999289457E-5</c:v>
                </c:pt>
                <c:pt idx="15">
                  <c:v>4.8828124999289457E-5</c:v>
                </c:pt>
                <c:pt idx="16">
                  <c:v>4.8828124999289457E-5</c:v>
                </c:pt>
                <c:pt idx="17">
                  <c:v>4.8828124999289457E-5</c:v>
                </c:pt>
                <c:pt idx="18">
                  <c:v>4.8828124999289457E-5</c:v>
                </c:pt>
                <c:pt idx="19">
                  <c:v>4.8828124999289457E-5</c:v>
                </c:pt>
                <c:pt idx="20">
                  <c:v>4.8828124999289457E-5</c:v>
                </c:pt>
                <c:pt idx="21">
                  <c:v>4.8828124999289457E-5</c:v>
                </c:pt>
                <c:pt idx="22">
                  <c:v>4.8828124999289457E-5</c:v>
                </c:pt>
                <c:pt idx="23">
                  <c:v>0.20024414062499929</c:v>
                </c:pt>
                <c:pt idx="24">
                  <c:v>0.40019531249999929</c:v>
                </c:pt>
                <c:pt idx="25">
                  <c:v>0.50004882812499929</c:v>
                </c:pt>
                <c:pt idx="26">
                  <c:v>0.60014648437499929</c:v>
                </c:pt>
                <c:pt idx="27">
                  <c:v>0.80009765624999929</c:v>
                </c:pt>
                <c:pt idx="28">
                  <c:v>1.1001464843749993</c:v>
                </c:pt>
                <c:pt idx="29">
                  <c:v>1.5000488281249993</c:v>
                </c:pt>
                <c:pt idx="30">
                  <c:v>1.9001953124999993</c:v>
                </c:pt>
                <c:pt idx="31">
                  <c:v>2.3000976562499993</c:v>
                </c:pt>
                <c:pt idx="32">
                  <c:v>2.6999999999999993</c:v>
                </c:pt>
                <c:pt idx="33">
                  <c:v>3.1001464843749993</c:v>
                </c:pt>
                <c:pt idx="34">
                  <c:v>3.3999511718749993</c:v>
                </c:pt>
                <c:pt idx="35">
                  <c:v>3.6001464843749993</c:v>
                </c:pt>
                <c:pt idx="36">
                  <c:v>3.8999511718749993</c:v>
                </c:pt>
                <c:pt idx="37">
                  <c:v>4.0999023437499993</c:v>
                </c:pt>
                <c:pt idx="38">
                  <c:v>4.3000976562499993</c:v>
                </c:pt>
                <c:pt idx="39">
                  <c:v>4.3999511718749993</c:v>
                </c:pt>
                <c:pt idx="40">
                  <c:v>4.5999023437499993</c:v>
                </c:pt>
                <c:pt idx="41">
                  <c:v>4.6999999999999993</c:v>
                </c:pt>
                <c:pt idx="42">
                  <c:v>4.8000976562499993</c:v>
                </c:pt>
                <c:pt idx="43">
                  <c:v>4.8999511718749993</c:v>
                </c:pt>
                <c:pt idx="44">
                  <c:v>5.0000488281249993</c:v>
                </c:pt>
                <c:pt idx="45">
                  <c:v>5.0999023437499993</c:v>
                </c:pt>
                <c:pt idx="46">
                  <c:v>5.1999999999999993</c:v>
                </c:pt>
                <c:pt idx="47">
                  <c:v>5.3000976562499993</c:v>
                </c:pt>
                <c:pt idx="48">
                  <c:v>5.3999511718749993</c:v>
                </c:pt>
                <c:pt idx="49">
                  <c:v>5.3999511718749993</c:v>
                </c:pt>
                <c:pt idx="50">
                  <c:v>5.5000488281249993</c:v>
                </c:pt>
                <c:pt idx="51">
                  <c:v>5.5000488281249993</c:v>
                </c:pt>
                <c:pt idx="52">
                  <c:v>5.5999023437499993</c:v>
                </c:pt>
                <c:pt idx="53">
                  <c:v>5.5999023437499993</c:v>
                </c:pt>
                <c:pt idx="54">
                  <c:v>5.6999999999999993</c:v>
                </c:pt>
                <c:pt idx="55">
                  <c:v>5.6999999999999993</c:v>
                </c:pt>
                <c:pt idx="56">
                  <c:v>5.7998535156249993</c:v>
                </c:pt>
                <c:pt idx="57">
                  <c:v>5.7998535156249993</c:v>
                </c:pt>
                <c:pt idx="58">
                  <c:v>5.8999511718749993</c:v>
                </c:pt>
                <c:pt idx="59">
                  <c:v>5.8999511718749993</c:v>
                </c:pt>
                <c:pt idx="60">
                  <c:v>5.8999511718749993</c:v>
                </c:pt>
                <c:pt idx="61">
                  <c:v>6.0000488281249993</c:v>
                </c:pt>
                <c:pt idx="62">
                  <c:v>6.0000488281249993</c:v>
                </c:pt>
                <c:pt idx="63">
                  <c:v>6.0000488281249993</c:v>
                </c:pt>
                <c:pt idx="64">
                  <c:v>6.0999023437499993</c:v>
                </c:pt>
                <c:pt idx="65">
                  <c:v>6.0999023437499993</c:v>
                </c:pt>
                <c:pt idx="66">
                  <c:v>6.0999023437499993</c:v>
                </c:pt>
                <c:pt idx="67">
                  <c:v>6.0999023437499993</c:v>
                </c:pt>
                <c:pt idx="68">
                  <c:v>6.1999999999999993</c:v>
                </c:pt>
                <c:pt idx="69">
                  <c:v>6.1999999999999993</c:v>
                </c:pt>
                <c:pt idx="70">
                  <c:v>6.1999999999999993</c:v>
                </c:pt>
                <c:pt idx="71">
                  <c:v>6.1999999999999993</c:v>
                </c:pt>
                <c:pt idx="72">
                  <c:v>6.1999999999999993</c:v>
                </c:pt>
                <c:pt idx="73">
                  <c:v>6.2998535156249993</c:v>
                </c:pt>
                <c:pt idx="74">
                  <c:v>6.2998535156249993</c:v>
                </c:pt>
                <c:pt idx="75">
                  <c:v>6.2998535156249993</c:v>
                </c:pt>
                <c:pt idx="76">
                  <c:v>6.2998535156249993</c:v>
                </c:pt>
                <c:pt idx="77">
                  <c:v>6.2998535156249993</c:v>
                </c:pt>
                <c:pt idx="78">
                  <c:v>6.3999511718749993</c:v>
                </c:pt>
                <c:pt idx="79">
                  <c:v>6.3999511718749993</c:v>
                </c:pt>
                <c:pt idx="80">
                  <c:v>6.3999511718749993</c:v>
                </c:pt>
                <c:pt idx="81">
                  <c:v>6.3999511718749993</c:v>
                </c:pt>
                <c:pt idx="82">
                  <c:v>6.3999511718749993</c:v>
                </c:pt>
                <c:pt idx="83">
                  <c:v>6.3999511718749993</c:v>
                </c:pt>
                <c:pt idx="84">
                  <c:v>6.5000488281249993</c:v>
                </c:pt>
                <c:pt idx="85">
                  <c:v>6.5000488281249993</c:v>
                </c:pt>
                <c:pt idx="86">
                  <c:v>6.5000488281249993</c:v>
                </c:pt>
                <c:pt idx="87">
                  <c:v>6.5000488281249993</c:v>
                </c:pt>
                <c:pt idx="88">
                  <c:v>6.5000488281249993</c:v>
                </c:pt>
                <c:pt idx="89">
                  <c:v>6.5000488281249993</c:v>
                </c:pt>
                <c:pt idx="90">
                  <c:v>6.5999023437499993</c:v>
                </c:pt>
                <c:pt idx="91">
                  <c:v>6.5999023437499993</c:v>
                </c:pt>
                <c:pt idx="92">
                  <c:v>6.5999023437499993</c:v>
                </c:pt>
                <c:pt idx="93">
                  <c:v>6.5999023437499993</c:v>
                </c:pt>
                <c:pt idx="94">
                  <c:v>6.5999023437499993</c:v>
                </c:pt>
                <c:pt idx="95">
                  <c:v>6.5999023437499993</c:v>
                </c:pt>
                <c:pt idx="96">
                  <c:v>6.6999999999999993</c:v>
                </c:pt>
                <c:pt idx="97">
                  <c:v>6.6999999999999993</c:v>
                </c:pt>
                <c:pt idx="98">
                  <c:v>6.6999999999999993</c:v>
                </c:pt>
                <c:pt idx="99">
                  <c:v>6.6999999999999993</c:v>
                </c:pt>
                <c:pt idx="100">
                  <c:v>6.6999999999999993</c:v>
                </c:pt>
                <c:pt idx="101">
                  <c:v>6.6999999999999993</c:v>
                </c:pt>
                <c:pt idx="102">
                  <c:v>6.6999999999999993</c:v>
                </c:pt>
                <c:pt idx="103">
                  <c:v>6.6999999999999993</c:v>
                </c:pt>
                <c:pt idx="104">
                  <c:v>6.7998535156249993</c:v>
                </c:pt>
                <c:pt idx="105">
                  <c:v>6.7998535156249993</c:v>
                </c:pt>
                <c:pt idx="106">
                  <c:v>6.7998535156249993</c:v>
                </c:pt>
                <c:pt idx="107">
                  <c:v>6.7998535156249993</c:v>
                </c:pt>
                <c:pt idx="108">
                  <c:v>6.7998535156249993</c:v>
                </c:pt>
                <c:pt idx="109">
                  <c:v>6.7998535156249993</c:v>
                </c:pt>
                <c:pt idx="110">
                  <c:v>6.7998535156249993</c:v>
                </c:pt>
                <c:pt idx="111">
                  <c:v>6.8999511718749993</c:v>
                </c:pt>
                <c:pt idx="112">
                  <c:v>6.8999511718749993</c:v>
                </c:pt>
                <c:pt idx="113">
                  <c:v>6.8999511718749993</c:v>
                </c:pt>
                <c:pt idx="114">
                  <c:v>6.8999511718749993</c:v>
                </c:pt>
                <c:pt idx="115">
                  <c:v>6.8999511718749993</c:v>
                </c:pt>
                <c:pt idx="116">
                  <c:v>6.8999511718749993</c:v>
                </c:pt>
                <c:pt idx="117">
                  <c:v>6.8999511718749993</c:v>
                </c:pt>
                <c:pt idx="118">
                  <c:v>6.8999511718749993</c:v>
                </c:pt>
                <c:pt idx="119">
                  <c:v>6.8999511718749993</c:v>
                </c:pt>
                <c:pt idx="120">
                  <c:v>7.0000488281249993</c:v>
                </c:pt>
                <c:pt idx="121">
                  <c:v>7.0000488281249993</c:v>
                </c:pt>
                <c:pt idx="122">
                  <c:v>7.0000488281249993</c:v>
                </c:pt>
                <c:pt idx="123">
                  <c:v>7.0000488281249993</c:v>
                </c:pt>
                <c:pt idx="124">
                  <c:v>7.0000488281249993</c:v>
                </c:pt>
                <c:pt idx="125">
                  <c:v>7.0000488281249993</c:v>
                </c:pt>
                <c:pt idx="126">
                  <c:v>7.0000488281249993</c:v>
                </c:pt>
                <c:pt idx="127">
                  <c:v>7.0000488281249993</c:v>
                </c:pt>
                <c:pt idx="128">
                  <c:v>7.0000488281249993</c:v>
                </c:pt>
                <c:pt idx="129">
                  <c:v>7.0999023437499993</c:v>
                </c:pt>
                <c:pt idx="130">
                  <c:v>7.0999023437499993</c:v>
                </c:pt>
                <c:pt idx="131">
                  <c:v>7.0999023437499993</c:v>
                </c:pt>
                <c:pt idx="132">
                  <c:v>7.0999023437499993</c:v>
                </c:pt>
                <c:pt idx="133">
                  <c:v>7.0999023437499993</c:v>
                </c:pt>
                <c:pt idx="134">
                  <c:v>7.0999023437499993</c:v>
                </c:pt>
                <c:pt idx="135">
                  <c:v>7.0999023437499993</c:v>
                </c:pt>
                <c:pt idx="136">
                  <c:v>7.0999023437499993</c:v>
                </c:pt>
                <c:pt idx="137">
                  <c:v>7.0999023437499993</c:v>
                </c:pt>
                <c:pt idx="138">
                  <c:v>7.1999999999999993</c:v>
                </c:pt>
                <c:pt idx="139">
                  <c:v>7.1999999999999993</c:v>
                </c:pt>
                <c:pt idx="140">
                  <c:v>7.1999999999999993</c:v>
                </c:pt>
                <c:pt idx="141">
                  <c:v>7.1999999999999993</c:v>
                </c:pt>
                <c:pt idx="142">
                  <c:v>7.1999999999999993</c:v>
                </c:pt>
                <c:pt idx="143">
                  <c:v>7.1999999999999993</c:v>
                </c:pt>
                <c:pt idx="144">
                  <c:v>7.1999999999999993</c:v>
                </c:pt>
                <c:pt idx="145">
                  <c:v>7.2998535156249993</c:v>
                </c:pt>
                <c:pt idx="146">
                  <c:v>7.1999999999999993</c:v>
                </c:pt>
                <c:pt idx="147">
                  <c:v>7.2998535156249993</c:v>
                </c:pt>
                <c:pt idx="148">
                  <c:v>7.2998535156249993</c:v>
                </c:pt>
                <c:pt idx="149">
                  <c:v>7.2998535156249993</c:v>
                </c:pt>
                <c:pt idx="150">
                  <c:v>7.2998535156249993</c:v>
                </c:pt>
                <c:pt idx="151">
                  <c:v>7.2998535156249993</c:v>
                </c:pt>
                <c:pt idx="152">
                  <c:v>7.2998535156249993</c:v>
                </c:pt>
                <c:pt idx="153">
                  <c:v>7.2998535156249993</c:v>
                </c:pt>
                <c:pt idx="154">
                  <c:v>7.2998535156249993</c:v>
                </c:pt>
                <c:pt idx="155">
                  <c:v>7.2998535156249993</c:v>
                </c:pt>
                <c:pt idx="156">
                  <c:v>7.3999511718749993</c:v>
                </c:pt>
                <c:pt idx="157">
                  <c:v>7.3999511718749993</c:v>
                </c:pt>
                <c:pt idx="158">
                  <c:v>7.3999511718749993</c:v>
                </c:pt>
                <c:pt idx="159">
                  <c:v>7.3999511718749993</c:v>
                </c:pt>
                <c:pt idx="160">
                  <c:v>7.3999511718749993</c:v>
                </c:pt>
                <c:pt idx="161">
                  <c:v>7.3999511718749993</c:v>
                </c:pt>
                <c:pt idx="162">
                  <c:v>7.3999511718749993</c:v>
                </c:pt>
                <c:pt idx="163">
                  <c:v>7.3999511718749993</c:v>
                </c:pt>
                <c:pt idx="164">
                  <c:v>7.3999511718749993</c:v>
                </c:pt>
                <c:pt idx="165">
                  <c:v>7.3999511718749993</c:v>
                </c:pt>
                <c:pt idx="166">
                  <c:v>7.4998046874999993</c:v>
                </c:pt>
                <c:pt idx="167">
                  <c:v>7.4998046874999993</c:v>
                </c:pt>
                <c:pt idx="168">
                  <c:v>7.4998046874999993</c:v>
                </c:pt>
                <c:pt idx="169">
                  <c:v>7.4998046874999993</c:v>
                </c:pt>
                <c:pt idx="170">
                  <c:v>7.4998046874999993</c:v>
                </c:pt>
                <c:pt idx="171">
                  <c:v>7.4998046874999993</c:v>
                </c:pt>
                <c:pt idx="172">
                  <c:v>7.4998046874999993</c:v>
                </c:pt>
                <c:pt idx="173">
                  <c:v>7.4998046874999993</c:v>
                </c:pt>
                <c:pt idx="174">
                  <c:v>7.4998046874999993</c:v>
                </c:pt>
                <c:pt idx="175">
                  <c:v>7.4998046874999993</c:v>
                </c:pt>
                <c:pt idx="176">
                  <c:v>7.4998046874999993</c:v>
                </c:pt>
                <c:pt idx="177">
                  <c:v>7.5999023437499993</c:v>
                </c:pt>
                <c:pt idx="178">
                  <c:v>7.5999023437499993</c:v>
                </c:pt>
                <c:pt idx="179">
                  <c:v>7.5999023437499993</c:v>
                </c:pt>
                <c:pt idx="180">
                  <c:v>7.5999023437499993</c:v>
                </c:pt>
                <c:pt idx="181">
                  <c:v>7.5999023437499993</c:v>
                </c:pt>
                <c:pt idx="182">
                  <c:v>7.5999023437499993</c:v>
                </c:pt>
                <c:pt idx="183">
                  <c:v>7.5999023437499993</c:v>
                </c:pt>
                <c:pt idx="184">
                  <c:v>7.5999023437499993</c:v>
                </c:pt>
                <c:pt idx="185">
                  <c:v>7.5999023437499993</c:v>
                </c:pt>
                <c:pt idx="186">
                  <c:v>7.6999999999999993</c:v>
                </c:pt>
                <c:pt idx="187">
                  <c:v>7.6999999999999993</c:v>
                </c:pt>
                <c:pt idx="188">
                  <c:v>7.6999999999999993</c:v>
                </c:pt>
                <c:pt idx="189">
                  <c:v>7.6999999999999993</c:v>
                </c:pt>
                <c:pt idx="190">
                  <c:v>7.6999999999999993</c:v>
                </c:pt>
                <c:pt idx="191">
                  <c:v>7.6999999999999993</c:v>
                </c:pt>
                <c:pt idx="192">
                  <c:v>7.6999999999999993</c:v>
                </c:pt>
                <c:pt idx="193">
                  <c:v>7.6999999999999993</c:v>
                </c:pt>
                <c:pt idx="194">
                  <c:v>7.6999999999999993</c:v>
                </c:pt>
                <c:pt idx="195">
                  <c:v>7.6999999999999993</c:v>
                </c:pt>
                <c:pt idx="196">
                  <c:v>7.6999999999999993</c:v>
                </c:pt>
                <c:pt idx="197">
                  <c:v>7.6999999999999993</c:v>
                </c:pt>
                <c:pt idx="198">
                  <c:v>7.7998535156249993</c:v>
                </c:pt>
                <c:pt idx="199">
                  <c:v>7.7998535156249993</c:v>
                </c:pt>
                <c:pt idx="200">
                  <c:v>7.7998535156249993</c:v>
                </c:pt>
                <c:pt idx="201">
                  <c:v>7.7998535156249993</c:v>
                </c:pt>
                <c:pt idx="202">
                  <c:v>7.7998535156249993</c:v>
                </c:pt>
                <c:pt idx="203">
                  <c:v>7.7998535156249993</c:v>
                </c:pt>
                <c:pt idx="204">
                  <c:v>7.7998535156249993</c:v>
                </c:pt>
                <c:pt idx="205">
                  <c:v>7.7998535156249993</c:v>
                </c:pt>
                <c:pt idx="206">
                  <c:v>7.8999511718749993</c:v>
                </c:pt>
                <c:pt idx="207">
                  <c:v>7.8999511718749993</c:v>
                </c:pt>
                <c:pt idx="208">
                  <c:v>7.8999511718749993</c:v>
                </c:pt>
                <c:pt idx="209">
                  <c:v>7.8999511718749993</c:v>
                </c:pt>
                <c:pt idx="210">
                  <c:v>7.8999511718749993</c:v>
                </c:pt>
                <c:pt idx="211">
                  <c:v>7.8999511718749993</c:v>
                </c:pt>
                <c:pt idx="212">
                  <c:v>7.8999511718749993</c:v>
                </c:pt>
                <c:pt idx="213">
                  <c:v>7.8999511718749993</c:v>
                </c:pt>
                <c:pt idx="214">
                  <c:v>7.8999511718749993</c:v>
                </c:pt>
                <c:pt idx="215">
                  <c:v>7.8999511718749993</c:v>
                </c:pt>
                <c:pt idx="216">
                  <c:v>7.8999511718749993</c:v>
                </c:pt>
                <c:pt idx="217">
                  <c:v>7.8999511718749993</c:v>
                </c:pt>
                <c:pt idx="218">
                  <c:v>7.9998046874999993</c:v>
                </c:pt>
                <c:pt idx="219">
                  <c:v>7.9998046874999993</c:v>
                </c:pt>
                <c:pt idx="220">
                  <c:v>7.9998046874999993</c:v>
                </c:pt>
                <c:pt idx="221">
                  <c:v>7.9998046874999993</c:v>
                </c:pt>
                <c:pt idx="222">
                  <c:v>7.9998046874999993</c:v>
                </c:pt>
                <c:pt idx="223">
                  <c:v>7.9998046874999993</c:v>
                </c:pt>
                <c:pt idx="224">
                  <c:v>7.9998046874999993</c:v>
                </c:pt>
                <c:pt idx="225">
                  <c:v>7.9998046874999993</c:v>
                </c:pt>
                <c:pt idx="226">
                  <c:v>7.9998046874999993</c:v>
                </c:pt>
                <c:pt idx="227">
                  <c:v>7.9998046874999993</c:v>
                </c:pt>
                <c:pt idx="228">
                  <c:v>7.9998046874999993</c:v>
                </c:pt>
                <c:pt idx="229">
                  <c:v>7.9998046874999993</c:v>
                </c:pt>
                <c:pt idx="230">
                  <c:v>8.0999023437499993</c:v>
                </c:pt>
                <c:pt idx="231">
                  <c:v>8.0999023437499993</c:v>
                </c:pt>
                <c:pt idx="232">
                  <c:v>8.0999023437499993</c:v>
                </c:pt>
                <c:pt idx="233">
                  <c:v>8.0999023437499993</c:v>
                </c:pt>
                <c:pt idx="234">
                  <c:v>8.0999023437499993</c:v>
                </c:pt>
                <c:pt idx="235">
                  <c:v>8.0999023437499993</c:v>
                </c:pt>
                <c:pt idx="236">
                  <c:v>8.0999023437499993</c:v>
                </c:pt>
                <c:pt idx="237">
                  <c:v>8.1999999999999993</c:v>
                </c:pt>
                <c:pt idx="238">
                  <c:v>8.0999023437499993</c:v>
                </c:pt>
                <c:pt idx="239">
                  <c:v>8.1999999999999993</c:v>
                </c:pt>
                <c:pt idx="240">
                  <c:v>8.1999999999999993</c:v>
                </c:pt>
                <c:pt idx="241">
                  <c:v>8.1999999999999993</c:v>
                </c:pt>
                <c:pt idx="242">
                  <c:v>8.1999999999999993</c:v>
                </c:pt>
                <c:pt idx="243">
                  <c:v>8.1999999999999993</c:v>
                </c:pt>
                <c:pt idx="244">
                  <c:v>8.1999999999999993</c:v>
                </c:pt>
                <c:pt idx="245">
                  <c:v>8.1999999999999993</c:v>
                </c:pt>
                <c:pt idx="246">
                  <c:v>8.1999999999999993</c:v>
                </c:pt>
                <c:pt idx="247">
                  <c:v>8.1999999999999993</c:v>
                </c:pt>
                <c:pt idx="248">
                  <c:v>8.1999999999999993</c:v>
                </c:pt>
                <c:pt idx="249">
                  <c:v>8.1999999999999993</c:v>
                </c:pt>
                <c:pt idx="250">
                  <c:v>8.2998535156249993</c:v>
                </c:pt>
                <c:pt idx="251">
                  <c:v>8.2998535156249993</c:v>
                </c:pt>
                <c:pt idx="252">
                  <c:v>8.2998535156249993</c:v>
                </c:pt>
                <c:pt idx="253">
                  <c:v>8.2998535156249993</c:v>
                </c:pt>
                <c:pt idx="254">
                  <c:v>8.2998535156249993</c:v>
                </c:pt>
                <c:pt idx="255">
                  <c:v>8.2998535156249993</c:v>
                </c:pt>
                <c:pt idx="256">
                  <c:v>8.2998535156249993</c:v>
                </c:pt>
                <c:pt idx="257">
                  <c:v>8.2998535156249993</c:v>
                </c:pt>
                <c:pt idx="258">
                  <c:v>8.2998535156249993</c:v>
                </c:pt>
                <c:pt idx="259">
                  <c:v>8.2998535156249993</c:v>
                </c:pt>
                <c:pt idx="260">
                  <c:v>8.2998535156249993</c:v>
                </c:pt>
                <c:pt idx="261">
                  <c:v>8.2998535156249993</c:v>
                </c:pt>
                <c:pt idx="262">
                  <c:v>8.3999511718749993</c:v>
                </c:pt>
                <c:pt idx="263">
                  <c:v>8.3999511718749993</c:v>
                </c:pt>
                <c:pt idx="264">
                  <c:v>8.3999511718749993</c:v>
                </c:pt>
                <c:pt idx="265">
                  <c:v>8.3999511718749993</c:v>
                </c:pt>
                <c:pt idx="266">
                  <c:v>8.3999511718749993</c:v>
                </c:pt>
                <c:pt idx="267">
                  <c:v>8.3999511718749993</c:v>
                </c:pt>
                <c:pt idx="268">
                  <c:v>8.3999511718749993</c:v>
                </c:pt>
                <c:pt idx="269">
                  <c:v>8.3999511718749993</c:v>
                </c:pt>
                <c:pt idx="270">
                  <c:v>8.3999511718749993</c:v>
                </c:pt>
                <c:pt idx="271">
                  <c:v>8.3999511718749993</c:v>
                </c:pt>
                <c:pt idx="272">
                  <c:v>8.3999511718749993</c:v>
                </c:pt>
                <c:pt idx="273">
                  <c:v>8.3999511718749993</c:v>
                </c:pt>
                <c:pt idx="274">
                  <c:v>8.3999511718749993</c:v>
                </c:pt>
                <c:pt idx="275">
                  <c:v>8.4998046874999993</c:v>
                </c:pt>
                <c:pt idx="276">
                  <c:v>8.4998046874999993</c:v>
                </c:pt>
                <c:pt idx="277">
                  <c:v>8.4998046874999993</c:v>
                </c:pt>
                <c:pt idx="278">
                  <c:v>8.4998046874999993</c:v>
                </c:pt>
                <c:pt idx="279">
                  <c:v>8.4998046874999993</c:v>
                </c:pt>
                <c:pt idx="280">
                  <c:v>8.4998046874999993</c:v>
                </c:pt>
                <c:pt idx="281">
                  <c:v>8.4998046874999993</c:v>
                </c:pt>
                <c:pt idx="282">
                  <c:v>8.4998046874999993</c:v>
                </c:pt>
                <c:pt idx="283">
                  <c:v>8.4998046874999993</c:v>
                </c:pt>
                <c:pt idx="284">
                  <c:v>8.4998046874999993</c:v>
                </c:pt>
                <c:pt idx="285">
                  <c:v>8.4998046874999993</c:v>
                </c:pt>
                <c:pt idx="286">
                  <c:v>8.4998046874999993</c:v>
                </c:pt>
                <c:pt idx="287">
                  <c:v>8.5999023437499993</c:v>
                </c:pt>
                <c:pt idx="288">
                  <c:v>8.5999023437499993</c:v>
                </c:pt>
                <c:pt idx="289">
                  <c:v>8.5999023437499993</c:v>
                </c:pt>
                <c:pt idx="290">
                  <c:v>8.5999023437499993</c:v>
                </c:pt>
                <c:pt idx="291">
                  <c:v>8.5999023437499993</c:v>
                </c:pt>
                <c:pt idx="292">
                  <c:v>8.5999023437499993</c:v>
                </c:pt>
                <c:pt idx="293">
                  <c:v>8.5999023437499993</c:v>
                </c:pt>
                <c:pt idx="294">
                  <c:v>8.5999023437499993</c:v>
                </c:pt>
                <c:pt idx="295">
                  <c:v>8.5999023437499993</c:v>
                </c:pt>
                <c:pt idx="296">
                  <c:v>8.5999023437499993</c:v>
                </c:pt>
                <c:pt idx="297">
                  <c:v>8.6999999999999993</c:v>
                </c:pt>
                <c:pt idx="298">
                  <c:v>8.6999999999999993</c:v>
                </c:pt>
                <c:pt idx="299">
                  <c:v>8.6999999999999993</c:v>
                </c:pt>
                <c:pt idx="300">
                  <c:v>8.6999999999999993</c:v>
                </c:pt>
                <c:pt idx="301">
                  <c:v>8.6999999999999993</c:v>
                </c:pt>
                <c:pt idx="302">
                  <c:v>8.6999999999999993</c:v>
                </c:pt>
                <c:pt idx="303">
                  <c:v>8.6999999999999993</c:v>
                </c:pt>
                <c:pt idx="304">
                  <c:v>8.6999999999999993</c:v>
                </c:pt>
                <c:pt idx="305">
                  <c:v>8.6999999999999993</c:v>
                </c:pt>
                <c:pt idx="306">
                  <c:v>8.6999999999999993</c:v>
                </c:pt>
                <c:pt idx="307">
                  <c:v>8.6999999999999993</c:v>
                </c:pt>
                <c:pt idx="308">
                  <c:v>8.6999999999999993</c:v>
                </c:pt>
                <c:pt idx="309">
                  <c:v>8.7998535156249993</c:v>
                </c:pt>
                <c:pt idx="310">
                  <c:v>8.7998535156249993</c:v>
                </c:pt>
                <c:pt idx="311">
                  <c:v>8.7998535156249993</c:v>
                </c:pt>
                <c:pt idx="312">
                  <c:v>8.7998535156249993</c:v>
                </c:pt>
                <c:pt idx="313">
                  <c:v>8.7998535156249993</c:v>
                </c:pt>
                <c:pt idx="314">
                  <c:v>8.7998535156249993</c:v>
                </c:pt>
                <c:pt idx="315">
                  <c:v>8.7998535156249993</c:v>
                </c:pt>
                <c:pt idx="316">
                  <c:v>8.7998535156249993</c:v>
                </c:pt>
                <c:pt idx="317">
                  <c:v>8.7998535156249993</c:v>
                </c:pt>
                <c:pt idx="318">
                  <c:v>8.7998535156249993</c:v>
                </c:pt>
                <c:pt idx="319">
                  <c:v>8.7998535156249993</c:v>
                </c:pt>
                <c:pt idx="320">
                  <c:v>8.7998535156249993</c:v>
                </c:pt>
                <c:pt idx="321">
                  <c:v>8.7998535156249993</c:v>
                </c:pt>
                <c:pt idx="322">
                  <c:v>8.8999511718749993</c:v>
                </c:pt>
                <c:pt idx="323">
                  <c:v>8.8999511718749993</c:v>
                </c:pt>
                <c:pt idx="324">
                  <c:v>8.8999511718749993</c:v>
                </c:pt>
                <c:pt idx="325">
                  <c:v>8.8999511718749993</c:v>
                </c:pt>
                <c:pt idx="326">
                  <c:v>8.8999511718749993</c:v>
                </c:pt>
                <c:pt idx="327">
                  <c:v>8.8999511718749993</c:v>
                </c:pt>
                <c:pt idx="328">
                  <c:v>8.8999511718749993</c:v>
                </c:pt>
                <c:pt idx="329">
                  <c:v>8.8999511718749993</c:v>
                </c:pt>
                <c:pt idx="330">
                  <c:v>8.8999511718749993</c:v>
                </c:pt>
                <c:pt idx="331">
                  <c:v>8.8999511718749993</c:v>
                </c:pt>
                <c:pt idx="332">
                  <c:v>8.8999511718749993</c:v>
                </c:pt>
                <c:pt idx="333">
                  <c:v>8.8999511718749993</c:v>
                </c:pt>
                <c:pt idx="334">
                  <c:v>8.9998046874999993</c:v>
                </c:pt>
                <c:pt idx="335">
                  <c:v>8.9998046874999993</c:v>
                </c:pt>
                <c:pt idx="336">
                  <c:v>8.9998046874999993</c:v>
                </c:pt>
                <c:pt idx="337">
                  <c:v>8.9998046874999993</c:v>
                </c:pt>
                <c:pt idx="338">
                  <c:v>8.9998046874999993</c:v>
                </c:pt>
                <c:pt idx="339">
                  <c:v>8.9998046874999993</c:v>
                </c:pt>
                <c:pt idx="340">
                  <c:v>8.9998046874999993</c:v>
                </c:pt>
                <c:pt idx="341">
                  <c:v>8.9998046874999993</c:v>
                </c:pt>
                <c:pt idx="342">
                  <c:v>8.9998046874999993</c:v>
                </c:pt>
                <c:pt idx="343">
                  <c:v>8.9998046874999993</c:v>
                </c:pt>
                <c:pt idx="344">
                  <c:v>8.9998046874999993</c:v>
                </c:pt>
                <c:pt idx="345">
                  <c:v>8.9998046874999993</c:v>
                </c:pt>
                <c:pt idx="346">
                  <c:v>8.9998046874999993</c:v>
                </c:pt>
                <c:pt idx="347">
                  <c:v>8.9998046874999993</c:v>
                </c:pt>
                <c:pt idx="348">
                  <c:v>9.0999023437499993</c:v>
                </c:pt>
                <c:pt idx="349">
                  <c:v>9.0999023437499993</c:v>
                </c:pt>
                <c:pt idx="350">
                  <c:v>9.0999023437499993</c:v>
                </c:pt>
                <c:pt idx="351">
                  <c:v>9.0999023437499993</c:v>
                </c:pt>
                <c:pt idx="352">
                  <c:v>9.0999023437499993</c:v>
                </c:pt>
                <c:pt idx="353">
                  <c:v>9.0999023437499993</c:v>
                </c:pt>
                <c:pt idx="354">
                  <c:v>9.0999023437499993</c:v>
                </c:pt>
                <c:pt idx="355">
                  <c:v>9.0999023437499993</c:v>
                </c:pt>
                <c:pt idx="356">
                  <c:v>9.0999023437499993</c:v>
                </c:pt>
                <c:pt idx="357">
                  <c:v>9.0999023437499993</c:v>
                </c:pt>
                <c:pt idx="358">
                  <c:v>9.0999023437499993</c:v>
                </c:pt>
                <c:pt idx="359">
                  <c:v>9.0999023437499993</c:v>
                </c:pt>
                <c:pt idx="360">
                  <c:v>9.1997558593749993</c:v>
                </c:pt>
                <c:pt idx="361">
                  <c:v>9.1997558593749993</c:v>
                </c:pt>
                <c:pt idx="362">
                  <c:v>9.1997558593749993</c:v>
                </c:pt>
                <c:pt idx="363">
                  <c:v>9.1997558593749993</c:v>
                </c:pt>
                <c:pt idx="364">
                  <c:v>9.1997558593749993</c:v>
                </c:pt>
                <c:pt idx="365">
                  <c:v>9.1997558593749993</c:v>
                </c:pt>
                <c:pt idx="366">
                  <c:v>9.1997558593749993</c:v>
                </c:pt>
                <c:pt idx="367">
                  <c:v>9.1997558593749993</c:v>
                </c:pt>
                <c:pt idx="368">
                  <c:v>9.1997558593749993</c:v>
                </c:pt>
                <c:pt idx="369">
                  <c:v>9.1997558593749993</c:v>
                </c:pt>
                <c:pt idx="370">
                  <c:v>9.1997558593749993</c:v>
                </c:pt>
                <c:pt idx="371">
                  <c:v>9.1997558593749993</c:v>
                </c:pt>
                <c:pt idx="372">
                  <c:v>9.1997558593749993</c:v>
                </c:pt>
                <c:pt idx="373">
                  <c:v>9.2998535156249993</c:v>
                </c:pt>
                <c:pt idx="374">
                  <c:v>9.2998535156249993</c:v>
                </c:pt>
                <c:pt idx="375">
                  <c:v>9.1997558593749993</c:v>
                </c:pt>
                <c:pt idx="376">
                  <c:v>9.2998535156249993</c:v>
                </c:pt>
                <c:pt idx="377">
                  <c:v>9.2998535156249993</c:v>
                </c:pt>
                <c:pt idx="378">
                  <c:v>9.2998535156249993</c:v>
                </c:pt>
                <c:pt idx="379">
                  <c:v>9.2998535156249993</c:v>
                </c:pt>
                <c:pt idx="380">
                  <c:v>9.2998535156249993</c:v>
                </c:pt>
                <c:pt idx="381">
                  <c:v>9.2998535156249993</c:v>
                </c:pt>
                <c:pt idx="382">
                  <c:v>9.2998535156249993</c:v>
                </c:pt>
                <c:pt idx="383">
                  <c:v>9.2998535156249993</c:v>
                </c:pt>
                <c:pt idx="384">
                  <c:v>9.2998535156249993</c:v>
                </c:pt>
                <c:pt idx="385">
                  <c:v>9.2998535156249993</c:v>
                </c:pt>
                <c:pt idx="386">
                  <c:v>9.2998535156249993</c:v>
                </c:pt>
                <c:pt idx="387">
                  <c:v>9.2998535156249993</c:v>
                </c:pt>
                <c:pt idx="388">
                  <c:v>9.3999511718749993</c:v>
                </c:pt>
                <c:pt idx="389">
                  <c:v>9.3999511718749993</c:v>
                </c:pt>
                <c:pt idx="390">
                  <c:v>9.2998535156249993</c:v>
                </c:pt>
                <c:pt idx="391">
                  <c:v>9.3999511718749993</c:v>
                </c:pt>
                <c:pt idx="392">
                  <c:v>9.3999511718749993</c:v>
                </c:pt>
                <c:pt idx="393">
                  <c:v>9.3999511718749993</c:v>
                </c:pt>
                <c:pt idx="394">
                  <c:v>9.3999511718749993</c:v>
                </c:pt>
                <c:pt idx="395">
                  <c:v>9.3999511718749993</c:v>
                </c:pt>
                <c:pt idx="396">
                  <c:v>9.3999511718749993</c:v>
                </c:pt>
                <c:pt idx="397">
                  <c:v>9.3999511718749993</c:v>
                </c:pt>
                <c:pt idx="398">
                  <c:v>9.3999511718749993</c:v>
                </c:pt>
                <c:pt idx="399">
                  <c:v>9.3999511718749993</c:v>
                </c:pt>
                <c:pt idx="400">
                  <c:v>9.3999511718749993</c:v>
                </c:pt>
                <c:pt idx="401">
                  <c:v>9.3999511718749993</c:v>
                </c:pt>
                <c:pt idx="402">
                  <c:v>9.3999511718749993</c:v>
                </c:pt>
                <c:pt idx="403">
                  <c:v>9.4998046874999993</c:v>
                </c:pt>
                <c:pt idx="404">
                  <c:v>9.3999511718749993</c:v>
                </c:pt>
                <c:pt idx="405">
                  <c:v>9.4998046874999993</c:v>
                </c:pt>
                <c:pt idx="406">
                  <c:v>9.4998046874999993</c:v>
                </c:pt>
                <c:pt idx="407">
                  <c:v>9.4998046874999993</c:v>
                </c:pt>
                <c:pt idx="408">
                  <c:v>9.4998046874999993</c:v>
                </c:pt>
                <c:pt idx="409">
                  <c:v>9.4998046874999993</c:v>
                </c:pt>
                <c:pt idx="410">
                  <c:v>9.4998046874999993</c:v>
                </c:pt>
                <c:pt idx="411">
                  <c:v>9.4998046874999993</c:v>
                </c:pt>
                <c:pt idx="412">
                  <c:v>9.4998046874999993</c:v>
                </c:pt>
                <c:pt idx="413">
                  <c:v>9.4998046874999993</c:v>
                </c:pt>
                <c:pt idx="414">
                  <c:v>9.4998046874999993</c:v>
                </c:pt>
                <c:pt idx="415">
                  <c:v>9.4998046874999993</c:v>
                </c:pt>
                <c:pt idx="416">
                  <c:v>9.4998046874999993</c:v>
                </c:pt>
                <c:pt idx="417">
                  <c:v>9.4998046874999993</c:v>
                </c:pt>
                <c:pt idx="418">
                  <c:v>9.4998046874999993</c:v>
                </c:pt>
                <c:pt idx="419">
                  <c:v>9.5999023437499993</c:v>
                </c:pt>
                <c:pt idx="420">
                  <c:v>9.5999023437499993</c:v>
                </c:pt>
                <c:pt idx="421">
                  <c:v>9.5999023437499993</c:v>
                </c:pt>
                <c:pt idx="422">
                  <c:v>9.5999023437499993</c:v>
                </c:pt>
                <c:pt idx="423">
                  <c:v>9.5999023437499993</c:v>
                </c:pt>
                <c:pt idx="424">
                  <c:v>9.5999023437499993</c:v>
                </c:pt>
                <c:pt idx="425">
                  <c:v>9.5999023437499993</c:v>
                </c:pt>
                <c:pt idx="426">
                  <c:v>9.5999023437499993</c:v>
                </c:pt>
                <c:pt idx="427">
                  <c:v>9.5999023437499993</c:v>
                </c:pt>
                <c:pt idx="428">
                  <c:v>9.5999023437499993</c:v>
                </c:pt>
                <c:pt idx="429">
                  <c:v>9.5999023437499993</c:v>
                </c:pt>
                <c:pt idx="430">
                  <c:v>9.5999023437499993</c:v>
                </c:pt>
                <c:pt idx="431">
                  <c:v>9.5999023437499993</c:v>
                </c:pt>
                <c:pt idx="432">
                  <c:v>9.5999023437499993</c:v>
                </c:pt>
                <c:pt idx="433">
                  <c:v>9.5999023437499993</c:v>
                </c:pt>
                <c:pt idx="434">
                  <c:v>9.5999023437499993</c:v>
                </c:pt>
                <c:pt idx="435">
                  <c:v>9.5999023437499993</c:v>
                </c:pt>
                <c:pt idx="436">
                  <c:v>9.5999023437499993</c:v>
                </c:pt>
                <c:pt idx="437">
                  <c:v>9.6997558593749993</c:v>
                </c:pt>
                <c:pt idx="438">
                  <c:v>9.6997558593749993</c:v>
                </c:pt>
                <c:pt idx="439">
                  <c:v>9.6997558593749993</c:v>
                </c:pt>
                <c:pt idx="440">
                  <c:v>9.6997558593749993</c:v>
                </c:pt>
                <c:pt idx="441">
                  <c:v>9.6997558593749993</c:v>
                </c:pt>
                <c:pt idx="442">
                  <c:v>9.6997558593749993</c:v>
                </c:pt>
                <c:pt idx="443">
                  <c:v>9.6997558593749993</c:v>
                </c:pt>
                <c:pt idx="444">
                  <c:v>9.6997558593749993</c:v>
                </c:pt>
                <c:pt idx="445">
                  <c:v>9.6997558593749993</c:v>
                </c:pt>
                <c:pt idx="446">
                  <c:v>9.6997558593749993</c:v>
                </c:pt>
                <c:pt idx="447">
                  <c:v>9.6997558593749993</c:v>
                </c:pt>
                <c:pt idx="448">
                  <c:v>9.6997558593749993</c:v>
                </c:pt>
                <c:pt idx="449">
                  <c:v>9.6997558593749993</c:v>
                </c:pt>
                <c:pt idx="450">
                  <c:v>9.6997558593749993</c:v>
                </c:pt>
                <c:pt idx="451">
                  <c:v>9.6997558593749993</c:v>
                </c:pt>
                <c:pt idx="452">
                  <c:v>9.6997558593749993</c:v>
                </c:pt>
                <c:pt idx="453">
                  <c:v>9.6997558593749993</c:v>
                </c:pt>
                <c:pt idx="454">
                  <c:v>9.7998535156249993</c:v>
                </c:pt>
                <c:pt idx="455">
                  <c:v>9.6997558593749993</c:v>
                </c:pt>
                <c:pt idx="456">
                  <c:v>9.7998535156249993</c:v>
                </c:pt>
                <c:pt idx="457">
                  <c:v>9.7998535156249993</c:v>
                </c:pt>
                <c:pt idx="458">
                  <c:v>9.7998535156249993</c:v>
                </c:pt>
                <c:pt idx="459">
                  <c:v>9.7998535156249993</c:v>
                </c:pt>
                <c:pt idx="460">
                  <c:v>9.7998535156249993</c:v>
                </c:pt>
                <c:pt idx="461">
                  <c:v>9.7998535156249993</c:v>
                </c:pt>
                <c:pt idx="462">
                  <c:v>9.7998535156249993</c:v>
                </c:pt>
                <c:pt idx="463">
                  <c:v>9.7998535156249993</c:v>
                </c:pt>
                <c:pt idx="464">
                  <c:v>9.7998535156249993</c:v>
                </c:pt>
                <c:pt idx="465">
                  <c:v>9.7998535156249993</c:v>
                </c:pt>
                <c:pt idx="466">
                  <c:v>9.7998535156249993</c:v>
                </c:pt>
                <c:pt idx="467">
                  <c:v>9.7998535156249993</c:v>
                </c:pt>
                <c:pt idx="468">
                  <c:v>9.7998535156249993</c:v>
                </c:pt>
                <c:pt idx="469">
                  <c:v>9.7998535156249993</c:v>
                </c:pt>
                <c:pt idx="470">
                  <c:v>9.7998535156249993</c:v>
                </c:pt>
                <c:pt idx="471">
                  <c:v>9.7998535156249993</c:v>
                </c:pt>
                <c:pt idx="472">
                  <c:v>9.8999511718749993</c:v>
                </c:pt>
                <c:pt idx="473">
                  <c:v>9.8999511718749993</c:v>
                </c:pt>
                <c:pt idx="474">
                  <c:v>9.8999511718749993</c:v>
                </c:pt>
                <c:pt idx="475">
                  <c:v>9.8999511718749993</c:v>
                </c:pt>
                <c:pt idx="476">
                  <c:v>9.8999511718749993</c:v>
                </c:pt>
                <c:pt idx="477">
                  <c:v>9.8999511718749993</c:v>
                </c:pt>
                <c:pt idx="478">
                  <c:v>9.8999511718749993</c:v>
                </c:pt>
                <c:pt idx="479">
                  <c:v>9.8999511718749993</c:v>
                </c:pt>
                <c:pt idx="480">
                  <c:v>9.8999511718749993</c:v>
                </c:pt>
                <c:pt idx="481">
                  <c:v>9.8999511718749993</c:v>
                </c:pt>
                <c:pt idx="482">
                  <c:v>9.8999511718749993</c:v>
                </c:pt>
                <c:pt idx="483">
                  <c:v>9.8999511718749993</c:v>
                </c:pt>
                <c:pt idx="484">
                  <c:v>9.8999511718749993</c:v>
                </c:pt>
                <c:pt idx="485">
                  <c:v>9.8999511718749993</c:v>
                </c:pt>
                <c:pt idx="486">
                  <c:v>9.8999511718749993</c:v>
                </c:pt>
                <c:pt idx="487">
                  <c:v>9.8999511718749993</c:v>
                </c:pt>
                <c:pt idx="488">
                  <c:v>9.8999511718749993</c:v>
                </c:pt>
                <c:pt idx="489">
                  <c:v>9.8999511718749993</c:v>
                </c:pt>
                <c:pt idx="490">
                  <c:v>9.8999511718749993</c:v>
                </c:pt>
                <c:pt idx="491">
                  <c:v>9.8999511718749993</c:v>
                </c:pt>
                <c:pt idx="492">
                  <c:v>9.8999511718749993</c:v>
                </c:pt>
                <c:pt idx="493">
                  <c:v>9.9998046874999993</c:v>
                </c:pt>
                <c:pt idx="494">
                  <c:v>9.8999511718749993</c:v>
                </c:pt>
                <c:pt idx="495">
                  <c:v>9.8999511718749993</c:v>
                </c:pt>
                <c:pt idx="496">
                  <c:v>9.9998046874999993</c:v>
                </c:pt>
                <c:pt idx="497">
                  <c:v>9.9998046874999993</c:v>
                </c:pt>
                <c:pt idx="498">
                  <c:v>9.9998046874999993</c:v>
                </c:pt>
                <c:pt idx="499">
                  <c:v>9.9998046874999993</c:v>
                </c:pt>
                <c:pt idx="500">
                  <c:v>9.9998046874999993</c:v>
                </c:pt>
                <c:pt idx="501">
                  <c:v>9.9998046874999993</c:v>
                </c:pt>
                <c:pt idx="502">
                  <c:v>9.9998046874999993</c:v>
                </c:pt>
                <c:pt idx="503">
                  <c:v>9.9998046874999993</c:v>
                </c:pt>
                <c:pt idx="504">
                  <c:v>9.9998046874999993</c:v>
                </c:pt>
                <c:pt idx="505">
                  <c:v>9.9998046874999993</c:v>
                </c:pt>
                <c:pt idx="506">
                  <c:v>9.9998046874999993</c:v>
                </c:pt>
                <c:pt idx="507">
                  <c:v>9.9998046874999993</c:v>
                </c:pt>
                <c:pt idx="508">
                  <c:v>9.9998046874999993</c:v>
                </c:pt>
                <c:pt idx="509">
                  <c:v>9.9998046874999993</c:v>
                </c:pt>
                <c:pt idx="510">
                  <c:v>9.9998046874999993</c:v>
                </c:pt>
                <c:pt idx="511">
                  <c:v>9.9998046874999993</c:v>
                </c:pt>
                <c:pt idx="512">
                  <c:v>9.9998046874999993</c:v>
                </c:pt>
                <c:pt idx="513">
                  <c:v>10.099902343749999</c:v>
                </c:pt>
                <c:pt idx="514">
                  <c:v>10.099902343749999</c:v>
                </c:pt>
                <c:pt idx="515">
                  <c:v>9.9998046874999993</c:v>
                </c:pt>
                <c:pt idx="516">
                  <c:v>10.099902343749999</c:v>
                </c:pt>
                <c:pt idx="517">
                  <c:v>10.099902343749999</c:v>
                </c:pt>
                <c:pt idx="518">
                  <c:v>10.099902343749999</c:v>
                </c:pt>
                <c:pt idx="519">
                  <c:v>10.099902343749999</c:v>
                </c:pt>
                <c:pt idx="520">
                  <c:v>10.099902343749999</c:v>
                </c:pt>
                <c:pt idx="521">
                  <c:v>10.099902343749999</c:v>
                </c:pt>
                <c:pt idx="522">
                  <c:v>10.099902343749999</c:v>
                </c:pt>
                <c:pt idx="523">
                  <c:v>10.099902343749999</c:v>
                </c:pt>
                <c:pt idx="524">
                  <c:v>10.099902343749999</c:v>
                </c:pt>
                <c:pt idx="525">
                  <c:v>10.099902343749999</c:v>
                </c:pt>
                <c:pt idx="526">
                  <c:v>10.099902343749999</c:v>
                </c:pt>
                <c:pt idx="527">
                  <c:v>10.099902343749999</c:v>
                </c:pt>
                <c:pt idx="528">
                  <c:v>10.099902343749999</c:v>
                </c:pt>
                <c:pt idx="529">
                  <c:v>10.099902343749999</c:v>
                </c:pt>
                <c:pt idx="530">
                  <c:v>10.099902343749999</c:v>
                </c:pt>
                <c:pt idx="531">
                  <c:v>10.099902343749999</c:v>
                </c:pt>
                <c:pt idx="532">
                  <c:v>10.099902343749999</c:v>
                </c:pt>
                <c:pt idx="533">
                  <c:v>10.099902343749999</c:v>
                </c:pt>
                <c:pt idx="534">
                  <c:v>10.199755859374999</c:v>
                </c:pt>
                <c:pt idx="535">
                  <c:v>10.099902343749999</c:v>
                </c:pt>
                <c:pt idx="536">
                  <c:v>10.199755859374999</c:v>
                </c:pt>
                <c:pt idx="537">
                  <c:v>10.099902343749999</c:v>
                </c:pt>
                <c:pt idx="538">
                  <c:v>10.199755859374999</c:v>
                </c:pt>
                <c:pt idx="539">
                  <c:v>10.099902343749999</c:v>
                </c:pt>
                <c:pt idx="540">
                  <c:v>10.199755859374999</c:v>
                </c:pt>
                <c:pt idx="541">
                  <c:v>10.199755859374999</c:v>
                </c:pt>
                <c:pt idx="542">
                  <c:v>10.199755859374999</c:v>
                </c:pt>
                <c:pt idx="543">
                  <c:v>10.199755859374999</c:v>
                </c:pt>
                <c:pt idx="544">
                  <c:v>10.199755859374999</c:v>
                </c:pt>
                <c:pt idx="545">
                  <c:v>10.199755859374999</c:v>
                </c:pt>
                <c:pt idx="546">
                  <c:v>10.199755859374999</c:v>
                </c:pt>
                <c:pt idx="547">
                  <c:v>10.199755859374999</c:v>
                </c:pt>
                <c:pt idx="548">
                  <c:v>10.199755859374999</c:v>
                </c:pt>
                <c:pt idx="549">
                  <c:v>10.199755859374999</c:v>
                </c:pt>
                <c:pt idx="550">
                  <c:v>10.199755859374999</c:v>
                </c:pt>
                <c:pt idx="551">
                  <c:v>10.199755859374999</c:v>
                </c:pt>
                <c:pt idx="552">
                  <c:v>10.199755859374999</c:v>
                </c:pt>
                <c:pt idx="553">
                  <c:v>10.199755859374999</c:v>
                </c:pt>
                <c:pt idx="554">
                  <c:v>10.199755859374999</c:v>
                </c:pt>
                <c:pt idx="555">
                  <c:v>10.199755859374999</c:v>
                </c:pt>
                <c:pt idx="556">
                  <c:v>10.199755859374999</c:v>
                </c:pt>
                <c:pt idx="557">
                  <c:v>10.199755859374999</c:v>
                </c:pt>
                <c:pt idx="558">
                  <c:v>10.199755859374999</c:v>
                </c:pt>
                <c:pt idx="559">
                  <c:v>10.199755859374999</c:v>
                </c:pt>
                <c:pt idx="560">
                  <c:v>10.199755859374999</c:v>
                </c:pt>
                <c:pt idx="561">
                  <c:v>10.199755859374999</c:v>
                </c:pt>
                <c:pt idx="562">
                  <c:v>10.299853515624999</c:v>
                </c:pt>
                <c:pt idx="563">
                  <c:v>10.299853515624999</c:v>
                </c:pt>
                <c:pt idx="564">
                  <c:v>10.299853515624999</c:v>
                </c:pt>
                <c:pt idx="565">
                  <c:v>10.299853515624999</c:v>
                </c:pt>
                <c:pt idx="566">
                  <c:v>10.299853515624999</c:v>
                </c:pt>
                <c:pt idx="567">
                  <c:v>10.299853515624999</c:v>
                </c:pt>
                <c:pt idx="568">
                  <c:v>10.299853515624999</c:v>
                </c:pt>
                <c:pt idx="569">
                  <c:v>10.299853515624999</c:v>
                </c:pt>
                <c:pt idx="570">
                  <c:v>10.299853515624999</c:v>
                </c:pt>
                <c:pt idx="571">
                  <c:v>10.299853515624999</c:v>
                </c:pt>
                <c:pt idx="572">
                  <c:v>10.299853515624999</c:v>
                </c:pt>
                <c:pt idx="573">
                  <c:v>10.299853515624999</c:v>
                </c:pt>
                <c:pt idx="574">
                  <c:v>10.299853515624999</c:v>
                </c:pt>
                <c:pt idx="575">
                  <c:v>10.299853515624999</c:v>
                </c:pt>
                <c:pt idx="576">
                  <c:v>10.299853515624999</c:v>
                </c:pt>
                <c:pt idx="577">
                  <c:v>10.299853515624999</c:v>
                </c:pt>
                <c:pt idx="578">
                  <c:v>10.299853515624999</c:v>
                </c:pt>
                <c:pt idx="579">
                  <c:v>10.299853515624999</c:v>
                </c:pt>
                <c:pt idx="580">
                  <c:v>10.299853515624999</c:v>
                </c:pt>
                <c:pt idx="581">
                  <c:v>10.299853515624999</c:v>
                </c:pt>
                <c:pt idx="582">
                  <c:v>10.299853515624999</c:v>
                </c:pt>
                <c:pt idx="583">
                  <c:v>10.299853515624999</c:v>
                </c:pt>
                <c:pt idx="584">
                  <c:v>10.399707031249999</c:v>
                </c:pt>
                <c:pt idx="585">
                  <c:v>10.299853515624999</c:v>
                </c:pt>
                <c:pt idx="586">
                  <c:v>10.299853515624999</c:v>
                </c:pt>
                <c:pt idx="587">
                  <c:v>10.299853515624999</c:v>
                </c:pt>
                <c:pt idx="588">
                  <c:v>10.299853515624999</c:v>
                </c:pt>
                <c:pt idx="589">
                  <c:v>10.299853515624999</c:v>
                </c:pt>
                <c:pt idx="590">
                  <c:v>10.299853515624999</c:v>
                </c:pt>
                <c:pt idx="591">
                  <c:v>10.399707031249999</c:v>
                </c:pt>
                <c:pt idx="592">
                  <c:v>10.299853515624999</c:v>
                </c:pt>
                <c:pt idx="593">
                  <c:v>10.399707031249999</c:v>
                </c:pt>
                <c:pt idx="594">
                  <c:v>10.399707031249999</c:v>
                </c:pt>
                <c:pt idx="595">
                  <c:v>10.399707031249999</c:v>
                </c:pt>
                <c:pt idx="596">
                  <c:v>10.399707031249999</c:v>
                </c:pt>
                <c:pt idx="597">
                  <c:v>10.399707031249999</c:v>
                </c:pt>
                <c:pt idx="598">
                  <c:v>10.399707031249999</c:v>
                </c:pt>
                <c:pt idx="599">
                  <c:v>10.399707031249999</c:v>
                </c:pt>
                <c:pt idx="600">
                  <c:v>10.399707031249999</c:v>
                </c:pt>
                <c:pt idx="601">
                  <c:v>10.399707031249999</c:v>
                </c:pt>
                <c:pt idx="602">
                  <c:v>10.399707031249999</c:v>
                </c:pt>
                <c:pt idx="603">
                  <c:v>10.399707031249999</c:v>
                </c:pt>
                <c:pt idx="604">
                  <c:v>10.399707031249999</c:v>
                </c:pt>
                <c:pt idx="605">
                  <c:v>10.399707031249999</c:v>
                </c:pt>
                <c:pt idx="606">
                  <c:v>10.399707031249999</c:v>
                </c:pt>
                <c:pt idx="607">
                  <c:v>10.399707031249999</c:v>
                </c:pt>
                <c:pt idx="608">
                  <c:v>10.399707031249999</c:v>
                </c:pt>
                <c:pt idx="609">
                  <c:v>10.399707031249999</c:v>
                </c:pt>
                <c:pt idx="610">
                  <c:v>10.399707031249999</c:v>
                </c:pt>
                <c:pt idx="611">
                  <c:v>10.399707031249999</c:v>
                </c:pt>
                <c:pt idx="612">
                  <c:v>10.399707031249999</c:v>
                </c:pt>
                <c:pt idx="613">
                  <c:v>10.399707031249999</c:v>
                </c:pt>
                <c:pt idx="614">
                  <c:v>10.399707031249999</c:v>
                </c:pt>
                <c:pt idx="615">
                  <c:v>10.399707031249999</c:v>
                </c:pt>
                <c:pt idx="616">
                  <c:v>10.399707031249999</c:v>
                </c:pt>
                <c:pt idx="617">
                  <c:v>10.399707031249999</c:v>
                </c:pt>
                <c:pt idx="618">
                  <c:v>10.399707031249999</c:v>
                </c:pt>
                <c:pt idx="619">
                  <c:v>10.399707031249999</c:v>
                </c:pt>
                <c:pt idx="620">
                  <c:v>10.499804687499999</c:v>
                </c:pt>
                <c:pt idx="621">
                  <c:v>10.499804687499999</c:v>
                </c:pt>
                <c:pt idx="622">
                  <c:v>10.399707031249999</c:v>
                </c:pt>
                <c:pt idx="623">
                  <c:v>10.499804687499999</c:v>
                </c:pt>
                <c:pt idx="624">
                  <c:v>10.499804687499999</c:v>
                </c:pt>
                <c:pt idx="625">
                  <c:v>10.499804687499999</c:v>
                </c:pt>
                <c:pt idx="626">
                  <c:v>10.499804687499999</c:v>
                </c:pt>
                <c:pt idx="627">
                  <c:v>10.499804687499999</c:v>
                </c:pt>
                <c:pt idx="628">
                  <c:v>10.499804687499999</c:v>
                </c:pt>
                <c:pt idx="629">
                  <c:v>10.499804687499999</c:v>
                </c:pt>
                <c:pt idx="630">
                  <c:v>10.499804687499999</c:v>
                </c:pt>
                <c:pt idx="631">
                  <c:v>10.499804687499999</c:v>
                </c:pt>
                <c:pt idx="632">
                  <c:v>10.499804687499999</c:v>
                </c:pt>
                <c:pt idx="633">
                  <c:v>10.499804687499999</c:v>
                </c:pt>
                <c:pt idx="634">
                  <c:v>10.499804687499999</c:v>
                </c:pt>
                <c:pt idx="635">
                  <c:v>10.499804687499999</c:v>
                </c:pt>
                <c:pt idx="636">
                  <c:v>10.499804687499999</c:v>
                </c:pt>
                <c:pt idx="637">
                  <c:v>10.499804687499999</c:v>
                </c:pt>
                <c:pt idx="638">
                  <c:v>10.499804687499999</c:v>
                </c:pt>
                <c:pt idx="639">
                  <c:v>10.499804687499999</c:v>
                </c:pt>
                <c:pt idx="640">
                  <c:v>10.499804687499999</c:v>
                </c:pt>
                <c:pt idx="641">
                  <c:v>10.499804687499999</c:v>
                </c:pt>
                <c:pt idx="642">
                  <c:v>10.499804687499999</c:v>
                </c:pt>
                <c:pt idx="643">
                  <c:v>10.499804687499999</c:v>
                </c:pt>
                <c:pt idx="644">
                  <c:v>10.499804687499999</c:v>
                </c:pt>
                <c:pt idx="645">
                  <c:v>10.499804687499999</c:v>
                </c:pt>
                <c:pt idx="646">
                  <c:v>10.499804687499999</c:v>
                </c:pt>
                <c:pt idx="647">
                  <c:v>10.499804687499999</c:v>
                </c:pt>
                <c:pt idx="648">
                  <c:v>10.599902343749999</c:v>
                </c:pt>
                <c:pt idx="649">
                  <c:v>10.499804687499999</c:v>
                </c:pt>
                <c:pt idx="650">
                  <c:v>10.499804687499999</c:v>
                </c:pt>
                <c:pt idx="651">
                  <c:v>10.499804687499999</c:v>
                </c:pt>
                <c:pt idx="652">
                  <c:v>10.599902343749999</c:v>
                </c:pt>
                <c:pt idx="653">
                  <c:v>10.599902343749999</c:v>
                </c:pt>
                <c:pt idx="654">
                  <c:v>10.599902343749999</c:v>
                </c:pt>
                <c:pt idx="655">
                  <c:v>10.599902343749999</c:v>
                </c:pt>
                <c:pt idx="656">
                  <c:v>10.599902343749999</c:v>
                </c:pt>
                <c:pt idx="657">
                  <c:v>10.599902343749999</c:v>
                </c:pt>
                <c:pt idx="658">
                  <c:v>10.599902343749999</c:v>
                </c:pt>
                <c:pt idx="659">
                  <c:v>10.599902343749999</c:v>
                </c:pt>
                <c:pt idx="660">
                  <c:v>10.599902343749999</c:v>
                </c:pt>
                <c:pt idx="661">
                  <c:v>10.599902343749999</c:v>
                </c:pt>
                <c:pt idx="662">
                  <c:v>10.599902343749999</c:v>
                </c:pt>
                <c:pt idx="663">
                  <c:v>10.599902343749999</c:v>
                </c:pt>
                <c:pt idx="664">
                  <c:v>10.599902343749999</c:v>
                </c:pt>
                <c:pt idx="665">
                  <c:v>10.599902343749999</c:v>
                </c:pt>
                <c:pt idx="666">
                  <c:v>10.599902343749999</c:v>
                </c:pt>
                <c:pt idx="667">
                  <c:v>10.599902343749999</c:v>
                </c:pt>
                <c:pt idx="668">
                  <c:v>10.599902343749999</c:v>
                </c:pt>
                <c:pt idx="669">
                  <c:v>10.599902343749999</c:v>
                </c:pt>
                <c:pt idx="670">
                  <c:v>10.599902343749999</c:v>
                </c:pt>
                <c:pt idx="671">
                  <c:v>10.599902343749999</c:v>
                </c:pt>
                <c:pt idx="672">
                  <c:v>10.599902343749999</c:v>
                </c:pt>
                <c:pt idx="673">
                  <c:v>10.599902343749999</c:v>
                </c:pt>
                <c:pt idx="674">
                  <c:v>10.599902343749999</c:v>
                </c:pt>
                <c:pt idx="675">
                  <c:v>10.599902343749999</c:v>
                </c:pt>
                <c:pt idx="676">
                  <c:v>10.599902343749999</c:v>
                </c:pt>
                <c:pt idx="677">
                  <c:v>10.599902343749999</c:v>
                </c:pt>
                <c:pt idx="678">
                  <c:v>10.599902343749999</c:v>
                </c:pt>
                <c:pt idx="679">
                  <c:v>10.599902343749999</c:v>
                </c:pt>
                <c:pt idx="680">
                  <c:v>10.599902343749999</c:v>
                </c:pt>
                <c:pt idx="681">
                  <c:v>10.599902343749999</c:v>
                </c:pt>
                <c:pt idx="682">
                  <c:v>10.599902343749999</c:v>
                </c:pt>
                <c:pt idx="683">
                  <c:v>10.599902343749999</c:v>
                </c:pt>
                <c:pt idx="684">
                  <c:v>10.599902343749999</c:v>
                </c:pt>
                <c:pt idx="685">
                  <c:v>10.599902343749999</c:v>
                </c:pt>
                <c:pt idx="686">
                  <c:v>10.599902343749999</c:v>
                </c:pt>
                <c:pt idx="687">
                  <c:v>10.599902343749999</c:v>
                </c:pt>
                <c:pt idx="688">
                  <c:v>10.599902343749999</c:v>
                </c:pt>
                <c:pt idx="689">
                  <c:v>10.599902343749999</c:v>
                </c:pt>
                <c:pt idx="690">
                  <c:v>10.699755859374999</c:v>
                </c:pt>
                <c:pt idx="691">
                  <c:v>10.599902343749999</c:v>
                </c:pt>
                <c:pt idx="692">
                  <c:v>10.699755859374999</c:v>
                </c:pt>
                <c:pt idx="693">
                  <c:v>10.699755859374999</c:v>
                </c:pt>
                <c:pt idx="694">
                  <c:v>10.699755859374999</c:v>
                </c:pt>
                <c:pt idx="695">
                  <c:v>10.699755859374999</c:v>
                </c:pt>
                <c:pt idx="696">
                  <c:v>10.599902343749999</c:v>
                </c:pt>
                <c:pt idx="697">
                  <c:v>10.699755859374999</c:v>
                </c:pt>
                <c:pt idx="698">
                  <c:v>10.699755859374999</c:v>
                </c:pt>
                <c:pt idx="699">
                  <c:v>10.699755859374999</c:v>
                </c:pt>
                <c:pt idx="700">
                  <c:v>10.699755859374999</c:v>
                </c:pt>
                <c:pt idx="701">
                  <c:v>10.699755859374999</c:v>
                </c:pt>
                <c:pt idx="702">
                  <c:v>10.699755859374999</c:v>
                </c:pt>
                <c:pt idx="703">
                  <c:v>10.699755859374999</c:v>
                </c:pt>
                <c:pt idx="704">
                  <c:v>10.699755859374999</c:v>
                </c:pt>
                <c:pt idx="705">
                  <c:v>10.699755859374999</c:v>
                </c:pt>
                <c:pt idx="706">
                  <c:v>10.699755859374999</c:v>
                </c:pt>
                <c:pt idx="707">
                  <c:v>10.699755859374999</c:v>
                </c:pt>
                <c:pt idx="708">
                  <c:v>10.699755859374999</c:v>
                </c:pt>
                <c:pt idx="709">
                  <c:v>10.699755859374999</c:v>
                </c:pt>
                <c:pt idx="710">
                  <c:v>10.699755859374999</c:v>
                </c:pt>
                <c:pt idx="711">
                  <c:v>10.699755859374999</c:v>
                </c:pt>
                <c:pt idx="712">
                  <c:v>10.699755859374999</c:v>
                </c:pt>
                <c:pt idx="713">
                  <c:v>10.699755859374999</c:v>
                </c:pt>
                <c:pt idx="714">
                  <c:v>10.699755859374999</c:v>
                </c:pt>
                <c:pt idx="715">
                  <c:v>10.699755859374999</c:v>
                </c:pt>
                <c:pt idx="716">
                  <c:v>10.699755859374999</c:v>
                </c:pt>
                <c:pt idx="717">
                  <c:v>10.699755859374999</c:v>
                </c:pt>
                <c:pt idx="718">
                  <c:v>10.699755859374999</c:v>
                </c:pt>
                <c:pt idx="719">
                  <c:v>10.699755859374999</c:v>
                </c:pt>
                <c:pt idx="720">
                  <c:v>10.699755859374999</c:v>
                </c:pt>
                <c:pt idx="721">
                  <c:v>10.699755859374999</c:v>
                </c:pt>
                <c:pt idx="722">
                  <c:v>10.699755859374999</c:v>
                </c:pt>
                <c:pt idx="723">
                  <c:v>10.699755859374999</c:v>
                </c:pt>
                <c:pt idx="724">
                  <c:v>10.699755859374999</c:v>
                </c:pt>
                <c:pt idx="725">
                  <c:v>10.699755859374999</c:v>
                </c:pt>
                <c:pt idx="726">
                  <c:v>10.699755859374999</c:v>
                </c:pt>
                <c:pt idx="727">
                  <c:v>10.799853515624999</c:v>
                </c:pt>
                <c:pt idx="728">
                  <c:v>10.699755859374999</c:v>
                </c:pt>
                <c:pt idx="729">
                  <c:v>10.799853515624999</c:v>
                </c:pt>
                <c:pt idx="730">
                  <c:v>10.699755859374999</c:v>
                </c:pt>
                <c:pt idx="731">
                  <c:v>10.699755859374999</c:v>
                </c:pt>
                <c:pt idx="732">
                  <c:v>10.699755859374999</c:v>
                </c:pt>
                <c:pt idx="733">
                  <c:v>10.699755859374999</c:v>
                </c:pt>
                <c:pt idx="734">
                  <c:v>10.699755859374999</c:v>
                </c:pt>
                <c:pt idx="735">
                  <c:v>10.699755859374999</c:v>
                </c:pt>
                <c:pt idx="736">
                  <c:v>10.799853515624999</c:v>
                </c:pt>
                <c:pt idx="737">
                  <c:v>10.799853515624999</c:v>
                </c:pt>
                <c:pt idx="738">
                  <c:v>10.699755859374999</c:v>
                </c:pt>
                <c:pt idx="739">
                  <c:v>10.799853515624999</c:v>
                </c:pt>
                <c:pt idx="740">
                  <c:v>10.799853515624999</c:v>
                </c:pt>
                <c:pt idx="741">
                  <c:v>10.799853515624999</c:v>
                </c:pt>
                <c:pt idx="742">
                  <c:v>10.799853515624999</c:v>
                </c:pt>
                <c:pt idx="743">
                  <c:v>10.799853515624999</c:v>
                </c:pt>
                <c:pt idx="744">
                  <c:v>10.799853515624999</c:v>
                </c:pt>
                <c:pt idx="745">
                  <c:v>10.799853515624999</c:v>
                </c:pt>
                <c:pt idx="746">
                  <c:v>10.799853515624999</c:v>
                </c:pt>
                <c:pt idx="747">
                  <c:v>10.799853515624999</c:v>
                </c:pt>
                <c:pt idx="748">
                  <c:v>10.799853515624999</c:v>
                </c:pt>
                <c:pt idx="749">
                  <c:v>10.799853515624999</c:v>
                </c:pt>
                <c:pt idx="750">
                  <c:v>10.799853515624999</c:v>
                </c:pt>
                <c:pt idx="751">
                  <c:v>10.799853515624999</c:v>
                </c:pt>
                <c:pt idx="752">
                  <c:v>10.799853515624999</c:v>
                </c:pt>
                <c:pt idx="753">
                  <c:v>10.799853515624999</c:v>
                </c:pt>
                <c:pt idx="754">
                  <c:v>10.799853515624999</c:v>
                </c:pt>
                <c:pt idx="755">
                  <c:v>10.799853515624999</c:v>
                </c:pt>
                <c:pt idx="756">
                  <c:v>10.799853515624999</c:v>
                </c:pt>
                <c:pt idx="757">
                  <c:v>10.799853515624999</c:v>
                </c:pt>
                <c:pt idx="758">
                  <c:v>10.799853515624999</c:v>
                </c:pt>
                <c:pt idx="759">
                  <c:v>10.799853515624999</c:v>
                </c:pt>
                <c:pt idx="760">
                  <c:v>10.799853515624999</c:v>
                </c:pt>
                <c:pt idx="761">
                  <c:v>10.799853515624999</c:v>
                </c:pt>
                <c:pt idx="762">
                  <c:v>10.799853515624999</c:v>
                </c:pt>
                <c:pt idx="763">
                  <c:v>10.799853515624999</c:v>
                </c:pt>
                <c:pt idx="764">
                  <c:v>10.799853515624999</c:v>
                </c:pt>
                <c:pt idx="765">
                  <c:v>10.799853515624999</c:v>
                </c:pt>
                <c:pt idx="766">
                  <c:v>10.799853515624999</c:v>
                </c:pt>
                <c:pt idx="767">
                  <c:v>10.799853515624999</c:v>
                </c:pt>
                <c:pt idx="768">
                  <c:v>10.799853515624999</c:v>
                </c:pt>
                <c:pt idx="769">
                  <c:v>10.799853515624999</c:v>
                </c:pt>
                <c:pt idx="770">
                  <c:v>10.799853515624999</c:v>
                </c:pt>
                <c:pt idx="771">
                  <c:v>10.799853515624999</c:v>
                </c:pt>
                <c:pt idx="772">
                  <c:v>10.799853515624999</c:v>
                </c:pt>
                <c:pt idx="773">
                  <c:v>10.799853515624999</c:v>
                </c:pt>
                <c:pt idx="774">
                  <c:v>10.799853515624999</c:v>
                </c:pt>
                <c:pt idx="775">
                  <c:v>10.799853515624999</c:v>
                </c:pt>
                <c:pt idx="776">
                  <c:v>10.799853515624999</c:v>
                </c:pt>
                <c:pt idx="777">
                  <c:v>10.799853515624999</c:v>
                </c:pt>
                <c:pt idx="778">
                  <c:v>10.799853515624999</c:v>
                </c:pt>
                <c:pt idx="779">
                  <c:v>10.799853515624999</c:v>
                </c:pt>
                <c:pt idx="780">
                  <c:v>10.799853515624999</c:v>
                </c:pt>
                <c:pt idx="781">
                  <c:v>10.799853515624999</c:v>
                </c:pt>
                <c:pt idx="782">
                  <c:v>10.799853515624999</c:v>
                </c:pt>
                <c:pt idx="783">
                  <c:v>10.799853515624999</c:v>
                </c:pt>
                <c:pt idx="784">
                  <c:v>10.799853515624999</c:v>
                </c:pt>
                <c:pt idx="785">
                  <c:v>10.899707031249999</c:v>
                </c:pt>
                <c:pt idx="786">
                  <c:v>10.799853515624999</c:v>
                </c:pt>
                <c:pt idx="787">
                  <c:v>10.899707031249999</c:v>
                </c:pt>
                <c:pt idx="788">
                  <c:v>10.899707031249999</c:v>
                </c:pt>
                <c:pt idx="789">
                  <c:v>10.799853515624999</c:v>
                </c:pt>
                <c:pt idx="790">
                  <c:v>10.799853515624999</c:v>
                </c:pt>
                <c:pt idx="791">
                  <c:v>10.799853515624999</c:v>
                </c:pt>
                <c:pt idx="792">
                  <c:v>10.899707031249999</c:v>
                </c:pt>
                <c:pt idx="793">
                  <c:v>10.899707031249999</c:v>
                </c:pt>
                <c:pt idx="794">
                  <c:v>10.899707031249999</c:v>
                </c:pt>
                <c:pt idx="795">
                  <c:v>10.899707031249999</c:v>
                </c:pt>
                <c:pt idx="796">
                  <c:v>10.899707031249999</c:v>
                </c:pt>
                <c:pt idx="797">
                  <c:v>10.899707031249999</c:v>
                </c:pt>
                <c:pt idx="798">
                  <c:v>10.899707031249999</c:v>
                </c:pt>
                <c:pt idx="799">
                  <c:v>10.899707031249999</c:v>
                </c:pt>
                <c:pt idx="800">
                  <c:v>10.899707031249999</c:v>
                </c:pt>
                <c:pt idx="801">
                  <c:v>10.899707031249999</c:v>
                </c:pt>
                <c:pt idx="802">
                  <c:v>10.899707031249999</c:v>
                </c:pt>
                <c:pt idx="803">
                  <c:v>10.899707031249999</c:v>
                </c:pt>
                <c:pt idx="804">
                  <c:v>10.899707031249999</c:v>
                </c:pt>
                <c:pt idx="805">
                  <c:v>10.899707031249999</c:v>
                </c:pt>
                <c:pt idx="806">
                  <c:v>10.899707031249999</c:v>
                </c:pt>
                <c:pt idx="807">
                  <c:v>10.899707031249999</c:v>
                </c:pt>
                <c:pt idx="808">
                  <c:v>10.899707031249999</c:v>
                </c:pt>
                <c:pt idx="809">
                  <c:v>10.899707031249999</c:v>
                </c:pt>
                <c:pt idx="810">
                  <c:v>10.899707031249999</c:v>
                </c:pt>
                <c:pt idx="811">
                  <c:v>10.899707031249999</c:v>
                </c:pt>
                <c:pt idx="812">
                  <c:v>10.899707031249999</c:v>
                </c:pt>
                <c:pt idx="813">
                  <c:v>10.899707031249999</c:v>
                </c:pt>
                <c:pt idx="814">
                  <c:v>10.899707031249999</c:v>
                </c:pt>
                <c:pt idx="815">
                  <c:v>10.899707031249999</c:v>
                </c:pt>
                <c:pt idx="816">
                  <c:v>10.899707031249999</c:v>
                </c:pt>
                <c:pt idx="817">
                  <c:v>10.899707031249999</c:v>
                </c:pt>
                <c:pt idx="818">
                  <c:v>10.899707031249999</c:v>
                </c:pt>
                <c:pt idx="819">
                  <c:v>10.899707031249999</c:v>
                </c:pt>
                <c:pt idx="820">
                  <c:v>10.899707031249999</c:v>
                </c:pt>
                <c:pt idx="821">
                  <c:v>10.899707031249999</c:v>
                </c:pt>
                <c:pt idx="822">
                  <c:v>10.899707031249999</c:v>
                </c:pt>
                <c:pt idx="823">
                  <c:v>10.899707031249999</c:v>
                </c:pt>
                <c:pt idx="824">
                  <c:v>10.899707031249999</c:v>
                </c:pt>
                <c:pt idx="825">
                  <c:v>10.899707031249999</c:v>
                </c:pt>
                <c:pt idx="826">
                  <c:v>10.899707031249999</c:v>
                </c:pt>
                <c:pt idx="827">
                  <c:v>10.899707031249999</c:v>
                </c:pt>
                <c:pt idx="828">
                  <c:v>10.899707031249999</c:v>
                </c:pt>
                <c:pt idx="829">
                  <c:v>10.899707031249999</c:v>
                </c:pt>
                <c:pt idx="830">
                  <c:v>10.899707031249999</c:v>
                </c:pt>
                <c:pt idx="831">
                  <c:v>10.899707031249999</c:v>
                </c:pt>
                <c:pt idx="832">
                  <c:v>10.899707031249999</c:v>
                </c:pt>
                <c:pt idx="833">
                  <c:v>10.899707031249999</c:v>
                </c:pt>
                <c:pt idx="834">
                  <c:v>10.899707031249999</c:v>
                </c:pt>
                <c:pt idx="835">
                  <c:v>10.899707031249999</c:v>
                </c:pt>
                <c:pt idx="836">
                  <c:v>10.899707031249999</c:v>
                </c:pt>
                <c:pt idx="837">
                  <c:v>10.899707031249999</c:v>
                </c:pt>
                <c:pt idx="838">
                  <c:v>10.899707031249999</c:v>
                </c:pt>
                <c:pt idx="839">
                  <c:v>10.899707031249999</c:v>
                </c:pt>
                <c:pt idx="840">
                  <c:v>10.899707031249999</c:v>
                </c:pt>
                <c:pt idx="841">
                  <c:v>10.899707031249999</c:v>
                </c:pt>
                <c:pt idx="842">
                  <c:v>10.899707031249999</c:v>
                </c:pt>
                <c:pt idx="843">
                  <c:v>10.899707031249999</c:v>
                </c:pt>
                <c:pt idx="844">
                  <c:v>10.899707031249999</c:v>
                </c:pt>
                <c:pt idx="845">
                  <c:v>10.899707031249999</c:v>
                </c:pt>
                <c:pt idx="846">
                  <c:v>10.999804687499999</c:v>
                </c:pt>
                <c:pt idx="847">
                  <c:v>10.899707031249999</c:v>
                </c:pt>
                <c:pt idx="848">
                  <c:v>10.899707031249999</c:v>
                </c:pt>
                <c:pt idx="849">
                  <c:v>10.899707031249999</c:v>
                </c:pt>
                <c:pt idx="850">
                  <c:v>10.899707031249999</c:v>
                </c:pt>
                <c:pt idx="851">
                  <c:v>10.899707031249999</c:v>
                </c:pt>
                <c:pt idx="852">
                  <c:v>10.899707031249999</c:v>
                </c:pt>
                <c:pt idx="853">
                  <c:v>10.999804687499999</c:v>
                </c:pt>
                <c:pt idx="854">
                  <c:v>10.999804687499999</c:v>
                </c:pt>
                <c:pt idx="855">
                  <c:v>10.999804687499999</c:v>
                </c:pt>
                <c:pt idx="856">
                  <c:v>10.899707031249999</c:v>
                </c:pt>
                <c:pt idx="857">
                  <c:v>10.999804687499999</c:v>
                </c:pt>
                <c:pt idx="858">
                  <c:v>10.999804687499999</c:v>
                </c:pt>
                <c:pt idx="859">
                  <c:v>10.999804687499999</c:v>
                </c:pt>
                <c:pt idx="860">
                  <c:v>10.999804687499999</c:v>
                </c:pt>
                <c:pt idx="861">
                  <c:v>10.999804687499999</c:v>
                </c:pt>
                <c:pt idx="862">
                  <c:v>10.999804687499999</c:v>
                </c:pt>
                <c:pt idx="863">
                  <c:v>10.999804687499999</c:v>
                </c:pt>
                <c:pt idx="864">
                  <c:v>10.999804687499999</c:v>
                </c:pt>
                <c:pt idx="865">
                  <c:v>10.999804687499999</c:v>
                </c:pt>
                <c:pt idx="866">
                  <c:v>10.999804687499999</c:v>
                </c:pt>
                <c:pt idx="867">
                  <c:v>10.999804687499999</c:v>
                </c:pt>
                <c:pt idx="868">
                  <c:v>10.999804687499999</c:v>
                </c:pt>
                <c:pt idx="869">
                  <c:v>10.999804687499999</c:v>
                </c:pt>
                <c:pt idx="870">
                  <c:v>10.999804687499999</c:v>
                </c:pt>
                <c:pt idx="871">
                  <c:v>10.999804687499999</c:v>
                </c:pt>
                <c:pt idx="872">
                  <c:v>10.999804687499999</c:v>
                </c:pt>
                <c:pt idx="873">
                  <c:v>10.999804687499999</c:v>
                </c:pt>
                <c:pt idx="874">
                  <c:v>10.999804687499999</c:v>
                </c:pt>
                <c:pt idx="875">
                  <c:v>10.999804687499999</c:v>
                </c:pt>
                <c:pt idx="876">
                  <c:v>10.999804687499999</c:v>
                </c:pt>
                <c:pt idx="877">
                  <c:v>10.999804687499999</c:v>
                </c:pt>
                <c:pt idx="878">
                  <c:v>10.999804687499999</c:v>
                </c:pt>
                <c:pt idx="879">
                  <c:v>10.999804687499999</c:v>
                </c:pt>
                <c:pt idx="880">
                  <c:v>10.999804687499999</c:v>
                </c:pt>
                <c:pt idx="881">
                  <c:v>10.999804687499999</c:v>
                </c:pt>
                <c:pt idx="882">
                  <c:v>10.999804687499999</c:v>
                </c:pt>
                <c:pt idx="883">
                  <c:v>10.999804687499999</c:v>
                </c:pt>
                <c:pt idx="884">
                  <c:v>10.999804687499999</c:v>
                </c:pt>
                <c:pt idx="885">
                  <c:v>10.999804687499999</c:v>
                </c:pt>
                <c:pt idx="886">
                  <c:v>10.999804687499999</c:v>
                </c:pt>
                <c:pt idx="887">
                  <c:v>10.999804687499999</c:v>
                </c:pt>
                <c:pt idx="888">
                  <c:v>10.999804687499999</c:v>
                </c:pt>
                <c:pt idx="889">
                  <c:v>10.999804687499999</c:v>
                </c:pt>
                <c:pt idx="890">
                  <c:v>10.999804687499999</c:v>
                </c:pt>
                <c:pt idx="891">
                  <c:v>10.999804687499999</c:v>
                </c:pt>
                <c:pt idx="892">
                  <c:v>10.999804687499999</c:v>
                </c:pt>
                <c:pt idx="893">
                  <c:v>10.999804687499999</c:v>
                </c:pt>
                <c:pt idx="894">
                  <c:v>10.999804687499999</c:v>
                </c:pt>
                <c:pt idx="895">
                  <c:v>10.999804687499999</c:v>
                </c:pt>
                <c:pt idx="896">
                  <c:v>10.999804687499999</c:v>
                </c:pt>
                <c:pt idx="897">
                  <c:v>10.999804687499999</c:v>
                </c:pt>
                <c:pt idx="898">
                  <c:v>10.999804687499999</c:v>
                </c:pt>
                <c:pt idx="899">
                  <c:v>10.999804687499999</c:v>
                </c:pt>
                <c:pt idx="900">
                  <c:v>10.999804687499999</c:v>
                </c:pt>
                <c:pt idx="901">
                  <c:v>10.999804687499999</c:v>
                </c:pt>
                <c:pt idx="902">
                  <c:v>10.999804687499999</c:v>
                </c:pt>
                <c:pt idx="903">
                  <c:v>10.999804687499999</c:v>
                </c:pt>
                <c:pt idx="904">
                  <c:v>10.999804687499999</c:v>
                </c:pt>
                <c:pt idx="905">
                  <c:v>10.999804687499999</c:v>
                </c:pt>
                <c:pt idx="906">
                  <c:v>10.999804687499999</c:v>
                </c:pt>
                <c:pt idx="907">
                  <c:v>10.999804687499999</c:v>
                </c:pt>
                <c:pt idx="908">
                  <c:v>10.999804687499999</c:v>
                </c:pt>
                <c:pt idx="909">
                  <c:v>10.999804687499999</c:v>
                </c:pt>
                <c:pt idx="910">
                  <c:v>10.999804687499999</c:v>
                </c:pt>
                <c:pt idx="911">
                  <c:v>10.999804687499999</c:v>
                </c:pt>
                <c:pt idx="912">
                  <c:v>10.999804687499999</c:v>
                </c:pt>
                <c:pt idx="913">
                  <c:v>10.999804687499999</c:v>
                </c:pt>
                <c:pt idx="914">
                  <c:v>10.999804687499999</c:v>
                </c:pt>
                <c:pt idx="915">
                  <c:v>10.999804687499999</c:v>
                </c:pt>
                <c:pt idx="916">
                  <c:v>10.999804687499999</c:v>
                </c:pt>
                <c:pt idx="917">
                  <c:v>10.999804687499999</c:v>
                </c:pt>
                <c:pt idx="918">
                  <c:v>10.999804687499999</c:v>
                </c:pt>
                <c:pt idx="919">
                  <c:v>10.999804687499999</c:v>
                </c:pt>
                <c:pt idx="920">
                  <c:v>10.999804687499999</c:v>
                </c:pt>
                <c:pt idx="921">
                  <c:v>10.999804687499999</c:v>
                </c:pt>
                <c:pt idx="922">
                  <c:v>10.999804687499999</c:v>
                </c:pt>
                <c:pt idx="923">
                  <c:v>10.999804687499999</c:v>
                </c:pt>
                <c:pt idx="924">
                  <c:v>10.999804687499999</c:v>
                </c:pt>
                <c:pt idx="925">
                  <c:v>10.999804687499999</c:v>
                </c:pt>
                <c:pt idx="926">
                  <c:v>10.999804687499999</c:v>
                </c:pt>
                <c:pt idx="927">
                  <c:v>10.999804687499999</c:v>
                </c:pt>
                <c:pt idx="928">
                  <c:v>10.999804687499999</c:v>
                </c:pt>
                <c:pt idx="929">
                  <c:v>10.999804687499999</c:v>
                </c:pt>
                <c:pt idx="930">
                  <c:v>10.999804687499999</c:v>
                </c:pt>
                <c:pt idx="931">
                  <c:v>10.999804687499999</c:v>
                </c:pt>
                <c:pt idx="932">
                  <c:v>11.099902343749999</c:v>
                </c:pt>
                <c:pt idx="933">
                  <c:v>10.999804687499999</c:v>
                </c:pt>
                <c:pt idx="934">
                  <c:v>10.999804687499999</c:v>
                </c:pt>
                <c:pt idx="935">
                  <c:v>10.999804687499999</c:v>
                </c:pt>
                <c:pt idx="936">
                  <c:v>10.999804687499999</c:v>
                </c:pt>
                <c:pt idx="937">
                  <c:v>10.999804687499999</c:v>
                </c:pt>
                <c:pt idx="938">
                  <c:v>10.999804687499999</c:v>
                </c:pt>
                <c:pt idx="939">
                  <c:v>11.099902343749999</c:v>
                </c:pt>
                <c:pt idx="940">
                  <c:v>11.099902343749999</c:v>
                </c:pt>
                <c:pt idx="941">
                  <c:v>10.999804687499999</c:v>
                </c:pt>
                <c:pt idx="942">
                  <c:v>10.999804687499999</c:v>
                </c:pt>
                <c:pt idx="943">
                  <c:v>10.999804687499999</c:v>
                </c:pt>
                <c:pt idx="944">
                  <c:v>11.099902343749999</c:v>
                </c:pt>
                <c:pt idx="945">
                  <c:v>11.099902343749999</c:v>
                </c:pt>
                <c:pt idx="946">
                  <c:v>10.999804687499999</c:v>
                </c:pt>
                <c:pt idx="947">
                  <c:v>11.099902343749999</c:v>
                </c:pt>
                <c:pt idx="948">
                  <c:v>11.099902343749999</c:v>
                </c:pt>
                <c:pt idx="949">
                  <c:v>11.099902343749999</c:v>
                </c:pt>
                <c:pt idx="950">
                  <c:v>10.999804687499999</c:v>
                </c:pt>
                <c:pt idx="951">
                  <c:v>11.099902343749999</c:v>
                </c:pt>
                <c:pt idx="952">
                  <c:v>10.999804687499999</c:v>
                </c:pt>
                <c:pt idx="953">
                  <c:v>11.099902343749999</c:v>
                </c:pt>
                <c:pt idx="954">
                  <c:v>11.099902343749999</c:v>
                </c:pt>
                <c:pt idx="955">
                  <c:v>11.099902343749999</c:v>
                </c:pt>
                <c:pt idx="956">
                  <c:v>11.099902343749999</c:v>
                </c:pt>
                <c:pt idx="957">
                  <c:v>11.099902343749999</c:v>
                </c:pt>
                <c:pt idx="958">
                  <c:v>11.099902343749999</c:v>
                </c:pt>
                <c:pt idx="959">
                  <c:v>11.099902343749999</c:v>
                </c:pt>
                <c:pt idx="960">
                  <c:v>11.099902343749999</c:v>
                </c:pt>
                <c:pt idx="961">
                  <c:v>11.099902343749999</c:v>
                </c:pt>
                <c:pt idx="962">
                  <c:v>11.099902343749999</c:v>
                </c:pt>
                <c:pt idx="963">
                  <c:v>11.099902343749999</c:v>
                </c:pt>
                <c:pt idx="964">
                  <c:v>11.099902343749999</c:v>
                </c:pt>
                <c:pt idx="965">
                  <c:v>11.099902343749999</c:v>
                </c:pt>
                <c:pt idx="966">
                  <c:v>11.099902343749999</c:v>
                </c:pt>
                <c:pt idx="967">
                  <c:v>11.099902343749999</c:v>
                </c:pt>
                <c:pt idx="968">
                  <c:v>11.099902343749999</c:v>
                </c:pt>
                <c:pt idx="969">
                  <c:v>11.099902343749999</c:v>
                </c:pt>
                <c:pt idx="970">
                  <c:v>11.099902343749999</c:v>
                </c:pt>
                <c:pt idx="971">
                  <c:v>11.099902343749999</c:v>
                </c:pt>
                <c:pt idx="972">
                  <c:v>11.099902343749999</c:v>
                </c:pt>
                <c:pt idx="973">
                  <c:v>11.099902343749999</c:v>
                </c:pt>
                <c:pt idx="974">
                  <c:v>11.099902343749999</c:v>
                </c:pt>
                <c:pt idx="975">
                  <c:v>11.099902343749999</c:v>
                </c:pt>
                <c:pt idx="976">
                  <c:v>11.099902343749999</c:v>
                </c:pt>
                <c:pt idx="977">
                  <c:v>11.099902343749999</c:v>
                </c:pt>
                <c:pt idx="978">
                  <c:v>11.099902343749999</c:v>
                </c:pt>
                <c:pt idx="979">
                  <c:v>11.099902343749999</c:v>
                </c:pt>
                <c:pt idx="980">
                  <c:v>11.099902343749999</c:v>
                </c:pt>
                <c:pt idx="981">
                  <c:v>11.099902343749999</c:v>
                </c:pt>
                <c:pt idx="982">
                  <c:v>11.099902343749999</c:v>
                </c:pt>
                <c:pt idx="983">
                  <c:v>11.099902343749999</c:v>
                </c:pt>
                <c:pt idx="984">
                  <c:v>11.099902343749999</c:v>
                </c:pt>
                <c:pt idx="985">
                  <c:v>11.099902343749999</c:v>
                </c:pt>
                <c:pt idx="986">
                  <c:v>11.099902343749999</c:v>
                </c:pt>
                <c:pt idx="987">
                  <c:v>11.099902343749999</c:v>
                </c:pt>
                <c:pt idx="988">
                  <c:v>11.099902343749999</c:v>
                </c:pt>
                <c:pt idx="989">
                  <c:v>11.099902343749999</c:v>
                </c:pt>
                <c:pt idx="990">
                  <c:v>11.099902343749999</c:v>
                </c:pt>
                <c:pt idx="991">
                  <c:v>11.099902343749999</c:v>
                </c:pt>
                <c:pt idx="992">
                  <c:v>11.099902343749999</c:v>
                </c:pt>
                <c:pt idx="993">
                  <c:v>11.099902343749999</c:v>
                </c:pt>
                <c:pt idx="994">
                  <c:v>11.099902343749999</c:v>
                </c:pt>
                <c:pt idx="995">
                  <c:v>11.099902343749999</c:v>
                </c:pt>
                <c:pt idx="996">
                  <c:v>11.099902343749999</c:v>
                </c:pt>
                <c:pt idx="997">
                  <c:v>11.099902343749999</c:v>
                </c:pt>
                <c:pt idx="998">
                  <c:v>11.099902343749999</c:v>
                </c:pt>
                <c:pt idx="999">
                  <c:v>11.099902343749999</c:v>
                </c:pt>
                <c:pt idx="1000">
                  <c:v>11.099902343749999</c:v>
                </c:pt>
                <c:pt idx="1001">
                  <c:v>11.099902343749999</c:v>
                </c:pt>
                <c:pt idx="1002">
                  <c:v>11.099902343749999</c:v>
                </c:pt>
                <c:pt idx="1003">
                  <c:v>11.099902343749999</c:v>
                </c:pt>
                <c:pt idx="1004">
                  <c:v>11.099902343749999</c:v>
                </c:pt>
                <c:pt idx="1005">
                  <c:v>11.099902343749999</c:v>
                </c:pt>
                <c:pt idx="1006">
                  <c:v>11.099902343749999</c:v>
                </c:pt>
                <c:pt idx="1007">
                  <c:v>11.099902343749999</c:v>
                </c:pt>
                <c:pt idx="1008">
                  <c:v>11.099902343749999</c:v>
                </c:pt>
                <c:pt idx="1009">
                  <c:v>11.099902343749999</c:v>
                </c:pt>
                <c:pt idx="1010">
                  <c:v>11.099902343749999</c:v>
                </c:pt>
                <c:pt idx="1011">
                  <c:v>11.099902343749999</c:v>
                </c:pt>
                <c:pt idx="1012">
                  <c:v>11.099902343749999</c:v>
                </c:pt>
                <c:pt idx="1013">
                  <c:v>11.099902343749999</c:v>
                </c:pt>
                <c:pt idx="1014">
                  <c:v>11.099902343749999</c:v>
                </c:pt>
                <c:pt idx="1015">
                  <c:v>11.099902343749999</c:v>
                </c:pt>
                <c:pt idx="1016">
                  <c:v>11.099902343749999</c:v>
                </c:pt>
                <c:pt idx="1017">
                  <c:v>11.099902343749999</c:v>
                </c:pt>
                <c:pt idx="1018">
                  <c:v>11.099902343749999</c:v>
                </c:pt>
                <c:pt idx="1019">
                  <c:v>11.099902343749999</c:v>
                </c:pt>
                <c:pt idx="1020">
                  <c:v>11.099902343749999</c:v>
                </c:pt>
                <c:pt idx="1021">
                  <c:v>11.099902343749999</c:v>
                </c:pt>
                <c:pt idx="1022">
                  <c:v>11.099902343749999</c:v>
                </c:pt>
                <c:pt idx="1023">
                  <c:v>11.099902343749999</c:v>
                </c:pt>
                <c:pt idx="1024">
                  <c:v>11.099902343749999</c:v>
                </c:pt>
                <c:pt idx="1025">
                  <c:v>11.099902343749999</c:v>
                </c:pt>
                <c:pt idx="1026">
                  <c:v>11.099902343749999</c:v>
                </c:pt>
                <c:pt idx="1027">
                  <c:v>11.099902343749999</c:v>
                </c:pt>
                <c:pt idx="1028">
                  <c:v>11.099902343749999</c:v>
                </c:pt>
                <c:pt idx="1029">
                  <c:v>11.099902343749999</c:v>
                </c:pt>
                <c:pt idx="1030">
                  <c:v>11.099902343749999</c:v>
                </c:pt>
                <c:pt idx="1031">
                  <c:v>11.099902343749999</c:v>
                </c:pt>
                <c:pt idx="1032">
                  <c:v>11.099902343749999</c:v>
                </c:pt>
                <c:pt idx="1033">
                  <c:v>11.099902343749999</c:v>
                </c:pt>
                <c:pt idx="1034">
                  <c:v>11.099902343749999</c:v>
                </c:pt>
                <c:pt idx="1035">
                  <c:v>11.099902343749999</c:v>
                </c:pt>
                <c:pt idx="1036">
                  <c:v>11.099902343749999</c:v>
                </c:pt>
                <c:pt idx="1037">
                  <c:v>11.099902343749999</c:v>
                </c:pt>
                <c:pt idx="1038">
                  <c:v>11.099902343749999</c:v>
                </c:pt>
                <c:pt idx="1039">
                  <c:v>11.099902343749999</c:v>
                </c:pt>
                <c:pt idx="1040">
                  <c:v>11.099902343749999</c:v>
                </c:pt>
                <c:pt idx="1041">
                  <c:v>11.099902343749999</c:v>
                </c:pt>
                <c:pt idx="1042">
                  <c:v>11.099902343749999</c:v>
                </c:pt>
                <c:pt idx="1043">
                  <c:v>11.099902343749999</c:v>
                </c:pt>
                <c:pt idx="1044">
                  <c:v>11.099902343749999</c:v>
                </c:pt>
                <c:pt idx="1045">
                  <c:v>11.099902343749999</c:v>
                </c:pt>
                <c:pt idx="1046">
                  <c:v>11.099902343749999</c:v>
                </c:pt>
                <c:pt idx="1047">
                  <c:v>11.099902343749999</c:v>
                </c:pt>
                <c:pt idx="1048">
                  <c:v>11.099902343749999</c:v>
                </c:pt>
                <c:pt idx="1049">
                  <c:v>11.099902343749999</c:v>
                </c:pt>
                <c:pt idx="1050">
                  <c:v>11.099902343749999</c:v>
                </c:pt>
                <c:pt idx="1051">
                  <c:v>11.099902343749999</c:v>
                </c:pt>
                <c:pt idx="1052">
                  <c:v>11.099902343749999</c:v>
                </c:pt>
                <c:pt idx="1053">
                  <c:v>11.099902343749999</c:v>
                </c:pt>
                <c:pt idx="1054">
                  <c:v>11.099902343749999</c:v>
                </c:pt>
                <c:pt idx="1055">
                  <c:v>11.099902343749999</c:v>
                </c:pt>
                <c:pt idx="1056">
                  <c:v>11.099902343749999</c:v>
                </c:pt>
                <c:pt idx="1057">
                  <c:v>11.099902343749999</c:v>
                </c:pt>
                <c:pt idx="1058">
                  <c:v>11.099902343749999</c:v>
                </c:pt>
                <c:pt idx="1059">
                  <c:v>11.099902343749999</c:v>
                </c:pt>
                <c:pt idx="1060">
                  <c:v>11.099902343749999</c:v>
                </c:pt>
                <c:pt idx="1061">
                  <c:v>11.099902343749999</c:v>
                </c:pt>
                <c:pt idx="1062">
                  <c:v>11.099902343749999</c:v>
                </c:pt>
                <c:pt idx="1063">
                  <c:v>11.099902343749999</c:v>
                </c:pt>
                <c:pt idx="1064">
                  <c:v>11.099902343749999</c:v>
                </c:pt>
                <c:pt idx="1065">
                  <c:v>11.099902343749999</c:v>
                </c:pt>
                <c:pt idx="1066">
                  <c:v>11.099902343749999</c:v>
                </c:pt>
                <c:pt idx="1067">
                  <c:v>11.099902343749999</c:v>
                </c:pt>
                <c:pt idx="1068">
                  <c:v>11.099902343749999</c:v>
                </c:pt>
                <c:pt idx="1069">
                  <c:v>11.099902343749999</c:v>
                </c:pt>
                <c:pt idx="1070">
                  <c:v>11.099902343749999</c:v>
                </c:pt>
                <c:pt idx="1071">
                  <c:v>11.099902343749999</c:v>
                </c:pt>
                <c:pt idx="1072">
                  <c:v>11.099902343749999</c:v>
                </c:pt>
                <c:pt idx="1073">
                  <c:v>11.099902343749999</c:v>
                </c:pt>
                <c:pt idx="1074">
                  <c:v>11.099902343749999</c:v>
                </c:pt>
                <c:pt idx="1075">
                  <c:v>11.099902343749999</c:v>
                </c:pt>
                <c:pt idx="1076">
                  <c:v>11.099902343749999</c:v>
                </c:pt>
                <c:pt idx="1077">
                  <c:v>11.099902343749999</c:v>
                </c:pt>
                <c:pt idx="1078">
                  <c:v>11.099902343749999</c:v>
                </c:pt>
                <c:pt idx="1079">
                  <c:v>11.099902343749999</c:v>
                </c:pt>
                <c:pt idx="1080">
                  <c:v>11.099902343749999</c:v>
                </c:pt>
                <c:pt idx="1081">
                  <c:v>11.099902343749999</c:v>
                </c:pt>
                <c:pt idx="1082">
                  <c:v>11.099902343749999</c:v>
                </c:pt>
                <c:pt idx="1083">
                  <c:v>11.099902343749999</c:v>
                </c:pt>
                <c:pt idx="1084">
                  <c:v>11.099902343749999</c:v>
                </c:pt>
                <c:pt idx="1085">
                  <c:v>11.099902343749999</c:v>
                </c:pt>
                <c:pt idx="1086">
                  <c:v>11.099902343749999</c:v>
                </c:pt>
                <c:pt idx="1087">
                  <c:v>11.099902343749999</c:v>
                </c:pt>
                <c:pt idx="1088">
                  <c:v>11.099902343749999</c:v>
                </c:pt>
                <c:pt idx="1089">
                  <c:v>11.099902343749999</c:v>
                </c:pt>
                <c:pt idx="1090">
                  <c:v>11.099902343749999</c:v>
                </c:pt>
                <c:pt idx="1091">
                  <c:v>11.099902343749999</c:v>
                </c:pt>
                <c:pt idx="1092">
                  <c:v>11.099902343749999</c:v>
                </c:pt>
                <c:pt idx="1093">
                  <c:v>11.099902343749999</c:v>
                </c:pt>
                <c:pt idx="1094">
                  <c:v>11.099902343749999</c:v>
                </c:pt>
                <c:pt idx="1095">
                  <c:v>11.099902343749999</c:v>
                </c:pt>
                <c:pt idx="1096">
                  <c:v>11.099902343749999</c:v>
                </c:pt>
                <c:pt idx="1097">
                  <c:v>11.099902343749999</c:v>
                </c:pt>
                <c:pt idx="1098">
                  <c:v>11.200244140624999</c:v>
                </c:pt>
                <c:pt idx="1099">
                  <c:v>11.200244140624999</c:v>
                </c:pt>
                <c:pt idx="1100">
                  <c:v>11.099902343749999</c:v>
                </c:pt>
                <c:pt idx="1101">
                  <c:v>11.099902343749999</c:v>
                </c:pt>
                <c:pt idx="1102">
                  <c:v>11.099902343749999</c:v>
                </c:pt>
                <c:pt idx="1103">
                  <c:v>11.099902343749999</c:v>
                </c:pt>
                <c:pt idx="1104">
                  <c:v>11.099902343749999</c:v>
                </c:pt>
                <c:pt idx="1105">
                  <c:v>11.099902343749999</c:v>
                </c:pt>
                <c:pt idx="1106">
                  <c:v>11.099902343749999</c:v>
                </c:pt>
                <c:pt idx="1107">
                  <c:v>11.099902343749999</c:v>
                </c:pt>
                <c:pt idx="1108">
                  <c:v>11.099902343749999</c:v>
                </c:pt>
                <c:pt idx="1109">
                  <c:v>11.099902343749999</c:v>
                </c:pt>
                <c:pt idx="1110">
                  <c:v>11.099902343749999</c:v>
                </c:pt>
                <c:pt idx="1111">
                  <c:v>11.099902343749999</c:v>
                </c:pt>
                <c:pt idx="1112">
                  <c:v>11.099902343749999</c:v>
                </c:pt>
                <c:pt idx="1113">
                  <c:v>11.099902343749999</c:v>
                </c:pt>
                <c:pt idx="1114">
                  <c:v>11.099902343749999</c:v>
                </c:pt>
                <c:pt idx="1115">
                  <c:v>11.099902343749999</c:v>
                </c:pt>
                <c:pt idx="1116">
                  <c:v>11.099902343749999</c:v>
                </c:pt>
                <c:pt idx="1117">
                  <c:v>11.099902343749999</c:v>
                </c:pt>
                <c:pt idx="1118">
                  <c:v>11.099902343749999</c:v>
                </c:pt>
                <c:pt idx="1119">
                  <c:v>11.099902343749999</c:v>
                </c:pt>
                <c:pt idx="1120">
                  <c:v>11.099902343749999</c:v>
                </c:pt>
                <c:pt idx="1121">
                  <c:v>11.099902343749999</c:v>
                </c:pt>
                <c:pt idx="1122">
                  <c:v>11.200244140624999</c:v>
                </c:pt>
                <c:pt idx="1123">
                  <c:v>11.099902343749999</c:v>
                </c:pt>
                <c:pt idx="1124">
                  <c:v>11.099902343749999</c:v>
                </c:pt>
                <c:pt idx="1125">
                  <c:v>11.099902343749999</c:v>
                </c:pt>
                <c:pt idx="1126">
                  <c:v>11.099902343749999</c:v>
                </c:pt>
                <c:pt idx="1127">
                  <c:v>11.099902343749999</c:v>
                </c:pt>
                <c:pt idx="1128">
                  <c:v>11.099902343749999</c:v>
                </c:pt>
                <c:pt idx="1129">
                  <c:v>11.099902343749999</c:v>
                </c:pt>
                <c:pt idx="1130">
                  <c:v>11.099902343749999</c:v>
                </c:pt>
                <c:pt idx="1131">
                  <c:v>11.099902343749999</c:v>
                </c:pt>
                <c:pt idx="1132">
                  <c:v>11.099902343749999</c:v>
                </c:pt>
                <c:pt idx="1133">
                  <c:v>11.200244140624999</c:v>
                </c:pt>
                <c:pt idx="1134">
                  <c:v>11.099902343749999</c:v>
                </c:pt>
                <c:pt idx="1135">
                  <c:v>11.099902343749999</c:v>
                </c:pt>
                <c:pt idx="1136">
                  <c:v>11.099902343749999</c:v>
                </c:pt>
                <c:pt idx="1137">
                  <c:v>11.099902343749999</c:v>
                </c:pt>
                <c:pt idx="1138">
                  <c:v>11.099902343749999</c:v>
                </c:pt>
                <c:pt idx="1139">
                  <c:v>11.099902343749999</c:v>
                </c:pt>
                <c:pt idx="1140">
                  <c:v>11.099902343749999</c:v>
                </c:pt>
                <c:pt idx="1141">
                  <c:v>11.099902343749999</c:v>
                </c:pt>
                <c:pt idx="1142">
                  <c:v>11.099902343749999</c:v>
                </c:pt>
                <c:pt idx="1143">
                  <c:v>11.200244140624999</c:v>
                </c:pt>
                <c:pt idx="1144">
                  <c:v>11.099902343749999</c:v>
                </c:pt>
                <c:pt idx="1145">
                  <c:v>11.099902343749999</c:v>
                </c:pt>
                <c:pt idx="1146">
                  <c:v>11.099902343749999</c:v>
                </c:pt>
                <c:pt idx="1147">
                  <c:v>11.099902343749999</c:v>
                </c:pt>
                <c:pt idx="1148">
                  <c:v>11.200244140624999</c:v>
                </c:pt>
                <c:pt idx="1149">
                  <c:v>11.099902343749999</c:v>
                </c:pt>
                <c:pt idx="1150">
                  <c:v>11.099902343749999</c:v>
                </c:pt>
                <c:pt idx="1151">
                  <c:v>11.099902343749999</c:v>
                </c:pt>
                <c:pt idx="1152">
                  <c:v>11.200244140624999</c:v>
                </c:pt>
                <c:pt idx="1153">
                  <c:v>11.200244140624999</c:v>
                </c:pt>
                <c:pt idx="1154">
                  <c:v>11.099902343749999</c:v>
                </c:pt>
                <c:pt idx="1155">
                  <c:v>11.099902343749999</c:v>
                </c:pt>
                <c:pt idx="1156">
                  <c:v>11.099902343749999</c:v>
                </c:pt>
                <c:pt idx="1157">
                  <c:v>11.099902343749999</c:v>
                </c:pt>
                <c:pt idx="1158">
                  <c:v>11.099902343749999</c:v>
                </c:pt>
                <c:pt idx="1159">
                  <c:v>11.099902343749999</c:v>
                </c:pt>
                <c:pt idx="1160">
                  <c:v>11.200244140624999</c:v>
                </c:pt>
                <c:pt idx="1161">
                  <c:v>11.099902343749999</c:v>
                </c:pt>
                <c:pt idx="1162">
                  <c:v>11.099902343749999</c:v>
                </c:pt>
                <c:pt idx="1163">
                  <c:v>11.200244140624999</c:v>
                </c:pt>
                <c:pt idx="1164">
                  <c:v>11.099902343749999</c:v>
                </c:pt>
                <c:pt idx="1165">
                  <c:v>11.099902343749999</c:v>
                </c:pt>
                <c:pt idx="1166">
                  <c:v>11.200244140624999</c:v>
                </c:pt>
                <c:pt idx="1167">
                  <c:v>11.099902343749999</c:v>
                </c:pt>
                <c:pt idx="1168">
                  <c:v>11.099902343749999</c:v>
                </c:pt>
                <c:pt idx="1169">
                  <c:v>11.099902343749999</c:v>
                </c:pt>
                <c:pt idx="1170">
                  <c:v>11.099902343749999</c:v>
                </c:pt>
                <c:pt idx="1171">
                  <c:v>11.200244140624999</c:v>
                </c:pt>
                <c:pt idx="1172">
                  <c:v>11.099902343749999</c:v>
                </c:pt>
                <c:pt idx="1173">
                  <c:v>11.099902343749999</c:v>
                </c:pt>
                <c:pt idx="1174">
                  <c:v>11.099902343749999</c:v>
                </c:pt>
                <c:pt idx="1175">
                  <c:v>11.099902343749999</c:v>
                </c:pt>
                <c:pt idx="1176">
                  <c:v>11.200244140624999</c:v>
                </c:pt>
                <c:pt idx="1177">
                  <c:v>11.099902343749999</c:v>
                </c:pt>
                <c:pt idx="1178">
                  <c:v>11.200244140624999</c:v>
                </c:pt>
                <c:pt idx="1179">
                  <c:v>11.200244140624999</c:v>
                </c:pt>
                <c:pt idx="1180">
                  <c:v>11.099902343749999</c:v>
                </c:pt>
                <c:pt idx="1181">
                  <c:v>11.099902343749999</c:v>
                </c:pt>
                <c:pt idx="1182">
                  <c:v>11.200244140624999</c:v>
                </c:pt>
                <c:pt idx="1183">
                  <c:v>11.099902343749999</c:v>
                </c:pt>
                <c:pt idx="1184">
                  <c:v>11.099902343749999</c:v>
                </c:pt>
                <c:pt idx="1185">
                  <c:v>11.099902343749999</c:v>
                </c:pt>
                <c:pt idx="1186">
                  <c:v>11.099902343749999</c:v>
                </c:pt>
                <c:pt idx="1187">
                  <c:v>11.099902343749999</c:v>
                </c:pt>
                <c:pt idx="1188">
                  <c:v>11.099902343749999</c:v>
                </c:pt>
                <c:pt idx="1189">
                  <c:v>11.099902343749999</c:v>
                </c:pt>
                <c:pt idx="1190">
                  <c:v>11.200244140624999</c:v>
                </c:pt>
                <c:pt idx="1191">
                  <c:v>11.200244140624999</c:v>
                </c:pt>
                <c:pt idx="1192">
                  <c:v>11.099902343749999</c:v>
                </c:pt>
                <c:pt idx="1193">
                  <c:v>11.099902343749999</c:v>
                </c:pt>
                <c:pt idx="1194">
                  <c:v>11.099902343749999</c:v>
                </c:pt>
                <c:pt idx="1195">
                  <c:v>11.200244140624999</c:v>
                </c:pt>
                <c:pt idx="1196">
                  <c:v>11.099902343749999</c:v>
                </c:pt>
                <c:pt idx="1197">
                  <c:v>11.099902343749999</c:v>
                </c:pt>
                <c:pt idx="1198">
                  <c:v>11.099902343749999</c:v>
                </c:pt>
                <c:pt idx="1199">
                  <c:v>11.099902343749999</c:v>
                </c:pt>
                <c:pt idx="1200">
                  <c:v>11.099902343749999</c:v>
                </c:pt>
                <c:pt idx="1201">
                  <c:v>11.099902343749999</c:v>
                </c:pt>
                <c:pt idx="1202">
                  <c:v>11.099902343749999</c:v>
                </c:pt>
                <c:pt idx="1203">
                  <c:v>11.099902343749999</c:v>
                </c:pt>
                <c:pt idx="1204">
                  <c:v>11.099902343749999</c:v>
                </c:pt>
                <c:pt idx="1205">
                  <c:v>11.099902343749999</c:v>
                </c:pt>
                <c:pt idx="1206">
                  <c:v>11.200244140624999</c:v>
                </c:pt>
                <c:pt idx="1207">
                  <c:v>11.099902343749999</c:v>
                </c:pt>
                <c:pt idx="1208">
                  <c:v>11.200244140624999</c:v>
                </c:pt>
                <c:pt idx="1209">
                  <c:v>11.099902343749999</c:v>
                </c:pt>
                <c:pt idx="1210">
                  <c:v>11.200244140624999</c:v>
                </c:pt>
                <c:pt idx="1211">
                  <c:v>11.200244140624999</c:v>
                </c:pt>
                <c:pt idx="1212">
                  <c:v>11.099902343749999</c:v>
                </c:pt>
                <c:pt idx="1213">
                  <c:v>11.099902343749999</c:v>
                </c:pt>
                <c:pt idx="1214">
                  <c:v>11.200244140624999</c:v>
                </c:pt>
                <c:pt idx="1215">
                  <c:v>11.099902343749999</c:v>
                </c:pt>
                <c:pt idx="1216">
                  <c:v>11.099902343749999</c:v>
                </c:pt>
                <c:pt idx="1217">
                  <c:v>11.200244140624999</c:v>
                </c:pt>
                <c:pt idx="1218">
                  <c:v>11.200244140624999</c:v>
                </c:pt>
                <c:pt idx="1219">
                  <c:v>11.099902343749999</c:v>
                </c:pt>
                <c:pt idx="1220">
                  <c:v>11.099902343749999</c:v>
                </c:pt>
                <c:pt idx="1221">
                  <c:v>11.099902343749999</c:v>
                </c:pt>
                <c:pt idx="1222">
                  <c:v>11.099902343749999</c:v>
                </c:pt>
                <c:pt idx="1223">
                  <c:v>11.099902343749999</c:v>
                </c:pt>
                <c:pt idx="1224">
                  <c:v>11.099902343749999</c:v>
                </c:pt>
                <c:pt idx="1225">
                  <c:v>11.099902343749999</c:v>
                </c:pt>
                <c:pt idx="1226">
                  <c:v>11.099902343749999</c:v>
                </c:pt>
                <c:pt idx="1227">
                  <c:v>11.099902343749999</c:v>
                </c:pt>
                <c:pt idx="1228">
                  <c:v>11.099902343749999</c:v>
                </c:pt>
                <c:pt idx="1229">
                  <c:v>11.099902343749999</c:v>
                </c:pt>
                <c:pt idx="1230">
                  <c:v>11.099902343749999</c:v>
                </c:pt>
                <c:pt idx="1231">
                  <c:v>11.099902343749999</c:v>
                </c:pt>
                <c:pt idx="1232">
                  <c:v>11.099902343749999</c:v>
                </c:pt>
                <c:pt idx="1233">
                  <c:v>11.099902343749999</c:v>
                </c:pt>
                <c:pt idx="1234">
                  <c:v>11.099902343749999</c:v>
                </c:pt>
                <c:pt idx="1235">
                  <c:v>11.099902343749999</c:v>
                </c:pt>
                <c:pt idx="1236">
                  <c:v>11.099902343749999</c:v>
                </c:pt>
                <c:pt idx="1237">
                  <c:v>11.099902343749999</c:v>
                </c:pt>
                <c:pt idx="1238">
                  <c:v>11.099902343749999</c:v>
                </c:pt>
                <c:pt idx="1239">
                  <c:v>11.099902343749999</c:v>
                </c:pt>
                <c:pt idx="1240">
                  <c:v>11.099902343749999</c:v>
                </c:pt>
                <c:pt idx="1241">
                  <c:v>11.099902343749999</c:v>
                </c:pt>
                <c:pt idx="1242">
                  <c:v>11.099902343749999</c:v>
                </c:pt>
                <c:pt idx="1243">
                  <c:v>11.099902343749999</c:v>
                </c:pt>
                <c:pt idx="1244">
                  <c:v>11.099902343749999</c:v>
                </c:pt>
                <c:pt idx="1245">
                  <c:v>11.200244140624999</c:v>
                </c:pt>
                <c:pt idx="1246">
                  <c:v>11.099902343749999</c:v>
                </c:pt>
                <c:pt idx="1247">
                  <c:v>11.200244140624999</c:v>
                </c:pt>
                <c:pt idx="1248">
                  <c:v>11.099902343749999</c:v>
                </c:pt>
                <c:pt idx="1249">
                  <c:v>11.099902343749999</c:v>
                </c:pt>
                <c:pt idx="1250">
                  <c:v>11.099902343749999</c:v>
                </c:pt>
                <c:pt idx="1251">
                  <c:v>11.099902343749999</c:v>
                </c:pt>
                <c:pt idx="1252">
                  <c:v>11.099902343749999</c:v>
                </c:pt>
                <c:pt idx="1253">
                  <c:v>11.099902343749999</c:v>
                </c:pt>
                <c:pt idx="1254">
                  <c:v>11.099902343749999</c:v>
                </c:pt>
                <c:pt idx="1255">
                  <c:v>11.099902343749999</c:v>
                </c:pt>
                <c:pt idx="1256">
                  <c:v>11.099902343749999</c:v>
                </c:pt>
                <c:pt idx="1257">
                  <c:v>11.099902343749999</c:v>
                </c:pt>
                <c:pt idx="1258">
                  <c:v>11.099902343749999</c:v>
                </c:pt>
                <c:pt idx="1259">
                  <c:v>11.099902343749999</c:v>
                </c:pt>
                <c:pt idx="1260">
                  <c:v>11.099902343749999</c:v>
                </c:pt>
                <c:pt idx="1261">
                  <c:v>11.099902343749999</c:v>
                </c:pt>
                <c:pt idx="1262">
                  <c:v>11.099902343749999</c:v>
                </c:pt>
                <c:pt idx="1263">
                  <c:v>11.099902343749999</c:v>
                </c:pt>
                <c:pt idx="1264">
                  <c:v>11.099902343749999</c:v>
                </c:pt>
                <c:pt idx="1265">
                  <c:v>11.099902343749999</c:v>
                </c:pt>
                <c:pt idx="1266">
                  <c:v>11.099902343749999</c:v>
                </c:pt>
                <c:pt idx="1267">
                  <c:v>11.099902343749999</c:v>
                </c:pt>
                <c:pt idx="1268">
                  <c:v>11.099902343749999</c:v>
                </c:pt>
                <c:pt idx="1269">
                  <c:v>11.099902343749999</c:v>
                </c:pt>
                <c:pt idx="1270">
                  <c:v>11.099902343749999</c:v>
                </c:pt>
                <c:pt idx="1271">
                  <c:v>11.099902343749999</c:v>
                </c:pt>
                <c:pt idx="1272">
                  <c:v>11.099902343749999</c:v>
                </c:pt>
                <c:pt idx="1273">
                  <c:v>11.099902343749999</c:v>
                </c:pt>
                <c:pt idx="1274">
                  <c:v>11.099902343749999</c:v>
                </c:pt>
                <c:pt idx="1275">
                  <c:v>11.099902343749999</c:v>
                </c:pt>
                <c:pt idx="1276">
                  <c:v>11.099902343749999</c:v>
                </c:pt>
                <c:pt idx="1277">
                  <c:v>11.099902343749999</c:v>
                </c:pt>
                <c:pt idx="1278">
                  <c:v>11.099902343749999</c:v>
                </c:pt>
                <c:pt idx="1279">
                  <c:v>11.099902343749999</c:v>
                </c:pt>
                <c:pt idx="1280">
                  <c:v>11.099902343749999</c:v>
                </c:pt>
                <c:pt idx="1281">
                  <c:v>11.099902343749999</c:v>
                </c:pt>
                <c:pt idx="1282">
                  <c:v>11.099902343749999</c:v>
                </c:pt>
                <c:pt idx="1283">
                  <c:v>11.099902343749999</c:v>
                </c:pt>
                <c:pt idx="1284">
                  <c:v>11.099902343749999</c:v>
                </c:pt>
                <c:pt idx="1285">
                  <c:v>11.099902343749999</c:v>
                </c:pt>
                <c:pt idx="1286">
                  <c:v>11.099902343749999</c:v>
                </c:pt>
                <c:pt idx="1287">
                  <c:v>11.099902343749999</c:v>
                </c:pt>
                <c:pt idx="1288">
                  <c:v>11.099902343749999</c:v>
                </c:pt>
                <c:pt idx="1289">
                  <c:v>11.099902343749999</c:v>
                </c:pt>
                <c:pt idx="1290">
                  <c:v>11.099902343749999</c:v>
                </c:pt>
                <c:pt idx="1291">
                  <c:v>11.099902343749999</c:v>
                </c:pt>
                <c:pt idx="1292">
                  <c:v>11.099902343749999</c:v>
                </c:pt>
                <c:pt idx="1293">
                  <c:v>11.099902343749999</c:v>
                </c:pt>
                <c:pt idx="1294">
                  <c:v>11.099902343749999</c:v>
                </c:pt>
                <c:pt idx="1295">
                  <c:v>11.099902343749999</c:v>
                </c:pt>
                <c:pt idx="1296">
                  <c:v>11.099902343749999</c:v>
                </c:pt>
                <c:pt idx="1297">
                  <c:v>11.099902343749999</c:v>
                </c:pt>
                <c:pt idx="1298">
                  <c:v>11.099902343749999</c:v>
                </c:pt>
                <c:pt idx="1299">
                  <c:v>11.099902343749999</c:v>
                </c:pt>
                <c:pt idx="1300">
                  <c:v>11.099902343749999</c:v>
                </c:pt>
                <c:pt idx="1301">
                  <c:v>11.099902343749999</c:v>
                </c:pt>
                <c:pt idx="1302">
                  <c:v>11.099902343749999</c:v>
                </c:pt>
                <c:pt idx="1303">
                  <c:v>11.099902343749999</c:v>
                </c:pt>
                <c:pt idx="1304">
                  <c:v>11.099902343749999</c:v>
                </c:pt>
                <c:pt idx="1305">
                  <c:v>11.099902343749999</c:v>
                </c:pt>
                <c:pt idx="1306">
                  <c:v>11.099902343749999</c:v>
                </c:pt>
                <c:pt idx="1307">
                  <c:v>11.099902343749999</c:v>
                </c:pt>
                <c:pt idx="1308">
                  <c:v>11.099902343749999</c:v>
                </c:pt>
                <c:pt idx="1309">
                  <c:v>11.099902343749999</c:v>
                </c:pt>
                <c:pt idx="1310">
                  <c:v>11.099902343749999</c:v>
                </c:pt>
                <c:pt idx="1311">
                  <c:v>11.099902343749999</c:v>
                </c:pt>
                <c:pt idx="1312">
                  <c:v>11.099902343749999</c:v>
                </c:pt>
                <c:pt idx="1313">
                  <c:v>11.099902343749999</c:v>
                </c:pt>
                <c:pt idx="1314">
                  <c:v>11.099902343749999</c:v>
                </c:pt>
                <c:pt idx="1315">
                  <c:v>11.099902343749999</c:v>
                </c:pt>
                <c:pt idx="1316">
                  <c:v>11.099902343749999</c:v>
                </c:pt>
                <c:pt idx="1317">
                  <c:v>11.099902343749999</c:v>
                </c:pt>
                <c:pt idx="1318">
                  <c:v>11.099902343749999</c:v>
                </c:pt>
                <c:pt idx="1319">
                  <c:v>11.099902343749999</c:v>
                </c:pt>
                <c:pt idx="1320">
                  <c:v>11.099902343749999</c:v>
                </c:pt>
                <c:pt idx="1321">
                  <c:v>11.099902343749999</c:v>
                </c:pt>
                <c:pt idx="1322">
                  <c:v>11.099902343749999</c:v>
                </c:pt>
                <c:pt idx="1323">
                  <c:v>11.099902343749999</c:v>
                </c:pt>
                <c:pt idx="1324">
                  <c:v>11.099902343749999</c:v>
                </c:pt>
                <c:pt idx="1325">
                  <c:v>11.099902343749999</c:v>
                </c:pt>
                <c:pt idx="1326">
                  <c:v>11.099902343749999</c:v>
                </c:pt>
                <c:pt idx="1327">
                  <c:v>11.099902343749999</c:v>
                </c:pt>
                <c:pt idx="1328">
                  <c:v>11.099902343749999</c:v>
                </c:pt>
                <c:pt idx="1329">
                  <c:v>11.099902343749999</c:v>
                </c:pt>
                <c:pt idx="1330">
                  <c:v>11.099902343749999</c:v>
                </c:pt>
                <c:pt idx="1331">
                  <c:v>11.099902343749999</c:v>
                </c:pt>
                <c:pt idx="1332">
                  <c:v>11.099902343749999</c:v>
                </c:pt>
                <c:pt idx="1333">
                  <c:v>11.099902343749999</c:v>
                </c:pt>
                <c:pt idx="1334">
                  <c:v>11.099902343749999</c:v>
                </c:pt>
                <c:pt idx="1335">
                  <c:v>11.099902343749999</c:v>
                </c:pt>
                <c:pt idx="1336">
                  <c:v>11.099902343749999</c:v>
                </c:pt>
                <c:pt idx="1337">
                  <c:v>11.099902343749999</c:v>
                </c:pt>
                <c:pt idx="1338">
                  <c:v>11.099902343749999</c:v>
                </c:pt>
                <c:pt idx="1339">
                  <c:v>11.099902343749999</c:v>
                </c:pt>
                <c:pt idx="1340">
                  <c:v>11.099902343749999</c:v>
                </c:pt>
                <c:pt idx="1341">
                  <c:v>11.099902343749999</c:v>
                </c:pt>
                <c:pt idx="1342">
                  <c:v>11.099902343749999</c:v>
                </c:pt>
                <c:pt idx="1343">
                  <c:v>11.099902343749999</c:v>
                </c:pt>
                <c:pt idx="1344">
                  <c:v>11.099902343749999</c:v>
                </c:pt>
                <c:pt idx="1345">
                  <c:v>11.099902343749999</c:v>
                </c:pt>
                <c:pt idx="1346">
                  <c:v>11.099902343749999</c:v>
                </c:pt>
                <c:pt idx="1347">
                  <c:v>11.099902343749999</c:v>
                </c:pt>
                <c:pt idx="1348">
                  <c:v>11.099902343749999</c:v>
                </c:pt>
                <c:pt idx="1349">
                  <c:v>11.099902343749999</c:v>
                </c:pt>
                <c:pt idx="1350">
                  <c:v>11.099902343749999</c:v>
                </c:pt>
                <c:pt idx="1351">
                  <c:v>11.099902343749999</c:v>
                </c:pt>
                <c:pt idx="1352">
                  <c:v>11.099902343749999</c:v>
                </c:pt>
                <c:pt idx="1353">
                  <c:v>11.099902343749999</c:v>
                </c:pt>
                <c:pt idx="1354">
                  <c:v>11.099902343749999</c:v>
                </c:pt>
                <c:pt idx="1355">
                  <c:v>11.099902343749999</c:v>
                </c:pt>
                <c:pt idx="1356">
                  <c:v>11.099902343749999</c:v>
                </c:pt>
                <c:pt idx="1357">
                  <c:v>11.099902343749999</c:v>
                </c:pt>
                <c:pt idx="1358">
                  <c:v>11.099902343749999</c:v>
                </c:pt>
                <c:pt idx="1359">
                  <c:v>11.099902343749999</c:v>
                </c:pt>
                <c:pt idx="1360">
                  <c:v>11.099902343749999</c:v>
                </c:pt>
                <c:pt idx="1361">
                  <c:v>11.099902343749999</c:v>
                </c:pt>
                <c:pt idx="1362">
                  <c:v>11.099902343749999</c:v>
                </c:pt>
                <c:pt idx="1363">
                  <c:v>11.099902343749999</c:v>
                </c:pt>
                <c:pt idx="1364">
                  <c:v>11.099902343749999</c:v>
                </c:pt>
                <c:pt idx="1365">
                  <c:v>11.099902343749999</c:v>
                </c:pt>
                <c:pt idx="1366">
                  <c:v>11.099902343749999</c:v>
                </c:pt>
                <c:pt idx="1367">
                  <c:v>11.099902343749999</c:v>
                </c:pt>
                <c:pt idx="1368">
                  <c:v>11.099902343749999</c:v>
                </c:pt>
                <c:pt idx="1369">
                  <c:v>11.099902343749999</c:v>
                </c:pt>
                <c:pt idx="1370">
                  <c:v>11.099902343749999</c:v>
                </c:pt>
                <c:pt idx="1371">
                  <c:v>11.099902343749999</c:v>
                </c:pt>
                <c:pt idx="1372">
                  <c:v>11.099902343749999</c:v>
                </c:pt>
                <c:pt idx="1373">
                  <c:v>11.099902343749999</c:v>
                </c:pt>
                <c:pt idx="1374">
                  <c:v>11.099902343749999</c:v>
                </c:pt>
                <c:pt idx="1375">
                  <c:v>11.099902343749999</c:v>
                </c:pt>
                <c:pt idx="1376">
                  <c:v>11.099902343749999</c:v>
                </c:pt>
                <c:pt idx="1377">
                  <c:v>11.099902343749999</c:v>
                </c:pt>
                <c:pt idx="1378">
                  <c:v>11.099902343749999</c:v>
                </c:pt>
                <c:pt idx="1379">
                  <c:v>11.099902343749999</c:v>
                </c:pt>
                <c:pt idx="1380">
                  <c:v>11.099902343749999</c:v>
                </c:pt>
                <c:pt idx="1381">
                  <c:v>11.099902343749999</c:v>
                </c:pt>
                <c:pt idx="1382">
                  <c:v>11.099902343749999</c:v>
                </c:pt>
                <c:pt idx="1383">
                  <c:v>11.099902343749999</c:v>
                </c:pt>
                <c:pt idx="1384">
                  <c:v>11.099902343749999</c:v>
                </c:pt>
                <c:pt idx="1385">
                  <c:v>11.099902343749999</c:v>
                </c:pt>
                <c:pt idx="1386">
                  <c:v>11.099902343749999</c:v>
                </c:pt>
                <c:pt idx="1387">
                  <c:v>11.099902343749999</c:v>
                </c:pt>
                <c:pt idx="1388">
                  <c:v>11.099902343749999</c:v>
                </c:pt>
                <c:pt idx="1389">
                  <c:v>11.099902343749999</c:v>
                </c:pt>
                <c:pt idx="1390">
                  <c:v>11.099902343749999</c:v>
                </c:pt>
                <c:pt idx="1391">
                  <c:v>11.099902343749999</c:v>
                </c:pt>
                <c:pt idx="1392">
                  <c:v>11.099902343749999</c:v>
                </c:pt>
                <c:pt idx="1393">
                  <c:v>11.099902343749999</c:v>
                </c:pt>
                <c:pt idx="1394">
                  <c:v>11.099902343749999</c:v>
                </c:pt>
                <c:pt idx="1395">
                  <c:v>11.099902343749999</c:v>
                </c:pt>
                <c:pt idx="1396">
                  <c:v>11.099902343749999</c:v>
                </c:pt>
                <c:pt idx="1397">
                  <c:v>11.099902343749999</c:v>
                </c:pt>
                <c:pt idx="1398">
                  <c:v>11.099902343749999</c:v>
                </c:pt>
                <c:pt idx="1399">
                  <c:v>11.099902343749999</c:v>
                </c:pt>
                <c:pt idx="1400">
                  <c:v>11.099902343749999</c:v>
                </c:pt>
                <c:pt idx="1401">
                  <c:v>11.099902343749999</c:v>
                </c:pt>
                <c:pt idx="1402">
                  <c:v>11.099902343749999</c:v>
                </c:pt>
                <c:pt idx="1403">
                  <c:v>11.099902343749999</c:v>
                </c:pt>
                <c:pt idx="1404">
                  <c:v>11.099902343749999</c:v>
                </c:pt>
                <c:pt idx="1405">
                  <c:v>11.099902343749999</c:v>
                </c:pt>
                <c:pt idx="1406">
                  <c:v>11.099902343749999</c:v>
                </c:pt>
                <c:pt idx="1407">
                  <c:v>11.099902343749999</c:v>
                </c:pt>
                <c:pt idx="1408">
                  <c:v>11.099902343749999</c:v>
                </c:pt>
                <c:pt idx="1409">
                  <c:v>11.099902343749999</c:v>
                </c:pt>
                <c:pt idx="1410">
                  <c:v>11.099902343749999</c:v>
                </c:pt>
                <c:pt idx="1411">
                  <c:v>11.099902343749999</c:v>
                </c:pt>
                <c:pt idx="1412">
                  <c:v>11.099902343749999</c:v>
                </c:pt>
                <c:pt idx="1413">
                  <c:v>11.099902343749999</c:v>
                </c:pt>
                <c:pt idx="1414">
                  <c:v>11.099902343749999</c:v>
                </c:pt>
                <c:pt idx="1415">
                  <c:v>11.099902343749999</c:v>
                </c:pt>
                <c:pt idx="1416">
                  <c:v>11.099902343749999</c:v>
                </c:pt>
                <c:pt idx="1417">
                  <c:v>11.099902343749999</c:v>
                </c:pt>
                <c:pt idx="1418">
                  <c:v>11.099902343749999</c:v>
                </c:pt>
                <c:pt idx="1419">
                  <c:v>11.099902343749999</c:v>
                </c:pt>
                <c:pt idx="1420">
                  <c:v>11.099902343749999</c:v>
                </c:pt>
                <c:pt idx="1421">
                  <c:v>11.099902343749999</c:v>
                </c:pt>
                <c:pt idx="1422">
                  <c:v>11.099902343749999</c:v>
                </c:pt>
                <c:pt idx="1423">
                  <c:v>11.099902343749999</c:v>
                </c:pt>
                <c:pt idx="1424">
                  <c:v>11.099902343749999</c:v>
                </c:pt>
                <c:pt idx="1425">
                  <c:v>11.099902343749999</c:v>
                </c:pt>
                <c:pt idx="1426">
                  <c:v>11.099902343749999</c:v>
                </c:pt>
                <c:pt idx="1427">
                  <c:v>11.099902343749999</c:v>
                </c:pt>
                <c:pt idx="1428">
                  <c:v>11.099902343749999</c:v>
                </c:pt>
                <c:pt idx="1429">
                  <c:v>11.099902343749999</c:v>
                </c:pt>
                <c:pt idx="1430">
                  <c:v>11.099902343749999</c:v>
                </c:pt>
                <c:pt idx="1431">
                  <c:v>11.099902343749999</c:v>
                </c:pt>
                <c:pt idx="1432">
                  <c:v>11.099902343749999</c:v>
                </c:pt>
                <c:pt idx="1433">
                  <c:v>11.099902343749999</c:v>
                </c:pt>
                <c:pt idx="1434">
                  <c:v>11.099902343749999</c:v>
                </c:pt>
                <c:pt idx="1435">
                  <c:v>11.099902343749999</c:v>
                </c:pt>
                <c:pt idx="1436">
                  <c:v>11.099902343749999</c:v>
                </c:pt>
                <c:pt idx="1437">
                  <c:v>11.099902343749999</c:v>
                </c:pt>
                <c:pt idx="1438">
                  <c:v>11.099902343749999</c:v>
                </c:pt>
                <c:pt idx="1439">
                  <c:v>11.099902343749999</c:v>
                </c:pt>
                <c:pt idx="1440">
                  <c:v>11.099902343749999</c:v>
                </c:pt>
                <c:pt idx="1441">
                  <c:v>11.099902343749999</c:v>
                </c:pt>
                <c:pt idx="1442">
                  <c:v>11.099902343749999</c:v>
                </c:pt>
                <c:pt idx="1443">
                  <c:v>11.099902343749999</c:v>
                </c:pt>
                <c:pt idx="1444">
                  <c:v>11.099902343749999</c:v>
                </c:pt>
                <c:pt idx="1445">
                  <c:v>11.099902343749999</c:v>
                </c:pt>
                <c:pt idx="1446">
                  <c:v>11.099902343749999</c:v>
                </c:pt>
                <c:pt idx="1447">
                  <c:v>11.099902343749999</c:v>
                </c:pt>
                <c:pt idx="1448">
                  <c:v>11.099902343749999</c:v>
                </c:pt>
                <c:pt idx="1449">
                  <c:v>11.099902343749999</c:v>
                </c:pt>
                <c:pt idx="1450">
                  <c:v>11.099902343749999</c:v>
                </c:pt>
                <c:pt idx="1451">
                  <c:v>11.099902343749999</c:v>
                </c:pt>
                <c:pt idx="1452">
                  <c:v>11.099902343749999</c:v>
                </c:pt>
                <c:pt idx="1453">
                  <c:v>11.099902343749999</c:v>
                </c:pt>
                <c:pt idx="1454">
                  <c:v>11.099902343749999</c:v>
                </c:pt>
                <c:pt idx="1455">
                  <c:v>11.099902343749999</c:v>
                </c:pt>
                <c:pt idx="1456">
                  <c:v>11.099902343749999</c:v>
                </c:pt>
                <c:pt idx="1457">
                  <c:v>11.099902343749999</c:v>
                </c:pt>
                <c:pt idx="1458">
                  <c:v>11.099902343749999</c:v>
                </c:pt>
                <c:pt idx="1459">
                  <c:v>11.099902343749999</c:v>
                </c:pt>
                <c:pt idx="1460">
                  <c:v>11.099902343749999</c:v>
                </c:pt>
                <c:pt idx="1461">
                  <c:v>11.099902343749999</c:v>
                </c:pt>
                <c:pt idx="1462">
                  <c:v>11.099902343749999</c:v>
                </c:pt>
                <c:pt idx="1463">
                  <c:v>11.099902343749999</c:v>
                </c:pt>
                <c:pt idx="1464">
                  <c:v>10.999804687499999</c:v>
                </c:pt>
                <c:pt idx="1465">
                  <c:v>11.099902343749999</c:v>
                </c:pt>
                <c:pt idx="1466">
                  <c:v>11.099902343749999</c:v>
                </c:pt>
                <c:pt idx="1467">
                  <c:v>11.099902343749999</c:v>
                </c:pt>
                <c:pt idx="1468">
                  <c:v>10.999804687499999</c:v>
                </c:pt>
                <c:pt idx="1469">
                  <c:v>10.999804687499999</c:v>
                </c:pt>
                <c:pt idx="1470">
                  <c:v>11.099902343749999</c:v>
                </c:pt>
                <c:pt idx="1471">
                  <c:v>10.999804687499999</c:v>
                </c:pt>
                <c:pt idx="1472">
                  <c:v>10.999804687499999</c:v>
                </c:pt>
                <c:pt idx="1473">
                  <c:v>11.099902343749999</c:v>
                </c:pt>
                <c:pt idx="1474">
                  <c:v>11.099902343749999</c:v>
                </c:pt>
                <c:pt idx="1475">
                  <c:v>11.099902343749999</c:v>
                </c:pt>
                <c:pt idx="1476">
                  <c:v>10.999804687499999</c:v>
                </c:pt>
                <c:pt idx="1477">
                  <c:v>10.999804687499999</c:v>
                </c:pt>
                <c:pt idx="1478">
                  <c:v>10.999804687499999</c:v>
                </c:pt>
                <c:pt idx="1479">
                  <c:v>11.099902343749999</c:v>
                </c:pt>
                <c:pt idx="1480">
                  <c:v>10.999804687499999</c:v>
                </c:pt>
                <c:pt idx="1481">
                  <c:v>10.999804687499999</c:v>
                </c:pt>
                <c:pt idx="1482">
                  <c:v>10.999804687499999</c:v>
                </c:pt>
                <c:pt idx="1483">
                  <c:v>10.999804687499999</c:v>
                </c:pt>
                <c:pt idx="1484">
                  <c:v>11.099902343749999</c:v>
                </c:pt>
                <c:pt idx="1485">
                  <c:v>10.999804687499999</c:v>
                </c:pt>
                <c:pt idx="1486">
                  <c:v>10.999804687499999</c:v>
                </c:pt>
                <c:pt idx="1487">
                  <c:v>10.999804687499999</c:v>
                </c:pt>
                <c:pt idx="1488">
                  <c:v>11.099902343749999</c:v>
                </c:pt>
                <c:pt idx="1489">
                  <c:v>11.099902343749999</c:v>
                </c:pt>
                <c:pt idx="1490">
                  <c:v>10.999804687499999</c:v>
                </c:pt>
                <c:pt idx="1491">
                  <c:v>10.999804687499999</c:v>
                </c:pt>
                <c:pt idx="1492">
                  <c:v>10.999804687499999</c:v>
                </c:pt>
                <c:pt idx="1493">
                  <c:v>10.999804687499999</c:v>
                </c:pt>
                <c:pt idx="1494">
                  <c:v>10.999804687499999</c:v>
                </c:pt>
                <c:pt idx="1495">
                  <c:v>10.999804687499999</c:v>
                </c:pt>
                <c:pt idx="1496">
                  <c:v>10.999804687499999</c:v>
                </c:pt>
                <c:pt idx="1497">
                  <c:v>10.999804687499999</c:v>
                </c:pt>
                <c:pt idx="1498">
                  <c:v>10.999804687499999</c:v>
                </c:pt>
                <c:pt idx="1499">
                  <c:v>10.999804687499999</c:v>
                </c:pt>
                <c:pt idx="1500">
                  <c:v>10.999804687499999</c:v>
                </c:pt>
                <c:pt idx="1501">
                  <c:v>10.999804687499999</c:v>
                </c:pt>
                <c:pt idx="1502">
                  <c:v>10.999804687499999</c:v>
                </c:pt>
                <c:pt idx="1503">
                  <c:v>10.999804687499999</c:v>
                </c:pt>
                <c:pt idx="1504">
                  <c:v>10.999804687499999</c:v>
                </c:pt>
                <c:pt idx="1505">
                  <c:v>10.999804687499999</c:v>
                </c:pt>
                <c:pt idx="1506">
                  <c:v>10.999804687499999</c:v>
                </c:pt>
                <c:pt idx="1507">
                  <c:v>10.999804687499999</c:v>
                </c:pt>
                <c:pt idx="1508">
                  <c:v>10.999804687499999</c:v>
                </c:pt>
                <c:pt idx="1509">
                  <c:v>10.999804687499999</c:v>
                </c:pt>
                <c:pt idx="1510">
                  <c:v>10.999804687499999</c:v>
                </c:pt>
                <c:pt idx="1511">
                  <c:v>10.999804687499999</c:v>
                </c:pt>
                <c:pt idx="1512">
                  <c:v>10.999804687499999</c:v>
                </c:pt>
                <c:pt idx="1513">
                  <c:v>10.999804687499999</c:v>
                </c:pt>
                <c:pt idx="1514">
                  <c:v>10.999804687499999</c:v>
                </c:pt>
                <c:pt idx="1515">
                  <c:v>10.999804687499999</c:v>
                </c:pt>
                <c:pt idx="1516">
                  <c:v>10.999804687499999</c:v>
                </c:pt>
                <c:pt idx="1517">
                  <c:v>10.999804687499999</c:v>
                </c:pt>
                <c:pt idx="1518">
                  <c:v>10.999804687499999</c:v>
                </c:pt>
                <c:pt idx="1519">
                  <c:v>10.999804687499999</c:v>
                </c:pt>
                <c:pt idx="1520">
                  <c:v>10.999804687499999</c:v>
                </c:pt>
                <c:pt idx="1521">
                  <c:v>10.999804687499999</c:v>
                </c:pt>
                <c:pt idx="1522">
                  <c:v>10.999804687499999</c:v>
                </c:pt>
                <c:pt idx="1523">
                  <c:v>10.999804687499999</c:v>
                </c:pt>
                <c:pt idx="1524">
                  <c:v>10.999804687499999</c:v>
                </c:pt>
                <c:pt idx="1525">
                  <c:v>10.999804687499999</c:v>
                </c:pt>
                <c:pt idx="1526">
                  <c:v>10.999804687499999</c:v>
                </c:pt>
                <c:pt idx="1527">
                  <c:v>10.999804687499999</c:v>
                </c:pt>
                <c:pt idx="1528">
                  <c:v>10.999804687499999</c:v>
                </c:pt>
                <c:pt idx="1529">
                  <c:v>10.999804687499999</c:v>
                </c:pt>
                <c:pt idx="1530">
                  <c:v>10.999804687499999</c:v>
                </c:pt>
                <c:pt idx="1531">
                  <c:v>10.999804687499999</c:v>
                </c:pt>
                <c:pt idx="1532">
                  <c:v>10.999804687499999</c:v>
                </c:pt>
                <c:pt idx="1533">
                  <c:v>10.999804687499999</c:v>
                </c:pt>
                <c:pt idx="1534">
                  <c:v>10.999804687499999</c:v>
                </c:pt>
                <c:pt idx="1535">
                  <c:v>10.999804687499999</c:v>
                </c:pt>
                <c:pt idx="1536">
                  <c:v>10.999804687499999</c:v>
                </c:pt>
                <c:pt idx="1537">
                  <c:v>10.999804687499999</c:v>
                </c:pt>
                <c:pt idx="1538">
                  <c:v>10.999804687499999</c:v>
                </c:pt>
                <c:pt idx="1539">
                  <c:v>10.999804687499999</c:v>
                </c:pt>
                <c:pt idx="1540">
                  <c:v>10.999804687499999</c:v>
                </c:pt>
                <c:pt idx="1541">
                  <c:v>10.999804687499999</c:v>
                </c:pt>
                <c:pt idx="1542">
                  <c:v>10.999804687499999</c:v>
                </c:pt>
                <c:pt idx="1543">
                  <c:v>10.999804687499999</c:v>
                </c:pt>
                <c:pt idx="1544">
                  <c:v>10.999804687499999</c:v>
                </c:pt>
                <c:pt idx="1545">
                  <c:v>10.999804687499999</c:v>
                </c:pt>
                <c:pt idx="1546">
                  <c:v>10.999804687499999</c:v>
                </c:pt>
                <c:pt idx="1547">
                  <c:v>10.999804687499999</c:v>
                </c:pt>
                <c:pt idx="1548">
                  <c:v>10.999804687499999</c:v>
                </c:pt>
                <c:pt idx="1549">
                  <c:v>10.999804687499999</c:v>
                </c:pt>
                <c:pt idx="1550">
                  <c:v>10.999804687499999</c:v>
                </c:pt>
                <c:pt idx="1551">
                  <c:v>10.999804687499999</c:v>
                </c:pt>
                <c:pt idx="1552">
                  <c:v>10.999804687499999</c:v>
                </c:pt>
                <c:pt idx="1553">
                  <c:v>10.999804687499999</c:v>
                </c:pt>
                <c:pt idx="1554">
                  <c:v>10.999804687499999</c:v>
                </c:pt>
                <c:pt idx="1555">
                  <c:v>10.999804687499999</c:v>
                </c:pt>
                <c:pt idx="1556">
                  <c:v>10.999804687499999</c:v>
                </c:pt>
                <c:pt idx="1557">
                  <c:v>10.999804687499999</c:v>
                </c:pt>
                <c:pt idx="1558">
                  <c:v>10.999804687499999</c:v>
                </c:pt>
                <c:pt idx="1559">
                  <c:v>10.999804687499999</c:v>
                </c:pt>
                <c:pt idx="1560">
                  <c:v>10.999804687499999</c:v>
                </c:pt>
                <c:pt idx="1561">
                  <c:v>10.999804687499999</c:v>
                </c:pt>
                <c:pt idx="1562">
                  <c:v>10.999804687499999</c:v>
                </c:pt>
                <c:pt idx="1563">
                  <c:v>10.999804687499999</c:v>
                </c:pt>
                <c:pt idx="1564">
                  <c:v>10.999804687499999</c:v>
                </c:pt>
                <c:pt idx="1565">
                  <c:v>10.999804687499999</c:v>
                </c:pt>
                <c:pt idx="1566">
                  <c:v>10.999804687499999</c:v>
                </c:pt>
                <c:pt idx="1567">
                  <c:v>10.999804687499999</c:v>
                </c:pt>
                <c:pt idx="1568">
                  <c:v>10.999804687499999</c:v>
                </c:pt>
                <c:pt idx="1569">
                  <c:v>10.999804687499999</c:v>
                </c:pt>
                <c:pt idx="1570">
                  <c:v>10.999804687499999</c:v>
                </c:pt>
                <c:pt idx="1571">
                  <c:v>10.999804687499999</c:v>
                </c:pt>
                <c:pt idx="1572">
                  <c:v>10.999804687499999</c:v>
                </c:pt>
                <c:pt idx="1573">
                  <c:v>10.999804687499999</c:v>
                </c:pt>
                <c:pt idx="1574">
                  <c:v>10.999804687499999</c:v>
                </c:pt>
                <c:pt idx="1575">
                  <c:v>10.999804687499999</c:v>
                </c:pt>
                <c:pt idx="1576">
                  <c:v>10.999804687499999</c:v>
                </c:pt>
                <c:pt idx="1577">
                  <c:v>10.999804687499999</c:v>
                </c:pt>
                <c:pt idx="1578">
                  <c:v>10.999804687499999</c:v>
                </c:pt>
                <c:pt idx="1579">
                  <c:v>10.999804687499999</c:v>
                </c:pt>
                <c:pt idx="1580">
                  <c:v>10.999804687499999</c:v>
                </c:pt>
                <c:pt idx="1581">
                  <c:v>10.999804687499999</c:v>
                </c:pt>
                <c:pt idx="1582">
                  <c:v>10.999804687499999</c:v>
                </c:pt>
                <c:pt idx="1583">
                  <c:v>10.999804687499999</c:v>
                </c:pt>
                <c:pt idx="1584">
                  <c:v>10.999804687499999</c:v>
                </c:pt>
                <c:pt idx="1585">
                  <c:v>10.999804687499999</c:v>
                </c:pt>
                <c:pt idx="1586">
                  <c:v>10.999804687499999</c:v>
                </c:pt>
                <c:pt idx="1587">
                  <c:v>10.999804687499999</c:v>
                </c:pt>
                <c:pt idx="1588">
                  <c:v>10.999804687499999</c:v>
                </c:pt>
                <c:pt idx="1589">
                  <c:v>10.999804687499999</c:v>
                </c:pt>
                <c:pt idx="1590">
                  <c:v>10.999804687499999</c:v>
                </c:pt>
                <c:pt idx="1591">
                  <c:v>10.999804687499999</c:v>
                </c:pt>
                <c:pt idx="1592">
                  <c:v>10.999804687499999</c:v>
                </c:pt>
                <c:pt idx="1593">
                  <c:v>10.999804687499999</c:v>
                </c:pt>
                <c:pt idx="1594">
                  <c:v>10.999804687499999</c:v>
                </c:pt>
                <c:pt idx="1595">
                  <c:v>10.999804687499999</c:v>
                </c:pt>
                <c:pt idx="1596">
                  <c:v>10.999804687499999</c:v>
                </c:pt>
                <c:pt idx="1597">
                  <c:v>10.999804687499999</c:v>
                </c:pt>
                <c:pt idx="1598">
                  <c:v>10.999804687499999</c:v>
                </c:pt>
                <c:pt idx="1599">
                  <c:v>10.999804687499999</c:v>
                </c:pt>
                <c:pt idx="1600">
                  <c:v>10.999804687499999</c:v>
                </c:pt>
                <c:pt idx="1601">
                  <c:v>10.999804687499999</c:v>
                </c:pt>
                <c:pt idx="1602">
                  <c:v>10.999804687499999</c:v>
                </c:pt>
                <c:pt idx="1603">
                  <c:v>10.999804687499999</c:v>
                </c:pt>
                <c:pt idx="1604">
                  <c:v>10.999804687499999</c:v>
                </c:pt>
                <c:pt idx="1605">
                  <c:v>10.999804687499999</c:v>
                </c:pt>
                <c:pt idx="1606">
                  <c:v>10.999804687499999</c:v>
                </c:pt>
                <c:pt idx="1607">
                  <c:v>10.999804687499999</c:v>
                </c:pt>
                <c:pt idx="1608">
                  <c:v>10.999804687499999</c:v>
                </c:pt>
                <c:pt idx="1609">
                  <c:v>10.999804687499999</c:v>
                </c:pt>
                <c:pt idx="1610">
                  <c:v>10.999804687499999</c:v>
                </c:pt>
                <c:pt idx="1611">
                  <c:v>10.999804687499999</c:v>
                </c:pt>
                <c:pt idx="1612">
                  <c:v>10.999804687499999</c:v>
                </c:pt>
                <c:pt idx="1613">
                  <c:v>10.999804687499999</c:v>
                </c:pt>
                <c:pt idx="1614">
                  <c:v>10.999804687499999</c:v>
                </c:pt>
                <c:pt idx="1615">
                  <c:v>10.999804687499999</c:v>
                </c:pt>
                <c:pt idx="1616">
                  <c:v>10.999804687499999</c:v>
                </c:pt>
                <c:pt idx="1617">
                  <c:v>10.999804687499999</c:v>
                </c:pt>
                <c:pt idx="1618">
                  <c:v>10.999804687499999</c:v>
                </c:pt>
                <c:pt idx="1619">
                  <c:v>10.899707031249999</c:v>
                </c:pt>
                <c:pt idx="1620">
                  <c:v>10.999804687499999</c:v>
                </c:pt>
                <c:pt idx="1621">
                  <c:v>10.999804687499999</c:v>
                </c:pt>
                <c:pt idx="1622">
                  <c:v>10.899707031249999</c:v>
                </c:pt>
                <c:pt idx="1623">
                  <c:v>10.999804687499999</c:v>
                </c:pt>
                <c:pt idx="1624">
                  <c:v>10.899707031249999</c:v>
                </c:pt>
                <c:pt idx="1625">
                  <c:v>10.999804687499999</c:v>
                </c:pt>
                <c:pt idx="1626">
                  <c:v>10.899707031249999</c:v>
                </c:pt>
                <c:pt idx="1627">
                  <c:v>10.999804687499999</c:v>
                </c:pt>
                <c:pt idx="1628">
                  <c:v>10.899707031249999</c:v>
                </c:pt>
                <c:pt idx="1629">
                  <c:v>10.999804687499999</c:v>
                </c:pt>
                <c:pt idx="1630">
                  <c:v>10.899707031249999</c:v>
                </c:pt>
                <c:pt idx="1631">
                  <c:v>10.899707031249999</c:v>
                </c:pt>
                <c:pt idx="1632">
                  <c:v>10.999804687499999</c:v>
                </c:pt>
                <c:pt idx="1633">
                  <c:v>10.999804687499999</c:v>
                </c:pt>
                <c:pt idx="1634">
                  <c:v>10.899707031249999</c:v>
                </c:pt>
                <c:pt idx="1635">
                  <c:v>10.899707031249999</c:v>
                </c:pt>
                <c:pt idx="1636">
                  <c:v>10.899707031249999</c:v>
                </c:pt>
                <c:pt idx="1637">
                  <c:v>10.899707031249999</c:v>
                </c:pt>
                <c:pt idx="1638">
                  <c:v>10.899707031249999</c:v>
                </c:pt>
                <c:pt idx="1639">
                  <c:v>10.899707031249999</c:v>
                </c:pt>
                <c:pt idx="1640">
                  <c:v>10.899707031249999</c:v>
                </c:pt>
                <c:pt idx="1641">
                  <c:v>10.899707031249999</c:v>
                </c:pt>
                <c:pt idx="1642">
                  <c:v>10.899707031249999</c:v>
                </c:pt>
                <c:pt idx="1643">
                  <c:v>10.899707031249999</c:v>
                </c:pt>
                <c:pt idx="1644">
                  <c:v>10.899707031249999</c:v>
                </c:pt>
                <c:pt idx="1645">
                  <c:v>10.899707031249999</c:v>
                </c:pt>
                <c:pt idx="1646">
                  <c:v>10.999804687499999</c:v>
                </c:pt>
                <c:pt idx="1647">
                  <c:v>10.899707031249999</c:v>
                </c:pt>
                <c:pt idx="1648">
                  <c:v>10.899707031249999</c:v>
                </c:pt>
                <c:pt idx="1649">
                  <c:v>10.899707031249999</c:v>
                </c:pt>
                <c:pt idx="1650">
                  <c:v>10.899707031249999</c:v>
                </c:pt>
                <c:pt idx="1651">
                  <c:v>10.899707031249999</c:v>
                </c:pt>
                <c:pt idx="1652">
                  <c:v>10.899707031249999</c:v>
                </c:pt>
                <c:pt idx="1653">
                  <c:v>10.899707031249999</c:v>
                </c:pt>
                <c:pt idx="1654">
                  <c:v>10.899707031249999</c:v>
                </c:pt>
                <c:pt idx="1655">
                  <c:v>10.899707031249999</c:v>
                </c:pt>
                <c:pt idx="1656">
                  <c:v>10.899707031249999</c:v>
                </c:pt>
                <c:pt idx="1657">
                  <c:v>10.899707031249999</c:v>
                </c:pt>
                <c:pt idx="1658">
                  <c:v>10.899707031249999</c:v>
                </c:pt>
                <c:pt idx="1659">
                  <c:v>10.899707031249999</c:v>
                </c:pt>
                <c:pt idx="1660">
                  <c:v>10.899707031249999</c:v>
                </c:pt>
                <c:pt idx="1661">
                  <c:v>10.899707031249999</c:v>
                </c:pt>
                <c:pt idx="1662">
                  <c:v>10.899707031249999</c:v>
                </c:pt>
                <c:pt idx="1663">
                  <c:v>10.899707031249999</c:v>
                </c:pt>
                <c:pt idx="1664">
                  <c:v>10.899707031249999</c:v>
                </c:pt>
                <c:pt idx="1665">
                  <c:v>10.899707031249999</c:v>
                </c:pt>
                <c:pt idx="1666">
                  <c:v>10.899707031249999</c:v>
                </c:pt>
                <c:pt idx="1667">
                  <c:v>10.899707031249999</c:v>
                </c:pt>
                <c:pt idx="1668">
                  <c:v>10.899707031249999</c:v>
                </c:pt>
                <c:pt idx="1669">
                  <c:v>10.899707031249999</c:v>
                </c:pt>
                <c:pt idx="1670">
                  <c:v>10.899707031249999</c:v>
                </c:pt>
                <c:pt idx="1671">
                  <c:v>10.899707031249999</c:v>
                </c:pt>
                <c:pt idx="1672">
                  <c:v>10.899707031249999</c:v>
                </c:pt>
                <c:pt idx="1673">
                  <c:v>10.899707031249999</c:v>
                </c:pt>
                <c:pt idx="1674">
                  <c:v>10.899707031249999</c:v>
                </c:pt>
                <c:pt idx="1675">
                  <c:v>10.899707031249999</c:v>
                </c:pt>
                <c:pt idx="1676">
                  <c:v>10.899707031249999</c:v>
                </c:pt>
                <c:pt idx="1677">
                  <c:v>10.899707031249999</c:v>
                </c:pt>
                <c:pt idx="1678">
                  <c:v>10.899707031249999</c:v>
                </c:pt>
                <c:pt idx="1679">
                  <c:v>10.899707031249999</c:v>
                </c:pt>
                <c:pt idx="1680">
                  <c:v>10.899707031249999</c:v>
                </c:pt>
                <c:pt idx="1681">
                  <c:v>10.899707031249999</c:v>
                </c:pt>
                <c:pt idx="1682">
                  <c:v>10.899707031249999</c:v>
                </c:pt>
                <c:pt idx="1683">
                  <c:v>10.899707031249999</c:v>
                </c:pt>
                <c:pt idx="1684">
                  <c:v>10.899707031249999</c:v>
                </c:pt>
                <c:pt idx="1685">
                  <c:v>10.899707031249999</c:v>
                </c:pt>
                <c:pt idx="1686">
                  <c:v>10.899707031249999</c:v>
                </c:pt>
                <c:pt idx="1687">
                  <c:v>10.899707031249999</c:v>
                </c:pt>
                <c:pt idx="1688">
                  <c:v>10.899707031249999</c:v>
                </c:pt>
                <c:pt idx="1689">
                  <c:v>10.899707031249999</c:v>
                </c:pt>
                <c:pt idx="1690">
                  <c:v>10.899707031249999</c:v>
                </c:pt>
                <c:pt idx="1691">
                  <c:v>10.899707031249999</c:v>
                </c:pt>
                <c:pt idx="1692">
                  <c:v>10.899707031249999</c:v>
                </c:pt>
                <c:pt idx="1693">
                  <c:v>10.899707031249999</c:v>
                </c:pt>
                <c:pt idx="1694">
                  <c:v>10.899707031249999</c:v>
                </c:pt>
                <c:pt idx="1695">
                  <c:v>10.899707031249999</c:v>
                </c:pt>
                <c:pt idx="1696">
                  <c:v>10.899707031249999</c:v>
                </c:pt>
                <c:pt idx="1697">
                  <c:v>10.899707031249999</c:v>
                </c:pt>
                <c:pt idx="1698">
                  <c:v>10.899707031249999</c:v>
                </c:pt>
                <c:pt idx="1699">
                  <c:v>10.899707031249999</c:v>
                </c:pt>
                <c:pt idx="1700">
                  <c:v>10.899707031249999</c:v>
                </c:pt>
                <c:pt idx="1701">
                  <c:v>10.899707031249999</c:v>
                </c:pt>
                <c:pt idx="1702">
                  <c:v>10.899707031249999</c:v>
                </c:pt>
                <c:pt idx="1703">
                  <c:v>10.899707031249999</c:v>
                </c:pt>
                <c:pt idx="1704">
                  <c:v>10.899707031249999</c:v>
                </c:pt>
                <c:pt idx="1705">
                  <c:v>10.899707031249999</c:v>
                </c:pt>
                <c:pt idx="1706">
                  <c:v>10.899707031249999</c:v>
                </c:pt>
                <c:pt idx="1707">
                  <c:v>10.899707031249999</c:v>
                </c:pt>
                <c:pt idx="1708">
                  <c:v>10.899707031249999</c:v>
                </c:pt>
                <c:pt idx="1709">
                  <c:v>10.899707031249999</c:v>
                </c:pt>
                <c:pt idx="1710">
                  <c:v>10.899707031249999</c:v>
                </c:pt>
                <c:pt idx="1711">
                  <c:v>10.899707031249999</c:v>
                </c:pt>
                <c:pt idx="1712">
                  <c:v>10.899707031249999</c:v>
                </c:pt>
                <c:pt idx="1713">
                  <c:v>10.899707031249999</c:v>
                </c:pt>
                <c:pt idx="1714">
                  <c:v>10.899707031249999</c:v>
                </c:pt>
                <c:pt idx="1715">
                  <c:v>10.899707031249999</c:v>
                </c:pt>
                <c:pt idx="1716">
                  <c:v>10.899707031249999</c:v>
                </c:pt>
                <c:pt idx="1717">
                  <c:v>10.899707031249999</c:v>
                </c:pt>
                <c:pt idx="1718">
                  <c:v>10.899707031249999</c:v>
                </c:pt>
                <c:pt idx="1719">
                  <c:v>10.899707031249999</c:v>
                </c:pt>
                <c:pt idx="1720">
                  <c:v>10.899707031249999</c:v>
                </c:pt>
                <c:pt idx="1721">
                  <c:v>10.899707031249999</c:v>
                </c:pt>
                <c:pt idx="1722">
                  <c:v>10.899707031249999</c:v>
                </c:pt>
                <c:pt idx="1723">
                  <c:v>10.899707031249999</c:v>
                </c:pt>
                <c:pt idx="1724">
                  <c:v>10.899707031249999</c:v>
                </c:pt>
                <c:pt idx="1725">
                  <c:v>10.899707031249999</c:v>
                </c:pt>
                <c:pt idx="1726">
                  <c:v>10.899707031249999</c:v>
                </c:pt>
                <c:pt idx="1727">
                  <c:v>10.899707031249999</c:v>
                </c:pt>
                <c:pt idx="1728">
                  <c:v>10.899707031249999</c:v>
                </c:pt>
                <c:pt idx="1729">
                  <c:v>10.899707031249999</c:v>
                </c:pt>
                <c:pt idx="1730">
                  <c:v>10.899707031249999</c:v>
                </c:pt>
                <c:pt idx="1731">
                  <c:v>10.899707031249999</c:v>
                </c:pt>
                <c:pt idx="1732">
                  <c:v>10.899707031249999</c:v>
                </c:pt>
                <c:pt idx="1733">
                  <c:v>10.899707031249999</c:v>
                </c:pt>
                <c:pt idx="1734">
                  <c:v>10.899707031249999</c:v>
                </c:pt>
                <c:pt idx="1735">
                  <c:v>10.899707031249999</c:v>
                </c:pt>
                <c:pt idx="1736">
                  <c:v>10.899707031249999</c:v>
                </c:pt>
                <c:pt idx="1737">
                  <c:v>10.899707031249999</c:v>
                </c:pt>
                <c:pt idx="1738">
                  <c:v>10.899707031249999</c:v>
                </c:pt>
                <c:pt idx="1739">
                  <c:v>10.899707031249999</c:v>
                </c:pt>
                <c:pt idx="1740">
                  <c:v>10.899707031249999</c:v>
                </c:pt>
                <c:pt idx="1741">
                  <c:v>10.899707031249999</c:v>
                </c:pt>
                <c:pt idx="1742">
                  <c:v>10.899707031249999</c:v>
                </c:pt>
                <c:pt idx="1743">
                  <c:v>10.899707031249999</c:v>
                </c:pt>
                <c:pt idx="1744">
                  <c:v>10.899707031249999</c:v>
                </c:pt>
                <c:pt idx="1745">
                  <c:v>10.899707031249999</c:v>
                </c:pt>
                <c:pt idx="1746">
                  <c:v>10.899707031249999</c:v>
                </c:pt>
                <c:pt idx="1747">
                  <c:v>10.899707031249999</c:v>
                </c:pt>
                <c:pt idx="1748">
                  <c:v>10.799853515624999</c:v>
                </c:pt>
                <c:pt idx="1749">
                  <c:v>10.899707031249999</c:v>
                </c:pt>
                <c:pt idx="1750">
                  <c:v>10.899707031249999</c:v>
                </c:pt>
                <c:pt idx="1751">
                  <c:v>10.799853515624999</c:v>
                </c:pt>
                <c:pt idx="1752">
                  <c:v>10.899707031249999</c:v>
                </c:pt>
                <c:pt idx="1753">
                  <c:v>10.799853515624999</c:v>
                </c:pt>
                <c:pt idx="1754">
                  <c:v>10.899707031249999</c:v>
                </c:pt>
                <c:pt idx="1755">
                  <c:v>10.799853515624999</c:v>
                </c:pt>
                <c:pt idx="1756">
                  <c:v>10.899707031249999</c:v>
                </c:pt>
                <c:pt idx="1757">
                  <c:v>10.799853515624999</c:v>
                </c:pt>
                <c:pt idx="1758">
                  <c:v>10.799853515624999</c:v>
                </c:pt>
                <c:pt idx="1759">
                  <c:v>10.899707031249999</c:v>
                </c:pt>
                <c:pt idx="1760">
                  <c:v>10.899707031249999</c:v>
                </c:pt>
                <c:pt idx="1761">
                  <c:v>10.799853515624999</c:v>
                </c:pt>
                <c:pt idx="1762">
                  <c:v>10.899707031249999</c:v>
                </c:pt>
                <c:pt idx="1763">
                  <c:v>10.899707031249999</c:v>
                </c:pt>
                <c:pt idx="1764">
                  <c:v>10.799853515624999</c:v>
                </c:pt>
                <c:pt idx="1765">
                  <c:v>10.799853515624999</c:v>
                </c:pt>
                <c:pt idx="1766">
                  <c:v>10.899707031249999</c:v>
                </c:pt>
                <c:pt idx="1767">
                  <c:v>10.899707031249999</c:v>
                </c:pt>
                <c:pt idx="1768">
                  <c:v>10.799853515624999</c:v>
                </c:pt>
                <c:pt idx="1769">
                  <c:v>10.799853515624999</c:v>
                </c:pt>
                <c:pt idx="1770">
                  <c:v>10.799853515624999</c:v>
                </c:pt>
                <c:pt idx="1771">
                  <c:v>10.799853515624999</c:v>
                </c:pt>
                <c:pt idx="1772">
                  <c:v>10.799853515624999</c:v>
                </c:pt>
                <c:pt idx="1773">
                  <c:v>10.899707031249999</c:v>
                </c:pt>
                <c:pt idx="1774">
                  <c:v>10.799853515624999</c:v>
                </c:pt>
                <c:pt idx="1775">
                  <c:v>10.799853515624999</c:v>
                </c:pt>
                <c:pt idx="1776">
                  <c:v>10.799853515624999</c:v>
                </c:pt>
                <c:pt idx="1777">
                  <c:v>10.799853515624999</c:v>
                </c:pt>
                <c:pt idx="1778">
                  <c:v>10.799853515624999</c:v>
                </c:pt>
                <c:pt idx="1779">
                  <c:v>10.799853515624999</c:v>
                </c:pt>
                <c:pt idx="1780">
                  <c:v>10.799853515624999</c:v>
                </c:pt>
                <c:pt idx="1781">
                  <c:v>10.799853515624999</c:v>
                </c:pt>
                <c:pt idx="1782">
                  <c:v>10.799853515624999</c:v>
                </c:pt>
                <c:pt idx="1783">
                  <c:v>10.799853515624999</c:v>
                </c:pt>
                <c:pt idx="1784">
                  <c:v>10.799853515624999</c:v>
                </c:pt>
                <c:pt idx="1785">
                  <c:v>10.799853515624999</c:v>
                </c:pt>
                <c:pt idx="1786">
                  <c:v>10.799853515624999</c:v>
                </c:pt>
                <c:pt idx="1787">
                  <c:v>10.799853515624999</c:v>
                </c:pt>
                <c:pt idx="1788">
                  <c:v>10.799853515624999</c:v>
                </c:pt>
                <c:pt idx="1789">
                  <c:v>10.799853515624999</c:v>
                </c:pt>
                <c:pt idx="1790">
                  <c:v>10.799853515624999</c:v>
                </c:pt>
                <c:pt idx="1791">
                  <c:v>10.799853515624999</c:v>
                </c:pt>
                <c:pt idx="1792">
                  <c:v>10.799853515624999</c:v>
                </c:pt>
                <c:pt idx="1793">
                  <c:v>10.799853515624999</c:v>
                </c:pt>
                <c:pt idx="1794">
                  <c:v>10.799853515624999</c:v>
                </c:pt>
                <c:pt idx="1795">
                  <c:v>10.799853515624999</c:v>
                </c:pt>
                <c:pt idx="1796">
                  <c:v>10.799853515624999</c:v>
                </c:pt>
                <c:pt idx="1797">
                  <c:v>10.799853515624999</c:v>
                </c:pt>
                <c:pt idx="1798">
                  <c:v>10.799853515624999</c:v>
                </c:pt>
                <c:pt idx="1799">
                  <c:v>10.799853515624999</c:v>
                </c:pt>
                <c:pt idx="1800">
                  <c:v>10.799853515624999</c:v>
                </c:pt>
                <c:pt idx="1801">
                  <c:v>10.799853515624999</c:v>
                </c:pt>
                <c:pt idx="1802">
                  <c:v>10.799853515624999</c:v>
                </c:pt>
                <c:pt idx="1803">
                  <c:v>10.799853515624999</c:v>
                </c:pt>
                <c:pt idx="1804">
                  <c:v>10.799853515624999</c:v>
                </c:pt>
                <c:pt idx="1805">
                  <c:v>10.799853515624999</c:v>
                </c:pt>
                <c:pt idx="1806">
                  <c:v>10.799853515624999</c:v>
                </c:pt>
                <c:pt idx="1807">
                  <c:v>10.799853515624999</c:v>
                </c:pt>
                <c:pt idx="1808">
                  <c:v>10.799853515624999</c:v>
                </c:pt>
                <c:pt idx="1809">
                  <c:v>10.799853515624999</c:v>
                </c:pt>
                <c:pt idx="1810">
                  <c:v>10.799853515624999</c:v>
                </c:pt>
                <c:pt idx="1811">
                  <c:v>10.799853515624999</c:v>
                </c:pt>
                <c:pt idx="1812">
                  <c:v>10.799853515624999</c:v>
                </c:pt>
                <c:pt idx="1813">
                  <c:v>10.799853515624999</c:v>
                </c:pt>
                <c:pt idx="1814">
                  <c:v>10.799853515624999</c:v>
                </c:pt>
                <c:pt idx="1815">
                  <c:v>10.799853515624999</c:v>
                </c:pt>
                <c:pt idx="1816">
                  <c:v>10.799853515624999</c:v>
                </c:pt>
                <c:pt idx="1817">
                  <c:v>10.799853515624999</c:v>
                </c:pt>
                <c:pt idx="1818">
                  <c:v>10.799853515624999</c:v>
                </c:pt>
                <c:pt idx="1819">
                  <c:v>10.799853515624999</c:v>
                </c:pt>
                <c:pt idx="1820">
                  <c:v>10.799853515624999</c:v>
                </c:pt>
                <c:pt idx="1821">
                  <c:v>10.799853515624999</c:v>
                </c:pt>
                <c:pt idx="1822">
                  <c:v>10.799853515624999</c:v>
                </c:pt>
                <c:pt idx="1823">
                  <c:v>10.799853515624999</c:v>
                </c:pt>
                <c:pt idx="1824">
                  <c:v>10.799853515624999</c:v>
                </c:pt>
                <c:pt idx="1825">
                  <c:v>10.799853515624999</c:v>
                </c:pt>
                <c:pt idx="1826">
                  <c:v>10.799853515624999</c:v>
                </c:pt>
                <c:pt idx="1827">
                  <c:v>10.799853515624999</c:v>
                </c:pt>
                <c:pt idx="1828">
                  <c:v>10.799853515624999</c:v>
                </c:pt>
                <c:pt idx="1829">
                  <c:v>10.799853515624999</c:v>
                </c:pt>
                <c:pt idx="1830">
                  <c:v>10.799853515624999</c:v>
                </c:pt>
                <c:pt idx="1831">
                  <c:v>10.799853515624999</c:v>
                </c:pt>
                <c:pt idx="1832">
                  <c:v>10.799853515624999</c:v>
                </c:pt>
                <c:pt idx="1833">
                  <c:v>10.799853515624999</c:v>
                </c:pt>
                <c:pt idx="1834">
                  <c:v>10.799853515624999</c:v>
                </c:pt>
                <c:pt idx="1835">
                  <c:v>10.799853515624999</c:v>
                </c:pt>
                <c:pt idx="1836">
                  <c:v>10.799853515624999</c:v>
                </c:pt>
                <c:pt idx="1837">
                  <c:v>10.799853515624999</c:v>
                </c:pt>
                <c:pt idx="1838">
                  <c:v>10.799853515624999</c:v>
                </c:pt>
                <c:pt idx="1839">
                  <c:v>10.799853515624999</c:v>
                </c:pt>
                <c:pt idx="1840">
                  <c:v>10.799853515624999</c:v>
                </c:pt>
                <c:pt idx="1841">
                  <c:v>10.799853515624999</c:v>
                </c:pt>
                <c:pt idx="1842">
                  <c:v>10.799853515624999</c:v>
                </c:pt>
                <c:pt idx="1843">
                  <c:v>10.799853515624999</c:v>
                </c:pt>
                <c:pt idx="1844">
                  <c:v>10.799853515624999</c:v>
                </c:pt>
                <c:pt idx="1845">
                  <c:v>10.799853515624999</c:v>
                </c:pt>
                <c:pt idx="1846">
                  <c:v>10.799853515624999</c:v>
                </c:pt>
                <c:pt idx="1847">
                  <c:v>10.799853515624999</c:v>
                </c:pt>
                <c:pt idx="1848">
                  <c:v>10.799853515624999</c:v>
                </c:pt>
                <c:pt idx="1849">
                  <c:v>10.799853515624999</c:v>
                </c:pt>
                <c:pt idx="1850">
                  <c:v>10.799853515624999</c:v>
                </c:pt>
                <c:pt idx="1851">
                  <c:v>10.799853515624999</c:v>
                </c:pt>
                <c:pt idx="1852">
                  <c:v>10.799853515624999</c:v>
                </c:pt>
                <c:pt idx="1853">
                  <c:v>10.799853515624999</c:v>
                </c:pt>
                <c:pt idx="1854">
                  <c:v>10.799853515624999</c:v>
                </c:pt>
                <c:pt idx="1855">
                  <c:v>10.799853515624999</c:v>
                </c:pt>
                <c:pt idx="1856">
                  <c:v>10.799853515624999</c:v>
                </c:pt>
                <c:pt idx="1857">
                  <c:v>10.799853515624999</c:v>
                </c:pt>
                <c:pt idx="1858">
                  <c:v>10.799853515624999</c:v>
                </c:pt>
                <c:pt idx="1859">
                  <c:v>10.799853515624999</c:v>
                </c:pt>
                <c:pt idx="1860">
                  <c:v>10.799853515624999</c:v>
                </c:pt>
                <c:pt idx="1861">
                  <c:v>10.799853515624999</c:v>
                </c:pt>
                <c:pt idx="1862">
                  <c:v>10.799853515624999</c:v>
                </c:pt>
                <c:pt idx="1863">
                  <c:v>10.799853515624999</c:v>
                </c:pt>
                <c:pt idx="1864">
                  <c:v>10.699755859374999</c:v>
                </c:pt>
                <c:pt idx="1865">
                  <c:v>10.799853515624999</c:v>
                </c:pt>
                <c:pt idx="1866">
                  <c:v>10.799853515624999</c:v>
                </c:pt>
                <c:pt idx="1867">
                  <c:v>10.799853515624999</c:v>
                </c:pt>
                <c:pt idx="1868">
                  <c:v>10.799853515624999</c:v>
                </c:pt>
                <c:pt idx="1869">
                  <c:v>10.799853515624999</c:v>
                </c:pt>
                <c:pt idx="1870">
                  <c:v>10.799853515624999</c:v>
                </c:pt>
                <c:pt idx="1871">
                  <c:v>10.799853515624999</c:v>
                </c:pt>
                <c:pt idx="1872">
                  <c:v>10.799853515624999</c:v>
                </c:pt>
                <c:pt idx="1873">
                  <c:v>10.799853515624999</c:v>
                </c:pt>
                <c:pt idx="1874">
                  <c:v>10.799853515624999</c:v>
                </c:pt>
                <c:pt idx="1875">
                  <c:v>10.799853515624999</c:v>
                </c:pt>
                <c:pt idx="1876">
                  <c:v>10.799853515624999</c:v>
                </c:pt>
                <c:pt idx="1877">
                  <c:v>10.799853515624999</c:v>
                </c:pt>
                <c:pt idx="1878">
                  <c:v>10.699755859374999</c:v>
                </c:pt>
                <c:pt idx="1879">
                  <c:v>10.699755859374999</c:v>
                </c:pt>
                <c:pt idx="1880">
                  <c:v>10.799853515624999</c:v>
                </c:pt>
                <c:pt idx="1881">
                  <c:v>10.699755859374999</c:v>
                </c:pt>
                <c:pt idx="1882">
                  <c:v>10.699755859374999</c:v>
                </c:pt>
                <c:pt idx="1883">
                  <c:v>10.699755859374999</c:v>
                </c:pt>
                <c:pt idx="1884">
                  <c:v>10.699755859374999</c:v>
                </c:pt>
                <c:pt idx="1885">
                  <c:v>10.699755859374999</c:v>
                </c:pt>
                <c:pt idx="1886">
                  <c:v>10.699755859374999</c:v>
                </c:pt>
                <c:pt idx="1887">
                  <c:v>10.699755859374999</c:v>
                </c:pt>
                <c:pt idx="1888">
                  <c:v>10.799853515624999</c:v>
                </c:pt>
                <c:pt idx="1889">
                  <c:v>10.699755859374999</c:v>
                </c:pt>
                <c:pt idx="1890">
                  <c:v>10.699755859374999</c:v>
                </c:pt>
                <c:pt idx="1891">
                  <c:v>10.699755859374999</c:v>
                </c:pt>
                <c:pt idx="1892">
                  <c:v>10.699755859374999</c:v>
                </c:pt>
                <c:pt idx="1893">
                  <c:v>10.699755859374999</c:v>
                </c:pt>
                <c:pt idx="1894">
                  <c:v>10.699755859374999</c:v>
                </c:pt>
                <c:pt idx="1895">
                  <c:v>10.699755859374999</c:v>
                </c:pt>
                <c:pt idx="1896">
                  <c:v>10.699755859374999</c:v>
                </c:pt>
                <c:pt idx="1897">
                  <c:v>10.699755859374999</c:v>
                </c:pt>
                <c:pt idx="1898">
                  <c:v>10.699755859374999</c:v>
                </c:pt>
                <c:pt idx="1899">
                  <c:v>10.699755859374999</c:v>
                </c:pt>
                <c:pt idx="1900">
                  <c:v>10.699755859374999</c:v>
                </c:pt>
                <c:pt idx="1901">
                  <c:v>10.699755859374999</c:v>
                </c:pt>
                <c:pt idx="1902">
                  <c:v>10.699755859374999</c:v>
                </c:pt>
                <c:pt idx="1903">
                  <c:v>10.699755859374999</c:v>
                </c:pt>
                <c:pt idx="1904">
                  <c:v>10.699755859374999</c:v>
                </c:pt>
                <c:pt idx="1905">
                  <c:v>10.699755859374999</c:v>
                </c:pt>
                <c:pt idx="1906">
                  <c:v>10.699755859374999</c:v>
                </c:pt>
                <c:pt idx="1907">
                  <c:v>10.699755859374999</c:v>
                </c:pt>
                <c:pt idx="1908">
                  <c:v>10.699755859374999</c:v>
                </c:pt>
                <c:pt idx="1909">
                  <c:v>10.699755859374999</c:v>
                </c:pt>
                <c:pt idx="1910">
                  <c:v>10.699755859374999</c:v>
                </c:pt>
                <c:pt idx="1911">
                  <c:v>10.699755859374999</c:v>
                </c:pt>
                <c:pt idx="1912">
                  <c:v>10.699755859374999</c:v>
                </c:pt>
                <c:pt idx="1913">
                  <c:v>10.699755859374999</c:v>
                </c:pt>
                <c:pt idx="1914">
                  <c:v>10.699755859374999</c:v>
                </c:pt>
                <c:pt idx="1915">
                  <c:v>10.699755859374999</c:v>
                </c:pt>
                <c:pt idx="1916">
                  <c:v>10.699755859374999</c:v>
                </c:pt>
                <c:pt idx="1917">
                  <c:v>10.699755859374999</c:v>
                </c:pt>
                <c:pt idx="1918">
                  <c:v>10.699755859374999</c:v>
                </c:pt>
                <c:pt idx="1919">
                  <c:v>10.699755859374999</c:v>
                </c:pt>
                <c:pt idx="1920">
                  <c:v>10.699755859374999</c:v>
                </c:pt>
                <c:pt idx="1921">
                  <c:v>10.699755859374999</c:v>
                </c:pt>
                <c:pt idx="1922">
                  <c:v>10.699755859374999</c:v>
                </c:pt>
                <c:pt idx="1923">
                  <c:v>10.699755859374999</c:v>
                </c:pt>
                <c:pt idx="1924">
                  <c:v>10.699755859374999</c:v>
                </c:pt>
                <c:pt idx="1925">
                  <c:v>10.699755859374999</c:v>
                </c:pt>
                <c:pt idx="1926">
                  <c:v>10.699755859374999</c:v>
                </c:pt>
                <c:pt idx="1927">
                  <c:v>10.699755859374999</c:v>
                </c:pt>
                <c:pt idx="1928">
                  <c:v>10.699755859374999</c:v>
                </c:pt>
                <c:pt idx="1929">
                  <c:v>10.699755859374999</c:v>
                </c:pt>
                <c:pt idx="1930">
                  <c:v>10.699755859374999</c:v>
                </c:pt>
                <c:pt idx="1931">
                  <c:v>10.699755859374999</c:v>
                </c:pt>
                <c:pt idx="1932">
                  <c:v>10.699755859374999</c:v>
                </c:pt>
                <c:pt idx="1933">
                  <c:v>10.699755859374999</c:v>
                </c:pt>
                <c:pt idx="1934">
                  <c:v>10.699755859374999</c:v>
                </c:pt>
                <c:pt idx="1935">
                  <c:v>10.699755859374999</c:v>
                </c:pt>
                <c:pt idx="1936">
                  <c:v>10.699755859374999</c:v>
                </c:pt>
                <c:pt idx="1937">
                  <c:v>10.699755859374999</c:v>
                </c:pt>
                <c:pt idx="1938">
                  <c:v>10.699755859374999</c:v>
                </c:pt>
                <c:pt idx="1939">
                  <c:v>10.699755859374999</c:v>
                </c:pt>
                <c:pt idx="1940">
                  <c:v>10.699755859374999</c:v>
                </c:pt>
                <c:pt idx="1941">
                  <c:v>10.699755859374999</c:v>
                </c:pt>
                <c:pt idx="1942">
                  <c:v>10.699755859374999</c:v>
                </c:pt>
                <c:pt idx="1943">
                  <c:v>10.699755859374999</c:v>
                </c:pt>
                <c:pt idx="1944">
                  <c:v>10.699755859374999</c:v>
                </c:pt>
                <c:pt idx="1945">
                  <c:v>10.699755859374999</c:v>
                </c:pt>
                <c:pt idx="1946">
                  <c:v>10.699755859374999</c:v>
                </c:pt>
                <c:pt idx="1947">
                  <c:v>10.699755859374999</c:v>
                </c:pt>
                <c:pt idx="1948">
                  <c:v>10.699755859374999</c:v>
                </c:pt>
                <c:pt idx="1949">
                  <c:v>10.699755859374999</c:v>
                </c:pt>
                <c:pt idx="1950">
                  <c:v>10.699755859374999</c:v>
                </c:pt>
                <c:pt idx="1951">
                  <c:v>10.699755859374999</c:v>
                </c:pt>
                <c:pt idx="1952">
                  <c:v>10.699755859374999</c:v>
                </c:pt>
                <c:pt idx="1953">
                  <c:v>10.699755859374999</c:v>
                </c:pt>
                <c:pt idx="1954">
                  <c:v>10.699755859374999</c:v>
                </c:pt>
                <c:pt idx="1955">
                  <c:v>10.699755859374999</c:v>
                </c:pt>
                <c:pt idx="1956">
                  <c:v>10.699755859374999</c:v>
                </c:pt>
                <c:pt idx="1957">
                  <c:v>10.699755859374999</c:v>
                </c:pt>
                <c:pt idx="1958">
                  <c:v>10.699755859374999</c:v>
                </c:pt>
                <c:pt idx="1959">
                  <c:v>10.699755859374999</c:v>
                </c:pt>
                <c:pt idx="1960">
                  <c:v>10.699755859374999</c:v>
                </c:pt>
                <c:pt idx="1961">
                  <c:v>10.699755859374999</c:v>
                </c:pt>
                <c:pt idx="1962">
                  <c:v>10.699755859374999</c:v>
                </c:pt>
                <c:pt idx="1963">
                  <c:v>10.699755859374999</c:v>
                </c:pt>
                <c:pt idx="1964">
                  <c:v>10.699755859374999</c:v>
                </c:pt>
                <c:pt idx="1965">
                  <c:v>10.699755859374999</c:v>
                </c:pt>
                <c:pt idx="1966">
                  <c:v>10.699755859374999</c:v>
                </c:pt>
                <c:pt idx="1967">
                  <c:v>10.699755859374999</c:v>
                </c:pt>
                <c:pt idx="1968">
                  <c:v>10.699755859374999</c:v>
                </c:pt>
                <c:pt idx="1969">
                  <c:v>10.699755859374999</c:v>
                </c:pt>
                <c:pt idx="1970">
                  <c:v>10.699755859374999</c:v>
                </c:pt>
                <c:pt idx="1971">
                  <c:v>10.699755859374999</c:v>
                </c:pt>
                <c:pt idx="1972">
                  <c:v>10.699755859374999</c:v>
                </c:pt>
                <c:pt idx="1973">
                  <c:v>10.699755859374999</c:v>
                </c:pt>
                <c:pt idx="1974">
                  <c:v>10.699755859374999</c:v>
                </c:pt>
                <c:pt idx="1975">
                  <c:v>10.699755859374999</c:v>
                </c:pt>
                <c:pt idx="1976">
                  <c:v>10.699755859374999</c:v>
                </c:pt>
                <c:pt idx="1977">
                  <c:v>10.699755859374999</c:v>
                </c:pt>
                <c:pt idx="1978">
                  <c:v>10.699755859374999</c:v>
                </c:pt>
                <c:pt idx="1979">
                  <c:v>10.699755859374999</c:v>
                </c:pt>
                <c:pt idx="1980">
                  <c:v>10.599902343749999</c:v>
                </c:pt>
                <c:pt idx="1981">
                  <c:v>10.599902343749999</c:v>
                </c:pt>
                <c:pt idx="1982">
                  <c:v>10.699755859374999</c:v>
                </c:pt>
                <c:pt idx="1983">
                  <c:v>10.699755859374999</c:v>
                </c:pt>
                <c:pt idx="1984">
                  <c:v>10.699755859374999</c:v>
                </c:pt>
                <c:pt idx="1985">
                  <c:v>10.599902343749999</c:v>
                </c:pt>
                <c:pt idx="1986">
                  <c:v>10.699755859374999</c:v>
                </c:pt>
                <c:pt idx="1987">
                  <c:v>10.699755859374999</c:v>
                </c:pt>
                <c:pt idx="1988">
                  <c:v>10.699755859374999</c:v>
                </c:pt>
                <c:pt idx="1989">
                  <c:v>10.599902343749999</c:v>
                </c:pt>
                <c:pt idx="1990">
                  <c:v>10.599902343749999</c:v>
                </c:pt>
                <c:pt idx="1991">
                  <c:v>10.599902343749999</c:v>
                </c:pt>
                <c:pt idx="1992">
                  <c:v>10.699755859374999</c:v>
                </c:pt>
                <c:pt idx="1993">
                  <c:v>10.599902343749999</c:v>
                </c:pt>
                <c:pt idx="1994">
                  <c:v>10.599902343749999</c:v>
                </c:pt>
                <c:pt idx="1995">
                  <c:v>10.699755859374999</c:v>
                </c:pt>
                <c:pt idx="1996">
                  <c:v>10.599902343749999</c:v>
                </c:pt>
                <c:pt idx="1997">
                  <c:v>10.599902343749999</c:v>
                </c:pt>
                <c:pt idx="1998">
                  <c:v>10.599902343749999</c:v>
                </c:pt>
                <c:pt idx="1999">
                  <c:v>10.699755859374999</c:v>
                </c:pt>
                <c:pt idx="2000">
                  <c:v>10.599902343749999</c:v>
                </c:pt>
                <c:pt idx="2001">
                  <c:v>10.599902343749999</c:v>
                </c:pt>
                <c:pt idx="2002">
                  <c:v>10.599902343749999</c:v>
                </c:pt>
                <c:pt idx="2003">
                  <c:v>10.599902343749999</c:v>
                </c:pt>
                <c:pt idx="2004">
                  <c:v>10.599902343749999</c:v>
                </c:pt>
                <c:pt idx="2005">
                  <c:v>10.599902343749999</c:v>
                </c:pt>
                <c:pt idx="2006">
                  <c:v>10.599902343749999</c:v>
                </c:pt>
                <c:pt idx="2007">
                  <c:v>10.599902343749999</c:v>
                </c:pt>
                <c:pt idx="2008">
                  <c:v>10.599902343749999</c:v>
                </c:pt>
                <c:pt idx="2009">
                  <c:v>10.599902343749999</c:v>
                </c:pt>
                <c:pt idx="2010">
                  <c:v>10.599902343749999</c:v>
                </c:pt>
                <c:pt idx="2011">
                  <c:v>10.599902343749999</c:v>
                </c:pt>
                <c:pt idx="2012">
                  <c:v>10.599902343749999</c:v>
                </c:pt>
                <c:pt idx="2013">
                  <c:v>10.599902343749999</c:v>
                </c:pt>
                <c:pt idx="2014">
                  <c:v>10.599902343749999</c:v>
                </c:pt>
                <c:pt idx="2015">
                  <c:v>10.599902343749999</c:v>
                </c:pt>
                <c:pt idx="2016">
                  <c:v>10.599902343749999</c:v>
                </c:pt>
                <c:pt idx="2017">
                  <c:v>10.599902343749999</c:v>
                </c:pt>
                <c:pt idx="2018">
                  <c:v>10.599902343749999</c:v>
                </c:pt>
                <c:pt idx="2019">
                  <c:v>10.599902343749999</c:v>
                </c:pt>
                <c:pt idx="2020">
                  <c:v>10.599902343749999</c:v>
                </c:pt>
                <c:pt idx="2021">
                  <c:v>10.599902343749999</c:v>
                </c:pt>
                <c:pt idx="2022">
                  <c:v>10.599902343749999</c:v>
                </c:pt>
                <c:pt idx="2023">
                  <c:v>10.599902343749999</c:v>
                </c:pt>
                <c:pt idx="2024">
                  <c:v>10.599902343749999</c:v>
                </c:pt>
                <c:pt idx="2025">
                  <c:v>10.599902343749999</c:v>
                </c:pt>
                <c:pt idx="2026">
                  <c:v>10.599902343749999</c:v>
                </c:pt>
                <c:pt idx="2027">
                  <c:v>10.599902343749999</c:v>
                </c:pt>
                <c:pt idx="2028">
                  <c:v>10.599902343749999</c:v>
                </c:pt>
                <c:pt idx="2029">
                  <c:v>10.599902343749999</c:v>
                </c:pt>
                <c:pt idx="2030">
                  <c:v>10.599902343749999</c:v>
                </c:pt>
                <c:pt idx="2031">
                  <c:v>10.599902343749999</c:v>
                </c:pt>
                <c:pt idx="2032">
                  <c:v>10.599902343749999</c:v>
                </c:pt>
                <c:pt idx="2033">
                  <c:v>10.599902343749999</c:v>
                </c:pt>
                <c:pt idx="2034">
                  <c:v>10.599902343749999</c:v>
                </c:pt>
                <c:pt idx="2035">
                  <c:v>10.599902343749999</c:v>
                </c:pt>
                <c:pt idx="2036">
                  <c:v>10.599902343749999</c:v>
                </c:pt>
                <c:pt idx="2037">
                  <c:v>10.599902343749999</c:v>
                </c:pt>
                <c:pt idx="2038">
                  <c:v>10.599902343749999</c:v>
                </c:pt>
                <c:pt idx="2039">
                  <c:v>10.599902343749999</c:v>
                </c:pt>
                <c:pt idx="2040">
                  <c:v>10.599902343749999</c:v>
                </c:pt>
                <c:pt idx="2041">
                  <c:v>10.599902343749999</c:v>
                </c:pt>
                <c:pt idx="2042">
                  <c:v>10.599902343749999</c:v>
                </c:pt>
                <c:pt idx="2043">
                  <c:v>10.599902343749999</c:v>
                </c:pt>
                <c:pt idx="2044">
                  <c:v>10.599902343749999</c:v>
                </c:pt>
                <c:pt idx="2045">
                  <c:v>10.599902343749999</c:v>
                </c:pt>
                <c:pt idx="2046">
                  <c:v>10.599902343749999</c:v>
                </c:pt>
                <c:pt idx="2047">
                  <c:v>10.599902343749999</c:v>
                </c:pt>
                <c:pt idx="2048">
                  <c:v>10.599902343749999</c:v>
                </c:pt>
                <c:pt idx="2049">
                  <c:v>10.599902343749999</c:v>
                </c:pt>
                <c:pt idx="2050">
                  <c:v>10.599902343749999</c:v>
                </c:pt>
                <c:pt idx="2051">
                  <c:v>10.599902343749999</c:v>
                </c:pt>
                <c:pt idx="2052">
                  <c:v>10.599902343749999</c:v>
                </c:pt>
                <c:pt idx="2053">
                  <c:v>10.599902343749999</c:v>
                </c:pt>
                <c:pt idx="2054">
                  <c:v>10.599902343749999</c:v>
                </c:pt>
                <c:pt idx="2055">
                  <c:v>10.599902343749999</c:v>
                </c:pt>
                <c:pt idx="2056">
                  <c:v>10.599902343749999</c:v>
                </c:pt>
                <c:pt idx="2057">
                  <c:v>10.599902343749999</c:v>
                </c:pt>
                <c:pt idx="2058">
                  <c:v>10.599902343749999</c:v>
                </c:pt>
                <c:pt idx="2059">
                  <c:v>10.599902343749999</c:v>
                </c:pt>
                <c:pt idx="2060">
                  <c:v>10.599902343749999</c:v>
                </c:pt>
                <c:pt idx="2061">
                  <c:v>10.599902343749999</c:v>
                </c:pt>
                <c:pt idx="2062">
                  <c:v>10.599902343749999</c:v>
                </c:pt>
                <c:pt idx="2063">
                  <c:v>10.599902343749999</c:v>
                </c:pt>
                <c:pt idx="2064">
                  <c:v>10.599902343749999</c:v>
                </c:pt>
                <c:pt idx="2065">
                  <c:v>10.599902343749999</c:v>
                </c:pt>
                <c:pt idx="2066">
                  <c:v>10.599902343749999</c:v>
                </c:pt>
                <c:pt idx="2067">
                  <c:v>10.599902343749999</c:v>
                </c:pt>
                <c:pt idx="2068">
                  <c:v>10.599902343749999</c:v>
                </c:pt>
                <c:pt idx="2069">
                  <c:v>10.599902343749999</c:v>
                </c:pt>
                <c:pt idx="2070">
                  <c:v>10.599902343749999</c:v>
                </c:pt>
                <c:pt idx="2071">
                  <c:v>10.599902343749999</c:v>
                </c:pt>
                <c:pt idx="2072">
                  <c:v>10.599902343749999</c:v>
                </c:pt>
                <c:pt idx="2073">
                  <c:v>10.599902343749999</c:v>
                </c:pt>
                <c:pt idx="2074">
                  <c:v>10.599902343749999</c:v>
                </c:pt>
                <c:pt idx="2075">
                  <c:v>10.599902343749999</c:v>
                </c:pt>
                <c:pt idx="2076">
                  <c:v>10.599902343749999</c:v>
                </c:pt>
                <c:pt idx="2077">
                  <c:v>10.599902343749999</c:v>
                </c:pt>
                <c:pt idx="2078">
                  <c:v>10.599902343749999</c:v>
                </c:pt>
                <c:pt idx="2079">
                  <c:v>10.599902343749999</c:v>
                </c:pt>
                <c:pt idx="2080">
                  <c:v>10.599902343749999</c:v>
                </c:pt>
                <c:pt idx="2081">
                  <c:v>10.599902343749999</c:v>
                </c:pt>
                <c:pt idx="2082">
                  <c:v>10.599902343749999</c:v>
                </c:pt>
                <c:pt idx="2083">
                  <c:v>10.599902343749999</c:v>
                </c:pt>
                <c:pt idx="2084">
                  <c:v>10.599902343749999</c:v>
                </c:pt>
                <c:pt idx="2085">
                  <c:v>10.599902343749999</c:v>
                </c:pt>
                <c:pt idx="2086">
                  <c:v>10.599902343749999</c:v>
                </c:pt>
                <c:pt idx="2087">
                  <c:v>10.599902343749999</c:v>
                </c:pt>
                <c:pt idx="2088">
                  <c:v>10.499804687499999</c:v>
                </c:pt>
                <c:pt idx="2089">
                  <c:v>10.599902343749999</c:v>
                </c:pt>
                <c:pt idx="2090">
                  <c:v>10.599902343749999</c:v>
                </c:pt>
                <c:pt idx="2091">
                  <c:v>10.599902343749999</c:v>
                </c:pt>
                <c:pt idx="2092">
                  <c:v>10.599902343749999</c:v>
                </c:pt>
                <c:pt idx="2093">
                  <c:v>10.499804687499999</c:v>
                </c:pt>
                <c:pt idx="2094">
                  <c:v>10.499804687499999</c:v>
                </c:pt>
                <c:pt idx="2095">
                  <c:v>10.599902343749999</c:v>
                </c:pt>
                <c:pt idx="2096">
                  <c:v>10.499804687499999</c:v>
                </c:pt>
                <c:pt idx="2097">
                  <c:v>10.599902343749999</c:v>
                </c:pt>
                <c:pt idx="2098">
                  <c:v>10.499804687499999</c:v>
                </c:pt>
                <c:pt idx="2099">
                  <c:v>10.499804687499999</c:v>
                </c:pt>
                <c:pt idx="2100">
                  <c:v>10.499804687499999</c:v>
                </c:pt>
                <c:pt idx="2101">
                  <c:v>10.499804687499999</c:v>
                </c:pt>
                <c:pt idx="2102">
                  <c:v>10.499804687499999</c:v>
                </c:pt>
                <c:pt idx="2103">
                  <c:v>10.499804687499999</c:v>
                </c:pt>
                <c:pt idx="2104">
                  <c:v>10.599902343749999</c:v>
                </c:pt>
                <c:pt idx="2105">
                  <c:v>10.499804687499999</c:v>
                </c:pt>
                <c:pt idx="2106">
                  <c:v>10.499804687499999</c:v>
                </c:pt>
                <c:pt idx="2107">
                  <c:v>10.499804687499999</c:v>
                </c:pt>
                <c:pt idx="2108">
                  <c:v>10.499804687499999</c:v>
                </c:pt>
                <c:pt idx="2109">
                  <c:v>10.499804687499999</c:v>
                </c:pt>
                <c:pt idx="2110">
                  <c:v>10.499804687499999</c:v>
                </c:pt>
                <c:pt idx="2111">
                  <c:v>10.499804687499999</c:v>
                </c:pt>
                <c:pt idx="2112">
                  <c:v>10.499804687499999</c:v>
                </c:pt>
                <c:pt idx="2113">
                  <c:v>10.499804687499999</c:v>
                </c:pt>
                <c:pt idx="2114">
                  <c:v>10.499804687499999</c:v>
                </c:pt>
                <c:pt idx="2115">
                  <c:v>10.499804687499999</c:v>
                </c:pt>
                <c:pt idx="2116">
                  <c:v>10.499804687499999</c:v>
                </c:pt>
                <c:pt idx="2117">
                  <c:v>10.499804687499999</c:v>
                </c:pt>
                <c:pt idx="2118">
                  <c:v>10.499804687499999</c:v>
                </c:pt>
                <c:pt idx="2119">
                  <c:v>10.499804687499999</c:v>
                </c:pt>
                <c:pt idx="2120">
                  <c:v>10.499804687499999</c:v>
                </c:pt>
                <c:pt idx="2121">
                  <c:v>10.499804687499999</c:v>
                </c:pt>
                <c:pt idx="2122">
                  <c:v>10.499804687499999</c:v>
                </c:pt>
                <c:pt idx="2123">
                  <c:v>10.499804687499999</c:v>
                </c:pt>
                <c:pt idx="2124">
                  <c:v>10.499804687499999</c:v>
                </c:pt>
                <c:pt idx="2125">
                  <c:v>10.499804687499999</c:v>
                </c:pt>
                <c:pt idx="2126">
                  <c:v>10.499804687499999</c:v>
                </c:pt>
                <c:pt idx="2127">
                  <c:v>10.499804687499999</c:v>
                </c:pt>
                <c:pt idx="2128">
                  <c:v>10.499804687499999</c:v>
                </c:pt>
                <c:pt idx="2129">
                  <c:v>10.499804687499999</c:v>
                </c:pt>
                <c:pt idx="2130">
                  <c:v>10.499804687499999</c:v>
                </c:pt>
                <c:pt idx="2131">
                  <c:v>10.499804687499999</c:v>
                </c:pt>
                <c:pt idx="2132">
                  <c:v>10.499804687499999</c:v>
                </c:pt>
                <c:pt idx="2133">
                  <c:v>10.499804687499999</c:v>
                </c:pt>
                <c:pt idx="2134">
                  <c:v>10.499804687499999</c:v>
                </c:pt>
                <c:pt idx="2135">
                  <c:v>10.499804687499999</c:v>
                </c:pt>
                <c:pt idx="2136">
                  <c:v>10.499804687499999</c:v>
                </c:pt>
                <c:pt idx="2137">
                  <c:v>10.499804687499999</c:v>
                </c:pt>
                <c:pt idx="2138">
                  <c:v>10.499804687499999</c:v>
                </c:pt>
                <c:pt idx="2139">
                  <c:v>10.499804687499999</c:v>
                </c:pt>
                <c:pt idx="2140">
                  <c:v>10.499804687499999</c:v>
                </c:pt>
                <c:pt idx="2141">
                  <c:v>10.499804687499999</c:v>
                </c:pt>
                <c:pt idx="2142">
                  <c:v>10.499804687499999</c:v>
                </c:pt>
                <c:pt idx="2143">
                  <c:v>10.499804687499999</c:v>
                </c:pt>
                <c:pt idx="2144">
                  <c:v>10.499804687499999</c:v>
                </c:pt>
                <c:pt idx="2145">
                  <c:v>10.499804687499999</c:v>
                </c:pt>
                <c:pt idx="2146">
                  <c:v>10.499804687499999</c:v>
                </c:pt>
                <c:pt idx="2147">
                  <c:v>10.499804687499999</c:v>
                </c:pt>
                <c:pt idx="2148">
                  <c:v>10.499804687499999</c:v>
                </c:pt>
                <c:pt idx="2149">
                  <c:v>10.499804687499999</c:v>
                </c:pt>
                <c:pt idx="2150">
                  <c:v>10.499804687499999</c:v>
                </c:pt>
                <c:pt idx="2151">
                  <c:v>10.499804687499999</c:v>
                </c:pt>
                <c:pt idx="2152">
                  <c:v>10.499804687499999</c:v>
                </c:pt>
                <c:pt idx="2153">
                  <c:v>10.499804687499999</c:v>
                </c:pt>
                <c:pt idx="2154">
                  <c:v>10.499804687499999</c:v>
                </c:pt>
                <c:pt idx="2155">
                  <c:v>10.499804687499999</c:v>
                </c:pt>
                <c:pt idx="2156">
                  <c:v>10.499804687499999</c:v>
                </c:pt>
                <c:pt idx="2157">
                  <c:v>10.499804687499999</c:v>
                </c:pt>
                <c:pt idx="2158">
                  <c:v>10.499804687499999</c:v>
                </c:pt>
                <c:pt idx="2159">
                  <c:v>10.499804687499999</c:v>
                </c:pt>
                <c:pt idx="2160">
                  <c:v>10.499804687499999</c:v>
                </c:pt>
                <c:pt idx="2161">
                  <c:v>10.499804687499999</c:v>
                </c:pt>
                <c:pt idx="2162">
                  <c:v>10.499804687499999</c:v>
                </c:pt>
                <c:pt idx="2163">
                  <c:v>10.499804687499999</c:v>
                </c:pt>
                <c:pt idx="2164">
                  <c:v>10.499804687499999</c:v>
                </c:pt>
                <c:pt idx="2165">
                  <c:v>10.499804687499999</c:v>
                </c:pt>
                <c:pt idx="2166">
                  <c:v>10.499804687499999</c:v>
                </c:pt>
                <c:pt idx="2167">
                  <c:v>10.499804687499999</c:v>
                </c:pt>
                <c:pt idx="2168">
                  <c:v>10.499804687499999</c:v>
                </c:pt>
                <c:pt idx="2169">
                  <c:v>10.499804687499999</c:v>
                </c:pt>
                <c:pt idx="2170">
                  <c:v>10.499804687499999</c:v>
                </c:pt>
                <c:pt idx="2171">
                  <c:v>10.499804687499999</c:v>
                </c:pt>
                <c:pt idx="2172">
                  <c:v>10.499804687499999</c:v>
                </c:pt>
                <c:pt idx="2173">
                  <c:v>10.499804687499999</c:v>
                </c:pt>
                <c:pt idx="2174">
                  <c:v>10.499804687499999</c:v>
                </c:pt>
                <c:pt idx="2175">
                  <c:v>10.499804687499999</c:v>
                </c:pt>
                <c:pt idx="2176">
                  <c:v>10.499804687499999</c:v>
                </c:pt>
                <c:pt idx="2177">
                  <c:v>10.499804687499999</c:v>
                </c:pt>
                <c:pt idx="2178">
                  <c:v>10.499804687499999</c:v>
                </c:pt>
                <c:pt idx="2179">
                  <c:v>10.499804687499999</c:v>
                </c:pt>
                <c:pt idx="2180">
                  <c:v>10.399707031249999</c:v>
                </c:pt>
                <c:pt idx="2181">
                  <c:v>10.499804687499999</c:v>
                </c:pt>
                <c:pt idx="2182">
                  <c:v>10.499804687499999</c:v>
                </c:pt>
                <c:pt idx="2183">
                  <c:v>10.499804687499999</c:v>
                </c:pt>
                <c:pt idx="2184">
                  <c:v>10.499804687499999</c:v>
                </c:pt>
                <c:pt idx="2185">
                  <c:v>10.499804687499999</c:v>
                </c:pt>
                <c:pt idx="2186">
                  <c:v>10.499804687499999</c:v>
                </c:pt>
                <c:pt idx="2187">
                  <c:v>10.499804687499999</c:v>
                </c:pt>
                <c:pt idx="2188">
                  <c:v>10.499804687499999</c:v>
                </c:pt>
                <c:pt idx="2189">
                  <c:v>10.499804687499999</c:v>
                </c:pt>
                <c:pt idx="2190">
                  <c:v>10.499804687499999</c:v>
                </c:pt>
                <c:pt idx="2191">
                  <c:v>10.499804687499999</c:v>
                </c:pt>
                <c:pt idx="2192">
                  <c:v>10.499804687499999</c:v>
                </c:pt>
                <c:pt idx="2193">
                  <c:v>10.499804687499999</c:v>
                </c:pt>
                <c:pt idx="2194">
                  <c:v>10.499804687499999</c:v>
                </c:pt>
                <c:pt idx="2195">
                  <c:v>10.499804687499999</c:v>
                </c:pt>
                <c:pt idx="2196">
                  <c:v>10.499804687499999</c:v>
                </c:pt>
                <c:pt idx="2197">
                  <c:v>10.399707031249999</c:v>
                </c:pt>
                <c:pt idx="2198">
                  <c:v>10.399707031249999</c:v>
                </c:pt>
                <c:pt idx="2199">
                  <c:v>10.399707031249999</c:v>
                </c:pt>
                <c:pt idx="2200">
                  <c:v>10.499804687499999</c:v>
                </c:pt>
                <c:pt idx="2201">
                  <c:v>10.499804687499999</c:v>
                </c:pt>
                <c:pt idx="2202">
                  <c:v>10.399707031249999</c:v>
                </c:pt>
                <c:pt idx="2203">
                  <c:v>10.499804687499999</c:v>
                </c:pt>
                <c:pt idx="2204">
                  <c:v>10.399707031249999</c:v>
                </c:pt>
                <c:pt idx="2205">
                  <c:v>10.399707031249999</c:v>
                </c:pt>
                <c:pt idx="2206">
                  <c:v>10.399707031249999</c:v>
                </c:pt>
                <c:pt idx="2207">
                  <c:v>10.399707031249999</c:v>
                </c:pt>
                <c:pt idx="2208">
                  <c:v>10.399707031249999</c:v>
                </c:pt>
                <c:pt idx="2209">
                  <c:v>10.399707031249999</c:v>
                </c:pt>
                <c:pt idx="2210">
                  <c:v>10.399707031249999</c:v>
                </c:pt>
                <c:pt idx="2211">
                  <c:v>10.399707031249999</c:v>
                </c:pt>
                <c:pt idx="2212">
                  <c:v>10.399707031249999</c:v>
                </c:pt>
                <c:pt idx="2213">
                  <c:v>10.399707031249999</c:v>
                </c:pt>
                <c:pt idx="2214">
                  <c:v>10.399707031249999</c:v>
                </c:pt>
                <c:pt idx="2215">
                  <c:v>10.399707031249999</c:v>
                </c:pt>
                <c:pt idx="2216">
                  <c:v>10.399707031249999</c:v>
                </c:pt>
                <c:pt idx="2217">
                  <c:v>10.399707031249999</c:v>
                </c:pt>
                <c:pt idx="2218">
                  <c:v>10.399707031249999</c:v>
                </c:pt>
                <c:pt idx="2219">
                  <c:v>10.399707031249999</c:v>
                </c:pt>
                <c:pt idx="2220">
                  <c:v>10.399707031249999</c:v>
                </c:pt>
                <c:pt idx="2221">
                  <c:v>10.399707031249999</c:v>
                </c:pt>
                <c:pt idx="2222">
                  <c:v>10.399707031249999</c:v>
                </c:pt>
                <c:pt idx="2223">
                  <c:v>10.399707031249999</c:v>
                </c:pt>
                <c:pt idx="2224">
                  <c:v>10.399707031249999</c:v>
                </c:pt>
                <c:pt idx="2225">
                  <c:v>10.399707031249999</c:v>
                </c:pt>
                <c:pt idx="2226">
                  <c:v>10.399707031249999</c:v>
                </c:pt>
                <c:pt idx="2227">
                  <c:v>10.399707031249999</c:v>
                </c:pt>
                <c:pt idx="2228">
                  <c:v>10.399707031249999</c:v>
                </c:pt>
                <c:pt idx="2229">
                  <c:v>10.399707031249999</c:v>
                </c:pt>
                <c:pt idx="2230">
                  <c:v>10.399707031249999</c:v>
                </c:pt>
                <c:pt idx="2231">
                  <c:v>10.399707031249999</c:v>
                </c:pt>
                <c:pt idx="2232">
                  <c:v>10.399707031249999</c:v>
                </c:pt>
                <c:pt idx="2233">
                  <c:v>10.399707031249999</c:v>
                </c:pt>
                <c:pt idx="2234">
                  <c:v>10.399707031249999</c:v>
                </c:pt>
                <c:pt idx="2235">
                  <c:v>10.399707031249999</c:v>
                </c:pt>
                <c:pt idx="2236">
                  <c:v>10.399707031249999</c:v>
                </c:pt>
                <c:pt idx="2237">
                  <c:v>10.399707031249999</c:v>
                </c:pt>
                <c:pt idx="2238">
                  <c:v>10.399707031249999</c:v>
                </c:pt>
                <c:pt idx="2239">
                  <c:v>10.399707031249999</c:v>
                </c:pt>
                <c:pt idx="2240">
                  <c:v>10.399707031249999</c:v>
                </c:pt>
                <c:pt idx="2241">
                  <c:v>10.399707031249999</c:v>
                </c:pt>
                <c:pt idx="2242">
                  <c:v>10.399707031249999</c:v>
                </c:pt>
                <c:pt idx="2243">
                  <c:v>10.399707031249999</c:v>
                </c:pt>
                <c:pt idx="2244">
                  <c:v>10.399707031249999</c:v>
                </c:pt>
                <c:pt idx="2245">
                  <c:v>10.399707031249999</c:v>
                </c:pt>
                <c:pt idx="2246">
                  <c:v>10.399707031249999</c:v>
                </c:pt>
                <c:pt idx="2247">
                  <c:v>10.399707031249999</c:v>
                </c:pt>
                <c:pt idx="2248">
                  <c:v>10.399707031249999</c:v>
                </c:pt>
                <c:pt idx="2249">
                  <c:v>10.399707031249999</c:v>
                </c:pt>
                <c:pt idx="2250">
                  <c:v>10.399707031249999</c:v>
                </c:pt>
                <c:pt idx="2251">
                  <c:v>10.399707031249999</c:v>
                </c:pt>
                <c:pt idx="2252">
                  <c:v>10.399707031249999</c:v>
                </c:pt>
                <c:pt idx="2253">
                  <c:v>10.399707031249999</c:v>
                </c:pt>
                <c:pt idx="2254">
                  <c:v>10.399707031249999</c:v>
                </c:pt>
                <c:pt idx="2255">
                  <c:v>10.399707031249999</c:v>
                </c:pt>
                <c:pt idx="2256">
                  <c:v>10.399707031249999</c:v>
                </c:pt>
                <c:pt idx="2257">
                  <c:v>10.399707031249999</c:v>
                </c:pt>
                <c:pt idx="2258">
                  <c:v>10.399707031249999</c:v>
                </c:pt>
                <c:pt idx="2259">
                  <c:v>10.399707031249999</c:v>
                </c:pt>
                <c:pt idx="2260">
                  <c:v>10.399707031249999</c:v>
                </c:pt>
                <c:pt idx="2261">
                  <c:v>10.399707031249999</c:v>
                </c:pt>
                <c:pt idx="2262">
                  <c:v>10.399707031249999</c:v>
                </c:pt>
                <c:pt idx="2263">
                  <c:v>10.399707031249999</c:v>
                </c:pt>
                <c:pt idx="2264">
                  <c:v>10.399707031249999</c:v>
                </c:pt>
                <c:pt idx="2265">
                  <c:v>10.399707031249999</c:v>
                </c:pt>
                <c:pt idx="2266">
                  <c:v>10.399707031249999</c:v>
                </c:pt>
                <c:pt idx="2267">
                  <c:v>10.399707031249999</c:v>
                </c:pt>
                <c:pt idx="2268">
                  <c:v>10.399707031249999</c:v>
                </c:pt>
                <c:pt idx="2269">
                  <c:v>10.399707031249999</c:v>
                </c:pt>
                <c:pt idx="2270">
                  <c:v>10.399707031249999</c:v>
                </c:pt>
                <c:pt idx="2271">
                  <c:v>10.399707031249999</c:v>
                </c:pt>
                <c:pt idx="2272">
                  <c:v>10.399707031249999</c:v>
                </c:pt>
                <c:pt idx="2273">
                  <c:v>10.399707031249999</c:v>
                </c:pt>
                <c:pt idx="2274">
                  <c:v>10.399707031249999</c:v>
                </c:pt>
                <c:pt idx="2275">
                  <c:v>10.399707031249999</c:v>
                </c:pt>
                <c:pt idx="2276">
                  <c:v>10.399707031249999</c:v>
                </c:pt>
                <c:pt idx="2277">
                  <c:v>10.399707031249999</c:v>
                </c:pt>
                <c:pt idx="2278">
                  <c:v>10.399707031249999</c:v>
                </c:pt>
                <c:pt idx="2279">
                  <c:v>10.399707031249999</c:v>
                </c:pt>
                <c:pt idx="2280">
                  <c:v>10.399707031249999</c:v>
                </c:pt>
                <c:pt idx="2281">
                  <c:v>10.399707031249999</c:v>
                </c:pt>
                <c:pt idx="2282">
                  <c:v>10.399707031249999</c:v>
                </c:pt>
                <c:pt idx="2283">
                  <c:v>10.399707031249999</c:v>
                </c:pt>
                <c:pt idx="2284">
                  <c:v>10.399707031249999</c:v>
                </c:pt>
                <c:pt idx="2285">
                  <c:v>10.399707031249999</c:v>
                </c:pt>
                <c:pt idx="2286">
                  <c:v>10.399707031249999</c:v>
                </c:pt>
                <c:pt idx="2287">
                  <c:v>10.399707031249999</c:v>
                </c:pt>
                <c:pt idx="2288">
                  <c:v>10.399707031249999</c:v>
                </c:pt>
                <c:pt idx="2289">
                  <c:v>10.399707031249999</c:v>
                </c:pt>
                <c:pt idx="2290">
                  <c:v>10.399707031249999</c:v>
                </c:pt>
                <c:pt idx="2291">
                  <c:v>10.399707031249999</c:v>
                </c:pt>
                <c:pt idx="2292">
                  <c:v>10.399707031249999</c:v>
                </c:pt>
                <c:pt idx="2293">
                  <c:v>10.399707031249999</c:v>
                </c:pt>
                <c:pt idx="2294">
                  <c:v>10.299853515624999</c:v>
                </c:pt>
                <c:pt idx="2295">
                  <c:v>10.299853515624999</c:v>
                </c:pt>
                <c:pt idx="2296">
                  <c:v>10.299853515624999</c:v>
                </c:pt>
                <c:pt idx="2297">
                  <c:v>10.399707031249999</c:v>
                </c:pt>
                <c:pt idx="2298">
                  <c:v>10.399707031249999</c:v>
                </c:pt>
                <c:pt idx="2299">
                  <c:v>10.299853515624999</c:v>
                </c:pt>
                <c:pt idx="2300">
                  <c:v>10.299853515624999</c:v>
                </c:pt>
                <c:pt idx="2301">
                  <c:v>10.299853515624999</c:v>
                </c:pt>
                <c:pt idx="2302">
                  <c:v>10.299853515624999</c:v>
                </c:pt>
                <c:pt idx="2303">
                  <c:v>10.299853515624999</c:v>
                </c:pt>
                <c:pt idx="2304">
                  <c:v>10.299853515624999</c:v>
                </c:pt>
                <c:pt idx="2305">
                  <c:v>10.299853515624999</c:v>
                </c:pt>
                <c:pt idx="2306">
                  <c:v>10.299853515624999</c:v>
                </c:pt>
                <c:pt idx="2307">
                  <c:v>10.299853515624999</c:v>
                </c:pt>
                <c:pt idx="2308">
                  <c:v>10.399707031249999</c:v>
                </c:pt>
                <c:pt idx="2309">
                  <c:v>10.299853515624999</c:v>
                </c:pt>
                <c:pt idx="2310">
                  <c:v>10.299853515624999</c:v>
                </c:pt>
                <c:pt idx="2311">
                  <c:v>10.299853515624999</c:v>
                </c:pt>
                <c:pt idx="2312">
                  <c:v>10.299853515624999</c:v>
                </c:pt>
                <c:pt idx="2313">
                  <c:v>10.299853515624999</c:v>
                </c:pt>
                <c:pt idx="2314">
                  <c:v>10.299853515624999</c:v>
                </c:pt>
                <c:pt idx="2315">
                  <c:v>10.299853515624999</c:v>
                </c:pt>
                <c:pt idx="2316">
                  <c:v>10.299853515624999</c:v>
                </c:pt>
                <c:pt idx="2317">
                  <c:v>10.299853515624999</c:v>
                </c:pt>
                <c:pt idx="2318">
                  <c:v>10.299853515624999</c:v>
                </c:pt>
                <c:pt idx="2319">
                  <c:v>10.299853515624999</c:v>
                </c:pt>
                <c:pt idx="2320">
                  <c:v>10.299853515624999</c:v>
                </c:pt>
                <c:pt idx="2321">
                  <c:v>10.299853515624999</c:v>
                </c:pt>
                <c:pt idx="2322">
                  <c:v>10.299853515624999</c:v>
                </c:pt>
                <c:pt idx="2323">
                  <c:v>10.299853515624999</c:v>
                </c:pt>
                <c:pt idx="2324">
                  <c:v>10.299853515624999</c:v>
                </c:pt>
                <c:pt idx="2325">
                  <c:v>10.299853515624999</c:v>
                </c:pt>
                <c:pt idx="2326">
                  <c:v>10.299853515624999</c:v>
                </c:pt>
                <c:pt idx="2327">
                  <c:v>10.299853515624999</c:v>
                </c:pt>
                <c:pt idx="2328">
                  <c:v>10.299853515624999</c:v>
                </c:pt>
                <c:pt idx="2329">
                  <c:v>10.299853515624999</c:v>
                </c:pt>
                <c:pt idx="2330">
                  <c:v>10.299853515624999</c:v>
                </c:pt>
                <c:pt idx="2331">
                  <c:v>10.299853515624999</c:v>
                </c:pt>
                <c:pt idx="2332">
                  <c:v>10.299853515624999</c:v>
                </c:pt>
                <c:pt idx="2333">
                  <c:v>10.299853515624999</c:v>
                </c:pt>
                <c:pt idx="2334">
                  <c:v>10.299853515624999</c:v>
                </c:pt>
                <c:pt idx="2335">
                  <c:v>10.299853515624999</c:v>
                </c:pt>
                <c:pt idx="2336">
                  <c:v>10.299853515624999</c:v>
                </c:pt>
                <c:pt idx="2337">
                  <c:v>10.299853515624999</c:v>
                </c:pt>
                <c:pt idx="2338">
                  <c:v>10.299853515624999</c:v>
                </c:pt>
                <c:pt idx="2339">
                  <c:v>10.299853515624999</c:v>
                </c:pt>
                <c:pt idx="2340">
                  <c:v>10.299853515624999</c:v>
                </c:pt>
                <c:pt idx="2341">
                  <c:v>10.299853515624999</c:v>
                </c:pt>
                <c:pt idx="2342">
                  <c:v>10.299853515624999</c:v>
                </c:pt>
                <c:pt idx="2343">
                  <c:v>10.299853515624999</c:v>
                </c:pt>
                <c:pt idx="2344">
                  <c:v>10.299853515624999</c:v>
                </c:pt>
                <c:pt idx="2345">
                  <c:v>10.299853515624999</c:v>
                </c:pt>
                <c:pt idx="2346">
                  <c:v>10.299853515624999</c:v>
                </c:pt>
                <c:pt idx="2347">
                  <c:v>10.299853515624999</c:v>
                </c:pt>
                <c:pt idx="2348">
                  <c:v>10.299853515624999</c:v>
                </c:pt>
                <c:pt idx="2349">
                  <c:v>10.299853515624999</c:v>
                </c:pt>
                <c:pt idx="2350">
                  <c:v>10.299853515624999</c:v>
                </c:pt>
                <c:pt idx="2351">
                  <c:v>10.299853515624999</c:v>
                </c:pt>
                <c:pt idx="2352">
                  <c:v>10.299853515624999</c:v>
                </c:pt>
                <c:pt idx="2353">
                  <c:v>10.299853515624999</c:v>
                </c:pt>
                <c:pt idx="2354">
                  <c:v>10.299853515624999</c:v>
                </c:pt>
                <c:pt idx="2355">
                  <c:v>10.299853515624999</c:v>
                </c:pt>
                <c:pt idx="2356">
                  <c:v>10.299853515624999</c:v>
                </c:pt>
                <c:pt idx="2357">
                  <c:v>10.299853515624999</c:v>
                </c:pt>
                <c:pt idx="2358">
                  <c:v>10.299853515624999</c:v>
                </c:pt>
                <c:pt idx="2359">
                  <c:v>10.299853515624999</c:v>
                </c:pt>
                <c:pt idx="2360">
                  <c:v>10.299853515624999</c:v>
                </c:pt>
                <c:pt idx="2361">
                  <c:v>10.299853515624999</c:v>
                </c:pt>
                <c:pt idx="2362">
                  <c:v>10.299853515624999</c:v>
                </c:pt>
                <c:pt idx="2363">
                  <c:v>10.299853515624999</c:v>
                </c:pt>
                <c:pt idx="2364">
                  <c:v>10.299853515624999</c:v>
                </c:pt>
                <c:pt idx="2365">
                  <c:v>10.299853515624999</c:v>
                </c:pt>
                <c:pt idx="2366">
                  <c:v>10.299853515624999</c:v>
                </c:pt>
                <c:pt idx="2367">
                  <c:v>10.299853515624999</c:v>
                </c:pt>
                <c:pt idx="2368">
                  <c:v>10.299853515624999</c:v>
                </c:pt>
                <c:pt idx="2369">
                  <c:v>10.299853515624999</c:v>
                </c:pt>
                <c:pt idx="2370">
                  <c:v>10.299853515624999</c:v>
                </c:pt>
                <c:pt idx="2371">
                  <c:v>10.299853515624999</c:v>
                </c:pt>
                <c:pt idx="2372">
                  <c:v>10.299853515624999</c:v>
                </c:pt>
                <c:pt idx="2373">
                  <c:v>10.299853515624999</c:v>
                </c:pt>
                <c:pt idx="2374">
                  <c:v>10.299853515624999</c:v>
                </c:pt>
                <c:pt idx="2375">
                  <c:v>10.299853515624999</c:v>
                </c:pt>
                <c:pt idx="2376">
                  <c:v>10.299853515624999</c:v>
                </c:pt>
                <c:pt idx="2377">
                  <c:v>10.299853515624999</c:v>
                </c:pt>
                <c:pt idx="2378">
                  <c:v>10.299853515624999</c:v>
                </c:pt>
                <c:pt idx="2379">
                  <c:v>10.299853515624999</c:v>
                </c:pt>
                <c:pt idx="2380">
                  <c:v>10.299853515624999</c:v>
                </c:pt>
                <c:pt idx="2381">
                  <c:v>10.299853515624999</c:v>
                </c:pt>
                <c:pt idx="2382">
                  <c:v>10.299853515624999</c:v>
                </c:pt>
                <c:pt idx="2383">
                  <c:v>10.299853515624999</c:v>
                </c:pt>
                <c:pt idx="2384">
                  <c:v>10.299853515624999</c:v>
                </c:pt>
                <c:pt idx="2385">
                  <c:v>10.299853515624999</c:v>
                </c:pt>
                <c:pt idx="2386">
                  <c:v>10.299853515624999</c:v>
                </c:pt>
                <c:pt idx="2387">
                  <c:v>10.299853515624999</c:v>
                </c:pt>
                <c:pt idx="2388">
                  <c:v>10.299853515624999</c:v>
                </c:pt>
                <c:pt idx="2389">
                  <c:v>10.299853515624999</c:v>
                </c:pt>
                <c:pt idx="2390">
                  <c:v>10.299853515624999</c:v>
                </c:pt>
                <c:pt idx="2391">
                  <c:v>10.299853515624999</c:v>
                </c:pt>
                <c:pt idx="2392">
                  <c:v>10.299853515624999</c:v>
                </c:pt>
                <c:pt idx="2393">
                  <c:v>10.299853515624999</c:v>
                </c:pt>
                <c:pt idx="2394">
                  <c:v>10.199755859374999</c:v>
                </c:pt>
                <c:pt idx="2395">
                  <c:v>10.199755859374999</c:v>
                </c:pt>
                <c:pt idx="2396">
                  <c:v>10.199755859374999</c:v>
                </c:pt>
                <c:pt idx="2397">
                  <c:v>10.299853515624999</c:v>
                </c:pt>
                <c:pt idx="2398">
                  <c:v>10.299853515624999</c:v>
                </c:pt>
                <c:pt idx="2399">
                  <c:v>10.299853515624999</c:v>
                </c:pt>
                <c:pt idx="2400">
                  <c:v>10.199755859374999</c:v>
                </c:pt>
                <c:pt idx="2401">
                  <c:v>10.199755859374999</c:v>
                </c:pt>
                <c:pt idx="2402">
                  <c:v>10.199755859374999</c:v>
                </c:pt>
                <c:pt idx="2403">
                  <c:v>10.199755859374999</c:v>
                </c:pt>
                <c:pt idx="2404">
                  <c:v>10.199755859374999</c:v>
                </c:pt>
                <c:pt idx="2405">
                  <c:v>10.199755859374999</c:v>
                </c:pt>
                <c:pt idx="2406">
                  <c:v>10.199755859374999</c:v>
                </c:pt>
                <c:pt idx="2407">
                  <c:v>10.199755859374999</c:v>
                </c:pt>
                <c:pt idx="2408">
                  <c:v>10.199755859374999</c:v>
                </c:pt>
                <c:pt idx="2409">
                  <c:v>10.199755859374999</c:v>
                </c:pt>
                <c:pt idx="2410">
                  <c:v>10.299853515624999</c:v>
                </c:pt>
                <c:pt idx="2411">
                  <c:v>10.199755859374999</c:v>
                </c:pt>
                <c:pt idx="2412">
                  <c:v>10.199755859374999</c:v>
                </c:pt>
                <c:pt idx="2413">
                  <c:v>10.199755859374999</c:v>
                </c:pt>
                <c:pt idx="2414">
                  <c:v>10.199755859374999</c:v>
                </c:pt>
                <c:pt idx="2415">
                  <c:v>10.199755859374999</c:v>
                </c:pt>
                <c:pt idx="2416">
                  <c:v>10.199755859374999</c:v>
                </c:pt>
                <c:pt idx="2417">
                  <c:v>10.199755859374999</c:v>
                </c:pt>
                <c:pt idx="2418">
                  <c:v>10.199755859374999</c:v>
                </c:pt>
                <c:pt idx="2419">
                  <c:v>10.199755859374999</c:v>
                </c:pt>
                <c:pt idx="2420">
                  <c:v>10.199755859374999</c:v>
                </c:pt>
                <c:pt idx="2421">
                  <c:v>10.199755859374999</c:v>
                </c:pt>
                <c:pt idx="2422">
                  <c:v>10.199755859374999</c:v>
                </c:pt>
                <c:pt idx="2423">
                  <c:v>10.199755859374999</c:v>
                </c:pt>
                <c:pt idx="2424">
                  <c:v>10.199755859374999</c:v>
                </c:pt>
                <c:pt idx="2425">
                  <c:v>10.199755859374999</c:v>
                </c:pt>
                <c:pt idx="2426">
                  <c:v>10.199755859374999</c:v>
                </c:pt>
                <c:pt idx="2427">
                  <c:v>10.199755859374999</c:v>
                </c:pt>
                <c:pt idx="2428">
                  <c:v>10.199755859374999</c:v>
                </c:pt>
                <c:pt idx="2429">
                  <c:v>10.199755859374999</c:v>
                </c:pt>
                <c:pt idx="2430">
                  <c:v>10.199755859374999</c:v>
                </c:pt>
                <c:pt idx="2431">
                  <c:v>10.199755859374999</c:v>
                </c:pt>
                <c:pt idx="2432">
                  <c:v>10.199755859374999</c:v>
                </c:pt>
                <c:pt idx="2433">
                  <c:v>10.199755859374999</c:v>
                </c:pt>
                <c:pt idx="2434">
                  <c:v>10.199755859374999</c:v>
                </c:pt>
                <c:pt idx="2435">
                  <c:v>10.199755859374999</c:v>
                </c:pt>
                <c:pt idx="2436">
                  <c:v>10.199755859374999</c:v>
                </c:pt>
                <c:pt idx="2437">
                  <c:v>10.199755859374999</c:v>
                </c:pt>
                <c:pt idx="2438">
                  <c:v>10.199755859374999</c:v>
                </c:pt>
                <c:pt idx="2439">
                  <c:v>10.199755859374999</c:v>
                </c:pt>
                <c:pt idx="2440">
                  <c:v>10.199755859374999</c:v>
                </c:pt>
                <c:pt idx="2441">
                  <c:v>10.199755859374999</c:v>
                </c:pt>
                <c:pt idx="2442">
                  <c:v>10.199755859374999</c:v>
                </c:pt>
                <c:pt idx="2443">
                  <c:v>10.199755859374999</c:v>
                </c:pt>
                <c:pt idx="2444">
                  <c:v>10.199755859374999</c:v>
                </c:pt>
                <c:pt idx="2445">
                  <c:v>10.199755859374999</c:v>
                </c:pt>
                <c:pt idx="2446">
                  <c:v>10.199755859374999</c:v>
                </c:pt>
                <c:pt idx="2447">
                  <c:v>10.199755859374999</c:v>
                </c:pt>
                <c:pt idx="2448">
                  <c:v>10.199755859374999</c:v>
                </c:pt>
                <c:pt idx="2449">
                  <c:v>10.199755859374999</c:v>
                </c:pt>
                <c:pt idx="2450">
                  <c:v>10.199755859374999</c:v>
                </c:pt>
                <c:pt idx="2451">
                  <c:v>10.199755859374999</c:v>
                </c:pt>
                <c:pt idx="2452">
                  <c:v>10.199755859374999</c:v>
                </c:pt>
                <c:pt idx="2453">
                  <c:v>10.199755859374999</c:v>
                </c:pt>
                <c:pt idx="2454">
                  <c:v>10.199755859374999</c:v>
                </c:pt>
                <c:pt idx="2455">
                  <c:v>10.199755859374999</c:v>
                </c:pt>
                <c:pt idx="2456">
                  <c:v>10.199755859374999</c:v>
                </c:pt>
                <c:pt idx="2457">
                  <c:v>10.199755859374999</c:v>
                </c:pt>
                <c:pt idx="2458">
                  <c:v>10.199755859374999</c:v>
                </c:pt>
                <c:pt idx="2459">
                  <c:v>10.199755859374999</c:v>
                </c:pt>
                <c:pt idx="2460">
                  <c:v>10.199755859374999</c:v>
                </c:pt>
                <c:pt idx="2461">
                  <c:v>10.199755859374999</c:v>
                </c:pt>
                <c:pt idx="2462">
                  <c:v>10.199755859374999</c:v>
                </c:pt>
                <c:pt idx="2463">
                  <c:v>10.199755859374999</c:v>
                </c:pt>
                <c:pt idx="2464">
                  <c:v>10.199755859374999</c:v>
                </c:pt>
                <c:pt idx="2465">
                  <c:v>10.199755859374999</c:v>
                </c:pt>
                <c:pt idx="2466">
                  <c:v>10.199755859374999</c:v>
                </c:pt>
                <c:pt idx="2467">
                  <c:v>10.199755859374999</c:v>
                </c:pt>
                <c:pt idx="2468">
                  <c:v>10.199755859374999</c:v>
                </c:pt>
                <c:pt idx="2469">
                  <c:v>10.199755859374999</c:v>
                </c:pt>
                <c:pt idx="2470">
                  <c:v>10.199755859374999</c:v>
                </c:pt>
                <c:pt idx="2471">
                  <c:v>10.199755859374999</c:v>
                </c:pt>
                <c:pt idx="2472">
                  <c:v>10.199755859374999</c:v>
                </c:pt>
                <c:pt idx="2473">
                  <c:v>10.199755859374999</c:v>
                </c:pt>
                <c:pt idx="2474">
                  <c:v>10.199755859374999</c:v>
                </c:pt>
                <c:pt idx="2475">
                  <c:v>10.199755859374999</c:v>
                </c:pt>
                <c:pt idx="2476">
                  <c:v>10.199755859374999</c:v>
                </c:pt>
                <c:pt idx="2477">
                  <c:v>10.199755859374999</c:v>
                </c:pt>
                <c:pt idx="2478">
                  <c:v>10.199755859374999</c:v>
                </c:pt>
                <c:pt idx="2479">
                  <c:v>10.099902343749999</c:v>
                </c:pt>
                <c:pt idx="2480">
                  <c:v>10.199755859374999</c:v>
                </c:pt>
                <c:pt idx="2481">
                  <c:v>10.199755859374999</c:v>
                </c:pt>
                <c:pt idx="2482">
                  <c:v>10.199755859374999</c:v>
                </c:pt>
                <c:pt idx="2483">
                  <c:v>10.199755859374999</c:v>
                </c:pt>
                <c:pt idx="2484">
                  <c:v>10.099902343749999</c:v>
                </c:pt>
                <c:pt idx="2485">
                  <c:v>10.199755859374999</c:v>
                </c:pt>
                <c:pt idx="2486">
                  <c:v>10.199755859374999</c:v>
                </c:pt>
                <c:pt idx="2487">
                  <c:v>10.199755859374999</c:v>
                </c:pt>
                <c:pt idx="2488">
                  <c:v>10.199755859374999</c:v>
                </c:pt>
                <c:pt idx="2489">
                  <c:v>10.199755859374999</c:v>
                </c:pt>
                <c:pt idx="2490">
                  <c:v>10.099902343749999</c:v>
                </c:pt>
                <c:pt idx="2491">
                  <c:v>10.199755859374999</c:v>
                </c:pt>
                <c:pt idx="2492">
                  <c:v>10.099902343749999</c:v>
                </c:pt>
                <c:pt idx="2493">
                  <c:v>10.199755859374999</c:v>
                </c:pt>
                <c:pt idx="2494">
                  <c:v>10.199755859374999</c:v>
                </c:pt>
                <c:pt idx="2495">
                  <c:v>10.099902343749999</c:v>
                </c:pt>
                <c:pt idx="2496">
                  <c:v>10.199755859374999</c:v>
                </c:pt>
                <c:pt idx="2497">
                  <c:v>10.199755859374999</c:v>
                </c:pt>
                <c:pt idx="2498">
                  <c:v>10.199755859374999</c:v>
                </c:pt>
                <c:pt idx="2499">
                  <c:v>10.099902343749999</c:v>
                </c:pt>
                <c:pt idx="2500">
                  <c:v>10.199755859374999</c:v>
                </c:pt>
                <c:pt idx="2501">
                  <c:v>10.099902343749999</c:v>
                </c:pt>
                <c:pt idx="2502">
                  <c:v>10.099902343749999</c:v>
                </c:pt>
                <c:pt idx="2503">
                  <c:v>10.099902343749999</c:v>
                </c:pt>
                <c:pt idx="2504">
                  <c:v>10.099902343749999</c:v>
                </c:pt>
                <c:pt idx="2505">
                  <c:v>10.099902343749999</c:v>
                </c:pt>
                <c:pt idx="2506">
                  <c:v>10.099902343749999</c:v>
                </c:pt>
                <c:pt idx="2507">
                  <c:v>10.099902343749999</c:v>
                </c:pt>
                <c:pt idx="2508">
                  <c:v>10.099902343749999</c:v>
                </c:pt>
                <c:pt idx="2509">
                  <c:v>10.099902343749999</c:v>
                </c:pt>
                <c:pt idx="2510">
                  <c:v>10.099902343749999</c:v>
                </c:pt>
                <c:pt idx="2511">
                  <c:v>10.099902343749999</c:v>
                </c:pt>
                <c:pt idx="2512">
                  <c:v>10.099902343749999</c:v>
                </c:pt>
                <c:pt idx="2513">
                  <c:v>10.099902343749999</c:v>
                </c:pt>
                <c:pt idx="2514">
                  <c:v>10.099902343749999</c:v>
                </c:pt>
                <c:pt idx="2515">
                  <c:v>10.099902343749999</c:v>
                </c:pt>
                <c:pt idx="2516">
                  <c:v>10.099902343749999</c:v>
                </c:pt>
                <c:pt idx="2517">
                  <c:v>10.099902343749999</c:v>
                </c:pt>
                <c:pt idx="2518">
                  <c:v>10.099902343749999</c:v>
                </c:pt>
                <c:pt idx="2519">
                  <c:v>10.099902343749999</c:v>
                </c:pt>
                <c:pt idx="2520">
                  <c:v>10.099902343749999</c:v>
                </c:pt>
                <c:pt idx="2521">
                  <c:v>10.099902343749999</c:v>
                </c:pt>
                <c:pt idx="2522">
                  <c:v>10.099902343749999</c:v>
                </c:pt>
                <c:pt idx="2523">
                  <c:v>10.099902343749999</c:v>
                </c:pt>
                <c:pt idx="2524">
                  <c:v>10.099902343749999</c:v>
                </c:pt>
                <c:pt idx="2525">
                  <c:v>10.099902343749999</c:v>
                </c:pt>
                <c:pt idx="2526">
                  <c:v>10.099902343749999</c:v>
                </c:pt>
                <c:pt idx="2527">
                  <c:v>10.099902343749999</c:v>
                </c:pt>
                <c:pt idx="2528">
                  <c:v>10.099902343749999</c:v>
                </c:pt>
                <c:pt idx="2529">
                  <c:v>10.099902343749999</c:v>
                </c:pt>
                <c:pt idx="2530">
                  <c:v>10.099902343749999</c:v>
                </c:pt>
                <c:pt idx="2531">
                  <c:v>10.099902343749999</c:v>
                </c:pt>
                <c:pt idx="2532">
                  <c:v>10.099902343749999</c:v>
                </c:pt>
                <c:pt idx="2533">
                  <c:v>10.099902343749999</c:v>
                </c:pt>
                <c:pt idx="2534">
                  <c:v>10.099902343749999</c:v>
                </c:pt>
                <c:pt idx="2535">
                  <c:v>10.099902343749999</c:v>
                </c:pt>
                <c:pt idx="2536">
                  <c:v>10.099902343749999</c:v>
                </c:pt>
                <c:pt idx="2537">
                  <c:v>10.099902343749999</c:v>
                </c:pt>
                <c:pt idx="2538">
                  <c:v>10.099902343749999</c:v>
                </c:pt>
                <c:pt idx="2539">
                  <c:v>10.099902343749999</c:v>
                </c:pt>
                <c:pt idx="2540">
                  <c:v>10.099902343749999</c:v>
                </c:pt>
                <c:pt idx="2541">
                  <c:v>10.099902343749999</c:v>
                </c:pt>
                <c:pt idx="2542">
                  <c:v>10.099902343749999</c:v>
                </c:pt>
                <c:pt idx="2543">
                  <c:v>10.099902343749999</c:v>
                </c:pt>
                <c:pt idx="2544">
                  <c:v>10.099902343749999</c:v>
                </c:pt>
                <c:pt idx="2545">
                  <c:v>10.099902343749999</c:v>
                </c:pt>
                <c:pt idx="2546">
                  <c:v>10.099902343749999</c:v>
                </c:pt>
                <c:pt idx="2547">
                  <c:v>10.099902343749999</c:v>
                </c:pt>
                <c:pt idx="2548">
                  <c:v>10.099902343749999</c:v>
                </c:pt>
                <c:pt idx="2549">
                  <c:v>10.099902343749999</c:v>
                </c:pt>
                <c:pt idx="2550">
                  <c:v>10.099902343749999</c:v>
                </c:pt>
                <c:pt idx="2551">
                  <c:v>10.099902343749999</c:v>
                </c:pt>
                <c:pt idx="2552">
                  <c:v>10.099902343749999</c:v>
                </c:pt>
                <c:pt idx="2553">
                  <c:v>10.099902343749999</c:v>
                </c:pt>
                <c:pt idx="2554">
                  <c:v>10.099902343749999</c:v>
                </c:pt>
                <c:pt idx="2555">
                  <c:v>10.099902343749999</c:v>
                </c:pt>
                <c:pt idx="2556">
                  <c:v>10.099902343749999</c:v>
                </c:pt>
                <c:pt idx="2557">
                  <c:v>10.099902343749999</c:v>
                </c:pt>
                <c:pt idx="2558">
                  <c:v>10.099902343749999</c:v>
                </c:pt>
                <c:pt idx="2559">
                  <c:v>10.099902343749999</c:v>
                </c:pt>
                <c:pt idx="2560">
                  <c:v>10.099902343749999</c:v>
                </c:pt>
                <c:pt idx="2561">
                  <c:v>10.099902343749999</c:v>
                </c:pt>
                <c:pt idx="2562">
                  <c:v>10.099902343749999</c:v>
                </c:pt>
                <c:pt idx="2563">
                  <c:v>10.099902343749999</c:v>
                </c:pt>
                <c:pt idx="2564">
                  <c:v>10.099902343749999</c:v>
                </c:pt>
                <c:pt idx="2565">
                  <c:v>10.099902343749999</c:v>
                </c:pt>
                <c:pt idx="2566">
                  <c:v>10.099902343749999</c:v>
                </c:pt>
                <c:pt idx="2567">
                  <c:v>10.099902343749999</c:v>
                </c:pt>
                <c:pt idx="2568">
                  <c:v>10.099902343749999</c:v>
                </c:pt>
                <c:pt idx="2569">
                  <c:v>10.099902343749999</c:v>
                </c:pt>
                <c:pt idx="2570">
                  <c:v>10.099902343749999</c:v>
                </c:pt>
                <c:pt idx="2571">
                  <c:v>10.099902343749999</c:v>
                </c:pt>
                <c:pt idx="2572">
                  <c:v>10.099902343749999</c:v>
                </c:pt>
                <c:pt idx="2573">
                  <c:v>10.099902343749999</c:v>
                </c:pt>
                <c:pt idx="2574">
                  <c:v>10.099902343749999</c:v>
                </c:pt>
                <c:pt idx="2575">
                  <c:v>10.099902343749999</c:v>
                </c:pt>
                <c:pt idx="2576">
                  <c:v>10.099902343749999</c:v>
                </c:pt>
                <c:pt idx="2577">
                  <c:v>10.099902343749999</c:v>
                </c:pt>
                <c:pt idx="2578">
                  <c:v>10.099902343749999</c:v>
                </c:pt>
                <c:pt idx="2579">
                  <c:v>10.099902343749999</c:v>
                </c:pt>
                <c:pt idx="2580">
                  <c:v>10.099902343749999</c:v>
                </c:pt>
                <c:pt idx="2581">
                  <c:v>10.099902343749999</c:v>
                </c:pt>
                <c:pt idx="2582">
                  <c:v>10.099902343749999</c:v>
                </c:pt>
                <c:pt idx="2583">
                  <c:v>10.099902343749999</c:v>
                </c:pt>
                <c:pt idx="2584">
                  <c:v>10.099902343749999</c:v>
                </c:pt>
                <c:pt idx="2585">
                  <c:v>10.099902343749999</c:v>
                </c:pt>
                <c:pt idx="2586">
                  <c:v>10.099902343749999</c:v>
                </c:pt>
                <c:pt idx="2587">
                  <c:v>10.099902343749999</c:v>
                </c:pt>
                <c:pt idx="2588">
                  <c:v>10.099902343749999</c:v>
                </c:pt>
                <c:pt idx="2589">
                  <c:v>10.099902343749999</c:v>
                </c:pt>
                <c:pt idx="2590">
                  <c:v>10.099902343749999</c:v>
                </c:pt>
                <c:pt idx="2591">
                  <c:v>9.9998046874999993</c:v>
                </c:pt>
                <c:pt idx="2592">
                  <c:v>10.099902343749999</c:v>
                </c:pt>
                <c:pt idx="2593">
                  <c:v>9.9998046874999993</c:v>
                </c:pt>
                <c:pt idx="2594">
                  <c:v>10.099902343749999</c:v>
                </c:pt>
                <c:pt idx="2595">
                  <c:v>10.099902343749999</c:v>
                </c:pt>
                <c:pt idx="2596">
                  <c:v>10.099902343749999</c:v>
                </c:pt>
                <c:pt idx="2597">
                  <c:v>9.9998046874999993</c:v>
                </c:pt>
                <c:pt idx="2598">
                  <c:v>9.9998046874999993</c:v>
                </c:pt>
                <c:pt idx="2599">
                  <c:v>9.9998046874999993</c:v>
                </c:pt>
                <c:pt idx="2600">
                  <c:v>10.099902343749999</c:v>
                </c:pt>
                <c:pt idx="2601">
                  <c:v>10.099902343749999</c:v>
                </c:pt>
                <c:pt idx="2602">
                  <c:v>10.099902343749999</c:v>
                </c:pt>
                <c:pt idx="2603">
                  <c:v>9.9998046874999993</c:v>
                </c:pt>
                <c:pt idx="2604">
                  <c:v>9.9998046874999993</c:v>
                </c:pt>
                <c:pt idx="2605">
                  <c:v>9.9998046874999993</c:v>
                </c:pt>
                <c:pt idx="2606">
                  <c:v>9.9998046874999993</c:v>
                </c:pt>
                <c:pt idx="2607">
                  <c:v>9.9998046874999993</c:v>
                </c:pt>
                <c:pt idx="2608">
                  <c:v>9.9998046874999993</c:v>
                </c:pt>
                <c:pt idx="2609">
                  <c:v>9.9998046874999993</c:v>
                </c:pt>
                <c:pt idx="2610">
                  <c:v>9.9998046874999993</c:v>
                </c:pt>
                <c:pt idx="2611">
                  <c:v>9.9998046874999993</c:v>
                </c:pt>
                <c:pt idx="2612">
                  <c:v>9.9998046874999993</c:v>
                </c:pt>
                <c:pt idx="2613">
                  <c:v>9.9998046874999993</c:v>
                </c:pt>
                <c:pt idx="2614">
                  <c:v>9.9998046874999993</c:v>
                </c:pt>
                <c:pt idx="2615">
                  <c:v>9.9998046874999993</c:v>
                </c:pt>
                <c:pt idx="2616">
                  <c:v>9.9998046874999993</c:v>
                </c:pt>
                <c:pt idx="2617">
                  <c:v>9.9998046874999993</c:v>
                </c:pt>
                <c:pt idx="2618">
                  <c:v>9.9998046874999993</c:v>
                </c:pt>
                <c:pt idx="2619">
                  <c:v>9.9998046874999993</c:v>
                </c:pt>
                <c:pt idx="2620">
                  <c:v>9.9998046874999993</c:v>
                </c:pt>
                <c:pt idx="2621">
                  <c:v>9.9998046874999993</c:v>
                </c:pt>
                <c:pt idx="2622">
                  <c:v>9.9998046874999993</c:v>
                </c:pt>
                <c:pt idx="2623">
                  <c:v>9.9998046874999993</c:v>
                </c:pt>
                <c:pt idx="2624">
                  <c:v>9.9998046874999993</c:v>
                </c:pt>
                <c:pt idx="2625">
                  <c:v>9.9998046874999993</c:v>
                </c:pt>
                <c:pt idx="2626">
                  <c:v>9.9998046874999993</c:v>
                </c:pt>
                <c:pt idx="2627">
                  <c:v>9.9998046874999993</c:v>
                </c:pt>
                <c:pt idx="2628">
                  <c:v>9.9998046874999993</c:v>
                </c:pt>
                <c:pt idx="2629">
                  <c:v>9.9998046874999993</c:v>
                </c:pt>
                <c:pt idx="2630">
                  <c:v>9.9998046874999993</c:v>
                </c:pt>
                <c:pt idx="2631">
                  <c:v>9.9998046874999993</c:v>
                </c:pt>
                <c:pt idx="2632">
                  <c:v>9.9998046874999993</c:v>
                </c:pt>
                <c:pt idx="2633">
                  <c:v>9.9998046874999993</c:v>
                </c:pt>
                <c:pt idx="2634">
                  <c:v>9.9998046874999993</c:v>
                </c:pt>
                <c:pt idx="2635">
                  <c:v>9.9998046874999993</c:v>
                </c:pt>
                <c:pt idx="2636">
                  <c:v>9.9998046874999993</c:v>
                </c:pt>
                <c:pt idx="2637">
                  <c:v>9.9998046874999993</c:v>
                </c:pt>
                <c:pt idx="2638">
                  <c:v>9.9998046874999993</c:v>
                </c:pt>
                <c:pt idx="2639">
                  <c:v>9.9998046874999993</c:v>
                </c:pt>
                <c:pt idx="2640">
                  <c:v>9.9998046874999993</c:v>
                </c:pt>
                <c:pt idx="2641">
                  <c:v>9.9998046874999993</c:v>
                </c:pt>
                <c:pt idx="2642">
                  <c:v>9.9998046874999993</c:v>
                </c:pt>
                <c:pt idx="2643">
                  <c:v>9.9998046874999993</c:v>
                </c:pt>
                <c:pt idx="2644">
                  <c:v>9.9998046874999993</c:v>
                </c:pt>
                <c:pt idx="2645">
                  <c:v>9.9998046874999993</c:v>
                </c:pt>
                <c:pt idx="2646">
                  <c:v>9.9998046874999993</c:v>
                </c:pt>
                <c:pt idx="2647">
                  <c:v>9.9998046874999993</c:v>
                </c:pt>
                <c:pt idx="2648">
                  <c:v>9.9998046874999993</c:v>
                </c:pt>
                <c:pt idx="2649">
                  <c:v>9.9998046874999993</c:v>
                </c:pt>
                <c:pt idx="2650">
                  <c:v>9.9998046874999993</c:v>
                </c:pt>
                <c:pt idx="2651">
                  <c:v>9.9998046874999993</c:v>
                </c:pt>
                <c:pt idx="2652">
                  <c:v>9.9998046874999993</c:v>
                </c:pt>
                <c:pt idx="2653">
                  <c:v>9.9998046874999993</c:v>
                </c:pt>
                <c:pt idx="2654">
                  <c:v>9.9998046874999993</c:v>
                </c:pt>
                <c:pt idx="2655">
                  <c:v>9.9998046874999993</c:v>
                </c:pt>
                <c:pt idx="2656">
                  <c:v>9.9998046874999993</c:v>
                </c:pt>
                <c:pt idx="2657">
                  <c:v>9.9998046874999993</c:v>
                </c:pt>
                <c:pt idx="2658">
                  <c:v>9.9998046874999993</c:v>
                </c:pt>
                <c:pt idx="2659">
                  <c:v>9.9998046874999993</c:v>
                </c:pt>
                <c:pt idx="2660">
                  <c:v>9.9998046874999993</c:v>
                </c:pt>
                <c:pt idx="2661">
                  <c:v>9.9998046874999993</c:v>
                </c:pt>
                <c:pt idx="2662">
                  <c:v>9.9998046874999993</c:v>
                </c:pt>
                <c:pt idx="2663">
                  <c:v>9.9998046874999993</c:v>
                </c:pt>
                <c:pt idx="2664">
                  <c:v>9.9998046874999993</c:v>
                </c:pt>
                <c:pt idx="2665">
                  <c:v>9.9998046874999993</c:v>
                </c:pt>
                <c:pt idx="2666">
                  <c:v>9.9998046874999993</c:v>
                </c:pt>
                <c:pt idx="2667">
                  <c:v>9.9998046874999993</c:v>
                </c:pt>
                <c:pt idx="2668">
                  <c:v>9.9998046874999993</c:v>
                </c:pt>
                <c:pt idx="2669">
                  <c:v>9.9998046874999993</c:v>
                </c:pt>
                <c:pt idx="2670">
                  <c:v>9.9998046874999993</c:v>
                </c:pt>
                <c:pt idx="2671">
                  <c:v>9.9998046874999993</c:v>
                </c:pt>
                <c:pt idx="2672">
                  <c:v>9.9998046874999993</c:v>
                </c:pt>
                <c:pt idx="2673">
                  <c:v>9.9998046874999993</c:v>
                </c:pt>
                <c:pt idx="2674">
                  <c:v>9.9998046874999993</c:v>
                </c:pt>
                <c:pt idx="2675">
                  <c:v>9.9998046874999993</c:v>
                </c:pt>
                <c:pt idx="2676">
                  <c:v>9.9998046874999993</c:v>
                </c:pt>
                <c:pt idx="2677">
                  <c:v>9.9998046874999993</c:v>
                </c:pt>
                <c:pt idx="2678">
                  <c:v>9.9998046874999993</c:v>
                </c:pt>
                <c:pt idx="2679">
                  <c:v>9.9998046874999993</c:v>
                </c:pt>
                <c:pt idx="2680">
                  <c:v>9.9998046874999993</c:v>
                </c:pt>
                <c:pt idx="2681">
                  <c:v>9.9998046874999993</c:v>
                </c:pt>
                <c:pt idx="2682">
                  <c:v>9.9998046874999993</c:v>
                </c:pt>
                <c:pt idx="2683">
                  <c:v>9.8999511718749993</c:v>
                </c:pt>
                <c:pt idx="2684">
                  <c:v>9.9998046874999993</c:v>
                </c:pt>
                <c:pt idx="2685">
                  <c:v>9.9998046874999993</c:v>
                </c:pt>
                <c:pt idx="2686">
                  <c:v>9.9998046874999993</c:v>
                </c:pt>
                <c:pt idx="2687">
                  <c:v>9.9998046874999993</c:v>
                </c:pt>
                <c:pt idx="2688">
                  <c:v>9.8999511718749993</c:v>
                </c:pt>
                <c:pt idx="2689">
                  <c:v>9.8999511718749993</c:v>
                </c:pt>
                <c:pt idx="2690">
                  <c:v>9.9998046874999993</c:v>
                </c:pt>
                <c:pt idx="2691">
                  <c:v>9.9998046874999993</c:v>
                </c:pt>
                <c:pt idx="2692">
                  <c:v>9.9998046874999993</c:v>
                </c:pt>
                <c:pt idx="2693">
                  <c:v>9.9998046874999993</c:v>
                </c:pt>
                <c:pt idx="2694">
                  <c:v>9.9998046874999993</c:v>
                </c:pt>
                <c:pt idx="2695">
                  <c:v>9.8999511718749993</c:v>
                </c:pt>
                <c:pt idx="2696">
                  <c:v>9.8999511718749993</c:v>
                </c:pt>
                <c:pt idx="2697">
                  <c:v>9.9998046874999993</c:v>
                </c:pt>
                <c:pt idx="2698">
                  <c:v>9.9998046874999993</c:v>
                </c:pt>
                <c:pt idx="2699">
                  <c:v>9.9998046874999993</c:v>
                </c:pt>
                <c:pt idx="2700">
                  <c:v>9.8999511718749993</c:v>
                </c:pt>
                <c:pt idx="2701">
                  <c:v>9.8999511718749993</c:v>
                </c:pt>
                <c:pt idx="2702">
                  <c:v>9.8999511718749993</c:v>
                </c:pt>
                <c:pt idx="2703">
                  <c:v>9.9998046874999993</c:v>
                </c:pt>
                <c:pt idx="2704">
                  <c:v>9.8999511718749993</c:v>
                </c:pt>
                <c:pt idx="2705">
                  <c:v>9.8999511718749993</c:v>
                </c:pt>
                <c:pt idx="2706">
                  <c:v>9.8999511718749993</c:v>
                </c:pt>
                <c:pt idx="2707">
                  <c:v>9.8999511718749993</c:v>
                </c:pt>
                <c:pt idx="2708">
                  <c:v>9.8999511718749993</c:v>
                </c:pt>
                <c:pt idx="2709">
                  <c:v>9.8999511718749993</c:v>
                </c:pt>
                <c:pt idx="2710">
                  <c:v>9.8999511718749993</c:v>
                </c:pt>
                <c:pt idx="2711">
                  <c:v>9.8999511718749993</c:v>
                </c:pt>
                <c:pt idx="2712">
                  <c:v>9.8999511718749993</c:v>
                </c:pt>
                <c:pt idx="2713">
                  <c:v>9.8999511718749993</c:v>
                </c:pt>
                <c:pt idx="2714">
                  <c:v>9.8999511718749993</c:v>
                </c:pt>
                <c:pt idx="2715">
                  <c:v>9.8999511718749993</c:v>
                </c:pt>
                <c:pt idx="2716">
                  <c:v>9.8999511718749993</c:v>
                </c:pt>
                <c:pt idx="2717">
                  <c:v>9.8999511718749993</c:v>
                </c:pt>
                <c:pt idx="2718">
                  <c:v>9.8999511718749993</c:v>
                </c:pt>
                <c:pt idx="2719">
                  <c:v>9.8999511718749993</c:v>
                </c:pt>
                <c:pt idx="2720">
                  <c:v>9.8999511718749993</c:v>
                </c:pt>
                <c:pt idx="2721">
                  <c:v>9.8999511718749993</c:v>
                </c:pt>
                <c:pt idx="2722">
                  <c:v>9.8999511718749993</c:v>
                </c:pt>
                <c:pt idx="2723">
                  <c:v>9.8999511718749993</c:v>
                </c:pt>
                <c:pt idx="2724">
                  <c:v>9.8999511718749993</c:v>
                </c:pt>
                <c:pt idx="2725">
                  <c:v>9.8999511718749993</c:v>
                </c:pt>
                <c:pt idx="2726">
                  <c:v>9.8999511718749993</c:v>
                </c:pt>
                <c:pt idx="2727">
                  <c:v>9.8999511718749993</c:v>
                </c:pt>
                <c:pt idx="2728">
                  <c:v>9.8999511718749993</c:v>
                </c:pt>
                <c:pt idx="2729">
                  <c:v>9.8999511718749993</c:v>
                </c:pt>
                <c:pt idx="2730">
                  <c:v>9.8999511718749993</c:v>
                </c:pt>
                <c:pt idx="2731">
                  <c:v>9.8999511718749993</c:v>
                </c:pt>
                <c:pt idx="2732">
                  <c:v>9.8999511718749993</c:v>
                </c:pt>
                <c:pt idx="2733">
                  <c:v>9.8999511718749993</c:v>
                </c:pt>
                <c:pt idx="2734">
                  <c:v>9.8999511718749993</c:v>
                </c:pt>
                <c:pt idx="2735">
                  <c:v>9.8999511718749993</c:v>
                </c:pt>
                <c:pt idx="2736">
                  <c:v>9.8999511718749993</c:v>
                </c:pt>
                <c:pt idx="2737">
                  <c:v>9.8999511718749993</c:v>
                </c:pt>
                <c:pt idx="2738">
                  <c:v>9.8999511718749993</c:v>
                </c:pt>
                <c:pt idx="2739">
                  <c:v>9.8999511718749993</c:v>
                </c:pt>
                <c:pt idx="2740">
                  <c:v>9.8999511718749993</c:v>
                </c:pt>
                <c:pt idx="2741">
                  <c:v>9.8999511718749993</c:v>
                </c:pt>
                <c:pt idx="2742">
                  <c:v>9.8999511718749993</c:v>
                </c:pt>
                <c:pt idx="2743">
                  <c:v>9.8999511718749993</c:v>
                </c:pt>
                <c:pt idx="2744">
                  <c:v>9.8999511718749993</c:v>
                </c:pt>
                <c:pt idx="2745">
                  <c:v>9.8999511718749993</c:v>
                </c:pt>
                <c:pt idx="2746">
                  <c:v>9.8999511718749993</c:v>
                </c:pt>
                <c:pt idx="2747">
                  <c:v>9.8999511718749993</c:v>
                </c:pt>
                <c:pt idx="2748">
                  <c:v>9.8999511718749993</c:v>
                </c:pt>
                <c:pt idx="2749">
                  <c:v>9.8999511718749993</c:v>
                </c:pt>
                <c:pt idx="2750">
                  <c:v>9.8999511718749993</c:v>
                </c:pt>
                <c:pt idx="2751">
                  <c:v>9.8999511718749993</c:v>
                </c:pt>
                <c:pt idx="2752">
                  <c:v>9.8999511718749993</c:v>
                </c:pt>
                <c:pt idx="2753">
                  <c:v>9.8999511718749993</c:v>
                </c:pt>
                <c:pt idx="2754">
                  <c:v>9.8999511718749993</c:v>
                </c:pt>
                <c:pt idx="2755">
                  <c:v>9.8999511718749993</c:v>
                </c:pt>
                <c:pt idx="2756">
                  <c:v>9.8999511718749993</c:v>
                </c:pt>
                <c:pt idx="2757">
                  <c:v>9.8999511718749993</c:v>
                </c:pt>
                <c:pt idx="2758">
                  <c:v>9.8999511718749993</c:v>
                </c:pt>
                <c:pt idx="2759">
                  <c:v>9.8999511718749993</c:v>
                </c:pt>
                <c:pt idx="2760">
                  <c:v>9.8999511718749993</c:v>
                </c:pt>
                <c:pt idx="2761">
                  <c:v>9.8999511718749993</c:v>
                </c:pt>
                <c:pt idx="2762">
                  <c:v>9.8999511718749993</c:v>
                </c:pt>
                <c:pt idx="2763">
                  <c:v>9.8999511718749993</c:v>
                </c:pt>
                <c:pt idx="2764">
                  <c:v>9.8999511718749993</c:v>
                </c:pt>
                <c:pt idx="2765">
                  <c:v>9.8999511718749993</c:v>
                </c:pt>
                <c:pt idx="2766">
                  <c:v>9.8999511718749993</c:v>
                </c:pt>
                <c:pt idx="2767">
                  <c:v>9.8999511718749993</c:v>
                </c:pt>
                <c:pt idx="2768">
                  <c:v>9.8999511718749993</c:v>
                </c:pt>
                <c:pt idx="2769">
                  <c:v>9.8999511718749993</c:v>
                </c:pt>
                <c:pt idx="2770">
                  <c:v>9.8999511718749993</c:v>
                </c:pt>
                <c:pt idx="2771">
                  <c:v>9.8999511718749993</c:v>
                </c:pt>
                <c:pt idx="2772">
                  <c:v>9.8999511718749993</c:v>
                </c:pt>
                <c:pt idx="2773">
                  <c:v>9.8999511718749993</c:v>
                </c:pt>
                <c:pt idx="2774">
                  <c:v>9.8999511718749993</c:v>
                </c:pt>
                <c:pt idx="2775">
                  <c:v>9.8999511718749993</c:v>
                </c:pt>
                <c:pt idx="2776">
                  <c:v>9.8999511718749993</c:v>
                </c:pt>
                <c:pt idx="2777">
                  <c:v>9.8999511718749993</c:v>
                </c:pt>
                <c:pt idx="2778">
                  <c:v>9.8999511718749993</c:v>
                </c:pt>
                <c:pt idx="2779">
                  <c:v>9.8999511718749993</c:v>
                </c:pt>
                <c:pt idx="2780">
                  <c:v>9.8999511718749993</c:v>
                </c:pt>
                <c:pt idx="2781">
                  <c:v>9.8999511718749993</c:v>
                </c:pt>
                <c:pt idx="2782">
                  <c:v>9.8999511718749993</c:v>
                </c:pt>
                <c:pt idx="2783">
                  <c:v>9.8999511718749993</c:v>
                </c:pt>
                <c:pt idx="2784">
                  <c:v>9.8999511718749993</c:v>
                </c:pt>
                <c:pt idx="2785">
                  <c:v>9.8999511718749993</c:v>
                </c:pt>
                <c:pt idx="2786">
                  <c:v>9.8999511718749993</c:v>
                </c:pt>
                <c:pt idx="2787">
                  <c:v>9.8999511718749993</c:v>
                </c:pt>
                <c:pt idx="2788">
                  <c:v>9.7998535156249993</c:v>
                </c:pt>
                <c:pt idx="2789">
                  <c:v>9.8999511718749993</c:v>
                </c:pt>
                <c:pt idx="2790">
                  <c:v>9.8999511718749993</c:v>
                </c:pt>
                <c:pt idx="2791">
                  <c:v>9.8999511718749993</c:v>
                </c:pt>
                <c:pt idx="2792">
                  <c:v>9.8999511718749993</c:v>
                </c:pt>
                <c:pt idx="2793">
                  <c:v>9.8999511718749993</c:v>
                </c:pt>
                <c:pt idx="2794">
                  <c:v>9.7998535156249993</c:v>
                </c:pt>
                <c:pt idx="2795">
                  <c:v>9.7998535156249993</c:v>
                </c:pt>
                <c:pt idx="2796">
                  <c:v>9.8999511718749993</c:v>
                </c:pt>
                <c:pt idx="2797">
                  <c:v>9.7998535156249993</c:v>
                </c:pt>
                <c:pt idx="2798">
                  <c:v>9.7998535156249993</c:v>
                </c:pt>
                <c:pt idx="2799">
                  <c:v>9.8999511718749993</c:v>
                </c:pt>
                <c:pt idx="2800">
                  <c:v>9.8999511718749993</c:v>
                </c:pt>
                <c:pt idx="2801">
                  <c:v>9.7998535156249993</c:v>
                </c:pt>
                <c:pt idx="2802">
                  <c:v>9.7998535156249993</c:v>
                </c:pt>
                <c:pt idx="2803">
                  <c:v>9.7998535156249993</c:v>
                </c:pt>
                <c:pt idx="2804">
                  <c:v>9.8999511718749993</c:v>
                </c:pt>
                <c:pt idx="2805">
                  <c:v>9.7998535156249993</c:v>
                </c:pt>
                <c:pt idx="2806">
                  <c:v>9.8999511718749993</c:v>
                </c:pt>
                <c:pt idx="2807">
                  <c:v>9.7998535156249993</c:v>
                </c:pt>
                <c:pt idx="2808">
                  <c:v>9.7998535156249993</c:v>
                </c:pt>
                <c:pt idx="2809">
                  <c:v>9.7998535156249993</c:v>
                </c:pt>
                <c:pt idx="2810">
                  <c:v>9.7998535156249993</c:v>
                </c:pt>
                <c:pt idx="2811">
                  <c:v>9.7998535156249993</c:v>
                </c:pt>
                <c:pt idx="2812">
                  <c:v>9.7998535156249993</c:v>
                </c:pt>
                <c:pt idx="2813">
                  <c:v>9.7998535156249993</c:v>
                </c:pt>
                <c:pt idx="2814">
                  <c:v>9.7998535156249993</c:v>
                </c:pt>
                <c:pt idx="2815">
                  <c:v>9.7998535156249993</c:v>
                </c:pt>
                <c:pt idx="2816">
                  <c:v>9.7998535156249993</c:v>
                </c:pt>
                <c:pt idx="2817">
                  <c:v>9.7998535156249993</c:v>
                </c:pt>
                <c:pt idx="2818">
                  <c:v>9.7998535156249993</c:v>
                </c:pt>
                <c:pt idx="2819">
                  <c:v>9.7998535156249993</c:v>
                </c:pt>
                <c:pt idx="2820">
                  <c:v>9.7998535156249993</c:v>
                </c:pt>
                <c:pt idx="2821">
                  <c:v>9.7998535156249993</c:v>
                </c:pt>
                <c:pt idx="2822">
                  <c:v>9.7998535156249993</c:v>
                </c:pt>
                <c:pt idx="2823">
                  <c:v>9.7998535156249993</c:v>
                </c:pt>
                <c:pt idx="2824">
                  <c:v>9.7998535156249993</c:v>
                </c:pt>
                <c:pt idx="2825">
                  <c:v>9.7998535156249993</c:v>
                </c:pt>
                <c:pt idx="2826">
                  <c:v>9.7998535156249993</c:v>
                </c:pt>
                <c:pt idx="2827">
                  <c:v>9.7998535156249993</c:v>
                </c:pt>
                <c:pt idx="2828">
                  <c:v>9.7998535156249993</c:v>
                </c:pt>
                <c:pt idx="2829">
                  <c:v>9.7998535156249993</c:v>
                </c:pt>
                <c:pt idx="2830">
                  <c:v>9.7998535156249993</c:v>
                </c:pt>
                <c:pt idx="2831">
                  <c:v>9.7998535156249993</c:v>
                </c:pt>
                <c:pt idx="2832">
                  <c:v>9.7998535156249993</c:v>
                </c:pt>
                <c:pt idx="2833">
                  <c:v>9.7998535156249993</c:v>
                </c:pt>
                <c:pt idx="2834">
                  <c:v>9.7998535156249993</c:v>
                </c:pt>
                <c:pt idx="2835">
                  <c:v>9.7998535156249993</c:v>
                </c:pt>
                <c:pt idx="2836">
                  <c:v>9.7998535156249993</c:v>
                </c:pt>
                <c:pt idx="2837">
                  <c:v>9.7998535156249993</c:v>
                </c:pt>
                <c:pt idx="2838">
                  <c:v>9.7998535156249993</c:v>
                </c:pt>
                <c:pt idx="2839">
                  <c:v>9.7998535156249993</c:v>
                </c:pt>
                <c:pt idx="2840">
                  <c:v>9.7998535156249993</c:v>
                </c:pt>
                <c:pt idx="2841">
                  <c:v>9.7998535156249993</c:v>
                </c:pt>
                <c:pt idx="2842">
                  <c:v>9.7998535156249993</c:v>
                </c:pt>
                <c:pt idx="2843">
                  <c:v>9.7998535156249993</c:v>
                </c:pt>
                <c:pt idx="2844">
                  <c:v>9.7998535156249993</c:v>
                </c:pt>
                <c:pt idx="2845">
                  <c:v>9.7998535156249993</c:v>
                </c:pt>
                <c:pt idx="2846">
                  <c:v>9.7998535156249993</c:v>
                </c:pt>
                <c:pt idx="2847">
                  <c:v>9.7998535156249993</c:v>
                </c:pt>
                <c:pt idx="2848">
                  <c:v>9.7998535156249993</c:v>
                </c:pt>
                <c:pt idx="2849">
                  <c:v>9.7998535156249993</c:v>
                </c:pt>
                <c:pt idx="2850">
                  <c:v>9.7998535156249993</c:v>
                </c:pt>
                <c:pt idx="2851">
                  <c:v>9.7998535156249993</c:v>
                </c:pt>
                <c:pt idx="2852">
                  <c:v>9.7998535156249993</c:v>
                </c:pt>
                <c:pt idx="2853">
                  <c:v>9.7998535156249993</c:v>
                </c:pt>
                <c:pt idx="2854">
                  <c:v>9.7998535156249993</c:v>
                </c:pt>
                <c:pt idx="2855">
                  <c:v>9.7998535156249993</c:v>
                </c:pt>
                <c:pt idx="2856">
                  <c:v>9.7998535156249993</c:v>
                </c:pt>
                <c:pt idx="2857">
                  <c:v>9.7998535156249993</c:v>
                </c:pt>
                <c:pt idx="2858">
                  <c:v>9.7998535156249993</c:v>
                </c:pt>
                <c:pt idx="2859">
                  <c:v>9.7998535156249993</c:v>
                </c:pt>
                <c:pt idx="2860">
                  <c:v>9.7998535156249993</c:v>
                </c:pt>
                <c:pt idx="2861">
                  <c:v>9.7998535156249993</c:v>
                </c:pt>
                <c:pt idx="2862">
                  <c:v>9.7998535156249993</c:v>
                </c:pt>
                <c:pt idx="2863">
                  <c:v>9.7998535156249993</c:v>
                </c:pt>
                <c:pt idx="2864">
                  <c:v>9.7998535156249993</c:v>
                </c:pt>
                <c:pt idx="2865">
                  <c:v>9.7998535156249993</c:v>
                </c:pt>
                <c:pt idx="2866">
                  <c:v>9.7998535156249993</c:v>
                </c:pt>
                <c:pt idx="2867">
                  <c:v>9.7998535156249993</c:v>
                </c:pt>
                <c:pt idx="2868">
                  <c:v>9.7998535156249993</c:v>
                </c:pt>
                <c:pt idx="2869">
                  <c:v>9.7998535156249993</c:v>
                </c:pt>
                <c:pt idx="2870">
                  <c:v>9.7998535156249993</c:v>
                </c:pt>
                <c:pt idx="2871">
                  <c:v>9.7998535156249993</c:v>
                </c:pt>
                <c:pt idx="2872">
                  <c:v>9.7998535156249993</c:v>
                </c:pt>
                <c:pt idx="2873">
                  <c:v>9.7998535156249993</c:v>
                </c:pt>
                <c:pt idx="2874">
                  <c:v>9.7998535156249993</c:v>
                </c:pt>
                <c:pt idx="2875">
                  <c:v>9.7998535156249993</c:v>
                </c:pt>
                <c:pt idx="2876">
                  <c:v>9.7998535156249993</c:v>
                </c:pt>
                <c:pt idx="2877">
                  <c:v>9.7998535156249993</c:v>
                </c:pt>
                <c:pt idx="2878">
                  <c:v>9.7998535156249993</c:v>
                </c:pt>
                <c:pt idx="2879">
                  <c:v>9.7998535156249993</c:v>
                </c:pt>
                <c:pt idx="2880">
                  <c:v>9.7998535156249993</c:v>
                </c:pt>
                <c:pt idx="2881">
                  <c:v>9.7998535156249993</c:v>
                </c:pt>
                <c:pt idx="2882">
                  <c:v>9.7998535156249993</c:v>
                </c:pt>
                <c:pt idx="2883">
                  <c:v>9.7998535156249993</c:v>
                </c:pt>
                <c:pt idx="2884">
                  <c:v>9.6997558593749993</c:v>
                </c:pt>
                <c:pt idx="2885">
                  <c:v>9.7998535156249993</c:v>
                </c:pt>
                <c:pt idx="2886">
                  <c:v>9.7998535156249993</c:v>
                </c:pt>
                <c:pt idx="2887">
                  <c:v>9.7998535156249993</c:v>
                </c:pt>
                <c:pt idx="2888">
                  <c:v>9.7998535156249993</c:v>
                </c:pt>
                <c:pt idx="2889">
                  <c:v>9.7998535156249993</c:v>
                </c:pt>
                <c:pt idx="2890">
                  <c:v>9.7998535156249993</c:v>
                </c:pt>
                <c:pt idx="2891">
                  <c:v>9.7998535156249993</c:v>
                </c:pt>
                <c:pt idx="2892">
                  <c:v>9.7998535156249993</c:v>
                </c:pt>
                <c:pt idx="2893">
                  <c:v>9.7998535156249993</c:v>
                </c:pt>
                <c:pt idx="2894">
                  <c:v>9.7998535156249993</c:v>
                </c:pt>
                <c:pt idx="2895">
                  <c:v>9.6997558593749993</c:v>
                </c:pt>
                <c:pt idx="2896">
                  <c:v>9.7998535156249993</c:v>
                </c:pt>
                <c:pt idx="2897">
                  <c:v>9.7998535156249993</c:v>
                </c:pt>
                <c:pt idx="2898">
                  <c:v>9.7998535156249993</c:v>
                </c:pt>
                <c:pt idx="2899">
                  <c:v>9.6997558593749993</c:v>
                </c:pt>
                <c:pt idx="2900">
                  <c:v>9.7998535156249993</c:v>
                </c:pt>
                <c:pt idx="2901">
                  <c:v>9.6997558593749993</c:v>
                </c:pt>
                <c:pt idx="2902">
                  <c:v>9.7998535156249993</c:v>
                </c:pt>
                <c:pt idx="2903">
                  <c:v>9.6997558593749993</c:v>
                </c:pt>
                <c:pt idx="2904">
                  <c:v>9.7998535156249993</c:v>
                </c:pt>
                <c:pt idx="2905">
                  <c:v>9.6997558593749993</c:v>
                </c:pt>
                <c:pt idx="2906">
                  <c:v>9.7998535156249993</c:v>
                </c:pt>
                <c:pt idx="2907">
                  <c:v>9.6997558593749993</c:v>
                </c:pt>
                <c:pt idx="2908">
                  <c:v>9.7998535156249993</c:v>
                </c:pt>
                <c:pt idx="2909">
                  <c:v>9.7998535156249993</c:v>
                </c:pt>
                <c:pt idx="2910">
                  <c:v>9.6997558593749993</c:v>
                </c:pt>
                <c:pt idx="2911">
                  <c:v>9.6997558593749993</c:v>
                </c:pt>
                <c:pt idx="2912">
                  <c:v>9.6997558593749993</c:v>
                </c:pt>
                <c:pt idx="2913">
                  <c:v>9.6997558593749993</c:v>
                </c:pt>
                <c:pt idx="2914">
                  <c:v>9.6997558593749993</c:v>
                </c:pt>
                <c:pt idx="2915">
                  <c:v>9.6997558593749993</c:v>
                </c:pt>
                <c:pt idx="2916">
                  <c:v>9.6997558593749993</c:v>
                </c:pt>
                <c:pt idx="2917">
                  <c:v>9.6997558593749993</c:v>
                </c:pt>
                <c:pt idx="2918">
                  <c:v>9.6997558593749993</c:v>
                </c:pt>
                <c:pt idx="2919">
                  <c:v>9.6997558593749993</c:v>
                </c:pt>
                <c:pt idx="2920">
                  <c:v>9.6997558593749993</c:v>
                </c:pt>
                <c:pt idx="2921">
                  <c:v>9.6997558593749993</c:v>
                </c:pt>
                <c:pt idx="2922">
                  <c:v>9.6997558593749993</c:v>
                </c:pt>
                <c:pt idx="2923">
                  <c:v>9.6997558593749993</c:v>
                </c:pt>
                <c:pt idx="2924">
                  <c:v>9.6997558593749993</c:v>
                </c:pt>
                <c:pt idx="2925">
                  <c:v>9.6997558593749993</c:v>
                </c:pt>
                <c:pt idx="2926">
                  <c:v>9.6997558593749993</c:v>
                </c:pt>
                <c:pt idx="2927">
                  <c:v>9.6997558593749993</c:v>
                </c:pt>
                <c:pt idx="2928">
                  <c:v>9.6997558593749993</c:v>
                </c:pt>
                <c:pt idx="2929">
                  <c:v>9.6997558593749993</c:v>
                </c:pt>
                <c:pt idx="2930">
                  <c:v>9.6997558593749993</c:v>
                </c:pt>
                <c:pt idx="2931">
                  <c:v>9.6997558593749993</c:v>
                </c:pt>
                <c:pt idx="2932">
                  <c:v>9.6997558593749993</c:v>
                </c:pt>
                <c:pt idx="2933">
                  <c:v>9.6997558593749993</c:v>
                </c:pt>
                <c:pt idx="2934">
                  <c:v>9.6997558593749993</c:v>
                </c:pt>
                <c:pt idx="2935">
                  <c:v>9.6997558593749993</c:v>
                </c:pt>
                <c:pt idx="2936">
                  <c:v>9.6997558593749993</c:v>
                </c:pt>
                <c:pt idx="2937">
                  <c:v>9.6997558593749993</c:v>
                </c:pt>
                <c:pt idx="2938">
                  <c:v>9.6997558593749993</c:v>
                </c:pt>
                <c:pt idx="2939">
                  <c:v>9.6997558593749993</c:v>
                </c:pt>
                <c:pt idx="2940">
                  <c:v>9.6997558593749993</c:v>
                </c:pt>
                <c:pt idx="2941">
                  <c:v>9.6997558593749993</c:v>
                </c:pt>
                <c:pt idx="2942">
                  <c:v>9.6997558593749993</c:v>
                </c:pt>
                <c:pt idx="2943">
                  <c:v>9.6997558593749993</c:v>
                </c:pt>
                <c:pt idx="2944">
                  <c:v>9.6997558593749993</c:v>
                </c:pt>
                <c:pt idx="2945">
                  <c:v>9.6997558593749993</c:v>
                </c:pt>
                <c:pt idx="2946">
                  <c:v>9.6997558593749993</c:v>
                </c:pt>
                <c:pt idx="2947">
                  <c:v>9.6997558593749993</c:v>
                </c:pt>
                <c:pt idx="2948">
                  <c:v>9.6997558593749993</c:v>
                </c:pt>
                <c:pt idx="2949">
                  <c:v>9.6997558593749993</c:v>
                </c:pt>
                <c:pt idx="2950">
                  <c:v>9.6997558593749993</c:v>
                </c:pt>
                <c:pt idx="2951">
                  <c:v>9.6997558593749993</c:v>
                </c:pt>
                <c:pt idx="2952">
                  <c:v>9.6997558593749993</c:v>
                </c:pt>
                <c:pt idx="2953">
                  <c:v>9.6997558593749993</c:v>
                </c:pt>
                <c:pt idx="2954">
                  <c:v>9.6997558593749993</c:v>
                </c:pt>
                <c:pt idx="2955">
                  <c:v>9.6997558593749993</c:v>
                </c:pt>
                <c:pt idx="2956">
                  <c:v>9.6997558593749993</c:v>
                </c:pt>
                <c:pt idx="2957">
                  <c:v>9.6997558593749993</c:v>
                </c:pt>
                <c:pt idx="2958">
                  <c:v>9.6997558593749993</c:v>
                </c:pt>
                <c:pt idx="2959">
                  <c:v>9.6997558593749993</c:v>
                </c:pt>
                <c:pt idx="2960">
                  <c:v>9.6997558593749993</c:v>
                </c:pt>
                <c:pt idx="2961">
                  <c:v>9.6997558593749993</c:v>
                </c:pt>
                <c:pt idx="2962">
                  <c:v>9.6997558593749993</c:v>
                </c:pt>
                <c:pt idx="2963">
                  <c:v>9.6997558593749993</c:v>
                </c:pt>
                <c:pt idx="2964">
                  <c:v>9.6997558593749993</c:v>
                </c:pt>
                <c:pt idx="2965">
                  <c:v>9.6997558593749993</c:v>
                </c:pt>
                <c:pt idx="2966">
                  <c:v>9.6997558593749993</c:v>
                </c:pt>
                <c:pt idx="2967">
                  <c:v>9.6997558593749993</c:v>
                </c:pt>
                <c:pt idx="2968">
                  <c:v>9.6997558593749993</c:v>
                </c:pt>
                <c:pt idx="2969">
                  <c:v>9.6997558593749993</c:v>
                </c:pt>
                <c:pt idx="2970">
                  <c:v>9.6997558593749993</c:v>
                </c:pt>
                <c:pt idx="2971">
                  <c:v>9.6997558593749993</c:v>
                </c:pt>
                <c:pt idx="2972">
                  <c:v>9.6997558593749993</c:v>
                </c:pt>
                <c:pt idx="2973">
                  <c:v>9.6997558593749993</c:v>
                </c:pt>
                <c:pt idx="2974">
                  <c:v>9.6997558593749993</c:v>
                </c:pt>
                <c:pt idx="2975">
                  <c:v>9.6997558593749993</c:v>
                </c:pt>
                <c:pt idx="2976">
                  <c:v>9.6997558593749993</c:v>
                </c:pt>
                <c:pt idx="2977">
                  <c:v>9.6997558593749993</c:v>
                </c:pt>
                <c:pt idx="2978">
                  <c:v>9.6997558593749993</c:v>
                </c:pt>
                <c:pt idx="2979">
                  <c:v>9.6997558593749993</c:v>
                </c:pt>
                <c:pt idx="2980">
                  <c:v>9.6997558593749993</c:v>
                </c:pt>
                <c:pt idx="2981">
                  <c:v>9.6997558593749993</c:v>
                </c:pt>
                <c:pt idx="2982">
                  <c:v>9.6997558593749993</c:v>
                </c:pt>
                <c:pt idx="2983">
                  <c:v>9.6997558593749993</c:v>
                </c:pt>
                <c:pt idx="2984">
                  <c:v>9.6997558593749993</c:v>
                </c:pt>
                <c:pt idx="2985">
                  <c:v>9.6997558593749993</c:v>
                </c:pt>
                <c:pt idx="2986">
                  <c:v>9.5999023437499993</c:v>
                </c:pt>
                <c:pt idx="2987">
                  <c:v>9.6997558593749993</c:v>
                </c:pt>
                <c:pt idx="2988">
                  <c:v>9.6997558593749993</c:v>
                </c:pt>
                <c:pt idx="2989">
                  <c:v>9.6997558593749993</c:v>
                </c:pt>
                <c:pt idx="2990">
                  <c:v>9.6997558593749993</c:v>
                </c:pt>
                <c:pt idx="2991">
                  <c:v>9.6997558593749993</c:v>
                </c:pt>
                <c:pt idx="2992">
                  <c:v>9.6997558593749993</c:v>
                </c:pt>
                <c:pt idx="2993">
                  <c:v>9.6997558593749993</c:v>
                </c:pt>
                <c:pt idx="2994">
                  <c:v>9.6997558593749993</c:v>
                </c:pt>
                <c:pt idx="2995">
                  <c:v>9.6997558593749993</c:v>
                </c:pt>
                <c:pt idx="2996">
                  <c:v>9.6997558593749993</c:v>
                </c:pt>
                <c:pt idx="2997">
                  <c:v>9.5999023437499993</c:v>
                </c:pt>
                <c:pt idx="2998">
                  <c:v>9.5999023437499993</c:v>
                </c:pt>
                <c:pt idx="2999">
                  <c:v>9.6997558593749993</c:v>
                </c:pt>
                <c:pt idx="3000">
                  <c:v>9.6997558593749993</c:v>
                </c:pt>
                <c:pt idx="3001">
                  <c:v>9.6997558593749993</c:v>
                </c:pt>
                <c:pt idx="3002">
                  <c:v>9.6997558593749993</c:v>
                </c:pt>
                <c:pt idx="3003">
                  <c:v>9.6997558593749993</c:v>
                </c:pt>
                <c:pt idx="3004">
                  <c:v>9.5999023437499993</c:v>
                </c:pt>
                <c:pt idx="3005">
                  <c:v>9.6997558593749993</c:v>
                </c:pt>
                <c:pt idx="3006">
                  <c:v>9.6997558593749993</c:v>
                </c:pt>
                <c:pt idx="3007">
                  <c:v>9.6997558593749993</c:v>
                </c:pt>
                <c:pt idx="3008">
                  <c:v>9.5999023437499993</c:v>
                </c:pt>
                <c:pt idx="3009">
                  <c:v>9.5999023437499993</c:v>
                </c:pt>
                <c:pt idx="3010">
                  <c:v>9.5999023437499993</c:v>
                </c:pt>
                <c:pt idx="3011">
                  <c:v>9.5999023437499993</c:v>
                </c:pt>
                <c:pt idx="3012">
                  <c:v>9.5999023437499993</c:v>
                </c:pt>
                <c:pt idx="3013">
                  <c:v>9.5999023437499993</c:v>
                </c:pt>
                <c:pt idx="3014">
                  <c:v>9.5999023437499993</c:v>
                </c:pt>
                <c:pt idx="3015">
                  <c:v>9.5999023437499993</c:v>
                </c:pt>
                <c:pt idx="3016">
                  <c:v>9.5999023437499993</c:v>
                </c:pt>
                <c:pt idx="3017">
                  <c:v>9.5999023437499993</c:v>
                </c:pt>
                <c:pt idx="3018">
                  <c:v>9.5999023437499993</c:v>
                </c:pt>
                <c:pt idx="3019">
                  <c:v>9.5999023437499993</c:v>
                </c:pt>
                <c:pt idx="3020">
                  <c:v>9.5999023437499993</c:v>
                </c:pt>
                <c:pt idx="3021">
                  <c:v>9.5999023437499993</c:v>
                </c:pt>
                <c:pt idx="3022">
                  <c:v>9.5999023437499993</c:v>
                </c:pt>
                <c:pt idx="3023">
                  <c:v>9.5999023437499993</c:v>
                </c:pt>
                <c:pt idx="3024">
                  <c:v>9.5999023437499993</c:v>
                </c:pt>
                <c:pt idx="3025">
                  <c:v>9.5999023437499993</c:v>
                </c:pt>
                <c:pt idx="3026">
                  <c:v>9.5999023437499993</c:v>
                </c:pt>
                <c:pt idx="3027">
                  <c:v>9.5999023437499993</c:v>
                </c:pt>
                <c:pt idx="3028">
                  <c:v>9.5999023437499993</c:v>
                </c:pt>
                <c:pt idx="3029">
                  <c:v>9.5999023437499993</c:v>
                </c:pt>
                <c:pt idx="3030">
                  <c:v>9.5999023437499993</c:v>
                </c:pt>
                <c:pt idx="3031">
                  <c:v>9.5999023437499993</c:v>
                </c:pt>
                <c:pt idx="3032">
                  <c:v>9.5999023437499993</c:v>
                </c:pt>
                <c:pt idx="3033">
                  <c:v>9.5999023437499993</c:v>
                </c:pt>
                <c:pt idx="3034">
                  <c:v>9.5999023437499993</c:v>
                </c:pt>
                <c:pt idx="3035">
                  <c:v>9.5999023437499993</c:v>
                </c:pt>
                <c:pt idx="3036">
                  <c:v>9.5999023437499993</c:v>
                </c:pt>
                <c:pt idx="3037">
                  <c:v>9.5999023437499993</c:v>
                </c:pt>
                <c:pt idx="3038">
                  <c:v>9.5999023437499993</c:v>
                </c:pt>
                <c:pt idx="3039">
                  <c:v>9.5999023437499993</c:v>
                </c:pt>
                <c:pt idx="3040">
                  <c:v>9.5999023437499993</c:v>
                </c:pt>
                <c:pt idx="3041">
                  <c:v>9.5999023437499993</c:v>
                </c:pt>
                <c:pt idx="3042">
                  <c:v>9.5999023437499993</c:v>
                </c:pt>
                <c:pt idx="3043">
                  <c:v>9.5999023437499993</c:v>
                </c:pt>
                <c:pt idx="3044">
                  <c:v>9.5999023437499993</c:v>
                </c:pt>
                <c:pt idx="3045">
                  <c:v>9.5999023437499993</c:v>
                </c:pt>
                <c:pt idx="3046">
                  <c:v>9.5999023437499993</c:v>
                </c:pt>
                <c:pt idx="3047">
                  <c:v>9.5999023437499993</c:v>
                </c:pt>
                <c:pt idx="3048">
                  <c:v>9.5999023437499993</c:v>
                </c:pt>
                <c:pt idx="3049">
                  <c:v>9.5999023437499993</c:v>
                </c:pt>
                <c:pt idx="3050">
                  <c:v>9.5999023437499993</c:v>
                </c:pt>
                <c:pt idx="3051">
                  <c:v>9.5999023437499993</c:v>
                </c:pt>
                <c:pt idx="3052">
                  <c:v>9.5999023437499993</c:v>
                </c:pt>
                <c:pt idx="3053">
                  <c:v>9.5999023437499993</c:v>
                </c:pt>
                <c:pt idx="3054">
                  <c:v>9.5999023437499993</c:v>
                </c:pt>
                <c:pt idx="3055">
                  <c:v>9.5999023437499993</c:v>
                </c:pt>
                <c:pt idx="3056">
                  <c:v>9.5999023437499993</c:v>
                </c:pt>
                <c:pt idx="3057">
                  <c:v>9.5999023437499993</c:v>
                </c:pt>
                <c:pt idx="3058">
                  <c:v>9.5999023437499993</c:v>
                </c:pt>
                <c:pt idx="3059">
                  <c:v>9.5999023437499993</c:v>
                </c:pt>
                <c:pt idx="3060">
                  <c:v>9.5999023437499993</c:v>
                </c:pt>
                <c:pt idx="3061">
                  <c:v>9.5999023437499993</c:v>
                </c:pt>
                <c:pt idx="3062">
                  <c:v>9.5999023437499993</c:v>
                </c:pt>
                <c:pt idx="3063">
                  <c:v>9.5999023437499993</c:v>
                </c:pt>
                <c:pt idx="3064">
                  <c:v>9.5999023437499993</c:v>
                </c:pt>
                <c:pt idx="3065">
                  <c:v>9.5999023437499993</c:v>
                </c:pt>
                <c:pt idx="3066">
                  <c:v>9.5999023437499993</c:v>
                </c:pt>
                <c:pt idx="3067">
                  <c:v>9.5999023437499993</c:v>
                </c:pt>
                <c:pt idx="3068">
                  <c:v>9.5999023437499993</c:v>
                </c:pt>
                <c:pt idx="3069">
                  <c:v>9.5999023437499993</c:v>
                </c:pt>
                <c:pt idx="3070">
                  <c:v>9.5999023437499993</c:v>
                </c:pt>
                <c:pt idx="3071">
                  <c:v>9.5999023437499993</c:v>
                </c:pt>
                <c:pt idx="3072">
                  <c:v>9.5999023437499993</c:v>
                </c:pt>
                <c:pt idx="3073">
                  <c:v>9.5999023437499993</c:v>
                </c:pt>
                <c:pt idx="3074">
                  <c:v>9.5999023437499993</c:v>
                </c:pt>
                <c:pt idx="3075">
                  <c:v>9.5999023437499993</c:v>
                </c:pt>
                <c:pt idx="3076">
                  <c:v>9.5999023437499993</c:v>
                </c:pt>
                <c:pt idx="3077">
                  <c:v>9.5999023437499993</c:v>
                </c:pt>
                <c:pt idx="3078">
                  <c:v>9.5999023437499993</c:v>
                </c:pt>
                <c:pt idx="3079">
                  <c:v>9.5999023437499993</c:v>
                </c:pt>
                <c:pt idx="3080">
                  <c:v>9.5999023437499993</c:v>
                </c:pt>
                <c:pt idx="3081">
                  <c:v>9.5999023437499993</c:v>
                </c:pt>
                <c:pt idx="3082">
                  <c:v>9.5999023437499993</c:v>
                </c:pt>
                <c:pt idx="3083">
                  <c:v>9.5999023437499993</c:v>
                </c:pt>
                <c:pt idx="3084">
                  <c:v>9.5999023437499993</c:v>
                </c:pt>
                <c:pt idx="3085">
                  <c:v>9.5999023437499993</c:v>
                </c:pt>
                <c:pt idx="3086">
                  <c:v>9.5999023437499993</c:v>
                </c:pt>
                <c:pt idx="3087">
                  <c:v>9.5999023437499993</c:v>
                </c:pt>
                <c:pt idx="3088">
                  <c:v>9.5999023437499993</c:v>
                </c:pt>
                <c:pt idx="3089">
                  <c:v>9.5999023437499993</c:v>
                </c:pt>
                <c:pt idx="3090">
                  <c:v>9.5999023437499993</c:v>
                </c:pt>
                <c:pt idx="3091">
                  <c:v>9.5999023437499993</c:v>
                </c:pt>
                <c:pt idx="3092">
                  <c:v>9.5999023437499993</c:v>
                </c:pt>
                <c:pt idx="3093">
                  <c:v>9.5999023437499993</c:v>
                </c:pt>
                <c:pt idx="3094">
                  <c:v>9.5999023437499993</c:v>
                </c:pt>
                <c:pt idx="3095">
                  <c:v>9.5999023437499993</c:v>
                </c:pt>
                <c:pt idx="3096">
                  <c:v>9.5999023437499993</c:v>
                </c:pt>
                <c:pt idx="3097">
                  <c:v>9.4998046874999993</c:v>
                </c:pt>
                <c:pt idx="3098">
                  <c:v>9.5999023437499993</c:v>
                </c:pt>
                <c:pt idx="3099">
                  <c:v>9.5999023437499993</c:v>
                </c:pt>
                <c:pt idx="3100">
                  <c:v>9.4998046874999993</c:v>
                </c:pt>
                <c:pt idx="3101">
                  <c:v>9.5999023437499993</c:v>
                </c:pt>
                <c:pt idx="3102">
                  <c:v>9.5999023437499993</c:v>
                </c:pt>
                <c:pt idx="3103">
                  <c:v>9.5999023437499993</c:v>
                </c:pt>
                <c:pt idx="3104">
                  <c:v>9.4998046874999993</c:v>
                </c:pt>
                <c:pt idx="3105">
                  <c:v>9.4998046874999993</c:v>
                </c:pt>
                <c:pt idx="3106">
                  <c:v>9.5999023437499993</c:v>
                </c:pt>
                <c:pt idx="3107">
                  <c:v>9.4998046874999993</c:v>
                </c:pt>
                <c:pt idx="3108">
                  <c:v>9.5999023437499993</c:v>
                </c:pt>
                <c:pt idx="3109">
                  <c:v>9.5999023437499993</c:v>
                </c:pt>
                <c:pt idx="3110">
                  <c:v>9.4998046874999993</c:v>
                </c:pt>
                <c:pt idx="3111">
                  <c:v>9.4998046874999993</c:v>
                </c:pt>
                <c:pt idx="3112">
                  <c:v>9.5999023437499993</c:v>
                </c:pt>
                <c:pt idx="3113">
                  <c:v>9.4998046874999993</c:v>
                </c:pt>
                <c:pt idx="3114">
                  <c:v>9.5999023437499993</c:v>
                </c:pt>
                <c:pt idx="3115">
                  <c:v>9.4998046874999993</c:v>
                </c:pt>
                <c:pt idx="3116">
                  <c:v>9.4998046874999993</c:v>
                </c:pt>
                <c:pt idx="3117">
                  <c:v>9.4998046874999993</c:v>
                </c:pt>
                <c:pt idx="3118">
                  <c:v>9.5999023437499993</c:v>
                </c:pt>
                <c:pt idx="3119">
                  <c:v>9.4998046874999993</c:v>
                </c:pt>
                <c:pt idx="3120">
                  <c:v>9.5999023437499993</c:v>
                </c:pt>
                <c:pt idx="3121">
                  <c:v>9.4998046874999993</c:v>
                </c:pt>
                <c:pt idx="3122">
                  <c:v>9.4998046874999993</c:v>
                </c:pt>
                <c:pt idx="3123">
                  <c:v>9.4998046874999993</c:v>
                </c:pt>
                <c:pt idx="3124">
                  <c:v>9.4998046874999993</c:v>
                </c:pt>
                <c:pt idx="3125">
                  <c:v>9.4998046874999993</c:v>
                </c:pt>
                <c:pt idx="3126">
                  <c:v>9.4998046874999993</c:v>
                </c:pt>
                <c:pt idx="3127">
                  <c:v>9.4998046874999993</c:v>
                </c:pt>
                <c:pt idx="3128">
                  <c:v>9.4998046874999993</c:v>
                </c:pt>
                <c:pt idx="3129">
                  <c:v>9.4998046874999993</c:v>
                </c:pt>
                <c:pt idx="3130">
                  <c:v>9.4998046874999993</c:v>
                </c:pt>
                <c:pt idx="3131">
                  <c:v>9.4998046874999993</c:v>
                </c:pt>
                <c:pt idx="3132">
                  <c:v>9.4998046874999993</c:v>
                </c:pt>
                <c:pt idx="3133">
                  <c:v>9.4998046874999993</c:v>
                </c:pt>
                <c:pt idx="3134">
                  <c:v>9.4998046874999993</c:v>
                </c:pt>
                <c:pt idx="3135">
                  <c:v>9.4998046874999993</c:v>
                </c:pt>
                <c:pt idx="3136">
                  <c:v>9.4998046874999993</c:v>
                </c:pt>
                <c:pt idx="3137">
                  <c:v>9.4998046874999993</c:v>
                </c:pt>
                <c:pt idx="3138">
                  <c:v>9.4998046874999993</c:v>
                </c:pt>
                <c:pt idx="3139">
                  <c:v>9.4998046874999993</c:v>
                </c:pt>
                <c:pt idx="3140">
                  <c:v>9.4998046874999993</c:v>
                </c:pt>
                <c:pt idx="3141">
                  <c:v>9.4998046874999993</c:v>
                </c:pt>
                <c:pt idx="3142">
                  <c:v>9.4998046874999993</c:v>
                </c:pt>
                <c:pt idx="3143">
                  <c:v>9.4998046874999993</c:v>
                </c:pt>
                <c:pt idx="3144">
                  <c:v>9.4998046874999993</c:v>
                </c:pt>
                <c:pt idx="3145">
                  <c:v>9.4998046874999993</c:v>
                </c:pt>
                <c:pt idx="3146">
                  <c:v>9.4998046874999993</c:v>
                </c:pt>
                <c:pt idx="3147">
                  <c:v>9.4998046874999993</c:v>
                </c:pt>
                <c:pt idx="3148">
                  <c:v>9.4998046874999993</c:v>
                </c:pt>
                <c:pt idx="3149">
                  <c:v>9.4998046874999993</c:v>
                </c:pt>
                <c:pt idx="3150">
                  <c:v>9.4998046874999993</c:v>
                </c:pt>
                <c:pt idx="3151">
                  <c:v>9.4998046874999993</c:v>
                </c:pt>
                <c:pt idx="3152">
                  <c:v>9.4998046874999993</c:v>
                </c:pt>
                <c:pt idx="3153">
                  <c:v>9.4998046874999993</c:v>
                </c:pt>
                <c:pt idx="3154">
                  <c:v>9.4998046874999993</c:v>
                </c:pt>
                <c:pt idx="3155">
                  <c:v>9.4998046874999993</c:v>
                </c:pt>
                <c:pt idx="3156">
                  <c:v>9.4998046874999993</c:v>
                </c:pt>
                <c:pt idx="3157">
                  <c:v>9.4998046874999993</c:v>
                </c:pt>
                <c:pt idx="3158">
                  <c:v>9.4998046874999993</c:v>
                </c:pt>
                <c:pt idx="3159">
                  <c:v>9.4998046874999993</c:v>
                </c:pt>
                <c:pt idx="3160">
                  <c:v>9.4998046874999993</c:v>
                </c:pt>
                <c:pt idx="3161">
                  <c:v>9.4998046874999993</c:v>
                </c:pt>
                <c:pt idx="3162">
                  <c:v>9.4998046874999993</c:v>
                </c:pt>
                <c:pt idx="3163">
                  <c:v>9.4998046874999993</c:v>
                </c:pt>
                <c:pt idx="3164">
                  <c:v>9.4998046874999993</c:v>
                </c:pt>
                <c:pt idx="3165">
                  <c:v>9.4998046874999993</c:v>
                </c:pt>
                <c:pt idx="3166">
                  <c:v>9.4998046874999993</c:v>
                </c:pt>
                <c:pt idx="3167">
                  <c:v>9.4998046874999993</c:v>
                </c:pt>
                <c:pt idx="3168">
                  <c:v>9.4998046874999993</c:v>
                </c:pt>
                <c:pt idx="3169">
                  <c:v>9.4998046874999993</c:v>
                </c:pt>
                <c:pt idx="3170">
                  <c:v>9.4998046874999993</c:v>
                </c:pt>
                <c:pt idx="3171">
                  <c:v>9.4998046874999993</c:v>
                </c:pt>
                <c:pt idx="3172">
                  <c:v>9.4998046874999993</c:v>
                </c:pt>
                <c:pt idx="3173">
                  <c:v>9.4998046874999993</c:v>
                </c:pt>
                <c:pt idx="3174">
                  <c:v>9.4998046874999993</c:v>
                </c:pt>
                <c:pt idx="3175">
                  <c:v>9.4998046874999993</c:v>
                </c:pt>
                <c:pt idx="3176">
                  <c:v>9.4998046874999993</c:v>
                </c:pt>
                <c:pt idx="3177">
                  <c:v>9.4998046874999993</c:v>
                </c:pt>
                <c:pt idx="3178">
                  <c:v>9.4998046874999993</c:v>
                </c:pt>
                <c:pt idx="3179">
                  <c:v>9.4998046874999993</c:v>
                </c:pt>
                <c:pt idx="3180">
                  <c:v>9.4998046874999993</c:v>
                </c:pt>
                <c:pt idx="3181">
                  <c:v>9.4998046874999993</c:v>
                </c:pt>
                <c:pt idx="3182">
                  <c:v>9.4998046874999993</c:v>
                </c:pt>
                <c:pt idx="3183">
                  <c:v>9.4998046874999993</c:v>
                </c:pt>
                <c:pt idx="3184">
                  <c:v>9.4998046874999993</c:v>
                </c:pt>
                <c:pt idx="3185">
                  <c:v>9.4998046874999993</c:v>
                </c:pt>
                <c:pt idx="3186">
                  <c:v>9.4998046874999993</c:v>
                </c:pt>
                <c:pt idx="3187">
                  <c:v>9.4998046874999993</c:v>
                </c:pt>
                <c:pt idx="3188">
                  <c:v>9.4998046874999993</c:v>
                </c:pt>
                <c:pt idx="3189">
                  <c:v>9.4998046874999993</c:v>
                </c:pt>
                <c:pt idx="3190">
                  <c:v>9.4998046874999993</c:v>
                </c:pt>
                <c:pt idx="3191">
                  <c:v>9.4998046874999993</c:v>
                </c:pt>
                <c:pt idx="3192">
                  <c:v>9.4998046874999993</c:v>
                </c:pt>
                <c:pt idx="3193">
                  <c:v>9.4998046874999993</c:v>
                </c:pt>
                <c:pt idx="3194">
                  <c:v>9.4998046874999993</c:v>
                </c:pt>
                <c:pt idx="3195">
                  <c:v>9.4998046874999993</c:v>
                </c:pt>
                <c:pt idx="3196">
                  <c:v>9.4998046874999993</c:v>
                </c:pt>
                <c:pt idx="3197">
                  <c:v>9.4998046874999993</c:v>
                </c:pt>
                <c:pt idx="3198">
                  <c:v>9.4998046874999993</c:v>
                </c:pt>
                <c:pt idx="3199">
                  <c:v>9.4998046874999993</c:v>
                </c:pt>
                <c:pt idx="3200">
                  <c:v>9.4998046874999993</c:v>
                </c:pt>
                <c:pt idx="3201">
                  <c:v>9.4998046874999993</c:v>
                </c:pt>
                <c:pt idx="3202">
                  <c:v>9.4998046874999993</c:v>
                </c:pt>
                <c:pt idx="3203">
                  <c:v>9.4998046874999993</c:v>
                </c:pt>
                <c:pt idx="3204">
                  <c:v>9.4998046874999993</c:v>
                </c:pt>
                <c:pt idx="3205">
                  <c:v>9.4998046874999993</c:v>
                </c:pt>
                <c:pt idx="3206">
                  <c:v>9.4998046874999993</c:v>
                </c:pt>
                <c:pt idx="3207">
                  <c:v>9.4998046874999993</c:v>
                </c:pt>
                <c:pt idx="3208">
                  <c:v>9.4998046874999993</c:v>
                </c:pt>
                <c:pt idx="3209">
                  <c:v>9.3999511718749993</c:v>
                </c:pt>
                <c:pt idx="3210">
                  <c:v>9.4998046874999993</c:v>
                </c:pt>
                <c:pt idx="3211">
                  <c:v>9.4998046874999993</c:v>
                </c:pt>
                <c:pt idx="3212">
                  <c:v>9.4998046874999993</c:v>
                </c:pt>
                <c:pt idx="3213">
                  <c:v>9.3999511718749993</c:v>
                </c:pt>
                <c:pt idx="3214">
                  <c:v>9.4998046874999993</c:v>
                </c:pt>
                <c:pt idx="3215">
                  <c:v>9.4998046874999993</c:v>
                </c:pt>
                <c:pt idx="3216">
                  <c:v>9.4998046874999993</c:v>
                </c:pt>
                <c:pt idx="3217">
                  <c:v>9.4998046874999993</c:v>
                </c:pt>
                <c:pt idx="3218">
                  <c:v>9.3999511718749993</c:v>
                </c:pt>
                <c:pt idx="3219">
                  <c:v>9.3999511718749993</c:v>
                </c:pt>
                <c:pt idx="3220">
                  <c:v>9.3999511718749993</c:v>
                </c:pt>
                <c:pt idx="3221">
                  <c:v>9.4998046874999993</c:v>
                </c:pt>
                <c:pt idx="3222">
                  <c:v>9.4998046874999993</c:v>
                </c:pt>
                <c:pt idx="3223">
                  <c:v>9.3999511718749993</c:v>
                </c:pt>
                <c:pt idx="3224">
                  <c:v>9.3999511718749993</c:v>
                </c:pt>
                <c:pt idx="3225">
                  <c:v>9.3999511718749993</c:v>
                </c:pt>
                <c:pt idx="3226">
                  <c:v>9.3999511718749993</c:v>
                </c:pt>
                <c:pt idx="3227">
                  <c:v>9.4998046874999993</c:v>
                </c:pt>
                <c:pt idx="3228">
                  <c:v>9.3999511718749993</c:v>
                </c:pt>
                <c:pt idx="3229">
                  <c:v>9.4998046874999993</c:v>
                </c:pt>
                <c:pt idx="3230">
                  <c:v>9.3999511718749993</c:v>
                </c:pt>
                <c:pt idx="3231">
                  <c:v>9.3999511718749993</c:v>
                </c:pt>
                <c:pt idx="3232">
                  <c:v>9.3999511718749993</c:v>
                </c:pt>
                <c:pt idx="3233">
                  <c:v>9.3999511718749993</c:v>
                </c:pt>
                <c:pt idx="3234">
                  <c:v>9.3999511718749993</c:v>
                </c:pt>
                <c:pt idx="3235">
                  <c:v>9.3999511718749993</c:v>
                </c:pt>
                <c:pt idx="3236">
                  <c:v>9.3999511718749993</c:v>
                </c:pt>
                <c:pt idx="3237">
                  <c:v>9.3999511718749993</c:v>
                </c:pt>
                <c:pt idx="3238">
                  <c:v>9.3999511718749993</c:v>
                </c:pt>
                <c:pt idx="3239">
                  <c:v>9.3999511718749993</c:v>
                </c:pt>
                <c:pt idx="3240">
                  <c:v>9.3999511718749993</c:v>
                </c:pt>
                <c:pt idx="3241">
                  <c:v>9.3999511718749993</c:v>
                </c:pt>
                <c:pt idx="3242">
                  <c:v>9.3999511718749993</c:v>
                </c:pt>
                <c:pt idx="3243">
                  <c:v>9.3999511718749993</c:v>
                </c:pt>
                <c:pt idx="3244">
                  <c:v>9.3999511718749993</c:v>
                </c:pt>
                <c:pt idx="3245">
                  <c:v>9.3999511718749993</c:v>
                </c:pt>
                <c:pt idx="3246">
                  <c:v>9.3999511718749993</c:v>
                </c:pt>
                <c:pt idx="3247">
                  <c:v>9.3999511718749993</c:v>
                </c:pt>
                <c:pt idx="3248">
                  <c:v>9.3999511718749993</c:v>
                </c:pt>
                <c:pt idx="3249">
                  <c:v>9.3999511718749993</c:v>
                </c:pt>
                <c:pt idx="3250">
                  <c:v>9.3999511718749993</c:v>
                </c:pt>
                <c:pt idx="3251">
                  <c:v>9.3999511718749993</c:v>
                </c:pt>
                <c:pt idx="3252">
                  <c:v>9.3999511718749993</c:v>
                </c:pt>
                <c:pt idx="3253">
                  <c:v>9.3999511718749993</c:v>
                </c:pt>
                <c:pt idx="3254">
                  <c:v>9.3999511718749993</c:v>
                </c:pt>
                <c:pt idx="3255">
                  <c:v>9.3999511718749993</c:v>
                </c:pt>
                <c:pt idx="3256">
                  <c:v>9.3999511718749993</c:v>
                </c:pt>
                <c:pt idx="3257">
                  <c:v>9.3999511718749993</c:v>
                </c:pt>
                <c:pt idx="3258">
                  <c:v>9.3999511718749993</c:v>
                </c:pt>
                <c:pt idx="3259">
                  <c:v>9.3999511718749993</c:v>
                </c:pt>
                <c:pt idx="3260">
                  <c:v>9.3999511718749993</c:v>
                </c:pt>
                <c:pt idx="3261">
                  <c:v>9.3999511718749993</c:v>
                </c:pt>
                <c:pt idx="3262">
                  <c:v>9.3999511718749993</c:v>
                </c:pt>
                <c:pt idx="3263">
                  <c:v>9.3999511718749993</c:v>
                </c:pt>
                <c:pt idx="3264">
                  <c:v>9.3999511718749993</c:v>
                </c:pt>
                <c:pt idx="3265">
                  <c:v>9.3999511718749993</c:v>
                </c:pt>
                <c:pt idx="3266">
                  <c:v>9.3999511718749993</c:v>
                </c:pt>
                <c:pt idx="3267">
                  <c:v>9.3999511718749993</c:v>
                </c:pt>
                <c:pt idx="3268">
                  <c:v>9.3999511718749993</c:v>
                </c:pt>
                <c:pt idx="3269">
                  <c:v>9.3999511718749993</c:v>
                </c:pt>
                <c:pt idx="3270">
                  <c:v>9.3999511718749993</c:v>
                </c:pt>
                <c:pt idx="3271">
                  <c:v>9.3999511718749993</c:v>
                </c:pt>
                <c:pt idx="3272">
                  <c:v>9.3999511718749993</c:v>
                </c:pt>
                <c:pt idx="3273">
                  <c:v>9.3999511718749993</c:v>
                </c:pt>
                <c:pt idx="3274">
                  <c:v>9.3999511718749993</c:v>
                </c:pt>
                <c:pt idx="3275">
                  <c:v>9.3999511718749993</c:v>
                </c:pt>
                <c:pt idx="3276">
                  <c:v>9.3999511718749993</c:v>
                </c:pt>
                <c:pt idx="3277">
                  <c:v>9.3999511718749993</c:v>
                </c:pt>
                <c:pt idx="3278">
                  <c:v>9.3999511718749993</c:v>
                </c:pt>
                <c:pt idx="3279">
                  <c:v>9.3999511718749993</c:v>
                </c:pt>
                <c:pt idx="3280">
                  <c:v>9.3999511718749993</c:v>
                </c:pt>
                <c:pt idx="3281">
                  <c:v>9.3999511718749993</c:v>
                </c:pt>
                <c:pt idx="3282">
                  <c:v>9.3999511718749993</c:v>
                </c:pt>
                <c:pt idx="3283">
                  <c:v>9.3999511718749993</c:v>
                </c:pt>
                <c:pt idx="3284">
                  <c:v>9.3999511718749993</c:v>
                </c:pt>
                <c:pt idx="3285">
                  <c:v>9.3999511718749993</c:v>
                </c:pt>
                <c:pt idx="3286">
                  <c:v>9.3999511718749993</c:v>
                </c:pt>
                <c:pt idx="3287">
                  <c:v>9.3999511718749993</c:v>
                </c:pt>
                <c:pt idx="3288">
                  <c:v>9.3999511718749993</c:v>
                </c:pt>
                <c:pt idx="3289">
                  <c:v>9.3999511718749993</c:v>
                </c:pt>
                <c:pt idx="3290">
                  <c:v>9.3999511718749993</c:v>
                </c:pt>
                <c:pt idx="3291">
                  <c:v>9.3999511718749993</c:v>
                </c:pt>
                <c:pt idx="3292">
                  <c:v>9.3999511718749993</c:v>
                </c:pt>
                <c:pt idx="3293">
                  <c:v>9.3999511718749993</c:v>
                </c:pt>
                <c:pt idx="3294">
                  <c:v>9.3999511718749993</c:v>
                </c:pt>
                <c:pt idx="3295">
                  <c:v>9.3999511718749993</c:v>
                </c:pt>
                <c:pt idx="3296">
                  <c:v>9.3999511718749993</c:v>
                </c:pt>
                <c:pt idx="3297">
                  <c:v>9.3999511718749993</c:v>
                </c:pt>
                <c:pt idx="3298">
                  <c:v>9.3999511718749993</c:v>
                </c:pt>
                <c:pt idx="3299">
                  <c:v>9.3999511718749993</c:v>
                </c:pt>
                <c:pt idx="3300">
                  <c:v>9.3999511718749993</c:v>
                </c:pt>
                <c:pt idx="3301">
                  <c:v>9.3999511718749993</c:v>
                </c:pt>
                <c:pt idx="3302">
                  <c:v>9.3999511718749993</c:v>
                </c:pt>
                <c:pt idx="3303">
                  <c:v>9.3999511718749993</c:v>
                </c:pt>
                <c:pt idx="3304">
                  <c:v>9.3999511718749993</c:v>
                </c:pt>
                <c:pt idx="3305">
                  <c:v>9.3999511718749993</c:v>
                </c:pt>
                <c:pt idx="3306">
                  <c:v>9.3999511718749993</c:v>
                </c:pt>
                <c:pt idx="3307">
                  <c:v>9.3999511718749993</c:v>
                </c:pt>
                <c:pt idx="3308">
                  <c:v>9.3999511718749993</c:v>
                </c:pt>
                <c:pt idx="3309">
                  <c:v>9.3999511718749993</c:v>
                </c:pt>
                <c:pt idx="3310">
                  <c:v>9.3999511718749993</c:v>
                </c:pt>
                <c:pt idx="3311">
                  <c:v>9.3999511718749993</c:v>
                </c:pt>
                <c:pt idx="3312">
                  <c:v>9.3999511718749993</c:v>
                </c:pt>
                <c:pt idx="3313">
                  <c:v>9.3999511718749993</c:v>
                </c:pt>
                <c:pt idx="3314">
                  <c:v>9.3999511718749993</c:v>
                </c:pt>
                <c:pt idx="3315">
                  <c:v>9.3999511718749993</c:v>
                </c:pt>
                <c:pt idx="3316">
                  <c:v>9.3999511718749993</c:v>
                </c:pt>
                <c:pt idx="3317">
                  <c:v>9.3999511718749993</c:v>
                </c:pt>
                <c:pt idx="3318">
                  <c:v>9.3999511718749993</c:v>
                </c:pt>
                <c:pt idx="3319">
                  <c:v>9.3999511718749993</c:v>
                </c:pt>
                <c:pt idx="3320">
                  <c:v>9.3999511718749993</c:v>
                </c:pt>
                <c:pt idx="3321">
                  <c:v>9.2998535156249993</c:v>
                </c:pt>
                <c:pt idx="3322">
                  <c:v>9.3999511718749993</c:v>
                </c:pt>
                <c:pt idx="3323">
                  <c:v>9.3999511718749993</c:v>
                </c:pt>
                <c:pt idx="3324">
                  <c:v>9.2998535156249993</c:v>
                </c:pt>
                <c:pt idx="3325">
                  <c:v>9.3999511718749993</c:v>
                </c:pt>
                <c:pt idx="3326">
                  <c:v>9.2998535156249993</c:v>
                </c:pt>
                <c:pt idx="3327">
                  <c:v>9.3999511718749993</c:v>
                </c:pt>
                <c:pt idx="3328">
                  <c:v>9.2998535156249993</c:v>
                </c:pt>
                <c:pt idx="3329">
                  <c:v>9.2998535156249993</c:v>
                </c:pt>
                <c:pt idx="3330">
                  <c:v>9.2998535156249993</c:v>
                </c:pt>
                <c:pt idx="3331">
                  <c:v>9.3999511718749993</c:v>
                </c:pt>
                <c:pt idx="3332">
                  <c:v>9.2998535156249993</c:v>
                </c:pt>
                <c:pt idx="3333">
                  <c:v>9.2998535156249993</c:v>
                </c:pt>
                <c:pt idx="3334">
                  <c:v>9.2998535156249993</c:v>
                </c:pt>
                <c:pt idx="3335">
                  <c:v>9.2998535156249993</c:v>
                </c:pt>
                <c:pt idx="3336">
                  <c:v>9.3999511718749993</c:v>
                </c:pt>
                <c:pt idx="3337">
                  <c:v>9.3999511718749993</c:v>
                </c:pt>
                <c:pt idx="3338">
                  <c:v>9.2998535156249993</c:v>
                </c:pt>
                <c:pt idx="3339">
                  <c:v>9.2998535156249993</c:v>
                </c:pt>
                <c:pt idx="3340">
                  <c:v>9.2998535156249993</c:v>
                </c:pt>
                <c:pt idx="3341">
                  <c:v>9.2998535156249993</c:v>
                </c:pt>
                <c:pt idx="3342">
                  <c:v>9.2998535156249993</c:v>
                </c:pt>
                <c:pt idx="3343">
                  <c:v>9.2998535156249993</c:v>
                </c:pt>
                <c:pt idx="3344">
                  <c:v>9.2998535156249993</c:v>
                </c:pt>
                <c:pt idx="3345">
                  <c:v>9.2998535156249993</c:v>
                </c:pt>
                <c:pt idx="3346">
                  <c:v>9.2998535156249993</c:v>
                </c:pt>
                <c:pt idx="3347">
                  <c:v>9.2998535156249993</c:v>
                </c:pt>
                <c:pt idx="3348">
                  <c:v>9.2998535156249993</c:v>
                </c:pt>
                <c:pt idx="3349">
                  <c:v>9.2998535156249993</c:v>
                </c:pt>
                <c:pt idx="3350">
                  <c:v>9.2998535156249993</c:v>
                </c:pt>
                <c:pt idx="3351">
                  <c:v>9.2998535156249993</c:v>
                </c:pt>
                <c:pt idx="3352">
                  <c:v>9.2998535156249993</c:v>
                </c:pt>
                <c:pt idx="3353">
                  <c:v>9.2998535156249993</c:v>
                </c:pt>
                <c:pt idx="3354">
                  <c:v>9.2998535156249993</c:v>
                </c:pt>
                <c:pt idx="3355">
                  <c:v>9.2998535156249993</c:v>
                </c:pt>
                <c:pt idx="3356">
                  <c:v>9.2998535156249993</c:v>
                </c:pt>
                <c:pt idx="3357">
                  <c:v>9.2998535156249993</c:v>
                </c:pt>
                <c:pt idx="3358">
                  <c:v>9.2998535156249993</c:v>
                </c:pt>
                <c:pt idx="3359">
                  <c:v>9.2998535156249993</c:v>
                </c:pt>
                <c:pt idx="3360">
                  <c:v>9.2998535156249993</c:v>
                </c:pt>
                <c:pt idx="3361">
                  <c:v>9.2998535156249993</c:v>
                </c:pt>
                <c:pt idx="3362">
                  <c:v>9.2998535156249993</c:v>
                </c:pt>
                <c:pt idx="3363">
                  <c:v>9.2998535156249993</c:v>
                </c:pt>
                <c:pt idx="3364">
                  <c:v>9.2998535156249993</c:v>
                </c:pt>
                <c:pt idx="3365">
                  <c:v>9.2998535156249993</c:v>
                </c:pt>
                <c:pt idx="3366">
                  <c:v>9.2998535156249993</c:v>
                </c:pt>
                <c:pt idx="3367">
                  <c:v>9.2998535156249993</c:v>
                </c:pt>
                <c:pt idx="3368">
                  <c:v>9.2998535156249993</c:v>
                </c:pt>
                <c:pt idx="3369">
                  <c:v>9.2998535156249993</c:v>
                </c:pt>
                <c:pt idx="3370">
                  <c:v>9.2998535156249993</c:v>
                </c:pt>
                <c:pt idx="3371">
                  <c:v>9.2998535156249993</c:v>
                </c:pt>
                <c:pt idx="3372">
                  <c:v>9.2998535156249993</c:v>
                </c:pt>
                <c:pt idx="3373">
                  <c:v>9.2998535156249993</c:v>
                </c:pt>
                <c:pt idx="3374">
                  <c:v>9.2998535156249993</c:v>
                </c:pt>
                <c:pt idx="3375">
                  <c:v>9.2998535156249993</c:v>
                </c:pt>
                <c:pt idx="3376">
                  <c:v>9.2998535156249993</c:v>
                </c:pt>
                <c:pt idx="3377">
                  <c:v>9.2998535156249993</c:v>
                </c:pt>
                <c:pt idx="3378">
                  <c:v>9.2998535156249993</c:v>
                </c:pt>
                <c:pt idx="3379">
                  <c:v>9.2998535156249993</c:v>
                </c:pt>
                <c:pt idx="3380">
                  <c:v>9.2998535156249993</c:v>
                </c:pt>
                <c:pt idx="3381">
                  <c:v>9.2998535156249993</c:v>
                </c:pt>
                <c:pt idx="3382">
                  <c:v>9.2998535156249993</c:v>
                </c:pt>
                <c:pt idx="3383">
                  <c:v>9.2998535156249993</c:v>
                </c:pt>
                <c:pt idx="3384">
                  <c:v>9.2998535156249993</c:v>
                </c:pt>
                <c:pt idx="3385">
                  <c:v>9.2998535156249993</c:v>
                </c:pt>
                <c:pt idx="3386">
                  <c:v>9.2998535156249993</c:v>
                </c:pt>
                <c:pt idx="3387">
                  <c:v>9.2998535156249993</c:v>
                </c:pt>
                <c:pt idx="3388">
                  <c:v>9.2998535156249993</c:v>
                </c:pt>
                <c:pt idx="3389">
                  <c:v>9.2998535156249993</c:v>
                </c:pt>
                <c:pt idx="3390">
                  <c:v>9.2998535156249993</c:v>
                </c:pt>
                <c:pt idx="3391">
                  <c:v>9.2998535156249993</c:v>
                </c:pt>
                <c:pt idx="3392">
                  <c:v>9.2998535156249993</c:v>
                </c:pt>
                <c:pt idx="3393">
                  <c:v>9.2998535156249993</c:v>
                </c:pt>
                <c:pt idx="3394">
                  <c:v>9.2998535156249993</c:v>
                </c:pt>
                <c:pt idx="3395">
                  <c:v>9.2998535156249993</c:v>
                </c:pt>
                <c:pt idx="3396">
                  <c:v>9.2998535156249993</c:v>
                </c:pt>
                <c:pt idx="3397">
                  <c:v>9.2998535156249993</c:v>
                </c:pt>
                <c:pt idx="3398">
                  <c:v>9.2998535156249993</c:v>
                </c:pt>
                <c:pt idx="3399">
                  <c:v>9.2998535156249993</c:v>
                </c:pt>
                <c:pt idx="3400">
                  <c:v>9.2998535156249993</c:v>
                </c:pt>
                <c:pt idx="3401">
                  <c:v>9.2998535156249993</c:v>
                </c:pt>
                <c:pt idx="3402">
                  <c:v>9.2998535156249993</c:v>
                </c:pt>
                <c:pt idx="3403">
                  <c:v>9.2998535156249993</c:v>
                </c:pt>
                <c:pt idx="3404">
                  <c:v>9.2998535156249993</c:v>
                </c:pt>
                <c:pt idx="3405">
                  <c:v>9.2998535156249993</c:v>
                </c:pt>
                <c:pt idx="3406">
                  <c:v>9.2998535156249993</c:v>
                </c:pt>
                <c:pt idx="3407">
                  <c:v>9.2998535156249993</c:v>
                </c:pt>
                <c:pt idx="3408">
                  <c:v>9.2998535156249993</c:v>
                </c:pt>
                <c:pt idx="3409">
                  <c:v>9.2998535156249993</c:v>
                </c:pt>
                <c:pt idx="3410">
                  <c:v>9.2998535156249993</c:v>
                </c:pt>
                <c:pt idx="3411">
                  <c:v>9.2998535156249993</c:v>
                </c:pt>
                <c:pt idx="3412">
                  <c:v>9.2998535156249993</c:v>
                </c:pt>
                <c:pt idx="3413">
                  <c:v>9.2998535156249993</c:v>
                </c:pt>
                <c:pt idx="3414">
                  <c:v>9.2998535156249993</c:v>
                </c:pt>
                <c:pt idx="3415">
                  <c:v>9.2998535156249993</c:v>
                </c:pt>
                <c:pt idx="3416">
                  <c:v>9.2998535156249993</c:v>
                </c:pt>
                <c:pt idx="3417">
                  <c:v>9.2998535156249993</c:v>
                </c:pt>
                <c:pt idx="3418">
                  <c:v>9.2998535156249993</c:v>
                </c:pt>
                <c:pt idx="3419">
                  <c:v>9.2998535156249993</c:v>
                </c:pt>
                <c:pt idx="3420">
                  <c:v>9.2998535156249993</c:v>
                </c:pt>
                <c:pt idx="3421">
                  <c:v>9.2998535156249993</c:v>
                </c:pt>
                <c:pt idx="3422">
                  <c:v>9.2998535156249993</c:v>
                </c:pt>
                <c:pt idx="3423">
                  <c:v>9.2998535156249993</c:v>
                </c:pt>
                <c:pt idx="3424">
                  <c:v>9.2998535156249993</c:v>
                </c:pt>
                <c:pt idx="3425">
                  <c:v>9.2998535156249993</c:v>
                </c:pt>
                <c:pt idx="3426">
                  <c:v>9.2998535156249993</c:v>
                </c:pt>
                <c:pt idx="3427">
                  <c:v>9.2998535156249993</c:v>
                </c:pt>
                <c:pt idx="3428">
                  <c:v>9.2998535156249993</c:v>
                </c:pt>
                <c:pt idx="3429">
                  <c:v>9.2998535156249993</c:v>
                </c:pt>
                <c:pt idx="3430">
                  <c:v>9.2998535156249993</c:v>
                </c:pt>
                <c:pt idx="3431">
                  <c:v>9.2998535156249993</c:v>
                </c:pt>
                <c:pt idx="3432">
                  <c:v>9.2998535156249993</c:v>
                </c:pt>
                <c:pt idx="3433">
                  <c:v>9.2998535156249993</c:v>
                </c:pt>
                <c:pt idx="3434">
                  <c:v>9.1997558593749993</c:v>
                </c:pt>
                <c:pt idx="3435">
                  <c:v>9.2998535156249993</c:v>
                </c:pt>
                <c:pt idx="3436">
                  <c:v>9.2998535156249993</c:v>
                </c:pt>
                <c:pt idx="3437">
                  <c:v>9.1997558593749993</c:v>
                </c:pt>
                <c:pt idx="3438">
                  <c:v>9.2998535156249993</c:v>
                </c:pt>
                <c:pt idx="3439">
                  <c:v>9.1997558593749993</c:v>
                </c:pt>
                <c:pt idx="3440">
                  <c:v>9.2998535156249993</c:v>
                </c:pt>
                <c:pt idx="3441">
                  <c:v>9.1997558593749993</c:v>
                </c:pt>
                <c:pt idx="3442">
                  <c:v>9.2998535156249993</c:v>
                </c:pt>
                <c:pt idx="3443">
                  <c:v>9.2998535156249993</c:v>
                </c:pt>
                <c:pt idx="3444">
                  <c:v>9.1997558593749993</c:v>
                </c:pt>
                <c:pt idx="3445">
                  <c:v>9.1997558593749993</c:v>
                </c:pt>
                <c:pt idx="3446">
                  <c:v>9.2998535156249993</c:v>
                </c:pt>
                <c:pt idx="3447">
                  <c:v>9.1997558593749993</c:v>
                </c:pt>
                <c:pt idx="3448">
                  <c:v>9.1997558593749993</c:v>
                </c:pt>
                <c:pt idx="3449">
                  <c:v>9.1997558593749993</c:v>
                </c:pt>
                <c:pt idx="3450">
                  <c:v>9.1997558593749993</c:v>
                </c:pt>
                <c:pt idx="3451">
                  <c:v>9.1997558593749993</c:v>
                </c:pt>
                <c:pt idx="3452">
                  <c:v>9.1997558593749993</c:v>
                </c:pt>
                <c:pt idx="3453">
                  <c:v>9.1997558593749993</c:v>
                </c:pt>
                <c:pt idx="3454">
                  <c:v>9.1997558593749993</c:v>
                </c:pt>
                <c:pt idx="3455">
                  <c:v>9.1997558593749993</c:v>
                </c:pt>
                <c:pt idx="3456">
                  <c:v>9.2998535156249993</c:v>
                </c:pt>
                <c:pt idx="3457">
                  <c:v>9.1997558593749993</c:v>
                </c:pt>
                <c:pt idx="3458">
                  <c:v>9.1997558593749993</c:v>
                </c:pt>
                <c:pt idx="3459">
                  <c:v>9.1997558593749993</c:v>
                </c:pt>
                <c:pt idx="3460">
                  <c:v>9.1997558593749993</c:v>
                </c:pt>
                <c:pt idx="3461">
                  <c:v>9.1997558593749993</c:v>
                </c:pt>
                <c:pt idx="3462">
                  <c:v>9.1997558593749993</c:v>
                </c:pt>
                <c:pt idx="3463">
                  <c:v>9.1997558593749993</c:v>
                </c:pt>
                <c:pt idx="3464">
                  <c:v>9.1997558593749993</c:v>
                </c:pt>
                <c:pt idx="3465">
                  <c:v>9.1997558593749993</c:v>
                </c:pt>
                <c:pt idx="3466">
                  <c:v>9.1997558593749993</c:v>
                </c:pt>
                <c:pt idx="3467">
                  <c:v>9.1997558593749993</c:v>
                </c:pt>
                <c:pt idx="3468">
                  <c:v>9.1997558593749993</c:v>
                </c:pt>
                <c:pt idx="3469">
                  <c:v>9.1997558593749993</c:v>
                </c:pt>
                <c:pt idx="3470">
                  <c:v>9.1997558593749993</c:v>
                </c:pt>
                <c:pt idx="3471">
                  <c:v>9.1997558593749993</c:v>
                </c:pt>
                <c:pt idx="3472">
                  <c:v>9.1997558593749993</c:v>
                </c:pt>
                <c:pt idx="3473">
                  <c:v>9.1997558593749993</c:v>
                </c:pt>
                <c:pt idx="3474">
                  <c:v>9.1997558593749993</c:v>
                </c:pt>
                <c:pt idx="3475">
                  <c:v>9.1997558593749993</c:v>
                </c:pt>
                <c:pt idx="3476">
                  <c:v>9.1997558593749993</c:v>
                </c:pt>
                <c:pt idx="3477">
                  <c:v>9.1997558593749993</c:v>
                </c:pt>
                <c:pt idx="3478">
                  <c:v>9.1997558593749993</c:v>
                </c:pt>
                <c:pt idx="3479">
                  <c:v>9.1997558593749993</c:v>
                </c:pt>
                <c:pt idx="3480">
                  <c:v>9.1997558593749993</c:v>
                </c:pt>
                <c:pt idx="3481">
                  <c:v>9.1997558593749993</c:v>
                </c:pt>
                <c:pt idx="3482">
                  <c:v>9.1997558593749993</c:v>
                </c:pt>
                <c:pt idx="3483">
                  <c:v>9.1997558593749993</c:v>
                </c:pt>
                <c:pt idx="3484">
                  <c:v>9.1997558593749993</c:v>
                </c:pt>
                <c:pt idx="3485">
                  <c:v>9.1997558593749993</c:v>
                </c:pt>
                <c:pt idx="3486">
                  <c:v>9.1997558593749993</c:v>
                </c:pt>
                <c:pt idx="3487">
                  <c:v>9.1997558593749993</c:v>
                </c:pt>
                <c:pt idx="3488">
                  <c:v>9.1997558593749993</c:v>
                </c:pt>
                <c:pt idx="3489">
                  <c:v>9.1997558593749993</c:v>
                </c:pt>
                <c:pt idx="3490">
                  <c:v>9.1997558593749993</c:v>
                </c:pt>
                <c:pt idx="3491">
                  <c:v>9.1997558593749993</c:v>
                </c:pt>
                <c:pt idx="3492">
                  <c:v>9.1997558593749993</c:v>
                </c:pt>
                <c:pt idx="3493">
                  <c:v>9.1997558593749993</c:v>
                </c:pt>
                <c:pt idx="3494">
                  <c:v>9.1997558593749993</c:v>
                </c:pt>
                <c:pt idx="3495">
                  <c:v>9.1997558593749993</c:v>
                </c:pt>
                <c:pt idx="3496">
                  <c:v>9.1997558593749993</c:v>
                </c:pt>
                <c:pt idx="3497">
                  <c:v>9.1997558593749993</c:v>
                </c:pt>
                <c:pt idx="3498">
                  <c:v>9.1997558593749993</c:v>
                </c:pt>
                <c:pt idx="3499">
                  <c:v>9.1997558593749993</c:v>
                </c:pt>
                <c:pt idx="3500">
                  <c:v>9.1997558593749993</c:v>
                </c:pt>
                <c:pt idx="3501">
                  <c:v>9.1997558593749993</c:v>
                </c:pt>
                <c:pt idx="3502">
                  <c:v>9.1997558593749993</c:v>
                </c:pt>
                <c:pt idx="3503">
                  <c:v>9.1997558593749993</c:v>
                </c:pt>
                <c:pt idx="3504">
                  <c:v>9.1997558593749993</c:v>
                </c:pt>
                <c:pt idx="3505">
                  <c:v>9.1997558593749993</c:v>
                </c:pt>
                <c:pt idx="3506">
                  <c:v>9.1997558593749993</c:v>
                </c:pt>
                <c:pt idx="3507">
                  <c:v>9.1997558593749993</c:v>
                </c:pt>
                <c:pt idx="3508">
                  <c:v>9.1997558593749993</c:v>
                </c:pt>
                <c:pt idx="3509">
                  <c:v>9.1997558593749993</c:v>
                </c:pt>
                <c:pt idx="3510">
                  <c:v>9.1997558593749993</c:v>
                </c:pt>
                <c:pt idx="3511">
                  <c:v>9.1997558593749993</c:v>
                </c:pt>
                <c:pt idx="3512">
                  <c:v>9.1997558593749993</c:v>
                </c:pt>
                <c:pt idx="3513">
                  <c:v>9.1997558593749993</c:v>
                </c:pt>
                <c:pt idx="3514">
                  <c:v>9.1997558593749993</c:v>
                </c:pt>
                <c:pt idx="3515">
                  <c:v>9.1997558593749993</c:v>
                </c:pt>
                <c:pt idx="3516">
                  <c:v>9.1997558593749993</c:v>
                </c:pt>
                <c:pt idx="3517">
                  <c:v>9.1997558593749993</c:v>
                </c:pt>
                <c:pt idx="3518">
                  <c:v>9.1997558593749993</c:v>
                </c:pt>
                <c:pt idx="3519">
                  <c:v>9.1997558593749993</c:v>
                </c:pt>
                <c:pt idx="3520">
                  <c:v>9.1997558593749993</c:v>
                </c:pt>
                <c:pt idx="3521">
                  <c:v>9.1997558593749993</c:v>
                </c:pt>
                <c:pt idx="3522">
                  <c:v>9.1997558593749993</c:v>
                </c:pt>
                <c:pt idx="3523">
                  <c:v>9.1997558593749993</c:v>
                </c:pt>
                <c:pt idx="3524">
                  <c:v>9.1997558593749993</c:v>
                </c:pt>
                <c:pt idx="3525">
                  <c:v>9.1997558593749993</c:v>
                </c:pt>
                <c:pt idx="3526">
                  <c:v>9.1997558593749993</c:v>
                </c:pt>
                <c:pt idx="3527">
                  <c:v>9.1997558593749993</c:v>
                </c:pt>
                <c:pt idx="3528">
                  <c:v>9.1997558593749993</c:v>
                </c:pt>
                <c:pt idx="3529">
                  <c:v>9.1997558593749993</c:v>
                </c:pt>
                <c:pt idx="3530">
                  <c:v>9.1997558593749993</c:v>
                </c:pt>
                <c:pt idx="3531">
                  <c:v>9.1997558593749993</c:v>
                </c:pt>
                <c:pt idx="3532">
                  <c:v>9.1997558593749993</c:v>
                </c:pt>
                <c:pt idx="3533">
                  <c:v>9.1997558593749993</c:v>
                </c:pt>
                <c:pt idx="3534">
                  <c:v>9.1997558593749993</c:v>
                </c:pt>
                <c:pt idx="3535">
                  <c:v>9.1997558593749993</c:v>
                </c:pt>
                <c:pt idx="3536">
                  <c:v>9.1997558593749993</c:v>
                </c:pt>
                <c:pt idx="3537">
                  <c:v>9.1997558593749993</c:v>
                </c:pt>
                <c:pt idx="3538">
                  <c:v>9.1997558593749993</c:v>
                </c:pt>
                <c:pt idx="3539">
                  <c:v>9.1997558593749993</c:v>
                </c:pt>
                <c:pt idx="3540">
                  <c:v>9.1997558593749993</c:v>
                </c:pt>
                <c:pt idx="3541">
                  <c:v>9.1997558593749993</c:v>
                </c:pt>
                <c:pt idx="3542">
                  <c:v>9.0999023437499993</c:v>
                </c:pt>
                <c:pt idx="3543">
                  <c:v>9.1997558593749993</c:v>
                </c:pt>
                <c:pt idx="3544">
                  <c:v>9.1997558593749993</c:v>
                </c:pt>
                <c:pt idx="3545">
                  <c:v>9.1997558593749993</c:v>
                </c:pt>
                <c:pt idx="3546">
                  <c:v>9.1997558593749993</c:v>
                </c:pt>
                <c:pt idx="3547">
                  <c:v>9.1997558593749993</c:v>
                </c:pt>
                <c:pt idx="3548">
                  <c:v>9.1997558593749993</c:v>
                </c:pt>
                <c:pt idx="3549">
                  <c:v>9.1997558593749993</c:v>
                </c:pt>
                <c:pt idx="3550">
                  <c:v>9.1997558593749993</c:v>
                </c:pt>
                <c:pt idx="3551">
                  <c:v>9.1997558593749993</c:v>
                </c:pt>
                <c:pt idx="3552">
                  <c:v>9.0999023437499993</c:v>
                </c:pt>
                <c:pt idx="3553">
                  <c:v>9.0999023437499993</c:v>
                </c:pt>
                <c:pt idx="3554">
                  <c:v>9.0999023437499993</c:v>
                </c:pt>
                <c:pt idx="3555">
                  <c:v>9.1997558593749993</c:v>
                </c:pt>
                <c:pt idx="3556">
                  <c:v>9.1997558593749993</c:v>
                </c:pt>
                <c:pt idx="3557">
                  <c:v>9.1997558593749993</c:v>
                </c:pt>
                <c:pt idx="3558">
                  <c:v>9.1997558593749993</c:v>
                </c:pt>
                <c:pt idx="3559">
                  <c:v>9.1997558593749993</c:v>
                </c:pt>
                <c:pt idx="3560">
                  <c:v>9.0999023437499993</c:v>
                </c:pt>
                <c:pt idx="3561">
                  <c:v>9.1997558593749993</c:v>
                </c:pt>
                <c:pt idx="3562">
                  <c:v>9.0999023437499993</c:v>
                </c:pt>
                <c:pt idx="3563">
                  <c:v>9.0999023437499993</c:v>
                </c:pt>
                <c:pt idx="3564">
                  <c:v>9.0999023437499993</c:v>
                </c:pt>
                <c:pt idx="3565">
                  <c:v>9.0999023437499993</c:v>
                </c:pt>
                <c:pt idx="3566">
                  <c:v>9.1997558593749993</c:v>
                </c:pt>
                <c:pt idx="3567">
                  <c:v>9.0999023437499993</c:v>
                </c:pt>
                <c:pt idx="3568">
                  <c:v>9.0999023437499993</c:v>
                </c:pt>
                <c:pt idx="3569">
                  <c:v>9.1997558593749993</c:v>
                </c:pt>
                <c:pt idx="3570">
                  <c:v>9.0999023437499993</c:v>
                </c:pt>
                <c:pt idx="3571">
                  <c:v>9.0999023437499993</c:v>
                </c:pt>
                <c:pt idx="3572">
                  <c:v>9.0999023437499993</c:v>
                </c:pt>
                <c:pt idx="3573">
                  <c:v>9.0999023437499993</c:v>
                </c:pt>
                <c:pt idx="3574">
                  <c:v>9.0999023437499993</c:v>
                </c:pt>
                <c:pt idx="3575">
                  <c:v>9.0999023437499993</c:v>
                </c:pt>
                <c:pt idx="3576">
                  <c:v>9.0999023437499993</c:v>
                </c:pt>
                <c:pt idx="3577">
                  <c:v>9.0999023437499993</c:v>
                </c:pt>
                <c:pt idx="3578">
                  <c:v>9.0999023437499993</c:v>
                </c:pt>
                <c:pt idx="3579">
                  <c:v>9.0999023437499993</c:v>
                </c:pt>
                <c:pt idx="3580">
                  <c:v>9.0999023437499993</c:v>
                </c:pt>
                <c:pt idx="3581">
                  <c:v>9.0999023437499993</c:v>
                </c:pt>
                <c:pt idx="3582">
                  <c:v>9.0999023437499993</c:v>
                </c:pt>
                <c:pt idx="3583">
                  <c:v>9.0999023437499993</c:v>
                </c:pt>
                <c:pt idx="3584">
                  <c:v>9.0999023437499993</c:v>
                </c:pt>
                <c:pt idx="3585">
                  <c:v>9.0999023437499993</c:v>
                </c:pt>
                <c:pt idx="3586">
                  <c:v>9.0999023437499993</c:v>
                </c:pt>
                <c:pt idx="3587">
                  <c:v>9.0999023437499993</c:v>
                </c:pt>
                <c:pt idx="3588">
                  <c:v>9.0999023437499993</c:v>
                </c:pt>
                <c:pt idx="3589">
                  <c:v>9.0999023437499993</c:v>
                </c:pt>
                <c:pt idx="3590">
                  <c:v>9.0999023437499993</c:v>
                </c:pt>
                <c:pt idx="3591">
                  <c:v>9.0999023437499993</c:v>
                </c:pt>
                <c:pt idx="3592">
                  <c:v>9.0999023437499993</c:v>
                </c:pt>
                <c:pt idx="3593">
                  <c:v>9.0999023437499993</c:v>
                </c:pt>
                <c:pt idx="3594">
                  <c:v>9.0999023437499993</c:v>
                </c:pt>
                <c:pt idx="3595">
                  <c:v>9.0999023437499993</c:v>
                </c:pt>
                <c:pt idx="3596">
                  <c:v>9.0999023437499993</c:v>
                </c:pt>
                <c:pt idx="3597">
                  <c:v>9.0999023437499993</c:v>
                </c:pt>
                <c:pt idx="3598">
                  <c:v>9.0999023437499993</c:v>
                </c:pt>
                <c:pt idx="3599">
                  <c:v>9.0999023437499993</c:v>
                </c:pt>
                <c:pt idx="3600">
                  <c:v>9.0999023437499993</c:v>
                </c:pt>
                <c:pt idx="3601">
                  <c:v>9.0999023437499993</c:v>
                </c:pt>
                <c:pt idx="3602">
                  <c:v>9.0999023437499993</c:v>
                </c:pt>
                <c:pt idx="3603">
                  <c:v>9.0999023437499993</c:v>
                </c:pt>
                <c:pt idx="3604">
                  <c:v>9.0999023437499993</c:v>
                </c:pt>
                <c:pt idx="3605">
                  <c:v>9.0999023437499993</c:v>
                </c:pt>
                <c:pt idx="3606">
                  <c:v>9.0999023437499993</c:v>
                </c:pt>
                <c:pt idx="3607">
                  <c:v>9.0999023437499993</c:v>
                </c:pt>
                <c:pt idx="3608">
                  <c:v>9.0999023437499993</c:v>
                </c:pt>
                <c:pt idx="3609">
                  <c:v>9.0999023437499993</c:v>
                </c:pt>
                <c:pt idx="3610">
                  <c:v>9.0999023437499993</c:v>
                </c:pt>
                <c:pt idx="3611">
                  <c:v>9.0999023437499993</c:v>
                </c:pt>
                <c:pt idx="3612">
                  <c:v>9.0999023437499993</c:v>
                </c:pt>
                <c:pt idx="3613">
                  <c:v>9.0999023437499993</c:v>
                </c:pt>
                <c:pt idx="3614">
                  <c:v>9.0999023437499993</c:v>
                </c:pt>
                <c:pt idx="3615">
                  <c:v>9.0999023437499993</c:v>
                </c:pt>
                <c:pt idx="3616">
                  <c:v>9.0999023437499993</c:v>
                </c:pt>
                <c:pt idx="3617">
                  <c:v>9.0999023437499993</c:v>
                </c:pt>
                <c:pt idx="3618">
                  <c:v>9.0999023437499993</c:v>
                </c:pt>
                <c:pt idx="3619">
                  <c:v>9.0999023437499993</c:v>
                </c:pt>
                <c:pt idx="3620">
                  <c:v>9.0999023437499993</c:v>
                </c:pt>
                <c:pt idx="3621">
                  <c:v>9.0999023437499993</c:v>
                </c:pt>
                <c:pt idx="3622">
                  <c:v>9.0999023437499993</c:v>
                </c:pt>
                <c:pt idx="3623">
                  <c:v>9.0999023437499993</c:v>
                </c:pt>
                <c:pt idx="3624">
                  <c:v>9.0999023437499993</c:v>
                </c:pt>
                <c:pt idx="3625">
                  <c:v>9.0999023437499993</c:v>
                </c:pt>
                <c:pt idx="3626">
                  <c:v>9.0999023437499993</c:v>
                </c:pt>
                <c:pt idx="3627">
                  <c:v>9.0999023437499993</c:v>
                </c:pt>
                <c:pt idx="3628">
                  <c:v>9.0999023437499993</c:v>
                </c:pt>
                <c:pt idx="3629">
                  <c:v>9.0999023437499993</c:v>
                </c:pt>
                <c:pt idx="3630">
                  <c:v>9.0999023437499993</c:v>
                </c:pt>
                <c:pt idx="3631">
                  <c:v>9.0999023437499993</c:v>
                </c:pt>
                <c:pt idx="3632">
                  <c:v>9.0999023437499993</c:v>
                </c:pt>
                <c:pt idx="3633">
                  <c:v>9.0999023437499993</c:v>
                </c:pt>
                <c:pt idx="3634">
                  <c:v>9.0999023437499993</c:v>
                </c:pt>
                <c:pt idx="3635">
                  <c:v>9.0999023437499993</c:v>
                </c:pt>
                <c:pt idx="3636">
                  <c:v>9.0999023437499993</c:v>
                </c:pt>
                <c:pt idx="3637">
                  <c:v>9.0999023437499993</c:v>
                </c:pt>
                <c:pt idx="3638">
                  <c:v>9.0999023437499993</c:v>
                </c:pt>
                <c:pt idx="3639">
                  <c:v>9.0999023437499993</c:v>
                </c:pt>
                <c:pt idx="3640">
                  <c:v>9.0999023437499993</c:v>
                </c:pt>
                <c:pt idx="3641">
                  <c:v>9.0999023437499993</c:v>
                </c:pt>
                <c:pt idx="3642">
                  <c:v>9.0999023437499993</c:v>
                </c:pt>
                <c:pt idx="3643">
                  <c:v>9.0999023437499993</c:v>
                </c:pt>
                <c:pt idx="3644">
                  <c:v>9.0999023437499993</c:v>
                </c:pt>
                <c:pt idx="3645">
                  <c:v>9.0999023437499993</c:v>
                </c:pt>
                <c:pt idx="3646">
                  <c:v>9.0999023437499993</c:v>
                </c:pt>
                <c:pt idx="3647">
                  <c:v>9.0999023437499993</c:v>
                </c:pt>
                <c:pt idx="3648">
                  <c:v>9.0999023437499993</c:v>
                </c:pt>
                <c:pt idx="3649">
                  <c:v>9.0999023437499993</c:v>
                </c:pt>
                <c:pt idx="3650">
                  <c:v>9.0999023437499993</c:v>
                </c:pt>
                <c:pt idx="3651">
                  <c:v>9.0999023437499993</c:v>
                </c:pt>
                <c:pt idx="3652">
                  <c:v>9.0999023437499993</c:v>
                </c:pt>
                <c:pt idx="3653">
                  <c:v>9.0999023437499993</c:v>
                </c:pt>
                <c:pt idx="3654">
                  <c:v>9.0999023437499993</c:v>
                </c:pt>
                <c:pt idx="3655">
                  <c:v>9.0999023437499993</c:v>
                </c:pt>
                <c:pt idx="3656">
                  <c:v>9.0999023437499993</c:v>
                </c:pt>
                <c:pt idx="3657">
                  <c:v>9.0999023437499993</c:v>
                </c:pt>
                <c:pt idx="3658">
                  <c:v>9.0999023437499993</c:v>
                </c:pt>
                <c:pt idx="3659">
                  <c:v>9.0999023437499993</c:v>
                </c:pt>
                <c:pt idx="3660">
                  <c:v>9.0999023437499993</c:v>
                </c:pt>
                <c:pt idx="3661">
                  <c:v>8.9998046874999993</c:v>
                </c:pt>
                <c:pt idx="3662">
                  <c:v>9.0999023437499993</c:v>
                </c:pt>
                <c:pt idx="3663">
                  <c:v>9.0999023437499993</c:v>
                </c:pt>
                <c:pt idx="3664">
                  <c:v>9.0999023437499993</c:v>
                </c:pt>
                <c:pt idx="3665">
                  <c:v>9.0999023437499993</c:v>
                </c:pt>
                <c:pt idx="3666">
                  <c:v>8.9998046874999993</c:v>
                </c:pt>
                <c:pt idx="3667">
                  <c:v>9.0999023437499993</c:v>
                </c:pt>
                <c:pt idx="3668">
                  <c:v>9.0999023437499993</c:v>
                </c:pt>
                <c:pt idx="3669">
                  <c:v>9.0999023437499993</c:v>
                </c:pt>
                <c:pt idx="3670">
                  <c:v>9.0999023437499993</c:v>
                </c:pt>
                <c:pt idx="3671">
                  <c:v>8.9998046874999993</c:v>
                </c:pt>
                <c:pt idx="3672">
                  <c:v>8.9998046874999993</c:v>
                </c:pt>
                <c:pt idx="3673">
                  <c:v>9.0999023437499993</c:v>
                </c:pt>
                <c:pt idx="3674">
                  <c:v>8.9998046874999993</c:v>
                </c:pt>
                <c:pt idx="3675">
                  <c:v>8.9998046874999993</c:v>
                </c:pt>
                <c:pt idx="3676">
                  <c:v>8.9998046874999993</c:v>
                </c:pt>
                <c:pt idx="3677">
                  <c:v>9.0999023437499993</c:v>
                </c:pt>
                <c:pt idx="3678">
                  <c:v>8.9998046874999993</c:v>
                </c:pt>
                <c:pt idx="3679">
                  <c:v>8.9998046874999993</c:v>
                </c:pt>
                <c:pt idx="3680">
                  <c:v>8.9998046874999993</c:v>
                </c:pt>
                <c:pt idx="3681">
                  <c:v>8.9998046874999993</c:v>
                </c:pt>
                <c:pt idx="3682">
                  <c:v>8.9998046874999993</c:v>
                </c:pt>
                <c:pt idx="3683">
                  <c:v>8.9998046874999993</c:v>
                </c:pt>
                <c:pt idx="3684">
                  <c:v>8.9998046874999993</c:v>
                </c:pt>
                <c:pt idx="3685">
                  <c:v>8.9998046874999993</c:v>
                </c:pt>
                <c:pt idx="3686">
                  <c:v>8.9998046874999993</c:v>
                </c:pt>
                <c:pt idx="3687">
                  <c:v>8.9998046874999993</c:v>
                </c:pt>
                <c:pt idx="3688">
                  <c:v>8.9998046874999993</c:v>
                </c:pt>
                <c:pt idx="3689">
                  <c:v>8.9998046874999993</c:v>
                </c:pt>
                <c:pt idx="3690">
                  <c:v>8.9998046874999993</c:v>
                </c:pt>
                <c:pt idx="3691">
                  <c:v>8.9998046874999993</c:v>
                </c:pt>
                <c:pt idx="3692">
                  <c:v>8.9998046874999993</c:v>
                </c:pt>
                <c:pt idx="3693">
                  <c:v>8.9998046874999993</c:v>
                </c:pt>
                <c:pt idx="3694">
                  <c:v>8.9998046874999993</c:v>
                </c:pt>
                <c:pt idx="3695">
                  <c:v>8.9998046874999993</c:v>
                </c:pt>
                <c:pt idx="3696">
                  <c:v>8.9998046874999993</c:v>
                </c:pt>
                <c:pt idx="3697">
                  <c:v>8.9998046874999993</c:v>
                </c:pt>
                <c:pt idx="3698">
                  <c:v>8.9998046874999993</c:v>
                </c:pt>
                <c:pt idx="3699">
                  <c:v>8.9998046874999993</c:v>
                </c:pt>
                <c:pt idx="3700">
                  <c:v>8.9998046874999993</c:v>
                </c:pt>
                <c:pt idx="3701">
                  <c:v>8.9998046874999993</c:v>
                </c:pt>
                <c:pt idx="3702">
                  <c:v>8.9998046874999993</c:v>
                </c:pt>
                <c:pt idx="3703">
                  <c:v>9.0999023437499993</c:v>
                </c:pt>
                <c:pt idx="3704">
                  <c:v>8.9998046874999993</c:v>
                </c:pt>
                <c:pt idx="3705">
                  <c:v>8.9998046874999993</c:v>
                </c:pt>
                <c:pt idx="3706">
                  <c:v>8.9998046874999993</c:v>
                </c:pt>
                <c:pt idx="3707">
                  <c:v>8.9998046874999993</c:v>
                </c:pt>
                <c:pt idx="3708">
                  <c:v>8.9998046874999993</c:v>
                </c:pt>
                <c:pt idx="3709">
                  <c:v>8.9998046874999993</c:v>
                </c:pt>
                <c:pt idx="3710">
                  <c:v>8.9998046874999993</c:v>
                </c:pt>
                <c:pt idx="3711">
                  <c:v>8.9998046874999993</c:v>
                </c:pt>
                <c:pt idx="3712">
                  <c:v>8.9998046874999993</c:v>
                </c:pt>
                <c:pt idx="3713">
                  <c:v>8.9998046874999993</c:v>
                </c:pt>
                <c:pt idx="3714">
                  <c:v>8.9998046874999993</c:v>
                </c:pt>
                <c:pt idx="3715">
                  <c:v>8.9998046874999993</c:v>
                </c:pt>
                <c:pt idx="3716">
                  <c:v>8.9998046874999993</c:v>
                </c:pt>
                <c:pt idx="3717">
                  <c:v>8.9998046874999993</c:v>
                </c:pt>
                <c:pt idx="3718">
                  <c:v>8.9998046874999993</c:v>
                </c:pt>
                <c:pt idx="3719">
                  <c:v>8.9998046874999993</c:v>
                </c:pt>
                <c:pt idx="3720">
                  <c:v>8.9998046874999993</c:v>
                </c:pt>
                <c:pt idx="3721">
                  <c:v>8.9998046874999993</c:v>
                </c:pt>
                <c:pt idx="3722">
                  <c:v>8.9998046874999993</c:v>
                </c:pt>
                <c:pt idx="3723">
                  <c:v>8.9998046874999993</c:v>
                </c:pt>
                <c:pt idx="3724">
                  <c:v>8.9998046874999993</c:v>
                </c:pt>
                <c:pt idx="3725">
                  <c:v>8.9998046874999993</c:v>
                </c:pt>
                <c:pt idx="3726">
                  <c:v>8.9998046874999993</c:v>
                </c:pt>
                <c:pt idx="3727">
                  <c:v>8.9998046874999993</c:v>
                </c:pt>
                <c:pt idx="3728">
                  <c:v>8.9998046874999993</c:v>
                </c:pt>
                <c:pt idx="3729">
                  <c:v>8.9998046874999993</c:v>
                </c:pt>
                <c:pt idx="3730">
                  <c:v>8.9998046874999993</c:v>
                </c:pt>
                <c:pt idx="3731">
                  <c:v>8.9998046874999993</c:v>
                </c:pt>
                <c:pt idx="3732">
                  <c:v>8.9998046874999993</c:v>
                </c:pt>
                <c:pt idx="3733">
                  <c:v>8.9998046874999993</c:v>
                </c:pt>
                <c:pt idx="3734">
                  <c:v>8.9998046874999993</c:v>
                </c:pt>
                <c:pt idx="3735">
                  <c:v>8.9998046874999993</c:v>
                </c:pt>
                <c:pt idx="3736">
                  <c:v>8.9998046874999993</c:v>
                </c:pt>
                <c:pt idx="3737">
                  <c:v>8.9998046874999993</c:v>
                </c:pt>
                <c:pt idx="3738">
                  <c:v>8.9998046874999993</c:v>
                </c:pt>
                <c:pt idx="3739">
                  <c:v>8.9998046874999993</c:v>
                </c:pt>
                <c:pt idx="3740">
                  <c:v>8.9998046874999993</c:v>
                </c:pt>
                <c:pt idx="3741">
                  <c:v>8.9998046874999993</c:v>
                </c:pt>
                <c:pt idx="3742">
                  <c:v>8.9998046874999993</c:v>
                </c:pt>
                <c:pt idx="3743">
                  <c:v>8.9998046874999993</c:v>
                </c:pt>
                <c:pt idx="3744">
                  <c:v>8.9998046874999993</c:v>
                </c:pt>
                <c:pt idx="3745">
                  <c:v>8.9998046874999993</c:v>
                </c:pt>
                <c:pt idx="3746">
                  <c:v>8.9998046874999993</c:v>
                </c:pt>
                <c:pt idx="3747">
                  <c:v>8.9998046874999993</c:v>
                </c:pt>
                <c:pt idx="3748">
                  <c:v>8.9998046874999993</c:v>
                </c:pt>
                <c:pt idx="3749">
                  <c:v>8.9998046874999993</c:v>
                </c:pt>
                <c:pt idx="3750">
                  <c:v>8.9998046874999993</c:v>
                </c:pt>
                <c:pt idx="3751">
                  <c:v>8.9998046874999993</c:v>
                </c:pt>
                <c:pt idx="3752">
                  <c:v>8.9998046874999993</c:v>
                </c:pt>
                <c:pt idx="3753">
                  <c:v>8.9998046874999993</c:v>
                </c:pt>
                <c:pt idx="3754">
                  <c:v>8.9998046874999993</c:v>
                </c:pt>
                <c:pt idx="3755">
                  <c:v>8.9998046874999993</c:v>
                </c:pt>
                <c:pt idx="3756">
                  <c:v>8.9998046874999993</c:v>
                </c:pt>
                <c:pt idx="3757">
                  <c:v>8.9998046874999993</c:v>
                </c:pt>
                <c:pt idx="3758">
                  <c:v>8.9998046874999993</c:v>
                </c:pt>
                <c:pt idx="3759">
                  <c:v>8.9998046874999993</c:v>
                </c:pt>
                <c:pt idx="3760">
                  <c:v>8.9998046874999993</c:v>
                </c:pt>
                <c:pt idx="3761">
                  <c:v>8.9998046874999993</c:v>
                </c:pt>
                <c:pt idx="3762">
                  <c:v>8.9998046874999993</c:v>
                </c:pt>
                <c:pt idx="3763">
                  <c:v>8.9998046874999993</c:v>
                </c:pt>
                <c:pt idx="3764">
                  <c:v>8.9998046874999993</c:v>
                </c:pt>
                <c:pt idx="3765">
                  <c:v>8.9998046874999993</c:v>
                </c:pt>
                <c:pt idx="3766">
                  <c:v>8.9998046874999993</c:v>
                </c:pt>
                <c:pt idx="3767">
                  <c:v>8.9998046874999993</c:v>
                </c:pt>
                <c:pt idx="3768">
                  <c:v>8.9998046874999993</c:v>
                </c:pt>
                <c:pt idx="3769">
                  <c:v>8.9998046874999993</c:v>
                </c:pt>
                <c:pt idx="3770">
                  <c:v>8.9998046874999993</c:v>
                </c:pt>
                <c:pt idx="3771">
                  <c:v>8.9998046874999993</c:v>
                </c:pt>
                <c:pt idx="3772">
                  <c:v>8.9998046874999993</c:v>
                </c:pt>
                <c:pt idx="3773">
                  <c:v>8.9998046874999993</c:v>
                </c:pt>
                <c:pt idx="3774">
                  <c:v>8.9998046874999993</c:v>
                </c:pt>
                <c:pt idx="3775">
                  <c:v>8.9998046874999993</c:v>
                </c:pt>
                <c:pt idx="3776">
                  <c:v>8.9998046874999993</c:v>
                </c:pt>
                <c:pt idx="3777">
                  <c:v>8.9998046874999993</c:v>
                </c:pt>
                <c:pt idx="3778">
                  <c:v>8.9998046874999993</c:v>
                </c:pt>
                <c:pt idx="3779">
                  <c:v>8.9998046874999993</c:v>
                </c:pt>
                <c:pt idx="3780">
                  <c:v>8.8999511718749993</c:v>
                </c:pt>
                <c:pt idx="3781">
                  <c:v>8.9998046874999993</c:v>
                </c:pt>
                <c:pt idx="3782">
                  <c:v>8.9998046874999993</c:v>
                </c:pt>
                <c:pt idx="3783">
                  <c:v>8.9998046874999993</c:v>
                </c:pt>
                <c:pt idx="3784">
                  <c:v>8.9998046874999993</c:v>
                </c:pt>
                <c:pt idx="3785">
                  <c:v>8.9998046874999993</c:v>
                </c:pt>
                <c:pt idx="3786">
                  <c:v>8.9998046874999993</c:v>
                </c:pt>
                <c:pt idx="3787">
                  <c:v>8.8999511718749993</c:v>
                </c:pt>
                <c:pt idx="3788">
                  <c:v>8.8999511718749993</c:v>
                </c:pt>
                <c:pt idx="3789">
                  <c:v>8.8999511718749993</c:v>
                </c:pt>
                <c:pt idx="3790">
                  <c:v>8.8999511718749993</c:v>
                </c:pt>
                <c:pt idx="3791">
                  <c:v>8.9998046874999993</c:v>
                </c:pt>
                <c:pt idx="3792">
                  <c:v>8.8999511718749993</c:v>
                </c:pt>
                <c:pt idx="3793">
                  <c:v>8.8999511718749993</c:v>
                </c:pt>
                <c:pt idx="3794">
                  <c:v>8.8999511718749993</c:v>
                </c:pt>
                <c:pt idx="3795">
                  <c:v>8.8999511718749993</c:v>
                </c:pt>
                <c:pt idx="3796">
                  <c:v>8.9998046874999993</c:v>
                </c:pt>
                <c:pt idx="3797">
                  <c:v>8.8999511718749993</c:v>
                </c:pt>
                <c:pt idx="3798">
                  <c:v>8.8999511718749993</c:v>
                </c:pt>
                <c:pt idx="3799">
                  <c:v>8.8999511718749993</c:v>
                </c:pt>
                <c:pt idx="3800">
                  <c:v>8.8999511718749993</c:v>
                </c:pt>
                <c:pt idx="3801">
                  <c:v>8.8999511718749993</c:v>
                </c:pt>
                <c:pt idx="3802">
                  <c:v>8.9998046874999993</c:v>
                </c:pt>
                <c:pt idx="3803">
                  <c:v>8.9998046874999993</c:v>
                </c:pt>
                <c:pt idx="3804">
                  <c:v>8.8999511718749993</c:v>
                </c:pt>
                <c:pt idx="3805">
                  <c:v>8.8999511718749993</c:v>
                </c:pt>
                <c:pt idx="3806">
                  <c:v>8.8999511718749993</c:v>
                </c:pt>
                <c:pt idx="3807">
                  <c:v>8.8999511718749993</c:v>
                </c:pt>
                <c:pt idx="3808">
                  <c:v>8.8999511718749993</c:v>
                </c:pt>
                <c:pt idx="3809">
                  <c:v>8.8999511718749993</c:v>
                </c:pt>
                <c:pt idx="3810">
                  <c:v>8.8999511718749993</c:v>
                </c:pt>
                <c:pt idx="3811">
                  <c:v>8.8999511718749993</c:v>
                </c:pt>
                <c:pt idx="3812">
                  <c:v>8.8999511718749993</c:v>
                </c:pt>
                <c:pt idx="3813">
                  <c:v>8.8999511718749993</c:v>
                </c:pt>
                <c:pt idx="3814">
                  <c:v>8.8999511718749993</c:v>
                </c:pt>
                <c:pt idx="3815">
                  <c:v>8.8999511718749993</c:v>
                </c:pt>
                <c:pt idx="3816">
                  <c:v>8.8999511718749993</c:v>
                </c:pt>
                <c:pt idx="3817">
                  <c:v>8.8999511718749993</c:v>
                </c:pt>
                <c:pt idx="3818">
                  <c:v>8.8999511718749993</c:v>
                </c:pt>
                <c:pt idx="3819">
                  <c:v>8.8999511718749993</c:v>
                </c:pt>
                <c:pt idx="3820">
                  <c:v>8.8999511718749993</c:v>
                </c:pt>
                <c:pt idx="3821">
                  <c:v>8.8999511718749993</c:v>
                </c:pt>
                <c:pt idx="3822">
                  <c:v>8.8999511718749993</c:v>
                </c:pt>
                <c:pt idx="3823">
                  <c:v>8.8999511718749993</c:v>
                </c:pt>
                <c:pt idx="3824">
                  <c:v>8.8999511718749993</c:v>
                </c:pt>
                <c:pt idx="3825">
                  <c:v>8.8999511718749993</c:v>
                </c:pt>
                <c:pt idx="3826">
                  <c:v>8.8999511718749993</c:v>
                </c:pt>
                <c:pt idx="3827">
                  <c:v>8.8999511718749993</c:v>
                </c:pt>
                <c:pt idx="3828">
                  <c:v>8.8999511718749993</c:v>
                </c:pt>
                <c:pt idx="3829">
                  <c:v>8.8999511718749993</c:v>
                </c:pt>
                <c:pt idx="3830">
                  <c:v>8.8999511718749993</c:v>
                </c:pt>
                <c:pt idx="3831">
                  <c:v>8.8999511718749993</c:v>
                </c:pt>
                <c:pt idx="3832">
                  <c:v>8.8999511718749993</c:v>
                </c:pt>
                <c:pt idx="3833">
                  <c:v>8.8999511718749993</c:v>
                </c:pt>
                <c:pt idx="3834">
                  <c:v>8.8999511718749993</c:v>
                </c:pt>
                <c:pt idx="3835">
                  <c:v>8.8999511718749993</c:v>
                </c:pt>
                <c:pt idx="3836">
                  <c:v>8.8999511718749993</c:v>
                </c:pt>
                <c:pt idx="3837">
                  <c:v>8.8999511718749993</c:v>
                </c:pt>
                <c:pt idx="3838">
                  <c:v>8.8999511718749993</c:v>
                </c:pt>
                <c:pt idx="3839">
                  <c:v>8.8999511718749993</c:v>
                </c:pt>
                <c:pt idx="3840">
                  <c:v>8.8999511718749993</c:v>
                </c:pt>
                <c:pt idx="3841">
                  <c:v>8.8999511718749993</c:v>
                </c:pt>
                <c:pt idx="3842">
                  <c:v>8.8999511718749993</c:v>
                </c:pt>
                <c:pt idx="3843">
                  <c:v>8.8999511718749993</c:v>
                </c:pt>
                <c:pt idx="3844">
                  <c:v>8.8999511718749993</c:v>
                </c:pt>
                <c:pt idx="3845">
                  <c:v>8.8999511718749993</c:v>
                </c:pt>
                <c:pt idx="3846">
                  <c:v>8.8999511718749993</c:v>
                </c:pt>
                <c:pt idx="3847">
                  <c:v>8.8999511718749993</c:v>
                </c:pt>
                <c:pt idx="3848">
                  <c:v>8.8999511718749993</c:v>
                </c:pt>
                <c:pt idx="3849">
                  <c:v>8.8999511718749993</c:v>
                </c:pt>
                <c:pt idx="3850">
                  <c:v>8.8999511718749993</c:v>
                </c:pt>
                <c:pt idx="3851">
                  <c:v>8.8999511718749993</c:v>
                </c:pt>
                <c:pt idx="3852">
                  <c:v>8.8999511718749993</c:v>
                </c:pt>
                <c:pt idx="3853">
                  <c:v>8.8999511718749993</c:v>
                </c:pt>
                <c:pt idx="3854">
                  <c:v>8.8999511718749993</c:v>
                </c:pt>
                <c:pt idx="3855">
                  <c:v>8.8999511718749993</c:v>
                </c:pt>
                <c:pt idx="3856">
                  <c:v>8.8999511718749993</c:v>
                </c:pt>
                <c:pt idx="3857">
                  <c:v>8.8999511718749993</c:v>
                </c:pt>
                <c:pt idx="3858">
                  <c:v>8.8999511718749993</c:v>
                </c:pt>
                <c:pt idx="3859">
                  <c:v>8.8999511718749993</c:v>
                </c:pt>
                <c:pt idx="3860">
                  <c:v>8.8999511718749993</c:v>
                </c:pt>
                <c:pt idx="3861">
                  <c:v>8.8999511718749993</c:v>
                </c:pt>
                <c:pt idx="3862">
                  <c:v>8.8999511718749993</c:v>
                </c:pt>
                <c:pt idx="3863">
                  <c:v>8.8999511718749993</c:v>
                </c:pt>
                <c:pt idx="3864">
                  <c:v>8.8999511718749993</c:v>
                </c:pt>
                <c:pt idx="3865">
                  <c:v>8.8999511718749993</c:v>
                </c:pt>
                <c:pt idx="3866">
                  <c:v>8.8999511718749993</c:v>
                </c:pt>
                <c:pt idx="3867">
                  <c:v>8.8999511718749993</c:v>
                </c:pt>
                <c:pt idx="3868">
                  <c:v>8.8999511718749993</c:v>
                </c:pt>
                <c:pt idx="3869">
                  <c:v>8.8999511718749993</c:v>
                </c:pt>
                <c:pt idx="3870">
                  <c:v>8.8999511718749993</c:v>
                </c:pt>
                <c:pt idx="3871">
                  <c:v>8.8999511718749993</c:v>
                </c:pt>
                <c:pt idx="3872">
                  <c:v>8.8999511718749993</c:v>
                </c:pt>
                <c:pt idx="3873">
                  <c:v>8.8999511718749993</c:v>
                </c:pt>
                <c:pt idx="3874">
                  <c:v>8.8999511718749993</c:v>
                </c:pt>
                <c:pt idx="3875">
                  <c:v>8.8999511718749993</c:v>
                </c:pt>
                <c:pt idx="3876">
                  <c:v>8.8999511718749993</c:v>
                </c:pt>
                <c:pt idx="3877">
                  <c:v>8.8999511718749993</c:v>
                </c:pt>
                <c:pt idx="3878">
                  <c:v>8.8999511718749993</c:v>
                </c:pt>
                <c:pt idx="3879">
                  <c:v>8.8999511718749993</c:v>
                </c:pt>
                <c:pt idx="3880">
                  <c:v>8.8999511718749993</c:v>
                </c:pt>
                <c:pt idx="3881">
                  <c:v>8.8999511718749993</c:v>
                </c:pt>
                <c:pt idx="3882">
                  <c:v>8.8999511718749993</c:v>
                </c:pt>
                <c:pt idx="3883">
                  <c:v>8.8999511718749993</c:v>
                </c:pt>
                <c:pt idx="3884">
                  <c:v>8.8999511718749993</c:v>
                </c:pt>
                <c:pt idx="3885">
                  <c:v>8.8999511718749993</c:v>
                </c:pt>
                <c:pt idx="3886">
                  <c:v>8.8999511718749993</c:v>
                </c:pt>
                <c:pt idx="3887">
                  <c:v>8.8999511718749993</c:v>
                </c:pt>
                <c:pt idx="3888">
                  <c:v>8.8999511718749993</c:v>
                </c:pt>
                <c:pt idx="3889">
                  <c:v>8.8999511718749993</c:v>
                </c:pt>
                <c:pt idx="3890">
                  <c:v>8.8999511718749993</c:v>
                </c:pt>
                <c:pt idx="3891">
                  <c:v>8.8999511718749993</c:v>
                </c:pt>
                <c:pt idx="3892">
                  <c:v>8.8999511718749993</c:v>
                </c:pt>
                <c:pt idx="3893">
                  <c:v>8.8999511718749993</c:v>
                </c:pt>
                <c:pt idx="3894">
                  <c:v>8.8999511718749993</c:v>
                </c:pt>
                <c:pt idx="3895">
                  <c:v>8.8999511718749993</c:v>
                </c:pt>
                <c:pt idx="3896">
                  <c:v>8.8999511718749993</c:v>
                </c:pt>
              </c:numCache>
            </c:numRef>
          </c:yVal>
          <c:smooth val="0"/>
          <c:extLst xmlns:c15="http://schemas.microsoft.com/office/drawing/2012/chart">
            <c:ext xmlns:c16="http://schemas.microsoft.com/office/drawing/2014/chart" uri="{C3380CC4-5D6E-409C-BE32-E72D297353CC}">
              <c16:uniqueId val="{00000000-0CC2-4979-82AF-9F6565F85F63}"/>
            </c:ext>
          </c:extLst>
        </c:ser>
        <c:ser>
          <c:idx val="4"/>
          <c:order val="4"/>
          <c:tx>
            <c:v>INS</c:v>
          </c:tx>
          <c:spPr>
            <a:ln w="19050" cap="rnd">
              <a:solidFill>
                <a:schemeClr val="accent2"/>
              </a:solidFill>
              <a:round/>
            </a:ln>
            <a:effectLst/>
          </c:spPr>
          <c:marker>
            <c:symbol val="none"/>
          </c:marker>
          <c:xVal>
            <c:numRef>
              <c:f>'ACME-PER-HEA-INS 21-3 Test2'!$K$2:$K$4073</c:f>
              <c:numCache>
                <c:formatCode>General</c:formatCode>
                <c:ptCount val="4072"/>
                <c:pt idx="0">
                  <c:v>0</c:v>
                </c:pt>
                <c:pt idx="1">
                  <c:v>1.0173190000000432</c:v>
                </c:pt>
                <c:pt idx="2">
                  <c:v>2.0189589999999953</c:v>
                </c:pt>
                <c:pt idx="3">
                  <c:v>3.0210830000000897</c:v>
                </c:pt>
                <c:pt idx="4">
                  <c:v>4.0231980000000931</c:v>
                </c:pt>
                <c:pt idx="5">
                  <c:v>5.0405949999999393</c:v>
                </c:pt>
                <c:pt idx="6">
                  <c:v>6.0562019999999848</c:v>
                </c:pt>
                <c:pt idx="7">
                  <c:v>7.0740190000001348</c:v>
                </c:pt>
                <c:pt idx="8">
                  <c:v>8.0919659999999567</c:v>
                </c:pt>
                <c:pt idx="9">
                  <c:v>9.1162950000000365</c:v>
                </c:pt>
                <c:pt idx="10">
                  <c:v>10.134285000000091</c:v>
                </c:pt>
                <c:pt idx="11">
                  <c:v>11.136302000000114</c:v>
                </c:pt>
                <c:pt idx="12">
                  <c:v>12.154036000000133</c:v>
                </c:pt>
                <c:pt idx="13">
                  <c:v>13.15594400000009</c:v>
                </c:pt>
                <c:pt idx="14">
                  <c:v>14.174582999999984</c:v>
                </c:pt>
                <c:pt idx="15">
                  <c:v>15.176656999999977</c:v>
                </c:pt>
                <c:pt idx="16">
                  <c:v>16.179223000000093</c:v>
                </c:pt>
                <c:pt idx="17">
                  <c:v>17.19719299999997</c:v>
                </c:pt>
                <c:pt idx="18">
                  <c:v>18.215547000000015</c:v>
                </c:pt>
                <c:pt idx="19">
                  <c:v>19.223985000000084</c:v>
                </c:pt>
                <c:pt idx="20">
                  <c:v>20.226474000000053</c:v>
                </c:pt>
                <c:pt idx="21">
                  <c:v>21.245008999999982</c:v>
                </c:pt>
                <c:pt idx="22">
                  <c:v>22.247474000000011</c:v>
                </c:pt>
                <c:pt idx="23">
                  <c:v>23.26547400000004</c:v>
                </c:pt>
                <c:pt idx="24">
                  <c:v>24.282911000000013</c:v>
                </c:pt>
                <c:pt idx="25">
                  <c:v>25.272819000000027</c:v>
                </c:pt>
                <c:pt idx="26">
                  <c:v>26.288790999999947</c:v>
                </c:pt>
                <c:pt idx="27">
                  <c:v>27.303399000000127</c:v>
                </c:pt>
                <c:pt idx="28">
                  <c:v>28.32106500000009</c:v>
                </c:pt>
                <c:pt idx="29">
                  <c:v>29.341372999999976</c:v>
                </c:pt>
                <c:pt idx="30">
                  <c:v>30.36534800000004</c:v>
                </c:pt>
                <c:pt idx="31">
                  <c:v>31.367173999999977</c:v>
                </c:pt>
                <c:pt idx="32">
                  <c:v>32.369662999999946</c:v>
                </c:pt>
                <c:pt idx="33">
                  <c:v>33.388026000000082</c:v>
                </c:pt>
                <c:pt idx="34">
                  <c:v>34.400428000000147</c:v>
                </c:pt>
                <c:pt idx="35">
                  <c:v>35.424179000000095</c:v>
                </c:pt>
                <c:pt idx="36">
                  <c:v>36.426339000000098</c:v>
                </c:pt>
                <c:pt idx="37">
                  <c:v>37.41543200000001</c:v>
                </c:pt>
                <c:pt idx="38">
                  <c:v>38.424494999999979</c:v>
                </c:pt>
                <c:pt idx="39">
                  <c:v>39.426402999999937</c:v>
                </c:pt>
                <c:pt idx="40">
                  <c:v>40.428626000000122</c:v>
                </c:pt>
                <c:pt idx="41">
                  <c:v>41.44680500000004</c:v>
                </c:pt>
                <c:pt idx="42">
                  <c:v>42.464723000000049</c:v>
                </c:pt>
                <c:pt idx="43">
                  <c:v>43.483732000000145</c:v>
                </c:pt>
                <c:pt idx="44">
                  <c:v>44.485771000000113</c:v>
                </c:pt>
                <c:pt idx="45">
                  <c:v>45.488425000000007</c:v>
                </c:pt>
                <c:pt idx="46">
                  <c:v>46.490445000000136</c:v>
                </c:pt>
                <c:pt idx="47">
                  <c:v>47.475787999999966</c:v>
                </c:pt>
                <c:pt idx="48">
                  <c:v>48.50282100000004</c:v>
                </c:pt>
                <c:pt idx="49">
                  <c:v>49.499768000000131</c:v>
                </c:pt>
                <c:pt idx="50">
                  <c:v>50.507880000000114</c:v>
                </c:pt>
                <c:pt idx="51">
                  <c:v>51.532386000000088</c:v>
                </c:pt>
                <c:pt idx="52">
                  <c:v>52.53398500000003</c:v>
                </c:pt>
                <c:pt idx="53">
                  <c:v>53.52461100000005</c:v>
                </c:pt>
                <c:pt idx="54">
                  <c:v>54.549009999999953</c:v>
                </c:pt>
                <c:pt idx="55">
                  <c:v>55.5524190000001</c:v>
                </c:pt>
                <c:pt idx="56">
                  <c:v>56.554702000000134</c:v>
                </c:pt>
                <c:pt idx="57">
                  <c:v>57.559463999999934</c:v>
                </c:pt>
                <c:pt idx="58">
                  <c:v>58.575766000000158</c:v>
                </c:pt>
                <c:pt idx="59">
                  <c:v>59.594121000000086</c:v>
                </c:pt>
                <c:pt idx="60">
                  <c:v>60.612209000000121</c:v>
                </c:pt>
                <c:pt idx="61">
                  <c:v>61.614412000000129</c:v>
                </c:pt>
                <c:pt idx="62">
                  <c:v>62.616927000000032</c:v>
                </c:pt>
                <c:pt idx="63">
                  <c:v>63.628451000000041</c:v>
                </c:pt>
                <c:pt idx="64">
                  <c:v>64.630662000000029</c:v>
                </c:pt>
                <c:pt idx="65">
                  <c:v>65.633229000000028</c:v>
                </c:pt>
                <c:pt idx="66">
                  <c:v>66.644498999999996</c:v>
                </c:pt>
                <c:pt idx="67">
                  <c:v>67.646742000000131</c:v>
                </c:pt>
                <c:pt idx="68">
                  <c:v>68.664534000000003</c:v>
                </c:pt>
                <c:pt idx="69">
                  <c:v>69.682561999999962</c:v>
                </c:pt>
                <c:pt idx="70">
                  <c:v>70.685104000000138</c:v>
                </c:pt>
                <c:pt idx="71">
                  <c:v>71.687366999999995</c:v>
                </c:pt>
                <c:pt idx="72">
                  <c:v>72.688654000000042</c:v>
                </c:pt>
                <c:pt idx="73">
                  <c:v>73.690472</c:v>
                </c:pt>
                <c:pt idx="74">
                  <c:v>74.692756000000145</c:v>
                </c:pt>
                <c:pt idx="75">
                  <c:v>75.694627999999966</c:v>
                </c:pt>
                <c:pt idx="76">
                  <c:v>76.706541000000016</c:v>
                </c:pt>
                <c:pt idx="77">
                  <c:v>77.708348000000115</c:v>
                </c:pt>
                <c:pt idx="78">
                  <c:v>78.704885999999988</c:v>
                </c:pt>
                <c:pt idx="79">
                  <c:v>79.706965000000082</c:v>
                </c:pt>
                <c:pt idx="80">
                  <c:v>80.708917000000156</c:v>
                </c:pt>
                <c:pt idx="81">
                  <c:v>81.695521999999983</c:v>
                </c:pt>
                <c:pt idx="82">
                  <c:v>82.713171999999986</c:v>
                </c:pt>
                <c:pt idx="83">
                  <c:v>83.730221000000029</c:v>
                </c:pt>
                <c:pt idx="84">
                  <c:v>84.731704000000036</c:v>
                </c:pt>
                <c:pt idx="85">
                  <c:v>85.733770999999933</c:v>
                </c:pt>
                <c:pt idx="86">
                  <c:v>86.736327000000074</c:v>
                </c:pt>
                <c:pt idx="87">
                  <c:v>87.750565999999935</c:v>
                </c:pt>
                <c:pt idx="88">
                  <c:v>88.745762000000013</c:v>
                </c:pt>
                <c:pt idx="89">
                  <c:v>89.759844000000157</c:v>
                </c:pt>
                <c:pt idx="90">
                  <c:v>90.778115000000071</c:v>
                </c:pt>
                <c:pt idx="91">
                  <c:v>91.814268000000084</c:v>
                </c:pt>
                <c:pt idx="92">
                  <c:v>92.830234000000019</c:v>
                </c:pt>
                <c:pt idx="93">
                  <c:v>93.848529000000099</c:v>
                </c:pt>
                <c:pt idx="94">
                  <c:v>94.841444000000138</c:v>
                </c:pt>
                <c:pt idx="95">
                  <c:v>95.873018000000002</c:v>
                </c:pt>
                <c:pt idx="96">
                  <c:v>96.779313000000002</c:v>
                </c:pt>
                <c:pt idx="97">
                  <c:v>97.796853000000056</c:v>
                </c:pt>
                <c:pt idx="98">
                  <c:v>98.802243999999973</c:v>
                </c:pt>
                <c:pt idx="99">
                  <c:v>99.795827000000145</c:v>
                </c:pt>
                <c:pt idx="100">
                  <c:v>100.79223100000013</c:v>
                </c:pt>
                <c:pt idx="101">
                  <c:v>101.804214</c:v>
                </c:pt>
                <c:pt idx="102">
                  <c:v>102.80686000000014</c:v>
                </c:pt>
                <c:pt idx="103">
                  <c:v>103.81815400000005</c:v>
                </c:pt>
                <c:pt idx="104">
                  <c:v>104.80771900000013</c:v>
                </c:pt>
                <c:pt idx="105">
                  <c:v>105.81020200000012</c:v>
                </c:pt>
                <c:pt idx="106">
                  <c:v>106.81166899999994</c:v>
                </c:pt>
                <c:pt idx="107">
                  <c:v>107.81386199999997</c:v>
                </c:pt>
                <c:pt idx="108">
                  <c:v>108.81593900000007</c:v>
                </c:pt>
                <c:pt idx="109">
                  <c:v>109.81746399999997</c:v>
                </c:pt>
                <c:pt idx="110">
                  <c:v>110.81979300000012</c:v>
                </c:pt>
                <c:pt idx="111">
                  <c:v>111.83067099999994</c:v>
                </c:pt>
                <c:pt idx="112">
                  <c:v>112.82710799999995</c:v>
                </c:pt>
                <c:pt idx="113">
                  <c:v>113.82870400000002</c:v>
                </c:pt>
                <c:pt idx="114">
                  <c:v>114.83133599999996</c:v>
                </c:pt>
                <c:pt idx="115">
                  <c:v>115.82724499999995</c:v>
                </c:pt>
                <c:pt idx="116">
                  <c:v>116.83000200000015</c:v>
                </c:pt>
                <c:pt idx="117">
                  <c:v>117.83203400000002</c:v>
                </c:pt>
                <c:pt idx="118">
                  <c:v>118.83410700000013</c:v>
                </c:pt>
                <c:pt idx="119">
                  <c:v>119.84541899999999</c:v>
                </c:pt>
                <c:pt idx="120">
                  <c:v>120.85117500000001</c:v>
                </c:pt>
                <c:pt idx="121">
                  <c:v>121.86892699999999</c:v>
                </c:pt>
                <c:pt idx="122">
                  <c:v>122.88625000000002</c:v>
                </c:pt>
                <c:pt idx="123">
                  <c:v>123.88836400000014</c:v>
                </c:pt>
                <c:pt idx="124">
                  <c:v>124.91235000000006</c:v>
                </c:pt>
                <c:pt idx="125">
                  <c:v>125.92380500000013</c:v>
                </c:pt>
                <c:pt idx="126">
                  <c:v>126.92585899999995</c:v>
                </c:pt>
                <c:pt idx="127">
                  <c:v>127.96239200000014</c:v>
                </c:pt>
                <c:pt idx="128">
                  <c:v>128.99068499999998</c:v>
                </c:pt>
                <c:pt idx="129">
                  <c:v>129.99105499999996</c:v>
                </c:pt>
                <c:pt idx="130">
                  <c:v>130.99284000000011</c:v>
                </c:pt>
                <c:pt idx="131">
                  <c:v>131.99489300000005</c:v>
                </c:pt>
                <c:pt idx="132">
                  <c:v>133.02982500000007</c:v>
                </c:pt>
                <c:pt idx="133">
                  <c:v>133.93722000000002</c:v>
                </c:pt>
                <c:pt idx="134">
                  <c:v>134.9504300000001</c:v>
                </c:pt>
                <c:pt idx="135">
                  <c:v>135.9749240000001</c:v>
                </c:pt>
                <c:pt idx="136">
                  <c:v>136.992704</c:v>
                </c:pt>
                <c:pt idx="137">
                  <c:v>137.99440900000013</c:v>
                </c:pt>
                <c:pt idx="138">
                  <c:v>139.00698899999998</c:v>
                </c:pt>
                <c:pt idx="139">
                  <c:v>140.02508699999998</c:v>
                </c:pt>
                <c:pt idx="140">
                  <c:v>141.03743899999995</c:v>
                </c:pt>
                <c:pt idx="141">
                  <c:v>142.05609000000004</c:v>
                </c:pt>
                <c:pt idx="142">
                  <c:v>143.0735830000001</c:v>
                </c:pt>
                <c:pt idx="143">
                  <c:v>144.07605400000011</c:v>
                </c:pt>
                <c:pt idx="144">
                  <c:v>145.09390299999995</c:v>
                </c:pt>
                <c:pt idx="145">
                  <c:v>146.09647599999994</c:v>
                </c:pt>
                <c:pt idx="146">
                  <c:v>147.09963600000015</c:v>
                </c:pt>
                <c:pt idx="147">
                  <c:v>148.09935999999993</c:v>
                </c:pt>
                <c:pt idx="148">
                  <c:v>149.08894000000009</c:v>
                </c:pt>
                <c:pt idx="149">
                  <c:v>150.09160199999997</c:v>
                </c:pt>
                <c:pt idx="150">
                  <c:v>151.09333400000014</c:v>
                </c:pt>
                <c:pt idx="151">
                  <c:v>152.09938099999999</c:v>
                </c:pt>
                <c:pt idx="152">
                  <c:v>153.09750699999995</c:v>
                </c:pt>
                <c:pt idx="153">
                  <c:v>154.09980100000007</c:v>
                </c:pt>
                <c:pt idx="154">
                  <c:v>155.09321100000011</c:v>
                </c:pt>
                <c:pt idx="155">
                  <c:v>156.09533499999998</c:v>
                </c:pt>
                <c:pt idx="156">
                  <c:v>157.09787200000005</c:v>
                </c:pt>
                <c:pt idx="157">
                  <c:v>158.09987300000012</c:v>
                </c:pt>
                <c:pt idx="158">
                  <c:v>159.10294399999998</c:v>
                </c:pt>
                <c:pt idx="159">
                  <c:v>160.12064499999997</c:v>
                </c:pt>
                <c:pt idx="160">
                  <c:v>161.122208</c:v>
                </c:pt>
                <c:pt idx="161">
                  <c:v>162.12389600000006</c:v>
                </c:pt>
                <c:pt idx="162">
                  <c:v>163.12548100000004</c:v>
                </c:pt>
                <c:pt idx="163">
                  <c:v>164.126892</c:v>
                </c:pt>
                <c:pt idx="164">
                  <c:v>165.12900100000002</c:v>
                </c:pt>
                <c:pt idx="165">
                  <c:v>166.13200700000016</c:v>
                </c:pt>
                <c:pt idx="166">
                  <c:v>167.15000699999996</c:v>
                </c:pt>
                <c:pt idx="167">
                  <c:v>168.15196700000001</c:v>
                </c:pt>
                <c:pt idx="168">
                  <c:v>169.15434900000014</c:v>
                </c:pt>
                <c:pt idx="169">
                  <c:v>170.15648699999997</c:v>
                </c:pt>
                <c:pt idx="170">
                  <c:v>171.18760900000007</c:v>
                </c:pt>
                <c:pt idx="171">
                  <c:v>172.20873099999994</c:v>
                </c:pt>
                <c:pt idx="172">
                  <c:v>173.20692000000008</c:v>
                </c:pt>
                <c:pt idx="173">
                  <c:v>174.23128199999996</c:v>
                </c:pt>
                <c:pt idx="174">
                  <c:v>175.25643100000002</c:v>
                </c:pt>
                <c:pt idx="175">
                  <c:v>176.18457200000012</c:v>
                </c:pt>
                <c:pt idx="176">
                  <c:v>177.20251800000005</c:v>
                </c:pt>
                <c:pt idx="177">
                  <c:v>178.20481199999995</c:v>
                </c:pt>
                <c:pt idx="178">
                  <c:v>179.19491200000016</c:v>
                </c:pt>
                <c:pt idx="179">
                  <c:v>180.20827299999996</c:v>
                </c:pt>
                <c:pt idx="180">
                  <c:v>181.19464400000015</c:v>
                </c:pt>
                <c:pt idx="181">
                  <c:v>182.19586000000004</c:v>
                </c:pt>
                <c:pt idx="182">
                  <c:v>183.19808899999998</c:v>
                </c:pt>
                <c:pt idx="183">
                  <c:v>184.20967199999996</c:v>
                </c:pt>
                <c:pt idx="184">
                  <c:v>185.22140000000013</c:v>
                </c:pt>
                <c:pt idx="185">
                  <c:v>186.22365800000011</c:v>
                </c:pt>
                <c:pt idx="186">
                  <c:v>187.22597399999995</c:v>
                </c:pt>
                <c:pt idx="187">
                  <c:v>188.23267299999998</c:v>
                </c:pt>
                <c:pt idx="188">
                  <c:v>189.23015099999998</c:v>
                </c:pt>
                <c:pt idx="189">
                  <c:v>190.24861499999997</c:v>
                </c:pt>
                <c:pt idx="190">
                  <c:v>191.26054799999997</c:v>
                </c:pt>
                <c:pt idx="191">
                  <c:v>192.26262500000007</c:v>
                </c:pt>
                <c:pt idx="192">
                  <c:v>193.2645</c:v>
                </c:pt>
                <c:pt idx="193">
                  <c:v>194.28227400000014</c:v>
                </c:pt>
                <c:pt idx="194">
                  <c:v>195.28416900000002</c:v>
                </c:pt>
                <c:pt idx="195">
                  <c:v>196.28669500000001</c:v>
                </c:pt>
                <c:pt idx="196">
                  <c:v>197.28887400000008</c:v>
                </c:pt>
                <c:pt idx="197">
                  <c:v>198.29091700000004</c:v>
                </c:pt>
                <c:pt idx="198">
                  <c:v>199.29316199999994</c:v>
                </c:pt>
                <c:pt idx="199">
                  <c:v>200.29583300000013</c:v>
                </c:pt>
                <c:pt idx="200">
                  <c:v>201.31414500000005</c:v>
                </c:pt>
                <c:pt idx="201">
                  <c:v>202.316419</c:v>
                </c:pt>
                <c:pt idx="202">
                  <c:v>203.31407000000013</c:v>
                </c:pt>
                <c:pt idx="203">
                  <c:v>204.33180000000016</c:v>
                </c:pt>
                <c:pt idx="204">
                  <c:v>205.33346400000005</c:v>
                </c:pt>
                <c:pt idx="205">
                  <c:v>206.33559100000002</c:v>
                </c:pt>
                <c:pt idx="206">
                  <c:v>207.35324100000003</c:v>
                </c:pt>
                <c:pt idx="207">
                  <c:v>208.37073200000009</c:v>
                </c:pt>
                <c:pt idx="208">
                  <c:v>209.37927200000013</c:v>
                </c:pt>
                <c:pt idx="209">
                  <c:v>210.3751420000001</c:v>
                </c:pt>
                <c:pt idx="210">
                  <c:v>211.3768520000001</c:v>
                </c:pt>
                <c:pt idx="211">
                  <c:v>212.37908300000004</c:v>
                </c:pt>
                <c:pt idx="212">
                  <c:v>213.38620700000001</c:v>
                </c:pt>
                <c:pt idx="213">
                  <c:v>214.42830900000013</c:v>
                </c:pt>
                <c:pt idx="214">
                  <c:v>215.43051400000013</c:v>
                </c:pt>
                <c:pt idx="215">
                  <c:v>216.44557299999997</c:v>
                </c:pt>
                <c:pt idx="216">
                  <c:v>217.47862200000009</c:v>
                </c:pt>
                <c:pt idx="217">
                  <c:v>218.51578599999993</c:v>
                </c:pt>
                <c:pt idx="218">
                  <c:v>219.42604000000006</c:v>
                </c:pt>
                <c:pt idx="219">
                  <c:v>220.42843700000003</c:v>
                </c:pt>
                <c:pt idx="220">
                  <c:v>221.44665499999996</c:v>
                </c:pt>
                <c:pt idx="221">
                  <c:v>222.46478000000002</c:v>
                </c:pt>
                <c:pt idx="222">
                  <c:v>223.48233900000014</c:v>
                </c:pt>
                <c:pt idx="223">
                  <c:v>224.49990400000002</c:v>
                </c:pt>
                <c:pt idx="224">
                  <c:v>225.50161700000012</c:v>
                </c:pt>
                <c:pt idx="225">
                  <c:v>226.50372500000003</c:v>
                </c:pt>
                <c:pt idx="226">
                  <c:v>227.50601499999993</c:v>
                </c:pt>
                <c:pt idx="227">
                  <c:v>228.51749300000006</c:v>
                </c:pt>
                <c:pt idx="228">
                  <c:v>229.51890600000002</c:v>
                </c:pt>
                <c:pt idx="229">
                  <c:v>230.52095000000008</c:v>
                </c:pt>
                <c:pt idx="230">
                  <c:v>231.52273700000001</c:v>
                </c:pt>
                <c:pt idx="231">
                  <c:v>232.53386100000012</c:v>
                </c:pt>
                <c:pt idx="232">
                  <c:v>233.5357590000001</c:v>
                </c:pt>
                <c:pt idx="233">
                  <c:v>234.53819900000008</c:v>
                </c:pt>
                <c:pt idx="234">
                  <c:v>235.55242999999996</c:v>
                </c:pt>
                <c:pt idx="235">
                  <c:v>236.55222100000015</c:v>
                </c:pt>
                <c:pt idx="236">
                  <c:v>237.56346000000008</c:v>
                </c:pt>
                <c:pt idx="237">
                  <c:v>238.55978500000015</c:v>
                </c:pt>
                <c:pt idx="238">
                  <c:v>239.57139900000016</c:v>
                </c:pt>
                <c:pt idx="239">
                  <c:v>240.57302400000003</c:v>
                </c:pt>
                <c:pt idx="240">
                  <c:v>241.57580699999994</c:v>
                </c:pt>
                <c:pt idx="241">
                  <c:v>242.57861700000012</c:v>
                </c:pt>
                <c:pt idx="242">
                  <c:v>243.58083099999999</c:v>
                </c:pt>
                <c:pt idx="243">
                  <c:v>244.58290000000011</c:v>
                </c:pt>
                <c:pt idx="244">
                  <c:v>245.58518600000002</c:v>
                </c:pt>
                <c:pt idx="245">
                  <c:v>246.604061</c:v>
                </c:pt>
                <c:pt idx="246">
                  <c:v>247.62155000000007</c:v>
                </c:pt>
                <c:pt idx="247">
                  <c:v>248.64561800000001</c:v>
                </c:pt>
                <c:pt idx="248">
                  <c:v>249.64767299999994</c:v>
                </c:pt>
                <c:pt idx="249">
                  <c:v>250.65929400000005</c:v>
                </c:pt>
                <c:pt idx="250">
                  <c:v>251.66209800000001</c:v>
                </c:pt>
                <c:pt idx="251">
                  <c:v>252.66420400000015</c:v>
                </c:pt>
                <c:pt idx="252">
                  <c:v>253.66597700000011</c:v>
                </c:pt>
                <c:pt idx="253">
                  <c:v>254.68778599999996</c:v>
                </c:pt>
                <c:pt idx="254">
                  <c:v>255.69040500000006</c:v>
                </c:pt>
                <c:pt idx="255">
                  <c:v>256.69012500000008</c:v>
                </c:pt>
                <c:pt idx="256">
                  <c:v>257.70815300000004</c:v>
                </c:pt>
                <c:pt idx="257">
                  <c:v>258.70414400000004</c:v>
                </c:pt>
                <c:pt idx="258">
                  <c:v>259.70692299999996</c:v>
                </c:pt>
                <c:pt idx="259">
                  <c:v>260.70973000000004</c:v>
                </c:pt>
                <c:pt idx="260">
                  <c:v>261.72752700000001</c:v>
                </c:pt>
                <c:pt idx="261">
                  <c:v>262.73025699999994</c:v>
                </c:pt>
                <c:pt idx="262">
                  <c:v>263.74751800000013</c:v>
                </c:pt>
                <c:pt idx="263">
                  <c:v>264.76551800000016</c:v>
                </c:pt>
                <c:pt idx="264">
                  <c:v>265.78389400000015</c:v>
                </c:pt>
                <c:pt idx="265">
                  <c:v>266.78560700000003</c:v>
                </c:pt>
                <c:pt idx="266">
                  <c:v>267.78706200000011</c:v>
                </c:pt>
                <c:pt idx="267">
                  <c:v>268.77668100000005</c:v>
                </c:pt>
                <c:pt idx="268">
                  <c:v>269.79099599999995</c:v>
                </c:pt>
                <c:pt idx="269">
                  <c:v>270.80967699999997</c:v>
                </c:pt>
                <c:pt idx="270">
                  <c:v>271.82130699999993</c:v>
                </c:pt>
                <c:pt idx="271">
                  <c:v>272.83898500000009</c:v>
                </c:pt>
                <c:pt idx="272">
                  <c:v>273.84119699999997</c:v>
                </c:pt>
                <c:pt idx="273">
                  <c:v>274.86633900000015</c:v>
                </c:pt>
                <c:pt idx="274">
                  <c:v>275.86860999999999</c:v>
                </c:pt>
                <c:pt idx="275">
                  <c:v>276.8906320000001</c:v>
                </c:pt>
                <c:pt idx="276">
                  <c:v>277.90873099999999</c:v>
                </c:pt>
                <c:pt idx="277">
                  <c:v>278.9203050000001</c:v>
                </c:pt>
                <c:pt idx="278">
                  <c:v>279.9382270000001</c:v>
                </c:pt>
                <c:pt idx="279">
                  <c:v>280.93540800000005</c:v>
                </c:pt>
                <c:pt idx="280">
                  <c:v>281.95348200000012</c:v>
                </c:pt>
                <c:pt idx="281">
                  <c:v>282.96044099999995</c:v>
                </c:pt>
                <c:pt idx="282">
                  <c:v>283.98268899999994</c:v>
                </c:pt>
                <c:pt idx="283">
                  <c:v>285.00091599999996</c:v>
                </c:pt>
                <c:pt idx="284">
                  <c:v>286.00563499999998</c:v>
                </c:pt>
                <c:pt idx="285">
                  <c:v>287.00496900000007</c:v>
                </c:pt>
                <c:pt idx="286">
                  <c:v>288.00681000000009</c:v>
                </c:pt>
                <c:pt idx="287">
                  <c:v>289.00930800000015</c:v>
                </c:pt>
                <c:pt idx="288">
                  <c:v>290.03337699999997</c:v>
                </c:pt>
                <c:pt idx="289">
                  <c:v>291.03559100000007</c:v>
                </c:pt>
                <c:pt idx="290">
                  <c:v>292.047507</c:v>
                </c:pt>
                <c:pt idx="291">
                  <c:v>293.0495840000001</c:v>
                </c:pt>
                <c:pt idx="292">
                  <c:v>294.05244200000016</c:v>
                </c:pt>
                <c:pt idx="293">
                  <c:v>295.05517000000009</c:v>
                </c:pt>
                <c:pt idx="294">
                  <c:v>296.07291899999996</c:v>
                </c:pt>
                <c:pt idx="295">
                  <c:v>297.07565700000009</c:v>
                </c:pt>
                <c:pt idx="296">
                  <c:v>298.09404399999994</c:v>
                </c:pt>
                <c:pt idx="297">
                  <c:v>299.09599800000001</c:v>
                </c:pt>
                <c:pt idx="298">
                  <c:v>300.09831000000008</c:v>
                </c:pt>
                <c:pt idx="299">
                  <c:v>301.09904499999993</c:v>
                </c:pt>
                <c:pt idx="300">
                  <c:v>302.10090800000012</c:v>
                </c:pt>
                <c:pt idx="301">
                  <c:v>303.10369500000002</c:v>
                </c:pt>
                <c:pt idx="302">
                  <c:v>304.12139900000011</c:v>
                </c:pt>
                <c:pt idx="303">
                  <c:v>305.1241950000001</c:v>
                </c:pt>
                <c:pt idx="304">
                  <c:v>306.13592199999994</c:v>
                </c:pt>
                <c:pt idx="305">
                  <c:v>307.13638400000013</c:v>
                </c:pt>
                <c:pt idx="306">
                  <c:v>308.13920000000007</c:v>
                </c:pt>
                <c:pt idx="307">
                  <c:v>309.14117800000008</c:v>
                </c:pt>
                <c:pt idx="308">
                  <c:v>310.15266700000006</c:v>
                </c:pt>
                <c:pt idx="309">
                  <c:v>311.15470600000003</c:v>
                </c:pt>
                <c:pt idx="310">
                  <c:v>312.15701000000013</c:v>
                </c:pt>
                <c:pt idx="311">
                  <c:v>313.15864899999997</c:v>
                </c:pt>
                <c:pt idx="312">
                  <c:v>314.16033500000003</c:v>
                </c:pt>
                <c:pt idx="313">
                  <c:v>315.14695000000006</c:v>
                </c:pt>
                <c:pt idx="314">
                  <c:v>316.16505099999995</c:v>
                </c:pt>
                <c:pt idx="315">
                  <c:v>317.16840300000013</c:v>
                </c:pt>
                <c:pt idx="316">
                  <c:v>318.17042700000002</c:v>
                </c:pt>
                <c:pt idx="317">
                  <c:v>319.172775</c:v>
                </c:pt>
                <c:pt idx="318">
                  <c:v>320.19037900000012</c:v>
                </c:pt>
                <c:pt idx="319">
                  <c:v>321.19261400000005</c:v>
                </c:pt>
                <c:pt idx="320">
                  <c:v>322.18827899999997</c:v>
                </c:pt>
                <c:pt idx="321">
                  <c:v>323.20629000000008</c:v>
                </c:pt>
                <c:pt idx="322">
                  <c:v>324.22001100000011</c:v>
                </c:pt>
                <c:pt idx="323">
                  <c:v>325.22529899999995</c:v>
                </c:pt>
                <c:pt idx="324">
                  <c:v>326.22053200000005</c:v>
                </c:pt>
                <c:pt idx="325">
                  <c:v>327.23731900000007</c:v>
                </c:pt>
                <c:pt idx="326">
                  <c:v>328.24329899999998</c:v>
                </c:pt>
                <c:pt idx="327">
                  <c:v>329.27537099999995</c:v>
                </c:pt>
                <c:pt idx="328">
                  <c:v>330.30354699999998</c:v>
                </c:pt>
                <c:pt idx="329">
                  <c:v>331.31547100000012</c:v>
                </c:pt>
                <c:pt idx="330">
                  <c:v>332.33559300000002</c:v>
                </c:pt>
                <c:pt idx="331">
                  <c:v>333.24157400000013</c:v>
                </c:pt>
                <c:pt idx="332">
                  <c:v>334.26584800000001</c:v>
                </c:pt>
                <c:pt idx="333">
                  <c:v>335.27803500000005</c:v>
                </c:pt>
                <c:pt idx="334">
                  <c:v>336.28017700000009</c:v>
                </c:pt>
                <c:pt idx="335">
                  <c:v>337.28332799999998</c:v>
                </c:pt>
                <c:pt idx="336">
                  <c:v>338.28549900000007</c:v>
                </c:pt>
                <c:pt idx="337">
                  <c:v>339.27230699999996</c:v>
                </c:pt>
                <c:pt idx="338">
                  <c:v>340.27677300000005</c:v>
                </c:pt>
                <c:pt idx="339">
                  <c:v>341.27690200000006</c:v>
                </c:pt>
                <c:pt idx="340">
                  <c:v>342.29401899999993</c:v>
                </c:pt>
                <c:pt idx="341">
                  <c:v>343.29041499999994</c:v>
                </c:pt>
                <c:pt idx="342">
                  <c:v>344.30778200000009</c:v>
                </c:pt>
                <c:pt idx="343">
                  <c:v>345.31026399999996</c:v>
                </c:pt>
                <c:pt idx="344">
                  <c:v>346.32795400000009</c:v>
                </c:pt>
                <c:pt idx="345">
                  <c:v>347.34609599999999</c:v>
                </c:pt>
                <c:pt idx="346">
                  <c:v>348.36351300000001</c:v>
                </c:pt>
                <c:pt idx="347">
                  <c:v>349.37541499999998</c:v>
                </c:pt>
                <c:pt idx="348">
                  <c:v>350.38687700000014</c:v>
                </c:pt>
                <c:pt idx="349">
                  <c:v>351.41108899999995</c:v>
                </c:pt>
                <c:pt idx="350">
                  <c:v>352.41377200000011</c:v>
                </c:pt>
                <c:pt idx="351">
                  <c:v>353.43235300000015</c:v>
                </c:pt>
                <c:pt idx="352">
                  <c:v>354.43488100000013</c:v>
                </c:pt>
                <c:pt idx="353">
                  <c:v>355.43782800000008</c:v>
                </c:pt>
                <c:pt idx="354">
                  <c:v>356.43987200000015</c:v>
                </c:pt>
                <c:pt idx="355">
                  <c:v>357.44277099999999</c:v>
                </c:pt>
                <c:pt idx="356">
                  <c:v>358.44487900000013</c:v>
                </c:pt>
                <c:pt idx="357">
                  <c:v>359.46212200000014</c:v>
                </c:pt>
                <c:pt idx="358">
                  <c:v>360.47972900000013</c:v>
                </c:pt>
                <c:pt idx="359">
                  <c:v>361.48241099999996</c:v>
                </c:pt>
                <c:pt idx="360">
                  <c:v>362.49988400000007</c:v>
                </c:pt>
                <c:pt idx="361">
                  <c:v>363.51223900000014</c:v>
                </c:pt>
                <c:pt idx="362">
                  <c:v>364.52426000000014</c:v>
                </c:pt>
                <c:pt idx="363">
                  <c:v>365.54028900000003</c:v>
                </c:pt>
                <c:pt idx="364">
                  <c:v>366.557953</c:v>
                </c:pt>
                <c:pt idx="365">
                  <c:v>367.55955700000004</c:v>
                </c:pt>
                <c:pt idx="366">
                  <c:v>368.58400299999994</c:v>
                </c:pt>
                <c:pt idx="367">
                  <c:v>369.58636799999999</c:v>
                </c:pt>
                <c:pt idx="368">
                  <c:v>370.59771999999998</c:v>
                </c:pt>
                <c:pt idx="369">
                  <c:v>371.59986000000004</c:v>
                </c:pt>
                <c:pt idx="370">
                  <c:v>372.61592500000006</c:v>
                </c:pt>
                <c:pt idx="371">
                  <c:v>373.63340300000004</c:v>
                </c:pt>
                <c:pt idx="372">
                  <c:v>374.64461200000005</c:v>
                </c:pt>
                <c:pt idx="373">
                  <c:v>375.64698300000009</c:v>
                </c:pt>
                <c:pt idx="374">
                  <c:v>376.66482199999996</c:v>
                </c:pt>
                <c:pt idx="375">
                  <c:v>377.67685600000004</c:v>
                </c:pt>
                <c:pt idx="376">
                  <c:v>378.678584</c:v>
                </c:pt>
                <c:pt idx="377">
                  <c:v>379.69622500000014</c:v>
                </c:pt>
                <c:pt idx="378">
                  <c:v>380.707582</c:v>
                </c:pt>
                <c:pt idx="379">
                  <c:v>381.70985500000006</c:v>
                </c:pt>
                <c:pt idx="380">
                  <c:v>382.72774000000004</c:v>
                </c:pt>
                <c:pt idx="381">
                  <c:v>383.73262199999999</c:v>
                </c:pt>
                <c:pt idx="382">
                  <c:v>384.73256900000001</c:v>
                </c:pt>
                <c:pt idx="383">
                  <c:v>385.74989600000004</c:v>
                </c:pt>
                <c:pt idx="384">
                  <c:v>386.74147400000015</c:v>
                </c:pt>
                <c:pt idx="385">
                  <c:v>387.75345100000004</c:v>
                </c:pt>
                <c:pt idx="386">
                  <c:v>388.75506799999994</c:v>
                </c:pt>
                <c:pt idx="387">
                  <c:v>389.75384899999995</c:v>
                </c:pt>
                <c:pt idx="388">
                  <c:v>390.75609299999996</c:v>
                </c:pt>
                <c:pt idx="389">
                  <c:v>391.75874300000009</c:v>
                </c:pt>
                <c:pt idx="390">
                  <c:v>392.77627299999995</c:v>
                </c:pt>
                <c:pt idx="391">
                  <c:v>393.78757999999993</c:v>
                </c:pt>
                <c:pt idx="392">
                  <c:v>394.80609600000003</c:v>
                </c:pt>
                <c:pt idx="393">
                  <c:v>395.80793100000005</c:v>
                </c:pt>
                <c:pt idx="394">
                  <c:v>396.825245</c:v>
                </c:pt>
                <c:pt idx="395">
                  <c:v>397.82688499999995</c:v>
                </c:pt>
                <c:pt idx="396">
                  <c:v>398.82933500000013</c:v>
                </c:pt>
                <c:pt idx="397">
                  <c:v>399.83280300000001</c:v>
                </c:pt>
                <c:pt idx="398">
                  <c:v>400.83577600000012</c:v>
                </c:pt>
                <c:pt idx="399">
                  <c:v>401.83792700000004</c:v>
                </c:pt>
                <c:pt idx="400">
                  <c:v>402.85543400000006</c:v>
                </c:pt>
                <c:pt idx="401">
                  <c:v>403.85739400000011</c:v>
                </c:pt>
                <c:pt idx="402">
                  <c:v>404.86035900000002</c:v>
                </c:pt>
                <c:pt idx="403">
                  <c:v>405.86177500000008</c:v>
                </c:pt>
                <c:pt idx="404">
                  <c:v>406.864554</c:v>
                </c:pt>
                <c:pt idx="405">
                  <c:v>407.86663700000008</c:v>
                </c:pt>
                <c:pt idx="406">
                  <c:v>408.86950100000013</c:v>
                </c:pt>
                <c:pt idx="407">
                  <c:v>409.87236299999995</c:v>
                </c:pt>
                <c:pt idx="408">
                  <c:v>410.89056099999993</c:v>
                </c:pt>
                <c:pt idx="409">
                  <c:v>411.90221700000006</c:v>
                </c:pt>
                <c:pt idx="410">
                  <c:v>412.92011900000011</c:v>
                </c:pt>
                <c:pt idx="411">
                  <c:v>413.93805500000008</c:v>
                </c:pt>
                <c:pt idx="412">
                  <c:v>414.96225400000003</c:v>
                </c:pt>
                <c:pt idx="413">
                  <c:v>415.97391300000004</c:v>
                </c:pt>
                <c:pt idx="414">
                  <c:v>416.97553500000004</c:v>
                </c:pt>
                <c:pt idx="415">
                  <c:v>417.99377500000014</c:v>
                </c:pt>
                <c:pt idx="416">
                  <c:v>419.00504799999999</c:v>
                </c:pt>
                <c:pt idx="417">
                  <c:v>420.00760700000001</c:v>
                </c:pt>
                <c:pt idx="418">
                  <c:v>421.01932299999999</c:v>
                </c:pt>
                <c:pt idx="419">
                  <c:v>422.01183100000003</c:v>
                </c:pt>
                <c:pt idx="420">
                  <c:v>423.02961600000003</c:v>
                </c:pt>
                <c:pt idx="421">
                  <c:v>424.04198300000007</c:v>
                </c:pt>
                <c:pt idx="422">
                  <c:v>425.04692900000009</c:v>
                </c:pt>
                <c:pt idx="423">
                  <c:v>426.06132100000013</c:v>
                </c:pt>
                <c:pt idx="424">
                  <c:v>427.07926799999996</c:v>
                </c:pt>
                <c:pt idx="425">
                  <c:v>428.0908300000001</c:v>
                </c:pt>
                <c:pt idx="426">
                  <c:v>429.11247200000003</c:v>
                </c:pt>
                <c:pt idx="427">
                  <c:v>430.11462099999994</c:v>
                </c:pt>
                <c:pt idx="428">
                  <c:v>431.11728300000004</c:v>
                </c:pt>
                <c:pt idx="429">
                  <c:v>432.14153400000009</c:v>
                </c:pt>
                <c:pt idx="430">
                  <c:v>433.15881100000001</c:v>
                </c:pt>
                <c:pt idx="431">
                  <c:v>434.1614340000001</c:v>
                </c:pt>
                <c:pt idx="432">
                  <c:v>435.16420400000015</c:v>
                </c:pt>
                <c:pt idx="433">
                  <c:v>436.1766970000001</c:v>
                </c:pt>
                <c:pt idx="434">
                  <c:v>437.17844300000002</c:v>
                </c:pt>
                <c:pt idx="435">
                  <c:v>438.19574299999999</c:v>
                </c:pt>
                <c:pt idx="436">
                  <c:v>439.21445300000005</c:v>
                </c:pt>
                <c:pt idx="437">
                  <c:v>440.23254199999997</c:v>
                </c:pt>
                <c:pt idx="438">
                  <c:v>441.23550799999998</c:v>
                </c:pt>
                <c:pt idx="439">
                  <c:v>442.23776700000008</c:v>
                </c:pt>
                <c:pt idx="440">
                  <c:v>443.24017900000013</c:v>
                </c:pt>
                <c:pt idx="441">
                  <c:v>444.25136599999996</c:v>
                </c:pt>
                <c:pt idx="442">
                  <c:v>445.26231600000006</c:v>
                </c:pt>
                <c:pt idx="443">
                  <c:v>446.29089500000009</c:v>
                </c:pt>
                <c:pt idx="444">
                  <c:v>447.30725299999995</c:v>
                </c:pt>
                <c:pt idx="445">
                  <c:v>448.32417000000009</c:v>
                </c:pt>
                <c:pt idx="446">
                  <c:v>449.23132499999997</c:v>
                </c:pt>
                <c:pt idx="447">
                  <c:v>450.24981300000013</c:v>
                </c:pt>
                <c:pt idx="448">
                  <c:v>451.25258600000006</c:v>
                </c:pt>
                <c:pt idx="449">
                  <c:v>452.25448000000006</c:v>
                </c:pt>
                <c:pt idx="450">
                  <c:v>453.26732200000015</c:v>
                </c:pt>
                <c:pt idx="451">
                  <c:v>454.26871299999993</c:v>
                </c:pt>
                <c:pt idx="452">
                  <c:v>455.27187600000002</c:v>
                </c:pt>
                <c:pt idx="453">
                  <c:v>456.28617600000007</c:v>
                </c:pt>
                <c:pt idx="454">
                  <c:v>457.27676799999995</c:v>
                </c:pt>
                <c:pt idx="455">
                  <c:v>458.27869099999998</c:v>
                </c:pt>
                <c:pt idx="456">
                  <c:v>459.28187200000002</c:v>
                </c:pt>
                <c:pt idx="457">
                  <c:v>460.28402800000003</c:v>
                </c:pt>
                <c:pt idx="458">
                  <c:v>461.27920600000016</c:v>
                </c:pt>
                <c:pt idx="459">
                  <c:v>462.29144199999996</c:v>
                </c:pt>
                <c:pt idx="460">
                  <c:v>463.29958699999997</c:v>
                </c:pt>
                <c:pt idx="461">
                  <c:v>464.29104400000006</c:v>
                </c:pt>
                <c:pt idx="462">
                  <c:v>465.29145700000004</c:v>
                </c:pt>
                <c:pt idx="463">
                  <c:v>466.29444899999999</c:v>
                </c:pt>
                <c:pt idx="464">
                  <c:v>467.29661099999998</c:v>
                </c:pt>
                <c:pt idx="465">
                  <c:v>468.30280900000002</c:v>
                </c:pt>
                <c:pt idx="466">
                  <c:v>469.31469300000003</c:v>
                </c:pt>
                <c:pt idx="467">
                  <c:v>470.31724499999996</c:v>
                </c:pt>
                <c:pt idx="468">
                  <c:v>471.32015100000012</c:v>
                </c:pt>
                <c:pt idx="469">
                  <c:v>472.32238299999995</c:v>
                </c:pt>
                <c:pt idx="470">
                  <c:v>473.324161</c:v>
                </c:pt>
                <c:pt idx="471">
                  <c:v>474.34255899999994</c:v>
                </c:pt>
                <c:pt idx="472">
                  <c:v>475.36026400000014</c:v>
                </c:pt>
                <c:pt idx="473">
                  <c:v>476.37738300000001</c:v>
                </c:pt>
                <c:pt idx="474">
                  <c:v>477.38019499999996</c:v>
                </c:pt>
                <c:pt idx="475">
                  <c:v>478.38297299999999</c:v>
                </c:pt>
                <c:pt idx="476">
                  <c:v>479.40046800000005</c:v>
                </c:pt>
                <c:pt idx="477">
                  <c:v>480.41904900000009</c:v>
                </c:pt>
                <c:pt idx="478">
                  <c:v>481.42060200000014</c:v>
                </c:pt>
                <c:pt idx="479">
                  <c:v>482.42227300000013</c:v>
                </c:pt>
                <c:pt idx="480">
                  <c:v>483.42443200000002</c:v>
                </c:pt>
                <c:pt idx="481">
                  <c:v>484.42665299999999</c:v>
                </c:pt>
                <c:pt idx="482">
                  <c:v>485.42901900000015</c:v>
                </c:pt>
                <c:pt idx="483">
                  <c:v>486.45391900000004</c:v>
                </c:pt>
                <c:pt idx="484">
                  <c:v>487.47228300000006</c:v>
                </c:pt>
                <c:pt idx="485">
                  <c:v>488.47458499999993</c:v>
                </c:pt>
                <c:pt idx="486">
                  <c:v>489.47689600000012</c:v>
                </c:pt>
                <c:pt idx="487">
                  <c:v>490.49515199999996</c:v>
                </c:pt>
                <c:pt idx="488">
                  <c:v>491.49800600000003</c:v>
                </c:pt>
                <c:pt idx="489">
                  <c:v>492.50990400000001</c:v>
                </c:pt>
                <c:pt idx="490">
                  <c:v>493.52767500000004</c:v>
                </c:pt>
                <c:pt idx="491">
                  <c:v>494.54007799999999</c:v>
                </c:pt>
                <c:pt idx="492">
                  <c:v>495.55736900000011</c:v>
                </c:pt>
                <c:pt idx="493">
                  <c:v>496.57480699999996</c:v>
                </c:pt>
                <c:pt idx="494">
                  <c:v>497.57731200000012</c:v>
                </c:pt>
                <c:pt idx="495">
                  <c:v>498.57921099999999</c:v>
                </c:pt>
                <c:pt idx="496">
                  <c:v>499.58135500000003</c:v>
                </c:pt>
                <c:pt idx="497">
                  <c:v>500.58379300000001</c:v>
                </c:pt>
                <c:pt idx="498">
                  <c:v>501.56994400000008</c:v>
                </c:pt>
                <c:pt idx="499">
                  <c:v>502.57257600000003</c:v>
                </c:pt>
                <c:pt idx="500">
                  <c:v>503.59622400000012</c:v>
                </c:pt>
                <c:pt idx="501">
                  <c:v>504.62089000000014</c:v>
                </c:pt>
                <c:pt idx="502">
                  <c:v>505.62308800000005</c:v>
                </c:pt>
                <c:pt idx="503">
                  <c:v>506.62524899999994</c:v>
                </c:pt>
                <c:pt idx="504">
                  <c:v>507.62977100000012</c:v>
                </c:pt>
                <c:pt idx="505">
                  <c:v>508.63157200000001</c:v>
                </c:pt>
                <c:pt idx="506">
                  <c:v>509.65025900000001</c:v>
                </c:pt>
                <c:pt idx="507">
                  <c:v>510.66807900000003</c:v>
                </c:pt>
                <c:pt idx="508">
                  <c:v>511.67029000000002</c:v>
                </c:pt>
                <c:pt idx="509">
                  <c:v>512.67250100000001</c:v>
                </c:pt>
                <c:pt idx="510">
                  <c:v>513.70047799999998</c:v>
                </c:pt>
                <c:pt idx="511">
                  <c:v>514.72013100000004</c:v>
                </c:pt>
                <c:pt idx="512">
                  <c:v>515.73973799999999</c:v>
                </c:pt>
                <c:pt idx="513">
                  <c:v>516.7599580000001</c:v>
                </c:pt>
                <c:pt idx="514">
                  <c:v>517.78296599999999</c:v>
                </c:pt>
                <c:pt idx="515">
                  <c:v>518.80199400000015</c:v>
                </c:pt>
                <c:pt idx="516">
                  <c:v>519.80577300000004</c:v>
                </c:pt>
                <c:pt idx="517">
                  <c:v>520.82183600000008</c:v>
                </c:pt>
                <c:pt idx="518">
                  <c:v>521.7280330000001</c:v>
                </c:pt>
                <c:pt idx="519">
                  <c:v>522.74686500000007</c:v>
                </c:pt>
                <c:pt idx="520">
                  <c:v>523.749143</c:v>
                </c:pt>
                <c:pt idx="521">
                  <c:v>524.75083300000006</c:v>
                </c:pt>
                <c:pt idx="522">
                  <c:v>525.75253199999997</c:v>
                </c:pt>
                <c:pt idx="523">
                  <c:v>526.75552100000004</c:v>
                </c:pt>
                <c:pt idx="524">
                  <c:v>527.75719400000003</c:v>
                </c:pt>
                <c:pt idx="525">
                  <c:v>528.77399300000002</c:v>
                </c:pt>
                <c:pt idx="526">
                  <c:v>529.80272200000013</c:v>
                </c:pt>
                <c:pt idx="527">
                  <c:v>530.78843600000005</c:v>
                </c:pt>
                <c:pt idx="528">
                  <c:v>531.79393900000014</c:v>
                </c:pt>
                <c:pt idx="529">
                  <c:v>532.81752099999994</c:v>
                </c:pt>
                <c:pt idx="530">
                  <c:v>533.81994200000008</c:v>
                </c:pt>
                <c:pt idx="531">
                  <c:v>534.83793000000014</c:v>
                </c:pt>
                <c:pt idx="532">
                  <c:v>535.850191</c:v>
                </c:pt>
                <c:pt idx="533">
                  <c:v>536.85855600000014</c:v>
                </c:pt>
                <c:pt idx="534">
                  <c:v>537.86046899999997</c:v>
                </c:pt>
                <c:pt idx="535">
                  <c:v>538.86252300000001</c:v>
                </c:pt>
                <c:pt idx="536">
                  <c:v>539.86569200000008</c:v>
                </c:pt>
                <c:pt idx="537">
                  <c:v>540.88318700000013</c:v>
                </c:pt>
                <c:pt idx="538">
                  <c:v>541.90115400000013</c:v>
                </c:pt>
                <c:pt idx="539">
                  <c:v>542.91889000000015</c:v>
                </c:pt>
                <c:pt idx="540">
                  <c:v>543.93073000000004</c:v>
                </c:pt>
                <c:pt idx="541">
                  <c:v>544.95542</c:v>
                </c:pt>
                <c:pt idx="542">
                  <c:v>545.95761900000002</c:v>
                </c:pt>
                <c:pt idx="543">
                  <c:v>546.96001000000001</c:v>
                </c:pt>
                <c:pt idx="544">
                  <c:v>547.96245399999998</c:v>
                </c:pt>
                <c:pt idx="545">
                  <c:v>548.98908500000016</c:v>
                </c:pt>
                <c:pt idx="546">
                  <c:v>549.99101599999995</c:v>
                </c:pt>
                <c:pt idx="547">
                  <c:v>550.99265800000012</c:v>
                </c:pt>
                <c:pt idx="548">
                  <c:v>551.99484099999995</c:v>
                </c:pt>
                <c:pt idx="549">
                  <c:v>553.01269300000013</c:v>
                </c:pt>
                <c:pt idx="550">
                  <c:v>554.03054100000008</c:v>
                </c:pt>
                <c:pt idx="551">
                  <c:v>555.04222600000003</c:v>
                </c:pt>
                <c:pt idx="552">
                  <c:v>556.05831699999999</c:v>
                </c:pt>
                <c:pt idx="553">
                  <c:v>557.06243100000006</c:v>
                </c:pt>
                <c:pt idx="554">
                  <c:v>558.06434000000013</c:v>
                </c:pt>
                <c:pt idx="555">
                  <c:v>559.06701300000009</c:v>
                </c:pt>
                <c:pt idx="556">
                  <c:v>560.07041200000003</c:v>
                </c:pt>
                <c:pt idx="557">
                  <c:v>561.07220099999995</c:v>
                </c:pt>
                <c:pt idx="558">
                  <c:v>562.09066800000005</c:v>
                </c:pt>
                <c:pt idx="559">
                  <c:v>563.1148720000001</c:v>
                </c:pt>
                <c:pt idx="560">
                  <c:v>564.12700300000006</c:v>
                </c:pt>
                <c:pt idx="561">
                  <c:v>565.12967800000001</c:v>
                </c:pt>
                <c:pt idx="562">
                  <c:v>566.13808600000016</c:v>
                </c:pt>
                <c:pt idx="563">
                  <c:v>567.13963200000012</c:v>
                </c:pt>
                <c:pt idx="564">
                  <c:v>568.1421600000001</c:v>
                </c:pt>
                <c:pt idx="565">
                  <c:v>569.14457100000004</c:v>
                </c:pt>
                <c:pt idx="566">
                  <c:v>570.15659200000005</c:v>
                </c:pt>
                <c:pt idx="567">
                  <c:v>571.15892299999996</c:v>
                </c:pt>
                <c:pt idx="568">
                  <c:v>572.16169800000011</c:v>
                </c:pt>
                <c:pt idx="569">
                  <c:v>573.16430600000012</c:v>
                </c:pt>
                <c:pt idx="570">
                  <c:v>574.16789900000003</c:v>
                </c:pt>
                <c:pt idx="571">
                  <c:v>575.16966200000002</c:v>
                </c:pt>
                <c:pt idx="572">
                  <c:v>576.17280000000005</c:v>
                </c:pt>
                <c:pt idx="573">
                  <c:v>577.17501100000004</c:v>
                </c:pt>
                <c:pt idx="574">
                  <c:v>578.17680900000005</c:v>
                </c:pt>
                <c:pt idx="575">
                  <c:v>579.16382999999996</c:v>
                </c:pt>
                <c:pt idx="576">
                  <c:v>580.19180299999994</c:v>
                </c:pt>
                <c:pt idx="577">
                  <c:v>581.19387800000004</c:v>
                </c:pt>
                <c:pt idx="578">
                  <c:v>582.19662600000015</c:v>
                </c:pt>
                <c:pt idx="579">
                  <c:v>583.19907400000011</c:v>
                </c:pt>
                <c:pt idx="580">
                  <c:v>584.20127500000012</c:v>
                </c:pt>
                <c:pt idx="581">
                  <c:v>585.20453999999995</c:v>
                </c:pt>
                <c:pt idx="582">
                  <c:v>586.20636100000002</c:v>
                </c:pt>
                <c:pt idx="583">
                  <c:v>587.20838800000001</c:v>
                </c:pt>
                <c:pt idx="584">
                  <c:v>588.21200900000008</c:v>
                </c:pt>
                <c:pt idx="585">
                  <c:v>589.21353799999997</c:v>
                </c:pt>
                <c:pt idx="586">
                  <c:v>590.23196200000007</c:v>
                </c:pt>
                <c:pt idx="587">
                  <c:v>591.24967600000014</c:v>
                </c:pt>
                <c:pt idx="588">
                  <c:v>592.2675650000001</c:v>
                </c:pt>
                <c:pt idx="589">
                  <c:v>593.27230499999996</c:v>
                </c:pt>
                <c:pt idx="590">
                  <c:v>594.27422000000001</c:v>
                </c:pt>
                <c:pt idx="591">
                  <c:v>595.27662299999997</c:v>
                </c:pt>
                <c:pt idx="592">
                  <c:v>596.27947600000016</c:v>
                </c:pt>
                <c:pt idx="593">
                  <c:v>597.29720999999995</c:v>
                </c:pt>
                <c:pt idx="594">
                  <c:v>598.2998520000001</c:v>
                </c:pt>
                <c:pt idx="595">
                  <c:v>599.31109300000003</c:v>
                </c:pt>
                <c:pt idx="596">
                  <c:v>600.307861</c:v>
                </c:pt>
                <c:pt idx="597">
                  <c:v>601.31940600000007</c:v>
                </c:pt>
                <c:pt idx="598">
                  <c:v>602.33747900000003</c:v>
                </c:pt>
                <c:pt idx="599">
                  <c:v>603.33849600000008</c:v>
                </c:pt>
                <c:pt idx="600">
                  <c:v>604.35648300000003</c:v>
                </c:pt>
                <c:pt idx="601">
                  <c:v>605.35841900000014</c:v>
                </c:pt>
                <c:pt idx="602">
                  <c:v>606.36103600000001</c:v>
                </c:pt>
                <c:pt idx="603">
                  <c:v>607.36350600000014</c:v>
                </c:pt>
                <c:pt idx="604">
                  <c:v>608.36547900000005</c:v>
                </c:pt>
                <c:pt idx="605">
                  <c:v>609.36143600000014</c:v>
                </c:pt>
                <c:pt idx="606">
                  <c:v>610.37331100000006</c:v>
                </c:pt>
                <c:pt idx="607">
                  <c:v>611.38487200000009</c:v>
                </c:pt>
                <c:pt idx="608">
                  <c:v>612.40212100000008</c:v>
                </c:pt>
                <c:pt idx="609">
                  <c:v>613.41022100000009</c:v>
                </c:pt>
                <c:pt idx="610">
                  <c:v>614.40656800000011</c:v>
                </c:pt>
                <c:pt idx="611">
                  <c:v>615.40893700000015</c:v>
                </c:pt>
                <c:pt idx="612">
                  <c:v>616.40489200000002</c:v>
                </c:pt>
                <c:pt idx="613">
                  <c:v>617.40702800000008</c:v>
                </c:pt>
                <c:pt idx="614">
                  <c:v>618.40948400000002</c:v>
                </c:pt>
                <c:pt idx="615">
                  <c:v>619.4335860000001</c:v>
                </c:pt>
                <c:pt idx="616">
                  <c:v>620.47173799999996</c:v>
                </c:pt>
                <c:pt idx="617">
                  <c:v>621.47256700000003</c:v>
                </c:pt>
                <c:pt idx="618">
                  <c:v>622.48124200000007</c:v>
                </c:pt>
                <c:pt idx="619">
                  <c:v>623.51354900000001</c:v>
                </c:pt>
                <c:pt idx="620">
                  <c:v>624.53343199999995</c:v>
                </c:pt>
                <c:pt idx="621">
                  <c:v>625.53526099999999</c:v>
                </c:pt>
                <c:pt idx="622">
                  <c:v>626.53660600000012</c:v>
                </c:pt>
                <c:pt idx="623">
                  <c:v>627.54934900000012</c:v>
                </c:pt>
                <c:pt idx="624">
                  <c:v>628.53860400000008</c:v>
                </c:pt>
                <c:pt idx="625">
                  <c:v>629.54783199999997</c:v>
                </c:pt>
                <c:pt idx="626">
                  <c:v>630.5734480000001</c:v>
                </c:pt>
                <c:pt idx="627">
                  <c:v>631.59770200000003</c:v>
                </c:pt>
                <c:pt idx="628">
                  <c:v>632.60256700000014</c:v>
                </c:pt>
                <c:pt idx="629">
                  <c:v>633.61000400000012</c:v>
                </c:pt>
                <c:pt idx="630">
                  <c:v>634.62329900000009</c:v>
                </c:pt>
                <c:pt idx="631">
                  <c:v>635.63402799999994</c:v>
                </c:pt>
                <c:pt idx="632">
                  <c:v>636.54544299999998</c:v>
                </c:pt>
                <c:pt idx="633">
                  <c:v>637.54343199999994</c:v>
                </c:pt>
                <c:pt idx="634">
                  <c:v>638.5476020000001</c:v>
                </c:pt>
                <c:pt idx="635">
                  <c:v>639.54881399999999</c:v>
                </c:pt>
                <c:pt idx="636">
                  <c:v>640.55816900000013</c:v>
                </c:pt>
                <c:pt idx="637">
                  <c:v>641.56469500000003</c:v>
                </c:pt>
                <c:pt idx="638">
                  <c:v>642.57065200000011</c:v>
                </c:pt>
                <c:pt idx="639">
                  <c:v>643.5910080000001</c:v>
                </c:pt>
                <c:pt idx="640">
                  <c:v>644.60324400000013</c:v>
                </c:pt>
                <c:pt idx="641">
                  <c:v>645.60541400000011</c:v>
                </c:pt>
                <c:pt idx="642">
                  <c:v>646.62672100000009</c:v>
                </c:pt>
                <c:pt idx="643">
                  <c:v>647.62436500000013</c:v>
                </c:pt>
                <c:pt idx="644">
                  <c:v>648.64123800000016</c:v>
                </c:pt>
                <c:pt idx="645">
                  <c:v>649.64431000000013</c:v>
                </c:pt>
                <c:pt idx="646">
                  <c:v>650.64606900000013</c:v>
                </c:pt>
                <c:pt idx="647">
                  <c:v>651.63292300000012</c:v>
                </c:pt>
                <c:pt idx="648">
                  <c:v>652.65090800000007</c:v>
                </c:pt>
                <c:pt idx="649">
                  <c:v>653.65276900000003</c:v>
                </c:pt>
                <c:pt idx="650">
                  <c:v>654.66694499999994</c:v>
                </c:pt>
                <c:pt idx="651">
                  <c:v>655.68447300000003</c:v>
                </c:pt>
                <c:pt idx="652">
                  <c:v>656.74074999999993</c:v>
                </c:pt>
                <c:pt idx="653">
                  <c:v>657.74092900000005</c:v>
                </c:pt>
                <c:pt idx="654">
                  <c:v>658.74034099999994</c:v>
                </c:pt>
                <c:pt idx="655">
                  <c:v>659.64902000000006</c:v>
                </c:pt>
                <c:pt idx="656">
                  <c:v>660.66688399999998</c:v>
                </c:pt>
                <c:pt idx="657">
                  <c:v>661.67011300000013</c:v>
                </c:pt>
                <c:pt idx="658">
                  <c:v>662.68706300000008</c:v>
                </c:pt>
                <c:pt idx="659">
                  <c:v>663.68892800000003</c:v>
                </c:pt>
                <c:pt idx="660">
                  <c:v>664.69162500000016</c:v>
                </c:pt>
                <c:pt idx="661">
                  <c:v>665.69385200000011</c:v>
                </c:pt>
                <c:pt idx="662">
                  <c:v>666.73944000000006</c:v>
                </c:pt>
                <c:pt idx="663">
                  <c:v>667.74611600000003</c:v>
                </c:pt>
                <c:pt idx="664">
                  <c:v>668.76326800000015</c:v>
                </c:pt>
                <c:pt idx="665">
                  <c:v>669.83602500000006</c:v>
                </c:pt>
                <c:pt idx="666">
                  <c:v>670.79995200000008</c:v>
                </c:pt>
                <c:pt idx="667">
                  <c:v>671.80215399999997</c:v>
                </c:pt>
                <c:pt idx="668">
                  <c:v>672.92277200000012</c:v>
                </c:pt>
                <c:pt idx="669">
                  <c:v>673.8481670000001</c:v>
                </c:pt>
                <c:pt idx="670">
                  <c:v>674.85096999999996</c:v>
                </c:pt>
                <c:pt idx="671">
                  <c:v>676.00277000000006</c:v>
                </c:pt>
                <c:pt idx="672">
                  <c:v>676.86481300000014</c:v>
                </c:pt>
                <c:pt idx="673">
                  <c:v>677.86102200000005</c:v>
                </c:pt>
                <c:pt idx="674">
                  <c:v>679.10674500000005</c:v>
                </c:pt>
                <c:pt idx="675">
                  <c:v>679.87501999999995</c:v>
                </c:pt>
                <c:pt idx="676">
                  <c:v>680.89384900000005</c:v>
                </c:pt>
                <c:pt idx="677">
                  <c:v>682.17615999999998</c:v>
                </c:pt>
                <c:pt idx="678">
                  <c:v>682.92233499999998</c:v>
                </c:pt>
                <c:pt idx="679">
                  <c:v>683.92469299999993</c:v>
                </c:pt>
                <c:pt idx="680">
                  <c:v>685.26655600000004</c:v>
                </c:pt>
                <c:pt idx="681">
                  <c:v>685.92168600000014</c:v>
                </c:pt>
                <c:pt idx="682">
                  <c:v>686.93460300000015</c:v>
                </c:pt>
                <c:pt idx="683">
                  <c:v>687.92977599999995</c:v>
                </c:pt>
                <c:pt idx="684">
                  <c:v>688.99692700000014</c:v>
                </c:pt>
                <c:pt idx="685">
                  <c:v>690.00658900000008</c:v>
                </c:pt>
                <c:pt idx="686">
                  <c:v>691.44965500000012</c:v>
                </c:pt>
                <c:pt idx="687">
                  <c:v>692.07021800000007</c:v>
                </c:pt>
                <c:pt idx="688">
                  <c:v>693.03670699999998</c:v>
                </c:pt>
                <c:pt idx="689">
                  <c:v>693.93662700000004</c:v>
                </c:pt>
                <c:pt idx="690">
                  <c:v>694.94488300000012</c:v>
                </c:pt>
                <c:pt idx="691">
                  <c:v>695.96294000000012</c:v>
                </c:pt>
                <c:pt idx="692">
                  <c:v>696.97090400000002</c:v>
                </c:pt>
                <c:pt idx="693">
                  <c:v>697.98836000000006</c:v>
                </c:pt>
                <c:pt idx="694">
                  <c:v>698.99074100000007</c:v>
                </c:pt>
                <c:pt idx="695">
                  <c:v>700.02407600000015</c:v>
                </c:pt>
                <c:pt idx="696">
                  <c:v>701.0259860000001</c:v>
                </c:pt>
                <c:pt idx="697">
                  <c:v>702.02764500000012</c:v>
                </c:pt>
                <c:pt idx="698">
                  <c:v>703.03075200000012</c:v>
                </c:pt>
                <c:pt idx="699">
                  <c:v>704.04787400000009</c:v>
                </c:pt>
                <c:pt idx="700">
                  <c:v>705.0720080000001</c:v>
                </c:pt>
                <c:pt idx="701">
                  <c:v>706.09018500000002</c:v>
                </c:pt>
                <c:pt idx="702">
                  <c:v>707.10769400000004</c:v>
                </c:pt>
                <c:pt idx="703">
                  <c:v>708.14511300000004</c:v>
                </c:pt>
                <c:pt idx="704">
                  <c:v>709.16351400000008</c:v>
                </c:pt>
                <c:pt idx="705">
                  <c:v>710.18133899999998</c:v>
                </c:pt>
                <c:pt idx="706">
                  <c:v>711.18324000000007</c:v>
                </c:pt>
                <c:pt idx="707">
                  <c:v>712.19496700000013</c:v>
                </c:pt>
                <c:pt idx="708">
                  <c:v>713.23474099999999</c:v>
                </c:pt>
                <c:pt idx="709">
                  <c:v>714.23680800000011</c:v>
                </c:pt>
                <c:pt idx="710">
                  <c:v>715.26926400000002</c:v>
                </c:pt>
                <c:pt idx="711">
                  <c:v>716.27137700000003</c:v>
                </c:pt>
                <c:pt idx="712">
                  <c:v>717.26907600000004</c:v>
                </c:pt>
                <c:pt idx="713">
                  <c:v>718.27608899999996</c:v>
                </c:pt>
                <c:pt idx="714">
                  <c:v>719.29466500000012</c:v>
                </c:pt>
                <c:pt idx="715">
                  <c:v>720.31328899999994</c:v>
                </c:pt>
                <c:pt idx="716">
                  <c:v>721.32424000000015</c:v>
                </c:pt>
                <c:pt idx="717">
                  <c:v>722.33583700000008</c:v>
                </c:pt>
                <c:pt idx="718">
                  <c:v>723.35213599999997</c:v>
                </c:pt>
                <c:pt idx="719">
                  <c:v>724.37019299999997</c:v>
                </c:pt>
                <c:pt idx="720">
                  <c:v>725.39766400000008</c:v>
                </c:pt>
                <c:pt idx="721">
                  <c:v>726.41507999999999</c:v>
                </c:pt>
                <c:pt idx="722">
                  <c:v>727.44821500000012</c:v>
                </c:pt>
                <c:pt idx="723">
                  <c:v>728.4664150000001</c:v>
                </c:pt>
                <c:pt idx="724">
                  <c:v>729.46851000000015</c:v>
                </c:pt>
                <c:pt idx="725">
                  <c:v>730.46488799999997</c:v>
                </c:pt>
                <c:pt idx="726">
                  <c:v>731.47239800000011</c:v>
                </c:pt>
                <c:pt idx="727">
                  <c:v>732.47413200000005</c:v>
                </c:pt>
                <c:pt idx="728">
                  <c:v>733.47638200000006</c:v>
                </c:pt>
                <c:pt idx="729">
                  <c:v>734.49341100000015</c:v>
                </c:pt>
                <c:pt idx="730">
                  <c:v>735.51207599999998</c:v>
                </c:pt>
                <c:pt idx="731">
                  <c:v>736.54208600000015</c:v>
                </c:pt>
                <c:pt idx="732">
                  <c:v>737.54786600000011</c:v>
                </c:pt>
                <c:pt idx="733">
                  <c:v>738.54486100000008</c:v>
                </c:pt>
                <c:pt idx="734">
                  <c:v>739.56694200000015</c:v>
                </c:pt>
                <c:pt idx="735">
                  <c:v>740.59033900000009</c:v>
                </c:pt>
                <c:pt idx="736">
                  <c:v>741.60842500000012</c:v>
                </c:pt>
                <c:pt idx="737">
                  <c:v>742.64128300000016</c:v>
                </c:pt>
                <c:pt idx="738">
                  <c:v>743.64291300000014</c:v>
                </c:pt>
                <c:pt idx="739">
                  <c:v>744.64514000000008</c:v>
                </c:pt>
                <c:pt idx="740">
                  <c:v>745.64740400000005</c:v>
                </c:pt>
                <c:pt idx="741">
                  <c:v>746.68054499999994</c:v>
                </c:pt>
                <c:pt idx="742">
                  <c:v>747.69245300000011</c:v>
                </c:pt>
                <c:pt idx="743">
                  <c:v>748.68867599999999</c:v>
                </c:pt>
                <c:pt idx="744">
                  <c:v>749.70746699999995</c:v>
                </c:pt>
                <c:pt idx="745">
                  <c:v>751.21146700000008</c:v>
                </c:pt>
                <c:pt idx="746">
                  <c:v>752.19685100000015</c:v>
                </c:pt>
                <c:pt idx="747">
                  <c:v>753.21457600000008</c:v>
                </c:pt>
                <c:pt idx="748">
                  <c:v>754.23270300000013</c:v>
                </c:pt>
                <c:pt idx="749">
                  <c:v>755.23433300000011</c:v>
                </c:pt>
                <c:pt idx="750">
                  <c:v>756.23042600000008</c:v>
                </c:pt>
                <c:pt idx="751">
                  <c:v>757.23227599999996</c:v>
                </c:pt>
                <c:pt idx="752">
                  <c:v>758.23883100000012</c:v>
                </c:pt>
                <c:pt idx="753">
                  <c:v>759.241221</c:v>
                </c:pt>
                <c:pt idx="754">
                  <c:v>760.25941199999988</c:v>
                </c:pt>
                <c:pt idx="755">
                  <c:v>761.26112899999998</c:v>
                </c:pt>
                <c:pt idx="756">
                  <c:v>762.26910799999996</c:v>
                </c:pt>
                <c:pt idx="757">
                  <c:v>763.28688599999987</c:v>
                </c:pt>
                <c:pt idx="758">
                  <c:v>764.2885540000002</c:v>
                </c:pt>
                <c:pt idx="759">
                  <c:v>765.29173600000013</c:v>
                </c:pt>
                <c:pt idx="760">
                  <c:v>766.30939500000022</c:v>
                </c:pt>
                <c:pt idx="761">
                  <c:v>767.31123900000011</c:v>
                </c:pt>
                <c:pt idx="762">
                  <c:v>768.31285200000002</c:v>
                </c:pt>
                <c:pt idx="763">
                  <c:v>769.31536199999982</c:v>
                </c:pt>
                <c:pt idx="764">
                  <c:v>770.31663000000026</c:v>
                </c:pt>
                <c:pt idx="765">
                  <c:v>771.31771400000025</c:v>
                </c:pt>
                <c:pt idx="766">
                  <c:v>772.31929300000002</c:v>
                </c:pt>
                <c:pt idx="767">
                  <c:v>773.3424399999999</c:v>
                </c:pt>
                <c:pt idx="768">
                  <c:v>774.33801900000026</c:v>
                </c:pt>
                <c:pt idx="769">
                  <c:v>775.34661400000005</c:v>
                </c:pt>
                <c:pt idx="770">
                  <c:v>776.36457400000018</c:v>
                </c:pt>
                <c:pt idx="771">
                  <c:v>777.36678600000005</c:v>
                </c:pt>
                <c:pt idx="772">
                  <c:v>778.3690959999999</c:v>
                </c:pt>
                <c:pt idx="773">
                  <c:v>779.38743900000009</c:v>
                </c:pt>
                <c:pt idx="774">
                  <c:v>780.39872100000002</c:v>
                </c:pt>
                <c:pt idx="775">
                  <c:v>781.40692100000024</c:v>
                </c:pt>
                <c:pt idx="776">
                  <c:v>782.42538100000002</c:v>
                </c:pt>
                <c:pt idx="777">
                  <c:v>783.42853599999989</c:v>
                </c:pt>
                <c:pt idx="778">
                  <c:v>784.44650899999988</c:v>
                </c:pt>
                <c:pt idx="779">
                  <c:v>785.46436500000027</c:v>
                </c:pt>
                <c:pt idx="780">
                  <c:v>786.48840000000018</c:v>
                </c:pt>
                <c:pt idx="781">
                  <c:v>787.49038199999995</c:v>
                </c:pt>
                <c:pt idx="782">
                  <c:v>788.49259100000017</c:v>
                </c:pt>
                <c:pt idx="783">
                  <c:v>789.51004300000022</c:v>
                </c:pt>
                <c:pt idx="784">
                  <c:v>790.52739800000018</c:v>
                </c:pt>
                <c:pt idx="785">
                  <c:v>791.54605300000003</c:v>
                </c:pt>
                <c:pt idx="786">
                  <c:v>792.54854000000023</c:v>
                </c:pt>
                <c:pt idx="787">
                  <c:v>793.55351599999995</c:v>
                </c:pt>
                <c:pt idx="788">
                  <c:v>794.55451500000026</c:v>
                </c:pt>
                <c:pt idx="789">
                  <c:v>795.57168200000024</c:v>
                </c:pt>
                <c:pt idx="790">
                  <c:v>796.58970399999998</c:v>
                </c:pt>
                <c:pt idx="791">
                  <c:v>797.58457499999986</c:v>
                </c:pt>
                <c:pt idx="792">
                  <c:v>798.61522100000002</c:v>
                </c:pt>
                <c:pt idx="793">
                  <c:v>799.61774300000025</c:v>
                </c:pt>
                <c:pt idx="794">
                  <c:v>800.61945500000002</c:v>
                </c:pt>
                <c:pt idx="795">
                  <c:v>801.63737700000001</c:v>
                </c:pt>
                <c:pt idx="796">
                  <c:v>802.64963399999988</c:v>
                </c:pt>
                <c:pt idx="797">
                  <c:v>803.66771599999993</c:v>
                </c:pt>
                <c:pt idx="798">
                  <c:v>804.67965800000002</c:v>
                </c:pt>
                <c:pt idx="799">
                  <c:v>805.68404700000019</c:v>
                </c:pt>
                <c:pt idx="800">
                  <c:v>806.69946600000003</c:v>
                </c:pt>
                <c:pt idx="801">
                  <c:v>807.71695899999986</c:v>
                </c:pt>
                <c:pt idx="802">
                  <c:v>808.73419599999988</c:v>
                </c:pt>
                <c:pt idx="803">
                  <c:v>809.74593899999991</c:v>
                </c:pt>
                <c:pt idx="804">
                  <c:v>810.76971099999992</c:v>
                </c:pt>
                <c:pt idx="805">
                  <c:v>811.77173100000027</c:v>
                </c:pt>
                <c:pt idx="806">
                  <c:v>812.75773000000027</c:v>
                </c:pt>
                <c:pt idx="807">
                  <c:v>813.75678400000015</c:v>
                </c:pt>
                <c:pt idx="808">
                  <c:v>814.7781359999999</c:v>
                </c:pt>
                <c:pt idx="809">
                  <c:v>815.77995099999998</c:v>
                </c:pt>
                <c:pt idx="810">
                  <c:v>816.79797999999982</c:v>
                </c:pt>
                <c:pt idx="811">
                  <c:v>817.80021100000022</c:v>
                </c:pt>
                <c:pt idx="812">
                  <c:v>818.80217600000014</c:v>
                </c:pt>
                <c:pt idx="813">
                  <c:v>819.80379099999982</c:v>
                </c:pt>
                <c:pt idx="814">
                  <c:v>820.82151699999986</c:v>
                </c:pt>
                <c:pt idx="815">
                  <c:v>821.82349999999997</c:v>
                </c:pt>
                <c:pt idx="816">
                  <c:v>822.84127600000011</c:v>
                </c:pt>
                <c:pt idx="817">
                  <c:v>823.83787500000017</c:v>
                </c:pt>
                <c:pt idx="818">
                  <c:v>824.84492600000021</c:v>
                </c:pt>
                <c:pt idx="819">
                  <c:v>825.84664500000008</c:v>
                </c:pt>
                <c:pt idx="820">
                  <c:v>826.8487070000001</c:v>
                </c:pt>
                <c:pt idx="821">
                  <c:v>827.84513100000004</c:v>
                </c:pt>
                <c:pt idx="822">
                  <c:v>828.84741799999983</c:v>
                </c:pt>
                <c:pt idx="823">
                  <c:v>829.85229900000013</c:v>
                </c:pt>
                <c:pt idx="824">
                  <c:v>830.84982600000012</c:v>
                </c:pt>
                <c:pt idx="825">
                  <c:v>831.85725600000023</c:v>
                </c:pt>
                <c:pt idx="826">
                  <c:v>832.85816599999998</c:v>
                </c:pt>
                <c:pt idx="827">
                  <c:v>833.86082299999998</c:v>
                </c:pt>
                <c:pt idx="828">
                  <c:v>834.8632090000001</c:v>
                </c:pt>
                <c:pt idx="829">
                  <c:v>835.86584300000004</c:v>
                </c:pt>
                <c:pt idx="830">
                  <c:v>836.88354900000013</c:v>
                </c:pt>
                <c:pt idx="831">
                  <c:v>837.90146400000003</c:v>
                </c:pt>
                <c:pt idx="832">
                  <c:v>838.91889600000013</c:v>
                </c:pt>
                <c:pt idx="833">
                  <c:v>839.93710999999985</c:v>
                </c:pt>
                <c:pt idx="834">
                  <c:v>840.95527500000026</c:v>
                </c:pt>
                <c:pt idx="835">
                  <c:v>841.95706299999983</c:v>
                </c:pt>
                <c:pt idx="836">
                  <c:v>842.95897599999989</c:v>
                </c:pt>
                <c:pt idx="837">
                  <c:v>843.96096100000022</c:v>
                </c:pt>
                <c:pt idx="838">
                  <c:v>844.98496699999987</c:v>
                </c:pt>
                <c:pt idx="839">
                  <c:v>845.99715500000002</c:v>
                </c:pt>
                <c:pt idx="840">
                  <c:v>847.01517199999989</c:v>
                </c:pt>
                <c:pt idx="841">
                  <c:v>848.03275900000017</c:v>
                </c:pt>
                <c:pt idx="842">
                  <c:v>849.03500100000019</c:v>
                </c:pt>
                <c:pt idx="843">
                  <c:v>850.03728000000001</c:v>
                </c:pt>
                <c:pt idx="844">
                  <c:v>851.05515800000012</c:v>
                </c:pt>
                <c:pt idx="845">
                  <c:v>852.07268999999997</c:v>
                </c:pt>
                <c:pt idx="846">
                  <c:v>853.09076899999991</c:v>
                </c:pt>
                <c:pt idx="847">
                  <c:v>854.09531199999992</c:v>
                </c:pt>
                <c:pt idx="848">
                  <c:v>855.09848499999998</c:v>
                </c:pt>
                <c:pt idx="849">
                  <c:v>856.10001300000022</c:v>
                </c:pt>
                <c:pt idx="850">
                  <c:v>857.12720900000022</c:v>
                </c:pt>
                <c:pt idx="851">
                  <c:v>858.12906599999997</c:v>
                </c:pt>
                <c:pt idx="852">
                  <c:v>859.14076599999999</c:v>
                </c:pt>
                <c:pt idx="853">
                  <c:v>860.14300400000002</c:v>
                </c:pt>
                <c:pt idx="854">
                  <c:v>861.14557800000011</c:v>
                </c:pt>
                <c:pt idx="855">
                  <c:v>862.13428599999997</c:v>
                </c:pt>
                <c:pt idx="856">
                  <c:v>863.15902700000015</c:v>
                </c:pt>
                <c:pt idx="857">
                  <c:v>864.16206999999986</c:v>
                </c:pt>
                <c:pt idx="858">
                  <c:v>865.17580600000019</c:v>
                </c:pt>
                <c:pt idx="859">
                  <c:v>866.20997799999986</c:v>
                </c:pt>
                <c:pt idx="860">
                  <c:v>867.21991200000002</c:v>
                </c:pt>
                <c:pt idx="861">
                  <c:v>868.23451100000011</c:v>
                </c:pt>
                <c:pt idx="862">
                  <c:v>869.24929500000007</c:v>
                </c:pt>
                <c:pt idx="863">
                  <c:v>870.25841799999989</c:v>
                </c:pt>
                <c:pt idx="864">
                  <c:v>871.18440899999996</c:v>
                </c:pt>
                <c:pt idx="865">
                  <c:v>872.18588099999988</c:v>
                </c:pt>
                <c:pt idx="866">
                  <c:v>873.18829499999993</c:v>
                </c:pt>
                <c:pt idx="867">
                  <c:v>874.20602400000007</c:v>
                </c:pt>
                <c:pt idx="868">
                  <c:v>875.20902000000024</c:v>
                </c:pt>
                <c:pt idx="869">
                  <c:v>876.21124999999984</c:v>
                </c:pt>
                <c:pt idx="870">
                  <c:v>877.21393100000023</c:v>
                </c:pt>
                <c:pt idx="871">
                  <c:v>878.21511199999986</c:v>
                </c:pt>
                <c:pt idx="872">
                  <c:v>879.21725199999992</c:v>
                </c:pt>
                <c:pt idx="873">
                  <c:v>880.21939999999995</c:v>
                </c:pt>
                <c:pt idx="874">
                  <c:v>881.22175500000003</c:v>
                </c:pt>
                <c:pt idx="875">
                  <c:v>882.22379899999987</c:v>
                </c:pt>
                <c:pt idx="876">
                  <c:v>883.22594299999992</c:v>
                </c:pt>
                <c:pt idx="877">
                  <c:v>884.23745199999985</c:v>
                </c:pt>
                <c:pt idx="878">
                  <c:v>885.24461000000019</c:v>
                </c:pt>
                <c:pt idx="879">
                  <c:v>886.24648999999999</c:v>
                </c:pt>
                <c:pt idx="880">
                  <c:v>887.24925100000019</c:v>
                </c:pt>
                <c:pt idx="881">
                  <c:v>888.25092099999983</c:v>
                </c:pt>
                <c:pt idx="882">
                  <c:v>889.25348699999995</c:v>
                </c:pt>
                <c:pt idx="883">
                  <c:v>890.25598300000001</c:v>
                </c:pt>
                <c:pt idx="884">
                  <c:v>891.25856900000008</c:v>
                </c:pt>
                <c:pt idx="885">
                  <c:v>892.275576</c:v>
                </c:pt>
                <c:pt idx="886">
                  <c:v>893.29288200000019</c:v>
                </c:pt>
                <c:pt idx="887">
                  <c:v>894.31716000000006</c:v>
                </c:pt>
                <c:pt idx="888">
                  <c:v>895.32054100000005</c:v>
                </c:pt>
                <c:pt idx="889">
                  <c:v>896.3317820000002</c:v>
                </c:pt>
                <c:pt idx="890">
                  <c:v>897.33434799999986</c:v>
                </c:pt>
                <c:pt idx="891">
                  <c:v>898.33613100000002</c:v>
                </c:pt>
                <c:pt idx="892">
                  <c:v>899.34756199999993</c:v>
                </c:pt>
                <c:pt idx="893">
                  <c:v>900.34970800000019</c:v>
                </c:pt>
                <c:pt idx="894">
                  <c:v>901.36742000000004</c:v>
                </c:pt>
                <c:pt idx="895">
                  <c:v>902.38522400000011</c:v>
                </c:pt>
                <c:pt idx="896">
                  <c:v>903.40299099999993</c:v>
                </c:pt>
                <c:pt idx="897">
                  <c:v>904.42064100000016</c:v>
                </c:pt>
                <c:pt idx="898">
                  <c:v>905.42300800000021</c:v>
                </c:pt>
                <c:pt idx="899">
                  <c:v>906.42536800000016</c:v>
                </c:pt>
                <c:pt idx="900">
                  <c:v>907.42771500000026</c:v>
                </c:pt>
                <c:pt idx="901">
                  <c:v>908.43095099999982</c:v>
                </c:pt>
                <c:pt idx="902">
                  <c:v>909.44918099999995</c:v>
                </c:pt>
                <c:pt idx="903">
                  <c:v>910.45010200000024</c:v>
                </c:pt>
                <c:pt idx="904">
                  <c:v>911.46769700000004</c:v>
                </c:pt>
                <c:pt idx="905">
                  <c:v>912.474107</c:v>
                </c:pt>
                <c:pt idx="906">
                  <c:v>913.47663300000022</c:v>
                </c:pt>
                <c:pt idx="907">
                  <c:v>914.49400000000014</c:v>
                </c:pt>
                <c:pt idx="908">
                  <c:v>915.5116109999999</c:v>
                </c:pt>
                <c:pt idx="909">
                  <c:v>916.5192790000001</c:v>
                </c:pt>
                <c:pt idx="910">
                  <c:v>917.53722800000014</c:v>
                </c:pt>
                <c:pt idx="911">
                  <c:v>918.55519300000014</c:v>
                </c:pt>
                <c:pt idx="912">
                  <c:v>919.57279599999993</c:v>
                </c:pt>
                <c:pt idx="913">
                  <c:v>920.59116700000004</c:v>
                </c:pt>
                <c:pt idx="914">
                  <c:v>921.59356900000012</c:v>
                </c:pt>
                <c:pt idx="915">
                  <c:v>922.59562000000005</c:v>
                </c:pt>
                <c:pt idx="916">
                  <c:v>923.59836799999994</c:v>
                </c:pt>
                <c:pt idx="917">
                  <c:v>924.60012800000004</c:v>
                </c:pt>
                <c:pt idx="918">
                  <c:v>925.60231699999986</c:v>
                </c:pt>
                <c:pt idx="919">
                  <c:v>926.60438299999987</c:v>
                </c:pt>
                <c:pt idx="920">
                  <c:v>927.60592600000018</c:v>
                </c:pt>
                <c:pt idx="921">
                  <c:v>928.60790200000019</c:v>
                </c:pt>
                <c:pt idx="922">
                  <c:v>929.61076099999991</c:v>
                </c:pt>
                <c:pt idx="923">
                  <c:v>930.61287900000025</c:v>
                </c:pt>
                <c:pt idx="924">
                  <c:v>931.61512799999991</c:v>
                </c:pt>
                <c:pt idx="925">
                  <c:v>932.61817400000018</c:v>
                </c:pt>
                <c:pt idx="926">
                  <c:v>933.63653299999987</c:v>
                </c:pt>
                <c:pt idx="927">
                  <c:v>934.63844700000027</c:v>
                </c:pt>
                <c:pt idx="928">
                  <c:v>935.65059999999994</c:v>
                </c:pt>
                <c:pt idx="929">
                  <c:v>936.66739700000016</c:v>
                </c:pt>
                <c:pt idx="930">
                  <c:v>937.6711220000002</c:v>
                </c:pt>
                <c:pt idx="931">
                  <c:v>938.67210599999999</c:v>
                </c:pt>
                <c:pt idx="932">
                  <c:v>939.67724399999997</c:v>
                </c:pt>
                <c:pt idx="933">
                  <c:v>940.6788160000001</c:v>
                </c:pt>
                <c:pt idx="934">
                  <c:v>941.69683600000008</c:v>
                </c:pt>
                <c:pt idx="935">
                  <c:v>942.70788799999991</c:v>
                </c:pt>
                <c:pt idx="936">
                  <c:v>943.71032800000012</c:v>
                </c:pt>
                <c:pt idx="937">
                  <c:v>944.73450300000013</c:v>
                </c:pt>
                <c:pt idx="938">
                  <c:v>945.74739200000022</c:v>
                </c:pt>
                <c:pt idx="939">
                  <c:v>946.74879400000009</c:v>
                </c:pt>
                <c:pt idx="940">
                  <c:v>947.76631499999985</c:v>
                </c:pt>
                <c:pt idx="941">
                  <c:v>948.78438099999994</c:v>
                </c:pt>
                <c:pt idx="942">
                  <c:v>949.79653199999984</c:v>
                </c:pt>
                <c:pt idx="943">
                  <c:v>950.80731500000002</c:v>
                </c:pt>
                <c:pt idx="944">
                  <c:v>951.81568900000002</c:v>
                </c:pt>
                <c:pt idx="945">
                  <c:v>952.82668199999989</c:v>
                </c:pt>
                <c:pt idx="946">
                  <c:v>953.83376799999996</c:v>
                </c:pt>
                <c:pt idx="947">
                  <c:v>954.84583100000009</c:v>
                </c:pt>
                <c:pt idx="948">
                  <c:v>955.85502600000018</c:v>
                </c:pt>
                <c:pt idx="949">
                  <c:v>956.85827599999993</c:v>
                </c:pt>
                <c:pt idx="950">
                  <c:v>957.88183000000026</c:v>
                </c:pt>
                <c:pt idx="951">
                  <c:v>958.88604600000008</c:v>
                </c:pt>
                <c:pt idx="952">
                  <c:v>959.92444299999988</c:v>
                </c:pt>
                <c:pt idx="953">
                  <c:v>960.9303890000001</c:v>
                </c:pt>
                <c:pt idx="954">
                  <c:v>961.94605600000023</c:v>
                </c:pt>
                <c:pt idx="955">
                  <c:v>962.96233699999993</c:v>
                </c:pt>
                <c:pt idx="956">
                  <c:v>963.97913500000004</c:v>
                </c:pt>
                <c:pt idx="957">
                  <c:v>965.00515499999983</c:v>
                </c:pt>
                <c:pt idx="958">
                  <c:v>966.01313200000004</c:v>
                </c:pt>
                <c:pt idx="959">
                  <c:v>966.93091499999991</c:v>
                </c:pt>
                <c:pt idx="960">
                  <c:v>967.93898600000011</c:v>
                </c:pt>
                <c:pt idx="961">
                  <c:v>968.95073400000001</c:v>
                </c:pt>
                <c:pt idx="962">
                  <c:v>969.95231100000001</c:v>
                </c:pt>
                <c:pt idx="963">
                  <c:v>970.95471099999986</c:v>
                </c:pt>
                <c:pt idx="964">
                  <c:v>971.95684900000015</c:v>
                </c:pt>
                <c:pt idx="965">
                  <c:v>972.96860500000003</c:v>
                </c:pt>
                <c:pt idx="966">
                  <c:v>973.97049800000013</c:v>
                </c:pt>
                <c:pt idx="967">
                  <c:v>974.97278600000027</c:v>
                </c:pt>
                <c:pt idx="968">
                  <c:v>975.97509100000025</c:v>
                </c:pt>
                <c:pt idx="969">
                  <c:v>976.9768610000001</c:v>
                </c:pt>
                <c:pt idx="970">
                  <c:v>978.00062699999989</c:v>
                </c:pt>
                <c:pt idx="971">
                  <c:v>979.00301600000012</c:v>
                </c:pt>
                <c:pt idx="972">
                  <c:v>980.01492700000017</c:v>
                </c:pt>
                <c:pt idx="973">
                  <c:v>981.01754900000014</c:v>
                </c:pt>
                <c:pt idx="974">
                  <c:v>982.02029500000026</c:v>
                </c:pt>
                <c:pt idx="975">
                  <c:v>983.02200600000015</c:v>
                </c:pt>
                <c:pt idx="976">
                  <c:v>984.02434900000026</c:v>
                </c:pt>
                <c:pt idx="977">
                  <c:v>985.03585800000019</c:v>
                </c:pt>
                <c:pt idx="978">
                  <c:v>986.03759300000002</c:v>
                </c:pt>
                <c:pt idx="979">
                  <c:v>987.04908299999988</c:v>
                </c:pt>
                <c:pt idx="980">
                  <c:v>988.05108999999993</c:v>
                </c:pt>
                <c:pt idx="981">
                  <c:v>989.04658900000004</c:v>
                </c:pt>
                <c:pt idx="982">
                  <c:v>990.04864700000007</c:v>
                </c:pt>
                <c:pt idx="983">
                  <c:v>991.05049700000018</c:v>
                </c:pt>
                <c:pt idx="984">
                  <c:v>992.05252400000018</c:v>
                </c:pt>
                <c:pt idx="985">
                  <c:v>993.05452700000023</c:v>
                </c:pt>
                <c:pt idx="986">
                  <c:v>994.05610900000011</c:v>
                </c:pt>
                <c:pt idx="987">
                  <c:v>995.07430000000022</c:v>
                </c:pt>
                <c:pt idx="988">
                  <c:v>996.07643599999983</c:v>
                </c:pt>
                <c:pt idx="989">
                  <c:v>997.07805499999995</c:v>
                </c:pt>
                <c:pt idx="990">
                  <c:v>998.08895100000018</c:v>
                </c:pt>
                <c:pt idx="991">
                  <c:v>999.11402399999997</c:v>
                </c:pt>
                <c:pt idx="992">
                  <c:v>1000.1163879999999</c:v>
                </c:pt>
                <c:pt idx="993">
                  <c:v>1001.134</c:v>
                </c:pt>
                <c:pt idx="994">
                  <c:v>1002.1522970000001</c:v>
                </c:pt>
                <c:pt idx="995">
                  <c:v>1003.1642879999999</c:v>
                </c:pt>
                <c:pt idx="996">
                  <c:v>1004.1755950000002</c:v>
                </c:pt>
                <c:pt idx="997">
                  <c:v>1005.177604</c:v>
                </c:pt>
                <c:pt idx="998">
                  <c:v>1006.1798629999998</c:v>
                </c:pt>
                <c:pt idx="999">
                  <c:v>1007.1995379999998</c:v>
                </c:pt>
                <c:pt idx="1000">
                  <c:v>1008.223465</c:v>
                </c:pt>
                <c:pt idx="1001">
                  <c:v>1009.2251080000001</c:v>
                </c:pt>
                <c:pt idx="1002">
                  <c:v>1010.263445</c:v>
                </c:pt>
                <c:pt idx="1003">
                  <c:v>1011.2668720000001</c:v>
                </c:pt>
                <c:pt idx="1004">
                  <c:v>1012.2720800000002</c:v>
                </c:pt>
                <c:pt idx="1005">
                  <c:v>1013.2027240000002</c:v>
                </c:pt>
                <c:pt idx="1006">
                  <c:v>1014.2143919999999</c:v>
                </c:pt>
                <c:pt idx="1007">
                  <c:v>1015.2251890000002</c:v>
                </c:pt>
                <c:pt idx="1008">
                  <c:v>1016.2274929999999</c:v>
                </c:pt>
                <c:pt idx="1009">
                  <c:v>1017.2457429999999</c:v>
                </c:pt>
                <c:pt idx="1010">
                  <c:v>1018.2635730000002</c:v>
                </c:pt>
                <c:pt idx="1011">
                  <c:v>1019.265562</c:v>
                </c:pt>
                <c:pt idx="1012">
                  <c:v>1020.2904760000001</c:v>
                </c:pt>
                <c:pt idx="1013">
                  <c:v>1021.302271</c:v>
                </c:pt>
                <c:pt idx="1014">
                  <c:v>1022.3051289999999</c:v>
                </c:pt>
                <c:pt idx="1015">
                  <c:v>1023.3264610000001</c:v>
                </c:pt>
                <c:pt idx="1016">
                  <c:v>1024.3444380000001</c:v>
                </c:pt>
                <c:pt idx="1017">
                  <c:v>1025.356863</c:v>
                </c:pt>
                <c:pt idx="1018">
                  <c:v>1026.3634350000002</c:v>
                </c:pt>
                <c:pt idx="1019">
                  <c:v>1027.36913</c:v>
                </c:pt>
                <c:pt idx="1020">
                  <c:v>1028.3709060000001</c:v>
                </c:pt>
                <c:pt idx="1021">
                  <c:v>1029.3821680000001</c:v>
                </c:pt>
                <c:pt idx="1022">
                  <c:v>1030.390527</c:v>
                </c:pt>
                <c:pt idx="1023">
                  <c:v>1031.4045679999999</c:v>
                </c:pt>
                <c:pt idx="1024">
                  <c:v>1032.4199079999999</c:v>
                </c:pt>
                <c:pt idx="1025">
                  <c:v>1033.434522</c:v>
                </c:pt>
                <c:pt idx="1026">
                  <c:v>1034.436737</c:v>
                </c:pt>
                <c:pt idx="1027">
                  <c:v>1035.4386960000002</c:v>
                </c:pt>
                <c:pt idx="1028">
                  <c:v>1036.4410720000001</c:v>
                </c:pt>
                <c:pt idx="1029">
                  <c:v>1037.4286190000003</c:v>
                </c:pt>
                <c:pt idx="1030">
                  <c:v>1038.4504019999999</c:v>
                </c:pt>
                <c:pt idx="1031">
                  <c:v>1039.4625650000003</c:v>
                </c:pt>
                <c:pt idx="1032">
                  <c:v>1040.4818049999999</c:v>
                </c:pt>
                <c:pt idx="1033">
                  <c:v>1041.488562</c:v>
                </c:pt>
                <c:pt idx="1034">
                  <c:v>1042.5001999999999</c:v>
                </c:pt>
                <c:pt idx="1035">
                  <c:v>1043.5025100000003</c:v>
                </c:pt>
                <c:pt idx="1036">
                  <c:v>1044.5019870000001</c:v>
                </c:pt>
                <c:pt idx="1037">
                  <c:v>1045.5008459999999</c:v>
                </c:pt>
                <c:pt idx="1038">
                  <c:v>1046.5027770000002</c:v>
                </c:pt>
                <c:pt idx="1039">
                  <c:v>1047.5057540000003</c:v>
                </c:pt>
                <c:pt idx="1040">
                  <c:v>1048.5068139999998</c:v>
                </c:pt>
                <c:pt idx="1041">
                  <c:v>1049.5279890000002</c:v>
                </c:pt>
                <c:pt idx="1042">
                  <c:v>1050.5456990000002</c:v>
                </c:pt>
                <c:pt idx="1043">
                  <c:v>1051.5437510000002</c:v>
                </c:pt>
                <c:pt idx="1044">
                  <c:v>1052.5491190000002</c:v>
                </c:pt>
                <c:pt idx="1045">
                  <c:v>1053.5513529999998</c:v>
                </c:pt>
                <c:pt idx="1046">
                  <c:v>1054.552643</c:v>
                </c:pt>
                <c:pt idx="1047">
                  <c:v>1055.554279</c:v>
                </c:pt>
                <c:pt idx="1048">
                  <c:v>1056.5787100000002</c:v>
                </c:pt>
                <c:pt idx="1049">
                  <c:v>1057.5805049999999</c:v>
                </c:pt>
                <c:pt idx="1050">
                  <c:v>1058.570056</c:v>
                </c:pt>
                <c:pt idx="1051">
                  <c:v>1059.5778060000002</c:v>
                </c:pt>
                <c:pt idx="1052">
                  <c:v>1060.5798150000001</c:v>
                </c:pt>
                <c:pt idx="1053">
                  <c:v>1061.5799889999998</c:v>
                </c:pt>
                <c:pt idx="1054">
                  <c:v>1062.593073</c:v>
                </c:pt>
                <c:pt idx="1055">
                  <c:v>1063.5980340000001</c:v>
                </c:pt>
                <c:pt idx="1056">
                  <c:v>1064.5974430000001</c:v>
                </c:pt>
                <c:pt idx="1057">
                  <c:v>1065.598896</c:v>
                </c:pt>
                <c:pt idx="1058">
                  <c:v>1066.601326</c:v>
                </c:pt>
                <c:pt idx="1059">
                  <c:v>1067.612752</c:v>
                </c:pt>
                <c:pt idx="1060">
                  <c:v>1068.6093030000002</c:v>
                </c:pt>
                <c:pt idx="1061">
                  <c:v>1069.6151089999998</c:v>
                </c:pt>
                <c:pt idx="1062">
                  <c:v>1070.6175980000003</c:v>
                </c:pt>
                <c:pt idx="1063">
                  <c:v>1071.635847</c:v>
                </c:pt>
                <c:pt idx="1064">
                  <c:v>1072.6377459999999</c:v>
                </c:pt>
                <c:pt idx="1065">
                  <c:v>1073.6403009999999</c:v>
                </c:pt>
                <c:pt idx="1066">
                  <c:v>1074.64264</c:v>
                </c:pt>
                <c:pt idx="1067">
                  <c:v>1075.6434749999999</c:v>
                </c:pt>
                <c:pt idx="1068">
                  <c:v>1076.6455190000001</c:v>
                </c:pt>
                <c:pt idx="1069">
                  <c:v>1077.6475140000002</c:v>
                </c:pt>
                <c:pt idx="1070">
                  <c:v>1078.649629</c:v>
                </c:pt>
                <c:pt idx="1071">
                  <c:v>1079.6677840000002</c:v>
                </c:pt>
                <c:pt idx="1072">
                  <c:v>1080.6788099999999</c:v>
                </c:pt>
                <c:pt idx="1073">
                  <c:v>1081.6813299999999</c:v>
                </c:pt>
                <c:pt idx="1074">
                  <c:v>1082.6838969999999</c:v>
                </c:pt>
                <c:pt idx="1075">
                  <c:v>1083.686197</c:v>
                </c:pt>
                <c:pt idx="1076">
                  <c:v>1084.6877930000001</c:v>
                </c:pt>
                <c:pt idx="1077">
                  <c:v>1085.6901579999999</c:v>
                </c:pt>
                <c:pt idx="1078">
                  <c:v>1086.6918049999999</c:v>
                </c:pt>
                <c:pt idx="1079">
                  <c:v>1087.6779569999999</c:v>
                </c:pt>
                <c:pt idx="1080">
                  <c:v>1088.6894139999999</c:v>
                </c:pt>
                <c:pt idx="1081">
                  <c:v>1089.692266</c:v>
                </c:pt>
                <c:pt idx="1082">
                  <c:v>1090.693753</c:v>
                </c:pt>
                <c:pt idx="1083">
                  <c:v>1091.7043290000001</c:v>
                </c:pt>
                <c:pt idx="1084">
                  <c:v>1092.7076240000001</c:v>
                </c:pt>
                <c:pt idx="1085">
                  <c:v>1093.7215999999999</c:v>
                </c:pt>
                <c:pt idx="1086">
                  <c:v>1094.7306010000002</c:v>
                </c:pt>
                <c:pt idx="1087">
                  <c:v>1095.7321320000001</c:v>
                </c:pt>
                <c:pt idx="1088">
                  <c:v>1096.7454470000002</c:v>
                </c:pt>
                <c:pt idx="1089">
                  <c:v>1097.7835479999999</c:v>
                </c:pt>
                <c:pt idx="1090">
                  <c:v>1098.7852360000002</c:v>
                </c:pt>
                <c:pt idx="1091">
                  <c:v>1099.7866239999998</c:v>
                </c:pt>
                <c:pt idx="1092">
                  <c:v>1100.7999680000003</c:v>
                </c:pt>
                <c:pt idx="1093">
                  <c:v>1101.801242</c:v>
                </c:pt>
                <c:pt idx="1094">
                  <c:v>1102.803985</c:v>
                </c:pt>
                <c:pt idx="1095">
                  <c:v>1103.8334319999999</c:v>
                </c:pt>
                <c:pt idx="1096">
                  <c:v>1104.8436339999998</c:v>
                </c:pt>
                <c:pt idx="1097">
                  <c:v>1105.8484899999999</c:v>
                </c:pt>
                <c:pt idx="1098">
                  <c:v>1106.8610790000002</c:v>
                </c:pt>
                <c:pt idx="1099">
                  <c:v>1107.8659390000003</c:v>
                </c:pt>
                <c:pt idx="1100">
                  <c:v>1108.8719150000002</c:v>
                </c:pt>
                <c:pt idx="1101">
                  <c:v>1109.8745060000001</c:v>
                </c:pt>
                <c:pt idx="1102">
                  <c:v>1110.904442</c:v>
                </c:pt>
                <c:pt idx="1103">
                  <c:v>1111.924356</c:v>
                </c:pt>
                <c:pt idx="1104">
                  <c:v>1112.9466050000001</c:v>
                </c:pt>
                <c:pt idx="1105">
                  <c:v>1113.9629070000001</c:v>
                </c:pt>
                <c:pt idx="1106">
                  <c:v>1114.971407</c:v>
                </c:pt>
                <c:pt idx="1107">
                  <c:v>1115.9736330000001</c:v>
                </c:pt>
                <c:pt idx="1108">
                  <c:v>1116.9932199999998</c:v>
                </c:pt>
                <c:pt idx="1109">
                  <c:v>1118.0138029999998</c:v>
                </c:pt>
                <c:pt idx="1110">
                  <c:v>1119.014259</c:v>
                </c:pt>
                <c:pt idx="1111">
                  <c:v>1119.9291039999998</c:v>
                </c:pt>
                <c:pt idx="1112">
                  <c:v>1120.931857</c:v>
                </c:pt>
                <c:pt idx="1113">
                  <c:v>1121.939883</c:v>
                </c:pt>
                <c:pt idx="1114">
                  <c:v>1122.9369000000002</c:v>
                </c:pt>
                <c:pt idx="1115">
                  <c:v>1123.9367010000001</c:v>
                </c:pt>
                <c:pt idx="1116">
                  <c:v>1124.9388589999999</c:v>
                </c:pt>
                <c:pt idx="1117">
                  <c:v>1125.9412780000002</c:v>
                </c:pt>
                <c:pt idx="1118">
                  <c:v>1126.95318</c:v>
                </c:pt>
                <c:pt idx="1119">
                  <c:v>1127.9548140000002</c:v>
                </c:pt>
                <c:pt idx="1120">
                  <c:v>1128.957633</c:v>
                </c:pt>
                <c:pt idx="1121">
                  <c:v>1129.9532100000001</c:v>
                </c:pt>
                <c:pt idx="1122">
                  <c:v>1130.9516840000001</c:v>
                </c:pt>
                <c:pt idx="1123">
                  <c:v>1131.958525</c:v>
                </c:pt>
                <c:pt idx="1124">
                  <c:v>1132.9594310000002</c:v>
                </c:pt>
                <c:pt idx="1125">
                  <c:v>1133.9831060000001</c:v>
                </c:pt>
                <c:pt idx="1126">
                  <c:v>1134.9852660000001</c:v>
                </c:pt>
                <c:pt idx="1127">
                  <c:v>1135.9871659999999</c:v>
                </c:pt>
                <c:pt idx="1128">
                  <c:v>1136.9893630000001</c:v>
                </c:pt>
                <c:pt idx="1129">
                  <c:v>1137.9909510000002</c:v>
                </c:pt>
                <c:pt idx="1130">
                  <c:v>1139.0056359999999</c:v>
                </c:pt>
                <c:pt idx="1131">
                  <c:v>1140.0050540000002</c:v>
                </c:pt>
                <c:pt idx="1132">
                  <c:v>1141.003056</c:v>
                </c:pt>
                <c:pt idx="1133">
                  <c:v>1142.0210980000002</c:v>
                </c:pt>
                <c:pt idx="1134">
                  <c:v>1143.0239059999999</c:v>
                </c:pt>
                <c:pt idx="1135">
                  <c:v>1144.0362829999999</c:v>
                </c:pt>
                <c:pt idx="1136">
                  <c:v>1145.038634</c:v>
                </c:pt>
                <c:pt idx="1137">
                  <c:v>1146.0567719999999</c:v>
                </c:pt>
                <c:pt idx="1138">
                  <c:v>1147.0744060000002</c:v>
                </c:pt>
                <c:pt idx="1139">
                  <c:v>1148.0917570000001</c:v>
                </c:pt>
                <c:pt idx="1140">
                  <c:v>1149.1034709999999</c:v>
                </c:pt>
                <c:pt idx="1141">
                  <c:v>1150.1212860000001</c:v>
                </c:pt>
                <c:pt idx="1142">
                  <c:v>1151.1393929999999</c:v>
                </c:pt>
                <c:pt idx="1143">
                  <c:v>1152.163067</c:v>
                </c:pt>
                <c:pt idx="1144">
                  <c:v>1153.181239</c:v>
                </c:pt>
                <c:pt idx="1145">
                  <c:v>1154.1986000000002</c:v>
                </c:pt>
                <c:pt idx="1146">
                  <c:v>1155.2005570000001</c:v>
                </c:pt>
                <c:pt idx="1147">
                  <c:v>1156.2182720000001</c:v>
                </c:pt>
                <c:pt idx="1148">
                  <c:v>1157.2359930000002</c:v>
                </c:pt>
                <c:pt idx="1149">
                  <c:v>1158.231773</c:v>
                </c:pt>
                <c:pt idx="1150">
                  <c:v>1159.2335330000001</c:v>
                </c:pt>
                <c:pt idx="1151">
                  <c:v>1160.2514919999999</c:v>
                </c:pt>
                <c:pt idx="1152">
                  <c:v>1161.2688899999998</c:v>
                </c:pt>
                <c:pt idx="1153">
                  <c:v>1162.2641389999999</c:v>
                </c:pt>
                <c:pt idx="1154">
                  <c:v>1163.2814210000001</c:v>
                </c:pt>
                <c:pt idx="1155">
                  <c:v>1164.2943789999999</c:v>
                </c:pt>
                <c:pt idx="1156">
                  <c:v>1165.296315</c:v>
                </c:pt>
                <c:pt idx="1157">
                  <c:v>1166.30807</c:v>
                </c:pt>
                <c:pt idx="1158">
                  <c:v>1167.3206230000001</c:v>
                </c:pt>
                <c:pt idx="1159">
                  <c:v>1168.3320650000001</c:v>
                </c:pt>
                <c:pt idx="1160">
                  <c:v>1169.3340670000002</c:v>
                </c:pt>
                <c:pt idx="1161">
                  <c:v>1170.3368129999999</c:v>
                </c:pt>
                <c:pt idx="1162">
                  <c:v>1171.3545480000002</c:v>
                </c:pt>
                <c:pt idx="1163">
                  <c:v>1172.372038</c:v>
                </c:pt>
                <c:pt idx="1164">
                  <c:v>1173.3897299999999</c:v>
                </c:pt>
                <c:pt idx="1165">
                  <c:v>1174.4085129999999</c:v>
                </c:pt>
                <c:pt idx="1166">
                  <c:v>1175.4148399999999</c:v>
                </c:pt>
                <c:pt idx="1167">
                  <c:v>1176.4323960000002</c:v>
                </c:pt>
                <c:pt idx="1168">
                  <c:v>1177.439644</c:v>
                </c:pt>
                <c:pt idx="1169">
                  <c:v>1178.4572830000002</c:v>
                </c:pt>
                <c:pt idx="1170">
                  <c:v>1179.4696290000002</c:v>
                </c:pt>
                <c:pt idx="1171">
                  <c:v>1180.4715510000001</c:v>
                </c:pt>
                <c:pt idx="1172">
                  <c:v>1181.4740390000002</c:v>
                </c:pt>
                <c:pt idx="1173">
                  <c:v>1182.4791800000003</c:v>
                </c:pt>
                <c:pt idx="1174">
                  <c:v>1183.5038460000001</c:v>
                </c:pt>
                <c:pt idx="1175">
                  <c:v>1184.5069360000002</c:v>
                </c:pt>
                <c:pt idx="1176">
                  <c:v>1185.5247979999999</c:v>
                </c:pt>
                <c:pt idx="1177">
                  <c:v>1186.5422920000001</c:v>
                </c:pt>
                <c:pt idx="1178">
                  <c:v>1187.5568090000002</c:v>
                </c:pt>
                <c:pt idx="1179">
                  <c:v>1188.5736350000002</c:v>
                </c:pt>
                <c:pt idx="1180">
                  <c:v>1189.5919560000002</c:v>
                </c:pt>
                <c:pt idx="1181">
                  <c:v>1190.6088880000002</c:v>
                </c:pt>
                <c:pt idx="1182">
                  <c:v>1191.6268450000002</c:v>
                </c:pt>
                <c:pt idx="1183">
                  <c:v>1192.6289820000002</c:v>
                </c:pt>
                <c:pt idx="1184">
                  <c:v>1193.6312860000003</c:v>
                </c:pt>
                <c:pt idx="1185">
                  <c:v>1194.617632</c:v>
                </c:pt>
                <c:pt idx="1186">
                  <c:v>1195.6350069999999</c:v>
                </c:pt>
                <c:pt idx="1187">
                  <c:v>1196.656309</c:v>
                </c:pt>
                <c:pt idx="1188">
                  <c:v>1197.6682059999998</c:v>
                </c:pt>
                <c:pt idx="1189">
                  <c:v>1198.6863469999998</c:v>
                </c:pt>
                <c:pt idx="1190">
                  <c:v>1199.7037700000001</c:v>
                </c:pt>
                <c:pt idx="1191">
                  <c:v>1200.7152839999999</c:v>
                </c:pt>
                <c:pt idx="1192">
                  <c:v>1201.727269</c:v>
                </c:pt>
                <c:pt idx="1193">
                  <c:v>1202.7443910000002</c:v>
                </c:pt>
                <c:pt idx="1194">
                  <c:v>1203.7614610000001</c:v>
                </c:pt>
                <c:pt idx="1195">
                  <c:v>1204.779235</c:v>
                </c:pt>
                <c:pt idx="1196">
                  <c:v>1205.780757</c:v>
                </c:pt>
                <c:pt idx="1197">
                  <c:v>1206.7832549999998</c:v>
                </c:pt>
                <c:pt idx="1198">
                  <c:v>1207.7848389999999</c:v>
                </c:pt>
                <c:pt idx="1199">
                  <c:v>1208.7723580000002</c:v>
                </c:pt>
                <c:pt idx="1200">
                  <c:v>1209.789867</c:v>
                </c:pt>
                <c:pt idx="1201">
                  <c:v>1210.7924779999998</c:v>
                </c:pt>
                <c:pt idx="1202">
                  <c:v>1211.8108360000001</c:v>
                </c:pt>
                <c:pt idx="1203">
                  <c:v>1212.8128280000001</c:v>
                </c:pt>
                <c:pt idx="1204">
                  <c:v>1213.816354</c:v>
                </c:pt>
                <c:pt idx="1205">
                  <c:v>1214.8389470000002</c:v>
                </c:pt>
                <c:pt idx="1206">
                  <c:v>1215.8815079999999</c:v>
                </c:pt>
                <c:pt idx="1207">
                  <c:v>1216.9011740000001</c:v>
                </c:pt>
                <c:pt idx="1208">
                  <c:v>1217.812355</c:v>
                </c:pt>
                <c:pt idx="1209">
                  <c:v>1218.8149880000001</c:v>
                </c:pt>
                <c:pt idx="1210">
                  <c:v>1219.8178210000001</c:v>
                </c:pt>
                <c:pt idx="1211">
                  <c:v>1220.8043990000001</c:v>
                </c:pt>
                <c:pt idx="1212">
                  <c:v>1221.8217930000001</c:v>
                </c:pt>
                <c:pt idx="1213">
                  <c:v>1222.83997</c:v>
                </c:pt>
                <c:pt idx="1214">
                  <c:v>1223.842752</c:v>
                </c:pt>
                <c:pt idx="1215">
                  <c:v>1224.8444469999999</c:v>
                </c:pt>
                <c:pt idx="1216">
                  <c:v>1225.8464319999998</c:v>
                </c:pt>
                <c:pt idx="1217">
                  <c:v>1226.864043</c:v>
                </c:pt>
                <c:pt idx="1218">
                  <c:v>1227.8665620000002</c:v>
                </c:pt>
                <c:pt idx="1219">
                  <c:v>1228.8847289999999</c:v>
                </c:pt>
                <c:pt idx="1220">
                  <c:v>1229.9093400000002</c:v>
                </c:pt>
                <c:pt idx="1221">
                  <c:v>1230.9113259999999</c:v>
                </c:pt>
                <c:pt idx="1222">
                  <c:v>1231.9140729999999</c:v>
                </c:pt>
                <c:pt idx="1223">
                  <c:v>1232.9318280000002</c:v>
                </c:pt>
                <c:pt idx="1224">
                  <c:v>1233.9496640000002</c:v>
                </c:pt>
                <c:pt idx="1225">
                  <c:v>1234.9523010000003</c:v>
                </c:pt>
                <c:pt idx="1226">
                  <c:v>1235.9636260000002</c:v>
                </c:pt>
                <c:pt idx="1227">
                  <c:v>1236.9659080000001</c:v>
                </c:pt>
                <c:pt idx="1228">
                  <c:v>1237.9829089999998</c:v>
                </c:pt>
                <c:pt idx="1229">
                  <c:v>1238.9858250000002</c:v>
                </c:pt>
                <c:pt idx="1230">
                  <c:v>1239.987529</c:v>
                </c:pt>
                <c:pt idx="1231">
                  <c:v>1240.9895000000001</c:v>
                </c:pt>
                <c:pt idx="1232">
                  <c:v>1241.9820610000002</c:v>
                </c:pt>
                <c:pt idx="1233">
                  <c:v>1242.9842480000002</c:v>
                </c:pt>
                <c:pt idx="1234">
                  <c:v>1243.986809</c:v>
                </c:pt>
                <c:pt idx="1235">
                  <c:v>1244.9892789999999</c:v>
                </c:pt>
                <c:pt idx="1236">
                  <c:v>1245.9796780000001</c:v>
                </c:pt>
                <c:pt idx="1237">
                  <c:v>1246.9806619999999</c:v>
                </c:pt>
                <c:pt idx="1238">
                  <c:v>1247.982125</c:v>
                </c:pt>
                <c:pt idx="1239">
                  <c:v>1249.0059430000001</c:v>
                </c:pt>
                <c:pt idx="1240">
                  <c:v>1250.0108249999998</c:v>
                </c:pt>
                <c:pt idx="1241">
                  <c:v>1251.0140810000003</c:v>
                </c:pt>
                <c:pt idx="1242">
                  <c:v>1252.0159659999999</c:v>
                </c:pt>
                <c:pt idx="1243">
                  <c:v>1253.0335730000002</c:v>
                </c:pt>
                <c:pt idx="1244">
                  <c:v>1254.035582</c:v>
                </c:pt>
                <c:pt idx="1245">
                  <c:v>1255.036634</c:v>
                </c:pt>
                <c:pt idx="1246">
                  <c:v>1256.0383609999999</c:v>
                </c:pt>
                <c:pt idx="1247">
                  <c:v>1257.0636090000003</c:v>
                </c:pt>
                <c:pt idx="1248">
                  <c:v>1258.0812690000002</c:v>
                </c:pt>
                <c:pt idx="1249">
                  <c:v>1259.0840870000002</c:v>
                </c:pt>
                <c:pt idx="1250">
                  <c:v>1260.0859180000002</c:v>
                </c:pt>
                <c:pt idx="1251">
                  <c:v>1261.103235</c:v>
                </c:pt>
                <c:pt idx="1252">
                  <c:v>1262.1200779999999</c:v>
                </c:pt>
                <c:pt idx="1253">
                  <c:v>1263.1224809999999</c:v>
                </c:pt>
                <c:pt idx="1254">
                  <c:v>1264.124057</c:v>
                </c:pt>
                <c:pt idx="1255">
                  <c:v>1265.1269790000001</c:v>
                </c:pt>
                <c:pt idx="1256">
                  <c:v>1266.1296710000001</c:v>
                </c:pt>
                <c:pt idx="1257">
                  <c:v>1267.1321400000002</c:v>
                </c:pt>
                <c:pt idx="1258">
                  <c:v>1268.150834</c:v>
                </c:pt>
                <c:pt idx="1259">
                  <c:v>1269.1691169999999</c:v>
                </c:pt>
                <c:pt idx="1260">
                  <c:v>1270.170486</c:v>
                </c:pt>
                <c:pt idx="1261">
                  <c:v>1271.1793539999999</c:v>
                </c:pt>
                <c:pt idx="1262">
                  <c:v>1272.19706</c:v>
                </c:pt>
                <c:pt idx="1263">
                  <c:v>1273.2089599999999</c:v>
                </c:pt>
                <c:pt idx="1264">
                  <c:v>1274.2107569999998</c:v>
                </c:pt>
                <c:pt idx="1265">
                  <c:v>1275.2223130000002</c:v>
                </c:pt>
                <c:pt idx="1266">
                  <c:v>1276.2248989999998</c:v>
                </c:pt>
                <c:pt idx="1267">
                  <c:v>1277.2427029999999</c:v>
                </c:pt>
                <c:pt idx="1268">
                  <c:v>1278.255443</c:v>
                </c:pt>
                <c:pt idx="1269">
                  <c:v>1279.2574199999999</c:v>
                </c:pt>
                <c:pt idx="1270">
                  <c:v>1280.2747359999998</c:v>
                </c:pt>
                <c:pt idx="1271">
                  <c:v>1281.293451</c:v>
                </c:pt>
                <c:pt idx="1272">
                  <c:v>1282.2950719999999</c:v>
                </c:pt>
                <c:pt idx="1273">
                  <c:v>1283.3121529999999</c:v>
                </c:pt>
                <c:pt idx="1274">
                  <c:v>1284.3143989999999</c:v>
                </c:pt>
                <c:pt idx="1275">
                  <c:v>1285.3104530000001</c:v>
                </c:pt>
                <c:pt idx="1276">
                  <c:v>1286.343386</c:v>
                </c:pt>
                <c:pt idx="1277">
                  <c:v>1287.3283959999999</c:v>
                </c:pt>
                <c:pt idx="1278">
                  <c:v>1288.330755</c:v>
                </c:pt>
                <c:pt idx="1279">
                  <c:v>1289.3534239999999</c:v>
                </c:pt>
                <c:pt idx="1280">
                  <c:v>1290.3576210000001</c:v>
                </c:pt>
                <c:pt idx="1281">
                  <c:v>1291.3578680000001</c:v>
                </c:pt>
                <c:pt idx="1282">
                  <c:v>1292.3608060000001</c:v>
                </c:pt>
                <c:pt idx="1283">
                  <c:v>1293.3925749999999</c:v>
                </c:pt>
                <c:pt idx="1284">
                  <c:v>1294.3848980000002</c:v>
                </c:pt>
                <c:pt idx="1285">
                  <c:v>1295.4205670000001</c:v>
                </c:pt>
                <c:pt idx="1286">
                  <c:v>1296.4416719999999</c:v>
                </c:pt>
                <c:pt idx="1287">
                  <c:v>1297.4570859999999</c:v>
                </c:pt>
                <c:pt idx="1288">
                  <c:v>1298.460149</c:v>
                </c:pt>
                <c:pt idx="1289">
                  <c:v>1299.4784340000001</c:v>
                </c:pt>
                <c:pt idx="1290">
                  <c:v>1300.411994</c:v>
                </c:pt>
                <c:pt idx="1291">
                  <c:v>1301.40796</c:v>
                </c:pt>
                <c:pt idx="1292">
                  <c:v>1302.4084480000001</c:v>
                </c:pt>
                <c:pt idx="1293">
                  <c:v>1303.4102160000002</c:v>
                </c:pt>
                <c:pt idx="1294">
                  <c:v>1304.4131590000002</c:v>
                </c:pt>
                <c:pt idx="1295">
                  <c:v>1305.4298650000001</c:v>
                </c:pt>
                <c:pt idx="1296">
                  <c:v>1306.441292</c:v>
                </c:pt>
                <c:pt idx="1297">
                  <c:v>1307.4436310000001</c:v>
                </c:pt>
                <c:pt idx="1298">
                  <c:v>1308.445275</c:v>
                </c:pt>
                <c:pt idx="1299">
                  <c:v>1309.4570669999998</c:v>
                </c:pt>
                <c:pt idx="1300">
                  <c:v>1310.4589580000002</c:v>
                </c:pt>
                <c:pt idx="1301">
                  <c:v>1311.4506080000001</c:v>
                </c:pt>
                <c:pt idx="1302">
                  <c:v>1312.468417</c:v>
                </c:pt>
                <c:pt idx="1303">
                  <c:v>1313.470816</c:v>
                </c:pt>
                <c:pt idx="1304">
                  <c:v>1314.472792</c:v>
                </c:pt>
                <c:pt idx="1305">
                  <c:v>1315.4749320000001</c:v>
                </c:pt>
                <c:pt idx="1306">
                  <c:v>1316.4927259999999</c:v>
                </c:pt>
                <c:pt idx="1307">
                  <c:v>1317.5098739999999</c:v>
                </c:pt>
                <c:pt idx="1308">
                  <c:v>1318.5120230000002</c:v>
                </c:pt>
                <c:pt idx="1309">
                  <c:v>1319.5303790000003</c:v>
                </c:pt>
                <c:pt idx="1310">
                  <c:v>1320.5325800000001</c:v>
                </c:pt>
                <c:pt idx="1311">
                  <c:v>1321.556231</c:v>
                </c:pt>
                <c:pt idx="1312">
                  <c:v>1322.5584870000002</c:v>
                </c:pt>
                <c:pt idx="1313">
                  <c:v>1323.5606430000003</c:v>
                </c:pt>
                <c:pt idx="1314">
                  <c:v>1324.5624390000003</c:v>
                </c:pt>
                <c:pt idx="1315">
                  <c:v>1325.5800669999999</c:v>
                </c:pt>
                <c:pt idx="1316">
                  <c:v>1326.5820090000002</c:v>
                </c:pt>
                <c:pt idx="1317">
                  <c:v>1327.5839420000002</c:v>
                </c:pt>
                <c:pt idx="1318">
                  <c:v>1328.5855700000002</c:v>
                </c:pt>
                <c:pt idx="1319">
                  <c:v>1329.60367</c:v>
                </c:pt>
                <c:pt idx="1320">
                  <c:v>1330.620825</c:v>
                </c:pt>
                <c:pt idx="1321">
                  <c:v>1331.6224870000001</c:v>
                </c:pt>
                <c:pt idx="1322">
                  <c:v>1332.62437</c:v>
                </c:pt>
                <c:pt idx="1323">
                  <c:v>1333.6489019999999</c:v>
                </c:pt>
                <c:pt idx="1324">
                  <c:v>1334.6693740000001</c:v>
                </c:pt>
                <c:pt idx="1325">
                  <c:v>1335.6983060000002</c:v>
                </c:pt>
                <c:pt idx="1326">
                  <c:v>1336.6793870000001</c:v>
                </c:pt>
                <c:pt idx="1327">
                  <c:v>1337.703031</c:v>
                </c:pt>
                <c:pt idx="1328">
                  <c:v>1338.7350489999999</c:v>
                </c:pt>
                <c:pt idx="1329">
                  <c:v>1339.7426580000001</c:v>
                </c:pt>
                <c:pt idx="1330">
                  <c:v>1340.7435730000002</c:v>
                </c:pt>
                <c:pt idx="1331">
                  <c:v>1341.6554500000002</c:v>
                </c:pt>
                <c:pt idx="1332">
                  <c:v>1342.6643010000003</c:v>
                </c:pt>
                <c:pt idx="1333">
                  <c:v>1343.6664810000002</c:v>
                </c:pt>
                <c:pt idx="1334">
                  <c:v>1344.6838459999999</c:v>
                </c:pt>
                <c:pt idx="1335">
                  <c:v>1345.6862380000002</c:v>
                </c:pt>
                <c:pt idx="1336">
                  <c:v>1346.6881320000002</c:v>
                </c:pt>
                <c:pt idx="1337">
                  <c:v>1347.6898070000002</c:v>
                </c:pt>
                <c:pt idx="1338">
                  <c:v>1348.6924830000003</c:v>
                </c:pt>
                <c:pt idx="1339">
                  <c:v>1349.6942760000002</c:v>
                </c:pt>
                <c:pt idx="1340">
                  <c:v>1350.7120829999999</c:v>
                </c:pt>
                <c:pt idx="1341">
                  <c:v>1351.714704</c:v>
                </c:pt>
                <c:pt idx="1342">
                  <c:v>1352.716351</c:v>
                </c:pt>
                <c:pt idx="1343">
                  <c:v>1353.7258900000002</c:v>
                </c:pt>
                <c:pt idx="1344">
                  <c:v>1354.7496169999999</c:v>
                </c:pt>
                <c:pt idx="1345">
                  <c:v>1355.751874</c:v>
                </c:pt>
                <c:pt idx="1346">
                  <c:v>1356.7539320000001</c:v>
                </c:pt>
                <c:pt idx="1347">
                  <c:v>1357.75657</c:v>
                </c:pt>
                <c:pt idx="1348">
                  <c:v>1358.7741860000001</c:v>
                </c:pt>
                <c:pt idx="1349">
                  <c:v>1359.791553</c:v>
                </c:pt>
                <c:pt idx="1350">
                  <c:v>1360.8089199999999</c:v>
                </c:pt>
                <c:pt idx="1351">
                  <c:v>1361.827033</c:v>
                </c:pt>
                <c:pt idx="1352">
                  <c:v>1362.8294220000002</c:v>
                </c:pt>
                <c:pt idx="1353">
                  <c:v>1363.8316559999998</c:v>
                </c:pt>
                <c:pt idx="1354">
                  <c:v>1364.833858</c:v>
                </c:pt>
                <c:pt idx="1355">
                  <c:v>1365.835556</c:v>
                </c:pt>
                <c:pt idx="1356">
                  <c:v>1366.8752749999999</c:v>
                </c:pt>
                <c:pt idx="1357">
                  <c:v>1367.8773420000002</c:v>
                </c:pt>
                <c:pt idx="1358">
                  <c:v>1368.8892540000002</c:v>
                </c:pt>
                <c:pt idx="1359">
                  <c:v>1369.9065820000001</c:v>
                </c:pt>
                <c:pt idx="1360">
                  <c:v>1370.9020209999999</c:v>
                </c:pt>
                <c:pt idx="1361">
                  <c:v>1371.919785</c:v>
                </c:pt>
                <c:pt idx="1362">
                  <c:v>1372.938177</c:v>
                </c:pt>
                <c:pt idx="1363">
                  <c:v>1373.9401149999999</c:v>
                </c:pt>
                <c:pt idx="1364">
                  <c:v>1374.9420949999999</c:v>
                </c:pt>
                <c:pt idx="1365">
                  <c:v>1375.9448990000001</c:v>
                </c:pt>
                <c:pt idx="1366">
                  <c:v>1376.9624020000001</c:v>
                </c:pt>
                <c:pt idx="1367">
                  <c:v>1377.9644659999999</c:v>
                </c:pt>
                <c:pt idx="1368">
                  <c:v>1378.9657099999999</c:v>
                </c:pt>
                <c:pt idx="1369">
                  <c:v>1379.9672490000003</c:v>
                </c:pt>
                <c:pt idx="1370">
                  <c:v>1380.9688380000002</c:v>
                </c:pt>
                <c:pt idx="1371">
                  <c:v>1381.9709560000001</c:v>
                </c:pt>
                <c:pt idx="1372">
                  <c:v>1382.9726129999999</c:v>
                </c:pt>
                <c:pt idx="1373">
                  <c:v>1383.974142</c:v>
                </c:pt>
                <c:pt idx="1374">
                  <c:v>1384.9782559999999</c:v>
                </c:pt>
                <c:pt idx="1375">
                  <c:v>1385.9904700000002</c:v>
                </c:pt>
                <c:pt idx="1376">
                  <c:v>1387.0022819999999</c:v>
                </c:pt>
                <c:pt idx="1377">
                  <c:v>1388.0048430000002</c:v>
                </c:pt>
                <c:pt idx="1378">
                  <c:v>1389.0075500000003</c:v>
                </c:pt>
                <c:pt idx="1379">
                  <c:v>1390.0254089999999</c:v>
                </c:pt>
                <c:pt idx="1380">
                  <c:v>1391.0427960000002</c:v>
                </c:pt>
                <c:pt idx="1381">
                  <c:v>1392.068295</c:v>
                </c:pt>
                <c:pt idx="1382">
                  <c:v>1393.070275</c:v>
                </c:pt>
                <c:pt idx="1383">
                  <c:v>1394.0881250000002</c:v>
                </c:pt>
                <c:pt idx="1384">
                  <c:v>1395.1059580000001</c:v>
                </c:pt>
                <c:pt idx="1385">
                  <c:v>1396.1243520000003</c:v>
                </c:pt>
                <c:pt idx="1386">
                  <c:v>1397.1423730000001</c:v>
                </c:pt>
                <c:pt idx="1387">
                  <c:v>1398.144945</c:v>
                </c:pt>
                <c:pt idx="1388">
                  <c:v>1399.1469870000001</c:v>
                </c:pt>
                <c:pt idx="1389">
                  <c:v>1400.165148</c:v>
                </c:pt>
                <c:pt idx="1390">
                  <c:v>1401.1894889999999</c:v>
                </c:pt>
                <c:pt idx="1391">
                  <c:v>1402.192168</c:v>
                </c:pt>
                <c:pt idx="1392">
                  <c:v>1403.1943110000002</c:v>
                </c:pt>
                <c:pt idx="1393">
                  <c:v>1404.2130299999999</c:v>
                </c:pt>
                <c:pt idx="1394">
                  <c:v>1405.2315600000002</c:v>
                </c:pt>
                <c:pt idx="1395">
                  <c:v>1406.2491300000002</c:v>
                </c:pt>
                <c:pt idx="1396">
                  <c:v>1407.2608009999999</c:v>
                </c:pt>
                <c:pt idx="1397">
                  <c:v>1408.263586</c:v>
                </c:pt>
                <c:pt idx="1398">
                  <c:v>1409.2653350000001</c:v>
                </c:pt>
                <c:pt idx="1399">
                  <c:v>1410.2830490000001</c:v>
                </c:pt>
                <c:pt idx="1400">
                  <c:v>1411.28512</c:v>
                </c:pt>
                <c:pt idx="1401">
                  <c:v>1412.2872649999999</c:v>
                </c:pt>
                <c:pt idx="1402">
                  <c:v>1413.2792199999999</c:v>
                </c:pt>
                <c:pt idx="1403">
                  <c:v>1414.2824860000001</c:v>
                </c:pt>
                <c:pt idx="1404">
                  <c:v>1415.2848570000001</c:v>
                </c:pt>
                <c:pt idx="1405">
                  <c:v>1416.3120490000001</c:v>
                </c:pt>
                <c:pt idx="1406">
                  <c:v>1417.3168270000001</c:v>
                </c:pt>
                <c:pt idx="1407">
                  <c:v>1418.3243240000002</c:v>
                </c:pt>
                <c:pt idx="1408">
                  <c:v>1419.3412830000002</c:v>
                </c:pt>
                <c:pt idx="1409">
                  <c:v>1420.3605160000002</c:v>
                </c:pt>
                <c:pt idx="1410">
                  <c:v>1421.3623040000002</c:v>
                </c:pt>
                <c:pt idx="1411">
                  <c:v>1422.401989</c:v>
                </c:pt>
                <c:pt idx="1412">
                  <c:v>1423.308978</c:v>
                </c:pt>
                <c:pt idx="1413">
                  <c:v>1424.31097</c:v>
                </c:pt>
                <c:pt idx="1414">
                  <c:v>1425.3231820000001</c:v>
                </c:pt>
                <c:pt idx="1415">
                  <c:v>1426.3245430000002</c:v>
                </c:pt>
                <c:pt idx="1416">
                  <c:v>1427.3268779999999</c:v>
                </c:pt>
                <c:pt idx="1417">
                  <c:v>1428.3292000000001</c:v>
                </c:pt>
                <c:pt idx="1418">
                  <c:v>1429.3314479999999</c:v>
                </c:pt>
                <c:pt idx="1419">
                  <c:v>1430.3334060000002</c:v>
                </c:pt>
                <c:pt idx="1420">
                  <c:v>1431.3358840000001</c:v>
                </c:pt>
                <c:pt idx="1421">
                  <c:v>1432.3528689999998</c:v>
                </c:pt>
                <c:pt idx="1422">
                  <c:v>1433.3552880000002</c:v>
                </c:pt>
                <c:pt idx="1423">
                  <c:v>1434.3566350000001</c:v>
                </c:pt>
                <c:pt idx="1424">
                  <c:v>1435.3786639999998</c:v>
                </c:pt>
                <c:pt idx="1425">
                  <c:v>1436.3798879999999</c:v>
                </c:pt>
                <c:pt idx="1426">
                  <c:v>1437.3820620000001</c:v>
                </c:pt>
                <c:pt idx="1427">
                  <c:v>1438.4004239999999</c:v>
                </c:pt>
                <c:pt idx="1428">
                  <c:v>1439.4026410000001</c:v>
                </c:pt>
                <c:pt idx="1429">
                  <c:v>1440.4198500000002</c:v>
                </c:pt>
                <c:pt idx="1430">
                  <c:v>1441.4378620000002</c:v>
                </c:pt>
                <c:pt idx="1431">
                  <c:v>1442.4560649999999</c:v>
                </c:pt>
                <c:pt idx="1432">
                  <c:v>1443.4678389999999</c:v>
                </c:pt>
                <c:pt idx="1433">
                  <c:v>1444.4857950000001</c:v>
                </c:pt>
                <c:pt idx="1434">
                  <c:v>1445.4885669999999</c:v>
                </c:pt>
                <c:pt idx="1435">
                  <c:v>1446.4748989999998</c:v>
                </c:pt>
                <c:pt idx="1436">
                  <c:v>1447.5004830000003</c:v>
                </c:pt>
                <c:pt idx="1437">
                  <c:v>1448.5179720000001</c:v>
                </c:pt>
                <c:pt idx="1438">
                  <c:v>1449.5237139999999</c:v>
                </c:pt>
                <c:pt idx="1439">
                  <c:v>1450.537566</c:v>
                </c:pt>
                <c:pt idx="1440">
                  <c:v>1451.5610379999998</c:v>
                </c:pt>
                <c:pt idx="1441">
                  <c:v>1452.5632740000001</c:v>
                </c:pt>
                <c:pt idx="1442">
                  <c:v>1453.5677209999999</c:v>
                </c:pt>
                <c:pt idx="1443">
                  <c:v>1454.5696130000001</c:v>
                </c:pt>
                <c:pt idx="1444">
                  <c:v>1455.587305</c:v>
                </c:pt>
                <c:pt idx="1445">
                  <c:v>1456.6054260000001</c:v>
                </c:pt>
                <c:pt idx="1446">
                  <c:v>1457.6110400000002</c:v>
                </c:pt>
                <c:pt idx="1447">
                  <c:v>1458.616696</c:v>
                </c:pt>
                <c:pt idx="1448">
                  <c:v>1459.635413</c:v>
                </c:pt>
                <c:pt idx="1449">
                  <c:v>1460.6530600000001</c:v>
                </c:pt>
                <c:pt idx="1450">
                  <c:v>1461.6709169999999</c:v>
                </c:pt>
                <c:pt idx="1451">
                  <c:v>1462.6889270000001</c:v>
                </c:pt>
                <c:pt idx="1452">
                  <c:v>1463.69047</c:v>
                </c:pt>
                <c:pt idx="1453">
                  <c:v>1464.6926269999999</c:v>
                </c:pt>
                <c:pt idx="1454">
                  <c:v>1465.6949140000002</c:v>
                </c:pt>
                <c:pt idx="1455">
                  <c:v>1466.719513</c:v>
                </c:pt>
                <c:pt idx="1456">
                  <c:v>1467.7389600000001</c:v>
                </c:pt>
                <c:pt idx="1457">
                  <c:v>1468.7442230000001</c:v>
                </c:pt>
                <c:pt idx="1458">
                  <c:v>1469.7564390000002</c:v>
                </c:pt>
                <c:pt idx="1459">
                  <c:v>1470.7802790000001</c:v>
                </c:pt>
                <c:pt idx="1460">
                  <c:v>1471.797654</c:v>
                </c:pt>
                <c:pt idx="1461">
                  <c:v>1472.808896</c:v>
                </c:pt>
                <c:pt idx="1462">
                  <c:v>1473.8268080000003</c:v>
                </c:pt>
                <c:pt idx="1463">
                  <c:v>1474.8437749999998</c:v>
                </c:pt>
                <c:pt idx="1464">
                  <c:v>1475.8608220000001</c:v>
                </c:pt>
                <c:pt idx="1465">
                  <c:v>1476.8625069999998</c:v>
                </c:pt>
                <c:pt idx="1466">
                  <c:v>1477.8658700000001</c:v>
                </c:pt>
                <c:pt idx="1467">
                  <c:v>1478.883464</c:v>
                </c:pt>
                <c:pt idx="1468">
                  <c:v>1479.9076260000002</c:v>
                </c:pt>
                <c:pt idx="1469">
                  <c:v>1480.9250310000002</c:v>
                </c:pt>
                <c:pt idx="1470">
                  <c:v>1481.9392739999998</c:v>
                </c:pt>
                <c:pt idx="1471">
                  <c:v>1482.9411519999999</c:v>
                </c:pt>
                <c:pt idx="1472">
                  <c:v>1483.9431669999999</c:v>
                </c:pt>
                <c:pt idx="1473">
                  <c:v>1484.944825</c:v>
                </c:pt>
                <c:pt idx="1474">
                  <c:v>1485.947768</c:v>
                </c:pt>
                <c:pt idx="1475">
                  <c:v>1486.9662830000002</c:v>
                </c:pt>
                <c:pt idx="1476">
                  <c:v>1487.9686890000003</c:v>
                </c:pt>
                <c:pt idx="1477">
                  <c:v>1488.9863530000002</c:v>
                </c:pt>
                <c:pt idx="1478">
                  <c:v>1489.9886660000002</c:v>
                </c:pt>
                <c:pt idx="1479">
                  <c:v>1490.9907440000002</c:v>
                </c:pt>
                <c:pt idx="1480">
                  <c:v>1492.0084310000002</c:v>
                </c:pt>
                <c:pt idx="1481">
                  <c:v>1493.026202</c:v>
                </c:pt>
                <c:pt idx="1482">
                  <c:v>1494.028585</c:v>
                </c:pt>
                <c:pt idx="1483">
                  <c:v>1495.0298430000003</c:v>
                </c:pt>
                <c:pt idx="1484">
                  <c:v>1496.0319610000001</c:v>
                </c:pt>
                <c:pt idx="1485">
                  <c:v>1497.028828</c:v>
                </c:pt>
                <c:pt idx="1486">
                  <c:v>1498.0545179999999</c:v>
                </c:pt>
                <c:pt idx="1487">
                  <c:v>1499.0658530000001</c:v>
                </c:pt>
                <c:pt idx="1488">
                  <c:v>1500.0641890000002</c:v>
                </c:pt>
                <c:pt idx="1489">
                  <c:v>1501.082997</c:v>
                </c:pt>
                <c:pt idx="1490">
                  <c:v>1502.0928410000001</c:v>
                </c:pt>
                <c:pt idx="1491">
                  <c:v>1503.0941750000002</c:v>
                </c:pt>
                <c:pt idx="1492">
                  <c:v>1504.114188</c:v>
                </c:pt>
                <c:pt idx="1493">
                  <c:v>1505.1057740000001</c:v>
                </c:pt>
                <c:pt idx="1494">
                  <c:v>1506.1149530000002</c:v>
                </c:pt>
                <c:pt idx="1495">
                  <c:v>1507.1154280000001</c:v>
                </c:pt>
                <c:pt idx="1496">
                  <c:v>1508.14851</c:v>
                </c:pt>
                <c:pt idx="1497">
                  <c:v>1509.132349</c:v>
                </c:pt>
                <c:pt idx="1498">
                  <c:v>1510.1664340000002</c:v>
                </c:pt>
                <c:pt idx="1499">
                  <c:v>1511.1828060000003</c:v>
                </c:pt>
                <c:pt idx="1500">
                  <c:v>1512.2150820000002</c:v>
                </c:pt>
                <c:pt idx="1501">
                  <c:v>1513.1465889999999</c:v>
                </c:pt>
                <c:pt idx="1502">
                  <c:v>1514.1643830000003</c:v>
                </c:pt>
                <c:pt idx="1503">
                  <c:v>1515.1819799999998</c:v>
                </c:pt>
                <c:pt idx="1504">
                  <c:v>1516.1843269999999</c:v>
                </c:pt>
                <c:pt idx="1505">
                  <c:v>1517.2016429999999</c:v>
                </c:pt>
                <c:pt idx="1506">
                  <c:v>1518.2038940000002</c:v>
                </c:pt>
                <c:pt idx="1507">
                  <c:v>1519.2057100000002</c:v>
                </c:pt>
                <c:pt idx="1508">
                  <c:v>1520.2080940000001</c:v>
                </c:pt>
                <c:pt idx="1509">
                  <c:v>1521.2108929999999</c:v>
                </c:pt>
                <c:pt idx="1510">
                  <c:v>1522.2222350000002</c:v>
                </c:pt>
                <c:pt idx="1511">
                  <c:v>1523.2254840000001</c:v>
                </c:pt>
                <c:pt idx="1512">
                  <c:v>1524.2427579999999</c:v>
                </c:pt>
                <c:pt idx="1513">
                  <c:v>1525.2454699999998</c:v>
                </c:pt>
                <c:pt idx="1514">
                  <c:v>1526.2469390000001</c:v>
                </c:pt>
                <c:pt idx="1515">
                  <c:v>1527.2490320000002</c:v>
                </c:pt>
                <c:pt idx="1516">
                  <c:v>1528.2517680000001</c:v>
                </c:pt>
                <c:pt idx="1517">
                  <c:v>1529.2613380000003</c:v>
                </c:pt>
                <c:pt idx="1518">
                  <c:v>1530.2858209999999</c:v>
                </c:pt>
                <c:pt idx="1519">
                  <c:v>1531.2879109999999</c:v>
                </c:pt>
                <c:pt idx="1520">
                  <c:v>1532.305507</c:v>
                </c:pt>
                <c:pt idx="1521">
                  <c:v>1533.3050050000002</c:v>
                </c:pt>
                <c:pt idx="1522">
                  <c:v>1534.322404</c:v>
                </c:pt>
                <c:pt idx="1523">
                  <c:v>1535.3280319999999</c:v>
                </c:pt>
                <c:pt idx="1524">
                  <c:v>1536.3295170000001</c:v>
                </c:pt>
                <c:pt idx="1525">
                  <c:v>1537.3539140000003</c:v>
                </c:pt>
                <c:pt idx="1526">
                  <c:v>1538.3591879999999</c:v>
                </c:pt>
                <c:pt idx="1527">
                  <c:v>1539.3580110000003</c:v>
                </c:pt>
                <c:pt idx="1528">
                  <c:v>1540.3753839999999</c:v>
                </c:pt>
                <c:pt idx="1529">
                  <c:v>1541.3778430000002</c:v>
                </c:pt>
                <c:pt idx="1530">
                  <c:v>1542.3801090000002</c:v>
                </c:pt>
                <c:pt idx="1531">
                  <c:v>1543.3825240000001</c:v>
                </c:pt>
                <c:pt idx="1532">
                  <c:v>1544.4005660000003</c:v>
                </c:pt>
                <c:pt idx="1533">
                  <c:v>1545.4021640000001</c:v>
                </c:pt>
                <c:pt idx="1534">
                  <c:v>1546.4196769999999</c:v>
                </c:pt>
                <c:pt idx="1535">
                  <c:v>1547.4377890000001</c:v>
                </c:pt>
                <c:pt idx="1536">
                  <c:v>1548.447451</c:v>
                </c:pt>
                <c:pt idx="1537">
                  <c:v>1549.4500010000002</c:v>
                </c:pt>
                <c:pt idx="1538">
                  <c:v>1550.4678880000001</c:v>
                </c:pt>
                <c:pt idx="1539">
                  <c:v>1551.469548</c:v>
                </c:pt>
                <c:pt idx="1540">
                  <c:v>1552.4869720000002</c:v>
                </c:pt>
                <c:pt idx="1541">
                  <c:v>1553.4896720000002</c:v>
                </c:pt>
                <c:pt idx="1542">
                  <c:v>1554.4917180000002</c:v>
                </c:pt>
                <c:pt idx="1543">
                  <c:v>1555.497957</c:v>
                </c:pt>
                <c:pt idx="1544">
                  <c:v>1556.512815</c:v>
                </c:pt>
                <c:pt idx="1545">
                  <c:v>1557.5298900000003</c:v>
                </c:pt>
                <c:pt idx="1546">
                  <c:v>1558.5478940000003</c:v>
                </c:pt>
                <c:pt idx="1547">
                  <c:v>1559.5724949999999</c:v>
                </c:pt>
                <c:pt idx="1548">
                  <c:v>1560.583858</c:v>
                </c:pt>
                <c:pt idx="1549">
                  <c:v>1561.5837289999999</c:v>
                </c:pt>
                <c:pt idx="1550">
                  <c:v>1562.5854549999999</c:v>
                </c:pt>
                <c:pt idx="1551">
                  <c:v>1563.5930069999999</c:v>
                </c:pt>
                <c:pt idx="1552">
                  <c:v>1564.5939349999999</c:v>
                </c:pt>
                <c:pt idx="1553">
                  <c:v>1565.6090170000002</c:v>
                </c:pt>
                <c:pt idx="1554">
                  <c:v>1566.6271860000002</c:v>
                </c:pt>
                <c:pt idx="1555">
                  <c:v>1567.6294619999999</c:v>
                </c:pt>
                <c:pt idx="1556">
                  <c:v>1568.630956</c:v>
                </c:pt>
                <c:pt idx="1557">
                  <c:v>1569.6328020000001</c:v>
                </c:pt>
                <c:pt idx="1558">
                  <c:v>1570.6471179999999</c:v>
                </c:pt>
                <c:pt idx="1559">
                  <c:v>1571.6681480000002</c:v>
                </c:pt>
                <c:pt idx="1560">
                  <c:v>1572.6701370000001</c:v>
                </c:pt>
                <c:pt idx="1561">
                  <c:v>1573.6877669999999</c:v>
                </c:pt>
                <c:pt idx="1562">
                  <c:v>1574.6896419999998</c:v>
                </c:pt>
                <c:pt idx="1563">
                  <c:v>1575.6924279999998</c:v>
                </c:pt>
                <c:pt idx="1564">
                  <c:v>1576.6948320000001</c:v>
                </c:pt>
                <c:pt idx="1565">
                  <c:v>1577.7120250000003</c:v>
                </c:pt>
                <c:pt idx="1566">
                  <c:v>1578.7293170000003</c:v>
                </c:pt>
                <c:pt idx="1567">
                  <c:v>1579.7471399999999</c:v>
                </c:pt>
                <c:pt idx="1568">
                  <c:v>1580.7660879999999</c:v>
                </c:pt>
                <c:pt idx="1569">
                  <c:v>1581.7901700000002</c:v>
                </c:pt>
                <c:pt idx="1570">
                  <c:v>1582.8020329999999</c:v>
                </c:pt>
                <c:pt idx="1571">
                  <c:v>1583.8015310000001</c:v>
                </c:pt>
                <c:pt idx="1572">
                  <c:v>1584.8028300000001</c:v>
                </c:pt>
                <c:pt idx="1573">
                  <c:v>1585.8053100000002</c:v>
                </c:pt>
                <c:pt idx="1574">
                  <c:v>1586.823371</c:v>
                </c:pt>
                <c:pt idx="1575">
                  <c:v>1587.8425609999999</c:v>
                </c:pt>
                <c:pt idx="1576">
                  <c:v>1588.866415</c:v>
                </c:pt>
                <c:pt idx="1577">
                  <c:v>1589.8844159999999</c:v>
                </c:pt>
                <c:pt idx="1578">
                  <c:v>1590.8858190000001</c:v>
                </c:pt>
                <c:pt idx="1579">
                  <c:v>1591.8880060000001</c:v>
                </c:pt>
                <c:pt idx="1580">
                  <c:v>1592.8901650000003</c:v>
                </c:pt>
                <c:pt idx="1581">
                  <c:v>1593.8922889999999</c:v>
                </c:pt>
                <c:pt idx="1582">
                  <c:v>1594.888355</c:v>
                </c:pt>
                <c:pt idx="1583">
                  <c:v>1595.890433</c:v>
                </c:pt>
                <c:pt idx="1584">
                  <c:v>1596.8924999999999</c:v>
                </c:pt>
                <c:pt idx="1585">
                  <c:v>1597.8947149999999</c:v>
                </c:pt>
                <c:pt idx="1586">
                  <c:v>1598.8968960000002</c:v>
                </c:pt>
                <c:pt idx="1587">
                  <c:v>1599.9144510000001</c:v>
                </c:pt>
                <c:pt idx="1588">
                  <c:v>1600.931865</c:v>
                </c:pt>
                <c:pt idx="1589">
                  <c:v>1601.9500280000002</c:v>
                </c:pt>
                <c:pt idx="1590">
                  <c:v>1602.9522970000003</c:v>
                </c:pt>
                <c:pt idx="1591">
                  <c:v>1603.9696859999999</c:v>
                </c:pt>
                <c:pt idx="1592">
                  <c:v>1604.9613690000001</c:v>
                </c:pt>
                <c:pt idx="1593">
                  <c:v>1605.9744599999999</c:v>
                </c:pt>
                <c:pt idx="1594">
                  <c:v>1606.9732360000003</c:v>
                </c:pt>
                <c:pt idx="1595">
                  <c:v>1607.9754170000001</c:v>
                </c:pt>
                <c:pt idx="1596">
                  <c:v>1609.002571</c:v>
                </c:pt>
                <c:pt idx="1597">
                  <c:v>1610.0047089999998</c:v>
                </c:pt>
                <c:pt idx="1598">
                  <c:v>1611.0081690000002</c:v>
                </c:pt>
                <c:pt idx="1599">
                  <c:v>1612.0253820000003</c:v>
                </c:pt>
                <c:pt idx="1600">
                  <c:v>1613.043764</c:v>
                </c:pt>
                <c:pt idx="1601">
                  <c:v>1614.0613699999999</c:v>
                </c:pt>
                <c:pt idx="1602">
                  <c:v>1615.079142</c:v>
                </c:pt>
                <c:pt idx="1603">
                  <c:v>1616.096403</c:v>
                </c:pt>
                <c:pt idx="1604">
                  <c:v>1617.0988980000002</c:v>
                </c:pt>
                <c:pt idx="1605">
                  <c:v>1618.1004600000001</c:v>
                </c:pt>
                <c:pt idx="1606">
                  <c:v>1619.124448</c:v>
                </c:pt>
                <c:pt idx="1607">
                  <c:v>1620.1265699999999</c:v>
                </c:pt>
                <c:pt idx="1608">
                  <c:v>1621.128115</c:v>
                </c:pt>
                <c:pt idx="1609">
                  <c:v>1622.130404</c:v>
                </c:pt>
                <c:pt idx="1610">
                  <c:v>1623.132345</c:v>
                </c:pt>
                <c:pt idx="1611">
                  <c:v>1624.1500110000002</c:v>
                </c:pt>
                <c:pt idx="1612">
                  <c:v>1625.152407</c:v>
                </c:pt>
                <c:pt idx="1613">
                  <c:v>1626.1699180000001</c:v>
                </c:pt>
                <c:pt idx="1614">
                  <c:v>1627.1786240000001</c:v>
                </c:pt>
                <c:pt idx="1615">
                  <c:v>1628.1960100000001</c:v>
                </c:pt>
                <c:pt idx="1616">
                  <c:v>1629.2143390000001</c:v>
                </c:pt>
                <c:pt idx="1617">
                  <c:v>1630.2310600000001</c:v>
                </c:pt>
                <c:pt idx="1618">
                  <c:v>1631.2398410000001</c:v>
                </c:pt>
                <c:pt idx="1619">
                  <c:v>1632.2579409999998</c:v>
                </c:pt>
                <c:pt idx="1620">
                  <c:v>1633.260389</c:v>
                </c:pt>
                <c:pt idx="1621">
                  <c:v>1634.26386</c:v>
                </c:pt>
                <c:pt idx="1622">
                  <c:v>1635.266744</c:v>
                </c:pt>
                <c:pt idx="1623">
                  <c:v>1636.268028</c:v>
                </c:pt>
                <c:pt idx="1624">
                  <c:v>1637.2695840000001</c:v>
                </c:pt>
                <c:pt idx="1625">
                  <c:v>1638.2713659999999</c:v>
                </c:pt>
                <c:pt idx="1626">
                  <c:v>1639.2732620000002</c:v>
                </c:pt>
                <c:pt idx="1627">
                  <c:v>1640.2908900000002</c:v>
                </c:pt>
                <c:pt idx="1628">
                  <c:v>1641.308293</c:v>
                </c:pt>
                <c:pt idx="1629">
                  <c:v>1642.3196040000003</c:v>
                </c:pt>
                <c:pt idx="1630">
                  <c:v>1643.337704</c:v>
                </c:pt>
                <c:pt idx="1631">
                  <c:v>1644.3553790000001</c:v>
                </c:pt>
                <c:pt idx="1632">
                  <c:v>1645.373818</c:v>
                </c:pt>
                <c:pt idx="1633">
                  <c:v>1646.3757860000001</c:v>
                </c:pt>
                <c:pt idx="1634">
                  <c:v>1647.3843930000003</c:v>
                </c:pt>
                <c:pt idx="1635">
                  <c:v>1648.4019469999998</c:v>
                </c:pt>
                <c:pt idx="1636">
                  <c:v>1649.4184840000003</c:v>
                </c:pt>
                <c:pt idx="1637">
                  <c:v>1650.4203310000003</c:v>
                </c:pt>
                <c:pt idx="1638">
                  <c:v>1651.422595</c:v>
                </c:pt>
                <c:pt idx="1639">
                  <c:v>1652.4250040000002</c:v>
                </c:pt>
                <c:pt idx="1640">
                  <c:v>1653.4260319999999</c:v>
                </c:pt>
                <c:pt idx="1641">
                  <c:v>1654.44245</c:v>
                </c:pt>
                <c:pt idx="1642">
                  <c:v>1655.438967</c:v>
                </c:pt>
                <c:pt idx="1643">
                  <c:v>1656.4415290000002</c:v>
                </c:pt>
                <c:pt idx="1644">
                  <c:v>1657.4373850000002</c:v>
                </c:pt>
                <c:pt idx="1645">
                  <c:v>1658.4468270000002</c:v>
                </c:pt>
                <c:pt idx="1646">
                  <c:v>1659.464911</c:v>
                </c:pt>
                <c:pt idx="1647">
                  <c:v>1660.47676</c:v>
                </c:pt>
                <c:pt idx="1648">
                  <c:v>1661.4945250000001</c:v>
                </c:pt>
                <c:pt idx="1649">
                  <c:v>1662.5188750000002</c:v>
                </c:pt>
                <c:pt idx="1650">
                  <c:v>1663.5206910000002</c:v>
                </c:pt>
                <c:pt idx="1651">
                  <c:v>1664.523107</c:v>
                </c:pt>
                <c:pt idx="1652">
                  <c:v>1665.5402950000002</c:v>
                </c:pt>
                <c:pt idx="1653">
                  <c:v>1666.5578679999999</c:v>
                </c:pt>
                <c:pt idx="1654">
                  <c:v>1667.5603390000001</c:v>
                </c:pt>
                <c:pt idx="1655">
                  <c:v>1668.5696120000002</c:v>
                </c:pt>
                <c:pt idx="1656">
                  <c:v>1669.5870159999999</c:v>
                </c:pt>
                <c:pt idx="1657">
                  <c:v>1670.5917009999998</c:v>
                </c:pt>
                <c:pt idx="1658">
                  <c:v>1671.6098889999998</c:v>
                </c:pt>
                <c:pt idx="1659">
                  <c:v>1672.6123860000002</c:v>
                </c:pt>
                <c:pt idx="1660">
                  <c:v>1673.6144119999999</c:v>
                </c:pt>
                <c:pt idx="1661">
                  <c:v>1674.6156879999999</c:v>
                </c:pt>
                <c:pt idx="1662">
                  <c:v>1675.6282470000001</c:v>
                </c:pt>
                <c:pt idx="1663">
                  <c:v>1676.6302700000001</c:v>
                </c:pt>
                <c:pt idx="1664">
                  <c:v>1677.6266740000001</c:v>
                </c:pt>
                <c:pt idx="1665">
                  <c:v>1678.638136</c:v>
                </c:pt>
                <c:pt idx="1666">
                  <c:v>1679.6558399999999</c:v>
                </c:pt>
                <c:pt idx="1667">
                  <c:v>1680.70118</c:v>
                </c:pt>
                <c:pt idx="1668">
                  <c:v>1681.7138490000002</c:v>
                </c:pt>
                <c:pt idx="1669">
                  <c:v>1682.7056480000001</c:v>
                </c:pt>
                <c:pt idx="1670">
                  <c:v>1683.7018750000002</c:v>
                </c:pt>
                <c:pt idx="1671">
                  <c:v>1684.705089</c:v>
                </c:pt>
                <c:pt idx="1672">
                  <c:v>1685.7049849999999</c:v>
                </c:pt>
                <c:pt idx="1673">
                  <c:v>1686.7476139999999</c:v>
                </c:pt>
                <c:pt idx="1674">
                  <c:v>1687.7497859999999</c:v>
                </c:pt>
                <c:pt idx="1675">
                  <c:v>1688.7583399999999</c:v>
                </c:pt>
                <c:pt idx="1676">
                  <c:v>1689.7640590000001</c:v>
                </c:pt>
                <c:pt idx="1677">
                  <c:v>1690.7649630000001</c:v>
                </c:pt>
                <c:pt idx="1678">
                  <c:v>1691.769194</c:v>
                </c:pt>
                <c:pt idx="1679">
                  <c:v>1692.7841100000001</c:v>
                </c:pt>
                <c:pt idx="1680">
                  <c:v>1693.8006909999999</c:v>
                </c:pt>
                <c:pt idx="1681">
                  <c:v>1694.7995430000001</c:v>
                </c:pt>
                <c:pt idx="1682">
                  <c:v>1695.8028090000003</c:v>
                </c:pt>
                <c:pt idx="1683">
                  <c:v>1696.8054040000002</c:v>
                </c:pt>
                <c:pt idx="1684">
                  <c:v>1697.8322739999999</c:v>
                </c:pt>
                <c:pt idx="1685">
                  <c:v>1698.8611759999999</c:v>
                </c:pt>
                <c:pt idx="1686">
                  <c:v>1699.8743220000001</c:v>
                </c:pt>
                <c:pt idx="1687">
                  <c:v>1700.77936</c:v>
                </c:pt>
                <c:pt idx="1688">
                  <c:v>1701.7972460000001</c:v>
                </c:pt>
                <c:pt idx="1689">
                  <c:v>1702.8148839999999</c:v>
                </c:pt>
                <c:pt idx="1690">
                  <c:v>1703.8303999999998</c:v>
                </c:pt>
                <c:pt idx="1691">
                  <c:v>1704.8225940000002</c:v>
                </c:pt>
                <c:pt idx="1692">
                  <c:v>1705.824447</c:v>
                </c:pt>
                <c:pt idx="1693">
                  <c:v>1706.8265019999999</c:v>
                </c:pt>
                <c:pt idx="1694">
                  <c:v>1707.8287450000003</c:v>
                </c:pt>
                <c:pt idx="1695">
                  <c:v>1708.8311870000002</c:v>
                </c:pt>
                <c:pt idx="1696">
                  <c:v>1709.8334810000001</c:v>
                </c:pt>
                <c:pt idx="1697">
                  <c:v>1710.8355030000002</c:v>
                </c:pt>
                <c:pt idx="1698">
                  <c:v>1711.837751</c:v>
                </c:pt>
                <c:pt idx="1699">
                  <c:v>1712.8434440000001</c:v>
                </c:pt>
                <c:pt idx="1700">
                  <c:v>1713.8494639999999</c:v>
                </c:pt>
                <c:pt idx="1701">
                  <c:v>1714.8412060000001</c:v>
                </c:pt>
                <c:pt idx="1702">
                  <c:v>1715.8527199999999</c:v>
                </c:pt>
                <c:pt idx="1703">
                  <c:v>1716.8544360000001</c:v>
                </c:pt>
                <c:pt idx="1704">
                  <c:v>1717.8712610000002</c:v>
                </c:pt>
                <c:pt idx="1705">
                  <c:v>1718.872746</c:v>
                </c:pt>
                <c:pt idx="1706">
                  <c:v>1719.8758830000002</c:v>
                </c:pt>
                <c:pt idx="1707">
                  <c:v>1720.8776640000001</c:v>
                </c:pt>
                <c:pt idx="1708">
                  <c:v>1721.879809</c:v>
                </c:pt>
                <c:pt idx="1709">
                  <c:v>1722.8851869999999</c:v>
                </c:pt>
                <c:pt idx="1710">
                  <c:v>1723.9029920000003</c:v>
                </c:pt>
                <c:pt idx="1711">
                  <c:v>1724.905127</c:v>
                </c:pt>
                <c:pt idx="1712">
                  <c:v>1725.9062300000001</c:v>
                </c:pt>
                <c:pt idx="1713">
                  <c:v>1726.9088449999999</c:v>
                </c:pt>
                <c:pt idx="1714">
                  <c:v>1727.9102819999998</c:v>
                </c:pt>
                <c:pt idx="1715">
                  <c:v>1728.91266</c:v>
                </c:pt>
                <c:pt idx="1716">
                  <c:v>1729.928073</c:v>
                </c:pt>
                <c:pt idx="1717">
                  <c:v>1730.9300189999999</c:v>
                </c:pt>
                <c:pt idx="1718">
                  <c:v>1731.9394179999999</c:v>
                </c:pt>
                <c:pt idx="1719">
                  <c:v>1732.9416850000002</c:v>
                </c:pt>
                <c:pt idx="1720">
                  <c:v>1733.9442359999998</c:v>
                </c:pt>
                <c:pt idx="1721">
                  <c:v>1734.9604840000002</c:v>
                </c:pt>
                <c:pt idx="1722">
                  <c:v>1735.9780009999999</c:v>
                </c:pt>
                <c:pt idx="1723">
                  <c:v>1736.979237</c:v>
                </c:pt>
                <c:pt idx="1724">
                  <c:v>1737.9895270000002</c:v>
                </c:pt>
                <c:pt idx="1725">
                  <c:v>1738.9915070000002</c:v>
                </c:pt>
                <c:pt idx="1726">
                  <c:v>1740.0094469999999</c:v>
                </c:pt>
                <c:pt idx="1727">
                  <c:v>1741.0106019999998</c:v>
                </c:pt>
                <c:pt idx="1728">
                  <c:v>1742.0345740000002</c:v>
                </c:pt>
                <c:pt idx="1729">
                  <c:v>1743.0369500000002</c:v>
                </c:pt>
                <c:pt idx="1730">
                  <c:v>1744.0386440000002</c:v>
                </c:pt>
                <c:pt idx="1731">
                  <c:v>1745.0404589999998</c:v>
                </c:pt>
                <c:pt idx="1732">
                  <c:v>1746.042164</c:v>
                </c:pt>
                <c:pt idx="1733">
                  <c:v>1747.0603609999998</c:v>
                </c:pt>
                <c:pt idx="1734">
                  <c:v>1748.0779750000002</c:v>
                </c:pt>
                <c:pt idx="1735">
                  <c:v>1749.0799769999999</c:v>
                </c:pt>
                <c:pt idx="1736">
                  <c:v>1750.0820790000002</c:v>
                </c:pt>
                <c:pt idx="1737">
                  <c:v>1751.0844270000002</c:v>
                </c:pt>
                <c:pt idx="1738">
                  <c:v>1752.1016589999999</c:v>
                </c:pt>
                <c:pt idx="1739">
                  <c:v>1753.103709</c:v>
                </c:pt>
                <c:pt idx="1740">
                  <c:v>1754.1214530000002</c:v>
                </c:pt>
                <c:pt idx="1741">
                  <c:v>1755.1240510000002</c:v>
                </c:pt>
                <c:pt idx="1742">
                  <c:v>1756.141357</c:v>
                </c:pt>
                <c:pt idx="1743">
                  <c:v>1757.1443180000001</c:v>
                </c:pt>
                <c:pt idx="1744">
                  <c:v>1758.1468909999999</c:v>
                </c:pt>
                <c:pt idx="1745">
                  <c:v>1759.1556369999998</c:v>
                </c:pt>
                <c:pt idx="1746">
                  <c:v>1760.1576300000002</c:v>
                </c:pt>
                <c:pt idx="1747">
                  <c:v>1761.1540399999999</c:v>
                </c:pt>
                <c:pt idx="1748">
                  <c:v>1762.1666370000003</c:v>
                </c:pt>
                <c:pt idx="1749">
                  <c:v>1763.184428</c:v>
                </c:pt>
                <c:pt idx="1750">
                  <c:v>1764.2179649999998</c:v>
                </c:pt>
                <c:pt idx="1751">
                  <c:v>1765.2291340000002</c:v>
                </c:pt>
                <c:pt idx="1752">
                  <c:v>1766.2270530000001</c:v>
                </c:pt>
                <c:pt idx="1753">
                  <c:v>1767.2255279999999</c:v>
                </c:pt>
                <c:pt idx="1754">
                  <c:v>1768.2524640000001</c:v>
                </c:pt>
                <c:pt idx="1755">
                  <c:v>1769.2603690000001</c:v>
                </c:pt>
                <c:pt idx="1756">
                  <c:v>1770.185919</c:v>
                </c:pt>
                <c:pt idx="1757">
                  <c:v>1771.1823279999999</c:v>
                </c:pt>
                <c:pt idx="1758">
                  <c:v>1772.2001920000002</c:v>
                </c:pt>
                <c:pt idx="1759">
                  <c:v>1773.202679</c:v>
                </c:pt>
                <c:pt idx="1760">
                  <c:v>1774.219642</c:v>
                </c:pt>
                <c:pt idx="1761">
                  <c:v>1775.2376159999999</c:v>
                </c:pt>
                <c:pt idx="1762">
                  <c:v>1776.2398880000001</c:v>
                </c:pt>
                <c:pt idx="1763">
                  <c:v>1777.2266720000002</c:v>
                </c:pt>
                <c:pt idx="1764">
                  <c:v>1778.2288269999999</c:v>
                </c:pt>
                <c:pt idx="1765">
                  <c:v>1779.2356690000001</c:v>
                </c:pt>
                <c:pt idx="1766">
                  <c:v>1780.2376669999999</c:v>
                </c:pt>
                <c:pt idx="1767">
                  <c:v>1781.2395759999999</c:v>
                </c:pt>
                <c:pt idx="1768">
                  <c:v>1782.2269630000001</c:v>
                </c:pt>
                <c:pt idx="1769">
                  <c:v>1783.2301240000002</c:v>
                </c:pt>
                <c:pt idx="1770">
                  <c:v>1784.2325380000002</c:v>
                </c:pt>
                <c:pt idx="1771">
                  <c:v>1785.2346149999998</c:v>
                </c:pt>
                <c:pt idx="1772">
                  <c:v>1786.2380020000001</c:v>
                </c:pt>
                <c:pt idx="1773">
                  <c:v>1787.2414199999998</c:v>
                </c:pt>
                <c:pt idx="1774">
                  <c:v>1788.2622820000001</c:v>
                </c:pt>
                <c:pt idx="1775">
                  <c:v>1789.280397</c:v>
                </c:pt>
                <c:pt idx="1776">
                  <c:v>1790.2762750000002</c:v>
                </c:pt>
                <c:pt idx="1777">
                  <c:v>1791.2781909999999</c:v>
                </c:pt>
                <c:pt idx="1778">
                  <c:v>1792.2807109999999</c:v>
                </c:pt>
                <c:pt idx="1779">
                  <c:v>1793.283383</c:v>
                </c:pt>
                <c:pt idx="1780">
                  <c:v>1794.2755910000001</c:v>
                </c:pt>
                <c:pt idx="1781">
                  <c:v>1795.2859779999999</c:v>
                </c:pt>
                <c:pt idx="1782">
                  <c:v>1796.2878009999999</c:v>
                </c:pt>
                <c:pt idx="1783">
                  <c:v>1797.3152169999998</c:v>
                </c:pt>
                <c:pt idx="1784">
                  <c:v>1798.3174749999998</c:v>
                </c:pt>
                <c:pt idx="1785">
                  <c:v>1799.3137729999999</c:v>
                </c:pt>
                <c:pt idx="1786">
                  <c:v>1800.3163180000001</c:v>
                </c:pt>
                <c:pt idx="1787">
                  <c:v>1801.330089</c:v>
                </c:pt>
                <c:pt idx="1788">
                  <c:v>1802.331205</c:v>
                </c:pt>
                <c:pt idx="1789">
                  <c:v>1803.3397169999998</c:v>
                </c:pt>
                <c:pt idx="1790">
                  <c:v>1804.3581170000002</c:v>
                </c:pt>
                <c:pt idx="1791">
                  <c:v>1805.3607590000001</c:v>
                </c:pt>
                <c:pt idx="1792">
                  <c:v>1806.3716869999998</c:v>
                </c:pt>
                <c:pt idx="1793">
                  <c:v>1807.3775140000002</c:v>
                </c:pt>
                <c:pt idx="1794">
                  <c:v>1808.382595</c:v>
                </c:pt>
                <c:pt idx="1795">
                  <c:v>1809.400494</c:v>
                </c:pt>
                <c:pt idx="1796">
                  <c:v>1810.4433450000001</c:v>
                </c:pt>
                <c:pt idx="1797">
                  <c:v>1811.4468999999999</c:v>
                </c:pt>
                <c:pt idx="1798">
                  <c:v>1812.4587179999999</c:v>
                </c:pt>
                <c:pt idx="1799">
                  <c:v>1813.4600420000002</c:v>
                </c:pt>
                <c:pt idx="1800">
                  <c:v>1814.3842789999999</c:v>
                </c:pt>
                <c:pt idx="1801">
                  <c:v>1815.4015899999999</c:v>
                </c:pt>
                <c:pt idx="1802">
                  <c:v>1816.4188650000001</c:v>
                </c:pt>
                <c:pt idx="1803">
                  <c:v>1817.4154570000001</c:v>
                </c:pt>
                <c:pt idx="1804">
                  <c:v>1818.4238660000001</c:v>
                </c:pt>
                <c:pt idx="1805">
                  <c:v>1819.4149390000002</c:v>
                </c:pt>
                <c:pt idx="1806">
                  <c:v>1820.4175540000001</c:v>
                </c:pt>
                <c:pt idx="1807">
                  <c:v>1821.4295000000002</c:v>
                </c:pt>
                <c:pt idx="1808">
                  <c:v>1822.445189</c:v>
                </c:pt>
                <c:pt idx="1809">
                  <c:v>1823.4472679999999</c:v>
                </c:pt>
                <c:pt idx="1810">
                  <c:v>1824.4550650000001</c:v>
                </c:pt>
                <c:pt idx="1811">
                  <c:v>1825.451376</c:v>
                </c:pt>
                <c:pt idx="1812">
                  <c:v>1826.4690860000001</c:v>
                </c:pt>
                <c:pt idx="1813">
                  <c:v>1827.4932669999998</c:v>
                </c:pt>
                <c:pt idx="1814">
                  <c:v>1828.5113200000001</c:v>
                </c:pt>
                <c:pt idx="1815">
                  <c:v>1829.5137770000001</c:v>
                </c:pt>
                <c:pt idx="1816">
                  <c:v>1830.5317540000001</c:v>
                </c:pt>
                <c:pt idx="1817">
                  <c:v>1831.5336200000002</c:v>
                </c:pt>
                <c:pt idx="1818">
                  <c:v>1832.5356230000002</c:v>
                </c:pt>
                <c:pt idx="1819">
                  <c:v>1833.5384410000001</c:v>
                </c:pt>
                <c:pt idx="1820">
                  <c:v>1834.5569820000001</c:v>
                </c:pt>
                <c:pt idx="1821">
                  <c:v>1835.563267</c:v>
                </c:pt>
                <c:pt idx="1822">
                  <c:v>1836.5654140000001</c:v>
                </c:pt>
                <c:pt idx="1823">
                  <c:v>1837.5674589999999</c:v>
                </c:pt>
                <c:pt idx="1824">
                  <c:v>1838.563079</c:v>
                </c:pt>
                <c:pt idx="1825">
                  <c:v>1839.579941</c:v>
                </c:pt>
                <c:pt idx="1826">
                  <c:v>1840.5825709999999</c:v>
                </c:pt>
                <c:pt idx="1827">
                  <c:v>1841.5856790000003</c:v>
                </c:pt>
                <c:pt idx="1828">
                  <c:v>1842.588722</c:v>
                </c:pt>
                <c:pt idx="1829">
                  <c:v>1843.5913890000002</c:v>
                </c:pt>
                <c:pt idx="1830">
                  <c:v>1844.5932809999999</c:v>
                </c:pt>
                <c:pt idx="1831">
                  <c:v>1845.605458</c:v>
                </c:pt>
                <c:pt idx="1832">
                  <c:v>1846.6171690000001</c:v>
                </c:pt>
                <c:pt idx="1833">
                  <c:v>1847.6345080000001</c:v>
                </c:pt>
                <c:pt idx="1834">
                  <c:v>1848.6528800000001</c:v>
                </c:pt>
                <c:pt idx="1835">
                  <c:v>1849.6551220000001</c:v>
                </c:pt>
                <c:pt idx="1836">
                  <c:v>1850.6736300000002</c:v>
                </c:pt>
                <c:pt idx="1837">
                  <c:v>1851.67418</c:v>
                </c:pt>
                <c:pt idx="1838">
                  <c:v>1852.677619</c:v>
                </c:pt>
                <c:pt idx="1839">
                  <c:v>1853.6797120000001</c:v>
                </c:pt>
                <c:pt idx="1840">
                  <c:v>1854.69794</c:v>
                </c:pt>
                <c:pt idx="1841">
                  <c:v>1855.7155950000001</c:v>
                </c:pt>
                <c:pt idx="1842">
                  <c:v>1856.7342610000001</c:v>
                </c:pt>
                <c:pt idx="1843">
                  <c:v>1857.7449890000003</c:v>
                </c:pt>
                <c:pt idx="1844">
                  <c:v>1858.7629620000002</c:v>
                </c:pt>
                <c:pt idx="1845">
                  <c:v>1859.780436</c:v>
                </c:pt>
                <c:pt idx="1846">
                  <c:v>1860.8012819999999</c:v>
                </c:pt>
                <c:pt idx="1847">
                  <c:v>1861.8061259999999</c:v>
                </c:pt>
                <c:pt idx="1848">
                  <c:v>1862.8244180000002</c:v>
                </c:pt>
                <c:pt idx="1849">
                  <c:v>1863.8237210000002</c:v>
                </c:pt>
                <c:pt idx="1850">
                  <c:v>1864.8419360000003</c:v>
                </c:pt>
                <c:pt idx="1851">
                  <c:v>1865.8529610000001</c:v>
                </c:pt>
                <c:pt idx="1852">
                  <c:v>1866.8549480000001</c:v>
                </c:pt>
                <c:pt idx="1853">
                  <c:v>1867.873059</c:v>
                </c:pt>
                <c:pt idx="1854">
                  <c:v>1868.8913510000002</c:v>
                </c:pt>
                <c:pt idx="1855">
                  <c:v>1869.9092329999999</c:v>
                </c:pt>
                <c:pt idx="1856">
                  <c:v>1870.9107410000001</c:v>
                </c:pt>
                <c:pt idx="1857">
                  <c:v>1871.9229970000001</c:v>
                </c:pt>
                <c:pt idx="1858">
                  <c:v>1872.9406950000002</c:v>
                </c:pt>
                <c:pt idx="1859">
                  <c:v>1873.9431490000002</c:v>
                </c:pt>
                <c:pt idx="1860">
                  <c:v>1874.9411749999999</c:v>
                </c:pt>
                <c:pt idx="1861">
                  <c:v>1875.943902</c:v>
                </c:pt>
                <c:pt idx="1862">
                  <c:v>1876.9607190000002</c:v>
                </c:pt>
                <c:pt idx="1863">
                  <c:v>1877.978936</c:v>
                </c:pt>
                <c:pt idx="1864">
                  <c:v>1878.992589</c:v>
                </c:pt>
                <c:pt idx="1865">
                  <c:v>1880.0148130000002</c:v>
                </c:pt>
                <c:pt idx="1866">
                  <c:v>1881.03199</c:v>
                </c:pt>
                <c:pt idx="1867">
                  <c:v>1882.0427300000001</c:v>
                </c:pt>
                <c:pt idx="1868">
                  <c:v>1883.0603270000001</c:v>
                </c:pt>
                <c:pt idx="1869">
                  <c:v>1884.0725010000001</c:v>
                </c:pt>
                <c:pt idx="1870">
                  <c:v>1885.0974550000001</c:v>
                </c:pt>
                <c:pt idx="1871">
                  <c:v>1886.0993870000002</c:v>
                </c:pt>
                <c:pt idx="1872">
                  <c:v>1887.0954350000002</c:v>
                </c:pt>
                <c:pt idx="1873">
                  <c:v>1888.1136380000003</c:v>
                </c:pt>
                <c:pt idx="1874">
                  <c:v>1889.1152710000001</c:v>
                </c:pt>
                <c:pt idx="1875">
                  <c:v>1890.1330659999999</c:v>
                </c:pt>
                <c:pt idx="1876">
                  <c:v>1891.1448439999999</c:v>
                </c:pt>
                <c:pt idx="1877">
                  <c:v>1892.1478219999999</c:v>
                </c:pt>
                <c:pt idx="1878">
                  <c:v>1893.1582560000002</c:v>
                </c:pt>
                <c:pt idx="1879">
                  <c:v>1894.168075</c:v>
                </c:pt>
                <c:pt idx="1880">
                  <c:v>1895.1862860000001</c:v>
                </c:pt>
                <c:pt idx="1881">
                  <c:v>1896.2038600000001</c:v>
                </c:pt>
                <c:pt idx="1882">
                  <c:v>1897.221677</c:v>
                </c:pt>
                <c:pt idx="1883">
                  <c:v>1898.2235340000002</c:v>
                </c:pt>
                <c:pt idx="1884">
                  <c:v>1899.2257220000001</c:v>
                </c:pt>
                <c:pt idx="1885">
                  <c:v>1900.2505219999998</c:v>
                </c:pt>
                <c:pt idx="1886">
                  <c:v>1901.2681969999999</c:v>
                </c:pt>
                <c:pt idx="1887">
                  <c:v>1902.2733720000001</c:v>
                </c:pt>
                <c:pt idx="1888">
                  <c:v>1903.2975719999999</c:v>
                </c:pt>
                <c:pt idx="1889">
                  <c:v>1904.300127</c:v>
                </c:pt>
                <c:pt idx="1890">
                  <c:v>1905.31223</c:v>
                </c:pt>
                <c:pt idx="1891">
                  <c:v>1906.329205</c:v>
                </c:pt>
                <c:pt idx="1892">
                  <c:v>1907.34141</c:v>
                </c:pt>
                <c:pt idx="1893">
                  <c:v>1908.3516709999999</c:v>
                </c:pt>
                <c:pt idx="1894">
                  <c:v>1909.3692740000001</c:v>
                </c:pt>
                <c:pt idx="1895">
                  <c:v>1910.394217</c:v>
                </c:pt>
                <c:pt idx="1896">
                  <c:v>1911.4045540000002</c:v>
                </c:pt>
                <c:pt idx="1897">
                  <c:v>1912.416228</c:v>
                </c:pt>
                <c:pt idx="1898">
                  <c:v>1913.4399600000002</c:v>
                </c:pt>
                <c:pt idx="1899">
                  <c:v>1914.4419889999999</c:v>
                </c:pt>
                <c:pt idx="1900">
                  <c:v>1915.4435240000003</c:v>
                </c:pt>
                <c:pt idx="1901">
                  <c:v>1916.4534520000002</c:v>
                </c:pt>
                <c:pt idx="1902">
                  <c:v>1917.4587409999999</c:v>
                </c:pt>
                <c:pt idx="1903">
                  <c:v>1918.4585950000001</c:v>
                </c:pt>
                <c:pt idx="1904">
                  <c:v>1919.4609960000003</c:v>
                </c:pt>
                <c:pt idx="1905">
                  <c:v>1920.4631199999999</c:v>
                </c:pt>
                <c:pt idx="1906">
                  <c:v>1921.4743619999999</c:v>
                </c:pt>
                <c:pt idx="1907">
                  <c:v>1922.4767870000001</c:v>
                </c:pt>
                <c:pt idx="1908">
                  <c:v>1923.5025740000001</c:v>
                </c:pt>
                <c:pt idx="1909">
                  <c:v>1924.5047020000002</c:v>
                </c:pt>
                <c:pt idx="1910">
                  <c:v>1925.506774</c:v>
                </c:pt>
                <c:pt idx="1911">
                  <c:v>1926.5256950000003</c:v>
                </c:pt>
                <c:pt idx="1912">
                  <c:v>1927.536564</c:v>
                </c:pt>
                <c:pt idx="1913">
                  <c:v>1928.5400199999999</c:v>
                </c:pt>
                <c:pt idx="1914">
                  <c:v>1929.5571810000001</c:v>
                </c:pt>
                <c:pt idx="1915">
                  <c:v>1930.568178</c:v>
                </c:pt>
                <c:pt idx="1916">
                  <c:v>1931.5551369999998</c:v>
                </c:pt>
                <c:pt idx="1917">
                  <c:v>1932.5728140000001</c:v>
                </c:pt>
                <c:pt idx="1918">
                  <c:v>1933.5852970000001</c:v>
                </c:pt>
                <c:pt idx="1919">
                  <c:v>1934.6030000000001</c:v>
                </c:pt>
                <c:pt idx="1920">
                  <c:v>1935.6212340000002</c:v>
                </c:pt>
                <c:pt idx="1921">
                  <c:v>1936.6394110000001</c:v>
                </c:pt>
                <c:pt idx="1922">
                  <c:v>1937.6637919999998</c:v>
                </c:pt>
                <c:pt idx="1923">
                  <c:v>1938.6813609999999</c:v>
                </c:pt>
                <c:pt idx="1924">
                  <c:v>1939.6987840000002</c:v>
                </c:pt>
                <c:pt idx="1925">
                  <c:v>1940.7014899999999</c:v>
                </c:pt>
                <c:pt idx="1926">
                  <c:v>1941.7198090000002</c:v>
                </c:pt>
                <c:pt idx="1927">
                  <c:v>1942.7368059999999</c:v>
                </c:pt>
                <c:pt idx="1928">
                  <c:v>1943.7401960000002</c:v>
                </c:pt>
                <c:pt idx="1929">
                  <c:v>1944.7423960000001</c:v>
                </c:pt>
                <c:pt idx="1930">
                  <c:v>1945.7441560000002</c:v>
                </c:pt>
                <c:pt idx="1931">
                  <c:v>1946.7622139999999</c:v>
                </c:pt>
                <c:pt idx="1932">
                  <c:v>1947.770325</c:v>
                </c:pt>
                <c:pt idx="1933">
                  <c:v>1948.7651940000001</c:v>
                </c:pt>
                <c:pt idx="1934">
                  <c:v>1949.7817290000003</c:v>
                </c:pt>
                <c:pt idx="1935">
                  <c:v>1950.784228</c:v>
                </c:pt>
                <c:pt idx="1936">
                  <c:v>1951.7862450000002</c:v>
                </c:pt>
                <c:pt idx="1937">
                  <c:v>1952.7745279999999</c:v>
                </c:pt>
                <c:pt idx="1938">
                  <c:v>1953.7899600000001</c:v>
                </c:pt>
                <c:pt idx="1939">
                  <c:v>1954.8067059999998</c:v>
                </c:pt>
                <c:pt idx="1940">
                  <c:v>1955.819583</c:v>
                </c:pt>
                <c:pt idx="1941">
                  <c:v>1956.842909</c:v>
                </c:pt>
                <c:pt idx="1942">
                  <c:v>1957.8556440000002</c:v>
                </c:pt>
                <c:pt idx="1943">
                  <c:v>1958.872989</c:v>
                </c:pt>
                <c:pt idx="1944">
                  <c:v>1959.8909899999999</c:v>
                </c:pt>
                <c:pt idx="1945">
                  <c:v>1960.9031399999999</c:v>
                </c:pt>
                <c:pt idx="1946">
                  <c:v>1961.920423</c:v>
                </c:pt>
                <c:pt idx="1947">
                  <c:v>1962.938009</c:v>
                </c:pt>
                <c:pt idx="1948">
                  <c:v>1963.945146</c:v>
                </c:pt>
                <c:pt idx="1949">
                  <c:v>1964.9624320000003</c:v>
                </c:pt>
                <c:pt idx="1950">
                  <c:v>1965.9778190000002</c:v>
                </c:pt>
                <c:pt idx="1951">
                  <c:v>1966.995942</c:v>
                </c:pt>
                <c:pt idx="1952">
                  <c:v>1967.991677</c:v>
                </c:pt>
                <c:pt idx="1953">
                  <c:v>1969.0234009999999</c:v>
                </c:pt>
                <c:pt idx="1954">
                  <c:v>1970.0235240000002</c:v>
                </c:pt>
                <c:pt idx="1955">
                  <c:v>1971.0408670000002</c:v>
                </c:pt>
                <c:pt idx="1956">
                  <c:v>1972.058689</c:v>
                </c:pt>
                <c:pt idx="1957">
                  <c:v>1973.0654990000003</c:v>
                </c:pt>
                <c:pt idx="1958">
                  <c:v>1974.055355</c:v>
                </c:pt>
                <c:pt idx="1959">
                  <c:v>1975.0790400000001</c:v>
                </c:pt>
                <c:pt idx="1960">
                  <c:v>1976.080927</c:v>
                </c:pt>
                <c:pt idx="1961">
                  <c:v>1977.0827640000002</c:v>
                </c:pt>
                <c:pt idx="1962">
                  <c:v>1978.0855769999998</c:v>
                </c:pt>
                <c:pt idx="1963">
                  <c:v>1979.1030919999998</c:v>
                </c:pt>
                <c:pt idx="1964">
                  <c:v>1980.1145190000002</c:v>
                </c:pt>
                <c:pt idx="1965">
                  <c:v>1981.1171250000002</c:v>
                </c:pt>
                <c:pt idx="1966">
                  <c:v>1982.1353920000001</c:v>
                </c:pt>
                <c:pt idx="1967">
                  <c:v>1983.147571</c:v>
                </c:pt>
                <c:pt idx="1968">
                  <c:v>1984.1652079999999</c:v>
                </c:pt>
                <c:pt idx="1969">
                  <c:v>1985.1830359999999</c:v>
                </c:pt>
                <c:pt idx="1970">
                  <c:v>1986.185148</c:v>
                </c:pt>
                <c:pt idx="1971">
                  <c:v>1987.187598</c:v>
                </c:pt>
                <c:pt idx="1972">
                  <c:v>1988.1981989999999</c:v>
                </c:pt>
                <c:pt idx="1973">
                  <c:v>1989.2166820000002</c:v>
                </c:pt>
                <c:pt idx="1974">
                  <c:v>1990.219004</c:v>
                </c:pt>
                <c:pt idx="1975">
                  <c:v>1991.2234920000001</c:v>
                </c:pt>
                <c:pt idx="1976">
                  <c:v>1992.2338129999998</c:v>
                </c:pt>
                <c:pt idx="1977">
                  <c:v>1993.2559230000002</c:v>
                </c:pt>
                <c:pt idx="1978">
                  <c:v>1994.2626329999998</c:v>
                </c:pt>
                <c:pt idx="1979">
                  <c:v>1995.2657039999999</c:v>
                </c:pt>
                <c:pt idx="1980">
                  <c:v>1996.2782870000001</c:v>
                </c:pt>
                <c:pt idx="1981">
                  <c:v>1997.2912200000001</c:v>
                </c:pt>
                <c:pt idx="1982">
                  <c:v>1998.2880749999999</c:v>
                </c:pt>
                <c:pt idx="1983">
                  <c:v>1999.293729</c:v>
                </c:pt>
                <c:pt idx="1984">
                  <c:v>2000.3161169999998</c:v>
                </c:pt>
                <c:pt idx="1985">
                  <c:v>2001.3272929999998</c:v>
                </c:pt>
                <c:pt idx="1986">
                  <c:v>2002.3320549999999</c:v>
                </c:pt>
                <c:pt idx="1987">
                  <c:v>2003.3418390000002</c:v>
                </c:pt>
                <c:pt idx="1988">
                  <c:v>2004.3616029999998</c:v>
                </c:pt>
                <c:pt idx="1989">
                  <c:v>2005.3633410000002</c:v>
                </c:pt>
                <c:pt idx="1990">
                  <c:v>2006.3714620000001</c:v>
                </c:pt>
                <c:pt idx="1991">
                  <c:v>2007.3843550000001</c:v>
                </c:pt>
                <c:pt idx="1992">
                  <c:v>2008.3950239999999</c:v>
                </c:pt>
                <c:pt idx="1993">
                  <c:v>2009.4061369999999</c:v>
                </c:pt>
                <c:pt idx="1994">
                  <c:v>2010.4187150000002</c:v>
                </c:pt>
                <c:pt idx="1995">
                  <c:v>2011.427326</c:v>
                </c:pt>
                <c:pt idx="1996">
                  <c:v>2012.454072</c:v>
                </c:pt>
                <c:pt idx="1997">
                  <c:v>2013.4635600000001</c:v>
                </c:pt>
                <c:pt idx="1998">
                  <c:v>2014.4662520000002</c:v>
                </c:pt>
                <c:pt idx="1999">
                  <c:v>2015.4946930000001</c:v>
                </c:pt>
                <c:pt idx="2000">
                  <c:v>2016.5018100000002</c:v>
                </c:pt>
                <c:pt idx="2001">
                  <c:v>2017.5232489999999</c:v>
                </c:pt>
                <c:pt idx="2002">
                  <c:v>2018.5473019999999</c:v>
                </c:pt>
                <c:pt idx="2003">
                  <c:v>2019.5505480000002</c:v>
                </c:pt>
                <c:pt idx="2004">
                  <c:v>2020.5659989999999</c:v>
                </c:pt>
                <c:pt idx="2005">
                  <c:v>2021.5950000000003</c:v>
                </c:pt>
                <c:pt idx="2006">
                  <c:v>2022.595734</c:v>
                </c:pt>
                <c:pt idx="2007">
                  <c:v>2023.602582</c:v>
                </c:pt>
                <c:pt idx="2008">
                  <c:v>2024.6211240000002</c:v>
                </c:pt>
                <c:pt idx="2009">
                  <c:v>2025.6321379999999</c:v>
                </c:pt>
                <c:pt idx="2010">
                  <c:v>2026.6518890000002</c:v>
                </c:pt>
                <c:pt idx="2011">
                  <c:v>2027.5756120000001</c:v>
                </c:pt>
                <c:pt idx="2012">
                  <c:v>2028.57816</c:v>
                </c:pt>
                <c:pt idx="2013">
                  <c:v>2029.5804090000001</c:v>
                </c:pt>
                <c:pt idx="2014">
                  <c:v>2030.5824419999999</c:v>
                </c:pt>
                <c:pt idx="2015">
                  <c:v>2031.5845389999999</c:v>
                </c:pt>
                <c:pt idx="2016">
                  <c:v>2032.6018779999999</c:v>
                </c:pt>
                <c:pt idx="2017">
                  <c:v>2033.603721</c:v>
                </c:pt>
                <c:pt idx="2018">
                  <c:v>2034.6039740000001</c:v>
                </c:pt>
                <c:pt idx="2019">
                  <c:v>2035.6060649999999</c:v>
                </c:pt>
                <c:pt idx="2020">
                  <c:v>2036.6083710000003</c:v>
                </c:pt>
                <c:pt idx="2021">
                  <c:v>2037.6069299999999</c:v>
                </c:pt>
                <c:pt idx="2022">
                  <c:v>2038.6119619999999</c:v>
                </c:pt>
                <c:pt idx="2023">
                  <c:v>2039.6164050000002</c:v>
                </c:pt>
                <c:pt idx="2024">
                  <c:v>2040.616082</c:v>
                </c:pt>
                <c:pt idx="2025">
                  <c:v>2041.6344440000003</c:v>
                </c:pt>
                <c:pt idx="2026">
                  <c:v>2042.6375120000002</c:v>
                </c:pt>
                <c:pt idx="2027">
                  <c:v>2043.6554369999999</c:v>
                </c:pt>
                <c:pt idx="2028">
                  <c:v>2044.6792650000002</c:v>
                </c:pt>
                <c:pt idx="2029">
                  <c:v>2045.696473</c:v>
                </c:pt>
                <c:pt idx="2030">
                  <c:v>2046.69904</c:v>
                </c:pt>
                <c:pt idx="2031">
                  <c:v>2047.7009160000002</c:v>
                </c:pt>
                <c:pt idx="2032">
                  <c:v>2048.7040660000002</c:v>
                </c:pt>
                <c:pt idx="2033">
                  <c:v>2049.7330419999998</c:v>
                </c:pt>
                <c:pt idx="2034">
                  <c:v>2050.7354420000001</c:v>
                </c:pt>
                <c:pt idx="2035">
                  <c:v>2051.8764350000001</c:v>
                </c:pt>
                <c:pt idx="2036">
                  <c:v>2052.7652560000001</c:v>
                </c:pt>
                <c:pt idx="2037">
                  <c:v>2053.783394</c:v>
                </c:pt>
                <c:pt idx="2038">
                  <c:v>2054.8010770000001</c:v>
                </c:pt>
                <c:pt idx="2039">
                  <c:v>2055.8079109999999</c:v>
                </c:pt>
                <c:pt idx="2040">
                  <c:v>2056.8091570000001</c:v>
                </c:pt>
                <c:pt idx="2041">
                  <c:v>2057.8244300000001</c:v>
                </c:pt>
                <c:pt idx="2042">
                  <c:v>2058.8539900000001</c:v>
                </c:pt>
                <c:pt idx="2043">
                  <c:v>2059.89219</c:v>
                </c:pt>
                <c:pt idx="2044">
                  <c:v>2060.8806800000002</c:v>
                </c:pt>
                <c:pt idx="2045">
                  <c:v>2061.8049780000001</c:v>
                </c:pt>
                <c:pt idx="2046">
                  <c:v>2062.8236500000003</c:v>
                </c:pt>
                <c:pt idx="2047">
                  <c:v>2063.82501</c:v>
                </c:pt>
                <c:pt idx="2048">
                  <c:v>2064.8274900000001</c:v>
                </c:pt>
                <c:pt idx="2049">
                  <c:v>2065.8378630000002</c:v>
                </c:pt>
                <c:pt idx="2050">
                  <c:v>2066.8617560000002</c:v>
                </c:pt>
                <c:pt idx="2051">
                  <c:v>2067.8570540000001</c:v>
                </c:pt>
                <c:pt idx="2052">
                  <c:v>2068.8586989999999</c:v>
                </c:pt>
                <c:pt idx="2053">
                  <c:v>2069.8610720000001</c:v>
                </c:pt>
                <c:pt idx="2054">
                  <c:v>2070.8637090000002</c:v>
                </c:pt>
                <c:pt idx="2055">
                  <c:v>2071.8651730000001</c:v>
                </c:pt>
                <c:pt idx="2056">
                  <c:v>2072.8681200000001</c:v>
                </c:pt>
                <c:pt idx="2057">
                  <c:v>2073.8853680000002</c:v>
                </c:pt>
                <c:pt idx="2058">
                  <c:v>2074.8975030000001</c:v>
                </c:pt>
                <c:pt idx="2059">
                  <c:v>2075.9198940000001</c:v>
                </c:pt>
                <c:pt idx="2060">
                  <c:v>2076.9366749999999</c:v>
                </c:pt>
                <c:pt idx="2061">
                  <c:v>2077.9385830000001</c:v>
                </c:pt>
                <c:pt idx="2062">
                  <c:v>2078.9406950000002</c:v>
                </c:pt>
                <c:pt idx="2063">
                  <c:v>2079.9428160000002</c:v>
                </c:pt>
                <c:pt idx="2064">
                  <c:v>2080.9447890000001</c:v>
                </c:pt>
                <c:pt idx="2065">
                  <c:v>2081.9473029999999</c:v>
                </c:pt>
                <c:pt idx="2066">
                  <c:v>2082.9499610000003</c:v>
                </c:pt>
                <c:pt idx="2067">
                  <c:v>2083.9525560000002</c:v>
                </c:pt>
                <c:pt idx="2068">
                  <c:v>2084.9546439999999</c:v>
                </c:pt>
                <c:pt idx="2069">
                  <c:v>2085.9567520000001</c:v>
                </c:pt>
                <c:pt idx="2070">
                  <c:v>2086.9583870000001</c:v>
                </c:pt>
                <c:pt idx="2071">
                  <c:v>2087.9597990000002</c:v>
                </c:pt>
                <c:pt idx="2072">
                  <c:v>2088.9771019999998</c:v>
                </c:pt>
                <c:pt idx="2073">
                  <c:v>2089.9939140000001</c:v>
                </c:pt>
                <c:pt idx="2074">
                  <c:v>2091.003694</c:v>
                </c:pt>
                <c:pt idx="2075">
                  <c:v>2091.9935380000002</c:v>
                </c:pt>
                <c:pt idx="2076">
                  <c:v>2093.0080859999998</c:v>
                </c:pt>
                <c:pt idx="2077">
                  <c:v>2094.0257820000002</c:v>
                </c:pt>
                <c:pt idx="2078">
                  <c:v>2095.0282689999999</c:v>
                </c:pt>
                <c:pt idx="2079">
                  <c:v>2096.0285239999998</c:v>
                </c:pt>
                <c:pt idx="2080">
                  <c:v>2097.0535100000002</c:v>
                </c:pt>
                <c:pt idx="2081">
                  <c:v>2098.0995889999999</c:v>
                </c:pt>
                <c:pt idx="2082">
                  <c:v>2099.1088479999999</c:v>
                </c:pt>
                <c:pt idx="2083">
                  <c:v>2100.1234079999999</c:v>
                </c:pt>
                <c:pt idx="2084">
                  <c:v>2101.1215480000001</c:v>
                </c:pt>
                <c:pt idx="2085">
                  <c:v>2102.035695</c:v>
                </c:pt>
                <c:pt idx="2086">
                  <c:v>2103.0385350000001</c:v>
                </c:pt>
                <c:pt idx="2087">
                  <c:v>2104.056384</c:v>
                </c:pt>
                <c:pt idx="2088">
                  <c:v>2105.0747879999999</c:v>
                </c:pt>
                <c:pt idx="2089">
                  <c:v>2106.0777899999998</c:v>
                </c:pt>
                <c:pt idx="2090">
                  <c:v>2107.0950769999999</c:v>
                </c:pt>
                <c:pt idx="2091">
                  <c:v>2108.0958690000002</c:v>
                </c:pt>
                <c:pt idx="2092">
                  <c:v>2109.098082</c:v>
                </c:pt>
                <c:pt idx="2093">
                  <c:v>2110.1007220000001</c:v>
                </c:pt>
                <c:pt idx="2094">
                  <c:v>2111.1187800000002</c:v>
                </c:pt>
                <c:pt idx="2095">
                  <c:v>2112.1355170000002</c:v>
                </c:pt>
                <c:pt idx="2096">
                  <c:v>2113.1534040000001</c:v>
                </c:pt>
                <c:pt idx="2097">
                  <c:v>2114.1711840000003</c:v>
                </c:pt>
                <c:pt idx="2098">
                  <c:v>2115.1957430000002</c:v>
                </c:pt>
                <c:pt idx="2099">
                  <c:v>2116.2134930000002</c:v>
                </c:pt>
                <c:pt idx="2100">
                  <c:v>2117.2146170000001</c:v>
                </c:pt>
                <c:pt idx="2101">
                  <c:v>2118.2317429999998</c:v>
                </c:pt>
                <c:pt idx="2102">
                  <c:v>2119.2342240000003</c:v>
                </c:pt>
                <c:pt idx="2103">
                  <c:v>2120.2367250000002</c:v>
                </c:pt>
                <c:pt idx="2104">
                  <c:v>2121.2385669999999</c:v>
                </c:pt>
                <c:pt idx="2105">
                  <c:v>2122.2425229999999</c:v>
                </c:pt>
                <c:pt idx="2106">
                  <c:v>2123.2441010000002</c:v>
                </c:pt>
                <c:pt idx="2107">
                  <c:v>2124.2688020000001</c:v>
                </c:pt>
                <c:pt idx="2108">
                  <c:v>2125.2787090000002</c:v>
                </c:pt>
                <c:pt idx="2109">
                  <c:v>2126.2809660000003</c:v>
                </c:pt>
                <c:pt idx="2110">
                  <c:v>2127.282991</c:v>
                </c:pt>
                <c:pt idx="2111">
                  <c:v>2128.2850630000003</c:v>
                </c:pt>
                <c:pt idx="2112">
                  <c:v>2129.2868320000002</c:v>
                </c:pt>
                <c:pt idx="2113">
                  <c:v>2130.2885190000002</c:v>
                </c:pt>
                <c:pt idx="2114">
                  <c:v>2131.300287</c:v>
                </c:pt>
                <c:pt idx="2115">
                  <c:v>2132.3022999999998</c:v>
                </c:pt>
                <c:pt idx="2116">
                  <c:v>2133.3049000000001</c:v>
                </c:pt>
                <c:pt idx="2117">
                  <c:v>2134.3216560000001</c:v>
                </c:pt>
                <c:pt idx="2118">
                  <c:v>2135.338902</c:v>
                </c:pt>
                <c:pt idx="2119">
                  <c:v>2136.3407109999998</c:v>
                </c:pt>
                <c:pt idx="2120">
                  <c:v>2137.3426520000003</c:v>
                </c:pt>
                <c:pt idx="2121">
                  <c:v>2138.3581340000001</c:v>
                </c:pt>
                <c:pt idx="2122">
                  <c:v>2139.3598729999999</c:v>
                </c:pt>
                <c:pt idx="2123">
                  <c:v>2140.3622989999999</c:v>
                </c:pt>
                <c:pt idx="2124">
                  <c:v>2141.3863799999999</c:v>
                </c:pt>
                <c:pt idx="2125">
                  <c:v>2142.3982930000002</c:v>
                </c:pt>
                <c:pt idx="2126">
                  <c:v>2143.4157840000003</c:v>
                </c:pt>
                <c:pt idx="2127">
                  <c:v>2144.4335289999999</c:v>
                </c:pt>
                <c:pt idx="2128">
                  <c:v>2145.4389609999998</c:v>
                </c:pt>
                <c:pt idx="2129">
                  <c:v>2146.4415669999998</c:v>
                </c:pt>
                <c:pt idx="2130">
                  <c:v>2147.4435140000001</c:v>
                </c:pt>
                <c:pt idx="2131">
                  <c:v>2148.4608680000001</c:v>
                </c:pt>
                <c:pt idx="2132">
                  <c:v>2149.4787940000001</c:v>
                </c:pt>
                <c:pt idx="2133">
                  <c:v>2150.496596</c:v>
                </c:pt>
                <c:pt idx="2134">
                  <c:v>2151.4985540000002</c:v>
                </c:pt>
                <c:pt idx="2135">
                  <c:v>2152.516169</c:v>
                </c:pt>
                <c:pt idx="2136">
                  <c:v>2153.539945</c:v>
                </c:pt>
                <c:pt idx="2137">
                  <c:v>2154.5579640000001</c:v>
                </c:pt>
                <c:pt idx="2138">
                  <c:v>2155.5600199999999</c:v>
                </c:pt>
                <c:pt idx="2139">
                  <c:v>2156.5625070000001</c:v>
                </c:pt>
                <c:pt idx="2140">
                  <c:v>2157.56502</c:v>
                </c:pt>
                <c:pt idx="2141">
                  <c:v>2158.567125</c:v>
                </c:pt>
                <c:pt idx="2142">
                  <c:v>2159.569544</c:v>
                </c:pt>
                <c:pt idx="2143">
                  <c:v>2160.587313</c:v>
                </c:pt>
                <c:pt idx="2144">
                  <c:v>2161.6046289999999</c:v>
                </c:pt>
                <c:pt idx="2145">
                  <c:v>2162.615194</c:v>
                </c:pt>
                <c:pt idx="2146">
                  <c:v>2163.6173800000001</c:v>
                </c:pt>
                <c:pt idx="2147">
                  <c:v>2164.6349650000002</c:v>
                </c:pt>
                <c:pt idx="2148">
                  <c:v>2165.65744</c:v>
                </c:pt>
                <c:pt idx="2149">
                  <c:v>2166.6571570000001</c:v>
                </c:pt>
                <c:pt idx="2150">
                  <c:v>2167.662953</c:v>
                </c:pt>
                <c:pt idx="2151">
                  <c:v>2168.6808139999998</c:v>
                </c:pt>
                <c:pt idx="2152">
                  <c:v>2169.6879490000001</c:v>
                </c:pt>
                <c:pt idx="2153">
                  <c:v>2170.7000470000003</c:v>
                </c:pt>
                <c:pt idx="2154">
                  <c:v>2171.7027499999999</c:v>
                </c:pt>
                <c:pt idx="2155">
                  <c:v>2172.7201949999999</c:v>
                </c:pt>
                <c:pt idx="2156">
                  <c:v>2173.7374730000001</c:v>
                </c:pt>
                <c:pt idx="2157">
                  <c:v>2174.739724</c:v>
                </c:pt>
                <c:pt idx="2158">
                  <c:v>2175.7422930000002</c:v>
                </c:pt>
                <c:pt idx="2159">
                  <c:v>2176.7443600000001</c:v>
                </c:pt>
                <c:pt idx="2160">
                  <c:v>2177.7460179999998</c:v>
                </c:pt>
                <c:pt idx="2161">
                  <c:v>2178.748169</c:v>
                </c:pt>
                <c:pt idx="2162">
                  <c:v>2179.7493260000001</c:v>
                </c:pt>
                <c:pt idx="2163">
                  <c:v>2180.7516420000002</c:v>
                </c:pt>
                <c:pt idx="2164">
                  <c:v>2181.77043</c:v>
                </c:pt>
                <c:pt idx="2165">
                  <c:v>2182.7747130000002</c:v>
                </c:pt>
                <c:pt idx="2166">
                  <c:v>2183.8149619999999</c:v>
                </c:pt>
                <c:pt idx="2167">
                  <c:v>2184.846266</c:v>
                </c:pt>
                <c:pt idx="2168">
                  <c:v>2185.8363399999998</c:v>
                </c:pt>
                <c:pt idx="2169">
                  <c:v>2186.8599950000003</c:v>
                </c:pt>
                <c:pt idx="2170">
                  <c:v>2187.8724670000001</c:v>
                </c:pt>
                <c:pt idx="2171">
                  <c:v>2188.7793080000001</c:v>
                </c:pt>
                <c:pt idx="2172">
                  <c:v>2189.7813249999999</c:v>
                </c:pt>
                <c:pt idx="2173">
                  <c:v>2190.7835719999998</c:v>
                </c:pt>
                <c:pt idx="2174">
                  <c:v>2191.7855960000002</c:v>
                </c:pt>
                <c:pt idx="2175">
                  <c:v>2192.787554</c:v>
                </c:pt>
                <c:pt idx="2176">
                  <c:v>2193.806298</c:v>
                </c:pt>
                <c:pt idx="2177">
                  <c:v>2194.8131640000001</c:v>
                </c:pt>
                <c:pt idx="2178">
                  <c:v>2195.8103900000001</c:v>
                </c:pt>
                <c:pt idx="2179">
                  <c:v>2196.8280519999998</c:v>
                </c:pt>
                <c:pt idx="2180">
                  <c:v>2197.8194870000002</c:v>
                </c:pt>
                <c:pt idx="2181">
                  <c:v>2198.833392</c:v>
                </c:pt>
                <c:pt idx="2182">
                  <c:v>2199.8321489999998</c:v>
                </c:pt>
                <c:pt idx="2183">
                  <c:v>2200.8335649999999</c:v>
                </c:pt>
                <c:pt idx="2184">
                  <c:v>2201.823879</c:v>
                </c:pt>
                <c:pt idx="2185">
                  <c:v>2202.8442709999999</c:v>
                </c:pt>
                <c:pt idx="2186">
                  <c:v>2203.846716</c:v>
                </c:pt>
                <c:pt idx="2187">
                  <c:v>2204.8487370000003</c:v>
                </c:pt>
                <c:pt idx="2188">
                  <c:v>2205.8505559999999</c:v>
                </c:pt>
                <c:pt idx="2189">
                  <c:v>2206.8677969999999</c:v>
                </c:pt>
                <c:pt idx="2190">
                  <c:v>2207.8891189999999</c:v>
                </c:pt>
                <c:pt idx="2191">
                  <c:v>2208.8871199999999</c:v>
                </c:pt>
                <c:pt idx="2192">
                  <c:v>2209.8883310000001</c:v>
                </c:pt>
                <c:pt idx="2193">
                  <c:v>2210.9005569999999</c:v>
                </c:pt>
                <c:pt idx="2194">
                  <c:v>2211.9186880000002</c:v>
                </c:pt>
                <c:pt idx="2195">
                  <c:v>2212.9293870000001</c:v>
                </c:pt>
                <c:pt idx="2196">
                  <c:v>2213.947975</c:v>
                </c:pt>
                <c:pt idx="2197">
                  <c:v>2214.9506580000002</c:v>
                </c:pt>
                <c:pt idx="2198">
                  <c:v>2215.9685319999999</c:v>
                </c:pt>
                <c:pt idx="2199">
                  <c:v>2216.9939720000002</c:v>
                </c:pt>
                <c:pt idx="2200">
                  <c:v>2217.996087</c:v>
                </c:pt>
                <c:pt idx="2201">
                  <c:v>2219.013046</c:v>
                </c:pt>
                <c:pt idx="2202">
                  <c:v>2220.031324</c:v>
                </c:pt>
                <c:pt idx="2203">
                  <c:v>2221.0490669999999</c:v>
                </c:pt>
                <c:pt idx="2204">
                  <c:v>2222.0511729999998</c:v>
                </c:pt>
                <c:pt idx="2205">
                  <c:v>2223.0532360000002</c:v>
                </c:pt>
                <c:pt idx="2206">
                  <c:v>2224.0711839999999</c:v>
                </c:pt>
                <c:pt idx="2207">
                  <c:v>2225.087536</c:v>
                </c:pt>
                <c:pt idx="2208">
                  <c:v>2226.1051179999999</c:v>
                </c:pt>
                <c:pt idx="2209">
                  <c:v>2227.1228160000001</c:v>
                </c:pt>
                <c:pt idx="2210">
                  <c:v>2228.13103</c:v>
                </c:pt>
                <c:pt idx="2211">
                  <c:v>2229.1477620000001</c:v>
                </c:pt>
                <c:pt idx="2212">
                  <c:v>2230.1653850000002</c:v>
                </c:pt>
                <c:pt idx="2213">
                  <c:v>2231.1665849999999</c:v>
                </c:pt>
                <c:pt idx="2214">
                  <c:v>2232.1696929999998</c:v>
                </c:pt>
                <c:pt idx="2215">
                  <c:v>2233.1879140000001</c:v>
                </c:pt>
                <c:pt idx="2216">
                  <c:v>2234.2060489999999</c:v>
                </c:pt>
                <c:pt idx="2217">
                  <c:v>2235.2075220000002</c:v>
                </c:pt>
                <c:pt idx="2218">
                  <c:v>2236.2095399999998</c:v>
                </c:pt>
                <c:pt idx="2219">
                  <c:v>2237.2268130000002</c:v>
                </c:pt>
                <c:pt idx="2220">
                  <c:v>2238.2448420000001</c:v>
                </c:pt>
                <c:pt idx="2221">
                  <c:v>2239.2683620000003</c:v>
                </c:pt>
                <c:pt idx="2222">
                  <c:v>2240.2708849999999</c:v>
                </c:pt>
                <c:pt idx="2223">
                  <c:v>2241.2734270000001</c:v>
                </c:pt>
                <c:pt idx="2224">
                  <c:v>2242.2913020000001</c:v>
                </c:pt>
                <c:pt idx="2225">
                  <c:v>2243.3090219999999</c:v>
                </c:pt>
                <c:pt idx="2226">
                  <c:v>2244.3268950000001</c:v>
                </c:pt>
                <c:pt idx="2227">
                  <c:v>2245.3440890000002</c:v>
                </c:pt>
                <c:pt idx="2228">
                  <c:v>2246.3607310000002</c:v>
                </c:pt>
                <c:pt idx="2229">
                  <c:v>2247.3723850000001</c:v>
                </c:pt>
                <c:pt idx="2230">
                  <c:v>2248.3893720000001</c:v>
                </c:pt>
                <c:pt idx="2231">
                  <c:v>2249.4071140000001</c:v>
                </c:pt>
                <c:pt idx="2232">
                  <c:v>2250.4314880000002</c:v>
                </c:pt>
                <c:pt idx="2233">
                  <c:v>2251.442536</c:v>
                </c:pt>
                <c:pt idx="2234">
                  <c:v>2252.4444490000001</c:v>
                </c:pt>
                <c:pt idx="2235">
                  <c:v>2253.4560420000003</c:v>
                </c:pt>
                <c:pt idx="2236">
                  <c:v>2254.4578040000001</c:v>
                </c:pt>
                <c:pt idx="2237">
                  <c:v>2255.4596139999999</c:v>
                </c:pt>
                <c:pt idx="2238">
                  <c:v>2256.476889</c:v>
                </c:pt>
                <c:pt idx="2239">
                  <c:v>2257.4948690000001</c:v>
                </c:pt>
                <c:pt idx="2240">
                  <c:v>2258.4970160000003</c:v>
                </c:pt>
                <c:pt idx="2241">
                  <c:v>2259.4995010000002</c:v>
                </c:pt>
                <c:pt idx="2242">
                  <c:v>2260.5075470000002</c:v>
                </c:pt>
                <c:pt idx="2243">
                  <c:v>2261.5259890000002</c:v>
                </c:pt>
                <c:pt idx="2244">
                  <c:v>2262.5444969999999</c:v>
                </c:pt>
                <c:pt idx="2245">
                  <c:v>2263.5615720000001</c:v>
                </c:pt>
                <c:pt idx="2246">
                  <c:v>2264.5795819999998</c:v>
                </c:pt>
                <c:pt idx="2247">
                  <c:v>2265.580903</c:v>
                </c:pt>
                <c:pt idx="2248">
                  <c:v>2266.583635</c:v>
                </c:pt>
                <c:pt idx="2249">
                  <c:v>2267.5865790000003</c:v>
                </c:pt>
                <c:pt idx="2250">
                  <c:v>2268.6040680000001</c:v>
                </c:pt>
                <c:pt idx="2251">
                  <c:v>2269.5998070000001</c:v>
                </c:pt>
                <c:pt idx="2252">
                  <c:v>2270.6176719999999</c:v>
                </c:pt>
                <c:pt idx="2253">
                  <c:v>2271.6177539999999</c:v>
                </c:pt>
                <c:pt idx="2254">
                  <c:v>2272.6345000000001</c:v>
                </c:pt>
                <c:pt idx="2255">
                  <c:v>2273.6560990000003</c:v>
                </c:pt>
                <c:pt idx="2256">
                  <c:v>2274.6601489999998</c:v>
                </c:pt>
                <c:pt idx="2257">
                  <c:v>2275.6713810000001</c:v>
                </c:pt>
                <c:pt idx="2258">
                  <c:v>2276.6834549999999</c:v>
                </c:pt>
                <c:pt idx="2259">
                  <c:v>2277.7004449999999</c:v>
                </c:pt>
                <c:pt idx="2260">
                  <c:v>2278.7078280000001</c:v>
                </c:pt>
                <c:pt idx="2261">
                  <c:v>2279.7433340000002</c:v>
                </c:pt>
                <c:pt idx="2262">
                  <c:v>2280.6650420000001</c:v>
                </c:pt>
                <c:pt idx="2263">
                  <c:v>2281.6832560000003</c:v>
                </c:pt>
                <c:pt idx="2264">
                  <c:v>2282.6849419999999</c:v>
                </c:pt>
                <c:pt idx="2265">
                  <c:v>2283.6868199999999</c:v>
                </c:pt>
                <c:pt idx="2266">
                  <c:v>2284.6889919999999</c:v>
                </c:pt>
                <c:pt idx="2267">
                  <c:v>2285.6907670000001</c:v>
                </c:pt>
                <c:pt idx="2268">
                  <c:v>2286.692258</c:v>
                </c:pt>
                <c:pt idx="2269">
                  <c:v>2287.694743</c:v>
                </c:pt>
                <c:pt idx="2270">
                  <c:v>2288.6971629999998</c:v>
                </c:pt>
                <c:pt idx="2271">
                  <c:v>2289.714645</c:v>
                </c:pt>
                <c:pt idx="2272">
                  <c:v>2290.7314609999999</c:v>
                </c:pt>
                <c:pt idx="2273">
                  <c:v>2291.7344250000001</c:v>
                </c:pt>
                <c:pt idx="2274">
                  <c:v>2292.7365009999999</c:v>
                </c:pt>
                <c:pt idx="2275">
                  <c:v>2293.7320060000002</c:v>
                </c:pt>
                <c:pt idx="2276">
                  <c:v>2294.7250530000001</c:v>
                </c:pt>
                <c:pt idx="2277">
                  <c:v>2295.7426500000001</c:v>
                </c:pt>
                <c:pt idx="2278">
                  <c:v>2296.7414570000001</c:v>
                </c:pt>
                <c:pt idx="2279">
                  <c:v>2297.755451</c:v>
                </c:pt>
                <c:pt idx="2280">
                  <c:v>2298.7532200000001</c:v>
                </c:pt>
                <c:pt idx="2281">
                  <c:v>2299.7558450000001</c:v>
                </c:pt>
                <c:pt idx="2282">
                  <c:v>2300.7452269999999</c:v>
                </c:pt>
                <c:pt idx="2283">
                  <c:v>2301.7692200000001</c:v>
                </c:pt>
                <c:pt idx="2284">
                  <c:v>2302.7720060000001</c:v>
                </c:pt>
                <c:pt idx="2285">
                  <c:v>2303.7747469999999</c:v>
                </c:pt>
                <c:pt idx="2286">
                  <c:v>2304.7763620000001</c:v>
                </c:pt>
                <c:pt idx="2287">
                  <c:v>2305.7789029999999</c:v>
                </c:pt>
                <c:pt idx="2288">
                  <c:v>2306.7806490000003</c:v>
                </c:pt>
                <c:pt idx="2289">
                  <c:v>2307.783034</c:v>
                </c:pt>
                <c:pt idx="2290">
                  <c:v>2308.785918</c:v>
                </c:pt>
                <c:pt idx="2291">
                  <c:v>2309.779599</c:v>
                </c:pt>
                <c:pt idx="2292">
                  <c:v>2310.7967189999999</c:v>
                </c:pt>
                <c:pt idx="2293">
                  <c:v>2311.7896289999999</c:v>
                </c:pt>
                <c:pt idx="2294">
                  <c:v>2312.802561</c:v>
                </c:pt>
                <c:pt idx="2295">
                  <c:v>2313.8113539999999</c:v>
                </c:pt>
                <c:pt idx="2296">
                  <c:v>2314.8119860000002</c:v>
                </c:pt>
                <c:pt idx="2297">
                  <c:v>2315.8170249999998</c:v>
                </c:pt>
                <c:pt idx="2298">
                  <c:v>2316.8162470000002</c:v>
                </c:pt>
                <c:pt idx="2299">
                  <c:v>2317.8266659999999</c:v>
                </c:pt>
                <c:pt idx="2300">
                  <c:v>2318.8281710000001</c:v>
                </c:pt>
                <c:pt idx="2301">
                  <c:v>2319.8335830000001</c:v>
                </c:pt>
                <c:pt idx="2302">
                  <c:v>2320.837892</c:v>
                </c:pt>
                <c:pt idx="2303">
                  <c:v>2321.8783659999999</c:v>
                </c:pt>
                <c:pt idx="2304">
                  <c:v>2322.8820850000002</c:v>
                </c:pt>
                <c:pt idx="2305">
                  <c:v>2323.882963</c:v>
                </c:pt>
                <c:pt idx="2306">
                  <c:v>2324.9204450000002</c:v>
                </c:pt>
                <c:pt idx="2307">
                  <c:v>2325.9050689999999</c:v>
                </c:pt>
                <c:pt idx="2308">
                  <c:v>2326.8059130000001</c:v>
                </c:pt>
                <c:pt idx="2309">
                  <c:v>2327.8081230000003</c:v>
                </c:pt>
                <c:pt idx="2310">
                  <c:v>2328.822592</c:v>
                </c:pt>
                <c:pt idx="2311">
                  <c:v>2329.8253420000001</c:v>
                </c:pt>
                <c:pt idx="2312">
                  <c:v>2330.8335190000003</c:v>
                </c:pt>
                <c:pt idx="2313">
                  <c:v>2331.819786</c:v>
                </c:pt>
                <c:pt idx="2314">
                  <c:v>2332.8221060000001</c:v>
                </c:pt>
                <c:pt idx="2315">
                  <c:v>2333.8404639999999</c:v>
                </c:pt>
                <c:pt idx="2316">
                  <c:v>2334.842901</c:v>
                </c:pt>
                <c:pt idx="2317">
                  <c:v>2335.8446760000002</c:v>
                </c:pt>
                <c:pt idx="2318">
                  <c:v>2336.8532260000002</c:v>
                </c:pt>
                <c:pt idx="2319">
                  <c:v>2337.8648980000003</c:v>
                </c:pt>
                <c:pt idx="2320">
                  <c:v>2338.8692380000002</c:v>
                </c:pt>
                <c:pt idx="2321">
                  <c:v>2339.871748</c:v>
                </c:pt>
                <c:pt idx="2322">
                  <c:v>2340.8892470000001</c:v>
                </c:pt>
                <c:pt idx="2323">
                  <c:v>2341.9110770000002</c:v>
                </c:pt>
                <c:pt idx="2324">
                  <c:v>2342.898353</c:v>
                </c:pt>
                <c:pt idx="2325">
                  <c:v>2343.9160280000001</c:v>
                </c:pt>
                <c:pt idx="2326">
                  <c:v>2344.918208</c:v>
                </c:pt>
                <c:pt idx="2327">
                  <c:v>2345.920192</c:v>
                </c:pt>
                <c:pt idx="2328">
                  <c:v>2346.9163739999999</c:v>
                </c:pt>
                <c:pt idx="2329">
                  <c:v>2347.919081</c:v>
                </c:pt>
                <c:pt idx="2330">
                  <c:v>2348.9369780000002</c:v>
                </c:pt>
                <c:pt idx="2331">
                  <c:v>2349.9321180000002</c:v>
                </c:pt>
                <c:pt idx="2332">
                  <c:v>2350.9496330000002</c:v>
                </c:pt>
                <c:pt idx="2333">
                  <c:v>2351.951689</c:v>
                </c:pt>
                <c:pt idx="2334">
                  <c:v>2352.9630910000001</c:v>
                </c:pt>
                <c:pt idx="2335">
                  <c:v>2353.9816799999999</c:v>
                </c:pt>
                <c:pt idx="2336">
                  <c:v>2355.002657</c:v>
                </c:pt>
                <c:pt idx="2337">
                  <c:v>2356.0044330000001</c:v>
                </c:pt>
                <c:pt idx="2338">
                  <c:v>2357.0066930000003</c:v>
                </c:pt>
                <c:pt idx="2339">
                  <c:v>2358.024367</c:v>
                </c:pt>
                <c:pt idx="2340">
                  <c:v>2359.0459970000002</c:v>
                </c:pt>
                <c:pt idx="2341">
                  <c:v>2360.0454650000001</c:v>
                </c:pt>
                <c:pt idx="2342">
                  <c:v>2361.0488420000001</c:v>
                </c:pt>
                <c:pt idx="2343">
                  <c:v>2362.052271</c:v>
                </c:pt>
                <c:pt idx="2344">
                  <c:v>2363.0485349999999</c:v>
                </c:pt>
                <c:pt idx="2345">
                  <c:v>2364.0528690000001</c:v>
                </c:pt>
                <c:pt idx="2346">
                  <c:v>2365.0573399999998</c:v>
                </c:pt>
                <c:pt idx="2347">
                  <c:v>2366.0741370000001</c:v>
                </c:pt>
                <c:pt idx="2348">
                  <c:v>2367.0905029999999</c:v>
                </c:pt>
                <c:pt idx="2349">
                  <c:v>2368.092459</c:v>
                </c:pt>
                <c:pt idx="2350">
                  <c:v>2369.1038520000002</c:v>
                </c:pt>
                <c:pt idx="2351">
                  <c:v>2370.120034</c:v>
                </c:pt>
                <c:pt idx="2352">
                  <c:v>2371.1228730000003</c:v>
                </c:pt>
                <c:pt idx="2353">
                  <c:v>2372.1249510000002</c:v>
                </c:pt>
                <c:pt idx="2354">
                  <c:v>2373.1429630000002</c:v>
                </c:pt>
                <c:pt idx="2355">
                  <c:v>2374.14464</c:v>
                </c:pt>
                <c:pt idx="2356">
                  <c:v>2375.146362</c:v>
                </c:pt>
                <c:pt idx="2357">
                  <c:v>2376.1475730000002</c:v>
                </c:pt>
                <c:pt idx="2358">
                  <c:v>2377.1593849999999</c:v>
                </c:pt>
                <c:pt idx="2359">
                  <c:v>2378.164131</c:v>
                </c:pt>
                <c:pt idx="2360">
                  <c:v>2379.1740359999999</c:v>
                </c:pt>
                <c:pt idx="2361">
                  <c:v>2380.1886669999999</c:v>
                </c:pt>
                <c:pt idx="2362">
                  <c:v>2381.1937040000003</c:v>
                </c:pt>
                <c:pt idx="2363">
                  <c:v>2382.2144389999999</c:v>
                </c:pt>
                <c:pt idx="2364">
                  <c:v>2383.2317429999998</c:v>
                </c:pt>
                <c:pt idx="2365">
                  <c:v>2384.2382929999999</c:v>
                </c:pt>
                <c:pt idx="2366">
                  <c:v>2385.2408759999998</c:v>
                </c:pt>
                <c:pt idx="2367">
                  <c:v>2386.268102</c:v>
                </c:pt>
                <c:pt idx="2368">
                  <c:v>2387.2636000000002</c:v>
                </c:pt>
                <c:pt idx="2369">
                  <c:v>2388.282788</c:v>
                </c:pt>
                <c:pt idx="2370">
                  <c:v>2389.288204</c:v>
                </c:pt>
                <c:pt idx="2371">
                  <c:v>2390.305883</c:v>
                </c:pt>
                <c:pt idx="2372">
                  <c:v>2391.308164</c:v>
                </c:pt>
                <c:pt idx="2373">
                  <c:v>2392.3194680000001</c:v>
                </c:pt>
                <c:pt idx="2374">
                  <c:v>2393.336949</c:v>
                </c:pt>
                <c:pt idx="2375">
                  <c:v>2394.3543540000001</c:v>
                </c:pt>
                <c:pt idx="2376">
                  <c:v>2395.3566249999999</c:v>
                </c:pt>
                <c:pt idx="2377">
                  <c:v>2396.3744040000001</c:v>
                </c:pt>
                <c:pt idx="2378">
                  <c:v>2397.3846710000003</c:v>
                </c:pt>
                <c:pt idx="2379">
                  <c:v>2398.386508</c:v>
                </c:pt>
                <c:pt idx="2380">
                  <c:v>2399.3893670000002</c:v>
                </c:pt>
                <c:pt idx="2381">
                  <c:v>2400.3911880000001</c:v>
                </c:pt>
                <c:pt idx="2382">
                  <c:v>2401.4084950000001</c:v>
                </c:pt>
                <c:pt idx="2383">
                  <c:v>2402.4100670000003</c:v>
                </c:pt>
                <c:pt idx="2384">
                  <c:v>2403.4124360000001</c:v>
                </c:pt>
                <c:pt idx="2385">
                  <c:v>2404.4299620000002</c:v>
                </c:pt>
                <c:pt idx="2386">
                  <c:v>2405.4471640000002</c:v>
                </c:pt>
                <c:pt idx="2387">
                  <c:v>2406.4646900000002</c:v>
                </c:pt>
                <c:pt idx="2388">
                  <c:v>2407.4825380000002</c:v>
                </c:pt>
                <c:pt idx="2389">
                  <c:v>2408.5067570000001</c:v>
                </c:pt>
                <c:pt idx="2390">
                  <c:v>2409.5246190000003</c:v>
                </c:pt>
                <c:pt idx="2391">
                  <c:v>2410.529841</c:v>
                </c:pt>
                <c:pt idx="2392">
                  <c:v>2411.5442630000002</c:v>
                </c:pt>
                <c:pt idx="2393">
                  <c:v>2412.5615710000002</c:v>
                </c:pt>
                <c:pt idx="2394">
                  <c:v>2413.5649760000001</c:v>
                </c:pt>
                <c:pt idx="2395">
                  <c:v>2414.563103</c:v>
                </c:pt>
                <c:pt idx="2396">
                  <c:v>2415.5629749999998</c:v>
                </c:pt>
                <c:pt idx="2397">
                  <c:v>2416.5691780000002</c:v>
                </c:pt>
                <c:pt idx="2398">
                  <c:v>2417.5916299999999</c:v>
                </c:pt>
                <c:pt idx="2399">
                  <c:v>2418.609332</c:v>
                </c:pt>
                <c:pt idx="2400">
                  <c:v>2419.6277559999999</c:v>
                </c:pt>
                <c:pt idx="2401">
                  <c:v>2420.6349989999999</c:v>
                </c:pt>
                <c:pt idx="2402">
                  <c:v>2421.6382840000001</c:v>
                </c:pt>
                <c:pt idx="2403">
                  <c:v>2422.6408380000003</c:v>
                </c:pt>
                <c:pt idx="2404">
                  <c:v>2423.6439500000001</c:v>
                </c:pt>
                <c:pt idx="2405">
                  <c:v>2424.6525449999999</c:v>
                </c:pt>
                <c:pt idx="2406">
                  <c:v>2425.6629480000001</c:v>
                </c:pt>
                <c:pt idx="2407">
                  <c:v>2426.683638</c:v>
                </c:pt>
                <c:pt idx="2408">
                  <c:v>2427.71524</c:v>
                </c:pt>
                <c:pt idx="2409">
                  <c:v>2428.7315469999999</c:v>
                </c:pt>
                <c:pt idx="2410">
                  <c:v>2429.7510350000002</c:v>
                </c:pt>
                <c:pt idx="2411">
                  <c:v>2430.6664839999999</c:v>
                </c:pt>
                <c:pt idx="2412">
                  <c:v>2431.6845109999999</c:v>
                </c:pt>
                <c:pt idx="2413">
                  <c:v>2432.7031219999999</c:v>
                </c:pt>
                <c:pt idx="2414">
                  <c:v>2433.7145770000002</c:v>
                </c:pt>
                <c:pt idx="2415">
                  <c:v>2434.7300949999999</c:v>
                </c:pt>
                <c:pt idx="2416">
                  <c:v>2435.7460340000002</c:v>
                </c:pt>
                <c:pt idx="2417">
                  <c:v>2436.755146</c:v>
                </c:pt>
                <c:pt idx="2418">
                  <c:v>2437.7581930000001</c:v>
                </c:pt>
                <c:pt idx="2419">
                  <c:v>2438.7757799999999</c:v>
                </c:pt>
                <c:pt idx="2420">
                  <c:v>2439.8001610000001</c:v>
                </c:pt>
                <c:pt idx="2421">
                  <c:v>2440.8025130000001</c:v>
                </c:pt>
                <c:pt idx="2422">
                  <c:v>2441.8050269999999</c:v>
                </c:pt>
                <c:pt idx="2423">
                  <c:v>2442.81646</c:v>
                </c:pt>
                <c:pt idx="2424">
                  <c:v>2443.8281350000002</c:v>
                </c:pt>
                <c:pt idx="2425">
                  <c:v>2444.8396860000003</c:v>
                </c:pt>
                <c:pt idx="2426">
                  <c:v>2445.851866</c:v>
                </c:pt>
                <c:pt idx="2427">
                  <c:v>2446.8692169999999</c:v>
                </c:pt>
                <c:pt idx="2428">
                  <c:v>2447.8896669999999</c:v>
                </c:pt>
                <c:pt idx="2429">
                  <c:v>2448.8915339999999</c:v>
                </c:pt>
                <c:pt idx="2430">
                  <c:v>2449.8938269999999</c:v>
                </c:pt>
                <c:pt idx="2431">
                  <c:v>2450.895939</c:v>
                </c:pt>
                <c:pt idx="2432">
                  <c:v>2451.8980110000002</c:v>
                </c:pt>
                <c:pt idx="2433">
                  <c:v>2452.8972779999999</c:v>
                </c:pt>
                <c:pt idx="2434">
                  <c:v>2453.9118290000001</c:v>
                </c:pt>
                <c:pt idx="2435">
                  <c:v>2454.9020799999998</c:v>
                </c:pt>
                <c:pt idx="2436">
                  <c:v>2455.904368</c:v>
                </c:pt>
                <c:pt idx="2437">
                  <c:v>2456.9065150000001</c:v>
                </c:pt>
                <c:pt idx="2438">
                  <c:v>2457.9086520000001</c:v>
                </c:pt>
                <c:pt idx="2439">
                  <c:v>2458.9104189999998</c:v>
                </c:pt>
                <c:pt idx="2440">
                  <c:v>2459.9130989999999</c:v>
                </c:pt>
                <c:pt idx="2441">
                  <c:v>2460.9271840000001</c:v>
                </c:pt>
                <c:pt idx="2442">
                  <c:v>2461.9176969999999</c:v>
                </c:pt>
                <c:pt idx="2443">
                  <c:v>2462.9359939999999</c:v>
                </c:pt>
                <c:pt idx="2444">
                  <c:v>2463.9540780000002</c:v>
                </c:pt>
                <c:pt idx="2445">
                  <c:v>2464.9608120000003</c:v>
                </c:pt>
                <c:pt idx="2446">
                  <c:v>2465.9854460000001</c:v>
                </c:pt>
                <c:pt idx="2447">
                  <c:v>2466.9914790000003</c:v>
                </c:pt>
                <c:pt idx="2448">
                  <c:v>2468.013649</c:v>
                </c:pt>
                <c:pt idx="2449">
                  <c:v>2469.02799</c:v>
                </c:pt>
                <c:pt idx="2450">
                  <c:v>2470.0460440000002</c:v>
                </c:pt>
                <c:pt idx="2451">
                  <c:v>2471.0617080000002</c:v>
                </c:pt>
                <c:pt idx="2452">
                  <c:v>2472.064402</c:v>
                </c:pt>
                <c:pt idx="2453">
                  <c:v>2473.0689969999999</c:v>
                </c:pt>
                <c:pt idx="2454">
                  <c:v>2474.0874939999999</c:v>
                </c:pt>
                <c:pt idx="2455">
                  <c:v>2475.1125080000002</c:v>
                </c:pt>
                <c:pt idx="2456">
                  <c:v>2476.1146840000001</c:v>
                </c:pt>
                <c:pt idx="2457">
                  <c:v>2477.1172630000001</c:v>
                </c:pt>
                <c:pt idx="2458">
                  <c:v>2478.1195000000002</c:v>
                </c:pt>
                <c:pt idx="2459">
                  <c:v>2479.1377640000001</c:v>
                </c:pt>
                <c:pt idx="2460">
                  <c:v>2480.1556930000002</c:v>
                </c:pt>
                <c:pt idx="2461">
                  <c:v>2481.163669</c:v>
                </c:pt>
                <c:pt idx="2462">
                  <c:v>2482.1873920000003</c:v>
                </c:pt>
                <c:pt idx="2463">
                  <c:v>2483.205813</c:v>
                </c:pt>
                <c:pt idx="2464">
                  <c:v>2484.203184</c:v>
                </c:pt>
                <c:pt idx="2465">
                  <c:v>2485.2096219999999</c:v>
                </c:pt>
                <c:pt idx="2466">
                  <c:v>2486.216445</c:v>
                </c:pt>
                <c:pt idx="2467">
                  <c:v>2487.2199960000003</c:v>
                </c:pt>
                <c:pt idx="2468">
                  <c:v>2488.2219570000002</c:v>
                </c:pt>
                <c:pt idx="2469">
                  <c:v>2489.2265120000002</c:v>
                </c:pt>
                <c:pt idx="2470">
                  <c:v>2490.2445010000001</c:v>
                </c:pt>
                <c:pt idx="2471">
                  <c:v>2491.2475570000001</c:v>
                </c:pt>
                <c:pt idx="2472">
                  <c:v>2492.264705</c:v>
                </c:pt>
                <c:pt idx="2473">
                  <c:v>2493.2894470000001</c:v>
                </c:pt>
                <c:pt idx="2474">
                  <c:v>2494.30789</c:v>
                </c:pt>
                <c:pt idx="2475">
                  <c:v>2495.316253</c:v>
                </c:pt>
                <c:pt idx="2476">
                  <c:v>2496.3167630000003</c:v>
                </c:pt>
                <c:pt idx="2477">
                  <c:v>2497.3186369999999</c:v>
                </c:pt>
                <c:pt idx="2478">
                  <c:v>2498.3305690000002</c:v>
                </c:pt>
                <c:pt idx="2479">
                  <c:v>2499.3335590000002</c:v>
                </c:pt>
                <c:pt idx="2480">
                  <c:v>2500.329745</c:v>
                </c:pt>
                <c:pt idx="2481">
                  <c:v>2501.3315640000001</c:v>
                </c:pt>
                <c:pt idx="2482">
                  <c:v>2502.3341150000001</c:v>
                </c:pt>
                <c:pt idx="2483">
                  <c:v>2503.351948</c:v>
                </c:pt>
                <c:pt idx="2484">
                  <c:v>2504.3630830000002</c:v>
                </c:pt>
                <c:pt idx="2485">
                  <c:v>2505.3707490000002</c:v>
                </c:pt>
                <c:pt idx="2486">
                  <c:v>2506.3757019999998</c:v>
                </c:pt>
                <c:pt idx="2487">
                  <c:v>2507.4042930000001</c:v>
                </c:pt>
                <c:pt idx="2488">
                  <c:v>2508.4059339999999</c:v>
                </c:pt>
                <c:pt idx="2489">
                  <c:v>2509.4186850000001</c:v>
                </c:pt>
                <c:pt idx="2490">
                  <c:v>2510.4374750000002</c:v>
                </c:pt>
                <c:pt idx="2491">
                  <c:v>2511.4486630000001</c:v>
                </c:pt>
                <c:pt idx="2492">
                  <c:v>2512.4742059999999</c:v>
                </c:pt>
                <c:pt idx="2493">
                  <c:v>2513.4756310000002</c:v>
                </c:pt>
                <c:pt idx="2494">
                  <c:v>2514.475606</c:v>
                </c:pt>
                <c:pt idx="2495">
                  <c:v>2515.5023940000001</c:v>
                </c:pt>
                <c:pt idx="2496">
                  <c:v>2516.5076400000003</c:v>
                </c:pt>
                <c:pt idx="2497">
                  <c:v>2517.5122719999999</c:v>
                </c:pt>
                <c:pt idx="2498">
                  <c:v>2518.5279799999998</c:v>
                </c:pt>
                <c:pt idx="2499">
                  <c:v>2519.5332090000002</c:v>
                </c:pt>
                <c:pt idx="2500">
                  <c:v>2520.4457649999999</c:v>
                </c:pt>
                <c:pt idx="2501">
                  <c:v>2521.4631439999998</c:v>
                </c:pt>
                <c:pt idx="2502">
                  <c:v>2522.475261</c:v>
                </c:pt>
                <c:pt idx="2503">
                  <c:v>2523.4773740000001</c:v>
                </c:pt>
                <c:pt idx="2504">
                  <c:v>2524.4785120000001</c:v>
                </c:pt>
                <c:pt idx="2505">
                  <c:v>2525.486922</c:v>
                </c:pt>
                <c:pt idx="2506">
                  <c:v>2526.489302</c:v>
                </c:pt>
                <c:pt idx="2507">
                  <c:v>2527.491732</c:v>
                </c:pt>
                <c:pt idx="2508">
                  <c:v>2528.513841</c:v>
                </c:pt>
                <c:pt idx="2509">
                  <c:v>2529.5274450000002</c:v>
                </c:pt>
                <c:pt idx="2510">
                  <c:v>2530.542093</c:v>
                </c:pt>
                <c:pt idx="2511">
                  <c:v>2531.5527440000001</c:v>
                </c:pt>
                <c:pt idx="2512">
                  <c:v>2532.5554950000001</c:v>
                </c:pt>
                <c:pt idx="2513">
                  <c:v>2533.5734550000002</c:v>
                </c:pt>
                <c:pt idx="2514">
                  <c:v>2534.575347</c:v>
                </c:pt>
                <c:pt idx="2515">
                  <c:v>2535.577233</c:v>
                </c:pt>
                <c:pt idx="2516">
                  <c:v>2536.5800570000001</c:v>
                </c:pt>
                <c:pt idx="2517">
                  <c:v>2537.5811240000003</c:v>
                </c:pt>
                <c:pt idx="2518">
                  <c:v>2538.5803879999999</c:v>
                </c:pt>
                <c:pt idx="2519">
                  <c:v>2539.589563</c:v>
                </c:pt>
                <c:pt idx="2520">
                  <c:v>2540.607266</c:v>
                </c:pt>
                <c:pt idx="2521">
                  <c:v>2541.6153549999999</c:v>
                </c:pt>
                <c:pt idx="2522">
                  <c:v>2542.6177670000002</c:v>
                </c:pt>
                <c:pt idx="2523">
                  <c:v>2543.6205909999999</c:v>
                </c:pt>
                <c:pt idx="2524">
                  <c:v>2544.6228599999999</c:v>
                </c:pt>
                <c:pt idx="2525">
                  <c:v>2545.6407380000001</c:v>
                </c:pt>
                <c:pt idx="2526">
                  <c:v>2546.6588190000002</c:v>
                </c:pt>
                <c:pt idx="2527">
                  <c:v>2547.6604459999999</c:v>
                </c:pt>
                <c:pt idx="2528">
                  <c:v>2548.6621700000001</c:v>
                </c:pt>
                <c:pt idx="2529">
                  <c:v>2549.6894560000001</c:v>
                </c:pt>
                <c:pt idx="2530">
                  <c:v>2550.6922589999999</c:v>
                </c:pt>
                <c:pt idx="2531">
                  <c:v>2551.6943240000001</c:v>
                </c:pt>
                <c:pt idx="2532">
                  <c:v>2552.7096670000001</c:v>
                </c:pt>
                <c:pt idx="2533">
                  <c:v>2553.7272859999998</c:v>
                </c:pt>
                <c:pt idx="2534">
                  <c:v>2554.7454769999999</c:v>
                </c:pt>
                <c:pt idx="2535">
                  <c:v>2555.7632910000002</c:v>
                </c:pt>
                <c:pt idx="2536">
                  <c:v>2556.7747210000002</c:v>
                </c:pt>
                <c:pt idx="2537">
                  <c:v>2557.798331</c:v>
                </c:pt>
                <c:pt idx="2538">
                  <c:v>2558.8003840000001</c:v>
                </c:pt>
                <c:pt idx="2539">
                  <c:v>2559.803179</c:v>
                </c:pt>
                <c:pt idx="2540">
                  <c:v>2560.8228260000001</c:v>
                </c:pt>
                <c:pt idx="2541">
                  <c:v>2561.838006</c:v>
                </c:pt>
                <c:pt idx="2542">
                  <c:v>2562.8554650000001</c:v>
                </c:pt>
                <c:pt idx="2543">
                  <c:v>2563.8728959999999</c:v>
                </c:pt>
                <c:pt idx="2544">
                  <c:v>2564.8923690000001</c:v>
                </c:pt>
                <c:pt idx="2545">
                  <c:v>2565.8987539999998</c:v>
                </c:pt>
                <c:pt idx="2546">
                  <c:v>2566.9165240000002</c:v>
                </c:pt>
                <c:pt idx="2547">
                  <c:v>2567.934154</c:v>
                </c:pt>
                <c:pt idx="2548">
                  <c:v>2568.9463620000001</c:v>
                </c:pt>
                <c:pt idx="2549">
                  <c:v>2569.9643839999999</c:v>
                </c:pt>
                <c:pt idx="2550">
                  <c:v>2570.9833720000001</c:v>
                </c:pt>
                <c:pt idx="2551">
                  <c:v>2572.0006819999999</c:v>
                </c:pt>
                <c:pt idx="2552">
                  <c:v>2573.003584</c:v>
                </c:pt>
                <c:pt idx="2553">
                  <c:v>2574.0060920000001</c:v>
                </c:pt>
                <c:pt idx="2554">
                  <c:v>2575.023541</c:v>
                </c:pt>
                <c:pt idx="2555">
                  <c:v>2576.0471680000001</c:v>
                </c:pt>
                <c:pt idx="2556">
                  <c:v>2577.064957</c:v>
                </c:pt>
                <c:pt idx="2557">
                  <c:v>2578.0672220000001</c:v>
                </c:pt>
                <c:pt idx="2558">
                  <c:v>2579.072013</c:v>
                </c:pt>
                <c:pt idx="2559">
                  <c:v>2580.0900080000001</c:v>
                </c:pt>
                <c:pt idx="2560">
                  <c:v>2581.0985140000003</c:v>
                </c:pt>
                <c:pt idx="2561">
                  <c:v>2582.1015160000002</c:v>
                </c:pt>
                <c:pt idx="2562">
                  <c:v>2583.1152259999999</c:v>
                </c:pt>
                <c:pt idx="2563">
                  <c:v>2584.1178009999999</c:v>
                </c:pt>
                <c:pt idx="2564">
                  <c:v>2585.1339400000002</c:v>
                </c:pt>
                <c:pt idx="2565">
                  <c:v>2586.1495770000001</c:v>
                </c:pt>
                <c:pt idx="2566">
                  <c:v>2587.1645060000001</c:v>
                </c:pt>
                <c:pt idx="2567">
                  <c:v>2588.1702620000001</c:v>
                </c:pt>
                <c:pt idx="2568">
                  <c:v>2589.1738300000002</c:v>
                </c:pt>
                <c:pt idx="2569">
                  <c:v>2590.1699440000002</c:v>
                </c:pt>
                <c:pt idx="2570">
                  <c:v>2591.1948170000001</c:v>
                </c:pt>
                <c:pt idx="2571">
                  <c:v>2592.2243939999998</c:v>
                </c:pt>
                <c:pt idx="2572">
                  <c:v>2593.2160680000002</c:v>
                </c:pt>
                <c:pt idx="2573">
                  <c:v>2594.2352850000002</c:v>
                </c:pt>
                <c:pt idx="2574">
                  <c:v>2595.239067</c:v>
                </c:pt>
                <c:pt idx="2575">
                  <c:v>2596.245793</c:v>
                </c:pt>
                <c:pt idx="2576">
                  <c:v>2597.2920490000001</c:v>
                </c:pt>
                <c:pt idx="2577">
                  <c:v>2598.2143660000002</c:v>
                </c:pt>
                <c:pt idx="2578">
                  <c:v>2599.2321470000002</c:v>
                </c:pt>
                <c:pt idx="2579">
                  <c:v>2600.2514150000002</c:v>
                </c:pt>
                <c:pt idx="2580">
                  <c:v>2601.254367</c:v>
                </c:pt>
                <c:pt idx="2581">
                  <c:v>2602.2519379999999</c:v>
                </c:pt>
                <c:pt idx="2582">
                  <c:v>2603.2437570000002</c:v>
                </c:pt>
                <c:pt idx="2583">
                  <c:v>2604.2497389999999</c:v>
                </c:pt>
                <c:pt idx="2584">
                  <c:v>2605.2732449999999</c:v>
                </c:pt>
                <c:pt idx="2585">
                  <c:v>2606.2943359999999</c:v>
                </c:pt>
                <c:pt idx="2586">
                  <c:v>2607.2961740000001</c:v>
                </c:pt>
                <c:pt idx="2587">
                  <c:v>2608.2980069999999</c:v>
                </c:pt>
                <c:pt idx="2588">
                  <c:v>2609.3010760000002</c:v>
                </c:pt>
                <c:pt idx="2589">
                  <c:v>2610.3107319999999</c:v>
                </c:pt>
                <c:pt idx="2590">
                  <c:v>2611.3130740000001</c:v>
                </c:pt>
                <c:pt idx="2591">
                  <c:v>2612.3154909999998</c:v>
                </c:pt>
                <c:pt idx="2592">
                  <c:v>2613.318162</c:v>
                </c:pt>
                <c:pt idx="2593">
                  <c:v>2614.320373</c:v>
                </c:pt>
                <c:pt idx="2594">
                  <c:v>2615.3372319999999</c:v>
                </c:pt>
                <c:pt idx="2595">
                  <c:v>2616.3390079999999</c:v>
                </c:pt>
                <c:pt idx="2596">
                  <c:v>2617.3415129999998</c:v>
                </c:pt>
                <c:pt idx="2597">
                  <c:v>2618.3453159999999</c:v>
                </c:pt>
                <c:pt idx="2598">
                  <c:v>2619.346751</c:v>
                </c:pt>
                <c:pt idx="2599">
                  <c:v>2620.3487500000001</c:v>
                </c:pt>
                <c:pt idx="2600">
                  <c:v>2621.3410589999999</c:v>
                </c:pt>
                <c:pt idx="2601">
                  <c:v>2622.3577359999999</c:v>
                </c:pt>
                <c:pt idx="2602">
                  <c:v>2623.3821889999999</c:v>
                </c:pt>
                <c:pt idx="2603">
                  <c:v>2624.4001910000002</c:v>
                </c:pt>
                <c:pt idx="2604">
                  <c:v>2625.4203109999999</c:v>
                </c:pt>
                <c:pt idx="2605">
                  <c:v>2626.4219750000002</c:v>
                </c:pt>
                <c:pt idx="2606">
                  <c:v>2627.4242640000002</c:v>
                </c:pt>
                <c:pt idx="2607">
                  <c:v>2628.4299169999999</c:v>
                </c:pt>
                <c:pt idx="2608">
                  <c:v>2629.4485319999999</c:v>
                </c:pt>
                <c:pt idx="2609">
                  <c:v>2630.456905</c:v>
                </c:pt>
                <c:pt idx="2610">
                  <c:v>2631.474995</c:v>
                </c:pt>
                <c:pt idx="2611">
                  <c:v>2632.4938270000002</c:v>
                </c:pt>
                <c:pt idx="2612">
                  <c:v>2633.5154649999999</c:v>
                </c:pt>
                <c:pt idx="2613">
                  <c:v>2634.5334419999999</c:v>
                </c:pt>
                <c:pt idx="2614">
                  <c:v>2635.5359760000001</c:v>
                </c:pt>
                <c:pt idx="2615">
                  <c:v>2636.5387489999998</c:v>
                </c:pt>
                <c:pt idx="2616">
                  <c:v>2637.5630500000002</c:v>
                </c:pt>
                <c:pt idx="2617">
                  <c:v>2638.5652479999999</c:v>
                </c:pt>
                <c:pt idx="2618">
                  <c:v>2639.5666139999998</c:v>
                </c:pt>
                <c:pt idx="2619">
                  <c:v>2640.5606160000002</c:v>
                </c:pt>
                <c:pt idx="2620">
                  <c:v>2641.5684430000001</c:v>
                </c:pt>
                <c:pt idx="2621">
                  <c:v>2642.5650679999999</c:v>
                </c:pt>
                <c:pt idx="2622">
                  <c:v>2643.5677470000001</c:v>
                </c:pt>
                <c:pt idx="2623">
                  <c:v>2644.57017</c:v>
                </c:pt>
                <c:pt idx="2624">
                  <c:v>2645.5722679999999</c:v>
                </c:pt>
                <c:pt idx="2625">
                  <c:v>2646.5963310000002</c:v>
                </c:pt>
                <c:pt idx="2626">
                  <c:v>2647.6205110000001</c:v>
                </c:pt>
                <c:pt idx="2627">
                  <c:v>2648.6230559999999</c:v>
                </c:pt>
                <c:pt idx="2628">
                  <c:v>2649.6248970000001</c:v>
                </c:pt>
                <c:pt idx="2629">
                  <c:v>2650.634822</c:v>
                </c:pt>
                <c:pt idx="2630">
                  <c:v>2651.6502679999999</c:v>
                </c:pt>
                <c:pt idx="2631">
                  <c:v>2652.6523120000002</c:v>
                </c:pt>
                <c:pt idx="2632">
                  <c:v>2653.661642</c:v>
                </c:pt>
                <c:pt idx="2633">
                  <c:v>2654.663681</c:v>
                </c:pt>
                <c:pt idx="2634">
                  <c:v>2655.6820430000002</c:v>
                </c:pt>
                <c:pt idx="2635">
                  <c:v>2656.7093829999999</c:v>
                </c:pt>
                <c:pt idx="2636">
                  <c:v>2657.7276320000001</c:v>
                </c:pt>
                <c:pt idx="2637">
                  <c:v>2658.7335029999999</c:v>
                </c:pt>
                <c:pt idx="2638">
                  <c:v>2659.7359110000002</c:v>
                </c:pt>
                <c:pt idx="2639">
                  <c:v>2660.7384609999999</c:v>
                </c:pt>
                <c:pt idx="2640">
                  <c:v>2661.7414170000002</c:v>
                </c:pt>
                <c:pt idx="2641">
                  <c:v>2662.8112810000002</c:v>
                </c:pt>
                <c:pt idx="2642">
                  <c:v>2663.8624880000002</c:v>
                </c:pt>
                <c:pt idx="2643">
                  <c:v>2664.8335419999999</c:v>
                </c:pt>
                <c:pt idx="2644">
                  <c:v>2665.8367619999999</c:v>
                </c:pt>
                <c:pt idx="2645">
                  <c:v>2666.8485820000001</c:v>
                </c:pt>
                <c:pt idx="2646">
                  <c:v>2667.8497430000002</c:v>
                </c:pt>
                <c:pt idx="2647">
                  <c:v>2668.8615009999999</c:v>
                </c:pt>
                <c:pt idx="2648">
                  <c:v>2669.879426</c:v>
                </c:pt>
                <c:pt idx="2649">
                  <c:v>2670.880971</c:v>
                </c:pt>
                <c:pt idx="2650">
                  <c:v>2671.8835090000002</c:v>
                </c:pt>
                <c:pt idx="2651">
                  <c:v>2672.8861070000003</c:v>
                </c:pt>
                <c:pt idx="2652">
                  <c:v>2673.9039170000001</c:v>
                </c:pt>
                <c:pt idx="2653">
                  <c:v>2674.9162500000002</c:v>
                </c:pt>
                <c:pt idx="2654">
                  <c:v>2675.9404749999999</c:v>
                </c:pt>
                <c:pt idx="2655">
                  <c:v>2676.940654</c:v>
                </c:pt>
                <c:pt idx="2656">
                  <c:v>2677.9422989999998</c:v>
                </c:pt>
                <c:pt idx="2657">
                  <c:v>2678.9442629999999</c:v>
                </c:pt>
                <c:pt idx="2658">
                  <c:v>2679.9786530000001</c:v>
                </c:pt>
                <c:pt idx="2659">
                  <c:v>2680.9800770000002</c:v>
                </c:pt>
                <c:pt idx="2660">
                  <c:v>2681.9822440000003</c:v>
                </c:pt>
                <c:pt idx="2661">
                  <c:v>2683.0006670000002</c:v>
                </c:pt>
                <c:pt idx="2662">
                  <c:v>2684.0188870000002</c:v>
                </c:pt>
                <c:pt idx="2663">
                  <c:v>2685.0212540000002</c:v>
                </c:pt>
                <c:pt idx="2664">
                  <c:v>2686.0269640000001</c:v>
                </c:pt>
                <c:pt idx="2665">
                  <c:v>2687.0664470000002</c:v>
                </c:pt>
                <c:pt idx="2666">
                  <c:v>2688.0792000000001</c:v>
                </c:pt>
                <c:pt idx="2667">
                  <c:v>2689.0889609999999</c:v>
                </c:pt>
                <c:pt idx="2668">
                  <c:v>2690.1040680000001</c:v>
                </c:pt>
                <c:pt idx="2669">
                  <c:v>2691.1138810000002</c:v>
                </c:pt>
                <c:pt idx="2670">
                  <c:v>2692.1178300000001</c:v>
                </c:pt>
                <c:pt idx="2671">
                  <c:v>2693.1411410000001</c:v>
                </c:pt>
                <c:pt idx="2672">
                  <c:v>2694.1587060000002</c:v>
                </c:pt>
                <c:pt idx="2673">
                  <c:v>2695.1922210000002</c:v>
                </c:pt>
                <c:pt idx="2674">
                  <c:v>2696.1938030000001</c:v>
                </c:pt>
                <c:pt idx="2675">
                  <c:v>2697.2129030000001</c:v>
                </c:pt>
                <c:pt idx="2676">
                  <c:v>2698.230654</c:v>
                </c:pt>
                <c:pt idx="2677">
                  <c:v>2699.2385340000001</c:v>
                </c:pt>
                <c:pt idx="2678">
                  <c:v>2700.2346630000002</c:v>
                </c:pt>
                <c:pt idx="2679">
                  <c:v>2701.2459650000001</c:v>
                </c:pt>
                <c:pt idx="2680">
                  <c:v>2702.256535</c:v>
                </c:pt>
                <c:pt idx="2681">
                  <c:v>2703.2877170000002</c:v>
                </c:pt>
                <c:pt idx="2682">
                  <c:v>2704.3266670000003</c:v>
                </c:pt>
                <c:pt idx="2683">
                  <c:v>2705.3494430000001</c:v>
                </c:pt>
                <c:pt idx="2684">
                  <c:v>2706.2937010000001</c:v>
                </c:pt>
                <c:pt idx="2685">
                  <c:v>2707.311475</c:v>
                </c:pt>
                <c:pt idx="2686">
                  <c:v>2708.3285780000001</c:v>
                </c:pt>
                <c:pt idx="2687">
                  <c:v>2709.3296439999999</c:v>
                </c:pt>
                <c:pt idx="2688">
                  <c:v>2710.3320490000001</c:v>
                </c:pt>
                <c:pt idx="2689">
                  <c:v>2711.334147</c:v>
                </c:pt>
                <c:pt idx="2690">
                  <c:v>2712.3361530000002</c:v>
                </c:pt>
                <c:pt idx="2691">
                  <c:v>2713.3383690000001</c:v>
                </c:pt>
                <c:pt idx="2692">
                  <c:v>2714.3619090000002</c:v>
                </c:pt>
                <c:pt idx="2693">
                  <c:v>2715.3581490000001</c:v>
                </c:pt>
                <c:pt idx="2694">
                  <c:v>2716.376377</c:v>
                </c:pt>
                <c:pt idx="2695">
                  <c:v>2717.4007700000002</c:v>
                </c:pt>
                <c:pt idx="2696">
                  <c:v>2718.4116530000001</c:v>
                </c:pt>
                <c:pt idx="2697">
                  <c:v>2719.398788</c:v>
                </c:pt>
                <c:pt idx="2698">
                  <c:v>2720.4075769999999</c:v>
                </c:pt>
                <c:pt idx="2699">
                  <c:v>2721.4098549999999</c:v>
                </c:pt>
                <c:pt idx="2700">
                  <c:v>2722.4125730000001</c:v>
                </c:pt>
                <c:pt idx="2701">
                  <c:v>2723.4326209999999</c:v>
                </c:pt>
                <c:pt idx="2702">
                  <c:v>2724.4348880000002</c:v>
                </c:pt>
                <c:pt idx="2703">
                  <c:v>2725.436733</c:v>
                </c:pt>
                <c:pt idx="2704">
                  <c:v>2726.4543199999998</c:v>
                </c:pt>
                <c:pt idx="2705">
                  <c:v>2727.4564220000002</c:v>
                </c:pt>
                <c:pt idx="2706">
                  <c:v>2728.4583710000002</c:v>
                </c:pt>
                <c:pt idx="2707">
                  <c:v>2729.4506609999999</c:v>
                </c:pt>
                <c:pt idx="2708">
                  <c:v>2730.4695630000001</c:v>
                </c:pt>
                <c:pt idx="2709">
                  <c:v>2731.4847589999999</c:v>
                </c:pt>
                <c:pt idx="2710">
                  <c:v>2732.503025</c:v>
                </c:pt>
                <c:pt idx="2711">
                  <c:v>2733.5209519999999</c:v>
                </c:pt>
                <c:pt idx="2712">
                  <c:v>2734.5228740000002</c:v>
                </c:pt>
                <c:pt idx="2713">
                  <c:v>2735.5256850000001</c:v>
                </c:pt>
                <c:pt idx="2714">
                  <c:v>2736.549716</c:v>
                </c:pt>
                <c:pt idx="2715">
                  <c:v>2737.5413400000002</c:v>
                </c:pt>
                <c:pt idx="2716">
                  <c:v>2738.565517</c:v>
                </c:pt>
                <c:pt idx="2717">
                  <c:v>2739.5675390000001</c:v>
                </c:pt>
                <c:pt idx="2718">
                  <c:v>2740.5792999999999</c:v>
                </c:pt>
                <c:pt idx="2719">
                  <c:v>2741.5813880000001</c:v>
                </c:pt>
                <c:pt idx="2720">
                  <c:v>2742.583674</c:v>
                </c:pt>
                <c:pt idx="2721">
                  <c:v>2743.5730480000002</c:v>
                </c:pt>
                <c:pt idx="2722">
                  <c:v>2744.5808820000002</c:v>
                </c:pt>
                <c:pt idx="2723">
                  <c:v>2745.57638</c:v>
                </c:pt>
                <c:pt idx="2724">
                  <c:v>2746.5783270000002</c:v>
                </c:pt>
                <c:pt idx="2725">
                  <c:v>2747.5807500000001</c:v>
                </c:pt>
                <c:pt idx="2726">
                  <c:v>2748.582222</c:v>
                </c:pt>
                <c:pt idx="2727">
                  <c:v>2749.5779900000002</c:v>
                </c:pt>
                <c:pt idx="2728">
                  <c:v>2750.5803140000003</c:v>
                </c:pt>
                <c:pt idx="2729">
                  <c:v>2751.5826689999999</c:v>
                </c:pt>
                <c:pt idx="2730">
                  <c:v>2752.593844</c:v>
                </c:pt>
                <c:pt idx="2731">
                  <c:v>2753.616039</c:v>
                </c:pt>
                <c:pt idx="2732">
                  <c:v>2754.6288709999999</c:v>
                </c:pt>
                <c:pt idx="2733">
                  <c:v>2755.6402480000002</c:v>
                </c:pt>
                <c:pt idx="2734">
                  <c:v>2756.6357130000001</c:v>
                </c:pt>
                <c:pt idx="2735">
                  <c:v>2757.6440720000001</c:v>
                </c:pt>
                <c:pt idx="2736">
                  <c:v>2758.6549070000001</c:v>
                </c:pt>
                <c:pt idx="2737">
                  <c:v>2759.6714320000001</c:v>
                </c:pt>
                <c:pt idx="2738">
                  <c:v>2760.6726619999999</c:v>
                </c:pt>
                <c:pt idx="2739">
                  <c:v>2761.6766240000002</c:v>
                </c:pt>
                <c:pt idx="2740">
                  <c:v>2762.6816020000001</c:v>
                </c:pt>
                <c:pt idx="2741">
                  <c:v>2763.6917720000001</c:v>
                </c:pt>
                <c:pt idx="2742">
                  <c:v>2764.693581</c:v>
                </c:pt>
                <c:pt idx="2743">
                  <c:v>2765.7103710000001</c:v>
                </c:pt>
                <c:pt idx="2744">
                  <c:v>2766.728126</c:v>
                </c:pt>
                <c:pt idx="2745">
                  <c:v>2767.7453679999999</c:v>
                </c:pt>
                <c:pt idx="2746">
                  <c:v>2768.7477180000001</c:v>
                </c:pt>
                <c:pt idx="2747">
                  <c:v>2769.759904</c:v>
                </c:pt>
                <c:pt idx="2748">
                  <c:v>2770.7840759999999</c:v>
                </c:pt>
                <c:pt idx="2749">
                  <c:v>2771.7860129999999</c:v>
                </c:pt>
                <c:pt idx="2750">
                  <c:v>2772.7890149999998</c:v>
                </c:pt>
                <c:pt idx="2751">
                  <c:v>2773.806482</c:v>
                </c:pt>
                <c:pt idx="2752">
                  <c:v>2774.824732</c:v>
                </c:pt>
                <c:pt idx="2753">
                  <c:v>2775.83617</c:v>
                </c:pt>
                <c:pt idx="2754">
                  <c:v>2776.8634280000001</c:v>
                </c:pt>
                <c:pt idx="2755">
                  <c:v>2777.8669159999999</c:v>
                </c:pt>
                <c:pt idx="2756">
                  <c:v>2778.8846469999999</c:v>
                </c:pt>
                <c:pt idx="2757">
                  <c:v>2779.9248600000001</c:v>
                </c:pt>
                <c:pt idx="2758">
                  <c:v>2780.9567769999999</c:v>
                </c:pt>
                <c:pt idx="2759">
                  <c:v>2781.9589040000001</c:v>
                </c:pt>
                <c:pt idx="2760">
                  <c:v>2782.8670569999999</c:v>
                </c:pt>
                <c:pt idx="2761">
                  <c:v>2783.8859830000001</c:v>
                </c:pt>
                <c:pt idx="2762">
                  <c:v>2784.8934060000001</c:v>
                </c:pt>
                <c:pt idx="2763">
                  <c:v>2785.9115070000003</c:v>
                </c:pt>
                <c:pt idx="2764">
                  <c:v>2786.9175989999999</c:v>
                </c:pt>
                <c:pt idx="2765">
                  <c:v>2787.9196190000002</c:v>
                </c:pt>
                <c:pt idx="2766">
                  <c:v>2788.9223029999998</c:v>
                </c:pt>
                <c:pt idx="2767">
                  <c:v>2789.9238960000002</c:v>
                </c:pt>
                <c:pt idx="2768">
                  <c:v>2790.9263510000001</c:v>
                </c:pt>
                <c:pt idx="2769">
                  <c:v>2791.9288999999999</c:v>
                </c:pt>
                <c:pt idx="2770">
                  <c:v>2792.9337690000002</c:v>
                </c:pt>
                <c:pt idx="2771">
                  <c:v>2793.9462370000001</c:v>
                </c:pt>
                <c:pt idx="2772">
                  <c:v>2794.9640479999998</c:v>
                </c:pt>
                <c:pt idx="2773">
                  <c:v>2795.98225</c:v>
                </c:pt>
                <c:pt idx="2774">
                  <c:v>2796.9785019999999</c:v>
                </c:pt>
                <c:pt idx="2775">
                  <c:v>2797.996674</c:v>
                </c:pt>
                <c:pt idx="2776">
                  <c:v>2799.0140430000001</c:v>
                </c:pt>
                <c:pt idx="2777">
                  <c:v>2800.0233080000003</c:v>
                </c:pt>
                <c:pt idx="2778">
                  <c:v>2801.0395020000001</c:v>
                </c:pt>
                <c:pt idx="2779">
                  <c:v>2802.051978</c:v>
                </c:pt>
                <c:pt idx="2780">
                  <c:v>2803.0414799999999</c:v>
                </c:pt>
                <c:pt idx="2781">
                  <c:v>2804.05683</c:v>
                </c:pt>
                <c:pt idx="2782">
                  <c:v>2805.072682</c:v>
                </c:pt>
                <c:pt idx="2783">
                  <c:v>2806.0950210000001</c:v>
                </c:pt>
                <c:pt idx="2784">
                  <c:v>2807.11238</c:v>
                </c:pt>
                <c:pt idx="2785">
                  <c:v>2808.1244399999996</c:v>
                </c:pt>
                <c:pt idx="2786">
                  <c:v>2809.141944</c:v>
                </c:pt>
                <c:pt idx="2787">
                  <c:v>2810.1468750000004</c:v>
                </c:pt>
                <c:pt idx="2788">
                  <c:v>2811.1679350000004</c:v>
                </c:pt>
                <c:pt idx="2789">
                  <c:v>2812.1806830000005</c:v>
                </c:pt>
                <c:pt idx="2790">
                  <c:v>2813.1920929999997</c:v>
                </c:pt>
                <c:pt idx="2791">
                  <c:v>2814.1945850000002</c:v>
                </c:pt>
                <c:pt idx="2792">
                  <c:v>2815.1971540000004</c:v>
                </c:pt>
                <c:pt idx="2793">
                  <c:v>2816.2097270000004</c:v>
                </c:pt>
                <c:pt idx="2794">
                  <c:v>2817.2277990000002</c:v>
                </c:pt>
                <c:pt idx="2795">
                  <c:v>2818.2298229999997</c:v>
                </c:pt>
                <c:pt idx="2796">
                  <c:v>2819.2310440000001</c:v>
                </c:pt>
                <c:pt idx="2797">
                  <c:v>2820.2406710000005</c:v>
                </c:pt>
                <c:pt idx="2798">
                  <c:v>2821.2580960000005</c:v>
                </c:pt>
                <c:pt idx="2799">
                  <c:v>2822.2793320000001</c:v>
                </c:pt>
                <c:pt idx="2800">
                  <c:v>2823.2956780000004</c:v>
                </c:pt>
                <c:pt idx="2801">
                  <c:v>2824.2973819999997</c:v>
                </c:pt>
                <c:pt idx="2802">
                  <c:v>2825.2993450000004</c:v>
                </c:pt>
                <c:pt idx="2803">
                  <c:v>2826.3018119999997</c:v>
                </c:pt>
                <c:pt idx="2804">
                  <c:v>2827.3043600000001</c:v>
                </c:pt>
                <c:pt idx="2805">
                  <c:v>2828.3229760000004</c:v>
                </c:pt>
                <c:pt idx="2806">
                  <c:v>2829.340295</c:v>
                </c:pt>
                <c:pt idx="2807">
                  <c:v>2830.342541</c:v>
                </c:pt>
                <c:pt idx="2808">
                  <c:v>2831.3602790000004</c:v>
                </c:pt>
                <c:pt idx="2809">
                  <c:v>2832.377896</c:v>
                </c:pt>
                <c:pt idx="2810">
                  <c:v>2833.3799330000002</c:v>
                </c:pt>
                <c:pt idx="2811">
                  <c:v>2834.3810709999998</c:v>
                </c:pt>
                <c:pt idx="2812">
                  <c:v>2835.3841030000003</c:v>
                </c:pt>
                <c:pt idx="2813">
                  <c:v>2836.3877840000005</c:v>
                </c:pt>
                <c:pt idx="2814">
                  <c:v>2837.397669</c:v>
                </c:pt>
                <c:pt idx="2815">
                  <c:v>2838.4214300000003</c:v>
                </c:pt>
                <c:pt idx="2816">
                  <c:v>2839.4360470000001</c:v>
                </c:pt>
                <c:pt idx="2817">
                  <c:v>2840.4455230000003</c:v>
                </c:pt>
                <c:pt idx="2818">
                  <c:v>2841.4627369999998</c:v>
                </c:pt>
                <c:pt idx="2819">
                  <c:v>2842.4809439999999</c:v>
                </c:pt>
                <c:pt idx="2820">
                  <c:v>2843.4889069999999</c:v>
                </c:pt>
                <c:pt idx="2821">
                  <c:v>2844.5008859999998</c:v>
                </c:pt>
                <c:pt idx="2822">
                  <c:v>2845.5038430000004</c:v>
                </c:pt>
                <c:pt idx="2823">
                  <c:v>2846.5081870000004</c:v>
                </c:pt>
                <c:pt idx="2824">
                  <c:v>2847.5271240000002</c:v>
                </c:pt>
                <c:pt idx="2825">
                  <c:v>2848.5290839999998</c:v>
                </c:pt>
                <c:pt idx="2826">
                  <c:v>2849.5316519999997</c:v>
                </c:pt>
                <c:pt idx="2827">
                  <c:v>2850.5339260000001</c:v>
                </c:pt>
                <c:pt idx="2828">
                  <c:v>2851.53622</c:v>
                </c:pt>
                <c:pt idx="2829">
                  <c:v>2852.5379860000003</c:v>
                </c:pt>
                <c:pt idx="2830">
                  <c:v>2853.5557959999996</c:v>
                </c:pt>
                <c:pt idx="2831">
                  <c:v>2854.5670689999997</c:v>
                </c:pt>
                <c:pt idx="2832">
                  <c:v>2855.5732120000002</c:v>
                </c:pt>
                <c:pt idx="2833">
                  <c:v>2856.5759209999997</c:v>
                </c:pt>
                <c:pt idx="2834">
                  <c:v>2857.577859</c:v>
                </c:pt>
                <c:pt idx="2835">
                  <c:v>2858.5797320000001</c:v>
                </c:pt>
                <c:pt idx="2836">
                  <c:v>2859.5807999999997</c:v>
                </c:pt>
                <c:pt idx="2837">
                  <c:v>2860.6049370000001</c:v>
                </c:pt>
                <c:pt idx="2838">
                  <c:v>2861.6065600000002</c:v>
                </c:pt>
                <c:pt idx="2839">
                  <c:v>2862.6087230000003</c:v>
                </c:pt>
                <c:pt idx="2840">
                  <c:v>2863.6167500000001</c:v>
                </c:pt>
                <c:pt idx="2841">
                  <c:v>2864.6348589999998</c:v>
                </c:pt>
                <c:pt idx="2842">
                  <c:v>2865.6531320000004</c:v>
                </c:pt>
                <c:pt idx="2843">
                  <c:v>2866.6558169999998</c:v>
                </c:pt>
                <c:pt idx="2844">
                  <c:v>2867.6637190000001</c:v>
                </c:pt>
                <c:pt idx="2845">
                  <c:v>2868.6706869999998</c:v>
                </c:pt>
                <c:pt idx="2846">
                  <c:v>2869.6733260000001</c:v>
                </c:pt>
                <c:pt idx="2847">
                  <c:v>2870.6750609999999</c:v>
                </c:pt>
                <c:pt idx="2848">
                  <c:v>2871.677541</c:v>
                </c:pt>
                <c:pt idx="2849">
                  <c:v>2872.6773700000003</c:v>
                </c:pt>
                <c:pt idx="2850">
                  <c:v>2873.6819610000002</c:v>
                </c:pt>
                <c:pt idx="2851">
                  <c:v>2874.6846000000005</c:v>
                </c:pt>
                <c:pt idx="2852">
                  <c:v>2875.7105499999998</c:v>
                </c:pt>
                <c:pt idx="2853">
                  <c:v>2876.7237770000002</c:v>
                </c:pt>
                <c:pt idx="2854">
                  <c:v>2877.7626470000005</c:v>
                </c:pt>
                <c:pt idx="2855">
                  <c:v>2878.783136</c:v>
                </c:pt>
                <c:pt idx="2856">
                  <c:v>2879.6895930000001</c:v>
                </c:pt>
                <c:pt idx="2857">
                  <c:v>2880.6913420000001</c:v>
                </c:pt>
                <c:pt idx="2858">
                  <c:v>2881.7024890000002</c:v>
                </c:pt>
                <c:pt idx="2859">
                  <c:v>2882.7043970000004</c:v>
                </c:pt>
                <c:pt idx="2860">
                  <c:v>2883.712888</c:v>
                </c:pt>
                <c:pt idx="2861">
                  <c:v>2884.733577</c:v>
                </c:pt>
                <c:pt idx="2862">
                  <c:v>2885.7354320000004</c:v>
                </c:pt>
                <c:pt idx="2863">
                  <c:v>2886.7375439999996</c:v>
                </c:pt>
                <c:pt idx="2864">
                  <c:v>2887.740785</c:v>
                </c:pt>
                <c:pt idx="2865">
                  <c:v>2888.7658629999996</c:v>
                </c:pt>
                <c:pt idx="2866">
                  <c:v>2889.7681030000003</c:v>
                </c:pt>
                <c:pt idx="2867">
                  <c:v>2890.7704739999999</c:v>
                </c:pt>
                <c:pt idx="2868">
                  <c:v>2891.7725060000002</c:v>
                </c:pt>
                <c:pt idx="2869">
                  <c:v>2892.7742029999999</c:v>
                </c:pt>
                <c:pt idx="2870">
                  <c:v>2893.776175</c:v>
                </c:pt>
                <c:pt idx="2871">
                  <c:v>2894.7921349999997</c:v>
                </c:pt>
                <c:pt idx="2872">
                  <c:v>2895.816272</c:v>
                </c:pt>
                <c:pt idx="2873">
                  <c:v>2896.8318909999998</c:v>
                </c:pt>
                <c:pt idx="2874">
                  <c:v>2897.843793</c:v>
                </c:pt>
                <c:pt idx="2875">
                  <c:v>2898.8444</c:v>
                </c:pt>
                <c:pt idx="2876">
                  <c:v>2899.8553149999998</c:v>
                </c:pt>
                <c:pt idx="2877">
                  <c:v>2900.8732289999998</c:v>
                </c:pt>
                <c:pt idx="2878">
                  <c:v>2901.875798</c:v>
                </c:pt>
                <c:pt idx="2879">
                  <c:v>2902.8784320000004</c:v>
                </c:pt>
                <c:pt idx="2880">
                  <c:v>2903.8808090000002</c:v>
                </c:pt>
                <c:pt idx="2881">
                  <c:v>2904.8833080000004</c:v>
                </c:pt>
                <c:pt idx="2882">
                  <c:v>2905.9009240000005</c:v>
                </c:pt>
                <c:pt idx="2883">
                  <c:v>2906.9067080000004</c:v>
                </c:pt>
                <c:pt idx="2884">
                  <c:v>2907.9085510000004</c:v>
                </c:pt>
                <c:pt idx="2885">
                  <c:v>2908.9110430000001</c:v>
                </c:pt>
                <c:pt idx="2886">
                  <c:v>2909.9132250000002</c:v>
                </c:pt>
                <c:pt idx="2887">
                  <c:v>2910.9305709999999</c:v>
                </c:pt>
                <c:pt idx="2888">
                  <c:v>2911.9525800000001</c:v>
                </c:pt>
                <c:pt idx="2889">
                  <c:v>2912.9587940000001</c:v>
                </c:pt>
                <c:pt idx="2890">
                  <c:v>2913.957856</c:v>
                </c:pt>
                <c:pt idx="2891">
                  <c:v>2914.9596259999998</c:v>
                </c:pt>
                <c:pt idx="2892">
                  <c:v>2915.9731229999998</c:v>
                </c:pt>
                <c:pt idx="2893">
                  <c:v>2916.9749709999996</c:v>
                </c:pt>
                <c:pt idx="2894">
                  <c:v>2917.992894</c:v>
                </c:pt>
                <c:pt idx="2895">
                  <c:v>2919.0147230000002</c:v>
                </c:pt>
                <c:pt idx="2896">
                  <c:v>2920.0163599999996</c:v>
                </c:pt>
                <c:pt idx="2897">
                  <c:v>2921.0171680000003</c:v>
                </c:pt>
                <c:pt idx="2898">
                  <c:v>2922.0114279999998</c:v>
                </c:pt>
                <c:pt idx="2899">
                  <c:v>2923.0135030000001</c:v>
                </c:pt>
                <c:pt idx="2900">
                  <c:v>2924.0209889999996</c:v>
                </c:pt>
                <c:pt idx="2901">
                  <c:v>2925.0391099999997</c:v>
                </c:pt>
                <c:pt idx="2902">
                  <c:v>2926.0417790000001</c:v>
                </c:pt>
                <c:pt idx="2903">
                  <c:v>2927.0555190000005</c:v>
                </c:pt>
                <c:pt idx="2904">
                  <c:v>2928.0576380000002</c:v>
                </c:pt>
                <c:pt idx="2905">
                  <c:v>2929.060082</c:v>
                </c:pt>
                <c:pt idx="2906">
                  <c:v>2930.0623089999999</c:v>
                </c:pt>
                <c:pt idx="2907">
                  <c:v>2931.0645469999999</c:v>
                </c:pt>
                <c:pt idx="2908">
                  <c:v>2932.0666430000001</c:v>
                </c:pt>
                <c:pt idx="2909">
                  <c:v>2933.0686999999998</c:v>
                </c:pt>
                <c:pt idx="2910">
                  <c:v>2934.086327</c:v>
                </c:pt>
                <c:pt idx="2911">
                  <c:v>2935.1130240000002</c:v>
                </c:pt>
                <c:pt idx="2912">
                  <c:v>2936.1227410000001</c:v>
                </c:pt>
                <c:pt idx="2913">
                  <c:v>2937.1405599999998</c:v>
                </c:pt>
                <c:pt idx="2914">
                  <c:v>2938.1641030000001</c:v>
                </c:pt>
                <c:pt idx="2915">
                  <c:v>2939.16687</c:v>
                </c:pt>
                <c:pt idx="2916">
                  <c:v>2940.1851580000002</c:v>
                </c:pt>
                <c:pt idx="2917">
                  <c:v>2941.2037680000003</c:v>
                </c:pt>
                <c:pt idx="2918">
                  <c:v>2942.221149</c:v>
                </c:pt>
                <c:pt idx="2919">
                  <c:v>2943.2261779999999</c:v>
                </c:pt>
                <c:pt idx="2920">
                  <c:v>2944.2507210000003</c:v>
                </c:pt>
                <c:pt idx="2921">
                  <c:v>2945.2682619999996</c:v>
                </c:pt>
                <c:pt idx="2922">
                  <c:v>2946.2871789999999</c:v>
                </c:pt>
                <c:pt idx="2923">
                  <c:v>2947.3051430000005</c:v>
                </c:pt>
                <c:pt idx="2924">
                  <c:v>2948.3081549999997</c:v>
                </c:pt>
                <c:pt idx="2925">
                  <c:v>2949.3151150000003</c:v>
                </c:pt>
                <c:pt idx="2926">
                  <c:v>2950.3180009999996</c:v>
                </c:pt>
                <c:pt idx="2927">
                  <c:v>2951.320667</c:v>
                </c:pt>
                <c:pt idx="2928">
                  <c:v>2952.3321160000005</c:v>
                </c:pt>
                <c:pt idx="2929">
                  <c:v>2953.3345259999996</c:v>
                </c:pt>
                <c:pt idx="2930">
                  <c:v>2954.3514379999997</c:v>
                </c:pt>
                <c:pt idx="2931">
                  <c:v>2955.3706709999997</c:v>
                </c:pt>
                <c:pt idx="2932">
                  <c:v>2956.3747030000004</c:v>
                </c:pt>
                <c:pt idx="2933">
                  <c:v>2957.38454</c:v>
                </c:pt>
                <c:pt idx="2934">
                  <c:v>2958.4278059999997</c:v>
                </c:pt>
                <c:pt idx="2935">
                  <c:v>2959.444853</c:v>
                </c:pt>
                <c:pt idx="2936">
                  <c:v>2960.4674809999997</c:v>
                </c:pt>
                <c:pt idx="2937">
                  <c:v>2961.4835370000001</c:v>
                </c:pt>
                <c:pt idx="2938">
                  <c:v>2962.3978299999999</c:v>
                </c:pt>
                <c:pt idx="2939">
                  <c:v>2963.4147419999999</c:v>
                </c:pt>
                <c:pt idx="2940">
                  <c:v>2964.4377869999998</c:v>
                </c:pt>
                <c:pt idx="2941">
                  <c:v>2965.449071</c:v>
                </c:pt>
                <c:pt idx="2942">
                  <c:v>2966.4514909999998</c:v>
                </c:pt>
                <c:pt idx="2943">
                  <c:v>2967.4543730000005</c:v>
                </c:pt>
                <c:pt idx="2944">
                  <c:v>2968.4566569999997</c:v>
                </c:pt>
                <c:pt idx="2945">
                  <c:v>2969.4675859999998</c:v>
                </c:pt>
                <c:pt idx="2946">
                  <c:v>2970.4701409999998</c:v>
                </c:pt>
                <c:pt idx="2947">
                  <c:v>2971.4718490000005</c:v>
                </c:pt>
                <c:pt idx="2948">
                  <c:v>2972.4745789999997</c:v>
                </c:pt>
                <c:pt idx="2949">
                  <c:v>2973.4769260000003</c:v>
                </c:pt>
                <c:pt idx="2950">
                  <c:v>2974.493794</c:v>
                </c:pt>
                <c:pt idx="2951">
                  <c:v>2975.4955959999998</c:v>
                </c:pt>
                <c:pt idx="2952">
                  <c:v>2976.4976340000003</c:v>
                </c:pt>
                <c:pt idx="2953">
                  <c:v>2977.5159450000001</c:v>
                </c:pt>
                <c:pt idx="2954">
                  <c:v>2978.5188859999998</c:v>
                </c:pt>
                <c:pt idx="2955">
                  <c:v>2979.5209409999998</c:v>
                </c:pt>
                <c:pt idx="2956">
                  <c:v>2980.523674</c:v>
                </c:pt>
                <c:pt idx="2957">
                  <c:v>2981.5398619999996</c:v>
                </c:pt>
                <c:pt idx="2958">
                  <c:v>2982.5537379999996</c:v>
                </c:pt>
                <c:pt idx="2959">
                  <c:v>2983.5663910000003</c:v>
                </c:pt>
                <c:pt idx="2960">
                  <c:v>2984.5615520000001</c:v>
                </c:pt>
                <c:pt idx="2961">
                  <c:v>2985.5634440000003</c:v>
                </c:pt>
                <c:pt idx="2962">
                  <c:v>2986.5655880000004</c:v>
                </c:pt>
                <c:pt idx="2963">
                  <c:v>2987.57366</c:v>
                </c:pt>
                <c:pt idx="2964">
                  <c:v>2988.5760890000001</c:v>
                </c:pt>
                <c:pt idx="2965">
                  <c:v>2989.5779410000005</c:v>
                </c:pt>
                <c:pt idx="2966">
                  <c:v>2990.5799100000004</c:v>
                </c:pt>
                <c:pt idx="2967">
                  <c:v>2991.5897960000002</c:v>
                </c:pt>
                <c:pt idx="2968">
                  <c:v>2992.5938759999999</c:v>
                </c:pt>
                <c:pt idx="2969">
                  <c:v>2993.6039419999997</c:v>
                </c:pt>
                <c:pt idx="2970">
                  <c:v>2994.6057860000001</c:v>
                </c:pt>
                <c:pt idx="2971">
                  <c:v>2995.6138339999998</c:v>
                </c:pt>
                <c:pt idx="2972">
                  <c:v>2996.6028589999996</c:v>
                </c:pt>
                <c:pt idx="2973">
                  <c:v>2997.604934</c:v>
                </c:pt>
                <c:pt idx="2974">
                  <c:v>2998.621204</c:v>
                </c:pt>
                <c:pt idx="2975">
                  <c:v>2999.6387759999998</c:v>
                </c:pt>
                <c:pt idx="2976">
                  <c:v>3000.6459139999997</c:v>
                </c:pt>
                <c:pt idx="2977">
                  <c:v>3001.6484490000003</c:v>
                </c:pt>
                <c:pt idx="2978">
                  <c:v>3002.6507069999998</c:v>
                </c:pt>
                <c:pt idx="2979">
                  <c:v>3003.6527260000003</c:v>
                </c:pt>
                <c:pt idx="2980">
                  <c:v>3004.6520300000002</c:v>
                </c:pt>
                <c:pt idx="2981">
                  <c:v>3005.6554809999998</c:v>
                </c:pt>
                <c:pt idx="2982">
                  <c:v>3006.6738359999999</c:v>
                </c:pt>
                <c:pt idx="2983">
                  <c:v>3007.6765400000004</c:v>
                </c:pt>
                <c:pt idx="2984">
                  <c:v>3008.6790650000003</c:v>
                </c:pt>
                <c:pt idx="2985">
                  <c:v>3009.6972770000002</c:v>
                </c:pt>
                <c:pt idx="2986">
                  <c:v>3010.6985830000003</c:v>
                </c:pt>
                <c:pt idx="2987">
                  <c:v>3011.7224290000004</c:v>
                </c:pt>
                <c:pt idx="2988">
                  <c:v>3012.7370579999997</c:v>
                </c:pt>
                <c:pt idx="2989">
                  <c:v>3013.7337749999997</c:v>
                </c:pt>
                <c:pt idx="2990">
                  <c:v>3014.7413319999996</c:v>
                </c:pt>
                <c:pt idx="2991">
                  <c:v>3015.7659990000002</c:v>
                </c:pt>
                <c:pt idx="2992">
                  <c:v>3016.7696070000002</c:v>
                </c:pt>
                <c:pt idx="2993">
                  <c:v>3017.7628050000003</c:v>
                </c:pt>
                <c:pt idx="2994">
                  <c:v>3018.7813649999998</c:v>
                </c:pt>
                <c:pt idx="2995">
                  <c:v>3019.7837079999999</c:v>
                </c:pt>
                <c:pt idx="2996">
                  <c:v>3020.797106</c:v>
                </c:pt>
                <c:pt idx="2997">
                  <c:v>3021.8299260000003</c:v>
                </c:pt>
                <c:pt idx="2998">
                  <c:v>3022.8242170000003</c:v>
                </c:pt>
                <c:pt idx="2999">
                  <c:v>3023.8570040000004</c:v>
                </c:pt>
                <c:pt idx="3000">
                  <c:v>3024.8861189999998</c:v>
                </c:pt>
                <c:pt idx="3001">
                  <c:v>3025.909662</c:v>
                </c:pt>
                <c:pt idx="3002">
                  <c:v>3026.8276649999998</c:v>
                </c:pt>
                <c:pt idx="3003">
                  <c:v>3027.8518389999999</c:v>
                </c:pt>
                <c:pt idx="3004">
                  <c:v>3028.8698540000005</c:v>
                </c:pt>
                <c:pt idx="3005">
                  <c:v>3029.8716960000002</c:v>
                </c:pt>
                <c:pt idx="3006">
                  <c:v>3030.8741630000004</c:v>
                </c:pt>
                <c:pt idx="3007">
                  <c:v>3031.8744370000004</c:v>
                </c:pt>
                <c:pt idx="3008">
                  <c:v>3032.8864300000005</c:v>
                </c:pt>
                <c:pt idx="3009">
                  <c:v>3033.9040990000003</c:v>
                </c:pt>
                <c:pt idx="3010">
                  <c:v>3034.9063980000001</c:v>
                </c:pt>
                <c:pt idx="3011">
                  <c:v>3035.9019760000001</c:v>
                </c:pt>
                <c:pt idx="3012">
                  <c:v>3036.9200259999998</c:v>
                </c:pt>
                <c:pt idx="3013">
                  <c:v>3037.9220370000003</c:v>
                </c:pt>
                <c:pt idx="3014">
                  <c:v>3038.9386059999997</c:v>
                </c:pt>
                <c:pt idx="3015">
                  <c:v>3039.9351079999997</c:v>
                </c:pt>
                <c:pt idx="3016">
                  <c:v>3040.9373720000003</c:v>
                </c:pt>
                <c:pt idx="3017">
                  <c:v>3041.9394389999998</c:v>
                </c:pt>
                <c:pt idx="3018">
                  <c:v>3042.9419049999997</c:v>
                </c:pt>
                <c:pt idx="3019">
                  <c:v>3043.9439830000001</c:v>
                </c:pt>
                <c:pt idx="3020">
                  <c:v>3044.9621420000003</c:v>
                </c:pt>
                <c:pt idx="3021">
                  <c:v>3045.9775079999999</c:v>
                </c:pt>
                <c:pt idx="3022">
                  <c:v>3046.9961309999999</c:v>
                </c:pt>
                <c:pt idx="3023">
                  <c:v>3048.0142859999996</c:v>
                </c:pt>
                <c:pt idx="3024">
                  <c:v>3049.0180710000004</c:v>
                </c:pt>
                <c:pt idx="3025">
                  <c:v>3050.0318779999998</c:v>
                </c:pt>
                <c:pt idx="3026">
                  <c:v>3051.0345779999998</c:v>
                </c:pt>
                <c:pt idx="3027">
                  <c:v>3052.0367850000002</c:v>
                </c:pt>
                <c:pt idx="3028">
                  <c:v>3053.0390479999996</c:v>
                </c:pt>
                <c:pt idx="3029">
                  <c:v>3054.0413989999997</c:v>
                </c:pt>
                <c:pt idx="3030">
                  <c:v>3055.0429800000002</c:v>
                </c:pt>
                <c:pt idx="3031">
                  <c:v>3056.06077</c:v>
                </c:pt>
                <c:pt idx="3032">
                  <c:v>3057.0779579999999</c:v>
                </c:pt>
                <c:pt idx="3033">
                  <c:v>3058.1015429999998</c:v>
                </c:pt>
                <c:pt idx="3034">
                  <c:v>3059.1070900000004</c:v>
                </c:pt>
                <c:pt idx="3035">
                  <c:v>3060.1095809999997</c:v>
                </c:pt>
                <c:pt idx="3036">
                  <c:v>3061.1120460000002</c:v>
                </c:pt>
                <c:pt idx="3037">
                  <c:v>3062.1161959999999</c:v>
                </c:pt>
                <c:pt idx="3038">
                  <c:v>3063.1275960000003</c:v>
                </c:pt>
                <c:pt idx="3039">
                  <c:v>3064.1230390000001</c:v>
                </c:pt>
                <c:pt idx="3040">
                  <c:v>3065.1250719999998</c:v>
                </c:pt>
                <c:pt idx="3041">
                  <c:v>3066.1269860000002</c:v>
                </c:pt>
                <c:pt idx="3042">
                  <c:v>3067.1539480000001</c:v>
                </c:pt>
                <c:pt idx="3043">
                  <c:v>3068.1704470000004</c:v>
                </c:pt>
                <c:pt idx="3044">
                  <c:v>3069.2082900000005</c:v>
                </c:pt>
                <c:pt idx="3045">
                  <c:v>3070.2295210000002</c:v>
                </c:pt>
                <c:pt idx="3046">
                  <c:v>3071.1468960000002</c:v>
                </c:pt>
                <c:pt idx="3047">
                  <c:v>3072.1648699999996</c:v>
                </c:pt>
                <c:pt idx="3048">
                  <c:v>3073.1670460000005</c:v>
                </c:pt>
                <c:pt idx="3049">
                  <c:v>3074.1689269999997</c:v>
                </c:pt>
                <c:pt idx="3050">
                  <c:v>3075.1754460000002</c:v>
                </c:pt>
                <c:pt idx="3051">
                  <c:v>3076.1851470000001</c:v>
                </c:pt>
                <c:pt idx="3052">
                  <c:v>3077.2025869999998</c:v>
                </c:pt>
                <c:pt idx="3053">
                  <c:v>3078.2174020000002</c:v>
                </c:pt>
                <c:pt idx="3054">
                  <c:v>3079.2245830000002</c:v>
                </c:pt>
                <c:pt idx="3055">
                  <c:v>3080.2279980000003</c:v>
                </c:pt>
                <c:pt idx="3056">
                  <c:v>3081.2451280000005</c:v>
                </c:pt>
                <c:pt idx="3057">
                  <c:v>3082.262009</c:v>
                </c:pt>
                <c:pt idx="3058">
                  <c:v>3083.2731519999998</c:v>
                </c:pt>
                <c:pt idx="3059">
                  <c:v>3084.2901279999996</c:v>
                </c:pt>
                <c:pt idx="3060">
                  <c:v>3085.3072789999997</c:v>
                </c:pt>
                <c:pt idx="3061">
                  <c:v>3086.3137610000003</c:v>
                </c:pt>
                <c:pt idx="3062">
                  <c:v>3087.3149730000005</c:v>
                </c:pt>
                <c:pt idx="3063">
                  <c:v>3088.3168530000003</c:v>
                </c:pt>
                <c:pt idx="3064">
                  <c:v>3089.3197490000002</c:v>
                </c:pt>
                <c:pt idx="3065">
                  <c:v>3090.3378240000002</c:v>
                </c:pt>
                <c:pt idx="3066">
                  <c:v>3091.3557350000001</c:v>
                </c:pt>
                <c:pt idx="3067">
                  <c:v>3092.3742350000002</c:v>
                </c:pt>
                <c:pt idx="3068">
                  <c:v>3093.3901459999997</c:v>
                </c:pt>
                <c:pt idx="3069">
                  <c:v>3094.405006</c:v>
                </c:pt>
                <c:pt idx="3070">
                  <c:v>3095.4240239999999</c:v>
                </c:pt>
                <c:pt idx="3071">
                  <c:v>3096.4259680000005</c:v>
                </c:pt>
                <c:pt idx="3072">
                  <c:v>3097.4194859999998</c:v>
                </c:pt>
                <c:pt idx="3073">
                  <c:v>3098.4292750000004</c:v>
                </c:pt>
                <c:pt idx="3074">
                  <c:v>3099.4488309999997</c:v>
                </c:pt>
                <c:pt idx="3075">
                  <c:v>3100.4658209999998</c:v>
                </c:pt>
                <c:pt idx="3076">
                  <c:v>3101.4841159999996</c:v>
                </c:pt>
                <c:pt idx="3077">
                  <c:v>3102.4867530000001</c:v>
                </c:pt>
                <c:pt idx="3078">
                  <c:v>3103.4980619999997</c:v>
                </c:pt>
                <c:pt idx="3079">
                  <c:v>3104.5054719999998</c:v>
                </c:pt>
                <c:pt idx="3080">
                  <c:v>3105.5078670000003</c:v>
                </c:pt>
                <c:pt idx="3081">
                  <c:v>3106.5250450000003</c:v>
                </c:pt>
                <c:pt idx="3082">
                  <c:v>3107.5435090000001</c:v>
                </c:pt>
                <c:pt idx="3083">
                  <c:v>3108.5612549999996</c:v>
                </c:pt>
                <c:pt idx="3084">
                  <c:v>3109.5797890000003</c:v>
                </c:pt>
                <c:pt idx="3085">
                  <c:v>3110.576118</c:v>
                </c:pt>
                <c:pt idx="3086">
                  <c:v>3111.5841550000005</c:v>
                </c:pt>
                <c:pt idx="3087">
                  <c:v>3112.602511</c:v>
                </c:pt>
                <c:pt idx="3088">
                  <c:v>3113.615605</c:v>
                </c:pt>
                <c:pt idx="3089">
                  <c:v>3114.6383210000004</c:v>
                </c:pt>
                <c:pt idx="3090">
                  <c:v>3115.6581329999999</c:v>
                </c:pt>
                <c:pt idx="3091">
                  <c:v>3116.6602339999999</c:v>
                </c:pt>
                <c:pt idx="3092">
                  <c:v>3117.6630260000002</c:v>
                </c:pt>
                <c:pt idx="3093">
                  <c:v>3118.679631</c:v>
                </c:pt>
                <c:pt idx="3094">
                  <c:v>3119.6964580000003</c:v>
                </c:pt>
                <c:pt idx="3095">
                  <c:v>3120.7144230000004</c:v>
                </c:pt>
                <c:pt idx="3096">
                  <c:v>3121.7099200000002</c:v>
                </c:pt>
                <c:pt idx="3097">
                  <c:v>3122.7323020000003</c:v>
                </c:pt>
                <c:pt idx="3098">
                  <c:v>3123.7400090000001</c:v>
                </c:pt>
                <c:pt idx="3099">
                  <c:v>3124.731436</c:v>
                </c:pt>
                <c:pt idx="3100">
                  <c:v>3125.7503889999998</c:v>
                </c:pt>
                <c:pt idx="3101">
                  <c:v>3126.7460979999996</c:v>
                </c:pt>
                <c:pt idx="3102">
                  <c:v>3127.7486989999998</c:v>
                </c:pt>
                <c:pt idx="3103">
                  <c:v>3128.7532680000004</c:v>
                </c:pt>
                <c:pt idx="3104">
                  <c:v>3129.7535980000002</c:v>
                </c:pt>
                <c:pt idx="3105">
                  <c:v>3130.7559629999996</c:v>
                </c:pt>
                <c:pt idx="3106">
                  <c:v>3131.773263</c:v>
                </c:pt>
                <c:pt idx="3107">
                  <c:v>3132.7903880000003</c:v>
                </c:pt>
                <c:pt idx="3108">
                  <c:v>3133.7925450000002</c:v>
                </c:pt>
                <c:pt idx="3109">
                  <c:v>3134.7942240000002</c:v>
                </c:pt>
                <c:pt idx="3110">
                  <c:v>3135.8066150000004</c:v>
                </c:pt>
                <c:pt idx="3111">
                  <c:v>3136.8181379999996</c:v>
                </c:pt>
                <c:pt idx="3112">
                  <c:v>3137.820076</c:v>
                </c:pt>
                <c:pt idx="3113">
                  <c:v>3138.8439470000003</c:v>
                </c:pt>
                <c:pt idx="3114">
                  <c:v>3139.8467929999997</c:v>
                </c:pt>
                <c:pt idx="3115">
                  <c:v>3140.8643240000001</c:v>
                </c:pt>
                <c:pt idx="3116">
                  <c:v>3141.8682529999996</c:v>
                </c:pt>
                <c:pt idx="3117">
                  <c:v>3142.8831049999999</c:v>
                </c:pt>
                <c:pt idx="3118">
                  <c:v>3143.89869</c:v>
                </c:pt>
                <c:pt idx="3119">
                  <c:v>3144.9046209999997</c:v>
                </c:pt>
                <c:pt idx="3120">
                  <c:v>3145.9183709999998</c:v>
                </c:pt>
                <c:pt idx="3121">
                  <c:v>3146.9283070000001</c:v>
                </c:pt>
                <c:pt idx="3122">
                  <c:v>3147.9466780000002</c:v>
                </c:pt>
                <c:pt idx="3123">
                  <c:v>3148.949595</c:v>
                </c:pt>
                <c:pt idx="3124">
                  <c:v>3149.965064</c:v>
                </c:pt>
                <c:pt idx="3125">
                  <c:v>3150.9707090000002</c:v>
                </c:pt>
                <c:pt idx="3126">
                  <c:v>3151.9831439999998</c:v>
                </c:pt>
                <c:pt idx="3127">
                  <c:v>3153.0012660000002</c:v>
                </c:pt>
                <c:pt idx="3128">
                  <c:v>3154.0077369999999</c:v>
                </c:pt>
                <c:pt idx="3129">
                  <c:v>3155.0312899999999</c:v>
                </c:pt>
                <c:pt idx="3130">
                  <c:v>3156.0485699999999</c:v>
                </c:pt>
                <c:pt idx="3131">
                  <c:v>3157.0518910000001</c:v>
                </c:pt>
                <c:pt idx="3132">
                  <c:v>3158.0386900000003</c:v>
                </c:pt>
                <c:pt idx="3133">
                  <c:v>3159.0514119999998</c:v>
                </c:pt>
                <c:pt idx="3134">
                  <c:v>3160.0537649999997</c:v>
                </c:pt>
                <c:pt idx="3135">
                  <c:v>3161.0580730000001</c:v>
                </c:pt>
                <c:pt idx="3136">
                  <c:v>3162.0598689999997</c:v>
                </c:pt>
                <c:pt idx="3137">
                  <c:v>3163.0745130000005</c:v>
                </c:pt>
                <c:pt idx="3138">
                  <c:v>3164.0987610000002</c:v>
                </c:pt>
                <c:pt idx="3139">
                  <c:v>3165.107763</c:v>
                </c:pt>
                <c:pt idx="3140">
                  <c:v>3166.1259989999999</c:v>
                </c:pt>
                <c:pt idx="3141">
                  <c:v>3167.1282190000002</c:v>
                </c:pt>
                <c:pt idx="3142">
                  <c:v>3168.1301839999996</c:v>
                </c:pt>
                <c:pt idx="3143">
                  <c:v>3169.135209</c:v>
                </c:pt>
                <c:pt idx="3144">
                  <c:v>3170.153233</c:v>
                </c:pt>
                <c:pt idx="3145">
                  <c:v>3171.1644779999997</c:v>
                </c:pt>
                <c:pt idx="3146">
                  <c:v>3172.181955</c:v>
                </c:pt>
                <c:pt idx="3147">
                  <c:v>3173.2002679999996</c:v>
                </c:pt>
                <c:pt idx="3148">
                  <c:v>3174.2117610000005</c:v>
                </c:pt>
                <c:pt idx="3149">
                  <c:v>3175.2359900000001</c:v>
                </c:pt>
                <c:pt idx="3150">
                  <c:v>3176.2255400000004</c:v>
                </c:pt>
                <c:pt idx="3151">
                  <c:v>3177.2283390000002</c:v>
                </c:pt>
                <c:pt idx="3152">
                  <c:v>3178.2400800000005</c:v>
                </c:pt>
                <c:pt idx="3153">
                  <c:v>3179.2361469999996</c:v>
                </c:pt>
                <c:pt idx="3154">
                  <c:v>3180.2413400000005</c:v>
                </c:pt>
                <c:pt idx="3155">
                  <c:v>3181.2413699999997</c:v>
                </c:pt>
                <c:pt idx="3156">
                  <c:v>3182.2586769999998</c:v>
                </c:pt>
                <c:pt idx="3157">
                  <c:v>3183.2860899999996</c:v>
                </c:pt>
                <c:pt idx="3158">
                  <c:v>3184.2817439999999</c:v>
                </c:pt>
                <c:pt idx="3159">
                  <c:v>3185.2902260000001</c:v>
                </c:pt>
                <c:pt idx="3160">
                  <c:v>3186.2940420000004</c:v>
                </c:pt>
                <c:pt idx="3161">
                  <c:v>3187.3021930000004</c:v>
                </c:pt>
                <c:pt idx="3162">
                  <c:v>3188.3139019999999</c:v>
                </c:pt>
                <c:pt idx="3163">
                  <c:v>3189.3151500000004</c:v>
                </c:pt>
                <c:pt idx="3164">
                  <c:v>3190.3351439999997</c:v>
                </c:pt>
                <c:pt idx="3165">
                  <c:v>3191.3640249999999</c:v>
                </c:pt>
                <c:pt idx="3166">
                  <c:v>3192.2734330000003</c:v>
                </c:pt>
                <c:pt idx="3167">
                  <c:v>3193.2961100000002</c:v>
                </c:pt>
                <c:pt idx="3168">
                  <c:v>3194.2978730000004</c:v>
                </c:pt>
                <c:pt idx="3169">
                  <c:v>3195.3034779999998</c:v>
                </c:pt>
                <c:pt idx="3170">
                  <c:v>3196.305096</c:v>
                </c:pt>
                <c:pt idx="3171">
                  <c:v>3197.3294420000002</c:v>
                </c:pt>
                <c:pt idx="3172">
                  <c:v>3198.3317720000005</c:v>
                </c:pt>
                <c:pt idx="3173">
                  <c:v>3199.3337229999997</c:v>
                </c:pt>
                <c:pt idx="3174">
                  <c:v>3200.334895</c:v>
                </c:pt>
                <c:pt idx="3175">
                  <c:v>3201.3376280000002</c:v>
                </c:pt>
                <c:pt idx="3176">
                  <c:v>3202.3554629999999</c:v>
                </c:pt>
                <c:pt idx="3177">
                  <c:v>3203.358244</c:v>
                </c:pt>
                <c:pt idx="3178">
                  <c:v>3204.3606300000001</c:v>
                </c:pt>
                <c:pt idx="3179">
                  <c:v>3205.362811</c:v>
                </c:pt>
                <c:pt idx="3180">
                  <c:v>3206.3645159999996</c:v>
                </c:pt>
                <c:pt idx="3181">
                  <c:v>3207.3577100000002</c:v>
                </c:pt>
                <c:pt idx="3182">
                  <c:v>3208.3765009999997</c:v>
                </c:pt>
                <c:pt idx="3183">
                  <c:v>3209.3740319999997</c:v>
                </c:pt>
                <c:pt idx="3184">
                  <c:v>3210.3983740000003</c:v>
                </c:pt>
                <c:pt idx="3185">
                  <c:v>3211.4108500000002</c:v>
                </c:pt>
                <c:pt idx="3186">
                  <c:v>3212.4171759999999</c:v>
                </c:pt>
                <c:pt idx="3187">
                  <c:v>3213.4190179999996</c:v>
                </c:pt>
                <c:pt idx="3188">
                  <c:v>3214.4306710000001</c:v>
                </c:pt>
                <c:pt idx="3189">
                  <c:v>3215.4481139999998</c:v>
                </c:pt>
                <c:pt idx="3190">
                  <c:v>3216.4665379999997</c:v>
                </c:pt>
                <c:pt idx="3191">
                  <c:v>3217.4691009999997</c:v>
                </c:pt>
                <c:pt idx="3192">
                  <c:v>3218.4868189999997</c:v>
                </c:pt>
                <c:pt idx="3193">
                  <c:v>3219.4890990000004</c:v>
                </c:pt>
                <c:pt idx="3194">
                  <c:v>3220.4962679999999</c:v>
                </c:pt>
                <c:pt idx="3195">
                  <c:v>3221.4992259999999</c:v>
                </c:pt>
                <c:pt idx="3196">
                  <c:v>3222.505631</c:v>
                </c:pt>
                <c:pt idx="3197">
                  <c:v>3223.5085280000003</c:v>
                </c:pt>
                <c:pt idx="3198">
                  <c:v>3224.5226169999996</c:v>
                </c:pt>
                <c:pt idx="3199">
                  <c:v>3225.5406499999999</c:v>
                </c:pt>
                <c:pt idx="3200">
                  <c:v>3226.5643149999996</c:v>
                </c:pt>
                <c:pt idx="3201">
                  <c:v>3227.5659519999999</c:v>
                </c:pt>
                <c:pt idx="3202">
                  <c:v>3228.5675270000002</c:v>
                </c:pt>
                <c:pt idx="3203">
                  <c:v>3229.5692369999997</c:v>
                </c:pt>
                <c:pt idx="3204">
                  <c:v>3230.5871649999999</c:v>
                </c:pt>
                <c:pt idx="3205">
                  <c:v>3231.5993680000001</c:v>
                </c:pt>
                <c:pt idx="3206">
                  <c:v>3232.6010610000003</c:v>
                </c:pt>
                <c:pt idx="3207">
                  <c:v>3233.6182609999996</c:v>
                </c:pt>
                <c:pt idx="3208">
                  <c:v>3234.6204690000004</c:v>
                </c:pt>
                <c:pt idx="3209">
                  <c:v>3235.6385840000003</c:v>
                </c:pt>
                <c:pt idx="3210">
                  <c:v>3236.6459210000003</c:v>
                </c:pt>
                <c:pt idx="3211">
                  <c:v>3237.6597520000005</c:v>
                </c:pt>
                <c:pt idx="3212">
                  <c:v>3238.6740520000003</c:v>
                </c:pt>
                <c:pt idx="3213">
                  <c:v>3239.6765699999996</c:v>
                </c:pt>
                <c:pt idx="3214">
                  <c:v>3240.6946980000002</c:v>
                </c:pt>
                <c:pt idx="3215">
                  <c:v>3241.7096629999996</c:v>
                </c:pt>
                <c:pt idx="3216">
                  <c:v>3242.7275460000001</c:v>
                </c:pt>
                <c:pt idx="3217">
                  <c:v>3243.7460430000001</c:v>
                </c:pt>
                <c:pt idx="3218">
                  <c:v>3244.7759420000002</c:v>
                </c:pt>
                <c:pt idx="3219">
                  <c:v>3245.8090910000001</c:v>
                </c:pt>
                <c:pt idx="3220">
                  <c:v>3246.7369779999999</c:v>
                </c:pt>
                <c:pt idx="3221">
                  <c:v>3247.7390420000002</c:v>
                </c:pt>
                <c:pt idx="3222">
                  <c:v>3248.7345590000004</c:v>
                </c:pt>
                <c:pt idx="3223">
                  <c:v>3249.7521930000003</c:v>
                </c:pt>
                <c:pt idx="3224">
                  <c:v>3250.7544440000001</c:v>
                </c:pt>
                <c:pt idx="3225">
                  <c:v>3251.7568080000001</c:v>
                </c:pt>
                <c:pt idx="3226">
                  <c:v>3252.7797559999999</c:v>
                </c:pt>
                <c:pt idx="3227">
                  <c:v>3253.7920700000004</c:v>
                </c:pt>
                <c:pt idx="3228">
                  <c:v>3254.7941039999996</c:v>
                </c:pt>
                <c:pt idx="3229">
                  <c:v>3255.8005169999997</c:v>
                </c:pt>
                <c:pt idx="3230">
                  <c:v>3256.8108380000003</c:v>
                </c:pt>
                <c:pt idx="3231">
                  <c:v>3257.8234570000004</c:v>
                </c:pt>
                <c:pt idx="3232">
                  <c:v>3258.8238389999997</c:v>
                </c:pt>
                <c:pt idx="3233">
                  <c:v>3259.82654</c:v>
                </c:pt>
                <c:pt idx="3234">
                  <c:v>3260.836824</c:v>
                </c:pt>
                <c:pt idx="3235">
                  <c:v>3261.8381710000003</c:v>
                </c:pt>
                <c:pt idx="3236">
                  <c:v>3262.8516740000005</c:v>
                </c:pt>
                <c:pt idx="3237">
                  <c:v>3263.8540290000001</c:v>
                </c:pt>
                <c:pt idx="3238">
                  <c:v>3264.8666890000004</c:v>
                </c:pt>
                <c:pt idx="3239">
                  <c:v>3265.8803719999996</c:v>
                </c:pt>
                <c:pt idx="3240">
                  <c:v>3266.8703109999997</c:v>
                </c:pt>
                <c:pt idx="3241">
                  <c:v>3267.8783620000004</c:v>
                </c:pt>
                <c:pt idx="3242">
                  <c:v>3268.8997580000005</c:v>
                </c:pt>
                <c:pt idx="3243">
                  <c:v>3269.9036610000003</c:v>
                </c:pt>
                <c:pt idx="3244">
                  <c:v>3270.9026599999997</c:v>
                </c:pt>
                <c:pt idx="3245">
                  <c:v>3271.9056170000003</c:v>
                </c:pt>
                <c:pt idx="3246">
                  <c:v>3272.9127619999999</c:v>
                </c:pt>
                <c:pt idx="3247">
                  <c:v>3273.9311189999999</c:v>
                </c:pt>
                <c:pt idx="3248">
                  <c:v>3274.9323379999996</c:v>
                </c:pt>
                <c:pt idx="3249">
                  <c:v>3275.9473509999998</c:v>
                </c:pt>
                <c:pt idx="3250">
                  <c:v>3276.9604810000001</c:v>
                </c:pt>
                <c:pt idx="3251">
                  <c:v>3277.9699419999997</c:v>
                </c:pt>
                <c:pt idx="3252">
                  <c:v>3278.9787500000002</c:v>
                </c:pt>
                <c:pt idx="3253">
                  <c:v>3279.9905019999997</c:v>
                </c:pt>
                <c:pt idx="3254">
                  <c:v>3281.0296509999998</c:v>
                </c:pt>
                <c:pt idx="3255">
                  <c:v>3282.026339</c:v>
                </c:pt>
                <c:pt idx="3256">
                  <c:v>3283.037077</c:v>
                </c:pt>
                <c:pt idx="3257">
                  <c:v>3284.0645350000004</c:v>
                </c:pt>
                <c:pt idx="3258">
                  <c:v>3285.0787380000002</c:v>
                </c:pt>
                <c:pt idx="3259">
                  <c:v>3286.0923700000003</c:v>
                </c:pt>
                <c:pt idx="3260">
                  <c:v>3287.0881920000002</c:v>
                </c:pt>
                <c:pt idx="3261">
                  <c:v>3288.0977739999998</c:v>
                </c:pt>
                <c:pt idx="3262">
                  <c:v>3289.108201</c:v>
                </c:pt>
                <c:pt idx="3263">
                  <c:v>3290.1113960000002</c:v>
                </c:pt>
                <c:pt idx="3264">
                  <c:v>3291.1118999999999</c:v>
                </c:pt>
                <c:pt idx="3265">
                  <c:v>3292.1091079999997</c:v>
                </c:pt>
                <c:pt idx="3266">
                  <c:v>3293.1203450000003</c:v>
                </c:pt>
                <c:pt idx="3267">
                  <c:v>3294.1232010000003</c:v>
                </c:pt>
                <c:pt idx="3268">
                  <c:v>3295.1300790000005</c:v>
                </c:pt>
                <c:pt idx="3269">
                  <c:v>3296.1323549999997</c:v>
                </c:pt>
                <c:pt idx="3270">
                  <c:v>3297.1463659999999</c:v>
                </c:pt>
                <c:pt idx="3271">
                  <c:v>3298.1436279999998</c:v>
                </c:pt>
                <c:pt idx="3272">
                  <c:v>3299.1475600000003</c:v>
                </c:pt>
                <c:pt idx="3273">
                  <c:v>3300.156817</c:v>
                </c:pt>
                <c:pt idx="3274">
                  <c:v>3301.166021</c:v>
                </c:pt>
                <c:pt idx="3275">
                  <c:v>3302.3532269999996</c:v>
                </c:pt>
                <c:pt idx="3276">
                  <c:v>3303.369557</c:v>
                </c:pt>
                <c:pt idx="3277">
                  <c:v>3304.3870200000001</c:v>
                </c:pt>
                <c:pt idx="3278">
                  <c:v>3305.3900430000003</c:v>
                </c:pt>
                <c:pt idx="3279">
                  <c:v>3306.4029849999997</c:v>
                </c:pt>
                <c:pt idx="3280">
                  <c:v>3307.4053119999999</c:v>
                </c:pt>
                <c:pt idx="3281">
                  <c:v>3308.4080869999998</c:v>
                </c:pt>
                <c:pt idx="3282">
                  <c:v>3309.4266450000005</c:v>
                </c:pt>
                <c:pt idx="3283">
                  <c:v>3310.4137380000002</c:v>
                </c:pt>
                <c:pt idx="3284">
                  <c:v>3311.440748</c:v>
                </c:pt>
                <c:pt idx="3285">
                  <c:v>3312.4298490000001</c:v>
                </c:pt>
                <c:pt idx="3286">
                  <c:v>3313.4476720000002</c:v>
                </c:pt>
                <c:pt idx="3287">
                  <c:v>3314.4541639999998</c:v>
                </c:pt>
                <c:pt idx="3288">
                  <c:v>3315.477997</c:v>
                </c:pt>
                <c:pt idx="3289">
                  <c:v>3316.5172819999998</c:v>
                </c:pt>
                <c:pt idx="3290">
                  <c:v>3317.5026450000005</c:v>
                </c:pt>
                <c:pt idx="3291">
                  <c:v>3318.4994900000002</c:v>
                </c:pt>
                <c:pt idx="3292">
                  <c:v>3319.5117270000001</c:v>
                </c:pt>
                <c:pt idx="3293">
                  <c:v>3320.5310669999999</c:v>
                </c:pt>
                <c:pt idx="3294">
                  <c:v>3321.5426870000001</c:v>
                </c:pt>
                <c:pt idx="3295">
                  <c:v>3322.5530609999996</c:v>
                </c:pt>
                <c:pt idx="3296">
                  <c:v>3323.5592329999999</c:v>
                </c:pt>
                <c:pt idx="3297">
                  <c:v>3324.5629909999998</c:v>
                </c:pt>
                <c:pt idx="3298">
                  <c:v>3325.5706890000001</c:v>
                </c:pt>
                <c:pt idx="3299">
                  <c:v>3326.5880800000004</c:v>
                </c:pt>
                <c:pt idx="3300">
                  <c:v>3327.6068059999998</c:v>
                </c:pt>
                <c:pt idx="3301">
                  <c:v>3328.6311210000003</c:v>
                </c:pt>
                <c:pt idx="3302">
                  <c:v>3329.6339710000002</c:v>
                </c:pt>
                <c:pt idx="3303">
                  <c:v>3330.6516510000001</c:v>
                </c:pt>
                <c:pt idx="3304">
                  <c:v>3331.6703459999999</c:v>
                </c:pt>
                <c:pt idx="3305">
                  <c:v>3332.6879319999998</c:v>
                </c:pt>
                <c:pt idx="3306">
                  <c:v>3333.6906140000001</c:v>
                </c:pt>
                <c:pt idx="3307">
                  <c:v>3334.6935169999997</c:v>
                </c:pt>
                <c:pt idx="3308">
                  <c:v>3335.6859199999999</c:v>
                </c:pt>
                <c:pt idx="3309">
                  <c:v>3336.7007050000002</c:v>
                </c:pt>
                <c:pt idx="3310">
                  <c:v>3337.7244799999999</c:v>
                </c:pt>
                <c:pt idx="3311">
                  <c:v>3338.7223970000005</c:v>
                </c:pt>
                <c:pt idx="3312">
                  <c:v>3339.7167719999998</c:v>
                </c:pt>
                <c:pt idx="3313">
                  <c:v>3340.739106</c:v>
                </c:pt>
                <c:pt idx="3314">
                  <c:v>3341.7491600000003</c:v>
                </c:pt>
                <c:pt idx="3315">
                  <c:v>3342.7668800000001</c:v>
                </c:pt>
                <c:pt idx="3316">
                  <c:v>3343.7741910000004</c:v>
                </c:pt>
                <c:pt idx="3317">
                  <c:v>3344.7924849999999</c:v>
                </c:pt>
                <c:pt idx="3318">
                  <c:v>3345.8196100000005</c:v>
                </c:pt>
                <c:pt idx="3319">
                  <c:v>3346.8374249999997</c:v>
                </c:pt>
                <c:pt idx="3320">
                  <c:v>3347.8404490000003</c:v>
                </c:pt>
                <c:pt idx="3321">
                  <c:v>3348.8626030000005</c:v>
                </c:pt>
                <c:pt idx="3322">
                  <c:v>3349.877082</c:v>
                </c:pt>
                <c:pt idx="3323">
                  <c:v>3350.8819869999998</c:v>
                </c:pt>
                <c:pt idx="3324">
                  <c:v>3351.9064490000001</c:v>
                </c:pt>
                <c:pt idx="3325">
                  <c:v>3352.9243230000002</c:v>
                </c:pt>
                <c:pt idx="3326">
                  <c:v>3353.9320610000004</c:v>
                </c:pt>
                <c:pt idx="3327">
                  <c:v>3354.9498540000004</c:v>
                </c:pt>
                <c:pt idx="3328">
                  <c:v>3355.952045</c:v>
                </c:pt>
                <c:pt idx="3329">
                  <c:v>3356.9650780000002</c:v>
                </c:pt>
                <c:pt idx="3330">
                  <c:v>3357.98801</c:v>
                </c:pt>
                <c:pt idx="3331">
                  <c:v>3359.0006620000004</c:v>
                </c:pt>
                <c:pt idx="3332">
                  <c:v>3360.0125429999998</c:v>
                </c:pt>
                <c:pt idx="3333">
                  <c:v>3361.0306380000002</c:v>
                </c:pt>
                <c:pt idx="3334">
                  <c:v>3362.0327239999997</c:v>
                </c:pt>
                <c:pt idx="3335">
                  <c:v>3363.0480530000004</c:v>
                </c:pt>
                <c:pt idx="3336">
                  <c:v>3364.0589239999999</c:v>
                </c:pt>
                <c:pt idx="3337">
                  <c:v>3365.089978</c:v>
                </c:pt>
                <c:pt idx="3338">
                  <c:v>3366.1201469999996</c:v>
                </c:pt>
                <c:pt idx="3339">
                  <c:v>3367.1351329999998</c:v>
                </c:pt>
                <c:pt idx="3340">
                  <c:v>3368.0753420000001</c:v>
                </c:pt>
                <c:pt idx="3341">
                  <c:v>3369.0841609999998</c:v>
                </c:pt>
                <c:pt idx="3342">
                  <c:v>3370.1024779999998</c:v>
                </c:pt>
                <c:pt idx="3343">
                  <c:v>3371.1045729999996</c:v>
                </c:pt>
                <c:pt idx="3344">
                  <c:v>3372.1222120000002</c:v>
                </c:pt>
                <c:pt idx="3345">
                  <c:v>3373.1394200000004</c:v>
                </c:pt>
                <c:pt idx="3346">
                  <c:v>3374.1413949999996</c:v>
                </c:pt>
                <c:pt idx="3347">
                  <c:v>3375.1434900000004</c:v>
                </c:pt>
                <c:pt idx="3348">
                  <c:v>3376.1458060000004</c:v>
                </c:pt>
                <c:pt idx="3349">
                  <c:v>3377.154176</c:v>
                </c:pt>
                <c:pt idx="3350">
                  <c:v>3378.1589309999999</c:v>
                </c:pt>
                <c:pt idx="3351">
                  <c:v>3379.1575160000002</c:v>
                </c:pt>
                <c:pt idx="3352">
                  <c:v>3380.1586690000004</c:v>
                </c:pt>
                <c:pt idx="3353">
                  <c:v>3381.1671139999999</c:v>
                </c:pt>
                <c:pt idx="3354">
                  <c:v>3382.1801100000002</c:v>
                </c:pt>
                <c:pt idx="3355">
                  <c:v>3383.1977239999997</c:v>
                </c:pt>
                <c:pt idx="3356">
                  <c:v>3384.1998439999998</c:v>
                </c:pt>
                <c:pt idx="3357">
                  <c:v>3385.2037929999997</c:v>
                </c:pt>
                <c:pt idx="3358">
                  <c:v>3386.1969719999997</c:v>
                </c:pt>
                <c:pt idx="3359">
                  <c:v>3387.2065350000003</c:v>
                </c:pt>
                <c:pt idx="3360">
                  <c:v>3388.2242690000003</c:v>
                </c:pt>
                <c:pt idx="3361">
                  <c:v>3389.2237420000001</c:v>
                </c:pt>
                <c:pt idx="3362">
                  <c:v>3390.2281739999999</c:v>
                </c:pt>
                <c:pt idx="3363">
                  <c:v>3391.2444230000001</c:v>
                </c:pt>
                <c:pt idx="3364">
                  <c:v>3392.2553619999999</c:v>
                </c:pt>
                <c:pt idx="3365">
                  <c:v>3393.2569979999998</c:v>
                </c:pt>
                <c:pt idx="3366">
                  <c:v>3394.2810580000005</c:v>
                </c:pt>
                <c:pt idx="3367">
                  <c:v>3395.3137580000002</c:v>
                </c:pt>
                <c:pt idx="3368">
                  <c:v>3396.3255250000002</c:v>
                </c:pt>
                <c:pt idx="3369">
                  <c:v>3397.3272029999998</c:v>
                </c:pt>
                <c:pt idx="3370">
                  <c:v>3398.3385269999999</c:v>
                </c:pt>
                <c:pt idx="3371">
                  <c:v>3399.3625920000004</c:v>
                </c:pt>
                <c:pt idx="3372">
                  <c:v>3400.3765199999998</c:v>
                </c:pt>
                <c:pt idx="3373">
                  <c:v>3401.3908870000005</c:v>
                </c:pt>
                <c:pt idx="3374">
                  <c:v>3402.40852</c:v>
                </c:pt>
                <c:pt idx="3375">
                  <c:v>3403.4108500000002</c:v>
                </c:pt>
                <c:pt idx="3376">
                  <c:v>3404.4128350000001</c:v>
                </c:pt>
                <c:pt idx="3377">
                  <c:v>3405.4283859999996</c:v>
                </c:pt>
                <c:pt idx="3378">
                  <c:v>3406.4365760000001</c:v>
                </c:pt>
                <c:pt idx="3379">
                  <c:v>3407.4472210000004</c:v>
                </c:pt>
                <c:pt idx="3380">
                  <c:v>3408.4642350000004</c:v>
                </c:pt>
                <c:pt idx="3381">
                  <c:v>3409.4670670000005</c:v>
                </c:pt>
                <c:pt idx="3382">
                  <c:v>3410.4769830000005</c:v>
                </c:pt>
                <c:pt idx="3383">
                  <c:v>3411.4786439999998</c:v>
                </c:pt>
                <c:pt idx="3384">
                  <c:v>3413.007799</c:v>
                </c:pt>
                <c:pt idx="3385">
                  <c:v>3413.5044239999997</c:v>
                </c:pt>
                <c:pt idx="3386">
                  <c:v>3414.5047809999996</c:v>
                </c:pt>
                <c:pt idx="3387">
                  <c:v>3415.5083830000003</c:v>
                </c:pt>
                <c:pt idx="3388">
                  <c:v>3416.5258759999997</c:v>
                </c:pt>
                <c:pt idx="3389">
                  <c:v>3417.5374039999997</c:v>
                </c:pt>
                <c:pt idx="3390">
                  <c:v>3418.5460030000004</c:v>
                </c:pt>
                <c:pt idx="3391">
                  <c:v>3419.5469759999996</c:v>
                </c:pt>
                <c:pt idx="3392">
                  <c:v>3420.5487069999999</c:v>
                </c:pt>
                <c:pt idx="3393">
                  <c:v>3421.5502660000002</c:v>
                </c:pt>
                <c:pt idx="3394">
                  <c:v>3422.5515649999998</c:v>
                </c:pt>
                <c:pt idx="3395">
                  <c:v>3423.5542649999998</c:v>
                </c:pt>
                <c:pt idx="3396">
                  <c:v>3424.580559</c:v>
                </c:pt>
                <c:pt idx="3397">
                  <c:v>3425.5812189999997</c:v>
                </c:pt>
                <c:pt idx="3398">
                  <c:v>3426.5956930000002</c:v>
                </c:pt>
                <c:pt idx="3399">
                  <c:v>3427.5881939999999</c:v>
                </c:pt>
                <c:pt idx="3400">
                  <c:v>3428.594247</c:v>
                </c:pt>
                <c:pt idx="3401">
                  <c:v>3429.5967650000002</c:v>
                </c:pt>
                <c:pt idx="3402">
                  <c:v>3430.5902269999997</c:v>
                </c:pt>
                <c:pt idx="3403">
                  <c:v>3431.6055710000001</c:v>
                </c:pt>
                <c:pt idx="3404">
                  <c:v>3432.6074200000003</c:v>
                </c:pt>
                <c:pt idx="3405">
                  <c:v>3433.6035590000001</c:v>
                </c:pt>
                <c:pt idx="3406">
                  <c:v>3434.6057270000001</c:v>
                </c:pt>
                <c:pt idx="3407">
                  <c:v>3435.6025660000005</c:v>
                </c:pt>
                <c:pt idx="3408">
                  <c:v>3436.6049570000005</c:v>
                </c:pt>
                <c:pt idx="3409">
                  <c:v>3437.6068310000001</c:v>
                </c:pt>
                <c:pt idx="3410">
                  <c:v>3438.6191479999998</c:v>
                </c:pt>
                <c:pt idx="3411">
                  <c:v>3439.6311729999998</c:v>
                </c:pt>
                <c:pt idx="3412">
                  <c:v>3440.633382</c:v>
                </c:pt>
                <c:pt idx="3413">
                  <c:v>3441.6360420000001</c:v>
                </c:pt>
                <c:pt idx="3414">
                  <c:v>3442.6386439999997</c:v>
                </c:pt>
                <c:pt idx="3415">
                  <c:v>3443.6408870000005</c:v>
                </c:pt>
                <c:pt idx="3416">
                  <c:v>3444.6546340000004</c:v>
                </c:pt>
                <c:pt idx="3417">
                  <c:v>3445.6569250000002</c:v>
                </c:pt>
                <c:pt idx="3418">
                  <c:v>3446.6657130000003</c:v>
                </c:pt>
                <c:pt idx="3419">
                  <c:v>3447.6836229999999</c:v>
                </c:pt>
                <c:pt idx="3420">
                  <c:v>3448.7013900000002</c:v>
                </c:pt>
                <c:pt idx="3421">
                  <c:v>3449.7186970000002</c:v>
                </c:pt>
                <c:pt idx="3422">
                  <c:v>3450.7365140000002</c:v>
                </c:pt>
                <c:pt idx="3423">
                  <c:v>3451.7421340000001</c:v>
                </c:pt>
                <c:pt idx="3424">
                  <c:v>3452.7446559999998</c:v>
                </c:pt>
                <c:pt idx="3425">
                  <c:v>3453.7467050000005</c:v>
                </c:pt>
                <c:pt idx="3426">
                  <c:v>3454.748893</c:v>
                </c:pt>
                <c:pt idx="3427">
                  <c:v>3455.7517790000002</c:v>
                </c:pt>
                <c:pt idx="3428">
                  <c:v>3456.7533110000004</c:v>
                </c:pt>
                <c:pt idx="3429">
                  <c:v>3457.7560110000004</c:v>
                </c:pt>
                <c:pt idx="3430">
                  <c:v>3458.7483570000004</c:v>
                </c:pt>
                <c:pt idx="3431">
                  <c:v>3459.7515409999996</c:v>
                </c:pt>
                <c:pt idx="3432">
                  <c:v>3460.7535120000002</c:v>
                </c:pt>
                <c:pt idx="3433">
                  <c:v>3461.7558289999997</c:v>
                </c:pt>
                <c:pt idx="3434">
                  <c:v>3462.7581909999999</c:v>
                </c:pt>
                <c:pt idx="3435">
                  <c:v>3463.7723990000004</c:v>
                </c:pt>
                <c:pt idx="3436">
                  <c:v>3464.7908209999996</c:v>
                </c:pt>
                <c:pt idx="3437">
                  <c:v>3465.8084479999998</c:v>
                </c:pt>
                <c:pt idx="3438">
                  <c:v>3466.8104700000004</c:v>
                </c:pt>
                <c:pt idx="3439">
                  <c:v>3467.8169760000001</c:v>
                </c:pt>
                <c:pt idx="3440">
                  <c:v>3468.8196630000002</c:v>
                </c:pt>
                <c:pt idx="3441">
                  <c:v>3469.8259459999999</c:v>
                </c:pt>
                <c:pt idx="3442">
                  <c:v>3470.8425370000004</c:v>
                </c:pt>
                <c:pt idx="3443">
                  <c:v>3471.8600900000001</c:v>
                </c:pt>
                <c:pt idx="3444">
                  <c:v>3472.8729080000003</c:v>
                </c:pt>
                <c:pt idx="3445">
                  <c:v>3473.8910429999996</c:v>
                </c:pt>
                <c:pt idx="3446">
                  <c:v>3474.8919809999998</c:v>
                </c:pt>
                <c:pt idx="3447">
                  <c:v>3475.892981</c:v>
                </c:pt>
                <c:pt idx="3448">
                  <c:v>3476.9030949999997</c:v>
                </c:pt>
                <c:pt idx="3449">
                  <c:v>3477.9061119999997</c:v>
                </c:pt>
                <c:pt idx="3450">
                  <c:v>3478.9277890000003</c:v>
                </c:pt>
                <c:pt idx="3451">
                  <c:v>3479.9489469999999</c:v>
                </c:pt>
                <c:pt idx="3452">
                  <c:v>3480.961096</c:v>
                </c:pt>
                <c:pt idx="3453">
                  <c:v>3481.9921940000004</c:v>
                </c:pt>
                <c:pt idx="3454">
                  <c:v>3482.992706</c:v>
                </c:pt>
                <c:pt idx="3455">
                  <c:v>3483.8978360000001</c:v>
                </c:pt>
                <c:pt idx="3456">
                  <c:v>3484.8994279999997</c:v>
                </c:pt>
                <c:pt idx="3457">
                  <c:v>3485.916886</c:v>
                </c:pt>
                <c:pt idx="3458">
                  <c:v>3486.9192920000005</c:v>
                </c:pt>
                <c:pt idx="3459">
                  <c:v>3487.9205529999999</c:v>
                </c:pt>
                <c:pt idx="3460">
                  <c:v>3488.9230539999999</c:v>
                </c:pt>
                <c:pt idx="3461">
                  <c:v>3489.9249280000004</c:v>
                </c:pt>
                <c:pt idx="3462">
                  <c:v>3490.926383</c:v>
                </c:pt>
                <c:pt idx="3463">
                  <c:v>3491.9324850000003</c:v>
                </c:pt>
                <c:pt idx="3464">
                  <c:v>3492.9455530000005</c:v>
                </c:pt>
                <c:pt idx="3465">
                  <c:v>3493.948069</c:v>
                </c:pt>
                <c:pt idx="3466">
                  <c:v>3494.9499100000003</c:v>
                </c:pt>
                <c:pt idx="3467">
                  <c:v>3495.9543549999999</c:v>
                </c:pt>
                <c:pt idx="3468">
                  <c:v>3496.9570210000002</c:v>
                </c:pt>
                <c:pt idx="3469">
                  <c:v>3497.9606210000002</c:v>
                </c:pt>
                <c:pt idx="3470">
                  <c:v>3498.9762760000003</c:v>
                </c:pt>
                <c:pt idx="3471">
                  <c:v>3500.001029</c:v>
                </c:pt>
                <c:pt idx="3472">
                  <c:v>3501.0057349999997</c:v>
                </c:pt>
                <c:pt idx="3473">
                  <c:v>3502.0080040000003</c:v>
                </c:pt>
                <c:pt idx="3474">
                  <c:v>3503.0257700000002</c:v>
                </c:pt>
                <c:pt idx="3475">
                  <c:v>3504.0430669999996</c:v>
                </c:pt>
                <c:pt idx="3476">
                  <c:v>3505.0552909999997</c:v>
                </c:pt>
                <c:pt idx="3477">
                  <c:v>3506.0571060000002</c:v>
                </c:pt>
                <c:pt idx="3478">
                  <c:v>3507.0588319999997</c:v>
                </c:pt>
                <c:pt idx="3479">
                  <c:v>3508.0620850000005</c:v>
                </c:pt>
                <c:pt idx="3480">
                  <c:v>3509.0651660000003</c:v>
                </c:pt>
                <c:pt idx="3481">
                  <c:v>3510.0659910000004</c:v>
                </c:pt>
                <c:pt idx="3482">
                  <c:v>3511.078289</c:v>
                </c:pt>
                <c:pt idx="3483">
                  <c:v>3512.0965679999999</c:v>
                </c:pt>
                <c:pt idx="3484">
                  <c:v>3513.1054720000002</c:v>
                </c:pt>
                <c:pt idx="3485">
                  <c:v>3514.1203320000004</c:v>
                </c:pt>
                <c:pt idx="3486">
                  <c:v>3515.1292460000004</c:v>
                </c:pt>
                <c:pt idx="3487">
                  <c:v>3516.1311910000004</c:v>
                </c:pt>
                <c:pt idx="3488">
                  <c:v>3517.158829</c:v>
                </c:pt>
                <c:pt idx="3489">
                  <c:v>3518.166714</c:v>
                </c:pt>
                <c:pt idx="3490">
                  <c:v>3519.1837230000001</c:v>
                </c:pt>
                <c:pt idx="3491">
                  <c:v>3520.1986489999999</c:v>
                </c:pt>
                <c:pt idx="3492">
                  <c:v>3521.216445</c:v>
                </c:pt>
                <c:pt idx="3493">
                  <c:v>3522.225848</c:v>
                </c:pt>
                <c:pt idx="3494">
                  <c:v>3523.2413759999999</c:v>
                </c:pt>
                <c:pt idx="3495">
                  <c:v>3524.258898</c:v>
                </c:pt>
                <c:pt idx="3496">
                  <c:v>3525.2797760000003</c:v>
                </c:pt>
                <c:pt idx="3497">
                  <c:v>3526.3015210000003</c:v>
                </c:pt>
                <c:pt idx="3498">
                  <c:v>3527.3035559999998</c:v>
                </c:pt>
                <c:pt idx="3499">
                  <c:v>3528.3209139999999</c:v>
                </c:pt>
                <c:pt idx="3500">
                  <c:v>3529.3231160000005</c:v>
                </c:pt>
                <c:pt idx="3501">
                  <c:v>3530.3408989999998</c:v>
                </c:pt>
                <c:pt idx="3502">
                  <c:v>3531.3592310000004</c:v>
                </c:pt>
                <c:pt idx="3503">
                  <c:v>3532.3638229999997</c:v>
                </c:pt>
                <c:pt idx="3504">
                  <c:v>3533.3664589999998</c:v>
                </c:pt>
                <c:pt idx="3505">
                  <c:v>3534.3803520000001</c:v>
                </c:pt>
                <c:pt idx="3506">
                  <c:v>3535.3843630000001</c:v>
                </c:pt>
                <c:pt idx="3507">
                  <c:v>3536.3968089999998</c:v>
                </c:pt>
                <c:pt idx="3508">
                  <c:v>3537.4157400000004</c:v>
                </c:pt>
                <c:pt idx="3509">
                  <c:v>3538.4337480000004</c:v>
                </c:pt>
                <c:pt idx="3510">
                  <c:v>3539.4366980000004</c:v>
                </c:pt>
                <c:pt idx="3511">
                  <c:v>3540.4419040000002</c:v>
                </c:pt>
                <c:pt idx="3512">
                  <c:v>3541.4439840000005</c:v>
                </c:pt>
                <c:pt idx="3513">
                  <c:v>3542.4678750000003</c:v>
                </c:pt>
                <c:pt idx="3514">
                  <c:v>3543.4790670000002</c:v>
                </c:pt>
                <c:pt idx="3515">
                  <c:v>3544.4965410000004</c:v>
                </c:pt>
                <c:pt idx="3516">
                  <c:v>3545.4961819999999</c:v>
                </c:pt>
                <c:pt idx="3517">
                  <c:v>3546.508253</c:v>
                </c:pt>
                <c:pt idx="3518">
                  <c:v>3547.5108970000001</c:v>
                </c:pt>
                <c:pt idx="3519">
                  <c:v>3548.5276919999997</c:v>
                </c:pt>
                <c:pt idx="3520">
                  <c:v>3549.5299279999999</c:v>
                </c:pt>
                <c:pt idx="3521">
                  <c:v>3550.5461230000001</c:v>
                </c:pt>
                <c:pt idx="3522">
                  <c:v>3551.5494790000002</c:v>
                </c:pt>
                <c:pt idx="3523">
                  <c:v>3552.5657849999998</c:v>
                </c:pt>
                <c:pt idx="3524">
                  <c:v>3553.5680080000002</c:v>
                </c:pt>
                <c:pt idx="3525">
                  <c:v>3554.5767040000001</c:v>
                </c:pt>
                <c:pt idx="3526">
                  <c:v>3555.5795360000002</c:v>
                </c:pt>
                <c:pt idx="3527">
                  <c:v>3556.5962769999996</c:v>
                </c:pt>
                <c:pt idx="3528">
                  <c:v>3557.5991890000005</c:v>
                </c:pt>
                <c:pt idx="3529">
                  <c:v>3558.5957440000002</c:v>
                </c:pt>
                <c:pt idx="3530">
                  <c:v>3559.612838</c:v>
                </c:pt>
                <c:pt idx="3531">
                  <c:v>3560.6192769999998</c:v>
                </c:pt>
                <c:pt idx="3532">
                  <c:v>3561.6440350000003</c:v>
                </c:pt>
                <c:pt idx="3533">
                  <c:v>3562.6461490000002</c:v>
                </c:pt>
                <c:pt idx="3534">
                  <c:v>3563.6567590000004</c:v>
                </c:pt>
                <c:pt idx="3535">
                  <c:v>3564.666733</c:v>
                </c:pt>
                <c:pt idx="3536">
                  <c:v>3565.6848460000001</c:v>
                </c:pt>
                <c:pt idx="3537">
                  <c:v>3566.6862680000004</c:v>
                </c:pt>
                <c:pt idx="3538">
                  <c:v>3567.6996939999999</c:v>
                </c:pt>
                <c:pt idx="3539">
                  <c:v>3568.7292269999998</c:v>
                </c:pt>
                <c:pt idx="3540">
                  <c:v>3569.7222739999997</c:v>
                </c:pt>
                <c:pt idx="3541">
                  <c:v>3570.7308700000003</c:v>
                </c:pt>
                <c:pt idx="3542">
                  <c:v>3571.7677640000002</c:v>
                </c:pt>
                <c:pt idx="3543">
                  <c:v>3572.7675989999998</c:v>
                </c:pt>
                <c:pt idx="3544">
                  <c:v>3573.7776169999997</c:v>
                </c:pt>
                <c:pt idx="3545">
                  <c:v>3574.7834599999996</c:v>
                </c:pt>
                <c:pt idx="3546">
                  <c:v>3575.7938990000002</c:v>
                </c:pt>
                <c:pt idx="3547">
                  <c:v>3576.8134959999998</c:v>
                </c:pt>
                <c:pt idx="3548">
                  <c:v>3577.8340410000001</c:v>
                </c:pt>
                <c:pt idx="3549">
                  <c:v>3578.8372769999996</c:v>
                </c:pt>
                <c:pt idx="3550">
                  <c:v>3579.8561909999999</c:v>
                </c:pt>
                <c:pt idx="3551">
                  <c:v>3580.87129</c:v>
                </c:pt>
                <c:pt idx="3552">
                  <c:v>3581.8735340000003</c:v>
                </c:pt>
                <c:pt idx="3553">
                  <c:v>3582.8824960000002</c:v>
                </c:pt>
                <c:pt idx="3554">
                  <c:v>3583.8902170000001</c:v>
                </c:pt>
                <c:pt idx="3555">
                  <c:v>3584.8915690000003</c:v>
                </c:pt>
                <c:pt idx="3556">
                  <c:v>3585.9194379999999</c:v>
                </c:pt>
                <c:pt idx="3557">
                  <c:v>3586.9442490000001</c:v>
                </c:pt>
                <c:pt idx="3558">
                  <c:v>3587.940928</c:v>
                </c:pt>
                <c:pt idx="3559">
                  <c:v>3588.956107</c:v>
                </c:pt>
                <c:pt idx="3560">
                  <c:v>3589.8511779999999</c:v>
                </c:pt>
                <c:pt idx="3561">
                  <c:v>3590.8533509999997</c:v>
                </c:pt>
                <c:pt idx="3562">
                  <c:v>3591.8783540000004</c:v>
                </c:pt>
                <c:pt idx="3563">
                  <c:v>3592.8805490000004</c:v>
                </c:pt>
                <c:pt idx="3564">
                  <c:v>3593.8821429999998</c:v>
                </c:pt>
                <c:pt idx="3565">
                  <c:v>3594.8940380000004</c:v>
                </c:pt>
                <c:pt idx="3566">
                  <c:v>3595.9019550000003</c:v>
                </c:pt>
                <c:pt idx="3567">
                  <c:v>3596.8968450000002</c:v>
                </c:pt>
                <c:pt idx="3568">
                  <c:v>3597.9030389999998</c:v>
                </c:pt>
                <c:pt idx="3569">
                  <c:v>3598.9050290000005</c:v>
                </c:pt>
                <c:pt idx="3570">
                  <c:v>3599.9048860000003</c:v>
                </c:pt>
                <c:pt idx="3571">
                  <c:v>3600.9070080000001</c:v>
                </c:pt>
                <c:pt idx="3572">
                  <c:v>3601.9182879999998</c:v>
                </c:pt>
                <c:pt idx="3573">
                  <c:v>3602.9207740000002</c:v>
                </c:pt>
                <c:pt idx="3574">
                  <c:v>3603.9223670000001</c:v>
                </c:pt>
                <c:pt idx="3575">
                  <c:v>3604.924919</c:v>
                </c:pt>
                <c:pt idx="3576">
                  <c:v>3605.9268300000003</c:v>
                </c:pt>
                <c:pt idx="3577">
                  <c:v>3606.9224919999997</c:v>
                </c:pt>
                <c:pt idx="3578">
                  <c:v>3607.9301949999999</c:v>
                </c:pt>
                <c:pt idx="3579">
                  <c:v>3608.9321879999998</c:v>
                </c:pt>
                <c:pt idx="3580">
                  <c:v>3609.9504939999997</c:v>
                </c:pt>
                <c:pt idx="3581">
                  <c:v>3610.9475389999998</c:v>
                </c:pt>
                <c:pt idx="3582">
                  <c:v>3611.9658920000002</c:v>
                </c:pt>
                <c:pt idx="3583">
                  <c:v>3612.9832830000005</c:v>
                </c:pt>
                <c:pt idx="3584">
                  <c:v>3614.002058</c:v>
                </c:pt>
                <c:pt idx="3585">
                  <c:v>3614.998302</c:v>
                </c:pt>
                <c:pt idx="3586">
                  <c:v>3616.0170040000003</c:v>
                </c:pt>
                <c:pt idx="3587">
                  <c:v>3617.019292</c:v>
                </c:pt>
                <c:pt idx="3588">
                  <c:v>3618.0236210000003</c:v>
                </c:pt>
                <c:pt idx="3589">
                  <c:v>3619.0415130000001</c:v>
                </c:pt>
                <c:pt idx="3590">
                  <c:v>3620.0594620000002</c:v>
                </c:pt>
                <c:pt idx="3591">
                  <c:v>3621.0709470000002</c:v>
                </c:pt>
                <c:pt idx="3592">
                  <c:v>3622.0866050000004</c:v>
                </c:pt>
                <c:pt idx="3593">
                  <c:v>3623.1106200000004</c:v>
                </c:pt>
                <c:pt idx="3594">
                  <c:v>3624.1134910000001</c:v>
                </c:pt>
                <c:pt idx="3595">
                  <c:v>3625.1248660000001</c:v>
                </c:pt>
                <c:pt idx="3596">
                  <c:v>3626.126851</c:v>
                </c:pt>
                <c:pt idx="3597">
                  <c:v>3627.1283800000001</c:v>
                </c:pt>
                <c:pt idx="3598">
                  <c:v>3628.1397070000003</c:v>
                </c:pt>
                <c:pt idx="3599">
                  <c:v>3629.1577070000003</c:v>
                </c:pt>
                <c:pt idx="3600">
                  <c:v>3630.1508290000002</c:v>
                </c:pt>
                <c:pt idx="3601">
                  <c:v>3631.1678019999999</c:v>
                </c:pt>
                <c:pt idx="3602">
                  <c:v>3632.1688039999999</c:v>
                </c:pt>
                <c:pt idx="3603">
                  <c:v>3633.1712749999997</c:v>
                </c:pt>
                <c:pt idx="3604">
                  <c:v>3634.180531</c:v>
                </c:pt>
                <c:pt idx="3605">
                  <c:v>3635.1844689999998</c:v>
                </c:pt>
                <c:pt idx="3606">
                  <c:v>3636.1864510000005</c:v>
                </c:pt>
                <c:pt idx="3607">
                  <c:v>3637.1892809999999</c:v>
                </c:pt>
                <c:pt idx="3608">
                  <c:v>3638.1920989999999</c:v>
                </c:pt>
                <c:pt idx="3609">
                  <c:v>3639.1942040000004</c:v>
                </c:pt>
                <c:pt idx="3610">
                  <c:v>3640.21216</c:v>
                </c:pt>
                <c:pt idx="3611">
                  <c:v>3641.2176049999998</c:v>
                </c:pt>
                <c:pt idx="3612">
                  <c:v>3642.2198120000003</c:v>
                </c:pt>
                <c:pt idx="3613">
                  <c:v>3643.2137499999999</c:v>
                </c:pt>
                <c:pt idx="3614">
                  <c:v>3644.2298049999999</c:v>
                </c:pt>
                <c:pt idx="3615">
                  <c:v>3645.2465830000001</c:v>
                </c:pt>
                <c:pt idx="3616">
                  <c:v>3646.2480420000002</c:v>
                </c:pt>
                <c:pt idx="3617">
                  <c:v>3647.2761710000004</c:v>
                </c:pt>
                <c:pt idx="3618">
                  <c:v>3648.2784330000004</c:v>
                </c:pt>
                <c:pt idx="3619">
                  <c:v>3649.2802950000005</c:v>
                </c:pt>
                <c:pt idx="3620">
                  <c:v>3650.2827269999998</c:v>
                </c:pt>
                <c:pt idx="3621">
                  <c:v>3651.2850690000005</c:v>
                </c:pt>
                <c:pt idx="3622">
                  <c:v>3652.2747870000003</c:v>
                </c:pt>
                <c:pt idx="3623">
                  <c:v>3653.2764939999997</c:v>
                </c:pt>
                <c:pt idx="3624">
                  <c:v>3654.2782090000001</c:v>
                </c:pt>
                <c:pt idx="3625">
                  <c:v>3655.2728859999997</c:v>
                </c:pt>
                <c:pt idx="3626">
                  <c:v>3656.289068</c:v>
                </c:pt>
                <c:pt idx="3627">
                  <c:v>3657.3008339999997</c:v>
                </c:pt>
                <c:pt idx="3628">
                  <c:v>3658.3141889999997</c:v>
                </c:pt>
                <c:pt idx="3629">
                  <c:v>3659.3166430000001</c:v>
                </c:pt>
                <c:pt idx="3630">
                  <c:v>3660.3361299999997</c:v>
                </c:pt>
                <c:pt idx="3631">
                  <c:v>3661.3459119999998</c:v>
                </c:pt>
                <c:pt idx="3632">
                  <c:v>3662.375016</c:v>
                </c:pt>
                <c:pt idx="3633">
                  <c:v>3663.4115250000004</c:v>
                </c:pt>
                <c:pt idx="3634">
                  <c:v>3664.4227170000004</c:v>
                </c:pt>
                <c:pt idx="3635">
                  <c:v>3665.4400340000002</c:v>
                </c:pt>
                <c:pt idx="3636">
                  <c:v>3666.4427329999999</c:v>
                </c:pt>
                <c:pt idx="3637">
                  <c:v>3667.452542</c:v>
                </c:pt>
                <c:pt idx="3638">
                  <c:v>3668.3675759999996</c:v>
                </c:pt>
                <c:pt idx="3639">
                  <c:v>3669.3800520000004</c:v>
                </c:pt>
                <c:pt idx="3640">
                  <c:v>3670.3700740000004</c:v>
                </c:pt>
                <c:pt idx="3641">
                  <c:v>3671.3909059999996</c:v>
                </c:pt>
                <c:pt idx="3642">
                  <c:v>3672.398956</c:v>
                </c:pt>
                <c:pt idx="3643">
                  <c:v>3673.4230109999999</c:v>
                </c:pt>
                <c:pt idx="3644">
                  <c:v>3674.4506570000003</c:v>
                </c:pt>
                <c:pt idx="3645">
                  <c:v>3675.4564200000004</c:v>
                </c:pt>
                <c:pt idx="3646">
                  <c:v>3676.4625779999997</c:v>
                </c:pt>
                <c:pt idx="3647">
                  <c:v>3677.4840130000002</c:v>
                </c:pt>
                <c:pt idx="3648">
                  <c:v>3678.4883090000003</c:v>
                </c:pt>
                <c:pt idx="3649">
                  <c:v>3679.4843220000002</c:v>
                </c:pt>
                <c:pt idx="3650">
                  <c:v>3680.492671</c:v>
                </c:pt>
                <c:pt idx="3651">
                  <c:v>3681.5150519999997</c:v>
                </c:pt>
                <c:pt idx="3652">
                  <c:v>3682.5164720000002</c:v>
                </c:pt>
                <c:pt idx="3653">
                  <c:v>3683.5186949999998</c:v>
                </c:pt>
                <c:pt idx="3654">
                  <c:v>3684.5209880000002</c:v>
                </c:pt>
                <c:pt idx="3655">
                  <c:v>3685.5231869999998</c:v>
                </c:pt>
                <c:pt idx="3656">
                  <c:v>3686.5283669999999</c:v>
                </c:pt>
                <c:pt idx="3657">
                  <c:v>3687.531054</c:v>
                </c:pt>
                <c:pt idx="3658">
                  <c:v>3688.5329069999998</c:v>
                </c:pt>
                <c:pt idx="3659">
                  <c:v>3689.5343370000001</c:v>
                </c:pt>
                <c:pt idx="3660">
                  <c:v>3690.536685</c:v>
                </c:pt>
                <c:pt idx="3661">
                  <c:v>3691.5510949999998</c:v>
                </c:pt>
                <c:pt idx="3662">
                  <c:v>3692.5503529999996</c:v>
                </c:pt>
                <c:pt idx="3663">
                  <c:v>3693.5678719999996</c:v>
                </c:pt>
                <c:pt idx="3664">
                  <c:v>3694.5700139999999</c:v>
                </c:pt>
                <c:pt idx="3665">
                  <c:v>3695.5883469999999</c:v>
                </c:pt>
                <c:pt idx="3666">
                  <c:v>3696.6122249999999</c:v>
                </c:pt>
                <c:pt idx="3667">
                  <c:v>3697.6139190000004</c:v>
                </c:pt>
                <c:pt idx="3668">
                  <c:v>3698.616481</c:v>
                </c:pt>
                <c:pt idx="3669">
                  <c:v>3699.6343619999998</c:v>
                </c:pt>
                <c:pt idx="3670">
                  <c:v>3700.6455839999999</c:v>
                </c:pt>
                <c:pt idx="3671">
                  <c:v>3701.6478159999997</c:v>
                </c:pt>
                <c:pt idx="3672">
                  <c:v>3702.665645</c:v>
                </c:pt>
                <c:pt idx="3673">
                  <c:v>3703.6828439999999</c:v>
                </c:pt>
                <c:pt idx="3674">
                  <c:v>3704.7055280000004</c:v>
                </c:pt>
                <c:pt idx="3675">
                  <c:v>3705.7083119999998</c:v>
                </c:pt>
                <c:pt idx="3676">
                  <c:v>3706.7109730000002</c:v>
                </c:pt>
                <c:pt idx="3677">
                  <c:v>3707.7286469999999</c:v>
                </c:pt>
                <c:pt idx="3678">
                  <c:v>3708.7313359999998</c:v>
                </c:pt>
                <c:pt idx="3679">
                  <c:v>3709.7543830000004</c:v>
                </c:pt>
                <c:pt idx="3680">
                  <c:v>3710.7595449999999</c:v>
                </c:pt>
                <c:pt idx="3681">
                  <c:v>3711.7620630000001</c:v>
                </c:pt>
                <c:pt idx="3682">
                  <c:v>3712.7662620000001</c:v>
                </c:pt>
                <c:pt idx="3683">
                  <c:v>3713.777067</c:v>
                </c:pt>
                <c:pt idx="3684">
                  <c:v>3714.8057850000005</c:v>
                </c:pt>
                <c:pt idx="3685">
                  <c:v>3715.8407589999997</c:v>
                </c:pt>
                <c:pt idx="3686">
                  <c:v>3716.845714</c:v>
                </c:pt>
                <c:pt idx="3687">
                  <c:v>3717.8505189999996</c:v>
                </c:pt>
                <c:pt idx="3688">
                  <c:v>3718.8562840000004</c:v>
                </c:pt>
                <c:pt idx="3689">
                  <c:v>3719.8747789999998</c:v>
                </c:pt>
                <c:pt idx="3690">
                  <c:v>3720.8907339999996</c:v>
                </c:pt>
                <c:pt idx="3691">
                  <c:v>3721.8892750000005</c:v>
                </c:pt>
                <c:pt idx="3692">
                  <c:v>3722.8888489999999</c:v>
                </c:pt>
                <c:pt idx="3693">
                  <c:v>3723.9191520000004</c:v>
                </c:pt>
                <c:pt idx="3694">
                  <c:v>3724.9494910000003</c:v>
                </c:pt>
                <c:pt idx="3695">
                  <c:v>3725.8605790000001</c:v>
                </c:pt>
                <c:pt idx="3696">
                  <c:v>3726.8623870000001</c:v>
                </c:pt>
                <c:pt idx="3697">
                  <c:v>3727.8663409999999</c:v>
                </c:pt>
                <c:pt idx="3698">
                  <c:v>3728.8706949999996</c:v>
                </c:pt>
                <c:pt idx="3699">
                  <c:v>3729.8950169999998</c:v>
                </c:pt>
                <c:pt idx="3700">
                  <c:v>3730.8932960000002</c:v>
                </c:pt>
                <c:pt idx="3701">
                  <c:v>3731.8947500000004</c:v>
                </c:pt>
                <c:pt idx="3702">
                  <c:v>3732.8977260000001</c:v>
                </c:pt>
                <c:pt idx="3703">
                  <c:v>3733.9160449999999</c:v>
                </c:pt>
                <c:pt idx="3704">
                  <c:v>3734.9196110000003</c:v>
                </c:pt>
                <c:pt idx="3705">
                  <c:v>3735.9277240000001</c:v>
                </c:pt>
                <c:pt idx="3706">
                  <c:v>3736.9291709999998</c:v>
                </c:pt>
                <c:pt idx="3707">
                  <c:v>3737.9563330000001</c:v>
                </c:pt>
                <c:pt idx="3708">
                  <c:v>3738.9584029999996</c:v>
                </c:pt>
                <c:pt idx="3709">
                  <c:v>3739.9534830000002</c:v>
                </c:pt>
                <c:pt idx="3710">
                  <c:v>3740.9778679999999</c:v>
                </c:pt>
                <c:pt idx="3711">
                  <c:v>3741.9789250000003</c:v>
                </c:pt>
                <c:pt idx="3712">
                  <c:v>3742.9812879999999</c:v>
                </c:pt>
                <c:pt idx="3713">
                  <c:v>3743.9833920000001</c:v>
                </c:pt>
                <c:pt idx="3714">
                  <c:v>3744.9857240000001</c:v>
                </c:pt>
                <c:pt idx="3715">
                  <c:v>3745.9876979999999</c:v>
                </c:pt>
                <c:pt idx="3716">
                  <c:v>3746.9897000000001</c:v>
                </c:pt>
                <c:pt idx="3717">
                  <c:v>3747.9923959999996</c:v>
                </c:pt>
                <c:pt idx="3718">
                  <c:v>3748.9946310000005</c:v>
                </c:pt>
                <c:pt idx="3719">
                  <c:v>3749.9959779999999</c:v>
                </c:pt>
                <c:pt idx="3720">
                  <c:v>3750.9996950000004</c:v>
                </c:pt>
                <c:pt idx="3721">
                  <c:v>3752.0172920000005</c:v>
                </c:pt>
                <c:pt idx="3722">
                  <c:v>3753.0288879999998</c:v>
                </c:pt>
                <c:pt idx="3723">
                  <c:v>3754.0464899999997</c:v>
                </c:pt>
                <c:pt idx="3724">
                  <c:v>3755.0646930000003</c:v>
                </c:pt>
                <c:pt idx="3725">
                  <c:v>3756.0662910000001</c:v>
                </c:pt>
                <c:pt idx="3726">
                  <c:v>3757.0673420000003</c:v>
                </c:pt>
                <c:pt idx="3727">
                  <c:v>3758.069845</c:v>
                </c:pt>
                <c:pt idx="3728">
                  <c:v>3759.0870409999998</c:v>
                </c:pt>
                <c:pt idx="3729">
                  <c:v>3760.1024939999998</c:v>
                </c:pt>
                <c:pt idx="3730">
                  <c:v>3761.1045780000004</c:v>
                </c:pt>
                <c:pt idx="3731">
                  <c:v>3762.107825</c:v>
                </c:pt>
                <c:pt idx="3732">
                  <c:v>3763.1254680000002</c:v>
                </c:pt>
                <c:pt idx="3733">
                  <c:v>3764.1434710000003</c:v>
                </c:pt>
                <c:pt idx="3734">
                  <c:v>3765.1456619999999</c:v>
                </c:pt>
                <c:pt idx="3735">
                  <c:v>3766.147712</c:v>
                </c:pt>
                <c:pt idx="3736">
                  <c:v>3767.1650879999997</c:v>
                </c:pt>
                <c:pt idx="3737">
                  <c:v>3768.1822460000003</c:v>
                </c:pt>
                <c:pt idx="3738">
                  <c:v>3769.1998800000001</c:v>
                </c:pt>
                <c:pt idx="3739">
                  <c:v>3770.2020979999998</c:v>
                </c:pt>
                <c:pt idx="3740">
                  <c:v>3771.2035240000005</c:v>
                </c:pt>
                <c:pt idx="3741">
                  <c:v>3772.2054390000003</c:v>
                </c:pt>
                <c:pt idx="3742">
                  <c:v>3773.206177</c:v>
                </c:pt>
                <c:pt idx="3743">
                  <c:v>3774.2073639999999</c:v>
                </c:pt>
                <c:pt idx="3744">
                  <c:v>3775.2095360000003</c:v>
                </c:pt>
                <c:pt idx="3745">
                  <c:v>3776.2327210000003</c:v>
                </c:pt>
                <c:pt idx="3746">
                  <c:v>3777.2340290000002</c:v>
                </c:pt>
                <c:pt idx="3747">
                  <c:v>3778.2348270000002</c:v>
                </c:pt>
                <c:pt idx="3748">
                  <c:v>3779.2363180000002</c:v>
                </c:pt>
                <c:pt idx="3749">
                  <c:v>3780.2385420000001</c:v>
                </c:pt>
                <c:pt idx="3750">
                  <c:v>3781.2400280000002</c:v>
                </c:pt>
                <c:pt idx="3751">
                  <c:v>3782.2415739999997</c:v>
                </c:pt>
                <c:pt idx="3752">
                  <c:v>3783.2592880000002</c:v>
                </c:pt>
                <c:pt idx="3753">
                  <c:v>3784.277032</c:v>
                </c:pt>
                <c:pt idx="3754">
                  <c:v>3785.2800729999999</c:v>
                </c:pt>
                <c:pt idx="3755">
                  <c:v>3786.2829879999999</c:v>
                </c:pt>
                <c:pt idx="3756">
                  <c:v>3787.2860719999999</c:v>
                </c:pt>
                <c:pt idx="3757">
                  <c:v>3788.2723969999997</c:v>
                </c:pt>
                <c:pt idx="3758">
                  <c:v>3789.2743060000003</c:v>
                </c:pt>
                <c:pt idx="3759">
                  <c:v>3790.2865119999997</c:v>
                </c:pt>
                <c:pt idx="3760">
                  <c:v>3791.2991620000003</c:v>
                </c:pt>
                <c:pt idx="3761">
                  <c:v>3792.3093930000005</c:v>
                </c:pt>
                <c:pt idx="3762">
                  <c:v>3793.3432599999996</c:v>
                </c:pt>
                <c:pt idx="3763">
                  <c:v>3794.3522220000004</c:v>
                </c:pt>
                <c:pt idx="3764">
                  <c:v>3795.3766770000002</c:v>
                </c:pt>
                <c:pt idx="3765">
                  <c:v>3796.370887</c:v>
                </c:pt>
                <c:pt idx="3766">
                  <c:v>3797.3781650000001</c:v>
                </c:pt>
                <c:pt idx="3767">
                  <c:v>3798.4000690000003</c:v>
                </c:pt>
                <c:pt idx="3768">
                  <c:v>3799.3134810000001</c:v>
                </c:pt>
                <c:pt idx="3769">
                  <c:v>3800.3251799999998</c:v>
                </c:pt>
                <c:pt idx="3770">
                  <c:v>3801.3336330000002</c:v>
                </c:pt>
                <c:pt idx="3771">
                  <c:v>3802.3298150000001</c:v>
                </c:pt>
                <c:pt idx="3772">
                  <c:v>3803.3319780000002</c:v>
                </c:pt>
                <c:pt idx="3773">
                  <c:v>3804.3337170000004</c:v>
                </c:pt>
                <c:pt idx="3774">
                  <c:v>3805.3427689999999</c:v>
                </c:pt>
                <c:pt idx="3775">
                  <c:v>3806.3548200000005</c:v>
                </c:pt>
                <c:pt idx="3776">
                  <c:v>3807.3706579999998</c:v>
                </c:pt>
                <c:pt idx="3777">
                  <c:v>3808.3977750000004</c:v>
                </c:pt>
                <c:pt idx="3778">
                  <c:v>3809.4029069999997</c:v>
                </c:pt>
                <c:pt idx="3779">
                  <c:v>3810.4146010000004</c:v>
                </c:pt>
                <c:pt idx="3780">
                  <c:v>3811.4164280000005</c:v>
                </c:pt>
                <c:pt idx="3781">
                  <c:v>3812.4183830000002</c:v>
                </c:pt>
                <c:pt idx="3782">
                  <c:v>3813.4208939999999</c:v>
                </c:pt>
                <c:pt idx="3783">
                  <c:v>3814.4418050000004</c:v>
                </c:pt>
                <c:pt idx="3784">
                  <c:v>3815.4440560000003</c:v>
                </c:pt>
                <c:pt idx="3785">
                  <c:v>3816.4621269999998</c:v>
                </c:pt>
                <c:pt idx="3786">
                  <c:v>3817.4644100000005</c:v>
                </c:pt>
                <c:pt idx="3787">
                  <c:v>3818.466676</c:v>
                </c:pt>
                <c:pt idx="3788">
                  <c:v>3819.485396</c:v>
                </c:pt>
                <c:pt idx="3789">
                  <c:v>3820.487846</c:v>
                </c:pt>
                <c:pt idx="3790">
                  <c:v>3821.4897689999998</c:v>
                </c:pt>
                <c:pt idx="3791">
                  <c:v>3822.4914330000001</c:v>
                </c:pt>
                <c:pt idx="3792">
                  <c:v>3823.5088050000004</c:v>
                </c:pt>
                <c:pt idx="3793">
                  <c:v>3824.5271060000005</c:v>
                </c:pt>
                <c:pt idx="3794">
                  <c:v>3825.548315</c:v>
                </c:pt>
                <c:pt idx="3795">
                  <c:v>3826.5503090000002</c:v>
                </c:pt>
                <c:pt idx="3796">
                  <c:v>3827.5468959999998</c:v>
                </c:pt>
                <c:pt idx="3797">
                  <c:v>3828.55476</c:v>
                </c:pt>
                <c:pt idx="3798">
                  <c:v>3829.5724639999999</c:v>
                </c:pt>
                <c:pt idx="3799">
                  <c:v>3830.5870439999999</c:v>
                </c:pt>
                <c:pt idx="3800">
                  <c:v>3831.6026979999997</c:v>
                </c:pt>
                <c:pt idx="3801">
                  <c:v>3832.6218490000001</c:v>
                </c:pt>
                <c:pt idx="3802">
                  <c:v>3833.6442109999998</c:v>
                </c:pt>
                <c:pt idx="3803">
                  <c:v>3834.6465170000001</c:v>
                </c:pt>
                <c:pt idx="3804">
                  <c:v>3835.6330479999997</c:v>
                </c:pt>
                <c:pt idx="3805">
                  <c:v>3836.6479980000004</c:v>
                </c:pt>
                <c:pt idx="3806">
                  <c:v>3837.6510790000002</c:v>
                </c:pt>
                <c:pt idx="3807">
                  <c:v>3838.6694230000003</c:v>
                </c:pt>
                <c:pt idx="3808">
                  <c:v>3839.6871490000003</c:v>
                </c:pt>
                <c:pt idx="3809">
                  <c:v>3840.6892969999999</c:v>
                </c:pt>
                <c:pt idx="3810">
                  <c:v>3841.6907010000004</c:v>
                </c:pt>
                <c:pt idx="3811">
                  <c:v>3842.6955239999998</c:v>
                </c:pt>
                <c:pt idx="3812">
                  <c:v>3843.7132700000002</c:v>
                </c:pt>
                <c:pt idx="3813">
                  <c:v>3844.7122820000004</c:v>
                </c:pt>
                <c:pt idx="3814">
                  <c:v>3845.7307760000003</c:v>
                </c:pt>
                <c:pt idx="3815">
                  <c:v>3846.7268649999996</c:v>
                </c:pt>
                <c:pt idx="3816">
                  <c:v>3847.7445619999999</c:v>
                </c:pt>
                <c:pt idx="3817">
                  <c:v>3848.7435750000004</c:v>
                </c:pt>
                <c:pt idx="3818">
                  <c:v>3849.7517230000003</c:v>
                </c:pt>
                <c:pt idx="3819">
                  <c:v>3850.7675669999999</c:v>
                </c:pt>
                <c:pt idx="3820">
                  <c:v>3851.7681320000002</c:v>
                </c:pt>
                <c:pt idx="3821">
                  <c:v>3852.7864410000002</c:v>
                </c:pt>
                <c:pt idx="3822">
                  <c:v>3853.7885930000002</c:v>
                </c:pt>
                <c:pt idx="3823">
                  <c:v>3854.811549</c:v>
                </c:pt>
                <c:pt idx="3824">
                  <c:v>3855.8166090000004</c:v>
                </c:pt>
                <c:pt idx="3825">
                  <c:v>3856.803535</c:v>
                </c:pt>
                <c:pt idx="3826">
                  <c:v>3857.8214589999998</c:v>
                </c:pt>
                <c:pt idx="3827">
                  <c:v>3858.8395650000002</c:v>
                </c:pt>
                <c:pt idx="3828">
                  <c:v>3859.8571899999997</c:v>
                </c:pt>
                <c:pt idx="3829">
                  <c:v>3860.8585869999997</c:v>
                </c:pt>
                <c:pt idx="3830">
                  <c:v>3861.8602879999999</c:v>
                </c:pt>
                <c:pt idx="3831">
                  <c:v>3862.8625039999997</c:v>
                </c:pt>
                <c:pt idx="3832">
                  <c:v>3863.8643359999996</c:v>
                </c:pt>
                <c:pt idx="3833">
                  <c:v>3864.8598110000003</c:v>
                </c:pt>
                <c:pt idx="3834">
                  <c:v>3865.8630570000005</c:v>
                </c:pt>
                <c:pt idx="3835">
                  <c:v>3866.8586699999996</c:v>
                </c:pt>
                <c:pt idx="3836">
                  <c:v>3867.8612430000003</c:v>
                </c:pt>
                <c:pt idx="3837">
                  <c:v>3868.8691760000002</c:v>
                </c:pt>
                <c:pt idx="3838">
                  <c:v>3869.8719739999997</c:v>
                </c:pt>
                <c:pt idx="3839">
                  <c:v>3870.8742560000001</c:v>
                </c:pt>
                <c:pt idx="3840">
                  <c:v>3871.8969820000002</c:v>
                </c:pt>
                <c:pt idx="3841">
                  <c:v>3872.8988760000002</c:v>
                </c:pt>
                <c:pt idx="3842">
                  <c:v>3873.9002229999996</c:v>
                </c:pt>
                <c:pt idx="3843">
                  <c:v>3874.9245879999999</c:v>
                </c:pt>
                <c:pt idx="3844">
                  <c:v>3875.925902</c:v>
                </c:pt>
                <c:pt idx="3845">
                  <c:v>3876.9277480000001</c:v>
                </c:pt>
                <c:pt idx="3846">
                  <c:v>3877.9387999999999</c:v>
                </c:pt>
                <c:pt idx="3847">
                  <c:v>3878.9348740000005</c:v>
                </c:pt>
                <c:pt idx="3848">
                  <c:v>3879.9527660000003</c:v>
                </c:pt>
                <c:pt idx="3849">
                  <c:v>3880.970789</c:v>
                </c:pt>
                <c:pt idx="3850">
                  <c:v>3881.9856920000002</c:v>
                </c:pt>
                <c:pt idx="3851">
                  <c:v>3882.987091</c:v>
                </c:pt>
                <c:pt idx="3852">
                  <c:v>3883.9887920000001</c:v>
                </c:pt>
                <c:pt idx="3853">
                  <c:v>3884.9794469999997</c:v>
                </c:pt>
                <c:pt idx="3854">
                  <c:v>3885.9823919999999</c:v>
                </c:pt>
                <c:pt idx="3855">
                  <c:v>3886.9847769999997</c:v>
                </c:pt>
                <c:pt idx="3856">
                  <c:v>3888.0092709999999</c:v>
                </c:pt>
                <c:pt idx="3857">
                  <c:v>3889.034893</c:v>
                </c:pt>
                <c:pt idx="3858">
                  <c:v>3890.0366380000005</c:v>
                </c:pt>
                <c:pt idx="3859">
                  <c:v>3891.0859149999997</c:v>
                </c:pt>
                <c:pt idx="3860">
                  <c:v>3892.1008069999998</c:v>
                </c:pt>
                <c:pt idx="3861">
                  <c:v>3893.0346040000004</c:v>
                </c:pt>
                <c:pt idx="3862">
                  <c:v>3894.0365739999997</c:v>
                </c:pt>
                <c:pt idx="3863">
                  <c:v>3895.0270929999997</c:v>
                </c:pt>
                <c:pt idx="3864">
                  <c:v>3896.0453660000003</c:v>
                </c:pt>
                <c:pt idx="3865">
                  <c:v>3897.0680760000005</c:v>
                </c:pt>
                <c:pt idx="3866">
                  <c:v>3898.0706399999999</c:v>
                </c:pt>
                <c:pt idx="3867">
                  <c:v>3899.0724579999996</c:v>
                </c:pt>
                <c:pt idx="3868">
                  <c:v>3900.0885559999997</c:v>
                </c:pt>
                <c:pt idx="3869">
                  <c:v>3901.0985600000004</c:v>
                </c:pt>
                <c:pt idx="3870">
                  <c:v>3902.1005919999998</c:v>
                </c:pt>
                <c:pt idx="3871">
                  <c:v>3903.1086009999999</c:v>
                </c:pt>
                <c:pt idx="3872">
                  <c:v>3904.1094599999997</c:v>
                </c:pt>
                <c:pt idx="3873">
                  <c:v>3905.1057840000003</c:v>
                </c:pt>
                <c:pt idx="3874">
                  <c:v>3906.115675</c:v>
                </c:pt>
                <c:pt idx="3875">
                  <c:v>3907.1182200000003</c:v>
                </c:pt>
                <c:pt idx="3876">
                  <c:v>3908.1164150000004</c:v>
                </c:pt>
                <c:pt idx="3877">
                  <c:v>3909.1374089999999</c:v>
                </c:pt>
                <c:pt idx="3878">
                  <c:v>3910.1562610000001</c:v>
                </c:pt>
                <c:pt idx="3879">
                  <c:v>3911.1584169999996</c:v>
                </c:pt>
                <c:pt idx="3880">
                  <c:v>3912.1602750000002</c:v>
                </c:pt>
                <c:pt idx="3881">
                  <c:v>3913.1474779999999</c:v>
                </c:pt>
                <c:pt idx="3882">
                  <c:v>3914.1648169999999</c:v>
                </c:pt>
                <c:pt idx="3883">
                  <c:v>3915.1771879999997</c:v>
                </c:pt>
                <c:pt idx="3884">
                  <c:v>3916.179521</c:v>
                </c:pt>
                <c:pt idx="3885">
                  <c:v>3917.1969529999997</c:v>
                </c:pt>
                <c:pt idx="3886">
                  <c:v>3918.214336</c:v>
                </c:pt>
                <c:pt idx="3887">
                  <c:v>3919.2191069999999</c:v>
                </c:pt>
                <c:pt idx="3888">
                  <c:v>3920.2303680000005</c:v>
                </c:pt>
                <c:pt idx="3889">
                  <c:v>3921.2487080000001</c:v>
                </c:pt>
                <c:pt idx="3890">
                  <c:v>3922.2537320000001</c:v>
                </c:pt>
                <c:pt idx="3891">
                  <c:v>3923.2553870000002</c:v>
                </c:pt>
                <c:pt idx="3892">
                  <c:v>3924.2575489999999</c:v>
                </c:pt>
                <c:pt idx="3893">
                  <c:v>3925.2752780000001</c:v>
                </c:pt>
                <c:pt idx="3894">
                  <c:v>3926.2931559999997</c:v>
                </c:pt>
                <c:pt idx="3895">
                  <c:v>3927.2951519999997</c:v>
                </c:pt>
                <c:pt idx="3896">
                  <c:v>3928.3049149999997</c:v>
                </c:pt>
                <c:pt idx="3897">
                  <c:v>3929.3143060000002</c:v>
                </c:pt>
                <c:pt idx="3898">
                  <c:v>3930.3159470000001</c:v>
                </c:pt>
                <c:pt idx="3899">
                  <c:v>3931.311557</c:v>
                </c:pt>
                <c:pt idx="3900">
                  <c:v>3932.3163649999997</c:v>
                </c:pt>
                <c:pt idx="3901">
                  <c:v>3933.321876</c:v>
                </c:pt>
                <c:pt idx="3902">
                  <c:v>3934.339841</c:v>
                </c:pt>
                <c:pt idx="3903">
                  <c:v>3935.342893</c:v>
                </c:pt>
                <c:pt idx="3904">
                  <c:v>3936.3608039999999</c:v>
                </c:pt>
                <c:pt idx="3905">
                  <c:v>3937.3631930000001</c:v>
                </c:pt>
                <c:pt idx="3906">
                  <c:v>3938.3657069999999</c:v>
                </c:pt>
                <c:pt idx="3907">
                  <c:v>3939.3831179999997</c:v>
                </c:pt>
                <c:pt idx="3908">
                  <c:v>3940.4010289999997</c:v>
                </c:pt>
                <c:pt idx="3909">
                  <c:v>3941.4182430000001</c:v>
                </c:pt>
                <c:pt idx="3910">
                  <c:v>3942.420537</c:v>
                </c:pt>
                <c:pt idx="3911">
                  <c:v>3943.4229459999997</c:v>
                </c:pt>
                <c:pt idx="3912">
                  <c:v>3944.4253939999999</c:v>
                </c:pt>
                <c:pt idx="3913">
                  <c:v>3945.4367730000004</c:v>
                </c:pt>
                <c:pt idx="3914">
                  <c:v>3946.4338690000004</c:v>
                </c:pt>
                <c:pt idx="3915">
                  <c:v>3947.4364599999999</c:v>
                </c:pt>
                <c:pt idx="3916">
                  <c:v>3948.4476059999997</c:v>
                </c:pt>
                <c:pt idx="3917">
                  <c:v>3949.4592890000004</c:v>
                </c:pt>
                <c:pt idx="3918">
                  <c:v>3950.4618350000001</c:v>
                </c:pt>
                <c:pt idx="3919">
                  <c:v>3951.5017310000003</c:v>
                </c:pt>
                <c:pt idx="3920">
                  <c:v>3952.5040580000004</c:v>
                </c:pt>
                <c:pt idx="3921">
                  <c:v>3953.5063700000001</c:v>
                </c:pt>
                <c:pt idx="3922">
                  <c:v>3954.5084640000005</c:v>
                </c:pt>
                <c:pt idx="3923">
                  <c:v>3955.5581659999998</c:v>
                </c:pt>
                <c:pt idx="3924">
                  <c:v>3956.5584230000004</c:v>
                </c:pt>
                <c:pt idx="3925">
                  <c:v>3957.5754420000003</c:v>
                </c:pt>
                <c:pt idx="3926">
                  <c:v>3958.486234</c:v>
                </c:pt>
                <c:pt idx="3927">
                  <c:v>3959.4856650000002</c:v>
                </c:pt>
                <c:pt idx="3928">
                  <c:v>3960.4878930000004</c:v>
                </c:pt>
                <c:pt idx="3929">
                  <c:v>3961.4898910000002</c:v>
                </c:pt>
                <c:pt idx="3930">
                  <c:v>3962.5022440000002</c:v>
                </c:pt>
                <c:pt idx="3931">
                  <c:v>3963.5042810000004</c:v>
                </c:pt>
                <c:pt idx="3932">
                  <c:v>3964.5063270000001</c:v>
                </c:pt>
                <c:pt idx="3933">
                  <c:v>3965.5245850000001</c:v>
                </c:pt>
                <c:pt idx="3934">
                  <c:v>3966.5376299999998</c:v>
                </c:pt>
                <c:pt idx="3935">
                  <c:v>3967.5522060000003</c:v>
                </c:pt>
                <c:pt idx="3936">
                  <c:v>3968.5396529999998</c:v>
                </c:pt>
                <c:pt idx="3937">
                  <c:v>3969.5448390000001</c:v>
                </c:pt>
                <c:pt idx="3938">
                  <c:v>3970.5475219999998</c:v>
                </c:pt>
                <c:pt idx="3939">
                  <c:v>3971.5514720000001</c:v>
                </c:pt>
                <c:pt idx="3940">
                  <c:v>3972.5609279999999</c:v>
                </c:pt>
                <c:pt idx="3941">
                  <c:v>3973.5812420000002</c:v>
                </c:pt>
                <c:pt idx="3942">
                  <c:v>3974.5853880000004</c:v>
                </c:pt>
                <c:pt idx="3943">
                  <c:v>3975.5933619999996</c:v>
                </c:pt>
                <c:pt idx="3944">
                  <c:v>3976.6105870000001</c:v>
                </c:pt>
                <c:pt idx="3945">
                  <c:v>3977.6130750000002</c:v>
                </c:pt>
                <c:pt idx="3946">
                  <c:v>3978.6152970000003</c:v>
                </c:pt>
                <c:pt idx="3947">
                  <c:v>3979.6181450000004</c:v>
                </c:pt>
                <c:pt idx="3948">
                  <c:v>3980.6356150000001</c:v>
                </c:pt>
                <c:pt idx="3949">
                  <c:v>3981.6373819999999</c:v>
                </c:pt>
                <c:pt idx="3950">
                  <c:v>3982.6375200000002</c:v>
                </c:pt>
                <c:pt idx="3951">
                  <c:v>3983.6469070000003</c:v>
                </c:pt>
                <c:pt idx="3952">
                  <c:v>3984.6647890000004</c:v>
                </c:pt>
                <c:pt idx="3953">
                  <c:v>3985.6668579999996</c:v>
                </c:pt>
                <c:pt idx="3954">
                  <c:v>3986.6696529999999</c:v>
                </c:pt>
                <c:pt idx="3955">
                  <c:v>3987.67821</c:v>
                </c:pt>
                <c:pt idx="3956">
                  <c:v>3988.6955049999997</c:v>
                </c:pt>
                <c:pt idx="3957">
                  <c:v>3989.697553</c:v>
                </c:pt>
                <c:pt idx="3958">
                  <c:v>3990.6996200000003</c:v>
                </c:pt>
                <c:pt idx="3959">
                  <c:v>3991.7113650000001</c:v>
                </c:pt>
                <c:pt idx="3960">
                  <c:v>3992.7139649999999</c:v>
                </c:pt>
                <c:pt idx="3961">
                  <c:v>3993.72523</c:v>
                </c:pt>
                <c:pt idx="3962">
                  <c:v>3994.7420769999999</c:v>
                </c:pt>
                <c:pt idx="3963">
                  <c:v>3995.7431800000004</c:v>
                </c:pt>
                <c:pt idx="3964">
                  <c:v>3996.7450980000003</c:v>
                </c:pt>
                <c:pt idx="3965">
                  <c:v>3997.7638159999997</c:v>
                </c:pt>
                <c:pt idx="3966">
                  <c:v>3998.7725280000004</c:v>
                </c:pt>
                <c:pt idx="3967">
                  <c:v>3999.7781619999996</c:v>
                </c:pt>
                <c:pt idx="3968">
                  <c:v>4000.7960720000001</c:v>
                </c:pt>
                <c:pt idx="3969">
                  <c:v>4001.8145379999996</c:v>
                </c:pt>
                <c:pt idx="3970">
                  <c:v>4002.8160740000003</c:v>
                </c:pt>
                <c:pt idx="3971">
                  <c:v>4003.8178040000003</c:v>
                </c:pt>
                <c:pt idx="3972">
                  <c:v>4004.8195020000003</c:v>
                </c:pt>
                <c:pt idx="3973">
                  <c:v>4005.8444829999999</c:v>
                </c:pt>
                <c:pt idx="3974">
                  <c:v>4006.8624909999999</c:v>
                </c:pt>
                <c:pt idx="3975">
                  <c:v>4007.8647000000001</c:v>
                </c:pt>
                <c:pt idx="3976">
                  <c:v>4008.8671199999999</c:v>
                </c:pt>
                <c:pt idx="3977">
                  <c:v>4009.8893310000003</c:v>
                </c:pt>
                <c:pt idx="3978">
                  <c:v>4010.8997179999997</c:v>
                </c:pt>
                <c:pt idx="3979">
                  <c:v>4011.9240470000004</c:v>
                </c:pt>
                <c:pt idx="3980">
                  <c:v>4012.9266880000005</c:v>
                </c:pt>
                <c:pt idx="3981">
                  <c:v>4013.9288159999996</c:v>
                </c:pt>
                <c:pt idx="3982">
                  <c:v>4014.9466860000002</c:v>
                </c:pt>
                <c:pt idx="3983">
                  <c:v>4015.9648779999998</c:v>
                </c:pt>
                <c:pt idx="3984">
                  <c:v>4016.9832509999997</c:v>
                </c:pt>
                <c:pt idx="3985">
                  <c:v>4018.001072</c:v>
                </c:pt>
                <c:pt idx="3986">
                  <c:v>4019.005161</c:v>
                </c:pt>
                <c:pt idx="3987">
                  <c:v>4020.0076909999998</c:v>
                </c:pt>
                <c:pt idx="3988">
                  <c:v>4021.0163339999999</c:v>
                </c:pt>
                <c:pt idx="3989">
                  <c:v>4022.0311060000004</c:v>
                </c:pt>
                <c:pt idx="3990">
                  <c:v>4023.0487000000003</c:v>
                </c:pt>
                <c:pt idx="3991">
                  <c:v>4024.0590840000004</c:v>
                </c:pt>
                <c:pt idx="3992">
                  <c:v>4025.0765410000004</c:v>
                </c:pt>
                <c:pt idx="3993">
                  <c:v>4026.0847700000004</c:v>
                </c:pt>
                <c:pt idx="3994">
                  <c:v>4027.1029230000004</c:v>
                </c:pt>
                <c:pt idx="3995">
                  <c:v>4028.1219259999998</c:v>
                </c:pt>
                <c:pt idx="3996">
                  <c:v>4029.1386670000002</c:v>
                </c:pt>
                <c:pt idx="3997">
                  <c:v>4030.150369</c:v>
                </c:pt>
                <c:pt idx="3998">
                  <c:v>4031.1667749999997</c:v>
                </c:pt>
                <c:pt idx="3999">
                  <c:v>4032.1692300000004</c:v>
                </c:pt>
                <c:pt idx="4000">
                  <c:v>4033.1872890000004</c:v>
                </c:pt>
                <c:pt idx="4001">
                  <c:v>4034.2053100000003</c:v>
                </c:pt>
                <c:pt idx="4002">
                  <c:v>4035.1973429999998</c:v>
                </c:pt>
                <c:pt idx="4003">
                  <c:v>4036.2153440000002</c:v>
                </c:pt>
                <c:pt idx="4004">
                  <c:v>4037.2332340000003</c:v>
                </c:pt>
                <c:pt idx="4005">
                  <c:v>4038.2514929999998</c:v>
                </c:pt>
                <c:pt idx="4006">
                  <c:v>4039.2632169999997</c:v>
                </c:pt>
                <c:pt idx="4007">
                  <c:v>4040.2811549999997</c:v>
                </c:pt>
                <c:pt idx="4008">
                  <c:v>4041.2996119999998</c:v>
                </c:pt>
                <c:pt idx="4009">
                  <c:v>4042.3015690000002</c:v>
                </c:pt>
                <c:pt idx="4010">
                  <c:v>4043.3109469999999</c:v>
                </c:pt>
                <c:pt idx="4011">
                  <c:v>4044.3281669999997</c:v>
                </c:pt>
                <c:pt idx="4012">
                  <c:v>4045.340537</c:v>
                </c:pt>
                <c:pt idx="4013">
                  <c:v>4046.3427540000002</c:v>
                </c:pt>
                <c:pt idx="4014">
                  <c:v>4047.3459069999999</c:v>
                </c:pt>
                <c:pt idx="4015">
                  <c:v>4048.3553460000003</c:v>
                </c:pt>
                <c:pt idx="4016">
                  <c:v>4049.3668479999997</c:v>
                </c:pt>
                <c:pt idx="4017">
                  <c:v>4050.3827300000003</c:v>
                </c:pt>
                <c:pt idx="4018">
                  <c:v>4051.3972590000003</c:v>
                </c:pt>
                <c:pt idx="4019">
                  <c:v>4052.4117930000002</c:v>
                </c:pt>
                <c:pt idx="4020">
                  <c:v>4053.4208980000003</c:v>
                </c:pt>
                <c:pt idx="4021">
                  <c:v>4054.432401</c:v>
                </c:pt>
                <c:pt idx="4022">
                  <c:v>4055.4408579999999</c:v>
                </c:pt>
                <c:pt idx="4023">
                  <c:v>4056.4425520000004</c:v>
                </c:pt>
                <c:pt idx="4024">
                  <c:v>4057.4440139999997</c:v>
                </c:pt>
                <c:pt idx="4025">
                  <c:v>4058.462184</c:v>
                </c:pt>
                <c:pt idx="4026">
                  <c:v>4059.4786709999998</c:v>
                </c:pt>
                <c:pt idx="4027">
                  <c:v>4060.496811</c:v>
                </c:pt>
                <c:pt idx="4028">
                  <c:v>4061.515958</c:v>
                </c:pt>
                <c:pt idx="4029">
                  <c:v>4062.5339880000001</c:v>
                </c:pt>
                <c:pt idx="4030">
                  <c:v>4063.5323319999998</c:v>
                </c:pt>
                <c:pt idx="4031">
                  <c:v>4064.528671</c:v>
                </c:pt>
                <c:pt idx="4032">
                  <c:v>4065.5453889999999</c:v>
                </c:pt>
                <c:pt idx="4033">
                  <c:v>4066.5831269999999</c:v>
                </c:pt>
                <c:pt idx="4034">
                  <c:v>4067.5611870000002</c:v>
                </c:pt>
                <c:pt idx="4035">
                  <c:v>4068.5870480000003</c:v>
                </c:pt>
                <c:pt idx="4036">
                  <c:v>4069.6018139999996</c:v>
                </c:pt>
                <c:pt idx="4037">
                  <c:v>4070.6109180000003</c:v>
                </c:pt>
                <c:pt idx="4038">
                  <c:v>4071.6249070000003</c:v>
                </c:pt>
                <c:pt idx="4039">
                  <c:v>4072.6617889999998</c:v>
                </c:pt>
                <c:pt idx="4040">
                  <c:v>4073.5759530000005</c:v>
                </c:pt>
                <c:pt idx="4041">
                  <c:v>4074.585626</c:v>
                </c:pt>
                <c:pt idx="4042">
                  <c:v>4075.6093890000002</c:v>
                </c:pt>
                <c:pt idx="4043">
                  <c:v>4076.6112560000001</c:v>
                </c:pt>
                <c:pt idx="4044">
                  <c:v>4077.613386</c:v>
                </c:pt>
                <c:pt idx="4045">
                  <c:v>4078.6073390000001</c:v>
                </c:pt>
                <c:pt idx="4046">
                  <c:v>4079.6254079999999</c:v>
                </c:pt>
                <c:pt idx="4047">
                  <c:v>4080.6271040000001</c:v>
                </c:pt>
                <c:pt idx="4048">
                  <c:v>4081.6260250000005</c:v>
                </c:pt>
                <c:pt idx="4049">
                  <c:v>4082.641071</c:v>
                </c:pt>
                <c:pt idx="4050">
                  <c:v>4083.6424610000004</c:v>
                </c:pt>
                <c:pt idx="4051">
                  <c:v>4084.6668749999999</c:v>
                </c:pt>
                <c:pt idx="4052">
                  <c:v>4085.6691609999998</c:v>
                </c:pt>
                <c:pt idx="4053">
                  <c:v>4086.6860859999997</c:v>
                </c:pt>
                <c:pt idx="4054">
                  <c:v>4087.695068</c:v>
                </c:pt>
                <c:pt idx="4055">
                  <c:v>4088.6979099999999</c:v>
                </c:pt>
                <c:pt idx="4056">
                  <c:v>4089.7068079999999</c:v>
                </c:pt>
                <c:pt idx="4057">
                  <c:v>4090.7074640000001</c:v>
                </c:pt>
                <c:pt idx="4058">
                  <c:v>4091.7229539999998</c:v>
                </c:pt>
                <c:pt idx="4059">
                  <c:v>4092.7282340000002</c:v>
                </c:pt>
                <c:pt idx="4060">
                  <c:v>4093.730603</c:v>
                </c:pt>
                <c:pt idx="4061">
                  <c:v>4094.7292129999996</c:v>
                </c:pt>
                <c:pt idx="4062">
                  <c:v>4095.7297390000003</c:v>
                </c:pt>
                <c:pt idx="4063">
                  <c:v>4096.7477259999996</c:v>
                </c:pt>
                <c:pt idx="4064">
                  <c:v>4097.7635410000003</c:v>
                </c:pt>
                <c:pt idx="4065">
                  <c:v>4098.7812510000003</c:v>
                </c:pt>
                <c:pt idx="4066">
                  <c:v>4099.7992590000003</c:v>
                </c:pt>
                <c:pt idx="4067">
                  <c:v>4100.8013449999999</c:v>
                </c:pt>
                <c:pt idx="4068">
                  <c:v>4101.790011</c:v>
                </c:pt>
                <c:pt idx="4069">
                  <c:v>4102.8147870000003</c:v>
                </c:pt>
                <c:pt idx="4070">
                  <c:v>4103.8172750000003</c:v>
                </c:pt>
                <c:pt idx="4071">
                  <c:v>4104.8182040000002</c:v>
                </c:pt>
              </c:numCache>
              <c:extLst xmlns:c15="http://schemas.microsoft.com/office/drawing/2012/chart"/>
            </c:numRef>
          </c:xVal>
          <c:yVal>
            <c:numRef>
              <c:f>'ACME-PER-HEA-INS 21-3 Test2'!$L$2:$L$4073</c:f>
              <c:numCache>
                <c:formatCode>General</c:formatCode>
                <c:ptCount val="4072"/>
                <c:pt idx="0">
                  <c:v>9.7659999998001013E-5</c:v>
                </c:pt>
                <c:pt idx="1">
                  <c:v>9.7659999998001013E-5</c:v>
                </c:pt>
                <c:pt idx="2">
                  <c:v>9.7659999998001013E-5</c:v>
                </c:pt>
                <c:pt idx="3">
                  <c:v>9.7659999998001013E-5</c:v>
                </c:pt>
                <c:pt idx="4">
                  <c:v>9.7659999998001013E-5</c:v>
                </c:pt>
                <c:pt idx="5">
                  <c:v>9.7659999998001013E-5</c:v>
                </c:pt>
                <c:pt idx="6">
                  <c:v>0.10019531000000015</c:v>
                </c:pt>
                <c:pt idx="7">
                  <c:v>0.20004883000000007</c:v>
                </c:pt>
                <c:pt idx="8">
                  <c:v>0.40024413999999808</c:v>
                </c:pt>
                <c:pt idx="9">
                  <c:v>0.80014647999999866</c:v>
                </c:pt>
                <c:pt idx="10">
                  <c:v>1.2000488300000001</c:v>
                </c:pt>
                <c:pt idx="11">
                  <c:v>1.6001953100000001</c:v>
                </c:pt>
                <c:pt idx="12">
                  <c:v>2.1001953100000001</c:v>
                </c:pt>
                <c:pt idx="13">
                  <c:v>2.7000488300000001</c:v>
                </c:pt>
                <c:pt idx="14">
                  <c:v>3.0999511699999971</c:v>
                </c:pt>
                <c:pt idx="15">
                  <c:v>3.5999511699999971</c:v>
                </c:pt>
                <c:pt idx="16">
                  <c:v>4.000097659999998</c:v>
                </c:pt>
                <c:pt idx="17">
                  <c:v>4.3001464799999987</c:v>
                </c:pt>
                <c:pt idx="18">
                  <c:v>4.5999511699999971</c:v>
                </c:pt>
                <c:pt idx="19">
                  <c:v>4.7999023399999992</c:v>
                </c:pt>
                <c:pt idx="20">
                  <c:v>4.8999999999999986</c:v>
                </c:pt>
                <c:pt idx="21">
                  <c:v>5.000097659999998</c:v>
                </c:pt>
                <c:pt idx="22">
                  <c:v>5.2000488300000001</c:v>
                </c:pt>
                <c:pt idx="23">
                  <c:v>5.2999023399999992</c:v>
                </c:pt>
                <c:pt idx="24">
                  <c:v>5.3999999999999986</c:v>
                </c:pt>
                <c:pt idx="25">
                  <c:v>5.500097659999998</c:v>
                </c:pt>
                <c:pt idx="26">
                  <c:v>5.5999511699999971</c:v>
                </c:pt>
                <c:pt idx="27">
                  <c:v>5.7000488300000001</c:v>
                </c:pt>
                <c:pt idx="28">
                  <c:v>5.7999023399999992</c:v>
                </c:pt>
                <c:pt idx="29">
                  <c:v>5.7999023399999992</c:v>
                </c:pt>
                <c:pt idx="30">
                  <c:v>5.8999999999999986</c:v>
                </c:pt>
                <c:pt idx="31">
                  <c:v>6.000097659999998</c:v>
                </c:pt>
                <c:pt idx="32">
                  <c:v>6.000097659999998</c:v>
                </c:pt>
                <c:pt idx="33">
                  <c:v>6.0999511699999971</c:v>
                </c:pt>
                <c:pt idx="34">
                  <c:v>6.0999511699999971</c:v>
                </c:pt>
                <c:pt idx="35">
                  <c:v>6.2000488300000001</c:v>
                </c:pt>
                <c:pt idx="36">
                  <c:v>6.2999023399999992</c:v>
                </c:pt>
                <c:pt idx="37">
                  <c:v>6.2999023399999992</c:v>
                </c:pt>
                <c:pt idx="38">
                  <c:v>6.2999023399999992</c:v>
                </c:pt>
                <c:pt idx="39">
                  <c:v>6.3999999999999986</c:v>
                </c:pt>
                <c:pt idx="40">
                  <c:v>6.3999999999999986</c:v>
                </c:pt>
                <c:pt idx="41">
                  <c:v>6.3999999999999986</c:v>
                </c:pt>
                <c:pt idx="42">
                  <c:v>6.4998535199999985</c:v>
                </c:pt>
                <c:pt idx="43">
                  <c:v>6.4998535199999985</c:v>
                </c:pt>
                <c:pt idx="44">
                  <c:v>6.4998535199999985</c:v>
                </c:pt>
                <c:pt idx="45">
                  <c:v>6.5999511699999971</c:v>
                </c:pt>
                <c:pt idx="46">
                  <c:v>6.5999511699999971</c:v>
                </c:pt>
                <c:pt idx="47">
                  <c:v>6.5999511699999971</c:v>
                </c:pt>
                <c:pt idx="48">
                  <c:v>6.7000488300000001</c:v>
                </c:pt>
                <c:pt idx="49">
                  <c:v>6.7000488300000001</c:v>
                </c:pt>
                <c:pt idx="50">
                  <c:v>6.7000488300000001</c:v>
                </c:pt>
                <c:pt idx="51">
                  <c:v>6.7000488300000001</c:v>
                </c:pt>
                <c:pt idx="52">
                  <c:v>6.7999023399999992</c:v>
                </c:pt>
                <c:pt idx="53">
                  <c:v>6.7999023399999992</c:v>
                </c:pt>
                <c:pt idx="54">
                  <c:v>6.7999023399999992</c:v>
                </c:pt>
                <c:pt idx="55">
                  <c:v>6.7999023399999992</c:v>
                </c:pt>
                <c:pt idx="56">
                  <c:v>6.8999999999999986</c:v>
                </c:pt>
                <c:pt idx="57">
                  <c:v>6.8999999999999986</c:v>
                </c:pt>
                <c:pt idx="58">
                  <c:v>6.8999999999999986</c:v>
                </c:pt>
                <c:pt idx="59">
                  <c:v>6.8999999999999986</c:v>
                </c:pt>
                <c:pt idx="60">
                  <c:v>6.9998535199999985</c:v>
                </c:pt>
                <c:pt idx="61">
                  <c:v>6.9998535199999985</c:v>
                </c:pt>
                <c:pt idx="62">
                  <c:v>6.9998535199999985</c:v>
                </c:pt>
                <c:pt idx="63">
                  <c:v>6.9998535199999985</c:v>
                </c:pt>
                <c:pt idx="64">
                  <c:v>6.9998535199999985</c:v>
                </c:pt>
                <c:pt idx="65">
                  <c:v>6.9998535199999985</c:v>
                </c:pt>
                <c:pt idx="66">
                  <c:v>7.0999511699999971</c:v>
                </c:pt>
                <c:pt idx="67">
                  <c:v>7.0999511699999971</c:v>
                </c:pt>
                <c:pt idx="68">
                  <c:v>7.0999511699999971</c:v>
                </c:pt>
                <c:pt idx="69">
                  <c:v>7.0999511699999971</c:v>
                </c:pt>
                <c:pt idx="70">
                  <c:v>7.0999511699999971</c:v>
                </c:pt>
                <c:pt idx="71">
                  <c:v>7.0999511699999971</c:v>
                </c:pt>
                <c:pt idx="72">
                  <c:v>7.2000488300000001</c:v>
                </c:pt>
                <c:pt idx="73">
                  <c:v>7.2000488300000001</c:v>
                </c:pt>
                <c:pt idx="74">
                  <c:v>7.2000488300000001</c:v>
                </c:pt>
                <c:pt idx="75">
                  <c:v>7.2000488300000001</c:v>
                </c:pt>
                <c:pt idx="76">
                  <c:v>7.2000488300000001</c:v>
                </c:pt>
                <c:pt idx="77">
                  <c:v>7.2000488300000001</c:v>
                </c:pt>
                <c:pt idx="78">
                  <c:v>7.2000488300000001</c:v>
                </c:pt>
                <c:pt idx="79">
                  <c:v>7.2000488300000001</c:v>
                </c:pt>
                <c:pt idx="80">
                  <c:v>7.2999023399999992</c:v>
                </c:pt>
                <c:pt idx="81">
                  <c:v>7.2999023399999992</c:v>
                </c:pt>
                <c:pt idx="82">
                  <c:v>7.2999023399999992</c:v>
                </c:pt>
                <c:pt idx="83">
                  <c:v>7.2999023399999992</c:v>
                </c:pt>
                <c:pt idx="84">
                  <c:v>7.2999023399999992</c:v>
                </c:pt>
                <c:pt idx="85">
                  <c:v>7.2999023399999992</c:v>
                </c:pt>
                <c:pt idx="86">
                  <c:v>7.3999999999999986</c:v>
                </c:pt>
                <c:pt idx="87">
                  <c:v>7.3999999999999986</c:v>
                </c:pt>
                <c:pt idx="88">
                  <c:v>7.3999999999999986</c:v>
                </c:pt>
                <c:pt idx="89">
                  <c:v>7.3999999999999986</c:v>
                </c:pt>
                <c:pt idx="90">
                  <c:v>7.3999999999999986</c:v>
                </c:pt>
                <c:pt idx="91">
                  <c:v>7.3999999999999986</c:v>
                </c:pt>
                <c:pt idx="92">
                  <c:v>7.3999999999999986</c:v>
                </c:pt>
                <c:pt idx="93">
                  <c:v>7.4998535199999985</c:v>
                </c:pt>
                <c:pt idx="94">
                  <c:v>7.4998535199999985</c:v>
                </c:pt>
                <c:pt idx="95">
                  <c:v>7.4998535199999985</c:v>
                </c:pt>
                <c:pt idx="96">
                  <c:v>7.4998535199999985</c:v>
                </c:pt>
                <c:pt idx="97">
                  <c:v>7.4998535199999985</c:v>
                </c:pt>
                <c:pt idx="98">
                  <c:v>7.4998535199999985</c:v>
                </c:pt>
                <c:pt idx="99">
                  <c:v>7.4998535199999985</c:v>
                </c:pt>
                <c:pt idx="100">
                  <c:v>7.4998535199999985</c:v>
                </c:pt>
                <c:pt idx="101">
                  <c:v>7.4998535199999985</c:v>
                </c:pt>
                <c:pt idx="102">
                  <c:v>7.5999511699999971</c:v>
                </c:pt>
                <c:pt idx="103">
                  <c:v>7.5999511699999971</c:v>
                </c:pt>
                <c:pt idx="104">
                  <c:v>7.5999511699999971</c:v>
                </c:pt>
                <c:pt idx="105">
                  <c:v>7.5999511699999971</c:v>
                </c:pt>
                <c:pt idx="106">
                  <c:v>7.5999511699999971</c:v>
                </c:pt>
                <c:pt idx="107">
                  <c:v>7.5999511699999971</c:v>
                </c:pt>
                <c:pt idx="108">
                  <c:v>7.5999511699999971</c:v>
                </c:pt>
                <c:pt idx="109">
                  <c:v>7.5999511699999971</c:v>
                </c:pt>
                <c:pt idx="110">
                  <c:v>7.7000488300000001</c:v>
                </c:pt>
                <c:pt idx="111">
                  <c:v>7.7000488300000001</c:v>
                </c:pt>
                <c:pt idx="112">
                  <c:v>7.7000488300000001</c:v>
                </c:pt>
                <c:pt idx="113">
                  <c:v>7.7000488300000001</c:v>
                </c:pt>
                <c:pt idx="114">
                  <c:v>7.7000488300000001</c:v>
                </c:pt>
                <c:pt idx="115">
                  <c:v>7.7000488300000001</c:v>
                </c:pt>
                <c:pt idx="116">
                  <c:v>7.7000488300000001</c:v>
                </c:pt>
                <c:pt idx="117">
                  <c:v>7.7000488300000001</c:v>
                </c:pt>
                <c:pt idx="118">
                  <c:v>7.7999023399999992</c:v>
                </c:pt>
                <c:pt idx="119">
                  <c:v>7.7999023399999992</c:v>
                </c:pt>
                <c:pt idx="120">
                  <c:v>7.7999023399999992</c:v>
                </c:pt>
                <c:pt idx="121">
                  <c:v>7.7999023399999992</c:v>
                </c:pt>
                <c:pt idx="122">
                  <c:v>7.7999023399999992</c:v>
                </c:pt>
                <c:pt idx="123">
                  <c:v>7.7999023399999992</c:v>
                </c:pt>
                <c:pt idx="124">
                  <c:v>7.7999023399999992</c:v>
                </c:pt>
                <c:pt idx="125">
                  <c:v>7.7999023399999992</c:v>
                </c:pt>
                <c:pt idx="126">
                  <c:v>7.7999023399999992</c:v>
                </c:pt>
                <c:pt idx="127">
                  <c:v>7.8999999999999986</c:v>
                </c:pt>
                <c:pt idx="128">
                  <c:v>7.8999999999999986</c:v>
                </c:pt>
                <c:pt idx="129">
                  <c:v>7.8999999999999986</c:v>
                </c:pt>
                <c:pt idx="130">
                  <c:v>7.8999999999999986</c:v>
                </c:pt>
                <c:pt idx="131">
                  <c:v>7.8999999999999986</c:v>
                </c:pt>
                <c:pt idx="132">
                  <c:v>7.8999999999999986</c:v>
                </c:pt>
                <c:pt idx="133">
                  <c:v>7.8999999999999986</c:v>
                </c:pt>
                <c:pt idx="134">
                  <c:v>7.8999999999999986</c:v>
                </c:pt>
                <c:pt idx="135">
                  <c:v>7.8999999999999986</c:v>
                </c:pt>
                <c:pt idx="136">
                  <c:v>7.9998535199999985</c:v>
                </c:pt>
                <c:pt idx="137">
                  <c:v>7.9998535199999985</c:v>
                </c:pt>
                <c:pt idx="138">
                  <c:v>7.9998535199999985</c:v>
                </c:pt>
                <c:pt idx="139">
                  <c:v>7.9998535199999985</c:v>
                </c:pt>
                <c:pt idx="140">
                  <c:v>7.9998535199999985</c:v>
                </c:pt>
                <c:pt idx="141">
                  <c:v>7.9998535199999985</c:v>
                </c:pt>
                <c:pt idx="142">
                  <c:v>7.9998535199999985</c:v>
                </c:pt>
                <c:pt idx="143">
                  <c:v>7.9998535199999985</c:v>
                </c:pt>
                <c:pt idx="144">
                  <c:v>7.9998535199999985</c:v>
                </c:pt>
                <c:pt idx="145">
                  <c:v>8.0999511699999971</c:v>
                </c:pt>
                <c:pt idx="146">
                  <c:v>8.0999511699999971</c:v>
                </c:pt>
                <c:pt idx="147">
                  <c:v>8.0999511699999971</c:v>
                </c:pt>
                <c:pt idx="148">
                  <c:v>8.0999511699999971</c:v>
                </c:pt>
                <c:pt idx="149">
                  <c:v>8.0999511699999971</c:v>
                </c:pt>
                <c:pt idx="150">
                  <c:v>8.0999511699999971</c:v>
                </c:pt>
                <c:pt idx="151">
                  <c:v>8.0999511699999971</c:v>
                </c:pt>
                <c:pt idx="152">
                  <c:v>8.0999511699999971</c:v>
                </c:pt>
                <c:pt idx="153">
                  <c:v>8.0999511699999971</c:v>
                </c:pt>
                <c:pt idx="154">
                  <c:v>8.0999511699999971</c:v>
                </c:pt>
                <c:pt idx="155">
                  <c:v>8.0999511699999971</c:v>
                </c:pt>
                <c:pt idx="156">
                  <c:v>8.199804689999997</c:v>
                </c:pt>
                <c:pt idx="157">
                  <c:v>8.199804689999997</c:v>
                </c:pt>
                <c:pt idx="158">
                  <c:v>8.199804689999997</c:v>
                </c:pt>
                <c:pt idx="159">
                  <c:v>8.199804689999997</c:v>
                </c:pt>
                <c:pt idx="160">
                  <c:v>8.199804689999997</c:v>
                </c:pt>
                <c:pt idx="161">
                  <c:v>8.199804689999997</c:v>
                </c:pt>
                <c:pt idx="162">
                  <c:v>8.199804689999997</c:v>
                </c:pt>
                <c:pt idx="163">
                  <c:v>8.199804689999997</c:v>
                </c:pt>
                <c:pt idx="164">
                  <c:v>8.199804689999997</c:v>
                </c:pt>
                <c:pt idx="165">
                  <c:v>8.2999023399999992</c:v>
                </c:pt>
                <c:pt idx="166">
                  <c:v>8.2999023399999992</c:v>
                </c:pt>
                <c:pt idx="167">
                  <c:v>8.2999023399999992</c:v>
                </c:pt>
                <c:pt idx="168">
                  <c:v>8.2999023399999992</c:v>
                </c:pt>
                <c:pt idx="169">
                  <c:v>8.2999023399999992</c:v>
                </c:pt>
                <c:pt idx="170">
                  <c:v>8.2999023399999992</c:v>
                </c:pt>
                <c:pt idx="171">
                  <c:v>8.2999023399999992</c:v>
                </c:pt>
                <c:pt idx="172">
                  <c:v>8.2999023399999992</c:v>
                </c:pt>
                <c:pt idx="173">
                  <c:v>8.2999023399999992</c:v>
                </c:pt>
                <c:pt idx="174">
                  <c:v>8.2999023399999992</c:v>
                </c:pt>
                <c:pt idx="175">
                  <c:v>8.2999023399999992</c:v>
                </c:pt>
                <c:pt idx="176">
                  <c:v>8.2999023399999992</c:v>
                </c:pt>
                <c:pt idx="177">
                  <c:v>8.2999023399999992</c:v>
                </c:pt>
                <c:pt idx="178">
                  <c:v>8.3999999999999986</c:v>
                </c:pt>
                <c:pt idx="179">
                  <c:v>8.3999999999999986</c:v>
                </c:pt>
                <c:pt idx="180">
                  <c:v>8.3999999999999986</c:v>
                </c:pt>
                <c:pt idx="181">
                  <c:v>8.3999999999999986</c:v>
                </c:pt>
                <c:pt idx="182">
                  <c:v>8.3999999999999986</c:v>
                </c:pt>
                <c:pt idx="183">
                  <c:v>8.3999999999999986</c:v>
                </c:pt>
                <c:pt idx="184">
                  <c:v>8.3999999999999986</c:v>
                </c:pt>
                <c:pt idx="185">
                  <c:v>8.3999999999999986</c:v>
                </c:pt>
                <c:pt idx="186">
                  <c:v>8.4998535199999985</c:v>
                </c:pt>
                <c:pt idx="187">
                  <c:v>8.4998535199999985</c:v>
                </c:pt>
                <c:pt idx="188">
                  <c:v>8.4998535199999985</c:v>
                </c:pt>
                <c:pt idx="189">
                  <c:v>8.4998535199999985</c:v>
                </c:pt>
                <c:pt idx="190">
                  <c:v>8.4998535199999985</c:v>
                </c:pt>
                <c:pt idx="191">
                  <c:v>8.4998535199999985</c:v>
                </c:pt>
                <c:pt idx="192">
                  <c:v>8.4998535199999985</c:v>
                </c:pt>
                <c:pt idx="193">
                  <c:v>8.4998535199999985</c:v>
                </c:pt>
                <c:pt idx="194">
                  <c:v>8.4998535199999985</c:v>
                </c:pt>
                <c:pt idx="195">
                  <c:v>8.4998535199999985</c:v>
                </c:pt>
                <c:pt idx="196">
                  <c:v>8.4998535199999985</c:v>
                </c:pt>
                <c:pt idx="197">
                  <c:v>8.4998535199999985</c:v>
                </c:pt>
                <c:pt idx="198">
                  <c:v>8.5999511699999971</c:v>
                </c:pt>
                <c:pt idx="199">
                  <c:v>8.5999511699999971</c:v>
                </c:pt>
                <c:pt idx="200">
                  <c:v>8.5999511699999971</c:v>
                </c:pt>
                <c:pt idx="201">
                  <c:v>8.5999511699999971</c:v>
                </c:pt>
                <c:pt idx="202">
                  <c:v>8.5999511699999971</c:v>
                </c:pt>
                <c:pt idx="203">
                  <c:v>8.5999511699999971</c:v>
                </c:pt>
                <c:pt idx="204">
                  <c:v>8.5999511699999971</c:v>
                </c:pt>
                <c:pt idx="205">
                  <c:v>8.5999511699999971</c:v>
                </c:pt>
                <c:pt idx="206">
                  <c:v>8.5999511699999971</c:v>
                </c:pt>
                <c:pt idx="207">
                  <c:v>8.5999511699999971</c:v>
                </c:pt>
                <c:pt idx="208">
                  <c:v>8.699804689999997</c:v>
                </c:pt>
                <c:pt idx="209">
                  <c:v>8.699804689999997</c:v>
                </c:pt>
                <c:pt idx="210">
                  <c:v>8.699804689999997</c:v>
                </c:pt>
                <c:pt idx="211">
                  <c:v>8.699804689999997</c:v>
                </c:pt>
                <c:pt idx="212">
                  <c:v>8.699804689999997</c:v>
                </c:pt>
                <c:pt idx="213">
                  <c:v>8.699804689999997</c:v>
                </c:pt>
                <c:pt idx="214">
                  <c:v>8.699804689999997</c:v>
                </c:pt>
                <c:pt idx="215">
                  <c:v>8.699804689999997</c:v>
                </c:pt>
                <c:pt idx="216">
                  <c:v>8.699804689999997</c:v>
                </c:pt>
                <c:pt idx="217">
                  <c:v>8.699804689999997</c:v>
                </c:pt>
                <c:pt idx="218">
                  <c:v>8.699804689999997</c:v>
                </c:pt>
                <c:pt idx="219">
                  <c:v>8.699804689999997</c:v>
                </c:pt>
                <c:pt idx="220">
                  <c:v>8.7999023399999992</c:v>
                </c:pt>
                <c:pt idx="221">
                  <c:v>8.7999023399999992</c:v>
                </c:pt>
                <c:pt idx="222">
                  <c:v>8.7999023399999992</c:v>
                </c:pt>
                <c:pt idx="223">
                  <c:v>8.7999023399999992</c:v>
                </c:pt>
                <c:pt idx="224">
                  <c:v>8.7999023399999992</c:v>
                </c:pt>
                <c:pt idx="225">
                  <c:v>8.7999023399999992</c:v>
                </c:pt>
                <c:pt idx="226">
                  <c:v>8.7999023399999992</c:v>
                </c:pt>
                <c:pt idx="227">
                  <c:v>8.7999023399999992</c:v>
                </c:pt>
                <c:pt idx="228">
                  <c:v>8.7999023399999992</c:v>
                </c:pt>
                <c:pt idx="229">
                  <c:v>8.7999023399999992</c:v>
                </c:pt>
                <c:pt idx="230">
                  <c:v>8.7999023399999992</c:v>
                </c:pt>
                <c:pt idx="231">
                  <c:v>8.8999999999999986</c:v>
                </c:pt>
                <c:pt idx="232">
                  <c:v>8.8999999999999986</c:v>
                </c:pt>
                <c:pt idx="233">
                  <c:v>8.8999999999999986</c:v>
                </c:pt>
                <c:pt idx="234">
                  <c:v>8.8999999999999986</c:v>
                </c:pt>
                <c:pt idx="235">
                  <c:v>8.8999999999999986</c:v>
                </c:pt>
                <c:pt idx="236">
                  <c:v>8.8999999999999986</c:v>
                </c:pt>
                <c:pt idx="237">
                  <c:v>8.8999999999999986</c:v>
                </c:pt>
                <c:pt idx="238">
                  <c:v>8.8999999999999986</c:v>
                </c:pt>
                <c:pt idx="239">
                  <c:v>8.8999999999999986</c:v>
                </c:pt>
                <c:pt idx="240">
                  <c:v>8.8999999999999986</c:v>
                </c:pt>
                <c:pt idx="241">
                  <c:v>8.9998535199999985</c:v>
                </c:pt>
                <c:pt idx="242">
                  <c:v>8.8999999999999986</c:v>
                </c:pt>
                <c:pt idx="243">
                  <c:v>8.8999999999999986</c:v>
                </c:pt>
                <c:pt idx="244">
                  <c:v>8.9998535199999985</c:v>
                </c:pt>
                <c:pt idx="245">
                  <c:v>8.9998535199999985</c:v>
                </c:pt>
                <c:pt idx="246">
                  <c:v>8.9998535199999985</c:v>
                </c:pt>
                <c:pt idx="247">
                  <c:v>8.9998535199999985</c:v>
                </c:pt>
                <c:pt idx="248">
                  <c:v>8.9998535199999985</c:v>
                </c:pt>
                <c:pt idx="249">
                  <c:v>8.9998535199999985</c:v>
                </c:pt>
                <c:pt idx="250">
                  <c:v>8.9998535199999985</c:v>
                </c:pt>
                <c:pt idx="251">
                  <c:v>8.9998535199999985</c:v>
                </c:pt>
                <c:pt idx="252">
                  <c:v>8.9998535199999985</c:v>
                </c:pt>
                <c:pt idx="253">
                  <c:v>8.9998535199999985</c:v>
                </c:pt>
                <c:pt idx="254">
                  <c:v>8.9998535199999985</c:v>
                </c:pt>
                <c:pt idx="255">
                  <c:v>8.9998535199999985</c:v>
                </c:pt>
                <c:pt idx="256">
                  <c:v>9.0999511699999971</c:v>
                </c:pt>
                <c:pt idx="257">
                  <c:v>9.0999511699999971</c:v>
                </c:pt>
                <c:pt idx="258">
                  <c:v>9.0999511699999971</c:v>
                </c:pt>
                <c:pt idx="259">
                  <c:v>9.0999511699999971</c:v>
                </c:pt>
                <c:pt idx="260">
                  <c:v>9.0999511699999971</c:v>
                </c:pt>
                <c:pt idx="261">
                  <c:v>9.0999511699999971</c:v>
                </c:pt>
                <c:pt idx="262">
                  <c:v>9.0999511699999971</c:v>
                </c:pt>
                <c:pt idx="263">
                  <c:v>9.0999511699999971</c:v>
                </c:pt>
                <c:pt idx="264">
                  <c:v>9.0999511699999971</c:v>
                </c:pt>
                <c:pt idx="265">
                  <c:v>9.0999511699999971</c:v>
                </c:pt>
                <c:pt idx="266">
                  <c:v>9.0999511699999971</c:v>
                </c:pt>
                <c:pt idx="267">
                  <c:v>9.199804689999997</c:v>
                </c:pt>
                <c:pt idx="268">
                  <c:v>9.199804689999997</c:v>
                </c:pt>
                <c:pt idx="269">
                  <c:v>9.199804689999997</c:v>
                </c:pt>
                <c:pt idx="270">
                  <c:v>9.199804689999997</c:v>
                </c:pt>
                <c:pt idx="271">
                  <c:v>9.199804689999997</c:v>
                </c:pt>
                <c:pt idx="272">
                  <c:v>9.199804689999997</c:v>
                </c:pt>
                <c:pt idx="273">
                  <c:v>9.199804689999997</c:v>
                </c:pt>
                <c:pt idx="274">
                  <c:v>9.199804689999997</c:v>
                </c:pt>
                <c:pt idx="275">
                  <c:v>9.199804689999997</c:v>
                </c:pt>
                <c:pt idx="276">
                  <c:v>9.199804689999997</c:v>
                </c:pt>
                <c:pt idx="277">
                  <c:v>9.199804689999997</c:v>
                </c:pt>
                <c:pt idx="278">
                  <c:v>9.199804689999997</c:v>
                </c:pt>
                <c:pt idx="279">
                  <c:v>9.199804689999997</c:v>
                </c:pt>
                <c:pt idx="280">
                  <c:v>9.2999023399999992</c:v>
                </c:pt>
                <c:pt idx="281">
                  <c:v>9.2999023399999992</c:v>
                </c:pt>
                <c:pt idx="282">
                  <c:v>9.2999023399999992</c:v>
                </c:pt>
                <c:pt idx="283">
                  <c:v>9.2999023399999992</c:v>
                </c:pt>
                <c:pt idx="284">
                  <c:v>9.2999023399999992</c:v>
                </c:pt>
                <c:pt idx="285">
                  <c:v>9.2999023399999992</c:v>
                </c:pt>
                <c:pt idx="286">
                  <c:v>9.2999023399999992</c:v>
                </c:pt>
                <c:pt idx="287">
                  <c:v>9.2999023399999992</c:v>
                </c:pt>
                <c:pt idx="288">
                  <c:v>9.2999023399999992</c:v>
                </c:pt>
                <c:pt idx="289">
                  <c:v>9.2999023399999992</c:v>
                </c:pt>
                <c:pt idx="290">
                  <c:v>9.2999023399999992</c:v>
                </c:pt>
                <c:pt idx="291">
                  <c:v>9.3999999999999986</c:v>
                </c:pt>
                <c:pt idx="292">
                  <c:v>9.3999999999999986</c:v>
                </c:pt>
                <c:pt idx="293">
                  <c:v>9.3999999999999986</c:v>
                </c:pt>
                <c:pt idx="294">
                  <c:v>9.3999999999999986</c:v>
                </c:pt>
                <c:pt idx="295">
                  <c:v>9.3999999999999986</c:v>
                </c:pt>
                <c:pt idx="296">
                  <c:v>9.3999999999999986</c:v>
                </c:pt>
                <c:pt idx="297">
                  <c:v>9.3999999999999986</c:v>
                </c:pt>
                <c:pt idx="298">
                  <c:v>9.3999999999999986</c:v>
                </c:pt>
                <c:pt idx="299">
                  <c:v>9.3999999999999986</c:v>
                </c:pt>
                <c:pt idx="300">
                  <c:v>9.3999999999999986</c:v>
                </c:pt>
                <c:pt idx="301">
                  <c:v>9.3999999999999986</c:v>
                </c:pt>
                <c:pt idx="302">
                  <c:v>9.3999999999999986</c:v>
                </c:pt>
                <c:pt idx="303">
                  <c:v>9.3999999999999986</c:v>
                </c:pt>
                <c:pt idx="304">
                  <c:v>9.4998535199999985</c:v>
                </c:pt>
                <c:pt idx="305">
                  <c:v>9.4998535199999985</c:v>
                </c:pt>
                <c:pt idx="306">
                  <c:v>9.4998535199999985</c:v>
                </c:pt>
                <c:pt idx="307">
                  <c:v>9.4998535199999985</c:v>
                </c:pt>
                <c:pt idx="308">
                  <c:v>9.4998535199999985</c:v>
                </c:pt>
                <c:pt idx="309">
                  <c:v>9.4998535199999985</c:v>
                </c:pt>
                <c:pt idx="310">
                  <c:v>9.4998535199999985</c:v>
                </c:pt>
                <c:pt idx="311">
                  <c:v>9.4998535199999985</c:v>
                </c:pt>
                <c:pt idx="312">
                  <c:v>9.4998535199999985</c:v>
                </c:pt>
                <c:pt idx="313">
                  <c:v>9.4998535199999985</c:v>
                </c:pt>
                <c:pt idx="314">
                  <c:v>9.5999511699999971</c:v>
                </c:pt>
                <c:pt idx="315">
                  <c:v>9.4998535199999985</c:v>
                </c:pt>
                <c:pt idx="316">
                  <c:v>9.5999511699999971</c:v>
                </c:pt>
                <c:pt idx="317">
                  <c:v>9.4998535199999985</c:v>
                </c:pt>
                <c:pt idx="318">
                  <c:v>9.5999511699999971</c:v>
                </c:pt>
                <c:pt idx="319">
                  <c:v>9.5999511699999971</c:v>
                </c:pt>
                <c:pt idx="320">
                  <c:v>9.5999511699999971</c:v>
                </c:pt>
                <c:pt idx="321">
                  <c:v>9.5999511699999971</c:v>
                </c:pt>
                <c:pt idx="322">
                  <c:v>9.5999511699999971</c:v>
                </c:pt>
                <c:pt idx="323">
                  <c:v>9.5999511699999971</c:v>
                </c:pt>
                <c:pt idx="324">
                  <c:v>9.5999511699999971</c:v>
                </c:pt>
                <c:pt idx="325">
                  <c:v>9.5999511699999971</c:v>
                </c:pt>
                <c:pt idx="326">
                  <c:v>9.5999511699999971</c:v>
                </c:pt>
                <c:pt idx="327">
                  <c:v>9.699804689999997</c:v>
                </c:pt>
                <c:pt idx="328">
                  <c:v>9.699804689999997</c:v>
                </c:pt>
                <c:pt idx="329">
                  <c:v>9.699804689999997</c:v>
                </c:pt>
                <c:pt idx="330">
                  <c:v>9.699804689999997</c:v>
                </c:pt>
                <c:pt idx="331">
                  <c:v>9.699804689999997</c:v>
                </c:pt>
                <c:pt idx="332">
                  <c:v>9.699804689999997</c:v>
                </c:pt>
                <c:pt idx="333">
                  <c:v>9.699804689999997</c:v>
                </c:pt>
                <c:pt idx="334">
                  <c:v>9.699804689999997</c:v>
                </c:pt>
                <c:pt idx="335">
                  <c:v>9.699804689999997</c:v>
                </c:pt>
                <c:pt idx="336">
                  <c:v>9.699804689999997</c:v>
                </c:pt>
                <c:pt idx="337">
                  <c:v>9.699804689999997</c:v>
                </c:pt>
                <c:pt idx="338">
                  <c:v>9.699804689999997</c:v>
                </c:pt>
                <c:pt idx="339">
                  <c:v>9.699804689999997</c:v>
                </c:pt>
                <c:pt idx="340">
                  <c:v>9.699804689999997</c:v>
                </c:pt>
                <c:pt idx="341">
                  <c:v>9.699804689999997</c:v>
                </c:pt>
                <c:pt idx="342">
                  <c:v>9.7999023399999992</c:v>
                </c:pt>
                <c:pt idx="343">
                  <c:v>9.7999023399999992</c:v>
                </c:pt>
                <c:pt idx="344">
                  <c:v>9.7999023399999992</c:v>
                </c:pt>
                <c:pt idx="345">
                  <c:v>9.7999023399999992</c:v>
                </c:pt>
                <c:pt idx="346">
                  <c:v>9.7999023399999992</c:v>
                </c:pt>
                <c:pt idx="347">
                  <c:v>9.7999023399999992</c:v>
                </c:pt>
                <c:pt idx="348">
                  <c:v>9.7999023399999992</c:v>
                </c:pt>
                <c:pt idx="349">
                  <c:v>9.7999023399999992</c:v>
                </c:pt>
                <c:pt idx="350">
                  <c:v>9.7999023399999992</c:v>
                </c:pt>
                <c:pt idx="351">
                  <c:v>9.7999023399999992</c:v>
                </c:pt>
                <c:pt idx="352">
                  <c:v>9.7999023399999992</c:v>
                </c:pt>
                <c:pt idx="353">
                  <c:v>9.7999023399999992</c:v>
                </c:pt>
                <c:pt idx="354">
                  <c:v>9.7999023399999992</c:v>
                </c:pt>
                <c:pt idx="355">
                  <c:v>9.8997558599999991</c:v>
                </c:pt>
                <c:pt idx="356">
                  <c:v>9.8997558599999991</c:v>
                </c:pt>
                <c:pt idx="357">
                  <c:v>9.8997558599999991</c:v>
                </c:pt>
                <c:pt idx="358">
                  <c:v>9.8997558599999991</c:v>
                </c:pt>
                <c:pt idx="359">
                  <c:v>9.8997558599999991</c:v>
                </c:pt>
                <c:pt idx="360">
                  <c:v>9.8997558599999991</c:v>
                </c:pt>
                <c:pt idx="361">
                  <c:v>9.8997558599999991</c:v>
                </c:pt>
                <c:pt idx="362">
                  <c:v>9.8997558599999991</c:v>
                </c:pt>
                <c:pt idx="363">
                  <c:v>9.8997558599999991</c:v>
                </c:pt>
                <c:pt idx="364">
                  <c:v>9.8997558599999991</c:v>
                </c:pt>
                <c:pt idx="365">
                  <c:v>9.8997558599999991</c:v>
                </c:pt>
                <c:pt idx="366">
                  <c:v>9.8997558599999991</c:v>
                </c:pt>
                <c:pt idx="367">
                  <c:v>9.9998535199999985</c:v>
                </c:pt>
                <c:pt idx="368">
                  <c:v>9.9998535199999985</c:v>
                </c:pt>
                <c:pt idx="369">
                  <c:v>9.9998535199999985</c:v>
                </c:pt>
                <c:pt idx="370">
                  <c:v>9.9998535199999985</c:v>
                </c:pt>
                <c:pt idx="371">
                  <c:v>9.9998535199999985</c:v>
                </c:pt>
                <c:pt idx="372">
                  <c:v>9.9998535199999985</c:v>
                </c:pt>
                <c:pt idx="373">
                  <c:v>9.9998535199999985</c:v>
                </c:pt>
                <c:pt idx="374">
                  <c:v>9.9998535199999985</c:v>
                </c:pt>
                <c:pt idx="375">
                  <c:v>9.9998535199999985</c:v>
                </c:pt>
                <c:pt idx="376">
                  <c:v>9.9998535199999985</c:v>
                </c:pt>
                <c:pt idx="377">
                  <c:v>9.9998535199999985</c:v>
                </c:pt>
                <c:pt idx="378">
                  <c:v>10.099951169999997</c:v>
                </c:pt>
                <c:pt idx="379">
                  <c:v>9.9998535199999985</c:v>
                </c:pt>
                <c:pt idx="380">
                  <c:v>10.099951169999997</c:v>
                </c:pt>
                <c:pt idx="381">
                  <c:v>9.9998535199999985</c:v>
                </c:pt>
                <c:pt idx="382">
                  <c:v>10.099951169999997</c:v>
                </c:pt>
                <c:pt idx="383">
                  <c:v>10.099951169999997</c:v>
                </c:pt>
                <c:pt idx="384">
                  <c:v>10.099951169999997</c:v>
                </c:pt>
                <c:pt idx="385">
                  <c:v>10.099951169999997</c:v>
                </c:pt>
                <c:pt idx="386">
                  <c:v>10.099951169999997</c:v>
                </c:pt>
                <c:pt idx="387">
                  <c:v>10.099951169999997</c:v>
                </c:pt>
                <c:pt idx="388">
                  <c:v>10.099951169999997</c:v>
                </c:pt>
                <c:pt idx="389">
                  <c:v>10.099951169999997</c:v>
                </c:pt>
                <c:pt idx="390">
                  <c:v>10.099951169999997</c:v>
                </c:pt>
                <c:pt idx="391">
                  <c:v>10.099951169999997</c:v>
                </c:pt>
                <c:pt idx="392">
                  <c:v>10.099951169999997</c:v>
                </c:pt>
                <c:pt idx="393">
                  <c:v>10.099951169999997</c:v>
                </c:pt>
                <c:pt idx="394">
                  <c:v>10.199804689999997</c:v>
                </c:pt>
                <c:pt idx="395">
                  <c:v>10.199804689999997</c:v>
                </c:pt>
                <c:pt idx="396">
                  <c:v>10.199804689999997</c:v>
                </c:pt>
                <c:pt idx="397">
                  <c:v>10.199804689999997</c:v>
                </c:pt>
                <c:pt idx="398">
                  <c:v>10.199804689999997</c:v>
                </c:pt>
                <c:pt idx="399">
                  <c:v>10.199804689999997</c:v>
                </c:pt>
                <c:pt idx="400">
                  <c:v>10.199804689999997</c:v>
                </c:pt>
                <c:pt idx="401">
                  <c:v>10.199804689999997</c:v>
                </c:pt>
                <c:pt idx="402">
                  <c:v>10.199804689999997</c:v>
                </c:pt>
                <c:pt idx="403">
                  <c:v>10.199804689999997</c:v>
                </c:pt>
                <c:pt idx="404">
                  <c:v>10.199804689999997</c:v>
                </c:pt>
                <c:pt idx="405">
                  <c:v>10.199804689999997</c:v>
                </c:pt>
                <c:pt idx="406">
                  <c:v>10.199804689999997</c:v>
                </c:pt>
                <c:pt idx="407">
                  <c:v>10.199804689999997</c:v>
                </c:pt>
                <c:pt idx="408">
                  <c:v>10.299902339999999</c:v>
                </c:pt>
                <c:pt idx="409">
                  <c:v>10.299902339999999</c:v>
                </c:pt>
                <c:pt idx="410">
                  <c:v>10.299902339999999</c:v>
                </c:pt>
                <c:pt idx="411">
                  <c:v>10.299902339999999</c:v>
                </c:pt>
                <c:pt idx="412">
                  <c:v>10.299902339999999</c:v>
                </c:pt>
                <c:pt idx="413">
                  <c:v>10.299902339999999</c:v>
                </c:pt>
                <c:pt idx="414">
                  <c:v>10.299902339999999</c:v>
                </c:pt>
                <c:pt idx="415">
                  <c:v>10.299902339999999</c:v>
                </c:pt>
                <c:pt idx="416">
                  <c:v>10.299902339999999</c:v>
                </c:pt>
                <c:pt idx="417">
                  <c:v>10.299902339999999</c:v>
                </c:pt>
                <c:pt idx="418">
                  <c:v>10.299902339999999</c:v>
                </c:pt>
                <c:pt idx="419">
                  <c:v>10.299902339999999</c:v>
                </c:pt>
                <c:pt idx="420">
                  <c:v>10.399755859999999</c:v>
                </c:pt>
                <c:pt idx="421">
                  <c:v>10.299902339999999</c:v>
                </c:pt>
                <c:pt idx="422">
                  <c:v>10.399755859999999</c:v>
                </c:pt>
                <c:pt idx="423">
                  <c:v>10.399755859999999</c:v>
                </c:pt>
                <c:pt idx="424">
                  <c:v>10.399755859999999</c:v>
                </c:pt>
                <c:pt idx="425">
                  <c:v>10.399755859999999</c:v>
                </c:pt>
                <c:pt idx="426">
                  <c:v>10.399755859999999</c:v>
                </c:pt>
                <c:pt idx="427">
                  <c:v>10.399755859999999</c:v>
                </c:pt>
                <c:pt idx="428">
                  <c:v>10.399755859999999</c:v>
                </c:pt>
                <c:pt idx="429">
                  <c:v>10.399755859999999</c:v>
                </c:pt>
                <c:pt idx="430">
                  <c:v>10.399755859999999</c:v>
                </c:pt>
                <c:pt idx="431">
                  <c:v>10.399755859999999</c:v>
                </c:pt>
                <c:pt idx="432">
                  <c:v>10.399755859999999</c:v>
                </c:pt>
                <c:pt idx="433">
                  <c:v>10.399755859999999</c:v>
                </c:pt>
                <c:pt idx="434">
                  <c:v>10.399755859999999</c:v>
                </c:pt>
                <c:pt idx="435">
                  <c:v>10.499853519999998</c:v>
                </c:pt>
                <c:pt idx="436">
                  <c:v>10.499853519999998</c:v>
                </c:pt>
                <c:pt idx="437">
                  <c:v>10.499853519999998</c:v>
                </c:pt>
                <c:pt idx="438">
                  <c:v>10.499853519999998</c:v>
                </c:pt>
                <c:pt idx="439">
                  <c:v>10.499853519999998</c:v>
                </c:pt>
                <c:pt idx="440">
                  <c:v>10.499853519999998</c:v>
                </c:pt>
                <c:pt idx="441">
                  <c:v>10.499853519999998</c:v>
                </c:pt>
                <c:pt idx="442">
                  <c:v>10.499853519999998</c:v>
                </c:pt>
                <c:pt idx="443">
                  <c:v>10.499853519999998</c:v>
                </c:pt>
                <c:pt idx="444">
                  <c:v>10.499853519999998</c:v>
                </c:pt>
                <c:pt idx="445">
                  <c:v>10.499853519999998</c:v>
                </c:pt>
                <c:pt idx="446">
                  <c:v>10.499853519999998</c:v>
                </c:pt>
                <c:pt idx="447">
                  <c:v>10.499853519999998</c:v>
                </c:pt>
                <c:pt idx="448">
                  <c:v>10.599951169999997</c:v>
                </c:pt>
                <c:pt idx="449">
                  <c:v>10.499853519999998</c:v>
                </c:pt>
                <c:pt idx="450">
                  <c:v>10.599951169999997</c:v>
                </c:pt>
                <c:pt idx="451">
                  <c:v>10.599951169999997</c:v>
                </c:pt>
                <c:pt idx="452">
                  <c:v>10.599951169999997</c:v>
                </c:pt>
                <c:pt idx="453">
                  <c:v>10.599951169999997</c:v>
                </c:pt>
                <c:pt idx="454">
                  <c:v>10.599951169999997</c:v>
                </c:pt>
                <c:pt idx="455">
                  <c:v>10.599951169999997</c:v>
                </c:pt>
                <c:pt idx="456">
                  <c:v>10.599951169999997</c:v>
                </c:pt>
                <c:pt idx="457">
                  <c:v>10.599951169999997</c:v>
                </c:pt>
                <c:pt idx="458">
                  <c:v>10.599951169999997</c:v>
                </c:pt>
                <c:pt idx="459">
                  <c:v>10.599951169999997</c:v>
                </c:pt>
                <c:pt idx="460">
                  <c:v>10.599951169999997</c:v>
                </c:pt>
                <c:pt idx="461">
                  <c:v>10.599951169999997</c:v>
                </c:pt>
                <c:pt idx="462">
                  <c:v>10.699804689999997</c:v>
                </c:pt>
                <c:pt idx="463">
                  <c:v>10.699804689999997</c:v>
                </c:pt>
                <c:pt idx="464">
                  <c:v>10.699804689999997</c:v>
                </c:pt>
                <c:pt idx="465">
                  <c:v>10.699804689999997</c:v>
                </c:pt>
                <c:pt idx="466">
                  <c:v>10.699804689999997</c:v>
                </c:pt>
                <c:pt idx="467">
                  <c:v>10.699804689999997</c:v>
                </c:pt>
                <c:pt idx="468">
                  <c:v>10.699804689999997</c:v>
                </c:pt>
                <c:pt idx="469">
                  <c:v>10.699804689999997</c:v>
                </c:pt>
                <c:pt idx="470">
                  <c:v>10.699804689999997</c:v>
                </c:pt>
                <c:pt idx="471">
                  <c:v>10.699804689999997</c:v>
                </c:pt>
                <c:pt idx="472">
                  <c:v>10.699804689999997</c:v>
                </c:pt>
                <c:pt idx="473">
                  <c:v>10.699804689999997</c:v>
                </c:pt>
                <c:pt idx="474">
                  <c:v>10.699804689999997</c:v>
                </c:pt>
                <c:pt idx="475">
                  <c:v>10.699804689999997</c:v>
                </c:pt>
                <c:pt idx="476">
                  <c:v>10.699804689999997</c:v>
                </c:pt>
                <c:pt idx="477">
                  <c:v>10.799902339999999</c:v>
                </c:pt>
                <c:pt idx="478">
                  <c:v>10.799902339999999</c:v>
                </c:pt>
                <c:pt idx="479">
                  <c:v>10.799902339999999</c:v>
                </c:pt>
                <c:pt idx="480">
                  <c:v>10.799902339999999</c:v>
                </c:pt>
                <c:pt idx="481">
                  <c:v>10.799902339999999</c:v>
                </c:pt>
                <c:pt idx="482">
                  <c:v>10.799902339999999</c:v>
                </c:pt>
                <c:pt idx="483">
                  <c:v>10.799902339999999</c:v>
                </c:pt>
                <c:pt idx="484">
                  <c:v>10.799902339999999</c:v>
                </c:pt>
                <c:pt idx="485">
                  <c:v>10.799902339999999</c:v>
                </c:pt>
                <c:pt idx="486">
                  <c:v>10.799902339999999</c:v>
                </c:pt>
                <c:pt idx="487">
                  <c:v>10.799902339999999</c:v>
                </c:pt>
                <c:pt idx="488">
                  <c:v>10.799902339999999</c:v>
                </c:pt>
                <c:pt idx="489">
                  <c:v>10.799902339999999</c:v>
                </c:pt>
                <c:pt idx="490">
                  <c:v>10.799902339999999</c:v>
                </c:pt>
                <c:pt idx="491">
                  <c:v>10.799902339999999</c:v>
                </c:pt>
                <c:pt idx="492">
                  <c:v>10.899755859999999</c:v>
                </c:pt>
                <c:pt idx="493">
                  <c:v>10.899755859999999</c:v>
                </c:pt>
                <c:pt idx="494">
                  <c:v>10.899755859999999</c:v>
                </c:pt>
                <c:pt idx="495">
                  <c:v>10.899755859999999</c:v>
                </c:pt>
                <c:pt idx="496">
                  <c:v>10.899755859999999</c:v>
                </c:pt>
                <c:pt idx="497">
                  <c:v>10.899755859999999</c:v>
                </c:pt>
                <c:pt idx="498">
                  <c:v>10.899755859999999</c:v>
                </c:pt>
                <c:pt idx="499">
                  <c:v>10.899755859999999</c:v>
                </c:pt>
                <c:pt idx="500">
                  <c:v>10.899755859999999</c:v>
                </c:pt>
                <c:pt idx="501">
                  <c:v>10.899755859999999</c:v>
                </c:pt>
                <c:pt idx="502">
                  <c:v>10.899755859999999</c:v>
                </c:pt>
                <c:pt idx="503">
                  <c:v>10.899755859999999</c:v>
                </c:pt>
                <c:pt idx="504">
                  <c:v>10.899755859999999</c:v>
                </c:pt>
                <c:pt idx="505">
                  <c:v>10.899755859999999</c:v>
                </c:pt>
                <c:pt idx="506">
                  <c:v>10.899755859999999</c:v>
                </c:pt>
                <c:pt idx="507">
                  <c:v>10.899755859999999</c:v>
                </c:pt>
                <c:pt idx="508">
                  <c:v>10.999853519999998</c:v>
                </c:pt>
                <c:pt idx="509">
                  <c:v>10.899755859999999</c:v>
                </c:pt>
                <c:pt idx="510">
                  <c:v>10.999853519999998</c:v>
                </c:pt>
                <c:pt idx="511">
                  <c:v>10.999853519999998</c:v>
                </c:pt>
                <c:pt idx="512">
                  <c:v>10.999853519999998</c:v>
                </c:pt>
                <c:pt idx="513">
                  <c:v>10.999853519999998</c:v>
                </c:pt>
                <c:pt idx="514">
                  <c:v>10.999853519999998</c:v>
                </c:pt>
                <c:pt idx="515">
                  <c:v>10.999853519999998</c:v>
                </c:pt>
                <c:pt idx="516">
                  <c:v>10.999853519999998</c:v>
                </c:pt>
                <c:pt idx="517">
                  <c:v>10.999853519999998</c:v>
                </c:pt>
                <c:pt idx="518">
                  <c:v>10.999853519999998</c:v>
                </c:pt>
                <c:pt idx="519">
                  <c:v>10.999853519999998</c:v>
                </c:pt>
                <c:pt idx="520">
                  <c:v>10.999853519999998</c:v>
                </c:pt>
                <c:pt idx="521">
                  <c:v>10.999853519999998</c:v>
                </c:pt>
                <c:pt idx="522">
                  <c:v>10.999853519999998</c:v>
                </c:pt>
                <c:pt idx="523">
                  <c:v>10.999853519999998</c:v>
                </c:pt>
                <c:pt idx="524">
                  <c:v>10.999853519999998</c:v>
                </c:pt>
                <c:pt idx="525">
                  <c:v>10.999853519999998</c:v>
                </c:pt>
                <c:pt idx="526">
                  <c:v>10.999853519999998</c:v>
                </c:pt>
                <c:pt idx="527">
                  <c:v>10.999853519999998</c:v>
                </c:pt>
                <c:pt idx="528">
                  <c:v>11.099707029999998</c:v>
                </c:pt>
                <c:pt idx="529">
                  <c:v>11.099707029999998</c:v>
                </c:pt>
                <c:pt idx="530">
                  <c:v>11.099707029999998</c:v>
                </c:pt>
                <c:pt idx="531">
                  <c:v>11.099707029999998</c:v>
                </c:pt>
                <c:pt idx="532">
                  <c:v>11.099707029999998</c:v>
                </c:pt>
                <c:pt idx="533">
                  <c:v>11.099707029999998</c:v>
                </c:pt>
                <c:pt idx="534">
                  <c:v>11.099707029999998</c:v>
                </c:pt>
                <c:pt idx="535">
                  <c:v>11.099707029999998</c:v>
                </c:pt>
                <c:pt idx="536">
                  <c:v>11.099707029999998</c:v>
                </c:pt>
                <c:pt idx="537">
                  <c:v>11.099707029999998</c:v>
                </c:pt>
                <c:pt idx="538">
                  <c:v>11.099707029999998</c:v>
                </c:pt>
                <c:pt idx="539">
                  <c:v>11.099707029999998</c:v>
                </c:pt>
                <c:pt idx="540">
                  <c:v>11.099707029999998</c:v>
                </c:pt>
                <c:pt idx="541">
                  <c:v>11.099707029999998</c:v>
                </c:pt>
                <c:pt idx="542">
                  <c:v>11.099707029999998</c:v>
                </c:pt>
                <c:pt idx="543">
                  <c:v>11.099707029999998</c:v>
                </c:pt>
                <c:pt idx="544">
                  <c:v>11.199804689999997</c:v>
                </c:pt>
                <c:pt idx="545">
                  <c:v>11.199804689999997</c:v>
                </c:pt>
                <c:pt idx="546">
                  <c:v>11.199804689999997</c:v>
                </c:pt>
                <c:pt idx="547">
                  <c:v>11.199804689999997</c:v>
                </c:pt>
                <c:pt idx="548">
                  <c:v>11.199804689999997</c:v>
                </c:pt>
                <c:pt idx="549">
                  <c:v>11.199804689999997</c:v>
                </c:pt>
                <c:pt idx="550">
                  <c:v>11.199804689999997</c:v>
                </c:pt>
                <c:pt idx="551">
                  <c:v>11.199804689999997</c:v>
                </c:pt>
                <c:pt idx="552">
                  <c:v>11.199804689999997</c:v>
                </c:pt>
                <c:pt idx="553">
                  <c:v>11.199804689999997</c:v>
                </c:pt>
                <c:pt idx="554">
                  <c:v>11.199804689999997</c:v>
                </c:pt>
                <c:pt idx="555">
                  <c:v>11.199804689999997</c:v>
                </c:pt>
                <c:pt idx="556">
                  <c:v>11.199804689999997</c:v>
                </c:pt>
                <c:pt idx="557">
                  <c:v>11.199804689999997</c:v>
                </c:pt>
                <c:pt idx="558">
                  <c:v>11.199804689999997</c:v>
                </c:pt>
                <c:pt idx="559">
                  <c:v>11.199804689999997</c:v>
                </c:pt>
                <c:pt idx="560">
                  <c:v>11.199804689999997</c:v>
                </c:pt>
                <c:pt idx="561">
                  <c:v>11.199804689999997</c:v>
                </c:pt>
                <c:pt idx="562">
                  <c:v>11.199804689999997</c:v>
                </c:pt>
                <c:pt idx="563">
                  <c:v>11.199804689999997</c:v>
                </c:pt>
                <c:pt idx="564">
                  <c:v>11.299902339999999</c:v>
                </c:pt>
                <c:pt idx="565">
                  <c:v>11.299902339999999</c:v>
                </c:pt>
                <c:pt idx="566">
                  <c:v>11.299902339999999</c:v>
                </c:pt>
                <c:pt idx="567">
                  <c:v>11.299902339999999</c:v>
                </c:pt>
                <c:pt idx="568">
                  <c:v>11.299902339999999</c:v>
                </c:pt>
                <c:pt idx="569">
                  <c:v>11.299902339999999</c:v>
                </c:pt>
                <c:pt idx="570">
                  <c:v>11.299902339999999</c:v>
                </c:pt>
                <c:pt idx="571">
                  <c:v>11.299902339999999</c:v>
                </c:pt>
                <c:pt idx="572">
                  <c:v>11.299902339999999</c:v>
                </c:pt>
                <c:pt idx="573">
                  <c:v>11.299902339999999</c:v>
                </c:pt>
                <c:pt idx="574">
                  <c:v>11.299902339999999</c:v>
                </c:pt>
                <c:pt idx="575">
                  <c:v>11.299902339999999</c:v>
                </c:pt>
                <c:pt idx="576">
                  <c:v>11.299902339999999</c:v>
                </c:pt>
                <c:pt idx="577">
                  <c:v>11.299902339999999</c:v>
                </c:pt>
                <c:pt idx="578">
                  <c:v>11.299902339999999</c:v>
                </c:pt>
                <c:pt idx="579">
                  <c:v>11.299902339999999</c:v>
                </c:pt>
                <c:pt idx="580">
                  <c:v>11.299902339999999</c:v>
                </c:pt>
                <c:pt idx="581">
                  <c:v>11.299902339999999</c:v>
                </c:pt>
                <c:pt idx="582">
                  <c:v>11.299902339999999</c:v>
                </c:pt>
                <c:pt idx="583">
                  <c:v>11.399755859999999</c:v>
                </c:pt>
                <c:pt idx="584">
                  <c:v>11.399755859999999</c:v>
                </c:pt>
                <c:pt idx="585">
                  <c:v>11.399755859999999</c:v>
                </c:pt>
                <c:pt idx="586">
                  <c:v>11.399755859999999</c:v>
                </c:pt>
                <c:pt idx="587">
                  <c:v>11.399755859999999</c:v>
                </c:pt>
                <c:pt idx="588">
                  <c:v>11.399755859999999</c:v>
                </c:pt>
                <c:pt idx="589">
                  <c:v>11.399755859999999</c:v>
                </c:pt>
                <c:pt idx="590">
                  <c:v>11.399755859999999</c:v>
                </c:pt>
                <c:pt idx="591">
                  <c:v>11.399755859999999</c:v>
                </c:pt>
                <c:pt idx="592">
                  <c:v>11.399755859999999</c:v>
                </c:pt>
                <c:pt idx="593">
                  <c:v>11.399755859999999</c:v>
                </c:pt>
                <c:pt idx="594">
                  <c:v>11.399755859999999</c:v>
                </c:pt>
                <c:pt idx="595">
                  <c:v>11.399755859999999</c:v>
                </c:pt>
                <c:pt idx="596">
                  <c:v>11.399755859999999</c:v>
                </c:pt>
                <c:pt idx="597">
                  <c:v>11.399755859999999</c:v>
                </c:pt>
                <c:pt idx="598">
                  <c:v>11.399755859999999</c:v>
                </c:pt>
                <c:pt idx="599">
                  <c:v>11.399755859999999</c:v>
                </c:pt>
                <c:pt idx="600">
                  <c:v>11.399755859999999</c:v>
                </c:pt>
                <c:pt idx="601">
                  <c:v>11.399755859999999</c:v>
                </c:pt>
                <c:pt idx="602">
                  <c:v>11.399755859999999</c:v>
                </c:pt>
                <c:pt idx="603">
                  <c:v>11.399755859999999</c:v>
                </c:pt>
                <c:pt idx="604">
                  <c:v>11.499853519999998</c:v>
                </c:pt>
                <c:pt idx="605">
                  <c:v>11.499853519999998</c:v>
                </c:pt>
                <c:pt idx="606">
                  <c:v>11.499853519999998</c:v>
                </c:pt>
                <c:pt idx="607">
                  <c:v>11.499853519999998</c:v>
                </c:pt>
                <c:pt idx="608">
                  <c:v>11.499853519999998</c:v>
                </c:pt>
                <c:pt idx="609">
                  <c:v>11.499853519999998</c:v>
                </c:pt>
                <c:pt idx="610">
                  <c:v>11.499853519999998</c:v>
                </c:pt>
                <c:pt idx="611">
                  <c:v>11.499853519999998</c:v>
                </c:pt>
                <c:pt idx="612">
                  <c:v>11.499853519999998</c:v>
                </c:pt>
                <c:pt idx="613">
                  <c:v>11.499853519999998</c:v>
                </c:pt>
                <c:pt idx="614">
                  <c:v>11.499853519999998</c:v>
                </c:pt>
                <c:pt idx="615">
                  <c:v>11.499853519999998</c:v>
                </c:pt>
                <c:pt idx="616">
                  <c:v>11.499853519999998</c:v>
                </c:pt>
                <c:pt idx="617">
                  <c:v>11.499853519999998</c:v>
                </c:pt>
                <c:pt idx="618">
                  <c:v>11.499853519999998</c:v>
                </c:pt>
                <c:pt idx="619">
                  <c:v>11.499853519999998</c:v>
                </c:pt>
                <c:pt idx="620">
                  <c:v>11.499853519999998</c:v>
                </c:pt>
                <c:pt idx="621">
                  <c:v>11.499853519999998</c:v>
                </c:pt>
                <c:pt idx="622">
                  <c:v>11.499853519999998</c:v>
                </c:pt>
                <c:pt idx="623">
                  <c:v>11.499853519999998</c:v>
                </c:pt>
                <c:pt idx="624">
                  <c:v>11.499853519999998</c:v>
                </c:pt>
                <c:pt idx="625">
                  <c:v>11.599707029999998</c:v>
                </c:pt>
                <c:pt idx="626">
                  <c:v>11.599707029999998</c:v>
                </c:pt>
                <c:pt idx="627">
                  <c:v>11.499853519999998</c:v>
                </c:pt>
                <c:pt idx="628">
                  <c:v>11.599707029999998</c:v>
                </c:pt>
                <c:pt idx="629">
                  <c:v>11.599707029999998</c:v>
                </c:pt>
                <c:pt idx="630">
                  <c:v>11.599707029999998</c:v>
                </c:pt>
                <c:pt idx="631">
                  <c:v>11.599707029999998</c:v>
                </c:pt>
                <c:pt idx="632">
                  <c:v>11.599707029999998</c:v>
                </c:pt>
                <c:pt idx="633">
                  <c:v>11.599707029999998</c:v>
                </c:pt>
                <c:pt idx="634">
                  <c:v>11.599707029999998</c:v>
                </c:pt>
                <c:pt idx="635">
                  <c:v>11.599707029999998</c:v>
                </c:pt>
                <c:pt idx="636">
                  <c:v>11.599707029999998</c:v>
                </c:pt>
                <c:pt idx="637">
                  <c:v>11.599707029999998</c:v>
                </c:pt>
                <c:pt idx="638">
                  <c:v>11.599707029999998</c:v>
                </c:pt>
                <c:pt idx="639">
                  <c:v>11.599707029999998</c:v>
                </c:pt>
                <c:pt idx="640">
                  <c:v>11.599707029999998</c:v>
                </c:pt>
                <c:pt idx="641">
                  <c:v>11.599707029999998</c:v>
                </c:pt>
                <c:pt idx="642">
                  <c:v>11.599707029999998</c:v>
                </c:pt>
                <c:pt idx="643">
                  <c:v>11.599707029999998</c:v>
                </c:pt>
                <c:pt idx="644">
                  <c:v>11.599707029999998</c:v>
                </c:pt>
                <c:pt idx="645">
                  <c:v>11.599707029999998</c:v>
                </c:pt>
                <c:pt idx="646">
                  <c:v>11.599707029999998</c:v>
                </c:pt>
                <c:pt idx="647">
                  <c:v>11.599707029999998</c:v>
                </c:pt>
                <c:pt idx="648">
                  <c:v>11.599707029999998</c:v>
                </c:pt>
                <c:pt idx="649">
                  <c:v>11.699804689999997</c:v>
                </c:pt>
                <c:pt idx="650">
                  <c:v>11.599707029999998</c:v>
                </c:pt>
                <c:pt idx="651">
                  <c:v>11.699804689999997</c:v>
                </c:pt>
                <c:pt idx="652">
                  <c:v>11.699804689999997</c:v>
                </c:pt>
                <c:pt idx="653">
                  <c:v>11.699804689999997</c:v>
                </c:pt>
                <c:pt idx="654">
                  <c:v>11.699804689999997</c:v>
                </c:pt>
                <c:pt idx="655">
                  <c:v>11.699804689999997</c:v>
                </c:pt>
                <c:pt idx="656">
                  <c:v>11.699804689999997</c:v>
                </c:pt>
                <c:pt idx="657">
                  <c:v>11.699804689999997</c:v>
                </c:pt>
                <c:pt idx="658">
                  <c:v>11.699804689999997</c:v>
                </c:pt>
                <c:pt idx="659">
                  <c:v>11.699804689999997</c:v>
                </c:pt>
                <c:pt idx="660">
                  <c:v>11.699804689999997</c:v>
                </c:pt>
                <c:pt idx="661">
                  <c:v>11.699804689999997</c:v>
                </c:pt>
                <c:pt idx="662">
                  <c:v>11.699804689999997</c:v>
                </c:pt>
                <c:pt idx="663">
                  <c:v>11.699804689999997</c:v>
                </c:pt>
                <c:pt idx="664">
                  <c:v>11.699804689999997</c:v>
                </c:pt>
                <c:pt idx="665">
                  <c:v>11.699804689999997</c:v>
                </c:pt>
                <c:pt idx="666">
                  <c:v>11.699804689999997</c:v>
                </c:pt>
                <c:pt idx="667">
                  <c:v>11.699804689999997</c:v>
                </c:pt>
                <c:pt idx="668">
                  <c:v>11.699804689999997</c:v>
                </c:pt>
                <c:pt idx="669">
                  <c:v>11.699804689999997</c:v>
                </c:pt>
                <c:pt idx="670">
                  <c:v>11.699804689999997</c:v>
                </c:pt>
                <c:pt idx="671">
                  <c:v>11.699804689999997</c:v>
                </c:pt>
                <c:pt idx="672">
                  <c:v>11.699804689999997</c:v>
                </c:pt>
                <c:pt idx="673">
                  <c:v>11.699804689999997</c:v>
                </c:pt>
                <c:pt idx="674">
                  <c:v>11.699804689999997</c:v>
                </c:pt>
                <c:pt idx="675">
                  <c:v>11.799902339999999</c:v>
                </c:pt>
                <c:pt idx="676">
                  <c:v>11.799902339999999</c:v>
                </c:pt>
                <c:pt idx="677">
                  <c:v>11.699804689999997</c:v>
                </c:pt>
                <c:pt idx="678">
                  <c:v>11.699804689999997</c:v>
                </c:pt>
                <c:pt idx="679">
                  <c:v>11.799902339999999</c:v>
                </c:pt>
                <c:pt idx="680">
                  <c:v>11.799902339999999</c:v>
                </c:pt>
                <c:pt idx="681">
                  <c:v>11.799902339999999</c:v>
                </c:pt>
                <c:pt idx="682">
                  <c:v>11.799902339999999</c:v>
                </c:pt>
                <c:pt idx="683">
                  <c:v>11.799902339999999</c:v>
                </c:pt>
                <c:pt idx="684">
                  <c:v>11.799902339999999</c:v>
                </c:pt>
                <c:pt idx="685">
                  <c:v>11.799902339999999</c:v>
                </c:pt>
                <c:pt idx="686">
                  <c:v>11.799902339999999</c:v>
                </c:pt>
                <c:pt idx="687">
                  <c:v>11.799902339999999</c:v>
                </c:pt>
                <c:pt idx="688">
                  <c:v>11.799902339999999</c:v>
                </c:pt>
                <c:pt idx="689">
                  <c:v>11.799902339999999</c:v>
                </c:pt>
                <c:pt idx="690">
                  <c:v>11.799902339999999</c:v>
                </c:pt>
                <c:pt idx="691">
                  <c:v>11.799902339999999</c:v>
                </c:pt>
                <c:pt idx="692">
                  <c:v>11.799902339999999</c:v>
                </c:pt>
                <c:pt idx="693">
                  <c:v>11.799902339999999</c:v>
                </c:pt>
                <c:pt idx="694">
                  <c:v>11.799902339999999</c:v>
                </c:pt>
                <c:pt idx="695">
                  <c:v>11.799902339999999</c:v>
                </c:pt>
                <c:pt idx="696">
                  <c:v>11.799902339999999</c:v>
                </c:pt>
                <c:pt idx="697">
                  <c:v>11.799902339999999</c:v>
                </c:pt>
                <c:pt idx="698">
                  <c:v>11.799902339999999</c:v>
                </c:pt>
                <c:pt idx="699">
                  <c:v>11.799902339999999</c:v>
                </c:pt>
                <c:pt idx="700">
                  <c:v>11.799902339999999</c:v>
                </c:pt>
                <c:pt idx="701">
                  <c:v>11.799902339999999</c:v>
                </c:pt>
                <c:pt idx="702">
                  <c:v>11.799902339999999</c:v>
                </c:pt>
                <c:pt idx="703">
                  <c:v>11.799902339999999</c:v>
                </c:pt>
                <c:pt idx="704">
                  <c:v>11.799902339999999</c:v>
                </c:pt>
                <c:pt idx="705">
                  <c:v>11.799902339999999</c:v>
                </c:pt>
                <c:pt idx="706">
                  <c:v>11.799902339999999</c:v>
                </c:pt>
                <c:pt idx="707">
                  <c:v>11.900244139999998</c:v>
                </c:pt>
                <c:pt idx="708">
                  <c:v>11.900244139999998</c:v>
                </c:pt>
                <c:pt idx="709">
                  <c:v>11.900244139999998</c:v>
                </c:pt>
                <c:pt idx="710">
                  <c:v>11.900244139999998</c:v>
                </c:pt>
                <c:pt idx="711">
                  <c:v>11.900244139999998</c:v>
                </c:pt>
                <c:pt idx="712">
                  <c:v>11.900244139999998</c:v>
                </c:pt>
                <c:pt idx="713">
                  <c:v>11.900244139999998</c:v>
                </c:pt>
                <c:pt idx="714">
                  <c:v>11.900244139999998</c:v>
                </c:pt>
                <c:pt idx="715">
                  <c:v>11.900244139999998</c:v>
                </c:pt>
                <c:pt idx="716">
                  <c:v>11.900244139999998</c:v>
                </c:pt>
                <c:pt idx="717">
                  <c:v>11.900244139999998</c:v>
                </c:pt>
                <c:pt idx="718">
                  <c:v>11.900244139999998</c:v>
                </c:pt>
                <c:pt idx="719">
                  <c:v>11.900244139999998</c:v>
                </c:pt>
                <c:pt idx="720">
                  <c:v>11.900244139999998</c:v>
                </c:pt>
                <c:pt idx="721">
                  <c:v>11.900244139999998</c:v>
                </c:pt>
                <c:pt idx="722">
                  <c:v>11.900244139999998</c:v>
                </c:pt>
                <c:pt idx="723">
                  <c:v>11.900244139999998</c:v>
                </c:pt>
                <c:pt idx="724">
                  <c:v>11.900244139999998</c:v>
                </c:pt>
                <c:pt idx="725">
                  <c:v>11.900244139999998</c:v>
                </c:pt>
                <c:pt idx="726">
                  <c:v>11.900244139999998</c:v>
                </c:pt>
                <c:pt idx="727">
                  <c:v>11.900244139999998</c:v>
                </c:pt>
                <c:pt idx="728">
                  <c:v>11.900244139999998</c:v>
                </c:pt>
                <c:pt idx="729">
                  <c:v>11.900244139999998</c:v>
                </c:pt>
                <c:pt idx="730">
                  <c:v>11.900244139999998</c:v>
                </c:pt>
                <c:pt idx="731">
                  <c:v>12.000097660000002</c:v>
                </c:pt>
                <c:pt idx="732">
                  <c:v>11.900244139999998</c:v>
                </c:pt>
                <c:pt idx="733">
                  <c:v>11.900244139999998</c:v>
                </c:pt>
                <c:pt idx="734">
                  <c:v>11.900244139999998</c:v>
                </c:pt>
                <c:pt idx="735">
                  <c:v>12.000097660000002</c:v>
                </c:pt>
                <c:pt idx="736">
                  <c:v>12.000097660000002</c:v>
                </c:pt>
                <c:pt idx="737">
                  <c:v>11.900244139999998</c:v>
                </c:pt>
                <c:pt idx="738">
                  <c:v>12.000097660000002</c:v>
                </c:pt>
                <c:pt idx="739">
                  <c:v>12.000097660000002</c:v>
                </c:pt>
                <c:pt idx="740">
                  <c:v>12.000097660000002</c:v>
                </c:pt>
                <c:pt idx="741">
                  <c:v>12.000097660000002</c:v>
                </c:pt>
                <c:pt idx="742">
                  <c:v>12.000097660000002</c:v>
                </c:pt>
                <c:pt idx="743">
                  <c:v>12.000097660000002</c:v>
                </c:pt>
                <c:pt idx="744">
                  <c:v>12.000097660000002</c:v>
                </c:pt>
                <c:pt idx="745">
                  <c:v>12.000097660000002</c:v>
                </c:pt>
                <c:pt idx="746">
                  <c:v>12.000097660000002</c:v>
                </c:pt>
                <c:pt idx="747">
                  <c:v>12.000097660000002</c:v>
                </c:pt>
                <c:pt idx="748">
                  <c:v>12.000097660000002</c:v>
                </c:pt>
                <c:pt idx="749">
                  <c:v>12.000097660000002</c:v>
                </c:pt>
                <c:pt idx="750">
                  <c:v>12.000097660000002</c:v>
                </c:pt>
                <c:pt idx="751">
                  <c:v>12.000097660000002</c:v>
                </c:pt>
                <c:pt idx="752">
                  <c:v>12.000097660000002</c:v>
                </c:pt>
                <c:pt idx="753">
                  <c:v>12.000097660000002</c:v>
                </c:pt>
                <c:pt idx="754">
                  <c:v>12.000097660000002</c:v>
                </c:pt>
                <c:pt idx="755">
                  <c:v>12.000097660000002</c:v>
                </c:pt>
                <c:pt idx="756">
                  <c:v>12.000097660000002</c:v>
                </c:pt>
                <c:pt idx="757">
                  <c:v>12.000097660000002</c:v>
                </c:pt>
                <c:pt idx="758">
                  <c:v>12.000097660000002</c:v>
                </c:pt>
                <c:pt idx="759">
                  <c:v>12.000097660000002</c:v>
                </c:pt>
                <c:pt idx="760">
                  <c:v>12.000097660000002</c:v>
                </c:pt>
                <c:pt idx="761">
                  <c:v>12.000097660000002</c:v>
                </c:pt>
                <c:pt idx="762">
                  <c:v>12.000097660000002</c:v>
                </c:pt>
                <c:pt idx="763">
                  <c:v>12.000097660000002</c:v>
                </c:pt>
                <c:pt idx="764">
                  <c:v>12.000097660000002</c:v>
                </c:pt>
                <c:pt idx="765">
                  <c:v>12.000097660000002</c:v>
                </c:pt>
                <c:pt idx="766">
                  <c:v>12.100195309999997</c:v>
                </c:pt>
                <c:pt idx="767">
                  <c:v>12.000097660000002</c:v>
                </c:pt>
                <c:pt idx="768">
                  <c:v>12.000097660000002</c:v>
                </c:pt>
                <c:pt idx="769">
                  <c:v>12.000097660000002</c:v>
                </c:pt>
                <c:pt idx="770">
                  <c:v>12.100195309999997</c:v>
                </c:pt>
                <c:pt idx="771">
                  <c:v>12.100195309999997</c:v>
                </c:pt>
                <c:pt idx="772">
                  <c:v>12.100195309999997</c:v>
                </c:pt>
                <c:pt idx="773">
                  <c:v>12.100195309999997</c:v>
                </c:pt>
                <c:pt idx="774">
                  <c:v>12.100195309999997</c:v>
                </c:pt>
                <c:pt idx="775">
                  <c:v>12.100195309999997</c:v>
                </c:pt>
                <c:pt idx="776">
                  <c:v>12.000097660000002</c:v>
                </c:pt>
                <c:pt idx="777">
                  <c:v>12.100195309999997</c:v>
                </c:pt>
                <c:pt idx="778">
                  <c:v>12.100195309999997</c:v>
                </c:pt>
                <c:pt idx="779">
                  <c:v>12.100195309999997</c:v>
                </c:pt>
                <c:pt idx="780">
                  <c:v>12.100195309999997</c:v>
                </c:pt>
                <c:pt idx="781">
                  <c:v>12.100195309999997</c:v>
                </c:pt>
                <c:pt idx="782">
                  <c:v>12.100195309999997</c:v>
                </c:pt>
                <c:pt idx="783">
                  <c:v>12.100195309999997</c:v>
                </c:pt>
                <c:pt idx="784">
                  <c:v>12.100195309999997</c:v>
                </c:pt>
                <c:pt idx="785">
                  <c:v>12.100195309999997</c:v>
                </c:pt>
                <c:pt idx="786">
                  <c:v>12.100195309999997</c:v>
                </c:pt>
                <c:pt idx="787">
                  <c:v>12.100195309999997</c:v>
                </c:pt>
                <c:pt idx="788">
                  <c:v>12.100195309999997</c:v>
                </c:pt>
                <c:pt idx="789">
                  <c:v>12.100195309999997</c:v>
                </c:pt>
                <c:pt idx="790">
                  <c:v>12.100195309999997</c:v>
                </c:pt>
                <c:pt idx="791">
                  <c:v>12.100195309999997</c:v>
                </c:pt>
                <c:pt idx="792">
                  <c:v>12.100195309999997</c:v>
                </c:pt>
                <c:pt idx="793">
                  <c:v>12.100195309999997</c:v>
                </c:pt>
                <c:pt idx="794">
                  <c:v>12.100195309999997</c:v>
                </c:pt>
                <c:pt idx="795">
                  <c:v>12.100195309999997</c:v>
                </c:pt>
                <c:pt idx="796">
                  <c:v>12.100195309999997</c:v>
                </c:pt>
                <c:pt idx="797">
                  <c:v>12.100195309999997</c:v>
                </c:pt>
                <c:pt idx="798">
                  <c:v>12.100195309999997</c:v>
                </c:pt>
                <c:pt idx="799">
                  <c:v>12.100195309999997</c:v>
                </c:pt>
                <c:pt idx="800">
                  <c:v>12.100195309999997</c:v>
                </c:pt>
                <c:pt idx="801">
                  <c:v>12.100195309999997</c:v>
                </c:pt>
                <c:pt idx="802">
                  <c:v>12.100195309999997</c:v>
                </c:pt>
                <c:pt idx="803">
                  <c:v>12.100195309999997</c:v>
                </c:pt>
                <c:pt idx="804">
                  <c:v>12.100195309999997</c:v>
                </c:pt>
                <c:pt idx="805">
                  <c:v>12.100195309999997</c:v>
                </c:pt>
                <c:pt idx="806">
                  <c:v>12.100195309999997</c:v>
                </c:pt>
                <c:pt idx="807">
                  <c:v>12.100195309999997</c:v>
                </c:pt>
                <c:pt idx="808">
                  <c:v>12.100195309999997</c:v>
                </c:pt>
                <c:pt idx="809">
                  <c:v>12.100195309999997</c:v>
                </c:pt>
                <c:pt idx="810">
                  <c:v>12.100195309999997</c:v>
                </c:pt>
                <c:pt idx="811">
                  <c:v>12.100195309999997</c:v>
                </c:pt>
                <c:pt idx="812">
                  <c:v>12.20029297</c:v>
                </c:pt>
                <c:pt idx="813">
                  <c:v>12.20029297</c:v>
                </c:pt>
                <c:pt idx="814">
                  <c:v>12.20029297</c:v>
                </c:pt>
                <c:pt idx="815">
                  <c:v>12.20029297</c:v>
                </c:pt>
                <c:pt idx="816">
                  <c:v>12.20029297</c:v>
                </c:pt>
                <c:pt idx="817">
                  <c:v>12.20029297</c:v>
                </c:pt>
                <c:pt idx="818">
                  <c:v>12.20029297</c:v>
                </c:pt>
                <c:pt idx="819">
                  <c:v>12.20029297</c:v>
                </c:pt>
                <c:pt idx="820">
                  <c:v>12.20029297</c:v>
                </c:pt>
                <c:pt idx="821">
                  <c:v>12.20029297</c:v>
                </c:pt>
                <c:pt idx="822">
                  <c:v>12.20029297</c:v>
                </c:pt>
                <c:pt idx="823">
                  <c:v>12.20029297</c:v>
                </c:pt>
                <c:pt idx="824">
                  <c:v>12.20029297</c:v>
                </c:pt>
                <c:pt idx="825">
                  <c:v>12.20029297</c:v>
                </c:pt>
                <c:pt idx="826">
                  <c:v>12.20029297</c:v>
                </c:pt>
                <c:pt idx="827">
                  <c:v>12.20029297</c:v>
                </c:pt>
                <c:pt idx="828">
                  <c:v>12.20029297</c:v>
                </c:pt>
                <c:pt idx="829">
                  <c:v>12.20029297</c:v>
                </c:pt>
                <c:pt idx="830">
                  <c:v>12.20029297</c:v>
                </c:pt>
                <c:pt idx="831">
                  <c:v>12.20029297</c:v>
                </c:pt>
                <c:pt idx="832">
                  <c:v>12.20029297</c:v>
                </c:pt>
                <c:pt idx="833">
                  <c:v>12.20029297</c:v>
                </c:pt>
                <c:pt idx="834">
                  <c:v>12.20029297</c:v>
                </c:pt>
                <c:pt idx="835">
                  <c:v>12.20029297</c:v>
                </c:pt>
                <c:pt idx="836">
                  <c:v>12.20029297</c:v>
                </c:pt>
                <c:pt idx="837">
                  <c:v>12.20029297</c:v>
                </c:pt>
                <c:pt idx="838">
                  <c:v>12.20029297</c:v>
                </c:pt>
                <c:pt idx="839">
                  <c:v>12.20029297</c:v>
                </c:pt>
                <c:pt idx="840">
                  <c:v>12.20029297</c:v>
                </c:pt>
                <c:pt idx="841">
                  <c:v>12.20029297</c:v>
                </c:pt>
                <c:pt idx="842">
                  <c:v>12.20029297</c:v>
                </c:pt>
                <c:pt idx="843">
                  <c:v>12.20029297</c:v>
                </c:pt>
                <c:pt idx="844">
                  <c:v>12.20029297</c:v>
                </c:pt>
                <c:pt idx="845">
                  <c:v>12.20029297</c:v>
                </c:pt>
                <c:pt idx="846">
                  <c:v>12.20029297</c:v>
                </c:pt>
                <c:pt idx="847">
                  <c:v>12.20029297</c:v>
                </c:pt>
                <c:pt idx="848">
                  <c:v>12.20029297</c:v>
                </c:pt>
                <c:pt idx="849">
                  <c:v>12.20029297</c:v>
                </c:pt>
                <c:pt idx="850">
                  <c:v>12.20029297</c:v>
                </c:pt>
                <c:pt idx="851">
                  <c:v>12.300146479999995</c:v>
                </c:pt>
                <c:pt idx="852">
                  <c:v>12.20029297</c:v>
                </c:pt>
                <c:pt idx="853">
                  <c:v>12.300146479999995</c:v>
                </c:pt>
                <c:pt idx="854">
                  <c:v>12.300146479999995</c:v>
                </c:pt>
                <c:pt idx="855">
                  <c:v>12.300146479999995</c:v>
                </c:pt>
                <c:pt idx="856">
                  <c:v>12.20029297</c:v>
                </c:pt>
                <c:pt idx="857">
                  <c:v>12.300146479999995</c:v>
                </c:pt>
                <c:pt idx="858">
                  <c:v>12.300146479999995</c:v>
                </c:pt>
                <c:pt idx="859">
                  <c:v>12.300146479999995</c:v>
                </c:pt>
                <c:pt idx="860">
                  <c:v>12.300146479999995</c:v>
                </c:pt>
                <c:pt idx="861">
                  <c:v>12.300146479999995</c:v>
                </c:pt>
                <c:pt idx="862">
                  <c:v>12.300146479999995</c:v>
                </c:pt>
                <c:pt idx="863">
                  <c:v>12.300146479999995</c:v>
                </c:pt>
                <c:pt idx="864">
                  <c:v>12.300146479999995</c:v>
                </c:pt>
                <c:pt idx="865">
                  <c:v>12.300146479999995</c:v>
                </c:pt>
                <c:pt idx="866">
                  <c:v>12.300146479999995</c:v>
                </c:pt>
                <c:pt idx="867">
                  <c:v>12.300146479999995</c:v>
                </c:pt>
                <c:pt idx="868">
                  <c:v>12.300146479999995</c:v>
                </c:pt>
                <c:pt idx="869">
                  <c:v>12.300146479999995</c:v>
                </c:pt>
                <c:pt idx="870">
                  <c:v>12.300146479999995</c:v>
                </c:pt>
                <c:pt idx="871">
                  <c:v>12.300146479999995</c:v>
                </c:pt>
                <c:pt idx="872">
                  <c:v>12.300146479999995</c:v>
                </c:pt>
                <c:pt idx="873">
                  <c:v>12.300146479999995</c:v>
                </c:pt>
                <c:pt idx="874">
                  <c:v>12.300146479999995</c:v>
                </c:pt>
                <c:pt idx="875">
                  <c:v>12.300146479999995</c:v>
                </c:pt>
                <c:pt idx="876">
                  <c:v>12.300146479999995</c:v>
                </c:pt>
                <c:pt idx="877">
                  <c:v>12.300146479999995</c:v>
                </c:pt>
                <c:pt idx="878">
                  <c:v>12.300146479999995</c:v>
                </c:pt>
                <c:pt idx="879">
                  <c:v>12.300146479999995</c:v>
                </c:pt>
                <c:pt idx="880">
                  <c:v>12.300146479999995</c:v>
                </c:pt>
                <c:pt idx="881">
                  <c:v>12.300146479999995</c:v>
                </c:pt>
                <c:pt idx="882">
                  <c:v>12.300146479999995</c:v>
                </c:pt>
                <c:pt idx="883">
                  <c:v>12.300146479999995</c:v>
                </c:pt>
                <c:pt idx="884">
                  <c:v>12.300146479999995</c:v>
                </c:pt>
                <c:pt idx="885">
                  <c:v>12.300146479999995</c:v>
                </c:pt>
                <c:pt idx="886">
                  <c:v>12.300146479999995</c:v>
                </c:pt>
                <c:pt idx="887">
                  <c:v>12.300146479999995</c:v>
                </c:pt>
                <c:pt idx="888">
                  <c:v>12.300146479999995</c:v>
                </c:pt>
                <c:pt idx="889">
                  <c:v>12.300146479999995</c:v>
                </c:pt>
                <c:pt idx="890">
                  <c:v>12.300146479999995</c:v>
                </c:pt>
                <c:pt idx="891">
                  <c:v>12.300146479999995</c:v>
                </c:pt>
                <c:pt idx="892">
                  <c:v>12.300146479999995</c:v>
                </c:pt>
                <c:pt idx="893">
                  <c:v>12.300146479999995</c:v>
                </c:pt>
                <c:pt idx="894">
                  <c:v>12.300146479999995</c:v>
                </c:pt>
                <c:pt idx="895">
                  <c:v>12.300146479999995</c:v>
                </c:pt>
                <c:pt idx="896">
                  <c:v>12.300146479999995</c:v>
                </c:pt>
                <c:pt idx="897">
                  <c:v>12.300146479999995</c:v>
                </c:pt>
                <c:pt idx="898">
                  <c:v>12.300146479999995</c:v>
                </c:pt>
                <c:pt idx="899">
                  <c:v>12.300146479999995</c:v>
                </c:pt>
                <c:pt idx="900">
                  <c:v>12.300146479999995</c:v>
                </c:pt>
                <c:pt idx="901">
                  <c:v>12.300146479999995</c:v>
                </c:pt>
                <c:pt idx="902">
                  <c:v>12.300146479999995</c:v>
                </c:pt>
                <c:pt idx="903">
                  <c:v>12.400244139999998</c:v>
                </c:pt>
                <c:pt idx="904">
                  <c:v>12.300146479999995</c:v>
                </c:pt>
                <c:pt idx="905">
                  <c:v>12.400244139999998</c:v>
                </c:pt>
                <c:pt idx="906">
                  <c:v>12.300146479999995</c:v>
                </c:pt>
                <c:pt idx="907">
                  <c:v>12.400244139999998</c:v>
                </c:pt>
                <c:pt idx="908">
                  <c:v>12.400244139999998</c:v>
                </c:pt>
                <c:pt idx="909">
                  <c:v>12.300146479999995</c:v>
                </c:pt>
                <c:pt idx="910">
                  <c:v>12.300146479999995</c:v>
                </c:pt>
                <c:pt idx="911">
                  <c:v>12.300146479999995</c:v>
                </c:pt>
                <c:pt idx="912">
                  <c:v>12.400244139999998</c:v>
                </c:pt>
                <c:pt idx="913">
                  <c:v>12.400244139999998</c:v>
                </c:pt>
                <c:pt idx="914">
                  <c:v>12.300146479999995</c:v>
                </c:pt>
                <c:pt idx="915">
                  <c:v>12.300146479999995</c:v>
                </c:pt>
                <c:pt idx="916">
                  <c:v>12.300146479999995</c:v>
                </c:pt>
                <c:pt idx="917">
                  <c:v>12.400244139999998</c:v>
                </c:pt>
                <c:pt idx="918">
                  <c:v>12.400244139999998</c:v>
                </c:pt>
                <c:pt idx="919">
                  <c:v>12.400244139999998</c:v>
                </c:pt>
                <c:pt idx="920">
                  <c:v>12.300146479999995</c:v>
                </c:pt>
                <c:pt idx="921">
                  <c:v>12.400244139999998</c:v>
                </c:pt>
                <c:pt idx="922">
                  <c:v>12.400244139999998</c:v>
                </c:pt>
                <c:pt idx="923">
                  <c:v>12.400244139999998</c:v>
                </c:pt>
                <c:pt idx="924">
                  <c:v>12.400244139999998</c:v>
                </c:pt>
                <c:pt idx="925">
                  <c:v>12.400244139999998</c:v>
                </c:pt>
                <c:pt idx="926">
                  <c:v>12.400244139999998</c:v>
                </c:pt>
                <c:pt idx="927">
                  <c:v>12.400244139999998</c:v>
                </c:pt>
                <c:pt idx="928">
                  <c:v>12.400244139999998</c:v>
                </c:pt>
                <c:pt idx="929">
                  <c:v>12.400244139999998</c:v>
                </c:pt>
                <c:pt idx="930">
                  <c:v>12.400244139999998</c:v>
                </c:pt>
                <c:pt idx="931">
                  <c:v>12.400244139999998</c:v>
                </c:pt>
                <c:pt idx="932">
                  <c:v>12.400244139999998</c:v>
                </c:pt>
                <c:pt idx="933">
                  <c:v>12.400244139999998</c:v>
                </c:pt>
                <c:pt idx="934">
                  <c:v>12.400244139999998</c:v>
                </c:pt>
                <c:pt idx="935">
                  <c:v>12.400244139999998</c:v>
                </c:pt>
                <c:pt idx="936">
                  <c:v>12.400244139999998</c:v>
                </c:pt>
                <c:pt idx="937">
                  <c:v>12.400244139999998</c:v>
                </c:pt>
                <c:pt idx="938">
                  <c:v>12.400244139999998</c:v>
                </c:pt>
                <c:pt idx="939">
                  <c:v>12.400244139999998</c:v>
                </c:pt>
                <c:pt idx="940">
                  <c:v>12.400244139999998</c:v>
                </c:pt>
                <c:pt idx="941">
                  <c:v>12.400244139999998</c:v>
                </c:pt>
                <c:pt idx="942">
                  <c:v>12.400244139999998</c:v>
                </c:pt>
                <c:pt idx="943">
                  <c:v>12.400244139999998</c:v>
                </c:pt>
                <c:pt idx="944">
                  <c:v>12.400244139999998</c:v>
                </c:pt>
                <c:pt idx="945">
                  <c:v>12.400244139999998</c:v>
                </c:pt>
                <c:pt idx="946">
                  <c:v>12.400244139999998</c:v>
                </c:pt>
                <c:pt idx="947">
                  <c:v>12.400244139999998</c:v>
                </c:pt>
                <c:pt idx="948">
                  <c:v>12.400244139999998</c:v>
                </c:pt>
                <c:pt idx="949">
                  <c:v>12.400244139999998</c:v>
                </c:pt>
                <c:pt idx="950">
                  <c:v>12.400244139999998</c:v>
                </c:pt>
                <c:pt idx="951">
                  <c:v>12.400244139999998</c:v>
                </c:pt>
                <c:pt idx="952">
                  <c:v>12.400244139999998</c:v>
                </c:pt>
                <c:pt idx="953">
                  <c:v>12.400244139999998</c:v>
                </c:pt>
                <c:pt idx="954">
                  <c:v>12.400244139999998</c:v>
                </c:pt>
                <c:pt idx="955">
                  <c:v>12.400244139999998</c:v>
                </c:pt>
                <c:pt idx="956">
                  <c:v>12.400244139999998</c:v>
                </c:pt>
                <c:pt idx="957">
                  <c:v>12.400244139999998</c:v>
                </c:pt>
                <c:pt idx="958">
                  <c:v>12.400244139999998</c:v>
                </c:pt>
                <c:pt idx="959">
                  <c:v>12.400244139999998</c:v>
                </c:pt>
                <c:pt idx="960">
                  <c:v>12.400244139999998</c:v>
                </c:pt>
                <c:pt idx="961">
                  <c:v>12.400244139999998</c:v>
                </c:pt>
                <c:pt idx="962">
                  <c:v>12.400244139999998</c:v>
                </c:pt>
                <c:pt idx="963">
                  <c:v>12.400244139999998</c:v>
                </c:pt>
                <c:pt idx="964">
                  <c:v>12.400244139999998</c:v>
                </c:pt>
                <c:pt idx="965">
                  <c:v>12.400244139999998</c:v>
                </c:pt>
                <c:pt idx="966">
                  <c:v>12.400244139999998</c:v>
                </c:pt>
                <c:pt idx="967">
                  <c:v>12.400244139999998</c:v>
                </c:pt>
                <c:pt idx="968">
                  <c:v>12.400244139999998</c:v>
                </c:pt>
                <c:pt idx="969">
                  <c:v>12.400244139999998</c:v>
                </c:pt>
                <c:pt idx="970">
                  <c:v>12.400244139999998</c:v>
                </c:pt>
                <c:pt idx="971">
                  <c:v>12.400244139999998</c:v>
                </c:pt>
                <c:pt idx="972">
                  <c:v>12.400244139999998</c:v>
                </c:pt>
                <c:pt idx="973">
                  <c:v>12.500097660000002</c:v>
                </c:pt>
                <c:pt idx="974">
                  <c:v>12.400244139999998</c:v>
                </c:pt>
                <c:pt idx="975">
                  <c:v>12.400244139999998</c:v>
                </c:pt>
                <c:pt idx="976">
                  <c:v>12.400244139999998</c:v>
                </c:pt>
                <c:pt idx="977">
                  <c:v>12.400244139999998</c:v>
                </c:pt>
                <c:pt idx="978">
                  <c:v>12.500097660000002</c:v>
                </c:pt>
                <c:pt idx="979">
                  <c:v>12.400244139999998</c:v>
                </c:pt>
                <c:pt idx="980">
                  <c:v>12.400244139999998</c:v>
                </c:pt>
                <c:pt idx="981">
                  <c:v>12.400244139999998</c:v>
                </c:pt>
                <c:pt idx="982">
                  <c:v>12.400244139999998</c:v>
                </c:pt>
                <c:pt idx="983">
                  <c:v>12.500097660000002</c:v>
                </c:pt>
                <c:pt idx="984">
                  <c:v>12.500097660000002</c:v>
                </c:pt>
                <c:pt idx="985">
                  <c:v>12.500097660000002</c:v>
                </c:pt>
                <c:pt idx="986">
                  <c:v>12.500097660000002</c:v>
                </c:pt>
                <c:pt idx="987">
                  <c:v>12.500097660000002</c:v>
                </c:pt>
                <c:pt idx="988">
                  <c:v>12.400244139999998</c:v>
                </c:pt>
                <c:pt idx="989">
                  <c:v>12.500097660000002</c:v>
                </c:pt>
                <c:pt idx="990">
                  <c:v>12.400244139999998</c:v>
                </c:pt>
                <c:pt idx="991">
                  <c:v>12.500097660000002</c:v>
                </c:pt>
                <c:pt idx="992">
                  <c:v>12.500097660000002</c:v>
                </c:pt>
                <c:pt idx="993">
                  <c:v>12.500097660000002</c:v>
                </c:pt>
                <c:pt idx="994">
                  <c:v>12.500097660000002</c:v>
                </c:pt>
                <c:pt idx="995">
                  <c:v>12.500097660000002</c:v>
                </c:pt>
                <c:pt idx="996">
                  <c:v>12.500097660000002</c:v>
                </c:pt>
                <c:pt idx="997">
                  <c:v>12.500097660000002</c:v>
                </c:pt>
                <c:pt idx="998">
                  <c:v>12.500097660000002</c:v>
                </c:pt>
                <c:pt idx="999">
                  <c:v>12.500097660000002</c:v>
                </c:pt>
                <c:pt idx="1000">
                  <c:v>12.500097660000002</c:v>
                </c:pt>
                <c:pt idx="1001">
                  <c:v>12.500097660000002</c:v>
                </c:pt>
                <c:pt idx="1002">
                  <c:v>12.500097660000002</c:v>
                </c:pt>
                <c:pt idx="1003">
                  <c:v>12.500097660000002</c:v>
                </c:pt>
                <c:pt idx="1004">
                  <c:v>12.500097660000002</c:v>
                </c:pt>
                <c:pt idx="1005">
                  <c:v>12.500097660000002</c:v>
                </c:pt>
                <c:pt idx="1006">
                  <c:v>12.500097660000002</c:v>
                </c:pt>
                <c:pt idx="1007">
                  <c:v>12.500097660000002</c:v>
                </c:pt>
                <c:pt idx="1008">
                  <c:v>12.500097660000002</c:v>
                </c:pt>
                <c:pt idx="1009">
                  <c:v>12.500097660000002</c:v>
                </c:pt>
                <c:pt idx="1010">
                  <c:v>12.500097660000002</c:v>
                </c:pt>
                <c:pt idx="1011">
                  <c:v>12.500097660000002</c:v>
                </c:pt>
                <c:pt idx="1012">
                  <c:v>12.500097660000002</c:v>
                </c:pt>
                <c:pt idx="1013">
                  <c:v>12.500097660000002</c:v>
                </c:pt>
                <c:pt idx="1014">
                  <c:v>12.500097660000002</c:v>
                </c:pt>
                <c:pt idx="1015">
                  <c:v>12.500097660000002</c:v>
                </c:pt>
                <c:pt idx="1016">
                  <c:v>12.500097660000002</c:v>
                </c:pt>
                <c:pt idx="1017">
                  <c:v>12.500097660000002</c:v>
                </c:pt>
                <c:pt idx="1018">
                  <c:v>12.500097660000002</c:v>
                </c:pt>
                <c:pt idx="1019">
                  <c:v>12.500097660000002</c:v>
                </c:pt>
                <c:pt idx="1020">
                  <c:v>12.500097660000002</c:v>
                </c:pt>
                <c:pt idx="1021">
                  <c:v>12.500097660000002</c:v>
                </c:pt>
                <c:pt idx="1022">
                  <c:v>12.500097660000002</c:v>
                </c:pt>
                <c:pt idx="1023">
                  <c:v>12.500097660000002</c:v>
                </c:pt>
                <c:pt idx="1024">
                  <c:v>12.500097660000002</c:v>
                </c:pt>
                <c:pt idx="1025">
                  <c:v>12.500097660000002</c:v>
                </c:pt>
                <c:pt idx="1026">
                  <c:v>12.500097660000002</c:v>
                </c:pt>
                <c:pt idx="1027">
                  <c:v>12.500097660000002</c:v>
                </c:pt>
                <c:pt idx="1028">
                  <c:v>12.500097660000002</c:v>
                </c:pt>
                <c:pt idx="1029">
                  <c:v>12.500097660000002</c:v>
                </c:pt>
                <c:pt idx="1030">
                  <c:v>12.500097660000002</c:v>
                </c:pt>
                <c:pt idx="1031">
                  <c:v>12.500097660000002</c:v>
                </c:pt>
                <c:pt idx="1032">
                  <c:v>12.500097660000002</c:v>
                </c:pt>
                <c:pt idx="1033">
                  <c:v>12.500097660000002</c:v>
                </c:pt>
                <c:pt idx="1034">
                  <c:v>12.500097660000002</c:v>
                </c:pt>
                <c:pt idx="1035">
                  <c:v>12.500097660000002</c:v>
                </c:pt>
                <c:pt idx="1036">
                  <c:v>12.500097660000002</c:v>
                </c:pt>
                <c:pt idx="1037">
                  <c:v>12.500097660000002</c:v>
                </c:pt>
                <c:pt idx="1038">
                  <c:v>12.500097660000002</c:v>
                </c:pt>
                <c:pt idx="1039">
                  <c:v>12.500097660000002</c:v>
                </c:pt>
                <c:pt idx="1040">
                  <c:v>12.500097660000002</c:v>
                </c:pt>
                <c:pt idx="1041">
                  <c:v>12.500097660000002</c:v>
                </c:pt>
                <c:pt idx="1042">
                  <c:v>12.500097660000002</c:v>
                </c:pt>
                <c:pt idx="1043">
                  <c:v>12.500097660000002</c:v>
                </c:pt>
                <c:pt idx="1044">
                  <c:v>12.500097660000002</c:v>
                </c:pt>
                <c:pt idx="1045">
                  <c:v>12.500097660000002</c:v>
                </c:pt>
                <c:pt idx="1046">
                  <c:v>12.500097660000002</c:v>
                </c:pt>
                <c:pt idx="1047">
                  <c:v>12.500097660000002</c:v>
                </c:pt>
                <c:pt idx="1048">
                  <c:v>12.500097660000002</c:v>
                </c:pt>
                <c:pt idx="1049">
                  <c:v>12.500097660000002</c:v>
                </c:pt>
                <c:pt idx="1050">
                  <c:v>12.500097660000002</c:v>
                </c:pt>
                <c:pt idx="1051">
                  <c:v>12.500097660000002</c:v>
                </c:pt>
                <c:pt idx="1052">
                  <c:v>12.500097660000002</c:v>
                </c:pt>
                <c:pt idx="1053">
                  <c:v>12.500097660000002</c:v>
                </c:pt>
                <c:pt idx="1054">
                  <c:v>12.500097660000002</c:v>
                </c:pt>
                <c:pt idx="1055">
                  <c:v>12.500097660000002</c:v>
                </c:pt>
                <c:pt idx="1056">
                  <c:v>12.500097660000002</c:v>
                </c:pt>
                <c:pt idx="1057">
                  <c:v>12.500097660000002</c:v>
                </c:pt>
                <c:pt idx="1058">
                  <c:v>12.500097660000002</c:v>
                </c:pt>
                <c:pt idx="1059">
                  <c:v>12.500097660000002</c:v>
                </c:pt>
                <c:pt idx="1060">
                  <c:v>12.500097660000002</c:v>
                </c:pt>
                <c:pt idx="1061">
                  <c:v>12.500097660000002</c:v>
                </c:pt>
                <c:pt idx="1062">
                  <c:v>12.500097660000002</c:v>
                </c:pt>
                <c:pt idx="1063">
                  <c:v>12.500097660000002</c:v>
                </c:pt>
                <c:pt idx="1064">
                  <c:v>12.500097660000002</c:v>
                </c:pt>
                <c:pt idx="1065">
                  <c:v>12.500097660000002</c:v>
                </c:pt>
                <c:pt idx="1066">
                  <c:v>12.500097660000002</c:v>
                </c:pt>
                <c:pt idx="1067">
                  <c:v>12.600195309999997</c:v>
                </c:pt>
                <c:pt idx="1068">
                  <c:v>12.500097660000002</c:v>
                </c:pt>
                <c:pt idx="1069">
                  <c:v>12.500097660000002</c:v>
                </c:pt>
                <c:pt idx="1070">
                  <c:v>12.500097660000002</c:v>
                </c:pt>
                <c:pt idx="1071">
                  <c:v>12.500097660000002</c:v>
                </c:pt>
                <c:pt idx="1072">
                  <c:v>12.500097660000002</c:v>
                </c:pt>
                <c:pt idx="1073">
                  <c:v>12.500097660000002</c:v>
                </c:pt>
                <c:pt idx="1074">
                  <c:v>12.500097660000002</c:v>
                </c:pt>
                <c:pt idx="1075">
                  <c:v>12.600195309999997</c:v>
                </c:pt>
                <c:pt idx="1076">
                  <c:v>12.500097660000002</c:v>
                </c:pt>
                <c:pt idx="1077">
                  <c:v>12.500097660000002</c:v>
                </c:pt>
                <c:pt idx="1078">
                  <c:v>12.600195309999997</c:v>
                </c:pt>
                <c:pt idx="1079">
                  <c:v>12.500097660000002</c:v>
                </c:pt>
                <c:pt idx="1080">
                  <c:v>12.500097660000002</c:v>
                </c:pt>
                <c:pt idx="1081">
                  <c:v>12.500097660000002</c:v>
                </c:pt>
                <c:pt idx="1082">
                  <c:v>12.500097660000002</c:v>
                </c:pt>
                <c:pt idx="1083">
                  <c:v>12.600195309999997</c:v>
                </c:pt>
                <c:pt idx="1084">
                  <c:v>12.600195309999997</c:v>
                </c:pt>
                <c:pt idx="1085">
                  <c:v>12.600195309999997</c:v>
                </c:pt>
                <c:pt idx="1086">
                  <c:v>12.500097660000002</c:v>
                </c:pt>
                <c:pt idx="1087">
                  <c:v>12.500097660000002</c:v>
                </c:pt>
                <c:pt idx="1088">
                  <c:v>12.600195309999997</c:v>
                </c:pt>
                <c:pt idx="1089">
                  <c:v>12.600195309999997</c:v>
                </c:pt>
                <c:pt idx="1090">
                  <c:v>12.500097660000002</c:v>
                </c:pt>
                <c:pt idx="1091">
                  <c:v>12.600195309999997</c:v>
                </c:pt>
                <c:pt idx="1092">
                  <c:v>12.600195309999997</c:v>
                </c:pt>
                <c:pt idx="1093">
                  <c:v>12.600195309999997</c:v>
                </c:pt>
                <c:pt idx="1094">
                  <c:v>12.600195309999997</c:v>
                </c:pt>
                <c:pt idx="1095">
                  <c:v>12.600195309999997</c:v>
                </c:pt>
                <c:pt idx="1096">
                  <c:v>12.600195309999997</c:v>
                </c:pt>
                <c:pt idx="1097">
                  <c:v>12.600195309999997</c:v>
                </c:pt>
                <c:pt idx="1098">
                  <c:v>12.600195309999997</c:v>
                </c:pt>
                <c:pt idx="1099">
                  <c:v>12.600195309999997</c:v>
                </c:pt>
                <c:pt idx="1100">
                  <c:v>12.600195309999997</c:v>
                </c:pt>
                <c:pt idx="1101">
                  <c:v>12.600195309999997</c:v>
                </c:pt>
                <c:pt idx="1102">
                  <c:v>12.600195309999997</c:v>
                </c:pt>
                <c:pt idx="1103">
                  <c:v>12.600195309999997</c:v>
                </c:pt>
                <c:pt idx="1104">
                  <c:v>12.600195309999997</c:v>
                </c:pt>
                <c:pt idx="1105">
                  <c:v>12.600195309999997</c:v>
                </c:pt>
                <c:pt idx="1106">
                  <c:v>12.600195309999997</c:v>
                </c:pt>
                <c:pt idx="1107">
                  <c:v>12.600195309999997</c:v>
                </c:pt>
                <c:pt idx="1108">
                  <c:v>12.600195309999997</c:v>
                </c:pt>
                <c:pt idx="1109">
                  <c:v>12.600195309999997</c:v>
                </c:pt>
                <c:pt idx="1110">
                  <c:v>12.600195309999997</c:v>
                </c:pt>
                <c:pt idx="1111">
                  <c:v>12.600195309999997</c:v>
                </c:pt>
                <c:pt idx="1112">
                  <c:v>12.600195309999997</c:v>
                </c:pt>
                <c:pt idx="1113">
                  <c:v>12.600195309999997</c:v>
                </c:pt>
                <c:pt idx="1114">
                  <c:v>12.600195309999997</c:v>
                </c:pt>
                <c:pt idx="1115">
                  <c:v>12.600195309999997</c:v>
                </c:pt>
                <c:pt idx="1116">
                  <c:v>12.600195309999997</c:v>
                </c:pt>
                <c:pt idx="1117">
                  <c:v>12.600195309999997</c:v>
                </c:pt>
                <c:pt idx="1118">
                  <c:v>12.600195309999997</c:v>
                </c:pt>
                <c:pt idx="1119">
                  <c:v>12.600195309999997</c:v>
                </c:pt>
                <c:pt idx="1120">
                  <c:v>12.600195309999997</c:v>
                </c:pt>
                <c:pt idx="1121">
                  <c:v>12.600195309999997</c:v>
                </c:pt>
                <c:pt idx="1122">
                  <c:v>12.600195309999997</c:v>
                </c:pt>
                <c:pt idx="1123">
                  <c:v>12.600195309999997</c:v>
                </c:pt>
                <c:pt idx="1124">
                  <c:v>12.600195309999997</c:v>
                </c:pt>
                <c:pt idx="1125">
                  <c:v>12.600195309999997</c:v>
                </c:pt>
                <c:pt idx="1126">
                  <c:v>12.600195309999997</c:v>
                </c:pt>
                <c:pt idx="1127">
                  <c:v>12.600195309999997</c:v>
                </c:pt>
                <c:pt idx="1128">
                  <c:v>12.600195309999997</c:v>
                </c:pt>
                <c:pt idx="1129">
                  <c:v>12.600195309999997</c:v>
                </c:pt>
                <c:pt idx="1130">
                  <c:v>12.600195309999997</c:v>
                </c:pt>
                <c:pt idx="1131">
                  <c:v>12.600195309999997</c:v>
                </c:pt>
                <c:pt idx="1132">
                  <c:v>12.600195309999997</c:v>
                </c:pt>
                <c:pt idx="1133">
                  <c:v>12.600195309999997</c:v>
                </c:pt>
                <c:pt idx="1134">
                  <c:v>12.600195309999997</c:v>
                </c:pt>
                <c:pt idx="1135">
                  <c:v>12.600195309999997</c:v>
                </c:pt>
                <c:pt idx="1136">
                  <c:v>12.600195309999997</c:v>
                </c:pt>
                <c:pt idx="1137">
                  <c:v>12.600195309999997</c:v>
                </c:pt>
                <c:pt idx="1138">
                  <c:v>12.600195309999997</c:v>
                </c:pt>
                <c:pt idx="1139">
                  <c:v>12.600195309999997</c:v>
                </c:pt>
                <c:pt idx="1140">
                  <c:v>12.600195309999997</c:v>
                </c:pt>
                <c:pt idx="1141">
                  <c:v>12.600195309999997</c:v>
                </c:pt>
                <c:pt idx="1142">
                  <c:v>12.600195309999997</c:v>
                </c:pt>
                <c:pt idx="1143">
                  <c:v>12.600195309999997</c:v>
                </c:pt>
                <c:pt idx="1144">
                  <c:v>12.600195309999997</c:v>
                </c:pt>
                <c:pt idx="1145">
                  <c:v>12.600195309999997</c:v>
                </c:pt>
                <c:pt idx="1146">
                  <c:v>12.600195309999997</c:v>
                </c:pt>
                <c:pt idx="1147">
                  <c:v>12.600195309999997</c:v>
                </c:pt>
                <c:pt idx="1148">
                  <c:v>12.600195309999997</c:v>
                </c:pt>
                <c:pt idx="1149">
                  <c:v>12.600195309999997</c:v>
                </c:pt>
                <c:pt idx="1150">
                  <c:v>12.600195309999997</c:v>
                </c:pt>
                <c:pt idx="1151">
                  <c:v>12.600195309999997</c:v>
                </c:pt>
                <c:pt idx="1152">
                  <c:v>12.600195309999997</c:v>
                </c:pt>
                <c:pt idx="1153">
                  <c:v>12.600195309999997</c:v>
                </c:pt>
                <c:pt idx="1154">
                  <c:v>12.600195309999997</c:v>
                </c:pt>
                <c:pt idx="1155">
                  <c:v>12.600195309999997</c:v>
                </c:pt>
                <c:pt idx="1156">
                  <c:v>12.600195309999997</c:v>
                </c:pt>
                <c:pt idx="1157">
                  <c:v>12.600195309999997</c:v>
                </c:pt>
                <c:pt idx="1158">
                  <c:v>12.600195309999997</c:v>
                </c:pt>
                <c:pt idx="1159">
                  <c:v>12.600195309999997</c:v>
                </c:pt>
                <c:pt idx="1160">
                  <c:v>12.600195309999997</c:v>
                </c:pt>
                <c:pt idx="1161">
                  <c:v>12.600195309999997</c:v>
                </c:pt>
                <c:pt idx="1162">
                  <c:v>12.600195309999997</c:v>
                </c:pt>
                <c:pt idx="1163">
                  <c:v>12.600195309999997</c:v>
                </c:pt>
                <c:pt idx="1164">
                  <c:v>12.600195309999997</c:v>
                </c:pt>
                <c:pt idx="1165">
                  <c:v>12.600195309999997</c:v>
                </c:pt>
                <c:pt idx="1166">
                  <c:v>12.600195309999997</c:v>
                </c:pt>
                <c:pt idx="1167">
                  <c:v>12.600195309999997</c:v>
                </c:pt>
                <c:pt idx="1168">
                  <c:v>12.600195309999997</c:v>
                </c:pt>
                <c:pt idx="1169">
                  <c:v>12.600195309999997</c:v>
                </c:pt>
                <c:pt idx="1170">
                  <c:v>12.600195309999997</c:v>
                </c:pt>
                <c:pt idx="1171">
                  <c:v>12.600195309999997</c:v>
                </c:pt>
                <c:pt idx="1172">
                  <c:v>12.600195309999997</c:v>
                </c:pt>
                <c:pt idx="1173">
                  <c:v>12.600195309999997</c:v>
                </c:pt>
                <c:pt idx="1174">
                  <c:v>12.600195309999997</c:v>
                </c:pt>
                <c:pt idx="1175">
                  <c:v>12.600195309999997</c:v>
                </c:pt>
                <c:pt idx="1176">
                  <c:v>12.600195309999997</c:v>
                </c:pt>
                <c:pt idx="1177">
                  <c:v>12.600195309999997</c:v>
                </c:pt>
                <c:pt idx="1178">
                  <c:v>12.600195309999997</c:v>
                </c:pt>
                <c:pt idx="1179">
                  <c:v>12.600195309999997</c:v>
                </c:pt>
                <c:pt idx="1180">
                  <c:v>12.600195309999997</c:v>
                </c:pt>
                <c:pt idx="1181">
                  <c:v>12.600195309999997</c:v>
                </c:pt>
                <c:pt idx="1182">
                  <c:v>12.600195309999997</c:v>
                </c:pt>
                <c:pt idx="1183">
                  <c:v>12.600195309999997</c:v>
                </c:pt>
                <c:pt idx="1184">
                  <c:v>12.600195309999997</c:v>
                </c:pt>
                <c:pt idx="1185">
                  <c:v>12.600195309999997</c:v>
                </c:pt>
                <c:pt idx="1186">
                  <c:v>12.600195309999997</c:v>
                </c:pt>
                <c:pt idx="1187">
                  <c:v>12.600195309999997</c:v>
                </c:pt>
                <c:pt idx="1188">
                  <c:v>12.600195309999997</c:v>
                </c:pt>
                <c:pt idx="1189">
                  <c:v>12.600195309999997</c:v>
                </c:pt>
                <c:pt idx="1190">
                  <c:v>12.600195309999997</c:v>
                </c:pt>
                <c:pt idx="1191">
                  <c:v>12.600195309999997</c:v>
                </c:pt>
                <c:pt idx="1192">
                  <c:v>12.600195309999997</c:v>
                </c:pt>
                <c:pt idx="1193">
                  <c:v>12.600195309999997</c:v>
                </c:pt>
                <c:pt idx="1194">
                  <c:v>12.600195309999997</c:v>
                </c:pt>
                <c:pt idx="1195">
                  <c:v>12.600195309999997</c:v>
                </c:pt>
                <c:pt idx="1196">
                  <c:v>12.600195309999997</c:v>
                </c:pt>
                <c:pt idx="1197">
                  <c:v>12.600195309999997</c:v>
                </c:pt>
                <c:pt idx="1198">
                  <c:v>12.600195309999997</c:v>
                </c:pt>
                <c:pt idx="1199">
                  <c:v>12.600195309999997</c:v>
                </c:pt>
                <c:pt idx="1200">
                  <c:v>12.600195309999997</c:v>
                </c:pt>
                <c:pt idx="1201">
                  <c:v>12.600195309999997</c:v>
                </c:pt>
                <c:pt idx="1202">
                  <c:v>12.600195309999997</c:v>
                </c:pt>
                <c:pt idx="1203">
                  <c:v>12.600195309999997</c:v>
                </c:pt>
                <c:pt idx="1204">
                  <c:v>12.600195309999997</c:v>
                </c:pt>
                <c:pt idx="1205">
                  <c:v>12.600195309999997</c:v>
                </c:pt>
                <c:pt idx="1206">
                  <c:v>12.600195309999997</c:v>
                </c:pt>
                <c:pt idx="1207">
                  <c:v>12.600195309999997</c:v>
                </c:pt>
                <c:pt idx="1208">
                  <c:v>12.600195309999997</c:v>
                </c:pt>
                <c:pt idx="1209">
                  <c:v>12.600195309999997</c:v>
                </c:pt>
                <c:pt idx="1210">
                  <c:v>12.600195309999997</c:v>
                </c:pt>
                <c:pt idx="1211">
                  <c:v>12.600195309999997</c:v>
                </c:pt>
                <c:pt idx="1212">
                  <c:v>12.600195309999997</c:v>
                </c:pt>
                <c:pt idx="1213">
                  <c:v>12.600195309999997</c:v>
                </c:pt>
                <c:pt idx="1214">
                  <c:v>12.600195309999997</c:v>
                </c:pt>
                <c:pt idx="1215">
                  <c:v>12.600195309999997</c:v>
                </c:pt>
                <c:pt idx="1216">
                  <c:v>12.600195309999997</c:v>
                </c:pt>
                <c:pt idx="1217">
                  <c:v>12.600195309999997</c:v>
                </c:pt>
                <c:pt idx="1218">
                  <c:v>12.600195309999997</c:v>
                </c:pt>
                <c:pt idx="1219">
                  <c:v>12.600195309999997</c:v>
                </c:pt>
                <c:pt idx="1220">
                  <c:v>12.600195309999997</c:v>
                </c:pt>
                <c:pt idx="1221">
                  <c:v>12.600195309999997</c:v>
                </c:pt>
                <c:pt idx="1222">
                  <c:v>12.600195309999997</c:v>
                </c:pt>
                <c:pt idx="1223">
                  <c:v>12.600195309999997</c:v>
                </c:pt>
                <c:pt idx="1224">
                  <c:v>12.600195309999997</c:v>
                </c:pt>
                <c:pt idx="1225">
                  <c:v>12.600195309999997</c:v>
                </c:pt>
                <c:pt idx="1226">
                  <c:v>12.600195309999997</c:v>
                </c:pt>
                <c:pt idx="1227">
                  <c:v>12.600195309999997</c:v>
                </c:pt>
                <c:pt idx="1228">
                  <c:v>12.600195309999997</c:v>
                </c:pt>
                <c:pt idx="1229">
                  <c:v>12.600195309999997</c:v>
                </c:pt>
                <c:pt idx="1230">
                  <c:v>12.600195309999997</c:v>
                </c:pt>
                <c:pt idx="1231">
                  <c:v>12.600195309999997</c:v>
                </c:pt>
                <c:pt idx="1232">
                  <c:v>12.600195309999997</c:v>
                </c:pt>
                <c:pt idx="1233">
                  <c:v>12.600195309999997</c:v>
                </c:pt>
                <c:pt idx="1234">
                  <c:v>12.600195309999997</c:v>
                </c:pt>
                <c:pt idx="1235">
                  <c:v>12.600195309999997</c:v>
                </c:pt>
                <c:pt idx="1236">
                  <c:v>12.600195309999997</c:v>
                </c:pt>
                <c:pt idx="1237">
                  <c:v>12.600195309999997</c:v>
                </c:pt>
                <c:pt idx="1238">
                  <c:v>12.600195309999997</c:v>
                </c:pt>
                <c:pt idx="1239">
                  <c:v>12.600195309999997</c:v>
                </c:pt>
                <c:pt idx="1240">
                  <c:v>12.600195309999997</c:v>
                </c:pt>
                <c:pt idx="1241">
                  <c:v>12.600195309999997</c:v>
                </c:pt>
                <c:pt idx="1242">
                  <c:v>12.600195309999997</c:v>
                </c:pt>
                <c:pt idx="1243">
                  <c:v>12.600195309999997</c:v>
                </c:pt>
                <c:pt idx="1244">
                  <c:v>12.600195309999997</c:v>
                </c:pt>
                <c:pt idx="1245">
                  <c:v>12.600195309999997</c:v>
                </c:pt>
                <c:pt idx="1246">
                  <c:v>12.600195309999997</c:v>
                </c:pt>
                <c:pt idx="1247">
                  <c:v>12.600195309999997</c:v>
                </c:pt>
                <c:pt idx="1248">
                  <c:v>12.600195309999997</c:v>
                </c:pt>
                <c:pt idx="1249">
                  <c:v>12.600195309999997</c:v>
                </c:pt>
                <c:pt idx="1250">
                  <c:v>12.600195309999997</c:v>
                </c:pt>
                <c:pt idx="1251">
                  <c:v>12.600195309999997</c:v>
                </c:pt>
                <c:pt idx="1252">
                  <c:v>12.600195309999997</c:v>
                </c:pt>
                <c:pt idx="1253">
                  <c:v>12.600195309999997</c:v>
                </c:pt>
                <c:pt idx="1254">
                  <c:v>12.600195309999997</c:v>
                </c:pt>
                <c:pt idx="1255">
                  <c:v>12.600195309999997</c:v>
                </c:pt>
                <c:pt idx="1256">
                  <c:v>12.600195309999997</c:v>
                </c:pt>
                <c:pt idx="1257">
                  <c:v>12.600195309999997</c:v>
                </c:pt>
                <c:pt idx="1258">
                  <c:v>12.600195309999997</c:v>
                </c:pt>
                <c:pt idx="1259">
                  <c:v>12.600195309999997</c:v>
                </c:pt>
                <c:pt idx="1260">
                  <c:v>12.600195309999997</c:v>
                </c:pt>
                <c:pt idx="1261">
                  <c:v>12.600195309999997</c:v>
                </c:pt>
                <c:pt idx="1262">
                  <c:v>12.600195309999997</c:v>
                </c:pt>
                <c:pt idx="1263">
                  <c:v>12.600195309999997</c:v>
                </c:pt>
                <c:pt idx="1264">
                  <c:v>12.600195309999997</c:v>
                </c:pt>
                <c:pt idx="1265">
                  <c:v>12.600195309999997</c:v>
                </c:pt>
                <c:pt idx="1266">
                  <c:v>12.600195309999997</c:v>
                </c:pt>
                <c:pt idx="1267">
                  <c:v>12.600195309999997</c:v>
                </c:pt>
                <c:pt idx="1268">
                  <c:v>12.600195309999997</c:v>
                </c:pt>
                <c:pt idx="1269">
                  <c:v>12.600195309999997</c:v>
                </c:pt>
                <c:pt idx="1270">
                  <c:v>12.600195309999997</c:v>
                </c:pt>
                <c:pt idx="1271">
                  <c:v>12.600195309999997</c:v>
                </c:pt>
                <c:pt idx="1272">
                  <c:v>12.600195309999997</c:v>
                </c:pt>
                <c:pt idx="1273">
                  <c:v>12.600195309999997</c:v>
                </c:pt>
                <c:pt idx="1274">
                  <c:v>12.600195309999997</c:v>
                </c:pt>
                <c:pt idx="1275">
                  <c:v>12.600195309999997</c:v>
                </c:pt>
                <c:pt idx="1276">
                  <c:v>12.600195309999997</c:v>
                </c:pt>
                <c:pt idx="1277">
                  <c:v>12.600195309999997</c:v>
                </c:pt>
                <c:pt idx="1278">
                  <c:v>12.600195309999997</c:v>
                </c:pt>
                <c:pt idx="1279">
                  <c:v>12.600195309999997</c:v>
                </c:pt>
                <c:pt idx="1280">
                  <c:v>12.600195309999997</c:v>
                </c:pt>
                <c:pt idx="1281">
                  <c:v>12.600195309999997</c:v>
                </c:pt>
                <c:pt idx="1282">
                  <c:v>12.600195309999997</c:v>
                </c:pt>
                <c:pt idx="1283">
                  <c:v>12.600195309999997</c:v>
                </c:pt>
                <c:pt idx="1284">
                  <c:v>12.600195309999997</c:v>
                </c:pt>
                <c:pt idx="1285">
                  <c:v>12.600195309999997</c:v>
                </c:pt>
                <c:pt idx="1286">
                  <c:v>12.600195309999997</c:v>
                </c:pt>
                <c:pt idx="1287">
                  <c:v>12.600195309999997</c:v>
                </c:pt>
                <c:pt idx="1288">
                  <c:v>12.600195309999997</c:v>
                </c:pt>
                <c:pt idx="1289">
                  <c:v>12.600195309999997</c:v>
                </c:pt>
                <c:pt idx="1290">
                  <c:v>12.600195309999997</c:v>
                </c:pt>
                <c:pt idx="1291">
                  <c:v>12.600195309999997</c:v>
                </c:pt>
                <c:pt idx="1292">
                  <c:v>12.600195309999997</c:v>
                </c:pt>
                <c:pt idx="1293">
                  <c:v>12.600195309999997</c:v>
                </c:pt>
                <c:pt idx="1294">
                  <c:v>12.600195309999997</c:v>
                </c:pt>
                <c:pt idx="1295">
                  <c:v>12.600195309999997</c:v>
                </c:pt>
                <c:pt idx="1296">
                  <c:v>12.600195309999997</c:v>
                </c:pt>
                <c:pt idx="1297">
                  <c:v>12.600195309999997</c:v>
                </c:pt>
                <c:pt idx="1298">
                  <c:v>12.600195309999997</c:v>
                </c:pt>
                <c:pt idx="1299">
                  <c:v>12.600195309999997</c:v>
                </c:pt>
                <c:pt idx="1300">
                  <c:v>12.600195309999997</c:v>
                </c:pt>
                <c:pt idx="1301">
                  <c:v>12.600195309999997</c:v>
                </c:pt>
                <c:pt idx="1302">
                  <c:v>12.600195309999997</c:v>
                </c:pt>
                <c:pt idx="1303">
                  <c:v>12.600195309999997</c:v>
                </c:pt>
                <c:pt idx="1304">
                  <c:v>12.600195309999997</c:v>
                </c:pt>
                <c:pt idx="1305">
                  <c:v>12.600195309999997</c:v>
                </c:pt>
                <c:pt idx="1306">
                  <c:v>12.600195309999997</c:v>
                </c:pt>
                <c:pt idx="1307">
                  <c:v>12.600195309999997</c:v>
                </c:pt>
                <c:pt idx="1308">
                  <c:v>12.600195309999997</c:v>
                </c:pt>
                <c:pt idx="1309">
                  <c:v>12.600195309999997</c:v>
                </c:pt>
                <c:pt idx="1310">
                  <c:v>12.600195309999997</c:v>
                </c:pt>
                <c:pt idx="1311">
                  <c:v>12.600195309999997</c:v>
                </c:pt>
                <c:pt idx="1312">
                  <c:v>12.600195309999997</c:v>
                </c:pt>
                <c:pt idx="1313">
                  <c:v>12.600195309999997</c:v>
                </c:pt>
                <c:pt idx="1314">
                  <c:v>12.600195309999997</c:v>
                </c:pt>
                <c:pt idx="1315">
                  <c:v>12.600195309999997</c:v>
                </c:pt>
                <c:pt idx="1316">
                  <c:v>12.600195309999997</c:v>
                </c:pt>
                <c:pt idx="1317">
                  <c:v>12.600195309999997</c:v>
                </c:pt>
                <c:pt idx="1318">
                  <c:v>12.600195309999997</c:v>
                </c:pt>
                <c:pt idx="1319">
                  <c:v>12.600195309999997</c:v>
                </c:pt>
                <c:pt idx="1320">
                  <c:v>12.600195309999997</c:v>
                </c:pt>
                <c:pt idx="1321">
                  <c:v>12.600195309999997</c:v>
                </c:pt>
                <c:pt idx="1322">
                  <c:v>12.600195309999997</c:v>
                </c:pt>
                <c:pt idx="1323">
                  <c:v>12.600195309999997</c:v>
                </c:pt>
                <c:pt idx="1324">
                  <c:v>12.600195309999997</c:v>
                </c:pt>
                <c:pt idx="1325">
                  <c:v>12.600195309999997</c:v>
                </c:pt>
                <c:pt idx="1326">
                  <c:v>12.600195309999997</c:v>
                </c:pt>
                <c:pt idx="1327">
                  <c:v>12.600195309999997</c:v>
                </c:pt>
                <c:pt idx="1328">
                  <c:v>12.600195309999997</c:v>
                </c:pt>
                <c:pt idx="1329">
                  <c:v>12.600195309999997</c:v>
                </c:pt>
                <c:pt idx="1330">
                  <c:v>12.600195309999997</c:v>
                </c:pt>
                <c:pt idx="1331">
                  <c:v>12.600195309999997</c:v>
                </c:pt>
                <c:pt idx="1332">
                  <c:v>12.600195309999997</c:v>
                </c:pt>
                <c:pt idx="1333">
                  <c:v>12.600195309999997</c:v>
                </c:pt>
                <c:pt idx="1334">
                  <c:v>12.600195309999997</c:v>
                </c:pt>
                <c:pt idx="1335">
                  <c:v>12.600195309999997</c:v>
                </c:pt>
                <c:pt idx="1336">
                  <c:v>12.600195309999997</c:v>
                </c:pt>
                <c:pt idx="1337">
                  <c:v>12.600195309999997</c:v>
                </c:pt>
                <c:pt idx="1338">
                  <c:v>12.600195309999997</c:v>
                </c:pt>
                <c:pt idx="1339">
                  <c:v>12.600195309999997</c:v>
                </c:pt>
                <c:pt idx="1340">
                  <c:v>12.600195309999997</c:v>
                </c:pt>
                <c:pt idx="1341">
                  <c:v>12.600195309999997</c:v>
                </c:pt>
                <c:pt idx="1342">
                  <c:v>12.600195309999997</c:v>
                </c:pt>
                <c:pt idx="1343">
                  <c:v>12.600195309999997</c:v>
                </c:pt>
                <c:pt idx="1344">
                  <c:v>12.600195309999997</c:v>
                </c:pt>
                <c:pt idx="1345">
                  <c:v>12.600195309999997</c:v>
                </c:pt>
                <c:pt idx="1346">
                  <c:v>12.600195309999997</c:v>
                </c:pt>
                <c:pt idx="1347">
                  <c:v>12.600195309999997</c:v>
                </c:pt>
                <c:pt idx="1348">
                  <c:v>12.600195309999997</c:v>
                </c:pt>
                <c:pt idx="1349">
                  <c:v>12.600195309999997</c:v>
                </c:pt>
                <c:pt idx="1350">
                  <c:v>12.600195309999997</c:v>
                </c:pt>
                <c:pt idx="1351">
                  <c:v>12.600195309999997</c:v>
                </c:pt>
                <c:pt idx="1352">
                  <c:v>12.600195309999997</c:v>
                </c:pt>
                <c:pt idx="1353">
                  <c:v>12.600195309999997</c:v>
                </c:pt>
                <c:pt idx="1354">
                  <c:v>12.600195309999997</c:v>
                </c:pt>
                <c:pt idx="1355">
                  <c:v>12.600195309999997</c:v>
                </c:pt>
                <c:pt idx="1356">
                  <c:v>12.600195309999997</c:v>
                </c:pt>
                <c:pt idx="1357">
                  <c:v>12.600195309999997</c:v>
                </c:pt>
                <c:pt idx="1358">
                  <c:v>12.600195309999997</c:v>
                </c:pt>
                <c:pt idx="1359">
                  <c:v>12.600195309999997</c:v>
                </c:pt>
                <c:pt idx="1360">
                  <c:v>12.600195309999997</c:v>
                </c:pt>
                <c:pt idx="1361">
                  <c:v>12.600195309999997</c:v>
                </c:pt>
                <c:pt idx="1362">
                  <c:v>12.600195309999997</c:v>
                </c:pt>
                <c:pt idx="1363">
                  <c:v>12.600195309999997</c:v>
                </c:pt>
                <c:pt idx="1364">
                  <c:v>12.600195309999997</c:v>
                </c:pt>
                <c:pt idx="1365">
                  <c:v>12.600195309999997</c:v>
                </c:pt>
                <c:pt idx="1366">
                  <c:v>12.600195309999997</c:v>
                </c:pt>
                <c:pt idx="1367">
                  <c:v>12.600195309999997</c:v>
                </c:pt>
                <c:pt idx="1368">
                  <c:v>12.600195309999997</c:v>
                </c:pt>
                <c:pt idx="1369">
                  <c:v>12.600195309999997</c:v>
                </c:pt>
                <c:pt idx="1370">
                  <c:v>12.600195309999997</c:v>
                </c:pt>
                <c:pt idx="1371">
                  <c:v>12.600195309999997</c:v>
                </c:pt>
                <c:pt idx="1372">
                  <c:v>12.600195309999997</c:v>
                </c:pt>
                <c:pt idx="1373">
                  <c:v>12.600195309999997</c:v>
                </c:pt>
                <c:pt idx="1374">
                  <c:v>12.600195309999997</c:v>
                </c:pt>
                <c:pt idx="1375">
                  <c:v>12.600195309999997</c:v>
                </c:pt>
                <c:pt idx="1376">
                  <c:v>12.600195309999997</c:v>
                </c:pt>
                <c:pt idx="1377">
                  <c:v>12.600195309999997</c:v>
                </c:pt>
                <c:pt idx="1378">
                  <c:v>12.600195309999997</c:v>
                </c:pt>
                <c:pt idx="1379">
                  <c:v>12.600195309999997</c:v>
                </c:pt>
                <c:pt idx="1380">
                  <c:v>12.600195309999997</c:v>
                </c:pt>
                <c:pt idx="1381">
                  <c:v>12.600195309999997</c:v>
                </c:pt>
                <c:pt idx="1382">
                  <c:v>12.600195309999997</c:v>
                </c:pt>
                <c:pt idx="1383">
                  <c:v>12.600195309999997</c:v>
                </c:pt>
                <c:pt idx="1384">
                  <c:v>12.600195309999997</c:v>
                </c:pt>
                <c:pt idx="1385">
                  <c:v>12.600195309999997</c:v>
                </c:pt>
                <c:pt idx="1386">
                  <c:v>12.600195309999997</c:v>
                </c:pt>
                <c:pt idx="1387">
                  <c:v>12.600195309999997</c:v>
                </c:pt>
                <c:pt idx="1388">
                  <c:v>12.600195309999997</c:v>
                </c:pt>
                <c:pt idx="1389">
                  <c:v>12.600195309999997</c:v>
                </c:pt>
                <c:pt idx="1390">
                  <c:v>12.600195309999997</c:v>
                </c:pt>
                <c:pt idx="1391">
                  <c:v>12.600195309999997</c:v>
                </c:pt>
                <c:pt idx="1392">
                  <c:v>12.600195309999997</c:v>
                </c:pt>
                <c:pt idx="1393">
                  <c:v>12.600195309999997</c:v>
                </c:pt>
                <c:pt idx="1394">
                  <c:v>12.600195309999997</c:v>
                </c:pt>
                <c:pt idx="1395">
                  <c:v>12.600195309999997</c:v>
                </c:pt>
                <c:pt idx="1396">
                  <c:v>12.600195309999997</c:v>
                </c:pt>
                <c:pt idx="1397">
                  <c:v>12.600195309999997</c:v>
                </c:pt>
                <c:pt idx="1398">
                  <c:v>12.600195309999997</c:v>
                </c:pt>
                <c:pt idx="1399">
                  <c:v>12.600195309999997</c:v>
                </c:pt>
                <c:pt idx="1400">
                  <c:v>12.600195309999997</c:v>
                </c:pt>
                <c:pt idx="1401">
                  <c:v>12.600195309999997</c:v>
                </c:pt>
                <c:pt idx="1402">
                  <c:v>12.600195309999997</c:v>
                </c:pt>
                <c:pt idx="1403">
                  <c:v>12.600195309999997</c:v>
                </c:pt>
                <c:pt idx="1404">
                  <c:v>12.600195309999997</c:v>
                </c:pt>
                <c:pt idx="1405">
                  <c:v>12.600195309999997</c:v>
                </c:pt>
                <c:pt idx="1406">
                  <c:v>12.600195309999997</c:v>
                </c:pt>
                <c:pt idx="1407">
                  <c:v>12.600195309999997</c:v>
                </c:pt>
                <c:pt idx="1408">
                  <c:v>12.600195309999997</c:v>
                </c:pt>
                <c:pt idx="1409">
                  <c:v>12.600195309999997</c:v>
                </c:pt>
                <c:pt idx="1410">
                  <c:v>12.600195309999997</c:v>
                </c:pt>
                <c:pt idx="1411">
                  <c:v>12.600195309999997</c:v>
                </c:pt>
                <c:pt idx="1412">
                  <c:v>12.600195309999997</c:v>
                </c:pt>
                <c:pt idx="1413">
                  <c:v>12.600195309999997</c:v>
                </c:pt>
                <c:pt idx="1414">
                  <c:v>12.600195309999997</c:v>
                </c:pt>
                <c:pt idx="1415">
                  <c:v>12.600195309999997</c:v>
                </c:pt>
                <c:pt idx="1416">
                  <c:v>12.600195309999997</c:v>
                </c:pt>
                <c:pt idx="1417">
                  <c:v>12.600195309999997</c:v>
                </c:pt>
                <c:pt idx="1418">
                  <c:v>12.600195309999997</c:v>
                </c:pt>
                <c:pt idx="1419">
                  <c:v>12.600195309999997</c:v>
                </c:pt>
                <c:pt idx="1420">
                  <c:v>12.600195309999997</c:v>
                </c:pt>
                <c:pt idx="1421">
                  <c:v>12.600195309999997</c:v>
                </c:pt>
                <c:pt idx="1422">
                  <c:v>12.600195309999997</c:v>
                </c:pt>
                <c:pt idx="1423">
                  <c:v>12.600195309999997</c:v>
                </c:pt>
                <c:pt idx="1424">
                  <c:v>12.600195309999997</c:v>
                </c:pt>
                <c:pt idx="1425">
                  <c:v>12.600195309999997</c:v>
                </c:pt>
                <c:pt idx="1426">
                  <c:v>12.600195309999997</c:v>
                </c:pt>
                <c:pt idx="1427">
                  <c:v>12.600195309999997</c:v>
                </c:pt>
                <c:pt idx="1428">
                  <c:v>12.600195309999997</c:v>
                </c:pt>
                <c:pt idx="1429">
                  <c:v>12.600195309999997</c:v>
                </c:pt>
                <c:pt idx="1430">
                  <c:v>12.600195309999997</c:v>
                </c:pt>
                <c:pt idx="1431">
                  <c:v>12.600195309999997</c:v>
                </c:pt>
                <c:pt idx="1432">
                  <c:v>12.600195309999997</c:v>
                </c:pt>
                <c:pt idx="1433">
                  <c:v>12.600195309999997</c:v>
                </c:pt>
                <c:pt idx="1434">
                  <c:v>12.600195309999997</c:v>
                </c:pt>
                <c:pt idx="1435">
                  <c:v>12.600195309999997</c:v>
                </c:pt>
                <c:pt idx="1436">
                  <c:v>12.600195309999997</c:v>
                </c:pt>
                <c:pt idx="1437">
                  <c:v>12.600195309999997</c:v>
                </c:pt>
                <c:pt idx="1438">
                  <c:v>12.600195309999997</c:v>
                </c:pt>
                <c:pt idx="1439">
                  <c:v>12.600195309999997</c:v>
                </c:pt>
                <c:pt idx="1440">
                  <c:v>12.600195309999997</c:v>
                </c:pt>
                <c:pt idx="1441">
                  <c:v>12.600195309999997</c:v>
                </c:pt>
                <c:pt idx="1442">
                  <c:v>12.600195309999997</c:v>
                </c:pt>
                <c:pt idx="1443">
                  <c:v>12.600195309999997</c:v>
                </c:pt>
                <c:pt idx="1444">
                  <c:v>12.600195309999997</c:v>
                </c:pt>
                <c:pt idx="1445">
                  <c:v>12.600195309999997</c:v>
                </c:pt>
                <c:pt idx="1446">
                  <c:v>12.600195309999997</c:v>
                </c:pt>
                <c:pt idx="1447">
                  <c:v>12.600195309999997</c:v>
                </c:pt>
                <c:pt idx="1448">
                  <c:v>12.600195309999997</c:v>
                </c:pt>
                <c:pt idx="1449">
                  <c:v>12.600195309999997</c:v>
                </c:pt>
                <c:pt idx="1450">
                  <c:v>12.600195309999997</c:v>
                </c:pt>
                <c:pt idx="1451">
                  <c:v>12.600195309999997</c:v>
                </c:pt>
                <c:pt idx="1452">
                  <c:v>12.600195309999997</c:v>
                </c:pt>
                <c:pt idx="1453">
                  <c:v>12.600195309999997</c:v>
                </c:pt>
                <c:pt idx="1454">
                  <c:v>12.600195309999997</c:v>
                </c:pt>
                <c:pt idx="1455">
                  <c:v>12.600195309999997</c:v>
                </c:pt>
                <c:pt idx="1456">
                  <c:v>12.600195309999997</c:v>
                </c:pt>
                <c:pt idx="1457">
                  <c:v>12.600195309999997</c:v>
                </c:pt>
                <c:pt idx="1458">
                  <c:v>12.600195309999997</c:v>
                </c:pt>
                <c:pt idx="1459">
                  <c:v>12.600195309999997</c:v>
                </c:pt>
                <c:pt idx="1460">
                  <c:v>12.600195309999997</c:v>
                </c:pt>
                <c:pt idx="1461">
                  <c:v>12.600195309999997</c:v>
                </c:pt>
                <c:pt idx="1462">
                  <c:v>12.600195309999997</c:v>
                </c:pt>
                <c:pt idx="1463">
                  <c:v>12.600195309999997</c:v>
                </c:pt>
                <c:pt idx="1464">
                  <c:v>12.600195309999997</c:v>
                </c:pt>
                <c:pt idx="1465">
                  <c:v>12.600195309999997</c:v>
                </c:pt>
                <c:pt idx="1466">
                  <c:v>12.600195309999997</c:v>
                </c:pt>
                <c:pt idx="1467">
                  <c:v>12.600195309999997</c:v>
                </c:pt>
                <c:pt idx="1468">
                  <c:v>12.600195309999997</c:v>
                </c:pt>
                <c:pt idx="1469">
                  <c:v>12.600195309999997</c:v>
                </c:pt>
                <c:pt idx="1470">
                  <c:v>12.600195309999997</c:v>
                </c:pt>
                <c:pt idx="1471">
                  <c:v>12.600195309999997</c:v>
                </c:pt>
                <c:pt idx="1472">
                  <c:v>12.600195309999997</c:v>
                </c:pt>
                <c:pt idx="1473">
                  <c:v>12.600195309999997</c:v>
                </c:pt>
                <c:pt idx="1474">
                  <c:v>12.600195309999997</c:v>
                </c:pt>
                <c:pt idx="1475">
                  <c:v>12.600195309999997</c:v>
                </c:pt>
                <c:pt idx="1476">
                  <c:v>12.600195309999997</c:v>
                </c:pt>
                <c:pt idx="1477">
                  <c:v>12.600195309999997</c:v>
                </c:pt>
                <c:pt idx="1478">
                  <c:v>12.600195309999997</c:v>
                </c:pt>
                <c:pt idx="1479">
                  <c:v>12.600195309999997</c:v>
                </c:pt>
                <c:pt idx="1480">
                  <c:v>12.600195309999997</c:v>
                </c:pt>
                <c:pt idx="1481">
                  <c:v>12.600195309999997</c:v>
                </c:pt>
                <c:pt idx="1482">
                  <c:v>12.600195309999997</c:v>
                </c:pt>
                <c:pt idx="1483">
                  <c:v>12.600195309999997</c:v>
                </c:pt>
                <c:pt idx="1484">
                  <c:v>12.600195309999997</c:v>
                </c:pt>
                <c:pt idx="1485">
                  <c:v>12.600195309999997</c:v>
                </c:pt>
                <c:pt idx="1486">
                  <c:v>12.600195309999997</c:v>
                </c:pt>
                <c:pt idx="1487">
                  <c:v>12.600195309999997</c:v>
                </c:pt>
                <c:pt idx="1488">
                  <c:v>12.600195309999997</c:v>
                </c:pt>
                <c:pt idx="1489">
                  <c:v>12.600195309999997</c:v>
                </c:pt>
                <c:pt idx="1490">
                  <c:v>12.600195309999997</c:v>
                </c:pt>
                <c:pt idx="1491">
                  <c:v>12.600195309999997</c:v>
                </c:pt>
                <c:pt idx="1492">
                  <c:v>12.600195309999997</c:v>
                </c:pt>
                <c:pt idx="1493">
                  <c:v>12.600195309999997</c:v>
                </c:pt>
                <c:pt idx="1494">
                  <c:v>12.600195309999997</c:v>
                </c:pt>
                <c:pt idx="1495">
                  <c:v>12.600195309999997</c:v>
                </c:pt>
                <c:pt idx="1496">
                  <c:v>12.600195309999997</c:v>
                </c:pt>
                <c:pt idx="1497">
                  <c:v>12.600195309999997</c:v>
                </c:pt>
                <c:pt idx="1498">
                  <c:v>12.600195309999997</c:v>
                </c:pt>
                <c:pt idx="1499">
                  <c:v>12.600195309999997</c:v>
                </c:pt>
                <c:pt idx="1500">
                  <c:v>12.600195309999997</c:v>
                </c:pt>
                <c:pt idx="1501">
                  <c:v>12.600195309999997</c:v>
                </c:pt>
                <c:pt idx="1502">
                  <c:v>12.600195309999997</c:v>
                </c:pt>
                <c:pt idx="1503">
                  <c:v>12.600195309999997</c:v>
                </c:pt>
                <c:pt idx="1504">
                  <c:v>12.600195309999997</c:v>
                </c:pt>
                <c:pt idx="1505">
                  <c:v>12.600195309999997</c:v>
                </c:pt>
                <c:pt idx="1506">
                  <c:v>12.600195309999997</c:v>
                </c:pt>
                <c:pt idx="1507">
                  <c:v>12.600195309999997</c:v>
                </c:pt>
                <c:pt idx="1508">
                  <c:v>12.600195309999997</c:v>
                </c:pt>
                <c:pt idx="1509">
                  <c:v>12.600195309999997</c:v>
                </c:pt>
                <c:pt idx="1510">
                  <c:v>12.600195309999997</c:v>
                </c:pt>
                <c:pt idx="1511">
                  <c:v>12.600195309999997</c:v>
                </c:pt>
                <c:pt idx="1512">
                  <c:v>12.600195309999997</c:v>
                </c:pt>
                <c:pt idx="1513">
                  <c:v>12.600195309999997</c:v>
                </c:pt>
                <c:pt idx="1514">
                  <c:v>12.600195309999997</c:v>
                </c:pt>
                <c:pt idx="1515">
                  <c:v>12.600195309999997</c:v>
                </c:pt>
                <c:pt idx="1516">
                  <c:v>12.600195309999997</c:v>
                </c:pt>
                <c:pt idx="1517">
                  <c:v>12.500097660000002</c:v>
                </c:pt>
                <c:pt idx="1518">
                  <c:v>12.600195309999997</c:v>
                </c:pt>
                <c:pt idx="1519">
                  <c:v>12.600195309999997</c:v>
                </c:pt>
                <c:pt idx="1520">
                  <c:v>12.500097660000002</c:v>
                </c:pt>
                <c:pt idx="1521">
                  <c:v>12.500097660000002</c:v>
                </c:pt>
                <c:pt idx="1522">
                  <c:v>12.600195309999997</c:v>
                </c:pt>
                <c:pt idx="1523">
                  <c:v>12.600195309999997</c:v>
                </c:pt>
                <c:pt idx="1524">
                  <c:v>12.600195309999997</c:v>
                </c:pt>
                <c:pt idx="1525">
                  <c:v>12.500097660000002</c:v>
                </c:pt>
                <c:pt idx="1526">
                  <c:v>12.500097660000002</c:v>
                </c:pt>
                <c:pt idx="1527">
                  <c:v>12.500097660000002</c:v>
                </c:pt>
                <c:pt idx="1528">
                  <c:v>12.500097660000002</c:v>
                </c:pt>
                <c:pt idx="1529">
                  <c:v>12.600195309999997</c:v>
                </c:pt>
                <c:pt idx="1530">
                  <c:v>12.600195309999997</c:v>
                </c:pt>
                <c:pt idx="1531">
                  <c:v>12.600195309999997</c:v>
                </c:pt>
                <c:pt idx="1532">
                  <c:v>12.600195309999997</c:v>
                </c:pt>
                <c:pt idx="1533">
                  <c:v>12.500097660000002</c:v>
                </c:pt>
                <c:pt idx="1534">
                  <c:v>12.500097660000002</c:v>
                </c:pt>
                <c:pt idx="1535">
                  <c:v>12.600195309999997</c:v>
                </c:pt>
                <c:pt idx="1536">
                  <c:v>12.500097660000002</c:v>
                </c:pt>
                <c:pt idx="1537">
                  <c:v>12.600195309999997</c:v>
                </c:pt>
                <c:pt idx="1538">
                  <c:v>12.500097660000002</c:v>
                </c:pt>
                <c:pt idx="1539">
                  <c:v>12.500097660000002</c:v>
                </c:pt>
                <c:pt idx="1540">
                  <c:v>12.600195309999997</c:v>
                </c:pt>
                <c:pt idx="1541">
                  <c:v>12.500097660000002</c:v>
                </c:pt>
                <c:pt idx="1542">
                  <c:v>12.600195309999997</c:v>
                </c:pt>
                <c:pt idx="1543">
                  <c:v>12.500097660000002</c:v>
                </c:pt>
                <c:pt idx="1544">
                  <c:v>12.600195309999997</c:v>
                </c:pt>
                <c:pt idx="1545">
                  <c:v>12.600195309999997</c:v>
                </c:pt>
                <c:pt idx="1546">
                  <c:v>12.500097660000002</c:v>
                </c:pt>
                <c:pt idx="1547">
                  <c:v>12.500097660000002</c:v>
                </c:pt>
                <c:pt idx="1548">
                  <c:v>12.500097660000002</c:v>
                </c:pt>
                <c:pt idx="1549">
                  <c:v>12.500097660000002</c:v>
                </c:pt>
                <c:pt idx="1550">
                  <c:v>12.500097660000002</c:v>
                </c:pt>
                <c:pt idx="1551">
                  <c:v>12.500097660000002</c:v>
                </c:pt>
                <c:pt idx="1552">
                  <c:v>12.500097660000002</c:v>
                </c:pt>
                <c:pt idx="1553">
                  <c:v>12.500097660000002</c:v>
                </c:pt>
                <c:pt idx="1554">
                  <c:v>12.500097660000002</c:v>
                </c:pt>
                <c:pt idx="1555">
                  <c:v>12.500097660000002</c:v>
                </c:pt>
                <c:pt idx="1556">
                  <c:v>12.500097660000002</c:v>
                </c:pt>
                <c:pt idx="1557">
                  <c:v>12.500097660000002</c:v>
                </c:pt>
                <c:pt idx="1558">
                  <c:v>12.500097660000002</c:v>
                </c:pt>
                <c:pt idx="1559">
                  <c:v>12.500097660000002</c:v>
                </c:pt>
                <c:pt idx="1560">
                  <c:v>12.500097660000002</c:v>
                </c:pt>
                <c:pt idx="1561">
                  <c:v>12.500097660000002</c:v>
                </c:pt>
                <c:pt idx="1562">
                  <c:v>12.500097660000002</c:v>
                </c:pt>
                <c:pt idx="1563">
                  <c:v>12.500097660000002</c:v>
                </c:pt>
                <c:pt idx="1564">
                  <c:v>12.500097660000002</c:v>
                </c:pt>
                <c:pt idx="1565">
                  <c:v>12.500097660000002</c:v>
                </c:pt>
                <c:pt idx="1566">
                  <c:v>12.500097660000002</c:v>
                </c:pt>
                <c:pt idx="1567">
                  <c:v>12.500097660000002</c:v>
                </c:pt>
                <c:pt idx="1568">
                  <c:v>12.500097660000002</c:v>
                </c:pt>
                <c:pt idx="1569">
                  <c:v>12.500097660000002</c:v>
                </c:pt>
                <c:pt idx="1570">
                  <c:v>12.500097660000002</c:v>
                </c:pt>
                <c:pt idx="1571">
                  <c:v>12.500097660000002</c:v>
                </c:pt>
                <c:pt idx="1572">
                  <c:v>12.500097660000002</c:v>
                </c:pt>
                <c:pt idx="1573">
                  <c:v>12.500097660000002</c:v>
                </c:pt>
                <c:pt idx="1574">
                  <c:v>12.500097660000002</c:v>
                </c:pt>
                <c:pt idx="1575">
                  <c:v>12.500097660000002</c:v>
                </c:pt>
                <c:pt idx="1576">
                  <c:v>12.500097660000002</c:v>
                </c:pt>
                <c:pt idx="1577">
                  <c:v>12.500097660000002</c:v>
                </c:pt>
                <c:pt idx="1578">
                  <c:v>12.500097660000002</c:v>
                </c:pt>
                <c:pt idx="1579">
                  <c:v>12.500097660000002</c:v>
                </c:pt>
                <c:pt idx="1580">
                  <c:v>12.500097660000002</c:v>
                </c:pt>
                <c:pt idx="1581">
                  <c:v>12.500097660000002</c:v>
                </c:pt>
                <c:pt idx="1582">
                  <c:v>12.500097660000002</c:v>
                </c:pt>
                <c:pt idx="1583">
                  <c:v>12.500097660000002</c:v>
                </c:pt>
                <c:pt idx="1584">
                  <c:v>12.500097660000002</c:v>
                </c:pt>
                <c:pt idx="1585">
                  <c:v>12.500097660000002</c:v>
                </c:pt>
                <c:pt idx="1586">
                  <c:v>12.500097660000002</c:v>
                </c:pt>
                <c:pt idx="1587">
                  <c:v>12.500097660000002</c:v>
                </c:pt>
                <c:pt idx="1588">
                  <c:v>12.500097660000002</c:v>
                </c:pt>
                <c:pt idx="1589">
                  <c:v>12.500097660000002</c:v>
                </c:pt>
                <c:pt idx="1590">
                  <c:v>12.500097660000002</c:v>
                </c:pt>
                <c:pt idx="1591">
                  <c:v>12.500097660000002</c:v>
                </c:pt>
                <c:pt idx="1592">
                  <c:v>12.500097660000002</c:v>
                </c:pt>
                <c:pt idx="1593">
                  <c:v>12.500097660000002</c:v>
                </c:pt>
                <c:pt idx="1594">
                  <c:v>12.500097660000002</c:v>
                </c:pt>
                <c:pt idx="1595">
                  <c:v>12.500097660000002</c:v>
                </c:pt>
                <c:pt idx="1596">
                  <c:v>12.500097660000002</c:v>
                </c:pt>
                <c:pt idx="1597">
                  <c:v>12.500097660000002</c:v>
                </c:pt>
                <c:pt idx="1598">
                  <c:v>12.500097660000002</c:v>
                </c:pt>
                <c:pt idx="1599">
                  <c:v>12.500097660000002</c:v>
                </c:pt>
                <c:pt idx="1600">
                  <c:v>12.500097660000002</c:v>
                </c:pt>
                <c:pt idx="1601">
                  <c:v>12.500097660000002</c:v>
                </c:pt>
                <c:pt idx="1602">
                  <c:v>12.500097660000002</c:v>
                </c:pt>
                <c:pt idx="1603">
                  <c:v>12.500097660000002</c:v>
                </c:pt>
                <c:pt idx="1604">
                  <c:v>12.500097660000002</c:v>
                </c:pt>
                <c:pt idx="1605">
                  <c:v>12.500097660000002</c:v>
                </c:pt>
                <c:pt idx="1606">
                  <c:v>12.500097660000002</c:v>
                </c:pt>
                <c:pt idx="1607">
                  <c:v>12.500097660000002</c:v>
                </c:pt>
                <c:pt idx="1608">
                  <c:v>12.500097660000002</c:v>
                </c:pt>
                <c:pt idx="1609">
                  <c:v>12.500097660000002</c:v>
                </c:pt>
                <c:pt idx="1610">
                  <c:v>12.500097660000002</c:v>
                </c:pt>
                <c:pt idx="1611">
                  <c:v>12.500097660000002</c:v>
                </c:pt>
                <c:pt idx="1612">
                  <c:v>12.500097660000002</c:v>
                </c:pt>
                <c:pt idx="1613">
                  <c:v>12.500097660000002</c:v>
                </c:pt>
                <c:pt idx="1614">
                  <c:v>12.500097660000002</c:v>
                </c:pt>
                <c:pt idx="1615">
                  <c:v>12.500097660000002</c:v>
                </c:pt>
                <c:pt idx="1616">
                  <c:v>12.500097660000002</c:v>
                </c:pt>
                <c:pt idx="1617">
                  <c:v>12.500097660000002</c:v>
                </c:pt>
                <c:pt idx="1618">
                  <c:v>12.500097660000002</c:v>
                </c:pt>
                <c:pt idx="1619">
                  <c:v>12.500097660000002</c:v>
                </c:pt>
                <c:pt idx="1620">
                  <c:v>12.500097660000002</c:v>
                </c:pt>
                <c:pt idx="1621">
                  <c:v>12.500097660000002</c:v>
                </c:pt>
                <c:pt idx="1622">
                  <c:v>12.500097660000002</c:v>
                </c:pt>
                <c:pt idx="1623">
                  <c:v>12.500097660000002</c:v>
                </c:pt>
                <c:pt idx="1624">
                  <c:v>12.500097660000002</c:v>
                </c:pt>
                <c:pt idx="1625">
                  <c:v>12.500097660000002</c:v>
                </c:pt>
                <c:pt idx="1626">
                  <c:v>12.500097660000002</c:v>
                </c:pt>
                <c:pt idx="1627">
                  <c:v>12.500097660000002</c:v>
                </c:pt>
                <c:pt idx="1628">
                  <c:v>12.500097660000002</c:v>
                </c:pt>
                <c:pt idx="1629">
                  <c:v>12.500097660000002</c:v>
                </c:pt>
                <c:pt idx="1630">
                  <c:v>12.500097660000002</c:v>
                </c:pt>
                <c:pt idx="1631">
                  <c:v>12.500097660000002</c:v>
                </c:pt>
                <c:pt idx="1632">
                  <c:v>12.500097660000002</c:v>
                </c:pt>
                <c:pt idx="1633">
                  <c:v>12.500097660000002</c:v>
                </c:pt>
                <c:pt idx="1634">
                  <c:v>12.500097660000002</c:v>
                </c:pt>
                <c:pt idx="1635">
                  <c:v>12.500097660000002</c:v>
                </c:pt>
                <c:pt idx="1636">
                  <c:v>12.500097660000002</c:v>
                </c:pt>
                <c:pt idx="1637">
                  <c:v>12.500097660000002</c:v>
                </c:pt>
                <c:pt idx="1638">
                  <c:v>12.500097660000002</c:v>
                </c:pt>
                <c:pt idx="1639">
                  <c:v>12.500097660000002</c:v>
                </c:pt>
                <c:pt idx="1640">
                  <c:v>12.500097660000002</c:v>
                </c:pt>
                <c:pt idx="1641">
                  <c:v>12.500097660000002</c:v>
                </c:pt>
                <c:pt idx="1642">
                  <c:v>12.500097660000002</c:v>
                </c:pt>
                <c:pt idx="1643">
                  <c:v>12.500097660000002</c:v>
                </c:pt>
                <c:pt idx="1644">
                  <c:v>12.500097660000002</c:v>
                </c:pt>
                <c:pt idx="1645">
                  <c:v>12.500097660000002</c:v>
                </c:pt>
                <c:pt idx="1646">
                  <c:v>12.500097660000002</c:v>
                </c:pt>
                <c:pt idx="1647">
                  <c:v>12.500097660000002</c:v>
                </c:pt>
                <c:pt idx="1648">
                  <c:v>12.500097660000002</c:v>
                </c:pt>
                <c:pt idx="1649">
                  <c:v>12.500097660000002</c:v>
                </c:pt>
                <c:pt idx="1650">
                  <c:v>12.500097660000002</c:v>
                </c:pt>
                <c:pt idx="1651">
                  <c:v>12.500097660000002</c:v>
                </c:pt>
                <c:pt idx="1652">
                  <c:v>12.500097660000002</c:v>
                </c:pt>
                <c:pt idx="1653">
                  <c:v>12.500097660000002</c:v>
                </c:pt>
                <c:pt idx="1654">
                  <c:v>12.500097660000002</c:v>
                </c:pt>
                <c:pt idx="1655">
                  <c:v>12.500097660000002</c:v>
                </c:pt>
                <c:pt idx="1656">
                  <c:v>12.500097660000002</c:v>
                </c:pt>
                <c:pt idx="1657">
                  <c:v>12.500097660000002</c:v>
                </c:pt>
                <c:pt idx="1658">
                  <c:v>12.500097660000002</c:v>
                </c:pt>
                <c:pt idx="1659">
                  <c:v>12.500097660000002</c:v>
                </c:pt>
                <c:pt idx="1660">
                  <c:v>12.500097660000002</c:v>
                </c:pt>
                <c:pt idx="1661">
                  <c:v>12.500097660000002</c:v>
                </c:pt>
                <c:pt idx="1662">
                  <c:v>12.500097660000002</c:v>
                </c:pt>
                <c:pt idx="1663">
                  <c:v>12.500097660000002</c:v>
                </c:pt>
                <c:pt idx="1664">
                  <c:v>12.500097660000002</c:v>
                </c:pt>
                <c:pt idx="1665">
                  <c:v>12.500097660000002</c:v>
                </c:pt>
                <c:pt idx="1666">
                  <c:v>12.500097660000002</c:v>
                </c:pt>
                <c:pt idx="1667">
                  <c:v>12.500097660000002</c:v>
                </c:pt>
                <c:pt idx="1668">
                  <c:v>12.500097660000002</c:v>
                </c:pt>
                <c:pt idx="1669">
                  <c:v>12.500097660000002</c:v>
                </c:pt>
                <c:pt idx="1670">
                  <c:v>12.500097660000002</c:v>
                </c:pt>
                <c:pt idx="1671">
                  <c:v>12.500097660000002</c:v>
                </c:pt>
                <c:pt idx="1672">
                  <c:v>12.500097660000002</c:v>
                </c:pt>
                <c:pt idx="1673">
                  <c:v>12.500097660000002</c:v>
                </c:pt>
                <c:pt idx="1674">
                  <c:v>12.400244139999998</c:v>
                </c:pt>
                <c:pt idx="1675">
                  <c:v>12.500097660000002</c:v>
                </c:pt>
                <c:pt idx="1676">
                  <c:v>12.500097660000002</c:v>
                </c:pt>
                <c:pt idx="1677">
                  <c:v>12.400244139999998</c:v>
                </c:pt>
                <c:pt idx="1678">
                  <c:v>12.500097660000002</c:v>
                </c:pt>
                <c:pt idx="1679">
                  <c:v>12.500097660000002</c:v>
                </c:pt>
                <c:pt idx="1680">
                  <c:v>12.500097660000002</c:v>
                </c:pt>
                <c:pt idx="1681">
                  <c:v>12.400244139999998</c:v>
                </c:pt>
                <c:pt idx="1682">
                  <c:v>12.500097660000002</c:v>
                </c:pt>
                <c:pt idx="1683">
                  <c:v>12.500097660000002</c:v>
                </c:pt>
                <c:pt idx="1684">
                  <c:v>12.500097660000002</c:v>
                </c:pt>
                <c:pt idx="1685">
                  <c:v>12.400244139999998</c:v>
                </c:pt>
                <c:pt idx="1686">
                  <c:v>12.500097660000002</c:v>
                </c:pt>
                <c:pt idx="1687">
                  <c:v>12.500097660000002</c:v>
                </c:pt>
                <c:pt idx="1688">
                  <c:v>12.400244139999998</c:v>
                </c:pt>
                <c:pt idx="1689">
                  <c:v>12.400244139999998</c:v>
                </c:pt>
                <c:pt idx="1690">
                  <c:v>12.400244139999998</c:v>
                </c:pt>
                <c:pt idx="1691">
                  <c:v>12.400244139999998</c:v>
                </c:pt>
                <c:pt idx="1692">
                  <c:v>12.400244139999998</c:v>
                </c:pt>
                <c:pt idx="1693">
                  <c:v>12.500097660000002</c:v>
                </c:pt>
                <c:pt idx="1694">
                  <c:v>12.400244139999998</c:v>
                </c:pt>
                <c:pt idx="1695">
                  <c:v>12.500097660000002</c:v>
                </c:pt>
                <c:pt idx="1696">
                  <c:v>12.400244139999998</c:v>
                </c:pt>
                <c:pt idx="1697">
                  <c:v>12.400244139999998</c:v>
                </c:pt>
                <c:pt idx="1698">
                  <c:v>12.400244139999998</c:v>
                </c:pt>
                <c:pt idx="1699">
                  <c:v>12.400244139999998</c:v>
                </c:pt>
                <c:pt idx="1700">
                  <c:v>12.400244139999998</c:v>
                </c:pt>
                <c:pt idx="1701">
                  <c:v>12.400244139999998</c:v>
                </c:pt>
                <c:pt idx="1702">
                  <c:v>12.400244139999998</c:v>
                </c:pt>
                <c:pt idx="1703">
                  <c:v>12.400244139999998</c:v>
                </c:pt>
                <c:pt idx="1704">
                  <c:v>12.400244139999998</c:v>
                </c:pt>
                <c:pt idx="1705">
                  <c:v>12.400244139999998</c:v>
                </c:pt>
                <c:pt idx="1706">
                  <c:v>12.400244139999998</c:v>
                </c:pt>
                <c:pt idx="1707">
                  <c:v>12.400244139999998</c:v>
                </c:pt>
                <c:pt idx="1708">
                  <c:v>12.400244139999998</c:v>
                </c:pt>
                <c:pt idx="1709">
                  <c:v>12.400244139999998</c:v>
                </c:pt>
                <c:pt idx="1710">
                  <c:v>12.400244139999998</c:v>
                </c:pt>
                <c:pt idx="1711">
                  <c:v>12.400244139999998</c:v>
                </c:pt>
                <c:pt idx="1712">
                  <c:v>12.400244139999998</c:v>
                </c:pt>
                <c:pt idx="1713">
                  <c:v>12.400244139999998</c:v>
                </c:pt>
                <c:pt idx="1714">
                  <c:v>12.400244139999998</c:v>
                </c:pt>
                <c:pt idx="1715">
                  <c:v>12.400244139999998</c:v>
                </c:pt>
                <c:pt idx="1716">
                  <c:v>12.400244139999998</c:v>
                </c:pt>
                <c:pt idx="1717">
                  <c:v>12.400244139999998</c:v>
                </c:pt>
                <c:pt idx="1718">
                  <c:v>12.400244139999998</c:v>
                </c:pt>
                <c:pt idx="1719">
                  <c:v>12.400244139999998</c:v>
                </c:pt>
                <c:pt idx="1720">
                  <c:v>12.400244139999998</c:v>
                </c:pt>
                <c:pt idx="1721">
                  <c:v>12.400244139999998</c:v>
                </c:pt>
                <c:pt idx="1722">
                  <c:v>12.400244139999998</c:v>
                </c:pt>
                <c:pt idx="1723">
                  <c:v>12.400244139999998</c:v>
                </c:pt>
                <c:pt idx="1724">
                  <c:v>12.400244139999998</c:v>
                </c:pt>
                <c:pt idx="1725">
                  <c:v>12.400244139999998</c:v>
                </c:pt>
                <c:pt idx="1726">
                  <c:v>12.400244139999998</c:v>
                </c:pt>
                <c:pt idx="1727">
                  <c:v>12.400244139999998</c:v>
                </c:pt>
                <c:pt idx="1728">
                  <c:v>12.400244139999998</c:v>
                </c:pt>
                <c:pt idx="1729">
                  <c:v>12.400244139999998</c:v>
                </c:pt>
                <c:pt idx="1730">
                  <c:v>12.400244139999998</c:v>
                </c:pt>
                <c:pt idx="1731">
                  <c:v>12.400244139999998</c:v>
                </c:pt>
                <c:pt idx="1732">
                  <c:v>12.400244139999998</c:v>
                </c:pt>
                <c:pt idx="1733">
                  <c:v>12.400244139999998</c:v>
                </c:pt>
                <c:pt idx="1734">
                  <c:v>12.400244139999998</c:v>
                </c:pt>
                <c:pt idx="1735">
                  <c:v>12.400244139999998</c:v>
                </c:pt>
                <c:pt idx="1736">
                  <c:v>12.400244139999998</c:v>
                </c:pt>
                <c:pt idx="1737">
                  <c:v>12.400244139999998</c:v>
                </c:pt>
                <c:pt idx="1738">
                  <c:v>12.400244139999998</c:v>
                </c:pt>
                <c:pt idx="1739">
                  <c:v>12.400244139999998</c:v>
                </c:pt>
                <c:pt idx="1740">
                  <c:v>12.400244139999998</c:v>
                </c:pt>
                <c:pt idx="1741">
                  <c:v>12.400244139999998</c:v>
                </c:pt>
                <c:pt idx="1742">
                  <c:v>12.400244139999998</c:v>
                </c:pt>
                <c:pt idx="1743">
                  <c:v>12.400244139999998</c:v>
                </c:pt>
                <c:pt idx="1744">
                  <c:v>12.400244139999998</c:v>
                </c:pt>
                <c:pt idx="1745">
                  <c:v>12.400244139999998</c:v>
                </c:pt>
                <c:pt idx="1746">
                  <c:v>12.400244139999998</c:v>
                </c:pt>
                <c:pt idx="1747">
                  <c:v>12.400244139999998</c:v>
                </c:pt>
                <c:pt idx="1748">
                  <c:v>12.400244139999998</c:v>
                </c:pt>
                <c:pt idx="1749">
                  <c:v>12.400244139999998</c:v>
                </c:pt>
                <c:pt idx="1750">
                  <c:v>12.400244139999998</c:v>
                </c:pt>
                <c:pt idx="1751">
                  <c:v>12.400244139999998</c:v>
                </c:pt>
                <c:pt idx="1752">
                  <c:v>12.400244139999998</c:v>
                </c:pt>
                <c:pt idx="1753">
                  <c:v>12.400244139999998</c:v>
                </c:pt>
                <c:pt idx="1754">
                  <c:v>12.400244139999998</c:v>
                </c:pt>
                <c:pt idx="1755">
                  <c:v>12.400244139999998</c:v>
                </c:pt>
                <c:pt idx="1756">
                  <c:v>12.400244139999998</c:v>
                </c:pt>
                <c:pt idx="1757">
                  <c:v>12.400244139999998</c:v>
                </c:pt>
                <c:pt idx="1758">
                  <c:v>12.400244139999998</c:v>
                </c:pt>
                <c:pt idx="1759">
                  <c:v>12.400244139999998</c:v>
                </c:pt>
                <c:pt idx="1760">
                  <c:v>12.400244139999998</c:v>
                </c:pt>
                <c:pt idx="1761">
                  <c:v>12.400244139999998</c:v>
                </c:pt>
                <c:pt idx="1762">
                  <c:v>12.400244139999998</c:v>
                </c:pt>
                <c:pt idx="1763">
                  <c:v>12.400244139999998</c:v>
                </c:pt>
                <c:pt idx="1764">
                  <c:v>12.400244139999998</c:v>
                </c:pt>
                <c:pt idx="1765">
                  <c:v>12.400244139999998</c:v>
                </c:pt>
                <c:pt idx="1766">
                  <c:v>12.400244139999998</c:v>
                </c:pt>
                <c:pt idx="1767">
                  <c:v>12.400244139999998</c:v>
                </c:pt>
                <c:pt idx="1768">
                  <c:v>12.400244139999998</c:v>
                </c:pt>
                <c:pt idx="1769">
                  <c:v>12.400244139999998</c:v>
                </c:pt>
                <c:pt idx="1770">
                  <c:v>12.400244139999998</c:v>
                </c:pt>
                <c:pt idx="1771">
                  <c:v>12.400244139999998</c:v>
                </c:pt>
                <c:pt idx="1772">
                  <c:v>12.400244139999998</c:v>
                </c:pt>
                <c:pt idx="1773">
                  <c:v>12.400244139999998</c:v>
                </c:pt>
                <c:pt idx="1774">
                  <c:v>12.400244139999998</c:v>
                </c:pt>
                <c:pt idx="1775">
                  <c:v>12.400244139999998</c:v>
                </c:pt>
                <c:pt idx="1776">
                  <c:v>12.400244139999998</c:v>
                </c:pt>
                <c:pt idx="1777">
                  <c:v>12.400244139999998</c:v>
                </c:pt>
                <c:pt idx="1778">
                  <c:v>12.400244139999998</c:v>
                </c:pt>
                <c:pt idx="1779">
                  <c:v>12.400244139999998</c:v>
                </c:pt>
                <c:pt idx="1780">
                  <c:v>12.400244139999998</c:v>
                </c:pt>
                <c:pt idx="1781">
                  <c:v>12.400244139999998</c:v>
                </c:pt>
                <c:pt idx="1782">
                  <c:v>12.400244139999998</c:v>
                </c:pt>
                <c:pt idx="1783">
                  <c:v>12.400244139999998</c:v>
                </c:pt>
                <c:pt idx="1784">
                  <c:v>12.400244139999998</c:v>
                </c:pt>
                <c:pt idx="1785">
                  <c:v>12.400244139999998</c:v>
                </c:pt>
                <c:pt idx="1786">
                  <c:v>12.400244139999998</c:v>
                </c:pt>
                <c:pt idx="1787">
                  <c:v>12.400244139999998</c:v>
                </c:pt>
                <c:pt idx="1788">
                  <c:v>12.400244139999998</c:v>
                </c:pt>
                <c:pt idx="1789">
                  <c:v>12.400244139999998</c:v>
                </c:pt>
                <c:pt idx="1790">
                  <c:v>12.400244139999998</c:v>
                </c:pt>
                <c:pt idx="1791">
                  <c:v>12.400244139999998</c:v>
                </c:pt>
                <c:pt idx="1792">
                  <c:v>12.400244139999998</c:v>
                </c:pt>
                <c:pt idx="1793">
                  <c:v>12.400244139999998</c:v>
                </c:pt>
                <c:pt idx="1794">
                  <c:v>12.400244139999998</c:v>
                </c:pt>
                <c:pt idx="1795">
                  <c:v>12.400244139999998</c:v>
                </c:pt>
                <c:pt idx="1796">
                  <c:v>12.400244139999998</c:v>
                </c:pt>
                <c:pt idx="1797">
                  <c:v>12.400244139999998</c:v>
                </c:pt>
                <c:pt idx="1798">
                  <c:v>12.300146479999995</c:v>
                </c:pt>
                <c:pt idx="1799">
                  <c:v>12.400244139999998</c:v>
                </c:pt>
                <c:pt idx="1800">
                  <c:v>12.400244139999998</c:v>
                </c:pt>
                <c:pt idx="1801">
                  <c:v>12.400244139999998</c:v>
                </c:pt>
                <c:pt idx="1802">
                  <c:v>12.400244139999998</c:v>
                </c:pt>
                <c:pt idx="1803">
                  <c:v>12.300146479999995</c:v>
                </c:pt>
                <c:pt idx="1804">
                  <c:v>12.400244139999998</c:v>
                </c:pt>
                <c:pt idx="1805">
                  <c:v>12.400244139999998</c:v>
                </c:pt>
                <c:pt idx="1806">
                  <c:v>12.300146479999995</c:v>
                </c:pt>
                <c:pt idx="1807">
                  <c:v>12.300146479999995</c:v>
                </c:pt>
                <c:pt idx="1808">
                  <c:v>12.400244139999998</c:v>
                </c:pt>
                <c:pt idx="1809">
                  <c:v>12.300146479999995</c:v>
                </c:pt>
                <c:pt idx="1810">
                  <c:v>12.400244139999998</c:v>
                </c:pt>
                <c:pt idx="1811">
                  <c:v>12.300146479999995</c:v>
                </c:pt>
                <c:pt idx="1812">
                  <c:v>12.400244139999998</c:v>
                </c:pt>
                <c:pt idx="1813">
                  <c:v>12.300146479999995</c:v>
                </c:pt>
                <c:pt idx="1814">
                  <c:v>12.400244139999998</c:v>
                </c:pt>
                <c:pt idx="1815">
                  <c:v>12.400244139999998</c:v>
                </c:pt>
                <c:pt idx="1816">
                  <c:v>12.300146479999995</c:v>
                </c:pt>
                <c:pt idx="1817">
                  <c:v>12.400244139999998</c:v>
                </c:pt>
                <c:pt idx="1818">
                  <c:v>12.400244139999998</c:v>
                </c:pt>
                <c:pt idx="1819">
                  <c:v>12.300146479999995</c:v>
                </c:pt>
                <c:pt idx="1820">
                  <c:v>12.300146479999995</c:v>
                </c:pt>
                <c:pt idx="1821">
                  <c:v>12.400244139999998</c:v>
                </c:pt>
                <c:pt idx="1822">
                  <c:v>12.300146479999995</c:v>
                </c:pt>
                <c:pt idx="1823">
                  <c:v>12.300146479999995</c:v>
                </c:pt>
                <c:pt idx="1824">
                  <c:v>12.300146479999995</c:v>
                </c:pt>
                <c:pt idx="1825">
                  <c:v>12.300146479999995</c:v>
                </c:pt>
                <c:pt idx="1826">
                  <c:v>12.300146479999995</c:v>
                </c:pt>
                <c:pt idx="1827">
                  <c:v>12.300146479999995</c:v>
                </c:pt>
                <c:pt idx="1828">
                  <c:v>12.300146479999995</c:v>
                </c:pt>
                <c:pt idx="1829">
                  <c:v>12.300146479999995</c:v>
                </c:pt>
                <c:pt idx="1830">
                  <c:v>12.300146479999995</c:v>
                </c:pt>
                <c:pt idx="1831">
                  <c:v>12.300146479999995</c:v>
                </c:pt>
                <c:pt idx="1832">
                  <c:v>12.300146479999995</c:v>
                </c:pt>
                <c:pt idx="1833">
                  <c:v>12.300146479999995</c:v>
                </c:pt>
                <c:pt idx="1834">
                  <c:v>12.300146479999995</c:v>
                </c:pt>
                <c:pt idx="1835">
                  <c:v>12.300146479999995</c:v>
                </c:pt>
                <c:pt idx="1836">
                  <c:v>12.300146479999995</c:v>
                </c:pt>
                <c:pt idx="1837">
                  <c:v>12.300146479999995</c:v>
                </c:pt>
                <c:pt idx="1838">
                  <c:v>12.300146479999995</c:v>
                </c:pt>
                <c:pt idx="1839">
                  <c:v>12.300146479999995</c:v>
                </c:pt>
                <c:pt idx="1840">
                  <c:v>12.300146479999995</c:v>
                </c:pt>
                <c:pt idx="1841">
                  <c:v>12.300146479999995</c:v>
                </c:pt>
                <c:pt idx="1842">
                  <c:v>12.300146479999995</c:v>
                </c:pt>
                <c:pt idx="1843">
                  <c:v>12.300146479999995</c:v>
                </c:pt>
                <c:pt idx="1844">
                  <c:v>12.300146479999995</c:v>
                </c:pt>
                <c:pt idx="1845">
                  <c:v>12.300146479999995</c:v>
                </c:pt>
                <c:pt idx="1846">
                  <c:v>12.300146479999995</c:v>
                </c:pt>
                <c:pt idx="1847">
                  <c:v>12.300146479999995</c:v>
                </c:pt>
                <c:pt idx="1848">
                  <c:v>12.300146479999995</c:v>
                </c:pt>
                <c:pt idx="1849">
                  <c:v>12.300146479999995</c:v>
                </c:pt>
                <c:pt idx="1850">
                  <c:v>12.300146479999995</c:v>
                </c:pt>
                <c:pt idx="1851">
                  <c:v>12.300146479999995</c:v>
                </c:pt>
                <c:pt idx="1852">
                  <c:v>12.300146479999995</c:v>
                </c:pt>
                <c:pt idx="1853">
                  <c:v>12.300146479999995</c:v>
                </c:pt>
                <c:pt idx="1854">
                  <c:v>12.300146479999995</c:v>
                </c:pt>
                <c:pt idx="1855">
                  <c:v>12.300146479999995</c:v>
                </c:pt>
                <c:pt idx="1856">
                  <c:v>12.300146479999995</c:v>
                </c:pt>
                <c:pt idx="1857">
                  <c:v>12.300146479999995</c:v>
                </c:pt>
                <c:pt idx="1858">
                  <c:v>12.300146479999995</c:v>
                </c:pt>
                <c:pt idx="1859">
                  <c:v>12.300146479999995</c:v>
                </c:pt>
                <c:pt idx="1860">
                  <c:v>12.300146479999995</c:v>
                </c:pt>
                <c:pt idx="1861">
                  <c:v>12.300146479999995</c:v>
                </c:pt>
                <c:pt idx="1862">
                  <c:v>12.300146479999995</c:v>
                </c:pt>
                <c:pt idx="1863">
                  <c:v>12.300146479999995</c:v>
                </c:pt>
                <c:pt idx="1864">
                  <c:v>12.300146479999995</c:v>
                </c:pt>
                <c:pt idx="1865">
                  <c:v>12.300146479999995</c:v>
                </c:pt>
                <c:pt idx="1866">
                  <c:v>12.300146479999995</c:v>
                </c:pt>
                <c:pt idx="1867">
                  <c:v>12.300146479999995</c:v>
                </c:pt>
                <c:pt idx="1868">
                  <c:v>12.300146479999995</c:v>
                </c:pt>
                <c:pt idx="1869">
                  <c:v>12.300146479999995</c:v>
                </c:pt>
                <c:pt idx="1870">
                  <c:v>12.300146479999995</c:v>
                </c:pt>
                <c:pt idx="1871">
                  <c:v>12.300146479999995</c:v>
                </c:pt>
                <c:pt idx="1872">
                  <c:v>12.300146479999995</c:v>
                </c:pt>
                <c:pt idx="1873">
                  <c:v>12.300146479999995</c:v>
                </c:pt>
                <c:pt idx="1874">
                  <c:v>12.300146479999995</c:v>
                </c:pt>
                <c:pt idx="1875">
                  <c:v>12.300146479999995</c:v>
                </c:pt>
                <c:pt idx="1876">
                  <c:v>12.300146479999995</c:v>
                </c:pt>
                <c:pt idx="1877">
                  <c:v>12.300146479999995</c:v>
                </c:pt>
                <c:pt idx="1878">
                  <c:v>12.300146479999995</c:v>
                </c:pt>
                <c:pt idx="1879">
                  <c:v>12.300146479999995</c:v>
                </c:pt>
                <c:pt idx="1880">
                  <c:v>12.300146479999995</c:v>
                </c:pt>
                <c:pt idx="1881">
                  <c:v>12.300146479999995</c:v>
                </c:pt>
                <c:pt idx="1882">
                  <c:v>12.300146479999995</c:v>
                </c:pt>
                <c:pt idx="1883">
                  <c:v>12.300146479999995</c:v>
                </c:pt>
                <c:pt idx="1884">
                  <c:v>12.300146479999995</c:v>
                </c:pt>
                <c:pt idx="1885">
                  <c:v>12.300146479999995</c:v>
                </c:pt>
                <c:pt idx="1886">
                  <c:v>12.300146479999995</c:v>
                </c:pt>
                <c:pt idx="1887">
                  <c:v>12.300146479999995</c:v>
                </c:pt>
                <c:pt idx="1888">
                  <c:v>12.300146479999995</c:v>
                </c:pt>
                <c:pt idx="1889">
                  <c:v>12.300146479999995</c:v>
                </c:pt>
                <c:pt idx="1890">
                  <c:v>12.300146479999995</c:v>
                </c:pt>
                <c:pt idx="1891">
                  <c:v>12.300146479999995</c:v>
                </c:pt>
                <c:pt idx="1892">
                  <c:v>12.300146479999995</c:v>
                </c:pt>
                <c:pt idx="1893">
                  <c:v>12.300146479999995</c:v>
                </c:pt>
                <c:pt idx="1894">
                  <c:v>12.300146479999995</c:v>
                </c:pt>
                <c:pt idx="1895">
                  <c:v>12.300146479999995</c:v>
                </c:pt>
                <c:pt idx="1896">
                  <c:v>12.300146479999995</c:v>
                </c:pt>
                <c:pt idx="1897">
                  <c:v>12.300146479999995</c:v>
                </c:pt>
                <c:pt idx="1898">
                  <c:v>12.300146479999995</c:v>
                </c:pt>
                <c:pt idx="1899">
                  <c:v>12.300146479999995</c:v>
                </c:pt>
                <c:pt idx="1900">
                  <c:v>12.300146479999995</c:v>
                </c:pt>
                <c:pt idx="1901">
                  <c:v>12.300146479999995</c:v>
                </c:pt>
                <c:pt idx="1902">
                  <c:v>12.300146479999995</c:v>
                </c:pt>
                <c:pt idx="1903">
                  <c:v>12.300146479999995</c:v>
                </c:pt>
                <c:pt idx="1904">
                  <c:v>12.300146479999995</c:v>
                </c:pt>
                <c:pt idx="1905">
                  <c:v>12.300146479999995</c:v>
                </c:pt>
                <c:pt idx="1906">
                  <c:v>12.300146479999995</c:v>
                </c:pt>
                <c:pt idx="1907">
                  <c:v>12.20029297</c:v>
                </c:pt>
                <c:pt idx="1908">
                  <c:v>12.300146479999995</c:v>
                </c:pt>
                <c:pt idx="1909">
                  <c:v>12.20029297</c:v>
                </c:pt>
                <c:pt idx="1910">
                  <c:v>12.300146479999995</c:v>
                </c:pt>
                <c:pt idx="1911">
                  <c:v>12.20029297</c:v>
                </c:pt>
                <c:pt idx="1912">
                  <c:v>12.300146479999995</c:v>
                </c:pt>
                <c:pt idx="1913">
                  <c:v>12.300146479999995</c:v>
                </c:pt>
                <c:pt idx="1914">
                  <c:v>12.20029297</c:v>
                </c:pt>
                <c:pt idx="1915">
                  <c:v>12.20029297</c:v>
                </c:pt>
                <c:pt idx="1916">
                  <c:v>12.300146479999995</c:v>
                </c:pt>
                <c:pt idx="1917">
                  <c:v>12.300146479999995</c:v>
                </c:pt>
                <c:pt idx="1918">
                  <c:v>12.300146479999995</c:v>
                </c:pt>
                <c:pt idx="1919">
                  <c:v>12.300146479999995</c:v>
                </c:pt>
                <c:pt idx="1920">
                  <c:v>12.300146479999995</c:v>
                </c:pt>
                <c:pt idx="1921">
                  <c:v>12.20029297</c:v>
                </c:pt>
                <c:pt idx="1922">
                  <c:v>12.300146479999995</c:v>
                </c:pt>
                <c:pt idx="1923">
                  <c:v>12.20029297</c:v>
                </c:pt>
                <c:pt idx="1924">
                  <c:v>12.20029297</c:v>
                </c:pt>
                <c:pt idx="1925">
                  <c:v>12.20029297</c:v>
                </c:pt>
                <c:pt idx="1926">
                  <c:v>12.20029297</c:v>
                </c:pt>
                <c:pt idx="1927">
                  <c:v>12.20029297</c:v>
                </c:pt>
                <c:pt idx="1928">
                  <c:v>12.300146479999995</c:v>
                </c:pt>
                <c:pt idx="1929">
                  <c:v>12.20029297</c:v>
                </c:pt>
                <c:pt idx="1930">
                  <c:v>12.300146479999995</c:v>
                </c:pt>
                <c:pt idx="1931">
                  <c:v>12.20029297</c:v>
                </c:pt>
                <c:pt idx="1932">
                  <c:v>12.20029297</c:v>
                </c:pt>
                <c:pt idx="1933">
                  <c:v>12.20029297</c:v>
                </c:pt>
                <c:pt idx="1934">
                  <c:v>12.20029297</c:v>
                </c:pt>
                <c:pt idx="1935">
                  <c:v>12.20029297</c:v>
                </c:pt>
                <c:pt idx="1936">
                  <c:v>12.20029297</c:v>
                </c:pt>
                <c:pt idx="1937">
                  <c:v>12.20029297</c:v>
                </c:pt>
                <c:pt idx="1938">
                  <c:v>12.20029297</c:v>
                </c:pt>
                <c:pt idx="1939">
                  <c:v>12.20029297</c:v>
                </c:pt>
                <c:pt idx="1940">
                  <c:v>12.20029297</c:v>
                </c:pt>
                <c:pt idx="1941">
                  <c:v>12.20029297</c:v>
                </c:pt>
                <c:pt idx="1942">
                  <c:v>12.20029297</c:v>
                </c:pt>
                <c:pt idx="1943">
                  <c:v>12.20029297</c:v>
                </c:pt>
                <c:pt idx="1944">
                  <c:v>12.20029297</c:v>
                </c:pt>
                <c:pt idx="1945">
                  <c:v>12.20029297</c:v>
                </c:pt>
                <c:pt idx="1946">
                  <c:v>12.20029297</c:v>
                </c:pt>
                <c:pt idx="1947">
                  <c:v>12.20029297</c:v>
                </c:pt>
                <c:pt idx="1948">
                  <c:v>12.20029297</c:v>
                </c:pt>
                <c:pt idx="1949">
                  <c:v>12.20029297</c:v>
                </c:pt>
                <c:pt idx="1950">
                  <c:v>12.20029297</c:v>
                </c:pt>
                <c:pt idx="1951">
                  <c:v>12.20029297</c:v>
                </c:pt>
                <c:pt idx="1952">
                  <c:v>12.20029297</c:v>
                </c:pt>
                <c:pt idx="1953">
                  <c:v>12.20029297</c:v>
                </c:pt>
                <c:pt idx="1954">
                  <c:v>12.20029297</c:v>
                </c:pt>
                <c:pt idx="1955">
                  <c:v>12.20029297</c:v>
                </c:pt>
                <c:pt idx="1956">
                  <c:v>12.20029297</c:v>
                </c:pt>
                <c:pt idx="1957">
                  <c:v>12.20029297</c:v>
                </c:pt>
                <c:pt idx="1958">
                  <c:v>12.20029297</c:v>
                </c:pt>
                <c:pt idx="1959">
                  <c:v>12.20029297</c:v>
                </c:pt>
                <c:pt idx="1960">
                  <c:v>12.20029297</c:v>
                </c:pt>
                <c:pt idx="1961">
                  <c:v>12.20029297</c:v>
                </c:pt>
                <c:pt idx="1962">
                  <c:v>12.20029297</c:v>
                </c:pt>
                <c:pt idx="1963">
                  <c:v>12.20029297</c:v>
                </c:pt>
                <c:pt idx="1964">
                  <c:v>12.20029297</c:v>
                </c:pt>
                <c:pt idx="1965">
                  <c:v>12.20029297</c:v>
                </c:pt>
                <c:pt idx="1966">
                  <c:v>12.20029297</c:v>
                </c:pt>
                <c:pt idx="1967">
                  <c:v>12.20029297</c:v>
                </c:pt>
                <c:pt idx="1968">
                  <c:v>12.20029297</c:v>
                </c:pt>
                <c:pt idx="1969">
                  <c:v>12.20029297</c:v>
                </c:pt>
                <c:pt idx="1970">
                  <c:v>12.20029297</c:v>
                </c:pt>
                <c:pt idx="1971">
                  <c:v>12.20029297</c:v>
                </c:pt>
                <c:pt idx="1972">
                  <c:v>12.20029297</c:v>
                </c:pt>
                <c:pt idx="1973">
                  <c:v>12.20029297</c:v>
                </c:pt>
                <c:pt idx="1974">
                  <c:v>12.20029297</c:v>
                </c:pt>
                <c:pt idx="1975">
                  <c:v>12.20029297</c:v>
                </c:pt>
                <c:pt idx="1976">
                  <c:v>12.20029297</c:v>
                </c:pt>
                <c:pt idx="1977">
                  <c:v>12.20029297</c:v>
                </c:pt>
                <c:pt idx="1978">
                  <c:v>12.20029297</c:v>
                </c:pt>
                <c:pt idx="1979">
                  <c:v>12.20029297</c:v>
                </c:pt>
                <c:pt idx="1980">
                  <c:v>12.20029297</c:v>
                </c:pt>
                <c:pt idx="1981">
                  <c:v>12.20029297</c:v>
                </c:pt>
                <c:pt idx="1982">
                  <c:v>12.20029297</c:v>
                </c:pt>
                <c:pt idx="1983">
                  <c:v>12.20029297</c:v>
                </c:pt>
                <c:pt idx="1984">
                  <c:v>12.20029297</c:v>
                </c:pt>
                <c:pt idx="1985">
                  <c:v>12.20029297</c:v>
                </c:pt>
                <c:pt idx="1986">
                  <c:v>12.20029297</c:v>
                </c:pt>
                <c:pt idx="1987">
                  <c:v>12.20029297</c:v>
                </c:pt>
                <c:pt idx="1988">
                  <c:v>12.20029297</c:v>
                </c:pt>
                <c:pt idx="1989">
                  <c:v>12.20029297</c:v>
                </c:pt>
                <c:pt idx="1990">
                  <c:v>12.20029297</c:v>
                </c:pt>
                <c:pt idx="1991">
                  <c:v>12.20029297</c:v>
                </c:pt>
                <c:pt idx="1992">
                  <c:v>12.20029297</c:v>
                </c:pt>
                <c:pt idx="1993">
                  <c:v>12.20029297</c:v>
                </c:pt>
                <c:pt idx="1994">
                  <c:v>12.20029297</c:v>
                </c:pt>
                <c:pt idx="1995">
                  <c:v>12.20029297</c:v>
                </c:pt>
                <c:pt idx="1996">
                  <c:v>12.20029297</c:v>
                </c:pt>
                <c:pt idx="1997">
                  <c:v>12.20029297</c:v>
                </c:pt>
                <c:pt idx="1998">
                  <c:v>12.20029297</c:v>
                </c:pt>
                <c:pt idx="1999">
                  <c:v>12.20029297</c:v>
                </c:pt>
                <c:pt idx="2000">
                  <c:v>12.20029297</c:v>
                </c:pt>
                <c:pt idx="2001">
                  <c:v>12.20029297</c:v>
                </c:pt>
                <c:pt idx="2002">
                  <c:v>12.20029297</c:v>
                </c:pt>
                <c:pt idx="2003">
                  <c:v>12.20029297</c:v>
                </c:pt>
                <c:pt idx="2004">
                  <c:v>12.20029297</c:v>
                </c:pt>
                <c:pt idx="2005">
                  <c:v>12.20029297</c:v>
                </c:pt>
                <c:pt idx="2006">
                  <c:v>12.20029297</c:v>
                </c:pt>
                <c:pt idx="2007">
                  <c:v>12.20029297</c:v>
                </c:pt>
                <c:pt idx="2008">
                  <c:v>12.20029297</c:v>
                </c:pt>
                <c:pt idx="2009">
                  <c:v>12.20029297</c:v>
                </c:pt>
                <c:pt idx="2010">
                  <c:v>12.20029297</c:v>
                </c:pt>
                <c:pt idx="2011">
                  <c:v>12.20029297</c:v>
                </c:pt>
                <c:pt idx="2012">
                  <c:v>12.100195309999997</c:v>
                </c:pt>
                <c:pt idx="2013">
                  <c:v>12.20029297</c:v>
                </c:pt>
                <c:pt idx="2014">
                  <c:v>12.20029297</c:v>
                </c:pt>
                <c:pt idx="2015">
                  <c:v>12.20029297</c:v>
                </c:pt>
                <c:pt idx="2016">
                  <c:v>12.20029297</c:v>
                </c:pt>
                <c:pt idx="2017">
                  <c:v>12.20029297</c:v>
                </c:pt>
                <c:pt idx="2018">
                  <c:v>12.20029297</c:v>
                </c:pt>
                <c:pt idx="2019">
                  <c:v>12.20029297</c:v>
                </c:pt>
                <c:pt idx="2020">
                  <c:v>12.20029297</c:v>
                </c:pt>
                <c:pt idx="2021">
                  <c:v>12.20029297</c:v>
                </c:pt>
                <c:pt idx="2022">
                  <c:v>12.20029297</c:v>
                </c:pt>
                <c:pt idx="2023">
                  <c:v>12.20029297</c:v>
                </c:pt>
                <c:pt idx="2024">
                  <c:v>12.100195309999997</c:v>
                </c:pt>
                <c:pt idx="2025">
                  <c:v>12.20029297</c:v>
                </c:pt>
                <c:pt idx="2026">
                  <c:v>12.20029297</c:v>
                </c:pt>
                <c:pt idx="2027">
                  <c:v>12.100195309999997</c:v>
                </c:pt>
                <c:pt idx="2028">
                  <c:v>12.20029297</c:v>
                </c:pt>
                <c:pt idx="2029">
                  <c:v>12.20029297</c:v>
                </c:pt>
                <c:pt idx="2030">
                  <c:v>12.100195309999997</c:v>
                </c:pt>
                <c:pt idx="2031">
                  <c:v>12.100195309999997</c:v>
                </c:pt>
                <c:pt idx="2032">
                  <c:v>12.100195309999997</c:v>
                </c:pt>
                <c:pt idx="2033">
                  <c:v>12.100195309999997</c:v>
                </c:pt>
                <c:pt idx="2034">
                  <c:v>12.100195309999997</c:v>
                </c:pt>
                <c:pt idx="2035">
                  <c:v>12.100195309999997</c:v>
                </c:pt>
                <c:pt idx="2036">
                  <c:v>12.20029297</c:v>
                </c:pt>
                <c:pt idx="2037">
                  <c:v>12.100195309999997</c:v>
                </c:pt>
                <c:pt idx="2038">
                  <c:v>12.100195309999997</c:v>
                </c:pt>
                <c:pt idx="2039">
                  <c:v>12.100195309999997</c:v>
                </c:pt>
                <c:pt idx="2040">
                  <c:v>12.100195309999997</c:v>
                </c:pt>
                <c:pt idx="2041">
                  <c:v>12.100195309999997</c:v>
                </c:pt>
                <c:pt idx="2042">
                  <c:v>12.100195309999997</c:v>
                </c:pt>
                <c:pt idx="2043">
                  <c:v>12.100195309999997</c:v>
                </c:pt>
                <c:pt idx="2044">
                  <c:v>12.100195309999997</c:v>
                </c:pt>
                <c:pt idx="2045">
                  <c:v>12.100195309999997</c:v>
                </c:pt>
                <c:pt idx="2046">
                  <c:v>12.100195309999997</c:v>
                </c:pt>
                <c:pt idx="2047">
                  <c:v>12.100195309999997</c:v>
                </c:pt>
                <c:pt idx="2048">
                  <c:v>12.100195309999997</c:v>
                </c:pt>
                <c:pt idx="2049">
                  <c:v>12.100195309999997</c:v>
                </c:pt>
                <c:pt idx="2050">
                  <c:v>12.100195309999997</c:v>
                </c:pt>
                <c:pt idx="2051">
                  <c:v>12.100195309999997</c:v>
                </c:pt>
                <c:pt idx="2052">
                  <c:v>12.100195309999997</c:v>
                </c:pt>
                <c:pt idx="2053">
                  <c:v>12.100195309999997</c:v>
                </c:pt>
                <c:pt idx="2054">
                  <c:v>12.100195309999997</c:v>
                </c:pt>
                <c:pt idx="2055">
                  <c:v>12.100195309999997</c:v>
                </c:pt>
                <c:pt idx="2056">
                  <c:v>12.100195309999997</c:v>
                </c:pt>
                <c:pt idx="2057">
                  <c:v>12.100195309999997</c:v>
                </c:pt>
                <c:pt idx="2058">
                  <c:v>12.100195309999997</c:v>
                </c:pt>
                <c:pt idx="2059">
                  <c:v>12.100195309999997</c:v>
                </c:pt>
                <c:pt idx="2060">
                  <c:v>12.100195309999997</c:v>
                </c:pt>
                <c:pt idx="2061">
                  <c:v>12.100195309999997</c:v>
                </c:pt>
                <c:pt idx="2062">
                  <c:v>12.100195309999997</c:v>
                </c:pt>
                <c:pt idx="2063">
                  <c:v>12.100195309999997</c:v>
                </c:pt>
                <c:pt idx="2064">
                  <c:v>12.100195309999997</c:v>
                </c:pt>
                <c:pt idx="2065">
                  <c:v>12.100195309999997</c:v>
                </c:pt>
                <c:pt idx="2066">
                  <c:v>12.100195309999997</c:v>
                </c:pt>
                <c:pt idx="2067">
                  <c:v>12.100195309999997</c:v>
                </c:pt>
                <c:pt idx="2068">
                  <c:v>12.100195309999997</c:v>
                </c:pt>
                <c:pt idx="2069">
                  <c:v>12.100195309999997</c:v>
                </c:pt>
                <c:pt idx="2070">
                  <c:v>12.100195309999997</c:v>
                </c:pt>
                <c:pt idx="2071">
                  <c:v>12.100195309999997</c:v>
                </c:pt>
                <c:pt idx="2072">
                  <c:v>12.100195309999997</c:v>
                </c:pt>
                <c:pt idx="2073">
                  <c:v>12.100195309999997</c:v>
                </c:pt>
                <c:pt idx="2074">
                  <c:v>12.100195309999997</c:v>
                </c:pt>
                <c:pt idx="2075">
                  <c:v>12.100195309999997</c:v>
                </c:pt>
                <c:pt idx="2076">
                  <c:v>12.100195309999997</c:v>
                </c:pt>
                <c:pt idx="2077">
                  <c:v>12.100195309999997</c:v>
                </c:pt>
                <c:pt idx="2078">
                  <c:v>12.100195309999997</c:v>
                </c:pt>
                <c:pt idx="2079">
                  <c:v>12.100195309999997</c:v>
                </c:pt>
                <c:pt idx="2080">
                  <c:v>12.100195309999997</c:v>
                </c:pt>
                <c:pt idx="2081">
                  <c:v>12.100195309999997</c:v>
                </c:pt>
                <c:pt idx="2082">
                  <c:v>12.100195309999997</c:v>
                </c:pt>
                <c:pt idx="2083">
                  <c:v>12.100195309999997</c:v>
                </c:pt>
                <c:pt idx="2084">
                  <c:v>12.100195309999997</c:v>
                </c:pt>
                <c:pt idx="2085">
                  <c:v>12.100195309999997</c:v>
                </c:pt>
                <c:pt idx="2086">
                  <c:v>12.100195309999997</c:v>
                </c:pt>
                <c:pt idx="2087">
                  <c:v>12.100195309999997</c:v>
                </c:pt>
                <c:pt idx="2088">
                  <c:v>12.100195309999997</c:v>
                </c:pt>
                <c:pt idx="2089">
                  <c:v>12.100195309999997</c:v>
                </c:pt>
                <c:pt idx="2090">
                  <c:v>12.100195309999997</c:v>
                </c:pt>
                <c:pt idx="2091">
                  <c:v>12.100195309999997</c:v>
                </c:pt>
                <c:pt idx="2092">
                  <c:v>12.100195309999997</c:v>
                </c:pt>
                <c:pt idx="2093">
                  <c:v>12.100195309999997</c:v>
                </c:pt>
                <c:pt idx="2094">
                  <c:v>12.100195309999997</c:v>
                </c:pt>
                <c:pt idx="2095">
                  <c:v>12.100195309999997</c:v>
                </c:pt>
                <c:pt idx="2096">
                  <c:v>12.100195309999997</c:v>
                </c:pt>
                <c:pt idx="2097">
                  <c:v>12.100195309999997</c:v>
                </c:pt>
                <c:pt idx="2098">
                  <c:v>12.100195309999997</c:v>
                </c:pt>
                <c:pt idx="2099">
                  <c:v>12.100195309999997</c:v>
                </c:pt>
                <c:pt idx="2100">
                  <c:v>12.100195309999997</c:v>
                </c:pt>
                <c:pt idx="2101">
                  <c:v>12.100195309999997</c:v>
                </c:pt>
                <c:pt idx="2102">
                  <c:v>12.100195309999997</c:v>
                </c:pt>
                <c:pt idx="2103">
                  <c:v>12.100195309999997</c:v>
                </c:pt>
                <c:pt idx="2104">
                  <c:v>12.100195309999997</c:v>
                </c:pt>
                <c:pt idx="2105">
                  <c:v>12.100195309999997</c:v>
                </c:pt>
                <c:pt idx="2106">
                  <c:v>12.100195309999997</c:v>
                </c:pt>
                <c:pt idx="2107">
                  <c:v>12.100195309999997</c:v>
                </c:pt>
                <c:pt idx="2108">
                  <c:v>12.100195309999997</c:v>
                </c:pt>
                <c:pt idx="2109">
                  <c:v>12.100195309999997</c:v>
                </c:pt>
                <c:pt idx="2110">
                  <c:v>12.100195309999997</c:v>
                </c:pt>
                <c:pt idx="2111">
                  <c:v>12.100195309999997</c:v>
                </c:pt>
                <c:pt idx="2112">
                  <c:v>12.100195309999997</c:v>
                </c:pt>
                <c:pt idx="2113">
                  <c:v>12.100195309999997</c:v>
                </c:pt>
                <c:pt idx="2114">
                  <c:v>12.100195309999997</c:v>
                </c:pt>
                <c:pt idx="2115">
                  <c:v>12.100195309999997</c:v>
                </c:pt>
                <c:pt idx="2116">
                  <c:v>12.100195309999997</c:v>
                </c:pt>
                <c:pt idx="2117">
                  <c:v>12.100195309999997</c:v>
                </c:pt>
                <c:pt idx="2118">
                  <c:v>12.000097660000002</c:v>
                </c:pt>
                <c:pt idx="2119">
                  <c:v>12.100195309999997</c:v>
                </c:pt>
                <c:pt idx="2120">
                  <c:v>12.100195309999997</c:v>
                </c:pt>
                <c:pt idx="2121">
                  <c:v>12.100195309999997</c:v>
                </c:pt>
                <c:pt idx="2122">
                  <c:v>12.000097660000002</c:v>
                </c:pt>
                <c:pt idx="2123">
                  <c:v>12.000097660000002</c:v>
                </c:pt>
                <c:pt idx="2124">
                  <c:v>12.000097660000002</c:v>
                </c:pt>
                <c:pt idx="2125">
                  <c:v>12.000097660000002</c:v>
                </c:pt>
                <c:pt idx="2126">
                  <c:v>12.100195309999997</c:v>
                </c:pt>
                <c:pt idx="2127">
                  <c:v>12.000097660000002</c:v>
                </c:pt>
                <c:pt idx="2128">
                  <c:v>12.000097660000002</c:v>
                </c:pt>
                <c:pt idx="2129">
                  <c:v>12.000097660000002</c:v>
                </c:pt>
                <c:pt idx="2130">
                  <c:v>12.000097660000002</c:v>
                </c:pt>
                <c:pt idx="2131">
                  <c:v>12.000097660000002</c:v>
                </c:pt>
                <c:pt idx="2132">
                  <c:v>12.000097660000002</c:v>
                </c:pt>
                <c:pt idx="2133">
                  <c:v>12.000097660000002</c:v>
                </c:pt>
                <c:pt idx="2134">
                  <c:v>12.000097660000002</c:v>
                </c:pt>
                <c:pt idx="2135">
                  <c:v>12.000097660000002</c:v>
                </c:pt>
                <c:pt idx="2136">
                  <c:v>12.000097660000002</c:v>
                </c:pt>
                <c:pt idx="2137">
                  <c:v>12.000097660000002</c:v>
                </c:pt>
                <c:pt idx="2138">
                  <c:v>12.000097660000002</c:v>
                </c:pt>
                <c:pt idx="2139">
                  <c:v>12.000097660000002</c:v>
                </c:pt>
                <c:pt idx="2140">
                  <c:v>12.000097660000002</c:v>
                </c:pt>
                <c:pt idx="2141">
                  <c:v>12.000097660000002</c:v>
                </c:pt>
                <c:pt idx="2142">
                  <c:v>12.000097660000002</c:v>
                </c:pt>
                <c:pt idx="2143">
                  <c:v>12.000097660000002</c:v>
                </c:pt>
                <c:pt idx="2144">
                  <c:v>12.000097660000002</c:v>
                </c:pt>
                <c:pt idx="2145">
                  <c:v>12.000097660000002</c:v>
                </c:pt>
                <c:pt idx="2146">
                  <c:v>12.000097660000002</c:v>
                </c:pt>
                <c:pt idx="2147">
                  <c:v>12.000097660000002</c:v>
                </c:pt>
                <c:pt idx="2148">
                  <c:v>12.000097660000002</c:v>
                </c:pt>
                <c:pt idx="2149">
                  <c:v>12.000097660000002</c:v>
                </c:pt>
                <c:pt idx="2150">
                  <c:v>12.000097660000002</c:v>
                </c:pt>
                <c:pt idx="2151">
                  <c:v>12.000097660000002</c:v>
                </c:pt>
                <c:pt idx="2152">
                  <c:v>12.000097660000002</c:v>
                </c:pt>
                <c:pt idx="2153">
                  <c:v>12.000097660000002</c:v>
                </c:pt>
                <c:pt idx="2154">
                  <c:v>12.000097660000002</c:v>
                </c:pt>
                <c:pt idx="2155">
                  <c:v>12.000097660000002</c:v>
                </c:pt>
                <c:pt idx="2156">
                  <c:v>12.000097660000002</c:v>
                </c:pt>
                <c:pt idx="2157">
                  <c:v>12.000097660000002</c:v>
                </c:pt>
                <c:pt idx="2158">
                  <c:v>12.000097660000002</c:v>
                </c:pt>
                <c:pt idx="2159">
                  <c:v>12.000097660000002</c:v>
                </c:pt>
                <c:pt idx="2160">
                  <c:v>12.000097660000002</c:v>
                </c:pt>
                <c:pt idx="2161">
                  <c:v>12.000097660000002</c:v>
                </c:pt>
                <c:pt idx="2162">
                  <c:v>12.000097660000002</c:v>
                </c:pt>
                <c:pt idx="2163">
                  <c:v>12.000097660000002</c:v>
                </c:pt>
                <c:pt idx="2164">
                  <c:v>12.000097660000002</c:v>
                </c:pt>
                <c:pt idx="2165">
                  <c:v>12.000097660000002</c:v>
                </c:pt>
                <c:pt idx="2166">
                  <c:v>12.000097660000002</c:v>
                </c:pt>
                <c:pt idx="2167">
                  <c:v>12.000097660000002</c:v>
                </c:pt>
                <c:pt idx="2168">
                  <c:v>12.000097660000002</c:v>
                </c:pt>
                <c:pt idx="2169">
                  <c:v>12.000097660000002</c:v>
                </c:pt>
                <c:pt idx="2170">
                  <c:v>12.000097660000002</c:v>
                </c:pt>
                <c:pt idx="2171">
                  <c:v>12.000097660000002</c:v>
                </c:pt>
                <c:pt idx="2172">
                  <c:v>12.000097660000002</c:v>
                </c:pt>
                <c:pt idx="2173">
                  <c:v>12.000097660000002</c:v>
                </c:pt>
                <c:pt idx="2174">
                  <c:v>12.000097660000002</c:v>
                </c:pt>
                <c:pt idx="2175">
                  <c:v>12.000097660000002</c:v>
                </c:pt>
                <c:pt idx="2176">
                  <c:v>12.000097660000002</c:v>
                </c:pt>
                <c:pt idx="2177">
                  <c:v>12.000097660000002</c:v>
                </c:pt>
                <c:pt idx="2178">
                  <c:v>12.000097660000002</c:v>
                </c:pt>
                <c:pt idx="2179">
                  <c:v>12.000097660000002</c:v>
                </c:pt>
                <c:pt idx="2180">
                  <c:v>12.000097660000002</c:v>
                </c:pt>
                <c:pt idx="2181">
                  <c:v>12.000097660000002</c:v>
                </c:pt>
                <c:pt idx="2182">
                  <c:v>12.000097660000002</c:v>
                </c:pt>
                <c:pt idx="2183">
                  <c:v>12.000097660000002</c:v>
                </c:pt>
                <c:pt idx="2184">
                  <c:v>12.000097660000002</c:v>
                </c:pt>
                <c:pt idx="2185">
                  <c:v>12.000097660000002</c:v>
                </c:pt>
                <c:pt idx="2186">
                  <c:v>12.000097660000002</c:v>
                </c:pt>
                <c:pt idx="2187">
                  <c:v>12.000097660000002</c:v>
                </c:pt>
                <c:pt idx="2188">
                  <c:v>12.000097660000002</c:v>
                </c:pt>
                <c:pt idx="2189">
                  <c:v>12.000097660000002</c:v>
                </c:pt>
                <c:pt idx="2190">
                  <c:v>12.000097660000002</c:v>
                </c:pt>
                <c:pt idx="2191">
                  <c:v>12.000097660000002</c:v>
                </c:pt>
                <c:pt idx="2192">
                  <c:v>12.000097660000002</c:v>
                </c:pt>
                <c:pt idx="2193">
                  <c:v>12.000097660000002</c:v>
                </c:pt>
                <c:pt idx="2194">
                  <c:v>12.000097660000002</c:v>
                </c:pt>
                <c:pt idx="2195">
                  <c:v>12.000097660000002</c:v>
                </c:pt>
                <c:pt idx="2196">
                  <c:v>12.000097660000002</c:v>
                </c:pt>
                <c:pt idx="2197">
                  <c:v>12.000097660000002</c:v>
                </c:pt>
                <c:pt idx="2198">
                  <c:v>12.000097660000002</c:v>
                </c:pt>
                <c:pt idx="2199">
                  <c:v>12.000097660000002</c:v>
                </c:pt>
                <c:pt idx="2200">
                  <c:v>12.000097660000002</c:v>
                </c:pt>
                <c:pt idx="2201">
                  <c:v>12.000097660000002</c:v>
                </c:pt>
                <c:pt idx="2202">
                  <c:v>12.000097660000002</c:v>
                </c:pt>
                <c:pt idx="2203">
                  <c:v>12.000097660000002</c:v>
                </c:pt>
                <c:pt idx="2204">
                  <c:v>12.000097660000002</c:v>
                </c:pt>
                <c:pt idx="2205">
                  <c:v>12.000097660000002</c:v>
                </c:pt>
                <c:pt idx="2206">
                  <c:v>12.000097660000002</c:v>
                </c:pt>
                <c:pt idx="2207">
                  <c:v>12.000097660000002</c:v>
                </c:pt>
                <c:pt idx="2208">
                  <c:v>12.000097660000002</c:v>
                </c:pt>
                <c:pt idx="2209">
                  <c:v>12.000097660000002</c:v>
                </c:pt>
                <c:pt idx="2210">
                  <c:v>12.000097660000002</c:v>
                </c:pt>
                <c:pt idx="2211">
                  <c:v>12.000097660000002</c:v>
                </c:pt>
                <c:pt idx="2212">
                  <c:v>12.000097660000002</c:v>
                </c:pt>
                <c:pt idx="2213">
                  <c:v>12.000097660000002</c:v>
                </c:pt>
                <c:pt idx="2214">
                  <c:v>11.900244139999998</c:v>
                </c:pt>
                <c:pt idx="2215">
                  <c:v>11.900244139999998</c:v>
                </c:pt>
                <c:pt idx="2216">
                  <c:v>11.900244139999998</c:v>
                </c:pt>
                <c:pt idx="2217">
                  <c:v>11.900244139999998</c:v>
                </c:pt>
                <c:pt idx="2218">
                  <c:v>11.900244139999998</c:v>
                </c:pt>
                <c:pt idx="2219">
                  <c:v>11.900244139999998</c:v>
                </c:pt>
                <c:pt idx="2220">
                  <c:v>12.000097660000002</c:v>
                </c:pt>
                <c:pt idx="2221">
                  <c:v>11.900244139999998</c:v>
                </c:pt>
                <c:pt idx="2222">
                  <c:v>12.000097660000002</c:v>
                </c:pt>
                <c:pt idx="2223">
                  <c:v>11.900244139999998</c:v>
                </c:pt>
                <c:pt idx="2224">
                  <c:v>11.900244139999998</c:v>
                </c:pt>
                <c:pt idx="2225">
                  <c:v>11.900244139999998</c:v>
                </c:pt>
                <c:pt idx="2226">
                  <c:v>11.900244139999998</c:v>
                </c:pt>
                <c:pt idx="2227">
                  <c:v>11.900244139999998</c:v>
                </c:pt>
                <c:pt idx="2228">
                  <c:v>11.900244139999998</c:v>
                </c:pt>
                <c:pt idx="2229">
                  <c:v>11.900244139999998</c:v>
                </c:pt>
                <c:pt idx="2230">
                  <c:v>11.900244139999998</c:v>
                </c:pt>
                <c:pt idx="2231">
                  <c:v>11.900244139999998</c:v>
                </c:pt>
                <c:pt idx="2232">
                  <c:v>11.900244139999998</c:v>
                </c:pt>
                <c:pt idx="2233">
                  <c:v>11.900244139999998</c:v>
                </c:pt>
                <c:pt idx="2234">
                  <c:v>11.900244139999998</c:v>
                </c:pt>
                <c:pt idx="2235">
                  <c:v>11.900244139999998</c:v>
                </c:pt>
                <c:pt idx="2236">
                  <c:v>11.900244139999998</c:v>
                </c:pt>
                <c:pt idx="2237">
                  <c:v>11.900244139999998</c:v>
                </c:pt>
                <c:pt idx="2238">
                  <c:v>11.900244139999998</c:v>
                </c:pt>
                <c:pt idx="2239">
                  <c:v>11.900244139999998</c:v>
                </c:pt>
                <c:pt idx="2240">
                  <c:v>11.900244139999998</c:v>
                </c:pt>
                <c:pt idx="2241">
                  <c:v>11.900244139999998</c:v>
                </c:pt>
                <c:pt idx="2242">
                  <c:v>11.900244139999998</c:v>
                </c:pt>
                <c:pt idx="2243">
                  <c:v>11.900244139999998</c:v>
                </c:pt>
                <c:pt idx="2244">
                  <c:v>11.900244139999998</c:v>
                </c:pt>
                <c:pt idx="2245">
                  <c:v>11.900244139999998</c:v>
                </c:pt>
                <c:pt idx="2246">
                  <c:v>11.900244139999998</c:v>
                </c:pt>
                <c:pt idx="2247">
                  <c:v>11.900244139999998</c:v>
                </c:pt>
                <c:pt idx="2248">
                  <c:v>11.900244139999998</c:v>
                </c:pt>
                <c:pt idx="2249">
                  <c:v>11.900244139999998</c:v>
                </c:pt>
                <c:pt idx="2250">
                  <c:v>11.900244139999998</c:v>
                </c:pt>
                <c:pt idx="2251">
                  <c:v>11.900244139999998</c:v>
                </c:pt>
                <c:pt idx="2252">
                  <c:v>11.900244139999998</c:v>
                </c:pt>
                <c:pt idx="2253">
                  <c:v>11.900244139999998</c:v>
                </c:pt>
                <c:pt idx="2254">
                  <c:v>11.900244139999998</c:v>
                </c:pt>
                <c:pt idx="2255">
                  <c:v>11.900244139999998</c:v>
                </c:pt>
                <c:pt idx="2256">
                  <c:v>11.900244139999998</c:v>
                </c:pt>
                <c:pt idx="2257">
                  <c:v>11.900244139999998</c:v>
                </c:pt>
                <c:pt idx="2258">
                  <c:v>11.900244139999998</c:v>
                </c:pt>
                <c:pt idx="2259">
                  <c:v>11.900244139999998</c:v>
                </c:pt>
                <c:pt idx="2260">
                  <c:v>11.900244139999998</c:v>
                </c:pt>
                <c:pt idx="2261">
                  <c:v>11.900244139999998</c:v>
                </c:pt>
                <c:pt idx="2262">
                  <c:v>11.900244139999998</c:v>
                </c:pt>
                <c:pt idx="2263">
                  <c:v>11.900244139999998</c:v>
                </c:pt>
                <c:pt idx="2264">
                  <c:v>11.900244139999998</c:v>
                </c:pt>
                <c:pt idx="2265">
                  <c:v>11.900244139999998</c:v>
                </c:pt>
                <c:pt idx="2266">
                  <c:v>11.900244139999998</c:v>
                </c:pt>
                <c:pt idx="2267">
                  <c:v>11.900244139999998</c:v>
                </c:pt>
                <c:pt idx="2268">
                  <c:v>11.900244139999998</c:v>
                </c:pt>
                <c:pt idx="2269">
                  <c:v>11.900244139999998</c:v>
                </c:pt>
                <c:pt idx="2270">
                  <c:v>11.900244139999998</c:v>
                </c:pt>
                <c:pt idx="2271">
                  <c:v>11.900244139999998</c:v>
                </c:pt>
                <c:pt idx="2272">
                  <c:v>11.900244139999998</c:v>
                </c:pt>
                <c:pt idx="2273">
                  <c:v>11.900244139999998</c:v>
                </c:pt>
                <c:pt idx="2274">
                  <c:v>11.900244139999998</c:v>
                </c:pt>
                <c:pt idx="2275">
                  <c:v>11.900244139999998</c:v>
                </c:pt>
                <c:pt idx="2276">
                  <c:v>11.900244139999998</c:v>
                </c:pt>
                <c:pt idx="2277">
                  <c:v>11.900244139999998</c:v>
                </c:pt>
                <c:pt idx="2278">
                  <c:v>11.900244139999998</c:v>
                </c:pt>
                <c:pt idx="2279">
                  <c:v>11.900244139999998</c:v>
                </c:pt>
                <c:pt idx="2280">
                  <c:v>11.900244139999998</c:v>
                </c:pt>
                <c:pt idx="2281">
                  <c:v>11.900244139999998</c:v>
                </c:pt>
                <c:pt idx="2282">
                  <c:v>11.900244139999998</c:v>
                </c:pt>
                <c:pt idx="2283">
                  <c:v>11.900244139999998</c:v>
                </c:pt>
                <c:pt idx="2284">
                  <c:v>11.900244139999998</c:v>
                </c:pt>
                <c:pt idx="2285">
                  <c:v>11.900244139999998</c:v>
                </c:pt>
                <c:pt idx="2286">
                  <c:v>11.900244139999998</c:v>
                </c:pt>
                <c:pt idx="2287">
                  <c:v>11.900244139999998</c:v>
                </c:pt>
                <c:pt idx="2288">
                  <c:v>11.900244139999998</c:v>
                </c:pt>
                <c:pt idx="2289">
                  <c:v>11.900244139999998</c:v>
                </c:pt>
                <c:pt idx="2290">
                  <c:v>11.900244139999998</c:v>
                </c:pt>
                <c:pt idx="2291">
                  <c:v>11.900244139999998</c:v>
                </c:pt>
                <c:pt idx="2292">
                  <c:v>11.900244139999998</c:v>
                </c:pt>
                <c:pt idx="2293">
                  <c:v>11.900244139999998</c:v>
                </c:pt>
                <c:pt idx="2294">
                  <c:v>11.900244139999998</c:v>
                </c:pt>
                <c:pt idx="2295">
                  <c:v>11.900244139999998</c:v>
                </c:pt>
                <c:pt idx="2296">
                  <c:v>11.900244139999998</c:v>
                </c:pt>
                <c:pt idx="2297">
                  <c:v>11.900244139999998</c:v>
                </c:pt>
                <c:pt idx="2298">
                  <c:v>11.900244139999998</c:v>
                </c:pt>
                <c:pt idx="2299">
                  <c:v>11.900244139999998</c:v>
                </c:pt>
                <c:pt idx="2300">
                  <c:v>11.900244139999998</c:v>
                </c:pt>
                <c:pt idx="2301">
                  <c:v>11.900244139999998</c:v>
                </c:pt>
                <c:pt idx="2302">
                  <c:v>11.799902339999999</c:v>
                </c:pt>
                <c:pt idx="2303">
                  <c:v>11.900244139999998</c:v>
                </c:pt>
                <c:pt idx="2304">
                  <c:v>11.799902339999999</c:v>
                </c:pt>
                <c:pt idx="2305">
                  <c:v>11.900244139999998</c:v>
                </c:pt>
                <c:pt idx="2306">
                  <c:v>11.900244139999998</c:v>
                </c:pt>
                <c:pt idx="2307">
                  <c:v>11.799902339999999</c:v>
                </c:pt>
                <c:pt idx="2308">
                  <c:v>11.900244139999998</c:v>
                </c:pt>
                <c:pt idx="2309">
                  <c:v>11.900244139999998</c:v>
                </c:pt>
                <c:pt idx="2310">
                  <c:v>11.799902339999999</c:v>
                </c:pt>
                <c:pt idx="2311">
                  <c:v>11.799902339999999</c:v>
                </c:pt>
                <c:pt idx="2312">
                  <c:v>11.900244139999998</c:v>
                </c:pt>
                <c:pt idx="2313">
                  <c:v>11.799902339999999</c:v>
                </c:pt>
                <c:pt idx="2314">
                  <c:v>11.799902339999999</c:v>
                </c:pt>
                <c:pt idx="2315">
                  <c:v>11.799902339999999</c:v>
                </c:pt>
                <c:pt idx="2316">
                  <c:v>11.799902339999999</c:v>
                </c:pt>
                <c:pt idx="2317">
                  <c:v>11.799902339999999</c:v>
                </c:pt>
                <c:pt idx="2318">
                  <c:v>11.799902339999999</c:v>
                </c:pt>
                <c:pt idx="2319">
                  <c:v>11.900244139999998</c:v>
                </c:pt>
                <c:pt idx="2320">
                  <c:v>11.799902339999999</c:v>
                </c:pt>
                <c:pt idx="2321">
                  <c:v>11.799902339999999</c:v>
                </c:pt>
                <c:pt idx="2322">
                  <c:v>11.799902339999999</c:v>
                </c:pt>
                <c:pt idx="2323">
                  <c:v>11.799902339999999</c:v>
                </c:pt>
                <c:pt idx="2324">
                  <c:v>11.799902339999999</c:v>
                </c:pt>
                <c:pt idx="2325">
                  <c:v>11.900244139999998</c:v>
                </c:pt>
                <c:pt idx="2326">
                  <c:v>11.799902339999999</c:v>
                </c:pt>
                <c:pt idx="2327">
                  <c:v>11.799902339999999</c:v>
                </c:pt>
                <c:pt idx="2328">
                  <c:v>11.799902339999999</c:v>
                </c:pt>
                <c:pt idx="2329">
                  <c:v>11.799902339999999</c:v>
                </c:pt>
                <c:pt idx="2330">
                  <c:v>11.799902339999999</c:v>
                </c:pt>
                <c:pt idx="2331">
                  <c:v>11.799902339999999</c:v>
                </c:pt>
                <c:pt idx="2332">
                  <c:v>11.799902339999999</c:v>
                </c:pt>
                <c:pt idx="2333">
                  <c:v>11.799902339999999</c:v>
                </c:pt>
                <c:pt idx="2334">
                  <c:v>11.799902339999999</c:v>
                </c:pt>
                <c:pt idx="2335">
                  <c:v>11.799902339999999</c:v>
                </c:pt>
                <c:pt idx="2336">
                  <c:v>11.799902339999999</c:v>
                </c:pt>
                <c:pt idx="2337">
                  <c:v>11.799902339999999</c:v>
                </c:pt>
                <c:pt idx="2338">
                  <c:v>11.799902339999999</c:v>
                </c:pt>
                <c:pt idx="2339">
                  <c:v>11.799902339999999</c:v>
                </c:pt>
                <c:pt idx="2340">
                  <c:v>11.799902339999999</c:v>
                </c:pt>
                <c:pt idx="2341">
                  <c:v>11.799902339999999</c:v>
                </c:pt>
                <c:pt idx="2342">
                  <c:v>11.799902339999999</c:v>
                </c:pt>
                <c:pt idx="2343">
                  <c:v>11.799902339999999</c:v>
                </c:pt>
                <c:pt idx="2344">
                  <c:v>11.799902339999999</c:v>
                </c:pt>
                <c:pt idx="2345">
                  <c:v>11.799902339999999</c:v>
                </c:pt>
                <c:pt idx="2346">
                  <c:v>11.799902339999999</c:v>
                </c:pt>
                <c:pt idx="2347">
                  <c:v>11.799902339999999</c:v>
                </c:pt>
                <c:pt idx="2348">
                  <c:v>11.799902339999999</c:v>
                </c:pt>
                <c:pt idx="2349">
                  <c:v>11.799902339999999</c:v>
                </c:pt>
                <c:pt idx="2350">
                  <c:v>11.799902339999999</c:v>
                </c:pt>
                <c:pt idx="2351">
                  <c:v>11.799902339999999</c:v>
                </c:pt>
                <c:pt idx="2352">
                  <c:v>11.799902339999999</c:v>
                </c:pt>
                <c:pt idx="2353">
                  <c:v>11.799902339999999</c:v>
                </c:pt>
                <c:pt idx="2354">
                  <c:v>11.799902339999999</c:v>
                </c:pt>
                <c:pt idx="2355">
                  <c:v>11.799902339999999</c:v>
                </c:pt>
                <c:pt idx="2356">
                  <c:v>11.799902339999999</c:v>
                </c:pt>
                <c:pt idx="2357">
                  <c:v>11.799902339999999</c:v>
                </c:pt>
                <c:pt idx="2358">
                  <c:v>11.799902339999999</c:v>
                </c:pt>
                <c:pt idx="2359">
                  <c:v>11.799902339999999</c:v>
                </c:pt>
                <c:pt idx="2360">
                  <c:v>11.799902339999999</c:v>
                </c:pt>
                <c:pt idx="2361">
                  <c:v>11.799902339999999</c:v>
                </c:pt>
                <c:pt idx="2362">
                  <c:v>11.799902339999999</c:v>
                </c:pt>
                <c:pt idx="2363">
                  <c:v>11.799902339999999</c:v>
                </c:pt>
                <c:pt idx="2364">
                  <c:v>11.799902339999999</c:v>
                </c:pt>
                <c:pt idx="2365">
                  <c:v>11.799902339999999</c:v>
                </c:pt>
                <c:pt idx="2366">
                  <c:v>11.799902339999999</c:v>
                </c:pt>
                <c:pt idx="2367">
                  <c:v>11.799902339999999</c:v>
                </c:pt>
                <c:pt idx="2368">
                  <c:v>11.799902339999999</c:v>
                </c:pt>
                <c:pt idx="2369">
                  <c:v>11.799902339999999</c:v>
                </c:pt>
                <c:pt idx="2370">
                  <c:v>11.799902339999999</c:v>
                </c:pt>
                <c:pt idx="2371">
                  <c:v>11.799902339999999</c:v>
                </c:pt>
                <c:pt idx="2372">
                  <c:v>11.799902339999999</c:v>
                </c:pt>
                <c:pt idx="2373">
                  <c:v>11.799902339999999</c:v>
                </c:pt>
                <c:pt idx="2374">
                  <c:v>11.799902339999999</c:v>
                </c:pt>
                <c:pt idx="2375">
                  <c:v>11.799902339999999</c:v>
                </c:pt>
                <c:pt idx="2376">
                  <c:v>11.799902339999999</c:v>
                </c:pt>
                <c:pt idx="2377">
                  <c:v>11.799902339999999</c:v>
                </c:pt>
                <c:pt idx="2378">
                  <c:v>11.799902339999999</c:v>
                </c:pt>
                <c:pt idx="2379">
                  <c:v>11.799902339999999</c:v>
                </c:pt>
                <c:pt idx="2380">
                  <c:v>11.799902339999999</c:v>
                </c:pt>
                <c:pt idx="2381">
                  <c:v>11.799902339999999</c:v>
                </c:pt>
                <c:pt idx="2382">
                  <c:v>11.799902339999999</c:v>
                </c:pt>
                <c:pt idx="2383">
                  <c:v>11.799902339999999</c:v>
                </c:pt>
                <c:pt idx="2384">
                  <c:v>11.799902339999999</c:v>
                </c:pt>
                <c:pt idx="2385">
                  <c:v>11.799902339999999</c:v>
                </c:pt>
                <c:pt idx="2386">
                  <c:v>11.799902339999999</c:v>
                </c:pt>
                <c:pt idx="2387">
                  <c:v>11.799902339999999</c:v>
                </c:pt>
                <c:pt idx="2388">
                  <c:v>11.799902339999999</c:v>
                </c:pt>
                <c:pt idx="2389">
                  <c:v>11.799902339999999</c:v>
                </c:pt>
                <c:pt idx="2390">
                  <c:v>11.799902339999999</c:v>
                </c:pt>
                <c:pt idx="2391">
                  <c:v>11.799902339999999</c:v>
                </c:pt>
                <c:pt idx="2392">
                  <c:v>11.799902339999999</c:v>
                </c:pt>
                <c:pt idx="2393">
                  <c:v>11.799902339999999</c:v>
                </c:pt>
                <c:pt idx="2394">
                  <c:v>11.799902339999999</c:v>
                </c:pt>
                <c:pt idx="2395">
                  <c:v>11.699804689999997</c:v>
                </c:pt>
                <c:pt idx="2396">
                  <c:v>11.699804689999997</c:v>
                </c:pt>
                <c:pt idx="2397">
                  <c:v>11.799902339999999</c:v>
                </c:pt>
                <c:pt idx="2398">
                  <c:v>11.799902339999999</c:v>
                </c:pt>
                <c:pt idx="2399">
                  <c:v>11.799902339999999</c:v>
                </c:pt>
                <c:pt idx="2400">
                  <c:v>11.799902339999999</c:v>
                </c:pt>
                <c:pt idx="2401">
                  <c:v>11.799902339999999</c:v>
                </c:pt>
                <c:pt idx="2402">
                  <c:v>11.699804689999997</c:v>
                </c:pt>
                <c:pt idx="2403">
                  <c:v>11.799902339999999</c:v>
                </c:pt>
                <c:pt idx="2404">
                  <c:v>11.699804689999997</c:v>
                </c:pt>
                <c:pt idx="2405">
                  <c:v>11.699804689999997</c:v>
                </c:pt>
                <c:pt idx="2406">
                  <c:v>11.699804689999997</c:v>
                </c:pt>
                <c:pt idx="2407">
                  <c:v>11.799902339999999</c:v>
                </c:pt>
                <c:pt idx="2408">
                  <c:v>11.699804689999997</c:v>
                </c:pt>
                <c:pt idx="2409">
                  <c:v>11.699804689999997</c:v>
                </c:pt>
                <c:pt idx="2410">
                  <c:v>11.699804689999997</c:v>
                </c:pt>
                <c:pt idx="2411">
                  <c:v>11.699804689999997</c:v>
                </c:pt>
                <c:pt idx="2412">
                  <c:v>11.799902339999999</c:v>
                </c:pt>
                <c:pt idx="2413">
                  <c:v>11.699804689999997</c:v>
                </c:pt>
                <c:pt idx="2414">
                  <c:v>11.699804689999997</c:v>
                </c:pt>
                <c:pt idx="2415">
                  <c:v>11.699804689999997</c:v>
                </c:pt>
                <c:pt idx="2416">
                  <c:v>11.699804689999997</c:v>
                </c:pt>
                <c:pt idx="2417">
                  <c:v>11.699804689999997</c:v>
                </c:pt>
                <c:pt idx="2418">
                  <c:v>11.699804689999997</c:v>
                </c:pt>
                <c:pt idx="2419">
                  <c:v>11.699804689999997</c:v>
                </c:pt>
                <c:pt idx="2420">
                  <c:v>11.699804689999997</c:v>
                </c:pt>
                <c:pt idx="2421">
                  <c:v>11.699804689999997</c:v>
                </c:pt>
                <c:pt idx="2422">
                  <c:v>11.699804689999997</c:v>
                </c:pt>
                <c:pt idx="2423">
                  <c:v>11.699804689999997</c:v>
                </c:pt>
                <c:pt idx="2424">
                  <c:v>11.699804689999997</c:v>
                </c:pt>
                <c:pt idx="2425">
                  <c:v>11.699804689999997</c:v>
                </c:pt>
                <c:pt idx="2426">
                  <c:v>11.699804689999997</c:v>
                </c:pt>
                <c:pt idx="2427">
                  <c:v>11.699804689999997</c:v>
                </c:pt>
                <c:pt idx="2428">
                  <c:v>11.699804689999997</c:v>
                </c:pt>
                <c:pt idx="2429">
                  <c:v>11.699804689999997</c:v>
                </c:pt>
                <c:pt idx="2430">
                  <c:v>11.699804689999997</c:v>
                </c:pt>
                <c:pt idx="2431">
                  <c:v>11.699804689999997</c:v>
                </c:pt>
                <c:pt idx="2432">
                  <c:v>11.699804689999997</c:v>
                </c:pt>
                <c:pt idx="2433">
                  <c:v>11.699804689999997</c:v>
                </c:pt>
                <c:pt idx="2434">
                  <c:v>11.699804689999997</c:v>
                </c:pt>
                <c:pt idx="2435">
                  <c:v>11.699804689999997</c:v>
                </c:pt>
                <c:pt idx="2436">
                  <c:v>11.699804689999997</c:v>
                </c:pt>
                <c:pt idx="2437">
                  <c:v>11.699804689999997</c:v>
                </c:pt>
                <c:pt idx="2438">
                  <c:v>11.699804689999997</c:v>
                </c:pt>
                <c:pt idx="2439">
                  <c:v>11.699804689999997</c:v>
                </c:pt>
                <c:pt idx="2440">
                  <c:v>11.699804689999997</c:v>
                </c:pt>
                <c:pt idx="2441">
                  <c:v>11.699804689999997</c:v>
                </c:pt>
                <c:pt idx="2442">
                  <c:v>11.699804689999997</c:v>
                </c:pt>
                <c:pt idx="2443">
                  <c:v>11.699804689999997</c:v>
                </c:pt>
                <c:pt idx="2444">
                  <c:v>11.699804689999997</c:v>
                </c:pt>
                <c:pt idx="2445">
                  <c:v>11.699804689999997</c:v>
                </c:pt>
                <c:pt idx="2446">
                  <c:v>11.699804689999997</c:v>
                </c:pt>
                <c:pt idx="2447">
                  <c:v>11.699804689999997</c:v>
                </c:pt>
                <c:pt idx="2448">
                  <c:v>11.699804689999997</c:v>
                </c:pt>
                <c:pt idx="2449">
                  <c:v>11.699804689999997</c:v>
                </c:pt>
                <c:pt idx="2450">
                  <c:v>11.699804689999997</c:v>
                </c:pt>
                <c:pt idx="2451">
                  <c:v>11.699804689999997</c:v>
                </c:pt>
                <c:pt idx="2452">
                  <c:v>11.699804689999997</c:v>
                </c:pt>
                <c:pt idx="2453">
                  <c:v>11.699804689999997</c:v>
                </c:pt>
                <c:pt idx="2454">
                  <c:v>11.699804689999997</c:v>
                </c:pt>
                <c:pt idx="2455">
                  <c:v>11.699804689999997</c:v>
                </c:pt>
                <c:pt idx="2456">
                  <c:v>11.699804689999997</c:v>
                </c:pt>
                <c:pt idx="2457">
                  <c:v>11.699804689999997</c:v>
                </c:pt>
                <c:pt idx="2458">
                  <c:v>11.699804689999997</c:v>
                </c:pt>
                <c:pt idx="2459">
                  <c:v>11.699804689999997</c:v>
                </c:pt>
                <c:pt idx="2460">
                  <c:v>11.699804689999997</c:v>
                </c:pt>
                <c:pt idx="2461">
                  <c:v>11.699804689999997</c:v>
                </c:pt>
                <c:pt idx="2462">
                  <c:v>11.699804689999997</c:v>
                </c:pt>
                <c:pt idx="2463">
                  <c:v>11.699804689999997</c:v>
                </c:pt>
                <c:pt idx="2464">
                  <c:v>11.699804689999997</c:v>
                </c:pt>
                <c:pt idx="2465">
                  <c:v>11.699804689999997</c:v>
                </c:pt>
                <c:pt idx="2466">
                  <c:v>11.699804689999997</c:v>
                </c:pt>
                <c:pt idx="2467">
                  <c:v>11.699804689999997</c:v>
                </c:pt>
                <c:pt idx="2468">
                  <c:v>11.699804689999997</c:v>
                </c:pt>
                <c:pt idx="2469">
                  <c:v>11.699804689999997</c:v>
                </c:pt>
                <c:pt idx="2470">
                  <c:v>11.699804689999997</c:v>
                </c:pt>
                <c:pt idx="2471">
                  <c:v>11.699804689999997</c:v>
                </c:pt>
                <c:pt idx="2472">
                  <c:v>11.699804689999997</c:v>
                </c:pt>
                <c:pt idx="2473">
                  <c:v>11.699804689999997</c:v>
                </c:pt>
                <c:pt idx="2474">
                  <c:v>11.699804689999997</c:v>
                </c:pt>
                <c:pt idx="2475">
                  <c:v>11.699804689999997</c:v>
                </c:pt>
                <c:pt idx="2476">
                  <c:v>11.699804689999997</c:v>
                </c:pt>
                <c:pt idx="2477">
                  <c:v>11.699804689999997</c:v>
                </c:pt>
                <c:pt idx="2478">
                  <c:v>11.699804689999997</c:v>
                </c:pt>
                <c:pt idx="2479">
                  <c:v>11.699804689999997</c:v>
                </c:pt>
                <c:pt idx="2480">
                  <c:v>11.699804689999997</c:v>
                </c:pt>
                <c:pt idx="2481">
                  <c:v>11.599707029999998</c:v>
                </c:pt>
                <c:pt idx="2482">
                  <c:v>11.699804689999997</c:v>
                </c:pt>
                <c:pt idx="2483">
                  <c:v>11.699804689999997</c:v>
                </c:pt>
                <c:pt idx="2484">
                  <c:v>11.699804689999997</c:v>
                </c:pt>
                <c:pt idx="2485">
                  <c:v>11.699804689999997</c:v>
                </c:pt>
                <c:pt idx="2486">
                  <c:v>11.699804689999997</c:v>
                </c:pt>
                <c:pt idx="2487">
                  <c:v>11.599707029999998</c:v>
                </c:pt>
                <c:pt idx="2488">
                  <c:v>11.599707029999998</c:v>
                </c:pt>
                <c:pt idx="2489">
                  <c:v>11.699804689999997</c:v>
                </c:pt>
                <c:pt idx="2490">
                  <c:v>11.599707029999998</c:v>
                </c:pt>
                <c:pt idx="2491">
                  <c:v>11.599707029999998</c:v>
                </c:pt>
                <c:pt idx="2492">
                  <c:v>11.599707029999998</c:v>
                </c:pt>
                <c:pt idx="2493">
                  <c:v>11.599707029999998</c:v>
                </c:pt>
                <c:pt idx="2494">
                  <c:v>11.599707029999998</c:v>
                </c:pt>
                <c:pt idx="2495">
                  <c:v>11.599707029999998</c:v>
                </c:pt>
                <c:pt idx="2496">
                  <c:v>11.699804689999997</c:v>
                </c:pt>
                <c:pt idx="2497">
                  <c:v>11.599707029999998</c:v>
                </c:pt>
                <c:pt idx="2498">
                  <c:v>11.599707029999998</c:v>
                </c:pt>
                <c:pt idx="2499">
                  <c:v>11.599707029999998</c:v>
                </c:pt>
                <c:pt idx="2500">
                  <c:v>11.699804689999997</c:v>
                </c:pt>
                <c:pt idx="2501">
                  <c:v>11.599707029999998</c:v>
                </c:pt>
                <c:pt idx="2502">
                  <c:v>11.599707029999998</c:v>
                </c:pt>
                <c:pt idx="2503">
                  <c:v>11.599707029999998</c:v>
                </c:pt>
                <c:pt idx="2504">
                  <c:v>11.599707029999998</c:v>
                </c:pt>
                <c:pt idx="2505">
                  <c:v>11.599707029999998</c:v>
                </c:pt>
                <c:pt idx="2506">
                  <c:v>11.599707029999998</c:v>
                </c:pt>
                <c:pt idx="2507">
                  <c:v>11.599707029999998</c:v>
                </c:pt>
                <c:pt idx="2508">
                  <c:v>11.599707029999998</c:v>
                </c:pt>
                <c:pt idx="2509">
                  <c:v>11.599707029999998</c:v>
                </c:pt>
                <c:pt idx="2510">
                  <c:v>11.599707029999998</c:v>
                </c:pt>
                <c:pt idx="2511">
                  <c:v>11.599707029999998</c:v>
                </c:pt>
                <c:pt idx="2512">
                  <c:v>11.599707029999998</c:v>
                </c:pt>
                <c:pt idx="2513">
                  <c:v>11.599707029999998</c:v>
                </c:pt>
                <c:pt idx="2514">
                  <c:v>11.599707029999998</c:v>
                </c:pt>
                <c:pt idx="2515">
                  <c:v>11.599707029999998</c:v>
                </c:pt>
                <c:pt idx="2516">
                  <c:v>11.599707029999998</c:v>
                </c:pt>
                <c:pt idx="2517">
                  <c:v>11.599707029999998</c:v>
                </c:pt>
                <c:pt idx="2518">
                  <c:v>11.599707029999998</c:v>
                </c:pt>
                <c:pt idx="2519">
                  <c:v>11.599707029999998</c:v>
                </c:pt>
                <c:pt idx="2520">
                  <c:v>11.599707029999998</c:v>
                </c:pt>
                <c:pt idx="2521">
                  <c:v>11.599707029999998</c:v>
                </c:pt>
                <c:pt idx="2522">
                  <c:v>11.599707029999998</c:v>
                </c:pt>
                <c:pt idx="2523">
                  <c:v>11.599707029999998</c:v>
                </c:pt>
                <c:pt idx="2524">
                  <c:v>11.599707029999998</c:v>
                </c:pt>
                <c:pt idx="2525">
                  <c:v>11.599707029999998</c:v>
                </c:pt>
                <c:pt idx="2526">
                  <c:v>11.599707029999998</c:v>
                </c:pt>
                <c:pt idx="2527">
                  <c:v>11.599707029999998</c:v>
                </c:pt>
                <c:pt idx="2528">
                  <c:v>11.599707029999998</c:v>
                </c:pt>
                <c:pt idx="2529">
                  <c:v>11.599707029999998</c:v>
                </c:pt>
                <c:pt idx="2530">
                  <c:v>11.599707029999998</c:v>
                </c:pt>
                <c:pt idx="2531">
                  <c:v>11.599707029999998</c:v>
                </c:pt>
                <c:pt idx="2532">
                  <c:v>11.599707029999998</c:v>
                </c:pt>
                <c:pt idx="2533">
                  <c:v>11.599707029999998</c:v>
                </c:pt>
                <c:pt idx="2534">
                  <c:v>11.599707029999998</c:v>
                </c:pt>
                <c:pt idx="2535">
                  <c:v>11.599707029999998</c:v>
                </c:pt>
                <c:pt idx="2536">
                  <c:v>11.599707029999998</c:v>
                </c:pt>
                <c:pt idx="2537">
                  <c:v>11.599707029999998</c:v>
                </c:pt>
                <c:pt idx="2538">
                  <c:v>11.599707029999998</c:v>
                </c:pt>
                <c:pt idx="2539">
                  <c:v>11.599707029999998</c:v>
                </c:pt>
                <c:pt idx="2540">
                  <c:v>11.599707029999998</c:v>
                </c:pt>
                <c:pt idx="2541">
                  <c:v>11.599707029999998</c:v>
                </c:pt>
                <c:pt idx="2542">
                  <c:v>11.599707029999998</c:v>
                </c:pt>
                <c:pt idx="2543">
                  <c:v>11.599707029999998</c:v>
                </c:pt>
                <c:pt idx="2544">
                  <c:v>11.599707029999998</c:v>
                </c:pt>
                <c:pt idx="2545">
                  <c:v>11.599707029999998</c:v>
                </c:pt>
                <c:pt idx="2546">
                  <c:v>11.599707029999998</c:v>
                </c:pt>
                <c:pt idx="2547">
                  <c:v>11.599707029999998</c:v>
                </c:pt>
                <c:pt idx="2548">
                  <c:v>11.599707029999998</c:v>
                </c:pt>
                <c:pt idx="2549">
                  <c:v>11.599707029999998</c:v>
                </c:pt>
                <c:pt idx="2550">
                  <c:v>11.599707029999998</c:v>
                </c:pt>
                <c:pt idx="2551">
                  <c:v>11.599707029999998</c:v>
                </c:pt>
                <c:pt idx="2552">
                  <c:v>11.599707029999998</c:v>
                </c:pt>
                <c:pt idx="2553">
                  <c:v>11.599707029999998</c:v>
                </c:pt>
                <c:pt idx="2554">
                  <c:v>11.599707029999998</c:v>
                </c:pt>
                <c:pt idx="2555">
                  <c:v>11.599707029999998</c:v>
                </c:pt>
                <c:pt idx="2556">
                  <c:v>11.599707029999998</c:v>
                </c:pt>
                <c:pt idx="2557">
                  <c:v>11.599707029999998</c:v>
                </c:pt>
                <c:pt idx="2558">
                  <c:v>11.599707029999998</c:v>
                </c:pt>
                <c:pt idx="2559">
                  <c:v>11.599707029999998</c:v>
                </c:pt>
                <c:pt idx="2560">
                  <c:v>11.599707029999998</c:v>
                </c:pt>
                <c:pt idx="2561">
                  <c:v>11.599707029999998</c:v>
                </c:pt>
                <c:pt idx="2562">
                  <c:v>11.599707029999998</c:v>
                </c:pt>
                <c:pt idx="2563">
                  <c:v>11.599707029999998</c:v>
                </c:pt>
                <c:pt idx="2564">
                  <c:v>11.599707029999998</c:v>
                </c:pt>
                <c:pt idx="2565">
                  <c:v>11.599707029999998</c:v>
                </c:pt>
                <c:pt idx="2566">
                  <c:v>11.599707029999998</c:v>
                </c:pt>
                <c:pt idx="2567">
                  <c:v>11.599707029999998</c:v>
                </c:pt>
                <c:pt idx="2568">
                  <c:v>11.599707029999998</c:v>
                </c:pt>
                <c:pt idx="2569">
                  <c:v>11.599707029999998</c:v>
                </c:pt>
                <c:pt idx="2570">
                  <c:v>11.599707029999998</c:v>
                </c:pt>
                <c:pt idx="2571">
                  <c:v>11.599707029999998</c:v>
                </c:pt>
                <c:pt idx="2572">
                  <c:v>11.599707029999998</c:v>
                </c:pt>
                <c:pt idx="2573">
                  <c:v>11.599707029999998</c:v>
                </c:pt>
                <c:pt idx="2574">
                  <c:v>11.599707029999998</c:v>
                </c:pt>
                <c:pt idx="2575">
                  <c:v>11.599707029999998</c:v>
                </c:pt>
                <c:pt idx="2576">
                  <c:v>11.499853519999998</c:v>
                </c:pt>
                <c:pt idx="2577">
                  <c:v>11.599707029999998</c:v>
                </c:pt>
                <c:pt idx="2578">
                  <c:v>11.599707029999998</c:v>
                </c:pt>
                <c:pt idx="2579">
                  <c:v>11.499853519999998</c:v>
                </c:pt>
                <c:pt idx="2580">
                  <c:v>11.599707029999998</c:v>
                </c:pt>
                <c:pt idx="2581">
                  <c:v>11.499853519999998</c:v>
                </c:pt>
                <c:pt idx="2582">
                  <c:v>11.599707029999998</c:v>
                </c:pt>
                <c:pt idx="2583">
                  <c:v>11.499853519999998</c:v>
                </c:pt>
                <c:pt idx="2584">
                  <c:v>11.599707029999998</c:v>
                </c:pt>
                <c:pt idx="2585">
                  <c:v>11.499853519999998</c:v>
                </c:pt>
                <c:pt idx="2586">
                  <c:v>11.599707029999998</c:v>
                </c:pt>
                <c:pt idx="2587">
                  <c:v>11.599707029999998</c:v>
                </c:pt>
                <c:pt idx="2588">
                  <c:v>11.599707029999998</c:v>
                </c:pt>
                <c:pt idx="2589">
                  <c:v>11.499853519999998</c:v>
                </c:pt>
                <c:pt idx="2590">
                  <c:v>11.599707029999998</c:v>
                </c:pt>
                <c:pt idx="2591">
                  <c:v>11.499853519999998</c:v>
                </c:pt>
                <c:pt idx="2592">
                  <c:v>11.499853519999998</c:v>
                </c:pt>
                <c:pt idx="2593">
                  <c:v>11.499853519999998</c:v>
                </c:pt>
                <c:pt idx="2594">
                  <c:v>11.499853519999998</c:v>
                </c:pt>
                <c:pt idx="2595">
                  <c:v>11.499853519999998</c:v>
                </c:pt>
                <c:pt idx="2596">
                  <c:v>11.499853519999998</c:v>
                </c:pt>
                <c:pt idx="2597">
                  <c:v>11.499853519999998</c:v>
                </c:pt>
                <c:pt idx="2598">
                  <c:v>11.499853519999998</c:v>
                </c:pt>
                <c:pt idx="2599">
                  <c:v>11.499853519999998</c:v>
                </c:pt>
                <c:pt idx="2600">
                  <c:v>11.499853519999998</c:v>
                </c:pt>
                <c:pt idx="2601">
                  <c:v>11.499853519999998</c:v>
                </c:pt>
                <c:pt idx="2602">
                  <c:v>11.499853519999998</c:v>
                </c:pt>
                <c:pt idx="2603">
                  <c:v>11.499853519999998</c:v>
                </c:pt>
                <c:pt idx="2604">
                  <c:v>11.499853519999998</c:v>
                </c:pt>
                <c:pt idx="2605">
                  <c:v>11.499853519999998</c:v>
                </c:pt>
                <c:pt idx="2606">
                  <c:v>11.499853519999998</c:v>
                </c:pt>
                <c:pt idx="2607">
                  <c:v>11.499853519999998</c:v>
                </c:pt>
                <c:pt idx="2608">
                  <c:v>11.499853519999998</c:v>
                </c:pt>
                <c:pt idx="2609">
                  <c:v>11.499853519999998</c:v>
                </c:pt>
                <c:pt idx="2610">
                  <c:v>11.499853519999998</c:v>
                </c:pt>
                <c:pt idx="2611">
                  <c:v>11.499853519999998</c:v>
                </c:pt>
                <c:pt idx="2612">
                  <c:v>11.499853519999998</c:v>
                </c:pt>
                <c:pt idx="2613">
                  <c:v>11.499853519999998</c:v>
                </c:pt>
                <c:pt idx="2614">
                  <c:v>11.499853519999998</c:v>
                </c:pt>
                <c:pt idx="2615">
                  <c:v>11.499853519999998</c:v>
                </c:pt>
                <c:pt idx="2616">
                  <c:v>11.499853519999998</c:v>
                </c:pt>
                <c:pt idx="2617">
                  <c:v>11.499853519999998</c:v>
                </c:pt>
                <c:pt idx="2618">
                  <c:v>11.499853519999998</c:v>
                </c:pt>
                <c:pt idx="2619">
                  <c:v>11.499853519999998</c:v>
                </c:pt>
                <c:pt idx="2620">
                  <c:v>11.499853519999998</c:v>
                </c:pt>
                <c:pt idx="2621">
                  <c:v>11.499853519999998</c:v>
                </c:pt>
                <c:pt idx="2622">
                  <c:v>11.499853519999998</c:v>
                </c:pt>
                <c:pt idx="2623">
                  <c:v>11.499853519999998</c:v>
                </c:pt>
                <c:pt idx="2624">
                  <c:v>11.499853519999998</c:v>
                </c:pt>
                <c:pt idx="2625">
                  <c:v>11.499853519999998</c:v>
                </c:pt>
                <c:pt idx="2626">
                  <c:v>11.499853519999998</c:v>
                </c:pt>
                <c:pt idx="2627">
                  <c:v>11.499853519999998</c:v>
                </c:pt>
                <c:pt idx="2628">
                  <c:v>11.499853519999998</c:v>
                </c:pt>
                <c:pt idx="2629">
                  <c:v>11.499853519999998</c:v>
                </c:pt>
                <c:pt idx="2630">
                  <c:v>11.499853519999998</c:v>
                </c:pt>
                <c:pt idx="2631">
                  <c:v>11.499853519999998</c:v>
                </c:pt>
                <c:pt idx="2632">
                  <c:v>11.499853519999998</c:v>
                </c:pt>
                <c:pt idx="2633">
                  <c:v>11.499853519999998</c:v>
                </c:pt>
                <c:pt idx="2634">
                  <c:v>11.499853519999998</c:v>
                </c:pt>
                <c:pt idx="2635">
                  <c:v>11.499853519999998</c:v>
                </c:pt>
                <c:pt idx="2636">
                  <c:v>11.499853519999998</c:v>
                </c:pt>
                <c:pt idx="2637">
                  <c:v>11.499853519999998</c:v>
                </c:pt>
                <c:pt idx="2638">
                  <c:v>11.499853519999998</c:v>
                </c:pt>
                <c:pt idx="2639">
                  <c:v>11.499853519999998</c:v>
                </c:pt>
                <c:pt idx="2640">
                  <c:v>11.499853519999998</c:v>
                </c:pt>
                <c:pt idx="2641">
                  <c:v>11.499853519999998</c:v>
                </c:pt>
                <c:pt idx="2642">
                  <c:v>11.499853519999998</c:v>
                </c:pt>
                <c:pt idx="2643">
                  <c:v>11.499853519999998</c:v>
                </c:pt>
                <c:pt idx="2644">
                  <c:v>11.499853519999998</c:v>
                </c:pt>
                <c:pt idx="2645">
                  <c:v>11.499853519999998</c:v>
                </c:pt>
                <c:pt idx="2646">
                  <c:v>11.499853519999998</c:v>
                </c:pt>
                <c:pt idx="2647">
                  <c:v>11.499853519999998</c:v>
                </c:pt>
                <c:pt idx="2648">
                  <c:v>11.499853519999998</c:v>
                </c:pt>
                <c:pt idx="2649">
                  <c:v>11.499853519999998</c:v>
                </c:pt>
                <c:pt idx="2650">
                  <c:v>11.499853519999998</c:v>
                </c:pt>
                <c:pt idx="2651">
                  <c:v>11.499853519999998</c:v>
                </c:pt>
                <c:pt idx="2652">
                  <c:v>11.499853519999998</c:v>
                </c:pt>
                <c:pt idx="2653">
                  <c:v>11.499853519999998</c:v>
                </c:pt>
                <c:pt idx="2654">
                  <c:v>11.499853519999998</c:v>
                </c:pt>
                <c:pt idx="2655">
                  <c:v>11.499853519999998</c:v>
                </c:pt>
                <c:pt idx="2656">
                  <c:v>11.499853519999998</c:v>
                </c:pt>
                <c:pt idx="2657">
                  <c:v>11.499853519999998</c:v>
                </c:pt>
                <c:pt idx="2658">
                  <c:v>11.499853519999998</c:v>
                </c:pt>
                <c:pt idx="2659">
                  <c:v>11.499853519999998</c:v>
                </c:pt>
                <c:pt idx="2660">
                  <c:v>11.499853519999998</c:v>
                </c:pt>
                <c:pt idx="2661">
                  <c:v>11.499853519999998</c:v>
                </c:pt>
                <c:pt idx="2662">
                  <c:v>11.499853519999998</c:v>
                </c:pt>
                <c:pt idx="2663">
                  <c:v>11.499853519999998</c:v>
                </c:pt>
                <c:pt idx="2664">
                  <c:v>11.399755859999999</c:v>
                </c:pt>
                <c:pt idx="2665">
                  <c:v>11.499853519999998</c:v>
                </c:pt>
                <c:pt idx="2666">
                  <c:v>11.399755859999999</c:v>
                </c:pt>
                <c:pt idx="2667">
                  <c:v>11.499853519999998</c:v>
                </c:pt>
                <c:pt idx="2668">
                  <c:v>11.399755859999999</c:v>
                </c:pt>
                <c:pt idx="2669">
                  <c:v>11.399755859999999</c:v>
                </c:pt>
                <c:pt idx="2670">
                  <c:v>11.499853519999998</c:v>
                </c:pt>
                <c:pt idx="2671">
                  <c:v>11.499853519999998</c:v>
                </c:pt>
                <c:pt idx="2672">
                  <c:v>11.399755859999999</c:v>
                </c:pt>
                <c:pt idx="2673">
                  <c:v>11.399755859999999</c:v>
                </c:pt>
                <c:pt idx="2674">
                  <c:v>11.399755859999999</c:v>
                </c:pt>
                <c:pt idx="2675">
                  <c:v>11.399755859999999</c:v>
                </c:pt>
                <c:pt idx="2676">
                  <c:v>11.399755859999999</c:v>
                </c:pt>
                <c:pt idx="2677">
                  <c:v>11.399755859999999</c:v>
                </c:pt>
                <c:pt idx="2678">
                  <c:v>11.399755859999999</c:v>
                </c:pt>
                <c:pt idx="2679">
                  <c:v>11.399755859999999</c:v>
                </c:pt>
                <c:pt idx="2680">
                  <c:v>11.399755859999999</c:v>
                </c:pt>
                <c:pt idx="2681">
                  <c:v>11.399755859999999</c:v>
                </c:pt>
                <c:pt idx="2682">
                  <c:v>11.399755859999999</c:v>
                </c:pt>
                <c:pt idx="2683">
                  <c:v>11.399755859999999</c:v>
                </c:pt>
                <c:pt idx="2684">
                  <c:v>11.399755859999999</c:v>
                </c:pt>
                <c:pt idx="2685">
                  <c:v>11.399755859999999</c:v>
                </c:pt>
                <c:pt idx="2686">
                  <c:v>11.399755859999999</c:v>
                </c:pt>
                <c:pt idx="2687">
                  <c:v>11.399755859999999</c:v>
                </c:pt>
                <c:pt idx="2688">
                  <c:v>11.399755859999999</c:v>
                </c:pt>
                <c:pt idx="2689">
                  <c:v>11.399755859999999</c:v>
                </c:pt>
                <c:pt idx="2690">
                  <c:v>11.399755859999999</c:v>
                </c:pt>
                <c:pt idx="2691">
                  <c:v>11.399755859999999</c:v>
                </c:pt>
                <c:pt idx="2692">
                  <c:v>11.399755859999999</c:v>
                </c:pt>
                <c:pt idx="2693">
                  <c:v>11.399755859999999</c:v>
                </c:pt>
                <c:pt idx="2694">
                  <c:v>11.399755859999999</c:v>
                </c:pt>
                <c:pt idx="2695">
                  <c:v>11.399755859999999</c:v>
                </c:pt>
                <c:pt idx="2696">
                  <c:v>11.399755859999999</c:v>
                </c:pt>
                <c:pt idx="2697">
                  <c:v>11.399755859999999</c:v>
                </c:pt>
                <c:pt idx="2698">
                  <c:v>11.399755859999999</c:v>
                </c:pt>
                <c:pt idx="2699">
                  <c:v>11.399755859999999</c:v>
                </c:pt>
                <c:pt idx="2700">
                  <c:v>11.399755859999999</c:v>
                </c:pt>
                <c:pt idx="2701">
                  <c:v>11.399755859999999</c:v>
                </c:pt>
                <c:pt idx="2702">
                  <c:v>11.399755859999999</c:v>
                </c:pt>
                <c:pt idx="2703">
                  <c:v>11.399755859999999</c:v>
                </c:pt>
                <c:pt idx="2704">
                  <c:v>11.399755859999999</c:v>
                </c:pt>
                <c:pt idx="2705">
                  <c:v>11.399755859999999</c:v>
                </c:pt>
                <c:pt idx="2706">
                  <c:v>11.399755859999999</c:v>
                </c:pt>
                <c:pt idx="2707">
                  <c:v>11.399755859999999</c:v>
                </c:pt>
                <c:pt idx="2708">
                  <c:v>11.399755859999999</c:v>
                </c:pt>
                <c:pt idx="2709">
                  <c:v>11.399755859999999</c:v>
                </c:pt>
                <c:pt idx="2710">
                  <c:v>11.399755859999999</c:v>
                </c:pt>
                <c:pt idx="2711">
                  <c:v>11.399755859999999</c:v>
                </c:pt>
                <c:pt idx="2712">
                  <c:v>11.399755859999999</c:v>
                </c:pt>
                <c:pt idx="2713">
                  <c:v>11.399755859999999</c:v>
                </c:pt>
                <c:pt idx="2714">
                  <c:v>11.399755859999999</c:v>
                </c:pt>
                <c:pt idx="2715">
                  <c:v>11.399755859999999</c:v>
                </c:pt>
                <c:pt idx="2716">
                  <c:v>11.399755859999999</c:v>
                </c:pt>
                <c:pt idx="2717">
                  <c:v>11.399755859999999</c:v>
                </c:pt>
                <c:pt idx="2718">
                  <c:v>11.399755859999999</c:v>
                </c:pt>
                <c:pt idx="2719">
                  <c:v>11.399755859999999</c:v>
                </c:pt>
                <c:pt idx="2720">
                  <c:v>11.399755859999999</c:v>
                </c:pt>
                <c:pt idx="2721">
                  <c:v>11.399755859999999</c:v>
                </c:pt>
                <c:pt idx="2722">
                  <c:v>11.399755859999999</c:v>
                </c:pt>
                <c:pt idx="2723">
                  <c:v>11.399755859999999</c:v>
                </c:pt>
                <c:pt idx="2724">
                  <c:v>11.399755859999999</c:v>
                </c:pt>
                <c:pt idx="2725">
                  <c:v>11.399755859999999</c:v>
                </c:pt>
                <c:pt idx="2726">
                  <c:v>11.399755859999999</c:v>
                </c:pt>
                <c:pt idx="2727">
                  <c:v>11.399755859999999</c:v>
                </c:pt>
                <c:pt idx="2728">
                  <c:v>11.399755859999999</c:v>
                </c:pt>
                <c:pt idx="2729">
                  <c:v>11.399755859999999</c:v>
                </c:pt>
                <c:pt idx="2730">
                  <c:v>11.399755859999999</c:v>
                </c:pt>
                <c:pt idx="2731">
                  <c:v>11.399755859999999</c:v>
                </c:pt>
                <c:pt idx="2732">
                  <c:v>11.399755859999999</c:v>
                </c:pt>
                <c:pt idx="2733">
                  <c:v>11.399755859999999</c:v>
                </c:pt>
                <c:pt idx="2734">
                  <c:v>11.399755859999999</c:v>
                </c:pt>
                <c:pt idx="2735">
                  <c:v>11.399755859999999</c:v>
                </c:pt>
                <c:pt idx="2736">
                  <c:v>11.399755859999999</c:v>
                </c:pt>
                <c:pt idx="2737">
                  <c:v>11.399755859999999</c:v>
                </c:pt>
                <c:pt idx="2738">
                  <c:v>11.299902339999999</c:v>
                </c:pt>
                <c:pt idx="2739">
                  <c:v>11.399755859999999</c:v>
                </c:pt>
                <c:pt idx="2740">
                  <c:v>11.399755859999999</c:v>
                </c:pt>
                <c:pt idx="2741">
                  <c:v>11.299902339999999</c:v>
                </c:pt>
                <c:pt idx="2742">
                  <c:v>11.399755859999999</c:v>
                </c:pt>
                <c:pt idx="2743">
                  <c:v>11.399755859999999</c:v>
                </c:pt>
                <c:pt idx="2744">
                  <c:v>11.399755859999999</c:v>
                </c:pt>
                <c:pt idx="2745">
                  <c:v>11.399755859999999</c:v>
                </c:pt>
                <c:pt idx="2746">
                  <c:v>11.399755859999999</c:v>
                </c:pt>
                <c:pt idx="2747">
                  <c:v>11.399755859999999</c:v>
                </c:pt>
                <c:pt idx="2748">
                  <c:v>11.299902339999999</c:v>
                </c:pt>
                <c:pt idx="2749">
                  <c:v>11.399755859999999</c:v>
                </c:pt>
                <c:pt idx="2750">
                  <c:v>11.299902339999999</c:v>
                </c:pt>
                <c:pt idx="2751">
                  <c:v>11.299902339999999</c:v>
                </c:pt>
                <c:pt idx="2752">
                  <c:v>11.399755859999999</c:v>
                </c:pt>
                <c:pt idx="2753">
                  <c:v>11.299902339999999</c:v>
                </c:pt>
                <c:pt idx="2754">
                  <c:v>11.399755859999999</c:v>
                </c:pt>
                <c:pt idx="2755">
                  <c:v>11.299902339999999</c:v>
                </c:pt>
                <c:pt idx="2756">
                  <c:v>11.299902339999999</c:v>
                </c:pt>
                <c:pt idx="2757">
                  <c:v>11.299902339999999</c:v>
                </c:pt>
                <c:pt idx="2758">
                  <c:v>11.299902339999999</c:v>
                </c:pt>
                <c:pt idx="2759">
                  <c:v>11.299902339999999</c:v>
                </c:pt>
                <c:pt idx="2760">
                  <c:v>11.299902339999999</c:v>
                </c:pt>
                <c:pt idx="2761">
                  <c:v>11.299902339999999</c:v>
                </c:pt>
                <c:pt idx="2762">
                  <c:v>11.399755859999999</c:v>
                </c:pt>
                <c:pt idx="2763">
                  <c:v>11.299902339999999</c:v>
                </c:pt>
                <c:pt idx="2764">
                  <c:v>11.299902339999999</c:v>
                </c:pt>
                <c:pt idx="2765">
                  <c:v>11.299902339999999</c:v>
                </c:pt>
                <c:pt idx="2766">
                  <c:v>11.299902339999999</c:v>
                </c:pt>
                <c:pt idx="2767">
                  <c:v>11.299902339999999</c:v>
                </c:pt>
                <c:pt idx="2768">
                  <c:v>11.299902339999999</c:v>
                </c:pt>
                <c:pt idx="2769">
                  <c:v>11.299902339999999</c:v>
                </c:pt>
                <c:pt idx="2770">
                  <c:v>11.299902339999999</c:v>
                </c:pt>
                <c:pt idx="2771">
                  <c:v>11.299902339999999</c:v>
                </c:pt>
                <c:pt idx="2772">
                  <c:v>11.299902339999999</c:v>
                </c:pt>
                <c:pt idx="2773">
                  <c:v>11.299902339999999</c:v>
                </c:pt>
                <c:pt idx="2774">
                  <c:v>11.299902339999999</c:v>
                </c:pt>
                <c:pt idx="2775">
                  <c:v>11.299902339999999</c:v>
                </c:pt>
                <c:pt idx="2776">
                  <c:v>11.299902339999999</c:v>
                </c:pt>
                <c:pt idx="2777">
                  <c:v>11.299902339999999</c:v>
                </c:pt>
                <c:pt idx="2778">
                  <c:v>11.299902339999999</c:v>
                </c:pt>
                <c:pt idx="2779">
                  <c:v>11.299902339999999</c:v>
                </c:pt>
                <c:pt idx="2780">
                  <c:v>11.299902339999999</c:v>
                </c:pt>
                <c:pt idx="2781">
                  <c:v>11.299902339999999</c:v>
                </c:pt>
                <c:pt idx="2782">
                  <c:v>11.299902339999999</c:v>
                </c:pt>
                <c:pt idx="2783">
                  <c:v>11.299902339999999</c:v>
                </c:pt>
                <c:pt idx="2784">
                  <c:v>11.299902339999999</c:v>
                </c:pt>
                <c:pt idx="2785">
                  <c:v>11.299902339999999</c:v>
                </c:pt>
                <c:pt idx="2786">
                  <c:v>11.299902339999999</c:v>
                </c:pt>
                <c:pt idx="2787">
                  <c:v>11.299902339999999</c:v>
                </c:pt>
                <c:pt idx="2788">
                  <c:v>11.299902339999999</c:v>
                </c:pt>
                <c:pt idx="2789">
                  <c:v>11.299902339999999</c:v>
                </c:pt>
                <c:pt idx="2790">
                  <c:v>11.299902339999999</c:v>
                </c:pt>
                <c:pt idx="2791">
                  <c:v>11.299902339999999</c:v>
                </c:pt>
                <c:pt idx="2792">
                  <c:v>11.299902339999999</c:v>
                </c:pt>
                <c:pt idx="2793">
                  <c:v>11.299902339999999</c:v>
                </c:pt>
                <c:pt idx="2794">
                  <c:v>11.299902339999999</c:v>
                </c:pt>
                <c:pt idx="2795">
                  <c:v>11.299902339999999</c:v>
                </c:pt>
                <c:pt idx="2796">
                  <c:v>11.299902339999999</c:v>
                </c:pt>
                <c:pt idx="2797">
                  <c:v>11.299902339999999</c:v>
                </c:pt>
                <c:pt idx="2798">
                  <c:v>11.299902339999999</c:v>
                </c:pt>
                <c:pt idx="2799">
                  <c:v>11.299902339999999</c:v>
                </c:pt>
                <c:pt idx="2800">
                  <c:v>11.299902339999999</c:v>
                </c:pt>
                <c:pt idx="2801">
                  <c:v>11.299902339999999</c:v>
                </c:pt>
                <c:pt idx="2802">
                  <c:v>11.299902339999999</c:v>
                </c:pt>
                <c:pt idx="2803">
                  <c:v>11.299902339999999</c:v>
                </c:pt>
                <c:pt idx="2804">
                  <c:v>11.299902339999999</c:v>
                </c:pt>
                <c:pt idx="2805">
                  <c:v>11.299902339999999</c:v>
                </c:pt>
                <c:pt idx="2806">
                  <c:v>11.299902339999999</c:v>
                </c:pt>
                <c:pt idx="2807">
                  <c:v>11.299902339999999</c:v>
                </c:pt>
                <c:pt idx="2808">
                  <c:v>11.299902339999999</c:v>
                </c:pt>
                <c:pt idx="2809">
                  <c:v>11.299902339999999</c:v>
                </c:pt>
                <c:pt idx="2810">
                  <c:v>11.299902339999999</c:v>
                </c:pt>
                <c:pt idx="2811">
                  <c:v>11.299902339999999</c:v>
                </c:pt>
                <c:pt idx="2812">
                  <c:v>11.299902339999999</c:v>
                </c:pt>
                <c:pt idx="2813">
                  <c:v>11.299902339999999</c:v>
                </c:pt>
                <c:pt idx="2814">
                  <c:v>11.299902339999999</c:v>
                </c:pt>
                <c:pt idx="2815">
                  <c:v>11.299902339999999</c:v>
                </c:pt>
                <c:pt idx="2816">
                  <c:v>11.299902339999999</c:v>
                </c:pt>
                <c:pt idx="2817">
                  <c:v>11.299902339999999</c:v>
                </c:pt>
                <c:pt idx="2818">
                  <c:v>11.299902339999999</c:v>
                </c:pt>
                <c:pt idx="2819">
                  <c:v>11.299902339999999</c:v>
                </c:pt>
                <c:pt idx="2820">
                  <c:v>11.299902339999999</c:v>
                </c:pt>
                <c:pt idx="2821">
                  <c:v>11.299902339999999</c:v>
                </c:pt>
                <c:pt idx="2822">
                  <c:v>11.299902339999999</c:v>
                </c:pt>
                <c:pt idx="2823">
                  <c:v>11.299902339999999</c:v>
                </c:pt>
                <c:pt idx="2824">
                  <c:v>11.299902339999999</c:v>
                </c:pt>
                <c:pt idx="2825">
                  <c:v>11.299902339999999</c:v>
                </c:pt>
                <c:pt idx="2826">
                  <c:v>11.299902339999999</c:v>
                </c:pt>
                <c:pt idx="2827">
                  <c:v>11.299902339999999</c:v>
                </c:pt>
                <c:pt idx="2828">
                  <c:v>11.299902339999999</c:v>
                </c:pt>
                <c:pt idx="2829">
                  <c:v>11.299902339999999</c:v>
                </c:pt>
                <c:pt idx="2830">
                  <c:v>11.299902339999999</c:v>
                </c:pt>
                <c:pt idx="2831">
                  <c:v>11.299902339999999</c:v>
                </c:pt>
                <c:pt idx="2832">
                  <c:v>11.299902339999999</c:v>
                </c:pt>
                <c:pt idx="2833">
                  <c:v>11.299902339999999</c:v>
                </c:pt>
                <c:pt idx="2834">
                  <c:v>11.199804689999997</c:v>
                </c:pt>
                <c:pt idx="2835">
                  <c:v>11.299902339999999</c:v>
                </c:pt>
                <c:pt idx="2836">
                  <c:v>11.299902339999999</c:v>
                </c:pt>
                <c:pt idx="2837">
                  <c:v>11.299902339999999</c:v>
                </c:pt>
                <c:pt idx="2838">
                  <c:v>11.199804689999997</c:v>
                </c:pt>
                <c:pt idx="2839">
                  <c:v>11.299902339999999</c:v>
                </c:pt>
                <c:pt idx="2840">
                  <c:v>11.299902339999999</c:v>
                </c:pt>
                <c:pt idx="2841">
                  <c:v>11.299902339999999</c:v>
                </c:pt>
                <c:pt idx="2842">
                  <c:v>11.199804689999997</c:v>
                </c:pt>
                <c:pt idx="2843">
                  <c:v>11.299902339999999</c:v>
                </c:pt>
                <c:pt idx="2844">
                  <c:v>11.199804689999997</c:v>
                </c:pt>
                <c:pt idx="2845">
                  <c:v>11.199804689999997</c:v>
                </c:pt>
                <c:pt idx="2846">
                  <c:v>11.199804689999997</c:v>
                </c:pt>
                <c:pt idx="2847">
                  <c:v>11.299902339999999</c:v>
                </c:pt>
                <c:pt idx="2848">
                  <c:v>11.199804689999997</c:v>
                </c:pt>
                <c:pt idx="2849">
                  <c:v>11.199804689999997</c:v>
                </c:pt>
                <c:pt idx="2850">
                  <c:v>11.199804689999997</c:v>
                </c:pt>
                <c:pt idx="2851">
                  <c:v>11.199804689999997</c:v>
                </c:pt>
                <c:pt idx="2852">
                  <c:v>11.199804689999997</c:v>
                </c:pt>
                <c:pt idx="2853">
                  <c:v>11.199804689999997</c:v>
                </c:pt>
                <c:pt idx="2854">
                  <c:v>11.199804689999997</c:v>
                </c:pt>
                <c:pt idx="2855">
                  <c:v>11.199804689999997</c:v>
                </c:pt>
                <c:pt idx="2856">
                  <c:v>11.199804689999997</c:v>
                </c:pt>
                <c:pt idx="2857">
                  <c:v>11.199804689999997</c:v>
                </c:pt>
                <c:pt idx="2858">
                  <c:v>11.199804689999997</c:v>
                </c:pt>
                <c:pt idx="2859">
                  <c:v>11.199804689999997</c:v>
                </c:pt>
                <c:pt idx="2860">
                  <c:v>11.199804689999997</c:v>
                </c:pt>
                <c:pt idx="2861">
                  <c:v>11.199804689999997</c:v>
                </c:pt>
                <c:pt idx="2862">
                  <c:v>11.199804689999997</c:v>
                </c:pt>
                <c:pt idx="2863">
                  <c:v>11.199804689999997</c:v>
                </c:pt>
                <c:pt idx="2864">
                  <c:v>11.199804689999997</c:v>
                </c:pt>
                <c:pt idx="2865">
                  <c:v>11.199804689999997</c:v>
                </c:pt>
                <c:pt idx="2866">
                  <c:v>11.199804689999997</c:v>
                </c:pt>
                <c:pt idx="2867">
                  <c:v>11.199804689999997</c:v>
                </c:pt>
                <c:pt idx="2868">
                  <c:v>11.199804689999997</c:v>
                </c:pt>
                <c:pt idx="2869">
                  <c:v>11.199804689999997</c:v>
                </c:pt>
                <c:pt idx="2870">
                  <c:v>11.199804689999997</c:v>
                </c:pt>
                <c:pt idx="2871">
                  <c:v>11.199804689999997</c:v>
                </c:pt>
                <c:pt idx="2872">
                  <c:v>11.199804689999997</c:v>
                </c:pt>
                <c:pt idx="2873">
                  <c:v>11.199804689999997</c:v>
                </c:pt>
                <c:pt idx="2874">
                  <c:v>11.199804689999997</c:v>
                </c:pt>
                <c:pt idx="2875">
                  <c:v>11.199804689999997</c:v>
                </c:pt>
                <c:pt idx="2876">
                  <c:v>11.199804689999997</c:v>
                </c:pt>
                <c:pt idx="2877">
                  <c:v>11.199804689999997</c:v>
                </c:pt>
                <c:pt idx="2878">
                  <c:v>11.199804689999997</c:v>
                </c:pt>
                <c:pt idx="2879">
                  <c:v>11.199804689999997</c:v>
                </c:pt>
                <c:pt idx="2880">
                  <c:v>11.199804689999997</c:v>
                </c:pt>
                <c:pt idx="2881">
                  <c:v>11.199804689999997</c:v>
                </c:pt>
                <c:pt idx="2882">
                  <c:v>11.199804689999997</c:v>
                </c:pt>
                <c:pt idx="2883">
                  <c:v>11.199804689999997</c:v>
                </c:pt>
                <c:pt idx="2884">
                  <c:v>11.199804689999997</c:v>
                </c:pt>
                <c:pt idx="2885">
                  <c:v>11.199804689999997</c:v>
                </c:pt>
                <c:pt idx="2886">
                  <c:v>11.199804689999997</c:v>
                </c:pt>
                <c:pt idx="2887">
                  <c:v>11.199804689999997</c:v>
                </c:pt>
                <c:pt idx="2888">
                  <c:v>11.199804689999997</c:v>
                </c:pt>
                <c:pt idx="2889">
                  <c:v>11.199804689999997</c:v>
                </c:pt>
                <c:pt idx="2890">
                  <c:v>11.199804689999997</c:v>
                </c:pt>
                <c:pt idx="2891">
                  <c:v>11.199804689999997</c:v>
                </c:pt>
                <c:pt idx="2892">
                  <c:v>11.199804689999997</c:v>
                </c:pt>
                <c:pt idx="2893">
                  <c:v>11.199804689999997</c:v>
                </c:pt>
                <c:pt idx="2894">
                  <c:v>11.199804689999997</c:v>
                </c:pt>
                <c:pt idx="2895">
                  <c:v>11.199804689999997</c:v>
                </c:pt>
                <c:pt idx="2896">
                  <c:v>11.199804689999997</c:v>
                </c:pt>
                <c:pt idx="2897">
                  <c:v>11.199804689999997</c:v>
                </c:pt>
                <c:pt idx="2898">
                  <c:v>11.199804689999997</c:v>
                </c:pt>
                <c:pt idx="2899">
                  <c:v>11.199804689999997</c:v>
                </c:pt>
                <c:pt idx="2900">
                  <c:v>11.199804689999997</c:v>
                </c:pt>
                <c:pt idx="2901">
                  <c:v>11.199804689999997</c:v>
                </c:pt>
                <c:pt idx="2902">
                  <c:v>11.199804689999997</c:v>
                </c:pt>
                <c:pt idx="2903">
                  <c:v>11.199804689999997</c:v>
                </c:pt>
                <c:pt idx="2904">
                  <c:v>11.199804689999997</c:v>
                </c:pt>
                <c:pt idx="2905">
                  <c:v>11.199804689999997</c:v>
                </c:pt>
                <c:pt idx="2906">
                  <c:v>11.199804689999997</c:v>
                </c:pt>
                <c:pt idx="2907">
                  <c:v>11.199804689999997</c:v>
                </c:pt>
                <c:pt idx="2908">
                  <c:v>11.199804689999997</c:v>
                </c:pt>
                <c:pt idx="2909">
                  <c:v>11.199804689999997</c:v>
                </c:pt>
                <c:pt idx="2910">
                  <c:v>11.199804689999997</c:v>
                </c:pt>
                <c:pt idx="2911">
                  <c:v>11.199804689999997</c:v>
                </c:pt>
                <c:pt idx="2912">
                  <c:v>11.199804689999997</c:v>
                </c:pt>
                <c:pt idx="2913">
                  <c:v>11.199804689999997</c:v>
                </c:pt>
                <c:pt idx="2914">
                  <c:v>11.199804689999997</c:v>
                </c:pt>
                <c:pt idx="2915">
                  <c:v>11.199804689999997</c:v>
                </c:pt>
                <c:pt idx="2916">
                  <c:v>11.199804689999997</c:v>
                </c:pt>
                <c:pt idx="2917">
                  <c:v>11.199804689999997</c:v>
                </c:pt>
                <c:pt idx="2918">
                  <c:v>11.199804689999997</c:v>
                </c:pt>
                <c:pt idx="2919">
                  <c:v>11.099707029999998</c:v>
                </c:pt>
                <c:pt idx="2920">
                  <c:v>11.199804689999997</c:v>
                </c:pt>
                <c:pt idx="2921">
                  <c:v>11.199804689999997</c:v>
                </c:pt>
                <c:pt idx="2922">
                  <c:v>11.199804689999997</c:v>
                </c:pt>
                <c:pt idx="2923">
                  <c:v>11.199804689999997</c:v>
                </c:pt>
                <c:pt idx="2924">
                  <c:v>11.199804689999997</c:v>
                </c:pt>
                <c:pt idx="2925">
                  <c:v>11.099707029999998</c:v>
                </c:pt>
                <c:pt idx="2926">
                  <c:v>11.099707029999998</c:v>
                </c:pt>
                <c:pt idx="2927">
                  <c:v>11.099707029999998</c:v>
                </c:pt>
                <c:pt idx="2928">
                  <c:v>11.099707029999998</c:v>
                </c:pt>
                <c:pt idx="2929">
                  <c:v>11.099707029999998</c:v>
                </c:pt>
                <c:pt idx="2930">
                  <c:v>11.099707029999998</c:v>
                </c:pt>
                <c:pt idx="2931">
                  <c:v>11.199804689999997</c:v>
                </c:pt>
                <c:pt idx="2932">
                  <c:v>11.099707029999998</c:v>
                </c:pt>
                <c:pt idx="2933">
                  <c:v>11.199804689999997</c:v>
                </c:pt>
                <c:pt idx="2934">
                  <c:v>11.099707029999998</c:v>
                </c:pt>
                <c:pt idx="2935">
                  <c:v>11.099707029999998</c:v>
                </c:pt>
                <c:pt idx="2936">
                  <c:v>11.099707029999998</c:v>
                </c:pt>
                <c:pt idx="2937">
                  <c:v>11.099707029999998</c:v>
                </c:pt>
                <c:pt idx="2938">
                  <c:v>11.199804689999997</c:v>
                </c:pt>
                <c:pt idx="2939">
                  <c:v>11.099707029999998</c:v>
                </c:pt>
                <c:pt idx="2940">
                  <c:v>11.099707029999998</c:v>
                </c:pt>
                <c:pt idx="2941">
                  <c:v>11.099707029999998</c:v>
                </c:pt>
                <c:pt idx="2942">
                  <c:v>11.099707029999998</c:v>
                </c:pt>
                <c:pt idx="2943">
                  <c:v>11.099707029999998</c:v>
                </c:pt>
                <c:pt idx="2944">
                  <c:v>11.099707029999998</c:v>
                </c:pt>
                <c:pt idx="2945">
                  <c:v>11.099707029999998</c:v>
                </c:pt>
                <c:pt idx="2946">
                  <c:v>11.099707029999998</c:v>
                </c:pt>
                <c:pt idx="2947">
                  <c:v>11.099707029999998</c:v>
                </c:pt>
                <c:pt idx="2948">
                  <c:v>11.099707029999998</c:v>
                </c:pt>
                <c:pt idx="2949">
                  <c:v>11.099707029999998</c:v>
                </c:pt>
                <c:pt idx="2950">
                  <c:v>11.099707029999998</c:v>
                </c:pt>
                <c:pt idx="2951">
                  <c:v>11.099707029999998</c:v>
                </c:pt>
                <c:pt idx="2952">
                  <c:v>11.099707029999998</c:v>
                </c:pt>
                <c:pt idx="2953">
                  <c:v>11.099707029999998</c:v>
                </c:pt>
                <c:pt idx="2954">
                  <c:v>11.099707029999998</c:v>
                </c:pt>
                <c:pt idx="2955">
                  <c:v>11.099707029999998</c:v>
                </c:pt>
                <c:pt idx="2956">
                  <c:v>11.099707029999998</c:v>
                </c:pt>
                <c:pt idx="2957">
                  <c:v>11.099707029999998</c:v>
                </c:pt>
                <c:pt idx="2958">
                  <c:v>11.099707029999998</c:v>
                </c:pt>
                <c:pt idx="2959">
                  <c:v>11.099707029999998</c:v>
                </c:pt>
                <c:pt idx="2960">
                  <c:v>11.099707029999998</c:v>
                </c:pt>
                <c:pt idx="2961">
                  <c:v>11.099707029999998</c:v>
                </c:pt>
                <c:pt idx="2962">
                  <c:v>11.099707029999998</c:v>
                </c:pt>
                <c:pt idx="2963">
                  <c:v>11.099707029999998</c:v>
                </c:pt>
                <c:pt idx="2964">
                  <c:v>11.099707029999998</c:v>
                </c:pt>
                <c:pt idx="2965">
                  <c:v>11.099707029999998</c:v>
                </c:pt>
                <c:pt idx="2966">
                  <c:v>11.099707029999998</c:v>
                </c:pt>
                <c:pt idx="2967">
                  <c:v>11.099707029999998</c:v>
                </c:pt>
                <c:pt idx="2968">
                  <c:v>11.099707029999998</c:v>
                </c:pt>
                <c:pt idx="2969">
                  <c:v>11.099707029999998</c:v>
                </c:pt>
                <c:pt idx="2970">
                  <c:v>11.099707029999998</c:v>
                </c:pt>
                <c:pt idx="2971">
                  <c:v>11.099707029999998</c:v>
                </c:pt>
                <c:pt idx="2972">
                  <c:v>11.099707029999998</c:v>
                </c:pt>
                <c:pt idx="2973">
                  <c:v>11.099707029999998</c:v>
                </c:pt>
                <c:pt idx="2974">
                  <c:v>11.099707029999998</c:v>
                </c:pt>
                <c:pt idx="2975">
                  <c:v>11.099707029999998</c:v>
                </c:pt>
                <c:pt idx="2976">
                  <c:v>11.099707029999998</c:v>
                </c:pt>
                <c:pt idx="2977">
                  <c:v>11.099707029999998</c:v>
                </c:pt>
                <c:pt idx="2978">
                  <c:v>11.099707029999998</c:v>
                </c:pt>
                <c:pt idx="2979">
                  <c:v>11.099707029999998</c:v>
                </c:pt>
                <c:pt idx="2980">
                  <c:v>11.099707029999998</c:v>
                </c:pt>
                <c:pt idx="2981">
                  <c:v>11.099707029999998</c:v>
                </c:pt>
                <c:pt idx="2982">
                  <c:v>11.099707029999998</c:v>
                </c:pt>
                <c:pt idx="2983">
                  <c:v>11.099707029999998</c:v>
                </c:pt>
                <c:pt idx="2984">
                  <c:v>11.099707029999998</c:v>
                </c:pt>
                <c:pt idx="2985">
                  <c:v>11.099707029999998</c:v>
                </c:pt>
                <c:pt idx="2986">
                  <c:v>11.099707029999998</c:v>
                </c:pt>
                <c:pt idx="2987">
                  <c:v>11.099707029999998</c:v>
                </c:pt>
                <c:pt idx="2988">
                  <c:v>11.099707029999998</c:v>
                </c:pt>
                <c:pt idx="2989">
                  <c:v>11.099707029999998</c:v>
                </c:pt>
                <c:pt idx="2990">
                  <c:v>11.099707029999998</c:v>
                </c:pt>
                <c:pt idx="2991">
                  <c:v>11.099707029999998</c:v>
                </c:pt>
                <c:pt idx="2992">
                  <c:v>11.099707029999998</c:v>
                </c:pt>
                <c:pt idx="2993">
                  <c:v>11.099707029999998</c:v>
                </c:pt>
                <c:pt idx="2994">
                  <c:v>11.099707029999998</c:v>
                </c:pt>
                <c:pt idx="2995">
                  <c:v>11.099707029999998</c:v>
                </c:pt>
                <c:pt idx="2996">
                  <c:v>11.099707029999998</c:v>
                </c:pt>
                <c:pt idx="2997">
                  <c:v>11.099707029999998</c:v>
                </c:pt>
                <c:pt idx="2998">
                  <c:v>11.099707029999998</c:v>
                </c:pt>
                <c:pt idx="2999">
                  <c:v>11.099707029999998</c:v>
                </c:pt>
                <c:pt idx="3000">
                  <c:v>11.099707029999998</c:v>
                </c:pt>
                <c:pt idx="3001">
                  <c:v>11.099707029999998</c:v>
                </c:pt>
                <c:pt idx="3002">
                  <c:v>11.099707029999998</c:v>
                </c:pt>
                <c:pt idx="3003">
                  <c:v>11.099707029999998</c:v>
                </c:pt>
                <c:pt idx="3004">
                  <c:v>11.099707029999998</c:v>
                </c:pt>
                <c:pt idx="3005">
                  <c:v>11.099707029999998</c:v>
                </c:pt>
                <c:pt idx="3006">
                  <c:v>11.099707029999998</c:v>
                </c:pt>
                <c:pt idx="3007">
                  <c:v>11.099707029999998</c:v>
                </c:pt>
                <c:pt idx="3008">
                  <c:v>11.099707029999998</c:v>
                </c:pt>
                <c:pt idx="3009">
                  <c:v>11.099707029999998</c:v>
                </c:pt>
                <c:pt idx="3010">
                  <c:v>11.099707029999998</c:v>
                </c:pt>
                <c:pt idx="3011">
                  <c:v>11.099707029999998</c:v>
                </c:pt>
                <c:pt idx="3012">
                  <c:v>11.099707029999998</c:v>
                </c:pt>
                <c:pt idx="3013">
                  <c:v>11.099707029999998</c:v>
                </c:pt>
                <c:pt idx="3014">
                  <c:v>11.099707029999998</c:v>
                </c:pt>
                <c:pt idx="3015">
                  <c:v>10.999853519999998</c:v>
                </c:pt>
                <c:pt idx="3016">
                  <c:v>10.999853519999998</c:v>
                </c:pt>
                <c:pt idx="3017">
                  <c:v>10.999853519999998</c:v>
                </c:pt>
                <c:pt idx="3018">
                  <c:v>11.099707029999998</c:v>
                </c:pt>
                <c:pt idx="3019">
                  <c:v>10.999853519999998</c:v>
                </c:pt>
                <c:pt idx="3020">
                  <c:v>11.099707029999998</c:v>
                </c:pt>
                <c:pt idx="3021">
                  <c:v>11.099707029999998</c:v>
                </c:pt>
                <c:pt idx="3022">
                  <c:v>11.099707029999998</c:v>
                </c:pt>
                <c:pt idx="3023">
                  <c:v>10.999853519999998</c:v>
                </c:pt>
                <c:pt idx="3024">
                  <c:v>10.999853519999998</c:v>
                </c:pt>
                <c:pt idx="3025">
                  <c:v>10.999853519999998</c:v>
                </c:pt>
                <c:pt idx="3026">
                  <c:v>10.999853519999998</c:v>
                </c:pt>
                <c:pt idx="3027">
                  <c:v>10.999853519999998</c:v>
                </c:pt>
                <c:pt idx="3028">
                  <c:v>10.999853519999998</c:v>
                </c:pt>
                <c:pt idx="3029">
                  <c:v>10.999853519999998</c:v>
                </c:pt>
                <c:pt idx="3030">
                  <c:v>10.999853519999998</c:v>
                </c:pt>
                <c:pt idx="3031">
                  <c:v>10.999853519999998</c:v>
                </c:pt>
                <c:pt idx="3032">
                  <c:v>10.999853519999998</c:v>
                </c:pt>
                <c:pt idx="3033">
                  <c:v>10.999853519999998</c:v>
                </c:pt>
                <c:pt idx="3034">
                  <c:v>10.999853519999998</c:v>
                </c:pt>
                <c:pt idx="3035">
                  <c:v>11.099707029999998</c:v>
                </c:pt>
                <c:pt idx="3036">
                  <c:v>10.999853519999998</c:v>
                </c:pt>
                <c:pt idx="3037">
                  <c:v>10.999853519999998</c:v>
                </c:pt>
                <c:pt idx="3038">
                  <c:v>10.999853519999998</c:v>
                </c:pt>
                <c:pt idx="3039">
                  <c:v>10.999853519999998</c:v>
                </c:pt>
                <c:pt idx="3040">
                  <c:v>10.999853519999998</c:v>
                </c:pt>
                <c:pt idx="3041">
                  <c:v>10.999853519999998</c:v>
                </c:pt>
                <c:pt idx="3042">
                  <c:v>10.999853519999998</c:v>
                </c:pt>
                <c:pt idx="3043">
                  <c:v>10.999853519999998</c:v>
                </c:pt>
                <c:pt idx="3044">
                  <c:v>10.999853519999998</c:v>
                </c:pt>
                <c:pt idx="3045">
                  <c:v>10.999853519999998</c:v>
                </c:pt>
                <c:pt idx="3046">
                  <c:v>10.999853519999998</c:v>
                </c:pt>
                <c:pt idx="3047">
                  <c:v>10.999853519999998</c:v>
                </c:pt>
                <c:pt idx="3048">
                  <c:v>10.999853519999998</c:v>
                </c:pt>
                <c:pt idx="3049">
                  <c:v>10.999853519999998</c:v>
                </c:pt>
                <c:pt idx="3050">
                  <c:v>10.999853519999998</c:v>
                </c:pt>
                <c:pt idx="3051">
                  <c:v>10.999853519999998</c:v>
                </c:pt>
                <c:pt idx="3052">
                  <c:v>10.999853519999998</c:v>
                </c:pt>
                <c:pt idx="3053">
                  <c:v>10.999853519999998</c:v>
                </c:pt>
                <c:pt idx="3054">
                  <c:v>10.999853519999998</c:v>
                </c:pt>
                <c:pt idx="3055">
                  <c:v>10.999853519999998</c:v>
                </c:pt>
                <c:pt idx="3056">
                  <c:v>10.999853519999998</c:v>
                </c:pt>
                <c:pt idx="3057">
                  <c:v>10.999853519999998</c:v>
                </c:pt>
                <c:pt idx="3058">
                  <c:v>10.999853519999998</c:v>
                </c:pt>
                <c:pt idx="3059">
                  <c:v>10.999853519999998</c:v>
                </c:pt>
                <c:pt idx="3060">
                  <c:v>10.999853519999998</c:v>
                </c:pt>
                <c:pt idx="3061">
                  <c:v>10.999853519999998</c:v>
                </c:pt>
                <c:pt idx="3062">
                  <c:v>10.999853519999998</c:v>
                </c:pt>
                <c:pt idx="3063">
                  <c:v>10.999853519999998</c:v>
                </c:pt>
                <c:pt idx="3064">
                  <c:v>10.999853519999998</c:v>
                </c:pt>
                <c:pt idx="3065">
                  <c:v>10.999853519999998</c:v>
                </c:pt>
                <c:pt idx="3066">
                  <c:v>10.999853519999998</c:v>
                </c:pt>
                <c:pt idx="3067">
                  <c:v>10.999853519999998</c:v>
                </c:pt>
                <c:pt idx="3068">
                  <c:v>10.999853519999998</c:v>
                </c:pt>
                <c:pt idx="3069">
                  <c:v>10.999853519999998</c:v>
                </c:pt>
                <c:pt idx="3070">
                  <c:v>10.999853519999998</c:v>
                </c:pt>
                <c:pt idx="3071">
                  <c:v>10.999853519999998</c:v>
                </c:pt>
                <c:pt idx="3072">
                  <c:v>10.999853519999998</c:v>
                </c:pt>
                <c:pt idx="3073">
                  <c:v>10.999853519999998</c:v>
                </c:pt>
                <c:pt idx="3074">
                  <c:v>10.999853519999998</c:v>
                </c:pt>
                <c:pt idx="3075">
                  <c:v>10.999853519999998</c:v>
                </c:pt>
                <c:pt idx="3076">
                  <c:v>10.999853519999998</c:v>
                </c:pt>
                <c:pt idx="3077">
                  <c:v>10.999853519999998</c:v>
                </c:pt>
                <c:pt idx="3078">
                  <c:v>10.999853519999998</c:v>
                </c:pt>
                <c:pt idx="3079">
                  <c:v>10.999853519999998</c:v>
                </c:pt>
                <c:pt idx="3080">
                  <c:v>10.999853519999998</c:v>
                </c:pt>
                <c:pt idx="3081">
                  <c:v>10.999853519999998</c:v>
                </c:pt>
                <c:pt idx="3082">
                  <c:v>10.999853519999998</c:v>
                </c:pt>
                <c:pt idx="3083">
                  <c:v>10.999853519999998</c:v>
                </c:pt>
                <c:pt idx="3084">
                  <c:v>10.999853519999998</c:v>
                </c:pt>
                <c:pt idx="3085">
                  <c:v>10.999853519999998</c:v>
                </c:pt>
                <c:pt idx="3086">
                  <c:v>10.999853519999998</c:v>
                </c:pt>
                <c:pt idx="3087">
                  <c:v>10.999853519999998</c:v>
                </c:pt>
                <c:pt idx="3088">
                  <c:v>10.999853519999998</c:v>
                </c:pt>
                <c:pt idx="3089">
                  <c:v>10.999853519999998</c:v>
                </c:pt>
                <c:pt idx="3090">
                  <c:v>10.999853519999998</c:v>
                </c:pt>
                <c:pt idx="3091">
                  <c:v>10.999853519999998</c:v>
                </c:pt>
                <c:pt idx="3092">
                  <c:v>10.999853519999998</c:v>
                </c:pt>
                <c:pt idx="3093">
                  <c:v>10.999853519999998</c:v>
                </c:pt>
                <c:pt idx="3094">
                  <c:v>10.999853519999998</c:v>
                </c:pt>
                <c:pt idx="3095">
                  <c:v>10.999853519999998</c:v>
                </c:pt>
                <c:pt idx="3096">
                  <c:v>10.999853519999998</c:v>
                </c:pt>
                <c:pt idx="3097">
                  <c:v>10.999853519999998</c:v>
                </c:pt>
                <c:pt idx="3098">
                  <c:v>10.999853519999998</c:v>
                </c:pt>
                <c:pt idx="3099">
                  <c:v>10.999853519999998</c:v>
                </c:pt>
                <c:pt idx="3100">
                  <c:v>10.999853519999998</c:v>
                </c:pt>
                <c:pt idx="3101">
                  <c:v>10.999853519999998</c:v>
                </c:pt>
                <c:pt idx="3102">
                  <c:v>10.899755859999999</c:v>
                </c:pt>
                <c:pt idx="3103">
                  <c:v>10.999853519999998</c:v>
                </c:pt>
                <c:pt idx="3104">
                  <c:v>10.999853519999998</c:v>
                </c:pt>
                <c:pt idx="3105">
                  <c:v>10.899755859999999</c:v>
                </c:pt>
                <c:pt idx="3106">
                  <c:v>10.899755859999999</c:v>
                </c:pt>
                <c:pt idx="3107">
                  <c:v>10.899755859999999</c:v>
                </c:pt>
                <c:pt idx="3108">
                  <c:v>10.999853519999998</c:v>
                </c:pt>
                <c:pt idx="3109">
                  <c:v>10.999853519999998</c:v>
                </c:pt>
                <c:pt idx="3110">
                  <c:v>10.999853519999998</c:v>
                </c:pt>
                <c:pt idx="3111">
                  <c:v>10.999853519999998</c:v>
                </c:pt>
                <c:pt idx="3112">
                  <c:v>10.899755859999999</c:v>
                </c:pt>
                <c:pt idx="3113">
                  <c:v>10.899755859999999</c:v>
                </c:pt>
                <c:pt idx="3114">
                  <c:v>10.999853519999998</c:v>
                </c:pt>
                <c:pt idx="3115">
                  <c:v>10.899755859999999</c:v>
                </c:pt>
                <c:pt idx="3116">
                  <c:v>10.899755859999999</c:v>
                </c:pt>
                <c:pt idx="3117">
                  <c:v>10.899755859999999</c:v>
                </c:pt>
                <c:pt idx="3118">
                  <c:v>10.999853519999998</c:v>
                </c:pt>
                <c:pt idx="3119">
                  <c:v>10.899755859999999</c:v>
                </c:pt>
                <c:pt idx="3120">
                  <c:v>10.899755859999999</c:v>
                </c:pt>
                <c:pt idx="3121">
                  <c:v>10.899755859999999</c:v>
                </c:pt>
                <c:pt idx="3122">
                  <c:v>10.899755859999999</c:v>
                </c:pt>
                <c:pt idx="3123">
                  <c:v>10.899755859999999</c:v>
                </c:pt>
                <c:pt idx="3124">
                  <c:v>10.899755859999999</c:v>
                </c:pt>
                <c:pt idx="3125">
                  <c:v>10.899755859999999</c:v>
                </c:pt>
                <c:pt idx="3126">
                  <c:v>10.899755859999999</c:v>
                </c:pt>
                <c:pt idx="3127">
                  <c:v>10.899755859999999</c:v>
                </c:pt>
                <c:pt idx="3128">
                  <c:v>10.899755859999999</c:v>
                </c:pt>
                <c:pt idx="3129">
                  <c:v>10.899755859999999</c:v>
                </c:pt>
                <c:pt idx="3130">
                  <c:v>10.899755859999999</c:v>
                </c:pt>
                <c:pt idx="3131">
                  <c:v>10.899755859999999</c:v>
                </c:pt>
                <c:pt idx="3132">
                  <c:v>10.899755859999999</c:v>
                </c:pt>
                <c:pt idx="3133">
                  <c:v>10.899755859999999</c:v>
                </c:pt>
                <c:pt idx="3134">
                  <c:v>10.899755859999999</c:v>
                </c:pt>
                <c:pt idx="3135">
                  <c:v>10.899755859999999</c:v>
                </c:pt>
                <c:pt idx="3136">
                  <c:v>10.899755859999999</c:v>
                </c:pt>
                <c:pt idx="3137">
                  <c:v>10.899755859999999</c:v>
                </c:pt>
                <c:pt idx="3138">
                  <c:v>10.899755859999999</c:v>
                </c:pt>
                <c:pt idx="3139">
                  <c:v>10.899755859999999</c:v>
                </c:pt>
                <c:pt idx="3140">
                  <c:v>10.899755859999999</c:v>
                </c:pt>
                <c:pt idx="3141">
                  <c:v>10.899755859999999</c:v>
                </c:pt>
                <c:pt idx="3142">
                  <c:v>10.899755859999999</c:v>
                </c:pt>
                <c:pt idx="3143">
                  <c:v>10.899755859999999</c:v>
                </c:pt>
                <c:pt idx="3144">
                  <c:v>10.899755859999999</c:v>
                </c:pt>
                <c:pt idx="3145">
                  <c:v>10.899755859999999</c:v>
                </c:pt>
                <c:pt idx="3146">
                  <c:v>10.899755859999999</c:v>
                </c:pt>
                <c:pt idx="3147">
                  <c:v>10.899755859999999</c:v>
                </c:pt>
                <c:pt idx="3148">
                  <c:v>10.899755859999999</c:v>
                </c:pt>
                <c:pt idx="3149">
                  <c:v>10.899755859999999</c:v>
                </c:pt>
                <c:pt idx="3150">
                  <c:v>10.899755859999999</c:v>
                </c:pt>
                <c:pt idx="3151">
                  <c:v>10.899755859999999</c:v>
                </c:pt>
                <c:pt idx="3152">
                  <c:v>10.899755859999999</c:v>
                </c:pt>
                <c:pt idx="3153">
                  <c:v>10.899755859999999</c:v>
                </c:pt>
                <c:pt idx="3154">
                  <c:v>10.899755859999999</c:v>
                </c:pt>
                <c:pt idx="3155">
                  <c:v>10.899755859999999</c:v>
                </c:pt>
                <c:pt idx="3156">
                  <c:v>10.899755859999999</c:v>
                </c:pt>
                <c:pt idx="3157">
                  <c:v>10.899755859999999</c:v>
                </c:pt>
                <c:pt idx="3158">
                  <c:v>10.899755859999999</c:v>
                </c:pt>
                <c:pt idx="3159">
                  <c:v>10.899755859999999</c:v>
                </c:pt>
                <c:pt idx="3160">
                  <c:v>10.899755859999999</c:v>
                </c:pt>
                <c:pt idx="3161">
                  <c:v>10.899755859999999</c:v>
                </c:pt>
                <c:pt idx="3162">
                  <c:v>10.899755859999999</c:v>
                </c:pt>
                <c:pt idx="3163">
                  <c:v>10.899755859999999</c:v>
                </c:pt>
                <c:pt idx="3164">
                  <c:v>10.899755859999999</c:v>
                </c:pt>
                <c:pt idx="3165">
                  <c:v>10.899755859999999</c:v>
                </c:pt>
                <c:pt idx="3166">
                  <c:v>10.899755859999999</c:v>
                </c:pt>
                <c:pt idx="3167">
                  <c:v>10.899755859999999</c:v>
                </c:pt>
                <c:pt idx="3168">
                  <c:v>10.899755859999999</c:v>
                </c:pt>
                <c:pt idx="3169">
                  <c:v>10.899755859999999</c:v>
                </c:pt>
                <c:pt idx="3170">
                  <c:v>10.899755859999999</c:v>
                </c:pt>
                <c:pt idx="3171">
                  <c:v>10.899755859999999</c:v>
                </c:pt>
                <c:pt idx="3172">
                  <c:v>10.899755859999999</c:v>
                </c:pt>
                <c:pt idx="3173">
                  <c:v>10.899755859999999</c:v>
                </c:pt>
                <c:pt idx="3174">
                  <c:v>10.899755859999999</c:v>
                </c:pt>
                <c:pt idx="3175">
                  <c:v>10.899755859999999</c:v>
                </c:pt>
                <c:pt idx="3176">
                  <c:v>10.899755859999999</c:v>
                </c:pt>
                <c:pt idx="3177">
                  <c:v>10.899755859999999</c:v>
                </c:pt>
                <c:pt idx="3178">
                  <c:v>10.899755859999999</c:v>
                </c:pt>
                <c:pt idx="3179">
                  <c:v>10.899755859999999</c:v>
                </c:pt>
                <c:pt idx="3180">
                  <c:v>10.899755859999999</c:v>
                </c:pt>
                <c:pt idx="3181">
                  <c:v>10.899755859999999</c:v>
                </c:pt>
                <c:pt idx="3182">
                  <c:v>10.899755859999999</c:v>
                </c:pt>
                <c:pt idx="3183">
                  <c:v>10.899755859999999</c:v>
                </c:pt>
                <c:pt idx="3184">
                  <c:v>10.899755859999999</c:v>
                </c:pt>
                <c:pt idx="3185">
                  <c:v>10.899755859999999</c:v>
                </c:pt>
                <c:pt idx="3186">
                  <c:v>10.899755859999999</c:v>
                </c:pt>
                <c:pt idx="3187">
                  <c:v>10.899755859999999</c:v>
                </c:pt>
                <c:pt idx="3188">
                  <c:v>10.899755859999999</c:v>
                </c:pt>
                <c:pt idx="3189">
                  <c:v>10.899755859999999</c:v>
                </c:pt>
                <c:pt idx="3190">
                  <c:v>10.899755859999999</c:v>
                </c:pt>
                <c:pt idx="3191">
                  <c:v>10.899755859999999</c:v>
                </c:pt>
                <c:pt idx="3192">
                  <c:v>10.899755859999999</c:v>
                </c:pt>
                <c:pt idx="3193">
                  <c:v>10.899755859999999</c:v>
                </c:pt>
                <c:pt idx="3194">
                  <c:v>10.899755859999999</c:v>
                </c:pt>
                <c:pt idx="3195">
                  <c:v>10.899755859999999</c:v>
                </c:pt>
                <c:pt idx="3196">
                  <c:v>10.899755859999999</c:v>
                </c:pt>
                <c:pt idx="3197">
                  <c:v>10.899755859999999</c:v>
                </c:pt>
                <c:pt idx="3198">
                  <c:v>10.899755859999999</c:v>
                </c:pt>
                <c:pt idx="3199">
                  <c:v>10.899755859999999</c:v>
                </c:pt>
                <c:pt idx="3200">
                  <c:v>10.899755859999999</c:v>
                </c:pt>
                <c:pt idx="3201">
                  <c:v>10.899755859999999</c:v>
                </c:pt>
                <c:pt idx="3202">
                  <c:v>10.799902339999999</c:v>
                </c:pt>
                <c:pt idx="3203">
                  <c:v>10.899755859999999</c:v>
                </c:pt>
                <c:pt idx="3204">
                  <c:v>10.799902339999999</c:v>
                </c:pt>
                <c:pt idx="3205">
                  <c:v>10.799902339999999</c:v>
                </c:pt>
                <c:pt idx="3206">
                  <c:v>10.799902339999999</c:v>
                </c:pt>
                <c:pt idx="3207">
                  <c:v>10.799902339999999</c:v>
                </c:pt>
                <c:pt idx="3208">
                  <c:v>10.799902339999999</c:v>
                </c:pt>
                <c:pt idx="3209">
                  <c:v>10.899755859999999</c:v>
                </c:pt>
                <c:pt idx="3210">
                  <c:v>10.799902339999999</c:v>
                </c:pt>
                <c:pt idx="3211">
                  <c:v>10.799902339999999</c:v>
                </c:pt>
                <c:pt idx="3212">
                  <c:v>10.799902339999999</c:v>
                </c:pt>
                <c:pt idx="3213">
                  <c:v>10.799902339999999</c:v>
                </c:pt>
                <c:pt idx="3214">
                  <c:v>10.799902339999999</c:v>
                </c:pt>
                <c:pt idx="3215">
                  <c:v>10.799902339999999</c:v>
                </c:pt>
                <c:pt idx="3216">
                  <c:v>10.899755859999999</c:v>
                </c:pt>
                <c:pt idx="3217">
                  <c:v>10.799902339999999</c:v>
                </c:pt>
                <c:pt idx="3218">
                  <c:v>10.799902339999999</c:v>
                </c:pt>
                <c:pt idx="3219">
                  <c:v>10.799902339999999</c:v>
                </c:pt>
                <c:pt idx="3220">
                  <c:v>10.799902339999999</c:v>
                </c:pt>
                <c:pt idx="3221">
                  <c:v>10.799902339999999</c:v>
                </c:pt>
                <c:pt idx="3222">
                  <c:v>10.799902339999999</c:v>
                </c:pt>
                <c:pt idx="3223">
                  <c:v>10.799902339999999</c:v>
                </c:pt>
                <c:pt idx="3224">
                  <c:v>10.799902339999999</c:v>
                </c:pt>
                <c:pt idx="3225">
                  <c:v>10.799902339999999</c:v>
                </c:pt>
                <c:pt idx="3226">
                  <c:v>10.799902339999999</c:v>
                </c:pt>
                <c:pt idx="3227">
                  <c:v>10.799902339999999</c:v>
                </c:pt>
                <c:pt idx="3228">
                  <c:v>10.799902339999999</c:v>
                </c:pt>
                <c:pt idx="3229">
                  <c:v>10.799902339999999</c:v>
                </c:pt>
                <c:pt idx="3230">
                  <c:v>10.799902339999999</c:v>
                </c:pt>
                <c:pt idx="3231">
                  <c:v>10.799902339999999</c:v>
                </c:pt>
                <c:pt idx="3232">
                  <c:v>10.799902339999999</c:v>
                </c:pt>
                <c:pt idx="3233">
                  <c:v>10.799902339999999</c:v>
                </c:pt>
                <c:pt idx="3234">
                  <c:v>10.799902339999999</c:v>
                </c:pt>
                <c:pt idx="3235">
                  <c:v>10.799902339999999</c:v>
                </c:pt>
                <c:pt idx="3236">
                  <c:v>10.799902339999999</c:v>
                </c:pt>
                <c:pt idx="3237">
                  <c:v>10.799902339999999</c:v>
                </c:pt>
                <c:pt idx="3238">
                  <c:v>10.799902339999999</c:v>
                </c:pt>
                <c:pt idx="3239">
                  <c:v>10.799902339999999</c:v>
                </c:pt>
                <c:pt idx="3240">
                  <c:v>10.799902339999999</c:v>
                </c:pt>
                <c:pt idx="3241">
                  <c:v>10.799902339999999</c:v>
                </c:pt>
                <c:pt idx="3242">
                  <c:v>10.799902339999999</c:v>
                </c:pt>
                <c:pt idx="3243">
                  <c:v>10.799902339999999</c:v>
                </c:pt>
                <c:pt idx="3244">
                  <c:v>10.799902339999999</c:v>
                </c:pt>
                <c:pt idx="3245">
                  <c:v>10.799902339999999</c:v>
                </c:pt>
                <c:pt idx="3246">
                  <c:v>10.799902339999999</c:v>
                </c:pt>
                <c:pt idx="3247">
                  <c:v>10.799902339999999</c:v>
                </c:pt>
                <c:pt idx="3248">
                  <c:v>10.799902339999999</c:v>
                </c:pt>
                <c:pt idx="3249">
                  <c:v>10.799902339999999</c:v>
                </c:pt>
                <c:pt idx="3250">
                  <c:v>10.799902339999999</c:v>
                </c:pt>
                <c:pt idx="3251">
                  <c:v>10.799902339999999</c:v>
                </c:pt>
                <c:pt idx="3252">
                  <c:v>10.799902339999999</c:v>
                </c:pt>
                <c:pt idx="3253">
                  <c:v>10.799902339999999</c:v>
                </c:pt>
                <c:pt idx="3254">
                  <c:v>10.799902339999999</c:v>
                </c:pt>
                <c:pt idx="3255">
                  <c:v>10.799902339999999</c:v>
                </c:pt>
                <c:pt idx="3256">
                  <c:v>10.799902339999999</c:v>
                </c:pt>
                <c:pt idx="3257">
                  <c:v>10.799902339999999</c:v>
                </c:pt>
                <c:pt idx="3258">
                  <c:v>10.799902339999999</c:v>
                </c:pt>
                <c:pt idx="3259">
                  <c:v>10.799902339999999</c:v>
                </c:pt>
                <c:pt idx="3260">
                  <c:v>10.799902339999999</c:v>
                </c:pt>
                <c:pt idx="3261">
                  <c:v>10.799902339999999</c:v>
                </c:pt>
                <c:pt idx="3262">
                  <c:v>10.799902339999999</c:v>
                </c:pt>
                <c:pt idx="3263">
                  <c:v>10.799902339999999</c:v>
                </c:pt>
                <c:pt idx="3264">
                  <c:v>10.799902339999999</c:v>
                </c:pt>
                <c:pt idx="3265">
                  <c:v>10.799902339999999</c:v>
                </c:pt>
                <c:pt idx="3266">
                  <c:v>10.799902339999999</c:v>
                </c:pt>
                <c:pt idx="3267">
                  <c:v>10.799902339999999</c:v>
                </c:pt>
                <c:pt idx="3268">
                  <c:v>10.799902339999999</c:v>
                </c:pt>
                <c:pt idx="3269">
                  <c:v>10.799902339999999</c:v>
                </c:pt>
                <c:pt idx="3270">
                  <c:v>10.799902339999999</c:v>
                </c:pt>
                <c:pt idx="3271">
                  <c:v>10.799902339999999</c:v>
                </c:pt>
                <c:pt idx="3272">
                  <c:v>10.799902339999999</c:v>
                </c:pt>
                <c:pt idx="3273">
                  <c:v>10.799902339999999</c:v>
                </c:pt>
                <c:pt idx="3274">
                  <c:v>10.799902339999999</c:v>
                </c:pt>
                <c:pt idx="3275">
                  <c:v>10.799902339999999</c:v>
                </c:pt>
                <c:pt idx="3276">
                  <c:v>10.799902339999999</c:v>
                </c:pt>
                <c:pt idx="3277">
                  <c:v>10.799902339999999</c:v>
                </c:pt>
                <c:pt idx="3278">
                  <c:v>10.799902339999999</c:v>
                </c:pt>
                <c:pt idx="3279">
                  <c:v>10.799902339999999</c:v>
                </c:pt>
                <c:pt idx="3280">
                  <c:v>10.799902339999999</c:v>
                </c:pt>
                <c:pt idx="3281">
                  <c:v>10.799902339999999</c:v>
                </c:pt>
                <c:pt idx="3282">
                  <c:v>10.799902339999999</c:v>
                </c:pt>
                <c:pt idx="3283">
                  <c:v>10.799902339999999</c:v>
                </c:pt>
                <c:pt idx="3284">
                  <c:v>10.799902339999999</c:v>
                </c:pt>
                <c:pt idx="3285">
                  <c:v>10.799902339999999</c:v>
                </c:pt>
                <c:pt idx="3286">
                  <c:v>10.799902339999999</c:v>
                </c:pt>
                <c:pt idx="3287">
                  <c:v>10.799902339999999</c:v>
                </c:pt>
                <c:pt idx="3288">
                  <c:v>10.799902339999999</c:v>
                </c:pt>
                <c:pt idx="3289">
                  <c:v>10.799902339999999</c:v>
                </c:pt>
                <c:pt idx="3290">
                  <c:v>10.699804689999997</c:v>
                </c:pt>
                <c:pt idx="3291">
                  <c:v>10.699804689999997</c:v>
                </c:pt>
                <c:pt idx="3292">
                  <c:v>10.699804689999997</c:v>
                </c:pt>
                <c:pt idx="3293">
                  <c:v>10.699804689999997</c:v>
                </c:pt>
                <c:pt idx="3294">
                  <c:v>10.799902339999999</c:v>
                </c:pt>
                <c:pt idx="3295">
                  <c:v>10.799902339999999</c:v>
                </c:pt>
                <c:pt idx="3296">
                  <c:v>10.799902339999999</c:v>
                </c:pt>
                <c:pt idx="3297">
                  <c:v>10.699804689999997</c:v>
                </c:pt>
                <c:pt idx="3298">
                  <c:v>10.799902339999999</c:v>
                </c:pt>
                <c:pt idx="3299">
                  <c:v>10.799902339999999</c:v>
                </c:pt>
                <c:pt idx="3300">
                  <c:v>10.799902339999999</c:v>
                </c:pt>
                <c:pt idx="3301">
                  <c:v>10.799902339999999</c:v>
                </c:pt>
                <c:pt idx="3302">
                  <c:v>10.799902339999999</c:v>
                </c:pt>
                <c:pt idx="3303">
                  <c:v>10.799902339999999</c:v>
                </c:pt>
                <c:pt idx="3304">
                  <c:v>10.699804689999997</c:v>
                </c:pt>
                <c:pt idx="3305">
                  <c:v>10.799902339999999</c:v>
                </c:pt>
                <c:pt idx="3306">
                  <c:v>10.699804689999997</c:v>
                </c:pt>
                <c:pt idx="3307">
                  <c:v>10.699804689999997</c:v>
                </c:pt>
                <c:pt idx="3308">
                  <c:v>10.699804689999997</c:v>
                </c:pt>
                <c:pt idx="3309">
                  <c:v>10.699804689999997</c:v>
                </c:pt>
                <c:pt idx="3310">
                  <c:v>10.699804689999997</c:v>
                </c:pt>
                <c:pt idx="3311">
                  <c:v>10.699804689999997</c:v>
                </c:pt>
                <c:pt idx="3312">
                  <c:v>10.699804689999997</c:v>
                </c:pt>
                <c:pt idx="3313">
                  <c:v>10.699804689999997</c:v>
                </c:pt>
                <c:pt idx="3314">
                  <c:v>10.699804689999997</c:v>
                </c:pt>
                <c:pt idx="3315">
                  <c:v>10.699804689999997</c:v>
                </c:pt>
                <c:pt idx="3316">
                  <c:v>10.699804689999997</c:v>
                </c:pt>
                <c:pt idx="3317">
                  <c:v>10.699804689999997</c:v>
                </c:pt>
                <c:pt idx="3318">
                  <c:v>10.699804689999997</c:v>
                </c:pt>
                <c:pt idx="3319">
                  <c:v>10.699804689999997</c:v>
                </c:pt>
                <c:pt idx="3320">
                  <c:v>10.699804689999997</c:v>
                </c:pt>
                <c:pt idx="3321">
                  <c:v>10.699804689999997</c:v>
                </c:pt>
                <c:pt idx="3322">
                  <c:v>10.699804689999997</c:v>
                </c:pt>
                <c:pt idx="3323">
                  <c:v>10.699804689999997</c:v>
                </c:pt>
                <c:pt idx="3324">
                  <c:v>10.699804689999997</c:v>
                </c:pt>
                <c:pt idx="3325">
                  <c:v>10.699804689999997</c:v>
                </c:pt>
                <c:pt idx="3326">
                  <c:v>10.699804689999997</c:v>
                </c:pt>
                <c:pt idx="3327">
                  <c:v>10.699804689999997</c:v>
                </c:pt>
                <c:pt idx="3328">
                  <c:v>10.699804689999997</c:v>
                </c:pt>
                <c:pt idx="3329">
                  <c:v>10.699804689999997</c:v>
                </c:pt>
                <c:pt idx="3330">
                  <c:v>10.699804689999997</c:v>
                </c:pt>
                <c:pt idx="3331">
                  <c:v>10.699804689999997</c:v>
                </c:pt>
                <c:pt idx="3332">
                  <c:v>10.699804689999997</c:v>
                </c:pt>
                <c:pt idx="3333">
                  <c:v>10.699804689999997</c:v>
                </c:pt>
                <c:pt idx="3334">
                  <c:v>10.699804689999997</c:v>
                </c:pt>
                <c:pt idx="3335">
                  <c:v>10.699804689999997</c:v>
                </c:pt>
                <c:pt idx="3336">
                  <c:v>10.699804689999997</c:v>
                </c:pt>
                <c:pt idx="3337">
                  <c:v>10.699804689999997</c:v>
                </c:pt>
                <c:pt idx="3338">
                  <c:v>10.699804689999997</c:v>
                </c:pt>
                <c:pt idx="3339">
                  <c:v>10.699804689999997</c:v>
                </c:pt>
                <c:pt idx="3340">
                  <c:v>10.699804689999997</c:v>
                </c:pt>
                <c:pt idx="3341">
                  <c:v>10.699804689999997</c:v>
                </c:pt>
                <c:pt idx="3342">
                  <c:v>10.699804689999997</c:v>
                </c:pt>
                <c:pt idx="3343">
                  <c:v>10.699804689999997</c:v>
                </c:pt>
                <c:pt idx="3344">
                  <c:v>10.699804689999997</c:v>
                </c:pt>
                <c:pt idx="3345">
                  <c:v>10.699804689999997</c:v>
                </c:pt>
                <c:pt idx="3346">
                  <c:v>10.699804689999997</c:v>
                </c:pt>
                <c:pt idx="3347">
                  <c:v>10.699804689999997</c:v>
                </c:pt>
                <c:pt idx="3348">
                  <c:v>10.699804689999997</c:v>
                </c:pt>
                <c:pt idx="3349">
                  <c:v>10.699804689999997</c:v>
                </c:pt>
                <c:pt idx="3350">
                  <c:v>10.699804689999997</c:v>
                </c:pt>
                <c:pt idx="3351">
                  <c:v>10.699804689999997</c:v>
                </c:pt>
                <c:pt idx="3352">
                  <c:v>10.699804689999997</c:v>
                </c:pt>
                <c:pt idx="3353">
                  <c:v>10.699804689999997</c:v>
                </c:pt>
                <c:pt idx="3354">
                  <c:v>10.699804689999997</c:v>
                </c:pt>
                <c:pt idx="3355">
                  <c:v>10.699804689999997</c:v>
                </c:pt>
                <c:pt idx="3356">
                  <c:v>10.699804689999997</c:v>
                </c:pt>
                <c:pt idx="3357">
                  <c:v>10.699804689999997</c:v>
                </c:pt>
                <c:pt idx="3358">
                  <c:v>10.699804689999997</c:v>
                </c:pt>
                <c:pt idx="3359">
                  <c:v>10.699804689999997</c:v>
                </c:pt>
                <c:pt idx="3360">
                  <c:v>10.699804689999997</c:v>
                </c:pt>
                <c:pt idx="3361">
                  <c:v>10.699804689999997</c:v>
                </c:pt>
                <c:pt idx="3362">
                  <c:v>10.699804689999997</c:v>
                </c:pt>
                <c:pt idx="3363">
                  <c:v>10.699804689999997</c:v>
                </c:pt>
                <c:pt idx="3364">
                  <c:v>10.699804689999997</c:v>
                </c:pt>
                <c:pt idx="3365">
                  <c:v>10.699804689999997</c:v>
                </c:pt>
                <c:pt idx="3366">
                  <c:v>10.699804689999997</c:v>
                </c:pt>
                <c:pt idx="3367">
                  <c:v>10.699804689999997</c:v>
                </c:pt>
                <c:pt idx="3368">
                  <c:v>10.699804689999997</c:v>
                </c:pt>
                <c:pt idx="3369">
                  <c:v>10.699804689999997</c:v>
                </c:pt>
                <c:pt idx="3370">
                  <c:v>10.699804689999997</c:v>
                </c:pt>
                <c:pt idx="3371">
                  <c:v>10.699804689999997</c:v>
                </c:pt>
                <c:pt idx="3372">
                  <c:v>10.699804689999997</c:v>
                </c:pt>
                <c:pt idx="3373">
                  <c:v>10.699804689999997</c:v>
                </c:pt>
                <c:pt idx="3374">
                  <c:v>10.699804689999997</c:v>
                </c:pt>
                <c:pt idx="3375">
                  <c:v>10.699804689999997</c:v>
                </c:pt>
                <c:pt idx="3376">
                  <c:v>10.699804689999997</c:v>
                </c:pt>
                <c:pt idx="3377">
                  <c:v>10.699804689999997</c:v>
                </c:pt>
                <c:pt idx="3378">
                  <c:v>10.699804689999997</c:v>
                </c:pt>
                <c:pt idx="3379">
                  <c:v>10.699804689999997</c:v>
                </c:pt>
                <c:pt idx="3380">
                  <c:v>10.699804689999997</c:v>
                </c:pt>
                <c:pt idx="3381">
                  <c:v>10.699804689999997</c:v>
                </c:pt>
                <c:pt idx="3382">
                  <c:v>10.699804689999997</c:v>
                </c:pt>
                <c:pt idx="3383">
                  <c:v>10.699804689999997</c:v>
                </c:pt>
                <c:pt idx="3384">
                  <c:v>10.699804689999997</c:v>
                </c:pt>
                <c:pt idx="3385">
                  <c:v>10.699804689999997</c:v>
                </c:pt>
                <c:pt idx="3386">
                  <c:v>10.699804689999997</c:v>
                </c:pt>
                <c:pt idx="3387">
                  <c:v>10.599951169999997</c:v>
                </c:pt>
                <c:pt idx="3388">
                  <c:v>10.699804689999997</c:v>
                </c:pt>
                <c:pt idx="3389">
                  <c:v>10.599951169999997</c:v>
                </c:pt>
                <c:pt idx="3390">
                  <c:v>10.599951169999997</c:v>
                </c:pt>
                <c:pt idx="3391">
                  <c:v>10.599951169999997</c:v>
                </c:pt>
                <c:pt idx="3392">
                  <c:v>10.699804689999997</c:v>
                </c:pt>
                <c:pt idx="3393">
                  <c:v>10.599951169999997</c:v>
                </c:pt>
                <c:pt idx="3394">
                  <c:v>10.599951169999997</c:v>
                </c:pt>
                <c:pt idx="3395">
                  <c:v>10.599951169999997</c:v>
                </c:pt>
                <c:pt idx="3396">
                  <c:v>10.599951169999997</c:v>
                </c:pt>
                <c:pt idx="3397">
                  <c:v>10.599951169999997</c:v>
                </c:pt>
                <c:pt idx="3398">
                  <c:v>10.599951169999997</c:v>
                </c:pt>
                <c:pt idx="3399">
                  <c:v>10.599951169999997</c:v>
                </c:pt>
                <c:pt idx="3400">
                  <c:v>10.699804689999997</c:v>
                </c:pt>
                <c:pt idx="3401">
                  <c:v>10.599951169999997</c:v>
                </c:pt>
                <c:pt idx="3402">
                  <c:v>10.599951169999997</c:v>
                </c:pt>
                <c:pt idx="3403">
                  <c:v>10.599951169999997</c:v>
                </c:pt>
                <c:pt idx="3404">
                  <c:v>10.599951169999997</c:v>
                </c:pt>
                <c:pt idx="3405">
                  <c:v>10.599951169999997</c:v>
                </c:pt>
                <c:pt idx="3406">
                  <c:v>10.599951169999997</c:v>
                </c:pt>
                <c:pt idx="3407">
                  <c:v>10.599951169999997</c:v>
                </c:pt>
                <c:pt idx="3408">
                  <c:v>10.599951169999997</c:v>
                </c:pt>
                <c:pt idx="3409">
                  <c:v>10.599951169999997</c:v>
                </c:pt>
                <c:pt idx="3410">
                  <c:v>10.599951169999997</c:v>
                </c:pt>
                <c:pt idx="3411">
                  <c:v>10.599951169999997</c:v>
                </c:pt>
                <c:pt idx="3412">
                  <c:v>10.599951169999997</c:v>
                </c:pt>
                <c:pt idx="3413">
                  <c:v>10.599951169999997</c:v>
                </c:pt>
                <c:pt idx="3414">
                  <c:v>10.599951169999997</c:v>
                </c:pt>
                <c:pt idx="3415">
                  <c:v>10.599951169999997</c:v>
                </c:pt>
                <c:pt idx="3416">
                  <c:v>10.599951169999997</c:v>
                </c:pt>
                <c:pt idx="3417">
                  <c:v>10.599951169999997</c:v>
                </c:pt>
                <c:pt idx="3418">
                  <c:v>10.599951169999997</c:v>
                </c:pt>
                <c:pt idx="3419">
                  <c:v>10.599951169999997</c:v>
                </c:pt>
                <c:pt idx="3420">
                  <c:v>10.599951169999997</c:v>
                </c:pt>
                <c:pt idx="3421">
                  <c:v>10.599951169999997</c:v>
                </c:pt>
                <c:pt idx="3422">
                  <c:v>10.599951169999997</c:v>
                </c:pt>
                <c:pt idx="3423">
                  <c:v>10.599951169999997</c:v>
                </c:pt>
                <c:pt idx="3424">
                  <c:v>10.599951169999997</c:v>
                </c:pt>
                <c:pt idx="3425">
                  <c:v>10.599951169999997</c:v>
                </c:pt>
                <c:pt idx="3426">
                  <c:v>10.599951169999997</c:v>
                </c:pt>
                <c:pt idx="3427">
                  <c:v>10.599951169999997</c:v>
                </c:pt>
                <c:pt idx="3428">
                  <c:v>10.599951169999997</c:v>
                </c:pt>
                <c:pt idx="3429">
                  <c:v>10.599951169999997</c:v>
                </c:pt>
                <c:pt idx="3430">
                  <c:v>10.599951169999997</c:v>
                </c:pt>
                <c:pt idx="3431">
                  <c:v>10.599951169999997</c:v>
                </c:pt>
                <c:pt idx="3432">
                  <c:v>10.599951169999997</c:v>
                </c:pt>
                <c:pt idx="3433">
                  <c:v>10.599951169999997</c:v>
                </c:pt>
                <c:pt idx="3434">
                  <c:v>10.599951169999997</c:v>
                </c:pt>
                <c:pt idx="3435">
                  <c:v>10.599951169999997</c:v>
                </c:pt>
                <c:pt idx="3436">
                  <c:v>10.599951169999997</c:v>
                </c:pt>
                <c:pt idx="3437">
                  <c:v>10.599951169999997</c:v>
                </c:pt>
                <c:pt idx="3438">
                  <c:v>10.599951169999997</c:v>
                </c:pt>
                <c:pt idx="3439">
                  <c:v>10.599951169999997</c:v>
                </c:pt>
                <c:pt idx="3440">
                  <c:v>10.599951169999997</c:v>
                </c:pt>
                <c:pt idx="3441">
                  <c:v>10.599951169999997</c:v>
                </c:pt>
                <c:pt idx="3442">
                  <c:v>10.599951169999997</c:v>
                </c:pt>
                <c:pt idx="3443">
                  <c:v>10.599951169999997</c:v>
                </c:pt>
                <c:pt idx="3444">
                  <c:v>10.599951169999997</c:v>
                </c:pt>
                <c:pt idx="3445">
                  <c:v>10.599951169999997</c:v>
                </c:pt>
                <c:pt idx="3446">
                  <c:v>10.599951169999997</c:v>
                </c:pt>
                <c:pt idx="3447">
                  <c:v>10.599951169999997</c:v>
                </c:pt>
                <c:pt idx="3448">
                  <c:v>10.599951169999997</c:v>
                </c:pt>
                <c:pt idx="3449">
                  <c:v>10.599951169999997</c:v>
                </c:pt>
                <c:pt idx="3450">
                  <c:v>10.599951169999997</c:v>
                </c:pt>
                <c:pt idx="3451">
                  <c:v>10.599951169999997</c:v>
                </c:pt>
                <c:pt idx="3452">
                  <c:v>10.599951169999997</c:v>
                </c:pt>
                <c:pt idx="3453">
                  <c:v>10.599951169999997</c:v>
                </c:pt>
                <c:pt idx="3454">
                  <c:v>10.599951169999997</c:v>
                </c:pt>
                <c:pt idx="3455">
                  <c:v>10.599951169999997</c:v>
                </c:pt>
                <c:pt idx="3456">
                  <c:v>10.599951169999997</c:v>
                </c:pt>
                <c:pt idx="3457">
                  <c:v>10.599951169999997</c:v>
                </c:pt>
                <c:pt idx="3458">
                  <c:v>10.599951169999997</c:v>
                </c:pt>
                <c:pt idx="3459">
                  <c:v>10.599951169999997</c:v>
                </c:pt>
                <c:pt idx="3460">
                  <c:v>10.599951169999997</c:v>
                </c:pt>
                <c:pt idx="3461">
                  <c:v>10.599951169999997</c:v>
                </c:pt>
                <c:pt idx="3462">
                  <c:v>10.599951169999997</c:v>
                </c:pt>
                <c:pt idx="3463">
                  <c:v>10.599951169999997</c:v>
                </c:pt>
                <c:pt idx="3464">
                  <c:v>10.599951169999997</c:v>
                </c:pt>
                <c:pt idx="3465">
                  <c:v>10.599951169999997</c:v>
                </c:pt>
                <c:pt idx="3466">
                  <c:v>10.599951169999997</c:v>
                </c:pt>
                <c:pt idx="3467">
                  <c:v>10.599951169999997</c:v>
                </c:pt>
                <c:pt idx="3468">
                  <c:v>10.599951169999997</c:v>
                </c:pt>
                <c:pt idx="3469">
                  <c:v>10.599951169999997</c:v>
                </c:pt>
                <c:pt idx="3470">
                  <c:v>10.599951169999997</c:v>
                </c:pt>
                <c:pt idx="3471">
                  <c:v>10.599951169999997</c:v>
                </c:pt>
                <c:pt idx="3472">
                  <c:v>10.599951169999997</c:v>
                </c:pt>
                <c:pt idx="3473">
                  <c:v>10.599951169999997</c:v>
                </c:pt>
                <c:pt idx="3474">
                  <c:v>10.599951169999997</c:v>
                </c:pt>
                <c:pt idx="3475">
                  <c:v>10.599951169999997</c:v>
                </c:pt>
                <c:pt idx="3476">
                  <c:v>10.499853519999998</c:v>
                </c:pt>
                <c:pt idx="3477">
                  <c:v>10.599951169999997</c:v>
                </c:pt>
                <c:pt idx="3478">
                  <c:v>10.599951169999997</c:v>
                </c:pt>
                <c:pt idx="3479">
                  <c:v>10.599951169999997</c:v>
                </c:pt>
                <c:pt idx="3480">
                  <c:v>10.599951169999997</c:v>
                </c:pt>
                <c:pt idx="3481">
                  <c:v>10.599951169999997</c:v>
                </c:pt>
                <c:pt idx="3482">
                  <c:v>10.499853519999998</c:v>
                </c:pt>
                <c:pt idx="3483">
                  <c:v>10.599951169999997</c:v>
                </c:pt>
                <c:pt idx="3484">
                  <c:v>10.499853519999998</c:v>
                </c:pt>
                <c:pt idx="3485">
                  <c:v>10.599951169999997</c:v>
                </c:pt>
                <c:pt idx="3486">
                  <c:v>10.599951169999997</c:v>
                </c:pt>
                <c:pt idx="3487">
                  <c:v>10.499853519999998</c:v>
                </c:pt>
                <c:pt idx="3488">
                  <c:v>10.599951169999997</c:v>
                </c:pt>
                <c:pt idx="3489">
                  <c:v>10.499853519999998</c:v>
                </c:pt>
                <c:pt idx="3490">
                  <c:v>10.499853519999998</c:v>
                </c:pt>
                <c:pt idx="3491">
                  <c:v>10.499853519999998</c:v>
                </c:pt>
                <c:pt idx="3492">
                  <c:v>10.499853519999998</c:v>
                </c:pt>
                <c:pt idx="3493">
                  <c:v>10.499853519999998</c:v>
                </c:pt>
                <c:pt idx="3494">
                  <c:v>10.599951169999997</c:v>
                </c:pt>
                <c:pt idx="3495">
                  <c:v>10.499853519999998</c:v>
                </c:pt>
                <c:pt idx="3496">
                  <c:v>10.499853519999998</c:v>
                </c:pt>
                <c:pt idx="3497">
                  <c:v>10.499853519999998</c:v>
                </c:pt>
                <c:pt idx="3498">
                  <c:v>10.599951169999997</c:v>
                </c:pt>
                <c:pt idx="3499">
                  <c:v>10.599951169999997</c:v>
                </c:pt>
                <c:pt idx="3500">
                  <c:v>10.499853519999998</c:v>
                </c:pt>
                <c:pt idx="3501">
                  <c:v>10.499853519999998</c:v>
                </c:pt>
                <c:pt idx="3502">
                  <c:v>10.499853519999998</c:v>
                </c:pt>
                <c:pt idx="3503">
                  <c:v>10.499853519999998</c:v>
                </c:pt>
                <c:pt idx="3504">
                  <c:v>10.499853519999998</c:v>
                </c:pt>
                <c:pt idx="3505">
                  <c:v>10.499853519999998</c:v>
                </c:pt>
                <c:pt idx="3506">
                  <c:v>10.499853519999998</c:v>
                </c:pt>
                <c:pt idx="3507">
                  <c:v>10.499853519999998</c:v>
                </c:pt>
                <c:pt idx="3508">
                  <c:v>10.499853519999998</c:v>
                </c:pt>
                <c:pt idx="3509">
                  <c:v>10.499853519999998</c:v>
                </c:pt>
                <c:pt idx="3510">
                  <c:v>10.499853519999998</c:v>
                </c:pt>
                <c:pt idx="3511">
                  <c:v>10.499853519999998</c:v>
                </c:pt>
                <c:pt idx="3512">
                  <c:v>10.499853519999998</c:v>
                </c:pt>
                <c:pt idx="3513">
                  <c:v>10.499853519999998</c:v>
                </c:pt>
                <c:pt idx="3514">
                  <c:v>10.499853519999998</c:v>
                </c:pt>
                <c:pt idx="3515">
                  <c:v>10.499853519999998</c:v>
                </c:pt>
                <c:pt idx="3516">
                  <c:v>10.499853519999998</c:v>
                </c:pt>
                <c:pt idx="3517">
                  <c:v>10.499853519999998</c:v>
                </c:pt>
                <c:pt idx="3518">
                  <c:v>10.499853519999998</c:v>
                </c:pt>
                <c:pt idx="3519">
                  <c:v>10.499853519999998</c:v>
                </c:pt>
                <c:pt idx="3520">
                  <c:v>10.499853519999998</c:v>
                </c:pt>
                <c:pt idx="3521">
                  <c:v>10.499853519999998</c:v>
                </c:pt>
                <c:pt idx="3522">
                  <c:v>10.499853519999998</c:v>
                </c:pt>
                <c:pt idx="3523">
                  <c:v>10.499853519999998</c:v>
                </c:pt>
                <c:pt idx="3524">
                  <c:v>10.499853519999998</c:v>
                </c:pt>
                <c:pt idx="3525">
                  <c:v>10.499853519999998</c:v>
                </c:pt>
                <c:pt idx="3526">
                  <c:v>10.499853519999998</c:v>
                </c:pt>
                <c:pt idx="3527">
                  <c:v>10.499853519999998</c:v>
                </c:pt>
                <c:pt idx="3528">
                  <c:v>10.499853519999998</c:v>
                </c:pt>
                <c:pt idx="3529">
                  <c:v>10.499853519999998</c:v>
                </c:pt>
                <c:pt idx="3530">
                  <c:v>10.499853519999998</c:v>
                </c:pt>
                <c:pt idx="3531">
                  <c:v>10.499853519999998</c:v>
                </c:pt>
                <c:pt idx="3532">
                  <c:v>10.499853519999998</c:v>
                </c:pt>
                <c:pt idx="3533">
                  <c:v>10.499853519999998</c:v>
                </c:pt>
                <c:pt idx="3534">
                  <c:v>10.499853519999998</c:v>
                </c:pt>
                <c:pt idx="3535">
                  <c:v>10.499853519999998</c:v>
                </c:pt>
                <c:pt idx="3536">
                  <c:v>10.499853519999998</c:v>
                </c:pt>
                <c:pt idx="3537">
                  <c:v>10.499853519999998</c:v>
                </c:pt>
                <c:pt idx="3538">
                  <c:v>10.499853519999998</c:v>
                </c:pt>
                <c:pt idx="3539">
                  <c:v>10.499853519999998</c:v>
                </c:pt>
                <c:pt idx="3540">
                  <c:v>10.499853519999998</c:v>
                </c:pt>
                <c:pt idx="3541">
                  <c:v>10.499853519999998</c:v>
                </c:pt>
                <c:pt idx="3542">
                  <c:v>10.499853519999998</c:v>
                </c:pt>
                <c:pt idx="3543">
                  <c:v>10.499853519999998</c:v>
                </c:pt>
                <c:pt idx="3544">
                  <c:v>10.499853519999998</c:v>
                </c:pt>
                <c:pt idx="3545">
                  <c:v>10.499853519999998</c:v>
                </c:pt>
                <c:pt idx="3546">
                  <c:v>10.499853519999998</c:v>
                </c:pt>
                <c:pt idx="3547">
                  <c:v>10.499853519999998</c:v>
                </c:pt>
                <c:pt idx="3548">
                  <c:v>10.499853519999998</c:v>
                </c:pt>
                <c:pt idx="3549">
                  <c:v>10.499853519999998</c:v>
                </c:pt>
                <c:pt idx="3550">
                  <c:v>10.499853519999998</c:v>
                </c:pt>
                <c:pt idx="3551">
                  <c:v>10.499853519999998</c:v>
                </c:pt>
                <c:pt idx="3552">
                  <c:v>10.499853519999998</c:v>
                </c:pt>
                <c:pt idx="3553">
                  <c:v>10.499853519999998</c:v>
                </c:pt>
                <c:pt idx="3554">
                  <c:v>10.499853519999998</c:v>
                </c:pt>
                <c:pt idx="3555">
                  <c:v>10.499853519999998</c:v>
                </c:pt>
                <c:pt idx="3556">
                  <c:v>10.499853519999998</c:v>
                </c:pt>
                <c:pt idx="3557">
                  <c:v>10.499853519999998</c:v>
                </c:pt>
                <c:pt idx="3558">
                  <c:v>10.499853519999998</c:v>
                </c:pt>
                <c:pt idx="3559">
                  <c:v>10.499853519999998</c:v>
                </c:pt>
                <c:pt idx="3560">
                  <c:v>10.499853519999998</c:v>
                </c:pt>
                <c:pt idx="3561">
                  <c:v>10.499853519999998</c:v>
                </c:pt>
                <c:pt idx="3562">
                  <c:v>10.499853519999998</c:v>
                </c:pt>
                <c:pt idx="3563">
                  <c:v>10.499853519999998</c:v>
                </c:pt>
                <c:pt idx="3564">
                  <c:v>10.499853519999998</c:v>
                </c:pt>
                <c:pt idx="3565">
                  <c:v>10.499853519999998</c:v>
                </c:pt>
                <c:pt idx="3566">
                  <c:v>10.499853519999998</c:v>
                </c:pt>
                <c:pt idx="3567">
                  <c:v>10.499853519999998</c:v>
                </c:pt>
                <c:pt idx="3568">
                  <c:v>10.499853519999998</c:v>
                </c:pt>
                <c:pt idx="3569">
                  <c:v>10.499853519999998</c:v>
                </c:pt>
                <c:pt idx="3570">
                  <c:v>10.499853519999998</c:v>
                </c:pt>
                <c:pt idx="3571">
                  <c:v>10.499853519999998</c:v>
                </c:pt>
                <c:pt idx="3572">
                  <c:v>10.499853519999998</c:v>
                </c:pt>
                <c:pt idx="3573">
                  <c:v>10.499853519999998</c:v>
                </c:pt>
                <c:pt idx="3574">
                  <c:v>10.499853519999998</c:v>
                </c:pt>
                <c:pt idx="3575">
                  <c:v>10.499853519999998</c:v>
                </c:pt>
                <c:pt idx="3576">
                  <c:v>10.499853519999998</c:v>
                </c:pt>
                <c:pt idx="3577">
                  <c:v>10.499853519999998</c:v>
                </c:pt>
                <c:pt idx="3578">
                  <c:v>10.399755859999999</c:v>
                </c:pt>
                <c:pt idx="3579">
                  <c:v>10.399755859999999</c:v>
                </c:pt>
                <c:pt idx="3580">
                  <c:v>10.499853519999998</c:v>
                </c:pt>
                <c:pt idx="3581">
                  <c:v>10.399755859999999</c:v>
                </c:pt>
                <c:pt idx="3582">
                  <c:v>10.499853519999998</c:v>
                </c:pt>
                <c:pt idx="3583">
                  <c:v>10.499853519999998</c:v>
                </c:pt>
                <c:pt idx="3584">
                  <c:v>10.499853519999998</c:v>
                </c:pt>
                <c:pt idx="3585">
                  <c:v>10.399755859999999</c:v>
                </c:pt>
                <c:pt idx="3586">
                  <c:v>10.399755859999999</c:v>
                </c:pt>
                <c:pt idx="3587">
                  <c:v>10.399755859999999</c:v>
                </c:pt>
                <c:pt idx="3588">
                  <c:v>10.399755859999999</c:v>
                </c:pt>
                <c:pt idx="3589">
                  <c:v>10.399755859999999</c:v>
                </c:pt>
                <c:pt idx="3590">
                  <c:v>10.499853519999998</c:v>
                </c:pt>
                <c:pt idx="3591">
                  <c:v>10.399755859999999</c:v>
                </c:pt>
                <c:pt idx="3592">
                  <c:v>10.399755859999999</c:v>
                </c:pt>
                <c:pt idx="3593">
                  <c:v>10.399755859999999</c:v>
                </c:pt>
                <c:pt idx="3594">
                  <c:v>10.399755859999999</c:v>
                </c:pt>
                <c:pt idx="3595">
                  <c:v>10.399755859999999</c:v>
                </c:pt>
                <c:pt idx="3596">
                  <c:v>10.399755859999999</c:v>
                </c:pt>
                <c:pt idx="3597">
                  <c:v>10.399755859999999</c:v>
                </c:pt>
                <c:pt idx="3598">
                  <c:v>10.399755859999999</c:v>
                </c:pt>
                <c:pt idx="3599">
                  <c:v>10.399755859999999</c:v>
                </c:pt>
                <c:pt idx="3600">
                  <c:v>10.399755859999999</c:v>
                </c:pt>
                <c:pt idx="3601">
                  <c:v>10.399755859999999</c:v>
                </c:pt>
                <c:pt idx="3602">
                  <c:v>10.399755859999999</c:v>
                </c:pt>
                <c:pt idx="3603">
                  <c:v>10.399755859999999</c:v>
                </c:pt>
                <c:pt idx="3604">
                  <c:v>10.399755859999999</c:v>
                </c:pt>
                <c:pt idx="3605">
                  <c:v>10.399755859999999</c:v>
                </c:pt>
                <c:pt idx="3606">
                  <c:v>10.399755859999999</c:v>
                </c:pt>
                <c:pt idx="3607">
                  <c:v>10.399755859999999</c:v>
                </c:pt>
                <c:pt idx="3608">
                  <c:v>10.399755859999999</c:v>
                </c:pt>
                <c:pt idx="3609">
                  <c:v>10.399755859999999</c:v>
                </c:pt>
                <c:pt idx="3610">
                  <c:v>10.399755859999999</c:v>
                </c:pt>
                <c:pt idx="3611">
                  <c:v>10.399755859999999</c:v>
                </c:pt>
                <c:pt idx="3612">
                  <c:v>10.399755859999999</c:v>
                </c:pt>
                <c:pt idx="3613">
                  <c:v>10.399755859999999</c:v>
                </c:pt>
                <c:pt idx="3614">
                  <c:v>10.399755859999999</c:v>
                </c:pt>
                <c:pt idx="3615">
                  <c:v>10.399755859999999</c:v>
                </c:pt>
                <c:pt idx="3616">
                  <c:v>10.399755859999999</c:v>
                </c:pt>
                <c:pt idx="3617">
                  <c:v>10.399755859999999</c:v>
                </c:pt>
                <c:pt idx="3618">
                  <c:v>10.399755859999999</c:v>
                </c:pt>
                <c:pt idx="3619">
                  <c:v>10.399755859999999</c:v>
                </c:pt>
                <c:pt idx="3620">
                  <c:v>10.399755859999999</c:v>
                </c:pt>
                <c:pt idx="3621">
                  <c:v>10.399755859999999</c:v>
                </c:pt>
                <c:pt idx="3622">
                  <c:v>10.399755859999999</c:v>
                </c:pt>
                <c:pt idx="3623">
                  <c:v>10.399755859999999</c:v>
                </c:pt>
                <c:pt idx="3624">
                  <c:v>10.399755859999999</c:v>
                </c:pt>
                <c:pt idx="3625">
                  <c:v>10.399755859999999</c:v>
                </c:pt>
                <c:pt idx="3626">
                  <c:v>10.399755859999999</c:v>
                </c:pt>
                <c:pt idx="3627">
                  <c:v>10.399755859999999</c:v>
                </c:pt>
                <c:pt idx="3628">
                  <c:v>10.399755859999999</c:v>
                </c:pt>
                <c:pt idx="3629">
                  <c:v>10.399755859999999</c:v>
                </c:pt>
                <c:pt idx="3630">
                  <c:v>10.399755859999999</c:v>
                </c:pt>
                <c:pt idx="3631">
                  <c:v>10.399755859999999</c:v>
                </c:pt>
                <c:pt idx="3632">
                  <c:v>10.399755859999999</c:v>
                </c:pt>
                <c:pt idx="3633">
                  <c:v>10.399755859999999</c:v>
                </c:pt>
                <c:pt idx="3634">
                  <c:v>10.399755859999999</c:v>
                </c:pt>
                <c:pt idx="3635">
                  <c:v>10.399755859999999</c:v>
                </c:pt>
                <c:pt idx="3636">
                  <c:v>10.399755859999999</c:v>
                </c:pt>
                <c:pt idx="3637">
                  <c:v>10.399755859999999</c:v>
                </c:pt>
                <c:pt idx="3638">
                  <c:v>10.399755859999999</c:v>
                </c:pt>
                <c:pt idx="3639">
                  <c:v>10.399755859999999</c:v>
                </c:pt>
                <c:pt idx="3640">
                  <c:v>10.399755859999999</c:v>
                </c:pt>
                <c:pt idx="3641">
                  <c:v>10.399755859999999</c:v>
                </c:pt>
                <c:pt idx="3642">
                  <c:v>10.399755859999999</c:v>
                </c:pt>
                <c:pt idx="3643">
                  <c:v>10.399755859999999</c:v>
                </c:pt>
                <c:pt idx="3644">
                  <c:v>10.399755859999999</c:v>
                </c:pt>
                <c:pt idx="3645">
                  <c:v>10.399755859999999</c:v>
                </c:pt>
                <c:pt idx="3646">
                  <c:v>10.399755859999999</c:v>
                </c:pt>
                <c:pt idx="3647">
                  <c:v>10.399755859999999</c:v>
                </c:pt>
                <c:pt idx="3648">
                  <c:v>10.399755859999999</c:v>
                </c:pt>
                <c:pt idx="3649">
                  <c:v>10.399755859999999</c:v>
                </c:pt>
                <c:pt idx="3650">
                  <c:v>10.399755859999999</c:v>
                </c:pt>
                <c:pt idx="3651">
                  <c:v>10.399755859999999</c:v>
                </c:pt>
                <c:pt idx="3652">
                  <c:v>10.399755859999999</c:v>
                </c:pt>
                <c:pt idx="3653">
                  <c:v>10.399755859999999</c:v>
                </c:pt>
                <c:pt idx="3654">
                  <c:v>10.399755859999999</c:v>
                </c:pt>
                <c:pt idx="3655">
                  <c:v>10.399755859999999</c:v>
                </c:pt>
                <c:pt idx="3656">
                  <c:v>10.399755859999999</c:v>
                </c:pt>
                <c:pt idx="3657">
                  <c:v>10.399755859999999</c:v>
                </c:pt>
                <c:pt idx="3658">
                  <c:v>10.399755859999999</c:v>
                </c:pt>
                <c:pt idx="3659">
                  <c:v>10.399755859999999</c:v>
                </c:pt>
                <c:pt idx="3660">
                  <c:v>10.399755859999999</c:v>
                </c:pt>
                <c:pt idx="3661">
                  <c:v>10.399755859999999</c:v>
                </c:pt>
                <c:pt idx="3662">
                  <c:v>10.399755859999999</c:v>
                </c:pt>
                <c:pt idx="3663">
                  <c:v>10.399755859999999</c:v>
                </c:pt>
                <c:pt idx="3664">
                  <c:v>10.399755859999999</c:v>
                </c:pt>
                <c:pt idx="3665">
                  <c:v>10.399755859999999</c:v>
                </c:pt>
                <c:pt idx="3666">
                  <c:v>10.399755859999999</c:v>
                </c:pt>
                <c:pt idx="3667">
                  <c:v>10.399755859999999</c:v>
                </c:pt>
                <c:pt idx="3668">
                  <c:v>10.399755859999999</c:v>
                </c:pt>
                <c:pt idx="3669">
                  <c:v>10.399755859999999</c:v>
                </c:pt>
                <c:pt idx="3670">
                  <c:v>10.399755859999999</c:v>
                </c:pt>
                <c:pt idx="3671">
                  <c:v>10.399755859999999</c:v>
                </c:pt>
                <c:pt idx="3672">
                  <c:v>10.399755859999999</c:v>
                </c:pt>
                <c:pt idx="3673">
                  <c:v>10.399755859999999</c:v>
                </c:pt>
                <c:pt idx="3674">
                  <c:v>10.299902339999999</c:v>
                </c:pt>
                <c:pt idx="3675">
                  <c:v>10.299902339999999</c:v>
                </c:pt>
                <c:pt idx="3676">
                  <c:v>10.399755859999999</c:v>
                </c:pt>
                <c:pt idx="3677">
                  <c:v>10.399755859999999</c:v>
                </c:pt>
                <c:pt idx="3678">
                  <c:v>10.299902339999999</c:v>
                </c:pt>
                <c:pt idx="3679">
                  <c:v>10.399755859999999</c:v>
                </c:pt>
                <c:pt idx="3680">
                  <c:v>10.399755859999999</c:v>
                </c:pt>
                <c:pt idx="3681">
                  <c:v>10.299902339999999</c:v>
                </c:pt>
                <c:pt idx="3682">
                  <c:v>10.399755859999999</c:v>
                </c:pt>
                <c:pt idx="3683">
                  <c:v>10.299902339999999</c:v>
                </c:pt>
                <c:pt idx="3684">
                  <c:v>10.299902339999999</c:v>
                </c:pt>
                <c:pt idx="3685">
                  <c:v>10.299902339999999</c:v>
                </c:pt>
                <c:pt idx="3686">
                  <c:v>10.299902339999999</c:v>
                </c:pt>
                <c:pt idx="3687">
                  <c:v>10.299902339999999</c:v>
                </c:pt>
                <c:pt idx="3688">
                  <c:v>10.399755859999999</c:v>
                </c:pt>
                <c:pt idx="3689">
                  <c:v>10.399755859999999</c:v>
                </c:pt>
                <c:pt idx="3690">
                  <c:v>10.299902339999999</c:v>
                </c:pt>
                <c:pt idx="3691">
                  <c:v>10.399755859999999</c:v>
                </c:pt>
                <c:pt idx="3692">
                  <c:v>10.299902339999999</c:v>
                </c:pt>
                <c:pt idx="3693">
                  <c:v>10.299902339999999</c:v>
                </c:pt>
                <c:pt idx="3694">
                  <c:v>10.399755859999999</c:v>
                </c:pt>
                <c:pt idx="3695">
                  <c:v>10.299902339999999</c:v>
                </c:pt>
                <c:pt idx="3696">
                  <c:v>10.299902339999999</c:v>
                </c:pt>
                <c:pt idx="3697">
                  <c:v>10.299902339999999</c:v>
                </c:pt>
                <c:pt idx="3698">
                  <c:v>10.299902339999999</c:v>
                </c:pt>
                <c:pt idx="3699">
                  <c:v>10.299902339999999</c:v>
                </c:pt>
                <c:pt idx="3700">
                  <c:v>10.299902339999999</c:v>
                </c:pt>
                <c:pt idx="3701">
                  <c:v>10.299902339999999</c:v>
                </c:pt>
                <c:pt idx="3702">
                  <c:v>10.299902339999999</c:v>
                </c:pt>
                <c:pt idx="3703">
                  <c:v>10.299902339999999</c:v>
                </c:pt>
                <c:pt idx="3704">
                  <c:v>10.299902339999999</c:v>
                </c:pt>
                <c:pt idx="3705">
                  <c:v>10.299902339999999</c:v>
                </c:pt>
                <c:pt idx="3706">
                  <c:v>10.299902339999999</c:v>
                </c:pt>
                <c:pt idx="3707">
                  <c:v>10.299902339999999</c:v>
                </c:pt>
                <c:pt idx="3708">
                  <c:v>10.299902339999999</c:v>
                </c:pt>
                <c:pt idx="3709">
                  <c:v>10.299902339999999</c:v>
                </c:pt>
                <c:pt idx="3710">
                  <c:v>10.299902339999999</c:v>
                </c:pt>
                <c:pt idx="3711">
                  <c:v>10.299902339999999</c:v>
                </c:pt>
                <c:pt idx="3712">
                  <c:v>10.299902339999999</c:v>
                </c:pt>
                <c:pt idx="3713">
                  <c:v>10.299902339999999</c:v>
                </c:pt>
                <c:pt idx="3714">
                  <c:v>10.299902339999999</c:v>
                </c:pt>
                <c:pt idx="3715">
                  <c:v>10.299902339999999</c:v>
                </c:pt>
                <c:pt idx="3716">
                  <c:v>10.299902339999999</c:v>
                </c:pt>
                <c:pt idx="3717">
                  <c:v>10.299902339999999</c:v>
                </c:pt>
                <c:pt idx="3718">
                  <c:v>10.299902339999999</c:v>
                </c:pt>
                <c:pt idx="3719">
                  <c:v>10.299902339999999</c:v>
                </c:pt>
                <c:pt idx="3720">
                  <c:v>10.299902339999999</c:v>
                </c:pt>
                <c:pt idx="3721">
                  <c:v>10.299902339999999</c:v>
                </c:pt>
                <c:pt idx="3722">
                  <c:v>10.299902339999999</c:v>
                </c:pt>
                <c:pt idx="3723">
                  <c:v>10.299902339999999</c:v>
                </c:pt>
                <c:pt idx="3724">
                  <c:v>10.299902339999999</c:v>
                </c:pt>
                <c:pt idx="3725">
                  <c:v>10.299902339999999</c:v>
                </c:pt>
                <c:pt idx="3726">
                  <c:v>10.299902339999999</c:v>
                </c:pt>
                <c:pt idx="3727">
                  <c:v>10.299902339999999</c:v>
                </c:pt>
                <c:pt idx="3728">
                  <c:v>10.299902339999999</c:v>
                </c:pt>
                <c:pt idx="3729">
                  <c:v>10.299902339999999</c:v>
                </c:pt>
                <c:pt idx="3730">
                  <c:v>10.299902339999999</c:v>
                </c:pt>
                <c:pt idx="3731">
                  <c:v>10.299902339999999</c:v>
                </c:pt>
                <c:pt idx="3732">
                  <c:v>10.299902339999999</c:v>
                </c:pt>
                <c:pt idx="3733">
                  <c:v>10.299902339999999</c:v>
                </c:pt>
                <c:pt idx="3734">
                  <c:v>10.299902339999999</c:v>
                </c:pt>
                <c:pt idx="3735">
                  <c:v>10.299902339999999</c:v>
                </c:pt>
                <c:pt idx="3736">
                  <c:v>10.299902339999999</c:v>
                </c:pt>
                <c:pt idx="3737">
                  <c:v>10.299902339999999</c:v>
                </c:pt>
                <c:pt idx="3738">
                  <c:v>10.299902339999999</c:v>
                </c:pt>
                <c:pt idx="3739">
                  <c:v>10.299902339999999</c:v>
                </c:pt>
                <c:pt idx="3740">
                  <c:v>10.299902339999999</c:v>
                </c:pt>
                <c:pt idx="3741">
                  <c:v>10.299902339999999</c:v>
                </c:pt>
                <c:pt idx="3742">
                  <c:v>10.299902339999999</c:v>
                </c:pt>
                <c:pt idx="3743">
                  <c:v>10.299902339999999</c:v>
                </c:pt>
                <c:pt idx="3744">
                  <c:v>10.299902339999999</c:v>
                </c:pt>
                <c:pt idx="3745">
                  <c:v>10.299902339999999</c:v>
                </c:pt>
                <c:pt idx="3746">
                  <c:v>10.299902339999999</c:v>
                </c:pt>
                <c:pt idx="3747">
                  <c:v>10.299902339999999</c:v>
                </c:pt>
                <c:pt idx="3748">
                  <c:v>10.299902339999999</c:v>
                </c:pt>
                <c:pt idx="3749">
                  <c:v>10.299902339999999</c:v>
                </c:pt>
                <c:pt idx="3750">
                  <c:v>10.299902339999999</c:v>
                </c:pt>
                <c:pt idx="3751">
                  <c:v>10.299902339999999</c:v>
                </c:pt>
                <c:pt idx="3752">
                  <c:v>10.299902339999999</c:v>
                </c:pt>
                <c:pt idx="3753">
                  <c:v>10.299902339999999</c:v>
                </c:pt>
                <c:pt idx="3754">
                  <c:v>10.299902339999999</c:v>
                </c:pt>
                <c:pt idx="3755">
                  <c:v>10.299902339999999</c:v>
                </c:pt>
                <c:pt idx="3756">
                  <c:v>10.299902339999999</c:v>
                </c:pt>
                <c:pt idx="3757">
                  <c:v>10.299902339999999</c:v>
                </c:pt>
                <c:pt idx="3758">
                  <c:v>10.299902339999999</c:v>
                </c:pt>
                <c:pt idx="3759">
                  <c:v>10.299902339999999</c:v>
                </c:pt>
                <c:pt idx="3760">
                  <c:v>10.299902339999999</c:v>
                </c:pt>
                <c:pt idx="3761">
                  <c:v>10.299902339999999</c:v>
                </c:pt>
                <c:pt idx="3762">
                  <c:v>10.299902339999999</c:v>
                </c:pt>
                <c:pt idx="3763">
                  <c:v>10.299902339999999</c:v>
                </c:pt>
                <c:pt idx="3764">
                  <c:v>10.299902339999999</c:v>
                </c:pt>
                <c:pt idx="3765">
                  <c:v>10.299902339999999</c:v>
                </c:pt>
                <c:pt idx="3766">
                  <c:v>10.299902339999999</c:v>
                </c:pt>
                <c:pt idx="3767">
                  <c:v>10.299902339999999</c:v>
                </c:pt>
                <c:pt idx="3768">
                  <c:v>10.299902339999999</c:v>
                </c:pt>
                <c:pt idx="3769">
                  <c:v>10.299902339999999</c:v>
                </c:pt>
                <c:pt idx="3770">
                  <c:v>10.299902339999999</c:v>
                </c:pt>
                <c:pt idx="3771">
                  <c:v>10.299902339999999</c:v>
                </c:pt>
                <c:pt idx="3772">
                  <c:v>10.299902339999999</c:v>
                </c:pt>
                <c:pt idx="3773">
                  <c:v>10.299902339999999</c:v>
                </c:pt>
                <c:pt idx="3774">
                  <c:v>10.299902339999999</c:v>
                </c:pt>
                <c:pt idx="3775">
                  <c:v>10.299902339999999</c:v>
                </c:pt>
                <c:pt idx="3776">
                  <c:v>10.299902339999999</c:v>
                </c:pt>
                <c:pt idx="3777">
                  <c:v>10.299902339999999</c:v>
                </c:pt>
                <c:pt idx="3778">
                  <c:v>10.299902339999999</c:v>
                </c:pt>
                <c:pt idx="3779">
                  <c:v>10.199804689999997</c:v>
                </c:pt>
                <c:pt idx="3780">
                  <c:v>10.299902339999999</c:v>
                </c:pt>
                <c:pt idx="3781">
                  <c:v>10.299902339999999</c:v>
                </c:pt>
                <c:pt idx="3782">
                  <c:v>10.199804689999997</c:v>
                </c:pt>
                <c:pt idx="3783">
                  <c:v>10.199804689999997</c:v>
                </c:pt>
                <c:pt idx="3784">
                  <c:v>10.199804689999997</c:v>
                </c:pt>
                <c:pt idx="3785">
                  <c:v>10.199804689999997</c:v>
                </c:pt>
                <c:pt idx="3786">
                  <c:v>10.199804689999997</c:v>
                </c:pt>
                <c:pt idx="3787">
                  <c:v>10.199804689999997</c:v>
                </c:pt>
                <c:pt idx="3788">
                  <c:v>10.199804689999997</c:v>
                </c:pt>
                <c:pt idx="3789">
                  <c:v>10.199804689999997</c:v>
                </c:pt>
                <c:pt idx="3790">
                  <c:v>10.299902339999999</c:v>
                </c:pt>
                <c:pt idx="3791">
                  <c:v>10.199804689999997</c:v>
                </c:pt>
                <c:pt idx="3792">
                  <c:v>10.199804689999997</c:v>
                </c:pt>
                <c:pt idx="3793">
                  <c:v>10.199804689999997</c:v>
                </c:pt>
                <c:pt idx="3794">
                  <c:v>10.199804689999997</c:v>
                </c:pt>
                <c:pt idx="3795">
                  <c:v>10.199804689999997</c:v>
                </c:pt>
                <c:pt idx="3796">
                  <c:v>10.199804689999997</c:v>
                </c:pt>
                <c:pt idx="3797">
                  <c:v>10.199804689999997</c:v>
                </c:pt>
                <c:pt idx="3798">
                  <c:v>10.199804689999997</c:v>
                </c:pt>
                <c:pt idx="3799">
                  <c:v>10.299902339999999</c:v>
                </c:pt>
                <c:pt idx="3800">
                  <c:v>10.199804689999997</c:v>
                </c:pt>
                <c:pt idx="3801">
                  <c:v>10.199804689999997</c:v>
                </c:pt>
                <c:pt idx="3802">
                  <c:v>10.199804689999997</c:v>
                </c:pt>
                <c:pt idx="3803">
                  <c:v>10.199804689999997</c:v>
                </c:pt>
                <c:pt idx="3804">
                  <c:v>10.199804689999997</c:v>
                </c:pt>
                <c:pt idx="3805">
                  <c:v>10.199804689999997</c:v>
                </c:pt>
                <c:pt idx="3806">
                  <c:v>10.199804689999997</c:v>
                </c:pt>
                <c:pt idx="3807">
                  <c:v>10.199804689999997</c:v>
                </c:pt>
                <c:pt idx="3808">
                  <c:v>10.199804689999997</c:v>
                </c:pt>
                <c:pt idx="3809">
                  <c:v>10.199804689999997</c:v>
                </c:pt>
                <c:pt idx="3810">
                  <c:v>10.199804689999997</c:v>
                </c:pt>
                <c:pt idx="3811">
                  <c:v>10.199804689999997</c:v>
                </c:pt>
                <c:pt idx="3812">
                  <c:v>10.199804689999997</c:v>
                </c:pt>
                <c:pt idx="3813">
                  <c:v>10.199804689999997</c:v>
                </c:pt>
                <c:pt idx="3814">
                  <c:v>10.199804689999997</c:v>
                </c:pt>
                <c:pt idx="3815">
                  <c:v>10.199804689999997</c:v>
                </c:pt>
                <c:pt idx="3816">
                  <c:v>10.199804689999997</c:v>
                </c:pt>
                <c:pt idx="3817">
                  <c:v>10.199804689999997</c:v>
                </c:pt>
                <c:pt idx="3818">
                  <c:v>10.199804689999997</c:v>
                </c:pt>
                <c:pt idx="3819">
                  <c:v>10.199804689999997</c:v>
                </c:pt>
                <c:pt idx="3820">
                  <c:v>10.199804689999997</c:v>
                </c:pt>
                <c:pt idx="3821">
                  <c:v>10.199804689999997</c:v>
                </c:pt>
                <c:pt idx="3822">
                  <c:v>10.199804689999997</c:v>
                </c:pt>
                <c:pt idx="3823">
                  <c:v>10.199804689999997</c:v>
                </c:pt>
                <c:pt idx="3824">
                  <c:v>10.199804689999997</c:v>
                </c:pt>
                <c:pt idx="3825">
                  <c:v>10.199804689999997</c:v>
                </c:pt>
                <c:pt idx="3826">
                  <c:v>10.199804689999997</c:v>
                </c:pt>
                <c:pt idx="3827">
                  <c:v>10.199804689999997</c:v>
                </c:pt>
                <c:pt idx="3828">
                  <c:v>10.199804689999997</c:v>
                </c:pt>
                <c:pt idx="3829">
                  <c:v>10.199804689999997</c:v>
                </c:pt>
                <c:pt idx="3830">
                  <c:v>10.199804689999997</c:v>
                </c:pt>
                <c:pt idx="3831">
                  <c:v>10.199804689999997</c:v>
                </c:pt>
                <c:pt idx="3832">
                  <c:v>10.199804689999997</c:v>
                </c:pt>
                <c:pt idx="3833">
                  <c:v>10.199804689999997</c:v>
                </c:pt>
                <c:pt idx="3834">
                  <c:v>10.199804689999997</c:v>
                </c:pt>
                <c:pt idx="3835">
                  <c:v>10.199804689999997</c:v>
                </c:pt>
                <c:pt idx="3836">
                  <c:v>10.199804689999997</c:v>
                </c:pt>
                <c:pt idx="3837">
                  <c:v>10.199804689999997</c:v>
                </c:pt>
                <c:pt idx="3838">
                  <c:v>10.199804689999997</c:v>
                </c:pt>
                <c:pt idx="3839">
                  <c:v>10.199804689999997</c:v>
                </c:pt>
                <c:pt idx="3840">
                  <c:v>10.199804689999997</c:v>
                </c:pt>
                <c:pt idx="3841">
                  <c:v>10.199804689999997</c:v>
                </c:pt>
                <c:pt idx="3842">
                  <c:v>10.199804689999997</c:v>
                </c:pt>
                <c:pt idx="3843">
                  <c:v>10.199804689999997</c:v>
                </c:pt>
                <c:pt idx="3844">
                  <c:v>10.199804689999997</c:v>
                </c:pt>
                <c:pt idx="3845">
                  <c:v>10.199804689999997</c:v>
                </c:pt>
                <c:pt idx="3846">
                  <c:v>10.199804689999997</c:v>
                </c:pt>
                <c:pt idx="3847">
                  <c:v>10.199804689999997</c:v>
                </c:pt>
                <c:pt idx="3848">
                  <c:v>10.199804689999997</c:v>
                </c:pt>
                <c:pt idx="3849">
                  <c:v>10.199804689999997</c:v>
                </c:pt>
                <c:pt idx="3850">
                  <c:v>10.199804689999997</c:v>
                </c:pt>
                <c:pt idx="3851">
                  <c:v>10.199804689999997</c:v>
                </c:pt>
                <c:pt idx="3852">
                  <c:v>10.199804689999997</c:v>
                </c:pt>
                <c:pt idx="3853">
                  <c:v>10.199804689999997</c:v>
                </c:pt>
                <c:pt idx="3854">
                  <c:v>10.199804689999997</c:v>
                </c:pt>
                <c:pt idx="3855">
                  <c:v>10.199804689999997</c:v>
                </c:pt>
                <c:pt idx="3856">
                  <c:v>10.199804689999997</c:v>
                </c:pt>
                <c:pt idx="3857">
                  <c:v>10.199804689999997</c:v>
                </c:pt>
                <c:pt idx="3858">
                  <c:v>10.199804689999997</c:v>
                </c:pt>
                <c:pt idx="3859">
                  <c:v>10.199804689999997</c:v>
                </c:pt>
                <c:pt idx="3860">
                  <c:v>10.199804689999997</c:v>
                </c:pt>
                <c:pt idx="3861">
                  <c:v>10.199804689999997</c:v>
                </c:pt>
                <c:pt idx="3862">
                  <c:v>10.199804689999997</c:v>
                </c:pt>
                <c:pt idx="3863">
                  <c:v>10.199804689999997</c:v>
                </c:pt>
                <c:pt idx="3864">
                  <c:v>10.199804689999997</c:v>
                </c:pt>
                <c:pt idx="3865">
                  <c:v>10.199804689999997</c:v>
                </c:pt>
                <c:pt idx="3866">
                  <c:v>10.199804689999997</c:v>
                </c:pt>
                <c:pt idx="3867">
                  <c:v>10.199804689999997</c:v>
                </c:pt>
                <c:pt idx="3868">
                  <c:v>10.199804689999997</c:v>
                </c:pt>
                <c:pt idx="3869">
                  <c:v>10.199804689999997</c:v>
                </c:pt>
                <c:pt idx="3870">
                  <c:v>10.199804689999997</c:v>
                </c:pt>
                <c:pt idx="3871">
                  <c:v>10.199804689999997</c:v>
                </c:pt>
                <c:pt idx="3872">
                  <c:v>10.199804689999997</c:v>
                </c:pt>
                <c:pt idx="3873">
                  <c:v>10.199804689999997</c:v>
                </c:pt>
                <c:pt idx="3874">
                  <c:v>10.199804689999997</c:v>
                </c:pt>
                <c:pt idx="3875">
                  <c:v>10.199804689999997</c:v>
                </c:pt>
                <c:pt idx="3876">
                  <c:v>10.199804689999997</c:v>
                </c:pt>
                <c:pt idx="3877">
                  <c:v>10.199804689999997</c:v>
                </c:pt>
                <c:pt idx="3878">
                  <c:v>10.199804689999997</c:v>
                </c:pt>
                <c:pt idx="3879">
                  <c:v>10.199804689999997</c:v>
                </c:pt>
                <c:pt idx="3880">
                  <c:v>10.199804689999997</c:v>
                </c:pt>
                <c:pt idx="3881">
                  <c:v>10.199804689999997</c:v>
                </c:pt>
                <c:pt idx="3882">
                  <c:v>10.099951169999997</c:v>
                </c:pt>
                <c:pt idx="3883">
                  <c:v>10.199804689999997</c:v>
                </c:pt>
                <c:pt idx="3884">
                  <c:v>10.199804689999997</c:v>
                </c:pt>
                <c:pt idx="3885">
                  <c:v>10.199804689999997</c:v>
                </c:pt>
                <c:pt idx="3886">
                  <c:v>10.099951169999997</c:v>
                </c:pt>
                <c:pt idx="3887">
                  <c:v>10.199804689999997</c:v>
                </c:pt>
                <c:pt idx="3888">
                  <c:v>10.099951169999997</c:v>
                </c:pt>
                <c:pt idx="3889">
                  <c:v>10.099951169999997</c:v>
                </c:pt>
                <c:pt idx="3890">
                  <c:v>10.099951169999997</c:v>
                </c:pt>
                <c:pt idx="3891">
                  <c:v>10.099951169999997</c:v>
                </c:pt>
                <c:pt idx="3892">
                  <c:v>10.199804689999997</c:v>
                </c:pt>
                <c:pt idx="3893">
                  <c:v>10.099951169999997</c:v>
                </c:pt>
                <c:pt idx="3894">
                  <c:v>10.099951169999997</c:v>
                </c:pt>
                <c:pt idx="3895">
                  <c:v>10.099951169999997</c:v>
                </c:pt>
                <c:pt idx="3896">
                  <c:v>10.099951169999997</c:v>
                </c:pt>
                <c:pt idx="3897">
                  <c:v>10.099951169999997</c:v>
                </c:pt>
                <c:pt idx="3898">
                  <c:v>10.099951169999997</c:v>
                </c:pt>
                <c:pt idx="3899">
                  <c:v>10.099951169999997</c:v>
                </c:pt>
                <c:pt idx="3900">
                  <c:v>10.199804689999997</c:v>
                </c:pt>
                <c:pt idx="3901">
                  <c:v>10.099951169999997</c:v>
                </c:pt>
                <c:pt idx="3902">
                  <c:v>10.099951169999997</c:v>
                </c:pt>
                <c:pt idx="3903">
                  <c:v>10.099951169999997</c:v>
                </c:pt>
                <c:pt idx="3904">
                  <c:v>10.099951169999997</c:v>
                </c:pt>
                <c:pt idx="3905">
                  <c:v>10.099951169999997</c:v>
                </c:pt>
                <c:pt idx="3906">
                  <c:v>10.099951169999997</c:v>
                </c:pt>
                <c:pt idx="3907">
                  <c:v>10.099951169999997</c:v>
                </c:pt>
                <c:pt idx="3908">
                  <c:v>10.099951169999997</c:v>
                </c:pt>
                <c:pt idx="3909">
                  <c:v>10.099951169999997</c:v>
                </c:pt>
                <c:pt idx="3910">
                  <c:v>10.099951169999997</c:v>
                </c:pt>
                <c:pt idx="3911">
                  <c:v>10.099951169999997</c:v>
                </c:pt>
                <c:pt idx="3912">
                  <c:v>10.099951169999997</c:v>
                </c:pt>
                <c:pt idx="3913">
                  <c:v>10.099951169999997</c:v>
                </c:pt>
                <c:pt idx="3914">
                  <c:v>10.099951169999997</c:v>
                </c:pt>
                <c:pt idx="3915">
                  <c:v>10.099951169999997</c:v>
                </c:pt>
                <c:pt idx="3916">
                  <c:v>10.099951169999997</c:v>
                </c:pt>
                <c:pt idx="3917">
                  <c:v>10.099951169999997</c:v>
                </c:pt>
                <c:pt idx="3918">
                  <c:v>10.099951169999997</c:v>
                </c:pt>
                <c:pt idx="3919">
                  <c:v>10.099951169999997</c:v>
                </c:pt>
                <c:pt idx="3920">
                  <c:v>10.099951169999997</c:v>
                </c:pt>
                <c:pt idx="3921">
                  <c:v>10.099951169999997</c:v>
                </c:pt>
                <c:pt idx="3922">
                  <c:v>10.099951169999997</c:v>
                </c:pt>
                <c:pt idx="3923">
                  <c:v>10.099951169999997</c:v>
                </c:pt>
                <c:pt idx="3924">
                  <c:v>10.099951169999997</c:v>
                </c:pt>
                <c:pt idx="3925">
                  <c:v>10.099951169999997</c:v>
                </c:pt>
                <c:pt idx="3926">
                  <c:v>10.099951169999997</c:v>
                </c:pt>
                <c:pt idx="3927">
                  <c:v>10.099951169999997</c:v>
                </c:pt>
                <c:pt idx="3928">
                  <c:v>10.099951169999997</c:v>
                </c:pt>
                <c:pt idx="3929">
                  <c:v>10.099951169999997</c:v>
                </c:pt>
                <c:pt idx="3930">
                  <c:v>10.099951169999997</c:v>
                </c:pt>
                <c:pt idx="3931">
                  <c:v>10.099951169999997</c:v>
                </c:pt>
                <c:pt idx="3932">
                  <c:v>10.099951169999997</c:v>
                </c:pt>
                <c:pt idx="3933">
                  <c:v>10.099951169999997</c:v>
                </c:pt>
                <c:pt idx="3934">
                  <c:v>10.099951169999997</c:v>
                </c:pt>
                <c:pt idx="3935">
                  <c:v>10.099951169999997</c:v>
                </c:pt>
                <c:pt idx="3936">
                  <c:v>10.099951169999997</c:v>
                </c:pt>
                <c:pt idx="3937">
                  <c:v>10.099951169999997</c:v>
                </c:pt>
                <c:pt idx="3938">
                  <c:v>10.099951169999997</c:v>
                </c:pt>
                <c:pt idx="3939">
                  <c:v>10.099951169999997</c:v>
                </c:pt>
                <c:pt idx="3940">
                  <c:v>10.099951169999997</c:v>
                </c:pt>
                <c:pt idx="3941">
                  <c:v>10.099951169999997</c:v>
                </c:pt>
                <c:pt idx="3942">
                  <c:v>10.099951169999997</c:v>
                </c:pt>
                <c:pt idx="3943">
                  <c:v>10.099951169999997</c:v>
                </c:pt>
                <c:pt idx="3944">
                  <c:v>10.099951169999997</c:v>
                </c:pt>
                <c:pt idx="3945">
                  <c:v>10.099951169999997</c:v>
                </c:pt>
                <c:pt idx="3946">
                  <c:v>10.099951169999997</c:v>
                </c:pt>
                <c:pt idx="3947">
                  <c:v>10.099951169999997</c:v>
                </c:pt>
                <c:pt idx="3948">
                  <c:v>10.099951169999997</c:v>
                </c:pt>
                <c:pt idx="3949">
                  <c:v>10.099951169999997</c:v>
                </c:pt>
                <c:pt idx="3950">
                  <c:v>10.099951169999997</c:v>
                </c:pt>
                <c:pt idx="3951">
                  <c:v>10.099951169999997</c:v>
                </c:pt>
                <c:pt idx="3952">
                  <c:v>10.099951169999997</c:v>
                </c:pt>
                <c:pt idx="3953">
                  <c:v>10.099951169999997</c:v>
                </c:pt>
                <c:pt idx="3954">
                  <c:v>10.099951169999997</c:v>
                </c:pt>
                <c:pt idx="3955">
                  <c:v>10.099951169999997</c:v>
                </c:pt>
                <c:pt idx="3956">
                  <c:v>10.099951169999997</c:v>
                </c:pt>
                <c:pt idx="3957">
                  <c:v>10.099951169999997</c:v>
                </c:pt>
                <c:pt idx="3958">
                  <c:v>10.099951169999997</c:v>
                </c:pt>
                <c:pt idx="3959">
                  <c:v>10.099951169999997</c:v>
                </c:pt>
                <c:pt idx="3960">
                  <c:v>10.099951169999997</c:v>
                </c:pt>
                <c:pt idx="3961">
                  <c:v>10.099951169999997</c:v>
                </c:pt>
                <c:pt idx="3962">
                  <c:v>10.099951169999997</c:v>
                </c:pt>
                <c:pt idx="3963">
                  <c:v>10.099951169999997</c:v>
                </c:pt>
                <c:pt idx="3964">
                  <c:v>10.099951169999997</c:v>
                </c:pt>
                <c:pt idx="3965">
                  <c:v>10.099951169999997</c:v>
                </c:pt>
                <c:pt idx="3966">
                  <c:v>10.099951169999997</c:v>
                </c:pt>
                <c:pt idx="3967">
                  <c:v>10.099951169999997</c:v>
                </c:pt>
                <c:pt idx="3968">
                  <c:v>10.099951169999997</c:v>
                </c:pt>
                <c:pt idx="3969">
                  <c:v>10.099951169999997</c:v>
                </c:pt>
                <c:pt idx="3970">
                  <c:v>10.099951169999997</c:v>
                </c:pt>
                <c:pt idx="3971">
                  <c:v>10.099951169999997</c:v>
                </c:pt>
                <c:pt idx="3972">
                  <c:v>10.099951169999997</c:v>
                </c:pt>
                <c:pt idx="3973">
                  <c:v>10.099951169999997</c:v>
                </c:pt>
                <c:pt idx="3974">
                  <c:v>10.099951169999997</c:v>
                </c:pt>
                <c:pt idx="3975">
                  <c:v>10.099951169999997</c:v>
                </c:pt>
                <c:pt idx="3976">
                  <c:v>10.099951169999997</c:v>
                </c:pt>
                <c:pt idx="3977">
                  <c:v>10.099951169999997</c:v>
                </c:pt>
                <c:pt idx="3978">
                  <c:v>10.099951169999997</c:v>
                </c:pt>
                <c:pt idx="3979">
                  <c:v>10.099951169999997</c:v>
                </c:pt>
                <c:pt idx="3980">
                  <c:v>10.099951169999997</c:v>
                </c:pt>
                <c:pt idx="3981">
                  <c:v>10.099951169999997</c:v>
                </c:pt>
                <c:pt idx="3982">
                  <c:v>10.099951169999997</c:v>
                </c:pt>
                <c:pt idx="3983">
                  <c:v>10.099951169999997</c:v>
                </c:pt>
                <c:pt idx="3984">
                  <c:v>10.099951169999997</c:v>
                </c:pt>
                <c:pt idx="3985">
                  <c:v>10.099951169999997</c:v>
                </c:pt>
                <c:pt idx="3986">
                  <c:v>10.099951169999997</c:v>
                </c:pt>
                <c:pt idx="3987">
                  <c:v>10.099951169999997</c:v>
                </c:pt>
                <c:pt idx="3988">
                  <c:v>10.099951169999997</c:v>
                </c:pt>
                <c:pt idx="3989">
                  <c:v>9.9998535199999985</c:v>
                </c:pt>
                <c:pt idx="3990">
                  <c:v>10.099951169999997</c:v>
                </c:pt>
                <c:pt idx="3991">
                  <c:v>9.9998535199999985</c:v>
                </c:pt>
                <c:pt idx="3992">
                  <c:v>10.099951169999997</c:v>
                </c:pt>
                <c:pt idx="3993">
                  <c:v>9.9998535199999985</c:v>
                </c:pt>
                <c:pt idx="3994">
                  <c:v>9.9998535199999985</c:v>
                </c:pt>
                <c:pt idx="3995">
                  <c:v>9.9998535199999985</c:v>
                </c:pt>
                <c:pt idx="3996">
                  <c:v>10.099951169999997</c:v>
                </c:pt>
                <c:pt idx="3997">
                  <c:v>9.9998535199999985</c:v>
                </c:pt>
                <c:pt idx="3998">
                  <c:v>10.099951169999997</c:v>
                </c:pt>
                <c:pt idx="3999">
                  <c:v>10.099951169999997</c:v>
                </c:pt>
                <c:pt idx="4000">
                  <c:v>9.9998535199999985</c:v>
                </c:pt>
                <c:pt idx="4001">
                  <c:v>9.9998535199999985</c:v>
                </c:pt>
                <c:pt idx="4002">
                  <c:v>9.9998535199999985</c:v>
                </c:pt>
                <c:pt idx="4003">
                  <c:v>9.9998535199999985</c:v>
                </c:pt>
                <c:pt idx="4004">
                  <c:v>9.9998535199999985</c:v>
                </c:pt>
                <c:pt idx="4005">
                  <c:v>9.9998535199999985</c:v>
                </c:pt>
                <c:pt idx="4006">
                  <c:v>9.9998535199999985</c:v>
                </c:pt>
                <c:pt idx="4007">
                  <c:v>9.9998535199999985</c:v>
                </c:pt>
                <c:pt idx="4008">
                  <c:v>9.9998535199999985</c:v>
                </c:pt>
                <c:pt idx="4009">
                  <c:v>9.9998535199999985</c:v>
                </c:pt>
                <c:pt idx="4010">
                  <c:v>9.9998535199999985</c:v>
                </c:pt>
                <c:pt idx="4011">
                  <c:v>9.9998535199999985</c:v>
                </c:pt>
                <c:pt idx="4012">
                  <c:v>9.9998535199999985</c:v>
                </c:pt>
                <c:pt idx="4013">
                  <c:v>9.9998535199999985</c:v>
                </c:pt>
                <c:pt idx="4014">
                  <c:v>9.9998535199999985</c:v>
                </c:pt>
                <c:pt idx="4015">
                  <c:v>9.9998535199999985</c:v>
                </c:pt>
                <c:pt idx="4016">
                  <c:v>9.9998535199999985</c:v>
                </c:pt>
                <c:pt idx="4017">
                  <c:v>9.9998535199999985</c:v>
                </c:pt>
                <c:pt idx="4018">
                  <c:v>9.9998535199999985</c:v>
                </c:pt>
                <c:pt idx="4019">
                  <c:v>9.9998535199999985</c:v>
                </c:pt>
                <c:pt idx="4020">
                  <c:v>9.9998535199999985</c:v>
                </c:pt>
                <c:pt idx="4021">
                  <c:v>9.9998535199999985</c:v>
                </c:pt>
                <c:pt idx="4022">
                  <c:v>9.9998535199999985</c:v>
                </c:pt>
                <c:pt idx="4023">
                  <c:v>9.9998535199999985</c:v>
                </c:pt>
                <c:pt idx="4024">
                  <c:v>9.9998535199999985</c:v>
                </c:pt>
                <c:pt idx="4025">
                  <c:v>9.9998535199999985</c:v>
                </c:pt>
                <c:pt idx="4026">
                  <c:v>9.9998535199999985</c:v>
                </c:pt>
                <c:pt idx="4027">
                  <c:v>9.9998535199999985</c:v>
                </c:pt>
                <c:pt idx="4028">
                  <c:v>9.9998535199999985</c:v>
                </c:pt>
                <c:pt idx="4029">
                  <c:v>9.9998535199999985</c:v>
                </c:pt>
                <c:pt idx="4030">
                  <c:v>9.9998535199999985</c:v>
                </c:pt>
                <c:pt idx="4031">
                  <c:v>9.9998535199999985</c:v>
                </c:pt>
                <c:pt idx="4032">
                  <c:v>9.9998535199999985</c:v>
                </c:pt>
                <c:pt idx="4033">
                  <c:v>9.9998535199999985</c:v>
                </c:pt>
                <c:pt idx="4034">
                  <c:v>9.9998535199999985</c:v>
                </c:pt>
                <c:pt idx="4035">
                  <c:v>9.9998535199999985</c:v>
                </c:pt>
                <c:pt idx="4036">
                  <c:v>9.9998535199999985</c:v>
                </c:pt>
                <c:pt idx="4037">
                  <c:v>9.9998535199999985</c:v>
                </c:pt>
                <c:pt idx="4038">
                  <c:v>9.9998535199999985</c:v>
                </c:pt>
                <c:pt idx="4039">
                  <c:v>9.9998535199999985</c:v>
                </c:pt>
                <c:pt idx="4040">
                  <c:v>9.9998535199999985</c:v>
                </c:pt>
                <c:pt idx="4041">
                  <c:v>9.9998535199999985</c:v>
                </c:pt>
                <c:pt idx="4042">
                  <c:v>9.9998535199999985</c:v>
                </c:pt>
                <c:pt idx="4043">
                  <c:v>9.9998535199999985</c:v>
                </c:pt>
                <c:pt idx="4044">
                  <c:v>9.9998535199999985</c:v>
                </c:pt>
                <c:pt idx="4045">
                  <c:v>9.9998535199999985</c:v>
                </c:pt>
                <c:pt idx="4046">
                  <c:v>9.9998535199999985</c:v>
                </c:pt>
                <c:pt idx="4047">
                  <c:v>9.9998535199999985</c:v>
                </c:pt>
                <c:pt idx="4048">
                  <c:v>9.9998535199999985</c:v>
                </c:pt>
                <c:pt idx="4049">
                  <c:v>9.9998535199999985</c:v>
                </c:pt>
                <c:pt idx="4050">
                  <c:v>9.9998535199999985</c:v>
                </c:pt>
                <c:pt idx="4051">
                  <c:v>9.9998535199999985</c:v>
                </c:pt>
                <c:pt idx="4052">
                  <c:v>9.9998535199999985</c:v>
                </c:pt>
                <c:pt idx="4053">
                  <c:v>9.9998535199999985</c:v>
                </c:pt>
                <c:pt idx="4054">
                  <c:v>9.9998535199999985</c:v>
                </c:pt>
                <c:pt idx="4055">
                  <c:v>9.9998535199999985</c:v>
                </c:pt>
                <c:pt idx="4056">
                  <c:v>9.9998535199999985</c:v>
                </c:pt>
                <c:pt idx="4057">
                  <c:v>9.9998535199999985</c:v>
                </c:pt>
                <c:pt idx="4058">
                  <c:v>9.9998535199999985</c:v>
                </c:pt>
                <c:pt idx="4059">
                  <c:v>9.9998535199999985</c:v>
                </c:pt>
                <c:pt idx="4060">
                  <c:v>9.9998535199999985</c:v>
                </c:pt>
                <c:pt idx="4061">
                  <c:v>9.9998535199999985</c:v>
                </c:pt>
                <c:pt idx="4062">
                  <c:v>9.9998535199999985</c:v>
                </c:pt>
                <c:pt idx="4063">
                  <c:v>9.9998535199999985</c:v>
                </c:pt>
                <c:pt idx="4064">
                  <c:v>9.9998535199999985</c:v>
                </c:pt>
                <c:pt idx="4065">
                  <c:v>9.9998535199999985</c:v>
                </c:pt>
                <c:pt idx="4066">
                  <c:v>9.9998535199999985</c:v>
                </c:pt>
                <c:pt idx="4067">
                  <c:v>9.9998535199999985</c:v>
                </c:pt>
                <c:pt idx="4068">
                  <c:v>9.9998535199999985</c:v>
                </c:pt>
                <c:pt idx="4069">
                  <c:v>9.9998535199999985</c:v>
                </c:pt>
                <c:pt idx="4070">
                  <c:v>9.9998535199999985</c:v>
                </c:pt>
                <c:pt idx="4071">
                  <c:v>9.9998535199999985</c:v>
                </c:pt>
              </c:numCache>
            </c:numRef>
          </c:yVal>
          <c:smooth val="0"/>
          <c:extLst xmlns:c15="http://schemas.microsoft.com/office/drawing/2012/chart">
            <c:ext xmlns:c16="http://schemas.microsoft.com/office/drawing/2014/chart" uri="{C3380CC4-5D6E-409C-BE32-E72D297353CC}">
              <c16:uniqueId val="{00000001-0CC2-4979-82AF-9F6565F85F63}"/>
            </c:ext>
          </c:extLst>
        </c:ser>
        <c:ser>
          <c:idx val="10"/>
          <c:order val="10"/>
          <c:tx>
            <c:v>BUF</c:v>
          </c:tx>
          <c:spPr>
            <a:ln w="19050" cap="rnd">
              <a:solidFill>
                <a:schemeClr val="bg2"/>
              </a:solidFill>
              <a:round/>
            </a:ln>
            <a:effectLst/>
          </c:spPr>
          <c:marker>
            <c:symbol val="none"/>
          </c:marker>
          <c:xVal>
            <c:numRef>
              <c:f>'ACME-PER-HEA-BUF 24-4 Test3'!$K$2:$K$6872</c:f>
              <c:numCache>
                <c:formatCode>General</c:formatCode>
                <c:ptCount val="6871"/>
                <c:pt idx="0">
                  <c:v>0</c:v>
                </c:pt>
                <c:pt idx="1">
                  <c:v>1.0002079999999296</c:v>
                </c:pt>
                <c:pt idx="2">
                  <c:v>2.0003580000000056</c:v>
                </c:pt>
                <c:pt idx="3">
                  <c:v>3.0076980000001186</c:v>
                </c:pt>
                <c:pt idx="4">
                  <c:v>4.0146070000000691</c:v>
                </c:pt>
                <c:pt idx="5">
                  <c:v>5.0181250000000546</c:v>
                </c:pt>
                <c:pt idx="6">
                  <c:v>6.0215579999999136</c:v>
                </c:pt>
                <c:pt idx="7">
                  <c:v>7.0372409999999945</c:v>
                </c:pt>
                <c:pt idx="8">
                  <c:v>8.0393639999999778</c:v>
                </c:pt>
                <c:pt idx="9">
                  <c:v>9.0520599999999831</c:v>
                </c:pt>
                <c:pt idx="10">
                  <c:v>10.052095000000008</c:v>
                </c:pt>
                <c:pt idx="11">
                  <c:v>11.057874999999967</c:v>
                </c:pt>
                <c:pt idx="12">
                  <c:v>12.071726000000126</c:v>
                </c:pt>
                <c:pt idx="13">
                  <c:v>13.072818999999981</c:v>
                </c:pt>
                <c:pt idx="14">
                  <c:v>14.083867999999939</c:v>
                </c:pt>
                <c:pt idx="15">
                  <c:v>15.081339000000071</c:v>
                </c:pt>
                <c:pt idx="16">
                  <c:v>16.081425999999965</c:v>
                </c:pt>
                <c:pt idx="17">
                  <c:v>17.07820300000003</c:v>
                </c:pt>
                <c:pt idx="18">
                  <c:v>18.079825999999912</c:v>
                </c:pt>
                <c:pt idx="19">
                  <c:v>19.080427999999984</c:v>
                </c:pt>
                <c:pt idx="20">
                  <c:v>20.080822000000126</c:v>
                </c:pt>
                <c:pt idx="21">
                  <c:v>21.096445000000131</c:v>
                </c:pt>
                <c:pt idx="22">
                  <c:v>22.107265999999981</c:v>
                </c:pt>
                <c:pt idx="23">
                  <c:v>23.129108000000087</c:v>
                </c:pt>
                <c:pt idx="24">
                  <c:v>24.117289999999912</c:v>
                </c:pt>
                <c:pt idx="25">
                  <c:v>25.12851999999998</c:v>
                </c:pt>
                <c:pt idx="26">
                  <c:v>26.128887999999961</c:v>
                </c:pt>
                <c:pt idx="27">
                  <c:v>27.129523000000063</c:v>
                </c:pt>
                <c:pt idx="28">
                  <c:v>28.120721000000003</c:v>
                </c:pt>
                <c:pt idx="29">
                  <c:v>29.123217999999952</c:v>
                </c:pt>
                <c:pt idx="30">
                  <c:v>30.126854999999978</c:v>
                </c:pt>
                <c:pt idx="31">
                  <c:v>31.143502000000126</c:v>
                </c:pt>
                <c:pt idx="32">
                  <c:v>32.158963999999969</c:v>
                </c:pt>
                <c:pt idx="33">
                  <c:v>33.171080999999958</c:v>
                </c:pt>
                <c:pt idx="34">
                  <c:v>34.177183000000014</c:v>
                </c:pt>
                <c:pt idx="35">
                  <c:v>35.185085000000072</c:v>
                </c:pt>
                <c:pt idx="36">
                  <c:v>36.20311300000003</c:v>
                </c:pt>
                <c:pt idx="37">
                  <c:v>37.203645999999935</c:v>
                </c:pt>
                <c:pt idx="38">
                  <c:v>38.204113000000007</c:v>
                </c:pt>
                <c:pt idx="39">
                  <c:v>39.221663000000035</c:v>
                </c:pt>
                <c:pt idx="40">
                  <c:v>40.237700000000132</c:v>
                </c:pt>
                <c:pt idx="41">
                  <c:v>41.22873299999992</c:v>
                </c:pt>
                <c:pt idx="42">
                  <c:v>42.244883999999956</c:v>
                </c:pt>
                <c:pt idx="43">
                  <c:v>43.25345399999992</c:v>
                </c:pt>
                <c:pt idx="44">
                  <c:v>44.244734000000108</c:v>
                </c:pt>
                <c:pt idx="45">
                  <c:v>45.246941000000106</c:v>
                </c:pt>
                <c:pt idx="46">
                  <c:v>46.247509000000036</c:v>
                </c:pt>
                <c:pt idx="47">
                  <c:v>47.263916000000108</c:v>
                </c:pt>
                <c:pt idx="48">
                  <c:v>48.280191000000059</c:v>
                </c:pt>
                <c:pt idx="49">
                  <c:v>49.282494999999926</c:v>
                </c:pt>
                <c:pt idx="50">
                  <c:v>50.298624000000018</c:v>
                </c:pt>
                <c:pt idx="51">
                  <c:v>51.299670000000106</c:v>
                </c:pt>
                <c:pt idx="52">
                  <c:v>52.315514000000121</c:v>
                </c:pt>
                <c:pt idx="53">
                  <c:v>53.319300000000112</c:v>
                </c:pt>
                <c:pt idx="54">
                  <c:v>54.323294000000033</c:v>
                </c:pt>
                <c:pt idx="55">
                  <c:v>55.327620999999908</c:v>
                </c:pt>
                <c:pt idx="56">
                  <c:v>56.32749200000012</c:v>
                </c:pt>
                <c:pt idx="57">
                  <c:v>57.328811999999971</c:v>
                </c:pt>
                <c:pt idx="58">
                  <c:v>58.322556999999961</c:v>
                </c:pt>
                <c:pt idx="59">
                  <c:v>59.330183000000034</c:v>
                </c:pt>
                <c:pt idx="60">
                  <c:v>60.333820999999944</c:v>
                </c:pt>
                <c:pt idx="61">
                  <c:v>61.327557999999954</c:v>
                </c:pt>
                <c:pt idx="62">
                  <c:v>62.351243000000068</c:v>
                </c:pt>
                <c:pt idx="63">
                  <c:v>63.366884999999911</c:v>
                </c:pt>
                <c:pt idx="64">
                  <c:v>64.365856000000122</c:v>
                </c:pt>
                <c:pt idx="65">
                  <c:v>65.38717900000006</c:v>
                </c:pt>
                <c:pt idx="66">
                  <c:v>66.399372000000085</c:v>
                </c:pt>
                <c:pt idx="67">
                  <c:v>67.40273000000002</c:v>
                </c:pt>
                <c:pt idx="68">
                  <c:v>68.410745000000134</c:v>
                </c:pt>
                <c:pt idx="69">
                  <c:v>69.415519000000131</c:v>
                </c:pt>
                <c:pt idx="70">
                  <c:v>70.429346000000123</c:v>
                </c:pt>
                <c:pt idx="71">
                  <c:v>71.426958000000013</c:v>
                </c:pt>
                <c:pt idx="72">
                  <c:v>72.447094000000106</c:v>
                </c:pt>
                <c:pt idx="73">
                  <c:v>73.453265000000101</c:v>
                </c:pt>
                <c:pt idx="74">
                  <c:v>74.470270999999912</c:v>
                </c:pt>
                <c:pt idx="75">
                  <c:v>75.471688999999969</c:v>
                </c:pt>
                <c:pt idx="76">
                  <c:v>76.492428000000018</c:v>
                </c:pt>
                <c:pt idx="77">
                  <c:v>77.505227999999988</c:v>
                </c:pt>
                <c:pt idx="78">
                  <c:v>78.528632000000016</c:v>
                </c:pt>
                <c:pt idx="79">
                  <c:v>79.530776999999944</c:v>
                </c:pt>
                <c:pt idx="80">
                  <c:v>80.520240999999942</c:v>
                </c:pt>
                <c:pt idx="81">
                  <c:v>81.543838999999934</c:v>
                </c:pt>
                <c:pt idx="82">
                  <c:v>82.451483999999937</c:v>
                </c:pt>
                <c:pt idx="83">
                  <c:v>83.45294899999999</c:v>
                </c:pt>
                <c:pt idx="84">
                  <c:v>84.456398000000036</c:v>
                </c:pt>
                <c:pt idx="85">
                  <c:v>85.447849000000133</c:v>
                </c:pt>
                <c:pt idx="86">
                  <c:v>86.455596000000014</c:v>
                </c:pt>
                <c:pt idx="87">
                  <c:v>87.446744000000081</c:v>
                </c:pt>
                <c:pt idx="88">
                  <c:v>88.447065000000066</c:v>
                </c:pt>
                <c:pt idx="89">
                  <c:v>89.447296999999935</c:v>
                </c:pt>
                <c:pt idx="90">
                  <c:v>90.451510999999982</c:v>
                </c:pt>
                <c:pt idx="91">
                  <c:v>91.474752999999964</c:v>
                </c:pt>
                <c:pt idx="92">
                  <c:v>92.490334999999959</c:v>
                </c:pt>
                <c:pt idx="93">
                  <c:v>93.49065399999995</c:v>
                </c:pt>
                <c:pt idx="94">
                  <c:v>94.478401000000076</c:v>
                </c:pt>
                <c:pt idx="95">
                  <c:v>95.479734000000008</c:v>
                </c:pt>
                <c:pt idx="96">
                  <c:v>96.492979999999989</c:v>
                </c:pt>
                <c:pt idx="97">
                  <c:v>97.49422299999992</c:v>
                </c:pt>
                <c:pt idx="98">
                  <c:v>98.507495000000063</c:v>
                </c:pt>
                <c:pt idx="99">
                  <c:v>99.526710000000094</c:v>
                </c:pt>
                <c:pt idx="100">
                  <c:v>100.53062199999999</c:v>
                </c:pt>
                <c:pt idx="101">
                  <c:v>101.5491320000001</c:v>
                </c:pt>
                <c:pt idx="102">
                  <c:v>102.55742800000007</c:v>
                </c:pt>
                <c:pt idx="103">
                  <c:v>103.57914600000004</c:v>
                </c:pt>
                <c:pt idx="104">
                  <c:v>104.5797520000001</c:v>
                </c:pt>
                <c:pt idx="105">
                  <c:v>105.57134999999994</c:v>
                </c:pt>
                <c:pt idx="106">
                  <c:v>106.57050800000002</c:v>
                </c:pt>
                <c:pt idx="107">
                  <c:v>107.58094699999992</c:v>
                </c:pt>
                <c:pt idx="108">
                  <c:v>108.57485900000006</c:v>
                </c:pt>
                <c:pt idx="109">
                  <c:v>109.57514199999991</c:v>
                </c:pt>
                <c:pt idx="110">
                  <c:v>110.57523600000013</c:v>
                </c:pt>
                <c:pt idx="111">
                  <c:v>111.5749800000001</c:v>
                </c:pt>
                <c:pt idx="112">
                  <c:v>112.57468300000005</c:v>
                </c:pt>
                <c:pt idx="113">
                  <c:v>113.57484399999998</c:v>
                </c:pt>
                <c:pt idx="114">
                  <c:v>114.57648300000005</c:v>
                </c:pt>
                <c:pt idx="115">
                  <c:v>115.57100700000001</c:v>
                </c:pt>
                <c:pt idx="116">
                  <c:v>116.57831800000008</c:v>
                </c:pt>
                <c:pt idx="117">
                  <c:v>117.59096399999999</c:v>
                </c:pt>
                <c:pt idx="118">
                  <c:v>118.61350900000002</c:v>
                </c:pt>
                <c:pt idx="119">
                  <c:v>119.61471200000005</c:v>
                </c:pt>
                <c:pt idx="120">
                  <c:v>120.62046699999996</c:v>
                </c:pt>
                <c:pt idx="121">
                  <c:v>121.62995500000011</c:v>
                </c:pt>
                <c:pt idx="122">
                  <c:v>122.64717900000005</c:v>
                </c:pt>
                <c:pt idx="123">
                  <c:v>123.65100600000005</c:v>
                </c:pt>
                <c:pt idx="124">
                  <c:v>124.66632800000002</c:v>
                </c:pt>
                <c:pt idx="125">
                  <c:v>125.68306600000005</c:v>
                </c:pt>
                <c:pt idx="126">
                  <c:v>126.69168200000013</c:v>
                </c:pt>
                <c:pt idx="127">
                  <c:v>127.71649400000001</c:v>
                </c:pt>
                <c:pt idx="128">
                  <c:v>128.71465899999998</c:v>
                </c:pt>
                <c:pt idx="129">
                  <c:v>129.73094199999991</c:v>
                </c:pt>
                <c:pt idx="130">
                  <c:v>130.74469999999997</c:v>
                </c:pt>
                <c:pt idx="131">
                  <c:v>131.77089999999998</c:v>
                </c:pt>
                <c:pt idx="132">
                  <c:v>132.78620000000001</c:v>
                </c:pt>
                <c:pt idx="133">
                  <c:v>133.70991800000002</c:v>
                </c:pt>
                <c:pt idx="134">
                  <c:v>134.71682400000009</c:v>
                </c:pt>
                <c:pt idx="135">
                  <c:v>135.72594900000013</c:v>
                </c:pt>
                <c:pt idx="136">
                  <c:v>136.75499200000013</c:v>
                </c:pt>
                <c:pt idx="137">
                  <c:v>137.74555000000009</c:v>
                </c:pt>
                <c:pt idx="138">
                  <c:v>138.74857500000007</c:v>
                </c:pt>
                <c:pt idx="139">
                  <c:v>139.75885500000004</c:v>
                </c:pt>
                <c:pt idx="140">
                  <c:v>140.75899400000003</c:v>
                </c:pt>
                <c:pt idx="141">
                  <c:v>141.7782400000001</c:v>
                </c:pt>
                <c:pt idx="142">
                  <c:v>142.79375499999992</c:v>
                </c:pt>
                <c:pt idx="143">
                  <c:v>143.81289100000004</c:v>
                </c:pt>
                <c:pt idx="144">
                  <c:v>144.8197540000001</c:v>
                </c:pt>
                <c:pt idx="145">
                  <c:v>145.82635699999992</c:v>
                </c:pt>
                <c:pt idx="146">
                  <c:v>146.82728700000007</c:v>
                </c:pt>
                <c:pt idx="147">
                  <c:v>147.83130000000006</c:v>
                </c:pt>
                <c:pt idx="148">
                  <c:v>148.83147400000007</c:v>
                </c:pt>
                <c:pt idx="149">
                  <c:v>149.83292699999993</c:v>
                </c:pt>
                <c:pt idx="150">
                  <c:v>150.84893699999998</c:v>
                </c:pt>
                <c:pt idx="151">
                  <c:v>151.85939899999994</c:v>
                </c:pt>
                <c:pt idx="152">
                  <c:v>152.87521599999991</c:v>
                </c:pt>
                <c:pt idx="153">
                  <c:v>153.88065299999994</c:v>
                </c:pt>
                <c:pt idx="154">
                  <c:v>154.86682500000006</c:v>
                </c:pt>
                <c:pt idx="155">
                  <c:v>155.88013000000001</c:v>
                </c:pt>
                <c:pt idx="156">
                  <c:v>156.88239900000008</c:v>
                </c:pt>
                <c:pt idx="157">
                  <c:v>157.88385500000004</c:v>
                </c:pt>
                <c:pt idx="158">
                  <c:v>158.88339199999996</c:v>
                </c:pt>
                <c:pt idx="159">
                  <c:v>159.88465799999994</c:v>
                </c:pt>
                <c:pt idx="160">
                  <c:v>160.89700100000005</c:v>
                </c:pt>
                <c:pt idx="161">
                  <c:v>161.9130110000001</c:v>
                </c:pt>
                <c:pt idx="162">
                  <c:v>162.92350800000008</c:v>
                </c:pt>
                <c:pt idx="163">
                  <c:v>163.93964499999993</c:v>
                </c:pt>
                <c:pt idx="164">
                  <c:v>164.94925699999999</c:v>
                </c:pt>
                <c:pt idx="165">
                  <c:v>165.96049799999992</c:v>
                </c:pt>
                <c:pt idx="166">
                  <c:v>166.96146500000009</c:v>
                </c:pt>
                <c:pt idx="167">
                  <c:v>167.96886599999993</c:v>
                </c:pt>
                <c:pt idx="168">
                  <c:v>168.98461999999995</c:v>
                </c:pt>
                <c:pt idx="169">
                  <c:v>169.98530099999994</c:v>
                </c:pt>
                <c:pt idx="170">
                  <c:v>170.99405700000011</c:v>
                </c:pt>
                <c:pt idx="171">
                  <c:v>171.99788200000012</c:v>
                </c:pt>
                <c:pt idx="172">
                  <c:v>173.01375600000006</c:v>
                </c:pt>
                <c:pt idx="173">
                  <c:v>174.03207100000009</c:v>
                </c:pt>
                <c:pt idx="174">
                  <c:v>175.03576300000009</c:v>
                </c:pt>
                <c:pt idx="175">
                  <c:v>176.04217500000004</c:v>
                </c:pt>
                <c:pt idx="176">
                  <c:v>177.04730999999992</c:v>
                </c:pt>
                <c:pt idx="177">
                  <c:v>178.04753299999993</c:v>
                </c:pt>
                <c:pt idx="178">
                  <c:v>179.03854000000001</c:v>
                </c:pt>
                <c:pt idx="179">
                  <c:v>180.03921200000013</c:v>
                </c:pt>
                <c:pt idx="180">
                  <c:v>181.067949</c:v>
                </c:pt>
                <c:pt idx="181">
                  <c:v>182.07504799999992</c:v>
                </c:pt>
                <c:pt idx="182">
                  <c:v>183.06930200000011</c:v>
                </c:pt>
                <c:pt idx="183">
                  <c:v>184.08525099999997</c:v>
                </c:pt>
                <c:pt idx="184">
                  <c:v>185.10082699999998</c:v>
                </c:pt>
                <c:pt idx="185">
                  <c:v>186.11638900000003</c:v>
                </c:pt>
                <c:pt idx="186">
                  <c:v>187.13240100000007</c:v>
                </c:pt>
                <c:pt idx="187">
                  <c:v>188.14897199999996</c:v>
                </c:pt>
                <c:pt idx="188">
                  <c:v>189.17228599999999</c:v>
                </c:pt>
                <c:pt idx="189">
                  <c:v>190.18378200000006</c:v>
                </c:pt>
                <c:pt idx="190">
                  <c:v>191.19151099999999</c:v>
                </c:pt>
                <c:pt idx="191">
                  <c:v>192.19621899999993</c:v>
                </c:pt>
                <c:pt idx="192">
                  <c:v>193.1981780000001</c:v>
                </c:pt>
                <c:pt idx="193">
                  <c:v>194.21813500000007</c:v>
                </c:pt>
                <c:pt idx="194">
                  <c:v>195.21779600000013</c:v>
                </c:pt>
                <c:pt idx="195">
                  <c:v>196.22768700000006</c:v>
                </c:pt>
                <c:pt idx="196">
                  <c:v>197.23406</c:v>
                </c:pt>
                <c:pt idx="197">
                  <c:v>198.22590100000002</c:v>
                </c:pt>
                <c:pt idx="198">
                  <c:v>199.2437910000001</c:v>
                </c:pt>
                <c:pt idx="199">
                  <c:v>200.24724500000002</c:v>
                </c:pt>
                <c:pt idx="200">
                  <c:v>201.24719000000005</c:v>
                </c:pt>
                <c:pt idx="201">
                  <c:v>202.24758599999996</c:v>
                </c:pt>
                <c:pt idx="202">
                  <c:v>203.24619800000005</c:v>
                </c:pt>
                <c:pt idx="203">
                  <c:v>204.26143500000012</c:v>
                </c:pt>
                <c:pt idx="204">
                  <c:v>205.27698099999998</c:v>
                </c:pt>
                <c:pt idx="205">
                  <c:v>206.29233799999997</c:v>
                </c:pt>
                <c:pt idx="206">
                  <c:v>207.29344399999991</c:v>
                </c:pt>
                <c:pt idx="207">
                  <c:v>208.2957980000001</c:v>
                </c:pt>
                <c:pt idx="208">
                  <c:v>209.29948200000013</c:v>
                </c:pt>
                <c:pt idx="209">
                  <c:v>210.29616499999997</c:v>
                </c:pt>
                <c:pt idx="210">
                  <c:v>211.30734800000005</c:v>
                </c:pt>
                <c:pt idx="211">
                  <c:v>212.30619900000011</c:v>
                </c:pt>
                <c:pt idx="212">
                  <c:v>213.33149000000003</c:v>
                </c:pt>
                <c:pt idx="213">
                  <c:v>214.32224799999995</c:v>
                </c:pt>
                <c:pt idx="214">
                  <c:v>215.33239600000002</c:v>
                </c:pt>
                <c:pt idx="215">
                  <c:v>216.32130499999994</c:v>
                </c:pt>
                <c:pt idx="216">
                  <c:v>217.32090999999991</c:v>
                </c:pt>
                <c:pt idx="217">
                  <c:v>218.33328699999993</c:v>
                </c:pt>
                <c:pt idx="218">
                  <c:v>219.32531799999992</c:v>
                </c:pt>
                <c:pt idx="219">
                  <c:v>220.32558900000004</c:v>
                </c:pt>
                <c:pt idx="220">
                  <c:v>221.32114200000001</c:v>
                </c:pt>
                <c:pt idx="221">
                  <c:v>222.33093000000008</c:v>
                </c:pt>
                <c:pt idx="222">
                  <c:v>223.32227000000012</c:v>
                </c:pt>
                <c:pt idx="223">
                  <c:v>224.33027199999992</c:v>
                </c:pt>
                <c:pt idx="224">
                  <c:v>225.33028200000012</c:v>
                </c:pt>
                <c:pt idx="225">
                  <c:v>226.34595300000001</c:v>
                </c:pt>
                <c:pt idx="226">
                  <c:v>227.36066400000004</c:v>
                </c:pt>
                <c:pt idx="227">
                  <c:v>228.37723200000005</c:v>
                </c:pt>
                <c:pt idx="228">
                  <c:v>229.37589500000013</c:v>
                </c:pt>
                <c:pt idx="229">
                  <c:v>230.38185300000009</c:v>
                </c:pt>
                <c:pt idx="230">
                  <c:v>231.39843599999995</c:v>
                </c:pt>
                <c:pt idx="231">
                  <c:v>232.39827600000012</c:v>
                </c:pt>
                <c:pt idx="232">
                  <c:v>233.42033600000013</c:v>
                </c:pt>
                <c:pt idx="233">
                  <c:v>234.43094999999994</c:v>
                </c:pt>
                <c:pt idx="234">
                  <c:v>235.45429800000011</c:v>
                </c:pt>
                <c:pt idx="235">
                  <c:v>236.45391100000006</c:v>
                </c:pt>
                <c:pt idx="236">
                  <c:v>237.45414600000004</c:v>
                </c:pt>
                <c:pt idx="237">
                  <c:v>238.44440699999996</c:v>
                </c:pt>
                <c:pt idx="238">
                  <c:v>239.45911999999998</c:v>
                </c:pt>
                <c:pt idx="239">
                  <c:v>240.46389599999998</c:v>
                </c:pt>
                <c:pt idx="240">
                  <c:v>241.47896700000001</c:v>
                </c:pt>
                <c:pt idx="241">
                  <c:v>242.47928000000002</c:v>
                </c:pt>
                <c:pt idx="242">
                  <c:v>243.49865199999999</c:v>
                </c:pt>
                <c:pt idx="243">
                  <c:v>244.51183100000003</c:v>
                </c:pt>
                <c:pt idx="244">
                  <c:v>245.51907600000004</c:v>
                </c:pt>
                <c:pt idx="245">
                  <c:v>246.52903399999991</c:v>
                </c:pt>
                <c:pt idx="246">
                  <c:v>247.5300850000001</c:v>
                </c:pt>
                <c:pt idx="247">
                  <c:v>248.54674199999999</c:v>
                </c:pt>
                <c:pt idx="248">
                  <c:v>249.54808600000001</c:v>
                </c:pt>
                <c:pt idx="249">
                  <c:v>250.55011100000002</c:v>
                </c:pt>
                <c:pt idx="250">
                  <c:v>251.47494299999994</c:v>
                </c:pt>
                <c:pt idx="251">
                  <c:v>252.47537699999998</c:v>
                </c:pt>
                <c:pt idx="252">
                  <c:v>253.46084199999996</c:v>
                </c:pt>
                <c:pt idx="253">
                  <c:v>254.48331400000006</c:v>
                </c:pt>
                <c:pt idx="254">
                  <c:v>255.50234900000009</c:v>
                </c:pt>
                <c:pt idx="255">
                  <c:v>256.503289</c:v>
                </c:pt>
                <c:pt idx="256">
                  <c:v>257.50872499999991</c:v>
                </c:pt>
                <c:pt idx="257">
                  <c:v>258.51914699999998</c:v>
                </c:pt>
                <c:pt idx="258">
                  <c:v>259.5195040000001</c:v>
                </c:pt>
                <c:pt idx="259">
                  <c:v>260.52333199999998</c:v>
                </c:pt>
                <c:pt idx="260">
                  <c:v>261.52454200000011</c:v>
                </c:pt>
                <c:pt idx="261">
                  <c:v>262.53243599999996</c:v>
                </c:pt>
                <c:pt idx="262">
                  <c:v>263.54012000000012</c:v>
                </c:pt>
                <c:pt idx="263">
                  <c:v>264.54299300000002</c:v>
                </c:pt>
                <c:pt idx="264">
                  <c:v>265.54456099999993</c:v>
                </c:pt>
                <c:pt idx="265">
                  <c:v>266.54491899999994</c:v>
                </c:pt>
                <c:pt idx="266">
                  <c:v>267.5464300000001</c:v>
                </c:pt>
                <c:pt idx="267">
                  <c:v>268.54180199999996</c:v>
                </c:pt>
                <c:pt idx="268">
                  <c:v>269.54281900000001</c:v>
                </c:pt>
                <c:pt idx="269">
                  <c:v>270.54424199999994</c:v>
                </c:pt>
                <c:pt idx="270">
                  <c:v>271.54499800000008</c:v>
                </c:pt>
                <c:pt idx="271">
                  <c:v>272.5504370000001</c:v>
                </c:pt>
                <c:pt idx="272">
                  <c:v>273.56598000000008</c:v>
                </c:pt>
                <c:pt idx="273">
                  <c:v>274.5673670000001</c:v>
                </c:pt>
                <c:pt idx="274">
                  <c:v>275.56785300000001</c:v>
                </c:pt>
                <c:pt idx="275">
                  <c:v>276.56932800000004</c:v>
                </c:pt>
                <c:pt idx="276">
                  <c:v>277.56041600000003</c:v>
                </c:pt>
                <c:pt idx="277">
                  <c:v>278.56060200000002</c:v>
                </c:pt>
                <c:pt idx="278">
                  <c:v>279.58291699999995</c:v>
                </c:pt>
                <c:pt idx="279">
                  <c:v>280.5829940000001</c:v>
                </c:pt>
                <c:pt idx="280">
                  <c:v>281.58771900000011</c:v>
                </c:pt>
                <c:pt idx="281">
                  <c:v>282.58791900000006</c:v>
                </c:pt>
                <c:pt idx="282">
                  <c:v>283.60373200000004</c:v>
                </c:pt>
                <c:pt idx="283">
                  <c:v>284.60508800000002</c:v>
                </c:pt>
                <c:pt idx="284">
                  <c:v>285.62160599999993</c:v>
                </c:pt>
                <c:pt idx="285">
                  <c:v>286.63746300000003</c:v>
                </c:pt>
                <c:pt idx="286">
                  <c:v>287.64108499999998</c:v>
                </c:pt>
                <c:pt idx="287">
                  <c:v>288.63771900000006</c:v>
                </c:pt>
                <c:pt idx="288">
                  <c:v>289.64535000000001</c:v>
                </c:pt>
                <c:pt idx="289">
                  <c:v>290.64880100000005</c:v>
                </c:pt>
                <c:pt idx="290">
                  <c:v>291.67137600000001</c:v>
                </c:pt>
                <c:pt idx="291">
                  <c:v>292.6843550000001</c:v>
                </c:pt>
                <c:pt idx="292">
                  <c:v>293.70039599999996</c:v>
                </c:pt>
                <c:pt idx="293">
                  <c:v>294.70877700000005</c:v>
                </c:pt>
                <c:pt idx="294">
                  <c:v>295.70920000000001</c:v>
                </c:pt>
                <c:pt idx="295">
                  <c:v>296.71657200000004</c:v>
                </c:pt>
                <c:pt idx="296">
                  <c:v>297.71786999999995</c:v>
                </c:pt>
                <c:pt idx="297">
                  <c:v>298.71868900000004</c:v>
                </c:pt>
                <c:pt idx="298">
                  <c:v>299.73498599999994</c:v>
                </c:pt>
                <c:pt idx="299">
                  <c:v>300.74264799999992</c:v>
                </c:pt>
                <c:pt idx="300">
                  <c:v>301.74958100000003</c:v>
                </c:pt>
                <c:pt idx="301">
                  <c:v>302.75773099999992</c:v>
                </c:pt>
                <c:pt idx="302">
                  <c:v>303.76473099999998</c:v>
                </c:pt>
                <c:pt idx="303">
                  <c:v>304.76862600000004</c:v>
                </c:pt>
                <c:pt idx="304">
                  <c:v>305.77284299999997</c:v>
                </c:pt>
                <c:pt idx="305">
                  <c:v>306.7950800000001</c:v>
                </c:pt>
                <c:pt idx="306">
                  <c:v>307.80114200000003</c:v>
                </c:pt>
                <c:pt idx="307">
                  <c:v>308.80448999999999</c:v>
                </c:pt>
                <c:pt idx="308">
                  <c:v>309.81956800000012</c:v>
                </c:pt>
                <c:pt idx="309">
                  <c:v>310.82450500000004</c:v>
                </c:pt>
                <c:pt idx="310">
                  <c:v>311.82466700000009</c:v>
                </c:pt>
                <c:pt idx="311">
                  <c:v>312.84007799999995</c:v>
                </c:pt>
                <c:pt idx="312">
                  <c:v>313.84377900000004</c:v>
                </c:pt>
                <c:pt idx="313">
                  <c:v>314.85116900000003</c:v>
                </c:pt>
                <c:pt idx="314">
                  <c:v>315.86973699999999</c:v>
                </c:pt>
                <c:pt idx="315">
                  <c:v>316.86995300000012</c:v>
                </c:pt>
                <c:pt idx="316">
                  <c:v>317.88540499999999</c:v>
                </c:pt>
                <c:pt idx="317">
                  <c:v>318.897876</c:v>
                </c:pt>
                <c:pt idx="318">
                  <c:v>319.91699799999992</c:v>
                </c:pt>
                <c:pt idx="319">
                  <c:v>320.91713699999991</c:v>
                </c:pt>
                <c:pt idx="320">
                  <c:v>321.91727400000013</c:v>
                </c:pt>
                <c:pt idx="321">
                  <c:v>322.92809200000011</c:v>
                </c:pt>
                <c:pt idx="322">
                  <c:v>323.91858400000001</c:v>
                </c:pt>
                <c:pt idx="323">
                  <c:v>324.91904</c:v>
                </c:pt>
                <c:pt idx="324">
                  <c:v>325.93789199999992</c:v>
                </c:pt>
                <c:pt idx="325">
                  <c:v>326.94471999999996</c:v>
                </c:pt>
                <c:pt idx="326">
                  <c:v>327.9488530000001</c:v>
                </c:pt>
                <c:pt idx="327">
                  <c:v>328.94915300000002</c:v>
                </c:pt>
                <c:pt idx="328">
                  <c:v>329.96321499999999</c:v>
                </c:pt>
                <c:pt idx="329">
                  <c:v>330.97918400000003</c:v>
                </c:pt>
                <c:pt idx="330">
                  <c:v>331.97953699999994</c:v>
                </c:pt>
                <c:pt idx="331">
                  <c:v>332.99521699999991</c:v>
                </c:pt>
                <c:pt idx="332">
                  <c:v>334.00171599999999</c:v>
                </c:pt>
                <c:pt idx="333">
                  <c:v>335.01770499999998</c:v>
                </c:pt>
                <c:pt idx="334">
                  <c:v>336.03324399999997</c:v>
                </c:pt>
                <c:pt idx="335">
                  <c:v>337.03943700000013</c:v>
                </c:pt>
                <c:pt idx="336">
                  <c:v>338.04401600000006</c:v>
                </c:pt>
                <c:pt idx="337">
                  <c:v>339.05980700000009</c:v>
                </c:pt>
                <c:pt idx="338">
                  <c:v>340.07104400000003</c:v>
                </c:pt>
                <c:pt idx="339">
                  <c:v>341.07553499999995</c:v>
                </c:pt>
                <c:pt idx="340">
                  <c:v>342.08013899999992</c:v>
                </c:pt>
                <c:pt idx="341">
                  <c:v>343.074701</c:v>
                </c:pt>
                <c:pt idx="342">
                  <c:v>344.08191800000009</c:v>
                </c:pt>
                <c:pt idx="343">
                  <c:v>345.08373099999994</c:v>
                </c:pt>
                <c:pt idx="344">
                  <c:v>346.09954799999991</c:v>
                </c:pt>
                <c:pt idx="345">
                  <c:v>347.08853599999998</c:v>
                </c:pt>
                <c:pt idx="346">
                  <c:v>348.08879400000001</c:v>
                </c:pt>
                <c:pt idx="347">
                  <c:v>349.09612399999992</c:v>
                </c:pt>
                <c:pt idx="348">
                  <c:v>350.11208499999998</c:v>
                </c:pt>
                <c:pt idx="349">
                  <c:v>351.1276190000001</c:v>
                </c:pt>
                <c:pt idx="350">
                  <c:v>352.13071400000013</c:v>
                </c:pt>
                <c:pt idx="351">
                  <c:v>353.1219430000001</c:v>
                </c:pt>
                <c:pt idx="352">
                  <c:v>354.13498900000013</c:v>
                </c:pt>
                <c:pt idx="353">
                  <c:v>355.16312799999992</c:v>
                </c:pt>
                <c:pt idx="354">
                  <c:v>356.16307200000006</c:v>
                </c:pt>
                <c:pt idx="355">
                  <c:v>357.17868599999997</c:v>
                </c:pt>
                <c:pt idx="356">
                  <c:v>358.19438200000013</c:v>
                </c:pt>
                <c:pt idx="357">
                  <c:v>359.19441899999993</c:v>
                </c:pt>
                <c:pt idx="358">
                  <c:v>360.20214099999998</c:v>
                </c:pt>
                <c:pt idx="359">
                  <c:v>361.20908699999995</c:v>
                </c:pt>
                <c:pt idx="360">
                  <c:v>362.2097060000001</c:v>
                </c:pt>
                <c:pt idx="361">
                  <c:v>363.19964800000002</c:v>
                </c:pt>
                <c:pt idx="362">
                  <c:v>364.20143800000005</c:v>
                </c:pt>
                <c:pt idx="363">
                  <c:v>365.20091700000012</c:v>
                </c:pt>
                <c:pt idx="364">
                  <c:v>366.21741500000007</c:v>
                </c:pt>
                <c:pt idx="365">
                  <c:v>367.23380300000008</c:v>
                </c:pt>
                <c:pt idx="366">
                  <c:v>368.24954700000012</c:v>
                </c:pt>
                <c:pt idx="367">
                  <c:v>369.24144100000012</c:v>
                </c:pt>
                <c:pt idx="368">
                  <c:v>370.24385699999993</c:v>
                </c:pt>
                <c:pt idx="369">
                  <c:v>371.24465600000008</c:v>
                </c:pt>
                <c:pt idx="370">
                  <c:v>372.26139200000011</c:v>
                </c:pt>
                <c:pt idx="371">
                  <c:v>373.28356600000006</c:v>
                </c:pt>
                <c:pt idx="372">
                  <c:v>374.28987699999993</c:v>
                </c:pt>
                <c:pt idx="373">
                  <c:v>375.29838900000004</c:v>
                </c:pt>
                <c:pt idx="374">
                  <c:v>376.30582600000002</c:v>
                </c:pt>
                <c:pt idx="375">
                  <c:v>377.30661400000008</c:v>
                </c:pt>
                <c:pt idx="376">
                  <c:v>378.31374600000004</c:v>
                </c:pt>
                <c:pt idx="377">
                  <c:v>379.32042999999999</c:v>
                </c:pt>
                <c:pt idx="378">
                  <c:v>380.32067600000005</c:v>
                </c:pt>
                <c:pt idx="379">
                  <c:v>381.32041600000002</c:v>
                </c:pt>
                <c:pt idx="380">
                  <c:v>382.33310200000005</c:v>
                </c:pt>
                <c:pt idx="381">
                  <c:v>383.35741099999996</c:v>
                </c:pt>
                <c:pt idx="382">
                  <c:v>384.36594300000002</c:v>
                </c:pt>
                <c:pt idx="383">
                  <c:v>385.38413199999991</c:v>
                </c:pt>
                <c:pt idx="384">
                  <c:v>386.41258300000004</c:v>
                </c:pt>
                <c:pt idx="385">
                  <c:v>387.32630300000005</c:v>
                </c:pt>
                <c:pt idx="386">
                  <c:v>388.32640399999991</c:v>
                </c:pt>
                <c:pt idx="387">
                  <c:v>389.32729900000004</c:v>
                </c:pt>
                <c:pt idx="388">
                  <c:v>390.31978700000013</c:v>
                </c:pt>
                <c:pt idx="389">
                  <c:v>391.323351</c:v>
                </c:pt>
                <c:pt idx="390">
                  <c:v>392.33268500000008</c:v>
                </c:pt>
                <c:pt idx="391">
                  <c:v>393.3197560000001</c:v>
                </c:pt>
                <c:pt idx="392">
                  <c:v>394.31938800000012</c:v>
                </c:pt>
                <c:pt idx="393">
                  <c:v>395.32537200000002</c:v>
                </c:pt>
                <c:pt idx="394">
                  <c:v>396.33517899999993</c:v>
                </c:pt>
                <c:pt idx="395">
                  <c:v>397.35074299999997</c:v>
                </c:pt>
                <c:pt idx="396">
                  <c:v>398.36650699999996</c:v>
                </c:pt>
                <c:pt idx="397">
                  <c:v>399.37381600000003</c:v>
                </c:pt>
                <c:pt idx="398">
                  <c:v>400.37679500000013</c:v>
                </c:pt>
                <c:pt idx="399">
                  <c:v>401.38327499999991</c:v>
                </c:pt>
                <c:pt idx="400">
                  <c:v>402.38382200000001</c:v>
                </c:pt>
                <c:pt idx="401">
                  <c:v>403.39871300000004</c:v>
                </c:pt>
                <c:pt idx="402">
                  <c:v>404.40222500000004</c:v>
                </c:pt>
                <c:pt idx="403">
                  <c:v>405.42188099999998</c:v>
                </c:pt>
                <c:pt idx="404">
                  <c:v>406.41983899999991</c:v>
                </c:pt>
                <c:pt idx="405">
                  <c:v>407.42008899999996</c:v>
                </c:pt>
                <c:pt idx="406">
                  <c:v>408.41338300000007</c:v>
                </c:pt>
                <c:pt idx="407">
                  <c:v>409.42345799999998</c:v>
                </c:pt>
                <c:pt idx="408">
                  <c:v>410.42758200000003</c:v>
                </c:pt>
                <c:pt idx="409">
                  <c:v>411.43180499999994</c:v>
                </c:pt>
                <c:pt idx="410">
                  <c:v>412.44914999999992</c:v>
                </c:pt>
                <c:pt idx="411">
                  <c:v>413.44886799999995</c:v>
                </c:pt>
                <c:pt idx="412">
                  <c:v>414.44971299999997</c:v>
                </c:pt>
                <c:pt idx="413">
                  <c:v>415.47281799999996</c:v>
                </c:pt>
                <c:pt idx="414">
                  <c:v>416.47284800000011</c:v>
                </c:pt>
                <c:pt idx="415">
                  <c:v>417.47339800000009</c:v>
                </c:pt>
                <c:pt idx="416">
                  <c:v>418.47641500000009</c:v>
                </c:pt>
                <c:pt idx="417">
                  <c:v>419.49241200000006</c:v>
                </c:pt>
                <c:pt idx="418">
                  <c:v>420.49250400000005</c:v>
                </c:pt>
                <c:pt idx="419">
                  <c:v>421.50427000000013</c:v>
                </c:pt>
                <c:pt idx="420">
                  <c:v>422.50780699999996</c:v>
                </c:pt>
                <c:pt idx="421">
                  <c:v>423.53674500000011</c:v>
                </c:pt>
                <c:pt idx="422">
                  <c:v>424.52334999999994</c:v>
                </c:pt>
                <c:pt idx="423">
                  <c:v>425.5457530000001</c:v>
                </c:pt>
                <c:pt idx="424">
                  <c:v>426.54629599999998</c:v>
                </c:pt>
                <c:pt idx="425">
                  <c:v>427.54618899999991</c:v>
                </c:pt>
                <c:pt idx="426">
                  <c:v>428.54653499999995</c:v>
                </c:pt>
                <c:pt idx="427">
                  <c:v>429.563625</c:v>
                </c:pt>
                <c:pt idx="428">
                  <c:v>430.58435299999996</c:v>
                </c:pt>
                <c:pt idx="429">
                  <c:v>431.58909700000004</c:v>
                </c:pt>
                <c:pt idx="430">
                  <c:v>432.61282200000005</c:v>
                </c:pt>
                <c:pt idx="431">
                  <c:v>433.62633800000003</c:v>
                </c:pt>
                <c:pt idx="432">
                  <c:v>434.63935100000003</c:v>
                </c:pt>
                <c:pt idx="433">
                  <c:v>435.63950999999997</c:v>
                </c:pt>
                <c:pt idx="434">
                  <c:v>436.63888599999996</c:v>
                </c:pt>
                <c:pt idx="435">
                  <c:v>437.65939099999991</c:v>
                </c:pt>
                <c:pt idx="436">
                  <c:v>438.68809800000008</c:v>
                </c:pt>
                <c:pt idx="437">
                  <c:v>439.70318700000007</c:v>
                </c:pt>
                <c:pt idx="438">
                  <c:v>440.71506700000009</c:v>
                </c:pt>
                <c:pt idx="439">
                  <c:v>441.73085500000002</c:v>
                </c:pt>
                <c:pt idx="440">
                  <c:v>442.73129900000004</c:v>
                </c:pt>
                <c:pt idx="441">
                  <c:v>443.74489700000004</c:v>
                </c:pt>
                <c:pt idx="442">
                  <c:v>444.75889699999993</c:v>
                </c:pt>
                <c:pt idx="443">
                  <c:v>445.77897400000006</c:v>
                </c:pt>
                <c:pt idx="444">
                  <c:v>446.80971000000022</c:v>
                </c:pt>
                <c:pt idx="445">
                  <c:v>447.80117499999983</c:v>
                </c:pt>
                <c:pt idx="446">
                  <c:v>448.79489500000022</c:v>
                </c:pt>
                <c:pt idx="447">
                  <c:v>449.70633699999985</c:v>
                </c:pt>
                <c:pt idx="448">
                  <c:v>450.70594899999992</c:v>
                </c:pt>
                <c:pt idx="449">
                  <c:v>451.70617900000002</c:v>
                </c:pt>
                <c:pt idx="450">
                  <c:v>452.70060500000022</c:v>
                </c:pt>
                <c:pt idx="451">
                  <c:v>453.70105399999989</c:v>
                </c:pt>
                <c:pt idx="452">
                  <c:v>454.70143600000006</c:v>
                </c:pt>
                <c:pt idx="453">
                  <c:v>455.70166499999982</c:v>
                </c:pt>
                <c:pt idx="454">
                  <c:v>456.710241</c:v>
                </c:pt>
                <c:pt idx="455">
                  <c:v>457.72569499999986</c:v>
                </c:pt>
                <c:pt idx="456">
                  <c:v>458.74143600000002</c:v>
                </c:pt>
                <c:pt idx="457">
                  <c:v>459.76140800000007</c:v>
                </c:pt>
                <c:pt idx="458">
                  <c:v>460.76122999999984</c:v>
                </c:pt>
                <c:pt idx="459">
                  <c:v>461.7569219999998</c:v>
                </c:pt>
                <c:pt idx="460">
                  <c:v>462.77822900000024</c:v>
                </c:pt>
                <c:pt idx="461">
                  <c:v>463.77879800000005</c:v>
                </c:pt>
                <c:pt idx="462">
                  <c:v>464.80110900000022</c:v>
                </c:pt>
                <c:pt idx="463">
                  <c:v>465.79018199999996</c:v>
                </c:pt>
                <c:pt idx="464">
                  <c:v>466.80971100000011</c:v>
                </c:pt>
                <c:pt idx="465">
                  <c:v>467.81468199999995</c:v>
                </c:pt>
                <c:pt idx="466">
                  <c:v>468.83039799999983</c:v>
                </c:pt>
                <c:pt idx="467">
                  <c:v>469.83036500000003</c:v>
                </c:pt>
                <c:pt idx="468">
                  <c:v>470.83244500000023</c:v>
                </c:pt>
                <c:pt idx="469">
                  <c:v>471.83245300000021</c:v>
                </c:pt>
                <c:pt idx="470">
                  <c:v>472.83337800000004</c:v>
                </c:pt>
                <c:pt idx="471">
                  <c:v>473.83311100000014</c:v>
                </c:pt>
                <c:pt idx="472">
                  <c:v>474.8333369999998</c:v>
                </c:pt>
                <c:pt idx="473">
                  <c:v>475.82486099999983</c:v>
                </c:pt>
                <c:pt idx="474">
                  <c:v>476.82613900000001</c:v>
                </c:pt>
                <c:pt idx="475">
                  <c:v>477.83210900000017</c:v>
                </c:pt>
                <c:pt idx="476">
                  <c:v>478.82090700000003</c:v>
                </c:pt>
                <c:pt idx="477">
                  <c:v>479.82194199999981</c:v>
                </c:pt>
                <c:pt idx="478">
                  <c:v>480.82579899999996</c:v>
                </c:pt>
                <c:pt idx="479">
                  <c:v>481.8237700000002</c:v>
                </c:pt>
                <c:pt idx="480">
                  <c:v>482.82485599999995</c:v>
                </c:pt>
                <c:pt idx="481">
                  <c:v>483.82519699999989</c:v>
                </c:pt>
                <c:pt idx="482">
                  <c:v>484.82525099999998</c:v>
                </c:pt>
                <c:pt idx="483">
                  <c:v>485.82537400000024</c:v>
                </c:pt>
                <c:pt idx="484">
                  <c:v>486.83050400000025</c:v>
                </c:pt>
                <c:pt idx="485">
                  <c:v>487.84823799999981</c:v>
                </c:pt>
                <c:pt idx="486">
                  <c:v>488.86437300000011</c:v>
                </c:pt>
                <c:pt idx="487">
                  <c:v>489.87140900000009</c:v>
                </c:pt>
                <c:pt idx="488">
                  <c:v>490.88750800000003</c:v>
                </c:pt>
                <c:pt idx="489">
                  <c:v>491.90238500000009</c:v>
                </c:pt>
                <c:pt idx="490">
                  <c:v>492.91826900000001</c:v>
                </c:pt>
                <c:pt idx="491">
                  <c:v>493.91821499999992</c:v>
                </c:pt>
                <c:pt idx="492">
                  <c:v>494.93243300000017</c:v>
                </c:pt>
                <c:pt idx="493">
                  <c:v>495.93584399999986</c:v>
                </c:pt>
                <c:pt idx="494">
                  <c:v>496.9469630000001</c:v>
                </c:pt>
                <c:pt idx="495">
                  <c:v>497.94579300000009</c:v>
                </c:pt>
                <c:pt idx="496">
                  <c:v>498.94940800000018</c:v>
                </c:pt>
                <c:pt idx="497">
                  <c:v>499.9649280000001</c:v>
                </c:pt>
                <c:pt idx="498">
                  <c:v>500.98088900000016</c:v>
                </c:pt>
                <c:pt idx="499">
                  <c:v>501.99675000000002</c:v>
                </c:pt>
                <c:pt idx="500">
                  <c:v>502.99750400000016</c:v>
                </c:pt>
                <c:pt idx="501">
                  <c:v>504.0192599999998</c:v>
                </c:pt>
                <c:pt idx="502">
                  <c:v>505.03506200000015</c:v>
                </c:pt>
                <c:pt idx="503">
                  <c:v>506.05032800000004</c:v>
                </c:pt>
                <c:pt idx="504">
                  <c:v>507.03928299999984</c:v>
                </c:pt>
                <c:pt idx="505">
                  <c:v>508.04363699999999</c:v>
                </c:pt>
                <c:pt idx="506">
                  <c:v>509.06019900000024</c:v>
                </c:pt>
                <c:pt idx="507">
                  <c:v>510.082087</c:v>
                </c:pt>
                <c:pt idx="508">
                  <c:v>511.09776399999987</c:v>
                </c:pt>
                <c:pt idx="509">
                  <c:v>512.10645700000009</c:v>
                </c:pt>
                <c:pt idx="510">
                  <c:v>513.12966600000004</c:v>
                </c:pt>
                <c:pt idx="511">
                  <c:v>514.12083000000007</c:v>
                </c:pt>
                <c:pt idx="512">
                  <c:v>515.12878800000021</c:v>
                </c:pt>
                <c:pt idx="513">
                  <c:v>516.15271899999993</c:v>
                </c:pt>
                <c:pt idx="514">
                  <c:v>517.16419500000006</c:v>
                </c:pt>
                <c:pt idx="515">
                  <c:v>518.1703799999998</c:v>
                </c:pt>
                <c:pt idx="516">
                  <c:v>519.16787499999987</c:v>
                </c:pt>
                <c:pt idx="517">
                  <c:v>520.18425300000013</c:v>
                </c:pt>
                <c:pt idx="518">
                  <c:v>521.20784200000003</c:v>
                </c:pt>
                <c:pt idx="519">
                  <c:v>522.22505400000023</c:v>
                </c:pt>
                <c:pt idx="520">
                  <c:v>523.21675299999993</c:v>
                </c:pt>
                <c:pt idx="521">
                  <c:v>524.23157700000024</c:v>
                </c:pt>
                <c:pt idx="522">
                  <c:v>525.25149399999987</c:v>
                </c:pt>
                <c:pt idx="523">
                  <c:v>526.2513849999998</c:v>
                </c:pt>
                <c:pt idx="524">
                  <c:v>527.25973499999986</c:v>
                </c:pt>
                <c:pt idx="525">
                  <c:v>528.28314000000023</c:v>
                </c:pt>
                <c:pt idx="526">
                  <c:v>529.29384199999981</c:v>
                </c:pt>
                <c:pt idx="527">
                  <c:v>530.29670199999987</c:v>
                </c:pt>
                <c:pt idx="528">
                  <c:v>531.31281800000011</c:v>
                </c:pt>
                <c:pt idx="529">
                  <c:v>532.32150200000001</c:v>
                </c:pt>
                <c:pt idx="530">
                  <c:v>533.34903099999997</c:v>
                </c:pt>
                <c:pt idx="531">
                  <c:v>534.35217399999988</c:v>
                </c:pt>
                <c:pt idx="532">
                  <c:v>535.35705500000017</c:v>
                </c:pt>
                <c:pt idx="533">
                  <c:v>536.3763849999998</c:v>
                </c:pt>
                <c:pt idx="534">
                  <c:v>537.38546900000006</c:v>
                </c:pt>
                <c:pt idx="535">
                  <c:v>538.39597900000012</c:v>
                </c:pt>
                <c:pt idx="536">
                  <c:v>539.41774499999997</c:v>
                </c:pt>
                <c:pt idx="537">
                  <c:v>540.33183100000019</c:v>
                </c:pt>
                <c:pt idx="538">
                  <c:v>541.32139299999994</c:v>
                </c:pt>
                <c:pt idx="539">
                  <c:v>542.32704799999988</c:v>
                </c:pt>
                <c:pt idx="540">
                  <c:v>543.32724699999994</c:v>
                </c:pt>
                <c:pt idx="541">
                  <c:v>544.31996099999992</c:v>
                </c:pt>
                <c:pt idx="542">
                  <c:v>545.3203289999999</c:v>
                </c:pt>
                <c:pt idx="543">
                  <c:v>546.32066899999995</c:v>
                </c:pt>
                <c:pt idx="544">
                  <c:v>547.32695500000023</c:v>
                </c:pt>
                <c:pt idx="545">
                  <c:v>548.32742500000018</c:v>
                </c:pt>
                <c:pt idx="546">
                  <c:v>549.32855300000006</c:v>
                </c:pt>
                <c:pt idx="547">
                  <c:v>550.33231600000022</c:v>
                </c:pt>
                <c:pt idx="548">
                  <c:v>551.33277299999986</c:v>
                </c:pt>
                <c:pt idx="549">
                  <c:v>552.32845900000007</c:v>
                </c:pt>
                <c:pt idx="550">
                  <c:v>553.33226300000001</c:v>
                </c:pt>
                <c:pt idx="551">
                  <c:v>554.33312000000001</c:v>
                </c:pt>
                <c:pt idx="552">
                  <c:v>555.33356900000013</c:v>
                </c:pt>
                <c:pt idx="553">
                  <c:v>556.33604300000002</c:v>
                </c:pt>
                <c:pt idx="554">
                  <c:v>557.34138999999982</c:v>
                </c:pt>
                <c:pt idx="555">
                  <c:v>558.35903799999983</c:v>
                </c:pt>
                <c:pt idx="556">
                  <c:v>559.37107300000002</c:v>
                </c:pt>
                <c:pt idx="557">
                  <c:v>560.39366700000005</c:v>
                </c:pt>
                <c:pt idx="558">
                  <c:v>561.39437500000008</c:v>
                </c:pt>
                <c:pt idx="559">
                  <c:v>562.41014500000006</c:v>
                </c:pt>
                <c:pt idx="560">
                  <c:v>563.42197199999987</c:v>
                </c:pt>
                <c:pt idx="561">
                  <c:v>564.41570699999988</c:v>
                </c:pt>
                <c:pt idx="562">
                  <c:v>565.41658500000017</c:v>
                </c:pt>
                <c:pt idx="563">
                  <c:v>566.41727199999991</c:v>
                </c:pt>
                <c:pt idx="564">
                  <c:v>567.43686200000025</c:v>
                </c:pt>
                <c:pt idx="565">
                  <c:v>568.45706399999995</c:v>
                </c:pt>
                <c:pt idx="566">
                  <c:v>569.45731600000022</c:v>
                </c:pt>
                <c:pt idx="567">
                  <c:v>570.45751399999995</c:v>
                </c:pt>
                <c:pt idx="568">
                  <c:v>571.4480460000002</c:v>
                </c:pt>
                <c:pt idx="569">
                  <c:v>572.45765400000005</c:v>
                </c:pt>
                <c:pt idx="570">
                  <c:v>573.45888900000023</c:v>
                </c:pt>
                <c:pt idx="571">
                  <c:v>574.46002599999997</c:v>
                </c:pt>
                <c:pt idx="572">
                  <c:v>575.4597940000001</c:v>
                </c:pt>
                <c:pt idx="573">
                  <c:v>576.44674999999984</c:v>
                </c:pt>
                <c:pt idx="574">
                  <c:v>577.45101600000021</c:v>
                </c:pt>
                <c:pt idx="575">
                  <c:v>578.45106199999987</c:v>
                </c:pt>
                <c:pt idx="576">
                  <c:v>579.46109899999988</c:v>
                </c:pt>
                <c:pt idx="577">
                  <c:v>580.48897300000021</c:v>
                </c:pt>
                <c:pt idx="578">
                  <c:v>581.49384399999985</c:v>
                </c:pt>
                <c:pt idx="579">
                  <c:v>582.49381299999982</c:v>
                </c:pt>
                <c:pt idx="580">
                  <c:v>583.51642400000014</c:v>
                </c:pt>
                <c:pt idx="581">
                  <c:v>584.53222399999981</c:v>
                </c:pt>
                <c:pt idx="582">
                  <c:v>585.53984300000025</c:v>
                </c:pt>
                <c:pt idx="583">
                  <c:v>586.55112699999995</c:v>
                </c:pt>
                <c:pt idx="584">
                  <c:v>587.55975999999987</c:v>
                </c:pt>
                <c:pt idx="585">
                  <c:v>588.5770500000001</c:v>
                </c:pt>
                <c:pt idx="586">
                  <c:v>589.57548800000018</c:v>
                </c:pt>
                <c:pt idx="587">
                  <c:v>590.59135300000003</c:v>
                </c:pt>
                <c:pt idx="588">
                  <c:v>591.61097200000017</c:v>
                </c:pt>
                <c:pt idx="589">
                  <c:v>592.62707699999987</c:v>
                </c:pt>
                <c:pt idx="590">
                  <c:v>593.64290599999981</c:v>
                </c:pt>
                <c:pt idx="591">
                  <c:v>594.65812100000016</c:v>
                </c:pt>
                <c:pt idx="592">
                  <c:v>595.6775869999999</c:v>
                </c:pt>
                <c:pt idx="593">
                  <c:v>596.6784869999999</c:v>
                </c:pt>
                <c:pt idx="594">
                  <c:v>597.67846900000018</c:v>
                </c:pt>
                <c:pt idx="595">
                  <c:v>598.67969800000014</c:v>
                </c:pt>
                <c:pt idx="596">
                  <c:v>599.687365</c:v>
                </c:pt>
                <c:pt idx="597">
                  <c:v>600.70742600000017</c:v>
                </c:pt>
                <c:pt idx="598">
                  <c:v>601.70731099999989</c:v>
                </c:pt>
                <c:pt idx="599">
                  <c:v>602.70826999999986</c:v>
                </c:pt>
                <c:pt idx="600">
                  <c:v>603.69908099999998</c:v>
                </c:pt>
                <c:pt idx="601">
                  <c:v>604.69959200000017</c:v>
                </c:pt>
                <c:pt idx="602">
                  <c:v>605.72278200000005</c:v>
                </c:pt>
                <c:pt idx="603">
                  <c:v>606.7164479999999</c:v>
                </c:pt>
                <c:pt idx="604">
                  <c:v>607.75004400000012</c:v>
                </c:pt>
                <c:pt idx="605">
                  <c:v>608.75854400000003</c:v>
                </c:pt>
                <c:pt idx="606">
                  <c:v>609.75193899999999</c:v>
                </c:pt>
                <c:pt idx="607">
                  <c:v>610.77405599999997</c:v>
                </c:pt>
                <c:pt idx="608">
                  <c:v>611.78735200000006</c:v>
                </c:pt>
                <c:pt idx="609">
                  <c:v>612.78894100000002</c:v>
                </c:pt>
                <c:pt idx="610">
                  <c:v>613.81203100000016</c:v>
                </c:pt>
                <c:pt idx="611">
                  <c:v>614.81772999999998</c:v>
                </c:pt>
                <c:pt idx="612">
                  <c:v>615.84152199999994</c:v>
                </c:pt>
                <c:pt idx="613">
                  <c:v>616.84163999999987</c:v>
                </c:pt>
                <c:pt idx="614">
                  <c:v>617.848882</c:v>
                </c:pt>
                <c:pt idx="615">
                  <c:v>618.84829500000001</c:v>
                </c:pt>
                <c:pt idx="616">
                  <c:v>619.88396799999987</c:v>
                </c:pt>
                <c:pt idx="617">
                  <c:v>620.89081099999999</c:v>
                </c:pt>
                <c:pt idx="618">
                  <c:v>621.80092300000001</c:v>
                </c:pt>
                <c:pt idx="619">
                  <c:v>622.80136000000016</c:v>
                </c:pt>
                <c:pt idx="620">
                  <c:v>623.80140099999994</c:v>
                </c:pt>
                <c:pt idx="621">
                  <c:v>624.81706999999983</c:v>
                </c:pt>
                <c:pt idx="622">
                  <c:v>625.8346939999999</c:v>
                </c:pt>
                <c:pt idx="623">
                  <c:v>626.83014200000002</c:v>
                </c:pt>
                <c:pt idx="624">
                  <c:v>627.8236159999999</c:v>
                </c:pt>
                <c:pt idx="625">
                  <c:v>628.82346799999982</c:v>
                </c:pt>
                <c:pt idx="626">
                  <c:v>629.82807400000024</c:v>
                </c:pt>
                <c:pt idx="627">
                  <c:v>630.82807200000002</c:v>
                </c:pt>
                <c:pt idx="628">
                  <c:v>631.82871200000022</c:v>
                </c:pt>
                <c:pt idx="629">
                  <c:v>632.82841299999995</c:v>
                </c:pt>
                <c:pt idx="630">
                  <c:v>633.8349569999998</c:v>
                </c:pt>
                <c:pt idx="631">
                  <c:v>634.84028199999989</c:v>
                </c:pt>
                <c:pt idx="632">
                  <c:v>635.85657100000003</c:v>
                </c:pt>
                <c:pt idx="633">
                  <c:v>636.86363700000015</c:v>
                </c:pt>
                <c:pt idx="634">
                  <c:v>637.87924499999986</c:v>
                </c:pt>
                <c:pt idx="635">
                  <c:v>638.88011900000015</c:v>
                </c:pt>
                <c:pt idx="636">
                  <c:v>639.89595699999995</c:v>
                </c:pt>
                <c:pt idx="637">
                  <c:v>640.9116889999998</c:v>
                </c:pt>
                <c:pt idx="638">
                  <c:v>641.92761899999982</c:v>
                </c:pt>
                <c:pt idx="639">
                  <c:v>642.94298800000001</c:v>
                </c:pt>
                <c:pt idx="640">
                  <c:v>643.94902400000024</c:v>
                </c:pt>
                <c:pt idx="641">
                  <c:v>644.95570299999986</c:v>
                </c:pt>
                <c:pt idx="642">
                  <c:v>645.9601909999999</c:v>
                </c:pt>
                <c:pt idx="643">
                  <c:v>646.9755160000002</c:v>
                </c:pt>
                <c:pt idx="644">
                  <c:v>647.97822000000019</c:v>
                </c:pt>
                <c:pt idx="645">
                  <c:v>648.98304799999983</c:v>
                </c:pt>
                <c:pt idx="646">
                  <c:v>649.99867500000005</c:v>
                </c:pt>
                <c:pt idx="647">
                  <c:v>651.01465699999994</c:v>
                </c:pt>
                <c:pt idx="648">
                  <c:v>652.00803500000006</c:v>
                </c:pt>
                <c:pt idx="649">
                  <c:v>653.02346499999999</c:v>
                </c:pt>
                <c:pt idx="650">
                  <c:v>654.04607899999996</c:v>
                </c:pt>
                <c:pt idx="651">
                  <c:v>655.06157999999982</c:v>
                </c:pt>
                <c:pt idx="652">
                  <c:v>656.07708100000013</c:v>
                </c:pt>
                <c:pt idx="653">
                  <c:v>657.09203300000013</c:v>
                </c:pt>
                <c:pt idx="654">
                  <c:v>658.10752900000011</c:v>
                </c:pt>
                <c:pt idx="655">
                  <c:v>659.12261999999987</c:v>
                </c:pt>
                <c:pt idx="656">
                  <c:v>660.12268599999993</c:v>
                </c:pt>
                <c:pt idx="657">
                  <c:v>661.13805900000011</c:v>
                </c:pt>
                <c:pt idx="658">
                  <c:v>662.15325300000018</c:v>
                </c:pt>
                <c:pt idx="659">
                  <c:v>663.16862199999991</c:v>
                </c:pt>
                <c:pt idx="660">
                  <c:v>664.18411500000025</c:v>
                </c:pt>
                <c:pt idx="661">
                  <c:v>665.19957200000022</c:v>
                </c:pt>
                <c:pt idx="662">
                  <c:v>666.21487000000002</c:v>
                </c:pt>
                <c:pt idx="663">
                  <c:v>667.2303559999998</c:v>
                </c:pt>
                <c:pt idx="664">
                  <c:v>668.24565499999994</c:v>
                </c:pt>
                <c:pt idx="665">
                  <c:v>669.26149599999985</c:v>
                </c:pt>
                <c:pt idx="666">
                  <c:v>670.26093100000003</c:v>
                </c:pt>
                <c:pt idx="667">
                  <c:v>671.27794500000005</c:v>
                </c:pt>
                <c:pt idx="668">
                  <c:v>672.2780580000001</c:v>
                </c:pt>
                <c:pt idx="669">
                  <c:v>673.28927499999986</c:v>
                </c:pt>
                <c:pt idx="670">
                  <c:v>674.31824299999994</c:v>
                </c:pt>
                <c:pt idx="671">
                  <c:v>675.33398700000021</c:v>
                </c:pt>
                <c:pt idx="672">
                  <c:v>676.33359099999984</c:v>
                </c:pt>
                <c:pt idx="673">
                  <c:v>677.33430299999986</c:v>
                </c:pt>
                <c:pt idx="674">
                  <c:v>678.33488800000009</c:v>
                </c:pt>
                <c:pt idx="675">
                  <c:v>679.32503400000019</c:v>
                </c:pt>
                <c:pt idx="676">
                  <c:v>680.32509800000003</c:v>
                </c:pt>
                <c:pt idx="677">
                  <c:v>681.31985800000007</c:v>
                </c:pt>
                <c:pt idx="678">
                  <c:v>682.32042999999999</c:v>
                </c:pt>
                <c:pt idx="679">
                  <c:v>683.32117499999981</c:v>
                </c:pt>
                <c:pt idx="680">
                  <c:v>684.31975799999987</c:v>
                </c:pt>
                <c:pt idx="681">
                  <c:v>685.31999599999995</c:v>
                </c:pt>
                <c:pt idx="682">
                  <c:v>686.32358799999997</c:v>
                </c:pt>
                <c:pt idx="683">
                  <c:v>687.32413699999984</c:v>
                </c:pt>
                <c:pt idx="684">
                  <c:v>688.33444399999985</c:v>
                </c:pt>
                <c:pt idx="685">
                  <c:v>689.32428700000014</c:v>
                </c:pt>
                <c:pt idx="686">
                  <c:v>690.33508800000004</c:v>
                </c:pt>
                <c:pt idx="687">
                  <c:v>691.32452100000023</c:v>
                </c:pt>
                <c:pt idx="688">
                  <c:v>692.3333369999998</c:v>
                </c:pt>
                <c:pt idx="689">
                  <c:v>693.33371300000022</c:v>
                </c:pt>
                <c:pt idx="690">
                  <c:v>694.33395499999983</c:v>
                </c:pt>
                <c:pt idx="691">
                  <c:v>695.33408699999995</c:v>
                </c:pt>
                <c:pt idx="692">
                  <c:v>696.33355099999994</c:v>
                </c:pt>
                <c:pt idx="693">
                  <c:v>697.33439599999997</c:v>
                </c:pt>
                <c:pt idx="694">
                  <c:v>698.34949900000015</c:v>
                </c:pt>
                <c:pt idx="695">
                  <c:v>699.34933500000011</c:v>
                </c:pt>
                <c:pt idx="696">
                  <c:v>700.36458199999993</c:v>
                </c:pt>
                <c:pt idx="697">
                  <c:v>701.36330100000009</c:v>
                </c:pt>
                <c:pt idx="698">
                  <c:v>702.3791990000002</c:v>
                </c:pt>
                <c:pt idx="699">
                  <c:v>703.38742500000012</c:v>
                </c:pt>
                <c:pt idx="700">
                  <c:v>704.40351900000019</c:v>
                </c:pt>
                <c:pt idx="701">
                  <c:v>705.41863200000012</c:v>
                </c:pt>
                <c:pt idx="702">
                  <c:v>706.41865900000016</c:v>
                </c:pt>
                <c:pt idx="703">
                  <c:v>707.41636799999992</c:v>
                </c:pt>
                <c:pt idx="704">
                  <c:v>708.41618300000005</c:v>
                </c:pt>
                <c:pt idx="705">
                  <c:v>709.43615999999997</c:v>
                </c:pt>
                <c:pt idx="706">
                  <c:v>710.45828000000006</c:v>
                </c:pt>
                <c:pt idx="707">
                  <c:v>711.45838800000024</c:v>
                </c:pt>
                <c:pt idx="708">
                  <c:v>712.45821200000023</c:v>
                </c:pt>
                <c:pt idx="709">
                  <c:v>713.45829800000024</c:v>
                </c:pt>
                <c:pt idx="710">
                  <c:v>714.4558840000002</c:v>
                </c:pt>
                <c:pt idx="711">
                  <c:v>715.45597199999997</c:v>
                </c:pt>
                <c:pt idx="712">
                  <c:v>716.45701500000018</c:v>
                </c:pt>
                <c:pt idx="713">
                  <c:v>717.45730200000003</c:v>
                </c:pt>
                <c:pt idx="714">
                  <c:v>718.44863099999998</c:v>
                </c:pt>
                <c:pt idx="715">
                  <c:v>719.45225800000003</c:v>
                </c:pt>
                <c:pt idx="716">
                  <c:v>720.47979999999984</c:v>
                </c:pt>
                <c:pt idx="717">
                  <c:v>721.50137100000006</c:v>
                </c:pt>
                <c:pt idx="718">
                  <c:v>722.52661199999989</c:v>
                </c:pt>
                <c:pt idx="719">
                  <c:v>723.53152800000021</c:v>
                </c:pt>
                <c:pt idx="720">
                  <c:v>724.54924300000016</c:v>
                </c:pt>
                <c:pt idx="721">
                  <c:v>725.45293700000025</c:v>
                </c:pt>
                <c:pt idx="722">
                  <c:v>726.45270499999992</c:v>
                </c:pt>
                <c:pt idx="723">
                  <c:v>727.45972899999992</c:v>
                </c:pt>
                <c:pt idx="724">
                  <c:v>728.4597540000002</c:v>
                </c:pt>
                <c:pt idx="725">
                  <c:v>729.45672600000012</c:v>
                </c:pt>
                <c:pt idx="726">
                  <c:v>730.45662500000003</c:v>
                </c:pt>
                <c:pt idx="727">
                  <c:v>731.46138200000019</c:v>
                </c:pt>
                <c:pt idx="728">
                  <c:v>732.46087300000022</c:v>
                </c:pt>
                <c:pt idx="729">
                  <c:v>733.46769599999993</c:v>
                </c:pt>
                <c:pt idx="730">
                  <c:v>734.46741099999986</c:v>
                </c:pt>
                <c:pt idx="731">
                  <c:v>735.4864500000001</c:v>
                </c:pt>
                <c:pt idx="732">
                  <c:v>736.48337000000015</c:v>
                </c:pt>
                <c:pt idx="733">
                  <c:v>737.49894299999983</c:v>
                </c:pt>
                <c:pt idx="734">
                  <c:v>738.52084600000012</c:v>
                </c:pt>
                <c:pt idx="735">
                  <c:v>739.5364860000002</c:v>
                </c:pt>
                <c:pt idx="736">
                  <c:v>740.5519310000002</c:v>
                </c:pt>
                <c:pt idx="737">
                  <c:v>741.5673089999998</c:v>
                </c:pt>
                <c:pt idx="738">
                  <c:v>742.582674</c:v>
                </c:pt>
                <c:pt idx="739">
                  <c:v>743.5826669999999</c:v>
                </c:pt>
                <c:pt idx="740">
                  <c:v>744.58883300000002</c:v>
                </c:pt>
                <c:pt idx="741">
                  <c:v>745.59561400000007</c:v>
                </c:pt>
                <c:pt idx="742">
                  <c:v>746.5954220000001</c:v>
                </c:pt>
                <c:pt idx="743">
                  <c:v>747.59591000000023</c:v>
                </c:pt>
                <c:pt idx="744">
                  <c:v>748.59562900000014</c:v>
                </c:pt>
                <c:pt idx="745">
                  <c:v>749.61090100000024</c:v>
                </c:pt>
                <c:pt idx="746">
                  <c:v>750.62698900000009</c:v>
                </c:pt>
                <c:pt idx="747">
                  <c:v>751.61827599999992</c:v>
                </c:pt>
                <c:pt idx="748">
                  <c:v>752.61815799999999</c:v>
                </c:pt>
                <c:pt idx="749">
                  <c:v>753.61903400000006</c:v>
                </c:pt>
                <c:pt idx="750">
                  <c:v>754.63470600000005</c:v>
                </c:pt>
                <c:pt idx="751">
                  <c:v>755.63540500000022</c:v>
                </c:pt>
                <c:pt idx="752">
                  <c:v>756.63583899999981</c:v>
                </c:pt>
                <c:pt idx="753">
                  <c:v>757.63603900000021</c:v>
                </c:pt>
                <c:pt idx="754">
                  <c:v>758.65114199999994</c:v>
                </c:pt>
                <c:pt idx="755">
                  <c:v>759.66727500000002</c:v>
                </c:pt>
                <c:pt idx="756">
                  <c:v>760.67367100000024</c:v>
                </c:pt>
                <c:pt idx="757">
                  <c:v>761.67364400000019</c:v>
                </c:pt>
                <c:pt idx="758">
                  <c:v>762.68154500000014</c:v>
                </c:pt>
                <c:pt idx="759">
                  <c:v>763.68238099999985</c:v>
                </c:pt>
                <c:pt idx="760">
                  <c:v>764.68219000000022</c:v>
                </c:pt>
                <c:pt idx="761">
                  <c:v>765.70456799999988</c:v>
                </c:pt>
                <c:pt idx="762">
                  <c:v>766.69557300000019</c:v>
                </c:pt>
                <c:pt idx="763">
                  <c:v>767.69587100000012</c:v>
                </c:pt>
                <c:pt idx="764">
                  <c:v>768.71025699999996</c:v>
                </c:pt>
                <c:pt idx="765">
                  <c:v>769.74124000000006</c:v>
                </c:pt>
                <c:pt idx="766">
                  <c:v>770.74152200000003</c:v>
                </c:pt>
                <c:pt idx="767">
                  <c:v>771.74214400000005</c:v>
                </c:pt>
                <c:pt idx="768">
                  <c:v>772.74867299999983</c:v>
                </c:pt>
                <c:pt idx="769">
                  <c:v>773.74880400000006</c:v>
                </c:pt>
                <c:pt idx="770">
                  <c:v>774.75722599999995</c:v>
                </c:pt>
                <c:pt idx="771">
                  <c:v>775.77375000000006</c:v>
                </c:pt>
                <c:pt idx="772">
                  <c:v>776.78106899999989</c:v>
                </c:pt>
                <c:pt idx="773">
                  <c:v>777.79692099999988</c:v>
                </c:pt>
                <c:pt idx="774">
                  <c:v>778.81259400000022</c:v>
                </c:pt>
                <c:pt idx="775">
                  <c:v>779.81351800000016</c:v>
                </c:pt>
                <c:pt idx="776">
                  <c:v>780.82013299999994</c:v>
                </c:pt>
                <c:pt idx="777">
                  <c:v>781.82030899999995</c:v>
                </c:pt>
                <c:pt idx="778">
                  <c:v>782.82000300000004</c:v>
                </c:pt>
                <c:pt idx="779">
                  <c:v>783.82007099999987</c:v>
                </c:pt>
                <c:pt idx="780">
                  <c:v>784.83547199999998</c:v>
                </c:pt>
                <c:pt idx="781">
                  <c:v>785.85782899999981</c:v>
                </c:pt>
                <c:pt idx="782">
                  <c:v>786.87303099999986</c:v>
                </c:pt>
                <c:pt idx="783">
                  <c:v>787.87952100000007</c:v>
                </c:pt>
                <c:pt idx="784">
                  <c:v>788.8796920000002</c:v>
                </c:pt>
                <c:pt idx="785">
                  <c:v>789.89509699999985</c:v>
                </c:pt>
                <c:pt idx="786">
                  <c:v>790.91080399999987</c:v>
                </c:pt>
                <c:pt idx="787">
                  <c:v>791.92596299999991</c:v>
                </c:pt>
                <c:pt idx="788">
                  <c:v>792.93270300000017</c:v>
                </c:pt>
                <c:pt idx="789">
                  <c:v>793.9483160000002</c:v>
                </c:pt>
                <c:pt idx="790">
                  <c:v>794.954747</c:v>
                </c:pt>
                <c:pt idx="791">
                  <c:v>795.97042600000009</c:v>
                </c:pt>
                <c:pt idx="792">
                  <c:v>796.97141399999987</c:v>
                </c:pt>
                <c:pt idx="793">
                  <c:v>797.9810930000001</c:v>
                </c:pt>
                <c:pt idx="794">
                  <c:v>798.98469</c:v>
                </c:pt>
                <c:pt idx="795">
                  <c:v>799.99998200000005</c:v>
                </c:pt>
                <c:pt idx="796">
                  <c:v>800.99996699999997</c:v>
                </c:pt>
                <c:pt idx="797">
                  <c:v>801.9999220000002</c:v>
                </c:pt>
                <c:pt idx="798">
                  <c:v>803.01928500000008</c:v>
                </c:pt>
                <c:pt idx="799">
                  <c:v>804.02592200000004</c:v>
                </c:pt>
                <c:pt idx="800">
                  <c:v>805.02605199999994</c:v>
                </c:pt>
                <c:pt idx="801">
                  <c:v>806.05057099999999</c:v>
                </c:pt>
                <c:pt idx="802">
                  <c:v>807.0421429999999</c:v>
                </c:pt>
                <c:pt idx="803">
                  <c:v>808.04183699999999</c:v>
                </c:pt>
                <c:pt idx="804">
                  <c:v>809.04827300000011</c:v>
                </c:pt>
                <c:pt idx="805">
                  <c:v>810.06467799999996</c:v>
                </c:pt>
                <c:pt idx="806">
                  <c:v>811.0710660000002</c:v>
                </c:pt>
                <c:pt idx="807">
                  <c:v>812.07097200000021</c:v>
                </c:pt>
                <c:pt idx="808">
                  <c:v>813.07747200000017</c:v>
                </c:pt>
                <c:pt idx="809">
                  <c:v>814.08093299999996</c:v>
                </c:pt>
                <c:pt idx="810">
                  <c:v>815.08505700000001</c:v>
                </c:pt>
                <c:pt idx="811">
                  <c:v>816.07560100000023</c:v>
                </c:pt>
                <c:pt idx="812">
                  <c:v>817.10475299999985</c:v>
                </c:pt>
                <c:pt idx="813">
                  <c:v>818.11602999999991</c:v>
                </c:pt>
                <c:pt idx="814">
                  <c:v>819.14271900000017</c:v>
                </c:pt>
                <c:pt idx="815">
                  <c:v>820.1726000000001</c:v>
                </c:pt>
                <c:pt idx="816">
                  <c:v>821.17984799999999</c:v>
                </c:pt>
                <c:pt idx="817">
                  <c:v>822.19635099999982</c:v>
                </c:pt>
                <c:pt idx="818">
                  <c:v>823.19541400000003</c:v>
                </c:pt>
                <c:pt idx="819">
                  <c:v>824.22284800000011</c:v>
                </c:pt>
                <c:pt idx="820">
                  <c:v>825.13356799999997</c:v>
                </c:pt>
                <c:pt idx="821">
                  <c:v>826.15288699999996</c:v>
                </c:pt>
                <c:pt idx="822">
                  <c:v>827.16883900000016</c:v>
                </c:pt>
                <c:pt idx="823">
                  <c:v>828.19437499999981</c:v>
                </c:pt>
                <c:pt idx="824">
                  <c:v>829.19496499999991</c:v>
                </c:pt>
                <c:pt idx="825">
                  <c:v>830.20187499999997</c:v>
                </c:pt>
                <c:pt idx="826">
                  <c:v>831.20936599999982</c:v>
                </c:pt>
                <c:pt idx="827">
                  <c:v>832.20944500000019</c:v>
                </c:pt>
                <c:pt idx="828">
                  <c:v>833.21028300000012</c:v>
                </c:pt>
                <c:pt idx="829">
                  <c:v>834.21901300000013</c:v>
                </c:pt>
                <c:pt idx="830">
                  <c:v>835.22588199999996</c:v>
                </c:pt>
                <c:pt idx="831">
                  <c:v>836.23919099999989</c:v>
                </c:pt>
                <c:pt idx="832">
                  <c:v>837.24106999999981</c:v>
                </c:pt>
                <c:pt idx="833">
                  <c:v>838.24759500000005</c:v>
                </c:pt>
                <c:pt idx="834">
                  <c:v>839.25428799999986</c:v>
                </c:pt>
                <c:pt idx="835">
                  <c:v>840.25391300000024</c:v>
                </c:pt>
                <c:pt idx="836">
                  <c:v>841.26066700000024</c:v>
                </c:pt>
                <c:pt idx="837">
                  <c:v>842.26101099999983</c:v>
                </c:pt>
                <c:pt idx="838">
                  <c:v>843.27647899999988</c:v>
                </c:pt>
                <c:pt idx="839">
                  <c:v>844.2948829999998</c:v>
                </c:pt>
                <c:pt idx="840">
                  <c:v>845.3172619999998</c:v>
                </c:pt>
                <c:pt idx="841">
                  <c:v>846.33212900000012</c:v>
                </c:pt>
                <c:pt idx="842">
                  <c:v>847.33216400000015</c:v>
                </c:pt>
                <c:pt idx="843">
                  <c:v>848.3385810000002</c:v>
                </c:pt>
                <c:pt idx="844">
                  <c:v>849.35079999999994</c:v>
                </c:pt>
                <c:pt idx="845">
                  <c:v>850.37296399999991</c:v>
                </c:pt>
                <c:pt idx="846">
                  <c:v>851.37670400000002</c:v>
                </c:pt>
                <c:pt idx="847">
                  <c:v>852.37673699999982</c:v>
                </c:pt>
                <c:pt idx="848">
                  <c:v>853.39208399999984</c:v>
                </c:pt>
                <c:pt idx="849">
                  <c:v>854.40780199999995</c:v>
                </c:pt>
                <c:pt idx="850">
                  <c:v>855.4268840000002</c:v>
                </c:pt>
                <c:pt idx="851">
                  <c:v>856.426964</c:v>
                </c:pt>
                <c:pt idx="852">
                  <c:v>857.44192499999986</c:v>
                </c:pt>
                <c:pt idx="853">
                  <c:v>858.44193599999994</c:v>
                </c:pt>
                <c:pt idx="854">
                  <c:v>859.45738000000006</c:v>
                </c:pt>
                <c:pt idx="855">
                  <c:v>860.4571840000001</c:v>
                </c:pt>
                <c:pt idx="856">
                  <c:v>861.47278699999993</c:v>
                </c:pt>
                <c:pt idx="857">
                  <c:v>862.47676400000023</c:v>
                </c:pt>
                <c:pt idx="858">
                  <c:v>863.49032000000011</c:v>
                </c:pt>
                <c:pt idx="859">
                  <c:v>864.49907499999995</c:v>
                </c:pt>
                <c:pt idx="860">
                  <c:v>865.50374799999986</c:v>
                </c:pt>
                <c:pt idx="861">
                  <c:v>866.50423100000012</c:v>
                </c:pt>
                <c:pt idx="862">
                  <c:v>867.4996779999999</c:v>
                </c:pt>
                <c:pt idx="863">
                  <c:v>868.50004100000001</c:v>
                </c:pt>
                <c:pt idx="864">
                  <c:v>869.50655100000017</c:v>
                </c:pt>
                <c:pt idx="865">
                  <c:v>870.50641199999995</c:v>
                </c:pt>
                <c:pt idx="866">
                  <c:v>871.49178599999982</c:v>
                </c:pt>
                <c:pt idx="867">
                  <c:v>872.49657499999989</c:v>
                </c:pt>
                <c:pt idx="868">
                  <c:v>873.51250000000005</c:v>
                </c:pt>
                <c:pt idx="869">
                  <c:v>874.51267699999994</c:v>
                </c:pt>
                <c:pt idx="870">
                  <c:v>875.52841300000023</c:v>
                </c:pt>
                <c:pt idx="871">
                  <c:v>876.54433899999981</c:v>
                </c:pt>
                <c:pt idx="872">
                  <c:v>877.5604850000002</c:v>
                </c:pt>
                <c:pt idx="873">
                  <c:v>878.57965300000001</c:v>
                </c:pt>
                <c:pt idx="874">
                  <c:v>879.5803800000001</c:v>
                </c:pt>
                <c:pt idx="875">
                  <c:v>880.58029400000009</c:v>
                </c:pt>
                <c:pt idx="876">
                  <c:v>881.58715000000007</c:v>
                </c:pt>
                <c:pt idx="877">
                  <c:v>882.60047199999985</c:v>
                </c:pt>
                <c:pt idx="878">
                  <c:v>883.61514199999988</c:v>
                </c:pt>
                <c:pt idx="879">
                  <c:v>884.61915699999986</c:v>
                </c:pt>
                <c:pt idx="880">
                  <c:v>885.63431999999989</c:v>
                </c:pt>
                <c:pt idx="881">
                  <c:v>886.64756599999987</c:v>
                </c:pt>
                <c:pt idx="882">
                  <c:v>887.67018100000018</c:v>
                </c:pt>
                <c:pt idx="883">
                  <c:v>888.67930499999989</c:v>
                </c:pt>
                <c:pt idx="884">
                  <c:v>889.69680300000005</c:v>
                </c:pt>
                <c:pt idx="885">
                  <c:v>890.70390999999995</c:v>
                </c:pt>
                <c:pt idx="886">
                  <c:v>891.71995099999981</c:v>
                </c:pt>
                <c:pt idx="887">
                  <c:v>892.71972900000014</c:v>
                </c:pt>
                <c:pt idx="888">
                  <c:v>893.71718299999998</c:v>
                </c:pt>
                <c:pt idx="889">
                  <c:v>894.72491700000023</c:v>
                </c:pt>
                <c:pt idx="890">
                  <c:v>895.73201499999982</c:v>
                </c:pt>
                <c:pt idx="891">
                  <c:v>896.7447880000002</c:v>
                </c:pt>
                <c:pt idx="892">
                  <c:v>897.74537299999997</c:v>
                </c:pt>
                <c:pt idx="893">
                  <c:v>898.75258199999985</c:v>
                </c:pt>
                <c:pt idx="894">
                  <c:v>899.75674000000004</c:v>
                </c:pt>
                <c:pt idx="895">
                  <c:v>900.75410699999998</c:v>
                </c:pt>
                <c:pt idx="896">
                  <c:v>901.7568789999998</c:v>
                </c:pt>
                <c:pt idx="897">
                  <c:v>902.76010800000017</c:v>
                </c:pt>
                <c:pt idx="898">
                  <c:v>903.7603059999999</c:v>
                </c:pt>
                <c:pt idx="899">
                  <c:v>904.77604300000007</c:v>
                </c:pt>
                <c:pt idx="900">
                  <c:v>905.79160400000023</c:v>
                </c:pt>
                <c:pt idx="901">
                  <c:v>906.80021099999999</c:v>
                </c:pt>
                <c:pt idx="902">
                  <c:v>907.81562700000018</c:v>
                </c:pt>
                <c:pt idx="903">
                  <c:v>908.82219199999986</c:v>
                </c:pt>
                <c:pt idx="904">
                  <c:v>909.82251100000008</c:v>
                </c:pt>
                <c:pt idx="905">
                  <c:v>910.82259099999987</c:v>
                </c:pt>
                <c:pt idx="906">
                  <c:v>911.8382180000001</c:v>
                </c:pt>
                <c:pt idx="907">
                  <c:v>912.83821300000022</c:v>
                </c:pt>
                <c:pt idx="908">
                  <c:v>913.85380199999986</c:v>
                </c:pt>
                <c:pt idx="909">
                  <c:v>914.86971999999992</c:v>
                </c:pt>
                <c:pt idx="910">
                  <c:v>915.8916700000002</c:v>
                </c:pt>
                <c:pt idx="911">
                  <c:v>916.895444</c:v>
                </c:pt>
                <c:pt idx="912">
                  <c:v>917.91072499999996</c:v>
                </c:pt>
                <c:pt idx="913">
                  <c:v>918.91712799999982</c:v>
                </c:pt>
                <c:pt idx="914">
                  <c:v>919.9390719999999</c:v>
                </c:pt>
                <c:pt idx="915">
                  <c:v>920.94572799999992</c:v>
                </c:pt>
                <c:pt idx="916">
                  <c:v>921.94540399999983</c:v>
                </c:pt>
                <c:pt idx="917">
                  <c:v>922.94508800000017</c:v>
                </c:pt>
                <c:pt idx="918">
                  <c:v>923.9606110000002</c:v>
                </c:pt>
                <c:pt idx="919">
                  <c:v>924.97670200000016</c:v>
                </c:pt>
                <c:pt idx="920">
                  <c:v>925.99450400000001</c:v>
                </c:pt>
                <c:pt idx="921">
                  <c:v>927.01002499999981</c:v>
                </c:pt>
                <c:pt idx="922">
                  <c:v>928.02573000000007</c:v>
                </c:pt>
                <c:pt idx="923">
                  <c:v>929.04163600000015</c:v>
                </c:pt>
                <c:pt idx="924">
                  <c:v>930.05705700000021</c:v>
                </c:pt>
                <c:pt idx="925">
                  <c:v>931.057998</c:v>
                </c:pt>
                <c:pt idx="926">
                  <c:v>932.05906200000004</c:v>
                </c:pt>
                <c:pt idx="927">
                  <c:v>933.07440999999994</c:v>
                </c:pt>
                <c:pt idx="928">
                  <c:v>934.07447000000025</c:v>
                </c:pt>
                <c:pt idx="929">
                  <c:v>935.07478700000024</c:v>
                </c:pt>
                <c:pt idx="930">
                  <c:v>936.09070499999984</c:v>
                </c:pt>
                <c:pt idx="931">
                  <c:v>937.09083299999998</c:v>
                </c:pt>
                <c:pt idx="932">
                  <c:v>938.10573799999997</c:v>
                </c:pt>
                <c:pt idx="933">
                  <c:v>939.11618000000021</c:v>
                </c:pt>
                <c:pt idx="934">
                  <c:v>940.12227800000005</c:v>
                </c:pt>
                <c:pt idx="935">
                  <c:v>941.12262799999985</c:v>
                </c:pt>
                <c:pt idx="936">
                  <c:v>942.13540399999988</c:v>
                </c:pt>
                <c:pt idx="937">
                  <c:v>943.14460399999984</c:v>
                </c:pt>
                <c:pt idx="938">
                  <c:v>944.1515710000001</c:v>
                </c:pt>
                <c:pt idx="939">
                  <c:v>945.15682700000002</c:v>
                </c:pt>
                <c:pt idx="940">
                  <c:v>946.17313799999988</c:v>
                </c:pt>
                <c:pt idx="941">
                  <c:v>947.17864600000007</c:v>
                </c:pt>
                <c:pt idx="942">
                  <c:v>948.16378499999996</c:v>
                </c:pt>
                <c:pt idx="943">
                  <c:v>949.18402600000013</c:v>
                </c:pt>
                <c:pt idx="944">
                  <c:v>950.18921800000021</c:v>
                </c:pt>
                <c:pt idx="945">
                  <c:v>951.18956400000002</c:v>
                </c:pt>
                <c:pt idx="946">
                  <c:v>952.18028699999991</c:v>
                </c:pt>
                <c:pt idx="947">
                  <c:v>953.1961359999998</c:v>
                </c:pt>
                <c:pt idx="948">
                  <c:v>954.19645800000012</c:v>
                </c:pt>
                <c:pt idx="949">
                  <c:v>955.21578400000021</c:v>
                </c:pt>
                <c:pt idx="950">
                  <c:v>956.22337099999982</c:v>
                </c:pt>
                <c:pt idx="951">
                  <c:v>957.236897</c:v>
                </c:pt>
                <c:pt idx="952">
                  <c:v>958.25268699999992</c:v>
                </c:pt>
                <c:pt idx="953">
                  <c:v>959.24363500000004</c:v>
                </c:pt>
                <c:pt idx="954">
                  <c:v>960.24187199999983</c:v>
                </c:pt>
                <c:pt idx="955">
                  <c:v>961.25992000000019</c:v>
                </c:pt>
                <c:pt idx="956">
                  <c:v>962.2653170000001</c:v>
                </c:pt>
                <c:pt idx="957">
                  <c:v>963.26917400000025</c:v>
                </c:pt>
                <c:pt idx="958">
                  <c:v>964.28541999999993</c:v>
                </c:pt>
                <c:pt idx="959">
                  <c:v>965.29360500000007</c:v>
                </c:pt>
                <c:pt idx="960">
                  <c:v>966.29355999999984</c:v>
                </c:pt>
                <c:pt idx="961">
                  <c:v>967.3001270000002</c:v>
                </c:pt>
                <c:pt idx="962">
                  <c:v>968.29108000000019</c:v>
                </c:pt>
                <c:pt idx="963">
                  <c:v>969.29481800000008</c:v>
                </c:pt>
                <c:pt idx="964">
                  <c:v>970.29212500000017</c:v>
                </c:pt>
                <c:pt idx="965">
                  <c:v>971.30748999999992</c:v>
                </c:pt>
                <c:pt idx="966">
                  <c:v>972.32938100000024</c:v>
                </c:pt>
                <c:pt idx="967">
                  <c:v>973.32963499999983</c:v>
                </c:pt>
                <c:pt idx="968">
                  <c:v>974.32721500000002</c:v>
                </c:pt>
                <c:pt idx="969">
                  <c:v>975.32993300000021</c:v>
                </c:pt>
                <c:pt idx="970">
                  <c:v>976.32982900000002</c:v>
                </c:pt>
                <c:pt idx="971">
                  <c:v>977.32947900000022</c:v>
                </c:pt>
                <c:pt idx="972">
                  <c:v>978.32926199999997</c:v>
                </c:pt>
                <c:pt idx="973">
                  <c:v>979.32958100000019</c:v>
                </c:pt>
                <c:pt idx="974">
                  <c:v>980.33240600000022</c:v>
                </c:pt>
                <c:pt idx="975">
                  <c:v>981.36217300000021</c:v>
                </c:pt>
                <c:pt idx="976">
                  <c:v>982.36700300000007</c:v>
                </c:pt>
                <c:pt idx="977">
                  <c:v>983.37207599999988</c:v>
                </c:pt>
                <c:pt idx="978">
                  <c:v>984.397064</c:v>
                </c:pt>
                <c:pt idx="979">
                  <c:v>985.41282400000023</c:v>
                </c:pt>
                <c:pt idx="980">
                  <c:v>986.44698499999981</c:v>
                </c:pt>
                <c:pt idx="981">
                  <c:v>987.44259100000022</c:v>
                </c:pt>
                <c:pt idx="982">
                  <c:v>988.45136600000001</c:v>
                </c:pt>
                <c:pt idx="983">
                  <c:v>989.50128199999995</c:v>
                </c:pt>
                <c:pt idx="984">
                  <c:v>990.49546399999986</c:v>
                </c:pt>
                <c:pt idx="985">
                  <c:v>991.51192400000014</c:v>
                </c:pt>
                <c:pt idx="986">
                  <c:v>992.52869699999997</c:v>
                </c:pt>
                <c:pt idx="987">
                  <c:v>993.54840200000012</c:v>
                </c:pt>
                <c:pt idx="988">
                  <c:v>994.45453800000018</c:v>
                </c:pt>
                <c:pt idx="989">
                  <c:v>995.44490500000006</c:v>
                </c:pt>
                <c:pt idx="990">
                  <c:v>996.45170600000006</c:v>
                </c:pt>
                <c:pt idx="991">
                  <c:v>997.45876800000019</c:v>
                </c:pt>
                <c:pt idx="992">
                  <c:v>998.46079600000007</c:v>
                </c:pt>
                <c:pt idx="993">
                  <c:v>999.46080400000005</c:v>
                </c:pt>
                <c:pt idx="994">
                  <c:v>1000.4745190000001</c:v>
                </c:pt>
                <c:pt idx="995">
                  <c:v>1001.4792869999999</c:v>
                </c:pt>
                <c:pt idx="996">
                  <c:v>1002.4794880000002</c:v>
                </c:pt>
                <c:pt idx="997">
                  <c:v>1003.487574</c:v>
                </c:pt>
                <c:pt idx="998">
                  <c:v>1004.48597</c:v>
                </c:pt>
                <c:pt idx="999">
                  <c:v>1005.5018000000002</c:v>
                </c:pt>
                <c:pt idx="1000">
                  <c:v>1006.5033000000001</c:v>
                </c:pt>
                <c:pt idx="1001">
                  <c:v>1007.5030640000002</c:v>
                </c:pt>
                <c:pt idx="1002">
                  <c:v>1008.5123959999999</c:v>
                </c:pt>
                <c:pt idx="1003">
                  <c:v>1009.5277990000002</c:v>
                </c:pt>
                <c:pt idx="1004">
                  <c:v>1010.5404559999999</c:v>
                </c:pt>
                <c:pt idx="1005">
                  <c:v>1011.5406449999998</c:v>
                </c:pt>
                <c:pt idx="1006">
                  <c:v>1012.5538880000001</c:v>
                </c:pt>
                <c:pt idx="1007">
                  <c:v>1013.5561799999998</c:v>
                </c:pt>
                <c:pt idx="1008">
                  <c:v>1014.5605670000002</c:v>
                </c:pt>
                <c:pt idx="1009">
                  <c:v>1015.5647550000001</c:v>
                </c:pt>
                <c:pt idx="1010">
                  <c:v>1016.5573809999999</c:v>
                </c:pt>
                <c:pt idx="1011">
                  <c:v>1017.5548030000002</c:v>
                </c:pt>
                <c:pt idx="1012">
                  <c:v>1018.5767670000002</c:v>
                </c:pt>
                <c:pt idx="1013">
                  <c:v>1019.5779559999999</c:v>
                </c:pt>
                <c:pt idx="1014">
                  <c:v>1020.5856729999998</c:v>
                </c:pt>
                <c:pt idx="1015">
                  <c:v>1021.599168</c:v>
                </c:pt>
                <c:pt idx="1016">
                  <c:v>1022.5973959999999</c:v>
                </c:pt>
                <c:pt idx="1017">
                  <c:v>1023.6140670000002</c:v>
                </c:pt>
                <c:pt idx="1018">
                  <c:v>1024.630915</c:v>
                </c:pt>
                <c:pt idx="1019">
                  <c:v>1025.6222399999999</c:v>
                </c:pt>
                <c:pt idx="1020">
                  <c:v>1026.63066</c:v>
                </c:pt>
                <c:pt idx="1021">
                  <c:v>1027.6464530000001</c:v>
                </c:pt>
                <c:pt idx="1022">
                  <c:v>1028.644556</c:v>
                </c:pt>
                <c:pt idx="1023">
                  <c:v>1029.6463860000001</c:v>
                </c:pt>
                <c:pt idx="1024">
                  <c:v>1030.6543220000001</c:v>
                </c:pt>
                <c:pt idx="1025">
                  <c:v>1031.6634080000001</c:v>
                </c:pt>
                <c:pt idx="1026">
                  <c:v>1032.6637269999999</c:v>
                </c:pt>
                <c:pt idx="1027">
                  <c:v>1033.6789940000001</c:v>
                </c:pt>
                <c:pt idx="1028">
                  <c:v>1034.6949729999999</c:v>
                </c:pt>
                <c:pt idx="1029">
                  <c:v>1035.6950840000002</c:v>
                </c:pt>
                <c:pt idx="1030">
                  <c:v>1036.6953719999999</c:v>
                </c:pt>
                <c:pt idx="1031">
                  <c:v>1037.6951799999999</c:v>
                </c:pt>
                <c:pt idx="1032">
                  <c:v>1038.6970400000002</c:v>
                </c:pt>
                <c:pt idx="1033">
                  <c:v>1039.696295</c:v>
                </c:pt>
                <c:pt idx="1034">
                  <c:v>1040.6960710000001</c:v>
                </c:pt>
                <c:pt idx="1035">
                  <c:v>1041.6958929999998</c:v>
                </c:pt>
                <c:pt idx="1036">
                  <c:v>1042.6973780000001</c:v>
                </c:pt>
                <c:pt idx="1037">
                  <c:v>1043.6969569999999</c:v>
                </c:pt>
                <c:pt idx="1038">
                  <c:v>1044.7018580000001</c:v>
                </c:pt>
                <c:pt idx="1039">
                  <c:v>1045.7021050000001</c:v>
                </c:pt>
                <c:pt idx="1040">
                  <c:v>1046.7030830000001</c:v>
                </c:pt>
                <c:pt idx="1041">
                  <c:v>1047.704066</c:v>
                </c:pt>
                <c:pt idx="1042">
                  <c:v>1048.7086360000001</c:v>
                </c:pt>
                <c:pt idx="1043">
                  <c:v>1049.7149240000001</c:v>
                </c:pt>
                <c:pt idx="1044">
                  <c:v>1050.7267410000002</c:v>
                </c:pt>
                <c:pt idx="1045">
                  <c:v>1051.7431090000002</c:v>
                </c:pt>
                <c:pt idx="1046">
                  <c:v>1052.7471050000001</c:v>
                </c:pt>
                <c:pt idx="1047">
                  <c:v>1053.7523060000001</c:v>
                </c:pt>
                <c:pt idx="1048">
                  <c:v>1054.766249</c:v>
                </c:pt>
                <c:pt idx="1049">
                  <c:v>1055.8010620000002</c:v>
                </c:pt>
                <c:pt idx="1050">
                  <c:v>1056.8312050000002</c:v>
                </c:pt>
                <c:pt idx="1051">
                  <c:v>1057.809438</c:v>
                </c:pt>
                <c:pt idx="1052">
                  <c:v>1058.8259059999998</c:v>
                </c:pt>
                <c:pt idx="1053">
                  <c:v>1059.8208050000001</c:v>
                </c:pt>
                <c:pt idx="1054">
                  <c:v>1060.8193560000002</c:v>
                </c:pt>
                <c:pt idx="1055">
                  <c:v>1061.8328359999998</c:v>
                </c:pt>
                <c:pt idx="1056">
                  <c:v>1062.842437</c:v>
                </c:pt>
                <c:pt idx="1057">
                  <c:v>1063.856196</c:v>
                </c:pt>
                <c:pt idx="1058">
                  <c:v>1064.915557</c:v>
                </c:pt>
                <c:pt idx="1059">
                  <c:v>1065.8926389999999</c:v>
                </c:pt>
                <c:pt idx="1060">
                  <c:v>1066.9011590000002</c:v>
                </c:pt>
                <c:pt idx="1061">
                  <c:v>1067.9177529999999</c:v>
                </c:pt>
                <c:pt idx="1062">
                  <c:v>1068.9283189999999</c:v>
                </c:pt>
                <c:pt idx="1063">
                  <c:v>1069.9472990000002</c:v>
                </c:pt>
                <c:pt idx="1064">
                  <c:v>1070.9598140000001</c:v>
                </c:pt>
                <c:pt idx="1065">
                  <c:v>1071.9638630000002</c:v>
                </c:pt>
                <c:pt idx="1066">
                  <c:v>1072.9584729999999</c:v>
                </c:pt>
                <c:pt idx="1067">
                  <c:v>1073.9653220000002</c:v>
                </c:pt>
                <c:pt idx="1068">
                  <c:v>1075.0056000000002</c:v>
                </c:pt>
                <c:pt idx="1069">
                  <c:v>1075.9854290000001</c:v>
                </c:pt>
                <c:pt idx="1070">
                  <c:v>1077.0098959999998</c:v>
                </c:pt>
                <c:pt idx="1071">
                  <c:v>1078.0272440000001</c:v>
                </c:pt>
                <c:pt idx="1072">
                  <c:v>1079.0438409999999</c:v>
                </c:pt>
                <c:pt idx="1073">
                  <c:v>1080.0476190000002</c:v>
                </c:pt>
                <c:pt idx="1074">
                  <c:v>1081.0554300000001</c:v>
                </c:pt>
                <c:pt idx="1075">
                  <c:v>1082.0632979999998</c:v>
                </c:pt>
                <c:pt idx="1076">
                  <c:v>1083.0810180000001</c:v>
                </c:pt>
                <c:pt idx="1077">
                  <c:v>1084.084087</c:v>
                </c:pt>
                <c:pt idx="1078">
                  <c:v>1085.1081139999999</c:v>
                </c:pt>
                <c:pt idx="1079">
                  <c:v>1086.1379789999999</c:v>
                </c:pt>
                <c:pt idx="1080">
                  <c:v>1087.1535030000002</c:v>
                </c:pt>
                <c:pt idx="1081">
                  <c:v>1088.1379869999998</c:v>
                </c:pt>
                <c:pt idx="1082">
                  <c:v>1089.1389780000002</c:v>
                </c:pt>
                <c:pt idx="1083">
                  <c:v>1090.1460279999999</c:v>
                </c:pt>
                <c:pt idx="1084">
                  <c:v>1091.0768879999998</c:v>
                </c:pt>
                <c:pt idx="1085">
                  <c:v>1092.0783610000001</c:v>
                </c:pt>
                <c:pt idx="1086">
                  <c:v>1093.0785250000001</c:v>
                </c:pt>
                <c:pt idx="1087">
                  <c:v>1094.078796</c:v>
                </c:pt>
                <c:pt idx="1088">
                  <c:v>1095.0755200000001</c:v>
                </c:pt>
                <c:pt idx="1089">
                  <c:v>1096.08384</c:v>
                </c:pt>
                <c:pt idx="1090">
                  <c:v>1097.0906440000001</c:v>
                </c:pt>
                <c:pt idx="1091">
                  <c:v>1098.0985189999999</c:v>
                </c:pt>
                <c:pt idx="1092">
                  <c:v>1099.1037170000002</c:v>
                </c:pt>
                <c:pt idx="1093">
                  <c:v>1100.1171580000002</c:v>
                </c:pt>
                <c:pt idx="1094">
                  <c:v>1101.1212269999999</c:v>
                </c:pt>
                <c:pt idx="1095">
                  <c:v>1102.1211430000001</c:v>
                </c:pt>
                <c:pt idx="1096">
                  <c:v>1103.129537</c:v>
                </c:pt>
                <c:pt idx="1097">
                  <c:v>1104.122556</c:v>
                </c:pt>
                <c:pt idx="1098">
                  <c:v>1105.127131</c:v>
                </c:pt>
                <c:pt idx="1099">
                  <c:v>1106.138424</c:v>
                </c:pt>
                <c:pt idx="1100">
                  <c:v>1107.1500680000001</c:v>
                </c:pt>
                <c:pt idx="1101">
                  <c:v>1108.1655370000001</c:v>
                </c:pt>
                <c:pt idx="1102">
                  <c:v>1109.1709499999999</c:v>
                </c:pt>
                <c:pt idx="1103">
                  <c:v>1110.1746700000001</c:v>
                </c:pt>
                <c:pt idx="1104">
                  <c:v>1111.1684120000002</c:v>
                </c:pt>
                <c:pt idx="1105">
                  <c:v>1112.168692</c:v>
                </c:pt>
                <c:pt idx="1106">
                  <c:v>1113.1788650000001</c:v>
                </c:pt>
                <c:pt idx="1107">
                  <c:v>1114.194956</c:v>
                </c:pt>
                <c:pt idx="1108">
                  <c:v>1115.195524</c:v>
                </c:pt>
                <c:pt idx="1109">
                  <c:v>1116.2241959999999</c:v>
                </c:pt>
                <c:pt idx="1110">
                  <c:v>1117.2397269999999</c:v>
                </c:pt>
                <c:pt idx="1111">
                  <c:v>1118.232741</c:v>
                </c:pt>
                <c:pt idx="1112">
                  <c:v>1119.2460229999999</c:v>
                </c:pt>
                <c:pt idx="1113">
                  <c:v>1120.2527849999999</c:v>
                </c:pt>
                <c:pt idx="1114">
                  <c:v>1121.253598</c:v>
                </c:pt>
                <c:pt idx="1115">
                  <c:v>1122.2417189999999</c:v>
                </c:pt>
                <c:pt idx="1116">
                  <c:v>1123.2425909999999</c:v>
                </c:pt>
                <c:pt idx="1117">
                  <c:v>1124.2488999999998</c:v>
                </c:pt>
                <c:pt idx="1118">
                  <c:v>1125.2723189999999</c:v>
                </c:pt>
                <c:pt idx="1119">
                  <c:v>1126.2637940000002</c:v>
                </c:pt>
                <c:pt idx="1120">
                  <c:v>1127.2775429999999</c:v>
                </c:pt>
                <c:pt idx="1121">
                  <c:v>1128.2930960000001</c:v>
                </c:pt>
                <c:pt idx="1122">
                  <c:v>1129.2935490000002</c:v>
                </c:pt>
                <c:pt idx="1123">
                  <c:v>1130.292913</c:v>
                </c:pt>
                <c:pt idx="1124">
                  <c:v>1131.2940719999999</c:v>
                </c:pt>
                <c:pt idx="1125">
                  <c:v>1132.30583</c:v>
                </c:pt>
                <c:pt idx="1126">
                  <c:v>1133.306296</c:v>
                </c:pt>
                <c:pt idx="1127">
                  <c:v>1134.3222939999998</c:v>
                </c:pt>
                <c:pt idx="1128">
                  <c:v>1135.329845</c:v>
                </c:pt>
                <c:pt idx="1129">
                  <c:v>1136.370212</c:v>
                </c:pt>
                <c:pt idx="1130">
                  <c:v>1137.400965</c:v>
                </c:pt>
                <c:pt idx="1131">
                  <c:v>1138.4000870000002</c:v>
                </c:pt>
                <c:pt idx="1132">
                  <c:v>1139.4044420000002</c:v>
                </c:pt>
                <c:pt idx="1133">
                  <c:v>1140.411069</c:v>
                </c:pt>
                <c:pt idx="1134">
                  <c:v>1141.3194169999999</c:v>
                </c:pt>
                <c:pt idx="1135">
                  <c:v>1142.3196350000001</c:v>
                </c:pt>
                <c:pt idx="1136">
                  <c:v>1143.32007</c:v>
                </c:pt>
                <c:pt idx="1137">
                  <c:v>1144.3354670000001</c:v>
                </c:pt>
                <c:pt idx="1138">
                  <c:v>1145.3394329999999</c:v>
                </c:pt>
                <c:pt idx="1139">
                  <c:v>1146.3397459999999</c:v>
                </c:pt>
                <c:pt idx="1140">
                  <c:v>1147.3559149999999</c:v>
                </c:pt>
                <c:pt idx="1141">
                  <c:v>1148.3665509999998</c:v>
                </c:pt>
                <c:pt idx="1142">
                  <c:v>1149.3671689999999</c:v>
                </c:pt>
                <c:pt idx="1143">
                  <c:v>1150.3674370000001</c:v>
                </c:pt>
                <c:pt idx="1144">
                  <c:v>1151.3919950000002</c:v>
                </c:pt>
                <c:pt idx="1145">
                  <c:v>1152.3958249999998</c:v>
                </c:pt>
                <c:pt idx="1146">
                  <c:v>1153.3974270000001</c:v>
                </c:pt>
                <c:pt idx="1147">
                  <c:v>1154.3985260000002</c:v>
                </c:pt>
                <c:pt idx="1148">
                  <c:v>1155.4004980000002</c:v>
                </c:pt>
                <c:pt idx="1149">
                  <c:v>1156.4168149999998</c:v>
                </c:pt>
                <c:pt idx="1150">
                  <c:v>1157.4204790000001</c:v>
                </c:pt>
                <c:pt idx="1151">
                  <c:v>1158.4285510000002</c:v>
                </c:pt>
                <c:pt idx="1152">
                  <c:v>1159.4215660000002</c:v>
                </c:pt>
                <c:pt idx="1153">
                  <c:v>1160.4352470000001</c:v>
                </c:pt>
                <c:pt idx="1154">
                  <c:v>1161.4335939999999</c:v>
                </c:pt>
                <c:pt idx="1155">
                  <c:v>1162.4500519999999</c:v>
                </c:pt>
                <c:pt idx="1156">
                  <c:v>1163.4481210000001</c:v>
                </c:pt>
                <c:pt idx="1157">
                  <c:v>1164.4487740000002</c:v>
                </c:pt>
                <c:pt idx="1158">
                  <c:v>1165.4564269999998</c:v>
                </c:pt>
                <c:pt idx="1159">
                  <c:v>1166.4569330000002</c:v>
                </c:pt>
                <c:pt idx="1160">
                  <c:v>1167.4544840000001</c:v>
                </c:pt>
                <c:pt idx="1161">
                  <c:v>1168.4465680000001</c:v>
                </c:pt>
                <c:pt idx="1162">
                  <c:v>1169.4474830000001</c:v>
                </c:pt>
                <c:pt idx="1163">
                  <c:v>1170.4542319999998</c:v>
                </c:pt>
                <c:pt idx="1164">
                  <c:v>1171.4556789999999</c:v>
                </c:pt>
                <c:pt idx="1165">
                  <c:v>1172.4566320000001</c:v>
                </c:pt>
                <c:pt idx="1166">
                  <c:v>1173.4565960000002</c:v>
                </c:pt>
                <c:pt idx="1167">
                  <c:v>1174.4486610000001</c:v>
                </c:pt>
                <c:pt idx="1168">
                  <c:v>1175.446553</c:v>
                </c:pt>
                <c:pt idx="1169">
                  <c:v>1176.4468060000002</c:v>
                </c:pt>
                <c:pt idx="1170">
                  <c:v>1177.4483240000002</c:v>
                </c:pt>
                <c:pt idx="1171">
                  <c:v>1178.4557659999998</c:v>
                </c:pt>
                <c:pt idx="1172">
                  <c:v>1179.4472410000001</c:v>
                </c:pt>
                <c:pt idx="1173">
                  <c:v>1180.4475930000001</c:v>
                </c:pt>
                <c:pt idx="1174">
                  <c:v>1181.4481760000001</c:v>
                </c:pt>
                <c:pt idx="1175">
                  <c:v>1182.4526560000002</c:v>
                </c:pt>
                <c:pt idx="1176">
                  <c:v>1183.4558180000001</c:v>
                </c:pt>
                <c:pt idx="1177">
                  <c:v>1184.4583460000001</c:v>
                </c:pt>
                <c:pt idx="1178">
                  <c:v>1185.4716449999999</c:v>
                </c:pt>
                <c:pt idx="1179">
                  <c:v>1186.4952719999999</c:v>
                </c:pt>
                <c:pt idx="1180">
                  <c:v>1187.5251780000001</c:v>
                </c:pt>
                <c:pt idx="1181">
                  <c:v>1188.5308149999998</c:v>
                </c:pt>
                <c:pt idx="1182">
                  <c:v>1189.566298</c:v>
                </c:pt>
                <c:pt idx="1183">
                  <c:v>1190.5715819999998</c:v>
                </c:pt>
                <c:pt idx="1184">
                  <c:v>1191.4971979999998</c:v>
                </c:pt>
                <c:pt idx="1185">
                  <c:v>1192.4978669999998</c:v>
                </c:pt>
                <c:pt idx="1186">
                  <c:v>1193.4986959999999</c:v>
                </c:pt>
                <c:pt idx="1187">
                  <c:v>1194.4996659999999</c:v>
                </c:pt>
                <c:pt idx="1188">
                  <c:v>1195.4924680000001</c:v>
                </c:pt>
                <c:pt idx="1189">
                  <c:v>1196.4924939999999</c:v>
                </c:pt>
                <c:pt idx="1190">
                  <c:v>1197.4934500000002</c:v>
                </c:pt>
                <c:pt idx="1191">
                  <c:v>1198.4932179999998</c:v>
                </c:pt>
                <c:pt idx="1192">
                  <c:v>1199.4983709999999</c:v>
                </c:pt>
                <c:pt idx="1193">
                  <c:v>1200.5142920000001</c:v>
                </c:pt>
                <c:pt idx="1194">
                  <c:v>1201.534371</c:v>
                </c:pt>
                <c:pt idx="1195">
                  <c:v>1202.545738</c:v>
                </c:pt>
                <c:pt idx="1196">
                  <c:v>1203.5659659999999</c:v>
                </c:pt>
                <c:pt idx="1197">
                  <c:v>1204.5545610000001</c:v>
                </c:pt>
                <c:pt idx="1198">
                  <c:v>1205.5705890000002</c:v>
                </c:pt>
                <c:pt idx="1199">
                  <c:v>1206.5711690000001</c:v>
                </c:pt>
                <c:pt idx="1200">
                  <c:v>1207.5777329999999</c:v>
                </c:pt>
                <c:pt idx="1201">
                  <c:v>1208.579692</c:v>
                </c:pt>
                <c:pt idx="1202">
                  <c:v>1209.571271</c:v>
                </c:pt>
                <c:pt idx="1203">
                  <c:v>1210.570802</c:v>
                </c:pt>
                <c:pt idx="1204">
                  <c:v>1211.5710320000001</c:v>
                </c:pt>
                <c:pt idx="1205">
                  <c:v>1212.5825379999999</c:v>
                </c:pt>
                <c:pt idx="1206">
                  <c:v>1213.571236</c:v>
                </c:pt>
                <c:pt idx="1207">
                  <c:v>1214.587698</c:v>
                </c:pt>
                <c:pt idx="1208">
                  <c:v>1215.6038810000002</c:v>
                </c:pt>
                <c:pt idx="1209">
                  <c:v>1216.621234</c:v>
                </c:pt>
                <c:pt idx="1210">
                  <c:v>1217.6423710000001</c:v>
                </c:pt>
                <c:pt idx="1211">
                  <c:v>1218.6467970000001</c:v>
                </c:pt>
                <c:pt idx="1212">
                  <c:v>1219.6625460000002</c:v>
                </c:pt>
                <c:pt idx="1213">
                  <c:v>1220.6733529999999</c:v>
                </c:pt>
                <c:pt idx="1214">
                  <c:v>1221.666696</c:v>
                </c:pt>
                <c:pt idx="1215">
                  <c:v>1222.6754020000001</c:v>
                </c:pt>
                <c:pt idx="1216">
                  <c:v>1223.6769019999999</c:v>
                </c:pt>
                <c:pt idx="1217">
                  <c:v>1224.6837849999999</c:v>
                </c:pt>
                <c:pt idx="1218">
                  <c:v>1225.6934159999998</c:v>
                </c:pt>
                <c:pt idx="1219">
                  <c:v>1226.7003350000002</c:v>
                </c:pt>
                <c:pt idx="1220">
                  <c:v>1227.7092100000002</c:v>
                </c:pt>
                <c:pt idx="1221">
                  <c:v>1228.7098349999999</c:v>
                </c:pt>
                <c:pt idx="1222">
                  <c:v>1229.7045810000002</c:v>
                </c:pt>
                <c:pt idx="1223">
                  <c:v>1230.710018</c:v>
                </c:pt>
                <c:pt idx="1224">
                  <c:v>1231.7233600000002</c:v>
                </c:pt>
                <c:pt idx="1225">
                  <c:v>1232.7139209999998</c:v>
                </c:pt>
                <c:pt idx="1226">
                  <c:v>1233.7247020000002</c:v>
                </c:pt>
                <c:pt idx="1227">
                  <c:v>1234.7257780000002</c:v>
                </c:pt>
                <c:pt idx="1228">
                  <c:v>1235.7489039999998</c:v>
                </c:pt>
                <c:pt idx="1229">
                  <c:v>1236.7501869999999</c:v>
                </c:pt>
                <c:pt idx="1230">
                  <c:v>1237.7423200000001</c:v>
                </c:pt>
                <c:pt idx="1231">
                  <c:v>1238.7482510000002</c:v>
                </c:pt>
                <c:pt idx="1232">
                  <c:v>1239.759663</c:v>
                </c:pt>
                <c:pt idx="1233">
                  <c:v>1240.760117</c:v>
                </c:pt>
                <c:pt idx="1234">
                  <c:v>1241.7747259999999</c:v>
                </c:pt>
                <c:pt idx="1235">
                  <c:v>1242.779777</c:v>
                </c:pt>
                <c:pt idx="1236">
                  <c:v>1243.7963790000001</c:v>
                </c:pt>
                <c:pt idx="1237">
                  <c:v>1244.7974750000001</c:v>
                </c:pt>
                <c:pt idx="1238">
                  <c:v>1245.7884230000002</c:v>
                </c:pt>
                <c:pt idx="1239">
                  <c:v>1246.8048959999999</c:v>
                </c:pt>
                <c:pt idx="1240">
                  <c:v>1247.820962</c:v>
                </c:pt>
                <c:pt idx="1241">
                  <c:v>1248.8339509999998</c:v>
                </c:pt>
                <c:pt idx="1242">
                  <c:v>1249.8496889999999</c:v>
                </c:pt>
                <c:pt idx="1243">
                  <c:v>1250.835343</c:v>
                </c:pt>
                <c:pt idx="1244">
                  <c:v>1251.8507230000002</c:v>
                </c:pt>
                <c:pt idx="1245">
                  <c:v>1252.8669350000002</c:v>
                </c:pt>
                <c:pt idx="1246">
                  <c:v>1253.8676229999999</c:v>
                </c:pt>
                <c:pt idx="1247">
                  <c:v>1254.868338</c:v>
                </c:pt>
                <c:pt idx="1248">
                  <c:v>1255.885043</c:v>
                </c:pt>
                <c:pt idx="1249">
                  <c:v>1256.9008959999999</c:v>
                </c:pt>
                <c:pt idx="1250">
                  <c:v>1257.914364</c:v>
                </c:pt>
                <c:pt idx="1251">
                  <c:v>1258.9156690000002</c:v>
                </c:pt>
                <c:pt idx="1252">
                  <c:v>1259.9311020000002</c:v>
                </c:pt>
                <c:pt idx="1253">
                  <c:v>1260.94705</c:v>
                </c:pt>
                <c:pt idx="1254">
                  <c:v>1261.9474250000001</c:v>
                </c:pt>
                <c:pt idx="1255">
                  <c:v>1262.9619530000002</c:v>
                </c:pt>
                <c:pt idx="1256">
                  <c:v>1263.9813860000002</c:v>
                </c:pt>
                <c:pt idx="1257">
                  <c:v>1264.9857979999999</c:v>
                </c:pt>
                <c:pt idx="1258">
                  <c:v>1265.9845499999999</c:v>
                </c:pt>
                <c:pt idx="1259">
                  <c:v>1266.998276</c:v>
                </c:pt>
                <c:pt idx="1260">
                  <c:v>1267.9929169999998</c:v>
                </c:pt>
                <c:pt idx="1261">
                  <c:v>1269.0016640000001</c:v>
                </c:pt>
                <c:pt idx="1262">
                  <c:v>1270.002479</c:v>
                </c:pt>
                <c:pt idx="1263">
                  <c:v>1270.9934759999999</c:v>
                </c:pt>
                <c:pt idx="1264">
                  <c:v>1272.0009040000002</c:v>
                </c:pt>
                <c:pt idx="1265">
                  <c:v>1273.006748</c:v>
                </c:pt>
                <c:pt idx="1266">
                  <c:v>1273.991315</c:v>
                </c:pt>
                <c:pt idx="1267">
                  <c:v>1274.9925810000002</c:v>
                </c:pt>
                <c:pt idx="1268">
                  <c:v>1275.9936730000002</c:v>
                </c:pt>
                <c:pt idx="1269">
                  <c:v>1276.993412</c:v>
                </c:pt>
                <c:pt idx="1270">
                  <c:v>1278.0069110000002</c:v>
                </c:pt>
                <c:pt idx="1271">
                  <c:v>1279.035744</c:v>
                </c:pt>
                <c:pt idx="1272">
                  <c:v>1280.0462190000001</c:v>
                </c:pt>
                <c:pt idx="1273">
                  <c:v>1281.0443050000001</c:v>
                </c:pt>
                <c:pt idx="1274">
                  <c:v>1282.0442089999999</c:v>
                </c:pt>
                <c:pt idx="1275">
                  <c:v>1283.0394279999998</c:v>
                </c:pt>
                <c:pt idx="1276">
                  <c:v>1284.0583909999998</c:v>
                </c:pt>
                <c:pt idx="1277">
                  <c:v>1285.0740269999999</c:v>
                </c:pt>
                <c:pt idx="1278">
                  <c:v>1286.0999119999999</c:v>
                </c:pt>
                <c:pt idx="1279">
                  <c:v>1287.101206</c:v>
                </c:pt>
                <c:pt idx="1280">
                  <c:v>1288.1127910000002</c:v>
                </c:pt>
                <c:pt idx="1281">
                  <c:v>1289.1305479999999</c:v>
                </c:pt>
                <c:pt idx="1282">
                  <c:v>1290.1163990000002</c:v>
                </c:pt>
                <c:pt idx="1283">
                  <c:v>1291.1208880000001</c:v>
                </c:pt>
                <c:pt idx="1284">
                  <c:v>1292.121022</c:v>
                </c:pt>
                <c:pt idx="1285">
                  <c:v>1293.1189710000001</c:v>
                </c:pt>
                <c:pt idx="1286">
                  <c:v>1294.1435020000001</c:v>
                </c:pt>
                <c:pt idx="1287">
                  <c:v>1295.1633220000001</c:v>
                </c:pt>
                <c:pt idx="1288">
                  <c:v>1296.1877590000001</c:v>
                </c:pt>
                <c:pt idx="1289">
                  <c:v>1297.2099690000002</c:v>
                </c:pt>
                <c:pt idx="1290">
                  <c:v>1298.2097580000002</c:v>
                </c:pt>
                <c:pt idx="1291">
                  <c:v>1299.1952960000001</c:v>
                </c:pt>
                <c:pt idx="1292">
                  <c:v>1300.1978940000001</c:v>
                </c:pt>
                <c:pt idx="1293">
                  <c:v>1301.1997020000001</c:v>
                </c:pt>
                <c:pt idx="1294">
                  <c:v>1302.203319</c:v>
                </c:pt>
                <c:pt idx="1295">
                  <c:v>1303.2275299999999</c:v>
                </c:pt>
                <c:pt idx="1296">
                  <c:v>1304.2336969999999</c:v>
                </c:pt>
                <c:pt idx="1297">
                  <c:v>1305.2484040000002</c:v>
                </c:pt>
                <c:pt idx="1298">
                  <c:v>1306.2636960000002</c:v>
                </c:pt>
                <c:pt idx="1299">
                  <c:v>1307.2851520000002</c:v>
                </c:pt>
                <c:pt idx="1300">
                  <c:v>1308.3009460000001</c:v>
                </c:pt>
                <c:pt idx="1301">
                  <c:v>1309.2882990000001</c:v>
                </c:pt>
                <c:pt idx="1302">
                  <c:v>1310.3109579999998</c:v>
                </c:pt>
                <c:pt idx="1303">
                  <c:v>1311.3191810000001</c:v>
                </c:pt>
                <c:pt idx="1304">
                  <c:v>1312.3346399999998</c:v>
                </c:pt>
                <c:pt idx="1305">
                  <c:v>1313.3348119999998</c:v>
                </c:pt>
                <c:pt idx="1306">
                  <c:v>1314.325474</c:v>
                </c:pt>
                <c:pt idx="1307">
                  <c:v>1315.355847</c:v>
                </c:pt>
                <c:pt idx="1308">
                  <c:v>1316.355444</c:v>
                </c:pt>
                <c:pt idx="1309">
                  <c:v>1317.3691449999999</c:v>
                </c:pt>
                <c:pt idx="1310">
                  <c:v>1318.3678560000001</c:v>
                </c:pt>
                <c:pt idx="1311">
                  <c:v>1319.3805490000002</c:v>
                </c:pt>
                <c:pt idx="1312">
                  <c:v>1320.3981550000001</c:v>
                </c:pt>
                <c:pt idx="1313">
                  <c:v>1321.4061960000001</c:v>
                </c:pt>
                <c:pt idx="1314">
                  <c:v>1322.4137240000002</c:v>
                </c:pt>
                <c:pt idx="1315">
                  <c:v>1323.4307769999998</c:v>
                </c:pt>
                <c:pt idx="1316">
                  <c:v>1324.4462900000001</c:v>
                </c:pt>
                <c:pt idx="1317">
                  <c:v>1325.451953</c:v>
                </c:pt>
                <c:pt idx="1318">
                  <c:v>1326.4658769999999</c:v>
                </c:pt>
                <c:pt idx="1319">
                  <c:v>1327.4747199999999</c:v>
                </c:pt>
                <c:pt idx="1320">
                  <c:v>1328.4790270000001</c:v>
                </c:pt>
                <c:pt idx="1321">
                  <c:v>1329.5104119999999</c:v>
                </c:pt>
                <c:pt idx="1322">
                  <c:v>1330.5323289999999</c:v>
                </c:pt>
                <c:pt idx="1323">
                  <c:v>1331.5411750000001</c:v>
                </c:pt>
                <c:pt idx="1324">
                  <c:v>1332.4525689999998</c:v>
                </c:pt>
                <c:pt idx="1325">
                  <c:v>1333.4597930000002</c:v>
                </c:pt>
                <c:pt idx="1326">
                  <c:v>1334.444843</c:v>
                </c:pt>
                <c:pt idx="1327">
                  <c:v>1335.4713509999999</c:v>
                </c:pt>
                <c:pt idx="1328">
                  <c:v>1336.4715659999999</c:v>
                </c:pt>
                <c:pt idx="1329">
                  <c:v>1337.484142</c:v>
                </c:pt>
                <c:pt idx="1330">
                  <c:v>1338.4945220000002</c:v>
                </c:pt>
                <c:pt idx="1331">
                  <c:v>1339.4945490000002</c:v>
                </c:pt>
                <c:pt idx="1332">
                  <c:v>1340.4916329999999</c:v>
                </c:pt>
                <c:pt idx="1333">
                  <c:v>1341.4922159999999</c:v>
                </c:pt>
                <c:pt idx="1334">
                  <c:v>1342.4991910000001</c:v>
                </c:pt>
                <c:pt idx="1335">
                  <c:v>1343.5123970000002</c:v>
                </c:pt>
                <c:pt idx="1336">
                  <c:v>1344.5254560000001</c:v>
                </c:pt>
                <c:pt idx="1337">
                  <c:v>1345.5331010000002</c:v>
                </c:pt>
                <c:pt idx="1338">
                  <c:v>1346.5377179999998</c:v>
                </c:pt>
                <c:pt idx="1339">
                  <c:v>1347.5322050000002</c:v>
                </c:pt>
                <c:pt idx="1340">
                  <c:v>1348.5394330000001</c:v>
                </c:pt>
                <c:pt idx="1341">
                  <c:v>1349.5416109999999</c:v>
                </c:pt>
                <c:pt idx="1342">
                  <c:v>1350.541125</c:v>
                </c:pt>
                <c:pt idx="1343">
                  <c:v>1351.5521900000001</c:v>
                </c:pt>
                <c:pt idx="1344">
                  <c:v>1352.5397190000001</c:v>
                </c:pt>
                <c:pt idx="1345">
                  <c:v>1353.5394330000001</c:v>
                </c:pt>
                <c:pt idx="1346">
                  <c:v>1354.5392810000001</c:v>
                </c:pt>
                <c:pt idx="1347">
                  <c:v>1355.5390840000002</c:v>
                </c:pt>
                <c:pt idx="1348">
                  <c:v>1356.5395510000001</c:v>
                </c:pt>
                <c:pt idx="1349">
                  <c:v>1357.540229</c:v>
                </c:pt>
                <c:pt idx="1350">
                  <c:v>1358.5571790000001</c:v>
                </c:pt>
                <c:pt idx="1351">
                  <c:v>1359.5594579999999</c:v>
                </c:pt>
                <c:pt idx="1352">
                  <c:v>1360.5727420000001</c:v>
                </c:pt>
                <c:pt idx="1353">
                  <c:v>1361.573224</c:v>
                </c:pt>
                <c:pt idx="1354">
                  <c:v>1362.5728660000002</c:v>
                </c:pt>
                <c:pt idx="1355">
                  <c:v>1363.5727789999999</c:v>
                </c:pt>
                <c:pt idx="1356">
                  <c:v>1364.589444</c:v>
                </c:pt>
                <c:pt idx="1357">
                  <c:v>1365.6053460000001</c:v>
                </c:pt>
                <c:pt idx="1358">
                  <c:v>1366.6221379999999</c:v>
                </c:pt>
                <c:pt idx="1359">
                  <c:v>1367.6226410000002</c:v>
                </c:pt>
                <c:pt idx="1360">
                  <c:v>1368.6222420000001</c:v>
                </c:pt>
                <c:pt idx="1361">
                  <c:v>1369.637669</c:v>
                </c:pt>
                <c:pt idx="1362">
                  <c:v>1370.6538560000001</c:v>
                </c:pt>
                <c:pt idx="1363">
                  <c:v>1371.6701529999998</c:v>
                </c:pt>
                <c:pt idx="1364">
                  <c:v>1372.685882</c:v>
                </c:pt>
                <c:pt idx="1365">
                  <c:v>1373.7092070000001</c:v>
                </c:pt>
                <c:pt idx="1366">
                  <c:v>1374.7255240000002</c:v>
                </c:pt>
                <c:pt idx="1367">
                  <c:v>1375.7328260000002</c:v>
                </c:pt>
                <c:pt idx="1368">
                  <c:v>1376.7484809999999</c:v>
                </c:pt>
                <c:pt idx="1369">
                  <c:v>1377.7481700000001</c:v>
                </c:pt>
                <c:pt idx="1370">
                  <c:v>1378.752514</c:v>
                </c:pt>
                <c:pt idx="1371">
                  <c:v>1379.7529459999998</c:v>
                </c:pt>
                <c:pt idx="1372">
                  <c:v>1380.7536560000001</c:v>
                </c:pt>
                <c:pt idx="1373">
                  <c:v>1381.7558110000002</c:v>
                </c:pt>
                <c:pt idx="1374">
                  <c:v>1382.758971</c:v>
                </c:pt>
                <c:pt idx="1375">
                  <c:v>1383.7749190000002</c:v>
                </c:pt>
                <c:pt idx="1376">
                  <c:v>1384.8031870000002</c:v>
                </c:pt>
                <c:pt idx="1377">
                  <c:v>1385.8069210000001</c:v>
                </c:pt>
                <c:pt idx="1378">
                  <c:v>1386.8298769999999</c:v>
                </c:pt>
                <c:pt idx="1379">
                  <c:v>1387.8266139999998</c:v>
                </c:pt>
                <c:pt idx="1380">
                  <c:v>1388.8287029999999</c:v>
                </c:pt>
                <c:pt idx="1381">
                  <c:v>1389.8265899999999</c:v>
                </c:pt>
                <c:pt idx="1382">
                  <c:v>1390.8234880000002</c:v>
                </c:pt>
                <c:pt idx="1383">
                  <c:v>1391.8295999999998</c:v>
                </c:pt>
                <c:pt idx="1384">
                  <c:v>1392.8233760000001</c:v>
                </c:pt>
                <c:pt idx="1385">
                  <c:v>1393.8341600000001</c:v>
                </c:pt>
                <c:pt idx="1386">
                  <c:v>1394.8230799999999</c:v>
                </c:pt>
                <c:pt idx="1387">
                  <c:v>1395.8322460000002</c:v>
                </c:pt>
                <c:pt idx="1388">
                  <c:v>1396.8312020000001</c:v>
                </c:pt>
                <c:pt idx="1389">
                  <c:v>1397.841987</c:v>
                </c:pt>
                <c:pt idx="1390">
                  <c:v>1398.8396359999999</c:v>
                </c:pt>
                <c:pt idx="1391">
                  <c:v>1399.8607680000002</c:v>
                </c:pt>
                <c:pt idx="1392">
                  <c:v>1400.8676720000001</c:v>
                </c:pt>
                <c:pt idx="1393">
                  <c:v>1401.8855540000002</c:v>
                </c:pt>
                <c:pt idx="1394">
                  <c:v>1402.909375</c:v>
                </c:pt>
                <c:pt idx="1395">
                  <c:v>1403.9235200000001</c:v>
                </c:pt>
                <c:pt idx="1396">
                  <c:v>1404.9164710000002</c:v>
                </c:pt>
                <c:pt idx="1397">
                  <c:v>1405.9500770000002</c:v>
                </c:pt>
                <c:pt idx="1398">
                  <c:v>1406.9575630000002</c:v>
                </c:pt>
                <c:pt idx="1399">
                  <c:v>1407.9470400000002</c:v>
                </c:pt>
                <c:pt idx="1400">
                  <c:v>1408.9639340000001</c:v>
                </c:pt>
                <c:pt idx="1401">
                  <c:v>1409.966502</c:v>
                </c:pt>
                <c:pt idx="1402">
                  <c:v>1410.9876069999998</c:v>
                </c:pt>
                <c:pt idx="1403">
                  <c:v>1412.026282</c:v>
                </c:pt>
                <c:pt idx="1404">
                  <c:v>1413.0495939999998</c:v>
                </c:pt>
                <c:pt idx="1405">
                  <c:v>1414.055008</c:v>
                </c:pt>
                <c:pt idx="1406">
                  <c:v>1415.0777209999999</c:v>
                </c:pt>
                <c:pt idx="1407">
                  <c:v>1416.0637859999999</c:v>
                </c:pt>
                <c:pt idx="1408">
                  <c:v>1417.075529</c:v>
                </c:pt>
                <c:pt idx="1409">
                  <c:v>1418.0952770000001</c:v>
                </c:pt>
                <c:pt idx="1410">
                  <c:v>1419.1134730000001</c:v>
                </c:pt>
                <c:pt idx="1411">
                  <c:v>1420.1112300000002</c:v>
                </c:pt>
                <c:pt idx="1412">
                  <c:v>1421.1305599999998</c:v>
                </c:pt>
                <c:pt idx="1413">
                  <c:v>1422.1258660000001</c:v>
                </c:pt>
                <c:pt idx="1414">
                  <c:v>1423.1410530000001</c:v>
                </c:pt>
                <c:pt idx="1415">
                  <c:v>1424.1664979999998</c:v>
                </c:pt>
                <c:pt idx="1416">
                  <c:v>1425.1708430000001</c:v>
                </c:pt>
                <c:pt idx="1417">
                  <c:v>1426.073576</c:v>
                </c:pt>
                <c:pt idx="1418">
                  <c:v>1427.0869759999998</c:v>
                </c:pt>
                <c:pt idx="1419">
                  <c:v>1428.115493</c:v>
                </c:pt>
                <c:pt idx="1420">
                  <c:v>1429.119938</c:v>
                </c:pt>
                <c:pt idx="1421">
                  <c:v>1430.1444739999999</c:v>
                </c:pt>
                <c:pt idx="1422">
                  <c:v>1431.1460370000002</c:v>
                </c:pt>
                <c:pt idx="1423">
                  <c:v>1432.1502330000001</c:v>
                </c:pt>
                <c:pt idx="1424">
                  <c:v>1433.1685989999999</c:v>
                </c:pt>
                <c:pt idx="1425">
                  <c:v>1434.1694239999999</c:v>
                </c:pt>
                <c:pt idx="1426">
                  <c:v>1435.1692810000002</c:v>
                </c:pt>
                <c:pt idx="1427">
                  <c:v>1436.1688200000001</c:v>
                </c:pt>
                <c:pt idx="1428">
                  <c:v>1437.1730060000002</c:v>
                </c:pt>
                <c:pt idx="1429">
                  <c:v>1438.185522</c:v>
                </c:pt>
                <c:pt idx="1430">
                  <c:v>1439.1983539999999</c:v>
                </c:pt>
                <c:pt idx="1431">
                  <c:v>1440.211802</c:v>
                </c:pt>
                <c:pt idx="1432">
                  <c:v>1441.2188159999998</c:v>
                </c:pt>
                <c:pt idx="1433">
                  <c:v>1442.222019</c:v>
                </c:pt>
                <c:pt idx="1434">
                  <c:v>1443.2262079999998</c:v>
                </c:pt>
                <c:pt idx="1435">
                  <c:v>1444.2402</c:v>
                </c:pt>
                <c:pt idx="1436">
                  <c:v>1445.2332239999998</c:v>
                </c:pt>
                <c:pt idx="1437">
                  <c:v>1446.2522200000001</c:v>
                </c:pt>
                <c:pt idx="1438">
                  <c:v>1447.2435929999999</c:v>
                </c:pt>
                <c:pt idx="1439">
                  <c:v>1448.2448259999999</c:v>
                </c:pt>
                <c:pt idx="1440">
                  <c:v>1449.244606</c:v>
                </c:pt>
                <c:pt idx="1441">
                  <c:v>1450.2446550000002</c:v>
                </c:pt>
                <c:pt idx="1442">
                  <c:v>1451.2550140000001</c:v>
                </c:pt>
                <c:pt idx="1443">
                  <c:v>1452.2481879999998</c:v>
                </c:pt>
                <c:pt idx="1444">
                  <c:v>1453.252322</c:v>
                </c:pt>
                <c:pt idx="1445">
                  <c:v>1454.24909</c:v>
                </c:pt>
                <c:pt idx="1446">
                  <c:v>1455.2476589999999</c:v>
                </c:pt>
                <c:pt idx="1447">
                  <c:v>1456.2699610000002</c:v>
                </c:pt>
                <c:pt idx="1448">
                  <c:v>1457.2702980000001</c:v>
                </c:pt>
                <c:pt idx="1449">
                  <c:v>1458.2615790000002</c:v>
                </c:pt>
                <c:pt idx="1450">
                  <c:v>1459.2728210000002</c:v>
                </c:pt>
                <c:pt idx="1451">
                  <c:v>1460.2925069999999</c:v>
                </c:pt>
                <c:pt idx="1452">
                  <c:v>1461.2978449999998</c:v>
                </c:pt>
                <c:pt idx="1453">
                  <c:v>1462.2950579999999</c:v>
                </c:pt>
                <c:pt idx="1454">
                  <c:v>1463.2982519999998</c:v>
                </c:pt>
                <c:pt idx="1455">
                  <c:v>1464.2993130000002</c:v>
                </c:pt>
                <c:pt idx="1456">
                  <c:v>1465.3195910000002</c:v>
                </c:pt>
                <c:pt idx="1457">
                  <c:v>1466.3239850000002</c:v>
                </c:pt>
                <c:pt idx="1458">
                  <c:v>1467.3365160000001</c:v>
                </c:pt>
                <c:pt idx="1459">
                  <c:v>1468.3594140000002</c:v>
                </c:pt>
                <c:pt idx="1460">
                  <c:v>1469.3622710000002</c:v>
                </c:pt>
                <c:pt idx="1461">
                  <c:v>1470.3722909999999</c:v>
                </c:pt>
                <c:pt idx="1462">
                  <c:v>1471.3957680000001</c:v>
                </c:pt>
                <c:pt idx="1463">
                  <c:v>1472.4177860000002</c:v>
                </c:pt>
                <c:pt idx="1464">
                  <c:v>1473.4338839999998</c:v>
                </c:pt>
                <c:pt idx="1465">
                  <c:v>1474.4501309999998</c:v>
                </c:pt>
                <c:pt idx="1466">
                  <c:v>1475.4641819999999</c:v>
                </c:pt>
                <c:pt idx="1467">
                  <c:v>1476.479403</c:v>
                </c:pt>
                <c:pt idx="1468">
                  <c:v>1477.4787560000002</c:v>
                </c:pt>
                <c:pt idx="1469">
                  <c:v>1478.491346</c:v>
                </c:pt>
                <c:pt idx="1470">
                  <c:v>1479.47603</c:v>
                </c:pt>
                <c:pt idx="1471">
                  <c:v>1480.4890080000002</c:v>
                </c:pt>
                <c:pt idx="1472">
                  <c:v>1481.5060559999999</c:v>
                </c:pt>
                <c:pt idx="1473">
                  <c:v>1482.5211529999999</c:v>
                </c:pt>
                <c:pt idx="1474">
                  <c:v>1483.5229280000001</c:v>
                </c:pt>
                <c:pt idx="1475">
                  <c:v>1484.5337400000001</c:v>
                </c:pt>
                <c:pt idx="1476">
                  <c:v>1485.5509939999999</c:v>
                </c:pt>
                <c:pt idx="1477">
                  <c:v>1486.567299</c:v>
                </c:pt>
                <c:pt idx="1478">
                  <c:v>1487.5833009999999</c:v>
                </c:pt>
                <c:pt idx="1479">
                  <c:v>1488.5841680000001</c:v>
                </c:pt>
                <c:pt idx="1480">
                  <c:v>1489.5848800000001</c:v>
                </c:pt>
                <c:pt idx="1481">
                  <c:v>1490.5736650000001</c:v>
                </c:pt>
                <c:pt idx="1482">
                  <c:v>1491.5792530000001</c:v>
                </c:pt>
                <c:pt idx="1483">
                  <c:v>1492.6111020000001</c:v>
                </c:pt>
                <c:pt idx="1484">
                  <c:v>1493.6178870000001</c:v>
                </c:pt>
                <c:pt idx="1485">
                  <c:v>1494.6511750000002</c:v>
                </c:pt>
                <c:pt idx="1486">
                  <c:v>1495.665831</c:v>
                </c:pt>
                <c:pt idx="1487">
                  <c:v>1496.5829040000001</c:v>
                </c:pt>
                <c:pt idx="1488">
                  <c:v>1497.5834659999998</c:v>
                </c:pt>
                <c:pt idx="1489">
                  <c:v>1498.5868579999999</c:v>
                </c:pt>
                <c:pt idx="1490">
                  <c:v>1499.5916720000002</c:v>
                </c:pt>
                <c:pt idx="1491">
                  <c:v>1500.6055669999998</c:v>
                </c:pt>
                <c:pt idx="1492">
                  <c:v>1501.6098089999998</c:v>
                </c:pt>
                <c:pt idx="1493">
                  <c:v>1502.6259940000002</c:v>
                </c:pt>
                <c:pt idx="1494">
                  <c:v>1503.630911</c:v>
                </c:pt>
                <c:pt idx="1495">
                  <c:v>1504.6218719999999</c:v>
                </c:pt>
                <c:pt idx="1496">
                  <c:v>1505.6286980000002</c:v>
                </c:pt>
                <c:pt idx="1497">
                  <c:v>1506.6179060000002</c:v>
                </c:pt>
                <c:pt idx="1498">
                  <c:v>1507.619449</c:v>
                </c:pt>
                <c:pt idx="1499">
                  <c:v>1508.6260490000002</c:v>
                </c:pt>
                <c:pt idx="1500">
                  <c:v>1509.6425470000001</c:v>
                </c:pt>
                <c:pt idx="1501">
                  <c:v>1510.6619509999998</c:v>
                </c:pt>
                <c:pt idx="1502">
                  <c:v>1511.6674209999999</c:v>
                </c:pt>
                <c:pt idx="1503">
                  <c:v>1512.6782409999998</c:v>
                </c:pt>
                <c:pt idx="1504">
                  <c:v>1513.6826509999999</c:v>
                </c:pt>
                <c:pt idx="1505">
                  <c:v>1514.6844589999998</c:v>
                </c:pt>
                <c:pt idx="1506">
                  <c:v>1515.6946559999999</c:v>
                </c:pt>
                <c:pt idx="1507">
                  <c:v>1516.7071349999999</c:v>
                </c:pt>
                <c:pt idx="1508">
                  <c:v>1517.709717</c:v>
                </c:pt>
                <c:pt idx="1509">
                  <c:v>1518.7104999999999</c:v>
                </c:pt>
                <c:pt idx="1510">
                  <c:v>1519.7173540000001</c:v>
                </c:pt>
                <c:pt idx="1511">
                  <c:v>1520.729094</c:v>
                </c:pt>
                <c:pt idx="1512">
                  <c:v>1521.7492279999999</c:v>
                </c:pt>
                <c:pt idx="1513">
                  <c:v>1522.7570680000001</c:v>
                </c:pt>
                <c:pt idx="1514">
                  <c:v>1523.766691</c:v>
                </c:pt>
                <c:pt idx="1515">
                  <c:v>1524.7751679999999</c:v>
                </c:pt>
                <c:pt idx="1516">
                  <c:v>1525.7912239999998</c:v>
                </c:pt>
                <c:pt idx="1517">
                  <c:v>1526.7952950000001</c:v>
                </c:pt>
                <c:pt idx="1518">
                  <c:v>1527.8021860000001</c:v>
                </c:pt>
                <c:pt idx="1519">
                  <c:v>1528.8040060000001</c:v>
                </c:pt>
                <c:pt idx="1520">
                  <c:v>1529.8222159999998</c:v>
                </c:pt>
                <c:pt idx="1521">
                  <c:v>1530.829297</c:v>
                </c:pt>
                <c:pt idx="1522">
                  <c:v>1531.819753</c:v>
                </c:pt>
                <c:pt idx="1523">
                  <c:v>1532.8264630000001</c:v>
                </c:pt>
                <c:pt idx="1524">
                  <c:v>1533.8201809999998</c:v>
                </c:pt>
                <c:pt idx="1525">
                  <c:v>1534.8367519999999</c:v>
                </c:pt>
                <c:pt idx="1526">
                  <c:v>1535.841201</c:v>
                </c:pt>
                <c:pt idx="1527">
                  <c:v>1536.8457510000001</c:v>
                </c:pt>
                <c:pt idx="1528">
                  <c:v>1537.8651969999999</c:v>
                </c:pt>
                <c:pt idx="1529">
                  <c:v>1538.868839</c:v>
                </c:pt>
                <c:pt idx="1530">
                  <c:v>1539.8849499999999</c:v>
                </c:pt>
                <c:pt idx="1531">
                  <c:v>1540.9115669999999</c:v>
                </c:pt>
                <c:pt idx="1532">
                  <c:v>1541.9180589999999</c:v>
                </c:pt>
                <c:pt idx="1533">
                  <c:v>1542.9151239999999</c:v>
                </c:pt>
                <c:pt idx="1534">
                  <c:v>1543.9221260000002</c:v>
                </c:pt>
                <c:pt idx="1535">
                  <c:v>1544.923716</c:v>
                </c:pt>
                <c:pt idx="1536">
                  <c:v>1545.9272760000001</c:v>
                </c:pt>
                <c:pt idx="1537">
                  <c:v>1546.9154980000001</c:v>
                </c:pt>
                <c:pt idx="1538">
                  <c:v>1547.9280270000002</c:v>
                </c:pt>
                <c:pt idx="1539">
                  <c:v>1548.940327</c:v>
                </c:pt>
                <c:pt idx="1540">
                  <c:v>1549.9558089999998</c:v>
                </c:pt>
                <c:pt idx="1541">
                  <c:v>1550.9575189999998</c:v>
                </c:pt>
                <c:pt idx="1542">
                  <c:v>1551.9447910000001</c:v>
                </c:pt>
                <c:pt idx="1543">
                  <c:v>1552.960386</c:v>
                </c:pt>
                <c:pt idx="1544">
                  <c:v>1553.968302</c:v>
                </c:pt>
                <c:pt idx="1545">
                  <c:v>1554.968603</c:v>
                </c:pt>
                <c:pt idx="1546">
                  <c:v>1555.9681590000002</c:v>
                </c:pt>
                <c:pt idx="1547">
                  <c:v>1556.9788030000002</c:v>
                </c:pt>
                <c:pt idx="1548">
                  <c:v>1557.9805119999999</c:v>
                </c:pt>
                <c:pt idx="1549">
                  <c:v>1558.9841939999999</c:v>
                </c:pt>
                <c:pt idx="1550">
                  <c:v>1559.9872149999999</c:v>
                </c:pt>
                <c:pt idx="1551">
                  <c:v>1560.9894590000001</c:v>
                </c:pt>
                <c:pt idx="1552">
                  <c:v>1561.994289</c:v>
                </c:pt>
                <c:pt idx="1553">
                  <c:v>1563.0008359999999</c:v>
                </c:pt>
                <c:pt idx="1554">
                  <c:v>1563.992778</c:v>
                </c:pt>
                <c:pt idx="1555">
                  <c:v>1564.9932580000002</c:v>
                </c:pt>
                <c:pt idx="1556">
                  <c:v>1565.9935790000002</c:v>
                </c:pt>
                <c:pt idx="1557">
                  <c:v>1566.9942800000001</c:v>
                </c:pt>
                <c:pt idx="1558">
                  <c:v>1568.0031999999999</c:v>
                </c:pt>
                <c:pt idx="1559">
                  <c:v>1568.9979350000001</c:v>
                </c:pt>
                <c:pt idx="1560">
                  <c:v>1569.9974199999999</c:v>
                </c:pt>
                <c:pt idx="1561">
                  <c:v>1571.0138100000001</c:v>
                </c:pt>
                <c:pt idx="1562">
                  <c:v>1572.0357860000001</c:v>
                </c:pt>
                <c:pt idx="1563">
                  <c:v>1573.0515680000001</c:v>
                </c:pt>
                <c:pt idx="1564">
                  <c:v>1574.067151</c:v>
                </c:pt>
                <c:pt idx="1565">
                  <c:v>1575.0694169999999</c:v>
                </c:pt>
                <c:pt idx="1566">
                  <c:v>1576.0795249999999</c:v>
                </c:pt>
                <c:pt idx="1567">
                  <c:v>1577.0718359999998</c:v>
                </c:pt>
                <c:pt idx="1568">
                  <c:v>1578.072359</c:v>
                </c:pt>
                <c:pt idx="1569">
                  <c:v>1579.072821</c:v>
                </c:pt>
                <c:pt idx="1570">
                  <c:v>1580.0724080000002</c:v>
                </c:pt>
                <c:pt idx="1571">
                  <c:v>1581.0732209999999</c:v>
                </c:pt>
                <c:pt idx="1572">
                  <c:v>1582.074249</c:v>
                </c:pt>
                <c:pt idx="1573">
                  <c:v>1583.0779150000001</c:v>
                </c:pt>
                <c:pt idx="1574">
                  <c:v>1584.0940419999999</c:v>
                </c:pt>
                <c:pt idx="1575">
                  <c:v>1585.1061830000001</c:v>
                </c:pt>
                <c:pt idx="1576">
                  <c:v>1586.1226469999999</c:v>
                </c:pt>
                <c:pt idx="1577">
                  <c:v>1587.1263019999999</c:v>
                </c:pt>
                <c:pt idx="1578">
                  <c:v>1588.1442210000002</c:v>
                </c:pt>
                <c:pt idx="1579">
                  <c:v>1589.1654369999999</c:v>
                </c:pt>
                <c:pt idx="1580">
                  <c:v>1590.1804549999999</c:v>
                </c:pt>
                <c:pt idx="1581">
                  <c:v>1591.1918309999999</c:v>
                </c:pt>
                <c:pt idx="1582">
                  <c:v>1592.2081260000002</c:v>
                </c:pt>
                <c:pt idx="1583">
                  <c:v>1593.20461</c:v>
                </c:pt>
                <c:pt idx="1584">
                  <c:v>1594.219722</c:v>
                </c:pt>
                <c:pt idx="1585">
                  <c:v>1595.2319209999998</c:v>
                </c:pt>
                <c:pt idx="1586">
                  <c:v>1596.2480469999998</c:v>
                </c:pt>
                <c:pt idx="1587">
                  <c:v>1597.2485690000001</c:v>
                </c:pt>
                <c:pt idx="1588">
                  <c:v>1598.2516090000001</c:v>
                </c:pt>
                <c:pt idx="1589">
                  <c:v>1599.2593060000002</c:v>
                </c:pt>
                <c:pt idx="1590">
                  <c:v>1600.269434</c:v>
                </c:pt>
                <c:pt idx="1591">
                  <c:v>1601.2944129999998</c:v>
                </c:pt>
                <c:pt idx="1592">
                  <c:v>1602.3129609999999</c:v>
                </c:pt>
                <c:pt idx="1593">
                  <c:v>1603.3244189999998</c:v>
                </c:pt>
                <c:pt idx="1594">
                  <c:v>1604.3315239999999</c:v>
                </c:pt>
                <c:pt idx="1595">
                  <c:v>1605.3551060000002</c:v>
                </c:pt>
                <c:pt idx="1596">
                  <c:v>1606.3507579999998</c:v>
                </c:pt>
                <c:pt idx="1597">
                  <c:v>1607.3462050000001</c:v>
                </c:pt>
                <c:pt idx="1598">
                  <c:v>1608.3601179999998</c:v>
                </c:pt>
                <c:pt idx="1599">
                  <c:v>1609.3963230000002</c:v>
                </c:pt>
                <c:pt idx="1600">
                  <c:v>1610.415643</c:v>
                </c:pt>
                <c:pt idx="1601">
                  <c:v>1611.3304820000001</c:v>
                </c:pt>
                <c:pt idx="1602">
                  <c:v>1612.3310290000002</c:v>
                </c:pt>
                <c:pt idx="1603">
                  <c:v>1613.320907</c:v>
                </c:pt>
                <c:pt idx="1604">
                  <c:v>1614.3197360000001</c:v>
                </c:pt>
                <c:pt idx="1605">
                  <c:v>1615.3198420000001</c:v>
                </c:pt>
                <c:pt idx="1606">
                  <c:v>1616.3199990000001</c:v>
                </c:pt>
                <c:pt idx="1607">
                  <c:v>1617.3329500000002</c:v>
                </c:pt>
                <c:pt idx="1608">
                  <c:v>1618.3467920000001</c:v>
                </c:pt>
                <c:pt idx="1609">
                  <c:v>1619.3630799999999</c:v>
                </c:pt>
                <c:pt idx="1610">
                  <c:v>1620.379322</c:v>
                </c:pt>
                <c:pt idx="1611">
                  <c:v>1621.3949100000002</c:v>
                </c:pt>
                <c:pt idx="1612">
                  <c:v>1622.4096489999999</c:v>
                </c:pt>
                <c:pt idx="1613">
                  <c:v>1623.4132579999998</c:v>
                </c:pt>
                <c:pt idx="1614">
                  <c:v>1624.4137440000002</c:v>
                </c:pt>
                <c:pt idx="1615">
                  <c:v>1625.4183350000001</c:v>
                </c:pt>
                <c:pt idx="1616">
                  <c:v>1626.418719</c:v>
                </c:pt>
                <c:pt idx="1617">
                  <c:v>1627.434043</c:v>
                </c:pt>
                <c:pt idx="1618">
                  <c:v>1628.4345289999999</c:v>
                </c:pt>
                <c:pt idx="1619">
                  <c:v>1629.4358589999999</c:v>
                </c:pt>
                <c:pt idx="1620">
                  <c:v>1630.4517800000001</c:v>
                </c:pt>
                <c:pt idx="1621">
                  <c:v>1631.4520479999999</c:v>
                </c:pt>
                <c:pt idx="1622">
                  <c:v>1632.4525059999999</c:v>
                </c:pt>
                <c:pt idx="1623">
                  <c:v>1633.4596159999999</c:v>
                </c:pt>
                <c:pt idx="1624">
                  <c:v>1634.4653420000002</c:v>
                </c:pt>
                <c:pt idx="1625">
                  <c:v>1635.4758549999999</c:v>
                </c:pt>
                <c:pt idx="1626">
                  <c:v>1636.497169</c:v>
                </c:pt>
                <c:pt idx="1627">
                  <c:v>1637.5014189999999</c:v>
                </c:pt>
                <c:pt idx="1628">
                  <c:v>1638.5034939999998</c:v>
                </c:pt>
                <c:pt idx="1629">
                  <c:v>1639.4976610000001</c:v>
                </c:pt>
                <c:pt idx="1630">
                  <c:v>1640.4977390000001</c:v>
                </c:pt>
                <c:pt idx="1631">
                  <c:v>1641.4985600000002</c:v>
                </c:pt>
                <c:pt idx="1632">
                  <c:v>1642.491878</c:v>
                </c:pt>
                <c:pt idx="1633">
                  <c:v>1643.5093340000001</c:v>
                </c:pt>
                <c:pt idx="1634">
                  <c:v>1644.5251989999999</c:v>
                </c:pt>
                <c:pt idx="1635">
                  <c:v>1645.5470819999998</c:v>
                </c:pt>
                <c:pt idx="1636">
                  <c:v>1646.5605130000001</c:v>
                </c:pt>
                <c:pt idx="1637">
                  <c:v>1647.5838860000001</c:v>
                </c:pt>
                <c:pt idx="1638">
                  <c:v>1648.5752789999999</c:v>
                </c:pt>
                <c:pt idx="1639">
                  <c:v>1649.5779340000001</c:v>
                </c:pt>
                <c:pt idx="1640">
                  <c:v>1650.5781720000002</c:v>
                </c:pt>
                <c:pt idx="1641">
                  <c:v>1651.5841600000001</c:v>
                </c:pt>
                <c:pt idx="1642">
                  <c:v>1652.572578</c:v>
                </c:pt>
                <c:pt idx="1643">
                  <c:v>1653.5732570000002</c:v>
                </c:pt>
                <c:pt idx="1644">
                  <c:v>1654.596065</c:v>
                </c:pt>
                <c:pt idx="1645">
                  <c:v>1655.6129060000001</c:v>
                </c:pt>
                <c:pt idx="1646">
                  <c:v>1656.6267169999999</c:v>
                </c:pt>
                <c:pt idx="1647">
                  <c:v>1657.6594539999999</c:v>
                </c:pt>
                <c:pt idx="1648">
                  <c:v>1658.6887410000002</c:v>
                </c:pt>
                <c:pt idx="1649">
                  <c:v>1659.711908</c:v>
                </c:pt>
                <c:pt idx="1650">
                  <c:v>1660.627045</c:v>
                </c:pt>
                <c:pt idx="1651">
                  <c:v>1661.6343380000001</c:v>
                </c:pt>
                <c:pt idx="1652">
                  <c:v>1662.6490649999998</c:v>
                </c:pt>
                <c:pt idx="1653">
                  <c:v>1663.6555810000002</c:v>
                </c:pt>
                <c:pt idx="1654">
                  <c:v>1664.6626039999999</c:v>
                </c:pt>
                <c:pt idx="1655">
                  <c:v>1665.6569919999999</c:v>
                </c:pt>
                <c:pt idx="1656">
                  <c:v>1666.6583640000001</c:v>
                </c:pt>
                <c:pt idx="1657">
                  <c:v>1667.6598609999999</c:v>
                </c:pt>
                <c:pt idx="1658">
                  <c:v>1668.660791</c:v>
                </c:pt>
                <c:pt idx="1659">
                  <c:v>1669.6617360000002</c:v>
                </c:pt>
                <c:pt idx="1660">
                  <c:v>1670.6753839999999</c:v>
                </c:pt>
                <c:pt idx="1661">
                  <c:v>1671.6757639999998</c:v>
                </c:pt>
                <c:pt idx="1662">
                  <c:v>1672.678803</c:v>
                </c:pt>
                <c:pt idx="1663">
                  <c:v>1673.6982839999998</c:v>
                </c:pt>
                <c:pt idx="1664">
                  <c:v>1674.7102739999998</c:v>
                </c:pt>
                <c:pt idx="1665">
                  <c:v>1675.7169310000002</c:v>
                </c:pt>
                <c:pt idx="1666">
                  <c:v>1676.7168250000002</c:v>
                </c:pt>
                <c:pt idx="1667">
                  <c:v>1677.7255769999999</c:v>
                </c:pt>
                <c:pt idx="1668">
                  <c:v>1678.745572</c:v>
                </c:pt>
                <c:pt idx="1669">
                  <c:v>1679.7479919999998</c:v>
                </c:pt>
                <c:pt idx="1670">
                  <c:v>1680.7477500000002</c:v>
                </c:pt>
                <c:pt idx="1671">
                  <c:v>1681.7479380000002</c:v>
                </c:pt>
                <c:pt idx="1672">
                  <c:v>1682.7700090000001</c:v>
                </c:pt>
                <c:pt idx="1673">
                  <c:v>1683.7726169999999</c:v>
                </c:pt>
                <c:pt idx="1674">
                  <c:v>1684.7744909999999</c:v>
                </c:pt>
                <c:pt idx="1675">
                  <c:v>1685.7760249999999</c:v>
                </c:pt>
                <c:pt idx="1676">
                  <c:v>1686.796642</c:v>
                </c:pt>
                <c:pt idx="1677">
                  <c:v>1687.8039550000001</c:v>
                </c:pt>
                <c:pt idx="1678">
                  <c:v>1688.833488</c:v>
                </c:pt>
                <c:pt idx="1679">
                  <c:v>1689.8335949999998</c:v>
                </c:pt>
                <c:pt idx="1680">
                  <c:v>1690.843533</c:v>
                </c:pt>
                <c:pt idx="1681">
                  <c:v>1691.8453729999999</c:v>
                </c:pt>
                <c:pt idx="1682">
                  <c:v>1692.852846</c:v>
                </c:pt>
                <c:pt idx="1683">
                  <c:v>1693.8690749999998</c:v>
                </c:pt>
                <c:pt idx="1684">
                  <c:v>1694.8729080000001</c:v>
                </c:pt>
                <c:pt idx="1685">
                  <c:v>1695.8734430000002</c:v>
                </c:pt>
                <c:pt idx="1686">
                  <c:v>1696.8779219999999</c:v>
                </c:pt>
                <c:pt idx="1687">
                  <c:v>1697.8786520000001</c:v>
                </c:pt>
                <c:pt idx="1688">
                  <c:v>1698.8804120000002</c:v>
                </c:pt>
                <c:pt idx="1689">
                  <c:v>1699.881138</c:v>
                </c:pt>
                <c:pt idx="1690">
                  <c:v>1700.8745379999998</c:v>
                </c:pt>
                <c:pt idx="1691">
                  <c:v>1701.8745030000002</c:v>
                </c:pt>
                <c:pt idx="1692">
                  <c:v>1702.8720609999998</c:v>
                </c:pt>
                <c:pt idx="1693">
                  <c:v>1703.8736329999999</c:v>
                </c:pt>
                <c:pt idx="1694">
                  <c:v>1704.878226</c:v>
                </c:pt>
                <c:pt idx="1695">
                  <c:v>1705.8818840000001</c:v>
                </c:pt>
                <c:pt idx="1696">
                  <c:v>1706.8825079999999</c:v>
                </c:pt>
                <c:pt idx="1697">
                  <c:v>1707.9108440000002</c:v>
                </c:pt>
                <c:pt idx="1698">
                  <c:v>1708.9145599999999</c:v>
                </c:pt>
                <c:pt idx="1699">
                  <c:v>1709.9205909999998</c:v>
                </c:pt>
                <c:pt idx="1700">
                  <c:v>1710.92057</c:v>
                </c:pt>
                <c:pt idx="1701">
                  <c:v>1711.9221730000002</c:v>
                </c:pt>
                <c:pt idx="1702">
                  <c:v>1712.9418619999999</c:v>
                </c:pt>
                <c:pt idx="1703">
                  <c:v>1713.9376110000001</c:v>
                </c:pt>
                <c:pt idx="1704">
                  <c:v>1714.9379769999998</c:v>
                </c:pt>
                <c:pt idx="1705">
                  <c:v>1715.9512360000001</c:v>
                </c:pt>
                <c:pt idx="1706">
                  <c:v>1716.9570529999999</c:v>
                </c:pt>
                <c:pt idx="1707">
                  <c:v>1717.9458320000001</c:v>
                </c:pt>
                <c:pt idx="1708">
                  <c:v>1718.953577</c:v>
                </c:pt>
                <c:pt idx="1709">
                  <c:v>1719.9475209999998</c:v>
                </c:pt>
                <c:pt idx="1710">
                  <c:v>1720.9583810000001</c:v>
                </c:pt>
                <c:pt idx="1711">
                  <c:v>1721.963939</c:v>
                </c:pt>
                <c:pt idx="1712">
                  <c:v>1722.9701130000001</c:v>
                </c:pt>
                <c:pt idx="1713">
                  <c:v>1723.9802360000001</c:v>
                </c:pt>
                <c:pt idx="1714">
                  <c:v>1725.0117210000001</c:v>
                </c:pt>
                <c:pt idx="1715">
                  <c:v>1726.0350620000002</c:v>
                </c:pt>
                <c:pt idx="1716">
                  <c:v>1727.041594</c:v>
                </c:pt>
                <c:pt idx="1717">
                  <c:v>1728.0441600000001</c:v>
                </c:pt>
                <c:pt idx="1718">
                  <c:v>1729.0414819999999</c:v>
                </c:pt>
                <c:pt idx="1719">
                  <c:v>1730.0674190000002</c:v>
                </c:pt>
                <c:pt idx="1720">
                  <c:v>1731.0825430000002</c:v>
                </c:pt>
                <c:pt idx="1721">
                  <c:v>1732.0980299999999</c:v>
                </c:pt>
                <c:pt idx="1722">
                  <c:v>1733.1022610000002</c:v>
                </c:pt>
                <c:pt idx="1723">
                  <c:v>1734.1517879999999</c:v>
                </c:pt>
                <c:pt idx="1724">
                  <c:v>1735.162928</c:v>
                </c:pt>
                <c:pt idx="1725">
                  <c:v>1736.1715110000002</c:v>
                </c:pt>
                <c:pt idx="1726">
                  <c:v>1737.1949689999999</c:v>
                </c:pt>
                <c:pt idx="1727">
                  <c:v>1738.2194539999998</c:v>
                </c:pt>
                <c:pt idx="1728">
                  <c:v>1739.2322419999998</c:v>
                </c:pt>
                <c:pt idx="1729">
                  <c:v>1740.2369769999998</c:v>
                </c:pt>
                <c:pt idx="1730">
                  <c:v>1741.2547830000001</c:v>
                </c:pt>
                <c:pt idx="1731">
                  <c:v>1742.1708179999998</c:v>
                </c:pt>
                <c:pt idx="1732">
                  <c:v>1743.1821980000002</c:v>
                </c:pt>
                <c:pt idx="1733">
                  <c:v>1744.195653</c:v>
                </c:pt>
                <c:pt idx="1734">
                  <c:v>1745.2107330000001</c:v>
                </c:pt>
                <c:pt idx="1735">
                  <c:v>1746.2113270000002</c:v>
                </c:pt>
                <c:pt idx="1736">
                  <c:v>1747.2260520000002</c:v>
                </c:pt>
                <c:pt idx="1737">
                  <c:v>1748.241804</c:v>
                </c:pt>
                <c:pt idx="1738">
                  <c:v>1749.2494749999998</c:v>
                </c:pt>
                <c:pt idx="1739">
                  <c:v>1750.263792</c:v>
                </c:pt>
                <c:pt idx="1740">
                  <c:v>1751.2856300000001</c:v>
                </c:pt>
                <c:pt idx="1741">
                  <c:v>1752.2862459999999</c:v>
                </c:pt>
                <c:pt idx="1742">
                  <c:v>1753.2903840000001</c:v>
                </c:pt>
                <c:pt idx="1743">
                  <c:v>1754.3064529999999</c:v>
                </c:pt>
                <c:pt idx="1744">
                  <c:v>1755.3229600000002</c:v>
                </c:pt>
                <c:pt idx="1745">
                  <c:v>1756.333187</c:v>
                </c:pt>
                <c:pt idx="1746">
                  <c:v>1757.333723</c:v>
                </c:pt>
                <c:pt idx="1747">
                  <c:v>1758.3336940000002</c:v>
                </c:pt>
                <c:pt idx="1748">
                  <c:v>1759.3224459999999</c:v>
                </c:pt>
                <c:pt idx="1749">
                  <c:v>1760.3381270000002</c:v>
                </c:pt>
                <c:pt idx="1750">
                  <c:v>1761.3548670000002</c:v>
                </c:pt>
                <c:pt idx="1751">
                  <c:v>1762.3640109999999</c:v>
                </c:pt>
                <c:pt idx="1752">
                  <c:v>1763.3560930000001</c:v>
                </c:pt>
                <c:pt idx="1753">
                  <c:v>1764.3793990000001</c:v>
                </c:pt>
                <c:pt idx="1754">
                  <c:v>1765.3801689999998</c:v>
                </c:pt>
                <c:pt idx="1755">
                  <c:v>1766.3795459999999</c:v>
                </c:pt>
                <c:pt idx="1756">
                  <c:v>1767.3681100000001</c:v>
                </c:pt>
                <c:pt idx="1757">
                  <c:v>1768.389457</c:v>
                </c:pt>
                <c:pt idx="1758">
                  <c:v>1769.4059410000002</c:v>
                </c:pt>
                <c:pt idx="1759">
                  <c:v>1770.4120559999999</c:v>
                </c:pt>
                <c:pt idx="1760">
                  <c:v>1771.4281579999999</c:v>
                </c:pt>
                <c:pt idx="1761">
                  <c:v>1772.425387</c:v>
                </c:pt>
                <c:pt idx="1762">
                  <c:v>1773.414176</c:v>
                </c:pt>
                <c:pt idx="1763">
                  <c:v>1774.4147919999998</c:v>
                </c:pt>
                <c:pt idx="1764">
                  <c:v>1775.4154139999998</c:v>
                </c:pt>
                <c:pt idx="1765">
                  <c:v>1776.4158709999999</c:v>
                </c:pt>
                <c:pt idx="1766">
                  <c:v>1777.4319600000001</c:v>
                </c:pt>
                <c:pt idx="1767">
                  <c:v>1778.4328370000001</c:v>
                </c:pt>
                <c:pt idx="1768">
                  <c:v>1779.4598830000002</c:v>
                </c:pt>
                <c:pt idx="1769">
                  <c:v>1780.4507289999999</c:v>
                </c:pt>
                <c:pt idx="1770">
                  <c:v>1781.4570879999999</c:v>
                </c:pt>
                <c:pt idx="1771">
                  <c:v>1782.4579529999999</c:v>
                </c:pt>
                <c:pt idx="1772">
                  <c:v>1783.4576129999998</c:v>
                </c:pt>
                <c:pt idx="1773">
                  <c:v>1784.4666639999998</c:v>
                </c:pt>
                <c:pt idx="1774">
                  <c:v>1785.4820969999998</c:v>
                </c:pt>
                <c:pt idx="1775">
                  <c:v>1786.4997599999999</c:v>
                </c:pt>
                <c:pt idx="1776">
                  <c:v>1787.5000080000002</c:v>
                </c:pt>
                <c:pt idx="1777">
                  <c:v>1788.5153210000001</c:v>
                </c:pt>
                <c:pt idx="1778">
                  <c:v>1789.516194</c:v>
                </c:pt>
                <c:pt idx="1779">
                  <c:v>1790.5165880000002</c:v>
                </c:pt>
                <c:pt idx="1780">
                  <c:v>1791.531968</c:v>
                </c:pt>
                <c:pt idx="1781">
                  <c:v>1792.5395350000001</c:v>
                </c:pt>
                <c:pt idx="1782">
                  <c:v>1793.5600769999999</c:v>
                </c:pt>
                <c:pt idx="1783">
                  <c:v>1794.5765829999998</c:v>
                </c:pt>
                <c:pt idx="1784">
                  <c:v>1795.598557</c:v>
                </c:pt>
                <c:pt idx="1785">
                  <c:v>1796.5999589999999</c:v>
                </c:pt>
                <c:pt idx="1786">
                  <c:v>1797.6158990000001</c:v>
                </c:pt>
                <c:pt idx="1787">
                  <c:v>1798.6096169999998</c:v>
                </c:pt>
                <c:pt idx="1788">
                  <c:v>1799.6308670000001</c:v>
                </c:pt>
                <c:pt idx="1789">
                  <c:v>1800.6282309999999</c:v>
                </c:pt>
                <c:pt idx="1790">
                  <c:v>1801.6311929999999</c:v>
                </c:pt>
                <c:pt idx="1791">
                  <c:v>1802.6178969999999</c:v>
                </c:pt>
                <c:pt idx="1792">
                  <c:v>1803.6264020000001</c:v>
                </c:pt>
                <c:pt idx="1793">
                  <c:v>1804.6275880000001</c:v>
                </c:pt>
                <c:pt idx="1794">
                  <c:v>1805.6431700000001</c:v>
                </c:pt>
                <c:pt idx="1795">
                  <c:v>1806.6387750000001</c:v>
                </c:pt>
                <c:pt idx="1796">
                  <c:v>1807.6320859999998</c:v>
                </c:pt>
                <c:pt idx="1797">
                  <c:v>1808.6478279999999</c:v>
                </c:pt>
                <c:pt idx="1798">
                  <c:v>1809.663288</c:v>
                </c:pt>
                <c:pt idx="1799">
                  <c:v>1810.664176</c:v>
                </c:pt>
                <c:pt idx="1800">
                  <c:v>1811.6788800000002</c:v>
                </c:pt>
                <c:pt idx="1801">
                  <c:v>1812.6959049999998</c:v>
                </c:pt>
                <c:pt idx="1802">
                  <c:v>1813.6971000000001</c:v>
                </c:pt>
                <c:pt idx="1803">
                  <c:v>1814.7133890000002</c:v>
                </c:pt>
                <c:pt idx="1804">
                  <c:v>1815.7270219999998</c:v>
                </c:pt>
                <c:pt idx="1805">
                  <c:v>1816.7500710000002</c:v>
                </c:pt>
                <c:pt idx="1806">
                  <c:v>1817.7594550000001</c:v>
                </c:pt>
                <c:pt idx="1807">
                  <c:v>1818.7767110000002</c:v>
                </c:pt>
                <c:pt idx="1808">
                  <c:v>1819.7775990000002</c:v>
                </c:pt>
                <c:pt idx="1809">
                  <c:v>1820.7937810000001</c:v>
                </c:pt>
                <c:pt idx="1810">
                  <c:v>1821.8141779999999</c:v>
                </c:pt>
                <c:pt idx="1811">
                  <c:v>1822.822269</c:v>
                </c:pt>
                <c:pt idx="1812">
                  <c:v>1823.8308260000001</c:v>
                </c:pt>
                <c:pt idx="1813">
                  <c:v>1824.8238279999998</c:v>
                </c:pt>
                <c:pt idx="1814">
                  <c:v>1825.834564</c:v>
                </c:pt>
                <c:pt idx="1815">
                  <c:v>1826.819784</c:v>
                </c:pt>
                <c:pt idx="1816">
                  <c:v>1827.8352710000001</c:v>
                </c:pt>
                <c:pt idx="1817">
                  <c:v>1828.8456709999998</c:v>
                </c:pt>
                <c:pt idx="1818">
                  <c:v>1829.8412639999999</c:v>
                </c:pt>
                <c:pt idx="1819">
                  <c:v>1830.86338</c:v>
                </c:pt>
                <c:pt idx="1820">
                  <c:v>1831.876767</c:v>
                </c:pt>
                <c:pt idx="1821">
                  <c:v>1832.8777689999999</c:v>
                </c:pt>
                <c:pt idx="1822">
                  <c:v>1833.8781529999999</c:v>
                </c:pt>
                <c:pt idx="1823">
                  <c:v>1834.8738209999999</c:v>
                </c:pt>
                <c:pt idx="1824">
                  <c:v>1835.8747260000002</c:v>
                </c:pt>
                <c:pt idx="1825">
                  <c:v>1836.881991</c:v>
                </c:pt>
                <c:pt idx="1826">
                  <c:v>1837.9045309999999</c:v>
                </c:pt>
                <c:pt idx="1827">
                  <c:v>1838.927727</c:v>
                </c:pt>
                <c:pt idx="1828">
                  <c:v>1839.9165169999999</c:v>
                </c:pt>
                <c:pt idx="1829">
                  <c:v>1840.9168299999999</c:v>
                </c:pt>
                <c:pt idx="1830">
                  <c:v>1841.9451609999999</c:v>
                </c:pt>
                <c:pt idx="1831">
                  <c:v>1842.9451219999999</c:v>
                </c:pt>
                <c:pt idx="1832">
                  <c:v>1843.960671</c:v>
                </c:pt>
                <c:pt idx="1833">
                  <c:v>1844.9889380000002</c:v>
                </c:pt>
                <c:pt idx="1834">
                  <c:v>1845.9837420000001</c:v>
                </c:pt>
                <c:pt idx="1835">
                  <c:v>1847.0036480000001</c:v>
                </c:pt>
                <c:pt idx="1836">
                  <c:v>1848.02289</c:v>
                </c:pt>
                <c:pt idx="1837">
                  <c:v>1849.0213700000002</c:v>
                </c:pt>
                <c:pt idx="1838">
                  <c:v>1850.0423720000001</c:v>
                </c:pt>
                <c:pt idx="1839">
                  <c:v>1850.9560039999999</c:v>
                </c:pt>
                <c:pt idx="1840">
                  <c:v>1851.9624590000001</c:v>
                </c:pt>
                <c:pt idx="1841">
                  <c:v>1852.9636469999998</c:v>
                </c:pt>
                <c:pt idx="1842">
                  <c:v>1853.9685710000001</c:v>
                </c:pt>
                <c:pt idx="1843">
                  <c:v>1854.9845440000001</c:v>
                </c:pt>
                <c:pt idx="1844">
                  <c:v>1855.985269</c:v>
                </c:pt>
                <c:pt idx="1845">
                  <c:v>1856.9923420000002</c:v>
                </c:pt>
                <c:pt idx="1846">
                  <c:v>1857.9994039999999</c:v>
                </c:pt>
                <c:pt idx="1847">
                  <c:v>1859.0000940000002</c:v>
                </c:pt>
                <c:pt idx="1848">
                  <c:v>1860.013886</c:v>
                </c:pt>
                <c:pt idx="1849">
                  <c:v>1861.016973</c:v>
                </c:pt>
                <c:pt idx="1850">
                  <c:v>1862.0172110000001</c:v>
                </c:pt>
                <c:pt idx="1851">
                  <c:v>1863.0184750000001</c:v>
                </c:pt>
                <c:pt idx="1852">
                  <c:v>1864.019603</c:v>
                </c:pt>
                <c:pt idx="1853">
                  <c:v>1865.0205579999999</c:v>
                </c:pt>
                <c:pt idx="1854">
                  <c:v>1866.0217279999999</c:v>
                </c:pt>
                <c:pt idx="1855">
                  <c:v>1867.0153349999998</c:v>
                </c:pt>
                <c:pt idx="1856">
                  <c:v>1868.0353790000001</c:v>
                </c:pt>
                <c:pt idx="1857">
                  <c:v>1869.0380809999999</c:v>
                </c:pt>
                <c:pt idx="1858">
                  <c:v>1870.0478700000001</c:v>
                </c:pt>
                <c:pt idx="1859">
                  <c:v>1871.0494639999999</c:v>
                </c:pt>
                <c:pt idx="1860">
                  <c:v>1872.0407470000002</c:v>
                </c:pt>
                <c:pt idx="1861">
                  <c:v>1873.054676</c:v>
                </c:pt>
                <c:pt idx="1862">
                  <c:v>1874.074848</c:v>
                </c:pt>
                <c:pt idx="1863">
                  <c:v>1875.0906179999999</c:v>
                </c:pt>
                <c:pt idx="1864">
                  <c:v>1876.11061</c:v>
                </c:pt>
                <c:pt idx="1865">
                  <c:v>1877.1196440000001</c:v>
                </c:pt>
                <c:pt idx="1866">
                  <c:v>1878.1217349999999</c:v>
                </c:pt>
                <c:pt idx="1867">
                  <c:v>1879.1221029999999</c:v>
                </c:pt>
                <c:pt idx="1868">
                  <c:v>1880.1262859999999</c:v>
                </c:pt>
                <c:pt idx="1869">
                  <c:v>1881.1315630000001</c:v>
                </c:pt>
                <c:pt idx="1870">
                  <c:v>1882.131756</c:v>
                </c:pt>
                <c:pt idx="1871">
                  <c:v>1883.1347739999999</c:v>
                </c:pt>
                <c:pt idx="1872">
                  <c:v>1884.1418919999999</c:v>
                </c:pt>
                <c:pt idx="1873">
                  <c:v>1885.150206</c:v>
                </c:pt>
                <c:pt idx="1874">
                  <c:v>1886.1728900000001</c:v>
                </c:pt>
                <c:pt idx="1875">
                  <c:v>1887.1889520000002</c:v>
                </c:pt>
                <c:pt idx="1876">
                  <c:v>1888.2042309999999</c:v>
                </c:pt>
                <c:pt idx="1877">
                  <c:v>1889.2053330000001</c:v>
                </c:pt>
                <c:pt idx="1878">
                  <c:v>1890.2096090000002</c:v>
                </c:pt>
                <c:pt idx="1879">
                  <c:v>1891.1944759999999</c:v>
                </c:pt>
                <c:pt idx="1880">
                  <c:v>1892.209267</c:v>
                </c:pt>
                <c:pt idx="1881">
                  <c:v>1893.2100510000002</c:v>
                </c:pt>
                <c:pt idx="1882">
                  <c:v>1894.2062990000002</c:v>
                </c:pt>
                <c:pt idx="1883">
                  <c:v>1895.2013979999999</c:v>
                </c:pt>
                <c:pt idx="1884">
                  <c:v>1896.2136160000002</c:v>
                </c:pt>
                <c:pt idx="1885">
                  <c:v>1897.2176200000001</c:v>
                </c:pt>
                <c:pt idx="1886">
                  <c:v>1898.2211140000002</c:v>
                </c:pt>
                <c:pt idx="1887">
                  <c:v>1899.2339669999999</c:v>
                </c:pt>
                <c:pt idx="1888">
                  <c:v>1900.2466259999999</c:v>
                </c:pt>
                <c:pt idx="1889">
                  <c:v>1901.2493019999999</c:v>
                </c:pt>
                <c:pt idx="1890">
                  <c:v>1902.249928</c:v>
                </c:pt>
                <c:pt idx="1891">
                  <c:v>1903.2493179999999</c:v>
                </c:pt>
                <c:pt idx="1892">
                  <c:v>1904.2621179999999</c:v>
                </c:pt>
                <c:pt idx="1893">
                  <c:v>1905.281487</c:v>
                </c:pt>
                <c:pt idx="1894">
                  <c:v>1906.2977020000001</c:v>
                </c:pt>
                <c:pt idx="1895">
                  <c:v>1907.308456</c:v>
                </c:pt>
                <c:pt idx="1896">
                  <c:v>1908.3159090000001</c:v>
                </c:pt>
                <c:pt idx="1897">
                  <c:v>1909.316196</c:v>
                </c:pt>
                <c:pt idx="1898">
                  <c:v>1910.3319170000002</c:v>
                </c:pt>
                <c:pt idx="1899">
                  <c:v>1911.3326979999999</c:v>
                </c:pt>
                <c:pt idx="1900">
                  <c:v>1912.3330840000001</c:v>
                </c:pt>
                <c:pt idx="1901">
                  <c:v>1913.3341419999999</c:v>
                </c:pt>
                <c:pt idx="1902">
                  <c:v>1914.3386779999998</c:v>
                </c:pt>
                <c:pt idx="1903">
                  <c:v>1915.3387169999999</c:v>
                </c:pt>
                <c:pt idx="1904">
                  <c:v>1916.3389519999998</c:v>
                </c:pt>
                <c:pt idx="1905">
                  <c:v>1917.343083</c:v>
                </c:pt>
                <c:pt idx="1906">
                  <c:v>1918.3429279999998</c:v>
                </c:pt>
                <c:pt idx="1907">
                  <c:v>1919.344143</c:v>
                </c:pt>
                <c:pt idx="1908">
                  <c:v>1920.3453999999999</c:v>
                </c:pt>
                <c:pt idx="1909">
                  <c:v>1921.3612169999999</c:v>
                </c:pt>
                <c:pt idx="1910">
                  <c:v>1922.3617320000001</c:v>
                </c:pt>
                <c:pt idx="1911">
                  <c:v>1923.3783350000001</c:v>
                </c:pt>
                <c:pt idx="1912">
                  <c:v>1924.378978</c:v>
                </c:pt>
                <c:pt idx="1913">
                  <c:v>1925.378645</c:v>
                </c:pt>
                <c:pt idx="1914">
                  <c:v>1926.3674870000002</c:v>
                </c:pt>
                <c:pt idx="1915">
                  <c:v>1927.3744349999999</c:v>
                </c:pt>
                <c:pt idx="1916">
                  <c:v>1928.3811549999998</c:v>
                </c:pt>
                <c:pt idx="1917">
                  <c:v>1929.3815080000002</c:v>
                </c:pt>
                <c:pt idx="1918">
                  <c:v>1930.381897</c:v>
                </c:pt>
                <c:pt idx="1919">
                  <c:v>1931.3829280000002</c:v>
                </c:pt>
                <c:pt idx="1920">
                  <c:v>1932.3992500000002</c:v>
                </c:pt>
                <c:pt idx="1921">
                  <c:v>1933.4222560000001</c:v>
                </c:pt>
                <c:pt idx="1922">
                  <c:v>1934.4378530000001</c:v>
                </c:pt>
                <c:pt idx="1923">
                  <c:v>1935.4575630000002</c:v>
                </c:pt>
                <c:pt idx="1924">
                  <c:v>1936.4585260000001</c:v>
                </c:pt>
                <c:pt idx="1925">
                  <c:v>1937.4737459999999</c:v>
                </c:pt>
                <c:pt idx="1926">
                  <c:v>1938.4730419999999</c:v>
                </c:pt>
                <c:pt idx="1927">
                  <c:v>1939.4660500000002</c:v>
                </c:pt>
                <c:pt idx="1928">
                  <c:v>1940.4613390000002</c:v>
                </c:pt>
                <c:pt idx="1929">
                  <c:v>1941.4768139999999</c:v>
                </c:pt>
                <c:pt idx="1930">
                  <c:v>1942.499767</c:v>
                </c:pt>
                <c:pt idx="1931">
                  <c:v>1943.5070600000001</c:v>
                </c:pt>
                <c:pt idx="1932">
                  <c:v>1944.5073770000001</c:v>
                </c:pt>
                <c:pt idx="1933">
                  <c:v>1945.5147370000002</c:v>
                </c:pt>
                <c:pt idx="1934">
                  <c:v>1946.5223050000002</c:v>
                </c:pt>
                <c:pt idx="1935">
                  <c:v>1947.528939</c:v>
                </c:pt>
                <c:pt idx="1936">
                  <c:v>1948.5449930000002</c:v>
                </c:pt>
                <c:pt idx="1937">
                  <c:v>1949.549675</c:v>
                </c:pt>
                <c:pt idx="1938">
                  <c:v>1950.5503369999999</c:v>
                </c:pt>
                <c:pt idx="1939">
                  <c:v>1951.551275</c:v>
                </c:pt>
                <c:pt idx="1940">
                  <c:v>1952.5425429999998</c:v>
                </c:pt>
                <c:pt idx="1941">
                  <c:v>1953.5589550000002</c:v>
                </c:pt>
                <c:pt idx="1942">
                  <c:v>1954.5821210000001</c:v>
                </c:pt>
                <c:pt idx="1943">
                  <c:v>1955.575638</c:v>
                </c:pt>
                <c:pt idx="1944">
                  <c:v>1956.5760889999999</c:v>
                </c:pt>
                <c:pt idx="1945">
                  <c:v>1957.5958819999998</c:v>
                </c:pt>
                <c:pt idx="1946">
                  <c:v>1958.5942940000002</c:v>
                </c:pt>
                <c:pt idx="1947">
                  <c:v>1959.5949210000001</c:v>
                </c:pt>
                <c:pt idx="1948">
                  <c:v>1960.610876</c:v>
                </c:pt>
                <c:pt idx="1949">
                  <c:v>1961.627307</c:v>
                </c:pt>
                <c:pt idx="1950">
                  <c:v>1962.6247249999999</c:v>
                </c:pt>
                <c:pt idx="1951">
                  <c:v>1963.6250339999999</c:v>
                </c:pt>
                <c:pt idx="1952">
                  <c:v>1964.6298949999998</c:v>
                </c:pt>
                <c:pt idx="1953">
                  <c:v>1965.6180879999999</c:v>
                </c:pt>
                <c:pt idx="1954">
                  <c:v>1966.6179420000001</c:v>
                </c:pt>
                <c:pt idx="1955">
                  <c:v>1967.6337110000002</c:v>
                </c:pt>
                <c:pt idx="1956">
                  <c:v>1968.6558520000001</c:v>
                </c:pt>
                <c:pt idx="1957">
                  <c:v>1969.6718560000002</c:v>
                </c:pt>
                <c:pt idx="1958">
                  <c:v>1970.6876869999999</c:v>
                </c:pt>
                <c:pt idx="1959">
                  <c:v>1971.6948639999998</c:v>
                </c:pt>
                <c:pt idx="1960">
                  <c:v>1972.7103239999999</c:v>
                </c:pt>
                <c:pt idx="1961">
                  <c:v>1973.7260050000002</c:v>
                </c:pt>
                <c:pt idx="1962">
                  <c:v>1974.7453160000002</c:v>
                </c:pt>
                <c:pt idx="1963">
                  <c:v>1975.74189</c:v>
                </c:pt>
                <c:pt idx="1964">
                  <c:v>1976.7624370000001</c:v>
                </c:pt>
                <c:pt idx="1965">
                  <c:v>1977.7732939999999</c:v>
                </c:pt>
                <c:pt idx="1966">
                  <c:v>1978.7892760000002</c:v>
                </c:pt>
                <c:pt idx="1967">
                  <c:v>1979.7898080000002</c:v>
                </c:pt>
                <c:pt idx="1968">
                  <c:v>1980.8050569999998</c:v>
                </c:pt>
                <c:pt idx="1969">
                  <c:v>1981.82223</c:v>
                </c:pt>
                <c:pt idx="1970">
                  <c:v>1982.822093</c:v>
                </c:pt>
                <c:pt idx="1971">
                  <c:v>1983.822703</c:v>
                </c:pt>
                <c:pt idx="1972">
                  <c:v>1984.8197280000002</c:v>
                </c:pt>
                <c:pt idx="1973">
                  <c:v>1985.8236789999999</c:v>
                </c:pt>
                <c:pt idx="1974">
                  <c:v>1986.8469280000002</c:v>
                </c:pt>
                <c:pt idx="1975">
                  <c:v>1987.8509510000001</c:v>
                </c:pt>
                <c:pt idx="1976">
                  <c:v>1988.881106</c:v>
                </c:pt>
                <c:pt idx="1977">
                  <c:v>1989.8813069999999</c:v>
                </c:pt>
                <c:pt idx="1978">
                  <c:v>1990.8704220000002</c:v>
                </c:pt>
                <c:pt idx="1979">
                  <c:v>1991.8874950000002</c:v>
                </c:pt>
                <c:pt idx="1980">
                  <c:v>1992.888052</c:v>
                </c:pt>
                <c:pt idx="1981">
                  <c:v>1993.88786</c:v>
                </c:pt>
                <c:pt idx="1982">
                  <c:v>1994.9039730000002</c:v>
                </c:pt>
                <c:pt idx="1983">
                  <c:v>1995.9177539999998</c:v>
                </c:pt>
                <c:pt idx="1984">
                  <c:v>1996.9329209999999</c:v>
                </c:pt>
                <c:pt idx="1985">
                  <c:v>1997.9540199999999</c:v>
                </c:pt>
                <c:pt idx="1986">
                  <c:v>1998.9699939999998</c:v>
                </c:pt>
                <c:pt idx="1987">
                  <c:v>1999.98723</c:v>
                </c:pt>
                <c:pt idx="1988">
                  <c:v>2000.9800510000002</c:v>
                </c:pt>
                <c:pt idx="1989">
                  <c:v>2001.980648</c:v>
                </c:pt>
                <c:pt idx="1990">
                  <c:v>2002.9887230000002</c:v>
                </c:pt>
                <c:pt idx="1991">
                  <c:v>2004.0028490000002</c:v>
                </c:pt>
                <c:pt idx="1992">
                  <c:v>2005.0109770000001</c:v>
                </c:pt>
                <c:pt idx="1993">
                  <c:v>2006.0329079999999</c:v>
                </c:pt>
                <c:pt idx="1994">
                  <c:v>2007.0330179999999</c:v>
                </c:pt>
                <c:pt idx="1995">
                  <c:v>2008.0344980000002</c:v>
                </c:pt>
                <c:pt idx="1996">
                  <c:v>2009.0452630000002</c:v>
                </c:pt>
                <c:pt idx="1997">
                  <c:v>2010.0453570000002</c:v>
                </c:pt>
                <c:pt idx="1998">
                  <c:v>2011.0465320000001</c:v>
                </c:pt>
                <c:pt idx="1999">
                  <c:v>2012.0623560000001</c:v>
                </c:pt>
                <c:pt idx="2000">
                  <c:v>2013.0748169999999</c:v>
                </c:pt>
                <c:pt idx="2001">
                  <c:v>2014.0755929999998</c:v>
                </c:pt>
                <c:pt idx="2002">
                  <c:v>2015.0752890000001</c:v>
                </c:pt>
                <c:pt idx="2003">
                  <c:v>2016.0790020000002</c:v>
                </c:pt>
                <c:pt idx="2004">
                  <c:v>2017.0904950000001</c:v>
                </c:pt>
                <c:pt idx="2005">
                  <c:v>2018.1069880000002</c:v>
                </c:pt>
                <c:pt idx="2006">
                  <c:v>2019.1266800000001</c:v>
                </c:pt>
                <c:pt idx="2007">
                  <c:v>2020.1265599999999</c:v>
                </c:pt>
                <c:pt idx="2008">
                  <c:v>2021.1265959999998</c:v>
                </c:pt>
                <c:pt idx="2009">
                  <c:v>2022.1266389999998</c:v>
                </c:pt>
                <c:pt idx="2010">
                  <c:v>2023.1320320000002</c:v>
                </c:pt>
                <c:pt idx="2011">
                  <c:v>2024.1227080000001</c:v>
                </c:pt>
                <c:pt idx="2012">
                  <c:v>2025.1233410000002</c:v>
                </c:pt>
                <c:pt idx="2013">
                  <c:v>2026.122067</c:v>
                </c:pt>
                <c:pt idx="2014">
                  <c:v>2027.1205470000002</c:v>
                </c:pt>
                <c:pt idx="2015">
                  <c:v>2028.141515</c:v>
                </c:pt>
                <c:pt idx="2016">
                  <c:v>2029.1625740000002</c:v>
                </c:pt>
                <c:pt idx="2017">
                  <c:v>2030.1643790000001</c:v>
                </c:pt>
                <c:pt idx="2018">
                  <c:v>2031.1698749999998</c:v>
                </c:pt>
                <c:pt idx="2019">
                  <c:v>2032.187623</c:v>
                </c:pt>
                <c:pt idx="2020">
                  <c:v>2033.2040170000002</c:v>
                </c:pt>
                <c:pt idx="2021">
                  <c:v>2034.1958830000001</c:v>
                </c:pt>
                <c:pt idx="2022">
                  <c:v>2035.2103140000002</c:v>
                </c:pt>
                <c:pt idx="2023">
                  <c:v>2036.2307960000001</c:v>
                </c:pt>
                <c:pt idx="2024">
                  <c:v>2037.246543</c:v>
                </c:pt>
                <c:pt idx="2025">
                  <c:v>2038.2474730000001</c:v>
                </c:pt>
                <c:pt idx="2026">
                  <c:v>2039.255402</c:v>
                </c:pt>
                <c:pt idx="2027">
                  <c:v>2040.2498170000001</c:v>
                </c:pt>
                <c:pt idx="2028">
                  <c:v>2041.2590769999999</c:v>
                </c:pt>
                <c:pt idx="2029">
                  <c:v>2042.2711080000001</c:v>
                </c:pt>
                <c:pt idx="2030">
                  <c:v>2043.2978770000002</c:v>
                </c:pt>
                <c:pt idx="2031">
                  <c:v>2044.311684</c:v>
                </c:pt>
                <c:pt idx="2032">
                  <c:v>2045.310952</c:v>
                </c:pt>
                <c:pt idx="2033">
                  <c:v>2046.339882</c:v>
                </c:pt>
                <c:pt idx="2034">
                  <c:v>2047.3585399999999</c:v>
                </c:pt>
                <c:pt idx="2035">
                  <c:v>2048.4009900000001</c:v>
                </c:pt>
                <c:pt idx="2036">
                  <c:v>2049.4250009999996</c:v>
                </c:pt>
                <c:pt idx="2037">
                  <c:v>2050.323789</c:v>
                </c:pt>
                <c:pt idx="2038">
                  <c:v>2051.3324640000001</c:v>
                </c:pt>
                <c:pt idx="2039">
                  <c:v>2052.3201989999998</c:v>
                </c:pt>
                <c:pt idx="2040">
                  <c:v>2053.3209619999998</c:v>
                </c:pt>
                <c:pt idx="2041">
                  <c:v>2054.3246570000001</c:v>
                </c:pt>
                <c:pt idx="2042">
                  <c:v>2055.3248960000001</c:v>
                </c:pt>
                <c:pt idx="2043">
                  <c:v>2056.3330329999999</c:v>
                </c:pt>
                <c:pt idx="2044">
                  <c:v>2057.3313459999999</c:v>
                </c:pt>
                <c:pt idx="2045">
                  <c:v>2058.3324920000005</c:v>
                </c:pt>
                <c:pt idx="2046">
                  <c:v>2059.3348390000001</c:v>
                </c:pt>
                <c:pt idx="2047">
                  <c:v>2060.319751</c:v>
                </c:pt>
                <c:pt idx="2048">
                  <c:v>2061.3250189999999</c:v>
                </c:pt>
                <c:pt idx="2049">
                  <c:v>2062.3257460000004</c:v>
                </c:pt>
                <c:pt idx="2050">
                  <c:v>2063.3230219999996</c:v>
                </c:pt>
                <c:pt idx="2051">
                  <c:v>2064.324337</c:v>
                </c:pt>
                <c:pt idx="2052">
                  <c:v>2065.3252210000001</c:v>
                </c:pt>
                <c:pt idx="2053">
                  <c:v>2066.319375</c:v>
                </c:pt>
                <c:pt idx="2054">
                  <c:v>2067.31981</c:v>
                </c:pt>
                <c:pt idx="2055">
                  <c:v>2068.3263740000002</c:v>
                </c:pt>
                <c:pt idx="2056">
                  <c:v>2069.326521</c:v>
                </c:pt>
                <c:pt idx="2057">
                  <c:v>2070.3273849999996</c:v>
                </c:pt>
                <c:pt idx="2058">
                  <c:v>2071.3219570000001</c:v>
                </c:pt>
                <c:pt idx="2059">
                  <c:v>2072.3226800000002</c:v>
                </c:pt>
                <c:pt idx="2060">
                  <c:v>2073.3244249999998</c:v>
                </c:pt>
                <c:pt idx="2061">
                  <c:v>2074.3198110000003</c:v>
                </c:pt>
                <c:pt idx="2062">
                  <c:v>2075.3290299999999</c:v>
                </c:pt>
                <c:pt idx="2063">
                  <c:v>2076.3212999999996</c:v>
                </c:pt>
                <c:pt idx="2064">
                  <c:v>2077.3230089999997</c:v>
                </c:pt>
                <c:pt idx="2065">
                  <c:v>2078.3252860000002</c:v>
                </c:pt>
                <c:pt idx="2066">
                  <c:v>2079.3295829999997</c:v>
                </c:pt>
                <c:pt idx="2067">
                  <c:v>2080.3280420000001</c:v>
                </c:pt>
                <c:pt idx="2068">
                  <c:v>2081.3327380000001</c:v>
                </c:pt>
                <c:pt idx="2069">
                  <c:v>2082.3376170000001</c:v>
                </c:pt>
                <c:pt idx="2070">
                  <c:v>2083.3632440000001</c:v>
                </c:pt>
                <c:pt idx="2071">
                  <c:v>2084.3587980000002</c:v>
                </c:pt>
                <c:pt idx="2072">
                  <c:v>2085.359066</c:v>
                </c:pt>
                <c:pt idx="2073">
                  <c:v>2086.3528980000001</c:v>
                </c:pt>
                <c:pt idx="2074">
                  <c:v>2087.3579630000004</c:v>
                </c:pt>
                <c:pt idx="2075">
                  <c:v>2088.3670819999998</c:v>
                </c:pt>
                <c:pt idx="2076">
                  <c:v>2089.3731969999999</c:v>
                </c:pt>
                <c:pt idx="2077">
                  <c:v>2090.3894250000003</c:v>
                </c:pt>
                <c:pt idx="2078">
                  <c:v>2091.4043190000002</c:v>
                </c:pt>
                <c:pt idx="2079">
                  <c:v>2092.4065849999997</c:v>
                </c:pt>
                <c:pt idx="2080">
                  <c:v>2093.4240280000004</c:v>
                </c:pt>
                <c:pt idx="2081">
                  <c:v>2094.4169780000002</c:v>
                </c:pt>
                <c:pt idx="2082">
                  <c:v>2095.425346</c:v>
                </c:pt>
                <c:pt idx="2083">
                  <c:v>2096.4308570000003</c:v>
                </c:pt>
                <c:pt idx="2084">
                  <c:v>2097.4388019999997</c:v>
                </c:pt>
                <c:pt idx="2085">
                  <c:v>2098.4503089999998</c:v>
                </c:pt>
                <c:pt idx="2086">
                  <c:v>2099.4559529999997</c:v>
                </c:pt>
                <c:pt idx="2087">
                  <c:v>2100.4638180000002</c:v>
                </c:pt>
                <c:pt idx="2088">
                  <c:v>2101.4766069999996</c:v>
                </c:pt>
                <c:pt idx="2089">
                  <c:v>2102.4826030000004</c:v>
                </c:pt>
                <c:pt idx="2090">
                  <c:v>2103.529313</c:v>
                </c:pt>
                <c:pt idx="2091">
                  <c:v>2104.5262069999999</c:v>
                </c:pt>
                <c:pt idx="2092">
                  <c:v>2105.5338179999999</c:v>
                </c:pt>
                <c:pt idx="2093">
                  <c:v>2106.4583810000004</c:v>
                </c:pt>
                <c:pt idx="2094">
                  <c:v>2107.4496479999998</c:v>
                </c:pt>
                <c:pt idx="2095">
                  <c:v>2108.4500639999997</c:v>
                </c:pt>
                <c:pt idx="2096">
                  <c:v>2109.4500660000003</c:v>
                </c:pt>
                <c:pt idx="2097">
                  <c:v>2110.4503610000002</c:v>
                </c:pt>
                <c:pt idx="2098">
                  <c:v>2111.4577769999996</c:v>
                </c:pt>
                <c:pt idx="2099">
                  <c:v>2112.4582790000004</c:v>
                </c:pt>
                <c:pt idx="2100">
                  <c:v>2113.4596300000003</c:v>
                </c:pt>
                <c:pt idx="2101">
                  <c:v>2114.4454100000003</c:v>
                </c:pt>
                <c:pt idx="2102">
                  <c:v>2115.4468749999996</c:v>
                </c:pt>
                <c:pt idx="2103">
                  <c:v>2116.4629379999997</c:v>
                </c:pt>
                <c:pt idx="2104">
                  <c:v>2117.4788159999998</c:v>
                </c:pt>
                <c:pt idx="2105">
                  <c:v>2118.4795800000002</c:v>
                </c:pt>
                <c:pt idx="2106">
                  <c:v>2119.4794490000004</c:v>
                </c:pt>
                <c:pt idx="2107">
                  <c:v>2120.4948839999997</c:v>
                </c:pt>
                <c:pt idx="2108">
                  <c:v>2121.5181320000002</c:v>
                </c:pt>
                <c:pt idx="2109">
                  <c:v>2122.5269589999998</c:v>
                </c:pt>
                <c:pt idx="2110">
                  <c:v>2123.5274650000001</c:v>
                </c:pt>
                <c:pt idx="2111">
                  <c:v>2124.5393009999998</c:v>
                </c:pt>
                <c:pt idx="2112">
                  <c:v>2125.5395289999997</c:v>
                </c:pt>
                <c:pt idx="2113">
                  <c:v>2126.5400060000002</c:v>
                </c:pt>
                <c:pt idx="2114">
                  <c:v>2127.538665</c:v>
                </c:pt>
                <c:pt idx="2115">
                  <c:v>2128.5399960000004</c:v>
                </c:pt>
                <c:pt idx="2116">
                  <c:v>2129.5493210000004</c:v>
                </c:pt>
                <c:pt idx="2117">
                  <c:v>2130.5415300000004</c:v>
                </c:pt>
                <c:pt idx="2118">
                  <c:v>2131.5494600000002</c:v>
                </c:pt>
                <c:pt idx="2119">
                  <c:v>2132.5512850000005</c:v>
                </c:pt>
                <c:pt idx="2120">
                  <c:v>2133.5515219999997</c:v>
                </c:pt>
                <c:pt idx="2121">
                  <c:v>2134.5433730000004</c:v>
                </c:pt>
                <c:pt idx="2122">
                  <c:v>2135.5519400000003</c:v>
                </c:pt>
                <c:pt idx="2123">
                  <c:v>2136.5608819999998</c:v>
                </c:pt>
                <c:pt idx="2124">
                  <c:v>2137.5771789999999</c:v>
                </c:pt>
                <c:pt idx="2125">
                  <c:v>2138.5835370000004</c:v>
                </c:pt>
                <c:pt idx="2126">
                  <c:v>2139.5801629999996</c:v>
                </c:pt>
                <c:pt idx="2127">
                  <c:v>2140.573155</c:v>
                </c:pt>
                <c:pt idx="2128">
                  <c:v>2141.5736889999998</c:v>
                </c:pt>
                <c:pt idx="2129">
                  <c:v>2142.5749830000004</c:v>
                </c:pt>
                <c:pt idx="2130">
                  <c:v>2143.5832780000001</c:v>
                </c:pt>
                <c:pt idx="2131">
                  <c:v>2144.5758889999997</c:v>
                </c:pt>
                <c:pt idx="2132">
                  <c:v>2145.5825869999999</c:v>
                </c:pt>
                <c:pt idx="2133">
                  <c:v>2146.5777429999998</c:v>
                </c:pt>
                <c:pt idx="2134">
                  <c:v>2147.5818120000004</c:v>
                </c:pt>
                <c:pt idx="2135">
                  <c:v>2148.5766489999996</c:v>
                </c:pt>
                <c:pt idx="2136">
                  <c:v>2149.5935490000002</c:v>
                </c:pt>
                <c:pt idx="2137">
                  <c:v>2150.5943070000003</c:v>
                </c:pt>
                <c:pt idx="2138">
                  <c:v>2151.6325479999996</c:v>
                </c:pt>
                <c:pt idx="2139">
                  <c:v>2152.6374480000004</c:v>
                </c:pt>
                <c:pt idx="2140">
                  <c:v>2153.6444810000003</c:v>
                </c:pt>
                <c:pt idx="2141">
                  <c:v>2154.6852179999996</c:v>
                </c:pt>
                <c:pt idx="2142">
                  <c:v>2155.675158</c:v>
                </c:pt>
                <c:pt idx="2143">
                  <c:v>2156.6873180000002</c:v>
                </c:pt>
                <c:pt idx="2144">
                  <c:v>2157.7046799999998</c:v>
                </c:pt>
                <c:pt idx="2145">
                  <c:v>2158.6923399999996</c:v>
                </c:pt>
                <c:pt idx="2146">
                  <c:v>2159.7105869999996</c:v>
                </c:pt>
                <c:pt idx="2147">
                  <c:v>2160.7415129999999</c:v>
                </c:pt>
                <c:pt idx="2148">
                  <c:v>2161.74071</c:v>
                </c:pt>
                <c:pt idx="2149">
                  <c:v>2162.7563540000001</c:v>
                </c:pt>
                <c:pt idx="2150">
                  <c:v>2163.7682560000003</c:v>
                </c:pt>
                <c:pt idx="2151">
                  <c:v>2164.7621349999999</c:v>
                </c:pt>
                <c:pt idx="2152">
                  <c:v>2165.7829739999997</c:v>
                </c:pt>
                <c:pt idx="2153">
                  <c:v>2166.8060990000004</c:v>
                </c:pt>
                <c:pt idx="2154">
                  <c:v>2167.8265680000004</c:v>
                </c:pt>
                <c:pt idx="2155">
                  <c:v>2168.8470809999999</c:v>
                </c:pt>
                <c:pt idx="2156">
                  <c:v>2169.8607510000002</c:v>
                </c:pt>
                <c:pt idx="2157">
                  <c:v>2170.7883309999997</c:v>
                </c:pt>
                <c:pt idx="2158">
                  <c:v>2171.8043740000003</c:v>
                </c:pt>
                <c:pt idx="2159">
                  <c:v>2172.8051130000003</c:v>
                </c:pt>
                <c:pt idx="2160">
                  <c:v>2173.82125</c:v>
                </c:pt>
                <c:pt idx="2161">
                  <c:v>2174.8263280000001</c:v>
                </c:pt>
                <c:pt idx="2162">
                  <c:v>2175.833286</c:v>
                </c:pt>
                <c:pt idx="2163">
                  <c:v>2176.8390939999999</c:v>
                </c:pt>
                <c:pt idx="2164">
                  <c:v>2177.8460489999998</c:v>
                </c:pt>
                <c:pt idx="2165">
                  <c:v>2178.8620419999997</c:v>
                </c:pt>
                <c:pt idx="2166">
                  <c:v>2179.8776239999997</c:v>
                </c:pt>
                <c:pt idx="2167">
                  <c:v>2180.8755950000004</c:v>
                </c:pt>
                <c:pt idx="2168">
                  <c:v>2181.88004</c:v>
                </c:pt>
                <c:pt idx="2169">
                  <c:v>2182.87932</c:v>
                </c:pt>
                <c:pt idx="2170">
                  <c:v>2183.8923439999999</c:v>
                </c:pt>
                <c:pt idx="2171">
                  <c:v>2184.9084620000003</c:v>
                </c:pt>
                <c:pt idx="2172">
                  <c:v>2185.9183540000004</c:v>
                </c:pt>
                <c:pt idx="2173">
                  <c:v>2186.9346150000001</c:v>
                </c:pt>
                <c:pt idx="2174">
                  <c:v>2187.950777</c:v>
                </c:pt>
                <c:pt idx="2175">
                  <c:v>2188.9702310000002</c:v>
                </c:pt>
                <c:pt idx="2176">
                  <c:v>2189.9861780000001</c:v>
                </c:pt>
                <c:pt idx="2177">
                  <c:v>2191.0019119999997</c:v>
                </c:pt>
                <c:pt idx="2178">
                  <c:v>2191.9937060000002</c:v>
                </c:pt>
                <c:pt idx="2179">
                  <c:v>2192.9944480000004</c:v>
                </c:pt>
                <c:pt idx="2180">
                  <c:v>2193.9953059999998</c:v>
                </c:pt>
                <c:pt idx="2181">
                  <c:v>2195.0077890000002</c:v>
                </c:pt>
                <c:pt idx="2182">
                  <c:v>2196.0276219999996</c:v>
                </c:pt>
                <c:pt idx="2183">
                  <c:v>2197.0439370000004</c:v>
                </c:pt>
                <c:pt idx="2184">
                  <c:v>2198.0609809999996</c:v>
                </c:pt>
                <c:pt idx="2185">
                  <c:v>2199.0749670000005</c:v>
                </c:pt>
                <c:pt idx="2186">
                  <c:v>2200.0824540000003</c:v>
                </c:pt>
                <c:pt idx="2187">
                  <c:v>2201.0821640000004</c:v>
                </c:pt>
                <c:pt idx="2188">
                  <c:v>2202.0908179999997</c:v>
                </c:pt>
                <c:pt idx="2189">
                  <c:v>2203.1038570000001</c:v>
                </c:pt>
                <c:pt idx="2190">
                  <c:v>2204.1111289999999</c:v>
                </c:pt>
                <c:pt idx="2191">
                  <c:v>2205.1235159999997</c:v>
                </c:pt>
                <c:pt idx="2192">
                  <c:v>2206.131668</c:v>
                </c:pt>
                <c:pt idx="2193">
                  <c:v>2207.1267260000004</c:v>
                </c:pt>
                <c:pt idx="2194">
                  <c:v>2208.1274380000004</c:v>
                </c:pt>
                <c:pt idx="2195">
                  <c:v>2209.1397280000001</c:v>
                </c:pt>
                <c:pt idx="2196">
                  <c:v>2210.1627609999996</c:v>
                </c:pt>
                <c:pt idx="2197">
                  <c:v>2211.1699529999996</c:v>
                </c:pt>
                <c:pt idx="2198">
                  <c:v>2212.1695829999999</c:v>
                </c:pt>
                <c:pt idx="2199">
                  <c:v>2213.169954</c:v>
                </c:pt>
                <c:pt idx="2200">
                  <c:v>2214.1704289999998</c:v>
                </c:pt>
                <c:pt idx="2201">
                  <c:v>2215.1754620000002</c:v>
                </c:pt>
                <c:pt idx="2202">
                  <c:v>2216.16471</c:v>
                </c:pt>
                <c:pt idx="2203">
                  <c:v>2217.1651629999997</c:v>
                </c:pt>
                <c:pt idx="2204">
                  <c:v>2218.1788640000004</c:v>
                </c:pt>
                <c:pt idx="2205">
                  <c:v>2219.1635610000003</c:v>
                </c:pt>
                <c:pt idx="2206">
                  <c:v>2220.1860290000004</c:v>
                </c:pt>
                <c:pt idx="2207">
                  <c:v>2221.2031450000004</c:v>
                </c:pt>
                <c:pt idx="2208">
                  <c:v>2222.2040390000002</c:v>
                </c:pt>
                <c:pt idx="2209">
                  <c:v>2223.2050200000003</c:v>
                </c:pt>
                <c:pt idx="2210">
                  <c:v>2224.2118959999998</c:v>
                </c:pt>
                <c:pt idx="2211">
                  <c:v>2225.2299050000001</c:v>
                </c:pt>
                <c:pt idx="2212">
                  <c:v>2226.2458980000001</c:v>
                </c:pt>
                <c:pt idx="2213">
                  <c:v>2227.2458130000005</c:v>
                </c:pt>
                <c:pt idx="2214">
                  <c:v>2228.2433229999997</c:v>
                </c:pt>
                <c:pt idx="2215">
                  <c:v>2229.2473239999999</c:v>
                </c:pt>
                <c:pt idx="2216">
                  <c:v>2230.2488940000003</c:v>
                </c:pt>
                <c:pt idx="2217">
                  <c:v>2231.248936</c:v>
                </c:pt>
                <c:pt idx="2218">
                  <c:v>2232.2465499999998</c:v>
                </c:pt>
                <c:pt idx="2219">
                  <c:v>2233.2467349999997</c:v>
                </c:pt>
                <c:pt idx="2220">
                  <c:v>2234.2476479999996</c:v>
                </c:pt>
                <c:pt idx="2221">
                  <c:v>2235.2547549999999</c:v>
                </c:pt>
                <c:pt idx="2222">
                  <c:v>2236.2618780000003</c:v>
                </c:pt>
                <c:pt idx="2223">
                  <c:v>2237.2799949999999</c:v>
                </c:pt>
                <c:pt idx="2224">
                  <c:v>2238.2958500000004</c:v>
                </c:pt>
                <c:pt idx="2225">
                  <c:v>2239.311764</c:v>
                </c:pt>
                <c:pt idx="2226">
                  <c:v>2240.3343420000001</c:v>
                </c:pt>
                <c:pt idx="2227">
                  <c:v>2241.3480330000002</c:v>
                </c:pt>
                <c:pt idx="2228">
                  <c:v>2242.3560289999996</c:v>
                </c:pt>
                <c:pt idx="2229">
                  <c:v>2243.3686360000002</c:v>
                </c:pt>
                <c:pt idx="2230">
                  <c:v>2244.3846880000001</c:v>
                </c:pt>
                <c:pt idx="2231">
                  <c:v>2245.4081260000003</c:v>
                </c:pt>
                <c:pt idx="2232">
                  <c:v>2246.4246160000002</c:v>
                </c:pt>
                <c:pt idx="2233">
                  <c:v>2247.425244</c:v>
                </c:pt>
                <c:pt idx="2234">
                  <c:v>2248.4320950000001</c:v>
                </c:pt>
                <c:pt idx="2235">
                  <c:v>2249.4477919999999</c:v>
                </c:pt>
                <c:pt idx="2236">
                  <c:v>2250.4524469999997</c:v>
                </c:pt>
                <c:pt idx="2237">
                  <c:v>2251.4596549999997</c:v>
                </c:pt>
                <c:pt idx="2238">
                  <c:v>2252.4598690000003</c:v>
                </c:pt>
                <c:pt idx="2239">
                  <c:v>2253.4457910000001</c:v>
                </c:pt>
                <c:pt idx="2240">
                  <c:v>2254.4578819999997</c:v>
                </c:pt>
                <c:pt idx="2241">
                  <c:v>2255.4587819999997</c:v>
                </c:pt>
                <c:pt idx="2242">
                  <c:v>2256.458525</c:v>
                </c:pt>
                <c:pt idx="2243">
                  <c:v>2257.44758</c:v>
                </c:pt>
                <c:pt idx="2244">
                  <c:v>2258.4475650000004</c:v>
                </c:pt>
                <c:pt idx="2245">
                  <c:v>2259.4644669999998</c:v>
                </c:pt>
                <c:pt idx="2246">
                  <c:v>2260.4637759999996</c:v>
                </c:pt>
                <c:pt idx="2247">
                  <c:v>2261.4806520000002</c:v>
                </c:pt>
                <c:pt idx="2248">
                  <c:v>2262.4967829999996</c:v>
                </c:pt>
                <c:pt idx="2249">
                  <c:v>2263.4974240000001</c:v>
                </c:pt>
                <c:pt idx="2250">
                  <c:v>2264.5021850000003</c:v>
                </c:pt>
                <c:pt idx="2251">
                  <c:v>2265.520657</c:v>
                </c:pt>
                <c:pt idx="2252">
                  <c:v>2266.5303890000005</c:v>
                </c:pt>
                <c:pt idx="2253">
                  <c:v>2267.5462470000002</c:v>
                </c:pt>
                <c:pt idx="2254">
                  <c:v>2268.5470249999998</c:v>
                </c:pt>
                <c:pt idx="2255">
                  <c:v>2269.5538349999997</c:v>
                </c:pt>
                <c:pt idx="2256">
                  <c:v>2270.5761309999998</c:v>
                </c:pt>
                <c:pt idx="2257">
                  <c:v>2271.6028939999997</c:v>
                </c:pt>
                <c:pt idx="2258">
                  <c:v>2272.6144459999996</c:v>
                </c:pt>
                <c:pt idx="2259">
                  <c:v>2273.6503110000003</c:v>
                </c:pt>
                <c:pt idx="2260">
                  <c:v>2274.5711430000001</c:v>
                </c:pt>
                <c:pt idx="2261">
                  <c:v>2275.5701790000003</c:v>
                </c:pt>
                <c:pt idx="2262">
                  <c:v>2276.5701719999997</c:v>
                </c:pt>
                <c:pt idx="2263">
                  <c:v>2277.5719589999999</c:v>
                </c:pt>
                <c:pt idx="2264">
                  <c:v>2278.5711300000003</c:v>
                </c:pt>
                <c:pt idx="2265">
                  <c:v>2279.57078</c:v>
                </c:pt>
                <c:pt idx="2266">
                  <c:v>2280.5752410000005</c:v>
                </c:pt>
                <c:pt idx="2267">
                  <c:v>2281.5750690000004</c:v>
                </c:pt>
                <c:pt idx="2268">
                  <c:v>2282.5794109999997</c:v>
                </c:pt>
                <c:pt idx="2269">
                  <c:v>2283.5705010000001</c:v>
                </c:pt>
                <c:pt idx="2270">
                  <c:v>2284.5784549999998</c:v>
                </c:pt>
                <c:pt idx="2271">
                  <c:v>2285.5703460000004</c:v>
                </c:pt>
                <c:pt idx="2272">
                  <c:v>2286.5843949999999</c:v>
                </c:pt>
                <c:pt idx="2273">
                  <c:v>2287.5765440000005</c:v>
                </c:pt>
                <c:pt idx="2274">
                  <c:v>2288.5730890000004</c:v>
                </c:pt>
                <c:pt idx="2275">
                  <c:v>2289.590408</c:v>
                </c:pt>
                <c:pt idx="2276">
                  <c:v>2290.6061399999999</c:v>
                </c:pt>
                <c:pt idx="2277">
                  <c:v>2291.6067400000002</c:v>
                </c:pt>
                <c:pt idx="2278">
                  <c:v>2292.6181569999999</c:v>
                </c:pt>
                <c:pt idx="2279">
                  <c:v>2293.6183449999999</c:v>
                </c:pt>
                <c:pt idx="2280">
                  <c:v>2294.6342629999999</c:v>
                </c:pt>
                <c:pt idx="2281">
                  <c:v>2295.6562629999999</c:v>
                </c:pt>
                <c:pt idx="2282">
                  <c:v>2296.6724990000002</c:v>
                </c:pt>
                <c:pt idx="2283">
                  <c:v>2297.6912270000003</c:v>
                </c:pt>
                <c:pt idx="2284">
                  <c:v>2298.7086410000002</c:v>
                </c:pt>
                <c:pt idx="2285">
                  <c:v>2299.7106279999998</c:v>
                </c:pt>
                <c:pt idx="2286">
                  <c:v>2300.711241</c:v>
                </c:pt>
                <c:pt idx="2287">
                  <c:v>2301.723234</c:v>
                </c:pt>
                <c:pt idx="2288">
                  <c:v>2302.7258590000001</c:v>
                </c:pt>
                <c:pt idx="2289">
                  <c:v>2303.7543089999999</c:v>
                </c:pt>
                <c:pt idx="2290">
                  <c:v>2304.7521379999998</c:v>
                </c:pt>
                <c:pt idx="2291">
                  <c:v>2305.7514760000004</c:v>
                </c:pt>
                <c:pt idx="2292">
                  <c:v>2306.7511839999997</c:v>
                </c:pt>
                <c:pt idx="2293">
                  <c:v>2307.7680529999998</c:v>
                </c:pt>
                <c:pt idx="2294">
                  <c:v>2308.7838549999997</c:v>
                </c:pt>
                <c:pt idx="2295">
                  <c:v>2309.7980079999998</c:v>
                </c:pt>
                <c:pt idx="2296">
                  <c:v>2310.7915480000001</c:v>
                </c:pt>
                <c:pt idx="2297">
                  <c:v>2311.7986609999998</c:v>
                </c:pt>
                <c:pt idx="2298">
                  <c:v>2312.7921180000003</c:v>
                </c:pt>
                <c:pt idx="2299">
                  <c:v>2313.7966139999999</c:v>
                </c:pt>
                <c:pt idx="2300">
                  <c:v>2314.8041210000001</c:v>
                </c:pt>
                <c:pt idx="2301">
                  <c:v>2315.8196509999998</c:v>
                </c:pt>
                <c:pt idx="2302">
                  <c:v>2316.8194039999998</c:v>
                </c:pt>
                <c:pt idx="2303">
                  <c:v>2317.8281720000004</c:v>
                </c:pt>
                <c:pt idx="2304">
                  <c:v>2318.8194890000004</c:v>
                </c:pt>
                <c:pt idx="2305">
                  <c:v>2319.8198169999996</c:v>
                </c:pt>
                <c:pt idx="2306">
                  <c:v>2320.8357839999999</c:v>
                </c:pt>
                <c:pt idx="2307">
                  <c:v>2321.8523510000005</c:v>
                </c:pt>
                <c:pt idx="2308">
                  <c:v>2322.8682920000001</c:v>
                </c:pt>
                <c:pt idx="2309">
                  <c:v>2323.8818959999999</c:v>
                </c:pt>
                <c:pt idx="2310">
                  <c:v>2324.8758749999997</c:v>
                </c:pt>
                <c:pt idx="2311">
                  <c:v>2325.8676759999998</c:v>
                </c:pt>
                <c:pt idx="2312">
                  <c:v>2326.8806850000001</c:v>
                </c:pt>
                <c:pt idx="2313">
                  <c:v>2327.8812930000004</c:v>
                </c:pt>
                <c:pt idx="2314">
                  <c:v>2328.8727269999999</c:v>
                </c:pt>
                <c:pt idx="2315">
                  <c:v>2329.8955530000003</c:v>
                </c:pt>
                <c:pt idx="2316">
                  <c:v>2330.9000050000004</c:v>
                </c:pt>
                <c:pt idx="2317">
                  <c:v>2331.9264139999996</c:v>
                </c:pt>
                <c:pt idx="2318">
                  <c:v>2332.9320230000003</c:v>
                </c:pt>
                <c:pt idx="2319">
                  <c:v>2333.9481089999999</c:v>
                </c:pt>
                <c:pt idx="2320">
                  <c:v>2334.9568060000001</c:v>
                </c:pt>
                <c:pt idx="2321">
                  <c:v>2335.959202</c:v>
                </c:pt>
                <c:pt idx="2322">
                  <c:v>2336.9593860000004</c:v>
                </c:pt>
                <c:pt idx="2323">
                  <c:v>2337.9600680000003</c:v>
                </c:pt>
                <c:pt idx="2324">
                  <c:v>2338.9588839999997</c:v>
                </c:pt>
                <c:pt idx="2325">
                  <c:v>2339.9551789999996</c:v>
                </c:pt>
                <c:pt idx="2326">
                  <c:v>2340.9902060000004</c:v>
                </c:pt>
                <c:pt idx="2327">
                  <c:v>2342.0121390000004</c:v>
                </c:pt>
                <c:pt idx="2328">
                  <c:v>2343.0356609999999</c:v>
                </c:pt>
                <c:pt idx="2329">
                  <c:v>2343.9447330000003</c:v>
                </c:pt>
                <c:pt idx="2330">
                  <c:v>2344.9446699999999</c:v>
                </c:pt>
                <c:pt idx="2331">
                  <c:v>2345.9448739999998</c:v>
                </c:pt>
                <c:pt idx="2332">
                  <c:v>2346.9574789999997</c:v>
                </c:pt>
                <c:pt idx="2333">
                  <c:v>2347.9647420000001</c:v>
                </c:pt>
                <c:pt idx="2334">
                  <c:v>2348.9706459999998</c:v>
                </c:pt>
                <c:pt idx="2335">
                  <c:v>2349.9681769999997</c:v>
                </c:pt>
                <c:pt idx="2336">
                  <c:v>2350.9792820000002</c:v>
                </c:pt>
                <c:pt idx="2337">
                  <c:v>2351.9986639999997</c:v>
                </c:pt>
                <c:pt idx="2338">
                  <c:v>2353.0037490000004</c:v>
                </c:pt>
                <c:pt idx="2339">
                  <c:v>2354.0074340000001</c:v>
                </c:pt>
                <c:pt idx="2340">
                  <c:v>2355.0111999999999</c:v>
                </c:pt>
                <c:pt idx="2341">
                  <c:v>2356.0159119999998</c:v>
                </c:pt>
                <c:pt idx="2342">
                  <c:v>2357.0153490000002</c:v>
                </c:pt>
                <c:pt idx="2343">
                  <c:v>2358.015461</c:v>
                </c:pt>
                <c:pt idx="2344">
                  <c:v>2359.0291699999998</c:v>
                </c:pt>
                <c:pt idx="2345">
                  <c:v>2360.0400129999998</c:v>
                </c:pt>
                <c:pt idx="2346">
                  <c:v>2361.0533939999996</c:v>
                </c:pt>
                <c:pt idx="2347">
                  <c:v>2362.0650480000004</c:v>
                </c:pt>
                <c:pt idx="2348">
                  <c:v>2363.0809150000005</c:v>
                </c:pt>
                <c:pt idx="2349">
                  <c:v>2364.0811700000004</c:v>
                </c:pt>
                <c:pt idx="2350">
                  <c:v>2365.0818529999997</c:v>
                </c:pt>
                <c:pt idx="2351">
                  <c:v>2366.0854660000005</c:v>
                </c:pt>
                <c:pt idx="2352">
                  <c:v>2367.0994389999996</c:v>
                </c:pt>
                <c:pt idx="2353">
                  <c:v>2368.1152460000003</c:v>
                </c:pt>
                <c:pt idx="2354">
                  <c:v>2369.1314300000004</c:v>
                </c:pt>
                <c:pt idx="2355">
                  <c:v>2370.1317989999998</c:v>
                </c:pt>
                <c:pt idx="2356">
                  <c:v>2371.1197480000001</c:v>
                </c:pt>
                <c:pt idx="2357">
                  <c:v>2372.1244470000001</c:v>
                </c:pt>
                <c:pt idx="2358">
                  <c:v>2373.1319130000002</c:v>
                </c:pt>
                <c:pt idx="2359">
                  <c:v>2374.1202059999996</c:v>
                </c:pt>
                <c:pt idx="2360">
                  <c:v>2375.1291799999999</c:v>
                </c:pt>
                <c:pt idx="2361">
                  <c:v>2376.1289479999996</c:v>
                </c:pt>
                <c:pt idx="2362">
                  <c:v>2377.1203180000002</c:v>
                </c:pt>
                <c:pt idx="2363">
                  <c:v>2378.1296330000005</c:v>
                </c:pt>
                <c:pt idx="2364">
                  <c:v>2379.1457440000004</c:v>
                </c:pt>
                <c:pt idx="2365">
                  <c:v>2380.151629</c:v>
                </c:pt>
                <c:pt idx="2366">
                  <c:v>2381.1561600000005</c:v>
                </c:pt>
                <c:pt idx="2367">
                  <c:v>2382.1719830000002</c:v>
                </c:pt>
                <c:pt idx="2368">
                  <c:v>2383.1727499999997</c:v>
                </c:pt>
                <c:pt idx="2369">
                  <c:v>2384.1776520000003</c:v>
                </c:pt>
                <c:pt idx="2370">
                  <c:v>2385.1750160000001</c:v>
                </c:pt>
                <c:pt idx="2371">
                  <c:v>2386.1757680000001</c:v>
                </c:pt>
                <c:pt idx="2372">
                  <c:v>2387.1711240000004</c:v>
                </c:pt>
                <c:pt idx="2373">
                  <c:v>2388.1872009999997</c:v>
                </c:pt>
                <c:pt idx="2374">
                  <c:v>2389.1949629999999</c:v>
                </c:pt>
                <c:pt idx="2375">
                  <c:v>2390.2154989999999</c:v>
                </c:pt>
                <c:pt idx="2376">
                  <c:v>2391.2128149999999</c:v>
                </c:pt>
                <c:pt idx="2377">
                  <c:v>2392.2320490000002</c:v>
                </c:pt>
                <c:pt idx="2378">
                  <c:v>2393.2551270000004</c:v>
                </c:pt>
                <c:pt idx="2379">
                  <c:v>2394.2564789999997</c:v>
                </c:pt>
                <c:pt idx="2380">
                  <c:v>2395.2511770000001</c:v>
                </c:pt>
                <c:pt idx="2381">
                  <c:v>2396.2678489999998</c:v>
                </c:pt>
                <c:pt idx="2382">
                  <c:v>2397.2806659999997</c:v>
                </c:pt>
                <c:pt idx="2383">
                  <c:v>2398.3012040000003</c:v>
                </c:pt>
                <c:pt idx="2384">
                  <c:v>2399.2891490000002</c:v>
                </c:pt>
                <c:pt idx="2385">
                  <c:v>2400.3079950000001</c:v>
                </c:pt>
                <c:pt idx="2386">
                  <c:v>2401.32305</c:v>
                </c:pt>
                <c:pt idx="2387">
                  <c:v>2402.3307210000003</c:v>
                </c:pt>
                <c:pt idx="2388">
                  <c:v>2403.3217700000005</c:v>
                </c:pt>
                <c:pt idx="2389">
                  <c:v>2404.3214630000002</c:v>
                </c:pt>
                <c:pt idx="2390">
                  <c:v>2405.3220140000003</c:v>
                </c:pt>
                <c:pt idx="2391">
                  <c:v>2406.3351359999997</c:v>
                </c:pt>
                <c:pt idx="2392">
                  <c:v>2407.3262530000002</c:v>
                </c:pt>
                <c:pt idx="2393">
                  <c:v>2408.3367349999999</c:v>
                </c:pt>
                <c:pt idx="2394">
                  <c:v>2409.3554009999998</c:v>
                </c:pt>
                <c:pt idx="2395">
                  <c:v>2410.3845199999996</c:v>
                </c:pt>
                <c:pt idx="2396">
                  <c:v>2411.4028120000003</c:v>
                </c:pt>
                <c:pt idx="2397">
                  <c:v>2412.3200450000004</c:v>
                </c:pt>
                <c:pt idx="2398">
                  <c:v>2413.3319609999999</c:v>
                </c:pt>
                <c:pt idx="2399">
                  <c:v>2414.3221739999999</c:v>
                </c:pt>
                <c:pt idx="2400">
                  <c:v>2415.3286559999997</c:v>
                </c:pt>
                <c:pt idx="2401">
                  <c:v>2416.3284629999998</c:v>
                </c:pt>
                <c:pt idx="2402">
                  <c:v>2417.3284400000002</c:v>
                </c:pt>
                <c:pt idx="2403">
                  <c:v>2418.3281850000003</c:v>
                </c:pt>
                <c:pt idx="2404">
                  <c:v>2419.3252309999998</c:v>
                </c:pt>
                <c:pt idx="2405">
                  <c:v>2420.3317989999996</c:v>
                </c:pt>
                <c:pt idx="2406">
                  <c:v>2421.3330459999997</c:v>
                </c:pt>
                <c:pt idx="2407">
                  <c:v>2422.3333190000003</c:v>
                </c:pt>
                <c:pt idx="2408">
                  <c:v>2423.3265190000002</c:v>
                </c:pt>
                <c:pt idx="2409">
                  <c:v>2424.3240729999998</c:v>
                </c:pt>
                <c:pt idx="2410">
                  <c:v>2425.3286829999997</c:v>
                </c:pt>
                <c:pt idx="2411">
                  <c:v>2426.3316070000001</c:v>
                </c:pt>
                <c:pt idx="2412">
                  <c:v>2427.3318900000004</c:v>
                </c:pt>
                <c:pt idx="2413">
                  <c:v>2428.3323840000003</c:v>
                </c:pt>
                <c:pt idx="2414">
                  <c:v>2429.3204610000003</c:v>
                </c:pt>
                <c:pt idx="2415">
                  <c:v>2430.3273440000003</c:v>
                </c:pt>
                <c:pt idx="2416">
                  <c:v>2431.3407509999997</c:v>
                </c:pt>
                <c:pt idx="2417">
                  <c:v>2432.3559349999996</c:v>
                </c:pt>
                <c:pt idx="2418">
                  <c:v>2433.3565390000003</c:v>
                </c:pt>
                <c:pt idx="2419">
                  <c:v>2434.3686500000003</c:v>
                </c:pt>
                <c:pt idx="2420">
                  <c:v>2435.3789900000002</c:v>
                </c:pt>
                <c:pt idx="2421">
                  <c:v>2436.3682159999998</c:v>
                </c:pt>
                <c:pt idx="2422">
                  <c:v>2437.3679169999996</c:v>
                </c:pt>
                <c:pt idx="2423">
                  <c:v>2438.3748009999999</c:v>
                </c:pt>
                <c:pt idx="2424">
                  <c:v>2439.4041530000004</c:v>
                </c:pt>
                <c:pt idx="2425">
                  <c:v>2440.419046</c:v>
                </c:pt>
                <c:pt idx="2426">
                  <c:v>2441.4342649999999</c:v>
                </c:pt>
                <c:pt idx="2427">
                  <c:v>2442.4658730000001</c:v>
                </c:pt>
                <c:pt idx="2428">
                  <c:v>2443.4953509999996</c:v>
                </c:pt>
                <c:pt idx="2429">
                  <c:v>2444.4289909999998</c:v>
                </c:pt>
                <c:pt idx="2430">
                  <c:v>2445.4443689999998</c:v>
                </c:pt>
                <c:pt idx="2431">
                  <c:v>2446.4598619999997</c:v>
                </c:pt>
                <c:pt idx="2432">
                  <c:v>2447.4752770000005</c:v>
                </c:pt>
                <c:pt idx="2433">
                  <c:v>2448.4750290000002</c:v>
                </c:pt>
                <c:pt idx="2434">
                  <c:v>2449.4904150000002</c:v>
                </c:pt>
                <c:pt idx="2435">
                  <c:v>2450.5060649999996</c:v>
                </c:pt>
                <c:pt idx="2436">
                  <c:v>2451.5057189999998</c:v>
                </c:pt>
                <c:pt idx="2437">
                  <c:v>2452.521068</c:v>
                </c:pt>
                <c:pt idx="2438">
                  <c:v>2453.5215459999999</c:v>
                </c:pt>
                <c:pt idx="2439">
                  <c:v>2454.5377319999998</c:v>
                </c:pt>
                <c:pt idx="2440">
                  <c:v>2455.5388009999997</c:v>
                </c:pt>
                <c:pt idx="2441">
                  <c:v>2456.5388430000003</c:v>
                </c:pt>
                <c:pt idx="2442">
                  <c:v>2457.540137</c:v>
                </c:pt>
                <c:pt idx="2443">
                  <c:v>2458.5412379999998</c:v>
                </c:pt>
                <c:pt idx="2444">
                  <c:v>2459.5607970000001</c:v>
                </c:pt>
                <c:pt idx="2445">
                  <c:v>2460.5745489999999</c:v>
                </c:pt>
                <c:pt idx="2446">
                  <c:v>2461.575511</c:v>
                </c:pt>
                <c:pt idx="2447">
                  <c:v>2462.5755719999997</c:v>
                </c:pt>
                <c:pt idx="2448">
                  <c:v>2463.5759330000001</c:v>
                </c:pt>
                <c:pt idx="2449">
                  <c:v>2464.5940570000002</c:v>
                </c:pt>
                <c:pt idx="2450">
                  <c:v>2465.5943029999999</c:v>
                </c:pt>
                <c:pt idx="2451">
                  <c:v>2466.5950140000004</c:v>
                </c:pt>
                <c:pt idx="2452">
                  <c:v>2467.5997230000003</c:v>
                </c:pt>
                <c:pt idx="2453">
                  <c:v>2468.6156579999997</c:v>
                </c:pt>
                <c:pt idx="2454">
                  <c:v>2469.6131599999999</c:v>
                </c:pt>
                <c:pt idx="2455">
                  <c:v>2470.6142060000002</c:v>
                </c:pt>
                <c:pt idx="2456">
                  <c:v>2471.6018260000001</c:v>
                </c:pt>
                <c:pt idx="2457">
                  <c:v>2472.6183689999998</c:v>
                </c:pt>
                <c:pt idx="2458">
                  <c:v>2473.6260220000004</c:v>
                </c:pt>
                <c:pt idx="2459">
                  <c:v>2474.6262269999997</c:v>
                </c:pt>
                <c:pt idx="2460">
                  <c:v>2475.6173129999997</c:v>
                </c:pt>
                <c:pt idx="2461">
                  <c:v>2476.6173099999996</c:v>
                </c:pt>
                <c:pt idx="2462">
                  <c:v>2477.617776</c:v>
                </c:pt>
                <c:pt idx="2463">
                  <c:v>2478.6208740000002</c:v>
                </c:pt>
                <c:pt idx="2464">
                  <c:v>2479.6212720000003</c:v>
                </c:pt>
                <c:pt idx="2465">
                  <c:v>2480.6438850000004</c:v>
                </c:pt>
                <c:pt idx="2466">
                  <c:v>2481.6451790000001</c:v>
                </c:pt>
                <c:pt idx="2467">
                  <c:v>2482.6456429999998</c:v>
                </c:pt>
                <c:pt idx="2468">
                  <c:v>2483.6519840000001</c:v>
                </c:pt>
                <c:pt idx="2469">
                  <c:v>2484.6596440000003</c:v>
                </c:pt>
                <c:pt idx="2470">
                  <c:v>2485.6676539999999</c:v>
                </c:pt>
                <c:pt idx="2471">
                  <c:v>2486.6788850000003</c:v>
                </c:pt>
                <c:pt idx="2472">
                  <c:v>2487.7073040000005</c:v>
                </c:pt>
                <c:pt idx="2473">
                  <c:v>2488.6983730000002</c:v>
                </c:pt>
                <c:pt idx="2474">
                  <c:v>2489.6996790000003</c:v>
                </c:pt>
                <c:pt idx="2475">
                  <c:v>2490.6999340000002</c:v>
                </c:pt>
                <c:pt idx="2476">
                  <c:v>2491.7073819999996</c:v>
                </c:pt>
                <c:pt idx="2477">
                  <c:v>2492.7102249999998</c:v>
                </c:pt>
                <c:pt idx="2478">
                  <c:v>2493.7225269999999</c:v>
                </c:pt>
                <c:pt idx="2479">
                  <c:v>2494.7301390000002</c:v>
                </c:pt>
                <c:pt idx="2480">
                  <c:v>2495.7426610000002</c:v>
                </c:pt>
                <c:pt idx="2481">
                  <c:v>2496.758519</c:v>
                </c:pt>
                <c:pt idx="2482">
                  <c:v>2497.7696510000005</c:v>
                </c:pt>
                <c:pt idx="2483">
                  <c:v>2498.7855220000001</c:v>
                </c:pt>
                <c:pt idx="2484">
                  <c:v>2499.7892650000003</c:v>
                </c:pt>
                <c:pt idx="2485">
                  <c:v>2500.7902720000002</c:v>
                </c:pt>
                <c:pt idx="2486">
                  <c:v>2501.7946540000003</c:v>
                </c:pt>
                <c:pt idx="2487">
                  <c:v>2502.790645</c:v>
                </c:pt>
                <c:pt idx="2488">
                  <c:v>2503.8006130000003</c:v>
                </c:pt>
                <c:pt idx="2489">
                  <c:v>2504.8139950000004</c:v>
                </c:pt>
                <c:pt idx="2490">
                  <c:v>2505.8299450000004</c:v>
                </c:pt>
                <c:pt idx="2491">
                  <c:v>2506.8452729999999</c:v>
                </c:pt>
                <c:pt idx="2492">
                  <c:v>2507.8560680000001</c:v>
                </c:pt>
                <c:pt idx="2493">
                  <c:v>2508.8644160000003</c:v>
                </c:pt>
                <c:pt idx="2494">
                  <c:v>2509.8664600000002</c:v>
                </c:pt>
                <c:pt idx="2495">
                  <c:v>2510.8821870000002</c:v>
                </c:pt>
                <c:pt idx="2496">
                  <c:v>2511.8930799999998</c:v>
                </c:pt>
                <c:pt idx="2497">
                  <c:v>2512.8928640000004</c:v>
                </c:pt>
                <c:pt idx="2498">
                  <c:v>2513.8850680000005</c:v>
                </c:pt>
                <c:pt idx="2499">
                  <c:v>2514.8908820000006</c:v>
                </c:pt>
                <c:pt idx="2500">
                  <c:v>2515.9071940000003</c:v>
                </c:pt>
                <c:pt idx="2501">
                  <c:v>2516.8995350000005</c:v>
                </c:pt>
                <c:pt idx="2502">
                  <c:v>2517.91741</c:v>
                </c:pt>
                <c:pt idx="2503">
                  <c:v>2518.9177380000001</c:v>
                </c:pt>
                <c:pt idx="2504">
                  <c:v>2519.9344350000001</c:v>
                </c:pt>
                <c:pt idx="2505">
                  <c:v>2520.9503670000004</c:v>
                </c:pt>
                <c:pt idx="2506">
                  <c:v>2521.9544249999999</c:v>
                </c:pt>
                <c:pt idx="2507">
                  <c:v>2522.9548560000003</c:v>
                </c:pt>
                <c:pt idx="2508">
                  <c:v>2523.9546690000006</c:v>
                </c:pt>
                <c:pt idx="2509">
                  <c:v>2524.9700870000006</c:v>
                </c:pt>
                <c:pt idx="2510">
                  <c:v>2525.9698520000002</c:v>
                </c:pt>
                <c:pt idx="2511">
                  <c:v>2526.9853170000006</c:v>
                </c:pt>
                <c:pt idx="2512">
                  <c:v>2528.0014799999999</c:v>
                </c:pt>
                <c:pt idx="2513">
                  <c:v>2528.998294</c:v>
                </c:pt>
                <c:pt idx="2514">
                  <c:v>2529.9992470000007</c:v>
                </c:pt>
                <c:pt idx="2515">
                  <c:v>2531.014244</c:v>
                </c:pt>
                <c:pt idx="2516">
                  <c:v>2532.0306540000001</c:v>
                </c:pt>
                <c:pt idx="2517">
                  <c:v>2533.043662</c:v>
                </c:pt>
                <c:pt idx="2518">
                  <c:v>2534.0657140000003</c:v>
                </c:pt>
                <c:pt idx="2519">
                  <c:v>2535.0691889999998</c:v>
                </c:pt>
                <c:pt idx="2520">
                  <c:v>2536.0846620000002</c:v>
                </c:pt>
                <c:pt idx="2521">
                  <c:v>2537.071285</c:v>
                </c:pt>
                <c:pt idx="2522">
                  <c:v>2538.0713489999998</c:v>
                </c:pt>
                <c:pt idx="2523">
                  <c:v>2539.071387</c:v>
                </c:pt>
                <c:pt idx="2524">
                  <c:v>2540.0849910000006</c:v>
                </c:pt>
                <c:pt idx="2525">
                  <c:v>2541.0708130000003</c:v>
                </c:pt>
                <c:pt idx="2526">
                  <c:v>2542.0714240000007</c:v>
                </c:pt>
                <c:pt idx="2527">
                  <c:v>2543.0836010000003</c:v>
                </c:pt>
                <c:pt idx="2528">
                  <c:v>2544.0836760000002</c:v>
                </c:pt>
                <c:pt idx="2529">
                  <c:v>2545.0906400000003</c:v>
                </c:pt>
                <c:pt idx="2530">
                  <c:v>2546.0956880000003</c:v>
                </c:pt>
                <c:pt idx="2531">
                  <c:v>2547.106264</c:v>
                </c:pt>
                <c:pt idx="2532">
                  <c:v>2548.1179609999999</c:v>
                </c:pt>
                <c:pt idx="2533">
                  <c:v>2549.1204109999999</c:v>
                </c:pt>
                <c:pt idx="2534">
                  <c:v>2550.1372920000003</c:v>
                </c:pt>
                <c:pt idx="2535">
                  <c:v>2551.1435870000005</c:v>
                </c:pt>
                <c:pt idx="2536">
                  <c:v>2552.1437660000001</c:v>
                </c:pt>
                <c:pt idx="2537">
                  <c:v>2553.1594460000006</c:v>
                </c:pt>
                <c:pt idx="2538">
                  <c:v>2554.1752729999998</c:v>
                </c:pt>
                <c:pt idx="2539">
                  <c:v>2555.1836640000001</c:v>
                </c:pt>
                <c:pt idx="2540">
                  <c:v>2556.2042529999999</c:v>
                </c:pt>
                <c:pt idx="2541">
                  <c:v>2557.222812</c:v>
                </c:pt>
                <c:pt idx="2542">
                  <c:v>2558.2274219999999</c:v>
                </c:pt>
                <c:pt idx="2543">
                  <c:v>2559.2548660000002</c:v>
                </c:pt>
                <c:pt idx="2544">
                  <c:v>2560.2575700000007</c:v>
                </c:pt>
                <c:pt idx="2545">
                  <c:v>2561.2591120000006</c:v>
                </c:pt>
                <c:pt idx="2546">
                  <c:v>2562.273561</c:v>
                </c:pt>
                <c:pt idx="2547">
                  <c:v>2563.2895230000004</c:v>
                </c:pt>
                <c:pt idx="2548">
                  <c:v>2564.290027</c:v>
                </c:pt>
                <c:pt idx="2549">
                  <c:v>2565.2898970000006</c:v>
                </c:pt>
                <c:pt idx="2550">
                  <c:v>2566.2942200000007</c:v>
                </c:pt>
                <c:pt idx="2551">
                  <c:v>2567.2956570000006</c:v>
                </c:pt>
                <c:pt idx="2552">
                  <c:v>2568.3016269999998</c:v>
                </c:pt>
                <c:pt idx="2553">
                  <c:v>2569.2922340000005</c:v>
                </c:pt>
                <c:pt idx="2554">
                  <c:v>2570.2990550000004</c:v>
                </c:pt>
                <c:pt idx="2555">
                  <c:v>2571.2991689999999</c:v>
                </c:pt>
                <c:pt idx="2556">
                  <c:v>2572.2994840000001</c:v>
                </c:pt>
                <c:pt idx="2557">
                  <c:v>2573.3038299999998</c:v>
                </c:pt>
                <c:pt idx="2558">
                  <c:v>2574.3000820000007</c:v>
                </c:pt>
                <c:pt idx="2559">
                  <c:v>2575.2904880000006</c:v>
                </c:pt>
                <c:pt idx="2560">
                  <c:v>2576.2917980000002</c:v>
                </c:pt>
                <c:pt idx="2561">
                  <c:v>2577.2883550000006</c:v>
                </c:pt>
                <c:pt idx="2562">
                  <c:v>2578.304564</c:v>
                </c:pt>
                <c:pt idx="2563">
                  <c:v>2579.3263299999999</c:v>
                </c:pt>
                <c:pt idx="2564">
                  <c:v>2580.3239600000006</c:v>
                </c:pt>
                <c:pt idx="2565">
                  <c:v>2581.3243179999999</c:v>
                </c:pt>
                <c:pt idx="2566">
                  <c:v>2582.320506</c:v>
                </c:pt>
                <c:pt idx="2567">
                  <c:v>2583.3259130000006</c:v>
                </c:pt>
                <c:pt idx="2568">
                  <c:v>2584.3301730000003</c:v>
                </c:pt>
                <c:pt idx="2569">
                  <c:v>2585.3224129999999</c:v>
                </c:pt>
                <c:pt idx="2570">
                  <c:v>2586.3426079999999</c:v>
                </c:pt>
                <c:pt idx="2571">
                  <c:v>2587.3644910000003</c:v>
                </c:pt>
                <c:pt idx="2572">
                  <c:v>2588.3560420000003</c:v>
                </c:pt>
                <c:pt idx="2573">
                  <c:v>2589.3730130000004</c:v>
                </c:pt>
                <c:pt idx="2574">
                  <c:v>2590.3734240000003</c:v>
                </c:pt>
                <c:pt idx="2575">
                  <c:v>2591.3803880000005</c:v>
                </c:pt>
                <c:pt idx="2576">
                  <c:v>2592.376534</c:v>
                </c:pt>
                <c:pt idx="2577">
                  <c:v>2593.4005360000001</c:v>
                </c:pt>
                <c:pt idx="2578">
                  <c:v>2594.4013850000001</c:v>
                </c:pt>
                <c:pt idx="2579">
                  <c:v>2595.4106879999999</c:v>
                </c:pt>
                <c:pt idx="2580">
                  <c:v>2596.4184020000002</c:v>
                </c:pt>
                <c:pt idx="2581">
                  <c:v>2597.4321020000007</c:v>
                </c:pt>
                <c:pt idx="2582">
                  <c:v>2598.4368670000003</c:v>
                </c:pt>
                <c:pt idx="2583">
                  <c:v>2599.4407810000002</c:v>
                </c:pt>
                <c:pt idx="2584">
                  <c:v>2600.4644779999999</c:v>
                </c:pt>
                <c:pt idx="2585">
                  <c:v>2601.4780230000006</c:v>
                </c:pt>
                <c:pt idx="2586">
                  <c:v>2602.4893620000003</c:v>
                </c:pt>
                <c:pt idx="2587">
                  <c:v>2603.5022680000002</c:v>
                </c:pt>
                <c:pt idx="2588">
                  <c:v>2604.5055750000001</c:v>
                </c:pt>
                <c:pt idx="2589">
                  <c:v>2605.5258170000006</c:v>
                </c:pt>
                <c:pt idx="2590">
                  <c:v>2606.5374890000003</c:v>
                </c:pt>
                <c:pt idx="2591">
                  <c:v>2607.5449390000003</c:v>
                </c:pt>
                <c:pt idx="2592">
                  <c:v>2608.5552340000004</c:v>
                </c:pt>
                <c:pt idx="2593">
                  <c:v>2609.5714560000006</c:v>
                </c:pt>
                <c:pt idx="2594">
                  <c:v>2610.5716320000001</c:v>
                </c:pt>
                <c:pt idx="2595">
                  <c:v>2611.6006729999999</c:v>
                </c:pt>
                <c:pt idx="2596">
                  <c:v>2612.6164340000005</c:v>
                </c:pt>
                <c:pt idx="2597">
                  <c:v>2613.6009690000001</c:v>
                </c:pt>
                <c:pt idx="2598">
                  <c:v>2614.6172020000004</c:v>
                </c:pt>
                <c:pt idx="2599">
                  <c:v>2615.6242560000001</c:v>
                </c:pt>
                <c:pt idx="2600">
                  <c:v>2616.6478969999998</c:v>
                </c:pt>
                <c:pt idx="2601">
                  <c:v>2617.6623440000003</c:v>
                </c:pt>
                <c:pt idx="2602">
                  <c:v>2618.6778210000002</c:v>
                </c:pt>
                <c:pt idx="2603">
                  <c:v>2619.6874429999998</c:v>
                </c:pt>
                <c:pt idx="2604">
                  <c:v>2620.7060879999999</c:v>
                </c:pt>
                <c:pt idx="2605">
                  <c:v>2621.7131589999999</c:v>
                </c:pt>
                <c:pt idx="2606">
                  <c:v>2622.7503820000002</c:v>
                </c:pt>
                <c:pt idx="2607">
                  <c:v>2623.7700279999999</c:v>
                </c:pt>
                <c:pt idx="2608">
                  <c:v>2624.7713650000005</c:v>
                </c:pt>
                <c:pt idx="2609">
                  <c:v>2625.7854040000002</c:v>
                </c:pt>
                <c:pt idx="2610">
                  <c:v>2626.7027530000005</c:v>
                </c:pt>
                <c:pt idx="2611">
                  <c:v>2627.7101600000005</c:v>
                </c:pt>
                <c:pt idx="2612">
                  <c:v>2628.7254750000002</c:v>
                </c:pt>
                <c:pt idx="2613">
                  <c:v>2629.7254010000006</c:v>
                </c:pt>
                <c:pt idx="2614">
                  <c:v>2630.716821</c:v>
                </c:pt>
                <c:pt idx="2615">
                  <c:v>2631.7276959999999</c:v>
                </c:pt>
                <c:pt idx="2616">
                  <c:v>2632.7447220000004</c:v>
                </c:pt>
                <c:pt idx="2617">
                  <c:v>2633.7512070000002</c:v>
                </c:pt>
                <c:pt idx="2618">
                  <c:v>2634.7484640000002</c:v>
                </c:pt>
                <c:pt idx="2619">
                  <c:v>2635.7483030000003</c:v>
                </c:pt>
                <c:pt idx="2620">
                  <c:v>2636.7489370000003</c:v>
                </c:pt>
                <c:pt idx="2621">
                  <c:v>2637.7487500000007</c:v>
                </c:pt>
                <c:pt idx="2622">
                  <c:v>2638.7550529999999</c:v>
                </c:pt>
                <c:pt idx="2623">
                  <c:v>2639.7600040000007</c:v>
                </c:pt>
                <c:pt idx="2624">
                  <c:v>2640.7602919999999</c:v>
                </c:pt>
                <c:pt idx="2625">
                  <c:v>2641.7759040000001</c:v>
                </c:pt>
                <c:pt idx="2626">
                  <c:v>2642.7917400000006</c:v>
                </c:pt>
                <c:pt idx="2627">
                  <c:v>2643.8037490000006</c:v>
                </c:pt>
                <c:pt idx="2628">
                  <c:v>2644.8348500000002</c:v>
                </c:pt>
                <c:pt idx="2629">
                  <c:v>2645.8350520000004</c:v>
                </c:pt>
                <c:pt idx="2630">
                  <c:v>2646.8351630000006</c:v>
                </c:pt>
                <c:pt idx="2631">
                  <c:v>2647.842275</c:v>
                </c:pt>
                <c:pt idx="2632">
                  <c:v>2648.8351550000007</c:v>
                </c:pt>
                <c:pt idx="2633">
                  <c:v>2649.855262</c:v>
                </c:pt>
                <c:pt idx="2634">
                  <c:v>2650.8705120000004</c:v>
                </c:pt>
                <c:pt idx="2635">
                  <c:v>2651.8715890000003</c:v>
                </c:pt>
                <c:pt idx="2636">
                  <c:v>2652.8716770000001</c:v>
                </c:pt>
                <c:pt idx="2637">
                  <c:v>2653.8942729999999</c:v>
                </c:pt>
                <c:pt idx="2638">
                  <c:v>2654.9105970000001</c:v>
                </c:pt>
                <c:pt idx="2639">
                  <c:v>2655.9262330000001</c:v>
                </c:pt>
                <c:pt idx="2640">
                  <c:v>2656.9327389999999</c:v>
                </c:pt>
                <c:pt idx="2641">
                  <c:v>2657.9480460000004</c:v>
                </c:pt>
                <c:pt idx="2642">
                  <c:v>2658.9487319999998</c:v>
                </c:pt>
                <c:pt idx="2643">
                  <c:v>2659.9551609999999</c:v>
                </c:pt>
                <c:pt idx="2644">
                  <c:v>2660.9552540000004</c:v>
                </c:pt>
                <c:pt idx="2645">
                  <c:v>2661.9462000000003</c:v>
                </c:pt>
                <c:pt idx="2646">
                  <c:v>2662.9533330000004</c:v>
                </c:pt>
                <c:pt idx="2647">
                  <c:v>2663.9542110000002</c:v>
                </c:pt>
                <c:pt idx="2648">
                  <c:v>2664.9456890000001</c:v>
                </c:pt>
                <c:pt idx="2649">
                  <c:v>2665.9454730000007</c:v>
                </c:pt>
                <c:pt idx="2650">
                  <c:v>2666.9676500000005</c:v>
                </c:pt>
                <c:pt idx="2651">
                  <c:v>2667.983964</c:v>
                </c:pt>
                <c:pt idx="2652">
                  <c:v>2668.9973300000001</c:v>
                </c:pt>
                <c:pt idx="2653">
                  <c:v>2669.9973909999999</c:v>
                </c:pt>
                <c:pt idx="2654">
                  <c:v>2670.997042</c:v>
                </c:pt>
                <c:pt idx="2655">
                  <c:v>2672.013183</c:v>
                </c:pt>
                <c:pt idx="2656">
                  <c:v>2673.0296670000007</c:v>
                </c:pt>
                <c:pt idx="2657">
                  <c:v>2674.0456510000004</c:v>
                </c:pt>
                <c:pt idx="2658">
                  <c:v>2675.0513230000006</c:v>
                </c:pt>
                <c:pt idx="2659">
                  <c:v>2676.0576609999998</c:v>
                </c:pt>
                <c:pt idx="2660">
                  <c:v>2677.0731470000001</c:v>
                </c:pt>
                <c:pt idx="2661">
                  <c:v>2678.093237</c:v>
                </c:pt>
                <c:pt idx="2662">
                  <c:v>2679.1087440000001</c:v>
                </c:pt>
                <c:pt idx="2663">
                  <c:v>2680.1252430000004</c:v>
                </c:pt>
                <c:pt idx="2664">
                  <c:v>2681.1314050000001</c:v>
                </c:pt>
                <c:pt idx="2665">
                  <c:v>2682.1210660000006</c:v>
                </c:pt>
                <c:pt idx="2666">
                  <c:v>2683.1165660000006</c:v>
                </c:pt>
                <c:pt idx="2667">
                  <c:v>2684.1319659999999</c:v>
                </c:pt>
                <c:pt idx="2668">
                  <c:v>2685.1168170000001</c:v>
                </c:pt>
                <c:pt idx="2669">
                  <c:v>2686.1169960000007</c:v>
                </c:pt>
                <c:pt idx="2670">
                  <c:v>2687.1237230000006</c:v>
                </c:pt>
                <c:pt idx="2671">
                  <c:v>2688.1335290000006</c:v>
                </c:pt>
                <c:pt idx="2672">
                  <c:v>2689.1641530000006</c:v>
                </c:pt>
                <c:pt idx="2673">
                  <c:v>2690.1798720000006</c:v>
                </c:pt>
                <c:pt idx="2674">
                  <c:v>2691.186044</c:v>
                </c:pt>
                <c:pt idx="2675">
                  <c:v>2692.2145790000004</c:v>
                </c:pt>
                <c:pt idx="2676">
                  <c:v>2693.2129130000003</c:v>
                </c:pt>
                <c:pt idx="2677">
                  <c:v>2694.2318080000005</c:v>
                </c:pt>
                <c:pt idx="2678">
                  <c:v>2695.2349009999998</c:v>
                </c:pt>
                <c:pt idx="2679">
                  <c:v>2696.2565590000004</c:v>
                </c:pt>
                <c:pt idx="2680">
                  <c:v>2697.1639439999999</c:v>
                </c:pt>
                <c:pt idx="2681">
                  <c:v>2698.1683849999999</c:v>
                </c:pt>
                <c:pt idx="2682">
                  <c:v>2699.1793710000002</c:v>
                </c:pt>
                <c:pt idx="2683">
                  <c:v>2700.1843290000006</c:v>
                </c:pt>
                <c:pt idx="2684">
                  <c:v>2701.1843880000006</c:v>
                </c:pt>
                <c:pt idx="2685">
                  <c:v>2702.1998080000003</c:v>
                </c:pt>
                <c:pt idx="2686">
                  <c:v>2703.2067450000004</c:v>
                </c:pt>
                <c:pt idx="2687">
                  <c:v>2704.2104170000002</c:v>
                </c:pt>
                <c:pt idx="2688">
                  <c:v>2705.2288880000006</c:v>
                </c:pt>
                <c:pt idx="2689">
                  <c:v>2706.2398370000001</c:v>
                </c:pt>
                <c:pt idx="2690">
                  <c:v>2707.2416220000005</c:v>
                </c:pt>
                <c:pt idx="2691">
                  <c:v>2708.2473950000003</c:v>
                </c:pt>
                <c:pt idx="2692">
                  <c:v>2709.251886</c:v>
                </c:pt>
                <c:pt idx="2693">
                  <c:v>2710.2415740000006</c:v>
                </c:pt>
                <c:pt idx="2694">
                  <c:v>2711.2419890000001</c:v>
                </c:pt>
                <c:pt idx="2695">
                  <c:v>2712.2422489999999</c:v>
                </c:pt>
                <c:pt idx="2696">
                  <c:v>2713.2579460000006</c:v>
                </c:pt>
                <c:pt idx="2697">
                  <c:v>2714.2581289999998</c:v>
                </c:pt>
                <c:pt idx="2698">
                  <c:v>2715.2739510000001</c:v>
                </c:pt>
                <c:pt idx="2699">
                  <c:v>2716.2897550000007</c:v>
                </c:pt>
                <c:pt idx="2700">
                  <c:v>2717.2901270000002</c:v>
                </c:pt>
                <c:pt idx="2701">
                  <c:v>2718.3028680000007</c:v>
                </c:pt>
                <c:pt idx="2702">
                  <c:v>2719.3031330000003</c:v>
                </c:pt>
                <c:pt idx="2703">
                  <c:v>2720.3039340000005</c:v>
                </c:pt>
                <c:pt idx="2704">
                  <c:v>2721.3350150000006</c:v>
                </c:pt>
                <c:pt idx="2705">
                  <c:v>2722.3503740000006</c:v>
                </c:pt>
                <c:pt idx="2706">
                  <c:v>2723.355114</c:v>
                </c:pt>
                <c:pt idx="2707">
                  <c:v>2724.3666950000006</c:v>
                </c:pt>
                <c:pt idx="2708">
                  <c:v>2725.3821230000003</c:v>
                </c:pt>
                <c:pt idx="2709">
                  <c:v>2726.397798</c:v>
                </c:pt>
                <c:pt idx="2710">
                  <c:v>2727.4129849999999</c:v>
                </c:pt>
                <c:pt idx="2711">
                  <c:v>2728.411513</c:v>
                </c:pt>
                <c:pt idx="2712">
                  <c:v>2729.4274340000002</c:v>
                </c:pt>
                <c:pt idx="2713">
                  <c:v>2730.4248699999998</c:v>
                </c:pt>
                <c:pt idx="2714">
                  <c:v>2731.440294</c:v>
                </c:pt>
                <c:pt idx="2715">
                  <c:v>2732.4576610000004</c:v>
                </c:pt>
                <c:pt idx="2716">
                  <c:v>2733.4574120000007</c:v>
                </c:pt>
                <c:pt idx="2717">
                  <c:v>2734.4606199999998</c:v>
                </c:pt>
                <c:pt idx="2718">
                  <c:v>2735.4750039999999</c:v>
                </c:pt>
                <c:pt idx="2719">
                  <c:v>2736.4910440000003</c:v>
                </c:pt>
                <c:pt idx="2720">
                  <c:v>2737.4920849999999</c:v>
                </c:pt>
                <c:pt idx="2721">
                  <c:v>2738.4924110000002</c:v>
                </c:pt>
                <c:pt idx="2722">
                  <c:v>2739.5080360000002</c:v>
                </c:pt>
                <c:pt idx="2723">
                  <c:v>2740.52196</c:v>
                </c:pt>
                <c:pt idx="2724">
                  <c:v>2741.5147020000004</c:v>
                </c:pt>
                <c:pt idx="2725">
                  <c:v>2742.5311410000004</c:v>
                </c:pt>
                <c:pt idx="2726">
                  <c:v>2743.5473040000006</c:v>
                </c:pt>
                <c:pt idx="2727">
                  <c:v>2744.5474640000002</c:v>
                </c:pt>
                <c:pt idx="2728">
                  <c:v>2745.5540529999998</c:v>
                </c:pt>
                <c:pt idx="2729">
                  <c:v>2746.567325</c:v>
                </c:pt>
                <c:pt idx="2730">
                  <c:v>2747.5670420000006</c:v>
                </c:pt>
                <c:pt idx="2731">
                  <c:v>2748.5831330000001</c:v>
                </c:pt>
                <c:pt idx="2732">
                  <c:v>2749.5834410000007</c:v>
                </c:pt>
                <c:pt idx="2733">
                  <c:v>2750.5835999999999</c:v>
                </c:pt>
                <c:pt idx="2734">
                  <c:v>2751.5828449999999</c:v>
                </c:pt>
                <c:pt idx="2735">
                  <c:v>2752.5698280000006</c:v>
                </c:pt>
                <c:pt idx="2736">
                  <c:v>2753.5695820000001</c:v>
                </c:pt>
                <c:pt idx="2737">
                  <c:v>2754.570181</c:v>
                </c:pt>
                <c:pt idx="2738">
                  <c:v>2755.5706540000001</c:v>
                </c:pt>
                <c:pt idx="2739">
                  <c:v>2756.577663</c:v>
                </c:pt>
                <c:pt idx="2740">
                  <c:v>2757.5774440000005</c:v>
                </c:pt>
                <c:pt idx="2741">
                  <c:v>2758.5773470000004</c:v>
                </c:pt>
                <c:pt idx="2742">
                  <c:v>2759.5769850000006</c:v>
                </c:pt>
                <c:pt idx="2743">
                  <c:v>2760.5694700000004</c:v>
                </c:pt>
                <c:pt idx="2744">
                  <c:v>2761.5694750000002</c:v>
                </c:pt>
                <c:pt idx="2745">
                  <c:v>2762.5703270000004</c:v>
                </c:pt>
                <c:pt idx="2746">
                  <c:v>2763.5783719999999</c:v>
                </c:pt>
                <c:pt idx="2747">
                  <c:v>2764.5751630000004</c:v>
                </c:pt>
                <c:pt idx="2748">
                  <c:v>2765.5921870000002</c:v>
                </c:pt>
                <c:pt idx="2749">
                  <c:v>2766.5855959999999</c:v>
                </c:pt>
                <c:pt idx="2750">
                  <c:v>2767.6021090000004</c:v>
                </c:pt>
                <c:pt idx="2751">
                  <c:v>2768.6331180000006</c:v>
                </c:pt>
                <c:pt idx="2752">
                  <c:v>2769.648792</c:v>
                </c:pt>
                <c:pt idx="2753">
                  <c:v>2770.6760340000001</c:v>
                </c:pt>
                <c:pt idx="2754">
                  <c:v>2771.6919640000006</c:v>
                </c:pt>
                <c:pt idx="2755">
                  <c:v>2772.7077589999999</c:v>
                </c:pt>
                <c:pt idx="2756">
                  <c:v>2773.6985610000002</c:v>
                </c:pt>
                <c:pt idx="2757">
                  <c:v>2774.6981679999999</c:v>
                </c:pt>
                <c:pt idx="2758">
                  <c:v>2775.6994869999999</c:v>
                </c:pt>
                <c:pt idx="2759">
                  <c:v>2776.7060410000004</c:v>
                </c:pt>
                <c:pt idx="2760">
                  <c:v>2777.7062470000001</c:v>
                </c:pt>
                <c:pt idx="2761">
                  <c:v>2778.6974020000007</c:v>
                </c:pt>
                <c:pt idx="2762">
                  <c:v>2779.6978490000001</c:v>
                </c:pt>
                <c:pt idx="2763">
                  <c:v>2780.704694</c:v>
                </c:pt>
                <c:pt idx="2764">
                  <c:v>2781.7021080000004</c:v>
                </c:pt>
                <c:pt idx="2765">
                  <c:v>2782.726036</c:v>
                </c:pt>
                <c:pt idx="2766">
                  <c:v>2783.7432950000002</c:v>
                </c:pt>
                <c:pt idx="2767">
                  <c:v>2784.7526539999999</c:v>
                </c:pt>
                <c:pt idx="2768">
                  <c:v>2785.7741810000007</c:v>
                </c:pt>
                <c:pt idx="2769">
                  <c:v>2786.7936559999998</c:v>
                </c:pt>
                <c:pt idx="2770">
                  <c:v>2787.7947480000003</c:v>
                </c:pt>
                <c:pt idx="2771">
                  <c:v>2788.7998910000006</c:v>
                </c:pt>
                <c:pt idx="2772">
                  <c:v>2789.8068309999999</c:v>
                </c:pt>
                <c:pt idx="2773">
                  <c:v>2790.8330620000006</c:v>
                </c:pt>
                <c:pt idx="2774">
                  <c:v>2791.8351080000002</c:v>
                </c:pt>
                <c:pt idx="2775">
                  <c:v>2792.8550190000005</c:v>
                </c:pt>
                <c:pt idx="2776">
                  <c:v>2793.866051</c:v>
                </c:pt>
                <c:pt idx="2777">
                  <c:v>2794.8728430000001</c:v>
                </c:pt>
                <c:pt idx="2778">
                  <c:v>2795.8779260000001</c:v>
                </c:pt>
                <c:pt idx="2779">
                  <c:v>2796.9016529999999</c:v>
                </c:pt>
                <c:pt idx="2780">
                  <c:v>2797.9117660000002</c:v>
                </c:pt>
                <c:pt idx="2781">
                  <c:v>2798.9187410000004</c:v>
                </c:pt>
                <c:pt idx="2782">
                  <c:v>2799.9318039999998</c:v>
                </c:pt>
                <c:pt idx="2783">
                  <c:v>2800.9546449999998</c:v>
                </c:pt>
                <c:pt idx="2784">
                  <c:v>2801.9544560000004</c:v>
                </c:pt>
                <c:pt idx="2785">
                  <c:v>2802.9595210000007</c:v>
                </c:pt>
                <c:pt idx="2786">
                  <c:v>2803.9756880000004</c:v>
                </c:pt>
                <c:pt idx="2787">
                  <c:v>2804.9900930000003</c:v>
                </c:pt>
                <c:pt idx="2788">
                  <c:v>2805.9975890000005</c:v>
                </c:pt>
                <c:pt idx="2789">
                  <c:v>2807.0260500000004</c:v>
                </c:pt>
                <c:pt idx="2790">
                  <c:v>2808.0435809999999</c:v>
                </c:pt>
                <c:pt idx="2791">
                  <c:v>2809.0564530000001</c:v>
                </c:pt>
                <c:pt idx="2792">
                  <c:v>2810.0773230000004</c:v>
                </c:pt>
                <c:pt idx="2793">
                  <c:v>2811.1061180000006</c:v>
                </c:pt>
                <c:pt idx="2794">
                  <c:v>2812.042015</c:v>
                </c:pt>
                <c:pt idx="2795">
                  <c:v>2813.0454120000004</c:v>
                </c:pt>
                <c:pt idx="2796">
                  <c:v>2814.0456960000001</c:v>
                </c:pt>
                <c:pt idx="2797">
                  <c:v>2815.061573</c:v>
                </c:pt>
                <c:pt idx="2798">
                  <c:v>2816.0775460000004</c:v>
                </c:pt>
                <c:pt idx="2799">
                  <c:v>2817.0934569999999</c:v>
                </c:pt>
                <c:pt idx="2800">
                  <c:v>2818.1085950000006</c:v>
                </c:pt>
                <c:pt idx="2801">
                  <c:v>2819.1244940000006</c:v>
                </c:pt>
                <c:pt idx="2802">
                  <c:v>2820.1242419999999</c:v>
                </c:pt>
                <c:pt idx="2803">
                  <c:v>2821.1238119999998</c:v>
                </c:pt>
                <c:pt idx="2804">
                  <c:v>2822.1216050000003</c:v>
                </c:pt>
                <c:pt idx="2805">
                  <c:v>2823.1321120000002</c:v>
                </c:pt>
                <c:pt idx="2806">
                  <c:v>2824.148005</c:v>
                </c:pt>
                <c:pt idx="2807">
                  <c:v>2825.1606310000006</c:v>
                </c:pt>
                <c:pt idx="2808">
                  <c:v>2826.1781280000005</c:v>
                </c:pt>
                <c:pt idx="2809">
                  <c:v>2827.1786750000001</c:v>
                </c:pt>
                <c:pt idx="2810">
                  <c:v>2828.1791130000001</c:v>
                </c:pt>
                <c:pt idx="2811">
                  <c:v>2829.2013270000007</c:v>
                </c:pt>
                <c:pt idx="2812">
                  <c:v>2830.2050010000003</c:v>
                </c:pt>
                <c:pt idx="2813">
                  <c:v>2831.2128710000006</c:v>
                </c:pt>
                <c:pt idx="2814">
                  <c:v>2832.2161729999998</c:v>
                </c:pt>
                <c:pt idx="2815">
                  <c:v>2833.222436</c:v>
                </c:pt>
                <c:pt idx="2816">
                  <c:v>2834.2381789999999</c:v>
                </c:pt>
                <c:pt idx="2817">
                  <c:v>2835.242878</c:v>
                </c:pt>
                <c:pt idx="2818">
                  <c:v>2836.2581250000003</c:v>
                </c:pt>
                <c:pt idx="2819">
                  <c:v>2837.2804320000005</c:v>
                </c:pt>
                <c:pt idx="2820">
                  <c:v>2838.2966110000007</c:v>
                </c:pt>
                <c:pt idx="2821">
                  <c:v>2839.3120520000002</c:v>
                </c:pt>
                <c:pt idx="2822">
                  <c:v>2840.327738</c:v>
                </c:pt>
                <c:pt idx="2823">
                  <c:v>2841.328356</c:v>
                </c:pt>
                <c:pt idx="2824">
                  <c:v>2842.33266</c:v>
                </c:pt>
                <c:pt idx="2825">
                  <c:v>2843.3325789999999</c:v>
                </c:pt>
                <c:pt idx="2826">
                  <c:v>2844.3251700000001</c:v>
                </c:pt>
                <c:pt idx="2827">
                  <c:v>2845.3340720000006</c:v>
                </c:pt>
                <c:pt idx="2828">
                  <c:v>2846.325425</c:v>
                </c:pt>
                <c:pt idx="2829">
                  <c:v>2847.3254610000004</c:v>
                </c:pt>
                <c:pt idx="2830">
                  <c:v>2848.3256680000004</c:v>
                </c:pt>
                <c:pt idx="2831">
                  <c:v>2849.325973</c:v>
                </c:pt>
                <c:pt idx="2832">
                  <c:v>2850.333071</c:v>
                </c:pt>
                <c:pt idx="2833">
                  <c:v>2851.3337140000003</c:v>
                </c:pt>
                <c:pt idx="2834">
                  <c:v>2852.3346470000006</c:v>
                </c:pt>
                <c:pt idx="2835">
                  <c:v>2853.3255990000007</c:v>
                </c:pt>
                <c:pt idx="2836">
                  <c:v>2854.3263160000006</c:v>
                </c:pt>
                <c:pt idx="2837">
                  <c:v>2855.3270360000006</c:v>
                </c:pt>
                <c:pt idx="2838">
                  <c:v>2856.3333540000003</c:v>
                </c:pt>
                <c:pt idx="2839">
                  <c:v>2857.324877</c:v>
                </c:pt>
                <c:pt idx="2840">
                  <c:v>2858.3266940000003</c:v>
                </c:pt>
                <c:pt idx="2841">
                  <c:v>2859.3275910000002</c:v>
                </c:pt>
                <c:pt idx="2842">
                  <c:v>2860.3347680000006</c:v>
                </c:pt>
                <c:pt idx="2843">
                  <c:v>2861.3198730000004</c:v>
                </c:pt>
                <c:pt idx="2844">
                  <c:v>2862.3220000000001</c:v>
                </c:pt>
                <c:pt idx="2845">
                  <c:v>2863.3230229999999</c:v>
                </c:pt>
                <c:pt idx="2846">
                  <c:v>2864.3298789999999</c:v>
                </c:pt>
                <c:pt idx="2847">
                  <c:v>2865.3260989999999</c:v>
                </c:pt>
                <c:pt idx="2848">
                  <c:v>2866.3482400000003</c:v>
                </c:pt>
                <c:pt idx="2849">
                  <c:v>2867.3590279999999</c:v>
                </c:pt>
                <c:pt idx="2850">
                  <c:v>2868.3724920000004</c:v>
                </c:pt>
                <c:pt idx="2851">
                  <c:v>2869.3948300000002</c:v>
                </c:pt>
                <c:pt idx="2852">
                  <c:v>2870.4107010000007</c:v>
                </c:pt>
                <c:pt idx="2853">
                  <c:v>2871.417563</c:v>
                </c:pt>
                <c:pt idx="2854">
                  <c:v>2872.432409</c:v>
                </c:pt>
                <c:pt idx="2855">
                  <c:v>2873.4322010000005</c:v>
                </c:pt>
                <c:pt idx="2856">
                  <c:v>2874.4454040000001</c:v>
                </c:pt>
                <c:pt idx="2857">
                  <c:v>2875.4743420000004</c:v>
                </c:pt>
                <c:pt idx="2858">
                  <c:v>2876.5113850000007</c:v>
                </c:pt>
                <c:pt idx="2859">
                  <c:v>2877.5016560000004</c:v>
                </c:pt>
                <c:pt idx="2860">
                  <c:v>2878.5195450000001</c:v>
                </c:pt>
                <c:pt idx="2861">
                  <c:v>2879.5295530000003</c:v>
                </c:pt>
                <c:pt idx="2862">
                  <c:v>2880.5453940000007</c:v>
                </c:pt>
                <c:pt idx="2863">
                  <c:v>2881.5606990000006</c:v>
                </c:pt>
                <c:pt idx="2864">
                  <c:v>2882.5768090000001</c:v>
                </c:pt>
                <c:pt idx="2865">
                  <c:v>2883.5831420000004</c:v>
                </c:pt>
                <c:pt idx="2866">
                  <c:v>2884.5838520000007</c:v>
                </c:pt>
                <c:pt idx="2867">
                  <c:v>2885.5972520000005</c:v>
                </c:pt>
                <c:pt idx="2868">
                  <c:v>2886.5899600000002</c:v>
                </c:pt>
                <c:pt idx="2869">
                  <c:v>2887.6103670000002</c:v>
                </c:pt>
                <c:pt idx="2870">
                  <c:v>2888.6233750000001</c:v>
                </c:pt>
                <c:pt idx="2871">
                  <c:v>2889.6358749999999</c:v>
                </c:pt>
                <c:pt idx="2872">
                  <c:v>2890.6448280000004</c:v>
                </c:pt>
                <c:pt idx="2873">
                  <c:v>2891.654098</c:v>
                </c:pt>
                <c:pt idx="2874">
                  <c:v>2892.6765839999998</c:v>
                </c:pt>
                <c:pt idx="2875">
                  <c:v>2893.6834239999998</c:v>
                </c:pt>
                <c:pt idx="2876">
                  <c:v>2894.698969</c:v>
                </c:pt>
                <c:pt idx="2877">
                  <c:v>2895.7210750000004</c:v>
                </c:pt>
                <c:pt idx="2878">
                  <c:v>2896.7280490000003</c:v>
                </c:pt>
                <c:pt idx="2879">
                  <c:v>2897.7438650000004</c:v>
                </c:pt>
                <c:pt idx="2880">
                  <c:v>2898.7509559999999</c:v>
                </c:pt>
                <c:pt idx="2881">
                  <c:v>2899.7547439999998</c:v>
                </c:pt>
                <c:pt idx="2882">
                  <c:v>2900.7689550000005</c:v>
                </c:pt>
                <c:pt idx="2883">
                  <c:v>2901.7972230000005</c:v>
                </c:pt>
                <c:pt idx="2884">
                  <c:v>2902.8054360000006</c:v>
                </c:pt>
                <c:pt idx="2885">
                  <c:v>2903.8155580000002</c:v>
                </c:pt>
                <c:pt idx="2886">
                  <c:v>2904.8220010000005</c:v>
                </c:pt>
                <c:pt idx="2887">
                  <c:v>2905.8269870000004</c:v>
                </c:pt>
                <c:pt idx="2888">
                  <c:v>2906.8611770000007</c:v>
                </c:pt>
                <c:pt idx="2889">
                  <c:v>2907.8893100000005</c:v>
                </c:pt>
                <c:pt idx="2890">
                  <c:v>2908.895673</c:v>
                </c:pt>
                <c:pt idx="2891">
                  <c:v>2909.9014670000006</c:v>
                </c:pt>
                <c:pt idx="2892">
                  <c:v>2910.8207620000003</c:v>
                </c:pt>
                <c:pt idx="2893">
                  <c:v>2911.8335230000002</c:v>
                </c:pt>
                <c:pt idx="2894">
                  <c:v>2912.8408720000007</c:v>
                </c:pt>
                <c:pt idx="2895">
                  <c:v>2913.8574130000006</c:v>
                </c:pt>
                <c:pt idx="2896">
                  <c:v>2914.8774270000004</c:v>
                </c:pt>
                <c:pt idx="2897">
                  <c:v>2915.8929710000002</c:v>
                </c:pt>
                <c:pt idx="2898">
                  <c:v>2916.8904350000003</c:v>
                </c:pt>
                <c:pt idx="2899">
                  <c:v>2917.8915299999999</c:v>
                </c:pt>
                <c:pt idx="2900">
                  <c:v>2918.8826390000004</c:v>
                </c:pt>
                <c:pt idx="2901">
                  <c:v>2919.9117299999998</c:v>
                </c:pt>
                <c:pt idx="2902">
                  <c:v>2920.9278910000003</c:v>
                </c:pt>
                <c:pt idx="2903">
                  <c:v>2921.9289669999998</c:v>
                </c:pt>
                <c:pt idx="2904">
                  <c:v>2922.9450280000001</c:v>
                </c:pt>
                <c:pt idx="2905">
                  <c:v>2923.9602519999999</c:v>
                </c:pt>
                <c:pt idx="2906">
                  <c:v>2924.9887290000006</c:v>
                </c:pt>
                <c:pt idx="2907">
                  <c:v>2925.9916499999999</c:v>
                </c:pt>
                <c:pt idx="2908">
                  <c:v>2927.0048969999998</c:v>
                </c:pt>
                <c:pt idx="2909">
                  <c:v>2927.9958040000001</c:v>
                </c:pt>
                <c:pt idx="2910">
                  <c:v>2929.0109710000006</c:v>
                </c:pt>
                <c:pt idx="2911">
                  <c:v>2930.026449</c:v>
                </c:pt>
                <c:pt idx="2912">
                  <c:v>2931.0427120000004</c:v>
                </c:pt>
                <c:pt idx="2913">
                  <c:v>2932.049086</c:v>
                </c:pt>
                <c:pt idx="2914">
                  <c:v>2933.0558850000007</c:v>
                </c:pt>
                <c:pt idx="2915">
                  <c:v>2934.0727230000002</c:v>
                </c:pt>
                <c:pt idx="2916">
                  <c:v>2935.0774099999999</c:v>
                </c:pt>
                <c:pt idx="2917">
                  <c:v>2936.0810200000005</c:v>
                </c:pt>
                <c:pt idx="2918">
                  <c:v>2937.097925</c:v>
                </c:pt>
                <c:pt idx="2919">
                  <c:v>2938.1004670000002</c:v>
                </c:pt>
                <c:pt idx="2920">
                  <c:v>2939.0902910000004</c:v>
                </c:pt>
                <c:pt idx="2921">
                  <c:v>2940.085368</c:v>
                </c:pt>
                <c:pt idx="2922">
                  <c:v>2941.0855419999998</c:v>
                </c:pt>
                <c:pt idx="2923">
                  <c:v>2942.0876040000003</c:v>
                </c:pt>
                <c:pt idx="2924">
                  <c:v>2943.1071120000006</c:v>
                </c:pt>
                <c:pt idx="2925">
                  <c:v>2944.1295470000005</c:v>
                </c:pt>
                <c:pt idx="2926">
                  <c:v>2945.1172409999999</c:v>
                </c:pt>
                <c:pt idx="2927">
                  <c:v>2946.1216930000001</c:v>
                </c:pt>
                <c:pt idx="2928">
                  <c:v>2947.1214639999998</c:v>
                </c:pt>
                <c:pt idx="2929">
                  <c:v>2948.1218550000003</c:v>
                </c:pt>
                <c:pt idx="2930">
                  <c:v>2949.1165799999999</c:v>
                </c:pt>
                <c:pt idx="2931">
                  <c:v>2950.1217320000005</c:v>
                </c:pt>
                <c:pt idx="2932">
                  <c:v>2951.1418110000004</c:v>
                </c:pt>
                <c:pt idx="2933">
                  <c:v>2952.1567910000003</c:v>
                </c:pt>
                <c:pt idx="2934">
                  <c:v>2953.1718440000004</c:v>
                </c:pt>
                <c:pt idx="2935">
                  <c:v>2954.1719280000007</c:v>
                </c:pt>
                <c:pt idx="2936">
                  <c:v>2955.1878660000002</c:v>
                </c:pt>
                <c:pt idx="2937">
                  <c:v>2956.2044940000005</c:v>
                </c:pt>
                <c:pt idx="2938">
                  <c:v>2957.2047920000005</c:v>
                </c:pt>
                <c:pt idx="2939">
                  <c:v>2958.2050150000005</c:v>
                </c:pt>
                <c:pt idx="2940">
                  <c:v>2959.2057540000005</c:v>
                </c:pt>
                <c:pt idx="2941">
                  <c:v>2960.2049210000005</c:v>
                </c:pt>
                <c:pt idx="2942">
                  <c:v>2961.1943780000001</c:v>
                </c:pt>
                <c:pt idx="2943">
                  <c:v>2962.2013070000003</c:v>
                </c:pt>
                <c:pt idx="2944">
                  <c:v>2963.2002000000002</c:v>
                </c:pt>
                <c:pt idx="2945">
                  <c:v>2964.2002890000003</c:v>
                </c:pt>
                <c:pt idx="2946">
                  <c:v>2965.201368</c:v>
                </c:pt>
                <c:pt idx="2947">
                  <c:v>2966.2035480000004</c:v>
                </c:pt>
                <c:pt idx="2948">
                  <c:v>2967.221947</c:v>
                </c:pt>
                <c:pt idx="2949">
                  <c:v>2968.2383450000007</c:v>
                </c:pt>
                <c:pt idx="2950">
                  <c:v>2969.2422120000001</c:v>
                </c:pt>
                <c:pt idx="2951">
                  <c:v>2970.2404630000001</c:v>
                </c:pt>
                <c:pt idx="2952">
                  <c:v>2971.2472539999999</c:v>
                </c:pt>
                <c:pt idx="2953">
                  <c:v>2972.2801300000001</c:v>
                </c:pt>
                <c:pt idx="2954">
                  <c:v>2973.1970330000004</c:v>
                </c:pt>
                <c:pt idx="2955">
                  <c:v>2974.1977690000003</c:v>
                </c:pt>
                <c:pt idx="2956">
                  <c:v>2975.1978870000003</c:v>
                </c:pt>
                <c:pt idx="2957">
                  <c:v>2976.2084709999999</c:v>
                </c:pt>
                <c:pt idx="2958">
                  <c:v>2977.206236</c:v>
                </c:pt>
                <c:pt idx="2959">
                  <c:v>2978.2067750000006</c:v>
                </c:pt>
                <c:pt idx="2960">
                  <c:v>2979.1963000000005</c:v>
                </c:pt>
                <c:pt idx="2961">
                  <c:v>2980.1968160000006</c:v>
                </c:pt>
                <c:pt idx="2962">
                  <c:v>2981.2215210000004</c:v>
                </c:pt>
                <c:pt idx="2963">
                  <c:v>2982.2196490000006</c:v>
                </c:pt>
                <c:pt idx="2964">
                  <c:v>2983.2327240000004</c:v>
                </c:pt>
                <c:pt idx="2965">
                  <c:v>2984.2424820000006</c:v>
                </c:pt>
                <c:pt idx="2966">
                  <c:v>2985.2425480000002</c:v>
                </c:pt>
                <c:pt idx="2967">
                  <c:v>2986.2493890000005</c:v>
                </c:pt>
                <c:pt idx="2968">
                  <c:v>2987.2500440000003</c:v>
                </c:pt>
                <c:pt idx="2969">
                  <c:v>2988.2629969999998</c:v>
                </c:pt>
                <c:pt idx="2970">
                  <c:v>2989.2700700000005</c:v>
                </c:pt>
                <c:pt idx="2971">
                  <c:v>2990.2625580000004</c:v>
                </c:pt>
                <c:pt idx="2972">
                  <c:v>2991.2626070000006</c:v>
                </c:pt>
                <c:pt idx="2973">
                  <c:v>2992.2782800000004</c:v>
                </c:pt>
                <c:pt idx="2974">
                  <c:v>2993.2846749999999</c:v>
                </c:pt>
                <c:pt idx="2975">
                  <c:v>2994.3007420000004</c:v>
                </c:pt>
                <c:pt idx="2976">
                  <c:v>2995.312113</c:v>
                </c:pt>
                <c:pt idx="2977">
                  <c:v>2996.3154750000003</c:v>
                </c:pt>
                <c:pt idx="2978">
                  <c:v>2997.3154560000003</c:v>
                </c:pt>
                <c:pt idx="2979">
                  <c:v>2998.3158910000002</c:v>
                </c:pt>
                <c:pt idx="2980">
                  <c:v>2999.3069130000003</c:v>
                </c:pt>
                <c:pt idx="2981">
                  <c:v>3000.3154560000003</c:v>
                </c:pt>
                <c:pt idx="2982">
                  <c:v>3001.3196960000005</c:v>
                </c:pt>
                <c:pt idx="2983">
                  <c:v>3002.3310900000006</c:v>
                </c:pt>
                <c:pt idx="2984">
                  <c:v>3003.3311510000003</c:v>
                </c:pt>
                <c:pt idx="2985">
                  <c:v>3004.3352940000004</c:v>
                </c:pt>
                <c:pt idx="2986">
                  <c:v>3005.3367539999999</c:v>
                </c:pt>
                <c:pt idx="2987">
                  <c:v>3006.3432920000005</c:v>
                </c:pt>
                <c:pt idx="2988">
                  <c:v>3007.3601640000006</c:v>
                </c:pt>
                <c:pt idx="2989">
                  <c:v>3008.3647179999998</c:v>
                </c:pt>
                <c:pt idx="2990">
                  <c:v>3009.3623539999999</c:v>
                </c:pt>
                <c:pt idx="2991">
                  <c:v>3010.3545270000004</c:v>
                </c:pt>
                <c:pt idx="2992">
                  <c:v>3011.3681999999999</c:v>
                </c:pt>
                <c:pt idx="2993">
                  <c:v>3012.3748220000007</c:v>
                </c:pt>
                <c:pt idx="2994">
                  <c:v>3013.3750370000007</c:v>
                </c:pt>
                <c:pt idx="2995">
                  <c:v>3014.3758830000006</c:v>
                </c:pt>
                <c:pt idx="2996">
                  <c:v>3015.3745490000001</c:v>
                </c:pt>
                <c:pt idx="2997">
                  <c:v>3016.376045</c:v>
                </c:pt>
                <c:pt idx="2998">
                  <c:v>3017.3763319999998</c:v>
                </c:pt>
                <c:pt idx="2999">
                  <c:v>3018.3808170000002</c:v>
                </c:pt>
                <c:pt idx="3000">
                  <c:v>3019.3782490000003</c:v>
                </c:pt>
                <c:pt idx="3001">
                  <c:v>3020.3666910000002</c:v>
                </c:pt>
                <c:pt idx="3002">
                  <c:v>3021.3840440000004</c:v>
                </c:pt>
                <c:pt idx="3003">
                  <c:v>3022.4046619999999</c:v>
                </c:pt>
                <c:pt idx="3004">
                  <c:v>3023.427189</c:v>
                </c:pt>
                <c:pt idx="3005">
                  <c:v>3024.4286220000004</c:v>
                </c:pt>
                <c:pt idx="3006">
                  <c:v>3025.4138980000007</c:v>
                </c:pt>
                <c:pt idx="3007">
                  <c:v>3026.4297610000003</c:v>
                </c:pt>
                <c:pt idx="3008">
                  <c:v>3027.4500230000003</c:v>
                </c:pt>
                <c:pt idx="3009">
                  <c:v>3028.4600110000001</c:v>
                </c:pt>
                <c:pt idx="3010">
                  <c:v>3029.4622340000005</c:v>
                </c:pt>
                <c:pt idx="3011">
                  <c:v>3030.4705800000002</c:v>
                </c:pt>
                <c:pt idx="3012">
                  <c:v>3031.4867600000007</c:v>
                </c:pt>
                <c:pt idx="3013">
                  <c:v>3032.5064659999998</c:v>
                </c:pt>
                <c:pt idx="3014">
                  <c:v>3033.5100680000005</c:v>
                </c:pt>
                <c:pt idx="3015">
                  <c:v>3034.5172000000002</c:v>
                </c:pt>
                <c:pt idx="3016">
                  <c:v>3035.5356419999998</c:v>
                </c:pt>
                <c:pt idx="3017">
                  <c:v>3036.5526010000003</c:v>
                </c:pt>
                <c:pt idx="3018">
                  <c:v>3037.5621080000001</c:v>
                </c:pt>
                <c:pt idx="3019">
                  <c:v>3038.5783950000005</c:v>
                </c:pt>
                <c:pt idx="3020">
                  <c:v>3039.5783410000004</c:v>
                </c:pt>
                <c:pt idx="3021">
                  <c:v>3040.5781980000002</c:v>
                </c:pt>
                <c:pt idx="3022">
                  <c:v>3041.5778930000006</c:v>
                </c:pt>
                <c:pt idx="3023">
                  <c:v>3042.5786590000007</c:v>
                </c:pt>
                <c:pt idx="3024">
                  <c:v>3043.6011280000002</c:v>
                </c:pt>
                <c:pt idx="3025">
                  <c:v>3044.6295150000005</c:v>
                </c:pt>
                <c:pt idx="3026">
                  <c:v>3045.6464720000004</c:v>
                </c:pt>
                <c:pt idx="3027">
                  <c:v>3046.6645410000001</c:v>
                </c:pt>
                <c:pt idx="3028">
                  <c:v>3047.6787359999998</c:v>
                </c:pt>
                <c:pt idx="3029">
                  <c:v>3048.6808040000005</c:v>
                </c:pt>
                <c:pt idx="3030">
                  <c:v>3049.6770970000007</c:v>
                </c:pt>
                <c:pt idx="3031">
                  <c:v>3050.7050370000006</c:v>
                </c:pt>
                <c:pt idx="3032">
                  <c:v>3051.6370470000002</c:v>
                </c:pt>
                <c:pt idx="3033">
                  <c:v>3052.640891</c:v>
                </c:pt>
                <c:pt idx="3034">
                  <c:v>3053.6573969999999</c:v>
                </c:pt>
                <c:pt idx="3035">
                  <c:v>3054.6618800000006</c:v>
                </c:pt>
                <c:pt idx="3036">
                  <c:v>3055.6781600000004</c:v>
                </c:pt>
                <c:pt idx="3037">
                  <c:v>3056.6788960000003</c:v>
                </c:pt>
                <c:pt idx="3038">
                  <c:v>3057.6637340000007</c:v>
                </c:pt>
                <c:pt idx="3039">
                  <c:v>3058.6659070000005</c:v>
                </c:pt>
                <c:pt idx="3040">
                  <c:v>3059.6765409999998</c:v>
                </c:pt>
                <c:pt idx="3041">
                  <c:v>3060.669527</c:v>
                </c:pt>
                <c:pt idx="3042">
                  <c:v>3061.6893420000006</c:v>
                </c:pt>
                <c:pt idx="3043">
                  <c:v>3062.6925650000003</c:v>
                </c:pt>
                <c:pt idx="3044">
                  <c:v>3063.7097250000006</c:v>
                </c:pt>
                <c:pt idx="3045">
                  <c:v>3064.696884</c:v>
                </c:pt>
                <c:pt idx="3046">
                  <c:v>3065.7011460000003</c:v>
                </c:pt>
                <c:pt idx="3047">
                  <c:v>3066.7101060000005</c:v>
                </c:pt>
                <c:pt idx="3048">
                  <c:v>3067.7259840000006</c:v>
                </c:pt>
                <c:pt idx="3049">
                  <c:v>3068.7437760000003</c:v>
                </c:pt>
                <c:pt idx="3050">
                  <c:v>3069.7438110000003</c:v>
                </c:pt>
                <c:pt idx="3051">
                  <c:v>3070.7494800000004</c:v>
                </c:pt>
                <c:pt idx="3052">
                  <c:v>3071.7541350000001</c:v>
                </c:pt>
                <c:pt idx="3053">
                  <c:v>3072.7571440000002</c:v>
                </c:pt>
                <c:pt idx="3054">
                  <c:v>3073.7726750000002</c:v>
                </c:pt>
                <c:pt idx="3055">
                  <c:v>3074.7862560000003</c:v>
                </c:pt>
                <c:pt idx="3056">
                  <c:v>3075.7897980000007</c:v>
                </c:pt>
                <c:pt idx="3057">
                  <c:v>3076.8101390000002</c:v>
                </c:pt>
                <c:pt idx="3058">
                  <c:v>3077.8097889999999</c:v>
                </c:pt>
                <c:pt idx="3059">
                  <c:v>3078.8195150000001</c:v>
                </c:pt>
                <c:pt idx="3060">
                  <c:v>3079.8202449999999</c:v>
                </c:pt>
                <c:pt idx="3061">
                  <c:v>3080.8355170000004</c:v>
                </c:pt>
                <c:pt idx="3062">
                  <c:v>3081.8510059999999</c:v>
                </c:pt>
                <c:pt idx="3063">
                  <c:v>3082.8668670000006</c:v>
                </c:pt>
                <c:pt idx="3064">
                  <c:v>3083.8661410000004</c:v>
                </c:pt>
                <c:pt idx="3065">
                  <c:v>3084.8937160000005</c:v>
                </c:pt>
                <c:pt idx="3066">
                  <c:v>3085.9100660000004</c:v>
                </c:pt>
                <c:pt idx="3067">
                  <c:v>3086.9251530000001</c:v>
                </c:pt>
                <c:pt idx="3068">
                  <c:v>3087.9257830000006</c:v>
                </c:pt>
                <c:pt idx="3069">
                  <c:v>3088.9263770000007</c:v>
                </c:pt>
                <c:pt idx="3070">
                  <c:v>3089.9261370000004</c:v>
                </c:pt>
                <c:pt idx="3071">
                  <c:v>3090.9232259999999</c:v>
                </c:pt>
                <c:pt idx="3072">
                  <c:v>3091.9262570000001</c:v>
                </c:pt>
                <c:pt idx="3073">
                  <c:v>3092.9243690000003</c:v>
                </c:pt>
                <c:pt idx="3074">
                  <c:v>3093.9263609999998</c:v>
                </c:pt>
                <c:pt idx="3075">
                  <c:v>3094.9288800000004</c:v>
                </c:pt>
                <c:pt idx="3076">
                  <c:v>3095.9571880000003</c:v>
                </c:pt>
                <c:pt idx="3077">
                  <c:v>3096.960333</c:v>
                </c:pt>
                <c:pt idx="3078">
                  <c:v>3097.9885540000005</c:v>
                </c:pt>
                <c:pt idx="3079">
                  <c:v>3098.9960000000001</c:v>
                </c:pt>
                <c:pt idx="3080">
                  <c:v>3099.9962620000006</c:v>
                </c:pt>
                <c:pt idx="3081">
                  <c:v>3100.9967660000002</c:v>
                </c:pt>
                <c:pt idx="3082">
                  <c:v>3101.991814</c:v>
                </c:pt>
                <c:pt idx="3083">
                  <c:v>3102.9918260000004</c:v>
                </c:pt>
                <c:pt idx="3084">
                  <c:v>3104.0078629999998</c:v>
                </c:pt>
                <c:pt idx="3085">
                  <c:v>3105.0237070000003</c:v>
                </c:pt>
                <c:pt idx="3086">
                  <c:v>3106.0370870000006</c:v>
                </c:pt>
                <c:pt idx="3087">
                  <c:v>3107.038982</c:v>
                </c:pt>
                <c:pt idx="3088">
                  <c:v>3108.0547670000005</c:v>
                </c:pt>
                <c:pt idx="3089">
                  <c:v>3109.0749190000006</c:v>
                </c:pt>
                <c:pt idx="3090">
                  <c:v>3110.0864179999999</c:v>
                </c:pt>
                <c:pt idx="3091">
                  <c:v>3111.0943280000001</c:v>
                </c:pt>
                <c:pt idx="3092">
                  <c:v>3112.0859610000007</c:v>
                </c:pt>
                <c:pt idx="3093">
                  <c:v>3113.0967559999999</c:v>
                </c:pt>
                <c:pt idx="3094">
                  <c:v>3114.090674</c:v>
                </c:pt>
                <c:pt idx="3095">
                  <c:v>3115.1068009999999</c:v>
                </c:pt>
                <c:pt idx="3096">
                  <c:v>3116.1073230000002</c:v>
                </c:pt>
                <c:pt idx="3097">
                  <c:v>3117.1238119999998</c:v>
                </c:pt>
                <c:pt idx="3098">
                  <c:v>3118.1181780000006</c:v>
                </c:pt>
                <c:pt idx="3099">
                  <c:v>3119.1310840000006</c:v>
                </c:pt>
                <c:pt idx="3100">
                  <c:v>3120.1231480000006</c:v>
                </c:pt>
                <c:pt idx="3101">
                  <c:v>3121.1276610000004</c:v>
                </c:pt>
                <c:pt idx="3102">
                  <c:v>3122.1241490000002</c:v>
                </c:pt>
                <c:pt idx="3103">
                  <c:v>3123.1234960000002</c:v>
                </c:pt>
                <c:pt idx="3104">
                  <c:v>3124.1226930000003</c:v>
                </c:pt>
                <c:pt idx="3105">
                  <c:v>3125.1385330000003</c:v>
                </c:pt>
                <c:pt idx="3106">
                  <c:v>3126.1457460000001</c:v>
                </c:pt>
                <c:pt idx="3107">
                  <c:v>3127.156637</c:v>
                </c:pt>
                <c:pt idx="3108">
                  <c:v>3128.157913</c:v>
                </c:pt>
                <c:pt idx="3109">
                  <c:v>3129.1747380000006</c:v>
                </c:pt>
                <c:pt idx="3110">
                  <c:v>3130.1751469999999</c:v>
                </c:pt>
                <c:pt idx="3111">
                  <c:v>3131.163149</c:v>
                </c:pt>
                <c:pt idx="3112">
                  <c:v>3132.164428</c:v>
                </c:pt>
                <c:pt idx="3113">
                  <c:v>3133.1799609999998</c:v>
                </c:pt>
                <c:pt idx="3114">
                  <c:v>3134.1803540000001</c:v>
                </c:pt>
                <c:pt idx="3115">
                  <c:v>3135.1964459999999</c:v>
                </c:pt>
                <c:pt idx="3116">
                  <c:v>3136.2054459999999</c:v>
                </c:pt>
                <c:pt idx="3117">
                  <c:v>3137.2093890000006</c:v>
                </c:pt>
                <c:pt idx="3118">
                  <c:v>3138.2159630000006</c:v>
                </c:pt>
                <c:pt idx="3119">
                  <c:v>3139.2160490000006</c:v>
                </c:pt>
                <c:pt idx="3120">
                  <c:v>3140.215733</c:v>
                </c:pt>
                <c:pt idx="3121">
                  <c:v>3141.2218980000007</c:v>
                </c:pt>
                <c:pt idx="3122">
                  <c:v>3142.2228759999998</c:v>
                </c:pt>
                <c:pt idx="3123">
                  <c:v>3143.2388630000005</c:v>
                </c:pt>
                <c:pt idx="3124">
                  <c:v>3144.2464530000007</c:v>
                </c:pt>
                <c:pt idx="3125">
                  <c:v>3145.2474560000001</c:v>
                </c:pt>
                <c:pt idx="3126">
                  <c:v>3146.2481760000001</c:v>
                </c:pt>
                <c:pt idx="3127">
                  <c:v>3147.2553360000002</c:v>
                </c:pt>
                <c:pt idx="3128">
                  <c:v>3148.2414319999998</c:v>
                </c:pt>
                <c:pt idx="3129">
                  <c:v>3149.2640950000005</c:v>
                </c:pt>
                <c:pt idx="3130">
                  <c:v>3150.2864260000006</c:v>
                </c:pt>
                <c:pt idx="3131">
                  <c:v>3151.3024530000002</c:v>
                </c:pt>
                <c:pt idx="3132">
                  <c:v>3152.3096059999998</c:v>
                </c:pt>
                <c:pt idx="3133">
                  <c:v>3153.3226190000005</c:v>
                </c:pt>
                <c:pt idx="3134">
                  <c:v>3154.3240880000003</c:v>
                </c:pt>
                <c:pt idx="3135">
                  <c:v>3155.3310609999999</c:v>
                </c:pt>
                <c:pt idx="3136">
                  <c:v>3156.3226380000006</c:v>
                </c:pt>
                <c:pt idx="3137">
                  <c:v>3157.3398090000001</c:v>
                </c:pt>
                <c:pt idx="3138">
                  <c:v>3158.3474370000004</c:v>
                </c:pt>
                <c:pt idx="3139">
                  <c:v>3159.3622100000002</c:v>
                </c:pt>
                <c:pt idx="3140">
                  <c:v>3160.3707690000001</c:v>
                </c:pt>
                <c:pt idx="3141">
                  <c:v>3161.3933619999998</c:v>
                </c:pt>
                <c:pt idx="3142">
                  <c:v>3162.4067560000003</c:v>
                </c:pt>
                <c:pt idx="3143">
                  <c:v>3163.3983580000004</c:v>
                </c:pt>
                <c:pt idx="3144">
                  <c:v>3164.4148890000006</c:v>
                </c:pt>
                <c:pt idx="3145">
                  <c:v>3165.4189770000003</c:v>
                </c:pt>
                <c:pt idx="3146">
                  <c:v>3166.4350199999999</c:v>
                </c:pt>
                <c:pt idx="3147">
                  <c:v>3167.4521480000003</c:v>
                </c:pt>
                <c:pt idx="3148">
                  <c:v>3168.4681620000001</c:v>
                </c:pt>
                <c:pt idx="3149">
                  <c:v>3169.4845130000003</c:v>
                </c:pt>
                <c:pt idx="3150">
                  <c:v>3170.4955300000001</c:v>
                </c:pt>
                <c:pt idx="3151">
                  <c:v>3171.5046339999999</c:v>
                </c:pt>
                <c:pt idx="3152">
                  <c:v>3172.5111900000002</c:v>
                </c:pt>
                <c:pt idx="3153">
                  <c:v>3173.5337770000006</c:v>
                </c:pt>
                <c:pt idx="3154">
                  <c:v>3174.5403260000003</c:v>
                </c:pt>
                <c:pt idx="3155">
                  <c:v>3175.5447260000001</c:v>
                </c:pt>
                <c:pt idx="3156">
                  <c:v>3176.5441690000007</c:v>
                </c:pt>
                <c:pt idx="3157">
                  <c:v>3177.5524210000003</c:v>
                </c:pt>
                <c:pt idx="3158">
                  <c:v>3178.5533700000005</c:v>
                </c:pt>
                <c:pt idx="3159">
                  <c:v>3179.5383499999998</c:v>
                </c:pt>
                <c:pt idx="3160">
                  <c:v>3180.5396430000001</c:v>
                </c:pt>
                <c:pt idx="3161">
                  <c:v>3181.5565540000007</c:v>
                </c:pt>
                <c:pt idx="3162">
                  <c:v>3182.5731070000002</c:v>
                </c:pt>
                <c:pt idx="3163">
                  <c:v>3183.5803730000007</c:v>
                </c:pt>
                <c:pt idx="3164">
                  <c:v>3184.571696</c:v>
                </c:pt>
                <c:pt idx="3165">
                  <c:v>3185.5801660000006</c:v>
                </c:pt>
                <c:pt idx="3166">
                  <c:v>3186.5830919999999</c:v>
                </c:pt>
                <c:pt idx="3167">
                  <c:v>3187.5813090000001</c:v>
                </c:pt>
                <c:pt idx="3168">
                  <c:v>3188.5989470000004</c:v>
                </c:pt>
                <c:pt idx="3169">
                  <c:v>3189.5978430000005</c:v>
                </c:pt>
                <c:pt idx="3170">
                  <c:v>3190.585427</c:v>
                </c:pt>
                <c:pt idx="3171">
                  <c:v>3191.5897690000002</c:v>
                </c:pt>
                <c:pt idx="3172">
                  <c:v>3192.5962280000003</c:v>
                </c:pt>
                <c:pt idx="3173">
                  <c:v>3193.5879279999999</c:v>
                </c:pt>
                <c:pt idx="3174">
                  <c:v>3194.6043440000003</c:v>
                </c:pt>
                <c:pt idx="3175">
                  <c:v>3195.6198709999999</c:v>
                </c:pt>
                <c:pt idx="3176">
                  <c:v>3196.6205020000007</c:v>
                </c:pt>
                <c:pt idx="3177">
                  <c:v>3197.6281749999998</c:v>
                </c:pt>
                <c:pt idx="3178">
                  <c:v>3198.6287670000002</c:v>
                </c:pt>
                <c:pt idx="3179">
                  <c:v>3199.6454629999998</c:v>
                </c:pt>
                <c:pt idx="3180">
                  <c:v>3200.6482230000001</c:v>
                </c:pt>
                <c:pt idx="3181">
                  <c:v>3201.6649180000004</c:v>
                </c:pt>
                <c:pt idx="3182">
                  <c:v>3202.6639940000005</c:v>
                </c:pt>
                <c:pt idx="3183">
                  <c:v>3203.6701910000002</c:v>
                </c:pt>
                <c:pt idx="3184">
                  <c:v>3204.6831000000002</c:v>
                </c:pt>
                <c:pt idx="3185">
                  <c:v>3205.6989970000004</c:v>
                </c:pt>
                <c:pt idx="3186">
                  <c:v>3206.6988200000005</c:v>
                </c:pt>
                <c:pt idx="3187">
                  <c:v>3207.6991029999999</c:v>
                </c:pt>
                <c:pt idx="3188">
                  <c:v>3208.6992220000002</c:v>
                </c:pt>
                <c:pt idx="3189">
                  <c:v>3209.706588</c:v>
                </c:pt>
                <c:pt idx="3190">
                  <c:v>3210.6983209999999</c:v>
                </c:pt>
                <c:pt idx="3191">
                  <c:v>3211.7067560000005</c:v>
                </c:pt>
                <c:pt idx="3192">
                  <c:v>3212.7260620000006</c:v>
                </c:pt>
                <c:pt idx="3193">
                  <c:v>3213.7373889999999</c:v>
                </c:pt>
                <c:pt idx="3194">
                  <c:v>3214.7444530000002</c:v>
                </c:pt>
                <c:pt idx="3195">
                  <c:v>3215.7528780000002</c:v>
                </c:pt>
                <c:pt idx="3196">
                  <c:v>3216.7672339999999</c:v>
                </c:pt>
                <c:pt idx="3197">
                  <c:v>3217.7887300000002</c:v>
                </c:pt>
                <c:pt idx="3198">
                  <c:v>3218.7985610000005</c:v>
                </c:pt>
                <c:pt idx="3199">
                  <c:v>3219.8188200000004</c:v>
                </c:pt>
                <c:pt idx="3200">
                  <c:v>3220.8351290000001</c:v>
                </c:pt>
                <c:pt idx="3201">
                  <c:v>3221.8608830000003</c:v>
                </c:pt>
                <c:pt idx="3202">
                  <c:v>3222.8937489999998</c:v>
                </c:pt>
                <c:pt idx="3203">
                  <c:v>3223.8835520000002</c:v>
                </c:pt>
                <c:pt idx="3204">
                  <c:v>3224.9028670000007</c:v>
                </c:pt>
                <c:pt idx="3205">
                  <c:v>3225.8315250000005</c:v>
                </c:pt>
                <c:pt idx="3206">
                  <c:v>3226.8295240000007</c:v>
                </c:pt>
                <c:pt idx="3207">
                  <c:v>3227.8351929999999</c:v>
                </c:pt>
                <c:pt idx="3208">
                  <c:v>3228.835255</c:v>
                </c:pt>
                <c:pt idx="3209">
                  <c:v>3229.8360499999999</c:v>
                </c:pt>
                <c:pt idx="3210">
                  <c:v>3230.8362370000004</c:v>
                </c:pt>
                <c:pt idx="3211">
                  <c:v>3231.8524379999999</c:v>
                </c:pt>
                <c:pt idx="3212">
                  <c:v>3232.8657410000005</c:v>
                </c:pt>
                <c:pt idx="3213">
                  <c:v>3233.8545270000004</c:v>
                </c:pt>
                <c:pt idx="3214">
                  <c:v>3234.8610250000002</c:v>
                </c:pt>
                <c:pt idx="3215">
                  <c:v>3235.8769090000005</c:v>
                </c:pt>
                <c:pt idx="3216">
                  <c:v>3236.8677260000004</c:v>
                </c:pt>
                <c:pt idx="3217">
                  <c:v>3237.8684640000001</c:v>
                </c:pt>
                <c:pt idx="3218">
                  <c:v>3238.8702200000007</c:v>
                </c:pt>
                <c:pt idx="3219">
                  <c:v>3239.871177</c:v>
                </c:pt>
                <c:pt idx="3220">
                  <c:v>3240.8783380000004</c:v>
                </c:pt>
                <c:pt idx="3221">
                  <c:v>3241.8694540000006</c:v>
                </c:pt>
                <c:pt idx="3222">
                  <c:v>3242.8688400000001</c:v>
                </c:pt>
                <c:pt idx="3223">
                  <c:v>3243.8757300000007</c:v>
                </c:pt>
                <c:pt idx="3224">
                  <c:v>3244.8708670000005</c:v>
                </c:pt>
                <c:pt idx="3225">
                  <c:v>3245.8847860000005</c:v>
                </c:pt>
                <c:pt idx="3226">
                  <c:v>3246.9071260000001</c:v>
                </c:pt>
                <c:pt idx="3227">
                  <c:v>3247.9234310000002</c:v>
                </c:pt>
                <c:pt idx="3228">
                  <c:v>3248.9195650000001</c:v>
                </c:pt>
                <c:pt idx="3229">
                  <c:v>3249.9205250000005</c:v>
                </c:pt>
                <c:pt idx="3230">
                  <c:v>3250.9363460000004</c:v>
                </c:pt>
                <c:pt idx="3231">
                  <c:v>3251.9440460000005</c:v>
                </c:pt>
                <c:pt idx="3232">
                  <c:v>3252.9481000000005</c:v>
                </c:pt>
                <c:pt idx="3233">
                  <c:v>3253.9488769999998</c:v>
                </c:pt>
                <c:pt idx="3234">
                  <c:v>3254.9567310000002</c:v>
                </c:pt>
                <c:pt idx="3235">
                  <c:v>3255.9497660000006</c:v>
                </c:pt>
                <c:pt idx="3236">
                  <c:v>3256.9504580000003</c:v>
                </c:pt>
                <c:pt idx="3237">
                  <c:v>3257.9581459999999</c:v>
                </c:pt>
                <c:pt idx="3238">
                  <c:v>3258.9651370000001</c:v>
                </c:pt>
                <c:pt idx="3239">
                  <c:v>3259.9623250000004</c:v>
                </c:pt>
                <c:pt idx="3240">
                  <c:v>3260.9631760000002</c:v>
                </c:pt>
                <c:pt idx="3241">
                  <c:v>3261.9644550000003</c:v>
                </c:pt>
                <c:pt idx="3242">
                  <c:v>3262.9869710000003</c:v>
                </c:pt>
                <c:pt idx="3243">
                  <c:v>3263.992647</c:v>
                </c:pt>
                <c:pt idx="3244">
                  <c:v>3265.0150010000007</c:v>
                </c:pt>
                <c:pt idx="3245">
                  <c:v>3266.0120569999999</c:v>
                </c:pt>
                <c:pt idx="3246">
                  <c:v>3267.0280840000005</c:v>
                </c:pt>
                <c:pt idx="3247">
                  <c:v>3268.0505920000005</c:v>
                </c:pt>
                <c:pt idx="3248">
                  <c:v>3269.0666879999999</c:v>
                </c:pt>
                <c:pt idx="3249">
                  <c:v>3270.0618400000003</c:v>
                </c:pt>
                <c:pt idx="3250">
                  <c:v>3271.082617</c:v>
                </c:pt>
                <c:pt idx="3251">
                  <c:v>3272.0820270000004</c:v>
                </c:pt>
                <c:pt idx="3252">
                  <c:v>3273.0823580000006</c:v>
                </c:pt>
                <c:pt idx="3253">
                  <c:v>3274.0796280000004</c:v>
                </c:pt>
                <c:pt idx="3254">
                  <c:v>3275.0699760000007</c:v>
                </c:pt>
                <c:pt idx="3255">
                  <c:v>3276.0704009999999</c:v>
                </c:pt>
                <c:pt idx="3256">
                  <c:v>3277.0811990000002</c:v>
                </c:pt>
                <c:pt idx="3257">
                  <c:v>3278.0814760000003</c:v>
                </c:pt>
                <c:pt idx="3258">
                  <c:v>3279.0827040000004</c:v>
                </c:pt>
                <c:pt idx="3259">
                  <c:v>3280.0800250000002</c:v>
                </c:pt>
                <c:pt idx="3260">
                  <c:v>3281.0782990000007</c:v>
                </c:pt>
                <c:pt idx="3261">
                  <c:v>3282.0846270000002</c:v>
                </c:pt>
                <c:pt idx="3262">
                  <c:v>3283.076806</c:v>
                </c:pt>
                <c:pt idx="3263">
                  <c:v>3284.0811290000001</c:v>
                </c:pt>
                <c:pt idx="3264">
                  <c:v>3285.0721780000003</c:v>
                </c:pt>
                <c:pt idx="3265">
                  <c:v>3286.0762780000005</c:v>
                </c:pt>
                <c:pt idx="3266">
                  <c:v>3287.0774930000007</c:v>
                </c:pt>
                <c:pt idx="3267">
                  <c:v>3288.0775800000001</c:v>
                </c:pt>
                <c:pt idx="3268">
                  <c:v>3289.0777960000005</c:v>
                </c:pt>
                <c:pt idx="3269">
                  <c:v>3290.0701050000007</c:v>
                </c:pt>
                <c:pt idx="3270">
                  <c:v>3291.0773130000007</c:v>
                </c:pt>
                <c:pt idx="3271">
                  <c:v>3292.0845560000007</c:v>
                </c:pt>
                <c:pt idx="3272">
                  <c:v>3293.0928570000005</c:v>
                </c:pt>
                <c:pt idx="3273">
                  <c:v>3294.1109340000003</c:v>
                </c:pt>
                <c:pt idx="3274">
                  <c:v>3295.1206060000004</c:v>
                </c:pt>
                <c:pt idx="3275">
                  <c:v>3296.1403770000006</c:v>
                </c:pt>
                <c:pt idx="3276">
                  <c:v>3297.1529420000006</c:v>
                </c:pt>
                <c:pt idx="3277">
                  <c:v>3298.1680670000005</c:v>
                </c:pt>
                <c:pt idx="3278">
                  <c:v>3299.1814279999999</c:v>
                </c:pt>
                <c:pt idx="3279">
                  <c:v>3300.2043330000006</c:v>
                </c:pt>
                <c:pt idx="3280">
                  <c:v>3301.205078</c:v>
                </c:pt>
                <c:pt idx="3281">
                  <c:v>3302.2099290000006</c:v>
                </c:pt>
                <c:pt idx="3282">
                  <c:v>3303.2275509999999</c:v>
                </c:pt>
                <c:pt idx="3283">
                  <c:v>3304.2387760000001</c:v>
                </c:pt>
                <c:pt idx="3284">
                  <c:v>3305.2501050000001</c:v>
                </c:pt>
                <c:pt idx="3285">
                  <c:v>3306.2454360000002</c:v>
                </c:pt>
                <c:pt idx="3286">
                  <c:v>3307.2840160000005</c:v>
                </c:pt>
                <c:pt idx="3287">
                  <c:v>3308.2947830000003</c:v>
                </c:pt>
                <c:pt idx="3288">
                  <c:v>3309.3009980000006</c:v>
                </c:pt>
                <c:pt idx="3289">
                  <c:v>3310.3010620000005</c:v>
                </c:pt>
                <c:pt idx="3290">
                  <c:v>3311.3127039999999</c:v>
                </c:pt>
                <c:pt idx="3291">
                  <c:v>3312.3264399999998</c:v>
                </c:pt>
                <c:pt idx="3292">
                  <c:v>3313.3390749999999</c:v>
                </c:pt>
                <c:pt idx="3293">
                  <c:v>3314.3548930000006</c:v>
                </c:pt>
                <c:pt idx="3294">
                  <c:v>3315.3652689999999</c:v>
                </c:pt>
                <c:pt idx="3295">
                  <c:v>3316.3739059999998</c:v>
                </c:pt>
                <c:pt idx="3296">
                  <c:v>3317.3749530000005</c:v>
                </c:pt>
                <c:pt idx="3297">
                  <c:v>3318.3941199999999</c:v>
                </c:pt>
                <c:pt idx="3298">
                  <c:v>3319.4134309999999</c:v>
                </c:pt>
                <c:pt idx="3299">
                  <c:v>3320.4246840000005</c:v>
                </c:pt>
                <c:pt idx="3300">
                  <c:v>3321.4356100000005</c:v>
                </c:pt>
                <c:pt idx="3301">
                  <c:v>3322.4533890000002</c:v>
                </c:pt>
                <c:pt idx="3302">
                  <c:v>3323.4538700000003</c:v>
                </c:pt>
                <c:pt idx="3303">
                  <c:v>3324.4544089999999</c:v>
                </c:pt>
                <c:pt idx="3304">
                  <c:v>3325.4544150000002</c:v>
                </c:pt>
                <c:pt idx="3305">
                  <c:v>3326.4712340000005</c:v>
                </c:pt>
                <c:pt idx="3306">
                  <c:v>3327.4724800000004</c:v>
                </c:pt>
                <c:pt idx="3307">
                  <c:v>3328.4835970000004</c:v>
                </c:pt>
                <c:pt idx="3308">
                  <c:v>3329.5087080000003</c:v>
                </c:pt>
                <c:pt idx="3309">
                  <c:v>3330.5099680000003</c:v>
                </c:pt>
                <c:pt idx="3310">
                  <c:v>3331.5231800000001</c:v>
                </c:pt>
                <c:pt idx="3311">
                  <c:v>3332.5253170000005</c:v>
                </c:pt>
                <c:pt idx="3312">
                  <c:v>3333.5447000000004</c:v>
                </c:pt>
                <c:pt idx="3313">
                  <c:v>3334.5682299999999</c:v>
                </c:pt>
                <c:pt idx="3314">
                  <c:v>3335.5753250000007</c:v>
                </c:pt>
                <c:pt idx="3315">
                  <c:v>3336.5801590000001</c:v>
                </c:pt>
                <c:pt idx="3316">
                  <c:v>3337.5802640000002</c:v>
                </c:pt>
                <c:pt idx="3317">
                  <c:v>3338.5924290000003</c:v>
                </c:pt>
                <c:pt idx="3318">
                  <c:v>3339.6132370000005</c:v>
                </c:pt>
                <c:pt idx="3319">
                  <c:v>3340.6266450000003</c:v>
                </c:pt>
                <c:pt idx="3320">
                  <c:v>3341.6276770000004</c:v>
                </c:pt>
                <c:pt idx="3321">
                  <c:v>3342.6518890000007</c:v>
                </c:pt>
                <c:pt idx="3322">
                  <c:v>3343.6363140000003</c:v>
                </c:pt>
                <c:pt idx="3323">
                  <c:v>3344.6494280000006</c:v>
                </c:pt>
                <c:pt idx="3324">
                  <c:v>3345.6705940000002</c:v>
                </c:pt>
                <c:pt idx="3325">
                  <c:v>3346.6764370000001</c:v>
                </c:pt>
                <c:pt idx="3326">
                  <c:v>3347.6813200000006</c:v>
                </c:pt>
                <c:pt idx="3327">
                  <c:v>3348.698394</c:v>
                </c:pt>
                <c:pt idx="3328">
                  <c:v>3349.7207090000002</c:v>
                </c:pt>
                <c:pt idx="3329">
                  <c:v>3350.717431</c:v>
                </c:pt>
                <c:pt idx="3330">
                  <c:v>3351.7184710000001</c:v>
                </c:pt>
                <c:pt idx="3331">
                  <c:v>3352.7109110000001</c:v>
                </c:pt>
                <c:pt idx="3332">
                  <c:v>3353.7217980000005</c:v>
                </c:pt>
                <c:pt idx="3333">
                  <c:v>3354.7310260000004</c:v>
                </c:pt>
                <c:pt idx="3334">
                  <c:v>3355.7272730000004</c:v>
                </c:pt>
                <c:pt idx="3335">
                  <c:v>3356.7502410000006</c:v>
                </c:pt>
                <c:pt idx="3336">
                  <c:v>3357.7637869999999</c:v>
                </c:pt>
                <c:pt idx="3337">
                  <c:v>3358.7556949999998</c:v>
                </c:pt>
                <c:pt idx="3338">
                  <c:v>3359.7663849999999</c:v>
                </c:pt>
                <c:pt idx="3339">
                  <c:v>3360.7881630000002</c:v>
                </c:pt>
                <c:pt idx="3340">
                  <c:v>3361.8025480000006</c:v>
                </c:pt>
                <c:pt idx="3341">
                  <c:v>3362.8064780000004</c:v>
                </c:pt>
                <c:pt idx="3342">
                  <c:v>3363.8294160000005</c:v>
                </c:pt>
                <c:pt idx="3343">
                  <c:v>3364.826411</c:v>
                </c:pt>
                <c:pt idx="3344">
                  <c:v>3365.8363630000003</c:v>
                </c:pt>
                <c:pt idx="3345">
                  <c:v>3366.8520550000003</c:v>
                </c:pt>
                <c:pt idx="3346">
                  <c:v>3367.8649310000001</c:v>
                </c:pt>
                <c:pt idx="3347">
                  <c:v>3368.8813890000001</c:v>
                </c:pt>
                <c:pt idx="3348">
                  <c:v>3369.9012210000001</c:v>
                </c:pt>
                <c:pt idx="3349">
                  <c:v>3370.9149150000003</c:v>
                </c:pt>
                <c:pt idx="3350">
                  <c:v>3371.9292350000005</c:v>
                </c:pt>
                <c:pt idx="3351">
                  <c:v>3372.9329130000006</c:v>
                </c:pt>
                <c:pt idx="3352">
                  <c:v>3373.9485890000005</c:v>
                </c:pt>
                <c:pt idx="3353">
                  <c:v>3374.9805620000006</c:v>
                </c:pt>
                <c:pt idx="3354">
                  <c:v>3375.9251490000006</c:v>
                </c:pt>
                <c:pt idx="3355">
                  <c:v>3376.9291010000006</c:v>
                </c:pt>
                <c:pt idx="3356">
                  <c:v>3377.9368199999999</c:v>
                </c:pt>
                <c:pt idx="3357">
                  <c:v>3378.945213</c:v>
                </c:pt>
                <c:pt idx="3358">
                  <c:v>3379.9458420000001</c:v>
                </c:pt>
                <c:pt idx="3359">
                  <c:v>3380.9540260000003</c:v>
                </c:pt>
                <c:pt idx="3360">
                  <c:v>3381.9547670000002</c:v>
                </c:pt>
                <c:pt idx="3361">
                  <c:v>3382.9564110000001</c:v>
                </c:pt>
                <c:pt idx="3362">
                  <c:v>3383.9539890000005</c:v>
                </c:pt>
                <c:pt idx="3363">
                  <c:v>3384.95777</c:v>
                </c:pt>
                <c:pt idx="3364">
                  <c:v>3385.9586049999998</c:v>
                </c:pt>
                <c:pt idx="3365">
                  <c:v>3386.9732549999999</c:v>
                </c:pt>
                <c:pt idx="3366">
                  <c:v>3387.9648350000007</c:v>
                </c:pt>
                <c:pt idx="3367">
                  <c:v>3388.9631020000006</c:v>
                </c:pt>
                <c:pt idx="3368">
                  <c:v>3389.9702180000004</c:v>
                </c:pt>
                <c:pt idx="3369">
                  <c:v>3390.986508</c:v>
                </c:pt>
                <c:pt idx="3370">
                  <c:v>3391.9869589999998</c:v>
                </c:pt>
                <c:pt idx="3371">
                  <c:v>3393.003001</c:v>
                </c:pt>
                <c:pt idx="3372">
                  <c:v>3394.0010579999998</c:v>
                </c:pt>
                <c:pt idx="3373">
                  <c:v>3394.9925309999999</c:v>
                </c:pt>
                <c:pt idx="3374">
                  <c:v>3395.9971380000006</c:v>
                </c:pt>
                <c:pt idx="3375">
                  <c:v>3396.9997020000001</c:v>
                </c:pt>
                <c:pt idx="3376">
                  <c:v>3398.0052839999998</c:v>
                </c:pt>
                <c:pt idx="3377">
                  <c:v>3398.9963680000001</c:v>
                </c:pt>
                <c:pt idx="3378">
                  <c:v>3400.00137</c:v>
                </c:pt>
                <c:pt idx="3379">
                  <c:v>3400.9999750000006</c:v>
                </c:pt>
                <c:pt idx="3380">
                  <c:v>3402.0047439999998</c:v>
                </c:pt>
                <c:pt idx="3381">
                  <c:v>3403.0061690000002</c:v>
                </c:pt>
                <c:pt idx="3382">
                  <c:v>3403.9992570000004</c:v>
                </c:pt>
                <c:pt idx="3383">
                  <c:v>3404.991626</c:v>
                </c:pt>
                <c:pt idx="3384">
                  <c:v>3406.004621</c:v>
                </c:pt>
                <c:pt idx="3385">
                  <c:v>3406.9960410000003</c:v>
                </c:pt>
                <c:pt idx="3386">
                  <c:v>3407.9966629999999</c:v>
                </c:pt>
                <c:pt idx="3387">
                  <c:v>3408.9925430000003</c:v>
                </c:pt>
                <c:pt idx="3388">
                  <c:v>3410.0151510000005</c:v>
                </c:pt>
                <c:pt idx="3389">
                  <c:v>3411.0353610000002</c:v>
                </c:pt>
                <c:pt idx="3390">
                  <c:v>3412.0513730000002</c:v>
                </c:pt>
                <c:pt idx="3391">
                  <c:v>3413.0511080000006</c:v>
                </c:pt>
                <c:pt idx="3392">
                  <c:v>3414.0394310000001</c:v>
                </c:pt>
                <c:pt idx="3393">
                  <c:v>3415.0401120000006</c:v>
                </c:pt>
                <c:pt idx="3394">
                  <c:v>3416.0512680000002</c:v>
                </c:pt>
                <c:pt idx="3395">
                  <c:v>3417.0589749999999</c:v>
                </c:pt>
                <c:pt idx="3396">
                  <c:v>3418.0892020000001</c:v>
                </c:pt>
                <c:pt idx="3397">
                  <c:v>3419.0957820000003</c:v>
                </c:pt>
                <c:pt idx="3398">
                  <c:v>3420.1021430000001</c:v>
                </c:pt>
                <c:pt idx="3399">
                  <c:v>3421.1214410000002</c:v>
                </c:pt>
                <c:pt idx="3400">
                  <c:v>3422.1433969999998</c:v>
                </c:pt>
                <c:pt idx="3401">
                  <c:v>3423.1441249999998</c:v>
                </c:pt>
                <c:pt idx="3402">
                  <c:v>3424.1444300000003</c:v>
                </c:pt>
                <c:pt idx="3403">
                  <c:v>3425.175475</c:v>
                </c:pt>
                <c:pt idx="3404">
                  <c:v>3426.1662620000006</c:v>
                </c:pt>
                <c:pt idx="3405">
                  <c:v>3427.0819289999999</c:v>
                </c:pt>
                <c:pt idx="3406">
                  <c:v>3428.0721840000006</c:v>
                </c:pt>
                <c:pt idx="3407">
                  <c:v>3429.0884190000006</c:v>
                </c:pt>
                <c:pt idx="3408">
                  <c:v>3430.0947679999999</c:v>
                </c:pt>
                <c:pt idx="3409">
                  <c:v>3431.0951709999999</c:v>
                </c:pt>
                <c:pt idx="3410">
                  <c:v>3432.1110090000002</c:v>
                </c:pt>
                <c:pt idx="3411">
                  <c:v>3433.1116870000005</c:v>
                </c:pt>
                <c:pt idx="3412">
                  <c:v>3434.1220020000001</c:v>
                </c:pt>
                <c:pt idx="3413">
                  <c:v>3435.1291850000007</c:v>
                </c:pt>
                <c:pt idx="3414">
                  <c:v>3436.1449710000006</c:v>
                </c:pt>
                <c:pt idx="3415">
                  <c:v>3437.1454610000001</c:v>
                </c:pt>
                <c:pt idx="3416">
                  <c:v>3438.1471700000002</c:v>
                </c:pt>
                <c:pt idx="3417">
                  <c:v>3439.1445810000005</c:v>
                </c:pt>
                <c:pt idx="3418">
                  <c:v>3440.1491139999998</c:v>
                </c:pt>
                <c:pt idx="3419">
                  <c:v>3441.1638899999998</c:v>
                </c:pt>
                <c:pt idx="3420">
                  <c:v>3442.1687099999999</c:v>
                </c:pt>
                <c:pt idx="3421">
                  <c:v>3443.1685530000004</c:v>
                </c:pt>
                <c:pt idx="3422">
                  <c:v>3444.1688620000004</c:v>
                </c:pt>
                <c:pt idx="3423">
                  <c:v>3445.1735050000007</c:v>
                </c:pt>
                <c:pt idx="3424">
                  <c:v>3446.1777650000004</c:v>
                </c:pt>
                <c:pt idx="3425">
                  <c:v>3447.1664580000006</c:v>
                </c:pt>
                <c:pt idx="3426">
                  <c:v>3448.166905</c:v>
                </c:pt>
                <c:pt idx="3427">
                  <c:v>3449.1685510000007</c:v>
                </c:pt>
                <c:pt idx="3428">
                  <c:v>3450.1732550000006</c:v>
                </c:pt>
                <c:pt idx="3429">
                  <c:v>3451.1639230000001</c:v>
                </c:pt>
                <c:pt idx="3430">
                  <c:v>3452.1707770000003</c:v>
                </c:pt>
                <c:pt idx="3431">
                  <c:v>3453.1790500000006</c:v>
                </c:pt>
                <c:pt idx="3432">
                  <c:v>3454.1959770000003</c:v>
                </c:pt>
                <c:pt idx="3433">
                  <c:v>3455.197381</c:v>
                </c:pt>
                <c:pt idx="3434">
                  <c:v>3456.2043680000006</c:v>
                </c:pt>
                <c:pt idx="3435">
                  <c:v>3457.1945409999998</c:v>
                </c:pt>
                <c:pt idx="3436">
                  <c:v>3458.195256</c:v>
                </c:pt>
                <c:pt idx="3437">
                  <c:v>3459.1966540000003</c:v>
                </c:pt>
                <c:pt idx="3438">
                  <c:v>3460.2093160000004</c:v>
                </c:pt>
                <c:pt idx="3439">
                  <c:v>3461.195479</c:v>
                </c:pt>
                <c:pt idx="3440">
                  <c:v>3462.2015719999999</c:v>
                </c:pt>
                <c:pt idx="3441">
                  <c:v>3463.1953590000003</c:v>
                </c:pt>
                <c:pt idx="3442">
                  <c:v>3464.2067020000004</c:v>
                </c:pt>
                <c:pt idx="3443">
                  <c:v>3465.2062489999998</c:v>
                </c:pt>
                <c:pt idx="3444">
                  <c:v>3466.2015350000001</c:v>
                </c:pt>
                <c:pt idx="3445">
                  <c:v>3467.1997700000002</c:v>
                </c:pt>
                <c:pt idx="3446">
                  <c:v>3468.2135130000006</c:v>
                </c:pt>
                <c:pt idx="3447">
                  <c:v>3469.22775</c:v>
                </c:pt>
                <c:pt idx="3448">
                  <c:v>3470.2423800000006</c:v>
                </c:pt>
                <c:pt idx="3449">
                  <c:v>3471.2590520000003</c:v>
                </c:pt>
                <c:pt idx="3450">
                  <c:v>3472.2743620000001</c:v>
                </c:pt>
                <c:pt idx="3451">
                  <c:v>3473.2905180000007</c:v>
                </c:pt>
                <c:pt idx="3452">
                  <c:v>3474.3175460000002</c:v>
                </c:pt>
                <c:pt idx="3453">
                  <c:v>3475.3394870000002</c:v>
                </c:pt>
                <c:pt idx="3454">
                  <c:v>3476.359316</c:v>
                </c:pt>
                <c:pt idx="3455">
                  <c:v>3477.3840399999999</c:v>
                </c:pt>
                <c:pt idx="3456">
                  <c:v>3478.4059139999999</c:v>
                </c:pt>
                <c:pt idx="3457">
                  <c:v>3479.4132880000006</c:v>
                </c:pt>
                <c:pt idx="3458">
                  <c:v>3480.339027</c:v>
                </c:pt>
                <c:pt idx="3459">
                  <c:v>3481.3388880000002</c:v>
                </c:pt>
                <c:pt idx="3460">
                  <c:v>3482.3510999999999</c:v>
                </c:pt>
                <c:pt idx="3461">
                  <c:v>3483.3639270000003</c:v>
                </c:pt>
                <c:pt idx="3462">
                  <c:v>3484.3796520000005</c:v>
                </c:pt>
                <c:pt idx="3463">
                  <c:v>3485.3868380000004</c:v>
                </c:pt>
                <c:pt idx="3464">
                  <c:v>3486.3971760000004</c:v>
                </c:pt>
                <c:pt idx="3465">
                  <c:v>3487.3983830000006</c:v>
                </c:pt>
                <c:pt idx="3466">
                  <c:v>3488.4057830000002</c:v>
                </c:pt>
                <c:pt idx="3467">
                  <c:v>3489.4207110000007</c:v>
                </c:pt>
                <c:pt idx="3468">
                  <c:v>3490.4270130000004</c:v>
                </c:pt>
                <c:pt idx="3469">
                  <c:v>3491.4286499999998</c:v>
                </c:pt>
                <c:pt idx="3470">
                  <c:v>3492.4291410000005</c:v>
                </c:pt>
                <c:pt idx="3471">
                  <c:v>3493.4365070000003</c:v>
                </c:pt>
                <c:pt idx="3472">
                  <c:v>3494.4380140000003</c:v>
                </c:pt>
                <c:pt idx="3473">
                  <c:v>3495.439026</c:v>
                </c:pt>
                <c:pt idx="3474">
                  <c:v>3496.4396000000006</c:v>
                </c:pt>
                <c:pt idx="3475">
                  <c:v>3497.4310169999999</c:v>
                </c:pt>
                <c:pt idx="3476">
                  <c:v>3498.4311680000001</c:v>
                </c:pt>
                <c:pt idx="3477">
                  <c:v>3499.4325610000005</c:v>
                </c:pt>
                <c:pt idx="3478">
                  <c:v>3500.4343150000004</c:v>
                </c:pt>
                <c:pt idx="3479">
                  <c:v>3501.434816</c:v>
                </c:pt>
                <c:pt idx="3480">
                  <c:v>3502.4510310000005</c:v>
                </c:pt>
                <c:pt idx="3481">
                  <c:v>3503.4496570000001</c:v>
                </c:pt>
                <c:pt idx="3482">
                  <c:v>3504.4568610000006</c:v>
                </c:pt>
                <c:pt idx="3483">
                  <c:v>3505.4455530000005</c:v>
                </c:pt>
                <c:pt idx="3484">
                  <c:v>3506.4659339999998</c:v>
                </c:pt>
                <c:pt idx="3485">
                  <c:v>3507.4667129999998</c:v>
                </c:pt>
                <c:pt idx="3486">
                  <c:v>3508.4732869999998</c:v>
                </c:pt>
                <c:pt idx="3487">
                  <c:v>3509.4770640000006</c:v>
                </c:pt>
                <c:pt idx="3488">
                  <c:v>3510.4987650000003</c:v>
                </c:pt>
                <c:pt idx="3489">
                  <c:v>3511.5027310000005</c:v>
                </c:pt>
                <c:pt idx="3490">
                  <c:v>3512.496999</c:v>
                </c:pt>
                <c:pt idx="3491">
                  <c:v>3513.5133599999999</c:v>
                </c:pt>
                <c:pt idx="3492">
                  <c:v>3514.5150730000005</c:v>
                </c:pt>
                <c:pt idx="3493">
                  <c:v>3515.5111299999999</c:v>
                </c:pt>
                <c:pt idx="3494">
                  <c:v>3516.5127840000005</c:v>
                </c:pt>
                <c:pt idx="3495">
                  <c:v>3517.5366950000007</c:v>
                </c:pt>
                <c:pt idx="3496">
                  <c:v>3518.5532860000003</c:v>
                </c:pt>
                <c:pt idx="3497">
                  <c:v>3519.5547770000003</c:v>
                </c:pt>
                <c:pt idx="3498">
                  <c:v>3520.5783529999999</c:v>
                </c:pt>
                <c:pt idx="3499">
                  <c:v>3521.5700729999999</c:v>
                </c:pt>
                <c:pt idx="3500">
                  <c:v>3522.5737820000004</c:v>
                </c:pt>
                <c:pt idx="3501">
                  <c:v>3523.5749460000006</c:v>
                </c:pt>
                <c:pt idx="3502">
                  <c:v>3524.5788030000003</c:v>
                </c:pt>
                <c:pt idx="3503">
                  <c:v>3525.5796770000006</c:v>
                </c:pt>
                <c:pt idx="3504">
                  <c:v>3526.5718200000001</c:v>
                </c:pt>
                <c:pt idx="3505">
                  <c:v>3527.5695110000006</c:v>
                </c:pt>
                <c:pt idx="3506">
                  <c:v>3528.5704320000004</c:v>
                </c:pt>
                <c:pt idx="3507">
                  <c:v>3529.5754580000003</c:v>
                </c:pt>
                <c:pt idx="3508">
                  <c:v>3530.5776270000006</c:v>
                </c:pt>
                <c:pt idx="3509">
                  <c:v>3531.5761550000007</c:v>
                </c:pt>
                <c:pt idx="3510">
                  <c:v>3532.5762350000005</c:v>
                </c:pt>
                <c:pt idx="3511">
                  <c:v>3533.5780000000004</c:v>
                </c:pt>
                <c:pt idx="3512">
                  <c:v>3534.5806520000006</c:v>
                </c:pt>
                <c:pt idx="3513">
                  <c:v>3535.6109130000004</c:v>
                </c:pt>
                <c:pt idx="3514">
                  <c:v>3536.6199690000003</c:v>
                </c:pt>
                <c:pt idx="3515">
                  <c:v>3537.642151</c:v>
                </c:pt>
                <c:pt idx="3516">
                  <c:v>3538.6515300000001</c:v>
                </c:pt>
                <c:pt idx="3517">
                  <c:v>3539.5771060000006</c:v>
                </c:pt>
                <c:pt idx="3518">
                  <c:v>3540.5920599999999</c:v>
                </c:pt>
                <c:pt idx="3519">
                  <c:v>3541.5924570000006</c:v>
                </c:pt>
                <c:pt idx="3520">
                  <c:v>3542.5932460000004</c:v>
                </c:pt>
                <c:pt idx="3521">
                  <c:v>3543.5943980000002</c:v>
                </c:pt>
                <c:pt idx="3522">
                  <c:v>3544.610146</c:v>
                </c:pt>
                <c:pt idx="3523">
                  <c:v>3545.6025760000002</c:v>
                </c:pt>
                <c:pt idx="3524">
                  <c:v>3546.6035470000006</c:v>
                </c:pt>
                <c:pt idx="3525">
                  <c:v>3547.6193630000007</c:v>
                </c:pt>
                <c:pt idx="3526">
                  <c:v>3548.6239240000004</c:v>
                </c:pt>
                <c:pt idx="3527">
                  <c:v>3549.6287240000001</c:v>
                </c:pt>
                <c:pt idx="3528">
                  <c:v>3550.6448740000005</c:v>
                </c:pt>
                <c:pt idx="3529">
                  <c:v>3551.649754</c:v>
                </c:pt>
                <c:pt idx="3530">
                  <c:v>3552.6507730000003</c:v>
                </c:pt>
                <c:pt idx="3531">
                  <c:v>3553.6673420000006</c:v>
                </c:pt>
                <c:pt idx="3532">
                  <c:v>3554.6746620000004</c:v>
                </c:pt>
                <c:pt idx="3533">
                  <c:v>3555.6750490000004</c:v>
                </c:pt>
                <c:pt idx="3534">
                  <c:v>3556.6827510000003</c:v>
                </c:pt>
                <c:pt idx="3535">
                  <c:v>3557.6981210000004</c:v>
                </c:pt>
                <c:pt idx="3536">
                  <c:v>3558.7109790000004</c:v>
                </c:pt>
                <c:pt idx="3537">
                  <c:v>3559.7243410000001</c:v>
                </c:pt>
                <c:pt idx="3538">
                  <c:v>3560.7400880000005</c:v>
                </c:pt>
                <c:pt idx="3539">
                  <c:v>3561.7315180000005</c:v>
                </c:pt>
                <c:pt idx="3540">
                  <c:v>3562.737016</c:v>
                </c:pt>
                <c:pt idx="3541">
                  <c:v>3563.7451719999999</c:v>
                </c:pt>
                <c:pt idx="3542">
                  <c:v>3564.7491760000003</c:v>
                </c:pt>
                <c:pt idx="3543">
                  <c:v>3565.7427729999999</c:v>
                </c:pt>
                <c:pt idx="3544">
                  <c:v>3566.743931</c:v>
                </c:pt>
                <c:pt idx="3545">
                  <c:v>3567.7520089999998</c:v>
                </c:pt>
                <c:pt idx="3546">
                  <c:v>3568.7643200000002</c:v>
                </c:pt>
                <c:pt idx="3547">
                  <c:v>3569.7582110000003</c:v>
                </c:pt>
                <c:pt idx="3548">
                  <c:v>3570.7774479999998</c:v>
                </c:pt>
                <c:pt idx="3549">
                  <c:v>3571.7936090000003</c:v>
                </c:pt>
                <c:pt idx="3550">
                  <c:v>3572.7943990000003</c:v>
                </c:pt>
                <c:pt idx="3551">
                  <c:v>3573.81077</c:v>
                </c:pt>
                <c:pt idx="3552">
                  <c:v>3574.811976</c:v>
                </c:pt>
                <c:pt idx="3553">
                  <c:v>3575.8200900000002</c:v>
                </c:pt>
                <c:pt idx="3554">
                  <c:v>3576.8209630000001</c:v>
                </c:pt>
                <c:pt idx="3555">
                  <c:v>3577.8215100000007</c:v>
                </c:pt>
                <c:pt idx="3556">
                  <c:v>3578.8272919999999</c:v>
                </c:pt>
                <c:pt idx="3557">
                  <c:v>3579.8274080000001</c:v>
                </c:pt>
                <c:pt idx="3558">
                  <c:v>3580.820659</c:v>
                </c:pt>
                <c:pt idx="3559">
                  <c:v>3581.8270950000006</c:v>
                </c:pt>
                <c:pt idx="3560">
                  <c:v>3582.8429839999999</c:v>
                </c:pt>
                <c:pt idx="3561">
                  <c:v>3583.8629710000005</c:v>
                </c:pt>
                <c:pt idx="3562">
                  <c:v>3584.878976</c:v>
                </c:pt>
                <c:pt idx="3563">
                  <c:v>3585.8674209999999</c:v>
                </c:pt>
                <c:pt idx="3564">
                  <c:v>3586.8832609999999</c:v>
                </c:pt>
                <c:pt idx="3565">
                  <c:v>3587.8990739999999</c:v>
                </c:pt>
                <c:pt idx="3566">
                  <c:v>3588.9161600000007</c:v>
                </c:pt>
                <c:pt idx="3567">
                  <c:v>3589.917727</c:v>
                </c:pt>
                <c:pt idx="3568">
                  <c:v>3590.9194619999998</c:v>
                </c:pt>
                <c:pt idx="3569">
                  <c:v>3591.9206199999999</c:v>
                </c:pt>
                <c:pt idx="3570">
                  <c:v>3592.9208900000003</c:v>
                </c:pt>
                <c:pt idx="3571">
                  <c:v>3593.9211839999998</c:v>
                </c:pt>
                <c:pt idx="3572">
                  <c:v>3594.9228840000005</c:v>
                </c:pt>
                <c:pt idx="3573">
                  <c:v>3595.9229830000004</c:v>
                </c:pt>
                <c:pt idx="3574">
                  <c:v>3596.913133</c:v>
                </c:pt>
                <c:pt idx="3575">
                  <c:v>3597.9286110000003</c:v>
                </c:pt>
                <c:pt idx="3576">
                  <c:v>3598.9217210000006</c:v>
                </c:pt>
                <c:pt idx="3577">
                  <c:v>3599.9258200000004</c:v>
                </c:pt>
                <c:pt idx="3578">
                  <c:v>3600.9259970000003</c:v>
                </c:pt>
                <c:pt idx="3579">
                  <c:v>3601.9415749999998</c:v>
                </c:pt>
                <c:pt idx="3580">
                  <c:v>3602.95676</c:v>
                </c:pt>
                <c:pt idx="3581">
                  <c:v>3603.9461060000003</c:v>
                </c:pt>
                <c:pt idx="3582">
                  <c:v>3604.9478070000005</c:v>
                </c:pt>
                <c:pt idx="3583">
                  <c:v>3605.96</c:v>
                </c:pt>
                <c:pt idx="3584">
                  <c:v>3606.9619810000004</c:v>
                </c:pt>
                <c:pt idx="3585">
                  <c:v>3607.99622</c:v>
                </c:pt>
                <c:pt idx="3586">
                  <c:v>3609.003753</c:v>
                </c:pt>
                <c:pt idx="3587">
                  <c:v>3610.0103020000006</c:v>
                </c:pt>
                <c:pt idx="3588">
                  <c:v>3611.021831</c:v>
                </c:pt>
                <c:pt idx="3589">
                  <c:v>3612.0276590000003</c:v>
                </c:pt>
                <c:pt idx="3590">
                  <c:v>3613.0331240000005</c:v>
                </c:pt>
                <c:pt idx="3591">
                  <c:v>3613.9498860000003</c:v>
                </c:pt>
                <c:pt idx="3592">
                  <c:v>3614.950304</c:v>
                </c:pt>
                <c:pt idx="3593">
                  <c:v>3615.9569959999999</c:v>
                </c:pt>
                <c:pt idx="3594">
                  <c:v>3616.9578449999999</c:v>
                </c:pt>
                <c:pt idx="3595">
                  <c:v>3617.9477850000003</c:v>
                </c:pt>
                <c:pt idx="3596">
                  <c:v>3618.9522809999999</c:v>
                </c:pt>
                <c:pt idx="3597">
                  <c:v>3619.9530750000004</c:v>
                </c:pt>
                <c:pt idx="3598">
                  <c:v>3620.9643420000002</c:v>
                </c:pt>
                <c:pt idx="3599">
                  <c:v>3621.9868510000006</c:v>
                </c:pt>
                <c:pt idx="3600">
                  <c:v>3623.0027490000002</c:v>
                </c:pt>
                <c:pt idx="3601">
                  <c:v>3624.0037929999999</c:v>
                </c:pt>
                <c:pt idx="3602">
                  <c:v>3624.9922150000002</c:v>
                </c:pt>
                <c:pt idx="3603">
                  <c:v>3625.9919810000001</c:v>
                </c:pt>
                <c:pt idx="3604">
                  <c:v>3626.9981420000004</c:v>
                </c:pt>
                <c:pt idx="3605">
                  <c:v>3628.0021999999999</c:v>
                </c:pt>
                <c:pt idx="3606">
                  <c:v>3629.0067779999999</c:v>
                </c:pt>
                <c:pt idx="3607">
                  <c:v>3629.9948789999999</c:v>
                </c:pt>
                <c:pt idx="3608">
                  <c:v>3630.9966880000002</c:v>
                </c:pt>
                <c:pt idx="3609">
                  <c:v>3632.0132750000002</c:v>
                </c:pt>
                <c:pt idx="3610">
                  <c:v>3633.0137430000004</c:v>
                </c:pt>
                <c:pt idx="3611">
                  <c:v>3634.0238790000003</c:v>
                </c:pt>
                <c:pt idx="3612">
                  <c:v>3635.0251010000002</c:v>
                </c:pt>
                <c:pt idx="3613">
                  <c:v>3636.0420340000001</c:v>
                </c:pt>
                <c:pt idx="3614">
                  <c:v>3637.0437490000004</c:v>
                </c:pt>
                <c:pt idx="3615">
                  <c:v>3638.0495360000004</c:v>
                </c:pt>
                <c:pt idx="3616">
                  <c:v>3639.0511110000007</c:v>
                </c:pt>
                <c:pt idx="3617">
                  <c:v>3640.0525720000005</c:v>
                </c:pt>
                <c:pt idx="3618">
                  <c:v>3641.0525720000005</c:v>
                </c:pt>
                <c:pt idx="3619">
                  <c:v>3642.0562989999999</c:v>
                </c:pt>
                <c:pt idx="3620">
                  <c:v>3643.0632430000005</c:v>
                </c:pt>
                <c:pt idx="3621">
                  <c:v>3644.079514</c:v>
                </c:pt>
                <c:pt idx="3622">
                  <c:v>3645.0857530000003</c:v>
                </c:pt>
                <c:pt idx="3623">
                  <c:v>3646.0866150000002</c:v>
                </c:pt>
                <c:pt idx="3624">
                  <c:v>3647.0880880000004</c:v>
                </c:pt>
                <c:pt idx="3625">
                  <c:v>3648.0954060000004</c:v>
                </c:pt>
                <c:pt idx="3626">
                  <c:v>3649.0966800000006</c:v>
                </c:pt>
                <c:pt idx="3627">
                  <c:v>3650.1099920000006</c:v>
                </c:pt>
                <c:pt idx="3628">
                  <c:v>3651.1110600000002</c:v>
                </c:pt>
                <c:pt idx="3629">
                  <c:v>3652.1273639999999</c:v>
                </c:pt>
                <c:pt idx="3630">
                  <c:v>3653.1288300000006</c:v>
                </c:pt>
                <c:pt idx="3631">
                  <c:v>3654.1262580000002</c:v>
                </c:pt>
                <c:pt idx="3632">
                  <c:v>3655.1226020000004</c:v>
                </c:pt>
                <c:pt idx="3633">
                  <c:v>3656.1235910000005</c:v>
                </c:pt>
                <c:pt idx="3634">
                  <c:v>3657.1280580000002</c:v>
                </c:pt>
                <c:pt idx="3635">
                  <c:v>3658.1281730000001</c:v>
                </c:pt>
                <c:pt idx="3636">
                  <c:v>3659.1382170000006</c:v>
                </c:pt>
                <c:pt idx="3637">
                  <c:v>3660.1456550000003</c:v>
                </c:pt>
                <c:pt idx="3638">
                  <c:v>3661.1466980000005</c:v>
                </c:pt>
                <c:pt idx="3639">
                  <c:v>3662.1479770000005</c:v>
                </c:pt>
                <c:pt idx="3640">
                  <c:v>3663.1685680000001</c:v>
                </c:pt>
                <c:pt idx="3641">
                  <c:v>3664.1748360000001</c:v>
                </c:pt>
                <c:pt idx="3642">
                  <c:v>3665.1743500000002</c:v>
                </c:pt>
                <c:pt idx="3643">
                  <c:v>3666.1751430000004</c:v>
                </c:pt>
                <c:pt idx="3644">
                  <c:v>3667.189781</c:v>
                </c:pt>
                <c:pt idx="3645">
                  <c:v>3668.1965639999999</c:v>
                </c:pt>
                <c:pt idx="3646">
                  <c:v>3669.2000760000001</c:v>
                </c:pt>
                <c:pt idx="3647">
                  <c:v>3670.2143050000004</c:v>
                </c:pt>
                <c:pt idx="3648">
                  <c:v>3671.2180850000004</c:v>
                </c:pt>
                <c:pt idx="3649">
                  <c:v>3672.2305139999999</c:v>
                </c:pt>
                <c:pt idx="3650">
                  <c:v>3673.232113</c:v>
                </c:pt>
                <c:pt idx="3651">
                  <c:v>3674.2480780000005</c:v>
                </c:pt>
                <c:pt idx="3652">
                  <c:v>3675.2515410000005</c:v>
                </c:pt>
                <c:pt idx="3653">
                  <c:v>3676.2426329999998</c:v>
                </c:pt>
                <c:pt idx="3654">
                  <c:v>3677.2439810000005</c:v>
                </c:pt>
                <c:pt idx="3655">
                  <c:v>3678.2528929999999</c:v>
                </c:pt>
                <c:pt idx="3656">
                  <c:v>3679.2452790000007</c:v>
                </c:pt>
                <c:pt idx="3657">
                  <c:v>3680.2424360000005</c:v>
                </c:pt>
                <c:pt idx="3658">
                  <c:v>3681.255435</c:v>
                </c:pt>
                <c:pt idx="3659">
                  <c:v>3682.242851</c:v>
                </c:pt>
                <c:pt idx="3660">
                  <c:v>3683.2470970000004</c:v>
                </c:pt>
                <c:pt idx="3661">
                  <c:v>3684.2469380000002</c:v>
                </c:pt>
                <c:pt idx="3662">
                  <c:v>3685.2635500000006</c:v>
                </c:pt>
                <c:pt idx="3663">
                  <c:v>3686.2800780000007</c:v>
                </c:pt>
                <c:pt idx="3664">
                  <c:v>3687.2809550000002</c:v>
                </c:pt>
                <c:pt idx="3665">
                  <c:v>3688.3038850000003</c:v>
                </c:pt>
                <c:pt idx="3666">
                  <c:v>3689.3125980000004</c:v>
                </c:pt>
                <c:pt idx="3667">
                  <c:v>3690.3144730000004</c:v>
                </c:pt>
                <c:pt idx="3668">
                  <c:v>3691.3072890000003</c:v>
                </c:pt>
                <c:pt idx="3669">
                  <c:v>3692.3041929999999</c:v>
                </c:pt>
                <c:pt idx="3670">
                  <c:v>3693.3212720000001</c:v>
                </c:pt>
                <c:pt idx="3671">
                  <c:v>3694.3320350000004</c:v>
                </c:pt>
                <c:pt idx="3672">
                  <c:v>3695.3389729999999</c:v>
                </c:pt>
                <c:pt idx="3673">
                  <c:v>3696.3594720000001</c:v>
                </c:pt>
                <c:pt idx="3674">
                  <c:v>3697.3756730000005</c:v>
                </c:pt>
                <c:pt idx="3675">
                  <c:v>3698.3759490000002</c:v>
                </c:pt>
                <c:pt idx="3676">
                  <c:v>3699.3926070000007</c:v>
                </c:pt>
                <c:pt idx="3677">
                  <c:v>3700.4038230000006</c:v>
                </c:pt>
                <c:pt idx="3678">
                  <c:v>3701.4240319999999</c:v>
                </c:pt>
                <c:pt idx="3679">
                  <c:v>3702.424935</c:v>
                </c:pt>
                <c:pt idx="3680">
                  <c:v>3703.441143</c:v>
                </c:pt>
                <c:pt idx="3681">
                  <c:v>3704.4387190000007</c:v>
                </c:pt>
                <c:pt idx="3682">
                  <c:v>3705.458611</c:v>
                </c:pt>
                <c:pt idx="3683">
                  <c:v>3706.4586690000006</c:v>
                </c:pt>
                <c:pt idx="3684">
                  <c:v>3707.4590109999999</c:v>
                </c:pt>
                <c:pt idx="3685">
                  <c:v>3708.4499900000001</c:v>
                </c:pt>
                <c:pt idx="3686">
                  <c:v>3709.4469130000007</c:v>
                </c:pt>
                <c:pt idx="3687">
                  <c:v>3710.447306</c:v>
                </c:pt>
                <c:pt idx="3688">
                  <c:v>3711.457617</c:v>
                </c:pt>
                <c:pt idx="3689">
                  <c:v>3712.445858</c:v>
                </c:pt>
                <c:pt idx="3690">
                  <c:v>3713.4537930000006</c:v>
                </c:pt>
                <c:pt idx="3691">
                  <c:v>3714.4589720000004</c:v>
                </c:pt>
                <c:pt idx="3692">
                  <c:v>3715.499538</c:v>
                </c:pt>
                <c:pt idx="3693">
                  <c:v>3716.5004950000002</c:v>
                </c:pt>
                <c:pt idx="3694">
                  <c:v>3717.5175580000005</c:v>
                </c:pt>
                <c:pt idx="3695">
                  <c:v>3718.5431580000004</c:v>
                </c:pt>
                <c:pt idx="3696">
                  <c:v>3719.5279190000001</c:v>
                </c:pt>
                <c:pt idx="3697">
                  <c:v>3720.449243</c:v>
                </c:pt>
                <c:pt idx="3698">
                  <c:v>3721.455782</c:v>
                </c:pt>
                <c:pt idx="3699">
                  <c:v>3722.453364</c:v>
                </c:pt>
                <c:pt idx="3700">
                  <c:v>3723.457566</c:v>
                </c:pt>
                <c:pt idx="3701">
                  <c:v>3724.4579020000001</c:v>
                </c:pt>
                <c:pt idx="3702">
                  <c:v>3725.4580420000002</c:v>
                </c:pt>
                <c:pt idx="3703">
                  <c:v>3726.4582280000004</c:v>
                </c:pt>
                <c:pt idx="3704">
                  <c:v>3727.4454020000003</c:v>
                </c:pt>
                <c:pt idx="3705">
                  <c:v>3728.4523410000002</c:v>
                </c:pt>
                <c:pt idx="3706">
                  <c:v>3729.4528129999999</c:v>
                </c:pt>
                <c:pt idx="3707">
                  <c:v>3730.4463690000002</c:v>
                </c:pt>
                <c:pt idx="3708">
                  <c:v>3731.4479850000007</c:v>
                </c:pt>
                <c:pt idx="3709">
                  <c:v>3732.4633020000001</c:v>
                </c:pt>
                <c:pt idx="3710">
                  <c:v>3733.4769000000006</c:v>
                </c:pt>
                <c:pt idx="3711">
                  <c:v>3734.4949350000006</c:v>
                </c:pt>
                <c:pt idx="3712">
                  <c:v>3735.5183210000005</c:v>
                </c:pt>
                <c:pt idx="3713">
                  <c:v>3736.5344720000003</c:v>
                </c:pt>
                <c:pt idx="3714">
                  <c:v>3737.5521360000002</c:v>
                </c:pt>
                <c:pt idx="3715">
                  <c:v>3738.5658840000006</c:v>
                </c:pt>
                <c:pt idx="3716">
                  <c:v>3739.5634010000003</c:v>
                </c:pt>
                <c:pt idx="3717">
                  <c:v>3740.5551720000003</c:v>
                </c:pt>
                <c:pt idx="3718">
                  <c:v>3741.5566690000005</c:v>
                </c:pt>
                <c:pt idx="3719">
                  <c:v>3742.5731450000003</c:v>
                </c:pt>
                <c:pt idx="3720">
                  <c:v>3743.5745340000003</c:v>
                </c:pt>
                <c:pt idx="3721">
                  <c:v>3744.5800900000004</c:v>
                </c:pt>
                <c:pt idx="3722">
                  <c:v>3745.583525</c:v>
                </c:pt>
                <c:pt idx="3723">
                  <c:v>3746.5745500000003</c:v>
                </c:pt>
                <c:pt idx="3724">
                  <c:v>3747.5756769999998</c:v>
                </c:pt>
                <c:pt idx="3725">
                  <c:v>3748.5727379999998</c:v>
                </c:pt>
                <c:pt idx="3726">
                  <c:v>3749.5704390000001</c:v>
                </c:pt>
                <c:pt idx="3727">
                  <c:v>3750.5694540000004</c:v>
                </c:pt>
                <c:pt idx="3728">
                  <c:v>3751.5851280000006</c:v>
                </c:pt>
                <c:pt idx="3729">
                  <c:v>3752.6148119999998</c:v>
                </c:pt>
                <c:pt idx="3730">
                  <c:v>3753.6029669999998</c:v>
                </c:pt>
                <c:pt idx="3731">
                  <c:v>3754.62014</c:v>
                </c:pt>
                <c:pt idx="3732">
                  <c:v>3755.6204820000003</c:v>
                </c:pt>
                <c:pt idx="3733">
                  <c:v>3756.6183179999998</c:v>
                </c:pt>
                <c:pt idx="3734">
                  <c:v>3757.6342720000002</c:v>
                </c:pt>
                <c:pt idx="3735">
                  <c:v>3758.6306750000003</c:v>
                </c:pt>
                <c:pt idx="3736">
                  <c:v>3759.6469610000004</c:v>
                </c:pt>
                <c:pt idx="3737">
                  <c:v>3760.6801970000006</c:v>
                </c:pt>
                <c:pt idx="3738">
                  <c:v>3761.6788990000005</c:v>
                </c:pt>
                <c:pt idx="3739">
                  <c:v>3762.6919900000003</c:v>
                </c:pt>
                <c:pt idx="3740">
                  <c:v>3763.7305710000001</c:v>
                </c:pt>
                <c:pt idx="3741">
                  <c:v>3764.7249110000002</c:v>
                </c:pt>
                <c:pt idx="3742">
                  <c:v>3765.7363020000003</c:v>
                </c:pt>
                <c:pt idx="3743">
                  <c:v>3766.7530260000003</c:v>
                </c:pt>
                <c:pt idx="3744">
                  <c:v>3767.7474910000001</c:v>
                </c:pt>
                <c:pt idx="3745">
                  <c:v>3768.7512839999999</c:v>
                </c:pt>
                <c:pt idx="3746">
                  <c:v>3769.7703520000005</c:v>
                </c:pt>
                <c:pt idx="3747">
                  <c:v>3770.7688020000005</c:v>
                </c:pt>
                <c:pt idx="3748">
                  <c:v>3771.7780980000007</c:v>
                </c:pt>
                <c:pt idx="3749">
                  <c:v>3772.80933</c:v>
                </c:pt>
                <c:pt idx="3750">
                  <c:v>3773.8102070000004</c:v>
                </c:pt>
                <c:pt idx="3751">
                  <c:v>3774.8437970000004</c:v>
                </c:pt>
                <c:pt idx="3752">
                  <c:v>3775.8456999999999</c:v>
                </c:pt>
                <c:pt idx="3753">
                  <c:v>3776.8480639999998</c:v>
                </c:pt>
                <c:pt idx="3754">
                  <c:v>3777.8553440000005</c:v>
                </c:pt>
                <c:pt idx="3755">
                  <c:v>3778.8548390000005</c:v>
                </c:pt>
                <c:pt idx="3756">
                  <c:v>3779.8734050000003</c:v>
                </c:pt>
                <c:pt idx="3757">
                  <c:v>3780.8845550000005</c:v>
                </c:pt>
                <c:pt idx="3758">
                  <c:v>3781.8848760000001</c:v>
                </c:pt>
                <c:pt idx="3759">
                  <c:v>3782.9015509999999</c:v>
                </c:pt>
                <c:pt idx="3760">
                  <c:v>3783.9056950000004</c:v>
                </c:pt>
                <c:pt idx="3761">
                  <c:v>3784.9309640000001</c:v>
                </c:pt>
                <c:pt idx="3762">
                  <c:v>3785.9455740000003</c:v>
                </c:pt>
                <c:pt idx="3763">
                  <c:v>3786.9794570000004</c:v>
                </c:pt>
                <c:pt idx="3764">
                  <c:v>3787.9853710000007</c:v>
                </c:pt>
                <c:pt idx="3765">
                  <c:v>3789.0131780000002</c:v>
                </c:pt>
                <c:pt idx="3766">
                  <c:v>3790.0233560000006</c:v>
                </c:pt>
                <c:pt idx="3767">
                  <c:v>3791.0300990000005</c:v>
                </c:pt>
                <c:pt idx="3768">
                  <c:v>3792.0328680000002</c:v>
                </c:pt>
                <c:pt idx="3769">
                  <c:v>3792.956134</c:v>
                </c:pt>
                <c:pt idx="3770">
                  <c:v>3793.955817</c:v>
                </c:pt>
                <c:pt idx="3771">
                  <c:v>3794.9580270000006</c:v>
                </c:pt>
                <c:pt idx="3772">
                  <c:v>3795.9488330000004</c:v>
                </c:pt>
                <c:pt idx="3773">
                  <c:v>3796.9485570000006</c:v>
                </c:pt>
                <c:pt idx="3774">
                  <c:v>3797.9649470000004</c:v>
                </c:pt>
                <c:pt idx="3775">
                  <c:v>3798.9651220000005</c:v>
                </c:pt>
                <c:pt idx="3776">
                  <c:v>3799.9729860000007</c:v>
                </c:pt>
                <c:pt idx="3777">
                  <c:v>3800.9651430000004</c:v>
                </c:pt>
                <c:pt idx="3778">
                  <c:v>3801.9817720000001</c:v>
                </c:pt>
                <c:pt idx="3779">
                  <c:v>3802.9821769999999</c:v>
                </c:pt>
                <c:pt idx="3780">
                  <c:v>3804.0020410000006</c:v>
                </c:pt>
                <c:pt idx="3781">
                  <c:v>3805.0010710000006</c:v>
                </c:pt>
                <c:pt idx="3782">
                  <c:v>3805.9936440000001</c:v>
                </c:pt>
                <c:pt idx="3783">
                  <c:v>3807.0058440000003</c:v>
                </c:pt>
                <c:pt idx="3784">
                  <c:v>3807.9997309999999</c:v>
                </c:pt>
                <c:pt idx="3785">
                  <c:v>3809.0011119999999</c:v>
                </c:pt>
                <c:pt idx="3786">
                  <c:v>3810.0020780000004</c:v>
                </c:pt>
                <c:pt idx="3787">
                  <c:v>3810.995304</c:v>
                </c:pt>
                <c:pt idx="3788">
                  <c:v>3811.9963260000004</c:v>
                </c:pt>
                <c:pt idx="3789">
                  <c:v>3813.0124740000001</c:v>
                </c:pt>
                <c:pt idx="3790">
                  <c:v>3814.010104</c:v>
                </c:pt>
                <c:pt idx="3791">
                  <c:v>3815.0290810000006</c:v>
                </c:pt>
                <c:pt idx="3792">
                  <c:v>3816.0454710000004</c:v>
                </c:pt>
                <c:pt idx="3793">
                  <c:v>3817.053629</c:v>
                </c:pt>
                <c:pt idx="3794">
                  <c:v>3818.041612</c:v>
                </c:pt>
                <c:pt idx="3795">
                  <c:v>3819.0383760000004</c:v>
                </c:pt>
                <c:pt idx="3796">
                  <c:v>3820.0544610000006</c:v>
                </c:pt>
                <c:pt idx="3797">
                  <c:v>3821.082762</c:v>
                </c:pt>
                <c:pt idx="3798">
                  <c:v>3822.0763900000002</c:v>
                </c:pt>
                <c:pt idx="3799">
                  <c:v>3823.082641</c:v>
                </c:pt>
                <c:pt idx="3800">
                  <c:v>3824.0706680000003</c:v>
                </c:pt>
                <c:pt idx="3801">
                  <c:v>3825.0719180000006</c:v>
                </c:pt>
                <c:pt idx="3802">
                  <c:v>3826.073676</c:v>
                </c:pt>
                <c:pt idx="3803">
                  <c:v>3827.0903910000006</c:v>
                </c:pt>
                <c:pt idx="3804">
                  <c:v>3828.10095</c:v>
                </c:pt>
                <c:pt idx="3805">
                  <c:v>3829.1169159999999</c:v>
                </c:pt>
                <c:pt idx="3806">
                  <c:v>3830.1174230000006</c:v>
                </c:pt>
                <c:pt idx="3807">
                  <c:v>3831.1262190000007</c:v>
                </c:pt>
                <c:pt idx="3808">
                  <c:v>3832.127332</c:v>
                </c:pt>
                <c:pt idx="3809">
                  <c:v>3833.1171279999999</c:v>
                </c:pt>
                <c:pt idx="3810">
                  <c:v>3834.140472</c:v>
                </c:pt>
                <c:pt idx="3811">
                  <c:v>3835.1549500000001</c:v>
                </c:pt>
                <c:pt idx="3812">
                  <c:v>3836.1685470000002</c:v>
                </c:pt>
                <c:pt idx="3813">
                  <c:v>3837.1664529999998</c:v>
                </c:pt>
                <c:pt idx="3814">
                  <c:v>3838.1659479999998</c:v>
                </c:pt>
                <c:pt idx="3815">
                  <c:v>3839.1791600000006</c:v>
                </c:pt>
                <c:pt idx="3816">
                  <c:v>3840.2017470000001</c:v>
                </c:pt>
                <c:pt idx="3817">
                  <c:v>3841.2027980000003</c:v>
                </c:pt>
                <c:pt idx="3818">
                  <c:v>3842.210032</c:v>
                </c:pt>
                <c:pt idx="3819">
                  <c:v>3843.2398300000004</c:v>
                </c:pt>
                <c:pt idx="3820">
                  <c:v>3844.2467910000005</c:v>
                </c:pt>
                <c:pt idx="3821">
                  <c:v>3845.2693570000001</c:v>
                </c:pt>
                <c:pt idx="3822">
                  <c:v>3846.2831649999998</c:v>
                </c:pt>
                <c:pt idx="3823">
                  <c:v>3847.3004870000004</c:v>
                </c:pt>
                <c:pt idx="3824">
                  <c:v>3848.2960120000007</c:v>
                </c:pt>
                <c:pt idx="3825">
                  <c:v>3849.2977900000005</c:v>
                </c:pt>
                <c:pt idx="3826">
                  <c:v>3850.3158920000005</c:v>
                </c:pt>
                <c:pt idx="3827">
                  <c:v>3851.3315259999999</c:v>
                </c:pt>
                <c:pt idx="3828">
                  <c:v>3852.3329520000007</c:v>
                </c:pt>
                <c:pt idx="3829">
                  <c:v>3853.3304320000007</c:v>
                </c:pt>
                <c:pt idx="3830">
                  <c:v>3854.333412</c:v>
                </c:pt>
                <c:pt idx="3831">
                  <c:v>3855.3482119999999</c:v>
                </c:pt>
                <c:pt idx="3832">
                  <c:v>3856.3591370000004</c:v>
                </c:pt>
                <c:pt idx="3833">
                  <c:v>3857.3799070000005</c:v>
                </c:pt>
                <c:pt idx="3834">
                  <c:v>3858.3883919999998</c:v>
                </c:pt>
                <c:pt idx="3835">
                  <c:v>3859.3989080000001</c:v>
                </c:pt>
                <c:pt idx="3836">
                  <c:v>3860.4151750000001</c:v>
                </c:pt>
                <c:pt idx="3837">
                  <c:v>3861.4348970000001</c:v>
                </c:pt>
                <c:pt idx="3838">
                  <c:v>3862.4597920000006</c:v>
                </c:pt>
                <c:pt idx="3839">
                  <c:v>3863.4513139999999</c:v>
                </c:pt>
                <c:pt idx="3840">
                  <c:v>3864.4660000000003</c:v>
                </c:pt>
                <c:pt idx="3841">
                  <c:v>3865.4871330000005</c:v>
                </c:pt>
                <c:pt idx="3842">
                  <c:v>3866.4916140000005</c:v>
                </c:pt>
                <c:pt idx="3843">
                  <c:v>3867.4988480000002</c:v>
                </c:pt>
                <c:pt idx="3844">
                  <c:v>3868.5035379999999</c:v>
                </c:pt>
                <c:pt idx="3845">
                  <c:v>3869.5194090000005</c:v>
                </c:pt>
                <c:pt idx="3846">
                  <c:v>3870.5308249999998</c:v>
                </c:pt>
                <c:pt idx="3847">
                  <c:v>3871.5457059999999</c:v>
                </c:pt>
                <c:pt idx="3848">
                  <c:v>3872.5609599999998</c:v>
                </c:pt>
                <c:pt idx="3849">
                  <c:v>3873.5788270000003</c:v>
                </c:pt>
                <c:pt idx="3850">
                  <c:v>3874.6086510000005</c:v>
                </c:pt>
                <c:pt idx="3851">
                  <c:v>3875.6225350000004</c:v>
                </c:pt>
                <c:pt idx="3852">
                  <c:v>3876.6224410000004</c:v>
                </c:pt>
                <c:pt idx="3853">
                  <c:v>3877.6253020000004</c:v>
                </c:pt>
                <c:pt idx="3854">
                  <c:v>3878.6416520000002</c:v>
                </c:pt>
                <c:pt idx="3855">
                  <c:v>3879.6499380000005</c:v>
                </c:pt>
                <c:pt idx="3856">
                  <c:v>3880.6525500000007</c:v>
                </c:pt>
                <c:pt idx="3857">
                  <c:v>3881.5792920000004</c:v>
                </c:pt>
                <c:pt idx="3858">
                  <c:v>3882.5799649999999</c:v>
                </c:pt>
                <c:pt idx="3859">
                  <c:v>3883.5748910000002</c:v>
                </c:pt>
                <c:pt idx="3860">
                  <c:v>3884.5754200000001</c:v>
                </c:pt>
                <c:pt idx="3861">
                  <c:v>3885.5814319999999</c:v>
                </c:pt>
                <c:pt idx="3862">
                  <c:v>3886.5734229999998</c:v>
                </c:pt>
                <c:pt idx="3863">
                  <c:v>3887.5742319999999</c:v>
                </c:pt>
                <c:pt idx="3864">
                  <c:v>3888.5788240000002</c:v>
                </c:pt>
                <c:pt idx="3865">
                  <c:v>3889.5927540000002</c:v>
                </c:pt>
                <c:pt idx="3866">
                  <c:v>3890.5999700000002</c:v>
                </c:pt>
                <c:pt idx="3867">
                  <c:v>3891.6071840000004</c:v>
                </c:pt>
                <c:pt idx="3868">
                  <c:v>3892.6228639999999</c:v>
                </c:pt>
                <c:pt idx="3869">
                  <c:v>3893.6385930000006</c:v>
                </c:pt>
                <c:pt idx="3870">
                  <c:v>3894.6378770000001</c:v>
                </c:pt>
                <c:pt idx="3871">
                  <c:v>3895.6339779999998</c:v>
                </c:pt>
                <c:pt idx="3872">
                  <c:v>3896.6408590000001</c:v>
                </c:pt>
                <c:pt idx="3873">
                  <c:v>3897.6476900000007</c:v>
                </c:pt>
                <c:pt idx="3874">
                  <c:v>3898.6635139999999</c:v>
                </c:pt>
                <c:pt idx="3875">
                  <c:v>3899.6708749999998</c:v>
                </c:pt>
                <c:pt idx="3876">
                  <c:v>3900.6800590000003</c:v>
                </c:pt>
                <c:pt idx="3877">
                  <c:v>3901.6889350000001</c:v>
                </c:pt>
                <c:pt idx="3878">
                  <c:v>3902.689104</c:v>
                </c:pt>
                <c:pt idx="3879">
                  <c:v>3903.6971170000006</c:v>
                </c:pt>
                <c:pt idx="3880">
                  <c:v>3904.7041170000002</c:v>
                </c:pt>
                <c:pt idx="3881">
                  <c:v>3905.7043300000005</c:v>
                </c:pt>
                <c:pt idx="3882">
                  <c:v>3906.7021770000001</c:v>
                </c:pt>
                <c:pt idx="3883">
                  <c:v>3907.7049109999998</c:v>
                </c:pt>
                <c:pt idx="3884">
                  <c:v>3908.7220290000005</c:v>
                </c:pt>
                <c:pt idx="3885">
                  <c:v>3909.7311479999998</c:v>
                </c:pt>
                <c:pt idx="3886">
                  <c:v>3910.7379570000003</c:v>
                </c:pt>
                <c:pt idx="3887">
                  <c:v>3911.7301980000002</c:v>
                </c:pt>
                <c:pt idx="3888">
                  <c:v>3912.7557160000006</c:v>
                </c:pt>
                <c:pt idx="3889">
                  <c:v>3913.7601250000007</c:v>
                </c:pt>
                <c:pt idx="3890">
                  <c:v>3914.782475</c:v>
                </c:pt>
                <c:pt idx="3891">
                  <c:v>3915.7990570000002</c:v>
                </c:pt>
                <c:pt idx="3892">
                  <c:v>3916.799908</c:v>
                </c:pt>
                <c:pt idx="3893">
                  <c:v>3917.8014499999999</c:v>
                </c:pt>
                <c:pt idx="3894">
                  <c:v>3918.8022940000001</c:v>
                </c:pt>
                <c:pt idx="3895">
                  <c:v>3919.8035239999999</c:v>
                </c:pt>
                <c:pt idx="3896">
                  <c:v>3920.7883110000002</c:v>
                </c:pt>
                <c:pt idx="3897">
                  <c:v>3921.7923300000002</c:v>
                </c:pt>
                <c:pt idx="3898">
                  <c:v>3922.798718</c:v>
                </c:pt>
                <c:pt idx="3899">
                  <c:v>3923.8150869999999</c:v>
                </c:pt>
                <c:pt idx="3900">
                  <c:v>3924.83194</c:v>
                </c:pt>
                <c:pt idx="3901">
                  <c:v>3925.8326780000007</c:v>
                </c:pt>
                <c:pt idx="3902">
                  <c:v>3926.8241850000004</c:v>
                </c:pt>
                <c:pt idx="3903">
                  <c:v>3927.8314570000002</c:v>
                </c:pt>
                <c:pt idx="3904">
                  <c:v>3928.8318079999999</c:v>
                </c:pt>
                <c:pt idx="3905">
                  <c:v>3929.8247330000004</c:v>
                </c:pt>
                <c:pt idx="3906">
                  <c:v>3930.8264429999999</c:v>
                </c:pt>
                <c:pt idx="3907">
                  <c:v>3931.8346849999998</c:v>
                </c:pt>
                <c:pt idx="3908">
                  <c:v>3932.8270320000001</c:v>
                </c:pt>
                <c:pt idx="3909">
                  <c:v>3933.8281820000002</c:v>
                </c:pt>
                <c:pt idx="3910">
                  <c:v>3934.8340070000004</c:v>
                </c:pt>
                <c:pt idx="3911">
                  <c:v>3935.8498479999998</c:v>
                </c:pt>
                <c:pt idx="3912">
                  <c:v>3936.8493930000004</c:v>
                </c:pt>
                <c:pt idx="3913">
                  <c:v>3937.8387650000004</c:v>
                </c:pt>
                <c:pt idx="3914">
                  <c:v>3938.8464520000007</c:v>
                </c:pt>
                <c:pt idx="3915">
                  <c:v>3939.8399380000001</c:v>
                </c:pt>
                <c:pt idx="3916">
                  <c:v>3940.8422850000006</c:v>
                </c:pt>
                <c:pt idx="3917">
                  <c:v>3941.8439020000005</c:v>
                </c:pt>
                <c:pt idx="3918">
                  <c:v>3942.8602129999999</c:v>
                </c:pt>
                <c:pt idx="3919">
                  <c:v>3943.8815070000001</c:v>
                </c:pt>
                <c:pt idx="3920">
                  <c:v>3944.8755520000004</c:v>
                </c:pt>
                <c:pt idx="3921">
                  <c:v>3945.889803</c:v>
                </c:pt>
                <c:pt idx="3922">
                  <c:v>3946.9178190000002</c:v>
                </c:pt>
                <c:pt idx="3923">
                  <c:v>3947.9301570000007</c:v>
                </c:pt>
                <c:pt idx="3924">
                  <c:v>3948.9387459999998</c:v>
                </c:pt>
                <c:pt idx="3925">
                  <c:v>3949.9639780000007</c:v>
                </c:pt>
                <c:pt idx="3926">
                  <c:v>3950.9828290000005</c:v>
                </c:pt>
                <c:pt idx="3927">
                  <c:v>3951.9924449999999</c:v>
                </c:pt>
                <c:pt idx="3928">
                  <c:v>3953.0085530000006</c:v>
                </c:pt>
                <c:pt idx="3929">
                  <c:v>3954.0362380000006</c:v>
                </c:pt>
                <c:pt idx="3930">
                  <c:v>3954.9465230000005</c:v>
                </c:pt>
                <c:pt idx="3931">
                  <c:v>3955.9471229999999</c:v>
                </c:pt>
                <c:pt idx="3932">
                  <c:v>3956.9486180000004</c:v>
                </c:pt>
                <c:pt idx="3933">
                  <c:v>3957.9580400000004</c:v>
                </c:pt>
                <c:pt idx="3934">
                  <c:v>3958.9584260000001</c:v>
                </c:pt>
                <c:pt idx="3935">
                  <c:v>3959.9633030000005</c:v>
                </c:pt>
                <c:pt idx="3936">
                  <c:v>3960.9744650000002</c:v>
                </c:pt>
                <c:pt idx="3937">
                  <c:v>3961.9675610000004</c:v>
                </c:pt>
                <c:pt idx="3938">
                  <c:v>3962.9793159999999</c:v>
                </c:pt>
                <c:pt idx="3939">
                  <c:v>3963.9906639999999</c:v>
                </c:pt>
                <c:pt idx="3940">
                  <c:v>3964.9983179999999</c:v>
                </c:pt>
                <c:pt idx="3941">
                  <c:v>3966.0078160000003</c:v>
                </c:pt>
                <c:pt idx="3942">
                  <c:v>3967.0078080000003</c:v>
                </c:pt>
                <c:pt idx="3943">
                  <c:v>3968.0230120000006</c:v>
                </c:pt>
                <c:pt idx="3944">
                  <c:v>3969.0276380000005</c:v>
                </c:pt>
                <c:pt idx="3945">
                  <c:v>3970.0290240000004</c:v>
                </c:pt>
                <c:pt idx="3946">
                  <c:v>3971.0309040000002</c:v>
                </c:pt>
                <c:pt idx="3947">
                  <c:v>3972.0326050000003</c:v>
                </c:pt>
                <c:pt idx="3948">
                  <c:v>3973.053363</c:v>
                </c:pt>
                <c:pt idx="3949">
                  <c:v>3974.0463390000004</c:v>
                </c:pt>
                <c:pt idx="3950">
                  <c:v>3975.0630689999998</c:v>
                </c:pt>
                <c:pt idx="3951">
                  <c:v>3976.0652440000003</c:v>
                </c:pt>
                <c:pt idx="3952">
                  <c:v>3977.0733630000004</c:v>
                </c:pt>
                <c:pt idx="3953">
                  <c:v>3978.0840480000006</c:v>
                </c:pt>
                <c:pt idx="3954">
                  <c:v>3979.0910469999999</c:v>
                </c:pt>
                <c:pt idx="3955">
                  <c:v>3980.0985040000005</c:v>
                </c:pt>
                <c:pt idx="3956">
                  <c:v>3981.0932480000001</c:v>
                </c:pt>
                <c:pt idx="3957">
                  <c:v>3982.0943400000006</c:v>
                </c:pt>
                <c:pt idx="3958">
                  <c:v>3983.0866599999999</c:v>
                </c:pt>
                <c:pt idx="3959">
                  <c:v>3984.1024350000007</c:v>
                </c:pt>
                <c:pt idx="3960">
                  <c:v>3985.1186690000004</c:v>
                </c:pt>
                <c:pt idx="3961">
                  <c:v>3986.1229110000004</c:v>
                </c:pt>
                <c:pt idx="3962">
                  <c:v>3987.1324260000001</c:v>
                </c:pt>
                <c:pt idx="3963">
                  <c:v>3988.1551980000004</c:v>
                </c:pt>
                <c:pt idx="3964">
                  <c:v>3989.1751750000003</c:v>
                </c:pt>
                <c:pt idx="3965">
                  <c:v>3990.1876250000005</c:v>
                </c:pt>
                <c:pt idx="3966">
                  <c:v>3991.2095720000007</c:v>
                </c:pt>
                <c:pt idx="3967">
                  <c:v>3992.1961449999999</c:v>
                </c:pt>
                <c:pt idx="3968">
                  <c:v>3993.212278</c:v>
                </c:pt>
                <c:pt idx="3969">
                  <c:v>3994.2255110000006</c:v>
                </c:pt>
                <c:pt idx="3970">
                  <c:v>3995.2100580000006</c:v>
                </c:pt>
                <c:pt idx="3971">
                  <c:v>3996.2112999999999</c:v>
                </c:pt>
                <c:pt idx="3972">
                  <c:v>3997.2124020000001</c:v>
                </c:pt>
                <c:pt idx="3973">
                  <c:v>3998.2182980000007</c:v>
                </c:pt>
                <c:pt idx="3974">
                  <c:v>3999.2157500000003</c:v>
                </c:pt>
                <c:pt idx="3975">
                  <c:v>4000.2240419999998</c:v>
                </c:pt>
                <c:pt idx="3976">
                  <c:v>4001.2117459999999</c:v>
                </c:pt>
                <c:pt idx="3977">
                  <c:v>4002.2123980000006</c:v>
                </c:pt>
                <c:pt idx="3978">
                  <c:v>4003.2283580000003</c:v>
                </c:pt>
                <c:pt idx="3979">
                  <c:v>4004.2325620000001</c:v>
                </c:pt>
                <c:pt idx="3980">
                  <c:v>4005.2476510000006</c:v>
                </c:pt>
                <c:pt idx="3981">
                  <c:v>4006.2490610000004</c:v>
                </c:pt>
                <c:pt idx="3982">
                  <c:v>4007.2493970000005</c:v>
                </c:pt>
                <c:pt idx="3983">
                  <c:v>4008.2624210000004</c:v>
                </c:pt>
                <c:pt idx="3984">
                  <c:v>4009.2750990000004</c:v>
                </c:pt>
                <c:pt idx="3985">
                  <c:v>4010.2887559999999</c:v>
                </c:pt>
                <c:pt idx="3986">
                  <c:v>4011.2893270000004</c:v>
                </c:pt>
                <c:pt idx="3987">
                  <c:v>4012.290481</c:v>
                </c:pt>
                <c:pt idx="3988">
                  <c:v>4013.3061459999999</c:v>
                </c:pt>
                <c:pt idx="3989">
                  <c:v>4014.3233190000001</c:v>
                </c:pt>
                <c:pt idx="3990">
                  <c:v>4015.323617</c:v>
                </c:pt>
                <c:pt idx="3991">
                  <c:v>4016.3240890000006</c:v>
                </c:pt>
                <c:pt idx="3992">
                  <c:v>4017.3253970000005</c:v>
                </c:pt>
                <c:pt idx="3993">
                  <c:v>4018.3259930000004</c:v>
                </c:pt>
                <c:pt idx="3994">
                  <c:v>4019.3262830000003</c:v>
                </c:pt>
                <c:pt idx="3995">
                  <c:v>4020.3336589999999</c:v>
                </c:pt>
                <c:pt idx="3996">
                  <c:v>4021.331604</c:v>
                </c:pt>
                <c:pt idx="3997">
                  <c:v>4022.335333</c:v>
                </c:pt>
                <c:pt idx="3998">
                  <c:v>4023.3572629999999</c:v>
                </c:pt>
                <c:pt idx="3999">
                  <c:v>4024.3731720000005</c:v>
                </c:pt>
                <c:pt idx="4000">
                  <c:v>4025.3900620000004</c:v>
                </c:pt>
                <c:pt idx="4001">
                  <c:v>4026.405366</c:v>
                </c:pt>
                <c:pt idx="4002">
                  <c:v>4027.4209280000005</c:v>
                </c:pt>
                <c:pt idx="4003">
                  <c:v>4028.4332510000004</c:v>
                </c:pt>
                <c:pt idx="4004">
                  <c:v>4029.448977</c:v>
                </c:pt>
                <c:pt idx="4005">
                  <c:v>4030.4498119999998</c:v>
                </c:pt>
                <c:pt idx="4006">
                  <c:v>4031.4504210000005</c:v>
                </c:pt>
                <c:pt idx="4007">
                  <c:v>4032.4513790000001</c:v>
                </c:pt>
                <c:pt idx="4008">
                  <c:v>4033.4574390000007</c:v>
                </c:pt>
                <c:pt idx="4009">
                  <c:v>4034.4496250000002</c:v>
                </c:pt>
                <c:pt idx="4010">
                  <c:v>4035.4591530000007</c:v>
                </c:pt>
                <c:pt idx="4011">
                  <c:v>4036.4445190000006</c:v>
                </c:pt>
                <c:pt idx="4012">
                  <c:v>4037.4577950000003</c:v>
                </c:pt>
                <c:pt idx="4013">
                  <c:v>4038.4493739999998</c:v>
                </c:pt>
                <c:pt idx="4014">
                  <c:v>4039.4486299999999</c:v>
                </c:pt>
                <c:pt idx="4015">
                  <c:v>4040.4597540000004</c:v>
                </c:pt>
                <c:pt idx="4016">
                  <c:v>4041.4452330000004</c:v>
                </c:pt>
                <c:pt idx="4017">
                  <c:v>4042.4564660000005</c:v>
                </c:pt>
                <c:pt idx="4018">
                  <c:v>4043.4504580000003</c:v>
                </c:pt>
                <c:pt idx="4019">
                  <c:v>4044.4502040000007</c:v>
                </c:pt>
                <c:pt idx="4020">
                  <c:v>4045.444716</c:v>
                </c:pt>
                <c:pt idx="4021">
                  <c:v>4046.4748829999999</c:v>
                </c:pt>
                <c:pt idx="4022">
                  <c:v>4047.477989</c:v>
                </c:pt>
                <c:pt idx="4023">
                  <c:v>4048.4926030000006</c:v>
                </c:pt>
                <c:pt idx="4024">
                  <c:v>4049.5250000000005</c:v>
                </c:pt>
                <c:pt idx="4025">
                  <c:v>4050.5323710000002</c:v>
                </c:pt>
                <c:pt idx="4026">
                  <c:v>4051.5459099999998</c:v>
                </c:pt>
                <c:pt idx="4027">
                  <c:v>4052.5614690000002</c:v>
                </c:pt>
                <c:pt idx="4028">
                  <c:v>4053.5594380000002</c:v>
                </c:pt>
                <c:pt idx="4029">
                  <c:v>4054.4938849999999</c:v>
                </c:pt>
                <c:pt idx="4030">
                  <c:v>4055.4950930000005</c:v>
                </c:pt>
                <c:pt idx="4031">
                  <c:v>4056.4987760000004</c:v>
                </c:pt>
                <c:pt idx="4032">
                  <c:v>4057.5077609999998</c:v>
                </c:pt>
                <c:pt idx="4033">
                  <c:v>4058.5075230000002</c:v>
                </c:pt>
                <c:pt idx="4034">
                  <c:v>4059.5231720000002</c:v>
                </c:pt>
                <c:pt idx="4035">
                  <c:v>4060.5407740000001</c:v>
                </c:pt>
                <c:pt idx="4036">
                  <c:v>4061.5399660000003</c:v>
                </c:pt>
                <c:pt idx="4037">
                  <c:v>4062.5408790000001</c:v>
                </c:pt>
                <c:pt idx="4038">
                  <c:v>4063.5490110000001</c:v>
                </c:pt>
                <c:pt idx="4039">
                  <c:v>4064.5392760000004</c:v>
                </c:pt>
                <c:pt idx="4040">
                  <c:v>4065.5401030000003</c:v>
                </c:pt>
                <c:pt idx="4041">
                  <c:v>4066.5533160000005</c:v>
                </c:pt>
                <c:pt idx="4042">
                  <c:v>4067.5519250000007</c:v>
                </c:pt>
                <c:pt idx="4043">
                  <c:v>4068.5493310000002</c:v>
                </c:pt>
                <c:pt idx="4044">
                  <c:v>4069.5622280000007</c:v>
                </c:pt>
                <c:pt idx="4045">
                  <c:v>4070.5629310000004</c:v>
                </c:pt>
                <c:pt idx="4046">
                  <c:v>4071.5633230000003</c:v>
                </c:pt>
                <c:pt idx="4047">
                  <c:v>4072.5633619999999</c:v>
                </c:pt>
                <c:pt idx="4048">
                  <c:v>4073.5833920000005</c:v>
                </c:pt>
                <c:pt idx="4049">
                  <c:v>4074.5844670000006</c:v>
                </c:pt>
                <c:pt idx="4050">
                  <c:v>4075.5739440000007</c:v>
                </c:pt>
                <c:pt idx="4051">
                  <c:v>4076.5794000000005</c:v>
                </c:pt>
                <c:pt idx="4052">
                  <c:v>4077.578066</c:v>
                </c:pt>
                <c:pt idx="4053">
                  <c:v>4078.5832</c:v>
                </c:pt>
                <c:pt idx="4054">
                  <c:v>4079.577123</c:v>
                </c:pt>
                <c:pt idx="4055">
                  <c:v>4080.5703250000006</c:v>
                </c:pt>
                <c:pt idx="4056">
                  <c:v>4081.5865830000002</c:v>
                </c:pt>
                <c:pt idx="4057">
                  <c:v>4082.6086800000003</c:v>
                </c:pt>
                <c:pt idx="4058">
                  <c:v>4083.6177940000007</c:v>
                </c:pt>
                <c:pt idx="4059">
                  <c:v>4084.6340140000002</c:v>
                </c:pt>
                <c:pt idx="4060">
                  <c:v>4085.649453</c:v>
                </c:pt>
                <c:pt idx="4061">
                  <c:v>4086.6690400000007</c:v>
                </c:pt>
                <c:pt idx="4062">
                  <c:v>4087.6849510000002</c:v>
                </c:pt>
                <c:pt idx="4063">
                  <c:v>4088.6800149999999</c:v>
                </c:pt>
                <c:pt idx="4064">
                  <c:v>4089.7010209999999</c:v>
                </c:pt>
                <c:pt idx="4065">
                  <c:v>4090.6961840000004</c:v>
                </c:pt>
                <c:pt idx="4066">
                  <c:v>4091.712184</c:v>
                </c:pt>
                <c:pt idx="4067">
                  <c:v>4092.7352740000006</c:v>
                </c:pt>
                <c:pt idx="4068">
                  <c:v>4093.72865</c:v>
                </c:pt>
                <c:pt idx="4069">
                  <c:v>4094.7422299999998</c:v>
                </c:pt>
                <c:pt idx="4070">
                  <c:v>4095.7584100000004</c:v>
                </c:pt>
                <c:pt idx="4071">
                  <c:v>4096.7752970000001</c:v>
                </c:pt>
                <c:pt idx="4072">
                  <c:v>4097.798957</c:v>
                </c:pt>
                <c:pt idx="4073">
                  <c:v>4098.8001480000003</c:v>
                </c:pt>
                <c:pt idx="4074">
                  <c:v>4099.7986040000005</c:v>
                </c:pt>
                <c:pt idx="4075">
                  <c:v>4100.791999</c:v>
                </c:pt>
                <c:pt idx="4076">
                  <c:v>4101.8079250000001</c:v>
                </c:pt>
                <c:pt idx="4077">
                  <c:v>4102.8241969999999</c:v>
                </c:pt>
                <c:pt idx="4078">
                  <c:v>4103.824732</c:v>
                </c:pt>
                <c:pt idx="4079">
                  <c:v>4104.8256510000001</c:v>
                </c:pt>
                <c:pt idx="4080">
                  <c:v>4105.8477069999999</c:v>
                </c:pt>
                <c:pt idx="4081">
                  <c:v>4106.8641550000002</c:v>
                </c:pt>
                <c:pt idx="4082">
                  <c:v>4107.8801450000001</c:v>
                </c:pt>
                <c:pt idx="4083">
                  <c:v>4108.871948</c:v>
                </c:pt>
                <c:pt idx="4084">
                  <c:v>4109.8877480000001</c:v>
                </c:pt>
                <c:pt idx="4085">
                  <c:v>4110.9026080000003</c:v>
                </c:pt>
                <c:pt idx="4086">
                  <c:v>4111.9038430000001</c:v>
                </c:pt>
                <c:pt idx="4087">
                  <c:v>4112.9058679999998</c:v>
                </c:pt>
                <c:pt idx="4088">
                  <c:v>4113.9018510000005</c:v>
                </c:pt>
                <c:pt idx="4089">
                  <c:v>4114.9135350000006</c:v>
                </c:pt>
                <c:pt idx="4090">
                  <c:v>4115.9287170000007</c:v>
                </c:pt>
                <c:pt idx="4091">
                  <c:v>4116.9209850000007</c:v>
                </c:pt>
                <c:pt idx="4092">
                  <c:v>4117.9281230000006</c:v>
                </c:pt>
                <c:pt idx="4093">
                  <c:v>4118.9220810000006</c:v>
                </c:pt>
                <c:pt idx="4094">
                  <c:v>4119.9260920000006</c:v>
                </c:pt>
                <c:pt idx="4095">
                  <c:v>4120.9256480000004</c:v>
                </c:pt>
                <c:pt idx="4096">
                  <c:v>4121.9349499999998</c:v>
                </c:pt>
                <c:pt idx="4097">
                  <c:v>4122.9576700000007</c:v>
                </c:pt>
                <c:pt idx="4098">
                  <c:v>4123.9742660000002</c:v>
                </c:pt>
                <c:pt idx="4099">
                  <c:v>4124.9898840000005</c:v>
                </c:pt>
                <c:pt idx="4100">
                  <c:v>4126.0056510000004</c:v>
                </c:pt>
                <c:pt idx="4101">
                  <c:v>4127.0050270000002</c:v>
                </c:pt>
                <c:pt idx="4102">
                  <c:v>4127.9952410000005</c:v>
                </c:pt>
                <c:pt idx="4103">
                  <c:v>4129.002606</c:v>
                </c:pt>
                <c:pt idx="4104">
                  <c:v>4130.0223210000004</c:v>
                </c:pt>
                <c:pt idx="4105">
                  <c:v>4131.0282160000006</c:v>
                </c:pt>
                <c:pt idx="4106">
                  <c:v>4132.0523549999998</c:v>
                </c:pt>
                <c:pt idx="4107">
                  <c:v>4133.0639520000004</c:v>
                </c:pt>
                <c:pt idx="4108">
                  <c:v>4134.076712</c:v>
                </c:pt>
                <c:pt idx="4109">
                  <c:v>4135.0840360000002</c:v>
                </c:pt>
                <c:pt idx="4110">
                  <c:v>4136.082042</c:v>
                </c:pt>
                <c:pt idx="4111">
                  <c:v>4137.0851170000005</c:v>
                </c:pt>
                <c:pt idx="4112">
                  <c:v>4138.1112490000005</c:v>
                </c:pt>
                <c:pt idx="4113">
                  <c:v>4139.118614</c:v>
                </c:pt>
                <c:pt idx="4114">
                  <c:v>4140.1356390000001</c:v>
                </c:pt>
                <c:pt idx="4115">
                  <c:v>4141.1486070000001</c:v>
                </c:pt>
                <c:pt idx="4116">
                  <c:v>4142.1625920000006</c:v>
                </c:pt>
                <c:pt idx="4117">
                  <c:v>4143.0753350000005</c:v>
                </c:pt>
                <c:pt idx="4118">
                  <c:v>4144.0915960000002</c:v>
                </c:pt>
                <c:pt idx="4119">
                  <c:v>4145.1074269999999</c:v>
                </c:pt>
                <c:pt idx="4120">
                  <c:v>4146.129508</c:v>
                </c:pt>
                <c:pt idx="4121">
                  <c:v>4147.1304989999999</c:v>
                </c:pt>
                <c:pt idx="4122">
                  <c:v>4148.1312090000001</c:v>
                </c:pt>
                <c:pt idx="4123">
                  <c:v>4149.1320450000003</c:v>
                </c:pt>
                <c:pt idx="4124">
                  <c:v>4150.1558660000001</c:v>
                </c:pt>
                <c:pt idx="4125">
                  <c:v>4151.1573640000006</c:v>
                </c:pt>
                <c:pt idx="4126">
                  <c:v>4152.1656140000005</c:v>
                </c:pt>
                <c:pt idx="4127">
                  <c:v>4153.1768099999999</c:v>
                </c:pt>
                <c:pt idx="4128">
                  <c:v>4154.1746499999999</c:v>
                </c:pt>
                <c:pt idx="4129">
                  <c:v>4155.1811510000007</c:v>
                </c:pt>
                <c:pt idx="4130">
                  <c:v>4156.1824230000002</c:v>
                </c:pt>
                <c:pt idx="4131">
                  <c:v>4157.1859780000004</c:v>
                </c:pt>
                <c:pt idx="4132">
                  <c:v>4158.1992250000003</c:v>
                </c:pt>
                <c:pt idx="4133">
                  <c:v>4159.2067729999999</c:v>
                </c:pt>
                <c:pt idx="4134">
                  <c:v>4160.2070130000002</c:v>
                </c:pt>
                <c:pt idx="4135">
                  <c:v>4161.211859</c:v>
                </c:pt>
                <c:pt idx="4136">
                  <c:v>4162.211722</c:v>
                </c:pt>
                <c:pt idx="4137">
                  <c:v>4163.2104900000004</c:v>
                </c:pt>
                <c:pt idx="4138">
                  <c:v>4164.2245730000004</c:v>
                </c:pt>
                <c:pt idx="4139">
                  <c:v>4165.2220109999998</c:v>
                </c:pt>
                <c:pt idx="4140">
                  <c:v>4166.2314150000002</c:v>
                </c:pt>
                <c:pt idx="4141">
                  <c:v>4167.2473890000001</c:v>
                </c:pt>
                <c:pt idx="4142">
                  <c:v>4168.2543450000003</c:v>
                </c:pt>
                <c:pt idx="4143">
                  <c:v>4169.270931</c:v>
                </c:pt>
                <c:pt idx="4144">
                  <c:v>4170.2701750000006</c:v>
                </c:pt>
                <c:pt idx="4145">
                  <c:v>4171.2749320000003</c:v>
                </c:pt>
                <c:pt idx="4146">
                  <c:v>4172.2950410000003</c:v>
                </c:pt>
                <c:pt idx="4147">
                  <c:v>4173.2891030000001</c:v>
                </c:pt>
                <c:pt idx="4148">
                  <c:v>4174.3071370000007</c:v>
                </c:pt>
                <c:pt idx="4149">
                  <c:v>4175.3171440000006</c:v>
                </c:pt>
                <c:pt idx="4150">
                  <c:v>4176.3215740000005</c:v>
                </c:pt>
                <c:pt idx="4151">
                  <c:v>4177.3318300000001</c:v>
                </c:pt>
                <c:pt idx="4152">
                  <c:v>4178.3331690000005</c:v>
                </c:pt>
                <c:pt idx="4153">
                  <c:v>4179.3304560000006</c:v>
                </c:pt>
                <c:pt idx="4154">
                  <c:v>4180.3259630000002</c:v>
                </c:pt>
                <c:pt idx="4155">
                  <c:v>4181.3260100000007</c:v>
                </c:pt>
                <c:pt idx="4156">
                  <c:v>4182.3229570000003</c:v>
                </c:pt>
                <c:pt idx="4157">
                  <c:v>4183.3272580000003</c:v>
                </c:pt>
                <c:pt idx="4158">
                  <c:v>4184.3278630000004</c:v>
                </c:pt>
                <c:pt idx="4159">
                  <c:v>4185.3348390000001</c:v>
                </c:pt>
                <c:pt idx="4160">
                  <c:v>4186.3206129999999</c:v>
                </c:pt>
                <c:pt idx="4161">
                  <c:v>4187.3214180000004</c:v>
                </c:pt>
                <c:pt idx="4162">
                  <c:v>4188.3269340000006</c:v>
                </c:pt>
                <c:pt idx="4163">
                  <c:v>4189.3426660000005</c:v>
                </c:pt>
                <c:pt idx="4164">
                  <c:v>4190.3653860000004</c:v>
                </c:pt>
                <c:pt idx="4165">
                  <c:v>4191.3667070000001</c:v>
                </c:pt>
                <c:pt idx="4166">
                  <c:v>4192.3884390000003</c:v>
                </c:pt>
                <c:pt idx="4167">
                  <c:v>4193.4052200000006</c:v>
                </c:pt>
                <c:pt idx="4168">
                  <c:v>4194.4215770000001</c:v>
                </c:pt>
                <c:pt idx="4169">
                  <c:v>4195.4284050000006</c:v>
                </c:pt>
                <c:pt idx="4170">
                  <c:v>4196.4367350000002</c:v>
                </c:pt>
                <c:pt idx="4171">
                  <c:v>4197.450675</c:v>
                </c:pt>
                <c:pt idx="4172">
                  <c:v>4198.449791</c:v>
                </c:pt>
                <c:pt idx="4173">
                  <c:v>4199.4502320000001</c:v>
                </c:pt>
                <c:pt idx="4174">
                  <c:v>4200.4514740000004</c:v>
                </c:pt>
                <c:pt idx="4175">
                  <c:v>4201.4521050000003</c:v>
                </c:pt>
                <c:pt idx="4176">
                  <c:v>4202.4594290000005</c:v>
                </c:pt>
                <c:pt idx="4177">
                  <c:v>4203.448641</c:v>
                </c:pt>
                <c:pt idx="4178">
                  <c:v>4204.4501180000007</c:v>
                </c:pt>
                <c:pt idx="4179">
                  <c:v>4205.4504500000003</c:v>
                </c:pt>
                <c:pt idx="4180">
                  <c:v>4206.4550370000006</c:v>
                </c:pt>
                <c:pt idx="4181">
                  <c:v>4207.4465440000004</c:v>
                </c:pt>
                <c:pt idx="4182">
                  <c:v>4208.4543800000001</c:v>
                </c:pt>
                <c:pt idx="4183">
                  <c:v>4209.4516990000002</c:v>
                </c:pt>
                <c:pt idx="4184">
                  <c:v>4210.448069</c:v>
                </c:pt>
                <c:pt idx="4185">
                  <c:v>4211.4512279999999</c:v>
                </c:pt>
                <c:pt idx="4186">
                  <c:v>4212.4558370000004</c:v>
                </c:pt>
                <c:pt idx="4187">
                  <c:v>4213.4495000000006</c:v>
                </c:pt>
                <c:pt idx="4188">
                  <c:v>4214.4577310000004</c:v>
                </c:pt>
                <c:pt idx="4189">
                  <c:v>4215.4715260000003</c:v>
                </c:pt>
                <c:pt idx="4190">
                  <c:v>4216.4806710000003</c:v>
                </c:pt>
                <c:pt idx="4191">
                  <c:v>4217.5247150000005</c:v>
                </c:pt>
                <c:pt idx="4192">
                  <c:v>4218.5257609999999</c:v>
                </c:pt>
                <c:pt idx="4193">
                  <c:v>4219.5234390000005</c:v>
                </c:pt>
                <c:pt idx="4194">
                  <c:v>4220.4451600000002</c:v>
                </c:pt>
                <c:pt idx="4195">
                  <c:v>4221.4609180000007</c:v>
                </c:pt>
                <c:pt idx="4196">
                  <c:v>4222.4654010000004</c:v>
                </c:pt>
                <c:pt idx="4197">
                  <c:v>4223.4721770000006</c:v>
                </c:pt>
                <c:pt idx="4198">
                  <c:v>4224.4637849999999</c:v>
                </c:pt>
                <c:pt idx="4199">
                  <c:v>4225.4638500000001</c:v>
                </c:pt>
                <c:pt idx="4200">
                  <c:v>4226.4810070000003</c:v>
                </c:pt>
                <c:pt idx="4201">
                  <c:v>4227.4980750000004</c:v>
                </c:pt>
                <c:pt idx="4202">
                  <c:v>4228.498955</c:v>
                </c:pt>
                <c:pt idx="4203">
                  <c:v>4229.500943</c:v>
                </c:pt>
                <c:pt idx="4204">
                  <c:v>4230.5015710000007</c:v>
                </c:pt>
                <c:pt idx="4205">
                  <c:v>4231.5102160000006</c:v>
                </c:pt>
                <c:pt idx="4206">
                  <c:v>4232.5172320000001</c:v>
                </c:pt>
                <c:pt idx="4207">
                  <c:v>4233.5334140000004</c:v>
                </c:pt>
                <c:pt idx="4208">
                  <c:v>4234.5493590000005</c:v>
                </c:pt>
                <c:pt idx="4209">
                  <c:v>4235.5501290000002</c:v>
                </c:pt>
                <c:pt idx="4210">
                  <c:v>4236.5505620000004</c:v>
                </c:pt>
                <c:pt idx="4211">
                  <c:v>4237.5424659999999</c:v>
                </c:pt>
                <c:pt idx="4212">
                  <c:v>4238.5439750000005</c:v>
                </c:pt>
                <c:pt idx="4213">
                  <c:v>4239.5453189999998</c:v>
                </c:pt>
                <c:pt idx="4214">
                  <c:v>4240.5461230000001</c:v>
                </c:pt>
                <c:pt idx="4215">
                  <c:v>4241.5530090000002</c:v>
                </c:pt>
                <c:pt idx="4216">
                  <c:v>4242.5657680000004</c:v>
                </c:pt>
                <c:pt idx="4217">
                  <c:v>4243.5854909999998</c:v>
                </c:pt>
                <c:pt idx="4218">
                  <c:v>4244.6137260000005</c:v>
                </c:pt>
                <c:pt idx="4219">
                  <c:v>4245.6267480000006</c:v>
                </c:pt>
                <c:pt idx="4220">
                  <c:v>4246.6347500000002</c:v>
                </c:pt>
                <c:pt idx="4221">
                  <c:v>4247.637581</c:v>
                </c:pt>
                <c:pt idx="4222">
                  <c:v>4248.6391229999999</c:v>
                </c:pt>
                <c:pt idx="4223">
                  <c:v>4249.6461399999998</c:v>
                </c:pt>
                <c:pt idx="4224">
                  <c:v>4250.6607549999999</c:v>
                </c:pt>
                <c:pt idx="4225">
                  <c:v>4251.66525</c:v>
                </c:pt>
                <c:pt idx="4226">
                  <c:v>4252.6643309999999</c:v>
                </c:pt>
                <c:pt idx="4227">
                  <c:v>4253.679134</c:v>
                </c:pt>
                <c:pt idx="4228">
                  <c:v>4254.6962450000001</c:v>
                </c:pt>
                <c:pt idx="4229">
                  <c:v>4255.7115590000003</c:v>
                </c:pt>
                <c:pt idx="4230">
                  <c:v>4256.7115750000003</c:v>
                </c:pt>
                <c:pt idx="4231">
                  <c:v>4257.7270079999998</c:v>
                </c:pt>
                <c:pt idx="4232">
                  <c:v>4258.7423370000006</c:v>
                </c:pt>
                <c:pt idx="4233">
                  <c:v>4259.7575729999999</c:v>
                </c:pt>
                <c:pt idx="4234">
                  <c:v>4260.7731330000006</c:v>
                </c:pt>
                <c:pt idx="4235">
                  <c:v>4261.7885450000003</c:v>
                </c:pt>
                <c:pt idx="4236">
                  <c:v>4262.8039010000002</c:v>
                </c:pt>
                <c:pt idx="4237">
                  <c:v>4263.8192509999999</c:v>
                </c:pt>
                <c:pt idx="4238">
                  <c:v>4264.8192239999998</c:v>
                </c:pt>
                <c:pt idx="4239">
                  <c:v>4265.834871</c:v>
                </c:pt>
                <c:pt idx="4240">
                  <c:v>4266.8499860000002</c:v>
                </c:pt>
                <c:pt idx="4241">
                  <c:v>4267.8654059999999</c:v>
                </c:pt>
                <c:pt idx="4242">
                  <c:v>4268.8808420000005</c:v>
                </c:pt>
                <c:pt idx="4243">
                  <c:v>4269.8949470000007</c:v>
                </c:pt>
                <c:pt idx="4244">
                  <c:v>4270.8877480000001</c:v>
                </c:pt>
                <c:pt idx="4245">
                  <c:v>4271.8891880000001</c:v>
                </c:pt>
                <c:pt idx="4246">
                  <c:v>4272.9090540000007</c:v>
                </c:pt>
                <c:pt idx="4247">
                  <c:v>4273.8992330000001</c:v>
                </c:pt>
                <c:pt idx="4248">
                  <c:v>4274.9220490000007</c:v>
                </c:pt>
                <c:pt idx="4249">
                  <c:v>4275.930789</c:v>
                </c:pt>
                <c:pt idx="4250">
                  <c:v>4276.9472050000004</c:v>
                </c:pt>
                <c:pt idx="4251">
                  <c:v>4277.9544260000002</c:v>
                </c:pt>
                <c:pt idx="4252">
                  <c:v>4278.9553190000006</c:v>
                </c:pt>
                <c:pt idx="4253">
                  <c:v>4279.971047</c:v>
                </c:pt>
                <c:pt idx="4254">
                  <c:v>4280.9772090000006</c:v>
                </c:pt>
                <c:pt idx="4255">
                  <c:v>4281.9781469999998</c:v>
                </c:pt>
                <c:pt idx="4256">
                  <c:v>4282.9791789999999</c:v>
                </c:pt>
                <c:pt idx="4257">
                  <c:v>4283.9956330000005</c:v>
                </c:pt>
                <c:pt idx="4258">
                  <c:v>4284.9955530000007</c:v>
                </c:pt>
                <c:pt idx="4259">
                  <c:v>4285.9933650000003</c:v>
                </c:pt>
                <c:pt idx="4260">
                  <c:v>4287.0092690000001</c:v>
                </c:pt>
                <c:pt idx="4261">
                  <c:v>4288.025259</c:v>
                </c:pt>
                <c:pt idx="4262">
                  <c:v>4289.0317930000001</c:v>
                </c:pt>
                <c:pt idx="4263">
                  <c:v>4290.0479000000005</c:v>
                </c:pt>
                <c:pt idx="4264">
                  <c:v>4291.0442560000001</c:v>
                </c:pt>
                <c:pt idx="4265">
                  <c:v>4292.067231</c:v>
                </c:pt>
                <c:pt idx="4266">
                  <c:v>4293.0680330000005</c:v>
                </c:pt>
                <c:pt idx="4267">
                  <c:v>4294.0841410000003</c:v>
                </c:pt>
                <c:pt idx="4268">
                  <c:v>4295.0999620000002</c:v>
                </c:pt>
                <c:pt idx="4269">
                  <c:v>4296.10149</c:v>
                </c:pt>
                <c:pt idx="4270">
                  <c:v>4297.1142989999998</c:v>
                </c:pt>
                <c:pt idx="4271">
                  <c:v>4298.114955</c:v>
                </c:pt>
                <c:pt idx="4272">
                  <c:v>4299.1303210000005</c:v>
                </c:pt>
                <c:pt idx="4273">
                  <c:v>4300.1408200000005</c:v>
                </c:pt>
                <c:pt idx="4274">
                  <c:v>4301.132681</c:v>
                </c:pt>
                <c:pt idx="4275">
                  <c:v>4302.1371570000001</c:v>
                </c:pt>
                <c:pt idx="4276">
                  <c:v>4303.1471630000005</c:v>
                </c:pt>
                <c:pt idx="4277">
                  <c:v>4304.136555</c:v>
                </c:pt>
                <c:pt idx="4278">
                  <c:v>4305.1521819999998</c:v>
                </c:pt>
                <c:pt idx="4279">
                  <c:v>4306.1560680000002</c:v>
                </c:pt>
                <c:pt idx="4280">
                  <c:v>4307.163407</c:v>
                </c:pt>
                <c:pt idx="4281">
                  <c:v>4308.1792070000001</c:v>
                </c:pt>
                <c:pt idx="4282">
                  <c:v>4309.1991429999998</c:v>
                </c:pt>
                <c:pt idx="4283">
                  <c:v>4310.200707</c:v>
                </c:pt>
                <c:pt idx="4284">
                  <c:v>4311.2027440000002</c:v>
                </c:pt>
                <c:pt idx="4285">
                  <c:v>4312.212434</c:v>
                </c:pt>
                <c:pt idx="4286">
                  <c:v>4313.2406460000002</c:v>
                </c:pt>
                <c:pt idx="4287">
                  <c:v>4314.2567090000002</c:v>
                </c:pt>
                <c:pt idx="4288">
                  <c:v>4315.2416899999998</c:v>
                </c:pt>
                <c:pt idx="4289">
                  <c:v>4316.2577710000005</c:v>
                </c:pt>
                <c:pt idx="4290">
                  <c:v>4317.2584670000006</c:v>
                </c:pt>
                <c:pt idx="4291">
                  <c:v>4318.2656930000003</c:v>
                </c:pt>
                <c:pt idx="4292">
                  <c:v>4319.2851520000004</c:v>
                </c:pt>
                <c:pt idx="4293">
                  <c:v>4320.298033</c:v>
                </c:pt>
                <c:pt idx="4294">
                  <c:v>4321.3047080000006</c:v>
                </c:pt>
                <c:pt idx="4295">
                  <c:v>4322.3052619999999</c:v>
                </c:pt>
                <c:pt idx="4296">
                  <c:v>4323.3058220000003</c:v>
                </c:pt>
                <c:pt idx="4297">
                  <c:v>4324.3094760000004</c:v>
                </c:pt>
                <c:pt idx="4298">
                  <c:v>4325.3196040000003</c:v>
                </c:pt>
                <c:pt idx="4299">
                  <c:v>4326.319958</c:v>
                </c:pt>
                <c:pt idx="4300">
                  <c:v>4327.3251270000001</c:v>
                </c:pt>
                <c:pt idx="4301">
                  <c:v>4328.3261510000002</c:v>
                </c:pt>
                <c:pt idx="4302">
                  <c:v>4329.3352249999998</c:v>
                </c:pt>
                <c:pt idx="4303">
                  <c:v>4330.351044</c:v>
                </c:pt>
                <c:pt idx="4304">
                  <c:v>4331.3665820000006</c:v>
                </c:pt>
                <c:pt idx="4305">
                  <c:v>4332.3674310000006</c:v>
                </c:pt>
                <c:pt idx="4306">
                  <c:v>4333.3809330000004</c:v>
                </c:pt>
                <c:pt idx="4307">
                  <c:v>4334.3701879999999</c:v>
                </c:pt>
                <c:pt idx="4308">
                  <c:v>4335.372335</c:v>
                </c:pt>
                <c:pt idx="4309">
                  <c:v>4336.3822330000003</c:v>
                </c:pt>
                <c:pt idx="4310">
                  <c:v>4337.404818</c:v>
                </c:pt>
                <c:pt idx="4311">
                  <c:v>4338.4120510000002</c:v>
                </c:pt>
                <c:pt idx="4312">
                  <c:v>4339.4279430000006</c:v>
                </c:pt>
                <c:pt idx="4313">
                  <c:v>4340.4290639999999</c:v>
                </c:pt>
                <c:pt idx="4314">
                  <c:v>4341.4469150000004</c:v>
                </c:pt>
                <c:pt idx="4315">
                  <c:v>4342.4623940000001</c:v>
                </c:pt>
                <c:pt idx="4316">
                  <c:v>4343.4694040000004</c:v>
                </c:pt>
                <c:pt idx="4317">
                  <c:v>4344.476318</c:v>
                </c:pt>
                <c:pt idx="4318">
                  <c:v>4345.4855090000001</c:v>
                </c:pt>
                <c:pt idx="4319">
                  <c:v>4346.4869530000005</c:v>
                </c:pt>
                <c:pt idx="4320">
                  <c:v>4347.4883710000004</c:v>
                </c:pt>
                <c:pt idx="4321">
                  <c:v>4348.4903480000003</c:v>
                </c:pt>
                <c:pt idx="4322">
                  <c:v>4349.4971880000003</c:v>
                </c:pt>
                <c:pt idx="4323">
                  <c:v>4350.4972750000006</c:v>
                </c:pt>
                <c:pt idx="4324">
                  <c:v>4351.5044710000002</c:v>
                </c:pt>
                <c:pt idx="4325">
                  <c:v>4352.4982460000001</c:v>
                </c:pt>
                <c:pt idx="4326">
                  <c:v>4353.5051600000006</c:v>
                </c:pt>
                <c:pt idx="4327">
                  <c:v>4354.5100590000002</c:v>
                </c:pt>
                <c:pt idx="4328">
                  <c:v>4355.5143859999998</c:v>
                </c:pt>
                <c:pt idx="4329">
                  <c:v>4356.5216390000005</c:v>
                </c:pt>
                <c:pt idx="4330">
                  <c:v>4357.522755</c:v>
                </c:pt>
                <c:pt idx="4331">
                  <c:v>4358.5381809999999</c:v>
                </c:pt>
                <c:pt idx="4332">
                  <c:v>4359.5416359999999</c:v>
                </c:pt>
                <c:pt idx="4333">
                  <c:v>4360.5491540000003</c:v>
                </c:pt>
                <c:pt idx="4334">
                  <c:v>4361.564891</c:v>
                </c:pt>
                <c:pt idx="4335">
                  <c:v>4362.5833460000003</c:v>
                </c:pt>
                <c:pt idx="4336">
                  <c:v>4363.5755660000004</c:v>
                </c:pt>
                <c:pt idx="4337">
                  <c:v>4364.581338</c:v>
                </c:pt>
                <c:pt idx="4338">
                  <c:v>4365.5787380000002</c:v>
                </c:pt>
                <c:pt idx="4339">
                  <c:v>4366.5768480000006</c:v>
                </c:pt>
                <c:pt idx="4340">
                  <c:v>4367.5837730000003</c:v>
                </c:pt>
                <c:pt idx="4341">
                  <c:v>4368.5760399999999</c:v>
                </c:pt>
                <c:pt idx="4342">
                  <c:v>4369.5830780000006</c:v>
                </c:pt>
                <c:pt idx="4343">
                  <c:v>4370.5807240000004</c:v>
                </c:pt>
                <c:pt idx="4344">
                  <c:v>4371.5818239999999</c:v>
                </c:pt>
                <c:pt idx="4345">
                  <c:v>4372.5833659999998</c:v>
                </c:pt>
                <c:pt idx="4346">
                  <c:v>4373.583646</c:v>
                </c:pt>
                <c:pt idx="4347">
                  <c:v>4374.5842980000007</c:v>
                </c:pt>
                <c:pt idx="4348">
                  <c:v>4375.5696900000003</c:v>
                </c:pt>
                <c:pt idx="4349">
                  <c:v>4376.5705790000002</c:v>
                </c:pt>
                <c:pt idx="4350">
                  <c:v>4377.5967740000006</c:v>
                </c:pt>
                <c:pt idx="4351">
                  <c:v>4378.614587</c:v>
                </c:pt>
                <c:pt idx="4352">
                  <c:v>4379.6289420000003</c:v>
                </c:pt>
                <c:pt idx="4353">
                  <c:v>4380.6301600000006</c:v>
                </c:pt>
                <c:pt idx="4354">
                  <c:v>4381.6220990000002</c:v>
                </c:pt>
                <c:pt idx="4355">
                  <c:v>4382.6166819999999</c:v>
                </c:pt>
                <c:pt idx="4356">
                  <c:v>4383.6224010000005</c:v>
                </c:pt>
                <c:pt idx="4357">
                  <c:v>4384.6391240000003</c:v>
                </c:pt>
                <c:pt idx="4358">
                  <c:v>4385.6557030000004</c:v>
                </c:pt>
                <c:pt idx="4359">
                  <c:v>4386.6643789999998</c:v>
                </c:pt>
                <c:pt idx="4360">
                  <c:v>4387.678406</c:v>
                </c:pt>
                <c:pt idx="4361">
                  <c:v>4388.6766250000001</c:v>
                </c:pt>
                <c:pt idx="4362">
                  <c:v>4389.6839420000006</c:v>
                </c:pt>
                <c:pt idx="4363">
                  <c:v>4390.6999220000007</c:v>
                </c:pt>
                <c:pt idx="4364">
                  <c:v>4391.7253870000004</c:v>
                </c:pt>
                <c:pt idx="4365">
                  <c:v>4392.7227630000007</c:v>
                </c:pt>
                <c:pt idx="4366">
                  <c:v>4393.7218940000002</c:v>
                </c:pt>
                <c:pt idx="4367">
                  <c:v>4394.732548</c:v>
                </c:pt>
                <c:pt idx="4368">
                  <c:v>4395.7520930000001</c:v>
                </c:pt>
                <c:pt idx="4369">
                  <c:v>4396.7724539999999</c:v>
                </c:pt>
                <c:pt idx="4370">
                  <c:v>4397.7769159999998</c:v>
                </c:pt>
                <c:pt idx="4371">
                  <c:v>4398.7925830000004</c:v>
                </c:pt>
                <c:pt idx="4372">
                  <c:v>4399.8057530000005</c:v>
                </c:pt>
                <c:pt idx="4373">
                  <c:v>4400.8212370000001</c:v>
                </c:pt>
                <c:pt idx="4374">
                  <c:v>4401.8368790000004</c:v>
                </c:pt>
                <c:pt idx="4375">
                  <c:v>4402.8431060000003</c:v>
                </c:pt>
                <c:pt idx="4376">
                  <c:v>4403.8600900000001</c:v>
                </c:pt>
                <c:pt idx="4377">
                  <c:v>4404.8756220000005</c:v>
                </c:pt>
                <c:pt idx="4378">
                  <c:v>4405.8847700000006</c:v>
                </c:pt>
                <c:pt idx="4379">
                  <c:v>4406.8923400000003</c:v>
                </c:pt>
                <c:pt idx="4380">
                  <c:v>4407.9086299999999</c:v>
                </c:pt>
                <c:pt idx="4381">
                  <c:v>4408.922028</c:v>
                </c:pt>
                <c:pt idx="4382">
                  <c:v>4409.9353360000005</c:v>
                </c:pt>
                <c:pt idx="4383">
                  <c:v>4410.9490830000004</c:v>
                </c:pt>
                <c:pt idx="4384">
                  <c:v>4411.9726289999999</c:v>
                </c:pt>
                <c:pt idx="4385">
                  <c:v>4412.9764359999999</c:v>
                </c:pt>
                <c:pt idx="4386">
                  <c:v>4413.9923130000006</c:v>
                </c:pt>
                <c:pt idx="4387">
                  <c:v>4415.0084889999998</c:v>
                </c:pt>
                <c:pt idx="4388">
                  <c:v>4416.024324</c:v>
                </c:pt>
                <c:pt idx="4389">
                  <c:v>4417.0456210000002</c:v>
                </c:pt>
                <c:pt idx="4390">
                  <c:v>4418.0384770000001</c:v>
                </c:pt>
                <c:pt idx="4391">
                  <c:v>4419.0586229999999</c:v>
                </c:pt>
                <c:pt idx="4392">
                  <c:v>4420.0814740000005</c:v>
                </c:pt>
                <c:pt idx="4393">
                  <c:v>4421.079221</c:v>
                </c:pt>
                <c:pt idx="4394">
                  <c:v>4422.0768400000006</c:v>
                </c:pt>
                <c:pt idx="4395">
                  <c:v>4423.0869810000004</c:v>
                </c:pt>
                <c:pt idx="4396">
                  <c:v>4424.1015360000001</c:v>
                </c:pt>
                <c:pt idx="4397">
                  <c:v>4425.1208180000003</c:v>
                </c:pt>
                <c:pt idx="4398">
                  <c:v>4426.1341820000007</c:v>
                </c:pt>
                <c:pt idx="4399">
                  <c:v>4427.1381580000007</c:v>
                </c:pt>
                <c:pt idx="4400">
                  <c:v>4428.1366960000005</c:v>
                </c:pt>
                <c:pt idx="4401">
                  <c:v>4429.1493980000005</c:v>
                </c:pt>
                <c:pt idx="4402">
                  <c:v>4430.1503320000002</c:v>
                </c:pt>
                <c:pt idx="4403">
                  <c:v>4431.1826719999999</c:v>
                </c:pt>
                <c:pt idx="4404">
                  <c:v>4432.1835110000002</c:v>
                </c:pt>
                <c:pt idx="4405">
                  <c:v>4433.1995620000007</c:v>
                </c:pt>
                <c:pt idx="4406">
                  <c:v>4434.1195950000001</c:v>
                </c:pt>
                <c:pt idx="4407">
                  <c:v>4435.120124</c:v>
                </c:pt>
                <c:pt idx="4408">
                  <c:v>4436.1201289999999</c:v>
                </c:pt>
                <c:pt idx="4409">
                  <c:v>4437.1177820000003</c:v>
                </c:pt>
                <c:pt idx="4410">
                  <c:v>4438.1262379999998</c:v>
                </c:pt>
                <c:pt idx="4411">
                  <c:v>4439.1273780000001</c:v>
                </c:pt>
                <c:pt idx="4412">
                  <c:v>4440.1390190000002</c:v>
                </c:pt>
                <c:pt idx="4413">
                  <c:v>4441.136501</c:v>
                </c:pt>
                <c:pt idx="4414">
                  <c:v>4442.1560920000002</c:v>
                </c:pt>
                <c:pt idx="4415">
                  <c:v>4443.1723790000005</c:v>
                </c:pt>
                <c:pt idx="4416">
                  <c:v>4444.1769789999998</c:v>
                </c:pt>
                <c:pt idx="4417">
                  <c:v>4445.1747230000001</c:v>
                </c:pt>
                <c:pt idx="4418">
                  <c:v>4446.1833240000005</c:v>
                </c:pt>
                <c:pt idx="4419">
                  <c:v>4447.2000800000005</c:v>
                </c:pt>
                <c:pt idx="4420">
                  <c:v>4448.1997980000006</c:v>
                </c:pt>
                <c:pt idx="4421">
                  <c:v>4449.2074090000006</c:v>
                </c:pt>
                <c:pt idx="4422">
                  <c:v>4450.2110410000005</c:v>
                </c:pt>
                <c:pt idx="4423">
                  <c:v>4451.2119259999999</c:v>
                </c:pt>
                <c:pt idx="4424">
                  <c:v>4452.2272080000002</c:v>
                </c:pt>
                <c:pt idx="4425">
                  <c:v>4453.2425760000006</c:v>
                </c:pt>
                <c:pt idx="4426">
                  <c:v>4454.2502760000007</c:v>
                </c:pt>
                <c:pt idx="4427">
                  <c:v>4455.2503379999998</c:v>
                </c:pt>
                <c:pt idx="4428">
                  <c:v>4456.2429890000003</c:v>
                </c:pt>
                <c:pt idx="4429">
                  <c:v>4457.2512540000007</c:v>
                </c:pt>
                <c:pt idx="4430">
                  <c:v>4458.2559780000001</c:v>
                </c:pt>
                <c:pt idx="4431">
                  <c:v>4459.2568040000006</c:v>
                </c:pt>
                <c:pt idx="4432">
                  <c:v>4460.2414120000003</c:v>
                </c:pt>
                <c:pt idx="4433">
                  <c:v>4461.2473370000007</c:v>
                </c:pt>
                <c:pt idx="4434">
                  <c:v>4462.263473</c:v>
                </c:pt>
                <c:pt idx="4435">
                  <c:v>4463.2856740000007</c:v>
                </c:pt>
                <c:pt idx="4436">
                  <c:v>4464.2906600000006</c:v>
                </c:pt>
                <c:pt idx="4437">
                  <c:v>4465.2909360000003</c:v>
                </c:pt>
                <c:pt idx="4438">
                  <c:v>4466.313091</c:v>
                </c:pt>
                <c:pt idx="4439">
                  <c:v>4467.3293920000006</c:v>
                </c:pt>
                <c:pt idx="4440">
                  <c:v>4468.3335980000002</c:v>
                </c:pt>
                <c:pt idx="4441">
                  <c:v>4469.3401680000006</c:v>
                </c:pt>
                <c:pt idx="4442">
                  <c:v>4470.3556200000003</c:v>
                </c:pt>
                <c:pt idx="4443">
                  <c:v>4471.3563750000003</c:v>
                </c:pt>
                <c:pt idx="4444">
                  <c:v>4472.3791900000006</c:v>
                </c:pt>
                <c:pt idx="4445">
                  <c:v>4473.3955880000003</c:v>
                </c:pt>
                <c:pt idx="4446">
                  <c:v>4474.4005630000001</c:v>
                </c:pt>
                <c:pt idx="4447">
                  <c:v>4475.4173430000001</c:v>
                </c:pt>
                <c:pt idx="4448">
                  <c:v>4476.4340520000005</c:v>
                </c:pt>
                <c:pt idx="4449">
                  <c:v>4477.4344810000002</c:v>
                </c:pt>
                <c:pt idx="4450">
                  <c:v>4478.44247</c:v>
                </c:pt>
                <c:pt idx="4451">
                  <c:v>4479.4491280000002</c:v>
                </c:pt>
                <c:pt idx="4452">
                  <c:v>4480.4591070000006</c:v>
                </c:pt>
                <c:pt idx="4453">
                  <c:v>4481.4590120000003</c:v>
                </c:pt>
                <c:pt idx="4454">
                  <c:v>4482.4500310000003</c:v>
                </c:pt>
                <c:pt idx="4455">
                  <c:v>4483.4508510000005</c:v>
                </c:pt>
                <c:pt idx="4456">
                  <c:v>4484.4501740000005</c:v>
                </c:pt>
                <c:pt idx="4457">
                  <c:v>4485.4507970000004</c:v>
                </c:pt>
                <c:pt idx="4458">
                  <c:v>4486.4510749999999</c:v>
                </c:pt>
                <c:pt idx="4459">
                  <c:v>4487.4517740000001</c:v>
                </c:pt>
                <c:pt idx="4460">
                  <c:v>4488.4485730000006</c:v>
                </c:pt>
                <c:pt idx="4461">
                  <c:v>4489.4670720000004</c:v>
                </c:pt>
                <c:pt idx="4462">
                  <c:v>4490.4902080000002</c:v>
                </c:pt>
                <c:pt idx="4463">
                  <c:v>4491.5248490000004</c:v>
                </c:pt>
                <c:pt idx="4464">
                  <c:v>4492.5206740000003</c:v>
                </c:pt>
                <c:pt idx="4465">
                  <c:v>4493.5360430000001</c:v>
                </c:pt>
                <c:pt idx="4466">
                  <c:v>4494.4589180000003</c:v>
                </c:pt>
                <c:pt idx="4467">
                  <c:v>4495.4657640000005</c:v>
                </c:pt>
                <c:pt idx="4468">
                  <c:v>4496.4731810000003</c:v>
                </c:pt>
                <c:pt idx="4469">
                  <c:v>4497.4741910000002</c:v>
                </c:pt>
                <c:pt idx="4470">
                  <c:v>4498.4757820000004</c:v>
                </c:pt>
                <c:pt idx="4471">
                  <c:v>4499.4833720000006</c:v>
                </c:pt>
                <c:pt idx="4472">
                  <c:v>4500.4996580000006</c:v>
                </c:pt>
                <c:pt idx="4473">
                  <c:v>4501.5000049999999</c:v>
                </c:pt>
                <c:pt idx="4474">
                  <c:v>4502.5073970000003</c:v>
                </c:pt>
                <c:pt idx="4475">
                  <c:v>4503.520552</c:v>
                </c:pt>
                <c:pt idx="4476">
                  <c:v>4504.5295540000006</c:v>
                </c:pt>
                <c:pt idx="4477">
                  <c:v>4505.5311099999999</c:v>
                </c:pt>
                <c:pt idx="4478">
                  <c:v>4506.5474960000001</c:v>
                </c:pt>
                <c:pt idx="4479">
                  <c:v>4507.5614949999999</c:v>
                </c:pt>
                <c:pt idx="4480">
                  <c:v>4508.5620130000007</c:v>
                </c:pt>
                <c:pt idx="4481">
                  <c:v>4509.5594950000004</c:v>
                </c:pt>
                <c:pt idx="4482">
                  <c:v>4510.5625239999999</c:v>
                </c:pt>
                <c:pt idx="4483">
                  <c:v>4511.5750800000005</c:v>
                </c:pt>
                <c:pt idx="4484">
                  <c:v>4512.5816830000003</c:v>
                </c:pt>
                <c:pt idx="4485">
                  <c:v>4513.5912699999999</c:v>
                </c:pt>
                <c:pt idx="4486">
                  <c:v>4514.6000380000005</c:v>
                </c:pt>
                <c:pt idx="4487">
                  <c:v>4515.5855940000001</c:v>
                </c:pt>
                <c:pt idx="4488">
                  <c:v>4516.5861190000005</c:v>
                </c:pt>
                <c:pt idx="4489">
                  <c:v>4517.5903589999998</c:v>
                </c:pt>
                <c:pt idx="4490">
                  <c:v>4518.5914149999999</c:v>
                </c:pt>
                <c:pt idx="4491">
                  <c:v>4519.6076090000006</c:v>
                </c:pt>
                <c:pt idx="4492">
                  <c:v>4520.6227580000004</c:v>
                </c:pt>
                <c:pt idx="4493">
                  <c:v>4521.6259239999999</c:v>
                </c:pt>
                <c:pt idx="4494">
                  <c:v>4522.6324530000002</c:v>
                </c:pt>
                <c:pt idx="4495">
                  <c:v>4523.6368360000006</c:v>
                </c:pt>
                <c:pt idx="4496">
                  <c:v>4524.6389710000003</c:v>
                </c:pt>
                <c:pt idx="4497">
                  <c:v>4525.6390920000003</c:v>
                </c:pt>
                <c:pt idx="4498">
                  <c:v>4526.6554649999998</c:v>
                </c:pt>
                <c:pt idx="4499">
                  <c:v>4527.6716400000005</c:v>
                </c:pt>
                <c:pt idx="4500">
                  <c:v>4528.6721520000001</c:v>
                </c:pt>
                <c:pt idx="4501">
                  <c:v>4529.6942509999999</c:v>
                </c:pt>
                <c:pt idx="4502">
                  <c:v>4530.7084110000005</c:v>
                </c:pt>
                <c:pt idx="4503">
                  <c:v>4531.7011440000006</c:v>
                </c:pt>
                <c:pt idx="4504">
                  <c:v>4532.7095720000007</c:v>
                </c:pt>
                <c:pt idx="4505">
                  <c:v>4533.701959</c:v>
                </c:pt>
                <c:pt idx="4506">
                  <c:v>4534.7090029999999</c:v>
                </c:pt>
                <c:pt idx="4507">
                  <c:v>4535.7000680000001</c:v>
                </c:pt>
                <c:pt idx="4508">
                  <c:v>4536.7013750000006</c:v>
                </c:pt>
                <c:pt idx="4509">
                  <c:v>4537.7022710000001</c:v>
                </c:pt>
                <c:pt idx="4510">
                  <c:v>4538.703364</c:v>
                </c:pt>
                <c:pt idx="4511">
                  <c:v>4539.70435</c:v>
                </c:pt>
                <c:pt idx="4512">
                  <c:v>4540.7054250000001</c:v>
                </c:pt>
                <c:pt idx="4513">
                  <c:v>4541.717455</c:v>
                </c:pt>
                <c:pt idx="4514">
                  <c:v>4542.7234750000007</c:v>
                </c:pt>
                <c:pt idx="4515">
                  <c:v>4543.7120720000003</c:v>
                </c:pt>
                <c:pt idx="4516">
                  <c:v>4544.7312090000005</c:v>
                </c:pt>
                <c:pt idx="4517">
                  <c:v>4545.743203</c:v>
                </c:pt>
                <c:pt idx="4518">
                  <c:v>4546.7447310000007</c:v>
                </c:pt>
                <c:pt idx="4519">
                  <c:v>4547.7488499999999</c:v>
                </c:pt>
                <c:pt idx="4520">
                  <c:v>4548.7525940000005</c:v>
                </c:pt>
                <c:pt idx="4521">
                  <c:v>4549.7532790000005</c:v>
                </c:pt>
                <c:pt idx="4522">
                  <c:v>4550.7547039999999</c:v>
                </c:pt>
                <c:pt idx="4523">
                  <c:v>4551.7557830000005</c:v>
                </c:pt>
                <c:pt idx="4524">
                  <c:v>4552.7563749999999</c:v>
                </c:pt>
                <c:pt idx="4525">
                  <c:v>4553.7568500000007</c:v>
                </c:pt>
                <c:pt idx="4526">
                  <c:v>4554.7735849999999</c:v>
                </c:pt>
                <c:pt idx="4527">
                  <c:v>4555.8014280000007</c:v>
                </c:pt>
                <c:pt idx="4528">
                  <c:v>4556.8027499999998</c:v>
                </c:pt>
                <c:pt idx="4529">
                  <c:v>4557.8160690000004</c:v>
                </c:pt>
                <c:pt idx="4530">
                  <c:v>4558.8171190000003</c:v>
                </c:pt>
                <c:pt idx="4531">
                  <c:v>4559.8202860000001</c:v>
                </c:pt>
                <c:pt idx="4532">
                  <c:v>4560.8310650000003</c:v>
                </c:pt>
                <c:pt idx="4533">
                  <c:v>4561.8201390000004</c:v>
                </c:pt>
                <c:pt idx="4534">
                  <c:v>4562.8320730000005</c:v>
                </c:pt>
                <c:pt idx="4535">
                  <c:v>4563.8395460000002</c:v>
                </c:pt>
                <c:pt idx="4536">
                  <c:v>4564.8561280000004</c:v>
                </c:pt>
                <c:pt idx="4537">
                  <c:v>4565.8752840000006</c:v>
                </c:pt>
                <c:pt idx="4538">
                  <c:v>4566.8764620000002</c:v>
                </c:pt>
                <c:pt idx="4539">
                  <c:v>4567.8820770000002</c:v>
                </c:pt>
                <c:pt idx="4540">
                  <c:v>4568.8823080000002</c:v>
                </c:pt>
                <c:pt idx="4541">
                  <c:v>4569.8978080000006</c:v>
                </c:pt>
                <c:pt idx="4542">
                  <c:v>4570.9188450000001</c:v>
                </c:pt>
                <c:pt idx="4543">
                  <c:v>4571.9407420000007</c:v>
                </c:pt>
                <c:pt idx="4544">
                  <c:v>4572.9568720000007</c:v>
                </c:pt>
                <c:pt idx="4545">
                  <c:v>4573.962004</c:v>
                </c:pt>
                <c:pt idx="4546">
                  <c:v>4574.9821510000002</c:v>
                </c:pt>
                <c:pt idx="4547">
                  <c:v>4576.0049239999998</c:v>
                </c:pt>
                <c:pt idx="4548">
                  <c:v>4577.0140670000001</c:v>
                </c:pt>
                <c:pt idx="4549">
                  <c:v>4578.0364370000007</c:v>
                </c:pt>
                <c:pt idx="4550">
                  <c:v>4579.0461220000007</c:v>
                </c:pt>
                <c:pt idx="4551">
                  <c:v>4580.0545990000001</c:v>
                </c:pt>
                <c:pt idx="4552">
                  <c:v>4581.0720240000001</c:v>
                </c:pt>
                <c:pt idx="4553">
                  <c:v>4582.0866380000007</c:v>
                </c:pt>
                <c:pt idx="4554">
                  <c:v>4583.1021620000001</c:v>
                </c:pt>
                <c:pt idx="4555">
                  <c:v>4584.1190379999998</c:v>
                </c:pt>
                <c:pt idx="4556">
                  <c:v>4585.1203530000003</c:v>
                </c:pt>
                <c:pt idx="4557">
                  <c:v>4586.1246300000003</c:v>
                </c:pt>
                <c:pt idx="4558">
                  <c:v>4587.1168090000001</c:v>
                </c:pt>
                <c:pt idx="4559">
                  <c:v>4588.1326159999999</c:v>
                </c:pt>
                <c:pt idx="4560">
                  <c:v>4589.141498</c:v>
                </c:pt>
                <c:pt idx="4561">
                  <c:v>4590.1366029999999</c:v>
                </c:pt>
                <c:pt idx="4562">
                  <c:v>4591.1374740000001</c:v>
                </c:pt>
                <c:pt idx="4563">
                  <c:v>4592.1494819999998</c:v>
                </c:pt>
                <c:pt idx="4564">
                  <c:v>4593.1720530000002</c:v>
                </c:pt>
                <c:pt idx="4565">
                  <c:v>4594.1786769999999</c:v>
                </c:pt>
                <c:pt idx="4566">
                  <c:v>4595.1767129999998</c:v>
                </c:pt>
                <c:pt idx="4567">
                  <c:v>4596.1682650000002</c:v>
                </c:pt>
                <c:pt idx="4568">
                  <c:v>4597.1752850000003</c:v>
                </c:pt>
                <c:pt idx="4569">
                  <c:v>4598.1759259999999</c:v>
                </c:pt>
                <c:pt idx="4570">
                  <c:v>4599.1914610000003</c:v>
                </c:pt>
                <c:pt idx="4571">
                  <c:v>4600.1983090000003</c:v>
                </c:pt>
                <c:pt idx="4572">
                  <c:v>4601.2138150000001</c:v>
                </c:pt>
                <c:pt idx="4573">
                  <c:v>4602.2138620000005</c:v>
                </c:pt>
                <c:pt idx="4574">
                  <c:v>4603.215408</c:v>
                </c:pt>
                <c:pt idx="4575">
                  <c:v>4604.2166900000002</c:v>
                </c:pt>
                <c:pt idx="4576">
                  <c:v>4605.2326300000004</c:v>
                </c:pt>
                <c:pt idx="4577">
                  <c:v>4606.2487540000002</c:v>
                </c:pt>
                <c:pt idx="4578">
                  <c:v>4607.2564040000007</c:v>
                </c:pt>
                <c:pt idx="4579">
                  <c:v>4608.2454250000001</c:v>
                </c:pt>
                <c:pt idx="4580">
                  <c:v>4609.2623780000004</c:v>
                </c:pt>
                <c:pt idx="4581">
                  <c:v>4610.2778560000006</c:v>
                </c:pt>
                <c:pt idx="4582">
                  <c:v>4611.2930800000004</c:v>
                </c:pt>
                <c:pt idx="4583">
                  <c:v>4612.3095020000001</c:v>
                </c:pt>
                <c:pt idx="4584">
                  <c:v>4613.323351</c:v>
                </c:pt>
                <c:pt idx="4585">
                  <c:v>4614.3225000000002</c:v>
                </c:pt>
                <c:pt idx="4586">
                  <c:v>4615.3272550000002</c:v>
                </c:pt>
                <c:pt idx="4587">
                  <c:v>4616.3235960000002</c:v>
                </c:pt>
                <c:pt idx="4588">
                  <c:v>4617.3269780000001</c:v>
                </c:pt>
                <c:pt idx="4589">
                  <c:v>4618.3201909999998</c:v>
                </c:pt>
                <c:pt idx="4590">
                  <c:v>4619.3330660000001</c:v>
                </c:pt>
                <c:pt idx="4591">
                  <c:v>4620.3257229999999</c:v>
                </c:pt>
                <c:pt idx="4592">
                  <c:v>4621.3344440000001</c:v>
                </c:pt>
                <c:pt idx="4593">
                  <c:v>4622.3233550000004</c:v>
                </c:pt>
                <c:pt idx="4594">
                  <c:v>4623.3345180000006</c:v>
                </c:pt>
                <c:pt idx="4595">
                  <c:v>4624.3401629999998</c:v>
                </c:pt>
                <c:pt idx="4596">
                  <c:v>4625.3594110000004</c:v>
                </c:pt>
                <c:pt idx="4597">
                  <c:v>4626.3590110000005</c:v>
                </c:pt>
                <c:pt idx="4598">
                  <c:v>4627.3812130000006</c:v>
                </c:pt>
                <c:pt idx="4599">
                  <c:v>4628.3921319999999</c:v>
                </c:pt>
                <c:pt idx="4600">
                  <c:v>4629.4122219999999</c:v>
                </c:pt>
                <c:pt idx="4601">
                  <c:v>4630.4225280000001</c:v>
                </c:pt>
                <c:pt idx="4602">
                  <c:v>4631.4328780000005</c:v>
                </c:pt>
                <c:pt idx="4603">
                  <c:v>4632.435579</c:v>
                </c:pt>
                <c:pt idx="4604">
                  <c:v>4633.4705709999998</c:v>
                </c:pt>
                <c:pt idx="4605">
                  <c:v>4634.471587</c:v>
                </c:pt>
                <c:pt idx="4606">
                  <c:v>4635.4715919999999</c:v>
                </c:pt>
                <c:pt idx="4607">
                  <c:v>4636.4719720000003</c:v>
                </c:pt>
                <c:pt idx="4608">
                  <c:v>4637.483827</c:v>
                </c:pt>
                <c:pt idx="4609">
                  <c:v>4638.5032410000003</c:v>
                </c:pt>
                <c:pt idx="4610">
                  <c:v>4639.5185920000004</c:v>
                </c:pt>
                <c:pt idx="4611">
                  <c:v>4640.5193370000006</c:v>
                </c:pt>
                <c:pt idx="4612">
                  <c:v>4641.5305720000006</c:v>
                </c:pt>
                <c:pt idx="4613">
                  <c:v>4642.5434590000004</c:v>
                </c:pt>
                <c:pt idx="4614">
                  <c:v>4643.4676079999999</c:v>
                </c:pt>
                <c:pt idx="4615">
                  <c:v>4644.4681620000001</c:v>
                </c:pt>
                <c:pt idx="4616">
                  <c:v>4645.4691250000005</c:v>
                </c:pt>
                <c:pt idx="4617">
                  <c:v>4646.4604239999999</c:v>
                </c:pt>
                <c:pt idx="4618">
                  <c:v>4647.4654410000003</c:v>
                </c:pt>
                <c:pt idx="4619">
                  <c:v>4648.4753989999999</c:v>
                </c:pt>
                <c:pt idx="4620">
                  <c:v>4649.476404</c:v>
                </c:pt>
                <c:pt idx="4621">
                  <c:v>4650.4870490000003</c:v>
                </c:pt>
                <c:pt idx="4622">
                  <c:v>4651.5024380000004</c:v>
                </c:pt>
                <c:pt idx="4623">
                  <c:v>4652.5086300000003</c:v>
                </c:pt>
                <c:pt idx="4624">
                  <c:v>4653.5280339999999</c:v>
                </c:pt>
                <c:pt idx="4625">
                  <c:v>4654.5353949999999</c:v>
                </c:pt>
                <c:pt idx="4626">
                  <c:v>4655.5471420000003</c:v>
                </c:pt>
                <c:pt idx="4627">
                  <c:v>4656.5480090000001</c:v>
                </c:pt>
                <c:pt idx="4628">
                  <c:v>4657.5551210000003</c:v>
                </c:pt>
                <c:pt idx="4629">
                  <c:v>4658.5621040000005</c:v>
                </c:pt>
                <c:pt idx="4630">
                  <c:v>4659.5781710000001</c:v>
                </c:pt>
                <c:pt idx="4631">
                  <c:v>4660.5749070000002</c:v>
                </c:pt>
                <c:pt idx="4632">
                  <c:v>4661.5909680000004</c:v>
                </c:pt>
                <c:pt idx="4633">
                  <c:v>4662.5911630000001</c:v>
                </c:pt>
                <c:pt idx="4634">
                  <c:v>4663.5972780000002</c:v>
                </c:pt>
                <c:pt idx="4635">
                  <c:v>4664.59148</c:v>
                </c:pt>
                <c:pt idx="4636">
                  <c:v>4665.6130760000005</c:v>
                </c:pt>
                <c:pt idx="4637">
                  <c:v>4666.6174870000004</c:v>
                </c:pt>
                <c:pt idx="4638">
                  <c:v>4667.6345369999999</c:v>
                </c:pt>
                <c:pt idx="4639">
                  <c:v>4668.636066</c:v>
                </c:pt>
                <c:pt idx="4640">
                  <c:v>4669.6374430000005</c:v>
                </c:pt>
                <c:pt idx="4641">
                  <c:v>4670.6568180000004</c:v>
                </c:pt>
                <c:pt idx="4642">
                  <c:v>4671.6588660000007</c:v>
                </c:pt>
                <c:pt idx="4643">
                  <c:v>4672.6754360000004</c:v>
                </c:pt>
                <c:pt idx="4644">
                  <c:v>4673.6765890000006</c:v>
                </c:pt>
                <c:pt idx="4645">
                  <c:v>4674.6639679999998</c:v>
                </c:pt>
                <c:pt idx="4646">
                  <c:v>4675.6681120000003</c:v>
                </c:pt>
                <c:pt idx="4647">
                  <c:v>4676.6758060000002</c:v>
                </c:pt>
                <c:pt idx="4648">
                  <c:v>4677.6755510000003</c:v>
                </c:pt>
                <c:pt idx="4649">
                  <c:v>4678.6638419999999</c:v>
                </c:pt>
                <c:pt idx="4650">
                  <c:v>4679.6797020000004</c:v>
                </c:pt>
                <c:pt idx="4651">
                  <c:v>4680.6812550000004</c:v>
                </c:pt>
                <c:pt idx="4652">
                  <c:v>4681.697244</c:v>
                </c:pt>
                <c:pt idx="4653">
                  <c:v>4682.7050630000003</c:v>
                </c:pt>
                <c:pt idx="4654">
                  <c:v>4683.7060040000006</c:v>
                </c:pt>
                <c:pt idx="4655">
                  <c:v>4684.6945480000004</c:v>
                </c:pt>
                <c:pt idx="4656">
                  <c:v>4685.6948739999998</c:v>
                </c:pt>
                <c:pt idx="4657">
                  <c:v>4686.6953490000005</c:v>
                </c:pt>
                <c:pt idx="4658">
                  <c:v>4687.6954940000005</c:v>
                </c:pt>
                <c:pt idx="4659">
                  <c:v>4688.7089970000006</c:v>
                </c:pt>
                <c:pt idx="4660">
                  <c:v>4689.70705</c:v>
                </c:pt>
                <c:pt idx="4661">
                  <c:v>4690.7144150000004</c:v>
                </c:pt>
                <c:pt idx="4662">
                  <c:v>4691.7394680000007</c:v>
                </c:pt>
                <c:pt idx="4663">
                  <c:v>4692.7552139999998</c:v>
                </c:pt>
                <c:pt idx="4664">
                  <c:v>4693.7417059999998</c:v>
                </c:pt>
                <c:pt idx="4665">
                  <c:v>4694.7422130000004</c:v>
                </c:pt>
                <c:pt idx="4666">
                  <c:v>4695.7579620000006</c:v>
                </c:pt>
                <c:pt idx="4667">
                  <c:v>4696.7865810000003</c:v>
                </c:pt>
                <c:pt idx="4668">
                  <c:v>4697.7906309999998</c:v>
                </c:pt>
                <c:pt idx="4669">
                  <c:v>4698.8068650000005</c:v>
                </c:pt>
                <c:pt idx="4670">
                  <c:v>4699.8198830000001</c:v>
                </c:pt>
                <c:pt idx="4671">
                  <c:v>4700.8234640000001</c:v>
                </c:pt>
                <c:pt idx="4672">
                  <c:v>4701.8346080000001</c:v>
                </c:pt>
                <c:pt idx="4673">
                  <c:v>4702.825433</c:v>
                </c:pt>
                <c:pt idx="4674">
                  <c:v>4703.8259560000006</c:v>
                </c:pt>
                <c:pt idx="4675">
                  <c:v>4704.8233530000007</c:v>
                </c:pt>
                <c:pt idx="4676">
                  <c:v>4705.8245040000002</c:v>
                </c:pt>
                <c:pt idx="4677">
                  <c:v>4706.8255820000004</c:v>
                </c:pt>
                <c:pt idx="4678">
                  <c:v>4707.829772</c:v>
                </c:pt>
                <c:pt idx="4679">
                  <c:v>4708.8357660000001</c:v>
                </c:pt>
                <c:pt idx="4680">
                  <c:v>4709.8545650000005</c:v>
                </c:pt>
                <c:pt idx="4681">
                  <c:v>4710.8643920000004</c:v>
                </c:pt>
                <c:pt idx="4682">
                  <c:v>4711.8695750000006</c:v>
                </c:pt>
                <c:pt idx="4683">
                  <c:v>4712.8746900000006</c:v>
                </c:pt>
                <c:pt idx="4684">
                  <c:v>4713.8753000000006</c:v>
                </c:pt>
                <c:pt idx="4685">
                  <c:v>4714.8893779999999</c:v>
                </c:pt>
                <c:pt idx="4686">
                  <c:v>4715.8960710000001</c:v>
                </c:pt>
                <c:pt idx="4687">
                  <c:v>4716.9037990000006</c:v>
                </c:pt>
                <c:pt idx="4688">
                  <c:v>4717.9195170000003</c:v>
                </c:pt>
                <c:pt idx="4689">
                  <c:v>4718.9414820000002</c:v>
                </c:pt>
                <c:pt idx="4690">
                  <c:v>4719.9569490000003</c:v>
                </c:pt>
                <c:pt idx="4691">
                  <c:v>4720.9446760000001</c:v>
                </c:pt>
                <c:pt idx="4692">
                  <c:v>4721.9565280000006</c:v>
                </c:pt>
                <c:pt idx="4693">
                  <c:v>4722.9633170000006</c:v>
                </c:pt>
                <c:pt idx="4694">
                  <c:v>4723.9623060000004</c:v>
                </c:pt>
                <c:pt idx="4695">
                  <c:v>4724.9819740000003</c:v>
                </c:pt>
                <c:pt idx="4696">
                  <c:v>4725.9928770000006</c:v>
                </c:pt>
                <c:pt idx="4697">
                  <c:v>4727.0200970000005</c:v>
                </c:pt>
                <c:pt idx="4698">
                  <c:v>4728.0321469999999</c:v>
                </c:pt>
                <c:pt idx="4699">
                  <c:v>4729.0527190000003</c:v>
                </c:pt>
                <c:pt idx="4700">
                  <c:v>4730.0630590000001</c:v>
                </c:pt>
                <c:pt idx="4701">
                  <c:v>4731.0631950000006</c:v>
                </c:pt>
                <c:pt idx="4702">
                  <c:v>4732.0710589999999</c:v>
                </c:pt>
                <c:pt idx="4703">
                  <c:v>4733.0798930000001</c:v>
                </c:pt>
                <c:pt idx="4704">
                  <c:v>4734.0809360000003</c:v>
                </c:pt>
                <c:pt idx="4705">
                  <c:v>4735.0815010000006</c:v>
                </c:pt>
                <c:pt idx="4706">
                  <c:v>4736.0880510000006</c:v>
                </c:pt>
                <c:pt idx="4707">
                  <c:v>4737.1065239999998</c:v>
                </c:pt>
                <c:pt idx="4708">
                  <c:v>4738.1232180000006</c:v>
                </c:pt>
                <c:pt idx="4709">
                  <c:v>4739.1390440000005</c:v>
                </c:pt>
                <c:pt idx="4710">
                  <c:v>4740.1537619999999</c:v>
                </c:pt>
                <c:pt idx="4711">
                  <c:v>4741.1768440000005</c:v>
                </c:pt>
                <c:pt idx="4712">
                  <c:v>4742.1929490000002</c:v>
                </c:pt>
                <c:pt idx="4713">
                  <c:v>4743.2095900000004</c:v>
                </c:pt>
                <c:pt idx="4714">
                  <c:v>4744.2008590000005</c:v>
                </c:pt>
                <c:pt idx="4715">
                  <c:v>4745.2012439999999</c:v>
                </c:pt>
                <c:pt idx="4716">
                  <c:v>4746.2004040000002</c:v>
                </c:pt>
                <c:pt idx="4717">
                  <c:v>4747.2010930000006</c:v>
                </c:pt>
                <c:pt idx="4718">
                  <c:v>4748.2019760000003</c:v>
                </c:pt>
                <c:pt idx="4719">
                  <c:v>4749.2035620000006</c:v>
                </c:pt>
                <c:pt idx="4720">
                  <c:v>4750.203681</c:v>
                </c:pt>
                <c:pt idx="4721">
                  <c:v>4751.2044160000005</c:v>
                </c:pt>
                <c:pt idx="4722">
                  <c:v>4752.2101069999999</c:v>
                </c:pt>
                <c:pt idx="4723">
                  <c:v>4753.2225570000001</c:v>
                </c:pt>
                <c:pt idx="4724">
                  <c:v>4754.2371130000001</c:v>
                </c:pt>
                <c:pt idx="4725">
                  <c:v>4755.2471130000004</c:v>
                </c:pt>
                <c:pt idx="4726">
                  <c:v>4756.2567200000003</c:v>
                </c:pt>
                <c:pt idx="4727">
                  <c:v>4757.2473639999998</c:v>
                </c:pt>
                <c:pt idx="4728">
                  <c:v>4758.2594650000001</c:v>
                </c:pt>
                <c:pt idx="4729">
                  <c:v>4759.2883090000005</c:v>
                </c:pt>
                <c:pt idx="4730">
                  <c:v>4760.2938370000002</c:v>
                </c:pt>
                <c:pt idx="4731">
                  <c:v>4761.3143460000001</c:v>
                </c:pt>
                <c:pt idx="4732">
                  <c:v>4762.3284450000001</c:v>
                </c:pt>
                <c:pt idx="4733">
                  <c:v>4763.3285550000001</c:v>
                </c:pt>
                <c:pt idx="4734">
                  <c:v>4764.3297590000002</c:v>
                </c:pt>
                <c:pt idx="4735">
                  <c:v>4765.3303110000006</c:v>
                </c:pt>
                <c:pt idx="4736">
                  <c:v>4766.328297</c:v>
                </c:pt>
                <c:pt idx="4737">
                  <c:v>4767.3349610000005</c:v>
                </c:pt>
                <c:pt idx="4738">
                  <c:v>4768.3541279999999</c:v>
                </c:pt>
                <c:pt idx="4739">
                  <c:v>4769.3628390000003</c:v>
                </c:pt>
                <c:pt idx="4740">
                  <c:v>4770.3608730000005</c:v>
                </c:pt>
                <c:pt idx="4741">
                  <c:v>4771.376577</c:v>
                </c:pt>
                <c:pt idx="4742">
                  <c:v>4772.3935280000005</c:v>
                </c:pt>
                <c:pt idx="4743">
                  <c:v>4773.4031960000002</c:v>
                </c:pt>
                <c:pt idx="4744">
                  <c:v>4774.4116970000005</c:v>
                </c:pt>
                <c:pt idx="4745">
                  <c:v>4775.3291420000005</c:v>
                </c:pt>
                <c:pt idx="4746">
                  <c:v>4776.3450790000006</c:v>
                </c:pt>
                <c:pt idx="4747">
                  <c:v>4777.3487720000003</c:v>
                </c:pt>
                <c:pt idx="4748">
                  <c:v>4778.3512950000004</c:v>
                </c:pt>
                <c:pt idx="4749">
                  <c:v>4779.3673370000006</c:v>
                </c:pt>
                <c:pt idx="4750">
                  <c:v>4780.3675469999998</c:v>
                </c:pt>
                <c:pt idx="4751">
                  <c:v>4781.3806430000004</c:v>
                </c:pt>
                <c:pt idx="4752">
                  <c:v>4782.3799250000002</c:v>
                </c:pt>
                <c:pt idx="4753">
                  <c:v>4783.3804660000005</c:v>
                </c:pt>
                <c:pt idx="4754">
                  <c:v>4784.3812230000003</c:v>
                </c:pt>
                <c:pt idx="4755">
                  <c:v>4785.3947090000001</c:v>
                </c:pt>
                <c:pt idx="4756">
                  <c:v>4786.3954360000007</c:v>
                </c:pt>
                <c:pt idx="4757">
                  <c:v>4787.3964850000002</c:v>
                </c:pt>
                <c:pt idx="4758">
                  <c:v>4788.3841330000005</c:v>
                </c:pt>
                <c:pt idx="4759">
                  <c:v>4789.3915080000006</c:v>
                </c:pt>
                <c:pt idx="4760">
                  <c:v>4790.3980010000005</c:v>
                </c:pt>
                <c:pt idx="4761">
                  <c:v>4791.4138520000006</c:v>
                </c:pt>
                <c:pt idx="4762">
                  <c:v>4792.4135100000003</c:v>
                </c:pt>
                <c:pt idx="4763">
                  <c:v>4793.4297020000004</c:v>
                </c:pt>
                <c:pt idx="4764">
                  <c:v>4794.4453910000002</c:v>
                </c:pt>
                <c:pt idx="4765">
                  <c:v>4795.4604020000006</c:v>
                </c:pt>
                <c:pt idx="4766">
                  <c:v>4796.4800220000006</c:v>
                </c:pt>
                <c:pt idx="4767">
                  <c:v>4797.5019069999998</c:v>
                </c:pt>
                <c:pt idx="4768">
                  <c:v>4798.5105220000005</c:v>
                </c:pt>
                <c:pt idx="4769">
                  <c:v>4799.5353110000005</c:v>
                </c:pt>
                <c:pt idx="4770">
                  <c:v>4800.55141</c:v>
                </c:pt>
                <c:pt idx="4771">
                  <c:v>4801.5685720000001</c:v>
                </c:pt>
                <c:pt idx="4772">
                  <c:v>4802.5742920000002</c:v>
                </c:pt>
                <c:pt idx="4773">
                  <c:v>4803.5739670000003</c:v>
                </c:pt>
                <c:pt idx="4774">
                  <c:v>4804.5762770000001</c:v>
                </c:pt>
                <c:pt idx="4775">
                  <c:v>4805.5742799999998</c:v>
                </c:pt>
                <c:pt idx="4776">
                  <c:v>4806.5754120000001</c:v>
                </c:pt>
                <c:pt idx="4777">
                  <c:v>4807.582171</c:v>
                </c:pt>
                <c:pt idx="4778">
                  <c:v>4808.5723710000002</c:v>
                </c:pt>
                <c:pt idx="4779">
                  <c:v>4809.5799130000005</c:v>
                </c:pt>
                <c:pt idx="4780">
                  <c:v>4810.5808230000002</c:v>
                </c:pt>
                <c:pt idx="4781">
                  <c:v>4811.5833309999998</c:v>
                </c:pt>
                <c:pt idx="4782">
                  <c:v>4812.5750349999998</c:v>
                </c:pt>
                <c:pt idx="4783">
                  <c:v>4813.583001</c:v>
                </c:pt>
                <c:pt idx="4784">
                  <c:v>4814.5972350000002</c:v>
                </c:pt>
                <c:pt idx="4785">
                  <c:v>4815.6073489999999</c:v>
                </c:pt>
                <c:pt idx="4786">
                  <c:v>4816.616849</c:v>
                </c:pt>
                <c:pt idx="4787">
                  <c:v>4817.6166800000001</c:v>
                </c:pt>
                <c:pt idx="4788">
                  <c:v>4818.617045</c:v>
                </c:pt>
                <c:pt idx="4789">
                  <c:v>4819.6197310000007</c:v>
                </c:pt>
                <c:pt idx="4790">
                  <c:v>4820.6199919999999</c:v>
                </c:pt>
                <c:pt idx="4791">
                  <c:v>4821.6167359999999</c:v>
                </c:pt>
                <c:pt idx="4792">
                  <c:v>4822.6328250000006</c:v>
                </c:pt>
                <c:pt idx="4793">
                  <c:v>4823.6504880000002</c:v>
                </c:pt>
                <c:pt idx="4794">
                  <c:v>4824.6705040000006</c:v>
                </c:pt>
                <c:pt idx="4795">
                  <c:v>4825.680053</c:v>
                </c:pt>
                <c:pt idx="4796">
                  <c:v>4826.7043730000005</c:v>
                </c:pt>
                <c:pt idx="4797">
                  <c:v>4827.697048</c:v>
                </c:pt>
                <c:pt idx="4798">
                  <c:v>4828.7014399999998</c:v>
                </c:pt>
                <c:pt idx="4799">
                  <c:v>4829.7073620000001</c:v>
                </c:pt>
                <c:pt idx="4800">
                  <c:v>4830.709777</c:v>
                </c:pt>
                <c:pt idx="4801">
                  <c:v>4831.7081150000004</c:v>
                </c:pt>
                <c:pt idx="4802">
                  <c:v>4832.7086159999999</c:v>
                </c:pt>
                <c:pt idx="4803">
                  <c:v>4833.7244989999999</c:v>
                </c:pt>
                <c:pt idx="4804">
                  <c:v>4834.7405640000006</c:v>
                </c:pt>
                <c:pt idx="4805">
                  <c:v>4835.7560280000007</c:v>
                </c:pt>
                <c:pt idx="4806">
                  <c:v>4836.7714160000005</c:v>
                </c:pt>
                <c:pt idx="4807">
                  <c:v>4837.7870440000006</c:v>
                </c:pt>
                <c:pt idx="4808">
                  <c:v>4838.7879240000002</c:v>
                </c:pt>
                <c:pt idx="4809">
                  <c:v>4839.7875590000003</c:v>
                </c:pt>
                <c:pt idx="4810">
                  <c:v>4840.8036849999999</c:v>
                </c:pt>
                <c:pt idx="4811">
                  <c:v>4841.8016029999999</c:v>
                </c:pt>
                <c:pt idx="4812">
                  <c:v>4842.8184510000001</c:v>
                </c:pt>
                <c:pt idx="4813">
                  <c:v>4843.8344160000006</c:v>
                </c:pt>
                <c:pt idx="4814">
                  <c:v>4844.819794</c:v>
                </c:pt>
                <c:pt idx="4815">
                  <c:v>4845.8267830000004</c:v>
                </c:pt>
                <c:pt idx="4816">
                  <c:v>4846.8672990000005</c:v>
                </c:pt>
                <c:pt idx="4817">
                  <c:v>4847.8705950000003</c:v>
                </c:pt>
                <c:pt idx="4818">
                  <c:v>4848.8691800000006</c:v>
                </c:pt>
                <c:pt idx="4819">
                  <c:v>4849.9007449999999</c:v>
                </c:pt>
                <c:pt idx="4820">
                  <c:v>4850.9163500000004</c:v>
                </c:pt>
                <c:pt idx="4821">
                  <c:v>4851.8280700000005</c:v>
                </c:pt>
                <c:pt idx="4822">
                  <c:v>4852.8280500000001</c:v>
                </c:pt>
                <c:pt idx="4823">
                  <c:v>4853.8438649999998</c:v>
                </c:pt>
                <c:pt idx="4824">
                  <c:v>4854.8443340000003</c:v>
                </c:pt>
                <c:pt idx="4825">
                  <c:v>4855.8604519999999</c:v>
                </c:pt>
                <c:pt idx="4826">
                  <c:v>4856.8519809999998</c:v>
                </c:pt>
                <c:pt idx="4827">
                  <c:v>4857.8751140000004</c:v>
                </c:pt>
                <c:pt idx="4828">
                  <c:v>4858.8731040000002</c:v>
                </c:pt>
                <c:pt idx="4829">
                  <c:v>4859.8770940000004</c:v>
                </c:pt>
                <c:pt idx="4830">
                  <c:v>4860.8792370000001</c:v>
                </c:pt>
                <c:pt idx="4831">
                  <c:v>4861.8677080000007</c:v>
                </c:pt>
                <c:pt idx="4832">
                  <c:v>4862.86888</c:v>
                </c:pt>
                <c:pt idx="4833">
                  <c:v>4863.8779960000002</c:v>
                </c:pt>
                <c:pt idx="4834">
                  <c:v>4864.8791730000003</c:v>
                </c:pt>
                <c:pt idx="4835">
                  <c:v>4865.8802910000004</c:v>
                </c:pt>
                <c:pt idx="4836">
                  <c:v>4866.8808060000001</c:v>
                </c:pt>
                <c:pt idx="4837">
                  <c:v>4867.8970500000005</c:v>
                </c:pt>
                <c:pt idx="4838">
                  <c:v>4868.9102069999999</c:v>
                </c:pt>
                <c:pt idx="4839">
                  <c:v>4869.9104809999999</c:v>
                </c:pt>
                <c:pt idx="4840">
                  <c:v>4870.9263609999998</c:v>
                </c:pt>
                <c:pt idx="4841">
                  <c:v>4871.9424230000004</c:v>
                </c:pt>
                <c:pt idx="4842">
                  <c:v>4872.9337640000003</c:v>
                </c:pt>
                <c:pt idx="4843">
                  <c:v>4873.9494810000006</c:v>
                </c:pt>
                <c:pt idx="4844">
                  <c:v>4874.9498700000004</c:v>
                </c:pt>
                <c:pt idx="4845">
                  <c:v>4875.9598080000005</c:v>
                </c:pt>
                <c:pt idx="4846">
                  <c:v>4876.9464889999999</c:v>
                </c:pt>
                <c:pt idx="4847">
                  <c:v>4877.9472080000005</c:v>
                </c:pt>
                <c:pt idx="4848">
                  <c:v>4878.9476450000002</c:v>
                </c:pt>
                <c:pt idx="4849">
                  <c:v>4879.9635670000007</c:v>
                </c:pt>
                <c:pt idx="4850">
                  <c:v>4880.9863490000007</c:v>
                </c:pt>
                <c:pt idx="4851">
                  <c:v>4882.0029490000006</c:v>
                </c:pt>
                <c:pt idx="4852">
                  <c:v>4883.0031330000002</c:v>
                </c:pt>
                <c:pt idx="4853">
                  <c:v>4884.0009420000006</c:v>
                </c:pt>
                <c:pt idx="4854">
                  <c:v>4885.002144</c:v>
                </c:pt>
                <c:pt idx="4855">
                  <c:v>4886.0065290000002</c:v>
                </c:pt>
                <c:pt idx="4856">
                  <c:v>4886.9977410000001</c:v>
                </c:pt>
                <c:pt idx="4857">
                  <c:v>4888.0067159999999</c:v>
                </c:pt>
                <c:pt idx="4858">
                  <c:v>4888.9915940000001</c:v>
                </c:pt>
                <c:pt idx="4859">
                  <c:v>4889.991986</c:v>
                </c:pt>
                <c:pt idx="4860">
                  <c:v>4890.9996660000006</c:v>
                </c:pt>
                <c:pt idx="4861">
                  <c:v>4892.0090920000002</c:v>
                </c:pt>
                <c:pt idx="4862">
                  <c:v>4893.0312700000004</c:v>
                </c:pt>
                <c:pt idx="4863">
                  <c:v>4894.0383620000002</c:v>
                </c:pt>
                <c:pt idx="4864">
                  <c:v>4895.0669180000004</c:v>
                </c:pt>
                <c:pt idx="4865">
                  <c:v>4896.0827049999998</c:v>
                </c:pt>
                <c:pt idx="4866">
                  <c:v>4897.0978410000007</c:v>
                </c:pt>
                <c:pt idx="4867">
                  <c:v>4898.1136670000005</c:v>
                </c:pt>
                <c:pt idx="4868">
                  <c:v>4899.1277730000002</c:v>
                </c:pt>
                <c:pt idx="4869">
                  <c:v>4900.1169460000001</c:v>
                </c:pt>
                <c:pt idx="4870">
                  <c:v>4901.1328240000003</c:v>
                </c:pt>
                <c:pt idx="4871">
                  <c:v>4902.1498520000005</c:v>
                </c:pt>
                <c:pt idx="4872">
                  <c:v>4903.1512140000004</c:v>
                </c:pt>
                <c:pt idx="4873">
                  <c:v>4904.1526709999998</c:v>
                </c:pt>
                <c:pt idx="4874">
                  <c:v>4905.1699050000007</c:v>
                </c:pt>
                <c:pt idx="4875">
                  <c:v>4906.1709250000004</c:v>
                </c:pt>
                <c:pt idx="4876">
                  <c:v>4907.1724629999999</c:v>
                </c:pt>
                <c:pt idx="4877">
                  <c:v>4908.1739000000007</c:v>
                </c:pt>
                <c:pt idx="4878">
                  <c:v>4909.1696769999999</c:v>
                </c:pt>
                <c:pt idx="4879">
                  <c:v>4910.185939</c:v>
                </c:pt>
                <c:pt idx="4880">
                  <c:v>4911.1965120000004</c:v>
                </c:pt>
                <c:pt idx="4881">
                  <c:v>4912.209057</c:v>
                </c:pt>
                <c:pt idx="4882">
                  <c:v>4913.2078950000005</c:v>
                </c:pt>
                <c:pt idx="4883">
                  <c:v>4914.2099939999998</c:v>
                </c:pt>
                <c:pt idx="4884">
                  <c:v>4915.2098380000007</c:v>
                </c:pt>
                <c:pt idx="4885">
                  <c:v>4916.203031</c:v>
                </c:pt>
                <c:pt idx="4886">
                  <c:v>4917.2010280000004</c:v>
                </c:pt>
                <c:pt idx="4887">
                  <c:v>4918.1982180000005</c:v>
                </c:pt>
                <c:pt idx="4888">
                  <c:v>4919.2175280000001</c:v>
                </c:pt>
                <c:pt idx="4889">
                  <c:v>4920.2298110000002</c:v>
                </c:pt>
                <c:pt idx="4890">
                  <c:v>4921.2467620000007</c:v>
                </c:pt>
                <c:pt idx="4891">
                  <c:v>4922.2719260000003</c:v>
                </c:pt>
                <c:pt idx="4892">
                  <c:v>4923.2729260000006</c:v>
                </c:pt>
                <c:pt idx="4893">
                  <c:v>4924.2911680000007</c:v>
                </c:pt>
                <c:pt idx="4894">
                  <c:v>4925.3068110000004</c:v>
                </c:pt>
                <c:pt idx="4895">
                  <c:v>4926.3229220000003</c:v>
                </c:pt>
                <c:pt idx="4896">
                  <c:v>4927.3309290000007</c:v>
                </c:pt>
                <c:pt idx="4897">
                  <c:v>4928.333627</c:v>
                </c:pt>
                <c:pt idx="4898">
                  <c:v>4929.3233660000005</c:v>
                </c:pt>
                <c:pt idx="4899">
                  <c:v>4930.3289789999999</c:v>
                </c:pt>
                <c:pt idx="4900">
                  <c:v>4931.3380930000003</c:v>
                </c:pt>
                <c:pt idx="4901">
                  <c:v>4932.3607200000006</c:v>
                </c:pt>
                <c:pt idx="4902">
                  <c:v>4933.3890510000001</c:v>
                </c:pt>
                <c:pt idx="4903">
                  <c:v>4934.409721</c:v>
                </c:pt>
                <c:pt idx="4904">
                  <c:v>4935.3239450000001</c:v>
                </c:pt>
                <c:pt idx="4905">
                  <c:v>4936.3303820000001</c:v>
                </c:pt>
                <c:pt idx="4906">
                  <c:v>4937.3353619999998</c:v>
                </c:pt>
                <c:pt idx="4907">
                  <c:v>4938.3426500000005</c:v>
                </c:pt>
                <c:pt idx="4908">
                  <c:v>4939.3510480000004</c:v>
                </c:pt>
                <c:pt idx="4909">
                  <c:v>4940.3722440000001</c:v>
                </c:pt>
                <c:pt idx="4910">
                  <c:v>4941.3749770000004</c:v>
                </c:pt>
                <c:pt idx="4911">
                  <c:v>4942.3665200000005</c:v>
                </c:pt>
                <c:pt idx="4912">
                  <c:v>4943.3670419999999</c:v>
                </c:pt>
                <c:pt idx="4913">
                  <c:v>4944.3803160000007</c:v>
                </c:pt>
                <c:pt idx="4914">
                  <c:v>4945.3972309999999</c:v>
                </c:pt>
                <c:pt idx="4915">
                  <c:v>4946.3821809999999</c:v>
                </c:pt>
                <c:pt idx="4916">
                  <c:v>4947.383159</c:v>
                </c:pt>
                <c:pt idx="4917">
                  <c:v>4948.3840660000005</c:v>
                </c:pt>
                <c:pt idx="4918">
                  <c:v>4949.3997829999998</c:v>
                </c:pt>
                <c:pt idx="4919">
                  <c:v>4950.4179080000004</c:v>
                </c:pt>
                <c:pt idx="4920">
                  <c:v>4951.428645</c:v>
                </c:pt>
                <c:pt idx="4921">
                  <c:v>4952.4292570000007</c:v>
                </c:pt>
                <c:pt idx="4922">
                  <c:v>4953.4368510000004</c:v>
                </c:pt>
                <c:pt idx="4923">
                  <c:v>4954.4592790000006</c:v>
                </c:pt>
                <c:pt idx="4924">
                  <c:v>4955.4633060000006</c:v>
                </c:pt>
                <c:pt idx="4925">
                  <c:v>4956.4789790000004</c:v>
                </c:pt>
                <c:pt idx="4926">
                  <c:v>4957.4957730000006</c:v>
                </c:pt>
                <c:pt idx="4927">
                  <c:v>4958.4961020000001</c:v>
                </c:pt>
                <c:pt idx="4928">
                  <c:v>4959.5118970000003</c:v>
                </c:pt>
                <c:pt idx="4929">
                  <c:v>4960.5284310000006</c:v>
                </c:pt>
                <c:pt idx="4930">
                  <c:v>4961.536067</c:v>
                </c:pt>
                <c:pt idx="4931">
                  <c:v>4962.5274129999998</c:v>
                </c:pt>
                <c:pt idx="4932">
                  <c:v>4963.5500360000005</c:v>
                </c:pt>
                <c:pt idx="4933">
                  <c:v>4964.5572000000002</c:v>
                </c:pt>
                <c:pt idx="4934">
                  <c:v>4965.5575950000002</c:v>
                </c:pt>
                <c:pt idx="4935">
                  <c:v>4966.5734640000001</c:v>
                </c:pt>
                <c:pt idx="4936">
                  <c:v>4967.5894710000002</c:v>
                </c:pt>
                <c:pt idx="4937">
                  <c:v>4968.5899550000004</c:v>
                </c:pt>
                <c:pt idx="4938">
                  <c:v>4969.6057570000003</c:v>
                </c:pt>
                <c:pt idx="4939">
                  <c:v>4970.6063240000003</c:v>
                </c:pt>
                <c:pt idx="4940">
                  <c:v>4971.6222660000003</c:v>
                </c:pt>
                <c:pt idx="4941">
                  <c:v>4972.6379190000007</c:v>
                </c:pt>
                <c:pt idx="4942">
                  <c:v>4973.6447040000003</c:v>
                </c:pt>
                <c:pt idx="4943">
                  <c:v>4974.6514870000001</c:v>
                </c:pt>
                <c:pt idx="4944">
                  <c:v>4975.6519790000002</c:v>
                </c:pt>
                <c:pt idx="4945">
                  <c:v>4976.6690400000007</c:v>
                </c:pt>
                <c:pt idx="4946">
                  <c:v>4977.6851919999999</c:v>
                </c:pt>
                <c:pt idx="4947">
                  <c:v>4978.6860970000007</c:v>
                </c:pt>
                <c:pt idx="4948">
                  <c:v>4979.6867400000001</c:v>
                </c:pt>
                <c:pt idx="4949">
                  <c:v>4980.7027029999999</c:v>
                </c:pt>
                <c:pt idx="4950">
                  <c:v>4981.7154950000004</c:v>
                </c:pt>
                <c:pt idx="4951">
                  <c:v>4982.7155320000002</c:v>
                </c:pt>
                <c:pt idx="4952">
                  <c:v>4983.7168220000003</c:v>
                </c:pt>
                <c:pt idx="4953">
                  <c:v>4984.7322439999998</c:v>
                </c:pt>
                <c:pt idx="4954">
                  <c:v>4985.7451410000003</c:v>
                </c:pt>
                <c:pt idx="4955">
                  <c:v>4986.7472960000005</c:v>
                </c:pt>
                <c:pt idx="4956">
                  <c:v>4987.758452</c:v>
                </c:pt>
                <c:pt idx="4957">
                  <c:v>4988.7747580000005</c:v>
                </c:pt>
                <c:pt idx="4958">
                  <c:v>4989.7908860000007</c:v>
                </c:pt>
                <c:pt idx="4959">
                  <c:v>4990.7908240000006</c:v>
                </c:pt>
                <c:pt idx="4960">
                  <c:v>4991.7914879999998</c:v>
                </c:pt>
                <c:pt idx="4961">
                  <c:v>4992.7950490000003</c:v>
                </c:pt>
                <c:pt idx="4962">
                  <c:v>4993.7956300000005</c:v>
                </c:pt>
                <c:pt idx="4963">
                  <c:v>4994.7964579999998</c:v>
                </c:pt>
                <c:pt idx="4964">
                  <c:v>4995.8158309999999</c:v>
                </c:pt>
                <c:pt idx="4965">
                  <c:v>4996.819579</c:v>
                </c:pt>
                <c:pt idx="4966">
                  <c:v>4997.8213780000005</c:v>
                </c:pt>
                <c:pt idx="4967">
                  <c:v>4998.8285190000006</c:v>
                </c:pt>
                <c:pt idx="4968">
                  <c:v>4999.8295130000006</c:v>
                </c:pt>
                <c:pt idx="4969">
                  <c:v>5000.8311060000005</c:v>
                </c:pt>
                <c:pt idx="4970">
                  <c:v>5001.8264909999998</c:v>
                </c:pt>
                <c:pt idx="4971">
                  <c:v>5002.8325709999999</c:v>
                </c:pt>
                <c:pt idx="4972">
                  <c:v>5003.825675</c:v>
                </c:pt>
                <c:pt idx="4973">
                  <c:v>5004.8287740000005</c:v>
                </c:pt>
                <c:pt idx="4974">
                  <c:v>5005.8221330000006</c:v>
                </c:pt>
                <c:pt idx="4975">
                  <c:v>5006.8285070000002</c:v>
                </c:pt>
                <c:pt idx="4976">
                  <c:v>5007.8199270000005</c:v>
                </c:pt>
                <c:pt idx="4977">
                  <c:v>5008.8292630000005</c:v>
                </c:pt>
                <c:pt idx="4978">
                  <c:v>5009.8227940000006</c:v>
                </c:pt>
                <c:pt idx="4979">
                  <c:v>5010.8229440000005</c:v>
                </c:pt>
                <c:pt idx="4980">
                  <c:v>5011.8232980000002</c:v>
                </c:pt>
                <c:pt idx="4981">
                  <c:v>5012.8241680000001</c:v>
                </c:pt>
                <c:pt idx="4982">
                  <c:v>5013.8208000000004</c:v>
                </c:pt>
                <c:pt idx="4983">
                  <c:v>5014.8217300000006</c:v>
                </c:pt>
                <c:pt idx="4984">
                  <c:v>5015.8288350000003</c:v>
                </c:pt>
                <c:pt idx="4985">
                  <c:v>5016.8298530000002</c:v>
                </c:pt>
                <c:pt idx="4986">
                  <c:v>5017.8299130000005</c:v>
                </c:pt>
                <c:pt idx="4987">
                  <c:v>5018.8276290000003</c:v>
                </c:pt>
                <c:pt idx="4988">
                  <c:v>5019.8329320000003</c:v>
                </c:pt>
                <c:pt idx="4989">
                  <c:v>5020.8384580000002</c:v>
                </c:pt>
                <c:pt idx="4990">
                  <c:v>5021.8345100000006</c:v>
                </c:pt>
                <c:pt idx="4991">
                  <c:v>5022.8512980000005</c:v>
                </c:pt>
                <c:pt idx="4992">
                  <c:v>5023.8785859999998</c:v>
                </c:pt>
                <c:pt idx="4993">
                  <c:v>5024.8879850000003</c:v>
                </c:pt>
                <c:pt idx="4994">
                  <c:v>5025.8985550000007</c:v>
                </c:pt>
                <c:pt idx="4995">
                  <c:v>5026.9143860000004</c:v>
                </c:pt>
                <c:pt idx="4996">
                  <c:v>5027.9286769999999</c:v>
                </c:pt>
                <c:pt idx="4997">
                  <c:v>5028.9444130000002</c:v>
                </c:pt>
                <c:pt idx="4998">
                  <c:v>5029.9661420000002</c:v>
                </c:pt>
                <c:pt idx="4999">
                  <c:v>5030.9923239999998</c:v>
                </c:pt>
                <c:pt idx="5000">
                  <c:v>5031.9772550000007</c:v>
                </c:pt>
                <c:pt idx="5001">
                  <c:v>5033.0117490000002</c:v>
                </c:pt>
                <c:pt idx="5002">
                  <c:v>5034.020544</c:v>
                </c:pt>
                <c:pt idx="5003">
                  <c:v>5034.945745</c:v>
                </c:pt>
                <c:pt idx="5004">
                  <c:v>5035.9510380000002</c:v>
                </c:pt>
                <c:pt idx="5005">
                  <c:v>5036.9581720000006</c:v>
                </c:pt>
                <c:pt idx="5006">
                  <c:v>5037.9587490000004</c:v>
                </c:pt>
                <c:pt idx="5007">
                  <c:v>5038.9716770000005</c:v>
                </c:pt>
                <c:pt idx="5008">
                  <c:v>5039.9632280000005</c:v>
                </c:pt>
                <c:pt idx="5009">
                  <c:v>5040.9799680000006</c:v>
                </c:pt>
                <c:pt idx="5010">
                  <c:v>5041.9812350000002</c:v>
                </c:pt>
                <c:pt idx="5011">
                  <c:v>5042.9874370000007</c:v>
                </c:pt>
                <c:pt idx="5012">
                  <c:v>5043.981718</c:v>
                </c:pt>
                <c:pt idx="5013">
                  <c:v>5044.9892360000003</c:v>
                </c:pt>
                <c:pt idx="5014">
                  <c:v>5045.9959230000004</c:v>
                </c:pt>
                <c:pt idx="5015">
                  <c:v>5046.9967809999998</c:v>
                </c:pt>
                <c:pt idx="5016">
                  <c:v>5048.0183530000004</c:v>
                </c:pt>
                <c:pt idx="5017">
                  <c:v>5049.0129790000001</c:v>
                </c:pt>
                <c:pt idx="5018">
                  <c:v>5050.0295210000004</c:v>
                </c:pt>
                <c:pt idx="5019">
                  <c:v>5051.0290700000005</c:v>
                </c:pt>
                <c:pt idx="5020">
                  <c:v>5052.0457460000007</c:v>
                </c:pt>
                <c:pt idx="5021">
                  <c:v>5053.0588969999999</c:v>
                </c:pt>
                <c:pt idx="5022">
                  <c:v>5054.0750619999999</c:v>
                </c:pt>
                <c:pt idx="5023">
                  <c:v>5055.0759590000007</c:v>
                </c:pt>
                <c:pt idx="5024">
                  <c:v>5056.0839390000001</c:v>
                </c:pt>
                <c:pt idx="5025">
                  <c:v>5057.0871080000006</c:v>
                </c:pt>
                <c:pt idx="5026">
                  <c:v>5058.1034589999999</c:v>
                </c:pt>
                <c:pt idx="5027">
                  <c:v>5059.1106159999999</c:v>
                </c:pt>
                <c:pt idx="5028">
                  <c:v>5060.1304399999999</c:v>
                </c:pt>
                <c:pt idx="5029">
                  <c:v>5061.1299710000003</c:v>
                </c:pt>
                <c:pt idx="5030">
                  <c:v>5062.1458980000007</c:v>
                </c:pt>
                <c:pt idx="5031">
                  <c:v>5063.1617780000006</c:v>
                </c:pt>
                <c:pt idx="5032">
                  <c:v>5064.168651</c:v>
                </c:pt>
                <c:pt idx="5033">
                  <c:v>5065.1932839999999</c:v>
                </c:pt>
                <c:pt idx="5034">
                  <c:v>5066.2003940000004</c:v>
                </c:pt>
                <c:pt idx="5035">
                  <c:v>5067.1991189999999</c:v>
                </c:pt>
                <c:pt idx="5036">
                  <c:v>5068.2044190000006</c:v>
                </c:pt>
                <c:pt idx="5037">
                  <c:v>5069.2052890000004</c:v>
                </c:pt>
                <c:pt idx="5038">
                  <c:v>5070.2018349999998</c:v>
                </c:pt>
                <c:pt idx="5039">
                  <c:v>5071.2038460000003</c:v>
                </c:pt>
                <c:pt idx="5040">
                  <c:v>5072.2105460000002</c:v>
                </c:pt>
                <c:pt idx="5041">
                  <c:v>5073.2148860000007</c:v>
                </c:pt>
                <c:pt idx="5042">
                  <c:v>5074.2123849999998</c:v>
                </c:pt>
                <c:pt idx="5043">
                  <c:v>5075.2125480000004</c:v>
                </c:pt>
                <c:pt idx="5044">
                  <c:v>5076.2204250000004</c:v>
                </c:pt>
                <c:pt idx="5045">
                  <c:v>5077.2279920000001</c:v>
                </c:pt>
                <c:pt idx="5046">
                  <c:v>5078.2287960000003</c:v>
                </c:pt>
                <c:pt idx="5047">
                  <c:v>5079.2443760000006</c:v>
                </c:pt>
                <c:pt idx="5048">
                  <c:v>5080.2601080000004</c:v>
                </c:pt>
                <c:pt idx="5049">
                  <c:v>5081.2707040000005</c:v>
                </c:pt>
                <c:pt idx="5050">
                  <c:v>5082.2736460000006</c:v>
                </c:pt>
                <c:pt idx="5051">
                  <c:v>5083.2916530000002</c:v>
                </c:pt>
                <c:pt idx="5052">
                  <c:v>5084.2989990000005</c:v>
                </c:pt>
                <c:pt idx="5053">
                  <c:v>5085.3119590000006</c:v>
                </c:pt>
                <c:pt idx="5054">
                  <c:v>5086.3137430000006</c:v>
                </c:pt>
                <c:pt idx="5055">
                  <c:v>5087.3312180000003</c:v>
                </c:pt>
                <c:pt idx="5056">
                  <c:v>5088.3352629999999</c:v>
                </c:pt>
                <c:pt idx="5057">
                  <c:v>5089.3666360000007</c:v>
                </c:pt>
                <c:pt idx="5058">
                  <c:v>5090.3822710000004</c:v>
                </c:pt>
                <c:pt idx="5059">
                  <c:v>5091.3704530000005</c:v>
                </c:pt>
                <c:pt idx="5060">
                  <c:v>5092.3860370000002</c:v>
                </c:pt>
                <c:pt idx="5061">
                  <c:v>5093.3923000000004</c:v>
                </c:pt>
                <c:pt idx="5062">
                  <c:v>5094.3993930000006</c:v>
                </c:pt>
                <c:pt idx="5063">
                  <c:v>5095.4005550000002</c:v>
                </c:pt>
                <c:pt idx="5064">
                  <c:v>5096.4155810000002</c:v>
                </c:pt>
                <c:pt idx="5065">
                  <c:v>5097.4313650000004</c:v>
                </c:pt>
                <c:pt idx="5066">
                  <c:v>5098.4313590000002</c:v>
                </c:pt>
                <c:pt idx="5067">
                  <c:v>5099.447596</c:v>
                </c:pt>
                <c:pt idx="5068">
                  <c:v>5100.4481830000004</c:v>
                </c:pt>
                <c:pt idx="5069">
                  <c:v>5101.4524090000004</c:v>
                </c:pt>
                <c:pt idx="5070">
                  <c:v>5102.457308</c:v>
                </c:pt>
                <c:pt idx="5071">
                  <c:v>5103.4580110000006</c:v>
                </c:pt>
                <c:pt idx="5072">
                  <c:v>5104.4580240000005</c:v>
                </c:pt>
                <c:pt idx="5073">
                  <c:v>5105.4488670000001</c:v>
                </c:pt>
                <c:pt idx="5074">
                  <c:v>5106.4495720000004</c:v>
                </c:pt>
                <c:pt idx="5075">
                  <c:v>5107.4505589999999</c:v>
                </c:pt>
                <c:pt idx="5076">
                  <c:v>5108.4521330000007</c:v>
                </c:pt>
                <c:pt idx="5077">
                  <c:v>5109.4519230000005</c:v>
                </c:pt>
                <c:pt idx="5078">
                  <c:v>5110.4496950000002</c:v>
                </c:pt>
                <c:pt idx="5079">
                  <c:v>5111.4626320000007</c:v>
                </c:pt>
                <c:pt idx="5080">
                  <c:v>5112.474725</c:v>
                </c:pt>
                <c:pt idx="5081">
                  <c:v>5113.4683020000002</c:v>
                </c:pt>
                <c:pt idx="5082">
                  <c:v>5114.4792420000003</c:v>
                </c:pt>
                <c:pt idx="5083">
                  <c:v>5115.4890860000005</c:v>
                </c:pt>
                <c:pt idx="5084">
                  <c:v>5116.497335</c:v>
                </c:pt>
                <c:pt idx="5085">
                  <c:v>5117.4945580000003</c:v>
                </c:pt>
                <c:pt idx="5086">
                  <c:v>5118.4951259999998</c:v>
                </c:pt>
                <c:pt idx="5087">
                  <c:v>5119.5017360000002</c:v>
                </c:pt>
                <c:pt idx="5088">
                  <c:v>5120.5063049999999</c:v>
                </c:pt>
                <c:pt idx="5089">
                  <c:v>5121.4912730000005</c:v>
                </c:pt>
                <c:pt idx="5090">
                  <c:v>5122.4912800000002</c:v>
                </c:pt>
                <c:pt idx="5091">
                  <c:v>5123.4919880000007</c:v>
                </c:pt>
                <c:pt idx="5092">
                  <c:v>5124.5072380000001</c:v>
                </c:pt>
                <c:pt idx="5093">
                  <c:v>5125.5143870000002</c:v>
                </c:pt>
                <c:pt idx="5094">
                  <c:v>5126.526981</c:v>
                </c:pt>
                <c:pt idx="5095">
                  <c:v>5127.5431560000006</c:v>
                </c:pt>
                <c:pt idx="5096">
                  <c:v>5128.5449859999999</c:v>
                </c:pt>
                <c:pt idx="5097">
                  <c:v>5129.5457160000005</c:v>
                </c:pt>
                <c:pt idx="5098">
                  <c:v>5130.5499030000001</c:v>
                </c:pt>
                <c:pt idx="5099">
                  <c:v>5131.5481980000004</c:v>
                </c:pt>
                <c:pt idx="5100">
                  <c:v>5132.5530120000003</c:v>
                </c:pt>
                <c:pt idx="5101">
                  <c:v>5133.554005</c:v>
                </c:pt>
                <c:pt idx="5102">
                  <c:v>5134.5543740000003</c:v>
                </c:pt>
                <c:pt idx="5103">
                  <c:v>5135.5705150000003</c:v>
                </c:pt>
                <c:pt idx="5104">
                  <c:v>5136.6003490000003</c:v>
                </c:pt>
                <c:pt idx="5105">
                  <c:v>5137.6071920000004</c:v>
                </c:pt>
                <c:pt idx="5106">
                  <c:v>5138.6245660000004</c:v>
                </c:pt>
                <c:pt idx="5107">
                  <c:v>5139.6313220000002</c:v>
                </c:pt>
                <c:pt idx="5108">
                  <c:v>5140.6161840000004</c:v>
                </c:pt>
                <c:pt idx="5109">
                  <c:v>5141.6168900000002</c:v>
                </c:pt>
                <c:pt idx="5110">
                  <c:v>5142.6178660000005</c:v>
                </c:pt>
                <c:pt idx="5111">
                  <c:v>5143.6183080000001</c:v>
                </c:pt>
                <c:pt idx="5112">
                  <c:v>5144.6185450000003</c:v>
                </c:pt>
                <c:pt idx="5113">
                  <c:v>5145.6253940000006</c:v>
                </c:pt>
                <c:pt idx="5114">
                  <c:v>5146.6256790000007</c:v>
                </c:pt>
                <c:pt idx="5115">
                  <c:v>5147.6429189999999</c:v>
                </c:pt>
                <c:pt idx="5116">
                  <c:v>5148.6413790000006</c:v>
                </c:pt>
                <c:pt idx="5117">
                  <c:v>5149.6430460000001</c:v>
                </c:pt>
                <c:pt idx="5118">
                  <c:v>5150.6519500000004</c:v>
                </c:pt>
                <c:pt idx="5119">
                  <c:v>5151.6644660000002</c:v>
                </c:pt>
                <c:pt idx="5120">
                  <c:v>5152.6806299999998</c:v>
                </c:pt>
                <c:pt idx="5121">
                  <c:v>5153.6965100000007</c:v>
                </c:pt>
                <c:pt idx="5122">
                  <c:v>5154.7002110000003</c:v>
                </c:pt>
                <c:pt idx="5123">
                  <c:v>5155.7252850000004</c:v>
                </c:pt>
                <c:pt idx="5124">
                  <c:v>5156.7326590000002</c:v>
                </c:pt>
                <c:pt idx="5125">
                  <c:v>5157.7524960000001</c:v>
                </c:pt>
                <c:pt idx="5126">
                  <c:v>5158.7710270000007</c:v>
                </c:pt>
                <c:pt idx="5127">
                  <c:v>5159.8025400000006</c:v>
                </c:pt>
                <c:pt idx="5128">
                  <c:v>5160.821672</c:v>
                </c:pt>
                <c:pt idx="5129">
                  <c:v>5161.8213240000005</c:v>
                </c:pt>
                <c:pt idx="5130">
                  <c:v>5162.8378419999999</c:v>
                </c:pt>
                <c:pt idx="5131">
                  <c:v>5163.8533590000006</c:v>
                </c:pt>
                <c:pt idx="5132">
                  <c:v>5164.8541839999998</c:v>
                </c:pt>
                <c:pt idx="5133">
                  <c:v>5165.8616700000002</c:v>
                </c:pt>
                <c:pt idx="5134">
                  <c:v>5166.8807990000005</c:v>
                </c:pt>
                <c:pt idx="5135">
                  <c:v>5167.8926570000003</c:v>
                </c:pt>
                <c:pt idx="5136">
                  <c:v>5168.8967600000005</c:v>
                </c:pt>
                <c:pt idx="5137">
                  <c:v>5169.912507</c:v>
                </c:pt>
                <c:pt idx="5138">
                  <c:v>5170.8349330000001</c:v>
                </c:pt>
                <c:pt idx="5139">
                  <c:v>5171.8517120000006</c:v>
                </c:pt>
                <c:pt idx="5140">
                  <c:v>5172.873861</c:v>
                </c:pt>
                <c:pt idx="5141">
                  <c:v>5173.8664280000003</c:v>
                </c:pt>
                <c:pt idx="5142">
                  <c:v>5174.8786950000003</c:v>
                </c:pt>
                <c:pt idx="5143">
                  <c:v>5175.8794779999998</c:v>
                </c:pt>
                <c:pt idx="5144">
                  <c:v>5176.8699080000006</c:v>
                </c:pt>
                <c:pt idx="5145">
                  <c:v>5177.8701080000001</c:v>
                </c:pt>
                <c:pt idx="5146">
                  <c:v>5178.8713109999999</c:v>
                </c:pt>
                <c:pt idx="5147">
                  <c:v>5179.8712960000003</c:v>
                </c:pt>
                <c:pt idx="5148">
                  <c:v>5180.8777740000005</c:v>
                </c:pt>
                <c:pt idx="5149">
                  <c:v>5181.8775569999998</c:v>
                </c:pt>
                <c:pt idx="5150">
                  <c:v>5182.8870780000007</c:v>
                </c:pt>
                <c:pt idx="5151">
                  <c:v>5183.8976990000001</c:v>
                </c:pt>
                <c:pt idx="5152">
                  <c:v>5184.9060470000004</c:v>
                </c:pt>
                <c:pt idx="5153">
                  <c:v>5185.9285669999999</c:v>
                </c:pt>
                <c:pt idx="5154">
                  <c:v>5186.9134629999999</c:v>
                </c:pt>
                <c:pt idx="5155">
                  <c:v>5187.9134439999998</c:v>
                </c:pt>
                <c:pt idx="5156">
                  <c:v>5188.9136429999999</c:v>
                </c:pt>
                <c:pt idx="5157">
                  <c:v>5189.9144370000004</c:v>
                </c:pt>
                <c:pt idx="5158">
                  <c:v>5190.9311530000004</c:v>
                </c:pt>
                <c:pt idx="5159">
                  <c:v>5191.946833</c:v>
                </c:pt>
                <c:pt idx="5160">
                  <c:v>5192.9640760000002</c:v>
                </c:pt>
                <c:pt idx="5161">
                  <c:v>5193.9864510000007</c:v>
                </c:pt>
                <c:pt idx="5162">
                  <c:v>5194.9999590000007</c:v>
                </c:pt>
                <c:pt idx="5163">
                  <c:v>5196.0104410000004</c:v>
                </c:pt>
                <c:pt idx="5164">
                  <c:v>5197.0118540000003</c:v>
                </c:pt>
                <c:pt idx="5165">
                  <c:v>5198.0124690000002</c:v>
                </c:pt>
                <c:pt idx="5166">
                  <c:v>5199.028292</c:v>
                </c:pt>
                <c:pt idx="5167">
                  <c:v>5200.029904</c:v>
                </c:pt>
                <c:pt idx="5168">
                  <c:v>5201.0328129999998</c:v>
                </c:pt>
                <c:pt idx="5169">
                  <c:v>5202.0406220000004</c:v>
                </c:pt>
                <c:pt idx="5170">
                  <c:v>5203.0413370000006</c:v>
                </c:pt>
                <c:pt idx="5171">
                  <c:v>5204.0486710000005</c:v>
                </c:pt>
                <c:pt idx="5172">
                  <c:v>5205.0495510000001</c:v>
                </c:pt>
                <c:pt idx="5173">
                  <c:v>5206.0532240000002</c:v>
                </c:pt>
                <c:pt idx="5174">
                  <c:v>5207.0572750000001</c:v>
                </c:pt>
                <c:pt idx="5175">
                  <c:v>5208.0581870000005</c:v>
                </c:pt>
                <c:pt idx="5176">
                  <c:v>5209.0623880000003</c:v>
                </c:pt>
                <c:pt idx="5177">
                  <c:v>5210.0790210000005</c:v>
                </c:pt>
                <c:pt idx="5178">
                  <c:v>5211.0792300000003</c:v>
                </c:pt>
                <c:pt idx="5179">
                  <c:v>5212.0701730000001</c:v>
                </c:pt>
                <c:pt idx="5180">
                  <c:v>5213.0782300000001</c:v>
                </c:pt>
                <c:pt idx="5181">
                  <c:v>5214.0835880000004</c:v>
                </c:pt>
                <c:pt idx="5182">
                  <c:v>5215.0839910000004</c:v>
                </c:pt>
                <c:pt idx="5183">
                  <c:v>5216.091426</c:v>
                </c:pt>
                <c:pt idx="5184">
                  <c:v>5217.1067170000006</c:v>
                </c:pt>
                <c:pt idx="5185">
                  <c:v>5218.1203750000004</c:v>
                </c:pt>
                <c:pt idx="5186">
                  <c:v>5219.1428100000003</c:v>
                </c:pt>
                <c:pt idx="5187">
                  <c:v>5220.1493900000005</c:v>
                </c:pt>
                <c:pt idx="5188">
                  <c:v>5221.1644940000006</c:v>
                </c:pt>
                <c:pt idx="5189">
                  <c:v>5222.1751410000006</c:v>
                </c:pt>
                <c:pt idx="5190">
                  <c:v>5223.1798580000004</c:v>
                </c:pt>
                <c:pt idx="5191">
                  <c:v>5224.1926360000007</c:v>
                </c:pt>
                <c:pt idx="5192">
                  <c:v>5225.1994519999998</c:v>
                </c:pt>
                <c:pt idx="5193">
                  <c:v>5226.209006</c:v>
                </c:pt>
                <c:pt idx="5194">
                  <c:v>5227.2089350000006</c:v>
                </c:pt>
                <c:pt idx="5195">
                  <c:v>5228.2085210000005</c:v>
                </c:pt>
                <c:pt idx="5196">
                  <c:v>5229.2095570000001</c:v>
                </c:pt>
                <c:pt idx="5197">
                  <c:v>5230.2096700000002</c:v>
                </c:pt>
                <c:pt idx="5198">
                  <c:v>5231.2093380000006</c:v>
                </c:pt>
                <c:pt idx="5199">
                  <c:v>5232.2097910000002</c:v>
                </c:pt>
                <c:pt idx="5200">
                  <c:v>5233.2076800000004</c:v>
                </c:pt>
                <c:pt idx="5201">
                  <c:v>5234.199012</c:v>
                </c:pt>
                <c:pt idx="5202">
                  <c:v>5235.2070520000007</c:v>
                </c:pt>
                <c:pt idx="5203">
                  <c:v>5236.1957250000005</c:v>
                </c:pt>
                <c:pt idx="5204">
                  <c:v>5237.1961980000005</c:v>
                </c:pt>
                <c:pt idx="5205">
                  <c:v>5238.2014509999999</c:v>
                </c:pt>
                <c:pt idx="5206">
                  <c:v>5239.2022980000002</c:v>
                </c:pt>
                <c:pt idx="5207">
                  <c:v>5240.2085990000005</c:v>
                </c:pt>
                <c:pt idx="5208">
                  <c:v>5241.2013630000001</c:v>
                </c:pt>
                <c:pt idx="5209">
                  <c:v>5242.2088880000001</c:v>
                </c:pt>
                <c:pt idx="5210">
                  <c:v>5243.2010820000005</c:v>
                </c:pt>
                <c:pt idx="5211">
                  <c:v>5244.2247390000002</c:v>
                </c:pt>
                <c:pt idx="5212">
                  <c:v>5245.2106600000006</c:v>
                </c:pt>
                <c:pt idx="5213">
                  <c:v>5246.2303270000002</c:v>
                </c:pt>
                <c:pt idx="5214">
                  <c:v>5247.2458750000005</c:v>
                </c:pt>
                <c:pt idx="5215">
                  <c:v>5248.2461570000005</c:v>
                </c:pt>
                <c:pt idx="5216">
                  <c:v>5249.2535750000006</c:v>
                </c:pt>
                <c:pt idx="5217">
                  <c:v>5250.252727</c:v>
                </c:pt>
                <c:pt idx="5218">
                  <c:v>5251.2692780000007</c:v>
                </c:pt>
                <c:pt idx="5219">
                  <c:v>5252.2759190000006</c:v>
                </c:pt>
                <c:pt idx="5220">
                  <c:v>5253.2926550000002</c:v>
                </c:pt>
                <c:pt idx="5221">
                  <c:v>5254.2942990000001</c:v>
                </c:pt>
                <c:pt idx="5222">
                  <c:v>5255.3054790000006</c:v>
                </c:pt>
                <c:pt idx="5223">
                  <c:v>5256.3291870000003</c:v>
                </c:pt>
                <c:pt idx="5224">
                  <c:v>5257.3298720000003</c:v>
                </c:pt>
                <c:pt idx="5225">
                  <c:v>5258.3220390000006</c:v>
                </c:pt>
                <c:pt idx="5226">
                  <c:v>5259.3284400000002</c:v>
                </c:pt>
                <c:pt idx="5227">
                  <c:v>5260.338358</c:v>
                </c:pt>
                <c:pt idx="5228">
                  <c:v>5261.3606460000001</c:v>
                </c:pt>
                <c:pt idx="5229">
                  <c:v>5262.3760680000005</c:v>
                </c:pt>
                <c:pt idx="5230">
                  <c:v>5263.389647</c:v>
                </c:pt>
                <c:pt idx="5231">
                  <c:v>5264.3194750000002</c:v>
                </c:pt>
                <c:pt idx="5232">
                  <c:v>5265.3256420000007</c:v>
                </c:pt>
                <c:pt idx="5233">
                  <c:v>5266.3258000000005</c:v>
                </c:pt>
                <c:pt idx="5234">
                  <c:v>5267.3194579999999</c:v>
                </c:pt>
                <c:pt idx="5235">
                  <c:v>5268.3327680000002</c:v>
                </c:pt>
                <c:pt idx="5236">
                  <c:v>5269.3330340000002</c:v>
                </c:pt>
                <c:pt idx="5237">
                  <c:v>5270.3402400000004</c:v>
                </c:pt>
                <c:pt idx="5238">
                  <c:v>5271.3564070000002</c:v>
                </c:pt>
                <c:pt idx="5239">
                  <c:v>5272.363859</c:v>
                </c:pt>
                <c:pt idx="5240">
                  <c:v>5273.3716060000006</c:v>
                </c:pt>
                <c:pt idx="5241">
                  <c:v>5274.3870430000006</c:v>
                </c:pt>
                <c:pt idx="5242">
                  <c:v>5275.3916410000002</c:v>
                </c:pt>
                <c:pt idx="5243">
                  <c:v>5276.4077100000004</c:v>
                </c:pt>
                <c:pt idx="5244">
                  <c:v>5277.4181130000006</c:v>
                </c:pt>
                <c:pt idx="5245">
                  <c:v>5278.4291739999999</c:v>
                </c:pt>
                <c:pt idx="5246">
                  <c:v>5279.4301080000005</c:v>
                </c:pt>
                <c:pt idx="5247">
                  <c:v>5280.4313540000003</c:v>
                </c:pt>
                <c:pt idx="5248">
                  <c:v>5281.4356790000002</c:v>
                </c:pt>
                <c:pt idx="5249">
                  <c:v>5282.4360850000003</c:v>
                </c:pt>
                <c:pt idx="5250">
                  <c:v>5283.4465270000001</c:v>
                </c:pt>
                <c:pt idx="5251">
                  <c:v>5284.463033</c:v>
                </c:pt>
                <c:pt idx="5252">
                  <c:v>5285.4671990000006</c:v>
                </c:pt>
                <c:pt idx="5253">
                  <c:v>5286.4831620000004</c:v>
                </c:pt>
                <c:pt idx="5254">
                  <c:v>5287.4832649999998</c:v>
                </c:pt>
                <c:pt idx="5255">
                  <c:v>5288.4914239999998</c:v>
                </c:pt>
                <c:pt idx="5256">
                  <c:v>5289.4989560000004</c:v>
                </c:pt>
                <c:pt idx="5257">
                  <c:v>5290.5052059999998</c:v>
                </c:pt>
                <c:pt idx="5258">
                  <c:v>5291.5098699999999</c:v>
                </c:pt>
                <c:pt idx="5259">
                  <c:v>5292.5109140000004</c:v>
                </c:pt>
                <c:pt idx="5260">
                  <c:v>5293.5116189999999</c:v>
                </c:pt>
                <c:pt idx="5261">
                  <c:v>5294.5126850000006</c:v>
                </c:pt>
                <c:pt idx="5262">
                  <c:v>5295.5271890000004</c:v>
                </c:pt>
                <c:pt idx="5263">
                  <c:v>5296.5432650000002</c:v>
                </c:pt>
                <c:pt idx="5264">
                  <c:v>5297.5437769999999</c:v>
                </c:pt>
                <c:pt idx="5265">
                  <c:v>5298.5432879999998</c:v>
                </c:pt>
                <c:pt idx="5266">
                  <c:v>5299.5471969999999</c:v>
                </c:pt>
                <c:pt idx="5267">
                  <c:v>5300.5419790000005</c:v>
                </c:pt>
                <c:pt idx="5268">
                  <c:v>5301.5590000000002</c:v>
                </c:pt>
                <c:pt idx="5269">
                  <c:v>5302.5744300000006</c:v>
                </c:pt>
                <c:pt idx="5270">
                  <c:v>5303.575022</c:v>
                </c:pt>
                <c:pt idx="5271">
                  <c:v>5304.5756460000002</c:v>
                </c:pt>
                <c:pt idx="5272">
                  <c:v>5305.5797440000006</c:v>
                </c:pt>
                <c:pt idx="5273">
                  <c:v>5306.5932200000007</c:v>
                </c:pt>
                <c:pt idx="5274">
                  <c:v>5307.6064809999998</c:v>
                </c:pt>
                <c:pt idx="5275">
                  <c:v>5308.6222180000004</c:v>
                </c:pt>
                <c:pt idx="5276">
                  <c:v>5309.6233579999998</c:v>
                </c:pt>
                <c:pt idx="5277">
                  <c:v>5310.6236120000003</c:v>
                </c:pt>
                <c:pt idx="5278">
                  <c:v>5311.6400370000001</c:v>
                </c:pt>
                <c:pt idx="5279">
                  <c:v>5312.6432910000003</c:v>
                </c:pt>
                <c:pt idx="5280">
                  <c:v>5313.6505619999998</c:v>
                </c:pt>
                <c:pt idx="5281">
                  <c:v>5314.6569939999999</c:v>
                </c:pt>
                <c:pt idx="5282">
                  <c:v>5315.663963</c:v>
                </c:pt>
                <c:pt idx="5283">
                  <c:v>5316.6648320000004</c:v>
                </c:pt>
                <c:pt idx="5284">
                  <c:v>5317.6660360000005</c:v>
                </c:pt>
                <c:pt idx="5285">
                  <c:v>5318.6729140000007</c:v>
                </c:pt>
                <c:pt idx="5286">
                  <c:v>5319.6741110000003</c:v>
                </c:pt>
                <c:pt idx="5287">
                  <c:v>5320.6753210000006</c:v>
                </c:pt>
                <c:pt idx="5288">
                  <c:v>5321.6769389999999</c:v>
                </c:pt>
                <c:pt idx="5289">
                  <c:v>5322.6787119999999</c:v>
                </c:pt>
                <c:pt idx="5290">
                  <c:v>5323.6950910000005</c:v>
                </c:pt>
                <c:pt idx="5291">
                  <c:v>5324.6986560000005</c:v>
                </c:pt>
                <c:pt idx="5292">
                  <c:v>5325.7098919999999</c:v>
                </c:pt>
                <c:pt idx="5293">
                  <c:v>5326.726772</c:v>
                </c:pt>
                <c:pt idx="5294">
                  <c:v>5327.7412700000004</c:v>
                </c:pt>
                <c:pt idx="5295">
                  <c:v>5328.7486239999998</c:v>
                </c:pt>
                <c:pt idx="5296">
                  <c:v>5329.7575860000006</c:v>
                </c:pt>
                <c:pt idx="5297">
                  <c:v>5330.7742250000001</c:v>
                </c:pt>
                <c:pt idx="5298">
                  <c:v>5331.8010750000003</c:v>
                </c:pt>
                <c:pt idx="5299">
                  <c:v>5332.8015730000006</c:v>
                </c:pt>
                <c:pt idx="5300">
                  <c:v>5333.8167350000003</c:v>
                </c:pt>
                <c:pt idx="5301">
                  <c:v>5334.8132489999998</c:v>
                </c:pt>
                <c:pt idx="5302">
                  <c:v>5335.8181009999998</c:v>
                </c:pt>
                <c:pt idx="5303">
                  <c:v>5336.8323090000004</c:v>
                </c:pt>
                <c:pt idx="5304">
                  <c:v>5337.8234149999998</c:v>
                </c:pt>
                <c:pt idx="5305">
                  <c:v>5338.8301630000005</c:v>
                </c:pt>
                <c:pt idx="5306">
                  <c:v>5339.8438800000004</c:v>
                </c:pt>
                <c:pt idx="5307">
                  <c:v>5340.8442869999999</c:v>
                </c:pt>
                <c:pt idx="5308">
                  <c:v>5341.849048</c:v>
                </c:pt>
                <c:pt idx="5309">
                  <c:v>5342.8486579999999</c:v>
                </c:pt>
                <c:pt idx="5310">
                  <c:v>5343.8486899999998</c:v>
                </c:pt>
                <c:pt idx="5311">
                  <c:v>5344.8563140000006</c:v>
                </c:pt>
                <c:pt idx="5312">
                  <c:v>5345.8719770000007</c:v>
                </c:pt>
                <c:pt idx="5313">
                  <c:v>5346.8877419999999</c:v>
                </c:pt>
                <c:pt idx="5314">
                  <c:v>5347.8979360000003</c:v>
                </c:pt>
                <c:pt idx="5315">
                  <c:v>5348.9021750000002</c:v>
                </c:pt>
                <c:pt idx="5316">
                  <c:v>5349.9151419999998</c:v>
                </c:pt>
                <c:pt idx="5317">
                  <c:v>5350.9442239999998</c:v>
                </c:pt>
                <c:pt idx="5318">
                  <c:v>5351.9464280000002</c:v>
                </c:pt>
                <c:pt idx="5319">
                  <c:v>5352.9468649999999</c:v>
                </c:pt>
                <c:pt idx="5320">
                  <c:v>5353.9685630000004</c:v>
                </c:pt>
                <c:pt idx="5321">
                  <c:v>5354.9841880000004</c:v>
                </c:pt>
                <c:pt idx="5322">
                  <c:v>5355.9765649999999</c:v>
                </c:pt>
                <c:pt idx="5323">
                  <c:v>5356.977202</c:v>
                </c:pt>
                <c:pt idx="5324">
                  <c:v>5358.0067300000001</c:v>
                </c:pt>
                <c:pt idx="5325">
                  <c:v>5359.0073040000007</c:v>
                </c:pt>
                <c:pt idx="5326">
                  <c:v>5360.0233530000005</c:v>
                </c:pt>
                <c:pt idx="5327">
                  <c:v>5361.0396810000002</c:v>
                </c:pt>
                <c:pt idx="5328">
                  <c:v>5362.0559000000003</c:v>
                </c:pt>
                <c:pt idx="5329">
                  <c:v>5363.0629570000001</c:v>
                </c:pt>
                <c:pt idx="5330">
                  <c:v>5364.0789359999999</c:v>
                </c:pt>
                <c:pt idx="5331">
                  <c:v>5365.0830480000004</c:v>
                </c:pt>
                <c:pt idx="5332">
                  <c:v>5366.0831589999998</c:v>
                </c:pt>
                <c:pt idx="5333">
                  <c:v>5367.0718550000001</c:v>
                </c:pt>
                <c:pt idx="5334">
                  <c:v>5368.082821</c:v>
                </c:pt>
                <c:pt idx="5335">
                  <c:v>5369.0839679999999</c:v>
                </c:pt>
                <c:pt idx="5336">
                  <c:v>5370.0840360000002</c:v>
                </c:pt>
                <c:pt idx="5337">
                  <c:v>5371.0846419999998</c:v>
                </c:pt>
                <c:pt idx="5338">
                  <c:v>5372.0850140000002</c:v>
                </c:pt>
                <c:pt idx="5339">
                  <c:v>5373.0695540000006</c:v>
                </c:pt>
                <c:pt idx="5340">
                  <c:v>5374.0747449999999</c:v>
                </c:pt>
                <c:pt idx="5341">
                  <c:v>5375.081682</c:v>
                </c:pt>
                <c:pt idx="5342">
                  <c:v>5376.0819200000005</c:v>
                </c:pt>
                <c:pt idx="5343">
                  <c:v>5377.0786800000005</c:v>
                </c:pt>
                <c:pt idx="5344">
                  <c:v>5378.0826520000001</c:v>
                </c:pt>
                <c:pt idx="5345">
                  <c:v>5379.0826040000002</c:v>
                </c:pt>
                <c:pt idx="5346">
                  <c:v>5380.0698670000002</c:v>
                </c:pt>
                <c:pt idx="5347">
                  <c:v>5381.0794750000005</c:v>
                </c:pt>
                <c:pt idx="5348">
                  <c:v>5382.0806560000001</c:v>
                </c:pt>
                <c:pt idx="5349">
                  <c:v>5383.0816140000006</c:v>
                </c:pt>
                <c:pt idx="5350">
                  <c:v>5384.0827280000003</c:v>
                </c:pt>
                <c:pt idx="5351">
                  <c:v>5385.0840800000005</c:v>
                </c:pt>
                <c:pt idx="5352">
                  <c:v>5386.0744260000001</c:v>
                </c:pt>
                <c:pt idx="5353">
                  <c:v>5387.0769620000001</c:v>
                </c:pt>
                <c:pt idx="5354">
                  <c:v>5388.0977000000003</c:v>
                </c:pt>
                <c:pt idx="5355">
                  <c:v>5389.1019780000006</c:v>
                </c:pt>
                <c:pt idx="5356">
                  <c:v>5390.1037299999998</c:v>
                </c:pt>
                <c:pt idx="5357">
                  <c:v>5391.1221320000004</c:v>
                </c:pt>
                <c:pt idx="5358">
                  <c:v>5392.1209680000002</c:v>
                </c:pt>
                <c:pt idx="5359">
                  <c:v>5393.136501</c:v>
                </c:pt>
                <c:pt idx="5360">
                  <c:v>5394.1494320000002</c:v>
                </c:pt>
                <c:pt idx="5361">
                  <c:v>5395.1684830000004</c:v>
                </c:pt>
                <c:pt idx="5362">
                  <c:v>5396.1889799999999</c:v>
                </c:pt>
                <c:pt idx="5363">
                  <c:v>5397.2099880000005</c:v>
                </c:pt>
                <c:pt idx="5364">
                  <c:v>5398.2102679999998</c:v>
                </c:pt>
                <c:pt idx="5365">
                  <c:v>5399.2159090000005</c:v>
                </c:pt>
                <c:pt idx="5366">
                  <c:v>5400.234899</c:v>
                </c:pt>
                <c:pt idx="5367">
                  <c:v>5401.2533309999999</c:v>
                </c:pt>
                <c:pt idx="5368">
                  <c:v>5402.2728870000001</c:v>
                </c:pt>
                <c:pt idx="5369">
                  <c:v>5403.2814779999999</c:v>
                </c:pt>
                <c:pt idx="5370">
                  <c:v>5404.287953</c:v>
                </c:pt>
                <c:pt idx="5371">
                  <c:v>5405.2892890000003</c:v>
                </c:pt>
                <c:pt idx="5372">
                  <c:v>5406.3190350000004</c:v>
                </c:pt>
                <c:pt idx="5373">
                  <c:v>5407.3203579999999</c:v>
                </c:pt>
                <c:pt idx="5374">
                  <c:v>5408.2449990000005</c:v>
                </c:pt>
                <c:pt idx="5375">
                  <c:v>5409.2455900000004</c:v>
                </c:pt>
                <c:pt idx="5376">
                  <c:v>5410.2611740000002</c:v>
                </c:pt>
                <c:pt idx="5377">
                  <c:v>5411.2612100000006</c:v>
                </c:pt>
                <c:pt idx="5378">
                  <c:v>5412.2780790000006</c:v>
                </c:pt>
                <c:pt idx="5379">
                  <c:v>5413.2866039999999</c:v>
                </c:pt>
                <c:pt idx="5380">
                  <c:v>5414.2935600000001</c:v>
                </c:pt>
                <c:pt idx="5381">
                  <c:v>5415.3005899999998</c:v>
                </c:pt>
                <c:pt idx="5382">
                  <c:v>5416.3002420000003</c:v>
                </c:pt>
                <c:pt idx="5383">
                  <c:v>5417.3004030000002</c:v>
                </c:pt>
                <c:pt idx="5384">
                  <c:v>5418.3162810000003</c:v>
                </c:pt>
                <c:pt idx="5385">
                  <c:v>5419.3195110000006</c:v>
                </c:pt>
                <c:pt idx="5386">
                  <c:v>5420.3238289999999</c:v>
                </c:pt>
                <c:pt idx="5387">
                  <c:v>5421.3363859999999</c:v>
                </c:pt>
                <c:pt idx="5388">
                  <c:v>5422.351052</c:v>
                </c:pt>
                <c:pt idx="5389">
                  <c:v>5423.3801659999999</c:v>
                </c:pt>
                <c:pt idx="5390">
                  <c:v>5424.38022</c:v>
                </c:pt>
                <c:pt idx="5391">
                  <c:v>5425.3685500000001</c:v>
                </c:pt>
                <c:pt idx="5392">
                  <c:v>5426.3912490000002</c:v>
                </c:pt>
                <c:pt idx="5393">
                  <c:v>5427.3927380000005</c:v>
                </c:pt>
                <c:pt idx="5394">
                  <c:v>5428.4093469999998</c:v>
                </c:pt>
                <c:pt idx="5395">
                  <c:v>5429.4261350000006</c:v>
                </c:pt>
                <c:pt idx="5396">
                  <c:v>5430.4393909999999</c:v>
                </c:pt>
                <c:pt idx="5397">
                  <c:v>5431.4557350000005</c:v>
                </c:pt>
                <c:pt idx="5398">
                  <c:v>5432.4640720000007</c:v>
                </c:pt>
                <c:pt idx="5399">
                  <c:v>5433.480071</c:v>
                </c:pt>
                <c:pt idx="5400">
                  <c:v>5434.4899230000001</c:v>
                </c:pt>
                <c:pt idx="5401">
                  <c:v>5435.4962230000001</c:v>
                </c:pt>
                <c:pt idx="5402">
                  <c:v>5436.5073010000006</c:v>
                </c:pt>
                <c:pt idx="5403">
                  <c:v>5437.5145250000005</c:v>
                </c:pt>
                <c:pt idx="5404">
                  <c:v>5438.5370819999998</c:v>
                </c:pt>
                <c:pt idx="5405">
                  <c:v>5439.5413340000005</c:v>
                </c:pt>
                <c:pt idx="5406">
                  <c:v>5440.557092</c:v>
                </c:pt>
                <c:pt idx="5407">
                  <c:v>5441.5705189999999</c:v>
                </c:pt>
                <c:pt idx="5408">
                  <c:v>5442.5866270000006</c:v>
                </c:pt>
                <c:pt idx="5409">
                  <c:v>5443.593511</c:v>
                </c:pt>
                <c:pt idx="5410">
                  <c:v>5444.5947580000002</c:v>
                </c:pt>
                <c:pt idx="5411">
                  <c:v>5445.5955590000003</c:v>
                </c:pt>
                <c:pt idx="5412">
                  <c:v>5446.6016740000005</c:v>
                </c:pt>
                <c:pt idx="5413">
                  <c:v>5447.6028839999999</c:v>
                </c:pt>
                <c:pt idx="5414">
                  <c:v>5448.6166920000005</c:v>
                </c:pt>
                <c:pt idx="5415">
                  <c:v>5449.6261920000006</c:v>
                </c:pt>
                <c:pt idx="5416">
                  <c:v>5450.633476</c:v>
                </c:pt>
                <c:pt idx="5417">
                  <c:v>5451.6499960000001</c:v>
                </c:pt>
                <c:pt idx="5418">
                  <c:v>5452.6661430000004</c:v>
                </c:pt>
                <c:pt idx="5419">
                  <c:v>5453.6733850000001</c:v>
                </c:pt>
                <c:pt idx="5420">
                  <c:v>5454.6895300000006</c:v>
                </c:pt>
                <c:pt idx="5421">
                  <c:v>5455.705113</c:v>
                </c:pt>
                <c:pt idx="5422">
                  <c:v>5456.6965690000006</c:v>
                </c:pt>
                <c:pt idx="5423">
                  <c:v>5457.7047080000002</c:v>
                </c:pt>
                <c:pt idx="5424">
                  <c:v>5458.706021</c:v>
                </c:pt>
                <c:pt idx="5425">
                  <c:v>5459.7005710000003</c:v>
                </c:pt>
                <c:pt idx="5426">
                  <c:v>5460.6988179999998</c:v>
                </c:pt>
                <c:pt idx="5427">
                  <c:v>5461.7020820000007</c:v>
                </c:pt>
                <c:pt idx="5428">
                  <c:v>5462.6979070000007</c:v>
                </c:pt>
                <c:pt idx="5429">
                  <c:v>5463.699877</c:v>
                </c:pt>
                <c:pt idx="5430">
                  <c:v>5464.7068580000005</c:v>
                </c:pt>
                <c:pt idx="5431">
                  <c:v>5465.6980830000002</c:v>
                </c:pt>
                <c:pt idx="5432">
                  <c:v>5466.7063699999999</c:v>
                </c:pt>
                <c:pt idx="5433">
                  <c:v>5467.6954610000003</c:v>
                </c:pt>
                <c:pt idx="5434">
                  <c:v>5468.7097100000001</c:v>
                </c:pt>
                <c:pt idx="5435">
                  <c:v>5469.6946370000005</c:v>
                </c:pt>
                <c:pt idx="5436">
                  <c:v>5470.6955900000003</c:v>
                </c:pt>
                <c:pt idx="5437">
                  <c:v>5471.6969210000007</c:v>
                </c:pt>
                <c:pt idx="5438">
                  <c:v>5472.6975400000001</c:v>
                </c:pt>
                <c:pt idx="5439">
                  <c:v>5473.697932</c:v>
                </c:pt>
                <c:pt idx="5440">
                  <c:v>5474.69805</c:v>
                </c:pt>
                <c:pt idx="5441">
                  <c:v>5475.703595</c:v>
                </c:pt>
                <c:pt idx="5442">
                  <c:v>5476.7039340000001</c:v>
                </c:pt>
                <c:pt idx="5443">
                  <c:v>5477.6967760000007</c:v>
                </c:pt>
                <c:pt idx="5444">
                  <c:v>5478.7173250000005</c:v>
                </c:pt>
                <c:pt idx="5445">
                  <c:v>5479.7382640000005</c:v>
                </c:pt>
                <c:pt idx="5446">
                  <c:v>5480.7525320000004</c:v>
                </c:pt>
                <c:pt idx="5447">
                  <c:v>5481.7551910000002</c:v>
                </c:pt>
                <c:pt idx="5448">
                  <c:v>5482.7717520000006</c:v>
                </c:pt>
                <c:pt idx="5449">
                  <c:v>5483.7726419999999</c:v>
                </c:pt>
                <c:pt idx="5450">
                  <c:v>5484.7720810000001</c:v>
                </c:pt>
                <c:pt idx="5451">
                  <c:v>5485.7019909999999</c:v>
                </c:pt>
                <c:pt idx="5452">
                  <c:v>5486.7090939999998</c:v>
                </c:pt>
                <c:pt idx="5453">
                  <c:v>5487.7097330000006</c:v>
                </c:pt>
                <c:pt idx="5454">
                  <c:v>5488.7251409999999</c:v>
                </c:pt>
                <c:pt idx="5455">
                  <c:v>5489.7318080000005</c:v>
                </c:pt>
                <c:pt idx="5456">
                  <c:v>5490.7476290000004</c:v>
                </c:pt>
                <c:pt idx="5457">
                  <c:v>5491.763336</c:v>
                </c:pt>
                <c:pt idx="5458">
                  <c:v>5492.7789929999999</c:v>
                </c:pt>
                <c:pt idx="5459">
                  <c:v>5493.7807670000002</c:v>
                </c:pt>
                <c:pt idx="5460">
                  <c:v>5494.7855980000004</c:v>
                </c:pt>
                <c:pt idx="5461">
                  <c:v>5495.7830240000003</c:v>
                </c:pt>
                <c:pt idx="5462">
                  <c:v>5496.7967170000002</c:v>
                </c:pt>
                <c:pt idx="5463">
                  <c:v>5497.809182</c:v>
                </c:pt>
                <c:pt idx="5464">
                  <c:v>5498.8326029999998</c:v>
                </c:pt>
                <c:pt idx="5465">
                  <c:v>5499.8276750000005</c:v>
                </c:pt>
                <c:pt idx="5466">
                  <c:v>5500.8317700000007</c:v>
                </c:pt>
                <c:pt idx="5467">
                  <c:v>5501.8235100000002</c:v>
                </c:pt>
                <c:pt idx="5468">
                  <c:v>5502.8248590000003</c:v>
                </c:pt>
                <c:pt idx="5469">
                  <c:v>5503.8288650000004</c:v>
                </c:pt>
                <c:pt idx="5470">
                  <c:v>5504.8289260000001</c:v>
                </c:pt>
                <c:pt idx="5471">
                  <c:v>5505.8291060000001</c:v>
                </c:pt>
                <c:pt idx="5472">
                  <c:v>5506.824012</c:v>
                </c:pt>
                <c:pt idx="5473">
                  <c:v>5507.8250580000004</c:v>
                </c:pt>
                <c:pt idx="5474">
                  <c:v>5508.8596240000006</c:v>
                </c:pt>
                <c:pt idx="5475">
                  <c:v>5509.8643550000006</c:v>
                </c:pt>
                <c:pt idx="5476">
                  <c:v>5510.8799360000003</c:v>
                </c:pt>
                <c:pt idx="5477">
                  <c:v>5511.8774899999999</c:v>
                </c:pt>
                <c:pt idx="5478">
                  <c:v>5512.8775780000005</c:v>
                </c:pt>
                <c:pt idx="5479">
                  <c:v>5513.8849749999999</c:v>
                </c:pt>
                <c:pt idx="5480">
                  <c:v>5514.9073200000003</c:v>
                </c:pt>
                <c:pt idx="5481">
                  <c:v>5515.9091090000002</c:v>
                </c:pt>
                <c:pt idx="5482">
                  <c:v>5516.9219880000001</c:v>
                </c:pt>
                <c:pt idx="5483">
                  <c:v>5517.9136800000006</c:v>
                </c:pt>
                <c:pt idx="5484">
                  <c:v>5518.9149880000004</c:v>
                </c:pt>
                <c:pt idx="5485">
                  <c:v>5519.9130480000003</c:v>
                </c:pt>
                <c:pt idx="5486">
                  <c:v>5520.9294010000003</c:v>
                </c:pt>
                <c:pt idx="5487">
                  <c:v>5521.9445020000003</c:v>
                </c:pt>
                <c:pt idx="5488">
                  <c:v>5522.928707</c:v>
                </c:pt>
                <c:pt idx="5489">
                  <c:v>5523.9460020000006</c:v>
                </c:pt>
                <c:pt idx="5490">
                  <c:v>5524.9507250000006</c:v>
                </c:pt>
                <c:pt idx="5491">
                  <c:v>5525.9572440000002</c:v>
                </c:pt>
                <c:pt idx="5492">
                  <c:v>5526.9458490000006</c:v>
                </c:pt>
                <c:pt idx="5493">
                  <c:v>5527.9470120000005</c:v>
                </c:pt>
                <c:pt idx="5494">
                  <c:v>5528.9538970000003</c:v>
                </c:pt>
                <c:pt idx="5495">
                  <c:v>5529.9456900000005</c:v>
                </c:pt>
                <c:pt idx="5496">
                  <c:v>5530.9567910000005</c:v>
                </c:pt>
                <c:pt idx="5497">
                  <c:v>5531.9462629999998</c:v>
                </c:pt>
                <c:pt idx="5498">
                  <c:v>5532.947846</c:v>
                </c:pt>
                <c:pt idx="5499">
                  <c:v>5533.9610680000005</c:v>
                </c:pt>
                <c:pt idx="5500">
                  <c:v>5534.9674970000005</c:v>
                </c:pt>
                <c:pt idx="5501">
                  <c:v>5535.964285</c:v>
                </c:pt>
                <c:pt idx="5502">
                  <c:v>5536.9826110000004</c:v>
                </c:pt>
                <c:pt idx="5503">
                  <c:v>5537.9963440000001</c:v>
                </c:pt>
                <c:pt idx="5504">
                  <c:v>5538.9985640000004</c:v>
                </c:pt>
                <c:pt idx="5505">
                  <c:v>5540.0392700000002</c:v>
                </c:pt>
                <c:pt idx="5506">
                  <c:v>5541.036188</c:v>
                </c:pt>
                <c:pt idx="5507">
                  <c:v>5542.0450300000002</c:v>
                </c:pt>
                <c:pt idx="5508">
                  <c:v>5543.0636450000002</c:v>
                </c:pt>
                <c:pt idx="5509">
                  <c:v>5544.0502720000004</c:v>
                </c:pt>
                <c:pt idx="5510">
                  <c:v>5545.0803820000001</c:v>
                </c:pt>
                <c:pt idx="5511">
                  <c:v>5546.0886559999999</c:v>
                </c:pt>
                <c:pt idx="5512">
                  <c:v>5547.11229</c:v>
                </c:pt>
                <c:pt idx="5513">
                  <c:v>5548.1368780000003</c:v>
                </c:pt>
                <c:pt idx="5514">
                  <c:v>5549.153147</c:v>
                </c:pt>
                <c:pt idx="5515">
                  <c:v>5550.1588590000001</c:v>
                </c:pt>
                <c:pt idx="5516">
                  <c:v>5551.1560420000005</c:v>
                </c:pt>
                <c:pt idx="5517">
                  <c:v>5552.1633099999999</c:v>
                </c:pt>
                <c:pt idx="5518">
                  <c:v>5553.0720900000006</c:v>
                </c:pt>
                <c:pt idx="5519">
                  <c:v>5554.0785300000007</c:v>
                </c:pt>
                <c:pt idx="5520">
                  <c:v>5555.0827250000002</c:v>
                </c:pt>
                <c:pt idx="5521">
                  <c:v>5556.0878430000002</c:v>
                </c:pt>
                <c:pt idx="5522">
                  <c:v>5557.0886390000005</c:v>
                </c:pt>
                <c:pt idx="5523">
                  <c:v>5558.0898270000007</c:v>
                </c:pt>
                <c:pt idx="5524">
                  <c:v>5559.1059850000001</c:v>
                </c:pt>
                <c:pt idx="5525">
                  <c:v>5560.1198089999998</c:v>
                </c:pt>
                <c:pt idx="5526">
                  <c:v>5561.1303859999998</c:v>
                </c:pt>
                <c:pt idx="5527">
                  <c:v>5562.146127</c:v>
                </c:pt>
                <c:pt idx="5528">
                  <c:v>5563.1472270000004</c:v>
                </c:pt>
                <c:pt idx="5529">
                  <c:v>5564.1385180000007</c:v>
                </c:pt>
                <c:pt idx="5530">
                  <c:v>5565.1327609999998</c:v>
                </c:pt>
                <c:pt idx="5531">
                  <c:v>5566.1549540000005</c:v>
                </c:pt>
                <c:pt idx="5532">
                  <c:v>5567.1619360000004</c:v>
                </c:pt>
                <c:pt idx="5533">
                  <c:v>5568.1671299999998</c:v>
                </c:pt>
                <c:pt idx="5534">
                  <c:v>5569.168036</c:v>
                </c:pt>
                <c:pt idx="5535">
                  <c:v>5570.1684930000001</c:v>
                </c:pt>
                <c:pt idx="5536">
                  <c:v>5571.1642250000004</c:v>
                </c:pt>
                <c:pt idx="5537">
                  <c:v>5572.1806150000002</c:v>
                </c:pt>
                <c:pt idx="5538">
                  <c:v>5573.2003970000005</c:v>
                </c:pt>
                <c:pt idx="5539">
                  <c:v>5574.2078490000004</c:v>
                </c:pt>
                <c:pt idx="5540">
                  <c:v>5575.2073530000007</c:v>
                </c:pt>
                <c:pt idx="5541">
                  <c:v>5576.2049440000001</c:v>
                </c:pt>
                <c:pt idx="5542">
                  <c:v>5577.2048629999999</c:v>
                </c:pt>
                <c:pt idx="5543">
                  <c:v>5578.2058440000001</c:v>
                </c:pt>
                <c:pt idx="5544">
                  <c:v>5579.2061950000007</c:v>
                </c:pt>
                <c:pt idx="5545">
                  <c:v>5580.2219439999999</c:v>
                </c:pt>
                <c:pt idx="5546">
                  <c:v>5581.2375390000007</c:v>
                </c:pt>
                <c:pt idx="5547">
                  <c:v>5582.2529650000006</c:v>
                </c:pt>
                <c:pt idx="5548">
                  <c:v>5583.2533300000005</c:v>
                </c:pt>
                <c:pt idx="5549">
                  <c:v>5584.2537149999998</c:v>
                </c:pt>
                <c:pt idx="5550">
                  <c:v>5585.2488570000005</c:v>
                </c:pt>
                <c:pt idx="5551">
                  <c:v>5586.2553770000004</c:v>
                </c:pt>
                <c:pt idx="5552">
                  <c:v>5587.2539459999998</c:v>
                </c:pt>
                <c:pt idx="5553">
                  <c:v>5588.2701130000005</c:v>
                </c:pt>
                <c:pt idx="5554">
                  <c:v>5589.2861190000003</c:v>
                </c:pt>
                <c:pt idx="5555">
                  <c:v>5590.2931320000007</c:v>
                </c:pt>
                <c:pt idx="5556">
                  <c:v>5591.2935600000001</c:v>
                </c:pt>
                <c:pt idx="5557">
                  <c:v>5592.3016710000002</c:v>
                </c:pt>
                <c:pt idx="5558">
                  <c:v>5593.2887410000003</c:v>
                </c:pt>
                <c:pt idx="5559">
                  <c:v>5594.3181119999999</c:v>
                </c:pt>
                <c:pt idx="5560">
                  <c:v>5595.3340130000006</c:v>
                </c:pt>
                <c:pt idx="5561">
                  <c:v>5596.3352380000006</c:v>
                </c:pt>
                <c:pt idx="5562">
                  <c:v>5597.3352750000004</c:v>
                </c:pt>
                <c:pt idx="5563">
                  <c:v>5598.3511150000004</c:v>
                </c:pt>
                <c:pt idx="5564">
                  <c:v>5599.3666620000004</c:v>
                </c:pt>
                <c:pt idx="5565">
                  <c:v>5600.3832419999999</c:v>
                </c:pt>
                <c:pt idx="5566">
                  <c:v>5601.3998310000006</c:v>
                </c:pt>
                <c:pt idx="5567">
                  <c:v>5602.4161979999999</c:v>
                </c:pt>
                <c:pt idx="5568">
                  <c:v>5603.417496</c:v>
                </c:pt>
                <c:pt idx="5569">
                  <c:v>5604.4251519999998</c:v>
                </c:pt>
                <c:pt idx="5570">
                  <c:v>5605.4240290000007</c:v>
                </c:pt>
                <c:pt idx="5571">
                  <c:v>5606.4323250000007</c:v>
                </c:pt>
                <c:pt idx="5572">
                  <c:v>5607.4467990000003</c:v>
                </c:pt>
                <c:pt idx="5573">
                  <c:v>5608.445772</c:v>
                </c:pt>
                <c:pt idx="5574">
                  <c:v>5609.4492330000003</c:v>
                </c:pt>
                <c:pt idx="5575">
                  <c:v>5610.4658690000006</c:v>
                </c:pt>
                <c:pt idx="5576">
                  <c:v>5611.4825120000005</c:v>
                </c:pt>
                <c:pt idx="5577">
                  <c:v>5612.4938160000002</c:v>
                </c:pt>
                <c:pt idx="5578">
                  <c:v>5613.5006220000005</c:v>
                </c:pt>
                <c:pt idx="5579">
                  <c:v>5614.4986490000001</c:v>
                </c:pt>
                <c:pt idx="5580">
                  <c:v>5615.5217290000001</c:v>
                </c:pt>
                <c:pt idx="5581">
                  <c:v>5616.537206</c:v>
                </c:pt>
                <c:pt idx="5582">
                  <c:v>5617.5291780000007</c:v>
                </c:pt>
                <c:pt idx="5583">
                  <c:v>5618.5492670000003</c:v>
                </c:pt>
                <c:pt idx="5584">
                  <c:v>5619.5388250000005</c:v>
                </c:pt>
                <c:pt idx="5585">
                  <c:v>5620.5390400000006</c:v>
                </c:pt>
                <c:pt idx="5586">
                  <c:v>5621.5533030000006</c:v>
                </c:pt>
                <c:pt idx="5587">
                  <c:v>5622.5382989999998</c:v>
                </c:pt>
                <c:pt idx="5588">
                  <c:v>5623.5386900000003</c:v>
                </c:pt>
                <c:pt idx="5589">
                  <c:v>5624.5573340000001</c:v>
                </c:pt>
                <c:pt idx="5590">
                  <c:v>5625.5802220000005</c:v>
                </c:pt>
                <c:pt idx="5591">
                  <c:v>5626.5851300000004</c:v>
                </c:pt>
                <c:pt idx="5592">
                  <c:v>5627.5923540000003</c:v>
                </c:pt>
                <c:pt idx="5593">
                  <c:v>5628.6011330000001</c:v>
                </c:pt>
                <c:pt idx="5594">
                  <c:v>5629.60232</c:v>
                </c:pt>
                <c:pt idx="5595">
                  <c:v>5630.6182550000003</c:v>
                </c:pt>
                <c:pt idx="5596">
                  <c:v>5631.6181050000005</c:v>
                </c:pt>
                <c:pt idx="5597">
                  <c:v>5632.6290050000007</c:v>
                </c:pt>
                <c:pt idx="5598">
                  <c:v>5633.6181390000002</c:v>
                </c:pt>
                <c:pt idx="5599">
                  <c:v>5634.622687</c:v>
                </c:pt>
                <c:pt idx="5600">
                  <c:v>5635.6266260000002</c:v>
                </c:pt>
                <c:pt idx="5601">
                  <c:v>5636.6274700000004</c:v>
                </c:pt>
                <c:pt idx="5602">
                  <c:v>5637.6281420000005</c:v>
                </c:pt>
                <c:pt idx="5603">
                  <c:v>5638.6218800000006</c:v>
                </c:pt>
                <c:pt idx="5604">
                  <c:v>5639.6433649999999</c:v>
                </c:pt>
                <c:pt idx="5605">
                  <c:v>5640.6630249999998</c:v>
                </c:pt>
                <c:pt idx="5606">
                  <c:v>5641.6661110000005</c:v>
                </c:pt>
                <c:pt idx="5607">
                  <c:v>5642.6758030000001</c:v>
                </c:pt>
                <c:pt idx="5608">
                  <c:v>5643.6886800000002</c:v>
                </c:pt>
                <c:pt idx="5609">
                  <c:v>5644.705661</c:v>
                </c:pt>
                <c:pt idx="5610">
                  <c:v>5645.6981820000001</c:v>
                </c:pt>
                <c:pt idx="5611">
                  <c:v>5646.7059880000006</c:v>
                </c:pt>
                <c:pt idx="5612">
                  <c:v>5647.7099210000006</c:v>
                </c:pt>
                <c:pt idx="5613">
                  <c:v>5648.7054150000004</c:v>
                </c:pt>
                <c:pt idx="5614">
                  <c:v>5649.7091580000006</c:v>
                </c:pt>
                <c:pt idx="5615">
                  <c:v>5650.7269750000005</c:v>
                </c:pt>
                <c:pt idx="5616">
                  <c:v>5651.7348090000005</c:v>
                </c:pt>
                <c:pt idx="5617">
                  <c:v>5652.7550510000001</c:v>
                </c:pt>
                <c:pt idx="5618">
                  <c:v>5653.7549509999999</c:v>
                </c:pt>
                <c:pt idx="5619">
                  <c:v>5654.7771330000005</c:v>
                </c:pt>
                <c:pt idx="5620">
                  <c:v>5655.7889660000001</c:v>
                </c:pt>
                <c:pt idx="5621">
                  <c:v>5656.7977700000001</c:v>
                </c:pt>
                <c:pt idx="5622">
                  <c:v>5657.8048239999998</c:v>
                </c:pt>
                <c:pt idx="5623">
                  <c:v>5658.8145089999998</c:v>
                </c:pt>
                <c:pt idx="5624">
                  <c:v>5659.8399239999999</c:v>
                </c:pt>
                <c:pt idx="5625">
                  <c:v>5660.8520840000001</c:v>
                </c:pt>
                <c:pt idx="5626">
                  <c:v>5661.8658770000002</c:v>
                </c:pt>
                <c:pt idx="5627">
                  <c:v>5662.8768209999998</c:v>
                </c:pt>
                <c:pt idx="5628">
                  <c:v>5663.8926760000004</c:v>
                </c:pt>
                <c:pt idx="5629">
                  <c:v>5664.8254980000002</c:v>
                </c:pt>
                <c:pt idx="5630">
                  <c:v>5665.8351030000003</c:v>
                </c:pt>
                <c:pt idx="5631">
                  <c:v>5666.8563009999998</c:v>
                </c:pt>
                <c:pt idx="5632">
                  <c:v>5667.879089</c:v>
                </c:pt>
                <c:pt idx="5633">
                  <c:v>5668.8950460000005</c:v>
                </c:pt>
                <c:pt idx="5634">
                  <c:v>5669.897669</c:v>
                </c:pt>
                <c:pt idx="5635">
                  <c:v>5670.9256740000001</c:v>
                </c:pt>
                <c:pt idx="5636">
                  <c:v>5671.9306710000001</c:v>
                </c:pt>
                <c:pt idx="5637">
                  <c:v>5672.9438049999999</c:v>
                </c:pt>
                <c:pt idx="5638">
                  <c:v>5673.945076</c:v>
                </c:pt>
                <c:pt idx="5639">
                  <c:v>5674.945052</c:v>
                </c:pt>
                <c:pt idx="5640">
                  <c:v>5675.958721</c:v>
                </c:pt>
                <c:pt idx="5641">
                  <c:v>5676.9557350000005</c:v>
                </c:pt>
                <c:pt idx="5642">
                  <c:v>5677.956424</c:v>
                </c:pt>
                <c:pt idx="5643">
                  <c:v>5678.9575850000001</c:v>
                </c:pt>
                <c:pt idx="5644">
                  <c:v>5679.9581550000003</c:v>
                </c:pt>
                <c:pt idx="5645">
                  <c:v>5680.9511860000002</c:v>
                </c:pt>
                <c:pt idx="5646">
                  <c:v>5681.9580750000005</c:v>
                </c:pt>
                <c:pt idx="5647">
                  <c:v>5682.9592659999998</c:v>
                </c:pt>
                <c:pt idx="5648">
                  <c:v>5683.9527240000007</c:v>
                </c:pt>
                <c:pt idx="5649">
                  <c:v>5684.9612510000006</c:v>
                </c:pt>
                <c:pt idx="5650">
                  <c:v>5685.9618559999999</c:v>
                </c:pt>
                <c:pt idx="5651">
                  <c:v>5686.9666530000004</c:v>
                </c:pt>
                <c:pt idx="5652">
                  <c:v>5687.9729809999999</c:v>
                </c:pt>
                <c:pt idx="5653">
                  <c:v>5688.9639510000006</c:v>
                </c:pt>
                <c:pt idx="5654">
                  <c:v>5689.9647519999999</c:v>
                </c:pt>
                <c:pt idx="5655">
                  <c:v>5690.9720830000006</c:v>
                </c:pt>
                <c:pt idx="5656">
                  <c:v>5691.9738580000003</c:v>
                </c:pt>
                <c:pt idx="5657">
                  <c:v>5692.978314</c:v>
                </c:pt>
                <c:pt idx="5658">
                  <c:v>5693.9960310000006</c:v>
                </c:pt>
                <c:pt idx="5659">
                  <c:v>5694.9911910000001</c:v>
                </c:pt>
                <c:pt idx="5660">
                  <c:v>5695.9914470000003</c:v>
                </c:pt>
                <c:pt idx="5661">
                  <c:v>5696.9916890000004</c:v>
                </c:pt>
                <c:pt idx="5662">
                  <c:v>5698.0006870000007</c:v>
                </c:pt>
                <c:pt idx="5663">
                  <c:v>5698.9929390000007</c:v>
                </c:pt>
                <c:pt idx="5664">
                  <c:v>5699.9935970000006</c:v>
                </c:pt>
                <c:pt idx="5665">
                  <c:v>5700.9943760000006</c:v>
                </c:pt>
                <c:pt idx="5666">
                  <c:v>5702.0100560000001</c:v>
                </c:pt>
                <c:pt idx="5667">
                  <c:v>5703.0230689999999</c:v>
                </c:pt>
                <c:pt idx="5668">
                  <c:v>5704.0398890000006</c:v>
                </c:pt>
                <c:pt idx="5669">
                  <c:v>5705.0575200000003</c:v>
                </c:pt>
                <c:pt idx="5670">
                  <c:v>5706.0738520000004</c:v>
                </c:pt>
                <c:pt idx="5671">
                  <c:v>5707.0838659999999</c:v>
                </c:pt>
                <c:pt idx="5672">
                  <c:v>5708.0764020000006</c:v>
                </c:pt>
                <c:pt idx="5673">
                  <c:v>5709.0826100000004</c:v>
                </c:pt>
                <c:pt idx="5674">
                  <c:v>5710.0830580000002</c:v>
                </c:pt>
                <c:pt idx="5675">
                  <c:v>5711.0824720000001</c:v>
                </c:pt>
                <c:pt idx="5676">
                  <c:v>5712.083294</c:v>
                </c:pt>
                <c:pt idx="5677">
                  <c:v>5713.0964309999999</c:v>
                </c:pt>
                <c:pt idx="5678">
                  <c:v>5714.1129490000003</c:v>
                </c:pt>
                <c:pt idx="5679">
                  <c:v>5715.129328</c:v>
                </c:pt>
                <c:pt idx="5680">
                  <c:v>5716.1290370000006</c:v>
                </c:pt>
                <c:pt idx="5681">
                  <c:v>5717.1293050000004</c:v>
                </c:pt>
                <c:pt idx="5682">
                  <c:v>5718.1286200000004</c:v>
                </c:pt>
                <c:pt idx="5683">
                  <c:v>5719.1448909999999</c:v>
                </c:pt>
                <c:pt idx="5684">
                  <c:v>5720.1612650000006</c:v>
                </c:pt>
                <c:pt idx="5685">
                  <c:v>5721.1746979999998</c:v>
                </c:pt>
                <c:pt idx="5686">
                  <c:v>5722.1753180000005</c:v>
                </c:pt>
                <c:pt idx="5687">
                  <c:v>5723.1911890000001</c:v>
                </c:pt>
                <c:pt idx="5688">
                  <c:v>5724.1990679999999</c:v>
                </c:pt>
                <c:pt idx="5689">
                  <c:v>5725.1950040000002</c:v>
                </c:pt>
                <c:pt idx="5690">
                  <c:v>5726.2015070000007</c:v>
                </c:pt>
                <c:pt idx="5691">
                  <c:v>5727.2021629999999</c:v>
                </c:pt>
                <c:pt idx="5692">
                  <c:v>5728.2093830000003</c:v>
                </c:pt>
                <c:pt idx="5693">
                  <c:v>5729.2001319999999</c:v>
                </c:pt>
                <c:pt idx="5694">
                  <c:v>5730.2012030000005</c:v>
                </c:pt>
                <c:pt idx="5695">
                  <c:v>5731.2112560000005</c:v>
                </c:pt>
                <c:pt idx="5696">
                  <c:v>5732.2273430000005</c:v>
                </c:pt>
                <c:pt idx="5697">
                  <c:v>5733.2471450000003</c:v>
                </c:pt>
                <c:pt idx="5698">
                  <c:v>5734.2603630000003</c:v>
                </c:pt>
                <c:pt idx="5699">
                  <c:v>5735.2644260000006</c:v>
                </c:pt>
                <c:pt idx="5700">
                  <c:v>5736.2880300000006</c:v>
                </c:pt>
                <c:pt idx="5701">
                  <c:v>5737.2004340000003</c:v>
                </c:pt>
                <c:pt idx="5702">
                  <c:v>5738.2068840000002</c:v>
                </c:pt>
                <c:pt idx="5703">
                  <c:v>5739.2044510000005</c:v>
                </c:pt>
                <c:pt idx="5704">
                  <c:v>5740.2223290000002</c:v>
                </c:pt>
                <c:pt idx="5705">
                  <c:v>5741.2175139999999</c:v>
                </c:pt>
                <c:pt idx="5706">
                  <c:v>5742.2301790000001</c:v>
                </c:pt>
                <c:pt idx="5707">
                  <c:v>5743.2265660000003</c:v>
                </c:pt>
                <c:pt idx="5708">
                  <c:v>5744.233784</c:v>
                </c:pt>
                <c:pt idx="5709">
                  <c:v>5745.2510769999999</c:v>
                </c:pt>
                <c:pt idx="5710">
                  <c:v>5746.251413</c:v>
                </c:pt>
                <c:pt idx="5711">
                  <c:v>5747.2644749999999</c:v>
                </c:pt>
                <c:pt idx="5712">
                  <c:v>5748.2651040000001</c:v>
                </c:pt>
                <c:pt idx="5713">
                  <c:v>5749.2725440000004</c:v>
                </c:pt>
                <c:pt idx="5714">
                  <c:v>5750.2775780000002</c:v>
                </c:pt>
                <c:pt idx="5715">
                  <c:v>5751.2845630000002</c:v>
                </c:pt>
                <c:pt idx="5716">
                  <c:v>5752.2855890000001</c:v>
                </c:pt>
                <c:pt idx="5717">
                  <c:v>5753.2984100000003</c:v>
                </c:pt>
                <c:pt idx="5718">
                  <c:v>5754.2980619999998</c:v>
                </c:pt>
                <c:pt idx="5719">
                  <c:v>5755.2992990000002</c:v>
                </c:pt>
                <c:pt idx="5720">
                  <c:v>5756.2994280000003</c:v>
                </c:pt>
                <c:pt idx="5721">
                  <c:v>5757.3004040000005</c:v>
                </c:pt>
                <c:pt idx="5722">
                  <c:v>5758.2885839999999</c:v>
                </c:pt>
                <c:pt idx="5723">
                  <c:v>5759.2889620000005</c:v>
                </c:pt>
                <c:pt idx="5724">
                  <c:v>5760.3049860000001</c:v>
                </c:pt>
                <c:pt idx="5725">
                  <c:v>5761.3197770000006</c:v>
                </c:pt>
                <c:pt idx="5726">
                  <c:v>5762.3208760000007</c:v>
                </c:pt>
                <c:pt idx="5727">
                  <c:v>5763.320463</c:v>
                </c:pt>
                <c:pt idx="5728">
                  <c:v>5764.3272310000002</c:v>
                </c:pt>
                <c:pt idx="5729">
                  <c:v>5765.3244620000005</c:v>
                </c:pt>
                <c:pt idx="5730">
                  <c:v>5766.321758</c:v>
                </c:pt>
                <c:pt idx="5731">
                  <c:v>5767.3228200000003</c:v>
                </c:pt>
                <c:pt idx="5732">
                  <c:v>5768.3238390000006</c:v>
                </c:pt>
                <c:pt idx="5733">
                  <c:v>5769.3354939999999</c:v>
                </c:pt>
                <c:pt idx="5734">
                  <c:v>5770.3621810000004</c:v>
                </c:pt>
                <c:pt idx="5735">
                  <c:v>5771.3784510000005</c:v>
                </c:pt>
                <c:pt idx="5736">
                  <c:v>5772.3710060000003</c:v>
                </c:pt>
                <c:pt idx="5737">
                  <c:v>5773.3796510000002</c:v>
                </c:pt>
                <c:pt idx="5738">
                  <c:v>5774.3787240000001</c:v>
                </c:pt>
                <c:pt idx="5739">
                  <c:v>5775.3686310000003</c:v>
                </c:pt>
                <c:pt idx="5740">
                  <c:v>5776.3686930000003</c:v>
                </c:pt>
                <c:pt idx="5741">
                  <c:v>5777.3748560000004</c:v>
                </c:pt>
                <c:pt idx="5742">
                  <c:v>5778.3912049999999</c:v>
                </c:pt>
                <c:pt idx="5743">
                  <c:v>5779.3920820000003</c:v>
                </c:pt>
                <c:pt idx="5744">
                  <c:v>5780.3831920000002</c:v>
                </c:pt>
                <c:pt idx="5745">
                  <c:v>5781.4034570000003</c:v>
                </c:pt>
                <c:pt idx="5746">
                  <c:v>5782.410836</c:v>
                </c:pt>
                <c:pt idx="5747">
                  <c:v>5783.4176850000003</c:v>
                </c:pt>
                <c:pt idx="5748">
                  <c:v>5784.4403910000001</c:v>
                </c:pt>
                <c:pt idx="5749">
                  <c:v>5785.4408600000006</c:v>
                </c:pt>
                <c:pt idx="5750">
                  <c:v>5786.4567820000002</c:v>
                </c:pt>
                <c:pt idx="5751">
                  <c:v>5787.4514010000003</c:v>
                </c:pt>
                <c:pt idx="5752">
                  <c:v>5788.4516440000007</c:v>
                </c:pt>
                <c:pt idx="5753">
                  <c:v>5789.4516530000001</c:v>
                </c:pt>
                <c:pt idx="5754">
                  <c:v>5790.4689589999998</c:v>
                </c:pt>
                <c:pt idx="5755">
                  <c:v>5791.4697780000006</c:v>
                </c:pt>
                <c:pt idx="5756">
                  <c:v>5792.4637360000006</c:v>
                </c:pt>
                <c:pt idx="5757">
                  <c:v>5793.4656000000004</c:v>
                </c:pt>
                <c:pt idx="5758">
                  <c:v>5794.4663340000006</c:v>
                </c:pt>
                <c:pt idx="5759">
                  <c:v>5795.4683130000003</c:v>
                </c:pt>
                <c:pt idx="5760">
                  <c:v>5796.4845249999998</c:v>
                </c:pt>
                <c:pt idx="5761">
                  <c:v>5797.4859510000006</c:v>
                </c:pt>
                <c:pt idx="5762">
                  <c:v>5798.5029070000001</c:v>
                </c:pt>
                <c:pt idx="5763">
                  <c:v>5799.5196050000004</c:v>
                </c:pt>
                <c:pt idx="5764">
                  <c:v>5800.5355450000006</c:v>
                </c:pt>
                <c:pt idx="5765">
                  <c:v>5801.5510300000005</c:v>
                </c:pt>
                <c:pt idx="5766">
                  <c:v>5802.5521020000006</c:v>
                </c:pt>
                <c:pt idx="5767">
                  <c:v>5803.5436930000005</c:v>
                </c:pt>
                <c:pt idx="5768">
                  <c:v>5804.550776</c:v>
                </c:pt>
                <c:pt idx="5769">
                  <c:v>5805.5430470000001</c:v>
                </c:pt>
                <c:pt idx="5770">
                  <c:v>5806.5587329999998</c:v>
                </c:pt>
                <c:pt idx="5771">
                  <c:v>5807.5602900000004</c:v>
                </c:pt>
                <c:pt idx="5772">
                  <c:v>5808.5768779999999</c:v>
                </c:pt>
                <c:pt idx="5773">
                  <c:v>5809.5809429999999</c:v>
                </c:pt>
                <c:pt idx="5774">
                  <c:v>5810.5845920000002</c:v>
                </c:pt>
                <c:pt idx="5775">
                  <c:v>5811.5695800000003</c:v>
                </c:pt>
                <c:pt idx="5776">
                  <c:v>5812.5738490000003</c:v>
                </c:pt>
                <c:pt idx="5777">
                  <c:v>5813.5742060000002</c:v>
                </c:pt>
                <c:pt idx="5778">
                  <c:v>5814.5826189999998</c:v>
                </c:pt>
                <c:pt idx="5779">
                  <c:v>5815.5833140000004</c:v>
                </c:pt>
                <c:pt idx="5780">
                  <c:v>5816.5756890000002</c:v>
                </c:pt>
                <c:pt idx="5781">
                  <c:v>5817.5926980000004</c:v>
                </c:pt>
                <c:pt idx="5782">
                  <c:v>5818.6108460000005</c:v>
                </c:pt>
                <c:pt idx="5783">
                  <c:v>5819.6196690000006</c:v>
                </c:pt>
                <c:pt idx="5784">
                  <c:v>5820.6228449999999</c:v>
                </c:pt>
                <c:pt idx="5785">
                  <c:v>5821.6182650000001</c:v>
                </c:pt>
                <c:pt idx="5786">
                  <c:v>5822.6191520000002</c:v>
                </c:pt>
                <c:pt idx="5787">
                  <c:v>5823.63609</c:v>
                </c:pt>
                <c:pt idx="5788">
                  <c:v>5824.6582159999998</c:v>
                </c:pt>
                <c:pt idx="5789">
                  <c:v>5825.6691639999999</c:v>
                </c:pt>
                <c:pt idx="5790">
                  <c:v>5826.6718460000002</c:v>
                </c:pt>
                <c:pt idx="5791">
                  <c:v>5827.6966000000002</c:v>
                </c:pt>
                <c:pt idx="5792">
                  <c:v>5828.7146499999999</c:v>
                </c:pt>
                <c:pt idx="5793">
                  <c:v>5829.7173640000001</c:v>
                </c:pt>
                <c:pt idx="5794">
                  <c:v>5830.715467</c:v>
                </c:pt>
                <c:pt idx="5795">
                  <c:v>5831.7353320000002</c:v>
                </c:pt>
                <c:pt idx="5796">
                  <c:v>5832.7463699999998</c:v>
                </c:pt>
                <c:pt idx="5797">
                  <c:v>5833.7462030000006</c:v>
                </c:pt>
                <c:pt idx="5798">
                  <c:v>5834.7668810000005</c:v>
                </c:pt>
                <c:pt idx="5799">
                  <c:v>5835.781669</c:v>
                </c:pt>
                <c:pt idx="5800">
                  <c:v>5836.7970009999999</c:v>
                </c:pt>
                <c:pt idx="5801">
                  <c:v>5837.8025189999998</c:v>
                </c:pt>
                <c:pt idx="5802">
                  <c:v>5838.8028519999998</c:v>
                </c:pt>
                <c:pt idx="5803">
                  <c:v>5839.8052420000004</c:v>
                </c:pt>
                <c:pt idx="5804">
                  <c:v>5840.8064899999999</c:v>
                </c:pt>
                <c:pt idx="5805">
                  <c:v>5841.8206980000004</c:v>
                </c:pt>
                <c:pt idx="5806">
                  <c:v>5842.8277850000004</c:v>
                </c:pt>
                <c:pt idx="5807">
                  <c:v>5843.8434660000003</c:v>
                </c:pt>
                <c:pt idx="5808">
                  <c:v>5844.8571929999998</c:v>
                </c:pt>
                <c:pt idx="5809">
                  <c:v>5845.8772319999998</c:v>
                </c:pt>
                <c:pt idx="5810">
                  <c:v>5846.8856610000003</c:v>
                </c:pt>
                <c:pt idx="5811">
                  <c:v>5847.9169179999999</c:v>
                </c:pt>
                <c:pt idx="5812">
                  <c:v>5848.9318320000002</c:v>
                </c:pt>
                <c:pt idx="5813">
                  <c:v>5849.9467439999999</c:v>
                </c:pt>
                <c:pt idx="5814">
                  <c:v>5850.9484440000006</c:v>
                </c:pt>
                <c:pt idx="5815">
                  <c:v>5851.9760510000006</c:v>
                </c:pt>
                <c:pt idx="5816">
                  <c:v>5852.9805510000006</c:v>
                </c:pt>
                <c:pt idx="5817">
                  <c:v>5854.012103</c:v>
                </c:pt>
                <c:pt idx="5818">
                  <c:v>5855.0136259999999</c:v>
                </c:pt>
                <c:pt idx="5819">
                  <c:v>5856.0122600000004</c:v>
                </c:pt>
                <c:pt idx="5820">
                  <c:v>5857.0388240000002</c:v>
                </c:pt>
                <c:pt idx="5821">
                  <c:v>5858.0641610000002</c:v>
                </c:pt>
                <c:pt idx="5822">
                  <c:v>5859.0481909999999</c:v>
                </c:pt>
                <c:pt idx="5823">
                  <c:v>5860.0675300000003</c:v>
                </c:pt>
                <c:pt idx="5824">
                  <c:v>5861.0798450000002</c:v>
                </c:pt>
                <c:pt idx="5825">
                  <c:v>5862.084186</c:v>
                </c:pt>
                <c:pt idx="5826">
                  <c:v>5863.0997230000003</c:v>
                </c:pt>
                <c:pt idx="5827">
                  <c:v>5864.1271379999998</c:v>
                </c:pt>
                <c:pt idx="5828">
                  <c:v>5865.1294200000002</c:v>
                </c:pt>
                <c:pt idx="5829">
                  <c:v>5866.1449190000003</c:v>
                </c:pt>
                <c:pt idx="5830">
                  <c:v>5867.1513100000002</c:v>
                </c:pt>
                <c:pt idx="5831">
                  <c:v>5868.1543670000001</c:v>
                </c:pt>
                <c:pt idx="5832">
                  <c:v>5869.0746470000004</c:v>
                </c:pt>
                <c:pt idx="5833">
                  <c:v>5870.0755509999999</c:v>
                </c:pt>
                <c:pt idx="5834">
                  <c:v>5871.076462</c:v>
                </c:pt>
                <c:pt idx="5835">
                  <c:v>5872.0907200000001</c:v>
                </c:pt>
                <c:pt idx="5836">
                  <c:v>5873.1137470000003</c:v>
                </c:pt>
                <c:pt idx="5837">
                  <c:v>5874.1273190000002</c:v>
                </c:pt>
                <c:pt idx="5838">
                  <c:v>5875.1333970000005</c:v>
                </c:pt>
                <c:pt idx="5839">
                  <c:v>5876.1507780000002</c:v>
                </c:pt>
                <c:pt idx="5840">
                  <c:v>5877.1783439999999</c:v>
                </c:pt>
                <c:pt idx="5841">
                  <c:v>5878.177498</c:v>
                </c:pt>
                <c:pt idx="5842">
                  <c:v>5879.1779759999999</c:v>
                </c:pt>
                <c:pt idx="5843">
                  <c:v>5880.1713209999998</c:v>
                </c:pt>
                <c:pt idx="5844">
                  <c:v>5881.1728400000002</c:v>
                </c:pt>
                <c:pt idx="5845">
                  <c:v>5882.1693000000005</c:v>
                </c:pt>
                <c:pt idx="5846">
                  <c:v>5883.176598</c:v>
                </c:pt>
                <c:pt idx="5847">
                  <c:v>5884.1928340000004</c:v>
                </c:pt>
                <c:pt idx="5848">
                  <c:v>5885.184467</c:v>
                </c:pt>
                <c:pt idx="5849">
                  <c:v>5886.1844129999999</c:v>
                </c:pt>
                <c:pt idx="5850">
                  <c:v>5887.2011330000005</c:v>
                </c:pt>
                <c:pt idx="5851">
                  <c:v>5888.2051700000002</c:v>
                </c:pt>
                <c:pt idx="5852">
                  <c:v>5889.20478</c:v>
                </c:pt>
                <c:pt idx="5853">
                  <c:v>5890.2029499999999</c:v>
                </c:pt>
                <c:pt idx="5854">
                  <c:v>5891.194485</c:v>
                </c:pt>
                <c:pt idx="5855">
                  <c:v>5892.1944940000003</c:v>
                </c:pt>
                <c:pt idx="5856">
                  <c:v>5893.2014520000002</c:v>
                </c:pt>
                <c:pt idx="5857">
                  <c:v>5894.202115</c:v>
                </c:pt>
                <c:pt idx="5858">
                  <c:v>5895.2054200000002</c:v>
                </c:pt>
                <c:pt idx="5859">
                  <c:v>5896.2062830000004</c:v>
                </c:pt>
                <c:pt idx="5860">
                  <c:v>5897.207418</c:v>
                </c:pt>
                <c:pt idx="5861">
                  <c:v>5898.2093810000006</c:v>
                </c:pt>
                <c:pt idx="5862">
                  <c:v>5899.2069520000005</c:v>
                </c:pt>
                <c:pt idx="5863">
                  <c:v>5900.2068360000003</c:v>
                </c:pt>
                <c:pt idx="5864">
                  <c:v>5901.1968459999998</c:v>
                </c:pt>
                <c:pt idx="5865">
                  <c:v>5902.1972610000003</c:v>
                </c:pt>
                <c:pt idx="5866">
                  <c:v>5903.2076350000007</c:v>
                </c:pt>
                <c:pt idx="5867">
                  <c:v>5904.2080569999998</c:v>
                </c:pt>
                <c:pt idx="5868">
                  <c:v>5905.2082040000005</c:v>
                </c:pt>
                <c:pt idx="5869">
                  <c:v>5906.1996560000007</c:v>
                </c:pt>
                <c:pt idx="5870">
                  <c:v>5907.2063420000004</c:v>
                </c:pt>
                <c:pt idx="5871">
                  <c:v>5908.2065220000004</c:v>
                </c:pt>
                <c:pt idx="5872">
                  <c:v>5909.1988330000004</c:v>
                </c:pt>
                <c:pt idx="5873">
                  <c:v>5910.2062020000003</c:v>
                </c:pt>
                <c:pt idx="5874">
                  <c:v>5911.206295</c:v>
                </c:pt>
                <c:pt idx="5875">
                  <c:v>5912.2068990000007</c:v>
                </c:pt>
                <c:pt idx="5876">
                  <c:v>5913.207461</c:v>
                </c:pt>
                <c:pt idx="5877">
                  <c:v>5914.1989659999999</c:v>
                </c:pt>
                <c:pt idx="5878">
                  <c:v>5915.2054630000002</c:v>
                </c:pt>
                <c:pt idx="5879">
                  <c:v>5916.2186259999999</c:v>
                </c:pt>
                <c:pt idx="5880">
                  <c:v>5917.2344730000004</c:v>
                </c:pt>
                <c:pt idx="5881">
                  <c:v>5918.2529460000005</c:v>
                </c:pt>
                <c:pt idx="5882">
                  <c:v>5919.249194</c:v>
                </c:pt>
                <c:pt idx="5883">
                  <c:v>5920.254285</c:v>
                </c:pt>
                <c:pt idx="5884">
                  <c:v>5921.2433209999999</c:v>
                </c:pt>
                <c:pt idx="5885">
                  <c:v>5922.2500479999999</c:v>
                </c:pt>
                <c:pt idx="5886">
                  <c:v>5923.2665040000002</c:v>
                </c:pt>
                <c:pt idx="5887">
                  <c:v>5924.2828730000001</c:v>
                </c:pt>
                <c:pt idx="5888">
                  <c:v>5925.2915120000007</c:v>
                </c:pt>
                <c:pt idx="5889">
                  <c:v>5926.3046780000004</c:v>
                </c:pt>
                <c:pt idx="5890">
                  <c:v>5927.3201070000005</c:v>
                </c:pt>
                <c:pt idx="5891">
                  <c:v>5928.3261360000006</c:v>
                </c:pt>
                <c:pt idx="5892">
                  <c:v>5929.3466619999999</c:v>
                </c:pt>
                <c:pt idx="5893">
                  <c:v>5930.3608789999998</c:v>
                </c:pt>
                <c:pt idx="5894">
                  <c:v>5931.3761009999998</c:v>
                </c:pt>
                <c:pt idx="5895">
                  <c:v>5932.3920130000006</c:v>
                </c:pt>
                <c:pt idx="5896">
                  <c:v>5933.4066229999999</c:v>
                </c:pt>
                <c:pt idx="5897">
                  <c:v>5934.4193000000005</c:v>
                </c:pt>
                <c:pt idx="5898">
                  <c:v>5935.4463139999998</c:v>
                </c:pt>
                <c:pt idx="5899">
                  <c:v>5936.4645920000003</c:v>
                </c:pt>
                <c:pt idx="5900">
                  <c:v>5937.4851580000004</c:v>
                </c:pt>
                <c:pt idx="5901">
                  <c:v>5938.4941690000005</c:v>
                </c:pt>
                <c:pt idx="5902">
                  <c:v>5939.4132129999998</c:v>
                </c:pt>
                <c:pt idx="5903">
                  <c:v>5940.4203170000001</c:v>
                </c:pt>
                <c:pt idx="5904">
                  <c:v>5941.436256</c:v>
                </c:pt>
                <c:pt idx="5905">
                  <c:v>5942.4364610000002</c:v>
                </c:pt>
                <c:pt idx="5906">
                  <c:v>5943.4366340000006</c:v>
                </c:pt>
                <c:pt idx="5907">
                  <c:v>5944.4295270000002</c:v>
                </c:pt>
                <c:pt idx="5908">
                  <c:v>5945.445557</c:v>
                </c:pt>
                <c:pt idx="5909">
                  <c:v>5946.4532210000007</c:v>
                </c:pt>
                <c:pt idx="5910">
                  <c:v>5947.4524230000006</c:v>
                </c:pt>
                <c:pt idx="5911">
                  <c:v>5948.4572420000004</c:v>
                </c:pt>
                <c:pt idx="5912">
                  <c:v>5949.4582820000005</c:v>
                </c:pt>
                <c:pt idx="5913">
                  <c:v>5950.4650810000003</c:v>
                </c:pt>
                <c:pt idx="5914">
                  <c:v>5951.4810280000002</c:v>
                </c:pt>
                <c:pt idx="5915">
                  <c:v>5952.4969630000005</c:v>
                </c:pt>
                <c:pt idx="5916">
                  <c:v>5953.4982440000003</c:v>
                </c:pt>
                <c:pt idx="5917">
                  <c:v>5954.4980800000003</c:v>
                </c:pt>
                <c:pt idx="5918">
                  <c:v>5955.493262</c:v>
                </c:pt>
                <c:pt idx="5919">
                  <c:v>5956.498243</c:v>
                </c:pt>
                <c:pt idx="5920">
                  <c:v>5957.4990580000003</c:v>
                </c:pt>
                <c:pt idx="5921">
                  <c:v>5958.4999450000005</c:v>
                </c:pt>
                <c:pt idx="5922">
                  <c:v>5959.5018490000002</c:v>
                </c:pt>
                <c:pt idx="5923">
                  <c:v>5960.50234</c:v>
                </c:pt>
                <c:pt idx="5924">
                  <c:v>5961.5025580000001</c:v>
                </c:pt>
                <c:pt idx="5925">
                  <c:v>5962.5030850000003</c:v>
                </c:pt>
                <c:pt idx="5926">
                  <c:v>5963.5030969999998</c:v>
                </c:pt>
                <c:pt idx="5927">
                  <c:v>5964.4947350000002</c:v>
                </c:pt>
                <c:pt idx="5928">
                  <c:v>5965.4960270000001</c:v>
                </c:pt>
                <c:pt idx="5929">
                  <c:v>5966.5120580000003</c:v>
                </c:pt>
                <c:pt idx="5930">
                  <c:v>5967.5125210000006</c:v>
                </c:pt>
                <c:pt idx="5931">
                  <c:v>5968.512232</c:v>
                </c:pt>
                <c:pt idx="5932">
                  <c:v>5969.5357350000004</c:v>
                </c:pt>
                <c:pt idx="5933">
                  <c:v>5970.5370130000001</c:v>
                </c:pt>
                <c:pt idx="5934">
                  <c:v>5971.5383310000007</c:v>
                </c:pt>
                <c:pt idx="5935">
                  <c:v>5972.548229</c:v>
                </c:pt>
                <c:pt idx="5936">
                  <c:v>5973.5485800000006</c:v>
                </c:pt>
                <c:pt idx="5937">
                  <c:v>5974.5501140000006</c:v>
                </c:pt>
                <c:pt idx="5938">
                  <c:v>5975.55087</c:v>
                </c:pt>
                <c:pt idx="5939">
                  <c:v>5976.5522300000002</c:v>
                </c:pt>
                <c:pt idx="5940">
                  <c:v>5977.5527940000002</c:v>
                </c:pt>
                <c:pt idx="5941">
                  <c:v>5978.5537469999999</c:v>
                </c:pt>
                <c:pt idx="5942">
                  <c:v>5979.550902</c:v>
                </c:pt>
                <c:pt idx="5943">
                  <c:v>5980.5574990000005</c:v>
                </c:pt>
                <c:pt idx="5944">
                  <c:v>5981.5736489999999</c:v>
                </c:pt>
                <c:pt idx="5945">
                  <c:v>5982.5745610000004</c:v>
                </c:pt>
                <c:pt idx="5946">
                  <c:v>5983.5756520000004</c:v>
                </c:pt>
                <c:pt idx="5947">
                  <c:v>5984.5751289999998</c:v>
                </c:pt>
                <c:pt idx="5948">
                  <c:v>5985.5752090000005</c:v>
                </c:pt>
                <c:pt idx="5949">
                  <c:v>5986.5696870000002</c:v>
                </c:pt>
                <c:pt idx="5950">
                  <c:v>5987.5704400000004</c:v>
                </c:pt>
                <c:pt idx="5951">
                  <c:v>5988.5723290000005</c:v>
                </c:pt>
                <c:pt idx="5952">
                  <c:v>5989.5726030000005</c:v>
                </c:pt>
                <c:pt idx="5953">
                  <c:v>5990.5724410000003</c:v>
                </c:pt>
                <c:pt idx="5954">
                  <c:v>5991.5696630000002</c:v>
                </c:pt>
                <c:pt idx="5955">
                  <c:v>5992.5702140000003</c:v>
                </c:pt>
                <c:pt idx="5956">
                  <c:v>5993.5706340000006</c:v>
                </c:pt>
                <c:pt idx="5957">
                  <c:v>5994.5700420000003</c:v>
                </c:pt>
                <c:pt idx="5958">
                  <c:v>5995.5773090000002</c:v>
                </c:pt>
                <c:pt idx="5959">
                  <c:v>5996.5840440000002</c:v>
                </c:pt>
                <c:pt idx="5960">
                  <c:v>5997.5701230000004</c:v>
                </c:pt>
                <c:pt idx="5961">
                  <c:v>5998.5782060000001</c:v>
                </c:pt>
                <c:pt idx="5962">
                  <c:v>5999.5918339999998</c:v>
                </c:pt>
                <c:pt idx="5963">
                  <c:v>6000.5930800000006</c:v>
                </c:pt>
                <c:pt idx="5964">
                  <c:v>6001.6129470000005</c:v>
                </c:pt>
                <c:pt idx="5965">
                  <c:v>6002.629148</c:v>
                </c:pt>
                <c:pt idx="5966">
                  <c:v>6003.6305350000002</c:v>
                </c:pt>
                <c:pt idx="5967">
                  <c:v>6004.6389490000001</c:v>
                </c:pt>
                <c:pt idx="5968">
                  <c:v>6005.6574870000004</c:v>
                </c:pt>
                <c:pt idx="5969">
                  <c:v>6006.676598</c:v>
                </c:pt>
                <c:pt idx="5970">
                  <c:v>6007.6799000000001</c:v>
                </c:pt>
                <c:pt idx="5971">
                  <c:v>6008.6960040000004</c:v>
                </c:pt>
                <c:pt idx="5972">
                  <c:v>6009.7036370000005</c:v>
                </c:pt>
                <c:pt idx="5973">
                  <c:v>6010.7044000000005</c:v>
                </c:pt>
                <c:pt idx="5974">
                  <c:v>6011.702209</c:v>
                </c:pt>
                <c:pt idx="5975">
                  <c:v>6012.7309670000004</c:v>
                </c:pt>
                <c:pt idx="5976">
                  <c:v>6013.7301610000004</c:v>
                </c:pt>
                <c:pt idx="5977">
                  <c:v>6014.7474460000003</c:v>
                </c:pt>
                <c:pt idx="5978">
                  <c:v>6015.7480510000005</c:v>
                </c:pt>
                <c:pt idx="5979">
                  <c:v>6016.7485889999998</c:v>
                </c:pt>
                <c:pt idx="5980">
                  <c:v>6017.7651320000004</c:v>
                </c:pt>
                <c:pt idx="5981">
                  <c:v>6018.7885420000002</c:v>
                </c:pt>
                <c:pt idx="5982">
                  <c:v>6019.7971480000006</c:v>
                </c:pt>
                <c:pt idx="5983">
                  <c:v>6020.7884170000007</c:v>
                </c:pt>
                <c:pt idx="5984">
                  <c:v>6021.822596</c:v>
                </c:pt>
                <c:pt idx="5985">
                  <c:v>6022.8224340000006</c:v>
                </c:pt>
                <c:pt idx="5986">
                  <c:v>6023.8280320000003</c:v>
                </c:pt>
                <c:pt idx="5987">
                  <c:v>6024.8493390000003</c:v>
                </c:pt>
                <c:pt idx="5988">
                  <c:v>6025.8765510000003</c:v>
                </c:pt>
                <c:pt idx="5989">
                  <c:v>6026.8993350000001</c:v>
                </c:pt>
                <c:pt idx="5990">
                  <c:v>6027.8988140000001</c:v>
                </c:pt>
                <c:pt idx="5991">
                  <c:v>6028.9278640000002</c:v>
                </c:pt>
                <c:pt idx="5992">
                  <c:v>6029.9318990000002</c:v>
                </c:pt>
                <c:pt idx="5993">
                  <c:v>6030.9311050000006</c:v>
                </c:pt>
                <c:pt idx="5994">
                  <c:v>6031.9618790000004</c:v>
                </c:pt>
                <c:pt idx="5995">
                  <c:v>6032.9926670000004</c:v>
                </c:pt>
                <c:pt idx="5996">
                  <c:v>6033.9256650000007</c:v>
                </c:pt>
                <c:pt idx="5997">
                  <c:v>6034.928664</c:v>
                </c:pt>
                <c:pt idx="5998">
                  <c:v>6035.9215970000005</c:v>
                </c:pt>
                <c:pt idx="5999">
                  <c:v>6036.9139230000001</c:v>
                </c:pt>
                <c:pt idx="6000">
                  <c:v>6037.9413640000002</c:v>
                </c:pt>
                <c:pt idx="6001">
                  <c:v>6038.9576000000006</c:v>
                </c:pt>
                <c:pt idx="6002">
                  <c:v>6039.9474870000004</c:v>
                </c:pt>
                <c:pt idx="6003">
                  <c:v>6040.9476210000003</c:v>
                </c:pt>
                <c:pt idx="6004">
                  <c:v>6041.9493970000003</c:v>
                </c:pt>
                <c:pt idx="6005">
                  <c:v>6042.9511659999998</c:v>
                </c:pt>
                <c:pt idx="6006">
                  <c:v>6043.9518910000006</c:v>
                </c:pt>
                <c:pt idx="6007">
                  <c:v>6044.9494180000002</c:v>
                </c:pt>
                <c:pt idx="6008">
                  <c:v>6045.9566410000007</c:v>
                </c:pt>
                <c:pt idx="6009">
                  <c:v>6046.9458060000006</c:v>
                </c:pt>
                <c:pt idx="6010">
                  <c:v>6047.9681230000006</c:v>
                </c:pt>
                <c:pt idx="6011">
                  <c:v>6048.978916</c:v>
                </c:pt>
                <c:pt idx="6012">
                  <c:v>6050.000102</c:v>
                </c:pt>
                <c:pt idx="6013">
                  <c:v>6051.011923</c:v>
                </c:pt>
                <c:pt idx="6014">
                  <c:v>6052.0125590000007</c:v>
                </c:pt>
                <c:pt idx="6015">
                  <c:v>6053.0095270000002</c:v>
                </c:pt>
                <c:pt idx="6016">
                  <c:v>6054.0333950000004</c:v>
                </c:pt>
                <c:pt idx="6017">
                  <c:v>6055.0459970000002</c:v>
                </c:pt>
                <c:pt idx="6018">
                  <c:v>6056.0463870000003</c:v>
                </c:pt>
                <c:pt idx="6019">
                  <c:v>6057.0623700000006</c:v>
                </c:pt>
                <c:pt idx="6020">
                  <c:v>6058.0697340000006</c:v>
                </c:pt>
                <c:pt idx="6021">
                  <c:v>6059.0828090000005</c:v>
                </c:pt>
                <c:pt idx="6022">
                  <c:v>6060.071164</c:v>
                </c:pt>
                <c:pt idx="6023">
                  <c:v>6061.087888</c:v>
                </c:pt>
                <c:pt idx="6024">
                  <c:v>6062.0928700000004</c:v>
                </c:pt>
                <c:pt idx="6025">
                  <c:v>6063.1087510000007</c:v>
                </c:pt>
                <c:pt idx="6026">
                  <c:v>6064.1249680000001</c:v>
                </c:pt>
                <c:pt idx="6027">
                  <c:v>6065.1326749999998</c:v>
                </c:pt>
                <c:pt idx="6028">
                  <c:v>6066.1480580000007</c:v>
                </c:pt>
                <c:pt idx="6029">
                  <c:v>6067.1639690000002</c:v>
                </c:pt>
                <c:pt idx="6030">
                  <c:v>6068.1794060000002</c:v>
                </c:pt>
                <c:pt idx="6031">
                  <c:v>6069.1949850000001</c:v>
                </c:pt>
                <c:pt idx="6032">
                  <c:v>6070.1947110000001</c:v>
                </c:pt>
                <c:pt idx="6033">
                  <c:v>6071.1945020000003</c:v>
                </c:pt>
                <c:pt idx="6034">
                  <c:v>6072.2097389999999</c:v>
                </c:pt>
                <c:pt idx="6035">
                  <c:v>6073.2253200000005</c:v>
                </c:pt>
                <c:pt idx="6036">
                  <c:v>6074.2406780000001</c:v>
                </c:pt>
                <c:pt idx="6037">
                  <c:v>6075.256112</c:v>
                </c:pt>
                <c:pt idx="6038">
                  <c:v>6076.2714120000001</c:v>
                </c:pt>
                <c:pt idx="6039">
                  <c:v>6077.2869479999999</c:v>
                </c:pt>
                <c:pt idx="6040">
                  <c:v>6078.3024800000003</c:v>
                </c:pt>
                <c:pt idx="6041">
                  <c:v>6079.3177370000003</c:v>
                </c:pt>
                <c:pt idx="6042">
                  <c:v>6080.3337410000004</c:v>
                </c:pt>
                <c:pt idx="6043">
                  <c:v>6081.3330480000004</c:v>
                </c:pt>
                <c:pt idx="6044">
                  <c:v>6082.3328820000006</c:v>
                </c:pt>
                <c:pt idx="6045">
                  <c:v>6083.3328170000004</c:v>
                </c:pt>
                <c:pt idx="6046">
                  <c:v>6084.3331269999999</c:v>
                </c:pt>
                <c:pt idx="6047">
                  <c:v>6085.3328600000004</c:v>
                </c:pt>
                <c:pt idx="6048">
                  <c:v>6086.3272360000001</c:v>
                </c:pt>
                <c:pt idx="6049">
                  <c:v>6087.3341230000005</c:v>
                </c:pt>
                <c:pt idx="6050">
                  <c:v>6088.3197049999999</c:v>
                </c:pt>
                <c:pt idx="6051">
                  <c:v>6089.3266670000003</c:v>
                </c:pt>
                <c:pt idx="6052">
                  <c:v>6090.3351240000002</c:v>
                </c:pt>
                <c:pt idx="6053">
                  <c:v>6091.3290100000004</c:v>
                </c:pt>
                <c:pt idx="6054">
                  <c:v>6092.3354909999998</c:v>
                </c:pt>
                <c:pt idx="6055">
                  <c:v>6093.3425130000005</c:v>
                </c:pt>
                <c:pt idx="6056">
                  <c:v>6094.3436980000006</c:v>
                </c:pt>
                <c:pt idx="6057">
                  <c:v>6095.3564489999999</c:v>
                </c:pt>
                <c:pt idx="6058">
                  <c:v>6096.3734190000005</c:v>
                </c:pt>
                <c:pt idx="6059">
                  <c:v>6097.3736990000007</c:v>
                </c:pt>
                <c:pt idx="6060">
                  <c:v>6098.3809140000003</c:v>
                </c:pt>
                <c:pt idx="6061">
                  <c:v>6099.3955999999998</c:v>
                </c:pt>
                <c:pt idx="6062">
                  <c:v>6100.4091939999998</c:v>
                </c:pt>
                <c:pt idx="6063">
                  <c:v>6101.4243299999998</c:v>
                </c:pt>
                <c:pt idx="6064">
                  <c:v>6102.4408229999999</c:v>
                </c:pt>
                <c:pt idx="6065">
                  <c:v>6103.4510660000005</c:v>
                </c:pt>
                <c:pt idx="6066">
                  <c:v>6104.4564310000005</c:v>
                </c:pt>
                <c:pt idx="6067">
                  <c:v>6105.4538140000004</c:v>
                </c:pt>
                <c:pt idx="6068">
                  <c:v>6106.4445650000007</c:v>
                </c:pt>
                <c:pt idx="6069">
                  <c:v>6107.4446690000004</c:v>
                </c:pt>
                <c:pt idx="6070">
                  <c:v>6108.4458650000006</c:v>
                </c:pt>
                <c:pt idx="6071">
                  <c:v>6109.4621910000005</c:v>
                </c:pt>
                <c:pt idx="6072">
                  <c:v>6110.4629670000004</c:v>
                </c:pt>
                <c:pt idx="6073">
                  <c:v>6111.464661</c:v>
                </c:pt>
                <c:pt idx="6074">
                  <c:v>6112.466007</c:v>
                </c:pt>
                <c:pt idx="6075">
                  <c:v>6113.4611890000006</c:v>
                </c:pt>
                <c:pt idx="6076">
                  <c:v>6114.4644770000004</c:v>
                </c:pt>
                <c:pt idx="6077">
                  <c:v>6115.4866480000001</c:v>
                </c:pt>
                <c:pt idx="6078">
                  <c:v>6116.5007249999999</c:v>
                </c:pt>
                <c:pt idx="6079">
                  <c:v>6117.5013840000001</c:v>
                </c:pt>
                <c:pt idx="6080">
                  <c:v>6118.5118360000006</c:v>
                </c:pt>
                <c:pt idx="6081">
                  <c:v>6119.5227860000005</c:v>
                </c:pt>
                <c:pt idx="6082">
                  <c:v>6120.5510629999999</c:v>
                </c:pt>
                <c:pt idx="6083">
                  <c:v>6121.567489</c:v>
                </c:pt>
                <c:pt idx="6084">
                  <c:v>6122.5829110000004</c:v>
                </c:pt>
                <c:pt idx="6085">
                  <c:v>6123.569673</c:v>
                </c:pt>
                <c:pt idx="6086">
                  <c:v>6124.5763370000004</c:v>
                </c:pt>
                <c:pt idx="6087">
                  <c:v>6125.5787960000007</c:v>
                </c:pt>
                <c:pt idx="6088">
                  <c:v>6126.5776530000003</c:v>
                </c:pt>
                <c:pt idx="6089">
                  <c:v>6127.5850330000003</c:v>
                </c:pt>
                <c:pt idx="6090">
                  <c:v>6128.5698460000003</c:v>
                </c:pt>
                <c:pt idx="6091">
                  <c:v>6129.5820950000007</c:v>
                </c:pt>
                <c:pt idx="6092">
                  <c:v>6130.5973460000005</c:v>
                </c:pt>
                <c:pt idx="6093">
                  <c:v>6131.5861560000003</c:v>
                </c:pt>
                <c:pt idx="6094">
                  <c:v>6132.6085060000005</c:v>
                </c:pt>
                <c:pt idx="6095">
                  <c:v>6133.6307919999999</c:v>
                </c:pt>
                <c:pt idx="6096">
                  <c:v>6134.6221290000003</c:v>
                </c:pt>
                <c:pt idx="6097">
                  <c:v>6135.6262889999998</c:v>
                </c:pt>
                <c:pt idx="6098">
                  <c:v>6136.6378760000007</c:v>
                </c:pt>
                <c:pt idx="6099">
                  <c:v>6137.6550150000003</c:v>
                </c:pt>
                <c:pt idx="6100">
                  <c:v>6138.6787620000005</c:v>
                </c:pt>
                <c:pt idx="6101">
                  <c:v>6139.6948000000002</c:v>
                </c:pt>
                <c:pt idx="6102">
                  <c:v>6140.710059</c:v>
                </c:pt>
                <c:pt idx="6103">
                  <c:v>6141.71047</c:v>
                </c:pt>
                <c:pt idx="6104">
                  <c:v>6142.7236280000006</c:v>
                </c:pt>
                <c:pt idx="6105">
                  <c:v>6143.7379790000005</c:v>
                </c:pt>
                <c:pt idx="6106">
                  <c:v>6144.7540200000003</c:v>
                </c:pt>
                <c:pt idx="6107">
                  <c:v>6145.7520760000007</c:v>
                </c:pt>
                <c:pt idx="6108">
                  <c:v>6146.7502340000001</c:v>
                </c:pt>
                <c:pt idx="6109">
                  <c:v>6147.7652980000003</c:v>
                </c:pt>
                <c:pt idx="6110">
                  <c:v>6148.7847000000002</c:v>
                </c:pt>
                <c:pt idx="6111">
                  <c:v>6149.7916510000005</c:v>
                </c:pt>
                <c:pt idx="6112">
                  <c:v>6150.8132830000004</c:v>
                </c:pt>
                <c:pt idx="6113">
                  <c:v>6151.816202</c:v>
                </c:pt>
                <c:pt idx="6114">
                  <c:v>6152.8297030000003</c:v>
                </c:pt>
                <c:pt idx="6115">
                  <c:v>6153.8319150000007</c:v>
                </c:pt>
                <c:pt idx="6116">
                  <c:v>6154.855348</c:v>
                </c:pt>
                <c:pt idx="6117">
                  <c:v>6155.8603320000002</c:v>
                </c:pt>
                <c:pt idx="6118">
                  <c:v>6156.8649070000001</c:v>
                </c:pt>
                <c:pt idx="6119">
                  <c:v>6157.9002340000006</c:v>
                </c:pt>
                <c:pt idx="6120">
                  <c:v>6158.8211650000003</c:v>
                </c:pt>
                <c:pt idx="6121">
                  <c:v>6159.8257380000005</c:v>
                </c:pt>
                <c:pt idx="6122">
                  <c:v>6160.8274780000002</c:v>
                </c:pt>
                <c:pt idx="6123">
                  <c:v>6161.8482180000001</c:v>
                </c:pt>
                <c:pt idx="6124">
                  <c:v>6162.8652959999999</c:v>
                </c:pt>
                <c:pt idx="6125">
                  <c:v>6163.8695230000003</c:v>
                </c:pt>
                <c:pt idx="6126">
                  <c:v>6164.8699560000005</c:v>
                </c:pt>
                <c:pt idx="6127">
                  <c:v>6165.8861430000006</c:v>
                </c:pt>
                <c:pt idx="6128">
                  <c:v>6166.9053270000004</c:v>
                </c:pt>
                <c:pt idx="6129">
                  <c:v>6167.9135679999999</c:v>
                </c:pt>
                <c:pt idx="6130">
                  <c:v>6168.9244440000002</c:v>
                </c:pt>
                <c:pt idx="6131">
                  <c:v>6169.9237450000001</c:v>
                </c:pt>
                <c:pt idx="6132">
                  <c:v>6170.9192220000004</c:v>
                </c:pt>
                <c:pt idx="6133">
                  <c:v>6171.9353639999999</c:v>
                </c:pt>
                <c:pt idx="6134">
                  <c:v>6172.9517489999998</c:v>
                </c:pt>
                <c:pt idx="6135">
                  <c:v>6173.9529929999999</c:v>
                </c:pt>
                <c:pt idx="6136">
                  <c:v>6174.9696440000007</c:v>
                </c:pt>
                <c:pt idx="6137">
                  <c:v>6175.9610149999999</c:v>
                </c:pt>
                <c:pt idx="6138">
                  <c:v>6176.9609790000004</c:v>
                </c:pt>
                <c:pt idx="6139">
                  <c:v>6177.9618780000001</c:v>
                </c:pt>
                <c:pt idx="6140">
                  <c:v>6178.9616610000003</c:v>
                </c:pt>
                <c:pt idx="6141">
                  <c:v>6179.9625070000002</c:v>
                </c:pt>
                <c:pt idx="6142">
                  <c:v>6180.9771950000004</c:v>
                </c:pt>
                <c:pt idx="6143">
                  <c:v>6181.9865680000003</c:v>
                </c:pt>
                <c:pt idx="6144">
                  <c:v>6183.0026670000007</c:v>
                </c:pt>
                <c:pt idx="6145">
                  <c:v>6184.003506</c:v>
                </c:pt>
                <c:pt idx="6146">
                  <c:v>6185.0078860000003</c:v>
                </c:pt>
                <c:pt idx="6147">
                  <c:v>6186.011348</c:v>
                </c:pt>
                <c:pt idx="6148">
                  <c:v>6187.014553</c:v>
                </c:pt>
                <c:pt idx="6149">
                  <c:v>6188.0264870000001</c:v>
                </c:pt>
                <c:pt idx="6150">
                  <c:v>6189.0430720000004</c:v>
                </c:pt>
                <c:pt idx="6151">
                  <c:v>6190.0658080000003</c:v>
                </c:pt>
                <c:pt idx="6152">
                  <c:v>6191.0809900000004</c:v>
                </c:pt>
                <c:pt idx="6153">
                  <c:v>6192.0818939999999</c:v>
                </c:pt>
                <c:pt idx="6154">
                  <c:v>6193.0834650000006</c:v>
                </c:pt>
                <c:pt idx="6155">
                  <c:v>6194.0839649999998</c:v>
                </c:pt>
                <c:pt idx="6156">
                  <c:v>6195.0728710000003</c:v>
                </c:pt>
                <c:pt idx="6157">
                  <c:v>6196.0743659999998</c:v>
                </c:pt>
                <c:pt idx="6158">
                  <c:v>6197.0901560000002</c:v>
                </c:pt>
                <c:pt idx="6159">
                  <c:v>6198.1013510000002</c:v>
                </c:pt>
                <c:pt idx="6160">
                  <c:v>6199.129441</c:v>
                </c:pt>
                <c:pt idx="6161">
                  <c:v>6200.1324549999999</c:v>
                </c:pt>
                <c:pt idx="6162">
                  <c:v>6201.1479580000005</c:v>
                </c:pt>
                <c:pt idx="6163">
                  <c:v>6202.1485259999999</c:v>
                </c:pt>
                <c:pt idx="6164">
                  <c:v>6203.1644040000001</c:v>
                </c:pt>
                <c:pt idx="6165">
                  <c:v>6204.1800110000004</c:v>
                </c:pt>
                <c:pt idx="6166">
                  <c:v>6205.1955790000002</c:v>
                </c:pt>
                <c:pt idx="6167">
                  <c:v>6206.212528</c:v>
                </c:pt>
                <c:pt idx="6168">
                  <c:v>6207.2285700000002</c:v>
                </c:pt>
                <c:pt idx="6169">
                  <c:v>6208.2443579999999</c:v>
                </c:pt>
                <c:pt idx="6170">
                  <c:v>6209.260518</c:v>
                </c:pt>
                <c:pt idx="6171">
                  <c:v>6210.2733410000001</c:v>
                </c:pt>
                <c:pt idx="6172">
                  <c:v>6211.2898359999999</c:v>
                </c:pt>
                <c:pt idx="6173">
                  <c:v>6212.3024590000005</c:v>
                </c:pt>
                <c:pt idx="6174">
                  <c:v>6213.3000220000004</c:v>
                </c:pt>
                <c:pt idx="6175">
                  <c:v>6214.3070500000003</c:v>
                </c:pt>
                <c:pt idx="6176">
                  <c:v>6215.3344420000003</c:v>
                </c:pt>
                <c:pt idx="6177">
                  <c:v>6216.3508320000001</c:v>
                </c:pt>
                <c:pt idx="6178">
                  <c:v>6217.3518300000005</c:v>
                </c:pt>
                <c:pt idx="6179">
                  <c:v>6218.3676130000003</c:v>
                </c:pt>
                <c:pt idx="6180">
                  <c:v>6219.3763939999999</c:v>
                </c:pt>
                <c:pt idx="6181">
                  <c:v>6220.3769900000007</c:v>
                </c:pt>
                <c:pt idx="6182">
                  <c:v>6221.3712860000005</c:v>
                </c:pt>
                <c:pt idx="6183">
                  <c:v>6222.3735050000005</c:v>
                </c:pt>
                <c:pt idx="6184">
                  <c:v>6223.3738710000007</c:v>
                </c:pt>
                <c:pt idx="6185">
                  <c:v>6224.3750180000006</c:v>
                </c:pt>
                <c:pt idx="6186">
                  <c:v>6225.3745850000005</c:v>
                </c:pt>
                <c:pt idx="6187">
                  <c:v>6226.379027</c:v>
                </c:pt>
                <c:pt idx="6188">
                  <c:v>6227.3874810000007</c:v>
                </c:pt>
                <c:pt idx="6189">
                  <c:v>6228.4038060000003</c:v>
                </c:pt>
                <c:pt idx="6190">
                  <c:v>6229.4252839999999</c:v>
                </c:pt>
                <c:pt idx="6191">
                  <c:v>6230.4188480000003</c:v>
                </c:pt>
                <c:pt idx="6192">
                  <c:v>6231.4343050000007</c:v>
                </c:pt>
                <c:pt idx="6193">
                  <c:v>6232.4478440000003</c:v>
                </c:pt>
                <c:pt idx="6194">
                  <c:v>6233.4478250000002</c:v>
                </c:pt>
                <c:pt idx="6195">
                  <c:v>6234.4480450000001</c:v>
                </c:pt>
                <c:pt idx="6196">
                  <c:v>6235.448343</c:v>
                </c:pt>
                <c:pt idx="6197">
                  <c:v>6236.4619920000005</c:v>
                </c:pt>
                <c:pt idx="6198">
                  <c:v>6237.4780810000002</c:v>
                </c:pt>
                <c:pt idx="6199">
                  <c:v>6238.4936170000001</c:v>
                </c:pt>
                <c:pt idx="6200">
                  <c:v>6239.5098370000005</c:v>
                </c:pt>
                <c:pt idx="6201">
                  <c:v>6240.5253499999999</c:v>
                </c:pt>
                <c:pt idx="6202">
                  <c:v>6241.5383320000001</c:v>
                </c:pt>
                <c:pt idx="6203">
                  <c:v>6242.5439200000001</c:v>
                </c:pt>
                <c:pt idx="6204">
                  <c:v>6243.5385130000004</c:v>
                </c:pt>
                <c:pt idx="6205">
                  <c:v>6244.5438520000007</c:v>
                </c:pt>
                <c:pt idx="6206">
                  <c:v>6245.5448640000004</c:v>
                </c:pt>
                <c:pt idx="6207">
                  <c:v>6246.5453290000005</c:v>
                </c:pt>
                <c:pt idx="6208">
                  <c:v>6247.5456009999998</c:v>
                </c:pt>
                <c:pt idx="6209">
                  <c:v>6248.5626229999998</c:v>
                </c:pt>
                <c:pt idx="6210">
                  <c:v>6249.5820760000006</c:v>
                </c:pt>
                <c:pt idx="6211">
                  <c:v>6250.604319</c:v>
                </c:pt>
                <c:pt idx="6212">
                  <c:v>6251.6149780000005</c:v>
                </c:pt>
                <c:pt idx="6213">
                  <c:v>6252.6199809999998</c:v>
                </c:pt>
                <c:pt idx="6214">
                  <c:v>6253.652196</c:v>
                </c:pt>
                <c:pt idx="6215">
                  <c:v>6254.6770620000007</c:v>
                </c:pt>
                <c:pt idx="6216">
                  <c:v>6255.684405</c:v>
                </c:pt>
                <c:pt idx="6217">
                  <c:v>6256.6847480000006</c:v>
                </c:pt>
                <c:pt idx="6218">
                  <c:v>6257.6882080000005</c:v>
                </c:pt>
                <c:pt idx="6219">
                  <c:v>6258.7084880000002</c:v>
                </c:pt>
                <c:pt idx="6220">
                  <c:v>6259.7154030000002</c:v>
                </c:pt>
                <c:pt idx="6221">
                  <c:v>6260.7216509999998</c:v>
                </c:pt>
                <c:pt idx="6222">
                  <c:v>6261.7338479999999</c:v>
                </c:pt>
                <c:pt idx="6223">
                  <c:v>6262.7655070000001</c:v>
                </c:pt>
                <c:pt idx="6224">
                  <c:v>6263.7774840000002</c:v>
                </c:pt>
                <c:pt idx="6225">
                  <c:v>6264.7876310000001</c:v>
                </c:pt>
                <c:pt idx="6226">
                  <c:v>6265.8034809999999</c:v>
                </c:pt>
                <c:pt idx="6227">
                  <c:v>6266.806388</c:v>
                </c:pt>
                <c:pt idx="6228">
                  <c:v>6267.8205109999999</c:v>
                </c:pt>
                <c:pt idx="6229">
                  <c:v>6268.8354049999998</c:v>
                </c:pt>
                <c:pt idx="6230">
                  <c:v>6269.8560120000002</c:v>
                </c:pt>
                <c:pt idx="6231">
                  <c:v>6270.8704360000002</c:v>
                </c:pt>
                <c:pt idx="6232">
                  <c:v>6271.8771420000003</c:v>
                </c:pt>
                <c:pt idx="6233">
                  <c:v>6272.8799950000002</c:v>
                </c:pt>
                <c:pt idx="6234">
                  <c:v>6273.7897229999999</c:v>
                </c:pt>
                <c:pt idx="6235">
                  <c:v>6274.7954520000003</c:v>
                </c:pt>
                <c:pt idx="6236">
                  <c:v>6275.7967589999998</c:v>
                </c:pt>
                <c:pt idx="6237">
                  <c:v>6276.816374</c:v>
                </c:pt>
                <c:pt idx="6238">
                  <c:v>6277.8197620000001</c:v>
                </c:pt>
                <c:pt idx="6239">
                  <c:v>6278.8269639999999</c:v>
                </c:pt>
                <c:pt idx="6240">
                  <c:v>6279.8279570000004</c:v>
                </c:pt>
                <c:pt idx="6241">
                  <c:v>6280.8321290000004</c:v>
                </c:pt>
                <c:pt idx="6242">
                  <c:v>6281.8269360000004</c:v>
                </c:pt>
                <c:pt idx="6243">
                  <c:v>6282.8278040000005</c:v>
                </c:pt>
                <c:pt idx="6244">
                  <c:v>6283.8327440000003</c:v>
                </c:pt>
                <c:pt idx="6245">
                  <c:v>6284.8231650000007</c:v>
                </c:pt>
                <c:pt idx="6246">
                  <c:v>6285.8238660000006</c:v>
                </c:pt>
                <c:pt idx="6247">
                  <c:v>6286.8250880000005</c:v>
                </c:pt>
                <c:pt idx="6248">
                  <c:v>6287.8299740000002</c:v>
                </c:pt>
                <c:pt idx="6249">
                  <c:v>6288.8355250000004</c:v>
                </c:pt>
                <c:pt idx="6250">
                  <c:v>6289.8506269999998</c:v>
                </c:pt>
                <c:pt idx="6251">
                  <c:v>6290.8621160000002</c:v>
                </c:pt>
                <c:pt idx="6252">
                  <c:v>6291.8779890000005</c:v>
                </c:pt>
                <c:pt idx="6253">
                  <c:v>6292.8939790000004</c:v>
                </c:pt>
                <c:pt idx="6254">
                  <c:v>6293.8951200000001</c:v>
                </c:pt>
                <c:pt idx="6255">
                  <c:v>6294.8963590000003</c:v>
                </c:pt>
                <c:pt idx="6256">
                  <c:v>6295.8971040000006</c:v>
                </c:pt>
                <c:pt idx="6257">
                  <c:v>6296.8980470000006</c:v>
                </c:pt>
                <c:pt idx="6258">
                  <c:v>6297.9138229999999</c:v>
                </c:pt>
                <c:pt idx="6259">
                  <c:v>6298.9140729999999</c:v>
                </c:pt>
                <c:pt idx="6260">
                  <c:v>6299.9295810000003</c:v>
                </c:pt>
                <c:pt idx="6261">
                  <c:v>6300.9459910000005</c:v>
                </c:pt>
                <c:pt idx="6262">
                  <c:v>6301.9467110000005</c:v>
                </c:pt>
                <c:pt idx="6263">
                  <c:v>6302.9472000000005</c:v>
                </c:pt>
                <c:pt idx="6264">
                  <c:v>6303.9474740000005</c:v>
                </c:pt>
                <c:pt idx="6265">
                  <c:v>6304.9494810000006</c:v>
                </c:pt>
                <c:pt idx="6266">
                  <c:v>6305.9499089999999</c:v>
                </c:pt>
                <c:pt idx="6267">
                  <c:v>6306.9506160000001</c:v>
                </c:pt>
                <c:pt idx="6268">
                  <c:v>6307.95082</c:v>
                </c:pt>
                <c:pt idx="6269">
                  <c:v>6308.9491610000005</c:v>
                </c:pt>
                <c:pt idx="6270">
                  <c:v>6309.9559049999998</c:v>
                </c:pt>
                <c:pt idx="6271">
                  <c:v>6310.9720640000005</c:v>
                </c:pt>
                <c:pt idx="6272">
                  <c:v>6311.9765630000002</c:v>
                </c:pt>
                <c:pt idx="6273">
                  <c:v>6312.9821069999998</c:v>
                </c:pt>
                <c:pt idx="6274">
                  <c:v>6313.9962560000004</c:v>
                </c:pt>
                <c:pt idx="6275">
                  <c:v>6314.9962640000003</c:v>
                </c:pt>
                <c:pt idx="6276">
                  <c:v>6316.0071880000005</c:v>
                </c:pt>
                <c:pt idx="6277">
                  <c:v>6317.0298620000003</c:v>
                </c:pt>
                <c:pt idx="6278">
                  <c:v>6318.0290490000007</c:v>
                </c:pt>
                <c:pt idx="6279">
                  <c:v>6319.0499890000001</c:v>
                </c:pt>
                <c:pt idx="6280">
                  <c:v>6320.038861</c:v>
                </c:pt>
                <c:pt idx="6281">
                  <c:v>6321.045932</c:v>
                </c:pt>
                <c:pt idx="6282">
                  <c:v>6322.0463650000002</c:v>
                </c:pt>
                <c:pt idx="6283">
                  <c:v>6323.0447789999998</c:v>
                </c:pt>
                <c:pt idx="6284">
                  <c:v>6324.0383710000006</c:v>
                </c:pt>
                <c:pt idx="6285">
                  <c:v>6325.0430489999999</c:v>
                </c:pt>
                <c:pt idx="6286">
                  <c:v>6326.0645690000001</c:v>
                </c:pt>
                <c:pt idx="6287">
                  <c:v>6327.0805740000005</c:v>
                </c:pt>
                <c:pt idx="6288">
                  <c:v>6328.0717949999998</c:v>
                </c:pt>
                <c:pt idx="6289">
                  <c:v>6329.0872600000002</c:v>
                </c:pt>
                <c:pt idx="6290">
                  <c:v>6330.1097049999998</c:v>
                </c:pt>
                <c:pt idx="6291">
                  <c:v>6331.1087900000002</c:v>
                </c:pt>
                <c:pt idx="6292">
                  <c:v>6332.1089820000007</c:v>
                </c:pt>
                <c:pt idx="6293">
                  <c:v>6333.1097300000001</c:v>
                </c:pt>
                <c:pt idx="6294">
                  <c:v>6334.1101720000006</c:v>
                </c:pt>
                <c:pt idx="6295">
                  <c:v>6335.1098590000001</c:v>
                </c:pt>
                <c:pt idx="6296">
                  <c:v>6336.1138510000001</c:v>
                </c:pt>
                <c:pt idx="6297">
                  <c:v>6337.1447610000005</c:v>
                </c:pt>
                <c:pt idx="6298">
                  <c:v>6338.1555349999999</c:v>
                </c:pt>
                <c:pt idx="6299">
                  <c:v>6339.1540300000006</c:v>
                </c:pt>
                <c:pt idx="6300">
                  <c:v>6340.156559</c:v>
                </c:pt>
                <c:pt idx="6301">
                  <c:v>6341.074791</c:v>
                </c:pt>
                <c:pt idx="6302">
                  <c:v>6342.0746410000002</c:v>
                </c:pt>
                <c:pt idx="6303">
                  <c:v>6343.0906690000002</c:v>
                </c:pt>
                <c:pt idx="6304">
                  <c:v>6344.0987599999999</c:v>
                </c:pt>
                <c:pt idx="6305">
                  <c:v>6345.106213</c:v>
                </c:pt>
                <c:pt idx="6306">
                  <c:v>6346.1064260000003</c:v>
                </c:pt>
                <c:pt idx="6307">
                  <c:v>6347.1083770000005</c:v>
                </c:pt>
                <c:pt idx="6308">
                  <c:v>6348.1192930000007</c:v>
                </c:pt>
                <c:pt idx="6309">
                  <c:v>6349.1173220000001</c:v>
                </c:pt>
                <c:pt idx="6310">
                  <c:v>6350.1407200000003</c:v>
                </c:pt>
                <c:pt idx="6311">
                  <c:v>6351.1620440000006</c:v>
                </c:pt>
                <c:pt idx="6312">
                  <c:v>6352.1737190000003</c:v>
                </c:pt>
                <c:pt idx="6313">
                  <c:v>6353.1708230000004</c:v>
                </c:pt>
                <c:pt idx="6314">
                  <c:v>6354.1717250000002</c:v>
                </c:pt>
                <c:pt idx="6315">
                  <c:v>6355.1770770000003</c:v>
                </c:pt>
                <c:pt idx="6316">
                  <c:v>6356.1695200000004</c:v>
                </c:pt>
                <c:pt idx="6317">
                  <c:v>6357.1767920000002</c:v>
                </c:pt>
                <c:pt idx="6318">
                  <c:v>6358.16561</c:v>
                </c:pt>
                <c:pt idx="6319">
                  <c:v>6359.1701360000006</c:v>
                </c:pt>
                <c:pt idx="6320">
                  <c:v>6360.1747380000006</c:v>
                </c:pt>
                <c:pt idx="6321">
                  <c:v>6361.1635400000005</c:v>
                </c:pt>
                <c:pt idx="6322">
                  <c:v>6362.1637940000001</c:v>
                </c:pt>
                <c:pt idx="6323">
                  <c:v>6363.1649299999999</c:v>
                </c:pt>
                <c:pt idx="6324">
                  <c:v>6364.1722710000004</c:v>
                </c:pt>
                <c:pt idx="6325">
                  <c:v>6365.1675510000005</c:v>
                </c:pt>
                <c:pt idx="6326">
                  <c:v>6366.1637090000004</c:v>
                </c:pt>
                <c:pt idx="6327">
                  <c:v>6367.1775779999998</c:v>
                </c:pt>
                <c:pt idx="6328">
                  <c:v>6368.16345</c:v>
                </c:pt>
                <c:pt idx="6329">
                  <c:v>6369.1675720000003</c:v>
                </c:pt>
                <c:pt idx="6330">
                  <c:v>6370.1634899999999</c:v>
                </c:pt>
                <c:pt idx="6331">
                  <c:v>6371.1792500000001</c:v>
                </c:pt>
                <c:pt idx="6332">
                  <c:v>6372.1799040000005</c:v>
                </c:pt>
                <c:pt idx="6333">
                  <c:v>6373.1957000000002</c:v>
                </c:pt>
                <c:pt idx="6334">
                  <c:v>6374.2050570000001</c:v>
                </c:pt>
                <c:pt idx="6335">
                  <c:v>6375.2052659999999</c:v>
                </c:pt>
                <c:pt idx="6336">
                  <c:v>6376.1962160000003</c:v>
                </c:pt>
                <c:pt idx="6337">
                  <c:v>6377.1965360000004</c:v>
                </c:pt>
                <c:pt idx="6338">
                  <c:v>6378.2033350000002</c:v>
                </c:pt>
                <c:pt idx="6339">
                  <c:v>6379.2097890000005</c:v>
                </c:pt>
                <c:pt idx="6340">
                  <c:v>6380.2073090000004</c:v>
                </c:pt>
                <c:pt idx="6341">
                  <c:v>6381.2020240000002</c:v>
                </c:pt>
                <c:pt idx="6342">
                  <c:v>6382.1987859999999</c:v>
                </c:pt>
                <c:pt idx="6343">
                  <c:v>6383.2135090000002</c:v>
                </c:pt>
                <c:pt idx="6344">
                  <c:v>6384.2295700000004</c:v>
                </c:pt>
                <c:pt idx="6345">
                  <c:v>6385.2300100000002</c:v>
                </c:pt>
                <c:pt idx="6346">
                  <c:v>6386.2459790000003</c:v>
                </c:pt>
                <c:pt idx="6347">
                  <c:v>6387.2470700000003</c:v>
                </c:pt>
                <c:pt idx="6348">
                  <c:v>6388.2445820000003</c:v>
                </c:pt>
                <c:pt idx="6349">
                  <c:v>6389.2525350000005</c:v>
                </c:pt>
                <c:pt idx="6350">
                  <c:v>6390.264647</c:v>
                </c:pt>
                <c:pt idx="6351">
                  <c:v>6391.2741370000003</c:v>
                </c:pt>
                <c:pt idx="6352">
                  <c:v>6392.288055</c:v>
                </c:pt>
                <c:pt idx="6353">
                  <c:v>6393.2987990000001</c:v>
                </c:pt>
                <c:pt idx="6354">
                  <c:v>6394.3048610000005</c:v>
                </c:pt>
                <c:pt idx="6355">
                  <c:v>6395.3211110000002</c:v>
                </c:pt>
                <c:pt idx="6356">
                  <c:v>6396.3212780000003</c:v>
                </c:pt>
                <c:pt idx="6357">
                  <c:v>6397.3216440000006</c:v>
                </c:pt>
                <c:pt idx="6358">
                  <c:v>6398.3293190000004</c:v>
                </c:pt>
                <c:pt idx="6359">
                  <c:v>6399.3341770000006</c:v>
                </c:pt>
                <c:pt idx="6360">
                  <c:v>6400.3403990000006</c:v>
                </c:pt>
                <c:pt idx="6361">
                  <c:v>6401.3427120000006</c:v>
                </c:pt>
                <c:pt idx="6362">
                  <c:v>6402.3552810000001</c:v>
                </c:pt>
                <c:pt idx="6363">
                  <c:v>6403.3920530000005</c:v>
                </c:pt>
                <c:pt idx="6364">
                  <c:v>6404.3987740000002</c:v>
                </c:pt>
                <c:pt idx="6365">
                  <c:v>6405.4149040000002</c:v>
                </c:pt>
                <c:pt idx="6366">
                  <c:v>6406.4331179999999</c:v>
                </c:pt>
                <c:pt idx="6367">
                  <c:v>6407.4163859999999</c:v>
                </c:pt>
                <c:pt idx="6368">
                  <c:v>6408.4191710000005</c:v>
                </c:pt>
                <c:pt idx="6369">
                  <c:v>6409.427079</c:v>
                </c:pt>
                <c:pt idx="6370">
                  <c:v>6410.4309630000007</c:v>
                </c:pt>
                <c:pt idx="6371">
                  <c:v>6411.4485730000006</c:v>
                </c:pt>
                <c:pt idx="6372">
                  <c:v>6412.4695259999999</c:v>
                </c:pt>
                <c:pt idx="6373">
                  <c:v>6413.470386</c:v>
                </c:pt>
                <c:pt idx="6374">
                  <c:v>6414.478916</c:v>
                </c:pt>
                <c:pt idx="6375">
                  <c:v>6415.499476</c:v>
                </c:pt>
                <c:pt idx="6376">
                  <c:v>6416.5160489999998</c:v>
                </c:pt>
                <c:pt idx="6377">
                  <c:v>6417.531191</c:v>
                </c:pt>
                <c:pt idx="6378">
                  <c:v>6418.450863</c:v>
                </c:pt>
                <c:pt idx="6379">
                  <c:v>6419.4578449999999</c:v>
                </c:pt>
                <c:pt idx="6380">
                  <c:v>6420.4707820000003</c:v>
                </c:pt>
                <c:pt idx="6381">
                  <c:v>6421.4865760000002</c:v>
                </c:pt>
                <c:pt idx="6382">
                  <c:v>6422.4770619999999</c:v>
                </c:pt>
                <c:pt idx="6383">
                  <c:v>6423.4931100000003</c:v>
                </c:pt>
                <c:pt idx="6384">
                  <c:v>6424.4998910000004</c:v>
                </c:pt>
                <c:pt idx="6385">
                  <c:v>6425.5156910000005</c:v>
                </c:pt>
                <c:pt idx="6386">
                  <c:v>6426.5157690000005</c:v>
                </c:pt>
                <c:pt idx="6387">
                  <c:v>6427.516944</c:v>
                </c:pt>
                <c:pt idx="6388">
                  <c:v>6428.5176689999998</c:v>
                </c:pt>
                <c:pt idx="6389">
                  <c:v>6429.5181929999999</c:v>
                </c:pt>
                <c:pt idx="6390">
                  <c:v>6430.5342310000005</c:v>
                </c:pt>
                <c:pt idx="6391">
                  <c:v>6431.5348300000005</c:v>
                </c:pt>
                <c:pt idx="6392">
                  <c:v>6432.5420650000005</c:v>
                </c:pt>
                <c:pt idx="6393">
                  <c:v>6433.5431939999999</c:v>
                </c:pt>
                <c:pt idx="6394">
                  <c:v>6434.5434690000002</c:v>
                </c:pt>
                <c:pt idx="6395">
                  <c:v>6435.5388739999999</c:v>
                </c:pt>
                <c:pt idx="6396">
                  <c:v>6436.5443310000001</c:v>
                </c:pt>
                <c:pt idx="6397">
                  <c:v>6437.5610649999999</c:v>
                </c:pt>
                <c:pt idx="6398">
                  <c:v>6438.5716200000006</c:v>
                </c:pt>
                <c:pt idx="6399">
                  <c:v>6439.5848839999999</c:v>
                </c:pt>
                <c:pt idx="6400">
                  <c:v>6440.5752910000001</c:v>
                </c:pt>
                <c:pt idx="6401">
                  <c:v>6441.5753290000002</c:v>
                </c:pt>
                <c:pt idx="6402">
                  <c:v>6442.5771549999999</c:v>
                </c:pt>
                <c:pt idx="6403">
                  <c:v>6443.5772459999998</c:v>
                </c:pt>
                <c:pt idx="6404">
                  <c:v>6444.5910240000003</c:v>
                </c:pt>
                <c:pt idx="6405">
                  <c:v>6445.6071940000002</c:v>
                </c:pt>
                <c:pt idx="6406">
                  <c:v>6446.6230439999999</c:v>
                </c:pt>
                <c:pt idx="6407">
                  <c:v>6447.627187</c:v>
                </c:pt>
                <c:pt idx="6408">
                  <c:v>6448.6278130000001</c:v>
                </c:pt>
                <c:pt idx="6409">
                  <c:v>6449.6237770000007</c:v>
                </c:pt>
                <c:pt idx="6410">
                  <c:v>6450.6442400000005</c:v>
                </c:pt>
                <c:pt idx="6411">
                  <c:v>6451.6422570000004</c:v>
                </c:pt>
                <c:pt idx="6412">
                  <c:v>6452.6467970000003</c:v>
                </c:pt>
                <c:pt idx="6413">
                  <c:v>6453.6468670000004</c:v>
                </c:pt>
                <c:pt idx="6414">
                  <c:v>6454.632329</c:v>
                </c:pt>
                <c:pt idx="6415">
                  <c:v>6455.6338390000001</c:v>
                </c:pt>
                <c:pt idx="6416">
                  <c:v>6456.6345510000001</c:v>
                </c:pt>
                <c:pt idx="6417">
                  <c:v>6457.6321770000004</c:v>
                </c:pt>
                <c:pt idx="6418">
                  <c:v>6458.6379020000004</c:v>
                </c:pt>
                <c:pt idx="6419">
                  <c:v>6459.6574330000003</c:v>
                </c:pt>
                <c:pt idx="6420">
                  <c:v>6460.6742450000002</c:v>
                </c:pt>
                <c:pt idx="6421">
                  <c:v>6461.6814110000005</c:v>
                </c:pt>
                <c:pt idx="6422">
                  <c:v>6462.6946779999998</c:v>
                </c:pt>
                <c:pt idx="6423">
                  <c:v>6463.7109600000003</c:v>
                </c:pt>
                <c:pt idx="6424">
                  <c:v>6464.7180390000003</c:v>
                </c:pt>
                <c:pt idx="6425">
                  <c:v>6465.7384430000002</c:v>
                </c:pt>
                <c:pt idx="6426">
                  <c:v>6466.727852</c:v>
                </c:pt>
                <c:pt idx="6427">
                  <c:v>6467.7499699999998</c:v>
                </c:pt>
                <c:pt idx="6428">
                  <c:v>6468.7661070000004</c:v>
                </c:pt>
                <c:pt idx="6429">
                  <c:v>6469.7729060000001</c:v>
                </c:pt>
                <c:pt idx="6430">
                  <c:v>6470.793463</c:v>
                </c:pt>
                <c:pt idx="6431">
                  <c:v>6471.7950369999999</c:v>
                </c:pt>
                <c:pt idx="6432">
                  <c:v>6472.7950850000007</c:v>
                </c:pt>
                <c:pt idx="6433">
                  <c:v>6473.8011630000001</c:v>
                </c:pt>
                <c:pt idx="6434">
                  <c:v>6474.799317</c:v>
                </c:pt>
                <c:pt idx="6435">
                  <c:v>6475.8004780000001</c:v>
                </c:pt>
                <c:pt idx="6436">
                  <c:v>6476.7894580000002</c:v>
                </c:pt>
                <c:pt idx="6437">
                  <c:v>6477.8131520000006</c:v>
                </c:pt>
                <c:pt idx="6438">
                  <c:v>6478.819536</c:v>
                </c:pt>
                <c:pt idx="6439">
                  <c:v>6479.8212250000006</c:v>
                </c:pt>
                <c:pt idx="6440">
                  <c:v>6480.8214360000002</c:v>
                </c:pt>
                <c:pt idx="6441">
                  <c:v>6481.8269300000002</c:v>
                </c:pt>
                <c:pt idx="6442">
                  <c:v>6482.8329700000004</c:v>
                </c:pt>
                <c:pt idx="6443">
                  <c:v>6483.8383970000004</c:v>
                </c:pt>
                <c:pt idx="6444">
                  <c:v>6484.8390300000001</c:v>
                </c:pt>
                <c:pt idx="6445">
                  <c:v>6485.8559230000001</c:v>
                </c:pt>
                <c:pt idx="6446">
                  <c:v>6486.8708830000005</c:v>
                </c:pt>
                <c:pt idx="6447">
                  <c:v>6487.8710780000001</c:v>
                </c:pt>
                <c:pt idx="6448">
                  <c:v>6488.878146</c:v>
                </c:pt>
                <c:pt idx="6449">
                  <c:v>6489.8767429999998</c:v>
                </c:pt>
                <c:pt idx="6450">
                  <c:v>6490.8691070000004</c:v>
                </c:pt>
                <c:pt idx="6451">
                  <c:v>6491.8844990000007</c:v>
                </c:pt>
                <c:pt idx="6452">
                  <c:v>6492.8879029999998</c:v>
                </c:pt>
                <c:pt idx="6453">
                  <c:v>6493.9085070000001</c:v>
                </c:pt>
                <c:pt idx="6454">
                  <c:v>6494.919191</c:v>
                </c:pt>
                <c:pt idx="6455">
                  <c:v>6495.9415490000001</c:v>
                </c:pt>
                <c:pt idx="6456">
                  <c:v>6496.9421130000001</c:v>
                </c:pt>
                <c:pt idx="6457">
                  <c:v>6497.9581779999999</c:v>
                </c:pt>
                <c:pt idx="6458">
                  <c:v>6498.9585120000002</c:v>
                </c:pt>
                <c:pt idx="6459">
                  <c:v>6499.9598750000005</c:v>
                </c:pt>
                <c:pt idx="6460">
                  <c:v>6500.95118</c:v>
                </c:pt>
                <c:pt idx="6461">
                  <c:v>6501.950194</c:v>
                </c:pt>
                <c:pt idx="6462">
                  <c:v>6502.9578780000002</c:v>
                </c:pt>
                <c:pt idx="6463">
                  <c:v>6503.9579060000005</c:v>
                </c:pt>
                <c:pt idx="6464">
                  <c:v>6504.9500420000004</c:v>
                </c:pt>
                <c:pt idx="6465">
                  <c:v>6505.9683519999999</c:v>
                </c:pt>
                <c:pt idx="6466">
                  <c:v>6506.9839810000003</c:v>
                </c:pt>
                <c:pt idx="6467">
                  <c:v>6508.000892</c:v>
                </c:pt>
                <c:pt idx="6468">
                  <c:v>6509.0116020000005</c:v>
                </c:pt>
                <c:pt idx="6469">
                  <c:v>6510.0125429999998</c:v>
                </c:pt>
                <c:pt idx="6470">
                  <c:v>6511.0275630000006</c:v>
                </c:pt>
                <c:pt idx="6471">
                  <c:v>6512.026758</c:v>
                </c:pt>
                <c:pt idx="6472">
                  <c:v>6512.947553</c:v>
                </c:pt>
                <c:pt idx="6473">
                  <c:v>6513.948069</c:v>
                </c:pt>
                <c:pt idx="6474">
                  <c:v>6514.9526169999999</c:v>
                </c:pt>
                <c:pt idx="6475">
                  <c:v>6515.9558510000006</c:v>
                </c:pt>
                <c:pt idx="6476">
                  <c:v>6516.9633359999998</c:v>
                </c:pt>
                <c:pt idx="6477">
                  <c:v>6517.9715249999999</c:v>
                </c:pt>
                <c:pt idx="6478">
                  <c:v>6518.980348</c:v>
                </c:pt>
                <c:pt idx="6479">
                  <c:v>6519.9967970000007</c:v>
                </c:pt>
                <c:pt idx="6480">
                  <c:v>6521.0020199999999</c:v>
                </c:pt>
                <c:pt idx="6481">
                  <c:v>6521.9952640000001</c:v>
                </c:pt>
                <c:pt idx="6482">
                  <c:v>6523.0023510000001</c:v>
                </c:pt>
                <c:pt idx="6483">
                  <c:v>6524.0020420000001</c:v>
                </c:pt>
                <c:pt idx="6484">
                  <c:v>6525.0083800000002</c:v>
                </c:pt>
                <c:pt idx="6485">
                  <c:v>6526.0216719999999</c:v>
                </c:pt>
                <c:pt idx="6486">
                  <c:v>6527.0219750000006</c:v>
                </c:pt>
                <c:pt idx="6487">
                  <c:v>6528.0292100000006</c:v>
                </c:pt>
                <c:pt idx="6488">
                  <c:v>6529.0334659999999</c:v>
                </c:pt>
                <c:pt idx="6489">
                  <c:v>6530.0375840000006</c:v>
                </c:pt>
                <c:pt idx="6490">
                  <c:v>6531.0290180000002</c:v>
                </c:pt>
                <c:pt idx="6491">
                  <c:v>6532.0360920000003</c:v>
                </c:pt>
                <c:pt idx="6492">
                  <c:v>6533.0463020000007</c:v>
                </c:pt>
                <c:pt idx="6493">
                  <c:v>6534.0625880000007</c:v>
                </c:pt>
                <c:pt idx="6494">
                  <c:v>6535.0607840000002</c:v>
                </c:pt>
                <c:pt idx="6495">
                  <c:v>6536.069039</c:v>
                </c:pt>
                <c:pt idx="6496">
                  <c:v>6537.0701820000004</c:v>
                </c:pt>
                <c:pt idx="6497">
                  <c:v>6538.0914830000002</c:v>
                </c:pt>
                <c:pt idx="6498">
                  <c:v>6539.1064649999998</c:v>
                </c:pt>
                <c:pt idx="6499">
                  <c:v>6540.1217970000007</c:v>
                </c:pt>
                <c:pt idx="6500">
                  <c:v>6541.121658</c:v>
                </c:pt>
                <c:pt idx="6501">
                  <c:v>6542.1369480000003</c:v>
                </c:pt>
                <c:pt idx="6502">
                  <c:v>6543.1523770000003</c:v>
                </c:pt>
                <c:pt idx="6503">
                  <c:v>6544.1612910000003</c:v>
                </c:pt>
                <c:pt idx="6504">
                  <c:v>6545.1766729999999</c:v>
                </c:pt>
                <c:pt idx="6505">
                  <c:v>6546.1929810000001</c:v>
                </c:pt>
                <c:pt idx="6506">
                  <c:v>6547.1994070000001</c:v>
                </c:pt>
                <c:pt idx="6507">
                  <c:v>6548.1993900000007</c:v>
                </c:pt>
                <c:pt idx="6508">
                  <c:v>6549.2151240000003</c:v>
                </c:pt>
                <c:pt idx="6509">
                  <c:v>6550.2304359999998</c:v>
                </c:pt>
                <c:pt idx="6510">
                  <c:v>6551.2459370000006</c:v>
                </c:pt>
                <c:pt idx="6511">
                  <c:v>6552.2565060000006</c:v>
                </c:pt>
                <c:pt idx="6512">
                  <c:v>6553.2719150000003</c:v>
                </c:pt>
                <c:pt idx="6513">
                  <c:v>6554.2873900000004</c:v>
                </c:pt>
                <c:pt idx="6514">
                  <c:v>6555.2923000000001</c:v>
                </c:pt>
                <c:pt idx="6515">
                  <c:v>6556.3074780000006</c:v>
                </c:pt>
                <c:pt idx="6516">
                  <c:v>6557.3228690000005</c:v>
                </c:pt>
                <c:pt idx="6517">
                  <c:v>6558.3296650000002</c:v>
                </c:pt>
                <c:pt idx="6518">
                  <c:v>6559.3299990000005</c:v>
                </c:pt>
                <c:pt idx="6519">
                  <c:v>6560.3298080000004</c:v>
                </c:pt>
                <c:pt idx="6520">
                  <c:v>6561.3452950000001</c:v>
                </c:pt>
                <c:pt idx="6521">
                  <c:v>6562.3453909999998</c:v>
                </c:pt>
                <c:pt idx="6522">
                  <c:v>6563.3608780000004</c:v>
                </c:pt>
                <c:pt idx="6523">
                  <c:v>6564.3763690000005</c:v>
                </c:pt>
                <c:pt idx="6524">
                  <c:v>6565.3759110000001</c:v>
                </c:pt>
                <c:pt idx="6525">
                  <c:v>6566.3913080000002</c:v>
                </c:pt>
                <c:pt idx="6526">
                  <c:v>6567.3912799999998</c:v>
                </c:pt>
                <c:pt idx="6527">
                  <c:v>6568.4081219999998</c:v>
                </c:pt>
                <c:pt idx="6528">
                  <c:v>6569.4235150000004</c:v>
                </c:pt>
                <c:pt idx="6529">
                  <c:v>6570.4390460000004</c:v>
                </c:pt>
                <c:pt idx="6530">
                  <c:v>6571.4457550000006</c:v>
                </c:pt>
                <c:pt idx="6531">
                  <c:v>6572.461225</c:v>
                </c:pt>
                <c:pt idx="6532">
                  <c:v>6573.4766060000002</c:v>
                </c:pt>
                <c:pt idx="6533">
                  <c:v>6574.4829900000004</c:v>
                </c:pt>
                <c:pt idx="6534">
                  <c:v>6575.4898280000007</c:v>
                </c:pt>
                <c:pt idx="6535">
                  <c:v>6576.505083</c:v>
                </c:pt>
                <c:pt idx="6536">
                  <c:v>6577.4965080000002</c:v>
                </c:pt>
                <c:pt idx="6537">
                  <c:v>6578.5083340000001</c:v>
                </c:pt>
                <c:pt idx="6538">
                  <c:v>6579.5267359999998</c:v>
                </c:pt>
                <c:pt idx="6539">
                  <c:v>6580.531097</c:v>
                </c:pt>
                <c:pt idx="6540">
                  <c:v>6581.5474210000002</c:v>
                </c:pt>
                <c:pt idx="6541">
                  <c:v>6582.5483730000005</c:v>
                </c:pt>
                <c:pt idx="6542">
                  <c:v>6583.5391470000004</c:v>
                </c:pt>
                <c:pt idx="6543">
                  <c:v>6584.5427300000001</c:v>
                </c:pt>
                <c:pt idx="6544">
                  <c:v>6585.5591510000004</c:v>
                </c:pt>
                <c:pt idx="6545">
                  <c:v>6586.57503</c:v>
                </c:pt>
                <c:pt idx="6546">
                  <c:v>6587.5908290000007</c:v>
                </c:pt>
                <c:pt idx="6547">
                  <c:v>6588.6064030000007</c:v>
                </c:pt>
                <c:pt idx="6548">
                  <c:v>6589.6218330000002</c:v>
                </c:pt>
                <c:pt idx="6549">
                  <c:v>6590.637264</c:v>
                </c:pt>
                <c:pt idx="6550">
                  <c:v>6591.6498010000005</c:v>
                </c:pt>
                <c:pt idx="6551">
                  <c:v>6592.6652189999995</c:v>
                </c:pt>
                <c:pt idx="6552">
                  <c:v>6593.6811239999997</c:v>
                </c:pt>
                <c:pt idx="6553">
                  <c:v>6594.6965040000005</c:v>
                </c:pt>
                <c:pt idx="6554">
                  <c:v>6595.6970350000001</c:v>
                </c:pt>
                <c:pt idx="6555">
                  <c:v>6596.6966000000002</c:v>
                </c:pt>
                <c:pt idx="6556">
                  <c:v>6597.7033860000001</c:v>
                </c:pt>
                <c:pt idx="6557">
                  <c:v>6598.7166779999998</c:v>
                </c:pt>
                <c:pt idx="6558">
                  <c:v>6599.7325510000001</c:v>
                </c:pt>
                <c:pt idx="6559">
                  <c:v>6600.7478149999997</c:v>
                </c:pt>
                <c:pt idx="6560">
                  <c:v>6601.7482829999999</c:v>
                </c:pt>
                <c:pt idx="6561">
                  <c:v>6602.7569080000003</c:v>
                </c:pt>
                <c:pt idx="6562">
                  <c:v>6603.7880599999999</c:v>
                </c:pt>
                <c:pt idx="6563">
                  <c:v>6604.7734759999994</c:v>
                </c:pt>
                <c:pt idx="6564">
                  <c:v>6605.7956910000003</c:v>
                </c:pt>
                <c:pt idx="6565">
                  <c:v>6606.7965009999998</c:v>
                </c:pt>
                <c:pt idx="6566">
                  <c:v>6607.8130449999999</c:v>
                </c:pt>
                <c:pt idx="6567">
                  <c:v>6608.8257590000003</c:v>
                </c:pt>
                <c:pt idx="6568">
                  <c:v>6609.8340099999996</c:v>
                </c:pt>
                <c:pt idx="6569">
                  <c:v>6610.8247880000008</c:v>
                </c:pt>
                <c:pt idx="6570">
                  <c:v>6611.8319959999999</c:v>
                </c:pt>
                <c:pt idx="6571">
                  <c:v>6612.8470970000008</c:v>
                </c:pt>
                <c:pt idx="6572">
                  <c:v>6613.8530359999995</c:v>
                </c:pt>
                <c:pt idx="6573">
                  <c:v>6614.8695319999997</c:v>
                </c:pt>
                <c:pt idx="6574">
                  <c:v>6615.8859540000003</c:v>
                </c:pt>
                <c:pt idx="6575">
                  <c:v>6616.9017520000007</c:v>
                </c:pt>
                <c:pt idx="6576">
                  <c:v>6617.9174350000003</c:v>
                </c:pt>
                <c:pt idx="6577">
                  <c:v>6618.9176830000006</c:v>
                </c:pt>
                <c:pt idx="6578">
                  <c:v>6619.9245810000002</c:v>
                </c:pt>
                <c:pt idx="6579">
                  <c:v>6620.9398300000003</c:v>
                </c:pt>
                <c:pt idx="6580">
                  <c:v>6621.9555640000008</c:v>
                </c:pt>
                <c:pt idx="6581">
                  <c:v>6622.9462229999999</c:v>
                </c:pt>
                <c:pt idx="6582">
                  <c:v>6623.9459570000008</c:v>
                </c:pt>
                <c:pt idx="6583">
                  <c:v>6624.9465229999996</c:v>
                </c:pt>
                <c:pt idx="6584">
                  <c:v>6625.9468210000005</c:v>
                </c:pt>
                <c:pt idx="6585">
                  <c:v>6626.9468790000001</c:v>
                </c:pt>
                <c:pt idx="6586">
                  <c:v>6627.9695270000002</c:v>
                </c:pt>
                <c:pt idx="6587">
                  <c:v>6628.970343</c:v>
                </c:pt>
                <c:pt idx="6588">
                  <c:v>6629.9864459999999</c:v>
                </c:pt>
                <c:pt idx="6589">
                  <c:v>6630.9911290000009</c:v>
                </c:pt>
                <c:pt idx="6590">
                  <c:v>6631.9985530000004</c:v>
                </c:pt>
                <c:pt idx="6591">
                  <c:v>6632.991696</c:v>
                </c:pt>
                <c:pt idx="6592">
                  <c:v>6633.9987840000003</c:v>
                </c:pt>
                <c:pt idx="6593">
                  <c:v>6635.0249360000007</c:v>
                </c:pt>
                <c:pt idx="6594">
                  <c:v>6636.014768</c:v>
                </c:pt>
                <c:pt idx="6595">
                  <c:v>6637.0222509999994</c:v>
                </c:pt>
                <c:pt idx="6596">
                  <c:v>6638.0439680000009</c:v>
                </c:pt>
                <c:pt idx="6597">
                  <c:v>6639.0422970000009</c:v>
                </c:pt>
                <c:pt idx="6598">
                  <c:v>6640.0423300000011</c:v>
                </c:pt>
                <c:pt idx="6599">
                  <c:v>6641.0654970000005</c:v>
                </c:pt>
                <c:pt idx="6600">
                  <c:v>6642.0791959999997</c:v>
                </c:pt>
                <c:pt idx="6601">
                  <c:v>6643.0800140000001</c:v>
                </c:pt>
                <c:pt idx="6602">
                  <c:v>6644.0957540000009</c:v>
                </c:pt>
                <c:pt idx="6603">
                  <c:v>6645.0872939999999</c:v>
                </c:pt>
                <c:pt idx="6604">
                  <c:v>6646.1039050000009</c:v>
                </c:pt>
                <c:pt idx="6605">
                  <c:v>6647.1269170000005</c:v>
                </c:pt>
                <c:pt idx="6606">
                  <c:v>6648.1271719999995</c:v>
                </c:pt>
                <c:pt idx="6607">
                  <c:v>6649.1189239999994</c:v>
                </c:pt>
                <c:pt idx="6608">
                  <c:v>6650.1477960000002</c:v>
                </c:pt>
                <c:pt idx="6609">
                  <c:v>6651.1388259999994</c:v>
                </c:pt>
                <c:pt idx="6610">
                  <c:v>6652.1607119999999</c:v>
                </c:pt>
                <c:pt idx="6611">
                  <c:v>6653.1846880000003</c:v>
                </c:pt>
                <c:pt idx="6612">
                  <c:v>6654.1667499999994</c:v>
                </c:pt>
                <c:pt idx="6613">
                  <c:v>6655.1805109999996</c:v>
                </c:pt>
                <c:pt idx="6614">
                  <c:v>6656.1959940000006</c:v>
                </c:pt>
                <c:pt idx="6615">
                  <c:v>6657.2052200000007</c:v>
                </c:pt>
                <c:pt idx="6616">
                  <c:v>6658.2053640000004</c:v>
                </c:pt>
                <c:pt idx="6617">
                  <c:v>6659.2219990000003</c:v>
                </c:pt>
                <c:pt idx="6618">
                  <c:v>6660.2310690000004</c:v>
                </c:pt>
                <c:pt idx="6619">
                  <c:v>6661.2490000000007</c:v>
                </c:pt>
                <c:pt idx="6620">
                  <c:v>6662.2666529999997</c:v>
                </c:pt>
                <c:pt idx="6621">
                  <c:v>6663.2850019999996</c:v>
                </c:pt>
                <c:pt idx="6622">
                  <c:v>6664.2894330000008</c:v>
                </c:pt>
                <c:pt idx="6623">
                  <c:v>6665.3061939999998</c:v>
                </c:pt>
                <c:pt idx="6624">
                  <c:v>6666.3278830000008</c:v>
                </c:pt>
                <c:pt idx="6625">
                  <c:v>6667.3282509999999</c:v>
                </c:pt>
                <c:pt idx="6626">
                  <c:v>6668.3337839999995</c:v>
                </c:pt>
                <c:pt idx="6627">
                  <c:v>6669.348121</c:v>
                </c:pt>
                <c:pt idx="6628">
                  <c:v>6670.3702060000005</c:v>
                </c:pt>
                <c:pt idx="6629">
                  <c:v>6671.378928000001</c:v>
                </c:pt>
                <c:pt idx="6630">
                  <c:v>6672.4049550000009</c:v>
                </c:pt>
                <c:pt idx="6631">
                  <c:v>6673.4167310000003</c:v>
                </c:pt>
                <c:pt idx="6632">
                  <c:v>6674.435335000001</c:v>
                </c:pt>
                <c:pt idx="6633">
                  <c:v>6675.4363370000001</c:v>
                </c:pt>
                <c:pt idx="6634">
                  <c:v>6676.4616269999997</c:v>
                </c:pt>
                <c:pt idx="6635">
                  <c:v>6677.4774520000001</c:v>
                </c:pt>
                <c:pt idx="6636">
                  <c:v>6678.4936349999998</c:v>
                </c:pt>
                <c:pt idx="6637">
                  <c:v>6679.4775710000004</c:v>
                </c:pt>
                <c:pt idx="6638">
                  <c:v>6680.4849170000007</c:v>
                </c:pt>
                <c:pt idx="6639">
                  <c:v>6681.5132210000002</c:v>
                </c:pt>
                <c:pt idx="6640">
                  <c:v>6682.522836000001</c:v>
                </c:pt>
                <c:pt idx="6641">
                  <c:v>6683.4454020000003</c:v>
                </c:pt>
                <c:pt idx="6642">
                  <c:v>6684.4601300000004</c:v>
                </c:pt>
                <c:pt idx="6643">
                  <c:v>6685.4651110000004</c:v>
                </c:pt>
                <c:pt idx="6644">
                  <c:v>6686.4673160000011</c:v>
                </c:pt>
                <c:pt idx="6645">
                  <c:v>6687.4679370000003</c:v>
                </c:pt>
                <c:pt idx="6646">
                  <c:v>6688.4835979999998</c:v>
                </c:pt>
                <c:pt idx="6647">
                  <c:v>6689.4912950000007</c:v>
                </c:pt>
                <c:pt idx="6648">
                  <c:v>6690.4919159999999</c:v>
                </c:pt>
                <c:pt idx="6649">
                  <c:v>6691.4932010000002</c:v>
                </c:pt>
                <c:pt idx="6650">
                  <c:v>6692.4934920000005</c:v>
                </c:pt>
                <c:pt idx="6651">
                  <c:v>6693.4945319999997</c:v>
                </c:pt>
                <c:pt idx="6652">
                  <c:v>6694.5075920000008</c:v>
                </c:pt>
                <c:pt idx="6653">
                  <c:v>6695.5227490000007</c:v>
                </c:pt>
                <c:pt idx="6654">
                  <c:v>6696.5410280000006</c:v>
                </c:pt>
                <c:pt idx="6655">
                  <c:v>6697.5483290000002</c:v>
                </c:pt>
                <c:pt idx="6656">
                  <c:v>6698.5391370000007</c:v>
                </c:pt>
                <c:pt idx="6657">
                  <c:v>6699.5476050000007</c:v>
                </c:pt>
                <c:pt idx="6658">
                  <c:v>6700.5390450000004</c:v>
                </c:pt>
                <c:pt idx="6659">
                  <c:v>6701.538759</c:v>
                </c:pt>
                <c:pt idx="6660">
                  <c:v>6702.5523629999998</c:v>
                </c:pt>
                <c:pt idx="6661">
                  <c:v>6703.552431000001</c:v>
                </c:pt>
                <c:pt idx="6662">
                  <c:v>6704.5595930000009</c:v>
                </c:pt>
                <c:pt idx="6663">
                  <c:v>6705.5681930000001</c:v>
                </c:pt>
                <c:pt idx="6664">
                  <c:v>6706.5724789999995</c:v>
                </c:pt>
                <c:pt idx="6665">
                  <c:v>6707.5842440000006</c:v>
                </c:pt>
                <c:pt idx="6666">
                  <c:v>6708.5881660000005</c:v>
                </c:pt>
                <c:pt idx="6667">
                  <c:v>6709.607035</c:v>
                </c:pt>
                <c:pt idx="6668">
                  <c:v>6710.6231130000006</c:v>
                </c:pt>
                <c:pt idx="6669">
                  <c:v>6711.6385450000007</c:v>
                </c:pt>
                <c:pt idx="6670">
                  <c:v>6712.6461100000006</c:v>
                </c:pt>
                <c:pt idx="6671">
                  <c:v>6713.646584000001</c:v>
                </c:pt>
                <c:pt idx="6672">
                  <c:v>6714.6541349999998</c:v>
                </c:pt>
                <c:pt idx="6673">
                  <c:v>6715.6718979999996</c:v>
                </c:pt>
                <c:pt idx="6674">
                  <c:v>6716.6872659999999</c:v>
                </c:pt>
                <c:pt idx="6675">
                  <c:v>6717.6946149999994</c:v>
                </c:pt>
                <c:pt idx="6676">
                  <c:v>6718.7018140000009</c:v>
                </c:pt>
                <c:pt idx="6677">
                  <c:v>6719.7041780000009</c:v>
                </c:pt>
                <c:pt idx="6678">
                  <c:v>6720.704444</c:v>
                </c:pt>
                <c:pt idx="6679">
                  <c:v>6721.7058050000005</c:v>
                </c:pt>
                <c:pt idx="6680">
                  <c:v>6722.7096790000005</c:v>
                </c:pt>
                <c:pt idx="6681">
                  <c:v>6723.7102020000011</c:v>
                </c:pt>
                <c:pt idx="6682">
                  <c:v>6724.7141849999998</c:v>
                </c:pt>
                <c:pt idx="6683">
                  <c:v>6725.713764000001</c:v>
                </c:pt>
                <c:pt idx="6684">
                  <c:v>6726.7139870000001</c:v>
                </c:pt>
                <c:pt idx="6685">
                  <c:v>6727.7304470000008</c:v>
                </c:pt>
                <c:pt idx="6686">
                  <c:v>6728.7312210000009</c:v>
                </c:pt>
                <c:pt idx="6687">
                  <c:v>6729.7540369999997</c:v>
                </c:pt>
                <c:pt idx="6688">
                  <c:v>6730.7541740000006</c:v>
                </c:pt>
                <c:pt idx="6689">
                  <c:v>6731.746121000001</c:v>
                </c:pt>
                <c:pt idx="6690">
                  <c:v>6732.7468330000002</c:v>
                </c:pt>
                <c:pt idx="6691">
                  <c:v>6733.7629810000008</c:v>
                </c:pt>
                <c:pt idx="6692">
                  <c:v>6734.7603790000003</c:v>
                </c:pt>
                <c:pt idx="6693">
                  <c:v>6735.7770399999999</c:v>
                </c:pt>
                <c:pt idx="6694">
                  <c:v>6736.7774039999995</c:v>
                </c:pt>
                <c:pt idx="6695">
                  <c:v>6737.7907750000004</c:v>
                </c:pt>
                <c:pt idx="6696">
                  <c:v>6738.8067180000007</c:v>
                </c:pt>
                <c:pt idx="6697">
                  <c:v>6739.8224700000001</c:v>
                </c:pt>
                <c:pt idx="6698">
                  <c:v>6740.8223540000008</c:v>
                </c:pt>
                <c:pt idx="6699">
                  <c:v>6741.8227550000001</c:v>
                </c:pt>
                <c:pt idx="6700">
                  <c:v>6742.8268300000009</c:v>
                </c:pt>
                <c:pt idx="6701">
                  <c:v>6743.833791</c:v>
                </c:pt>
                <c:pt idx="6702">
                  <c:v>6744.830121</c:v>
                </c:pt>
                <c:pt idx="6703">
                  <c:v>6745.8220499999998</c:v>
                </c:pt>
                <c:pt idx="6704">
                  <c:v>6746.8373259999998</c:v>
                </c:pt>
                <c:pt idx="6705">
                  <c:v>6747.860678</c:v>
                </c:pt>
                <c:pt idx="6706">
                  <c:v>6748.8804640000008</c:v>
                </c:pt>
                <c:pt idx="6707">
                  <c:v>6749.8761619999996</c:v>
                </c:pt>
                <c:pt idx="6708">
                  <c:v>6750.8902509999998</c:v>
                </c:pt>
                <c:pt idx="6709">
                  <c:v>6751.9045930000002</c:v>
                </c:pt>
                <c:pt idx="6710">
                  <c:v>6752.9256880000003</c:v>
                </c:pt>
                <c:pt idx="6711">
                  <c:v>6753.9386050000003</c:v>
                </c:pt>
                <c:pt idx="6712">
                  <c:v>6754.9549020000004</c:v>
                </c:pt>
                <c:pt idx="6713">
                  <c:v>6755.9556729999995</c:v>
                </c:pt>
                <c:pt idx="6714">
                  <c:v>6756.956588</c:v>
                </c:pt>
                <c:pt idx="6715">
                  <c:v>6757.9743229999995</c:v>
                </c:pt>
                <c:pt idx="6716">
                  <c:v>6758.9785540000003</c:v>
                </c:pt>
                <c:pt idx="6717">
                  <c:v>6759.9929569999995</c:v>
                </c:pt>
                <c:pt idx="6718">
                  <c:v>6760.9931179999994</c:v>
                </c:pt>
                <c:pt idx="6719">
                  <c:v>6762.0096130000011</c:v>
                </c:pt>
                <c:pt idx="6720">
                  <c:v>6763.0191889999996</c:v>
                </c:pt>
                <c:pt idx="6721">
                  <c:v>6764.0283069999996</c:v>
                </c:pt>
                <c:pt idx="6722">
                  <c:v>6765.0486460000002</c:v>
                </c:pt>
                <c:pt idx="6723">
                  <c:v>6766.0565610000003</c:v>
                </c:pt>
                <c:pt idx="6724">
                  <c:v>6767.0673140000008</c:v>
                </c:pt>
                <c:pt idx="6725">
                  <c:v>6768.0812350000006</c:v>
                </c:pt>
                <c:pt idx="6726">
                  <c:v>6769.0961080000006</c:v>
                </c:pt>
                <c:pt idx="6727">
                  <c:v>6770.1073170000009</c:v>
                </c:pt>
                <c:pt idx="6728">
                  <c:v>6771.044277</c:v>
                </c:pt>
                <c:pt idx="6729">
                  <c:v>6772.0515519999999</c:v>
                </c:pt>
                <c:pt idx="6730">
                  <c:v>6773.0522050000009</c:v>
                </c:pt>
                <c:pt idx="6731">
                  <c:v>6774.0473489999995</c:v>
                </c:pt>
                <c:pt idx="6732">
                  <c:v>6775.058661</c:v>
                </c:pt>
                <c:pt idx="6733">
                  <c:v>6776.0799670000006</c:v>
                </c:pt>
                <c:pt idx="6734">
                  <c:v>6777.0809250000011</c:v>
                </c:pt>
                <c:pt idx="6735">
                  <c:v>6778.0905429999993</c:v>
                </c:pt>
                <c:pt idx="6736">
                  <c:v>6779.0969300000006</c:v>
                </c:pt>
                <c:pt idx="6737">
                  <c:v>6780.0973560000011</c:v>
                </c:pt>
                <c:pt idx="6738">
                  <c:v>6781.1127660000011</c:v>
                </c:pt>
                <c:pt idx="6739">
                  <c:v>6782.1230000000005</c:v>
                </c:pt>
                <c:pt idx="6740">
                  <c:v>6783.1383209999995</c:v>
                </c:pt>
                <c:pt idx="6741">
                  <c:v>6784.1457039999996</c:v>
                </c:pt>
                <c:pt idx="6742">
                  <c:v>6785.1594410000007</c:v>
                </c:pt>
                <c:pt idx="6743">
                  <c:v>6786.164428000001</c:v>
                </c:pt>
                <c:pt idx="6744">
                  <c:v>6787.1642469999997</c:v>
                </c:pt>
                <c:pt idx="6745">
                  <c:v>6788.1782250000006</c:v>
                </c:pt>
                <c:pt idx="6746">
                  <c:v>6789.1634760000006</c:v>
                </c:pt>
                <c:pt idx="6747">
                  <c:v>6790.1641310000005</c:v>
                </c:pt>
                <c:pt idx="6748">
                  <c:v>6791.1708850000005</c:v>
                </c:pt>
                <c:pt idx="6749">
                  <c:v>6792.1705310000007</c:v>
                </c:pt>
                <c:pt idx="6750">
                  <c:v>6793.183387</c:v>
                </c:pt>
                <c:pt idx="6751">
                  <c:v>6794.1993620000003</c:v>
                </c:pt>
                <c:pt idx="6752">
                  <c:v>6795.2132860000011</c:v>
                </c:pt>
                <c:pt idx="6753">
                  <c:v>6796.2287879999994</c:v>
                </c:pt>
                <c:pt idx="6754">
                  <c:v>6797.2444580000001</c:v>
                </c:pt>
                <c:pt idx="6755">
                  <c:v>6798.2635440000004</c:v>
                </c:pt>
                <c:pt idx="6756">
                  <c:v>6799.2791889999999</c:v>
                </c:pt>
                <c:pt idx="6757">
                  <c:v>6800.2946720000009</c:v>
                </c:pt>
                <c:pt idx="6758">
                  <c:v>6801.295556</c:v>
                </c:pt>
                <c:pt idx="6759">
                  <c:v>6802.310985000001</c:v>
                </c:pt>
                <c:pt idx="6760">
                  <c:v>6803.326277000001</c:v>
                </c:pt>
                <c:pt idx="6761">
                  <c:v>6804.335403</c:v>
                </c:pt>
                <c:pt idx="6762">
                  <c:v>6805.3353940000006</c:v>
                </c:pt>
                <c:pt idx="6763">
                  <c:v>6806.3403090000002</c:v>
                </c:pt>
                <c:pt idx="6764">
                  <c:v>6807.3392460000005</c:v>
                </c:pt>
                <c:pt idx="6765">
                  <c:v>6808.3397649999997</c:v>
                </c:pt>
                <c:pt idx="6766">
                  <c:v>6809.3556799999997</c:v>
                </c:pt>
                <c:pt idx="6767">
                  <c:v>6810.3624709999995</c:v>
                </c:pt>
                <c:pt idx="6768">
                  <c:v>6811.3762699999997</c:v>
                </c:pt>
                <c:pt idx="6769">
                  <c:v>6812.3836920000003</c:v>
                </c:pt>
                <c:pt idx="6770">
                  <c:v>6813.3995079999995</c:v>
                </c:pt>
                <c:pt idx="6771">
                  <c:v>6814.4153369999995</c:v>
                </c:pt>
                <c:pt idx="6772">
                  <c:v>6815.415954000001</c:v>
                </c:pt>
                <c:pt idx="6773">
                  <c:v>6816.4381170000006</c:v>
                </c:pt>
                <c:pt idx="6774">
                  <c:v>6817.4516150000009</c:v>
                </c:pt>
                <c:pt idx="6775">
                  <c:v>6818.4533679999995</c:v>
                </c:pt>
                <c:pt idx="6776">
                  <c:v>6819.4529560000001</c:v>
                </c:pt>
                <c:pt idx="6777">
                  <c:v>6820.4569099999999</c:v>
                </c:pt>
                <c:pt idx="6778">
                  <c:v>6821.4517939999996</c:v>
                </c:pt>
                <c:pt idx="6779">
                  <c:v>6822.4497870000005</c:v>
                </c:pt>
                <c:pt idx="6780">
                  <c:v>6823.4503439999999</c:v>
                </c:pt>
                <c:pt idx="6781">
                  <c:v>6824.4579050000002</c:v>
                </c:pt>
                <c:pt idx="6782">
                  <c:v>6825.4498329999997</c:v>
                </c:pt>
                <c:pt idx="6783">
                  <c:v>6826.4585980000002</c:v>
                </c:pt>
                <c:pt idx="6784">
                  <c:v>6827.4503639999994</c:v>
                </c:pt>
                <c:pt idx="6785">
                  <c:v>6828.4521080000004</c:v>
                </c:pt>
                <c:pt idx="6786">
                  <c:v>6829.4519549999995</c:v>
                </c:pt>
                <c:pt idx="6787">
                  <c:v>6830.451712000001</c:v>
                </c:pt>
                <c:pt idx="6788">
                  <c:v>6831.4522430000006</c:v>
                </c:pt>
                <c:pt idx="6789">
                  <c:v>6832.4471480000002</c:v>
                </c:pt>
                <c:pt idx="6790">
                  <c:v>6833.4467759999998</c:v>
                </c:pt>
                <c:pt idx="6791">
                  <c:v>6834.4479739999997</c:v>
                </c:pt>
                <c:pt idx="6792">
                  <c:v>6835.4452520000004</c:v>
                </c:pt>
                <c:pt idx="6793">
                  <c:v>6836.4507089999997</c:v>
                </c:pt>
                <c:pt idx="6794">
                  <c:v>6837.4676540000009</c:v>
                </c:pt>
                <c:pt idx="6795">
                  <c:v>6838.4904240000005</c:v>
                </c:pt>
                <c:pt idx="6796">
                  <c:v>6839.5008000000007</c:v>
                </c:pt>
                <c:pt idx="6797">
                  <c:v>6840.5152260000004</c:v>
                </c:pt>
                <c:pt idx="6798">
                  <c:v>6841.522664000001</c:v>
                </c:pt>
                <c:pt idx="6799">
                  <c:v>6842.5549870000004</c:v>
                </c:pt>
                <c:pt idx="6800">
                  <c:v>6843.5493589999996</c:v>
                </c:pt>
                <c:pt idx="6801">
                  <c:v>6844.5652610000006</c:v>
                </c:pt>
                <c:pt idx="6802">
                  <c:v>6845.5697950000003</c:v>
                </c:pt>
                <c:pt idx="6803">
                  <c:v>6846.5782690000005</c:v>
                </c:pt>
                <c:pt idx="6804">
                  <c:v>6847.5705000000007</c:v>
                </c:pt>
                <c:pt idx="6805">
                  <c:v>6848.5715549999995</c:v>
                </c:pt>
                <c:pt idx="6806">
                  <c:v>6849.5797630000006</c:v>
                </c:pt>
                <c:pt idx="6807">
                  <c:v>6850.5728609999996</c:v>
                </c:pt>
                <c:pt idx="6808">
                  <c:v>6851.6076240000011</c:v>
                </c:pt>
                <c:pt idx="6809">
                  <c:v>6852.6041090000008</c:v>
                </c:pt>
                <c:pt idx="6810">
                  <c:v>6853.6207330000007</c:v>
                </c:pt>
                <c:pt idx="6811">
                  <c:v>6854.6230910000004</c:v>
                </c:pt>
                <c:pt idx="6812">
                  <c:v>6855.6237169999995</c:v>
                </c:pt>
                <c:pt idx="6813">
                  <c:v>6856.6410160000005</c:v>
                </c:pt>
                <c:pt idx="6814">
                  <c:v>6857.6417630000005</c:v>
                </c:pt>
                <c:pt idx="6815">
                  <c:v>6858.6715180000001</c:v>
                </c:pt>
                <c:pt idx="6816">
                  <c:v>6859.6773029999995</c:v>
                </c:pt>
                <c:pt idx="6817">
                  <c:v>6860.6928159999998</c:v>
                </c:pt>
                <c:pt idx="6818">
                  <c:v>6861.699794000001</c:v>
                </c:pt>
                <c:pt idx="6819">
                  <c:v>6862.7182380000004</c:v>
                </c:pt>
                <c:pt idx="6820">
                  <c:v>6863.7317439999997</c:v>
                </c:pt>
                <c:pt idx="6821">
                  <c:v>6864.752085000001</c:v>
                </c:pt>
                <c:pt idx="6822">
                  <c:v>6865.7630469999995</c:v>
                </c:pt>
                <c:pt idx="6823">
                  <c:v>6866.7596710000007</c:v>
                </c:pt>
                <c:pt idx="6824">
                  <c:v>6867.7816960000009</c:v>
                </c:pt>
                <c:pt idx="6825">
                  <c:v>6868.7886440000011</c:v>
                </c:pt>
                <c:pt idx="6826">
                  <c:v>6869.8049730000012</c:v>
                </c:pt>
                <c:pt idx="6827">
                  <c:v>6870.822462000001</c:v>
                </c:pt>
                <c:pt idx="6828">
                  <c:v>6871.8266290000001</c:v>
                </c:pt>
                <c:pt idx="6829">
                  <c:v>6872.8268369999996</c:v>
                </c:pt>
                <c:pt idx="6830">
                  <c:v>6873.835277000001</c:v>
                </c:pt>
                <c:pt idx="6831">
                  <c:v>6874.8511509999998</c:v>
                </c:pt>
                <c:pt idx="6832">
                  <c:v>6875.8792669999993</c:v>
                </c:pt>
                <c:pt idx="6833">
                  <c:v>6876.8827380000012</c:v>
                </c:pt>
                <c:pt idx="6834">
                  <c:v>6877.9010110000008</c:v>
                </c:pt>
                <c:pt idx="6835">
                  <c:v>6878.9256090000008</c:v>
                </c:pt>
                <c:pt idx="6836">
                  <c:v>6879.9418790000009</c:v>
                </c:pt>
                <c:pt idx="6837">
                  <c:v>6880.9472570000007</c:v>
                </c:pt>
                <c:pt idx="6838">
                  <c:v>6881.959382</c:v>
                </c:pt>
                <c:pt idx="6839">
                  <c:v>6882.9728550000009</c:v>
                </c:pt>
                <c:pt idx="6840">
                  <c:v>6883.9773780000005</c:v>
                </c:pt>
                <c:pt idx="6841">
                  <c:v>6884.987838</c:v>
                </c:pt>
                <c:pt idx="6842">
                  <c:v>6885.9900970000008</c:v>
                </c:pt>
                <c:pt idx="6843">
                  <c:v>6887.0083729999997</c:v>
                </c:pt>
                <c:pt idx="6844">
                  <c:v>6888.0229669999999</c:v>
                </c:pt>
                <c:pt idx="6845">
                  <c:v>6889.0366490000006</c:v>
                </c:pt>
                <c:pt idx="6846">
                  <c:v>6890.0519640000011</c:v>
                </c:pt>
                <c:pt idx="6847">
                  <c:v>6891.0525650000009</c:v>
                </c:pt>
                <c:pt idx="6848">
                  <c:v>6892.0544380000001</c:v>
                </c:pt>
                <c:pt idx="6849">
                  <c:v>6893.0726020000011</c:v>
                </c:pt>
                <c:pt idx="6850">
                  <c:v>6894.0831960000005</c:v>
                </c:pt>
                <c:pt idx="6851">
                  <c:v>6895.0844660000012</c:v>
                </c:pt>
                <c:pt idx="6852">
                  <c:v>6896.0850510000009</c:v>
                </c:pt>
                <c:pt idx="6853">
                  <c:v>6897.0891380000003</c:v>
                </c:pt>
                <c:pt idx="6854">
                  <c:v>6898.1151909999999</c:v>
                </c:pt>
                <c:pt idx="6855">
                  <c:v>6899.1294430000007</c:v>
                </c:pt>
                <c:pt idx="6856">
                  <c:v>6900.1471970000011</c:v>
                </c:pt>
                <c:pt idx="6857">
                  <c:v>6901.1325160000006</c:v>
                </c:pt>
                <c:pt idx="6858">
                  <c:v>6902.1480070000007</c:v>
                </c:pt>
                <c:pt idx="6859">
                  <c:v>6903.1649430000007</c:v>
                </c:pt>
                <c:pt idx="6860">
                  <c:v>6904.1659420000005</c:v>
                </c:pt>
                <c:pt idx="6861">
                  <c:v>6905.167289</c:v>
                </c:pt>
                <c:pt idx="6862">
                  <c:v>6906.1837690000002</c:v>
                </c:pt>
                <c:pt idx="6863">
                  <c:v>6907.1975090000005</c:v>
                </c:pt>
                <c:pt idx="6864">
                  <c:v>6908.2068399999998</c:v>
                </c:pt>
                <c:pt idx="6865">
                  <c:v>6909.2233280000009</c:v>
                </c:pt>
                <c:pt idx="6866">
                  <c:v>6910.2382360000001</c:v>
                </c:pt>
                <c:pt idx="6867">
                  <c:v>6911.253839</c:v>
                </c:pt>
                <c:pt idx="6868">
                  <c:v>6912.254269</c:v>
                </c:pt>
                <c:pt idx="6869">
                  <c:v>6913.2613050000009</c:v>
                </c:pt>
                <c:pt idx="6870">
                  <c:v>6914.2856490000004</c:v>
                </c:pt>
              </c:numCache>
              <c:extLst xmlns:c15="http://schemas.microsoft.com/office/drawing/2012/chart"/>
            </c:numRef>
          </c:xVal>
          <c:yVal>
            <c:numRef>
              <c:f>'ACME-PER-HEA-BUF 24-4 Test3'!$L$2:$L$6872</c:f>
              <c:numCache>
                <c:formatCode>General</c:formatCode>
                <c:ptCount val="6871"/>
                <c:pt idx="0">
                  <c:v>0</c:v>
                </c:pt>
                <c:pt idx="1">
                  <c:v>0</c:v>
                </c:pt>
                <c:pt idx="2">
                  <c:v>0</c:v>
                </c:pt>
                <c:pt idx="3">
                  <c:v>0</c:v>
                </c:pt>
                <c:pt idx="4">
                  <c:v>0.10009765999999942</c:v>
                </c:pt>
                <c:pt idx="5">
                  <c:v>0.10009765999999942</c:v>
                </c:pt>
                <c:pt idx="6">
                  <c:v>0.19995116999999851</c:v>
                </c:pt>
                <c:pt idx="7">
                  <c:v>0.30004883000000149</c:v>
                </c:pt>
                <c:pt idx="8">
                  <c:v>0.5</c:v>
                </c:pt>
                <c:pt idx="9">
                  <c:v>0.69995116999999851</c:v>
                </c:pt>
                <c:pt idx="10">
                  <c:v>1.1000976599999994</c:v>
                </c:pt>
                <c:pt idx="11">
                  <c:v>1.3999023400000006</c:v>
                </c:pt>
                <c:pt idx="12">
                  <c:v>1.8000488300000015</c:v>
                </c:pt>
                <c:pt idx="13">
                  <c:v>2.1999511699999985</c:v>
                </c:pt>
                <c:pt idx="14">
                  <c:v>2.5</c:v>
                </c:pt>
                <c:pt idx="15">
                  <c:v>2.8000488300000015</c:v>
                </c:pt>
                <c:pt idx="16">
                  <c:v>3.0998535199999999</c:v>
                </c:pt>
                <c:pt idx="17">
                  <c:v>3.3999023400000006</c:v>
                </c:pt>
                <c:pt idx="18">
                  <c:v>3.5998535199999999</c:v>
                </c:pt>
                <c:pt idx="19">
                  <c:v>3.8000488300000015</c:v>
                </c:pt>
                <c:pt idx="20">
                  <c:v>4</c:v>
                </c:pt>
                <c:pt idx="21">
                  <c:v>4.0998535199999999</c:v>
                </c:pt>
                <c:pt idx="22">
                  <c:v>4.3000488300000015</c:v>
                </c:pt>
                <c:pt idx="23">
                  <c:v>4.3999023400000006</c:v>
                </c:pt>
                <c:pt idx="24">
                  <c:v>4.5998535199999999</c:v>
                </c:pt>
                <c:pt idx="25">
                  <c:v>4.5998535199999999</c:v>
                </c:pt>
                <c:pt idx="26">
                  <c:v>4.7998046899999984</c:v>
                </c:pt>
                <c:pt idx="27">
                  <c:v>4.8999023400000006</c:v>
                </c:pt>
                <c:pt idx="28">
                  <c:v>5</c:v>
                </c:pt>
                <c:pt idx="29">
                  <c:v>5.0998535199999999</c:v>
                </c:pt>
                <c:pt idx="30">
                  <c:v>5.1999511699999985</c:v>
                </c:pt>
                <c:pt idx="31">
                  <c:v>5.1999511699999985</c:v>
                </c:pt>
                <c:pt idx="32">
                  <c:v>5.2998046899999984</c:v>
                </c:pt>
                <c:pt idx="33">
                  <c:v>5.3999023400000006</c:v>
                </c:pt>
                <c:pt idx="34">
                  <c:v>5.5</c:v>
                </c:pt>
                <c:pt idx="35">
                  <c:v>5.5</c:v>
                </c:pt>
                <c:pt idx="36">
                  <c:v>5.5998535199999999</c:v>
                </c:pt>
                <c:pt idx="37">
                  <c:v>5.5998535199999999</c:v>
                </c:pt>
                <c:pt idx="38">
                  <c:v>5.6999511699999985</c:v>
                </c:pt>
                <c:pt idx="39">
                  <c:v>5.7998046899999984</c:v>
                </c:pt>
                <c:pt idx="40">
                  <c:v>5.7998046899999984</c:v>
                </c:pt>
                <c:pt idx="41">
                  <c:v>5.8999023400000006</c:v>
                </c:pt>
                <c:pt idx="42">
                  <c:v>5.8999023400000006</c:v>
                </c:pt>
                <c:pt idx="43">
                  <c:v>5.8999023400000006</c:v>
                </c:pt>
                <c:pt idx="44">
                  <c:v>6</c:v>
                </c:pt>
                <c:pt idx="45">
                  <c:v>6</c:v>
                </c:pt>
                <c:pt idx="46">
                  <c:v>6.0998535199999999</c:v>
                </c:pt>
                <c:pt idx="47">
                  <c:v>6.0998535199999999</c:v>
                </c:pt>
                <c:pt idx="48">
                  <c:v>6.0998535199999999</c:v>
                </c:pt>
                <c:pt idx="49">
                  <c:v>6.1999511699999985</c:v>
                </c:pt>
                <c:pt idx="50">
                  <c:v>6.1999511699999985</c:v>
                </c:pt>
                <c:pt idx="51">
                  <c:v>6.1999511699999985</c:v>
                </c:pt>
                <c:pt idx="52">
                  <c:v>6.2998046899999984</c:v>
                </c:pt>
                <c:pt idx="53">
                  <c:v>6.2998046899999984</c:v>
                </c:pt>
                <c:pt idx="54">
                  <c:v>6.2998046899999984</c:v>
                </c:pt>
                <c:pt idx="55">
                  <c:v>6.3999023400000006</c:v>
                </c:pt>
                <c:pt idx="56">
                  <c:v>6.3999023400000006</c:v>
                </c:pt>
                <c:pt idx="57">
                  <c:v>6.3999023400000006</c:v>
                </c:pt>
                <c:pt idx="58">
                  <c:v>6.4997558600000005</c:v>
                </c:pt>
                <c:pt idx="59">
                  <c:v>6.4997558600000005</c:v>
                </c:pt>
                <c:pt idx="60">
                  <c:v>6.4997558600000005</c:v>
                </c:pt>
                <c:pt idx="61">
                  <c:v>6.5998535199999999</c:v>
                </c:pt>
                <c:pt idx="62">
                  <c:v>6.5998535199999999</c:v>
                </c:pt>
                <c:pt idx="63">
                  <c:v>6.5998535199999999</c:v>
                </c:pt>
                <c:pt idx="64">
                  <c:v>6.5998535199999999</c:v>
                </c:pt>
                <c:pt idx="65">
                  <c:v>6.6999511699999985</c:v>
                </c:pt>
                <c:pt idx="66">
                  <c:v>6.6999511699999985</c:v>
                </c:pt>
                <c:pt idx="67">
                  <c:v>6.6999511699999985</c:v>
                </c:pt>
                <c:pt idx="68">
                  <c:v>6.6999511699999985</c:v>
                </c:pt>
                <c:pt idx="69">
                  <c:v>6.7998046899999984</c:v>
                </c:pt>
                <c:pt idx="70">
                  <c:v>6.7998046899999984</c:v>
                </c:pt>
                <c:pt idx="71">
                  <c:v>6.7998046899999984</c:v>
                </c:pt>
                <c:pt idx="72">
                  <c:v>6.7998046899999984</c:v>
                </c:pt>
                <c:pt idx="73">
                  <c:v>6.8999023400000006</c:v>
                </c:pt>
                <c:pt idx="74">
                  <c:v>6.8999023400000006</c:v>
                </c:pt>
                <c:pt idx="75">
                  <c:v>6.8999023400000006</c:v>
                </c:pt>
                <c:pt idx="76">
                  <c:v>6.8999023400000006</c:v>
                </c:pt>
                <c:pt idx="77">
                  <c:v>6.9997558600000005</c:v>
                </c:pt>
                <c:pt idx="78">
                  <c:v>6.9997558600000005</c:v>
                </c:pt>
                <c:pt idx="79">
                  <c:v>6.9997558600000005</c:v>
                </c:pt>
                <c:pt idx="80">
                  <c:v>6.9997558600000005</c:v>
                </c:pt>
                <c:pt idx="81">
                  <c:v>6.9997558600000005</c:v>
                </c:pt>
                <c:pt idx="82">
                  <c:v>6.9997558600000005</c:v>
                </c:pt>
                <c:pt idx="83">
                  <c:v>7.0998535199999999</c:v>
                </c:pt>
                <c:pt idx="84">
                  <c:v>7.0998535199999999</c:v>
                </c:pt>
                <c:pt idx="85">
                  <c:v>7.0998535199999999</c:v>
                </c:pt>
                <c:pt idx="86">
                  <c:v>7.1999511699999985</c:v>
                </c:pt>
                <c:pt idx="87">
                  <c:v>7.1999511699999985</c:v>
                </c:pt>
                <c:pt idx="88">
                  <c:v>7.1999511699999985</c:v>
                </c:pt>
                <c:pt idx="89">
                  <c:v>7.1999511699999985</c:v>
                </c:pt>
                <c:pt idx="90">
                  <c:v>7.2998046899999984</c:v>
                </c:pt>
                <c:pt idx="91">
                  <c:v>7.2998046899999984</c:v>
                </c:pt>
                <c:pt idx="92">
                  <c:v>7.2998046899999984</c:v>
                </c:pt>
                <c:pt idx="93">
                  <c:v>7.2998046899999984</c:v>
                </c:pt>
                <c:pt idx="94">
                  <c:v>7.3999023400000006</c:v>
                </c:pt>
                <c:pt idx="95">
                  <c:v>7.2998046899999984</c:v>
                </c:pt>
                <c:pt idx="96">
                  <c:v>7.3999023400000006</c:v>
                </c:pt>
                <c:pt idx="97">
                  <c:v>7.3999023400000006</c:v>
                </c:pt>
                <c:pt idx="98">
                  <c:v>7.3999023400000006</c:v>
                </c:pt>
                <c:pt idx="99">
                  <c:v>7.3999023400000006</c:v>
                </c:pt>
                <c:pt idx="100">
                  <c:v>7.4997558600000005</c:v>
                </c:pt>
                <c:pt idx="101">
                  <c:v>7.4997558600000005</c:v>
                </c:pt>
                <c:pt idx="102">
                  <c:v>7.4997558600000005</c:v>
                </c:pt>
                <c:pt idx="103">
                  <c:v>7.5998535199999999</c:v>
                </c:pt>
                <c:pt idx="104">
                  <c:v>7.5998535199999999</c:v>
                </c:pt>
                <c:pt idx="105">
                  <c:v>7.5998535199999999</c:v>
                </c:pt>
                <c:pt idx="106">
                  <c:v>7.5998535199999999</c:v>
                </c:pt>
                <c:pt idx="107">
                  <c:v>7.5998535199999999</c:v>
                </c:pt>
                <c:pt idx="108">
                  <c:v>7.699707029999999</c:v>
                </c:pt>
                <c:pt idx="109">
                  <c:v>7.699707029999999</c:v>
                </c:pt>
                <c:pt idx="110">
                  <c:v>7.699707029999999</c:v>
                </c:pt>
                <c:pt idx="111">
                  <c:v>7.699707029999999</c:v>
                </c:pt>
                <c:pt idx="112">
                  <c:v>7.699707029999999</c:v>
                </c:pt>
                <c:pt idx="113">
                  <c:v>7.699707029999999</c:v>
                </c:pt>
                <c:pt idx="114">
                  <c:v>7.7998046899999984</c:v>
                </c:pt>
                <c:pt idx="115">
                  <c:v>7.7998046899999984</c:v>
                </c:pt>
                <c:pt idx="116">
                  <c:v>7.7998046899999984</c:v>
                </c:pt>
                <c:pt idx="117">
                  <c:v>7.7998046899999984</c:v>
                </c:pt>
                <c:pt idx="118">
                  <c:v>7.8999023400000006</c:v>
                </c:pt>
                <c:pt idx="119">
                  <c:v>7.8999023400000006</c:v>
                </c:pt>
                <c:pt idx="120">
                  <c:v>7.8999023400000006</c:v>
                </c:pt>
                <c:pt idx="121">
                  <c:v>7.8999023400000006</c:v>
                </c:pt>
                <c:pt idx="122">
                  <c:v>7.8999023400000006</c:v>
                </c:pt>
                <c:pt idx="123">
                  <c:v>7.8999023400000006</c:v>
                </c:pt>
                <c:pt idx="124">
                  <c:v>7.9997558600000005</c:v>
                </c:pt>
                <c:pt idx="125">
                  <c:v>7.9997558600000005</c:v>
                </c:pt>
                <c:pt idx="126">
                  <c:v>7.9997558600000005</c:v>
                </c:pt>
                <c:pt idx="127">
                  <c:v>7.9997558600000005</c:v>
                </c:pt>
                <c:pt idx="128">
                  <c:v>7.9997558600000005</c:v>
                </c:pt>
                <c:pt idx="129">
                  <c:v>8.0998535199999999</c:v>
                </c:pt>
                <c:pt idx="130">
                  <c:v>8.0998535199999999</c:v>
                </c:pt>
                <c:pt idx="131">
                  <c:v>8.0998535199999999</c:v>
                </c:pt>
                <c:pt idx="132">
                  <c:v>8.0998535199999999</c:v>
                </c:pt>
                <c:pt idx="133">
                  <c:v>8.0998535199999999</c:v>
                </c:pt>
                <c:pt idx="134">
                  <c:v>8.199707029999999</c:v>
                </c:pt>
                <c:pt idx="135">
                  <c:v>8.199707029999999</c:v>
                </c:pt>
                <c:pt idx="136">
                  <c:v>8.199707029999999</c:v>
                </c:pt>
                <c:pt idx="137">
                  <c:v>8.199707029999999</c:v>
                </c:pt>
                <c:pt idx="138">
                  <c:v>8.199707029999999</c:v>
                </c:pt>
                <c:pt idx="139">
                  <c:v>8.199707029999999</c:v>
                </c:pt>
                <c:pt idx="140">
                  <c:v>8.2998046899999984</c:v>
                </c:pt>
                <c:pt idx="141">
                  <c:v>8.2998046899999984</c:v>
                </c:pt>
                <c:pt idx="142">
                  <c:v>8.2998046899999984</c:v>
                </c:pt>
                <c:pt idx="143">
                  <c:v>8.2998046899999984</c:v>
                </c:pt>
                <c:pt idx="144">
                  <c:v>8.3999023400000006</c:v>
                </c:pt>
                <c:pt idx="145">
                  <c:v>8.3999023400000006</c:v>
                </c:pt>
                <c:pt idx="146">
                  <c:v>8.3999023400000006</c:v>
                </c:pt>
                <c:pt idx="147">
                  <c:v>8.3999023400000006</c:v>
                </c:pt>
                <c:pt idx="148">
                  <c:v>8.3999023400000006</c:v>
                </c:pt>
                <c:pt idx="149">
                  <c:v>8.3999023400000006</c:v>
                </c:pt>
                <c:pt idx="150">
                  <c:v>8.5002441399999995</c:v>
                </c:pt>
                <c:pt idx="151">
                  <c:v>8.5002441399999995</c:v>
                </c:pt>
                <c:pt idx="152">
                  <c:v>8.5002441399999995</c:v>
                </c:pt>
                <c:pt idx="153">
                  <c:v>8.5002441399999995</c:v>
                </c:pt>
                <c:pt idx="154">
                  <c:v>8.5002441399999995</c:v>
                </c:pt>
                <c:pt idx="155">
                  <c:v>8.5002441399999995</c:v>
                </c:pt>
                <c:pt idx="156">
                  <c:v>8.600097660000003</c:v>
                </c:pt>
                <c:pt idx="157">
                  <c:v>8.600097660000003</c:v>
                </c:pt>
                <c:pt idx="158">
                  <c:v>8.600097660000003</c:v>
                </c:pt>
                <c:pt idx="159">
                  <c:v>8.600097660000003</c:v>
                </c:pt>
                <c:pt idx="160">
                  <c:v>8.600097660000003</c:v>
                </c:pt>
                <c:pt idx="161">
                  <c:v>8.700195309999998</c:v>
                </c:pt>
                <c:pt idx="162">
                  <c:v>8.700195309999998</c:v>
                </c:pt>
                <c:pt idx="163">
                  <c:v>8.700195309999998</c:v>
                </c:pt>
                <c:pt idx="164">
                  <c:v>8.700195309999998</c:v>
                </c:pt>
                <c:pt idx="165">
                  <c:v>8.700195309999998</c:v>
                </c:pt>
                <c:pt idx="166">
                  <c:v>8.700195309999998</c:v>
                </c:pt>
                <c:pt idx="167">
                  <c:v>8.800292970000001</c:v>
                </c:pt>
                <c:pt idx="168">
                  <c:v>8.800292970000001</c:v>
                </c:pt>
                <c:pt idx="169">
                  <c:v>8.800292970000001</c:v>
                </c:pt>
                <c:pt idx="170">
                  <c:v>8.800292970000001</c:v>
                </c:pt>
                <c:pt idx="171">
                  <c:v>8.800292970000001</c:v>
                </c:pt>
                <c:pt idx="172">
                  <c:v>8.800292970000001</c:v>
                </c:pt>
                <c:pt idx="173">
                  <c:v>8.9001464799999965</c:v>
                </c:pt>
                <c:pt idx="174">
                  <c:v>8.9001464799999965</c:v>
                </c:pt>
                <c:pt idx="175">
                  <c:v>8.9001464799999965</c:v>
                </c:pt>
                <c:pt idx="176">
                  <c:v>8.9001464799999965</c:v>
                </c:pt>
                <c:pt idx="177">
                  <c:v>8.9001464799999965</c:v>
                </c:pt>
                <c:pt idx="178">
                  <c:v>9.0002441399999995</c:v>
                </c:pt>
                <c:pt idx="179">
                  <c:v>9.0002441399999995</c:v>
                </c:pt>
                <c:pt idx="180">
                  <c:v>9.0002441399999995</c:v>
                </c:pt>
                <c:pt idx="181">
                  <c:v>9.0002441399999995</c:v>
                </c:pt>
                <c:pt idx="182">
                  <c:v>9.0002441399999995</c:v>
                </c:pt>
                <c:pt idx="183">
                  <c:v>9.0002441399999995</c:v>
                </c:pt>
                <c:pt idx="184">
                  <c:v>9.0002441399999995</c:v>
                </c:pt>
                <c:pt idx="185">
                  <c:v>9.100097660000003</c:v>
                </c:pt>
                <c:pt idx="186">
                  <c:v>9.100097660000003</c:v>
                </c:pt>
                <c:pt idx="187">
                  <c:v>9.100097660000003</c:v>
                </c:pt>
                <c:pt idx="188">
                  <c:v>9.100097660000003</c:v>
                </c:pt>
                <c:pt idx="189">
                  <c:v>9.100097660000003</c:v>
                </c:pt>
                <c:pt idx="190">
                  <c:v>9.200195309999998</c:v>
                </c:pt>
                <c:pt idx="191">
                  <c:v>9.200195309999998</c:v>
                </c:pt>
                <c:pt idx="192">
                  <c:v>9.200195309999998</c:v>
                </c:pt>
                <c:pt idx="193">
                  <c:v>9.200195309999998</c:v>
                </c:pt>
                <c:pt idx="194">
                  <c:v>9.200195309999998</c:v>
                </c:pt>
                <c:pt idx="195">
                  <c:v>9.200195309999998</c:v>
                </c:pt>
                <c:pt idx="196">
                  <c:v>9.3000488300000015</c:v>
                </c:pt>
                <c:pt idx="197">
                  <c:v>9.3000488300000015</c:v>
                </c:pt>
                <c:pt idx="198">
                  <c:v>9.3000488300000015</c:v>
                </c:pt>
                <c:pt idx="199">
                  <c:v>9.3000488300000015</c:v>
                </c:pt>
                <c:pt idx="200">
                  <c:v>9.3000488300000015</c:v>
                </c:pt>
                <c:pt idx="201">
                  <c:v>9.3000488300000015</c:v>
                </c:pt>
                <c:pt idx="202">
                  <c:v>9.3000488300000015</c:v>
                </c:pt>
                <c:pt idx="203">
                  <c:v>9.4001464799999965</c:v>
                </c:pt>
                <c:pt idx="204">
                  <c:v>9.4001464799999965</c:v>
                </c:pt>
                <c:pt idx="205">
                  <c:v>9.4001464799999965</c:v>
                </c:pt>
                <c:pt idx="206">
                  <c:v>9.4001464799999965</c:v>
                </c:pt>
                <c:pt idx="207">
                  <c:v>9.4001464799999965</c:v>
                </c:pt>
                <c:pt idx="208">
                  <c:v>9.4001464799999965</c:v>
                </c:pt>
                <c:pt idx="209">
                  <c:v>9.5002441399999995</c:v>
                </c:pt>
                <c:pt idx="210">
                  <c:v>9.5002441399999995</c:v>
                </c:pt>
                <c:pt idx="211">
                  <c:v>9.5002441399999995</c:v>
                </c:pt>
                <c:pt idx="212">
                  <c:v>9.5002441399999995</c:v>
                </c:pt>
                <c:pt idx="213">
                  <c:v>9.5002441399999995</c:v>
                </c:pt>
                <c:pt idx="214">
                  <c:v>9.600097660000003</c:v>
                </c:pt>
                <c:pt idx="215">
                  <c:v>9.5002441399999995</c:v>
                </c:pt>
                <c:pt idx="216">
                  <c:v>9.600097660000003</c:v>
                </c:pt>
                <c:pt idx="217">
                  <c:v>9.600097660000003</c:v>
                </c:pt>
                <c:pt idx="218">
                  <c:v>9.600097660000003</c:v>
                </c:pt>
                <c:pt idx="219">
                  <c:v>9.600097660000003</c:v>
                </c:pt>
                <c:pt idx="220">
                  <c:v>9.600097660000003</c:v>
                </c:pt>
                <c:pt idx="221">
                  <c:v>9.600097660000003</c:v>
                </c:pt>
                <c:pt idx="222">
                  <c:v>9.600097660000003</c:v>
                </c:pt>
                <c:pt idx="223">
                  <c:v>9.700195309999998</c:v>
                </c:pt>
                <c:pt idx="224">
                  <c:v>9.700195309999998</c:v>
                </c:pt>
                <c:pt idx="225">
                  <c:v>9.700195309999998</c:v>
                </c:pt>
                <c:pt idx="226">
                  <c:v>9.700195309999998</c:v>
                </c:pt>
                <c:pt idx="227">
                  <c:v>9.700195309999998</c:v>
                </c:pt>
                <c:pt idx="228">
                  <c:v>9.700195309999998</c:v>
                </c:pt>
                <c:pt idx="229">
                  <c:v>9.8000488300000015</c:v>
                </c:pt>
                <c:pt idx="230">
                  <c:v>9.8000488300000015</c:v>
                </c:pt>
                <c:pt idx="231">
                  <c:v>9.8000488300000015</c:v>
                </c:pt>
                <c:pt idx="232">
                  <c:v>9.8000488300000015</c:v>
                </c:pt>
                <c:pt idx="233">
                  <c:v>9.8000488300000015</c:v>
                </c:pt>
                <c:pt idx="234">
                  <c:v>9.8000488300000015</c:v>
                </c:pt>
                <c:pt idx="235">
                  <c:v>9.9001464799999965</c:v>
                </c:pt>
                <c:pt idx="236">
                  <c:v>9.9001464799999965</c:v>
                </c:pt>
                <c:pt idx="237">
                  <c:v>9.9001464799999965</c:v>
                </c:pt>
                <c:pt idx="238">
                  <c:v>9.9001464799999965</c:v>
                </c:pt>
                <c:pt idx="239">
                  <c:v>9.9001464799999965</c:v>
                </c:pt>
                <c:pt idx="240">
                  <c:v>9.9001464799999965</c:v>
                </c:pt>
                <c:pt idx="241">
                  <c:v>9.9001464799999965</c:v>
                </c:pt>
                <c:pt idx="242">
                  <c:v>10.00024414</c:v>
                </c:pt>
                <c:pt idx="243">
                  <c:v>10.00024414</c:v>
                </c:pt>
                <c:pt idx="244">
                  <c:v>10.00024414</c:v>
                </c:pt>
                <c:pt idx="245">
                  <c:v>10.00024414</c:v>
                </c:pt>
                <c:pt idx="246">
                  <c:v>10.00024414</c:v>
                </c:pt>
                <c:pt idx="247">
                  <c:v>10.00024414</c:v>
                </c:pt>
                <c:pt idx="248">
                  <c:v>10.00024414</c:v>
                </c:pt>
                <c:pt idx="249">
                  <c:v>10.100097660000003</c:v>
                </c:pt>
                <c:pt idx="250">
                  <c:v>10.100097660000003</c:v>
                </c:pt>
                <c:pt idx="251">
                  <c:v>10.100097660000003</c:v>
                </c:pt>
                <c:pt idx="252">
                  <c:v>10.100097660000003</c:v>
                </c:pt>
                <c:pt idx="253">
                  <c:v>10.100097660000003</c:v>
                </c:pt>
                <c:pt idx="254">
                  <c:v>10.100097660000003</c:v>
                </c:pt>
                <c:pt idx="255">
                  <c:v>10.100097660000003</c:v>
                </c:pt>
                <c:pt idx="256">
                  <c:v>10.100097660000003</c:v>
                </c:pt>
                <c:pt idx="257">
                  <c:v>10.100097660000003</c:v>
                </c:pt>
                <c:pt idx="258">
                  <c:v>10.200195309999998</c:v>
                </c:pt>
                <c:pt idx="259">
                  <c:v>10.200195309999998</c:v>
                </c:pt>
                <c:pt idx="260">
                  <c:v>10.200195309999998</c:v>
                </c:pt>
                <c:pt idx="261">
                  <c:v>10.200195309999998</c:v>
                </c:pt>
                <c:pt idx="262">
                  <c:v>10.200195309999998</c:v>
                </c:pt>
                <c:pt idx="263">
                  <c:v>10.200195309999998</c:v>
                </c:pt>
                <c:pt idx="264">
                  <c:v>10.200195309999998</c:v>
                </c:pt>
                <c:pt idx="265">
                  <c:v>10.200195309999998</c:v>
                </c:pt>
                <c:pt idx="266">
                  <c:v>10.300048830000001</c:v>
                </c:pt>
                <c:pt idx="267">
                  <c:v>10.300048830000001</c:v>
                </c:pt>
                <c:pt idx="268">
                  <c:v>10.300048830000001</c:v>
                </c:pt>
                <c:pt idx="269">
                  <c:v>10.300048830000001</c:v>
                </c:pt>
                <c:pt idx="270">
                  <c:v>10.300048830000001</c:v>
                </c:pt>
                <c:pt idx="271">
                  <c:v>10.300048830000001</c:v>
                </c:pt>
                <c:pt idx="272">
                  <c:v>10.300048830000001</c:v>
                </c:pt>
                <c:pt idx="273">
                  <c:v>10.400146479999997</c:v>
                </c:pt>
                <c:pt idx="274">
                  <c:v>10.400146479999997</c:v>
                </c:pt>
                <c:pt idx="275">
                  <c:v>10.400146479999997</c:v>
                </c:pt>
                <c:pt idx="276">
                  <c:v>10.400146479999997</c:v>
                </c:pt>
                <c:pt idx="277">
                  <c:v>10.400146479999997</c:v>
                </c:pt>
                <c:pt idx="278">
                  <c:v>10.400146479999997</c:v>
                </c:pt>
                <c:pt idx="279">
                  <c:v>10.400146479999997</c:v>
                </c:pt>
                <c:pt idx="280">
                  <c:v>10.400146479999997</c:v>
                </c:pt>
                <c:pt idx="281">
                  <c:v>10.50024414</c:v>
                </c:pt>
                <c:pt idx="282">
                  <c:v>10.400146479999997</c:v>
                </c:pt>
                <c:pt idx="283">
                  <c:v>10.50024414</c:v>
                </c:pt>
                <c:pt idx="284">
                  <c:v>10.50024414</c:v>
                </c:pt>
                <c:pt idx="285">
                  <c:v>10.50024414</c:v>
                </c:pt>
                <c:pt idx="286">
                  <c:v>10.50024414</c:v>
                </c:pt>
                <c:pt idx="287">
                  <c:v>10.50024414</c:v>
                </c:pt>
                <c:pt idx="288">
                  <c:v>10.50024414</c:v>
                </c:pt>
                <c:pt idx="289">
                  <c:v>10.50024414</c:v>
                </c:pt>
                <c:pt idx="290">
                  <c:v>10.50024414</c:v>
                </c:pt>
                <c:pt idx="291">
                  <c:v>10.600097660000003</c:v>
                </c:pt>
                <c:pt idx="292">
                  <c:v>10.600097660000003</c:v>
                </c:pt>
                <c:pt idx="293">
                  <c:v>10.600097660000003</c:v>
                </c:pt>
                <c:pt idx="294">
                  <c:v>10.600097660000003</c:v>
                </c:pt>
                <c:pt idx="295">
                  <c:v>10.600097660000003</c:v>
                </c:pt>
                <c:pt idx="296">
                  <c:v>10.600097660000003</c:v>
                </c:pt>
                <c:pt idx="297">
                  <c:v>10.600097660000003</c:v>
                </c:pt>
                <c:pt idx="298">
                  <c:v>10.600097660000003</c:v>
                </c:pt>
                <c:pt idx="299">
                  <c:v>10.700195309999998</c:v>
                </c:pt>
                <c:pt idx="300">
                  <c:v>10.600097660000003</c:v>
                </c:pt>
                <c:pt idx="301">
                  <c:v>10.700195309999998</c:v>
                </c:pt>
                <c:pt idx="302">
                  <c:v>10.700195309999998</c:v>
                </c:pt>
                <c:pt idx="303">
                  <c:v>10.700195309999998</c:v>
                </c:pt>
                <c:pt idx="304">
                  <c:v>10.700195309999998</c:v>
                </c:pt>
                <c:pt idx="305">
                  <c:v>10.700195309999998</c:v>
                </c:pt>
                <c:pt idx="306">
                  <c:v>10.700195309999998</c:v>
                </c:pt>
                <c:pt idx="307">
                  <c:v>10.700195309999998</c:v>
                </c:pt>
                <c:pt idx="308">
                  <c:v>10.800048830000001</c:v>
                </c:pt>
                <c:pt idx="309">
                  <c:v>10.700195309999998</c:v>
                </c:pt>
                <c:pt idx="310">
                  <c:v>10.800048830000001</c:v>
                </c:pt>
                <c:pt idx="311">
                  <c:v>10.800048830000001</c:v>
                </c:pt>
                <c:pt idx="312">
                  <c:v>10.800048830000001</c:v>
                </c:pt>
                <c:pt idx="313">
                  <c:v>10.800048830000001</c:v>
                </c:pt>
                <c:pt idx="314">
                  <c:v>10.800048830000001</c:v>
                </c:pt>
                <c:pt idx="315">
                  <c:v>10.800048830000001</c:v>
                </c:pt>
                <c:pt idx="316">
                  <c:v>10.800048830000001</c:v>
                </c:pt>
                <c:pt idx="317">
                  <c:v>10.800048830000001</c:v>
                </c:pt>
                <c:pt idx="318">
                  <c:v>10.800048830000001</c:v>
                </c:pt>
                <c:pt idx="319">
                  <c:v>10.800048830000001</c:v>
                </c:pt>
                <c:pt idx="320">
                  <c:v>10.900146479999997</c:v>
                </c:pt>
                <c:pt idx="321">
                  <c:v>10.900146479999997</c:v>
                </c:pt>
                <c:pt idx="322">
                  <c:v>10.900146479999997</c:v>
                </c:pt>
                <c:pt idx="323">
                  <c:v>10.900146479999997</c:v>
                </c:pt>
                <c:pt idx="324">
                  <c:v>10.900146479999997</c:v>
                </c:pt>
                <c:pt idx="325">
                  <c:v>10.900146479999997</c:v>
                </c:pt>
                <c:pt idx="326">
                  <c:v>10.900146479999997</c:v>
                </c:pt>
                <c:pt idx="327">
                  <c:v>10.900146479999997</c:v>
                </c:pt>
                <c:pt idx="328">
                  <c:v>10.900146479999997</c:v>
                </c:pt>
                <c:pt idx="329">
                  <c:v>10.900146479999997</c:v>
                </c:pt>
                <c:pt idx="330">
                  <c:v>11</c:v>
                </c:pt>
                <c:pt idx="331">
                  <c:v>11</c:v>
                </c:pt>
                <c:pt idx="332">
                  <c:v>11</c:v>
                </c:pt>
                <c:pt idx="333">
                  <c:v>11</c:v>
                </c:pt>
                <c:pt idx="334">
                  <c:v>11</c:v>
                </c:pt>
                <c:pt idx="335">
                  <c:v>11</c:v>
                </c:pt>
                <c:pt idx="336">
                  <c:v>11</c:v>
                </c:pt>
                <c:pt idx="337">
                  <c:v>11</c:v>
                </c:pt>
                <c:pt idx="338">
                  <c:v>11</c:v>
                </c:pt>
                <c:pt idx="339">
                  <c:v>11</c:v>
                </c:pt>
                <c:pt idx="340">
                  <c:v>11.100097660000003</c:v>
                </c:pt>
                <c:pt idx="341">
                  <c:v>11.100097660000003</c:v>
                </c:pt>
                <c:pt idx="342">
                  <c:v>11</c:v>
                </c:pt>
                <c:pt idx="343">
                  <c:v>11.100097660000003</c:v>
                </c:pt>
                <c:pt idx="344">
                  <c:v>11.100097660000003</c:v>
                </c:pt>
                <c:pt idx="345">
                  <c:v>11.100097660000003</c:v>
                </c:pt>
                <c:pt idx="346">
                  <c:v>11.100097660000003</c:v>
                </c:pt>
                <c:pt idx="347">
                  <c:v>11.100097660000003</c:v>
                </c:pt>
                <c:pt idx="348">
                  <c:v>11.100097660000003</c:v>
                </c:pt>
                <c:pt idx="349">
                  <c:v>11.100097660000003</c:v>
                </c:pt>
                <c:pt idx="350">
                  <c:v>11.100097660000003</c:v>
                </c:pt>
                <c:pt idx="351">
                  <c:v>11.100097660000003</c:v>
                </c:pt>
                <c:pt idx="352">
                  <c:v>11.100097660000003</c:v>
                </c:pt>
                <c:pt idx="353">
                  <c:v>11.100097660000003</c:v>
                </c:pt>
                <c:pt idx="354">
                  <c:v>11.200195309999998</c:v>
                </c:pt>
                <c:pt idx="355">
                  <c:v>11.200195309999998</c:v>
                </c:pt>
                <c:pt idx="356">
                  <c:v>11.100097660000003</c:v>
                </c:pt>
                <c:pt idx="357">
                  <c:v>11.200195309999998</c:v>
                </c:pt>
                <c:pt idx="358">
                  <c:v>11.200195309999998</c:v>
                </c:pt>
                <c:pt idx="359">
                  <c:v>11.200195309999998</c:v>
                </c:pt>
                <c:pt idx="360">
                  <c:v>11.200195309999998</c:v>
                </c:pt>
                <c:pt idx="361">
                  <c:v>11.200195309999998</c:v>
                </c:pt>
                <c:pt idx="362">
                  <c:v>11.200195309999998</c:v>
                </c:pt>
                <c:pt idx="363">
                  <c:v>11.200195309999998</c:v>
                </c:pt>
                <c:pt idx="364">
                  <c:v>11.200195309999998</c:v>
                </c:pt>
                <c:pt idx="365">
                  <c:v>11.300048830000001</c:v>
                </c:pt>
                <c:pt idx="366">
                  <c:v>11.300048830000001</c:v>
                </c:pt>
                <c:pt idx="367">
                  <c:v>11.300048830000001</c:v>
                </c:pt>
                <c:pt idx="368">
                  <c:v>11.300048830000001</c:v>
                </c:pt>
                <c:pt idx="369">
                  <c:v>11.300048830000001</c:v>
                </c:pt>
                <c:pt idx="370">
                  <c:v>11.300048830000001</c:v>
                </c:pt>
                <c:pt idx="371">
                  <c:v>11.300048830000001</c:v>
                </c:pt>
                <c:pt idx="372">
                  <c:v>11.300048830000001</c:v>
                </c:pt>
                <c:pt idx="373">
                  <c:v>11.300048830000001</c:v>
                </c:pt>
                <c:pt idx="374">
                  <c:v>11.300048830000001</c:v>
                </c:pt>
                <c:pt idx="375">
                  <c:v>11.300048830000001</c:v>
                </c:pt>
                <c:pt idx="376">
                  <c:v>11.300048830000001</c:v>
                </c:pt>
                <c:pt idx="377">
                  <c:v>11.300048830000001</c:v>
                </c:pt>
                <c:pt idx="378">
                  <c:v>11.400146479999997</c:v>
                </c:pt>
                <c:pt idx="379">
                  <c:v>11.400146479999997</c:v>
                </c:pt>
                <c:pt idx="380">
                  <c:v>11.400146479999997</c:v>
                </c:pt>
                <c:pt idx="381">
                  <c:v>11.400146479999997</c:v>
                </c:pt>
                <c:pt idx="382">
                  <c:v>11.400146479999997</c:v>
                </c:pt>
                <c:pt idx="383">
                  <c:v>11.400146479999997</c:v>
                </c:pt>
                <c:pt idx="384">
                  <c:v>11.400146479999997</c:v>
                </c:pt>
                <c:pt idx="385">
                  <c:v>11.400146479999997</c:v>
                </c:pt>
                <c:pt idx="386">
                  <c:v>11.400146479999997</c:v>
                </c:pt>
                <c:pt idx="387">
                  <c:v>11.400146479999997</c:v>
                </c:pt>
                <c:pt idx="388">
                  <c:v>11.400146479999997</c:v>
                </c:pt>
                <c:pt idx="389">
                  <c:v>11.400146479999997</c:v>
                </c:pt>
                <c:pt idx="390">
                  <c:v>11.400146479999997</c:v>
                </c:pt>
                <c:pt idx="391">
                  <c:v>11.400146479999997</c:v>
                </c:pt>
                <c:pt idx="392">
                  <c:v>11.400146479999997</c:v>
                </c:pt>
                <c:pt idx="393">
                  <c:v>11.400146479999997</c:v>
                </c:pt>
                <c:pt idx="394">
                  <c:v>11.5</c:v>
                </c:pt>
                <c:pt idx="395">
                  <c:v>11.5</c:v>
                </c:pt>
                <c:pt idx="396">
                  <c:v>11.400146479999997</c:v>
                </c:pt>
                <c:pt idx="397">
                  <c:v>11.5</c:v>
                </c:pt>
                <c:pt idx="398">
                  <c:v>11.5</c:v>
                </c:pt>
                <c:pt idx="399">
                  <c:v>11.5</c:v>
                </c:pt>
                <c:pt idx="400">
                  <c:v>11.5</c:v>
                </c:pt>
                <c:pt idx="401">
                  <c:v>11.5</c:v>
                </c:pt>
                <c:pt idx="402">
                  <c:v>11.5</c:v>
                </c:pt>
                <c:pt idx="403">
                  <c:v>11.5</c:v>
                </c:pt>
                <c:pt idx="404">
                  <c:v>11.5</c:v>
                </c:pt>
                <c:pt idx="405">
                  <c:v>11.5</c:v>
                </c:pt>
                <c:pt idx="406">
                  <c:v>11.5</c:v>
                </c:pt>
                <c:pt idx="407">
                  <c:v>11.5</c:v>
                </c:pt>
                <c:pt idx="408">
                  <c:v>11.5</c:v>
                </c:pt>
                <c:pt idx="409">
                  <c:v>11.5</c:v>
                </c:pt>
                <c:pt idx="410">
                  <c:v>11.600097660000003</c:v>
                </c:pt>
                <c:pt idx="411">
                  <c:v>11.600097660000003</c:v>
                </c:pt>
                <c:pt idx="412">
                  <c:v>11.600097660000003</c:v>
                </c:pt>
                <c:pt idx="413">
                  <c:v>11.600097660000003</c:v>
                </c:pt>
                <c:pt idx="414">
                  <c:v>11.600097660000003</c:v>
                </c:pt>
                <c:pt idx="415">
                  <c:v>11.600097660000003</c:v>
                </c:pt>
                <c:pt idx="416">
                  <c:v>11.600097660000003</c:v>
                </c:pt>
                <c:pt idx="417">
                  <c:v>11.600097660000003</c:v>
                </c:pt>
                <c:pt idx="418">
                  <c:v>11.600097660000003</c:v>
                </c:pt>
                <c:pt idx="419">
                  <c:v>11.600097660000003</c:v>
                </c:pt>
                <c:pt idx="420">
                  <c:v>11.600097660000003</c:v>
                </c:pt>
                <c:pt idx="421">
                  <c:v>11.600097660000003</c:v>
                </c:pt>
                <c:pt idx="422">
                  <c:v>11.600097660000003</c:v>
                </c:pt>
                <c:pt idx="423">
                  <c:v>11.600097660000003</c:v>
                </c:pt>
                <c:pt idx="424">
                  <c:v>11.600097660000003</c:v>
                </c:pt>
                <c:pt idx="425">
                  <c:v>11.700195309999998</c:v>
                </c:pt>
                <c:pt idx="426">
                  <c:v>11.700195309999998</c:v>
                </c:pt>
                <c:pt idx="427">
                  <c:v>11.700195309999998</c:v>
                </c:pt>
                <c:pt idx="428">
                  <c:v>11.700195309999998</c:v>
                </c:pt>
                <c:pt idx="429">
                  <c:v>11.700195309999998</c:v>
                </c:pt>
                <c:pt idx="430">
                  <c:v>11.700195309999998</c:v>
                </c:pt>
                <c:pt idx="431">
                  <c:v>11.700195309999998</c:v>
                </c:pt>
                <c:pt idx="432">
                  <c:v>11.700195309999998</c:v>
                </c:pt>
                <c:pt idx="433">
                  <c:v>11.700195309999998</c:v>
                </c:pt>
                <c:pt idx="434">
                  <c:v>11.700195309999998</c:v>
                </c:pt>
                <c:pt idx="435">
                  <c:v>11.700195309999998</c:v>
                </c:pt>
                <c:pt idx="436">
                  <c:v>11.700195309999998</c:v>
                </c:pt>
                <c:pt idx="437">
                  <c:v>11.700195309999998</c:v>
                </c:pt>
                <c:pt idx="438">
                  <c:v>11.700195309999998</c:v>
                </c:pt>
                <c:pt idx="439">
                  <c:v>11.700195309999998</c:v>
                </c:pt>
                <c:pt idx="440">
                  <c:v>11.700195309999998</c:v>
                </c:pt>
                <c:pt idx="441">
                  <c:v>11.700195309999998</c:v>
                </c:pt>
                <c:pt idx="442">
                  <c:v>11.700195309999998</c:v>
                </c:pt>
                <c:pt idx="443">
                  <c:v>11.800048830000001</c:v>
                </c:pt>
                <c:pt idx="444">
                  <c:v>11.800048830000001</c:v>
                </c:pt>
                <c:pt idx="445">
                  <c:v>11.800048830000001</c:v>
                </c:pt>
                <c:pt idx="446">
                  <c:v>11.800048830000001</c:v>
                </c:pt>
                <c:pt idx="447">
                  <c:v>11.800048830000001</c:v>
                </c:pt>
                <c:pt idx="448">
                  <c:v>11.800048830000001</c:v>
                </c:pt>
                <c:pt idx="449">
                  <c:v>11.800048830000001</c:v>
                </c:pt>
                <c:pt idx="450">
                  <c:v>11.800048830000001</c:v>
                </c:pt>
                <c:pt idx="451">
                  <c:v>11.800048830000001</c:v>
                </c:pt>
                <c:pt idx="452">
                  <c:v>11.800048830000001</c:v>
                </c:pt>
                <c:pt idx="453">
                  <c:v>11.800048830000001</c:v>
                </c:pt>
                <c:pt idx="454">
                  <c:v>11.800048830000001</c:v>
                </c:pt>
                <c:pt idx="455">
                  <c:v>11.800048830000001</c:v>
                </c:pt>
                <c:pt idx="456">
                  <c:v>11.800048830000001</c:v>
                </c:pt>
                <c:pt idx="457">
                  <c:v>11.800048830000001</c:v>
                </c:pt>
                <c:pt idx="458">
                  <c:v>11.800048830000001</c:v>
                </c:pt>
                <c:pt idx="459">
                  <c:v>11.800048830000001</c:v>
                </c:pt>
                <c:pt idx="460">
                  <c:v>11.800048830000001</c:v>
                </c:pt>
                <c:pt idx="461">
                  <c:v>11.800048830000001</c:v>
                </c:pt>
                <c:pt idx="462">
                  <c:v>11.800048830000001</c:v>
                </c:pt>
                <c:pt idx="463">
                  <c:v>11.900146479999997</c:v>
                </c:pt>
                <c:pt idx="464">
                  <c:v>11.900146479999997</c:v>
                </c:pt>
                <c:pt idx="465">
                  <c:v>11.900146479999997</c:v>
                </c:pt>
                <c:pt idx="466">
                  <c:v>11.900146479999997</c:v>
                </c:pt>
                <c:pt idx="467">
                  <c:v>11.900146479999997</c:v>
                </c:pt>
                <c:pt idx="468">
                  <c:v>11.900146479999997</c:v>
                </c:pt>
                <c:pt idx="469">
                  <c:v>11.900146479999997</c:v>
                </c:pt>
                <c:pt idx="470">
                  <c:v>11.900146479999997</c:v>
                </c:pt>
                <c:pt idx="471">
                  <c:v>11.900146479999997</c:v>
                </c:pt>
                <c:pt idx="472">
                  <c:v>11.900146479999997</c:v>
                </c:pt>
                <c:pt idx="473">
                  <c:v>11.900146479999997</c:v>
                </c:pt>
                <c:pt idx="474">
                  <c:v>11.900146479999997</c:v>
                </c:pt>
                <c:pt idx="475">
                  <c:v>11.900146479999997</c:v>
                </c:pt>
                <c:pt idx="476">
                  <c:v>11.900146479999997</c:v>
                </c:pt>
                <c:pt idx="477">
                  <c:v>11.900146479999997</c:v>
                </c:pt>
                <c:pt idx="478">
                  <c:v>11.900146479999997</c:v>
                </c:pt>
                <c:pt idx="479">
                  <c:v>11.900146479999997</c:v>
                </c:pt>
                <c:pt idx="480">
                  <c:v>11.900146479999997</c:v>
                </c:pt>
                <c:pt idx="481">
                  <c:v>11.900146479999997</c:v>
                </c:pt>
                <c:pt idx="482">
                  <c:v>11.900146479999997</c:v>
                </c:pt>
                <c:pt idx="483">
                  <c:v>11.900146479999997</c:v>
                </c:pt>
                <c:pt idx="484">
                  <c:v>12</c:v>
                </c:pt>
                <c:pt idx="485">
                  <c:v>12</c:v>
                </c:pt>
                <c:pt idx="486">
                  <c:v>12</c:v>
                </c:pt>
                <c:pt idx="487">
                  <c:v>12</c:v>
                </c:pt>
                <c:pt idx="488">
                  <c:v>12</c:v>
                </c:pt>
                <c:pt idx="489">
                  <c:v>12</c:v>
                </c:pt>
                <c:pt idx="490">
                  <c:v>12</c:v>
                </c:pt>
                <c:pt idx="491">
                  <c:v>12</c:v>
                </c:pt>
                <c:pt idx="492">
                  <c:v>12</c:v>
                </c:pt>
                <c:pt idx="493">
                  <c:v>12</c:v>
                </c:pt>
                <c:pt idx="494">
                  <c:v>12</c:v>
                </c:pt>
                <c:pt idx="495">
                  <c:v>12</c:v>
                </c:pt>
                <c:pt idx="496">
                  <c:v>12</c:v>
                </c:pt>
                <c:pt idx="497">
                  <c:v>12</c:v>
                </c:pt>
                <c:pt idx="498">
                  <c:v>12</c:v>
                </c:pt>
                <c:pt idx="499">
                  <c:v>12</c:v>
                </c:pt>
                <c:pt idx="500">
                  <c:v>12</c:v>
                </c:pt>
                <c:pt idx="501">
                  <c:v>12</c:v>
                </c:pt>
                <c:pt idx="502">
                  <c:v>12</c:v>
                </c:pt>
                <c:pt idx="503">
                  <c:v>12</c:v>
                </c:pt>
                <c:pt idx="504">
                  <c:v>12</c:v>
                </c:pt>
                <c:pt idx="505">
                  <c:v>12.100097660000003</c:v>
                </c:pt>
                <c:pt idx="506">
                  <c:v>12.100097660000003</c:v>
                </c:pt>
                <c:pt idx="507">
                  <c:v>12.100097660000003</c:v>
                </c:pt>
                <c:pt idx="508">
                  <c:v>12.100097660000003</c:v>
                </c:pt>
                <c:pt idx="509">
                  <c:v>12.100097660000003</c:v>
                </c:pt>
                <c:pt idx="510">
                  <c:v>12.100097660000003</c:v>
                </c:pt>
                <c:pt idx="511">
                  <c:v>12.100097660000003</c:v>
                </c:pt>
                <c:pt idx="512">
                  <c:v>12.100097660000003</c:v>
                </c:pt>
                <c:pt idx="513">
                  <c:v>12.100097660000003</c:v>
                </c:pt>
                <c:pt idx="514">
                  <c:v>12.100097660000003</c:v>
                </c:pt>
                <c:pt idx="515">
                  <c:v>12.100097660000003</c:v>
                </c:pt>
                <c:pt idx="516">
                  <c:v>12.100097660000003</c:v>
                </c:pt>
                <c:pt idx="517">
                  <c:v>12.100097660000003</c:v>
                </c:pt>
                <c:pt idx="518">
                  <c:v>12.100097660000003</c:v>
                </c:pt>
                <c:pt idx="519">
                  <c:v>12.100097660000003</c:v>
                </c:pt>
                <c:pt idx="520">
                  <c:v>12.100097660000003</c:v>
                </c:pt>
                <c:pt idx="521">
                  <c:v>12.100097660000003</c:v>
                </c:pt>
                <c:pt idx="522">
                  <c:v>12.100097660000003</c:v>
                </c:pt>
                <c:pt idx="523">
                  <c:v>12.100097660000003</c:v>
                </c:pt>
                <c:pt idx="524">
                  <c:v>12.100097660000003</c:v>
                </c:pt>
                <c:pt idx="525">
                  <c:v>12.100097660000003</c:v>
                </c:pt>
                <c:pt idx="526">
                  <c:v>12.200195309999998</c:v>
                </c:pt>
                <c:pt idx="527">
                  <c:v>12.100097660000003</c:v>
                </c:pt>
                <c:pt idx="528">
                  <c:v>12.100097660000003</c:v>
                </c:pt>
                <c:pt idx="529">
                  <c:v>12.200195309999998</c:v>
                </c:pt>
                <c:pt idx="530">
                  <c:v>12.200195309999998</c:v>
                </c:pt>
                <c:pt idx="531">
                  <c:v>12.100097660000003</c:v>
                </c:pt>
                <c:pt idx="532">
                  <c:v>12.200195309999998</c:v>
                </c:pt>
                <c:pt idx="533">
                  <c:v>12.200195309999998</c:v>
                </c:pt>
                <c:pt idx="534">
                  <c:v>12.200195309999998</c:v>
                </c:pt>
                <c:pt idx="535">
                  <c:v>12.200195309999998</c:v>
                </c:pt>
                <c:pt idx="536">
                  <c:v>12.200195309999998</c:v>
                </c:pt>
                <c:pt idx="537">
                  <c:v>12.200195309999998</c:v>
                </c:pt>
                <c:pt idx="538">
                  <c:v>12.200195309999998</c:v>
                </c:pt>
                <c:pt idx="539">
                  <c:v>12.200195309999998</c:v>
                </c:pt>
                <c:pt idx="540">
                  <c:v>12.200195309999998</c:v>
                </c:pt>
                <c:pt idx="541">
                  <c:v>12.200195309999998</c:v>
                </c:pt>
                <c:pt idx="542">
                  <c:v>12.200195309999998</c:v>
                </c:pt>
                <c:pt idx="543">
                  <c:v>12.200195309999998</c:v>
                </c:pt>
                <c:pt idx="544">
                  <c:v>12.200195309999998</c:v>
                </c:pt>
                <c:pt idx="545">
                  <c:v>12.200195309999998</c:v>
                </c:pt>
                <c:pt idx="546">
                  <c:v>12.200195309999998</c:v>
                </c:pt>
                <c:pt idx="547">
                  <c:v>12.200195309999998</c:v>
                </c:pt>
                <c:pt idx="548">
                  <c:v>12.200195309999998</c:v>
                </c:pt>
                <c:pt idx="549">
                  <c:v>12.200195309999998</c:v>
                </c:pt>
                <c:pt idx="550">
                  <c:v>12.200195309999998</c:v>
                </c:pt>
                <c:pt idx="551">
                  <c:v>12.200195309999998</c:v>
                </c:pt>
                <c:pt idx="552">
                  <c:v>12.200195309999998</c:v>
                </c:pt>
                <c:pt idx="553">
                  <c:v>12.200195309999998</c:v>
                </c:pt>
                <c:pt idx="554">
                  <c:v>12.200195309999998</c:v>
                </c:pt>
                <c:pt idx="555">
                  <c:v>12.200195309999998</c:v>
                </c:pt>
                <c:pt idx="556">
                  <c:v>12.200195309999998</c:v>
                </c:pt>
                <c:pt idx="557">
                  <c:v>12.200195309999998</c:v>
                </c:pt>
                <c:pt idx="558">
                  <c:v>12.300048830000001</c:v>
                </c:pt>
                <c:pt idx="559">
                  <c:v>12.300048830000001</c:v>
                </c:pt>
                <c:pt idx="560">
                  <c:v>12.300048830000001</c:v>
                </c:pt>
                <c:pt idx="561">
                  <c:v>12.300048830000001</c:v>
                </c:pt>
                <c:pt idx="562">
                  <c:v>12.300048830000001</c:v>
                </c:pt>
                <c:pt idx="563">
                  <c:v>12.300048830000001</c:v>
                </c:pt>
                <c:pt idx="564">
                  <c:v>12.300048830000001</c:v>
                </c:pt>
                <c:pt idx="565">
                  <c:v>12.300048830000001</c:v>
                </c:pt>
                <c:pt idx="566">
                  <c:v>12.300048830000001</c:v>
                </c:pt>
                <c:pt idx="567">
                  <c:v>12.300048830000001</c:v>
                </c:pt>
                <c:pt idx="568">
                  <c:v>12.300048830000001</c:v>
                </c:pt>
                <c:pt idx="569">
                  <c:v>12.300048830000001</c:v>
                </c:pt>
                <c:pt idx="570">
                  <c:v>12.300048830000001</c:v>
                </c:pt>
                <c:pt idx="571">
                  <c:v>12.300048830000001</c:v>
                </c:pt>
                <c:pt idx="572">
                  <c:v>12.300048830000001</c:v>
                </c:pt>
                <c:pt idx="573">
                  <c:v>12.300048830000001</c:v>
                </c:pt>
                <c:pt idx="574">
                  <c:v>12.300048830000001</c:v>
                </c:pt>
                <c:pt idx="575">
                  <c:v>12.300048830000001</c:v>
                </c:pt>
                <c:pt idx="576">
                  <c:v>12.300048830000001</c:v>
                </c:pt>
                <c:pt idx="577">
                  <c:v>12.300048830000001</c:v>
                </c:pt>
                <c:pt idx="578">
                  <c:v>12.300048830000001</c:v>
                </c:pt>
                <c:pt idx="579">
                  <c:v>12.300048830000001</c:v>
                </c:pt>
                <c:pt idx="580">
                  <c:v>12.300048830000001</c:v>
                </c:pt>
                <c:pt idx="581">
                  <c:v>12.300048830000001</c:v>
                </c:pt>
                <c:pt idx="582">
                  <c:v>12.300048830000001</c:v>
                </c:pt>
                <c:pt idx="583">
                  <c:v>12.300048830000001</c:v>
                </c:pt>
                <c:pt idx="584">
                  <c:v>12.300048830000001</c:v>
                </c:pt>
                <c:pt idx="585">
                  <c:v>12.300048830000001</c:v>
                </c:pt>
                <c:pt idx="586">
                  <c:v>12.300048830000001</c:v>
                </c:pt>
                <c:pt idx="587">
                  <c:v>12.400146479999997</c:v>
                </c:pt>
                <c:pt idx="588">
                  <c:v>12.300048830000001</c:v>
                </c:pt>
                <c:pt idx="589">
                  <c:v>12.300048830000001</c:v>
                </c:pt>
                <c:pt idx="590">
                  <c:v>12.300048830000001</c:v>
                </c:pt>
                <c:pt idx="591">
                  <c:v>12.300048830000001</c:v>
                </c:pt>
                <c:pt idx="592">
                  <c:v>12.300048830000001</c:v>
                </c:pt>
                <c:pt idx="593">
                  <c:v>12.400146479999997</c:v>
                </c:pt>
                <c:pt idx="594">
                  <c:v>12.400146479999997</c:v>
                </c:pt>
                <c:pt idx="595">
                  <c:v>12.300048830000001</c:v>
                </c:pt>
                <c:pt idx="596">
                  <c:v>12.400146479999997</c:v>
                </c:pt>
                <c:pt idx="597">
                  <c:v>12.400146479999997</c:v>
                </c:pt>
                <c:pt idx="598">
                  <c:v>12.400146479999997</c:v>
                </c:pt>
                <c:pt idx="599">
                  <c:v>12.400146479999997</c:v>
                </c:pt>
                <c:pt idx="600">
                  <c:v>12.400146479999997</c:v>
                </c:pt>
                <c:pt idx="601">
                  <c:v>12.400146479999997</c:v>
                </c:pt>
                <c:pt idx="602">
                  <c:v>12.400146479999997</c:v>
                </c:pt>
                <c:pt idx="603">
                  <c:v>12.400146479999997</c:v>
                </c:pt>
                <c:pt idx="604">
                  <c:v>12.400146479999997</c:v>
                </c:pt>
                <c:pt idx="605">
                  <c:v>12.400146479999997</c:v>
                </c:pt>
                <c:pt idx="606">
                  <c:v>12.400146479999997</c:v>
                </c:pt>
                <c:pt idx="607">
                  <c:v>12.400146479999997</c:v>
                </c:pt>
                <c:pt idx="608">
                  <c:v>12.400146479999997</c:v>
                </c:pt>
                <c:pt idx="609">
                  <c:v>12.400146479999997</c:v>
                </c:pt>
                <c:pt idx="610">
                  <c:v>12.400146479999997</c:v>
                </c:pt>
                <c:pt idx="611">
                  <c:v>12.400146479999997</c:v>
                </c:pt>
                <c:pt idx="612">
                  <c:v>12.400146479999997</c:v>
                </c:pt>
                <c:pt idx="613">
                  <c:v>12.400146479999997</c:v>
                </c:pt>
                <c:pt idx="614">
                  <c:v>12.400146479999997</c:v>
                </c:pt>
                <c:pt idx="615">
                  <c:v>12.400146479999997</c:v>
                </c:pt>
                <c:pt idx="616">
                  <c:v>12.400146479999997</c:v>
                </c:pt>
                <c:pt idx="617">
                  <c:v>12.400146479999997</c:v>
                </c:pt>
                <c:pt idx="618">
                  <c:v>12.400146479999997</c:v>
                </c:pt>
                <c:pt idx="619">
                  <c:v>12.400146479999997</c:v>
                </c:pt>
                <c:pt idx="620">
                  <c:v>12.400146479999997</c:v>
                </c:pt>
                <c:pt idx="621">
                  <c:v>12.400146479999997</c:v>
                </c:pt>
                <c:pt idx="622">
                  <c:v>12.400146479999997</c:v>
                </c:pt>
                <c:pt idx="623">
                  <c:v>12.400146479999997</c:v>
                </c:pt>
                <c:pt idx="624">
                  <c:v>12.400146479999997</c:v>
                </c:pt>
                <c:pt idx="625">
                  <c:v>12.400146479999997</c:v>
                </c:pt>
                <c:pt idx="626">
                  <c:v>12.400146479999997</c:v>
                </c:pt>
                <c:pt idx="627">
                  <c:v>12.400146479999997</c:v>
                </c:pt>
                <c:pt idx="628">
                  <c:v>12.400146479999997</c:v>
                </c:pt>
                <c:pt idx="629">
                  <c:v>12.400146479999997</c:v>
                </c:pt>
                <c:pt idx="630">
                  <c:v>12.5</c:v>
                </c:pt>
                <c:pt idx="631">
                  <c:v>12.5</c:v>
                </c:pt>
                <c:pt idx="632">
                  <c:v>12.5</c:v>
                </c:pt>
                <c:pt idx="633">
                  <c:v>12.5</c:v>
                </c:pt>
                <c:pt idx="634">
                  <c:v>12.5</c:v>
                </c:pt>
                <c:pt idx="635">
                  <c:v>12.5</c:v>
                </c:pt>
                <c:pt idx="636">
                  <c:v>12.5</c:v>
                </c:pt>
                <c:pt idx="637">
                  <c:v>12.5</c:v>
                </c:pt>
                <c:pt idx="638">
                  <c:v>12.5</c:v>
                </c:pt>
                <c:pt idx="639">
                  <c:v>12.5</c:v>
                </c:pt>
                <c:pt idx="640">
                  <c:v>12.5</c:v>
                </c:pt>
                <c:pt idx="641">
                  <c:v>12.5</c:v>
                </c:pt>
                <c:pt idx="642">
                  <c:v>12.5</c:v>
                </c:pt>
                <c:pt idx="643">
                  <c:v>12.5</c:v>
                </c:pt>
                <c:pt idx="644">
                  <c:v>12.5</c:v>
                </c:pt>
                <c:pt idx="645">
                  <c:v>12.5</c:v>
                </c:pt>
                <c:pt idx="646">
                  <c:v>12.5</c:v>
                </c:pt>
                <c:pt idx="647">
                  <c:v>12.5</c:v>
                </c:pt>
                <c:pt idx="648">
                  <c:v>12.5</c:v>
                </c:pt>
                <c:pt idx="649">
                  <c:v>12.5</c:v>
                </c:pt>
                <c:pt idx="650">
                  <c:v>12.5</c:v>
                </c:pt>
                <c:pt idx="651">
                  <c:v>12.5</c:v>
                </c:pt>
                <c:pt idx="652">
                  <c:v>12.5</c:v>
                </c:pt>
                <c:pt idx="653">
                  <c:v>12.5</c:v>
                </c:pt>
                <c:pt idx="654">
                  <c:v>12.5</c:v>
                </c:pt>
                <c:pt idx="655">
                  <c:v>12.5</c:v>
                </c:pt>
                <c:pt idx="656">
                  <c:v>12.5</c:v>
                </c:pt>
                <c:pt idx="657">
                  <c:v>12.5</c:v>
                </c:pt>
                <c:pt idx="658">
                  <c:v>12.5</c:v>
                </c:pt>
                <c:pt idx="659">
                  <c:v>12.5</c:v>
                </c:pt>
                <c:pt idx="660">
                  <c:v>12.5</c:v>
                </c:pt>
                <c:pt idx="661">
                  <c:v>12.5</c:v>
                </c:pt>
                <c:pt idx="662">
                  <c:v>12.5</c:v>
                </c:pt>
                <c:pt idx="663">
                  <c:v>12.5</c:v>
                </c:pt>
                <c:pt idx="664">
                  <c:v>12.5</c:v>
                </c:pt>
                <c:pt idx="665">
                  <c:v>12.5</c:v>
                </c:pt>
                <c:pt idx="666">
                  <c:v>12.5</c:v>
                </c:pt>
                <c:pt idx="667">
                  <c:v>12.5</c:v>
                </c:pt>
                <c:pt idx="668">
                  <c:v>12.5</c:v>
                </c:pt>
                <c:pt idx="669">
                  <c:v>12.5</c:v>
                </c:pt>
                <c:pt idx="670">
                  <c:v>12.5</c:v>
                </c:pt>
                <c:pt idx="671">
                  <c:v>12.5</c:v>
                </c:pt>
                <c:pt idx="672">
                  <c:v>12.5</c:v>
                </c:pt>
                <c:pt idx="673">
                  <c:v>12.5</c:v>
                </c:pt>
                <c:pt idx="674">
                  <c:v>12.5</c:v>
                </c:pt>
                <c:pt idx="675">
                  <c:v>12.5</c:v>
                </c:pt>
                <c:pt idx="676">
                  <c:v>12.5</c:v>
                </c:pt>
                <c:pt idx="677">
                  <c:v>12.5</c:v>
                </c:pt>
                <c:pt idx="678">
                  <c:v>12.5</c:v>
                </c:pt>
                <c:pt idx="679">
                  <c:v>12.600097660000003</c:v>
                </c:pt>
                <c:pt idx="680">
                  <c:v>12.5</c:v>
                </c:pt>
                <c:pt idx="681">
                  <c:v>12.5</c:v>
                </c:pt>
                <c:pt idx="682">
                  <c:v>12.5</c:v>
                </c:pt>
                <c:pt idx="683">
                  <c:v>12.600097660000003</c:v>
                </c:pt>
                <c:pt idx="684">
                  <c:v>12.5</c:v>
                </c:pt>
                <c:pt idx="685">
                  <c:v>12.5</c:v>
                </c:pt>
                <c:pt idx="686">
                  <c:v>12.600097660000003</c:v>
                </c:pt>
                <c:pt idx="687">
                  <c:v>12.600097660000003</c:v>
                </c:pt>
                <c:pt idx="688">
                  <c:v>12.600097660000003</c:v>
                </c:pt>
                <c:pt idx="689">
                  <c:v>12.600097660000003</c:v>
                </c:pt>
                <c:pt idx="690">
                  <c:v>12.600097660000003</c:v>
                </c:pt>
                <c:pt idx="691">
                  <c:v>12.600097660000003</c:v>
                </c:pt>
                <c:pt idx="692">
                  <c:v>12.600097660000003</c:v>
                </c:pt>
                <c:pt idx="693">
                  <c:v>12.600097660000003</c:v>
                </c:pt>
                <c:pt idx="694">
                  <c:v>12.600097660000003</c:v>
                </c:pt>
                <c:pt idx="695">
                  <c:v>12.600097660000003</c:v>
                </c:pt>
                <c:pt idx="696">
                  <c:v>12.600097660000003</c:v>
                </c:pt>
                <c:pt idx="697">
                  <c:v>12.600097660000003</c:v>
                </c:pt>
                <c:pt idx="698">
                  <c:v>12.600097660000003</c:v>
                </c:pt>
                <c:pt idx="699">
                  <c:v>12.600097660000003</c:v>
                </c:pt>
                <c:pt idx="700">
                  <c:v>12.600097660000003</c:v>
                </c:pt>
                <c:pt idx="701">
                  <c:v>12.600097660000003</c:v>
                </c:pt>
                <c:pt idx="702">
                  <c:v>12.600097660000003</c:v>
                </c:pt>
                <c:pt idx="703">
                  <c:v>12.600097660000003</c:v>
                </c:pt>
                <c:pt idx="704">
                  <c:v>12.600097660000003</c:v>
                </c:pt>
                <c:pt idx="705">
                  <c:v>12.600097660000003</c:v>
                </c:pt>
                <c:pt idx="706">
                  <c:v>12.600097660000003</c:v>
                </c:pt>
                <c:pt idx="707">
                  <c:v>12.600097660000003</c:v>
                </c:pt>
                <c:pt idx="708">
                  <c:v>12.600097660000003</c:v>
                </c:pt>
                <c:pt idx="709">
                  <c:v>12.600097660000003</c:v>
                </c:pt>
                <c:pt idx="710">
                  <c:v>12.600097660000003</c:v>
                </c:pt>
                <c:pt idx="711">
                  <c:v>12.600097660000003</c:v>
                </c:pt>
                <c:pt idx="712">
                  <c:v>12.600097660000003</c:v>
                </c:pt>
                <c:pt idx="713">
                  <c:v>12.600097660000003</c:v>
                </c:pt>
                <c:pt idx="714">
                  <c:v>12.600097660000003</c:v>
                </c:pt>
                <c:pt idx="715">
                  <c:v>12.600097660000003</c:v>
                </c:pt>
                <c:pt idx="716">
                  <c:v>12.600097660000003</c:v>
                </c:pt>
                <c:pt idx="717">
                  <c:v>12.600097660000003</c:v>
                </c:pt>
                <c:pt idx="718">
                  <c:v>12.600097660000003</c:v>
                </c:pt>
                <c:pt idx="719">
                  <c:v>12.600097660000003</c:v>
                </c:pt>
                <c:pt idx="720">
                  <c:v>12.600097660000003</c:v>
                </c:pt>
                <c:pt idx="721">
                  <c:v>12.600097660000003</c:v>
                </c:pt>
                <c:pt idx="722">
                  <c:v>12.600097660000003</c:v>
                </c:pt>
                <c:pt idx="723">
                  <c:v>12.600097660000003</c:v>
                </c:pt>
                <c:pt idx="724">
                  <c:v>12.600097660000003</c:v>
                </c:pt>
                <c:pt idx="725">
                  <c:v>12.600097660000003</c:v>
                </c:pt>
                <c:pt idx="726">
                  <c:v>12.600097660000003</c:v>
                </c:pt>
                <c:pt idx="727">
                  <c:v>12.600097660000003</c:v>
                </c:pt>
                <c:pt idx="728">
                  <c:v>12.600097660000003</c:v>
                </c:pt>
                <c:pt idx="729">
                  <c:v>12.600097660000003</c:v>
                </c:pt>
                <c:pt idx="730">
                  <c:v>12.600097660000003</c:v>
                </c:pt>
                <c:pt idx="731">
                  <c:v>12.600097660000003</c:v>
                </c:pt>
                <c:pt idx="732">
                  <c:v>12.600097660000003</c:v>
                </c:pt>
                <c:pt idx="733">
                  <c:v>12.600097660000003</c:v>
                </c:pt>
                <c:pt idx="734">
                  <c:v>12.600097660000003</c:v>
                </c:pt>
                <c:pt idx="735">
                  <c:v>12.600097660000003</c:v>
                </c:pt>
                <c:pt idx="736">
                  <c:v>12.600097660000003</c:v>
                </c:pt>
                <c:pt idx="737">
                  <c:v>12.600097660000003</c:v>
                </c:pt>
                <c:pt idx="738">
                  <c:v>12.600097660000003</c:v>
                </c:pt>
                <c:pt idx="739">
                  <c:v>12.600097660000003</c:v>
                </c:pt>
                <c:pt idx="740">
                  <c:v>12.600097660000003</c:v>
                </c:pt>
                <c:pt idx="741">
                  <c:v>12.600097660000003</c:v>
                </c:pt>
                <c:pt idx="742">
                  <c:v>12.600097660000003</c:v>
                </c:pt>
                <c:pt idx="743">
                  <c:v>12.600097660000003</c:v>
                </c:pt>
                <c:pt idx="744">
                  <c:v>12.600097660000003</c:v>
                </c:pt>
                <c:pt idx="745">
                  <c:v>12.600097660000003</c:v>
                </c:pt>
                <c:pt idx="746">
                  <c:v>12.600097660000003</c:v>
                </c:pt>
                <c:pt idx="747">
                  <c:v>12.600097660000003</c:v>
                </c:pt>
                <c:pt idx="748">
                  <c:v>12.600097660000003</c:v>
                </c:pt>
                <c:pt idx="749">
                  <c:v>12.600097660000003</c:v>
                </c:pt>
                <c:pt idx="750">
                  <c:v>12.600097660000003</c:v>
                </c:pt>
                <c:pt idx="751">
                  <c:v>12.600097660000003</c:v>
                </c:pt>
                <c:pt idx="752">
                  <c:v>12.600097660000003</c:v>
                </c:pt>
                <c:pt idx="753">
                  <c:v>12.600097660000003</c:v>
                </c:pt>
                <c:pt idx="754">
                  <c:v>12.600097660000003</c:v>
                </c:pt>
                <c:pt idx="755">
                  <c:v>12.600097660000003</c:v>
                </c:pt>
                <c:pt idx="756">
                  <c:v>12.600097660000003</c:v>
                </c:pt>
                <c:pt idx="757">
                  <c:v>12.600097660000003</c:v>
                </c:pt>
                <c:pt idx="758">
                  <c:v>12.600097660000003</c:v>
                </c:pt>
                <c:pt idx="759">
                  <c:v>12.600097660000003</c:v>
                </c:pt>
                <c:pt idx="760">
                  <c:v>12.600097660000003</c:v>
                </c:pt>
                <c:pt idx="761">
                  <c:v>12.600097660000003</c:v>
                </c:pt>
                <c:pt idx="762">
                  <c:v>12.600097660000003</c:v>
                </c:pt>
                <c:pt idx="763">
                  <c:v>12.600097660000003</c:v>
                </c:pt>
                <c:pt idx="764">
                  <c:v>12.600097660000003</c:v>
                </c:pt>
                <c:pt idx="765">
                  <c:v>12.600097660000003</c:v>
                </c:pt>
                <c:pt idx="766">
                  <c:v>12.600097660000003</c:v>
                </c:pt>
                <c:pt idx="767">
                  <c:v>12.600097660000003</c:v>
                </c:pt>
                <c:pt idx="768">
                  <c:v>12.600097660000003</c:v>
                </c:pt>
                <c:pt idx="769">
                  <c:v>12.600097660000003</c:v>
                </c:pt>
                <c:pt idx="770">
                  <c:v>12.600097660000003</c:v>
                </c:pt>
                <c:pt idx="771">
                  <c:v>12.600097660000003</c:v>
                </c:pt>
                <c:pt idx="772">
                  <c:v>12.600097660000003</c:v>
                </c:pt>
                <c:pt idx="773">
                  <c:v>12.600097660000003</c:v>
                </c:pt>
                <c:pt idx="774">
                  <c:v>12.600097660000003</c:v>
                </c:pt>
                <c:pt idx="775">
                  <c:v>12.600097660000003</c:v>
                </c:pt>
                <c:pt idx="776">
                  <c:v>12.600097660000003</c:v>
                </c:pt>
                <c:pt idx="777">
                  <c:v>12.600097660000003</c:v>
                </c:pt>
                <c:pt idx="778">
                  <c:v>12.600097660000003</c:v>
                </c:pt>
                <c:pt idx="779">
                  <c:v>12.600097660000003</c:v>
                </c:pt>
                <c:pt idx="780">
                  <c:v>12.600097660000003</c:v>
                </c:pt>
                <c:pt idx="781">
                  <c:v>12.600097660000003</c:v>
                </c:pt>
                <c:pt idx="782">
                  <c:v>12.600097660000003</c:v>
                </c:pt>
                <c:pt idx="783">
                  <c:v>12.699951169999999</c:v>
                </c:pt>
                <c:pt idx="784">
                  <c:v>12.699951169999999</c:v>
                </c:pt>
                <c:pt idx="785">
                  <c:v>12.600097660000003</c:v>
                </c:pt>
                <c:pt idx="786">
                  <c:v>12.699951169999999</c:v>
                </c:pt>
                <c:pt idx="787">
                  <c:v>12.600097660000003</c:v>
                </c:pt>
                <c:pt idx="788">
                  <c:v>12.600097660000003</c:v>
                </c:pt>
                <c:pt idx="789">
                  <c:v>12.699951169999999</c:v>
                </c:pt>
                <c:pt idx="790">
                  <c:v>12.600097660000003</c:v>
                </c:pt>
                <c:pt idx="791">
                  <c:v>12.600097660000003</c:v>
                </c:pt>
                <c:pt idx="792">
                  <c:v>12.600097660000003</c:v>
                </c:pt>
                <c:pt idx="793">
                  <c:v>12.699951169999999</c:v>
                </c:pt>
                <c:pt idx="794">
                  <c:v>12.699951169999999</c:v>
                </c:pt>
                <c:pt idx="795">
                  <c:v>12.600097660000003</c:v>
                </c:pt>
                <c:pt idx="796">
                  <c:v>12.600097660000003</c:v>
                </c:pt>
                <c:pt idx="797">
                  <c:v>12.600097660000003</c:v>
                </c:pt>
                <c:pt idx="798">
                  <c:v>12.600097660000003</c:v>
                </c:pt>
                <c:pt idx="799">
                  <c:v>12.699951169999999</c:v>
                </c:pt>
                <c:pt idx="800">
                  <c:v>12.600097660000003</c:v>
                </c:pt>
                <c:pt idx="801">
                  <c:v>12.699951169999999</c:v>
                </c:pt>
                <c:pt idx="802">
                  <c:v>12.699951169999999</c:v>
                </c:pt>
                <c:pt idx="803">
                  <c:v>12.699951169999999</c:v>
                </c:pt>
                <c:pt idx="804">
                  <c:v>12.600097660000003</c:v>
                </c:pt>
                <c:pt idx="805">
                  <c:v>12.600097660000003</c:v>
                </c:pt>
                <c:pt idx="806">
                  <c:v>12.600097660000003</c:v>
                </c:pt>
                <c:pt idx="807">
                  <c:v>12.699951169999999</c:v>
                </c:pt>
                <c:pt idx="808">
                  <c:v>12.699951169999999</c:v>
                </c:pt>
                <c:pt idx="809">
                  <c:v>12.699951169999999</c:v>
                </c:pt>
                <c:pt idx="810">
                  <c:v>12.699951169999999</c:v>
                </c:pt>
                <c:pt idx="811">
                  <c:v>12.699951169999999</c:v>
                </c:pt>
                <c:pt idx="812">
                  <c:v>12.699951169999999</c:v>
                </c:pt>
                <c:pt idx="813">
                  <c:v>12.699951169999999</c:v>
                </c:pt>
                <c:pt idx="814">
                  <c:v>12.699951169999999</c:v>
                </c:pt>
                <c:pt idx="815">
                  <c:v>12.699951169999999</c:v>
                </c:pt>
                <c:pt idx="816">
                  <c:v>12.699951169999999</c:v>
                </c:pt>
                <c:pt idx="817">
                  <c:v>12.699951169999999</c:v>
                </c:pt>
                <c:pt idx="818">
                  <c:v>12.699951169999999</c:v>
                </c:pt>
                <c:pt idx="819">
                  <c:v>12.699951169999999</c:v>
                </c:pt>
                <c:pt idx="820">
                  <c:v>12.699951169999999</c:v>
                </c:pt>
                <c:pt idx="821">
                  <c:v>12.699951169999999</c:v>
                </c:pt>
                <c:pt idx="822">
                  <c:v>12.699951169999999</c:v>
                </c:pt>
                <c:pt idx="823">
                  <c:v>12.699951169999999</c:v>
                </c:pt>
                <c:pt idx="824">
                  <c:v>12.699951169999999</c:v>
                </c:pt>
                <c:pt idx="825">
                  <c:v>12.699951169999999</c:v>
                </c:pt>
                <c:pt idx="826">
                  <c:v>12.699951169999999</c:v>
                </c:pt>
                <c:pt idx="827">
                  <c:v>12.699951169999999</c:v>
                </c:pt>
                <c:pt idx="828">
                  <c:v>12.699951169999999</c:v>
                </c:pt>
                <c:pt idx="829">
                  <c:v>12.699951169999999</c:v>
                </c:pt>
                <c:pt idx="830">
                  <c:v>12.699951169999999</c:v>
                </c:pt>
                <c:pt idx="831">
                  <c:v>12.699951169999999</c:v>
                </c:pt>
                <c:pt idx="832">
                  <c:v>12.699951169999999</c:v>
                </c:pt>
                <c:pt idx="833">
                  <c:v>12.699951169999999</c:v>
                </c:pt>
                <c:pt idx="834">
                  <c:v>12.699951169999999</c:v>
                </c:pt>
                <c:pt idx="835">
                  <c:v>12.699951169999999</c:v>
                </c:pt>
                <c:pt idx="836">
                  <c:v>12.699951169999999</c:v>
                </c:pt>
                <c:pt idx="837">
                  <c:v>12.699951169999999</c:v>
                </c:pt>
                <c:pt idx="838">
                  <c:v>12.699951169999999</c:v>
                </c:pt>
                <c:pt idx="839">
                  <c:v>12.699951169999999</c:v>
                </c:pt>
                <c:pt idx="840">
                  <c:v>12.699951169999999</c:v>
                </c:pt>
                <c:pt idx="841">
                  <c:v>12.699951169999999</c:v>
                </c:pt>
                <c:pt idx="842">
                  <c:v>12.699951169999999</c:v>
                </c:pt>
                <c:pt idx="843">
                  <c:v>12.699951169999999</c:v>
                </c:pt>
                <c:pt idx="844">
                  <c:v>12.699951169999999</c:v>
                </c:pt>
                <c:pt idx="845">
                  <c:v>12.699951169999999</c:v>
                </c:pt>
                <c:pt idx="846">
                  <c:v>12.699951169999999</c:v>
                </c:pt>
                <c:pt idx="847">
                  <c:v>12.699951169999999</c:v>
                </c:pt>
                <c:pt idx="848">
                  <c:v>12.699951169999999</c:v>
                </c:pt>
                <c:pt idx="849">
                  <c:v>12.699951169999999</c:v>
                </c:pt>
                <c:pt idx="850">
                  <c:v>12.699951169999999</c:v>
                </c:pt>
                <c:pt idx="851">
                  <c:v>12.699951169999999</c:v>
                </c:pt>
                <c:pt idx="852">
                  <c:v>12.699951169999999</c:v>
                </c:pt>
                <c:pt idx="853">
                  <c:v>12.699951169999999</c:v>
                </c:pt>
                <c:pt idx="854">
                  <c:v>12.699951169999999</c:v>
                </c:pt>
                <c:pt idx="855">
                  <c:v>12.699951169999999</c:v>
                </c:pt>
                <c:pt idx="856">
                  <c:v>12.699951169999999</c:v>
                </c:pt>
                <c:pt idx="857">
                  <c:v>12.699951169999999</c:v>
                </c:pt>
                <c:pt idx="858">
                  <c:v>12.699951169999999</c:v>
                </c:pt>
                <c:pt idx="859">
                  <c:v>12.699951169999999</c:v>
                </c:pt>
                <c:pt idx="860">
                  <c:v>12.699951169999999</c:v>
                </c:pt>
                <c:pt idx="861">
                  <c:v>12.699951169999999</c:v>
                </c:pt>
                <c:pt idx="862">
                  <c:v>12.699951169999999</c:v>
                </c:pt>
                <c:pt idx="863">
                  <c:v>12.699951169999999</c:v>
                </c:pt>
                <c:pt idx="864">
                  <c:v>12.699951169999999</c:v>
                </c:pt>
                <c:pt idx="865">
                  <c:v>12.699951169999999</c:v>
                </c:pt>
                <c:pt idx="866">
                  <c:v>12.699951169999999</c:v>
                </c:pt>
                <c:pt idx="867">
                  <c:v>12.699951169999999</c:v>
                </c:pt>
                <c:pt idx="868">
                  <c:v>12.699951169999999</c:v>
                </c:pt>
                <c:pt idx="869">
                  <c:v>12.699951169999999</c:v>
                </c:pt>
                <c:pt idx="870">
                  <c:v>12.699951169999999</c:v>
                </c:pt>
                <c:pt idx="871">
                  <c:v>12.699951169999999</c:v>
                </c:pt>
                <c:pt idx="872">
                  <c:v>12.699951169999999</c:v>
                </c:pt>
                <c:pt idx="873">
                  <c:v>12.699951169999999</c:v>
                </c:pt>
                <c:pt idx="874">
                  <c:v>12.699951169999999</c:v>
                </c:pt>
                <c:pt idx="875">
                  <c:v>12.699951169999999</c:v>
                </c:pt>
                <c:pt idx="876">
                  <c:v>12.699951169999999</c:v>
                </c:pt>
                <c:pt idx="877">
                  <c:v>12.699951169999999</c:v>
                </c:pt>
                <c:pt idx="878">
                  <c:v>12.699951169999999</c:v>
                </c:pt>
                <c:pt idx="879">
                  <c:v>12.699951169999999</c:v>
                </c:pt>
                <c:pt idx="880">
                  <c:v>12.699951169999999</c:v>
                </c:pt>
                <c:pt idx="881">
                  <c:v>12.699951169999999</c:v>
                </c:pt>
                <c:pt idx="882">
                  <c:v>12.699951169999999</c:v>
                </c:pt>
                <c:pt idx="883">
                  <c:v>12.699951169999999</c:v>
                </c:pt>
                <c:pt idx="884">
                  <c:v>12.699951169999999</c:v>
                </c:pt>
                <c:pt idx="885">
                  <c:v>12.699951169999999</c:v>
                </c:pt>
                <c:pt idx="886">
                  <c:v>12.699951169999999</c:v>
                </c:pt>
                <c:pt idx="887">
                  <c:v>12.699951169999999</c:v>
                </c:pt>
                <c:pt idx="888">
                  <c:v>12.699951169999999</c:v>
                </c:pt>
                <c:pt idx="889">
                  <c:v>12.699951169999999</c:v>
                </c:pt>
                <c:pt idx="890">
                  <c:v>12.699951169999999</c:v>
                </c:pt>
                <c:pt idx="891">
                  <c:v>12.699951169999999</c:v>
                </c:pt>
                <c:pt idx="892">
                  <c:v>12.699951169999999</c:v>
                </c:pt>
                <c:pt idx="893">
                  <c:v>12.699951169999999</c:v>
                </c:pt>
                <c:pt idx="894">
                  <c:v>12.699951169999999</c:v>
                </c:pt>
                <c:pt idx="895">
                  <c:v>12.699951169999999</c:v>
                </c:pt>
                <c:pt idx="896">
                  <c:v>12.699951169999999</c:v>
                </c:pt>
                <c:pt idx="897">
                  <c:v>12.699951169999999</c:v>
                </c:pt>
                <c:pt idx="898">
                  <c:v>12.699951169999999</c:v>
                </c:pt>
                <c:pt idx="899">
                  <c:v>12.699951169999999</c:v>
                </c:pt>
                <c:pt idx="900">
                  <c:v>12.699951169999999</c:v>
                </c:pt>
                <c:pt idx="901">
                  <c:v>12.699951169999999</c:v>
                </c:pt>
                <c:pt idx="902">
                  <c:v>12.699951169999999</c:v>
                </c:pt>
                <c:pt idx="903">
                  <c:v>12.699951169999999</c:v>
                </c:pt>
                <c:pt idx="904">
                  <c:v>12.699951169999999</c:v>
                </c:pt>
                <c:pt idx="905">
                  <c:v>12.699951169999999</c:v>
                </c:pt>
                <c:pt idx="906">
                  <c:v>12.699951169999999</c:v>
                </c:pt>
                <c:pt idx="907">
                  <c:v>12.699951169999999</c:v>
                </c:pt>
                <c:pt idx="908">
                  <c:v>12.699951169999999</c:v>
                </c:pt>
                <c:pt idx="909">
                  <c:v>12.699951169999999</c:v>
                </c:pt>
                <c:pt idx="910">
                  <c:v>12.699951169999999</c:v>
                </c:pt>
                <c:pt idx="911">
                  <c:v>12.699951169999999</c:v>
                </c:pt>
                <c:pt idx="912">
                  <c:v>12.699951169999999</c:v>
                </c:pt>
                <c:pt idx="913">
                  <c:v>12.699951169999999</c:v>
                </c:pt>
                <c:pt idx="914">
                  <c:v>12.699951169999999</c:v>
                </c:pt>
                <c:pt idx="915">
                  <c:v>12.699951169999999</c:v>
                </c:pt>
                <c:pt idx="916">
                  <c:v>12.699951169999999</c:v>
                </c:pt>
                <c:pt idx="917">
                  <c:v>12.699951169999999</c:v>
                </c:pt>
                <c:pt idx="918">
                  <c:v>12.699951169999999</c:v>
                </c:pt>
                <c:pt idx="919">
                  <c:v>12.699951169999999</c:v>
                </c:pt>
                <c:pt idx="920">
                  <c:v>12.699951169999999</c:v>
                </c:pt>
                <c:pt idx="921">
                  <c:v>12.699951169999999</c:v>
                </c:pt>
                <c:pt idx="922">
                  <c:v>12.699951169999999</c:v>
                </c:pt>
                <c:pt idx="923">
                  <c:v>12.699951169999999</c:v>
                </c:pt>
                <c:pt idx="924">
                  <c:v>12.699951169999999</c:v>
                </c:pt>
                <c:pt idx="925">
                  <c:v>12.699951169999999</c:v>
                </c:pt>
                <c:pt idx="926">
                  <c:v>12.699951169999999</c:v>
                </c:pt>
                <c:pt idx="927">
                  <c:v>12.699951169999999</c:v>
                </c:pt>
                <c:pt idx="928">
                  <c:v>12.699951169999999</c:v>
                </c:pt>
                <c:pt idx="929">
                  <c:v>12.699951169999999</c:v>
                </c:pt>
                <c:pt idx="930">
                  <c:v>12.699951169999999</c:v>
                </c:pt>
                <c:pt idx="931">
                  <c:v>12.699951169999999</c:v>
                </c:pt>
                <c:pt idx="932">
                  <c:v>12.699951169999999</c:v>
                </c:pt>
                <c:pt idx="933">
                  <c:v>12.699951169999999</c:v>
                </c:pt>
                <c:pt idx="934">
                  <c:v>12.699951169999999</c:v>
                </c:pt>
                <c:pt idx="935">
                  <c:v>12.699951169999999</c:v>
                </c:pt>
                <c:pt idx="936">
                  <c:v>12.699951169999999</c:v>
                </c:pt>
                <c:pt idx="937">
                  <c:v>12.699951169999999</c:v>
                </c:pt>
                <c:pt idx="938">
                  <c:v>12.699951169999999</c:v>
                </c:pt>
                <c:pt idx="939">
                  <c:v>12.699951169999999</c:v>
                </c:pt>
                <c:pt idx="940">
                  <c:v>12.699951169999999</c:v>
                </c:pt>
                <c:pt idx="941">
                  <c:v>12.699951169999999</c:v>
                </c:pt>
                <c:pt idx="942">
                  <c:v>12.699951169999999</c:v>
                </c:pt>
                <c:pt idx="943">
                  <c:v>12.699951169999999</c:v>
                </c:pt>
                <c:pt idx="944">
                  <c:v>12.699951169999999</c:v>
                </c:pt>
                <c:pt idx="945">
                  <c:v>12.699951169999999</c:v>
                </c:pt>
                <c:pt idx="946">
                  <c:v>12.699951169999999</c:v>
                </c:pt>
                <c:pt idx="947">
                  <c:v>12.699951169999999</c:v>
                </c:pt>
                <c:pt idx="948">
                  <c:v>12.699951169999999</c:v>
                </c:pt>
                <c:pt idx="949">
                  <c:v>12.699951169999999</c:v>
                </c:pt>
                <c:pt idx="950">
                  <c:v>12.699951169999999</c:v>
                </c:pt>
                <c:pt idx="951">
                  <c:v>12.699951169999999</c:v>
                </c:pt>
                <c:pt idx="952">
                  <c:v>12.699951169999999</c:v>
                </c:pt>
                <c:pt idx="953">
                  <c:v>12.699951169999999</c:v>
                </c:pt>
                <c:pt idx="954">
                  <c:v>12.699951169999999</c:v>
                </c:pt>
                <c:pt idx="955">
                  <c:v>12.600097660000003</c:v>
                </c:pt>
                <c:pt idx="956">
                  <c:v>12.699951169999999</c:v>
                </c:pt>
                <c:pt idx="957">
                  <c:v>12.600097660000003</c:v>
                </c:pt>
                <c:pt idx="958">
                  <c:v>12.699951169999999</c:v>
                </c:pt>
                <c:pt idx="959">
                  <c:v>12.699951169999999</c:v>
                </c:pt>
                <c:pt idx="960">
                  <c:v>12.699951169999999</c:v>
                </c:pt>
                <c:pt idx="961">
                  <c:v>12.699951169999999</c:v>
                </c:pt>
                <c:pt idx="962">
                  <c:v>12.699951169999999</c:v>
                </c:pt>
                <c:pt idx="963">
                  <c:v>12.600097660000003</c:v>
                </c:pt>
                <c:pt idx="964">
                  <c:v>12.699951169999999</c:v>
                </c:pt>
                <c:pt idx="965">
                  <c:v>12.600097660000003</c:v>
                </c:pt>
                <c:pt idx="966">
                  <c:v>12.600097660000003</c:v>
                </c:pt>
                <c:pt idx="967">
                  <c:v>12.600097660000003</c:v>
                </c:pt>
                <c:pt idx="968">
                  <c:v>12.699951169999999</c:v>
                </c:pt>
                <c:pt idx="969">
                  <c:v>12.600097660000003</c:v>
                </c:pt>
                <c:pt idx="970">
                  <c:v>12.600097660000003</c:v>
                </c:pt>
                <c:pt idx="971">
                  <c:v>12.600097660000003</c:v>
                </c:pt>
                <c:pt idx="972">
                  <c:v>12.600097660000003</c:v>
                </c:pt>
                <c:pt idx="973">
                  <c:v>12.600097660000003</c:v>
                </c:pt>
                <c:pt idx="974">
                  <c:v>12.600097660000003</c:v>
                </c:pt>
                <c:pt idx="975">
                  <c:v>12.600097660000003</c:v>
                </c:pt>
                <c:pt idx="976">
                  <c:v>12.699951169999999</c:v>
                </c:pt>
                <c:pt idx="977">
                  <c:v>12.600097660000003</c:v>
                </c:pt>
                <c:pt idx="978">
                  <c:v>12.699951169999999</c:v>
                </c:pt>
                <c:pt idx="979">
                  <c:v>12.699951169999999</c:v>
                </c:pt>
                <c:pt idx="980">
                  <c:v>12.600097660000003</c:v>
                </c:pt>
                <c:pt idx="981">
                  <c:v>12.600097660000003</c:v>
                </c:pt>
                <c:pt idx="982">
                  <c:v>12.600097660000003</c:v>
                </c:pt>
                <c:pt idx="983">
                  <c:v>12.600097660000003</c:v>
                </c:pt>
                <c:pt idx="984">
                  <c:v>12.600097660000003</c:v>
                </c:pt>
                <c:pt idx="985">
                  <c:v>12.600097660000003</c:v>
                </c:pt>
                <c:pt idx="986">
                  <c:v>12.699951169999999</c:v>
                </c:pt>
                <c:pt idx="987">
                  <c:v>12.600097660000003</c:v>
                </c:pt>
                <c:pt idx="988">
                  <c:v>12.600097660000003</c:v>
                </c:pt>
                <c:pt idx="989">
                  <c:v>12.600097660000003</c:v>
                </c:pt>
                <c:pt idx="990">
                  <c:v>12.600097660000003</c:v>
                </c:pt>
                <c:pt idx="991">
                  <c:v>12.600097660000003</c:v>
                </c:pt>
                <c:pt idx="992">
                  <c:v>12.600097660000003</c:v>
                </c:pt>
                <c:pt idx="993">
                  <c:v>12.600097660000003</c:v>
                </c:pt>
                <c:pt idx="994">
                  <c:v>12.600097660000003</c:v>
                </c:pt>
                <c:pt idx="995">
                  <c:v>12.600097660000003</c:v>
                </c:pt>
                <c:pt idx="996">
                  <c:v>12.600097660000003</c:v>
                </c:pt>
                <c:pt idx="997">
                  <c:v>12.600097660000003</c:v>
                </c:pt>
                <c:pt idx="998">
                  <c:v>12.600097660000003</c:v>
                </c:pt>
                <c:pt idx="999">
                  <c:v>12.600097660000003</c:v>
                </c:pt>
                <c:pt idx="1000">
                  <c:v>12.600097660000003</c:v>
                </c:pt>
                <c:pt idx="1001">
                  <c:v>12.600097660000003</c:v>
                </c:pt>
                <c:pt idx="1002">
                  <c:v>12.600097660000003</c:v>
                </c:pt>
                <c:pt idx="1003">
                  <c:v>12.600097660000003</c:v>
                </c:pt>
                <c:pt idx="1004">
                  <c:v>12.600097660000003</c:v>
                </c:pt>
                <c:pt idx="1005">
                  <c:v>12.600097660000003</c:v>
                </c:pt>
                <c:pt idx="1006">
                  <c:v>12.600097660000003</c:v>
                </c:pt>
                <c:pt idx="1007">
                  <c:v>12.600097660000003</c:v>
                </c:pt>
                <c:pt idx="1008">
                  <c:v>12.600097660000003</c:v>
                </c:pt>
                <c:pt idx="1009">
                  <c:v>12.600097660000003</c:v>
                </c:pt>
                <c:pt idx="1010">
                  <c:v>12.600097660000003</c:v>
                </c:pt>
                <c:pt idx="1011">
                  <c:v>12.600097660000003</c:v>
                </c:pt>
                <c:pt idx="1012">
                  <c:v>12.600097660000003</c:v>
                </c:pt>
                <c:pt idx="1013">
                  <c:v>12.600097660000003</c:v>
                </c:pt>
                <c:pt idx="1014">
                  <c:v>12.600097660000003</c:v>
                </c:pt>
                <c:pt idx="1015">
                  <c:v>12.600097660000003</c:v>
                </c:pt>
                <c:pt idx="1016">
                  <c:v>12.600097660000003</c:v>
                </c:pt>
                <c:pt idx="1017">
                  <c:v>12.600097660000003</c:v>
                </c:pt>
                <c:pt idx="1018">
                  <c:v>12.600097660000003</c:v>
                </c:pt>
                <c:pt idx="1019">
                  <c:v>12.600097660000003</c:v>
                </c:pt>
                <c:pt idx="1020">
                  <c:v>12.600097660000003</c:v>
                </c:pt>
                <c:pt idx="1021">
                  <c:v>12.600097660000003</c:v>
                </c:pt>
                <c:pt idx="1022">
                  <c:v>12.600097660000003</c:v>
                </c:pt>
                <c:pt idx="1023">
                  <c:v>12.600097660000003</c:v>
                </c:pt>
                <c:pt idx="1024">
                  <c:v>12.600097660000003</c:v>
                </c:pt>
                <c:pt idx="1025">
                  <c:v>12.600097660000003</c:v>
                </c:pt>
                <c:pt idx="1026">
                  <c:v>12.600097660000003</c:v>
                </c:pt>
                <c:pt idx="1027">
                  <c:v>12.600097660000003</c:v>
                </c:pt>
                <c:pt idx="1028">
                  <c:v>12.600097660000003</c:v>
                </c:pt>
                <c:pt idx="1029">
                  <c:v>12.600097660000003</c:v>
                </c:pt>
                <c:pt idx="1030">
                  <c:v>12.600097660000003</c:v>
                </c:pt>
                <c:pt idx="1031">
                  <c:v>12.600097660000003</c:v>
                </c:pt>
                <c:pt idx="1032">
                  <c:v>12.600097660000003</c:v>
                </c:pt>
                <c:pt idx="1033">
                  <c:v>12.600097660000003</c:v>
                </c:pt>
                <c:pt idx="1034">
                  <c:v>12.600097660000003</c:v>
                </c:pt>
                <c:pt idx="1035">
                  <c:v>12.600097660000003</c:v>
                </c:pt>
                <c:pt idx="1036">
                  <c:v>12.600097660000003</c:v>
                </c:pt>
                <c:pt idx="1037">
                  <c:v>12.600097660000003</c:v>
                </c:pt>
                <c:pt idx="1038">
                  <c:v>12.600097660000003</c:v>
                </c:pt>
                <c:pt idx="1039">
                  <c:v>12.600097660000003</c:v>
                </c:pt>
                <c:pt idx="1040">
                  <c:v>12.600097660000003</c:v>
                </c:pt>
                <c:pt idx="1041">
                  <c:v>12.600097660000003</c:v>
                </c:pt>
                <c:pt idx="1042">
                  <c:v>12.600097660000003</c:v>
                </c:pt>
                <c:pt idx="1043">
                  <c:v>12.600097660000003</c:v>
                </c:pt>
                <c:pt idx="1044">
                  <c:v>12.600097660000003</c:v>
                </c:pt>
                <c:pt idx="1045">
                  <c:v>12.600097660000003</c:v>
                </c:pt>
                <c:pt idx="1046">
                  <c:v>12.600097660000003</c:v>
                </c:pt>
                <c:pt idx="1047">
                  <c:v>12.600097660000003</c:v>
                </c:pt>
                <c:pt idx="1048">
                  <c:v>12.600097660000003</c:v>
                </c:pt>
                <c:pt idx="1049">
                  <c:v>12.600097660000003</c:v>
                </c:pt>
                <c:pt idx="1050">
                  <c:v>12.600097660000003</c:v>
                </c:pt>
                <c:pt idx="1051">
                  <c:v>12.600097660000003</c:v>
                </c:pt>
                <c:pt idx="1052">
                  <c:v>12.600097660000003</c:v>
                </c:pt>
                <c:pt idx="1053">
                  <c:v>12.600097660000003</c:v>
                </c:pt>
                <c:pt idx="1054">
                  <c:v>12.600097660000003</c:v>
                </c:pt>
                <c:pt idx="1055">
                  <c:v>12.600097660000003</c:v>
                </c:pt>
                <c:pt idx="1056">
                  <c:v>12.600097660000003</c:v>
                </c:pt>
                <c:pt idx="1057">
                  <c:v>12.600097660000003</c:v>
                </c:pt>
                <c:pt idx="1058">
                  <c:v>12.600097660000003</c:v>
                </c:pt>
                <c:pt idx="1059">
                  <c:v>12.600097660000003</c:v>
                </c:pt>
                <c:pt idx="1060">
                  <c:v>12.600097660000003</c:v>
                </c:pt>
                <c:pt idx="1061">
                  <c:v>12.600097660000003</c:v>
                </c:pt>
                <c:pt idx="1062">
                  <c:v>12.600097660000003</c:v>
                </c:pt>
                <c:pt idx="1063">
                  <c:v>12.600097660000003</c:v>
                </c:pt>
                <c:pt idx="1064">
                  <c:v>12.600097660000003</c:v>
                </c:pt>
                <c:pt idx="1065">
                  <c:v>12.600097660000003</c:v>
                </c:pt>
                <c:pt idx="1066">
                  <c:v>12.600097660000003</c:v>
                </c:pt>
                <c:pt idx="1067">
                  <c:v>12.600097660000003</c:v>
                </c:pt>
                <c:pt idx="1068">
                  <c:v>12.600097660000003</c:v>
                </c:pt>
                <c:pt idx="1069">
                  <c:v>12.600097660000003</c:v>
                </c:pt>
                <c:pt idx="1070">
                  <c:v>12.600097660000003</c:v>
                </c:pt>
                <c:pt idx="1071">
                  <c:v>12.600097660000003</c:v>
                </c:pt>
                <c:pt idx="1072">
                  <c:v>12.600097660000003</c:v>
                </c:pt>
                <c:pt idx="1073">
                  <c:v>12.600097660000003</c:v>
                </c:pt>
                <c:pt idx="1074">
                  <c:v>12.600097660000003</c:v>
                </c:pt>
                <c:pt idx="1075">
                  <c:v>12.600097660000003</c:v>
                </c:pt>
                <c:pt idx="1076">
                  <c:v>12.600097660000003</c:v>
                </c:pt>
                <c:pt idx="1077">
                  <c:v>12.600097660000003</c:v>
                </c:pt>
                <c:pt idx="1078">
                  <c:v>12.600097660000003</c:v>
                </c:pt>
                <c:pt idx="1079">
                  <c:v>12.600097660000003</c:v>
                </c:pt>
                <c:pt idx="1080">
                  <c:v>12.600097660000003</c:v>
                </c:pt>
                <c:pt idx="1081">
                  <c:v>12.600097660000003</c:v>
                </c:pt>
                <c:pt idx="1082">
                  <c:v>12.600097660000003</c:v>
                </c:pt>
                <c:pt idx="1083">
                  <c:v>12.600097660000003</c:v>
                </c:pt>
                <c:pt idx="1084">
                  <c:v>12.600097660000003</c:v>
                </c:pt>
                <c:pt idx="1085">
                  <c:v>12.600097660000003</c:v>
                </c:pt>
                <c:pt idx="1086">
                  <c:v>12.600097660000003</c:v>
                </c:pt>
                <c:pt idx="1087">
                  <c:v>12.600097660000003</c:v>
                </c:pt>
                <c:pt idx="1088">
                  <c:v>12.600097660000003</c:v>
                </c:pt>
                <c:pt idx="1089">
                  <c:v>12.600097660000003</c:v>
                </c:pt>
                <c:pt idx="1090">
                  <c:v>12.600097660000003</c:v>
                </c:pt>
                <c:pt idx="1091">
                  <c:v>12.600097660000003</c:v>
                </c:pt>
                <c:pt idx="1092">
                  <c:v>12.600097660000003</c:v>
                </c:pt>
                <c:pt idx="1093">
                  <c:v>12.600097660000003</c:v>
                </c:pt>
                <c:pt idx="1094">
                  <c:v>12.600097660000003</c:v>
                </c:pt>
                <c:pt idx="1095">
                  <c:v>12.600097660000003</c:v>
                </c:pt>
                <c:pt idx="1096">
                  <c:v>12.600097660000003</c:v>
                </c:pt>
                <c:pt idx="1097">
                  <c:v>12.600097660000003</c:v>
                </c:pt>
                <c:pt idx="1098">
                  <c:v>12.600097660000003</c:v>
                </c:pt>
                <c:pt idx="1099">
                  <c:v>12.600097660000003</c:v>
                </c:pt>
                <c:pt idx="1100">
                  <c:v>12.600097660000003</c:v>
                </c:pt>
                <c:pt idx="1101">
                  <c:v>12.600097660000003</c:v>
                </c:pt>
                <c:pt idx="1102">
                  <c:v>12.600097660000003</c:v>
                </c:pt>
                <c:pt idx="1103">
                  <c:v>12.5</c:v>
                </c:pt>
                <c:pt idx="1104">
                  <c:v>12.5</c:v>
                </c:pt>
                <c:pt idx="1105">
                  <c:v>12.600097660000003</c:v>
                </c:pt>
                <c:pt idx="1106">
                  <c:v>12.600097660000003</c:v>
                </c:pt>
                <c:pt idx="1107">
                  <c:v>12.5</c:v>
                </c:pt>
                <c:pt idx="1108">
                  <c:v>12.600097660000003</c:v>
                </c:pt>
                <c:pt idx="1109">
                  <c:v>12.600097660000003</c:v>
                </c:pt>
                <c:pt idx="1110">
                  <c:v>12.600097660000003</c:v>
                </c:pt>
                <c:pt idx="1111">
                  <c:v>12.5</c:v>
                </c:pt>
                <c:pt idx="1112">
                  <c:v>12.5</c:v>
                </c:pt>
                <c:pt idx="1113">
                  <c:v>12.600097660000003</c:v>
                </c:pt>
                <c:pt idx="1114">
                  <c:v>12.600097660000003</c:v>
                </c:pt>
                <c:pt idx="1115">
                  <c:v>12.5</c:v>
                </c:pt>
                <c:pt idx="1116">
                  <c:v>12.5</c:v>
                </c:pt>
                <c:pt idx="1117">
                  <c:v>12.5</c:v>
                </c:pt>
                <c:pt idx="1118">
                  <c:v>12.5</c:v>
                </c:pt>
                <c:pt idx="1119">
                  <c:v>12.5</c:v>
                </c:pt>
                <c:pt idx="1120">
                  <c:v>12.5</c:v>
                </c:pt>
                <c:pt idx="1121">
                  <c:v>12.5</c:v>
                </c:pt>
                <c:pt idx="1122">
                  <c:v>12.5</c:v>
                </c:pt>
                <c:pt idx="1123">
                  <c:v>12.5</c:v>
                </c:pt>
                <c:pt idx="1124">
                  <c:v>12.5</c:v>
                </c:pt>
                <c:pt idx="1125">
                  <c:v>12.5</c:v>
                </c:pt>
                <c:pt idx="1126">
                  <c:v>12.5</c:v>
                </c:pt>
                <c:pt idx="1127">
                  <c:v>12.5</c:v>
                </c:pt>
                <c:pt idx="1128">
                  <c:v>12.5</c:v>
                </c:pt>
                <c:pt idx="1129">
                  <c:v>12.5</c:v>
                </c:pt>
                <c:pt idx="1130">
                  <c:v>12.5</c:v>
                </c:pt>
                <c:pt idx="1131">
                  <c:v>12.5</c:v>
                </c:pt>
                <c:pt idx="1132">
                  <c:v>12.5</c:v>
                </c:pt>
                <c:pt idx="1133">
                  <c:v>12.5</c:v>
                </c:pt>
                <c:pt idx="1134">
                  <c:v>12.5</c:v>
                </c:pt>
                <c:pt idx="1135">
                  <c:v>12.5</c:v>
                </c:pt>
                <c:pt idx="1136">
                  <c:v>12.5</c:v>
                </c:pt>
                <c:pt idx="1137">
                  <c:v>12.5</c:v>
                </c:pt>
                <c:pt idx="1138">
                  <c:v>12.5</c:v>
                </c:pt>
                <c:pt idx="1139">
                  <c:v>12.5</c:v>
                </c:pt>
                <c:pt idx="1140">
                  <c:v>12.5</c:v>
                </c:pt>
                <c:pt idx="1141">
                  <c:v>12.5</c:v>
                </c:pt>
                <c:pt idx="1142">
                  <c:v>12.5</c:v>
                </c:pt>
                <c:pt idx="1143">
                  <c:v>12.5</c:v>
                </c:pt>
                <c:pt idx="1144">
                  <c:v>12.5</c:v>
                </c:pt>
                <c:pt idx="1145">
                  <c:v>12.5</c:v>
                </c:pt>
                <c:pt idx="1146">
                  <c:v>12.5</c:v>
                </c:pt>
                <c:pt idx="1147">
                  <c:v>12.5</c:v>
                </c:pt>
                <c:pt idx="1148">
                  <c:v>12.5</c:v>
                </c:pt>
                <c:pt idx="1149">
                  <c:v>12.5</c:v>
                </c:pt>
                <c:pt idx="1150">
                  <c:v>12.5</c:v>
                </c:pt>
                <c:pt idx="1151">
                  <c:v>12.5</c:v>
                </c:pt>
                <c:pt idx="1152">
                  <c:v>12.5</c:v>
                </c:pt>
                <c:pt idx="1153">
                  <c:v>12.5</c:v>
                </c:pt>
                <c:pt idx="1154">
                  <c:v>12.5</c:v>
                </c:pt>
                <c:pt idx="1155">
                  <c:v>12.5</c:v>
                </c:pt>
                <c:pt idx="1156">
                  <c:v>12.5</c:v>
                </c:pt>
                <c:pt idx="1157">
                  <c:v>12.5</c:v>
                </c:pt>
                <c:pt idx="1158">
                  <c:v>12.5</c:v>
                </c:pt>
                <c:pt idx="1159">
                  <c:v>12.5</c:v>
                </c:pt>
                <c:pt idx="1160">
                  <c:v>12.5</c:v>
                </c:pt>
                <c:pt idx="1161">
                  <c:v>12.5</c:v>
                </c:pt>
                <c:pt idx="1162">
                  <c:v>12.5</c:v>
                </c:pt>
                <c:pt idx="1163">
                  <c:v>12.5</c:v>
                </c:pt>
                <c:pt idx="1164">
                  <c:v>12.5</c:v>
                </c:pt>
                <c:pt idx="1165">
                  <c:v>12.5</c:v>
                </c:pt>
                <c:pt idx="1166">
                  <c:v>12.5</c:v>
                </c:pt>
                <c:pt idx="1167">
                  <c:v>12.5</c:v>
                </c:pt>
                <c:pt idx="1168">
                  <c:v>12.5</c:v>
                </c:pt>
                <c:pt idx="1169">
                  <c:v>12.5</c:v>
                </c:pt>
                <c:pt idx="1170">
                  <c:v>12.5</c:v>
                </c:pt>
                <c:pt idx="1171">
                  <c:v>12.5</c:v>
                </c:pt>
                <c:pt idx="1172">
                  <c:v>12.5</c:v>
                </c:pt>
                <c:pt idx="1173">
                  <c:v>12.5</c:v>
                </c:pt>
                <c:pt idx="1174">
                  <c:v>12.5</c:v>
                </c:pt>
                <c:pt idx="1175">
                  <c:v>12.5</c:v>
                </c:pt>
                <c:pt idx="1176">
                  <c:v>12.5</c:v>
                </c:pt>
                <c:pt idx="1177">
                  <c:v>12.5</c:v>
                </c:pt>
                <c:pt idx="1178">
                  <c:v>12.5</c:v>
                </c:pt>
                <c:pt idx="1179">
                  <c:v>12.5</c:v>
                </c:pt>
                <c:pt idx="1180">
                  <c:v>12.5</c:v>
                </c:pt>
                <c:pt idx="1181">
                  <c:v>12.5</c:v>
                </c:pt>
                <c:pt idx="1182">
                  <c:v>12.5</c:v>
                </c:pt>
                <c:pt idx="1183">
                  <c:v>12.5</c:v>
                </c:pt>
                <c:pt idx="1184">
                  <c:v>12.5</c:v>
                </c:pt>
                <c:pt idx="1185">
                  <c:v>12.5</c:v>
                </c:pt>
                <c:pt idx="1186">
                  <c:v>12.5</c:v>
                </c:pt>
                <c:pt idx="1187">
                  <c:v>12.5</c:v>
                </c:pt>
                <c:pt idx="1188">
                  <c:v>12.5</c:v>
                </c:pt>
                <c:pt idx="1189">
                  <c:v>12.5</c:v>
                </c:pt>
                <c:pt idx="1190">
                  <c:v>12.5</c:v>
                </c:pt>
                <c:pt idx="1191">
                  <c:v>12.5</c:v>
                </c:pt>
                <c:pt idx="1192">
                  <c:v>12.5</c:v>
                </c:pt>
                <c:pt idx="1193">
                  <c:v>12.5</c:v>
                </c:pt>
                <c:pt idx="1194">
                  <c:v>12.5</c:v>
                </c:pt>
                <c:pt idx="1195">
                  <c:v>12.5</c:v>
                </c:pt>
                <c:pt idx="1196">
                  <c:v>12.5</c:v>
                </c:pt>
                <c:pt idx="1197">
                  <c:v>12.5</c:v>
                </c:pt>
                <c:pt idx="1198">
                  <c:v>12.5</c:v>
                </c:pt>
                <c:pt idx="1199">
                  <c:v>12.5</c:v>
                </c:pt>
                <c:pt idx="1200">
                  <c:v>12.5</c:v>
                </c:pt>
                <c:pt idx="1201">
                  <c:v>12.400146479999997</c:v>
                </c:pt>
                <c:pt idx="1202">
                  <c:v>12.5</c:v>
                </c:pt>
                <c:pt idx="1203">
                  <c:v>12.5</c:v>
                </c:pt>
                <c:pt idx="1204">
                  <c:v>12.5</c:v>
                </c:pt>
                <c:pt idx="1205">
                  <c:v>12.5</c:v>
                </c:pt>
                <c:pt idx="1206">
                  <c:v>12.5</c:v>
                </c:pt>
                <c:pt idx="1207">
                  <c:v>12.5</c:v>
                </c:pt>
                <c:pt idx="1208">
                  <c:v>12.400146479999997</c:v>
                </c:pt>
                <c:pt idx="1209">
                  <c:v>12.5</c:v>
                </c:pt>
                <c:pt idx="1210">
                  <c:v>12.5</c:v>
                </c:pt>
                <c:pt idx="1211">
                  <c:v>12.5</c:v>
                </c:pt>
                <c:pt idx="1212">
                  <c:v>12.5</c:v>
                </c:pt>
                <c:pt idx="1213">
                  <c:v>12.400146479999997</c:v>
                </c:pt>
                <c:pt idx="1214">
                  <c:v>12.5</c:v>
                </c:pt>
                <c:pt idx="1215">
                  <c:v>12.400146479999997</c:v>
                </c:pt>
                <c:pt idx="1216">
                  <c:v>12.5</c:v>
                </c:pt>
                <c:pt idx="1217">
                  <c:v>12.5</c:v>
                </c:pt>
                <c:pt idx="1218">
                  <c:v>12.400146479999997</c:v>
                </c:pt>
                <c:pt idx="1219">
                  <c:v>12.400146479999997</c:v>
                </c:pt>
                <c:pt idx="1220">
                  <c:v>12.5</c:v>
                </c:pt>
                <c:pt idx="1221">
                  <c:v>12.400146479999997</c:v>
                </c:pt>
                <c:pt idx="1222">
                  <c:v>12.400146479999997</c:v>
                </c:pt>
                <c:pt idx="1223">
                  <c:v>12.400146479999997</c:v>
                </c:pt>
                <c:pt idx="1224">
                  <c:v>12.400146479999997</c:v>
                </c:pt>
                <c:pt idx="1225">
                  <c:v>12.400146479999997</c:v>
                </c:pt>
                <c:pt idx="1226">
                  <c:v>12.400146479999997</c:v>
                </c:pt>
                <c:pt idx="1227">
                  <c:v>12.400146479999997</c:v>
                </c:pt>
                <c:pt idx="1228">
                  <c:v>12.400146479999997</c:v>
                </c:pt>
                <c:pt idx="1229">
                  <c:v>12.400146479999997</c:v>
                </c:pt>
                <c:pt idx="1230">
                  <c:v>12.400146479999997</c:v>
                </c:pt>
                <c:pt idx="1231">
                  <c:v>12.400146479999997</c:v>
                </c:pt>
                <c:pt idx="1232">
                  <c:v>12.400146479999997</c:v>
                </c:pt>
                <c:pt idx="1233">
                  <c:v>12.400146479999997</c:v>
                </c:pt>
                <c:pt idx="1234">
                  <c:v>12.400146479999997</c:v>
                </c:pt>
                <c:pt idx="1235">
                  <c:v>12.400146479999997</c:v>
                </c:pt>
                <c:pt idx="1236">
                  <c:v>12.400146479999997</c:v>
                </c:pt>
                <c:pt idx="1237">
                  <c:v>12.400146479999997</c:v>
                </c:pt>
                <c:pt idx="1238">
                  <c:v>12.400146479999997</c:v>
                </c:pt>
                <c:pt idx="1239">
                  <c:v>12.400146479999997</c:v>
                </c:pt>
                <c:pt idx="1240">
                  <c:v>12.400146479999997</c:v>
                </c:pt>
                <c:pt idx="1241">
                  <c:v>12.400146479999997</c:v>
                </c:pt>
                <c:pt idx="1242">
                  <c:v>12.400146479999997</c:v>
                </c:pt>
                <c:pt idx="1243">
                  <c:v>12.400146479999997</c:v>
                </c:pt>
                <c:pt idx="1244">
                  <c:v>12.400146479999997</c:v>
                </c:pt>
                <c:pt idx="1245">
                  <c:v>12.400146479999997</c:v>
                </c:pt>
                <c:pt idx="1246">
                  <c:v>12.400146479999997</c:v>
                </c:pt>
                <c:pt idx="1247">
                  <c:v>12.400146479999997</c:v>
                </c:pt>
                <c:pt idx="1248">
                  <c:v>12.400146479999997</c:v>
                </c:pt>
                <c:pt idx="1249">
                  <c:v>12.400146479999997</c:v>
                </c:pt>
                <c:pt idx="1250">
                  <c:v>12.400146479999997</c:v>
                </c:pt>
                <c:pt idx="1251">
                  <c:v>12.400146479999997</c:v>
                </c:pt>
                <c:pt idx="1252">
                  <c:v>12.400146479999997</c:v>
                </c:pt>
                <c:pt idx="1253">
                  <c:v>12.400146479999997</c:v>
                </c:pt>
                <c:pt idx="1254">
                  <c:v>12.400146479999997</c:v>
                </c:pt>
                <c:pt idx="1255">
                  <c:v>12.400146479999997</c:v>
                </c:pt>
                <c:pt idx="1256">
                  <c:v>12.400146479999997</c:v>
                </c:pt>
                <c:pt idx="1257">
                  <c:v>12.400146479999997</c:v>
                </c:pt>
                <c:pt idx="1258">
                  <c:v>12.400146479999997</c:v>
                </c:pt>
                <c:pt idx="1259">
                  <c:v>12.400146479999997</c:v>
                </c:pt>
                <c:pt idx="1260">
                  <c:v>12.400146479999997</c:v>
                </c:pt>
                <c:pt idx="1261">
                  <c:v>12.400146479999997</c:v>
                </c:pt>
                <c:pt idx="1262">
                  <c:v>12.400146479999997</c:v>
                </c:pt>
                <c:pt idx="1263">
                  <c:v>12.400146479999997</c:v>
                </c:pt>
                <c:pt idx="1264">
                  <c:v>12.400146479999997</c:v>
                </c:pt>
                <c:pt idx="1265">
                  <c:v>12.400146479999997</c:v>
                </c:pt>
                <c:pt idx="1266">
                  <c:v>12.400146479999997</c:v>
                </c:pt>
                <c:pt idx="1267">
                  <c:v>12.400146479999997</c:v>
                </c:pt>
                <c:pt idx="1268">
                  <c:v>12.400146479999997</c:v>
                </c:pt>
                <c:pt idx="1269">
                  <c:v>12.400146479999997</c:v>
                </c:pt>
                <c:pt idx="1270">
                  <c:v>12.400146479999997</c:v>
                </c:pt>
                <c:pt idx="1271">
                  <c:v>12.400146479999997</c:v>
                </c:pt>
                <c:pt idx="1272">
                  <c:v>12.400146479999997</c:v>
                </c:pt>
                <c:pt idx="1273">
                  <c:v>12.400146479999997</c:v>
                </c:pt>
                <c:pt idx="1274">
                  <c:v>12.400146479999997</c:v>
                </c:pt>
                <c:pt idx="1275">
                  <c:v>12.400146479999997</c:v>
                </c:pt>
                <c:pt idx="1276">
                  <c:v>12.400146479999997</c:v>
                </c:pt>
                <c:pt idx="1277">
                  <c:v>12.400146479999997</c:v>
                </c:pt>
                <c:pt idx="1278">
                  <c:v>12.400146479999997</c:v>
                </c:pt>
                <c:pt idx="1279">
                  <c:v>12.400146479999997</c:v>
                </c:pt>
                <c:pt idx="1280">
                  <c:v>12.400146479999997</c:v>
                </c:pt>
                <c:pt idx="1281">
                  <c:v>12.400146479999997</c:v>
                </c:pt>
                <c:pt idx="1282">
                  <c:v>12.400146479999997</c:v>
                </c:pt>
                <c:pt idx="1283">
                  <c:v>12.400146479999997</c:v>
                </c:pt>
                <c:pt idx="1284">
                  <c:v>12.400146479999997</c:v>
                </c:pt>
                <c:pt idx="1285">
                  <c:v>12.400146479999997</c:v>
                </c:pt>
                <c:pt idx="1286">
                  <c:v>12.400146479999997</c:v>
                </c:pt>
                <c:pt idx="1287">
                  <c:v>12.400146479999997</c:v>
                </c:pt>
                <c:pt idx="1288">
                  <c:v>12.400146479999997</c:v>
                </c:pt>
                <c:pt idx="1289">
                  <c:v>12.400146479999997</c:v>
                </c:pt>
                <c:pt idx="1290">
                  <c:v>12.300048830000001</c:v>
                </c:pt>
                <c:pt idx="1291">
                  <c:v>12.300048830000001</c:v>
                </c:pt>
                <c:pt idx="1292">
                  <c:v>12.400146479999997</c:v>
                </c:pt>
                <c:pt idx="1293">
                  <c:v>12.300048830000001</c:v>
                </c:pt>
                <c:pt idx="1294">
                  <c:v>12.300048830000001</c:v>
                </c:pt>
                <c:pt idx="1295">
                  <c:v>12.400146479999997</c:v>
                </c:pt>
                <c:pt idx="1296">
                  <c:v>12.300048830000001</c:v>
                </c:pt>
                <c:pt idx="1297">
                  <c:v>12.300048830000001</c:v>
                </c:pt>
                <c:pt idx="1298">
                  <c:v>12.400146479999997</c:v>
                </c:pt>
                <c:pt idx="1299">
                  <c:v>12.300048830000001</c:v>
                </c:pt>
                <c:pt idx="1300">
                  <c:v>12.400146479999997</c:v>
                </c:pt>
                <c:pt idx="1301">
                  <c:v>12.300048830000001</c:v>
                </c:pt>
                <c:pt idx="1302">
                  <c:v>12.300048830000001</c:v>
                </c:pt>
                <c:pt idx="1303">
                  <c:v>12.300048830000001</c:v>
                </c:pt>
                <c:pt idx="1304">
                  <c:v>12.300048830000001</c:v>
                </c:pt>
                <c:pt idx="1305">
                  <c:v>12.300048830000001</c:v>
                </c:pt>
                <c:pt idx="1306">
                  <c:v>12.300048830000001</c:v>
                </c:pt>
                <c:pt idx="1307">
                  <c:v>12.300048830000001</c:v>
                </c:pt>
                <c:pt idx="1308">
                  <c:v>12.300048830000001</c:v>
                </c:pt>
                <c:pt idx="1309">
                  <c:v>12.300048830000001</c:v>
                </c:pt>
                <c:pt idx="1310">
                  <c:v>12.300048830000001</c:v>
                </c:pt>
                <c:pt idx="1311">
                  <c:v>12.300048830000001</c:v>
                </c:pt>
                <c:pt idx="1312">
                  <c:v>12.300048830000001</c:v>
                </c:pt>
                <c:pt idx="1313">
                  <c:v>12.300048830000001</c:v>
                </c:pt>
                <c:pt idx="1314">
                  <c:v>12.300048830000001</c:v>
                </c:pt>
                <c:pt idx="1315">
                  <c:v>12.300048830000001</c:v>
                </c:pt>
                <c:pt idx="1316">
                  <c:v>12.300048830000001</c:v>
                </c:pt>
                <c:pt idx="1317">
                  <c:v>12.300048830000001</c:v>
                </c:pt>
                <c:pt idx="1318">
                  <c:v>12.300048830000001</c:v>
                </c:pt>
                <c:pt idx="1319">
                  <c:v>12.300048830000001</c:v>
                </c:pt>
                <c:pt idx="1320">
                  <c:v>12.300048830000001</c:v>
                </c:pt>
                <c:pt idx="1321">
                  <c:v>12.300048830000001</c:v>
                </c:pt>
                <c:pt idx="1322">
                  <c:v>12.300048830000001</c:v>
                </c:pt>
                <c:pt idx="1323">
                  <c:v>12.300048830000001</c:v>
                </c:pt>
                <c:pt idx="1324">
                  <c:v>12.300048830000001</c:v>
                </c:pt>
                <c:pt idx="1325">
                  <c:v>12.300048830000001</c:v>
                </c:pt>
                <c:pt idx="1326">
                  <c:v>12.300048830000001</c:v>
                </c:pt>
                <c:pt idx="1327">
                  <c:v>12.300048830000001</c:v>
                </c:pt>
                <c:pt idx="1328">
                  <c:v>12.300048830000001</c:v>
                </c:pt>
                <c:pt idx="1329">
                  <c:v>12.300048830000001</c:v>
                </c:pt>
                <c:pt idx="1330">
                  <c:v>12.300048830000001</c:v>
                </c:pt>
                <c:pt idx="1331">
                  <c:v>12.300048830000001</c:v>
                </c:pt>
                <c:pt idx="1332">
                  <c:v>12.300048830000001</c:v>
                </c:pt>
                <c:pt idx="1333">
                  <c:v>12.300048830000001</c:v>
                </c:pt>
                <c:pt idx="1334">
                  <c:v>12.300048830000001</c:v>
                </c:pt>
                <c:pt idx="1335">
                  <c:v>12.300048830000001</c:v>
                </c:pt>
                <c:pt idx="1336">
                  <c:v>12.300048830000001</c:v>
                </c:pt>
                <c:pt idx="1337">
                  <c:v>12.300048830000001</c:v>
                </c:pt>
                <c:pt idx="1338">
                  <c:v>12.300048830000001</c:v>
                </c:pt>
                <c:pt idx="1339">
                  <c:v>12.300048830000001</c:v>
                </c:pt>
                <c:pt idx="1340">
                  <c:v>12.300048830000001</c:v>
                </c:pt>
                <c:pt idx="1341">
                  <c:v>12.300048830000001</c:v>
                </c:pt>
                <c:pt idx="1342">
                  <c:v>12.300048830000001</c:v>
                </c:pt>
                <c:pt idx="1343">
                  <c:v>12.300048830000001</c:v>
                </c:pt>
                <c:pt idx="1344">
                  <c:v>12.300048830000001</c:v>
                </c:pt>
                <c:pt idx="1345">
                  <c:v>12.300048830000001</c:v>
                </c:pt>
                <c:pt idx="1346">
                  <c:v>12.300048830000001</c:v>
                </c:pt>
                <c:pt idx="1347">
                  <c:v>12.300048830000001</c:v>
                </c:pt>
                <c:pt idx="1348">
                  <c:v>12.300048830000001</c:v>
                </c:pt>
                <c:pt idx="1349">
                  <c:v>12.300048830000001</c:v>
                </c:pt>
                <c:pt idx="1350">
                  <c:v>12.300048830000001</c:v>
                </c:pt>
                <c:pt idx="1351">
                  <c:v>12.300048830000001</c:v>
                </c:pt>
                <c:pt idx="1352">
                  <c:v>12.300048830000001</c:v>
                </c:pt>
                <c:pt idx="1353">
                  <c:v>12.300048830000001</c:v>
                </c:pt>
                <c:pt idx="1354">
                  <c:v>12.300048830000001</c:v>
                </c:pt>
                <c:pt idx="1355">
                  <c:v>12.300048830000001</c:v>
                </c:pt>
                <c:pt idx="1356">
                  <c:v>12.300048830000001</c:v>
                </c:pt>
                <c:pt idx="1357">
                  <c:v>12.300048830000001</c:v>
                </c:pt>
                <c:pt idx="1358">
                  <c:v>12.300048830000001</c:v>
                </c:pt>
                <c:pt idx="1359">
                  <c:v>12.300048830000001</c:v>
                </c:pt>
                <c:pt idx="1360">
                  <c:v>12.300048830000001</c:v>
                </c:pt>
                <c:pt idx="1361">
                  <c:v>12.300048830000001</c:v>
                </c:pt>
                <c:pt idx="1362">
                  <c:v>12.300048830000001</c:v>
                </c:pt>
                <c:pt idx="1363">
                  <c:v>12.300048830000001</c:v>
                </c:pt>
                <c:pt idx="1364">
                  <c:v>12.300048830000001</c:v>
                </c:pt>
                <c:pt idx="1365">
                  <c:v>12.300048830000001</c:v>
                </c:pt>
                <c:pt idx="1366">
                  <c:v>12.300048830000001</c:v>
                </c:pt>
                <c:pt idx="1367">
                  <c:v>12.300048830000001</c:v>
                </c:pt>
                <c:pt idx="1368">
                  <c:v>12.300048830000001</c:v>
                </c:pt>
                <c:pt idx="1369">
                  <c:v>12.200195309999998</c:v>
                </c:pt>
                <c:pt idx="1370">
                  <c:v>12.300048830000001</c:v>
                </c:pt>
                <c:pt idx="1371">
                  <c:v>12.200195309999998</c:v>
                </c:pt>
                <c:pt idx="1372">
                  <c:v>12.300048830000001</c:v>
                </c:pt>
                <c:pt idx="1373">
                  <c:v>12.300048830000001</c:v>
                </c:pt>
                <c:pt idx="1374">
                  <c:v>12.200195309999998</c:v>
                </c:pt>
                <c:pt idx="1375">
                  <c:v>12.300048830000001</c:v>
                </c:pt>
                <c:pt idx="1376">
                  <c:v>12.300048830000001</c:v>
                </c:pt>
                <c:pt idx="1377">
                  <c:v>12.200195309999998</c:v>
                </c:pt>
                <c:pt idx="1378">
                  <c:v>12.300048830000001</c:v>
                </c:pt>
                <c:pt idx="1379">
                  <c:v>12.300048830000001</c:v>
                </c:pt>
                <c:pt idx="1380">
                  <c:v>12.200195309999998</c:v>
                </c:pt>
                <c:pt idx="1381">
                  <c:v>12.200195309999998</c:v>
                </c:pt>
                <c:pt idx="1382">
                  <c:v>12.200195309999998</c:v>
                </c:pt>
                <c:pt idx="1383">
                  <c:v>12.200195309999998</c:v>
                </c:pt>
                <c:pt idx="1384">
                  <c:v>12.200195309999998</c:v>
                </c:pt>
                <c:pt idx="1385">
                  <c:v>12.200195309999998</c:v>
                </c:pt>
                <c:pt idx="1386">
                  <c:v>12.200195309999998</c:v>
                </c:pt>
                <c:pt idx="1387">
                  <c:v>12.200195309999998</c:v>
                </c:pt>
                <c:pt idx="1388">
                  <c:v>12.300048830000001</c:v>
                </c:pt>
                <c:pt idx="1389">
                  <c:v>12.200195309999998</c:v>
                </c:pt>
                <c:pt idx="1390">
                  <c:v>12.200195309999998</c:v>
                </c:pt>
                <c:pt idx="1391">
                  <c:v>12.200195309999998</c:v>
                </c:pt>
                <c:pt idx="1392">
                  <c:v>12.200195309999998</c:v>
                </c:pt>
                <c:pt idx="1393">
                  <c:v>12.200195309999998</c:v>
                </c:pt>
                <c:pt idx="1394">
                  <c:v>12.200195309999998</c:v>
                </c:pt>
                <c:pt idx="1395">
                  <c:v>12.200195309999998</c:v>
                </c:pt>
                <c:pt idx="1396">
                  <c:v>12.200195309999998</c:v>
                </c:pt>
                <c:pt idx="1397">
                  <c:v>12.200195309999998</c:v>
                </c:pt>
                <c:pt idx="1398">
                  <c:v>12.200195309999998</c:v>
                </c:pt>
                <c:pt idx="1399">
                  <c:v>12.200195309999998</c:v>
                </c:pt>
                <c:pt idx="1400">
                  <c:v>12.200195309999998</c:v>
                </c:pt>
                <c:pt idx="1401">
                  <c:v>12.200195309999998</c:v>
                </c:pt>
                <c:pt idx="1402">
                  <c:v>12.200195309999998</c:v>
                </c:pt>
                <c:pt idx="1403">
                  <c:v>12.200195309999998</c:v>
                </c:pt>
                <c:pt idx="1404">
                  <c:v>12.200195309999998</c:v>
                </c:pt>
                <c:pt idx="1405">
                  <c:v>12.200195309999998</c:v>
                </c:pt>
                <c:pt idx="1406">
                  <c:v>12.200195309999998</c:v>
                </c:pt>
                <c:pt idx="1407">
                  <c:v>12.200195309999998</c:v>
                </c:pt>
                <c:pt idx="1408">
                  <c:v>12.200195309999998</c:v>
                </c:pt>
                <c:pt idx="1409">
                  <c:v>12.200195309999998</c:v>
                </c:pt>
                <c:pt idx="1410">
                  <c:v>12.200195309999998</c:v>
                </c:pt>
                <c:pt idx="1411">
                  <c:v>12.200195309999998</c:v>
                </c:pt>
                <c:pt idx="1412">
                  <c:v>12.200195309999998</c:v>
                </c:pt>
                <c:pt idx="1413">
                  <c:v>12.200195309999998</c:v>
                </c:pt>
                <c:pt idx="1414">
                  <c:v>12.200195309999998</c:v>
                </c:pt>
                <c:pt idx="1415">
                  <c:v>12.200195309999998</c:v>
                </c:pt>
                <c:pt idx="1416">
                  <c:v>12.200195309999998</c:v>
                </c:pt>
                <c:pt idx="1417">
                  <c:v>12.200195309999998</c:v>
                </c:pt>
                <c:pt idx="1418">
                  <c:v>12.200195309999998</c:v>
                </c:pt>
                <c:pt idx="1419">
                  <c:v>12.200195309999998</c:v>
                </c:pt>
                <c:pt idx="1420">
                  <c:v>12.200195309999998</c:v>
                </c:pt>
                <c:pt idx="1421">
                  <c:v>12.200195309999998</c:v>
                </c:pt>
                <c:pt idx="1422">
                  <c:v>12.200195309999998</c:v>
                </c:pt>
                <c:pt idx="1423">
                  <c:v>12.200195309999998</c:v>
                </c:pt>
                <c:pt idx="1424">
                  <c:v>12.200195309999998</c:v>
                </c:pt>
                <c:pt idx="1425">
                  <c:v>12.200195309999998</c:v>
                </c:pt>
                <c:pt idx="1426">
                  <c:v>12.200195309999998</c:v>
                </c:pt>
                <c:pt idx="1427">
                  <c:v>12.200195309999998</c:v>
                </c:pt>
                <c:pt idx="1428">
                  <c:v>12.200195309999998</c:v>
                </c:pt>
                <c:pt idx="1429">
                  <c:v>12.200195309999998</c:v>
                </c:pt>
                <c:pt idx="1430">
                  <c:v>12.200195309999998</c:v>
                </c:pt>
                <c:pt idx="1431">
                  <c:v>12.200195309999998</c:v>
                </c:pt>
                <c:pt idx="1432">
                  <c:v>12.200195309999998</c:v>
                </c:pt>
                <c:pt idx="1433">
                  <c:v>12.200195309999998</c:v>
                </c:pt>
                <c:pt idx="1434">
                  <c:v>12.200195309999998</c:v>
                </c:pt>
                <c:pt idx="1435">
                  <c:v>12.200195309999998</c:v>
                </c:pt>
                <c:pt idx="1436">
                  <c:v>12.200195309999998</c:v>
                </c:pt>
                <c:pt idx="1437">
                  <c:v>12.200195309999998</c:v>
                </c:pt>
                <c:pt idx="1438">
                  <c:v>12.100097660000003</c:v>
                </c:pt>
                <c:pt idx="1439">
                  <c:v>12.200195309999998</c:v>
                </c:pt>
                <c:pt idx="1440">
                  <c:v>12.200195309999998</c:v>
                </c:pt>
                <c:pt idx="1441">
                  <c:v>12.100097660000003</c:v>
                </c:pt>
                <c:pt idx="1442">
                  <c:v>12.200195309999998</c:v>
                </c:pt>
                <c:pt idx="1443">
                  <c:v>12.200195309999998</c:v>
                </c:pt>
                <c:pt idx="1444">
                  <c:v>12.100097660000003</c:v>
                </c:pt>
                <c:pt idx="1445">
                  <c:v>12.200195309999998</c:v>
                </c:pt>
                <c:pt idx="1446">
                  <c:v>12.100097660000003</c:v>
                </c:pt>
                <c:pt idx="1447">
                  <c:v>12.200195309999998</c:v>
                </c:pt>
                <c:pt idx="1448">
                  <c:v>12.100097660000003</c:v>
                </c:pt>
                <c:pt idx="1449">
                  <c:v>12.100097660000003</c:v>
                </c:pt>
                <c:pt idx="1450">
                  <c:v>12.200195309999998</c:v>
                </c:pt>
                <c:pt idx="1451">
                  <c:v>12.200195309999998</c:v>
                </c:pt>
                <c:pt idx="1452">
                  <c:v>12.200195309999998</c:v>
                </c:pt>
                <c:pt idx="1453">
                  <c:v>12.100097660000003</c:v>
                </c:pt>
                <c:pt idx="1454">
                  <c:v>12.100097660000003</c:v>
                </c:pt>
                <c:pt idx="1455">
                  <c:v>12.100097660000003</c:v>
                </c:pt>
                <c:pt idx="1456">
                  <c:v>12.100097660000003</c:v>
                </c:pt>
                <c:pt idx="1457">
                  <c:v>12.100097660000003</c:v>
                </c:pt>
                <c:pt idx="1458">
                  <c:v>12.100097660000003</c:v>
                </c:pt>
                <c:pt idx="1459">
                  <c:v>12.100097660000003</c:v>
                </c:pt>
                <c:pt idx="1460">
                  <c:v>12.100097660000003</c:v>
                </c:pt>
                <c:pt idx="1461">
                  <c:v>12.100097660000003</c:v>
                </c:pt>
                <c:pt idx="1462">
                  <c:v>12.100097660000003</c:v>
                </c:pt>
                <c:pt idx="1463">
                  <c:v>12.100097660000003</c:v>
                </c:pt>
                <c:pt idx="1464">
                  <c:v>12.100097660000003</c:v>
                </c:pt>
                <c:pt idx="1465">
                  <c:v>12.100097660000003</c:v>
                </c:pt>
                <c:pt idx="1466">
                  <c:v>12.100097660000003</c:v>
                </c:pt>
                <c:pt idx="1467">
                  <c:v>12.100097660000003</c:v>
                </c:pt>
                <c:pt idx="1468">
                  <c:v>12.100097660000003</c:v>
                </c:pt>
                <c:pt idx="1469">
                  <c:v>12.100097660000003</c:v>
                </c:pt>
                <c:pt idx="1470">
                  <c:v>12.100097660000003</c:v>
                </c:pt>
                <c:pt idx="1471">
                  <c:v>12.100097660000003</c:v>
                </c:pt>
                <c:pt idx="1472">
                  <c:v>12.100097660000003</c:v>
                </c:pt>
                <c:pt idx="1473">
                  <c:v>12.100097660000003</c:v>
                </c:pt>
                <c:pt idx="1474">
                  <c:v>12.100097660000003</c:v>
                </c:pt>
                <c:pt idx="1475">
                  <c:v>12.100097660000003</c:v>
                </c:pt>
                <c:pt idx="1476">
                  <c:v>12.100097660000003</c:v>
                </c:pt>
                <c:pt idx="1477">
                  <c:v>12.100097660000003</c:v>
                </c:pt>
                <c:pt idx="1478">
                  <c:v>12.100097660000003</c:v>
                </c:pt>
                <c:pt idx="1479">
                  <c:v>12.100097660000003</c:v>
                </c:pt>
                <c:pt idx="1480">
                  <c:v>12.100097660000003</c:v>
                </c:pt>
                <c:pt idx="1481">
                  <c:v>12.100097660000003</c:v>
                </c:pt>
                <c:pt idx="1482">
                  <c:v>12.100097660000003</c:v>
                </c:pt>
                <c:pt idx="1483">
                  <c:v>12.100097660000003</c:v>
                </c:pt>
                <c:pt idx="1484">
                  <c:v>12.100097660000003</c:v>
                </c:pt>
                <c:pt idx="1485">
                  <c:v>12.100097660000003</c:v>
                </c:pt>
                <c:pt idx="1486">
                  <c:v>12.100097660000003</c:v>
                </c:pt>
                <c:pt idx="1487">
                  <c:v>12.100097660000003</c:v>
                </c:pt>
                <c:pt idx="1488">
                  <c:v>12.100097660000003</c:v>
                </c:pt>
                <c:pt idx="1489">
                  <c:v>12.100097660000003</c:v>
                </c:pt>
                <c:pt idx="1490">
                  <c:v>12.100097660000003</c:v>
                </c:pt>
                <c:pt idx="1491">
                  <c:v>12.100097660000003</c:v>
                </c:pt>
                <c:pt idx="1492">
                  <c:v>12.100097660000003</c:v>
                </c:pt>
                <c:pt idx="1493">
                  <c:v>12.100097660000003</c:v>
                </c:pt>
                <c:pt idx="1494">
                  <c:v>12.100097660000003</c:v>
                </c:pt>
                <c:pt idx="1495">
                  <c:v>12.100097660000003</c:v>
                </c:pt>
                <c:pt idx="1496">
                  <c:v>12.100097660000003</c:v>
                </c:pt>
                <c:pt idx="1497">
                  <c:v>12.100097660000003</c:v>
                </c:pt>
                <c:pt idx="1498">
                  <c:v>12.100097660000003</c:v>
                </c:pt>
                <c:pt idx="1499">
                  <c:v>12.100097660000003</c:v>
                </c:pt>
                <c:pt idx="1500">
                  <c:v>12.100097660000003</c:v>
                </c:pt>
                <c:pt idx="1501">
                  <c:v>12.100097660000003</c:v>
                </c:pt>
                <c:pt idx="1502">
                  <c:v>12.100097660000003</c:v>
                </c:pt>
                <c:pt idx="1503">
                  <c:v>12.100097660000003</c:v>
                </c:pt>
                <c:pt idx="1504">
                  <c:v>12.100097660000003</c:v>
                </c:pt>
                <c:pt idx="1505">
                  <c:v>12.100097660000003</c:v>
                </c:pt>
                <c:pt idx="1506">
                  <c:v>12.100097660000003</c:v>
                </c:pt>
                <c:pt idx="1507">
                  <c:v>12.100097660000003</c:v>
                </c:pt>
                <c:pt idx="1508">
                  <c:v>12.100097660000003</c:v>
                </c:pt>
                <c:pt idx="1509">
                  <c:v>12.100097660000003</c:v>
                </c:pt>
                <c:pt idx="1510">
                  <c:v>12</c:v>
                </c:pt>
                <c:pt idx="1511">
                  <c:v>12.100097660000003</c:v>
                </c:pt>
                <c:pt idx="1512">
                  <c:v>12.100097660000003</c:v>
                </c:pt>
                <c:pt idx="1513">
                  <c:v>12.100097660000003</c:v>
                </c:pt>
                <c:pt idx="1514">
                  <c:v>12.100097660000003</c:v>
                </c:pt>
                <c:pt idx="1515">
                  <c:v>12.100097660000003</c:v>
                </c:pt>
                <c:pt idx="1516">
                  <c:v>12</c:v>
                </c:pt>
                <c:pt idx="1517">
                  <c:v>12.100097660000003</c:v>
                </c:pt>
                <c:pt idx="1518">
                  <c:v>12.100097660000003</c:v>
                </c:pt>
                <c:pt idx="1519">
                  <c:v>12</c:v>
                </c:pt>
                <c:pt idx="1520">
                  <c:v>12.100097660000003</c:v>
                </c:pt>
                <c:pt idx="1521">
                  <c:v>12.100097660000003</c:v>
                </c:pt>
                <c:pt idx="1522">
                  <c:v>12.100097660000003</c:v>
                </c:pt>
                <c:pt idx="1523">
                  <c:v>12.100097660000003</c:v>
                </c:pt>
                <c:pt idx="1524">
                  <c:v>12</c:v>
                </c:pt>
                <c:pt idx="1525">
                  <c:v>12</c:v>
                </c:pt>
                <c:pt idx="1526">
                  <c:v>12</c:v>
                </c:pt>
                <c:pt idx="1527">
                  <c:v>12</c:v>
                </c:pt>
                <c:pt idx="1528">
                  <c:v>12</c:v>
                </c:pt>
                <c:pt idx="1529">
                  <c:v>12</c:v>
                </c:pt>
                <c:pt idx="1530">
                  <c:v>12</c:v>
                </c:pt>
                <c:pt idx="1531">
                  <c:v>12</c:v>
                </c:pt>
                <c:pt idx="1532">
                  <c:v>12</c:v>
                </c:pt>
                <c:pt idx="1533">
                  <c:v>12</c:v>
                </c:pt>
                <c:pt idx="1534">
                  <c:v>12</c:v>
                </c:pt>
                <c:pt idx="1535">
                  <c:v>12</c:v>
                </c:pt>
                <c:pt idx="1536">
                  <c:v>12</c:v>
                </c:pt>
                <c:pt idx="1537">
                  <c:v>12</c:v>
                </c:pt>
                <c:pt idx="1538">
                  <c:v>12</c:v>
                </c:pt>
                <c:pt idx="1539">
                  <c:v>12</c:v>
                </c:pt>
                <c:pt idx="1540">
                  <c:v>12</c:v>
                </c:pt>
                <c:pt idx="1541">
                  <c:v>12</c:v>
                </c:pt>
                <c:pt idx="1542">
                  <c:v>12</c:v>
                </c:pt>
                <c:pt idx="1543">
                  <c:v>12</c:v>
                </c:pt>
                <c:pt idx="1544">
                  <c:v>12</c:v>
                </c:pt>
                <c:pt idx="1545">
                  <c:v>12</c:v>
                </c:pt>
                <c:pt idx="1546">
                  <c:v>12</c:v>
                </c:pt>
                <c:pt idx="1547">
                  <c:v>12</c:v>
                </c:pt>
                <c:pt idx="1548">
                  <c:v>12</c:v>
                </c:pt>
                <c:pt idx="1549">
                  <c:v>12</c:v>
                </c:pt>
                <c:pt idx="1550">
                  <c:v>12</c:v>
                </c:pt>
                <c:pt idx="1551">
                  <c:v>12</c:v>
                </c:pt>
                <c:pt idx="1552">
                  <c:v>12</c:v>
                </c:pt>
                <c:pt idx="1553">
                  <c:v>12</c:v>
                </c:pt>
                <c:pt idx="1554">
                  <c:v>12</c:v>
                </c:pt>
                <c:pt idx="1555">
                  <c:v>12</c:v>
                </c:pt>
                <c:pt idx="1556">
                  <c:v>12</c:v>
                </c:pt>
                <c:pt idx="1557">
                  <c:v>12</c:v>
                </c:pt>
                <c:pt idx="1558">
                  <c:v>12</c:v>
                </c:pt>
                <c:pt idx="1559">
                  <c:v>12</c:v>
                </c:pt>
                <c:pt idx="1560">
                  <c:v>12</c:v>
                </c:pt>
                <c:pt idx="1561">
                  <c:v>12</c:v>
                </c:pt>
                <c:pt idx="1562">
                  <c:v>12</c:v>
                </c:pt>
                <c:pt idx="1563">
                  <c:v>12</c:v>
                </c:pt>
                <c:pt idx="1564">
                  <c:v>12</c:v>
                </c:pt>
                <c:pt idx="1565">
                  <c:v>12</c:v>
                </c:pt>
                <c:pt idx="1566">
                  <c:v>12</c:v>
                </c:pt>
                <c:pt idx="1567">
                  <c:v>12</c:v>
                </c:pt>
                <c:pt idx="1568">
                  <c:v>12</c:v>
                </c:pt>
                <c:pt idx="1569">
                  <c:v>12</c:v>
                </c:pt>
                <c:pt idx="1570">
                  <c:v>12</c:v>
                </c:pt>
                <c:pt idx="1571">
                  <c:v>12</c:v>
                </c:pt>
                <c:pt idx="1572">
                  <c:v>12</c:v>
                </c:pt>
                <c:pt idx="1573">
                  <c:v>12</c:v>
                </c:pt>
                <c:pt idx="1574">
                  <c:v>12</c:v>
                </c:pt>
                <c:pt idx="1575">
                  <c:v>12</c:v>
                </c:pt>
                <c:pt idx="1576">
                  <c:v>12</c:v>
                </c:pt>
                <c:pt idx="1577">
                  <c:v>12</c:v>
                </c:pt>
                <c:pt idx="1578">
                  <c:v>12</c:v>
                </c:pt>
                <c:pt idx="1579">
                  <c:v>12</c:v>
                </c:pt>
                <c:pt idx="1580">
                  <c:v>12</c:v>
                </c:pt>
                <c:pt idx="1581">
                  <c:v>12</c:v>
                </c:pt>
                <c:pt idx="1582">
                  <c:v>12</c:v>
                </c:pt>
                <c:pt idx="1583">
                  <c:v>12</c:v>
                </c:pt>
                <c:pt idx="1584">
                  <c:v>12</c:v>
                </c:pt>
                <c:pt idx="1585">
                  <c:v>12</c:v>
                </c:pt>
                <c:pt idx="1586">
                  <c:v>11.900146479999997</c:v>
                </c:pt>
                <c:pt idx="1587">
                  <c:v>11.900146479999997</c:v>
                </c:pt>
                <c:pt idx="1588">
                  <c:v>12</c:v>
                </c:pt>
                <c:pt idx="1589">
                  <c:v>11.900146479999997</c:v>
                </c:pt>
                <c:pt idx="1590">
                  <c:v>11.900146479999997</c:v>
                </c:pt>
                <c:pt idx="1591">
                  <c:v>12</c:v>
                </c:pt>
                <c:pt idx="1592">
                  <c:v>11.900146479999997</c:v>
                </c:pt>
                <c:pt idx="1593">
                  <c:v>12</c:v>
                </c:pt>
                <c:pt idx="1594">
                  <c:v>11.900146479999997</c:v>
                </c:pt>
                <c:pt idx="1595">
                  <c:v>11.900146479999997</c:v>
                </c:pt>
                <c:pt idx="1596">
                  <c:v>11.900146479999997</c:v>
                </c:pt>
                <c:pt idx="1597">
                  <c:v>11.900146479999997</c:v>
                </c:pt>
                <c:pt idx="1598">
                  <c:v>11.900146479999997</c:v>
                </c:pt>
                <c:pt idx="1599">
                  <c:v>11.900146479999997</c:v>
                </c:pt>
                <c:pt idx="1600">
                  <c:v>11.900146479999997</c:v>
                </c:pt>
                <c:pt idx="1601">
                  <c:v>11.900146479999997</c:v>
                </c:pt>
                <c:pt idx="1602">
                  <c:v>11.900146479999997</c:v>
                </c:pt>
                <c:pt idx="1603">
                  <c:v>11.900146479999997</c:v>
                </c:pt>
                <c:pt idx="1604">
                  <c:v>11.900146479999997</c:v>
                </c:pt>
                <c:pt idx="1605">
                  <c:v>11.900146479999997</c:v>
                </c:pt>
                <c:pt idx="1606">
                  <c:v>11.900146479999997</c:v>
                </c:pt>
                <c:pt idx="1607">
                  <c:v>11.900146479999997</c:v>
                </c:pt>
                <c:pt idx="1608">
                  <c:v>11.900146479999997</c:v>
                </c:pt>
                <c:pt idx="1609">
                  <c:v>11.900146479999997</c:v>
                </c:pt>
                <c:pt idx="1610">
                  <c:v>11.900146479999997</c:v>
                </c:pt>
                <c:pt idx="1611">
                  <c:v>11.900146479999997</c:v>
                </c:pt>
                <c:pt idx="1612">
                  <c:v>11.900146479999997</c:v>
                </c:pt>
                <c:pt idx="1613">
                  <c:v>11.900146479999997</c:v>
                </c:pt>
                <c:pt idx="1614">
                  <c:v>11.900146479999997</c:v>
                </c:pt>
                <c:pt idx="1615">
                  <c:v>11.900146479999997</c:v>
                </c:pt>
                <c:pt idx="1616">
                  <c:v>11.900146479999997</c:v>
                </c:pt>
                <c:pt idx="1617">
                  <c:v>11.900146479999997</c:v>
                </c:pt>
                <c:pt idx="1618">
                  <c:v>11.900146479999997</c:v>
                </c:pt>
                <c:pt idx="1619">
                  <c:v>11.900146479999997</c:v>
                </c:pt>
                <c:pt idx="1620">
                  <c:v>11.900146479999997</c:v>
                </c:pt>
                <c:pt idx="1621">
                  <c:v>11.900146479999997</c:v>
                </c:pt>
                <c:pt idx="1622">
                  <c:v>11.900146479999997</c:v>
                </c:pt>
                <c:pt idx="1623">
                  <c:v>11.900146479999997</c:v>
                </c:pt>
                <c:pt idx="1624">
                  <c:v>11.900146479999997</c:v>
                </c:pt>
                <c:pt idx="1625">
                  <c:v>11.900146479999997</c:v>
                </c:pt>
                <c:pt idx="1626">
                  <c:v>11.900146479999997</c:v>
                </c:pt>
                <c:pt idx="1627">
                  <c:v>11.900146479999997</c:v>
                </c:pt>
                <c:pt idx="1628">
                  <c:v>11.900146479999997</c:v>
                </c:pt>
                <c:pt idx="1629">
                  <c:v>11.900146479999997</c:v>
                </c:pt>
                <c:pt idx="1630">
                  <c:v>11.900146479999997</c:v>
                </c:pt>
                <c:pt idx="1631">
                  <c:v>11.900146479999997</c:v>
                </c:pt>
                <c:pt idx="1632">
                  <c:v>11.900146479999997</c:v>
                </c:pt>
                <c:pt idx="1633">
                  <c:v>11.900146479999997</c:v>
                </c:pt>
                <c:pt idx="1634">
                  <c:v>11.900146479999997</c:v>
                </c:pt>
                <c:pt idx="1635">
                  <c:v>11.900146479999997</c:v>
                </c:pt>
                <c:pt idx="1636">
                  <c:v>11.900146479999997</c:v>
                </c:pt>
                <c:pt idx="1637">
                  <c:v>11.900146479999997</c:v>
                </c:pt>
                <c:pt idx="1638">
                  <c:v>11.900146479999997</c:v>
                </c:pt>
                <c:pt idx="1639">
                  <c:v>11.900146479999997</c:v>
                </c:pt>
                <c:pt idx="1640">
                  <c:v>11.900146479999997</c:v>
                </c:pt>
                <c:pt idx="1641">
                  <c:v>11.900146479999997</c:v>
                </c:pt>
                <c:pt idx="1642">
                  <c:v>11.900146479999997</c:v>
                </c:pt>
                <c:pt idx="1643">
                  <c:v>11.900146479999997</c:v>
                </c:pt>
                <c:pt idx="1644">
                  <c:v>11.900146479999997</c:v>
                </c:pt>
                <c:pt idx="1645">
                  <c:v>11.900146479999997</c:v>
                </c:pt>
                <c:pt idx="1646">
                  <c:v>11.900146479999997</c:v>
                </c:pt>
                <c:pt idx="1647">
                  <c:v>11.900146479999997</c:v>
                </c:pt>
                <c:pt idx="1648">
                  <c:v>11.900146479999997</c:v>
                </c:pt>
                <c:pt idx="1649">
                  <c:v>11.900146479999997</c:v>
                </c:pt>
                <c:pt idx="1650">
                  <c:v>11.800048830000001</c:v>
                </c:pt>
                <c:pt idx="1651">
                  <c:v>11.900146479999997</c:v>
                </c:pt>
                <c:pt idx="1652">
                  <c:v>11.900146479999997</c:v>
                </c:pt>
                <c:pt idx="1653">
                  <c:v>11.900146479999997</c:v>
                </c:pt>
                <c:pt idx="1654">
                  <c:v>11.900146479999997</c:v>
                </c:pt>
                <c:pt idx="1655">
                  <c:v>11.900146479999997</c:v>
                </c:pt>
                <c:pt idx="1656">
                  <c:v>11.800048830000001</c:v>
                </c:pt>
                <c:pt idx="1657">
                  <c:v>11.900146479999997</c:v>
                </c:pt>
                <c:pt idx="1658">
                  <c:v>11.800048830000001</c:v>
                </c:pt>
                <c:pt idx="1659">
                  <c:v>11.900146479999997</c:v>
                </c:pt>
                <c:pt idx="1660">
                  <c:v>11.800048830000001</c:v>
                </c:pt>
                <c:pt idx="1661">
                  <c:v>11.900146479999997</c:v>
                </c:pt>
                <c:pt idx="1662">
                  <c:v>11.800048830000001</c:v>
                </c:pt>
                <c:pt idx="1663">
                  <c:v>11.800048830000001</c:v>
                </c:pt>
                <c:pt idx="1664">
                  <c:v>11.800048830000001</c:v>
                </c:pt>
                <c:pt idx="1665">
                  <c:v>11.800048830000001</c:v>
                </c:pt>
                <c:pt idx="1666">
                  <c:v>11.900146479999997</c:v>
                </c:pt>
                <c:pt idx="1667">
                  <c:v>11.800048830000001</c:v>
                </c:pt>
                <c:pt idx="1668">
                  <c:v>11.800048830000001</c:v>
                </c:pt>
                <c:pt idx="1669">
                  <c:v>11.800048830000001</c:v>
                </c:pt>
                <c:pt idx="1670">
                  <c:v>11.800048830000001</c:v>
                </c:pt>
                <c:pt idx="1671">
                  <c:v>11.800048830000001</c:v>
                </c:pt>
                <c:pt idx="1672">
                  <c:v>11.800048830000001</c:v>
                </c:pt>
                <c:pt idx="1673">
                  <c:v>11.800048830000001</c:v>
                </c:pt>
                <c:pt idx="1674">
                  <c:v>11.800048830000001</c:v>
                </c:pt>
                <c:pt idx="1675">
                  <c:v>11.800048830000001</c:v>
                </c:pt>
                <c:pt idx="1676">
                  <c:v>11.800048830000001</c:v>
                </c:pt>
                <c:pt idx="1677">
                  <c:v>11.800048830000001</c:v>
                </c:pt>
                <c:pt idx="1678">
                  <c:v>11.800048830000001</c:v>
                </c:pt>
                <c:pt idx="1679">
                  <c:v>11.800048830000001</c:v>
                </c:pt>
                <c:pt idx="1680">
                  <c:v>11.800048830000001</c:v>
                </c:pt>
                <c:pt idx="1681">
                  <c:v>11.800048830000001</c:v>
                </c:pt>
                <c:pt idx="1682">
                  <c:v>11.800048830000001</c:v>
                </c:pt>
                <c:pt idx="1683">
                  <c:v>11.800048830000001</c:v>
                </c:pt>
                <c:pt idx="1684">
                  <c:v>11.800048830000001</c:v>
                </c:pt>
                <c:pt idx="1685">
                  <c:v>11.800048830000001</c:v>
                </c:pt>
                <c:pt idx="1686">
                  <c:v>11.800048830000001</c:v>
                </c:pt>
                <c:pt idx="1687">
                  <c:v>11.800048830000001</c:v>
                </c:pt>
                <c:pt idx="1688">
                  <c:v>11.800048830000001</c:v>
                </c:pt>
                <c:pt idx="1689">
                  <c:v>11.800048830000001</c:v>
                </c:pt>
                <c:pt idx="1690">
                  <c:v>11.800048830000001</c:v>
                </c:pt>
                <c:pt idx="1691">
                  <c:v>11.800048830000001</c:v>
                </c:pt>
                <c:pt idx="1692">
                  <c:v>11.800048830000001</c:v>
                </c:pt>
                <c:pt idx="1693">
                  <c:v>11.800048830000001</c:v>
                </c:pt>
                <c:pt idx="1694">
                  <c:v>11.800048830000001</c:v>
                </c:pt>
                <c:pt idx="1695">
                  <c:v>11.800048830000001</c:v>
                </c:pt>
                <c:pt idx="1696">
                  <c:v>11.800048830000001</c:v>
                </c:pt>
                <c:pt idx="1697">
                  <c:v>11.800048830000001</c:v>
                </c:pt>
                <c:pt idx="1698">
                  <c:v>11.800048830000001</c:v>
                </c:pt>
                <c:pt idx="1699">
                  <c:v>11.800048830000001</c:v>
                </c:pt>
                <c:pt idx="1700">
                  <c:v>11.800048830000001</c:v>
                </c:pt>
                <c:pt idx="1701">
                  <c:v>11.800048830000001</c:v>
                </c:pt>
                <c:pt idx="1702">
                  <c:v>11.800048830000001</c:v>
                </c:pt>
                <c:pt idx="1703">
                  <c:v>11.800048830000001</c:v>
                </c:pt>
                <c:pt idx="1704">
                  <c:v>11.800048830000001</c:v>
                </c:pt>
                <c:pt idx="1705">
                  <c:v>11.800048830000001</c:v>
                </c:pt>
                <c:pt idx="1706">
                  <c:v>11.800048830000001</c:v>
                </c:pt>
                <c:pt idx="1707">
                  <c:v>11.800048830000001</c:v>
                </c:pt>
                <c:pt idx="1708">
                  <c:v>11.800048830000001</c:v>
                </c:pt>
                <c:pt idx="1709">
                  <c:v>11.800048830000001</c:v>
                </c:pt>
                <c:pt idx="1710">
                  <c:v>11.800048830000001</c:v>
                </c:pt>
                <c:pt idx="1711">
                  <c:v>11.800048830000001</c:v>
                </c:pt>
                <c:pt idx="1712">
                  <c:v>11.800048830000001</c:v>
                </c:pt>
                <c:pt idx="1713">
                  <c:v>11.800048830000001</c:v>
                </c:pt>
                <c:pt idx="1714">
                  <c:v>11.800048830000001</c:v>
                </c:pt>
                <c:pt idx="1715">
                  <c:v>11.800048830000001</c:v>
                </c:pt>
                <c:pt idx="1716">
                  <c:v>11.800048830000001</c:v>
                </c:pt>
                <c:pt idx="1717">
                  <c:v>11.800048830000001</c:v>
                </c:pt>
                <c:pt idx="1718">
                  <c:v>11.800048830000001</c:v>
                </c:pt>
                <c:pt idx="1719">
                  <c:v>11.800048830000001</c:v>
                </c:pt>
                <c:pt idx="1720">
                  <c:v>11.800048830000001</c:v>
                </c:pt>
                <c:pt idx="1721">
                  <c:v>11.700195309999998</c:v>
                </c:pt>
                <c:pt idx="1722">
                  <c:v>11.800048830000001</c:v>
                </c:pt>
                <c:pt idx="1723">
                  <c:v>11.800048830000001</c:v>
                </c:pt>
                <c:pt idx="1724">
                  <c:v>11.700195309999998</c:v>
                </c:pt>
                <c:pt idx="1725">
                  <c:v>11.700195309999998</c:v>
                </c:pt>
                <c:pt idx="1726">
                  <c:v>11.700195309999998</c:v>
                </c:pt>
                <c:pt idx="1727">
                  <c:v>11.700195309999998</c:v>
                </c:pt>
                <c:pt idx="1728">
                  <c:v>11.700195309999998</c:v>
                </c:pt>
                <c:pt idx="1729">
                  <c:v>11.800048830000001</c:v>
                </c:pt>
                <c:pt idx="1730">
                  <c:v>11.700195309999998</c:v>
                </c:pt>
                <c:pt idx="1731">
                  <c:v>11.700195309999998</c:v>
                </c:pt>
                <c:pt idx="1732">
                  <c:v>11.800048830000001</c:v>
                </c:pt>
                <c:pt idx="1733">
                  <c:v>11.700195309999998</c:v>
                </c:pt>
                <c:pt idx="1734">
                  <c:v>11.800048830000001</c:v>
                </c:pt>
                <c:pt idx="1735">
                  <c:v>11.700195309999998</c:v>
                </c:pt>
                <c:pt idx="1736">
                  <c:v>11.700195309999998</c:v>
                </c:pt>
                <c:pt idx="1737">
                  <c:v>11.700195309999998</c:v>
                </c:pt>
                <c:pt idx="1738">
                  <c:v>11.700195309999998</c:v>
                </c:pt>
                <c:pt idx="1739">
                  <c:v>11.700195309999998</c:v>
                </c:pt>
                <c:pt idx="1740">
                  <c:v>11.700195309999998</c:v>
                </c:pt>
                <c:pt idx="1741">
                  <c:v>11.700195309999998</c:v>
                </c:pt>
                <c:pt idx="1742">
                  <c:v>11.700195309999998</c:v>
                </c:pt>
                <c:pt idx="1743">
                  <c:v>11.700195309999998</c:v>
                </c:pt>
                <c:pt idx="1744">
                  <c:v>11.700195309999998</c:v>
                </c:pt>
                <c:pt idx="1745">
                  <c:v>11.700195309999998</c:v>
                </c:pt>
                <c:pt idx="1746">
                  <c:v>11.700195309999998</c:v>
                </c:pt>
                <c:pt idx="1747">
                  <c:v>11.700195309999998</c:v>
                </c:pt>
                <c:pt idx="1748">
                  <c:v>11.700195309999998</c:v>
                </c:pt>
                <c:pt idx="1749">
                  <c:v>11.700195309999998</c:v>
                </c:pt>
                <c:pt idx="1750">
                  <c:v>11.700195309999998</c:v>
                </c:pt>
                <c:pt idx="1751">
                  <c:v>11.700195309999998</c:v>
                </c:pt>
                <c:pt idx="1752">
                  <c:v>11.700195309999998</c:v>
                </c:pt>
                <c:pt idx="1753">
                  <c:v>11.700195309999998</c:v>
                </c:pt>
                <c:pt idx="1754">
                  <c:v>11.700195309999998</c:v>
                </c:pt>
                <c:pt idx="1755">
                  <c:v>11.700195309999998</c:v>
                </c:pt>
                <c:pt idx="1756">
                  <c:v>11.700195309999998</c:v>
                </c:pt>
                <c:pt idx="1757">
                  <c:v>11.700195309999998</c:v>
                </c:pt>
                <c:pt idx="1758">
                  <c:v>11.700195309999998</c:v>
                </c:pt>
                <c:pt idx="1759">
                  <c:v>11.700195309999998</c:v>
                </c:pt>
                <c:pt idx="1760">
                  <c:v>11.700195309999998</c:v>
                </c:pt>
                <c:pt idx="1761">
                  <c:v>11.700195309999998</c:v>
                </c:pt>
                <c:pt idx="1762">
                  <c:v>11.700195309999998</c:v>
                </c:pt>
                <c:pt idx="1763">
                  <c:v>11.700195309999998</c:v>
                </c:pt>
                <c:pt idx="1764">
                  <c:v>11.700195309999998</c:v>
                </c:pt>
                <c:pt idx="1765">
                  <c:v>11.700195309999998</c:v>
                </c:pt>
                <c:pt idx="1766">
                  <c:v>11.700195309999998</c:v>
                </c:pt>
                <c:pt idx="1767">
                  <c:v>11.700195309999998</c:v>
                </c:pt>
                <c:pt idx="1768">
                  <c:v>11.700195309999998</c:v>
                </c:pt>
                <c:pt idx="1769">
                  <c:v>11.700195309999998</c:v>
                </c:pt>
                <c:pt idx="1770">
                  <c:v>11.700195309999998</c:v>
                </c:pt>
                <c:pt idx="1771">
                  <c:v>11.700195309999998</c:v>
                </c:pt>
                <c:pt idx="1772">
                  <c:v>11.700195309999998</c:v>
                </c:pt>
                <c:pt idx="1773">
                  <c:v>11.700195309999998</c:v>
                </c:pt>
                <c:pt idx="1774">
                  <c:v>11.700195309999998</c:v>
                </c:pt>
                <c:pt idx="1775">
                  <c:v>11.700195309999998</c:v>
                </c:pt>
                <c:pt idx="1776">
                  <c:v>11.700195309999998</c:v>
                </c:pt>
                <c:pt idx="1777">
                  <c:v>11.700195309999998</c:v>
                </c:pt>
                <c:pt idx="1778">
                  <c:v>11.700195309999998</c:v>
                </c:pt>
                <c:pt idx="1779">
                  <c:v>11.700195309999998</c:v>
                </c:pt>
                <c:pt idx="1780">
                  <c:v>11.700195309999998</c:v>
                </c:pt>
                <c:pt idx="1781">
                  <c:v>11.700195309999998</c:v>
                </c:pt>
                <c:pt idx="1782">
                  <c:v>11.700195309999998</c:v>
                </c:pt>
                <c:pt idx="1783">
                  <c:v>11.700195309999998</c:v>
                </c:pt>
                <c:pt idx="1784">
                  <c:v>11.700195309999998</c:v>
                </c:pt>
                <c:pt idx="1785">
                  <c:v>11.600097660000003</c:v>
                </c:pt>
                <c:pt idx="1786">
                  <c:v>11.600097660000003</c:v>
                </c:pt>
                <c:pt idx="1787">
                  <c:v>11.700195309999998</c:v>
                </c:pt>
                <c:pt idx="1788">
                  <c:v>11.700195309999998</c:v>
                </c:pt>
                <c:pt idx="1789">
                  <c:v>11.700195309999998</c:v>
                </c:pt>
                <c:pt idx="1790">
                  <c:v>11.700195309999998</c:v>
                </c:pt>
                <c:pt idx="1791">
                  <c:v>11.600097660000003</c:v>
                </c:pt>
                <c:pt idx="1792">
                  <c:v>11.600097660000003</c:v>
                </c:pt>
                <c:pt idx="1793">
                  <c:v>11.600097660000003</c:v>
                </c:pt>
                <c:pt idx="1794">
                  <c:v>11.600097660000003</c:v>
                </c:pt>
                <c:pt idx="1795">
                  <c:v>11.600097660000003</c:v>
                </c:pt>
                <c:pt idx="1796">
                  <c:v>11.700195309999998</c:v>
                </c:pt>
                <c:pt idx="1797">
                  <c:v>11.700195309999998</c:v>
                </c:pt>
                <c:pt idx="1798">
                  <c:v>11.600097660000003</c:v>
                </c:pt>
                <c:pt idx="1799">
                  <c:v>11.600097660000003</c:v>
                </c:pt>
                <c:pt idx="1800">
                  <c:v>11.600097660000003</c:v>
                </c:pt>
                <c:pt idx="1801">
                  <c:v>11.600097660000003</c:v>
                </c:pt>
                <c:pt idx="1802">
                  <c:v>11.600097660000003</c:v>
                </c:pt>
                <c:pt idx="1803">
                  <c:v>11.600097660000003</c:v>
                </c:pt>
                <c:pt idx="1804">
                  <c:v>11.600097660000003</c:v>
                </c:pt>
                <c:pt idx="1805">
                  <c:v>11.600097660000003</c:v>
                </c:pt>
                <c:pt idx="1806">
                  <c:v>11.600097660000003</c:v>
                </c:pt>
                <c:pt idx="1807">
                  <c:v>11.600097660000003</c:v>
                </c:pt>
                <c:pt idx="1808">
                  <c:v>11.600097660000003</c:v>
                </c:pt>
                <c:pt idx="1809">
                  <c:v>11.600097660000003</c:v>
                </c:pt>
                <c:pt idx="1810">
                  <c:v>11.600097660000003</c:v>
                </c:pt>
                <c:pt idx="1811">
                  <c:v>11.600097660000003</c:v>
                </c:pt>
                <c:pt idx="1812">
                  <c:v>11.600097660000003</c:v>
                </c:pt>
                <c:pt idx="1813">
                  <c:v>11.600097660000003</c:v>
                </c:pt>
                <c:pt idx="1814">
                  <c:v>11.600097660000003</c:v>
                </c:pt>
                <c:pt idx="1815">
                  <c:v>11.600097660000003</c:v>
                </c:pt>
                <c:pt idx="1816">
                  <c:v>11.600097660000003</c:v>
                </c:pt>
                <c:pt idx="1817">
                  <c:v>11.600097660000003</c:v>
                </c:pt>
                <c:pt idx="1818">
                  <c:v>11.600097660000003</c:v>
                </c:pt>
                <c:pt idx="1819">
                  <c:v>11.600097660000003</c:v>
                </c:pt>
                <c:pt idx="1820">
                  <c:v>11.600097660000003</c:v>
                </c:pt>
                <c:pt idx="1821">
                  <c:v>11.600097660000003</c:v>
                </c:pt>
                <c:pt idx="1822">
                  <c:v>11.600097660000003</c:v>
                </c:pt>
                <c:pt idx="1823">
                  <c:v>11.600097660000003</c:v>
                </c:pt>
                <c:pt idx="1824">
                  <c:v>11.600097660000003</c:v>
                </c:pt>
                <c:pt idx="1825">
                  <c:v>11.600097660000003</c:v>
                </c:pt>
                <c:pt idx="1826">
                  <c:v>11.600097660000003</c:v>
                </c:pt>
                <c:pt idx="1827">
                  <c:v>11.600097660000003</c:v>
                </c:pt>
                <c:pt idx="1828">
                  <c:v>11.600097660000003</c:v>
                </c:pt>
                <c:pt idx="1829">
                  <c:v>11.600097660000003</c:v>
                </c:pt>
                <c:pt idx="1830">
                  <c:v>11.600097660000003</c:v>
                </c:pt>
                <c:pt idx="1831">
                  <c:v>11.600097660000003</c:v>
                </c:pt>
                <c:pt idx="1832">
                  <c:v>11.600097660000003</c:v>
                </c:pt>
                <c:pt idx="1833">
                  <c:v>11.600097660000003</c:v>
                </c:pt>
                <c:pt idx="1834">
                  <c:v>11.600097660000003</c:v>
                </c:pt>
                <c:pt idx="1835">
                  <c:v>11.600097660000003</c:v>
                </c:pt>
                <c:pt idx="1836">
                  <c:v>11.600097660000003</c:v>
                </c:pt>
                <c:pt idx="1837">
                  <c:v>11.600097660000003</c:v>
                </c:pt>
                <c:pt idx="1838">
                  <c:v>11.600097660000003</c:v>
                </c:pt>
                <c:pt idx="1839">
                  <c:v>11.600097660000003</c:v>
                </c:pt>
                <c:pt idx="1840">
                  <c:v>11.600097660000003</c:v>
                </c:pt>
                <c:pt idx="1841">
                  <c:v>11.600097660000003</c:v>
                </c:pt>
                <c:pt idx="1842">
                  <c:v>11.600097660000003</c:v>
                </c:pt>
                <c:pt idx="1843">
                  <c:v>11.600097660000003</c:v>
                </c:pt>
                <c:pt idx="1844">
                  <c:v>11.600097660000003</c:v>
                </c:pt>
                <c:pt idx="1845">
                  <c:v>11.600097660000003</c:v>
                </c:pt>
                <c:pt idx="1846">
                  <c:v>11.600097660000003</c:v>
                </c:pt>
                <c:pt idx="1847">
                  <c:v>11.600097660000003</c:v>
                </c:pt>
                <c:pt idx="1848">
                  <c:v>11.600097660000003</c:v>
                </c:pt>
                <c:pt idx="1849">
                  <c:v>11.600097660000003</c:v>
                </c:pt>
                <c:pt idx="1850">
                  <c:v>11.600097660000003</c:v>
                </c:pt>
                <c:pt idx="1851">
                  <c:v>11.600097660000003</c:v>
                </c:pt>
                <c:pt idx="1852">
                  <c:v>11.600097660000003</c:v>
                </c:pt>
                <c:pt idx="1853">
                  <c:v>11.600097660000003</c:v>
                </c:pt>
                <c:pt idx="1854">
                  <c:v>11.600097660000003</c:v>
                </c:pt>
                <c:pt idx="1855">
                  <c:v>11.600097660000003</c:v>
                </c:pt>
                <c:pt idx="1856">
                  <c:v>11.600097660000003</c:v>
                </c:pt>
                <c:pt idx="1857">
                  <c:v>11.600097660000003</c:v>
                </c:pt>
                <c:pt idx="1858">
                  <c:v>11.600097660000003</c:v>
                </c:pt>
                <c:pt idx="1859">
                  <c:v>11.5</c:v>
                </c:pt>
                <c:pt idx="1860">
                  <c:v>11.600097660000003</c:v>
                </c:pt>
                <c:pt idx="1861">
                  <c:v>11.5</c:v>
                </c:pt>
                <c:pt idx="1862">
                  <c:v>11.600097660000003</c:v>
                </c:pt>
                <c:pt idx="1863">
                  <c:v>11.600097660000003</c:v>
                </c:pt>
                <c:pt idx="1864">
                  <c:v>11.5</c:v>
                </c:pt>
                <c:pt idx="1865">
                  <c:v>11.5</c:v>
                </c:pt>
                <c:pt idx="1866">
                  <c:v>11.5</c:v>
                </c:pt>
                <c:pt idx="1867">
                  <c:v>11.5</c:v>
                </c:pt>
                <c:pt idx="1868">
                  <c:v>11.5</c:v>
                </c:pt>
                <c:pt idx="1869">
                  <c:v>11.5</c:v>
                </c:pt>
                <c:pt idx="1870">
                  <c:v>11.5</c:v>
                </c:pt>
                <c:pt idx="1871">
                  <c:v>11.600097660000003</c:v>
                </c:pt>
                <c:pt idx="1872">
                  <c:v>11.5</c:v>
                </c:pt>
                <c:pt idx="1873">
                  <c:v>11.5</c:v>
                </c:pt>
                <c:pt idx="1874">
                  <c:v>11.5</c:v>
                </c:pt>
                <c:pt idx="1875">
                  <c:v>11.5</c:v>
                </c:pt>
                <c:pt idx="1876">
                  <c:v>11.5</c:v>
                </c:pt>
                <c:pt idx="1877">
                  <c:v>11.5</c:v>
                </c:pt>
                <c:pt idx="1878">
                  <c:v>11.5</c:v>
                </c:pt>
                <c:pt idx="1879">
                  <c:v>11.5</c:v>
                </c:pt>
                <c:pt idx="1880">
                  <c:v>11.5</c:v>
                </c:pt>
                <c:pt idx="1881">
                  <c:v>11.5</c:v>
                </c:pt>
                <c:pt idx="1882">
                  <c:v>11.5</c:v>
                </c:pt>
                <c:pt idx="1883">
                  <c:v>11.5</c:v>
                </c:pt>
                <c:pt idx="1884">
                  <c:v>11.5</c:v>
                </c:pt>
                <c:pt idx="1885">
                  <c:v>11.5</c:v>
                </c:pt>
                <c:pt idx="1886">
                  <c:v>11.5</c:v>
                </c:pt>
                <c:pt idx="1887">
                  <c:v>11.5</c:v>
                </c:pt>
                <c:pt idx="1888">
                  <c:v>11.5</c:v>
                </c:pt>
                <c:pt idx="1889">
                  <c:v>11.5</c:v>
                </c:pt>
                <c:pt idx="1890">
                  <c:v>11.5</c:v>
                </c:pt>
                <c:pt idx="1891">
                  <c:v>11.5</c:v>
                </c:pt>
                <c:pt idx="1892">
                  <c:v>11.5</c:v>
                </c:pt>
                <c:pt idx="1893">
                  <c:v>11.5</c:v>
                </c:pt>
                <c:pt idx="1894">
                  <c:v>11.5</c:v>
                </c:pt>
                <c:pt idx="1895">
                  <c:v>11.5</c:v>
                </c:pt>
                <c:pt idx="1896">
                  <c:v>11.5</c:v>
                </c:pt>
                <c:pt idx="1897">
                  <c:v>11.5</c:v>
                </c:pt>
                <c:pt idx="1898">
                  <c:v>11.5</c:v>
                </c:pt>
                <c:pt idx="1899">
                  <c:v>11.5</c:v>
                </c:pt>
                <c:pt idx="1900">
                  <c:v>11.5</c:v>
                </c:pt>
                <c:pt idx="1901">
                  <c:v>11.5</c:v>
                </c:pt>
                <c:pt idx="1902">
                  <c:v>11.5</c:v>
                </c:pt>
                <c:pt idx="1903">
                  <c:v>11.5</c:v>
                </c:pt>
                <c:pt idx="1904">
                  <c:v>11.5</c:v>
                </c:pt>
                <c:pt idx="1905">
                  <c:v>11.5</c:v>
                </c:pt>
                <c:pt idx="1906">
                  <c:v>11.5</c:v>
                </c:pt>
                <c:pt idx="1907">
                  <c:v>11.5</c:v>
                </c:pt>
                <c:pt idx="1908">
                  <c:v>11.5</c:v>
                </c:pt>
                <c:pt idx="1909">
                  <c:v>11.5</c:v>
                </c:pt>
                <c:pt idx="1910">
                  <c:v>11.5</c:v>
                </c:pt>
                <c:pt idx="1911">
                  <c:v>11.5</c:v>
                </c:pt>
                <c:pt idx="1912">
                  <c:v>11.5</c:v>
                </c:pt>
                <c:pt idx="1913">
                  <c:v>11.5</c:v>
                </c:pt>
                <c:pt idx="1914">
                  <c:v>11.5</c:v>
                </c:pt>
                <c:pt idx="1915">
                  <c:v>11.5</c:v>
                </c:pt>
                <c:pt idx="1916">
                  <c:v>11.5</c:v>
                </c:pt>
                <c:pt idx="1917">
                  <c:v>11.5</c:v>
                </c:pt>
                <c:pt idx="1918">
                  <c:v>11.5</c:v>
                </c:pt>
                <c:pt idx="1919">
                  <c:v>11.5</c:v>
                </c:pt>
                <c:pt idx="1920">
                  <c:v>11.5</c:v>
                </c:pt>
                <c:pt idx="1921">
                  <c:v>11.5</c:v>
                </c:pt>
                <c:pt idx="1922">
                  <c:v>11.5</c:v>
                </c:pt>
                <c:pt idx="1923">
                  <c:v>11.5</c:v>
                </c:pt>
                <c:pt idx="1924">
                  <c:v>11.5</c:v>
                </c:pt>
                <c:pt idx="1925">
                  <c:v>11.400146479999997</c:v>
                </c:pt>
                <c:pt idx="1926">
                  <c:v>11.5</c:v>
                </c:pt>
                <c:pt idx="1927">
                  <c:v>11.5</c:v>
                </c:pt>
                <c:pt idx="1928">
                  <c:v>11.5</c:v>
                </c:pt>
                <c:pt idx="1929">
                  <c:v>11.400146479999997</c:v>
                </c:pt>
                <c:pt idx="1930">
                  <c:v>11.400146479999997</c:v>
                </c:pt>
                <c:pt idx="1931">
                  <c:v>11.5</c:v>
                </c:pt>
                <c:pt idx="1932">
                  <c:v>11.5</c:v>
                </c:pt>
                <c:pt idx="1933">
                  <c:v>11.400146479999997</c:v>
                </c:pt>
                <c:pt idx="1934">
                  <c:v>11.400146479999997</c:v>
                </c:pt>
                <c:pt idx="1935">
                  <c:v>11.400146479999997</c:v>
                </c:pt>
                <c:pt idx="1936">
                  <c:v>11.400146479999997</c:v>
                </c:pt>
                <c:pt idx="1937">
                  <c:v>11.400146479999997</c:v>
                </c:pt>
                <c:pt idx="1938">
                  <c:v>11.400146479999997</c:v>
                </c:pt>
                <c:pt idx="1939">
                  <c:v>11.400146479999997</c:v>
                </c:pt>
                <c:pt idx="1940">
                  <c:v>11.400146479999997</c:v>
                </c:pt>
                <c:pt idx="1941">
                  <c:v>11.400146479999997</c:v>
                </c:pt>
                <c:pt idx="1942">
                  <c:v>11.400146479999997</c:v>
                </c:pt>
                <c:pt idx="1943">
                  <c:v>11.400146479999997</c:v>
                </c:pt>
                <c:pt idx="1944">
                  <c:v>11.400146479999997</c:v>
                </c:pt>
                <c:pt idx="1945">
                  <c:v>11.400146479999997</c:v>
                </c:pt>
                <c:pt idx="1946">
                  <c:v>11.400146479999997</c:v>
                </c:pt>
                <c:pt idx="1947">
                  <c:v>11.400146479999997</c:v>
                </c:pt>
                <c:pt idx="1948">
                  <c:v>11.400146479999997</c:v>
                </c:pt>
                <c:pt idx="1949">
                  <c:v>11.400146479999997</c:v>
                </c:pt>
                <c:pt idx="1950">
                  <c:v>11.400146479999997</c:v>
                </c:pt>
                <c:pt idx="1951">
                  <c:v>11.400146479999997</c:v>
                </c:pt>
                <c:pt idx="1952">
                  <c:v>11.400146479999997</c:v>
                </c:pt>
                <c:pt idx="1953">
                  <c:v>11.400146479999997</c:v>
                </c:pt>
                <c:pt idx="1954">
                  <c:v>11.400146479999997</c:v>
                </c:pt>
                <c:pt idx="1955">
                  <c:v>11.400146479999997</c:v>
                </c:pt>
                <c:pt idx="1956">
                  <c:v>11.400146479999997</c:v>
                </c:pt>
                <c:pt idx="1957">
                  <c:v>11.400146479999997</c:v>
                </c:pt>
                <c:pt idx="1958">
                  <c:v>11.400146479999997</c:v>
                </c:pt>
                <c:pt idx="1959">
                  <c:v>11.400146479999997</c:v>
                </c:pt>
                <c:pt idx="1960">
                  <c:v>11.400146479999997</c:v>
                </c:pt>
                <c:pt idx="1961">
                  <c:v>11.400146479999997</c:v>
                </c:pt>
                <c:pt idx="1962">
                  <c:v>11.400146479999997</c:v>
                </c:pt>
                <c:pt idx="1963">
                  <c:v>11.400146479999997</c:v>
                </c:pt>
                <c:pt idx="1964">
                  <c:v>11.400146479999997</c:v>
                </c:pt>
                <c:pt idx="1965">
                  <c:v>11.400146479999997</c:v>
                </c:pt>
                <c:pt idx="1966">
                  <c:v>11.400146479999997</c:v>
                </c:pt>
                <c:pt idx="1967">
                  <c:v>11.400146479999997</c:v>
                </c:pt>
                <c:pt idx="1968">
                  <c:v>11.400146479999997</c:v>
                </c:pt>
                <c:pt idx="1969">
                  <c:v>11.400146479999997</c:v>
                </c:pt>
                <c:pt idx="1970">
                  <c:v>11.400146479999997</c:v>
                </c:pt>
                <c:pt idx="1971">
                  <c:v>11.400146479999997</c:v>
                </c:pt>
                <c:pt idx="1972">
                  <c:v>11.400146479999997</c:v>
                </c:pt>
                <c:pt idx="1973">
                  <c:v>11.400146479999997</c:v>
                </c:pt>
                <c:pt idx="1974">
                  <c:v>11.400146479999997</c:v>
                </c:pt>
                <c:pt idx="1975">
                  <c:v>11.400146479999997</c:v>
                </c:pt>
                <c:pt idx="1976">
                  <c:v>11.400146479999997</c:v>
                </c:pt>
                <c:pt idx="1977">
                  <c:v>11.400146479999997</c:v>
                </c:pt>
                <c:pt idx="1978">
                  <c:v>11.400146479999997</c:v>
                </c:pt>
                <c:pt idx="1979">
                  <c:v>11.400146479999997</c:v>
                </c:pt>
                <c:pt idx="1980">
                  <c:v>11.400146479999997</c:v>
                </c:pt>
                <c:pt idx="1981">
                  <c:v>11.400146479999997</c:v>
                </c:pt>
                <c:pt idx="1982">
                  <c:v>11.400146479999997</c:v>
                </c:pt>
                <c:pt idx="1983">
                  <c:v>11.400146479999997</c:v>
                </c:pt>
                <c:pt idx="1984">
                  <c:v>11.400146479999997</c:v>
                </c:pt>
                <c:pt idx="1985">
                  <c:v>11.400146479999997</c:v>
                </c:pt>
                <c:pt idx="1986">
                  <c:v>11.400146479999997</c:v>
                </c:pt>
                <c:pt idx="1987">
                  <c:v>11.400146479999997</c:v>
                </c:pt>
                <c:pt idx="1988">
                  <c:v>11.400146479999997</c:v>
                </c:pt>
                <c:pt idx="1989">
                  <c:v>11.400146479999997</c:v>
                </c:pt>
                <c:pt idx="1990">
                  <c:v>11.400146479999997</c:v>
                </c:pt>
                <c:pt idx="1991">
                  <c:v>11.400146479999997</c:v>
                </c:pt>
                <c:pt idx="1992">
                  <c:v>11.400146479999997</c:v>
                </c:pt>
                <c:pt idx="1993">
                  <c:v>11.400146479999997</c:v>
                </c:pt>
                <c:pt idx="1994">
                  <c:v>11.400146479999997</c:v>
                </c:pt>
                <c:pt idx="1995">
                  <c:v>11.400146479999997</c:v>
                </c:pt>
                <c:pt idx="1996">
                  <c:v>11.400146479999997</c:v>
                </c:pt>
                <c:pt idx="1997">
                  <c:v>11.400146479999997</c:v>
                </c:pt>
                <c:pt idx="1998">
                  <c:v>11.300048830000001</c:v>
                </c:pt>
                <c:pt idx="1999">
                  <c:v>11.300048830000001</c:v>
                </c:pt>
                <c:pt idx="2000">
                  <c:v>11.300048830000001</c:v>
                </c:pt>
                <c:pt idx="2001">
                  <c:v>11.400146479999997</c:v>
                </c:pt>
                <c:pt idx="2002">
                  <c:v>11.300048830000001</c:v>
                </c:pt>
                <c:pt idx="2003">
                  <c:v>11.400146479999997</c:v>
                </c:pt>
                <c:pt idx="2004">
                  <c:v>11.400146479999997</c:v>
                </c:pt>
                <c:pt idx="2005">
                  <c:v>11.300048830000001</c:v>
                </c:pt>
                <c:pt idx="2006">
                  <c:v>11.300048830000001</c:v>
                </c:pt>
                <c:pt idx="2007">
                  <c:v>11.300048830000001</c:v>
                </c:pt>
                <c:pt idx="2008">
                  <c:v>11.300048830000001</c:v>
                </c:pt>
                <c:pt idx="2009">
                  <c:v>11.300048830000001</c:v>
                </c:pt>
                <c:pt idx="2010">
                  <c:v>11.300048830000001</c:v>
                </c:pt>
                <c:pt idx="2011">
                  <c:v>11.300048830000001</c:v>
                </c:pt>
                <c:pt idx="2012">
                  <c:v>11.300048830000001</c:v>
                </c:pt>
                <c:pt idx="2013">
                  <c:v>11.300048830000001</c:v>
                </c:pt>
                <c:pt idx="2014">
                  <c:v>11.300048830000001</c:v>
                </c:pt>
                <c:pt idx="2015">
                  <c:v>11.300048830000001</c:v>
                </c:pt>
                <c:pt idx="2016">
                  <c:v>11.300048830000001</c:v>
                </c:pt>
                <c:pt idx="2017">
                  <c:v>11.300048830000001</c:v>
                </c:pt>
                <c:pt idx="2018">
                  <c:v>11.300048830000001</c:v>
                </c:pt>
                <c:pt idx="2019">
                  <c:v>11.300048830000001</c:v>
                </c:pt>
                <c:pt idx="2020">
                  <c:v>11.300048830000001</c:v>
                </c:pt>
                <c:pt idx="2021">
                  <c:v>11.300048830000001</c:v>
                </c:pt>
                <c:pt idx="2022">
                  <c:v>11.300048830000001</c:v>
                </c:pt>
                <c:pt idx="2023">
                  <c:v>11.300048830000001</c:v>
                </c:pt>
                <c:pt idx="2024">
                  <c:v>11.300048830000001</c:v>
                </c:pt>
                <c:pt idx="2025">
                  <c:v>11.300048830000001</c:v>
                </c:pt>
                <c:pt idx="2026">
                  <c:v>11.300048830000001</c:v>
                </c:pt>
                <c:pt idx="2027">
                  <c:v>11.300048830000001</c:v>
                </c:pt>
                <c:pt idx="2028">
                  <c:v>11.300048830000001</c:v>
                </c:pt>
                <c:pt idx="2029">
                  <c:v>11.300048830000001</c:v>
                </c:pt>
                <c:pt idx="2030">
                  <c:v>11.300048830000001</c:v>
                </c:pt>
                <c:pt idx="2031">
                  <c:v>11.300048830000001</c:v>
                </c:pt>
                <c:pt idx="2032">
                  <c:v>11.300048830000001</c:v>
                </c:pt>
                <c:pt idx="2033">
                  <c:v>11.300048830000001</c:v>
                </c:pt>
                <c:pt idx="2034">
                  <c:v>11.300048830000001</c:v>
                </c:pt>
                <c:pt idx="2035">
                  <c:v>11.300048830000001</c:v>
                </c:pt>
                <c:pt idx="2036">
                  <c:v>11.300048830000001</c:v>
                </c:pt>
                <c:pt idx="2037">
                  <c:v>11.300048830000001</c:v>
                </c:pt>
                <c:pt idx="2038">
                  <c:v>11.300048830000001</c:v>
                </c:pt>
                <c:pt idx="2039">
                  <c:v>11.300048830000001</c:v>
                </c:pt>
                <c:pt idx="2040">
                  <c:v>11.300048830000001</c:v>
                </c:pt>
                <c:pt idx="2041">
                  <c:v>11.300048830000001</c:v>
                </c:pt>
                <c:pt idx="2042">
                  <c:v>11.300048830000001</c:v>
                </c:pt>
                <c:pt idx="2043">
                  <c:v>11.300048830000001</c:v>
                </c:pt>
                <c:pt idx="2044">
                  <c:v>11.300048830000001</c:v>
                </c:pt>
                <c:pt idx="2045">
                  <c:v>11.300048830000001</c:v>
                </c:pt>
                <c:pt idx="2046">
                  <c:v>11.300048830000001</c:v>
                </c:pt>
                <c:pt idx="2047">
                  <c:v>11.300048830000001</c:v>
                </c:pt>
                <c:pt idx="2048">
                  <c:v>11.300048830000001</c:v>
                </c:pt>
                <c:pt idx="2049">
                  <c:v>11.300048830000001</c:v>
                </c:pt>
                <c:pt idx="2050">
                  <c:v>11.300048830000001</c:v>
                </c:pt>
                <c:pt idx="2051">
                  <c:v>11.300048830000001</c:v>
                </c:pt>
                <c:pt idx="2052">
                  <c:v>11.300048830000001</c:v>
                </c:pt>
                <c:pt idx="2053">
                  <c:v>11.300048830000001</c:v>
                </c:pt>
                <c:pt idx="2054">
                  <c:v>11.300048830000001</c:v>
                </c:pt>
                <c:pt idx="2055">
                  <c:v>11.300048830000001</c:v>
                </c:pt>
                <c:pt idx="2056">
                  <c:v>11.300048830000001</c:v>
                </c:pt>
                <c:pt idx="2057">
                  <c:v>11.300048830000001</c:v>
                </c:pt>
                <c:pt idx="2058">
                  <c:v>11.300048830000001</c:v>
                </c:pt>
                <c:pt idx="2059">
                  <c:v>11.300048830000001</c:v>
                </c:pt>
                <c:pt idx="2060">
                  <c:v>11.300048830000001</c:v>
                </c:pt>
                <c:pt idx="2061">
                  <c:v>11.300048830000001</c:v>
                </c:pt>
                <c:pt idx="2062">
                  <c:v>11.300048830000001</c:v>
                </c:pt>
                <c:pt idx="2063">
                  <c:v>11.300048830000001</c:v>
                </c:pt>
                <c:pt idx="2064">
                  <c:v>11.300048830000001</c:v>
                </c:pt>
                <c:pt idx="2065">
                  <c:v>11.300048830000001</c:v>
                </c:pt>
                <c:pt idx="2066">
                  <c:v>11.300048830000001</c:v>
                </c:pt>
                <c:pt idx="2067">
                  <c:v>11.200195309999998</c:v>
                </c:pt>
                <c:pt idx="2068">
                  <c:v>11.200195309999998</c:v>
                </c:pt>
                <c:pt idx="2069">
                  <c:v>11.200195309999998</c:v>
                </c:pt>
                <c:pt idx="2070">
                  <c:v>11.200195309999998</c:v>
                </c:pt>
                <c:pt idx="2071">
                  <c:v>11.200195309999998</c:v>
                </c:pt>
                <c:pt idx="2072">
                  <c:v>11.200195309999998</c:v>
                </c:pt>
                <c:pt idx="2073">
                  <c:v>11.200195309999998</c:v>
                </c:pt>
                <c:pt idx="2074">
                  <c:v>11.200195309999998</c:v>
                </c:pt>
                <c:pt idx="2075">
                  <c:v>11.200195309999998</c:v>
                </c:pt>
                <c:pt idx="2076">
                  <c:v>11.200195309999998</c:v>
                </c:pt>
                <c:pt idx="2077">
                  <c:v>11.200195309999998</c:v>
                </c:pt>
                <c:pt idx="2078">
                  <c:v>11.200195309999998</c:v>
                </c:pt>
                <c:pt idx="2079">
                  <c:v>11.200195309999998</c:v>
                </c:pt>
                <c:pt idx="2080">
                  <c:v>11.200195309999998</c:v>
                </c:pt>
                <c:pt idx="2081">
                  <c:v>11.200195309999998</c:v>
                </c:pt>
                <c:pt idx="2082">
                  <c:v>11.200195309999998</c:v>
                </c:pt>
                <c:pt idx="2083">
                  <c:v>11.200195309999998</c:v>
                </c:pt>
                <c:pt idx="2084">
                  <c:v>11.200195309999998</c:v>
                </c:pt>
                <c:pt idx="2085">
                  <c:v>11.200195309999998</c:v>
                </c:pt>
                <c:pt idx="2086">
                  <c:v>11.200195309999998</c:v>
                </c:pt>
                <c:pt idx="2087">
                  <c:v>11.200195309999998</c:v>
                </c:pt>
                <c:pt idx="2088">
                  <c:v>11.200195309999998</c:v>
                </c:pt>
                <c:pt idx="2089">
                  <c:v>11.200195309999998</c:v>
                </c:pt>
                <c:pt idx="2090">
                  <c:v>11.200195309999998</c:v>
                </c:pt>
                <c:pt idx="2091">
                  <c:v>11.200195309999998</c:v>
                </c:pt>
                <c:pt idx="2092">
                  <c:v>11.200195309999998</c:v>
                </c:pt>
                <c:pt idx="2093">
                  <c:v>11.200195309999998</c:v>
                </c:pt>
                <c:pt idx="2094">
                  <c:v>11.200195309999998</c:v>
                </c:pt>
                <c:pt idx="2095">
                  <c:v>11.200195309999998</c:v>
                </c:pt>
                <c:pt idx="2096">
                  <c:v>11.200195309999998</c:v>
                </c:pt>
                <c:pt idx="2097">
                  <c:v>11.200195309999998</c:v>
                </c:pt>
                <c:pt idx="2098">
                  <c:v>11.200195309999998</c:v>
                </c:pt>
                <c:pt idx="2099">
                  <c:v>11.200195309999998</c:v>
                </c:pt>
                <c:pt idx="2100">
                  <c:v>11.200195309999998</c:v>
                </c:pt>
                <c:pt idx="2101">
                  <c:v>11.200195309999998</c:v>
                </c:pt>
                <c:pt idx="2102">
                  <c:v>11.200195309999998</c:v>
                </c:pt>
                <c:pt idx="2103">
                  <c:v>11.200195309999998</c:v>
                </c:pt>
                <c:pt idx="2104">
                  <c:v>11.200195309999998</c:v>
                </c:pt>
                <c:pt idx="2105">
                  <c:v>11.200195309999998</c:v>
                </c:pt>
                <c:pt idx="2106">
                  <c:v>11.200195309999998</c:v>
                </c:pt>
                <c:pt idx="2107">
                  <c:v>11.200195309999998</c:v>
                </c:pt>
                <c:pt idx="2108">
                  <c:v>11.200195309999998</c:v>
                </c:pt>
                <c:pt idx="2109">
                  <c:v>11.200195309999998</c:v>
                </c:pt>
                <c:pt idx="2110">
                  <c:v>11.200195309999998</c:v>
                </c:pt>
                <c:pt idx="2111">
                  <c:v>11.200195309999998</c:v>
                </c:pt>
                <c:pt idx="2112">
                  <c:v>11.200195309999998</c:v>
                </c:pt>
                <c:pt idx="2113">
                  <c:v>11.200195309999998</c:v>
                </c:pt>
                <c:pt idx="2114">
                  <c:v>11.200195309999998</c:v>
                </c:pt>
                <c:pt idx="2115">
                  <c:v>11.200195309999998</c:v>
                </c:pt>
                <c:pt idx="2116">
                  <c:v>11.200195309999998</c:v>
                </c:pt>
                <c:pt idx="2117">
                  <c:v>11.200195309999998</c:v>
                </c:pt>
                <c:pt idx="2118">
                  <c:v>11.200195309999998</c:v>
                </c:pt>
                <c:pt idx="2119">
                  <c:v>11.200195309999998</c:v>
                </c:pt>
                <c:pt idx="2120">
                  <c:v>11.200195309999998</c:v>
                </c:pt>
                <c:pt idx="2121">
                  <c:v>11.200195309999998</c:v>
                </c:pt>
                <c:pt idx="2122">
                  <c:v>11.200195309999998</c:v>
                </c:pt>
                <c:pt idx="2123">
                  <c:v>11.200195309999998</c:v>
                </c:pt>
                <c:pt idx="2124">
                  <c:v>11.200195309999998</c:v>
                </c:pt>
                <c:pt idx="2125">
                  <c:v>11.200195309999998</c:v>
                </c:pt>
                <c:pt idx="2126">
                  <c:v>11.200195309999998</c:v>
                </c:pt>
                <c:pt idx="2127">
                  <c:v>11.200195309999998</c:v>
                </c:pt>
                <c:pt idx="2128">
                  <c:v>11.200195309999998</c:v>
                </c:pt>
                <c:pt idx="2129">
                  <c:v>11.200195309999998</c:v>
                </c:pt>
                <c:pt idx="2130">
                  <c:v>11.200195309999998</c:v>
                </c:pt>
                <c:pt idx="2131">
                  <c:v>11.200195309999998</c:v>
                </c:pt>
                <c:pt idx="2132">
                  <c:v>11.100097660000003</c:v>
                </c:pt>
                <c:pt idx="2133">
                  <c:v>11.100097660000003</c:v>
                </c:pt>
                <c:pt idx="2134">
                  <c:v>11.100097660000003</c:v>
                </c:pt>
                <c:pt idx="2135">
                  <c:v>11.200195309999998</c:v>
                </c:pt>
                <c:pt idx="2136">
                  <c:v>11.100097660000003</c:v>
                </c:pt>
                <c:pt idx="2137">
                  <c:v>11.100097660000003</c:v>
                </c:pt>
                <c:pt idx="2138">
                  <c:v>11.100097660000003</c:v>
                </c:pt>
                <c:pt idx="2139">
                  <c:v>11.100097660000003</c:v>
                </c:pt>
                <c:pt idx="2140">
                  <c:v>11.100097660000003</c:v>
                </c:pt>
                <c:pt idx="2141">
                  <c:v>11.200195309999998</c:v>
                </c:pt>
                <c:pt idx="2142">
                  <c:v>11.100097660000003</c:v>
                </c:pt>
                <c:pt idx="2143">
                  <c:v>11.100097660000003</c:v>
                </c:pt>
                <c:pt idx="2144">
                  <c:v>11.100097660000003</c:v>
                </c:pt>
                <c:pt idx="2145">
                  <c:v>11.100097660000003</c:v>
                </c:pt>
                <c:pt idx="2146">
                  <c:v>11.100097660000003</c:v>
                </c:pt>
                <c:pt idx="2147">
                  <c:v>11.100097660000003</c:v>
                </c:pt>
                <c:pt idx="2148">
                  <c:v>11.100097660000003</c:v>
                </c:pt>
                <c:pt idx="2149">
                  <c:v>11.100097660000003</c:v>
                </c:pt>
                <c:pt idx="2150">
                  <c:v>11.100097660000003</c:v>
                </c:pt>
                <c:pt idx="2151">
                  <c:v>11.100097660000003</c:v>
                </c:pt>
                <c:pt idx="2152">
                  <c:v>11.100097660000003</c:v>
                </c:pt>
                <c:pt idx="2153">
                  <c:v>11.100097660000003</c:v>
                </c:pt>
                <c:pt idx="2154">
                  <c:v>11.100097660000003</c:v>
                </c:pt>
                <c:pt idx="2155">
                  <c:v>11.100097660000003</c:v>
                </c:pt>
                <c:pt idx="2156">
                  <c:v>11.100097660000003</c:v>
                </c:pt>
                <c:pt idx="2157">
                  <c:v>11.100097660000003</c:v>
                </c:pt>
                <c:pt idx="2158">
                  <c:v>11.100097660000003</c:v>
                </c:pt>
                <c:pt idx="2159">
                  <c:v>11.100097660000003</c:v>
                </c:pt>
                <c:pt idx="2160">
                  <c:v>11.100097660000003</c:v>
                </c:pt>
                <c:pt idx="2161">
                  <c:v>11.100097660000003</c:v>
                </c:pt>
                <c:pt idx="2162">
                  <c:v>11.100097660000003</c:v>
                </c:pt>
                <c:pt idx="2163">
                  <c:v>11.100097660000003</c:v>
                </c:pt>
                <c:pt idx="2164">
                  <c:v>11.100097660000003</c:v>
                </c:pt>
                <c:pt idx="2165">
                  <c:v>11.100097660000003</c:v>
                </c:pt>
                <c:pt idx="2166">
                  <c:v>11.100097660000003</c:v>
                </c:pt>
                <c:pt idx="2167">
                  <c:v>11.100097660000003</c:v>
                </c:pt>
                <c:pt idx="2168">
                  <c:v>11.100097660000003</c:v>
                </c:pt>
                <c:pt idx="2169">
                  <c:v>11.100097660000003</c:v>
                </c:pt>
                <c:pt idx="2170">
                  <c:v>11.100097660000003</c:v>
                </c:pt>
                <c:pt idx="2171">
                  <c:v>11.100097660000003</c:v>
                </c:pt>
                <c:pt idx="2172">
                  <c:v>11.100097660000003</c:v>
                </c:pt>
                <c:pt idx="2173">
                  <c:v>11.100097660000003</c:v>
                </c:pt>
                <c:pt idx="2174">
                  <c:v>11.100097660000003</c:v>
                </c:pt>
                <c:pt idx="2175">
                  <c:v>11.100097660000003</c:v>
                </c:pt>
                <c:pt idx="2176">
                  <c:v>11.100097660000003</c:v>
                </c:pt>
                <c:pt idx="2177">
                  <c:v>11.100097660000003</c:v>
                </c:pt>
                <c:pt idx="2178">
                  <c:v>11.100097660000003</c:v>
                </c:pt>
                <c:pt idx="2179">
                  <c:v>11.100097660000003</c:v>
                </c:pt>
                <c:pt idx="2180">
                  <c:v>11.100097660000003</c:v>
                </c:pt>
                <c:pt idx="2181">
                  <c:v>11.100097660000003</c:v>
                </c:pt>
                <c:pt idx="2182">
                  <c:v>11.100097660000003</c:v>
                </c:pt>
                <c:pt idx="2183">
                  <c:v>11.100097660000003</c:v>
                </c:pt>
                <c:pt idx="2184">
                  <c:v>11.100097660000003</c:v>
                </c:pt>
                <c:pt idx="2185">
                  <c:v>11.100097660000003</c:v>
                </c:pt>
                <c:pt idx="2186">
                  <c:v>11.100097660000003</c:v>
                </c:pt>
                <c:pt idx="2187">
                  <c:v>11.100097660000003</c:v>
                </c:pt>
                <c:pt idx="2188">
                  <c:v>11.100097660000003</c:v>
                </c:pt>
                <c:pt idx="2189">
                  <c:v>11.100097660000003</c:v>
                </c:pt>
                <c:pt idx="2190">
                  <c:v>11.100097660000003</c:v>
                </c:pt>
                <c:pt idx="2191">
                  <c:v>11.100097660000003</c:v>
                </c:pt>
                <c:pt idx="2192">
                  <c:v>11.100097660000003</c:v>
                </c:pt>
                <c:pt idx="2193">
                  <c:v>11.100097660000003</c:v>
                </c:pt>
                <c:pt idx="2194">
                  <c:v>11.100097660000003</c:v>
                </c:pt>
                <c:pt idx="2195">
                  <c:v>11.100097660000003</c:v>
                </c:pt>
                <c:pt idx="2196">
                  <c:v>11.100097660000003</c:v>
                </c:pt>
                <c:pt idx="2197">
                  <c:v>11.100097660000003</c:v>
                </c:pt>
                <c:pt idx="2198">
                  <c:v>11.100097660000003</c:v>
                </c:pt>
                <c:pt idx="2199">
                  <c:v>11.100097660000003</c:v>
                </c:pt>
                <c:pt idx="2200">
                  <c:v>11</c:v>
                </c:pt>
                <c:pt idx="2201">
                  <c:v>11.100097660000003</c:v>
                </c:pt>
                <c:pt idx="2202">
                  <c:v>11.100097660000003</c:v>
                </c:pt>
                <c:pt idx="2203">
                  <c:v>11</c:v>
                </c:pt>
                <c:pt idx="2204">
                  <c:v>11.100097660000003</c:v>
                </c:pt>
                <c:pt idx="2205">
                  <c:v>11.100097660000003</c:v>
                </c:pt>
                <c:pt idx="2206">
                  <c:v>11</c:v>
                </c:pt>
                <c:pt idx="2207">
                  <c:v>11.100097660000003</c:v>
                </c:pt>
                <c:pt idx="2208">
                  <c:v>11</c:v>
                </c:pt>
                <c:pt idx="2209">
                  <c:v>11</c:v>
                </c:pt>
                <c:pt idx="2210">
                  <c:v>11</c:v>
                </c:pt>
                <c:pt idx="2211">
                  <c:v>11</c:v>
                </c:pt>
                <c:pt idx="2212">
                  <c:v>11</c:v>
                </c:pt>
                <c:pt idx="2213">
                  <c:v>11</c:v>
                </c:pt>
                <c:pt idx="2214">
                  <c:v>11</c:v>
                </c:pt>
                <c:pt idx="2215">
                  <c:v>11.100097660000003</c:v>
                </c:pt>
                <c:pt idx="2216">
                  <c:v>11</c:v>
                </c:pt>
                <c:pt idx="2217">
                  <c:v>11</c:v>
                </c:pt>
                <c:pt idx="2218">
                  <c:v>11</c:v>
                </c:pt>
                <c:pt idx="2219">
                  <c:v>11</c:v>
                </c:pt>
                <c:pt idx="2220">
                  <c:v>11</c:v>
                </c:pt>
                <c:pt idx="2221">
                  <c:v>11</c:v>
                </c:pt>
                <c:pt idx="2222">
                  <c:v>11</c:v>
                </c:pt>
                <c:pt idx="2223">
                  <c:v>11</c:v>
                </c:pt>
                <c:pt idx="2224">
                  <c:v>11</c:v>
                </c:pt>
                <c:pt idx="2225">
                  <c:v>11</c:v>
                </c:pt>
                <c:pt idx="2226">
                  <c:v>11</c:v>
                </c:pt>
                <c:pt idx="2227">
                  <c:v>11</c:v>
                </c:pt>
                <c:pt idx="2228">
                  <c:v>11</c:v>
                </c:pt>
                <c:pt idx="2229">
                  <c:v>11</c:v>
                </c:pt>
                <c:pt idx="2230">
                  <c:v>11</c:v>
                </c:pt>
                <c:pt idx="2231">
                  <c:v>11</c:v>
                </c:pt>
                <c:pt idx="2232">
                  <c:v>11</c:v>
                </c:pt>
                <c:pt idx="2233">
                  <c:v>11</c:v>
                </c:pt>
                <c:pt idx="2234">
                  <c:v>11</c:v>
                </c:pt>
                <c:pt idx="2235">
                  <c:v>11</c:v>
                </c:pt>
                <c:pt idx="2236">
                  <c:v>11</c:v>
                </c:pt>
                <c:pt idx="2237">
                  <c:v>11</c:v>
                </c:pt>
                <c:pt idx="2238">
                  <c:v>11</c:v>
                </c:pt>
                <c:pt idx="2239">
                  <c:v>11</c:v>
                </c:pt>
                <c:pt idx="2240">
                  <c:v>11</c:v>
                </c:pt>
                <c:pt idx="2241">
                  <c:v>11</c:v>
                </c:pt>
                <c:pt idx="2242">
                  <c:v>11</c:v>
                </c:pt>
                <c:pt idx="2243">
                  <c:v>11</c:v>
                </c:pt>
                <c:pt idx="2244">
                  <c:v>11</c:v>
                </c:pt>
                <c:pt idx="2245">
                  <c:v>11</c:v>
                </c:pt>
                <c:pt idx="2246">
                  <c:v>11</c:v>
                </c:pt>
                <c:pt idx="2247">
                  <c:v>11</c:v>
                </c:pt>
                <c:pt idx="2248">
                  <c:v>11</c:v>
                </c:pt>
                <c:pt idx="2249">
                  <c:v>11</c:v>
                </c:pt>
                <c:pt idx="2250">
                  <c:v>11</c:v>
                </c:pt>
                <c:pt idx="2251">
                  <c:v>11</c:v>
                </c:pt>
                <c:pt idx="2252">
                  <c:v>11</c:v>
                </c:pt>
                <c:pt idx="2253">
                  <c:v>11</c:v>
                </c:pt>
                <c:pt idx="2254">
                  <c:v>11</c:v>
                </c:pt>
                <c:pt idx="2255">
                  <c:v>11</c:v>
                </c:pt>
                <c:pt idx="2256">
                  <c:v>11</c:v>
                </c:pt>
                <c:pt idx="2257">
                  <c:v>11</c:v>
                </c:pt>
                <c:pt idx="2258">
                  <c:v>11</c:v>
                </c:pt>
                <c:pt idx="2259">
                  <c:v>11</c:v>
                </c:pt>
                <c:pt idx="2260">
                  <c:v>11</c:v>
                </c:pt>
                <c:pt idx="2261">
                  <c:v>11</c:v>
                </c:pt>
                <c:pt idx="2262">
                  <c:v>11</c:v>
                </c:pt>
                <c:pt idx="2263">
                  <c:v>11</c:v>
                </c:pt>
                <c:pt idx="2264">
                  <c:v>11</c:v>
                </c:pt>
                <c:pt idx="2265">
                  <c:v>11</c:v>
                </c:pt>
                <c:pt idx="2266">
                  <c:v>11</c:v>
                </c:pt>
                <c:pt idx="2267">
                  <c:v>11</c:v>
                </c:pt>
                <c:pt idx="2268">
                  <c:v>11</c:v>
                </c:pt>
                <c:pt idx="2269">
                  <c:v>11</c:v>
                </c:pt>
                <c:pt idx="2270">
                  <c:v>11</c:v>
                </c:pt>
                <c:pt idx="2271">
                  <c:v>10.900146479999997</c:v>
                </c:pt>
                <c:pt idx="2272">
                  <c:v>11</c:v>
                </c:pt>
                <c:pt idx="2273">
                  <c:v>11</c:v>
                </c:pt>
                <c:pt idx="2274">
                  <c:v>10.900146479999997</c:v>
                </c:pt>
                <c:pt idx="2275">
                  <c:v>10.900146479999997</c:v>
                </c:pt>
                <c:pt idx="2276">
                  <c:v>10.900146479999997</c:v>
                </c:pt>
                <c:pt idx="2277">
                  <c:v>10.900146479999997</c:v>
                </c:pt>
                <c:pt idx="2278">
                  <c:v>10.900146479999997</c:v>
                </c:pt>
                <c:pt idx="2279">
                  <c:v>10.900146479999997</c:v>
                </c:pt>
                <c:pt idx="2280">
                  <c:v>10.900146479999997</c:v>
                </c:pt>
                <c:pt idx="2281">
                  <c:v>10.900146479999997</c:v>
                </c:pt>
                <c:pt idx="2282">
                  <c:v>10.900146479999997</c:v>
                </c:pt>
                <c:pt idx="2283">
                  <c:v>10.900146479999997</c:v>
                </c:pt>
                <c:pt idx="2284">
                  <c:v>10.900146479999997</c:v>
                </c:pt>
                <c:pt idx="2285">
                  <c:v>10.900146479999997</c:v>
                </c:pt>
                <c:pt idx="2286">
                  <c:v>10.900146479999997</c:v>
                </c:pt>
                <c:pt idx="2287">
                  <c:v>10.900146479999997</c:v>
                </c:pt>
                <c:pt idx="2288">
                  <c:v>10.900146479999997</c:v>
                </c:pt>
                <c:pt idx="2289">
                  <c:v>10.900146479999997</c:v>
                </c:pt>
                <c:pt idx="2290">
                  <c:v>10.900146479999997</c:v>
                </c:pt>
                <c:pt idx="2291">
                  <c:v>10.900146479999997</c:v>
                </c:pt>
                <c:pt idx="2292">
                  <c:v>10.900146479999997</c:v>
                </c:pt>
                <c:pt idx="2293">
                  <c:v>10.900146479999997</c:v>
                </c:pt>
                <c:pt idx="2294">
                  <c:v>10.900146479999997</c:v>
                </c:pt>
                <c:pt idx="2295">
                  <c:v>10.900146479999997</c:v>
                </c:pt>
                <c:pt idx="2296">
                  <c:v>10.900146479999997</c:v>
                </c:pt>
                <c:pt idx="2297">
                  <c:v>10.900146479999997</c:v>
                </c:pt>
                <c:pt idx="2298">
                  <c:v>10.900146479999997</c:v>
                </c:pt>
                <c:pt idx="2299">
                  <c:v>10.900146479999997</c:v>
                </c:pt>
                <c:pt idx="2300">
                  <c:v>10.900146479999997</c:v>
                </c:pt>
                <c:pt idx="2301">
                  <c:v>10.900146479999997</c:v>
                </c:pt>
                <c:pt idx="2302">
                  <c:v>10.900146479999997</c:v>
                </c:pt>
                <c:pt idx="2303">
                  <c:v>10.900146479999997</c:v>
                </c:pt>
                <c:pt idx="2304">
                  <c:v>10.900146479999997</c:v>
                </c:pt>
                <c:pt idx="2305">
                  <c:v>10.900146479999997</c:v>
                </c:pt>
                <c:pt idx="2306">
                  <c:v>10.900146479999997</c:v>
                </c:pt>
                <c:pt idx="2307">
                  <c:v>10.900146479999997</c:v>
                </c:pt>
                <c:pt idx="2308">
                  <c:v>10.900146479999997</c:v>
                </c:pt>
                <c:pt idx="2309">
                  <c:v>10.900146479999997</c:v>
                </c:pt>
                <c:pt idx="2310">
                  <c:v>10.900146479999997</c:v>
                </c:pt>
                <c:pt idx="2311">
                  <c:v>10.900146479999997</c:v>
                </c:pt>
                <c:pt idx="2312">
                  <c:v>10.900146479999997</c:v>
                </c:pt>
                <c:pt idx="2313">
                  <c:v>10.900146479999997</c:v>
                </c:pt>
                <c:pt idx="2314">
                  <c:v>10.900146479999997</c:v>
                </c:pt>
                <c:pt idx="2315">
                  <c:v>10.900146479999997</c:v>
                </c:pt>
                <c:pt idx="2316">
                  <c:v>10.900146479999997</c:v>
                </c:pt>
                <c:pt idx="2317">
                  <c:v>10.900146479999997</c:v>
                </c:pt>
                <c:pt idx="2318">
                  <c:v>10.900146479999997</c:v>
                </c:pt>
                <c:pt idx="2319">
                  <c:v>10.900146479999997</c:v>
                </c:pt>
                <c:pt idx="2320">
                  <c:v>10.900146479999997</c:v>
                </c:pt>
                <c:pt idx="2321">
                  <c:v>10.900146479999997</c:v>
                </c:pt>
                <c:pt idx="2322">
                  <c:v>10.900146479999997</c:v>
                </c:pt>
                <c:pt idx="2323">
                  <c:v>10.900146479999997</c:v>
                </c:pt>
                <c:pt idx="2324">
                  <c:v>10.900146479999997</c:v>
                </c:pt>
                <c:pt idx="2325">
                  <c:v>10.900146479999997</c:v>
                </c:pt>
                <c:pt idx="2326">
                  <c:v>10.900146479999997</c:v>
                </c:pt>
                <c:pt idx="2327">
                  <c:v>10.900146479999997</c:v>
                </c:pt>
                <c:pt idx="2328">
                  <c:v>10.900146479999997</c:v>
                </c:pt>
                <c:pt idx="2329">
                  <c:v>10.900146479999997</c:v>
                </c:pt>
                <c:pt idx="2330">
                  <c:v>10.900146479999997</c:v>
                </c:pt>
                <c:pt idx="2331">
                  <c:v>10.900146479999997</c:v>
                </c:pt>
                <c:pt idx="2332">
                  <c:v>10.900146479999997</c:v>
                </c:pt>
                <c:pt idx="2333">
                  <c:v>10.900146479999997</c:v>
                </c:pt>
                <c:pt idx="2334">
                  <c:v>10.900146479999997</c:v>
                </c:pt>
                <c:pt idx="2335">
                  <c:v>10.900146479999997</c:v>
                </c:pt>
                <c:pt idx="2336">
                  <c:v>10.900146479999997</c:v>
                </c:pt>
                <c:pt idx="2337">
                  <c:v>10.900146479999997</c:v>
                </c:pt>
                <c:pt idx="2338">
                  <c:v>10.900146479999997</c:v>
                </c:pt>
                <c:pt idx="2339">
                  <c:v>10.900146479999997</c:v>
                </c:pt>
                <c:pt idx="2340">
                  <c:v>10.900146479999997</c:v>
                </c:pt>
                <c:pt idx="2341">
                  <c:v>10.800048830000001</c:v>
                </c:pt>
                <c:pt idx="2342">
                  <c:v>10.800048830000001</c:v>
                </c:pt>
                <c:pt idx="2343">
                  <c:v>10.800048830000001</c:v>
                </c:pt>
                <c:pt idx="2344">
                  <c:v>10.900146479999997</c:v>
                </c:pt>
                <c:pt idx="2345">
                  <c:v>10.900146479999997</c:v>
                </c:pt>
                <c:pt idx="2346">
                  <c:v>10.900146479999997</c:v>
                </c:pt>
                <c:pt idx="2347">
                  <c:v>10.900146479999997</c:v>
                </c:pt>
                <c:pt idx="2348">
                  <c:v>10.800048830000001</c:v>
                </c:pt>
                <c:pt idx="2349">
                  <c:v>10.800048830000001</c:v>
                </c:pt>
                <c:pt idx="2350">
                  <c:v>10.800048830000001</c:v>
                </c:pt>
                <c:pt idx="2351">
                  <c:v>10.800048830000001</c:v>
                </c:pt>
                <c:pt idx="2352">
                  <c:v>10.800048830000001</c:v>
                </c:pt>
                <c:pt idx="2353">
                  <c:v>10.800048830000001</c:v>
                </c:pt>
                <c:pt idx="2354">
                  <c:v>10.800048830000001</c:v>
                </c:pt>
                <c:pt idx="2355">
                  <c:v>10.800048830000001</c:v>
                </c:pt>
                <c:pt idx="2356">
                  <c:v>10.800048830000001</c:v>
                </c:pt>
                <c:pt idx="2357">
                  <c:v>10.800048830000001</c:v>
                </c:pt>
                <c:pt idx="2358">
                  <c:v>10.800048830000001</c:v>
                </c:pt>
                <c:pt idx="2359">
                  <c:v>10.800048830000001</c:v>
                </c:pt>
                <c:pt idx="2360">
                  <c:v>10.800048830000001</c:v>
                </c:pt>
                <c:pt idx="2361">
                  <c:v>10.800048830000001</c:v>
                </c:pt>
                <c:pt idx="2362">
                  <c:v>10.800048830000001</c:v>
                </c:pt>
                <c:pt idx="2363">
                  <c:v>10.800048830000001</c:v>
                </c:pt>
                <c:pt idx="2364">
                  <c:v>10.800048830000001</c:v>
                </c:pt>
                <c:pt idx="2365">
                  <c:v>10.800048830000001</c:v>
                </c:pt>
                <c:pt idx="2366">
                  <c:v>10.800048830000001</c:v>
                </c:pt>
                <c:pt idx="2367">
                  <c:v>10.800048830000001</c:v>
                </c:pt>
                <c:pt idx="2368">
                  <c:v>10.800048830000001</c:v>
                </c:pt>
                <c:pt idx="2369">
                  <c:v>10.800048830000001</c:v>
                </c:pt>
                <c:pt idx="2370">
                  <c:v>10.800048830000001</c:v>
                </c:pt>
                <c:pt idx="2371">
                  <c:v>10.800048830000001</c:v>
                </c:pt>
                <c:pt idx="2372">
                  <c:v>10.800048830000001</c:v>
                </c:pt>
                <c:pt idx="2373">
                  <c:v>10.800048830000001</c:v>
                </c:pt>
                <c:pt idx="2374">
                  <c:v>10.800048830000001</c:v>
                </c:pt>
                <c:pt idx="2375">
                  <c:v>10.800048830000001</c:v>
                </c:pt>
                <c:pt idx="2376">
                  <c:v>10.800048830000001</c:v>
                </c:pt>
                <c:pt idx="2377">
                  <c:v>10.800048830000001</c:v>
                </c:pt>
                <c:pt idx="2378">
                  <c:v>10.800048830000001</c:v>
                </c:pt>
                <c:pt idx="2379">
                  <c:v>10.800048830000001</c:v>
                </c:pt>
                <c:pt idx="2380">
                  <c:v>10.800048830000001</c:v>
                </c:pt>
                <c:pt idx="2381">
                  <c:v>10.800048830000001</c:v>
                </c:pt>
                <c:pt idx="2382">
                  <c:v>10.800048830000001</c:v>
                </c:pt>
                <c:pt idx="2383">
                  <c:v>10.800048830000001</c:v>
                </c:pt>
                <c:pt idx="2384">
                  <c:v>10.800048830000001</c:v>
                </c:pt>
                <c:pt idx="2385">
                  <c:v>10.800048830000001</c:v>
                </c:pt>
                <c:pt idx="2386">
                  <c:v>10.800048830000001</c:v>
                </c:pt>
                <c:pt idx="2387">
                  <c:v>10.800048830000001</c:v>
                </c:pt>
                <c:pt idx="2388">
                  <c:v>10.800048830000001</c:v>
                </c:pt>
                <c:pt idx="2389">
                  <c:v>10.800048830000001</c:v>
                </c:pt>
                <c:pt idx="2390">
                  <c:v>10.800048830000001</c:v>
                </c:pt>
                <c:pt idx="2391">
                  <c:v>10.800048830000001</c:v>
                </c:pt>
                <c:pt idx="2392">
                  <c:v>10.800048830000001</c:v>
                </c:pt>
                <c:pt idx="2393">
                  <c:v>10.800048830000001</c:v>
                </c:pt>
                <c:pt idx="2394">
                  <c:v>10.800048830000001</c:v>
                </c:pt>
                <c:pt idx="2395">
                  <c:v>10.800048830000001</c:v>
                </c:pt>
                <c:pt idx="2396">
                  <c:v>10.800048830000001</c:v>
                </c:pt>
                <c:pt idx="2397">
                  <c:v>10.800048830000001</c:v>
                </c:pt>
                <c:pt idx="2398">
                  <c:v>10.800048830000001</c:v>
                </c:pt>
                <c:pt idx="2399">
                  <c:v>10.800048830000001</c:v>
                </c:pt>
                <c:pt idx="2400">
                  <c:v>10.800048830000001</c:v>
                </c:pt>
                <c:pt idx="2401">
                  <c:v>10.800048830000001</c:v>
                </c:pt>
                <c:pt idx="2402">
                  <c:v>10.800048830000001</c:v>
                </c:pt>
                <c:pt idx="2403">
                  <c:v>10.800048830000001</c:v>
                </c:pt>
                <c:pt idx="2404">
                  <c:v>10.800048830000001</c:v>
                </c:pt>
                <c:pt idx="2405">
                  <c:v>10.800048830000001</c:v>
                </c:pt>
                <c:pt idx="2406">
                  <c:v>10.800048830000001</c:v>
                </c:pt>
                <c:pt idx="2407">
                  <c:v>10.800048830000001</c:v>
                </c:pt>
                <c:pt idx="2408">
                  <c:v>10.800048830000001</c:v>
                </c:pt>
                <c:pt idx="2409">
                  <c:v>10.800048830000001</c:v>
                </c:pt>
                <c:pt idx="2410">
                  <c:v>10.700195309999998</c:v>
                </c:pt>
                <c:pt idx="2411">
                  <c:v>10.800048830000001</c:v>
                </c:pt>
                <c:pt idx="2412">
                  <c:v>10.700195309999998</c:v>
                </c:pt>
                <c:pt idx="2413">
                  <c:v>10.700195309999998</c:v>
                </c:pt>
                <c:pt idx="2414">
                  <c:v>10.800048830000001</c:v>
                </c:pt>
                <c:pt idx="2415">
                  <c:v>10.800048830000001</c:v>
                </c:pt>
                <c:pt idx="2416">
                  <c:v>10.800048830000001</c:v>
                </c:pt>
                <c:pt idx="2417">
                  <c:v>10.800048830000001</c:v>
                </c:pt>
                <c:pt idx="2418">
                  <c:v>10.700195309999998</c:v>
                </c:pt>
                <c:pt idx="2419">
                  <c:v>10.800048830000001</c:v>
                </c:pt>
                <c:pt idx="2420">
                  <c:v>10.700195309999998</c:v>
                </c:pt>
                <c:pt idx="2421">
                  <c:v>10.700195309999998</c:v>
                </c:pt>
                <c:pt idx="2422">
                  <c:v>10.700195309999998</c:v>
                </c:pt>
                <c:pt idx="2423">
                  <c:v>10.700195309999998</c:v>
                </c:pt>
                <c:pt idx="2424">
                  <c:v>10.700195309999998</c:v>
                </c:pt>
                <c:pt idx="2425">
                  <c:v>10.700195309999998</c:v>
                </c:pt>
                <c:pt idx="2426">
                  <c:v>10.700195309999998</c:v>
                </c:pt>
                <c:pt idx="2427">
                  <c:v>10.700195309999998</c:v>
                </c:pt>
                <c:pt idx="2428">
                  <c:v>10.700195309999998</c:v>
                </c:pt>
                <c:pt idx="2429">
                  <c:v>10.700195309999998</c:v>
                </c:pt>
                <c:pt idx="2430">
                  <c:v>10.700195309999998</c:v>
                </c:pt>
                <c:pt idx="2431">
                  <c:v>10.700195309999998</c:v>
                </c:pt>
                <c:pt idx="2432">
                  <c:v>10.700195309999998</c:v>
                </c:pt>
                <c:pt idx="2433">
                  <c:v>10.700195309999998</c:v>
                </c:pt>
                <c:pt idx="2434">
                  <c:v>10.700195309999998</c:v>
                </c:pt>
                <c:pt idx="2435">
                  <c:v>10.700195309999998</c:v>
                </c:pt>
                <c:pt idx="2436">
                  <c:v>10.700195309999998</c:v>
                </c:pt>
                <c:pt idx="2437">
                  <c:v>10.700195309999998</c:v>
                </c:pt>
                <c:pt idx="2438">
                  <c:v>10.700195309999998</c:v>
                </c:pt>
                <c:pt idx="2439">
                  <c:v>10.700195309999998</c:v>
                </c:pt>
                <c:pt idx="2440">
                  <c:v>10.700195309999998</c:v>
                </c:pt>
                <c:pt idx="2441">
                  <c:v>10.700195309999998</c:v>
                </c:pt>
                <c:pt idx="2442">
                  <c:v>10.700195309999998</c:v>
                </c:pt>
                <c:pt idx="2443">
                  <c:v>10.700195309999998</c:v>
                </c:pt>
                <c:pt idx="2444">
                  <c:v>10.700195309999998</c:v>
                </c:pt>
                <c:pt idx="2445">
                  <c:v>10.700195309999998</c:v>
                </c:pt>
                <c:pt idx="2446">
                  <c:v>10.700195309999998</c:v>
                </c:pt>
                <c:pt idx="2447">
                  <c:v>10.700195309999998</c:v>
                </c:pt>
                <c:pt idx="2448">
                  <c:v>10.700195309999998</c:v>
                </c:pt>
                <c:pt idx="2449">
                  <c:v>10.700195309999998</c:v>
                </c:pt>
                <c:pt idx="2450">
                  <c:v>10.700195309999998</c:v>
                </c:pt>
                <c:pt idx="2451">
                  <c:v>10.700195309999998</c:v>
                </c:pt>
                <c:pt idx="2452">
                  <c:v>10.700195309999998</c:v>
                </c:pt>
                <c:pt idx="2453">
                  <c:v>10.700195309999998</c:v>
                </c:pt>
                <c:pt idx="2454">
                  <c:v>10.700195309999998</c:v>
                </c:pt>
                <c:pt idx="2455">
                  <c:v>10.700195309999998</c:v>
                </c:pt>
                <c:pt idx="2456">
                  <c:v>10.700195309999998</c:v>
                </c:pt>
                <c:pt idx="2457">
                  <c:v>10.700195309999998</c:v>
                </c:pt>
                <c:pt idx="2458">
                  <c:v>10.700195309999998</c:v>
                </c:pt>
                <c:pt idx="2459">
                  <c:v>10.700195309999998</c:v>
                </c:pt>
                <c:pt idx="2460">
                  <c:v>10.700195309999998</c:v>
                </c:pt>
                <c:pt idx="2461">
                  <c:v>10.700195309999998</c:v>
                </c:pt>
                <c:pt idx="2462">
                  <c:v>10.700195309999998</c:v>
                </c:pt>
                <c:pt idx="2463">
                  <c:v>10.700195309999998</c:v>
                </c:pt>
                <c:pt idx="2464">
                  <c:v>10.700195309999998</c:v>
                </c:pt>
                <c:pt idx="2465">
                  <c:v>10.700195309999998</c:v>
                </c:pt>
                <c:pt idx="2466">
                  <c:v>10.700195309999998</c:v>
                </c:pt>
                <c:pt idx="2467">
                  <c:v>10.700195309999998</c:v>
                </c:pt>
                <c:pt idx="2468">
                  <c:v>10.700195309999998</c:v>
                </c:pt>
                <c:pt idx="2469">
                  <c:v>10.700195309999998</c:v>
                </c:pt>
                <c:pt idx="2470">
                  <c:v>10.700195309999998</c:v>
                </c:pt>
                <c:pt idx="2471">
                  <c:v>10.700195309999998</c:v>
                </c:pt>
                <c:pt idx="2472">
                  <c:v>10.700195309999998</c:v>
                </c:pt>
                <c:pt idx="2473">
                  <c:v>10.700195309999998</c:v>
                </c:pt>
                <c:pt idx="2474">
                  <c:v>10.700195309999998</c:v>
                </c:pt>
                <c:pt idx="2475">
                  <c:v>10.700195309999998</c:v>
                </c:pt>
                <c:pt idx="2476">
                  <c:v>10.700195309999998</c:v>
                </c:pt>
                <c:pt idx="2477">
                  <c:v>10.700195309999998</c:v>
                </c:pt>
                <c:pt idx="2478">
                  <c:v>10.700195309999998</c:v>
                </c:pt>
                <c:pt idx="2479">
                  <c:v>10.700195309999998</c:v>
                </c:pt>
                <c:pt idx="2480">
                  <c:v>10.700195309999998</c:v>
                </c:pt>
                <c:pt idx="2481">
                  <c:v>10.700195309999998</c:v>
                </c:pt>
                <c:pt idx="2482">
                  <c:v>10.700195309999998</c:v>
                </c:pt>
                <c:pt idx="2483">
                  <c:v>10.700195309999998</c:v>
                </c:pt>
                <c:pt idx="2484">
                  <c:v>10.600097660000003</c:v>
                </c:pt>
                <c:pt idx="2485">
                  <c:v>10.700195309999998</c:v>
                </c:pt>
                <c:pt idx="2486">
                  <c:v>10.700195309999998</c:v>
                </c:pt>
                <c:pt idx="2487">
                  <c:v>10.700195309999998</c:v>
                </c:pt>
                <c:pt idx="2488">
                  <c:v>10.700195309999998</c:v>
                </c:pt>
                <c:pt idx="2489">
                  <c:v>10.600097660000003</c:v>
                </c:pt>
                <c:pt idx="2490">
                  <c:v>10.600097660000003</c:v>
                </c:pt>
                <c:pt idx="2491">
                  <c:v>10.700195309999998</c:v>
                </c:pt>
                <c:pt idx="2492">
                  <c:v>10.600097660000003</c:v>
                </c:pt>
                <c:pt idx="2493">
                  <c:v>10.600097660000003</c:v>
                </c:pt>
                <c:pt idx="2494">
                  <c:v>10.600097660000003</c:v>
                </c:pt>
                <c:pt idx="2495">
                  <c:v>10.600097660000003</c:v>
                </c:pt>
                <c:pt idx="2496">
                  <c:v>10.600097660000003</c:v>
                </c:pt>
                <c:pt idx="2497">
                  <c:v>10.700195309999998</c:v>
                </c:pt>
                <c:pt idx="2498">
                  <c:v>10.600097660000003</c:v>
                </c:pt>
                <c:pt idx="2499">
                  <c:v>10.600097660000003</c:v>
                </c:pt>
                <c:pt idx="2500">
                  <c:v>10.600097660000003</c:v>
                </c:pt>
                <c:pt idx="2501">
                  <c:v>10.600097660000003</c:v>
                </c:pt>
                <c:pt idx="2502">
                  <c:v>10.600097660000003</c:v>
                </c:pt>
                <c:pt idx="2503">
                  <c:v>10.600097660000003</c:v>
                </c:pt>
                <c:pt idx="2504">
                  <c:v>10.600097660000003</c:v>
                </c:pt>
                <c:pt idx="2505">
                  <c:v>10.600097660000003</c:v>
                </c:pt>
                <c:pt idx="2506">
                  <c:v>10.600097660000003</c:v>
                </c:pt>
                <c:pt idx="2507">
                  <c:v>10.600097660000003</c:v>
                </c:pt>
                <c:pt idx="2508">
                  <c:v>10.600097660000003</c:v>
                </c:pt>
                <c:pt idx="2509">
                  <c:v>10.600097660000003</c:v>
                </c:pt>
                <c:pt idx="2510">
                  <c:v>10.600097660000003</c:v>
                </c:pt>
                <c:pt idx="2511">
                  <c:v>10.600097660000003</c:v>
                </c:pt>
                <c:pt idx="2512">
                  <c:v>10.600097660000003</c:v>
                </c:pt>
                <c:pt idx="2513">
                  <c:v>10.600097660000003</c:v>
                </c:pt>
                <c:pt idx="2514">
                  <c:v>10.600097660000003</c:v>
                </c:pt>
                <c:pt idx="2515">
                  <c:v>10.600097660000003</c:v>
                </c:pt>
                <c:pt idx="2516">
                  <c:v>10.600097660000003</c:v>
                </c:pt>
                <c:pt idx="2517">
                  <c:v>10.600097660000003</c:v>
                </c:pt>
                <c:pt idx="2518">
                  <c:v>10.600097660000003</c:v>
                </c:pt>
                <c:pt idx="2519">
                  <c:v>10.600097660000003</c:v>
                </c:pt>
                <c:pt idx="2520">
                  <c:v>10.600097660000003</c:v>
                </c:pt>
                <c:pt idx="2521">
                  <c:v>10.600097660000003</c:v>
                </c:pt>
                <c:pt idx="2522">
                  <c:v>10.600097660000003</c:v>
                </c:pt>
                <c:pt idx="2523">
                  <c:v>10.600097660000003</c:v>
                </c:pt>
                <c:pt idx="2524">
                  <c:v>10.600097660000003</c:v>
                </c:pt>
                <c:pt idx="2525">
                  <c:v>10.600097660000003</c:v>
                </c:pt>
                <c:pt idx="2526">
                  <c:v>10.600097660000003</c:v>
                </c:pt>
                <c:pt idx="2527">
                  <c:v>10.600097660000003</c:v>
                </c:pt>
                <c:pt idx="2528">
                  <c:v>10.600097660000003</c:v>
                </c:pt>
                <c:pt idx="2529">
                  <c:v>10.600097660000003</c:v>
                </c:pt>
                <c:pt idx="2530">
                  <c:v>10.600097660000003</c:v>
                </c:pt>
                <c:pt idx="2531">
                  <c:v>10.600097660000003</c:v>
                </c:pt>
                <c:pt idx="2532">
                  <c:v>10.600097660000003</c:v>
                </c:pt>
                <c:pt idx="2533">
                  <c:v>10.600097660000003</c:v>
                </c:pt>
                <c:pt idx="2534">
                  <c:v>10.600097660000003</c:v>
                </c:pt>
                <c:pt idx="2535">
                  <c:v>10.600097660000003</c:v>
                </c:pt>
                <c:pt idx="2536">
                  <c:v>10.600097660000003</c:v>
                </c:pt>
                <c:pt idx="2537">
                  <c:v>10.600097660000003</c:v>
                </c:pt>
                <c:pt idx="2538">
                  <c:v>10.600097660000003</c:v>
                </c:pt>
                <c:pt idx="2539">
                  <c:v>10.600097660000003</c:v>
                </c:pt>
                <c:pt idx="2540">
                  <c:v>10.600097660000003</c:v>
                </c:pt>
                <c:pt idx="2541">
                  <c:v>10.600097660000003</c:v>
                </c:pt>
                <c:pt idx="2542">
                  <c:v>10.600097660000003</c:v>
                </c:pt>
                <c:pt idx="2543">
                  <c:v>10.600097660000003</c:v>
                </c:pt>
                <c:pt idx="2544">
                  <c:v>10.600097660000003</c:v>
                </c:pt>
                <c:pt idx="2545">
                  <c:v>10.600097660000003</c:v>
                </c:pt>
                <c:pt idx="2546">
                  <c:v>10.600097660000003</c:v>
                </c:pt>
                <c:pt idx="2547">
                  <c:v>10.600097660000003</c:v>
                </c:pt>
                <c:pt idx="2548">
                  <c:v>10.600097660000003</c:v>
                </c:pt>
                <c:pt idx="2549">
                  <c:v>10.600097660000003</c:v>
                </c:pt>
                <c:pt idx="2550">
                  <c:v>10.600097660000003</c:v>
                </c:pt>
                <c:pt idx="2551">
                  <c:v>10.600097660000003</c:v>
                </c:pt>
                <c:pt idx="2552">
                  <c:v>10.600097660000003</c:v>
                </c:pt>
                <c:pt idx="2553">
                  <c:v>10.600097660000003</c:v>
                </c:pt>
                <c:pt idx="2554">
                  <c:v>10.600097660000003</c:v>
                </c:pt>
                <c:pt idx="2555">
                  <c:v>10.600097660000003</c:v>
                </c:pt>
                <c:pt idx="2556">
                  <c:v>10.600097660000003</c:v>
                </c:pt>
                <c:pt idx="2557">
                  <c:v>10.600097660000003</c:v>
                </c:pt>
                <c:pt idx="2558">
                  <c:v>10.600097660000003</c:v>
                </c:pt>
                <c:pt idx="2559">
                  <c:v>10.600097660000003</c:v>
                </c:pt>
                <c:pt idx="2560">
                  <c:v>10.600097660000003</c:v>
                </c:pt>
                <c:pt idx="2561">
                  <c:v>10.50024414</c:v>
                </c:pt>
                <c:pt idx="2562">
                  <c:v>10.600097660000003</c:v>
                </c:pt>
                <c:pt idx="2563">
                  <c:v>10.50024414</c:v>
                </c:pt>
                <c:pt idx="2564">
                  <c:v>10.600097660000003</c:v>
                </c:pt>
                <c:pt idx="2565">
                  <c:v>10.600097660000003</c:v>
                </c:pt>
                <c:pt idx="2566">
                  <c:v>10.50024414</c:v>
                </c:pt>
                <c:pt idx="2567">
                  <c:v>10.50024414</c:v>
                </c:pt>
                <c:pt idx="2568">
                  <c:v>10.600097660000003</c:v>
                </c:pt>
                <c:pt idx="2569">
                  <c:v>10.600097660000003</c:v>
                </c:pt>
                <c:pt idx="2570">
                  <c:v>10.50024414</c:v>
                </c:pt>
                <c:pt idx="2571">
                  <c:v>10.50024414</c:v>
                </c:pt>
                <c:pt idx="2572">
                  <c:v>10.50024414</c:v>
                </c:pt>
                <c:pt idx="2573">
                  <c:v>10.50024414</c:v>
                </c:pt>
                <c:pt idx="2574">
                  <c:v>10.50024414</c:v>
                </c:pt>
                <c:pt idx="2575">
                  <c:v>10.50024414</c:v>
                </c:pt>
                <c:pt idx="2576">
                  <c:v>10.50024414</c:v>
                </c:pt>
                <c:pt idx="2577">
                  <c:v>10.50024414</c:v>
                </c:pt>
                <c:pt idx="2578">
                  <c:v>10.50024414</c:v>
                </c:pt>
                <c:pt idx="2579">
                  <c:v>10.50024414</c:v>
                </c:pt>
                <c:pt idx="2580">
                  <c:v>10.50024414</c:v>
                </c:pt>
                <c:pt idx="2581">
                  <c:v>10.50024414</c:v>
                </c:pt>
                <c:pt idx="2582">
                  <c:v>10.50024414</c:v>
                </c:pt>
                <c:pt idx="2583">
                  <c:v>10.50024414</c:v>
                </c:pt>
                <c:pt idx="2584">
                  <c:v>10.50024414</c:v>
                </c:pt>
                <c:pt idx="2585">
                  <c:v>10.50024414</c:v>
                </c:pt>
                <c:pt idx="2586">
                  <c:v>10.50024414</c:v>
                </c:pt>
                <c:pt idx="2587">
                  <c:v>10.50024414</c:v>
                </c:pt>
                <c:pt idx="2588">
                  <c:v>10.50024414</c:v>
                </c:pt>
                <c:pt idx="2589">
                  <c:v>10.50024414</c:v>
                </c:pt>
                <c:pt idx="2590">
                  <c:v>10.50024414</c:v>
                </c:pt>
                <c:pt idx="2591">
                  <c:v>10.50024414</c:v>
                </c:pt>
                <c:pt idx="2592">
                  <c:v>10.50024414</c:v>
                </c:pt>
                <c:pt idx="2593">
                  <c:v>10.50024414</c:v>
                </c:pt>
                <c:pt idx="2594">
                  <c:v>10.50024414</c:v>
                </c:pt>
                <c:pt idx="2595">
                  <c:v>10.50024414</c:v>
                </c:pt>
                <c:pt idx="2596">
                  <c:v>10.50024414</c:v>
                </c:pt>
                <c:pt idx="2597">
                  <c:v>10.50024414</c:v>
                </c:pt>
                <c:pt idx="2598">
                  <c:v>10.50024414</c:v>
                </c:pt>
                <c:pt idx="2599">
                  <c:v>10.50024414</c:v>
                </c:pt>
                <c:pt idx="2600">
                  <c:v>10.50024414</c:v>
                </c:pt>
                <c:pt idx="2601">
                  <c:v>10.50024414</c:v>
                </c:pt>
                <c:pt idx="2602">
                  <c:v>10.50024414</c:v>
                </c:pt>
                <c:pt idx="2603">
                  <c:v>10.50024414</c:v>
                </c:pt>
                <c:pt idx="2604">
                  <c:v>10.50024414</c:v>
                </c:pt>
                <c:pt idx="2605">
                  <c:v>10.50024414</c:v>
                </c:pt>
                <c:pt idx="2606">
                  <c:v>10.50024414</c:v>
                </c:pt>
                <c:pt idx="2607">
                  <c:v>10.50024414</c:v>
                </c:pt>
                <c:pt idx="2608">
                  <c:v>10.50024414</c:v>
                </c:pt>
                <c:pt idx="2609">
                  <c:v>10.50024414</c:v>
                </c:pt>
                <c:pt idx="2610">
                  <c:v>10.50024414</c:v>
                </c:pt>
                <c:pt idx="2611">
                  <c:v>10.50024414</c:v>
                </c:pt>
                <c:pt idx="2612">
                  <c:v>10.50024414</c:v>
                </c:pt>
                <c:pt idx="2613">
                  <c:v>10.50024414</c:v>
                </c:pt>
                <c:pt idx="2614">
                  <c:v>10.50024414</c:v>
                </c:pt>
                <c:pt idx="2615">
                  <c:v>10.50024414</c:v>
                </c:pt>
                <c:pt idx="2616">
                  <c:v>10.50024414</c:v>
                </c:pt>
                <c:pt idx="2617">
                  <c:v>10.50024414</c:v>
                </c:pt>
                <c:pt idx="2618">
                  <c:v>10.50024414</c:v>
                </c:pt>
                <c:pt idx="2619">
                  <c:v>10.50024414</c:v>
                </c:pt>
                <c:pt idx="2620">
                  <c:v>10.50024414</c:v>
                </c:pt>
                <c:pt idx="2621">
                  <c:v>10.50024414</c:v>
                </c:pt>
                <c:pt idx="2622">
                  <c:v>10.50024414</c:v>
                </c:pt>
                <c:pt idx="2623">
                  <c:v>10.50024414</c:v>
                </c:pt>
                <c:pt idx="2624">
                  <c:v>10.50024414</c:v>
                </c:pt>
                <c:pt idx="2625">
                  <c:v>10.50024414</c:v>
                </c:pt>
                <c:pt idx="2626">
                  <c:v>10.50024414</c:v>
                </c:pt>
                <c:pt idx="2627">
                  <c:v>10.50024414</c:v>
                </c:pt>
                <c:pt idx="2628">
                  <c:v>10.50024414</c:v>
                </c:pt>
                <c:pt idx="2629">
                  <c:v>10.50024414</c:v>
                </c:pt>
                <c:pt idx="2630">
                  <c:v>10.50024414</c:v>
                </c:pt>
                <c:pt idx="2631">
                  <c:v>10.50024414</c:v>
                </c:pt>
                <c:pt idx="2632">
                  <c:v>10.400146479999997</c:v>
                </c:pt>
                <c:pt idx="2633">
                  <c:v>10.50024414</c:v>
                </c:pt>
                <c:pt idx="2634">
                  <c:v>10.50024414</c:v>
                </c:pt>
                <c:pt idx="2635">
                  <c:v>10.50024414</c:v>
                </c:pt>
                <c:pt idx="2636">
                  <c:v>10.50024414</c:v>
                </c:pt>
                <c:pt idx="2637">
                  <c:v>10.400146479999997</c:v>
                </c:pt>
                <c:pt idx="2638">
                  <c:v>10.400146479999997</c:v>
                </c:pt>
                <c:pt idx="2639">
                  <c:v>10.50024414</c:v>
                </c:pt>
                <c:pt idx="2640">
                  <c:v>10.50024414</c:v>
                </c:pt>
                <c:pt idx="2641">
                  <c:v>10.50024414</c:v>
                </c:pt>
                <c:pt idx="2642">
                  <c:v>10.50024414</c:v>
                </c:pt>
                <c:pt idx="2643">
                  <c:v>10.400146479999997</c:v>
                </c:pt>
                <c:pt idx="2644">
                  <c:v>10.50024414</c:v>
                </c:pt>
                <c:pt idx="2645">
                  <c:v>10.400146479999997</c:v>
                </c:pt>
                <c:pt idx="2646">
                  <c:v>10.400146479999997</c:v>
                </c:pt>
                <c:pt idx="2647">
                  <c:v>10.400146479999997</c:v>
                </c:pt>
                <c:pt idx="2648">
                  <c:v>10.400146479999997</c:v>
                </c:pt>
                <c:pt idx="2649">
                  <c:v>10.400146479999997</c:v>
                </c:pt>
                <c:pt idx="2650">
                  <c:v>10.400146479999997</c:v>
                </c:pt>
                <c:pt idx="2651">
                  <c:v>10.400146479999997</c:v>
                </c:pt>
                <c:pt idx="2652">
                  <c:v>10.400146479999997</c:v>
                </c:pt>
                <c:pt idx="2653">
                  <c:v>10.400146479999997</c:v>
                </c:pt>
                <c:pt idx="2654">
                  <c:v>10.400146479999997</c:v>
                </c:pt>
                <c:pt idx="2655">
                  <c:v>10.400146479999997</c:v>
                </c:pt>
                <c:pt idx="2656">
                  <c:v>10.400146479999997</c:v>
                </c:pt>
                <c:pt idx="2657">
                  <c:v>10.400146479999997</c:v>
                </c:pt>
                <c:pt idx="2658">
                  <c:v>10.400146479999997</c:v>
                </c:pt>
                <c:pt idx="2659">
                  <c:v>10.400146479999997</c:v>
                </c:pt>
                <c:pt idx="2660">
                  <c:v>10.400146479999997</c:v>
                </c:pt>
                <c:pt idx="2661">
                  <c:v>10.400146479999997</c:v>
                </c:pt>
                <c:pt idx="2662">
                  <c:v>10.400146479999997</c:v>
                </c:pt>
                <c:pt idx="2663">
                  <c:v>10.400146479999997</c:v>
                </c:pt>
                <c:pt idx="2664">
                  <c:v>10.400146479999997</c:v>
                </c:pt>
                <c:pt idx="2665">
                  <c:v>10.400146479999997</c:v>
                </c:pt>
                <c:pt idx="2666">
                  <c:v>10.400146479999997</c:v>
                </c:pt>
                <c:pt idx="2667">
                  <c:v>10.400146479999997</c:v>
                </c:pt>
                <c:pt idx="2668">
                  <c:v>10.400146479999997</c:v>
                </c:pt>
                <c:pt idx="2669">
                  <c:v>10.400146479999997</c:v>
                </c:pt>
                <c:pt idx="2670">
                  <c:v>10.400146479999997</c:v>
                </c:pt>
                <c:pt idx="2671">
                  <c:v>10.400146479999997</c:v>
                </c:pt>
                <c:pt idx="2672">
                  <c:v>10.400146479999997</c:v>
                </c:pt>
                <c:pt idx="2673">
                  <c:v>10.400146479999997</c:v>
                </c:pt>
                <c:pt idx="2674">
                  <c:v>10.400146479999997</c:v>
                </c:pt>
                <c:pt idx="2675">
                  <c:v>10.400146479999997</c:v>
                </c:pt>
                <c:pt idx="2676">
                  <c:v>10.400146479999997</c:v>
                </c:pt>
                <c:pt idx="2677">
                  <c:v>10.400146479999997</c:v>
                </c:pt>
                <c:pt idx="2678">
                  <c:v>10.400146479999997</c:v>
                </c:pt>
                <c:pt idx="2679">
                  <c:v>10.400146479999997</c:v>
                </c:pt>
                <c:pt idx="2680">
                  <c:v>10.400146479999997</c:v>
                </c:pt>
                <c:pt idx="2681">
                  <c:v>10.400146479999997</c:v>
                </c:pt>
                <c:pt idx="2682">
                  <c:v>10.400146479999997</c:v>
                </c:pt>
                <c:pt idx="2683">
                  <c:v>10.400146479999997</c:v>
                </c:pt>
                <c:pt idx="2684">
                  <c:v>10.400146479999997</c:v>
                </c:pt>
                <c:pt idx="2685">
                  <c:v>10.400146479999997</c:v>
                </c:pt>
                <c:pt idx="2686">
                  <c:v>10.400146479999997</c:v>
                </c:pt>
                <c:pt idx="2687">
                  <c:v>10.400146479999997</c:v>
                </c:pt>
                <c:pt idx="2688">
                  <c:v>10.400146479999997</c:v>
                </c:pt>
                <c:pt idx="2689">
                  <c:v>10.400146479999997</c:v>
                </c:pt>
                <c:pt idx="2690">
                  <c:v>10.400146479999997</c:v>
                </c:pt>
                <c:pt idx="2691">
                  <c:v>10.400146479999997</c:v>
                </c:pt>
                <c:pt idx="2692">
                  <c:v>10.400146479999997</c:v>
                </c:pt>
                <c:pt idx="2693">
                  <c:v>10.400146479999997</c:v>
                </c:pt>
                <c:pt idx="2694">
                  <c:v>10.400146479999997</c:v>
                </c:pt>
                <c:pt idx="2695">
                  <c:v>10.400146479999997</c:v>
                </c:pt>
                <c:pt idx="2696">
                  <c:v>10.400146479999997</c:v>
                </c:pt>
                <c:pt idx="2697">
                  <c:v>10.400146479999997</c:v>
                </c:pt>
                <c:pt idx="2698">
                  <c:v>10.400146479999997</c:v>
                </c:pt>
                <c:pt idx="2699">
                  <c:v>10.400146479999997</c:v>
                </c:pt>
                <c:pt idx="2700">
                  <c:v>10.400146479999997</c:v>
                </c:pt>
                <c:pt idx="2701">
                  <c:v>10.400146479999997</c:v>
                </c:pt>
                <c:pt idx="2702">
                  <c:v>10.400146479999997</c:v>
                </c:pt>
                <c:pt idx="2703">
                  <c:v>10.400146479999997</c:v>
                </c:pt>
                <c:pt idx="2704">
                  <c:v>10.400146479999997</c:v>
                </c:pt>
                <c:pt idx="2705">
                  <c:v>10.400146479999997</c:v>
                </c:pt>
                <c:pt idx="2706">
                  <c:v>10.400146479999997</c:v>
                </c:pt>
                <c:pt idx="2707">
                  <c:v>10.400146479999997</c:v>
                </c:pt>
                <c:pt idx="2708">
                  <c:v>10.400146479999997</c:v>
                </c:pt>
                <c:pt idx="2709">
                  <c:v>10.400146479999997</c:v>
                </c:pt>
                <c:pt idx="2710">
                  <c:v>10.400146479999997</c:v>
                </c:pt>
                <c:pt idx="2711">
                  <c:v>10.400146479999997</c:v>
                </c:pt>
                <c:pt idx="2712">
                  <c:v>10.400146479999997</c:v>
                </c:pt>
                <c:pt idx="2713">
                  <c:v>10.400146479999997</c:v>
                </c:pt>
                <c:pt idx="2714">
                  <c:v>10.400146479999997</c:v>
                </c:pt>
                <c:pt idx="2715">
                  <c:v>10.300048830000001</c:v>
                </c:pt>
                <c:pt idx="2716">
                  <c:v>10.300048830000001</c:v>
                </c:pt>
                <c:pt idx="2717">
                  <c:v>10.300048830000001</c:v>
                </c:pt>
                <c:pt idx="2718">
                  <c:v>10.300048830000001</c:v>
                </c:pt>
                <c:pt idx="2719">
                  <c:v>10.300048830000001</c:v>
                </c:pt>
                <c:pt idx="2720">
                  <c:v>10.300048830000001</c:v>
                </c:pt>
                <c:pt idx="2721">
                  <c:v>10.300048830000001</c:v>
                </c:pt>
                <c:pt idx="2722">
                  <c:v>10.400146479999997</c:v>
                </c:pt>
                <c:pt idx="2723">
                  <c:v>10.300048830000001</c:v>
                </c:pt>
                <c:pt idx="2724">
                  <c:v>10.400146479999997</c:v>
                </c:pt>
                <c:pt idx="2725">
                  <c:v>10.300048830000001</c:v>
                </c:pt>
                <c:pt idx="2726">
                  <c:v>10.300048830000001</c:v>
                </c:pt>
                <c:pt idx="2727">
                  <c:v>10.300048830000001</c:v>
                </c:pt>
                <c:pt idx="2728">
                  <c:v>10.300048830000001</c:v>
                </c:pt>
                <c:pt idx="2729">
                  <c:v>10.300048830000001</c:v>
                </c:pt>
                <c:pt idx="2730">
                  <c:v>10.300048830000001</c:v>
                </c:pt>
                <c:pt idx="2731">
                  <c:v>10.300048830000001</c:v>
                </c:pt>
                <c:pt idx="2732">
                  <c:v>10.300048830000001</c:v>
                </c:pt>
                <c:pt idx="2733">
                  <c:v>10.300048830000001</c:v>
                </c:pt>
                <c:pt idx="2734">
                  <c:v>10.300048830000001</c:v>
                </c:pt>
                <c:pt idx="2735">
                  <c:v>10.300048830000001</c:v>
                </c:pt>
                <c:pt idx="2736">
                  <c:v>10.300048830000001</c:v>
                </c:pt>
                <c:pt idx="2737">
                  <c:v>10.300048830000001</c:v>
                </c:pt>
                <c:pt idx="2738">
                  <c:v>10.300048830000001</c:v>
                </c:pt>
                <c:pt idx="2739">
                  <c:v>10.300048830000001</c:v>
                </c:pt>
                <c:pt idx="2740">
                  <c:v>10.300048830000001</c:v>
                </c:pt>
                <c:pt idx="2741">
                  <c:v>10.300048830000001</c:v>
                </c:pt>
                <c:pt idx="2742">
                  <c:v>10.300048830000001</c:v>
                </c:pt>
                <c:pt idx="2743">
                  <c:v>10.300048830000001</c:v>
                </c:pt>
                <c:pt idx="2744">
                  <c:v>10.300048830000001</c:v>
                </c:pt>
                <c:pt idx="2745">
                  <c:v>10.300048830000001</c:v>
                </c:pt>
                <c:pt idx="2746">
                  <c:v>10.300048830000001</c:v>
                </c:pt>
                <c:pt idx="2747">
                  <c:v>10.300048830000001</c:v>
                </c:pt>
                <c:pt idx="2748">
                  <c:v>10.300048830000001</c:v>
                </c:pt>
                <c:pt idx="2749">
                  <c:v>10.300048830000001</c:v>
                </c:pt>
                <c:pt idx="2750">
                  <c:v>10.300048830000001</c:v>
                </c:pt>
                <c:pt idx="2751">
                  <c:v>10.300048830000001</c:v>
                </c:pt>
                <c:pt idx="2752">
                  <c:v>10.300048830000001</c:v>
                </c:pt>
                <c:pt idx="2753">
                  <c:v>10.300048830000001</c:v>
                </c:pt>
                <c:pt idx="2754">
                  <c:v>10.300048830000001</c:v>
                </c:pt>
                <c:pt idx="2755">
                  <c:v>10.300048830000001</c:v>
                </c:pt>
                <c:pt idx="2756">
                  <c:v>10.300048830000001</c:v>
                </c:pt>
                <c:pt idx="2757">
                  <c:v>10.300048830000001</c:v>
                </c:pt>
                <c:pt idx="2758">
                  <c:v>10.300048830000001</c:v>
                </c:pt>
                <c:pt idx="2759">
                  <c:v>10.300048830000001</c:v>
                </c:pt>
                <c:pt idx="2760">
                  <c:v>10.300048830000001</c:v>
                </c:pt>
                <c:pt idx="2761">
                  <c:v>10.300048830000001</c:v>
                </c:pt>
                <c:pt idx="2762">
                  <c:v>10.300048830000001</c:v>
                </c:pt>
                <c:pt idx="2763">
                  <c:v>10.300048830000001</c:v>
                </c:pt>
                <c:pt idx="2764">
                  <c:v>10.300048830000001</c:v>
                </c:pt>
                <c:pt idx="2765">
                  <c:v>10.300048830000001</c:v>
                </c:pt>
                <c:pt idx="2766">
                  <c:v>10.300048830000001</c:v>
                </c:pt>
                <c:pt idx="2767">
                  <c:v>10.300048830000001</c:v>
                </c:pt>
                <c:pt idx="2768">
                  <c:v>10.300048830000001</c:v>
                </c:pt>
                <c:pt idx="2769">
                  <c:v>10.300048830000001</c:v>
                </c:pt>
                <c:pt idx="2770">
                  <c:v>10.300048830000001</c:v>
                </c:pt>
                <c:pt idx="2771">
                  <c:v>10.300048830000001</c:v>
                </c:pt>
                <c:pt idx="2772">
                  <c:v>10.300048830000001</c:v>
                </c:pt>
                <c:pt idx="2773">
                  <c:v>10.300048830000001</c:v>
                </c:pt>
                <c:pt idx="2774">
                  <c:v>10.300048830000001</c:v>
                </c:pt>
                <c:pt idx="2775">
                  <c:v>10.300048830000001</c:v>
                </c:pt>
                <c:pt idx="2776">
                  <c:v>10.300048830000001</c:v>
                </c:pt>
                <c:pt idx="2777">
                  <c:v>10.300048830000001</c:v>
                </c:pt>
                <c:pt idx="2778">
                  <c:v>10.300048830000001</c:v>
                </c:pt>
                <c:pt idx="2779">
                  <c:v>10.300048830000001</c:v>
                </c:pt>
                <c:pt idx="2780">
                  <c:v>10.300048830000001</c:v>
                </c:pt>
                <c:pt idx="2781">
                  <c:v>10.300048830000001</c:v>
                </c:pt>
                <c:pt idx="2782">
                  <c:v>10.300048830000001</c:v>
                </c:pt>
                <c:pt idx="2783">
                  <c:v>10.300048830000001</c:v>
                </c:pt>
                <c:pt idx="2784">
                  <c:v>10.300048830000001</c:v>
                </c:pt>
                <c:pt idx="2785">
                  <c:v>10.300048830000001</c:v>
                </c:pt>
                <c:pt idx="2786">
                  <c:v>10.300048830000001</c:v>
                </c:pt>
                <c:pt idx="2787">
                  <c:v>10.300048830000001</c:v>
                </c:pt>
                <c:pt idx="2788">
                  <c:v>10.300048830000001</c:v>
                </c:pt>
                <c:pt idx="2789">
                  <c:v>10.200195309999998</c:v>
                </c:pt>
                <c:pt idx="2790">
                  <c:v>10.300048830000001</c:v>
                </c:pt>
                <c:pt idx="2791">
                  <c:v>10.300048830000001</c:v>
                </c:pt>
                <c:pt idx="2792">
                  <c:v>10.200195309999998</c:v>
                </c:pt>
                <c:pt idx="2793">
                  <c:v>10.200195309999998</c:v>
                </c:pt>
                <c:pt idx="2794">
                  <c:v>10.300048830000001</c:v>
                </c:pt>
                <c:pt idx="2795">
                  <c:v>10.200195309999998</c:v>
                </c:pt>
                <c:pt idx="2796">
                  <c:v>10.300048830000001</c:v>
                </c:pt>
                <c:pt idx="2797">
                  <c:v>10.300048830000001</c:v>
                </c:pt>
                <c:pt idx="2798">
                  <c:v>10.200195309999998</c:v>
                </c:pt>
                <c:pt idx="2799">
                  <c:v>10.300048830000001</c:v>
                </c:pt>
                <c:pt idx="2800">
                  <c:v>10.200195309999998</c:v>
                </c:pt>
                <c:pt idx="2801">
                  <c:v>10.200195309999998</c:v>
                </c:pt>
                <c:pt idx="2802">
                  <c:v>10.200195309999998</c:v>
                </c:pt>
                <c:pt idx="2803">
                  <c:v>10.200195309999998</c:v>
                </c:pt>
                <c:pt idx="2804">
                  <c:v>10.200195309999998</c:v>
                </c:pt>
                <c:pt idx="2805">
                  <c:v>10.200195309999998</c:v>
                </c:pt>
                <c:pt idx="2806">
                  <c:v>10.200195309999998</c:v>
                </c:pt>
                <c:pt idx="2807">
                  <c:v>10.200195309999998</c:v>
                </c:pt>
                <c:pt idx="2808">
                  <c:v>10.200195309999998</c:v>
                </c:pt>
                <c:pt idx="2809">
                  <c:v>10.200195309999998</c:v>
                </c:pt>
                <c:pt idx="2810">
                  <c:v>10.200195309999998</c:v>
                </c:pt>
                <c:pt idx="2811">
                  <c:v>10.200195309999998</c:v>
                </c:pt>
                <c:pt idx="2812">
                  <c:v>10.200195309999998</c:v>
                </c:pt>
                <c:pt idx="2813">
                  <c:v>10.200195309999998</c:v>
                </c:pt>
                <c:pt idx="2814">
                  <c:v>10.200195309999998</c:v>
                </c:pt>
                <c:pt idx="2815">
                  <c:v>10.200195309999998</c:v>
                </c:pt>
                <c:pt idx="2816">
                  <c:v>10.200195309999998</c:v>
                </c:pt>
                <c:pt idx="2817">
                  <c:v>10.200195309999998</c:v>
                </c:pt>
                <c:pt idx="2818">
                  <c:v>10.200195309999998</c:v>
                </c:pt>
                <c:pt idx="2819">
                  <c:v>10.200195309999998</c:v>
                </c:pt>
                <c:pt idx="2820">
                  <c:v>10.200195309999998</c:v>
                </c:pt>
                <c:pt idx="2821">
                  <c:v>10.200195309999998</c:v>
                </c:pt>
                <c:pt idx="2822">
                  <c:v>10.200195309999998</c:v>
                </c:pt>
                <c:pt idx="2823">
                  <c:v>10.200195309999998</c:v>
                </c:pt>
                <c:pt idx="2824">
                  <c:v>10.200195309999998</c:v>
                </c:pt>
                <c:pt idx="2825">
                  <c:v>10.200195309999998</c:v>
                </c:pt>
                <c:pt idx="2826">
                  <c:v>10.200195309999998</c:v>
                </c:pt>
                <c:pt idx="2827">
                  <c:v>10.200195309999998</c:v>
                </c:pt>
                <c:pt idx="2828">
                  <c:v>10.200195309999998</c:v>
                </c:pt>
                <c:pt idx="2829">
                  <c:v>10.200195309999998</c:v>
                </c:pt>
                <c:pt idx="2830">
                  <c:v>10.200195309999998</c:v>
                </c:pt>
                <c:pt idx="2831">
                  <c:v>10.200195309999998</c:v>
                </c:pt>
                <c:pt idx="2832">
                  <c:v>10.200195309999998</c:v>
                </c:pt>
                <c:pt idx="2833">
                  <c:v>10.200195309999998</c:v>
                </c:pt>
                <c:pt idx="2834">
                  <c:v>10.200195309999998</c:v>
                </c:pt>
                <c:pt idx="2835">
                  <c:v>10.200195309999998</c:v>
                </c:pt>
                <c:pt idx="2836">
                  <c:v>10.200195309999998</c:v>
                </c:pt>
                <c:pt idx="2837">
                  <c:v>10.200195309999998</c:v>
                </c:pt>
                <c:pt idx="2838">
                  <c:v>10.200195309999998</c:v>
                </c:pt>
                <c:pt idx="2839">
                  <c:v>10.200195309999998</c:v>
                </c:pt>
                <c:pt idx="2840">
                  <c:v>10.200195309999998</c:v>
                </c:pt>
                <c:pt idx="2841">
                  <c:v>10.200195309999998</c:v>
                </c:pt>
                <c:pt idx="2842">
                  <c:v>10.200195309999998</c:v>
                </c:pt>
                <c:pt idx="2843">
                  <c:v>10.200195309999998</c:v>
                </c:pt>
                <c:pt idx="2844">
                  <c:v>10.200195309999998</c:v>
                </c:pt>
                <c:pt idx="2845">
                  <c:v>10.200195309999998</c:v>
                </c:pt>
                <c:pt idx="2846">
                  <c:v>10.200195309999998</c:v>
                </c:pt>
                <c:pt idx="2847">
                  <c:v>10.200195309999998</c:v>
                </c:pt>
                <c:pt idx="2848">
                  <c:v>10.200195309999998</c:v>
                </c:pt>
                <c:pt idx="2849">
                  <c:v>10.200195309999998</c:v>
                </c:pt>
                <c:pt idx="2850">
                  <c:v>10.200195309999998</c:v>
                </c:pt>
                <c:pt idx="2851">
                  <c:v>10.200195309999998</c:v>
                </c:pt>
                <c:pt idx="2852">
                  <c:v>10.200195309999998</c:v>
                </c:pt>
                <c:pt idx="2853">
                  <c:v>10.200195309999998</c:v>
                </c:pt>
                <c:pt idx="2854">
                  <c:v>10.200195309999998</c:v>
                </c:pt>
                <c:pt idx="2855">
                  <c:v>10.200195309999998</c:v>
                </c:pt>
                <c:pt idx="2856">
                  <c:v>10.200195309999998</c:v>
                </c:pt>
                <c:pt idx="2857">
                  <c:v>10.100097660000003</c:v>
                </c:pt>
                <c:pt idx="2858">
                  <c:v>10.200195309999998</c:v>
                </c:pt>
                <c:pt idx="2859">
                  <c:v>10.200195309999998</c:v>
                </c:pt>
                <c:pt idx="2860">
                  <c:v>10.200195309999998</c:v>
                </c:pt>
                <c:pt idx="2861">
                  <c:v>10.200195309999998</c:v>
                </c:pt>
                <c:pt idx="2862">
                  <c:v>10.200195309999998</c:v>
                </c:pt>
                <c:pt idx="2863">
                  <c:v>10.200195309999998</c:v>
                </c:pt>
                <c:pt idx="2864">
                  <c:v>10.200195309999998</c:v>
                </c:pt>
                <c:pt idx="2865">
                  <c:v>10.200195309999998</c:v>
                </c:pt>
                <c:pt idx="2866">
                  <c:v>10.200195309999998</c:v>
                </c:pt>
                <c:pt idx="2867">
                  <c:v>10.200195309999998</c:v>
                </c:pt>
                <c:pt idx="2868">
                  <c:v>10.200195309999998</c:v>
                </c:pt>
                <c:pt idx="2869">
                  <c:v>10.200195309999998</c:v>
                </c:pt>
                <c:pt idx="2870">
                  <c:v>10.100097660000003</c:v>
                </c:pt>
                <c:pt idx="2871">
                  <c:v>10.200195309999998</c:v>
                </c:pt>
                <c:pt idx="2872">
                  <c:v>10.100097660000003</c:v>
                </c:pt>
                <c:pt idx="2873">
                  <c:v>10.200195309999998</c:v>
                </c:pt>
                <c:pt idx="2874">
                  <c:v>10.200195309999998</c:v>
                </c:pt>
                <c:pt idx="2875">
                  <c:v>10.100097660000003</c:v>
                </c:pt>
                <c:pt idx="2876">
                  <c:v>10.200195309999998</c:v>
                </c:pt>
                <c:pt idx="2877">
                  <c:v>10.100097660000003</c:v>
                </c:pt>
                <c:pt idx="2878">
                  <c:v>10.100097660000003</c:v>
                </c:pt>
                <c:pt idx="2879">
                  <c:v>10.100097660000003</c:v>
                </c:pt>
                <c:pt idx="2880">
                  <c:v>10.100097660000003</c:v>
                </c:pt>
                <c:pt idx="2881">
                  <c:v>10.100097660000003</c:v>
                </c:pt>
                <c:pt idx="2882">
                  <c:v>10.100097660000003</c:v>
                </c:pt>
                <c:pt idx="2883">
                  <c:v>10.100097660000003</c:v>
                </c:pt>
                <c:pt idx="2884">
                  <c:v>10.100097660000003</c:v>
                </c:pt>
                <c:pt idx="2885">
                  <c:v>10.100097660000003</c:v>
                </c:pt>
                <c:pt idx="2886">
                  <c:v>10.100097660000003</c:v>
                </c:pt>
                <c:pt idx="2887">
                  <c:v>10.100097660000003</c:v>
                </c:pt>
                <c:pt idx="2888">
                  <c:v>10.100097660000003</c:v>
                </c:pt>
                <c:pt idx="2889">
                  <c:v>10.100097660000003</c:v>
                </c:pt>
                <c:pt idx="2890">
                  <c:v>10.100097660000003</c:v>
                </c:pt>
                <c:pt idx="2891">
                  <c:v>10.100097660000003</c:v>
                </c:pt>
                <c:pt idx="2892">
                  <c:v>10.100097660000003</c:v>
                </c:pt>
                <c:pt idx="2893">
                  <c:v>10.100097660000003</c:v>
                </c:pt>
                <c:pt idx="2894">
                  <c:v>10.100097660000003</c:v>
                </c:pt>
                <c:pt idx="2895">
                  <c:v>10.100097660000003</c:v>
                </c:pt>
                <c:pt idx="2896">
                  <c:v>10.100097660000003</c:v>
                </c:pt>
                <c:pt idx="2897">
                  <c:v>10.100097660000003</c:v>
                </c:pt>
                <c:pt idx="2898">
                  <c:v>10.100097660000003</c:v>
                </c:pt>
                <c:pt idx="2899">
                  <c:v>10.100097660000003</c:v>
                </c:pt>
                <c:pt idx="2900">
                  <c:v>10.100097660000003</c:v>
                </c:pt>
                <c:pt idx="2901">
                  <c:v>10.100097660000003</c:v>
                </c:pt>
                <c:pt idx="2902">
                  <c:v>10.100097660000003</c:v>
                </c:pt>
                <c:pt idx="2903">
                  <c:v>10.100097660000003</c:v>
                </c:pt>
                <c:pt idx="2904">
                  <c:v>10.100097660000003</c:v>
                </c:pt>
                <c:pt idx="2905">
                  <c:v>10.100097660000003</c:v>
                </c:pt>
                <c:pt idx="2906">
                  <c:v>10.100097660000003</c:v>
                </c:pt>
                <c:pt idx="2907">
                  <c:v>10.100097660000003</c:v>
                </c:pt>
                <c:pt idx="2908">
                  <c:v>10.100097660000003</c:v>
                </c:pt>
                <c:pt idx="2909">
                  <c:v>10.100097660000003</c:v>
                </c:pt>
                <c:pt idx="2910">
                  <c:v>10.100097660000003</c:v>
                </c:pt>
                <c:pt idx="2911">
                  <c:v>10.100097660000003</c:v>
                </c:pt>
                <c:pt idx="2912">
                  <c:v>10.100097660000003</c:v>
                </c:pt>
                <c:pt idx="2913">
                  <c:v>10.100097660000003</c:v>
                </c:pt>
                <c:pt idx="2914">
                  <c:v>10.100097660000003</c:v>
                </c:pt>
                <c:pt idx="2915">
                  <c:v>10.100097660000003</c:v>
                </c:pt>
                <c:pt idx="2916">
                  <c:v>10.100097660000003</c:v>
                </c:pt>
                <c:pt idx="2917">
                  <c:v>10.100097660000003</c:v>
                </c:pt>
                <c:pt idx="2918">
                  <c:v>10.100097660000003</c:v>
                </c:pt>
                <c:pt idx="2919">
                  <c:v>10.100097660000003</c:v>
                </c:pt>
                <c:pt idx="2920">
                  <c:v>10.100097660000003</c:v>
                </c:pt>
                <c:pt idx="2921">
                  <c:v>10.100097660000003</c:v>
                </c:pt>
                <c:pt idx="2922">
                  <c:v>10.100097660000003</c:v>
                </c:pt>
                <c:pt idx="2923">
                  <c:v>10.100097660000003</c:v>
                </c:pt>
                <c:pt idx="2924">
                  <c:v>10.100097660000003</c:v>
                </c:pt>
                <c:pt idx="2925">
                  <c:v>10.100097660000003</c:v>
                </c:pt>
                <c:pt idx="2926">
                  <c:v>10.100097660000003</c:v>
                </c:pt>
                <c:pt idx="2927">
                  <c:v>10.100097660000003</c:v>
                </c:pt>
                <c:pt idx="2928">
                  <c:v>10.100097660000003</c:v>
                </c:pt>
                <c:pt idx="2929">
                  <c:v>10.100097660000003</c:v>
                </c:pt>
                <c:pt idx="2930">
                  <c:v>10.100097660000003</c:v>
                </c:pt>
                <c:pt idx="2931">
                  <c:v>10.100097660000003</c:v>
                </c:pt>
                <c:pt idx="2932">
                  <c:v>10.100097660000003</c:v>
                </c:pt>
                <c:pt idx="2933">
                  <c:v>10.100097660000003</c:v>
                </c:pt>
                <c:pt idx="2934">
                  <c:v>10.100097660000003</c:v>
                </c:pt>
                <c:pt idx="2935">
                  <c:v>10.100097660000003</c:v>
                </c:pt>
                <c:pt idx="2936">
                  <c:v>10.100097660000003</c:v>
                </c:pt>
                <c:pt idx="2937">
                  <c:v>10.100097660000003</c:v>
                </c:pt>
                <c:pt idx="2938">
                  <c:v>10.100097660000003</c:v>
                </c:pt>
                <c:pt idx="2939">
                  <c:v>10.100097660000003</c:v>
                </c:pt>
                <c:pt idx="2940">
                  <c:v>10.100097660000003</c:v>
                </c:pt>
                <c:pt idx="2941">
                  <c:v>10.00024414</c:v>
                </c:pt>
                <c:pt idx="2942">
                  <c:v>10.100097660000003</c:v>
                </c:pt>
                <c:pt idx="2943">
                  <c:v>10.100097660000003</c:v>
                </c:pt>
                <c:pt idx="2944">
                  <c:v>10.100097660000003</c:v>
                </c:pt>
                <c:pt idx="2945">
                  <c:v>10.100097660000003</c:v>
                </c:pt>
                <c:pt idx="2946">
                  <c:v>10.100097660000003</c:v>
                </c:pt>
                <c:pt idx="2947">
                  <c:v>10.100097660000003</c:v>
                </c:pt>
                <c:pt idx="2948">
                  <c:v>10.100097660000003</c:v>
                </c:pt>
                <c:pt idx="2949">
                  <c:v>10.00024414</c:v>
                </c:pt>
                <c:pt idx="2950">
                  <c:v>10.100097660000003</c:v>
                </c:pt>
                <c:pt idx="2951">
                  <c:v>10.100097660000003</c:v>
                </c:pt>
                <c:pt idx="2952">
                  <c:v>10.00024414</c:v>
                </c:pt>
                <c:pt idx="2953">
                  <c:v>10.00024414</c:v>
                </c:pt>
                <c:pt idx="2954">
                  <c:v>10.00024414</c:v>
                </c:pt>
                <c:pt idx="2955">
                  <c:v>10.00024414</c:v>
                </c:pt>
                <c:pt idx="2956">
                  <c:v>10.100097660000003</c:v>
                </c:pt>
                <c:pt idx="2957">
                  <c:v>10.100097660000003</c:v>
                </c:pt>
                <c:pt idx="2958">
                  <c:v>10.00024414</c:v>
                </c:pt>
                <c:pt idx="2959">
                  <c:v>10.00024414</c:v>
                </c:pt>
                <c:pt idx="2960">
                  <c:v>10.00024414</c:v>
                </c:pt>
                <c:pt idx="2961">
                  <c:v>10.00024414</c:v>
                </c:pt>
                <c:pt idx="2962">
                  <c:v>10.00024414</c:v>
                </c:pt>
                <c:pt idx="2963">
                  <c:v>10.00024414</c:v>
                </c:pt>
                <c:pt idx="2964">
                  <c:v>10.00024414</c:v>
                </c:pt>
                <c:pt idx="2965">
                  <c:v>10.00024414</c:v>
                </c:pt>
                <c:pt idx="2966">
                  <c:v>10.00024414</c:v>
                </c:pt>
                <c:pt idx="2967">
                  <c:v>10.00024414</c:v>
                </c:pt>
                <c:pt idx="2968">
                  <c:v>10.00024414</c:v>
                </c:pt>
                <c:pt idx="2969">
                  <c:v>10.00024414</c:v>
                </c:pt>
                <c:pt idx="2970">
                  <c:v>10.00024414</c:v>
                </c:pt>
                <c:pt idx="2971">
                  <c:v>10.00024414</c:v>
                </c:pt>
                <c:pt idx="2972">
                  <c:v>10.00024414</c:v>
                </c:pt>
                <c:pt idx="2973">
                  <c:v>10.00024414</c:v>
                </c:pt>
                <c:pt idx="2974">
                  <c:v>10.00024414</c:v>
                </c:pt>
                <c:pt idx="2975">
                  <c:v>10.00024414</c:v>
                </c:pt>
                <c:pt idx="2976">
                  <c:v>10.00024414</c:v>
                </c:pt>
                <c:pt idx="2977">
                  <c:v>10.00024414</c:v>
                </c:pt>
                <c:pt idx="2978">
                  <c:v>10.00024414</c:v>
                </c:pt>
                <c:pt idx="2979">
                  <c:v>10.00024414</c:v>
                </c:pt>
                <c:pt idx="2980">
                  <c:v>10.00024414</c:v>
                </c:pt>
                <c:pt idx="2981">
                  <c:v>10.00024414</c:v>
                </c:pt>
                <c:pt idx="2982">
                  <c:v>10.00024414</c:v>
                </c:pt>
                <c:pt idx="2983">
                  <c:v>10.00024414</c:v>
                </c:pt>
                <c:pt idx="2984">
                  <c:v>10.00024414</c:v>
                </c:pt>
                <c:pt idx="2985">
                  <c:v>10.00024414</c:v>
                </c:pt>
                <c:pt idx="2986">
                  <c:v>10.00024414</c:v>
                </c:pt>
                <c:pt idx="2987">
                  <c:v>10.00024414</c:v>
                </c:pt>
                <c:pt idx="2988">
                  <c:v>10.00024414</c:v>
                </c:pt>
                <c:pt idx="2989">
                  <c:v>10.00024414</c:v>
                </c:pt>
                <c:pt idx="2990">
                  <c:v>10.00024414</c:v>
                </c:pt>
                <c:pt idx="2991">
                  <c:v>10.00024414</c:v>
                </c:pt>
                <c:pt idx="2992">
                  <c:v>10.00024414</c:v>
                </c:pt>
                <c:pt idx="2993">
                  <c:v>10.00024414</c:v>
                </c:pt>
                <c:pt idx="2994">
                  <c:v>10.00024414</c:v>
                </c:pt>
                <c:pt idx="2995">
                  <c:v>10.00024414</c:v>
                </c:pt>
                <c:pt idx="2996">
                  <c:v>10.00024414</c:v>
                </c:pt>
                <c:pt idx="2997">
                  <c:v>10.00024414</c:v>
                </c:pt>
                <c:pt idx="2998">
                  <c:v>10.00024414</c:v>
                </c:pt>
                <c:pt idx="2999">
                  <c:v>10.00024414</c:v>
                </c:pt>
                <c:pt idx="3000">
                  <c:v>10.00024414</c:v>
                </c:pt>
                <c:pt idx="3001">
                  <c:v>10.00024414</c:v>
                </c:pt>
                <c:pt idx="3002">
                  <c:v>10.00024414</c:v>
                </c:pt>
                <c:pt idx="3003">
                  <c:v>10.00024414</c:v>
                </c:pt>
                <c:pt idx="3004">
                  <c:v>10.00024414</c:v>
                </c:pt>
                <c:pt idx="3005">
                  <c:v>10.00024414</c:v>
                </c:pt>
                <c:pt idx="3006">
                  <c:v>10.00024414</c:v>
                </c:pt>
                <c:pt idx="3007">
                  <c:v>10.00024414</c:v>
                </c:pt>
                <c:pt idx="3008">
                  <c:v>10.00024414</c:v>
                </c:pt>
                <c:pt idx="3009">
                  <c:v>10.00024414</c:v>
                </c:pt>
                <c:pt idx="3010">
                  <c:v>10.00024414</c:v>
                </c:pt>
                <c:pt idx="3011">
                  <c:v>10.00024414</c:v>
                </c:pt>
                <c:pt idx="3012">
                  <c:v>10.00024414</c:v>
                </c:pt>
                <c:pt idx="3013">
                  <c:v>10.00024414</c:v>
                </c:pt>
                <c:pt idx="3014">
                  <c:v>10.00024414</c:v>
                </c:pt>
                <c:pt idx="3015">
                  <c:v>10.00024414</c:v>
                </c:pt>
                <c:pt idx="3016">
                  <c:v>10.00024414</c:v>
                </c:pt>
                <c:pt idx="3017">
                  <c:v>10.00024414</c:v>
                </c:pt>
                <c:pt idx="3018">
                  <c:v>10.00024414</c:v>
                </c:pt>
                <c:pt idx="3019">
                  <c:v>10.00024414</c:v>
                </c:pt>
                <c:pt idx="3020">
                  <c:v>10.00024414</c:v>
                </c:pt>
                <c:pt idx="3021">
                  <c:v>10.00024414</c:v>
                </c:pt>
                <c:pt idx="3022">
                  <c:v>10.00024414</c:v>
                </c:pt>
                <c:pt idx="3023">
                  <c:v>10.00024414</c:v>
                </c:pt>
                <c:pt idx="3024">
                  <c:v>10.00024414</c:v>
                </c:pt>
                <c:pt idx="3025">
                  <c:v>10.00024414</c:v>
                </c:pt>
                <c:pt idx="3026">
                  <c:v>10.00024414</c:v>
                </c:pt>
                <c:pt idx="3027">
                  <c:v>9.9001464799999965</c:v>
                </c:pt>
                <c:pt idx="3028">
                  <c:v>10.00024414</c:v>
                </c:pt>
                <c:pt idx="3029">
                  <c:v>10.00024414</c:v>
                </c:pt>
                <c:pt idx="3030">
                  <c:v>10.00024414</c:v>
                </c:pt>
                <c:pt idx="3031">
                  <c:v>10.00024414</c:v>
                </c:pt>
                <c:pt idx="3032">
                  <c:v>10.00024414</c:v>
                </c:pt>
                <c:pt idx="3033">
                  <c:v>10.00024414</c:v>
                </c:pt>
                <c:pt idx="3034">
                  <c:v>9.9001464799999965</c:v>
                </c:pt>
                <c:pt idx="3035">
                  <c:v>10.00024414</c:v>
                </c:pt>
                <c:pt idx="3036">
                  <c:v>9.9001464799999965</c:v>
                </c:pt>
                <c:pt idx="3037">
                  <c:v>9.9001464799999965</c:v>
                </c:pt>
                <c:pt idx="3038">
                  <c:v>9.9001464799999965</c:v>
                </c:pt>
                <c:pt idx="3039">
                  <c:v>9.9001464799999965</c:v>
                </c:pt>
                <c:pt idx="3040">
                  <c:v>9.9001464799999965</c:v>
                </c:pt>
                <c:pt idx="3041">
                  <c:v>9.9001464799999965</c:v>
                </c:pt>
                <c:pt idx="3042">
                  <c:v>9.9001464799999965</c:v>
                </c:pt>
                <c:pt idx="3043">
                  <c:v>9.9001464799999965</c:v>
                </c:pt>
                <c:pt idx="3044">
                  <c:v>9.9001464799999965</c:v>
                </c:pt>
                <c:pt idx="3045">
                  <c:v>9.9001464799999965</c:v>
                </c:pt>
                <c:pt idx="3046">
                  <c:v>9.9001464799999965</c:v>
                </c:pt>
                <c:pt idx="3047">
                  <c:v>9.9001464799999965</c:v>
                </c:pt>
                <c:pt idx="3048">
                  <c:v>9.9001464799999965</c:v>
                </c:pt>
                <c:pt idx="3049">
                  <c:v>9.9001464799999965</c:v>
                </c:pt>
                <c:pt idx="3050">
                  <c:v>9.9001464799999965</c:v>
                </c:pt>
                <c:pt idx="3051">
                  <c:v>9.9001464799999965</c:v>
                </c:pt>
                <c:pt idx="3052">
                  <c:v>9.9001464799999965</c:v>
                </c:pt>
                <c:pt idx="3053">
                  <c:v>9.9001464799999965</c:v>
                </c:pt>
                <c:pt idx="3054">
                  <c:v>9.9001464799999965</c:v>
                </c:pt>
                <c:pt idx="3055">
                  <c:v>9.9001464799999965</c:v>
                </c:pt>
                <c:pt idx="3056">
                  <c:v>9.9001464799999965</c:v>
                </c:pt>
                <c:pt idx="3057">
                  <c:v>9.9001464799999965</c:v>
                </c:pt>
                <c:pt idx="3058">
                  <c:v>9.9001464799999965</c:v>
                </c:pt>
                <c:pt idx="3059">
                  <c:v>9.9001464799999965</c:v>
                </c:pt>
                <c:pt idx="3060">
                  <c:v>9.9001464799999965</c:v>
                </c:pt>
                <c:pt idx="3061">
                  <c:v>9.9001464799999965</c:v>
                </c:pt>
                <c:pt idx="3062">
                  <c:v>9.9001464799999965</c:v>
                </c:pt>
                <c:pt idx="3063">
                  <c:v>9.9001464799999965</c:v>
                </c:pt>
                <c:pt idx="3064">
                  <c:v>9.9001464799999965</c:v>
                </c:pt>
                <c:pt idx="3065">
                  <c:v>9.9001464799999965</c:v>
                </c:pt>
                <c:pt idx="3066">
                  <c:v>9.9001464799999965</c:v>
                </c:pt>
                <c:pt idx="3067">
                  <c:v>9.9001464799999965</c:v>
                </c:pt>
                <c:pt idx="3068">
                  <c:v>9.9001464799999965</c:v>
                </c:pt>
                <c:pt idx="3069">
                  <c:v>9.9001464799999965</c:v>
                </c:pt>
                <c:pt idx="3070">
                  <c:v>9.9001464799999965</c:v>
                </c:pt>
                <c:pt idx="3071">
                  <c:v>9.9001464799999965</c:v>
                </c:pt>
                <c:pt idx="3072">
                  <c:v>9.9001464799999965</c:v>
                </c:pt>
                <c:pt idx="3073">
                  <c:v>9.9001464799999965</c:v>
                </c:pt>
                <c:pt idx="3074">
                  <c:v>9.9001464799999965</c:v>
                </c:pt>
                <c:pt idx="3075">
                  <c:v>9.9001464799999965</c:v>
                </c:pt>
                <c:pt idx="3076">
                  <c:v>9.9001464799999965</c:v>
                </c:pt>
                <c:pt idx="3077">
                  <c:v>9.9001464799999965</c:v>
                </c:pt>
                <c:pt idx="3078">
                  <c:v>9.9001464799999965</c:v>
                </c:pt>
                <c:pt idx="3079">
                  <c:v>9.9001464799999965</c:v>
                </c:pt>
                <c:pt idx="3080">
                  <c:v>9.9001464799999965</c:v>
                </c:pt>
                <c:pt idx="3081">
                  <c:v>9.9001464799999965</c:v>
                </c:pt>
                <c:pt idx="3082">
                  <c:v>9.9001464799999965</c:v>
                </c:pt>
                <c:pt idx="3083">
                  <c:v>9.9001464799999965</c:v>
                </c:pt>
                <c:pt idx="3084">
                  <c:v>9.9001464799999965</c:v>
                </c:pt>
                <c:pt idx="3085">
                  <c:v>9.9001464799999965</c:v>
                </c:pt>
                <c:pt idx="3086">
                  <c:v>9.9001464799999965</c:v>
                </c:pt>
                <c:pt idx="3087">
                  <c:v>9.9001464799999965</c:v>
                </c:pt>
                <c:pt idx="3088">
                  <c:v>9.9001464799999965</c:v>
                </c:pt>
                <c:pt idx="3089">
                  <c:v>9.9001464799999965</c:v>
                </c:pt>
                <c:pt idx="3090">
                  <c:v>9.9001464799999965</c:v>
                </c:pt>
                <c:pt idx="3091">
                  <c:v>9.9001464799999965</c:v>
                </c:pt>
                <c:pt idx="3092">
                  <c:v>9.9001464799999965</c:v>
                </c:pt>
                <c:pt idx="3093">
                  <c:v>9.9001464799999965</c:v>
                </c:pt>
                <c:pt idx="3094">
                  <c:v>9.9001464799999965</c:v>
                </c:pt>
                <c:pt idx="3095">
                  <c:v>9.9001464799999965</c:v>
                </c:pt>
                <c:pt idx="3096">
                  <c:v>9.9001464799999965</c:v>
                </c:pt>
                <c:pt idx="3097">
                  <c:v>9.9001464799999965</c:v>
                </c:pt>
                <c:pt idx="3098">
                  <c:v>9.9001464799999965</c:v>
                </c:pt>
                <c:pt idx="3099">
                  <c:v>9.9001464799999965</c:v>
                </c:pt>
                <c:pt idx="3100">
                  <c:v>9.9001464799999965</c:v>
                </c:pt>
                <c:pt idx="3101">
                  <c:v>9.9001464799999965</c:v>
                </c:pt>
                <c:pt idx="3102">
                  <c:v>9.9001464799999965</c:v>
                </c:pt>
                <c:pt idx="3103">
                  <c:v>9.9001464799999965</c:v>
                </c:pt>
                <c:pt idx="3104">
                  <c:v>9.9001464799999965</c:v>
                </c:pt>
                <c:pt idx="3105">
                  <c:v>9.9001464799999965</c:v>
                </c:pt>
                <c:pt idx="3106">
                  <c:v>9.9001464799999965</c:v>
                </c:pt>
                <c:pt idx="3107">
                  <c:v>9.9001464799999965</c:v>
                </c:pt>
                <c:pt idx="3108">
                  <c:v>9.9001464799999965</c:v>
                </c:pt>
                <c:pt idx="3109">
                  <c:v>9.9001464799999965</c:v>
                </c:pt>
                <c:pt idx="3110">
                  <c:v>9.9001464799999965</c:v>
                </c:pt>
                <c:pt idx="3111">
                  <c:v>9.9001464799999965</c:v>
                </c:pt>
                <c:pt idx="3112">
                  <c:v>9.9001464799999965</c:v>
                </c:pt>
                <c:pt idx="3113">
                  <c:v>9.8000488300000015</c:v>
                </c:pt>
                <c:pt idx="3114">
                  <c:v>9.9001464799999965</c:v>
                </c:pt>
                <c:pt idx="3115">
                  <c:v>9.9001464799999965</c:v>
                </c:pt>
                <c:pt idx="3116">
                  <c:v>9.8000488300000015</c:v>
                </c:pt>
                <c:pt idx="3117">
                  <c:v>9.9001464799999965</c:v>
                </c:pt>
                <c:pt idx="3118">
                  <c:v>9.9001464799999965</c:v>
                </c:pt>
                <c:pt idx="3119">
                  <c:v>9.8000488300000015</c:v>
                </c:pt>
                <c:pt idx="3120">
                  <c:v>9.8000488300000015</c:v>
                </c:pt>
                <c:pt idx="3121">
                  <c:v>9.8000488300000015</c:v>
                </c:pt>
                <c:pt idx="3122">
                  <c:v>9.9001464799999965</c:v>
                </c:pt>
                <c:pt idx="3123">
                  <c:v>9.8000488300000015</c:v>
                </c:pt>
                <c:pt idx="3124">
                  <c:v>9.9001464799999965</c:v>
                </c:pt>
                <c:pt idx="3125">
                  <c:v>9.8000488300000015</c:v>
                </c:pt>
                <c:pt idx="3126">
                  <c:v>9.8000488300000015</c:v>
                </c:pt>
                <c:pt idx="3127">
                  <c:v>9.9001464799999965</c:v>
                </c:pt>
                <c:pt idx="3128">
                  <c:v>9.8000488300000015</c:v>
                </c:pt>
                <c:pt idx="3129">
                  <c:v>9.8000488300000015</c:v>
                </c:pt>
                <c:pt idx="3130">
                  <c:v>9.8000488300000015</c:v>
                </c:pt>
                <c:pt idx="3131">
                  <c:v>9.8000488300000015</c:v>
                </c:pt>
                <c:pt idx="3132">
                  <c:v>9.8000488300000015</c:v>
                </c:pt>
                <c:pt idx="3133">
                  <c:v>9.8000488300000015</c:v>
                </c:pt>
                <c:pt idx="3134">
                  <c:v>9.8000488300000015</c:v>
                </c:pt>
                <c:pt idx="3135">
                  <c:v>9.8000488300000015</c:v>
                </c:pt>
                <c:pt idx="3136">
                  <c:v>9.8000488300000015</c:v>
                </c:pt>
                <c:pt idx="3137">
                  <c:v>9.8000488300000015</c:v>
                </c:pt>
                <c:pt idx="3138">
                  <c:v>9.8000488300000015</c:v>
                </c:pt>
                <c:pt idx="3139">
                  <c:v>9.8000488300000015</c:v>
                </c:pt>
                <c:pt idx="3140">
                  <c:v>9.8000488300000015</c:v>
                </c:pt>
                <c:pt idx="3141">
                  <c:v>9.8000488300000015</c:v>
                </c:pt>
                <c:pt idx="3142">
                  <c:v>9.8000488300000015</c:v>
                </c:pt>
                <c:pt idx="3143">
                  <c:v>9.8000488300000015</c:v>
                </c:pt>
                <c:pt idx="3144">
                  <c:v>9.8000488300000015</c:v>
                </c:pt>
                <c:pt idx="3145">
                  <c:v>9.8000488300000015</c:v>
                </c:pt>
                <c:pt idx="3146">
                  <c:v>9.8000488300000015</c:v>
                </c:pt>
                <c:pt idx="3147">
                  <c:v>9.8000488300000015</c:v>
                </c:pt>
                <c:pt idx="3148">
                  <c:v>9.8000488300000015</c:v>
                </c:pt>
                <c:pt idx="3149">
                  <c:v>9.8000488300000015</c:v>
                </c:pt>
                <c:pt idx="3150">
                  <c:v>9.8000488300000015</c:v>
                </c:pt>
                <c:pt idx="3151">
                  <c:v>9.8000488300000015</c:v>
                </c:pt>
                <c:pt idx="3152">
                  <c:v>9.8000488300000015</c:v>
                </c:pt>
                <c:pt idx="3153">
                  <c:v>9.8000488300000015</c:v>
                </c:pt>
                <c:pt idx="3154">
                  <c:v>9.8000488300000015</c:v>
                </c:pt>
                <c:pt idx="3155">
                  <c:v>9.8000488300000015</c:v>
                </c:pt>
                <c:pt idx="3156">
                  <c:v>9.8000488300000015</c:v>
                </c:pt>
                <c:pt idx="3157">
                  <c:v>9.8000488300000015</c:v>
                </c:pt>
                <c:pt idx="3158">
                  <c:v>9.8000488300000015</c:v>
                </c:pt>
                <c:pt idx="3159">
                  <c:v>9.8000488300000015</c:v>
                </c:pt>
                <c:pt idx="3160">
                  <c:v>9.8000488300000015</c:v>
                </c:pt>
                <c:pt idx="3161">
                  <c:v>9.8000488300000015</c:v>
                </c:pt>
                <c:pt idx="3162">
                  <c:v>9.8000488300000015</c:v>
                </c:pt>
                <c:pt idx="3163">
                  <c:v>9.8000488300000015</c:v>
                </c:pt>
                <c:pt idx="3164">
                  <c:v>9.8000488300000015</c:v>
                </c:pt>
                <c:pt idx="3165">
                  <c:v>9.8000488300000015</c:v>
                </c:pt>
                <c:pt idx="3166">
                  <c:v>9.8000488300000015</c:v>
                </c:pt>
                <c:pt idx="3167">
                  <c:v>9.8000488300000015</c:v>
                </c:pt>
                <c:pt idx="3168">
                  <c:v>9.8000488300000015</c:v>
                </c:pt>
                <c:pt idx="3169">
                  <c:v>9.8000488300000015</c:v>
                </c:pt>
                <c:pt idx="3170">
                  <c:v>9.8000488300000015</c:v>
                </c:pt>
                <c:pt idx="3171">
                  <c:v>9.8000488300000015</c:v>
                </c:pt>
                <c:pt idx="3172">
                  <c:v>9.8000488300000015</c:v>
                </c:pt>
                <c:pt idx="3173">
                  <c:v>9.8000488300000015</c:v>
                </c:pt>
                <c:pt idx="3174">
                  <c:v>9.8000488300000015</c:v>
                </c:pt>
                <c:pt idx="3175">
                  <c:v>9.8000488300000015</c:v>
                </c:pt>
                <c:pt idx="3176">
                  <c:v>9.8000488300000015</c:v>
                </c:pt>
                <c:pt idx="3177">
                  <c:v>9.8000488300000015</c:v>
                </c:pt>
                <c:pt idx="3178">
                  <c:v>9.8000488300000015</c:v>
                </c:pt>
                <c:pt idx="3179">
                  <c:v>9.8000488300000015</c:v>
                </c:pt>
                <c:pt idx="3180">
                  <c:v>9.8000488300000015</c:v>
                </c:pt>
                <c:pt idx="3181">
                  <c:v>9.8000488300000015</c:v>
                </c:pt>
                <c:pt idx="3182">
                  <c:v>9.8000488300000015</c:v>
                </c:pt>
                <c:pt idx="3183">
                  <c:v>9.8000488300000015</c:v>
                </c:pt>
                <c:pt idx="3184">
                  <c:v>9.8000488300000015</c:v>
                </c:pt>
                <c:pt idx="3185">
                  <c:v>9.8000488300000015</c:v>
                </c:pt>
                <c:pt idx="3186">
                  <c:v>9.8000488300000015</c:v>
                </c:pt>
                <c:pt idx="3187">
                  <c:v>9.8000488300000015</c:v>
                </c:pt>
                <c:pt idx="3188">
                  <c:v>9.8000488300000015</c:v>
                </c:pt>
                <c:pt idx="3189">
                  <c:v>9.8000488300000015</c:v>
                </c:pt>
                <c:pt idx="3190">
                  <c:v>9.8000488300000015</c:v>
                </c:pt>
                <c:pt idx="3191">
                  <c:v>9.8000488300000015</c:v>
                </c:pt>
                <c:pt idx="3192">
                  <c:v>9.8000488300000015</c:v>
                </c:pt>
                <c:pt idx="3193">
                  <c:v>9.700195309999998</c:v>
                </c:pt>
                <c:pt idx="3194">
                  <c:v>9.8000488300000015</c:v>
                </c:pt>
                <c:pt idx="3195">
                  <c:v>9.700195309999998</c:v>
                </c:pt>
                <c:pt idx="3196">
                  <c:v>9.8000488300000015</c:v>
                </c:pt>
                <c:pt idx="3197">
                  <c:v>9.8000488300000015</c:v>
                </c:pt>
                <c:pt idx="3198">
                  <c:v>9.8000488300000015</c:v>
                </c:pt>
                <c:pt idx="3199">
                  <c:v>9.8000488300000015</c:v>
                </c:pt>
                <c:pt idx="3200">
                  <c:v>9.8000488300000015</c:v>
                </c:pt>
                <c:pt idx="3201">
                  <c:v>9.700195309999998</c:v>
                </c:pt>
                <c:pt idx="3202">
                  <c:v>9.700195309999998</c:v>
                </c:pt>
                <c:pt idx="3203">
                  <c:v>9.700195309999998</c:v>
                </c:pt>
                <c:pt idx="3204">
                  <c:v>9.8000488300000015</c:v>
                </c:pt>
                <c:pt idx="3205">
                  <c:v>9.700195309999998</c:v>
                </c:pt>
                <c:pt idx="3206">
                  <c:v>9.8000488300000015</c:v>
                </c:pt>
                <c:pt idx="3207">
                  <c:v>9.8000488300000015</c:v>
                </c:pt>
                <c:pt idx="3208">
                  <c:v>9.700195309999998</c:v>
                </c:pt>
                <c:pt idx="3209">
                  <c:v>9.700195309999998</c:v>
                </c:pt>
                <c:pt idx="3210">
                  <c:v>9.700195309999998</c:v>
                </c:pt>
                <c:pt idx="3211">
                  <c:v>9.700195309999998</c:v>
                </c:pt>
                <c:pt idx="3212">
                  <c:v>9.700195309999998</c:v>
                </c:pt>
                <c:pt idx="3213">
                  <c:v>9.700195309999998</c:v>
                </c:pt>
                <c:pt idx="3214">
                  <c:v>9.700195309999998</c:v>
                </c:pt>
                <c:pt idx="3215">
                  <c:v>9.700195309999998</c:v>
                </c:pt>
                <c:pt idx="3216">
                  <c:v>9.700195309999998</c:v>
                </c:pt>
                <c:pt idx="3217">
                  <c:v>9.700195309999998</c:v>
                </c:pt>
                <c:pt idx="3218">
                  <c:v>9.700195309999998</c:v>
                </c:pt>
                <c:pt idx="3219">
                  <c:v>9.700195309999998</c:v>
                </c:pt>
                <c:pt idx="3220">
                  <c:v>9.700195309999998</c:v>
                </c:pt>
                <c:pt idx="3221">
                  <c:v>9.700195309999998</c:v>
                </c:pt>
                <c:pt idx="3222">
                  <c:v>9.700195309999998</c:v>
                </c:pt>
                <c:pt idx="3223">
                  <c:v>9.700195309999998</c:v>
                </c:pt>
                <c:pt idx="3224">
                  <c:v>9.700195309999998</c:v>
                </c:pt>
                <c:pt idx="3225">
                  <c:v>9.700195309999998</c:v>
                </c:pt>
                <c:pt idx="3226">
                  <c:v>9.700195309999998</c:v>
                </c:pt>
                <c:pt idx="3227">
                  <c:v>9.700195309999998</c:v>
                </c:pt>
                <c:pt idx="3228">
                  <c:v>9.700195309999998</c:v>
                </c:pt>
                <c:pt idx="3229">
                  <c:v>9.700195309999998</c:v>
                </c:pt>
                <c:pt idx="3230">
                  <c:v>9.700195309999998</c:v>
                </c:pt>
                <c:pt idx="3231">
                  <c:v>9.700195309999998</c:v>
                </c:pt>
                <c:pt idx="3232">
                  <c:v>9.700195309999998</c:v>
                </c:pt>
                <c:pt idx="3233">
                  <c:v>9.700195309999998</c:v>
                </c:pt>
                <c:pt idx="3234">
                  <c:v>9.700195309999998</c:v>
                </c:pt>
                <c:pt idx="3235">
                  <c:v>9.700195309999998</c:v>
                </c:pt>
                <c:pt idx="3236">
                  <c:v>9.700195309999998</c:v>
                </c:pt>
                <c:pt idx="3237">
                  <c:v>9.700195309999998</c:v>
                </c:pt>
                <c:pt idx="3238">
                  <c:v>9.700195309999998</c:v>
                </c:pt>
                <c:pt idx="3239">
                  <c:v>9.700195309999998</c:v>
                </c:pt>
                <c:pt idx="3240">
                  <c:v>9.700195309999998</c:v>
                </c:pt>
                <c:pt idx="3241">
                  <c:v>9.700195309999998</c:v>
                </c:pt>
                <c:pt idx="3242">
                  <c:v>9.700195309999998</c:v>
                </c:pt>
                <c:pt idx="3243">
                  <c:v>9.700195309999998</c:v>
                </c:pt>
                <c:pt idx="3244">
                  <c:v>9.700195309999998</c:v>
                </c:pt>
                <c:pt idx="3245">
                  <c:v>9.700195309999998</c:v>
                </c:pt>
                <c:pt idx="3246">
                  <c:v>9.700195309999998</c:v>
                </c:pt>
                <c:pt idx="3247">
                  <c:v>9.700195309999998</c:v>
                </c:pt>
                <c:pt idx="3248">
                  <c:v>9.700195309999998</c:v>
                </c:pt>
                <c:pt idx="3249">
                  <c:v>9.700195309999998</c:v>
                </c:pt>
                <c:pt idx="3250">
                  <c:v>9.700195309999998</c:v>
                </c:pt>
                <c:pt idx="3251">
                  <c:v>9.700195309999998</c:v>
                </c:pt>
                <c:pt idx="3252">
                  <c:v>9.700195309999998</c:v>
                </c:pt>
                <c:pt idx="3253">
                  <c:v>9.700195309999998</c:v>
                </c:pt>
                <c:pt idx="3254">
                  <c:v>9.700195309999998</c:v>
                </c:pt>
                <c:pt idx="3255">
                  <c:v>9.700195309999998</c:v>
                </c:pt>
                <c:pt idx="3256">
                  <c:v>9.700195309999998</c:v>
                </c:pt>
                <c:pt idx="3257">
                  <c:v>9.700195309999998</c:v>
                </c:pt>
                <c:pt idx="3258">
                  <c:v>9.700195309999998</c:v>
                </c:pt>
                <c:pt idx="3259">
                  <c:v>9.700195309999998</c:v>
                </c:pt>
                <c:pt idx="3260">
                  <c:v>9.700195309999998</c:v>
                </c:pt>
                <c:pt idx="3261">
                  <c:v>9.700195309999998</c:v>
                </c:pt>
                <c:pt idx="3262">
                  <c:v>9.700195309999998</c:v>
                </c:pt>
                <c:pt idx="3263">
                  <c:v>9.700195309999998</c:v>
                </c:pt>
                <c:pt idx="3264">
                  <c:v>9.700195309999998</c:v>
                </c:pt>
                <c:pt idx="3265">
                  <c:v>9.700195309999998</c:v>
                </c:pt>
                <c:pt idx="3266">
                  <c:v>9.700195309999998</c:v>
                </c:pt>
                <c:pt idx="3267">
                  <c:v>9.700195309999998</c:v>
                </c:pt>
                <c:pt idx="3268">
                  <c:v>9.700195309999998</c:v>
                </c:pt>
                <c:pt idx="3269">
                  <c:v>9.700195309999998</c:v>
                </c:pt>
                <c:pt idx="3270">
                  <c:v>9.700195309999998</c:v>
                </c:pt>
                <c:pt idx="3271">
                  <c:v>9.700195309999998</c:v>
                </c:pt>
                <c:pt idx="3272">
                  <c:v>9.700195309999998</c:v>
                </c:pt>
                <c:pt idx="3273">
                  <c:v>9.700195309999998</c:v>
                </c:pt>
                <c:pt idx="3274">
                  <c:v>9.700195309999998</c:v>
                </c:pt>
                <c:pt idx="3275">
                  <c:v>9.700195309999998</c:v>
                </c:pt>
                <c:pt idx="3276">
                  <c:v>9.700195309999998</c:v>
                </c:pt>
                <c:pt idx="3277">
                  <c:v>9.700195309999998</c:v>
                </c:pt>
                <c:pt idx="3278">
                  <c:v>9.700195309999998</c:v>
                </c:pt>
                <c:pt idx="3279">
                  <c:v>9.700195309999998</c:v>
                </c:pt>
                <c:pt idx="3280">
                  <c:v>9.700195309999998</c:v>
                </c:pt>
                <c:pt idx="3281">
                  <c:v>9.600097660000003</c:v>
                </c:pt>
                <c:pt idx="3282">
                  <c:v>9.700195309999998</c:v>
                </c:pt>
                <c:pt idx="3283">
                  <c:v>9.700195309999998</c:v>
                </c:pt>
                <c:pt idx="3284">
                  <c:v>9.600097660000003</c:v>
                </c:pt>
                <c:pt idx="3285">
                  <c:v>9.700195309999998</c:v>
                </c:pt>
                <c:pt idx="3286">
                  <c:v>9.600097660000003</c:v>
                </c:pt>
                <c:pt idx="3287">
                  <c:v>9.600097660000003</c:v>
                </c:pt>
                <c:pt idx="3288">
                  <c:v>9.700195309999998</c:v>
                </c:pt>
                <c:pt idx="3289">
                  <c:v>9.700195309999998</c:v>
                </c:pt>
                <c:pt idx="3290">
                  <c:v>9.600097660000003</c:v>
                </c:pt>
                <c:pt idx="3291">
                  <c:v>9.600097660000003</c:v>
                </c:pt>
                <c:pt idx="3292">
                  <c:v>9.700195309999998</c:v>
                </c:pt>
                <c:pt idx="3293">
                  <c:v>9.600097660000003</c:v>
                </c:pt>
                <c:pt idx="3294">
                  <c:v>9.600097660000003</c:v>
                </c:pt>
                <c:pt idx="3295">
                  <c:v>9.600097660000003</c:v>
                </c:pt>
                <c:pt idx="3296">
                  <c:v>9.600097660000003</c:v>
                </c:pt>
                <c:pt idx="3297">
                  <c:v>9.600097660000003</c:v>
                </c:pt>
                <c:pt idx="3298">
                  <c:v>9.600097660000003</c:v>
                </c:pt>
                <c:pt idx="3299">
                  <c:v>9.600097660000003</c:v>
                </c:pt>
                <c:pt idx="3300">
                  <c:v>9.700195309999998</c:v>
                </c:pt>
                <c:pt idx="3301">
                  <c:v>9.600097660000003</c:v>
                </c:pt>
                <c:pt idx="3302">
                  <c:v>9.600097660000003</c:v>
                </c:pt>
                <c:pt idx="3303">
                  <c:v>9.600097660000003</c:v>
                </c:pt>
                <c:pt idx="3304">
                  <c:v>9.600097660000003</c:v>
                </c:pt>
                <c:pt idx="3305">
                  <c:v>9.600097660000003</c:v>
                </c:pt>
                <c:pt idx="3306">
                  <c:v>9.600097660000003</c:v>
                </c:pt>
                <c:pt idx="3307">
                  <c:v>9.600097660000003</c:v>
                </c:pt>
                <c:pt idx="3308">
                  <c:v>9.600097660000003</c:v>
                </c:pt>
                <c:pt idx="3309">
                  <c:v>9.600097660000003</c:v>
                </c:pt>
                <c:pt idx="3310">
                  <c:v>9.600097660000003</c:v>
                </c:pt>
                <c:pt idx="3311">
                  <c:v>9.600097660000003</c:v>
                </c:pt>
                <c:pt idx="3312">
                  <c:v>9.600097660000003</c:v>
                </c:pt>
                <c:pt idx="3313">
                  <c:v>9.600097660000003</c:v>
                </c:pt>
                <c:pt idx="3314">
                  <c:v>9.600097660000003</c:v>
                </c:pt>
                <c:pt idx="3315">
                  <c:v>9.600097660000003</c:v>
                </c:pt>
                <c:pt idx="3316">
                  <c:v>9.600097660000003</c:v>
                </c:pt>
                <c:pt idx="3317">
                  <c:v>9.600097660000003</c:v>
                </c:pt>
                <c:pt idx="3318">
                  <c:v>9.600097660000003</c:v>
                </c:pt>
                <c:pt idx="3319">
                  <c:v>9.600097660000003</c:v>
                </c:pt>
                <c:pt idx="3320">
                  <c:v>9.600097660000003</c:v>
                </c:pt>
                <c:pt idx="3321">
                  <c:v>9.600097660000003</c:v>
                </c:pt>
                <c:pt idx="3322">
                  <c:v>9.600097660000003</c:v>
                </c:pt>
                <c:pt idx="3323">
                  <c:v>9.600097660000003</c:v>
                </c:pt>
                <c:pt idx="3324">
                  <c:v>9.600097660000003</c:v>
                </c:pt>
                <c:pt idx="3325">
                  <c:v>9.600097660000003</c:v>
                </c:pt>
                <c:pt idx="3326">
                  <c:v>9.600097660000003</c:v>
                </c:pt>
                <c:pt idx="3327">
                  <c:v>9.600097660000003</c:v>
                </c:pt>
                <c:pt idx="3328">
                  <c:v>9.600097660000003</c:v>
                </c:pt>
                <c:pt idx="3329">
                  <c:v>9.600097660000003</c:v>
                </c:pt>
                <c:pt idx="3330">
                  <c:v>9.600097660000003</c:v>
                </c:pt>
                <c:pt idx="3331">
                  <c:v>9.600097660000003</c:v>
                </c:pt>
                <c:pt idx="3332">
                  <c:v>9.600097660000003</c:v>
                </c:pt>
                <c:pt idx="3333">
                  <c:v>9.600097660000003</c:v>
                </c:pt>
                <c:pt idx="3334">
                  <c:v>9.600097660000003</c:v>
                </c:pt>
                <c:pt idx="3335">
                  <c:v>9.600097660000003</c:v>
                </c:pt>
                <c:pt idx="3336">
                  <c:v>9.600097660000003</c:v>
                </c:pt>
                <c:pt idx="3337">
                  <c:v>9.600097660000003</c:v>
                </c:pt>
                <c:pt idx="3338">
                  <c:v>9.600097660000003</c:v>
                </c:pt>
                <c:pt idx="3339">
                  <c:v>9.600097660000003</c:v>
                </c:pt>
                <c:pt idx="3340">
                  <c:v>9.600097660000003</c:v>
                </c:pt>
                <c:pt idx="3341">
                  <c:v>9.600097660000003</c:v>
                </c:pt>
                <c:pt idx="3342">
                  <c:v>9.600097660000003</c:v>
                </c:pt>
                <c:pt idx="3343">
                  <c:v>9.600097660000003</c:v>
                </c:pt>
                <c:pt idx="3344">
                  <c:v>9.600097660000003</c:v>
                </c:pt>
                <c:pt idx="3345">
                  <c:v>9.600097660000003</c:v>
                </c:pt>
                <c:pt idx="3346">
                  <c:v>9.600097660000003</c:v>
                </c:pt>
                <c:pt idx="3347">
                  <c:v>9.600097660000003</c:v>
                </c:pt>
                <c:pt idx="3348">
                  <c:v>9.600097660000003</c:v>
                </c:pt>
                <c:pt idx="3349">
                  <c:v>9.600097660000003</c:v>
                </c:pt>
                <c:pt idx="3350">
                  <c:v>9.600097660000003</c:v>
                </c:pt>
                <c:pt idx="3351">
                  <c:v>9.600097660000003</c:v>
                </c:pt>
                <c:pt idx="3352">
                  <c:v>9.600097660000003</c:v>
                </c:pt>
                <c:pt idx="3353">
                  <c:v>9.600097660000003</c:v>
                </c:pt>
                <c:pt idx="3354">
                  <c:v>9.600097660000003</c:v>
                </c:pt>
                <c:pt idx="3355">
                  <c:v>9.600097660000003</c:v>
                </c:pt>
                <c:pt idx="3356">
                  <c:v>9.600097660000003</c:v>
                </c:pt>
                <c:pt idx="3357">
                  <c:v>9.600097660000003</c:v>
                </c:pt>
                <c:pt idx="3358">
                  <c:v>9.600097660000003</c:v>
                </c:pt>
                <c:pt idx="3359">
                  <c:v>9.600097660000003</c:v>
                </c:pt>
                <c:pt idx="3360">
                  <c:v>9.600097660000003</c:v>
                </c:pt>
                <c:pt idx="3361">
                  <c:v>9.600097660000003</c:v>
                </c:pt>
                <c:pt idx="3362">
                  <c:v>9.600097660000003</c:v>
                </c:pt>
                <c:pt idx="3363">
                  <c:v>9.600097660000003</c:v>
                </c:pt>
                <c:pt idx="3364">
                  <c:v>9.600097660000003</c:v>
                </c:pt>
                <c:pt idx="3365">
                  <c:v>9.600097660000003</c:v>
                </c:pt>
                <c:pt idx="3366">
                  <c:v>9.5002441399999995</c:v>
                </c:pt>
                <c:pt idx="3367">
                  <c:v>9.5002441399999995</c:v>
                </c:pt>
                <c:pt idx="3368">
                  <c:v>9.600097660000003</c:v>
                </c:pt>
                <c:pt idx="3369">
                  <c:v>9.600097660000003</c:v>
                </c:pt>
                <c:pt idx="3370">
                  <c:v>9.600097660000003</c:v>
                </c:pt>
                <c:pt idx="3371">
                  <c:v>9.600097660000003</c:v>
                </c:pt>
                <c:pt idx="3372">
                  <c:v>9.600097660000003</c:v>
                </c:pt>
                <c:pt idx="3373">
                  <c:v>9.600097660000003</c:v>
                </c:pt>
                <c:pt idx="3374">
                  <c:v>9.600097660000003</c:v>
                </c:pt>
                <c:pt idx="3375">
                  <c:v>9.600097660000003</c:v>
                </c:pt>
                <c:pt idx="3376">
                  <c:v>9.600097660000003</c:v>
                </c:pt>
                <c:pt idx="3377">
                  <c:v>9.600097660000003</c:v>
                </c:pt>
                <c:pt idx="3378">
                  <c:v>9.5002441399999995</c:v>
                </c:pt>
                <c:pt idx="3379">
                  <c:v>9.5002441399999995</c:v>
                </c:pt>
                <c:pt idx="3380">
                  <c:v>9.5002441399999995</c:v>
                </c:pt>
                <c:pt idx="3381">
                  <c:v>9.5002441399999995</c:v>
                </c:pt>
                <c:pt idx="3382">
                  <c:v>9.5002441399999995</c:v>
                </c:pt>
                <c:pt idx="3383">
                  <c:v>9.5002441399999995</c:v>
                </c:pt>
                <c:pt idx="3384">
                  <c:v>9.5002441399999995</c:v>
                </c:pt>
                <c:pt idx="3385">
                  <c:v>9.5002441399999995</c:v>
                </c:pt>
                <c:pt idx="3386">
                  <c:v>9.5002441399999995</c:v>
                </c:pt>
                <c:pt idx="3387">
                  <c:v>9.5002441399999995</c:v>
                </c:pt>
                <c:pt idx="3388">
                  <c:v>9.5002441399999995</c:v>
                </c:pt>
                <c:pt idx="3389">
                  <c:v>9.5002441399999995</c:v>
                </c:pt>
                <c:pt idx="3390">
                  <c:v>9.5002441399999995</c:v>
                </c:pt>
                <c:pt idx="3391">
                  <c:v>9.5002441399999995</c:v>
                </c:pt>
                <c:pt idx="3392">
                  <c:v>9.5002441399999995</c:v>
                </c:pt>
                <c:pt idx="3393">
                  <c:v>9.5002441399999995</c:v>
                </c:pt>
                <c:pt idx="3394">
                  <c:v>9.5002441399999995</c:v>
                </c:pt>
                <c:pt idx="3395">
                  <c:v>9.5002441399999995</c:v>
                </c:pt>
                <c:pt idx="3396">
                  <c:v>9.5002441399999995</c:v>
                </c:pt>
                <c:pt idx="3397">
                  <c:v>9.5002441399999995</c:v>
                </c:pt>
                <c:pt idx="3398">
                  <c:v>9.5002441399999995</c:v>
                </c:pt>
                <c:pt idx="3399">
                  <c:v>9.5002441399999995</c:v>
                </c:pt>
                <c:pt idx="3400">
                  <c:v>9.5002441399999995</c:v>
                </c:pt>
                <c:pt idx="3401">
                  <c:v>9.5002441399999995</c:v>
                </c:pt>
                <c:pt idx="3402">
                  <c:v>9.5002441399999995</c:v>
                </c:pt>
                <c:pt idx="3403">
                  <c:v>9.5002441399999995</c:v>
                </c:pt>
                <c:pt idx="3404">
                  <c:v>9.5002441399999995</c:v>
                </c:pt>
                <c:pt idx="3405">
                  <c:v>9.5002441399999995</c:v>
                </c:pt>
                <c:pt idx="3406">
                  <c:v>9.5002441399999995</c:v>
                </c:pt>
                <c:pt idx="3407">
                  <c:v>9.5002441399999995</c:v>
                </c:pt>
                <c:pt idx="3408">
                  <c:v>9.5002441399999995</c:v>
                </c:pt>
                <c:pt idx="3409">
                  <c:v>9.5002441399999995</c:v>
                </c:pt>
                <c:pt idx="3410">
                  <c:v>9.5002441399999995</c:v>
                </c:pt>
                <c:pt idx="3411">
                  <c:v>9.5002441399999995</c:v>
                </c:pt>
                <c:pt idx="3412">
                  <c:v>9.5002441399999995</c:v>
                </c:pt>
                <c:pt idx="3413">
                  <c:v>9.5002441399999995</c:v>
                </c:pt>
                <c:pt idx="3414">
                  <c:v>9.5002441399999995</c:v>
                </c:pt>
                <c:pt idx="3415">
                  <c:v>9.5002441399999995</c:v>
                </c:pt>
                <c:pt idx="3416">
                  <c:v>9.5002441399999995</c:v>
                </c:pt>
                <c:pt idx="3417">
                  <c:v>9.5002441399999995</c:v>
                </c:pt>
                <c:pt idx="3418">
                  <c:v>9.5002441399999995</c:v>
                </c:pt>
                <c:pt idx="3419">
                  <c:v>9.5002441399999995</c:v>
                </c:pt>
                <c:pt idx="3420">
                  <c:v>9.5002441399999995</c:v>
                </c:pt>
                <c:pt idx="3421">
                  <c:v>9.5002441399999995</c:v>
                </c:pt>
                <c:pt idx="3422">
                  <c:v>9.5002441399999995</c:v>
                </c:pt>
                <c:pt idx="3423">
                  <c:v>9.5002441399999995</c:v>
                </c:pt>
                <c:pt idx="3424">
                  <c:v>9.5002441399999995</c:v>
                </c:pt>
                <c:pt idx="3425">
                  <c:v>9.5002441399999995</c:v>
                </c:pt>
                <c:pt idx="3426">
                  <c:v>9.5002441399999995</c:v>
                </c:pt>
                <c:pt idx="3427">
                  <c:v>9.5002441399999995</c:v>
                </c:pt>
                <c:pt idx="3428">
                  <c:v>9.5002441399999995</c:v>
                </c:pt>
                <c:pt idx="3429">
                  <c:v>9.5002441399999995</c:v>
                </c:pt>
                <c:pt idx="3430">
                  <c:v>9.5002441399999995</c:v>
                </c:pt>
                <c:pt idx="3431">
                  <c:v>9.5002441399999995</c:v>
                </c:pt>
                <c:pt idx="3432">
                  <c:v>9.5002441399999995</c:v>
                </c:pt>
                <c:pt idx="3433">
                  <c:v>9.5002441399999995</c:v>
                </c:pt>
                <c:pt idx="3434">
                  <c:v>9.5002441399999995</c:v>
                </c:pt>
                <c:pt idx="3435">
                  <c:v>9.5002441399999995</c:v>
                </c:pt>
                <c:pt idx="3436">
                  <c:v>9.5002441399999995</c:v>
                </c:pt>
                <c:pt idx="3437">
                  <c:v>9.5002441399999995</c:v>
                </c:pt>
                <c:pt idx="3438">
                  <c:v>9.5002441399999995</c:v>
                </c:pt>
                <c:pt idx="3439">
                  <c:v>9.5002441399999995</c:v>
                </c:pt>
                <c:pt idx="3440">
                  <c:v>9.5002441399999995</c:v>
                </c:pt>
                <c:pt idx="3441">
                  <c:v>9.5002441399999995</c:v>
                </c:pt>
                <c:pt idx="3442">
                  <c:v>9.5002441399999995</c:v>
                </c:pt>
                <c:pt idx="3443">
                  <c:v>9.5002441399999995</c:v>
                </c:pt>
                <c:pt idx="3444">
                  <c:v>9.5002441399999995</c:v>
                </c:pt>
                <c:pt idx="3445">
                  <c:v>9.5002441399999995</c:v>
                </c:pt>
                <c:pt idx="3446">
                  <c:v>9.5002441399999995</c:v>
                </c:pt>
                <c:pt idx="3447">
                  <c:v>9.5002441399999995</c:v>
                </c:pt>
                <c:pt idx="3448">
                  <c:v>9.5002441399999995</c:v>
                </c:pt>
                <c:pt idx="3449">
                  <c:v>9.5002441399999995</c:v>
                </c:pt>
                <c:pt idx="3450">
                  <c:v>9.4001464799999965</c:v>
                </c:pt>
                <c:pt idx="3451">
                  <c:v>9.5002441399999995</c:v>
                </c:pt>
                <c:pt idx="3452">
                  <c:v>9.5002441399999995</c:v>
                </c:pt>
                <c:pt idx="3453">
                  <c:v>9.5002441399999995</c:v>
                </c:pt>
                <c:pt idx="3454">
                  <c:v>9.5002441399999995</c:v>
                </c:pt>
                <c:pt idx="3455">
                  <c:v>9.5002441399999995</c:v>
                </c:pt>
                <c:pt idx="3456">
                  <c:v>9.5002441399999995</c:v>
                </c:pt>
                <c:pt idx="3457">
                  <c:v>9.5002441399999995</c:v>
                </c:pt>
                <c:pt idx="3458">
                  <c:v>9.4001464799999965</c:v>
                </c:pt>
                <c:pt idx="3459">
                  <c:v>9.4001464799999965</c:v>
                </c:pt>
                <c:pt idx="3460">
                  <c:v>9.4001464799999965</c:v>
                </c:pt>
                <c:pt idx="3461">
                  <c:v>9.5002441399999995</c:v>
                </c:pt>
                <c:pt idx="3462">
                  <c:v>9.4001464799999965</c:v>
                </c:pt>
                <c:pt idx="3463">
                  <c:v>9.4001464799999965</c:v>
                </c:pt>
                <c:pt idx="3464">
                  <c:v>9.4001464799999965</c:v>
                </c:pt>
                <c:pt idx="3465">
                  <c:v>9.4001464799999965</c:v>
                </c:pt>
                <c:pt idx="3466">
                  <c:v>9.4001464799999965</c:v>
                </c:pt>
                <c:pt idx="3467">
                  <c:v>9.4001464799999965</c:v>
                </c:pt>
                <c:pt idx="3468">
                  <c:v>9.4001464799999965</c:v>
                </c:pt>
                <c:pt idx="3469">
                  <c:v>9.4001464799999965</c:v>
                </c:pt>
                <c:pt idx="3470">
                  <c:v>9.4001464799999965</c:v>
                </c:pt>
                <c:pt idx="3471">
                  <c:v>9.5002441399999995</c:v>
                </c:pt>
                <c:pt idx="3472">
                  <c:v>9.4001464799999965</c:v>
                </c:pt>
                <c:pt idx="3473">
                  <c:v>9.4001464799999965</c:v>
                </c:pt>
                <c:pt idx="3474">
                  <c:v>9.4001464799999965</c:v>
                </c:pt>
                <c:pt idx="3475">
                  <c:v>9.4001464799999965</c:v>
                </c:pt>
                <c:pt idx="3476">
                  <c:v>9.4001464799999965</c:v>
                </c:pt>
                <c:pt idx="3477">
                  <c:v>9.4001464799999965</c:v>
                </c:pt>
                <c:pt idx="3478">
                  <c:v>9.4001464799999965</c:v>
                </c:pt>
                <c:pt idx="3479">
                  <c:v>9.4001464799999965</c:v>
                </c:pt>
                <c:pt idx="3480">
                  <c:v>9.4001464799999965</c:v>
                </c:pt>
                <c:pt idx="3481">
                  <c:v>9.4001464799999965</c:v>
                </c:pt>
                <c:pt idx="3482">
                  <c:v>9.5002441399999995</c:v>
                </c:pt>
                <c:pt idx="3483">
                  <c:v>9.4001464799999965</c:v>
                </c:pt>
                <c:pt idx="3484">
                  <c:v>9.4001464799999965</c:v>
                </c:pt>
                <c:pt idx="3485">
                  <c:v>9.4001464799999965</c:v>
                </c:pt>
                <c:pt idx="3486">
                  <c:v>9.4001464799999965</c:v>
                </c:pt>
                <c:pt idx="3487">
                  <c:v>9.4001464799999965</c:v>
                </c:pt>
                <c:pt idx="3488">
                  <c:v>9.4001464799999965</c:v>
                </c:pt>
                <c:pt idx="3489">
                  <c:v>9.4001464799999965</c:v>
                </c:pt>
                <c:pt idx="3490">
                  <c:v>9.4001464799999965</c:v>
                </c:pt>
                <c:pt idx="3491">
                  <c:v>9.4001464799999965</c:v>
                </c:pt>
                <c:pt idx="3492">
                  <c:v>9.4001464799999965</c:v>
                </c:pt>
                <c:pt idx="3493">
                  <c:v>9.4001464799999965</c:v>
                </c:pt>
                <c:pt idx="3494">
                  <c:v>9.4001464799999965</c:v>
                </c:pt>
                <c:pt idx="3495">
                  <c:v>9.4001464799999965</c:v>
                </c:pt>
                <c:pt idx="3496">
                  <c:v>9.4001464799999965</c:v>
                </c:pt>
                <c:pt idx="3497">
                  <c:v>9.4001464799999965</c:v>
                </c:pt>
                <c:pt idx="3498">
                  <c:v>9.4001464799999965</c:v>
                </c:pt>
                <c:pt idx="3499">
                  <c:v>9.4001464799999965</c:v>
                </c:pt>
                <c:pt idx="3500">
                  <c:v>9.4001464799999965</c:v>
                </c:pt>
                <c:pt idx="3501">
                  <c:v>9.4001464799999965</c:v>
                </c:pt>
                <c:pt idx="3502">
                  <c:v>9.4001464799999965</c:v>
                </c:pt>
                <c:pt idx="3503">
                  <c:v>9.4001464799999965</c:v>
                </c:pt>
                <c:pt idx="3504">
                  <c:v>9.4001464799999965</c:v>
                </c:pt>
                <c:pt idx="3505">
                  <c:v>9.4001464799999965</c:v>
                </c:pt>
                <c:pt idx="3506">
                  <c:v>9.4001464799999965</c:v>
                </c:pt>
                <c:pt idx="3507">
                  <c:v>9.4001464799999965</c:v>
                </c:pt>
                <c:pt idx="3508">
                  <c:v>9.4001464799999965</c:v>
                </c:pt>
                <c:pt idx="3509">
                  <c:v>9.4001464799999965</c:v>
                </c:pt>
                <c:pt idx="3510">
                  <c:v>9.4001464799999965</c:v>
                </c:pt>
                <c:pt idx="3511">
                  <c:v>9.4001464799999965</c:v>
                </c:pt>
                <c:pt idx="3512">
                  <c:v>9.4001464799999965</c:v>
                </c:pt>
                <c:pt idx="3513">
                  <c:v>9.4001464799999965</c:v>
                </c:pt>
                <c:pt idx="3514">
                  <c:v>9.4001464799999965</c:v>
                </c:pt>
                <c:pt idx="3515">
                  <c:v>9.4001464799999965</c:v>
                </c:pt>
                <c:pt idx="3516">
                  <c:v>9.4001464799999965</c:v>
                </c:pt>
                <c:pt idx="3517">
                  <c:v>9.4001464799999965</c:v>
                </c:pt>
                <c:pt idx="3518">
                  <c:v>9.4001464799999965</c:v>
                </c:pt>
                <c:pt idx="3519">
                  <c:v>9.4001464799999965</c:v>
                </c:pt>
                <c:pt idx="3520">
                  <c:v>9.4001464799999965</c:v>
                </c:pt>
                <c:pt idx="3521">
                  <c:v>9.4001464799999965</c:v>
                </c:pt>
                <c:pt idx="3522">
                  <c:v>9.4001464799999965</c:v>
                </c:pt>
                <c:pt idx="3523">
                  <c:v>9.4001464799999965</c:v>
                </c:pt>
                <c:pt idx="3524">
                  <c:v>9.4001464799999965</c:v>
                </c:pt>
                <c:pt idx="3525">
                  <c:v>9.4001464799999965</c:v>
                </c:pt>
                <c:pt idx="3526">
                  <c:v>9.4001464799999965</c:v>
                </c:pt>
                <c:pt idx="3527">
                  <c:v>9.4001464799999965</c:v>
                </c:pt>
                <c:pt idx="3528">
                  <c:v>9.4001464799999965</c:v>
                </c:pt>
                <c:pt idx="3529">
                  <c:v>9.4001464799999965</c:v>
                </c:pt>
                <c:pt idx="3530">
                  <c:v>9.4001464799999965</c:v>
                </c:pt>
                <c:pt idx="3531">
                  <c:v>9.4001464799999965</c:v>
                </c:pt>
                <c:pt idx="3532">
                  <c:v>9.4001464799999965</c:v>
                </c:pt>
                <c:pt idx="3533">
                  <c:v>9.4001464799999965</c:v>
                </c:pt>
                <c:pt idx="3534">
                  <c:v>9.4001464799999965</c:v>
                </c:pt>
                <c:pt idx="3535">
                  <c:v>9.4001464799999965</c:v>
                </c:pt>
                <c:pt idx="3536">
                  <c:v>9.4001464799999965</c:v>
                </c:pt>
                <c:pt idx="3537">
                  <c:v>9.4001464799999965</c:v>
                </c:pt>
                <c:pt idx="3538">
                  <c:v>9.4001464799999965</c:v>
                </c:pt>
                <c:pt idx="3539">
                  <c:v>9.4001464799999965</c:v>
                </c:pt>
                <c:pt idx="3540">
                  <c:v>9.4001464799999965</c:v>
                </c:pt>
                <c:pt idx="3541">
                  <c:v>9.4001464799999965</c:v>
                </c:pt>
                <c:pt idx="3542">
                  <c:v>9.4001464799999965</c:v>
                </c:pt>
                <c:pt idx="3543">
                  <c:v>9.3000488300000015</c:v>
                </c:pt>
                <c:pt idx="3544">
                  <c:v>9.4001464799999965</c:v>
                </c:pt>
                <c:pt idx="3545">
                  <c:v>9.3000488300000015</c:v>
                </c:pt>
                <c:pt idx="3546">
                  <c:v>9.4001464799999965</c:v>
                </c:pt>
                <c:pt idx="3547">
                  <c:v>9.3000488300000015</c:v>
                </c:pt>
                <c:pt idx="3548">
                  <c:v>9.3000488300000015</c:v>
                </c:pt>
                <c:pt idx="3549">
                  <c:v>9.3000488300000015</c:v>
                </c:pt>
                <c:pt idx="3550">
                  <c:v>9.3000488300000015</c:v>
                </c:pt>
                <c:pt idx="3551">
                  <c:v>9.3000488300000015</c:v>
                </c:pt>
                <c:pt idx="3552">
                  <c:v>9.3000488300000015</c:v>
                </c:pt>
                <c:pt idx="3553">
                  <c:v>9.3000488300000015</c:v>
                </c:pt>
                <c:pt idx="3554">
                  <c:v>9.3000488300000015</c:v>
                </c:pt>
                <c:pt idx="3555">
                  <c:v>9.3000488300000015</c:v>
                </c:pt>
                <c:pt idx="3556">
                  <c:v>9.4001464799999965</c:v>
                </c:pt>
                <c:pt idx="3557">
                  <c:v>9.3000488300000015</c:v>
                </c:pt>
                <c:pt idx="3558">
                  <c:v>9.3000488300000015</c:v>
                </c:pt>
                <c:pt idx="3559">
                  <c:v>9.3000488300000015</c:v>
                </c:pt>
                <c:pt idx="3560">
                  <c:v>9.3000488300000015</c:v>
                </c:pt>
                <c:pt idx="3561">
                  <c:v>9.3000488300000015</c:v>
                </c:pt>
                <c:pt idx="3562">
                  <c:v>9.3000488300000015</c:v>
                </c:pt>
                <c:pt idx="3563">
                  <c:v>9.3000488300000015</c:v>
                </c:pt>
                <c:pt idx="3564">
                  <c:v>9.4001464799999965</c:v>
                </c:pt>
                <c:pt idx="3565">
                  <c:v>9.3000488300000015</c:v>
                </c:pt>
                <c:pt idx="3566">
                  <c:v>9.3000488300000015</c:v>
                </c:pt>
                <c:pt idx="3567">
                  <c:v>9.3000488300000015</c:v>
                </c:pt>
                <c:pt idx="3568">
                  <c:v>9.3000488300000015</c:v>
                </c:pt>
                <c:pt idx="3569">
                  <c:v>9.3000488300000015</c:v>
                </c:pt>
                <c:pt idx="3570">
                  <c:v>9.3000488300000015</c:v>
                </c:pt>
                <c:pt idx="3571">
                  <c:v>9.3000488300000015</c:v>
                </c:pt>
                <c:pt idx="3572">
                  <c:v>9.3000488300000015</c:v>
                </c:pt>
                <c:pt idx="3573">
                  <c:v>9.3000488300000015</c:v>
                </c:pt>
                <c:pt idx="3574">
                  <c:v>9.3000488300000015</c:v>
                </c:pt>
                <c:pt idx="3575">
                  <c:v>9.3000488300000015</c:v>
                </c:pt>
                <c:pt idx="3576">
                  <c:v>9.3000488300000015</c:v>
                </c:pt>
                <c:pt idx="3577">
                  <c:v>9.3000488300000015</c:v>
                </c:pt>
                <c:pt idx="3578">
                  <c:v>9.3000488300000015</c:v>
                </c:pt>
                <c:pt idx="3579">
                  <c:v>9.3000488300000015</c:v>
                </c:pt>
                <c:pt idx="3580">
                  <c:v>9.3000488300000015</c:v>
                </c:pt>
                <c:pt idx="3581">
                  <c:v>9.3000488300000015</c:v>
                </c:pt>
                <c:pt idx="3582">
                  <c:v>9.3000488300000015</c:v>
                </c:pt>
                <c:pt idx="3583">
                  <c:v>9.3000488300000015</c:v>
                </c:pt>
                <c:pt idx="3584">
                  <c:v>9.3000488300000015</c:v>
                </c:pt>
                <c:pt idx="3585">
                  <c:v>9.3000488300000015</c:v>
                </c:pt>
                <c:pt idx="3586">
                  <c:v>9.3000488300000015</c:v>
                </c:pt>
                <c:pt idx="3587">
                  <c:v>9.3000488300000015</c:v>
                </c:pt>
                <c:pt idx="3588">
                  <c:v>9.3000488300000015</c:v>
                </c:pt>
                <c:pt idx="3589">
                  <c:v>9.3000488300000015</c:v>
                </c:pt>
                <c:pt idx="3590">
                  <c:v>9.3000488300000015</c:v>
                </c:pt>
                <c:pt idx="3591">
                  <c:v>9.3000488300000015</c:v>
                </c:pt>
                <c:pt idx="3592">
                  <c:v>9.3000488300000015</c:v>
                </c:pt>
                <c:pt idx="3593">
                  <c:v>9.3000488300000015</c:v>
                </c:pt>
                <c:pt idx="3594">
                  <c:v>9.3000488300000015</c:v>
                </c:pt>
                <c:pt idx="3595">
                  <c:v>9.3000488300000015</c:v>
                </c:pt>
                <c:pt idx="3596">
                  <c:v>9.3000488300000015</c:v>
                </c:pt>
                <c:pt idx="3597">
                  <c:v>9.3000488300000015</c:v>
                </c:pt>
                <c:pt idx="3598">
                  <c:v>9.3000488300000015</c:v>
                </c:pt>
                <c:pt idx="3599">
                  <c:v>9.3000488300000015</c:v>
                </c:pt>
                <c:pt idx="3600">
                  <c:v>9.3000488300000015</c:v>
                </c:pt>
                <c:pt idx="3601">
                  <c:v>9.3000488300000015</c:v>
                </c:pt>
                <c:pt idx="3602">
                  <c:v>9.3000488300000015</c:v>
                </c:pt>
                <c:pt idx="3603">
                  <c:v>9.3000488300000015</c:v>
                </c:pt>
                <c:pt idx="3604">
                  <c:v>9.3000488300000015</c:v>
                </c:pt>
                <c:pt idx="3605">
                  <c:v>9.3000488300000015</c:v>
                </c:pt>
                <c:pt idx="3606">
                  <c:v>9.3000488300000015</c:v>
                </c:pt>
                <c:pt idx="3607">
                  <c:v>9.3000488300000015</c:v>
                </c:pt>
                <c:pt idx="3608">
                  <c:v>9.3000488300000015</c:v>
                </c:pt>
                <c:pt idx="3609">
                  <c:v>9.3000488300000015</c:v>
                </c:pt>
                <c:pt idx="3610">
                  <c:v>9.3000488300000015</c:v>
                </c:pt>
                <c:pt idx="3611">
                  <c:v>9.3000488300000015</c:v>
                </c:pt>
                <c:pt idx="3612">
                  <c:v>9.3000488300000015</c:v>
                </c:pt>
                <c:pt idx="3613">
                  <c:v>9.3000488300000015</c:v>
                </c:pt>
                <c:pt idx="3614">
                  <c:v>9.3000488300000015</c:v>
                </c:pt>
                <c:pt idx="3615">
                  <c:v>9.3000488300000015</c:v>
                </c:pt>
                <c:pt idx="3616">
                  <c:v>9.3000488300000015</c:v>
                </c:pt>
                <c:pt idx="3617">
                  <c:v>9.3000488300000015</c:v>
                </c:pt>
                <c:pt idx="3618">
                  <c:v>9.3000488300000015</c:v>
                </c:pt>
                <c:pt idx="3619">
                  <c:v>9.3000488300000015</c:v>
                </c:pt>
                <c:pt idx="3620">
                  <c:v>9.3000488300000015</c:v>
                </c:pt>
                <c:pt idx="3621">
                  <c:v>9.3000488300000015</c:v>
                </c:pt>
                <c:pt idx="3622">
                  <c:v>9.3000488300000015</c:v>
                </c:pt>
                <c:pt idx="3623">
                  <c:v>9.3000488300000015</c:v>
                </c:pt>
                <c:pt idx="3624">
                  <c:v>9.3000488300000015</c:v>
                </c:pt>
                <c:pt idx="3625">
                  <c:v>9.3000488300000015</c:v>
                </c:pt>
                <c:pt idx="3626">
                  <c:v>9.3000488300000015</c:v>
                </c:pt>
                <c:pt idx="3627">
                  <c:v>9.3000488300000015</c:v>
                </c:pt>
                <c:pt idx="3628">
                  <c:v>9.3000488300000015</c:v>
                </c:pt>
                <c:pt idx="3629">
                  <c:v>9.3000488300000015</c:v>
                </c:pt>
                <c:pt idx="3630">
                  <c:v>9.200195309999998</c:v>
                </c:pt>
                <c:pt idx="3631">
                  <c:v>9.3000488300000015</c:v>
                </c:pt>
                <c:pt idx="3632">
                  <c:v>9.3000488300000015</c:v>
                </c:pt>
                <c:pt idx="3633">
                  <c:v>9.200195309999998</c:v>
                </c:pt>
                <c:pt idx="3634">
                  <c:v>9.3000488300000015</c:v>
                </c:pt>
                <c:pt idx="3635">
                  <c:v>9.3000488300000015</c:v>
                </c:pt>
                <c:pt idx="3636">
                  <c:v>9.3000488300000015</c:v>
                </c:pt>
                <c:pt idx="3637">
                  <c:v>9.3000488300000015</c:v>
                </c:pt>
                <c:pt idx="3638">
                  <c:v>9.200195309999998</c:v>
                </c:pt>
                <c:pt idx="3639">
                  <c:v>9.200195309999998</c:v>
                </c:pt>
                <c:pt idx="3640">
                  <c:v>9.3000488300000015</c:v>
                </c:pt>
                <c:pt idx="3641">
                  <c:v>9.200195309999998</c:v>
                </c:pt>
                <c:pt idx="3642">
                  <c:v>9.200195309999998</c:v>
                </c:pt>
                <c:pt idx="3643">
                  <c:v>9.200195309999998</c:v>
                </c:pt>
                <c:pt idx="3644">
                  <c:v>9.200195309999998</c:v>
                </c:pt>
                <c:pt idx="3645">
                  <c:v>9.200195309999998</c:v>
                </c:pt>
                <c:pt idx="3646">
                  <c:v>9.200195309999998</c:v>
                </c:pt>
                <c:pt idx="3647">
                  <c:v>9.200195309999998</c:v>
                </c:pt>
                <c:pt idx="3648">
                  <c:v>9.200195309999998</c:v>
                </c:pt>
                <c:pt idx="3649">
                  <c:v>9.200195309999998</c:v>
                </c:pt>
                <c:pt idx="3650">
                  <c:v>9.200195309999998</c:v>
                </c:pt>
                <c:pt idx="3651">
                  <c:v>9.200195309999998</c:v>
                </c:pt>
                <c:pt idx="3652">
                  <c:v>9.200195309999998</c:v>
                </c:pt>
                <c:pt idx="3653">
                  <c:v>9.200195309999998</c:v>
                </c:pt>
                <c:pt idx="3654">
                  <c:v>9.200195309999998</c:v>
                </c:pt>
                <c:pt idx="3655">
                  <c:v>9.3000488300000015</c:v>
                </c:pt>
                <c:pt idx="3656">
                  <c:v>9.200195309999998</c:v>
                </c:pt>
                <c:pt idx="3657">
                  <c:v>9.200195309999998</c:v>
                </c:pt>
                <c:pt idx="3658">
                  <c:v>9.200195309999998</c:v>
                </c:pt>
                <c:pt idx="3659">
                  <c:v>9.200195309999998</c:v>
                </c:pt>
                <c:pt idx="3660">
                  <c:v>9.200195309999998</c:v>
                </c:pt>
                <c:pt idx="3661">
                  <c:v>9.200195309999998</c:v>
                </c:pt>
                <c:pt idx="3662">
                  <c:v>9.200195309999998</c:v>
                </c:pt>
                <c:pt idx="3663">
                  <c:v>9.200195309999998</c:v>
                </c:pt>
                <c:pt idx="3664">
                  <c:v>9.200195309999998</c:v>
                </c:pt>
                <c:pt idx="3665">
                  <c:v>9.200195309999998</c:v>
                </c:pt>
                <c:pt idx="3666">
                  <c:v>9.200195309999998</c:v>
                </c:pt>
                <c:pt idx="3667">
                  <c:v>9.200195309999998</c:v>
                </c:pt>
                <c:pt idx="3668">
                  <c:v>9.200195309999998</c:v>
                </c:pt>
                <c:pt idx="3669">
                  <c:v>9.200195309999998</c:v>
                </c:pt>
                <c:pt idx="3670">
                  <c:v>9.200195309999998</c:v>
                </c:pt>
                <c:pt idx="3671">
                  <c:v>9.200195309999998</c:v>
                </c:pt>
                <c:pt idx="3672">
                  <c:v>9.200195309999998</c:v>
                </c:pt>
                <c:pt idx="3673">
                  <c:v>9.200195309999998</c:v>
                </c:pt>
                <c:pt idx="3674">
                  <c:v>9.200195309999998</c:v>
                </c:pt>
                <c:pt idx="3675">
                  <c:v>9.200195309999998</c:v>
                </c:pt>
                <c:pt idx="3676">
                  <c:v>9.200195309999998</c:v>
                </c:pt>
                <c:pt idx="3677">
                  <c:v>9.200195309999998</c:v>
                </c:pt>
                <c:pt idx="3678">
                  <c:v>9.200195309999998</c:v>
                </c:pt>
                <c:pt idx="3679">
                  <c:v>9.200195309999998</c:v>
                </c:pt>
                <c:pt idx="3680">
                  <c:v>9.200195309999998</c:v>
                </c:pt>
                <c:pt idx="3681">
                  <c:v>9.200195309999998</c:v>
                </c:pt>
                <c:pt idx="3682">
                  <c:v>9.200195309999998</c:v>
                </c:pt>
                <c:pt idx="3683">
                  <c:v>9.200195309999998</c:v>
                </c:pt>
                <c:pt idx="3684">
                  <c:v>9.200195309999998</c:v>
                </c:pt>
                <c:pt idx="3685">
                  <c:v>9.200195309999998</c:v>
                </c:pt>
                <c:pt idx="3686">
                  <c:v>9.200195309999998</c:v>
                </c:pt>
                <c:pt idx="3687">
                  <c:v>9.200195309999998</c:v>
                </c:pt>
                <c:pt idx="3688">
                  <c:v>9.200195309999998</c:v>
                </c:pt>
                <c:pt idx="3689">
                  <c:v>9.200195309999998</c:v>
                </c:pt>
                <c:pt idx="3690">
                  <c:v>9.200195309999998</c:v>
                </c:pt>
                <c:pt idx="3691">
                  <c:v>9.200195309999998</c:v>
                </c:pt>
                <c:pt idx="3692">
                  <c:v>9.200195309999998</c:v>
                </c:pt>
                <c:pt idx="3693">
                  <c:v>9.200195309999998</c:v>
                </c:pt>
                <c:pt idx="3694">
                  <c:v>9.200195309999998</c:v>
                </c:pt>
                <c:pt idx="3695">
                  <c:v>9.200195309999998</c:v>
                </c:pt>
                <c:pt idx="3696">
                  <c:v>9.200195309999998</c:v>
                </c:pt>
                <c:pt idx="3697">
                  <c:v>9.200195309999998</c:v>
                </c:pt>
                <c:pt idx="3698">
                  <c:v>9.200195309999998</c:v>
                </c:pt>
                <c:pt idx="3699">
                  <c:v>9.200195309999998</c:v>
                </c:pt>
                <c:pt idx="3700">
                  <c:v>9.200195309999998</c:v>
                </c:pt>
                <c:pt idx="3701">
                  <c:v>9.200195309999998</c:v>
                </c:pt>
                <c:pt idx="3702">
                  <c:v>9.200195309999998</c:v>
                </c:pt>
                <c:pt idx="3703">
                  <c:v>9.200195309999998</c:v>
                </c:pt>
                <c:pt idx="3704">
                  <c:v>9.200195309999998</c:v>
                </c:pt>
                <c:pt idx="3705">
                  <c:v>9.200195309999998</c:v>
                </c:pt>
                <c:pt idx="3706">
                  <c:v>9.200195309999998</c:v>
                </c:pt>
                <c:pt idx="3707">
                  <c:v>9.200195309999998</c:v>
                </c:pt>
                <c:pt idx="3708">
                  <c:v>9.200195309999998</c:v>
                </c:pt>
                <c:pt idx="3709">
                  <c:v>9.200195309999998</c:v>
                </c:pt>
                <c:pt idx="3710">
                  <c:v>9.200195309999998</c:v>
                </c:pt>
                <c:pt idx="3711">
                  <c:v>9.200195309999998</c:v>
                </c:pt>
                <c:pt idx="3712">
                  <c:v>9.200195309999998</c:v>
                </c:pt>
                <c:pt idx="3713">
                  <c:v>9.200195309999998</c:v>
                </c:pt>
                <c:pt idx="3714">
                  <c:v>9.200195309999998</c:v>
                </c:pt>
                <c:pt idx="3715">
                  <c:v>9.200195309999998</c:v>
                </c:pt>
                <c:pt idx="3716">
                  <c:v>9.200195309999998</c:v>
                </c:pt>
                <c:pt idx="3717">
                  <c:v>9.200195309999998</c:v>
                </c:pt>
                <c:pt idx="3718">
                  <c:v>9.200195309999998</c:v>
                </c:pt>
                <c:pt idx="3719">
                  <c:v>9.200195309999998</c:v>
                </c:pt>
                <c:pt idx="3720">
                  <c:v>9.200195309999998</c:v>
                </c:pt>
                <c:pt idx="3721">
                  <c:v>9.100097660000003</c:v>
                </c:pt>
                <c:pt idx="3722">
                  <c:v>9.200195309999998</c:v>
                </c:pt>
                <c:pt idx="3723">
                  <c:v>9.200195309999998</c:v>
                </c:pt>
                <c:pt idx="3724">
                  <c:v>9.200195309999998</c:v>
                </c:pt>
                <c:pt idx="3725">
                  <c:v>9.200195309999998</c:v>
                </c:pt>
                <c:pt idx="3726">
                  <c:v>9.200195309999998</c:v>
                </c:pt>
                <c:pt idx="3727">
                  <c:v>9.100097660000003</c:v>
                </c:pt>
                <c:pt idx="3728">
                  <c:v>9.200195309999998</c:v>
                </c:pt>
                <c:pt idx="3729">
                  <c:v>9.100097660000003</c:v>
                </c:pt>
                <c:pt idx="3730">
                  <c:v>9.100097660000003</c:v>
                </c:pt>
                <c:pt idx="3731">
                  <c:v>9.200195309999998</c:v>
                </c:pt>
                <c:pt idx="3732">
                  <c:v>9.200195309999998</c:v>
                </c:pt>
                <c:pt idx="3733">
                  <c:v>9.200195309999998</c:v>
                </c:pt>
                <c:pt idx="3734">
                  <c:v>9.100097660000003</c:v>
                </c:pt>
                <c:pt idx="3735">
                  <c:v>9.100097660000003</c:v>
                </c:pt>
                <c:pt idx="3736">
                  <c:v>9.200195309999998</c:v>
                </c:pt>
                <c:pt idx="3737">
                  <c:v>9.100097660000003</c:v>
                </c:pt>
                <c:pt idx="3738">
                  <c:v>9.100097660000003</c:v>
                </c:pt>
                <c:pt idx="3739">
                  <c:v>9.100097660000003</c:v>
                </c:pt>
                <c:pt idx="3740">
                  <c:v>9.100097660000003</c:v>
                </c:pt>
                <c:pt idx="3741">
                  <c:v>9.100097660000003</c:v>
                </c:pt>
                <c:pt idx="3742">
                  <c:v>9.200195309999998</c:v>
                </c:pt>
                <c:pt idx="3743">
                  <c:v>9.100097660000003</c:v>
                </c:pt>
                <c:pt idx="3744">
                  <c:v>9.100097660000003</c:v>
                </c:pt>
                <c:pt idx="3745">
                  <c:v>9.100097660000003</c:v>
                </c:pt>
                <c:pt idx="3746">
                  <c:v>9.100097660000003</c:v>
                </c:pt>
                <c:pt idx="3747">
                  <c:v>9.100097660000003</c:v>
                </c:pt>
                <c:pt idx="3748">
                  <c:v>9.100097660000003</c:v>
                </c:pt>
                <c:pt idx="3749">
                  <c:v>9.100097660000003</c:v>
                </c:pt>
                <c:pt idx="3750">
                  <c:v>9.100097660000003</c:v>
                </c:pt>
                <c:pt idx="3751">
                  <c:v>9.100097660000003</c:v>
                </c:pt>
                <c:pt idx="3752">
                  <c:v>9.100097660000003</c:v>
                </c:pt>
                <c:pt idx="3753">
                  <c:v>9.100097660000003</c:v>
                </c:pt>
                <c:pt idx="3754">
                  <c:v>9.100097660000003</c:v>
                </c:pt>
                <c:pt idx="3755">
                  <c:v>9.100097660000003</c:v>
                </c:pt>
                <c:pt idx="3756">
                  <c:v>9.100097660000003</c:v>
                </c:pt>
                <c:pt idx="3757">
                  <c:v>9.100097660000003</c:v>
                </c:pt>
                <c:pt idx="3758">
                  <c:v>9.100097660000003</c:v>
                </c:pt>
                <c:pt idx="3759">
                  <c:v>9.100097660000003</c:v>
                </c:pt>
                <c:pt idx="3760">
                  <c:v>9.100097660000003</c:v>
                </c:pt>
                <c:pt idx="3761">
                  <c:v>9.100097660000003</c:v>
                </c:pt>
                <c:pt idx="3762">
                  <c:v>9.100097660000003</c:v>
                </c:pt>
                <c:pt idx="3763">
                  <c:v>9.100097660000003</c:v>
                </c:pt>
                <c:pt idx="3764">
                  <c:v>9.100097660000003</c:v>
                </c:pt>
                <c:pt idx="3765">
                  <c:v>9.100097660000003</c:v>
                </c:pt>
                <c:pt idx="3766">
                  <c:v>9.100097660000003</c:v>
                </c:pt>
                <c:pt idx="3767">
                  <c:v>9.100097660000003</c:v>
                </c:pt>
                <c:pt idx="3768">
                  <c:v>9.100097660000003</c:v>
                </c:pt>
                <c:pt idx="3769">
                  <c:v>9.100097660000003</c:v>
                </c:pt>
                <c:pt idx="3770">
                  <c:v>9.100097660000003</c:v>
                </c:pt>
                <c:pt idx="3771">
                  <c:v>9.100097660000003</c:v>
                </c:pt>
                <c:pt idx="3772">
                  <c:v>9.100097660000003</c:v>
                </c:pt>
                <c:pt idx="3773">
                  <c:v>9.100097660000003</c:v>
                </c:pt>
                <c:pt idx="3774">
                  <c:v>9.100097660000003</c:v>
                </c:pt>
                <c:pt idx="3775">
                  <c:v>9.100097660000003</c:v>
                </c:pt>
                <c:pt idx="3776">
                  <c:v>9.100097660000003</c:v>
                </c:pt>
                <c:pt idx="3777">
                  <c:v>9.100097660000003</c:v>
                </c:pt>
                <c:pt idx="3778">
                  <c:v>9.100097660000003</c:v>
                </c:pt>
                <c:pt idx="3779">
                  <c:v>9.100097660000003</c:v>
                </c:pt>
                <c:pt idx="3780">
                  <c:v>9.100097660000003</c:v>
                </c:pt>
                <c:pt idx="3781">
                  <c:v>9.100097660000003</c:v>
                </c:pt>
                <c:pt idx="3782">
                  <c:v>9.100097660000003</c:v>
                </c:pt>
                <c:pt idx="3783">
                  <c:v>9.100097660000003</c:v>
                </c:pt>
                <c:pt idx="3784">
                  <c:v>9.100097660000003</c:v>
                </c:pt>
                <c:pt idx="3785">
                  <c:v>9.100097660000003</c:v>
                </c:pt>
                <c:pt idx="3786">
                  <c:v>9.100097660000003</c:v>
                </c:pt>
                <c:pt idx="3787">
                  <c:v>9.100097660000003</c:v>
                </c:pt>
                <c:pt idx="3788">
                  <c:v>9.100097660000003</c:v>
                </c:pt>
                <c:pt idx="3789">
                  <c:v>9.100097660000003</c:v>
                </c:pt>
                <c:pt idx="3790">
                  <c:v>9.100097660000003</c:v>
                </c:pt>
                <c:pt idx="3791">
                  <c:v>9.100097660000003</c:v>
                </c:pt>
                <c:pt idx="3792">
                  <c:v>9.100097660000003</c:v>
                </c:pt>
                <c:pt idx="3793">
                  <c:v>9.100097660000003</c:v>
                </c:pt>
                <c:pt idx="3794">
                  <c:v>9.100097660000003</c:v>
                </c:pt>
                <c:pt idx="3795">
                  <c:v>9.100097660000003</c:v>
                </c:pt>
                <c:pt idx="3796">
                  <c:v>9.100097660000003</c:v>
                </c:pt>
                <c:pt idx="3797">
                  <c:v>9.100097660000003</c:v>
                </c:pt>
                <c:pt idx="3798">
                  <c:v>9.100097660000003</c:v>
                </c:pt>
                <c:pt idx="3799">
                  <c:v>9.100097660000003</c:v>
                </c:pt>
                <c:pt idx="3800">
                  <c:v>9.100097660000003</c:v>
                </c:pt>
                <c:pt idx="3801">
                  <c:v>9.100097660000003</c:v>
                </c:pt>
                <c:pt idx="3802">
                  <c:v>9.100097660000003</c:v>
                </c:pt>
                <c:pt idx="3803">
                  <c:v>9.100097660000003</c:v>
                </c:pt>
                <c:pt idx="3804">
                  <c:v>9.100097660000003</c:v>
                </c:pt>
                <c:pt idx="3805">
                  <c:v>9.100097660000003</c:v>
                </c:pt>
                <c:pt idx="3806">
                  <c:v>9.100097660000003</c:v>
                </c:pt>
                <c:pt idx="3807">
                  <c:v>9.100097660000003</c:v>
                </c:pt>
                <c:pt idx="3808">
                  <c:v>9.100097660000003</c:v>
                </c:pt>
                <c:pt idx="3809">
                  <c:v>9.100097660000003</c:v>
                </c:pt>
                <c:pt idx="3810">
                  <c:v>9.100097660000003</c:v>
                </c:pt>
                <c:pt idx="3811">
                  <c:v>9.100097660000003</c:v>
                </c:pt>
                <c:pt idx="3812">
                  <c:v>9.100097660000003</c:v>
                </c:pt>
                <c:pt idx="3813">
                  <c:v>9.100097660000003</c:v>
                </c:pt>
                <c:pt idx="3814">
                  <c:v>9.100097660000003</c:v>
                </c:pt>
                <c:pt idx="3815">
                  <c:v>9.0002441399999995</c:v>
                </c:pt>
                <c:pt idx="3816">
                  <c:v>9.0002441399999995</c:v>
                </c:pt>
                <c:pt idx="3817">
                  <c:v>9.100097660000003</c:v>
                </c:pt>
                <c:pt idx="3818">
                  <c:v>9.100097660000003</c:v>
                </c:pt>
                <c:pt idx="3819">
                  <c:v>9.100097660000003</c:v>
                </c:pt>
                <c:pt idx="3820">
                  <c:v>9.100097660000003</c:v>
                </c:pt>
                <c:pt idx="3821">
                  <c:v>9.100097660000003</c:v>
                </c:pt>
                <c:pt idx="3822">
                  <c:v>9.100097660000003</c:v>
                </c:pt>
                <c:pt idx="3823">
                  <c:v>9.100097660000003</c:v>
                </c:pt>
                <c:pt idx="3824">
                  <c:v>9.100097660000003</c:v>
                </c:pt>
                <c:pt idx="3825">
                  <c:v>9.100097660000003</c:v>
                </c:pt>
                <c:pt idx="3826">
                  <c:v>9.100097660000003</c:v>
                </c:pt>
                <c:pt idx="3827">
                  <c:v>9.100097660000003</c:v>
                </c:pt>
                <c:pt idx="3828">
                  <c:v>9.0002441399999995</c:v>
                </c:pt>
                <c:pt idx="3829">
                  <c:v>9.0002441399999995</c:v>
                </c:pt>
                <c:pt idx="3830">
                  <c:v>9.100097660000003</c:v>
                </c:pt>
                <c:pt idx="3831">
                  <c:v>9.100097660000003</c:v>
                </c:pt>
                <c:pt idx="3832">
                  <c:v>9.100097660000003</c:v>
                </c:pt>
                <c:pt idx="3833">
                  <c:v>9.100097660000003</c:v>
                </c:pt>
                <c:pt idx="3834">
                  <c:v>9.0002441399999995</c:v>
                </c:pt>
                <c:pt idx="3835">
                  <c:v>9.0002441399999995</c:v>
                </c:pt>
                <c:pt idx="3836">
                  <c:v>9.0002441399999995</c:v>
                </c:pt>
                <c:pt idx="3837">
                  <c:v>9.0002441399999995</c:v>
                </c:pt>
                <c:pt idx="3838">
                  <c:v>9.0002441399999995</c:v>
                </c:pt>
                <c:pt idx="3839">
                  <c:v>9.0002441399999995</c:v>
                </c:pt>
                <c:pt idx="3840">
                  <c:v>9.0002441399999995</c:v>
                </c:pt>
                <c:pt idx="3841">
                  <c:v>9.0002441399999995</c:v>
                </c:pt>
                <c:pt idx="3842">
                  <c:v>9.0002441399999995</c:v>
                </c:pt>
                <c:pt idx="3843">
                  <c:v>9.0002441399999995</c:v>
                </c:pt>
                <c:pt idx="3844">
                  <c:v>9.0002441399999995</c:v>
                </c:pt>
                <c:pt idx="3845">
                  <c:v>9.0002441399999995</c:v>
                </c:pt>
                <c:pt idx="3846">
                  <c:v>9.0002441399999995</c:v>
                </c:pt>
                <c:pt idx="3847">
                  <c:v>9.0002441399999995</c:v>
                </c:pt>
                <c:pt idx="3848">
                  <c:v>9.0002441399999995</c:v>
                </c:pt>
                <c:pt idx="3849">
                  <c:v>9.0002441399999995</c:v>
                </c:pt>
                <c:pt idx="3850">
                  <c:v>9.0002441399999995</c:v>
                </c:pt>
                <c:pt idx="3851">
                  <c:v>9.0002441399999995</c:v>
                </c:pt>
                <c:pt idx="3852">
                  <c:v>9.0002441399999995</c:v>
                </c:pt>
                <c:pt idx="3853">
                  <c:v>9.0002441399999995</c:v>
                </c:pt>
                <c:pt idx="3854">
                  <c:v>9.0002441399999995</c:v>
                </c:pt>
                <c:pt idx="3855">
                  <c:v>9.0002441399999995</c:v>
                </c:pt>
                <c:pt idx="3856">
                  <c:v>9.0002441399999995</c:v>
                </c:pt>
                <c:pt idx="3857">
                  <c:v>9.0002441399999995</c:v>
                </c:pt>
                <c:pt idx="3858">
                  <c:v>9.0002441399999995</c:v>
                </c:pt>
                <c:pt idx="3859">
                  <c:v>9.0002441399999995</c:v>
                </c:pt>
                <c:pt idx="3860">
                  <c:v>9.0002441399999995</c:v>
                </c:pt>
                <c:pt idx="3861">
                  <c:v>9.0002441399999995</c:v>
                </c:pt>
                <c:pt idx="3862">
                  <c:v>9.0002441399999995</c:v>
                </c:pt>
                <c:pt idx="3863">
                  <c:v>9.0002441399999995</c:v>
                </c:pt>
                <c:pt idx="3864">
                  <c:v>9.0002441399999995</c:v>
                </c:pt>
                <c:pt idx="3865">
                  <c:v>9.0002441399999995</c:v>
                </c:pt>
                <c:pt idx="3866">
                  <c:v>9.0002441399999995</c:v>
                </c:pt>
                <c:pt idx="3867">
                  <c:v>9.0002441399999995</c:v>
                </c:pt>
                <c:pt idx="3868">
                  <c:v>9.0002441399999995</c:v>
                </c:pt>
                <c:pt idx="3869">
                  <c:v>9.0002441399999995</c:v>
                </c:pt>
                <c:pt idx="3870">
                  <c:v>9.0002441399999995</c:v>
                </c:pt>
                <c:pt idx="3871">
                  <c:v>9.0002441399999995</c:v>
                </c:pt>
                <c:pt idx="3872">
                  <c:v>9.0002441399999995</c:v>
                </c:pt>
                <c:pt idx="3873">
                  <c:v>9.0002441399999995</c:v>
                </c:pt>
                <c:pt idx="3874">
                  <c:v>9.0002441399999995</c:v>
                </c:pt>
                <c:pt idx="3875">
                  <c:v>9.0002441399999995</c:v>
                </c:pt>
                <c:pt idx="3876">
                  <c:v>9.0002441399999995</c:v>
                </c:pt>
                <c:pt idx="3877">
                  <c:v>9.0002441399999995</c:v>
                </c:pt>
                <c:pt idx="3878">
                  <c:v>9.0002441399999995</c:v>
                </c:pt>
                <c:pt idx="3879">
                  <c:v>9.0002441399999995</c:v>
                </c:pt>
                <c:pt idx="3880">
                  <c:v>9.0002441399999995</c:v>
                </c:pt>
                <c:pt idx="3881">
                  <c:v>9.0002441399999995</c:v>
                </c:pt>
                <c:pt idx="3882">
                  <c:v>9.0002441399999995</c:v>
                </c:pt>
                <c:pt idx="3883">
                  <c:v>9.0002441399999995</c:v>
                </c:pt>
                <c:pt idx="3884">
                  <c:v>9.0002441399999995</c:v>
                </c:pt>
                <c:pt idx="3885">
                  <c:v>9.0002441399999995</c:v>
                </c:pt>
                <c:pt idx="3886">
                  <c:v>9.0002441399999995</c:v>
                </c:pt>
                <c:pt idx="3887">
                  <c:v>9.0002441399999995</c:v>
                </c:pt>
                <c:pt idx="3888">
                  <c:v>9.0002441399999995</c:v>
                </c:pt>
                <c:pt idx="3889">
                  <c:v>9.0002441399999995</c:v>
                </c:pt>
                <c:pt idx="3890">
                  <c:v>9.0002441399999995</c:v>
                </c:pt>
                <c:pt idx="3891">
                  <c:v>9.0002441399999995</c:v>
                </c:pt>
                <c:pt idx="3892">
                  <c:v>9.0002441399999995</c:v>
                </c:pt>
                <c:pt idx="3893">
                  <c:v>9.0002441399999995</c:v>
                </c:pt>
                <c:pt idx="3894">
                  <c:v>9.0002441399999995</c:v>
                </c:pt>
                <c:pt idx="3895">
                  <c:v>9.0002441399999995</c:v>
                </c:pt>
                <c:pt idx="3896">
                  <c:v>9.0002441399999995</c:v>
                </c:pt>
                <c:pt idx="3897">
                  <c:v>9.0002441399999995</c:v>
                </c:pt>
                <c:pt idx="3898">
                  <c:v>9.0002441399999995</c:v>
                </c:pt>
                <c:pt idx="3899">
                  <c:v>9.0002441399999995</c:v>
                </c:pt>
                <c:pt idx="3900">
                  <c:v>9.0002441399999995</c:v>
                </c:pt>
                <c:pt idx="3901">
                  <c:v>9.0002441399999995</c:v>
                </c:pt>
                <c:pt idx="3902">
                  <c:v>9.0002441399999995</c:v>
                </c:pt>
                <c:pt idx="3903">
                  <c:v>9.0002441399999995</c:v>
                </c:pt>
                <c:pt idx="3904">
                  <c:v>9.0002441399999995</c:v>
                </c:pt>
                <c:pt idx="3905">
                  <c:v>9.0002441399999995</c:v>
                </c:pt>
                <c:pt idx="3906">
                  <c:v>9.0002441399999995</c:v>
                </c:pt>
                <c:pt idx="3907">
                  <c:v>9.0002441399999995</c:v>
                </c:pt>
                <c:pt idx="3908">
                  <c:v>9.0002441399999995</c:v>
                </c:pt>
                <c:pt idx="3909">
                  <c:v>8.9001464799999965</c:v>
                </c:pt>
                <c:pt idx="3910">
                  <c:v>9.0002441399999995</c:v>
                </c:pt>
                <c:pt idx="3911">
                  <c:v>9.0002441399999995</c:v>
                </c:pt>
                <c:pt idx="3912">
                  <c:v>9.0002441399999995</c:v>
                </c:pt>
                <c:pt idx="3913">
                  <c:v>9.0002441399999995</c:v>
                </c:pt>
                <c:pt idx="3914">
                  <c:v>9.0002441399999995</c:v>
                </c:pt>
                <c:pt idx="3915">
                  <c:v>8.9001464799999965</c:v>
                </c:pt>
                <c:pt idx="3916">
                  <c:v>8.9001464799999965</c:v>
                </c:pt>
                <c:pt idx="3917">
                  <c:v>9.0002441399999995</c:v>
                </c:pt>
                <c:pt idx="3918">
                  <c:v>8.9001464799999965</c:v>
                </c:pt>
                <c:pt idx="3919">
                  <c:v>9.0002441399999995</c:v>
                </c:pt>
                <c:pt idx="3920">
                  <c:v>8.9001464799999965</c:v>
                </c:pt>
                <c:pt idx="3921">
                  <c:v>9.0002441399999995</c:v>
                </c:pt>
                <c:pt idx="3922">
                  <c:v>8.9001464799999965</c:v>
                </c:pt>
                <c:pt idx="3923">
                  <c:v>8.9001464799999965</c:v>
                </c:pt>
                <c:pt idx="3924">
                  <c:v>9.0002441399999995</c:v>
                </c:pt>
                <c:pt idx="3925">
                  <c:v>9.0002441399999995</c:v>
                </c:pt>
                <c:pt idx="3926">
                  <c:v>8.9001464799999965</c:v>
                </c:pt>
                <c:pt idx="3927">
                  <c:v>8.9001464799999965</c:v>
                </c:pt>
                <c:pt idx="3928">
                  <c:v>8.9001464799999965</c:v>
                </c:pt>
                <c:pt idx="3929">
                  <c:v>8.9001464799999965</c:v>
                </c:pt>
                <c:pt idx="3930">
                  <c:v>8.9001464799999965</c:v>
                </c:pt>
                <c:pt idx="3931">
                  <c:v>8.9001464799999965</c:v>
                </c:pt>
                <c:pt idx="3932">
                  <c:v>8.9001464799999965</c:v>
                </c:pt>
                <c:pt idx="3933">
                  <c:v>8.9001464799999965</c:v>
                </c:pt>
                <c:pt idx="3934">
                  <c:v>8.9001464799999965</c:v>
                </c:pt>
                <c:pt idx="3935">
                  <c:v>8.9001464799999965</c:v>
                </c:pt>
                <c:pt idx="3936">
                  <c:v>8.9001464799999965</c:v>
                </c:pt>
                <c:pt idx="3937">
                  <c:v>8.9001464799999965</c:v>
                </c:pt>
                <c:pt idx="3938">
                  <c:v>8.9001464799999965</c:v>
                </c:pt>
                <c:pt idx="3939">
                  <c:v>9.0002441399999995</c:v>
                </c:pt>
                <c:pt idx="3940">
                  <c:v>8.9001464799999965</c:v>
                </c:pt>
                <c:pt idx="3941">
                  <c:v>8.9001464799999965</c:v>
                </c:pt>
                <c:pt idx="3942">
                  <c:v>8.9001464799999965</c:v>
                </c:pt>
                <c:pt idx="3943">
                  <c:v>8.9001464799999965</c:v>
                </c:pt>
                <c:pt idx="3944">
                  <c:v>8.9001464799999965</c:v>
                </c:pt>
                <c:pt idx="3945">
                  <c:v>8.9001464799999965</c:v>
                </c:pt>
                <c:pt idx="3946">
                  <c:v>9.0002441399999995</c:v>
                </c:pt>
                <c:pt idx="3947">
                  <c:v>8.9001464799999965</c:v>
                </c:pt>
                <c:pt idx="3948">
                  <c:v>8.9001464799999965</c:v>
                </c:pt>
                <c:pt idx="3949">
                  <c:v>8.9001464799999965</c:v>
                </c:pt>
                <c:pt idx="3950">
                  <c:v>8.9001464799999965</c:v>
                </c:pt>
                <c:pt idx="3951">
                  <c:v>8.9001464799999965</c:v>
                </c:pt>
                <c:pt idx="3952">
                  <c:v>8.9001464799999965</c:v>
                </c:pt>
                <c:pt idx="3953">
                  <c:v>8.9001464799999965</c:v>
                </c:pt>
                <c:pt idx="3954">
                  <c:v>8.9001464799999965</c:v>
                </c:pt>
                <c:pt idx="3955">
                  <c:v>8.9001464799999965</c:v>
                </c:pt>
                <c:pt idx="3956">
                  <c:v>8.9001464799999965</c:v>
                </c:pt>
                <c:pt idx="3957">
                  <c:v>8.9001464799999965</c:v>
                </c:pt>
                <c:pt idx="3958">
                  <c:v>8.9001464799999965</c:v>
                </c:pt>
                <c:pt idx="3959">
                  <c:v>8.9001464799999965</c:v>
                </c:pt>
                <c:pt idx="3960">
                  <c:v>8.9001464799999965</c:v>
                </c:pt>
                <c:pt idx="3961">
                  <c:v>8.9001464799999965</c:v>
                </c:pt>
                <c:pt idx="3962">
                  <c:v>8.9001464799999965</c:v>
                </c:pt>
                <c:pt idx="3963">
                  <c:v>8.9001464799999965</c:v>
                </c:pt>
                <c:pt idx="3964">
                  <c:v>8.9001464799999965</c:v>
                </c:pt>
                <c:pt idx="3965">
                  <c:v>8.9001464799999965</c:v>
                </c:pt>
                <c:pt idx="3966">
                  <c:v>8.9001464799999965</c:v>
                </c:pt>
                <c:pt idx="3967">
                  <c:v>8.9001464799999965</c:v>
                </c:pt>
                <c:pt idx="3968">
                  <c:v>8.9001464799999965</c:v>
                </c:pt>
                <c:pt idx="3969">
                  <c:v>8.9001464799999965</c:v>
                </c:pt>
                <c:pt idx="3970">
                  <c:v>8.9001464799999965</c:v>
                </c:pt>
                <c:pt idx="3971">
                  <c:v>8.9001464799999965</c:v>
                </c:pt>
                <c:pt idx="3972">
                  <c:v>8.9001464799999965</c:v>
                </c:pt>
                <c:pt idx="3973">
                  <c:v>8.9001464799999965</c:v>
                </c:pt>
                <c:pt idx="3974">
                  <c:v>8.9001464799999965</c:v>
                </c:pt>
                <c:pt idx="3975">
                  <c:v>8.9001464799999965</c:v>
                </c:pt>
                <c:pt idx="3976">
                  <c:v>8.9001464799999965</c:v>
                </c:pt>
                <c:pt idx="3977">
                  <c:v>8.9001464799999965</c:v>
                </c:pt>
                <c:pt idx="3978">
                  <c:v>8.9001464799999965</c:v>
                </c:pt>
                <c:pt idx="3979">
                  <c:v>8.9001464799999965</c:v>
                </c:pt>
                <c:pt idx="3980">
                  <c:v>8.9001464799999965</c:v>
                </c:pt>
                <c:pt idx="3981">
                  <c:v>8.9001464799999965</c:v>
                </c:pt>
                <c:pt idx="3982">
                  <c:v>8.9001464799999965</c:v>
                </c:pt>
                <c:pt idx="3983">
                  <c:v>8.9001464799999965</c:v>
                </c:pt>
                <c:pt idx="3984">
                  <c:v>8.9001464799999965</c:v>
                </c:pt>
                <c:pt idx="3985">
                  <c:v>8.9001464799999965</c:v>
                </c:pt>
                <c:pt idx="3986">
                  <c:v>8.9001464799999965</c:v>
                </c:pt>
                <c:pt idx="3987">
                  <c:v>8.9001464799999965</c:v>
                </c:pt>
                <c:pt idx="3988">
                  <c:v>8.9001464799999965</c:v>
                </c:pt>
                <c:pt idx="3989">
                  <c:v>8.9001464799999965</c:v>
                </c:pt>
                <c:pt idx="3990">
                  <c:v>8.9001464799999965</c:v>
                </c:pt>
                <c:pt idx="3991">
                  <c:v>8.9001464799999965</c:v>
                </c:pt>
                <c:pt idx="3992">
                  <c:v>8.9001464799999965</c:v>
                </c:pt>
                <c:pt idx="3993">
                  <c:v>8.9001464799999965</c:v>
                </c:pt>
                <c:pt idx="3994">
                  <c:v>8.9001464799999965</c:v>
                </c:pt>
                <c:pt idx="3995">
                  <c:v>8.9001464799999965</c:v>
                </c:pt>
                <c:pt idx="3996">
                  <c:v>8.9001464799999965</c:v>
                </c:pt>
                <c:pt idx="3997">
                  <c:v>8.9001464799999965</c:v>
                </c:pt>
                <c:pt idx="3998">
                  <c:v>8.9001464799999965</c:v>
                </c:pt>
                <c:pt idx="3999">
                  <c:v>8.9001464799999965</c:v>
                </c:pt>
                <c:pt idx="4000">
                  <c:v>8.800292970000001</c:v>
                </c:pt>
                <c:pt idx="4001">
                  <c:v>8.9001464799999965</c:v>
                </c:pt>
                <c:pt idx="4002">
                  <c:v>8.9001464799999965</c:v>
                </c:pt>
                <c:pt idx="4003">
                  <c:v>8.9001464799999965</c:v>
                </c:pt>
                <c:pt idx="4004">
                  <c:v>8.9001464799999965</c:v>
                </c:pt>
                <c:pt idx="4005">
                  <c:v>8.9001464799999965</c:v>
                </c:pt>
                <c:pt idx="4006">
                  <c:v>8.9001464799999965</c:v>
                </c:pt>
                <c:pt idx="4007">
                  <c:v>8.9001464799999965</c:v>
                </c:pt>
                <c:pt idx="4008">
                  <c:v>8.9001464799999965</c:v>
                </c:pt>
                <c:pt idx="4009">
                  <c:v>8.9001464799999965</c:v>
                </c:pt>
                <c:pt idx="4010">
                  <c:v>8.9001464799999965</c:v>
                </c:pt>
                <c:pt idx="4011">
                  <c:v>8.9001464799999965</c:v>
                </c:pt>
                <c:pt idx="4012">
                  <c:v>8.9001464799999965</c:v>
                </c:pt>
                <c:pt idx="4013">
                  <c:v>8.9001464799999965</c:v>
                </c:pt>
                <c:pt idx="4014">
                  <c:v>8.9001464799999965</c:v>
                </c:pt>
                <c:pt idx="4015">
                  <c:v>8.9001464799999965</c:v>
                </c:pt>
                <c:pt idx="4016">
                  <c:v>8.9001464799999965</c:v>
                </c:pt>
                <c:pt idx="4017">
                  <c:v>8.9001464799999965</c:v>
                </c:pt>
                <c:pt idx="4018">
                  <c:v>8.9001464799999965</c:v>
                </c:pt>
                <c:pt idx="4019">
                  <c:v>8.9001464799999965</c:v>
                </c:pt>
                <c:pt idx="4020">
                  <c:v>8.9001464799999965</c:v>
                </c:pt>
                <c:pt idx="4021">
                  <c:v>8.9001464799999965</c:v>
                </c:pt>
                <c:pt idx="4022">
                  <c:v>8.9001464799999965</c:v>
                </c:pt>
                <c:pt idx="4023">
                  <c:v>8.9001464799999965</c:v>
                </c:pt>
                <c:pt idx="4024">
                  <c:v>8.9001464799999965</c:v>
                </c:pt>
                <c:pt idx="4025">
                  <c:v>8.9001464799999965</c:v>
                </c:pt>
                <c:pt idx="4026">
                  <c:v>8.9001464799999965</c:v>
                </c:pt>
                <c:pt idx="4027">
                  <c:v>8.9001464799999965</c:v>
                </c:pt>
                <c:pt idx="4028">
                  <c:v>8.9001464799999965</c:v>
                </c:pt>
                <c:pt idx="4029">
                  <c:v>8.800292970000001</c:v>
                </c:pt>
                <c:pt idx="4030">
                  <c:v>8.800292970000001</c:v>
                </c:pt>
                <c:pt idx="4031">
                  <c:v>8.800292970000001</c:v>
                </c:pt>
                <c:pt idx="4032">
                  <c:v>8.800292970000001</c:v>
                </c:pt>
                <c:pt idx="4033">
                  <c:v>8.800292970000001</c:v>
                </c:pt>
                <c:pt idx="4034">
                  <c:v>8.800292970000001</c:v>
                </c:pt>
                <c:pt idx="4035">
                  <c:v>8.800292970000001</c:v>
                </c:pt>
                <c:pt idx="4036">
                  <c:v>8.800292970000001</c:v>
                </c:pt>
                <c:pt idx="4037">
                  <c:v>8.800292970000001</c:v>
                </c:pt>
                <c:pt idx="4038">
                  <c:v>8.9001464799999965</c:v>
                </c:pt>
                <c:pt idx="4039">
                  <c:v>8.800292970000001</c:v>
                </c:pt>
                <c:pt idx="4040">
                  <c:v>8.800292970000001</c:v>
                </c:pt>
                <c:pt idx="4041">
                  <c:v>8.800292970000001</c:v>
                </c:pt>
                <c:pt idx="4042">
                  <c:v>8.800292970000001</c:v>
                </c:pt>
                <c:pt idx="4043">
                  <c:v>8.9001464799999965</c:v>
                </c:pt>
                <c:pt idx="4044">
                  <c:v>8.800292970000001</c:v>
                </c:pt>
                <c:pt idx="4045">
                  <c:v>8.800292970000001</c:v>
                </c:pt>
                <c:pt idx="4046">
                  <c:v>8.9001464799999965</c:v>
                </c:pt>
                <c:pt idx="4047">
                  <c:v>8.800292970000001</c:v>
                </c:pt>
                <c:pt idx="4048">
                  <c:v>8.800292970000001</c:v>
                </c:pt>
                <c:pt idx="4049">
                  <c:v>8.800292970000001</c:v>
                </c:pt>
                <c:pt idx="4050">
                  <c:v>8.800292970000001</c:v>
                </c:pt>
                <c:pt idx="4051">
                  <c:v>8.800292970000001</c:v>
                </c:pt>
                <c:pt idx="4052">
                  <c:v>8.800292970000001</c:v>
                </c:pt>
                <c:pt idx="4053">
                  <c:v>8.800292970000001</c:v>
                </c:pt>
                <c:pt idx="4054">
                  <c:v>8.800292970000001</c:v>
                </c:pt>
                <c:pt idx="4055">
                  <c:v>8.800292970000001</c:v>
                </c:pt>
                <c:pt idx="4056">
                  <c:v>8.800292970000001</c:v>
                </c:pt>
                <c:pt idx="4057">
                  <c:v>8.800292970000001</c:v>
                </c:pt>
                <c:pt idx="4058">
                  <c:v>8.800292970000001</c:v>
                </c:pt>
                <c:pt idx="4059">
                  <c:v>8.800292970000001</c:v>
                </c:pt>
                <c:pt idx="4060">
                  <c:v>8.800292970000001</c:v>
                </c:pt>
                <c:pt idx="4061">
                  <c:v>8.800292970000001</c:v>
                </c:pt>
                <c:pt idx="4062">
                  <c:v>8.800292970000001</c:v>
                </c:pt>
                <c:pt idx="4063">
                  <c:v>8.800292970000001</c:v>
                </c:pt>
                <c:pt idx="4064">
                  <c:v>8.800292970000001</c:v>
                </c:pt>
                <c:pt idx="4065">
                  <c:v>8.800292970000001</c:v>
                </c:pt>
                <c:pt idx="4066">
                  <c:v>8.800292970000001</c:v>
                </c:pt>
                <c:pt idx="4067">
                  <c:v>8.800292970000001</c:v>
                </c:pt>
                <c:pt idx="4068">
                  <c:v>8.800292970000001</c:v>
                </c:pt>
                <c:pt idx="4069">
                  <c:v>8.800292970000001</c:v>
                </c:pt>
                <c:pt idx="4070">
                  <c:v>8.800292970000001</c:v>
                </c:pt>
                <c:pt idx="4071">
                  <c:v>8.800292970000001</c:v>
                </c:pt>
                <c:pt idx="4072">
                  <c:v>8.800292970000001</c:v>
                </c:pt>
                <c:pt idx="4073">
                  <c:v>8.800292970000001</c:v>
                </c:pt>
                <c:pt idx="4074">
                  <c:v>8.800292970000001</c:v>
                </c:pt>
                <c:pt idx="4075">
                  <c:v>8.800292970000001</c:v>
                </c:pt>
                <c:pt idx="4076">
                  <c:v>8.800292970000001</c:v>
                </c:pt>
                <c:pt idx="4077">
                  <c:v>8.800292970000001</c:v>
                </c:pt>
                <c:pt idx="4078">
                  <c:v>8.800292970000001</c:v>
                </c:pt>
                <c:pt idx="4079">
                  <c:v>8.800292970000001</c:v>
                </c:pt>
                <c:pt idx="4080">
                  <c:v>8.800292970000001</c:v>
                </c:pt>
                <c:pt idx="4081">
                  <c:v>8.800292970000001</c:v>
                </c:pt>
                <c:pt idx="4082">
                  <c:v>8.800292970000001</c:v>
                </c:pt>
                <c:pt idx="4083">
                  <c:v>8.800292970000001</c:v>
                </c:pt>
                <c:pt idx="4084">
                  <c:v>8.800292970000001</c:v>
                </c:pt>
                <c:pt idx="4085">
                  <c:v>8.800292970000001</c:v>
                </c:pt>
                <c:pt idx="4086">
                  <c:v>8.800292970000001</c:v>
                </c:pt>
                <c:pt idx="4087">
                  <c:v>8.800292970000001</c:v>
                </c:pt>
                <c:pt idx="4088">
                  <c:v>8.800292970000001</c:v>
                </c:pt>
                <c:pt idx="4089">
                  <c:v>8.800292970000001</c:v>
                </c:pt>
                <c:pt idx="4090">
                  <c:v>8.800292970000001</c:v>
                </c:pt>
                <c:pt idx="4091">
                  <c:v>8.800292970000001</c:v>
                </c:pt>
                <c:pt idx="4092">
                  <c:v>8.800292970000001</c:v>
                </c:pt>
                <c:pt idx="4093">
                  <c:v>8.800292970000001</c:v>
                </c:pt>
                <c:pt idx="4094">
                  <c:v>8.800292970000001</c:v>
                </c:pt>
                <c:pt idx="4095">
                  <c:v>8.800292970000001</c:v>
                </c:pt>
                <c:pt idx="4096">
                  <c:v>8.800292970000001</c:v>
                </c:pt>
                <c:pt idx="4097">
                  <c:v>8.800292970000001</c:v>
                </c:pt>
                <c:pt idx="4098">
                  <c:v>8.800292970000001</c:v>
                </c:pt>
                <c:pt idx="4099">
                  <c:v>8.800292970000001</c:v>
                </c:pt>
                <c:pt idx="4100">
                  <c:v>8.800292970000001</c:v>
                </c:pt>
                <c:pt idx="4101">
                  <c:v>8.800292970000001</c:v>
                </c:pt>
                <c:pt idx="4102">
                  <c:v>8.800292970000001</c:v>
                </c:pt>
                <c:pt idx="4103">
                  <c:v>8.800292970000001</c:v>
                </c:pt>
                <c:pt idx="4104">
                  <c:v>8.800292970000001</c:v>
                </c:pt>
                <c:pt idx="4105">
                  <c:v>8.800292970000001</c:v>
                </c:pt>
                <c:pt idx="4106">
                  <c:v>8.800292970000001</c:v>
                </c:pt>
                <c:pt idx="4107">
                  <c:v>8.800292970000001</c:v>
                </c:pt>
                <c:pt idx="4108">
                  <c:v>8.800292970000001</c:v>
                </c:pt>
                <c:pt idx="4109">
                  <c:v>8.800292970000001</c:v>
                </c:pt>
                <c:pt idx="4110">
                  <c:v>8.800292970000001</c:v>
                </c:pt>
                <c:pt idx="4111">
                  <c:v>8.800292970000001</c:v>
                </c:pt>
                <c:pt idx="4112">
                  <c:v>8.800292970000001</c:v>
                </c:pt>
                <c:pt idx="4113">
                  <c:v>8.800292970000001</c:v>
                </c:pt>
                <c:pt idx="4114">
                  <c:v>8.800292970000001</c:v>
                </c:pt>
                <c:pt idx="4115">
                  <c:v>8.800292970000001</c:v>
                </c:pt>
                <c:pt idx="4116">
                  <c:v>8.800292970000001</c:v>
                </c:pt>
                <c:pt idx="4117">
                  <c:v>8.800292970000001</c:v>
                </c:pt>
                <c:pt idx="4118">
                  <c:v>8.800292970000001</c:v>
                </c:pt>
                <c:pt idx="4119">
                  <c:v>8.800292970000001</c:v>
                </c:pt>
                <c:pt idx="4120">
                  <c:v>8.800292970000001</c:v>
                </c:pt>
                <c:pt idx="4121">
                  <c:v>8.800292970000001</c:v>
                </c:pt>
                <c:pt idx="4122">
                  <c:v>8.800292970000001</c:v>
                </c:pt>
                <c:pt idx="4123">
                  <c:v>8.700195309999998</c:v>
                </c:pt>
                <c:pt idx="4124">
                  <c:v>8.700195309999998</c:v>
                </c:pt>
                <c:pt idx="4125">
                  <c:v>8.700195309999998</c:v>
                </c:pt>
                <c:pt idx="4126">
                  <c:v>8.800292970000001</c:v>
                </c:pt>
                <c:pt idx="4127">
                  <c:v>8.800292970000001</c:v>
                </c:pt>
                <c:pt idx="4128">
                  <c:v>8.800292970000001</c:v>
                </c:pt>
                <c:pt idx="4129">
                  <c:v>8.800292970000001</c:v>
                </c:pt>
                <c:pt idx="4130">
                  <c:v>8.800292970000001</c:v>
                </c:pt>
                <c:pt idx="4131">
                  <c:v>8.700195309999998</c:v>
                </c:pt>
                <c:pt idx="4132">
                  <c:v>8.800292970000001</c:v>
                </c:pt>
                <c:pt idx="4133">
                  <c:v>8.800292970000001</c:v>
                </c:pt>
                <c:pt idx="4134">
                  <c:v>8.700195309999998</c:v>
                </c:pt>
                <c:pt idx="4135">
                  <c:v>8.700195309999998</c:v>
                </c:pt>
                <c:pt idx="4136">
                  <c:v>8.700195309999998</c:v>
                </c:pt>
                <c:pt idx="4137">
                  <c:v>8.700195309999998</c:v>
                </c:pt>
                <c:pt idx="4138">
                  <c:v>8.700195309999998</c:v>
                </c:pt>
                <c:pt idx="4139">
                  <c:v>8.700195309999998</c:v>
                </c:pt>
                <c:pt idx="4140">
                  <c:v>8.700195309999998</c:v>
                </c:pt>
                <c:pt idx="4141">
                  <c:v>8.800292970000001</c:v>
                </c:pt>
                <c:pt idx="4142">
                  <c:v>8.700195309999998</c:v>
                </c:pt>
                <c:pt idx="4143">
                  <c:v>8.700195309999998</c:v>
                </c:pt>
                <c:pt idx="4144">
                  <c:v>8.800292970000001</c:v>
                </c:pt>
                <c:pt idx="4145">
                  <c:v>8.700195309999998</c:v>
                </c:pt>
                <c:pt idx="4146">
                  <c:v>8.700195309999998</c:v>
                </c:pt>
                <c:pt idx="4147">
                  <c:v>8.700195309999998</c:v>
                </c:pt>
                <c:pt idx="4148">
                  <c:v>8.700195309999998</c:v>
                </c:pt>
                <c:pt idx="4149">
                  <c:v>8.700195309999998</c:v>
                </c:pt>
                <c:pt idx="4150">
                  <c:v>8.700195309999998</c:v>
                </c:pt>
                <c:pt idx="4151">
                  <c:v>8.700195309999998</c:v>
                </c:pt>
                <c:pt idx="4152">
                  <c:v>8.700195309999998</c:v>
                </c:pt>
                <c:pt idx="4153">
                  <c:v>8.700195309999998</c:v>
                </c:pt>
                <c:pt idx="4154">
                  <c:v>8.700195309999998</c:v>
                </c:pt>
                <c:pt idx="4155">
                  <c:v>8.700195309999998</c:v>
                </c:pt>
                <c:pt idx="4156">
                  <c:v>8.700195309999998</c:v>
                </c:pt>
                <c:pt idx="4157">
                  <c:v>8.700195309999998</c:v>
                </c:pt>
                <c:pt idx="4158">
                  <c:v>8.700195309999998</c:v>
                </c:pt>
                <c:pt idx="4159">
                  <c:v>8.700195309999998</c:v>
                </c:pt>
                <c:pt idx="4160">
                  <c:v>8.700195309999998</c:v>
                </c:pt>
                <c:pt idx="4161">
                  <c:v>8.700195309999998</c:v>
                </c:pt>
                <c:pt idx="4162">
                  <c:v>8.700195309999998</c:v>
                </c:pt>
                <c:pt idx="4163">
                  <c:v>8.700195309999998</c:v>
                </c:pt>
                <c:pt idx="4164">
                  <c:v>8.700195309999998</c:v>
                </c:pt>
                <c:pt idx="4165">
                  <c:v>8.700195309999998</c:v>
                </c:pt>
                <c:pt idx="4166">
                  <c:v>8.700195309999998</c:v>
                </c:pt>
                <c:pt idx="4167">
                  <c:v>8.700195309999998</c:v>
                </c:pt>
                <c:pt idx="4168">
                  <c:v>8.700195309999998</c:v>
                </c:pt>
                <c:pt idx="4169">
                  <c:v>8.700195309999998</c:v>
                </c:pt>
                <c:pt idx="4170">
                  <c:v>8.700195309999998</c:v>
                </c:pt>
                <c:pt idx="4171">
                  <c:v>8.700195309999998</c:v>
                </c:pt>
                <c:pt idx="4172">
                  <c:v>8.700195309999998</c:v>
                </c:pt>
                <c:pt idx="4173">
                  <c:v>8.700195309999998</c:v>
                </c:pt>
                <c:pt idx="4174">
                  <c:v>8.700195309999998</c:v>
                </c:pt>
                <c:pt idx="4175">
                  <c:v>8.700195309999998</c:v>
                </c:pt>
                <c:pt idx="4176">
                  <c:v>8.700195309999998</c:v>
                </c:pt>
                <c:pt idx="4177">
                  <c:v>8.700195309999998</c:v>
                </c:pt>
                <c:pt idx="4178">
                  <c:v>8.700195309999998</c:v>
                </c:pt>
                <c:pt idx="4179">
                  <c:v>8.700195309999998</c:v>
                </c:pt>
                <c:pt idx="4180">
                  <c:v>8.700195309999998</c:v>
                </c:pt>
                <c:pt idx="4181">
                  <c:v>8.700195309999998</c:v>
                </c:pt>
                <c:pt idx="4182">
                  <c:v>8.700195309999998</c:v>
                </c:pt>
                <c:pt idx="4183">
                  <c:v>8.700195309999998</c:v>
                </c:pt>
                <c:pt idx="4184">
                  <c:v>8.700195309999998</c:v>
                </c:pt>
                <c:pt idx="4185">
                  <c:v>8.700195309999998</c:v>
                </c:pt>
                <c:pt idx="4186">
                  <c:v>8.700195309999998</c:v>
                </c:pt>
                <c:pt idx="4187">
                  <c:v>8.700195309999998</c:v>
                </c:pt>
                <c:pt idx="4188">
                  <c:v>8.700195309999998</c:v>
                </c:pt>
                <c:pt idx="4189">
                  <c:v>8.700195309999998</c:v>
                </c:pt>
                <c:pt idx="4190">
                  <c:v>8.700195309999998</c:v>
                </c:pt>
                <c:pt idx="4191">
                  <c:v>8.700195309999998</c:v>
                </c:pt>
                <c:pt idx="4192">
                  <c:v>8.700195309999998</c:v>
                </c:pt>
                <c:pt idx="4193">
                  <c:v>8.700195309999998</c:v>
                </c:pt>
                <c:pt idx="4194">
                  <c:v>8.700195309999998</c:v>
                </c:pt>
                <c:pt idx="4195">
                  <c:v>8.700195309999998</c:v>
                </c:pt>
                <c:pt idx="4196">
                  <c:v>8.700195309999998</c:v>
                </c:pt>
                <c:pt idx="4197">
                  <c:v>8.700195309999998</c:v>
                </c:pt>
                <c:pt idx="4198">
                  <c:v>8.700195309999998</c:v>
                </c:pt>
                <c:pt idx="4199">
                  <c:v>8.700195309999998</c:v>
                </c:pt>
                <c:pt idx="4200">
                  <c:v>8.700195309999998</c:v>
                </c:pt>
                <c:pt idx="4201">
                  <c:v>8.700195309999998</c:v>
                </c:pt>
                <c:pt idx="4202">
                  <c:v>8.700195309999998</c:v>
                </c:pt>
                <c:pt idx="4203">
                  <c:v>8.700195309999998</c:v>
                </c:pt>
                <c:pt idx="4204">
                  <c:v>8.700195309999998</c:v>
                </c:pt>
                <c:pt idx="4205">
                  <c:v>8.700195309999998</c:v>
                </c:pt>
                <c:pt idx="4206">
                  <c:v>8.700195309999998</c:v>
                </c:pt>
                <c:pt idx="4207">
                  <c:v>8.700195309999998</c:v>
                </c:pt>
                <c:pt idx="4208">
                  <c:v>8.700195309999998</c:v>
                </c:pt>
                <c:pt idx="4209">
                  <c:v>8.700195309999998</c:v>
                </c:pt>
                <c:pt idx="4210">
                  <c:v>8.700195309999998</c:v>
                </c:pt>
                <c:pt idx="4211">
                  <c:v>8.700195309999998</c:v>
                </c:pt>
                <c:pt idx="4212">
                  <c:v>8.700195309999998</c:v>
                </c:pt>
                <c:pt idx="4213">
                  <c:v>8.700195309999998</c:v>
                </c:pt>
                <c:pt idx="4214">
                  <c:v>8.700195309999998</c:v>
                </c:pt>
                <c:pt idx="4215">
                  <c:v>8.700195309999998</c:v>
                </c:pt>
                <c:pt idx="4216">
                  <c:v>8.700195309999998</c:v>
                </c:pt>
                <c:pt idx="4217">
                  <c:v>8.700195309999998</c:v>
                </c:pt>
                <c:pt idx="4218">
                  <c:v>8.700195309999998</c:v>
                </c:pt>
                <c:pt idx="4219">
                  <c:v>8.700195309999998</c:v>
                </c:pt>
                <c:pt idx="4220">
                  <c:v>8.600097660000003</c:v>
                </c:pt>
                <c:pt idx="4221">
                  <c:v>8.700195309999998</c:v>
                </c:pt>
                <c:pt idx="4222">
                  <c:v>8.700195309999998</c:v>
                </c:pt>
                <c:pt idx="4223">
                  <c:v>8.700195309999998</c:v>
                </c:pt>
                <c:pt idx="4224">
                  <c:v>8.700195309999998</c:v>
                </c:pt>
                <c:pt idx="4225">
                  <c:v>8.700195309999998</c:v>
                </c:pt>
                <c:pt idx="4226">
                  <c:v>8.600097660000003</c:v>
                </c:pt>
                <c:pt idx="4227">
                  <c:v>8.700195309999998</c:v>
                </c:pt>
                <c:pt idx="4228">
                  <c:v>8.600097660000003</c:v>
                </c:pt>
                <c:pt idx="4229">
                  <c:v>8.700195309999998</c:v>
                </c:pt>
                <c:pt idx="4230">
                  <c:v>8.600097660000003</c:v>
                </c:pt>
                <c:pt idx="4231">
                  <c:v>8.700195309999998</c:v>
                </c:pt>
                <c:pt idx="4232">
                  <c:v>8.600097660000003</c:v>
                </c:pt>
                <c:pt idx="4233">
                  <c:v>8.700195309999998</c:v>
                </c:pt>
                <c:pt idx="4234">
                  <c:v>8.600097660000003</c:v>
                </c:pt>
                <c:pt idx="4235">
                  <c:v>8.700195309999998</c:v>
                </c:pt>
                <c:pt idx="4236">
                  <c:v>8.700195309999998</c:v>
                </c:pt>
                <c:pt idx="4237">
                  <c:v>8.700195309999998</c:v>
                </c:pt>
                <c:pt idx="4238">
                  <c:v>8.600097660000003</c:v>
                </c:pt>
                <c:pt idx="4239">
                  <c:v>8.700195309999998</c:v>
                </c:pt>
                <c:pt idx="4240">
                  <c:v>8.700195309999998</c:v>
                </c:pt>
                <c:pt idx="4241">
                  <c:v>8.600097660000003</c:v>
                </c:pt>
                <c:pt idx="4242">
                  <c:v>8.600097660000003</c:v>
                </c:pt>
                <c:pt idx="4243">
                  <c:v>8.600097660000003</c:v>
                </c:pt>
                <c:pt idx="4244">
                  <c:v>8.600097660000003</c:v>
                </c:pt>
                <c:pt idx="4245">
                  <c:v>8.600097660000003</c:v>
                </c:pt>
                <c:pt idx="4246">
                  <c:v>8.600097660000003</c:v>
                </c:pt>
                <c:pt idx="4247">
                  <c:v>8.600097660000003</c:v>
                </c:pt>
                <c:pt idx="4248">
                  <c:v>8.600097660000003</c:v>
                </c:pt>
                <c:pt idx="4249">
                  <c:v>8.600097660000003</c:v>
                </c:pt>
                <c:pt idx="4250">
                  <c:v>8.700195309999998</c:v>
                </c:pt>
                <c:pt idx="4251">
                  <c:v>8.600097660000003</c:v>
                </c:pt>
                <c:pt idx="4252">
                  <c:v>8.600097660000003</c:v>
                </c:pt>
                <c:pt idx="4253">
                  <c:v>8.600097660000003</c:v>
                </c:pt>
                <c:pt idx="4254">
                  <c:v>8.600097660000003</c:v>
                </c:pt>
                <c:pt idx="4255">
                  <c:v>8.600097660000003</c:v>
                </c:pt>
                <c:pt idx="4256">
                  <c:v>8.600097660000003</c:v>
                </c:pt>
                <c:pt idx="4257">
                  <c:v>8.600097660000003</c:v>
                </c:pt>
                <c:pt idx="4258">
                  <c:v>8.600097660000003</c:v>
                </c:pt>
                <c:pt idx="4259">
                  <c:v>8.600097660000003</c:v>
                </c:pt>
                <c:pt idx="4260">
                  <c:v>8.600097660000003</c:v>
                </c:pt>
                <c:pt idx="4261">
                  <c:v>8.600097660000003</c:v>
                </c:pt>
                <c:pt idx="4262">
                  <c:v>8.600097660000003</c:v>
                </c:pt>
                <c:pt idx="4263">
                  <c:v>8.600097660000003</c:v>
                </c:pt>
                <c:pt idx="4264">
                  <c:v>8.600097660000003</c:v>
                </c:pt>
                <c:pt idx="4265">
                  <c:v>8.600097660000003</c:v>
                </c:pt>
                <c:pt idx="4266">
                  <c:v>8.600097660000003</c:v>
                </c:pt>
                <c:pt idx="4267">
                  <c:v>8.600097660000003</c:v>
                </c:pt>
                <c:pt idx="4268">
                  <c:v>8.600097660000003</c:v>
                </c:pt>
                <c:pt idx="4269">
                  <c:v>8.600097660000003</c:v>
                </c:pt>
                <c:pt idx="4270">
                  <c:v>8.600097660000003</c:v>
                </c:pt>
                <c:pt idx="4271">
                  <c:v>8.600097660000003</c:v>
                </c:pt>
                <c:pt idx="4272">
                  <c:v>8.600097660000003</c:v>
                </c:pt>
                <c:pt idx="4273">
                  <c:v>8.600097660000003</c:v>
                </c:pt>
                <c:pt idx="4274">
                  <c:v>8.600097660000003</c:v>
                </c:pt>
                <c:pt idx="4275">
                  <c:v>8.600097660000003</c:v>
                </c:pt>
                <c:pt idx="4276">
                  <c:v>8.600097660000003</c:v>
                </c:pt>
                <c:pt idx="4277">
                  <c:v>8.600097660000003</c:v>
                </c:pt>
                <c:pt idx="4278">
                  <c:v>8.600097660000003</c:v>
                </c:pt>
                <c:pt idx="4279">
                  <c:v>8.600097660000003</c:v>
                </c:pt>
                <c:pt idx="4280">
                  <c:v>8.600097660000003</c:v>
                </c:pt>
                <c:pt idx="4281">
                  <c:v>8.600097660000003</c:v>
                </c:pt>
                <c:pt idx="4282">
                  <c:v>8.600097660000003</c:v>
                </c:pt>
                <c:pt idx="4283">
                  <c:v>8.600097660000003</c:v>
                </c:pt>
                <c:pt idx="4284">
                  <c:v>8.600097660000003</c:v>
                </c:pt>
                <c:pt idx="4285">
                  <c:v>8.600097660000003</c:v>
                </c:pt>
                <c:pt idx="4286">
                  <c:v>8.600097660000003</c:v>
                </c:pt>
                <c:pt idx="4287">
                  <c:v>8.600097660000003</c:v>
                </c:pt>
                <c:pt idx="4288">
                  <c:v>8.600097660000003</c:v>
                </c:pt>
                <c:pt idx="4289">
                  <c:v>8.600097660000003</c:v>
                </c:pt>
                <c:pt idx="4290">
                  <c:v>8.600097660000003</c:v>
                </c:pt>
                <c:pt idx="4291">
                  <c:v>8.600097660000003</c:v>
                </c:pt>
                <c:pt idx="4292">
                  <c:v>8.600097660000003</c:v>
                </c:pt>
                <c:pt idx="4293">
                  <c:v>8.600097660000003</c:v>
                </c:pt>
                <c:pt idx="4294">
                  <c:v>8.600097660000003</c:v>
                </c:pt>
                <c:pt idx="4295">
                  <c:v>8.600097660000003</c:v>
                </c:pt>
                <c:pt idx="4296">
                  <c:v>8.600097660000003</c:v>
                </c:pt>
                <c:pt idx="4297">
                  <c:v>8.600097660000003</c:v>
                </c:pt>
                <c:pt idx="4298">
                  <c:v>8.600097660000003</c:v>
                </c:pt>
                <c:pt idx="4299">
                  <c:v>8.600097660000003</c:v>
                </c:pt>
                <c:pt idx="4300">
                  <c:v>8.600097660000003</c:v>
                </c:pt>
                <c:pt idx="4301">
                  <c:v>8.600097660000003</c:v>
                </c:pt>
                <c:pt idx="4302">
                  <c:v>8.600097660000003</c:v>
                </c:pt>
                <c:pt idx="4303">
                  <c:v>8.600097660000003</c:v>
                </c:pt>
                <c:pt idx="4304">
                  <c:v>8.600097660000003</c:v>
                </c:pt>
                <c:pt idx="4305">
                  <c:v>8.600097660000003</c:v>
                </c:pt>
                <c:pt idx="4306">
                  <c:v>8.600097660000003</c:v>
                </c:pt>
                <c:pt idx="4307">
                  <c:v>8.600097660000003</c:v>
                </c:pt>
                <c:pt idx="4308">
                  <c:v>8.600097660000003</c:v>
                </c:pt>
                <c:pt idx="4309">
                  <c:v>8.600097660000003</c:v>
                </c:pt>
                <c:pt idx="4310">
                  <c:v>8.600097660000003</c:v>
                </c:pt>
                <c:pt idx="4311">
                  <c:v>8.600097660000003</c:v>
                </c:pt>
                <c:pt idx="4312">
                  <c:v>8.600097660000003</c:v>
                </c:pt>
                <c:pt idx="4313">
                  <c:v>8.600097660000003</c:v>
                </c:pt>
                <c:pt idx="4314">
                  <c:v>8.600097660000003</c:v>
                </c:pt>
                <c:pt idx="4315">
                  <c:v>8.600097660000003</c:v>
                </c:pt>
                <c:pt idx="4316">
                  <c:v>8.600097660000003</c:v>
                </c:pt>
                <c:pt idx="4317">
                  <c:v>8.600097660000003</c:v>
                </c:pt>
                <c:pt idx="4318">
                  <c:v>8.600097660000003</c:v>
                </c:pt>
                <c:pt idx="4319">
                  <c:v>8.600097660000003</c:v>
                </c:pt>
                <c:pt idx="4320">
                  <c:v>8.600097660000003</c:v>
                </c:pt>
                <c:pt idx="4321">
                  <c:v>8.600097660000003</c:v>
                </c:pt>
                <c:pt idx="4322">
                  <c:v>8.600097660000003</c:v>
                </c:pt>
                <c:pt idx="4323">
                  <c:v>8.600097660000003</c:v>
                </c:pt>
                <c:pt idx="4324">
                  <c:v>8.600097660000003</c:v>
                </c:pt>
                <c:pt idx="4325">
                  <c:v>8.600097660000003</c:v>
                </c:pt>
                <c:pt idx="4326">
                  <c:v>8.600097660000003</c:v>
                </c:pt>
                <c:pt idx="4327">
                  <c:v>8.600097660000003</c:v>
                </c:pt>
                <c:pt idx="4328">
                  <c:v>8.600097660000003</c:v>
                </c:pt>
                <c:pt idx="4329">
                  <c:v>8.600097660000003</c:v>
                </c:pt>
                <c:pt idx="4330">
                  <c:v>8.600097660000003</c:v>
                </c:pt>
                <c:pt idx="4331">
                  <c:v>8.600097660000003</c:v>
                </c:pt>
                <c:pt idx="4332">
                  <c:v>8.600097660000003</c:v>
                </c:pt>
                <c:pt idx="4333">
                  <c:v>8.600097660000003</c:v>
                </c:pt>
                <c:pt idx="4334">
                  <c:v>8.600097660000003</c:v>
                </c:pt>
                <c:pt idx="4335">
                  <c:v>8.600097660000003</c:v>
                </c:pt>
                <c:pt idx="4336">
                  <c:v>8.600097660000003</c:v>
                </c:pt>
                <c:pt idx="4337">
                  <c:v>8.600097660000003</c:v>
                </c:pt>
                <c:pt idx="4338">
                  <c:v>8.600097660000003</c:v>
                </c:pt>
                <c:pt idx="4339">
                  <c:v>8.600097660000003</c:v>
                </c:pt>
                <c:pt idx="4340">
                  <c:v>8.5002441399999995</c:v>
                </c:pt>
                <c:pt idx="4341">
                  <c:v>8.600097660000003</c:v>
                </c:pt>
                <c:pt idx="4342">
                  <c:v>8.5002441399999995</c:v>
                </c:pt>
                <c:pt idx="4343">
                  <c:v>8.5002441399999995</c:v>
                </c:pt>
                <c:pt idx="4344">
                  <c:v>8.600097660000003</c:v>
                </c:pt>
                <c:pt idx="4345">
                  <c:v>8.600097660000003</c:v>
                </c:pt>
                <c:pt idx="4346">
                  <c:v>8.5002441399999995</c:v>
                </c:pt>
                <c:pt idx="4347">
                  <c:v>8.5002441399999995</c:v>
                </c:pt>
                <c:pt idx="4348">
                  <c:v>8.5002441399999995</c:v>
                </c:pt>
                <c:pt idx="4349">
                  <c:v>8.5002441399999995</c:v>
                </c:pt>
                <c:pt idx="4350">
                  <c:v>8.5002441399999995</c:v>
                </c:pt>
                <c:pt idx="4351">
                  <c:v>8.5002441399999995</c:v>
                </c:pt>
                <c:pt idx="4352">
                  <c:v>8.5002441399999995</c:v>
                </c:pt>
                <c:pt idx="4353">
                  <c:v>8.5002441399999995</c:v>
                </c:pt>
                <c:pt idx="4354">
                  <c:v>8.5002441399999995</c:v>
                </c:pt>
                <c:pt idx="4355">
                  <c:v>8.5002441399999995</c:v>
                </c:pt>
                <c:pt idx="4356">
                  <c:v>8.5002441399999995</c:v>
                </c:pt>
                <c:pt idx="4357">
                  <c:v>8.5002441399999995</c:v>
                </c:pt>
                <c:pt idx="4358">
                  <c:v>8.5002441399999995</c:v>
                </c:pt>
                <c:pt idx="4359">
                  <c:v>8.5002441399999995</c:v>
                </c:pt>
                <c:pt idx="4360">
                  <c:v>8.5002441399999995</c:v>
                </c:pt>
                <c:pt idx="4361">
                  <c:v>8.5002441399999995</c:v>
                </c:pt>
                <c:pt idx="4362">
                  <c:v>8.5002441399999995</c:v>
                </c:pt>
                <c:pt idx="4363">
                  <c:v>8.5002441399999995</c:v>
                </c:pt>
                <c:pt idx="4364">
                  <c:v>8.5002441399999995</c:v>
                </c:pt>
                <c:pt idx="4365">
                  <c:v>8.5002441399999995</c:v>
                </c:pt>
                <c:pt idx="4366">
                  <c:v>8.5002441399999995</c:v>
                </c:pt>
                <c:pt idx="4367">
                  <c:v>8.5002441399999995</c:v>
                </c:pt>
                <c:pt idx="4368">
                  <c:v>8.5002441399999995</c:v>
                </c:pt>
                <c:pt idx="4369">
                  <c:v>8.5002441399999995</c:v>
                </c:pt>
                <c:pt idx="4370">
                  <c:v>8.5002441399999995</c:v>
                </c:pt>
                <c:pt idx="4371">
                  <c:v>8.5002441399999995</c:v>
                </c:pt>
                <c:pt idx="4372">
                  <c:v>8.5002441399999995</c:v>
                </c:pt>
                <c:pt idx="4373">
                  <c:v>8.5002441399999995</c:v>
                </c:pt>
                <c:pt idx="4374">
                  <c:v>8.5002441399999995</c:v>
                </c:pt>
                <c:pt idx="4375">
                  <c:v>8.5002441399999995</c:v>
                </c:pt>
                <c:pt idx="4376">
                  <c:v>8.5002441399999995</c:v>
                </c:pt>
                <c:pt idx="4377">
                  <c:v>8.5002441399999995</c:v>
                </c:pt>
                <c:pt idx="4378">
                  <c:v>8.5002441399999995</c:v>
                </c:pt>
                <c:pt idx="4379">
                  <c:v>8.5002441399999995</c:v>
                </c:pt>
                <c:pt idx="4380">
                  <c:v>8.5002441399999995</c:v>
                </c:pt>
                <c:pt idx="4381">
                  <c:v>8.5002441399999995</c:v>
                </c:pt>
                <c:pt idx="4382">
                  <c:v>8.5002441399999995</c:v>
                </c:pt>
                <c:pt idx="4383">
                  <c:v>8.5002441399999995</c:v>
                </c:pt>
                <c:pt idx="4384">
                  <c:v>8.5002441399999995</c:v>
                </c:pt>
                <c:pt idx="4385">
                  <c:v>8.5002441399999995</c:v>
                </c:pt>
                <c:pt idx="4386">
                  <c:v>8.5002441399999995</c:v>
                </c:pt>
                <c:pt idx="4387">
                  <c:v>8.5002441399999995</c:v>
                </c:pt>
                <c:pt idx="4388">
                  <c:v>8.5002441399999995</c:v>
                </c:pt>
                <c:pt idx="4389">
                  <c:v>8.5002441399999995</c:v>
                </c:pt>
                <c:pt idx="4390">
                  <c:v>8.5002441399999995</c:v>
                </c:pt>
                <c:pt idx="4391">
                  <c:v>8.5002441399999995</c:v>
                </c:pt>
                <c:pt idx="4392">
                  <c:v>8.5002441399999995</c:v>
                </c:pt>
                <c:pt idx="4393">
                  <c:v>8.5002441399999995</c:v>
                </c:pt>
                <c:pt idx="4394">
                  <c:v>8.5002441399999995</c:v>
                </c:pt>
                <c:pt idx="4395">
                  <c:v>8.5002441399999995</c:v>
                </c:pt>
                <c:pt idx="4396">
                  <c:v>8.5002441399999995</c:v>
                </c:pt>
                <c:pt idx="4397">
                  <c:v>8.5002441399999995</c:v>
                </c:pt>
                <c:pt idx="4398">
                  <c:v>8.5002441399999995</c:v>
                </c:pt>
                <c:pt idx="4399">
                  <c:v>8.5002441399999995</c:v>
                </c:pt>
                <c:pt idx="4400">
                  <c:v>8.5002441399999995</c:v>
                </c:pt>
                <c:pt idx="4401">
                  <c:v>8.5002441399999995</c:v>
                </c:pt>
                <c:pt idx="4402">
                  <c:v>8.5002441399999995</c:v>
                </c:pt>
                <c:pt idx="4403">
                  <c:v>8.5002441399999995</c:v>
                </c:pt>
                <c:pt idx="4404">
                  <c:v>8.5002441399999995</c:v>
                </c:pt>
                <c:pt idx="4405">
                  <c:v>8.5002441399999995</c:v>
                </c:pt>
                <c:pt idx="4406">
                  <c:v>8.5002441399999995</c:v>
                </c:pt>
                <c:pt idx="4407">
                  <c:v>8.5002441399999995</c:v>
                </c:pt>
                <c:pt idx="4408">
                  <c:v>8.5002441399999995</c:v>
                </c:pt>
                <c:pt idx="4409">
                  <c:v>8.5002441399999995</c:v>
                </c:pt>
                <c:pt idx="4410">
                  <c:v>8.5002441399999995</c:v>
                </c:pt>
                <c:pt idx="4411">
                  <c:v>8.5002441399999995</c:v>
                </c:pt>
                <c:pt idx="4412">
                  <c:v>8.5002441399999995</c:v>
                </c:pt>
                <c:pt idx="4413">
                  <c:v>8.5002441399999995</c:v>
                </c:pt>
                <c:pt idx="4414">
                  <c:v>8.5002441399999995</c:v>
                </c:pt>
                <c:pt idx="4415">
                  <c:v>8.5002441399999995</c:v>
                </c:pt>
                <c:pt idx="4416">
                  <c:v>8.5002441399999995</c:v>
                </c:pt>
                <c:pt idx="4417">
                  <c:v>8.5002441399999995</c:v>
                </c:pt>
                <c:pt idx="4418">
                  <c:v>8.5002441399999995</c:v>
                </c:pt>
                <c:pt idx="4419">
                  <c:v>8.5002441399999995</c:v>
                </c:pt>
                <c:pt idx="4420">
                  <c:v>8.5002441399999995</c:v>
                </c:pt>
                <c:pt idx="4421">
                  <c:v>8.5002441399999995</c:v>
                </c:pt>
                <c:pt idx="4422">
                  <c:v>8.5002441399999995</c:v>
                </c:pt>
                <c:pt idx="4423">
                  <c:v>8.5002441399999995</c:v>
                </c:pt>
                <c:pt idx="4424">
                  <c:v>8.5002441399999995</c:v>
                </c:pt>
                <c:pt idx="4425">
                  <c:v>8.5002441399999995</c:v>
                </c:pt>
                <c:pt idx="4426">
                  <c:v>8.5002441399999995</c:v>
                </c:pt>
                <c:pt idx="4427">
                  <c:v>8.5002441399999995</c:v>
                </c:pt>
                <c:pt idx="4428">
                  <c:v>8.5002441399999995</c:v>
                </c:pt>
                <c:pt idx="4429">
                  <c:v>8.5002441399999995</c:v>
                </c:pt>
                <c:pt idx="4430">
                  <c:v>8.5002441399999995</c:v>
                </c:pt>
                <c:pt idx="4431">
                  <c:v>8.5002441399999995</c:v>
                </c:pt>
                <c:pt idx="4432">
                  <c:v>8.5002441399999995</c:v>
                </c:pt>
                <c:pt idx="4433">
                  <c:v>8.5002441399999995</c:v>
                </c:pt>
                <c:pt idx="4434">
                  <c:v>8.5002441399999995</c:v>
                </c:pt>
                <c:pt idx="4435">
                  <c:v>8.3999023400000006</c:v>
                </c:pt>
                <c:pt idx="4436">
                  <c:v>8.3999023400000006</c:v>
                </c:pt>
                <c:pt idx="4437">
                  <c:v>8.3999023400000006</c:v>
                </c:pt>
                <c:pt idx="4438">
                  <c:v>8.5002441399999995</c:v>
                </c:pt>
                <c:pt idx="4439">
                  <c:v>8.5002441399999995</c:v>
                </c:pt>
                <c:pt idx="4440">
                  <c:v>8.3999023400000006</c:v>
                </c:pt>
                <c:pt idx="4441">
                  <c:v>8.5002441399999995</c:v>
                </c:pt>
                <c:pt idx="4442">
                  <c:v>8.3999023400000006</c:v>
                </c:pt>
                <c:pt idx="4443">
                  <c:v>8.3999023400000006</c:v>
                </c:pt>
                <c:pt idx="4444">
                  <c:v>8.5002441399999995</c:v>
                </c:pt>
                <c:pt idx="4445">
                  <c:v>8.5002441399999995</c:v>
                </c:pt>
                <c:pt idx="4446">
                  <c:v>8.5002441399999995</c:v>
                </c:pt>
                <c:pt idx="4447">
                  <c:v>8.5002441399999995</c:v>
                </c:pt>
                <c:pt idx="4448">
                  <c:v>8.3999023400000006</c:v>
                </c:pt>
                <c:pt idx="4449">
                  <c:v>8.3999023400000006</c:v>
                </c:pt>
                <c:pt idx="4450">
                  <c:v>8.3999023400000006</c:v>
                </c:pt>
                <c:pt idx="4451">
                  <c:v>8.5002441399999995</c:v>
                </c:pt>
                <c:pt idx="4452">
                  <c:v>8.3999023400000006</c:v>
                </c:pt>
                <c:pt idx="4453">
                  <c:v>8.3999023400000006</c:v>
                </c:pt>
                <c:pt idx="4454">
                  <c:v>8.3999023400000006</c:v>
                </c:pt>
                <c:pt idx="4455">
                  <c:v>8.5002441399999995</c:v>
                </c:pt>
                <c:pt idx="4456">
                  <c:v>8.3999023400000006</c:v>
                </c:pt>
                <c:pt idx="4457">
                  <c:v>8.3999023400000006</c:v>
                </c:pt>
                <c:pt idx="4458">
                  <c:v>8.3999023400000006</c:v>
                </c:pt>
                <c:pt idx="4459">
                  <c:v>8.3999023400000006</c:v>
                </c:pt>
                <c:pt idx="4460">
                  <c:v>8.3999023400000006</c:v>
                </c:pt>
                <c:pt idx="4461">
                  <c:v>8.3999023400000006</c:v>
                </c:pt>
                <c:pt idx="4462">
                  <c:v>8.3999023400000006</c:v>
                </c:pt>
                <c:pt idx="4463">
                  <c:v>8.3999023400000006</c:v>
                </c:pt>
                <c:pt idx="4464">
                  <c:v>8.3999023400000006</c:v>
                </c:pt>
                <c:pt idx="4465">
                  <c:v>8.3999023400000006</c:v>
                </c:pt>
                <c:pt idx="4466">
                  <c:v>8.3999023400000006</c:v>
                </c:pt>
                <c:pt idx="4467">
                  <c:v>8.3999023400000006</c:v>
                </c:pt>
                <c:pt idx="4468">
                  <c:v>8.3999023400000006</c:v>
                </c:pt>
                <c:pt idx="4469">
                  <c:v>8.3999023400000006</c:v>
                </c:pt>
                <c:pt idx="4470">
                  <c:v>8.3999023400000006</c:v>
                </c:pt>
                <c:pt idx="4471">
                  <c:v>8.3999023400000006</c:v>
                </c:pt>
                <c:pt idx="4472">
                  <c:v>8.3999023400000006</c:v>
                </c:pt>
                <c:pt idx="4473">
                  <c:v>8.3999023400000006</c:v>
                </c:pt>
                <c:pt idx="4474">
                  <c:v>8.3999023400000006</c:v>
                </c:pt>
                <c:pt idx="4475">
                  <c:v>8.3999023400000006</c:v>
                </c:pt>
                <c:pt idx="4476">
                  <c:v>8.3999023400000006</c:v>
                </c:pt>
                <c:pt idx="4477">
                  <c:v>8.3999023400000006</c:v>
                </c:pt>
                <c:pt idx="4478">
                  <c:v>8.3999023400000006</c:v>
                </c:pt>
                <c:pt idx="4479">
                  <c:v>8.3999023400000006</c:v>
                </c:pt>
                <c:pt idx="4480">
                  <c:v>8.3999023400000006</c:v>
                </c:pt>
                <c:pt idx="4481">
                  <c:v>8.3999023400000006</c:v>
                </c:pt>
                <c:pt idx="4482">
                  <c:v>8.3999023400000006</c:v>
                </c:pt>
                <c:pt idx="4483">
                  <c:v>8.3999023400000006</c:v>
                </c:pt>
                <c:pt idx="4484">
                  <c:v>8.3999023400000006</c:v>
                </c:pt>
                <c:pt idx="4485">
                  <c:v>8.3999023400000006</c:v>
                </c:pt>
                <c:pt idx="4486">
                  <c:v>8.3999023400000006</c:v>
                </c:pt>
                <c:pt idx="4487">
                  <c:v>8.3999023400000006</c:v>
                </c:pt>
                <c:pt idx="4488">
                  <c:v>8.3999023400000006</c:v>
                </c:pt>
                <c:pt idx="4489">
                  <c:v>8.3999023400000006</c:v>
                </c:pt>
                <c:pt idx="4490">
                  <c:v>8.3999023400000006</c:v>
                </c:pt>
                <c:pt idx="4491">
                  <c:v>8.3999023400000006</c:v>
                </c:pt>
                <c:pt idx="4492">
                  <c:v>8.3999023400000006</c:v>
                </c:pt>
                <c:pt idx="4493">
                  <c:v>8.3999023400000006</c:v>
                </c:pt>
                <c:pt idx="4494">
                  <c:v>8.3999023400000006</c:v>
                </c:pt>
                <c:pt idx="4495">
                  <c:v>8.3999023400000006</c:v>
                </c:pt>
                <c:pt idx="4496">
                  <c:v>8.3999023400000006</c:v>
                </c:pt>
                <c:pt idx="4497">
                  <c:v>8.3999023400000006</c:v>
                </c:pt>
                <c:pt idx="4498">
                  <c:v>8.3999023400000006</c:v>
                </c:pt>
                <c:pt idx="4499">
                  <c:v>8.3999023400000006</c:v>
                </c:pt>
                <c:pt idx="4500">
                  <c:v>8.3999023400000006</c:v>
                </c:pt>
                <c:pt idx="4501">
                  <c:v>8.3999023400000006</c:v>
                </c:pt>
                <c:pt idx="4502">
                  <c:v>8.3999023400000006</c:v>
                </c:pt>
                <c:pt idx="4503">
                  <c:v>8.3999023400000006</c:v>
                </c:pt>
                <c:pt idx="4504">
                  <c:v>8.3999023400000006</c:v>
                </c:pt>
                <c:pt idx="4505">
                  <c:v>8.3999023400000006</c:v>
                </c:pt>
                <c:pt idx="4506">
                  <c:v>8.3999023400000006</c:v>
                </c:pt>
                <c:pt idx="4507">
                  <c:v>8.3999023400000006</c:v>
                </c:pt>
                <c:pt idx="4508">
                  <c:v>8.3999023400000006</c:v>
                </c:pt>
                <c:pt idx="4509">
                  <c:v>8.3999023400000006</c:v>
                </c:pt>
                <c:pt idx="4510">
                  <c:v>8.3999023400000006</c:v>
                </c:pt>
                <c:pt idx="4511">
                  <c:v>8.3999023400000006</c:v>
                </c:pt>
                <c:pt idx="4512">
                  <c:v>8.3999023400000006</c:v>
                </c:pt>
                <c:pt idx="4513">
                  <c:v>8.3999023400000006</c:v>
                </c:pt>
                <c:pt idx="4514">
                  <c:v>8.3999023400000006</c:v>
                </c:pt>
                <c:pt idx="4515">
                  <c:v>8.3999023400000006</c:v>
                </c:pt>
                <c:pt idx="4516">
                  <c:v>8.3999023400000006</c:v>
                </c:pt>
                <c:pt idx="4517">
                  <c:v>8.3999023400000006</c:v>
                </c:pt>
                <c:pt idx="4518">
                  <c:v>8.3999023400000006</c:v>
                </c:pt>
                <c:pt idx="4519">
                  <c:v>8.3999023400000006</c:v>
                </c:pt>
                <c:pt idx="4520">
                  <c:v>8.3999023400000006</c:v>
                </c:pt>
                <c:pt idx="4521">
                  <c:v>8.3999023400000006</c:v>
                </c:pt>
                <c:pt idx="4522">
                  <c:v>8.3999023400000006</c:v>
                </c:pt>
                <c:pt idx="4523">
                  <c:v>8.3999023400000006</c:v>
                </c:pt>
                <c:pt idx="4524">
                  <c:v>8.3999023400000006</c:v>
                </c:pt>
                <c:pt idx="4525">
                  <c:v>8.3999023400000006</c:v>
                </c:pt>
                <c:pt idx="4526">
                  <c:v>8.3999023400000006</c:v>
                </c:pt>
                <c:pt idx="4527">
                  <c:v>8.3999023400000006</c:v>
                </c:pt>
                <c:pt idx="4528">
                  <c:v>8.3999023400000006</c:v>
                </c:pt>
                <c:pt idx="4529">
                  <c:v>8.3999023400000006</c:v>
                </c:pt>
                <c:pt idx="4530">
                  <c:v>8.3999023400000006</c:v>
                </c:pt>
                <c:pt idx="4531">
                  <c:v>8.3999023400000006</c:v>
                </c:pt>
                <c:pt idx="4532">
                  <c:v>8.3999023400000006</c:v>
                </c:pt>
                <c:pt idx="4533">
                  <c:v>8.3999023400000006</c:v>
                </c:pt>
                <c:pt idx="4534">
                  <c:v>8.3999023400000006</c:v>
                </c:pt>
                <c:pt idx="4535">
                  <c:v>8.3999023400000006</c:v>
                </c:pt>
                <c:pt idx="4536">
                  <c:v>8.3999023400000006</c:v>
                </c:pt>
                <c:pt idx="4537">
                  <c:v>8.3999023400000006</c:v>
                </c:pt>
                <c:pt idx="4538">
                  <c:v>8.3999023400000006</c:v>
                </c:pt>
                <c:pt idx="4539">
                  <c:v>8.3999023400000006</c:v>
                </c:pt>
                <c:pt idx="4540">
                  <c:v>8.3999023400000006</c:v>
                </c:pt>
                <c:pt idx="4541">
                  <c:v>8.3999023400000006</c:v>
                </c:pt>
                <c:pt idx="4542">
                  <c:v>8.3999023400000006</c:v>
                </c:pt>
                <c:pt idx="4543">
                  <c:v>8.3999023400000006</c:v>
                </c:pt>
                <c:pt idx="4544">
                  <c:v>8.3999023400000006</c:v>
                </c:pt>
                <c:pt idx="4545">
                  <c:v>8.3999023400000006</c:v>
                </c:pt>
                <c:pt idx="4546">
                  <c:v>8.3999023400000006</c:v>
                </c:pt>
                <c:pt idx="4547">
                  <c:v>8.3999023400000006</c:v>
                </c:pt>
                <c:pt idx="4548">
                  <c:v>8.3999023400000006</c:v>
                </c:pt>
                <c:pt idx="4549">
                  <c:v>8.3999023400000006</c:v>
                </c:pt>
                <c:pt idx="4550">
                  <c:v>8.3999023400000006</c:v>
                </c:pt>
                <c:pt idx="4551">
                  <c:v>8.3999023400000006</c:v>
                </c:pt>
                <c:pt idx="4552">
                  <c:v>8.2998046899999984</c:v>
                </c:pt>
                <c:pt idx="4553">
                  <c:v>8.2998046899999984</c:v>
                </c:pt>
                <c:pt idx="4554">
                  <c:v>8.2998046899999984</c:v>
                </c:pt>
                <c:pt idx="4555">
                  <c:v>8.3999023400000006</c:v>
                </c:pt>
                <c:pt idx="4556">
                  <c:v>8.3999023400000006</c:v>
                </c:pt>
                <c:pt idx="4557">
                  <c:v>8.2998046899999984</c:v>
                </c:pt>
                <c:pt idx="4558">
                  <c:v>8.3999023400000006</c:v>
                </c:pt>
                <c:pt idx="4559">
                  <c:v>8.3999023400000006</c:v>
                </c:pt>
                <c:pt idx="4560">
                  <c:v>8.2998046899999984</c:v>
                </c:pt>
                <c:pt idx="4561">
                  <c:v>8.2998046899999984</c:v>
                </c:pt>
                <c:pt idx="4562">
                  <c:v>8.2998046899999984</c:v>
                </c:pt>
                <c:pt idx="4563">
                  <c:v>8.2998046899999984</c:v>
                </c:pt>
                <c:pt idx="4564">
                  <c:v>8.2998046899999984</c:v>
                </c:pt>
                <c:pt idx="4565">
                  <c:v>8.2998046899999984</c:v>
                </c:pt>
                <c:pt idx="4566">
                  <c:v>8.2998046899999984</c:v>
                </c:pt>
                <c:pt idx="4567">
                  <c:v>8.3999023400000006</c:v>
                </c:pt>
                <c:pt idx="4568">
                  <c:v>8.2998046899999984</c:v>
                </c:pt>
                <c:pt idx="4569">
                  <c:v>8.2998046899999984</c:v>
                </c:pt>
                <c:pt idx="4570">
                  <c:v>8.2998046899999984</c:v>
                </c:pt>
                <c:pt idx="4571">
                  <c:v>8.2998046899999984</c:v>
                </c:pt>
                <c:pt idx="4572">
                  <c:v>8.2998046899999984</c:v>
                </c:pt>
                <c:pt idx="4573">
                  <c:v>8.2998046899999984</c:v>
                </c:pt>
                <c:pt idx="4574">
                  <c:v>8.2998046899999984</c:v>
                </c:pt>
                <c:pt idx="4575">
                  <c:v>8.2998046899999984</c:v>
                </c:pt>
                <c:pt idx="4576">
                  <c:v>8.2998046899999984</c:v>
                </c:pt>
                <c:pt idx="4577">
                  <c:v>8.2998046899999984</c:v>
                </c:pt>
                <c:pt idx="4578">
                  <c:v>8.2998046899999984</c:v>
                </c:pt>
                <c:pt idx="4579">
                  <c:v>8.2998046899999984</c:v>
                </c:pt>
                <c:pt idx="4580">
                  <c:v>8.2998046899999984</c:v>
                </c:pt>
                <c:pt idx="4581">
                  <c:v>8.2998046899999984</c:v>
                </c:pt>
                <c:pt idx="4582">
                  <c:v>8.2998046899999984</c:v>
                </c:pt>
                <c:pt idx="4583">
                  <c:v>8.2998046899999984</c:v>
                </c:pt>
                <c:pt idx="4584">
                  <c:v>8.2998046899999984</c:v>
                </c:pt>
                <c:pt idx="4585">
                  <c:v>8.2998046899999984</c:v>
                </c:pt>
                <c:pt idx="4586">
                  <c:v>8.2998046899999984</c:v>
                </c:pt>
                <c:pt idx="4587">
                  <c:v>8.2998046899999984</c:v>
                </c:pt>
                <c:pt idx="4588">
                  <c:v>8.2998046899999984</c:v>
                </c:pt>
                <c:pt idx="4589">
                  <c:v>8.2998046899999984</c:v>
                </c:pt>
                <c:pt idx="4590">
                  <c:v>8.2998046899999984</c:v>
                </c:pt>
                <c:pt idx="4591">
                  <c:v>8.2998046899999984</c:v>
                </c:pt>
                <c:pt idx="4592">
                  <c:v>8.2998046899999984</c:v>
                </c:pt>
                <c:pt idx="4593">
                  <c:v>8.2998046899999984</c:v>
                </c:pt>
                <c:pt idx="4594">
                  <c:v>8.2998046899999984</c:v>
                </c:pt>
                <c:pt idx="4595">
                  <c:v>8.2998046899999984</c:v>
                </c:pt>
                <c:pt idx="4596">
                  <c:v>8.2998046899999984</c:v>
                </c:pt>
                <c:pt idx="4597">
                  <c:v>8.2998046899999984</c:v>
                </c:pt>
                <c:pt idx="4598">
                  <c:v>8.2998046899999984</c:v>
                </c:pt>
                <c:pt idx="4599">
                  <c:v>8.2998046899999984</c:v>
                </c:pt>
                <c:pt idx="4600">
                  <c:v>8.2998046899999984</c:v>
                </c:pt>
                <c:pt idx="4601">
                  <c:v>8.2998046899999984</c:v>
                </c:pt>
                <c:pt idx="4602">
                  <c:v>8.2998046899999984</c:v>
                </c:pt>
                <c:pt idx="4603">
                  <c:v>8.2998046899999984</c:v>
                </c:pt>
                <c:pt idx="4604">
                  <c:v>8.2998046899999984</c:v>
                </c:pt>
                <c:pt idx="4605">
                  <c:v>8.2998046899999984</c:v>
                </c:pt>
                <c:pt idx="4606">
                  <c:v>8.2998046899999984</c:v>
                </c:pt>
                <c:pt idx="4607">
                  <c:v>8.2998046899999984</c:v>
                </c:pt>
                <c:pt idx="4608">
                  <c:v>8.2998046899999984</c:v>
                </c:pt>
                <c:pt idx="4609">
                  <c:v>8.2998046899999984</c:v>
                </c:pt>
                <c:pt idx="4610">
                  <c:v>8.2998046899999984</c:v>
                </c:pt>
                <c:pt idx="4611">
                  <c:v>8.2998046899999984</c:v>
                </c:pt>
                <c:pt idx="4612">
                  <c:v>8.2998046899999984</c:v>
                </c:pt>
                <c:pt idx="4613">
                  <c:v>8.2998046899999984</c:v>
                </c:pt>
                <c:pt idx="4614">
                  <c:v>8.2998046899999984</c:v>
                </c:pt>
                <c:pt idx="4615">
                  <c:v>8.2998046899999984</c:v>
                </c:pt>
                <c:pt idx="4616">
                  <c:v>8.2998046899999984</c:v>
                </c:pt>
                <c:pt idx="4617">
                  <c:v>8.2998046899999984</c:v>
                </c:pt>
                <c:pt idx="4618">
                  <c:v>8.2998046899999984</c:v>
                </c:pt>
                <c:pt idx="4619">
                  <c:v>8.2998046899999984</c:v>
                </c:pt>
                <c:pt idx="4620">
                  <c:v>8.2998046899999984</c:v>
                </c:pt>
                <c:pt idx="4621">
                  <c:v>8.2998046899999984</c:v>
                </c:pt>
                <c:pt idx="4622">
                  <c:v>8.2998046899999984</c:v>
                </c:pt>
                <c:pt idx="4623">
                  <c:v>8.2998046899999984</c:v>
                </c:pt>
                <c:pt idx="4624">
                  <c:v>8.2998046899999984</c:v>
                </c:pt>
                <c:pt idx="4625">
                  <c:v>8.2998046899999984</c:v>
                </c:pt>
                <c:pt idx="4626">
                  <c:v>8.2998046899999984</c:v>
                </c:pt>
                <c:pt idx="4627">
                  <c:v>8.2998046899999984</c:v>
                </c:pt>
                <c:pt idx="4628">
                  <c:v>8.2998046899999984</c:v>
                </c:pt>
                <c:pt idx="4629">
                  <c:v>8.2998046899999984</c:v>
                </c:pt>
                <c:pt idx="4630">
                  <c:v>8.2998046899999984</c:v>
                </c:pt>
                <c:pt idx="4631">
                  <c:v>8.2998046899999984</c:v>
                </c:pt>
                <c:pt idx="4632">
                  <c:v>8.2998046899999984</c:v>
                </c:pt>
                <c:pt idx="4633">
                  <c:v>8.2998046899999984</c:v>
                </c:pt>
                <c:pt idx="4634">
                  <c:v>8.2998046899999984</c:v>
                </c:pt>
                <c:pt idx="4635">
                  <c:v>8.2998046899999984</c:v>
                </c:pt>
                <c:pt idx="4636">
                  <c:v>8.2998046899999984</c:v>
                </c:pt>
                <c:pt idx="4637">
                  <c:v>8.2998046899999984</c:v>
                </c:pt>
                <c:pt idx="4638">
                  <c:v>8.2998046899999984</c:v>
                </c:pt>
                <c:pt idx="4639">
                  <c:v>8.2998046899999984</c:v>
                </c:pt>
                <c:pt idx="4640">
                  <c:v>8.2998046899999984</c:v>
                </c:pt>
                <c:pt idx="4641">
                  <c:v>8.2998046899999984</c:v>
                </c:pt>
                <c:pt idx="4642">
                  <c:v>8.2998046899999984</c:v>
                </c:pt>
                <c:pt idx="4643">
                  <c:v>8.2998046899999984</c:v>
                </c:pt>
                <c:pt idx="4644">
                  <c:v>8.2998046899999984</c:v>
                </c:pt>
                <c:pt idx="4645">
                  <c:v>8.2998046899999984</c:v>
                </c:pt>
                <c:pt idx="4646">
                  <c:v>8.2998046899999984</c:v>
                </c:pt>
                <c:pt idx="4647">
                  <c:v>8.2998046899999984</c:v>
                </c:pt>
                <c:pt idx="4648">
                  <c:v>8.199707029999999</c:v>
                </c:pt>
                <c:pt idx="4649">
                  <c:v>8.2998046899999984</c:v>
                </c:pt>
                <c:pt idx="4650">
                  <c:v>8.2998046899999984</c:v>
                </c:pt>
                <c:pt idx="4651">
                  <c:v>8.2998046899999984</c:v>
                </c:pt>
                <c:pt idx="4652">
                  <c:v>8.2998046899999984</c:v>
                </c:pt>
                <c:pt idx="4653">
                  <c:v>8.2998046899999984</c:v>
                </c:pt>
                <c:pt idx="4654">
                  <c:v>8.2998046899999984</c:v>
                </c:pt>
                <c:pt idx="4655">
                  <c:v>8.2998046899999984</c:v>
                </c:pt>
                <c:pt idx="4656">
                  <c:v>8.2998046899999984</c:v>
                </c:pt>
                <c:pt idx="4657">
                  <c:v>8.2998046899999984</c:v>
                </c:pt>
                <c:pt idx="4658">
                  <c:v>8.199707029999999</c:v>
                </c:pt>
                <c:pt idx="4659">
                  <c:v>8.2998046899999984</c:v>
                </c:pt>
                <c:pt idx="4660">
                  <c:v>8.2998046899999984</c:v>
                </c:pt>
                <c:pt idx="4661">
                  <c:v>8.2998046899999984</c:v>
                </c:pt>
                <c:pt idx="4662">
                  <c:v>8.2998046899999984</c:v>
                </c:pt>
                <c:pt idx="4663">
                  <c:v>8.199707029999999</c:v>
                </c:pt>
                <c:pt idx="4664">
                  <c:v>8.2998046899999984</c:v>
                </c:pt>
                <c:pt idx="4665">
                  <c:v>8.199707029999999</c:v>
                </c:pt>
                <c:pt idx="4666">
                  <c:v>8.2998046899999984</c:v>
                </c:pt>
                <c:pt idx="4667">
                  <c:v>8.199707029999999</c:v>
                </c:pt>
                <c:pt idx="4668">
                  <c:v>8.199707029999999</c:v>
                </c:pt>
                <c:pt idx="4669">
                  <c:v>8.199707029999999</c:v>
                </c:pt>
                <c:pt idx="4670">
                  <c:v>8.2998046899999984</c:v>
                </c:pt>
                <c:pt idx="4671">
                  <c:v>8.2998046899999984</c:v>
                </c:pt>
                <c:pt idx="4672">
                  <c:v>8.199707029999999</c:v>
                </c:pt>
                <c:pt idx="4673">
                  <c:v>8.199707029999999</c:v>
                </c:pt>
                <c:pt idx="4674">
                  <c:v>8.199707029999999</c:v>
                </c:pt>
                <c:pt idx="4675">
                  <c:v>8.199707029999999</c:v>
                </c:pt>
                <c:pt idx="4676">
                  <c:v>8.2998046899999984</c:v>
                </c:pt>
                <c:pt idx="4677">
                  <c:v>8.199707029999999</c:v>
                </c:pt>
                <c:pt idx="4678">
                  <c:v>8.2998046899999984</c:v>
                </c:pt>
                <c:pt idx="4679">
                  <c:v>8.199707029999999</c:v>
                </c:pt>
                <c:pt idx="4680">
                  <c:v>8.199707029999999</c:v>
                </c:pt>
                <c:pt idx="4681">
                  <c:v>8.199707029999999</c:v>
                </c:pt>
                <c:pt idx="4682">
                  <c:v>8.2998046899999984</c:v>
                </c:pt>
                <c:pt idx="4683">
                  <c:v>8.199707029999999</c:v>
                </c:pt>
                <c:pt idx="4684">
                  <c:v>8.199707029999999</c:v>
                </c:pt>
                <c:pt idx="4685">
                  <c:v>8.199707029999999</c:v>
                </c:pt>
                <c:pt idx="4686">
                  <c:v>8.199707029999999</c:v>
                </c:pt>
                <c:pt idx="4687">
                  <c:v>8.199707029999999</c:v>
                </c:pt>
                <c:pt idx="4688">
                  <c:v>8.199707029999999</c:v>
                </c:pt>
                <c:pt idx="4689">
                  <c:v>8.199707029999999</c:v>
                </c:pt>
                <c:pt idx="4690">
                  <c:v>8.199707029999999</c:v>
                </c:pt>
                <c:pt idx="4691">
                  <c:v>8.199707029999999</c:v>
                </c:pt>
                <c:pt idx="4692">
                  <c:v>8.199707029999999</c:v>
                </c:pt>
                <c:pt idx="4693">
                  <c:v>8.199707029999999</c:v>
                </c:pt>
                <c:pt idx="4694">
                  <c:v>8.199707029999999</c:v>
                </c:pt>
                <c:pt idx="4695">
                  <c:v>8.199707029999999</c:v>
                </c:pt>
                <c:pt idx="4696">
                  <c:v>8.199707029999999</c:v>
                </c:pt>
                <c:pt idx="4697">
                  <c:v>8.199707029999999</c:v>
                </c:pt>
                <c:pt idx="4698">
                  <c:v>8.199707029999999</c:v>
                </c:pt>
                <c:pt idx="4699">
                  <c:v>8.199707029999999</c:v>
                </c:pt>
                <c:pt idx="4700">
                  <c:v>8.199707029999999</c:v>
                </c:pt>
                <c:pt idx="4701">
                  <c:v>8.199707029999999</c:v>
                </c:pt>
                <c:pt idx="4702">
                  <c:v>8.199707029999999</c:v>
                </c:pt>
                <c:pt idx="4703">
                  <c:v>8.199707029999999</c:v>
                </c:pt>
                <c:pt idx="4704">
                  <c:v>8.199707029999999</c:v>
                </c:pt>
                <c:pt idx="4705">
                  <c:v>8.199707029999999</c:v>
                </c:pt>
                <c:pt idx="4706">
                  <c:v>8.199707029999999</c:v>
                </c:pt>
                <c:pt idx="4707">
                  <c:v>8.199707029999999</c:v>
                </c:pt>
                <c:pt idx="4708">
                  <c:v>8.199707029999999</c:v>
                </c:pt>
                <c:pt idx="4709">
                  <c:v>8.199707029999999</c:v>
                </c:pt>
                <c:pt idx="4710">
                  <c:v>8.199707029999999</c:v>
                </c:pt>
                <c:pt idx="4711">
                  <c:v>8.199707029999999</c:v>
                </c:pt>
                <c:pt idx="4712">
                  <c:v>8.199707029999999</c:v>
                </c:pt>
                <c:pt idx="4713">
                  <c:v>8.199707029999999</c:v>
                </c:pt>
                <c:pt idx="4714">
                  <c:v>8.199707029999999</c:v>
                </c:pt>
                <c:pt idx="4715">
                  <c:v>8.199707029999999</c:v>
                </c:pt>
                <c:pt idx="4716">
                  <c:v>8.199707029999999</c:v>
                </c:pt>
                <c:pt idx="4717">
                  <c:v>8.199707029999999</c:v>
                </c:pt>
                <c:pt idx="4718">
                  <c:v>8.199707029999999</c:v>
                </c:pt>
                <c:pt idx="4719">
                  <c:v>8.199707029999999</c:v>
                </c:pt>
                <c:pt idx="4720">
                  <c:v>8.199707029999999</c:v>
                </c:pt>
                <c:pt idx="4721">
                  <c:v>8.199707029999999</c:v>
                </c:pt>
                <c:pt idx="4722">
                  <c:v>8.199707029999999</c:v>
                </c:pt>
                <c:pt idx="4723">
                  <c:v>8.199707029999999</c:v>
                </c:pt>
                <c:pt idx="4724">
                  <c:v>8.199707029999999</c:v>
                </c:pt>
                <c:pt idx="4725">
                  <c:v>8.199707029999999</c:v>
                </c:pt>
                <c:pt idx="4726">
                  <c:v>8.199707029999999</c:v>
                </c:pt>
                <c:pt idx="4727">
                  <c:v>8.199707029999999</c:v>
                </c:pt>
                <c:pt idx="4728">
                  <c:v>8.199707029999999</c:v>
                </c:pt>
                <c:pt idx="4729">
                  <c:v>8.199707029999999</c:v>
                </c:pt>
                <c:pt idx="4730">
                  <c:v>8.199707029999999</c:v>
                </c:pt>
                <c:pt idx="4731">
                  <c:v>8.199707029999999</c:v>
                </c:pt>
                <c:pt idx="4732">
                  <c:v>8.199707029999999</c:v>
                </c:pt>
                <c:pt idx="4733">
                  <c:v>8.199707029999999</c:v>
                </c:pt>
                <c:pt idx="4734">
                  <c:v>8.199707029999999</c:v>
                </c:pt>
                <c:pt idx="4735">
                  <c:v>8.199707029999999</c:v>
                </c:pt>
                <c:pt idx="4736">
                  <c:v>8.199707029999999</c:v>
                </c:pt>
                <c:pt idx="4737">
                  <c:v>8.199707029999999</c:v>
                </c:pt>
                <c:pt idx="4738">
                  <c:v>8.199707029999999</c:v>
                </c:pt>
                <c:pt idx="4739">
                  <c:v>8.199707029999999</c:v>
                </c:pt>
                <c:pt idx="4740">
                  <c:v>8.199707029999999</c:v>
                </c:pt>
                <c:pt idx="4741">
                  <c:v>8.199707029999999</c:v>
                </c:pt>
                <c:pt idx="4742">
                  <c:v>8.199707029999999</c:v>
                </c:pt>
                <c:pt idx="4743">
                  <c:v>8.199707029999999</c:v>
                </c:pt>
                <c:pt idx="4744">
                  <c:v>8.199707029999999</c:v>
                </c:pt>
                <c:pt idx="4745">
                  <c:v>8.199707029999999</c:v>
                </c:pt>
                <c:pt idx="4746">
                  <c:v>8.199707029999999</c:v>
                </c:pt>
                <c:pt idx="4747">
                  <c:v>8.199707029999999</c:v>
                </c:pt>
                <c:pt idx="4748">
                  <c:v>8.199707029999999</c:v>
                </c:pt>
                <c:pt idx="4749">
                  <c:v>8.199707029999999</c:v>
                </c:pt>
                <c:pt idx="4750">
                  <c:v>8.199707029999999</c:v>
                </c:pt>
                <c:pt idx="4751">
                  <c:v>8.199707029999999</c:v>
                </c:pt>
                <c:pt idx="4752">
                  <c:v>8.199707029999999</c:v>
                </c:pt>
                <c:pt idx="4753">
                  <c:v>8.199707029999999</c:v>
                </c:pt>
                <c:pt idx="4754">
                  <c:v>8.199707029999999</c:v>
                </c:pt>
                <c:pt idx="4755">
                  <c:v>8.199707029999999</c:v>
                </c:pt>
                <c:pt idx="4756">
                  <c:v>8.199707029999999</c:v>
                </c:pt>
                <c:pt idx="4757">
                  <c:v>8.199707029999999</c:v>
                </c:pt>
                <c:pt idx="4758">
                  <c:v>8.199707029999999</c:v>
                </c:pt>
                <c:pt idx="4759">
                  <c:v>8.199707029999999</c:v>
                </c:pt>
                <c:pt idx="4760">
                  <c:v>8.199707029999999</c:v>
                </c:pt>
                <c:pt idx="4761">
                  <c:v>8.199707029999999</c:v>
                </c:pt>
                <c:pt idx="4762">
                  <c:v>8.199707029999999</c:v>
                </c:pt>
                <c:pt idx="4763">
                  <c:v>8.199707029999999</c:v>
                </c:pt>
                <c:pt idx="4764">
                  <c:v>8.199707029999999</c:v>
                </c:pt>
                <c:pt idx="4765">
                  <c:v>8.199707029999999</c:v>
                </c:pt>
                <c:pt idx="4766">
                  <c:v>8.199707029999999</c:v>
                </c:pt>
                <c:pt idx="4767">
                  <c:v>8.199707029999999</c:v>
                </c:pt>
                <c:pt idx="4768">
                  <c:v>8.199707029999999</c:v>
                </c:pt>
                <c:pt idx="4769">
                  <c:v>8.199707029999999</c:v>
                </c:pt>
                <c:pt idx="4770">
                  <c:v>8.199707029999999</c:v>
                </c:pt>
                <c:pt idx="4771">
                  <c:v>8.199707029999999</c:v>
                </c:pt>
                <c:pt idx="4772">
                  <c:v>8.199707029999999</c:v>
                </c:pt>
                <c:pt idx="4773">
                  <c:v>8.199707029999999</c:v>
                </c:pt>
                <c:pt idx="4774">
                  <c:v>8.199707029999999</c:v>
                </c:pt>
                <c:pt idx="4775">
                  <c:v>8.199707029999999</c:v>
                </c:pt>
                <c:pt idx="4776">
                  <c:v>8.0998535199999999</c:v>
                </c:pt>
                <c:pt idx="4777">
                  <c:v>8.199707029999999</c:v>
                </c:pt>
                <c:pt idx="4778">
                  <c:v>8.0998535199999999</c:v>
                </c:pt>
                <c:pt idx="4779">
                  <c:v>8.199707029999999</c:v>
                </c:pt>
                <c:pt idx="4780">
                  <c:v>8.199707029999999</c:v>
                </c:pt>
                <c:pt idx="4781">
                  <c:v>8.199707029999999</c:v>
                </c:pt>
                <c:pt idx="4782">
                  <c:v>8.199707029999999</c:v>
                </c:pt>
                <c:pt idx="4783">
                  <c:v>8.199707029999999</c:v>
                </c:pt>
                <c:pt idx="4784">
                  <c:v>8.199707029999999</c:v>
                </c:pt>
                <c:pt idx="4785">
                  <c:v>8.199707029999999</c:v>
                </c:pt>
                <c:pt idx="4786">
                  <c:v>8.199707029999999</c:v>
                </c:pt>
                <c:pt idx="4787">
                  <c:v>8.0998535199999999</c:v>
                </c:pt>
                <c:pt idx="4788">
                  <c:v>8.0998535199999999</c:v>
                </c:pt>
                <c:pt idx="4789">
                  <c:v>8.199707029999999</c:v>
                </c:pt>
                <c:pt idx="4790">
                  <c:v>8.199707029999999</c:v>
                </c:pt>
                <c:pt idx="4791">
                  <c:v>8.0998535199999999</c:v>
                </c:pt>
                <c:pt idx="4792">
                  <c:v>8.199707029999999</c:v>
                </c:pt>
                <c:pt idx="4793">
                  <c:v>8.199707029999999</c:v>
                </c:pt>
                <c:pt idx="4794">
                  <c:v>8.0998535199999999</c:v>
                </c:pt>
                <c:pt idx="4795">
                  <c:v>8.0998535199999999</c:v>
                </c:pt>
                <c:pt idx="4796">
                  <c:v>8.0998535199999999</c:v>
                </c:pt>
                <c:pt idx="4797">
                  <c:v>8.0998535199999999</c:v>
                </c:pt>
                <c:pt idx="4798">
                  <c:v>8.0998535199999999</c:v>
                </c:pt>
                <c:pt idx="4799">
                  <c:v>8.0998535199999999</c:v>
                </c:pt>
                <c:pt idx="4800">
                  <c:v>8.0998535199999999</c:v>
                </c:pt>
                <c:pt idx="4801">
                  <c:v>8.0998535199999999</c:v>
                </c:pt>
                <c:pt idx="4802">
                  <c:v>8.0998535199999999</c:v>
                </c:pt>
                <c:pt idx="4803">
                  <c:v>8.0998535199999999</c:v>
                </c:pt>
                <c:pt idx="4804">
                  <c:v>8.0998535199999999</c:v>
                </c:pt>
                <c:pt idx="4805">
                  <c:v>8.0998535199999999</c:v>
                </c:pt>
                <c:pt idx="4806">
                  <c:v>8.0998535199999999</c:v>
                </c:pt>
                <c:pt idx="4807">
                  <c:v>8.0998535199999999</c:v>
                </c:pt>
                <c:pt idx="4808">
                  <c:v>8.0998535199999999</c:v>
                </c:pt>
                <c:pt idx="4809">
                  <c:v>8.0998535199999999</c:v>
                </c:pt>
                <c:pt idx="4810">
                  <c:v>8.0998535199999999</c:v>
                </c:pt>
                <c:pt idx="4811">
                  <c:v>8.0998535199999999</c:v>
                </c:pt>
                <c:pt idx="4812">
                  <c:v>8.0998535199999999</c:v>
                </c:pt>
                <c:pt idx="4813">
                  <c:v>8.0998535199999999</c:v>
                </c:pt>
                <c:pt idx="4814">
                  <c:v>8.0998535199999999</c:v>
                </c:pt>
                <c:pt idx="4815">
                  <c:v>8.0998535199999999</c:v>
                </c:pt>
                <c:pt idx="4816">
                  <c:v>8.0998535199999999</c:v>
                </c:pt>
                <c:pt idx="4817">
                  <c:v>8.0998535199999999</c:v>
                </c:pt>
                <c:pt idx="4818">
                  <c:v>8.0998535199999999</c:v>
                </c:pt>
                <c:pt idx="4819">
                  <c:v>8.0998535199999999</c:v>
                </c:pt>
                <c:pt idx="4820">
                  <c:v>8.0998535199999999</c:v>
                </c:pt>
                <c:pt idx="4821">
                  <c:v>8.0998535199999999</c:v>
                </c:pt>
                <c:pt idx="4822">
                  <c:v>8.0998535199999999</c:v>
                </c:pt>
                <c:pt idx="4823">
                  <c:v>8.0998535199999999</c:v>
                </c:pt>
                <c:pt idx="4824">
                  <c:v>8.0998535199999999</c:v>
                </c:pt>
                <c:pt idx="4825">
                  <c:v>8.0998535199999999</c:v>
                </c:pt>
                <c:pt idx="4826">
                  <c:v>8.0998535199999999</c:v>
                </c:pt>
                <c:pt idx="4827">
                  <c:v>8.0998535199999999</c:v>
                </c:pt>
                <c:pt idx="4828">
                  <c:v>8.0998535199999999</c:v>
                </c:pt>
                <c:pt idx="4829">
                  <c:v>8.0998535199999999</c:v>
                </c:pt>
                <c:pt idx="4830">
                  <c:v>8.0998535199999999</c:v>
                </c:pt>
                <c:pt idx="4831">
                  <c:v>8.0998535199999999</c:v>
                </c:pt>
                <c:pt idx="4832">
                  <c:v>8.0998535199999999</c:v>
                </c:pt>
                <c:pt idx="4833">
                  <c:v>8.0998535199999999</c:v>
                </c:pt>
                <c:pt idx="4834">
                  <c:v>8.0998535199999999</c:v>
                </c:pt>
                <c:pt idx="4835">
                  <c:v>8.0998535199999999</c:v>
                </c:pt>
                <c:pt idx="4836">
                  <c:v>8.0998535199999999</c:v>
                </c:pt>
                <c:pt idx="4837">
                  <c:v>8.0998535199999999</c:v>
                </c:pt>
                <c:pt idx="4838">
                  <c:v>8.0998535199999999</c:v>
                </c:pt>
                <c:pt idx="4839">
                  <c:v>8.0998535199999999</c:v>
                </c:pt>
                <c:pt idx="4840">
                  <c:v>8.0998535199999999</c:v>
                </c:pt>
                <c:pt idx="4841">
                  <c:v>8.0998535199999999</c:v>
                </c:pt>
                <c:pt idx="4842">
                  <c:v>8.0998535199999999</c:v>
                </c:pt>
                <c:pt idx="4843">
                  <c:v>8.0998535199999999</c:v>
                </c:pt>
                <c:pt idx="4844">
                  <c:v>8.0998535199999999</c:v>
                </c:pt>
                <c:pt idx="4845">
                  <c:v>8.0998535199999999</c:v>
                </c:pt>
                <c:pt idx="4846">
                  <c:v>8.0998535199999999</c:v>
                </c:pt>
                <c:pt idx="4847">
                  <c:v>8.0998535199999999</c:v>
                </c:pt>
                <c:pt idx="4848">
                  <c:v>8.0998535199999999</c:v>
                </c:pt>
                <c:pt idx="4849">
                  <c:v>8.0998535199999999</c:v>
                </c:pt>
                <c:pt idx="4850">
                  <c:v>8.0998535199999999</c:v>
                </c:pt>
                <c:pt idx="4851">
                  <c:v>8.0998535199999999</c:v>
                </c:pt>
                <c:pt idx="4852">
                  <c:v>8.0998535199999999</c:v>
                </c:pt>
                <c:pt idx="4853">
                  <c:v>8.0998535199999999</c:v>
                </c:pt>
                <c:pt idx="4854">
                  <c:v>8.0998535199999999</c:v>
                </c:pt>
                <c:pt idx="4855">
                  <c:v>8.0998535199999999</c:v>
                </c:pt>
                <c:pt idx="4856">
                  <c:v>8.0998535199999999</c:v>
                </c:pt>
                <c:pt idx="4857">
                  <c:v>8.0998535199999999</c:v>
                </c:pt>
                <c:pt idx="4858">
                  <c:v>8.0998535199999999</c:v>
                </c:pt>
                <c:pt idx="4859">
                  <c:v>8.0998535199999999</c:v>
                </c:pt>
                <c:pt idx="4860">
                  <c:v>8.0998535199999999</c:v>
                </c:pt>
                <c:pt idx="4861">
                  <c:v>8.0998535199999999</c:v>
                </c:pt>
                <c:pt idx="4862">
                  <c:v>8.0998535199999999</c:v>
                </c:pt>
                <c:pt idx="4863">
                  <c:v>8.0998535199999999</c:v>
                </c:pt>
                <c:pt idx="4864">
                  <c:v>8.0998535199999999</c:v>
                </c:pt>
                <c:pt idx="4865">
                  <c:v>8.0998535199999999</c:v>
                </c:pt>
                <c:pt idx="4866">
                  <c:v>8.0998535199999999</c:v>
                </c:pt>
                <c:pt idx="4867">
                  <c:v>8.0998535199999999</c:v>
                </c:pt>
                <c:pt idx="4868">
                  <c:v>8.0998535199999999</c:v>
                </c:pt>
                <c:pt idx="4869">
                  <c:v>8.0998535199999999</c:v>
                </c:pt>
                <c:pt idx="4870">
                  <c:v>8.0998535199999999</c:v>
                </c:pt>
                <c:pt idx="4871">
                  <c:v>8.0998535199999999</c:v>
                </c:pt>
                <c:pt idx="4872">
                  <c:v>8.0998535199999999</c:v>
                </c:pt>
                <c:pt idx="4873">
                  <c:v>8.0998535199999999</c:v>
                </c:pt>
                <c:pt idx="4874">
                  <c:v>8.0998535199999999</c:v>
                </c:pt>
                <c:pt idx="4875">
                  <c:v>8.0998535199999999</c:v>
                </c:pt>
                <c:pt idx="4876">
                  <c:v>8.0998535199999999</c:v>
                </c:pt>
                <c:pt idx="4877">
                  <c:v>8.0998535199999999</c:v>
                </c:pt>
                <c:pt idx="4878">
                  <c:v>8.0998535199999999</c:v>
                </c:pt>
                <c:pt idx="4879">
                  <c:v>8.0998535199999999</c:v>
                </c:pt>
                <c:pt idx="4880">
                  <c:v>8.0998535199999999</c:v>
                </c:pt>
                <c:pt idx="4881">
                  <c:v>8.0998535199999999</c:v>
                </c:pt>
                <c:pt idx="4882">
                  <c:v>8.0998535199999999</c:v>
                </c:pt>
                <c:pt idx="4883">
                  <c:v>8.0998535199999999</c:v>
                </c:pt>
                <c:pt idx="4884">
                  <c:v>8.0998535199999999</c:v>
                </c:pt>
                <c:pt idx="4885">
                  <c:v>8.0998535199999999</c:v>
                </c:pt>
                <c:pt idx="4886">
                  <c:v>8.0998535199999999</c:v>
                </c:pt>
                <c:pt idx="4887">
                  <c:v>8.0998535199999999</c:v>
                </c:pt>
                <c:pt idx="4888">
                  <c:v>8.0998535199999999</c:v>
                </c:pt>
                <c:pt idx="4889">
                  <c:v>8.0998535199999999</c:v>
                </c:pt>
                <c:pt idx="4890">
                  <c:v>8.0998535199999999</c:v>
                </c:pt>
                <c:pt idx="4891">
                  <c:v>8.0998535199999999</c:v>
                </c:pt>
                <c:pt idx="4892">
                  <c:v>8.0998535199999999</c:v>
                </c:pt>
                <c:pt idx="4893">
                  <c:v>8.0998535199999999</c:v>
                </c:pt>
                <c:pt idx="4894">
                  <c:v>8.0998535199999999</c:v>
                </c:pt>
                <c:pt idx="4895">
                  <c:v>8.0998535199999999</c:v>
                </c:pt>
                <c:pt idx="4896">
                  <c:v>7.9997558600000005</c:v>
                </c:pt>
                <c:pt idx="4897">
                  <c:v>8.0998535199999999</c:v>
                </c:pt>
                <c:pt idx="4898">
                  <c:v>7.9997558600000005</c:v>
                </c:pt>
                <c:pt idx="4899">
                  <c:v>7.9997558600000005</c:v>
                </c:pt>
                <c:pt idx="4900">
                  <c:v>7.9997558600000005</c:v>
                </c:pt>
                <c:pt idx="4901">
                  <c:v>7.9997558600000005</c:v>
                </c:pt>
                <c:pt idx="4902">
                  <c:v>7.9997558600000005</c:v>
                </c:pt>
                <c:pt idx="4903">
                  <c:v>8.0998535199999999</c:v>
                </c:pt>
                <c:pt idx="4904">
                  <c:v>8.0998535199999999</c:v>
                </c:pt>
                <c:pt idx="4905">
                  <c:v>8.0998535199999999</c:v>
                </c:pt>
                <c:pt idx="4906">
                  <c:v>8.0998535199999999</c:v>
                </c:pt>
                <c:pt idx="4907">
                  <c:v>8.0998535199999999</c:v>
                </c:pt>
                <c:pt idx="4908">
                  <c:v>7.9997558600000005</c:v>
                </c:pt>
                <c:pt idx="4909">
                  <c:v>7.9997558600000005</c:v>
                </c:pt>
                <c:pt idx="4910">
                  <c:v>7.9997558600000005</c:v>
                </c:pt>
                <c:pt idx="4911">
                  <c:v>7.9997558600000005</c:v>
                </c:pt>
                <c:pt idx="4912">
                  <c:v>7.9997558600000005</c:v>
                </c:pt>
                <c:pt idx="4913">
                  <c:v>7.9997558600000005</c:v>
                </c:pt>
                <c:pt idx="4914">
                  <c:v>7.9997558600000005</c:v>
                </c:pt>
                <c:pt idx="4915">
                  <c:v>7.9997558600000005</c:v>
                </c:pt>
                <c:pt idx="4916">
                  <c:v>7.9997558600000005</c:v>
                </c:pt>
                <c:pt idx="4917">
                  <c:v>7.9997558600000005</c:v>
                </c:pt>
                <c:pt idx="4918">
                  <c:v>7.9997558600000005</c:v>
                </c:pt>
                <c:pt idx="4919">
                  <c:v>7.9997558600000005</c:v>
                </c:pt>
                <c:pt idx="4920">
                  <c:v>7.9997558600000005</c:v>
                </c:pt>
                <c:pt idx="4921">
                  <c:v>7.9997558600000005</c:v>
                </c:pt>
                <c:pt idx="4922">
                  <c:v>7.9997558600000005</c:v>
                </c:pt>
                <c:pt idx="4923">
                  <c:v>7.9997558600000005</c:v>
                </c:pt>
                <c:pt idx="4924">
                  <c:v>7.9997558600000005</c:v>
                </c:pt>
                <c:pt idx="4925">
                  <c:v>7.9997558600000005</c:v>
                </c:pt>
                <c:pt idx="4926">
                  <c:v>7.9997558600000005</c:v>
                </c:pt>
                <c:pt idx="4927">
                  <c:v>7.9997558600000005</c:v>
                </c:pt>
                <c:pt idx="4928">
                  <c:v>7.9997558600000005</c:v>
                </c:pt>
                <c:pt idx="4929">
                  <c:v>7.9997558600000005</c:v>
                </c:pt>
                <c:pt idx="4930">
                  <c:v>7.9997558600000005</c:v>
                </c:pt>
                <c:pt idx="4931">
                  <c:v>7.9997558600000005</c:v>
                </c:pt>
                <c:pt idx="4932">
                  <c:v>7.9997558600000005</c:v>
                </c:pt>
                <c:pt idx="4933">
                  <c:v>7.9997558600000005</c:v>
                </c:pt>
                <c:pt idx="4934">
                  <c:v>7.9997558600000005</c:v>
                </c:pt>
                <c:pt idx="4935">
                  <c:v>7.9997558600000005</c:v>
                </c:pt>
                <c:pt idx="4936">
                  <c:v>7.9997558600000005</c:v>
                </c:pt>
                <c:pt idx="4937">
                  <c:v>7.9997558600000005</c:v>
                </c:pt>
                <c:pt idx="4938">
                  <c:v>7.9997558600000005</c:v>
                </c:pt>
                <c:pt idx="4939">
                  <c:v>7.9997558600000005</c:v>
                </c:pt>
                <c:pt idx="4940">
                  <c:v>7.9997558600000005</c:v>
                </c:pt>
                <c:pt idx="4941">
                  <c:v>7.9997558600000005</c:v>
                </c:pt>
                <c:pt idx="4942">
                  <c:v>7.9997558600000005</c:v>
                </c:pt>
                <c:pt idx="4943">
                  <c:v>7.9997558600000005</c:v>
                </c:pt>
                <c:pt idx="4944">
                  <c:v>7.9997558600000005</c:v>
                </c:pt>
                <c:pt idx="4945">
                  <c:v>7.9997558600000005</c:v>
                </c:pt>
                <c:pt idx="4946">
                  <c:v>7.9997558600000005</c:v>
                </c:pt>
                <c:pt idx="4947">
                  <c:v>7.9997558600000005</c:v>
                </c:pt>
                <c:pt idx="4948">
                  <c:v>7.9997558600000005</c:v>
                </c:pt>
                <c:pt idx="4949">
                  <c:v>7.9997558600000005</c:v>
                </c:pt>
                <c:pt idx="4950">
                  <c:v>7.9997558600000005</c:v>
                </c:pt>
                <c:pt idx="4951">
                  <c:v>7.9997558600000005</c:v>
                </c:pt>
                <c:pt idx="4952">
                  <c:v>7.9997558600000005</c:v>
                </c:pt>
                <c:pt idx="4953">
                  <c:v>7.9997558600000005</c:v>
                </c:pt>
                <c:pt idx="4954">
                  <c:v>7.9997558600000005</c:v>
                </c:pt>
                <c:pt idx="4955">
                  <c:v>7.9997558600000005</c:v>
                </c:pt>
                <c:pt idx="4956">
                  <c:v>7.9997558600000005</c:v>
                </c:pt>
                <c:pt idx="4957">
                  <c:v>7.9997558600000005</c:v>
                </c:pt>
                <c:pt idx="4958">
                  <c:v>7.9997558600000005</c:v>
                </c:pt>
                <c:pt idx="4959">
                  <c:v>7.9997558600000005</c:v>
                </c:pt>
                <c:pt idx="4960">
                  <c:v>7.9997558600000005</c:v>
                </c:pt>
                <c:pt idx="4961">
                  <c:v>7.9997558600000005</c:v>
                </c:pt>
                <c:pt idx="4962">
                  <c:v>7.9997558600000005</c:v>
                </c:pt>
                <c:pt idx="4963">
                  <c:v>7.9997558600000005</c:v>
                </c:pt>
                <c:pt idx="4964">
                  <c:v>7.9997558600000005</c:v>
                </c:pt>
                <c:pt idx="4965">
                  <c:v>7.9997558600000005</c:v>
                </c:pt>
                <c:pt idx="4966">
                  <c:v>7.9997558600000005</c:v>
                </c:pt>
                <c:pt idx="4967">
                  <c:v>7.9997558600000005</c:v>
                </c:pt>
                <c:pt idx="4968">
                  <c:v>7.9997558600000005</c:v>
                </c:pt>
                <c:pt idx="4969">
                  <c:v>7.9997558600000005</c:v>
                </c:pt>
                <c:pt idx="4970">
                  <c:v>7.9997558600000005</c:v>
                </c:pt>
                <c:pt idx="4971">
                  <c:v>7.9997558600000005</c:v>
                </c:pt>
                <c:pt idx="4972">
                  <c:v>7.9997558600000005</c:v>
                </c:pt>
                <c:pt idx="4973">
                  <c:v>7.9997558600000005</c:v>
                </c:pt>
                <c:pt idx="4974">
                  <c:v>7.9997558600000005</c:v>
                </c:pt>
                <c:pt idx="4975">
                  <c:v>7.9997558600000005</c:v>
                </c:pt>
                <c:pt idx="4976">
                  <c:v>7.9997558600000005</c:v>
                </c:pt>
                <c:pt idx="4977">
                  <c:v>7.9997558600000005</c:v>
                </c:pt>
                <c:pt idx="4978">
                  <c:v>7.9997558600000005</c:v>
                </c:pt>
                <c:pt idx="4979">
                  <c:v>7.9997558600000005</c:v>
                </c:pt>
                <c:pt idx="4980">
                  <c:v>7.9997558600000005</c:v>
                </c:pt>
                <c:pt idx="4981">
                  <c:v>7.9997558600000005</c:v>
                </c:pt>
                <c:pt idx="4982">
                  <c:v>7.9997558600000005</c:v>
                </c:pt>
                <c:pt idx="4983">
                  <c:v>7.9997558600000005</c:v>
                </c:pt>
                <c:pt idx="4984">
                  <c:v>7.9997558600000005</c:v>
                </c:pt>
                <c:pt idx="4985">
                  <c:v>7.9997558600000005</c:v>
                </c:pt>
                <c:pt idx="4986">
                  <c:v>7.9997558600000005</c:v>
                </c:pt>
                <c:pt idx="4987">
                  <c:v>7.9997558600000005</c:v>
                </c:pt>
                <c:pt idx="4988">
                  <c:v>7.9997558600000005</c:v>
                </c:pt>
                <c:pt idx="4989">
                  <c:v>7.9997558600000005</c:v>
                </c:pt>
                <c:pt idx="4990">
                  <c:v>7.9997558600000005</c:v>
                </c:pt>
                <c:pt idx="4991">
                  <c:v>7.9997558600000005</c:v>
                </c:pt>
                <c:pt idx="4992">
                  <c:v>7.9997558600000005</c:v>
                </c:pt>
                <c:pt idx="4993">
                  <c:v>7.9997558600000005</c:v>
                </c:pt>
                <c:pt idx="4994">
                  <c:v>7.9997558600000005</c:v>
                </c:pt>
                <c:pt idx="4995">
                  <c:v>7.9997558600000005</c:v>
                </c:pt>
                <c:pt idx="4996">
                  <c:v>7.9997558600000005</c:v>
                </c:pt>
                <c:pt idx="4997">
                  <c:v>7.9997558600000005</c:v>
                </c:pt>
                <c:pt idx="4998">
                  <c:v>7.9997558600000005</c:v>
                </c:pt>
                <c:pt idx="4999">
                  <c:v>7.9997558600000005</c:v>
                </c:pt>
                <c:pt idx="5000">
                  <c:v>7.9997558600000005</c:v>
                </c:pt>
                <c:pt idx="5001">
                  <c:v>7.9997558600000005</c:v>
                </c:pt>
                <c:pt idx="5002">
                  <c:v>7.9997558600000005</c:v>
                </c:pt>
                <c:pt idx="5003">
                  <c:v>7.9997558600000005</c:v>
                </c:pt>
                <c:pt idx="5004">
                  <c:v>7.9997558600000005</c:v>
                </c:pt>
                <c:pt idx="5005">
                  <c:v>7.9997558600000005</c:v>
                </c:pt>
                <c:pt idx="5006">
                  <c:v>7.9997558600000005</c:v>
                </c:pt>
                <c:pt idx="5007">
                  <c:v>7.9997558600000005</c:v>
                </c:pt>
                <c:pt idx="5008">
                  <c:v>7.9997558600000005</c:v>
                </c:pt>
                <c:pt idx="5009">
                  <c:v>7.9997558600000005</c:v>
                </c:pt>
                <c:pt idx="5010">
                  <c:v>7.9997558600000005</c:v>
                </c:pt>
                <c:pt idx="5011">
                  <c:v>7.9997558600000005</c:v>
                </c:pt>
                <c:pt idx="5012">
                  <c:v>7.9997558600000005</c:v>
                </c:pt>
                <c:pt idx="5013">
                  <c:v>7.8999023400000006</c:v>
                </c:pt>
                <c:pt idx="5014">
                  <c:v>7.9997558600000005</c:v>
                </c:pt>
                <c:pt idx="5015">
                  <c:v>7.8999023400000006</c:v>
                </c:pt>
                <c:pt idx="5016">
                  <c:v>7.8999023400000006</c:v>
                </c:pt>
                <c:pt idx="5017">
                  <c:v>7.9997558600000005</c:v>
                </c:pt>
                <c:pt idx="5018">
                  <c:v>7.9997558600000005</c:v>
                </c:pt>
                <c:pt idx="5019">
                  <c:v>7.9997558600000005</c:v>
                </c:pt>
                <c:pt idx="5020">
                  <c:v>7.9997558600000005</c:v>
                </c:pt>
                <c:pt idx="5021">
                  <c:v>7.8999023400000006</c:v>
                </c:pt>
                <c:pt idx="5022">
                  <c:v>7.9997558600000005</c:v>
                </c:pt>
                <c:pt idx="5023">
                  <c:v>7.9997558600000005</c:v>
                </c:pt>
                <c:pt idx="5024">
                  <c:v>7.8999023400000006</c:v>
                </c:pt>
                <c:pt idx="5025">
                  <c:v>7.9997558600000005</c:v>
                </c:pt>
                <c:pt idx="5026">
                  <c:v>7.8999023400000006</c:v>
                </c:pt>
                <c:pt idx="5027">
                  <c:v>7.8999023400000006</c:v>
                </c:pt>
                <c:pt idx="5028">
                  <c:v>7.8999023400000006</c:v>
                </c:pt>
                <c:pt idx="5029">
                  <c:v>7.9997558600000005</c:v>
                </c:pt>
                <c:pt idx="5030">
                  <c:v>7.8999023400000006</c:v>
                </c:pt>
                <c:pt idx="5031">
                  <c:v>7.8999023400000006</c:v>
                </c:pt>
                <c:pt idx="5032">
                  <c:v>7.9997558600000005</c:v>
                </c:pt>
                <c:pt idx="5033">
                  <c:v>7.8999023400000006</c:v>
                </c:pt>
                <c:pt idx="5034">
                  <c:v>7.8999023400000006</c:v>
                </c:pt>
                <c:pt idx="5035">
                  <c:v>7.9997558600000005</c:v>
                </c:pt>
                <c:pt idx="5036">
                  <c:v>7.8999023400000006</c:v>
                </c:pt>
                <c:pt idx="5037">
                  <c:v>7.8999023400000006</c:v>
                </c:pt>
                <c:pt idx="5038">
                  <c:v>7.8999023400000006</c:v>
                </c:pt>
                <c:pt idx="5039">
                  <c:v>7.8999023400000006</c:v>
                </c:pt>
                <c:pt idx="5040">
                  <c:v>7.8999023400000006</c:v>
                </c:pt>
                <c:pt idx="5041">
                  <c:v>7.8999023400000006</c:v>
                </c:pt>
                <c:pt idx="5042">
                  <c:v>7.8999023400000006</c:v>
                </c:pt>
                <c:pt idx="5043">
                  <c:v>7.8999023400000006</c:v>
                </c:pt>
                <c:pt idx="5044">
                  <c:v>7.8999023400000006</c:v>
                </c:pt>
                <c:pt idx="5045">
                  <c:v>7.8999023400000006</c:v>
                </c:pt>
                <c:pt idx="5046">
                  <c:v>7.8999023400000006</c:v>
                </c:pt>
                <c:pt idx="5047">
                  <c:v>7.8999023400000006</c:v>
                </c:pt>
                <c:pt idx="5048">
                  <c:v>7.8999023400000006</c:v>
                </c:pt>
                <c:pt idx="5049">
                  <c:v>7.8999023400000006</c:v>
                </c:pt>
                <c:pt idx="5050">
                  <c:v>7.8999023400000006</c:v>
                </c:pt>
                <c:pt idx="5051">
                  <c:v>7.8999023400000006</c:v>
                </c:pt>
                <c:pt idx="5052">
                  <c:v>7.8999023400000006</c:v>
                </c:pt>
                <c:pt idx="5053">
                  <c:v>7.8999023400000006</c:v>
                </c:pt>
                <c:pt idx="5054">
                  <c:v>7.8999023400000006</c:v>
                </c:pt>
                <c:pt idx="5055">
                  <c:v>7.8999023400000006</c:v>
                </c:pt>
                <c:pt idx="5056">
                  <c:v>7.8999023400000006</c:v>
                </c:pt>
                <c:pt idx="5057">
                  <c:v>7.8999023400000006</c:v>
                </c:pt>
                <c:pt idx="5058">
                  <c:v>7.8999023400000006</c:v>
                </c:pt>
                <c:pt idx="5059">
                  <c:v>7.8999023400000006</c:v>
                </c:pt>
                <c:pt idx="5060">
                  <c:v>7.8999023400000006</c:v>
                </c:pt>
                <c:pt idx="5061">
                  <c:v>7.8999023400000006</c:v>
                </c:pt>
                <c:pt idx="5062">
                  <c:v>7.8999023400000006</c:v>
                </c:pt>
                <c:pt idx="5063">
                  <c:v>7.8999023400000006</c:v>
                </c:pt>
                <c:pt idx="5064">
                  <c:v>7.8999023400000006</c:v>
                </c:pt>
                <c:pt idx="5065">
                  <c:v>7.8999023400000006</c:v>
                </c:pt>
                <c:pt idx="5066">
                  <c:v>7.8999023400000006</c:v>
                </c:pt>
                <c:pt idx="5067">
                  <c:v>7.8999023400000006</c:v>
                </c:pt>
                <c:pt idx="5068">
                  <c:v>7.8999023400000006</c:v>
                </c:pt>
                <c:pt idx="5069">
                  <c:v>7.8999023400000006</c:v>
                </c:pt>
                <c:pt idx="5070">
                  <c:v>7.8999023400000006</c:v>
                </c:pt>
                <c:pt idx="5071">
                  <c:v>7.8999023400000006</c:v>
                </c:pt>
                <c:pt idx="5072">
                  <c:v>7.8999023400000006</c:v>
                </c:pt>
                <c:pt idx="5073">
                  <c:v>7.8999023400000006</c:v>
                </c:pt>
                <c:pt idx="5074">
                  <c:v>7.8999023400000006</c:v>
                </c:pt>
                <c:pt idx="5075">
                  <c:v>7.8999023400000006</c:v>
                </c:pt>
                <c:pt idx="5076">
                  <c:v>7.8999023400000006</c:v>
                </c:pt>
                <c:pt idx="5077">
                  <c:v>7.8999023400000006</c:v>
                </c:pt>
                <c:pt idx="5078">
                  <c:v>7.8999023400000006</c:v>
                </c:pt>
                <c:pt idx="5079">
                  <c:v>7.8999023400000006</c:v>
                </c:pt>
                <c:pt idx="5080">
                  <c:v>7.8999023400000006</c:v>
                </c:pt>
                <c:pt idx="5081">
                  <c:v>7.8999023400000006</c:v>
                </c:pt>
                <c:pt idx="5082">
                  <c:v>7.8999023400000006</c:v>
                </c:pt>
                <c:pt idx="5083">
                  <c:v>7.8999023400000006</c:v>
                </c:pt>
                <c:pt idx="5084">
                  <c:v>7.8999023400000006</c:v>
                </c:pt>
                <c:pt idx="5085">
                  <c:v>7.8999023400000006</c:v>
                </c:pt>
                <c:pt idx="5086">
                  <c:v>7.8999023400000006</c:v>
                </c:pt>
                <c:pt idx="5087">
                  <c:v>7.8999023400000006</c:v>
                </c:pt>
                <c:pt idx="5088">
                  <c:v>7.8999023400000006</c:v>
                </c:pt>
                <c:pt idx="5089">
                  <c:v>7.8999023400000006</c:v>
                </c:pt>
                <c:pt idx="5090">
                  <c:v>7.8999023400000006</c:v>
                </c:pt>
                <c:pt idx="5091">
                  <c:v>7.8999023400000006</c:v>
                </c:pt>
                <c:pt idx="5092">
                  <c:v>7.8999023400000006</c:v>
                </c:pt>
                <c:pt idx="5093">
                  <c:v>7.8999023400000006</c:v>
                </c:pt>
                <c:pt idx="5094">
                  <c:v>7.8999023400000006</c:v>
                </c:pt>
                <c:pt idx="5095">
                  <c:v>7.8999023400000006</c:v>
                </c:pt>
                <c:pt idx="5096">
                  <c:v>7.8999023400000006</c:v>
                </c:pt>
                <c:pt idx="5097">
                  <c:v>7.8999023400000006</c:v>
                </c:pt>
                <c:pt idx="5098">
                  <c:v>7.8999023400000006</c:v>
                </c:pt>
                <c:pt idx="5099">
                  <c:v>7.8999023400000006</c:v>
                </c:pt>
                <c:pt idx="5100">
                  <c:v>7.8999023400000006</c:v>
                </c:pt>
                <c:pt idx="5101">
                  <c:v>7.8999023400000006</c:v>
                </c:pt>
                <c:pt idx="5102">
                  <c:v>7.8999023400000006</c:v>
                </c:pt>
                <c:pt idx="5103">
                  <c:v>7.8999023400000006</c:v>
                </c:pt>
                <c:pt idx="5104">
                  <c:v>7.8999023400000006</c:v>
                </c:pt>
                <c:pt idx="5105">
                  <c:v>7.8999023400000006</c:v>
                </c:pt>
                <c:pt idx="5106">
                  <c:v>7.8999023400000006</c:v>
                </c:pt>
                <c:pt idx="5107">
                  <c:v>7.8999023400000006</c:v>
                </c:pt>
                <c:pt idx="5108">
                  <c:v>7.8999023400000006</c:v>
                </c:pt>
                <c:pt idx="5109">
                  <c:v>7.8999023400000006</c:v>
                </c:pt>
                <c:pt idx="5110">
                  <c:v>7.8999023400000006</c:v>
                </c:pt>
                <c:pt idx="5111">
                  <c:v>7.8999023400000006</c:v>
                </c:pt>
                <c:pt idx="5112">
                  <c:v>7.8999023400000006</c:v>
                </c:pt>
                <c:pt idx="5113">
                  <c:v>7.8999023400000006</c:v>
                </c:pt>
                <c:pt idx="5114">
                  <c:v>7.8999023400000006</c:v>
                </c:pt>
                <c:pt idx="5115">
                  <c:v>7.8999023400000006</c:v>
                </c:pt>
                <c:pt idx="5116">
                  <c:v>7.8999023400000006</c:v>
                </c:pt>
                <c:pt idx="5117">
                  <c:v>7.8999023400000006</c:v>
                </c:pt>
                <c:pt idx="5118">
                  <c:v>7.8999023400000006</c:v>
                </c:pt>
                <c:pt idx="5119">
                  <c:v>7.8999023400000006</c:v>
                </c:pt>
                <c:pt idx="5120">
                  <c:v>7.8999023400000006</c:v>
                </c:pt>
                <c:pt idx="5121">
                  <c:v>7.8999023400000006</c:v>
                </c:pt>
                <c:pt idx="5122">
                  <c:v>7.8999023400000006</c:v>
                </c:pt>
                <c:pt idx="5123">
                  <c:v>7.8999023400000006</c:v>
                </c:pt>
                <c:pt idx="5124">
                  <c:v>7.8999023400000006</c:v>
                </c:pt>
                <c:pt idx="5125">
                  <c:v>7.8999023400000006</c:v>
                </c:pt>
                <c:pt idx="5126">
                  <c:v>7.8999023400000006</c:v>
                </c:pt>
                <c:pt idx="5127">
                  <c:v>7.8999023400000006</c:v>
                </c:pt>
                <c:pt idx="5128">
                  <c:v>7.8999023400000006</c:v>
                </c:pt>
                <c:pt idx="5129">
                  <c:v>7.8999023400000006</c:v>
                </c:pt>
                <c:pt idx="5130">
                  <c:v>7.8999023400000006</c:v>
                </c:pt>
                <c:pt idx="5131">
                  <c:v>7.8999023400000006</c:v>
                </c:pt>
                <c:pt idx="5132">
                  <c:v>7.8999023400000006</c:v>
                </c:pt>
                <c:pt idx="5133">
                  <c:v>7.8999023400000006</c:v>
                </c:pt>
                <c:pt idx="5134">
                  <c:v>7.8999023400000006</c:v>
                </c:pt>
                <c:pt idx="5135">
                  <c:v>7.8999023400000006</c:v>
                </c:pt>
                <c:pt idx="5136">
                  <c:v>7.8999023400000006</c:v>
                </c:pt>
                <c:pt idx="5137">
                  <c:v>7.8999023400000006</c:v>
                </c:pt>
                <c:pt idx="5138">
                  <c:v>7.8999023400000006</c:v>
                </c:pt>
                <c:pt idx="5139">
                  <c:v>7.8999023400000006</c:v>
                </c:pt>
                <c:pt idx="5140">
                  <c:v>7.7998046899999984</c:v>
                </c:pt>
                <c:pt idx="5141">
                  <c:v>7.8999023400000006</c:v>
                </c:pt>
                <c:pt idx="5142">
                  <c:v>7.7998046899999984</c:v>
                </c:pt>
                <c:pt idx="5143">
                  <c:v>7.8999023400000006</c:v>
                </c:pt>
                <c:pt idx="5144">
                  <c:v>7.8999023400000006</c:v>
                </c:pt>
                <c:pt idx="5145">
                  <c:v>7.7998046899999984</c:v>
                </c:pt>
                <c:pt idx="5146">
                  <c:v>7.8999023400000006</c:v>
                </c:pt>
                <c:pt idx="5147">
                  <c:v>7.7998046899999984</c:v>
                </c:pt>
                <c:pt idx="5148">
                  <c:v>7.7998046899999984</c:v>
                </c:pt>
                <c:pt idx="5149">
                  <c:v>7.8999023400000006</c:v>
                </c:pt>
                <c:pt idx="5150">
                  <c:v>7.8999023400000006</c:v>
                </c:pt>
                <c:pt idx="5151">
                  <c:v>7.7998046899999984</c:v>
                </c:pt>
                <c:pt idx="5152">
                  <c:v>7.8999023400000006</c:v>
                </c:pt>
                <c:pt idx="5153">
                  <c:v>7.8999023400000006</c:v>
                </c:pt>
                <c:pt idx="5154">
                  <c:v>7.7998046899999984</c:v>
                </c:pt>
                <c:pt idx="5155">
                  <c:v>7.7998046899999984</c:v>
                </c:pt>
                <c:pt idx="5156">
                  <c:v>7.7998046899999984</c:v>
                </c:pt>
                <c:pt idx="5157">
                  <c:v>7.7998046899999984</c:v>
                </c:pt>
                <c:pt idx="5158">
                  <c:v>7.7998046899999984</c:v>
                </c:pt>
                <c:pt idx="5159">
                  <c:v>7.7998046899999984</c:v>
                </c:pt>
                <c:pt idx="5160">
                  <c:v>7.7998046899999984</c:v>
                </c:pt>
                <c:pt idx="5161">
                  <c:v>7.7998046899999984</c:v>
                </c:pt>
                <c:pt idx="5162">
                  <c:v>7.7998046899999984</c:v>
                </c:pt>
                <c:pt idx="5163">
                  <c:v>7.8999023400000006</c:v>
                </c:pt>
                <c:pt idx="5164">
                  <c:v>7.7998046899999984</c:v>
                </c:pt>
                <c:pt idx="5165">
                  <c:v>7.7998046899999984</c:v>
                </c:pt>
                <c:pt idx="5166">
                  <c:v>7.7998046899999984</c:v>
                </c:pt>
                <c:pt idx="5167">
                  <c:v>7.7998046899999984</c:v>
                </c:pt>
                <c:pt idx="5168">
                  <c:v>7.7998046899999984</c:v>
                </c:pt>
                <c:pt idx="5169">
                  <c:v>7.7998046899999984</c:v>
                </c:pt>
                <c:pt idx="5170">
                  <c:v>7.7998046899999984</c:v>
                </c:pt>
                <c:pt idx="5171">
                  <c:v>7.7998046899999984</c:v>
                </c:pt>
                <c:pt idx="5172">
                  <c:v>7.7998046899999984</c:v>
                </c:pt>
                <c:pt idx="5173">
                  <c:v>7.7998046899999984</c:v>
                </c:pt>
                <c:pt idx="5174">
                  <c:v>7.7998046899999984</c:v>
                </c:pt>
                <c:pt idx="5175">
                  <c:v>7.7998046899999984</c:v>
                </c:pt>
                <c:pt idx="5176">
                  <c:v>7.7998046899999984</c:v>
                </c:pt>
                <c:pt idx="5177">
                  <c:v>7.7998046899999984</c:v>
                </c:pt>
                <c:pt idx="5178">
                  <c:v>7.7998046899999984</c:v>
                </c:pt>
                <c:pt idx="5179">
                  <c:v>7.7998046899999984</c:v>
                </c:pt>
                <c:pt idx="5180">
                  <c:v>7.7998046899999984</c:v>
                </c:pt>
                <c:pt idx="5181">
                  <c:v>7.7998046899999984</c:v>
                </c:pt>
                <c:pt idx="5182">
                  <c:v>7.7998046899999984</c:v>
                </c:pt>
                <c:pt idx="5183">
                  <c:v>7.7998046899999984</c:v>
                </c:pt>
                <c:pt idx="5184">
                  <c:v>7.7998046899999984</c:v>
                </c:pt>
                <c:pt idx="5185">
                  <c:v>7.7998046899999984</c:v>
                </c:pt>
                <c:pt idx="5186">
                  <c:v>7.7998046899999984</c:v>
                </c:pt>
                <c:pt idx="5187">
                  <c:v>7.7998046899999984</c:v>
                </c:pt>
                <c:pt idx="5188">
                  <c:v>7.7998046899999984</c:v>
                </c:pt>
                <c:pt idx="5189">
                  <c:v>7.7998046899999984</c:v>
                </c:pt>
                <c:pt idx="5190">
                  <c:v>7.7998046899999984</c:v>
                </c:pt>
                <c:pt idx="5191">
                  <c:v>7.7998046899999984</c:v>
                </c:pt>
                <c:pt idx="5192">
                  <c:v>7.7998046899999984</c:v>
                </c:pt>
                <c:pt idx="5193">
                  <c:v>7.7998046899999984</c:v>
                </c:pt>
                <c:pt idx="5194">
                  <c:v>7.7998046899999984</c:v>
                </c:pt>
                <c:pt idx="5195">
                  <c:v>7.7998046899999984</c:v>
                </c:pt>
                <c:pt idx="5196">
                  <c:v>7.7998046899999984</c:v>
                </c:pt>
                <c:pt idx="5197">
                  <c:v>7.7998046899999984</c:v>
                </c:pt>
                <c:pt idx="5198">
                  <c:v>7.7998046899999984</c:v>
                </c:pt>
                <c:pt idx="5199">
                  <c:v>7.7998046899999984</c:v>
                </c:pt>
                <c:pt idx="5200">
                  <c:v>7.7998046899999984</c:v>
                </c:pt>
                <c:pt idx="5201">
                  <c:v>7.7998046899999984</c:v>
                </c:pt>
                <c:pt idx="5202">
                  <c:v>7.7998046899999984</c:v>
                </c:pt>
                <c:pt idx="5203">
                  <c:v>7.7998046899999984</c:v>
                </c:pt>
                <c:pt idx="5204">
                  <c:v>7.7998046899999984</c:v>
                </c:pt>
                <c:pt idx="5205">
                  <c:v>7.7998046899999984</c:v>
                </c:pt>
                <c:pt idx="5206">
                  <c:v>7.7998046899999984</c:v>
                </c:pt>
                <c:pt idx="5207">
                  <c:v>7.7998046899999984</c:v>
                </c:pt>
                <c:pt idx="5208">
                  <c:v>7.7998046899999984</c:v>
                </c:pt>
                <c:pt idx="5209">
                  <c:v>7.7998046899999984</c:v>
                </c:pt>
                <c:pt idx="5210">
                  <c:v>7.7998046899999984</c:v>
                </c:pt>
                <c:pt idx="5211">
                  <c:v>7.7998046899999984</c:v>
                </c:pt>
                <c:pt idx="5212">
                  <c:v>7.7998046899999984</c:v>
                </c:pt>
                <c:pt idx="5213">
                  <c:v>7.7998046899999984</c:v>
                </c:pt>
                <c:pt idx="5214">
                  <c:v>7.7998046899999984</c:v>
                </c:pt>
                <c:pt idx="5215">
                  <c:v>7.7998046899999984</c:v>
                </c:pt>
                <c:pt idx="5216">
                  <c:v>7.7998046899999984</c:v>
                </c:pt>
                <c:pt idx="5217">
                  <c:v>7.7998046899999984</c:v>
                </c:pt>
                <c:pt idx="5218">
                  <c:v>7.7998046899999984</c:v>
                </c:pt>
                <c:pt idx="5219">
                  <c:v>7.7998046899999984</c:v>
                </c:pt>
                <c:pt idx="5220">
                  <c:v>7.7998046899999984</c:v>
                </c:pt>
                <c:pt idx="5221">
                  <c:v>7.7998046899999984</c:v>
                </c:pt>
                <c:pt idx="5222">
                  <c:v>7.7998046899999984</c:v>
                </c:pt>
                <c:pt idx="5223">
                  <c:v>7.7998046899999984</c:v>
                </c:pt>
                <c:pt idx="5224">
                  <c:v>7.7998046899999984</c:v>
                </c:pt>
                <c:pt idx="5225">
                  <c:v>7.7998046899999984</c:v>
                </c:pt>
                <c:pt idx="5226">
                  <c:v>7.7998046899999984</c:v>
                </c:pt>
                <c:pt idx="5227">
                  <c:v>7.7998046899999984</c:v>
                </c:pt>
                <c:pt idx="5228">
                  <c:v>7.7998046899999984</c:v>
                </c:pt>
                <c:pt idx="5229">
                  <c:v>7.7998046899999984</c:v>
                </c:pt>
                <c:pt idx="5230">
                  <c:v>7.7998046899999984</c:v>
                </c:pt>
                <c:pt idx="5231">
                  <c:v>7.7998046899999984</c:v>
                </c:pt>
                <c:pt idx="5232">
                  <c:v>7.7998046899999984</c:v>
                </c:pt>
                <c:pt idx="5233">
                  <c:v>7.7998046899999984</c:v>
                </c:pt>
                <c:pt idx="5234">
                  <c:v>7.7998046899999984</c:v>
                </c:pt>
                <c:pt idx="5235">
                  <c:v>7.7998046899999984</c:v>
                </c:pt>
                <c:pt idx="5236">
                  <c:v>7.7998046899999984</c:v>
                </c:pt>
                <c:pt idx="5237">
                  <c:v>7.7998046899999984</c:v>
                </c:pt>
                <c:pt idx="5238">
                  <c:v>7.7998046899999984</c:v>
                </c:pt>
                <c:pt idx="5239">
                  <c:v>7.7998046899999984</c:v>
                </c:pt>
                <c:pt idx="5240">
                  <c:v>7.7998046899999984</c:v>
                </c:pt>
                <c:pt idx="5241">
                  <c:v>7.7998046899999984</c:v>
                </c:pt>
                <c:pt idx="5242">
                  <c:v>7.7998046899999984</c:v>
                </c:pt>
                <c:pt idx="5243">
                  <c:v>7.7998046899999984</c:v>
                </c:pt>
                <c:pt idx="5244">
                  <c:v>7.7998046899999984</c:v>
                </c:pt>
                <c:pt idx="5245">
                  <c:v>7.7998046899999984</c:v>
                </c:pt>
                <c:pt idx="5246">
                  <c:v>7.7998046899999984</c:v>
                </c:pt>
                <c:pt idx="5247">
                  <c:v>7.7998046899999984</c:v>
                </c:pt>
                <c:pt idx="5248">
                  <c:v>7.7998046899999984</c:v>
                </c:pt>
                <c:pt idx="5249">
                  <c:v>7.7998046899999984</c:v>
                </c:pt>
                <c:pt idx="5250">
                  <c:v>7.7998046899999984</c:v>
                </c:pt>
                <c:pt idx="5251">
                  <c:v>7.7998046899999984</c:v>
                </c:pt>
                <c:pt idx="5252">
                  <c:v>7.7998046899999984</c:v>
                </c:pt>
                <c:pt idx="5253">
                  <c:v>7.7998046899999984</c:v>
                </c:pt>
                <c:pt idx="5254">
                  <c:v>7.7998046899999984</c:v>
                </c:pt>
                <c:pt idx="5255">
                  <c:v>7.7998046899999984</c:v>
                </c:pt>
                <c:pt idx="5256">
                  <c:v>7.7998046899999984</c:v>
                </c:pt>
                <c:pt idx="5257">
                  <c:v>7.7998046899999984</c:v>
                </c:pt>
                <c:pt idx="5258">
                  <c:v>7.7998046899999984</c:v>
                </c:pt>
                <c:pt idx="5259">
                  <c:v>7.7998046899999984</c:v>
                </c:pt>
                <c:pt idx="5260">
                  <c:v>7.7998046899999984</c:v>
                </c:pt>
                <c:pt idx="5261">
                  <c:v>7.7998046899999984</c:v>
                </c:pt>
                <c:pt idx="5262">
                  <c:v>7.7998046899999984</c:v>
                </c:pt>
                <c:pt idx="5263">
                  <c:v>7.7998046899999984</c:v>
                </c:pt>
                <c:pt idx="5264">
                  <c:v>7.7998046899999984</c:v>
                </c:pt>
                <c:pt idx="5265">
                  <c:v>7.7998046899999984</c:v>
                </c:pt>
                <c:pt idx="5266">
                  <c:v>7.7998046899999984</c:v>
                </c:pt>
                <c:pt idx="5267">
                  <c:v>7.699707029999999</c:v>
                </c:pt>
                <c:pt idx="5268">
                  <c:v>7.7998046899999984</c:v>
                </c:pt>
                <c:pt idx="5269">
                  <c:v>7.7998046899999984</c:v>
                </c:pt>
                <c:pt idx="5270">
                  <c:v>7.7998046899999984</c:v>
                </c:pt>
                <c:pt idx="5271">
                  <c:v>7.7998046899999984</c:v>
                </c:pt>
                <c:pt idx="5272">
                  <c:v>7.7998046899999984</c:v>
                </c:pt>
                <c:pt idx="5273">
                  <c:v>7.7998046899999984</c:v>
                </c:pt>
                <c:pt idx="5274">
                  <c:v>7.7998046899999984</c:v>
                </c:pt>
                <c:pt idx="5275">
                  <c:v>7.7998046899999984</c:v>
                </c:pt>
                <c:pt idx="5276">
                  <c:v>7.699707029999999</c:v>
                </c:pt>
                <c:pt idx="5277">
                  <c:v>7.699707029999999</c:v>
                </c:pt>
                <c:pt idx="5278">
                  <c:v>7.699707029999999</c:v>
                </c:pt>
                <c:pt idx="5279">
                  <c:v>7.7998046899999984</c:v>
                </c:pt>
                <c:pt idx="5280">
                  <c:v>7.699707029999999</c:v>
                </c:pt>
                <c:pt idx="5281">
                  <c:v>7.7998046899999984</c:v>
                </c:pt>
                <c:pt idx="5282">
                  <c:v>7.7998046899999984</c:v>
                </c:pt>
                <c:pt idx="5283">
                  <c:v>7.699707029999999</c:v>
                </c:pt>
                <c:pt idx="5284">
                  <c:v>7.699707029999999</c:v>
                </c:pt>
                <c:pt idx="5285">
                  <c:v>7.699707029999999</c:v>
                </c:pt>
                <c:pt idx="5286">
                  <c:v>7.699707029999999</c:v>
                </c:pt>
                <c:pt idx="5287">
                  <c:v>7.699707029999999</c:v>
                </c:pt>
                <c:pt idx="5288">
                  <c:v>7.699707029999999</c:v>
                </c:pt>
                <c:pt idx="5289">
                  <c:v>7.699707029999999</c:v>
                </c:pt>
                <c:pt idx="5290">
                  <c:v>7.699707029999999</c:v>
                </c:pt>
                <c:pt idx="5291">
                  <c:v>7.699707029999999</c:v>
                </c:pt>
                <c:pt idx="5292">
                  <c:v>7.699707029999999</c:v>
                </c:pt>
                <c:pt idx="5293">
                  <c:v>7.699707029999999</c:v>
                </c:pt>
                <c:pt idx="5294">
                  <c:v>7.699707029999999</c:v>
                </c:pt>
                <c:pt idx="5295">
                  <c:v>7.699707029999999</c:v>
                </c:pt>
                <c:pt idx="5296">
                  <c:v>7.699707029999999</c:v>
                </c:pt>
                <c:pt idx="5297">
                  <c:v>7.699707029999999</c:v>
                </c:pt>
                <c:pt idx="5298">
                  <c:v>7.699707029999999</c:v>
                </c:pt>
                <c:pt idx="5299">
                  <c:v>7.699707029999999</c:v>
                </c:pt>
                <c:pt idx="5300">
                  <c:v>7.699707029999999</c:v>
                </c:pt>
                <c:pt idx="5301">
                  <c:v>7.699707029999999</c:v>
                </c:pt>
                <c:pt idx="5302">
                  <c:v>7.699707029999999</c:v>
                </c:pt>
                <c:pt idx="5303">
                  <c:v>7.699707029999999</c:v>
                </c:pt>
                <c:pt idx="5304">
                  <c:v>7.699707029999999</c:v>
                </c:pt>
                <c:pt idx="5305">
                  <c:v>7.699707029999999</c:v>
                </c:pt>
                <c:pt idx="5306">
                  <c:v>7.699707029999999</c:v>
                </c:pt>
                <c:pt idx="5307">
                  <c:v>7.699707029999999</c:v>
                </c:pt>
                <c:pt idx="5308">
                  <c:v>7.699707029999999</c:v>
                </c:pt>
                <c:pt idx="5309">
                  <c:v>7.699707029999999</c:v>
                </c:pt>
                <c:pt idx="5310">
                  <c:v>7.699707029999999</c:v>
                </c:pt>
                <c:pt idx="5311">
                  <c:v>7.699707029999999</c:v>
                </c:pt>
                <c:pt idx="5312">
                  <c:v>7.699707029999999</c:v>
                </c:pt>
                <c:pt idx="5313">
                  <c:v>7.699707029999999</c:v>
                </c:pt>
                <c:pt idx="5314">
                  <c:v>7.699707029999999</c:v>
                </c:pt>
                <c:pt idx="5315">
                  <c:v>7.699707029999999</c:v>
                </c:pt>
                <c:pt idx="5316">
                  <c:v>7.699707029999999</c:v>
                </c:pt>
                <c:pt idx="5317">
                  <c:v>7.699707029999999</c:v>
                </c:pt>
                <c:pt idx="5318">
                  <c:v>7.699707029999999</c:v>
                </c:pt>
                <c:pt idx="5319">
                  <c:v>7.699707029999999</c:v>
                </c:pt>
                <c:pt idx="5320">
                  <c:v>7.699707029999999</c:v>
                </c:pt>
                <c:pt idx="5321">
                  <c:v>7.699707029999999</c:v>
                </c:pt>
                <c:pt idx="5322">
                  <c:v>7.699707029999999</c:v>
                </c:pt>
                <c:pt idx="5323">
                  <c:v>7.699707029999999</c:v>
                </c:pt>
                <c:pt idx="5324">
                  <c:v>7.699707029999999</c:v>
                </c:pt>
                <c:pt idx="5325">
                  <c:v>7.699707029999999</c:v>
                </c:pt>
                <c:pt idx="5326">
                  <c:v>7.699707029999999</c:v>
                </c:pt>
                <c:pt idx="5327">
                  <c:v>7.699707029999999</c:v>
                </c:pt>
                <c:pt idx="5328">
                  <c:v>7.699707029999999</c:v>
                </c:pt>
                <c:pt idx="5329">
                  <c:v>7.699707029999999</c:v>
                </c:pt>
                <c:pt idx="5330">
                  <c:v>7.699707029999999</c:v>
                </c:pt>
                <c:pt idx="5331">
                  <c:v>7.699707029999999</c:v>
                </c:pt>
                <c:pt idx="5332">
                  <c:v>7.699707029999999</c:v>
                </c:pt>
                <c:pt idx="5333">
                  <c:v>7.699707029999999</c:v>
                </c:pt>
                <c:pt idx="5334">
                  <c:v>7.699707029999999</c:v>
                </c:pt>
                <c:pt idx="5335">
                  <c:v>7.699707029999999</c:v>
                </c:pt>
                <c:pt idx="5336">
                  <c:v>7.699707029999999</c:v>
                </c:pt>
                <c:pt idx="5337">
                  <c:v>7.699707029999999</c:v>
                </c:pt>
                <c:pt idx="5338">
                  <c:v>7.699707029999999</c:v>
                </c:pt>
                <c:pt idx="5339">
                  <c:v>7.699707029999999</c:v>
                </c:pt>
                <c:pt idx="5340">
                  <c:v>7.699707029999999</c:v>
                </c:pt>
                <c:pt idx="5341">
                  <c:v>7.699707029999999</c:v>
                </c:pt>
                <c:pt idx="5342">
                  <c:v>7.699707029999999</c:v>
                </c:pt>
                <c:pt idx="5343">
                  <c:v>7.699707029999999</c:v>
                </c:pt>
                <c:pt idx="5344">
                  <c:v>7.699707029999999</c:v>
                </c:pt>
                <c:pt idx="5345">
                  <c:v>7.699707029999999</c:v>
                </c:pt>
                <c:pt idx="5346">
                  <c:v>7.699707029999999</c:v>
                </c:pt>
                <c:pt idx="5347">
                  <c:v>7.699707029999999</c:v>
                </c:pt>
                <c:pt idx="5348">
                  <c:v>7.699707029999999</c:v>
                </c:pt>
                <c:pt idx="5349">
                  <c:v>7.699707029999999</c:v>
                </c:pt>
                <c:pt idx="5350">
                  <c:v>7.699707029999999</c:v>
                </c:pt>
                <c:pt idx="5351">
                  <c:v>7.699707029999999</c:v>
                </c:pt>
                <c:pt idx="5352">
                  <c:v>7.699707029999999</c:v>
                </c:pt>
                <c:pt idx="5353">
                  <c:v>7.699707029999999</c:v>
                </c:pt>
                <c:pt idx="5354">
                  <c:v>7.699707029999999</c:v>
                </c:pt>
                <c:pt idx="5355">
                  <c:v>7.699707029999999</c:v>
                </c:pt>
                <c:pt idx="5356">
                  <c:v>7.699707029999999</c:v>
                </c:pt>
                <c:pt idx="5357">
                  <c:v>7.699707029999999</c:v>
                </c:pt>
                <c:pt idx="5358">
                  <c:v>7.699707029999999</c:v>
                </c:pt>
                <c:pt idx="5359">
                  <c:v>7.699707029999999</c:v>
                </c:pt>
                <c:pt idx="5360">
                  <c:v>7.699707029999999</c:v>
                </c:pt>
                <c:pt idx="5361">
                  <c:v>7.699707029999999</c:v>
                </c:pt>
                <c:pt idx="5362">
                  <c:v>7.699707029999999</c:v>
                </c:pt>
                <c:pt idx="5363">
                  <c:v>7.699707029999999</c:v>
                </c:pt>
                <c:pt idx="5364">
                  <c:v>7.699707029999999</c:v>
                </c:pt>
                <c:pt idx="5365">
                  <c:v>7.699707029999999</c:v>
                </c:pt>
                <c:pt idx="5366">
                  <c:v>7.699707029999999</c:v>
                </c:pt>
                <c:pt idx="5367">
                  <c:v>7.699707029999999</c:v>
                </c:pt>
                <c:pt idx="5368">
                  <c:v>7.699707029999999</c:v>
                </c:pt>
                <c:pt idx="5369">
                  <c:v>7.699707029999999</c:v>
                </c:pt>
                <c:pt idx="5370">
                  <c:v>7.699707029999999</c:v>
                </c:pt>
                <c:pt idx="5371">
                  <c:v>7.699707029999999</c:v>
                </c:pt>
                <c:pt idx="5372">
                  <c:v>7.699707029999999</c:v>
                </c:pt>
                <c:pt idx="5373">
                  <c:v>7.699707029999999</c:v>
                </c:pt>
                <c:pt idx="5374">
                  <c:v>7.699707029999999</c:v>
                </c:pt>
                <c:pt idx="5375">
                  <c:v>7.699707029999999</c:v>
                </c:pt>
                <c:pt idx="5376">
                  <c:v>7.699707029999999</c:v>
                </c:pt>
                <c:pt idx="5377">
                  <c:v>7.699707029999999</c:v>
                </c:pt>
                <c:pt idx="5378">
                  <c:v>7.699707029999999</c:v>
                </c:pt>
                <c:pt idx="5379">
                  <c:v>7.699707029999999</c:v>
                </c:pt>
                <c:pt idx="5380">
                  <c:v>7.699707029999999</c:v>
                </c:pt>
                <c:pt idx="5381">
                  <c:v>7.699707029999999</c:v>
                </c:pt>
                <c:pt idx="5382">
                  <c:v>7.699707029999999</c:v>
                </c:pt>
                <c:pt idx="5383">
                  <c:v>7.699707029999999</c:v>
                </c:pt>
                <c:pt idx="5384">
                  <c:v>7.699707029999999</c:v>
                </c:pt>
                <c:pt idx="5385">
                  <c:v>7.699707029999999</c:v>
                </c:pt>
                <c:pt idx="5386">
                  <c:v>7.699707029999999</c:v>
                </c:pt>
                <c:pt idx="5387">
                  <c:v>7.699707029999999</c:v>
                </c:pt>
                <c:pt idx="5388">
                  <c:v>7.699707029999999</c:v>
                </c:pt>
                <c:pt idx="5389">
                  <c:v>7.699707029999999</c:v>
                </c:pt>
                <c:pt idx="5390">
                  <c:v>7.699707029999999</c:v>
                </c:pt>
                <c:pt idx="5391">
                  <c:v>7.5998535199999999</c:v>
                </c:pt>
                <c:pt idx="5392">
                  <c:v>7.699707029999999</c:v>
                </c:pt>
                <c:pt idx="5393">
                  <c:v>7.699707029999999</c:v>
                </c:pt>
                <c:pt idx="5394">
                  <c:v>7.699707029999999</c:v>
                </c:pt>
                <c:pt idx="5395">
                  <c:v>7.699707029999999</c:v>
                </c:pt>
                <c:pt idx="5396">
                  <c:v>7.699707029999999</c:v>
                </c:pt>
                <c:pt idx="5397">
                  <c:v>7.699707029999999</c:v>
                </c:pt>
                <c:pt idx="5398">
                  <c:v>7.699707029999999</c:v>
                </c:pt>
                <c:pt idx="5399">
                  <c:v>7.699707029999999</c:v>
                </c:pt>
                <c:pt idx="5400">
                  <c:v>7.5998535199999999</c:v>
                </c:pt>
                <c:pt idx="5401">
                  <c:v>7.699707029999999</c:v>
                </c:pt>
                <c:pt idx="5402">
                  <c:v>7.5998535199999999</c:v>
                </c:pt>
                <c:pt idx="5403">
                  <c:v>7.5998535199999999</c:v>
                </c:pt>
                <c:pt idx="5404">
                  <c:v>7.699707029999999</c:v>
                </c:pt>
                <c:pt idx="5405">
                  <c:v>7.699707029999999</c:v>
                </c:pt>
                <c:pt idx="5406">
                  <c:v>7.5998535199999999</c:v>
                </c:pt>
                <c:pt idx="5407">
                  <c:v>7.699707029999999</c:v>
                </c:pt>
                <c:pt idx="5408">
                  <c:v>7.5998535199999999</c:v>
                </c:pt>
                <c:pt idx="5409">
                  <c:v>7.5998535199999999</c:v>
                </c:pt>
                <c:pt idx="5410">
                  <c:v>7.5998535199999999</c:v>
                </c:pt>
                <c:pt idx="5411">
                  <c:v>7.5998535199999999</c:v>
                </c:pt>
                <c:pt idx="5412">
                  <c:v>7.5998535199999999</c:v>
                </c:pt>
                <c:pt idx="5413">
                  <c:v>7.699707029999999</c:v>
                </c:pt>
                <c:pt idx="5414">
                  <c:v>7.5998535199999999</c:v>
                </c:pt>
                <c:pt idx="5415">
                  <c:v>7.699707029999999</c:v>
                </c:pt>
                <c:pt idx="5416">
                  <c:v>7.5998535199999999</c:v>
                </c:pt>
                <c:pt idx="5417">
                  <c:v>7.5998535199999999</c:v>
                </c:pt>
                <c:pt idx="5418">
                  <c:v>7.5998535199999999</c:v>
                </c:pt>
                <c:pt idx="5419">
                  <c:v>7.5998535199999999</c:v>
                </c:pt>
                <c:pt idx="5420">
                  <c:v>7.699707029999999</c:v>
                </c:pt>
                <c:pt idx="5421">
                  <c:v>7.5998535199999999</c:v>
                </c:pt>
                <c:pt idx="5422">
                  <c:v>7.5998535199999999</c:v>
                </c:pt>
                <c:pt idx="5423">
                  <c:v>7.699707029999999</c:v>
                </c:pt>
                <c:pt idx="5424">
                  <c:v>7.5998535199999999</c:v>
                </c:pt>
                <c:pt idx="5425">
                  <c:v>7.5998535199999999</c:v>
                </c:pt>
                <c:pt idx="5426">
                  <c:v>7.5998535199999999</c:v>
                </c:pt>
                <c:pt idx="5427">
                  <c:v>7.5998535199999999</c:v>
                </c:pt>
                <c:pt idx="5428">
                  <c:v>7.5998535199999999</c:v>
                </c:pt>
                <c:pt idx="5429">
                  <c:v>7.5998535199999999</c:v>
                </c:pt>
                <c:pt idx="5430">
                  <c:v>7.5998535199999999</c:v>
                </c:pt>
                <c:pt idx="5431">
                  <c:v>7.5998535199999999</c:v>
                </c:pt>
                <c:pt idx="5432">
                  <c:v>7.5998535199999999</c:v>
                </c:pt>
                <c:pt idx="5433">
                  <c:v>7.5998535199999999</c:v>
                </c:pt>
                <c:pt idx="5434">
                  <c:v>7.5998535199999999</c:v>
                </c:pt>
                <c:pt idx="5435">
                  <c:v>7.5998535199999999</c:v>
                </c:pt>
                <c:pt idx="5436">
                  <c:v>7.5998535199999999</c:v>
                </c:pt>
                <c:pt idx="5437">
                  <c:v>7.5998535199999999</c:v>
                </c:pt>
                <c:pt idx="5438">
                  <c:v>7.5998535199999999</c:v>
                </c:pt>
                <c:pt idx="5439">
                  <c:v>7.5998535199999999</c:v>
                </c:pt>
                <c:pt idx="5440">
                  <c:v>7.5998535199999999</c:v>
                </c:pt>
                <c:pt idx="5441">
                  <c:v>7.5998535199999999</c:v>
                </c:pt>
                <c:pt idx="5442">
                  <c:v>7.5998535199999999</c:v>
                </c:pt>
                <c:pt idx="5443">
                  <c:v>7.5998535199999999</c:v>
                </c:pt>
                <c:pt idx="5444">
                  <c:v>7.5998535199999999</c:v>
                </c:pt>
                <c:pt idx="5445">
                  <c:v>7.5998535199999999</c:v>
                </c:pt>
                <c:pt idx="5446">
                  <c:v>7.5998535199999999</c:v>
                </c:pt>
                <c:pt idx="5447">
                  <c:v>7.5998535199999999</c:v>
                </c:pt>
                <c:pt idx="5448">
                  <c:v>7.5998535199999999</c:v>
                </c:pt>
                <c:pt idx="5449">
                  <c:v>7.5998535199999999</c:v>
                </c:pt>
                <c:pt idx="5450">
                  <c:v>7.5998535199999999</c:v>
                </c:pt>
                <c:pt idx="5451">
                  <c:v>7.5998535199999999</c:v>
                </c:pt>
                <c:pt idx="5452">
                  <c:v>7.5998535199999999</c:v>
                </c:pt>
                <c:pt idx="5453">
                  <c:v>7.5998535199999999</c:v>
                </c:pt>
                <c:pt idx="5454">
                  <c:v>7.5998535199999999</c:v>
                </c:pt>
                <c:pt idx="5455">
                  <c:v>7.5998535199999999</c:v>
                </c:pt>
                <c:pt idx="5456">
                  <c:v>7.5998535199999999</c:v>
                </c:pt>
                <c:pt idx="5457">
                  <c:v>7.5998535199999999</c:v>
                </c:pt>
                <c:pt idx="5458">
                  <c:v>7.5998535199999999</c:v>
                </c:pt>
                <c:pt idx="5459">
                  <c:v>7.5998535199999999</c:v>
                </c:pt>
                <c:pt idx="5460">
                  <c:v>7.5998535199999999</c:v>
                </c:pt>
                <c:pt idx="5461">
                  <c:v>7.5998535199999999</c:v>
                </c:pt>
                <c:pt idx="5462">
                  <c:v>7.5998535199999999</c:v>
                </c:pt>
                <c:pt idx="5463">
                  <c:v>7.5998535199999999</c:v>
                </c:pt>
                <c:pt idx="5464">
                  <c:v>7.5998535199999999</c:v>
                </c:pt>
                <c:pt idx="5465">
                  <c:v>7.5998535199999999</c:v>
                </c:pt>
                <c:pt idx="5466">
                  <c:v>7.5998535199999999</c:v>
                </c:pt>
                <c:pt idx="5467">
                  <c:v>7.5998535199999999</c:v>
                </c:pt>
                <c:pt idx="5468">
                  <c:v>7.5998535199999999</c:v>
                </c:pt>
                <c:pt idx="5469">
                  <c:v>7.5998535199999999</c:v>
                </c:pt>
                <c:pt idx="5470">
                  <c:v>7.5998535199999999</c:v>
                </c:pt>
                <c:pt idx="5471">
                  <c:v>7.5998535199999999</c:v>
                </c:pt>
                <c:pt idx="5472">
                  <c:v>7.5998535199999999</c:v>
                </c:pt>
                <c:pt idx="5473">
                  <c:v>7.5998535199999999</c:v>
                </c:pt>
                <c:pt idx="5474">
                  <c:v>7.5998535199999999</c:v>
                </c:pt>
                <c:pt idx="5475">
                  <c:v>7.5998535199999999</c:v>
                </c:pt>
                <c:pt idx="5476">
                  <c:v>7.5998535199999999</c:v>
                </c:pt>
                <c:pt idx="5477">
                  <c:v>7.5998535199999999</c:v>
                </c:pt>
                <c:pt idx="5478">
                  <c:v>7.5998535199999999</c:v>
                </c:pt>
                <c:pt idx="5479">
                  <c:v>7.5998535199999999</c:v>
                </c:pt>
                <c:pt idx="5480">
                  <c:v>7.5998535199999999</c:v>
                </c:pt>
                <c:pt idx="5481">
                  <c:v>7.5998535199999999</c:v>
                </c:pt>
                <c:pt idx="5482">
                  <c:v>7.5998535199999999</c:v>
                </c:pt>
                <c:pt idx="5483">
                  <c:v>7.5998535199999999</c:v>
                </c:pt>
                <c:pt idx="5484">
                  <c:v>7.5998535199999999</c:v>
                </c:pt>
                <c:pt idx="5485">
                  <c:v>7.5998535199999999</c:v>
                </c:pt>
                <c:pt idx="5486">
                  <c:v>7.5998535199999999</c:v>
                </c:pt>
                <c:pt idx="5487">
                  <c:v>7.5998535199999999</c:v>
                </c:pt>
                <c:pt idx="5488">
                  <c:v>7.5998535199999999</c:v>
                </c:pt>
                <c:pt idx="5489">
                  <c:v>7.5998535199999999</c:v>
                </c:pt>
                <c:pt idx="5490">
                  <c:v>7.5998535199999999</c:v>
                </c:pt>
                <c:pt idx="5491">
                  <c:v>7.5998535199999999</c:v>
                </c:pt>
                <c:pt idx="5492">
                  <c:v>7.5998535199999999</c:v>
                </c:pt>
                <c:pt idx="5493">
                  <c:v>7.5998535199999999</c:v>
                </c:pt>
                <c:pt idx="5494">
                  <c:v>7.5998535199999999</c:v>
                </c:pt>
                <c:pt idx="5495">
                  <c:v>7.5998535199999999</c:v>
                </c:pt>
                <c:pt idx="5496">
                  <c:v>7.5998535199999999</c:v>
                </c:pt>
                <c:pt idx="5497">
                  <c:v>7.5998535199999999</c:v>
                </c:pt>
                <c:pt idx="5498">
                  <c:v>7.5998535199999999</c:v>
                </c:pt>
                <c:pt idx="5499">
                  <c:v>7.5998535199999999</c:v>
                </c:pt>
                <c:pt idx="5500">
                  <c:v>7.5998535199999999</c:v>
                </c:pt>
                <c:pt idx="5501">
                  <c:v>7.5998535199999999</c:v>
                </c:pt>
                <c:pt idx="5502">
                  <c:v>7.5998535199999999</c:v>
                </c:pt>
                <c:pt idx="5503">
                  <c:v>7.5998535199999999</c:v>
                </c:pt>
                <c:pt idx="5504">
                  <c:v>7.5998535199999999</c:v>
                </c:pt>
                <c:pt idx="5505">
                  <c:v>7.5998535199999999</c:v>
                </c:pt>
                <c:pt idx="5506">
                  <c:v>7.5998535199999999</c:v>
                </c:pt>
                <c:pt idx="5507">
                  <c:v>7.5998535199999999</c:v>
                </c:pt>
                <c:pt idx="5508">
                  <c:v>7.5998535199999999</c:v>
                </c:pt>
                <c:pt idx="5509">
                  <c:v>7.5998535199999999</c:v>
                </c:pt>
                <c:pt idx="5510">
                  <c:v>7.5998535199999999</c:v>
                </c:pt>
                <c:pt idx="5511">
                  <c:v>7.5998535199999999</c:v>
                </c:pt>
                <c:pt idx="5512">
                  <c:v>7.5998535199999999</c:v>
                </c:pt>
                <c:pt idx="5513">
                  <c:v>7.5998535199999999</c:v>
                </c:pt>
                <c:pt idx="5514">
                  <c:v>7.5998535199999999</c:v>
                </c:pt>
                <c:pt idx="5515">
                  <c:v>7.5998535199999999</c:v>
                </c:pt>
                <c:pt idx="5516">
                  <c:v>7.5998535199999999</c:v>
                </c:pt>
                <c:pt idx="5517">
                  <c:v>7.5998535199999999</c:v>
                </c:pt>
                <c:pt idx="5518">
                  <c:v>7.5998535199999999</c:v>
                </c:pt>
                <c:pt idx="5519">
                  <c:v>7.5998535199999999</c:v>
                </c:pt>
                <c:pt idx="5520">
                  <c:v>7.4997558600000005</c:v>
                </c:pt>
                <c:pt idx="5521">
                  <c:v>7.5998535199999999</c:v>
                </c:pt>
                <c:pt idx="5522">
                  <c:v>7.5998535199999999</c:v>
                </c:pt>
                <c:pt idx="5523">
                  <c:v>7.5998535199999999</c:v>
                </c:pt>
                <c:pt idx="5524">
                  <c:v>7.5998535199999999</c:v>
                </c:pt>
                <c:pt idx="5525">
                  <c:v>7.5998535199999999</c:v>
                </c:pt>
                <c:pt idx="5526">
                  <c:v>7.5998535199999999</c:v>
                </c:pt>
                <c:pt idx="5527">
                  <c:v>7.5998535199999999</c:v>
                </c:pt>
                <c:pt idx="5528">
                  <c:v>7.4997558600000005</c:v>
                </c:pt>
                <c:pt idx="5529">
                  <c:v>7.4997558600000005</c:v>
                </c:pt>
                <c:pt idx="5530">
                  <c:v>7.4997558600000005</c:v>
                </c:pt>
                <c:pt idx="5531">
                  <c:v>7.5998535199999999</c:v>
                </c:pt>
                <c:pt idx="5532">
                  <c:v>7.5998535199999999</c:v>
                </c:pt>
                <c:pt idx="5533">
                  <c:v>7.5998535199999999</c:v>
                </c:pt>
                <c:pt idx="5534">
                  <c:v>7.5998535199999999</c:v>
                </c:pt>
                <c:pt idx="5535">
                  <c:v>7.5998535199999999</c:v>
                </c:pt>
                <c:pt idx="5536">
                  <c:v>7.5998535199999999</c:v>
                </c:pt>
                <c:pt idx="5537">
                  <c:v>7.5998535199999999</c:v>
                </c:pt>
                <c:pt idx="5538">
                  <c:v>7.5998535199999999</c:v>
                </c:pt>
                <c:pt idx="5539">
                  <c:v>7.5998535199999999</c:v>
                </c:pt>
                <c:pt idx="5540">
                  <c:v>7.5998535199999999</c:v>
                </c:pt>
                <c:pt idx="5541">
                  <c:v>7.5998535199999999</c:v>
                </c:pt>
                <c:pt idx="5542">
                  <c:v>7.5998535199999999</c:v>
                </c:pt>
                <c:pt idx="5543">
                  <c:v>7.5998535199999999</c:v>
                </c:pt>
                <c:pt idx="5544">
                  <c:v>7.4997558600000005</c:v>
                </c:pt>
                <c:pt idx="5545">
                  <c:v>7.5998535199999999</c:v>
                </c:pt>
                <c:pt idx="5546">
                  <c:v>7.4997558600000005</c:v>
                </c:pt>
                <c:pt idx="5547">
                  <c:v>7.4997558600000005</c:v>
                </c:pt>
                <c:pt idx="5548">
                  <c:v>7.4997558600000005</c:v>
                </c:pt>
                <c:pt idx="5549">
                  <c:v>7.4997558600000005</c:v>
                </c:pt>
                <c:pt idx="5550">
                  <c:v>7.4997558600000005</c:v>
                </c:pt>
                <c:pt idx="5551">
                  <c:v>7.5998535199999999</c:v>
                </c:pt>
                <c:pt idx="5552">
                  <c:v>7.4997558600000005</c:v>
                </c:pt>
                <c:pt idx="5553">
                  <c:v>7.4997558600000005</c:v>
                </c:pt>
                <c:pt idx="5554">
                  <c:v>7.5998535199999999</c:v>
                </c:pt>
                <c:pt idx="5555">
                  <c:v>7.5998535199999999</c:v>
                </c:pt>
                <c:pt idx="5556">
                  <c:v>7.5998535199999999</c:v>
                </c:pt>
                <c:pt idx="5557">
                  <c:v>7.4997558600000005</c:v>
                </c:pt>
                <c:pt idx="5558">
                  <c:v>7.4997558600000005</c:v>
                </c:pt>
                <c:pt idx="5559">
                  <c:v>7.4997558600000005</c:v>
                </c:pt>
                <c:pt idx="5560">
                  <c:v>7.4997558600000005</c:v>
                </c:pt>
                <c:pt idx="5561">
                  <c:v>7.4997558600000005</c:v>
                </c:pt>
                <c:pt idx="5562">
                  <c:v>7.4997558600000005</c:v>
                </c:pt>
                <c:pt idx="5563">
                  <c:v>7.4997558600000005</c:v>
                </c:pt>
                <c:pt idx="5564">
                  <c:v>7.4997558600000005</c:v>
                </c:pt>
                <c:pt idx="5565">
                  <c:v>7.4997558600000005</c:v>
                </c:pt>
                <c:pt idx="5566">
                  <c:v>7.4997558600000005</c:v>
                </c:pt>
                <c:pt idx="5567">
                  <c:v>7.4997558600000005</c:v>
                </c:pt>
                <c:pt idx="5568">
                  <c:v>7.4997558600000005</c:v>
                </c:pt>
                <c:pt idx="5569">
                  <c:v>7.4997558600000005</c:v>
                </c:pt>
                <c:pt idx="5570">
                  <c:v>7.4997558600000005</c:v>
                </c:pt>
                <c:pt idx="5571">
                  <c:v>7.4997558600000005</c:v>
                </c:pt>
                <c:pt idx="5572">
                  <c:v>7.5998535199999999</c:v>
                </c:pt>
                <c:pt idx="5573">
                  <c:v>7.4997558600000005</c:v>
                </c:pt>
                <c:pt idx="5574">
                  <c:v>7.4997558600000005</c:v>
                </c:pt>
                <c:pt idx="5575">
                  <c:v>7.4997558600000005</c:v>
                </c:pt>
                <c:pt idx="5576">
                  <c:v>7.4997558600000005</c:v>
                </c:pt>
                <c:pt idx="5577">
                  <c:v>7.4997558600000005</c:v>
                </c:pt>
                <c:pt idx="5578">
                  <c:v>7.4997558600000005</c:v>
                </c:pt>
                <c:pt idx="5579">
                  <c:v>7.4997558600000005</c:v>
                </c:pt>
                <c:pt idx="5580">
                  <c:v>7.4997558600000005</c:v>
                </c:pt>
                <c:pt idx="5581">
                  <c:v>7.4997558600000005</c:v>
                </c:pt>
                <c:pt idx="5582">
                  <c:v>7.4997558600000005</c:v>
                </c:pt>
                <c:pt idx="5583">
                  <c:v>7.4997558600000005</c:v>
                </c:pt>
                <c:pt idx="5584">
                  <c:v>7.4997558600000005</c:v>
                </c:pt>
                <c:pt idx="5585">
                  <c:v>7.4997558600000005</c:v>
                </c:pt>
                <c:pt idx="5586">
                  <c:v>7.4997558600000005</c:v>
                </c:pt>
                <c:pt idx="5587">
                  <c:v>7.4997558600000005</c:v>
                </c:pt>
                <c:pt idx="5588">
                  <c:v>7.4997558600000005</c:v>
                </c:pt>
                <c:pt idx="5589">
                  <c:v>7.4997558600000005</c:v>
                </c:pt>
                <c:pt idx="5590">
                  <c:v>7.4997558600000005</c:v>
                </c:pt>
                <c:pt idx="5591">
                  <c:v>7.4997558600000005</c:v>
                </c:pt>
                <c:pt idx="5592">
                  <c:v>7.4997558600000005</c:v>
                </c:pt>
                <c:pt idx="5593">
                  <c:v>7.4997558600000005</c:v>
                </c:pt>
                <c:pt idx="5594">
                  <c:v>7.4997558600000005</c:v>
                </c:pt>
                <c:pt idx="5595">
                  <c:v>7.4997558600000005</c:v>
                </c:pt>
                <c:pt idx="5596">
                  <c:v>7.4997558600000005</c:v>
                </c:pt>
                <c:pt idx="5597">
                  <c:v>7.4997558600000005</c:v>
                </c:pt>
                <c:pt idx="5598">
                  <c:v>7.4997558600000005</c:v>
                </c:pt>
                <c:pt idx="5599">
                  <c:v>7.4997558600000005</c:v>
                </c:pt>
                <c:pt idx="5600">
                  <c:v>7.4997558600000005</c:v>
                </c:pt>
                <c:pt idx="5601">
                  <c:v>7.4997558600000005</c:v>
                </c:pt>
                <c:pt idx="5602">
                  <c:v>7.4997558600000005</c:v>
                </c:pt>
                <c:pt idx="5603">
                  <c:v>7.4997558600000005</c:v>
                </c:pt>
                <c:pt idx="5604">
                  <c:v>7.4997558600000005</c:v>
                </c:pt>
                <c:pt idx="5605">
                  <c:v>7.4997558600000005</c:v>
                </c:pt>
                <c:pt idx="5606">
                  <c:v>7.4997558600000005</c:v>
                </c:pt>
                <c:pt idx="5607">
                  <c:v>7.4997558600000005</c:v>
                </c:pt>
                <c:pt idx="5608">
                  <c:v>7.4997558600000005</c:v>
                </c:pt>
                <c:pt idx="5609">
                  <c:v>7.4997558600000005</c:v>
                </c:pt>
                <c:pt idx="5610">
                  <c:v>7.4997558600000005</c:v>
                </c:pt>
                <c:pt idx="5611">
                  <c:v>7.4997558600000005</c:v>
                </c:pt>
                <c:pt idx="5612">
                  <c:v>7.4997558600000005</c:v>
                </c:pt>
                <c:pt idx="5613">
                  <c:v>7.4997558600000005</c:v>
                </c:pt>
                <c:pt idx="5614">
                  <c:v>7.4997558600000005</c:v>
                </c:pt>
                <c:pt idx="5615">
                  <c:v>7.4997558600000005</c:v>
                </c:pt>
                <c:pt idx="5616">
                  <c:v>7.4997558600000005</c:v>
                </c:pt>
                <c:pt idx="5617">
                  <c:v>7.4997558600000005</c:v>
                </c:pt>
                <c:pt idx="5618">
                  <c:v>7.4997558600000005</c:v>
                </c:pt>
                <c:pt idx="5619">
                  <c:v>7.4997558600000005</c:v>
                </c:pt>
                <c:pt idx="5620">
                  <c:v>7.4997558600000005</c:v>
                </c:pt>
                <c:pt idx="5621">
                  <c:v>7.4997558600000005</c:v>
                </c:pt>
                <c:pt idx="5622">
                  <c:v>7.4997558600000005</c:v>
                </c:pt>
                <c:pt idx="5623">
                  <c:v>7.4997558600000005</c:v>
                </c:pt>
                <c:pt idx="5624">
                  <c:v>7.4997558600000005</c:v>
                </c:pt>
                <c:pt idx="5625">
                  <c:v>7.4997558600000005</c:v>
                </c:pt>
                <c:pt idx="5626">
                  <c:v>7.4997558600000005</c:v>
                </c:pt>
                <c:pt idx="5627">
                  <c:v>7.4997558600000005</c:v>
                </c:pt>
                <c:pt idx="5628">
                  <c:v>7.4997558600000005</c:v>
                </c:pt>
                <c:pt idx="5629">
                  <c:v>7.4997558600000005</c:v>
                </c:pt>
                <c:pt idx="5630">
                  <c:v>7.4997558600000005</c:v>
                </c:pt>
                <c:pt idx="5631">
                  <c:v>7.4997558600000005</c:v>
                </c:pt>
                <c:pt idx="5632">
                  <c:v>7.4997558600000005</c:v>
                </c:pt>
                <c:pt idx="5633">
                  <c:v>7.4997558600000005</c:v>
                </c:pt>
                <c:pt idx="5634">
                  <c:v>7.4997558600000005</c:v>
                </c:pt>
                <c:pt idx="5635">
                  <c:v>7.4997558600000005</c:v>
                </c:pt>
                <c:pt idx="5636">
                  <c:v>7.4997558600000005</c:v>
                </c:pt>
                <c:pt idx="5637">
                  <c:v>7.4997558600000005</c:v>
                </c:pt>
                <c:pt idx="5638">
                  <c:v>7.4997558600000005</c:v>
                </c:pt>
                <c:pt idx="5639">
                  <c:v>7.4997558600000005</c:v>
                </c:pt>
                <c:pt idx="5640">
                  <c:v>7.4997558600000005</c:v>
                </c:pt>
                <c:pt idx="5641">
                  <c:v>7.4997558600000005</c:v>
                </c:pt>
                <c:pt idx="5642">
                  <c:v>7.4997558600000005</c:v>
                </c:pt>
                <c:pt idx="5643">
                  <c:v>7.4997558600000005</c:v>
                </c:pt>
                <c:pt idx="5644">
                  <c:v>7.4997558600000005</c:v>
                </c:pt>
                <c:pt idx="5645">
                  <c:v>7.4997558600000005</c:v>
                </c:pt>
                <c:pt idx="5646">
                  <c:v>7.4997558600000005</c:v>
                </c:pt>
                <c:pt idx="5647">
                  <c:v>7.4997558600000005</c:v>
                </c:pt>
                <c:pt idx="5648">
                  <c:v>7.4997558600000005</c:v>
                </c:pt>
                <c:pt idx="5649">
                  <c:v>7.4997558600000005</c:v>
                </c:pt>
                <c:pt idx="5650">
                  <c:v>7.4997558600000005</c:v>
                </c:pt>
                <c:pt idx="5651">
                  <c:v>7.4997558600000005</c:v>
                </c:pt>
                <c:pt idx="5652">
                  <c:v>7.4997558600000005</c:v>
                </c:pt>
                <c:pt idx="5653">
                  <c:v>7.4997558600000005</c:v>
                </c:pt>
                <c:pt idx="5654">
                  <c:v>7.4997558600000005</c:v>
                </c:pt>
                <c:pt idx="5655">
                  <c:v>7.4997558600000005</c:v>
                </c:pt>
                <c:pt idx="5656">
                  <c:v>7.4997558600000005</c:v>
                </c:pt>
                <c:pt idx="5657">
                  <c:v>7.4997558600000005</c:v>
                </c:pt>
                <c:pt idx="5658">
                  <c:v>7.4997558600000005</c:v>
                </c:pt>
                <c:pt idx="5659">
                  <c:v>7.4997558600000005</c:v>
                </c:pt>
                <c:pt idx="5660">
                  <c:v>7.4997558600000005</c:v>
                </c:pt>
                <c:pt idx="5661">
                  <c:v>7.4997558600000005</c:v>
                </c:pt>
                <c:pt idx="5662">
                  <c:v>7.4997558600000005</c:v>
                </c:pt>
                <c:pt idx="5663">
                  <c:v>7.4997558600000005</c:v>
                </c:pt>
                <c:pt idx="5664">
                  <c:v>7.3999023400000006</c:v>
                </c:pt>
                <c:pt idx="5665">
                  <c:v>7.4997558600000005</c:v>
                </c:pt>
                <c:pt idx="5666">
                  <c:v>7.4997558600000005</c:v>
                </c:pt>
                <c:pt idx="5667">
                  <c:v>7.4997558600000005</c:v>
                </c:pt>
                <c:pt idx="5668">
                  <c:v>7.4997558600000005</c:v>
                </c:pt>
                <c:pt idx="5669">
                  <c:v>7.4997558600000005</c:v>
                </c:pt>
                <c:pt idx="5670">
                  <c:v>7.4997558600000005</c:v>
                </c:pt>
                <c:pt idx="5671">
                  <c:v>7.4997558600000005</c:v>
                </c:pt>
                <c:pt idx="5672">
                  <c:v>7.4997558600000005</c:v>
                </c:pt>
                <c:pt idx="5673">
                  <c:v>7.3999023400000006</c:v>
                </c:pt>
                <c:pt idx="5674">
                  <c:v>7.4997558600000005</c:v>
                </c:pt>
                <c:pt idx="5675">
                  <c:v>7.4997558600000005</c:v>
                </c:pt>
                <c:pt idx="5676">
                  <c:v>7.4997558600000005</c:v>
                </c:pt>
                <c:pt idx="5677">
                  <c:v>7.4997558600000005</c:v>
                </c:pt>
                <c:pt idx="5678">
                  <c:v>7.3999023400000006</c:v>
                </c:pt>
                <c:pt idx="5679">
                  <c:v>7.4997558600000005</c:v>
                </c:pt>
                <c:pt idx="5680">
                  <c:v>7.4997558600000005</c:v>
                </c:pt>
                <c:pt idx="5681">
                  <c:v>7.4997558600000005</c:v>
                </c:pt>
                <c:pt idx="5682">
                  <c:v>7.4997558600000005</c:v>
                </c:pt>
                <c:pt idx="5683">
                  <c:v>7.4997558600000005</c:v>
                </c:pt>
                <c:pt idx="5684">
                  <c:v>7.4997558600000005</c:v>
                </c:pt>
                <c:pt idx="5685">
                  <c:v>7.3999023400000006</c:v>
                </c:pt>
                <c:pt idx="5686">
                  <c:v>7.4997558600000005</c:v>
                </c:pt>
                <c:pt idx="5687">
                  <c:v>7.4997558600000005</c:v>
                </c:pt>
                <c:pt idx="5688">
                  <c:v>7.3999023400000006</c:v>
                </c:pt>
                <c:pt idx="5689">
                  <c:v>7.3999023400000006</c:v>
                </c:pt>
                <c:pt idx="5690">
                  <c:v>7.3999023400000006</c:v>
                </c:pt>
                <c:pt idx="5691">
                  <c:v>7.3999023400000006</c:v>
                </c:pt>
                <c:pt idx="5692">
                  <c:v>7.4997558600000005</c:v>
                </c:pt>
                <c:pt idx="5693">
                  <c:v>7.4997558600000005</c:v>
                </c:pt>
                <c:pt idx="5694">
                  <c:v>7.4997558600000005</c:v>
                </c:pt>
                <c:pt idx="5695">
                  <c:v>7.3999023400000006</c:v>
                </c:pt>
                <c:pt idx="5696">
                  <c:v>7.3999023400000006</c:v>
                </c:pt>
                <c:pt idx="5697">
                  <c:v>7.3999023400000006</c:v>
                </c:pt>
                <c:pt idx="5698">
                  <c:v>7.3999023400000006</c:v>
                </c:pt>
                <c:pt idx="5699">
                  <c:v>7.3999023400000006</c:v>
                </c:pt>
                <c:pt idx="5700">
                  <c:v>7.3999023400000006</c:v>
                </c:pt>
                <c:pt idx="5701">
                  <c:v>7.3999023400000006</c:v>
                </c:pt>
                <c:pt idx="5702">
                  <c:v>7.3999023400000006</c:v>
                </c:pt>
                <c:pt idx="5703">
                  <c:v>7.3999023400000006</c:v>
                </c:pt>
                <c:pt idx="5704">
                  <c:v>7.3999023400000006</c:v>
                </c:pt>
                <c:pt idx="5705">
                  <c:v>7.3999023400000006</c:v>
                </c:pt>
                <c:pt idx="5706">
                  <c:v>7.3999023400000006</c:v>
                </c:pt>
                <c:pt idx="5707">
                  <c:v>7.3999023400000006</c:v>
                </c:pt>
                <c:pt idx="5708">
                  <c:v>7.3999023400000006</c:v>
                </c:pt>
                <c:pt idx="5709">
                  <c:v>7.3999023400000006</c:v>
                </c:pt>
                <c:pt idx="5710">
                  <c:v>7.3999023400000006</c:v>
                </c:pt>
                <c:pt idx="5711">
                  <c:v>7.3999023400000006</c:v>
                </c:pt>
                <c:pt idx="5712">
                  <c:v>7.3999023400000006</c:v>
                </c:pt>
                <c:pt idx="5713">
                  <c:v>7.3999023400000006</c:v>
                </c:pt>
                <c:pt idx="5714">
                  <c:v>7.3999023400000006</c:v>
                </c:pt>
                <c:pt idx="5715">
                  <c:v>7.3999023400000006</c:v>
                </c:pt>
                <c:pt idx="5716">
                  <c:v>7.3999023400000006</c:v>
                </c:pt>
                <c:pt idx="5717">
                  <c:v>7.3999023400000006</c:v>
                </c:pt>
                <c:pt idx="5718">
                  <c:v>7.3999023400000006</c:v>
                </c:pt>
                <c:pt idx="5719">
                  <c:v>7.3999023400000006</c:v>
                </c:pt>
                <c:pt idx="5720">
                  <c:v>7.3999023400000006</c:v>
                </c:pt>
                <c:pt idx="5721">
                  <c:v>7.3999023400000006</c:v>
                </c:pt>
                <c:pt idx="5722">
                  <c:v>7.3999023400000006</c:v>
                </c:pt>
                <c:pt idx="5723">
                  <c:v>7.3999023400000006</c:v>
                </c:pt>
                <c:pt idx="5724">
                  <c:v>7.3999023400000006</c:v>
                </c:pt>
                <c:pt idx="5725">
                  <c:v>7.3999023400000006</c:v>
                </c:pt>
                <c:pt idx="5726">
                  <c:v>7.3999023400000006</c:v>
                </c:pt>
                <c:pt idx="5727">
                  <c:v>7.3999023400000006</c:v>
                </c:pt>
                <c:pt idx="5728">
                  <c:v>7.3999023400000006</c:v>
                </c:pt>
                <c:pt idx="5729">
                  <c:v>7.3999023400000006</c:v>
                </c:pt>
                <c:pt idx="5730">
                  <c:v>7.3999023400000006</c:v>
                </c:pt>
                <c:pt idx="5731">
                  <c:v>7.3999023400000006</c:v>
                </c:pt>
                <c:pt idx="5732">
                  <c:v>7.3999023400000006</c:v>
                </c:pt>
                <c:pt idx="5733">
                  <c:v>7.3999023400000006</c:v>
                </c:pt>
                <c:pt idx="5734">
                  <c:v>7.3999023400000006</c:v>
                </c:pt>
                <c:pt idx="5735">
                  <c:v>7.3999023400000006</c:v>
                </c:pt>
                <c:pt idx="5736">
                  <c:v>7.3999023400000006</c:v>
                </c:pt>
                <c:pt idx="5737">
                  <c:v>7.3999023400000006</c:v>
                </c:pt>
                <c:pt idx="5738">
                  <c:v>7.3999023400000006</c:v>
                </c:pt>
                <c:pt idx="5739">
                  <c:v>7.3999023400000006</c:v>
                </c:pt>
                <c:pt idx="5740">
                  <c:v>7.3999023400000006</c:v>
                </c:pt>
                <c:pt idx="5741">
                  <c:v>7.3999023400000006</c:v>
                </c:pt>
                <c:pt idx="5742">
                  <c:v>7.3999023400000006</c:v>
                </c:pt>
                <c:pt idx="5743">
                  <c:v>7.3999023400000006</c:v>
                </c:pt>
                <c:pt idx="5744">
                  <c:v>7.3999023400000006</c:v>
                </c:pt>
                <c:pt idx="5745">
                  <c:v>7.3999023400000006</c:v>
                </c:pt>
                <c:pt idx="5746">
                  <c:v>7.3999023400000006</c:v>
                </c:pt>
                <c:pt idx="5747">
                  <c:v>7.3999023400000006</c:v>
                </c:pt>
                <c:pt idx="5748">
                  <c:v>7.3999023400000006</c:v>
                </c:pt>
                <c:pt idx="5749">
                  <c:v>7.3999023400000006</c:v>
                </c:pt>
                <c:pt idx="5750">
                  <c:v>7.3999023400000006</c:v>
                </c:pt>
                <c:pt idx="5751">
                  <c:v>7.3999023400000006</c:v>
                </c:pt>
                <c:pt idx="5752">
                  <c:v>7.3999023400000006</c:v>
                </c:pt>
                <c:pt idx="5753">
                  <c:v>7.3999023400000006</c:v>
                </c:pt>
                <c:pt idx="5754">
                  <c:v>7.3999023400000006</c:v>
                </c:pt>
                <c:pt idx="5755">
                  <c:v>7.3999023400000006</c:v>
                </c:pt>
                <c:pt idx="5756">
                  <c:v>7.3999023400000006</c:v>
                </c:pt>
                <c:pt idx="5757">
                  <c:v>7.3999023400000006</c:v>
                </c:pt>
                <c:pt idx="5758">
                  <c:v>7.3999023400000006</c:v>
                </c:pt>
                <c:pt idx="5759">
                  <c:v>7.3999023400000006</c:v>
                </c:pt>
                <c:pt idx="5760">
                  <c:v>7.3999023400000006</c:v>
                </c:pt>
                <c:pt idx="5761">
                  <c:v>7.3999023400000006</c:v>
                </c:pt>
                <c:pt idx="5762">
                  <c:v>7.3999023400000006</c:v>
                </c:pt>
                <c:pt idx="5763">
                  <c:v>7.3999023400000006</c:v>
                </c:pt>
                <c:pt idx="5764">
                  <c:v>7.3999023400000006</c:v>
                </c:pt>
                <c:pt idx="5765">
                  <c:v>7.3999023400000006</c:v>
                </c:pt>
                <c:pt idx="5766">
                  <c:v>7.3999023400000006</c:v>
                </c:pt>
                <c:pt idx="5767">
                  <c:v>7.3999023400000006</c:v>
                </c:pt>
                <c:pt idx="5768">
                  <c:v>7.3999023400000006</c:v>
                </c:pt>
                <c:pt idx="5769">
                  <c:v>7.3999023400000006</c:v>
                </c:pt>
                <c:pt idx="5770">
                  <c:v>7.3999023400000006</c:v>
                </c:pt>
                <c:pt idx="5771">
                  <c:v>7.3999023400000006</c:v>
                </c:pt>
                <c:pt idx="5772">
                  <c:v>7.3999023400000006</c:v>
                </c:pt>
                <c:pt idx="5773">
                  <c:v>7.3999023400000006</c:v>
                </c:pt>
                <c:pt idx="5774">
                  <c:v>7.3999023400000006</c:v>
                </c:pt>
                <c:pt idx="5775">
                  <c:v>7.3999023400000006</c:v>
                </c:pt>
                <c:pt idx="5776">
                  <c:v>7.3999023400000006</c:v>
                </c:pt>
                <c:pt idx="5777">
                  <c:v>7.3999023400000006</c:v>
                </c:pt>
                <c:pt idx="5778">
                  <c:v>7.3999023400000006</c:v>
                </c:pt>
                <c:pt idx="5779">
                  <c:v>7.3999023400000006</c:v>
                </c:pt>
                <c:pt idx="5780">
                  <c:v>7.3999023400000006</c:v>
                </c:pt>
                <c:pt idx="5781">
                  <c:v>7.3999023400000006</c:v>
                </c:pt>
                <c:pt idx="5782">
                  <c:v>7.3999023400000006</c:v>
                </c:pt>
                <c:pt idx="5783">
                  <c:v>7.3999023400000006</c:v>
                </c:pt>
                <c:pt idx="5784">
                  <c:v>7.3999023400000006</c:v>
                </c:pt>
                <c:pt idx="5785">
                  <c:v>7.3999023400000006</c:v>
                </c:pt>
                <c:pt idx="5786">
                  <c:v>7.3999023400000006</c:v>
                </c:pt>
                <c:pt idx="5787">
                  <c:v>7.3999023400000006</c:v>
                </c:pt>
                <c:pt idx="5788">
                  <c:v>7.3999023400000006</c:v>
                </c:pt>
                <c:pt idx="5789">
                  <c:v>7.3999023400000006</c:v>
                </c:pt>
                <c:pt idx="5790">
                  <c:v>7.3999023400000006</c:v>
                </c:pt>
                <c:pt idx="5791">
                  <c:v>7.3999023400000006</c:v>
                </c:pt>
                <c:pt idx="5792">
                  <c:v>7.3999023400000006</c:v>
                </c:pt>
                <c:pt idx="5793">
                  <c:v>7.3999023400000006</c:v>
                </c:pt>
                <c:pt idx="5794">
                  <c:v>7.3999023400000006</c:v>
                </c:pt>
                <c:pt idx="5795">
                  <c:v>7.3999023400000006</c:v>
                </c:pt>
                <c:pt idx="5796">
                  <c:v>7.3999023400000006</c:v>
                </c:pt>
                <c:pt idx="5797">
                  <c:v>7.3999023400000006</c:v>
                </c:pt>
                <c:pt idx="5798">
                  <c:v>7.3999023400000006</c:v>
                </c:pt>
                <c:pt idx="5799">
                  <c:v>7.3999023400000006</c:v>
                </c:pt>
                <c:pt idx="5800">
                  <c:v>7.3999023400000006</c:v>
                </c:pt>
                <c:pt idx="5801">
                  <c:v>7.3999023400000006</c:v>
                </c:pt>
                <c:pt idx="5802">
                  <c:v>7.3999023400000006</c:v>
                </c:pt>
                <c:pt idx="5803">
                  <c:v>7.3999023400000006</c:v>
                </c:pt>
                <c:pt idx="5804">
                  <c:v>7.3999023400000006</c:v>
                </c:pt>
                <c:pt idx="5805">
                  <c:v>7.3999023400000006</c:v>
                </c:pt>
                <c:pt idx="5806">
                  <c:v>7.2998046899999984</c:v>
                </c:pt>
                <c:pt idx="5807">
                  <c:v>7.3999023400000006</c:v>
                </c:pt>
                <c:pt idx="5808">
                  <c:v>7.3999023400000006</c:v>
                </c:pt>
                <c:pt idx="5809">
                  <c:v>7.2998046899999984</c:v>
                </c:pt>
                <c:pt idx="5810">
                  <c:v>7.3999023400000006</c:v>
                </c:pt>
                <c:pt idx="5811">
                  <c:v>7.3999023400000006</c:v>
                </c:pt>
                <c:pt idx="5812">
                  <c:v>7.3999023400000006</c:v>
                </c:pt>
                <c:pt idx="5813">
                  <c:v>7.3999023400000006</c:v>
                </c:pt>
                <c:pt idx="5814">
                  <c:v>7.2998046899999984</c:v>
                </c:pt>
                <c:pt idx="5815">
                  <c:v>7.2998046899999984</c:v>
                </c:pt>
                <c:pt idx="5816">
                  <c:v>7.3999023400000006</c:v>
                </c:pt>
                <c:pt idx="5817">
                  <c:v>7.3999023400000006</c:v>
                </c:pt>
                <c:pt idx="5818">
                  <c:v>7.3999023400000006</c:v>
                </c:pt>
                <c:pt idx="5819">
                  <c:v>7.3999023400000006</c:v>
                </c:pt>
                <c:pt idx="5820">
                  <c:v>7.3999023400000006</c:v>
                </c:pt>
                <c:pt idx="5821">
                  <c:v>7.2998046899999984</c:v>
                </c:pt>
                <c:pt idx="5822">
                  <c:v>7.2998046899999984</c:v>
                </c:pt>
                <c:pt idx="5823">
                  <c:v>7.2998046899999984</c:v>
                </c:pt>
                <c:pt idx="5824">
                  <c:v>7.3999023400000006</c:v>
                </c:pt>
                <c:pt idx="5825">
                  <c:v>7.2998046899999984</c:v>
                </c:pt>
                <c:pt idx="5826">
                  <c:v>7.2998046899999984</c:v>
                </c:pt>
                <c:pt idx="5827">
                  <c:v>7.2998046899999984</c:v>
                </c:pt>
                <c:pt idx="5828">
                  <c:v>7.2998046899999984</c:v>
                </c:pt>
                <c:pt idx="5829">
                  <c:v>7.2998046899999984</c:v>
                </c:pt>
                <c:pt idx="5830">
                  <c:v>7.2998046899999984</c:v>
                </c:pt>
                <c:pt idx="5831">
                  <c:v>7.3999023400000006</c:v>
                </c:pt>
                <c:pt idx="5832">
                  <c:v>7.2998046899999984</c:v>
                </c:pt>
                <c:pt idx="5833">
                  <c:v>7.3999023400000006</c:v>
                </c:pt>
                <c:pt idx="5834">
                  <c:v>7.2998046899999984</c:v>
                </c:pt>
                <c:pt idx="5835">
                  <c:v>7.3999023400000006</c:v>
                </c:pt>
                <c:pt idx="5836">
                  <c:v>7.2998046899999984</c:v>
                </c:pt>
                <c:pt idx="5837">
                  <c:v>7.2998046899999984</c:v>
                </c:pt>
                <c:pt idx="5838">
                  <c:v>7.2998046899999984</c:v>
                </c:pt>
                <c:pt idx="5839">
                  <c:v>7.2998046899999984</c:v>
                </c:pt>
                <c:pt idx="5840">
                  <c:v>7.2998046899999984</c:v>
                </c:pt>
                <c:pt idx="5841">
                  <c:v>7.2998046899999984</c:v>
                </c:pt>
                <c:pt idx="5842">
                  <c:v>7.2998046899999984</c:v>
                </c:pt>
                <c:pt idx="5843">
                  <c:v>7.2998046899999984</c:v>
                </c:pt>
                <c:pt idx="5844">
                  <c:v>7.2998046899999984</c:v>
                </c:pt>
                <c:pt idx="5845">
                  <c:v>7.2998046899999984</c:v>
                </c:pt>
                <c:pt idx="5846">
                  <c:v>7.2998046899999984</c:v>
                </c:pt>
                <c:pt idx="5847">
                  <c:v>7.2998046899999984</c:v>
                </c:pt>
                <c:pt idx="5848">
                  <c:v>7.2998046899999984</c:v>
                </c:pt>
                <c:pt idx="5849">
                  <c:v>7.2998046899999984</c:v>
                </c:pt>
                <c:pt idx="5850">
                  <c:v>7.2998046899999984</c:v>
                </c:pt>
                <c:pt idx="5851">
                  <c:v>7.2998046899999984</c:v>
                </c:pt>
                <c:pt idx="5852">
                  <c:v>7.2998046899999984</c:v>
                </c:pt>
                <c:pt idx="5853">
                  <c:v>7.2998046899999984</c:v>
                </c:pt>
                <c:pt idx="5854">
                  <c:v>7.2998046899999984</c:v>
                </c:pt>
                <c:pt idx="5855">
                  <c:v>7.2998046899999984</c:v>
                </c:pt>
                <c:pt idx="5856">
                  <c:v>7.2998046899999984</c:v>
                </c:pt>
                <c:pt idx="5857">
                  <c:v>7.2998046899999984</c:v>
                </c:pt>
                <c:pt idx="5858">
                  <c:v>7.2998046899999984</c:v>
                </c:pt>
                <c:pt idx="5859">
                  <c:v>7.2998046899999984</c:v>
                </c:pt>
                <c:pt idx="5860">
                  <c:v>7.2998046899999984</c:v>
                </c:pt>
                <c:pt idx="5861">
                  <c:v>7.2998046899999984</c:v>
                </c:pt>
                <c:pt idx="5862">
                  <c:v>7.2998046899999984</c:v>
                </c:pt>
                <c:pt idx="5863">
                  <c:v>7.2998046899999984</c:v>
                </c:pt>
                <c:pt idx="5864">
                  <c:v>7.2998046899999984</c:v>
                </c:pt>
                <c:pt idx="5865">
                  <c:v>7.2998046899999984</c:v>
                </c:pt>
                <c:pt idx="5866">
                  <c:v>7.2998046899999984</c:v>
                </c:pt>
                <c:pt idx="5867">
                  <c:v>7.2998046899999984</c:v>
                </c:pt>
                <c:pt idx="5868">
                  <c:v>7.2998046899999984</c:v>
                </c:pt>
                <c:pt idx="5869">
                  <c:v>7.2998046899999984</c:v>
                </c:pt>
                <c:pt idx="5870">
                  <c:v>7.2998046899999984</c:v>
                </c:pt>
                <c:pt idx="5871">
                  <c:v>7.2998046899999984</c:v>
                </c:pt>
                <c:pt idx="5872">
                  <c:v>7.2998046899999984</c:v>
                </c:pt>
                <c:pt idx="5873">
                  <c:v>7.2998046899999984</c:v>
                </c:pt>
                <c:pt idx="5874">
                  <c:v>7.2998046899999984</c:v>
                </c:pt>
                <c:pt idx="5875">
                  <c:v>7.2998046899999984</c:v>
                </c:pt>
                <c:pt idx="5876">
                  <c:v>7.2998046899999984</c:v>
                </c:pt>
                <c:pt idx="5877">
                  <c:v>7.2998046899999984</c:v>
                </c:pt>
                <c:pt idx="5878">
                  <c:v>7.2998046899999984</c:v>
                </c:pt>
                <c:pt idx="5879">
                  <c:v>7.2998046899999984</c:v>
                </c:pt>
                <c:pt idx="5880">
                  <c:v>7.2998046899999984</c:v>
                </c:pt>
                <c:pt idx="5881">
                  <c:v>7.2998046899999984</c:v>
                </c:pt>
                <c:pt idx="5882">
                  <c:v>7.2998046899999984</c:v>
                </c:pt>
                <c:pt idx="5883">
                  <c:v>7.2998046899999984</c:v>
                </c:pt>
                <c:pt idx="5884">
                  <c:v>7.2998046899999984</c:v>
                </c:pt>
                <c:pt idx="5885">
                  <c:v>7.2998046899999984</c:v>
                </c:pt>
                <c:pt idx="5886">
                  <c:v>7.2998046899999984</c:v>
                </c:pt>
                <c:pt idx="5887">
                  <c:v>7.2998046899999984</c:v>
                </c:pt>
                <c:pt idx="5888">
                  <c:v>7.2998046899999984</c:v>
                </c:pt>
                <c:pt idx="5889">
                  <c:v>7.2998046899999984</c:v>
                </c:pt>
                <c:pt idx="5890">
                  <c:v>7.2998046899999984</c:v>
                </c:pt>
                <c:pt idx="5891">
                  <c:v>7.2998046899999984</c:v>
                </c:pt>
                <c:pt idx="5892">
                  <c:v>7.2998046899999984</c:v>
                </c:pt>
                <c:pt idx="5893">
                  <c:v>7.2998046899999984</c:v>
                </c:pt>
                <c:pt idx="5894">
                  <c:v>7.2998046899999984</c:v>
                </c:pt>
                <c:pt idx="5895">
                  <c:v>7.2998046899999984</c:v>
                </c:pt>
                <c:pt idx="5896">
                  <c:v>7.2998046899999984</c:v>
                </c:pt>
                <c:pt idx="5897">
                  <c:v>7.2998046899999984</c:v>
                </c:pt>
                <c:pt idx="5898">
                  <c:v>7.2998046899999984</c:v>
                </c:pt>
                <c:pt idx="5899">
                  <c:v>7.2998046899999984</c:v>
                </c:pt>
                <c:pt idx="5900">
                  <c:v>7.2998046899999984</c:v>
                </c:pt>
                <c:pt idx="5901">
                  <c:v>7.2998046899999984</c:v>
                </c:pt>
                <c:pt idx="5902">
                  <c:v>7.2998046899999984</c:v>
                </c:pt>
                <c:pt idx="5903">
                  <c:v>7.2998046899999984</c:v>
                </c:pt>
                <c:pt idx="5904">
                  <c:v>7.2998046899999984</c:v>
                </c:pt>
                <c:pt idx="5905">
                  <c:v>7.2998046899999984</c:v>
                </c:pt>
                <c:pt idx="5906">
                  <c:v>7.2998046899999984</c:v>
                </c:pt>
                <c:pt idx="5907">
                  <c:v>7.2998046899999984</c:v>
                </c:pt>
                <c:pt idx="5908">
                  <c:v>7.2998046899999984</c:v>
                </c:pt>
                <c:pt idx="5909">
                  <c:v>7.2998046899999984</c:v>
                </c:pt>
                <c:pt idx="5910">
                  <c:v>7.2998046899999984</c:v>
                </c:pt>
                <c:pt idx="5911">
                  <c:v>7.2998046899999984</c:v>
                </c:pt>
                <c:pt idx="5912">
                  <c:v>7.2998046899999984</c:v>
                </c:pt>
                <c:pt idx="5913">
                  <c:v>7.2998046899999984</c:v>
                </c:pt>
                <c:pt idx="5914">
                  <c:v>7.2998046899999984</c:v>
                </c:pt>
                <c:pt idx="5915">
                  <c:v>7.2998046899999984</c:v>
                </c:pt>
                <c:pt idx="5916">
                  <c:v>7.2998046899999984</c:v>
                </c:pt>
                <c:pt idx="5917">
                  <c:v>7.2998046899999984</c:v>
                </c:pt>
                <c:pt idx="5918">
                  <c:v>7.2998046899999984</c:v>
                </c:pt>
                <c:pt idx="5919">
                  <c:v>7.2998046899999984</c:v>
                </c:pt>
                <c:pt idx="5920">
                  <c:v>7.2998046899999984</c:v>
                </c:pt>
                <c:pt idx="5921">
                  <c:v>7.2998046899999984</c:v>
                </c:pt>
                <c:pt idx="5922">
                  <c:v>7.2998046899999984</c:v>
                </c:pt>
                <c:pt idx="5923">
                  <c:v>7.2998046899999984</c:v>
                </c:pt>
                <c:pt idx="5924">
                  <c:v>7.2998046899999984</c:v>
                </c:pt>
                <c:pt idx="5925">
                  <c:v>7.2998046899999984</c:v>
                </c:pt>
                <c:pt idx="5926">
                  <c:v>7.2998046899999984</c:v>
                </c:pt>
                <c:pt idx="5927">
                  <c:v>7.2998046899999984</c:v>
                </c:pt>
                <c:pt idx="5928">
                  <c:v>7.2998046899999984</c:v>
                </c:pt>
                <c:pt idx="5929">
                  <c:v>7.2998046899999984</c:v>
                </c:pt>
                <c:pt idx="5930">
                  <c:v>7.2998046899999984</c:v>
                </c:pt>
                <c:pt idx="5931">
                  <c:v>7.2998046899999984</c:v>
                </c:pt>
                <c:pt idx="5932">
                  <c:v>7.2998046899999984</c:v>
                </c:pt>
                <c:pt idx="5933">
                  <c:v>7.2998046899999984</c:v>
                </c:pt>
                <c:pt idx="5934">
                  <c:v>7.2998046899999984</c:v>
                </c:pt>
                <c:pt idx="5935">
                  <c:v>7.2998046899999984</c:v>
                </c:pt>
                <c:pt idx="5936">
                  <c:v>7.2998046899999984</c:v>
                </c:pt>
                <c:pt idx="5937">
                  <c:v>7.2998046899999984</c:v>
                </c:pt>
                <c:pt idx="5938">
                  <c:v>7.2998046899999984</c:v>
                </c:pt>
                <c:pt idx="5939">
                  <c:v>7.2998046899999984</c:v>
                </c:pt>
                <c:pt idx="5940">
                  <c:v>7.2998046899999984</c:v>
                </c:pt>
                <c:pt idx="5941">
                  <c:v>7.2998046899999984</c:v>
                </c:pt>
                <c:pt idx="5942">
                  <c:v>7.2998046899999984</c:v>
                </c:pt>
                <c:pt idx="5943">
                  <c:v>7.2998046899999984</c:v>
                </c:pt>
                <c:pt idx="5944">
                  <c:v>7.1999511699999985</c:v>
                </c:pt>
                <c:pt idx="5945">
                  <c:v>7.2998046899999984</c:v>
                </c:pt>
                <c:pt idx="5946">
                  <c:v>7.2998046899999984</c:v>
                </c:pt>
                <c:pt idx="5947">
                  <c:v>7.2998046899999984</c:v>
                </c:pt>
                <c:pt idx="5948">
                  <c:v>7.2998046899999984</c:v>
                </c:pt>
                <c:pt idx="5949">
                  <c:v>7.2998046899999984</c:v>
                </c:pt>
                <c:pt idx="5950">
                  <c:v>7.2998046899999984</c:v>
                </c:pt>
                <c:pt idx="5951">
                  <c:v>7.1999511699999985</c:v>
                </c:pt>
                <c:pt idx="5952">
                  <c:v>7.1999511699999985</c:v>
                </c:pt>
                <c:pt idx="5953">
                  <c:v>7.2998046899999984</c:v>
                </c:pt>
                <c:pt idx="5954">
                  <c:v>7.2998046899999984</c:v>
                </c:pt>
                <c:pt idx="5955">
                  <c:v>7.2998046899999984</c:v>
                </c:pt>
                <c:pt idx="5956">
                  <c:v>7.1999511699999985</c:v>
                </c:pt>
                <c:pt idx="5957">
                  <c:v>7.2998046899999984</c:v>
                </c:pt>
                <c:pt idx="5958">
                  <c:v>7.2998046899999984</c:v>
                </c:pt>
                <c:pt idx="5959">
                  <c:v>7.2998046899999984</c:v>
                </c:pt>
                <c:pt idx="5960">
                  <c:v>7.2998046899999984</c:v>
                </c:pt>
                <c:pt idx="5961">
                  <c:v>7.2998046899999984</c:v>
                </c:pt>
                <c:pt idx="5962">
                  <c:v>7.2998046899999984</c:v>
                </c:pt>
                <c:pt idx="5963">
                  <c:v>7.2998046899999984</c:v>
                </c:pt>
                <c:pt idx="5964">
                  <c:v>7.2998046899999984</c:v>
                </c:pt>
                <c:pt idx="5965">
                  <c:v>7.1999511699999985</c:v>
                </c:pt>
                <c:pt idx="5966">
                  <c:v>7.2998046899999984</c:v>
                </c:pt>
                <c:pt idx="5967">
                  <c:v>7.2998046899999984</c:v>
                </c:pt>
                <c:pt idx="5968">
                  <c:v>7.2998046899999984</c:v>
                </c:pt>
                <c:pt idx="5969">
                  <c:v>7.2998046899999984</c:v>
                </c:pt>
                <c:pt idx="5970">
                  <c:v>7.2998046899999984</c:v>
                </c:pt>
                <c:pt idx="5971">
                  <c:v>7.2998046899999984</c:v>
                </c:pt>
                <c:pt idx="5972">
                  <c:v>7.2998046899999984</c:v>
                </c:pt>
                <c:pt idx="5973">
                  <c:v>7.1999511699999985</c:v>
                </c:pt>
                <c:pt idx="5974">
                  <c:v>7.1999511699999985</c:v>
                </c:pt>
                <c:pt idx="5975">
                  <c:v>7.2998046899999984</c:v>
                </c:pt>
                <c:pt idx="5976">
                  <c:v>7.1999511699999985</c:v>
                </c:pt>
                <c:pt idx="5977">
                  <c:v>7.1999511699999985</c:v>
                </c:pt>
                <c:pt idx="5978">
                  <c:v>7.1999511699999985</c:v>
                </c:pt>
                <c:pt idx="5979">
                  <c:v>7.2998046899999984</c:v>
                </c:pt>
                <c:pt idx="5980">
                  <c:v>7.2998046899999984</c:v>
                </c:pt>
                <c:pt idx="5981">
                  <c:v>7.1999511699999985</c:v>
                </c:pt>
                <c:pt idx="5982">
                  <c:v>7.1999511699999985</c:v>
                </c:pt>
                <c:pt idx="5983">
                  <c:v>7.2998046899999984</c:v>
                </c:pt>
                <c:pt idx="5984">
                  <c:v>7.1999511699999985</c:v>
                </c:pt>
                <c:pt idx="5985">
                  <c:v>7.1999511699999985</c:v>
                </c:pt>
                <c:pt idx="5986">
                  <c:v>7.1999511699999985</c:v>
                </c:pt>
                <c:pt idx="5987">
                  <c:v>7.2998046899999984</c:v>
                </c:pt>
                <c:pt idx="5988">
                  <c:v>7.1999511699999985</c:v>
                </c:pt>
                <c:pt idx="5989">
                  <c:v>7.1999511699999985</c:v>
                </c:pt>
                <c:pt idx="5990">
                  <c:v>7.1999511699999985</c:v>
                </c:pt>
                <c:pt idx="5991">
                  <c:v>7.1999511699999985</c:v>
                </c:pt>
                <c:pt idx="5992">
                  <c:v>7.1999511699999985</c:v>
                </c:pt>
                <c:pt idx="5993">
                  <c:v>7.1999511699999985</c:v>
                </c:pt>
                <c:pt idx="5994">
                  <c:v>7.1999511699999985</c:v>
                </c:pt>
                <c:pt idx="5995">
                  <c:v>7.1999511699999985</c:v>
                </c:pt>
                <c:pt idx="5996">
                  <c:v>7.1999511699999985</c:v>
                </c:pt>
                <c:pt idx="5997">
                  <c:v>7.2998046899999984</c:v>
                </c:pt>
                <c:pt idx="5998">
                  <c:v>7.2998046899999984</c:v>
                </c:pt>
                <c:pt idx="5999">
                  <c:v>7.1999511699999985</c:v>
                </c:pt>
                <c:pt idx="6000">
                  <c:v>7.1999511699999985</c:v>
                </c:pt>
                <c:pt idx="6001">
                  <c:v>7.1999511699999985</c:v>
                </c:pt>
                <c:pt idx="6002">
                  <c:v>7.1999511699999985</c:v>
                </c:pt>
                <c:pt idx="6003">
                  <c:v>7.1999511699999985</c:v>
                </c:pt>
                <c:pt idx="6004">
                  <c:v>7.1999511699999985</c:v>
                </c:pt>
                <c:pt idx="6005">
                  <c:v>7.1999511699999985</c:v>
                </c:pt>
                <c:pt idx="6006">
                  <c:v>7.1999511699999985</c:v>
                </c:pt>
                <c:pt idx="6007">
                  <c:v>7.1999511699999985</c:v>
                </c:pt>
                <c:pt idx="6008">
                  <c:v>7.1999511699999985</c:v>
                </c:pt>
                <c:pt idx="6009">
                  <c:v>7.1999511699999985</c:v>
                </c:pt>
                <c:pt idx="6010">
                  <c:v>7.1999511699999985</c:v>
                </c:pt>
                <c:pt idx="6011">
                  <c:v>7.1999511699999985</c:v>
                </c:pt>
                <c:pt idx="6012">
                  <c:v>7.1999511699999985</c:v>
                </c:pt>
                <c:pt idx="6013">
                  <c:v>7.1999511699999985</c:v>
                </c:pt>
                <c:pt idx="6014">
                  <c:v>7.1999511699999985</c:v>
                </c:pt>
                <c:pt idx="6015">
                  <c:v>7.1999511699999985</c:v>
                </c:pt>
                <c:pt idx="6016">
                  <c:v>7.1999511699999985</c:v>
                </c:pt>
                <c:pt idx="6017">
                  <c:v>7.1999511699999985</c:v>
                </c:pt>
                <c:pt idx="6018">
                  <c:v>7.1999511699999985</c:v>
                </c:pt>
                <c:pt idx="6019">
                  <c:v>7.1999511699999985</c:v>
                </c:pt>
                <c:pt idx="6020">
                  <c:v>7.1999511699999985</c:v>
                </c:pt>
                <c:pt idx="6021">
                  <c:v>7.1999511699999985</c:v>
                </c:pt>
                <c:pt idx="6022">
                  <c:v>7.1999511699999985</c:v>
                </c:pt>
                <c:pt idx="6023">
                  <c:v>7.1999511699999985</c:v>
                </c:pt>
                <c:pt idx="6024">
                  <c:v>7.1999511699999985</c:v>
                </c:pt>
                <c:pt idx="6025">
                  <c:v>7.1999511699999985</c:v>
                </c:pt>
                <c:pt idx="6026">
                  <c:v>7.1999511699999985</c:v>
                </c:pt>
                <c:pt idx="6027">
                  <c:v>7.1999511699999985</c:v>
                </c:pt>
                <c:pt idx="6028">
                  <c:v>7.1999511699999985</c:v>
                </c:pt>
                <c:pt idx="6029">
                  <c:v>7.1999511699999985</c:v>
                </c:pt>
                <c:pt idx="6030">
                  <c:v>7.1999511699999985</c:v>
                </c:pt>
                <c:pt idx="6031">
                  <c:v>7.1999511699999985</c:v>
                </c:pt>
                <c:pt idx="6032">
                  <c:v>7.1999511699999985</c:v>
                </c:pt>
                <c:pt idx="6033">
                  <c:v>7.1999511699999985</c:v>
                </c:pt>
                <c:pt idx="6034">
                  <c:v>7.1999511699999985</c:v>
                </c:pt>
                <c:pt idx="6035">
                  <c:v>7.1999511699999985</c:v>
                </c:pt>
                <c:pt idx="6036">
                  <c:v>7.1999511699999985</c:v>
                </c:pt>
                <c:pt idx="6037">
                  <c:v>7.1999511699999985</c:v>
                </c:pt>
                <c:pt idx="6038">
                  <c:v>7.1999511699999985</c:v>
                </c:pt>
                <c:pt idx="6039">
                  <c:v>7.1999511699999985</c:v>
                </c:pt>
                <c:pt idx="6040">
                  <c:v>7.1999511699999985</c:v>
                </c:pt>
                <c:pt idx="6041">
                  <c:v>7.1999511699999985</c:v>
                </c:pt>
                <c:pt idx="6042">
                  <c:v>7.1999511699999985</c:v>
                </c:pt>
                <c:pt idx="6043">
                  <c:v>7.1999511699999985</c:v>
                </c:pt>
                <c:pt idx="6044">
                  <c:v>7.1999511699999985</c:v>
                </c:pt>
                <c:pt idx="6045">
                  <c:v>7.1999511699999985</c:v>
                </c:pt>
                <c:pt idx="6046">
                  <c:v>7.1999511699999985</c:v>
                </c:pt>
                <c:pt idx="6047">
                  <c:v>7.1999511699999985</c:v>
                </c:pt>
                <c:pt idx="6048">
                  <c:v>7.1999511699999985</c:v>
                </c:pt>
                <c:pt idx="6049">
                  <c:v>7.1999511699999985</c:v>
                </c:pt>
                <c:pt idx="6050">
                  <c:v>7.1999511699999985</c:v>
                </c:pt>
                <c:pt idx="6051">
                  <c:v>7.1999511699999985</c:v>
                </c:pt>
                <c:pt idx="6052">
                  <c:v>7.1999511699999985</c:v>
                </c:pt>
                <c:pt idx="6053">
                  <c:v>7.1999511699999985</c:v>
                </c:pt>
                <c:pt idx="6054">
                  <c:v>7.1999511699999985</c:v>
                </c:pt>
                <c:pt idx="6055">
                  <c:v>7.1999511699999985</c:v>
                </c:pt>
                <c:pt idx="6056">
                  <c:v>7.1999511699999985</c:v>
                </c:pt>
                <c:pt idx="6057">
                  <c:v>7.1999511699999985</c:v>
                </c:pt>
                <c:pt idx="6058">
                  <c:v>7.1999511699999985</c:v>
                </c:pt>
                <c:pt idx="6059">
                  <c:v>7.1999511699999985</c:v>
                </c:pt>
                <c:pt idx="6060">
                  <c:v>7.1999511699999985</c:v>
                </c:pt>
                <c:pt idx="6061">
                  <c:v>7.1999511699999985</c:v>
                </c:pt>
                <c:pt idx="6062">
                  <c:v>7.1999511699999985</c:v>
                </c:pt>
                <c:pt idx="6063">
                  <c:v>7.1999511699999985</c:v>
                </c:pt>
                <c:pt idx="6064">
                  <c:v>7.1999511699999985</c:v>
                </c:pt>
                <c:pt idx="6065">
                  <c:v>7.1999511699999985</c:v>
                </c:pt>
                <c:pt idx="6066">
                  <c:v>7.1999511699999985</c:v>
                </c:pt>
                <c:pt idx="6067">
                  <c:v>7.1999511699999985</c:v>
                </c:pt>
                <c:pt idx="6068">
                  <c:v>7.1999511699999985</c:v>
                </c:pt>
                <c:pt idx="6069">
                  <c:v>7.1999511699999985</c:v>
                </c:pt>
                <c:pt idx="6070">
                  <c:v>7.1999511699999985</c:v>
                </c:pt>
                <c:pt idx="6071">
                  <c:v>7.1999511699999985</c:v>
                </c:pt>
                <c:pt idx="6072">
                  <c:v>7.1999511699999985</c:v>
                </c:pt>
                <c:pt idx="6073">
                  <c:v>7.1999511699999985</c:v>
                </c:pt>
                <c:pt idx="6074">
                  <c:v>7.1999511699999985</c:v>
                </c:pt>
                <c:pt idx="6075">
                  <c:v>7.1999511699999985</c:v>
                </c:pt>
                <c:pt idx="6076">
                  <c:v>7.1999511699999985</c:v>
                </c:pt>
                <c:pt idx="6077">
                  <c:v>7.1999511699999985</c:v>
                </c:pt>
                <c:pt idx="6078">
                  <c:v>7.1999511699999985</c:v>
                </c:pt>
                <c:pt idx="6079">
                  <c:v>7.1999511699999985</c:v>
                </c:pt>
                <c:pt idx="6080">
                  <c:v>7.1999511699999985</c:v>
                </c:pt>
                <c:pt idx="6081">
                  <c:v>7.1999511699999985</c:v>
                </c:pt>
                <c:pt idx="6082">
                  <c:v>7.1999511699999985</c:v>
                </c:pt>
                <c:pt idx="6083">
                  <c:v>7.1999511699999985</c:v>
                </c:pt>
                <c:pt idx="6084">
                  <c:v>7.1999511699999985</c:v>
                </c:pt>
                <c:pt idx="6085">
                  <c:v>7.1999511699999985</c:v>
                </c:pt>
                <c:pt idx="6086">
                  <c:v>7.1999511699999985</c:v>
                </c:pt>
                <c:pt idx="6087">
                  <c:v>7.1999511699999985</c:v>
                </c:pt>
                <c:pt idx="6088">
                  <c:v>7.1999511699999985</c:v>
                </c:pt>
                <c:pt idx="6089">
                  <c:v>7.1999511699999985</c:v>
                </c:pt>
                <c:pt idx="6090">
                  <c:v>7.1999511699999985</c:v>
                </c:pt>
                <c:pt idx="6091">
                  <c:v>7.1999511699999985</c:v>
                </c:pt>
                <c:pt idx="6092">
                  <c:v>7.1999511699999985</c:v>
                </c:pt>
                <c:pt idx="6093">
                  <c:v>7.1999511699999985</c:v>
                </c:pt>
                <c:pt idx="6094">
                  <c:v>7.0998535199999999</c:v>
                </c:pt>
                <c:pt idx="6095">
                  <c:v>7.1999511699999985</c:v>
                </c:pt>
                <c:pt idx="6096">
                  <c:v>7.1999511699999985</c:v>
                </c:pt>
                <c:pt idx="6097">
                  <c:v>7.0998535199999999</c:v>
                </c:pt>
                <c:pt idx="6098">
                  <c:v>7.1999511699999985</c:v>
                </c:pt>
                <c:pt idx="6099">
                  <c:v>7.1999511699999985</c:v>
                </c:pt>
                <c:pt idx="6100">
                  <c:v>7.1999511699999985</c:v>
                </c:pt>
                <c:pt idx="6101">
                  <c:v>7.1999511699999985</c:v>
                </c:pt>
                <c:pt idx="6102">
                  <c:v>7.1999511699999985</c:v>
                </c:pt>
                <c:pt idx="6103">
                  <c:v>7.1999511699999985</c:v>
                </c:pt>
                <c:pt idx="6104">
                  <c:v>7.1999511699999985</c:v>
                </c:pt>
                <c:pt idx="6105">
                  <c:v>7.1999511699999985</c:v>
                </c:pt>
                <c:pt idx="6106">
                  <c:v>7.1999511699999985</c:v>
                </c:pt>
                <c:pt idx="6107">
                  <c:v>7.0998535199999999</c:v>
                </c:pt>
                <c:pt idx="6108">
                  <c:v>7.1999511699999985</c:v>
                </c:pt>
                <c:pt idx="6109">
                  <c:v>7.1999511699999985</c:v>
                </c:pt>
                <c:pt idx="6110">
                  <c:v>7.1999511699999985</c:v>
                </c:pt>
                <c:pt idx="6111">
                  <c:v>7.1999511699999985</c:v>
                </c:pt>
                <c:pt idx="6112">
                  <c:v>7.1999511699999985</c:v>
                </c:pt>
                <c:pt idx="6113">
                  <c:v>7.1999511699999985</c:v>
                </c:pt>
                <c:pt idx="6114">
                  <c:v>7.0998535199999999</c:v>
                </c:pt>
                <c:pt idx="6115">
                  <c:v>7.1999511699999985</c:v>
                </c:pt>
                <c:pt idx="6116">
                  <c:v>7.1999511699999985</c:v>
                </c:pt>
                <c:pt idx="6117">
                  <c:v>7.0998535199999999</c:v>
                </c:pt>
                <c:pt idx="6118">
                  <c:v>7.1999511699999985</c:v>
                </c:pt>
                <c:pt idx="6119">
                  <c:v>7.0998535199999999</c:v>
                </c:pt>
                <c:pt idx="6120">
                  <c:v>7.1999511699999985</c:v>
                </c:pt>
                <c:pt idx="6121">
                  <c:v>7.1999511699999985</c:v>
                </c:pt>
                <c:pt idx="6122">
                  <c:v>7.0998535199999999</c:v>
                </c:pt>
                <c:pt idx="6123">
                  <c:v>7.0998535199999999</c:v>
                </c:pt>
                <c:pt idx="6124">
                  <c:v>7.0998535199999999</c:v>
                </c:pt>
                <c:pt idx="6125">
                  <c:v>7.0998535199999999</c:v>
                </c:pt>
                <c:pt idx="6126">
                  <c:v>7.0998535199999999</c:v>
                </c:pt>
                <c:pt idx="6127">
                  <c:v>7.0998535199999999</c:v>
                </c:pt>
                <c:pt idx="6128">
                  <c:v>7.0998535199999999</c:v>
                </c:pt>
                <c:pt idx="6129">
                  <c:v>7.1999511699999985</c:v>
                </c:pt>
                <c:pt idx="6130">
                  <c:v>7.1999511699999985</c:v>
                </c:pt>
                <c:pt idx="6131">
                  <c:v>7.0998535199999999</c:v>
                </c:pt>
                <c:pt idx="6132">
                  <c:v>7.0998535199999999</c:v>
                </c:pt>
                <c:pt idx="6133">
                  <c:v>7.0998535199999999</c:v>
                </c:pt>
                <c:pt idx="6134">
                  <c:v>7.0998535199999999</c:v>
                </c:pt>
                <c:pt idx="6135">
                  <c:v>7.0998535199999999</c:v>
                </c:pt>
                <c:pt idx="6136">
                  <c:v>7.0998535199999999</c:v>
                </c:pt>
                <c:pt idx="6137">
                  <c:v>7.0998535199999999</c:v>
                </c:pt>
                <c:pt idx="6138">
                  <c:v>7.0998535199999999</c:v>
                </c:pt>
                <c:pt idx="6139">
                  <c:v>7.0998535199999999</c:v>
                </c:pt>
                <c:pt idx="6140">
                  <c:v>7.0998535199999999</c:v>
                </c:pt>
                <c:pt idx="6141">
                  <c:v>7.0998535199999999</c:v>
                </c:pt>
                <c:pt idx="6142">
                  <c:v>7.0998535199999999</c:v>
                </c:pt>
                <c:pt idx="6143">
                  <c:v>7.0998535199999999</c:v>
                </c:pt>
                <c:pt idx="6144">
                  <c:v>7.0998535199999999</c:v>
                </c:pt>
                <c:pt idx="6145">
                  <c:v>7.0998535199999999</c:v>
                </c:pt>
                <c:pt idx="6146">
                  <c:v>7.0998535199999999</c:v>
                </c:pt>
                <c:pt idx="6147">
                  <c:v>7.0998535199999999</c:v>
                </c:pt>
                <c:pt idx="6148">
                  <c:v>7.0998535199999999</c:v>
                </c:pt>
                <c:pt idx="6149">
                  <c:v>7.0998535199999999</c:v>
                </c:pt>
                <c:pt idx="6150">
                  <c:v>7.0998535199999999</c:v>
                </c:pt>
                <c:pt idx="6151">
                  <c:v>7.0998535199999999</c:v>
                </c:pt>
                <c:pt idx="6152">
                  <c:v>7.0998535199999999</c:v>
                </c:pt>
                <c:pt idx="6153">
                  <c:v>7.0998535199999999</c:v>
                </c:pt>
                <c:pt idx="6154">
                  <c:v>7.0998535199999999</c:v>
                </c:pt>
                <c:pt idx="6155">
                  <c:v>7.0998535199999999</c:v>
                </c:pt>
                <c:pt idx="6156">
                  <c:v>7.0998535199999999</c:v>
                </c:pt>
                <c:pt idx="6157">
                  <c:v>7.0998535199999999</c:v>
                </c:pt>
                <c:pt idx="6158">
                  <c:v>7.0998535199999999</c:v>
                </c:pt>
                <c:pt idx="6159">
                  <c:v>7.0998535199999999</c:v>
                </c:pt>
                <c:pt idx="6160">
                  <c:v>7.0998535199999999</c:v>
                </c:pt>
                <c:pt idx="6161">
                  <c:v>7.0998535199999999</c:v>
                </c:pt>
                <c:pt idx="6162">
                  <c:v>7.0998535199999999</c:v>
                </c:pt>
                <c:pt idx="6163">
                  <c:v>7.0998535199999999</c:v>
                </c:pt>
                <c:pt idx="6164">
                  <c:v>7.0998535199999999</c:v>
                </c:pt>
                <c:pt idx="6165">
                  <c:v>7.0998535199999999</c:v>
                </c:pt>
                <c:pt idx="6166">
                  <c:v>7.0998535199999999</c:v>
                </c:pt>
                <c:pt idx="6167">
                  <c:v>7.0998535199999999</c:v>
                </c:pt>
                <c:pt idx="6168">
                  <c:v>7.0998535199999999</c:v>
                </c:pt>
                <c:pt idx="6169">
                  <c:v>7.0998535199999999</c:v>
                </c:pt>
                <c:pt idx="6170">
                  <c:v>7.0998535199999999</c:v>
                </c:pt>
                <c:pt idx="6171">
                  <c:v>7.0998535199999999</c:v>
                </c:pt>
                <c:pt idx="6172">
                  <c:v>7.0998535199999999</c:v>
                </c:pt>
                <c:pt idx="6173">
                  <c:v>7.0998535199999999</c:v>
                </c:pt>
                <c:pt idx="6174">
                  <c:v>7.0998535199999999</c:v>
                </c:pt>
                <c:pt idx="6175">
                  <c:v>7.0998535199999999</c:v>
                </c:pt>
                <c:pt idx="6176">
                  <c:v>7.0998535199999999</c:v>
                </c:pt>
                <c:pt idx="6177">
                  <c:v>7.0998535199999999</c:v>
                </c:pt>
                <c:pt idx="6178">
                  <c:v>7.0998535199999999</c:v>
                </c:pt>
                <c:pt idx="6179">
                  <c:v>7.0998535199999999</c:v>
                </c:pt>
                <c:pt idx="6180">
                  <c:v>7.0998535199999999</c:v>
                </c:pt>
                <c:pt idx="6181">
                  <c:v>7.0998535199999999</c:v>
                </c:pt>
                <c:pt idx="6182">
                  <c:v>7.0998535199999999</c:v>
                </c:pt>
                <c:pt idx="6183">
                  <c:v>7.0998535199999999</c:v>
                </c:pt>
                <c:pt idx="6184">
                  <c:v>7.0998535199999999</c:v>
                </c:pt>
                <c:pt idx="6185">
                  <c:v>7.0998535199999999</c:v>
                </c:pt>
                <c:pt idx="6186">
                  <c:v>7.0998535199999999</c:v>
                </c:pt>
                <c:pt idx="6187">
                  <c:v>7.0998535199999999</c:v>
                </c:pt>
                <c:pt idx="6188">
                  <c:v>7.0998535199999999</c:v>
                </c:pt>
                <c:pt idx="6189">
                  <c:v>7.0998535199999999</c:v>
                </c:pt>
                <c:pt idx="6190">
                  <c:v>7.0998535199999999</c:v>
                </c:pt>
                <c:pt idx="6191">
                  <c:v>7.0998535199999999</c:v>
                </c:pt>
                <c:pt idx="6192">
                  <c:v>7.0998535199999999</c:v>
                </c:pt>
                <c:pt idx="6193">
                  <c:v>7.0998535199999999</c:v>
                </c:pt>
                <c:pt idx="6194">
                  <c:v>7.0998535199999999</c:v>
                </c:pt>
                <c:pt idx="6195">
                  <c:v>7.0998535199999999</c:v>
                </c:pt>
                <c:pt idx="6196">
                  <c:v>7.0998535199999999</c:v>
                </c:pt>
                <c:pt idx="6197">
                  <c:v>7.0998535199999999</c:v>
                </c:pt>
                <c:pt idx="6198">
                  <c:v>7.0998535199999999</c:v>
                </c:pt>
                <c:pt idx="6199">
                  <c:v>7.0998535199999999</c:v>
                </c:pt>
                <c:pt idx="6200">
                  <c:v>7.0998535199999999</c:v>
                </c:pt>
                <c:pt idx="6201">
                  <c:v>7.0998535199999999</c:v>
                </c:pt>
                <c:pt idx="6202">
                  <c:v>7.0998535199999999</c:v>
                </c:pt>
                <c:pt idx="6203">
                  <c:v>7.0998535199999999</c:v>
                </c:pt>
                <c:pt idx="6204">
                  <c:v>7.0998535199999999</c:v>
                </c:pt>
                <c:pt idx="6205">
                  <c:v>7.0998535199999999</c:v>
                </c:pt>
                <c:pt idx="6206">
                  <c:v>7.0998535199999999</c:v>
                </c:pt>
                <c:pt idx="6207">
                  <c:v>7.0998535199999999</c:v>
                </c:pt>
                <c:pt idx="6208">
                  <c:v>7.0998535199999999</c:v>
                </c:pt>
                <c:pt idx="6209">
                  <c:v>7.0998535199999999</c:v>
                </c:pt>
                <c:pt idx="6210">
                  <c:v>7.0998535199999999</c:v>
                </c:pt>
                <c:pt idx="6211">
                  <c:v>7.0998535199999999</c:v>
                </c:pt>
                <c:pt idx="6212">
                  <c:v>7.0998535199999999</c:v>
                </c:pt>
                <c:pt idx="6213">
                  <c:v>7.0998535199999999</c:v>
                </c:pt>
                <c:pt idx="6214">
                  <c:v>7.0998535199999999</c:v>
                </c:pt>
                <c:pt idx="6215">
                  <c:v>7.0998535199999999</c:v>
                </c:pt>
                <c:pt idx="6216">
                  <c:v>7.0998535199999999</c:v>
                </c:pt>
                <c:pt idx="6217">
                  <c:v>7.0998535199999999</c:v>
                </c:pt>
                <c:pt idx="6218">
                  <c:v>7.0998535199999999</c:v>
                </c:pt>
                <c:pt idx="6219">
                  <c:v>7.0998535199999999</c:v>
                </c:pt>
                <c:pt idx="6220">
                  <c:v>7.0998535199999999</c:v>
                </c:pt>
                <c:pt idx="6221">
                  <c:v>7.0998535199999999</c:v>
                </c:pt>
                <c:pt idx="6222">
                  <c:v>7.0998535199999999</c:v>
                </c:pt>
                <c:pt idx="6223">
                  <c:v>7.0998535199999999</c:v>
                </c:pt>
                <c:pt idx="6224">
                  <c:v>7.0998535199999999</c:v>
                </c:pt>
                <c:pt idx="6225">
                  <c:v>7.0998535199999999</c:v>
                </c:pt>
                <c:pt idx="6226">
                  <c:v>7.0998535199999999</c:v>
                </c:pt>
                <c:pt idx="6227">
                  <c:v>7.0998535199999999</c:v>
                </c:pt>
                <c:pt idx="6228">
                  <c:v>7.0998535199999999</c:v>
                </c:pt>
                <c:pt idx="6229">
                  <c:v>7.0998535199999999</c:v>
                </c:pt>
                <c:pt idx="6230">
                  <c:v>7.0998535199999999</c:v>
                </c:pt>
                <c:pt idx="6231">
                  <c:v>7.0998535199999999</c:v>
                </c:pt>
                <c:pt idx="6232">
                  <c:v>7.0998535199999999</c:v>
                </c:pt>
                <c:pt idx="6233">
                  <c:v>7.0998535199999999</c:v>
                </c:pt>
                <c:pt idx="6234">
                  <c:v>7.0998535199999999</c:v>
                </c:pt>
                <c:pt idx="6235">
                  <c:v>7.0998535199999999</c:v>
                </c:pt>
                <c:pt idx="6236">
                  <c:v>7.0998535199999999</c:v>
                </c:pt>
                <c:pt idx="6237">
                  <c:v>7.0998535199999999</c:v>
                </c:pt>
                <c:pt idx="6238">
                  <c:v>7.0998535199999999</c:v>
                </c:pt>
                <c:pt idx="6239">
                  <c:v>7.0998535199999999</c:v>
                </c:pt>
                <c:pt idx="6240">
                  <c:v>7.0998535199999999</c:v>
                </c:pt>
                <c:pt idx="6241">
                  <c:v>7.0998535199999999</c:v>
                </c:pt>
                <c:pt idx="6242">
                  <c:v>7.0998535199999999</c:v>
                </c:pt>
                <c:pt idx="6243">
                  <c:v>7.0998535199999999</c:v>
                </c:pt>
                <c:pt idx="6244">
                  <c:v>7.0998535199999999</c:v>
                </c:pt>
                <c:pt idx="6245">
                  <c:v>7.0998535199999999</c:v>
                </c:pt>
                <c:pt idx="6246">
                  <c:v>7.0998535199999999</c:v>
                </c:pt>
                <c:pt idx="6247">
                  <c:v>7.0998535199999999</c:v>
                </c:pt>
                <c:pt idx="6248">
                  <c:v>7.0998535199999999</c:v>
                </c:pt>
                <c:pt idx="6249">
                  <c:v>7.0998535199999999</c:v>
                </c:pt>
                <c:pt idx="6250">
                  <c:v>6.9997558600000005</c:v>
                </c:pt>
                <c:pt idx="6251">
                  <c:v>7.0998535199999999</c:v>
                </c:pt>
                <c:pt idx="6252">
                  <c:v>7.0998535199999999</c:v>
                </c:pt>
                <c:pt idx="6253">
                  <c:v>7.0998535199999999</c:v>
                </c:pt>
                <c:pt idx="6254">
                  <c:v>6.9997558600000005</c:v>
                </c:pt>
                <c:pt idx="6255">
                  <c:v>7.0998535199999999</c:v>
                </c:pt>
                <c:pt idx="6256">
                  <c:v>7.0998535199999999</c:v>
                </c:pt>
                <c:pt idx="6257">
                  <c:v>7.0998535199999999</c:v>
                </c:pt>
                <c:pt idx="6258">
                  <c:v>6.9997558600000005</c:v>
                </c:pt>
                <c:pt idx="6259">
                  <c:v>6.9997558600000005</c:v>
                </c:pt>
                <c:pt idx="6260">
                  <c:v>7.0998535199999999</c:v>
                </c:pt>
                <c:pt idx="6261">
                  <c:v>7.0998535199999999</c:v>
                </c:pt>
                <c:pt idx="6262">
                  <c:v>7.0998535199999999</c:v>
                </c:pt>
                <c:pt idx="6263">
                  <c:v>6.9997558600000005</c:v>
                </c:pt>
                <c:pt idx="6264">
                  <c:v>7.0998535199999999</c:v>
                </c:pt>
                <c:pt idx="6265">
                  <c:v>7.0998535199999999</c:v>
                </c:pt>
                <c:pt idx="6266">
                  <c:v>6.9997558600000005</c:v>
                </c:pt>
                <c:pt idx="6267">
                  <c:v>7.0998535199999999</c:v>
                </c:pt>
                <c:pt idx="6268">
                  <c:v>6.9997558600000005</c:v>
                </c:pt>
                <c:pt idx="6269">
                  <c:v>7.0998535199999999</c:v>
                </c:pt>
                <c:pt idx="6270">
                  <c:v>6.9997558600000005</c:v>
                </c:pt>
                <c:pt idx="6271">
                  <c:v>7.0998535199999999</c:v>
                </c:pt>
                <c:pt idx="6272">
                  <c:v>6.9997558600000005</c:v>
                </c:pt>
                <c:pt idx="6273">
                  <c:v>7.0998535199999999</c:v>
                </c:pt>
                <c:pt idx="6274">
                  <c:v>6.9997558600000005</c:v>
                </c:pt>
                <c:pt idx="6275">
                  <c:v>7.0998535199999999</c:v>
                </c:pt>
                <c:pt idx="6276">
                  <c:v>7.0998535199999999</c:v>
                </c:pt>
                <c:pt idx="6277">
                  <c:v>6.9997558600000005</c:v>
                </c:pt>
                <c:pt idx="6278">
                  <c:v>6.9997558600000005</c:v>
                </c:pt>
                <c:pt idx="6279">
                  <c:v>6.9997558600000005</c:v>
                </c:pt>
                <c:pt idx="6280">
                  <c:v>7.0998535199999999</c:v>
                </c:pt>
                <c:pt idx="6281">
                  <c:v>7.0998535199999999</c:v>
                </c:pt>
                <c:pt idx="6282">
                  <c:v>6.9997558600000005</c:v>
                </c:pt>
                <c:pt idx="6283">
                  <c:v>6.9997558600000005</c:v>
                </c:pt>
                <c:pt idx="6284">
                  <c:v>6.9997558600000005</c:v>
                </c:pt>
                <c:pt idx="6285">
                  <c:v>6.9997558600000005</c:v>
                </c:pt>
                <c:pt idx="6286">
                  <c:v>6.9997558600000005</c:v>
                </c:pt>
                <c:pt idx="6287">
                  <c:v>6.9997558600000005</c:v>
                </c:pt>
                <c:pt idx="6288">
                  <c:v>6.9997558600000005</c:v>
                </c:pt>
                <c:pt idx="6289">
                  <c:v>6.9997558600000005</c:v>
                </c:pt>
                <c:pt idx="6290">
                  <c:v>6.9997558600000005</c:v>
                </c:pt>
                <c:pt idx="6291">
                  <c:v>6.9997558600000005</c:v>
                </c:pt>
                <c:pt idx="6292">
                  <c:v>6.9997558600000005</c:v>
                </c:pt>
                <c:pt idx="6293">
                  <c:v>6.9997558600000005</c:v>
                </c:pt>
                <c:pt idx="6294">
                  <c:v>6.9997558600000005</c:v>
                </c:pt>
                <c:pt idx="6295">
                  <c:v>6.9997558600000005</c:v>
                </c:pt>
                <c:pt idx="6296">
                  <c:v>6.9997558600000005</c:v>
                </c:pt>
                <c:pt idx="6297">
                  <c:v>6.9997558600000005</c:v>
                </c:pt>
                <c:pt idx="6298">
                  <c:v>6.9997558600000005</c:v>
                </c:pt>
                <c:pt idx="6299">
                  <c:v>6.9997558600000005</c:v>
                </c:pt>
                <c:pt idx="6300">
                  <c:v>6.9997558600000005</c:v>
                </c:pt>
                <c:pt idx="6301">
                  <c:v>6.9997558600000005</c:v>
                </c:pt>
                <c:pt idx="6302">
                  <c:v>6.9997558600000005</c:v>
                </c:pt>
                <c:pt idx="6303">
                  <c:v>6.9997558600000005</c:v>
                </c:pt>
                <c:pt idx="6304">
                  <c:v>6.9997558600000005</c:v>
                </c:pt>
                <c:pt idx="6305">
                  <c:v>6.9997558600000005</c:v>
                </c:pt>
                <c:pt idx="6306">
                  <c:v>6.9997558600000005</c:v>
                </c:pt>
                <c:pt idx="6307">
                  <c:v>6.9997558600000005</c:v>
                </c:pt>
                <c:pt idx="6308">
                  <c:v>6.9997558600000005</c:v>
                </c:pt>
                <c:pt idx="6309">
                  <c:v>6.9997558600000005</c:v>
                </c:pt>
                <c:pt idx="6310">
                  <c:v>6.9997558600000005</c:v>
                </c:pt>
                <c:pt idx="6311">
                  <c:v>6.9997558600000005</c:v>
                </c:pt>
                <c:pt idx="6312">
                  <c:v>6.9997558600000005</c:v>
                </c:pt>
                <c:pt idx="6313">
                  <c:v>6.9997558600000005</c:v>
                </c:pt>
                <c:pt idx="6314">
                  <c:v>6.9997558600000005</c:v>
                </c:pt>
                <c:pt idx="6315">
                  <c:v>6.9997558600000005</c:v>
                </c:pt>
                <c:pt idx="6316">
                  <c:v>6.9997558600000005</c:v>
                </c:pt>
                <c:pt idx="6317">
                  <c:v>6.9997558600000005</c:v>
                </c:pt>
                <c:pt idx="6318">
                  <c:v>6.9997558600000005</c:v>
                </c:pt>
                <c:pt idx="6319">
                  <c:v>6.9997558600000005</c:v>
                </c:pt>
                <c:pt idx="6320">
                  <c:v>6.9997558600000005</c:v>
                </c:pt>
                <c:pt idx="6321">
                  <c:v>6.9997558600000005</c:v>
                </c:pt>
                <c:pt idx="6322">
                  <c:v>6.9997558600000005</c:v>
                </c:pt>
                <c:pt idx="6323">
                  <c:v>6.9997558600000005</c:v>
                </c:pt>
                <c:pt idx="6324">
                  <c:v>6.9997558600000005</c:v>
                </c:pt>
                <c:pt idx="6325">
                  <c:v>6.9997558600000005</c:v>
                </c:pt>
                <c:pt idx="6326">
                  <c:v>6.9997558600000005</c:v>
                </c:pt>
                <c:pt idx="6327">
                  <c:v>6.9997558600000005</c:v>
                </c:pt>
                <c:pt idx="6328">
                  <c:v>6.9997558600000005</c:v>
                </c:pt>
                <c:pt idx="6329">
                  <c:v>6.9997558600000005</c:v>
                </c:pt>
                <c:pt idx="6330">
                  <c:v>6.9997558600000005</c:v>
                </c:pt>
                <c:pt idx="6331">
                  <c:v>6.9997558600000005</c:v>
                </c:pt>
                <c:pt idx="6332">
                  <c:v>6.9997558600000005</c:v>
                </c:pt>
                <c:pt idx="6333">
                  <c:v>6.9997558600000005</c:v>
                </c:pt>
                <c:pt idx="6334">
                  <c:v>6.9997558600000005</c:v>
                </c:pt>
                <c:pt idx="6335">
                  <c:v>6.9997558600000005</c:v>
                </c:pt>
                <c:pt idx="6336">
                  <c:v>6.9997558600000005</c:v>
                </c:pt>
                <c:pt idx="6337">
                  <c:v>6.9997558600000005</c:v>
                </c:pt>
                <c:pt idx="6338">
                  <c:v>6.9997558600000005</c:v>
                </c:pt>
                <c:pt idx="6339">
                  <c:v>6.9997558600000005</c:v>
                </c:pt>
                <c:pt idx="6340">
                  <c:v>6.9997558600000005</c:v>
                </c:pt>
                <c:pt idx="6341">
                  <c:v>6.9997558600000005</c:v>
                </c:pt>
                <c:pt idx="6342">
                  <c:v>6.9997558600000005</c:v>
                </c:pt>
                <c:pt idx="6343">
                  <c:v>6.9997558600000005</c:v>
                </c:pt>
                <c:pt idx="6344">
                  <c:v>6.9997558600000005</c:v>
                </c:pt>
                <c:pt idx="6345">
                  <c:v>6.9997558600000005</c:v>
                </c:pt>
                <c:pt idx="6346">
                  <c:v>6.9997558600000005</c:v>
                </c:pt>
                <c:pt idx="6347">
                  <c:v>6.9997558600000005</c:v>
                </c:pt>
                <c:pt idx="6348">
                  <c:v>6.9997558600000005</c:v>
                </c:pt>
                <c:pt idx="6349">
                  <c:v>6.9997558600000005</c:v>
                </c:pt>
                <c:pt idx="6350">
                  <c:v>6.9997558600000005</c:v>
                </c:pt>
                <c:pt idx="6351">
                  <c:v>6.9997558600000005</c:v>
                </c:pt>
                <c:pt idx="6352">
                  <c:v>6.9997558600000005</c:v>
                </c:pt>
                <c:pt idx="6353">
                  <c:v>6.9997558600000005</c:v>
                </c:pt>
                <c:pt idx="6354">
                  <c:v>6.9997558600000005</c:v>
                </c:pt>
                <c:pt idx="6355">
                  <c:v>6.9997558600000005</c:v>
                </c:pt>
                <c:pt idx="6356">
                  <c:v>6.9997558600000005</c:v>
                </c:pt>
                <c:pt idx="6357">
                  <c:v>6.9997558600000005</c:v>
                </c:pt>
                <c:pt idx="6358">
                  <c:v>6.9997558600000005</c:v>
                </c:pt>
                <c:pt idx="6359">
                  <c:v>6.9997558600000005</c:v>
                </c:pt>
                <c:pt idx="6360">
                  <c:v>6.9997558600000005</c:v>
                </c:pt>
                <c:pt idx="6361">
                  <c:v>6.9997558600000005</c:v>
                </c:pt>
                <c:pt idx="6362">
                  <c:v>6.9997558600000005</c:v>
                </c:pt>
                <c:pt idx="6363">
                  <c:v>6.9997558600000005</c:v>
                </c:pt>
                <c:pt idx="6364">
                  <c:v>6.9997558600000005</c:v>
                </c:pt>
                <c:pt idx="6365">
                  <c:v>6.9997558600000005</c:v>
                </c:pt>
                <c:pt idx="6366">
                  <c:v>6.9997558600000005</c:v>
                </c:pt>
                <c:pt idx="6367">
                  <c:v>6.9997558600000005</c:v>
                </c:pt>
                <c:pt idx="6368">
                  <c:v>6.9997558600000005</c:v>
                </c:pt>
                <c:pt idx="6369">
                  <c:v>6.9997558600000005</c:v>
                </c:pt>
                <c:pt idx="6370">
                  <c:v>6.9997558600000005</c:v>
                </c:pt>
                <c:pt idx="6371">
                  <c:v>6.9997558600000005</c:v>
                </c:pt>
                <c:pt idx="6372">
                  <c:v>6.9997558600000005</c:v>
                </c:pt>
                <c:pt idx="6373">
                  <c:v>6.9997558600000005</c:v>
                </c:pt>
                <c:pt idx="6374">
                  <c:v>6.9997558600000005</c:v>
                </c:pt>
                <c:pt idx="6375">
                  <c:v>6.9997558600000005</c:v>
                </c:pt>
                <c:pt idx="6376">
                  <c:v>6.9997558600000005</c:v>
                </c:pt>
                <c:pt idx="6377">
                  <c:v>6.9997558600000005</c:v>
                </c:pt>
                <c:pt idx="6378">
                  <c:v>6.9997558600000005</c:v>
                </c:pt>
                <c:pt idx="6379">
                  <c:v>6.9997558600000005</c:v>
                </c:pt>
                <c:pt idx="6380">
                  <c:v>6.9997558600000005</c:v>
                </c:pt>
                <c:pt idx="6381">
                  <c:v>6.9997558600000005</c:v>
                </c:pt>
                <c:pt idx="6382">
                  <c:v>6.9997558600000005</c:v>
                </c:pt>
                <c:pt idx="6383">
                  <c:v>6.9997558600000005</c:v>
                </c:pt>
                <c:pt idx="6384">
                  <c:v>6.9997558600000005</c:v>
                </c:pt>
                <c:pt idx="6385">
                  <c:v>6.9997558600000005</c:v>
                </c:pt>
                <c:pt idx="6386">
                  <c:v>6.9997558600000005</c:v>
                </c:pt>
                <c:pt idx="6387">
                  <c:v>6.9997558600000005</c:v>
                </c:pt>
                <c:pt idx="6388">
                  <c:v>6.9997558600000005</c:v>
                </c:pt>
                <c:pt idx="6389">
                  <c:v>6.9997558600000005</c:v>
                </c:pt>
                <c:pt idx="6390">
                  <c:v>6.9997558600000005</c:v>
                </c:pt>
                <c:pt idx="6391">
                  <c:v>6.9997558600000005</c:v>
                </c:pt>
                <c:pt idx="6392">
                  <c:v>6.9997558600000005</c:v>
                </c:pt>
                <c:pt idx="6393">
                  <c:v>6.9997558600000005</c:v>
                </c:pt>
                <c:pt idx="6394">
                  <c:v>6.9997558600000005</c:v>
                </c:pt>
                <c:pt idx="6395">
                  <c:v>6.9997558600000005</c:v>
                </c:pt>
                <c:pt idx="6396">
                  <c:v>6.9997558600000005</c:v>
                </c:pt>
                <c:pt idx="6397">
                  <c:v>6.9997558600000005</c:v>
                </c:pt>
                <c:pt idx="6398">
                  <c:v>6.9997558600000005</c:v>
                </c:pt>
                <c:pt idx="6399">
                  <c:v>6.9997558600000005</c:v>
                </c:pt>
                <c:pt idx="6400">
                  <c:v>6.9997558600000005</c:v>
                </c:pt>
                <c:pt idx="6401">
                  <c:v>6.9997558600000005</c:v>
                </c:pt>
                <c:pt idx="6402">
                  <c:v>6.9997558600000005</c:v>
                </c:pt>
                <c:pt idx="6403">
                  <c:v>6.9997558600000005</c:v>
                </c:pt>
                <c:pt idx="6404">
                  <c:v>6.9997558600000005</c:v>
                </c:pt>
                <c:pt idx="6405">
                  <c:v>6.9997558600000005</c:v>
                </c:pt>
                <c:pt idx="6406">
                  <c:v>6.9997558600000005</c:v>
                </c:pt>
                <c:pt idx="6407">
                  <c:v>6.9997558600000005</c:v>
                </c:pt>
                <c:pt idx="6408">
                  <c:v>6.9997558600000005</c:v>
                </c:pt>
                <c:pt idx="6409">
                  <c:v>6.9997558600000005</c:v>
                </c:pt>
                <c:pt idx="6410">
                  <c:v>6.9997558600000005</c:v>
                </c:pt>
                <c:pt idx="6411">
                  <c:v>6.9997558600000005</c:v>
                </c:pt>
                <c:pt idx="6412">
                  <c:v>6.9997558600000005</c:v>
                </c:pt>
                <c:pt idx="6413">
                  <c:v>6.9997558600000005</c:v>
                </c:pt>
                <c:pt idx="6414">
                  <c:v>6.9997558600000005</c:v>
                </c:pt>
                <c:pt idx="6415">
                  <c:v>6.9997558600000005</c:v>
                </c:pt>
                <c:pt idx="6416">
                  <c:v>6.9997558600000005</c:v>
                </c:pt>
                <c:pt idx="6417">
                  <c:v>6.9997558600000005</c:v>
                </c:pt>
                <c:pt idx="6418">
                  <c:v>6.9997558600000005</c:v>
                </c:pt>
                <c:pt idx="6419">
                  <c:v>6.9997558600000005</c:v>
                </c:pt>
                <c:pt idx="6420">
                  <c:v>6.9997558600000005</c:v>
                </c:pt>
                <c:pt idx="6421">
                  <c:v>6.9997558600000005</c:v>
                </c:pt>
                <c:pt idx="6422">
                  <c:v>6.8999023400000006</c:v>
                </c:pt>
                <c:pt idx="6423">
                  <c:v>6.8999023400000006</c:v>
                </c:pt>
                <c:pt idx="6424">
                  <c:v>6.9997558600000005</c:v>
                </c:pt>
                <c:pt idx="6425">
                  <c:v>6.9997558600000005</c:v>
                </c:pt>
                <c:pt idx="6426">
                  <c:v>6.9997558600000005</c:v>
                </c:pt>
                <c:pt idx="6427">
                  <c:v>6.9997558600000005</c:v>
                </c:pt>
                <c:pt idx="6428">
                  <c:v>6.9997558600000005</c:v>
                </c:pt>
                <c:pt idx="6429">
                  <c:v>6.8999023400000006</c:v>
                </c:pt>
                <c:pt idx="6430">
                  <c:v>6.8999023400000006</c:v>
                </c:pt>
                <c:pt idx="6431">
                  <c:v>6.8999023400000006</c:v>
                </c:pt>
                <c:pt idx="6432">
                  <c:v>6.9997558600000005</c:v>
                </c:pt>
                <c:pt idx="6433">
                  <c:v>6.8999023400000006</c:v>
                </c:pt>
                <c:pt idx="6434">
                  <c:v>6.8999023400000006</c:v>
                </c:pt>
                <c:pt idx="6435">
                  <c:v>6.9997558600000005</c:v>
                </c:pt>
                <c:pt idx="6436">
                  <c:v>6.9997558600000005</c:v>
                </c:pt>
                <c:pt idx="6437">
                  <c:v>6.8999023400000006</c:v>
                </c:pt>
                <c:pt idx="6438">
                  <c:v>6.9997558600000005</c:v>
                </c:pt>
                <c:pt idx="6439">
                  <c:v>6.8999023400000006</c:v>
                </c:pt>
                <c:pt idx="6440">
                  <c:v>6.8999023400000006</c:v>
                </c:pt>
                <c:pt idx="6441">
                  <c:v>6.9997558600000005</c:v>
                </c:pt>
                <c:pt idx="6442">
                  <c:v>6.9997558600000005</c:v>
                </c:pt>
                <c:pt idx="6443">
                  <c:v>6.8999023400000006</c:v>
                </c:pt>
                <c:pt idx="6444">
                  <c:v>6.8999023400000006</c:v>
                </c:pt>
                <c:pt idx="6445">
                  <c:v>6.9997558600000005</c:v>
                </c:pt>
                <c:pt idx="6446">
                  <c:v>6.8999023400000006</c:v>
                </c:pt>
                <c:pt idx="6447">
                  <c:v>6.9997558600000005</c:v>
                </c:pt>
                <c:pt idx="6448">
                  <c:v>6.8999023400000006</c:v>
                </c:pt>
                <c:pt idx="6449">
                  <c:v>6.8999023400000006</c:v>
                </c:pt>
                <c:pt idx="6450">
                  <c:v>6.8999023400000006</c:v>
                </c:pt>
                <c:pt idx="6451">
                  <c:v>6.8999023400000006</c:v>
                </c:pt>
                <c:pt idx="6452">
                  <c:v>6.8999023400000006</c:v>
                </c:pt>
                <c:pt idx="6453">
                  <c:v>6.8999023400000006</c:v>
                </c:pt>
                <c:pt idx="6454">
                  <c:v>6.8999023400000006</c:v>
                </c:pt>
                <c:pt idx="6455">
                  <c:v>6.8999023400000006</c:v>
                </c:pt>
                <c:pt idx="6456">
                  <c:v>6.8999023400000006</c:v>
                </c:pt>
                <c:pt idx="6457">
                  <c:v>6.8999023400000006</c:v>
                </c:pt>
                <c:pt idx="6458">
                  <c:v>6.8999023400000006</c:v>
                </c:pt>
                <c:pt idx="6459">
                  <c:v>6.8999023400000006</c:v>
                </c:pt>
                <c:pt idx="6460">
                  <c:v>6.8999023400000006</c:v>
                </c:pt>
                <c:pt idx="6461">
                  <c:v>6.8999023400000006</c:v>
                </c:pt>
                <c:pt idx="6462">
                  <c:v>6.8999023400000006</c:v>
                </c:pt>
                <c:pt idx="6463">
                  <c:v>6.8999023400000006</c:v>
                </c:pt>
                <c:pt idx="6464">
                  <c:v>6.8999023400000006</c:v>
                </c:pt>
                <c:pt idx="6465">
                  <c:v>6.8999023400000006</c:v>
                </c:pt>
                <c:pt idx="6466">
                  <c:v>6.8999023400000006</c:v>
                </c:pt>
                <c:pt idx="6467">
                  <c:v>6.8999023400000006</c:v>
                </c:pt>
                <c:pt idx="6468">
                  <c:v>6.8999023400000006</c:v>
                </c:pt>
                <c:pt idx="6469">
                  <c:v>6.8999023400000006</c:v>
                </c:pt>
                <c:pt idx="6470">
                  <c:v>6.8999023400000006</c:v>
                </c:pt>
                <c:pt idx="6471">
                  <c:v>6.8999023400000006</c:v>
                </c:pt>
                <c:pt idx="6472">
                  <c:v>6.8999023400000006</c:v>
                </c:pt>
                <c:pt idx="6473">
                  <c:v>6.8999023400000006</c:v>
                </c:pt>
                <c:pt idx="6474">
                  <c:v>6.8999023400000006</c:v>
                </c:pt>
                <c:pt idx="6475">
                  <c:v>6.8999023400000006</c:v>
                </c:pt>
                <c:pt idx="6476">
                  <c:v>6.8999023400000006</c:v>
                </c:pt>
                <c:pt idx="6477">
                  <c:v>6.8999023400000006</c:v>
                </c:pt>
                <c:pt idx="6478">
                  <c:v>6.8999023400000006</c:v>
                </c:pt>
                <c:pt idx="6479">
                  <c:v>6.8999023400000006</c:v>
                </c:pt>
                <c:pt idx="6480">
                  <c:v>6.8999023400000006</c:v>
                </c:pt>
                <c:pt idx="6481">
                  <c:v>6.8999023400000006</c:v>
                </c:pt>
                <c:pt idx="6482">
                  <c:v>6.8999023400000006</c:v>
                </c:pt>
                <c:pt idx="6483">
                  <c:v>6.8999023400000006</c:v>
                </c:pt>
                <c:pt idx="6484">
                  <c:v>6.8999023400000006</c:v>
                </c:pt>
                <c:pt idx="6485">
                  <c:v>6.8999023400000006</c:v>
                </c:pt>
                <c:pt idx="6486">
                  <c:v>6.8999023400000006</c:v>
                </c:pt>
                <c:pt idx="6487">
                  <c:v>6.8999023400000006</c:v>
                </c:pt>
                <c:pt idx="6488">
                  <c:v>6.8999023400000006</c:v>
                </c:pt>
                <c:pt idx="6489">
                  <c:v>6.8999023400000006</c:v>
                </c:pt>
                <c:pt idx="6490">
                  <c:v>6.8999023400000006</c:v>
                </c:pt>
                <c:pt idx="6491">
                  <c:v>6.8999023400000006</c:v>
                </c:pt>
                <c:pt idx="6492">
                  <c:v>6.8999023400000006</c:v>
                </c:pt>
                <c:pt idx="6493">
                  <c:v>6.8999023400000006</c:v>
                </c:pt>
                <c:pt idx="6494">
                  <c:v>6.8999023400000006</c:v>
                </c:pt>
                <c:pt idx="6495">
                  <c:v>6.8999023400000006</c:v>
                </c:pt>
                <c:pt idx="6496">
                  <c:v>6.8999023400000006</c:v>
                </c:pt>
                <c:pt idx="6497">
                  <c:v>6.8999023400000006</c:v>
                </c:pt>
                <c:pt idx="6498">
                  <c:v>6.8999023400000006</c:v>
                </c:pt>
                <c:pt idx="6499">
                  <c:v>6.8999023400000006</c:v>
                </c:pt>
                <c:pt idx="6500">
                  <c:v>6.8999023400000006</c:v>
                </c:pt>
                <c:pt idx="6501">
                  <c:v>6.8999023400000006</c:v>
                </c:pt>
                <c:pt idx="6502">
                  <c:v>6.8999023400000006</c:v>
                </c:pt>
                <c:pt idx="6503">
                  <c:v>6.8999023400000006</c:v>
                </c:pt>
                <c:pt idx="6504">
                  <c:v>6.8999023400000006</c:v>
                </c:pt>
                <c:pt idx="6505">
                  <c:v>6.8999023400000006</c:v>
                </c:pt>
                <c:pt idx="6506">
                  <c:v>6.8999023400000006</c:v>
                </c:pt>
                <c:pt idx="6507">
                  <c:v>6.8999023400000006</c:v>
                </c:pt>
                <c:pt idx="6508">
                  <c:v>6.8999023400000006</c:v>
                </c:pt>
                <c:pt idx="6509">
                  <c:v>6.8999023400000006</c:v>
                </c:pt>
                <c:pt idx="6510">
                  <c:v>6.8999023400000006</c:v>
                </c:pt>
                <c:pt idx="6511">
                  <c:v>6.8999023400000006</c:v>
                </c:pt>
                <c:pt idx="6512">
                  <c:v>6.8999023400000006</c:v>
                </c:pt>
                <c:pt idx="6513">
                  <c:v>6.8999023400000006</c:v>
                </c:pt>
                <c:pt idx="6514">
                  <c:v>6.8999023400000006</c:v>
                </c:pt>
                <c:pt idx="6515">
                  <c:v>6.8999023400000006</c:v>
                </c:pt>
                <c:pt idx="6516">
                  <c:v>6.8999023400000006</c:v>
                </c:pt>
                <c:pt idx="6517">
                  <c:v>6.8999023400000006</c:v>
                </c:pt>
                <c:pt idx="6518">
                  <c:v>6.8999023400000006</c:v>
                </c:pt>
                <c:pt idx="6519">
                  <c:v>6.8999023400000006</c:v>
                </c:pt>
                <c:pt idx="6520">
                  <c:v>6.8999023400000006</c:v>
                </c:pt>
                <c:pt idx="6521">
                  <c:v>6.8999023400000006</c:v>
                </c:pt>
                <c:pt idx="6522">
                  <c:v>6.8999023400000006</c:v>
                </c:pt>
                <c:pt idx="6523">
                  <c:v>6.8999023400000006</c:v>
                </c:pt>
                <c:pt idx="6524">
                  <c:v>6.8999023400000006</c:v>
                </c:pt>
                <c:pt idx="6525">
                  <c:v>6.8999023400000006</c:v>
                </c:pt>
                <c:pt idx="6526">
                  <c:v>6.8999023400000006</c:v>
                </c:pt>
                <c:pt idx="6527">
                  <c:v>6.8999023400000006</c:v>
                </c:pt>
                <c:pt idx="6528">
                  <c:v>6.8999023400000006</c:v>
                </c:pt>
                <c:pt idx="6529">
                  <c:v>6.8999023400000006</c:v>
                </c:pt>
                <c:pt idx="6530">
                  <c:v>6.8999023400000006</c:v>
                </c:pt>
                <c:pt idx="6531">
                  <c:v>6.8999023400000006</c:v>
                </c:pt>
                <c:pt idx="6532">
                  <c:v>6.8999023400000006</c:v>
                </c:pt>
                <c:pt idx="6533">
                  <c:v>6.8999023400000006</c:v>
                </c:pt>
                <c:pt idx="6534">
                  <c:v>6.8999023400000006</c:v>
                </c:pt>
                <c:pt idx="6535">
                  <c:v>6.8999023400000006</c:v>
                </c:pt>
                <c:pt idx="6536">
                  <c:v>6.8999023400000006</c:v>
                </c:pt>
                <c:pt idx="6537">
                  <c:v>6.8999023400000006</c:v>
                </c:pt>
                <c:pt idx="6538">
                  <c:v>6.8999023400000006</c:v>
                </c:pt>
                <c:pt idx="6539">
                  <c:v>6.8999023400000006</c:v>
                </c:pt>
                <c:pt idx="6540">
                  <c:v>6.8999023400000006</c:v>
                </c:pt>
                <c:pt idx="6541">
                  <c:v>6.8999023400000006</c:v>
                </c:pt>
                <c:pt idx="6542">
                  <c:v>6.8999023400000006</c:v>
                </c:pt>
                <c:pt idx="6543">
                  <c:v>6.8999023400000006</c:v>
                </c:pt>
                <c:pt idx="6544">
                  <c:v>6.8999023400000006</c:v>
                </c:pt>
                <c:pt idx="6545">
                  <c:v>6.8999023400000006</c:v>
                </c:pt>
                <c:pt idx="6546">
                  <c:v>6.8999023400000006</c:v>
                </c:pt>
                <c:pt idx="6547">
                  <c:v>6.8999023400000006</c:v>
                </c:pt>
                <c:pt idx="6548">
                  <c:v>6.8999023400000006</c:v>
                </c:pt>
                <c:pt idx="6549">
                  <c:v>6.8999023400000006</c:v>
                </c:pt>
                <c:pt idx="6550">
                  <c:v>6.8999023400000006</c:v>
                </c:pt>
                <c:pt idx="6551">
                  <c:v>6.8999023400000006</c:v>
                </c:pt>
                <c:pt idx="6552">
                  <c:v>6.8999023400000006</c:v>
                </c:pt>
                <c:pt idx="6553">
                  <c:v>6.8999023400000006</c:v>
                </c:pt>
                <c:pt idx="6554">
                  <c:v>6.8999023400000006</c:v>
                </c:pt>
                <c:pt idx="6555">
                  <c:v>6.8999023400000006</c:v>
                </c:pt>
                <c:pt idx="6556">
                  <c:v>6.8999023400000006</c:v>
                </c:pt>
                <c:pt idx="6557">
                  <c:v>6.8999023400000006</c:v>
                </c:pt>
                <c:pt idx="6558">
                  <c:v>6.8999023400000006</c:v>
                </c:pt>
                <c:pt idx="6559">
                  <c:v>6.8999023400000006</c:v>
                </c:pt>
                <c:pt idx="6560">
                  <c:v>6.8999023400000006</c:v>
                </c:pt>
                <c:pt idx="6561">
                  <c:v>6.8999023400000006</c:v>
                </c:pt>
                <c:pt idx="6562">
                  <c:v>6.8999023400000006</c:v>
                </c:pt>
                <c:pt idx="6563">
                  <c:v>6.8999023400000006</c:v>
                </c:pt>
                <c:pt idx="6564">
                  <c:v>6.8999023400000006</c:v>
                </c:pt>
                <c:pt idx="6565">
                  <c:v>6.8999023400000006</c:v>
                </c:pt>
                <c:pt idx="6566">
                  <c:v>6.8999023400000006</c:v>
                </c:pt>
                <c:pt idx="6567">
                  <c:v>6.8999023400000006</c:v>
                </c:pt>
                <c:pt idx="6568">
                  <c:v>6.8999023400000006</c:v>
                </c:pt>
                <c:pt idx="6569">
                  <c:v>6.8999023400000006</c:v>
                </c:pt>
                <c:pt idx="6570">
                  <c:v>6.8999023400000006</c:v>
                </c:pt>
                <c:pt idx="6571">
                  <c:v>6.7998046899999984</c:v>
                </c:pt>
                <c:pt idx="6572">
                  <c:v>6.8999023400000006</c:v>
                </c:pt>
                <c:pt idx="6573">
                  <c:v>6.8999023400000006</c:v>
                </c:pt>
                <c:pt idx="6574">
                  <c:v>6.8999023400000006</c:v>
                </c:pt>
                <c:pt idx="6575">
                  <c:v>6.8999023400000006</c:v>
                </c:pt>
                <c:pt idx="6576">
                  <c:v>6.7998046899999984</c:v>
                </c:pt>
                <c:pt idx="6577">
                  <c:v>6.8999023400000006</c:v>
                </c:pt>
                <c:pt idx="6578">
                  <c:v>6.8999023400000006</c:v>
                </c:pt>
                <c:pt idx="6579">
                  <c:v>6.8999023400000006</c:v>
                </c:pt>
                <c:pt idx="6580">
                  <c:v>6.8999023400000006</c:v>
                </c:pt>
                <c:pt idx="6581">
                  <c:v>6.7998046899999984</c:v>
                </c:pt>
                <c:pt idx="6582">
                  <c:v>6.8999023400000006</c:v>
                </c:pt>
                <c:pt idx="6583">
                  <c:v>6.8999023400000006</c:v>
                </c:pt>
                <c:pt idx="6584">
                  <c:v>6.7998046899999984</c:v>
                </c:pt>
                <c:pt idx="6585">
                  <c:v>6.7998046899999984</c:v>
                </c:pt>
                <c:pt idx="6586">
                  <c:v>6.8999023400000006</c:v>
                </c:pt>
                <c:pt idx="6587">
                  <c:v>6.8999023400000006</c:v>
                </c:pt>
                <c:pt idx="6588">
                  <c:v>6.7998046899999984</c:v>
                </c:pt>
                <c:pt idx="6589">
                  <c:v>6.7998046899999984</c:v>
                </c:pt>
                <c:pt idx="6590">
                  <c:v>6.8999023400000006</c:v>
                </c:pt>
                <c:pt idx="6591">
                  <c:v>6.8999023400000006</c:v>
                </c:pt>
                <c:pt idx="6592">
                  <c:v>6.8999023400000006</c:v>
                </c:pt>
                <c:pt idx="6593">
                  <c:v>6.7998046899999984</c:v>
                </c:pt>
                <c:pt idx="6594">
                  <c:v>6.8999023400000006</c:v>
                </c:pt>
                <c:pt idx="6595">
                  <c:v>6.7998046899999984</c:v>
                </c:pt>
                <c:pt idx="6596">
                  <c:v>6.8999023400000006</c:v>
                </c:pt>
                <c:pt idx="6597">
                  <c:v>6.7998046899999984</c:v>
                </c:pt>
                <c:pt idx="6598">
                  <c:v>6.7998046899999984</c:v>
                </c:pt>
                <c:pt idx="6599">
                  <c:v>6.7998046899999984</c:v>
                </c:pt>
                <c:pt idx="6600">
                  <c:v>6.7998046899999984</c:v>
                </c:pt>
                <c:pt idx="6601">
                  <c:v>6.7998046899999984</c:v>
                </c:pt>
                <c:pt idx="6602">
                  <c:v>6.7998046899999984</c:v>
                </c:pt>
                <c:pt idx="6603">
                  <c:v>6.7998046899999984</c:v>
                </c:pt>
                <c:pt idx="6604">
                  <c:v>6.7998046899999984</c:v>
                </c:pt>
                <c:pt idx="6605">
                  <c:v>6.7998046899999984</c:v>
                </c:pt>
                <c:pt idx="6606">
                  <c:v>6.7998046899999984</c:v>
                </c:pt>
                <c:pt idx="6607">
                  <c:v>6.7998046899999984</c:v>
                </c:pt>
                <c:pt idx="6608">
                  <c:v>6.7998046899999984</c:v>
                </c:pt>
                <c:pt idx="6609">
                  <c:v>6.7998046899999984</c:v>
                </c:pt>
                <c:pt idx="6610">
                  <c:v>6.7998046899999984</c:v>
                </c:pt>
                <c:pt idx="6611">
                  <c:v>6.7998046899999984</c:v>
                </c:pt>
                <c:pt idx="6612">
                  <c:v>6.7998046899999984</c:v>
                </c:pt>
                <c:pt idx="6613">
                  <c:v>6.7998046899999984</c:v>
                </c:pt>
                <c:pt idx="6614">
                  <c:v>6.7998046899999984</c:v>
                </c:pt>
                <c:pt idx="6615">
                  <c:v>6.7998046899999984</c:v>
                </c:pt>
                <c:pt idx="6616">
                  <c:v>6.7998046899999984</c:v>
                </c:pt>
                <c:pt idx="6617">
                  <c:v>6.7998046899999984</c:v>
                </c:pt>
                <c:pt idx="6618">
                  <c:v>6.7998046899999984</c:v>
                </c:pt>
                <c:pt idx="6619">
                  <c:v>6.7998046899999984</c:v>
                </c:pt>
                <c:pt idx="6620">
                  <c:v>6.7998046899999984</c:v>
                </c:pt>
                <c:pt idx="6621">
                  <c:v>6.7998046899999984</c:v>
                </c:pt>
                <c:pt idx="6622">
                  <c:v>6.7998046899999984</c:v>
                </c:pt>
                <c:pt idx="6623">
                  <c:v>6.7998046899999984</c:v>
                </c:pt>
                <c:pt idx="6624">
                  <c:v>6.7998046899999984</c:v>
                </c:pt>
                <c:pt idx="6625">
                  <c:v>6.7998046899999984</c:v>
                </c:pt>
                <c:pt idx="6626">
                  <c:v>6.7998046899999984</c:v>
                </c:pt>
                <c:pt idx="6627">
                  <c:v>6.7998046899999984</c:v>
                </c:pt>
                <c:pt idx="6628">
                  <c:v>6.7998046899999984</c:v>
                </c:pt>
                <c:pt idx="6629">
                  <c:v>6.7998046899999984</c:v>
                </c:pt>
                <c:pt idx="6630">
                  <c:v>6.7998046899999984</c:v>
                </c:pt>
                <c:pt idx="6631">
                  <c:v>6.7998046899999984</c:v>
                </c:pt>
                <c:pt idx="6632">
                  <c:v>6.7998046899999984</c:v>
                </c:pt>
                <c:pt idx="6633">
                  <c:v>6.7998046899999984</c:v>
                </c:pt>
                <c:pt idx="6634">
                  <c:v>6.7998046899999984</c:v>
                </c:pt>
                <c:pt idx="6635">
                  <c:v>6.7998046899999984</c:v>
                </c:pt>
                <c:pt idx="6636">
                  <c:v>6.7998046899999984</c:v>
                </c:pt>
                <c:pt idx="6637">
                  <c:v>6.7998046899999984</c:v>
                </c:pt>
                <c:pt idx="6638">
                  <c:v>6.7998046899999984</c:v>
                </c:pt>
                <c:pt idx="6639">
                  <c:v>6.7998046899999984</c:v>
                </c:pt>
                <c:pt idx="6640">
                  <c:v>6.7998046899999984</c:v>
                </c:pt>
                <c:pt idx="6641">
                  <c:v>6.7998046899999984</c:v>
                </c:pt>
                <c:pt idx="6642">
                  <c:v>6.7998046899999984</c:v>
                </c:pt>
                <c:pt idx="6643">
                  <c:v>6.7998046899999984</c:v>
                </c:pt>
                <c:pt idx="6644">
                  <c:v>6.7998046899999984</c:v>
                </c:pt>
                <c:pt idx="6645">
                  <c:v>6.7998046899999984</c:v>
                </c:pt>
                <c:pt idx="6646">
                  <c:v>6.7998046899999984</c:v>
                </c:pt>
                <c:pt idx="6647">
                  <c:v>6.7998046899999984</c:v>
                </c:pt>
                <c:pt idx="6648">
                  <c:v>6.7998046899999984</c:v>
                </c:pt>
                <c:pt idx="6649">
                  <c:v>6.7998046899999984</c:v>
                </c:pt>
                <c:pt idx="6650">
                  <c:v>6.7998046899999984</c:v>
                </c:pt>
                <c:pt idx="6651">
                  <c:v>6.7998046899999984</c:v>
                </c:pt>
                <c:pt idx="6652">
                  <c:v>6.7998046899999984</c:v>
                </c:pt>
                <c:pt idx="6653">
                  <c:v>6.7998046899999984</c:v>
                </c:pt>
                <c:pt idx="6654">
                  <c:v>6.7998046899999984</c:v>
                </c:pt>
                <c:pt idx="6655">
                  <c:v>6.7998046899999984</c:v>
                </c:pt>
                <c:pt idx="6656">
                  <c:v>6.7998046899999984</c:v>
                </c:pt>
                <c:pt idx="6657">
                  <c:v>6.7998046899999984</c:v>
                </c:pt>
                <c:pt idx="6658">
                  <c:v>6.7998046899999984</c:v>
                </c:pt>
                <c:pt idx="6659">
                  <c:v>6.7998046899999984</c:v>
                </c:pt>
                <c:pt idx="6660">
                  <c:v>6.7998046899999984</c:v>
                </c:pt>
                <c:pt idx="6661">
                  <c:v>6.7998046899999984</c:v>
                </c:pt>
                <c:pt idx="6662">
                  <c:v>6.7998046899999984</c:v>
                </c:pt>
                <c:pt idx="6663">
                  <c:v>6.7998046899999984</c:v>
                </c:pt>
                <c:pt idx="6664">
                  <c:v>6.7998046899999984</c:v>
                </c:pt>
                <c:pt idx="6665">
                  <c:v>6.7998046899999984</c:v>
                </c:pt>
                <c:pt idx="6666">
                  <c:v>6.7998046899999984</c:v>
                </c:pt>
                <c:pt idx="6667">
                  <c:v>6.7998046899999984</c:v>
                </c:pt>
                <c:pt idx="6668">
                  <c:v>6.7998046899999984</c:v>
                </c:pt>
                <c:pt idx="6669">
                  <c:v>6.7998046899999984</c:v>
                </c:pt>
                <c:pt idx="6670">
                  <c:v>6.7998046899999984</c:v>
                </c:pt>
                <c:pt idx="6671">
                  <c:v>6.7998046899999984</c:v>
                </c:pt>
                <c:pt idx="6672">
                  <c:v>6.7998046899999984</c:v>
                </c:pt>
                <c:pt idx="6673">
                  <c:v>6.7998046899999984</c:v>
                </c:pt>
                <c:pt idx="6674">
                  <c:v>6.7998046899999984</c:v>
                </c:pt>
                <c:pt idx="6675">
                  <c:v>6.7998046899999984</c:v>
                </c:pt>
                <c:pt idx="6676">
                  <c:v>6.7998046899999984</c:v>
                </c:pt>
                <c:pt idx="6677">
                  <c:v>6.7998046899999984</c:v>
                </c:pt>
                <c:pt idx="6678">
                  <c:v>6.7998046899999984</c:v>
                </c:pt>
                <c:pt idx="6679">
                  <c:v>6.7998046899999984</c:v>
                </c:pt>
                <c:pt idx="6680">
                  <c:v>6.7998046899999984</c:v>
                </c:pt>
                <c:pt idx="6681">
                  <c:v>6.7998046899999984</c:v>
                </c:pt>
                <c:pt idx="6682">
                  <c:v>6.7998046899999984</c:v>
                </c:pt>
                <c:pt idx="6683">
                  <c:v>6.7998046899999984</c:v>
                </c:pt>
                <c:pt idx="6684">
                  <c:v>6.7998046899999984</c:v>
                </c:pt>
                <c:pt idx="6685">
                  <c:v>6.7998046899999984</c:v>
                </c:pt>
                <c:pt idx="6686">
                  <c:v>6.7998046899999984</c:v>
                </c:pt>
                <c:pt idx="6687">
                  <c:v>6.7998046899999984</c:v>
                </c:pt>
                <c:pt idx="6688">
                  <c:v>6.7998046899999984</c:v>
                </c:pt>
                <c:pt idx="6689">
                  <c:v>6.7998046899999984</c:v>
                </c:pt>
                <c:pt idx="6690">
                  <c:v>6.7998046899999984</c:v>
                </c:pt>
                <c:pt idx="6691">
                  <c:v>6.7998046899999984</c:v>
                </c:pt>
                <c:pt idx="6692">
                  <c:v>6.7998046899999984</c:v>
                </c:pt>
                <c:pt idx="6693">
                  <c:v>6.7998046899999984</c:v>
                </c:pt>
                <c:pt idx="6694">
                  <c:v>6.7998046899999984</c:v>
                </c:pt>
                <c:pt idx="6695">
                  <c:v>6.7998046899999984</c:v>
                </c:pt>
                <c:pt idx="6696">
                  <c:v>6.7998046899999984</c:v>
                </c:pt>
                <c:pt idx="6697">
                  <c:v>6.7998046899999984</c:v>
                </c:pt>
                <c:pt idx="6698">
                  <c:v>6.7998046899999984</c:v>
                </c:pt>
                <c:pt idx="6699">
                  <c:v>6.7998046899999984</c:v>
                </c:pt>
                <c:pt idx="6700">
                  <c:v>6.7998046899999984</c:v>
                </c:pt>
                <c:pt idx="6701">
                  <c:v>6.7998046899999984</c:v>
                </c:pt>
                <c:pt idx="6702">
                  <c:v>6.7998046899999984</c:v>
                </c:pt>
                <c:pt idx="6703">
                  <c:v>6.7998046899999984</c:v>
                </c:pt>
                <c:pt idx="6704">
                  <c:v>6.7998046899999984</c:v>
                </c:pt>
                <c:pt idx="6705">
                  <c:v>6.7998046899999984</c:v>
                </c:pt>
                <c:pt idx="6706">
                  <c:v>6.7998046899999984</c:v>
                </c:pt>
                <c:pt idx="6707">
                  <c:v>6.7998046899999984</c:v>
                </c:pt>
                <c:pt idx="6708">
                  <c:v>6.7998046899999984</c:v>
                </c:pt>
                <c:pt idx="6709">
                  <c:v>6.7998046899999984</c:v>
                </c:pt>
                <c:pt idx="6710">
                  <c:v>6.7998046899999984</c:v>
                </c:pt>
                <c:pt idx="6711">
                  <c:v>6.7998046899999984</c:v>
                </c:pt>
                <c:pt idx="6712">
                  <c:v>6.7998046899999984</c:v>
                </c:pt>
                <c:pt idx="6713">
                  <c:v>6.7998046899999984</c:v>
                </c:pt>
                <c:pt idx="6714">
                  <c:v>6.7998046899999984</c:v>
                </c:pt>
                <c:pt idx="6715">
                  <c:v>6.7998046899999984</c:v>
                </c:pt>
                <c:pt idx="6716">
                  <c:v>6.7998046899999984</c:v>
                </c:pt>
                <c:pt idx="6717">
                  <c:v>6.7998046899999984</c:v>
                </c:pt>
                <c:pt idx="6718">
                  <c:v>6.7998046899999984</c:v>
                </c:pt>
                <c:pt idx="6719">
                  <c:v>6.7998046899999984</c:v>
                </c:pt>
                <c:pt idx="6720">
                  <c:v>6.7998046899999984</c:v>
                </c:pt>
                <c:pt idx="6721">
                  <c:v>6.7998046899999984</c:v>
                </c:pt>
                <c:pt idx="6722">
                  <c:v>6.7998046899999984</c:v>
                </c:pt>
                <c:pt idx="6723">
                  <c:v>6.7998046899999984</c:v>
                </c:pt>
                <c:pt idx="6724">
                  <c:v>6.7998046899999984</c:v>
                </c:pt>
                <c:pt idx="6725">
                  <c:v>6.7998046899999984</c:v>
                </c:pt>
                <c:pt idx="6726">
                  <c:v>6.7998046899999984</c:v>
                </c:pt>
                <c:pt idx="6727">
                  <c:v>6.7998046899999984</c:v>
                </c:pt>
                <c:pt idx="6728">
                  <c:v>6.7998046899999984</c:v>
                </c:pt>
                <c:pt idx="6729">
                  <c:v>6.7998046899999984</c:v>
                </c:pt>
                <c:pt idx="6730">
                  <c:v>6.6999511699999985</c:v>
                </c:pt>
                <c:pt idx="6731">
                  <c:v>6.7998046899999984</c:v>
                </c:pt>
                <c:pt idx="6732">
                  <c:v>6.7998046899999984</c:v>
                </c:pt>
                <c:pt idx="6733">
                  <c:v>6.6999511699999985</c:v>
                </c:pt>
                <c:pt idx="6734">
                  <c:v>6.7998046899999984</c:v>
                </c:pt>
                <c:pt idx="6735">
                  <c:v>6.7998046899999984</c:v>
                </c:pt>
                <c:pt idx="6736">
                  <c:v>6.7998046899999984</c:v>
                </c:pt>
                <c:pt idx="6737">
                  <c:v>6.7998046899999984</c:v>
                </c:pt>
                <c:pt idx="6738">
                  <c:v>6.7998046899999984</c:v>
                </c:pt>
                <c:pt idx="6739">
                  <c:v>6.6999511699999985</c:v>
                </c:pt>
                <c:pt idx="6740">
                  <c:v>6.7998046899999984</c:v>
                </c:pt>
                <c:pt idx="6741">
                  <c:v>6.7998046899999984</c:v>
                </c:pt>
                <c:pt idx="6742">
                  <c:v>6.7998046899999984</c:v>
                </c:pt>
                <c:pt idx="6743">
                  <c:v>6.7998046899999984</c:v>
                </c:pt>
                <c:pt idx="6744">
                  <c:v>6.7998046899999984</c:v>
                </c:pt>
                <c:pt idx="6745">
                  <c:v>6.7998046899999984</c:v>
                </c:pt>
                <c:pt idx="6746">
                  <c:v>6.6999511699999985</c:v>
                </c:pt>
                <c:pt idx="6747">
                  <c:v>6.6999511699999985</c:v>
                </c:pt>
                <c:pt idx="6748">
                  <c:v>6.7998046899999984</c:v>
                </c:pt>
                <c:pt idx="6749">
                  <c:v>6.7998046899999984</c:v>
                </c:pt>
                <c:pt idx="6750">
                  <c:v>6.7998046899999984</c:v>
                </c:pt>
                <c:pt idx="6751">
                  <c:v>6.7998046899999984</c:v>
                </c:pt>
                <c:pt idx="6752">
                  <c:v>6.6999511699999985</c:v>
                </c:pt>
                <c:pt idx="6753">
                  <c:v>6.7998046899999984</c:v>
                </c:pt>
                <c:pt idx="6754">
                  <c:v>6.7998046899999984</c:v>
                </c:pt>
                <c:pt idx="6755">
                  <c:v>6.6999511699999985</c:v>
                </c:pt>
                <c:pt idx="6756">
                  <c:v>6.7998046899999984</c:v>
                </c:pt>
                <c:pt idx="6757">
                  <c:v>6.7998046899999984</c:v>
                </c:pt>
                <c:pt idx="6758">
                  <c:v>6.6999511699999985</c:v>
                </c:pt>
                <c:pt idx="6759">
                  <c:v>6.6999511699999985</c:v>
                </c:pt>
                <c:pt idx="6760">
                  <c:v>6.6999511699999985</c:v>
                </c:pt>
                <c:pt idx="6761">
                  <c:v>6.7998046899999984</c:v>
                </c:pt>
                <c:pt idx="6762">
                  <c:v>6.6999511699999985</c:v>
                </c:pt>
                <c:pt idx="6763">
                  <c:v>6.6999511699999985</c:v>
                </c:pt>
                <c:pt idx="6764">
                  <c:v>6.6999511699999985</c:v>
                </c:pt>
                <c:pt idx="6765">
                  <c:v>6.6999511699999985</c:v>
                </c:pt>
                <c:pt idx="6766">
                  <c:v>6.7998046899999984</c:v>
                </c:pt>
                <c:pt idx="6767">
                  <c:v>6.7998046899999984</c:v>
                </c:pt>
                <c:pt idx="6768">
                  <c:v>6.6999511699999985</c:v>
                </c:pt>
                <c:pt idx="6769">
                  <c:v>6.7998046899999984</c:v>
                </c:pt>
                <c:pt idx="6770">
                  <c:v>6.6999511699999985</c:v>
                </c:pt>
                <c:pt idx="6771">
                  <c:v>6.6999511699999985</c:v>
                </c:pt>
                <c:pt idx="6772">
                  <c:v>6.6999511699999985</c:v>
                </c:pt>
                <c:pt idx="6773">
                  <c:v>6.6999511699999985</c:v>
                </c:pt>
                <c:pt idx="6774">
                  <c:v>6.6999511699999985</c:v>
                </c:pt>
                <c:pt idx="6775">
                  <c:v>6.6999511699999985</c:v>
                </c:pt>
                <c:pt idx="6776">
                  <c:v>6.7998046899999984</c:v>
                </c:pt>
                <c:pt idx="6777">
                  <c:v>6.6999511699999985</c:v>
                </c:pt>
                <c:pt idx="6778">
                  <c:v>6.6999511699999985</c:v>
                </c:pt>
                <c:pt idx="6779">
                  <c:v>6.6999511699999985</c:v>
                </c:pt>
                <c:pt idx="6780">
                  <c:v>6.7998046899999984</c:v>
                </c:pt>
                <c:pt idx="6781">
                  <c:v>6.6999511699999985</c:v>
                </c:pt>
                <c:pt idx="6782">
                  <c:v>6.6999511699999985</c:v>
                </c:pt>
                <c:pt idx="6783">
                  <c:v>6.6999511699999985</c:v>
                </c:pt>
                <c:pt idx="6784">
                  <c:v>6.6999511699999985</c:v>
                </c:pt>
                <c:pt idx="6785">
                  <c:v>6.6999511699999985</c:v>
                </c:pt>
                <c:pt idx="6786">
                  <c:v>6.6999511699999985</c:v>
                </c:pt>
                <c:pt idx="6787">
                  <c:v>6.6999511699999985</c:v>
                </c:pt>
                <c:pt idx="6788">
                  <c:v>6.6999511699999985</c:v>
                </c:pt>
                <c:pt idx="6789">
                  <c:v>6.6999511699999985</c:v>
                </c:pt>
                <c:pt idx="6790">
                  <c:v>6.6999511699999985</c:v>
                </c:pt>
                <c:pt idx="6791">
                  <c:v>6.6999511699999985</c:v>
                </c:pt>
                <c:pt idx="6792">
                  <c:v>6.6999511699999985</c:v>
                </c:pt>
                <c:pt idx="6793">
                  <c:v>6.6999511699999985</c:v>
                </c:pt>
                <c:pt idx="6794">
                  <c:v>6.6999511699999985</c:v>
                </c:pt>
                <c:pt idx="6795">
                  <c:v>6.6999511699999985</c:v>
                </c:pt>
                <c:pt idx="6796">
                  <c:v>6.6999511699999985</c:v>
                </c:pt>
                <c:pt idx="6797">
                  <c:v>6.6999511699999985</c:v>
                </c:pt>
                <c:pt idx="6798">
                  <c:v>6.6999511699999985</c:v>
                </c:pt>
                <c:pt idx="6799">
                  <c:v>6.6999511699999985</c:v>
                </c:pt>
                <c:pt idx="6800">
                  <c:v>6.6999511699999985</c:v>
                </c:pt>
                <c:pt idx="6801">
                  <c:v>6.6999511699999985</c:v>
                </c:pt>
                <c:pt idx="6802">
                  <c:v>6.6999511699999985</c:v>
                </c:pt>
                <c:pt idx="6803">
                  <c:v>6.6999511699999985</c:v>
                </c:pt>
                <c:pt idx="6804">
                  <c:v>6.6999511699999985</c:v>
                </c:pt>
                <c:pt idx="6805">
                  <c:v>6.6999511699999985</c:v>
                </c:pt>
                <c:pt idx="6806">
                  <c:v>6.6999511699999985</c:v>
                </c:pt>
                <c:pt idx="6807">
                  <c:v>6.6999511699999985</c:v>
                </c:pt>
                <c:pt idx="6808">
                  <c:v>6.6999511699999985</c:v>
                </c:pt>
                <c:pt idx="6809">
                  <c:v>6.6999511699999985</c:v>
                </c:pt>
                <c:pt idx="6810">
                  <c:v>6.6999511699999985</c:v>
                </c:pt>
                <c:pt idx="6811">
                  <c:v>6.6999511699999985</c:v>
                </c:pt>
                <c:pt idx="6812">
                  <c:v>6.6999511699999985</c:v>
                </c:pt>
                <c:pt idx="6813">
                  <c:v>6.6999511699999985</c:v>
                </c:pt>
                <c:pt idx="6814">
                  <c:v>6.6999511699999985</c:v>
                </c:pt>
                <c:pt idx="6815">
                  <c:v>6.6999511699999985</c:v>
                </c:pt>
                <c:pt idx="6816">
                  <c:v>6.6999511699999985</c:v>
                </c:pt>
                <c:pt idx="6817">
                  <c:v>6.6999511699999985</c:v>
                </c:pt>
                <c:pt idx="6818">
                  <c:v>6.6999511699999985</c:v>
                </c:pt>
                <c:pt idx="6819">
                  <c:v>6.6999511699999985</c:v>
                </c:pt>
                <c:pt idx="6820">
                  <c:v>6.6999511699999985</c:v>
                </c:pt>
                <c:pt idx="6821">
                  <c:v>6.6999511699999985</c:v>
                </c:pt>
                <c:pt idx="6822">
                  <c:v>6.6999511699999985</c:v>
                </c:pt>
                <c:pt idx="6823">
                  <c:v>6.6999511699999985</c:v>
                </c:pt>
                <c:pt idx="6824">
                  <c:v>6.6999511699999985</c:v>
                </c:pt>
                <c:pt idx="6825">
                  <c:v>6.6999511699999985</c:v>
                </c:pt>
                <c:pt idx="6826">
                  <c:v>6.6999511699999985</c:v>
                </c:pt>
                <c:pt idx="6827">
                  <c:v>6.6999511699999985</c:v>
                </c:pt>
                <c:pt idx="6828">
                  <c:v>6.6999511699999985</c:v>
                </c:pt>
                <c:pt idx="6829">
                  <c:v>6.6999511699999985</c:v>
                </c:pt>
                <c:pt idx="6830">
                  <c:v>6.6999511699999985</c:v>
                </c:pt>
                <c:pt idx="6831">
                  <c:v>6.6999511699999985</c:v>
                </c:pt>
                <c:pt idx="6832">
                  <c:v>6.6999511699999985</c:v>
                </c:pt>
                <c:pt idx="6833">
                  <c:v>6.6999511699999985</c:v>
                </c:pt>
                <c:pt idx="6834">
                  <c:v>6.6999511699999985</c:v>
                </c:pt>
                <c:pt idx="6835">
                  <c:v>6.6999511699999985</c:v>
                </c:pt>
                <c:pt idx="6836">
                  <c:v>6.6999511699999985</c:v>
                </c:pt>
                <c:pt idx="6837">
                  <c:v>6.6999511699999985</c:v>
                </c:pt>
                <c:pt idx="6838">
                  <c:v>6.6999511699999985</c:v>
                </c:pt>
                <c:pt idx="6839">
                  <c:v>6.6999511699999985</c:v>
                </c:pt>
                <c:pt idx="6840">
                  <c:v>6.6999511699999985</c:v>
                </c:pt>
                <c:pt idx="6841">
                  <c:v>6.6999511699999985</c:v>
                </c:pt>
                <c:pt idx="6842">
                  <c:v>6.6999511699999985</c:v>
                </c:pt>
                <c:pt idx="6843">
                  <c:v>6.6999511699999985</c:v>
                </c:pt>
                <c:pt idx="6844">
                  <c:v>6.6999511699999985</c:v>
                </c:pt>
                <c:pt idx="6845">
                  <c:v>6.6999511699999985</c:v>
                </c:pt>
                <c:pt idx="6846">
                  <c:v>6.6999511699999985</c:v>
                </c:pt>
                <c:pt idx="6847">
                  <c:v>6.6999511699999985</c:v>
                </c:pt>
                <c:pt idx="6848">
                  <c:v>6.6999511699999985</c:v>
                </c:pt>
                <c:pt idx="6849">
                  <c:v>6.6999511699999985</c:v>
                </c:pt>
                <c:pt idx="6850">
                  <c:v>6.6999511699999985</c:v>
                </c:pt>
                <c:pt idx="6851">
                  <c:v>6.6999511699999985</c:v>
                </c:pt>
                <c:pt idx="6852">
                  <c:v>6.6999511699999985</c:v>
                </c:pt>
                <c:pt idx="6853">
                  <c:v>6.6999511699999985</c:v>
                </c:pt>
                <c:pt idx="6854">
                  <c:v>6.6999511699999985</c:v>
                </c:pt>
                <c:pt idx="6855">
                  <c:v>6.6999511699999985</c:v>
                </c:pt>
                <c:pt idx="6856">
                  <c:v>6.6999511699999985</c:v>
                </c:pt>
                <c:pt idx="6857">
                  <c:v>6.6999511699999985</c:v>
                </c:pt>
                <c:pt idx="6858">
                  <c:v>6.6999511699999985</c:v>
                </c:pt>
                <c:pt idx="6859">
                  <c:v>6.6999511699999985</c:v>
                </c:pt>
                <c:pt idx="6860">
                  <c:v>6.6999511699999985</c:v>
                </c:pt>
                <c:pt idx="6861">
                  <c:v>6.6999511699999985</c:v>
                </c:pt>
                <c:pt idx="6862">
                  <c:v>6.6999511699999985</c:v>
                </c:pt>
                <c:pt idx="6863">
                  <c:v>6.6999511699999985</c:v>
                </c:pt>
                <c:pt idx="6864">
                  <c:v>6.6999511699999985</c:v>
                </c:pt>
                <c:pt idx="6865">
                  <c:v>6.6999511699999985</c:v>
                </c:pt>
                <c:pt idx="6866">
                  <c:v>6.6999511699999985</c:v>
                </c:pt>
                <c:pt idx="6867">
                  <c:v>6.6999511699999985</c:v>
                </c:pt>
                <c:pt idx="6868">
                  <c:v>6.6999511699999985</c:v>
                </c:pt>
                <c:pt idx="6869">
                  <c:v>6.6999511699999985</c:v>
                </c:pt>
                <c:pt idx="6870">
                  <c:v>6.6999511699999985</c:v>
                </c:pt>
              </c:numCache>
              <c:extLst xmlns:c15="http://schemas.microsoft.com/office/drawing/2012/chart"/>
            </c:numRef>
          </c:yVal>
          <c:smooth val="0"/>
          <c:extLst xmlns:c15="http://schemas.microsoft.com/office/drawing/2012/chart">
            <c:ext xmlns:c16="http://schemas.microsoft.com/office/drawing/2014/chart" uri="{C3380CC4-5D6E-409C-BE32-E72D297353CC}">
              <c16:uniqueId val="{00000002-0CC2-4979-82AF-9F6565F85F63}"/>
            </c:ext>
          </c:extLst>
        </c:ser>
        <c:ser>
          <c:idx val="12"/>
          <c:order val="12"/>
          <c:tx>
            <c:v>ABl</c:v>
          </c:tx>
          <c:spPr>
            <a:ln w="19050" cap="rnd">
              <a:solidFill>
                <a:schemeClr val="accent3"/>
              </a:solidFill>
              <a:round/>
            </a:ln>
            <a:effectLst/>
          </c:spPr>
          <c:marker>
            <c:symbol val="none"/>
          </c:marker>
          <c:xVal>
            <c:strRef>
              <c:f>'ACME-PER-HEA-ABl 24-3 Test2'!$K:$K</c:f>
              <c:strCache>
                <c:ptCount val="4450"/>
                <c:pt idx="0">
                  <c:v>Column1</c:v>
                </c:pt>
                <c:pt idx="1">
                  <c:v>0</c:v>
                </c:pt>
                <c:pt idx="2">
                  <c:v>1.0007003</c:v>
                </c:pt>
                <c:pt idx="3">
                  <c:v>1.9982918</c:v>
                </c:pt>
                <c:pt idx="4">
                  <c:v>2.9866557</c:v>
                </c:pt>
                <c:pt idx="5">
                  <c:v>3.9874654</c:v>
                </c:pt>
                <c:pt idx="6">
                  <c:v>5.0014635</c:v>
                </c:pt>
                <c:pt idx="7">
                  <c:v>5.9860307</c:v>
                </c:pt>
                <c:pt idx="8">
                  <c:v>7.000591</c:v>
                </c:pt>
                <c:pt idx="9">
                  <c:v>7.9976496</c:v>
                </c:pt>
                <c:pt idx="10">
                  <c:v>9.01043</c:v>
                </c:pt>
                <c:pt idx="11">
                  <c:v>10.029193</c:v>
                </c:pt>
                <c:pt idx="12">
                  <c:v>11.04403</c:v>
                </c:pt>
                <c:pt idx="13">
                  <c:v>12.0385321</c:v>
                </c:pt>
                <c:pt idx="14">
                  <c:v>13.0394623</c:v>
                </c:pt>
                <c:pt idx="15">
                  <c:v>14.0566638</c:v>
                </c:pt>
                <c:pt idx="16">
                  <c:v>15.0764878</c:v>
                </c:pt>
                <c:pt idx="17">
                  <c:v>16.093328</c:v>
                </c:pt>
                <c:pt idx="18">
                  <c:v>17.0813735</c:v>
                </c:pt>
                <c:pt idx="19">
                  <c:v>18.1028369</c:v>
                </c:pt>
                <c:pt idx="20">
                  <c:v>19.1246409</c:v>
                </c:pt>
                <c:pt idx="21">
                  <c:v>20.1209065</c:v>
                </c:pt>
                <c:pt idx="22">
                  <c:v>21.1252824</c:v>
                </c:pt>
                <c:pt idx="23">
                  <c:v>22.1161834</c:v>
                </c:pt>
                <c:pt idx="24">
                  <c:v>23.1394489</c:v>
                </c:pt>
                <c:pt idx="25">
                  <c:v>24.1458926</c:v>
                </c:pt>
                <c:pt idx="26">
                  <c:v>25.1471539</c:v>
                </c:pt>
                <c:pt idx="27">
                  <c:v>26.1655714</c:v>
                </c:pt>
                <c:pt idx="28">
                  <c:v>27.1661155</c:v>
                </c:pt>
                <c:pt idx="29">
                  <c:v>28.1844732</c:v>
                </c:pt>
                <c:pt idx="30">
                  <c:v>29.2022842</c:v>
                </c:pt>
                <c:pt idx="31">
                  <c:v>30.208166</c:v>
                </c:pt>
                <c:pt idx="32">
                  <c:v>31.2181956</c:v>
                </c:pt>
                <c:pt idx="33">
                  <c:v>32.1206967</c:v>
                </c:pt>
                <c:pt idx="34">
                  <c:v>33.1233598</c:v>
                </c:pt>
                <c:pt idx="35">
                  <c:v>34.1234101</c:v>
                </c:pt>
                <c:pt idx="36">
                  <c:v>35.1112553</c:v>
                </c:pt>
                <c:pt idx="37">
                  <c:v>36.1217405</c:v>
                </c:pt>
                <c:pt idx="38">
                  <c:v>37.1257985</c:v>
                </c:pt>
                <c:pt idx="39">
                  <c:v>38.1388765</c:v>
                </c:pt>
                <c:pt idx="40">
                  <c:v>39.1520802</c:v>
                </c:pt>
                <c:pt idx="41">
                  <c:v>40.1678745</c:v>
                </c:pt>
                <c:pt idx="42">
                  <c:v>41.1708059</c:v>
                </c:pt>
                <c:pt idx="43">
                  <c:v>42.1676567</c:v>
                </c:pt>
                <c:pt idx="44">
                  <c:v>43.1601063</c:v>
                </c:pt>
                <c:pt idx="45">
                  <c:v>44.1598546</c:v>
                </c:pt>
                <c:pt idx="46">
                  <c:v>45.160303</c:v>
                </c:pt>
                <c:pt idx="47">
                  <c:v>46.1605968</c:v>
                </c:pt>
                <c:pt idx="48">
                  <c:v>47.1585414</c:v>
                </c:pt>
                <c:pt idx="49">
                  <c:v>48.1591235</c:v>
                </c:pt>
                <c:pt idx="50">
                  <c:v>49.1579169</c:v>
                </c:pt>
                <c:pt idx="51">
                  <c:v>50.1739583</c:v>
                </c:pt>
                <c:pt idx="52">
                  <c:v>51.2000093</c:v>
                </c:pt>
                <c:pt idx="53">
                  <c:v>52.2136453</c:v>
                </c:pt>
                <c:pt idx="54">
                  <c:v>53.2143419</c:v>
                </c:pt>
                <c:pt idx="55">
                  <c:v>54.2151822</c:v>
                </c:pt>
                <c:pt idx="56">
                  <c:v>55.2270938</c:v>
                </c:pt>
                <c:pt idx="57">
                  <c:v>56.2311403</c:v>
                </c:pt>
                <c:pt idx="58">
                  <c:v>57.2256199</c:v>
                </c:pt>
                <c:pt idx="59">
                  <c:v>58.2414111</c:v>
                </c:pt>
                <c:pt idx="60">
                  <c:v>59.239985</c:v>
                </c:pt>
                <c:pt idx="61">
                  <c:v>60.2407956</c:v>
                </c:pt>
                <c:pt idx="62">
                  <c:v>61.2419274</c:v>
                </c:pt>
                <c:pt idx="63">
                  <c:v>62.2428878</c:v>
                </c:pt>
                <c:pt idx="64">
                  <c:v>63.2447828</c:v>
                </c:pt>
                <c:pt idx="65">
                  <c:v>64.2456591</c:v>
                </c:pt>
                <c:pt idx="66">
                  <c:v>65.2441594</c:v>
                </c:pt>
                <c:pt idx="67">
                  <c:v>66.2487462</c:v>
                </c:pt>
                <c:pt idx="68">
                  <c:v>67.2460747</c:v>
                </c:pt>
                <c:pt idx="69">
                  <c:v>68.2534828</c:v>
                </c:pt>
                <c:pt idx="70">
                  <c:v>69.2537402</c:v>
                </c:pt>
                <c:pt idx="71">
                  <c:v>70.2565137</c:v>
                </c:pt>
                <c:pt idx="72">
                  <c:v>71.2798271</c:v>
                </c:pt>
                <c:pt idx="73">
                  <c:v>72.2884169</c:v>
                </c:pt>
                <c:pt idx="74">
                  <c:v>73.2887429</c:v>
                </c:pt>
                <c:pt idx="75">
                  <c:v>74.2831412</c:v>
                </c:pt>
                <c:pt idx="76">
                  <c:v>75.3138233</c:v>
                </c:pt>
                <c:pt idx="77">
                  <c:v>76.3236426</c:v>
                </c:pt>
                <c:pt idx="78">
                  <c:v>77.3428116</c:v>
                </c:pt>
                <c:pt idx="79">
                  <c:v>78.3428773</c:v>
                </c:pt>
                <c:pt idx="80">
                  <c:v>79.360049</c:v>
                </c:pt>
                <c:pt idx="81">
                  <c:v>80.3730146</c:v>
                </c:pt>
                <c:pt idx="82">
                  <c:v>81.3655572</c:v>
                </c:pt>
                <c:pt idx="83">
                  <c:v>82.3756266</c:v>
                </c:pt>
                <c:pt idx="84">
                  <c:v>83.3973845</c:v>
                </c:pt>
                <c:pt idx="85">
                  <c:v>84.4158303</c:v>
                </c:pt>
                <c:pt idx="86">
                  <c:v>85.4189529</c:v>
                </c:pt>
                <c:pt idx="87">
                  <c:v>86.4324792</c:v>
                </c:pt>
                <c:pt idx="88">
                  <c:v>87.4665611</c:v>
                </c:pt>
                <c:pt idx="89">
                  <c:v>88.3625218</c:v>
                </c:pt>
                <c:pt idx="90">
                  <c:v>89.3678055</c:v>
                </c:pt>
                <c:pt idx="91">
                  <c:v>90.3683496</c:v>
                </c:pt>
                <c:pt idx="92">
                  <c:v>91.366443</c:v>
                </c:pt>
                <c:pt idx="93">
                  <c:v>92.3797402</c:v>
                </c:pt>
                <c:pt idx="94">
                  <c:v>93.3810275</c:v>
                </c:pt>
                <c:pt idx="95">
                  <c:v>94.3947335</c:v>
                </c:pt>
                <c:pt idx="96">
                  <c:v>95.4110024</c:v>
                </c:pt>
                <c:pt idx="97">
                  <c:v>96.4143335</c:v>
                </c:pt>
                <c:pt idx="98">
                  <c:v>97.4139648</c:v>
                </c:pt>
                <c:pt idx="99">
                  <c:v>98.429974</c:v>
                </c:pt>
                <c:pt idx="100">
                  <c:v>99.4303277</c:v>
                </c:pt>
                <c:pt idx="101">
                  <c:v>100.4445166</c:v>
                </c:pt>
                <c:pt idx="102">
                  <c:v>101.4466876</c:v>
                </c:pt>
                <c:pt idx="103">
                  <c:v>102.4555607</c:v>
                </c:pt>
                <c:pt idx="104">
                  <c:v>103.4761874</c:v>
                </c:pt>
                <c:pt idx="105">
                  <c:v>104.4926443</c:v>
                </c:pt>
                <c:pt idx="106">
                  <c:v>105.4947343</c:v>
                </c:pt>
                <c:pt idx="107">
                  <c:v>106.495811</c:v>
                </c:pt>
                <c:pt idx="108">
                  <c:v>107.5034435</c:v>
                </c:pt>
                <c:pt idx="109">
                  <c:v>108.5069857</c:v>
                </c:pt>
                <c:pt idx="110">
                  <c:v>109.5230164</c:v>
                </c:pt>
                <c:pt idx="111">
                  <c:v>110.5262853</c:v>
                </c:pt>
                <c:pt idx="112">
                  <c:v>111.5271971</c:v>
                </c:pt>
                <c:pt idx="113">
                  <c:v>112.5465371</c:v>
                </c:pt>
                <c:pt idx="114">
                  <c:v>113.5468627</c:v>
                </c:pt>
                <c:pt idx="115">
                  <c:v>114.5471214</c:v>
                </c:pt>
                <c:pt idx="116">
                  <c:v>115.5392814</c:v>
                </c:pt>
                <c:pt idx="117">
                  <c:v>116.552389</c:v>
                </c:pt>
                <c:pt idx="118">
                  <c:v>117.549474</c:v>
                </c:pt>
                <c:pt idx="119">
                  <c:v>118.5506043</c:v>
                </c:pt>
                <c:pt idx="120">
                  <c:v>119.5628817</c:v>
                </c:pt>
                <c:pt idx="121">
                  <c:v>120.5791848</c:v>
                </c:pt>
                <c:pt idx="122">
                  <c:v>121.5865248</c:v>
                </c:pt>
                <c:pt idx="123">
                  <c:v>122.5909457</c:v>
                </c:pt>
                <c:pt idx="124">
                  <c:v>123.6105372</c:v>
                </c:pt>
                <c:pt idx="125">
                  <c:v>124.6251383</c:v>
                </c:pt>
                <c:pt idx="126">
                  <c:v>125.6255564</c:v>
                </c:pt>
                <c:pt idx="127">
                  <c:v>126.6150469</c:v>
                </c:pt>
                <c:pt idx="128">
                  <c:v>127.629168</c:v>
                </c:pt>
                <c:pt idx="129">
                  <c:v>128.6358814</c:v>
                </c:pt>
                <c:pt idx="130">
                  <c:v>129.6364931</c:v>
                </c:pt>
                <c:pt idx="131">
                  <c:v>130.6379837</c:v>
                </c:pt>
                <c:pt idx="132">
                  <c:v>131.6436287</c:v>
                </c:pt>
                <c:pt idx="133">
                  <c:v>132.6603875</c:v>
                </c:pt>
                <c:pt idx="134">
                  <c:v>133.6614972</c:v>
                </c:pt>
                <c:pt idx="135">
                  <c:v>134.6620168</c:v>
                </c:pt>
                <c:pt idx="136">
                  <c:v>135.6625613</c:v>
                </c:pt>
                <c:pt idx="137">
                  <c:v>136.663081</c:v>
                </c:pt>
                <c:pt idx="138">
                  <c:v>137.6637891</c:v>
                </c:pt>
                <c:pt idx="139">
                  <c:v>138.6640003</c:v>
                </c:pt>
                <c:pt idx="140">
                  <c:v>139.6636735</c:v>
                </c:pt>
                <c:pt idx="141">
                  <c:v>140.679959</c:v>
                </c:pt>
                <c:pt idx="142">
                  <c:v>141.696518</c:v>
                </c:pt>
                <c:pt idx="143">
                  <c:v>142.7135649</c:v>
                </c:pt>
                <c:pt idx="144">
                  <c:v>143.729983</c:v>
                </c:pt>
                <c:pt idx="145">
                  <c:v>144.7457153</c:v>
                </c:pt>
                <c:pt idx="146">
                  <c:v>145.7554632</c:v>
                </c:pt>
                <c:pt idx="147">
                  <c:v>146.7597973</c:v>
                </c:pt>
                <c:pt idx="148">
                  <c:v>147.7648491</c:v>
                </c:pt>
                <c:pt idx="149">
                  <c:v>148.7626733</c:v>
                </c:pt>
                <c:pt idx="150">
                  <c:v>149.765575</c:v>
                </c:pt>
                <c:pt idx="151">
                  <c:v>150.7657292</c:v>
                </c:pt>
                <c:pt idx="152">
                  <c:v>151.7693712</c:v>
                </c:pt>
                <c:pt idx="153">
                  <c:v>152.7847859</c:v>
                </c:pt>
                <c:pt idx="154">
                  <c:v>153.8041836</c:v>
                </c:pt>
                <c:pt idx="155">
                  <c:v>154.8039637</c:v>
                </c:pt>
                <c:pt idx="156">
                  <c:v>155.8047347</c:v>
                </c:pt>
                <c:pt idx="157">
                  <c:v>156.8212233</c:v>
                </c:pt>
                <c:pt idx="158">
                  <c:v>157.8370807</c:v>
                </c:pt>
                <c:pt idx="159">
                  <c:v>158.8379879</c:v>
                </c:pt>
                <c:pt idx="160">
                  <c:v>159.8531291</c:v>
                </c:pt>
                <c:pt idx="161">
                  <c:v>160.863929</c:v>
                </c:pt>
                <c:pt idx="162">
                  <c:v>161.8696948</c:v>
                </c:pt>
                <c:pt idx="163">
                  <c:v>162.8611061</c:v>
                </c:pt>
                <c:pt idx="164">
                  <c:v>163.874681</c:v>
                </c:pt>
                <c:pt idx="165">
                  <c:v>164.8766865</c:v>
                </c:pt>
                <c:pt idx="166">
                  <c:v>165.8615696</c:v>
                </c:pt>
                <c:pt idx="167">
                  <c:v>166.862764</c:v>
                </c:pt>
                <c:pt idx="168">
                  <c:v>167.8615269</c:v>
                </c:pt>
                <c:pt idx="169">
                  <c:v>168.865665</c:v>
                </c:pt>
                <c:pt idx="170">
                  <c:v>169.8659977</c:v>
                </c:pt>
                <c:pt idx="171">
                  <c:v>170.8758875</c:v>
                </c:pt>
                <c:pt idx="172">
                  <c:v>171.8629356</c:v>
                </c:pt>
                <c:pt idx="173">
                  <c:v>172.8614839</c:v>
                </c:pt>
                <c:pt idx="174">
                  <c:v>173.8616771</c:v>
                </c:pt>
                <c:pt idx="175">
                  <c:v>174.8764355</c:v>
                </c:pt>
                <c:pt idx="176">
                  <c:v>175.9116867</c:v>
                </c:pt>
                <c:pt idx="177">
                  <c:v>176.920485</c:v>
                </c:pt>
                <c:pt idx="178">
                  <c:v>177.9244143</c:v>
                </c:pt>
                <c:pt idx="179">
                  <c:v>178.9346488</c:v>
                </c:pt>
                <c:pt idx="180">
                  <c:v>179.9587495</c:v>
                </c:pt>
                <c:pt idx="181">
                  <c:v>180.9581359</c:v>
                </c:pt>
                <c:pt idx="182">
                  <c:v>181.9595305</c:v>
                </c:pt>
                <c:pt idx="183">
                  <c:v>182.9715437</c:v>
                </c:pt>
                <c:pt idx="184">
                  <c:v>183.8685895</c:v>
                </c:pt>
                <c:pt idx="185">
                  <c:v>184.8668366</c:v>
                </c:pt>
                <c:pt idx="186">
                  <c:v>185.8833014</c:v>
                </c:pt>
                <c:pt idx="187">
                  <c:v>186.8843652</c:v>
                </c:pt>
                <c:pt idx="188">
                  <c:v>187.8929318</c:v>
                </c:pt>
                <c:pt idx="189">
                  <c:v>188.9215042</c:v>
                </c:pt>
                <c:pt idx="190">
                  <c:v>189.9093034</c:v>
                </c:pt>
                <c:pt idx="191">
                  <c:v>190.9093755</c:v>
                </c:pt>
                <c:pt idx="192">
                  <c:v>191.9107137</c:v>
                </c:pt>
                <c:pt idx="193">
                  <c:v>192.9161967</c:v>
                </c:pt>
                <c:pt idx="194">
                  <c:v>193.9168277</c:v>
                </c:pt>
                <c:pt idx="195">
                  <c:v>194.9234988</c:v>
                </c:pt>
                <c:pt idx="196">
                  <c:v>195.9144152</c:v>
                </c:pt>
                <c:pt idx="197">
                  <c:v>196.9191438</c:v>
                </c:pt>
                <c:pt idx="198">
                  <c:v>197.920056</c:v>
                </c:pt>
                <c:pt idx="199">
                  <c:v>198.9179175</c:v>
                </c:pt>
                <c:pt idx="200">
                  <c:v>199.9168925</c:v>
                </c:pt>
                <c:pt idx="201">
                  <c:v>200.9189892</c:v>
                </c:pt>
                <c:pt idx="202">
                  <c:v>201.9264523</c:v>
                </c:pt>
                <c:pt idx="203">
                  <c:v>202.9241806</c:v>
                </c:pt>
                <c:pt idx="204">
                  <c:v>203.9465669</c:v>
                </c:pt>
                <c:pt idx="205">
                  <c:v>204.9604207</c:v>
                </c:pt>
                <c:pt idx="206">
                  <c:v>205.9610623</c:v>
                </c:pt>
                <c:pt idx="207">
                  <c:v>206.9671276</c:v>
                </c:pt>
                <c:pt idx="208">
                  <c:v>207.9704529</c:v>
                </c:pt>
                <c:pt idx="209">
                  <c:v>208.9671085</c:v>
                </c:pt>
                <c:pt idx="210">
                  <c:v>209.960554</c:v>
                </c:pt>
                <c:pt idx="211">
                  <c:v>210.9581409</c:v>
                </c:pt>
                <c:pt idx="212">
                  <c:v>211.9671813</c:v>
                </c:pt>
                <c:pt idx="213">
                  <c:v>212.9712444</c:v>
                </c:pt>
                <c:pt idx="214">
                  <c:v>213.9726203</c:v>
                </c:pt>
                <c:pt idx="215">
                  <c:v>214.9985708</c:v>
                </c:pt>
                <c:pt idx="216">
                  <c:v>215.9863283</c:v>
                </c:pt>
                <c:pt idx="217">
                  <c:v>216.9862636</c:v>
                </c:pt>
                <c:pt idx="218">
                  <c:v>217.9869188</c:v>
                </c:pt>
                <c:pt idx="219">
                  <c:v>219.0016133</c:v>
                </c:pt>
                <c:pt idx="220">
                  <c:v>219.9945879</c:v>
                </c:pt>
                <c:pt idx="221">
                  <c:v>220.9945183</c:v>
                </c:pt>
                <c:pt idx="222">
                  <c:v>221.9993876</c:v>
                </c:pt>
                <c:pt idx="223">
                  <c:v>222.999676</c:v>
                </c:pt>
                <c:pt idx="224">
                  <c:v>223.9911946</c:v>
                </c:pt>
                <c:pt idx="225">
                  <c:v>224.998749</c:v>
                </c:pt>
                <c:pt idx="226">
                  <c:v>226.0094239</c:v>
                </c:pt>
                <c:pt idx="227">
                  <c:v>227.0145738</c:v>
                </c:pt>
                <c:pt idx="228">
                  <c:v>228.0528822</c:v>
                </c:pt>
                <c:pt idx="229">
                  <c:v>229.0696225</c:v>
                </c:pt>
                <c:pt idx="230">
                  <c:v>230.0882632</c:v>
                </c:pt>
                <c:pt idx="231">
                  <c:v>231.0941799</c:v>
                </c:pt>
                <c:pt idx="232">
                  <c:v>232.0927305</c:v>
                </c:pt>
                <c:pt idx="233">
                  <c:v>233.1213794</c:v>
                </c:pt>
                <c:pt idx="234">
                  <c:v>234.12582</c:v>
                </c:pt>
                <c:pt idx="235">
                  <c:v>235.1391119</c:v>
                </c:pt>
                <c:pt idx="236">
                  <c:v>236.1639213</c:v>
                </c:pt>
                <c:pt idx="237">
                  <c:v>237.1860746</c:v>
                </c:pt>
                <c:pt idx="238">
                  <c:v>238.2069316</c:v>
                </c:pt>
                <c:pt idx="239">
                  <c:v>239.2086417</c:v>
                </c:pt>
                <c:pt idx="240">
                  <c:v>240.2381004</c:v>
                </c:pt>
                <c:pt idx="241">
                  <c:v>241.231996</c:v>
                </c:pt>
                <c:pt idx="242">
                  <c:v>242.2358958</c:v>
                </c:pt>
                <c:pt idx="243">
                  <c:v>243.2313086</c:v>
                </c:pt>
                <c:pt idx="244">
                  <c:v>244.2347597</c:v>
                </c:pt>
                <c:pt idx="245">
                  <c:v>245.2449973</c:v>
                </c:pt>
                <c:pt idx="246">
                  <c:v>246.2543955</c:v>
                </c:pt>
                <c:pt idx="247">
                  <c:v>247.2700776</c:v>
                </c:pt>
                <c:pt idx="248">
                  <c:v>248.2878164</c:v>
                </c:pt>
                <c:pt idx="249">
                  <c:v>249.295237</c:v>
                </c:pt>
                <c:pt idx="250">
                  <c:v>250.2851855</c:v>
                </c:pt>
                <c:pt idx="251">
                  <c:v>251.2911029</c:v>
                </c:pt>
                <c:pt idx="252">
                  <c:v>252.2958578</c:v>
                </c:pt>
                <c:pt idx="253">
                  <c:v>253.3117175</c:v>
                </c:pt>
                <c:pt idx="254">
                  <c:v>254.3246342</c:v>
                </c:pt>
                <c:pt idx="255">
                  <c:v>255.3388135</c:v>
                </c:pt>
                <c:pt idx="256">
                  <c:v>256.342651</c:v>
                </c:pt>
                <c:pt idx="257">
                  <c:v>257.3522494</c:v>
                </c:pt>
                <c:pt idx="258">
                  <c:v>258.366926</c:v>
                </c:pt>
                <c:pt idx="259">
                  <c:v>259.3678868</c:v>
                </c:pt>
                <c:pt idx="260">
                  <c:v>260.3859246</c:v>
                </c:pt>
                <c:pt idx="261">
                  <c:v>261.4047752</c:v>
                </c:pt>
                <c:pt idx="262">
                  <c:v>262.4335291</c:v>
                </c:pt>
                <c:pt idx="263">
                  <c:v>263.4476252</c:v>
                </c:pt>
                <c:pt idx="264">
                  <c:v>264.4663268</c:v>
                </c:pt>
                <c:pt idx="265">
                  <c:v>265.4737198</c:v>
                </c:pt>
                <c:pt idx="266">
                  <c:v>266.4876726</c:v>
                </c:pt>
                <c:pt idx="267">
                  <c:v>267.4882766</c:v>
                </c:pt>
                <c:pt idx="268">
                  <c:v>268.4942103</c:v>
                </c:pt>
                <c:pt idx="269">
                  <c:v>269.4931441</c:v>
                </c:pt>
                <c:pt idx="270">
                  <c:v>270.4976954</c:v>
                </c:pt>
                <c:pt idx="271">
                  <c:v>271.5013608</c:v>
                </c:pt>
                <c:pt idx="272">
                  <c:v>272.5249795</c:v>
                </c:pt>
                <c:pt idx="273">
                  <c:v>273.5201077</c:v>
                </c:pt>
                <c:pt idx="274">
                  <c:v>274.5337551</c:v>
                </c:pt>
                <c:pt idx="275">
                  <c:v>275.5618548</c:v>
                </c:pt>
                <c:pt idx="276">
                  <c:v>276.5853605</c:v>
                </c:pt>
                <c:pt idx="277">
                  <c:v>277.6259096</c:v>
                </c:pt>
                <c:pt idx="278">
                  <c:v>278.6100185</c:v>
                </c:pt>
                <c:pt idx="279">
                  <c:v>279.6096459</c:v>
                </c:pt>
                <c:pt idx="280">
                  <c:v>280.6255842</c:v>
                </c:pt>
                <c:pt idx="281">
                  <c:v>281.6541663</c:v>
                </c:pt>
                <c:pt idx="282">
                  <c:v>282.6578458</c:v>
                </c:pt>
                <c:pt idx="283">
                  <c:v>283.6777718</c:v>
                </c:pt>
                <c:pt idx="284">
                  <c:v>284.7097621</c:v>
                </c:pt>
                <c:pt idx="285">
                  <c:v>285.7067911</c:v>
                </c:pt>
                <c:pt idx="286">
                  <c:v>286.7261728</c:v>
                </c:pt>
                <c:pt idx="287">
                  <c:v>287.6138915</c:v>
                </c:pt>
                <c:pt idx="288">
                  <c:v>288.6187017</c:v>
                </c:pt>
                <c:pt idx="289">
                  <c:v>289.6209855</c:v>
                </c:pt>
                <c:pt idx="290">
                  <c:v>290.6251</c:v>
                </c:pt>
                <c:pt idx="291">
                  <c:v>291.6252865</c:v>
                </c:pt>
                <c:pt idx="292">
                  <c:v>292.6253413</c:v>
                </c:pt>
                <c:pt idx="293">
                  <c:v>293.6139835</c:v>
                </c:pt>
                <c:pt idx="294">
                  <c:v>294.62829</c:v>
                </c:pt>
                <c:pt idx="295">
                  <c:v>295.6415768</c:v>
                </c:pt>
                <c:pt idx="296">
                  <c:v>296.6455535</c:v>
                </c:pt>
                <c:pt idx="297">
                  <c:v>297.6436955</c:v>
                </c:pt>
                <c:pt idx="298">
                  <c:v>298.65919</c:v>
                </c:pt>
                <c:pt idx="299">
                  <c:v>299.6721994</c:v>
                </c:pt>
                <c:pt idx="300">
                  <c:v>300.6842551</c:v>
                </c:pt>
                <c:pt idx="301">
                  <c:v>301.6736484</c:v>
                </c:pt>
                <c:pt idx="302">
                  <c:v>302.6913329</c:v>
                </c:pt>
                <c:pt idx="303">
                  <c:v>303.6945674</c:v>
                </c:pt>
                <c:pt idx="304">
                  <c:v>304.7111278</c:v>
                </c:pt>
                <c:pt idx="305">
                  <c:v>305.7097442</c:v>
                </c:pt>
                <c:pt idx="306">
                  <c:v>306.715049</c:v>
                </c:pt>
                <c:pt idx="307">
                  <c:v>307.7205737</c:v>
                </c:pt>
                <c:pt idx="308">
                  <c:v>308.7474263</c:v>
                </c:pt>
                <c:pt idx="309">
                  <c:v>309.7517069</c:v>
                </c:pt>
                <c:pt idx="310">
                  <c:v>310.7523371</c:v>
                </c:pt>
                <c:pt idx="311">
                  <c:v>311.772141</c:v>
                </c:pt>
                <c:pt idx="312">
                  <c:v>312.7882665</c:v>
                </c:pt>
                <c:pt idx="313">
                  <c:v>313.7967453</c:v>
                </c:pt>
                <c:pt idx="314">
                  <c:v>314.7969315</c:v>
                </c:pt>
                <c:pt idx="315">
                  <c:v>315.7923161</c:v>
                </c:pt>
                <c:pt idx="316">
                  <c:v>316.80777</c:v>
                </c:pt>
                <c:pt idx="317">
                  <c:v>317.8084381</c:v>
                </c:pt>
                <c:pt idx="318">
                  <c:v>318.8102568</c:v>
                </c:pt>
                <c:pt idx="319">
                  <c:v>319.8108511</c:v>
                </c:pt>
                <c:pt idx="320">
                  <c:v>320.81449</c:v>
                </c:pt>
                <c:pt idx="321">
                  <c:v>321.8291179</c:v>
                </c:pt>
                <c:pt idx="322">
                  <c:v>322.8448759</c:v>
                </c:pt>
                <c:pt idx="323">
                  <c:v>323.8313922</c:v>
                </c:pt>
                <c:pt idx="324">
                  <c:v>324.8352044</c:v>
                </c:pt>
                <c:pt idx="325">
                  <c:v>325.83633</c:v>
                </c:pt>
                <c:pt idx="326">
                  <c:v>326.8361322</c:v>
                </c:pt>
                <c:pt idx="327">
                  <c:v>327.8338252</c:v>
                </c:pt>
                <c:pt idx="328">
                  <c:v>328.8348027</c:v>
                </c:pt>
                <c:pt idx="329">
                  <c:v>329.8355627</c:v>
                </c:pt>
                <c:pt idx="330">
                  <c:v>330.8368288</c:v>
                </c:pt>
                <c:pt idx="331">
                  <c:v>331.8378724</c:v>
                </c:pt>
                <c:pt idx="332">
                  <c:v>332.8387981</c:v>
                </c:pt>
                <c:pt idx="333">
                  <c:v>333.8390748</c:v>
                </c:pt>
                <c:pt idx="334">
                  <c:v>334.8498469</c:v>
                </c:pt>
                <c:pt idx="335">
                  <c:v>335.8706138</c:v>
                </c:pt>
                <c:pt idx="336">
                  <c:v>336.8711381</c:v>
                </c:pt>
                <c:pt idx="337">
                  <c:v>337.8713492</c:v>
                </c:pt>
                <c:pt idx="338">
                  <c:v>338.8730687</c:v>
                </c:pt>
                <c:pt idx="339">
                  <c:v>339.8717605</c:v>
                </c:pt>
                <c:pt idx="340">
                  <c:v>340.8724371</c:v>
                </c:pt>
                <c:pt idx="341">
                  <c:v>341.8823949</c:v>
                </c:pt>
                <c:pt idx="342">
                  <c:v>342.8888489</c:v>
                </c:pt>
                <c:pt idx="343">
                  <c:v>343.9041809</c:v>
                </c:pt>
                <c:pt idx="344">
                  <c:v>344.9092256</c:v>
                </c:pt>
                <c:pt idx="345">
                  <c:v>345.9221644</c:v>
                </c:pt>
                <c:pt idx="346">
                  <c:v>346.9220838</c:v>
                </c:pt>
                <c:pt idx="347">
                  <c:v>347.9087583</c:v>
                </c:pt>
                <c:pt idx="348">
                  <c:v>348.9088226</c:v>
                </c:pt>
                <c:pt idx="349">
                  <c:v>349.9143167</c:v>
                </c:pt>
                <c:pt idx="350">
                  <c:v>350.9193668</c:v>
                </c:pt>
                <c:pt idx="351">
                  <c:v>351.9146617</c:v>
                </c:pt>
                <c:pt idx="352">
                  <c:v>352.9143302</c:v>
                </c:pt>
                <c:pt idx="353">
                  <c:v>353.9101978</c:v>
                </c:pt>
                <c:pt idx="354">
                  <c:v>354.9108639</c:v>
                </c:pt>
                <c:pt idx="355">
                  <c:v>355.9110034</c:v>
                </c:pt>
                <c:pt idx="356">
                  <c:v>356.9083274</c:v>
                </c:pt>
                <c:pt idx="357">
                  <c:v>357.9087349</c:v>
                </c:pt>
                <c:pt idx="358">
                  <c:v>358.9093418</c:v>
                </c:pt>
                <c:pt idx="359">
                  <c:v>359.909026</c:v>
                </c:pt>
                <c:pt idx="360">
                  <c:v>360.9128506</c:v>
                </c:pt>
                <c:pt idx="361">
                  <c:v>361.9369406</c:v>
                </c:pt>
                <c:pt idx="362">
                  <c:v>362.9532274</c:v>
                </c:pt>
                <c:pt idx="363">
                  <c:v>363.9399336</c:v>
                </c:pt>
                <c:pt idx="364">
                  <c:v>364.9587054</c:v>
                </c:pt>
                <c:pt idx="365">
                  <c:v>365.9624055</c:v>
                </c:pt>
                <c:pt idx="366">
                  <c:v>366.9737597</c:v>
                </c:pt>
                <c:pt idx="367">
                  <c:v>367.9896327</c:v>
                </c:pt>
                <c:pt idx="368">
                  <c:v>368.990829</c:v>
                </c:pt>
                <c:pt idx="369">
                  <c:v>369.9999027</c:v>
                </c:pt>
                <c:pt idx="370">
                  <c:v>371.0148786</c:v>
                </c:pt>
                <c:pt idx="371">
                  <c:v>372.0272843</c:v>
                </c:pt>
                <c:pt idx="372">
                  <c:v>373.0441057</c:v>
                </c:pt>
                <c:pt idx="373">
                  <c:v>374.0473906</c:v>
                </c:pt>
                <c:pt idx="374">
                  <c:v>375.0555449</c:v>
                </c:pt>
                <c:pt idx="375">
                  <c:v>376.056991</c:v>
                </c:pt>
                <c:pt idx="376">
                  <c:v>377.0586567</c:v>
                </c:pt>
                <c:pt idx="377">
                  <c:v>378.0557793</c:v>
                </c:pt>
                <c:pt idx="378">
                  <c:v>379.0743107</c:v>
                </c:pt>
                <c:pt idx="379">
                  <c:v>380.0901546</c:v>
                </c:pt>
                <c:pt idx="380">
                  <c:v>381.092605</c:v>
                </c:pt>
                <c:pt idx="381">
                  <c:v>382.0808902</c:v>
                </c:pt>
                <c:pt idx="382">
                  <c:v>383.0969685</c:v>
                </c:pt>
                <c:pt idx="383">
                  <c:v>384.111992</c:v>
                </c:pt>
                <c:pt idx="384">
                  <c:v>385.1127063</c:v>
                </c:pt>
                <c:pt idx="385">
                  <c:v>386.1167532</c:v>
                </c:pt>
                <c:pt idx="386">
                  <c:v>387.1327709</c:v>
                </c:pt>
                <c:pt idx="387">
                  <c:v>388.1322569</c:v>
                </c:pt>
                <c:pt idx="388">
                  <c:v>389.1371652</c:v>
                </c:pt>
                <c:pt idx="389">
                  <c:v>390.1679032</c:v>
                </c:pt>
                <c:pt idx="390">
                  <c:v>391.1989666</c:v>
                </c:pt>
                <c:pt idx="391">
                  <c:v>392.2022282</c:v>
                </c:pt>
                <c:pt idx="392">
                  <c:v>393.2215276</c:v>
                </c:pt>
                <c:pt idx="393">
                  <c:v>394.2201534</c:v>
                </c:pt>
                <c:pt idx="394">
                  <c:v>395.2318115</c:v>
                </c:pt>
                <c:pt idx="395">
                  <c:v>396.2448578</c:v>
                </c:pt>
                <c:pt idx="396">
                  <c:v>397.2557717</c:v>
                </c:pt>
                <c:pt idx="397">
                  <c:v>398.2695134</c:v>
                </c:pt>
                <c:pt idx="398">
                  <c:v>399.2933014</c:v>
                </c:pt>
                <c:pt idx="399">
                  <c:v>400.2960355</c:v>
                </c:pt>
                <c:pt idx="400">
                  <c:v>401.3121984</c:v>
                </c:pt>
                <c:pt idx="401">
                  <c:v>402.3439395</c:v>
                </c:pt>
                <c:pt idx="402">
                  <c:v>403.2517596</c:v>
                </c:pt>
                <c:pt idx="403">
                  <c:v>404.2590994</c:v>
                </c:pt>
                <c:pt idx="404">
                  <c:v>405.2747164</c:v>
                </c:pt>
                <c:pt idx="405">
                  <c:v>406.2834188</c:v>
                </c:pt>
                <c:pt idx="406">
                  <c:v>407.2832753</c:v>
                </c:pt>
                <c:pt idx="407">
                  <c:v>408.2983584</c:v>
                </c:pt>
                <c:pt idx="408">
                  <c:v>409.3134409</c:v>
                </c:pt>
                <c:pt idx="409">
                  <c:v>410.3292404</c:v>
                </c:pt>
                <c:pt idx="410">
                  <c:v>411.3290496</c:v>
                </c:pt>
                <c:pt idx="411">
                  <c:v>412.3175314</c:v>
                </c:pt>
                <c:pt idx="412">
                  <c:v>413.3449761</c:v>
                </c:pt>
                <c:pt idx="413">
                  <c:v>414.3459666</c:v>
                </c:pt>
                <c:pt idx="414">
                  <c:v>415.3617757</c:v>
                </c:pt>
                <c:pt idx="415">
                  <c:v>416.3759687</c:v>
                </c:pt>
                <c:pt idx="416">
                  <c:v>417.3795209</c:v>
                </c:pt>
                <c:pt idx="417">
                  <c:v>418.4047891</c:v>
                </c:pt>
                <c:pt idx="418">
                  <c:v>419.4049292</c:v>
                </c:pt>
                <c:pt idx="419">
                  <c:v>420.4217809</c:v>
                </c:pt>
                <c:pt idx="420">
                  <c:v>421.4216589</c:v>
                </c:pt>
                <c:pt idx="421">
                  <c:v>422.4220278</c:v>
                </c:pt>
                <c:pt idx="422">
                  <c:v>423.4222896</c:v>
                </c:pt>
                <c:pt idx="423">
                  <c:v>424.4225794</c:v>
                </c:pt>
                <c:pt idx="424">
                  <c:v>425.408747</c:v>
                </c:pt>
                <c:pt idx="425">
                  <c:v>426.4103246</c:v>
                </c:pt>
                <c:pt idx="426">
                  <c:v>427.4102989</c:v>
                </c:pt>
                <c:pt idx="427">
                  <c:v>428.4263358</c:v>
                </c:pt>
                <c:pt idx="428">
                  <c:v>429.4541271</c:v>
                </c:pt>
                <c:pt idx="429">
                  <c:v>430.4676682</c:v>
                </c:pt>
                <c:pt idx="430">
                  <c:v>431.4629831</c:v>
                </c:pt>
                <c:pt idx="431">
                  <c:v>432.4793264</c:v>
                </c:pt>
                <c:pt idx="432">
                  <c:v>433.4963488</c:v>
                </c:pt>
                <c:pt idx="433">
                  <c:v>434.4963941</c:v>
                </c:pt>
                <c:pt idx="434">
                  <c:v>435.4967396</c:v>
                </c:pt>
                <c:pt idx="435">
                  <c:v>436.5048646</c:v>
                </c:pt>
                <c:pt idx="436">
                  <c:v>437.5219192</c:v>
                </c:pt>
                <c:pt idx="437">
                  <c:v>438.5385221</c:v>
                </c:pt>
                <c:pt idx="438">
                  <c:v>439.5424255</c:v>
                </c:pt>
                <c:pt idx="439">
                  <c:v>440.5537018</c:v>
                </c:pt>
                <c:pt idx="440">
                  <c:v>441.5778115</c:v>
                </c:pt>
                <c:pt idx="441">
                  <c:v>442.581493</c:v>
                </c:pt>
                <c:pt idx="442">
                  <c:v>443.5820971</c:v>
                </c:pt>
                <c:pt idx="443">
                  <c:v>444.5869364</c:v>
                </c:pt>
                <c:pt idx="444">
                  <c:v>445.5831195</c:v>
                </c:pt>
                <c:pt idx="445">
                  <c:v>446.5902469</c:v>
                </c:pt>
                <c:pt idx="446">
                  <c:v>447.5942811</c:v>
                </c:pt>
                <c:pt idx="447">
                  <c:v>448.5827109</c:v>
                </c:pt>
                <c:pt idx="448">
                  <c:v>449.5840347</c:v>
                </c:pt>
                <c:pt idx="449">
                  <c:v>450.5956152</c:v>
                </c:pt>
                <c:pt idx="450">
                  <c:v>451.6114955</c:v>
                </c:pt>
                <c:pt idx="451">
                  <c:v>452.6263542</c:v>
                </c:pt>
                <c:pt idx="452">
                  <c:v>453.6279524</c:v>
                </c:pt>
                <c:pt idx="453">
                  <c:v>454.6439034</c:v>
                </c:pt>
                <c:pt idx="454">
                  <c:v>455.6506924</c:v>
                </c:pt>
                <c:pt idx="455">
                  <c:v>456.6671967</c:v>
                </c:pt>
                <c:pt idx="456">
                  <c:v>457.6705443</c:v>
                </c:pt>
                <c:pt idx="457">
                  <c:v>458.6610313</c:v>
                </c:pt>
                <c:pt idx="458">
                  <c:v>459.6736514</c:v>
                </c:pt>
                <c:pt idx="459">
                  <c:v>460.6894416</c:v>
                </c:pt>
                <c:pt idx="460">
                  <c:v>461.7180803</c:v>
                </c:pt>
                <c:pt idx="461">
                  <c:v>462.7070936</c:v>
                </c:pt>
                <c:pt idx="462">
                  <c:v>463.7226812</c:v>
                </c:pt>
                <c:pt idx="463">
                  <c:v>464.736479</c:v>
                </c:pt>
                <c:pt idx="464">
                  <c:v>465.7430055</c:v>
                </c:pt>
                <c:pt idx="465">
                  <c:v>466.7598362</c:v>
                </c:pt>
                <c:pt idx="466">
                  <c:v>467.7579307</c:v>
                </c:pt>
                <c:pt idx="467">
                  <c:v>468.7714524</c:v>
                </c:pt>
                <c:pt idx="468">
                  <c:v>469.7684358</c:v>
                </c:pt>
                <c:pt idx="469">
                  <c:v>470.7810941</c:v>
                </c:pt>
                <c:pt idx="470">
                  <c:v>471.7678229</c:v>
                </c:pt>
                <c:pt idx="471">
                  <c:v>472.7705296</c:v>
                </c:pt>
                <c:pt idx="472">
                  <c:v>473.7864296</c:v>
                </c:pt>
                <c:pt idx="473">
                  <c:v>474.7830408</c:v>
                </c:pt>
                <c:pt idx="474">
                  <c:v>475.7907754</c:v>
                </c:pt>
                <c:pt idx="475">
                  <c:v>476.7924717</c:v>
                </c:pt>
                <c:pt idx="476">
                  <c:v>477.7937007</c:v>
                </c:pt>
                <c:pt idx="477">
                  <c:v>478.8097399</c:v>
                </c:pt>
                <c:pt idx="478">
                  <c:v>479.827371</c:v>
                </c:pt>
                <c:pt idx="479">
                  <c:v>480.8250124</c:v>
                </c:pt>
                <c:pt idx="480">
                  <c:v>481.8263351</c:v>
                </c:pt>
                <c:pt idx="481">
                  <c:v>482.827147</c:v>
                </c:pt>
                <c:pt idx="482">
                  <c:v>483.82988</c:v>
                </c:pt>
                <c:pt idx="483">
                  <c:v>484.8461874</c:v>
                </c:pt>
                <c:pt idx="484">
                  <c:v>485.8465927</c:v>
                </c:pt>
                <c:pt idx="485">
                  <c:v>486.8623118</c:v>
                </c:pt>
                <c:pt idx="486">
                  <c:v>487.874218</c:v>
                </c:pt>
                <c:pt idx="487">
                  <c:v>488.8680154</c:v>
                </c:pt>
                <c:pt idx="488">
                  <c:v>489.8679533</c:v>
                </c:pt>
                <c:pt idx="489">
                  <c:v>490.8719108</c:v>
                </c:pt>
                <c:pt idx="490">
                  <c:v>491.8709136</c:v>
                </c:pt>
                <c:pt idx="491">
                  <c:v>492.8637078</c:v>
                </c:pt>
                <c:pt idx="492">
                  <c:v>493.8634649</c:v>
                </c:pt>
                <c:pt idx="493">
                  <c:v>494.8642369</c:v>
                </c:pt>
                <c:pt idx="494">
                  <c:v>495.8652196</c:v>
                </c:pt>
                <c:pt idx="495">
                  <c:v>496.8653021</c:v>
                </c:pt>
                <c:pt idx="496">
                  <c:v>497.8660288</c:v>
                </c:pt>
                <c:pt idx="497">
                  <c:v>498.8690519</c:v>
                </c:pt>
                <c:pt idx="498">
                  <c:v>499.8701235</c:v>
                </c:pt>
                <c:pt idx="499">
                  <c:v>500.8757422</c:v>
                </c:pt>
                <c:pt idx="500">
                  <c:v>501.8711689</c:v>
                </c:pt>
                <c:pt idx="501">
                  <c:v>502.87146</c:v>
                </c:pt>
                <c:pt idx="502">
                  <c:v>503.8718408</c:v>
                </c:pt>
                <c:pt idx="503">
                  <c:v>504.8616747</c:v>
                </c:pt>
                <c:pt idx="504">
                  <c:v>505.861961</c:v>
                </c:pt>
                <c:pt idx="505">
                  <c:v>506.8764492</c:v>
                </c:pt>
                <c:pt idx="506">
                  <c:v>507.8738254</c:v>
                </c:pt>
                <c:pt idx="507">
                  <c:v>508.8756572</c:v>
                </c:pt>
                <c:pt idx="508">
                  <c:v>509.8870631</c:v>
                </c:pt>
                <c:pt idx="509">
                  <c:v>510.8906558</c:v>
                </c:pt>
                <c:pt idx="510">
                  <c:v>511.8941692</c:v>
                </c:pt>
                <c:pt idx="511">
                  <c:v>512.9178757</c:v>
                </c:pt>
                <c:pt idx="512">
                  <c:v>513.9210576</c:v>
                </c:pt>
                <c:pt idx="513">
                  <c:v>514.9414907</c:v>
                </c:pt>
                <c:pt idx="514">
                  <c:v>515.9540347</c:v>
                </c:pt>
                <c:pt idx="515">
                  <c:v>516.9498779</c:v>
                </c:pt>
                <c:pt idx="516">
                  <c:v>517.9636797</c:v>
                </c:pt>
                <c:pt idx="517">
                  <c:v>518.9704803</c:v>
                </c:pt>
                <c:pt idx="518">
                  <c:v>519.9672477</c:v>
                </c:pt>
                <c:pt idx="519">
                  <c:v>520.8683818</c:v>
                </c:pt>
                <c:pt idx="520">
                  <c:v>521.8690958</c:v>
                </c:pt>
                <c:pt idx="521">
                  <c:v>522.8844587</c:v>
                </c:pt>
                <c:pt idx="522">
                  <c:v>523.8841745</c:v>
                </c:pt>
                <c:pt idx="523">
                  <c:v>524.9014676</c:v>
                </c:pt>
                <c:pt idx="524">
                  <c:v>525.9170049</c:v>
                </c:pt>
                <c:pt idx="525">
                  <c:v>526.9171289</c:v>
                </c:pt>
                <c:pt idx="526">
                  <c:v>527.9179249</c:v>
                </c:pt>
                <c:pt idx="527">
                  <c:v>528.9083576</c:v>
                </c:pt>
                <c:pt idx="528">
                  <c:v>529.9246604</c:v>
                </c:pt>
                <c:pt idx="529">
                  <c:v>530.9470474</c:v>
                </c:pt>
                <c:pt idx="530">
                  <c:v>531.9491712</c:v>
                </c:pt>
                <c:pt idx="531">
                  <c:v>532.9698832</c:v>
                </c:pt>
                <c:pt idx="532">
                  <c:v>533.9670413</c:v>
                </c:pt>
                <c:pt idx="533">
                  <c:v>534.9669854</c:v>
                </c:pt>
                <c:pt idx="534">
                  <c:v>535.9551808</c:v>
                </c:pt>
                <c:pt idx="535">
                  <c:v>536.9560218</c:v>
                </c:pt>
                <c:pt idx="536">
                  <c:v>537.9564927</c:v>
                </c:pt>
                <c:pt idx="537">
                  <c:v>538.9573575</c:v>
                </c:pt>
                <c:pt idx="538">
                  <c:v>539.9628361</c:v>
                </c:pt>
                <c:pt idx="539">
                  <c:v>540.9606478</c:v>
                </c:pt>
                <c:pt idx="540">
                  <c:v>541.9614912</c:v>
                </c:pt>
                <c:pt idx="541">
                  <c:v>542.9777556</c:v>
                </c:pt>
                <c:pt idx="542">
                  <c:v>543.9775941</c:v>
                </c:pt>
                <c:pt idx="543">
                  <c:v>544.9931615</c:v>
                </c:pt>
                <c:pt idx="544">
                  <c:v>545.9866789</c:v>
                </c:pt>
                <c:pt idx="545">
                  <c:v>546.9877153</c:v>
                </c:pt>
                <c:pt idx="546">
                  <c:v>547.9958528</c:v>
                </c:pt>
                <c:pt idx="547">
                  <c:v>548.9962966</c:v>
                </c:pt>
                <c:pt idx="548">
                  <c:v>549.9867479</c:v>
                </c:pt>
                <c:pt idx="549">
                  <c:v>550.987137</c:v>
                </c:pt>
                <c:pt idx="550">
                  <c:v>552.0008848</c:v>
                </c:pt>
                <c:pt idx="551">
                  <c:v>552.9911064</c:v>
                </c:pt>
                <c:pt idx="552">
                  <c:v>553.9912569</c:v>
                </c:pt>
                <c:pt idx="553">
                  <c:v>554.9914055</c:v>
                </c:pt>
                <c:pt idx="554">
                  <c:v>555.9912604</c:v>
                </c:pt>
                <c:pt idx="555">
                  <c:v>556.9881988</c:v>
                </c:pt>
                <c:pt idx="556">
                  <c:v>557.9885978</c:v>
                </c:pt>
                <c:pt idx="557">
                  <c:v>558.988427</c:v>
                </c:pt>
                <c:pt idx="558">
                  <c:v>559.9881156</c:v>
                </c:pt>
                <c:pt idx="559">
                  <c:v>560.9879897</c:v>
                </c:pt>
                <c:pt idx="560">
                  <c:v>561.9886771</c:v>
                </c:pt>
                <c:pt idx="561">
                  <c:v>563.0004132</c:v>
                </c:pt>
                <c:pt idx="562">
                  <c:v>563.9957697</c:v>
                </c:pt>
                <c:pt idx="563">
                  <c:v>565.0125249</c:v>
                </c:pt>
                <c:pt idx="564">
                  <c:v>566.0256586</c:v>
                </c:pt>
                <c:pt idx="565">
                  <c:v>567.0296972</c:v>
                </c:pt>
                <c:pt idx="566">
                  <c:v>568.0435428</c:v>
                </c:pt>
                <c:pt idx="567">
                  <c:v>569.0454408</c:v>
                </c:pt>
                <c:pt idx="568">
                  <c:v>570.056844</c:v>
                </c:pt>
                <c:pt idx="569">
                  <c:v>571.0476392</c:v>
                </c:pt>
                <c:pt idx="570">
                  <c:v>572.0477683</c:v>
                </c:pt>
                <c:pt idx="571">
                  <c:v>573.0683767</c:v>
                </c:pt>
                <c:pt idx="572">
                  <c:v>574.0858239</c:v>
                </c:pt>
                <c:pt idx="573">
                  <c:v>575.0840959</c:v>
                </c:pt>
                <c:pt idx="574">
                  <c:v>576.0831237</c:v>
                </c:pt>
                <c:pt idx="575">
                  <c:v>577.0865033</c:v>
                </c:pt>
                <c:pt idx="576">
                  <c:v>578.0975117</c:v>
                </c:pt>
                <c:pt idx="577">
                  <c:v>579.0927759</c:v>
                </c:pt>
                <c:pt idx="578">
                  <c:v>580.0949015</c:v>
                </c:pt>
                <c:pt idx="579">
                  <c:v>581.1108995</c:v>
                </c:pt>
                <c:pt idx="580">
                  <c:v>582.1233104</c:v>
                </c:pt>
                <c:pt idx="581">
                  <c:v>583.1254275</c:v>
                </c:pt>
                <c:pt idx="582">
                  <c:v>584.1529577</c:v>
                </c:pt>
                <c:pt idx="583">
                  <c:v>585.1546259</c:v>
                </c:pt>
                <c:pt idx="584">
                  <c:v>586.1557277</c:v>
                </c:pt>
                <c:pt idx="585">
                  <c:v>587.1610137</c:v>
                </c:pt>
                <c:pt idx="586">
                  <c:v>588.1629493</c:v>
                </c:pt>
                <c:pt idx="587">
                  <c:v>589.1780815</c:v>
                </c:pt>
                <c:pt idx="588">
                  <c:v>590.1788126</c:v>
                </c:pt>
                <c:pt idx="589">
                  <c:v>591.1938718</c:v>
                </c:pt>
                <c:pt idx="590">
                  <c:v>592.2097947</c:v>
                </c:pt>
                <c:pt idx="591">
                  <c:v>593.22431</c:v>
                </c:pt>
                <c:pt idx="592">
                  <c:v>594.1209708</c:v>
                </c:pt>
                <c:pt idx="593">
                  <c:v>595.1207055</c:v>
                </c:pt>
                <c:pt idx="594">
                  <c:v>596.1361476</c:v>
                </c:pt>
                <c:pt idx="595">
                  <c:v>597.1517128</c:v>
                </c:pt>
                <c:pt idx="596">
                  <c:v>598.1469038</c:v>
                </c:pt>
                <c:pt idx="597">
                  <c:v>599.1666986</c:v>
                </c:pt>
                <c:pt idx="598">
                  <c:v>600.1715641</c:v>
                </c:pt>
                <c:pt idx="599">
                  <c:v>601.1640403</c:v>
                </c:pt>
                <c:pt idx="600">
                  <c:v>602.1643035</c:v>
                </c:pt>
                <c:pt idx="601">
                  <c:v>603.1878782</c:v>
                </c:pt>
                <c:pt idx="602">
                  <c:v>604.1992536</c:v>
                </c:pt>
                <c:pt idx="603">
                  <c:v>605.2119386</c:v>
                </c:pt>
                <c:pt idx="604">
                  <c:v>606.2256791</c:v>
                </c:pt>
                <c:pt idx="605">
                  <c:v>607.225891</c:v>
                </c:pt>
                <c:pt idx="606">
                  <c:v>608.2448408</c:v>
                </c:pt>
                <c:pt idx="607">
                  <c:v>609.2436744</c:v>
                </c:pt>
                <c:pt idx="608">
                  <c:v>610.2601439</c:v>
                </c:pt>
                <c:pt idx="609">
                  <c:v>611.2552865</c:v>
                </c:pt>
                <c:pt idx="610">
                  <c:v>612.2603163</c:v>
                </c:pt>
                <c:pt idx="611">
                  <c:v>613.2769275</c:v>
                </c:pt>
                <c:pt idx="612">
                  <c:v>614.2810281</c:v>
                </c:pt>
                <c:pt idx="613">
                  <c:v>615.2690852</c:v>
                </c:pt>
                <c:pt idx="614">
                  <c:v>616.2833711</c:v>
                </c:pt>
                <c:pt idx="615">
                  <c:v>617.2844225</c:v>
                </c:pt>
                <c:pt idx="616">
                  <c:v>618.2856392</c:v>
                </c:pt>
                <c:pt idx="617">
                  <c:v>619.2869582</c:v>
                </c:pt>
                <c:pt idx="618">
                  <c:v>620.2849458</c:v>
                </c:pt>
                <c:pt idx="619">
                  <c:v>621.2863723</c:v>
                </c:pt>
                <c:pt idx="620">
                  <c:v>622.2922211</c:v>
                </c:pt>
                <c:pt idx="621">
                  <c:v>623.2907371</c:v>
                </c:pt>
                <c:pt idx="622">
                  <c:v>624.3049775</c:v>
                </c:pt>
                <c:pt idx="623">
                  <c:v>625.3185497</c:v>
                </c:pt>
                <c:pt idx="624">
                  <c:v>626.3322968</c:v>
                </c:pt>
                <c:pt idx="625">
                  <c:v>627.3334384</c:v>
                </c:pt>
                <c:pt idx="626">
                  <c:v>628.3609835</c:v>
                </c:pt>
                <c:pt idx="627">
                  <c:v>629.3750908</c:v>
                </c:pt>
                <c:pt idx="628">
                  <c:v>630.3750115</c:v>
                </c:pt>
                <c:pt idx="629">
                  <c:v>631.3617853</c:v>
                </c:pt>
                <c:pt idx="630">
                  <c:v>632.375041</c:v>
                </c:pt>
                <c:pt idx="631">
                  <c:v>633.3762839</c:v>
                </c:pt>
                <c:pt idx="632">
                  <c:v>634.3621954</c:v>
                </c:pt>
                <c:pt idx="633">
                  <c:v>635.362118</c:v>
                </c:pt>
                <c:pt idx="634">
                  <c:v>636.3626851</c:v>
                </c:pt>
                <c:pt idx="635">
                  <c:v>637.3641683</c:v>
                </c:pt>
                <c:pt idx="636">
                  <c:v>638.369608</c:v>
                </c:pt>
                <c:pt idx="637">
                  <c:v>639.3694694</c:v>
                </c:pt>
                <c:pt idx="638">
                  <c:v>640.3708024</c:v>
                </c:pt>
                <c:pt idx="639">
                  <c:v>641.3724009</c:v>
                </c:pt>
                <c:pt idx="640">
                  <c:v>642.375842</c:v>
                </c:pt>
                <c:pt idx="641">
                  <c:v>643.3758828</c:v>
                </c:pt>
                <c:pt idx="642">
                  <c:v>644.3753151</c:v>
                </c:pt>
                <c:pt idx="643">
                  <c:v>645.3657362</c:v>
                </c:pt>
                <c:pt idx="644">
                  <c:v>646.3662599</c:v>
                </c:pt>
                <c:pt idx="645">
                  <c:v>647.3757869</c:v>
                </c:pt>
                <c:pt idx="646">
                  <c:v>648.376388</c:v>
                </c:pt>
                <c:pt idx="647">
                  <c:v>649.3764932</c:v>
                </c:pt>
                <c:pt idx="648">
                  <c:v>650.3743468</c:v>
                </c:pt>
                <c:pt idx="649">
                  <c:v>651.3651103</c:v>
                </c:pt>
                <c:pt idx="650">
                  <c:v>652.3655931</c:v>
                </c:pt>
                <c:pt idx="651">
                  <c:v>653.3815407</c:v>
                </c:pt>
                <c:pt idx="652">
                  <c:v>654.3823691</c:v>
                </c:pt>
                <c:pt idx="653">
                  <c:v>655.3994752</c:v>
                </c:pt>
                <c:pt idx="654">
                  <c:v>656.4277674</c:v>
                </c:pt>
                <c:pt idx="655">
                  <c:v>657.4533525</c:v>
                </c:pt>
                <c:pt idx="656">
                  <c:v>658.4563725</c:v>
                </c:pt>
                <c:pt idx="657">
                  <c:v>659.4601401</c:v>
                </c:pt>
                <c:pt idx="658">
                  <c:v>660.467873</c:v>
                </c:pt>
                <c:pt idx="659">
                  <c:v>661.4563221</c:v>
                </c:pt>
                <c:pt idx="660">
                  <c:v>662.4803009</c:v>
                </c:pt>
                <c:pt idx="661">
                  <c:v>663.4890526</c:v>
                </c:pt>
                <c:pt idx="662">
                  <c:v>664.4876299</c:v>
                </c:pt>
                <c:pt idx="663">
                  <c:v>665.4990508</c:v>
                </c:pt>
                <c:pt idx="664">
                  <c:v>666.4997065</c:v>
                </c:pt>
                <c:pt idx="665">
                  <c:v>667.5105339</c:v>
                </c:pt>
                <c:pt idx="666">
                  <c:v>668.5304591</c:v>
                </c:pt>
                <c:pt idx="667">
                  <c:v>669.5552913</c:v>
                </c:pt>
                <c:pt idx="668">
                  <c:v>670.5762016</c:v>
                </c:pt>
                <c:pt idx="669">
                  <c:v>671.5784498</c:v>
                </c:pt>
                <c:pt idx="670">
                  <c:v>672.5856156</c:v>
                </c:pt>
                <c:pt idx="671">
                  <c:v>673.5958667</c:v>
                </c:pt>
                <c:pt idx="672">
                  <c:v>674.5990933</c:v>
                </c:pt>
                <c:pt idx="673">
                  <c:v>675.6045722</c:v>
                </c:pt>
                <c:pt idx="674">
                  <c:v>676.6153156</c:v>
                </c:pt>
                <c:pt idx="675">
                  <c:v>677.6226806</c:v>
                </c:pt>
                <c:pt idx="676">
                  <c:v>678.6311962</c:v>
                </c:pt>
                <c:pt idx="677">
                  <c:v>679.6511732</c:v>
                </c:pt>
                <c:pt idx="678">
                  <c:v>680.653655</c:v>
                </c:pt>
                <c:pt idx="679">
                  <c:v>681.6689534</c:v>
                </c:pt>
                <c:pt idx="680">
                  <c:v>682.6885606</c:v>
                </c:pt>
                <c:pt idx="681">
                  <c:v>683.7160545</c:v>
                </c:pt>
                <c:pt idx="682">
                  <c:v>684.726827</c:v>
                </c:pt>
                <c:pt idx="683">
                  <c:v>685.7279311</c:v>
                </c:pt>
                <c:pt idx="684">
                  <c:v>686.7434012</c:v>
                </c:pt>
                <c:pt idx="685">
                  <c:v>687.7552598</c:v>
                </c:pt>
                <c:pt idx="686">
                  <c:v>688.7598438</c:v>
                </c:pt>
                <c:pt idx="687">
                  <c:v>689.7605692</c:v>
                </c:pt>
                <c:pt idx="688">
                  <c:v>690.659465</c:v>
                </c:pt>
                <c:pt idx="689">
                  <c:v>691.6606001</c:v>
                </c:pt>
                <c:pt idx="690">
                  <c:v>692.6658481</c:v>
                </c:pt>
                <c:pt idx="691">
                  <c:v>693.6788146</c:v>
                </c:pt>
                <c:pt idx="692">
                  <c:v>694.6899361</c:v>
                </c:pt>
                <c:pt idx="693">
                  <c:v>695.7117945</c:v>
                </c:pt>
                <c:pt idx="694">
                  <c:v>696.7116059</c:v>
                </c:pt>
                <c:pt idx="695">
                  <c:v>697.7123687</c:v>
                </c:pt>
                <c:pt idx="696">
                  <c:v>698.717942</c:v>
                </c:pt>
                <c:pt idx="697">
                  <c:v>699.7179543</c:v>
                </c:pt>
                <c:pt idx="698">
                  <c:v>700.7180219</c:v>
                </c:pt>
                <c:pt idx="699">
                  <c:v>701.7178904</c:v>
                </c:pt>
                <c:pt idx="700">
                  <c:v>702.7090294</c:v>
                </c:pt>
                <c:pt idx="701">
                  <c:v>703.7049166</c:v>
                </c:pt>
                <c:pt idx="702">
                  <c:v>704.7164351</c:v>
                </c:pt>
                <c:pt idx="703">
                  <c:v>705.7180991</c:v>
                </c:pt>
                <c:pt idx="704">
                  <c:v>706.7180893</c:v>
                </c:pt>
                <c:pt idx="705">
                  <c:v>707.7221922</c:v>
                </c:pt>
                <c:pt idx="706">
                  <c:v>708.7333332</c:v>
                </c:pt>
                <c:pt idx="707">
                  <c:v>709.7337078</c:v>
                </c:pt>
                <c:pt idx="708">
                  <c:v>710.7404635</c:v>
                </c:pt>
                <c:pt idx="709">
                  <c:v>711.7470762</c:v>
                </c:pt>
                <c:pt idx="710">
                  <c:v>712.7540293</c:v>
                </c:pt>
                <c:pt idx="711">
                  <c:v>713.7675063</c:v>
                </c:pt>
                <c:pt idx="712">
                  <c:v>714.7767898</c:v>
                </c:pt>
                <c:pt idx="713">
                  <c:v>715.7917571</c:v>
                </c:pt>
                <c:pt idx="714">
                  <c:v>716.7913835</c:v>
                </c:pt>
                <c:pt idx="715">
                  <c:v>717.7944664</c:v>
                </c:pt>
                <c:pt idx="716">
                  <c:v>718.7870287</c:v>
                </c:pt>
                <c:pt idx="717">
                  <c:v>719.7915647</c:v>
                </c:pt>
                <c:pt idx="718">
                  <c:v>720.7972817</c:v>
                </c:pt>
                <c:pt idx="719">
                  <c:v>721.7868532</c:v>
                </c:pt>
                <c:pt idx="720">
                  <c:v>722.7989978</c:v>
                </c:pt>
                <c:pt idx="721">
                  <c:v>723.8038525</c:v>
                </c:pt>
                <c:pt idx="722">
                  <c:v>724.8052</c:v>
                </c:pt>
                <c:pt idx="723">
                  <c:v>725.8092521</c:v>
                </c:pt>
                <c:pt idx="724">
                  <c:v>726.8015807</c:v>
                </c:pt>
                <c:pt idx="725">
                  <c:v>727.8023678</c:v>
                </c:pt>
                <c:pt idx="726">
                  <c:v>728.8038178</c:v>
                </c:pt>
                <c:pt idx="727">
                  <c:v>729.8231312</c:v>
                </c:pt>
                <c:pt idx="728">
                  <c:v>730.8243799</c:v>
                </c:pt>
                <c:pt idx="729">
                  <c:v>731.8456456</c:v>
                </c:pt>
                <c:pt idx="730">
                  <c:v>732.8748632</c:v>
                </c:pt>
                <c:pt idx="731">
                  <c:v>733.8660314</c:v>
                </c:pt>
                <c:pt idx="732">
                  <c:v>734.866869</c:v>
                </c:pt>
                <c:pt idx="733">
                  <c:v>735.8719665</c:v>
                </c:pt>
                <c:pt idx="734">
                  <c:v>736.8676825</c:v>
                </c:pt>
                <c:pt idx="735">
                  <c:v>737.8689838</c:v>
                </c:pt>
                <c:pt idx="736">
                  <c:v>738.8704248</c:v>
                </c:pt>
                <c:pt idx="737">
                  <c:v>739.8759283</c:v>
                </c:pt>
                <c:pt idx="738">
                  <c:v>740.8759154</c:v>
                </c:pt>
                <c:pt idx="739">
                  <c:v>741.8751614</c:v>
                </c:pt>
                <c:pt idx="740">
                  <c:v>742.8743718</c:v>
                </c:pt>
                <c:pt idx="741">
                  <c:v>743.8733206</c:v>
                </c:pt>
                <c:pt idx="742">
                  <c:v>744.8640405</c:v>
                </c:pt>
                <c:pt idx="743">
                  <c:v>745.8653069</c:v>
                </c:pt>
                <c:pt idx="744">
                  <c:v>746.8771226</c:v>
                </c:pt>
                <c:pt idx="745">
                  <c:v>747.8984134</c:v>
                </c:pt>
                <c:pt idx="746">
                  <c:v>748.9112028</c:v>
                </c:pt>
                <c:pt idx="747">
                  <c:v>749.9243112</c:v>
                </c:pt>
                <c:pt idx="748">
                  <c:v>750.9407522</c:v>
                </c:pt>
                <c:pt idx="749">
                  <c:v>751.9612422</c:v>
                </c:pt>
                <c:pt idx="750">
                  <c:v>752.9571453</c:v>
                </c:pt>
                <c:pt idx="751">
                  <c:v>753.9709182</c:v>
                </c:pt>
                <c:pt idx="752">
                  <c:v>754.9841872</c:v>
                </c:pt>
                <c:pt idx="753">
                  <c:v>755.9814363</c:v>
                </c:pt>
                <c:pt idx="754">
                  <c:v>756.999129</c:v>
                </c:pt>
                <c:pt idx="755">
                  <c:v>757.986259</c:v>
                </c:pt>
                <c:pt idx="756">
                  <c:v>758.9861613</c:v>
                </c:pt>
                <c:pt idx="757">
                  <c:v>759.9864088</c:v>
                </c:pt>
                <c:pt idx="758">
                  <c:v>761.0016983</c:v>
                </c:pt>
                <c:pt idx="759">
                  <c:v>762.0214344</c:v>
                </c:pt>
                <c:pt idx="760">
                  <c:v>763.0379119</c:v>
                </c:pt>
                <c:pt idx="761">
                  <c:v>764.0351307</c:v>
                </c:pt>
                <c:pt idx="762">
                  <c:v>765.0641043</c:v>
                </c:pt>
                <c:pt idx="763">
                  <c:v>766.0819868</c:v>
                </c:pt>
                <c:pt idx="764">
                  <c:v>767.1030021</c:v>
                </c:pt>
                <c:pt idx="765">
                  <c:v>768.1198881</c:v>
                </c:pt>
                <c:pt idx="766">
                  <c:v>769.1213552</c:v>
                </c:pt>
                <c:pt idx="767">
                  <c:v>770.1121169</c:v>
                </c:pt>
                <c:pt idx="768">
                  <c:v>771.1111253</c:v>
                </c:pt>
                <c:pt idx="769">
                  <c:v>772.111243</c:v>
                </c:pt>
                <c:pt idx="770">
                  <c:v>773.1119348</c:v>
                </c:pt>
                <c:pt idx="771">
                  <c:v>774.1121992</c:v>
                </c:pt>
                <c:pt idx="772">
                  <c:v>775.1254605</c:v>
                </c:pt>
                <c:pt idx="773">
                  <c:v>776.1169616</c:v>
                </c:pt>
                <c:pt idx="774">
                  <c:v>777.1152676</c:v>
                </c:pt>
                <c:pt idx="775">
                  <c:v>778.1158489</c:v>
                </c:pt>
                <c:pt idx="776">
                  <c:v>779.113637</c:v>
                </c:pt>
                <c:pt idx="777">
                  <c:v>780.1137821</c:v>
                </c:pt>
                <c:pt idx="778">
                  <c:v>781.1141886</c:v>
                </c:pt>
                <c:pt idx="779">
                  <c:v>782.11444</c:v>
                </c:pt>
                <c:pt idx="780">
                  <c:v>783.1130113</c:v>
                </c:pt>
                <c:pt idx="781">
                  <c:v>784.1238405</c:v>
                </c:pt>
                <c:pt idx="782">
                  <c:v>785.1387027</c:v>
                </c:pt>
                <c:pt idx="783">
                  <c:v>786.1115593</c:v>
                </c:pt>
                <c:pt idx="784">
                  <c:v>787.1121982</c:v>
                </c:pt>
                <c:pt idx="785">
                  <c:v>788.142889</c:v>
                </c:pt>
                <c:pt idx="786">
                  <c:v>789.1276262</c:v>
                </c:pt>
                <c:pt idx="787">
                  <c:v>790.1468304</c:v>
                </c:pt>
                <c:pt idx="788">
                  <c:v>791.1488441</c:v>
                </c:pt>
                <c:pt idx="789">
                  <c:v>792.1764156</c:v>
                </c:pt>
                <c:pt idx="790">
                  <c:v>793.1905601</c:v>
                </c:pt>
                <c:pt idx="791">
                  <c:v>794.2101343</c:v>
                </c:pt>
                <c:pt idx="792">
                  <c:v>795.2262671</c:v>
                </c:pt>
                <c:pt idx="793">
                  <c:v>796.242258</c:v>
                </c:pt>
                <c:pt idx="794">
                  <c:v>797.2421029</c:v>
                </c:pt>
                <c:pt idx="795">
                  <c:v>798.2432652</c:v>
                </c:pt>
                <c:pt idx="796">
                  <c:v>799.246813</c:v>
                </c:pt>
                <c:pt idx="797">
                  <c:v>800.2479758</c:v>
                </c:pt>
                <c:pt idx="798">
                  <c:v>801.2498229</c:v>
                </c:pt>
                <c:pt idx="799">
                  <c:v>802.2404741</c:v>
                </c:pt>
                <c:pt idx="800">
                  <c:v>803.2538266</c:v>
                </c:pt>
                <c:pt idx="801">
                  <c:v>804.2831275</c:v>
                </c:pt>
                <c:pt idx="802">
                  <c:v>805.2861913</c:v>
                </c:pt>
                <c:pt idx="803">
                  <c:v>806.2898865</c:v>
                </c:pt>
                <c:pt idx="804">
                  <c:v>807.2868143</c:v>
                </c:pt>
                <c:pt idx="805">
                  <c:v>808.3076714</c:v>
                </c:pt>
                <c:pt idx="806">
                  <c:v>809.3236978</c:v>
                </c:pt>
                <c:pt idx="807">
                  <c:v>810.3438129</c:v>
                </c:pt>
                <c:pt idx="808">
                  <c:v>811.3399334</c:v>
                </c:pt>
                <c:pt idx="809">
                  <c:v>812.3557241</c:v>
                </c:pt>
                <c:pt idx="810">
                  <c:v>813.375997</c:v>
                </c:pt>
                <c:pt idx="811">
                  <c:v>814.3701091</c:v>
                </c:pt>
                <c:pt idx="812">
                  <c:v>815.3747338</c:v>
                </c:pt>
                <c:pt idx="813">
                  <c:v>816.364431</c:v>
                </c:pt>
                <c:pt idx="814">
                  <c:v>817.3657433</c:v>
                </c:pt>
                <c:pt idx="815">
                  <c:v>818.367456</c:v>
                </c:pt>
                <c:pt idx="816">
                  <c:v>819.3883319</c:v>
                </c:pt>
                <c:pt idx="817">
                  <c:v>820.4164695</c:v>
                </c:pt>
                <c:pt idx="818">
                  <c:v>821.4245036</c:v>
                </c:pt>
                <c:pt idx="819">
                  <c:v>822.434561</c:v>
                </c:pt>
                <c:pt idx="820">
                  <c:v>823.4492017</c:v>
                </c:pt>
                <c:pt idx="821">
                  <c:v>824.4651846</c:v>
                </c:pt>
                <c:pt idx="822">
                  <c:v>825.479042</c:v>
                </c:pt>
                <c:pt idx="823">
                  <c:v>826.464737</c:v>
                </c:pt>
                <c:pt idx="824">
                  <c:v>827.4832617</c:v>
                </c:pt>
                <c:pt idx="825">
                  <c:v>828.4849402</c:v>
                </c:pt>
                <c:pt idx="826">
                  <c:v>829.4802754</c:v>
                </c:pt>
                <c:pt idx="827">
                  <c:v>830.480495</c:v>
                </c:pt>
                <c:pt idx="828">
                  <c:v>831.4915216</c:v>
                </c:pt>
                <c:pt idx="829">
                  <c:v>832.5019528</c:v>
                </c:pt>
                <c:pt idx="830">
                  <c:v>833.5204724</c:v>
                </c:pt>
                <c:pt idx="831">
                  <c:v>834.5425066</c:v>
                </c:pt>
                <c:pt idx="832">
                  <c:v>835.5411499</c:v>
                </c:pt>
                <c:pt idx="833">
                  <c:v>836.5441268</c:v>
                </c:pt>
                <c:pt idx="834">
                  <c:v>837.5770581</c:v>
                </c:pt>
                <c:pt idx="835">
                  <c:v>838.5912932</c:v>
                </c:pt>
                <c:pt idx="836">
                  <c:v>839.6077492</c:v>
                </c:pt>
                <c:pt idx="837">
                  <c:v>840.6083946</c:v>
                </c:pt>
                <c:pt idx="838">
                  <c:v>841.6207407</c:v>
                </c:pt>
                <c:pt idx="839">
                  <c:v>842.6103991</c:v>
                </c:pt>
                <c:pt idx="840">
                  <c:v>843.6243538</c:v>
                </c:pt>
                <c:pt idx="841">
                  <c:v>844.6521578</c:v>
                </c:pt>
                <c:pt idx="842">
                  <c:v>845.6537417</c:v>
                </c:pt>
                <c:pt idx="843">
                  <c:v>846.6713807</c:v>
                </c:pt>
                <c:pt idx="844">
                  <c:v>847.6884288</c:v>
                </c:pt>
                <c:pt idx="845">
                  <c:v>848.7075596</c:v>
                </c:pt>
                <c:pt idx="846">
                  <c:v>849.7153862</c:v>
                </c:pt>
                <c:pt idx="847">
                  <c:v>850.7269682</c:v>
                </c:pt>
                <c:pt idx="848">
                  <c:v>851.7317348</c:v>
                </c:pt>
                <c:pt idx="849">
                  <c:v>852.7439874</c:v>
                </c:pt>
                <c:pt idx="850">
                  <c:v>853.7607766</c:v>
                </c:pt>
                <c:pt idx="851">
                  <c:v>854.792984</c:v>
                </c:pt>
                <c:pt idx="852">
                  <c:v>855.778418</c:v>
                </c:pt>
                <c:pt idx="853">
                  <c:v>856.7827352</c:v>
                </c:pt>
                <c:pt idx="854">
                  <c:v>857.8069001</c:v>
                </c:pt>
                <c:pt idx="855">
                  <c:v>858.8066913</c:v>
                </c:pt>
                <c:pt idx="856">
                  <c:v>859.825811</c:v>
                </c:pt>
                <c:pt idx="857">
                  <c:v>860.8441937</c:v>
                </c:pt>
                <c:pt idx="858">
                  <c:v>861.8694775</c:v>
                </c:pt>
                <c:pt idx="859">
                  <c:v>862.868939</c:v>
                </c:pt>
                <c:pt idx="860">
                  <c:v>863.8850311</c:v>
                </c:pt>
                <c:pt idx="861">
                  <c:v>864.9133013</c:v>
                </c:pt>
                <c:pt idx="862">
                  <c:v>865.9203819</c:v>
                </c:pt>
                <c:pt idx="863">
                  <c:v>866.9353103</c:v>
                </c:pt>
                <c:pt idx="864">
                  <c:v>867.93826</c:v>
                </c:pt>
                <c:pt idx="865">
                  <c:v>868.9362403</c:v>
                </c:pt>
                <c:pt idx="866">
                  <c:v>869.918339</c:v>
                </c:pt>
                <c:pt idx="867">
                  <c:v>870.9498546</c:v>
                </c:pt>
                <c:pt idx="868">
                  <c:v>871.9628536</c:v>
                </c:pt>
                <c:pt idx="869">
                  <c:v>872.9646881</c:v>
                </c:pt>
                <c:pt idx="870">
                  <c:v>873.9655865</c:v>
                </c:pt>
                <c:pt idx="871">
                  <c:v>874.8641554</c:v>
                </c:pt>
                <c:pt idx="872">
                  <c:v>875.861046</c:v>
                </c:pt>
                <c:pt idx="873">
                  <c:v>876.873604</c:v>
                </c:pt>
                <c:pt idx="874">
                  <c:v>877.8745323</c:v>
                </c:pt>
                <c:pt idx="875">
                  <c:v>878.8713508</c:v>
                </c:pt>
                <c:pt idx="876">
                  <c:v>879.8855326</c:v>
                </c:pt>
                <c:pt idx="877">
                  <c:v>880.8883517</c:v>
                </c:pt>
                <c:pt idx="878">
                  <c:v>881.8885491</c:v>
                </c:pt>
                <c:pt idx="879">
                  <c:v>882.8834467</c:v>
                </c:pt>
                <c:pt idx="880">
                  <c:v>883.8835543</c:v>
                </c:pt>
                <c:pt idx="881">
                  <c:v>884.8799932</c:v>
                </c:pt>
                <c:pt idx="882">
                  <c:v>885.8894899</c:v>
                </c:pt>
                <c:pt idx="883">
                  <c:v>886.9058045</c:v>
                </c:pt>
                <c:pt idx="884">
                  <c:v>887.9188114</c:v>
                </c:pt>
                <c:pt idx="885">
                  <c:v>888.9163394</c:v>
                </c:pt>
                <c:pt idx="886">
                  <c:v>889.9168863</c:v>
                </c:pt>
                <c:pt idx="887">
                  <c:v>890.9297744</c:v>
                </c:pt>
                <c:pt idx="888">
                  <c:v>891.9303061</c:v>
                </c:pt>
                <c:pt idx="889">
                  <c:v>892.9428331</c:v>
                </c:pt>
                <c:pt idx="890">
                  <c:v>893.9622197</c:v>
                </c:pt>
                <c:pt idx="891">
                  <c:v>894.974912</c:v>
                </c:pt>
                <c:pt idx="892">
                  <c:v>895.9901538</c:v>
                </c:pt>
                <c:pt idx="893">
                  <c:v>896.9866715</c:v>
                </c:pt>
                <c:pt idx="894">
                  <c:v>897.9865509</c:v>
                </c:pt>
                <c:pt idx="895">
                  <c:v>899.0014762</c:v>
                </c:pt>
                <c:pt idx="896">
                  <c:v>900.0015224</c:v>
                </c:pt>
                <c:pt idx="897">
                  <c:v>900.9861129</c:v>
                </c:pt>
                <c:pt idx="898">
                  <c:v>901.9861655</c:v>
                </c:pt>
                <c:pt idx="899">
                  <c:v>902.9861856</c:v>
                </c:pt>
                <c:pt idx="900">
                  <c:v>904.0012384</c:v>
                </c:pt>
                <c:pt idx="901">
                  <c:v>905.0164178</c:v>
                </c:pt>
                <c:pt idx="902">
                  <c:v>906.0318566</c:v>
                </c:pt>
                <c:pt idx="903">
                  <c:v>907.0316833</c:v>
                </c:pt>
                <c:pt idx="904">
                  <c:v>908.0365236</c:v>
                </c:pt>
                <c:pt idx="905">
                  <c:v>909.0422667</c:v>
                </c:pt>
                <c:pt idx="906">
                  <c:v>910.0372306</c:v>
                </c:pt>
                <c:pt idx="907">
                  <c:v>911.0333336</c:v>
                </c:pt>
                <c:pt idx="908">
                  <c:v>912.0438254</c:v>
                </c:pt>
                <c:pt idx="909">
                  <c:v>913.0617344</c:v>
                </c:pt>
                <c:pt idx="910">
                  <c:v>914.0748887</c:v>
                </c:pt>
                <c:pt idx="911">
                  <c:v>915.0905934</c:v>
                </c:pt>
                <c:pt idx="912">
                  <c:v>916.1092634</c:v>
                </c:pt>
                <c:pt idx="913">
                  <c:v>917.1254491</c:v>
                </c:pt>
                <c:pt idx="914">
                  <c:v>918.1208864</c:v>
                </c:pt>
                <c:pt idx="915">
                  <c:v>919.1119666</c:v>
                </c:pt>
                <c:pt idx="916">
                  <c:v>920.1127673</c:v>
                </c:pt>
                <c:pt idx="917">
                  <c:v>921.14091</c:v>
                </c:pt>
                <c:pt idx="918">
                  <c:v>922.1420783</c:v>
                </c:pt>
                <c:pt idx="919">
                  <c:v>923.1413006</c:v>
                </c:pt>
                <c:pt idx="920">
                  <c:v>924.1573323</c:v>
                </c:pt>
                <c:pt idx="921">
                  <c:v>925.1732766</c:v>
                </c:pt>
                <c:pt idx="922">
                  <c:v>926.1717626</c:v>
                </c:pt>
                <c:pt idx="923">
                  <c:v>927.1720317</c:v>
                </c:pt>
                <c:pt idx="924">
                  <c:v>928.1586127</c:v>
                </c:pt>
                <c:pt idx="925">
                  <c:v>929.1715845</c:v>
                </c:pt>
                <c:pt idx="926">
                  <c:v>930.1616182</c:v>
                </c:pt>
                <c:pt idx="927">
                  <c:v>931.1621903</c:v>
                </c:pt>
                <c:pt idx="928">
                  <c:v>932.1685923</c:v>
                </c:pt>
                <c:pt idx="929">
                  <c:v>933.1821599</c:v>
                </c:pt>
                <c:pt idx="930">
                  <c:v>934.1887396</c:v>
                </c:pt>
                <c:pt idx="931">
                  <c:v>935.2055872</c:v>
                </c:pt>
                <c:pt idx="932">
                  <c:v>936.2369547</c:v>
                </c:pt>
                <c:pt idx="933">
                  <c:v>937.2394227</c:v>
                </c:pt>
                <c:pt idx="934">
                  <c:v>938.2505483</c:v>
                </c:pt>
                <c:pt idx="935">
                  <c:v>939.2654036</c:v>
                </c:pt>
                <c:pt idx="936">
                  <c:v>940.2999557</c:v>
                </c:pt>
                <c:pt idx="937">
                  <c:v>941.3015652</c:v>
                </c:pt>
                <c:pt idx="938">
                  <c:v>942.3038946</c:v>
                </c:pt>
                <c:pt idx="939">
                  <c:v>943.3359907</c:v>
                </c:pt>
                <c:pt idx="940">
                  <c:v>944.2183555</c:v>
                </c:pt>
                <c:pt idx="941">
                  <c:v>945.2188383</c:v>
                </c:pt>
                <c:pt idx="942">
                  <c:v>946.2159859</c:v>
                </c:pt>
                <c:pt idx="943">
                  <c:v>947.2192618</c:v>
                </c:pt>
                <c:pt idx="944">
                  <c:v>948.2178011</c:v>
                </c:pt>
                <c:pt idx="945">
                  <c:v>949.2053859</c:v>
                </c:pt>
                <c:pt idx="946">
                  <c:v>950.2210108</c:v>
                </c:pt>
                <c:pt idx="947">
                  <c:v>951.2334466</c:v>
                </c:pt>
                <c:pt idx="948">
                  <c:v>952.2317686</c:v>
                </c:pt>
                <c:pt idx="949">
                  <c:v>953.2366672</c:v>
                </c:pt>
                <c:pt idx="950">
                  <c:v>954.2407038</c:v>
                </c:pt>
                <c:pt idx="951">
                  <c:v>955.2415648</c:v>
                </c:pt>
                <c:pt idx="952">
                  <c:v>956.2474915</c:v>
                </c:pt>
                <c:pt idx="953">
                  <c:v>957.2480482</c:v>
                </c:pt>
                <c:pt idx="954">
                  <c:v>958.2491255</c:v>
                </c:pt>
                <c:pt idx="955">
                  <c:v>959.2498353</c:v>
                </c:pt>
                <c:pt idx="956">
                  <c:v>960.2510701</c:v>
                </c:pt>
                <c:pt idx="957">
                  <c:v>961.2518124</c:v>
                </c:pt>
                <c:pt idx="958">
                  <c:v>962.2519611</c:v>
                </c:pt>
                <c:pt idx="959">
                  <c:v>963.2675803</c:v>
                </c:pt>
                <c:pt idx="960">
                  <c:v>964.2877685</c:v>
                </c:pt>
                <c:pt idx="961">
                  <c:v>965.2836894</c:v>
                </c:pt>
                <c:pt idx="962">
                  <c:v>966.2846753</c:v>
                </c:pt>
                <c:pt idx="963">
                  <c:v>967.3010939</c:v>
                </c:pt>
                <c:pt idx="964">
                  <c:v>968.298972</c:v>
                </c:pt>
                <c:pt idx="965">
                  <c:v>969.315192</c:v>
                </c:pt>
                <c:pt idx="966">
                  <c:v>970.3376272</c:v>
                </c:pt>
                <c:pt idx="967">
                  <c:v>971.3534546</c:v>
                </c:pt>
                <c:pt idx="968">
                  <c:v>972.3692043</c:v>
                </c:pt>
                <c:pt idx="969">
                  <c:v>973.3714162</c:v>
                </c:pt>
                <c:pt idx="970">
                  <c:v>974.3617757</c:v>
                </c:pt>
                <c:pt idx="971">
                  <c:v>975.3619641</c:v>
                </c:pt>
                <c:pt idx="972">
                  <c:v>976.3615697</c:v>
                </c:pt>
                <c:pt idx="973">
                  <c:v>977.3783266</c:v>
                </c:pt>
                <c:pt idx="974">
                  <c:v>978.3941132</c:v>
                </c:pt>
                <c:pt idx="975">
                  <c:v>979.4115061</c:v>
                </c:pt>
                <c:pt idx="976">
                  <c:v>980.4112302</c:v>
                </c:pt>
                <c:pt idx="977">
                  <c:v>981.4114343</c:v>
                </c:pt>
                <c:pt idx="978">
                  <c:v>982.4115733</c:v>
                </c:pt>
                <c:pt idx="979">
                  <c:v>983.4122344</c:v>
                </c:pt>
                <c:pt idx="980">
                  <c:v>984.4209048</c:v>
                </c:pt>
                <c:pt idx="981">
                  <c:v>985.421376</c:v>
                </c:pt>
                <c:pt idx="982">
                  <c:v>986.4100961</c:v>
                </c:pt>
                <c:pt idx="983">
                  <c:v>987.425969</c:v>
                </c:pt>
                <c:pt idx="984">
                  <c:v>988.439726</c:v>
                </c:pt>
                <c:pt idx="985">
                  <c:v>989.4398696</c:v>
                </c:pt>
                <c:pt idx="986">
                  <c:v>990.4578366</c:v>
                </c:pt>
                <c:pt idx="987">
                  <c:v>991.4706925</c:v>
                </c:pt>
                <c:pt idx="988">
                  <c:v>992.4876681</c:v>
                </c:pt>
                <c:pt idx="989">
                  <c:v>993.4890201</c:v>
                </c:pt>
                <c:pt idx="990">
                  <c:v>994.4861567</c:v>
                </c:pt>
                <c:pt idx="991">
                  <c:v>995.4944034</c:v>
                </c:pt>
                <c:pt idx="992">
                  <c:v>996.4938699</c:v>
                </c:pt>
                <c:pt idx="993">
                  <c:v>997.4943721</c:v>
                </c:pt>
                <c:pt idx="994">
                  <c:v>998.4957876</c:v>
                </c:pt>
                <c:pt idx="995">
                  <c:v>999.5075537</c:v>
                </c:pt>
                <c:pt idx="996">
                  <c:v>1000.529076</c:v>
                </c:pt>
                <c:pt idx="997">
                  <c:v>1001.543653</c:v>
                </c:pt>
                <c:pt idx="998">
                  <c:v>1002.541496</c:v>
                </c:pt>
                <c:pt idx="999">
                  <c:v>1003.560295</c:v>
                </c:pt>
                <c:pt idx="1000">
                  <c:v>1004.533875</c:v>
                </c:pt>
                <c:pt idx="1001">
                  <c:v>1005.550335</c:v>
                </c:pt>
                <c:pt idx="1002">
                  <c:v>1006.560709</c:v>
                </c:pt>
                <c:pt idx="1003">
                  <c:v>1007.569391</c:v>
                </c:pt>
                <c:pt idx="1004">
                  <c:v>1008.585769</c:v>
                </c:pt>
                <c:pt idx="1005">
                  <c:v>1009.596973</c:v>
                </c:pt>
                <c:pt idx="1006">
                  <c:v>1010.611658</c:v>
                </c:pt>
                <c:pt idx="1007">
                  <c:v>1011.638914</c:v>
                </c:pt>
                <c:pt idx="1008">
                  <c:v>1012.654946</c:v>
                </c:pt>
                <c:pt idx="1009">
                  <c:v>1013.655138</c:v>
                </c:pt>
                <c:pt idx="1010">
                  <c:v>1014.663323</c:v>
                </c:pt>
                <c:pt idx="1011">
                  <c:v>1015.668274</c:v>
                </c:pt>
                <c:pt idx="1012">
                  <c:v>1016.682994</c:v>
                </c:pt>
                <c:pt idx="1013">
                  <c:v>1017.685908</c:v>
                </c:pt>
                <c:pt idx="1014">
                  <c:v>1018.713668</c:v>
                </c:pt>
                <c:pt idx="1015">
                  <c:v>1019.717098</c:v>
                </c:pt>
                <c:pt idx="1016">
                  <c:v>1020.73352</c:v>
                </c:pt>
                <c:pt idx="1017">
                  <c:v>1021.744105</c:v>
                </c:pt>
                <c:pt idx="1018">
                  <c:v>1022.746407</c:v>
                </c:pt>
                <c:pt idx="1019">
                  <c:v>1023.749468</c:v>
                </c:pt>
                <c:pt idx="1020">
                  <c:v>1024.763554</c:v>
                </c:pt>
                <c:pt idx="1021">
                  <c:v>1025.791337</c:v>
                </c:pt>
                <c:pt idx="1022">
                  <c:v>1026.705153</c:v>
                </c:pt>
                <c:pt idx="1023">
                  <c:v>1027.70929</c:v>
                </c:pt>
                <c:pt idx="1024">
                  <c:v>1028.706048</c:v>
                </c:pt>
                <c:pt idx="1025">
                  <c:v>1029.721737</c:v>
                </c:pt>
                <c:pt idx="1026">
                  <c:v>1030.741146</c:v>
                </c:pt>
                <c:pt idx="1027">
                  <c:v>1031.742662</c:v>
                </c:pt>
                <c:pt idx="1028">
                  <c:v>1032.748011</c:v>
                </c:pt>
                <c:pt idx="1029">
                  <c:v>1033.74837</c:v>
                </c:pt>
                <c:pt idx="1030">
                  <c:v>1034.749199</c:v>
                </c:pt>
                <c:pt idx="1031">
                  <c:v>1035.741001</c:v>
                </c:pt>
                <c:pt idx="1032">
                  <c:v>1036.741393</c:v>
                </c:pt>
                <c:pt idx="1033">
                  <c:v>1037.742484</c:v>
                </c:pt>
                <c:pt idx="1034">
                  <c:v>1038.759057</c:v>
                </c:pt>
                <c:pt idx="1035">
                  <c:v>1039.762527</c:v>
                </c:pt>
                <c:pt idx="1036">
                  <c:v>1040.777926</c:v>
                </c:pt>
                <c:pt idx="1037">
                  <c:v>1041.767719</c:v>
                </c:pt>
                <c:pt idx="1038">
                  <c:v>1042.779499</c:v>
                </c:pt>
                <c:pt idx="1039">
                  <c:v>1043.782868</c:v>
                </c:pt>
                <c:pt idx="1040">
                  <c:v>1044.798687</c:v>
                </c:pt>
                <c:pt idx="1041">
                  <c:v>1045.783362</c:v>
                </c:pt>
                <c:pt idx="1042">
                  <c:v>1046.784281</c:v>
                </c:pt>
                <c:pt idx="1043">
                  <c:v>1047.785001</c:v>
                </c:pt>
                <c:pt idx="1044">
                  <c:v>1048.7856</c:v>
                </c:pt>
                <c:pt idx="1045">
                  <c:v>1049.807759</c:v>
                </c:pt>
                <c:pt idx="1046">
                  <c:v>1050.81984</c:v>
                </c:pt>
                <c:pt idx="1047">
                  <c:v>1051.822887</c:v>
                </c:pt>
                <c:pt idx="1048">
                  <c:v>1052.833289</c:v>
                </c:pt>
                <c:pt idx="1049">
                  <c:v>1053.851866</c:v>
                </c:pt>
                <c:pt idx="1050">
                  <c:v>1054.875114</c:v>
                </c:pt>
                <c:pt idx="1051">
                  <c:v>1055.87572</c:v>
                </c:pt>
                <c:pt idx="1052">
                  <c:v>1056.87591</c:v>
                </c:pt>
                <c:pt idx="1053">
                  <c:v>1057.883971</c:v>
                </c:pt>
                <c:pt idx="1054">
                  <c:v>1058.879125</c:v>
                </c:pt>
                <c:pt idx="1055">
                  <c:v>1059.895526</c:v>
                </c:pt>
                <c:pt idx="1056">
                  <c:v>1060.911329</c:v>
                </c:pt>
                <c:pt idx="1057">
                  <c:v>1061.92323</c:v>
                </c:pt>
                <c:pt idx="1058">
                  <c:v>1062.928237</c:v>
                </c:pt>
                <c:pt idx="1059">
                  <c:v>1063.927916</c:v>
                </c:pt>
                <c:pt idx="1060">
                  <c:v>1064.94349</c:v>
                </c:pt>
                <c:pt idx="1061">
                  <c:v>1065.955103</c:v>
                </c:pt>
                <c:pt idx="1062">
                  <c:v>1066.955236</c:v>
                </c:pt>
                <c:pt idx="1063">
                  <c:v>1067.978259</c:v>
                </c:pt>
                <c:pt idx="1064">
                  <c:v>1068.999061</c:v>
                </c:pt>
                <c:pt idx="1065">
                  <c:v>1069.987891</c:v>
                </c:pt>
                <c:pt idx="1066">
                  <c:v>1071.000622</c:v>
                </c:pt>
                <c:pt idx="1067">
                  <c:v>1071.998478</c:v>
                </c:pt>
                <c:pt idx="1068">
                  <c:v>1072.999716</c:v>
                </c:pt>
                <c:pt idx="1069">
                  <c:v>1073.996346</c:v>
                </c:pt>
                <c:pt idx="1070">
                  <c:v>1074.993936</c:v>
                </c:pt>
                <c:pt idx="1071">
                  <c:v>1075.990623</c:v>
                </c:pt>
                <c:pt idx="1072">
                  <c:v>1076.990241</c:v>
                </c:pt>
                <c:pt idx="1073">
                  <c:v>1077.998118</c:v>
                </c:pt>
                <c:pt idx="1074">
                  <c:v>1078.998709</c:v>
                </c:pt>
                <c:pt idx="1075">
                  <c:v>1080.015824</c:v>
                </c:pt>
                <c:pt idx="1076">
                  <c:v>1081.030849</c:v>
                </c:pt>
                <c:pt idx="1077">
                  <c:v>1082.044336</c:v>
                </c:pt>
                <c:pt idx="1078">
                  <c:v>1083.058555</c:v>
                </c:pt>
                <c:pt idx="1079">
                  <c:v>1084.077443</c:v>
                </c:pt>
                <c:pt idx="1080">
                  <c:v>1085.075796</c:v>
                </c:pt>
                <c:pt idx="1081">
                  <c:v>1086.076534</c:v>
                </c:pt>
                <c:pt idx="1082">
                  <c:v>1087.078868</c:v>
                </c:pt>
                <c:pt idx="1083">
                  <c:v>1088.079135</c:v>
                </c:pt>
                <c:pt idx="1084">
                  <c:v>1089.108209</c:v>
                </c:pt>
                <c:pt idx="1085">
                  <c:v>1090.123059</c:v>
                </c:pt>
                <c:pt idx="1086">
                  <c:v>1091.140274</c:v>
                </c:pt>
                <c:pt idx="1087">
                  <c:v>1092.174925</c:v>
                </c:pt>
                <c:pt idx="1088">
                  <c:v>1093.155994</c:v>
                </c:pt>
                <c:pt idx="1089">
                  <c:v>1094.15829</c:v>
                </c:pt>
                <c:pt idx="1090">
                  <c:v>1095.16476</c:v>
                </c:pt>
                <c:pt idx="1091">
                  <c:v>1096.171789</c:v>
                </c:pt>
                <c:pt idx="1092">
                  <c:v>1097.172385</c:v>
                </c:pt>
                <c:pt idx="1093">
                  <c:v>1098.172988</c:v>
                </c:pt>
                <c:pt idx="1094">
                  <c:v>1099.166685</c:v>
                </c:pt>
                <c:pt idx="1095">
                  <c:v>1100.18327</c:v>
                </c:pt>
                <c:pt idx="1096">
                  <c:v>1101.214855</c:v>
                </c:pt>
                <c:pt idx="1097">
                  <c:v>1102.2116</c:v>
                </c:pt>
                <c:pt idx="1098">
                  <c:v>1103.22924</c:v>
                </c:pt>
                <c:pt idx="1099">
                  <c:v>1104.231363</c:v>
                </c:pt>
                <c:pt idx="1100">
                  <c:v>1105.235081</c:v>
                </c:pt>
                <c:pt idx="1101">
                  <c:v>1106.25155</c:v>
                </c:pt>
                <c:pt idx="1102">
                  <c:v>1107.263817</c:v>
                </c:pt>
                <c:pt idx="1103">
                  <c:v>1108.279838</c:v>
                </c:pt>
                <c:pt idx="1104">
                  <c:v>1109.299071</c:v>
                </c:pt>
                <c:pt idx="1105">
                  <c:v>1110.307776</c:v>
                </c:pt>
                <c:pt idx="1106">
                  <c:v>1111.310372</c:v>
                </c:pt>
                <c:pt idx="1107">
                  <c:v>1112.321333</c:v>
                </c:pt>
                <c:pt idx="1108">
                  <c:v>1113.348956</c:v>
                </c:pt>
                <c:pt idx="1109">
                  <c:v>1114.248317</c:v>
                </c:pt>
                <c:pt idx="1110">
                  <c:v>1115.251757</c:v>
                </c:pt>
                <c:pt idx="1111">
                  <c:v>1116.270557</c:v>
                </c:pt>
                <c:pt idx="1112">
                  <c:v>1117.271427</c:v>
                </c:pt>
                <c:pt idx="1113">
                  <c:v>1118.297087</c:v>
                </c:pt>
                <c:pt idx="1114">
                  <c:v>1119.29884</c:v>
                </c:pt>
                <c:pt idx="1115">
                  <c:v>1120.315363</c:v>
                </c:pt>
                <c:pt idx="1116">
                  <c:v>1121.338467</c:v>
                </c:pt>
                <c:pt idx="1117">
                  <c:v>1122.346197</c:v>
                </c:pt>
                <c:pt idx="1118">
                  <c:v>1123.346061</c:v>
                </c:pt>
                <c:pt idx="1119">
                  <c:v>1124.350157</c:v>
                </c:pt>
                <c:pt idx="1120">
                  <c:v>1125.361782</c:v>
                </c:pt>
                <c:pt idx="1121">
                  <c:v>1126.364742</c:v>
                </c:pt>
                <c:pt idx="1122">
                  <c:v>1127.379922</c:v>
                </c:pt>
                <c:pt idx="1123">
                  <c:v>1128.378218</c:v>
                </c:pt>
                <c:pt idx="1124">
                  <c:v>1129.407868</c:v>
                </c:pt>
                <c:pt idx="1125">
                  <c:v>1130.394012</c:v>
                </c:pt>
                <c:pt idx="1126">
                  <c:v>1131.407722</c:v>
                </c:pt>
                <c:pt idx="1127">
                  <c:v>1132.422726</c:v>
                </c:pt>
                <c:pt idx="1128">
                  <c:v>1133.425391</c:v>
                </c:pt>
                <c:pt idx="1129">
                  <c:v>1134.438215</c:v>
                </c:pt>
                <c:pt idx="1130">
                  <c:v>1135.442699</c:v>
                </c:pt>
                <c:pt idx="1131">
                  <c:v>1136.450864</c:v>
                </c:pt>
                <c:pt idx="1132">
                  <c:v>1137.451209</c:v>
                </c:pt>
                <c:pt idx="1133">
                  <c:v>1138.440928</c:v>
                </c:pt>
                <c:pt idx="1134">
                  <c:v>1139.44202</c:v>
                </c:pt>
                <c:pt idx="1135">
                  <c:v>1140.458123</c:v>
                </c:pt>
                <c:pt idx="1136">
                  <c:v>1141.458064</c:v>
                </c:pt>
                <c:pt idx="1137">
                  <c:v>1142.470183</c:v>
                </c:pt>
                <c:pt idx="1138">
                  <c:v>1143.483005</c:v>
                </c:pt>
                <c:pt idx="1139">
                  <c:v>1144.495886</c:v>
                </c:pt>
                <c:pt idx="1140">
                  <c:v>1145.50144</c:v>
                </c:pt>
                <c:pt idx="1141">
                  <c:v>1146.500972</c:v>
                </c:pt>
                <c:pt idx="1142">
                  <c:v>1147.501666</c:v>
                </c:pt>
                <c:pt idx="1143">
                  <c:v>1148.516942</c:v>
                </c:pt>
                <c:pt idx="1144">
                  <c:v>1149.520963</c:v>
                </c:pt>
                <c:pt idx="1145">
                  <c:v>1150.53631</c:v>
                </c:pt>
                <c:pt idx="1146">
                  <c:v>1151.542299</c:v>
                </c:pt>
                <c:pt idx="1147">
                  <c:v>1152.534762</c:v>
                </c:pt>
                <c:pt idx="1148">
                  <c:v>1153.558162</c:v>
                </c:pt>
                <c:pt idx="1149">
                  <c:v>1154.55626</c:v>
                </c:pt>
                <c:pt idx="1150">
                  <c:v>1155.556438</c:v>
                </c:pt>
                <c:pt idx="1151">
                  <c:v>1156.550207</c:v>
                </c:pt>
                <c:pt idx="1152">
                  <c:v>1157.552589</c:v>
                </c:pt>
                <c:pt idx="1153">
                  <c:v>1158.559933</c:v>
                </c:pt>
                <c:pt idx="1154">
                  <c:v>1159.562746</c:v>
                </c:pt>
                <c:pt idx="1155">
                  <c:v>1160.562839</c:v>
                </c:pt>
                <c:pt idx="1156">
                  <c:v>1161.579054</c:v>
                </c:pt>
                <c:pt idx="1157">
                  <c:v>1162.578416</c:v>
                </c:pt>
                <c:pt idx="1158">
                  <c:v>1163.580884</c:v>
                </c:pt>
                <c:pt idx="1159">
                  <c:v>1164.595468</c:v>
                </c:pt>
                <c:pt idx="1160">
                  <c:v>1165.612802</c:v>
                </c:pt>
                <c:pt idx="1161">
                  <c:v>1166.633542</c:v>
                </c:pt>
                <c:pt idx="1162">
                  <c:v>1167.633175</c:v>
                </c:pt>
                <c:pt idx="1163">
                  <c:v>1168.63727</c:v>
                </c:pt>
                <c:pt idx="1164">
                  <c:v>1169.637579</c:v>
                </c:pt>
                <c:pt idx="1165">
                  <c:v>1170.653427</c:v>
                </c:pt>
                <c:pt idx="1166">
                  <c:v>1171.652887</c:v>
                </c:pt>
                <c:pt idx="1167">
                  <c:v>1172.668817</c:v>
                </c:pt>
                <c:pt idx="1168">
                  <c:v>1173.670048</c:v>
                </c:pt>
                <c:pt idx="1169">
                  <c:v>1174.66984</c:v>
                </c:pt>
                <c:pt idx="1170">
                  <c:v>1175.670243</c:v>
                </c:pt>
                <c:pt idx="1171">
                  <c:v>1176.670304</c:v>
                </c:pt>
                <c:pt idx="1172">
                  <c:v>1177.663242</c:v>
                </c:pt>
                <c:pt idx="1173">
                  <c:v>1178.666785</c:v>
                </c:pt>
                <c:pt idx="1174">
                  <c:v>1179.669461</c:v>
                </c:pt>
                <c:pt idx="1175">
                  <c:v>1180.669829</c:v>
                </c:pt>
                <c:pt idx="1176">
                  <c:v>1181.670661</c:v>
                </c:pt>
                <c:pt idx="1177">
                  <c:v>1182.659751</c:v>
                </c:pt>
                <c:pt idx="1178">
                  <c:v>1183.669226</c:v>
                </c:pt>
                <c:pt idx="1179">
                  <c:v>1184.669728</c:v>
                </c:pt>
                <c:pt idx="1180">
                  <c:v>1185.670952</c:v>
                </c:pt>
                <c:pt idx="1181">
                  <c:v>1186.67137</c:v>
                </c:pt>
                <c:pt idx="1182">
                  <c:v>1187.67387</c:v>
                </c:pt>
                <c:pt idx="1183">
                  <c:v>1188.702369</c:v>
                </c:pt>
                <c:pt idx="1184">
                  <c:v>1189.718242</c:v>
                </c:pt>
                <c:pt idx="1185">
                  <c:v>1190.719584</c:v>
                </c:pt>
                <c:pt idx="1186">
                  <c:v>1191.704923</c:v>
                </c:pt>
                <c:pt idx="1187">
                  <c:v>1192.722159</c:v>
                </c:pt>
                <c:pt idx="1188">
                  <c:v>1193.726825</c:v>
                </c:pt>
                <c:pt idx="1189">
                  <c:v>1194.727445</c:v>
                </c:pt>
                <c:pt idx="1190">
                  <c:v>1195.732547</c:v>
                </c:pt>
                <c:pt idx="1191">
                  <c:v>1196.736703</c:v>
                </c:pt>
                <c:pt idx="1192">
                  <c:v>1197.748358</c:v>
                </c:pt>
                <c:pt idx="1193">
                  <c:v>1198.736973</c:v>
                </c:pt>
                <c:pt idx="1194">
                  <c:v>1199.738028</c:v>
                </c:pt>
                <c:pt idx="1195">
                  <c:v>1200.753736</c:v>
                </c:pt>
                <c:pt idx="1196">
                  <c:v>1201.770468</c:v>
                </c:pt>
                <c:pt idx="1197">
                  <c:v>1202.784597</c:v>
                </c:pt>
                <c:pt idx="1198">
                  <c:v>1203.80223</c:v>
                </c:pt>
                <c:pt idx="1199">
                  <c:v>1204.817926</c:v>
                </c:pt>
                <c:pt idx="1200">
                  <c:v>1205.836712</c:v>
                </c:pt>
                <c:pt idx="1201">
                  <c:v>1206.852851</c:v>
                </c:pt>
                <c:pt idx="1202">
                  <c:v>1207.868502</c:v>
                </c:pt>
                <c:pt idx="1203">
                  <c:v>1208.868324</c:v>
                </c:pt>
                <c:pt idx="1204">
                  <c:v>1209.867798</c:v>
                </c:pt>
                <c:pt idx="1205">
                  <c:v>1210.867694</c:v>
                </c:pt>
                <c:pt idx="1206">
                  <c:v>1211.87223</c:v>
                </c:pt>
                <c:pt idx="1207">
                  <c:v>1212.861134</c:v>
                </c:pt>
                <c:pt idx="1208">
                  <c:v>1213.860832</c:v>
                </c:pt>
                <c:pt idx="1209">
                  <c:v>1214.876662</c:v>
                </c:pt>
                <c:pt idx="1210">
                  <c:v>1215.891675</c:v>
                </c:pt>
                <c:pt idx="1211">
                  <c:v>1216.891758</c:v>
                </c:pt>
                <c:pt idx="1212">
                  <c:v>1217.891429</c:v>
                </c:pt>
                <c:pt idx="1213">
                  <c:v>1218.892599</c:v>
                </c:pt>
                <c:pt idx="1214">
                  <c:v>1219.909591</c:v>
                </c:pt>
                <c:pt idx="1215">
                  <c:v>1220.910579</c:v>
                </c:pt>
                <c:pt idx="1216">
                  <c:v>1221.923028</c:v>
                </c:pt>
                <c:pt idx="1217">
                  <c:v>1222.910009</c:v>
                </c:pt>
                <c:pt idx="1218">
                  <c:v>1223.908291</c:v>
                </c:pt>
                <c:pt idx="1219">
                  <c:v>1224.912823</c:v>
                </c:pt>
                <c:pt idx="1220">
                  <c:v>1225.910706</c:v>
                </c:pt>
                <c:pt idx="1221">
                  <c:v>1226.9277</c:v>
                </c:pt>
                <c:pt idx="1222">
                  <c:v>1227.927838</c:v>
                </c:pt>
                <c:pt idx="1223">
                  <c:v>1228.951066</c:v>
                </c:pt>
                <c:pt idx="1224">
                  <c:v>1229.967638</c:v>
                </c:pt>
                <c:pt idx="1225">
                  <c:v>1230.962366</c:v>
                </c:pt>
                <c:pt idx="1226">
                  <c:v>1231.967205</c:v>
                </c:pt>
                <c:pt idx="1227">
                  <c:v>1232.967853</c:v>
                </c:pt>
                <c:pt idx="1228">
                  <c:v>1233.970848</c:v>
                </c:pt>
                <c:pt idx="1229">
                  <c:v>1234.999381</c:v>
                </c:pt>
                <c:pt idx="1230">
                  <c:v>1236.000086</c:v>
                </c:pt>
                <c:pt idx="1231">
                  <c:v>1237.001585</c:v>
                </c:pt>
                <c:pt idx="1232">
                  <c:v>1237.998887</c:v>
                </c:pt>
                <c:pt idx="1233">
                  <c:v>1238.986233</c:v>
                </c:pt>
                <c:pt idx="1234">
                  <c:v>1239.987283</c:v>
                </c:pt>
                <c:pt idx="1235">
                  <c:v>1240.987971</c:v>
                </c:pt>
                <c:pt idx="1236">
                  <c:v>1241.991639</c:v>
                </c:pt>
                <c:pt idx="1237">
                  <c:v>1243.000183</c:v>
                </c:pt>
                <c:pt idx="1238">
                  <c:v>1243.997358</c:v>
                </c:pt>
                <c:pt idx="1239">
                  <c:v>1244.99837</c:v>
                </c:pt>
                <c:pt idx="1240">
                  <c:v>1246.011158</c:v>
                </c:pt>
                <c:pt idx="1241">
                  <c:v>1247.027512</c:v>
                </c:pt>
                <c:pt idx="1242">
                  <c:v>1248.04404</c:v>
                </c:pt>
                <c:pt idx="1243">
                  <c:v>1249.061889</c:v>
                </c:pt>
                <c:pt idx="1244">
                  <c:v>1250.06198</c:v>
                </c:pt>
                <c:pt idx="1245">
                  <c:v>1251.0668</c:v>
                </c:pt>
                <c:pt idx="1246">
                  <c:v>1252.083714</c:v>
                </c:pt>
                <c:pt idx="1247">
                  <c:v>1253.084615</c:v>
                </c:pt>
                <c:pt idx="1248">
                  <c:v>1254.09296</c:v>
                </c:pt>
                <c:pt idx="1249">
                  <c:v>1255.094204</c:v>
                </c:pt>
                <c:pt idx="1250">
                  <c:v>1256.09488</c:v>
                </c:pt>
                <c:pt idx="1251">
                  <c:v>1257.093389</c:v>
                </c:pt>
                <c:pt idx="1252">
                  <c:v>1258.093923</c:v>
                </c:pt>
                <c:pt idx="1253">
                  <c:v>1259.079732</c:v>
                </c:pt>
                <c:pt idx="1254">
                  <c:v>1260.094063</c:v>
                </c:pt>
                <c:pt idx="1255">
                  <c:v>1261.094339</c:v>
                </c:pt>
                <c:pt idx="1256">
                  <c:v>1262.081671</c:v>
                </c:pt>
                <c:pt idx="1257">
                  <c:v>1263.110361</c:v>
                </c:pt>
                <c:pt idx="1258">
                  <c:v>1264.11104</c:v>
                </c:pt>
                <c:pt idx="1259">
                  <c:v>1265.11237</c:v>
                </c:pt>
                <c:pt idx="1260">
                  <c:v>1266.11348</c:v>
                </c:pt>
                <c:pt idx="1261">
                  <c:v>1267.126993</c:v>
                </c:pt>
                <c:pt idx="1262">
                  <c:v>1268.143102</c:v>
                </c:pt>
                <c:pt idx="1263">
                  <c:v>1269.182021</c:v>
                </c:pt>
                <c:pt idx="1264">
                  <c:v>1270.176172</c:v>
                </c:pt>
                <c:pt idx="1265">
                  <c:v>1271.172356</c:v>
                </c:pt>
                <c:pt idx="1266">
                  <c:v>1272.172387</c:v>
                </c:pt>
                <c:pt idx="1267">
                  <c:v>1273.184247</c:v>
                </c:pt>
                <c:pt idx="1268">
                  <c:v>1274.198733</c:v>
                </c:pt>
                <c:pt idx="1269">
                  <c:v>1275.111821</c:v>
                </c:pt>
                <c:pt idx="1270">
                  <c:v>1276.12021</c:v>
                </c:pt>
                <c:pt idx="1271">
                  <c:v>1277.120519</c:v>
                </c:pt>
                <c:pt idx="1272">
                  <c:v>1278.117336</c:v>
                </c:pt>
                <c:pt idx="1273">
                  <c:v>1279.115861</c:v>
                </c:pt>
                <c:pt idx="1274">
                  <c:v>1280.121476</c:v>
                </c:pt>
                <c:pt idx="1275">
                  <c:v>1281.130057</c:v>
                </c:pt>
                <c:pt idx="1276">
                  <c:v>1282.130612</c:v>
                </c:pt>
                <c:pt idx="1277">
                  <c:v>1283.146025</c:v>
                </c:pt>
                <c:pt idx="1278">
                  <c:v>1284.161768</c:v>
                </c:pt>
                <c:pt idx="1279">
                  <c:v>1285.161826</c:v>
                </c:pt>
                <c:pt idx="1280">
                  <c:v>1286.161496</c:v>
                </c:pt>
                <c:pt idx="1281">
                  <c:v>1287.177093</c:v>
                </c:pt>
                <c:pt idx="1282">
                  <c:v>1288.192687</c:v>
                </c:pt>
                <c:pt idx="1283">
                  <c:v>1289.208067</c:v>
                </c:pt>
                <c:pt idx="1284">
                  <c:v>1290.207817</c:v>
                </c:pt>
                <c:pt idx="1285">
                  <c:v>1291.207375</c:v>
                </c:pt>
                <c:pt idx="1286">
                  <c:v>1292.207109</c:v>
                </c:pt>
                <c:pt idx="1287">
                  <c:v>1293.222856</c:v>
                </c:pt>
                <c:pt idx="1288">
                  <c:v>1294.23802</c:v>
                </c:pt>
                <c:pt idx="1289">
                  <c:v>1295.237854</c:v>
                </c:pt>
                <c:pt idx="1290">
                  <c:v>1296.237795</c:v>
                </c:pt>
                <c:pt idx="1291">
                  <c:v>1297.23743</c:v>
                </c:pt>
                <c:pt idx="1292">
                  <c:v>1298.236971</c:v>
                </c:pt>
                <c:pt idx="1293">
                  <c:v>1299.236728</c:v>
                </c:pt>
                <c:pt idx="1294">
                  <c:v>1300.236902</c:v>
                </c:pt>
                <c:pt idx="1295">
                  <c:v>1301.23649</c:v>
                </c:pt>
                <c:pt idx="1296">
                  <c:v>1302.23713</c:v>
                </c:pt>
                <c:pt idx="1297">
                  <c:v>1303.240255</c:v>
                </c:pt>
                <c:pt idx="1298">
                  <c:v>1304.257638</c:v>
                </c:pt>
                <c:pt idx="1299">
                  <c:v>1305.270617</c:v>
                </c:pt>
                <c:pt idx="1300">
                  <c:v>1306.287359</c:v>
                </c:pt>
                <c:pt idx="1301">
                  <c:v>1307.286405</c:v>
                </c:pt>
                <c:pt idx="1302">
                  <c:v>1308.303841</c:v>
                </c:pt>
                <c:pt idx="1303">
                  <c:v>1309.304182</c:v>
                </c:pt>
                <c:pt idx="1304">
                  <c:v>1310.307743</c:v>
                </c:pt>
                <c:pt idx="1305">
                  <c:v>1311.308487</c:v>
                </c:pt>
                <c:pt idx="1306">
                  <c:v>1312.324054</c:v>
                </c:pt>
                <c:pt idx="1307">
                  <c:v>1313.340284</c:v>
                </c:pt>
                <c:pt idx="1308">
                  <c:v>1314.333479</c:v>
                </c:pt>
                <c:pt idx="1309">
                  <c:v>1315.331541</c:v>
                </c:pt>
                <c:pt idx="1310">
                  <c:v>1316.352528</c:v>
                </c:pt>
                <c:pt idx="1311">
                  <c:v>1317.351498</c:v>
                </c:pt>
                <c:pt idx="1312">
                  <c:v>1318.352016</c:v>
                </c:pt>
                <c:pt idx="1313">
                  <c:v>1319.35226</c:v>
                </c:pt>
                <c:pt idx="1314">
                  <c:v>1320.368348</c:v>
                </c:pt>
                <c:pt idx="1315">
                  <c:v>1321.373544</c:v>
                </c:pt>
                <c:pt idx="1316">
                  <c:v>1322.367899</c:v>
                </c:pt>
                <c:pt idx="1317">
                  <c:v>1323.365865</c:v>
                </c:pt>
                <c:pt idx="1318">
                  <c:v>1324.366909</c:v>
                </c:pt>
                <c:pt idx="1319">
                  <c:v>1325.367837</c:v>
                </c:pt>
                <c:pt idx="1320">
                  <c:v>1326.368623</c:v>
                </c:pt>
                <c:pt idx="1321">
                  <c:v>1327.369104</c:v>
                </c:pt>
                <c:pt idx="1322">
                  <c:v>1328.373301</c:v>
                </c:pt>
                <c:pt idx="1323">
                  <c:v>1329.375379</c:v>
                </c:pt>
                <c:pt idx="1324">
                  <c:v>1330.376411</c:v>
                </c:pt>
                <c:pt idx="1325">
                  <c:v>1331.365326</c:v>
                </c:pt>
                <c:pt idx="1326">
                  <c:v>1332.37777</c:v>
                </c:pt>
                <c:pt idx="1327">
                  <c:v>1333.383152</c:v>
                </c:pt>
                <c:pt idx="1328">
                  <c:v>1334.39257</c:v>
                </c:pt>
                <c:pt idx="1329">
                  <c:v>1335.408757</c:v>
                </c:pt>
                <c:pt idx="1330">
                  <c:v>1336.411314</c:v>
                </c:pt>
                <c:pt idx="1331">
                  <c:v>1337.422368</c:v>
                </c:pt>
                <c:pt idx="1332">
                  <c:v>1338.433965</c:v>
                </c:pt>
                <c:pt idx="1333">
                  <c:v>1339.448761</c:v>
                </c:pt>
                <c:pt idx="1334">
                  <c:v>1340.463313</c:v>
                </c:pt>
                <c:pt idx="1335">
                  <c:v>1341.467087</c:v>
                </c:pt>
                <c:pt idx="1336">
                  <c:v>1342.4635</c:v>
                </c:pt>
                <c:pt idx="1337">
                  <c:v>1343.455491</c:v>
                </c:pt>
                <c:pt idx="1338">
                  <c:v>1344.465832</c:v>
                </c:pt>
                <c:pt idx="1339">
                  <c:v>1345.481958</c:v>
                </c:pt>
                <c:pt idx="1340">
                  <c:v>1346.496649</c:v>
                </c:pt>
                <c:pt idx="1341">
                  <c:v>1347.498979</c:v>
                </c:pt>
                <c:pt idx="1342">
                  <c:v>1348.491576</c:v>
                </c:pt>
                <c:pt idx="1343">
                  <c:v>1349.508163</c:v>
                </c:pt>
                <c:pt idx="1344">
                  <c:v>1350.52468</c:v>
                </c:pt>
                <c:pt idx="1345">
                  <c:v>1351.542326</c:v>
                </c:pt>
                <c:pt idx="1346">
                  <c:v>1352.539018</c:v>
                </c:pt>
                <c:pt idx="1347">
                  <c:v>1353.543486</c:v>
                </c:pt>
                <c:pt idx="1348">
                  <c:v>1354.558589</c:v>
                </c:pt>
                <c:pt idx="1349">
                  <c:v>1355.572037</c:v>
                </c:pt>
                <c:pt idx="1350">
                  <c:v>1356.588973</c:v>
                </c:pt>
                <c:pt idx="1351">
                  <c:v>1357.590704</c:v>
                </c:pt>
                <c:pt idx="1352">
                  <c:v>1358.592422</c:v>
                </c:pt>
                <c:pt idx="1353">
                  <c:v>1359.607843</c:v>
                </c:pt>
                <c:pt idx="1354">
                  <c:v>1360.625817</c:v>
                </c:pt>
                <c:pt idx="1355">
                  <c:v>1361.624583</c:v>
                </c:pt>
                <c:pt idx="1356">
                  <c:v>1362.626734</c:v>
                </c:pt>
                <c:pt idx="1357">
                  <c:v>1363.660689</c:v>
                </c:pt>
                <c:pt idx="1358">
                  <c:v>1364.657976</c:v>
                </c:pt>
                <c:pt idx="1359">
                  <c:v>1365.658521</c:v>
                </c:pt>
                <c:pt idx="1360">
                  <c:v>1366.686238</c:v>
                </c:pt>
                <c:pt idx="1361">
                  <c:v>1367.705748</c:v>
                </c:pt>
                <c:pt idx="1362">
                  <c:v>1368.715363</c:v>
                </c:pt>
                <c:pt idx="1363">
                  <c:v>1369.611772</c:v>
                </c:pt>
                <c:pt idx="1364">
                  <c:v>1370.624488</c:v>
                </c:pt>
                <c:pt idx="1365">
                  <c:v>1371.624752</c:v>
                </c:pt>
                <c:pt idx="1366">
                  <c:v>1372.629469</c:v>
                </c:pt>
                <c:pt idx="1367">
                  <c:v>1373.657415</c:v>
                </c:pt>
                <c:pt idx="1368">
                  <c:v>1374.666914</c:v>
                </c:pt>
                <c:pt idx="1369">
                  <c:v>1375.680304</c:v>
                </c:pt>
                <c:pt idx="1370">
                  <c:v>1376.684898</c:v>
                </c:pt>
                <c:pt idx="1371">
                  <c:v>1377.700883</c:v>
                </c:pt>
                <c:pt idx="1372">
                  <c:v>1378.70214</c:v>
                </c:pt>
                <c:pt idx="1373">
                  <c:v>1379.720813</c:v>
                </c:pt>
                <c:pt idx="1374">
                  <c:v>1380.737217</c:v>
                </c:pt>
                <c:pt idx="1375">
                  <c:v>1381.738946</c:v>
                </c:pt>
                <c:pt idx="1376">
                  <c:v>1382.744978</c:v>
                </c:pt>
                <c:pt idx="1377">
                  <c:v>1383.745922</c:v>
                </c:pt>
                <c:pt idx="1378">
                  <c:v>1384.755294</c:v>
                </c:pt>
                <c:pt idx="1379">
                  <c:v>1385.767668</c:v>
                </c:pt>
                <c:pt idx="1380">
                  <c:v>1386.783295</c:v>
                </c:pt>
                <c:pt idx="1381">
                  <c:v>1387.784364</c:v>
                </c:pt>
                <c:pt idx="1382">
                  <c:v>1388.796997</c:v>
                </c:pt>
                <c:pt idx="1383">
                  <c:v>1389.794156</c:v>
                </c:pt>
                <c:pt idx="1384">
                  <c:v>1390.794925</c:v>
                </c:pt>
                <c:pt idx="1385">
                  <c:v>1391.799392</c:v>
                </c:pt>
                <c:pt idx="1386">
                  <c:v>1392.821974</c:v>
                </c:pt>
                <c:pt idx="1387">
                  <c:v>1393.829822</c:v>
                </c:pt>
                <c:pt idx="1388">
                  <c:v>1394.858987</c:v>
                </c:pt>
                <c:pt idx="1389">
                  <c:v>1395.851411</c:v>
                </c:pt>
                <c:pt idx="1390">
                  <c:v>1396.871076</c:v>
                </c:pt>
                <c:pt idx="1391">
                  <c:v>1397.877208</c:v>
                </c:pt>
                <c:pt idx="1392">
                  <c:v>1398.889001</c:v>
                </c:pt>
                <c:pt idx="1393">
                  <c:v>1399.890212</c:v>
                </c:pt>
                <c:pt idx="1394">
                  <c:v>1400.891228</c:v>
                </c:pt>
                <c:pt idx="1395">
                  <c:v>1401.892021</c:v>
                </c:pt>
                <c:pt idx="1396">
                  <c:v>1402.876814</c:v>
                </c:pt>
                <c:pt idx="1397">
                  <c:v>1403.8934</c:v>
                </c:pt>
                <c:pt idx="1398">
                  <c:v>1404.909923</c:v>
                </c:pt>
                <c:pt idx="1399">
                  <c:v>1405.911733</c:v>
                </c:pt>
                <c:pt idx="1400">
                  <c:v>1406.925172</c:v>
                </c:pt>
                <c:pt idx="1401">
                  <c:v>1407.938079</c:v>
                </c:pt>
                <c:pt idx="1402">
                  <c:v>1408.938407</c:v>
                </c:pt>
                <c:pt idx="1403">
                  <c:v>1409.939655</c:v>
                </c:pt>
                <c:pt idx="1404">
                  <c:v>1410.962974</c:v>
                </c:pt>
                <c:pt idx="1405">
                  <c:v>1411.972678</c:v>
                </c:pt>
                <c:pt idx="1406">
                  <c:v>1412.973761</c:v>
                </c:pt>
                <c:pt idx="1407">
                  <c:v>1413.975522</c:v>
                </c:pt>
                <c:pt idx="1408">
                  <c:v>1414.995753</c:v>
                </c:pt>
                <c:pt idx="1409">
                  <c:v>1415.997098</c:v>
                </c:pt>
                <c:pt idx="1410">
                  <c:v>1416.998826</c:v>
                </c:pt>
                <c:pt idx="1411">
                  <c:v>1417.999621</c:v>
                </c:pt>
                <c:pt idx="1412">
                  <c:v>1418.996904</c:v>
                </c:pt>
                <c:pt idx="1413">
                  <c:v>1420.000983</c:v>
                </c:pt>
                <c:pt idx="1414">
                  <c:v>1420.988172</c:v>
                </c:pt>
                <c:pt idx="1415">
                  <c:v>1421.989758</c:v>
                </c:pt>
                <c:pt idx="1416">
                  <c:v>1422.990469</c:v>
                </c:pt>
                <c:pt idx="1417">
                  <c:v>1424.001225</c:v>
                </c:pt>
                <c:pt idx="1418">
                  <c:v>1425.000627</c:v>
                </c:pt>
                <c:pt idx="1419">
                  <c:v>1425.987682</c:v>
                </c:pt>
                <c:pt idx="1420">
                  <c:v>1426.991511</c:v>
                </c:pt>
                <c:pt idx="1421">
                  <c:v>1427.992156</c:v>
                </c:pt>
                <c:pt idx="1422">
                  <c:v>1428.999393</c:v>
                </c:pt>
                <c:pt idx="1423">
                  <c:v>1429.998404</c:v>
                </c:pt>
                <c:pt idx="1424">
                  <c:v>1430.988086</c:v>
                </c:pt>
                <c:pt idx="1425">
                  <c:v>1431.988449</c:v>
                </c:pt>
                <c:pt idx="1426">
                  <c:v>1432.986528</c:v>
                </c:pt>
                <c:pt idx="1427">
                  <c:v>1434.00057</c:v>
                </c:pt>
                <c:pt idx="1428">
                  <c:v>1435.000758</c:v>
                </c:pt>
                <c:pt idx="1429">
                  <c:v>1436.001382</c:v>
                </c:pt>
                <c:pt idx="1430">
                  <c:v>1437.001356</c:v>
                </c:pt>
                <c:pt idx="1431">
                  <c:v>1438.000147</c:v>
                </c:pt>
                <c:pt idx="1432">
                  <c:v>1439.000695</c:v>
                </c:pt>
                <c:pt idx="1433">
                  <c:v>1440.000892</c:v>
                </c:pt>
                <c:pt idx="1434">
                  <c:v>1440.997119</c:v>
                </c:pt>
                <c:pt idx="1435">
                  <c:v>1442.004915</c:v>
                </c:pt>
                <c:pt idx="1436">
                  <c:v>1443.012407</c:v>
                </c:pt>
                <c:pt idx="1437">
                  <c:v>1444.01321</c:v>
                </c:pt>
                <c:pt idx="1438">
                  <c:v>1445.034474</c:v>
                </c:pt>
                <c:pt idx="1439">
                  <c:v>1446.043527</c:v>
                </c:pt>
                <c:pt idx="1440">
                  <c:v>1447.047573</c:v>
                </c:pt>
                <c:pt idx="1441">
                  <c:v>1448.079425</c:v>
                </c:pt>
                <c:pt idx="1442">
                  <c:v>1449.098947</c:v>
                </c:pt>
                <c:pt idx="1443">
                  <c:v>1450.113335</c:v>
                </c:pt>
                <c:pt idx="1444">
                  <c:v>1451.112761</c:v>
                </c:pt>
                <c:pt idx="1445">
                  <c:v>1452.128517</c:v>
                </c:pt>
                <c:pt idx="1446">
                  <c:v>1453.126627</c:v>
                </c:pt>
                <c:pt idx="1447">
                  <c:v>1454.139169</c:v>
                </c:pt>
                <c:pt idx="1448">
                  <c:v>1455.144437</c:v>
                </c:pt>
                <c:pt idx="1449">
                  <c:v>1456.150757</c:v>
                </c:pt>
                <c:pt idx="1450">
                  <c:v>1457.167079</c:v>
                </c:pt>
                <c:pt idx="1451">
                  <c:v>1458.167649</c:v>
                </c:pt>
                <c:pt idx="1452">
                  <c:v>1459.170463</c:v>
                </c:pt>
                <c:pt idx="1453">
                  <c:v>1460.182341</c:v>
                </c:pt>
                <c:pt idx="1454">
                  <c:v>1461.204824</c:v>
                </c:pt>
                <c:pt idx="1455">
                  <c:v>1462.211297</c:v>
                </c:pt>
                <c:pt idx="1456">
                  <c:v>1463.200317</c:v>
                </c:pt>
                <c:pt idx="1457">
                  <c:v>1464.204868</c:v>
                </c:pt>
                <c:pt idx="1458">
                  <c:v>1465.204219</c:v>
                </c:pt>
                <c:pt idx="1459">
                  <c:v>1466.219733</c:v>
                </c:pt>
                <c:pt idx="1460">
                  <c:v>1467.113804</c:v>
                </c:pt>
                <c:pt idx="1461">
                  <c:v>1468.113662</c:v>
                </c:pt>
                <c:pt idx="1462">
                  <c:v>1469.124382</c:v>
                </c:pt>
                <c:pt idx="1463">
                  <c:v>1470.111193</c:v>
                </c:pt>
                <c:pt idx="1464">
                  <c:v>1471.111161</c:v>
                </c:pt>
                <c:pt idx="1465">
                  <c:v>1472.111437</c:v>
                </c:pt>
                <c:pt idx="1466">
                  <c:v>1473.124197</c:v>
                </c:pt>
                <c:pt idx="1467">
                  <c:v>1474.124364</c:v>
                </c:pt>
                <c:pt idx="1468">
                  <c:v>1475.137226</c:v>
                </c:pt>
                <c:pt idx="1469">
                  <c:v>1476.155351</c:v>
                </c:pt>
                <c:pt idx="1470">
                  <c:v>1477.158948</c:v>
                </c:pt>
                <c:pt idx="1471">
                  <c:v>1478.158416</c:v>
                </c:pt>
                <c:pt idx="1472">
                  <c:v>1479.159064</c:v>
                </c:pt>
                <c:pt idx="1473">
                  <c:v>1480.171926</c:v>
                </c:pt>
                <c:pt idx="1474">
                  <c:v>1481.185675</c:v>
                </c:pt>
                <c:pt idx="1475">
                  <c:v>1482.182233</c:v>
                </c:pt>
                <c:pt idx="1476">
                  <c:v>1483.202731</c:v>
                </c:pt>
                <c:pt idx="1477">
                  <c:v>1484.20562</c:v>
                </c:pt>
                <c:pt idx="1478">
                  <c:v>1485.223593</c:v>
                </c:pt>
                <c:pt idx="1479">
                  <c:v>1486.236315</c:v>
                </c:pt>
                <c:pt idx="1480">
                  <c:v>1487.244028</c:v>
                </c:pt>
                <c:pt idx="1481">
                  <c:v>1488.24301</c:v>
                </c:pt>
                <c:pt idx="1482">
                  <c:v>1489.243125</c:v>
                </c:pt>
                <c:pt idx="1483">
                  <c:v>1490.236927</c:v>
                </c:pt>
                <c:pt idx="1484">
                  <c:v>1491.238232</c:v>
                </c:pt>
                <c:pt idx="1485">
                  <c:v>1492.239047</c:v>
                </c:pt>
                <c:pt idx="1486">
                  <c:v>1493.243504</c:v>
                </c:pt>
                <c:pt idx="1487">
                  <c:v>1494.253047</c:v>
                </c:pt>
                <c:pt idx="1488">
                  <c:v>1495.253792</c:v>
                </c:pt>
                <c:pt idx="1489">
                  <c:v>1496.254922</c:v>
                </c:pt>
                <c:pt idx="1490">
                  <c:v>1497.257738</c:v>
                </c:pt>
                <c:pt idx="1491">
                  <c:v>1498.256017</c:v>
                </c:pt>
                <c:pt idx="1492">
                  <c:v>1499.271586</c:v>
                </c:pt>
                <c:pt idx="1493">
                  <c:v>1500.288185</c:v>
                </c:pt>
                <c:pt idx="1494">
                  <c:v>1501.288864</c:v>
                </c:pt>
                <c:pt idx="1495">
                  <c:v>1502.289585</c:v>
                </c:pt>
                <c:pt idx="1496">
                  <c:v>1503.287967</c:v>
                </c:pt>
                <c:pt idx="1497">
                  <c:v>1504.285714</c:v>
                </c:pt>
                <c:pt idx="1498">
                  <c:v>1505.286865</c:v>
                </c:pt>
                <c:pt idx="1499">
                  <c:v>1506.287767</c:v>
                </c:pt>
                <c:pt idx="1500">
                  <c:v>1507.296785</c:v>
                </c:pt>
                <c:pt idx="1501">
                  <c:v>1508.288265</c:v>
                </c:pt>
                <c:pt idx="1502">
                  <c:v>1509.289904</c:v>
                </c:pt>
                <c:pt idx="1503">
                  <c:v>1510.299085</c:v>
                </c:pt>
                <c:pt idx="1504">
                  <c:v>1511.308638</c:v>
                </c:pt>
                <c:pt idx="1505">
                  <c:v>1512.317571</c:v>
                </c:pt>
                <c:pt idx="1506">
                  <c:v>1513.339352</c:v>
                </c:pt>
                <c:pt idx="1507">
                  <c:v>1514.335807</c:v>
                </c:pt>
                <c:pt idx="1508">
                  <c:v>1515.350729</c:v>
                </c:pt>
                <c:pt idx="1509">
                  <c:v>1516.35927</c:v>
                </c:pt>
                <c:pt idx="1510">
                  <c:v>1517.355552</c:v>
                </c:pt>
                <c:pt idx="1511">
                  <c:v>1518.355753</c:v>
                </c:pt>
                <c:pt idx="1512">
                  <c:v>1519.371244</c:v>
                </c:pt>
                <c:pt idx="1513">
                  <c:v>1520.371038</c:v>
                </c:pt>
                <c:pt idx="1514">
                  <c:v>1521.370546</c:v>
                </c:pt>
                <c:pt idx="1515">
                  <c:v>1522.370426</c:v>
                </c:pt>
                <c:pt idx="1516">
                  <c:v>1523.370135</c:v>
                </c:pt>
                <c:pt idx="1517">
                  <c:v>1524.370365</c:v>
                </c:pt>
                <c:pt idx="1518">
                  <c:v>1525.369826</c:v>
                </c:pt>
                <c:pt idx="1519">
                  <c:v>1526.369255</c:v>
                </c:pt>
                <c:pt idx="1520">
                  <c:v>1527.369193</c:v>
                </c:pt>
                <c:pt idx="1521">
                  <c:v>1528.370532</c:v>
                </c:pt>
                <c:pt idx="1522">
                  <c:v>1529.37123</c:v>
                </c:pt>
                <c:pt idx="1523">
                  <c:v>1530.362656</c:v>
                </c:pt>
                <c:pt idx="1524">
                  <c:v>1531.368638</c:v>
                </c:pt>
                <c:pt idx="1525">
                  <c:v>1532.368515</c:v>
                </c:pt>
                <c:pt idx="1526">
                  <c:v>1533.368147</c:v>
                </c:pt>
                <c:pt idx="1527">
                  <c:v>1534.365542</c:v>
                </c:pt>
                <c:pt idx="1528">
                  <c:v>1535.381418</c:v>
                </c:pt>
                <c:pt idx="1529">
                  <c:v>1536.404188</c:v>
                </c:pt>
                <c:pt idx="1530">
                  <c:v>1537.419949</c:v>
                </c:pt>
                <c:pt idx="1531">
                  <c:v>1538.436092</c:v>
                </c:pt>
                <c:pt idx="1532">
                  <c:v>1539.452268</c:v>
                </c:pt>
                <c:pt idx="1533">
                  <c:v>1540.467781</c:v>
                </c:pt>
                <c:pt idx="1534">
                  <c:v>1541.467874</c:v>
                </c:pt>
                <c:pt idx="1535">
                  <c:v>1542.473177</c:v>
                </c:pt>
                <c:pt idx="1536">
                  <c:v>1543.476703</c:v>
                </c:pt>
                <c:pt idx="1537">
                  <c:v>1544.495342</c:v>
                </c:pt>
                <c:pt idx="1538">
                  <c:v>1545.491844</c:v>
                </c:pt>
                <c:pt idx="1539">
                  <c:v>1546.491864</c:v>
                </c:pt>
                <c:pt idx="1540">
                  <c:v>1547.504594</c:v>
                </c:pt>
                <c:pt idx="1541">
                  <c:v>1548.523256</c:v>
                </c:pt>
                <c:pt idx="1542">
                  <c:v>1549.533609</c:v>
                </c:pt>
                <c:pt idx="1543">
                  <c:v>1550.53386</c:v>
                </c:pt>
                <c:pt idx="1544">
                  <c:v>1551.54485</c:v>
                </c:pt>
                <c:pt idx="1545">
                  <c:v>1552.544813</c:v>
                </c:pt>
                <c:pt idx="1546">
                  <c:v>1553.573449</c:v>
                </c:pt>
                <c:pt idx="1547">
                  <c:v>1554.577061</c:v>
                </c:pt>
                <c:pt idx="1548">
                  <c:v>1555.59587</c:v>
                </c:pt>
                <c:pt idx="1549">
                  <c:v>1556.626003</c:v>
                </c:pt>
                <c:pt idx="1550">
                  <c:v>1557.639078</c:v>
                </c:pt>
                <c:pt idx="1551">
                  <c:v>1558.655698</c:v>
                </c:pt>
                <c:pt idx="1552">
                  <c:v>1559.672442</c:v>
                </c:pt>
                <c:pt idx="1553">
                  <c:v>1560.668326</c:v>
                </c:pt>
                <c:pt idx="1554">
                  <c:v>1561.673026</c:v>
                </c:pt>
                <c:pt idx="1555">
                  <c:v>1562.693393</c:v>
                </c:pt>
                <c:pt idx="1556">
                  <c:v>1563.702854</c:v>
                </c:pt>
                <c:pt idx="1557">
                  <c:v>1564.714369</c:v>
                </c:pt>
                <c:pt idx="1558">
                  <c:v>1565.729316</c:v>
                </c:pt>
                <c:pt idx="1559">
                  <c:v>1566.61099</c:v>
                </c:pt>
                <c:pt idx="1560">
                  <c:v>1567.626832</c:v>
                </c:pt>
                <c:pt idx="1561">
                  <c:v>1568.634257</c:v>
                </c:pt>
                <c:pt idx="1562">
                  <c:v>1569.626697</c:v>
                </c:pt>
                <c:pt idx="1563">
                  <c:v>1570.642819</c:v>
                </c:pt>
                <c:pt idx="1564">
                  <c:v>1571.662901</c:v>
                </c:pt>
                <c:pt idx="1565">
                  <c:v>1572.661941</c:v>
                </c:pt>
                <c:pt idx="1566">
                  <c:v>1573.666526</c:v>
                </c:pt>
                <c:pt idx="1567">
                  <c:v>1574.680055</c:v>
                </c:pt>
                <c:pt idx="1568">
                  <c:v>1575.697091</c:v>
                </c:pt>
                <c:pt idx="1569">
                  <c:v>1576.698393</c:v>
                </c:pt>
                <c:pt idx="1570">
                  <c:v>1577.698993</c:v>
                </c:pt>
                <c:pt idx="1571">
                  <c:v>1578.705396</c:v>
                </c:pt>
                <c:pt idx="1572">
                  <c:v>1579.712133</c:v>
                </c:pt>
                <c:pt idx="1573">
                  <c:v>1580.727495</c:v>
                </c:pt>
                <c:pt idx="1574">
                  <c:v>1581.74264</c:v>
                </c:pt>
                <c:pt idx="1575">
                  <c:v>1582.748086</c:v>
                </c:pt>
                <c:pt idx="1576">
                  <c:v>1583.747862</c:v>
                </c:pt>
                <c:pt idx="1577">
                  <c:v>1584.737177</c:v>
                </c:pt>
                <c:pt idx="1578">
                  <c:v>1585.744533</c:v>
                </c:pt>
                <c:pt idx="1579">
                  <c:v>1586.737333</c:v>
                </c:pt>
                <c:pt idx="1580">
                  <c:v>1587.737912</c:v>
                </c:pt>
                <c:pt idx="1581">
                  <c:v>1588.73868</c:v>
                </c:pt>
                <c:pt idx="1582">
                  <c:v>1589.741944</c:v>
                </c:pt>
                <c:pt idx="1583">
                  <c:v>1590.73772</c:v>
                </c:pt>
                <c:pt idx="1584">
                  <c:v>1591.737667</c:v>
                </c:pt>
                <c:pt idx="1585">
                  <c:v>1592.738932</c:v>
                </c:pt>
                <c:pt idx="1586">
                  <c:v>1593.739469</c:v>
                </c:pt>
                <c:pt idx="1587">
                  <c:v>1594.739827</c:v>
                </c:pt>
                <c:pt idx="1588">
                  <c:v>1595.739915</c:v>
                </c:pt>
                <c:pt idx="1589">
                  <c:v>1596.739429</c:v>
                </c:pt>
                <c:pt idx="1590">
                  <c:v>1597.739108</c:v>
                </c:pt>
                <c:pt idx="1591">
                  <c:v>1598.754508</c:v>
                </c:pt>
                <c:pt idx="1592">
                  <c:v>1599.756967</c:v>
                </c:pt>
                <c:pt idx="1593">
                  <c:v>1600.757069</c:v>
                </c:pt>
                <c:pt idx="1594">
                  <c:v>1601.757689</c:v>
                </c:pt>
                <c:pt idx="1595">
                  <c:v>1602.762922</c:v>
                </c:pt>
                <c:pt idx="1596">
                  <c:v>1603.778441</c:v>
                </c:pt>
                <c:pt idx="1597">
                  <c:v>1604.783511</c:v>
                </c:pt>
                <c:pt idx="1598">
                  <c:v>1605.78385</c:v>
                </c:pt>
                <c:pt idx="1599">
                  <c:v>1606.783768</c:v>
                </c:pt>
                <c:pt idx="1600">
                  <c:v>1607.785121</c:v>
                </c:pt>
                <c:pt idx="1601">
                  <c:v>1608.786069</c:v>
                </c:pt>
                <c:pt idx="1602">
                  <c:v>1609.800449</c:v>
                </c:pt>
                <c:pt idx="1603">
                  <c:v>1610.816021</c:v>
                </c:pt>
                <c:pt idx="1604">
                  <c:v>1611.831842</c:v>
                </c:pt>
                <c:pt idx="1605">
                  <c:v>1612.833096</c:v>
                </c:pt>
                <c:pt idx="1606">
                  <c:v>1613.849082</c:v>
                </c:pt>
                <c:pt idx="1607">
                  <c:v>1614.847367</c:v>
                </c:pt>
                <c:pt idx="1608">
                  <c:v>1615.876362</c:v>
                </c:pt>
                <c:pt idx="1609">
                  <c:v>1616.871672</c:v>
                </c:pt>
                <c:pt idx="1610">
                  <c:v>1617.876849</c:v>
                </c:pt>
                <c:pt idx="1611">
                  <c:v>1618.880127</c:v>
                </c:pt>
                <c:pt idx="1612">
                  <c:v>1619.907496</c:v>
                </c:pt>
                <c:pt idx="1613">
                  <c:v>1620.912679</c:v>
                </c:pt>
                <c:pt idx="1614">
                  <c:v>1621.923775</c:v>
                </c:pt>
                <c:pt idx="1615">
                  <c:v>1622.939975</c:v>
                </c:pt>
                <c:pt idx="1616">
                  <c:v>1623.955357</c:v>
                </c:pt>
                <c:pt idx="1617">
                  <c:v>1624.960784</c:v>
                </c:pt>
                <c:pt idx="1618">
                  <c:v>1625.967187</c:v>
                </c:pt>
                <c:pt idx="1619">
                  <c:v>1626.967367</c:v>
                </c:pt>
                <c:pt idx="1620">
                  <c:v>1627.962437</c:v>
                </c:pt>
                <c:pt idx="1621">
                  <c:v>1628.978595</c:v>
                </c:pt>
                <c:pt idx="1622">
                  <c:v>1629.982873</c:v>
                </c:pt>
                <c:pt idx="1623">
                  <c:v>1630.980341</c:v>
                </c:pt>
                <c:pt idx="1624">
                  <c:v>1631.986259</c:v>
                </c:pt>
                <c:pt idx="1625">
                  <c:v>1632.988874</c:v>
                </c:pt>
                <c:pt idx="1626">
                  <c:v>1633.987798</c:v>
                </c:pt>
                <c:pt idx="1627">
                  <c:v>1634.988078</c:v>
                </c:pt>
                <c:pt idx="1628">
                  <c:v>1635.993713</c:v>
                </c:pt>
                <c:pt idx="1629">
                  <c:v>1636.992864</c:v>
                </c:pt>
                <c:pt idx="1630">
                  <c:v>1637.99307</c:v>
                </c:pt>
                <c:pt idx="1631">
                  <c:v>1638.997593</c:v>
                </c:pt>
                <c:pt idx="1632">
                  <c:v>1640.006621</c:v>
                </c:pt>
                <c:pt idx="1633">
                  <c:v>1641.042893</c:v>
                </c:pt>
                <c:pt idx="1634">
                  <c:v>1642.044765</c:v>
                </c:pt>
                <c:pt idx="1635">
                  <c:v>1643.059116</c:v>
                </c:pt>
                <c:pt idx="1636">
                  <c:v>1644.075156</c:v>
                </c:pt>
                <c:pt idx="1637">
                  <c:v>1645.075408</c:v>
                </c:pt>
                <c:pt idx="1638">
                  <c:v>1646.086056</c:v>
                </c:pt>
                <c:pt idx="1639">
                  <c:v>1647.094117</c:v>
                </c:pt>
                <c:pt idx="1640">
                  <c:v>1648.111057</c:v>
                </c:pt>
                <c:pt idx="1641">
                  <c:v>1649.103527</c:v>
                </c:pt>
                <c:pt idx="1642">
                  <c:v>1650.117888</c:v>
                </c:pt>
                <c:pt idx="1643">
                  <c:v>1651.120657</c:v>
                </c:pt>
                <c:pt idx="1644">
                  <c:v>1652.113814</c:v>
                </c:pt>
                <c:pt idx="1645">
                  <c:v>1653.127456</c:v>
                </c:pt>
                <c:pt idx="1646">
                  <c:v>1654.127471</c:v>
                </c:pt>
                <c:pt idx="1647">
                  <c:v>1655.140989</c:v>
                </c:pt>
                <c:pt idx="1648">
                  <c:v>1656.157942</c:v>
                </c:pt>
                <c:pt idx="1649">
                  <c:v>1657.159571</c:v>
                </c:pt>
                <c:pt idx="1650">
                  <c:v>1658.17358</c:v>
                </c:pt>
                <c:pt idx="1651">
                  <c:v>1659.176403</c:v>
                </c:pt>
                <c:pt idx="1652">
                  <c:v>1660.197714</c:v>
                </c:pt>
                <c:pt idx="1653">
                  <c:v>1661.18474</c:v>
                </c:pt>
                <c:pt idx="1654">
                  <c:v>1662.21467</c:v>
                </c:pt>
                <c:pt idx="1655">
                  <c:v>1663.249367</c:v>
                </c:pt>
                <c:pt idx="1656">
                  <c:v>1664.248993</c:v>
                </c:pt>
                <c:pt idx="1657">
                  <c:v>1665.268478</c:v>
                </c:pt>
                <c:pt idx="1658">
                  <c:v>1666.292426</c:v>
                </c:pt>
                <c:pt idx="1659">
                  <c:v>1667.325316</c:v>
                </c:pt>
                <c:pt idx="1660">
                  <c:v>1668.219606</c:v>
                </c:pt>
                <c:pt idx="1661">
                  <c:v>1669.235612</c:v>
                </c:pt>
                <c:pt idx="1662">
                  <c:v>1670.233785</c:v>
                </c:pt>
                <c:pt idx="1663">
                  <c:v>1671.236415</c:v>
                </c:pt>
                <c:pt idx="1664">
                  <c:v>1672.236175</c:v>
                </c:pt>
                <c:pt idx="1665">
                  <c:v>1673.251813</c:v>
                </c:pt>
                <c:pt idx="1666">
                  <c:v>1674.267597</c:v>
                </c:pt>
                <c:pt idx="1667">
                  <c:v>1675.296116</c:v>
                </c:pt>
                <c:pt idx="1668">
                  <c:v>1676.296381</c:v>
                </c:pt>
                <c:pt idx="1669">
                  <c:v>1677.294029</c:v>
                </c:pt>
                <c:pt idx="1670">
                  <c:v>1678.298669</c:v>
                </c:pt>
                <c:pt idx="1671">
                  <c:v>1679.299201</c:v>
                </c:pt>
                <c:pt idx="1672">
                  <c:v>1680.305148</c:v>
                </c:pt>
                <c:pt idx="1673">
                  <c:v>1681.306432</c:v>
                </c:pt>
                <c:pt idx="1674">
                  <c:v>1682.306116</c:v>
                </c:pt>
                <c:pt idx="1675">
                  <c:v>1683.305393</c:v>
                </c:pt>
                <c:pt idx="1676">
                  <c:v>1684.322167</c:v>
                </c:pt>
                <c:pt idx="1677">
                  <c:v>1685.320282</c:v>
                </c:pt>
                <c:pt idx="1678">
                  <c:v>1686.335751</c:v>
                </c:pt>
                <c:pt idx="1679">
                  <c:v>1687.336518</c:v>
                </c:pt>
                <c:pt idx="1680">
                  <c:v>1688.336786</c:v>
                </c:pt>
                <c:pt idx="1681">
                  <c:v>1689.337258</c:v>
                </c:pt>
                <c:pt idx="1682">
                  <c:v>1690.336825</c:v>
                </c:pt>
                <c:pt idx="1683">
                  <c:v>1691.342004</c:v>
                </c:pt>
                <c:pt idx="1684">
                  <c:v>1692.341717</c:v>
                </c:pt>
                <c:pt idx="1685">
                  <c:v>1693.348682</c:v>
                </c:pt>
                <c:pt idx="1686">
                  <c:v>1694.352173</c:v>
                </c:pt>
                <c:pt idx="1687">
                  <c:v>1695.367855</c:v>
                </c:pt>
                <c:pt idx="1688">
                  <c:v>1696.368736</c:v>
                </c:pt>
                <c:pt idx="1689">
                  <c:v>1697.368987</c:v>
                </c:pt>
                <c:pt idx="1690">
                  <c:v>1698.373477</c:v>
                </c:pt>
                <c:pt idx="1691">
                  <c:v>1699.366965</c:v>
                </c:pt>
                <c:pt idx="1692">
                  <c:v>1700.380011</c:v>
                </c:pt>
                <c:pt idx="1693">
                  <c:v>1701.383599</c:v>
                </c:pt>
                <c:pt idx="1694">
                  <c:v>1702.392971</c:v>
                </c:pt>
                <c:pt idx="1695">
                  <c:v>1703.409442</c:v>
                </c:pt>
                <c:pt idx="1696">
                  <c:v>1704.409803</c:v>
                </c:pt>
                <c:pt idx="1697">
                  <c:v>1705.412287</c:v>
                </c:pt>
                <c:pt idx="1698">
                  <c:v>1706.410148</c:v>
                </c:pt>
                <c:pt idx="1699">
                  <c:v>1707.409957</c:v>
                </c:pt>
                <c:pt idx="1700">
                  <c:v>1708.426152</c:v>
                </c:pt>
                <c:pt idx="1701">
                  <c:v>1709.439999</c:v>
                </c:pt>
                <c:pt idx="1702">
                  <c:v>1710.469816</c:v>
                </c:pt>
                <c:pt idx="1703">
                  <c:v>1711.468691</c:v>
                </c:pt>
                <c:pt idx="1704">
                  <c:v>1712.485143</c:v>
                </c:pt>
                <c:pt idx="1705">
                  <c:v>1713.472937</c:v>
                </c:pt>
                <c:pt idx="1706">
                  <c:v>1714.488741</c:v>
                </c:pt>
                <c:pt idx="1707">
                  <c:v>1715.501432</c:v>
                </c:pt>
                <c:pt idx="1708">
                  <c:v>1716.49562</c:v>
                </c:pt>
                <c:pt idx="1709">
                  <c:v>1717.497366</c:v>
                </c:pt>
                <c:pt idx="1710">
                  <c:v>1718.501894</c:v>
                </c:pt>
                <c:pt idx="1711">
                  <c:v>1719.503082</c:v>
                </c:pt>
                <c:pt idx="1712">
                  <c:v>1720.504466</c:v>
                </c:pt>
                <c:pt idx="1713">
                  <c:v>1721.505275</c:v>
                </c:pt>
                <c:pt idx="1714">
                  <c:v>1722.515377</c:v>
                </c:pt>
                <c:pt idx="1715">
                  <c:v>1723.50491</c:v>
                </c:pt>
                <c:pt idx="1716">
                  <c:v>1724.503735</c:v>
                </c:pt>
                <c:pt idx="1717">
                  <c:v>1725.520948</c:v>
                </c:pt>
                <c:pt idx="1718">
                  <c:v>1726.540897</c:v>
                </c:pt>
                <c:pt idx="1719">
                  <c:v>1727.541199</c:v>
                </c:pt>
                <c:pt idx="1720">
                  <c:v>1728.542755</c:v>
                </c:pt>
                <c:pt idx="1721">
                  <c:v>1729.543385</c:v>
                </c:pt>
                <c:pt idx="1722">
                  <c:v>1730.53994</c:v>
                </c:pt>
                <c:pt idx="1723">
                  <c:v>1731.542351</c:v>
                </c:pt>
                <c:pt idx="1724">
                  <c:v>1732.557439</c:v>
                </c:pt>
                <c:pt idx="1725">
                  <c:v>1733.539682</c:v>
                </c:pt>
                <c:pt idx="1726">
                  <c:v>1734.543908</c:v>
                </c:pt>
                <c:pt idx="1727">
                  <c:v>1735.538684</c:v>
                </c:pt>
                <c:pt idx="1728">
                  <c:v>1736.553289</c:v>
                </c:pt>
                <c:pt idx="1729">
                  <c:v>1737.567152</c:v>
                </c:pt>
                <c:pt idx="1730">
                  <c:v>1738.581283</c:v>
                </c:pt>
                <c:pt idx="1731">
                  <c:v>1739.586906</c:v>
                </c:pt>
                <c:pt idx="1732">
                  <c:v>1740.59302</c:v>
                </c:pt>
                <c:pt idx="1733">
                  <c:v>1741.621894</c:v>
                </c:pt>
                <c:pt idx="1734">
                  <c:v>1742.623098</c:v>
                </c:pt>
                <c:pt idx="1735">
                  <c:v>1743.62588</c:v>
                </c:pt>
                <c:pt idx="1736">
                  <c:v>1744.641879</c:v>
                </c:pt>
                <c:pt idx="1737">
                  <c:v>1745.674387</c:v>
                </c:pt>
                <c:pt idx="1738">
                  <c:v>1746.658522</c:v>
                </c:pt>
                <c:pt idx="1739">
                  <c:v>1747.673759</c:v>
                </c:pt>
                <c:pt idx="1740">
                  <c:v>1748.686422</c:v>
                </c:pt>
                <c:pt idx="1741">
                  <c:v>1749.713766</c:v>
                </c:pt>
                <c:pt idx="1742">
                  <c:v>1750.722771</c:v>
                </c:pt>
                <c:pt idx="1743">
                  <c:v>1751.762624</c:v>
                </c:pt>
                <c:pt idx="1744">
                  <c:v>1752.736701</c:v>
                </c:pt>
                <c:pt idx="1745">
                  <c:v>1753.740347</c:v>
                </c:pt>
                <c:pt idx="1746">
                  <c:v>1754.753919</c:v>
                </c:pt>
                <c:pt idx="1747">
                  <c:v>1755.770108</c:v>
                </c:pt>
                <c:pt idx="1748">
                  <c:v>1756.793043</c:v>
                </c:pt>
                <c:pt idx="1749">
                  <c:v>1757.808965</c:v>
                </c:pt>
                <c:pt idx="1750">
                  <c:v>1758.80588</c:v>
                </c:pt>
                <c:pt idx="1751">
                  <c:v>1759.821814</c:v>
                </c:pt>
                <c:pt idx="1752">
                  <c:v>1760.842585</c:v>
                </c:pt>
                <c:pt idx="1753">
                  <c:v>1761.842029</c:v>
                </c:pt>
                <c:pt idx="1754">
                  <c:v>1762.843083</c:v>
                </c:pt>
                <c:pt idx="1755">
                  <c:v>1763.854513</c:v>
                </c:pt>
                <c:pt idx="1756">
                  <c:v>1764.875542</c:v>
                </c:pt>
                <c:pt idx="1757">
                  <c:v>1765.876248</c:v>
                </c:pt>
                <c:pt idx="1758">
                  <c:v>1766.868446</c:v>
                </c:pt>
                <c:pt idx="1759">
                  <c:v>1767.869166</c:v>
                </c:pt>
                <c:pt idx="1760">
                  <c:v>1768.874039</c:v>
                </c:pt>
                <c:pt idx="1761">
                  <c:v>1769.874143</c:v>
                </c:pt>
                <c:pt idx="1762">
                  <c:v>1770.876279</c:v>
                </c:pt>
                <c:pt idx="1763">
                  <c:v>1771.873187</c:v>
                </c:pt>
                <c:pt idx="1764">
                  <c:v>1772.861404</c:v>
                </c:pt>
                <c:pt idx="1765">
                  <c:v>1773.871296</c:v>
                </c:pt>
                <c:pt idx="1766">
                  <c:v>1774.877964</c:v>
                </c:pt>
                <c:pt idx="1767">
                  <c:v>1775.902129</c:v>
                </c:pt>
                <c:pt idx="1768">
                  <c:v>1776.88475</c:v>
                </c:pt>
                <c:pt idx="1769">
                  <c:v>1777.912277</c:v>
                </c:pt>
                <c:pt idx="1770">
                  <c:v>1778.934549</c:v>
                </c:pt>
                <c:pt idx="1771">
                  <c:v>1779.953252</c:v>
                </c:pt>
                <c:pt idx="1772">
                  <c:v>1780.971859</c:v>
                </c:pt>
                <c:pt idx="1773">
                  <c:v>1781.866867</c:v>
                </c:pt>
                <c:pt idx="1774">
                  <c:v>1782.878495</c:v>
                </c:pt>
                <c:pt idx="1775">
                  <c:v>1783.878832</c:v>
                </c:pt>
                <c:pt idx="1776">
                  <c:v>1784.878673</c:v>
                </c:pt>
                <c:pt idx="1777">
                  <c:v>1785.880235</c:v>
                </c:pt>
                <c:pt idx="1778">
                  <c:v>1786.89008</c:v>
                </c:pt>
                <c:pt idx="1779">
                  <c:v>1787.895651</c:v>
                </c:pt>
                <c:pt idx="1780">
                  <c:v>1788.911878</c:v>
                </c:pt>
                <c:pt idx="1781">
                  <c:v>1789.911991</c:v>
                </c:pt>
                <c:pt idx="1782">
                  <c:v>1790.912137</c:v>
                </c:pt>
                <c:pt idx="1783">
                  <c:v>1791.909809</c:v>
                </c:pt>
                <c:pt idx="1784">
                  <c:v>1792.921222</c:v>
                </c:pt>
                <c:pt idx="1785">
                  <c:v>1793.916319</c:v>
                </c:pt>
                <c:pt idx="1786">
                  <c:v>1794.924183</c:v>
                </c:pt>
                <c:pt idx="1787">
                  <c:v>1795.939842</c:v>
                </c:pt>
                <c:pt idx="1788">
                  <c:v>1796.96798</c:v>
                </c:pt>
                <c:pt idx="1789">
                  <c:v>1797.968304</c:v>
                </c:pt>
                <c:pt idx="1790">
                  <c:v>1798.969785</c:v>
                </c:pt>
                <c:pt idx="1791">
                  <c:v>1799.969666</c:v>
                </c:pt>
                <c:pt idx="1792">
                  <c:v>1800.965755</c:v>
                </c:pt>
                <c:pt idx="1793">
                  <c:v>1801.965843</c:v>
                </c:pt>
                <c:pt idx="1794">
                  <c:v>1802.967355</c:v>
                </c:pt>
                <c:pt idx="1795">
                  <c:v>1803.97609</c:v>
                </c:pt>
                <c:pt idx="1796">
                  <c:v>1804.994932</c:v>
                </c:pt>
                <c:pt idx="1797">
                  <c:v>1805.995132</c:v>
                </c:pt>
                <c:pt idx="1798">
                  <c:v>1807.007142</c:v>
                </c:pt>
                <c:pt idx="1799">
                  <c:v>1808.020576</c:v>
                </c:pt>
                <c:pt idx="1800">
                  <c:v>1809.021618</c:v>
                </c:pt>
                <c:pt idx="1801">
                  <c:v>1810.03667</c:v>
                </c:pt>
                <c:pt idx="1802">
                  <c:v>1811.035652</c:v>
                </c:pt>
                <c:pt idx="1803">
                  <c:v>1812.046518</c:v>
                </c:pt>
                <c:pt idx="1804">
                  <c:v>1813.039911</c:v>
                </c:pt>
                <c:pt idx="1805">
                  <c:v>1814.040547</c:v>
                </c:pt>
                <c:pt idx="1806">
                  <c:v>1815.038655</c:v>
                </c:pt>
                <c:pt idx="1807">
                  <c:v>1816.039138</c:v>
                </c:pt>
                <c:pt idx="1808">
                  <c:v>1817.036687</c:v>
                </c:pt>
                <c:pt idx="1809">
                  <c:v>1818.038132</c:v>
                </c:pt>
                <c:pt idx="1810">
                  <c:v>1819.036466</c:v>
                </c:pt>
                <c:pt idx="1811">
                  <c:v>1820.033963</c:v>
                </c:pt>
                <c:pt idx="1812">
                  <c:v>1821.038066</c:v>
                </c:pt>
                <c:pt idx="1813">
                  <c:v>1822.043623</c:v>
                </c:pt>
                <c:pt idx="1814">
                  <c:v>1823.057726</c:v>
                </c:pt>
                <c:pt idx="1815">
                  <c:v>1824.058973</c:v>
                </c:pt>
                <c:pt idx="1816">
                  <c:v>1825.075864</c:v>
                </c:pt>
                <c:pt idx="1817">
                  <c:v>1826.092187</c:v>
                </c:pt>
                <c:pt idx="1818">
                  <c:v>1827.093188</c:v>
                </c:pt>
                <c:pt idx="1819">
                  <c:v>1828.090792</c:v>
                </c:pt>
                <c:pt idx="1820">
                  <c:v>1829.090617</c:v>
                </c:pt>
                <c:pt idx="1821">
                  <c:v>1830.106069</c:v>
                </c:pt>
                <c:pt idx="1822">
                  <c:v>1831.121548</c:v>
                </c:pt>
                <c:pt idx="1823">
                  <c:v>1832.136814</c:v>
                </c:pt>
                <c:pt idx="1824">
                  <c:v>1833.152049</c:v>
                </c:pt>
                <c:pt idx="1825">
                  <c:v>1834.15198</c:v>
                </c:pt>
                <c:pt idx="1826">
                  <c:v>1835.167624</c:v>
                </c:pt>
                <c:pt idx="1827">
                  <c:v>1836.167185</c:v>
                </c:pt>
                <c:pt idx="1828">
                  <c:v>1837.166793</c:v>
                </c:pt>
                <c:pt idx="1829">
                  <c:v>1838.160597</c:v>
                </c:pt>
                <c:pt idx="1830">
                  <c:v>1839.172523</c:v>
                </c:pt>
                <c:pt idx="1831">
                  <c:v>1840.16496</c:v>
                </c:pt>
                <c:pt idx="1832">
                  <c:v>1841.166229</c:v>
                </c:pt>
                <c:pt idx="1833">
                  <c:v>1842.163652</c:v>
                </c:pt>
                <c:pt idx="1834">
                  <c:v>1843.169363</c:v>
                </c:pt>
                <c:pt idx="1835">
                  <c:v>1844.170698</c:v>
                </c:pt>
                <c:pt idx="1836">
                  <c:v>1845.187079</c:v>
                </c:pt>
                <c:pt idx="1837">
                  <c:v>1846.187028</c:v>
                </c:pt>
                <c:pt idx="1838">
                  <c:v>1847.204185</c:v>
                </c:pt>
                <c:pt idx="1839">
                  <c:v>1848.205405</c:v>
                </c:pt>
                <c:pt idx="1840">
                  <c:v>1849.205267</c:v>
                </c:pt>
                <c:pt idx="1841">
                  <c:v>1850.227857</c:v>
                </c:pt>
                <c:pt idx="1842">
                  <c:v>1851.227967</c:v>
                </c:pt>
                <c:pt idx="1843">
                  <c:v>1852.241262</c:v>
                </c:pt>
                <c:pt idx="1844">
                  <c:v>1853.242868</c:v>
                </c:pt>
                <c:pt idx="1845">
                  <c:v>1854.243087</c:v>
                </c:pt>
                <c:pt idx="1846">
                  <c:v>1855.239205</c:v>
                </c:pt>
                <c:pt idx="1847">
                  <c:v>1856.250011</c:v>
                </c:pt>
                <c:pt idx="1848">
                  <c:v>1857.239463</c:v>
                </c:pt>
                <c:pt idx="1849">
                  <c:v>1858.242986</c:v>
                </c:pt>
                <c:pt idx="1850">
                  <c:v>1859.241812</c:v>
                </c:pt>
                <c:pt idx="1851">
                  <c:v>1860.242024</c:v>
                </c:pt>
                <c:pt idx="1852">
                  <c:v>1861.242624</c:v>
                </c:pt>
                <c:pt idx="1853">
                  <c:v>1862.242856</c:v>
                </c:pt>
                <c:pt idx="1854">
                  <c:v>1863.262745</c:v>
                </c:pt>
                <c:pt idx="1855">
                  <c:v>1864.258319</c:v>
                </c:pt>
                <c:pt idx="1856">
                  <c:v>1865.259612</c:v>
                </c:pt>
                <c:pt idx="1857">
                  <c:v>1866.264816</c:v>
                </c:pt>
                <c:pt idx="1858">
                  <c:v>1867.280619</c:v>
                </c:pt>
                <c:pt idx="1859">
                  <c:v>1868.297085</c:v>
                </c:pt>
                <c:pt idx="1860">
                  <c:v>1869.291621</c:v>
                </c:pt>
                <c:pt idx="1861">
                  <c:v>1870.292807</c:v>
                </c:pt>
                <c:pt idx="1862">
                  <c:v>1871.29885</c:v>
                </c:pt>
                <c:pt idx="1863">
                  <c:v>1872.319382</c:v>
                </c:pt>
                <c:pt idx="1864">
                  <c:v>1873.349033</c:v>
                </c:pt>
                <c:pt idx="1865">
                  <c:v>1874.358114</c:v>
                </c:pt>
                <c:pt idx="1866">
                  <c:v>1875.358579</c:v>
                </c:pt>
                <c:pt idx="1867">
                  <c:v>1876.363689</c:v>
                </c:pt>
                <c:pt idx="1868">
                  <c:v>1877.374351</c:v>
                </c:pt>
                <c:pt idx="1869">
                  <c:v>1878.403674</c:v>
                </c:pt>
                <c:pt idx="1870">
                  <c:v>1879.417353</c:v>
                </c:pt>
                <c:pt idx="1871">
                  <c:v>1880.442067</c:v>
                </c:pt>
                <c:pt idx="1872">
                  <c:v>1881.332739</c:v>
                </c:pt>
                <c:pt idx="1873">
                  <c:v>1882.345286</c:v>
                </c:pt>
                <c:pt idx="1874">
                  <c:v>1883.364419</c:v>
                </c:pt>
                <c:pt idx="1875">
                  <c:v>1884.370363</c:v>
                </c:pt>
                <c:pt idx="1876">
                  <c:v>1885.368965</c:v>
                </c:pt>
                <c:pt idx="1877">
                  <c:v>1886.369242</c:v>
                </c:pt>
                <c:pt idx="1878">
                  <c:v>1887.37038</c:v>
                </c:pt>
                <c:pt idx="1879">
                  <c:v>1888.380863</c:v>
                </c:pt>
                <c:pt idx="1880">
                  <c:v>1889.382155</c:v>
                </c:pt>
                <c:pt idx="1881">
                  <c:v>1890.379458</c:v>
                </c:pt>
                <c:pt idx="1882">
                  <c:v>1891.383402</c:v>
                </c:pt>
                <c:pt idx="1883">
                  <c:v>1892.401143</c:v>
                </c:pt>
                <c:pt idx="1884">
                  <c:v>1893.413491</c:v>
                </c:pt>
                <c:pt idx="1885">
                  <c:v>1894.421698</c:v>
                </c:pt>
                <c:pt idx="1886">
                  <c:v>1895.422875</c:v>
                </c:pt>
                <c:pt idx="1887">
                  <c:v>1896.412627</c:v>
                </c:pt>
                <c:pt idx="1888">
                  <c:v>1897.425801</c:v>
                </c:pt>
                <c:pt idx="1889">
                  <c:v>1898.437927</c:v>
                </c:pt>
                <c:pt idx="1890">
                  <c:v>1899.454075</c:v>
                </c:pt>
                <c:pt idx="1891">
                  <c:v>1900.450418</c:v>
                </c:pt>
                <c:pt idx="1892">
                  <c:v>1901.469961</c:v>
                </c:pt>
                <c:pt idx="1893">
                  <c:v>1902.458366</c:v>
                </c:pt>
                <c:pt idx="1894">
                  <c:v>1903.460355</c:v>
                </c:pt>
                <c:pt idx="1895">
                  <c:v>1904.461392</c:v>
                </c:pt>
                <c:pt idx="1896">
                  <c:v>1905.461548</c:v>
                </c:pt>
                <c:pt idx="1897">
                  <c:v>1906.466311</c:v>
                </c:pt>
                <c:pt idx="1898">
                  <c:v>1907.467692</c:v>
                </c:pt>
                <c:pt idx="1899">
                  <c:v>1908.48424</c:v>
                </c:pt>
                <c:pt idx="1900">
                  <c:v>1909.476619</c:v>
                </c:pt>
                <c:pt idx="1901">
                  <c:v>1910.484301</c:v>
                </c:pt>
                <c:pt idx="1902">
                  <c:v>1911.494194</c:v>
                </c:pt>
                <c:pt idx="1903">
                  <c:v>1912.495358</c:v>
                </c:pt>
                <c:pt idx="1904">
                  <c:v>1913.499632</c:v>
                </c:pt>
                <c:pt idx="1905">
                  <c:v>1914.489931</c:v>
                </c:pt>
                <c:pt idx="1906">
                  <c:v>1915.487398</c:v>
                </c:pt>
                <c:pt idx="1907">
                  <c:v>1916.488322</c:v>
                </c:pt>
                <c:pt idx="1908">
                  <c:v>1917.498214</c:v>
                </c:pt>
                <c:pt idx="1909">
                  <c:v>1918.488914</c:v>
                </c:pt>
                <c:pt idx="1910">
                  <c:v>1919.492612</c:v>
                </c:pt>
                <c:pt idx="1911">
                  <c:v>1920.488996</c:v>
                </c:pt>
                <c:pt idx="1912">
                  <c:v>1921.486787</c:v>
                </c:pt>
                <c:pt idx="1913">
                  <c:v>1922.489748</c:v>
                </c:pt>
                <c:pt idx="1914">
                  <c:v>1923.490653</c:v>
                </c:pt>
                <c:pt idx="1915">
                  <c:v>1924.494338</c:v>
                </c:pt>
                <c:pt idx="1916">
                  <c:v>1925.489651</c:v>
                </c:pt>
                <c:pt idx="1917">
                  <c:v>1926.492917</c:v>
                </c:pt>
                <c:pt idx="1918">
                  <c:v>1927.500227</c:v>
                </c:pt>
                <c:pt idx="1919">
                  <c:v>1928.49354</c:v>
                </c:pt>
                <c:pt idx="1920">
                  <c:v>1929.490222</c:v>
                </c:pt>
                <c:pt idx="1921">
                  <c:v>1930.500049</c:v>
                </c:pt>
                <c:pt idx="1922">
                  <c:v>1931.486396</c:v>
                </c:pt>
                <c:pt idx="1923">
                  <c:v>1932.500747</c:v>
                </c:pt>
                <c:pt idx="1924">
                  <c:v>1933.489635</c:v>
                </c:pt>
                <c:pt idx="1925">
                  <c:v>1934.508954</c:v>
                </c:pt>
                <c:pt idx="1926">
                  <c:v>1935.522725</c:v>
                </c:pt>
                <c:pt idx="1927">
                  <c:v>1936.5423</c:v>
                </c:pt>
                <c:pt idx="1928">
                  <c:v>1937.54301</c:v>
                </c:pt>
                <c:pt idx="1929">
                  <c:v>1938.545248</c:v>
                </c:pt>
                <c:pt idx="1930">
                  <c:v>1939.562292</c:v>
                </c:pt>
                <c:pt idx="1931">
                  <c:v>1940.578369</c:v>
                </c:pt>
                <c:pt idx="1932">
                  <c:v>1941.594043</c:v>
                </c:pt>
                <c:pt idx="1933">
                  <c:v>1942.602313</c:v>
                </c:pt>
                <c:pt idx="1934">
                  <c:v>1943.609056</c:v>
                </c:pt>
                <c:pt idx="1935">
                  <c:v>1944.623296</c:v>
                </c:pt>
                <c:pt idx="1936">
                  <c:v>1945.632016</c:v>
                </c:pt>
                <c:pt idx="1937">
                  <c:v>1946.637209</c:v>
                </c:pt>
                <c:pt idx="1938">
                  <c:v>1947.66818</c:v>
                </c:pt>
                <c:pt idx="1939">
                  <c:v>1948.695676</c:v>
                </c:pt>
                <c:pt idx="1940">
                  <c:v>1949.71274</c:v>
                </c:pt>
                <c:pt idx="1941">
                  <c:v>1950.726331</c:v>
                </c:pt>
                <c:pt idx="1942">
                  <c:v>1951.713124</c:v>
                </c:pt>
                <c:pt idx="1943">
                  <c:v>1952.714907</c:v>
                </c:pt>
                <c:pt idx="1944">
                  <c:v>1953.62481</c:v>
                </c:pt>
                <c:pt idx="1945">
                  <c:v>1954.622855</c:v>
                </c:pt>
                <c:pt idx="1946">
                  <c:v>1955.623551</c:v>
                </c:pt>
                <c:pt idx="1947">
                  <c:v>1956.621951</c:v>
                </c:pt>
                <c:pt idx="1948">
                  <c:v>1957.626339</c:v>
                </c:pt>
                <c:pt idx="1949">
                  <c:v>1958.623296</c:v>
                </c:pt>
                <c:pt idx="1950">
                  <c:v>1959.611446</c:v>
                </c:pt>
                <c:pt idx="1951">
                  <c:v>1960.625817</c:v>
                </c:pt>
                <c:pt idx="1952">
                  <c:v>1961.626377</c:v>
                </c:pt>
                <c:pt idx="1953">
                  <c:v>1962.617777</c:v>
                </c:pt>
                <c:pt idx="1954">
                  <c:v>1963.615085</c:v>
                </c:pt>
                <c:pt idx="1955">
                  <c:v>1964.631787</c:v>
                </c:pt>
                <c:pt idx="1956">
                  <c:v>1965.63832</c:v>
                </c:pt>
                <c:pt idx="1957">
                  <c:v>1966.642329</c:v>
                </c:pt>
                <c:pt idx="1958">
                  <c:v>1967.67106</c:v>
                </c:pt>
                <c:pt idx="1959">
                  <c:v>1968.664207</c:v>
                </c:pt>
                <c:pt idx="1960">
                  <c:v>1969.665318</c:v>
                </c:pt>
                <c:pt idx="1961">
                  <c:v>1970.680362</c:v>
                </c:pt>
                <c:pt idx="1962">
                  <c:v>1971.697048</c:v>
                </c:pt>
                <c:pt idx="1963">
                  <c:v>1972.712991</c:v>
                </c:pt>
                <c:pt idx="1964">
                  <c:v>1973.713198</c:v>
                </c:pt>
                <c:pt idx="1965">
                  <c:v>1974.733043</c:v>
                </c:pt>
                <c:pt idx="1966">
                  <c:v>1975.741183</c:v>
                </c:pt>
                <c:pt idx="1967">
                  <c:v>1976.746767</c:v>
                </c:pt>
                <c:pt idx="1968">
                  <c:v>1977.746861</c:v>
                </c:pt>
                <c:pt idx="1969">
                  <c:v>1978.747833</c:v>
                </c:pt>
                <c:pt idx="1970">
                  <c:v>1979.748395</c:v>
                </c:pt>
                <c:pt idx="1971">
                  <c:v>1980.754888</c:v>
                </c:pt>
                <c:pt idx="1972">
                  <c:v>1981.774891</c:v>
                </c:pt>
                <c:pt idx="1973">
                  <c:v>1982.794486</c:v>
                </c:pt>
                <c:pt idx="1974">
                  <c:v>1983.803198</c:v>
                </c:pt>
                <c:pt idx="1975">
                  <c:v>1984.80346</c:v>
                </c:pt>
                <c:pt idx="1976">
                  <c:v>1985.801223</c:v>
                </c:pt>
                <c:pt idx="1977">
                  <c:v>1986.826673</c:v>
                </c:pt>
                <c:pt idx="1978">
                  <c:v>1987.826882</c:v>
                </c:pt>
                <c:pt idx="1979">
                  <c:v>1988.840144</c:v>
                </c:pt>
                <c:pt idx="1980">
                  <c:v>1989.84092</c:v>
                </c:pt>
                <c:pt idx="1981">
                  <c:v>1990.842987</c:v>
                </c:pt>
                <c:pt idx="1982">
                  <c:v>1991.843584</c:v>
                </c:pt>
                <c:pt idx="1983">
                  <c:v>1992.832502</c:v>
                </c:pt>
                <c:pt idx="1984">
                  <c:v>1993.835991</c:v>
                </c:pt>
                <c:pt idx="1985">
                  <c:v>1994.834315</c:v>
                </c:pt>
                <c:pt idx="1986">
                  <c:v>1995.8401</c:v>
                </c:pt>
                <c:pt idx="1987">
                  <c:v>1996.83692</c:v>
                </c:pt>
                <c:pt idx="1988">
                  <c:v>1997.841389</c:v>
                </c:pt>
                <c:pt idx="1989">
                  <c:v>1998.841143</c:v>
                </c:pt>
                <c:pt idx="1990">
                  <c:v>1999.855724</c:v>
                </c:pt>
                <c:pt idx="1991">
                  <c:v>2000.856937</c:v>
                </c:pt>
                <c:pt idx="1992">
                  <c:v>2001.873941</c:v>
                </c:pt>
                <c:pt idx="1993">
                  <c:v>2002.863419</c:v>
                </c:pt>
                <c:pt idx="1994">
                  <c:v>2003.861361</c:v>
                </c:pt>
                <c:pt idx="1995">
                  <c:v>2004.861846</c:v>
                </c:pt>
                <c:pt idx="1996">
                  <c:v>2005.86312</c:v>
                </c:pt>
                <c:pt idx="1997">
                  <c:v>2006.865637</c:v>
                </c:pt>
                <c:pt idx="1998">
                  <c:v>2007.865864</c:v>
                </c:pt>
                <c:pt idx="1999">
                  <c:v>2008.875435</c:v>
                </c:pt>
                <c:pt idx="2000">
                  <c:v>2009.861763</c:v>
                </c:pt>
                <c:pt idx="2001">
                  <c:v>2010.862057</c:v>
                </c:pt>
                <c:pt idx="2002">
                  <c:v>2011.889311</c:v>
                </c:pt>
                <c:pt idx="2003">
                  <c:v>2012.905687</c:v>
                </c:pt>
                <c:pt idx="2004">
                  <c:v>2013.921838</c:v>
                </c:pt>
                <c:pt idx="2005">
                  <c:v>2014.938834</c:v>
                </c:pt>
                <c:pt idx="2006">
                  <c:v>2015.936634</c:v>
                </c:pt>
                <c:pt idx="2007">
                  <c:v>2016.951786</c:v>
                </c:pt>
                <c:pt idx="2008">
                  <c:v>2017.955738</c:v>
                </c:pt>
                <c:pt idx="2009">
                  <c:v>2018.956297</c:v>
                </c:pt>
                <c:pt idx="2010">
                  <c:v>2019.956999</c:v>
                </c:pt>
                <c:pt idx="2011">
                  <c:v>2020.957411</c:v>
                </c:pt>
                <c:pt idx="2012">
                  <c:v>2021.968517</c:v>
                </c:pt>
                <c:pt idx="2013">
                  <c:v>2022.987438</c:v>
                </c:pt>
                <c:pt idx="2014">
                  <c:v>2023.985215</c:v>
                </c:pt>
                <c:pt idx="2015">
                  <c:v>2024.992914</c:v>
                </c:pt>
                <c:pt idx="2016">
                  <c:v>2025.99398</c:v>
                </c:pt>
                <c:pt idx="2017">
                  <c:v>2026.994858</c:v>
                </c:pt>
                <c:pt idx="2018">
                  <c:v>2028.010243</c:v>
                </c:pt>
                <c:pt idx="2019">
                  <c:v>2028.997145</c:v>
                </c:pt>
                <c:pt idx="2020">
                  <c:v>2030.000786</c:v>
                </c:pt>
                <c:pt idx="2021">
                  <c:v>2031.037127</c:v>
                </c:pt>
                <c:pt idx="2022">
                  <c:v>2032.033497</c:v>
                </c:pt>
                <c:pt idx="2023">
                  <c:v>2033.037233</c:v>
                </c:pt>
                <c:pt idx="2024">
                  <c:v>2034.04435</c:v>
                </c:pt>
                <c:pt idx="2025">
                  <c:v>2035.043839</c:v>
                </c:pt>
                <c:pt idx="2026">
                  <c:v>2036.079153</c:v>
                </c:pt>
                <c:pt idx="2027">
                  <c:v>2037.080303</c:v>
                </c:pt>
                <c:pt idx="2028">
                  <c:v>2038.108156</c:v>
                </c:pt>
                <c:pt idx="2029">
                  <c:v>2039.130076</c:v>
                </c:pt>
                <c:pt idx="2030">
                  <c:v>2040.14623</c:v>
                </c:pt>
                <c:pt idx="2031">
                  <c:v>2041.161388</c:v>
                </c:pt>
                <c:pt idx="2032">
                  <c:v>2042.161855</c:v>
                </c:pt>
                <c:pt idx="2033">
                  <c:v>2043.162705</c:v>
                </c:pt>
                <c:pt idx="2034">
                  <c:v>2044.163714</c:v>
                </c:pt>
                <c:pt idx="2035">
                  <c:v>2045.167285</c:v>
                </c:pt>
                <c:pt idx="2036">
                  <c:v>2046.167607</c:v>
                </c:pt>
                <c:pt idx="2037">
                  <c:v>2047.171294</c:v>
                </c:pt>
                <c:pt idx="2038">
                  <c:v>2048.193572</c:v>
                </c:pt>
                <c:pt idx="2039">
                  <c:v>2049.195423</c:v>
                </c:pt>
                <c:pt idx="2040">
                  <c:v>2050.202468</c:v>
                </c:pt>
                <c:pt idx="2041">
                  <c:v>2051.217799</c:v>
                </c:pt>
                <c:pt idx="2042">
                  <c:v>2052.224442</c:v>
                </c:pt>
                <c:pt idx="2043">
                  <c:v>2053.219479</c:v>
                </c:pt>
                <c:pt idx="2044">
                  <c:v>2054.234092</c:v>
                </c:pt>
                <c:pt idx="2045">
                  <c:v>2055.228593</c:v>
                </c:pt>
                <c:pt idx="2046">
                  <c:v>2056.245369</c:v>
                </c:pt>
                <c:pt idx="2047">
                  <c:v>2057.24086</c:v>
                </c:pt>
                <c:pt idx="2048">
                  <c:v>2058.236989</c:v>
                </c:pt>
                <c:pt idx="2049">
                  <c:v>2059.236373</c:v>
                </c:pt>
                <c:pt idx="2050">
                  <c:v>2060.237299</c:v>
                </c:pt>
                <c:pt idx="2051">
                  <c:v>2061.246039</c:v>
                </c:pt>
                <c:pt idx="2052">
                  <c:v>2062.261848</c:v>
                </c:pt>
                <c:pt idx="2053">
                  <c:v>2063.267477</c:v>
                </c:pt>
                <c:pt idx="2054">
                  <c:v>2064.267946</c:v>
                </c:pt>
                <c:pt idx="2055">
                  <c:v>2065.285481</c:v>
                </c:pt>
                <c:pt idx="2056">
                  <c:v>2066.302075</c:v>
                </c:pt>
                <c:pt idx="2057">
                  <c:v>2067.314075</c:v>
                </c:pt>
                <c:pt idx="2058">
                  <c:v>2068.331782</c:v>
                </c:pt>
                <c:pt idx="2059">
                  <c:v>2069.338847</c:v>
                </c:pt>
                <c:pt idx="2060">
                  <c:v>2070.348698</c:v>
                </c:pt>
                <c:pt idx="2061">
                  <c:v>2071.363723</c:v>
                </c:pt>
                <c:pt idx="2062">
                  <c:v>2072.37381</c:v>
                </c:pt>
                <c:pt idx="2063">
                  <c:v>2073.376525</c:v>
                </c:pt>
                <c:pt idx="2064">
                  <c:v>2074.373295</c:v>
                </c:pt>
                <c:pt idx="2065">
                  <c:v>2075.374084</c:v>
                </c:pt>
                <c:pt idx="2066">
                  <c:v>2076.413745</c:v>
                </c:pt>
                <c:pt idx="2067">
                  <c:v>2077.416562</c:v>
                </c:pt>
                <c:pt idx="2068">
                  <c:v>2078.418597</c:v>
                </c:pt>
                <c:pt idx="2069">
                  <c:v>2079.43838</c:v>
                </c:pt>
                <c:pt idx="2070">
                  <c:v>2080.448186</c:v>
                </c:pt>
                <c:pt idx="2071">
                  <c:v>2081.461272</c:v>
                </c:pt>
                <c:pt idx="2072">
                  <c:v>2082.462948</c:v>
                </c:pt>
                <c:pt idx="2073">
                  <c:v>2083.484871</c:v>
                </c:pt>
                <c:pt idx="2074">
                  <c:v>2084.515566</c:v>
                </c:pt>
                <c:pt idx="2075">
                  <c:v>2085.496205</c:v>
                </c:pt>
                <c:pt idx="2076">
                  <c:v>2086.529008</c:v>
                </c:pt>
                <c:pt idx="2077">
                  <c:v>2087.547089</c:v>
                </c:pt>
                <c:pt idx="2078">
                  <c:v>2088.559934</c:v>
                </c:pt>
                <c:pt idx="2079">
                  <c:v>2089.567371</c:v>
                </c:pt>
                <c:pt idx="2080">
                  <c:v>2090.577358</c:v>
                </c:pt>
                <c:pt idx="2081">
                  <c:v>2091.603616</c:v>
                </c:pt>
                <c:pt idx="2082">
                  <c:v>2092.486791</c:v>
                </c:pt>
                <c:pt idx="2083">
                  <c:v>2093.499403</c:v>
                </c:pt>
                <c:pt idx="2084">
                  <c:v>2094.49103</c:v>
                </c:pt>
                <c:pt idx="2085">
                  <c:v>2095.491135</c:v>
                </c:pt>
                <c:pt idx="2086">
                  <c:v>2096.496196</c:v>
                </c:pt>
                <c:pt idx="2087">
                  <c:v>2097.49238</c:v>
                </c:pt>
                <c:pt idx="2088">
                  <c:v>2098.488794</c:v>
                </c:pt>
                <c:pt idx="2089">
                  <c:v>2099.488966</c:v>
                </c:pt>
                <c:pt idx="2090">
                  <c:v>2100.486919</c:v>
                </c:pt>
                <c:pt idx="2091">
                  <c:v>2101.489681</c:v>
                </c:pt>
                <c:pt idx="2092">
                  <c:v>2102.498862</c:v>
                </c:pt>
                <c:pt idx="2093">
                  <c:v>2103.499672</c:v>
                </c:pt>
                <c:pt idx="2094">
                  <c:v>2104.500121</c:v>
                </c:pt>
                <c:pt idx="2095">
                  <c:v>2105.500078</c:v>
                </c:pt>
                <c:pt idx="2096">
                  <c:v>2106.489228</c:v>
                </c:pt>
                <c:pt idx="2097">
                  <c:v>2107.509405</c:v>
                </c:pt>
                <c:pt idx="2098">
                  <c:v>2108.507491</c:v>
                </c:pt>
                <c:pt idx="2099">
                  <c:v>2109.523096</c:v>
                </c:pt>
                <c:pt idx="2100">
                  <c:v>2110.527446</c:v>
                </c:pt>
                <c:pt idx="2101">
                  <c:v>2111.52329</c:v>
                </c:pt>
                <c:pt idx="2102">
                  <c:v>2112.543981</c:v>
                </c:pt>
                <c:pt idx="2103">
                  <c:v>2113.545652</c:v>
                </c:pt>
                <c:pt idx="2104">
                  <c:v>2114.546527</c:v>
                </c:pt>
                <c:pt idx="2105">
                  <c:v>2115.532908</c:v>
                </c:pt>
                <c:pt idx="2106">
                  <c:v>2116.538675</c:v>
                </c:pt>
                <c:pt idx="2107">
                  <c:v>2117.539175</c:v>
                </c:pt>
                <c:pt idx="2108">
                  <c:v>2118.561837</c:v>
                </c:pt>
                <c:pt idx="2109">
                  <c:v>2119.564801</c:v>
                </c:pt>
                <c:pt idx="2110">
                  <c:v>2120.57088</c:v>
                </c:pt>
                <c:pt idx="2111">
                  <c:v>2121.587305</c:v>
                </c:pt>
                <c:pt idx="2112">
                  <c:v>2122.580065</c:v>
                </c:pt>
                <c:pt idx="2113">
                  <c:v>2123.600331</c:v>
                </c:pt>
                <c:pt idx="2114">
                  <c:v>2124.613405</c:v>
                </c:pt>
                <c:pt idx="2115">
                  <c:v>2125.613811</c:v>
                </c:pt>
                <c:pt idx="2116">
                  <c:v>2126.613535</c:v>
                </c:pt>
                <c:pt idx="2117">
                  <c:v>2127.614562</c:v>
                </c:pt>
                <c:pt idx="2118">
                  <c:v>2128.629336</c:v>
                </c:pt>
                <c:pt idx="2119">
                  <c:v>2129.628438</c:v>
                </c:pt>
                <c:pt idx="2120">
                  <c:v>2130.629057</c:v>
                </c:pt>
                <c:pt idx="2121">
                  <c:v>2131.646119</c:v>
                </c:pt>
                <c:pt idx="2122">
                  <c:v>2132.658402</c:v>
                </c:pt>
                <c:pt idx="2123">
                  <c:v>2133.686923</c:v>
                </c:pt>
                <c:pt idx="2124">
                  <c:v>2134.695198</c:v>
                </c:pt>
                <c:pt idx="2125">
                  <c:v>2135.712589</c:v>
                </c:pt>
                <c:pt idx="2126">
                  <c:v>2136.708532</c:v>
                </c:pt>
                <c:pt idx="2127">
                  <c:v>2137.709209</c:v>
                </c:pt>
                <c:pt idx="2128">
                  <c:v>2138.708841</c:v>
                </c:pt>
                <c:pt idx="2129">
                  <c:v>2139.724488</c:v>
                </c:pt>
                <c:pt idx="2130">
                  <c:v>2140.739795</c:v>
                </c:pt>
                <c:pt idx="2131">
                  <c:v>2141.739559</c:v>
                </c:pt>
                <c:pt idx="2132">
                  <c:v>2142.744142</c:v>
                </c:pt>
                <c:pt idx="2133">
                  <c:v>2143.743948</c:v>
                </c:pt>
                <c:pt idx="2134">
                  <c:v>2144.743695</c:v>
                </c:pt>
                <c:pt idx="2135">
                  <c:v>2145.743428</c:v>
                </c:pt>
                <c:pt idx="2136">
                  <c:v>2146.743068</c:v>
                </c:pt>
                <c:pt idx="2137">
                  <c:v>2147.7448</c:v>
                </c:pt>
                <c:pt idx="2138">
                  <c:v>2148.738778</c:v>
                </c:pt>
                <c:pt idx="2139">
                  <c:v>2149.73805</c:v>
                </c:pt>
                <c:pt idx="2140">
                  <c:v>2150.743591</c:v>
                </c:pt>
                <c:pt idx="2141">
                  <c:v>2151.744576</c:v>
                </c:pt>
                <c:pt idx="2142">
                  <c:v>2152.751405</c:v>
                </c:pt>
                <c:pt idx="2143">
                  <c:v>2153.74177</c:v>
                </c:pt>
                <c:pt idx="2144">
                  <c:v>2154.751621</c:v>
                </c:pt>
                <c:pt idx="2145">
                  <c:v>2155.737658</c:v>
                </c:pt>
                <c:pt idx="2146">
                  <c:v>2156.739044</c:v>
                </c:pt>
                <c:pt idx="2147">
                  <c:v>2157.737913</c:v>
                </c:pt>
                <c:pt idx="2148">
                  <c:v>2158.738082</c:v>
                </c:pt>
                <c:pt idx="2149">
                  <c:v>2159.742404</c:v>
                </c:pt>
                <c:pt idx="2150">
                  <c:v>2160.758925</c:v>
                </c:pt>
                <c:pt idx="2151">
                  <c:v>2161.775603</c:v>
                </c:pt>
                <c:pt idx="2152">
                  <c:v>2162.792953</c:v>
                </c:pt>
                <c:pt idx="2153">
                  <c:v>2163.796347</c:v>
                </c:pt>
                <c:pt idx="2154">
                  <c:v>2164.813237</c:v>
                </c:pt>
                <c:pt idx="2155">
                  <c:v>2165.798771</c:v>
                </c:pt>
                <c:pt idx="2156">
                  <c:v>2166.827183</c:v>
                </c:pt>
                <c:pt idx="2157">
                  <c:v>2167.843792</c:v>
                </c:pt>
                <c:pt idx="2158">
                  <c:v>2168.841995</c:v>
                </c:pt>
                <c:pt idx="2159">
                  <c:v>2169.855158</c:v>
                </c:pt>
                <c:pt idx="2160">
                  <c:v>2170.858314</c:v>
                </c:pt>
                <c:pt idx="2161">
                  <c:v>2171.866672</c:v>
                </c:pt>
                <c:pt idx="2162">
                  <c:v>2172.872552</c:v>
                </c:pt>
                <c:pt idx="2163">
                  <c:v>2173.868527</c:v>
                </c:pt>
                <c:pt idx="2164">
                  <c:v>2174.872157</c:v>
                </c:pt>
                <c:pt idx="2165">
                  <c:v>2175.873349</c:v>
                </c:pt>
                <c:pt idx="2166">
                  <c:v>2176.874072</c:v>
                </c:pt>
                <c:pt idx="2167">
                  <c:v>2177.906099</c:v>
                </c:pt>
                <c:pt idx="2168">
                  <c:v>2178.938766</c:v>
                </c:pt>
                <c:pt idx="2169">
                  <c:v>2179.96496</c:v>
                </c:pt>
                <c:pt idx="2170">
                  <c:v>2180.96685</c:v>
                </c:pt>
                <c:pt idx="2171">
                  <c:v>2181.981859</c:v>
                </c:pt>
                <c:pt idx="2172">
                  <c:v>2182.990121</c:v>
                </c:pt>
                <c:pt idx="2173">
                  <c:v>2183.98751</c:v>
                </c:pt>
                <c:pt idx="2174">
                  <c:v>2184.991839</c:v>
                </c:pt>
                <c:pt idx="2175">
                  <c:v>2185.997316</c:v>
                </c:pt>
                <c:pt idx="2176">
                  <c:v>2187.022077</c:v>
                </c:pt>
                <c:pt idx="2177">
                  <c:v>2188.004421</c:v>
                </c:pt>
                <c:pt idx="2178">
                  <c:v>2189.021328</c:v>
                </c:pt>
                <c:pt idx="2179">
                  <c:v>2190.034477</c:v>
                </c:pt>
                <c:pt idx="2180">
                  <c:v>2191.051527</c:v>
                </c:pt>
                <c:pt idx="2181">
                  <c:v>2192.048137</c:v>
                </c:pt>
                <c:pt idx="2182">
                  <c:v>2193.048737</c:v>
                </c:pt>
                <c:pt idx="2183">
                  <c:v>2194.048429</c:v>
                </c:pt>
                <c:pt idx="2184">
                  <c:v>2195.079114</c:v>
                </c:pt>
                <c:pt idx="2185">
                  <c:v>2196.08209</c:v>
                </c:pt>
                <c:pt idx="2186">
                  <c:v>2197.087559</c:v>
                </c:pt>
                <c:pt idx="2187">
                  <c:v>2198.117219</c:v>
                </c:pt>
                <c:pt idx="2188">
                  <c:v>2199.124844</c:v>
                </c:pt>
                <c:pt idx="2189">
                  <c:v>2200.124897</c:v>
                </c:pt>
                <c:pt idx="2190">
                  <c:v>2201.14081</c:v>
                </c:pt>
                <c:pt idx="2191">
                  <c:v>2202.14124</c:v>
                </c:pt>
                <c:pt idx="2192">
                  <c:v>2203.147757</c:v>
                </c:pt>
                <c:pt idx="2193">
                  <c:v>2204.147559</c:v>
                </c:pt>
                <c:pt idx="2194">
                  <c:v>2205.155639</c:v>
                </c:pt>
                <c:pt idx="2195">
                  <c:v>2206.171802</c:v>
                </c:pt>
                <c:pt idx="2196">
                  <c:v>2207.17655</c:v>
                </c:pt>
                <c:pt idx="2197">
                  <c:v>2208.17884</c:v>
                </c:pt>
                <c:pt idx="2198">
                  <c:v>2209.189263</c:v>
                </c:pt>
                <c:pt idx="2199">
                  <c:v>2210.215416</c:v>
                </c:pt>
                <c:pt idx="2200">
                  <c:v>2211.225456</c:v>
                </c:pt>
                <c:pt idx="2201">
                  <c:v>2212.224597</c:v>
                </c:pt>
                <c:pt idx="2202">
                  <c:v>2213.221729</c:v>
                </c:pt>
                <c:pt idx="2203">
                  <c:v>2214.250985</c:v>
                </c:pt>
                <c:pt idx="2204">
                  <c:v>2215.251828</c:v>
                </c:pt>
                <c:pt idx="2205">
                  <c:v>2216.272836</c:v>
                </c:pt>
                <c:pt idx="2206">
                  <c:v>2217.288183</c:v>
                </c:pt>
                <c:pt idx="2207">
                  <c:v>2218.312849</c:v>
                </c:pt>
                <c:pt idx="2208">
                  <c:v>2219.314064</c:v>
                </c:pt>
                <c:pt idx="2209">
                  <c:v>2220.327955</c:v>
                </c:pt>
                <c:pt idx="2210">
                  <c:v>2221.344796</c:v>
                </c:pt>
                <c:pt idx="2211">
                  <c:v>2222.357548</c:v>
                </c:pt>
                <c:pt idx="2212">
                  <c:v>2223.359673</c:v>
                </c:pt>
                <c:pt idx="2213">
                  <c:v>2224.393223</c:v>
                </c:pt>
                <c:pt idx="2214">
                  <c:v>2225.389533</c:v>
                </c:pt>
                <c:pt idx="2215">
                  <c:v>2226.399731</c:v>
                </c:pt>
                <c:pt idx="2216">
                  <c:v>2227.42124</c:v>
                </c:pt>
                <c:pt idx="2217">
                  <c:v>2228.44077</c:v>
                </c:pt>
                <c:pt idx="2218">
                  <c:v>2229.456523</c:v>
                </c:pt>
                <c:pt idx="2219">
                  <c:v>2230.458514</c:v>
                </c:pt>
                <c:pt idx="2220">
                  <c:v>2231.453293</c:v>
                </c:pt>
                <c:pt idx="2221">
                  <c:v>2232.368838</c:v>
                </c:pt>
                <c:pt idx="2222">
                  <c:v>2233.378002</c:v>
                </c:pt>
                <c:pt idx="2223">
                  <c:v>2234.378741</c:v>
                </c:pt>
                <c:pt idx="2224">
                  <c:v>2235.38296</c:v>
                </c:pt>
                <c:pt idx="2225">
                  <c:v>2236.383436</c:v>
                </c:pt>
                <c:pt idx="2226">
                  <c:v>2237.399771</c:v>
                </c:pt>
                <c:pt idx="2227">
                  <c:v>2238.399651</c:v>
                </c:pt>
                <c:pt idx="2228">
                  <c:v>2239.400636</c:v>
                </c:pt>
                <c:pt idx="2229">
                  <c:v>2240.415866</c:v>
                </c:pt>
                <c:pt idx="2230">
                  <c:v>2241.413122</c:v>
                </c:pt>
                <c:pt idx="2231">
                  <c:v>2242.413559</c:v>
                </c:pt>
                <c:pt idx="2232">
                  <c:v>2243.411016</c:v>
                </c:pt>
                <c:pt idx="2233">
                  <c:v>2244.413774</c:v>
                </c:pt>
                <c:pt idx="2234">
                  <c:v>2245.414248</c:v>
                </c:pt>
                <c:pt idx="2235">
                  <c:v>2246.418474</c:v>
                </c:pt>
                <c:pt idx="2236">
                  <c:v>2247.41307</c:v>
                </c:pt>
                <c:pt idx="2237">
                  <c:v>2248.426097</c:v>
                </c:pt>
                <c:pt idx="2238">
                  <c:v>2249.440038</c:v>
                </c:pt>
                <c:pt idx="2239">
                  <c:v>2250.455727</c:v>
                </c:pt>
                <c:pt idx="2240">
                  <c:v>2251.461117</c:v>
                </c:pt>
                <c:pt idx="2241">
                  <c:v>2252.479787</c:v>
                </c:pt>
                <c:pt idx="2242">
                  <c:v>2253.471379</c:v>
                </c:pt>
                <c:pt idx="2243">
                  <c:v>2254.471534</c:v>
                </c:pt>
                <c:pt idx="2244">
                  <c:v>2255.486652</c:v>
                </c:pt>
                <c:pt idx="2245">
                  <c:v>2256.487651</c:v>
                </c:pt>
                <c:pt idx="2246">
                  <c:v>2257.488523</c:v>
                </c:pt>
                <c:pt idx="2247">
                  <c:v>2258.501049</c:v>
                </c:pt>
                <c:pt idx="2248">
                  <c:v>2259.498692</c:v>
                </c:pt>
                <c:pt idx="2249">
                  <c:v>2260.495996</c:v>
                </c:pt>
                <c:pt idx="2250">
                  <c:v>2261.496549</c:v>
                </c:pt>
                <c:pt idx="2251">
                  <c:v>2262.496621</c:v>
                </c:pt>
                <c:pt idx="2252">
                  <c:v>2263.496627</c:v>
                </c:pt>
                <c:pt idx="2253">
                  <c:v>2264.49785</c:v>
                </c:pt>
                <c:pt idx="2254">
                  <c:v>2265.498911</c:v>
                </c:pt>
                <c:pt idx="2255">
                  <c:v>2266.496333</c:v>
                </c:pt>
                <c:pt idx="2256">
                  <c:v>2267.497202</c:v>
                </c:pt>
                <c:pt idx="2257">
                  <c:v>2268.498249</c:v>
                </c:pt>
                <c:pt idx="2258">
                  <c:v>2269.498552</c:v>
                </c:pt>
                <c:pt idx="2259">
                  <c:v>2270.499395</c:v>
                </c:pt>
                <c:pt idx="2260">
                  <c:v>2271.486432</c:v>
                </c:pt>
                <c:pt idx="2261">
                  <c:v>2272.500518</c:v>
                </c:pt>
                <c:pt idx="2262">
                  <c:v>2273.489306</c:v>
                </c:pt>
                <c:pt idx="2263">
                  <c:v>2274.505039</c:v>
                </c:pt>
                <c:pt idx="2264">
                  <c:v>2275.523131</c:v>
                </c:pt>
                <c:pt idx="2265">
                  <c:v>2276.541362</c:v>
                </c:pt>
                <c:pt idx="2266">
                  <c:v>2277.53805</c:v>
                </c:pt>
                <c:pt idx="2267">
                  <c:v>2278.554163</c:v>
                </c:pt>
                <c:pt idx="2268">
                  <c:v>2279.560979</c:v>
                </c:pt>
                <c:pt idx="2269">
                  <c:v>2280.576976</c:v>
                </c:pt>
                <c:pt idx="2270">
                  <c:v>2281.580493</c:v>
                </c:pt>
                <c:pt idx="2271">
                  <c:v>2282.59089</c:v>
                </c:pt>
                <c:pt idx="2272">
                  <c:v>2283.605966</c:v>
                </c:pt>
                <c:pt idx="2273">
                  <c:v>2284.609013</c:v>
                </c:pt>
                <c:pt idx="2274">
                  <c:v>2285.622806</c:v>
                </c:pt>
                <c:pt idx="2275">
                  <c:v>2286.638361</c:v>
                </c:pt>
                <c:pt idx="2276">
                  <c:v>2287.654372</c:v>
                </c:pt>
                <c:pt idx="2277">
                  <c:v>2288.653632</c:v>
                </c:pt>
                <c:pt idx="2278">
                  <c:v>2289.657744</c:v>
                </c:pt>
                <c:pt idx="2279">
                  <c:v>2290.675973</c:v>
                </c:pt>
                <c:pt idx="2280">
                  <c:v>2291.69217</c:v>
                </c:pt>
                <c:pt idx="2281">
                  <c:v>2292.693076</c:v>
                </c:pt>
                <c:pt idx="2282">
                  <c:v>2293.712851</c:v>
                </c:pt>
                <c:pt idx="2283">
                  <c:v>2294.727633</c:v>
                </c:pt>
                <c:pt idx="2284">
                  <c:v>2295.730915</c:v>
                </c:pt>
                <c:pt idx="2285">
                  <c:v>2296.735122</c:v>
                </c:pt>
                <c:pt idx="2286">
                  <c:v>2297.750625</c:v>
                </c:pt>
                <c:pt idx="2287">
                  <c:v>2298.754033</c:v>
                </c:pt>
                <c:pt idx="2288">
                  <c:v>2299.777101</c:v>
                </c:pt>
                <c:pt idx="2289">
                  <c:v>2300.787769</c:v>
                </c:pt>
                <c:pt idx="2290">
                  <c:v>2301.799561</c:v>
                </c:pt>
                <c:pt idx="2291">
                  <c:v>2302.807746</c:v>
                </c:pt>
                <c:pt idx="2292">
                  <c:v>2303.821429</c:v>
                </c:pt>
                <c:pt idx="2293">
                  <c:v>2304.838196</c:v>
                </c:pt>
                <c:pt idx="2294">
                  <c:v>2305.842441</c:v>
                </c:pt>
                <c:pt idx="2295">
                  <c:v>2306.853572</c:v>
                </c:pt>
                <c:pt idx="2296">
                  <c:v>2307.869911</c:v>
                </c:pt>
                <c:pt idx="2297">
                  <c:v>2308.86477</c:v>
                </c:pt>
                <c:pt idx="2298">
                  <c:v>2309.855903</c:v>
                </c:pt>
                <c:pt idx="2299">
                  <c:v>2310.869963</c:v>
                </c:pt>
                <c:pt idx="2300">
                  <c:v>2311.86114</c:v>
                </c:pt>
                <c:pt idx="2301">
                  <c:v>2312.861073</c:v>
                </c:pt>
                <c:pt idx="2302">
                  <c:v>2313.872665</c:v>
                </c:pt>
                <c:pt idx="2303">
                  <c:v>2314.860676</c:v>
                </c:pt>
                <c:pt idx="2304">
                  <c:v>2315.887895</c:v>
                </c:pt>
                <c:pt idx="2305">
                  <c:v>2316.926202</c:v>
                </c:pt>
                <c:pt idx="2306">
                  <c:v>2317.91739</c:v>
                </c:pt>
                <c:pt idx="2307">
                  <c:v>2318.948829</c:v>
                </c:pt>
                <c:pt idx="2308">
                  <c:v>2319.980981</c:v>
                </c:pt>
                <c:pt idx="2309">
                  <c:v>2320.973762</c:v>
                </c:pt>
                <c:pt idx="2310">
                  <c:v>2321.86927</c:v>
                </c:pt>
                <c:pt idx="2311">
                  <c:v>2322.873942</c:v>
                </c:pt>
                <c:pt idx="2312">
                  <c:v>2323.87173</c:v>
                </c:pt>
                <c:pt idx="2313">
                  <c:v>2324.873094</c:v>
                </c:pt>
                <c:pt idx="2314">
                  <c:v>2325.869769</c:v>
                </c:pt>
                <c:pt idx="2315">
                  <c:v>2326.869674</c:v>
                </c:pt>
                <c:pt idx="2316">
                  <c:v>2327.870609</c:v>
                </c:pt>
                <c:pt idx="2317">
                  <c:v>2328.870902</c:v>
                </c:pt>
                <c:pt idx="2318">
                  <c:v>2329.869158</c:v>
                </c:pt>
                <c:pt idx="2319">
                  <c:v>2330.870303</c:v>
                </c:pt>
                <c:pt idx="2320">
                  <c:v>2331.87063</c:v>
                </c:pt>
                <c:pt idx="2321">
                  <c:v>2332.875401</c:v>
                </c:pt>
                <c:pt idx="2322">
                  <c:v>2333.872032</c:v>
                </c:pt>
                <c:pt idx="2323">
                  <c:v>2334.872792</c:v>
                </c:pt>
                <c:pt idx="2324">
                  <c:v>2335.863832</c:v>
                </c:pt>
                <c:pt idx="2325">
                  <c:v>2336.876712</c:v>
                </c:pt>
                <c:pt idx="2326">
                  <c:v>2337.891076</c:v>
                </c:pt>
                <c:pt idx="2327">
                  <c:v>2338.891149</c:v>
                </c:pt>
                <c:pt idx="2328">
                  <c:v>2339.891576</c:v>
                </c:pt>
                <c:pt idx="2329">
                  <c:v>2340.891568</c:v>
                </c:pt>
                <c:pt idx="2330">
                  <c:v>2341.905557</c:v>
                </c:pt>
                <c:pt idx="2331">
                  <c:v>2342.921373</c:v>
                </c:pt>
                <c:pt idx="2332">
                  <c:v>2343.936439</c:v>
                </c:pt>
                <c:pt idx="2333">
                  <c:v>2344.937349</c:v>
                </c:pt>
                <c:pt idx="2334">
                  <c:v>2345.936799</c:v>
                </c:pt>
                <c:pt idx="2335">
                  <c:v>2346.936385</c:v>
                </c:pt>
                <c:pt idx="2336">
                  <c:v>2347.949243</c:v>
                </c:pt>
                <c:pt idx="2337">
                  <c:v>2348.962685</c:v>
                </c:pt>
                <c:pt idx="2338">
                  <c:v>2349.9817</c:v>
                </c:pt>
                <c:pt idx="2339">
                  <c:v>2350.973673</c:v>
                </c:pt>
                <c:pt idx="2340">
                  <c:v>2351.986478</c:v>
                </c:pt>
                <c:pt idx="2341">
                  <c:v>2352.988738</c:v>
                </c:pt>
                <c:pt idx="2342">
                  <c:v>2353.995774</c:v>
                </c:pt>
                <c:pt idx="2343">
                  <c:v>2355.001858</c:v>
                </c:pt>
                <c:pt idx="2344">
                  <c:v>2356.018062</c:v>
                </c:pt>
                <c:pt idx="2345">
                  <c:v>2357.020343</c:v>
                </c:pt>
                <c:pt idx="2346">
                  <c:v>2358.040635</c:v>
                </c:pt>
                <c:pt idx="2347">
                  <c:v>2359.041096</c:v>
                </c:pt>
                <c:pt idx="2348">
                  <c:v>2360.057843</c:v>
                </c:pt>
                <c:pt idx="2349">
                  <c:v>2361.077039</c:v>
                </c:pt>
                <c:pt idx="2350">
                  <c:v>2362.092842</c:v>
                </c:pt>
                <c:pt idx="2351">
                  <c:v>2363.10694</c:v>
                </c:pt>
                <c:pt idx="2352">
                  <c:v>2364.095628</c:v>
                </c:pt>
                <c:pt idx="2353">
                  <c:v>2365.123796</c:v>
                </c:pt>
                <c:pt idx="2354">
                  <c:v>2366.111868</c:v>
                </c:pt>
                <c:pt idx="2355">
                  <c:v>2367.113562</c:v>
                </c:pt>
                <c:pt idx="2356">
                  <c:v>2368.113639</c:v>
                </c:pt>
                <c:pt idx="2357">
                  <c:v>2369.122048</c:v>
                </c:pt>
                <c:pt idx="2358">
                  <c:v>2370.122286</c:v>
                </c:pt>
                <c:pt idx="2359">
                  <c:v>2371.132454</c:v>
                </c:pt>
                <c:pt idx="2360">
                  <c:v>2372.171203</c:v>
                </c:pt>
                <c:pt idx="2361">
                  <c:v>2373.1701</c:v>
                </c:pt>
                <c:pt idx="2362">
                  <c:v>2374.173544</c:v>
                </c:pt>
                <c:pt idx="2363">
                  <c:v>2375.187871</c:v>
                </c:pt>
                <c:pt idx="2364">
                  <c:v>2376.202842</c:v>
                </c:pt>
                <c:pt idx="2365">
                  <c:v>2377.202623</c:v>
                </c:pt>
                <c:pt idx="2366">
                  <c:v>2378.220053</c:v>
                </c:pt>
                <c:pt idx="2367">
                  <c:v>2379.235263</c:v>
                </c:pt>
                <c:pt idx="2368">
                  <c:v>2380.250922</c:v>
                </c:pt>
                <c:pt idx="2369">
                  <c:v>2381.2659</c:v>
                </c:pt>
                <c:pt idx="2370">
                  <c:v>2382.279778</c:v>
                </c:pt>
                <c:pt idx="2371">
                  <c:v>2383.302112</c:v>
                </c:pt>
                <c:pt idx="2372">
                  <c:v>2384.313567</c:v>
                </c:pt>
                <c:pt idx="2373">
                  <c:v>2385.331389</c:v>
                </c:pt>
                <c:pt idx="2374">
                  <c:v>2386.363399</c:v>
                </c:pt>
                <c:pt idx="2375">
                  <c:v>2387.351025</c:v>
                </c:pt>
                <c:pt idx="2376">
                  <c:v>2388.251729</c:v>
                </c:pt>
                <c:pt idx="2377">
                  <c:v>2389.267479</c:v>
                </c:pt>
                <c:pt idx="2378">
                  <c:v>2390.283275</c:v>
                </c:pt>
                <c:pt idx="2379">
                  <c:v>2391.299273</c:v>
                </c:pt>
                <c:pt idx="2380">
                  <c:v>2392.303421</c:v>
                </c:pt>
                <c:pt idx="2381">
                  <c:v>2393.303147</c:v>
                </c:pt>
                <c:pt idx="2382">
                  <c:v>2394.30528</c:v>
                </c:pt>
                <c:pt idx="2383">
                  <c:v>2395.302426</c:v>
                </c:pt>
                <c:pt idx="2384">
                  <c:v>2396.306391</c:v>
                </c:pt>
                <c:pt idx="2385">
                  <c:v>2397.308589</c:v>
                </c:pt>
                <c:pt idx="2386">
                  <c:v>2398.309256</c:v>
                </c:pt>
                <c:pt idx="2387">
                  <c:v>2399.326142</c:v>
                </c:pt>
                <c:pt idx="2388">
                  <c:v>2400.342223</c:v>
                </c:pt>
                <c:pt idx="2389">
                  <c:v>2401.339097</c:v>
                </c:pt>
                <c:pt idx="2390">
                  <c:v>2402.355972</c:v>
                </c:pt>
                <c:pt idx="2391">
                  <c:v>2403.346272</c:v>
                </c:pt>
                <c:pt idx="2392">
                  <c:v>2404.366478</c:v>
                </c:pt>
                <c:pt idx="2393">
                  <c:v>2405.368553</c:v>
                </c:pt>
                <c:pt idx="2394">
                  <c:v>2406.369041</c:v>
                </c:pt>
                <c:pt idx="2395">
                  <c:v>2407.369668</c:v>
                </c:pt>
                <c:pt idx="2396">
                  <c:v>2408.367898</c:v>
                </c:pt>
                <c:pt idx="2397">
                  <c:v>2409.368374</c:v>
                </c:pt>
                <c:pt idx="2398">
                  <c:v>2410.38</c:v>
                </c:pt>
                <c:pt idx="2399">
                  <c:v>2411.380845</c:v>
                </c:pt>
                <c:pt idx="2400">
                  <c:v>2412.382306</c:v>
                </c:pt>
                <c:pt idx="2401">
                  <c:v>2413.392066</c:v>
                </c:pt>
                <c:pt idx="2402">
                  <c:v>2414.385277</c:v>
                </c:pt>
                <c:pt idx="2403">
                  <c:v>2415.386142</c:v>
                </c:pt>
                <c:pt idx="2404">
                  <c:v>2416.386662</c:v>
                </c:pt>
                <c:pt idx="2405">
                  <c:v>2417.390778</c:v>
                </c:pt>
                <c:pt idx="2406">
                  <c:v>2418.400296</c:v>
                </c:pt>
                <c:pt idx="2407">
                  <c:v>2419.420633</c:v>
                </c:pt>
                <c:pt idx="2408">
                  <c:v>2420.418426</c:v>
                </c:pt>
                <c:pt idx="2409">
                  <c:v>2421.409419</c:v>
                </c:pt>
                <c:pt idx="2410">
                  <c:v>2422.410243</c:v>
                </c:pt>
                <c:pt idx="2411">
                  <c:v>2423.415068</c:v>
                </c:pt>
                <c:pt idx="2412">
                  <c:v>2424.420463</c:v>
                </c:pt>
                <c:pt idx="2413">
                  <c:v>2425.41692</c:v>
                </c:pt>
                <c:pt idx="2414">
                  <c:v>2426.41564</c:v>
                </c:pt>
                <c:pt idx="2415">
                  <c:v>2427.416821</c:v>
                </c:pt>
                <c:pt idx="2416">
                  <c:v>2428.429285</c:v>
                </c:pt>
                <c:pt idx="2417">
                  <c:v>2429.445321</c:v>
                </c:pt>
                <c:pt idx="2418">
                  <c:v>2430.456132</c:v>
                </c:pt>
                <c:pt idx="2419">
                  <c:v>2431.457285</c:v>
                </c:pt>
                <c:pt idx="2420">
                  <c:v>2432.473704</c:v>
                </c:pt>
                <c:pt idx="2421">
                  <c:v>2433.489817</c:v>
                </c:pt>
                <c:pt idx="2422">
                  <c:v>2434.493846</c:v>
                </c:pt>
                <c:pt idx="2423">
                  <c:v>2435.498156</c:v>
                </c:pt>
                <c:pt idx="2424">
                  <c:v>2436.498689</c:v>
                </c:pt>
                <c:pt idx="2425">
                  <c:v>2437.499952</c:v>
                </c:pt>
                <c:pt idx="2426">
                  <c:v>2438.500691</c:v>
                </c:pt>
                <c:pt idx="2427">
                  <c:v>2439.498506</c:v>
                </c:pt>
                <c:pt idx="2428">
                  <c:v>2440.499792</c:v>
                </c:pt>
                <c:pt idx="2429">
                  <c:v>2441.488685</c:v>
                </c:pt>
                <c:pt idx="2430">
                  <c:v>2442.500735</c:v>
                </c:pt>
                <c:pt idx="2431">
                  <c:v>2443.490405</c:v>
                </c:pt>
                <c:pt idx="2432">
                  <c:v>2444.486617</c:v>
                </c:pt>
                <c:pt idx="2433">
                  <c:v>2445.491725</c:v>
                </c:pt>
                <c:pt idx="2434">
                  <c:v>2446.49056</c:v>
                </c:pt>
                <c:pt idx="2435">
                  <c:v>2447.491391</c:v>
                </c:pt>
                <c:pt idx="2436">
                  <c:v>2448.491095</c:v>
                </c:pt>
                <c:pt idx="2437">
                  <c:v>2449.490876</c:v>
                </c:pt>
                <c:pt idx="2438">
                  <c:v>2450.506242</c:v>
                </c:pt>
                <c:pt idx="2439">
                  <c:v>2451.521846</c:v>
                </c:pt>
                <c:pt idx="2440">
                  <c:v>2452.537371</c:v>
                </c:pt>
                <c:pt idx="2441">
                  <c:v>2453.552581</c:v>
                </c:pt>
                <c:pt idx="2442">
                  <c:v>2454.567983</c:v>
                </c:pt>
                <c:pt idx="2443">
                  <c:v>2455.583548</c:v>
                </c:pt>
                <c:pt idx="2444">
                  <c:v>2456.583246</c:v>
                </c:pt>
                <c:pt idx="2445">
                  <c:v>2457.583069</c:v>
                </c:pt>
                <c:pt idx="2446">
                  <c:v>2458.600992</c:v>
                </c:pt>
                <c:pt idx="2447">
                  <c:v>2459.622012</c:v>
                </c:pt>
                <c:pt idx="2448">
                  <c:v>2460.618624</c:v>
                </c:pt>
                <c:pt idx="2449">
                  <c:v>2461.616587</c:v>
                </c:pt>
                <c:pt idx="2450">
                  <c:v>2462.616838</c:v>
                </c:pt>
                <c:pt idx="2451">
                  <c:v>2463.617175</c:v>
                </c:pt>
                <c:pt idx="2452">
                  <c:v>2464.617713</c:v>
                </c:pt>
                <c:pt idx="2453">
                  <c:v>2465.619593</c:v>
                </c:pt>
                <c:pt idx="2454">
                  <c:v>2466.6201</c:v>
                </c:pt>
                <c:pt idx="2455">
                  <c:v>2467.639633</c:v>
                </c:pt>
                <c:pt idx="2456">
                  <c:v>2468.655716</c:v>
                </c:pt>
                <c:pt idx="2457">
                  <c:v>2469.660834</c:v>
                </c:pt>
                <c:pt idx="2458">
                  <c:v>2470.661484</c:v>
                </c:pt>
                <c:pt idx="2459">
                  <c:v>2471.665477</c:v>
                </c:pt>
                <c:pt idx="2460">
                  <c:v>2472.667711</c:v>
                </c:pt>
                <c:pt idx="2461">
                  <c:v>2473.683686</c:v>
                </c:pt>
                <c:pt idx="2462">
                  <c:v>2474.703696</c:v>
                </c:pt>
                <c:pt idx="2463">
                  <c:v>2475.714609</c:v>
                </c:pt>
                <c:pt idx="2464">
                  <c:v>2476.713102</c:v>
                </c:pt>
                <c:pt idx="2465">
                  <c:v>2477.712155</c:v>
                </c:pt>
                <c:pt idx="2466">
                  <c:v>2478.744308</c:v>
                </c:pt>
                <c:pt idx="2467">
                  <c:v>2479.74475</c:v>
                </c:pt>
                <c:pt idx="2468">
                  <c:v>2480.791863</c:v>
                </c:pt>
                <c:pt idx="2469">
                  <c:v>2481.805252</c:v>
                </c:pt>
                <c:pt idx="2470">
                  <c:v>2482.809211</c:v>
                </c:pt>
                <c:pt idx="2471">
                  <c:v>2483.723217</c:v>
                </c:pt>
                <c:pt idx="2472">
                  <c:v>2484.736112</c:v>
                </c:pt>
                <c:pt idx="2473">
                  <c:v>2485.751831</c:v>
                </c:pt>
                <c:pt idx="2474">
                  <c:v>2486.781009</c:v>
                </c:pt>
                <c:pt idx="2475">
                  <c:v>2487.797094</c:v>
                </c:pt>
                <c:pt idx="2476">
                  <c:v>2488.802609</c:v>
                </c:pt>
                <c:pt idx="2477">
                  <c:v>2489.803871</c:v>
                </c:pt>
                <c:pt idx="2478">
                  <c:v>2490.809506</c:v>
                </c:pt>
                <c:pt idx="2479">
                  <c:v>2491.812559</c:v>
                </c:pt>
                <c:pt idx="2480">
                  <c:v>2492.800036</c:v>
                </c:pt>
                <c:pt idx="2481">
                  <c:v>2493.800942</c:v>
                </c:pt>
                <c:pt idx="2482">
                  <c:v>2494.81469</c:v>
                </c:pt>
                <c:pt idx="2483">
                  <c:v>2495.843932</c:v>
                </c:pt>
                <c:pt idx="2484">
                  <c:v>2496.844934</c:v>
                </c:pt>
                <c:pt idx="2485">
                  <c:v>2497.860033</c:v>
                </c:pt>
                <c:pt idx="2486">
                  <c:v>2498.869632</c:v>
                </c:pt>
                <c:pt idx="2487">
                  <c:v>2499.871283</c:v>
                </c:pt>
                <c:pt idx="2488">
                  <c:v>2500.866923</c:v>
                </c:pt>
                <c:pt idx="2489">
                  <c:v>2501.867947</c:v>
                </c:pt>
                <c:pt idx="2490">
                  <c:v>2502.866157</c:v>
                </c:pt>
                <c:pt idx="2491">
                  <c:v>2503.887297</c:v>
                </c:pt>
                <c:pt idx="2492">
                  <c:v>2504.884604</c:v>
                </c:pt>
                <c:pt idx="2493">
                  <c:v>2505.897832</c:v>
                </c:pt>
                <c:pt idx="2494">
                  <c:v>2506.914199</c:v>
                </c:pt>
                <c:pt idx="2495">
                  <c:v>2507.913838</c:v>
                </c:pt>
                <c:pt idx="2496">
                  <c:v>2508.91411</c:v>
                </c:pt>
                <c:pt idx="2497">
                  <c:v>2509.912239</c:v>
                </c:pt>
                <c:pt idx="2498">
                  <c:v>2510.90979</c:v>
                </c:pt>
                <c:pt idx="2499">
                  <c:v>2511.919324</c:v>
                </c:pt>
                <c:pt idx="2500">
                  <c:v>2512.921605</c:v>
                </c:pt>
                <c:pt idx="2501">
                  <c:v>2513.922038</c:v>
                </c:pt>
                <c:pt idx="2502">
                  <c:v>2514.931915</c:v>
                </c:pt>
                <c:pt idx="2503">
                  <c:v>2515.932176</c:v>
                </c:pt>
                <c:pt idx="2504">
                  <c:v>2516.932658</c:v>
                </c:pt>
                <c:pt idx="2505">
                  <c:v>2517.952731</c:v>
                </c:pt>
                <c:pt idx="2506">
                  <c:v>2518.966117</c:v>
                </c:pt>
                <c:pt idx="2507">
                  <c:v>2519.972528</c:v>
                </c:pt>
                <c:pt idx="2508">
                  <c:v>2520.991632</c:v>
                </c:pt>
                <c:pt idx="2509">
                  <c:v>2521.991354</c:v>
                </c:pt>
                <c:pt idx="2510">
                  <c:v>2523.007178</c:v>
                </c:pt>
                <c:pt idx="2511">
                  <c:v>2524.024499</c:v>
                </c:pt>
                <c:pt idx="2512">
                  <c:v>2525.02631</c:v>
                </c:pt>
                <c:pt idx="2513">
                  <c:v>2526.038399</c:v>
                </c:pt>
                <c:pt idx="2514">
                  <c:v>2527.038499</c:v>
                </c:pt>
                <c:pt idx="2515">
                  <c:v>2528.039124</c:v>
                </c:pt>
                <c:pt idx="2516">
                  <c:v>2529.046978</c:v>
                </c:pt>
                <c:pt idx="2517">
                  <c:v>2530.062318</c:v>
                </c:pt>
                <c:pt idx="2518">
                  <c:v>2531.076969</c:v>
                </c:pt>
                <c:pt idx="2519">
                  <c:v>2532.065246</c:v>
                </c:pt>
                <c:pt idx="2520">
                  <c:v>2533.095372</c:v>
                </c:pt>
                <c:pt idx="2521">
                  <c:v>2534.091936</c:v>
                </c:pt>
                <c:pt idx="2522">
                  <c:v>2535.10563</c:v>
                </c:pt>
                <c:pt idx="2523">
                  <c:v>2536.120292</c:v>
                </c:pt>
                <c:pt idx="2524">
                  <c:v>2537.119228</c:v>
                </c:pt>
                <c:pt idx="2525">
                  <c:v>2538.112935</c:v>
                </c:pt>
                <c:pt idx="2526">
                  <c:v>2539.118424</c:v>
                </c:pt>
                <c:pt idx="2527">
                  <c:v>2540.12846</c:v>
                </c:pt>
                <c:pt idx="2528">
                  <c:v>2541.141672</c:v>
                </c:pt>
                <c:pt idx="2529">
                  <c:v>2542.14045</c:v>
                </c:pt>
                <c:pt idx="2530">
                  <c:v>2543.149007</c:v>
                </c:pt>
                <c:pt idx="2531">
                  <c:v>2544.165211</c:v>
                </c:pt>
                <c:pt idx="2532">
                  <c:v>2545.165444</c:v>
                </c:pt>
                <c:pt idx="2533">
                  <c:v>2546.179293</c:v>
                </c:pt>
                <c:pt idx="2534">
                  <c:v>2547.188177</c:v>
                </c:pt>
                <c:pt idx="2535">
                  <c:v>2548.204348</c:v>
                </c:pt>
                <c:pt idx="2536">
                  <c:v>2549.208774</c:v>
                </c:pt>
                <c:pt idx="2537">
                  <c:v>2550.206136</c:v>
                </c:pt>
                <c:pt idx="2538">
                  <c:v>2551.21371</c:v>
                </c:pt>
                <c:pt idx="2539">
                  <c:v>2552.214225</c:v>
                </c:pt>
                <c:pt idx="2540">
                  <c:v>2553.217978</c:v>
                </c:pt>
                <c:pt idx="2541">
                  <c:v>2554.216177</c:v>
                </c:pt>
                <c:pt idx="2542">
                  <c:v>2555.220466</c:v>
                </c:pt>
                <c:pt idx="2543">
                  <c:v>2556.221981</c:v>
                </c:pt>
                <c:pt idx="2544">
                  <c:v>2557.23803</c:v>
                </c:pt>
                <c:pt idx="2545">
                  <c:v>2558.249156</c:v>
                </c:pt>
                <c:pt idx="2546">
                  <c:v>2559.238312</c:v>
                </c:pt>
                <c:pt idx="2547">
                  <c:v>2560.243959</c:v>
                </c:pt>
                <c:pt idx="2548">
                  <c:v>2561.244362</c:v>
                </c:pt>
                <c:pt idx="2549">
                  <c:v>2562.245728</c:v>
                </c:pt>
                <c:pt idx="2550">
                  <c:v>2563.245678</c:v>
                </c:pt>
                <c:pt idx="2551">
                  <c:v>2564.256397</c:v>
                </c:pt>
                <c:pt idx="2552">
                  <c:v>2565.263358</c:v>
                </c:pt>
                <c:pt idx="2553">
                  <c:v>2566.263114</c:v>
                </c:pt>
                <c:pt idx="2554">
                  <c:v>2567.252141</c:v>
                </c:pt>
                <c:pt idx="2555">
                  <c:v>2568.275727</c:v>
                </c:pt>
                <c:pt idx="2556">
                  <c:v>2569.298344</c:v>
                </c:pt>
                <c:pt idx="2557">
                  <c:v>2570.298585</c:v>
                </c:pt>
                <c:pt idx="2558">
                  <c:v>2571.314224</c:v>
                </c:pt>
                <c:pt idx="2559">
                  <c:v>2572.338809</c:v>
                </c:pt>
                <c:pt idx="2560">
                  <c:v>2573.339218</c:v>
                </c:pt>
                <c:pt idx="2561">
                  <c:v>2574.352069</c:v>
                </c:pt>
                <c:pt idx="2562">
                  <c:v>2575.355181</c:v>
                </c:pt>
                <c:pt idx="2563">
                  <c:v>2576.354704</c:v>
                </c:pt>
                <c:pt idx="2564">
                  <c:v>2577.35198</c:v>
                </c:pt>
                <c:pt idx="2565">
                  <c:v>2578.365826</c:v>
                </c:pt>
                <c:pt idx="2566">
                  <c:v>2579.36525</c:v>
                </c:pt>
                <c:pt idx="2567">
                  <c:v>2580.381873</c:v>
                </c:pt>
                <c:pt idx="2568">
                  <c:v>2581.39831</c:v>
                </c:pt>
                <c:pt idx="2569">
                  <c:v>2582.399539</c:v>
                </c:pt>
                <c:pt idx="2570">
                  <c:v>2583.416674</c:v>
                </c:pt>
                <c:pt idx="2571">
                  <c:v>2584.417284</c:v>
                </c:pt>
                <c:pt idx="2572">
                  <c:v>2585.421087</c:v>
                </c:pt>
                <c:pt idx="2573">
                  <c:v>2586.430387</c:v>
                </c:pt>
                <c:pt idx="2574">
                  <c:v>2587.443698</c:v>
                </c:pt>
                <c:pt idx="2575">
                  <c:v>2588.450222</c:v>
                </c:pt>
                <c:pt idx="2576">
                  <c:v>2589.463772</c:v>
                </c:pt>
                <c:pt idx="2577">
                  <c:v>2590.455917</c:v>
                </c:pt>
                <c:pt idx="2578">
                  <c:v>2591.476193</c:v>
                </c:pt>
                <c:pt idx="2579">
                  <c:v>2592.473752</c:v>
                </c:pt>
                <c:pt idx="2580">
                  <c:v>2593.491805</c:v>
                </c:pt>
                <c:pt idx="2581">
                  <c:v>2594.50298</c:v>
                </c:pt>
                <c:pt idx="2582">
                  <c:v>2595.517879</c:v>
                </c:pt>
                <c:pt idx="2583">
                  <c:v>2596.53673</c:v>
                </c:pt>
                <c:pt idx="2584">
                  <c:v>2597.538771</c:v>
                </c:pt>
                <c:pt idx="2585">
                  <c:v>2598.538342</c:v>
                </c:pt>
                <c:pt idx="2586">
                  <c:v>2599.535404</c:v>
                </c:pt>
                <c:pt idx="2587">
                  <c:v>2600.550388</c:v>
                </c:pt>
                <c:pt idx="2588">
                  <c:v>2601.568303</c:v>
                </c:pt>
                <c:pt idx="2589">
                  <c:v>2602.570135</c:v>
                </c:pt>
                <c:pt idx="2590">
                  <c:v>2603.58648</c:v>
                </c:pt>
                <c:pt idx="2591">
                  <c:v>2604.599078</c:v>
                </c:pt>
                <c:pt idx="2592">
                  <c:v>2605.595542</c:v>
                </c:pt>
                <c:pt idx="2593">
                  <c:v>2606.608653</c:v>
                </c:pt>
                <c:pt idx="2594">
                  <c:v>2607.601627</c:v>
                </c:pt>
                <c:pt idx="2595">
                  <c:v>2608.600421</c:v>
                </c:pt>
                <c:pt idx="2596">
                  <c:v>2609.615811</c:v>
                </c:pt>
                <c:pt idx="2597">
                  <c:v>2610.621797</c:v>
                </c:pt>
                <c:pt idx="2598">
                  <c:v>2611.616463</c:v>
                </c:pt>
                <c:pt idx="2599">
                  <c:v>2612.622032</c:v>
                </c:pt>
                <c:pt idx="2600">
                  <c:v>2613.631574</c:v>
                </c:pt>
                <c:pt idx="2601">
                  <c:v>2614.6317</c:v>
                </c:pt>
                <c:pt idx="2602">
                  <c:v>2615.647435</c:v>
                </c:pt>
                <c:pt idx="2603">
                  <c:v>2616.663751</c:v>
                </c:pt>
                <c:pt idx="2604">
                  <c:v>2617.658491</c:v>
                </c:pt>
                <c:pt idx="2605">
                  <c:v>2618.668227</c:v>
                </c:pt>
                <c:pt idx="2606">
                  <c:v>2619.665044</c:v>
                </c:pt>
                <c:pt idx="2607">
                  <c:v>2620.672817</c:v>
                </c:pt>
                <c:pt idx="2608">
                  <c:v>2621.662078</c:v>
                </c:pt>
                <c:pt idx="2609">
                  <c:v>2622.663865</c:v>
                </c:pt>
                <c:pt idx="2610">
                  <c:v>2623.666157</c:v>
                </c:pt>
                <c:pt idx="2611">
                  <c:v>2624.68294</c:v>
                </c:pt>
                <c:pt idx="2612">
                  <c:v>2625.68342</c:v>
                </c:pt>
                <c:pt idx="2613">
                  <c:v>2626.686399</c:v>
                </c:pt>
                <c:pt idx="2614">
                  <c:v>2627.702114</c:v>
                </c:pt>
                <c:pt idx="2615">
                  <c:v>2628.703678</c:v>
                </c:pt>
                <c:pt idx="2616">
                  <c:v>2629.720038</c:v>
                </c:pt>
                <c:pt idx="2617">
                  <c:v>2630.736113</c:v>
                </c:pt>
                <c:pt idx="2618">
                  <c:v>2631.740486</c:v>
                </c:pt>
                <c:pt idx="2619">
                  <c:v>2632.742104</c:v>
                </c:pt>
                <c:pt idx="2620">
                  <c:v>2633.743188</c:v>
                </c:pt>
                <c:pt idx="2621">
                  <c:v>2634.741991</c:v>
                </c:pt>
                <c:pt idx="2622">
                  <c:v>2635.74216</c:v>
                </c:pt>
                <c:pt idx="2623">
                  <c:v>2636.738419</c:v>
                </c:pt>
                <c:pt idx="2624">
                  <c:v>2637.739412</c:v>
                </c:pt>
                <c:pt idx="2625">
                  <c:v>2638.736482</c:v>
                </c:pt>
                <c:pt idx="2626">
                  <c:v>2639.739301</c:v>
                </c:pt>
                <c:pt idx="2627">
                  <c:v>2640.739615</c:v>
                </c:pt>
                <c:pt idx="2628">
                  <c:v>2641.738813</c:v>
                </c:pt>
                <c:pt idx="2629">
                  <c:v>2642.743996</c:v>
                </c:pt>
                <c:pt idx="2630">
                  <c:v>2643.744395</c:v>
                </c:pt>
                <c:pt idx="2631">
                  <c:v>2644.74487</c:v>
                </c:pt>
                <c:pt idx="2632">
                  <c:v>2645.740384</c:v>
                </c:pt>
                <c:pt idx="2633">
                  <c:v>2646.751781</c:v>
                </c:pt>
                <c:pt idx="2634">
                  <c:v>2647.765711</c:v>
                </c:pt>
                <c:pt idx="2635">
                  <c:v>2648.796351</c:v>
                </c:pt>
                <c:pt idx="2636">
                  <c:v>2649.801037</c:v>
                </c:pt>
                <c:pt idx="2637">
                  <c:v>2650.8043</c:v>
                </c:pt>
                <c:pt idx="2638">
                  <c:v>2651.817788</c:v>
                </c:pt>
                <c:pt idx="2639">
                  <c:v>2652.831456</c:v>
                </c:pt>
                <c:pt idx="2640">
                  <c:v>2653.831</c:v>
                </c:pt>
                <c:pt idx="2641">
                  <c:v>2654.736537</c:v>
                </c:pt>
                <c:pt idx="2642">
                  <c:v>2655.737672</c:v>
                </c:pt>
                <c:pt idx="2643">
                  <c:v>2656.738043</c:v>
                </c:pt>
                <c:pt idx="2644">
                  <c:v>2657.749032</c:v>
                </c:pt>
                <c:pt idx="2645">
                  <c:v>2658.749926</c:v>
                </c:pt>
                <c:pt idx="2646">
                  <c:v>2659.747198</c:v>
                </c:pt>
                <c:pt idx="2647">
                  <c:v>2660.747472</c:v>
                </c:pt>
                <c:pt idx="2648">
                  <c:v>2661.744458</c:v>
                </c:pt>
                <c:pt idx="2649">
                  <c:v>2662.747634</c:v>
                </c:pt>
                <c:pt idx="2650">
                  <c:v>2663.743723</c:v>
                </c:pt>
                <c:pt idx="2651">
                  <c:v>2664.744019</c:v>
                </c:pt>
                <c:pt idx="2652">
                  <c:v>2665.74486</c:v>
                </c:pt>
                <c:pt idx="2653">
                  <c:v>2666.760905</c:v>
                </c:pt>
                <c:pt idx="2654">
                  <c:v>2667.761762</c:v>
                </c:pt>
                <c:pt idx="2655">
                  <c:v>2668.751734</c:v>
                </c:pt>
                <c:pt idx="2656">
                  <c:v>2669.756562</c:v>
                </c:pt>
                <c:pt idx="2657">
                  <c:v>2670.757728</c:v>
                </c:pt>
                <c:pt idx="2658">
                  <c:v>2671.754959</c:v>
                </c:pt>
                <c:pt idx="2659">
                  <c:v>2672.761084</c:v>
                </c:pt>
                <c:pt idx="2660">
                  <c:v>2673.759739</c:v>
                </c:pt>
                <c:pt idx="2661">
                  <c:v>2674.764413</c:v>
                </c:pt>
                <c:pt idx="2662">
                  <c:v>2675.78064</c:v>
                </c:pt>
                <c:pt idx="2663">
                  <c:v>2676.783709</c:v>
                </c:pt>
                <c:pt idx="2664">
                  <c:v>2677.784622</c:v>
                </c:pt>
                <c:pt idx="2665">
                  <c:v>2678.793721</c:v>
                </c:pt>
                <c:pt idx="2666">
                  <c:v>2679.793165</c:v>
                </c:pt>
                <c:pt idx="2667">
                  <c:v>2680.793603</c:v>
                </c:pt>
                <c:pt idx="2668">
                  <c:v>2681.794777</c:v>
                </c:pt>
                <c:pt idx="2669">
                  <c:v>2682.794645</c:v>
                </c:pt>
                <c:pt idx="2670">
                  <c:v>2683.801699</c:v>
                </c:pt>
                <c:pt idx="2671">
                  <c:v>2684.81972</c:v>
                </c:pt>
                <c:pt idx="2672">
                  <c:v>2685.837057</c:v>
                </c:pt>
                <c:pt idx="2673">
                  <c:v>2686.850366</c:v>
                </c:pt>
                <c:pt idx="2674">
                  <c:v>2687.848173</c:v>
                </c:pt>
                <c:pt idx="2675">
                  <c:v>2688.852109</c:v>
                </c:pt>
                <c:pt idx="2676">
                  <c:v>2689.868253</c:v>
                </c:pt>
                <c:pt idx="2677">
                  <c:v>2690.866735</c:v>
                </c:pt>
                <c:pt idx="2678">
                  <c:v>2691.866205</c:v>
                </c:pt>
                <c:pt idx="2679">
                  <c:v>2692.863511</c:v>
                </c:pt>
                <c:pt idx="2680">
                  <c:v>2693.86794</c:v>
                </c:pt>
                <c:pt idx="2681">
                  <c:v>2694.865684</c:v>
                </c:pt>
                <c:pt idx="2682">
                  <c:v>2695.866235</c:v>
                </c:pt>
                <c:pt idx="2683">
                  <c:v>2696.870114</c:v>
                </c:pt>
                <c:pt idx="2684">
                  <c:v>2697.870069</c:v>
                </c:pt>
                <c:pt idx="2685">
                  <c:v>2698.87126</c:v>
                </c:pt>
                <c:pt idx="2686">
                  <c:v>2699.872999</c:v>
                </c:pt>
                <c:pt idx="2687">
                  <c:v>2700.862407</c:v>
                </c:pt>
                <c:pt idx="2688">
                  <c:v>2701.863264</c:v>
                </c:pt>
                <c:pt idx="2689">
                  <c:v>2702.867688</c:v>
                </c:pt>
                <c:pt idx="2690">
                  <c:v>2703.868007</c:v>
                </c:pt>
                <c:pt idx="2691">
                  <c:v>2704.868092</c:v>
                </c:pt>
                <c:pt idx="2692">
                  <c:v>2705.873289</c:v>
                </c:pt>
                <c:pt idx="2693">
                  <c:v>2706.876969</c:v>
                </c:pt>
                <c:pt idx="2694">
                  <c:v>2707.896768</c:v>
                </c:pt>
                <c:pt idx="2695">
                  <c:v>2708.900473</c:v>
                </c:pt>
                <c:pt idx="2696">
                  <c:v>2709.911288</c:v>
                </c:pt>
                <c:pt idx="2697">
                  <c:v>2710.922958</c:v>
                </c:pt>
                <c:pt idx="2698">
                  <c:v>2711.920263</c:v>
                </c:pt>
                <c:pt idx="2699">
                  <c:v>2712.927522</c:v>
                </c:pt>
                <c:pt idx="2700">
                  <c:v>2713.932929</c:v>
                </c:pt>
                <c:pt idx="2701">
                  <c:v>2714.934476</c:v>
                </c:pt>
                <c:pt idx="2702">
                  <c:v>2715.959627</c:v>
                </c:pt>
                <c:pt idx="2703">
                  <c:v>2716.965267</c:v>
                </c:pt>
                <c:pt idx="2704">
                  <c:v>2717.972764</c:v>
                </c:pt>
                <c:pt idx="2705">
                  <c:v>2718.992424</c:v>
                </c:pt>
                <c:pt idx="2706">
                  <c:v>2720.012275</c:v>
                </c:pt>
                <c:pt idx="2707">
                  <c:v>2721.022885</c:v>
                </c:pt>
                <c:pt idx="2708">
                  <c:v>2722.038799</c:v>
                </c:pt>
                <c:pt idx="2709">
                  <c:v>2723.055413</c:v>
                </c:pt>
                <c:pt idx="2710">
                  <c:v>2724.056206</c:v>
                </c:pt>
                <c:pt idx="2711">
                  <c:v>2725.069985</c:v>
                </c:pt>
                <c:pt idx="2712">
                  <c:v>2726.089782</c:v>
                </c:pt>
                <c:pt idx="2713">
                  <c:v>2727.090045</c:v>
                </c:pt>
                <c:pt idx="2714">
                  <c:v>2728.110114</c:v>
                </c:pt>
                <c:pt idx="2715">
                  <c:v>2729.112372</c:v>
                </c:pt>
                <c:pt idx="2716">
                  <c:v>2730.123698</c:v>
                </c:pt>
                <c:pt idx="2717">
                  <c:v>2731.112162</c:v>
                </c:pt>
                <c:pt idx="2718">
                  <c:v>2732.112181</c:v>
                </c:pt>
                <c:pt idx="2719">
                  <c:v>2733.114235</c:v>
                </c:pt>
                <c:pt idx="2720">
                  <c:v>2734.114872</c:v>
                </c:pt>
                <c:pt idx="2721">
                  <c:v>2735.115912</c:v>
                </c:pt>
                <c:pt idx="2722">
                  <c:v>2736.117133</c:v>
                </c:pt>
                <c:pt idx="2723">
                  <c:v>2737.117079</c:v>
                </c:pt>
                <c:pt idx="2724">
                  <c:v>2738.121927</c:v>
                </c:pt>
                <c:pt idx="2725">
                  <c:v>2739.121967</c:v>
                </c:pt>
                <c:pt idx="2726">
                  <c:v>2740.122518</c:v>
                </c:pt>
                <c:pt idx="2727">
                  <c:v>2741.122185</c:v>
                </c:pt>
                <c:pt idx="2728">
                  <c:v>2742.123229</c:v>
                </c:pt>
                <c:pt idx="2729">
                  <c:v>2743.112404</c:v>
                </c:pt>
                <c:pt idx="2730">
                  <c:v>2744.115563</c:v>
                </c:pt>
                <c:pt idx="2731">
                  <c:v>2745.118121</c:v>
                </c:pt>
                <c:pt idx="2732">
                  <c:v>2746.136939</c:v>
                </c:pt>
                <c:pt idx="2733">
                  <c:v>2747.154333</c:v>
                </c:pt>
                <c:pt idx="2734">
                  <c:v>2748.16178</c:v>
                </c:pt>
                <c:pt idx="2735">
                  <c:v>2749.175927</c:v>
                </c:pt>
                <c:pt idx="2736">
                  <c:v>2750.190654</c:v>
                </c:pt>
                <c:pt idx="2737">
                  <c:v>2751.211433</c:v>
                </c:pt>
                <c:pt idx="2738">
                  <c:v>2752.215501</c:v>
                </c:pt>
                <c:pt idx="2739">
                  <c:v>2753.214892</c:v>
                </c:pt>
                <c:pt idx="2740">
                  <c:v>2754.23737</c:v>
                </c:pt>
                <c:pt idx="2741">
                  <c:v>2755.247805</c:v>
                </c:pt>
                <c:pt idx="2742">
                  <c:v>2756.25812</c:v>
                </c:pt>
                <c:pt idx="2743">
                  <c:v>2757.259247</c:v>
                </c:pt>
                <c:pt idx="2744">
                  <c:v>2758.261964</c:v>
                </c:pt>
                <c:pt idx="2745">
                  <c:v>2759.292547</c:v>
                </c:pt>
                <c:pt idx="2746">
                  <c:v>2760.291784</c:v>
                </c:pt>
                <c:pt idx="2747">
                  <c:v>2761.297103</c:v>
                </c:pt>
                <c:pt idx="2748">
                  <c:v>2762.296922</c:v>
                </c:pt>
                <c:pt idx="2749">
                  <c:v>2763.312466</c:v>
                </c:pt>
                <c:pt idx="2750">
                  <c:v>2764.337692</c:v>
                </c:pt>
                <c:pt idx="2751">
                  <c:v>2765.353154</c:v>
                </c:pt>
                <c:pt idx="2752">
                  <c:v>2766.369406</c:v>
                </c:pt>
                <c:pt idx="2753">
                  <c:v>2767.373773</c:v>
                </c:pt>
                <c:pt idx="2754">
                  <c:v>2768.389318</c:v>
                </c:pt>
                <c:pt idx="2755">
                  <c:v>2769.40548</c:v>
                </c:pt>
                <c:pt idx="2756">
                  <c:v>2770.412957</c:v>
                </c:pt>
                <c:pt idx="2757">
                  <c:v>2771.429123</c:v>
                </c:pt>
                <c:pt idx="2758">
                  <c:v>2772.43952</c:v>
                </c:pt>
                <c:pt idx="2759">
                  <c:v>2773.464555</c:v>
                </c:pt>
                <c:pt idx="2760">
                  <c:v>2774.467255</c:v>
                </c:pt>
                <c:pt idx="2761">
                  <c:v>2775.480848</c:v>
                </c:pt>
                <c:pt idx="2762">
                  <c:v>2776.470795</c:v>
                </c:pt>
                <c:pt idx="2763">
                  <c:v>2777.497453</c:v>
                </c:pt>
                <c:pt idx="2764">
                  <c:v>2778.496007</c:v>
                </c:pt>
                <c:pt idx="2765">
                  <c:v>2779.496105</c:v>
                </c:pt>
                <c:pt idx="2766">
                  <c:v>2780.491284</c:v>
                </c:pt>
                <c:pt idx="2767">
                  <c:v>2781.490945</c:v>
                </c:pt>
                <c:pt idx="2768">
                  <c:v>2782.518701</c:v>
                </c:pt>
                <c:pt idx="2769">
                  <c:v>2783.501265</c:v>
                </c:pt>
                <c:pt idx="2770">
                  <c:v>2784.502366</c:v>
                </c:pt>
                <c:pt idx="2771">
                  <c:v>2785.522346</c:v>
                </c:pt>
                <c:pt idx="2772">
                  <c:v>2786.52458</c:v>
                </c:pt>
                <c:pt idx="2773">
                  <c:v>2787.529055</c:v>
                </c:pt>
                <c:pt idx="2774">
                  <c:v>2788.541505</c:v>
                </c:pt>
                <c:pt idx="2775">
                  <c:v>2789.530343</c:v>
                </c:pt>
                <c:pt idx="2776">
                  <c:v>2790.5385</c:v>
                </c:pt>
                <c:pt idx="2777">
                  <c:v>2791.554537</c:v>
                </c:pt>
                <c:pt idx="2778">
                  <c:v>2792.55597</c:v>
                </c:pt>
                <c:pt idx="2779">
                  <c:v>2793.555978</c:v>
                </c:pt>
                <c:pt idx="2780">
                  <c:v>2794.556914</c:v>
                </c:pt>
                <c:pt idx="2781">
                  <c:v>2795.573053</c:v>
                </c:pt>
                <c:pt idx="2782">
                  <c:v>2796.584267</c:v>
                </c:pt>
                <c:pt idx="2783">
                  <c:v>2797.606366</c:v>
                </c:pt>
                <c:pt idx="2784">
                  <c:v>2798.601964</c:v>
                </c:pt>
                <c:pt idx="2785">
                  <c:v>2799.605722</c:v>
                </c:pt>
                <c:pt idx="2786">
                  <c:v>2800.621752</c:v>
                </c:pt>
                <c:pt idx="2787">
                  <c:v>2801.622621</c:v>
                </c:pt>
                <c:pt idx="2788">
                  <c:v>2802.624199</c:v>
                </c:pt>
                <c:pt idx="2789">
                  <c:v>2803.639028</c:v>
                </c:pt>
                <c:pt idx="2790">
                  <c:v>2804.635896</c:v>
                </c:pt>
                <c:pt idx="2791">
                  <c:v>2805.654785</c:v>
                </c:pt>
                <c:pt idx="2792">
                  <c:v>2806.659121</c:v>
                </c:pt>
                <c:pt idx="2793">
                  <c:v>2807.674256</c:v>
                </c:pt>
                <c:pt idx="2794">
                  <c:v>2808.67764</c:v>
                </c:pt>
                <c:pt idx="2795">
                  <c:v>2809.687951</c:v>
                </c:pt>
                <c:pt idx="2796">
                  <c:v>2810.684195</c:v>
                </c:pt>
                <c:pt idx="2797">
                  <c:v>2811.692532</c:v>
                </c:pt>
                <c:pt idx="2798">
                  <c:v>2812.689925</c:v>
                </c:pt>
                <c:pt idx="2799">
                  <c:v>2813.707228</c:v>
                </c:pt>
                <c:pt idx="2800">
                  <c:v>2814.723779</c:v>
                </c:pt>
                <c:pt idx="2801">
                  <c:v>2815.757501</c:v>
                </c:pt>
                <c:pt idx="2802">
                  <c:v>2816.753118</c:v>
                </c:pt>
                <c:pt idx="2803">
                  <c:v>2817.776314</c:v>
                </c:pt>
                <c:pt idx="2804">
                  <c:v>2818.795753</c:v>
                </c:pt>
                <c:pt idx="2805">
                  <c:v>2819.797548</c:v>
                </c:pt>
                <c:pt idx="2806">
                  <c:v>2820.803276</c:v>
                </c:pt>
                <c:pt idx="2807">
                  <c:v>2821.817442</c:v>
                </c:pt>
                <c:pt idx="2808">
                  <c:v>2822.825345</c:v>
                </c:pt>
                <c:pt idx="2809">
                  <c:v>2823.834178</c:v>
                </c:pt>
                <c:pt idx="2810">
                  <c:v>2824.832339</c:v>
                </c:pt>
                <c:pt idx="2811">
                  <c:v>2825.853219</c:v>
                </c:pt>
                <c:pt idx="2812">
                  <c:v>2826.757477</c:v>
                </c:pt>
                <c:pt idx="2813">
                  <c:v>2827.761411</c:v>
                </c:pt>
                <c:pt idx="2814">
                  <c:v>2828.764465</c:v>
                </c:pt>
                <c:pt idx="2815">
                  <c:v>2829.753575</c:v>
                </c:pt>
                <c:pt idx="2816">
                  <c:v>2830.757862</c:v>
                </c:pt>
                <c:pt idx="2817">
                  <c:v>2831.761436</c:v>
                </c:pt>
                <c:pt idx="2818">
                  <c:v>2832.773901</c:v>
                </c:pt>
                <c:pt idx="2819">
                  <c:v>2833.779906</c:v>
                </c:pt>
                <c:pt idx="2820">
                  <c:v>2834.781407</c:v>
                </c:pt>
                <c:pt idx="2821">
                  <c:v>2835.792148</c:v>
                </c:pt>
                <c:pt idx="2822">
                  <c:v>2836.799565</c:v>
                </c:pt>
                <c:pt idx="2823">
                  <c:v>2837.827786</c:v>
                </c:pt>
                <c:pt idx="2824">
                  <c:v>2838.8298</c:v>
                </c:pt>
                <c:pt idx="2825">
                  <c:v>2839.818703</c:v>
                </c:pt>
                <c:pt idx="2826">
                  <c:v>2840.831379</c:v>
                </c:pt>
                <c:pt idx="2827">
                  <c:v>2841.831539</c:v>
                </c:pt>
                <c:pt idx="2828">
                  <c:v>2842.835413</c:v>
                </c:pt>
                <c:pt idx="2829">
                  <c:v>2843.836056</c:v>
                </c:pt>
                <c:pt idx="2830">
                  <c:v>2844.85555</c:v>
                </c:pt>
                <c:pt idx="2831">
                  <c:v>2845.870605</c:v>
                </c:pt>
                <c:pt idx="2832">
                  <c:v>2846.875248</c:v>
                </c:pt>
                <c:pt idx="2833">
                  <c:v>2847.876946</c:v>
                </c:pt>
                <c:pt idx="2834">
                  <c:v>2848.877265</c:v>
                </c:pt>
                <c:pt idx="2835">
                  <c:v>2849.878213</c:v>
                </c:pt>
                <c:pt idx="2836">
                  <c:v>2850.894298</c:v>
                </c:pt>
                <c:pt idx="2837">
                  <c:v>2851.914242</c:v>
                </c:pt>
                <c:pt idx="2838">
                  <c:v>2852.91408</c:v>
                </c:pt>
                <c:pt idx="2839">
                  <c:v>2853.915772</c:v>
                </c:pt>
                <c:pt idx="2840">
                  <c:v>2854.932471</c:v>
                </c:pt>
                <c:pt idx="2841">
                  <c:v>2855.933806</c:v>
                </c:pt>
                <c:pt idx="2842">
                  <c:v>2856.949095</c:v>
                </c:pt>
                <c:pt idx="2843">
                  <c:v>2857.965678</c:v>
                </c:pt>
                <c:pt idx="2844">
                  <c:v>2858.966264</c:v>
                </c:pt>
                <c:pt idx="2845">
                  <c:v>2859.965993</c:v>
                </c:pt>
                <c:pt idx="2846">
                  <c:v>2860.966979</c:v>
                </c:pt>
                <c:pt idx="2847">
                  <c:v>2861.966823</c:v>
                </c:pt>
                <c:pt idx="2848">
                  <c:v>2862.967029</c:v>
                </c:pt>
                <c:pt idx="2849">
                  <c:v>2863.956259</c:v>
                </c:pt>
                <c:pt idx="2850">
                  <c:v>2864.955856</c:v>
                </c:pt>
                <c:pt idx="2851">
                  <c:v>2865.969002</c:v>
                </c:pt>
                <c:pt idx="2852">
                  <c:v>2866.967106</c:v>
                </c:pt>
                <c:pt idx="2853">
                  <c:v>2867.971357</c:v>
                </c:pt>
                <c:pt idx="2854">
                  <c:v>2868.984512</c:v>
                </c:pt>
                <c:pt idx="2855">
                  <c:v>2869.987226</c:v>
                </c:pt>
                <c:pt idx="2856">
                  <c:v>2870.98942</c:v>
                </c:pt>
                <c:pt idx="2857">
                  <c:v>2871.989615</c:v>
                </c:pt>
                <c:pt idx="2858">
                  <c:v>2873.002244</c:v>
                </c:pt>
                <c:pt idx="2859">
                  <c:v>2874.002485</c:v>
                </c:pt>
                <c:pt idx="2860">
                  <c:v>2875.021469</c:v>
                </c:pt>
                <c:pt idx="2861">
                  <c:v>2876.041022</c:v>
                </c:pt>
                <c:pt idx="2862">
                  <c:v>2877.041632</c:v>
                </c:pt>
                <c:pt idx="2863">
                  <c:v>2878.041756</c:v>
                </c:pt>
                <c:pt idx="2864">
                  <c:v>2879.042016</c:v>
                </c:pt>
                <c:pt idx="2865">
                  <c:v>2880.034736</c:v>
                </c:pt>
                <c:pt idx="2866">
                  <c:v>2881.047649</c:v>
                </c:pt>
                <c:pt idx="2867">
                  <c:v>2882.033207</c:v>
                </c:pt>
                <c:pt idx="2868">
                  <c:v>2883.03609</c:v>
                </c:pt>
                <c:pt idx="2869">
                  <c:v>2884.033396</c:v>
                </c:pt>
                <c:pt idx="2870">
                  <c:v>2885.049917</c:v>
                </c:pt>
                <c:pt idx="2871">
                  <c:v>2886.049003</c:v>
                </c:pt>
                <c:pt idx="2872">
                  <c:v>2887.066194</c:v>
                </c:pt>
                <c:pt idx="2873">
                  <c:v>2888.082073</c:v>
                </c:pt>
                <c:pt idx="2874">
                  <c:v>2889.093498</c:v>
                </c:pt>
                <c:pt idx="2875">
                  <c:v>2890.080905</c:v>
                </c:pt>
                <c:pt idx="2876">
                  <c:v>2891.090576</c:v>
                </c:pt>
                <c:pt idx="2877">
                  <c:v>2892.096044</c:v>
                </c:pt>
                <c:pt idx="2878">
                  <c:v>2893.101131</c:v>
                </c:pt>
                <c:pt idx="2879">
                  <c:v>2894.115935</c:v>
                </c:pt>
                <c:pt idx="2880">
                  <c:v>2895.114906</c:v>
                </c:pt>
                <c:pt idx="2881">
                  <c:v>2896.113249</c:v>
                </c:pt>
                <c:pt idx="2882">
                  <c:v>2897.119197</c:v>
                </c:pt>
                <c:pt idx="2883">
                  <c:v>2898.114651</c:v>
                </c:pt>
                <c:pt idx="2884">
                  <c:v>2899.111358</c:v>
                </c:pt>
                <c:pt idx="2885">
                  <c:v>2900.111709</c:v>
                </c:pt>
                <c:pt idx="2886">
                  <c:v>2901.114486</c:v>
                </c:pt>
                <c:pt idx="2887">
                  <c:v>2902.115157</c:v>
                </c:pt>
                <c:pt idx="2888">
                  <c:v>2903.115387</c:v>
                </c:pt>
                <c:pt idx="2889">
                  <c:v>2904.111209</c:v>
                </c:pt>
                <c:pt idx="2890">
                  <c:v>2905.112434</c:v>
                </c:pt>
                <c:pt idx="2891">
                  <c:v>2906.113523</c:v>
                </c:pt>
                <c:pt idx="2892">
                  <c:v>2907.114024</c:v>
                </c:pt>
                <c:pt idx="2893">
                  <c:v>2908.114373</c:v>
                </c:pt>
                <c:pt idx="2894">
                  <c:v>2909.114896</c:v>
                </c:pt>
                <c:pt idx="2895">
                  <c:v>2910.111817</c:v>
                </c:pt>
                <c:pt idx="2896">
                  <c:v>2911.116027</c:v>
                </c:pt>
                <c:pt idx="2897">
                  <c:v>2912.115456</c:v>
                </c:pt>
                <c:pt idx="2898">
                  <c:v>2913.132483</c:v>
                </c:pt>
                <c:pt idx="2899">
                  <c:v>2914.13384</c:v>
                </c:pt>
                <c:pt idx="2900">
                  <c:v>2915.14563</c:v>
                </c:pt>
                <c:pt idx="2901">
                  <c:v>2916.158811</c:v>
                </c:pt>
                <c:pt idx="2902">
                  <c:v>2917.173817</c:v>
                </c:pt>
                <c:pt idx="2903">
                  <c:v>2918.205311</c:v>
                </c:pt>
                <c:pt idx="2904">
                  <c:v>2919.206798</c:v>
                </c:pt>
                <c:pt idx="2905">
                  <c:v>2920.232684</c:v>
                </c:pt>
                <c:pt idx="2906">
                  <c:v>2921.241132</c:v>
                </c:pt>
                <c:pt idx="2907">
                  <c:v>2922.253092</c:v>
                </c:pt>
                <c:pt idx="2908">
                  <c:v>2923.256214</c:v>
                </c:pt>
                <c:pt idx="2909">
                  <c:v>2924.256812</c:v>
                </c:pt>
                <c:pt idx="2910">
                  <c:v>2925.24432</c:v>
                </c:pt>
                <c:pt idx="2911">
                  <c:v>2926.2652</c:v>
                </c:pt>
                <c:pt idx="2912">
                  <c:v>2927.279486</c:v>
                </c:pt>
                <c:pt idx="2913">
                  <c:v>2928.294836</c:v>
                </c:pt>
                <c:pt idx="2914">
                  <c:v>2929.310051</c:v>
                </c:pt>
                <c:pt idx="2915">
                  <c:v>2930.326971</c:v>
                </c:pt>
                <c:pt idx="2916">
                  <c:v>2931.342702</c:v>
                </c:pt>
                <c:pt idx="2917">
                  <c:v>2932.352159</c:v>
                </c:pt>
                <c:pt idx="2918">
                  <c:v>2933.356555</c:v>
                </c:pt>
                <c:pt idx="2919">
                  <c:v>2934.37587</c:v>
                </c:pt>
                <c:pt idx="2920">
                  <c:v>2935.376634</c:v>
                </c:pt>
                <c:pt idx="2921">
                  <c:v>2936.377628</c:v>
                </c:pt>
                <c:pt idx="2922">
                  <c:v>2937.391856</c:v>
                </c:pt>
                <c:pt idx="2923">
                  <c:v>2938.405565</c:v>
                </c:pt>
                <c:pt idx="2924">
                  <c:v>2939.422798</c:v>
                </c:pt>
                <c:pt idx="2925">
                  <c:v>2940.444917</c:v>
                </c:pt>
                <c:pt idx="2926">
                  <c:v>2941.464445</c:v>
                </c:pt>
                <c:pt idx="2927">
                  <c:v>2942.466263</c:v>
                </c:pt>
                <c:pt idx="2928">
                  <c:v>2943.484213</c:v>
                </c:pt>
                <c:pt idx="2929">
                  <c:v>2944.484039</c:v>
                </c:pt>
                <c:pt idx="2930">
                  <c:v>2945.500825</c:v>
                </c:pt>
                <c:pt idx="2931">
                  <c:v>2946.515119</c:v>
                </c:pt>
                <c:pt idx="2932">
                  <c:v>2947.530288</c:v>
                </c:pt>
                <c:pt idx="2933">
                  <c:v>2948.560944</c:v>
                </c:pt>
                <c:pt idx="2934">
                  <c:v>2949.458192</c:v>
                </c:pt>
                <c:pt idx="2935">
                  <c:v>2950.459107</c:v>
                </c:pt>
                <c:pt idx="2936">
                  <c:v>2951.455487</c:v>
                </c:pt>
                <c:pt idx="2937">
                  <c:v>2952.4548</c:v>
                </c:pt>
                <c:pt idx="2938">
                  <c:v>2953.461884</c:v>
                </c:pt>
                <c:pt idx="2939">
                  <c:v>2954.467074</c:v>
                </c:pt>
                <c:pt idx="2940">
                  <c:v>2955.462937</c:v>
                </c:pt>
                <c:pt idx="2941">
                  <c:v>2956.455359</c:v>
                </c:pt>
                <c:pt idx="2942">
                  <c:v>2957.4688</c:v>
                </c:pt>
                <c:pt idx="2943">
                  <c:v>2958.473574</c:v>
                </c:pt>
                <c:pt idx="2944">
                  <c:v>2959.474655</c:v>
                </c:pt>
                <c:pt idx="2945">
                  <c:v>2960.475937</c:v>
                </c:pt>
                <c:pt idx="2946">
                  <c:v>2961.477146</c:v>
                </c:pt>
                <c:pt idx="2947">
                  <c:v>2962.476117</c:v>
                </c:pt>
                <c:pt idx="2948">
                  <c:v>2963.478162</c:v>
                </c:pt>
                <c:pt idx="2949">
                  <c:v>2964.484354</c:v>
                </c:pt>
                <c:pt idx="2950">
                  <c:v>2965.501091</c:v>
                </c:pt>
                <c:pt idx="2951">
                  <c:v>2966.50178</c:v>
                </c:pt>
                <c:pt idx="2952">
                  <c:v>2967.519358</c:v>
                </c:pt>
                <c:pt idx="2953">
                  <c:v>2968.534198</c:v>
                </c:pt>
                <c:pt idx="2954">
                  <c:v>2969.555266</c:v>
                </c:pt>
                <c:pt idx="2955">
                  <c:v>2970.556333</c:v>
                </c:pt>
                <c:pt idx="2956">
                  <c:v>2971.554684</c:v>
                </c:pt>
                <c:pt idx="2957">
                  <c:v>2972.554891</c:v>
                </c:pt>
                <c:pt idx="2958">
                  <c:v>2973.555631</c:v>
                </c:pt>
                <c:pt idx="2959">
                  <c:v>2974.556313</c:v>
                </c:pt>
                <c:pt idx="2960">
                  <c:v>2975.561781</c:v>
                </c:pt>
                <c:pt idx="2961">
                  <c:v>2976.578091</c:v>
                </c:pt>
                <c:pt idx="2962">
                  <c:v>2977.593764</c:v>
                </c:pt>
                <c:pt idx="2963">
                  <c:v>2978.589475</c:v>
                </c:pt>
                <c:pt idx="2964">
                  <c:v>2979.590042</c:v>
                </c:pt>
                <c:pt idx="2965">
                  <c:v>2980.594353</c:v>
                </c:pt>
                <c:pt idx="2966">
                  <c:v>2981.582371</c:v>
                </c:pt>
                <c:pt idx="2967">
                  <c:v>2982.586705</c:v>
                </c:pt>
                <c:pt idx="2968">
                  <c:v>2983.583232</c:v>
                </c:pt>
                <c:pt idx="2969">
                  <c:v>2984.580113</c:v>
                </c:pt>
                <c:pt idx="2970">
                  <c:v>2985.597852</c:v>
                </c:pt>
                <c:pt idx="2971">
                  <c:v>2986.622606</c:v>
                </c:pt>
                <c:pt idx="2972">
                  <c:v>2987.628181</c:v>
                </c:pt>
                <c:pt idx="2973">
                  <c:v>2988.628919</c:v>
                </c:pt>
                <c:pt idx="2974">
                  <c:v>2989.633822</c:v>
                </c:pt>
                <c:pt idx="2975">
                  <c:v>2990.634265</c:v>
                </c:pt>
                <c:pt idx="2976">
                  <c:v>2991.634597</c:v>
                </c:pt>
                <c:pt idx="2977">
                  <c:v>2992.651186</c:v>
                </c:pt>
                <c:pt idx="2978">
                  <c:v>2993.646673</c:v>
                </c:pt>
                <c:pt idx="2979">
                  <c:v>2994.663698</c:v>
                </c:pt>
                <c:pt idx="2980">
                  <c:v>2995.664247</c:v>
                </c:pt>
                <c:pt idx="2981">
                  <c:v>2996.662885</c:v>
                </c:pt>
                <c:pt idx="2982">
                  <c:v>2997.678561</c:v>
                </c:pt>
                <c:pt idx="2983">
                  <c:v>2998.692785</c:v>
                </c:pt>
                <c:pt idx="2984">
                  <c:v>2999.708743</c:v>
                </c:pt>
                <c:pt idx="2985">
                  <c:v>3000.725907</c:v>
                </c:pt>
                <c:pt idx="2986">
                  <c:v>3001.730199</c:v>
                </c:pt>
                <c:pt idx="2987">
                  <c:v>3002.747012</c:v>
                </c:pt>
                <c:pt idx="2988">
                  <c:v>3003.745611</c:v>
                </c:pt>
                <c:pt idx="2989">
                  <c:v>3004.742166</c:v>
                </c:pt>
                <c:pt idx="2990">
                  <c:v>3005.74676</c:v>
                </c:pt>
                <c:pt idx="2991">
                  <c:v>3006.744872</c:v>
                </c:pt>
                <c:pt idx="2992">
                  <c:v>3007.759129</c:v>
                </c:pt>
                <c:pt idx="2993">
                  <c:v>3008.774766</c:v>
                </c:pt>
                <c:pt idx="2994">
                  <c:v>3009.790834</c:v>
                </c:pt>
                <c:pt idx="2995">
                  <c:v>3010.783689</c:v>
                </c:pt>
                <c:pt idx="2996">
                  <c:v>3011.8096</c:v>
                </c:pt>
                <c:pt idx="2997">
                  <c:v>3012.825441</c:v>
                </c:pt>
                <c:pt idx="2998">
                  <c:v>3013.830101</c:v>
                </c:pt>
                <c:pt idx="2999">
                  <c:v>3014.83607</c:v>
                </c:pt>
                <c:pt idx="3000">
                  <c:v>3015.841585</c:v>
                </c:pt>
                <c:pt idx="3001">
                  <c:v>3016.846118</c:v>
                </c:pt>
                <c:pt idx="3002">
                  <c:v>3017.846795</c:v>
                </c:pt>
                <c:pt idx="3003">
                  <c:v>3018.862959</c:v>
                </c:pt>
                <c:pt idx="3004">
                  <c:v>3019.86199</c:v>
                </c:pt>
                <c:pt idx="3005">
                  <c:v>3020.866667</c:v>
                </c:pt>
                <c:pt idx="3006">
                  <c:v>3021.867713</c:v>
                </c:pt>
                <c:pt idx="3007">
                  <c:v>3022.871678</c:v>
                </c:pt>
                <c:pt idx="3008">
                  <c:v>3023.871421</c:v>
                </c:pt>
                <c:pt idx="3009">
                  <c:v>3024.872788</c:v>
                </c:pt>
                <c:pt idx="3010">
                  <c:v>3025.862636</c:v>
                </c:pt>
                <c:pt idx="3011">
                  <c:v>3026.864549</c:v>
                </c:pt>
                <c:pt idx="3012">
                  <c:v>3027.862676</c:v>
                </c:pt>
                <c:pt idx="3013">
                  <c:v>3028.864548</c:v>
                </c:pt>
                <c:pt idx="3014">
                  <c:v>3029.864985</c:v>
                </c:pt>
                <c:pt idx="3015">
                  <c:v>3030.882032</c:v>
                </c:pt>
                <c:pt idx="3016">
                  <c:v>3031.892215</c:v>
                </c:pt>
                <c:pt idx="3017">
                  <c:v>3032.877412</c:v>
                </c:pt>
                <c:pt idx="3018">
                  <c:v>3033.892855</c:v>
                </c:pt>
                <c:pt idx="3019">
                  <c:v>3034.921505</c:v>
                </c:pt>
                <c:pt idx="3020">
                  <c:v>3035.914743</c:v>
                </c:pt>
                <c:pt idx="3021">
                  <c:v>3036.916653</c:v>
                </c:pt>
                <c:pt idx="3022">
                  <c:v>3037.908947</c:v>
                </c:pt>
                <c:pt idx="3023">
                  <c:v>3038.908207</c:v>
                </c:pt>
                <c:pt idx="3024">
                  <c:v>3039.922717</c:v>
                </c:pt>
                <c:pt idx="3025">
                  <c:v>3040.923006</c:v>
                </c:pt>
                <c:pt idx="3026">
                  <c:v>3041.923122</c:v>
                </c:pt>
                <c:pt idx="3027">
                  <c:v>3042.936778</c:v>
                </c:pt>
                <c:pt idx="3028">
                  <c:v>3043.927827</c:v>
                </c:pt>
                <c:pt idx="3029">
                  <c:v>3044.944984</c:v>
                </c:pt>
                <c:pt idx="3030">
                  <c:v>3045.961511</c:v>
                </c:pt>
                <c:pt idx="3031">
                  <c:v>3046.961474</c:v>
                </c:pt>
                <c:pt idx="3032">
                  <c:v>3047.956052</c:v>
                </c:pt>
                <c:pt idx="3033">
                  <c:v>3048.965316</c:v>
                </c:pt>
                <c:pt idx="3034">
                  <c:v>3049.973289</c:v>
                </c:pt>
                <c:pt idx="3035">
                  <c:v>3050.989415</c:v>
                </c:pt>
                <c:pt idx="3036">
                  <c:v>3051.988627</c:v>
                </c:pt>
                <c:pt idx="3037">
                  <c:v>3052.98733</c:v>
                </c:pt>
                <c:pt idx="3038">
                  <c:v>3053.987279</c:v>
                </c:pt>
                <c:pt idx="3039">
                  <c:v>3054.988186</c:v>
                </c:pt>
                <c:pt idx="3040">
                  <c:v>3055.989344</c:v>
                </c:pt>
                <c:pt idx="3041">
                  <c:v>3057.000784</c:v>
                </c:pt>
                <c:pt idx="3042">
                  <c:v>3058.008381</c:v>
                </c:pt>
                <c:pt idx="3043">
                  <c:v>3059.007512</c:v>
                </c:pt>
                <c:pt idx="3044">
                  <c:v>3060.007875</c:v>
                </c:pt>
                <c:pt idx="3045">
                  <c:v>3061.010294</c:v>
                </c:pt>
                <c:pt idx="3046">
                  <c:v>3061.998865</c:v>
                </c:pt>
                <c:pt idx="3047">
                  <c:v>3062.999729</c:v>
                </c:pt>
                <c:pt idx="3048">
                  <c:v>3064.003978</c:v>
                </c:pt>
                <c:pt idx="3049">
                  <c:v>3065.006763</c:v>
                </c:pt>
                <c:pt idx="3050">
                  <c:v>3066.007057</c:v>
                </c:pt>
                <c:pt idx="3051">
                  <c:v>3067.008478</c:v>
                </c:pt>
                <c:pt idx="3052">
                  <c:v>3068.023515</c:v>
                </c:pt>
                <c:pt idx="3053">
                  <c:v>3069.039609</c:v>
                </c:pt>
                <c:pt idx="3054">
                  <c:v>3070.052849</c:v>
                </c:pt>
                <c:pt idx="3055">
                  <c:v>3071.066137</c:v>
                </c:pt>
                <c:pt idx="3056">
                  <c:v>3072.074821</c:v>
                </c:pt>
                <c:pt idx="3057">
                  <c:v>3073.090864</c:v>
                </c:pt>
                <c:pt idx="3058">
                  <c:v>3074.111155</c:v>
                </c:pt>
                <c:pt idx="3059">
                  <c:v>3074.990583</c:v>
                </c:pt>
                <c:pt idx="3060">
                  <c:v>3075.990334</c:v>
                </c:pt>
                <c:pt idx="3061">
                  <c:v>3076.990326</c:v>
                </c:pt>
                <c:pt idx="3062">
                  <c:v>3077.990124</c:v>
                </c:pt>
                <c:pt idx="3063">
                  <c:v>3078.990201</c:v>
                </c:pt>
                <c:pt idx="3064">
                  <c:v>3079.987499</c:v>
                </c:pt>
                <c:pt idx="3065">
                  <c:v>3081.00062</c:v>
                </c:pt>
                <c:pt idx="3066">
                  <c:v>3081.99337</c:v>
                </c:pt>
                <c:pt idx="3067">
                  <c:v>3082.986848</c:v>
                </c:pt>
                <c:pt idx="3068">
                  <c:v>3083.99977</c:v>
                </c:pt>
                <c:pt idx="3069">
                  <c:v>3085.004302</c:v>
                </c:pt>
                <c:pt idx="3070">
                  <c:v>3086.019684</c:v>
                </c:pt>
                <c:pt idx="3071">
                  <c:v>3087.035963</c:v>
                </c:pt>
                <c:pt idx="3072">
                  <c:v>3088.051517</c:v>
                </c:pt>
                <c:pt idx="3073">
                  <c:v>3089.066944</c:v>
                </c:pt>
                <c:pt idx="3074">
                  <c:v>3090.082539</c:v>
                </c:pt>
                <c:pt idx="3075">
                  <c:v>3091.082299</c:v>
                </c:pt>
                <c:pt idx="3076">
                  <c:v>3092.08198</c:v>
                </c:pt>
                <c:pt idx="3077">
                  <c:v>3093.081825</c:v>
                </c:pt>
                <c:pt idx="3078">
                  <c:v>3094.081387</c:v>
                </c:pt>
                <c:pt idx="3079">
                  <c:v>3095.080919</c:v>
                </c:pt>
                <c:pt idx="3080">
                  <c:v>3096.088208</c:v>
                </c:pt>
                <c:pt idx="3081">
                  <c:v>3097.088414</c:v>
                </c:pt>
                <c:pt idx="3082">
                  <c:v>3098.103496</c:v>
                </c:pt>
                <c:pt idx="3083">
                  <c:v>3099.118911</c:v>
                </c:pt>
                <c:pt idx="3084">
                  <c:v>3100.118779</c:v>
                </c:pt>
                <c:pt idx="3085">
                  <c:v>3101.118515</c:v>
                </c:pt>
                <c:pt idx="3086">
                  <c:v>3102.118553</c:v>
                </c:pt>
                <c:pt idx="3087">
                  <c:v>3103.118244</c:v>
                </c:pt>
                <c:pt idx="3088">
                  <c:v>3104.124461</c:v>
                </c:pt>
                <c:pt idx="3089">
                  <c:v>3105.113599</c:v>
                </c:pt>
                <c:pt idx="3090">
                  <c:v>3106.116136</c:v>
                </c:pt>
                <c:pt idx="3091">
                  <c:v>3107.121808</c:v>
                </c:pt>
                <c:pt idx="3092">
                  <c:v>3108.122624</c:v>
                </c:pt>
                <c:pt idx="3093">
                  <c:v>3109.119538</c:v>
                </c:pt>
                <c:pt idx="3094">
                  <c:v>3110.119308</c:v>
                </c:pt>
                <c:pt idx="3095">
                  <c:v>3111.126616</c:v>
                </c:pt>
                <c:pt idx="3096">
                  <c:v>3112.119819</c:v>
                </c:pt>
                <c:pt idx="3097">
                  <c:v>3113.117712</c:v>
                </c:pt>
                <c:pt idx="3098">
                  <c:v>3114.11634</c:v>
                </c:pt>
                <c:pt idx="3099">
                  <c:v>3115.121941</c:v>
                </c:pt>
                <c:pt idx="3100">
                  <c:v>3116.121943</c:v>
                </c:pt>
                <c:pt idx="3101">
                  <c:v>3117.111471</c:v>
                </c:pt>
                <c:pt idx="3102">
                  <c:v>3118.111948</c:v>
                </c:pt>
                <c:pt idx="3103">
                  <c:v>3119.112969</c:v>
                </c:pt>
                <c:pt idx="3104">
                  <c:v>3120.114196</c:v>
                </c:pt>
                <c:pt idx="3105">
                  <c:v>3121.123188</c:v>
                </c:pt>
                <c:pt idx="3106">
                  <c:v>3122.123666</c:v>
                </c:pt>
                <c:pt idx="3107">
                  <c:v>3123.1295</c:v>
                </c:pt>
                <c:pt idx="3108">
                  <c:v>3124.141914</c:v>
                </c:pt>
                <c:pt idx="3109">
                  <c:v>3125.162399</c:v>
                </c:pt>
                <c:pt idx="3110">
                  <c:v>3126.162923</c:v>
                </c:pt>
                <c:pt idx="3111">
                  <c:v>3127.161961</c:v>
                </c:pt>
                <c:pt idx="3112">
                  <c:v>3128.174573</c:v>
                </c:pt>
                <c:pt idx="3113">
                  <c:v>3129.18678</c:v>
                </c:pt>
                <c:pt idx="3114">
                  <c:v>3130.192018</c:v>
                </c:pt>
                <c:pt idx="3115">
                  <c:v>3131.211504</c:v>
                </c:pt>
                <c:pt idx="3116">
                  <c:v>3132.208044</c:v>
                </c:pt>
                <c:pt idx="3117">
                  <c:v>3133.217038</c:v>
                </c:pt>
                <c:pt idx="3118">
                  <c:v>3134.235105</c:v>
                </c:pt>
                <c:pt idx="3119">
                  <c:v>3135.238389</c:v>
                </c:pt>
                <c:pt idx="3120">
                  <c:v>3136.248636</c:v>
                </c:pt>
                <c:pt idx="3121">
                  <c:v>3137.254661</c:v>
                </c:pt>
                <c:pt idx="3122">
                  <c:v>3138.258949</c:v>
                </c:pt>
                <c:pt idx="3123">
                  <c:v>3139.265128</c:v>
                </c:pt>
                <c:pt idx="3124">
                  <c:v>3140.263584</c:v>
                </c:pt>
                <c:pt idx="3125">
                  <c:v>3141.268443</c:v>
                </c:pt>
                <c:pt idx="3126">
                  <c:v>3142.283172</c:v>
                </c:pt>
                <c:pt idx="3127">
                  <c:v>3143.286543</c:v>
                </c:pt>
                <c:pt idx="3128">
                  <c:v>3144.294284</c:v>
                </c:pt>
                <c:pt idx="3129">
                  <c:v>3145.306885</c:v>
                </c:pt>
                <c:pt idx="3130">
                  <c:v>3146.337951</c:v>
                </c:pt>
                <c:pt idx="3131">
                  <c:v>3147.331718</c:v>
                </c:pt>
                <c:pt idx="3132">
                  <c:v>3148.331462</c:v>
                </c:pt>
                <c:pt idx="3133">
                  <c:v>3149.34625</c:v>
                </c:pt>
                <c:pt idx="3134">
                  <c:v>3150.337021</c:v>
                </c:pt>
                <c:pt idx="3135">
                  <c:v>3151.354441</c:v>
                </c:pt>
                <c:pt idx="3136">
                  <c:v>3152.245548</c:v>
                </c:pt>
                <c:pt idx="3137">
                  <c:v>3153.250575</c:v>
                </c:pt>
                <c:pt idx="3138">
                  <c:v>3154.246717</c:v>
                </c:pt>
                <c:pt idx="3139">
                  <c:v>3155.24568</c:v>
                </c:pt>
                <c:pt idx="3140">
                  <c:v>3156.247337</c:v>
                </c:pt>
                <c:pt idx="3141">
                  <c:v>3157.247944</c:v>
                </c:pt>
                <c:pt idx="3142">
                  <c:v>3158.236472</c:v>
                </c:pt>
                <c:pt idx="3143">
                  <c:v>3159.23627</c:v>
                </c:pt>
                <c:pt idx="3144">
                  <c:v>3160.236483</c:v>
                </c:pt>
                <c:pt idx="3145">
                  <c:v>3161.24297</c:v>
                </c:pt>
                <c:pt idx="3146">
                  <c:v>3162.244806</c:v>
                </c:pt>
                <c:pt idx="3147">
                  <c:v>3163.246976</c:v>
                </c:pt>
                <c:pt idx="3148">
                  <c:v>3164.237028</c:v>
                </c:pt>
                <c:pt idx="3149">
                  <c:v>3165.237404</c:v>
                </c:pt>
                <c:pt idx="3150">
                  <c:v>3166.237982</c:v>
                </c:pt>
                <c:pt idx="3151">
                  <c:v>3167.23885</c:v>
                </c:pt>
                <c:pt idx="3152">
                  <c:v>3168.239708</c:v>
                </c:pt>
                <c:pt idx="3153">
                  <c:v>3169.240708</c:v>
                </c:pt>
                <c:pt idx="3154">
                  <c:v>3170.25019</c:v>
                </c:pt>
                <c:pt idx="3155">
                  <c:v>3171.251832</c:v>
                </c:pt>
                <c:pt idx="3156">
                  <c:v>3172.277972</c:v>
                </c:pt>
                <c:pt idx="3157">
                  <c:v>3173.293442</c:v>
                </c:pt>
                <c:pt idx="3158">
                  <c:v>3174.310331</c:v>
                </c:pt>
                <c:pt idx="3159">
                  <c:v>3175.325388</c:v>
                </c:pt>
                <c:pt idx="3160">
                  <c:v>3176.340943</c:v>
                </c:pt>
                <c:pt idx="3161">
                  <c:v>3177.34055</c:v>
                </c:pt>
                <c:pt idx="3162">
                  <c:v>3178.335527</c:v>
                </c:pt>
                <c:pt idx="3163">
                  <c:v>3179.33629</c:v>
                </c:pt>
                <c:pt idx="3164">
                  <c:v>3180.338094</c:v>
                </c:pt>
                <c:pt idx="3165">
                  <c:v>3181.345817</c:v>
                </c:pt>
                <c:pt idx="3166">
                  <c:v>3182.359506</c:v>
                </c:pt>
                <c:pt idx="3167">
                  <c:v>3183.349641</c:v>
                </c:pt>
                <c:pt idx="3168">
                  <c:v>3184.366315</c:v>
                </c:pt>
                <c:pt idx="3169">
                  <c:v>3185.371829</c:v>
                </c:pt>
                <c:pt idx="3170">
                  <c:v>3186.380405</c:v>
                </c:pt>
                <c:pt idx="3171">
                  <c:v>3187.393507</c:v>
                </c:pt>
                <c:pt idx="3172">
                  <c:v>3188.421695</c:v>
                </c:pt>
                <c:pt idx="3173">
                  <c:v>3189.425605</c:v>
                </c:pt>
                <c:pt idx="3174">
                  <c:v>3190.430259</c:v>
                </c:pt>
                <c:pt idx="3175">
                  <c:v>3191.4307</c:v>
                </c:pt>
                <c:pt idx="3176">
                  <c:v>3192.448297</c:v>
                </c:pt>
                <c:pt idx="3177">
                  <c:v>3193.455302</c:v>
                </c:pt>
                <c:pt idx="3178">
                  <c:v>3194.467918</c:v>
                </c:pt>
                <c:pt idx="3179">
                  <c:v>3195.473398</c:v>
                </c:pt>
                <c:pt idx="3180">
                  <c:v>3196.477566</c:v>
                </c:pt>
                <c:pt idx="3181">
                  <c:v>3197.473723</c:v>
                </c:pt>
                <c:pt idx="3182">
                  <c:v>3198.480099</c:v>
                </c:pt>
                <c:pt idx="3183">
                  <c:v>3199.488711</c:v>
                </c:pt>
                <c:pt idx="3184">
                  <c:v>3200.486603</c:v>
                </c:pt>
                <c:pt idx="3185">
                  <c:v>3201.505636</c:v>
                </c:pt>
                <c:pt idx="3186">
                  <c:v>3202.522943</c:v>
                </c:pt>
                <c:pt idx="3187">
                  <c:v>3203.5238</c:v>
                </c:pt>
                <c:pt idx="3188">
                  <c:v>3204.533601</c:v>
                </c:pt>
                <c:pt idx="3189">
                  <c:v>3205.536206</c:v>
                </c:pt>
                <c:pt idx="3190">
                  <c:v>3206.534207</c:v>
                </c:pt>
                <c:pt idx="3191">
                  <c:v>3207.533397</c:v>
                </c:pt>
                <c:pt idx="3192">
                  <c:v>3208.534762</c:v>
                </c:pt>
                <c:pt idx="3193">
                  <c:v>3209.535445</c:v>
                </c:pt>
                <c:pt idx="3194">
                  <c:v>3210.546208</c:v>
                </c:pt>
                <c:pt idx="3195">
                  <c:v>3211.534827</c:v>
                </c:pt>
                <c:pt idx="3196">
                  <c:v>3212.556547</c:v>
                </c:pt>
                <c:pt idx="3197">
                  <c:v>3213.572207</c:v>
                </c:pt>
                <c:pt idx="3198">
                  <c:v>3214.580253</c:v>
                </c:pt>
                <c:pt idx="3199">
                  <c:v>3215.609416</c:v>
                </c:pt>
                <c:pt idx="3200">
                  <c:v>3216.626061</c:v>
                </c:pt>
                <c:pt idx="3201">
                  <c:v>3217.619598</c:v>
                </c:pt>
                <c:pt idx="3202">
                  <c:v>3218.621715</c:v>
                </c:pt>
                <c:pt idx="3203">
                  <c:v>3219.623045</c:v>
                </c:pt>
                <c:pt idx="3204">
                  <c:v>3220.611715</c:v>
                </c:pt>
                <c:pt idx="3205">
                  <c:v>3221.612911</c:v>
                </c:pt>
                <c:pt idx="3206">
                  <c:v>3222.613322</c:v>
                </c:pt>
                <c:pt idx="3207">
                  <c:v>3223.63994</c:v>
                </c:pt>
                <c:pt idx="3208">
                  <c:v>3224.6558</c:v>
                </c:pt>
                <c:pt idx="3209">
                  <c:v>3225.648263</c:v>
                </c:pt>
                <c:pt idx="3210">
                  <c:v>3226.661215</c:v>
                </c:pt>
                <c:pt idx="3211">
                  <c:v>3227.67803</c:v>
                </c:pt>
                <c:pt idx="3212">
                  <c:v>3228.692325</c:v>
                </c:pt>
                <c:pt idx="3213">
                  <c:v>3229.714343</c:v>
                </c:pt>
                <c:pt idx="3214">
                  <c:v>3230.719072</c:v>
                </c:pt>
                <c:pt idx="3215">
                  <c:v>3231.705374</c:v>
                </c:pt>
                <c:pt idx="3216">
                  <c:v>3232.708171</c:v>
                </c:pt>
                <c:pt idx="3217">
                  <c:v>3233.714864</c:v>
                </c:pt>
                <c:pt idx="3218">
                  <c:v>3234.719769</c:v>
                </c:pt>
                <c:pt idx="3219">
                  <c:v>3235.718418</c:v>
                </c:pt>
                <c:pt idx="3220">
                  <c:v>3236.719749</c:v>
                </c:pt>
                <c:pt idx="3221">
                  <c:v>3237.716541</c:v>
                </c:pt>
                <c:pt idx="3222">
                  <c:v>3238.707742</c:v>
                </c:pt>
                <c:pt idx="3223">
                  <c:v>3239.720404</c:v>
                </c:pt>
                <c:pt idx="3224">
                  <c:v>3240.72916</c:v>
                </c:pt>
                <c:pt idx="3225">
                  <c:v>3241.739868</c:v>
                </c:pt>
                <c:pt idx="3226">
                  <c:v>3242.75737</c:v>
                </c:pt>
                <c:pt idx="3227">
                  <c:v>3243.780422</c:v>
                </c:pt>
                <c:pt idx="3228">
                  <c:v>3244.811033</c:v>
                </c:pt>
                <c:pt idx="3229">
                  <c:v>3245.821547</c:v>
                </c:pt>
                <c:pt idx="3230">
                  <c:v>3246.835108</c:v>
                </c:pt>
                <c:pt idx="3231">
                  <c:v>3247.849587</c:v>
                </c:pt>
                <c:pt idx="3232">
                  <c:v>3248.748413</c:v>
                </c:pt>
                <c:pt idx="3233">
                  <c:v>3249.749172</c:v>
                </c:pt>
                <c:pt idx="3234">
                  <c:v>3250.752122</c:v>
                </c:pt>
                <c:pt idx="3235">
                  <c:v>3251.756846</c:v>
                </c:pt>
                <c:pt idx="3236">
                  <c:v>3252.752003</c:v>
                </c:pt>
                <c:pt idx="3237">
                  <c:v>3253.761865</c:v>
                </c:pt>
                <c:pt idx="3238">
                  <c:v>3254.767611</c:v>
                </c:pt>
                <c:pt idx="3239">
                  <c:v>3255.780515</c:v>
                </c:pt>
                <c:pt idx="3240">
                  <c:v>3256.779985</c:v>
                </c:pt>
                <c:pt idx="3241">
                  <c:v>3257.795628</c:v>
                </c:pt>
                <c:pt idx="3242">
                  <c:v>3258.809307</c:v>
                </c:pt>
                <c:pt idx="3243">
                  <c:v>3259.809851</c:v>
                </c:pt>
                <c:pt idx="3244">
                  <c:v>3260.827518</c:v>
                </c:pt>
                <c:pt idx="3245">
                  <c:v>3261.826681</c:v>
                </c:pt>
                <c:pt idx="3246">
                  <c:v>3262.842993</c:v>
                </c:pt>
                <c:pt idx="3247">
                  <c:v>3263.840359</c:v>
                </c:pt>
                <c:pt idx="3248">
                  <c:v>3264.841737</c:v>
                </c:pt>
                <c:pt idx="3249">
                  <c:v>3265.845724</c:v>
                </c:pt>
                <c:pt idx="3250">
                  <c:v>3266.873656</c:v>
                </c:pt>
                <c:pt idx="3251">
                  <c:v>3267.86343</c:v>
                </c:pt>
                <c:pt idx="3252">
                  <c:v>3268.871872</c:v>
                </c:pt>
                <c:pt idx="3253">
                  <c:v>3269.862021</c:v>
                </c:pt>
                <c:pt idx="3254">
                  <c:v>3270.870835</c:v>
                </c:pt>
                <c:pt idx="3255">
                  <c:v>3271.884864</c:v>
                </c:pt>
                <c:pt idx="3256">
                  <c:v>3272.883048</c:v>
                </c:pt>
                <c:pt idx="3257">
                  <c:v>3273.903298</c:v>
                </c:pt>
                <c:pt idx="3258">
                  <c:v>3274.910863</c:v>
                </c:pt>
                <c:pt idx="3259">
                  <c:v>3275.924123</c:v>
                </c:pt>
                <c:pt idx="3260">
                  <c:v>3276.940049</c:v>
                </c:pt>
                <c:pt idx="3261">
                  <c:v>3277.953439</c:v>
                </c:pt>
                <c:pt idx="3262">
                  <c:v>3278.966228</c:v>
                </c:pt>
                <c:pt idx="3263">
                  <c:v>3279.965427</c:v>
                </c:pt>
                <c:pt idx="3264">
                  <c:v>3280.966267</c:v>
                </c:pt>
                <c:pt idx="3265">
                  <c:v>3281.972999</c:v>
                </c:pt>
                <c:pt idx="3266">
                  <c:v>3282.991349</c:v>
                </c:pt>
                <c:pt idx="3267">
                  <c:v>3283.997143</c:v>
                </c:pt>
                <c:pt idx="3268">
                  <c:v>3284.997173</c:v>
                </c:pt>
                <c:pt idx="3269">
                  <c:v>3285.998091</c:v>
                </c:pt>
                <c:pt idx="3270">
                  <c:v>3286.993176</c:v>
                </c:pt>
                <c:pt idx="3271">
                  <c:v>3288.012361</c:v>
                </c:pt>
                <c:pt idx="3272">
                  <c:v>3289.028582</c:v>
                </c:pt>
                <c:pt idx="3273">
                  <c:v>3290.032804</c:v>
                </c:pt>
                <c:pt idx="3274">
                  <c:v>3291.033703</c:v>
                </c:pt>
                <c:pt idx="3275">
                  <c:v>3292.056948</c:v>
                </c:pt>
                <c:pt idx="3276">
                  <c:v>3293.057691</c:v>
                </c:pt>
                <c:pt idx="3277">
                  <c:v>3294.070579</c:v>
                </c:pt>
                <c:pt idx="3278">
                  <c:v>3295.069563</c:v>
                </c:pt>
                <c:pt idx="3279">
                  <c:v>3296.08267</c:v>
                </c:pt>
                <c:pt idx="3280">
                  <c:v>3297.094256</c:v>
                </c:pt>
                <c:pt idx="3281">
                  <c:v>3298.104832</c:v>
                </c:pt>
                <c:pt idx="3282">
                  <c:v>3299.124594</c:v>
                </c:pt>
                <c:pt idx="3283">
                  <c:v>3300.121712</c:v>
                </c:pt>
                <c:pt idx="3284">
                  <c:v>3301.118764</c:v>
                </c:pt>
                <c:pt idx="3285">
                  <c:v>3302.115099</c:v>
                </c:pt>
                <c:pt idx="3286">
                  <c:v>3303.114786</c:v>
                </c:pt>
                <c:pt idx="3287">
                  <c:v>3304.127624</c:v>
                </c:pt>
                <c:pt idx="3288">
                  <c:v>3305.128234</c:v>
                </c:pt>
                <c:pt idx="3289">
                  <c:v>3306.12857</c:v>
                </c:pt>
                <c:pt idx="3290">
                  <c:v>3307.128676</c:v>
                </c:pt>
                <c:pt idx="3291">
                  <c:v>3308.144611</c:v>
                </c:pt>
                <c:pt idx="3292">
                  <c:v>3309.160821</c:v>
                </c:pt>
                <c:pt idx="3293">
                  <c:v>3310.161954</c:v>
                </c:pt>
                <c:pt idx="3294">
                  <c:v>3311.163257</c:v>
                </c:pt>
                <c:pt idx="3295">
                  <c:v>3312.168902</c:v>
                </c:pt>
                <c:pt idx="3296">
                  <c:v>3313.169939</c:v>
                </c:pt>
                <c:pt idx="3297">
                  <c:v>3314.187354</c:v>
                </c:pt>
                <c:pt idx="3298">
                  <c:v>3315.197243</c:v>
                </c:pt>
                <c:pt idx="3299">
                  <c:v>3316.213233</c:v>
                </c:pt>
                <c:pt idx="3300">
                  <c:v>3317.229331</c:v>
                </c:pt>
                <c:pt idx="3301">
                  <c:v>3318.246016</c:v>
                </c:pt>
                <c:pt idx="3302">
                  <c:v>3319.246755</c:v>
                </c:pt>
                <c:pt idx="3303">
                  <c:v>3320.247891</c:v>
                </c:pt>
                <c:pt idx="3304">
                  <c:v>3321.26191</c:v>
                </c:pt>
                <c:pt idx="3305">
                  <c:v>3322.263137</c:v>
                </c:pt>
                <c:pt idx="3306">
                  <c:v>3323.279601</c:v>
                </c:pt>
                <c:pt idx="3307">
                  <c:v>3324.294658</c:v>
                </c:pt>
                <c:pt idx="3308">
                  <c:v>3325.307864</c:v>
                </c:pt>
                <c:pt idx="3309">
                  <c:v>3326.323428</c:v>
                </c:pt>
                <c:pt idx="3310">
                  <c:v>3327.339189</c:v>
                </c:pt>
                <c:pt idx="3311">
                  <c:v>3328.357938</c:v>
                </c:pt>
                <c:pt idx="3312">
                  <c:v>3329.358842</c:v>
                </c:pt>
                <c:pt idx="3313">
                  <c:v>3330.359596</c:v>
                </c:pt>
                <c:pt idx="3314">
                  <c:v>3331.372865</c:v>
                </c:pt>
                <c:pt idx="3315">
                  <c:v>3332.390222</c:v>
                </c:pt>
                <c:pt idx="3316">
                  <c:v>3333.388738</c:v>
                </c:pt>
                <c:pt idx="3317">
                  <c:v>3334.404004</c:v>
                </c:pt>
                <c:pt idx="3318">
                  <c:v>3335.408856</c:v>
                </c:pt>
                <c:pt idx="3319">
                  <c:v>3336.425454</c:v>
                </c:pt>
                <c:pt idx="3320">
                  <c:v>3337.426206</c:v>
                </c:pt>
                <c:pt idx="3321">
                  <c:v>3338.439901</c:v>
                </c:pt>
                <c:pt idx="3322">
                  <c:v>3339.456328</c:v>
                </c:pt>
                <c:pt idx="3323">
                  <c:v>3340.458208</c:v>
                </c:pt>
                <c:pt idx="3324">
                  <c:v>3341.4667</c:v>
                </c:pt>
                <c:pt idx="3325">
                  <c:v>3342.463911</c:v>
                </c:pt>
                <c:pt idx="3326">
                  <c:v>3343.459797</c:v>
                </c:pt>
                <c:pt idx="3327">
                  <c:v>3344.474599</c:v>
                </c:pt>
                <c:pt idx="3328">
                  <c:v>3345.490241</c:v>
                </c:pt>
                <c:pt idx="3329">
                  <c:v>3346.486734</c:v>
                </c:pt>
                <c:pt idx="3330">
                  <c:v>3347.499083</c:v>
                </c:pt>
                <c:pt idx="3331">
                  <c:v>3348.496706</c:v>
                </c:pt>
                <c:pt idx="3332">
                  <c:v>3349.497633</c:v>
                </c:pt>
                <c:pt idx="3333">
                  <c:v>3350.497984</c:v>
                </c:pt>
                <c:pt idx="3334">
                  <c:v>3351.498821</c:v>
                </c:pt>
                <c:pt idx="3335">
                  <c:v>3352.499208</c:v>
                </c:pt>
                <c:pt idx="3336">
                  <c:v>3353.497613</c:v>
                </c:pt>
                <c:pt idx="3337">
                  <c:v>3354.498479</c:v>
                </c:pt>
                <c:pt idx="3338">
                  <c:v>3355.506944</c:v>
                </c:pt>
                <c:pt idx="3339">
                  <c:v>3356.49747</c:v>
                </c:pt>
                <c:pt idx="3340">
                  <c:v>3357.522585</c:v>
                </c:pt>
                <c:pt idx="3341">
                  <c:v>3358.554075</c:v>
                </c:pt>
                <c:pt idx="3342">
                  <c:v>3359.544092</c:v>
                </c:pt>
                <c:pt idx="3343">
                  <c:v>3360.541617</c:v>
                </c:pt>
                <c:pt idx="3344">
                  <c:v>3361.555591</c:v>
                </c:pt>
                <c:pt idx="3345">
                  <c:v>3362.574072</c:v>
                </c:pt>
                <c:pt idx="3346">
                  <c:v>3363.57395</c:v>
                </c:pt>
                <c:pt idx="3347">
                  <c:v>3364.581797</c:v>
                </c:pt>
                <c:pt idx="3348">
                  <c:v>3365.593411</c:v>
                </c:pt>
                <c:pt idx="3349">
                  <c:v>3366.591965</c:v>
                </c:pt>
                <c:pt idx="3350">
                  <c:v>3367.619723</c:v>
                </c:pt>
                <c:pt idx="3351">
                  <c:v>3368.641326</c:v>
                </c:pt>
                <c:pt idx="3352">
                  <c:v>3369.625495</c:v>
                </c:pt>
                <c:pt idx="3353">
                  <c:v>3370.626895</c:v>
                </c:pt>
                <c:pt idx="3354">
                  <c:v>3371.632773</c:v>
                </c:pt>
                <c:pt idx="3355">
                  <c:v>3372.630073</c:v>
                </c:pt>
                <c:pt idx="3356">
                  <c:v>3373.641869</c:v>
                </c:pt>
                <c:pt idx="3357">
                  <c:v>3374.65361</c:v>
                </c:pt>
                <c:pt idx="3358">
                  <c:v>3375.650377</c:v>
                </c:pt>
                <c:pt idx="3359">
                  <c:v>3376.661553</c:v>
                </c:pt>
                <c:pt idx="3360">
                  <c:v>3377.673763</c:v>
                </c:pt>
                <c:pt idx="3361">
                  <c:v>3378.705284</c:v>
                </c:pt>
                <c:pt idx="3362">
                  <c:v>3379.720986</c:v>
                </c:pt>
                <c:pt idx="3363">
                  <c:v>3380.735465</c:v>
                </c:pt>
                <c:pt idx="3364">
                  <c:v>3381.734082</c:v>
                </c:pt>
                <c:pt idx="3365">
                  <c:v>3382.748274</c:v>
                </c:pt>
                <c:pt idx="3366">
                  <c:v>3383.764902</c:v>
                </c:pt>
                <c:pt idx="3367">
                  <c:v>3384.779941</c:v>
                </c:pt>
                <c:pt idx="3368">
                  <c:v>3385.781529</c:v>
                </c:pt>
                <c:pt idx="3369">
                  <c:v>3386.796766</c:v>
                </c:pt>
                <c:pt idx="3370">
                  <c:v>3387.802937</c:v>
                </c:pt>
                <c:pt idx="3371">
                  <c:v>3388.826413</c:v>
                </c:pt>
                <c:pt idx="3372">
                  <c:v>3389.837127</c:v>
                </c:pt>
                <c:pt idx="3373">
                  <c:v>3390.851465</c:v>
                </c:pt>
                <c:pt idx="3374">
                  <c:v>3391.861315</c:v>
                </c:pt>
                <c:pt idx="3375">
                  <c:v>3392.88396</c:v>
                </c:pt>
                <c:pt idx="3376">
                  <c:v>3393.867959</c:v>
                </c:pt>
                <c:pt idx="3377">
                  <c:v>3394.877705</c:v>
                </c:pt>
                <c:pt idx="3378">
                  <c:v>3395.892366</c:v>
                </c:pt>
                <c:pt idx="3379">
                  <c:v>3396.903601</c:v>
                </c:pt>
                <c:pt idx="3380">
                  <c:v>3397.917099</c:v>
                </c:pt>
                <c:pt idx="3381">
                  <c:v>3398.937165</c:v>
                </c:pt>
                <c:pt idx="3382">
                  <c:v>3399.921922</c:v>
                </c:pt>
                <c:pt idx="3383">
                  <c:v>3400.936284</c:v>
                </c:pt>
                <c:pt idx="3384">
                  <c:v>3401.959747</c:v>
                </c:pt>
                <c:pt idx="3385">
                  <c:v>3402.980456</c:v>
                </c:pt>
                <c:pt idx="3386">
                  <c:v>3403.995309</c:v>
                </c:pt>
                <c:pt idx="3387">
                  <c:v>3404.978347</c:v>
                </c:pt>
                <c:pt idx="3388">
                  <c:v>3405.986118</c:v>
                </c:pt>
                <c:pt idx="3389">
                  <c:v>3406.999008</c:v>
                </c:pt>
                <c:pt idx="3390">
                  <c:v>3408.002196</c:v>
                </c:pt>
                <c:pt idx="3391">
                  <c:v>3409.018881</c:v>
                </c:pt>
                <c:pt idx="3392">
                  <c:v>3410.034294</c:v>
                </c:pt>
                <c:pt idx="3393">
                  <c:v>3411.034039</c:v>
                </c:pt>
                <c:pt idx="3394">
                  <c:v>3412.037476</c:v>
                </c:pt>
                <c:pt idx="3395">
                  <c:v>3413.047856</c:v>
                </c:pt>
                <c:pt idx="3396">
                  <c:v>3414.054076</c:v>
                </c:pt>
                <c:pt idx="3397">
                  <c:v>3415.058072</c:v>
                </c:pt>
                <c:pt idx="3398">
                  <c:v>3416.075923</c:v>
                </c:pt>
                <c:pt idx="3399">
                  <c:v>3417.08257</c:v>
                </c:pt>
                <c:pt idx="3400">
                  <c:v>3418.097554</c:v>
                </c:pt>
                <c:pt idx="3401">
                  <c:v>3419.10171</c:v>
                </c:pt>
                <c:pt idx="3402">
                  <c:v>3420.114783</c:v>
                </c:pt>
                <c:pt idx="3403">
                  <c:v>3421.12264</c:v>
                </c:pt>
                <c:pt idx="3404">
                  <c:v>3422.125745</c:v>
                </c:pt>
                <c:pt idx="3405">
                  <c:v>3423.125334</c:v>
                </c:pt>
                <c:pt idx="3406">
                  <c:v>3424.135024</c:v>
                </c:pt>
                <c:pt idx="3407">
                  <c:v>3425.134852</c:v>
                </c:pt>
                <c:pt idx="3408">
                  <c:v>3426.170583</c:v>
                </c:pt>
                <c:pt idx="3409">
                  <c:v>3427.151938</c:v>
                </c:pt>
                <c:pt idx="3410">
                  <c:v>3428.16867</c:v>
                </c:pt>
                <c:pt idx="3411">
                  <c:v>3429.184579</c:v>
                </c:pt>
                <c:pt idx="3412">
                  <c:v>3430.182835</c:v>
                </c:pt>
                <c:pt idx="3413">
                  <c:v>3431.21316</c:v>
                </c:pt>
                <c:pt idx="3414">
                  <c:v>3432.203355</c:v>
                </c:pt>
                <c:pt idx="3415">
                  <c:v>3433.200336</c:v>
                </c:pt>
                <c:pt idx="3416">
                  <c:v>3434.21695</c:v>
                </c:pt>
                <c:pt idx="3417">
                  <c:v>3435.230762</c:v>
                </c:pt>
                <c:pt idx="3418">
                  <c:v>3436.232143</c:v>
                </c:pt>
                <c:pt idx="3419">
                  <c:v>3437.240686</c:v>
                </c:pt>
                <c:pt idx="3420">
                  <c:v>3438.243133</c:v>
                </c:pt>
                <c:pt idx="3421">
                  <c:v>3439.249545</c:v>
                </c:pt>
                <c:pt idx="3422">
                  <c:v>3440.263751</c:v>
                </c:pt>
                <c:pt idx="3423">
                  <c:v>3441.271878</c:v>
                </c:pt>
                <c:pt idx="3424">
                  <c:v>3442.282668</c:v>
                </c:pt>
                <c:pt idx="3425">
                  <c:v>3443.292326</c:v>
                </c:pt>
                <c:pt idx="3426">
                  <c:v>3444.299737</c:v>
                </c:pt>
                <c:pt idx="3427">
                  <c:v>3445.331537</c:v>
                </c:pt>
                <c:pt idx="3428">
                  <c:v>3446.334758</c:v>
                </c:pt>
                <c:pt idx="3429">
                  <c:v>3447.340452</c:v>
                </c:pt>
                <c:pt idx="3430">
                  <c:v>3448.340181</c:v>
                </c:pt>
                <c:pt idx="3431">
                  <c:v>3449.354715</c:v>
                </c:pt>
                <c:pt idx="3432">
                  <c:v>3450.361349</c:v>
                </c:pt>
                <c:pt idx="3433">
                  <c:v>3451.389237</c:v>
                </c:pt>
                <c:pt idx="3434">
                  <c:v>3452.378631</c:v>
                </c:pt>
                <c:pt idx="3435">
                  <c:v>3453.389233</c:v>
                </c:pt>
                <c:pt idx="3436">
                  <c:v>3454.426071</c:v>
                </c:pt>
                <c:pt idx="3437">
                  <c:v>3455.428119</c:v>
                </c:pt>
                <c:pt idx="3438">
                  <c:v>3456.429711</c:v>
                </c:pt>
                <c:pt idx="3439">
                  <c:v>3457.443075</c:v>
                </c:pt>
                <c:pt idx="3440">
                  <c:v>3458.459248</c:v>
                </c:pt>
                <c:pt idx="3441">
                  <c:v>3459.460651</c:v>
                </c:pt>
                <c:pt idx="3442">
                  <c:v>3460.480924</c:v>
                </c:pt>
                <c:pt idx="3443">
                  <c:v>3461.498214</c:v>
                </c:pt>
                <c:pt idx="3444">
                  <c:v>3462.511504</c:v>
                </c:pt>
                <c:pt idx="3445">
                  <c:v>3463.53763</c:v>
                </c:pt>
                <c:pt idx="3446">
                  <c:v>3464.538476</c:v>
                </c:pt>
                <c:pt idx="3447">
                  <c:v>3465.547638</c:v>
                </c:pt>
                <c:pt idx="3448">
                  <c:v>3466.579957</c:v>
                </c:pt>
                <c:pt idx="3449">
                  <c:v>3467.584212</c:v>
                </c:pt>
                <c:pt idx="3450">
                  <c:v>3468.586131</c:v>
                </c:pt>
                <c:pt idx="3451">
                  <c:v>3469.602406</c:v>
                </c:pt>
                <c:pt idx="3452">
                  <c:v>3470.498723</c:v>
                </c:pt>
                <c:pt idx="3453">
                  <c:v>3471.497291</c:v>
                </c:pt>
                <c:pt idx="3454">
                  <c:v>3472.487091</c:v>
                </c:pt>
                <c:pt idx="3455">
                  <c:v>3473.492664</c:v>
                </c:pt>
                <c:pt idx="3456">
                  <c:v>3474.492769</c:v>
                </c:pt>
                <c:pt idx="3457">
                  <c:v>3475.500669</c:v>
                </c:pt>
                <c:pt idx="3458">
                  <c:v>3476.501464</c:v>
                </c:pt>
                <c:pt idx="3459">
                  <c:v>3477.489091</c:v>
                </c:pt>
                <c:pt idx="3460">
                  <c:v>3478.49277</c:v>
                </c:pt>
                <c:pt idx="3461">
                  <c:v>3479.494044</c:v>
                </c:pt>
                <c:pt idx="3462">
                  <c:v>3480.498098</c:v>
                </c:pt>
                <c:pt idx="3463">
                  <c:v>3481.487226</c:v>
                </c:pt>
                <c:pt idx="3464">
                  <c:v>3482.490223</c:v>
                </c:pt>
                <c:pt idx="3465">
                  <c:v>3483.489719</c:v>
                </c:pt>
                <c:pt idx="3466">
                  <c:v>3484.490028</c:v>
                </c:pt>
                <c:pt idx="3467">
                  <c:v>3485.498631</c:v>
                </c:pt>
                <c:pt idx="3468">
                  <c:v>3486.499951</c:v>
                </c:pt>
                <c:pt idx="3469">
                  <c:v>3487.498989</c:v>
                </c:pt>
                <c:pt idx="3470">
                  <c:v>3488.486246</c:v>
                </c:pt>
                <c:pt idx="3471">
                  <c:v>3489.502399</c:v>
                </c:pt>
                <c:pt idx="3472">
                  <c:v>3490.503392</c:v>
                </c:pt>
                <c:pt idx="3473">
                  <c:v>3491.531422</c:v>
                </c:pt>
                <c:pt idx="3474">
                  <c:v>3492.543017</c:v>
                </c:pt>
                <c:pt idx="3475">
                  <c:v>3493.54336</c:v>
                </c:pt>
                <c:pt idx="3476">
                  <c:v>3494.544506</c:v>
                </c:pt>
                <c:pt idx="3477">
                  <c:v>3495.545926</c:v>
                </c:pt>
                <c:pt idx="3478">
                  <c:v>3496.562736</c:v>
                </c:pt>
                <c:pt idx="3479">
                  <c:v>3497.579244</c:v>
                </c:pt>
                <c:pt idx="3480">
                  <c:v>3498.594927</c:v>
                </c:pt>
                <c:pt idx="3481">
                  <c:v>3499.580653</c:v>
                </c:pt>
                <c:pt idx="3482">
                  <c:v>3500.593729</c:v>
                </c:pt>
                <c:pt idx="3483">
                  <c:v>3501.591592</c:v>
                </c:pt>
                <c:pt idx="3484">
                  <c:v>3502.6014</c:v>
                </c:pt>
                <c:pt idx="3485">
                  <c:v>3503.604022</c:v>
                </c:pt>
                <c:pt idx="3486">
                  <c:v>3504.617359</c:v>
                </c:pt>
                <c:pt idx="3487">
                  <c:v>3505.616789</c:v>
                </c:pt>
                <c:pt idx="3488">
                  <c:v>3506.614272</c:v>
                </c:pt>
                <c:pt idx="3489">
                  <c:v>3507.615142</c:v>
                </c:pt>
                <c:pt idx="3490">
                  <c:v>3508.61591</c:v>
                </c:pt>
                <c:pt idx="3491">
                  <c:v>3509.621962</c:v>
                </c:pt>
                <c:pt idx="3492">
                  <c:v>3510.622785</c:v>
                </c:pt>
                <c:pt idx="3493">
                  <c:v>3511.622023</c:v>
                </c:pt>
                <c:pt idx="3494">
                  <c:v>3512.627372</c:v>
                </c:pt>
                <c:pt idx="3495">
                  <c:v>3513.64531</c:v>
                </c:pt>
                <c:pt idx="3496">
                  <c:v>3514.663414</c:v>
                </c:pt>
                <c:pt idx="3497">
                  <c:v>3515.674697</c:v>
                </c:pt>
                <c:pt idx="3498">
                  <c:v>3516.67981</c:v>
                </c:pt>
                <c:pt idx="3499">
                  <c:v>3517.69035</c:v>
                </c:pt>
                <c:pt idx="3500">
                  <c:v>3518.713816</c:v>
                </c:pt>
                <c:pt idx="3501">
                  <c:v>3519.720973</c:v>
                </c:pt>
                <c:pt idx="3502">
                  <c:v>3520.726043</c:v>
                </c:pt>
                <c:pt idx="3503">
                  <c:v>3521.729405</c:v>
                </c:pt>
                <c:pt idx="3504">
                  <c:v>3522.7439</c:v>
                </c:pt>
                <c:pt idx="3505">
                  <c:v>3523.66313</c:v>
                </c:pt>
                <c:pt idx="3506">
                  <c:v>3524.659924</c:v>
                </c:pt>
                <c:pt idx="3507">
                  <c:v>3525.658322</c:v>
                </c:pt>
                <c:pt idx="3508">
                  <c:v>3526.675841</c:v>
                </c:pt>
                <c:pt idx="3509">
                  <c:v>3527.676916</c:v>
                </c:pt>
                <c:pt idx="3510">
                  <c:v>3528.686571</c:v>
                </c:pt>
                <c:pt idx="3511">
                  <c:v>3529.686752</c:v>
                </c:pt>
                <c:pt idx="3512">
                  <c:v>3530.695293</c:v>
                </c:pt>
                <c:pt idx="3513">
                  <c:v>3531.717414</c:v>
                </c:pt>
                <c:pt idx="3514">
                  <c:v>3532.718226</c:v>
                </c:pt>
                <c:pt idx="3515">
                  <c:v>3533.715905</c:v>
                </c:pt>
                <c:pt idx="3516">
                  <c:v>3534.715832</c:v>
                </c:pt>
                <c:pt idx="3517">
                  <c:v>3535.715684</c:v>
                </c:pt>
                <c:pt idx="3518">
                  <c:v>3536.717883</c:v>
                </c:pt>
                <c:pt idx="3519">
                  <c:v>3537.705519</c:v>
                </c:pt>
                <c:pt idx="3520">
                  <c:v>3538.707594</c:v>
                </c:pt>
                <c:pt idx="3521">
                  <c:v>3539.724271</c:v>
                </c:pt>
                <c:pt idx="3522">
                  <c:v>3540.73641</c:v>
                </c:pt>
                <c:pt idx="3523">
                  <c:v>3541.748887</c:v>
                </c:pt>
                <c:pt idx="3524">
                  <c:v>3542.749164</c:v>
                </c:pt>
                <c:pt idx="3525">
                  <c:v>3543.74968</c:v>
                </c:pt>
                <c:pt idx="3526">
                  <c:v>3544.750075</c:v>
                </c:pt>
                <c:pt idx="3527">
                  <c:v>3545.750346</c:v>
                </c:pt>
                <c:pt idx="3528">
                  <c:v>3546.750149</c:v>
                </c:pt>
                <c:pt idx="3529">
                  <c:v>3547.750172</c:v>
                </c:pt>
                <c:pt idx="3530">
                  <c:v>3548.748299</c:v>
                </c:pt>
                <c:pt idx="3531">
                  <c:v>3549.748694</c:v>
                </c:pt>
                <c:pt idx="3532">
                  <c:v>3550.748325</c:v>
                </c:pt>
                <c:pt idx="3533">
                  <c:v>3551.754496</c:v>
                </c:pt>
                <c:pt idx="3534">
                  <c:v>3552.75489</c:v>
                </c:pt>
                <c:pt idx="3535">
                  <c:v>3553.767488</c:v>
                </c:pt>
                <c:pt idx="3536">
                  <c:v>3554.768306</c:v>
                </c:pt>
                <c:pt idx="3537">
                  <c:v>3555.767737</c:v>
                </c:pt>
                <c:pt idx="3538">
                  <c:v>3556.768588</c:v>
                </c:pt>
                <c:pt idx="3539">
                  <c:v>3557.782801</c:v>
                </c:pt>
                <c:pt idx="3540">
                  <c:v>3558.782641</c:v>
                </c:pt>
                <c:pt idx="3541">
                  <c:v>3559.780092</c:v>
                </c:pt>
                <c:pt idx="3542">
                  <c:v>3560.793539</c:v>
                </c:pt>
                <c:pt idx="3543">
                  <c:v>3561.788055</c:v>
                </c:pt>
                <c:pt idx="3544">
                  <c:v>3562.786251</c:v>
                </c:pt>
                <c:pt idx="3545">
                  <c:v>3563.790444</c:v>
                </c:pt>
                <c:pt idx="3546">
                  <c:v>3564.797922</c:v>
                </c:pt>
                <c:pt idx="3547">
                  <c:v>3565.783912</c:v>
                </c:pt>
                <c:pt idx="3548">
                  <c:v>3566.785455</c:v>
                </c:pt>
                <c:pt idx="3549">
                  <c:v>3567.786911</c:v>
                </c:pt>
                <c:pt idx="3550">
                  <c:v>3568.787183</c:v>
                </c:pt>
                <c:pt idx="3551">
                  <c:v>3569.784438</c:v>
                </c:pt>
                <c:pt idx="3552">
                  <c:v>3570.804492</c:v>
                </c:pt>
                <c:pt idx="3553">
                  <c:v>3571.817878</c:v>
                </c:pt>
                <c:pt idx="3554">
                  <c:v>3572.830322</c:v>
                </c:pt>
                <c:pt idx="3555">
                  <c:v>3573.844303</c:v>
                </c:pt>
                <c:pt idx="3556">
                  <c:v>3574.84884</c:v>
                </c:pt>
                <c:pt idx="3557">
                  <c:v>3575.85357</c:v>
                </c:pt>
                <c:pt idx="3558">
                  <c:v>3576.873574</c:v>
                </c:pt>
                <c:pt idx="3559">
                  <c:v>3577.870659</c:v>
                </c:pt>
                <c:pt idx="3560">
                  <c:v>3578.861741</c:v>
                </c:pt>
                <c:pt idx="3561">
                  <c:v>3579.873965</c:v>
                </c:pt>
                <c:pt idx="3562">
                  <c:v>3580.871403</c:v>
                </c:pt>
                <c:pt idx="3563">
                  <c:v>3581.869548</c:v>
                </c:pt>
                <c:pt idx="3564">
                  <c:v>3582.877948</c:v>
                </c:pt>
                <c:pt idx="3565">
                  <c:v>3583.900407</c:v>
                </c:pt>
                <c:pt idx="3566">
                  <c:v>3584.903694</c:v>
                </c:pt>
                <c:pt idx="3567">
                  <c:v>3585.932822</c:v>
                </c:pt>
                <c:pt idx="3568">
                  <c:v>3586.949778</c:v>
                </c:pt>
                <c:pt idx="3569">
                  <c:v>3587.947489</c:v>
                </c:pt>
                <c:pt idx="3570">
                  <c:v>3588.977576</c:v>
                </c:pt>
                <c:pt idx="3571">
                  <c:v>3589.868621</c:v>
                </c:pt>
                <c:pt idx="3572">
                  <c:v>3590.868528</c:v>
                </c:pt>
                <c:pt idx="3573">
                  <c:v>3591.870819</c:v>
                </c:pt>
                <c:pt idx="3574">
                  <c:v>3592.871246</c:v>
                </c:pt>
                <c:pt idx="3575">
                  <c:v>3593.87182</c:v>
                </c:pt>
                <c:pt idx="3576">
                  <c:v>3594.872821</c:v>
                </c:pt>
                <c:pt idx="3577">
                  <c:v>3595.873346</c:v>
                </c:pt>
                <c:pt idx="3578">
                  <c:v>3596.884623</c:v>
                </c:pt>
                <c:pt idx="3579">
                  <c:v>3597.889533</c:v>
                </c:pt>
                <c:pt idx="3580">
                  <c:v>3598.889926</c:v>
                </c:pt>
                <c:pt idx="3581">
                  <c:v>3599.90567</c:v>
                </c:pt>
                <c:pt idx="3582">
                  <c:v>3600.91152</c:v>
                </c:pt>
                <c:pt idx="3583">
                  <c:v>3601.917904</c:v>
                </c:pt>
                <c:pt idx="3584">
                  <c:v>3602.933119</c:v>
                </c:pt>
                <c:pt idx="3585">
                  <c:v>3603.949316</c:v>
                </c:pt>
                <c:pt idx="3586">
                  <c:v>3604.963186</c:v>
                </c:pt>
                <c:pt idx="3587">
                  <c:v>3605.977217</c:v>
                </c:pt>
                <c:pt idx="3588">
                  <c:v>3606.992966</c:v>
                </c:pt>
                <c:pt idx="3589">
                  <c:v>3607.993581</c:v>
                </c:pt>
                <c:pt idx="3590">
                  <c:v>3608.99409</c:v>
                </c:pt>
                <c:pt idx="3591">
                  <c:v>3609.994077</c:v>
                </c:pt>
                <c:pt idx="3592">
                  <c:v>3610.993818</c:v>
                </c:pt>
                <c:pt idx="3593">
                  <c:v>3611.99582</c:v>
                </c:pt>
                <c:pt idx="3594">
                  <c:v>3613.011799</c:v>
                </c:pt>
                <c:pt idx="3595">
                  <c:v>3614.027799</c:v>
                </c:pt>
                <c:pt idx="3596">
                  <c:v>3615.033433</c:v>
                </c:pt>
                <c:pt idx="3597">
                  <c:v>3616.041281</c:v>
                </c:pt>
                <c:pt idx="3598">
                  <c:v>3617.056038</c:v>
                </c:pt>
                <c:pt idx="3599">
                  <c:v>3618.060822</c:v>
                </c:pt>
                <c:pt idx="3600">
                  <c:v>3619.058129</c:v>
                </c:pt>
                <c:pt idx="3601">
                  <c:v>3620.0485</c:v>
                </c:pt>
                <c:pt idx="3602">
                  <c:v>3621.062835</c:v>
                </c:pt>
                <c:pt idx="3603">
                  <c:v>3622.078461</c:v>
                </c:pt>
                <c:pt idx="3604">
                  <c:v>3623.094944</c:v>
                </c:pt>
                <c:pt idx="3605">
                  <c:v>3624.093487</c:v>
                </c:pt>
                <c:pt idx="3606">
                  <c:v>3625.101903</c:v>
                </c:pt>
                <c:pt idx="3607">
                  <c:v>3626.102501</c:v>
                </c:pt>
                <c:pt idx="3608">
                  <c:v>3627.099617</c:v>
                </c:pt>
                <c:pt idx="3609">
                  <c:v>3628.125928</c:v>
                </c:pt>
                <c:pt idx="3610">
                  <c:v>3629.124415</c:v>
                </c:pt>
                <c:pt idx="3611">
                  <c:v>3630.125348</c:v>
                </c:pt>
                <c:pt idx="3612">
                  <c:v>3631.124475</c:v>
                </c:pt>
                <c:pt idx="3613">
                  <c:v>3632.125975</c:v>
                </c:pt>
                <c:pt idx="3614">
                  <c:v>3633.126926</c:v>
                </c:pt>
                <c:pt idx="3615">
                  <c:v>3634.154377</c:v>
                </c:pt>
                <c:pt idx="3616">
                  <c:v>3635.154811</c:v>
                </c:pt>
                <c:pt idx="3617">
                  <c:v>3636.158398</c:v>
                </c:pt>
                <c:pt idx="3618">
                  <c:v>3637.161751</c:v>
                </c:pt>
                <c:pt idx="3619">
                  <c:v>3638.165835</c:v>
                </c:pt>
                <c:pt idx="3620">
                  <c:v>3639.174127</c:v>
                </c:pt>
                <c:pt idx="3621">
                  <c:v>3640.176798</c:v>
                </c:pt>
                <c:pt idx="3622">
                  <c:v>3641.177973</c:v>
                </c:pt>
                <c:pt idx="3623">
                  <c:v>3642.17868</c:v>
                </c:pt>
                <c:pt idx="3624">
                  <c:v>3643.194111</c:v>
                </c:pt>
                <c:pt idx="3625">
                  <c:v>3644.195464</c:v>
                </c:pt>
                <c:pt idx="3626">
                  <c:v>3645.19582</c:v>
                </c:pt>
                <c:pt idx="3627">
                  <c:v>3646.196952</c:v>
                </c:pt>
                <c:pt idx="3628">
                  <c:v>3647.202268</c:v>
                </c:pt>
                <c:pt idx="3629">
                  <c:v>3648.206115</c:v>
                </c:pt>
                <c:pt idx="3630">
                  <c:v>3649.20567</c:v>
                </c:pt>
                <c:pt idx="3631">
                  <c:v>3650.22133</c:v>
                </c:pt>
                <c:pt idx="3632">
                  <c:v>3651.239385</c:v>
                </c:pt>
                <c:pt idx="3633">
                  <c:v>3652.240889</c:v>
                </c:pt>
                <c:pt idx="3634">
                  <c:v>3653.240498</c:v>
                </c:pt>
                <c:pt idx="3635">
                  <c:v>3654.24046</c:v>
                </c:pt>
                <c:pt idx="3636">
                  <c:v>3655.243621</c:v>
                </c:pt>
                <c:pt idx="3637">
                  <c:v>3656.256635</c:v>
                </c:pt>
                <c:pt idx="3638">
                  <c:v>3657.272778</c:v>
                </c:pt>
                <c:pt idx="3639">
                  <c:v>3658.283167</c:v>
                </c:pt>
                <c:pt idx="3640">
                  <c:v>3659.296378</c:v>
                </c:pt>
                <c:pt idx="3641">
                  <c:v>3660.300382</c:v>
                </c:pt>
                <c:pt idx="3642">
                  <c:v>3661.316273</c:v>
                </c:pt>
                <c:pt idx="3643">
                  <c:v>3662.332553</c:v>
                </c:pt>
                <c:pt idx="3644">
                  <c:v>3663.349326</c:v>
                </c:pt>
                <c:pt idx="3645">
                  <c:v>3664.349804</c:v>
                </c:pt>
                <c:pt idx="3646">
                  <c:v>3665.35001</c:v>
                </c:pt>
                <c:pt idx="3647">
                  <c:v>3666.363401</c:v>
                </c:pt>
                <c:pt idx="3648">
                  <c:v>3667.367709</c:v>
                </c:pt>
                <c:pt idx="3649">
                  <c:v>3668.368487</c:v>
                </c:pt>
                <c:pt idx="3650">
                  <c:v>3669.375142</c:v>
                </c:pt>
                <c:pt idx="3651">
                  <c:v>3670.361522</c:v>
                </c:pt>
                <c:pt idx="3652">
                  <c:v>3671.366319</c:v>
                </c:pt>
                <c:pt idx="3653">
                  <c:v>3672.367092</c:v>
                </c:pt>
                <c:pt idx="3654">
                  <c:v>3673.361385</c:v>
                </c:pt>
                <c:pt idx="3655">
                  <c:v>3674.368009</c:v>
                </c:pt>
                <c:pt idx="3656">
                  <c:v>3675.364777</c:v>
                </c:pt>
                <c:pt idx="3657">
                  <c:v>3676.365407</c:v>
                </c:pt>
                <c:pt idx="3658">
                  <c:v>3677.362763</c:v>
                </c:pt>
                <c:pt idx="3659">
                  <c:v>3678.361468</c:v>
                </c:pt>
                <c:pt idx="3660">
                  <c:v>3679.363815</c:v>
                </c:pt>
                <c:pt idx="3661">
                  <c:v>3680.362595</c:v>
                </c:pt>
                <c:pt idx="3662">
                  <c:v>3681.364002</c:v>
                </c:pt>
                <c:pt idx="3663">
                  <c:v>3682.371616</c:v>
                </c:pt>
                <c:pt idx="3664">
                  <c:v>3683.361579</c:v>
                </c:pt>
                <c:pt idx="3665">
                  <c:v>3684.365101</c:v>
                </c:pt>
                <c:pt idx="3666">
                  <c:v>3685.375734</c:v>
                </c:pt>
                <c:pt idx="3667">
                  <c:v>3686.386443</c:v>
                </c:pt>
                <c:pt idx="3668">
                  <c:v>3687.430858</c:v>
                </c:pt>
                <c:pt idx="3669">
                  <c:v>3688.447382</c:v>
                </c:pt>
                <c:pt idx="3670">
                  <c:v>3689.458747</c:v>
                </c:pt>
                <c:pt idx="3671">
                  <c:v>3690.496289</c:v>
                </c:pt>
                <c:pt idx="3672">
                  <c:v>3691.492295</c:v>
                </c:pt>
                <c:pt idx="3673">
                  <c:v>3692.508376</c:v>
                </c:pt>
                <c:pt idx="3674">
                  <c:v>3693.52726</c:v>
                </c:pt>
                <c:pt idx="3675">
                  <c:v>3694.523453</c:v>
                </c:pt>
                <c:pt idx="3676">
                  <c:v>3695.523963</c:v>
                </c:pt>
                <c:pt idx="3677">
                  <c:v>3696.523175</c:v>
                </c:pt>
                <c:pt idx="3678">
                  <c:v>3697.435083</c:v>
                </c:pt>
                <c:pt idx="3679">
                  <c:v>3698.450955</c:v>
                </c:pt>
                <c:pt idx="3680">
                  <c:v>3699.452334</c:v>
                </c:pt>
                <c:pt idx="3681">
                  <c:v>3700.461686</c:v>
                </c:pt>
                <c:pt idx="3682">
                  <c:v>3701.46596</c:v>
                </c:pt>
                <c:pt idx="3683">
                  <c:v>3702.463938</c:v>
                </c:pt>
                <c:pt idx="3684">
                  <c:v>3703.466341</c:v>
                </c:pt>
                <c:pt idx="3685">
                  <c:v>3704.474382</c:v>
                </c:pt>
                <c:pt idx="3686">
                  <c:v>3705.480199</c:v>
                </c:pt>
                <c:pt idx="3687">
                  <c:v>3706.495749</c:v>
                </c:pt>
                <c:pt idx="3688">
                  <c:v>3707.495591</c:v>
                </c:pt>
                <c:pt idx="3689">
                  <c:v>3708.490843</c:v>
                </c:pt>
                <c:pt idx="3690">
                  <c:v>3709.487899</c:v>
                </c:pt>
                <c:pt idx="3691">
                  <c:v>3710.493755</c:v>
                </c:pt>
                <c:pt idx="3692">
                  <c:v>3711.499151</c:v>
                </c:pt>
                <c:pt idx="3693">
                  <c:v>3712.511823</c:v>
                </c:pt>
                <c:pt idx="3694">
                  <c:v>3713.515678</c:v>
                </c:pt>
                <c:pt idx="3695">
                  <c:v>3714.504453</c:v>
                </c:pt>
                <c:pt idx="3696">
                  <c:v>3715.509526</c:v>
                </c:pt>
                <c:pt idx="3697">
                  <c:v>3716.52149</c:v>
                </c:pt>
                <c:pt idx="3698">
                  <c:v>3717.526929</c:v>
                </c:pt>
                <c:pt idx="3699">
                  <c:v>3718.531833</c:v>
                </c:pt>
                <c:pt idx="3700">
                  <c:v>3719.536738</c:v>
                </c:pt>
                <c:pt idx="3701">
                  <c:v>3720.537964</c:v>
                </c:pt>
                <c:pt idx="3702">
                  <c:v>3721.54309</c:v>
                </c:pt>
                <c:pt idx="3703">
                  <c:v>3722.544417</c:v>
                </c:pt>
                <c:pt idx="3704">
                  <c:v>3723.557837</c:v>
                </c:pt>
                <c:pt idx="3705">
                  <c:v>3724.556316</c:v>
                </c:pt>
                <c:pt idx="3706">
                  <c:v>3725.557167</c:v>
                </c:pt>
                <c:pt idx="3707">
                  <c:v>3726.563206</c:v>
                </c:pt>
                <c:pt idx="3708">
                  <c:v>3727.563505</c:v>
                </c:pt>
                <c:pt idx="3709">
                  <c:v>3728.565388</c:v>
                </c:pt>
                <c:pt idx="3710">
                  <c:v>3729.581452</c:v>
                </c:pt>
                <c:pt idx="3711">
                  <c:v>3730.598598</c:v>
                </c:pt>
                <c:pt idx="3712">
                  <c:v>3731.62151</c:v>
                </c:pt>
                <c:pt idx="3713">
                  <c:v>3732.614069</c:v>
                </c:pt>
                <c:pt idx="3714">
                  <c:v>3733.637804</c:v>
                </c:pt>
                <c:pt idx="3715">
                  <c:v>3734.654227</c:v>
                </c:pt>
                <c:pt idx="3716">
                  <c:v>3735.654119</c:v>
                </c:pt>
                <c:pt idx="3717">
                  <c:v>3736.671053</c:v>
                </c:pt>
                <c:pt idx="3718">
                  <c:v>3737.660009</c:v>
                </c:pt>
                <c:pt idx="3719">
                  <c:v>3738.658106</c:v>
                </c:pt>
                <c:pt idx="3720">
                  <c:v>3739.658097</c:v>
                </c:pt>
                <c:pt idx="3721">
                  <c:v>3740.659043</c:v>
                </c:pt>
                <c:pt idx="3722">
                  <c:v>3741.662944</c:v>
                </c:pt>
                <c:pt idx="3723">
                  <c:v>3742.671069</c:v>
                </c:pt>
                <c:pt idx="3724">
                  <c:v>3743.660823</c:v>
                </c:pt>
                <c:pt idx="3725">
                  <c:v>3744.660941</c:v>
                </c:pt>
                <c:pt idx="3726">
                  <c:v>3745.661821</c:v>
                </c:pt>
                <c:pt idx="3727">
                  <c:v>3746.662888</c:v>
                </c:pt>
                <c:pt idx="3728">
                  <c:v>3747.682251</c:v>
                </c:pt>
                <c:pt idx="3729">
                  <c:v>3748.680541</c:v>
                </c:pt>
                <c:pt idx="3730">
                  <c:v>3749.696748</c:v>
                </c:pt>
                <c:pt idx="3731">
                  <c:v>3750.696945</c:v>
                </c:pt>
                <c:pt idx="3732">
                  <c:v>3751.71254</c:v>
                </c:pt>
                <c:pt idx="3733">
                  <c:v>3752.712969</c:v>
                </c:pt>
                <c:pt idx="3734">
                  <c:v>3753.71257</c:v>
                </c:pt>
                <c:pt idx="3735">
                  <c:v>3754.71287</c:v>
                </c:pt>
                <c:pt idx="3736">
                  <c:v>3755.714149</c:v>
                </c:pt>
                <c:pt idx="3737">
                  <c:v>3756.711343</c:v>
                </c:pt>
                <c:pt idx="3738">
                  <c:v>3757.713468</c:v>
                </c:pt>
                <c:pt idx="3739">
                  <c:v>3758.729596</c:v>
                </c:pt>
                <c:pt idx="3740">
                  <c:v>3759.745422</c:v>
                </c:pt>
                <c:pt idx="3741">
                  <c:v>3760.743106</c:v>
                </c:pt>
                <c:pt idx="3742">
                  <c:v>3761.738071</c:v>
                </c:pt>
                <c:pt idx="3743">
                  <c:v>3762.751142</c:v>
                </c:pt>
                <c:pt idx="3744">
                  <c:v>3763.740361</c:v>
                </c:pt>
                <c:pt idx="3745">
                  <c:v>3764.760777</c:v>
                </c:pt>
                <c:pt idx="3746">
                  <c:v>3765.757754</c:v>
                </c:pt>
                <c:pt idx="3747">
                  <c:v>3766.758518</c:v>
                </c:pt>
                <c:pt idx="3748">
                  <c:v>3767.767051</c:v>
                </c:pt>
                <c:pt idx="3749">
                  <c:v>3768.780377</c:v>
                </c:pt>
                <c:pt idx="3750">
                  <c:v>3769.783951</c:v>
                </c:pt>
                <c:pt idx="3751">
                  <c:v>3770.795118</c:v>
                </c:pt>
                <c:pt idx="3752">
                  <c:v>3771.789092</c:v>
                </c:pt>
                <c:pt idx="3753">
                  <c:v>3772.789635</c:v>
                </c:pt>
                <c:pt idx="3754">
                  <c:v>3773.801493</c:v>
                </c:pt>
                <c:pt idx="3755">
                  <c:v>3774.800395</c:v>
                </c:pt>
                <c:pt idx="3756">
                  <c:v>3775.836634</c:v>
                </c:pt>
                <c:pt idx="3757">
                  <c:v>3776.8618</c:v>
                </c:pt>
                <c:pt idx="3758">
                  <c:v>3777.869099</c:v>
                </c:pt>
                <c:pt idx="3759">
                  <c:v>3778.882592</c:v>
                </c:pt>
                <c:pt idx="3760">
                  <c:v>3779.882289</c:v>
                </c:pt>
                <c:pt idx="3761">
                  <c:v>3780.91558</c:v>
                </c:pt>
                <c:pt idx="3762">
                  <c:v>3781.921785</c:v>
                </c:pt>
                <c:pt idx="3763">
                  <c:v>3782.936226</c:v>
                </c:pt>
                <c:pt idx="3764">
                  <c:v>3783.834149</c:v>
                </c:pt>
                <c:pt idx="3765">
                  <c:v>3784.846989</c:v>
                </c:pt>
                <c:pt idx="3766">
                  <c:v>3785.858</c:v>
                </c:pt>
                <c:pt idx="3767">
                  <c:v>3786.859848</c:v>
                </c:pt>
                <c:pt idx="3768">
                  <c:v>3787.860825</c:v>
                </c:pt>
                <c:pt idx="3769">
                  <c:v>3788.851183</c:v>
                </c:pt>
                <c:pt idx="3770">
                  <c:v>3789.869431</c:v>
                </c:pt>
                <c:pt idx="3771">
                  <c:v>3790.863951</c:v>
                </c:pt>
                <c:pt idx="3772">
                  <c:v>3791.872834</c:v>
                </c:pt>
                <c:pt idx="3773">
                  <c:v>3792.874193</c:v>
                </c:pt>
                <c:pt idx="3774">
                  <c:v>3793.876183</c:v>
                </c:pt>
                <c:pt idx="3775">
                  <c:v>3794.876796</c:v>
                </c:pt>
                <c:pt idx="3776">
                  <c:v>3795.870018</c:v>
                </c:pt>
                <c:pt idx="3777">
                  <c:v>3796.875044</c:v>
                </c:pt>
                <c:pt idx="3778">
                  <c:v>3797.87549</c:v>
                </c:pt>
                <c:pt idx="3779">
                  <c:v>3798.862559</c:v>
                </c:pt>
                <c:pt idx="3780">
                  <c:v>3799.867382</c:v>
                </c:pt>
                <c:pt idx="3781">
                  <c:v>3800.869014</c:v>
                </c:pt>
                <c:pt idx="3782">
                  <c:v>3801.86673</c:v>
                </c:pt>
                <c:pt idx="3783">
                  <c:v>3802.871716</c:v>
                </c:pt>
                <c:pt idx="3784">
                  <c:v>3803.872245</c:v>
                </c:pt>
                <c:pt idx="3785">
                  <c:v>3804.877565</c:v>
                </c:pt>
                <c:pt idx="3786">
                  <c:v>3805.877844</c:v>
                </c:pt>
                <c:pt idx="3787">
                  <c:v>3806.878326</c:v>
                </c:pt>
                <c:pt idx="3788">
                  <c:v>3807.894685</c:v>
                </c:pt>
                <c:pt idx="3789">
                  <c:v>3808.899565</c:v>
                </c:pt>
                <c:pt idx="3790">
                  <c:v>3809.912449</c:v>
                </c:pt>
                <c:pt idx="3791">
                  <c:v>3810.913538</c:v>
                </c:pt>
                <c:pt idx="3792">
                  <c:v>3811.908213</c:v>
                </c:pt>
                <c:pt idx="3793">
                  <c:v>3812.913492</c:v>
                </c:pt>
                <c:pt idx="3794">
                  <c:v>3813.913951</c:v>
                </c:pt>
                <c:pt idx="3795">
                  <c:v>3814.914099</c:v>
                </c:pt>
                <c:pt idx="3796">
                  <c:v>3815.91483</c:v>
                </c:pt>
                <c:pt idx="3797">
                  <c:v>3816.915929</c:v>
                </c:pt>
                <c:pt idx="3798">
                  <c:v>3817.908648</c:v>
                </c:pt>
                <c:pt idx="3799">
                  <c:v>3818.913763</c:v>
                </c:pt>
                <c:pt idx="3800">
                  <c:v>3819.918068</c:v>
                </c:pt>
                <c:pt idx="3801">
                  <c:v>3820.931393</c:v>
                </c:pt>
                <c:pt idx="3802">
                  <c:v>3821.94676</c:v>
                </c:pt>
                <c:pt idx="3803">
                  <c:v>3822.939771</c:v>
                </c:pt>
                <c:pt idx="3804">
                  <c:v>3823.959739</c:v>
                </c:pt>
                <c:pt idx="3805">
                  <c:v>3824.960863</c:v>
                </c:pt>
                <c:pt idx="3806">
                  <c:v>3825.961638</c:v>
                </c:pt>
                <c:pt idx="3807">
                  <c:v>3826.977964</c:v>
                </c:pt>
                <c:pt idx="3808">
                  <c:v>3827.98731</c:v>
                </c:pt>
                <c:pt idx="3809">
                  <c:v>3828.989308</c:v>
                </c:pt>
                <c:pt idx="3810">
                  <c:v>3829.990072</c:v>
                </c:pt>
                <c:pt idx="3811">
                  <c:v>3830.995067</c:v>
                </c:pt>
                <c:pt idx="3812">
                  <c:v>3831.993025</c:v>
                </c:pt>
                <c:pt idx="3813">
                  <c:v>3832.993917</c:v>
                </c:pt>
                <c:pt idx="3814">
                  <c:v>3833.993104</c:v>
                </c:pt>
                <c:pt idx="3815">
                  <c:v>3835.014893</c:v>
                </c:pt>
                <c:pt idx="3816">
                  <c:v>3836.027456</c:v>
                </c:pt>
                <c:pt idx="3817">
                  <c:v>3837.030897</c:v>
                </c:pt>
                <c:pt idx="3818">
                  <c:v>3838.046855</c:v>
                </c:pt>
                <c:pt idx="3819">
                  <c:v>3839.040308</c:v>
                </c:pt>
                <c:pt idx="3820">
                  <c:v>3840.060605</c:v>
                </c:pt>
                <c:pt idx="3821">
                  <c:v>3841.061341</c:v>
                </c:pt>
                <c:pt idx="3822">
                  <c:v>3842.076732</c:v>
                </c:pt>
                <c:pt idx="3823">
                  <c:v>3843.092628</c:v>
                </c:pt>
                <c:pt idx="3824">
                  <c:v>3844.108982</c:v>
                </c:pt>
                <c:pt idx="3825">
                  <c:v>3845.109491</c:v>
                </c:pt>
                <c:pt idx="3826">
                  <c:v>3846.114874</c:v>
                </c:pt>
                <c:pt idx="3827">
                  <c:v>3847.115906</c:v>
                </c:pt>
                <c:pt idx="3828">
                  <c:v>3848.118287</c:v>
                </c:pt>
                <c:pt idx="3829">
                  <c:v>3849.118721</c:v>
                </c:pt>
                <c:pt idx="3830">
                  <c:v>3850.119589</c:v>
                </c:pt>
                <c:pt idx="3831">
                  <c:v>3851.11828</c:v>
                </c:pt>
                <c:pt idx="3832">
                  <c:v>3852.118637</c:v>
                </c:pt>
                <c:pt idx="3833">
                  <c:v>3853.11902</c:v>
                </c:pt>
                <c:pt idx="3834">
                  <c:v>3854.122984</c:v>
                </c:pt>
                <c:pt idx="3835">
                  <c:v>3855.111889</c:v>
                </c:pt>
                <c:pt idx="3836">
                  <c:v>3856.114362</c:v>
                </c:pt>
                <c:pt idx="3837">
                  <c:v>3857.112677</c:v>
                </c:pt>
                <c:pt idx="3838">
                  <c:v>3858.111882</c:v>
                </c:pt>
                <c:pt idx="3839">
                  <c:v>3859.111588</c:v>
                </c:pt>
                <c:pt idx="3840">
                  <c:v>3860.112008</c:v>
                </c:pt>
                <c:pt idx="3841">
                  <c:v>3861.112842</c:v>
                </c:pt>
                <c:pt idx="3842">
                  <c:v>3862.120721</c:v>
                </c:pt>
                <c:pt idx="3843">
                  <c:v>3863.141494</c:v>
                </c:pt>
                <c:pt idx="3844">
                  <c:v>3864.153387</c:v>
                </c:pt>
                <c:pt idx="3845">
                  <c:v>3865.168837</c:v>
                </c:pt>
                <c:pt idx="3846">
                  <c:v>3866.171613</c:v>
                </c:pt>
                <c:pt idx="3847">
                  <c:v>3867.20439</c:v>
                </c:pt>
                <c:pt idx="3848">
                  <c:v>3868.20966</c:v>
                </c:pt>
                <c:pt idx="3849">
                  <c:v>3869.216794</c:v>
                </c:pt>
                <c:pt idx="3850">
                  <c:v>3870.214773</c:v>
                </c:pt>
                <c:pt idx="3851">
                  <c:v>3871.226644</c:v>
                </c:pt>
                <c:pt idx="3852">
                  <c:v>3872.261269</c:v>
                </c:pt>
                <c:pt idx="3853">
                  <c:v>3873.248764</c:v>
                </c:pt>
                <c:pt idx="3854">
                  <c:v>3874.264482</c:v>
                </c:pt>
                <c:pt idx="3855">
                  <c:v>3875.279651</c:v>
                </c:pt>
                <c:pt idx="3856">
                  <c:v>3876.287038</c:v>
                </c:pt>
                <c:pt idx="3857">
                  <c:v>3877.285964</c:v>
                </c:pt>
                <c:pt idx="3858">
                  <c:v>3878.302978</c:v>
                </c:pt>
                <c:pt idx="3859">
                  <c:v>3879.301063</c:v>
                </c:pt>
                <c:pt idx="3860">
                  <c:v>3880.317546</c:v>
                </c:pt>
                <c:pt idx="3861">
                  <c:v>3881.332906</c:v>
                </c:pt>
                <c:pt idx="3862">
                  <c:v>3882.346758</c:v>
                </c:pt>
                <c:pt idx="3863">
                  <c:v>3883.346797</c:v>
                </c:pt>
                <c:pt idx="3864">
                  <c:v>3884.374939</c:v>
                </c:pt>
                <c:pt idx="3865">
                  <c:v>3885.375615</c:v>
                </c:pt>
                <c:pt idx="3866">
                  <c:v>3886.387531</c:v>
                </c:pt>
                <c:pt idx="3867">
                  <c:v>3887.39522</c:v>
                </c:pt>
                <c:pt idx="3868">
                  <c:v>3888.414669</c:v>
                </c:pt>
                <c:pt idx="3869">
                  <c:v>3889.415699</c:v>
                </c:pt>
                <c:pt idx="3870">
                  <c:v>3890.408609</c:v>
                </c:pt>
                <c:pt idx="3871">
                  <c:v>3891.424165</c:v>
                </c:pt>
                <c:pt idx="3872">
                  <c:v>3892.439824</c:v>
                </c:pt>
                <c:pt idx="3873">
                  <c:v>3893.455974</c:v>
                </c:pt>
                <c:pt idx="3874">
                  <c:v>3894.45568</c:v>
                </c:pt>
                <c:pt idx="3875">
                  <c:v>3895.4559</c:v>
                </c:pt>
                <c:pt idx="3876">
                  <c:v>3896.461844</c:v>
                </c:pt>
                <c:pt idx="3877">
                  <c:v>3897.469165</c:v>
                </c:pt>
                <c:pt idx="3878">
                  <c:v>3898.46621</c:v>
                </c:pt>
                <c:pt idx="3879">
                  <c:v>3899.496423</c:v>
                </c:pt>
                <c:pt idx="3880">
                  <c:v>3900.499618</c:v>
                </c:pt>
                <c:pt idx="3881">
                  <c:v>3901.500565</c:v>
                </c:pt>
                <c:pt idx="3882">
                  <c:v>3902.502864</c:v>
                </c:pt>
                <c:pt idx="3883">
                  <c:v>3903.495561</c:v>
                </c:pt>
                <c:pt idx="3884">
                  <c:v>3904.509439</c:v>
                </c:pt>
                <c:pt idx="3885">
                  <c:v>3905.521652</c:v>
                </c:pt>
                <c:pt idx="3886">
                  <c:v>3906.524989</c:v>
                </c:pt>
                <c:pt idx="3887">
                  <c:v>3907.539087</c:v>
                </c:pt>
                <c:pt idx="3888">
                  <c:v>3908.54057</c:v>
                </c:pt>
                <c:pt idx="3889">
                  <c:v>3909.538411</c:v>
                </c:pt>
                <c:pt idx="3890">
                  <c:v>3910.554804</c:v>
                </c:pt>
                <c:pt idx="3891">
                  <c:v>3911.58523</c:v>
                </c:pt>
                <c:pt idx="3892">
                  <c:v>3912.586157</c:v>
                </c:pt>
                <c:pt idx="3893">
                  <c:v>3913.616743</c:v>
                </c:pt>
                <c:pt idx="3894">
                  <c:v>3914.627859</c:v>
                </c:pt>
                <c:pt idx="3895">
                  <c:v>3915.628473</c:v>
                </c:pt>
                <c:pt idx="3896">
                  <c:v>3916.627382</c:v>
                </c:pt>
                <c:pt idx="3897">
                  <c:v>3917.661957</c:v>
                </c:pt>
                <c:pt idx="3898">
                  <c:v>3918.674862</c:v>
                </c:pt>
                <c:pt idx="3899">
                  <c:v>3919.676103</c:v>
                </c:pt>
                <c:pt idx="3900">
                  <c:v>3920.685424</c:v>
                </c:pt>
                <c:pt idx="3901">
                  <c:v>3921.595324</c:v>
                </c:pt>
                <c:pt idx="3902">
                  <c:v>3922.610919</c:v>
                </c:pt>
                <c:pt idx="3903">
                  <c:v>3923.634227</c:v>
                </c:pt>
                <c:pt idx="3904">
                  <c:v>3924.642961</c:v>
                </c:pt>
                <c:pt idx="3905">
                  <c:v>3925.643385</c:v>
                </c:pt>
                <c:pt idx="3906">
                  <c:v>3926.664247</c:v>
                </c:pt>
                <c:pt idx="3907">
                  <c:v>3927.663935</c:v>
                </c:pt>
                <c:pt idx="3908">
                  <c:v>3928.661997</c:v>
                </c:pt>
                <c:pt idx="3909">
                  <c:v>3929.678833</c:v>
                </c:pt>
                <c:pt idx="3910">
                  <c:v>3930.683625</c:v>
                </c:pt>
                <c:pt idx="3911">
                  <c:v>3931.702283</c:v>
                </c:pt>
                <c:pt idx="3912">
                  <c:v>3932.699567</c:v>
                </c:pt>
                <c:pt idx="3913">
                  <c:v>3933.717071</c:v>
                </c:pt>
                <c:pt idx="3914">
                  <c:v>3934.718082</c:v>
                </c:pt>
                <c:pt idx="3915">
                  <c:v>3935.719951</c:v>
                </c:pt>
                <c:pt idx="3916">
                  <c:v>3936.706371</c:v>
                </c:pt>
                <c:pt idx="3917">
                  <c:v>3937.707175</c:v>
                </c:pt>
                <c:pt idx="3918">
                  <c:v>3938.718244</c:v>
                </c:pt>
                <c:pt idx="3919">
                  <c:v>3939.711768</c:v>
                </c:pt>
                <c:pt idx="3920">
                  <c:v>3940.717364</c:v>
                </c:pt>
                <c:pt idx="3921">
                  <c:v>3941.719311</c:v>
                </c:pt>
                <c:pt idx="3922">
                  <c:v>3942.715255</c:v>
                </c:pt>
                <c:pt idx="3923">
                  <c:v>3943.716915</c:v>
                </c:pt>
                <c:pt idx="3924">
                  <c:v>3944.707686</c:v>
                </c:pt>
                <c:pt idx="3925">
                  <c:v>3945.708708</c:v>
                </c:pt>
                <c:pt idx="3926">
                  <c:v>3946.705081</c:v>
                </c:pt>
                <c:pt idx="3927">
                  <c:v>3947.724981</c:v>
                </c:pt>
                <c:pt idx="3928">
                  <c:v>3948.735976</c:v>
                </c:pt>
                <c:pt idx="3929">
                  <c:v>3949.740357</c:v>
                </c:pt>
                <c:pt idx="3930">
                  <c:v>3950.754849</c:v>
                </c:pt>
                <c:pt idx="3931">
                  <c:v>3951.755321</c:v>
                </c:pt>
                <c:pt idx="3932">
                  <c:v>3952.760114</c:v>
                </c:pt>
                <c:pt idx="3933">
                  <c:v>3953.773495</c:v>
                </c:pt>
                <c:pt idx="3934">
                  <c:v>3954.789182</c:v>
                </c:pt>
                <c:pt idx="3935">
                  <c:v>3955.802777</c:v>
                </c:pt>
                <c:pt idx="3936">
                  <c:v>3956.821936</c:v>
                </c:pt>
                <c:pt idx="3937">
                  <c:v>3957.819658</c:v>
                </c:pt>
                <c:pt idx="3938">
                  <c:v>3958.832771</c:v>
                </c:pt>
                <c:pt idx="3939">
                  <c:v>3959.836361</c:v>
                </c:pt>
                <c:pt idx="3940">
                  <c:v>3960.840802</c:v>
                </c:pt>
                <c:pt idx="3941">
                  <c:v>3961.836729</c:v>
                </c:pt>
                <c:pt idx="3942">
                  <c:v>3962.837555</c:v>
                </c:pt>
                <c:pt idx="3943">
                  <c:v>3963.838902</c:v>
                </c:pt>
                <c:pt idx="3944">
                  <c:v>3964.838523</c:v>
                </c:pt>
                <c:pt idx="3945">
                  <c:v>3965.843942</c:v>
                </c:pt>
                <c:pt idx="3946">
                  <c:v>3966.846065</c:v>
                </c:pt>
                <c:pt idx="3947">
                  <c:v>3967.847041</c:v>
                </c:pt>
                <c:pt idx="3948">
                  <c:v>3968.848335</c:v>
                </c:pt>
                <c:pt idx="3949">
                  <c:v>3969.857538</c:v>
                </c:pt>
                <c:pt idx="3950">
                  <c:v>3970.871743</c:v>
                </c:pt>
                <c:pt idx="3951">
                  <c:v>3971.868489</c:v>
                </c:pt>
                <c:pt idx="3952">
                  <c:v>3972.888142</c:v>
                </c:pt>
                <c:pt idx="3953">
                  <c:v>3973.879555</c:v>
                </c:pt>
                <c:pt idx="3954">
                  <c:v>3974.880391</c:v>
                </c:pt>
                <c:pt idx="3955">
                  <c:v>3975.880917</c:v>
                </c:pt>
                <c:pt idx="3956">
                  <c:v>3976.891022</c:v>
                </c:pt>
                <c:pt idx="3957">
                  <c:v>3977.883038</c:v>
                </c:pt>
                <c:pt idx="3958">
                  <c:v>3978.898772</c:v>
                </c:pt>
                <c:pt idx="3959">
                  <c:v>3979.902953</c:v>
                </c:pt>
                <c:pt idx="3960">
                  <c:v>3980.901512</c:v>
                </c:pt>
                <c:pt idx="3961">
                  <c:v>3981.90203</c:v>
                </c:pt>
                <c:pt idx="3962">
                  <c:v>3982.907146</c:v>
                </c:pt>
                <c:pt idx="3963">
                  <c:v>3983.902703</c:v>
                </c:pt>
                <c:pt idx="3964">
                  <c:v>3984.923261</c:v>
                </c:pt>
                <c:pt idx="3965">
                  <c:v>3985.923398</c:v>
                </c:pt>
                <c:pt idx="3966">
                  <c:v>3986.923597</c:v>
                </c:pt>
                <c:pt idx="3967">
                  <c:v>3987.922183</c:v>
                </c:pt>
                <c:pt idx="3968">
                  <c:v>3988.922166</c:v>
                </c:pt>
                <c:pt idx="3969">
                  <c:v>3989.922718</c:v>
                </c:pt>
                <c:pt idx="3970">
                  <c:v>3990.908753</c:v>
                </c:pt>
                <c:pt idx="3971">
                  <c:v>3991.909246</c:v>
                </c:pt>
                <c:pt idx="3972">
                  <c:v>3992.915875</c:v>
                </c:pt>
                <c:pt idx="3973">
                  <c:v>3993.91418</c:v>
                </c:pt>
                <c:pt idx="3974">
                  <c:v>3994.934905</c:v>
                </c:pt>
                <c:pt idx="3975">
                  <c:v>3995.939609</c:v>
                </c:pt>
                <c:pt idx="3976">
                  <c:v>3996.959909</c:v>
                </c:pt>
                <c:pt idx="3977">
                  <c:v>3997.980776</c:v>
                </c:pt>
                <c:pt idx="3978">
                  <c:v>3998.99624</c:v>
                </c:pt>
                <c:pt idx="3979">
                  <c:v>3999.99595</c:v>
                </c:pt>
                <c:pt idx="3980">
                  <c:v>4000.996035</c:v>
                </c:pt>
                <c:pt idx="3981">
                  <c:v>4001.995788</c:v>
                </c:pt>
                <c:pt idx="3982">
                  <c:v>4003.011003</c:v>
                </c:pt>
                <c:pt idx="3983">
                  <c:v>4004.016483</c:v>
                </c:pt>
                <c:pt idx="3984">
                  <c:v>4005.043669</c:v>
                </c:pt>
                <c:pt idx="3985">
                  <c:v>4006.060214</c:v>
                </c:pt>
                <c:pt idx="3986">
                  <c:v>4007.040584</c:v>
                </c:pt>
                <c:pt idx="3987">
                  <c:v>4008.046964</c:v>
                </c:pt>
                <c:pt idx="3988">
                  <c:v>4009.048341</c:v>
                </c:pt>
                <c:pt idx="3989">
                  <c:v>4010.049387</c:v>
                </c:pt>
                <c:pt idx="3990">
                  <c:v>4011.061814</c:v>
                </c:pt>
                <c:pt idx="3991">
                  <c:v>4012.077151</c:v>
                </c:pt>
                <c:pt idx="3992">
                  <c:v>4013.079137</c:v>
                </c:pt>
                <c:pt idx="3993">
                  <c:v>4014.085888</c:v>
                </c:pt>
                <c:pt idx="3994">
                  <c:v>4015.089527</c:v>
                </c:pt>
                <c:pt idx="3995">
                  <c:v>4016.124918</c:v>
                </c:pt>
                <c:pt idx="3996">
                  <c:v>4017.126609</c:v>
                </c:pt>
                <c:pt idx="3997">
                  <c:v>4018.145457</c:v>
                </c:pt>
                <c:pt idx="3998">
                  <c:v>4019.141401</c:v>
                </c:pt>
                <c:pt idx="3999">
                  <c:v>4020.153622</c:v>
                </c:pt>
                <c:pt idx="4000">
                  <c:v>4021.157755</c:v>
                </c:pt>
                <c:pt idx="4001">
                  <c:v>4022.163442</c:v>
                </c:pt>
                <c:pt idx="4002">
                  <c:v>4023.184193</c:v>
                </c:pt>
                <c:pt idx="4003">
                  <c:v>4024.19362</c:v>
                </c:pt>
                <c:pt idx="4004">
                  <c:v>4025.206185</c:v>
                </c:pt>
                <c:pt idx="4005">
                  <c:v>4026.235458</c:v>
                </c:pt>
                <c:pt idx="4006">
                  <c:v>4027.238613</c:v>
                </c:pt>
                <c:pt idx="4007">
                  <c:v>4028.242874</c:v>
                </c:pt>
                <c:pt idx="4008">
                  <c:v>4029.240913</c:v>
                </c:pt>
                <c:pt idx="4009">
                  <c:v>4030.241366</c:v>
                </c:pt>
                <c:pt idx="4010">
                  <c:v>4031.258077</c:v>
                </c:pt>
                <c:pt idx="4011">
                  <c:v>4032.278106</c:v>
                </c:pt>
                <c:pt idx="4012">
                  <c:v>4033.282091</c:v>
                </c:pt>
                <c:pt idx="4013">
                  <c:v>4034.298152</c:v>
                </c:pt>
                <c:pt idx="4014">
                  <c:v>4035.283076</c:v>
                </c:pt>
                <c:pt idx="4015">
                  <c:v>4036.28375</c:v>
                </c:pt>
                <c:pt idx="4016">
                  <c:v>4037.296989</c:v>
                </c:pt>
                <c:pt idx="4017">
                  <c:v>4038.297669</c:v>
                </c:pt>
                <c:pt idx="4018">
                  <c:v>4039.297455</c:v>
                </c:pt>
                <c:pt idx="4019">
                  <c:v>4040.30457</c:v>
                </c:pt>
                <c:pt idx="4020">
                  <c:v>4041.334344</c:v>
                </c:pt>
                <c:pt idx="4021">
                  <c:v>4042.339885</c:v>
                </c:pt>
                <c:pt idx="4022">
                  <c:v>4043.361965</c:v>
                </c:pt>
                <c:pt idx="4023">
                  <c:v>4044.368708</c:v>
                </c:pt>
                <c:pt idx="4024">
                  <c:v>4045.3694</c:v>
                </c:pt>
                <c:pt idx="4025">
                  <c:v>4046.371038</c:v>
                </c:pt>
                <c:pt idx="4026">
                  <c:v>4047.385378</c:v>
                </c:pt>
                <c:pt idx="4027">
                  <c:v>4048.417551</c:v>
                </c:pt>
                <c:pt idx="4028">
                  <c:v>4049.430541</c:v>
                </c:pt>
                <c:pt idx="4029">
                  <c:v>4050.431027</c:v>
                </c:pt>
                <c:pt idx="4030">
                  <c:v>4051.445625</c:v>
                </c:pt>
                <c:pt idx="4031">
                  <c:v>4052.463457</c:v>
                </c:pt>
                <c:pt idx="4032">
                  <c:v>4053.463537</c:v>
                </c:pt>
                <c:pt idx="4033">
                  <c:v>4054.478732</c:v>
                </c:pt>
                <c:pt idx="4034">
                  <c:v>4055.480047</c:v>
                </c:pt>
                <c:pt idx="4035">
                  <c:v>4056.494269</c:v>
                </c:pt>
                <c:pt idx="4036">
                  <c:v>4057.514894</c:v>
                </c:pt>
                <c:pt idx="4037">
                  <c:v>4058.534035</c:v>
                </c:pt>
                <c:pt idx="4038">
                  <c:v>4059.53974</c:v>
                </c:pt>
                <c:pt idx="4039">
                  <c:v>4060.540461</c:v>
                </c:pt>
                <c:pt idx="4040">
                  <c:v>4061.526786</c:v>
                </c:pt>
                <c:pt idx="4041">
                  <c:v>4062.529016</c:v>
                </c:pt>
                <c:pt idx="4042">
                  <c:v>4063.530845</c:v>
                </c:pt>
                <c:pt idx="4043">
                  <c:v>4064.558329</c:v>
                </c:pt>
                <c:pt idx="4044">
                  <c:v>4065.569504</c:v>
                </c:pt>
                <c:pt idx="4045">
                  <c:v>4066.585087</c:v>
                </c:pt>
                <c:pt idx="4046">
                  <c:v>4067.574312</c:v>
                </c:pt>
                <c:pt idx="4047">
                  <c:v>4068.590589</c:v>
                </c:pt>
                <c:pt idx="4048">
                  <c:v>4069.616758</c:v>
                </c:pt>
                <c:pt idx="4049">
                  <c:v>4070.615914</c:v>
                </c:pt>
                <c:pt idx="4050">
                  <c:v>4071.630537</c:v>
                </c:pt>
                <c:pt idx="4051">
                  <c:v>4072.644664</c:v>
                </c:pt>
                <c:pt idx="4052">
                  <c:v>4073.675033</c:v>
                </c:pt>
                <c:pt idx="4053">
                  <c:v>4074.675591</c:v>
                </c:pt>
                <c:pt idx="4054">
                  <c:v>4075.668979</c:v>
                </c:pt>
                <c:pt idx="4055">
                  <c:v>4076.669548</c:v>
                </c:pt>
                <c:pt idx="4056">
                  <c:v>4077.680078</c:v>
                </c:pt>
                <c:pt idx="4057">
                  <c:v>4078.59429</c:v>
                </c:pt>
                <c:pt idx="4058">
                  <c:v>4079.586088</c:v>
                </c:pt>
                <c:pt idx="4059">
                  <c:v>4080.59508</c:v>
                </c:pt>
                <c:pt idx="4060">
                  <c:v>4081.592136</c:v>
                </c:pt>
                <c:pt idx="4061">
                  <c:v>4082.605742</c:v>
                </c:pt>
                <c:pt idx="4062">
                  <c:v>4083.604538</c:v>
                </c:pt>
                <c:pt idx="4063">
                  <c:v>4084.617008</c:v>
                </c:pt>
                <c:pt idx="4064">
                  <c:v>4085.62215</c:v>
                </c:pt>
                <c:pt idx="4065">
                  <c:v>4086.619132</c:v>
                </c:pt>
                <c:pt idx="4066">
                  <c:v>4087.620667</c:v>
                </c:pt>
                <c:pt idx="4067">
                  <c:v>4088.621577</c:v>
                </c:pt>
                <c:pt idx="4068">
                  <c:v>4089.61457</c:v>
                </c:pt>
                <c:pt idx="4069">
                  <c:v>4090.62831</c:v>
                </c:pt>
                <c:pt idx="4070">
                  <c:v>4091.642324</c:v>
                </c:pt>
                <c:pt idx="4071">
                  <c:v>4092.654209</c:v>
                </c:pt>
                <c:pt idx="4072">
                  <c:v>4093.660144</c:v>
                </c:pt>
                <c:pt idx="4073">
                  <c:v>4094.680095</c:v>
                </c:pt>
                <c:pt idx="4074">
                  <c:v>4095.704728</c:v>
                </c:pt>
                <c:pt idx="4075">
                  <c:v>4096.705359</c:v>
                </c:pt>
                <c:pt idx="4076">
                  <c:v>4097.706542</c:v>
                </c:pt>
                <c:pt idx="4077">
                  <c:v>4098.711931</c:v>
                </c:pt>
                <c:pt idx="4078">
                  <c:v>4099.727141</c:v>
                </c:pt>
                <c:pt idx="4079">
                  <c:v>4100.746572</c:v>
                </c:pt>
                <c:pt idx="4080">
                  <c:v>4101.762791</c:v>
                </c:pt>
                <c:pt idx="4081">
                  <c:v>4102.767716</c:v>
                </c:pt>
                <c:pt idx="4082">
                  <c:v>4103.78327</c:v>
                </c:pt>
                <c:pt idx="4083">
                  <c:v>4104.790077</c:v>
                </c:pt>
                <c:pt idx="4084">
                  <c:v>4105.791407</c:v>
                </c:pt>
                <c:pt idx="4085">
                  <c:v>4106.792618</c:v>
                </c:pt>
                <c:pt idx="4086">
                  <c:v>4107.797346</c:v>
                </c:pt>
                <c:pt idx="4087">
                  <c:v>4108.797575</c:v>
                </c:pt>
                <c:pt idx="4088">
                  <c:v>4109.798869</c:v>
                </c:pt>
                <c:pt idx="4089">
                  <c:v>4110.798705</c:v>
                </c:pt>
                <c:pt idx="4090">
                  <c:v>4111.816752</c:v>
                </c:pt>
                <c:pt idx="4091">
                  <c:v>4112.820498</c:v>
                </c:pt>
                <c:pt idx="4092">
                  <c:v>4113.818978</c:v>
                </c:pt>
                <c:pt idx="4093">
                  <c:v>4114.818467</c:v>
                </c:pt>
                <c:pt idx="4094">
                  <c:v>4115.835052</c:v>
                </c:pt>
                <c:pt idx="4095">
                  <c:v>4116.843142</c:v>
                </c:pt>
                <c:pt idx="4096">
                  <c:v>4117.846875</c:v>
                </c:pt>
                <c:pt idx="4097">
                  <c:v>4118.866987</c:v>
                </c:pt>
                <c:pt idx="4098">
                  <c:v>4119.879926</c:v>
                </c:pt>
                <c:pt idx="4099">
                  <c:v>4120.887417</c:v>
                </c:pt>
                <c:pt idx="4100">
                  <c:v>4121.899093</c:v>
                </c:pt>
                <c:pt idx="4101">
                  <c:v>4122.896458</c:v>
                </c:pt>
                <c:pt idx="4102">
                  <c:v>4123.902156</c:v>
                </c:pt>
                <c:pt idx="4103">
                  <c:v>4124.912894</c:v>
                </c:pt>
                <c:pt idx="4104">
                  <c:v>4125.919146</c:v>
                </c:pt>
                <c:pt idx="4105">
                  <c:v>4126.924513</c:v>
                </c:pt>
                <c:pt idx="4106">
                  <c:v>4127.937442</c:v>
                </c:pt>
                <c:pt idx="4107">
                  <c:v>4128.946948</c:v>
                </c:pt>
                <c:pt idx="4108">
                  <c:v>4129.948133</c:v>
                </c:pt>
                <c:pt idx="4109">
                  <c:v>4130.953195</c:v>
                </c:pt>
                <c:pt idx="4110">
                  <c:v>4131.960564</c:v>
                </c:pt>
                <c:pt idx="4111">
                  <c:v>4132.976927</c:v>
                </c:pt>
                <c:pt idx="4112">
                  <c:v>4133.992354</c:v>
                </c:pt>
                <c:pt idx="4113">
                  <c:v>4134.992403</c:v>
                </c:pt>
                <c:pt idx="4114">
                  <c:v>4135.993773</c:v>
                </c:pt>
                <c:pt idx="4115">
                  <c:v>4137.008486</c:v>
                </c:pt>
                <c:pt idx="4116">
                  <c:v>4138.016246</c:v>
                </c:pt>
                <c:pt idx="4117">
                  <c:v>4139.016521</c:v>
                </c:pt>
                <c:pt idx="4118">
                  <c:v>4140.017768</c:v>
                </c:pt>
                <c:pt idx="4119">
                  <c:v>4141.046332</c:v>
                </c:pt>
                <c:pt idx="4120">
                  <c:v>4142.038639</c:v>
                </c:pt>
                <c:pt idx="4121">
                  <c:v>4143.043002</c:v>
                </c:pt>
                <c:pt idx="4122">
                  <c:v>4144.043822</c:v>
                </c:pt>
                <c:pt idx="4123">
                  <c:v>4145.040317</c:v>
                </c:pt>
                <c:pt idx="4124">
                  <c:v>4146.037981</c:v>
                </c:pt>
                <c:pt idx="4125">
                  <c:v>4147.051962</c:v>
                </c:pt>
                <c:pt idx="4126">
                  <c:v>4148.050475</c:v>
                </c:pt>
                <c:pt idx="4127">
                  <c:v>4149.074859</c:v>
                </c:pt>
                <c:pt idx="4128">
                  <c:v>4150.09076</c:v>
                </c:pt>
                <c:pt idx="4129">
                  <c:v>4151.092016</c:v>
                </c:pt>
                <c:pt idx="4130">
                  <c:v>4152.096652</c:v>
                </c:pt>
                <c:pt idx="4131">
                  <c:v>4153.107397</c:v>
                </c:pt>
                <c:pt idx="4132">
                  <c:v>4154.100305</c:v>
                </c:pt>
                <c:pt idx="4133">
                  <c:v>4155.104305</c:v>
                </c:pt>
                <c:pt idx="4134">
                  <c:v>4156.106579</c:v>
                </c:pt>
                <c:pt idx="4135">
                  <c:v>4157.107278</c:v>
                </c:pt>
                <c:pt idx="4136">
                  <c:v>4158.108675</c:v>
                </c:pt>
                <c:pt idx="4137">
                  <c:v>4159.125087</c:v>
                </c:pt>
                <c:pt idx="4138">
                  <c:v>4160.116064</c:v>
                </c:pt>
                <c:pt idx="4139">
                  <c:v>4161.117856</c:v>
                </c:pt>
                <c:pt idx="4140">
                  <c:v>4162.115458</c:v>
                </c:pt>
                <c:pt idx="4141">
                  <c:v>4163.111062</c:v>
                </c:pt>
                <c:pt idx="4142">
                  <c:v>4164.111623</c:v>
                </c:pt>
                <c:pt idx="4143">
                  <c:v>4165.113597</c:v>
                </c:pt>
                <c:pt idx="4144">
                  <c:v>4166.114916</c:v>
                </c:pt>
                <c:pt idx="4145">
                  <c:v>4167.116345</c:v>
                </c:pt>
                <c:pt idx="4146">
                  <c:v>4168.117842</c:v>
                </c:pt>
                <c:pt idx="4147">
                  <c:v>4169.131501</c:v>
                </c:pt>
                <c:pt idx="4148">
                  <c:v>4170.129905</c:v>
                </c:pt>
                <c:pt idx="4149">
                  <c:v>4171.145486</c:v>
                </c:pt>
                <c:pt idx="4150">
                  <c:v>4172.158685</c:v>
                </c:pt>
                <c:pt idx="4151">
                  <c:v>4173.159127</c:v>
                </c:pt>
                <c:pt idx="4152">
                  <c:v>4174.159878</c:v>
                </c:pt>
                <c:pt idx="4153">
                  <c:v>4175.15941</c:v>
                </c:pt>
                <c:pt idx="4154">
                  <c:v>4176.160369</c:v>
                </c:pt>
                <c:pt idx="4155">
                  <c:v>4177.161595</c:v>
                </c:pt>
                <c:pt idx="4156">
                  <c:v>4178.163146</c:v>
                </c:pt>
                <c:pt idx="4157">
                  <c:v>4179.16692</c:v>
                </c:pt>
                <c:pt idx="4158">
                  <c:v>4180.167739</c:v>
                </c:pt>
                <c:pt idx="4159">
                  <c:v>4181.168155</c:v>
                </c:pt>
                <c:pt idx="4160">
                  <c:v>4182.169109</c:v>
                </c:pt>
                <c:pt idx="4161">
                  <c:v>4183.166966</c:v>
                </c:pt>
                <c:pt idx="4162">
                  <c:v>4184.158107</c:v>
                </c:pt>
                <c:pt idx="4163">
                  <c:v>4185.189284</c:v>
                </c:pt>
                <c:pt idx="4164">
                  <c:v>4186.205381</c:v>
                </c:pt>
                <c:pt idx="4165">
                  <c:v>4187.221427</c:v>
                </c:pt>
                <c:pt idx="4166">
                  <c:v>4188.238476</c:v>
                </c:pt>
                <c:pt idx="4167">
                  <c:v>4189.243025</c:v>
                </c:pt>
                <c:pt idx="4168">
                  <c:v>4190.241326</c:v>
                </c:pt>
                <c:pt idx="4169">
                  <c:v>4191.247911</c:v>
                </c:pt>
                <c:pt idx="4170">
                  <c:v>4192.248834</c:v>
                </c:pt>
                <c:pt idx="4171">
                  <c:v>4193.249532</c:v>
                </c:pt>
                <c:pt idx="4172">
                  <c:v>4194.250633</c:v>
                </c:pt>
                <c:pt idx="4173">
                  <c:v>4195.247761</c:v>
                </c:pt>
                <c:pt idx="4174">
                  <c:v>4196.250894</c:v>
                </c:pt>
                <c:pt idx="4175">
                  <c:v>4197.256952</c:v>
                </c:pt>
                <c:pt idx="4176">
                  <c:v>4198.290618</c:v>
                </c:pt>
                <c:pt idx="4177">
                  <c:v>4199.291097</c:v>
                </c:pt>
                <c:pt idx="4178">
                  <c:v>4200.327105</c:v>
                </c:pt>
                <c:pt idx="4179">
                  <c:v>4201.329771</c:v>
                </c:pt>
                <c:pt idx="4180">
                  <c:v>4202.348927</c:v>
                </c:pt>
                <c:pt idx="4181">
                  <c:v>4203.251435</c:v>
                </c:pt>
                <c:pt idx="4182">
                  <c:v>4204.237724</c:v>
                </c:pt>
                <c:pt idx="4183">
                  <c:v>4205.250563</c:v>
                </c:pt>
                <c:pt idx="4184">
                  <c:v>4206.25208</c:v>
                </c:pt>
                <c:pt idx="4185">
                  <c:v>4207.252866</c:v>
                </c:pt>
                <c:pt idx="4186">
                  <c:v>4208.267624</c:v>
                </c:pt>
                <c:pt idx="4187">
                  <c:v>4209.298787</c:v>
                </c:pt>
                <c:pt idx="4188">
                  <c:v>4210.315103</c:v>
                </c:pt>
                <c:pt idx="4189">
                  <c:v>4211.317555</c:v>
                </c:pt>
                <c:pt idx="4190">
                  <c:v>4212.336518</c:v>
                </c:pt>
                <c:pt idx="4191">
                  <c:v>4213.337438</c:v>
                </c:pt>
                <c:pt idx="4192">
                  <c:v>4214.356435</c:v>
                </c:pt>
                <c:pt idx="4193">
                  <c:v>4215.346481</c:v>
                </c:pt>
                <c:pt idx="4194">
                  <c:v>4216.361688</c:v>
                </c:pt>
                <c:pt idx="4195">
                  <c:v>4217.363802</c:v>
                </c:pt>
                <c:pt idx="4196">
                  <c:v>4218.361532</c:v>
                </c:pt>
                <c:pt idx="4197">
                  <c:v>4219.362918</c:v>
                </c:pt>
                <c:pt idx="4198">
                  <c:v>4220.362236</c:v>
                </c:pt>
                <c:pt idx="4199">
                  <c:v>4221.366749</c:v>
                </c:pt>
                <c:pt idx="4200">
                  <c:v>4222.367017</c:v>
                </c:pt>
                <c:pt idx="4201">
                  <c:v>4223.366216</c:v>
                </c:pt>
                <c:pt idx="4202">
                  <c:v>4224.379397</c:v>
                </c:pt>
                <c:pt idx="4203">
                  <c:v>4225.380043</c:v>
                </c:pt>
                <c:pt idx="4204">
                  <c:v>4226.388636</c:v>
                </c:pt>
                <c:pt idx="4205">
                  <c:v>4227.404591</c:v>
                </c:pt>
                <c:pt idx="4206">
                  <c:v>4228.417804</c:v>
                </c:pt>
                <c:pt idx="4207">
                  <c:v>4229.413949</c:v>
                </c:pt>
                <c:pt idx="4208">
                  <c:v>4230.415833</c:v>
                </c:pt>
                <c:pt idx="4209">
                  <c:v>4231.415166</c:v>
                </c:pt>
                <c:pt idx="4210">
                  <c:v>4232.419741</c:v>
                </c:pt>
                <c:pt idx="4211">
                  <c:v>4233.413637</c:v>
                </c:pt>
                <c:pt idx="4212">
                  <c:v>4234.410913</c:v>
                </c:pt>
                <c:pt idx="4213">
                  <c:v>4235.41141</c:v>
                </c:pt>
                <c:pt idx="4214">
                  <c:v>4236.425704</c:v>
                </c:pt>
                <c:pt idx="4215">
                  <c:v>4237.441657</c:v>
                </c:pt>
                <c:pt idx="4216">
                  <c:v>4238.457416</c:v>
                </c:pt>
                <c:pt idx="4217">
                  <c:v>4239.47099</c:v>
                </c:pt>
                <c:pt idx="4218">
                  <c:v>4240.48447</c:v>
                </c:pt>
                <c:pt idx="4219">
                  <c:v>4241.498409</c:v>
                </c:pt>
                <c:pt idx="4220">
                  <c:v>4242.514227</c:v>
                </c:pt>
                <c:pt idx="4221">
                  <c:v>4243.527048</c:v>
                </c:pt>
                <c:pt idx="4222">
                  <c:v>4244.532956</c:v>
                </c:pt>
                <c:pt idx="4223">
                  <c:v>4245.532209</c:v>
                </c:pt>
                <c:pt idx="4224">
                  <c:v>4246.532647</c:v>
                </c:pt>
                <c:pt idx="4225">
                  <c:v>4247.53395</c:v>
                </c:pt>
                <c:pt idx="4226">
                  <c:v>4248.547316</c:v>
                </c:pt>
                <c:pt idx="4227">
                  <c:v>4249.551942</c:v>
                </c:pt>
                <c:pt idx="4228">
                  <c:v>4250.569005</c:v>
                </c:pt>
                <c:pt idx="4229">
                  <c:v>4251.585024</c:v>
                </c:pt>
                <c:pt idx="4230">
                  <c:v>4252.604614</c:v>
                </c:pt>
                <c:pt idx="4231">
                  <c:v>4253.605431</c:v>
                </c:pt>
                <c:pt idx="4232">
                  <c:v>4254.62134</c:v>
                </c:pt>
                <c:pt idx="4233">
                  <c:v>4255.622592</c:v>
                </c:pt>
                <c:pt idx="4234">
                  <c:v>4256.624352</c:v>
                </c:pt>
                <c:pt idx="4235">
                  <c:v>4257.622543</c:v>
                </c:pt>
                <c:pt idx="4236">
                  <c:v>4258.612823</c:v>
                </c:pt>
                <c:pt idx="4237">
                  <c:v>4259.62308</c:v>
                </c:pt>
                <c:pt idx="4238">
                  <c:v>4260.614024</c:v>
                </c:pt>
                <c:pt idx="4239">
                  <c:v>4261.611767</c:v>
                </c:pt>
                <c:pt idx="4240">
                  <c:v>4262.616725</c:v>
                </c:pt>
                <c:pt idx="4241">
                  <c:v>4263.617145</c:v>
                </c:pt>
                <c:pt idx="4242">
                  <c:v>4264.617814</c:v>
                </c:pt>
                <c:pt idx="4243">
                  <c:v>4265.618302</c:v>
                </c:pt>
                <c:pt idx="4244">
                  <c:v>4266.61912</c:v>
                </c:pt>
                <c:pt idx="4245">
                  <c:v>4267.617449</c:v>
                </c:pt>
                <c:pt idx="4246">
                  <c:v>4268.638307</c:v>
                </c:pt>
                <c:pt idx="4247">
                  <c:v>4269.656597</c:v>
                </c:pt>
                <c:pt idx="4248">
                  <c:v>4270.653599</c:v>
                </c:pt>
                <c:pt idx="4249">
                  <c:v>4271.671359</c:v>
                </c:pt>
                <c:pt idx="4250">
                  <c:v>4272.695024</c:v>
                </c:pt>
                <c:pt idx="4251">
                  <c:v>4273.700465</c:v>
                </c:pt>
                <c:pt idx="4252">
                  <c:v>4274.703145</c:v>
                </c:pt>
                <c:pt idx="4253">
                  <c:v>4275.70471</c:v>
                </c:pt>
                <c:pt idx="4254">
                  <c:v>4276.720813</c:v>
                </c:pt>
                <c:pt idx="4255">
                  <c:v>4277.722124</c:v>
                </c:pt>
                <c:pt idx="4256">
                  <c:v>4278.619296</c:v>
                </c:pt>
                <c:pt idx="4257">
                  <c:v>4279.619425</c:v>
                </c:pt>
                <c:pt idx="4258">
                  <c:v>4280.617071</c:v>
                </c:pt>
                <c:pt idx="4259">
                  <c:v>4281.633113</c:v>
                </c:pt>
                <c:pt idx="4260">
                  <c:v>4282.633384</c:v>
                </c:pt>
                <c:pt idx="4261">
                  <c:v>4283.649402</c:v>
                </c:pt>
                <c:pt idx="4262">
                  <c:v>4284.66509</c:v>
                </c:pt>
                <c:pt idx="4263">
                  <c:v>4285.665138</c:v>
                </c:pt>
                <c:pt idx="4264">
                  <c:v>4286.665885</c:v>
                </c:pt>
                <c:pt idx="4265">
                  <c:v>4287.667298</c:v>
                </c:pt>
                <c:pt idx="4266">
                  <c:v>4288.670413</c:v>
                </c:pt>
                <c:pt idx="4267">
                  <c:v>4289.670689</c:v>
                </c:pt>
                <c:pt idx="4268">
                  <c:v>4290.687036</c:v>
                </c:pt>
                <c:pt idx="4269">
                  <c:v>4291.680985</c:v>
                </c:pt>
                <c:pt idx="4270">
                  <c:v>4292.697575</c:v>
                </c:pt>
                <c:pt idx="4271">
                  <c:v>4293.699153</c:v>
                </c:pt>
                <c:pt idx="4272">
                  <c:v>4294.715501</c:v>
                </c:pt>
                <c:pt idx="4273">
                  <c:v>4295.717176</c:v>
                </c:pt>
                <c:pt idx="4274">
                  <c:v>4296.732583</c:v>
                </c:pt>
                <c:pt idx="4275">
                  <c:v>4297.746195</c:v>
                </c:pt>
                <c:pt idx="4276">
                  <c:v>4298.743402</c:v>
                </c:pt>
                <c:pt idx="4277">
                  <c:v>4299.743898</c:v>
                </c:pt>
                <c:pt idx="4278">
                  <c:v>4300.741747</c:v>
                </c:pt>
                <c:pt idx="4279">
                  <c:v>4301.750383</c:v>
                </c:pt>
                <c:pt idx="4280">
                  <c:v>4302.766744</c:v>
                </c:pt>
                <c:pt idx="4281">
                  <c:v>4303.772635</c:v>
                </c:pt>
                <c:pt idx="4282">
                  <c:v>4304.773936</c:v>
                </c:pt>
                <c:pt idx="4283">
                  <c:v>4305.797831</c:v>
                </c:pt>
                <c:pt idx="4284">
                  <c:v>4306.790499</c:v>
                </c:pt>
                <c:pt idx="4285">
                  <c:v>4307.791184</c:v>
                </c:pt>
                <c:pt idx="4286">
                  <c:v>4308.790949</c:v>
                </c:pt>
                <c:pt idx="4287">
                  <c:v>4309.790891</c:v>
                </c:pt>
                <c:pt idx="4288">
                  <c:v>4310.790665</c:v>
                </c:pt>
                <c:pt idx="4289">
                  <c:v>4311.806314</c:v>
                </c:pt>
                <c:pt idx="4290">
                  <c:v>4312.82145</c:v>
                </c:pt>
                <c:pt idx="4291">
                  <c:v>4313.836831</c:v>
                </c:pt>
                <c:pt idx="4292">
                  <c:v>4314.852207</c:v>
                </c:pt>
                <c:pt idx="4293">
                  <c:v>4315.86758</c:v>
                </c:pt>
                <c:pt idx="4294">
                  <c:v>4316.867344</c:v>
                </c:pt>
                <c:pt idx="4295">
                  <c:v>4317.867162</c:v>
                </c:pt>
                <c:pt idx="4296">
                  <c:v>4318.867806</c:v>
                </c:pt>
                <c:pt idx="4297">
                  <c:v>4319.869177</c:v>
                </c:pt>
                <c:pt idx="4298">
                  <c:v>4320.872668</c:v>
                </c:pt>
                <c:pt idx="4299">
                  <c:v>4321.861945</c:v>
                </c:pt>
                <c:pt idx="4300">
                  <c:v>4322.861902</c:v>
                </c:pt>
                <c:pt idx="4301">
                  <c:v>4323.875003</c:v>
                </c:pt>
                <c:pt idx="4302">
                  <c:v>4324.876005</c:v>
                </c:pt>
                <c:pt idx="4303">
                  <c:v>4325.876417</c:v>
                </c:pt>
                <c:pt idx="4304">
                  <c:v>4326.867993</c:v>
                </c:pt>
                <c:pt idx="4305">
                  <c:v>4327.862375</c:v>
                </c:pt>
                <c:pt idx="4306">
                  <c:v>4328.866895</c:v>
                </c:pt>
                <c:pt idx="4307">
                  <c:v>4329.868214</c:v>
                </c:pt>
                <c:pt idx="4308">
                  <c:v>4330.8686</c:v>
                </c:pt>
                <c:pt idx="4309">
                  <c:v>4331.878834</c:v>
                </c:pt>
                <c:pt idx="4310">
                  <c:v>4332.876576</c:v>
                </c:pt>
                <c:pt idx="4311">
                  <c:v>4333.892433</c:v>
                </c:pt>
                <c:pt idx="4312">
                  <c:v>4334.901852</c:v>
                </c:pt>
                <c:pt idx="4313">
                  <c:v>4335.922074</c:v>
                </c:pt>
                <c:pt idx="4314">
                  <c:v>4336.938877</c:v>
                </c:pt>
                <c:pt idx="4315">
                  <c:v>4337.961422</c:v>
                </c:pt>
                <c:pt idx="4316">
                  <c:v>4338.976461</c:v>
                </c:pt>
                <c:pt idx="4317">
                  <c:v>4339.991273</c:v>
                </c:pt>
                <c:pt idx="4318">
                  <c:v>4340.981554</c:v>
                </c:pt>
                <c:pt idx="4319">
                  <c:v>4342.000957</c:v>
                </c:pt>
                <c:pt idx="4320">
                  <c:v>4342.986626</c:v>
                </c:pt>
                <c:pt idx="4321">
                  <c:v>4343.990572</c:v>
                </c:pt>
                <c:pt idx="4322">
                  <c:v>4344.976452</c:v>
                </c:pt>
                <c:pt idx="4323">
                  <c:v>4345.987325</c:v>
                </c:pt>
                <c:pt idx="4324">
                  <c:v>4347.015394</c:v>
                </c:pt>
                <c:pt idx="4325">
                  <c:v>4348.031541</c:v>
                </c:pt>
                <c:pt idx="4326">
                  <c:v>4349.046049</c:v>
                </c:pt>
                <c:pt idx="4327">
                  <c:v>4350.047202</c:v>
                </c:pt>
                <c:pt idx="4328">
                  <c:v>4351.047315</c:v>
                </c:pt>
                <c:pt idx="4329">
                  <c:v>4352.044367</c:v>
                </c:pt>
                <c:pt idx="4330">
                  <c:v>4353.063024</c:v>
                </c:pt>
                <c:pt idx="4331">
                  <c:v>4354.049157</c:v>
                </c:pt>
                <c:pt idx="4332">
                  <c:v>4355.079707</c:v>
                </c:pt>
                <c:pt idx="4333">
                  <c:v>4356.096178</c:v>
                </c:pt>
                <c:pt idx="4334">
                  <c:v>4357.125567</c:v>
                </c:pt>
                <c:pt idx="4335">
                  <c:v>4358.126599</c:v>
                </c:pt>
                <c:pt idx="4336">
                  <c:v>4359.123111</c:v>
                </c:pt>
                <c:pt idx="4337">
                  <c:v>4360.11476</c:v>
                </c:pt>
                <c:pt idx="4338">
                  <c:v>4361.123637</c:v>
                </c:pt>
                <c:pt idx="4339">
                  <c:v>4362.136777</c:v>
                </c:pt>
                <c:pt idx="4340">
                  <c:v>4363.137276</c:v>
                </c:pt>
                <c:pt idx="4341">
                  <c:v>4364.142929</c:v>
                </c:pt>
                <c:pt idx="4342">
                  <c:v>4365.161196</c:v>
                </c:pt>
                <c:pt idx="4343">
                  <c:v>4366.187337</c:v>
                </c:pt>
                <c:pt idx="4344">
                  <c:v>4367.177643</c:v>
                </c:pt>
                <c:pt idx="4345">
                  <c:v>4368.194966</c:v>
                </c:pt>
                <c:pt idx="4346">
                  <c:v>4369.206544</c:v>
                </c:pt>
                <c:pt idx="4347">
                  <c:v>4370.222764</c:v>
                </c:pt>
                <c:pt idx="4348">
                  <c:v>4371.231491</c:v>
                </c:pt>
                <c:pt idx="4349">
                  <c:v>4372.236391</c:v>
                </c:pt>
                <c:pt idx="4350">
                  <c:v>4373.236998</c:v>
                </c:pt>
                <c:pt idx="4351">
                  <c:v>4374.239112</c:v>
                </c:pt>
                <c:pt idx="4352">
                  <c:v>4375.258206</c:v>
                </c:pt>
                <c:pt idx="4353">
                  <c:v>4376.279628</c:v>
                </c:pt>
                <c:pt idx="4354">
                  <c:v>4377.284227</c:v>
                </c:pt>
                <c:pt idx="4355">
                  <c:v>4378.29389</c:v>
                </c:pt>
                <c:pt idx="4356">
                  <c:v>4379.294101</c:v>
                </c:pt>
                <c:pt idx="4357">
                  <c:v>4380.294295</c:v>
                </c:pt>
                <c:pt idx="4358">
                  <c:v>4381.30757</c:v>
                </c:pt>
                <c:pt idx="4359">
                  <c:v>4382.324227</c:v>
                </c:pt>
                <c:pt idx="4360">
                  <c:v>4383.3362</c:v>
                </c:pt>
                <c:pt idx="4361">
                  <c:v>4384.336231</c:v>
                </c:pt>
                <c:pt idx="4362">
                  <c:v>4385.358801</c:v>
                </c:pt>
                <c:pt idx="4363">
                  <c:v>4386.364058</c:v>
                </c:pt>
                <c:pt idx="4364">
                  <c:v>4387.377835</c:v>
                </c:pt>
                <c:pt idx="4365">
                  <c:v>4388.389227</c:v>
                </c:pt>
                <c:pt idx="4366">
                  <c:v>4389.382465</c:v>
                </c:pt>
                <c:pt idx="4367">
                  <c:v>4390.400321</c:v>
                </c:pt>
                <c:pt idx="4368">
                  <c:v>4391.412276</c:v>
                </c:pt>
                <c:pt idx="4369">
                  <c:v>4392.4314</c:v>
                </c:pt>
                <c:pt idx="4370">
                  <c:v>4393.455794</c:v>
                </c:pt>
                <c:pt idx="4371">
                  <c:v>4394.469022</c:v>
                </c:pt>
                <c:pt idx="4372">
                  <c:v>4395.477284</c:v>
                </c:pt>
                <c:pt idx="4373">
                  <c:v>4396.495083</c:v>
                </c:pt>
                <c:pt idx="4374">
                  <c:v>4397.500876</c:v>
                </c:pt>
                <c:pt idx="4375">
                  <c:v>4398.511509</c:v>
                </c:pt>
                <c:pt idx="4376">
                  <c:v>4399.539317</c:v>
                </c:pt>
                <c:pt idx="4377">
                  <c:v>4400.540694</c:v>
                </c:pt>
                <c:pt idx="4378">
                  <c:v>4401.531078</c:v>
                </c:pt>
                <c:pt idx="4379">
                  <c:v>4402.537429</c:v>
                </c:pt>
                <c:pt idx="4380">
                  <c:v>4403.549274</c:v>
                </c:pt>
                <c:pt idx="4381">
                  <c:v>4404.568014</c:v>
                </c:pt>
                <c:pt idx="4382">
                  <c:v>4405.595284</c:v>
                </c:pt>
                <c:pt idx="4383">
                  <c:v>4406.581501</c:v>
                </c:pt>
                <c:pt idx="4384">
                  <c:v>4407.603532</c:v>
                </c:pt>
                <c:pt idx="4385">
                  <c:v>4408.619996</c:v>
                </c:pt>
                <c:pt idx="4386">
                  <c:v>4409.623963</c:v>
                </c:pt>
                <c:pt idx="4387">
                  <c:v>4410.624897</c:v>
                </c:pt>
                <c:pt idx="4388">
                  <c:v>4411.6299</c:v>
                </c:pt>
                <c:pt idx="4389">
                  <c:v>4412.634089</c:v>
                </c:pt>
                <c:pt idx="4390">
                  <c:v>4413.646035</c:v>
                </c:pt>
                <c:pt idx="4391">
                  <c:v>4414.66832</c:v>
                </c:pt>
                <c:pt idx="4392">
                  <c:v>4415.67148</c:v>
                </c:pt>
                <c:pt idx="4393">
                  <c:v>4416.702722</c:v>
                </c:pt>
                <c:pt idx="4394">
                  <c:v>4417.731642</c:v>
                </c:pt>
                <c:pt idx="4395">
                  <c:v>4418.612094</c:v>
                </c:pt>
                <c:pt idx="4396">
                  <c:v>4419.61298</c:v>
                </c:pt>
                <c:pt idx="4397">
                  <c:v>4420.619165</c:v>
                </c:pt>
                <c:pt idx="4398">
                  <c:v>4421.626643</c:v>
                </c:pt>
                <c:pt idx="4399">
                  <c:v>4422.627533</c:v>
                </c:pt>
                <c:pt idx="4400">
                  <c:v>4423.636528</c:v>
                </c:pt>
                <c:pt idx="4401">
                  <c:v>4424.633616</c:v>
                </c:pt>
                <c:pt idx="4402">
                  <c:v>4425.637961</c:v>
                </c:pt>
                <c:pt idx="4403">
                  <c:v>4426.651186</c:v>
                </c:pt>
                <c:pt idx="4404">
                  <c:v>4427.667142</c:v>
                </c:pt>
                <c:pt idx="4405">
                  <c:v>4428.672001</c:v>
                </c:pt>
                <c:pt idx="4406">
                  <c:v>4429.667467</c:v>
                </c:pt>
                <c:pt idx="4407">
                  <c:v>4430.669901</c:v>
                </c:pt>
                <c:pt idx="4408">
                  <c:v>4431.659504</c:v>
                </c:pt>
                <c:pt idx="4409">
                  <c:v>4432.660649</c:v>
                </c:pt>
                <c:pt idx="4410">
                  <c:v>4433.663125</c:v>
                </c:pt>
                <c:pt idx="4411">
                  <c:v>4434.658693</c:v>
                </c:pt>
                <c:pt idx="4412">
                  <c:v>4435.666065</c:v>
                </c:pt>
                <c:pt idx="4413">
                  <c:v>4436.68304</c:v>
                </c:pt>
                <c:pt idx="4414">
                  <c:v>4437.695152</c:v>
                </c:pt>
                <c:pt idx="4415">
                  <c:v>4438.711776</c:v>
                </c:pt>
                <c:pt idx="4416">
                  <c:v>4439.715553</c:v>
                </c:pt>
                <c:pt idx="4417">
                  <c:v>4440.71692</c:v>
                </c:pt>
                <c:pt idx="4418">
                  <c:v>4441.72143</c:v>
                </c:pt>
                <c:pt idx="4419">
                  <c:v>4442.749019</c:v>
                </c:pt>
                <c:pt idx="4420">
                  <c:v>4443.736336</c:v>
                </c:pt>
                <c:pt idx="4421">
                  <c:v>4444.737021</c:v>
                </c:pt>
                <c:pt idx="4422">
                  <c:v>4445.738017</c:v>
                </c:pt>
                <c:pt idx="4423">
                  <c:v>4446.753454</c:v>
                </c:pt>
                <c:pt idx="4424">
                  <c:v>4447.754332</c:v>
                </c:pt>
                <c:pt idx="4425">
                  <c:v>4448.770532</c:v>
                </c:pt>
                <c:pt idx="4426">
                  <c:v>4449.786359</c:v>
                </c:pt>
                <c:pt idx="4427">
                  <c:v>4450.787476</c:v>
                </c:pt>
                <c:pt idx="4428">
                  <c:v>4451.790852</c:v>
                </c:pt>
                <c:pt idx="4429">
                  <c:v>4452.788629</c:v>
                </c:pt>
                <c:pt idx="4430">
                  <c:v>4453.812402</c:v>
                </c:pt>
                <c:pt idx="4431">
                  <c:v>4454.827956</c:v>
                </c:pt>
                <c:pt idx="4432">
                  <c:v>4455.830088</c:v>
                </c:pt>
                <c:pt idx="4433">
                  <c:v>4456.85995</c:v>
                </c:pt>
                <c:pt idx="4434">
                  <c:v>4457.849022</c:v>
                </c:pt>
                <c:pt idx="4435">
                  <c:v>4458.862536</c:v>
                </c:pt>
                <c:pt idx="4436">
                  <c:v>4459.867432</c:v>
                </c:pt>
                <c:pt idx="4437">
                  <c:v>4460.86686</c:v>
                </c:pt>
                <c:pt idx="4438">
                  <c:v>4461.870379</c:v>
                </c:pt>
                <c:pt idx="4439">
                  <c:v>4462.868908</c:v>
                </c:pt>
                <c:pt idx="4440">
                  <c:v>4463.861304</c:v>
                </c:pt>
                <c:pt idx="4441">
                  <c:v>4464.861274</c:v>
                </c:pt>
                <c:pt idx="4442">
                  <c:v>4465.876711</c:v>
                </c:pt>
                <c:pt idx="4443">
                  <c:v>4466.861978</c:v>
                </c:pt>
                <c:pt idx="4444">
                  <c:v>4467.863083</c:v>
                </c:pt>
                <c:pt idx="4445">
                  <c:v>4468.873646</c:v>
                </c:pt>
                <c:pt idx="4446">
                  <c:v>4469.874666</c:v>
                </c:pt>
                <c:pt idx="4447">
                  <c:v>4470.863687</c:v>
                </c:pt>
                <c:pt idx="4448">
                  <c:v>4471.864727</c:v>
                </c:pt>
                <c:pt idx="4449">
                  <c:v>4472.868378</c:v>
                </c:pt>
              </c:strCache>
            </c:strRef>
          </c:xVal>
          <c:yVal>
            <c:numRef>
              <c:f>'ACME-PER-HEA-ABl 24-3 Test2'!$L$2:$L$4450</c:f>
              <c:numCache>
                <c:formatCode>General</c:formatCode>
                <c:ptCount val="4449"/>
                <c:pt idx="0">
                  <c:v>0.60009765625</c:v>
                </c:pt>
                <c:pt idx="1">
                  <c:v>0.60009765625</c:v>
                </c:pt>
                <c:pt idx="2">
                  <c:v>0.60009765625</c:v>
                </c:pt>
                <c:pt idx="3">
                  <c:v>0.60009765625</c:v>
                </c:pt>
                <c:pt idx="4">
                  <c:v>0.60009765625</c:v>
                </c:pt>
                <c:pt idx="5">
                  <c:v>0.699951171875</c:v>
                </c:pt>
                <c:pt idx="6">
                  <c:v>0.699951171875</c:v>
                </c:pt>
                <c:pt idx="7">
                  <c:v>0.800048828125</c:v>
                </c:pt>
                <c:pt idx="8">
                  <c:v>0.900146484375</c:v>
                </c:pt>
                <c:pt idx="9">
                  <c:v>1.10009765625</c:v>
                </c:pt>
                <c:pt idx="10">
                  <c:v>1.400146484375</c:v>
                </c:pt>
                <c:pt idx="11">
                  <c:v>1.800048828125</c:v>
                </c:pt>
                <c:pt idx="12">
                  <c:v>2.300048828125</c:v>
                </c:pt>
                <c:pt idx="13">
                  <c:v>2.89990234375</c:v>
                </c:pt>
                <c:pt idx="14">
                  <c:v>3.39990234375</c:v>
                </c:pt>
                <c:pt idx="15">
                  <c:v>3.89990234375</c:v>
                </c:pt>
                <c:pt idx="16">
                  <c:v>4.300048828125</c:v>
                </c:pt>
                <c:pt idx="17">
                  <c:v>4.599853515625</c:v>
                </c:pt>
                <c:pt idx="18">
                  <c:v>4.89990234375</c:v>
                </c:pt>
                <c:pt idx="19">
                  <c:v>5</c:v>
                </c:pt>
                <c:pt idx="20">
                  <c:v>5.199951171875</c:v>
                </c:pt>
                <c:pt idx="21">
                  <c:v>5.5</c:v>
                </c:pt>
                <c:pt idx="22">
                  <c:v>5.699951171875</c:v>
                </c:pt>
                <c:pt idx="23">
                  <c:v>5.7998046875</c:v>
                </c:pt>
                <c:pt idx="24">
                  <c:v>6</c:v>
                </c:pt>
                <c:pt idx="25">
                  <c:v>6.099853515625</c:v>
                </c:pt>
                <c:pt idx="26">
                  <c:v>6.2998046875</c:v>
                </c:pt>
                <c:pt idx="27">
                  <c:v>6.2998046875</c:v>
                </c:pt>
                <c:pt idx="28">
                  <c:v>6.5</c:v>
                </c:pt>
                <c:pt idx="29">
                  <c:v>6.599853515625</c:v>
                </c:pt>
                <c:pt idx="30">
                  <c:v>6.699951171875</c:v>
                </c:pt>
                <c:pt idx="31">
                  <c:v>6.7998046875</c:v>
                </c:pt>
                <c:pt idx="32">
                  <c:v>6.7998046875</c:v>
                </c:pt>
                <c:pt idx="33">
                  <c:v>6.89990234375</c:v>
                </c:pt>
                <c:pt idx="34">
                  <c:v>6.999755859375</c:v>
                </c:pt>
                <c:pt idx="35">
                  <c:v>6.999755859375</c:v>
                </c:pt>
                <c:pt idx="36">
                  <c:v>7.099853515625</c:v>
                </c:pt>
                <c:pt idx="37">
                  <c:v>7.199951171875</c:v>
                </c:pt>
                <c:pt idx="38">
                  <c:v>7.199951171875</c:v>
                </c:pt>
                <c:pt idx="39">
                  <c:v>7.2998046875</c:v>
                </c:pt>
                <c:pt idx="40">
                  <c:v>7.39990234375</c:v>
                </c:pt>
                <c:pt idx="41">
                  <c:v>7.39990234375</c:v>
                </c:pt>
                <c:pt idx="42">
                  <c:v>7.499755859375</c:v>
                </c:pt>
                <c:pt idx="43">
                  <c:v>7.499755859375</c:v>
                </c:pt>
                <c:pt idx="44">
                  <c:v>7.599853515625</c:v>
                </c:pt>
                <c:pt idx="45">
                  <c:v>7.599853515625</c:v>
                </c:pt>
                <c:pt idx="46">
                  <c:v>7.699951171875</c:v>
                </c:pt>
                <c:pt idx="47">
                  <c:v>7.699951171875</c:v>
                </c:pt>
                <c:pt idx="48">
                  <c:v>7.7998046875</c:v>
                </c:pt>
                <c:pt idx="49">
                  <c:v>7.7998046875</c:v>
                </c:pt>
                <c:pt idx="50">
                  <c:v>7.7998046875</c:v>
                </c:pt>
                <c:pt idx="51">
                  <c:v>7.89990234375</c:v>
                </c:pt>
                <c:pt idx="52">
                  <c:v>7.89990234375</c:v>
                </c:pt>
                <c:pt idx="53">
                  <c:v>7.999755859375</c:v>
                </c:pt>
                <c:pt idx="54">
                  <c:v>7.999755859375</c:v>
                </c:pt>
                <c:pt idx="55">
                  <c:v>7.999755859375</c:v>
                </c:pt>
                <c:pt idx="56">
                  <c:v>8.099853515625</c:v>
                </c:pt>
                <c:pt idx="57">
                  <c:v>8.099853515625</c:v>
                </c:pt>
                <c:pt idx="58">
                  <c:v>8.099853515625</c:v>
                </c:pt>
                <c:pt idx="59">
                  <c:v>8.099853515625</c:v>
                </c:pt>
                <c:pt idx="60">
                  <c:v>8.19970703125</c:v>
                </c:pt>
                <c:pt idx="61">
                  <c:v>8.19970703125</c:v>
                </c:pt>
                <c:pt idx="62">
                  <c:v>8.2998046875</c:v>
                </c:pt>
                <c:pt idx="63">
                  <c:v>8.2998046875</c:v>
                </c:pt>
                <c:pt idx="64">
                  <c:v>8.2998046875</c:v>
                </c:pt>
                <c:pt idx="65">
                  <c:v>8.39990234375</c:v>
                </c:pt>
                <c:pt idx="66">
                  <c:v>8.39990234375</c:v>
                </c:pt>
                <c:pt idx="67">
                  <c:v>8.39990234375</c:v>
                </c:pt>
                <c:pt idx="68">
                  <c:v>8.39990234375</c:v>
                </c:pt>
                <c:pt idx="69">
                  <c:v>8.499755859375</c:v>
                </c:pt>
                <c:pt idx="70">
                  <c:v>8.499755859375</c:v>
                </c:pt>
                <c:pt idx="71">
                  <c:v>8.499755859375</c:v>
                </c:pt>
                <c:pt idx="72">
                  <c:v>8.599853515625</c:v>
                </c:pt>
                <c:pt idx="73">
                  <c:v>8.599853515625</c:v>
                </c:pt>
                <c:pt idx="74">
                  <c:v>8.599853515625</c:v>
                </c:pt>
                <c:pt idx="75">
                  <c:v>8.599853515625</c:v>
                </c:pt>
                <c:pt idx="76">
                  <c:v>8.599853515625</c:v>
                </c:pt>
                <c:pt idx="77">
                  <c:v>8.69970703125</c:v>
                </c:pt>
                <c:pt idx="78">
                  <c:v>8.69970703125</c:v>
                </c:pt>
                <c:pt idx="79">
                  <c:v>8.69970703125</c:v>
                </c:pt>
                <c:pt idx="80">
                  <c:v>8.69970703125</c:v>
                </c:pt>
                <c:pt idx="81">
                  <c:v>8.7998046875</c:v>
                </c:pt>
                <c:pt idx="82">
                  <c:v>8.7998046875</c:v>
                </c:pt>
                <c:pt idx="83">
                  <c:v>8.7998046875</c:v>
                </c:pt>
                <c:pt idx="84">
                  <c:v>8.89990234375</c:v>
                </c:pt>
                <c:pt idx="85">
                  <c:v>8.89990234375</c:v>
                </c:pt>
                <c:pt idx="86">
                  <c:v>8.89990234375</c:v>
                </c:pt>
                <c:pt idx="87">
                  <c:v>8.89990234375</c:v>
                </c:pt>
                <c:pt idx="88">
                  <c:v>8.89990234375</c:v>
                </c:pt>
                <c:pt idx="89">
                  <c:v>9.000244140625</c:v>
                </c:pt>
                <c:pt idx="90">
                  <c:v>9.000244140625</c:v>
                </c:pt>
                <c:pt idx="91">
                  <c:v>9.000244140625</c:v>
                </c:pt>
                <c:pt idx="92">
                  <c:v>9.000244140625</c:v>
                </c:pt>
                <c:pt idx="93">
                  <c:v>9.10009765625</c:v>
                </c:pt>
                <c:pt idx="94">
                  <c:v>9.10009765625</c:v>
                </c:pt>
                <c:pt idx="95">
                  <c:v>9.10009765625</c:v>
                </c:pt>
                <c:pt idx="96">
                  <c:v>9.10009765625</c:v>
                </c:pt>
                <c:pt idx="97">
                  <c:v>9.10009765625</c:v>
                </c:pt>
                <c:pt idx="98">
                  <c:v>9.2001953125</c:v>
                </c:pt>
                <c:pt idx="99">
                  <c:v>9.2001953125</c:v>
                </c:pt>
                <c:pt idx="100">
                  <c:v>9.2001953125</c:v>
                </c:pt>
                <c:pt idx="101">
                  <c:v>9.2001953125</c:v>
                </c:pt>
                <c:pt idx="102">
                  <c:v>9.2001953125</c:v>
                </c:pt>
                <c:pt idx="103">
                  <c:v>9.30029296875</c:v>
                </c:pt>
                <c:pt idx="104">
                  <c:v>9.30029296875</c:v>
                </c:pt>
                <c:pt idx="105">
                  <c:v>9.30029296875</c:v>
                </c:pt>
                <c:pt idx="106">
                  <c:v>9.30029296875</c:v>
                </c:pt>
                <c:pt idx="107">
                  <c:v>9.30029296875</c:v>
                </c:pt>
                <c:pt idx="108">
                  <c:v>9.400146484375</c:v>
                </c:pt>
                <c:pt idx="109">
                  <c:v>9.400146484375</c:v>
                </c:pt>
                <c:pt idx="110">
                  <c:v>9.400146484375</c:v>
                </c:pt>
                <c:pt idx="111">
                  <c:v>9.400146484375</c:v>
                </c:pt>
                <c:pt idx="112">
                  <c:v>9.400146484375</c:v>
                </c:pt>
                <c:pt idx="113">
                  <c:v>9.500244140625</c:v>
                </c:pt>
                <c:pt idx="114">
                  <c:v>9.500244140625</c:v>
                </c:pt>
                <c:pt idx="115">
                  <c:v>9.500244140625</c:v>
                </c:pt>
                <c:pt idx="116">
                  <c:v>9.500244140625</c:v>
                </c:pt>
                <c:pt idx="117">
                  <c:v>9.60009765625</c:v>
                </c:pt>
                <c:pt idx="118">
                  <c:v>9.60009765625</c:v>
                </c:pt>
                <c:pt idx="119">
                  <c:v>9.60009765625</c:v>
                </c:pt>
                <c:pt idx="120">
                  <c:v>9.60009765625</c:v>
                </c:pt>
                <c:pt idx="121">
                  <c:v>9.60009765625</c:v>
                </c:pt>
                <c:pt idx="122">
                  <c:v>9.7001953125</c:v>
                </c:pt>
                <c:pt idx="123">
                  <c:v>9.7001953125</c:v>
                </c:pt>
                <c:pt idx="124">
                  <c:v>9.7001953125</c:v>
                </c:pt>
                <c:pt idx="125">
                  <c:v>9.7001953125</c:v>
                </c:pt>
                <c:pt idx="126">
                  <c:v>9.7001953125</c:v>
                </c:pt>
                <c:pt idx="127">
                  <c:v>9.800048828125</c:v>
                </c:pt>
                <c:pt idx="128">
                  <c:v>9.800048828125</c:v>
                </c:pt>
                <c:pt idx="129">
                  <c:v>9.800048828125</c:v>
                </c:pt>
                <c:pt idx="130">
                  <c:v>9.800048828125</c:v>
                </c:pt>
                <c:pt idx="131">
                  <c:v>9.800048828125</c:v>
                </c:pt>
                <c:pt idx="132">
                  <c:v>9.800048828125</c:v>
                </c:pt>
                <c:pt idx="133">
                  <c:v>9.900146484375</c:v>
                </c:pt>
                <c:pt idx="134">
                  <c:v>9.900146484375</c:v>
                </c:pt>
                <c:pt idx="135">
                  <c:v>9.900146484375</c:v>
                </c:pt>
                <c:pt idx="136">
                  <c:v>9.900146484375</c:v>
                </c:pt>
                <c:pt idx="137">
                  <c:v>9.900146484375</c:v>
                </c:pt>
                <c:pt idx="138">
                  <c:v>10.000244140625</c:v>
                </c:pt>
                <c:pt idx="139">
                  <c:v>10.000244140625</c:v>
                </c:pt>
                <c:pt idx="140">
                  <c:v>10.000244140625</c:v>
                </c:pt>
                <c:pt idx="141">
                  <c:v>10.000244140625</c:v>
                </c:pt>
                <c:pt idx="142">
                  <c:v>10.000244140625</c:v>
                </c:pt>
                <c:pt idx="143">
                  <c:v>10.10009765625</c:v>
                </c:pt>
                <c:pt idx="144">
                  <c:v>10.10009765625</c:v>
                </c:pt>
                <c:pt idx="145">
                  <c:v>10.10009765625</c:v>
                </c:pt>
                <c:pt idx="146">
                  <c:v>10.10009765625</c:v>
                </c:pt>
                <c:pt idx="147">
                  <c:v>10.10009765625</c:v>
                </c:pt>
                <c:pt idx="148">
                  <c:v>10.2001953125</c:v>
                </c:pt>
                <c:pt idx="149">
                  <c:v>10.2001953125</c:v>
                </c:pt>
                <c:pt idx="150">
                  <c:v>10.2001953125</c:v>
                </c:pt>
                <c:pt idx="151">
                  <c:v>10.2001953125</c:v>
                </c:pt>
                <c:pt idx="152">
                  <c:v>10.2001953125</c:v>
                </c:pt>
                <c:pt idx="153">
                  <c:v>10.2001953125</c:v>
                </c:pt>
                <c:pt idx="154">
                  <c:v>10.2001953125</c:v>
                </c:pt>
                <c:pt idx="155">
                  <c:v>10.300048828125</c:v>
                </c:pt>
                <c:pt idx="156">
                  <c:v>10.300048828125</c:v>
                </c:pt>
                <c:pt idx="157">
                  <c:v>10.300048828125</c:v>
                </c:pt>
                <c:pt idx="158">
                  <c:v>10.300048828125</c:v>
                </c:pt>
                <c:pt idx="159">
                  <c:v>10.300048828125</c:v>
                </c:pt>
                <c:pt idx="160">
                  <c:v>10.400146484375</c:v>
                </c:pt>
                <c:pt idx="161">
                  <c:v>10.400146484375</c:v>
                </c:pt>
                <c:pt idx="162">
                  <c:v>10.400146484375</c:v>
                </c:pt>
                <c:pt idx="163">
                  <c:v>10.400146484375</c:v>
                </c:pt>
                <c:pt idx="164">
                  <c:v>10.400146484375</c:v>
                </c:pt>
                <c:pt idx="165">
                  <c:v>10.400146484375</c:v>
                </c:pt>
                <c:pt idx="166">
                  <c:v>10.500244140625</c:v>
                </c:pt>
                <c:pt idx="167">
                  <c:v>10.500244140625</c:v>
                </c:pt>
                <c:pt idx="168">
                  <c:v>10.500244140625</c:v>
                </c:pt>
                <c:pt idx="169">
                  <c:v>10.500244140625</c:v>
                </c:pt>
                <c:pt idx="170">
                  <c:v>10.500244140625</c:v>
                </c:pt>
                <c:pt idx="171">
                  <c:v>10.500244140625</c:v>
                </c:pt>
                <c:pt idx="172">
                  <c:v>10.60009765625</c:v>
                </c:pt>
                <c:pt idx="173">
                  <c:v>10.60009765625</c:v>
                </c:pt>
                <c:pt idx="174">
                  <c:v>10.60009765625</c:v>
                </c:pt>
                <c:pt idx="175">
                  <c:v>10.60009765625</c:v>
                </c:pt>
                <c:pt idx="176">
                  <c:v>10.60009765625</c:v>
                </c:pt>
                <c:pt idx="177">
                  <c:v>10.7001953125</c:v>
                </c:pt>
                <c:pt idx="178">
                  <c:v>10.7001953125</c:v>
                </c:pt>
                <c:pt idx="179">
                  <c:v>10.7001953125</c:v>
                </c:pt>
                <c:pt idx="180">
                  <c:v>10.7001953125</c:v>
                </c:pt>
                <c:pt idx="181">
                  <c:v>10.7001953125</c:v>
                </c:pt>
                <c:pt idx="182">
                  <c:v>10.7001953125</c:v>
                </c:pt>
                <c:pt idx="183">
                  <c:v>10.7001953125</c:v>
                </c:pt>
                <c:pt idx="184">
                  <c:v>10.800048828125</c:v>
                </c:pt>
                <c:pt idx="185">
                  <c:v>10.800048828125</c:v>
                </c:pt>
                <c:pt idx="186">
                  <c:v>10.800048828125</c:v>
                </c:pt>
                <c:pt idx="187">
                  <c:v>10.800048828125</c:v>
                </c:pt>
                <c:pt idx="188">
                  <c:v>10.800048828125</c:v>
                </c:pt>
                <c:pt idx="189">
                  <c:v>10.800048828125</c:v>
                </c:pt>
                <c:pt idx="190">
                  <c:v>10.800048828125</c:v>
                </c:pt>
                <c:pt idx="191">
                  <c:v>10.900146484375</c:v>
                </c:pt>
                <c:pt idx="192">
                  <c:v>10.900146484375</c:v>
                </c:pt>
                <c:pt idx="193">
                  <c:v>10.900146484375</c:v>
                </c:pt>
                <c:pt idx="194">
                  <c:v>10.900146484375</c:v>
                </c:pt>
                <c:pt idx="195">
                  <c:v>10.900146484375</c:v>
                </c:pt>
                <c:pt idx="196">
                  <c:v>10.900146484375</c:v>
                </c:pt>
                <c:pt idx="197">
                  <c:v>10.900146484375</c:v>
                </c:pt>
                <c:pt idx="198">
                  <c:v>11.000244140625</c:v>
                </c:pt>
                <c:pt idx="199">
                  <c:v>11.000244140625</c:v>
                </c:pt>
                <c:pt idx="200">
                  <c:v>11.000244140625</c:v>
                </c:pt>
                <c:pt idx="201">
                  <c:v>11.000244140625</c:v>
                </c:pt>
                <c:pt idx="202">
                  <c:v>11.000244140625</c:v>
                </c:pt>
                <c:pt idx="203">
                  <c:v>11.000244140625</c:v>
                </c:pt>
                <c:pt idx="204">
                  <c:v>11.10009765625</c:v>
                </c:pt>
                <c:pt idx="205">
                  <c:v>11.10009765625</c:v>
                </c:pt>
                <c:pt idx="206">
                  <c:v>11.10009765625</c:v>
                </c:pt>
                <c:pt idx="207">
                  <c:v>11.10009765625</c:v>
                </c:pt>
                <c:pt idx="208">
                  <c:v>11.10009765625</c:v>
                </c:pt>
                <c:pt idx="209">
                  <c:v>11.10009765625</c:v>
                </c:pt>
                <c:pt idx="210">
                  <c:v>11.2001953125</c:v>
                </c:pt>
                <c:pt idx="211">
                  <c:v>11.2001953125</c:v>
                </c:pt>
                <c:pt idx="212">
                  <c:v>11.2001953125</c:v>
                </c:pt>
                <c:pt idx="213">
                  <c:v>11.2001953125</c:v>
                </c:pt>
                <c:pt idx="214">
                  <c:v>11.2001953125</c:v>
                </c:pt>
                <c:pt idx="215">
                  <c:v>11.2001953125</c:v>
                </c:pt>
                <c:pt idx="216">
                  <c:v>11.2001953125</c:v>
                </c:pt>
                <c:pt idx="217">
                  <c:v>11.300048828125</c:v>
                </c:pt>
                <c:pt idx="218">
                  <c:v>11.300048828125</c:v>
                </c:pt>
                <c:pt idx="219">
                  <c:v>11.300048828125</c:v>
                </c:pt>
                <c:pt idx="220">
                  <c:v>11.300048828125</c:v>
                </c:pt>
                <c:pt idx="221">
                  <c:v>11.300048828125</c:v>
                </c:pt>
                <c:pt idx="222">
                  <c:v>11.300048828125</c:v>
                </c:pt>
                <c:pt idx="223">
                  <c:v>11.300048828125</c:v>
                </c:pt>
                <c:pt idx="224">
                  <c:v>11.400146484375</c:v>
                </c:pt>
                <c:pt idx="225">
                  <c:v>11.400146484375</c:v>
                </c:pt>
                <c:pt idx="226">
                  <c:v>11.400146484375</c:v>
                </c:pt>
                <c:pt idx="227">
                  <c:v>11.400146484375</c:v>
                </c:pt>
                <c:pt idx="228">
                  <c:v>11.400146484375</c:v>
                </c:pt>
                <c:pt idx="229">
                  <c:v>11.400146484375</c:v>
                </c:pt>
                <c:pt idx="230">
                  <c:v>11.5</c:v>
                </c:pt>
                <c:pt idx="231">
                  <c:v>11.400146484375</c:v>
                </c:pt>
                <c:pt idx="232">
                  <c:v>11.5</c:v>
                </c:pt>
                <c:pt idx="233">
                  <c:v>11.5</c:v>
                </c:pt>
                <c:pt idx="234">
                  <c:v>11.5</c:v>
                </c:pt>
                <c:pt idx="235">
                  <c:v>11.5</c:v>
                </c:pt>
                <c:pt idx="236">
                  <c:v>11.5</c:v>
                </c:pt>
                <c:pt idx="237">
                  <c:v>11.5</c:v>
                </c:pt>
                <c:pt idx="238">
                  <c:v>11.60009765625</c:v>
                </c:pt>
                <c:pt idx="239">
                  <c:v>11.60009765625</c:v>
                </c:pt>
                <c:pt idx="240">
                  <c:v>11.60009765625</c:v>
                </c:pt>
                <c:pt idx="241">
                  <c:v>11.60009765625</c:v>
                </c:pt>
                <c:pt idx="242">
                  <c:v>11.60009765625</c:v>
                </c:pt>
                <c:pt idx="243">
                  <c:v>11.60009765625</c:v>
                </c:pt>
                <c:pt idx="244">
                  <c:v>11.7001953125</c:v>
                </c:pt>
                <c:pt idx="245">
                  <c:v>11.7001953125</c:v>
                </c:pt>
                <c:pt idx="246">
                  <c:v>11.7001953125</c:v>
                </c:pt>
                <c:pt idx="247">
                  <c:v>11.7001953125</c:v>
                </c:pt>
                <c:pt idx="248">
                  <c:v>11.7001953125</c:v>
                </c:pt>
                <c:pt idx="249">
                  <c:v>11.7001953125</c:v>
                </c:pt>
                <c:pt idx="250">
                  <c:v>11.7001953125</c:v>
                </c:pt>
                <c:pt idx="251">
                  <c:v>11.800048828125</c:v>
                </c:pt>
                <c:pt idx="252">
                  <c:v>11.800048828125</c:v>
                </c:pt>
                <c:pt idx="253">
                  <c:v>11.800048828125</c:v>
                </c:pt>
                <c:pt idx="254">
                  <c:v>11.800048828125</c:v>
                </c:pt>
                <c:pt idx="255">
                  <c:v>11.800048828125</c:v>
                </c:pt>
                <c:pt idx="256">
                  <c:v>11.800048828125</c:v>
                </c:pt>
                <c:pt idx="257">
                  <c:v>11.800048828125</c:v>
                </c:pt>
                <c:pt idx="258">
                  <c:v>11.800048828125</c:v>
                </c:pt>
                <c:pt idx="259">
                  <c:v>11.900146484375</c:v>
                </c:pt>
                <c:pt idx="260">
                  <c:v>11.900146484375</c:v>
                </c:pt>
                <c:pt idx="261">
                  <c:v>11.900146484375</c:v>
                </c:pt>
                <c:pt idx="262">
                  <c:v>11.900146484375</c:v>
                </c:pt>
                <c:pt idx="263">
                  <c:v>11.900146484375</c:v>
                </c:pt>
                <c:pt idx="264">
                  <c:v>11.900146484375</c:v>
                </c:pt>
                <c:pt idx="265">
                  <c:v>11.900146484375</c:v>
                </c:pt>
                <c:pt idx="266">
                  <c:v>12</c:v>
                </c:pt>
                <c:pt idx="267">
                  <c:v>12</c:v>
                </c:pt>
                <c:pt idx="268">
                  <c:v>12</c:v>
                </c:pt>
                <c:pt idx="269">
                  <c:v>12</c:v>
                </c:pt>
                <c:pt idx="270">
                  <c:v>12</c:v>
                </c:pt>
                <c:pt idx="271">
                  <c:v>12</c:v>
                </c:pt>
                <c:pt idx="272">
                  <c:v>12</c:v>
                </c:pt>
                <c:pt idx="273">
                  <c:v>12</c:v>
                </c:pt>
                <c:pt idx="274">
                  <c:v>12</c:v>
                </c:pt>
                <c:pt idx="275">
                  <c:v>12.10009765625</c:v>
                </c:pt>
                <c:pt idx="276">
                  <c:v>12.10009765625</c:v>
                </c:pt>
                <c:pt idx="277">
                  <c:v>12.10009765625</c:v>
                </c:pt>
                <c:pt idx="278">
                  <c:v>12.10009765625</c:v>
                </c:pt>
                <c:pt idx="279">
                  <c:v>12.10009765625</c:v>
                </c:pt>
                <c:pt idx="280">
                  <c:v>12.10009765625</c:v>
                </c:pt>
                <c:pt idx="281">
                  <c:v>12.2001953125</c:v>
                </c:pt>
                <c:pt idx="282">
                  <c:v>12.2001953125</c:v>
                </c:pt>
                <c:pt idx="283">
                  <c:v>12.2001953125</c:v>
                </c:pt>
                <c:pt idx="284">
                  <c:v>12.2001953125</c:v>
                </c:pt>
                <c:pt idx="285">
                  <c:v>12.2001953125</c:v>
                </c:pt>
                <c:pt idx="286">
                  <c:v>12.2001953125</c:v>
                </c:pt>
                <c:pt idx="287">
                  <c:v>12.2001953125</c:v>
                </c:pt>
                <c:pt idx="288">
                  <c:v>12.2001953125</c:v>
                </c:pt>
                <c:pt idx="289">
                  <c:v>12.2001953125</c:v>
                </c:pt>
                <c:pt idx="290">
                  <c:v>12.300048828125</c:v>
                </c:pt>
                <c:pt idx="291">
                  <c:v>12.300048828125</c:v>
                </c:pt>
                <c:pt idx="292">
                  <c:v>12.300048828125</c:v>
                </c:pt>
                <c:pt idx="293">
                  <c:v>12.300048828125</c:v>
                </c:pt>
                <c:pt idx="294">
                  <c:v>12.300048828125</c:v>
                </c:pt>
                <c:pt idx="295">
                  <c:v>12.300048828125</c:v>
                </c:pt>
                <c:pt idx="296">
                  <c:v>12.300048828125</c:v>
                </c:pt>
                <c:pt idx="297">
                  <c:v>12.400146484375</c:v>
                </c:pt>
                <c:pt idx="298">
                  <c:v>12.400146484375</c:v>
                </c:pt>
                <c:pt idx="299">
                  <c:v>12.400146484375</c:v>
                </c:pt>
                <c:pt idx="300">
                  <c:v>12.400146484375</c:v>
                </c:pt>
                <c:pt idx="301">
                  <c:v>12.400146484375</c:v>
                </c:pt>
                <c:pt idx="302">
                  <c:v>12.400146484375</c:v>
                </c:pt>
                <c:pt idx="303">
                  <c:v>12.400146484375</c:v>
                </c:pt>
                <c:pt idx="304">
                  <c:v>12.400146484375</c:v>
                </c:pt>
                <c:pt idx="305">
                  <c:v>12.400146484375</c:v>
                </c:pt>
                <c:pt idx="306">
                  <c:v>12.400146484375</c:v>
                </c:pt>
                <c:pt idx="307">
                  <c:v>12.5</c:v>
                </c:pt>
                <c:pt idx="308">
                  <c:v>12.5</c:v>
                </c:pt>
                <c:pt idx="309">
                  <c:v>12.5</c:v>
                </c:pt>
                <c:pt idx="310">
                  <c:v>12.5</c:v>
                </c:pt>
                <c:pt idx="311">
                  <c:v>12.5</c:v>
                </c:pt>
                <c:pt idx="312">
                  <c:v>12.5</c:v>
                </c:pt>
                <c:pt idx="313">
                  <c:v>12.5</c:v>
                </c:pt>
                <c:pt idx="314">
                  <c:v>12.5</c:v>
                </c:pt>
                <c:pt idx="315">
                  <c:v>12.60009765625</c:v>
                </c:pt>
                <c:pt idx="316">
                  <c:v>12.60009765625</c:v>
                </c:pt>
                <c:pt idx="317">
                  <c:v>12.60009765625</c:v>
                </c:pt>
                <c:pt idx="318">
                  <c:v>12.60009765625</c:v>
                </c:pt>
                <c:pt idx="319">
                  <c:v>12.60009765625</c:v>
                </c:pt>
                <c:pt idx="320">
                  <c:v>12.60009765625</c:v>
                </c:pt>
                <c:pt idx="321">
                  <c:v>12.60009765625</c:v>
                </c:pt>
                <c:pt idx="322">
                  <c:v>12.7001953125</c:v>
                </c:pt>
                <c:pt idx="323">
                  <c:v>12.7001953125</c:v>
                </c:pt>
                <c:pt idx="324">
                  <c:v>12.7001953125</c:v>
                </c:pt>
                <c:pt idx="325">
                  <c:v>12.7001953125</c:v>
                </c:pt>
                <c:pt idx="326">
                  <c:v>12.7001953125</c:v>
                </c:pt>
                <c:pt idx="327">
                  <c:v>12.7001953125</c:v>
                </c:pt>
                <c:pt idx="328">
                  <c:v>12.7001953125</c:v>
                </c:pt>
                <c:pt idx="329">
                  <c:v>12.7001953125</c:v>
                </c:pt>
                <c:pt idx="330">
                  <c:v>12.7001953125</c:v>
                </c:pt>
                <c:pt idx="331">
                  <c:v>12.7001953125</c:v>
                </c:pt>
                <c:pt idx="332">
                  <c:v>12.800048828125</c:v>
                </c:pt>
                <c:pt idx="333">
                  <c:v>12.800048828125</c:v>
                </c:pt>
                <c:pt idx="334">
                  <c:v>12.800048828125</c:v>
                </c:pt>
                <c:pt idx="335">
                  <c:v>12.800048828125</c:v>
                </c:pt>
                <c:pt idx="336">
                  <c:v>12.800048828125</c:v>
                </c:pt>
                <c:pt idx="337">
                  <c:v>12.800048828125</c:v>
                </c:pt>
                <c:pt idx="338">
                  <c:v>12.800048828125</c:v>
                </c:pt>
                <c:pt idx="339">
                  <c:v>12.800048828125</c:v>
                </c:pt>
                <c:pt idx="340">
                  <c:v>12.800048828125</c:v>
                </c:pt>
                <c:pt idx="341">
                  <c:v>12.800048828125</c:v>
                </c:pt>
                <c:pt idx="342">
                  <c:v>12.800048828125</c:v>
                </c:pt>
                <c:pt idx="343">
                  <c:v>12.900146484375</c:v>
                </c:pt>
                <c:pt idx="344">
                  <c:v>12.900146484375</c:v>
                </c:pt>
                <c:pt idx="345">
                  <c:v>12.900146484375</c:v>
                </c:pt>
                <c:pt idx="346">
                  <c:v>12.900146484375</c:v>
                </c:pt>
                <c:pt idx="347">
                  <c:v>12.900146484375</c:v>
                </c:pt>
                <c:pt idx="348">
                  <c:v>12.900146484375</c:v>
                </c:pt>
                <c:pt idx="349">
                  <c:v>12.900146484375</c:v>
                </c:pt>
                <c:pt idx="350">
                  <c:v>12.900146484375</c:v>
                </c:pt>
                <c:pt idx="351">
                  <c:v>13</c:v>
                </c:pt>
                <c:pt idx="352">
                  <c:v>13</c:v>
                </c:pt>
                <c:pt idx="353">
                  <c:v>13</c:v>
                </c:pt>
                <c:pt idx="354">
                  <c:v>13</c:v>
                </c:pt>
                <c:pt idx="355">
                  <c:v>13</c:v>
                </c:pt>
                <c:pt idx="356">
                  <c:v>13</c:v>
                </c:pt>
                <c:pt idx="357">
                  <c:v>13</c:v>
                </c:pt>
                <c:pt idx="358">
                  <c:v>13</c:v>
                </c:pt>
                <c:pt idx="359">
                  <c:v>13</c:v>
                </c:pt>
                <c:pt idx="360">
                  <c:v>13</c:v>
                </c:pt>
                <c:pt idx="361">
                  <c:v>13.10009765625</c:v>
                </c:pt>
                <c:pt idx="362">
                  <c:v>13.10009765625</c:v>
                </c:pt>
                <c:pt idx="363">
                  <c:v>13.10009765625</c:v>
                </c:pt>
                <c:pt idx="364">
                  <c:v>13.10009765625</c:v>
                </c:pt>
                <c:pt idx="365">
                  <c:v>13.10009765625</c:v>
                </c:pt>
                <c:pt idx="366">
                  <c:v>13.10009765625</c:v>
                </c:pt>
                <c:pt idx="367">
                  <c:v>13.10009765625</c:v>
                </c:pt>
                <c:pt idx="368">
                  <c:v>13.10009765625</c:v>
                </c:pt>
                <c:pt idx="369">
                  <c:v>13.10009765625</c:v>
                </c:pt>
                <c:pt idx="370">
                  <c:v>13.10009765625</c:v>
                </c:pt>
                <c:pt idx="371">
                  <c:v>13.199951171875</c:v>
                </c:pt>
                <c:pt idx="372">
                  <c:v>13.199951171875</c:v>
                </c:pt>
                <c:pt idx="373">
                  <c:v>13.199951171875</c:v>
                </c:pt>
                <c:pt idx="374">
                  <c:v>13.199951171875</c:v>
                </c:pt>
                <c:pt idx="375">
                  <c:v>13.199951171875</c:v>
                </c:pt>
                <c:pt idx="376">
                  <c:v>13.199951171875</c:v>
                </c:pt>
                <c:pt idx="377">
                  <c:v>13.199951171875</c:v>
                </c:pt>
                <c:pt idx="378">
                  <c:v>13.199951171875</c:v>
                </c:pt>
                <c:pt idx="379">
                  <c:v>13.199951171875</c:v>
                </c:pt>
                <c:pt idx="380">
                  <c:v>13.199951171875</c:v>
                </c:pt>
                <c:pt idx="381">
                  <c:v>13.199951171875</c:v>
                </c:pt>
                <c:pt idx="382">
                  <c:v>13.199951171875</c:v>
                </c:pt>
                <c:pt idx="383">
                  <c:v>13.199951171875</c:v>
                </c:pt>
                <c:pt idx="384">
                  <c:v>13.300048828125</c:v>
                </c:pt>
                <c:pt idx="385">
                  <c:v>13.300048828125</c:v>
                </c:pt>
                <c:pt idx="386">
                  <c:v>13.300048828125</c:v>
                </c:pt>
                <c:pt idx="387">
                  <c:v>13.300048828125</c:v>
                </c:pt>
                <c:pt idx="388">
                  <c:v>13.300048828125</c:v>
                </c:pt>
                <c:pt idx="389">
                  <c:v>13.300048828125</c:v>
                </c:pt>
                <c:pt idx="390">
                  <c:v>13.300048828125</c:v>
                </c:pt>
                <c:pt idx="391">
                  <c:v>13.300048828125</c:v>
                </c:pt>
                <c:pt idx="392">
                  <c:v>13.300048828125</c:v>
                </c:pt>
                <c:pt idx="393">
                  <c:v>13.300048828125</c:v>
                </c:pt>
                <c:pt idx="394">
                  <c:v>13.300048828125</c:v>
                </c:pt>
                <c:pt idx="395">
                  <c:v>13.400146484375</c:v>
                </c:pt>
                <c:pt idx="396">
                  <c:v>13.400146484375</c:v>
                </c:pt>
                <c:pt idx="397">
                  <c:v>13.400146484375</c:v>
                </c:pt>
                <c:pt idx="398">
                  <c:v>13.400146484375</c:v>
                </c:pt>
                <c:pt idx="399">
                  <c:v>13.400146484375</c:v>
                </c:pt>
                <c:pt idx="400">
                  <c:v>13.400146484375</c:v>
                </c:pt>
                <c:pt idx="401">
                  <c:v>13.400146484375</c:v>
                </c:pt>
                <c:pt idx="402">
                  <c:v>13.400146484375</c:v>
                </c:pt>
                <c:pt idx="403">
                  <c:v>13.400146484375</c:v>
                </c:pt>
                <c:pt idx="404">
                  <c:v>13.400146484375</c:v>
                </c:pt>
                <c:pt idx="405">
                  <c:v>13.400146484375</c:v>
                </c:pt>
                <c:pt idx="406">
                  <c:v>13.400146484375</c:v>
                </c:pt>
                <c:pt idx="407">
                  <c:v>13.400146484375</c:v>
                </c:pt>
                <c:pt idx="408">
                  <c:v>13.400146484375</c:v>
                </c:pt>
                <c:pt idx="409">
                  <c:v>13.5</c:v>
                </c:pt>
                <c:pt idx="410">
                  <c:v>13.5</c:v>
                </c:pt>
                <c:pt idx="411">
                  <c:v>13.5</c:v>
                </c:pt>
                <c:pt idx="412">
                  <c:v>13.5</c:v>
                </c:pt>
                <c:pt idx="413">
                  <c:v>13.5</c:v>
                </c:pt>
                <c:pt idx="414">
                  <c:v>13.5</c:v>
                </c:pt>
                <c:pt idx="415">
                  <c:v>13.5</c:v>
                </c:pt>
                <c:pt idx="416">
                  <c:v>13.5</c:v>
                </c:pt>
                <c:pt idx="417">
                  <c:v>13.5</c:v>
                </c:pt>
                <c:pt idx="418">
                  <c:v>13.5</c:v>
                </c:pt>
                <c:pt idx="419">
                  <c:v>13.5</c:v>
                </c:pt>
                <c:pt idx="420">
                  <c:v>13.5</c:v>
                </c:pt>
                <c:pt idx="421">
                  <c:v>13.5</c:v>
                </c:pt>
                <c:pt idx="422">
                  <c:v>13.5</c:v>
                </c:pt>
                <c:pt idx="423">
                  <c:v>13.60009765625</c:v>
                </c:pt>
                <c:pt idx="424">
                  <c:v>13.60009765625</c:v>
                </c:pt>
                <c:pt idx="425">
                  <c:v>13.60009765625</c:v>
                </c:pt>
                <c:pt idx="426">
                  <c:v>13.60009765625</c:v>
                </c:pt>
                <c:pt idx="427">
                  <c:v>13.60009765625</c:v>
                </c:pt>
                <c:pt idx="428">
                  <c:v>13.60009765625</c:v>
                </c:pt>
                <c:pt idx="429">
                  <c:v>13.60009765625</c:v>
                </c:pt>
                <c:pt idx="430">
                  <c:v>13.60009765625</c:v>
                </c:pt>
                <c:pt idx="431">
                  <c:v>13.60009765625</c:v>
                </c:pt>
                <c:pt idx="432">
                  <c:v>13.60009765625</c:v>
                </c:pt>
                <c:pt idx="433">
                  <c:v>13.60009765625</c:v>
                </c:pt>
                <c:pt idx="434">
                  <c:v>13.60009765625</c:v>
                </c:pt>
                <c:pt idx="435">
                  <c:v>13.60009765625</c:v>
                </c:pt>
                <c:pt idx="436">
                  <c:v>13.60009765625</c:v>
                </c:pt>
                <c:pt idx="437">
                  <c:v>13.699951171875</c:v>
                </c:pt>
                <c:pt idx="438">
                  <c:v>13.699951171875</c:v>
                </c:pt>
                <c:pt idx="439">
                  <c:v>13.699951171875</c:v>
                </c:pt>
                <c:pt idx="440">
                  <c:v>13.699951171875</c:v>
                </c:pt>
                <c:pt idx="441">
                  <c:v>13.699951171875</c:v>
                </c:pt>
                <c:pt idx="442">
                  <c:v>13.699951171875</c:v>
                </c:pt>
                <c:pt idx="443">
                  <c:v>13.699951171875</c:v>
                </c:pt>
                <c:pt idx="444">
                  <c:v>13.699951171875</c:v>
                </c:pt>
                <c:pt idx="445">
                  <c:v>13.699951171875</c:v>
                </c:pt>
                <c:pt idx="446">
                  <c:v>13.699951171875</c:v>
                </c:pt>
                <c:pt idx="447">
                  <c:v>13.699951171875</c:v>
                </c:pt>
                <c:pt idx="448">
                  <c:v>13.699951171875</c:v>
                </c:pt>
                <c:pt idx="449">
                  <c:v>13.699951171875</c:v>
                </c:pt>
                <c:pt idx="450">
                  <c:v>13.800048828125</c:v>
                </c:pt>
                <c:pt idx="451">
                  <c:v>13.699951171875</c:v>
                </c:pt>
                <c:pt idx="452">
                  <c:v>13.800048828125</c:v>
                </c:pt>
                <c:pt idx="453">
                  <c:v>13.800048828125</c:v>
                </c:pt>
                <c:pt idx="454">
                  <c:v>13.800048828125</c:v>
                </c:pt>
                <c:pt idx="455">
                  <c:v>13.800048828125</c:v>
                </c:pt>
                <c:pt idx="456">
                  <c:v>13.800048828125</c:v>
                </c:pt>
                <c:pt idx="457">
                  <c:v>13.800048828125</c:v>
                </c:pt>
                <c:pt idx="458">
                  <c:v>13.800048828125</c:v>
                </c:pt>
                <c:pt idx="459">
                  <c:v>13.800048828125</c:v>
                </c:pt>
                <c:pt idx="460">
                  <c:v>13.800048828125</c:v>
                </c:pt>
                <c:pt idx="461">
                  <c:v>13.800048828125</c:v>
                </c:pt>
                <c:pt idx="462">
                  <c:v>13.800048828125</c:v>
                </c:pt>
                <c:pt idx="463">
                  <c:v>13.800048828125</c:v>
                </c:pt>
                <c:pt idx="464">
                  <c:v>13.800048828125</c:v>
                </c:pt>
                <c:pt idx="465">
                  <c:v>13.800048828125</c:v>
                </c:pt>
                <c:pt idx="466">
                  <c:v>13.800048828125</c:v>
                </c:pt>
                <c:pt idx="467">
                  <c:v>13.800048828125</c:v>
                </c:pt>
                <c:pt idx="468">
                  <c:v>13.800048828125</c:v>
                </c:pt>
                <c:pt idx="469">
                  <c:v>13.900146484375</c:v>
                </c:pt>
                <c:pt idx="470">
                  <c:v>13.800048828125</c:v>
                </c:pt>
                <c:pt idx="471">
                  <c:v>13.900146484375</c:v>
                </c:pt>
                <c:pt idx="472">
                  <c:v>13.900146484375</c:v>
                </c:pt>
                <c:pt idx="473">
                  <c:v>13.900146484375</c:v>
                </c:pt>
                <c:pt idx="474">
                  <c:v>13.900146484375</c:v>
                </c:pt>
                <c:pt idx="475">
                  <c:v>13.900146484375</c:v>
                </c:pt>
                <c:pt idx="476">
                  <c:v>13.900146484375</c:v>
                </c:pt>
                <c:pt idx="477">
                  <c:v>13.900146484375</c:v>
                </c:pt>
                <c:pt idx="478">
                  <c:v>13.900146484375</c:v>
                </c:pt>
                <c:pt idx="479">
                  <c:v>13.900146484375</c:v>
                </c:pt>
                <c:pt idx="480">
                  <c:v>13.900146484375</c:v>
                </c:pt>
                <c:pt idx="481">
                  <c:v>13.900146484375</c:v>
                </c:pt>
                <c:pt idx="482">
                  <c:v>13.900146484375</c:v>
                </c:pt>
                <c:pt idx="483">
                  <c:v>13.900146484375</c:v>
                </c:pt>
                <c:pt idx="484">
                  <c:v>13.900146484375</c:v>
                </c:pt>
                <c:pt idx="485">
                  <c:v>13.900146484375</c:v>
                </c:pt>
                <c:pt idx="486">
                  <c:v>14</c:v>
                </c:pt>
                <c:pt idx="487">
                  <c:v>14</c:v>
                </c:pt>
                <c:pt idx="488">
                  <c:v>14</c:v>
                </c:pt>
                <c:pt idx="489">
                  <c:v>14</c:v>
                </c:pt>
                <c:pt idx="490">
                  <c:v>14</c:v>
                </c:pt>
                <c:pt idx="491">
                  <c:v>14</c:v>
                </c:pt>
                <c:pt idx="492">
                  <c:v>14</c:v>
                </c:pt>
                <c:pt idx="493">
                  <c:v>14</c:v>
                </c:pt>
                <c:pt idx="494">
                  <c:v>14</c:v>
                </c:pt>
                <c:pt idx="495">
                  <c:v>14</c:v>
                </c:pt>
                <c:pt idx="496">
                  <c:v>14</c:v>
                </c:pt>
                <c:pt idx="497">
                  <c:v>14</c:v>
                </c:pt>
                <c:pt idx="498">
                  <c:v>14</c:v>
                </c:pt>
                <c:pt idx="499">
                  <c:v>14</c:v>
                </c:pt>
                <c:pt idx="500">
                  <c:v>14</c:v>
                </c:pt>
                <c:pt idx="501">
                  <c:v>14</c:v>
                </c:pt>
                <c:pt idx="502">
                  <c:v>14</c:v>
                </c:pt>
                <c:pt idx="503">
                  <c:v>14</c:v>
                </c:pt>
                <c:pt idx="504">
                  <c:v>14.10009765625</c:v>
                </c:pt>
                <c:pt idx="505">
                  <c:v>14.10009765625</c:v>
                </c:pt>
                <c:pt idx="506">
                  <c:v>14.10009765625</c:v>
                </c:pt>
                <c:pt idx="507">
                  <c:v>14.10009765625</c:v>
                </c:pt>
                <c:pt idx="508">
                  <c:v>14.10009765625</c:v>
                </c:pt>
                <c:pt idx="509">
                  <c:v>14.10009765625</c:v>
                </c:pt>
                <c:pt idx="510">
                  <c:v>14.10009765625</c:v>
                </c:pt>
                <c:pt idx="511">
                  <c:v>14.10009765625</c:v>
                </c:pt>
                <c:pt idx="512">
                  <c:v>14.10009765625</c:v>
                </c:pt>
                <c:pt idx="513">
                  <c:v>14.10009765625</c:v>
                </c:pt>
                <c:pt idx="514">
                  <c:v>14.10009765625</c:v>
                </c:pt>
                <c:pt idx="515">
                  <c:v>14.10009765625</c:v>
                </c:pt>
                <c:pt idx="516">
                  <c:v>14.10009765625</c:v>
                </c:pt>
                <c:pt idx="517">
                  <c:v>14.10009765625</c:v>
                </c:pt>
                <c:pt idx="518">
                  <c:v>14.10009765625</c:v>
                </c:pt>
                <c:pt idx="519">
                  <c:v>14.10009765625</c:v>
                </c:pt>
                <c:pt idx="520">
                  <c:v>14.10009765625</c:v>
                </c:pt>
                <c:pt idx="521">
                  <c:v>14.10009765625</c:v>
                </c:pt>
                <c:pt idx="522">
                  <c:v>14.10009765625</c:v>
                </c:pt>
                <c:pt idx="523">
                  <c:v>14.10009765625</c:v>
                </c:pt>
                <c:pt idx="524">
                  <c:v>14.10009765625</c:v>
                </c:pt>
                <c:pt idx="525">
                  <c:v>14.199951171875</c:v>
                </c:pt>
                <c:pt idx="526">
                  <c:v>14.10009765625</c:v>
                </c:pt>
                <c:pt idx="527">
                  <c:v>14.10009765625</c:v>
                </c:pt>
                <c:pt idx="528">
                  <c:v>14.199951171875</c:v>
                </c:pt>
                <c:pt idx="529">
                  <c:v>14.199951171875</c:v>
                </c:pt>
                <c:pt idx="530">
                  <c:v>14.199951171875</c:v>
                </c:pt>
                <c:pt idx="531">
                  <c:v>14.199951171875</c:v>
                </c:pt>
                <c:pt idx="532">
                  <c:v>14.199951171875</c:v>
                </c:pt>
                <c:pt idx="533">
                  <c:v>14.199951171875</c:v>
                </c:pt>
                <c:pt idx="534">
                  <c:v>14.199951171875</c:v>
                </c:pt>
                <c:pt idx="535">
                  <c:v>14.199951171875</c:v>
                </c:pt>
                <c:pt idx="536">
                  <c:v>14.199951171875</c:v>
                </c:pt>
                <c:pt idx="537">
                  <c:v>14.199951171875</c:v>
                </c:pt>
                <c:pt idx="538">
                  <c:v>14.199951171875</c:v>
                </c:pt>
                <c:pt idx="539">
                  <c:v>14.199951171875</c:v>
                </c:pt>
                <c:pt idx="540">
                  <c:v>14.199951171875</c:v>
                </c:pt>
                <c:pt idx="541">
                  <c:v>14.199951171875</c:v>
                </c:pt>
                <c:pt idx="542">
                  <c:v>14.199951171875</c:v>
                </c:pt>
                <c:pt idx="543">
                  <c:v>14.199951171875</c:v>
                </c:pt>
                <c:pt idx="544">
                  <c:v>14.199951171875</c:v>
                </c:pt>
                <c:pt idx="545">
                  <c:v>14.199951171875</c:v>
                </c:pt>
                <c:pt idx="546">
                  <c:v>14.199951171875</c:v>
                </c:pt>
                <c:pt idx="547">
                  <c:v>14.300048828125</c:v>
                </c:pt>
                <c:pt idx="548">
                  <c:v>14.199951171875</c:v>
                </c:pt>
                <c:pt idx="549">
                  <c:v>14.300048828125</c:v>
                </c:pt>
                <c:pt idx="550">
                  <c:v>14.300048828125</c:v>
                </c:pt>
                <c:pt idx="551">
                  <c:v>14.300048828125</c:v>
                </c:pt>
                <c:pt idx="552">
                  <c:v>14.300048828125</c:v>
                </c:pt>
                <c:pt idx="553">
                  <c:v>14.300048828125</c:v>
                </c:pt>
                <c:pt idx="554">
                  <c:v>14.300048828125</c:v>
                </c:pt>
                <c:pt idx="555">
                  <c:v>14.300048828125</c:v>
                </c:pt>
                <c:pt idx="556">
                  <c:v>14.300048828125</c:v>
                </c:pt>
                <c:pt idx="557">
                  <c:v>14.300048828125</c:v>
                </c:pt>
                <c:pt idx="558">
                  <c:v>14.300048828125</c:v>
                </c:pt>
                <c:pt idx="559">
                  <c:v>14.300048828125</c:v>
                </c:pt>
                <c:pt idx="560">
                  <c:v>14.300048828125</c:v>
                </c:pt>
                <c:pt idx="561">
                  <c:v>14.300048828125</c:v>
                </c:pt>
                <c:pt idx="562">
                  <c:v>14.300048828125</c:v>
                </c:pt>
                <c:pt idx="563">
                  <c:v>14.300048828125</c:v>
                </c:pt>
                <c:pt idx="564">
                  <c:v>14.300048828125</c:v>
                </c:pt>
                <c:pt idx="565">
                  <c:v>14.300048828125</c:v>
                </c:pt>
                <c:pt idx="566">
                  <c:v>14.300048828125</c:v>
                </c:pt>
                <c:pt idx="567">
                  <c:v>14.300048828125</c:v>
                </c:pt>
                <c:pt idx="568">
                  <c:v>14.300048828125</c:v>
                </c:pt>
                <c:pt idx="569">
                  <c:v>14.300048828125</c:v>
                </c:pt>
                <c:pt idx="570">
                  <c:v>14.300048828125</c:v>
                </c:pt>
                <c:pt idx="571">
                  <c:v>14.300048828125</c:v>
                </c:pt>
                <c:pt idx="572">
                  <c:v>14.300048828125</c:v>
                </c:pt>
                <c:pt idx="573">
                  <c:v>14.400146484375</c:v>
                </c:pt>
                <c:pt idx="574">
                  <c:v>14.300048828125</c:v>
                </c:pt>
                <c:pt idx="575">
                  <c:v>14.400146484375</c:v>
                </c:pt>
                <c:pt idx="576">
                  <c:v>14.300048828125</c:v>
                </c:pt>
                <c:pt idx="577">
                  <c:v>14.400146484375</c:v>
                </c:pt>
                <c:pt idx="578">
                  <c:v>14.400146484375</c:v>
                </c:pt>
                <c:pt idx="579">
                  <c:v>14.400146484375</c:v>
                </c:pt>
                <c:pt idx="580">
                  <c:v>14.400146484375</c:v>
                </c:pt>
                <c:pt idx="581">
                  <c:v>14.400146484375</c:v>
                </c:pt>
                <c:pt idx="582">
                  <c:v>14.400146484375</c:v>
                </c:pt>
                <c:pt idx="583">
                  <c:v>14.400146484375</c:v>
                </c:pt>
                <c:pt idx="584">
                  <c:v>14.400146484375</c:v>
                </c:pt>
                <c:pt idx="585">
                  <c:v>14.400146484375</c:v>
                </c:pt>
                <c:pt idx="586">
                  <c:v>14.400146484375</c:v>
                </c:pt>
                <c:pt idx="587">
                  <c:v>14.400146484375</c:v>
                </c:pt>
                <c:pt idx="588">
                  <c:v>14.400146484375</c:v>
                </c:pt>
                <c:pt idx="589">
                  <c:v>14.400146484375</c:v>
                </c:pt>
                <c:pt idx="590">
                  <c:v>14.400146484375</c:v>
                </c:pt>
                <c:pt idx="591">
                  <c:v>14.400146484375</c:v>
                </c:pt>
                <c:pt idx="592">
                  <c:v>14.400146484375</c:v>
                </c:pt>
                <c:pt idx="593">
                  <c:v>14.400146484375</c:v>
                </c:pt>
                <c:pt idx="594">
                  <c:v>14.400146484375</c:v>
                </c:pt>
                <c:pt idx="595">
                  <c:v>14.400146484375</c:v>
                </c:pt>
                <c:pt idx="596">
                  <c:v>14.400146484375</c:v>
                </c:pt>
                <c:pt idx="597">
                  <c:v>14.400146484375</c:v>
                </c:pt>
                <c:pt idx="598">
                  <c:v>14.400146484375</c:v>
                </c:pt>
                <c:pt idx="599">
                  <c:v>14.400146484375</c:v>
                </c:pt>
                <c:pt idx="600">
                  <c:v>14.400146484375</c:v>
                </c:pt>
                <c:pt idx="601">
                  <c:v>14.5</c:v>
                </c:pt>
                <c:pt idx="602">
                  <c:v>14.400146484375</c:v>
                </c:pt>
                <c:pt idx="603">
                  <c:v>14.400146484375</c:v>
                </c:pt>
                <c:pt idx="604">
                  <c:v>14.5</c:v>
                </c:pt>
                <c:pt idx="605">
                  <c:v>14.400146484375</c:v>
                </c:pt>
                <c:pt idx="606">
                  <c:v>14.400146484375</c:v>
                </c:pt>
                <c:pt idx="607">
                  <c:v>14.5</c:v>
                </c:pt>
                <c:pt idx="608">
                  <c:v>14.5</c:v>
                </c:pt>
                <c:pt idx="609">
                  <c:v>14.5</c:v>
                </c:pt>
                <c:pt idx="610">
                  <c:v>14.5</c:v>
                </c:pt>
                <c:pt idx="611">
                  <c:v>14.5</c:v>
                </c:pt>
                <c:pt idx="612">
                  <c:v>14.5</c:v>
                </c:pt>
                <c:pt idx="613">
                  <c:v>14.5</c:v>
                </c:pt>
                <c:pt idx="614">
                  <c:v>14.5</c:v>
                </c:pt>
                <c:pt idx="615">
                  <c:v>14.5</c:v>
                </c:pt>
                <c:pt idx="616">
                  <c:v>14.5</c:v>
                </c:pt>
                <c:pt idx="617">
                  <c:v>14.5</c:v>
                </c:pt>
                <c:pt idx="618">
                  <c:v>14.5</c:v>
                </c:pt>
                <c:pt idx="619">
                  <c:v>14.5</c:v>
                </c:pt>
                <c:pt idx="620">
                  <c:v>14.5</c:v>
                </c:pt>
                <c:pt idx="621">
                  <c:v>14.5</c:v>
                </c:pt>
                <c:pt idx="622">
                  <c:v>14.5</c:v>
                </c:pt>
                <c:pt idx="623">
                  <c:v>14.5</c:v>
                </c:pt>
                <c:pt idx="624">
                  <c:v>14.5</c:v>
                </c:pt>
                <c:pt idx="625">
                  <c:v>14.5</c:v>
                </c:pt>
                <c:pt idx="626">
                  <c:v>14.5</c:v>
                </c:pt>
                <c:pt idx="627">
                  <c:v>14.5</c:v>
                </c:pt>
                <c:pt idx="628">
                  <c:v>14.5</c:v>
                </c:pt>
                <c:pt idx="629">
                  <c:v>14.5</c:v>
                </c:pt>
                <c:pt idx="630">
                  <c:v>14.5</c:v>
                </c:pt>
                <c:pt idx="631">
                  <c:v>14.60009765625</c:v>
                </c:pt>
                <c:pt idx="632">
                  <c:v>14.60009765625</c:v>
                </c:pt>
                <c:pt idx="633">
                  <c:v>14.5</c:v>
                </c:pt>
                <c:pt idx="634">
                  <c:v>14.5</c:v>
                </c:pt>
                <c:pt idx="635">
                  <c:v>14.5</c:v>
                </c:pt>
                <c:pt idx="636">
                  <c:v>14.60009765625</c:v>
                </c:pt>
                <c:pt idx="637">
                  <c:v>14.60009765625</c:v>
                </c:pt>
                <c:pt idx="638">
                  <c:v>14.60009765625</c:v>
                </c:pt>
                <c:pt idx="639">
                  <c:v>14.60009765625</c:v>
                </c:pt>
                <c:pt idx="640">
                  <c:v>14.60009765625</c:v>
                </c:pt>
                <c:pt idx="641">
                  <c:v>14.60009765625</c:v>
                </c:pt>
                <c:pt idx="642">
                  <c:v>14.60009765625</c:v>
                </c:pt>
                <c:pt idx="643">
                  <c:v>14.60009765625</c:v>
                </c:pt>
                <c:pt idx="644">
                  <c:v>14.60009765625</c:v>
                </c:pt>
                <c:pt idx="645">
                  <c:v>14.60009765625</c:v>
                </c:pt>
                <c:pt idx="646">
                  <c:v>14.60009765625</c:v>
                </c:pt>
                <c:pt idx="647">
                  <c:v>14.60009765625</c:v>
                </c:pt>
                <c:pt idx="648">
                  <c:v>14.60009765625</c:v>
                </c:pt>
                <c:pt idx="649">
                  <c:v>14.60009765625</c:v>
                </c:pt>
                <c:pt idx="650">
                  <c:v>14.60009765625</c:v>
                </c:pt>
                <c:pt idx="651">
                  <c:v>14.60009765625</c:v>
                </c:pt>
                <c:pt idx="652">
                  <c:v>14.60009765625</c:v>
                </c:pt>
                <c:pt idx="653">
                  <c:v>14.60009765625</c:v>
                </c:pt>
                <c:pt idx="654">
                  <c:v>14.60009765625</c:v>
                </c:pt>
                <c:pt idx="655">
                  <c:v>14.60009765625</c:v>
                </c:pt>
                <c:pt idx="656">
                  <c:v>14.60009765625</c:v>
                </c:pt>
                <c:pt idx="657">
                  <c:v>14.60009765625</c:v>
                </c:pt>
                <c:pt idx="658">
                  <c:v>14.60009765625</c:v>
                </c:pt>
                <c:pt idx="659">
                  <c:v>14.60009765625</c:v>
                </c:pt>
                <c:pt idx="660">
                  <c:v>14.60009765625</c:v>
                </c:pt>
                <c:pt idx="661">
                  <c:v>14.60009765625</c:v>
                </c:pt>
                <c:pt idx="662">
                  <c:v>14.60009765625</c:v>
                </c:pt>
                <c:pt idx="663">
                  <c:v>14.60009765625</c:v>
                </c:pt>
                <c:pt idx="664">
                  <c:v>14.60009765625</c:v>
                </c:pt>
                <c:pt idx="665">
                  <c:v>14.60009765625</c:v>
                </c:pt>
                <c:pt idx="666">
                  <c:v>14.60009765625</c:v>
                </c:pt>
                <c:pt idx="667">
                  <c:v>14.60009765625</c:v>
                </c:pt>
                <c:pt idx="668">
                  <c:v>14.60009765625</c:v>
                </c:pt>
                <c:pt idx="669">
                  <c:v>14.60009765625</c:v>
                </c:pt>
                <c:pt idx="670">
                  <c:v>14.60009765625</c:v>
                </c:pt>
                <c:pt idx="671">
                  <c:v>14.60009765625</c:v>
                </c:pt>
                <c:pt idx="672">
                  <c:v>14.60009765625</c:v>
                </c:pt>
                <c:pt idx="673">
                  <c:v>14.60009765625</c:v>
                </c:pt>
                <c:pt idx="674">
                  <c:v>14.60009765625</c:v>
                </c:pt>
                <c:pt idx="675">
                  <c:v>14.699951171875</c:v>
                </c:pt>
                <c:pt idx="676">
                  <c:v>14.60009765625</c:v>
                </c:pt>
                <c:pt idx="677">
                  <c:v>14.60009765625</c:v>
                </c:pt>
                <c:pt idx="678">
                  <c:v>14.60009765625</c:v>
                </c:pt>
                <c:pt idx="679">
                  <c:v>14.60009765625</c:v>
                </c:pt>
                <c:pt idx="680">
                  <c:v>14.60009765625</c:v>
                </c:pt>
                <c:pt idx="681">
                  <c:v>14.699951171875</c:v>
                </c:pt>
                <c:pt idx="682">
                  <c:v>14.699951171875</c:v>
                </c:pt>
                <c:pt idx="683">
                  <c:v>14.699951171875</c:v>
                </c:pt>
                <c:pt idx="684">
                  <c:v>14.699951171875</c:v>
                </c:pt>
                <c:pt idx="685">
                  <c:v>14.699951171875</c:v>
                </c:pt>
                <c:pt idx="686">
                  <c:v>14.699951171875</c:v>
                </c:pt>
                <c:pt idx="687">
                  <c:v>14.699951171875</c:v>
                </c:pt>
                <c:pt idx="688">
                  <c:v>14.699951171875</c:v>
                </c:pt>
                <c:pt idx="689">
                  <c:v>14.699951171875</c:v>
                </c:pt>
                <c:pt idx="690">
                  <c:v>14.699951171875</c:v>
                </c:pt>
                <c:pt idx="691">
                  <c:v>14.699951171875</c:v>
                </c:pt>
                <c:pt idx="692">
                  <c:v>14.699951171875</c:v>
                </c:pt>
                <c:pt idx="693">
                  <c:v>14.699951171875</c:v>
                </c:pt>
                <c:pt idx="694">
                  <c:v>14.699951171875</c:v>
                </c:pt>
                <c:pt idx="695">
                  <c:v>14.699951171875</c:v>
                </c:pt>
                <c:pt idx="696">
                  <c:v>14.699951171875</c:v>
                </c:pt>
                <c:pt idx="697">
                  <c:v>14.699951171875</c:v>
                </c:pt>
                <c:pt idx="698">
                  <c:v>14.699951171875</c:v>
                </c:pt>
                <c:pt idx="699">
                  <c:v>14.699951171875</c:v>
                </c:pt>
                <c:pt idx="700">
                  <c:v>14.699951171875</c:v>
                </c:pt>
                <c:pt idx="701">
                  <c:v>14.699951171875</c:v>
                </c:pt>
                <c:pt idx="702">
                  <c:v>14.699951171875</c:v>
                </c:pt>
                <c:pt idx="703">
                  <c:v>14.699951171875</c:v>
                </c:pt>
                <c:pt idx="704">
                  <c:v>14.699951171875</c:v>
                </c:pt>
                <c:pt idx="705">
                  <c:v>14.699951171875</c:v>
                </c:pt>
                <c:pt idx="706">
                  <c:v>14.699951171875</c:v>
                </c:pt>
                <c:pt idx="707">
                  <c:v>14.699951171875</c:v>
                </c:pt>
                <c:pt idx="708">
                  <c:v>14.699951171875</c:v>
                </c:pt>
                <c:pt idx="709">
                  <c:v>14.699951171875</c:v>
                </c:pt>
                <c:pt idx="710">
                  <c:v>14.699951171875</c:v>
                </c:pt>
                <c:pt idx="711">
                  <c:v>14.699951171875</c:v>
                </c:pt>
                <c:pt idx="712">
                  <c:v>14.699951171875</c:v>
                </c:pt>
                <c:pt idx="713">
                  <c:v>14.699951171875</c:v>
                </c:pt>
                <c:pt idx="714">
                  <c:v>14.699951171875</c:v>
                </c:pt>
                <c:pt idx="715">
                  <c:v>14.699951171875</c:v>
                </c:pt>
                <c:pt idx="716">
                  <c:v>14.699951171875</c:v>
                </c:pt>
                <c:pt idx="717">
                  <c:v>14.699951171875</c:v>
                </c:pt>
                <c:pt idx="718">
                  <c:v>14.699951171875</c:v>
                </c:pt>
                <c:pt idx="719">
                  <c:v>14.699951171875</c:v>
                </c:pt>
                <c:pt idx="720">
                  <c:v>14.699951171875</c:v>
                </c:pt>
                <c:pt idx="721">
                  <c:v>14.699951171875</c:v>
                </c:pt>
                <c:pt idx="722">
                  <c:v>14.699951171875</c:v>
                </c:pt>
                <c:pt idx="723">
                  <c:v>14.699951171875</c:v>
                </c:pt>
                <c:pt idx="724">
                  <c:v>14.699951171875</c:v>
                </c:pt>
                <c:pt idx="725">
                  <c:v>14.699951171875</c:v>
                </c:pt>
                <c:pt idx="726">
                  <c:v>14.699951171875</c:v>
                </c:pt>
                <c:pt idx="727">
                  <c:v>14.699951171875</c:v>
                </c:pt>
                <c:pt idx="728">
                  <c:v>14.699951171875</c:v>
                </c:pt>
                <c:pt idx="729">
                  <c:v>14.699951171875</c:v>
                </c:pt>
                <c:pt idx="730">
                  <c:v>14.800048828125</c:v>
                </c:pt>
                <c:pt idx="731">
                  <c:v>14.699951171875</c:v>
                </c:pt>
                <c:pt idx="732">
                  <c:v>14.800048828125</c:v>
                </c:pt>
                <c:pt idx="733">
                  <c:v>14.699951171875</c:v>
                </c:pt>
                <c:pt idx="734">
                  <c:v>14.800048828125</c:v>
                </c:pt>
                <c:pt idx="735">
                  <c:v>14.699951171875</c:v>
                </c:pt>
                <c:pt idx="736">
                  <c:v>14.800048828125</c:v>
                </c:pt>
                <c:pt idx="737">
                  <c:v>14.800048828125</c:v>
                </c:pt>
                <c:pt idx="738">
                  <c:v>14.800048828125</c:v>
                </c:pt>
                <c:pt idx="739">
                  <c:v>14.800048828125</c:v>
                </c:pt>
                <c:pt idx="740">
                  <c:v>14.800048828125</c:v>
                </c:pt>
                <c:pt idx="741">
                  <c:v>14.800048828125</c:v>
                </c:pt>
                <c:pt idx="742">
                  <c:v>14.800048828125</c:v>
                </c:pt>
                <c:pt idx="743">
                  <c:v>14.800048828125</c:v>
                </c:pt>
                <c:pt idx="744">
                  <c:v>14.800048828125</c:v>
                </c:pt>
                <c:pt idx="745">
                  <c:v>14.800048828125</c:v>
                </c:pt>
                <c:pt idx="746">
                  <c:v>14.800048828125</c:v>
                </c:pt>
                <c:pt idx="747">
                  <c:v>14.800048828125</c:v>
                </c:pt>
                <c:pt idx="748">
                  <c:v>14.800048828125</c:v>
                </c:pt>
                <c:pt idx="749">
                  <c:v>14.800048828125</c:v>
                </c:pt>
                <c:pt idx="750">
                  <c:v>14.800048828125</c:v>
                </c:pt>
                <c:pt idx="751">
                  <c:v>14.800048828125</c:v>
                </c:pt>
                <c:pt idx="752">
                  <c:v>14.800048828125</c:v>
                </c:pt>
                <c:pt idx="753">
                  <c:v>14.800048828125</c:v>
                </c:pt>
                <c:pt idx="754">
                  <c:v>14.800048828125</c:v>
                </c:pt>
                <c:pt idx="755">
                  <c:v>14.800048828125</c:v>
                </c:pt>
                <c:pt idx="756">
                  <c:v>14.800048828125</c:v>
                </c:pt>
                <c:pt idx="757">
                  <c:v>14.800048828125</c:v>
                </c:pt>
                <c:pt idx="758">
                  <c:v>14.800048828125</c:v>
                </c:pt>
                <c:pt idx="759">
                  <c:v>14.800048828125</c:v>
                </c:pt>
                <c:pt idx="760">
                  <c:v>14.800048828125</c:v>
                </c:pt>
                <c:pt idx="761">
                  <c:v>14.800048828125</c:v>
                </c:pt>
                <c:pt idx="762">
                  <c:v>14.800048828125</c:v>
                </c:pt>
                <c:pt idx="763">
                  <c:v>14.800048828125</c:v>
                </c:pt>
                <c:pt idx="764">
                  <c:v>14.800048828125</c:v>
                </c:pt>
                <c:pt idx="765">
                  <c:v>14.800048828125</c:v>
                </c:pt>
                <c:pt idx="766">
                  <c:v>14.800048828125</c:v>
                </c:pt>
                <c:pt idx="767">
                  <c:v>14.800048828125</c:v>
                </c:pt>
                <c:pt idx="768">
                  <c:v>14.800048828125</c:v>
                </c:pt>
                <c:pt idx="769">
                  <c:v>14.800048828125</c:v>
                </c:pt>
                <c:pt idx="770">
                  <c:v>14.800048828125</c:v>
                </c:pt>
                <c:pt idx="771">
                  <c:v>14.800048828125</c:v>
                </c:pt>
                <c:pt idx="772">
                  <c:v>14.800048828125</c:v>
                </c:pt>
                <c:pt idx="773">
                  <c:v>14.800048828125</c:v>
                </c:pt>
                <c:pt idx="774">
                  <c:v>14.800048828125</c:v>
                </c:pt>
                <c:pt idx="775">
                  <c:v>14.800048828125</c:v>
                </c:pt>
                <c:pt idx="776">
                  <c:v>14.800048828125</c:v>
                </c:pt>
                <c:pt idx="777">
                  <c:v>14.800048828125</c:v>
                </c:pt>
                <c:pt idx="778">
                  <c:v>14.800048828125</c:v>
                </c:pt>
                <c:pt idx="779">
                  <c:v>14.800048828125</c:v>
                </c:pt>
                <c:pt idx="780">
                  <c:v>14.800048828125</c:v>
                </c:pt>
                <c:pt idx="781">
                  <c:v>14.800048828125</c:v>
                </c:pt>
                <c:pt idx="782">
                  <c:v>14.800048828125</c:v>
                </c:pt>
                <c:pt idx="783">
                  <c:v>14.800048828125</c:v>
                </c:pt>
                <c:pt idx="784">
                  <c:v>14.800048828125</c:v>
                </c:pt>
                <c:pt idx="785">
                  <c:v>14.800048828125</c:v>
                </c:pt>
                <c:pt idx="786">
                  <c:v>14.800048828125</c:v>
                </c:pt>
                <c:pt idx="787">
                  <c:v>14.800048828125</c:v>
                </c:pt>
                <c:pt idx="788">
                  <c:v>14.800048828125</c:v>
                </c:pt>
                <c:pt idx="789">
                  <c:v>14.800048828125</c:v>
                </c:pt>
                <c:pt idx="790">
                  <c:v>14.800048828125</c:v>
                </c:pt>
                <c:pt idx="791">
                  <c:v>14.800048828125</c:v>
                </c:pt>
                <c:pt idx="792">
                  <c:v>14.800048828125</c:v>
                </c:pt>
                <c:pt idx="793">
                  <c:v>14.800048828125</c:v>
                </c:pt>
                <c:pt idx="794">
                  <c:v>14.800048828125</c:v>
                </c:pt>
                <c:pt idx="795">
                  <c:v>14.800048828125</c:v>
                </c:pt>
                <c:pt idx="796">
                  <c:v>14.800048828125</c:v>
                </c:pt>
                <c:pt idx="797">
                  <c:v>14.800048828125</c:v>
                </c:pt>
                <c:pt idx="798">
                  <c:v>14.800048828125</c:v>
                </c:pt>
                <c:pt idx="799">
                  <c:v>14.800048828125</c:v>
                </c:pt>
                <c:pt idx="800">
                  <c:v>14.800048828125</c:v>
                </c:pt>
                <c:pt idx="801">
                  <c:v>14.800048828125</c:v>
                </c:pt>
                <c:pt idx="802">
                  <c:v>14.800048828125</c:v>
                </c:pt>
                <c:pt idx="803">
                  <c:v>14.800048828125</c:v>
                </c:pt>
                <c:pt idx="804">
                  <c:v>14.800048828125</c:v>
                </c:pt>
                <c:pt idx="805">
                  <c:v>14.800048828125</c:v>
                </c:pt>
                <c:pt idx="806">
                  <c:v>14.800048828125</c:v>
                </c:pt>
                <c:pt idx="807">
                  <c:v>14.800048828125</c:v>
                </c:pt>
                <c:pt idx="808">
                  <c:v>14.800048828125</c:v>
                </c:pt>
                <c:pt idx="809">
                  <c:v>14.800048828125</c:v>
                </c:pt>
                <c:pt idx="810">
                  <c:v>14.800048828125</c:v>
                </c:pt>
                <c:pt idx="811">
                  <c:v>14.800048828125</c:v>
                </c:pt>
                <c:pt idx="812">
                  <c:v>14.800048828125</c:v>
                </c:pt>
                <c:pt idx="813">
                  <c:v>14.800048828125</c:v>
                </c:pt>
                <c:pt idx="814">
                  <c:v>14.800048828125</c:v>
                </c:pt>
                <c:pt idx="815">
                  <c:v>14.800048828125</c:v>
                </c:pt>
                <c:pt idx="816">
                  <c:v>14.800048828125</c:v>
                </c:pt>
                <c:pt idx="817">
                  <c:v>14.800048828125</c:v>
                </c:pt>
                <c:pt idx="818">
                  <c:v>14.800048828125</c:v>
                </c:pt>
                <c:pt idx="819">
                  <c:v>14.800048828125</c:v>
                </c:pt>
                <c:pt idx="820">
                  <c:v>14.89990234375</c:v>
                </c:pt>
                <c:pt idx="821">
                  <c:v>14.800048828125</c:v>
                </c:pt>
                <c:pt idx="822">
                  <c:v>14.800048828125</c:v>
                </c:pt>
                <c:pt idx="823">
                  <c:v>14.800048828125</c:v>
                </c:pt>
                <c:pt idx="824">
                  <c:v>14.800048828125</c:v>
                </c:pt>
                <c:pt idx="825">
                  <c:v>14.800048828125</c:v>
                </c:pt>
                <c:pt idx="826">
                  <c:v>14.89990234375</c:v>
                </c:pt>
                <c:pt idx="827">
                  <c:v>14.800048828125</c:v>
                </c:pt>
                <c:pt idx="828">
                  <c:v>14.800048828125</c:v>
                </c:pt>
                <c:pt idx="829">
                  <c:v>14.800048828125</c:v>
                </c:pt>
                <c:pt idx="830">
                  <c:v>14.800048828125</c:v>
                </c:pt>
                <c:pt idx="831">
                  <c:v>14.800048828125</c:v>
                </c:pt>
                <c:pt idx="832">
                  <c:v>14.800048828125</c:v>
                </c:pt>
                <c:pt idx="833">
                  <c:v>14.800048828125</c:v>
                </c:pt>
                <c:pt idx="834">
                  <c:v>14.800048828125</c:v>
                </c:pt>
                <c:pt idx="835">
                  <c:v>14.89990234375</c:v>
                </c:pt>
                <c:pt idx="836">
                  <c:v>14.89990234375</c:v>
                </c:pt>
                <c:pt idx="837">
                  <c:v>14.89990234375</c:v>
                </c:pt>
                <c:pt idx="838">
                  <c:v>14.800048828125</c:v>
                </c:pt>
                <c:pt idx="839">
                  <c:v>14.89990234375</c:v>
                </c:pt>
                <c:pt idx="840">
                  <c:v>14.800048828125</c:v>
                </c:pt>
                <c:pt idx="841">
                  <c:v>14.89990234375</c:v>
                </c:pt>
                <c:pt idx="842">
                  <c:v>14.89990234375</c:v>
                </c:pt>
                <c:pt idx="843">
                  <c:v>14.800048828125</c:v>
                </c:pt>
                <c:pt idx="844">
                  <c:v>14.800048828125</c:v>
                </c:pt>
                <c:pt idx="845">
                  <c:v>14.800048828125</c:v>
                </c:pt>
                <c:pt idx="846">
                  <c:v>14.800048828125</c:v>
                </c:pt>
                <c:pt idx="847">
                  <c:v>14.89990234375</c:v>
                </c:pt>
                <c:pt idx="848">
                  <c:v>14.800048828125</c:v>
                </c:pt>
                <c:pt idx="849">
                  <c:v>14.800048828125</c:v>
                </c:pt>
                <c:pt idx="850">
                  <c:v>14.89990234375</c:v>
                </c:pt>
                <c:pt idx="851">
                  <c:v>14.89990234375</c:v>
                </c:pt>
                <c:pt idx="852">
                  <c:v>14.89990234375</c:v>
                </c:pt>
                <c:pt idx="853">
                  <c:v>14.89990234375</c:v>
                </c:pt>
                <c:pt idx="854">
                  <c:v>14.89990234375</c:v>
                </c:pt>
                <c:pt idx="855">
                  <c:v>14.800048828125</c:v>
                </c:pt>
                <c:pt idx="856">
                  <c:v>14.800048828125</c:v>
                </c:pt>
                <c:pt idx="857">
                  <c:v>14.89990234375</c:v>
                </c:pt>
                <c:pt idx="858">
                  <c:v>14.89990234375</c:v>
                </c:pt>
                <c:pt idx="859">
                  <c:v>14.89990234375</c:v>
                </c:pt>
                <c:pt idx="860">
                  <c:v>14.89990234375</c:v>
                </c:pt>
                <c:pt idx="861">
                  <c:v>14.89990234375</c:v>
                </c:pt>
                <c:pt idx="862">
                  <c:v>14.89990234375</c:v>
                </c:pt>
                <c:pt idx="863">
                  <c:v>14.89990234375</c:v>
                </c:pt>
                <c:pt idx="864">
                  <c:v>14.89990234375</c:v>
                </c:pt>
                <c:pt idx="865">
                  <c:v>14.89990234375</c:v>
                </c:pt>
                <c:pt idx="866">
                  <c:v>14.89990234375</c:v>
                </c:pt>
                <c:pt idx="867">
                  <c:v>14.89990234375</c:v>
                </c:pt>
                <c:pt idx="868">
                  <c:v>14.89990234375</c:v>
                </c:pt>
                <c:pt idx="869">
                  <c:v>14.89990234375</c:v>
                </c:pt>
                <c:pt idx="870">
                  <c:v>14.89990234375</c:v>
                </c:pt>
                <c:pt idx="871">
                  <c:v>14.800048828125</c:v>
                </c:pt>
                <c:pt idx="872">
                  <c:v>14.89990234375</c:v>
                </c:pt>
                <c:pt idx="873">
                  <c:v>14.89990234375</c:v>
                </c:pt>
                <c:pt idx="874">
                  <c:v>14.89990234375</c:v>
                </c:pt>
                <c:pt idx="875">
                  <c:v>14.89990234375</c:v>
                </c:pt>
                <c:pt idx="876">
                  <c:v>14.800048828125</c:v>
                </c:pt>
                <c:pt idx="877">
                  <c:v>14.89990234375</c:v>
                </c:pt>
                <c:pt idx="878">
                  <c:v>14.89990234375</c:v>
                </c:pt>
                <c:pt idx="879">
                  <c:v>14.89990234375</c:v>
                </c:pt>
                <c:pt idx="880">
                  <c:v>14.89990234375</c:v>
                </c:pt>
                <c:pt idx="881">
                  <c:v>14.89990234375</c:v>
                </c:pt>
                <c:pt idx="882">
                  <c:v>14.89990234375</c:v>
                </c:pt>
                <c:pt idx="883">
                  <c:v>14.89990234375</c:v>
                </c:pt>
                <c:pt idx="884">
                  <c:v>14.89990234375</c:v>
                </c:pt>
                <c:pt idx="885">
                  <c:v>14.89990234375</c:v>
                </c:pt>
                <c:pt idx="886">
                  <c:v>14.89990234375</c:v>
                </c:pt>
                <c:pt idx="887">
                  <c:v>14.800048828125</c:v>
                </c:pt>
                <c:pt idx="888">
                  <c:v>14.89990234375</c:v>
                </c:pt>
                <c:pt idx="889">
                  <c:v>14.89990234375</c:v>
                </c:pt>
                <c:pt idx="890">
                  <c:v>14.89990234375</c:v>
                </c:pt>
                <c:pt idx="891">
                  <c:v>14.89990234375</c:v>
                </c:pt>
                <c:pt idx="892">
                  <c:v>14.89990234375</c:v>
                </c:pt>
                <c:pt idx="893">
                  <c:v>14.89990234375</c:v>
                </c:pt>
                <c:pt idx="894">
                  <c:v>14.89990234375</c:v>
                </c:pt>
                <c:pt idx="895">
                  <c:v>14.89990234375</c:v>
                </c:pt>
                <c:pt idx="896">
                  <c:v>14.89990234375</c:v>
                </c:pt>
                <c:pt idx="897">
                  <c:v>14.800048828125</c:v>
                </c:pt>
                <c:pt idx="898">
                  <c:v>14.89990234375</c:v>
                </c:pt>
                <c:pt idx="899">
                  <c:v>14.89990234375</c:v>
                </c:pt>
                <c:pt idx="900">
                  <c:v>14.89990234375</c:v>
                </c:pt>
                <c:pt idx="901">
                  <c:v>14.89990234375</c:v>
                </c:pt>
                <c:pt idx="902">
                  <c:v>14.89990234375</c:v>
                </c:pt>
                <c:pt idx="903">
                  <c:v>14.89990234375</c:v>
                </c:pt>
                <c:pt idx="904">
                  <c:v>14.89990234375</c:v>
                </c:pt>
                <c:pt idx="905">
                  <c:v>14.89990234375</c:v>
                </c:pt>
                <c:pt idx="906">
                  <c:v>14.89990234375</c:v>
                </c:pt>
                <c:pt idx="907">
                  <c:v>14.89990234375</c:v>
                </c:pt>
                <c:pt idx="908">
                  <c:v>14.89990234375</c:v>
                </c:pt>
                <c:pt idx="909">
                  <c:v>14.89990234375</c:v>
                </c:pt>
                <c:pt idx="910">
                  <c:v>14.89990234375</c:v>
                </c:pt>
                <c:pt idx="911">
                  <c:v>14.89990234375</c:v>
                </c:pt>
                <c:pt idx="912">
                  <c:v>14.89990234375</c:v>
                </c:pt>
                <c:pt idx="913">
                  <c:v>14.89990234375</c:v>
                </c:pt>
                <c:pt idx="914">
                  <c:v>14.89990234375</c:v>
                </c:pt>
                <c:pt idx="915">
                  <c:v>14.89990234375</c:v>
                </c:pt>
                <c:pt idx="916">
                  <c:v>14.89990234375</c:v>
                </c:pt>
                <c:pt idx="917">
                  <c:v>14.89990234375</c:v>
                </c:pt>
                <c:pt idx="918">
                  <c:v>14.89990234375</c:v>
                </c:pt>
                <c:pt idx="919">
                  <c:v>14.89990234375</c:v>
                </c:pt>
                <c:pt idx="920">
                  <c:v>14.89990234375</c:v>
                </c:pt>
                <c:pt idx="921">
                  <c:v>14.89990234375</c:v>
                </c:pt>
                <c:pt idx="922">
                  <c:v>14.89990234375</c:v>
                </c:pt>
                <c:pt idx="923">
                  <c:v>14.89990234375</c:v>
                </c:pt>
                <c:pt idx="924">
                  <c:v>14.89990234375</c:v>
                </c:pt>
                <c:pt idx="925">
                  <c:v>14.89990234375</c:v>
                </c:pt>
                <c:pt idx="926">
                  <c:v>14.89990234375</c:v>
                </c:pt>
                <c:pt idx="927">
                  <c:v>14.89990234375</c:v>
                </c:pt>
                <c:pt idx="928">
                  <c:v>14.89990234375</c:v>
                </c:pt>
                <c:pt idx="929">
                  <c:v>14.89990234375</c:v>
                </c:pt>
                <c:pt idx="930">
                  <c:v>14.89990234375</c:v>
                </c:pt>
                <c:pt idx="931">
                  <c:v>14.89990234375</c:v>
                </c:pt>
                <c:pt idx="932">
                  <c:v>14.89990234375</c:v>
                </c:pt>
                <c:pt idx="933">
                  <c:v>14.89990234375</c:v>
                </c:pt>
                <c:pt idx="934">
                  <c:v>14.89990234375</c:v>
                </c:pt>
                <c:pt idx="935">
                  <c:v>14.89990234375</c:v>
                </c:pt>
                <c:pt idx="936">
                  <c:v>14.800048828125</c:v>
                </c:pt>
                <c:pt idx="937">
                  <c:v>14.800048828125</c:v>
                </c:pt>
                <c:pt idx="938">
                  <c:v>14.89990234375</c:v>
                </c:pt>
                <c:pt idx="939">
                  <c:v>14.800048828125</c:v>
                </c:pt>
                <c:pt idx="940">
                  <c:v>14.89990234375</c:v>
                </c:pt>
                <c:pt idx="941">
                  <c:v>14.89990234375</c:v>
                </c:pt>
                <c:pt idx="942">
                  <c:v>14.89990234375</c:v>
                </c:pt>
                <c:pt idx="943">
                  <c:v>14.89990234375</c:v>
                </c:pt>
                <c:pt idx="944">
                  <c:v>14.89990234375</c:v>
                </c:pt>
                <c:pt idx="945">
                  <c:v>14.89990234375</c:v>
                </c:pt>
                <c:pt idx="946">
                  <c:v>14.800048828125</c:v>
                </c:pt>
                <c:pt idx="947">
                  <c:v>14.800048828125</c:v>
                </c:pt>
                <c:pt idx="948">
                  <c:v>14.89990234375</c:v>
                </c:pt>
                <c:pt idx="949">
                  <c:v>14.89990234375</c:v>
                </c:pt>
                <c:pt idx="950">
                  <c:v>14.89990234375</c:v>
                </c:pt>
                <c:pt idx="951">
                  <c:v>14.89990234375</c:v>
                </c:pt>
                <c:pt idx="952">
                  <c:v>14.800048828125</c:v>
                </c:pt>
                <c:pt idx="953">
                  <c:v>14.89990234375</c:v>
                </c:pt>
                <c:pt idx="954">
                  <c:v>14.89990234375</c:v>
                </c:pt>
                <c:pt idx="955">
                  <c:v>14.89990234375</c:v>
                </c:pt>
                <c:pt idx="956">
                  <c:v>14.89990234375</c:v>
                </c:pt>
                <c:pt idx="957">
                  <c:v>14.800048828125</c:v>
                </c:pt>
                <c:pt idx="958">
                  <c:v>14.89990234375</c:v>
                </c:pt>
                <c:pt idx="959">
                  <c:v>14.800048828125</c:v>
                </c:pt>
                <c:pt idx="960">
                  <c:v>14.89990234375</c:v>
                </c:pt>
                <c:pt idx="961">
                  <c:v>14.89990234375</c:v>
                </c:pt>
                <c:pt idx="962">
                  <c:v>14.800048828125</c:v>
                </c:pt>
                <c:pt idx="963">
                  <c:v>14.89990234375</c:v>
                </c:pt>
                <c:pt idx="964">
                  <c:v>14.89990234375</c:v>
                </c:pt>
                <c:pt idx="965">
                  <c:v>14.800048828125</c:v>
                </c:pt>
                <c:pt idx="966">
                  <c:v>14.800048828125</c:v>
                </c:pt>
                <c:pt idx="967">
                  <c:v>14.800048828125</c:v>
                </c:pt>
                <c:pt idx="968">
                  <c:v>14.89990234375</c:v>
                </c:pt>
                <c:pt idx="969">
                  <c:v>14.800048828125</c:v>
                </c:pt>
                <c:pt idx="970">
                  <c:v>14.89990234375</c:v>
                </c:pt>
                <c:pt idx="971">
                  <c:v>14.800048828125</c:v>
                </c:pt>
                <c:pt idx="972">
                  <c:v>14.800048828125</c:v>
                </c:pt>
                <c:pt idx="973">
                  <c:v>14.800048828125</c:v>
                </c:pt>
                <c:pt idx="974">
                  <c:v>14.89990234375</c:v>
                </c:pt>
                <c:pt idx="975">
                  <c:v>14.89990234375</c:v>
                </c:pt>
                <c:pt idx="976">
                  <c:v>14.89990234375</c:v>
                </c:pt>
                <c:pt idx="977">
                  <c:v>14.89990234375</c:v>
                </c:pt>
                <c:pt idx="978">
                  <c:v>14.800048828125</c:v>
                </c:pt>
                <c:pt idx="979">
                  <c:v>14.89990234375</c:v>
                </c:pt>
                <c:pt idx="980">
                  <c:v>14.800048828125</c:v>
                </c:pt>
                <c:pt idx="981">
                  <c:v>14.800048828125</c:v>
                </c:pt>
                <c:pt idx="982">
                  <c:v>14.89990234375</c:v>
                </c:pt>
                <c:pt idx="983">
                  <c:v>14.89990234375</c:v>
                </c:pt>
                <c:pt idx="984">
                  <c:v>14.800048828125</c:v>
                </c:pt>
                <c:pt idx="985">
                  <c:v>14.800048828125</c:v>
                </c:pt>
                <c:pt idx="986">
                  <c:v>14.800048828125</c:v>
                </c:pt>
                <c:pt idx="987">
                  <c:v>14.800048828125</c:v>
                </c:pt>
                <c:pt idx="988">
                  <c:v>14.800048828125</c:v>
                </c:pt>
                <c:pt idx="989">
                  <c:v>14.800048828125</c:v>
                </c:pt>
                <c:pt idx="990">
                  <c:v>14.800048828125</c:v>
                </c:pt>
                <c:pt idx="991">
                  <c:v>14.800048828125</c:v>
                </c:pt>
                <c:pt idx="992">
                  <c:v>14.800048828125</c:v>
                </c:pt>
                <c:pt idx="993">
                  <c:v>14.800048828125</c:v>
                </c:pt>
                <c:pt idx="994">
                  <c:v>14.800048828125</c:v>
                </c:pt>
                <c:pt idx="995">
                  <c:v>14.800048828125</c:v>
                </c:pt>
                <c:pt idx="996">
                  <c:v>14.800048828125</c:v>
                </c:pt>
                <c:pt idx="997">
                  <c:v>14.800048828125</c:v>
                </c:pt>
                <c:pt idx="998">
                  <c:v>14.800048828125</c:v>
                </c:pt>
                <c:pt idx="999">
                  <c:v>14.800048828125</c:v>
                </c:pt>
                <c:pt idx="1000">
                  <c:v>14.800048828125</c:v>
                </c:pt>
                <c:pt idx="1001">
                  <c:v>14.800048828125</c:v>
                </c:pt>
                <c:pt idx="1002">
                  <c:v>14.800048828125</c:v>
                </c:pt>
                <c:pt idx="1003">
                  <c:v>14.800048828125</c:v>
                </c:pt>
                <c:pt idx="1004">
                  <c:v>14.800048828125</c:v>
                </c:pt>
                <c:pt idx="1005">
                  <c:v>14.800048828125</c:v>
                </c:pt>
                <c:pt idx="1006">
                  <c:v>14.800048828125</c:v>
                </c:pt>
                <c:pt idx="1007">
                  <c:v>14.800048828125</c:v>
                </c:pt>
                <c:pt idx="1008">
                  <c:v>14.800048828125</c:v>
                </c:pt>
                <c:pt idx="1009">
                  <c:v>14.800048828125</c:v>
                </c:pt>
                <c:pt idx="1010">
                  <c:v>14.800048828125</c:v>
                </c:pt>
                <c:pt idx="1011">
                  <c:v>14.800048828125</c:v>
                </c:pt>
                <c:pt idx="1012">
                  <c:v>14.800048828125</c:v>
                </c:pt>
                <c:pt idx="1013">
                  <c:v>14.800048828125</c:v>
                </c:pt>
                <c:pt idx="1014">
                  <c:v>14.800048828125</c:v>
                </c:pt>
                <c:pt idx="1015">
                  <c:v>14.800048828125</c:v>
                </c:pt>
                <c:pt idx="1016">
                  <c:v>14.800048828125</c:v>
                </c:pt>
                <c:pt idx="1017">
                  <c:v>14.800048828125</c:v>
                </c:pt>
                <c:pt idx="1018">
                  <c:v>14.800048828125</c:v>
                </c:pt>
                <c:pt idx="1019">
                  <c:v>14.800048828125</c:v>
                </c:pt>
                <c:pt idx="1020">
                  <c:v>14.800048828125</c:v>
                </c:pt>
                <c:pt idx="1021">
                  <c:v>14.800048828125</c:v>
                </c:pt>
                <c:pt idx="1022">
                  <c:v>14.800048828125</c:v>
                </c:pt>
                <c:pt idx="1023">
                  <c:v>14.800048828125</c:v>
                </c:pt>
                <c:pt idx="1024">
                  <c:v>14.800048828125</c:v>
                </c:pt>
                <c:pt idx="1025">
                  <c:v>14.800048828125</c:v>
                </c:pt>
                <c:pt idx="1026">
                  <c:v>14.800048828125</c:v>
                </c:pt>
                <c:pt idx="1027">
                  <c:v>14.800048828125</c:v>
                </c:pt>
                <c:pt idx="1028">
                  <c:v>14.800048828125</c:v>
                </c:pt>
                <c:pt idx="1029">
                  <c:v>14.800048828125</c:v>
                </c:pt>
                <c:pt idx="1030">
                  <c:v>14.800048828125</c:v>
                </c:pt>
                <c:pt idx="1031">
                  <c:v>14.800048828125</c:v>
                </c:pt>
                <c:pt idx="1032">
                  <c:v>14.800048828125</c:v>
                </c:pt>
                <c:pt idx="1033">
                  <c:v>14.800048828125</c:v>
                </c:pt>
                <c:pt idx="1034">
                  <c:v>14.800048828125</c:v>
                </c:pt>
                <c:pt idx="1035">
                  <c:v>14.800048828125</c:v>
                </c:pt>
                <c:pt idx="1036">
                  <c:v>14.800048828125</c:v>
                </c:pt>
                <c:pt idx="1037">
                  <c:v>14.800048828125</c:v>
                </c:pt>
                <c:pt idx="1038">
                  <c:v>14.800048828125</c:v>
                </c:pt>
                <c:pt idx="1039">
                  <c:v>14.800048828125</c:v>
                </c:pt>
                <c:pt idx="1040">
                  <c:v>14.800048828125</c:v>
                </c:pt>
                <c:pt idx="1041">
                  <c:v>14.800048828125</c:v>
                </c:pt>
                <c:pt idx="1042">
                  <c:v>14.800048828125</c:v>
                </c:pt>
                <c:pt idx="1043">
                  <c:v>14.800048828125</c:v>
                </c:pt>
                <c:pt idx="1044">
                  <c:v>14.800048828125</c:v>
                </c:pt>
                <c:pt idx="1045">
                  <c:v>14.800048828125</c:v>
                </c:pt>
                <c:pt idx="1046">
                  <c:v>14.800048828125</c:v>
                </c:pt>
                <c:pt idx="1047">
                  <c:v>14.800048828125</c:v>
                </c:pt>
                <c:pt idx="1048">
                  <c:v>14.800048828125</c:v>
                </c:pt>
                <c:pt idx="1049">
                  <c:v>14.800048828125</c:v>
                </c:pt>
                <c:pt idx="1050">
                  <c:v>14.800048828125</c:v>
                </c:pt>
                <c:pt idx="1051">
                  <c:v>14.800048828125</c:v>
                </c:pt>
                <c:pt idx="1052">
                  <c:v>14.800048828125</c:v>
                </c:pt>
                <c:pt idx="1053">
                  <c:v>14.800048828125</c:v>
                </c:pt>
                <c:pt idx="1054">
                  <c:v>14.800048828125</c:v>
                </c:pt>
                <c:pt idx="1055">
                  <c:v>14.800048828125</c:v>
                </c:pt>
                <c:pt idx="1056">
                  <c:v>14.800048828125</c:v>
                </c:pt>
                <c:pt idx="1057">
                  <c:v>14.800048828125</c:v>
                </c:pt>
                <c:pt idx="1058">
                  <c:v>14.800048828125</c:v>
                </c:pt>
                <c:pt idx="1059">
                  <c:v>14.800048828125</c:v>
                </c:pt>
                <c:pt idx="1060">
                  <c:v>14.800048828125</c:v>
                </c:pt>
                <c:pt idx="1061">
                  <c:v>14.800048828125</c:v>
                </c:pt>
                <c:pt idx="1062">
                  <c:v>14.800048828125</c:v>
                </c:pt>
                <c:pt idx="1063">
                  <c:v>14.800048828125</c:v>
                </c:pt>
                <c:pt idx="1064">
                  <c:v>14.800048828125</c:v>
                </c:pt>
                <c:pt idx="1065">
                  <c:v>14.800048828125</c:v>
                </c:pt>
                <c:pt idx="1066">
                  <c:v>14.800048828125</c:v>
                </c:pt>
                <c:pt idx="1067">
                  <c:v>14.800048828125</c:v>
                </c:pt>
                <c:pt idx="1068">
                  <c:v>14.800048828125</c:v>
                </c:pt>
                <c:pt idx="1069">
                  <c:v>14.800048828125</c:v>
                </c:pt>
                <c:pt idx="1070">
                  <c:v>14.800048828125</c:v>
                </c:pt>
                <c:pt idx="1071">
                  <c:v>14.800048828125</c:v>
                </c:pt>
                <c:pt idx="1072">
                  <c:v>14.800048828125</c:v>
                </c:pt>
                <c:pt idx="1073">
                  <c:v>14.800048828125</c:v>
                </c:pt>
                <c:pt idx="1074">
                  <c:v>14.800048828125</c:v>
                </c:pt>
                <c:pt idx="1075">
                  <c:v>14.800048828125</c:v>
                </c:pt>
                <c:pt idx="1076">
                  <c:v>14.800048828125</c:v>
                </c:pt>
                <c:pt idx="1077">
                  <c:v>14.800048828125</c:v>
                </c:pt>
                <c:pt idx="1078">
                  <c:v>14.800048828125</c:v>
                </c:pt>
                <c:pt idx="1079">
                  <c:v>14.800048828125</c:v>
                </c:pt>
                <c:pt idx="1080">
                  <c:v>14.800048828125</c:v>
                </c:pt>
                <c:pt idx="1081">
                  <c:v>14.800048828125</c:v>
                </c:pt>
                <c:pt idx="1082">
                  <c:v>14.800048828125</c:v>
                </c:pt>
                <c:pt idx="1083">
                  <c:v>14.800048828125</c:v>
                </c:pt>
                <c:pt idx="1084">
                  <c:v>14.800048828125</c:v>
                </c:pt>
                <c:pt idx="1085">
                  <c:v>14.800048828125</c:v>
                </c:pt>
                <c:pt idx="1086">
                  <c:v>14.800048828125</c:v>
                </c:pt>
                <c:pt idx="1087">
                  <c:v>14.800048828125</c:v>
                </c:pt>
                <c:pt idx="1088">
                  <c:v>14.800048828125</c:v>
                </c:pt>
                <c:pt idx="1089">
                  <c:v>14.800048828125</c:v>
                </c:pt>
                <c:pt idx="1090">
                  <c:v>14.800048828125</c:v>
                </c:pt>
                <c:pt idx="1091">
                  <c:v>14.800048828125</c:v>
                </c:pt>
                <c:pt idx="1092">
                  <c:v>14.800048828125</c:v>
                </c:pt>
                <c:pt idx="1093">
                  <c:v>14.800048828125</c:v>
                </c:pt>
                <c:pt idx="1094">
                  <c:v>14.800048828125</c:v>
                </c:pt>
                <c:pt idx="1095">
                  <c:v>14.800048828125</c:v>
                </c:pt>
                <c:pt idx="1096">
                  <c:v>14.800048828125</c:v>
                </c:pt>
                <c:pt idx="1097">
                  <c:v>14.800048828125</c:v>
                </c:pt>
                <c:pt idx="1098">
                  <c:v>14.699951171875</c:v>
                </c:pt>
                <c:pt idx="1099">
                  <c:v>14.800048828125</c:v>
                </c:pt>
                <c:pt idx="1100">
                  <c:v>14.800048828125</c:v>
                </c:pt>
                <c:pt idx="1101">
                  <c:v>14.800048828125</c:v>
                </c:pt>
                <c:pt idx="1102">
                  <c:v>14.800048828125</c:v>
                </c:pt>
                <c:pt idx="1103">
                  <c:v>14.800048828125</c:v>
                </c:pt>
                <c:pt idx="1104">
                  <c:v>14.800048828125</c:v>
                </c:pt>
                <c:pt idx="1105">
                  <c:v>14.800048828125</c:v>
                </c:pt>
                <c:pt idx="1106">
                  <c:v>14.800048828125</c:v>
                </c:pt>
                <c:pt idx="1107">
                  <c:v>14.800048828125</c:v>
                </c:pt>
                <c:pt idx="1108">
                  <c:v>14.800048828125</c:v>
                </c:pt>
                <c:pt idx="1109">
                  <c:v>14.699951171875</c:v>
                </c:pt>
                <c:pt idx="1110">
                  <c:v>14.800048828125</c:v>
                </c:pt>
                <c:pt idx="1111">
                  <c:v>14.800048828125</c:v>
                </c:pt>
                <c:pt idx="1112">
                  <c:v>14.699951171875</c:v>
                </c:pt>
                <c:pt idx="1113">
                  <c:v>14.699951171875</c:v>
                </c:pt>
                <c:pt idx="1114">
                  <c:v>14.800048828125</c:v>
                </c:pt>
                <c:pt idx="1115">
                  <c:v>14.800048828125</c:v>
                </c:pt>
                <c:pt idx="1116">
                  <c:v>14.800048828125</c:v>
                </c:pt>
                <c:pt idx="1117">
                  <c:v>14.699951171875</c:v>
                </c:pt>
                <c:pt idx="1118">
                  <c:v>14.699951171875</c:v>
                </c:pt>
                <c:pt idx="1119">
                  <c:v>14.699951171875</c:v>
                </c:pt>
                <c:pt idx="1120">
                  <c:v>14.699951171875</c:v>
                </c:pt>
                <c:pt idx="1121">
                  <c:v>14.699951171875</c:v>
                </c:pt>
                <c:pt idx="1122">
                  <c:v>14.699951171875</c:v>
                </c:pt>
                <c:pt idx="1123">
                  <c:v>14.699951171875</c:v>
                </c:pt>
                <c:pt idx="1124">
                  <c:v>14.699951171875</c:v>
                </c:pt>
                <c:pt idx="1125">
                  <c:v>14.699951171875</c:v>
                </c:pt>
                <c:pt idx="1126">
                  <c:v>14.699951171875</c:v>
                </c:pt>
                <c:pt idx="1127">
                  <c:v>14.699951171875</c:v>
                </c:pt>
                <c:pt idx="1128">
                  <c:v>14.699951171875</c:v>
                </c:pt>
                <c:pt idx="1129">
                  <c:v>14.699951171875</c:v>
                </c:pt>
                <c:pt idx="1130">
                  <c:v>14.699951171875</c:v>
                </c:pt>
                <c:pt idx="1131">
                  <c:v>14.699951171875</c:v>
                </c:pt>
                <c:pt idx="1132">
                  <c:v>14.699951171875</c:v>
                </c:pt>
                <c:pt idx="1133">
                  <c:v>14.699951171875</c:v>
                </c:pt>
                <c:pt idx="1134">
                  <c:v>14.699951171875</c:v>
                </c:pt>
                <c:pt idx="1135">
                  <c:v>14.699951171875</c:v>
                </c:pt>
                <c:pt idx="1136">
                  <c:v>14.699951171875</c:v>
                </c:pt>
                <c:pt idx="1137">
                  <c:v>14.699951171875</c:v>
                </c:pt>
                <c:pt idx="1138">
                  <c:v>14.699951171875</c:v>
                </c:pt>
                <c:pt idx="1139">
                  <c:v>14.699951171875</c:v>
                </c:pt>
                <c:pt idx="1140">
                  <c:v>14.699951171875</c:v>
                </c:pt>
                <c:pt idx="1141">
                  <c:v>14.699951171875</c:v>
                </c:pt>
                <c:pt idx="1142">
                  <c:v>14.699951171875</c:v>
                </c:pt>
                <c:pt idx="1143">
                  <c:v>14.699951171875</c:v>
                </c:pt>
                <c:pt idx="1144">
                  <c:v>14.699951171875</c:v>
                </c:pt>
                <c:pt idx="1145">
                  <c:v>14.699951171875</c:v>
                </c:pt>
                <c:pt idx="1146">
                  <c:v>14.699951171875</c:v>
                </c:pt>
                <c:pt idx="1147">
                  <c:v>14.699951171875</c:v>
                </c:pt>
                <c:pt idx="1148">
                  <c:v>14.699951171875</c:v>
                </c:pt>
                <c:pt idx="1149">
                  <c:v>14.699951171875</c:v>
                </c:pt>
                <c:pt idx="1150">
                  <c:v>14.699951171875</c:v>
                </c:pt>
                <c:pt idx="1151">
                  <c:v>14.699951171875</c:v>
                </c:pt>
                <c:pt idx="1152">
                  <c:v>14.699951171875</c:v>
                </c:pt>
                <c:pt idx="1153">
                  <c:v>14.699951171875</c:v>
                </c:pt>
                <c:pt idx="1154">
                  <c:v>14.699951171875</c:v>
                </c:pt>
                <c:pt idx="1155">
                  <c:v>14.699951171875</c:v>
                </c:pt>
                <c:pt idx="1156">
                  <c:v>14.699951171875</c:v>
                </c:pt>
                <c:pt idx="1157">
                  <c:v>14.699951171875</c:v>
                </c:pt>
                <c:pt idx="1158">
                  <c:v>14.699951171875</c:v>
                </c:pt>
                <c:pt idx="1159">
                  <c:v>14.699951171875</c:v>
                </c:pt>
                <c:pt idx="1160">
                  <c:v>14.699951171875</c:v>
                </c:pt>
                <c:pt idx="1161">
                  <c:v>14.699951171875</c:v>
                </c:pt>
                <c:pt idx="1162">
                  <c:v>14.699951171875</c:v>
                </c:pt>
                <c:pt idx="1163">
                  <c:v>14.699951171875</c:v>
                </c:pt>
                <c:pt idx="1164">
                  <c:v>14.699951171875</c:v>
                </c:pt>
                <c:pt idx="1165">
                  <c:v>14.699951171875</c:v>
                </c:pt>
                <c:pt idx="1166">
                  <c:v>14.699951171875</c:v>
                </c:pt>
                <c:pt idx="1167">
                  <c:v>14.699951171875</c:v>
                </c:pt>
                <c:pt idx="1168">
                  <c:v>14.699951171875</c:v>
                </c:pt>
                <c:pt idx="1169">
                  <c:v>14.699951171875</c:v>
                </c:pt>
                <c:pt idx="1170">
                  <c:v>14.699951171875</c:v>
                </c:pt>
                <c:pt idx="1171">
                  <c:v>14.699951171875</c:v>
                </c:pt>
                <c:pt idx="1172">
                  <c:v>14.699951171875</c:v>
                </c:pt>
                <c:pt idx="1173">
                  <c:v>14.699951171875</c:v>
                </c:pt>
                <c:pt idx="1174">
                  <c:v>14.699951171875</c:v>
                </c:pt>
                <c:pt idx="1175">
                  <c:v>14.699951171875</c:v>
                </c:pt>
                <c:pt idx="1176">
                  <c:v>14.699951171875</c:v>
                </c:pt>
                <c:pt idx="1177">
                  <c:v>14.699951171875</c:v>
                </c:pt>
                <c:pt idx="1178">
                  <c:v>14.699951171875</c:v>
                </c:pt>
                <c:pt idx="1179">
                  <c:v>14.699951171875</c:v>
                </c:pt>
                <c:pt idx="1180">
                  <c:v>14.699951171875</c:v>
                </c:pt>
                <c:pt idx="1181">
                  <c:v>14.699951171875</c:v>
                </c:pt>
                <c:pt idx="1182">
                  <c:v>14.699951171875</c:v>
                </c:pt>
                <c:pt idx="1183">
                  <c:v>14.699951171875</c:v>
                </c:pt>
                <c:pt idx="1184">
                  <c:v>14.699951171875</c:v>
                </c:pt>
                <c:pt idx="1185">
                  <c:v>14.699951171875</c:v>
                </c:pt>
                <c:pt idx="1186">
                  <c:v>14.699951171875</c:v>
                </c:pt>
                <c:pt idx="1187">
                  <c:v>14.699951171875</c:v>
                </c:pt>
                <c:pt idx="1188">
                  <c:v>14.60009765625</c:v>
                </c:pt>
                <c:pt idx="1189">
                  <c:v>14.699951171875</c:v>
                </c:pt>
                <c:pt idx="1190">
                  <c:v>14.699951171875</c:v>
                </c:pt>
                <c:pt idx="1191">
                  <c:v>14.699951171875</c:v>
                </c:pt>
                <c:pt idx="1192">
                  <c:v>14.60009765625</c:v>
                </c:pt>
                <c:pt idx="1193">
                  <c:v>14.699951171875</c:v>
                </c:pt>
                <c:pt idx="1194">
                  <c:v>14.699951171875</c:v>
                </c:pt>
                <c:pt idx="1195">
                  <c:v>14.60009765625</c:v>
                </c:pt>
                <c:pt idx="1196">
                  <c:v>14.699951171875</c:v>
                </c:pt>
                <c:pt idx="1197">
                  <c:v>14.699951171875</c:v>
                </c:pt>
                <c:pt idx="1198">
                  <c:v>14.60009765625</c:v>
                </c:pt>
                <c:pt idx="1199">
                  <c:v>14.699951171875</c:v>
                </c:pt>
                <c:pt idx="1200">
                  <c:v>14.699951171875</c:v>
                </c:pt>
                <c:pt idx="1201">
                  <c:v>14.699951171875</c:v>
                </c:pt>
                <c:pt idx="1202">
                  <c:v>14.60009765625</c:v>
                </c:pt>
                <c:pt idx="1203">
                  <c:v>14.699951171875</c:v>
                </c:pt>
                <c:pt idx="1204">
                  <c:v>14.60009765625</c:v>
                </c:pt>
                <c:pt idx="1205">
                  <c:v>14.60009765625</c:v>
                </c:pt>
                <c:pt idx="1206">
                  <c:v>14.60009765625</c:v>
                </c:pt>
                <c:pt idx="1207">
                  <c:v>14.60009765625</c:v>
                </c:pt>
                <c:pt idx="1208">
                  <c:v>14.60009765625</c:v>
                </c:pt>
                <c:pt idx="1209">
                  <c:v>14.60009765625</c:v>
                </c:pt>
                <c:pt idx="1210">
                  <c:v>14.60009765625</c:v>
                </c:pt>
                <c:pt idx="1211">
                  <c:v>14.60009765625</c:v>
                </c:pt>
                <c:pt idx="1212">
                  <c:v>14.60009765625</c:v>
                </c:pt>
                <c:pt idx="1213">
                  <c:v>14.60009765625</c:v>
                </c:pt>
                <c:pt idx="1214">
                  <c:v>14.60009765625</c:v>
                </c:pt>
                <c:pt idx="1215">
                  <c:v>14.60009765625</c:v>
                </c:pt>
                <c:pt idx="1216">
                  <c:v>14.60009765625</c:v>
                </c:pt>
                <c:pt idx="1217">
                  <c:v>14.60009765625</c:v>
                </c:pt>
                <c:pt idx="1218">
                  <c:v>14.60009765625</c:v>
                </c:pt>
                <c:pt idx="1219">
                  <c:v>14.60009765625</c:v>
                </c:pt>
                <c:pt idx="1220">
                  <c:v>14.60009765625</c:v>
                </c:pt>
                <c:pt idx="1221">
                  <c:v>14.60009765625</c:v>
                </c:pt>
                <c:pt idx="1222">
                  <c:v>14.60009765625</c:v>
                </c:pt>
                <c:pt idx="1223">
                  <c:v>14.60009765625</c:v>
                </c:pt>
                <c:pt idx="1224">
                  <c:v>14.60009765625</c:v>
                </c:pt>
                <c:pt idx="1225">
                  <c:v>14.60009765625</c:v>
                </c:pt>
                <c:pt idx="1226">
                  <c:v>14.60009765625</c:v>
                </c:pt>
                <c:pt idx="1227">
                  <c:v>14.60009765625</c:v>
                </c:pt>
                <c:pt idx="1228">
                  <c:v>14.60009765625</c:v>
                </c:pt>
                <c:pt idx="1229">
                  <c:v>14.60009765625</c:v>
                </c:pt>
                <c:pt idx="1230">
                  <c:v>14.60009765625</c:v>
                </c:pt>
                <c:pt idx="1231">
                  <c:v>14.60009765625</c:v>
                </c:pt>
                <c:pt idx="1232">
                  <c:v>14.60009765625</c:v>
                </c:pt>
                <c:pt idx="1233">
                  <c:v>14.60009765625</c:v>
                </c:pt>
                <c:pt idx="1234">
                  <c:v>14.60009765625</c:v>
                </c:pt>
                <c:pt idx="1235">
                  <c:v>14.60009765625</c:v>
                </c:pt>
                <c:pt idx="1236">
                  <c:v>14.60009765625</c:v>
                </c:pt>
                <c:pt idx="1237">
                  <c:v>14.60009765625</c:v>
                </c:pt>
                <c:pt idx="1238">
                  <c:v>14.60009765625</c:v>
                </c:pt>
                <c:pt idx="1239">
                  <c:v>14.60009765625</c:v>
                </c:pt>
                <c:pt idx="1240">
                  <c:v>14.60009765625</c:v>
                </c:pt>
                <c:pt idx="1241">
                  <c:v>14.60009765625</c:v>
                </c:pt>
                <c:pt idx="1242">
                  <c:v>14.60009765625</c:v>
                </c:pt>
                <c:pt idx="1243">
                  <c:v>14.60009765625</c:v>
                </c:pt>
                <c:pt idx="1244">
                  <c:v>14.60009765625</c:v>
                </c:pt>
                <c:pt idx="1245">
                  <c:v>14.60009765625</c:v>
                </c:pt>
                <c:pt idx="1246">
                  <c:v>14.60009765625</c:v>
                </c:pt>
                <c:pt idx="1247">
                  <c:v>14.60009765625</c:v>
                </c:pt>
                <c:pt idx="1248">
                  <c:v>14.60009765625</c:v>
                </c:pt>
                <c:pt idx="1249">
                  <c:v>14.60009765625</c:v>
                </c:pt>
                <c:pt idx="1250">
                  <c:v>14.60009765625</c:v>
                </c:pt>
                <c:pt idx="1251">
                  <c:v>14.60009765625</c:v>
                </c:pt>
                <c:pt idx="1252">
                  <c:v>14.60009765625</c:v>
                </c:pt>
                <c:pt idx="1253">
                  <c:v>14.60009765625</c:v>
                </c:pt>
                <c:pt idx="1254">
                  <c:v>14.60009765625</c:v>
                </c:pt>
                <c:pt idx="1255">
                  <c:v>14.60009765625</c:v>
                </c:pt>
                <c:pt idx="1256">
                  <c:v>14.60009765625</c:v>
                </c:pt>
                <c:pt idx="1257">
                  <c:v>14.60009765625</c:v>
                </c:pt>
                <c:pt idx="1258">
                  <c:v>14.60009765625</c:v>
                </c:pt>
                <c:pt idx="1259">
                  <c:v>14.60009765625</c:v>
                </c:pt>
                <c:pt idx="1260">
                  <c:v>14.60009765625</c:v>
                </c:pt>
                <c:pt idx="1261">
                  <c:v>14.60009765625</c:v>
                </c:pt>
                <c:pt idx="1262">
                  <c:v>14.60009765625</c:v>
                </c:pt>
                <c:pt idx="1263">
                  <c:v>14.60009765625</c:v>
                </c:pt>
                <c:pt idx="1264">
                  <c:v>14.60009765625</c:v>
                </c:pt>
                <c:pt idx="1265">
                  <c:v>14.60009765625</c:v>
                </c:pt>
                <c:pt idx="1266">
                  <c:v>14.60009765625</c:v>
                </c:pt>
                <c:pt idx="1267">
                  <c:v>14.60009765625</c:v>
                </c:pt>
                <c:pt idx="1268">
                  <c:v>14.60009765625</c:v>
                </c:pt>
                <c:pt idx="1269">
                  <c:v>14.60009765625</c:v>
                </c:pt>
                <c:pt idx="1270">
                  <c:v>14.5</c:v>
                </c:pt>
                <c:pt idx="1271">
                  <c:v>14.60009765625</c:v>
                </c:pt>
                <c:pt idx="1272">
                  <c:v>14.5</c:v>
                </c:pt>
                <c:pt idx="1273">
                  <c:v>14.5</c:v>
                </c:pt>
                <c:pt idx="1274">
                  <c:v>14.5</c:v>
                </c:pt>
                <c:pt idx="1275">
                  <c:v>14.5</c:v>
                </c:pt>
                <c:pt idx="1276">
                  <c:v>14.60009765625</c:v>
                </c:pt>
                <c:pt idx="1277">
                  <c:v>14.60009765625</c:v>
                </c:pt>
                <c:pt idx="1278">
                  <c:v>14.60009765625</c:v>
                </c:pt>
                <c:pt idx="1279">
                  <c:v>14.60009765625</c:v>
                </c:pt>
                <c:pt idx="1280">
                  <c:v>14.5</c:v>
                </c:pt>
                <c:pt idx="1281">
                  <c:v>14.5</c:v>
                </c:pt>
                <c:pt idx="1282">
                  <c:v>14.5</c:v>
                </c:pt>
                <c:pt idx="1283">
                  <c:v>14.5</c:v>
                </c:pt>
                <c:pt idx="1284">
                  <c:v>14.5</c:v>
                </c:pt>
                <c:pt idx="1285">
                  <c:v>14.5</c:v>
                </c:pt>
                <c:pt idx="1286">
                  <c:v>14.5</c:v>
                </c:pt>
                <c:pt idx="1287">
                  <c:v>14.5</c:v>
                </c:pt>
                <c:pt idx="1288">
                  <c:v>14.5</c:v>
                </c:pt>
                <c:pt idx="1289">
                  <c:v>14.5</c:v>
                </c:pt>
                <c:pt idx="1290">
                  <c:v>14.5</c:v>
                </c:pt>
                <c:pt idx="1291">
                  <c:v>14.5</c:v>
                </c:pt>
                <c:pt idx="1292">
                  <c:v>14.5</c:v>
                </c:pt>
                <c:pt idx="1293">
                  <c:v>14.5</c:v>
                </c:pt>
                <c:pt idx="1294">
                  <c:v>14.5</c:v>
                </c:pt>
                <c:pt idx="1295">
                  <c:v>14.5</c:v>
                </c:pt>
                <c:pt idx="1296">
                  <c:v>14.5</c:v>
                </c:pt>
                <c:pt idx="1297">
                  <c:v>14.5</c:v>
                </c:pt>
                <c:pt idx="1298">
                  <c:v>14.5</c:v>
                </c:pt>
                <c:pt idx="1299">
                  <c:v>14.5</c:v>
                </c:pt>
                <c:pt idx="1300">
                  <c:v>14.5</c:v>
                </c:pt>
                <c:pt idx="1301">
                  <c:v>14.5</c:v>
                </c:pt>
                <c:pt idx="1302">
                  <c:v>14.5</c:v>
                </c:pt>
                <c:pt idx="1303">
                  <c:v>14.5</c:v>
                </c:pt>
                <c:pt idx="1304">
                  <c:v>14.5</c:v>
                </c:pt>
                <c:pt idx="1305">
                  <c:v>14.5</c:v>
                </c:pt>
                <c:pt idx="1306">
                  <c:v>14.5</c:v>
                </c:pt>
                <c:pt idx="1307">
                  <c:v>14.5</c:v>
                </c:pt>
                <c:pt idx="1308">
                  <c:v>14.5</c:v>
                </c:pt>
                <c:pt idx="1309">
                  <c:v>14.5</c:v>
                </c:pt>
                <c:pt idx="1310">
                  <c:v>14.5</c:v>
                </c:pt>
                <c:pt idx="1311">
                  <c:v>14.5</c:v>
                </c:pt>
                <c:pt idx="1312">
                  <c:v>14.5</c:v>
                </c:pt>
                <c:pt idx="1313">
                  <c:v>14.5</c:v>
                </c:pt>
                <c:pt idx="1314">
                  <c:v>14.5</c:v>
                </c:pt>
                <c:pt idx="1315">
                  <c:v>14.5</c:v>
                </c:pt>
                <c:pt idx="1316">
                  <c:v>14.5</c:v>
                </c:pt>
                <c:pt idx="1317">
                  <c:v>14.5</c:v>
                </c:pt>
                <c:pt idx="1318">
                  <c:v>14.5</c:v>
                </c:pt>
                <c:pt idx="1319">
                  <c:v>14.5</c:v>
                </c:pt>
                <c:pt idx="1320">
                  <c:v>14.5</c:v>
                </c:pt>
                <c:pt idx="1321">
                  <c:v>14.5</c:v>
                </c:pt>
                <c:pt idx="1322">
                  <c:v>14.5</c:v>
                </c:pt>
                <c:pt idx="1323">
                  <c:v>14.5</c:v>
                </c:pt>
                <c:pt idx="1324">
                  <c:v>14.5</c:v>
                </c:pt>
                <c:pt idx="1325">
                  <c:v>14.5</c:v>
                </c:pt>
                <c:pt idx="1326">
                  <c:v>14.5</c:v>
                </c:pt>
                <c:pt idx="1327">
                  <c:v>14.5</c:v>
                </c:pt>
                <c:pt idx="1328">
                  <c:v>14.5</c:v>
                </c:pt>
                <c:pt idx="1329">
                  <c:v>14.5</c:v>
                </c:pt>
                <c:pt idx="1330">
                  <c:v>14.5</c:v>
                </c:pt>
                <c:pt idx="1331">
                  <c:v>14.5</c:v>
                </c:pt>
                <c:pt idx="1332">
                  <c:v>14.5</c:v>
                </c:pt>
                <c:pt idx="1333">
                  <c:v>14.5</c:v>
                </c:pt>
                <c:pt idx="1334">
                  <c:v>14.5</c:v>
                </c:pt>
                <c:pt idx="1335">
                  <c:v>14.5</c:v>
                </c:pt>
                <c:pt idx="1336">
                  <c:v>14.5</c:v>
                </c:pt>
                <c:pt idx="1337">
                  <c:v>14.5</c:v>
                </c:pt>
                <c:pt idx="1338">
                  <c:v>14.5</c:v>
                </c:pt>
                <c:pt idx="1339">
                  <c:v>14.5</c:v>
                </c:pt>
                <c:pt idx="1340">
                  <c:v>14.400146484375</c:v>
                </c:pt>
                <c:pt idx="1341">
                  <c:v>14.5</c:v>
                </c:pt>
                <c:pt idx="1342">
                  <c:v>14.5</c:v>
                </c:pt>
                <c:pt idx="1343">
                  <c:v>14.5</c:v>
                </c:pt>
                <c:pt idx="1344">
                  <c:v>14.5</c:v>
                </c:pt>
                <c:pt idx="1345">
                  <c:v>14.400146484375</c:v>
                </c:pt>
                <c:pt idx="1346">
                  <c:v>14.400146484375</c:v>
                </c:pt>
                <c:pt idx="1347">
                  <c:v>14.400146484375</c:v>
                </c:pt>
                <c:pt idx="1348">
                  <c:v>14.5</c:v>
                </c:pt>
                <c:pt idx="1349">
                  <c:v>14.5</c:v>
                </c:pt>
                <c:pt idx="1350">
                  <c:v>14.400146484375</c:v>
                </c:pt>
                <c:pt idx="1351">
                  <c:v>14.400146484375</c:v>
                </c:pt>
                <c:pt idx="1352">
                  <c:v>14.400146484375</c:v>
                </c:pt>
                <c:pt idx="1353">
                  <c:v>14.400146484375</c:v>
                </c:pt>
                <c:pt idx="1354">
                  <c:v>14.5</c:v>
                </c:pt>
                <c:pt idx="1355">
                  <c:v>14.400146484375</c:v>
                </c:pt>
                <c:pt idx="1356">
                  <c:v>14.400146484375</c:v>
                </c:pt>
                <c:pt idx="1357">
                  <c:v>14.400146484375</c:v>
                </c:pt>
                <c:pt idx="1358">
                  <c:v>14.400146484375</c:v>
                </c:pt>
                <c:pt idx="1359">
                  <c:v>14.400146484375</c:v>
                </c:pt>
                <c:pt idx="1360">
                  <c:v>14.400146484375</c:v>
                </c:pt>
                <c:pt idx="1361">
                  <c:v>14.400146484375</c:v>
                </c:pt>
                <c:pt idx="1362">
                  <c:v>14.400146484375</c:v>
                </c:pt>
                <c:pt idx="1363">
                  <c:v>14.400146484375</c:v>
                </c:pt>
                <c:pt idx="1364">
                  <c:v>14.400146484375</c:v>
                </c:pt>
                <c:pt idx="1365">
                  <c:v>14.400146484375</c:v>
                </c:pt>
                <c:pt idx="1366">
                  <c:v>14.400146484375</c:v>
                </c:pt>
                <c:pt idx="1367">
                  <c:v>14.400146484375</c:v>
                </c:pt>
                <c:pt idx="1368">
                  <c:v>14.400146484375</c:v>
                </c:pt>
                <c:pt idx="1369">
                  <c:v>14.400146484375</c:v>
                </c:pt>
                <c:pt idx="1370">
                  <c:v>14.400146484375</c:v>
                </c:pt>
                <c:pt idx="1371">
                  <c:v>14.400146484375</c:v>
                </c:pt>
                <c:pt idx="1372">
                  <c:v>14.400146484375</c:v>
                </c:pt>
                <c:pt idx="1373">
                  <c:v>14.400146484375</c:v>
                </c:pt>
                <c:pt idx="1374">
                  <c:v>14.400146484375</c:v>
                </c:pt>
                <c:pt idx="1375">
                  <c:v>14.400146484375</c:v>
                </c:pt>
                <c:pt idx="1376">
                  <c:v>14.400146484375</c:v>
                </c:pt>
                <c:pt idx="1377">
                  <c:v>14.400146484375</c:v>
                </c:pt>
                <c:pt idx="1378">
                  <c:v>14.400146484375</c:v>
                </c:pt>
                <c:pt idx="1379">
                  <c:v>14.400146484375</c:v>
                </c:pt>
                <c:pt idx="1380">
                  <c:v>14.400146484375</c:v>
                </c:pt>
                <c:pt idx="1381">
                  <c:v>14.400146484375</c:v>
                </c:pt>
                <c:pt idx="1382">
                  <c:v>14.400146484375</c:v>
                </c:pt>
                <c:pt idx="1383">
                  <c:v>14.400146484375</c:v>
                </c:pt>
                <c:pt idx="1384">
                  <c:v>14.400146484375</c:v>
                </c:pt>
                <c:pt idx="1385">
                  <c:v>14.400146484375</c:v>
                </c:pt>
                <c:pt idx="1386">
                  <c:v>14.400146484375</c:v>
                </c:pt>
                <c:pt idx="1387">
                  <c:v>14.400146484375</c:v>
                </c:pt>
                <c:pt idx="1388">
                  <c:v>14.400146484375</c:v>
                </c:pt>
                <c:pt idx="1389">
                  <c:v>14.400146484375</c:v>
                </c:pt>
                <c:pt idx="1390">
                  <c:v>14.400146484375</c:v>
                </c:pt>
                <c:pt idx="1391">
                  <c:v>14.400146484375</c:v>
                </c:pt>
                <c:pt idx="1392">
                  <c:v>14.400146484375</c:v>
                </c:pt>
                <c:pt idx="1393">
                  <c:v>14.400146484375</c:v>
                </c:pt>
                <c:pt idx="1394">
                  <c:v>14.400146484375</c:v>
                </c:pt>
                <c:pt idx="1395">
                  <c:v>14.400146484375</c:v>
                </c:pt>
                <c:pt idx="1396">
                  <c:v>14.400146484375</c:v>
                </c:pt>
                <c:pt idx="1397">
                  <c:v>14.400146484375</c:v>
                </c:pt>
                <c:pt idx="1398">
                  <c:v>14.400146484375</c:v>
                </c:pt>
                <c:pt idx="1399">
                  <c:v>14.400146484375</c:v>
                </c:pt>
                <c:pt idx="1400">
                  <c:v>14.400146484375</c:v>
                </c:pt>
                <c:pt idx="1401">
                  <c:v>14.400146484375</c:v>
                </c:pt>
                <c:pt idx="1402">
                  <c:v>14.400146484375</c:v>
                </c:pt>
                <c:pt idx="1403">
                  <c:v>14.400146484375</c:v>
                </c:pt>
                <c:pt idx="1404">
                  <c:v>14.400146484375</c:v>
                </c:pt>
                <c:pt idx="1405">
                  <c:v>14.400146484375</c:v>
                </c:pt>
                <c:pt idx="1406">
                  <c:v>14.400146484375</c:v>
                </c:pt>
                <c:pt idx="1407">
                  <c:v>14.400146484375</c:v>
                </c:pt>
                <c:pt idx="1408">
                  <c:v>14.400146484375</c:v>
                </c:pt>
                <c:pt idx="1409">
                  <c:v>14.400146484375</c:v>
                </c:pt>
                <c:pt idx="1410">
                  <c:v>14.300048828125</c:v>
                </c:pt>
                <c:pt idx="1411">
                  <c:v>14.300048828125</c:v>
                </c:pt>
                <c:pt idx="1412">
                  <c:v>14.300048828125</c:v>
                </c:pt>
                <c:pt idx="1413">
                  <c:v>14.300048828125</c:v>
                </c:pt>
                <c:pt idx="1414">
                  <c:v>14.400146484375</c:v>
                </c:pt>
                <c:pt idx="1415">
                  <c:v>14.300048828125</c:v>
                </c:pt>
                <c:pt idx="1416">
                  <c:v>14.300048828125</c:v>
                </c:pt>
                <c:pt idx="1417">
                  <c:v>14.300048828125</c:v>
                </c:pt>
                <c:pt idx="1418">
                  <c:v>14.400146484375</c:v>
                </c:pt>
                <c:pt idx="1419">
                  <c:v>14.300048828125</c:v>
                </c:pt>
                <c:pt idx="1420">
                  <c:v>14.400146484375</c:v>
                </c:pt>
                <c:pt idx="1421">
                  <c:v>14.300048828125</c:v>
                </c:pt>
                <c:pt idx="1422">
                  <c:v>14.300048828125</c:v>
                </c:pt>
                <c:pt idx="1423">
                  <c:v>14.300048828125</c:v>
                </c:pt>
                <c:pt idx="1424">
                  <c:v>14.300048828125</c:v>
                </c:pt>
                <c:pt idx="1425">
                  <c:v>14.300048828125</c:v>
                </c:pt>
                <c:pt idx="1426">
                  <c:v>14.300048828125</c:v>
                </c:pt>
                <c:pt idx="1427">
                  <c:v>14.300048828125</c:v>
                </c:pt>
                <c:pt idx="1428">
                  <c:v>14.300048828125</c:v>
                </c:pt>
                <c:pt idx="1429">
                  <c:v>14.300048828125</c:v>
                </c:pt>
                <c:pt idx="1430">
                  <c:v>14.300048828125</c:v>
                </c:pt>
                <c:pt idx="1431">
                  <c:v>14.300048828125</c:v>
                </c:pt>
                <c:pt idx="1432">
                  <c:v>14.300048828125</c:v>
                </c:pt>
                <c:pt idx="1433">
                  <c:v>14.300048828125</c:v>
                </c:pt>
                <c:pt idx="1434">
                  <c:v>14.300048828125</c:v>
                </c:pt>
                <c:pt idx="1435">
                  <c:v>14.300048828125</c:v>
                </c:pt>
                <c:pt idx="1436">
                  <c:v>14.300048828125</c:v>
                </c:pt>
                <c:pt idx="1437">
                  <c:v>14.300048828125</c:v>
                </c:pt>
                <c:pt idx="1438">
                  <c:v>14.300048828125</c:v>
                </c:pt>
                <c:pt idx="1439">
                  <c:v>14.300048828125</c:v>
                </c:pt>
                <c:pt idx="1440">
                  <c:v>14.300048828125</c:v>
                </c:pt>
                <c:pt idx="1441">
                  <c:v>14.300048828125</c:v>
                </c:pt>
                <c:pt idx="1442">
                  <c:v>14.300048828125</c:v>
                </c:pt>
                <c:pt idx="1443">
                  <c:v>14.300048828125</c:v>
                </c:pt>
                <c:pt idx="1444">
                  <c:v>14.300048828125</c:v>
                </c:pt>
                <c:pt idx="1445">
                  <c:v>14.300048828125</c:v>
                </c:pt>
                <c:pt idx="1446">
                  <c:v>14.300048828125</c:v>
                </c:pt>
                <c:pt idx="1447">
                  <c:v>14.300048828125</c:v>
                </c:pt>
                <c:pt idx="1448">
                  <c:v>14.300048828125</c:v>
                </c:pt>
                <c:pt idx="1449">
                  <c:v>14.300048828125</c:v>
                </c:pt>
                <c:pt idx="1450">
                  <c:v>14.300048828125</c:v>
                </c:pt>
                <c:pt idx="1451">
                  <c:v>14.300048828125</c:v>
                </c:pt>
                <c:pt idx="1452">
                  <c:v>14.300048828125</c:v>
                </c:pt>
                <c:pt idx="1453">
                  <c:v>14.300048828125</c:v>
                </c:pt>
                <c:pt idx="1454">
                  <c:v>14.300048828125</c:v>
                </c:pt>
                <c:pt idx="1455">
                  <c:v>14.300048828125</c:v>
                </c:pt>
                <c:pt idx="1456">
                  <c:v>14.300048828125</c:v>
                </c:pt>
                <c:pt idx="1457">
                  <c:v>14.300048828125</c:v>
                </c:pt>
                <c:pt idx="1458">
                  <c:v>14.300048828125</c:v>
                </c:pt>
                <c:pt idx="1459">
                  <c:v>14.300048828125</c:v>
                </c:pt>
                <c:pt idx="1460">
                  <c:v>14.300048828125</c:v>
                </c:pt>
                <c:pt idx="1461">
                  <c:v>14.300048828125</c:v>
                </c:pt>
                <c:pt idx="1462">
                  <c:v>14.300048828125</c:v>
                </c:pt>
                <c:pt idx="1463">
                  <c:v>14.300048828125</c:v>
                </c:pt>
                <c:pt idx="1464">
                  <c:v>14.300048828125</c:v>
                </c:pt>
                <c:pt idx="1465">
                  <c:v>14.300048828125</c:v>
                </c:pt>
                <c:pt idx="1466">
                  <c:v>14.300048828125</c:v>
                </c:pt>
                <c:pt idx="1467">
                  <c:v>14.300048828125</c:v>
                </c:pt>
                <c:pt idx="1468">
                  <c:v>14.300048828125</c:v>
                </c:pt>
                <c:pt idx="1469">
                  <c:v>14.300048828125</c:v>
                </c:pt>
                <c:pt idx="1470">
                  <c:v>14.300048828125</c:v>
                </c:pt>
                <c:pt idx="1471">
                  <c:v>14.300048828125</c:v>
                </c:pt>
                <c:pt idx="1472">
                  <c:v>14.199951171875</c:v>
                </c:pt>
                <c:pt idx="1473">
                  <c:v>14.199951171875</c:v>
                </c:pt>
                <c:pt idx="1474">
                  <c:v>14.300048828125</c:v>
                </c:pt>
                <c:pt idx="1475">
                  <c:v>14.199951171875</c:v>
                </c:pt>
                <c:pt idx="1476">
                  <c:v>14.300048828125</c:v>
                </c:pt>
                <c:pt idx="1477">
                  <c:v>14.199951171875</c:v>
                </c:pt>
                <c:pt idx="1478">
                  <c:v>14.199951171875</c:v>
                </c:pt>
                <c:pt idx="1479">
                  <c:v>14.199951171875</c:v>
                </c:pt>
                <c:pt idx="1480">
                  <c:v>14.199951171875</c:v>
                </c:pt>
                <c:pt idx="1481">
                  <c:v>14.199951171875</c:v>
                </c:pt>
                <c:pt idx="1482">
                  <c:v>14.199951171875</c:v>
                </c:pt>
                <c:pt idx="1483">
                  <c:v>14.199951171875</c:v>
                </c:pt>
                <c:pt idx="1484">
                  <c:v>14.199951171875</c:v>
                </c:pt>
                <c:pt idx="1485">
                  <c:v>14.199951171875</c:v>
                </c:pt>
                <c:pt idx="1486">
                  <c:v>14.199951171875</c:v>
                </c:pt>
                <c:pt idx="1487">
                  <c:v>14.199951171875</c:v>
                </c:pt>
                <c:pt idx="1488">
                  <c:v>14.199951171875</c:v>
                </c:pt>
                <c:pt idx="1489">
                  <c:v>14.199951171875</c:v>
                </c:pt>
                <c:pt idx="1490">
                  <c:v>14.199951171875</c:v>
                </c:pt>
                <c:pt idx="1491">
                  <c:v>14.199951171875</c:v>
                </c:pt>
                <c:pt idx="1492">
                  <c:v>14.199951171875</c:v>
                </c:pt>
                <c:pt idx="1493">
                  <c:v>14.199951171875</c:v>
                </c:pt>
                <c:pt idx="1494">
                  <c:v>14.199951171875</c:v>
                </c:pt>
                <c:pt idx="1495">
                  <c:v>14.199951171875</c:v>
                </c:pt>
                <c:pt idx="1496">
                  <c:v>14.199951171875</c:v>
                </c:pt>
                <c:pt idx="1497">
                  <c:v>14.199951171875</c:v>
                </c:pt>
                <c:pt idx="1498">
                  <c:v>14.199951171875</c:v>
                </c:pt>
                <c:pt idx="1499">
                  <c:v>14.199951171875</c:v>
                </c:pt>
                <c:pt idx="1500">
                  <c:v>14.199951171875</c:v>
                </c:pt>
                <c:pt idx="1501">
                  <c:v>14.199951171875</c:v>
                </c:pt>
                <c:pt idx="1502">
                  <c:v>14.199951171875</c:v>
                </c:pt>
                <c:pt idx="1503">
                  <c:v>14.199951171875</c:v>
                </c:pt>
                <c:pt idx="1504">
                  <c:v>14.199951171875</c:v>
                </c:pt>
                <c:pt idx="1505">
                  <c:v>14.199951171875</c:v>
                </c:pt>
                <c:pt idx="1506">
                  <c:v>14.199951171875</c:v>
                </c:pt>
                <c:pt idx="1507">
                  <c:v>14.199951171875</c:v>
                </c:pt>
                <c:pt idx="1508">
                  <c:v>14.199951171875</c:v>
                </c:pt>
                <c:pt idx="1509">
                  <c:v>14.199951171875</c:v>
                </c:pt>
                <c:pt idx="1510">
                  <c:v>14.199951171875</c:v>
                </c:pt>
                <c:pt idx="1511">
                  <c:v>14.199951171875</c:v>
                </c:pt>
                <c:pt idx="1512">
                  <c:v>14.199951171875</c:v>
                </c:pt>
                <c:pt idx="1513">
                  <c:v>14.199951171875</c:v>
                </c:pt>
                <c:pt idx="1514">
                  <c:v>14.199951171875</c:v>
                </c:pt>
                <c:pt idx="1515">
                  <c:v>14.199951171875</c:v>
                </c:pt>
                <c:pt idx="1516">
                  <c:v>14.199951171875</c:v>
                </c:pt>
                <c:pt idx="1517">
                  <c:v>14.199951171875</c:v>
                </c:pt>
                <c:pt idx="1518">
                  <c:v>14.199951171875</c:v>
                </c:pt>
                <c:pt idx="1519">
                  <c:v>14.199951171875</c:v>
                </c:pt>
                <c:pt idx="1520">
                  <c:v>14.199951171875</c:v>
                </c:pt>
                <c:pt idx="1521">
                  <c:v>14.199951171875</c:v>
                </c:pt>
                <c:pt idx="1522">
                  <c:v>14.199951171875</c:v>
                </c:pt>
                <c:pt idx="1523">
                  <c:v>14.10009765625</c:v>
                </c:pt>
                <c:pt idx="1524">
                  <c:v>14.199951171875</c:v>
                </c:pt>
                <c:pt idx="1525">
                  <c:v>14.199951171875</c:v>
                </c:pt>
                <c:pt idx="1526">
                  <c:v>14.199951171875</c:v>
                </c:pt>
                <c:pt idx="1527">
                  <c:v>14.199951171875</c:v>
                </c:pt>
                <c:pt idx="1528">
                  <c:v>14.199951171875</c:v>
                </c:pt>
                <c:pt idx="1529">
                  <c:v>14.199951171875</c:v>
                </c:pt>
                <c:pt idx="1530">
                  <c:v>14.199951171875</c:v>
                </c:pt>
                <c:pt idx="1531">
                  <c:v>14.10009765625</c:v>
                </c:pt>
                <c:pt idx="1532">
                  <c:v>14.10009765625</c:v>
                </c:pt>
                <c:pt idx="1533">
                  <c:v>14.10009765625</c:v>
                </c:pt>
                <c:pt idx="1534">
                  <c:v>14.10009765625</c:v>
                </c:pt>
                <c:pt idx="1535">
                  <c:v>14.10009765625</c:v>
                </c:pt>
                <c:pt idx="1536">
                  <c:v>14.10009765625</c:v>
                </c:pt>
                <c:pt idx="1537">
                  <c:v>14.10009765625</c:v>
                </c:pt>
                <c:pt idx="1538">
                  <c:v>14.10009765625</c:v>
                </c:pt>
                <c:pt idx="1539">
                  <c:v>14.10009765625</c:v>
                </c:pt>
                <c:pt idx="1540">
                  <c:v>14.10009765625</c:v>
                </c:pt>
                <c:pt idx="1541">
                  <c:v>14.10009765625</c:v>
                </c:pt>
                <c:pt idx="1542">
                  <c:v>14.10009765625</c:v>
                </c:pt>
                <c:pt idx="1543">
                  <c:v>14.10009765625</c:v>
                </c:pt>
                <c:pt idx="1544">
                  <c:v>14.10009765625</c:v>
                </c:pt>
                <c:pt idx="1545">
                  <c:v>14.10009765625</c:v>
                </c:pt>
                <c:pt idx="1546">
                  <c:v>14.10009765625</c:v>
                </c:pt>
                <c:pt idx="1547">
                  <c:v>14.10009765625</c:v>
                </c:pt>
                <c:pt idx="1548">
                  <c:v>14.10009765625</c:v>
                </c:pt>
                <c:pt idx="1549">
                  <c:v>14.10009765625</c:v>
                </c:pt>
                <c:pt idx="1550">
                  <c:v>14.10009765625</c:v>
                </c:pt>
                <c:pt idx="1551">
                  <c:v>14.10009765625</c:v>
                </c:pt>
                <c:pt idx="1552">
                  <c:v>14.10009765625</c:v>
                </c:pt>
                <c:pt idx="1553">
                  <c:v>14.10009765625</c:v>
                </c:pt>
                <c:pt idx="1554">
                  <c:v>14.10009765625</c:v>
                </c:pt>
                <c:pt idx="1555">
                  <c:v>14.10009765625</c:v>
                </c:pt>
                <c:pt idx="1556">
                  <c:v>14.10009765625</c:v>
                </c:pt>
                <c:pt idx="1557">
                  <c:v>14.10009765625</c:v>
                </c:pt>
                <c:pt idx="1558">
                  <c:v>14.10009765625</c:v>
                </c:pt>
                <c:pt idx="1559">
                  <c:v>14.10009765625</c:v>
                </c:pt>
                <c:pt idx="1560">
                  <c:v>14.10009765625</c:v>
                </c:pt>
                <c:pt idx="1561">
                  <c:v>14.10009765625</c:v>
                </c:pt>
                <c:pt idx="1562">
                  <c:v>14.10009765625</c:v>
                </c:pt>
                <c:pt idx="1563">
                  <c:v>14.10009765625</c:v>
                </c:pt>
                <c:pt idx="1564">
                  <c:v>14.10009765625</c:v>
                </c:pt>
                <c:pt idx="1565">
                  <c:v>14.10009765625</c:v>
                </c:pt>
                <c:pt idx="1566">
                  <c:v>14.10009765625</c:v>
                </c:pt>
                <c:pt idx="1567">
                  <c:v>14.10009765625</c:v>
                </c:pt>
                <c:pt idx="1568">
                  <c:v>14.10009765625</c:v>
                </c:pt>
                <c:pt idx="1569">
                  <c:v>14.10009765625</c:v>
                </c:pt>
                <c:pt idx="1570">
                  <c:v>14.10009765625</c:v>
                </c:pt>
                <c:pt idx="1571">
                  <c:v>14.10009765625</c:v>
                </c:pt>
                <c:pt idx="1572">
                  <c:v>14.10009765625</c:v>
                </c:pt>
                <c:pt idx="1573">
                  <c:v>14.10009765625</c:v>
                </c:pt>
                <c:pt idx="1574">
                  <c:v>14.10009765625</c:v>
                </c:pt>
                <c:pt idx="1575">
                  <c:v>14.10009765625</c:v>
                </c:pt>
                <c:pt idx="1576">
                  <c:v>14.10009765625</c:v>
                </c:pt>
                <c:pt idx="1577">
                  <c:v>14.10009765625</c:v>
                </c:pt>
                <c:pt idx="1578">
                  <c:v>14.10009765625</c:v>
                </c:pt>
                <c:pt idx="1579">
                  <c:v>14.10009765625</c:v>
                </c:pt>
                <c:pt idx="1580">
                  <c:v>14.10009765625</c:v>
                </c:pt>
                <c:pt idx="1581">
                  <c:v>14.10009765625</c:v>
                </c:pt>
                <c:pt idx="1582">
                  <c:v>14.10009765625</c:v>
                </c:pt>
                <c:pt idx="1583">
                  <c:v>14.10009765625</c:v>
                </c:pt>
                <c:pt idx="1584">
                  <c:v>14.10009765625</c:v>
                </c:pt>
                <c:pt idx="1585">
                  <c:v>14.10009765625</c:v>
                </c:pt>
                <c:pt idx="1586">
                  <c:v>14.10009765625</c:v>
                </c:pt>
                <c:pt idx="1587">
                  <c:v>14.10009765625</c:v>
                </c:pt>
                <c:pt idx="1588">
                  <c:v>14</c:v>
                </c:pt>
                <c:pt idx="1589">
                  <c:v>14.10009765625</c:v>
                </c:pt>
                <c:pt idx="1590">
                  <c:v>14</c:v>
                </c:pt>
                <c:pt idx="1591">
                  <c:v>14.10009765625</c:v>
                </c:pt>
                <c:pt idx="1592">
                  <c:v>14.10009765625</c:v>
                </c:pt>
                <c:pt idx="1593">
                  <c:v>14</c:v>
                </c:pt>
                <c:pt idx="1594">
                  <c:v>14</c:v>
                </c:pt>
                <c:pt idx="1595">
                  <c:v>14</c:v>
                </c:pt>
                <c:pt idx="1596">
                  <c:v>14</c:v>
                </c:pt>
                <c:pt idx="1597">
                  <c:v>14</c:v>
                </c:pt>
                <c:pt idx="1598">
                  <c:v>14</c:v>
                </c:pt>
                <c:pt idx="1599">
                  <c:v>14</c:v>
                </c:pt>
                <c:pt idx="1600">
                  <c:v>14</c:v>
                </c:pt>
                <c:pt idx="1601">
                  <c:v>14</c:v>
                </c:pt>
                <c:pt idx="1602">
                  <c:v>14</c:v>
                </c:pt>
                <c:pt idx="1603">
                  <c:v>14</c:v>
                </c:pt>
                <c:pt idx="1604">
                  <c:v>14</c:v>
                </c:pt>
                <c:pt idx="1605">
                  <c:v>14</c:v>
                </c:pt>
                <c:pt idx="1606">
                  <c:v>14</c:v>
                </c:pt>
                <c:pt idx="1607">
                  <c:v>14</c:v>
                </c:pt>
                <c:pt idx="1608">
                  <c:v>14</c:v>
                </c:pt>
                <c:pt idx="1609">
                  <c:v>14</c:v>
                </c:pt>
                <c:pt idx="1610">
                  <c:v>14</c:v>
                </c:pt>
                <c:pt idx="1611">
                  <c:v>14</c:v>
                </c:pt>
                <c:pt idx="1612">
                  <c:v>14</c:v>
                </c:pt>
                <c:pt idx="1613">
                  <c:v>14</c:v>
                </c:pt>
                <c:pt idx="1614">
                  <c:v>14</c:v>
                </c:pt>
                <c:pt idx="1615">
                  <c:v>14</c:v>
                </c:pt>
                <c:pt idx="1616">
                  <c:v>14</c:v>
                </c:pt>
                <c:pt idx="1617">
                  <c:v>14</c:v>
                </c:pt>
                <c:pt idx="1618">
                  <c:v>14</c:v>
                </c:pt>
                <c:pt idx="1619">
                  <c:v>14</c:v>
                </c:pt>
                <c:pt idx="1620">
                  <c:v>14</c:v>
                </c:pt>
                <c:pt idx="1621">
                  <c:v>14</c:v>
                </c:pt>
                <c:pt idx="1622">
                  <c:v>14</c:v>
                </c:pt>
                <c:pt idx="1623">
                  <c:v>14</c:v>
                </c:pt>
                <c:pt idx="1624">
                  <c:v>14</c:v>
                </c:pt>
                <c:pt idx="1625">
                  <c:v>14</c:v>
                </c:pt>
                <c:pt idx="1626">
                  <c:v>14</c:v>
                </c:pt>
                <c:pt idx="1627">
                  <c:v>14</c:v>
                </c:pt>
                <c:pt idx="1628">
                  <c:v>14</c:v>
                </c:pt>
                <c:pt idx="1629">
                  <c:v>14</c:v>
                </c:pt>
                <c:pt idx="1630">
                  <c:v>14</c:v>
                </c:pt>
                <c:pt idx="1631">
                  <c:v>14</c:v>
                </c:pt>
                <c:pt idx="1632">
                  <c:v>14</c:v>
                </c:pt>
                <c:pt idx="1633">
                  <c:v>14</c:v>
                </c:pt>
                <c:pt idx="1634">
                  <c:v>14</c:v>
                </c:pt>
                <c:pt idx="1635">
                  <c:v>14</c:v>
                </c:pt>
                <c:pt idx="1636">
                  <c:v>14</c:v>
                </c:pt>
                <c:pt idx="1637">
                  <c:v>14</c:v>
                </c:pt>
                <c:pt idx="1638">
                  <c:v>14</c:v>
                </c:pt>
                <c:pt idx="1639">
                  <c:v>14</c:v>
                </c:pt>
                <c:pt idx="1640">
                  <c:v>14</c:v>
                </c:pt>
                <c:pt idx="1641">
                  <c:v>14</c:v>
                </c:pt>
                <c:pt idx="1642">
                  <c:v>14</c:v>
                </c:pt>
                <c:pt idx="1643">
                  <c:v>14</c:v>
                </c:pt>
                <c:pt idx="1644">
                  <c:v>14</c:v>
                </c:pt>
                <c:pt idx="1645">
                  <c:v>14</c:v>
                </c:pt>
                <c:pt idx="1646">
                  <c:v>14</c:v>
                </c:pt>
                <c:pt idx="1647">
                  <c:v>13.900146484375</c:v>
                </c:pt>
                <c:pt idx="1648">
                  <c:v>14</c:v>
                </c:pt>
                <c:pt idx="1649">
                  <c:v>13.900146484375</c:v>
                </c:pt>
                <c:pt idx="1650">
                  <c:v>13.900146484375</c:v>
                </c:pt>
                <c:pt idx="1651">
                  <c:v>13.900146484375</c:v>
                </c:pt>
                <c:pt idx="1652">
                  <c:v>13.900146484375</c:v>
                </c:pt>
                <c:pt idx="1653">
                  <c:v>13.900146484375</c:v>
                </c:pt>
                <c:pt idx="1654">
                  <c:v>13.900146484375</c:v>
                </c:pt>
                <c:pt idx="1655">
                  <c:v>14</c:v>
                </c:pt>
                <c:pt idx="1656">
                  <c:v>14</c:v>
                </c:pt>
                <c:pt idx="1657">
                  <c:v>13.900146484375</c:v>
                </c:pt>
                <c:pt idx="1658">
                  <c:v>13.900146484375</c:v>
                </c:pt>
                <c:pt idx="1659">
                  <c:v>13.900146484375</c:v>
                </c:pt>
                <c:pt idx="1660">
                  <c:v>13.900146484375</c:v>
                </c:pt>
                <c:pt idx="1661">
                  <c:v>13.900146484375</c:v>
                </c:pt>
                <c:pt idx="1662">
                  <c:v>13.900146484375</c:v>
                </c:pt>
                <c:pt idx="1663">
                  <c:v>13.900146484375</c:v>
                </c:pt>
                <c:pt idx="1664">
                  <c:v>13.900146484375</c:v>
                </c:pt>
                <c:pt idx="1665">
                  <c:v>13.900146484375</c:v>
                </c:pt>
                <c:pt idx="1666">
                  <c:v>13.900146484375</c:v>
                </c:pt>
                <c:pt idx="1667">
                  <c:v>13.900146484375</c:v>
                </c:pt>
                <c:pt idx="1668">
                  <c:v>13.900146484375</c:v>
                </c:pt>
                <c:pt idx="1669">
                  <c:v>13.900146484375</c:v>
                </c:pt>
                <c:pt idx="1670">
                  <c:v>13.900146484375</c:v>
                </c:pt>
                <c:pt idx="1671">
                  <c:v>13.900146484375</c:v>
                </c:pt>
                <c:pt idx="1672">
                  <c:v>13.900146484375</c:v>
                </c:pt>
                <c:pt idx="1673">
                  <c:v>13.900146484375</c:v>
                </c:pt>
                <c:pt idx="1674">
                  <c:v>13.900146484375</c:v>
                </c:pt>
                <c:pt idx="1675">
                  <c:v>13.900146484375</c:v>
                </c:pt>
                <c:pt idx="1676">
                  <c:v>13.900146484375</c:v>
                </c:pt>
                <c:pt idx="1677">
                  <c:v>13.900146484375</c:v>
                </c:pt>
                <c:pt idx="1678">
                  <c:v>13.900146484375</c:v>
                </c:pt>
                <c:pt idx="1679">
                  <c:v>13.900146484375</c:v>
                </c:pt>
                <c:pt idx="1680">
                  <c:v>13.900146484375</c:v>
                </c:pt>
                <c:pt idx="1681">
                  <c:v>13.900146484375</c:v>
                </c:pt>
                <c:pt idx="1682">
                  <c:v>13.900146484375</c:v>
                </c:pt>
                <c:pt idx="1683">
                  <c:v>13.900146484375</c:v>
                </c:pt>
                <c:pt idx="1684">
                  <c:v>13.900146484375</c:v>
                </c:pt>
                <c:pt idx="1685">
                  <c:v>13.900146484375</c:v>
                </c:pt>
                <c:pt idx="1686">
                  <c:v>13.900146484375</c:v>
                </c:pt>
                <c:pt idx="1687">
                  <c:v>13.900146484375</c:v>
                </c:pt>
                <c:pt idx="1688">
                  <c:v>13.900146484375</c:v>
                </c:pt>
                <c:pt idx="1689">
                  <c:v>13.900146484375</c:v>
                </c:pt>
                <c:pt idx="1690">
                  <c:v>13.900146484375</c:v>
                </c:pt>
                <c:pt idx="1691">
                  <c:v>13.900146484375</c:v>
                </c:pt>
                <c:pt idx="1692">
                  <c:v>13.900146484375</c:v>
                </c:pt>
                <c:pt idx="1693">
                  <c:v>13.900146484375</c:v>
                </c:pt>
                <c:pt idx="1694">
                  <c:v>13.900146484375</c:v>
                </c:pt>
                <c:pt idx="1695">
                  <c:v>13.900146484375</c:v>
                </c:pt>
                <c:pt idx="1696">
                  <c:v>13.900146484375</c:v>
                </c:pt>
                <c:pt idx="1697">
                  <c:v>13.900146484375</c:v>
                </c:pt>
                <c:pt idx="1698">
                  <c:v>13.900146484375</c:v>
                </c:pt>
                <c:pt idx="1699">
                  <c:v>13.900146484375</c:v>
                </c:pt>
                <c:pt idx="1700">
                  <c:v>13.900146484375</c:v>
                </c:pt>
                <c:pt idx="1701">
                  <c:v>13.800048828125</c:v>
                </c:pt>
                <c:pt idx="1702">
                  <c:v>13.800048828125</c:v>
                </c:pt>
                <c:pt idx="1703">
                  <c:v>13.800048828125</c:v>
                </c:pt>
                <c:pt idx="1704">
                  <c:v>13.900146484375</c:v>
                </c:pt>
                <c:pt idx="1705">
                  <c:v>13.900146484375</c:v>
                </c:pt>
                <c:pt idx="1706">
                  <c:v>13.800048828125</c:v>
                </c:pt>
                <c:pt idx="1707">
                  <c:v>13.800048828125</c:v>
                </c:pt>
                <c:pt idx="1708">
                  <c:v>13.800048828125</c:v>
                </c:pt>
                <c:pt idx="1709">
                  <c:v>13.900146484375</c:v>
                </c:pt>
                <c:pt idx="1710">
                  <c:v>13.800048828125</c:v>
                </c:pt>
                <c:pt idx="1711">
                  <c:v>13.800048828125</c:v>
                </c:pt>
                <c:pt idx="1712">
                  <c:v>13.800048828125</c:v>
                </c:pt>
                <c:pt idx="1713">
                  <c:v>13.800048828125</c:v>
                </c:pt>
                <c:pt idx="1714">
                  <c:v>13.800048828125</c:v>
                </c:pt>
                <c:pt idx="1715">
                  <c:v>13.800048828125</c:v>
                </c:pt>
                <c:pt idx="1716">
                  <c:v>13.800048828125</c:v>
                </c:pt>
                <c:pt idx="1717">
                  <c:v>13.800048828125</c:v>
                </c:pt>
                <c:pt idx="1718">
                  <c:v>13.800048828125</c:v>
                </c:pt>
                <c:pt idx="1719">
                  <c:v>13.800048828125</c:v>
                </c:pt>
                <c:pt idx="1720">
                  <c:v>13.800048828125</c:v>
                </c:pt>
                <c:pt idx="1721">
                  <c:v>13.800048828125</c:v>
                </c:pt>
                <c:pt idx="1722">
                  <c:v>13.800048828125</c:v>
                </c:pt>
                <c:pt idx="1723">
                  <c:v>13.800048828125</c:v>
                </c:pt>
                <c:pt idx="1724">
                  <c:v>13.800048828125</c:v>
                </c:pt>
                <c:pt idx="1725">
                  <c:v>13.800048828125</c:v>
                </c:pt>
                <c:pt idx="1726">
                  <c:v>13.800048828125</c:v>
                </c:pt>
                <c:pt idx="1727">
                  <c:v>13.800048828125</c:v>
                </c:pt>
                <c:pt idx="1728">
                  <c:v>13.800048828125</c:v>
                </c:pt>
                <c:pt idx="1729">
                  <c:v>13.800048828125</c:v>
                </c:pt>
                <c:pt idx="1730">
                  <c:v>13.800048828125</c:v>
                </c:pt>
                <c:pt idx="1731">
                  <c:v>13.800048828125</c:v>
                </c:pt>
                <c:pt idx="1732">
                  <c:v>13.800048828125</c:v>
                </c:pt>
                <c:pt idx="1733">
                  <c:v>13.800048828125</c:v>
                </c:pt>
                <c:pt idx="1734">
                  <c:v>13.800048828125</c:v>
                </c:pt>
                <c:pt idx="1735">
                  <c:v>13.800048828125</c:v>
                </c:pt>
                <c:pt idx="1736">
                  <c:v>13.800048828125</c:v>
                </c:pt>
                <c:pt idx="1737">
                  <c:v>13.800048828125</c:v>
                </c:pt>
                <c:pt idx="1738">
                  <c:v>13.800048828125</c:v>
                </c:pt>
                <c:pt idx="1739">
                  <c:v>13.800048828125</c:v>
                </c:pt>
                <c:pt idx="1740">
                  <c:v>13.800048828125</c:v>
                </c:pt>
                <c:pt idx="1741">
                  <c:v>13.800048828125</c:v>
                </c:pt>
                <c:pt idx="1742">
                  <c:v>13.800048828125</c:v>
                </c:pt>
                <c:pt idx="1743">
                  <c:v>13.800048828125</c:v>
                </c:pt>
                <c:pt idx="1744">
                  <c:v>13.800048828125</c:v>
                </c:pt>
                <c:pt idx="1745">
                  <c:v>13.800048828125</c:v>
                </c:pt>
                <c:pt idx="1746">
                  <c:v>13.800048828125</c:v>
                </c:pt>
                <c:pt idx="1747">
                  <c:v>13.800048828125</c:v>
                </c:pt>
                <c:pt idx="1748">
                  <c:v>13.800048828125</c:v>
                </c:pt>
                <c:pt idx="1749">
                  <c:v>13.800048828125</c:v>
                </c:pt>
                <c:pt idx="1750">
                  <c:v>13.800048828125</c:v>
                </c:pt>
                <c:pt idx="1751">
                  <c:v>13.800048828125</c:v>
                </c:pt>
                <c:pt idx="1752">
                  <c:v>13.800048828125</c:v>
                </c:pt>
                <c:pt idx="1753">
                  <c:v>13.800048828125</c:v>
                </c:pt>
                <c:pt idx="1754">
                  <c:v>13.800048828125</c:v>
                </c:pt>
                <c:pt idx="1755">
                  <c:v>13.800048828125</c:v>
                </c:pt>
                <c:pt idx="1756">
                  <c:v>13.800048828125</c:v>
                </c:pt>
                <c:pt idx="1757">
                  <c:v>13.699951171875</c:v>
                </c:pt>
                <c:pt idx="1758">
                  <c:v>13.800048828125</c:v>
                </c:pt>
                <c:pt idx="1759">
                  <c:v>13.800048828125</c:v>
                </c:pt>
                <c:pt idx="1760">
                  <c:v>13.800048828125</c:v>
                </c:pt>
                <c:pt idx="1761">
                  <c:v>13.800048828125</c:v>
                </c:pt>
                <c:pt idx="1762">
                  <c:v>13.800048828125</c:v>
                </c:pt>
                <c:pt idx="1763">
                  <c:v>13.800048828125</c:v>
                </c:pt>
                <c:pt idx="1764">
                  <c:v>13.800048828125</c:v>
                </c:pt>
                <c:pt idx="1765">
                  <c:v>13.699951171875</c:v>
                </c:pt>
                <c:pt idx="1766">
                  <c:v>13.699951171875</c:v>
                </c:pt>
                <c:pt idx="1767">
                  <c:v>13.699951171875</c:v>
                </c:pt>
                <c:pt idx="1768">
                  <c:v>13.699951171875</c:v>
                </c:pt>
                <c:pt idx="1769">
                  <c:v>13.699951171875</c:v>
                </c:pt>
                <c:pt idx="1770">
                  <c:v>13.800048828125</c:v>
                </c:pt>
                <c:pt idx="1771">
                  <c:v>13.699951171875</c:v>
                </c:pt>
                <c:pt idx="1772">
                  <c:v>13.699951171875</c:v>
                </c:pt>
                <c:pt idx="1773">
                  <c:v>13.699951171875</c:v>
                </c:pt>
                <c:pt idx="1774">
                  <c:v>13.699951171875</c:v>
                </c:pt>
                <c:pt idx="1775">
                  <c:v>13.699951171875</c:v>
                </c:pt>
                <c:pt idx="1776">
                  <c:v>13.699951171875</c:v>
                </c:pt>
                <c:pt idx="1777">
                  <c:v>13.699951171875</c:v>
                </c:pt>
                <c:pt idx="1778">
                  <c:v>13.699951171875</c:v>
                </c:pt>
                <c:pt idx="1779">
                  <c:v>13.699951171875</c:v>
                </c:pt>
                <c:pt idx="1780">
                  <c:v>13.699951171875</c:v>
                </c:pt>
                <c:pt idx="1781">
                  <c:v>13.699951171875</c:v>
                </c:pt>
                <c:pt idx="1782">
                  <c:v>13.699951171875</c:v>
                </c:pt>
                <c:pt idx="1783">
                  <c:v>13.699951171875</c:v>
                </c:pt>
                <c:pt idx="1784">
                  <c:v>13.699951171875</c:v>
                </c:pt>
                <c:pt idx="1785">
                  <c:v>13.699951171875</c:v>
                </c:pt>
                <c:pt idx="1786">
                  <c:v>13.699951171875</c:v>
                </c:pt>
                <c:pt idx="1787">
                  <c:v>13.699951171875</c:v>
                </c:pt>
                <c:pt idx="1788">
                  <c:v>13.699951171875</c:v>
                </c:pt>
                <c:pt idx="1789">
                  <c:v>13.699951171875</c:v>
                </c:pt>
                <c:pt idx="1790">
                  <c:v>13.699951171875</c:v>
                </c:pt>
                <c:pt idx="1791">
                  <c:v>13.699951171875</c:v>
                </c:pt>
                <c:pt idx="1792">
                  <c:v>13.699951171875</c:v>
                </c:pt>
                <c:pt idx="1793">
                  <c:v>13.699951171875</c:v>
                </c:pt>
                <c:pt idx="1794">
                  <c:v>13.699951171875</c:v>
                </c:pt>
                <c:pt idx="1795">
                  <c:v>13.699951171875</c:v>
                </c:pt>
                <c:pt idx="1796">
                  <c:v>13.699951171875</c:v>
                </c:pt>
                <c:pt idx="1797">
                  <c:v>13.699951171875</c:v>
                </c:pt>
                <c:pt idx="1798">
                  <c:v>13.699951171875</c:v>
                </c:pt>
                <c:pt idx="1799">
                  <c:v>13.699951171875</c:v>
                </c:pt>
                <c:pt idx="1800">
                  <c:v>13.699951171875</c:v>
                </c:pt>
                <c:pt idx="1801">
                  <c:v>13.699951171875</c:v>
                </c:pt>
                <c:pt idx="1802">
                  <c:v>13.699951171875</c:v>
                </c:pt>
                <c:pt idx="1803">
                  <c:v>13.699951171875</c:v>
                </c:pt>
                <c:pt idx="1804">
                  <c:v>13.699951171875</c:v>
                </c:pt>
                <c:pt idx="1805">
                  <c:v>13.699951171875</c:v>
                </c:pt>
                <c:pt idx="1806">
                  <c:v>13.699951171875</c:v>
                </c:pt>
                <c:pt idx="1807">
                  <c:v>13.699951171875</c:v>
                </c:pt>
                <c:pt idx="1808">
                  <c:v>13.699951171875</c:v>
                </c:pt>
                <c:pt idx="1809">
                  <c:v>13.699951171875</c:v>
                </c:pt>
                <c:pt idx="1810">
                  <c:v>13.699951171875</c:v>
                </c:pt>
                <c:pt idx="1811">
                  <c:v>13.699951171875</c:v>
                </c:pt>
                <c:pt idx="1812">
                  <c:v>13.699951171875</c:v>
                </c:pt>
                <c:pt idx="1813">
                  <c:v>13.699951171875</c:v>
                </c:pt>
                <c:pt idx="1814">
                  <c:v>13.60009765625</c:v>
                </c:pt>
                <c:pt idx="1815">
                  <c:v>13.60009765625</c:v>
                </c:pt>
                <c:pt idx="1816">
                  <c:v>13.699951171875</c:v>
                </c:pt>
                <c:pt idx="1817">
                  <c:v>13.699951171875</c:v>
                </c:pt>
                <c:pt idx="1818">
                  <c:v>13.60009765625</c:v>
                </c:pt>
                <c:pt idx="1819">
                  <c:v>13.60009765625</c:v>
                </c:pt>
                <c:pt idx="1820">
                  <c:v>13.60009765625</c:v>
                </c:pt>
                <c:pt idx="1821">
                  <c:v>13.60009765625</c:v>
                </c:pt>
                <c:pt idx="1822">
                  <c:v>13.60009765625</c:v>
                </c:pt>
                <c:pt idx="1823">
                  <c:v>13.60009765625</c:v>
                </c:pt>
                <c:pt idx="1824">
                  <c:v>13.60009765625</c:v>
                </c:pt>
                <c:pt idx="1825">
                  <c:v>13.60009765625</c:v>
                </c:pt>
                <c:pt idx="1826">
                  <c:v>13.60009765625</c:v>
                </c:pt>
                <c:pt idx="1827">
                  <c:v>13.60009765625</c:v>
                </c:pt>
                <c:pt idx="1828">
                  <c:v>13.60009765625</c:v>
                </c:pt>
                <c:pt idx="1829">
                  <c:v>13.60009765625</c:v>
                </c:pt>
                <c:pt idx="1830">
                  <c:v>13.60009765625</c:v>
                </c:pt>
                <c:pt idx="1831">
                  <c:v>13.60009765625</c:v>
                </c:pt>
                <c:pt idx="1832">
                  <c:v>13.60009765625</c:v>
                </c:pt>
                <c:pt idx="1833">
                  <c:v>13.60009765625</c:v>
                </c:pt>
                <c:pt idx="1834">
                  <c:v>13.60009765625</c:v>
                </c:pt>
                <c:pt idx="1835">
                  <c:v>13.60009765625</c:v>
                </c:pt>
                <c:pt idx="1836">
                  <c:v>13.60009765625</c:v>
                </c:pt>
                <c:pt idx="1837">
                  <c:v>13.60009765625</c:v>
                </c:pt>
                <c:pt idx="1838">
                  <c:v>13.60009765625</c:v>
                </c:pt>
                <c:pt idx="1839">
                  <c:v>13.60009765625</c:v>
                </c:pt>
                <c:pt idx="1840">
                  <c:v>13.60009765625</c:v>
                </c:pt>
                <c:pt idx="1841">
                  <c:v>13.60009765625</c:v>
                </c:pt>
                <c:pt idx="1842">
                  <c:v>13.60009765625</c:v>
                </c:pt>
                <c:pt idx="1843">
                  <c:v>13.60009765625</c:v>
                </c:pt>
                <c:pt idx="1844">
                  <c:v>13.60009765625</c:v>
                </c:pt>
                <c:pt idx="1845">
                  <c:v>13.60009765625</c:v>
                </c:pt>
                <c:pt idx="1846">
                  <c:v>13.60009765625</c:v>
                </c:pt>
                <c:pt idx="1847">
                  <c:v>13.60009765625</c:v>
                </c:pt>
                <c:pt idx="1848">
                  <c:v>13.60009765625</c:v>
                </c:pt>
                <c:pt idx="1849">
                  <c:v>13.60009765625</c:v>
                </c:pt>
                <c:pt idx="1850">
                  <c:v>13.60009765625</c:v>
                </c:pt>
                <c:pt idx="1851">
                  <c:v>13.60009765625</c:v>
                </c:pt>
                <c:pt idx="1852">
                  <c:v>13.60009765625</c:v>
                </c:pt>
                <c:pt idx="1853">
                  <c:v>13.60009765625</c:v>
                </c:pt>
                <c:pt idx="1854">
                  <c:v>13.60009765625</c:v>
                </c:pt>
                <c:pt idx="1855">
                  <c:v>13.60009765625</c:v>
                </c:pt>
                <c:pt idx="1856">
                  <c:v>13.60009765625</c:v>
                </c:pt>
                <c:pt idx="1857">
                  <c:v>13.60009765625</c:v>
                </c:pt>
                <c:pt idx="1858">
                  <c:v>13.60009765625</c:v>
                </c:pt>
                <c:pt idx="1859">
                  <c:v>13.60009765625</c:v>
                </c:pt>
                <c:pt idx="1860">
                  <c:v>13.60009765625</c:v>
                </c:pt>
                <c:pt idx="1861">
                  <c:v>13.60009765625</c:v>
                </c:pt>
                <c:pt idx="1862">
                  <c:v>13.60009765625</c:v>
                </c:pt>
                <c:pt idx="1863">
                  <c:v>13.60009765625</c:v>
                </c:pt>
                <c:pt idx="1864">
                  <c:v>13.60009765625</c:v>
                </c:pt>
                <c:pt idx="1865">
                  <c:v>13.60009765625</c:v>
                </c:pt>
                <c:pt idx="1866">
                  <c:v>13.60009765625</c:v>
                </c:pt>
                <c:pt idx="1867">
                  <c:v>13.5</c:v>
                </c:pt>
                <c:pt idx="1868">
                  <c:v>13.60009765625</c:v>
                </c:pt>
                <c:pt idx="1869">
                  <c:v>13.60009765625</c:v>
                </c:pt>
                <c:pt idx="1870">
                  <c:v>13.5</c:v>
                </c:pt>
                <c:pt idx="1871">
                  <c:v>13.5</c:v>
                </c:pt>
                <c:pt idx="1872">
                  <c:v>13.5</c:v>
                </c:pt>
                <c:pt idx="1873">
                  <c:v>13.5</c:v>
                </c:pt>
                <c:pt idx="1874">
                  <c:v>13.5</c:v>
                </c:pt>
                <c:pt idx="1875">
                  <c:v>13.5</c:v>
                </c:pt>
                <c:pt idx="1876">
                  <c:v>13.60009765625</c:v>
                </c:pt>
                <c:pt idx="1877">
                  <c:v>13.5</c:v>
                </c:pt>
                <c:pt idx="1878">
                  <c:v>13.5</c:v>
                </c:pt>
                <c:pt idx="1879">
                  <c:v>13.5</c:v>
                </c:pt>
                <c:pt idx="1880">
                  <c:v>13.5</c:v>
                </c:pt>
                <c:pt idx="1881">
                  <c:v>13.5</c:v>
                </c:pt>
                <c:pt idx="1882">
                  <c:v>13.5</c:v>
                </c:pt>
                <c:pt idx="1883">
                  <c:v>13.5</c:v>
                </c:pt>
                <c:pt idx="1884">
                  <c:v>13.5</c:v>
                </c:pt>
                <c:pt idx="1885">
                  <c:v>13.5</c:v>
                </c:pt>
                <c:pt idx="1886">
                  <c:v>13.5</c:v>
                </c:pt>
                <c:pt idx="1887">
                  <c:v>13.5</c:v>
                </c:pt>
                <c:pt idx="1888">
                  <c:v>13.5</c:v>
                </c:pt>
                <c:pt idx="1889">
                  <c:v>13.5</c:v>
                </c:pt>
                <c:pt idx="1890">
                  <c:v>13.5</c:v>
                </c:pt>
                <c:pt idx="1891">
                  <c:v>13.5</c:v>
                </c:pt>
                <c:pt idx="1892">
                  <c:v>13.5</c:v>
                </c:pt>
                <c:pt idx="1893">
                  <c:v>13.5</c:v>
                </c:pt>
                <c:pt idx="1894">
                  <c:v>13.5</c:v>
                </c:pt>
                <c:pt idx="1895">
                  <c:v>13.5</c:v>
                </c:pt>
                <c:pt idx="1896">
                  <c:v>13.5</c:v>
                </c:pt>
                <c:pt idx="1897">
                  <c:v>13.5</c:v>
                </c:pt>
                <c:pt idx="1898">
                  <c:v>13.5</c:v>
                </c:pt>
                <c:pt idx="1899">
                  <c:v>13.5</c:v>
                </c:pt>
                <c:pt idx="1900">
                  <c:v>13.5</c:v>
                </c:pt>
                <c:pt idx="1901">
                  <c:v>13.5</c:v>
                </c:pt>
                <c:pt idx="1902">
                  <c:v>13.5</c:v>
                </c:pt>
                <c:pt idx="1903">
                  <c:v>13.5</c:v>
                </c:pt>
                <c:pt idx="1904">
                  <c:v>13.5</c:v>
                </c:pt>
                <c:pt idx="1905">
                  <c:v>13.5</c:v>
                </c:pt>
                <c:pt idx="1906">
                  <c:v>13.5</c:v>
                </c:pt>
                <c:pt idx="1907">
                  <c:v>13.5</c:v>
                </c:pt>
                <c:pt idx="1908">
                  <c:v>13.5</c:v>
                </c:pt>
                <c:pt idx="1909">
                  <c:v>13.5</c:v>
                </c:pt>
                <c:pt idx="1910">
                  <c:v>13.5</c:v>
                </c:pt>
                <c:pt idx="1911">
                  <c:v>13.5</c:v>
                </c:pt>
                <c:pt idx="1912">
                  <c:v>13.5</c:v>
                </c:pt>
                <c:pt idx="1913">
                  <c:v>13.5</c:v>
                </c:pt>
                <c:pt idx="1914">
                  <c:v>13.5</c:v>
                </c:pt>
                <c:pt idx="1915">
                  <c:v>13.5</c:v>
                </c:pt>
                <c:pt idx="1916">
                  <c:v>13.5</c:v>
                </c:pt>
                <c:pt idx="1917">
                  <c:v>13.5</c:v>
                </c:pt>
                <c:pt idx="1918">
                  <c:v>13.5</c:v>
                </c:pt>
                <c:pt idx="1919">
                  <c:v>13.5</c:v>
                </c:pt>
                <c:pt idx="1920">
                  <c:v>13.5</c:v>
                </c:pt>
                <c:pt idx="1921">
                  <c:v>13.5</c:v>
                </c:pt>
                <c:pt idx="1922">
                  <c:v>13.5</c:v>
                </c:pt>
                <c:pt idx="1923">
                  <c:v>13.400146484375</c:v>
                </c:pt>
                <c:pt idx="1924">
                  <c:v>13.5</c:v>
                </c:pt>
                <c:pt idx="1925">
                  <c:v>13.5</c:v>
                </c:pt>
                <c:pt idx="1926">
                  <c:v>13.400146484375</c:v>
                </c:pt>
                <c:pt idx="1927">
                  <c:v>13.400146484375</c:v>
                </c:pt>
                <c:pt idx="1928">
                  <c:v>13.5</c:v>
                </c:pt>
                <c:pt idx="1929">
                  <c:v>13.400146484375</c:v>
                </c:pt>
                <c:pt idx="1930">
                  <c:v>13.400146484375</c:v>
                </c:pt>
                <c:pt idx="1931">
                  <c:v>13.400146484375</c:v>
                </c:pt>
                <c:pt idx="1932">
                  <c:v>13.400146484375</c:v>
                </c:pt>
                <c:pt idx="1933">
                  <c:v>13.400146484375</c:v>
                </c:pt>
                <c:pt idx="1934">
                  <c:v>13.400146484375</c:v>
                </c:pt>
                <c:pt idx="1935">
                  <c:v>13.400146484375</c:v>
                </c:pt>
                <c:pt idx="1936">
                  <c:v>13.400146484375</c:v>
                </c:pt>
                <c:pt idx="1937">
                  <c:v>13.400146484375</c:v>
                </c:pt>
                <c:pt idx="1938">
                  <c:v>13.400146484375</c:v>
                </c:pt>
                <c:pt idx="1939">
                  <c:v>13.400146484375</c:v>
                </c:pt>
                <c:pt idx="1940">
                  <c:v>13.400146484375</c:v>
                </c:pt>
                <c:pt idx="1941">
                  <c:v>13.400146484375</c:v>
                </c:pt>
                <c:pt idx="1942">
                  <c:v>13.400146484375</c:v>
                </c:pt>
                <c:pt idx="1943">
                  <c:v>13.400146484375</c:v>
                </c:pt>
                <c:pt idx="1944">
                  <c:v>13.400146484375</c:v>
                </c:pt>
                <c:pt idx="1945">
                  <c:v>13.400146484375</c:v>
                </c:pt>
                <c:pt idx="1946">
                  <c:v>13.400146484375</c:v>
                </c:pt>
                <c:pt idx="1947">
                  <c:v>13.400146484375</c:v>
                </c:pt>
                <c:pt idx="1948">
                  <c:v>13.400146484375</c:v>
                </c:pt>
                <c:pt idx="1949">
                  <c:v>13.400146484375</c:v>
                </c:pt>
                <c:pt idx="1950">
                  <c:v>13.400146484375</c:v>
                </c:pt>
                <c:pt idx="1951">
                  <c:v>13.400146484375</c:v>
                </c:pt>
                <c:pt idx="1952">
                  <c:v>13.400146484375</c:v>
                </c:pt>
                <c:pt idx="1953">
                  <c:v>13.400146484375</c:v>
                </c:pt>
                <c:pt idx="1954">
                  <c:v>13.400146484375</c:v>
                </c:pt>
                <c:pt idx="1955">
                  <c:v>13.400146484375</c:v>
                </c:pt>
                <c:pt idx="1956">
                  <c:v>13.400146484375</c:v>
                </c:pt>
                <c:pt idx="1957">
                  <c:v>13.400146484375</c:v>
                </c:pt>
                <c:pt idx="1958">
                  <c:v>13.400146484375</c:v>
                </c:pt>
                <c:pt idx="1959">
                  <c:v>13.400146484375</c:v>
                </c:pt>
                <c:pt idx="1960">
                  <c:v>13.400146484375</c:v>
                </c:pt>
                <c:pt idx="1961">
                  <c:v>13.400146484375</c:v>
                </c:pt>
                <c:pt idx="1962">
                  <c:v>13.400146484375</c:v>
                </c:pt>
                <c:pt idx="1963">
                  <c:v>13.400146484375</c:v>
                </c:pt>
                <c:pt idx="1964">
                  <c:v>13.400146484375</c:v>
                </c:pt>
                <c:pt idx="1965">
                  <c:v>13.400146484375</c:v>
                </c:pt>
                <c:pt idx="1966">
                  <c:v>13.400146484375</c:v>
                </c:pt>
                <c:pt idx="1967">
                  <c:v>13.400146484375</c:v>
                </c:pt>
                <c:pt idx="1968">
                  <c:v>13.400146484375</c:v>
                </c:pt>
                <c:pt idx="1969">
                  <c:v>13.400146484375</c:v>
                </c:pt>
                <c:pt idx="1970">
                  <c:v>13.400146484375</c:v>
                </c:pt>
                <c:pt idx="1971">
                  <c:v>13.400146484375</c:v>
                </c:pt>
                <c:pt idx="1972">
                  <c:v>13.400146484375</c:v>
                </c:pt>
                <c:pt idx="1973">
                  <c:v>13.400146484375</c:v>
                </c:pt>
                <c:pt idx="1974">
                  <c:v>13.400146484375</c:v>
                </c:pt>
                <c:pt idx="1975">
                  <c:v>13.300048828125</c:v>
                </c:pt>
                <c:pt idx="1976">
                  <c:v>13.400146484375</c:v>
                </c:pt>
                <c:pt idx="1977">
                  <c:v>13.300048828125</c:v>
                </c:pt>
                <c:pt idx="1978">
                  <c:v>13.400146484375</c:v>
                </c:pt>
                <c:pt idx="1979">
                  <c:v>13.400146484375</c:v>
                </c:pt>
                <c:pt idx="1980">
                  <c:v>13.300048828125</c:v>
                </c:pt>
                <c:pt idx="1981">
                  <c:v>13.300048828125</c:v>
                </c:pt>
                <c:pt idx="1982">
                  <c:v>13.300048828125</c:v>
                </c:pt>
                <c:pt idx="1983">
                  <c:v>13.400146484375</c:v>
                </c:pt>
                <c:pt idx="1984">
                  <c:v>13.300048828125</c:v>
                </c:pt>
                <c:pt idx="1985">
                  <c:v>13.300048828125</c:v>
                </c:pt>
                <c:pt idx="1986">
                  <c:v>13.300048828125</c:v>
                </c:pt>
                <c:pt idx="1987">
                  <c:v>13.400146484375</c:v>
                </c:pt>
                <c:pt idx="1988">
                  <c:v>13.300048828125</c:v>
                </c:pt>
                <c:pt idx="1989">
                  <c:v>13.300048828125</c:v>
                </c:pt>
                <c:pt idx="1990">
                  <c:v>13.300048828125</c:v>
                </c:pt>
                <c:pt idx="1991">
                  <c:v>13.300048828125</c:v>
                </c:pt>
                <c:pt idx="1992">
                  <c:v>13.300048828125</c:v>
                </c:pt>
                <c:pt idx="1993">
                  <c:v>13.300048828125</c:v>
                </c:pt>
                <c:pt idx="1994">
                  <c:v>13.300048828125</c:v>
                </c:pt>
                <c:pt idx="1995">
                  <c:v>13.300048828125</c:v>
                </c:pt>
                <c:pt idx="1996">
                  <c:v>13.300048828125</c:v>
                </c:pt>
                <c:pt idx="1997">
                  <c:v>13.300048828125</c:v>
                </c:pt>
                <c:pt idx="1998">
                  <c:v>13.300048828125</c:v>
                </c:pt>
                <c:pt idx="1999">
                  <c:v>13.300048828125</c:v>
                </c:pt>
                <c:pt idx="2000">
                  <c:v>13.300048828125</c:v>
                </c:pt>
                <c:pt idx="2001">
                  <c:v>13.300048828125</c:v>
                </c:pt>
                <c:pt idx="2002">
                  <c:v>13.300048828125</c:v>
                </c:pt>
                <c:pt idx="2003">
                  <c:v>13.300048828125</c:v>
                </c:pt>
                <c:pt idx="2004">
                  <c:v>13.300048828125</c:v>
                </c:pt>
                <c:pt idx="2005">
                  <c:v>13.300048828125</c:v>
                </c:pt>
                <c:pt idx="2006">
                  <c:v>13.300048828125</c:v>
                </c:pt>
                <c:pt idx="2007">
                  <c:v>13.300048828125</c:v>
                </c:pt>
                <c:pt idx="2008">
                  <c:v>13.300048828125</c:v>
                </c:pt>
                <c:pt idx="2009">
                  <c:v>13.300048828125</c:v>
                </c:pt>
                <c:pt idx="2010">
                  <c:v>13.300048828125</c:v>
                </c:pt>
                <c:pt idx="2011">
                  <c:v>13.300048828125</c:v>
                </c:pt>
                <c:pt idx="2012">
                  <c:v>13.300048828125</c:v>
                </c:pt>
                <c:pt idx="2013">
                  <c:v>13.300048828125</c:v>
                </c:pt>
                <c:pt idx="2014">
                  <c:v>13.300048828125</c:v>
                </c:pt>
                <c:pt idx="2015">
                  <c:v>13.300048828125</c:v>
                </c:pt>
                <c:pt idx="2016">
                  <c:v>13.300048828125</c:v>
                </c:pt>
                <c:pt idx="2017">
                  <c:v>13.300048828125</c:v>
                </c:pt>
                <c:pt idx="2018">
                  <c:v>13.300048828125</c:v>
                </c:pt>
                <c:pt idx="2019">
                  <c:v>13.300048828125</c:v>
                </c:pt>
                <c:pt idx="2020">
                  <c:v>13.300048828125</c:v>
                </c:pt>
                <c:pt idx="2021">
                  <c:v>13.300048828125</c:v>
                </c:pt>
                <c:pt idx="2022">
                  <c:v>13.300048828125</c:v>
                </c:pt>
                <c:pt idx="2023">
                  <c:v>13.300048828125</c:v>
                </c:pt>
                <c:pt idx="2024">
                  <c:v>13.300048828125</c:v>
                </c:pt>
                <c:pt idx="2025">
                  <c:v>13.300048828125</c:v>
                </c:pt>
                <c:pt idx="2026">
                  <c:v>13.300048828125</c:v>
                </c:pt>
                <c:pt idx="2027">
                  <c:v>13.300048828125</c:v>
                </c:pt>
                <c:pt idx="2028">
                  <c:v>13.300048828125</c:v>
                </c:pt>
                <c:pt idx="2029">
                  <c:v>13.300048828125</c:v>
                </c:pt>
                <c:pt idx="2030">
                  <c:v>13.300048828125</c:v>
                </c:pt>
                <c:pt idx="2031">
                  <c:v>13.199951171875</c:v>
                </c:pt>
                <c:pt idx="2032">
                  <c:v>13.300048828125</c:v>
                </c:pt>
                <c:pt idx="2033">
                  <c:v>13.199951171875</c:v>
                </c:pt>
                <c:pt idx="2034">
                  <c:v>13.199951171875</c:v>
                </c:pt>
                <c:pt idx="2035">
                  <c:v>13.199951171875</c:v>
                </c:pt>
                <c:pt idx="2036">
                  <c:v>13.300048828125</c:v>
                </c:pt>
                <c:pt idx="2037">
                  <c:v>13.199951171875</c:v>
                </c:pt>
                <c:pt idx="2038">
                  <c:v>13.199951171875</c:v>
                </c:pt>
                <c:pt idx="2039">
                  <c:v>13.199951171875</c:v>
                </c:pt>
                <c:pt idx="2040">
                  <c:v>13.199951171875</c:v>
                </c:pt>
                <c:pt idx="2041">
                  <c:v>13.199951171875</c:v>
                </c:pt>
                <c:pt idx="2042">
                  <c:v>13.199951171875</c:v>
                </c:pt>
                <c:pt idx="2043">
                  <c:v>13.199951171875</c:v>
                </c:pt>
                <c:pt idx="2044">
                  <c:v>13.199951171875</c:v>
                </c:pt>
                <c:pt idx="2045">
                  <c:v>13.199951171875</c:v>
                </c:pt>
                <c:pt idx="2046">
                  <c:v>13.199951171875</c:v>
                </c:pt>
                <c:pt idx="2047">
                  <c:v>13.199951171875</c:v>
                </c:pt>
                <c:pt idx="2048">
                  <c:v>13.199951171875</c:v>
                </c:pt>
                <c:pt idx="2049">
                  <c:v>13.199951171875</c:v>
                </c:pt>
                <c:pt idx="2050">
                  <c:v>13.199951171875</c:v>
                </c:pt>
                <c:pt idx="2051">
                  <c:v>13.199951171875</c:v>
                </c:pt>
                <c:pt idx="2052">
                  <c:v>13.199951171875</c:v>
                </c:pt>
                <c:pt idx="2053">
                  <c:v>13.199951171875</c:v>
                </c:pt>
                <c:pt idx="2054">
                  <c:v>13.199951171875</c:v>
                </c:pt>
                <c:pt idx="2055">
                  <c:v>13.199951171875</c:v>
                </c:pt>
                <c:pt idx="2056">
                  <c:v>13.199951171875</c:v>
                </c:pt>
                <c:pt idx="2057">
                  <c:v>13.199951171875</c:v>
                </c:pt>
                <c:pt idx="2058">
                  <c:v>13.199951171875</c:v>
                </c:pt>
                <c:pt idx="2059">
                  <c:v>13.199951171875</c:v>
                </c:pt>
                <c:pt idx="2060">
                  <c:v>13.199951171875</c:v>
                </c:pt>
                <c:pt idx="2061">
                  <c:v>13.199951171875</c:v>
                </c:pt>
                <c:pt idx="2062">
                  <c:v>13.199951171875</c:v>
                </c:pt>
                <c:pt idx="2063">
                  <c:v>13.199951171875</c:v>
                </c:pt>
                <c:pt idx="2064">
                  <c:v>13.199951171875</c:v>
                </c:pt>
                <c:pt idx="2065">
                  <c:v>13.199951171875</c:v>
                </c:pt>
                <c:pt idx="2066">
                  <c:v>13.199951171875</c:v>
                </c:pt>
                <c:pt idx="2067">
                  <c:v>13.199951171875</c:v>
                </c:pt>
                <c:pt idx="2068">
                  <c:v>13.199951171875</c:v>
                </c:pt>
                <c:pt idx="2069">
                  <c:v>13.199951171875</c:v>
                </c:pt>
                <c:pt idx="2070">
                  <c:v>13.199951171875</c:v>
                </c:pt>
                <c:pt idx="2071">
                  <c:v>13.199951171875</c:v>
                </c:pt>
                <c:pt idx="2072">
                  <c:v>13.199951171875</c:v>
                </c:pt>
                <c:pt idx="2073">
                  <c:v>13.199951171875</c:v>
                </c:pt>
                <c:pt idx="2074">
                  <c:v>13.199951171875</c:v>
                </c:pt>
                <c:pt idx="2075">
                  <c:v>13.199951171875</c:v>
                </c:pt>
                <c:pt idx="2076">
                  <c:v>13.199951171875</c:v>
                </c:pt>
                <c:pt idx="2077">
                  <c:v>13.199951171875</c:v>
                </c:pt>
                <c:pt idx="2078">
                  <c:v>13.199951171875</c:v>
                </c:pt>
                <c:pt idx="2079">
                  <c:v>13.199951171875</c:v>
                </c:pt>
                <c:pt idx="2080">
                  <c:v>13.199951171875</c:v>
                </c:pt>
                <c:pt idx="2081">
                  <c:v>13.199951171875</c:v>
                </c:pt>
                <c:pt idx="2082">
                  <c:v>13.199951171875</c:v>
                </c:pt>
                <c:pt idx="2083">
                  <c:v>13.199951171875</c:v>
                </c:pt>
                <c:pt idx="2084">
                  <c:v>13.199951171875</c:v>
                </c:pt>
                <c:pt idx="2085">
                  <c:v>13.199951171875</c:v>
                </c:pt>
                <c:pt idx="2086">
                  <c:v>13.199951171875</c:v>
                </c:pt>
                <c:pt idx="2087">
                  <c:v>13.10009765625</c:v>
                </c:pt>
                <c:pt idx="2088">
                  <c:v>13.10009765625</c:v>
                </c:pt>
                <c:pt idx="2089">
                  <c:v>13.10009765625</c:v>
                </c:pt>
                <c:pt idx="2090">
                  <c:v>13.10009765625</c:v>
                </c:pt>
                <c:pt idx="2091">
                  <c:v>13.10009765625</c:v>
                </c:pt>
                <c:pt idx="2092">
                  <c:v>13.10009765625</c:v>
                </c:pt>
                <c:pt idx="2093">
                  <c:v>13.10009765625</c:v>
                </c:pt>
                <c:pt idx="2094">
                  <c:v>13.10009765625</c:v>
                </c:pt>
                <c:pt idx="2095">
                  <c:v>13.10009765625</c:v>
                </c:pt>
                <c:pt idx="2096">
                  <c:v>13.10009765625</c:v>
                </c:pt>
                <c:pt idx="2097">
                  <c:v>13.10009765625</c:v>
                </c:pt>
                <c:pt idx="2098">
                  <c:v>13.10009765625</c:v>
                </c:pt>
                <c:pt idx="2099">
                  <c:v>13.10009765625</c:v>
                </c:pt>
                <c:pt idx="2100">
                  <c:v>13.10009765625</c:v>
                </c:pt>
                <c:pt idx="2101">
                  <c:v>13.10009765625</c:v>
                </c:pt>
                <c:pt idx="2102">
                  <c:v>13.10009765625</c:v>
                </c:pt>
                <c:pt idx="2103">
                  <c:v>13.10009765625</c:v>
                </c:pt>
                <c:pt idx="2104">
                  <c:v>13.10009765625</c:v>
                </c:pt>
                <c:pt idx="2105">
                  <c:v>13.10009765625</c:v>
                </c:pt>
                <c:pt idx="2106">
                  <c:v>13.10009765625</c:v>
                </c:pt>
                <c:pt idx="2107">
                  <c:v>13.10009765625</c:v>
                </c:pt>
                <c:pt idx="2108">
                  <c:v>13.10009765625</c:v>
                </c:pt>
                <c:pt idx="2109">
                  <c:v>13.10009765625</c:v>
                </c:pt>
                <c:pt idx="2110">
                  <c:v>13.10009765625</c:v>
                </c:pt>
                <c:pt idx="2111">
                  <c:v>13.10009765625</c:v>
                </c:pt>
                <c:pt idx="2112">
                  <c:v>13.10009765625</c:v>
                </c:pt>
                <c:pt idx="2113">
                  <c:v>13.10009765625</c:v>
                </c:pt>
                <c:pt idx="2114">
                  <c:v>13.10009765625</c:v>
                </c:pt>
                <c:pt idx="2115">
                  <c:v>13.10009765625</c:v>
                </c:pt>
                <c:pt idx="2116">
                  <c:v>13.10009765625</c:v>
                </c:pt>
                <c:pt idx="2117">
                  <c:v>13.10009765625</c:v>
                </c:pt>
                <c:pt idx="2118">
                  <c:v>13.10009765625</c:v>
                </c:pt>
                <c:pt idx="2119">
                  <c:v>13.10009765625</c:v>
                </c:pt>
                <c:pt idx="2120">
                  <c:v>13.10009765625</c:v>
                </c:pt>
                <c:pt idx="2121">
                  <c:v>13.10009765625</c:v>
                </c:pt>
                <c:pt idx="2122">
                  <c:v>13.10009765625</c:v>
                </c:pt>
                <c:pt idx="2123">
                  <c:v>13.10009765625</c:v>
                </c:pt>
                <c:pt idx="2124">
                  <c:v>13.10009765625</c:v>
                </c:pt>
                <c:pt idx="2125">
                  <c:v>13.10009765625</c:v>
                </c:pt>
                <c:pt idx="2126">
                  <c:v>13.10009765625</c:v>
                </c:pt>
                <c:pt idx="2127">
                  <c:v>13.10009765625</c:v>
                </c:pt>
                <c:pt idx="2128">
                  <c:v>13.10009765625</c:v>
                </c:pt>
                <c:pt idx="2129">
                  <c:v>13.10009765625</c:v>
                </c:pt>
                <c:pt idx="2130">
                  <c:v>13.10009765625</c:v>
                </c:pt>
                <c:pt idx="2131">
                  <c:v>13.10009765625</c:v>
                </c:pt>
                <c:pt idx="2132">
                  <c:v>13.10009765625</c:v>
                </c:pt>
                <c:pt idx="2133">
                  <c:v>13.10009765625</c:v>
                </c:pt>
                <c:pt idx="2134">
                  <c:v>13.10009765625</c:v>
                </c:pt>
                <c:pt idx="2135">
                  <c:v>13.10009765625</c:v>
                </c:pt>
                <c:pt idx="2136">
                  <c:v>13</c:v>
                </c:pt>
                <c:pt idx="2137">
                  <c:v>13.10009765625</c:v>
                </c:pt>
                <c:pt idx="2138">
                  <c:v>13.10009765625</c:v>
                </c:pt>
                <c:pt idx="2139">
                  <c:v>13</c:v>
                </c:pt>
                <c:pt idx="2140">
                  <c:v>13</c:v>
                </c:pt>
                <c:pt idx="2141">
                  <c:v>13</c:v>
                </c:pt>
                <c:pt idx="2142">
                  <c:v>13</c:v>
                </c:pt>
                <c:pt idx="2143">
                  <c:v>13.10009765625</c:v>
                </c:pt>
                <c:pt idx="2144">
                  <c:v>13</c:v>
                </c:pt>
                <c:pt idx="2145">
                  <c:v>13.10009765625</c:v>
                </c:pt>
                <c:pt idx="2146">
                  <c:v>13</c:v>
                </c:pt>
                <c:pt idx="2147">
                  <c:v>13</c:v>
                </c:pt>
                <c:pt idx="2148">
                  <c:v>13</c:v>
                </c:pt>
                <c:pt idx="2149">
                  <c:v>13.10009765625</c:v>
                </c:pt>
                <c:pt idx="2150">
                  <c:v>13</c:v>
                </c:pt>
                <c:pt idx="2151">
                  <c:v>13</c:v>
                </c:pt>
                <c:pt idx="2152">
                  <c:v>13</c:v>
                </c:pt>
                <c:pt idx="2153">
                  <c:v>13</c:v>
                </c:pt>
                <c:pt idx="2154">
                  <c:v>13</c:v>
                </c:pt>
                <c:pt idx="2155">
                  <c:v>13</c:v>
                </c:pt>
                <c:pt idx="2156">
                  <c:v>13</c:v>
                </c:pt>
                <c:pt idx="2157">
                  <c:v>13</c:v>
                </c:pt>
                <c:pt idx="2158">
                  <c:v>13</c:v>
                </c:pt>
                <c:pt idx="2159">
                  <c:v>13</c:v>
                </c:pt>
                <c:pt idx="2160">
                  <c:v>13</c:v>
                </c:pt>
                <c:pt idx="2161">
                  <c:v>13</c:v>
                </c:pt>
                <c:pt idx="2162">
                  <c:v>13</c:v>
                </c:pt>
                <c:pt idx="2163">
                  <c:v>13</c:v>
                </c:pt>
                <c:pt idx="2164">
                  <c:v>13</c:v>
                </c:pt>
                <c:pt idx="2165">
                  <c:v>13</c:v>
                </c:pt>
                <c:pt idx="2166">
                  <c:v>13</c:v>
                </c:pt>
                <c:pt idx="2167">
                  <c:v>13</c:v>
                </c:pt>
                <c:pt idx="2168">
                  <c:v>13</c:v>
                </c:pt>
                <c:pt idx="2169">
                  <c:v>13</c:v>
                </c:pt>
                <c:pt idx="2170">
                  <c:v>13</c:v>
                </c:pt>
                <c:pt idx="2171">
                  <c:v>13</c:v>
                </c:pt>
                <c:pt idx="2172">
                  <c:v>13</c:v>
                </c:pt>
                <c:pt idx="2173">
                  <c:v>13</c:v>
                </c:pt>
                <c:pt idx="2174">
                  <c:v>13</c:v>
                </c:pt>
                <c:pt idx="2175">
                  <c:v>13</c:v>
                </c:pt>
                <c:pt idx="2176">
                  <c:v>13</c:v>
                </c:pt>
                <c:pt idx="2177">
                  <c:v>13</c:v>
                </c:pt>
                <c:pt idx="2178">
                  <c:v>13</c:v>
                </c:pt>
                <c:pt idx="2179">
                  <c:v>13</c:v>
                </c:pt>
                <c:pt idx="2180">
                  <c:v>13</c:v>
                </c:pt>
                <c:pt idx="2181">
                  <c:v>13</c:v>
                </c:pt>
                <c:pt idx="2182">
                  <c:v>13</c:v>
                </c:pt>
                <c:pt idx="2183">
                  <c:v>13</c:v>
                </c:pt>
                <c:pt idx="2184">
                  <c:v>13</c:v>
                </c:pt>
                <c:pt idx="2185">
                  <c:v>13</c:v>
                </c:pt>
                <c:pt idx="2186">
                  <c:v>13</c:v>
                </c:pt>
                <c:pt idx="2187">
                  <c:v>13</c:v>
                </c:pt>
                <c:pt idx="2188">
                  <c:v>13</c:v>
                </c:pt>
                <c:pt idx="2189">
                  <c:v>13</c:v>
                </c:pt>
                <c:pt idx="2190">
                  <c:v>13</c:v>
                </c:pt>
                <c:pt idx="2191">
                  <c:v>13</c:v>
                </c:pt>
                <c:pt idx="2192">
                  <c:v>13</c:v>
                </c:pt>
                <c:pt idx="2193">
                  <c:v>13</c:v>
                </c:pt>
                <c:pt idx="2194">
                  <c:v>13</c:v>
                </c:pt>
                <c:pt idx="2195">
                  <c:v>13</c:v>
                </c:pt>
                <c:pt idx="2196">
                  <c:v>13</c:v>
                </c:pt>
                <c:pt idx="2197">
                  <c:v>13</c:v>
                </c:pt>
                <c:pt idx="2198">
                  <c:v>12.900146484375</c:v>
                </c:pt>
                <c:pt idx="2199">
                  <c:v>13</c:v>
                </c:pt>
                <c:pt idx="2200">
                  <c:v>12.900146484375</c:v>
                </c:pt>
                <c:pt idx="2201">
                  <c:v>12.900146484375</c:v>
                </c:pt>
                <c:pt idx="2202">
                  <c:v>13</c:v>
                </c:pt>
                <c:pt idx="2203">
                  <c:v>12.900146484375</c:v>
                </c:pt>
                <c:pt idx="2204">
                  <c:v>12.900146484375</c:v>
                </c:pt>
                <c:pt idx="2205">
                  <c:v>12.900146484375</c:v>
                </c:pt>
                <c:pt idx="2206">
                  <c:v>12.900146484375</c:v>
                </c:pt>
                <c:pt idx="2207">
                  <c:v>12.900146484375</c:v>
                </c:pt>
                <c:pt idx="2208">
                  <c:v>12.900146484375</c:v>
                </c:pt>
                <c:pt idx="2209">
                  <c:v>12.900146484375</c:v>
                </c:pt>
                <c:pt idx="2210">
                  <c:v>12.900146484375</c:v>
                </c:pt>
                <c:pt idx="2211">
                  <c:v>12.900146484375</c:v>
                </c:pt>
                <c:pt idx="2212">
                  <c:v>12.900146484375</c:v>
                </c:pt>
                <c:pt idx="2213">
                  <c:v>12.900146484375</c:v>
                </c:pt>
                <c:pt idx="2214">
                  <c:v>12.900146484375</c:v>
                </c:pt>
                <c:pt idx="2215">
                  <c:v>12.900146484375</c:v>
                </c:pt>
                <c:pt idx="2216">
                  <c:v>12.900146484375</c:v>
                </c:pt>
                <c:pt idx="2217">
                  <c:v>12.900146484375</c:v>
                </c:pt>
                <c:pt idx="2218">
                  <c:v>12.900146484375</c:v>
                </c:pt>
                <c:pt idx="2219">
                  <c:v>12.900146484375</c:v>
                </c:pt>
                <c:pt idx="2220">
                  <c:v>12.900146484375</c:v>
                </c:pt>
                <c:pt idx="2221">
                  <c:v>12.900146484375</c:v>
                </c:pt>
                <c:pt idx="2222">
                  <c:v>12.900146484375</c:v>
                </c:pt>
                <c:pt idx="2223">
                  <c:v>12.900146484375</c:v>
                </c:pt>
                <c:pt idx="2224">
                  <c:v>12.900146484375</c:v>
                </c:pt>
                <c:pt idx="2225">
                  <c:v>12.900146484375</c:v>
                </c:pt>
                <c:pt idx="2226">
                  <c:v>12.900146484375</c:v>
                </c:pt>
                <c:pt idx="2227">
                  <c:v>12.900146484375</c:v>
                </c:pt>
                <c:pt idx="2228">
                  <c:v>12.900146484375</c:v>
                </c:pt>
                <c:pt idx="2229">
                  <c:v>12.900146484375</c:v>
                </c:pt>
                <c:pt idx="2230">
                  <c:v>12.900146484375</c:v>
                </c:pt>
                <c:pt idx="2231">
                  <c:v>12.900146484375</c:v>
                </c:pt>
                <c:pt idx="2232">
                  <c:v>12.900146484375</c:v>
                </c:pt>
                <c:pt idx="2233">
                  <c:v>12.900146484375</c:v>
                </c:pt>
                <c:pt idx="2234">
                  <c:v>12.900146484375</c:v>
                </c:pt>
                <c:pt idx="2235">
                  <c:v>12.900146484375</c:v>
                </c:pt>
                <c:pt idx="2236">
                  <c:v>12.900146484375</c:v>
                </c:pt>
                <c:pt idx="2237">
                  <c:v>12.900146484375</c:v>
                </c:pt>
                <c:pt idx="2238">
                  <c:v>12.900146484375</c:v>
                </c:pt>
                <c:pt idx="2239">
                  <c:v>12.900146484375</c:v>
                </c:pt>
                <c:pt idx="2240">
                  <c:v>12.900146484375</c:v>
                </c:pt>
                <c:pt idx="2241">
                  <c:v>12.900146484375</c:v>
                </c:pt>
                <c:pt idx="2242">
                  <c:v>12.900146484375</c:v>
                </c:pt>
                <c:pt idx="2243">
                  <c:v>12.900146484375</c:v>
                </c:pt>
                <c:pt idx="2244">
                  <c:v>12.900146484375</c:v>
                </c:pt>
                <c:pt idx="2245">
                  <c:v>12.900146484375</c:v>
                </c:pt>
                <c:pt idx="2246">
                  <c:v>12.900146484375</c:v>
                </c:pt>
                <c:pt idx="2247">
                  <c:v>12.900146484375</c:v>
                </c:pt>
                <c:pt idx="2248">
                  <c:v>12.900146484375</c:v>
                </c:pt>
                <c:pt idx="2249">
                  <c:v>12.900146484375</c:v>
                </c:pt>
                <c:pt idx="2250">
                  <c:v>12.800048828125</c:v>
                </c:pt>
                <c:pt idx="2251">
                  <c:v>12.900146484375</c:v>
                </c:pt>
                <c:pt idx="2252">
                  <c:v>12.800048828125</c:v>
                </c:pt>
                <c:pt idx="2253">
                  <c:v>12.900146484375</c:v>
                </c:pt>
                <c:pt idx="2254">
                  <c:v>12.800048828125</c:v>
                </c:pt>
                <c:pt idx="2255">
                  <c:v>12.800048828125</c:v>
                </c:pt>
                <c:pt idx="2256">
                  <c:v>12.800048828125</c:v>
                </c:pt>
                <c:pt idx="2257">
                  <c:v>12.800048828125</c:v>
                </c:pt>
                <c:pt idx="2258">
                  <c:v>12.800048828125</c:v>
                </c:pt>
                <c:pt idx="2259">
                  <c:v>12.900146484375</c:v>
                </c:pt>
                <c:pt idx="2260">
                  <c:v>12.800048828125</c:v>
                </c:pt>
                <c:pt idx="2261">
                  <c:v>12.800048828125</c:v>
                </c:pt>
                <c:pt idx="2262">
                  <c:v>12.800048828125</c:v>
                </c:pt>
                <c:pt idx="2263">
                  <c:v>12.800048828125</c:v>
                </c:pt>
                <c:pt idx="2264">
                  <c:v>12.800048828125</c:v>
                </c:pt>
                <c:pt idx="2265">
                  <c:v>12.800048828125</c:v>
                </c:pt>
                <c:pt idx="2266">
                  <c:v>12.800048828125</c:v>
                </c:pt>
                <c:pt idx="2267">
                  <c:v>12.800048828125</c:v>
                </c:pt>
                <c:pt idx="2268">
                  <c:v>12.800048828125</c:v>
                </c:pt>
                <c:pt idx="2269">
                  <c:v>12.800048828125</c:v>
                </c:pt>
                <c:pt idx="2270">
                  <c:v>12.800048828125</c:v>
                </c:pt>
                <c:pt idx="2271">
                  <c:v>12.800048828125</c:v>
                </c:pt>
                <c:pt idx="2272">
                  <c:v>12.800048828125</c:v>
                </c:pt>
                <c:pt idx="2273">
                  <c:v>12.800048828125</c:v>
                </c:pt>
                <c:pt idx="2274">
                  <c:v>12.800048828125</c:v>
                </c:pt>
                <c:pt idx="2275">
                  <c:v>12.800048828125</c:v>
                </c:pt>
                <c:pt idx="2276">
                  <c:v>12.800048828125</c:v>
                </c:pt>
                <c:pt idx="2277">
                  <c:v>12.800048828125</c:v>
                </c:pt>
                <c:pt idx="2278">
                  <c:v>12.800048828125</c:v>
                </c:pt>
                <c:pt idx="2279">
                  <c:v>12.800048828125</c:v>
                </c:pt>
                <c:pt idx="2280">
                  <c:v>12.800048828125</c:v>
                </c:pt>
                <c:pt idx="2281">
                  <c:v>12.800048828125</c:v>
                </c:pt>
                <c:pt idx="2282">
                  <c:v>12.800048828125</c:v>
                </c:pt>
                <c:pt idx="2283">
                  <c:v>12.800048828125</c:v>
                </c:pt>
                <c:pt idx="2284">
                  <c:v>12.800048828125</c:v>
                </c:pt>
                <c:pt idx="2285">
                  <c:v>12.800048828125</c:v>
                </c:pt>
                <c:pt idx="2286">
                  <c:v>12.800048828125</c:v>
                </c:pt>
                <c:pt idx="2287">
                  <c:v>12.800048828125</c:v>
                </c:pt>
                <c:pt idx="2288">
                  <c:v>12.800048828125</c:v>
                </c:pt>
                <c:pt idx="2289">
                  <c:v>12.800048828125</c:v>
                </c:pt>
                <c:pt idx="2290">
                  <c:v>12.800048828125</c:v>
                </c:pt>
                <c:pt idx="2291">
                  <c:v>12.800048828125</c:v>
                </c:pt>
                <c:pt idx="2292">
                  <c:v>12.800048828125</c:v>
                </c:pt>
                <c:pt idx="2293">
                  <c:v>12.800048828125</c:v>
                </c:pt>
                <c:pt idx="2294">
                  <c:v>12.800048828125</c:v>
                </c:pt>
                <c:pt idx="2295">
                  <c:v>12.800048828125</c:v>
                </c:pt>
                <c:pt idx="2296">
                  <c:v>12.800048828125</c:v>
                </c:pt>
                <c:pt idx="2297">
                  <c:v>12.800048828125</c:v>
                </c:pt>
                <c:pt idx="2298">
                  <c:v>12.800048828125</c:v>
                </c:pt>
                <c:pt idx="2299">
                  <c:v>12.800048828125</c:v>
                </c:pt>
                <c:pt idx="2300">
                  <c:v>12.800048828125</c:v>
                </c:pt>
                <c:pt idx="2301">
                  <c:v>12.800048828125</c:v>
                </c:pt>
                <c:pt idx="2302">
                  <c:v>12.800048828125</c:v>
                </c:pt>
                <c:pt idx="2303">
                  <c:v>12.800048828125</c:v>
                </c:pt>
                <c:pt idx="2304">
                  <c:v>12.800048828125</c:v>
                </c:pt>
                <c:pt idx="2305">
                  <c:v>12.7001953125</c:v>
                </c:pt>
                <c:pt idx="2306">
                  <c:v>12.800048828125</c:v>
                </c:pt>
                <c:pt idx="2307">
                  <c:v>12.7001953125</c:v>
                </c:pt>
                <c:pt idx="2308">
                  <c:v>12.800048828125</c:v>
                </c:pt>
                <c:pt idx="2309">
                  <c:v>12.7001953125</c:v>
                </c:pt>
                <c:pt idx="2310">
                  <c:v>12.7001953125</c:v>
                </c:pt>
                <c:pt idx="2311">
                  <c:v>12.800048828125</c:v>
                </c:pt>
                <c:pt idx="2312">
                  <c:v>12.800048828125</c:v>
                </c:pt>
                <c:pt idx="2313">
                  <c:v>12.800048828125</c:v>
                </c:pt>
                <c:pt idx="2314">
                  <c:v>12.7001953125</c:v>
                </c:pt>
                <c:pt idx="2315">
                  <c:v>12.7001953125</c:v>
                </c:pt>
                <c:pt idx="2316">
                  <c:v>12.7001953125</c:v>
                </c:pt>
                <c:pt idx="2317">
                  <c:v>12.7001953125</c:v>
                </c:pt>
                <c:pt idx="2318">
                  <c:v>12.7001953125</c:v>
                </c:pt>
                <c:pt idx="2319">
                  <c:v>12.7001953125</c:v>
                </c:pt>
                <c:pt idx="2320">
                  <c:v>12.7001953125</c:v>
                </c:pt>
                <c:pt idx="2321">
                  <c:v>12.7001953125</c:v>
                </c:pt>
                <c:pt idx="2322">
                  <c:v>12.7001953125</c:v>
                </c:pt>
                <c:pt idx="2323">
                  <c:v>12.7001953125</c:v>
                </c:pt>
                <c:pt idx="2324">
                  <c:v>12.7001953125</c:v>
                </c:pt>
                <c:pt idx="2325">
                  <c:v>12.7001953125</c:v>
                </c:pt>
                <c:pt idx="2326">
                  <c:v>12.7001953125</c:v>
                </c:pt>
                <c:pt idx="2327">
                  <c:v>12.7001953125</c:v>
                </c:pt>
                <c:pt idx="2328">
                  <c:v>12.7001953125</c:v>
                </c:pt>
                <c:pt idx="2329">
                  <c:v>12.7001953125</c:v>
                </c:pt>
                <c:pt idx="2330">
                  <c:v>12.7001953125</c:v>
                </c:pt>
                <c:pt idx="2331">
                  <c:v>12.7001953125</c:v>
                </c:pt>
                <c:pt idx="2332">
                  <c:v>12.7001953125</c:v>
                </c:pt>
                <c:pt idx="2333">
                  <c:v>12.7001953125</c:v>
                </c:pt>
                <c:pt idx="2334">
                  <c:v>12.7001953125</c:v>
                </c:pt>
                <c:pt idx="2335">
                  <c:v>12.7001953125</c:v>
                </c:pt>
                <c:pt idx="2336">
                  <c:v>12.7001953125</c:v>
                </c:pt>
                <c:pt idx="2337">
                  <c:v>12.7001953125</c:v>
                </c:pt>
                <c:pt idx="2338">
                  <c:v>12.7001953125</c:v>
                </c:pt>
                <c:pt idx="2339">
                  <c:v>12.7001953125</c:v>
                </c:pt>
                <c:pt idx="2340">
                  <c:v>12.7001953125</c:v>
                </c:pt>
                <c:pt idx="2341">
                  <c:v>12.7001953125</c:v>
                </c:pt>
                <c:pt idx="2342">
                  <c:v>12.7001953125</c:v>
                </c:pt>
                <c:pt idx="2343">
                  <c:v>12.7001953125</c:v>
                </c:pt>
                <c:pt idx="2344">
                  <c:v>12.7001953125</c:v>
                </c:pt>
                <c:pt idx="2345">
                  <c:v>12.7001953125</c:v>
                </c:pt>
                <c:pt idx="2346">
                  <c:v>12.7001953125</c:v>
                </c:pt>
                <c:pt idx="2347">
                  <c:v>12.7001953125</c:v>
                </c:pt>
                <c:pt idx="2348">
                  <c:v>12.7001953125</c:v>
                </c:pt>
                <c:pt idx="2349">
                  <c:v>12.7001953125</c:v>
                </c:pt>
                <c:pt idx="2350">
                  <c:v>12.7001953125</c:v>
                </c:pt>
                <c:pt idx="2351">
                  <c:v>12.7001953125</c:v>
                </c:pt>
                <c:pt idx="2352">
                  <c:v>12.7001953125</c:v>
                </c:pt>
                <c:pt idx="2353">
                  <c:v>12.7001953125</c:v>
                </c:pt>
                <c:pt idx="2354">
                  <c:v>12.7001953125</c:v>
                </c:pt>
                <c:pt idx="2355">
                  <c:v>12.7001953125</c:v>
                </c:pt>
                <c:pt idx="2356">
                  <c:v>12.7001953125</c:v>
                </c:pt>
                <c:pt idx="2357">
                  <c:v>12.7001953125</c:v>
                </c:pt>
                <c:pt idx="2358">
                  <c:v>12.7001953125</c:v>
                </c:pt>
                <c:pt idx="2359">
                  <c:v>12.7001953125</c:v>
                </c:pt>
                <c:pt idx="2360">
                  <c:v>12.7001953125</c:v>
                </c:pt>
                <c:pt idx="2361">
                  <c:v>12.7001953125</c:v>
                </c:pt>
                <c:pt idx="2362">
                  <c:v>12.7001953125</c:v>
                </c:pt>
                <c:pt idx="2363">
                  <c:v>12.7001953125</c:v>
                </c:pt>
                <c:pt idx="2364">
                  <c:v>12.7001953125</c:v>
                </c:pt>
                <c:pt idx="2365">
                  <c:v>12.60009765625</c:v>
                </c:pt>
                <c:pt idx="2366">
                  <c:v>12.7001953125</c:v>
                </c:pt>
                <c:pt idx="2367">
                  <c:v>12.60009765625</c:v>
                </c:pt>
                <c:pt idx="2368">
                  <c:v>12.60009765625</c:v>
                </c:pt>
                <c:pt idx="2369">
                  <c:v>12.60009765625</c:v>
                </c:pt>
                <c:pt idx="2370">
                  <c:v>12.60009765625</c:v>
                </c:pt>
                <c:pt idx="2371">
                  <c:v>12.60009765625</c:v>
                </c:pt>
                <c:pt idx="2372">
                  <c:v>12.60009765625</c:v>
                </c:pt>
                <c:pt idx="2373">
                  <c:v>12.60009765625</c:v>
                </c:pt>
                <c:pt idx="2374">
                  <c:v>12.60009765625</c:v>
                </c:pt>
                <c:pt idx="2375">
                  <c:v>12.60009765625</c:v>
                </c:pt>
                <c:pt idx="2376">
                  <c:v>12.60009765625</c:v>
                </c:pt>
                <c:pt idx="2377">
                  <c:v>12.60009765625</c:v>
                </c:pt>
                <c:pt idx="2378">
                  <c:v>12.60009765625</c:v>
                </c:pt>
                <c:pt idx="2379">
                  <c:v>12.60009765625</c:v>
                </c:pt>
                <c:pt idx="2380">
                  <c:v>12.60009765625</c:v>
                </c:pt>
                <c:pt idx="2381">
                  <c:v>12.60009765625</c:v>
                </c:pt>
                <c:pt idx="2382">
                  <c:v>12.60009765625</c:v>
                </c:pt>
                <c:pt idx="2383">
                  <c:v>12.60009765625</c:v>
                </c:pt>
                <c:pt idx="2384">
                  <c:v>12.60009765625</c:v>
                </c:pt>
                <c:pt idx="2385">
                  <c:v>12.60009765625</c:v>
                </c:pt>
                <c:pt idx="2386">
                  <c:v>12.60009765625</c:v>
                </c:pt>
                <c:pt idx="2387">
                  <c:v>12.60009765625</c:v>
                </c:pt>
                <c:pt idx="2388">
                  <c:v>12.60009765625</c:v>
                </c:pt>
                <c:pt idx="2389">
                  <c:v>12.60009765625</c:v>
                </c:pt>
                <c:pt idx="2390">
                  <c:v>12.60009765625</c:v>
                </c:pt>
                <c:pt idx="2391">
                  <c:v>12.60009765625</c:v>
                </c:pt>
                <c:pt idx="2392">
                  <c:v>12.60009765625</c:v>
                </c:pt>
                <c:pt idx="2393">
                  <c:v>12.60009765625</c:v>
                </c:pt>
                <c:pt idx="2394">
                  <c:v>12.60009765625</c:v>
                </c:pt>
                <c:pt idx="2395">
                  <c:v>12.60009765625</c:v>
                </c:pt>
                <c:pt idx="2396">
                  <c:v>12.60009765625</c:v>
                </c:pt>
                <c:pt idx="2397">
                  <c:v>12.60009765625</c:v>
                </c:pt>
                <c:pt idx="2398">
                  <c:v>12.60009765625</c:v>
                </c:pt>
                <c:pt idx="2399">
                  <c:v>12.60009765625</c:v>
                </c:pt>
                <c:pt idx="2400">
                  <c:v>12.60009765625</c:v>
                </c:pt>
                <c:pt idx="2401">
                  <c:v>12.60009765625</c:v>
                </c:pt>
                <c:pt idx="2402">
                  <c:v>12.60009765625</c:v>
                </c:pt>
                <c:pt idx="2403">
                  <c:v>12.60009765625</c:v>
                </c:pt>
                <c:pt idx="2404">
                  <c:v>12.60009765625</c:v>
                </c:pt>
                <c:pt idx="2405">
                  <c:v>12.60009765625</c:v>
                </c:pt>
                <c:pt idx="2406">
                  <c:v>12.60009765625</c:v>
                </c:pt>
                <c:pt idx="2407">
                  <c:v>12.60009765625</c:v>
                </c:pt>
                <c:pt idx="2408">
                  <c:v>12.60009765625</c:v>
                </c:pt>
                <c:pt idx="2409">
                  <c:v>12.60009765625</c:v>
                </c:pt>
                <c:pt idx="2410">
                  <c:v>12.60009765625</c:v>
                </c:pt>
                <c:pt idx="2411">
                  <c:v>12.60009765625</c:v>
                </c:pt>
                <c:pt idx="2412">
                  <c:v>12.60009765625</c:v>
                </c:pt>
                <c:pt idx="2413">
                  <c:v>12.60009765625</c:v>
                </c:pt>
                <c:pt idx="2414">
                  <c:v>12.60009765625</c:v>
                </c:pt>
                <c:pt idx="2415">
                  <c:v>12.60009765625</c:v>
                </c:pt>
                <c:pt idx="2416">
                  <c:v>12.60009765625</c:v>
                </c:pt>
                <c:pt idx="2417">
                  <c:v>12.60009765625</c:v>
                </c:pt>
                <c:pt idx="2418">
                  <c:v>12.5</c:v>
                </c:pt>
                <c:pt idx="2419">
                  <c:v>12.60009765625</c:v>
                </c:pt>
                <c:pt idx="2420">
                  <c:v>12.60009765625</c:v>
                </c:pt>
                <c:pt idx="2421">
                  <c:v>12.60009765625</c:v>
                </c:pt>
                <c:pt idx="2422">
                  <c:v>12.5</c:v>
                </c:pt>
                <c:pt idx="2423">
                  <c:v>12.60009765625</c:v>
                </c:pt>
                <c:pt idx="2424">
                  <c:v>12.60009765625</c:v>
                </c:pt>
                <c:pt idx="2425">
                  <c:v>12.5</c:v>
                </c:pt>
                <c:pt idx="2426">
                  <c:v>12.60009765625</c:v>
                </c:pt>
                <c:pt idx="2427">
                  <c:v>12.5</c:v>
                </c:pt>
                <c:pt idx="2428">
                  <c:v>12.5</c:v>
                </c:pt>
                <c:pt idx="2429">
                  <c:v>12.5</c:v>
                </c:pt>
                <c:pt idx="2430">
                  <c:v>12.5</c:v>
                </c:pt>
                <c:pt idx="2431">
                  <c:v>12.5</c:v>
                </c:pt>
                <c:pt idx="2432">
                  <c:v>12.5</c:v>
                </c:pt>
                <c:pt idx="2433">
                  <c:v>12.5</c:v>
                </c:pt>
                <c:pt idx="2434">
                  <c:v>12.5</c:v>
                </c:pt>
                <c:pt idx="2435">
                  <c:v>12.5</c:v>
                </c:pt>
                <c:pt idx="2436">
                  <c:v>12.5</c:v>
                </c:pt>
                <c:pt idx="2437">
                  <c:v>12.5</c:v>
                </c:pt>
                <c:pt idx="2438">
                  <c:v>12.5</c:v>
                </c:pt>
                <c:pt idx="2439">
                  <c:v>12.5</c:v>
                </c:pt>
                <c:pt idx="2440">
                  <c:v>12.5</c:v>
                </c:pt>
                <c:pt idx="2441">
                  <c:v>12.5</c:v>
                </c:pt>
                <c:pt idx="2442">
                  <c:v>12.5</c:v>
                </c:pt>
                <c:pt idx="2443">
                  <c:v>12.5</c:v>
                </c:pt>
                <c:pt idx="2444">
                  <c:v>12.5</c:v>
                </c:pt>
                <c:pt idx="2445">
                  <c:v>12.5</c:v>
                </c:pt>
                <c:pt idx="2446">
                  <c:v>12.5</c:v>
                </c:pt>
                <c:pt idx="2447">
                  <c:v>12.5</c:v>
                </c:pt>
                <c:pt idx="2448">
                  <c:v>12.5</c:v>
                </c:pt>
                <c:pt idx="2449">
                  <c:v>12.5</c:v>
                </c:pt>
                <c:pt idx="2450">
                  <c:v>12.5</c:v>
                </c:pt>
                <c:pt idx="2451">
                  <c:v>12.5</c:v>
                </c:pt>
                <c:pt idx="2452">
                  <c:v>12.5</c:v>
                </c:pt>
                <c:pt idx="2453">
                  <c:v>12.5</c:v>
                </c:pt>
                <c:pt idx="2454">
                  <c:v>12.5</c:v>
                </c:pt>
                <c:pt idx="2455">
                  <c:v>12.5</c:v>
                </c:pt>
                <c:pt idx="2456">
                  <c:v>12.5</c:v>
                </c:pt>
                <c:pt idx="2457">
                  <c:v>12.5</c:v>
                </c:pt>
                <c:pt idx="2458">
                  <c:v>12.5</c:v>
                </c:pt>
                <c:pt idx="2459">
                  <c:v>12.5</c:v>
                </c:pt>
                <c:pt idx="2460">
                  <c:v>12.5</c:v>
                </c:pt>
                <c:pt idx="2461">
                  <c:v>12.5</c:v>
                </c:pt>
                <c:pt idx="2462">
                  <c:v>12.5</c:v>
                </c:pt>
                <c:pt idx="2463">
                  <c:v>12.5</c:v>
                </c:pt>
                <c:pt idx="2464">
                  <c:v>12.5</c:v>
                </c:pt>
                <c:pt idx="2465">
                  <c:v>12.5</c:v>
                </c:pt>
                <c:pt idx="2466">
                  <c:v>12.5</c:v>
                </c:pt>
                <c:pt idx="2467">
                  <c:v>12.5</c:v>
                </c:pt>
                <c:pt idx="2468">
                  <c:v>12.5</c:v>
                </c:pt>
                <c:pt idx="2469">
                  <c:v>12.5</c:v>
                </c:pt>
                <c:pt idx="2470">
                  <c:v>12.5</c:v>
                </c:pt>
                <c:pt idx="2471">
                  <c:v>12.5</c:v>
                </c:pt>
                <c:pt idx="2472">
                  <c:v>12.400146484375</c:v>
                </c:pt>
                <c:pt idx="2473">
                  <c:v>12.5</c:v>
                </c:pt>
                <c:pt idx="2474">
                  <c:v>12.5</c:v>
                </c:pt>
                <c:pt idx="2475">
                  <c:v>12.5</c:v>
                </c:pt>
                <c:pt idx="2476">
                  <c:v>12.5</c:v>
                </c:pt>
                <c:pt idx="2477">
                  <c:v>12.5</c:v>
                </c:pt>
                <c:pt idx="2478">
                  <c:v>12.5</c:v>
                </c:pt>
                <c:pt idx="2479">
                  <c:v>12.5</c:v>
                </c:pt>
                <c:pt idx="2480">
                  <c:v>12.5</c:v>
                </c:pt>
                <c:pt idx="2481">
                  <c:v>12.400146484375</c:v>
                </c:pt>
                <c:pt idx="2482">
                  <c:v>12.400146484375</c:v>
                </c:pt>
                <c:pt idx="2483">
                  <c:v>12.400146484375</c:v>
                </c:pt>
                <c:pt idx="2484">
                  <c:v>12.400146484375</c:v>
                </c:pt>
                <c:pt idx="2485">
                  <c:v>12.400146484375</c:v>
                </c:pt>
                <c:pt idx="2486">
                  <c:v>12.400146484375</c:v>
                </c:pt>
                <c:pt idx="2487">
                  <c:v>12.400146484375</c:v>
                </c:pt>
                <c:pt idx="2488">
                  <c:v>12.400146484375</c:v>
                </c:pt>
                <c:pt idx="2489">
                  <c:v>12.400146484375</c:v>
                </c:pt>
                <c:pt idx="2490">
                  <c:v>12.400146484375</c:v>
                </c:pt>
                <c:pt idx="2491">
                  <c:v>12.400146484375</c:v>
                </c:pt>
                <c:pt idx="2492">
                  <c:v>12.400146484375</c:v>
                </c:pt>
                <c:pt idx="2493">
                  <c:v>12.400146484375</c:v>
                </c:pt>
                <c:pt idx="2494">
                  <c:v>12.400146484375</c:v>
                </c:pt>
                <c:pt idx="2495">
                  <c:v>12.400146484375</c:v>
                </c:pt>
                <c:pt idx="2496">
                  <c:v>12.400146484375</c:v>
                </c:pt>
                <c:pt idx="2497">
                  <c:v>12.400146484375</c:v>
                </c:pt>
                <c:pt idx="2498">
                  <c:v>12.400146484375</c:v>
                </c:pt>
                <c:pt idx="2499">
                  <c:v>12.400146484375</c:v>
                </c:pt>
                <c:pt idx="2500">
                  <c:v>12.400146484375</c:v>
                </c:pt>
                <c:pt idx="2501">
                  <c:v>12.400146484375</c:v>
                </c:pt>
                <c:pt idx="2502">
                  <c:v>12.400146484375</c:v>
                </c:pt>
                <c:pt idx="2503">
                  <c:v>12.400146484375</c:v>
                </c:pt>
                <c:pt idx="2504">
                  <c:v>12.400146484375</c:v>
                </c:pt>
                <c:pt idx="2505">
                  <c:v>12.400146484375</c:v>
                </c:pt>
                <c:pt idx="2506">
                  <c:v>12.400146484375</c:v>
                </c:pt>
                <c:pt idx="2507">
                  <c:v>12.400146484375</c:v>
                </c:pt>
                <c:pt idx="2508">
                  <c:v>12.400146484375</c:v>
                </c:pt>
                <c:pt idx="2509">
                  <c:v>12.400146484375</c:v>
                </c:pt>
                <c:pt idx="2510">
                  <c:v>12.400146484375</c:v>
                </c:pt>
                <c:pt idx="2511">
                  <c:v>12.400146484375</c:v>
                </c:pt>
                <c:pt idx="2512">
                  <c:v>12.400146484375</c:v>
                </c:pt>
                <c:pt idx="2513">
                  <c:v>12.400146484375</c:v>
                </c:pt>
                <c:pt idx="2514">
                  <c:v>12.400146484375</c:v>
                </c:pt>
                <c:pt idx="2515">
                  <c:v>12.400146484375</c:v>
                </c:pt>
                <c:pt idx="2516">
                  <c:v>12.400146484375</c:v>
                </c:pt>
                <c:pt idx="2517">
                  <c:v>12.400146484375</c:v>
                </c:pt>
                <c:pt idx="2518">
                  <c:v>12.400146484375</c:v>
                </c:pt>
                <c:pt idx="2519">
                  <c:v>12.400146484375</c:v>
                </c:pt>
                <c:pt idx="2520">
                  <c:v>12.400146484375</c:v>
                </c:pt>
                <c:pt idx="2521">
                  <c:v>12.400146484375</c:v>
                </c:pt>
                <c:pt idx="2522">
                  <c:v>12.400146484375</c:v>
                </c:pt>
                <c:pt idx="2523">
                  <c:v>12.400146484375</c:v>
                </c:pt>
                <c:pt idx="2524">
                  <c:v>12.400146484375</c:v>
                </c:pt>
                <c:pt idx="2525">
                  <c:v>12.400146484375</c:v>
                </c:pt>
                <c:pt idx="2526">
                  <c:v>12.400146484375</c:v>
                </c:pt>
                <c:pt idx="2527">
                  <c:v>12.400146484375</c:v>
                </c:pt>
                <c:pt idx="2528">
                  <c:v>12.300048828125</c:v>
                </c:pt>
                <c:pt idx="2529">
                  <c:v>12.400146484375</c:v>
                </c:pt>
                <c:pt idx="2530">
                  <c:v>12.400146484375</c:v>
                </c:pt>
                <c:pt idx="2531">
                  <c:v>12.400146484375</c:v>
                </c:pt>
                <c:pt idx="2532">
                  <c:v>12.400146484375</c:v>
                </c:pt>
                <c:pt idx="2533">
                  <c:v>12.400146484375</c:v>
                </c:pt>
                <c:pt idx="2534">
                  <c:v>12.400146484375</c:v>
                </c:pt>
                <c:pt idx="2535">
                  <c:v>12.400146484375</c:v>
                </c:pt>
                <c:pt idx="2536">
                  <c:v>12.400146484375</c:v>
                </c:pt>
                <c:pt idx="2537">
                  <c:v>12.300048828125</c:v>
                </c:pt>
                <c:pt idx="2538">
                  <c:v>12.300048828125</c:v>
                </c:pt>
                <c:pt idx="2539">
                  <c:v>12.300048828125</c:v>
                </c:pt>
                <c:pt idx="2540">
                  <c:v>12.400146484375</c:v>
                </c:pt>
                <c:pt idx="2541">
                  <c:v>12.300048828125</c:v>
                </c:pt>
                <c:pt idx="2542">
                  <c:v>12.300048828125</c:v>
                </c:pt>
                <c:pt idx="2543">
                  <c:v>12.300048828125</c:v>
                </c:pt>
                <c:pt idx="2544">
                  <c:v>12.400146484375</c:v>
                </c:pt>
                <c:pt idx="2545">
                  <c:v>12.300048828125</c:v>
                </c:pt>
                <c:pt idx="2546">
                  <c:v>12.300048828125</c:v>
                </c:pt>
                <c:pt idx="2547">
                  <c:v>12.300048828125</c:v>
                </c:pt>
                <c:pt idx="2548">
                  <c:v>12.300048828125</c:v>
                </c:pt>
                <c:pt idx="2549">
                  <c:v>12.300048828125</c:v>
                </c:pt>
                <c:pt idx="2550">
                  <c:v>12.300048828125</c:v>
                </c:pt>
                <c:pt idx="2551">
                  <c:v>12.300048828125</c:v>
                </c:pt>
                <c:pt idx="2552">
                  <c:v>12.300048828125</c:v>
                </c:pt>
                <c:pt idx="2553">
                  <c:v>12.300048828125</c:v>
                </c:pt>
                <c:pt idx="2554">
                  <c:v>12.300048828125</c:v>
                </c:pt>
                <c:pt idx="2555">
                  <c:v>12.300048828125</c:v>
                </c:pt>
                <c:pt idx="2556">
                  <c:v>12.300048828125</c:v>
                </c:pt>
                <c:pt idx="2557">
                  <c:v>12.300048828125</c:v>
                </c:pt>
                <c:pt idx="2558">
                  <c:v>12.300048828125</c:v>
                </c:pt>
                <c:pt idx="2559">
                  <c:v>12.300048828125</c:v>
                </c:pt>
                <c:pt idx="2560">
                  <c:v>12.300048828125</c:v>
                </c:pt>
                <c:pt idx="2561">
                  <c:v>12.300048828125</c:v>
                </c:pt>
                <c:pt idx="2562">
                  <c:v>12.300048828125</c:v>
                </c:pt>
                <c:pt idx="2563">
                  <c:v>12.300048828125</c:v>
                </c:pt>
                <c:pt idx="2564">
                  <c:v>12.300048828125</c:v>
                </c:pt>
                <c:pt idx="2565">
                  <c:v>12.300048828125</c:v>
                </c:pt>
                <c:pt idx="2566">
                  <c:v>12.300048828125</c:v>
                </c:pt>
                <c:pt idx="2567">
                  <c:v>12.300048828125</c:v>
                </c:pt>
                <c:pt idx="2568">
                  <c:v>12.300048828125</c:v>
                </c:pt>
                <c:pt idx="2569">
                  <c:v>12.300048828125</c:v>
                </c:pt>
                <c:pt idx="2570">
                  <c:v>12.300048828125</c:v>
                </c:pt>
                <c:pt idx="2571">
                  <c:v>12.300048828125</c:v>
                </c:pt>
                <c:pt idx="2572">
                  <c:v>12.300048828125</c:v>
                </c:pt>
                <c:pt idx="2573">
                  <c:v>12.300048828125</c:v>
                </c:pt>
                <c:pt idx="2574">
                  <c:v>12.300048828125</c:v>
                </c:pt>
                <c:pt idx="2575">
                  <c:v>12.300048828125</c:v>
                </c:pt>
                <c:pt idx="2576">
                  <c:v>12.300048828125</c:v>
                </c:pt>
                <c:pt idx="2577">
                  <c:v>12.300048828125</c:v>
                </c:pt>
                <c:pt idx="2578">
                  <c:v>12.300048828125</c:v>
                </c:pt>
                <c:pt idx="2579">
                  <c:v>12.300048828125</c:v>
                </c:pt>
                <c:pt idx="2580">
                  <c:v>12.300048828125</c:v>
                </c:pt>
                <c:pt idx="2581">
                  <c:v>12.300048828125</c:v>
                </c:pt>
                <c:pt idx="2582">
                  <c:v>12.300048828125</c:v>
                </c:pt>
                <c:pt idx="2583">
                  <c:v>12.300048828125</c:v>
                </c:pt>
                <c:pt idx="2584">
                  <c:v>12.300048828125</c:v>
                </c:pt>
                <c:pt idx="2585">
                  <c:v>12.300048828125</c:v>
                </c:pt>
                <c:pt idx="2586">
                  <c:v>12.300048828125</c:v>
                </c:pt>
                <c:pt idx="2587">
                  <c:v>12.300048828125</c:v>
                </c:pt>
                <c:pt idx="2588">
                  <c:v>12.300048828125</c:v>
                </c:pt>
                <c:pt idx="2589">
                  <c:v>12.300048828125</c:v>
                </c:pt>
                <c:pt idx="2590">
                  <c:v>12.300048828125</c:v>
                </c:pt>
                <c:pt idx="2591">
                  <c:v>12.300048828125</c:v>
                </c:pt>
                <c:pt idx="2592">
                  <c:v>12.300048828125</c:v>
                </c:pt>
                <c:pt idx="2593">
                  <c:v>12.300048828125</c:v>
                </c:pt>
                <c:pt idx="2594">
                  <c:v>12.300048828125</c:v>
                </c:pt>
                <c:pt idx="2595">
                  <c:v>12.2001953125</c:v>
                </c:pt>
                <c:pt idx="2596">
                  <c:v>12.2001953125</c:v>
                </c:pt>
                <c:pt idx="2597">
                  <c:v>12.300048828125</c:v>
                </c:pt>
                <c:pt idx="2598">
                  <c:v>12.2001953125</c:v>
                </c:pt>
                <c:pt idx="2599">
                  <c:v>12.300048828125</c:v>
                </c:pt>
                <c:pt idx="2600">
                  <c:v>12.2001953125</c:v>
                </c:pt>
                <c:pt idx="2601">
                  <c:v>12.300048828125</c:v>
                </c:pt>
                <c:pt idx="2602">
                  <c:v>12.300048828125</c:v>
                </c:pt>
                <c:pt idx="2603">
                  <c:v>12.2001953125</c:v>
                </c:pt>
                <c:pt idx="2604">
                  <c:v>12.2001953125</c:v>
                </c:pt>
                <c:pt idx="2605">
                  <c:v>12.2001953125</c:v>
                </c:pt>
                <c:pt idx="2606">
                  <c:v>12.2001953125</c:v>
                </c:pt>
                <c:pt idx="2607">
                  <c:v>12.2001953125</c:v>
                </c:pt>
                <c:pt idx="2608">
                  <c:v>12.2001953125</c:v>
                </c:pt>
                <c:pt idx="2609">
                  <c:v>12.2001953125</c:v>
                </c:pt>
                <c:pt idx="2610">
                  <c:v>12.2001953125</c:v>
                </c:pt>
                <c:pt idx="2611">
                  <c:v>12.2001953125</c:v>
                </c:pt>
                <c:pt idx="2612">
                  <c:v>12.2001953125</c:v>
                </c:pt>
                <c:pt idx="2613">
                  <c:v>12.2001953125</c:v>
                </c:pt>
                <c:pt idx="2614">
                  <c:v>12.2001953125</c:v>
                </c:pt>
                <c:pt idx="2615">
                  <c:v>12.2001953125</c:v>
                </c:pt>
                <c:pt idx="2616">
                  <c:v>12.2001953125</c:v>
                </c:pt>
                <c:pt idx="2617">
                  <c:v>12.2001953125</c:v>
                </c:pt>
                <c:pt idx="2618">
                  <c:v>12.2001953125</c:v>
                </c:pt>
                <c:pt idx="2619">
                  <c:v>12.2001953125</c:v>
                </c:pt>
                <c:pt idx="2620">
                  <c:v>12.2001953125</c:v>
                </c:pt>
                <c:pt idx="2621">
                  <c:v>12.2001953125</c:v>
                </c:pt>
                <c:pt idx="2622">
                  <c:v>12.2001953125</c:v>
                </c:pt>
                <c:pt idx="2623">
                  <c:v>12.2001953125</c:v>
                </c:pt>
                <c:pt idx="2624">
                  <c:v>12.2001953125</c:v>
                </c:pt>
                <c:pt idx="2625">
                  <c:v>12.2001953125</c:v>
                </c:pt>
                <c:pt idx="2626">
                  <c:v>12.2001953125</c:v>
                </c:pt>
                <c:pt idx="2627">
                  <c:v>12.2001953125</c:v>
                </c:pt>
                <c:pt idx="2628">
                  <c:v>12.2001953125</c:v>
                </c:pt>
                <c:pt idx="2629">
                  <c:v>12.2001953125</c:v>
                </c:pt>
                <c:pt idx="2630">
                  <c:v>12.2001953125</c:v>
                </c:pt>
                <c:pt idx="2631">
                  <c:v>12.2001953125</c:v>
                </c:pt>
                <c:pt idx="2632">
                  <c:v>12.2001953125</c:v>
                </c:pt>
                <c:pt idx="2633">
                  <c:v>12.2001953125</c:v>
                </c:pt>
                <c:pt idx="2634">
                  <c:v>12.2001953125</c:v>
                </c:pt>
                <c:pt idx="2635">
                  <c:v>12.2001953125</c:v>
                </c:pt>
                <c:pt idx="2636">
                  <c:v>12.2001953125</c:v>
                </c:pt>
                <c:pt idx="2637">
                  <c:v>12.2001953125</c:v>
                </c:pt>
                <c:pt idx="2638">
                  <c:v>12.2001953125</c:v>
                </c:pt>
                <c:pt idx="2639">
                  <c:v>12.2001953125</c:v>
                </c:pt>
                <c:pt idx="2640">
                  <c:v>12.2001953125</c:v>
                </c:pt>
                <c:pt idx="2641">
                  <c:v>12.2001953125</c:v>
                </c:pt>
                <c:pt idx="2642">
                  <c:v>12.2001953125</c:v>
                </c:pt>
                <c:pt idx="2643">
                  <c:v>12.2001953125</c:v>
                </c:pt>
                <c:pt idx="2644">
                  <c:v>12.2001953125</c:v>
                </c:pt>
                <c:pt idx="2645">
                  <c:v>12.2001953125</c:v>
                </c:pt>
                <c:pt idx="2646">
                  <c:v>12.2001953125</c:v>
                </c:pt>
                <c:pt idx="2647">
                  <c:v>12.2001953125</c:v>
                </c:pt>
                <c:pt idx="2648">
                  <c:v>12.2001953125</c:v>
                </c:pt>
                <c:pt idx="2649">
                  <c:v>12.2001953125</c:v>
                </c:pt>
                <c:pt idx="2650">
                  <c:v>12.2001953125</c:v>
                </c:pt>
                <c:pt idx="2651">
                  <c:v>12.2001953125</c:v>
                </c:pt>
                <c:pt idx="2652">
                  <c:v>12.2001953125</c:v>
                </c:pt>
                <c:pt idx="2653">
                  <c:v>12.2001953125</c:v>
                </c:pt>
                <c:pt idx="2654">
                  <c:v>12.2001953125</c:v>
                </c:pt>
                <c:pt idx="2655">
                  <c:v>12.2001953125</c:v>
                </c:pt>
                <c:pt idx="2656">
                  <c:v>12.2001953125</c:v>
                </c:pt>
                <c:pt idx="2657">
                  <c:v>12.10009765625</c:v>
                </c:pt>
                <c:pt idx="2658">
                  <c:v>12.2001953125</c:v>
                </c:pt>
                <c:pt idx="2659">
                  <c:v>12.10009765625</c:v>
                </c:pt>
                <c:pt idx="2660">
                  <c:v>12.2001953125</c:v>
                </c:pt>
                <c:pt idx="2661">
                  <c:v>12.10009765625</c:v>
                </c:pt>
                <c:pt idx="2662">
                  <c:v>12.10009765625</c:v>
                </c:pt>
                <c:pt idx="2663">
                  <c:v>12.10009765625</c:v>
                </c:pt>
                <c:pt idx="2664">
                  <c:v>12.10009765625</c:v>
                </c:pt>
                <c:pt idx="2665">
                  <c:v>12.10009765625</c:v>
                </c:pt>
                <c:pt idx="2666">
                  <c:v>12.10009765625</c:v>
                </c:pt>
                <c:pt idx="2667">
                  <c:v>12.10009765625</c:v>
                </c:pt>
                <c:pt idx="2668">
                  <c:v>12.10009765625</c:v>
                </c:pt>
                <c:pt idx="2669">
                  <c:v>12.10009765625</c:v>
                </c:pt>
                <c:pt idx="2670">
                  <c:v>12.10009765625</c:v>
                </c:pt>
                <c:pt idx="2671">
                  <c:v>12.10009765625</c:v>
                </c:pt>
                <c:pt idx="2672">
                  <c:v>12.10009765625</c:v>
                </c:pt>
                <c:pt idx="2673">
                  <c:v>12.10009765625</c:v>
                </c:pt>
                <c:pt idx="2674">
                  <c:v>12.10009765625</c:v>
                </c:pt>
                <c:pt idx="2675">
                  <c:v>12.10009765625</c:v>
                </c:pt>
                <c:pt idx="2676">
                  <c:v>12.10009765625</c:v>
                </c:pt>
                <c:pt idx="2677">
                  <c:v>12.10009765625</c:v>
                </c:pt>
                <c:pt idx="2678">
                  <c:v>12.10009765625</c:v>
                </c:pt>
                <c:pt idx="2679">
                  <c:v>12.10009765625</c:v>
                </c:pt>
                <c:pt idx="2680">
                  <c:v>12.10009765625</c:v>
                </c:pt>
                <c:pt idx="2681">
                  <c:v>12.10009765625</c:v>
                </c:pt>
                <c:pt idx="2682">
                  <c:v>12.10009765625</c:v>
                </c:pt>
                <c:pt idx="2683">
                  <c:v>12.10009765625</c:v>
                </c:pt>
                <c:pt idx="2684">
                  <c:v>12.10009765625</c:v>
                </c:pt>
                <c:pt idx="2685">
                  <c:v>12.10009765625</c:v>
                </c:pt>
                <c:pt idx="2686">
                  <c:v>12.10009765625</c:v>
                </c:pt>
                <c:pt idx="2687">
                  <c:v>12.10009765625</c:v>
                </c:pt>
                <c:pt idx="2688">
                  <c:v>12.10009765625</c:v>
                </c:pt>
                <c:pt idx="2689">
                  <c:v>12.10009765625</c:v>
                </c:pt>
                <c:pt idx="2690">
                  <c:v>12.10009765625</c:v>
                </c:pt>
                <c:pt idx="2691">
                  <c:v>12.10009765625</c:v>
                </c:pt>
                <c:pt idx="2692">
                  <c:v>12.10009765625</c:v>
                </c:pt>
                <c:pt idx="2693">
                  <c:v>12.10009765625</c:v>
                </c:pt>
                <c:pt idx="2694">
                  <c:v>12.10009765625</c:v>
                </c:pt>
                <c:pt idx="2695">
                  <c:v>12.10009765625</c:v>
                </c:pt>
                <c:pt idx="2696">
                  <c:v>12.10009765625</c:v>
                </c:pt>
                <c:pt idx="2697">
                  <c:v>12.10009765625</c:v>
                </c:pt>
                <c:pt idx="2698">
                  <c:v>12.10009765625</c:v>
                </c:pt>
                <c:pt idx="2699">
                  <c:v>12.10009765625</c:v>
                </c:pt>
                <c:pt idx="2700">
                  <c:v>12.10009765625</c:v>
                </c:pt>
                <c:pt idx="2701">
                  <c:v>12.10009765625</c:v>
                </c:pt>
                <c:pt idx="2702">
                  <c:v>12.10009765625</c:v>
                </c:pt>
                <c:pt idx="2703">
                  <c:v>12.10009765625</c:v>
                </c:pt>
                <c:pt idx="2704">
                  <c:v>12.10009765625</c:v>
                </c:pt>
                <c:pt idx="2705">
                  <c:v>12.10009765625</c:v>
                </c:pt>
                <c:pt idx="2706">
                  <c:v>12.10009765625</c:v>
                </c:pt>
                <c:pt idx="2707">
                  <c:v>12.10009765625</c:v>
                </c:pt>
                <c:pt idx="2708">
                  <c:v>12.10009765625</c:v>
                </c:pt>
                <c:pt idx="2709">
                  <c:v>12.10009765625</c:v>
                </c:pt>
                <c:pt idx="2710">
                  <c:v>12.10009765625</c:v>
                </c:pt>
                <c:pt idx="2711">
                  <c:v>12.10009765625</c:v>
                </c:pt>
                <c:pt idx="2712">
                  <c:v>12.10009765625</c:v>
                </c:pt>
                <c:pt idx="2713">
                  <c:v>12.10009765625</c:v>
                </c:pt>
                <c:pt idx="2714">
                  <c:v>12.10009765625</c:v>
                </c:pt>
                <c:pt idx="2715">
                  <c:v>12.10009765625</c:v>
                </c:pt>
                <c:pt idx="2716">
                  <c:v>12</c:v>
                </c:pt>
                <c:pt idx="2717">
                  <c:v>12</c:v>
                </c:pt>
                <c:pt idx="2718">
                  <c:v>12.10009765625</c:v>
                </c:pt>
                <c:pt idx="2719">
                  <c:v>12.10009765625</c:v>
                </c:pt>
                <c:pt idx="2720">
                  <c:v>12</c:v>
                </c:pt>
                <c:pt idx="2721">
                  <c:v>12</c:v>
                </c:pt>
                <c:pt idx="2722">
                  <c:v>12</c:v>
                </c:pt>
                <c:pt idx="2723">
                  <c:v>12</c:v>
                </c:pt>
                <c:pt idx="2724">
                  <c:v>12</c:v>
                </c:pt>
                <c:pt idx="2725">
                  <c:v>12</c:v>
                </c:pt>
                <c:pt idx="2726">
                  <c:v>12</c:v>
                </c:pt>
                <c:pt idx="2727">
                  <c:v>12</c:v>
                </c:pt>
                <c:pt idx="2728">
                  <c:v>12</c:v>
                </c:pt>
                <c:pt idx="2729">
                  <c:v>12</c:v>
                </c:pt>
                <c:pt idx="2730">
                  <c:v>12</c:v>
                </c:pt>
                <c:pt idx="2731">
                  <c:v>12</c:v>
                </c:pt>
                <c:pt idx="2732">
                  <c:v>12</c:v>
                </c:pt>
                <c:pt idx="2733">
                  <c:v>12</c:v>
                </c:pt>
                <c:pt idx="2734">
                  <c:v>12</c:v>
                </c:pt>
                <c:pt idx="2735">
                  <c:v>12</c:v>
                </c:pt>
                <c:pt idx="2736">
                  <c:v>12</c:v>
                </c:pt>
                <c:pt idx="2737">
                  <c:v>12</c:v>
                </c:pt>
                <c:pt idx="2738">
                  <c:v>12</c:v>
                </c:pt>
                <c:pt idx="2739">
                  <c:v>12</c:v>
                </c:pt>
                <c:pt idx="2740">
                  <c:v>12</c:v>
                </c:pt>
                <c:pt idx="2741">
                  <c:v>12</c:v>
                </c:pt>
                <c:pt idx="2742">
                  <c:v>12</c:v>
                </c:pt>
                <c:pt idx="2743">
                  <c:v>12</c:v>
                </c:pt>
                <c:pt idx="2744">
                  <c:v>12</c:v>
                </c:pt>
                <c:pt idx="2745">
                  <c:v>12</c:v>
                </c:pt>
                <c:pt idx="2746">
                  <c:v>12</c:v>
                </c:pt>
                <c:pt idx="2747">
                  <c:v>12</c:v>
                </c:pt>
                <c:pt idx="2748">
                  <c:v>12</c:v>
                </c:pt>
                <c:pt idx="2749">
                  <c:v>12</c:v>
                </c:pt>
                <c:pt idx="2750">
                  <c:v>12</c:v>
                </c:pt>
                <c:pt idx="2751">
                  <c:v>12</c:v>
                </c:pt>
                <c:pt idx="2752">
                  <c:v>12</c:v>
                </c:pt>
                <c:pt idx="2753">
                  <c:v>12</c:v>
                </c:pt>
                <c:pt idx="2754">
                  <c:v>12</c:v>
                </c:pt>
                <c:pt idx="2755">
                  <c:v>12</c:v>
                </c:pt>
                <c:pt idx="2756">
                  <c:v>12</c:v>
                </c:pt>
                <c:pt idx="2757">
                  <c:v>12</c:v>
                </c:pt>
                <c:pt idx="2758">
                  <c:v>12</c:v>
                </c:pt>
                <c:pt idx="2759">
                  <c:v>12</c:v>
                </c:pt>
                <c:pt idx="2760">
                  <c:v>12</c:v>
                </c:pt>
                <c:pt idx="2761">
                  <c:v>12</c:v>
                </c:pt>
                <c:pt idx="2762">
                  <c:v>12</c:v>
                </c:pt>
                <c:pt idx="2763">
                  <c:v>12</c:v>
                </c:pt>
                <c:pt idx="2764">
                  <c:v>12</c:v>
                </c:pt>
                <c:pt idx="2765">
                  <c:v>12</c:v>
                </c:pt>
                <c:pt idx="2766">
                  <c:v>12</c:v>
                </c:pt>
                <c:pt idx="2767">
                  <c:v>12</c:v>
                </c:pt>
                <c:pt idx="2768">
                  <c:v>12</c:v>
                </c:pt>
                <c:pt idx="2769">
                  <c:v>12</c:v>
                </c:pt>
                <c:pt idx="2770">
                  <c:v>12</c:v>
                </c:pt>
                <c:pt idx="2771">
                  <c:v>12</c:v>
                </c:pt>
                <c:pt idx="2772">
                  <c:v>12</c:v>
                </c:pt>
                <c:pt idx="2773">
                  <c:v>12</c:v>
                </c:pt>
                <c:pt idx="2774">
                  <c:v>12</c:v>
                </c:pt>
                <c:pt idx="2775">
                  <c:v>12</c:v>
                </c:pt>
                <c:pt idx="2776">
                  <c:v>12</c:v>
                </c:pt>
                <c:pt idx="2777">
                  <c:v>12</c:v>
                </c:pt>
                <c:pt idx="2778">
                  <c:v>12</c:v>
                </c:pt>
                <c:pt idx="2779">
                  <c:v>12</c:v>
                </c:pt>
                <c:pt idx="2780">
                  <c:v>11.900146484375</c:v>
                </c:pt>
                <c:pt idx="2781">
                  <c:v>11.900146484375</c:v>
                </c:pt>
                <c:pt idx="2782">
                  <c:v>12</c:v>
                </c:pt>
                <c:pt idx="2783">
                  <c:v>12</c:v>
                </c:pt>
                <c:pt idx="2784">
                  <c:v>11.900146484375</c:v>
                </c:pt>
                <c:pt idx="2785">
                  <c:v>11.900146484375</c:v>
                </c:pt>
                <c:pt idx="2786">
                  <c:v>11.900146484375</c:v>
                </c:pt>
                <c:pt idx="2787">
                  <c:v>11.900146484375</c:v>
                </c:pt>
                <c:pt idx="2788">
                  <c:v>11.900146484375</c:v>
                </c:pt>
                <c:pt idx="2789">
                  <c:v>11.900146484375</c:v>
                </c:pt>
                <c:pt idx="2790">
                  <c:v>11.900146484375</c:v>
                </c:pt>
                <c:pt idx="2791">
                  <c:v>11.900146484375</c:v>
                </c:pt>
                <c:pt idx="2792">
                  <c:v>11.900146484375</c:v>
                </c:pt>
                <c:pt idx="2793">
                  <c:v>11.900146484375</c:v>
                </c:pt>
                <c:pt idx="2794">
                  <c:v>11.900146484375</c:v>
                </c:pt>
                <c:pt idx="2795">
                  <c:v>11.900146484375</c:v>
                </c:pt>
                <c:pt idx="2796">
                  <c:v>11.900146484375</c:v>
                </c:pt>
                <c:pt idx="2797">
                  <c:v>11.900146484375</c:v>
                </c:pt>
                <c:pt idx="2798">
                  <c:v>11.900146484375</c:v>
                </c:pt>
                <c:pt idx="2799">
                  <c:v>11.900146484375</c:v>
                </c:pt>
                <c:pt idx="2800">
                  <c:v>11.900146484375</c:v>
                </c:pt>
                <c:pt idx="2801">
                  <c:v>11.900146484375</c:v>
                </c:pt>
                <c:pt idx="2802">
                  <c:v>11.900146484375</c:v>
                </c:pt>
                <c:pt idx="2803">
                  <c:v>11.900146484375</c:v>
                </c:pt>
                <c:pt idx="2804">
                  <c:v>11.900146484375</c:v>
                </c:pt>
                <c:pt idx="2805">
                  <c:v>11.900146484375</c:v>
                </c:pt>
                <c:pt idx="2806">
                  <c:v>11.900146484375</c:v>
                </c:pt>
                <c:pt idx="2807">
                  <c:v>11.900146484375</c:v>
                </c:pt>
                <c:pt idx="2808">
                  <c:v>11.900146484375</c:v>
                </c:pt>
                <c:pt idx="2809">
                  <c:v>11.900146484375</c:v>
                </c:pt>
                <c:pt idx="2810">
                  <c:v>11.900146484375</c:v>
                </c:pt>
                <c:pt idx="2811">
                  <c:v>11.900146484375</c:v>
                </c:pt>
                <c:pt idx="2812">
                  <c:v>11.900146484375</c:v>
                </c:pt>
                <c:pt idx="2813">
                  <c:v>11.900146484375</c:v>
                </c:pt>
                <c:pt idx="2814">
                  <c:v>11.900146484375</c:v>
                </c:pt>
                <c:pt idx="2815">
                  <c:v>11.900146484375</c:v>
                </c:pt>
                <c:pt idx="2816">
                  <c:v>11.900146484375</c:v>
                </c:pt>
                <c:pt idx="2817">
                  <c:v>11.900146484375</c:v>
                </c:pt>
                <c:pt idx="2818">
                  <c:v>11.900146484375</c:v>
                </c:pt>
                <c:pt idx="2819">
                  <c:v>11.900146484375</c:v>
                </c:pt>
                <c:pt idx="2820">
                  <c:v>11.900146484375</c:v>
                </c:pt>
                <c:pt idx="2821">
                  <c:v>11.900146484375</c:v>
                </c:pt>
                <c:pt idx="2822">
                  <c:v>11.900146484375</c:v>
                </c:pt>
                <c:pt idx="2823">
                  <c:v>11.900146484375</c:v>
                </c:pt>
                <c:pt idx="2824">
                  <c:v>11.900146484375</c:v>
                </c:pt>
                <c:pt idx="2825">
                  <c:v>11.900146484375</c:v>
                </c:pt>
                <c:pt idx="2826">
                  <c:v>11.900146484375</c:v>
                </c:pt>
                <c:pt idx="2827">
                  <c:v>11.900146484375</c:v>
                </c:pt>
                <c:pt idx="2828">
                  <c:v>11.900146484375</c:v>
                </c:pt>
                <c:pt idx="2829">
                  <c:v>11.900146484375</c:v>
                </c:pt>
                <c:pt idx="2830">
                  <c:v>11.900146484375</c:v>
                </c:pt>
                <c:pt idx="2831">
                  <c:v>11.900146484375</c:v>
                </c:pt>
                <c:pt idx="2832">
                  <c:v>11.900146484375</c:v>
                </c:pt>
                <c:pt idx="2833">
                  <c:v>11.900146484375</c:v>
                </c:pt>
                <c:pt idx="2834">
                  <c:v>11.900146484375</c:v>
                </c:pt>
                <c:pt idx="2835">
                  <c:v>11.900146484375</c:v>
                </c:pt>
                <c:pt idx="2836">
                  <c:v>11.900146484375</c:v>
                </c:pt>
                <c:pt idx="2837">
                  <c:v>11.900146484375</c:v>
                </c:pt>
                <c:pt idx="2838">
                  <c:v>11.900146484375</c:v>
                </c:pt>
                <c:pt idx="2839">
                  <c:v>11.800048828125</c:v>
                </c:pt>
                <c:pt idx="2840">
                  <c:v>11.800048828125</c:v>
                </c:pt>
                <c:pt idx="2841">
                  <c:v>11.900146484375</c:v>
                </c:pt>
                <c:pt idx="2842">
                  <c:v>11.800048828125</c:v>
                </c:pt>
                <c:pt idx="2843">
                  <c:v>11.800048828125</c:v>
                </c:pt>
                <c:pt idx="2844">
                  <c:v>11.800048828125</c:v>
                </c:pt>
                <c:pt idx="2845">
                  <c:v>11.900146484375</c:v>
                </c:pt>
                <c:pt idx="2846">
                  <c:v>11.800048828125</c:v>
                </c:pt>
                <c:pt idx="2847">
                  <c:v>11.900146484375</c:v>
                </c:pt>
                <c:pt idx="2848">
                  <c:v>11.800048828125</c:v>
                </c:pt>
                <c:pt idx="2849">
                  <c:v>11.800048828125</c:v>
                </c:pt>
                <c:pt idx="2850">
                  <c:v>11.800048828125</c:v>
                </c:pt>
                <c:pt idx="2851">
                  <c:v>11.800048828125</c:v>
                </c:pt>
                <c:pt idx="2852">
                  <c:v>11.800048828125</c:v>
                </c:pt>
                <c:pt idx="2853">
                  <c:v>11.800048828125</c:v>
                </c:pt>
                <c:pt idx="2854">
                  <c:v>11.800048828125</c:v>
                </c:pt>
                <c:pt idx="2855">
                  <c:v>11.800048828125</c:v>
                </c:pt>
                <c:pt idx="2856">
                  <c:v>11.800048828125</c:v>
                </c:pt>
                <c:pt idx="2857">
                  <c:v>11.800048828125</c:v>
                </c:pt>
                <c:pt idx="2858">
                  <c:v>11.800048828125</c:v>
                </c:pt>
                <c:pt idx="2859">
                  <c:v>11.800048828125</c:v>
                </c:pt>
                <c:pt idx="2860">
                  <c:v>11.800048828125</c:v>
                </c:pt>
                <c:pt idx="2861">
                  <c:v>11.800048828125</c:v>
                </c:pt>
                <c:pt idx="2862">
                  <c:v>11.800048828125</c:v>
                </c:pt>
                <c:pt idx="2863">
                  <c:v>11.800048828125</c:v>
                </c:pt>
                <c:pt idx="2864">
                  <c:v>11.800048828125</c:v>
                </c:pt>
                <c:pt idx="2865">
                  <c:v>11.800048828125</c:v>
                </c:pt>
                <c:pt idx="2866">
                  <c:v>11.800048828125</c:v>
                </c:pt>
                <c:pt idx="2867">
                  <c:v>11.800048828125</c:v>
                </c:pt>
                <c:pt idx="2868">
                  <c:v>11.800048828125</c:v>
                </c:pt>
                <c:pt idx="2869">
                  <c:v>11.800048828125</c:v>
                </c:pt>
                <c:pt idx="2870">
                  <c:v>11.800048828125</c:v>
                </c:pt>
                <c:pt idx="2871">
                  <c:v>11.800048828125</c:v>
                </c:pt>
                <c:pt idx="2872">
                  <c:v>11.800048828125</c:v>
                </c:pt>
                <c:pt idx="2873">
                  <c:v>11.800048828125</c:v>
                </c:pt>
                <c:pt idx="2874">
                  <c:v>11.800048828125</c:v>
                </c:pt>
                <c:pt idx="2875">
                  <c:v>11.800048828125</c:v>
                </c:pt>
                <c:pt idx="2876">
                  <c:v>11.800048828125</c:v>
                </c:pt>
                <c:pt idx="2877">
                  <c:v>11.800048828125</c:v>
                </c:pt>
                <c:pt idx="2878">
                  <c:v>11.800048828125</c:v>
                </c:pt>
                <c:pt idx="2879">
                  <c:v>11.800048828125</c:v>
                </c:pt>
                <c:pt idx="2880">
                  <c:v>11.800048828125</c:v>
                </c:pt>
                <c:pt idx="2881">
                  <c:v>11.800048828125</c:v>
                </c:pt>
                <c:pt idx="2882">
                  <c:v>11.800048828125</c:v>
                </c:pt>
                <c:pt idx="2883">
                  <c:v>11.800048828125</c:v>
                </c:pt>
                <c:pt idx="2884">
                  <c:v>11.800048828125</c:v>
                </c:pt>
                <c:pt idx="2885">
                  <c:v>11.800048828125</c:v>
                </c:pt>
                <c:pt idx="2886">
                  <c:v>11.800048828125</c:v>
                </c:pt>
                <c:pt idx="2887">
                  <c:v>11.800048828125</c:v>
                </c:pt>
                <c:pt idx="2888">
                  <c:v>11.800048828125</c:v>
                </c:pt>
                <c:pt idx="2889">
                  <c:v>11.800048828125</c:v>
                </c:pt>
                <c:pt idx="2890">
                  <c:v>11.800048828125</c:v>
                </c:pt>
                <c:pt idx="2891">
                  <c:v>11.800048828125</c:v>
                </c:pt>
                <c:pt idx="2892">
                  <c:v>11.800048828125</c:v>
                </c:pt>
                <c:pt idx="2893">
                  <c:v>11.800048828125</c:v>
                </c:pt>
                <c:pt idx="2894">
                  <c:v>11.800048828125</c:v>
                </c:pt>
                <c:pt idx="2895">
                  <c:v>11.800048828125</c:v>
                </c:pt>
                <c:pt idx="2896">
                  <c:v>11.800048828125</c:v>
                </c:pt>
                <c:pt idx="2897">
                  <c:v>11.800048828125</c:v>
                </c:pt>
                <c:pt idx="2898">
                  <c:v>11.800048828125</c:v>
                </c:pt>
                <c:pt idx="2899">
                  <c:v>11.800048828125</c:v>
                </c:pt>
                <c:pt idx="2900">
                  <c:v>11.800048828125</c:v>
                </c:pt>
                <c:pt idx="2901">
                  <c:v>11.800048828125</c:v>
                </c:pt>
                <c:pt idx="2902">
                  <c:v>11.800048828125</c:v>
                </c:pt>
                <c:pt idx="2903">
                  <c:v>11.800048828125</c:v>
                </c:pt>
                <c:pt idx="2904">
                  <c:v>11.800048828125</c:v>
                </c:pt>
                <c:pt idx="2905">
                  <c:v>11.7001953125</c:v>
                </c:pt>
                <c:pt idx="2906">
                  <c:v>11.7001953125</c:v>
                </c:pt>
                <c:pt idx="2907">
                  <c:v>11.7001953125</c:v>
                </c:pt>
                <c:pt idx="2908">
                  <c:v>11.7001953125</c:v>
                </c:pt>
                <c:pt idx="2909">
                  <c:v>11.7001953125</c:v>
                </c:pt>
                <c:pt idx="2910">
                  <c:v>11.7001953125</c:v>
                </c:pt>
                <c:pt idx="2911">
                  <c:v>11.7001953125</c:v>
                </c:pt>
                <c:pt idx="2912">
                  <c:v>11.7001953125</c:v>
                </c:pt>
                <c:pt idx="2913">
                  <c:v>11.7001953125</c:v>
                </c:pt>
                <c:pt idx="2914">
                  <c:v>11.7001953125</c:v>
                </c:pt>
                <c:pt idx="2915">
                  <c:v>11.7001953125</c:v>
                </c:pt>
                <c:pt idx="2916">
                  <c:v>11.7001953125</c:v>
                </c:pt>
                <c:pt idx="2917">
                  <c:v>11.7001953125</c:v>
                </c:pt>
                <c:pt idx="2918">
                  <c:v>11.7001953125</c:v>
                </c:pt>
                <c:pt idx="2919">
                  <c:v>11.7001953125</c:v>
                </c:pt>
                <c:pt idx="2920">
                  <c:v>11.7001953125</c:v>
                </c:pt>
                <c:pt idx="2921">
                  <c:v>11.7001953125</c:v>
                </c:pt>
                <c:pt idx="2922">
                  <c:v>11.7001953125</c:v>
                </c:pt>
                <c:pt idx="2923">
                  <c:v>11.7001953125</c:v>
                </c:pt>
                <c:pt idx="2924">
                  <c:v>11.7001953125</c:v>
                </c:pt>
                <c:pt idx="2925">
                  <c:v>11.7001953125</c:v>
                </c:pt>
                <c:pt idx="2926">
                  <c:v>11.7001953125</c:v>
                </c:pt>
                <c:pt idx="2927">
                  <c:v>11.7001953125</c:v>
                </c:pt>
                <c:pt idx="2928">
                  <c:v>11.7001953125</c:v>
                </c:pt>
                <c:pt idx="2929">
                  <c:v>11.7001953125</c:v>
                </c:pt>
                <c:pt idx="2930">
                  <c:v>11.7001953125</c:v>
                </c:pt>
                <c:pt idx="2931">
                  <c:v>11.7001953125</c:v>
                </c:pt>
                <c:pt idx="2932">
                  <c:v>11.7001953125</c:v>
                </c:pt>
                <c:pt idx="2933">
                  <c:v>11.7001953125</c:v>
                </c:pt>
                <c:pt idx="2934">
                  <c:v>11.7001953125</c:v>
                </c:pt>
                <c:pt idx="2935">
                  <c:v>11.7001953125</c:v>
                </c:pt>
                <c:pt idx="2936">
                  <c:v>11.7001953125</c:v>
                </c:pt>
                <c:pt idx="2937">
                  <c:v>11.7001953125</c:v>
                </c:pt>
                <c:pt idx="2938">
                  <c:v>11.7001953125</c:v>
                </c:pt>
                <c:pt idx="2939">
                  <c:v>11.7001953125</c:v>
                </c:pt>
                <c:pt idx="2940">
                  <c:v>11.7001953125</c:v>
                </c:pt>
                <c:pt idx="2941">
                  <c:v>11.7001953125</c:v>
                </c:pt>
                <c:pt idx="2942">
                  <c:v>11.7001953125</c:v>
                </c:pt>
                <c:pt idx="2943">
                  <c:v>11.7001953125</c:v>
                </c:pt>
                <c:pt idx="2944">
                  <c:v>11.7001953125</c:v>
                </c:pt>
                <c:pt idx="2945">
                  <c:v>11.7001953125</c:v>
                </c:pt>
                <c:pt idx="2946">
                  <c:v>11.7001953125</c:v>
                </c:pt>
                <c:pt idx="2947">
                  <c:v>11.7001953125</c:v>
                </c:pt>
                <c:pt idx="2948">
                  <c:v>11.7001953125</c:v>
                </c:pt>
                <c:pt idx="2949">
                  <c:v>11.7001953125</c:v>
                </c:pt>
                <c:pt idx="2950">
                  <c:v>11.7001953125</c:v>
                </c:pt>
                <c:pt idx="2951">
                  <c:v>11.7001953125</c:v>
                </c:pt>
                <c:pt idx="2952">
                  <c:v>11.7001953125</c:v>
                </c:pt>
                <c:pt idx="2953">
                  <c:v>11.7001953125</c:v>
                </c:pt>
                <c:pt idx="2954">
                  <c:v>11.7001953125</c:v>
                </c:pt>
                <c:pt idx="2955">
                  <c:v>11.7001953125</c:v>
                </c:pt>
                <c:pt idx="2956">
                  <c:v>11.7001953125</c:v>
                </c:pt>
                <c:pt idx="2957">
                  <c:v>11.7001953125</c:v>
                </c:pt>
                <c:pt idx="2958">
                  <c:v>11.7001953125</c:v>
                </c:pt>
                <c:pt idx="2959">
                  <c:v>11.7001953125</c:v>
                </c:pt>
                <c:pt idx="2960">
                  <c:v>11.7001953125</c:v>
                </c:pt>
                <c:pt idx="2961">
                  <c:v>11.7001953125</c:v>
                </c:pt>
                <c:pt idx="2962">
                  <c:v>11.60009765625</c:v>
                </c:pt>
                <c:pt idx="2963">
                  <c:v>11.7001953125</c:v>
                </c:pt>
                <c:pt idx="2964">
                  <c:v>11.7001953125</c:v>
                </c:pt>
                <c:pt idx="2965">
                  <c:v>11.7001953125</c:v>
                </c:pt>
                <c:pt idx="2966">
                  <c:v>11.7001953125</c:v>
                </c:pt>
                <c:pt idx="2967">
                  <c:v>11.60009765625</c:v>
                </c:pt>
                <c:pt idx="2968">
                  <c:v>11.7001953125</c:v>
                </c:pt>
                <c:pt idx="2969">
                  <c:v>11.60009765625</c:v>
                </c:pt>
                <c:pt idx="2970">
                  <c:v>11.60009765625</c:v>
                </c:pt>
                <c:pt idx="2971">
                  <c:v>11.7001953125</c:v>
                </c:pt>
                <c:pt idx="2972">
                  <c:v>11.7001953125</c:v>
                </c:pt>
                <c:pt idx="2973">
                  <c:v>11.60009765625</c:v>
                </c:pt>
                <c:pt idx="2974">
                  <c:v>11.60009765625</c:v>
                </c:pt>
                <c:pt idx="2975">
                  <c:v>11.60009765625</c:v>
                </c:pt>
                <c:pt idx="2976">
                  <c:v>11.60009765625</c:v>
                </c:pt>
                <c:pt idx="2977">
                  <c:v>11.60009765625</c:v>
                </c:pt>
                <c:pt idx="2978">
                  <c:v>11.60009765625</c:v>
                </c:pt>
                <c:pt idx="2979">
                  <c:v>11.60009765625</c:v>
                </c:pt>
                <c:pt idx="2980">
                  <c:v>11.60009765625</c:v>
                </c:pt>
                <c:pt idx="2981">
                  <c:v>11.60009765625</c:v>
                </c:pt>
                <c:pt idx="2982">
                  <c:v>11.60009765625</c:v>
                </c:pt>
                <c:pt idx="2983">
                  <c:v>11.60009765625</c:v>
                </c:pt>
                <c:pt idx="2984">
                  <c:v>11.60009765625</c:v>
                </c:pt>
                <c:pt idx="2985">
                  <c:v>11.60009765625</c:v>
                </c:pt>
                <c:pt idx="2986">
                  <c:v>11.60009765625</c:v>
                </c:pt>
                <c:pt idx="2987">
                  <c:v>11.60009765625</c:v>
                </c:pt>
                <c:pt idx="2988">
                  <c:v>11.60009765625</c:v>
                </c:pt>
                <c:pt idx="2989">
                  <c:v>11.60009765625</c:v>
                </c:pt>
                <c:pt idx="2990">
                  <c:v>11.60009765625</c:v>
                </c:pt>
                <c:pt idx="2991">
                  <c:v>11.60009765625</c:v>
                </c:pt>
                <c:pt idx="2992">
                  <c:v>11.60009765625</c:v>
                </c:pt>
                <c:pt idx="2993">
                  <c:v>11.60009765625</c:v>
                </c:pt>
                <c:pt idx="2994">
                  <c:v>11.60009765625</c:v>
                </c:pt>
                <c:pt idx="2995">
                  <c:v>11.60009765625</c:v>
                </c:pt>
                <c:pt idx="2996">
                  <c:v>11.60009765625</c:v>
                </c:pt>
                <c:pt idx="2997">
                  <c:v>11.60009765625</c:v>
                </c:pt>
                <c:pt idx="2998">
                  <c:v>11.60009765625</c:v>
                </c:pt>
                <c:pt idx="2999">
                  <c:v>11.60009765625</c:v>
                </c:pt>
                <c:pt idx="3000">
                  <c:v>11.60009765625</c:v>
                </c:pt>
                <c:pt idx="3001">
                  <c:v>11.60009765625</c:v>
                </c:pt>
                <c:pt idx="3002">
                  <c:v>11.60009765625</c:v>
                </c:pt>
                <c:pt idx="3003">
                  <c:v>11.60009765625</c:v>
                </c:pt>
                <c:pt idx="3004">
                  <c:v>11.60009765625</c:v>
                </c:pt>
                <c:pt idx="3005">
                  <c:v>11.60009765625</c:v>
                </c:pt>
                <c:pt idx="3006">
                  <c:v>11.60009765625</c:v>
                </c:pt>
                <c:pt idx="3007">
                  <c:v>11.60009765625</c:v>
                </c:pt>
                <c:pt idx="3008">
                  <c:v>11.60009765625</c:v>
                </c:pt>
                <c:pt idx="3009">
                  <c:v>11.60009765625</c:v>
                </c:pt>
                <c:pt idx="3010">
                  <c:v>11.60009765625</c:v>
                </c:pt>
                <c:pt idx="3011">
                  <c:v>11.60009765625</c:v>
                </c:pt>
                <c:pt idx="3012">
                  <c:v>11.60009765625</c:v>
                </c:pt>
                <c:pt idx="3013">
                  <c:v>11.60009765625</c:v>
                </c:pt>
                <c:pt idx="3014">
                  <c:v>11.60009765625</c:v>
                </c:pt>
                <c:pt idx="3015">
                  <c:v>11.60009765625</c:v>
                </c:pt>
                <c:pt idx="3016">
                  <c:v>11.60009765625</c:v>
                </c:pt>
                <c:pt idx="3017">
                  <c:v>11.60009765625</c:v>
                </c:pt>
                <c:pt idx="3018">
                  <c:v>11.60009765625</c:v>
                </c:pt>
                <c:pt idx="3019">
                  <c:v>11.60009765625</c:v>
                </c:pt>
                <c:pt idx="3020">
                  <c:v>11.60009765625</c:v>
                </c:pt>
                <c:pt idx="3021">
                  <c:v>11.60009765625</c:v>
                </c:pt>
                <c:pt idx="3022">
                  <c:v>11.60009765625</c:v>
                </c:pt>
                <c:pt idx="3023">
                  <c:v>11.60009765625</c:v>
                </c:pt>
                <c:pt idx="3024">
                  <c:v>11.60009765625</c:v>
                </c:pt>
                <c:pt idx="3025">
                  <c:v>11.60009765625</c:v>
                </c:pt>
                <c:pt idx="3026">
                  <c:v>11.60009765625</c:v>
                </c:pt>
                <c:pt idx="3027">
                  <c:v>11.5</c:v>
                </c:pt>
                <c:pt idx="3028">
                  <c:v>11.5</c:v>
                </c:pt>
                <c:pt idx="3029">
                  <c:v>11.60009765625</c:v>
                </c:pt>
                <c:pt idx="3030">
                  <c:v>11.5</c:v>
                </c:pt>
                <c:pt idx="3031">
                  <c:v>11.5</c:v>
                </c:pt>
                <c:pt idx="3032">
                  <c:v>11.5</c:v>
                </c:pt>
                <c:pt idx="3033">
                  <c:v>11.5</c:v>
                </c:pt>
                <c:pt idx="3034">
                  <c:v>11.5</c:v>
                </c:pt>
                <c:pt idx="3035">
                  <c:v>11.5</c:v>
                </c:pt>
                <c:pt idx="3036">
                  <c:v>11.5</c:v>
                </c:pt>
                <c:pt idx="3037">
                  <c:v>11.5</c:v>
                </c:pt>
                <c:pt idx="3038">
                  <c:v>11.5</c:v>
                </c:pt>
                <c:pt idx="3039">
                  <c:v>11.5</c:v>
                </c:pt>
                <c:pt idx="3040">
                  <c:v>11.5</c:v>
                </c:pt>
                <c:pt idx="3041">
                  <c:v>11.5</c:v>
                </c:pt>
                <c:pt idx="3042">
                  <c:v>11.5</c:v>
                </c:pt>
                <c:pt idx="3043">
                  <c:v>11.5</c:v>
                </c:pt>
                <c:pt idx="3044">
                  <c:v>11.5</c:v>
                </c:pt>
                <c:pt idx="3045">
                  <c:v>11.5</c:v>
                </c:pt>
                <c:pt idx="3046">
                  <c:v>11.5</c:v>
                </c:pt>
                <c:pt idx="3047">
                  <c:v>11.5</c:v>
                </c:pt>
                <c:pt idx="3048">
                  <c:v>11.5</c:v>
                </c:pt>
                <c:pt idx="3049">
                  <c:v>11.5</c:v>
                </c:pt>
                <c:pt idx="3050">
                  <c:v>11.5</c:v>
                </c:pt>
                <c:pt idx="3051">
                  <c:v>11.5</c:v>
                </c:pt>
                <c:pt idx="3052">
                  <c:v>11.5</c:v>
                </c:pt>
                <c:pt idx="3053">
                  <c:v>11.5</c:v>
                </c:pt>
                <c:pt idx="3054">
                  <c:v>11.5</c:v>
                </c:pt>
                <c:pt idx="3055">
                  <c:v>11.5</c:v>
                </c:pt>
                <c:pt idx="3056">
                  <c:v>11.5</c:v>
                </c:pt>
                <c:pt idx="3057">
                  <c:v>11.5</c:v>
                </c:pt>
                <c:pt idx="3058">
                  <c:v>11.5</c:v>
                </c:pt>
                <c:pt idx="3059">
                  <c:v>11.5</c:v>
                </c:pt>
                <c:pt idx="3060">
                  <c:v>11.5</c:v>
                </c:pt>
                <c:pt idx="3061">
                  <c:v>11.5</c:v>
                </c:pt>
                <c:pt idx="3062">
                  <c:v>11.5</c:v>
                </c:pt>
                <c:pt idx="3063">
                  <c:v>11.5</c:v>
                </c:pt>
                <c:pt idx="3064">
                  <c:v>11.5</c:v>
                </c:pt>
                <c:pt idx="3065">
                  <c:v>11.5</c:v>
                </c:pt>
                <c:pt idx="3066">
                  <c:v>11.5</c:v>
                </c:pt>
                <c:pt idx="3067">
                  <c:v>11.5</c:v>
                </c:pt>
                <c:pt idx="3068">
                  <c:v>11.5</c:v>
                </c:pt>
                <c:pt idx="3069">
                  <c:v>11.5</c:v>
                </c:pt>
                <c:pt idx="3070">
                  <c:v>11.5</c:v>
                </c:pt>
                <c:pt idx="3071">
                  <c:v>11.5</c:v>
                </c:pt>
                <c:pt idx="3072">
                  <c:v>11.5</c:v>
                </c:pt>
                <c:pt idx="3073">
                  <c:v>11.5</c:v>
                </c:pt>
                <c:pt idx="3074">
                  <c:v>11.5</c:v>
                </c:pt>
                <c:pt idx="3075">
                  <c:v>11.5</c:v>
                </c:pt>
                <c:pt idx="3076">
                  <c:v>11.5</c:v>
                </c:pt>
                <c:pt idx="3077">
                  <c:v>11.5</c:v>
                </c:pt>
                <c:pt idx="3078">
                  <c:v>11.5</c:v>
                </c:pt>
                <c:pt idx="3079">
                  <c:v>11.5</c:v>
                </c:pt>
                <c:pt idx="3080">
                  <c:v>11.5</c:v>
                </c:pt>
                <c:pt idx="3081">
                  <c:v>11.5</c:v>
                </c:pt>
                <c:pt idx="3082">
                  <c:v>11.5</c:v>
                </c:pt>
                <c:pt idx="3083">
                  <c:v>11.5</c:v>
                </c:pt>
                <c:pt idx="3084">
                  <c:v>11.5</c:v>
                </c:pt>
                <c:pt idx="3085">
                  <c:v>11.5</c:v>
                </c:pt>
                <c:pt idx="3086">
                  <c:v>11.5</c:v>
                </c:pt>
                <c:pt idx="3087">
                  <c:v>11.5</c:v>
                </c:pt>
                <c:pt idx="3088">
                  <c:v>11.400146484375</c:v>
                </c:pt>
                <c:pt idx="3089">
                  <c:v>11.400146484375</c:v>
                </c:pt>
                <c:pt idx="3090">
                  <c:v>11.400146484375</c:v>
                </c:pt>
                <c:pt idx="3091">
                  <c:v>11.5</c:v>
                </c:pt>
                <c:pt idx="3092">
                  <c:v>11.5</c:v>
                </c:pt>
                <c:pt idx="3093">
                  <c:v>11.5</c:v>
                </c:pt>
                <c:pt idx="3094">
                  <c:v>11.400146484375</c:v>
                </c:pt>
                <c:pt idx="3095">
                  <c:v>11.5</c:v>
                </c:pt>
                <c:pt idx="3096">
                  <c:v>11.400146484375</c:v>
                </c:pt>
                <c:pt idx="3097">
                  <c:v>11.400146484375</c:v>
                </c:pt>
                <c:pt idx="3098">
                  <c:v>11.5</c:v>
                </c:pt>
                <c:pt idx="3099">
                  <c:v>11.400146484375</c:v>
                </c:pt>
                <c:pt idx="3100">
                  <c:v>11.5</c:v>
                </c:pt>
                <c:pt idx="3101">
                  <c:v>11.5</c:v>
                </c:pt>
                <c:pt idx="3102">
                  <c:v>11.5</c:v>
                </c:pt>
                <c:pt idx="3103">
                  <c:v>11.400146484375</c:v>
                </c:pt>
                <c:pt idx="3104">
                  <c:v>11.5</c:v>
                </c:pt>
                <c:pt idx="3105">
                  <c:v>11.5</c:v>
                </c:pt>
                <c:pt idx="3106">
                  <c:v>11.400146484375</c:v>
                </c:pt>
                <c:pt idx="3107">
                  <c:v>11.400146484375</c:v>
                </c:pt>
                <c:pt idx="3108">
                  <c:v>11.400146484375</c:v>
                </c:pt>
                <c:pt idx="3109">
                  <c:v>11.400146484375</c:v>
                </c:pt>
                <c:pt idx="3110">
                  <c:v>11.400146484375</c:v>
                </c:pt>
                <c:pt idx="3111">
                  <c:v>11.400146484375</c:v>
                </c:pt>
                <c:pt idx="3112">
                  <c:v>11.400146484375</c:v>
                </c:pt>
                <c:pt idx="3113">
                  <c:v>11.400146484375</c:v>
                </c:pt>
                <c:pt idx="3114">
                  <c:v>11.400146484375</c:v>
                </c:pt>
                <c:pt idx="3115">
                  <c:v>11.400146484375</c:v>
                </c:pt>
                <c:pt idx="3116">
                  <c:v>11.400146484375</c:v>
                </c:pt>
                <c:pt idx="3117">
                  <c:v>11.400146484375</c:v>
                </c:pt>
                <c:pt idx="3118">
                  <c:v>11.400146484375</c:v>
                </c:pt>
                <c:pt idx="3119">
                  <c:v>11.400146484375</c:v>
                </c:pt>
                <c:pt idx="3120">
                  <c:v>11.400146484375</c:v>
                </c:pt>
                <c:pt idx="3121">
                  <c:v>11.400146484375</c:v>
                </c:pt>
                <c:pt idx="3122">
                  <c:v>11.400146484375</c:v>
                </c:pt>
                <c:pt idx="3123">
                  <c:v>11.400146484375</c:v>
                </c:pt>
                <c:pt idx="3124">
                  <c:v>11.400146484375</c:v>
                </c:pt>
                <c:pt idx="3125">
                  <c:v>11.400146484375</c:v>
                </c:pt>
                <c:pt idx="3126">
                  <c:v>11.400146484375</c:v>
                </c:pt>
                <c:pt idx="3127">
                  <c:v>11.400146484375</c:v>
                </c:pt>
                <c:pt idx="3128">
                  <c:v>11.400146484375</c:v>
                </c:pt>
                <c:pt idx="3129">
                  <c:v>11.400146484375</c:v>
                </c:pt>
                <c:pt idx="3130">
                  <c:v>11.400146484375</c:v>
                </c:pt>
                <c:pt idx="3131">
                  <c:v>11.400146484375</c:v>
                </c:pt>
                <c:pt idx="3132">
                  <c:v>11.400146484375</c:v>
                </c:pt>
                <c:pt idx="3133">
                  <c:v>11.400146484375</c:v>
                </c:pt>
                <c:pt idx="3134">
                  <c:v>11.400146484375</c:v>
                </c:pt>
                <c:pt idx="3135">
                  <c:v>11.400146484375</c:v>
                </c:pt>
                <c:pt idx="3136">
                  <c:v>11.400146484375</c:v>
                </c:pt>
                <c:pt idx="3137">
                  <c:v>11.400146484375</c:v>
                </c:pt>
                <c:pt idx="3138">
                  <c:v>11.400146484375</c:v>
                </c:pt>
                <c:pt idx="3139">
                  <c:v>11.400146484375</c:v>
                </c:pt>
                <c:pt idx="3140">
                  <c:v>11.400146484375</c:v>
                </c:pt>
                <c:pt idx="3141">
                  <c:v>11.400146484375</c:v>
                </c:pt>
                <c:pt idx="3142">
                  <c:v>11.400146484375</c:v>
                </c:pt>
                <c:pt idx="3143">
                  <c:v>11.400146484375</c:v>
                </c:pt>
                <c:pt idx="3144">
                  <c:v>11.400146484375</c:v>
                </c:pt>
                <c:pt idx="3145">
                  <c:v>11.400146484375</c:v>
                </c:pt>
                <c:pt idx="3146">
                  <c:v>11.400146484375</c:v>
                </c:pt>
                <c:pt idx="3147">
                  <c:v>11.400146484375</c:v>
                </c:pt>
                <c:pt idx="3148">
                  <c:v>11.400146484375</c:v>
                </c:pt>
                <c:pt idx="3149">
                  <c:v>11.400146484375</c:v>
                </c:pt>
                <c:pt idx="3150">
                  <c:v>11.400146484375</c:v>
                </c:pt>
                <c:pt idx="3151">
                  <c:v>11.400146484375</c:v>
                </c:pt>
                <c:pt idx="3152">
                  <c:v>11.400146484375</c:v>
                </c:pt>
                <c:pt idx="3153">
                  <c:v>11.400146484375</c:v>
                </c:pt>
                <c:pt idx="3154">
                  <c:v>11.400146484375</c:v>
                </c:pt>
                <c:pt idx="3155">
                  <c:v>11.400146484375</c:v>
                </c:pt>
                <c:pt idx="3156">
                  <c:v>11.400146484375</c:v>
                </c:pt>
                <c:pt idx="3157">
                  <c:v>11.400146484375</c:v>
                </c:pt>
                <c:pt idx="3158">
                  <c:v>11.400146484375</c:v>
                </c:pt>
                <c:pt idx="3159">
                  <c:v>11.400146484375</c:v>
                </c:pt>
                <c:pt idx="3160">
                  <c:v>11.400146484375</c:v>
                </c:pt>
                <c:pt idx="3161">
                  <c:v>11.400146484375</c:v>
                </c:pt>
                <c:pt idx="3162">
                  <c:v>11.400146484375</c:v>
                </c:pt>
                <c:pt idx="3163">
                  <c:v>11.300048828125</c:v>
                </c:pt>
                <c:pt idx="3164">
                  <c:v>11.300048828125</c:v>
                </c:pt>
                <c:pt idx="3165">
                  <c:v>11.400146484375</c:v>
                </c:pt>
                <c:pt idx="3166">
                  <c:v>11.300048828125</c:v>
                </c:pt>
                <c:pt idx="3167">
                  <c:v>11.300048828125</c:v>
                </c:pt>
                <c:pt idx="3168">
                  <c:v>11.300048828125</c:v>
                </c:pt>
                <c:pt idx="3169">
                  <c:v>11.300048828125</c:v>
                </c:pt>
                <c:pt idx="3170">
                  <c:v>11.400146484375</c:v>
                </c:pt>
                <c:pt idx="3171">
                  <c:v>11.300048828125</c:v>
                </c:pt>
                <c:pt idx="3172">
                  <c:v>11.300048828125</c:v>
                </c:pt>
                <c:pt idx="3173">
                  <c:v>11.400146484375</c:v>
                </c:pt>
                <c:pt idx="3174">
                  <c:v>11.300048828125</c:v>
                </c:pt>
                <c:pt idx="3175">
                  <c:v>11.300048828125</c:v>
                </c:pt>
                <c:pt idx="3176">
                  <c:v>11.300048828125</c:v>
                </c:pt>
                <c:pt idx="3177">
                  <c:v>11.300048828125</c:v>
                </c:pt>
                <c:pt idx="3178">
                  <c:v>11.300048828125</c:v>
                </c:pt>
                <c:pt idx="3179">
                  <c:v>11.300048828125</c:v>
                </c:pt>
                <c:pt idx="3180">
                  <c:v>11.300048828125</c:v>
                </c:pt>
                <c:pt idx="3181">
                  <c:v>11.300048828125</c:v>
                </c:pt>
                <c:pt idx="3182">
                  <c:v>11.300048828125</c:v>
                </c:pt>
                <c:pt idx="3183">
                  <c:v>11.300048828125</c:v>
                </c:pt>
                <c:pt idx="3184">
                  <c:v>11.300048828125</c:v>
                </c:pt>
                <c:pt idx="3185">
                  <c:v>11.300048828125</c:v>
                </c:pt>
                <c:pt idx="3186">
                  <c:v>11.300048828125</c:v>
                </c:pt>
                <c:pt idx="3187">
                  <c:v>11.300048828125</c:v>
                </c:pt>
                <c:pt idx="3188">
                  <c:v>11.300048828125</c:v>
                </c:pt>
                <c:pt idx="3189">
                  <c:v>11.300048828125</c:v>
                </c:pt>
                <c:pt idx="3190">
                  <c:v>11.300048828125</c:v>
                </c:pt>
                <c:pt idx="3191">
                  <c:v>11.300048828125</c:v>
                </c:pt>
                <c:pt idx="3192">
                  <c:v>11.300048828125</c:v>
                </c:pt>
                <c:pt idx="3193">
                  <c:v>11.300048828125</c:v>
                </c:pt>
                <c:pt idx="3194">
                  <c:v>11.300048828125</c:v>
                </c:pt>
                <c:pt idx="3195">
                  <c:v>11.300048828125</c:v>
                </c:pt>
                <c:pt idx="3196">
                  <c:v>11.300048828125</c:v>
                </c:pt>
                <c:pt idx="3197">
                  <c:v>11.300048828125</c:v>
                </c:pt>
                <c:pt idx="3198">
                  <c:v>11.300048828125</c:v>
                </c:pt>
                <c:pt idx="3199">
                  <c:v>11.300048828125</c:v>
                </c:pt>
                <c:pt idx="3200">
                  <c:v>11.300048828125</c:v>
                </c:pt>
                <c:pt idx="3201">
                  <c:v>11.300048828125</c:v>
                </c:pt>
                <c:pt idx="3202">
                  <c:v>11.300048828125</c:v>
                </c:pt>
                <c:pt idx="3203">
                  <c:v>11.300048828125</c:v>
                </c:pt>
                <c:pt idx="3204">
                  <c:v>11.300048828125</c:v>
                </c:pt>
                <c:pt idx="3205">
                  <c:v>11.300048828125</c:v>
                </c:pt>
                <c:pt idx="3206">
                  <c:v>11.300048828125</c:v>
                </c:pt>
                <c:pt idx="3207">
                  <c:v>11.300048828125</c:v>
                </c:pt>
                <c:pt idx="3208">
                  <c:v>11.300048828125</c:v>
                </c:pt>
                <c:pt idx="3209">
                  <c:v>11.300048828125</c:v>
                </c:pt>
                <c:pt idx="3210">
                  <c:v>11.300048828125</c:v>
                </c:pt>
                <c:pt idx="3211">
                  <c:v>11.300048828125</c:v>
                </c:pt>
                <c:pt idx="3212">
                  <c:v>11.300048828125</c:v>
                </c:pt>
                <c:pt idx="3213">
                  <c:v>11.300048828125</c:v>
                </c:pt>
                <c:pt idx="3214">
                  <c:v>11.300048828125</c:v>
                </c:pt>
                <c:pt idx="3215">
                  <c:v>11.300048828125</c:v>
                </c:pt>
                <c:pt idx="3216">
                  <c:v>11.300048828125</c:v>
                </c:pt>
                <c:pt idx="3217">
                  <c:v>11.300048828125</c:v>
                </c:pt>
                <c:pt idx="3218">
                  <c:v>11.300048828125</c:v>
                </c:pt>
                <c:pt idx="3219">
                  <c:v>11.300048828125</c:v>
                </c:pt>
                <c:pt idx="3220">
                  <c:v>11.300048828125</c:v>
                </c:pt>
                <c:pt idx="3221">
                  <c:v>11.300048828125</c:v>
                </c:pt>
                <c:pt idx="3222">
                  <c:v>11.2001953125</c:v>
                </c:pt>
                <c:pt idx="3223">
                  <c:v>11.300048828125</c:v>
                </c:pt>
                <c:pt idx="3224">
                  <c:v>11.2001953125</c:v>
                </c:pt>
                <c:pt idx="3225">
                  <c:v>11.300048828125</c:v>
                </c:pt>
                <c:pt idx="3226">
                  <c:v>11.2001953125</c:v>
                </c:pt>
                <c:pt idx="3227">
                  <c:v>11.2001953125</c:v>
                </c:pt>
                <c:pt idx="3228">
                  <c:v>11.2001953125</c:v>
                </c:pt>
                <c:pt idx="3229">
                  <c:v>11.300048828125</c:v>
                </c:pt>
                <c:pt idx="3230">
                  <c:v>11.2001953125</c:v>
                </c:pt>
                <c:pt idx="3231">
                  <c:v>11.2001953125</c:v>
                </c:pt>
                <c:pt idx="3232">
                  <c:v>11.2001953125</c:v>
                </c:pt>
                <c:pt idx="3233">
                  <c:v>11.2001953125</c:v>
                </c:pt>
                <c:pt idx="3234">
                  <c:v>11.2001953125</c:v>
                </c:pt>
                <c:pt idx="3235">
                  <c:v>11.2001953125</c:v>
                </c:pt>
                <c:pt idx="3236">
                  <c:v>11.2001953125</c:v>
                </c:pt>
                <c:pt idx="3237">
                  <c:v>11.2001953125</c:v>
                </c:pt>
                <c:pt idx="3238">
                  <c:v>11.2001953125</c:v>
                </c:pt>
                <c:pt idx="3239">
                  <c:v>11.2001953125</c:v>
                </c:pt>
                <c:pt idx="3240">
                  <c:v>11.2001953125</c:v>
                </c:pt>
                <c:pt idx="3241">
                  <c:v>11.2001953125</c:v>
                </c:pt>
                <c:pt idx="3242">
                  <c:v>11.2001953125</c:v>
                </c:pt>
                <c:pt idx="3243">
                  <c:v>11.2001953125</c:v>
                </c:pt>
                <c:pt idx="3244">
                  <c:v>11.2001953125</c:v>
                </c:pt>
                <c:pt idx="3245">
                  <c:v>11.2001953125</c:v>
                </c:pt>
                <c:pt idx="3246">
                  <c:v>11.2001953125</c:v>
                </c:pt>
                <c:pt idx="3247">
                  <c:v>11.2001953125</c:v>
                </c:pt>
                <c:pt idx="3248">
                  <c:v>11.2001953125</c:v>
                </c:pt>
                <c:pt idx="3249">
                  <c:v>11.2001953125</c:v>
                </c:pt>
                <c:pt idx="3250">
                  <c:v>11.2001953125</c:v>
                </c:pt>
                <c:pt idx="3251">
                  <c:v>11.2001953125</c:v>
                </c:pt>
                <c:pt idx="3252">
                  <c:v>11.2001953125</c:v>
                </c:pt>
                <c:pt idx="3253">
                  <c:v>11.2001953125</c:v>
                </c:pt>
                <c:pt idx="3254">
                  <c:v>11.2001953125</c:v>
                </c:pt>
                <c:pt idx="3255">
                  <c:v>11.2001953125</c:v>
                </c:pt>
                <c:pt idx="3256">
                  <c:v>11.2001953125</c:v>
                </c:pt>
                <c:pt idx="3257">
                  <c:v>11.2001953125</c:v>
                </c:pt>
                <c:pt idx="3258">
                  <c:v>11.2001953125</c:v>
                </c:pt>
                <c:pt idx="3259">
                  <c:v>11.2001953125</c:v>
                </c:pt>
                <c:pt idx="3260">
                  <c:v>11.2001953125</c:v>
                </c:pt>
                <c:pt idx="3261">
                  <c:v>11.2001953125</c:v>
                </c:pt>
                <c:pt idx="3262">
                  <c:v>11.2001953125</c:v>
                </c:pt>
                <c:pt idx="3263">
                  <c:v>11.2001953125</c:v>
                </c:pt>
                <c:pt idx="3264">
                  <c:v>11.2001953125</c:v>
                </c:pt>
                <c:pt idx="3265">
                  <c:v>11.2001953125</c:v>
                </c:pt>
                <c:pt idx="3266">
                  <c:v>11.2001953125</c:v>
                </c:pt>
                <c:pt idx="3267">
                  <c:v>11.2001953125</c:v>
                </c:pt>
                <c:pt idx="3268">
                  <c:v>11.2001953125</c:v>
                </c:pt>
                <c:pt idx="3269">
                  <c:v>11.2001953125</c:v>
                </c:pt>
                <c:pt idx="3270">
                  <c:v>11.2001953125</c:v>
                </c:pt>
                <c:pt idx="3271">
                  <c:v>11.2001953125</c:v>
                </c:pt>
                <c:pt idx="3272">
                  <c:v>11.2001953125</c:v>
                </c:pt>
                <c:pt idx="3273">
                  <c:v>11.2001953125</c:v>
                </c:pt>
                <c:pt idx="3274">
                  <c:v>11.2001953125</c:v>
                </c:pt>
                <c:pt idx="3275">
                  <c:v>11.2001953125</c:v>
                </c:pt>
                <c:pt idx="3276">
                  <c:v>11.2001953125</c:v>
                </c:pt>
                <c:pt idx="3277">
                  <c:v>11.2001953125</c:v>
                </c:pt>
                <c:pt idx="3278">
                  <c:v>11.2001953125</c:v>
                </c:pt>
                <c:pt idx="3279">
                  <c:v>11.2001953125</c:v>
                </c:pt>
                <c:pt idx="3280">
                  <c:v>11.2001953125</c:v>
                </c:pt>
                <c:pt idx="3281">
                  <c:v>11.2001953125</c:v>
                </c:pt>
                <c:pt idx="3282">
                  <c:v>11.2001953125</c:v>
                </c:pt>
                <c:pt idx="3283">
                  <c:v>11.2001953125</c:v>
                </c:pt>
                <c:pt idx="3284">
                  <c:v>11.2001953125</c:v>
                </c:pt>
                <c:pt idx="3285">
                  <c:v>11.2001953125</c:v>
                </c:pt>
                <c:pt idx="3286">
                  <c:v>11.2001953125</c:v>
                </c:pt>
                <c:pt idx="3287">
                  <c:v>11.2001953125</c:v>
                </c:pt>
                <c:pt idx="3288">
                  <c:v>11.2001953125</c:v>
                </c:pt>
                <c:pt idx="3289">
                  <c:v>11.2001953125</c:v>
                </c:pt>
                <c:pt idx="3290">
                  <c:v>11.2001953125</c:v>
                </c:pt>
                <c:pt idx="3291">
                  <c:v>11.2001953125</c:v>
                </c:pt>
                <c:pt idx="3292">
                  <c:v>11.2001953125</c:v>
                </c:pt>
                <c:pt idx="3293">
                  <c:v>11.2001953125</c:v>
                </c:pt>
                <c:pt idx="3294">
                  <c:v>11.10009765625</c:v>
                </c:pt>
                <c:pt idx="3295">
                  <c:v>11.2001953125</c:v>
                </c:pt>
                <c:pt idx="3296">
                  <c:v>11.10009765625</c:v>
                </c:pt>
                <c:pt idx="3297">
                  <c:v>11.10009765625</c:v>
                </c:pt>
                <c:pt idx="3298">
                  <c:v>11.10009765625</c:v>
                </c:pt>
                <c:pt idx="3299">
                  <c:v>11.10009765625</c:v>
                </c:pt>
                <c:pt idx="3300">
                  <c:v>11.10009765625</c:v>
                </c:pt>
                <c:pt idx="3301">
                  <c:v>11.10009765625</c:v>
                </c:pt>
                <c:pt idx="3302">
                  <c:v>11.10009765625</c:v>
                </c:pt>
                <c:pt idx="3303">
                  <c:v>11.10009765625</c:v>
                </c:pt>
                <c:pt idx="3304">
                  <c:v>11.10009765625</c:v>
                </c:pt>
                <c:pt idx="3305">
                  <c:v>11.10009765625</c:v>
                </c:pt>
                <c:pt idx="3306">
                  <c:v>11.2001953125</c:v>
                </c:pt>
                <c:pt idx="3307">
                  <c:v>11.10009765625</c:v>
                </c:pt>
                <c:pt idx="3308">
                  <c:v>11.10009765625</c:v>
                </c:pt>
                <c:pt idx="3309">
                  <c:v>11.10009765625</c:v>
                </c:pt>
                <c:pt idx="3310">
                  <c:v>11.10009765625</c:v>
                </c:pt>
                <c:pt idx="3311">
                  <c:v>11.10009765625</c:v>
                </c:pt>
                <c:pt idx="3312">
                  <c:v>11.10009765625</c:v>
                </c:pt>
                <c:pt idx="3313">
                  <c:v>11.10009765625</c:v>
                </c:pt>
                <c:pt idx="3314">
                  <c:v>11.10009765625</c:v>
                </c:pt>
                <c:pt idx="3315">
                  <c:v>11.10009765625</c:v>
                </c:pt>
                <c:pt idx="3316">
                  <c:v>11.10009765625</c:v>
                </c:pt>
                <c:pt idx="3317">
                  <c:v>11.10009765625</c:v>
                </c:pt>
                <c:pt idx="3318">
                  <c:v>11.10009765625</c:v>
                </c:pt>
                <c:pt idx="3319">
                  <c:v>11.10009765625</c:v>
                </c:pt>
                <c:pt idx="3320">
                  <c:v>11.10009765625</c:v>
                </c:pt>
                <c:pt idx="3321">
                  <c:v>11.10009765625</c:v>
                </c:pt>
                <c:pt idx="3322">
                  <c:v>11.10009765625</c:v>
                </c:pt>
                <c:pt idx="3323">
                  <c:v>11.10009765625</c:v>
                </c:pt>
                <c:pt idx="3324">
                  <c:v>11.10009765625</c:v>
                </c:pt>
                <c:pt idx="3325">
                  <c:v>11.10009765625</c:v>
                </c:pt>
                <c:pt idx="3326">
                  <c:v>11.10009765625</c:v>
                </c:pt>
                <c:pt idx="3327">
                  <c:v>11.10009765625</c:v>
                </c:pt>
                <c:pt idx="3328">
                  <c:v>11.10009765625</c:v>
                </c:pt>
                <c:pt idx="3329">
                  <c:v>11.10009765625</c:v>
                </c:pt>
                <c:pt idx="3330">
                  <c:v>11.10009765625</c:v>
                </c:pt>
                <c:pt idx="3331">
                  <c:v>11.10009765625</c:v>
                </c:pt>
                <c:pt idx="3332">
                  <c:v>11.10009765625</c:v>
                </c:pt>
                <c:pt idx="3333">
                  <c:v>11.10009765625</c:v>
                </c:pt>
                <c:pt idx="3334">
                  <c:v>11.10009765625</c:v>
                </c:pt>
                <c:pt idx="3335">
                  <c:v>11.10009765625</c:v>
                </c:pt>
                <c:pt idx="3336">
                  <c:v>11.10009765625</c:v>
                </c:pt>
                <c:pt idx="3337">
                  <c:v>11.10009765625</c:v>
                </c:pt>
                <c:pt idx="3338">
                  <c:v>11.10009765625</c:v>
                </c:pt>
                <c:pt idx="3339">
                  <c:v>11.10009765625</c:v>
                </c:pt>
                <c:pt idx="3340">
                  <c:v>11.10009765625</c:v>
                </c:pt>
                <c:pt idx="3341">
                  <c:v>11.10009765625</c:v>
                </c:pt>
                <c:pt idx="3342">
                  <c:v>11.10009765625</c:v>
                </c:pt>
                <c:pt idx="3343">
                  <c:v>11.10009765625</c:v>
                </c:pt>
                <c:pt idx="3344">
                  <c:v>11.10009765625</c:v>
                </c:pt>
                <c:pt idx="3345">
                  <c:v>11.10009765625</c:v>
                </c:pt>
                <c:pt idx="3346">
                  <c:v>11.10009765625</c:v>
                </c:pt>
                <c:pt idx="3347">
                  <c:v>11.10009765625</c:v>
                </c:pt>
                <c:pt idx="3348">
                  <c:v>11.10009765625</c:v>
                </c:pt>
                <c:pt idx="3349">
                  <c:v>11.10009765625</c:v>
                </c:pt>
                <c:pt idx="3350">
                  <c:v>11.10009765625</c:v>
                </c:pt>
                <c:pt idx="3351">
                  <c:v>11.10009765625</c:v>
                </c:pt>
                <c:pt idx="3352">
                  <c:v>11.10009765625</c:v>
                </c:pt>
                <c:pt idx="3353">
                  <c:v>11.000244140625</c:v>
                </c:pt>
                <c:pt idx="3354">
                  <c:v>11.10009765625</c:v>
                </c:pt>
                <c:pt idx="3355">
                  <c:v>11.10009765625</c:v>
                </c:pt>
                <c:pt idx="3356">
                  <c:v>11.10009765625</c:v>
                </c:pt>
                <c:pt idx="3357">
                  <c:v>11.000244140625</c:v>
                </c:pt>
                <c:pt idx="3358">
                  <c:v>11.10009765625</c:v>
                </c:pt>
                <c:pt idx="3359">
                  <c:v>11.000244140625</c:v>
                </c:pt>
                <c:pt idx="3360">
                  <c:v>11.000244140625</c:v>
                </c:pt>
                <c:pt idx="3361">
                  <c:v>11.000244140625</c:v>
                </c:pt>
                <c:pt idx="3362">
                  <c:v>11.10009765625</c:v>
                </c:pt>
                <c:pt idx="3363">
                  <c:v>11.10009765625</c:v>
                </c:pt>
                <c:pt idx="3364">
                  <c:v>11.000244140625</c:v>
                </c:pt>
                <c:pt idx="3365">
                  <c:v>11.000244140625</c:v>
                </c:pt>
                <c:pt idx="3366">
                  <c:v>11.000244140625</c:v>
                </c:pt>
                <c:pt idx="3367">
                  <c:v>11.000244140625</c:v>
                </c:pt>
                <c:pt idx="3368">
                  <c:v>11.000244140625</c:v>
                </c:pt>
                <c:pt idx="3369">
                  <c:v>11.000244140625</c:v>
                </c:pt>
                <c:pt idx="3370">
                  <c:v>11.10009765625</c:v>
                </c:pt>
                <c:pt idx="3371">
                  <c:v>11.000244140625</c:v>
                </c:pt>
                <c:pt idx="3372">
                  <c:v>11.000244140625</c:v>
                </c:pt>
                <c:pt idx="3373">
                  <c:v>11.000244140625</c:v>
                </c:pt>
                <c:pt idx="3374">
                  <c:v>11.000244140625</c:v>
                </c:pt>
                <c:pt idx="3375">
                  <c:v>11.000244140625</c:v>
                </c:pt>
                <c:pt idx="3376">
                  <c:v>11.000244140625</c:v>
                </c:pt>
                <c:pt idx="3377">
                  <c:v>11.000244140625</c:v>
                </c:pt>
                <c:pt idx="3378">
                  <c:v>11.000244140625</c:v>
                </c:pt>
                <c:pt idx="3379">
                  <c:v>11.000244140625</c:v>
                </c:pt>
                <c:pt idx="3380">
                  <c:v>11.000244140625</c:v>
                </c:pt>
                <c:pt idx="3381">
                  <c:v>11.000244140625</c:v>
                </c:pt>
                <c:pt idx="3382">
                  <c:v>11.000244140625</c:v>
                </c:pt>
                <c:pt idx="3383">
                  <c:v>11.000244140625</c:v>
                </c:pt>
                <c:pt idx="3384">
                  <c:v>11.000244140625</c:v>
                </c:pt>
                <c:pt idx="3385">
                  <c:v>11.000244140625</c:v>
                </c:pt>
                <c:pt idx="3386">
                  <c:v>11.000244140625</c:v>
                </c:pt>
                <c:pt idx="3387">
                  <c:v>11.000244140625</c:v>
                </c:pt>
                <c:pt idx="3388">
                  <c:v>11.000244140625</c:v>
                </c:pt>
                <c:pt idx="3389">
                  <c:v>11.000244140625</c:v>
                </c:pt>
                <c:pt idx="3390">
                  <c:v>11.000244140625</c:v>
                </c:pt>
                <c:pt idx="3391">
                  <c:v>11.000244140625</c:v>
                </c:pt>
                <c:pt idx="3392">
                  <c:v>11.000244140625</c:v>
                </c:pt>
                <c:pt idx="3393">
                  <c:v>11.000244140625</c:v>
                </c:pt>
                <c:pt idx="3394">
                  <c:v>11.000244140625</c:v>
                </c:pt>
                <c:pt idx="3395">
                  <c:v>11.000244140625</c:v>
                </c:pt>
                <c:pt idx="3396">
                  <c:v>11.000244140625</c:v>
                </c:pt>
                <c:pt idx="3397">
                  <c:v>11.000244140625</c:v>
                </c:pt>
                <c:pt idx="3398">
                  <c:v>11.000244140625</c:v>
                </c:pt>
                <c:pt idx="3399">
                  <c:v>11.000244140625</c:v>
                </c:pt>
                <c:pt idx="3400">
                  <c:v>11.000244140625</c:v>
                </c:pt>
                <c:pt idx="3401">
                  <c:v>11.000244140625</c:v>
                </c:pt>
                <c:pt idx="3402">
                  <c:v>11.000244140625</c:v>
                </c:pt>
                <c:pt idx="3403">
                  <c:v>11.000244140625</c:v>
                </c:pt>
                <c:pt idx="3404">
                  <c:v>11.000244140625</c:v>
                </c:pt>
                <c:pt idx="3405">
                  <c:v>11.000244140625</c:v>
                </c:pt>
                <c:pt idx="3406">
                  <c:v>11.000244140625</c:v>
                </c:pt>
                <c:pt idx="3407">
                  <c:v>11.000244140625</c:v>
                </c:pt>
                <c:pt idx="3408">
                  <c:v>11.000244140625</c:v>
                </c:pt>
                <c:pt idx="3409">
                  <c:v>11.000244140625</c:v>
                </c:pt>
                <c:pt idx="3410">
                  <c:v>11.000244140625</c:v>
                </c:pt>
                <c:pt idx="3411">
                  <c:v>11.000244140625</c:v>
                </c:pt>
                <c:pt idx="3412">
                  <c:v>11.000244140625</c:v>
                </c:pt>
                <c:pt idx="3413">
                  <c:v>11.000244140625</c:v>
                </c:pt>
                <c:pt idx="3414">
                  <c:v>11.000244140625</c:v>
                </c:pt>
                <c:pt idx="3415">
                  <c:v>11.000244140625</c:v>
                </c:pt>
                <c:pt idx="3416">
                  <c:v>11.000244140625</c:v>
                </c:pt>
                <c:pt idx="3417">
                  <c:v>11.000244140625</c:v>
                </c:pt>
                <c:pt idx="3418">
                  <c:v>11.000244140625</c:v>
                </c:pt>
                <c:pt idx="3419">
                  <c:v>11.000244140625</c:v>
                </c:pt>
                <c:pt idx="3420">
                  <c:v>11.000244140625</c:v>
                </c:pt>
                <c:pt idx="3421">
                  <c:v>11.000244140625</c:v>
                </c:pt>
                <c:pt idx="3422">
                  <c:v>11.000244140625</c:v>
                </c:pt>
                <c:pt idx="3423">
                  <c:v>11.000244140625</c:v>
                </c:pt>
                <c:pt idx="3424">
                  <c:v>10.900146484375</c:v>
                </c:pt>
                <c:pt idx="3425">
                  <c:v>11.000244140625</c:v>
                </c:pt>
                <c:pt idx="3426">
                  <c:v>11.000244140625</c:v>
                </c:pt>
                <c:pt idx="3427">
                  <c:v>11.000244140625</c:v>
                </c:pt>
                <c:pt idx="3428">
                  <c:v>10.900146484375</c:v>
                </c:pt>
                <c:pt idx="3429">
                  <c:v>10.900146484375</c:v>
                </c:pt>
                <c:pt idx="3430">
                  <c:v>10.900146484375</c:v>
                </c:pt>
                <c:pt idx="3431">
                  <c:v>10.900146484375</c:v>
                </c:pt>
                <c:pt idx="3432">
                  <c:v>11.000244140625</c:v>
                </c:pt>
                <c:pt idx="3433">
                  <c:v>10.900146484375</c:v>
                </c:pt>
                <c:pt idx="3434">
                  <c:v>10.900146484375</c:v>
                </c:pt>
                <c:pt idx="3435">
                  <c:v>10.900146484375</c:v>
                </c:pt>
                <c:pt idx="3436">
                  <c:v>10.900146484375</c:v>
                </c:pt>
                <c:pt idx="3437">
                  <c:v>10.900146484375</c:v>
                </c:pt>
                <c:pt idx="3438">
                  <c:v>10.900146484375</c:v>
                </c:pt>
                <c:pt idx="3439">
                  <c:v>10.900146484375</c:v>
                </c:pt>
                <c:pt idx="3440">
                  <c:v>10.900146484375</c:v>
                </c:pt>
                <c:pt idx="3441">
                  <c:v>10.900146484375</c:v>
                </c:pt>
                <c:pt idx="3442">
                  <c:v>10.900146484375</c:v>
                </c:pt>
                <c:pt idx="3443">
                  <c:v>10.900146484375</c:v>
                </c:pt>
                <c:pt idx="3444">
                  <c:v>10.900146484375</c:v>
                </c:pt>
                <c:pt idx="3445">
                  <c:v>10.900146484375</c:v>
                </c:pt>
                <c:pt idx="3446">
                  <c:v>10.900146484375</c:v>
                </c:pt>
                <c:pt idx="3447">
                  <c:v>10.900146484375</c:v>
                </c:pt>
                <c:pt idx="3448">
                  <c:v>10.900146484375</c:v>
                </c:pt>
                <c:pt idx="3449">
                  <c:v>10.900146484375</c:v>
                </c:pt>
                <c:pt idx="3450">
                  <c:v>10.900146484375</c:v>
                </c:pt>
                <c:pt idx="3451">
                  <c:v>10.900146484375</c:v>
                </c:pt>
                <c:pt idx="3452">
                  <c:v>10.900146484375</c:v>
                </c:pt>
                <c:pt idx="3453">
                  <c:v>10.900146484375</c:v>
                </c:pt>
                <c:pt idx="3454">
                  <c:v>10.900146484375</c:v>
                </c:pt>
                <c:pt idx="3455">
                  <c:v>10.900146484375</c:v>
                </c:pt>
                <c:pt idx="3456">
                  <c:v>10.900146484375</c:v>
                </c:pt>
                <c:pt idx="3457">
                  <c:v>10.900146484375</c:v>
                </c:pt>
                <c:pt idx="3458">
                  <c:v>10.900146484375</c:v>
                </c:pt>
                <c:pt idx="3459">
                  <c:v>10.900146484375</c:v>
                </c:pt>
                <c:pt idx="3460">
                  <c:v>10.900146484375</c:v>
                </c:pt>
                <c:pt idx="3461">
                  <c:v>10.900146484375</c:v>
                </c:pt>
                <c:pt idx="3462">
                  <c:v>10.900146484375</c:v>
                </c:pt>
                <c:pt idx="3463">
                  <c:v>10.900146484375</c:v>
                </c:pt>
                <c:pt idx="3464">
                  <c:v>10.900146484375</c:v>
                </c:pt>
                <c:pt idx="3465">
                  <c:v>10.900146484375</c:v>
                </c:pt>
                <c:pt idx="3466">
                  <c:v>10.900146484375</c:v>
                </c:pt>
                <c:pt idx="3467">
                  <c:v>10.900146484375</c:v>
                </c:pt>
                <c:pt idx="3468">
                  <c:v>10.900146484375</c:v>
                </c:pt>
                <c:pt idx="3469">
                  <c:v>10.900146484375</c:v>
                </c:pt>
                <c:pt idx="3470">
                  <c:v>10.900146484375</c:v>
                </c:pt>
                <c:pt idx="3471">
                  <c:v>10.900146484375</c:v>
                </c:pt>
                <c:pt idx="3472">
                  <c:v>10.900146484375</c:v>
                </c:pt>
                <c:pt idx="3473">
                  <c:v>10.900146484375</c:v>
                </c:pt>
                <c:pt idx="3474">
                  <c:v>10.900146484375</c:v>
                </c:pt>
                <c:pt idx="3475">
                  <c:v>10.900146484375</c:v>
                </c:pt>
                <c:pt idx="3476">
                  <c:v>10.900146484375</c:v>
                </c:pt>
                <c:pt idx="3477">
                  <c:v>10.900146484375</c:v>
                </c:pt>
                <c:pt idx="3478">
                  <c:v>10.900146484375</c:v>
                </c:pt>
                <c:pt idx="3479">
                  <c:v>10.900146484375</c:v>
                </c:pt>
                <c:pt idx="3480">
                  <c:v>10.900146484375</c:v>
                </c:pt>
                <c:pt idx="3481">
                  <c:v>10.900146484375</c:v>
                </c:pt>
                <c:pt idx="3482">
                  <c:v>10.900146484375</c:v>
                </c:pt>
                <c:pt idx="3483">
                  <c:v>10.900146484375</c:v>
                </c:pt>
                <c:pt idx="3484">
                  <c:v>10.900146484375</c:v>
                </c:pt>
                <c:pt idx="3485">
                  <c:v>10.900146484375</c:v>
                </c:pt>
                <c:pt idx="3486">
                  <c:v>10.900146484375</c:v>
                </c:pt>
                <c:pt idx="3487">
                  <c:v>10.900146484375</c:v>
                </c:pt>
                <c:pt idx="3488">
                  <c:v>10.900146484375</c:v>
                </c:pt>
                <c:pt idx="3489">
                  <c:v>10.900146484375</c:v>
                </c:pt>
                <c:pt idx="3490">
                  <c:v>10.900146484375</c:v>
                </c:pt>
                <c:pt idx="3491">
                  <c:v>10.900146484375</c:v>
                </c:pt>
                <c:pt idx="3492">
                  <c:v>10.900146484375</c:v>
                </c:pt>
                <c:pt idx="3493">
                  <c:v>10.900146484375</c:v>
                </c:pt>
                <c:pt idx="3494">
                  <c:v>10.900146484375</c:v>
                </c:pt>
                <c:pt idx="3495">
                  <c:v>10.900146484375</c:v>
                </c:pt>
                <c:pt idx="3496">
                  <c:v>10.800048828125</c:v>
                </c:pt>
                <c:pt idx="3497">
                  <c:v>10.800048828125</c:v>
                </c:pt>
                <c:pt idx="3498">
                  <c:v>10.900146484375</c:v>
                </c:pt>
                <c:pt idx="3499">
                  <c:v>10.800048828125</c:v>
                </c:pt>
                <c:pt idx="3500">
                  <c:v>10.900146484375</c:v>
                </c:pt>
                <c:pt idx="3501">
                  <c:v>10.800048828125</c:v>
                </c:pt>
                <c:pt idx="3502">
                  <c:v>10.900146484375</c:v>
                </c:pt>
                <c:pt idx="3503">
                  <c:v>10.800048828125</c:v>
                </c:pt>
                <c:pt idx="3504">
                  <c:v>10.800048828125</c:v>
                </c:pt>
                <c:pt idx="3505">
                  <c:v>10.800048828125</c:v>
                </c:pt>
                <c:pt idx="3506">
                  <c:v>10.900146484375</c:v>
                </c:pt>
                <c:pt idx="3507">
                  <c:v>10.800048828125</c:v>
                </c:pt>
                <c:pt idx="3508">
                  <c:v>10.800048828125</c:v>
                </c:pt>
                <c:pt idx="3509">
                  <c:v>10.800048828125</c:v>
                </c:pt>
                <c:pt idx="3510">
                  <c:v>10.800048828125</c:v>
                </c:pt>
                <c:pt idx="3511">
                  <c:v>10.800048828125</c:v>
                </c:pt>
                <c:pt idx="3512">
                  <c:v>10.800048828125</c:v>
                </c:pt>
                <c:pt idx="3513">
                  <c:v>10.800048828125</c:v>
                </c:pt>
                <c:pt idx="3514">
                  <c:v>10.800048828125</c:v>
                </c:pt>
                <c:pt idx="3515">
                  <c:v>10.800048828125</c:v>
                </c:pt>
                <c:pt idx="3516">
                  <c:v>10.800048828125</c:v>
                </c:pt>
                <c:pt idx="3517">
                  <c:v>10.800048828125</c:v>
                </c:pt>
                <c:pt idx="3518">
                  <c:v>10.800048828125</c:v>
                </c:pt>
                <c:pt idx="3519">
                  <c:v>10.800048828125</c:v>
                </c:pt>
                <c:pt idx="3520">
                  <c:v>10.800048828125</c:v>
                </c:pt>
                <c:pt idx="3521">
                  <c:v>10.800048828125</c:v>
                </c:pt>
                <c:pt idx="3522">
                  <c:v>10.800048828125</c:v>
                </c:pt>
                <c:pt idx="3523">
                  <c:v>10.800048828125</c:v>
                </c:pt>
                <c:pt idx="3524">
                  <c:v>10.800048828125</c:v>
                </c:pt>
                <c:pt idx="3525">
                  <c:v>10.800048828125</c:v>
                </c:pt>
                <c:pt idx="3526">
                  <c:v>10.800048828125</c:v>
                </c:pt>
                <c:pt idx="3527">
                  <c:v>10.800048828125</c:v>
                </c:pt>
                <c:pt idx="3528">
                  <c:v>10.800048828125</c:v>
                </c:pt>
                <c:pt idx="3529">
                  <c:v>10.800048828125</c:v>
                </c:pt>
                <c:pt idx="3530">
                  <c:v>10.800048828125</c:v>
                </c:pt>
                <c:pt idx="3531">
                  <c:v>10.800048828125</c:v>
                </c:pt>
                <c:pt idx="3532">
                  <c:v>10.800048828125</c:v>
                </c:pt>
                <c:pt idx="3533">
                  <c:v>10.800048828125</c:v>
                </c:pt>
                <c:pt idx="3534">
                  <c:v>10.800048828125</c:v>
                </c:pt>
                <c:pt idx="3535">
                  <c:v>10.800048828125</c:v>
                </c:pt>
                <c:pt idx="3536">
                  <c:v>10.800048828125</c:v>
                </c:pt>
                <c:pt idx="3537">
                  <c:v>10.800048828125</c:v>
                </c:pt>
                <c:pt idx="3538">
                  <c:v>10.800048828125</c:v>
                </c:pt>
                <c:pt idx="3539">
                  <c:v>10.800048828125</c:v>
                </c:pt>
                <c:pt idx="3540">
                  <c:v>10.800048828125</c:v>
                </c:pt>
                <c:pt idx="3541">
                  <c:v>10.800048828125</c:v>
                </c:pt>
                <c:pt idx="3542">
                  <c:v>10.800048828125</c:v>
                </c:pt>
                <c:pt idx="3543">
                  <c:v>10.800048828125</c:v>
                </c:pt>
                <c:pt idx="3544">
                  <c:v>10.800048828125</c:v>
                </c:pt>
                <c:pt idx="3545">
                  <c:v>10.800048828125</c:v>
                </c:pt>
                <c:pt idx="3546">
                  <c:v>10.800048828125</c:v>
                </c:pt>
                <c:pt idx="3547">
                  <c:v>10.800048828125</c:v>
                </c:pt>
                <c:pt idx="3548">
                  <c:v>10.800048828125</c:v>
                </c:pt>
                <c:pt idx="3549">
                  <c:v>10.800048828125</c:v>
                </c:pt>
                <c:pt idx="3550">
                  <c:v>10.800048828125</c:v>
                </c:pt>
                <c:pt idx="3551">
                  <c:v>10.800048828125</c:v>
                </c:pt>
                <c:pt idx="3552">
                  <c:v>10.800048828125</c:v>
                </c:pt>
                <c:pt idx="3553">
                  <c:v>10.800048828125</c:v>
                </c:pt>
                <c:pt idx="3554">
                  <c:v>10.800048828125</c:v>
                </c:pt>
                <c:pt idx="3555">
                  <c:v>10.800048828125</c:v>
                </c:pt>
                <c:pt idx="3556">
                  <c:v>10.800048828125</c:v>
                </c:pt>
                <c:pt idx="3557">
                  <c:v>10.800048828125</c:v>
                </c:pt>
                <c:pt idx="3558">
                  <c:v>10.800048828125</c:v>
                </c:pt>
                <c:pt idx="3559">
                  <c:v>10.800048828125</c:v>
                </c:pt>
                <c:pt idx="3560">
                  <c:v>10.800048828125</c:v>
                </c:pt>
                <c:pt idx="3561">
                  <c:v>10.800048828125</c:v>
                </c:pt>
                <c:pt idx="3562">
                  <c:v>10.800048828125</c:v>
                </c:pt>
                <c:pt idx="3563">
                  <c:v>10.800048828125</c:v>
                </c:pt>
                <c:pt idx="3564">
                  <c:v>10.800048828125</c:v>
                </c:pt>
                <c:pt idx="3565">
                  <c:v>10.800048828125</c:v>
                </c:pt>
                <c:pt idx="3566">
                  <c:v>10.800048828125</c:v>
                </c:pt>
                <c:pt idx="3567">
                  <c:v>10.800048828125</c:v>
                </c:pt>
                <c:pt idx="3568">
                  <c:v>10.800048828125</c:v>
                </c:pt>
                <c:pt idx="3569">
                  <c:v>10.800048828125</c:v>
                </c:pt>
                <c:pt idx="3570">
                  <c:v>10.800048828125</c:v>
                </c:pt>
                <c:pt idx="3571">
                  <c:v>10.800048828125</c:v>
                </c:pt>
                <c:pt idx="3572">
                  <c:v>10.800048828125</c:v>
                </c:pt>
                <c:pt idx="3573">
                  <c:v>10.800048828125</c:v>
                </c:pt>
                <c:pt idx="3574">
                  <c:v>10.800048828125</c:v>
                </c:pt>
                <c:pt idx="3575">
                  <c:v>10.7001953125</c:v>
                </c:pt>
                <c:pt idx="3576">
                  <c:v>10.7001953125</c:v>
                </c:pt>
                <c:pt idx="3577">
                  <c:v>10.7001953125</c:v>
                </c:pt>
                <c:pt idx="3578">
                  <c:v>10.800048828125</c:v>
                </c:pt>
                <c:pt idx="3579">
                  <c:v>10.7001953125</c:v>
                </c:pt>
                <c:pt idx="3580">
                  <c:v>10.7001953125</c:v>
                </c:pt>
                <c:pt idx="3581">
                  <c:v>10.7001953125</c:v>
                </c:pt>
                <c:pt idx="3582">
                  <c:v>10.7001953125</c:v>
                </c:pt>
                <c:pt idx="3583">
                  <c:v>10.7001953125</c:v>
                </c:pt>
                <c:pt idx="3584">
                  <c:v>10.7001953125</c:v>
                </c:pt>
                <c:pt idx="3585">
                  <c:v>10.7001953125</c:v>
                </c:pt>
                <c:pt idx="3586">
                  <c:v>10.7001953125</c:v>
                </c:pt>
                <c:pt idx="3587">
                  <c:v>10.7001953125</c:v>
                </c:pt>
                <c:pt idx="3588">
                  <c:v>10.7001953125</c:v>
                </c:pt>
                <c:pt idx="3589">
                  <c:v>10.7001953125</c:v>
                </c:pt>
                <c:pt idx="3590">
                  <c:v>10.7001953125</c:v>
                </c:pt>
                <c:pt idx="3591">
                  <c:v>10.7001953125</c:v>
                </c:pt>
                <c:pt idx="3592">
                  <c:v>10.7001953125</c:v>
                </c:pt>
                <c:pt idx="3593">
                  <c:v>10.7001953125</c:v>
                </c:pt>
                <c:pt idx="3594">
                  <c:v>10.7001953125</c:v>
                </c:pt>
                <c:pt idx="3595">
                  <c:v>10.7001953125</c:v>
                </c:pt>
                <c:pt idx="3596">
                  <c:v>10.7001953125</c:v>
                </c:pt>
                <c:pt idx="3597">
                  <c:v>10.7001953125</c:v>
                </c:pt>
                <c:pt idx="3598">
                  <c:v>10.7001953125</c:v>
                </c:pt>
                <c:pt idx="3599">
                  <c:v>10.7001953125</c:v>
                </c:pt>
                <c:pt idx="3600">
                  <c:v>10.7001953125</c:v>
                </c:pt>
                <c:pt idx="3601">
                  <c:v>10.7001953125</c:v>
                </c:pt>
                <c:pt idx="3602">
                  <c:v>10.7001953125</c:v>
                </c:pt>
                <c:pt idx="3603">
                  <c:v>10.7001953125</c:v>
                </c:pt>
                <c:pt idx="3604">
                  <c:v>10.7001953125</c:v>
                </c:pt>
                <c:pt idx="3605">
                  <c:v>10.7001953125</c:v>
                </c:pt>
                <c:pt idx="3606">
                  <c:v>10.7001953125</c:v>
                </c:pt>
                <c:pt idx="3607">
                  <c:v>10.7001953125</c:v>
                </c:pt>
                <c:pt idx="3608">
                  <c:v>10.7001953125</c:v>
                </c:pt>
                <c:pt idx="3609">
                  <c:v>10.7001953125</c:v>
                </c:pt>
                <c:pt idx="3610">
                  <c:v>10.7001953125</c:v>
                </c:pt>
                <c:pt idx="3611">
                  <c:v>10.7001953125</c:v>
                </c:pt>
                <c:pt idx="3612">
                  <c:v>10.7001953125</c:v>
                </c:pt>
                <c:pt idx="3613">
                  <c:v>10.7001953125</c:v>
                </c:pt>
                <c:pt idx="3614">
                  <c:v>10.7001953125</c:v>
                </c:pt>
                <c:pt idx="3615">
                  <c:v>10.7001953125</c:v>
                </c:pt>
                <c:pt idx="3616">
                  <c:v>10.7001953125</c:v>
                </c:pt>
                <c:pt idx="3617">
                  <c:v>10.7001953125</c:v>
                </c:pt>
                <c:pt idx="3618">
                  <c:v>10.7001953125</c:v>
                </c:pt>
                <c:pt idx="3619">
                  <c:v>10.7001953125</c:v>
                </c:pt>
                <c:pt idx="3620">
                  <c:v>10.7001953125</c:v>
                </c:pt>
                <c:pt idx="3621">
                  <c:v>10.7001953125</c:v>
                </c:pt>
                <c:pt idx="3622">
                  <c:v>10.7001953125</c:v>
                </c:pt>
                <c:pt idx="3623">
                  <c:v>10.7001953125</c:v>
                </c:pt>
                <c:pt idx="3624">
                  <c:v>10.7001953125</c:v>
                </c:pt>
                <c:pt idx="3625">
                  <c:v>10.7001953125</c:v>
                </c:pt>
                <c:pt idx="3626">
                  <c:v>10.7001953125</c:v>
                </c:pt>
                <c:pt idx="3627">
                  <c:v>10.7001953125</c:v>
                </c:pt>
                <c:pt idx="3628">
                  <c:v>10.7001953125</c:v>
                </c:pt>
                <c:pt idx="3629">
                  <c:v>10.7001953125</c:v>
                </c:pt>
                <c:pt idx="3630">
                  <c:v>10.7001953125</c:v>
                </c:pt>
                <c:pt idx="3631">
                  <c:v>10.7001953125</c:v>
                </c:pt>
                <c:pt idx="3632">
                  <c:v>10.7001953125</c:v>
                </c:pt>
                <c:pt idx="3633">
                  <c:v>10.7001953125</c:v>
                </c:pt>
                <c:pt idx="3634">
                  <c:v>10.7001953125</c:v>
                </c:pt>
                <c:pt idx="3635">
                  <c:v>10.7001953125</c:v>
                </c:pt>
                <c:pt idx="3636">
                  <c:v>10.7001953125</c:v>
                </c:pt>
                <c:pt idx="3637">
                  <c:v>10.60009765625</c:v>
                </c:pt>
                <c:pt idx="3638">
                  <c:v>10.60009765625</c:v>
                </c:pt>
                <c:pt idx="3639">
                  <c:v>10.7001953125</c:v>
                </c:pt>
                <c:pt idx="3640">
                  <c:v>10.7001953125</c:v>
                </c:pt>
                <c:pt idx="3641">
                  <c:v>10.60009765625</c:v>
                </c:pt>
                <c:pt idx="3642">
                  <c:v>10.7001953125</c:v>
                </c:pt>
                <c:pt idx="3643">
                  <c:v>10.7001953125</c:v>
                </c:pt>
                <c:pt idx="3644">
                  <c:v>10.7001953125</c:v>
                </c:pt>
                <c:pt idx="3645">
                  <c:v>10.60009765625</c:v>
                </c:pt>
                <c:pt idx="3646">
                  <c:v>10.60009765625</c:v>
                </c:pt>
                <c:pt idx="3647">
                  <c:v>10.60009765625</c:v>
                </c:pt>
                <c:pt idx="3648">
                  <c:v>10.60009765625</c:v>
                </c:pt>
                <c:pt idx="3649">
                  <c:v>10.60009765625</c:v>
                </c:pt>
                <c:pt idx="3650">
                  <c:v>10.60009765625</c:v>
                </c:pt>
                <c:pt idx="3651">
                  <c:v>10.60009765625</c:v>
                </c:pt>
                <c:pt idx="3652">
                  <c:v>10.60009765625</c:v>
                </c:pt>
                <c:pt idx="3653">
                  <c:v>10.60009765625</c:v>
                </c:pt>
                <c:pt idx="3654">
                  <c:v>10.60009765625</c:v>
                </c:pt>
                <c:pt idx="3655">
                  <c:v>10.60009765625</c:v>
                </c:pt>
                <c:pt idx="3656">
                  <c:v>10.60009765625</c:v>
                </c:pt>
                <c:pt idx="3657">
                  <c:v>10.60009765625</c:v>
                </c:pt>
                <c:pt idx="3658">
                  <c:v>10.60009765625</c:v>
                </c:pt>
                <c:pt idx="3659">
                  <c:v>10.60009765625</c:v>
                </c:pt>
                <c:pt idx="3660">
                  <c:v>10.60009765625</c:v>
                </c:pt>
                <c:pt idx="3661">
                  <c:v>10.60009765625</c:v>
                </c:pt>
                <c:pt idx="3662">
                  <c:v>10.60009765625</c:v>
                </c:pt>
                <c:pt idx="3663">
                  <c:v>10.60009765625</c:v>
                </c:pt>
                <c:pt idx="3664">
                  <c:v>10.60009765625</c:v>
                </c:pt>
                <c:pt idx="3665">
                  <c:v>10.60009765625</c:v>
                </c:pt>
                <c:pt idx="3666">
                  <c:v>10.60009765625</c:v>
                </c:pt>
                <c:pt idx="3667">
                  <c:v>10.60009765625</c:v>
                </c:pt>
                <c:pt idx="3668">
                  <c:v>10.60009765625</c:v>
                </c:pt>
                <c:pt idx="3669">
                  <c:v>10.60009765625</c:v>
                </c:pt>
                <c:pt idx="3670">
                  <c:v>10.60009765625</c:v>
                </c:pt>
                <c:pt idx="3671">
                  <c:v>10.60009765625</c:v>
                </c:pt>
                <c:pt idx="3672">
                  <c:v>10.60009765625</c:v>
                </c:pt>
                <c:pt idx="3673">
                  <c:v>10.60009765625</c:v>
                </c:pt>
                <c:pt idx="3674">
                  <c:v>10.60009765625</c:v>
                </c:pt>
                <c:pt idx="3675">
                  <c:v>10.60009765625</c:v>
                </c:pt>
                <c:pt idx="3676">
                  <c:v>10.60009765625</c:v>
                </c:pt>
                <c:pt idx="3677">
                  <c:v>10.60009765625</c:v>
                </c:pt>
                <c:pt idx="3678">
                  <c:v>10.60009765625</c:v>
                </c:pt>
                <c:pt idx="3679">
                  <c:v>10.60009765625</c:v>
                </c:pt>
                <c:pt idx="3680">
                  <c:v>10.60009765625</c:v>
                </c:pt>
                <c:pt idx="3681">
                  <c:v>10.60009765625</c:v>
                </c:pt>
                <c:pt idx="3682">
                  <c:v>10.60009765625</c:v>
                </c:pt>
                <c:pt idx="3683">
                  <c:v>10.60009765625</c:v>
                </c:pt>
                <c:pt idx="3684">
                  <c:v>10.60009765625</c:v>
                </c:pt>
                <c:pt idx="3685">
                  <c:v>10.60009765625</c:v>
                </c:pt>
                <c:pt idx="3686">
                  <c:v>10.60009765625</c:v>
                </c:pt>
                <c:pt idx="3687">
                  <c:v>10.60009765625</c:v>
                </c:pt>
                <c:pt idx="3688">
                  <c:v>10.60009765625</c:v>
                </c:pt>
                <c:pt idx="3689">
                  <c:v>10.60009765625</c:v>
                </c:pt>
                <c:pt idx="3690">
                  <c:v>10.60009765625</c:v>
                </c:pt>
                <c:pt idx="3691">
                  <c:v>10.60009765625</c:v>
                </c:pt>
                <c:pt idx="3692">
                  <c:v>10.60009765625</c:v>
                </c:pt>
                <c:pt idx="3693">
                  <c:v>10.60009765625</c:v>
                </c:pt>
                <c:pt idx="3694">
                  <c:v>10.60009765625</c:v>
                </c:pt>
                <c:pt idx="3695">
                  <c:v>10.60009765625</c:v>
                </c:pt>
                <c:pt idx="3696">
                  <c:v>10.60009765625</c:v>
                </c:pt>
                <c:pt idx="3697">
                  <c:v>10.60009765625</c:v>
                </c:pt>
                <c:pt idx="3698">
                  <c:v>10.60009765625</c:v>
                </c:pt>
                <c:pt idx="3699">
                  <c:v>10.60009765625</c:v>
                </c:pt>
                <c:pt idx="3700">
                  <c:v>10.60009765625</c:v>
                </c:pt>
                <c:pt idx="3701">
                  <c:v>10.60009765625</c:v>
                </c:pt>
                <c:pt idx="3702">
                  <c:v>10.60009765625</c:v>
                </c:pt>
                <c:pt idx="3703">
                  <c:v>10.60009765625</c:v>
                </c:pt>
                <c:pt idx="3704">
                  <c:v>10.60009765625</c:v>
                </c:pt>
                <c:pt idx="3705">
                  <c:v>10.60009765625</c:v>
                </c:pt>
                <c:pt idx="3706">
                  <c:v>10.60009765625</c:v>
                </c:pt>
                <c:pt idx="3707">
                  <c:v>10.60009765625</c:v>
                </c:pt>
                <c:pt idx="3708">
                  <c:v>10.60009765625</c:v>
                </c:pt>
                <c:pt idx="3709">
                  <c:v>10.60009765625</c:v>
                </c:pt>
                <c:pt idx="3710">
                  <c:v>10.60009765625</c:v>
                </c:pt>
                <c:pt idx="3711">
                  <c:v>10.60009765625</c:v>
                </c:pt>
                <c:pt idx="3712">
                  <c:v>10.60009765625</c:v>
                </c:pt>
                <c:pt idx="3713">
                  <c:v>10.500244140625</c:v>
                </c:pt>
                <c:pt idx="3714">
                  <c:v>10.60009765625</c:v>
                </c:pt>
                <c:pt idx="3715">
                  <c:v>10.500244140625</c:v>
                </c:pt>
                <c:pt idx="3716">
                  <c:v>10.60009765625</c:v>
                </c:pt>
                <c:pt idx="3717">
                  <c:v>10.500244140625</c:v>
                </c:pt>
                <c:pt idx="3718">
                  <c:v>10.60009765625</c:v>
                </c:pt>
                <c:pt idx="3719">
                  <c:v>10.500244140625</c:v>
                </c:pt>
                <c:pt idx="3720">
                  <c:v>10.60009765625</c:v>
                </c:pt>
                <c:pt idx="3721">
                  <c:v>10.500244140625</c:v>
                </c:pt>
                <c:pt idx="3722">
                  <c:v>10.500244140625</c:v>
                </c:pt>
                <c:pt idx="3723">
                  <c:v>10.500244140625</c:v>
                </c:pt>
                <c:pt idx="3724">
                  <c:v>10.500244140625</c:v>
                </c:pt>
                <c:pt idx="3725">
                  <c:v>10.500244140625</c:v>
                </c:pt>
                <c:pt idx="3726">
                  <c:v>10.500244140625</c:v>
                </c:pt>
                <c:pt idx="3727">
                  <c:v>10.500244140625</c:v>
                </c:pt>
                <c:pt idx="3728">
                  <c:v>10.500244140625</c:v>
                </c:pt>
                <c:pt idx="3729">
                  <c:v>10.500244140625</c:v>
                </c:pt>
                <c:pt idx="3730">
                  <c:v>10.500244140625</c:v>
                </c:pt>
                <c:pt idx="3731">
                  <c:v>10.500244140625</c:v>
                </c:pt>
                <c:pt idx="3732">
                  <c:v>10.500244140625</c:v>
                </c:pt>
                <c:pt idx="3733">
                  <c:v>10.500244140625</c:v>
                </c:pt>
                <c:pt idx="3734">
                  <c:v>10.500244140625</c:v>
                </c:pt>
                <c:pt idx="3735">
                  <c:v>10.500244140625</c:v>
                </c:pt>
                <c:pt idx="3736">
                  <c:v>10.500244140625</c:v>
                </c:pt>
                <c:pt idx="3737">
                  <c:v>10.500244140625</c:v>
                </c:pt>
                <c:pt idx="3738">
                  <c:v>10.500244140625</c:v>
                </c:pt>
                <c:pt idx="3739">
                  <c:v>10.500244140625</c:v>
                </c:pt>
                <c:pt idx="3740">
                  <c:v>10.500244140625</c:v>
                </c:pt>
                <c:pt idx="3741">
                  <c:v>10.500244140625</c:v>
                </c:pt>
                <c:pt idx="3742">
                  <c:v>10.500244140625</c:v>
                </c:pt>
                <c:pt idx="3743">
                  <c:v>10.500244140625</c:v>
                </c:pt>
                <c:pt idx="3744">
                  <c:v>10.500244140625</c:v>
                </c:pt>
                <c:pt idx="3745">
                  <c:v>10.500244140625</c:v>
                </c:pt>
                <c:pt idx="3746">
                  <c:v>10.500244140625</c:v>
                </c:pt>
                <c:pt idx="3747">
                  <c:v>10.500244140625</c:v>
                </c:pt>
                <c:pt idx="3748">
                  <c:v>10.500244140625</c:v>
                </c:pt>
                <c:pt idx="3749">
                  <c:v>10.500244140625</c:v>
                </c:pt>
                <c:pt idx="3750">
                  <c:v>10.500244140625</c:v>
                </c:pt>
                <c:pt idx="3751">
                  <c:v>10.500244140625</c:v>
                </c:pt>
                <c:pt idx="3752">
                  <c:v>10.500244140625</c:v>
                </c:pt>
                <c:pt idx="3753">
                  <c:v>10.500244140625</c:v>
                </c:pt>
                <c:pt idx="3754">
                  <c:v>10.500244140625</c:v>
                </c:pt>
                <c:pt idx="3755">
                  <c:v>10.500244140625</c:v>
                </c:pt>
                <c:pt idx="3756">
                  <c:v>10.500244140625</c:v>
                </c:pt>
                <c:pt idx="3757">
                  <c:v>10.500244140625</c:v>
                </c:pt>
                <c:pt idx="3758">
                  <c:v>10.500244140625</c:v>
                </c:pt>
                <c:pt idx="3759">
                  <c:v>10.500244140625</c:v>
                </c:pt>
                <c:pt idx="3760">
                  <c:v>10.500244140625</c:v>
                </c:pt>
                <c:pt idx="3761">
                  <c:v>10.500244140625</c:v>
                </c:pt>
                <c:pt idx="3762">
                  <c:v>10.500244140625</c:v>
                </c:pt>
                <c:pt idx="3763">
                  <c:v>10.500244140625</c:v>
                </c:pt>
                <c:pt idx="3764">
                  <c:v>10.500244140625</c:v>
                </c:pt>
                <c:pt idx="3765">
                  <c:v>10.500244140625</c:v>
                </c:pt>
                <c:pt idx="3766">
                  <c:v>10.500244140625</c:v>
                </c:pt>
                <c:pt idx="3767">
                  <c:v>10.500244140625</c:v>
                </c:pt>
                <c:pt idx="3768">
                  <c:v>10.500244140625</c:v>
                </c:pt>
                <c:pt idx="3769">
                  <c:v>10.500244140625</c:v>
                </c:pt>
                <c:pt idx="3770">
                  <c:v>10.500244140625</c:v>
                </c:pt>
                <c:pt idx="3771">
                  <c:v>10.500244140625</c:v>
                </c:pt>
                <c:pt idx="3772">
                  <c:v>10.500244140625</c:v>
                </c:pt>
                <c:pt idx="3773">
                  <c:v>10.500244140625</c:v>
                </c:pt>
                <c:pt idx="3774">
                  <c:v>10.500244140625</c:v>
                </c:pt>
                <c:pt idx="3775">
                  <c:v>10.500244140625</c:v>
                </c:pt>
                <c:pt idx="3776">
                  <c:v>10.500244140625</c:v>
                </c:pt>
                <c:pt idx="3777">
                  <c:v>10.500244140625</c:v>
                </c:pt>
                <c:pt idx="3778">
                  <c:v>10.500244140625</c:v>
                </c:pt>
                <c:pt idx="3779">
                  <c:v>10.500244140625</c:v>
                </c:pt>
                <c:pt idx="3780">
                  <c:v>10.500244140625</c:v>
                </c:pt>
                <c:pt idx="3781">
                  <c:v>10.500244140625</c:v>
                </c:pt>
                <c:pt idx="3782">
                  <c:v>10.500244140625</c:v>
                </c:pt>
                <c:pt idx="3783">
                  <c:v>10.500244140625</c:v>
                </c:pt>
                <c:pt idx="3784">
                  <c:v>10.500244140625</c:v>
                </c:pt>
                <c:pt idx="3785">
                  <c:v>10.400146484375</c:v>
                </c:pt>
                <c:pt idx="3786">
                  <c:v>10.500244140625</c:v>
                </c:pt>
                <c:pt idx="3787">
                  <c:v>10.500244140625</c:v>
                </c:pt>
                <c:pt idx="3788">
                  <c:v>10.400146484375</c:v>
                </c:pt>
                <c:pt idx="3789">
                  <c:v>10.400146484375</c:v>
                </c:pt>
                <c:pt idx="3790">
                  <c:v>10.400146484375</c:v>
                </c:pt>
                <c:pt idx="3791">
                  <c:v>10.400146484375</c:v>
                </c:pt>
                <c:pt idx="3792">
                  <c:v>10.400146484375</c:v>
                </c:pt>
                <c:pt idx="3793">
                  <c:v>10.400146484375</c:v>
                </c:pt>
                <c:pt idx="3794">
                  <c:v>10.400146484375</c:v>
                </c:pt>
                <c:pt idx="3795">
                  <c:v>10.400146484375</c:v>
                </c:pt>
                <c:pt idx="3796">
                  <c:v>10.400146484375</c:v>
                </c:pt>
                <c:pt idx="3797">
                  <c:v>10.400146484375</c:v>
                </c:pt>
                <c:pt idx="3798">
                  <c:v>10.400146484375</c:v>
                </c:pt>
                <c:pt idx="3799">
                  <c:v>10.400146484375</c:v>
                </c:pt>
                <c:pt idx="3800">
                  <c:v>10.500244140625</c:v>
                </c:pt>
                <c:pt idx="3801">
                  <c:v>10.400146484375</c:v>
                </c:pt>
                <c:pt idx="3802">
                  <c:v>10.400146484375</c:v>
                </c:pt>
                <c:pt idx="3803">
                  <c:v>10.400146484375</c:v>
                </c:pt>
                <c:pt idx="3804">
                  <c:v>10.400146484375</c:v>
                </c:pt>
                <c:pt idx="3805">
                  <c:v>10.400146484375</c:v>
                </c:pt>
                <c:pt idx="3806">
                  <c:v>10.400146484375</c:v>
                </c:pt>
                <c:pt idx="3807">
                  <c:v>10.400146484375</c:v>
                </c:pt>
                <c:pt idx="3808">
                  <c:v>10.400146484375</c:v>
                </c:pt>
                <c:pt idx="3809">
                  <c:v>10.400146484375</c:v>
                </c:pt>
                <c:pt idx="3810">
                  <c:v>10.400146484375</c:v>
                </c:pt>
                <c:pt idx="3811">
                  <c:v>10.400146484375</c:v>
                </c:pt>
                <c:pt idx="3812">
                  <c:v>10.400146484375</c:v>
                </c:pt>
                <c:pt idx="3813">
                  <c:v>10.400146484375</c:v>
                </c:pt>
                <c:pt idx="3814">
                  <c:v>10.400146484375</c:v>
                </c:pt>
                <c:pt idx="3815">
                  <c:v>10.400146484375</c:v>
                </c:pt>
                <c:pt idx="3816">
                  <c:v>10.400146484375</c:v>
                </c:pt>
                <c:pt idx="3817">
                  <c:v>10.400146484375</c:v>
                </c:pt>
                <c:pt idx="3818">
                  <c:v>10.400146484375</c:v>
                </c:pt>
                <c:pt idx="3819">
                  <c:v>10.400146484375</c:v>
                </c:pt>
                <c:pt idx="3820">
                  <c:v>10.400146484375</c:v>
                </c:pt>
                <c:pt idx="3821">
                  <c:v>10.400146484375</c:v>
                </c:pt>
                <c:pt idx="3822">
                  <c:v>10.400146484375</c:v>
                </c:pt>
                <c:pt idx="3823">
                  <c:v>10.400146484375</c:v>
                </c:pt>
                <c:pt idx="3824">
                  <c:v>10.400146484375</c:v>
                </c:pt>
                <c:pt idx="3825">
                  <c:v>10.400146484375</c:v>
                </c:pt>
                <c:pt idx="3826">
                  <c:v>10.400146484375</c:v>
                </c:pt>
                <c:pt idx="3827">
                  <c:v>10.400146484375</c:v>
                </c:pt>
                <c:pt idx="3828">
                  <c:v>10.400146484375</c:v>
                </c:pt>
                <c:pt idx="3829">
                  <c:v>10.400146484375</c:v>
                </c:pt>
                <c:pt idx="3830">
                  <c:v>10.400146484375</c:v>
                </c:pt>
                <c:pt idx="3831">
                  <c:v>10.400146484375</c:v>
                </c:pt>
                <c:pt idx="3832">
                  <c:v>10.400146484375</c:v>
                </c:pt>
                <c:pt idx="3833">
                  <c:v>10.400146484375</c:v>
                </c:pt>
                <c:pt idx="3834">
                  <c:v>10.400146484375</c:v>
                </c:pt>
                <c:pt idx="3835">
                  <c:v>10.400146484375</c:v>
                </c:pt>
                <c:pt idx="3836">
                  <c:v>10.400146484375</c:v>
                </c:pt>
                <c:pt idx="3837">
                  <c:v>10.400146484375</c:v>
                </c:pt>
                <c:pt idx="3838">
                  <c:v>10.400146484375</c:v>
                </c:pt>
                <c:pt idx="3839">
                  <c:v>10.400146484375</c:v>
                </c:pt>
                <c:pt idx="3840">
                  <c:v>10.400146484375</c:v>
                </c:pt>
                <c:pt idx="3841">
                  <c:v>10.400146484375</c:v>
                </c:pt>
                <c:pt idx="3842">
                  <c:v>10.400146484375</c:v>
                </c:pt>
                <c:pt idx="3843">
                  <c:v>10.400146484375</c:v>
                </c:pt>
                <c:pt idx="3844">
                  <c:v>10.400146484375</c:v>
                </c:pt>
                <c:pt idx="3845">
                  <c:v>10.400146484375</c:v>
                </c:pt>
                <c:pt idx="3846">
                  <c:v>10.400146484375</c:v>
                </c:pt>
                <c:pt idx="3847">
                  <c:v>10.400146484375</c:v>
                </c:pt>
                <c:pt idx="3848">
                  <c:v>10.400146484375</c:v>
                </c:pt>
                <c:pt idx="3849">
                  <c:v>10.400146484375</c:v>
                </c:pt>
                <c:pt idx="3850">
                  <c:v>10.400146484375</c:v>
                </c:pt>
                <c:pt idx="3851">
                  <c:v>10.300048828125</c:v>
                </c:pt>
                <c:pt idx="3852">
                  <c:v>10.400146484375</c:v>
                </c:pt>
                <c:pt idx="3853">
                  <c:v>10.400146484375</c:v>
                </c:pt>
                <c:pt idx="3854">
                  <c:v>10.300048828125</c:v>
                </c:pt>
                <c:pt idx="3855">
                  <c:v>10.400146484375</c:v>
                </c:pt>
                <c:pt idx="3856">
                  <c:v>10.400146484375</c:v>
                </c:pt>
                <c:pt idx="3857">
                  <c:v>10.400146484375</c:v>
                </c:pt>
                <c:pt idx="3858">
                  <c:v>10.300048828125</c:v>
                </c:pt>
                <c:pt idx="3859">
                  <c:v>10.400146484375</c:v>
                </c:pt>
                <c:pt idx="3860">
                  <c:v>10.300048828125</c:v>
                </c:pt>
                <c:pt idx="3861">
                  <c:v>10.400146484375</c:v>
                </c:pt>
                <c:pt idx="3862">
                  <c:v>10.300048828125</c:v>
                </c:pt>
                <c:pt idx="3863">
                  <c:v>10.400146484375</c:v>
                </c:pt>
                <c:pt idx="3864">
                  <c:v>10.400146484375</c:v>
                </c:pt>
                <c:pt idx="3865">
                  <c:v>10.300048828125</c:v>
                </c:pt>
                <c:pt idx="3866">
                  <c:v>10.300048828125</c:v>
                </c:pt>
                <c:pt idx="3867">
                  <c:v>10.300048828125</c:v>
                </c:pt>
                <c:pt idx="3868">
                  <c:v>10.300048828125</c:v>
                </c:pt>
                <c:pt idx="3869">
                  <c:v>10.300048828125</c:v>
                </c:pt>
                <c:pt idx="3870">
                  <c:v>10.300048828125</c:v>
                </c:pt>
                <c:pt idx="3871">
                  <c:v>10.300048828125</c:v>
                </c:pt>
                <c:pt idx="3872">
                  <c:v>10.300048828125</c:v>
                </c:pt>
                <c:pt idx="3873">
                  <c:v>10.300048828125</c:v>
                </c:pt>
                <c:pt idx="3874">
                  <c:v>10.300048828125</c:v>
                </c:pt>
                <c:pt idx="3875">
                  <c:v>10.300048828125</c:v>
                </c:pt>
                <c:pt idx="3876">
                  <c:v>10.300048828125</c:v>
                </c:pt>
                <c:pt idx="3877">
                  <c:v>10.300048828125</c:v>
                </c:pt>
                <c:pt idx="3878">
                  <c:v>10.300048828125</c:v>
                </c:pt>
                <c:pt idx="3879">
                  <c:v>10.300048828125</c:v>
                </c:pt>
                <c:pt idx="3880">
                  <c:v>10.300048828125</c:v>
                </c:pt>
                <c:pt idx="3881">
                  <c:v>10.300048828125</c:v>
                </c:pt>
                <c:pt idx="3882">
                  <c:v>10.300048828125</c:v>
                </c:pt>
                <c:pt idx="3883">
                  <c:v>10.300048828125</c:v>
                </c:pt>
                <c:pt idx="3884">
                  <c:v>10.300048828125</c:v>
                </c:pt>
                <c:pt idx="3885">
                  <c:v>10.300048828125</c:v>
                </c:pt>
                <c:pt idx="3886">
                  <c:v>10.300048828125</c:v>
                </c:pt>
                <c:pt idx="3887">
                  <c:v>10.300048828125</c:v>
                </c:pt>
                <c:pt idx="3888">
                  <c:v>10.300048828125</c:v>
                </c:pt>
                <c:pt idx="3889">
                  <c:v>10.300048828125</c:v>
                </c:pt>
                <c:pt idx="3890">
                  <c:v>10.300048828125</c:v>
                </c:pt>
                <c:pt idx="3891">
                  <c:v>10.300048828125</c:v>
                </c:pt>
                <c:pt idx="3892">
                  <c:v>10.300048828125</c:v>
                </c:pt>
                <c:pt idx="3893">
                  <c:v>10.300048828125</c:v>
                </c:pt>
                <c:pt idx="3894">
                  <c:v>10.300048828125</c:v>
                </c:pt>
                <c:pt idx="3895">
                  <c:v>10.300048828125</c:v>
                </c:pt>
                <c:pt idx="3896">
                  <c:v>10.300048828125</c:v>
                </c:pt>
                <c:pt idx="3897">
                  <c:v>10.300048828125</c:v>
                </c:pt>
                <c:pt idx="3898">
                  <c:v>10.300048828125</c:v>
                </c:pt>
                <c:pt idx="3899">
                  <c:v>10.300048828125</c:v>
                </c:pt>
                <c:pt idx="3900">
                  <c:v>10.300048828125</c:v>
                </c:pt>
                <c:pt idx="3901">
                  <c:v>10.300048828125</c:v>
                </c:pt>
                <c:pt idx="3902">
                  <c:v>10.300048828125</c:v>
                </c:pt>
                <c:pt idx="3903">
                  <c:v>10.300048828125</c:v>
                </c:pt>
                <c:pt idx="3904">
                  <c:v>10.300048828125</c:v>
                </c:pt>
                <c:pt idx="3905">
                  <c:v>10.300048828125</c:v>
                </c:pt>
                <c:pt idx="3906">
                  <c:v>10.300048828125</c:v>
                </c:pt>
                <c:pt idx="3907">
                  <c:v>10.300048828125</c:v>
                </c:pt>
                <c:pt idx="3908">
                  <c:v>10.300048828125</c:v>
                </c:pt>
                <c:pt idx="3909">
                  <c:v>10.300048828125</c:v>
                </c:pt>
                <c:pt idx="3910">
                  <c:v>10.300048828125</c:v>
                </c:pt>
                <c:pt idx="3911">
                  <c:v>10.300048828125</c:v>
                </c:pt>
                <c:pt idx="3912">
                  <c:v>10.300048828125</c:v>
                </c:pt>
                <c:pt idx="3913">
                  <c:v>10.300048828125</c:v>
                </c:pt>
                <c:pt idx="3914">
                  <c:v>10.300048828125</c:v>
                </c:pt>
                <c:pt idx="3915">
                  <c:v>10.300048828125</c:v>
                </c:pt>
                <c:pt idx="3916">
                  <c:v>10.300048828125</c:v>
                </c:pt>
                <c:pt idx="3917">
                  <c:v>10.300048828125</c:v>
                </c:pt>
                <c:pt idx="3918">
                  <c:v>10.300048828125</c:v>
                </c:pt>
                <c:pt idx="3919">
                  <c:v>10.300048828125</c:v>
                </c:pt>
                <c:pt idx="3920">
                  <c:v>10.300048828125</c:v>
                </c:pt>
                <c:pt idx="3921">
                  <c:v>10.300048828125</c:v>
                </c:pt>
                <c:pt idx="3922">
                  <c:v>10.300048828125</c:v>
                </c:pt>
                <c:pt idx="3923">
                  <c:v>10.300048828125</c:v>
                </c:pt>
                <c:pt idx="3924">
                  <c:v>10.300048828125</c:v>
                </c:pt>
                <c:pt idx="3925">
                  <c:v>10.300048828125</c:v>
                </c:pt>
                <c:pt idx="3926">
                  <c:v>10.300048828125</c:v>
                </c:pt>
                <c:pt idx="3927">
                  <c:v>10.2001953125</c:v>
                </c:pt>
                <c:pt idx="3928">
                  <c:v>10.2001953125</c:v>
                </c:pt>
                <c:pt idx="3929">
                  <c:v>10.300048828125</c:v>
                </c:pt>
                <c:pt idx="3930">
                  <c:v>10.300048828125</c:v>
                </c:pt>
                <c:pt idx="3931">
                  <c:v>10.300048828125</c:v>
                </c:pt>
                <c:pt idx="3932">
                  <c:v>10.300048828125</c:v>
                </c:pt>
                <c:pt idx="3933">
                  <c:v>10.2001953125</c:v>
                </c:pt>
                <c:pt idx="3934">
                  <c:v>10.2001953125</c:v>
                </c:pt>
                <c:pt idx="3935">
                  <c:v>10.2001953125</c:v>
                </c:pt>
                <c:pt idx="3936">
                  <c:v>10.2001953125</c:v>
                </c:pt>
                <c:pt idx="3937">
                  <c:v>10.300048828125</c:v>
                </c:pt>
                <c:pt idx="3938">
                  <c:v>10.300048828125</c:v>
                </c:pt>
                <c:pt idx="3939">
                  <c:v>10.300048828125</c:v>
                </c:pt>
                <c:pt idx="3940">
                  <c:v>10.2001953125</c:v>
                </c:pt>
                <c:pt idx="3941">
                  <c:v>10.300048828125</c:v>
                </c:pt>
                <c:pt idx="3942">
                  <c:v>10.2001953125</c:v>
                </c:pt>
                <c:pt idx="3943">
                  <c:v>10.2001953125</c:v>
                </c:pt>
                <c:pt idx="3944">
                  <c:v>10.2001953125</c:v>
                </c:pt>
                <c:pt idx="3945">
                  <c:v>10.2001953125</c:v>
                </c:pt>
                <c:pt idx="3946">
                  <c:v>10.2001953125</c:v>
                </c:pt>
                <c:pt idx="3947">
                  <c:v>10.2001953125</c:v>
                </c:pt>
                <c:pt idx="3948">
                  <c:v>10.2001953125</c:v>
                </c:pt>
                <c:pt idx="3949">
                  <c:v>10.2001953125</c:v>
                </c:pt>
                <c:pt idx="3950">
                  <c:v>10.2001953125</c:v>
                </c:pt>
                <c:pt idx="3951">
                  <c:v>10.2001953125</c:v>
                </c:pt>
                <c:pt idx="3952">
                  <c:v>10.2001953125</c:v>
                </c:pt>
                <c:pt idx="3953">
                  <c:v>10.2001953125</c:v>
                </c:pt>
                <c:pt idx="3954">
                  <c:v>10.2001953125</c:v>
                </c:pt>
                <c:pt idx="3955">
                  <c:v>10.2001953125</c:v>
                </c:pt>
                <c:pt idx="3956">
                  <c:v>10.2001953125</c:v>
                </c:pt>
                <c:pt idx="3957">
                  <c:v>10.2001953125</c:v>
                </c:pt>
                <c:pt idx="3958">
                  <c:v>10.2001953125</c:v>
                </c:pt>
                <c:pt idx="3959">
                  <c:v>10.2001953125</c:v>
                </c:pt>
                <c:pt idx="3960">
                  <c:v>10.2001953125</c:v>
                </c:pt>
                <c:pt idx="3961">
                  <c:v>10.2001953125</c:v>
                </c:pt>
                <c:pt idx="3962">
                  <c:v>10.2001953125</c:v>
                </c:pt>
                <c:pt idx="3963">
                  <c:v>10.2001953125</c:v>
                </c:pt>
                <c:pt idx="3964">
                  <c:v>10.2001953125</c:v>
                </c:pt>
                <c:pt idx="3965">
                  <c:v>10.2001953125</c:v>
                </c:pt>
                <c:pt idx="3966">
                  <c:v>10.2001953125</c:v>
                </c:pt>
                <c:pt idx="3967">
                  <c:v>10.2001953125</c:v>
                </c:pt>
                <c:pt idx="3968">
                  <c:v>10.2001953125</c:v>
                </c:pt>
                <c:pt idx="3969">
                  <c:v>10.2001953125</c:v>
                </c:pt>
                <c:pt idx="3970">
                  <c:v>10.2001953125</c:v>
                </c:pt>
                <c:pt idx="3971">
                  <c:v>10.2001953125</c:v>
                </c:pt>
                <c:pt idx="3972">
                  <c:v>10.2001953125</c:v>
                </c:pt>
                <c:pt idx="3973">
                  <c:v>10.2001953125</c:v>
                </c:pt>
                <c:pt idx="3974">
                  <c:v>10.2001953125</c:v>
                </c:pt>
                <c:pt idx="3975">
                  <c:v>10.2001953125</c:v>
                </c:pt>
                <c:pt idx="3976">
                  <c:v>10.2001953125</c:v>
                </c:pt>
                <c:pt idx="3977">
                  <c:v>10.2001953125</c:v>
                </c:pt>
                <c:pt idx="3978">
                  <c:v>10.2001953125</c:v>
                </c:pt>
                <c:pt idx="3979">
                  <c:v>10.2001953125</c:v>
                </c:pt>
                <c:pt idx="3980">
                  <c:v>10.2001953125</c:v>
                </c:pt>
                <c:pt idx="3981">
                  <c:v>10.2001953125</c:v>
                </c:pt>
                <c:pt idx="3982">
                  <c:v>10.2001953125</c:v>
                </c:pt>
                <c:pt idx="3983">
                  <c:v>10.2001953125</c:v>
                </c:pt>
                <c:pt idx="3984">
                  <c:v>10.2001953125</c:v>
                </c:pt>
                <c:pt idx="3985">
                  <c:v>10.2001953125</c:v>
                </c:pt>
                <c:pt idx="3986">
                  <c:v>10.2001953125</c:v>
                </c:pt>
                <c:pt idx="3987">
                  <c:v>10.2001953125</c:v>
                </c:pt>
                <c:pt idx="3988">
                  <c:v>10.2001953125</c:v>
                </c:pt>
                <c:pt idx="3989">
                  <c:v>10.2001953125</c:v>
                </c:pt>
                <c:pt idx="3990">
                  <c:v>10.2001953125</c:v>
                </c:pt>
                <c:pt idx="3991">
                  <c:v>10.2001953125</c:v>
                </c:pt>
                <c:pt idx="3992">
                  <c:v>10.2001953125</c:v>
                </c:pt>
                <c:pt idx="3993">
                  <c:v>10.2001953125</c:v>
                </c:pt>
                <c:pt idx="3994">
                  <c:v>10.2001953125</c:v>
                </c:pt>
                <c:pt idx="3995">
                  <c:v>10.2001953125</c:v>
                </c:pt>
                <c:pt idx="3996">
                  <c:v>10.2001953125</c:v>
                </c:pt>
                <c:pt idx="3997">
                  <c:v>10.2001953125</c:v>
                </c:pt>
                <c:pt idx="3998">
                  <c:v>10.2001953125</c:v>
                </c:pt>
                <c:pt idx="3999">
                  <c:v>10.2001953125</c:v>
                </c:pt>
                <c:pt idx="4000">
                  <c:v>10.10009765625</c:v>
                </c:pt>
                <c:pt idx="4001">
                  <c:v>10.2001953125</c:v>
                </c:pt>
                <c:pt idx="4002">
                  <c:v>10.2001953125</c:v>
                </c:pt>
                <c:pt idx="4003">
                  <c:v>10.2001953125</c:v>
                </c:pt>
                <c:pt idx="4004">
                  <c:v>10.2001953125</c:v>
                </c:pt>
                <c:pt idx="4005">
                  <c:v>10.10009765625</c:v>
                </c:pt>
                <c:pt idx="4006">
                  <c:v>10.2001953125</c:v>
                </c:pt>
                <c:pt idx="4007">
                  <c:v>10.10009765625</c:v>
                </c:pt>
                <c:pt idx="4008">
                  <c:v>10.2001953125</c:v>
                </c:pt>
                <c:pt idx="4009">
                  <c:v>10.10009765625</c:v>
                </c:pt>
                <c:pt idx="4010">
                  <c:v>10.10009765625</c:v>
                </c:pt>
                <c:pt idx="4011">
                  <c:v>10.10009765625</c:v>
                </c:pt>
                <c:pt idx="4012">
                  <c:v>10.10009765625</c:v>
                </c:pt>
                <c:pt idx="4013">
                  <c:v>10.10009765625</c:v>
                </c:pt>
                <c:pt idx="4014">
                  <c:v>10.10009765625</c:v>
                </c:pt>
                <c:pt idx="4015">
                  <c:v>10.10009765625</c:v>
                </c:pt>
                <c:pt idx="4016">
                  <c:v>10.10009765625</c:v>
                </c:pt>
                <c:pt idx="4017">
                  <c:v>10.2001953125</c:v>
                </c:pt>
                <c:pt idx="4018">
                  <c:v>10.10009765625</c:v>
                </c:pt>
                <c:pt idx="4019">
                  <c:v>10.10009765625</c:v>
                </c:pt>
                <c:pt idx="4020">
                  <c:v>10.10009765625</c:v>
                </c:pt>
                <c:pt idx="4021">
                  <c:v>10.10009765625</c:v>
                </c:pt>
                <c:pt idx="4022">
                  <c:v>10.10009765625</c:v>
                </c:pt>
                <c:pt idx="4023">
                  <c:v>10.10009765625</c:v>
                </c:pt>
                <c:pt idx="4024">
                  <c:v>10.10009765625</c:v>
                </c:pt>
                <c:pt idx="4025">
                  <c:v>10.10009765625</c:v>
                </c:pt>
                <c:pt idx="4026">
                  <c:v>10.10009765625</c:v>
                </c:pt>
                <c:pt idx="4027">
                  <c:v>10.10009765625</c:v>
                </c:pt>
                <c:pt idx="4028">
                  <c:v>10.10009765625</c:v>
                </c:pt>
                <c:pt idx="4029">
                  <c:v>10.10009765625</c:v>
                </c:pt>
                <c:pt idx="4030">
                  <c:v>10.10009765625</c:v>
                </c:pt>
                <c:pt idx="4031">
                  <c:v>10.10009765625</c:v>
                </c:pt>
                <c:pt idx="4032">
                  <c:v>10.10009765625</c:v>
                </c:pt>
                <c:pt idx="4033">
                  <c:v>10.10009765625</c:v>
                </c:pt>
                <c:pt idx="4034">
                  <c:v>10.10009765625</c:v>
                </c:pt>
                <c:pt idx="4035">
                  <c:v>10.10009765625</c:v>
                </c:pt>
                <c:pt idx="4036">
                  <c:v>10.10009765625</c:v>
                </c:pt>
                <c:pt idx="4037">
                  <c:v>10.10009765625</c:v>
                </c:pt>
                <c:pt idx="4038">
                  <c:v>10.10009765625</c:v>
                </c:pt>
                <c:pt idx="4039">
                  <c:v>10.10009765625</c:v>
                </c:pt>
                <c:pt idx="4040">
                  <c:v>10.10009765625</c:v>
                </c:pt>
                <c:pt idx="4041">
                  <c:v>10.10009765625</c:v>
                </c:pt>
                <c:pt idx="4042">
                  <c:v>10.10009765625</c:v>
                </c:pt>
                <c:pt idx="4043">
                  <c:v>10.10009765625</c:v>
                </c:pt>
                <c:pt idx="4044">
                  <c:v>10.10009765625</c:v>
                </c:pt>
                <c:pt idx="4045">
                  <c:v>10.10009765625</c:v>
                </c:pt>
                <c:pt idx="4046">
                  <c:v>10.10009765625</c:v>
                </c:pt>
                <c:pt idx="4047">
                  <c:v>10.10009765625</c:v>
                </c:pt>
                <c:pt idx="4048">
                  <c:v>10.10009765625</c:v>
                </c:pt>
                <c:pt idx="4049">
                  <c:v>10.10009765625</c:v>
                </c:pt>
                <c:pt idx="4050">
                  <c:v>10.10009765625</c:v>
                </c:pt>
                <c:pt idx="4051">
                  <c:v>10.10009765625</c:v>
                </c:pt>
                <c:pt idx="4052">
                  <c:v>10.10009765625</c:v>
                </c:pt>
                <c:pt idx="4053">
                  <c:v>10.10009765625</c:v>
                </c:pt>
                <c:pt idx="4054">
                  <c:v>10.10009765625</c:v>
                </c:pt>
                <c:pt idx="4055">
                  <c:v>10.10009765625</c:v>
                </c:pt>
                <c:pt idx="4056">
                  <c:v>10.10009765625</c:v>
                </c:pt>
                <c:pt idx="4057">
                  <c:v>10.10009765625</c:v>
                </c:pt>
                <c:pt idx="4058">
                  <c:v>10.10009765625</c:v>
                </c:pt>
                <c:pt idx="4059">
                  <c:v>10.10009765625</c:v>
                </c:pt>
                <c:pt idx="4060">
                  <c:v>10.10009765625</c:v>
                </c:pt>
                <c:pt idx="4061">
                  <c:v>10.10009765625</c:v>
                </c:pt>
                <c:pt idx="4062">
                  <c:v>10.10009765625</c:v>
                </c:pt>
                <c:pt idx="4063">
                  <c:v>10.10009765625</c:v>
                </c:pt>
                <c:pt idx="4064">
                  <c:v>10.10009765625</c:v>
                </c:pt>
                <c:pt idx="4065">
                  <c:v>10.10009765625</c:v>
                </c:pt>
                <c:pt idx="4066">
                  <c:v>10.10009765625</c:v>
                </c:pt>
                <c:pt idx="4067">
                  <c:v>10.10009765625</c:v>
                </c:pt>
                <c:pt idx="4068">
                  <c:v>10.10009765625</c:v>
                </c:pt>
                <c:pt idx="4069">
                  <c:v>10.10009765625</c:v>
                </c:pt>
                <c:pt idx="4070">
                  <c:v>10.10009765625</c:v>
                </c:pt>
                <c:pt idx="4071">
                  <c:v>10.10009765625</c:v>
                </c:pt>
                <c:pt idx="4072">
                  <c:v>10.10009765625</c:v>
                </c:pt>
                <c:pt idx="4073">
                  <c:v>10.10009765625</c:v>
                </c:pt>
                <c:pt idx="4074">
                  <c:v>10.000244140625</c:v>
                </c:pt>
                <c:pt idx="4075">
                  <c:v>10.10009765625</c:v>
                </c:pt>
                <c:pt idx="4076">
                  <c:v>10.10009765625</c:v>
                </c:pt>
                <c:pt idx="4077">
                  <c:v>10.10009765625</c:v>
                </c:pt>
                <c:pt idx="4078">
                  <c:v>10.10009765625</c:v>
                </c:pt>
                <c:pt idx="4079">
                  <c:v>10.000244140625</c:v>
                </c:pt>
                <c:pt idx="4080">
                  <c:v>10.000244140625</c:v>
                </c:pt>
                <c:pt idx="4081">
                  <c:v>10.10009765625</c:v>
                </c:pt>
                <c:pt idx="4082">
                  <c:v>10.10009765625</c:v>
                </c:pt>
                <c:pt idx="4083">
                  <c:v>10.10009765625</c:v>
                </c:pt>
                <c:pt idx="4084">
                  <c:v>10.10009765625</c:v>
                </c:pt>
                <c:pt idx="4085">
                  <c:v>10.000244140625</c:v>
                </c:pt>
                <c:pt idx="4086">
                  <c:v>10.000244140625</c:v>
                </c:pt>
                <c:pt idx="4087">
                  <c:v>10.000244140625</c:v>
                </c:pt>
                <c:pt idx="4088">
                  <c:v>10.000244140625</c:v>
                </c:pt>
                <c:pt idx="4089">
                  <c:v>10.000244140625</c:v>
                </c:pt>
                <c:pt idx="4090">
                  <c:v>10.000244140625</c:v>
                </c:pt>
                <c:pt idx="4091">
                  <c:v>10.000244140625</c:v>
                </c:pt>
                <c:pt idx="4092">
                  <c:v>10.000244140625</c:v>
                </c:pt>
                <c:pt idx="4093">
                  <c:v>10.000244140625</c:v>
                </c:pt>
                <c:pt idx="4094">
                  <c:v>10.000244140625</c:v>
                </c:pt>
                <c:pt idx="4095">
                  <c:v>10.000244140625</c:v>
                </c:pt>
                <c:pt idx="4096">
                  <c:v>10.000244140625</c:v>
                </c:pt>
                <c:pt idx="4097">
                  <c:v>10.000244140625</c:v>
                </c:pt>
                <c:pt idx="4098">
                  <c:v>10.000244140625</c:v>
                </c:pt>
                <c:pt idx="4099">
                  <c:v>10.000244140625</c:v>
                </c:pt>
                <c:pt idx="4100">
                  <c:v>10.000244140625</c:v>
                </c:pt>
                <c:pt idx="4101">
                  <c:v>10.000244140625</c:v>
                </c:pt>
                <c:pt idx="4102">
                  <c:v>10.000244140625</c:v>
                </c:pt>
                <c:pt idx="4103">
                  <c:v>10.000244140625</c:v>
                </c:pt>
                <c:pt idx="4104">
                  <c:v>10.000244140625</c:v>
                </c:pt>
                <c:pt idx="4105">
                  <c:v>10.000244140625</c:v>
                </c:pt>
                <c:pt idx="4106">
                  <c:v>10.000244140625</c:v>
                </c:pt>
                <c:pt idx="4107">
                  <c:v>10.000244140625</c:v>
                </c:pt>
                <c:pt idx="4108">
                  <c:v>10.000244140625</c:v>
                </c:pt>
                <c:pt idx="4109">
                  <c:v>10.000244140625</c:v>
                </c:pt>
                <c:pt idx="4110">
                  <c:v>10.000244140625</c:v>
                </c:pt>
                <c:pt idx="4111">
                  <c:v>10.000244140625</c:v>
                </c:pt>
                <c:pt idx="4112">
                  <c:v>10.000244140625</c:v>
                </c:pt>
                <c:pt idx="4113">
                  <c:v>10.000244140625</c:v>
                </c:pt>
                <c:pt idx="4114">
                  <c:v>10.000244140625</c:v>
                </c:pt>
                <c:pt idx="4115">
                  <c:v>10.000244140625</c:v>
                </c:pt>
                <c:pt idx="4116">
                  <c:v>10.000244140625</c:v>
                </c:pt>
                <c:pt idx="4117">
                  <c:v>10.000244140625</c:v>
                </c:pt>
                <c:pt idx="4118">
                  <c:v>10.000244140625</c:v>
                </c:pt>
                <c:pt idx="4119">
                  <c:v>10.000244140625</c:v>
                </c:pt>
                <c:pt idx="4120">
                  <c:v>10.000244140625</c:v>
                </c:pt>
                <c:pt idx="4121">
                  <c:v>10.000244140625</c:v>
                </c:pt>
                <c:pt idx="4122">
                  <c:v>10.000244140625</c:v>
                </c:pt>
                <c:pt idx="4123">
                  <c:v>10.000244140625</c:v>
                </c:pt>
                <c:pt idx="4124">
                  <c:v>10.000244140625</c:v>
                </c:pt>
                <c:pt idx="4125">
                  <c:v>10.000244140625</c:v>
                </c:pt>
                <c:pt idx="4126">
                  <c:v>10.000244140625</c:v>
                </c:pt>
                <c:pt idx="4127">
                  <c:v>10.000244140625</c:v>
                </c:pt>
                <c:pt idx="4128">
                  <c:v>10.000244140625</c:v>
                </c:pt>
                <c:pt idx="4129">
                  <c:v>10.000244140625</c:v>
                </c:pt>
                <c:pt idx="4130">
                  <c:v>10.000244140625</c:v>
                </c:pt>
                <c:pt idx="4131">
                  <c:v>10.000244140625</c:v>
                </c:pt>
                <c:pt idx="4132">
                  <c:v>10.000244140625</c:v>
                </c:pt>
                <c:pt idx="4133">
                  <c:v>10.000244140625</c:v>
                </c:pt>
                <c:pt idx="4134">
                  <c:v>10.000244140625</c:v>
                </c:pt>
                <c:pt idx="4135">
                  <c:v>10.000244140625</c:v>
                </c:pt>
                <c:pt idx="4136">
                  <c:v>10.000244140625</c:v>
                </c:pt>
                <c:pt idx="4137">
                  <c:v>10.000244140625</c:v>
                </c:pt>
                <c:pt idx="4138">
                  <c:v>10.000244140625</c:v>
                </c:pt>
                <c:pt idx="4139">
                  <c:v>10.000244140625</c:v>
                </c:pt>
                <c:pt idx="4140">
                  <c:v>10.000244140625</c:v>
                </c:pt>
                <c:pt idx="4141">
                  <c:v>10.000244140625</c:v>
                </c:pt>
                <c:pt idx="4142">
                  <c:v>10.000244140625</c:v>
                </c:pt>
                <c:pt idx="4143">
                  <c:v>10.000244140625</c:v>
                </c:pt>
                <c:pt idx="4144">
                  <c:v>10.000244140625</c:v>
                </c:pt>
                <c:pt idx="4145">
                  <c:v>10.000244140625</c:v>
                </c:pt>
                <c:pt idx="4146">
                  <c:v>10.000244140625</c:v>
                </c:pt>
                <c:pt idx="4147">
                  <c:v>10.000244140625</c:v>
                </c:pt>
                <c:pt idx="4148">
                  <c:v>10.000244140625</c:v>
                </c:pt>
                <c:pt idx="4149">
                  <c:v>10.000244140625</c:v>
                </c:pt>
                <c:pt idx="4150">
                  <c:v>10.000244140625</c:v>
                </c:pt>
                <c:pt idx="4151">
                  <c:v>10.000244140625</c:v>
                </c:pt>
                <c:pt idx="4152">
                  <c:v>10.000244140625</c:v>
                </c:pt>
                <c:pt idx="4153">
                  <c:v>10.000244140625</c:v>
                </c:pt>
                <c:pt idx="4154">
                  <c:v>10.000244140625</c:v>
                </c:pt>
                <c:pt idx="4155">
                  <c:v>10.000244140625</c:v>
                </c:pt>
                <c:pt idx="4156">
                  <c:v>9.900146484375</c:v>
                </c:pt>
                <c:pt idx="4157">
                  <c:v>10.000244140625</c:v>
                </c:pt>
                <c:pt idx="4158">
                  <c:v>10.000244140625</c:v>
                </c:pt>
                <c:pt idx="4159">
                  <c:v>9.900146484375</c:v>
                </c:pt>
                <c:pt idx="4160">
                  <c:v>9.900146484375</c:v>
                </c:pt>
                <c:pt idx="4161">
                  <c:v>10.000244140625</c:v>
                </c:pt>
                <c:pt idx="4162">
                  <c:v>10.000244140625</c:v>
                </c:pt>
                <c:pt idx="4163">
                  <c:v>9.900146484375</c:v>
                </c:pt>
                <c:pt idx="4164">
                  <c:v>10.000244140625</c:v>
                </c:pt>
                <c:pt idx="4165">
                  <c:v>9.900146484375</c:v>
                </c:pt>
                <c:pt idx="4166">
                  <c:v>9.900146484375</c:v>
                </c:pt>
                <c:pt idx="4167">
                  <c:v>9.900146484375</c:v>
                </c:pt>
                <c:pt idx="4168">
                  <c:v>9.900146484375</c:v>
                </c:pt>
                <c:pt idx="4169">
                  <c:v>9.900146484375</c:v>
                </c:pt>
                <c:pt idx="4170">
                  <c:v>10.000244140625</c:v>
                </c:pt>
                <c:pt idx="4171">
                  <c:v>9.900146484375</c:v>
                </c:pt>
                <c:pt idx="4172">
                  <c:v>9.900146484375</c:v>
                </c:pt>
                <c:pt idx="4173">
                  <c:v>9.900146484375</c:v>
                </c:pt>
                <c:pt idx="4174">
                  <c:v>9.900146484375</c:v>
                </c:pt>
                <c:pt idx="4175">
                  <c:v>9.900146484375</c:v>
                </c:pt>
                <c:pt idx="4176">
                  <c:v>9.900146484375</c:v>
                </c:pt>
                <c:pt idx="4177">
                  <c:v>9.900146484375</c:v>
                </c:pt>
                <c:pt idx="4178">
                  <c:v>9.900146484375</c:v>
                </c:pt>
                <c:pt idx="4179">
                  <c:v>9.900146484375</c:v>
                </c:pt>
                <c:pt idx="4180">
                  <c:v>9.900146484375</c:v>
                </c:pt>
                <c:pt idx="4181">
                  <c:v>9.900146484375</c:v>
                </c:pt>
                <c:pt idx="4182">
                  <c:v>9.900146484375</c:v>
                </c:pt>
                <c:pt idx="4183">
                  <c:v>9.900146484375</c:v>
                </c:pt>
                <c:pt idx="4184">
                  <c:v>9.900146484375</c:v>
                </c:pt>
                <c:pt idx="4185">
                  <c:v>9.900146484375</c:v>
                </c:pt>
                <c:pt idx="4186">
                  <c:v>9.900146484375</c:v>
                </c:pt>
                <c:pt idx="4187">
                  <c:v>9.900146484375</c:v>
                </c:pt>
                <c:pt idx="4188">
                  <c:v>9.900146484375</c:v>
                </c:pt>
                <c:pt idx="4189">
                  <c:v>9.900146484375</c:v>
                </c:pt>
                <c:pt idx="4190">
                  <c:v>9.900146484375</c:v>
                </c:pt>
                <c:pt idx="4191">
                  <c:v>9.900146484375</c:v>
                </c:pt>
                <c:pt idx="4192">
                  <c:v>9.900146484375</c:v>
                </c:pt>
                <c:pt idx="4193">
                  <c:v>9.900146484375</c:v>
                </c:pt>
                <c:pt idx="4194">
                  <c:v>9.900146484375</c:v>
                </c:pt>
                <c:pt idx="4195">
                  <c:v>9.900146484375</c:v>
                </c:pt>
                <c:pt idx="4196">
                  <c:v>9.900146484375</c:v>
                </c:pt>
                <c:pt idx="4197">
                  <c:v>9.900146484375</c:v>
                </c:pt>
                <c:pt idx="4198">
                  <c:v>9.900146484375</c:v>
                </c:pt>
                <c:pt idx="4199">
                  <c:v>9.900146484375</c:v>
                </c:pt>
                <c:pt idx="4200">
                  <c:v>9.900146484375</c:v>
                </c:pt>
                <c:pt idx="4201">
                  <c:v>9.900146484375</c:v>
                </c:pt>
                <c:pt idx="4202">
                  <c:v>9.900146484375</c:v>
                </c:pt>
                <c:pt idx="4203">
                  <c:v>9.900146484375</c:v>
                </c:pt>
                <c:pt idx="4204">
                  <c:v>9.900146484375</c:v>
                </c:pt>
                <c:pt idx="4205">
                  <c:v>9.900146484375</c:v>
                </c:pt>
                <c:pt idx="4206">
                  <c:v>9.900146484375</c:v>
                </c:pt>
                <c:pt idx="4207">
                  <c:v>9.900146484375</c:v>
                </c:pt>
                <c:pt idx="4208">
                  <c:v>9.900146484375</c:v>
                </c:pt>
                <c:pt idx="4209">
                  <c:v>9.900146484375</c:v>
                </c:pt>
                <c:pt idx="4210">
                  <c:v>9.900146484375</c:v>
                </c:pt>
                <c:pt idx="4211">
                  <c:v>9.900146484375</c:v>
                </c:pt>
                <c:pt idx="4212">
                  <c:v>9.900146484375</c:v>
                </c:pt>
                <c:pt idx="4213">
                  <c:v>9.900146484375</c:v>
                </c:pt>
                <c:pt idx="4214">
                  <c:v>9.900146484375</c:v>
                </c:pt>
                <c:pt idx="4215">
                  <c:v>9.900146484375</c:v>
                </c:pt>
                <c:pt idx="4216">
                  <c:v>9.900146484375</c:v>
                </c:pt>
                <c:pt idx="4217">
                  <c:v>9.900146484375</c:v>
                </c:pt>
                <c:pt idx="4218">
                  <c:v>9.900146484375</c:v>
                </c:pt>
                <c:pt idx="4219">
                  <c:v>9.900146484375</c:v>
                </c:pt>
                <c:pt idx="4220">
                  <c:v>9.900146484375</c:v>
                </c:pt>
                <c:pt idx="4221">
                  <c:v>9.900146484375</c:v>
                </c:pt>
                <c:pt idx="4222">
                  <c:v>9.900146484375</c:v>
                </c:pt>
                <c:pt idx="4223">
                  <c:v>9.900146484375</c:v>
                </c:pt>
                <c:pt idx="4224">
                  <c:v>9.900146484375</c:v>
                </c:pt>
                <c:pt idx="4225">
                  <c:v>9.900146484375</c:v>
                </c:pt>
                <c:pt idx="4226">
                  <c:v>9.900146484375</c:v>
                </c:pt>
                <c:pt idx="4227">
                  <c:v>9.900146484375</c:v>
                </c:pt>
                <c:pt idx="4228">
                  <c:v>9.900146484375</c:v>
                </c:pt>
                <c:pt idx="4229">
                  <c:v>9.900146484375</c:v>
                </c:pt>
                <c:pt idx="4230">
                  <c:v>9.900146484375</c:v>
                </c:pt>
                <c:pt idx="4231">
                  <c:v>9.900146484375</c:v>
                </c:pt>
                <c:pt idx="4232">
                  <c:v>9.800048828125</c:v>
                </c:pt>
                <c:pt idx="4233">
                  <c:v>9.900146484375</c:v>
                </c:pt>
                <c:pt idx="4234">
                  <c:v>9.900146484375</c:v>
                </c:pt>
                <c:pt idx="4235">
                  <c:v>9.900146484375</c:v>
                </c:pt>
                <c:pt idx="4236">
                  <c:v>9.900146484375</c:v>
                </c:pt>
                <c:pt idx="4237">
                  <c:v>9.800048828125</c:v>
                </c:pt>
                <c:pt idx="4238">
                  <c:v>9.900146484375</c:v>
                </c:pt>
                <c:pt idx="4239">
                  <c:v>9.900146484375</c:v>
                </c:pt>
                <c:pt idx="4240">
                  <c:v>9.900146484375</c:v>
                </c:pt>
                <c:pt idx="4241">
                  <c:v>9.800048828125</c:v>
                </c:pt>
                <c:pt idx="4242">
                  <c:v>9.800048828125</c:v>
                </c:pt>
                <c:pt idx="4243">
                  <c:v>9.800048828125</c:v>
                </c:pt>
                <c:pt idx="4244">
                  <c:v>9.800048828125</c:v>
                </c:pt>
                <c:pt idx="4245">
                  <c:v>9.800048828125</c:v>
                </c:pt>
                <c:pt idx="4246">
                  <c:v>9.800048828125</c:v>
                </c:pt>
                <c:pt idx="4247">
                  <c:v>9.800048828125</c:v>
                </c:pt>
                <c:pt idx="4248">
                  <c:v>9.800048828125</c:v>
                </c:pt>
                <c:pt idx="4249">
                  <c:v>9.800048828125</c:v>
                </c:pt>
                <c:pt idx="4250">
                  <c:v>9.800048828125</c:v>
                </c:pt>
                <c:pt idx="4251">
                  <c:v>9.800048828125</c:v>
                </c:pt>
                <c:pt idx="4252">
                  <c:v>9.800048828125</c:v>
                </c:pt>
                <c:pt idx="4253">
                  <c:v>9.800048828125</c:v>
                </c:pt>
                <c:pt idx="4254">
                  <c:v>9.800048828125</c:v>
                </c:pt>
                <c:pt idx="4255">
                  <c:v>9.800048828125</c:v>
                </c:pt>
                <c:pt idx="4256">
                  <c:v>9.800048828125</c:v>
                </c:pt>
                <c:pt idx="4257">
                  <c:v>9.800048828125</c:v>
                </c:pt>
                <c:pt idx="4258">
                  <c:v>9.800048828125</c:v>
                </c:pt>
                <c:pt idx="4259">
                  <c:v>9.800048828125</c:v>
                </c:pt>
                <c:pt idx="4260">
                  <c:v>9.800048828125</c:v>
                </c:pt>
                <c:pt idx="4261">
                  <c:v>9.800048828125</c:v>
                </c:pt>
                <c:pt idx="4262">
                  <c:v>9.800048828125</c:v>
                </c:pt>
                <c:pt idx="4263">
                  <c:v>9.800048828125</c:v>
                </c:pt>
                <c:pt idx="4264">
                  <c:v>9.800048828125</c:v>
                </c:pt>
                <c:pt idx="4265">
                  <c:v>9.800048828125</c:v>
                </c:pt>
                <c:pt idx="4266">
                  <c:v>9.800048828125</c:v>
                </c:pt>
                <c:pt idx="4267">
                  <c:v>9.800048828125</c:v>
                </c:pt>
                <c:pt idx="4268">
                  <c:v>9.800048828125</c:v>
                </c:pt>
                <c:pt idx="4269">
                  <c:v>9.800048828125</c:v>
                </c:pt>
                <c:pt idx="4270">
                  <c:v>9.800048828125</c:v>
                </c:pt>
                <c:pt idx="4271">
                  <c:v>9.800048828125</c:v>
                </c:pt>
                <c:pt idx="4272">
                  <c:v>9.800048828125</c:v>
                </c:pt>
                <c:pt idx="4273">
                  <c:v>9.800048828125</c:v>
                </c:pt>
                <c:pt idx="4274">
                  <c:v>9.800048828125</c:v>
                </c:pt>
                <c:pt idx="4275">
                  <c:v>9.800048828125</c:v>
                </c:pt>
                <c:pt idx="4276">
                  <c:v>9.800048828125</c:v>
                </c:pt>
                <c:pt idx="4277">
                  <c:v>9.800048828125</c:v>
                </c:pt>
                <c:pt idx="4278">
                  <c:v>9.800048828125</c:v>
                </c:pt>
                <c:pt idx="4279">
                  <c:v>9.800048828125</c:v>
                </c:pt>
                <c:pt idx="4280">
                  <c:v>9.800048828125</c:v>
                </c:pt>
                <c:pt idx="4281">
                  <c:v>9.800048828125</c:v>
                </c:pt>
                <c:pt idx="4282">
                  <c:v>9.800048828125</c:v>
                </c:pt>
                <c:pt idx="4283">
                  <c:v>9.800048828125</c:v>
                </c:pt>
                <c:pt idx="4284">
                  <c:v>9.800048828125</c:v>
                </c:pt>
                <c:pt idx="4285">
                  <c:v>9.800048828125</c:v>
                </c:pt>
                <c:pt idx="4286">
                  <c:v>9.800048828125</c:v>
                </c:pt>
                <c:pt idx="4287">
                  <c:v>9.800048828125</c:v>
                </c:pt>
                <c:pt idx="4288">
                  <c:v>9.800048828125</c:v>
                </c:pt>
                <c:pt idx="4289">
                  <c:v>9.800048828125</c:v>
                </c:pt>
                <c:pt idx="4290">
                  <c:v>9.800048828125</c:v>
                </c:pt>
                <c:pt idx="4291">
                  <c:v>9.800048828125</c:v>
                </c:pt>
                <c:pt idx="4292">
                  <c:v>9.800048828125</c:v>
                </c:pt>
                <c:pt idx="4293">
                  <c:v>9.800048828125</c:v>
                </c:pt>
                <c:pt idx="4294">
                  <c:v>9.800048828125</c:v>
                </c:pt>
                <c:pt idx="4295">
                  <c:v>9.800048828125</c:v>
                </c:pt>
                <c:pt idx="4296">
                  <c:v>9.800048828125</c:v>
                </c:pt>
                <c:pt idx="4297">
                  <c:v>9.800048828125</c:v>
                </c:pt>
                <c:pt idx="4298">
                  <c:v>9.800048828125</c:v>
                </c:pt>
                <c:pt idx="4299">
                  <c:v>9.800048828125</c:v>
                </c:pt>
                <c:pt idx="4300">
                  <c:v>9.800048828125</c:v>
                </c:pt>
                <c:pt idx="4301">
                  <c:v>9.800048828125</c:v>
                </c:pt>
                <c:pt idx="4302">
                  <c:v>9.800048828125</c:v>
                </c:pt>
                <c:pt idx="4303">
                  <c:v>9.800048828125</c:v>
                </c:pt>
                <c:pt idx="4304">
                  <c:v>9.800048828125</c:v>
                </c:pt>
                <c:pt idx="4305">
                  <c:v>9.800048828125</c:v>
                </c:pt>
                <c:pt idx="4306">
                  <c:v>9.800048828125</c:v>
                </c:pt>
                <c:pt idx="4307">
                  <c:v>9.800048828125</c:v>
                </c:pt>
                <c:pt idx="4308">
                  <c:v>9.800048828125</c:v>
                </c:pt>
                <c:pt idx="4309">
                  <c:v>9.800048828125</c:v>
                </c:pt>
                <c:pt idx="4310">
                  <c:v>9.800048828125</c:v>
                </c:pt>
                <c:pt idx="4311">
                  <c:v>9.800048828125</c:v>
                </c:pt>
                <c:pt idx="4312">
                  <c:v>9.800048828125</c:v>
                </c:pt>
                <c:pt idx="4313">
                  <c:v>9.800048828125</c:v>
                </c:pt>
                <c:pt idx="4314">
                  <c:v>9.800048828125</c:v>
                </c:pt>
                <c:pt idx="4315">
                  <c:v>9.800048828125</c:v>
                </c:pt>
                <c:pt idx="4316">
                  <c:v>9.800048828125</c:v>
                </c:pt>
                <c:pt idx="4317">
                  <c:v>9.800048828125</c:v>
                </c:pt>
                <c:pt idx="4318">
                  <c:v>9.800048828125</c:v>
                </c:pt>
                <c:pt idx="4319">
                  <c:v>9.800048828125</c:v>
                </c:pt>
                <c:pt idx="4320">
                  <c:v>9.800048828125</c:v>
                </c:pt>
                <c:pt idx="4321">
                  <c:v>9.800048828125</c:v>
                </c:pt>
                <c:pt idx="4322">
                  <c:v>9.800048828125</c:v>
                </c:pt>
                <c:pt idx="4323">
                  <c:v>9.7001953125</c:v>
                </c:pt>
                <c:pt idx="4324">
                  <c:v>9.7001953125</c:v>
                </c:pt>
                <c:pt idx="4325">
                  <c:v>9.800048828125</c:v>
                </c:pt>
                <c:pt idx="4326">
                  <c:v>9.7001953125</c:v>
                </c:pt>
                <c:pt idx="4327">
                  <c:v>9.800048828125</c:v>
                </c:pt>
                <c:pt idx="4328">
                  <c:v>9.800048828125</c:v>
                </c:pt>
                <c:pt idx="4329">
                  <c:v>9.7001953125</c:v>
                </c:pt>
                <c:pt idx="4330">
                  <c:v>9.7001953125</c:v>
                </c:pt>
                <c:pt idx="4331">
                  <c:v>9.7001953125</c:v>
                </c:pt>
                <c:pt idx="4332">
                  <c:v>9.7001953125</c:v>
                </c:pt>
                <c:pt idx="4333">
                  <c:v>9.7001953125</c:v>
                </c:pt>
                <c:pt idx="4334">
                  <c:v>9.7001953125</c:v>
                </c:pt>
                <c:pt idx="4335">
                  <c:v>9.7001953125</c:v>
                </c:pt>
                <c:pt idx="4336">
                  <c:v>9.7001953125</c:v>
                </c:pt>
                <c:pt idx="4337">
                  <c:v>9.7001953125</c:v>
                </c:pt>
                <c:pt idx="4338">
                  <c:v>9.7001953125</c:v>
                </c:pt>
                <c:pt idx="4339">
                  <c:v>9.7001953125</c:v>
                </c:pt>
                <c:pt idx="4340">
                  <c:v>9.7001953125</c:v>
                </c:pt>
                <c:pt idx="4341">
                  <c:v>9.7001953125</c:v>
                </c:pt>
                <c:pt idx="4342">
                  <c:v>9.7001953125</c:v>
                </c:pt>
                <c:pt idx="4343">
                  <c:v>9.7001953125</c:v>
                </c:pt>
                <c:pt idx="4344">
                  <c:v>9.7001953125</c:v>
                </c:pt>
                <c:pt idx="4345">
                  <c:v>9.7001953125</c:v>
                </c:pt>
                <c:pt idx="4346">
                  <c:v>9.7001953125</c:v>
                </c:pt>
                <c:pt idx="4347">
                  <c:v>9.7001953125</c:v>
                </c:pt>
                <c:pt idx="4348">
                  <c:v>9.7001953125</c:v>
                </c:pt>
                <c:pt idx="4349">
                  <c:v>9.7001953125</c:v>
                </c:pt>
                <c:pt idx="4350">
                  <c:v>9.7001953125</c:v>
                </c:pt>
                <c:pt idx="4351">
                  <c:v>9.7001953125</c:v>
                </c:pt>
                <c:pt idx="4352">
                  <c:v>9.7001953125</c:v>
                </c:pt>
                <c:pt idx="4353">
                  <c:v>9.7001953125</c:v>
                </c:pt>
                <c:pt idx="4354">
                  <c:v>9.7001953125</c:v>
                </c:pt>
                <c:pt idx="4355">
                  <c:v>9.7001953125</c:v>
                </c:pt>
                <c:pt idx="4356">
                  <c:v>9.7001953125</c:v>
                </c:pt>
                <c:pt idx="4357">
                  <c:v>9.7001953125</c:v>
                </c:pt>
                <c:pt idx="4358">
                  <c:v>9.7001953125</c:v>
                </c:pt>
                <c:pt idx="4359">
                  <c:v>9.7001953125</c:v>
                </c:pt>
                <c:pt idx="4360">
                  <c:v>9.7001953125</c:v>
                </c:pt>
                <c:pt idx="4361">
                  <c:v>9.7001953125</c:v>
                </c:pt>
                <c:pt idx="4362">
                  <c:v>9.7001953125</c:v>
                </c:pt>
                <c:pt idx="4363">
                  <c:v>9.7001953125</c:v>
                </c:pt>
                <c:pt idx="4364">
                  <c:v>9.7001953125</c:v>
                </c:pt>
                <c:pt idx="4365">
                  <c:v>9.7001953125</c:v>
                </c:pt>
                <c:pt idx="4366">
                  <c:v>9.7001953125</c:v>
                </c:pt>
                <c:pt idx="4367">
                  <c:v>9.7001953125</c:v>
                </c:pt>
                <c:pt idx="4368">
                  <c:v>9.7001953125</c:v>
                </c:pt>
                <c:pt idx="4369">
                  <c:v>9.7001953125</c:v>
                </c:pt>
                <c:pt idx="4370">
                  <c:v>9.7001953125</c:v>
                </c:pt>
                <c:pt idx="4371">
                  <c:v>9.7001953125</c:v>
                </c:pt>
                <c:pt idx="4372">
                  <c:v>9.7001953125</c:v>
                </c:pt>
                <c:pt idx="4373">
                  <c:v>9.7001953125</c:v>
                </c:pt>
                <c:pt idx="4374">
                  <c:v>9.7001953125</c:v>
                </c:pt>
                <c:pt idx="4375">
                  <c:v>9.7001953125</c:v>
                </c:pt>
                <c:pt idx="4376">
                  <c:v>9.7001953125</c:v>
                </c:pt>
                <c:pt idx="4377">
                  <c:v>9.7001953125</c:v>
                </c:pt>
                <c:pt idx="4378">
                  <c:v>9.7001953125</c:v>
                </c:pt>
                <c:pt idx="4379">
                  <c:v>9.7001953125</c:v>
                </c:pt>
                <c:pt idx="4380">
                  <c:v>9.7001953125</c:v>
                </c:pt>
                <c:pt idx="4381">
                  <c:v>9.7001953125</c:v>
                </c:pt>
                <c:pt idx="4382">
                  <c:v>9.7001953125</c:v>
                </c:pt>
                <c:pt idx="4383">
                  <c:v>9.7001953125</c:v>
                </c:pt>
                <c:pt idx="4384">
                  <c:v>9.7001953125</c:v>
                </c:pt>
                <c:pt idx="4385">
                  <c:v>9.7001953125</c:v>
                </c:pt>
                <c:pt idx="4386">
                  <c:v>9.7001953125</c:v>
                </c:pt>
                <c:pt idx="4387">
                  <c:v>9.7001953125</c:v>
                </c:pt>
                <c:pt idx="4388">
                  <c:v>9.7001953125</c:v>
                </c:pt>
                <c:pt idx="4389">
                  <c:v>9.7001953125</c:v>
                </c:pt>
                <c:pt idx="4390">
                  <c:v>9.7001953125</c:v>
                </c:pt>
                <c:pt idx="4391">
                  <c:v>9.7001953125</c:v>
                </c:pt>
                <c:pt idx="4392">
                  <c:v>9.7001953125</c:v>
                </c:pt>
                <c:pt idx="4393">
                  <c:v>9.7001953125</c:v>
                </c:pt>
                <c:pt idx="4394">
                  <c:v>9.7001953125</c:v>
                </c:pt>
                <c:pt idx="4395">
                  <c:v>9.7001953125</c:v>
                </c:pt>
                <c:pt idx="4396">
                  <c:v>9.7001953125</c:v>
                </c:pt>
                <c:pt idx="4397">
                  <c:v>9.7001953125</c:v>
                </c:pt>
                <c:pt idx="4398">
                  <c:v>9.7001953125</c:v>
                </c:pt>
                <c:pt idx="4399">
                  <c:v>9.7001953125</c:v>
                </c:pt>
                <c:pt idx="4400">
                  <c:v>9.60009765625</c:v>
                </c:pt>
                <c:pt idx="4401">
                  <c:v>9.7001953125</c:v>
                </c:pt>
                <c:pt idx="4402">
                  <c:v>9.7001953125</c:v>
                </c:pt>
                <c:pt idx="4403">
                  <c:v>9.60009765625</c:v>
                </c:pt>
                <c:pt idx="4404">
                  <c:v>9.7001953125</c:v>
                </c:pt>
                <c:pt idx="4405">
                  <c:v>9.60009765625</c:v>
                </c:pt>
                <c:pt idx="4406">
                  <c:v>9.60009765625</c:v>
                </c:pt>
                <c:pt idx="4407">
                  <c:v>9.60009765625</c:v>
                </c:pt>
                <c:pt idx="4408">
                  <c:v>9.7001953125</c:v>
                </c:pt>
                <c:pt idx="4409">
                  <c:v>9.7001953125</c:v>
                </c:pt>
                <c:pt idx="4410">
                  <c:v>9.60009765625</c:v>
                </c:pt>
                <c:pt idx="4411">
                  <c:v>9.60009765625</c:v>
                </c:pt>
                <c:pt idx="4412">
                  <c:v>9.60009765625</c:v>
                </c:pt>
                <c:pt idx="4413">
                  <c:v>9.60009765625</c:v>
                </c:pt>
                <c:pt idx="4414">
                  <c:v>9.60009765625</c:v>
                </c:pt>
                <c:pt idx="4415">
                  <c:v>9.60009765625</c:v>
                </c:pt>
                <c:pt idx="4416">
                  <c:v>9.60009765625</c:v>
                </c:pt>
                <c:pt idx="4417">
                  <c:v>9.60009765625</c:v>
                </c:pt>
                <c:pt idx="4418">
                  <c:v>9.7001953125</c:v>
                </c:pt>
                <c:pt idx="4419">
                  <c:v>9.60009765625</c:v>
                </c:pt>
                <c:pt idx="4420">
                  <c:v>9.60009765625</c:v>
                </c:pt>
                <c:pt idx="4421">
                  <c:v>9.60009765625</c:v>
                </c:pt>
                <c:pt idx="4422">
                  <c:v>9.60009765625</c:v>
                </c:pt>
                <c:pt idx="4423">
                  <c:v>9.60009765625</c:v>
                </c:pt>
                <c:pt idx="4424">
                  <c:v>9.60009765625</c:v>
                </c:pt>
                <c:pt idx="4425">
                  <c:v>9.60009765625</c:v>
                </c:pt>
                <c:pt idx="4426">
                  <c:v>9.60009765625</c:v>
                </c:pt>
                <c:pt idx="4427">
                  <c:v>9.60009765625</c:v>
                </c:pt>
                <c:pt idx="4428">
                  <c:v>9.60009765625</c:v>
                </c:pt>
                <c:pt idx="4429">
                  <c:v>9.60009765625</c:v>
                </c:pt>
                <c:pt idx="4430">
                  <c:v>9.60009765625</c:v>
                </c:pt>
                <c:pt idx="4431">
                  <c:v>9.60009765625</c:v>
                </c:pt>
                <c:pt idx="4432">
                  <c:v>9.60009765625</c:v>
                </c:pt>
                <c:pt idx="4433">
                  <c:v>9.60009765625</c:v>
                </c:pt>
                <c:pt idx="4434">
                  <c:v>9.60009765625</c:v>
                </c:pt>
                <c:pt idx="4435">
                  <c:v>9.60009765625</c:v>
                </c:pt>
                <c:pt idx="4436">
                  <c:v>9.60009765625</c:v>
                </c:pt>
                <c:pt idx="4437">
                  <c:v>9.60009765625</c:v>
                </c:pt>
                <c:pt idx="4438">
                  <c:v>9.60009765625</c:v>
                </c:pt>
                <c:pt idx="4439">
                  <c:v>9.60009765625</c:v>
                </c:pt>
                <c:pt idx="4440">
                  <c:v>9.60009765625</c:v>
                </c:pt>
                <c:pt idx="4441">
                  <c:v>9.60009765625</c:v>
                </c:pt>
                <c:pt idx="4442">
                  <c:v>9.60009765625</c:v>
                </c:pt>
                <c:pt idx="4443">
                  <c:v>9.60009765625</c:v>
                </c:pt>
                <c:pt idx="4444">
                  <c:v>9.60009765625</c:v>
                </c:pt>
                <c:pt idx="4445">
                  <c:v>9.60009765625</c:v>
                </c:pt>
                <c:pt idx="4446">
                  <c:v>9.60009765625</c:v>
                </c:pt>
                <c:pt idx="4447">
                  <c:v>9.60009765625</c:v>
                </c:pt>
                <c:pt idx="4448">
                  <c:v>9.60009765625</c:v>
                </c:pt>
              </c:numCache>
            </c:numRef>
          </c:yVal>
          <c:smooth val="0"/>
          <c:extLst>
            <c:ext xmlns:c16="http://schemas.microsoft.com/office/drawing/2014/chart" uri="{C3380CC4-5D6E-409C-BE32-E72D297353CC}">
              <c16:uniqueId val="{00000003-0CC2-4979-82AF-9F6565F85F63}"/>
            </c:ext>
          </c:extLst>
        </c:ser>
        <c:dLbls>
          <c:showLegendKey val="0"/>
          <c:showVal val="0"/>
          <c:showCatName val="0"/>
          <c:showSerName val="0"/>
          <c:showPercent val="0"/>
          <c:showBubbleSize val="0"/>
        </c:dLbls>
        <c:axId val="1230246191"/>
        <c:axId val="1228203343"/>
        <c:extLst>
          <c:ext xmlns:c15="http://schemas.microsoft.com/office/drawing/2012/chart" uri="{02D57815-91ED-43cb-92C2-25804820EDAC}">
            <c15:filteredScatterSeries>
              <c15:ser>
                <c:idx val="0"/>
                <c:order val="0"/>
                <c:tx>
                  <c:v>BAS 1</c:v>
                </c:tx>
                <c:spPr>
                  <a:ln w="19050" cap="rnd">
                    <a:solidFill>
                      <a:schemeClr val="accent1"/>
                    </a:solidFill>
                    <a:round/>
                  </a:ln>
                  <a:effectLst/>
                </c:spPr>
                <c:marker>
                  <c:symbol val="none"/>
                </c:marker>
                <c:xVal>
                  <c:numRef>
                    <c:extLst>
                      <c:ext uri="{02D57815-91ED-43cb-92C2-25804820EDAC}">
                        <c15:formulaRef>
                          <c15:sqref>'ACME-PER-HEA-BAS 20-3 Test1 2'!$K$2:$K$4476</c15:sqref>
                        </c15:formulaRef>
                      </c:ext>
                    </c:extLst>
                    <c:numCache>
                      <c:formatCode>General</c:formatCode>
                      <c:ptCount val="4475"/>
                      <c:pt idx="0">
                        <c:v>1043.2106918999998</c:v>
                      </c:pt>
                      <c:pt idx="1">
                        <c:v>1044.2126560000002</c:v>
                      </c:pt>
                      <c:pt idx="2">
                        <c:v>1046.1652534</c:v>
                      </c:pt>
                      <c:pt idx="3">
                        <c:v>1050.1498415000001</c:v>
                      </c:pt>
                      <c:pt idx="4">
                        <c:v>1051.1667158</c:v>
                      </c:pt>
                      <c:pt idx="5">
                        <c:v>1053.1594902000002</c:v>
                      </c:pt>
                      <c:pt idx="6">
                        <c:v>1054.1592690000002</c:v>
                      </c:pt>
                      <c:pt idx="7">
                        <c:v>1055.1912659999998</c:v>
                      </c:pt>
                      <c:pt idx="8">
                        <c:v>1056.1561698</c:v>
                      </c:pt>
                      <c:pt idx="9">
                        <c:v>1057.1978497</c:v>
                      </c:pt>
                      <c:pt idx="10">
                        <c:v>1058.1845106000001</c:v>
                      </c:pt>
                      <c:pt idx="11">
                        <c:v>1059.1873067000001</c:v>
                      </c:pt>
                      <c:pt idx="12">
                        <c:v>1060.1938390999999</c:v>
                      </c:pt>
                      <c:pt idx="13">
                        <c:v>1061.1843373000002</c:v>
                      </c:pt>
                      <c:pt idx="14">
                        <c:v>1062.2000699</c:v>
                      </c:pt>
                      <c:pt idx="15">
                        <c:v>1063.1959907999999</c:v>
                      </c:pt>
                      <c:pt idx="16">
                        <c:v>1064.1738104000001</c:v>
                      </c:pt>
                      <c:pt idx="17">
                        <c:v>1065.1725298000001</c:v>
                      </c:pt>
                      <c:pt idx="18">
                        <c:v>1066.1479889000002</c:v>
                      </c:pt>
                      <c:pt idx="19">
                        <c:v>1067.1820495000002</c:v>
                      </c:pt>
                      <c:pt idx="20">
                        <c:v>1068.164076</c:v>
                      </c:pt>
                      <c:pt idx="21">
                        <c:v>1069.1536083999999</c:v>
                      </c:pt>
                      <c:pt idx="22">
                        <c:v>1070.1951128000001</c:v>
                      </c:pt>
                      <c:pt idx="23">
                        <c:v>1071.1613175000002</c:v>
                      </c:pt>
                      <c:pt idx="24">
                        <c:v>1072.1579796000001</c:v>
                      </c:pt>
                      <c:pt idx="25">
                        <c:v>1073.2013224000002</c:v>
                      </c:pt>
                      <c:pt idx="26">
                        <c:v>1074.1751614999998</c:v>
                      </c:pt>
                      <c:pt idx="27">
                        <c:v>1075.1596800000002</c:v>
                      </c:pt>
                      <c:pt idx="28">
                        <c:v>1076.2025137000001</c:v>
                      </c:pt>
                      <c:pt idx="29">
                        <c:v>1077.1742484000001</c:v>
                      </c:pt>
                      <c:pt idx="30">
                        <c:v>1078.2056505</c:v>
                      </c:pt>
                      <c:pt idx="31">
                        <c:v>1079.2099699</c:v>
                      </c:pt>
                      <c:pt idx="32">
                        <c:v>1080.1965544999998</c:v>
                      </c:pt>
                      <c:pt idx="33">
                        <c:v>1081.1941502</c:v>
                      </c:pt>
                      <c:pt idx="34">
                        <c:v>1082.1566143</c:v>
                      </c:pt>
                      <c:pt idx="35">
                        <c:v>1083.1879325999998</c:v>
                      </c:pt>
                      <c:pt idx="36">
                        <c:v>1084.1960447000001</c:v>
                      </c:pt>
                      <c:pt idx="37">
                        <c:v>1085.1467722000002</c:v>
                      </c:pt>
                      <c:pt idx="38">
                        <c:v>1086.2055742000002</c:v>
                      </c:pt>
                      <c:pt idx="39">
                        <c:v>1087.2026535</c:v>
                      </c:pt>
                      <c:pt idx="40">
                        <c:v>1088.1482513999999</c:v>
                      </c:pt>
                      <c:pt idx="41">
                        <c:v>1089.1781477999998</c:v>
                      </c:pt>
                      <c:pt idx="42">
                        <c:v>1090.1736242000002</c:v>
                      </c:pt>
                      <c:pt idx="43">
                        <c:v>1091.1530518999998</c:v>
                      </c:pt>
                      <c:pt idx="44">
                        <c:v>1092.1778718999999</c:v>
                      </c:pt>
                      <c:pt idx="45">
                        <c:v>1093.1746186</c:v>
                      </c:pt>
                      <c:pt idx="46">
                        <c:v>1094.1682258999999</c:v>
                      </c:pt>
                      <c:pt idx="47">
                        <c:v>1095.1885741999999</c:v>
                      </c:pt>
                      <c:pt idx="48">
                        <c:v>1096.2045309</c:v>
                      </c:pt>
                      <c:pt idx="49">
                        <c:v>1097.2097008000001</c:v>
                      </c:pt>
                      <c:pt idx="50">
                        <c:v>1098.1915356</c:v>
                      </c:pt>
                      <c:pt idx="51">
                        <c:v>1099.1866054000002</c:v>
                      </c:pt>
                      <c:pt idx="52">
                        <c:v>1100.1768284</c:v>
                      </c:pt>
                      <c:pt idx="53">
                        <c:v>1101.1766898999999</c:v>
                      </c:pt>
                      <c:pt idx="54">
                        <c:v>1102.1721017999998</c:v>
                      </c:pt>
                      <c:pt idx="55">
                        <c:v>1103.2028645999999</c:v>
                      </c:pt>
                      <c:pt idx="56">
                        <c:v>1104.1647241000001</c:v>
                      </c:pt>
                      <c:pt idx="57">
                        <c:v>1105.1640084000001</c:v>
                      </c:pt>
                      <c:pt idx="58">
                        <c:v>1106.1679907000002</c:v>
                      </c:pt>
                      <c:pt idx="59">
                        <c:v>1107.2154890000002</c:v>
                      </c:pt>
                      <c:pt idx="60">
                        <c:v>1108.1882704</c:v>
                      </c:pt>
                      <c:pt idx="61">
                        <c:v>1109.1669316000002</c:v>
                      </c:pt>
                      <c:pt idx="62">
                        <c:v>1110.1945519999999</c:v>
                      </c:pt>
                      <c:pt idx="63">
                        <c:v>1111.1748940000002</c:v>
                      </c:pt>
                      <c:pt idx="64">
                        <c:v>1112.1982105000002</c:v>
                      </c:pt>
                      <c:pt idx="65">
                        <c:v>1113.2076575000001</c:v>
                      </c:pt>
                      <c:pt idx="66">
                        <c:v>1114.1638704000002</c:v>
                      </c:pt>
                      <c:pt idx="67">
                        <c:v>1115.2142376000002</c:v>
                      </c:pt>
                      <c:pt idx="68">
                        <c:v>1116.1882873</c:v>
                      </c:pt>
                      <c:pt idx="69">
                        <c:v>1117.1744435000001</c:v>
                      </c:pt>
                      <c:pt idx="70">
                        <c:v>1118.1788913</c:v>
                      </c:pt>
                      <c:pt idx="71">
                        <c:v>1119.1978265000002</c:v>
                      </c:pt>
                      <c:pt idx="72">
                        <c:v>1120.2022336999999</c:v>
                      </c:pt>
                      <c:pt idx="73">
                        <c:v>1121.2079417</c:v>
                      </c:pt>
                      <c:pt idx="74">
                        <c:v>1122.1705437000001</c:v>
                      </c:pt>
                      <c:pt idx="75">
                        <c:v>1123.1726005999999</c:v>
                      </c:pt>
                      <c:pt idx="76">
                        <c:v>1124.1612282000001</c:v>
                      </c:pt>
                      <c:pt idx="77">
                        <c:v>1125.1832675000001</c:v>
                      </c:pt>
                      <c:pt idx="78">
                        <c:v>1126.1834518999999</c:v>
                      </c:pt>
                      <c:pt idx="79">
                        <c:v>1127.1676585</c:v>
                      </c:pt>
                      <c:pt idx="80">
                        <c:v>1128.1778499000002</c:v>
                      </c:pt>
                      <c:pt idx="81">
                        <c:v>1129.1712309999998</c:v>
                      </c:pt>
                      <c:pt idx="82">
                        <c:v>1130.1646853000002</c:v>
                      </c:pt>
                      <c:pt idx="83">
                        <c:v>1131.1801881000001</c:v>
                      </c:pt>
                      <c:pt idx="84">
                        <c:v>1132.1658671</c:v>
                      </c:pt>
                      <c:pt idx="85">
                        <c:v>1133.1644041</c:v>
                      </c:pt>
                      <c:pt idx="86">
                        <c:v>1134.1812543999999</c:v>
                      </c:pt>
                      <c:pt idx="87">
                        <c:v>1135.1875786999999</c:v>
                      </c:pt>
                      <c:pt idx="88">
                        <c:v>1136.1801687000002</c:v>
                      </c:pt>
                      <c:pt idx="89">
                        <c:v>1137.1762478000001</c:v>
                      </c:pt>
                      <c:pt idx="90">
                        <c:v>1138.1647158999999</c:v>
                      </c:pt>
                      <c:pt idx="91">
                        <c:v>1139.1876476000002</c:v>
                      </c:pt>
                      <c:pt idx="92">
                        <c:v>1140.206991</c:v>
                      </c:pt>
                      <c:pt idx="93">
                        <c:v>1141.1968247999998</c:v>
                      </c:pt>
                      <c:pt idx="94">
                        <c:v>1142.1984477999999</c:v>
                      </c:pt>
                      <c:pt idx="95">
                        <c:v>1143.1735331</c:v>
                      </c:pt>
                      <c:pt idx="96">
                        <c:v>1144.1742359999998</c:v>
                      </c:pt>
                      <c:pt idx="97">
                        <c:v>1145.2065472999998</c:v>
                      </c:pt>
                      <c:pt idx="98">
                        <c:v>1146.1641399</c:v>
                      </c:pt>
                      <c:pt idx="99">
                        <c:v>1147.1859076000001</c:v>
                      </c:pt>
                      <c:pt idx="100">
                        <c:v>1148.1930683</c:v>
                      </c:pt>
                      <c:pt idx="101">
                        <c:v>1149.1716561999997</c:v>
                      </c:pt>
                      <c:pt idx="102">
                        <c:v>1150.1998779</c:v>
                      </c:pt>
                      <c:pt idx="103">
                        <c:v>1151.1755678</c:v>
                      </c:pt>
                      <c:pt idx="104">
                        <c:v>1152.1673427999999</c:v>
                      </c:pt>
                      <c:pt idx="105">
                        <c:v>1153.1667419999999</c:v>
                      </c:pt>
                      <c:pt idx="106">
                        <c:v>1154.1920138999999</c:v>
                      </c:pt>
                      <c:pt idx="107">
                        <c:v>1155.1674770999998</c:v>
                      </c:pt>
                      <c:pt idx="108">
                        <c:v>1156.1831950999999</c:v>
                      </c:pt>
                      <c:pt idx="109">
                        <c:v>1157.1811260999998</c:v>
                      </c:pt>
                      <c:pt idx="110">
                        <c:v>1158.1769691</c:v>
                      </c:pt>
                      <c:pt idx="111">
                        <c:v>1159.1959251999997</c:v>
                      </c:pt>
                      <c:pt idx="112">
                        <c:v>1160.1903366000001</c:v>
                      </c:pt>
                      <c:pt idx="113">
                        <c:v>1161.1971387999997</c:v>
                      </c:pt>
                      <c:pt idx="114">
                        <c:v>1162.1925628999998</c:v>
                      </c:pt>
                      <c:pt idx="115">
                        <c:v>1163.2083921999997</c:v>
                      </c:pt>
                      <c:pt idx="116">
                        <c:v>1164.1990071</c:v>
                      </c:pt>
                      <c:pt idx="117">
                        <c:v>1165.2018125</c:v>
                      </c:pt>
                      <c:pt idx="118">
                        <c:v>1166.1965798000001</c:v>
                      </c:pt>
                      <c:pt idx="119">
                        <c:v>1167.2745798000001</c:v>
                      </c:pt>
                      <c:pt idx="120">
                        <c:v>1168.2004422999998</c:v>
                      </c:pt>
                      <c:pt idx="121">
                        <c:v>1169.2231845000001</c:v>
                      </c:pt>
                      <c:pt idx="122">
                        <c:v>1170.2068985999999</c:v>
                      </c:pt>
                      <c:pt idx="123">
                        <c:v>1171.2064390999999</c:v>
                      </c:pt>
                      <c:pt idx="124">
                        <c:v>1172.2933727999998</c:v>
                      </c:pt>
                      <c:pt idx="125">
                        <c:v>1173.2357603</c:v>
                      </c:pt>
                      <c:pt idx="126">
                        <c:v>1174.2017725000001</c:v>
                      </c:pt>
                      <c:pt idx="127">
                        <c:v>1175.2541252000001</c:v>
                      </c:pt>
                      <c:pt idx="128">
                        <c:v>1176.2311832</c:v>
                      </c:pt>
                      <c:pt idx="129">
                        <c:v>1177.1995428999999</c:v>
                      </c:pt>
                      <c:pt idx="130">
                        <c:v>1178.1960054000001</c:v>
                      </c:pt>
                      <c:pt idx="131">
                        <c:v>1179.2054355</c:v>
                      </c:pt>
                      <c:pt idx="132">
                        <c:v>1180.2286347999998</c:v>
                      </c:pt>
                      <c:pt idx="133">
                        <c:v>1181.1990317</c:v>
                      </c:pt>
                      <c:pt idx="134">
                        <c:v>1182.2690441</c:v>
                      </c:pt>
                      <c:pt idx="135">
                        <c:v>1183.2238836000001</c:v>
                      </c:pt>
                      <c:pt idx="136">
                        <c:v>1184.2016048999999</c:v>
                      </c:pt>
                      <c:pt idx="137">
                        <c:v>1185.1997702999997</c:v>
                      </c:pt>
                      <c:pt idx="138">
                        <c:v>1186.1929718000001</c:v>
                      </c:pt>
                      <c:pt idx="139">
                        <c:v>1187.2252927999998</c:v>
                      </c:pt>
                      <c:pt idx="140">
                        <c:v>1188.2046774</c:v>
                      </c:pt>
                      <c:pt idx="141">
                        <c:v>1189.2608904999997</c:v>
                      </c:pt>
                      <c:pt idx="142">
                        <c:v>1190.2332011999997</c:v>
                      </c:pt>
                      <c:pt idx="143">
                        <c:v>1191.2014884</c:v>
                      </c:pt>
                      <c:pt idx="144">
                        <c:v>1192.2132247999998</c:v>
                      </c:pt>
                      <c:pt idx="145">
                        <c:v>1193.2138033000001</c:v>
                      </c:pt>
                      <c:pt idx="146">
                        <c:v>1194.1943876999999</c:v>
                      </c:pt>
                      <c:pt idx="147">
                        <c:v>1195.2025264999997</c:v>
                      </c:pt>
                      <c:pt idx="148">
                        <c:v>1196.2071470999999</c:v>
                      </c:pt>
                      <c:pt idx="149">
                        <c:v>1197.2200094999998</c:v>
                      </c:pt>
                      <c:pt idx="150">
                        <c:v>1198.2252665999999</c:v>
                      </c:pt>
                      <c:pt idx="151">
                        <c:v>1199.2223967999998</c:v>
                      </c:pt>
                      <c:pt idx="152">
                        <c:v>1200.2071541999999</c:v>
                      </c:pt>
                      <c:pt idx="153">
                        <c:v>1201.1976228999997</c:v>
                      </c:pt>
                      <c:pt idx="154">
                        <c:v>1202.2632988999999</c:v>
                      </c:pt>
                      <c:pt idx="155">
                        <c:v>1203.2686347999997</c:v>
                      </c:pt>
                      <c:pt idx="156">
                        <c:v>1204.2125329</c:v>
                      </c:pt>
                      <c:pt idx="157">
                        <c:v>1205.2597763999997</c:v>
                      </c:pt>
                      <c:pt idx="158">
                        <c:v>1206.2153330000001</c:v>
                      </c:pt>
                      <c:pt idx="159">
                        <c:v>1207.2083622</c:v>
                      </c:pt>
                      <c:pt idx="160">
                        <c:v>1208.2169227999998</c:v>
                      </c:pt>
                      <c:pt idx="161">
                        <c:v>1209.2382423999998</c:v>
                      </c:pt>
                      <c:pt idx="162">
                        <c:v>1210.2265582</c:v>
                      </c:pt>
                      <c:pt idx="163">
                        <c:v>1211.2177243000001</c:v>
                      </c:pt>
                      <c:pt idx="164">
                        <c:v>1212.2379023999997</c:v>
                      </c:pt>
                      <c:pt idx="165">
                        <c:v>1213.2321203000001</c:v>
                      </c:pt>
                      <c:pt idx="166">
                        <c:v>1214.217662</c:v>
                      </c:pt>
                      <c:pt idx="167">
                        <c:v>1215.2156310999999</c:v>
                      </c:pt>
                      <c:pt idx="168">
                        <c:v>1216.2573856999998</c:v>
                      </c:pt>
                      <c:pt idx="169">
                        <c:v>1217.2245665</c:v>
                      </c:pt>
                      <c:pt idx="170">
                        <c:v>1218.2082206</c:v>
                      </c:pt>
                      <c:pt idx="171">
                        <c:v>1219.2525541999998</c:v>
                      </c:pt>
                      <c:pt idx="172">
                        <c:v>1220.2698169</c:v>
                      </c:pt>
                      <c:pt idx="173">
                        <c:v>1221.2197050999998</c:v>
                      </c:pt>
                      <c:pt idx="174">
                        <c:v>1222.2239027000001</c:v>
                      </c:pt>
                      <c:pt idx="175">
                        <c:v>1223.2490970999997</c:v>
                      </c:pt>
                      <c:pt idx="176">
                        <c:v>1224.2204991999997</c:v>
                      </c:pt>
                      <c:pt idx="177">
                        <c:v>1225.2649013</c:v>
                      </c:pt>
                      <c:pt idx="178">
                        <c:v>1226.2126903999997</c:v>
                      </c:pt>
                      <c:pt idx="179">
                        <c:v>1227.2386636000001</c:v>
                      </c:pt>
                      <c:pt idx="180">
                        <c:v>1228.2119540999997</c:v>
                      </c:pt>
                      <c:pt idx="181">
                        <c:v>1229.2739412999999</c:v>
                      </c:pt>
                      <c:pt idx="182">
                        <c:v>1230.2312465</c:v>
                      </c:pt>
                      <c:pt idx="183">
                        <c:v>1231.2160150999998</c:v>
                      </c:pt>
                      <c:pt idx="184">
                        <c:v>1232.2406453999997</c:v>
                      </c:pt>
                      <c:pt idx="185">
                        <c:v>1233.2182177</c:v>
                      </c:pt>
                      <c:pt idx="186">
                        <c:v>1234.2227887999998</c:v>
                      </c:pt>
                      <c:pt idx="187">
                        <c:v>1235.2281278</c:v>
                      </c:pt>
                      <c:pt idx="188">
                        <c:v>1236.2326042</c:v>
                      </c:pt>
                      <c:pt idx="189">
                        <c:v>1237.2797990999998</c:v>
                      </c:pt>
                      <c:pt idx="190">
                        <c:v>1238.2200257999998</c:v>
                      </c:pt>
                      <c:pt idx="191">
                        <c:v>1239.2155693999998</c:v>
                      </c:pt>
                      <c:pt idx="192">
                        <c:v>1240.2512535000001</c:v>
                      </c:pt>
                      <c:pt idx="193">
                        <c:v>1241.2157452000001</c:v>
                      </c:pt>
                      <c:pt idx="194">
                        <c:v>1242.3502792999998</c:v>
                      </c:pt>
                      <c:pt idx="195">
                        <c:v>1243.2878605000001</c:v>
                      </c:pt>
                      <c:pt idx="196">
                        <c:v>1244.2097866999998</c:v>
                      </c:pt>
                      <c:pt idx="197">
                        <c:v>1245.3108850999997</c:v>
                      </c:pt>
                      <c:pt idx="198">
                        <c:v>1246.2165431999997</c:v>
                      </c:pt>
                      <c:pt idx="199">
                        <c:v>1247.2937974000001</c:v>
                      </c:pt>
                      <c:pt idx="200">
                        <c:v>1248.2295743999998</c:v>
                      </c:pt>
                      <c:pt idx="201">
                        <c:v>1249.2323001</c:v>
                      </c:pt>
                      <c:pt idx="202">
                        <c:v>1250.2519582</c:v>
                      </c:pt>
                      <c:pt idx="203">
                        <c:v>1251.2110013000001</c:v>
                      </c:pt>
                      <c:pt idx="204">
                        <c:v>1252.2804821</c:v>
                      </c:pt>
                      <c:pt idx="205">
                        <c:v>1253.2212808999998</c:v>
                      </c:pt>
                      <c:pt idx="206">
                        <c:v>1254.2186016999999</c:v>
                      </c:pt>
                      <c:pt idx="207">
                        <c:v>1255.2192762999998</c:v>
                      </c:pt>
                      <c:pt idx="208">
                        <c:v>1256.2602781999999</c:v>
                      </c:pt>
                      <c:pt idx="209">
                        <c:v>1257.2917244999999</c:v>
                      </c:pt>
                      <c:pt idx="210">
                        <c:v>1258.2215842000001</c:v>
                      </c:pt>
                      <c:pt idx="211">
                        <c:v>1259.2855449999997</c:v>
                      </c:pt>
                      <c:pt idx="212">
                        <c:v>1260.2103503999997</c:v>
                      </c:pt>
                      <c:pt idx="213">
                        <c:v>1261.2186744000001</c:v>
                      </c:pt>
                      <c:pt idx="214">
                        <c:v>1262.2282209999998</c:v>
                      </c:pt>
                      <c:pt idx="215">
                        <c:v>1263.2376454999999</c:v>
                      </c:pt>
                      <c:pt idx="216">
                        <c:v>1264.2202929</c:v>
                      </c:pt>
                      <c:pt idx="217">
                        <c:v>1265.2386858999998</c:v>
                      </c:pt>
                      <c:pt idx="218">
                        <c:v>1266.2850444000001</c:v>
                      </c:pt>
                      <c:pt idx="219">
                        <c:v>1267.2111154999998</c:v>
                      </c:pt>
                      <c:pt idx="220">
                        <c:v>1268.2273319000001</c:v>
                      </c:pt>
                      <c:pt idx="221">
                        <c:v>1269.2442904</c:v>
                      </c:pt>
                      <c:pt idx="222">
                        <c:v>1270.2414172999997</c:v>
                      </c:pt>
                      <c:pt idx="223">
                        <c:v>1271.2773981999999</c:v>
                      </c:pt>
                      <c:pt idx="224">
                        <c:v>1272.2393767999997</c:v>
                      </c:pt>
                      <c:pt idx="225">
                        <c:v>1273.2395397999999</c:v>
                      </c:pt>
                      <c:pt idx="226">
                        <c:v>1274.2543112999997</c:v>
                      </c:pt>
                      <c:pt idx="227">
                        <c:v>1275.2454428999999</c:v>
                      </c:pt>
                      <c:pt idx="228">
                        <c:v>1276.2508657999997</c:v>
                      </c:pt>
                      <c:pt idx="229">
                        <c:v>1277.2472825999998</c:v>
                      </c:pt>
                      <c:pt idx="230">
                        <c:v>1278.2442240999999</c:v>
                      </c:pt>
                      <c:pt idx="231">
                        <c:v>1279.2442658999998</c:v>
                      </c:pt>
                      <c:pt idx="232">
                        <c:v>1280.2431567999997</c:v>
                      </c:pt>
                      <c:pt idx="233">
                        <c:v>1281.2706155999999</c:v>
                      </c:pt>
                      <c:pt idx="234">
                        <c:v>1282.2470961999998</c:v>
                      </c:pt>
                      <c:pt idx="235">
                        <c:v>1283.241458</c:v>
                      </c:pt>
                      <c:pt idx="236">
                        <c:v>1284.2819420000001</c:v>
                      </c:pt>
                      <c:pt idx="237">
                        <c:v>1285.2442391</c:v>
                      </c:pt>
                      <c:pt idx="238">
                        <c:v>1286.2407954999999</c:v>
                      </c:pt>
                      <c:pt idx="239">
                        <c:v>1287.2425230999997</c:v>
                      </c:pt>
                      <c:pt idx="240">
                        <c:v>1288.247715</c:v>
                      </c:pt>
                      <c:pt idx="241">
                        <c:v>1289.2497696999999</c:v>
                      </c:pt>
                      <c:pt idx="242">
                        <c:v>1290.2544594000001</c:v>
                      </c:pt>
                      <c:pt idx="243">
                        <c:v>1291.2443186999999</c:v>
                      </c:pt>
                      <c:pt idx="244">
                        <c:v>1292.2530087999999</c:v>
                      </c:pt>
                      <c:pt idx="245">
                        <c:v>1293.2541843999998</c:v>
                      </c:pt>
                      <c:pt idx="246">
                        <c:v>1294.2497758999998</c:v>
                      </c:pt>
                      <c:pt idx="247">
                        <c:v>1295.2515966000001</c:v>
                      </c:pt>
                      <c:pt idx="248">
                        <c:v>1296.2480102</c:v>
                      </c:pt>
                      <c:pt idx="249">
                        <c:v>1297.2491621999998</c:v>
                      </c:pt>
                      <c:pt idx="250">
                        <c:v>1298.2636689999999</c:v>
                      </c:pt>
                      <c:pt idx="251">
                        <c:v>1299.2524822</c:v>
                      </c:pt>
                      <c:pt idx="252">
                        <c:v>1300.2531992999998</c:v>
                      </c:pt>
                      <c:pt idx="253">
                        <c:v>1301.2736408000001</c:v>
                      </c:pt>
                      <c:pt idx="254">
                        <c:v>1302.2655872</c:v>
                      </c:pt>
                      <c:pt idx="255">
                        <c:v>1303.2632401999999</c:v>
                      </c:pt>
                      <c:pt idx="256">
                        <c:v>1304.2608372999998</c:v>
                      </c:pt>
                      <c:pt idx="257">
                        <c:v>1305.2686341999997</c:v>
                      </c:pt>
                      <c:pt idx="258">
                        <c:v>1306.2664399999999</c:v>
                      </c:pt>
                      <c:pt idx="259">
                        <c:v>1307.2596745000001</c:v>
                      </c:pt>
                      <c:pt idx="260">
                        <c:v>1308.2672607999998</c:v>
                      </c:pt>
                      <c:pt idx="261">
                        <c:v>1309.2615603999998</c:v>
                      </c:pt>
                      <c:pt idx="262">
                        <c:v>1310.2558607999999</c:v>
                      </c:pt>
                      <c:pt idx="263">
                        <c:v>1311.2643048999998</c:v>
                      </c:pt>
                      <c:pt idx="264">
                        <c:v>1312.2671216999997</c:v>
                      </c:pt>
                      <c:pt idx="265">
                        <c:v>1313.2763528999999</c:v>
                      </c:pt>
                      <c:pt idx="266">
                        <c:v>1314.2673808999998</c:v>
                      </c:pt>
                      <c:pt idx="267">
                        <c:v>1315.2802825999997</c:v>
                      </c:pt>
                      <c:pt idx="268">
                        <c:v>1316.2696265</c:v>
                      </c:pt>
                      <c:pt idx="269">
                        <c:v>1317.2595701</c:v>
                      </c:pt>
                      <c:pt idx="270">
                        <c:v>1318.2695023000001</c:v>
                      </c:pt>
                      <c:pt idx="271">
                        <c:v>1319.2605663999998</c:v>
                      </c:pt>
                      <c:pt idx="272">
                        <c:v>1320.2862221</c:v>
                      </c:pt>
                      <c:pt idx="273">
                        <c:v>1321.2692493999998</c:v>
                      </c:pt>
                      <c:pt idx="274">
                        <c:v>1322.2626928</c:v>
                      </c:pt>
                      <c:pt idx="275">
                        <c:v>1323.2624587</c:v>
                      </c:pt>
                      <c:pt idx="276">
                        <c:v>1324.2780573999999</c:v>
                      </c:pt>
                      <c:pt idx="277">
                        <c:v>1325.2562305000001</c:v>
                      </c:pt>
                      <c:pt idx="278">
                        <c:v>1326.2833969999997</c:v>
                      </c:pt>
                      <c:pt idx="279">
                        <c:v>1327.2575161</c:v>
                      </c:pt>
                      <c:pt idx="280">
                        <c:v>1328.2563121999997</c:v>
                      </c:pt>
                      <c:pt idx="281">
                        <c:v>1329.2963085000001</c:v>
                      </c:pt>
                      <c:pt idx="282">
                        <c:v>1330.3049655</c:v>
                      </c:pt>
                      <c:pt idx="283">
                        <c:v>1331.2795301000001</c:v>
                      </c:pt>
                      <c:pt idx="284">
                        <c:v>1332.2912504000001</c:v>
                      </c:pt>
                      <c:pt idx="285">
                        <c:v>1333.2977846999997</c:v>
                      </c:pt>
                      <c:pt idx="286">
                        <c:v>1334.2552749000001</c:v>
                      </c:pt>
                      <c:pt idx="287">
                        <c:v>1335.2594303000001</c:v>
                      </c:pt>
                      <c:pt idx="288">
                        <c:v>1336.3000929999998</c:v>
                      </c:pt>
                      <c:pt idx="289">
                        <c:v>1337.2643254999998</c:v>
                      </c:pt>
                      <c:pt idx="290">
                        <c:v>1338.2605364999999</c:v>
                      </c:pt>
                      <c:pt idx="291">
                        <c:v>1339.2627220999998</c:v>
                      </c:pt>
                      <c:pt idx="292">
                        <c:v>1340.2597522999999</c:v>
                      </c:pt>
                      <c:pt idx="293">
                        <c:v>1341.2695112000001</c:v>
                      </c:pt>
                      <c:pt idx="294">
                        <c:v>1342.2707817999999</c:v>
                      </c:pt>
                      <c:pt idx="295">
                        <c:v>1343.3100955999998</c:v>
                      </c:pt>
                      <c:pt idx="296">
                        <c:v>1344.26694</c:v>
                      </c:pt>
                      <c:pt idx="297">
                        <c:v>1345.3153572000001</c:v>
                      </c:pt>
                      <c:pt idx="298">
                        <c:v>1346.3041248999998</c:v>
                      </c:pt>
                      <c:pt idx="299">
                        <c:v>1347.2581111</c:v>
                      </c:pt>
                      <c:pt idx="300">
                        <c:v>1348.2824797999997</c:v>
                      </c:pt>
                      <c:pt idx="301">
                        <c:v>1349.2675172999998</c:v>
                      </c:pt>
                      <c:pt idx="302">
                        <c:v>1350.2686009999998</c:v>
                      </c:pt>
                      <c:pt idx="303">
                        <c:v>1351.2653384</c:v>
                      </c:pt>
                      <c:pt idx="304">
                        <c:v>1352.2624390999999</c:v>
                      </c:pt>
                      <c:pt idx="305">
                        <c:v>1353.2878283999999</c:v>
                      </c:pt>
                      <c:pt idx="306">
                        <c:v>1354.2687824</c:v>
                      </c:pt>
                      <c:pt idx="307">
                        <c:v>1355.2677616000001</c:v>
                      </c:pt>
                      <c:pt idx="308">
                        <c:v>1356.2629941999999</c:v>
                      </c:pt>
                      <c:pt idx="309">
                        <c:v>1357.2608331000001</c:v>
                      </c:pt>
                      <c:pt idx="310">
                        <c:v>1358.3077465000001</c:v>
                      </c:pt>
                      <c:pt idx="311">
                        <c:v>1359.3065581000001</c:v>
                      </c:pt>
                      <c:pt idx="312">
                        <c:v>1360.2559643999998</c:v>
                      </c:pt>
                      <c:pt idx="313">
                        <c:v>1361.2695574999998</c:v>
                      </c:pt>
                      <c:pt idx="314">
                        <c:v>1362.3255826</c:v>
                      </c:pt>
                      <c:pt idx="315">
                        <c:v>1363.2837497999999</c:v>
                      </c:pt>
                      <c:pt idx="316">
                        <c:v>1364.3036616999998</c:v>
                      </c:pt>
                      <c:pt idx="317">
                        <c:v>1365.3038894000001</c:v>
                      </c:pt>
                      <c:pt idx="318">
                        <c:v>1366.2631590999999</c:v>
                      </c:pt>
                      <c:pt idx="319">
                        <c:v>1367.2785759999997</c:v>
                      </c:pt>
                      <c:pt idx="320">
                        <c:v>1368.2623193999998</c:v>
                      </c:pt>
                      <c:pt idx="321">
                        <c:v>1369.2590150000001</c:v>
                      </c:pt>
                      <c:pt idx="322">
                        <c:v>1370.2685022999999</c:v>
                      </c:pt>
                      <c:pt idx="323">
                        <c:v>1371.2574036000001</c:v>
                      </c:pt>
                      <c:pt idx="324">
                        <c:v>1372.2943894999999</c:v>
                      </c:pt>
                      <c:pt idx="325">
                        <c:v>1373.2604877999997</c:v>
                      </c:pt>
                      <c:pt idx="326">
                        <c:v>1374.266173</c:v>
                      </c:pt>
                      <c:pt idx="327">
                        <c:v>1375.2643935999999</c:v>
                      </c:pt>
                      <c:pt idx="328">
                        <c:v>1376.2582023</c:v>
                      </c:pt>
                      <c:pt idx="329">
                        <c:v>1377.3125040999998</c:v>
                      </c:pt>
                      <c:pt idx="330">
                        <c:v>1378.2571855000001</c:v>
                      </c:pt>
                      <c:pt idx="331">
                        <c:v>1379.2595683</c:v>
                      </c:pt>
                      <c:pt idx="332">
                        <c:v>1380.2640172000001</c:v>
                      </c:pt>
                      <c:pt idx="333">
                        <c:v>1381.2595781999999</c:v>
                      </c:pt>
                      <c:pt idx="334">
                        <c:v>1382.2696169000001</c:v>
                      </c:pt>
                      <c:pt idx="335">
                        <c:v>1383.2819964</c:v>
                      </c:pt>
                      <c:pt idx="336">
                        <c:v>1384.2821438999999</c:v>
                      </c:pt>
                      <c:pt idx="337">
                        <c:v>1385.2705830999998</c:v>
                      </c:pt>
                      <c:pt idx="338">
                        <c:v>1386.310438</c:v>
                      </c:pt>
                      <c:pt idx="339">
                        <c:v>1387.2978201999999</c:v>
                      </c:pt>
                      <c:pt idx="340">
                        <c:v>1388.2569395999999</c:v>
                      </c:pt>
                      <c:pt idx="341">
                        <c:v>1389.2909790999997</c:v>
                      </c:pt>
                      <c:pt idx="342">
                        <c:v>1390.2614414999998</c:v>
                      </c:pt>
                      <c:pt idx="343">
                        <c:v>1391.2584412000001</c:v>
                      </c:pt>
                      <c:pt idx="344">
                        <c:v>1392.2550938999998</c:v>
                      </c:pt>
                      <c:pt idx="345">
                        <c:v>1393.2651609</c:v>
                      </c:pt>
                      <c:pt idx="346">
                        <c:v>1394.2658333999998</c:v>
                      </c:pt>
                      <c:pt idx="347">
                        <c:v>1395.2603983999998</c:v>
                      </c:pt>
                      <c:pt idx="348">
                        <c:v>1396.2904436999997</c:v>
                      </c:pt>
                      <c:pt idx="349">
                        <c:v>1397.2620139999999</c:v>
                      </c:pt>
                      <c:pt idx="350">
                        <c:v>1398.2588652999998</c:v>
                      </c:pt>
                      <c:pt idx="351">
                        <c:v>1399.2931550999997</c:v>
                      </c:pt>
                      <c:pt idx="352">
                        <c:v>1400.2579310000001</c:v>
                      </c:pt>
                      <c:pt idx="353">
                        <c:v>1401.2638840999998</c:v>
                      </c:pt>
                      <c:pt idx="354">
                        <c:v>1402.2791892</c:v>
                      </c:pt>
                      <c:pt idx="355">
                        <c:v>1403.3319646999998</c:v>
                      </c:pt>
                      <c:pt idx="356">
                        <c:v>1404.2807690999998</c:v>
                      </c:pt>
                      <c:pt idx="357">
                        <c:v>1405.2746990000001</c:v>
                      </c:pt>
                      <c:pt idx="358">
                        <c:v>1406.2834425999999</c:v>
                      </c:pt>
                      <c:pt idx="359">
                        <c:v>1407.2677042999999</c:v>
                      </c:pt>
                      <c:pt idx="360">
                        <c:v>1408.325773</c:v>
                      </c:pt>
                      <c:pt idx="361">
                        <c:v>1409.3191784999999</c:v>
                      </c:pt>
                      <c:pt idx="362">
                        <c:v>1410.2554858999997</c:v>
                      </c:pt>
                      <c:pt idx="363">
                        <c:v>1411.3251246999998</c:v>
                      </c:pt>
                      <c:pt idx="364">
                        <c:v>1412.3193179</c:v>
                      </c:pt>
                      <c:pt idx="365">
                        <c:v>1413.2865974000001</c:v>
                      </c:pt>
                      <c:pt idx="366">
                        <c:v>1414.2567104999998</c:v>
                      </c:pt>
                      <c:pt idx="367">
                        <c:v>1415.2873288999999</c:v>
                      </c:pt>
                      <c:pt idx="368">
                        <c:v>1416.2729260999999</c:v>
                      </c:pt>
                      <c:pt idx="369">
                        <c:v>1417.2960042999998</c:v>
                      </c:pt>
                      <c:pt idx="370">
                        <c:v>1418.2819955999998</c:v>
                      </c:pt>
                      <c:pt idx="371">
                        <c:v>1419.2810974999998</c:v>
                      </c:pt>
                      <c:pt idx="372">
                        <c:v>1420.2559398999997</c:v>
                      </c:pt>
                      <c:pt idx="373">
                        <c:v>1421.3047871999997</c:v>
                      </c:pt>
                      <c:pt idx="374">
                        <c:v>1422.2622839000001</c:v>
                      </c:pt>
                      <c:pt idx="375">
                        <c:v>1423.2570753999998</c:v>
                      </c:pt>
                      <c:pt idx="376">
                        <c:v>1424.299986</c:v>
                      </c:pt>
                      <c:pt idx="377">
                        <c:v>1425.3359974999998</c:v>
                      </c:pt>
                      <c:pt idx="378">
                        <c:v>1426.2584434</c:v>
                      </c:pt>
                      <c:pt idx="379">
                        <c:v>1427.2564050999999</c:v>
                      </c:pt>
                      <c:pt idx="380">
                        <c:v>1428.2918083999998</c:v>
                      </c:pt>
                      <c:pt idx="381">
                        <c:v>1429.3033144000001</c:v>
                      </c:pt>
                      <c:pt idx="382">
                        <c:v>1430.2765285</c:v>
                      </c:pt>
                      <c:pt idx="383">
                        <c:v>1431.2743885</c:v>
                      </c:pt>
                      <c:pt idx="384">
                        <c:v>1432.2810452999997</c:v>
                      </c:pt>
                      <c:pt idx="385">
                        <c:v>1433.2609689999999</c:v>
                      </c:pt>
                      <c:pt idx="386">
                        <c:v>1434.2801408</c:v>
                      </c:pt>
                      <c:pt idx="387">
                        <c:v>1435.2870087000001</c:v>
                      </c:pt>
                      <c:pt idx="388">
                        <c:v>1436.2570181999999</c:v>
                      </c:pt>
                      <c:pt idx="389">
                        <c:v>1437.2995637999998</c:v>
                      </c:pt>
                      <c:pt idx="390">
                        <c:v>1438.3276532</c:v>
                      </c:pt>
                      <c:pt idx="391">
                        <c:v>1439.2647053000001</c:v>
                      </c:pt>
                      <c:pt idx="392">
                        <c:v>1440.2950789000001</c:v>
                      </c:pt>
                      <c:pt idx="393">
                        <c:v>1441.2800440999999</c:v>
                      </c:pt>
                      <c:pt idx="394">
                        <c:v>1442.3521700000001</c:v>
                      </c:pt>
                      <c:pt idx="395">
                        <c:v>1443.3084328999998</c:v>
                      </c:pt>
                      <c:pt idx="396">
                        <c:v>1444.3181116999999</c:v>
                      </c:pt>
                      <c:pt idx="397">
                        <c:v>1445.2934133999997</c:v>
                      </c:pt>
                      <c:pt idx="398">
                        <c:v>1446.2573242999997</c:v>
                      </c:pt>
                      <c:pt idx="399">
                        <c:v>1447.3606841999999</c:v>
                      </c:pt>
                      <c:pt idx="400">
                        <c:v>1448.2864893000001</c:v>
                      </c:pt>
                      <c:pt idx="401">
                        <c:v>1449.2552206</c:v>
                      </c:pt>
                      <c:pt idx="402">
                        <c:v>1450.2770984999997</c:v>
                      </c:pt>
                      <c:pt idx="403">
                        <c:v>1451.2602839000001</c:v>
                      </c:pt>
                      <c:pt idx="404">
                        <c:v>1452.2707326999998</c:v>
                      </c:pt>
                      <c:pt idx="405">
                        <c:v>1453.3038306999997</c:v>
                      </c:pt>
                      <c:pt idx="406">
                        <c:v>1454.3285983000001</c:v>
                      </c:pt>
                      <c:pt idx="407">
                        <c:v>1455.3256332999999</c:v>
                      </c:pt>
                      <c:pt idx="408">
                        <c:v>1456.3116912</c:v>
                      </c:pt>
                      <c:pt idx="409">
                        <c:v>1457.3433525</c:v>
                      </c:pt>
                      <c:pt idx="410">
                        <c:v>1458.2996890999998</c:v>
                      </c:pt>
                      <c:pt idx="411">
                        <c:v>1459.2749991000001</c:v>
                      </c:pt>
                      <c:pt idx="412">
                        <c:v>1460.2982062999999</c:v>
                      </c:pt>
                      <c:pt idx="413">
                        <c:v>1461.3573166000001</c:v>
                      </c:pt>
                      <c:pt idx="414">
                        <c:v>1462.2623429999999</c:v>
                      </c:pt>
                      <c:pt idx="415">
                        <c:v>1463.2797006000001</c:v>
                      </c:pt>
                      <c:pt idx="416">
                        <c:v>1464.2984037000001</c:v>
                      </c:pt>
                      <c:pt idx="417">
                        <c:v>1465.2764192</c:v>
                      </c:pt>
                      <c:pt idx="418">
                        <c:v>1466.2557244999998</c:v>
                      </c:pt>
                      <c:pt idx="419">
                        <c:v>1467.2999276999999</c:v>
                      </c:pt>
                      <c:pt idx="420">
                        <c:v>1468.2941246</c:v>
                      </c:pt>
                      <c:pt idx="421">
                        <c:v>1469.2576054000001</c:v>
                      </c:pt>
                      <c:pt idx="422">
                        <c:v>1470.3309055999998</c:v>
                      </c:pt>
                      <c:pt idx="423">
                        <c:v>1471.3600081</c:v>
                      </c:pt>
                      <c:pt idx="424">
                        <c:v>1472.2662080999999</c:v>
                      </c:pt>
                      <c:pt idx="425">
                        <c:v>1473.2963703999999</c:v>
                      </c:pt>
                      <c:pt idx="426">
                        <c:v>1474.3694012999999</c:v>
                      </c:pt>
                      <c:pt idx="427">
                        <c:v>1475.3234019000001</c:v>
                      </c:pt>
                      <c:pt idx="428">
                        <c:v>1476.3038977000001</c:v>
                      </c:pt>
                      <c:pt idx="429">
                        <c:v>1477.2985632999998</c:v>
                      </c:pt>
                      <c:pt idx="430">
                        <c:v>1478.3266444999999</c:v>
                      </c:pt>
                      <c:pt idx="431">
                        <c:v>1479.2865953</c:v>
                      </c:pt>
                      <c:pt idx="432">
                        <c:v>1480.2820679000001</c:v>
                      </c:pt>
                      <c:pt idx="433">
                        <c:v>1481.3356582000001</c:v>
                      </c:pt>
                      <c:pt idx="434">
                        <c:v>1482.2695715999998</c:v>
                      </c:pt>
                      <c:pt idx="435">
                        <c:v>1483.3250783999997</c:v>
                      </c:pt>
                      <c:pt idx="436">
                        <c:v>1484.3393243999999</c:v>
                      </c:pt>
                      <c:pt idx="437">
                        <c:v>1485.2775047999999</c:v>
                      </c:pt>
                      <c:pt idx="438">
                        <c:v>1486.2803887999999</c:v>
                      </c:pt>
                      <c:pt idx="439">
                        <c:v>1487.3383473999997</c:v>
                      </c:pt>
                      <c:pt idx="440">
                        <c:v>1488.3005343999998</c:v>
                      </c:pt>
                      <c:pt idx="441">
                        <c:v>1489.3585846999999</c:v>
                      </c:pt>
                      <c:pt idx="442">
                        <c:v>1490.3549408999997</c:v>
                      </c:pt>
                      <c:pt idx="443">
                        <c:v>1491.3579179999997</c:v>
                      </c:pt>
                      <c:pt idx="444">
                        <c:v>1492.3184487999997</c:v>
                      </c:pt>
                      <c:pt idx="445">
                        <c:v>1493.3065677</c:v>
                      </c:pt>
                      <c:pt idx="446">
                        <c:v>1494.3595674999997</c:v>
                      </c:pt>
                      <c:pt idx="447">
                        <c:v>1495.2650890999998</c:v>
                      </c:pt>
                      <c:pt idx="448">
                        <c:v>1496.3395599</c:v>
                      </c:pt>
                      <c:pt idx="449">
                        <c:v>1498.2800081</c:v>
                      </c:pt>
                      <c:pt idx="450">
                        <c:v>1499.3118221999998</c:v>
                      </c:pt>
                      <c:pt idx="451">
                        <c:v>1500.2664709999999</c:v>
                      </c:pt>
                      <c:pt idx="452">
                        <c:v>1501.2802815</c:v>
                      </c:pt>
                      <c:pt idx="453">
                        <c:v>1502.2627103999998</c:v>
                      </c:pt>
                      <c:pt idx="454">
                        <c:v>1503.3070849000001</c:v>
                      </c:pt>
                      <c:pt idx="455">
                        <c:v>1504.2897333000001</c:v>
                      </c:pt>
                      <c:pt idx="456">
                        <c:v>1505.3047498000001</c:v>
                      </c:pt>
                      <c:pt idx="457">
                        <c:v>1506.2655381999998</c:v>
                      </c:pt>
                      <c:pt idx="458">
                        <c:v>1507.3081004000001</c:v>
                      </c:pt>
                      <c:pt idx="459">
                        <c:v>1510.3555735999998</c:v>
                      </c:pt>
                      <c:pt idx="460">
                        <c:v>1511.3144880999998</c:v>
                      </c:pt>
                      <c:pt idx="461">
                        <c:v>1512.3227702999998</c:v>
                      </c:pt>
                      <c:pt idx="462">
                        <c:v>1513.3111048000001</c:v>
                      </c:pt>
                      <c:pt idx="463">
                        <c:v>1517.3662607000001</c:v>
                      </c:pt>
                      <c:pt idx="464">
                        <c:v>1518.3017529999997</c:v>
                      </c:pt>
                      <c:pt idx="465">
                        <c:v>1519.2749282999998</c:v>
                      </c:pt>
                      <c:pt idx="466">
                        <c:v>1522.3760143</c:v>
                      </c:pt>
                      <c:pt idx="467">
                        <c:v>1525.2596487999999</c:v>
                      </c:pt>
                      <c:pt idx="468">
                        <c:v>1529.3024795000001</c:v>
                      </c:pt>
                      <c:pt idx="469">
                        <c:v>1531.3327657</c:v>
                      </c:pt>
                      <c:pt idx="470">
                        <c:v>934.14386139999999</c:v>
                      </c:pt>
                      <c:pt idx="471">
                        <c:v>939.18885390000003</c:v>
                      </c:pt>
                      <c:pt idx="472">
                        <c:v>947.13591989999998</c:v>
                      </c:pt>
                      <c:pt idx="473">
                        <c:v>951.13047560000007</c:v>
                      </c:pt>
                      <c:pt idx="474">
                        <c:v>954.13963890000002</c:v>
                      </c:pt>
                      <c:pt idx="475">
                        <c:v>955.13840859999993</c:v>
                      </c:pt>
                      <c:pt idx="476">
                        <c:v>956.14503679999996</c:v>
                      </c:pt>
                      <c:pt idx="477">
                        <c:v>957.14460279999992</c:v>
                      </c:pt>
                      <c:pt idx="478">
                        <c:v>958.14557290000005</c:v>
                      </c:pt>
                      <c:pt idx="479">
                        <c:v>959.1609208000001</c:v>
                      </c:pt>
                      <c:pt idx="480">
                        <c:v>960.15567990000011</c:v>
                      </c:pt>
                      <c:pt idx="481">
                        <c:v>961.15704510000012</c:v>
                      </c:pt>
                      <c:pt idx="482">
                        <c:v>962.15317240000002</c:v>
                      </c:pt>
                      <c:pt idx="483">
                        <c:v>963.15993390000006</c:v>
                      </c:pt>
                      <c:pt idx="484">
                        <c:v>964.15425850000008</c:v>
                      </c:pt>
                      <c:pt idx="485">
                        <c:v>965.15276669999992</c:v>
                      </c:pt>
                      <c:pt idx="486">
                        <c:v>966.14695810000001</c:v>
                      </c:pt>
                      <c:pt idx="487">
                        <c:v>967.15341230000001</c:v>
                      </c:pt>
                      <c:pt idx="488">
                        <c:v>969.15647290000004</c:v>
                      </c:pt>
                      <c:pt idx="489">
                        <c:v>970.14712670000006</c:v>
                      </c:pt>
                      <c:pt idx="490">
                        <c:v>971.15049579999993</c:v>
                      </c:pt>
                      <c:pt idx="491">
                        <c:v>972.14855049999994</c:v>
                      </c:pt>
                      <c:pt idx="492">
                        <c:v>973.15793010000004</c:v>
                      </c:pt>
                      <c:pt idx="493">
                        <c:v>974.14984220000008</c:v>
                      </c:pt>
                      <c:pt idx="494">
                        <c:v>975.14667380000003</c:v>
                      </c:pt>
                      <c:pt idx="495">
                        <c:v>976.15407310000012</c:v>
                      </c:pt>
                      <c:pt idx="496">
                        <c:v>977.15198449999991</c:v>
                      </c:pt>
                      <c:pt idx="497">
                        <c:v>978.15490549999993</c:v>
                      </c:pt>
                      <c:pt idx="498">
                        <c:v>979.15286849999995</c:v>
                      </c:pt>
                      <c:pt idx="499">
                        <c:v>980.14784909999992</c:v>
                      </c:pt>
                      <c:pt idx="500">
                        <c:v>981.15988230000005</c:v>
                      </c:pt>
                      <c:pt idx="501">
                        <c:v>982.1603017000001</c:v>
                      </c:pt>
                      <c:pt idx="502">
                        <c:v>983.14867900000002</c:v>
                      </c:pt>
                      <c:pt idx="503">
                        <c:v>984.16068729999995</c:v>
                      </c:pt>
                      <c:pt idx="504">
                        <c:v>985.15872610000008</c:v>
                      </c:pt>
                      <c:pt idx="505">
                        <c:v>986.15396279999993</c:v>
                      </c:pt>
                      <c:pt idx="506">
                        <c:v>987.15434379999999</c:v>
                      </c:pt>
                      <c:pt idx="507">
                        <c:v>988.15247790000001</c:v>
                      </c:pt>
                      <c:pt idx="508">
                        <c:v>989.1498428000001</c:v>
                      </c:pt>
                      <c:pt idx="509">
                        <c:v>990.15352760000007</c:v>
                      </c:pt>
                      <c:pt idx="510">
                        <c:v>991.15604739999992</c:v>
                      </c:pt>
                      <c:pt idx="511">
                        <c:v>992.15790479999998</c:v>
                      </c:pt>
                      <c:pt idx="512">
                        <c:v>993.14644770000007</c:v>
                      </c:pt>
                      <c:pt idx="513">
                        <c:v>994.15484099999992</c:v>
                      </c:pt>
                      <c:pt idx="514">
                        <c:v>995.15339780000011</c:v>
                      </c:pt>
                      <c:pt idx="515">
                        <c:v>996.15059159999998</c:v>
                      </c:pt>
                      <c:pt idx="516">
                        <c:v>997.15607590000002</c:v>
                      </c:pt>
                      <c:pt idx="517">
                        <c:v>998.15138119999995</c:v>
                      </c:pt>
                      <c:pt idx="518">
                        <c:v>999.15328609999995</c:v>
                      </c:pt>
                      <c:pt idx="519">
                        <c:v>1000.1500195</c:v>
                      </c:pt>
                      <c:pt idx="520">
                        <c:v>1001.1532479000001</c:v>
                      </c:pt>
                      <c:pt idx="521">
                        <c:v>1002.1494865999999</c:v>
                      </c:pt>
                      <c:pt idx="522">
                        <c:v>1003.1530174999999</c:v>
                      </c:pt>
                      <c:pt idx="523">
                        <c:v>1004.1479407</c:v>
                      </c:pt>
                      <c:pt idx="524">
                        <c:v>1005.1591353</c:v>
                      </c:pt>
                      <c:pt idx="525">
                        <c:v>1006.1586785000001</c:v>
                      </c:pt>
                      <c:pt idx="526">
                        <c:v>1007.1532866000001</c:v>
                      </c:pt>
                      <c:pt idx="527">
                        <c:v>1008.1504997000001</c:v>
                      </c:pt>
                      <c:pt idx="528">
                        <c:v>1009.1599898999999</c:v>
                      </c:pt>
                      <c:pt idx="529">
                        <c:v>1010.1466801</c:v>
                      </c:pt>
                      <c:pt idx="530">
                        <c:v>1011.1497092000001</c:v>
                      </c:pt>
                      <c:pt idx="531">
                        <c:v>1012.1611232000001</c:v>
                      </c:pt>
                      <c:pt idx="532">
                        <c:v>1013.1492952</c:v>
                      </c:pt>
                      <c:pt idx="533">
                        <c:v>1014.1547376</c:v>
                      </c:pt>
                      <c:pt idx="534">
                        <c:v>1015.1497611999999</c:v>
                      </c:pt>
                      <c:pt idx="535">
                        <c:v>1016.1471161000001</c:v>
                      </c:pt>
                      <c:pt idx="536">
                        <c:v>1017.1563191000001</c:v>
                      </c:pt>
                      <c:pt idx="537">
                        <c:v>1018.147611</c:v>
                      </c:pt>
                      <c:pt idx="538">
                        <c:v>1019.1464417000001</c:v>
                      </c:pt>
                      <c:pt idx="539">
                        <c:v>1020.1496574000001</c:v>
                      </c:pt>
                      <c:pt idx="540">
                        <c:v>1021.1468699000001</c:v>
                      </c:pt>
                      <c:pt idx="541">
                        <c:v>1022.1532185</c:v>
                      </c:pt>
                      <c:pt idx="542">
                        <c:v>1023.1495066000001</c:v>
                      </c:pt>
                      <c:pt idx="543">
                        <c:v>1024.1471861</c:v>
                      </c:pt>
                      <c:pt idx="544">
                        <c:v>1025.1567669000001</c:v>
                      </c:pt>
                      <c:pt idx="545">
                        <c:v>1026.1521038999999</c:v>
                      </c:pt>
                      <c:pt idx="546">
                        <c:v>1027.1485911</c:v>
                      </c:pt>
                      <c:pt idx="547">
                        <c:v>1028.1571287000002</c:v>
                      </c:pt>
                      <c:pt idx="548">
                        <c:v>1029.1542828000001</c:v>
                      </c:pt>
                      <c:pt idx="549">
                        <c:v>1030.1592448000001</c:v>
                      </c:pt>
                      <c:pt idx="550">
                        <c:v>1031.1488955</c:v>
                      </c:pt>
                      <c:pt idx="551">
                        <c:v>1032.1660035</c:v>
                      </c:pt>
                      <c:pt idx="552">
                        <c:v>1033.1785077999998</c:v>
                      </c:pt>
                      <c:pt idx="553">
                        <c:v>1034.1858487</c:v>
                      </c:pt>
                      <c:pt idx="554">
                        <c:v>1035.2087677999998</c:v>
                      </c:pt>
                      <c:pt idx="555">
                        <c:v>1036.1654324000001</c:v>
                      </c:pt>
                      <c:pt idx="556">
                        <c:v>1037.1996052999998</c:v>
                      </c:pt>
                      <c:pt idx="557">
                        <c:v>1038.1984510000002</c:v>
                      </c:pt>
                      <c:pt idx="558">
                        <c:v>1039.1704052</c:v>
                      </c:pt>
                      <c:pt idx="559">
                        <c:v>1040.2433122000002</c:v>
                      </c:pt>
                      <c:pt idx="560">
                        <c:v>1041.2655417999999</c:v>
                      </c:pt>
                      <c:pt idx="561">
                        <c:v>1042.1818272</c:v>
                      </c:pt>
                      <c:pt idx="562">
                        <c:v>1045.2186283000001</c:v>
                      </c:pt>
                      <c:pt idx="563">
                        <c:v>1047.1488933999999</c:v>
                      </c:pt>
                      <c:pt idx="564">
                        <c:v>1048.1752938999998</c:v>
                      </c:pt>
                      <c:pt idx="565">
                        <c:v>1049.2113585000002</c:v>
                      </c:pt>
                      <c:pt idx="566">
                        <c:v>1052.1817049000001</c:v>
                      </c:pt>
                      <c:pt idx="567">
                        <c:v>1497.3203386</c:v>
                      </c:pt>
                      <c:pt idx="568">
                        <c:v>1508.2982991999997</c:v>
                      </c:pt>
                      <c:pt idx="569">
                        <c:v>1509.2559950999998</c:v>
                      </c:pt>
                      <c:pt idx="570">
                        <c:v>1514.2675362</c:v>
                      </c:pt>
                      <c:pt idx="571">
                        <c:v>1515.3110203000001</c:v>
                      </c:pt>
                      <c:pt idx="572">
                        <c:v>1516.3438148</c:v>
                      </c:pt>
                      <c:pt idx="573">
                        <c:v>1520.3503750999998</c:v>
                      </c:pt>
                      <c:pt idx="574">
                        <c:v>1521.3120794000001</c:v>
                      </c:pt>
                      <c:pt idx="575">
                        <c:v>1523.2819365</c:v>
                      </c:pt>
                      <c:pt idx="576">
                        <c:v>1524.3153576999998</c:v>
                      </c:pt>
                      <c:pt idx="577">
                        <c:v>1526.2627976999997</c:v>
                      </c:pt>
                      <c:pt idx="578">
                        <c:v>1527.2832641</c:v>
                      </c:pt>
                      <c:pt idx="579">
                        <c:v>1528.3032066000001</c:v>
                      </c:pt>
                      <c:pt idx="580">
                        <c:v>1530.2739790999999</c:v>
                      </c:pt>
                      <c:pt idx="581">
                        <c:v>1532.3027675999997</c:v>
                      </c:pt>
                      <c:pt idx="582">
                        <c:v>1533.3094520999998</c:v>
                      </c:pt>
                      <c:pt idx="583">
                        <c:v>1534.3552905000001</c:v>
                      </c:pt>
                      <c:pt idx="584">
                        <c:v>1535.3706588</c:v>
                      </c:pt>
                      <c:pt idx="585">
                        <c:v>1536.3090997999998</c:v>
                      </c:pt>
                      <c:pt idx="586">
                        <c:v>1537.3433729999997</c:v>
                      </c:pt>
                      <c:pt idx="587">
                        <c:v>1538.3389250999999</c:v>
                      </c:pt>
                      <c:pt idx="588">
                        <c:v>1539.3478673</c:v>
                      </c:pt>
                      <c:pt idx="589">
                        <c:v>1540.2716130999997</c:v>
                      </c:pt>
                      <c:pt idx="590">
                        <c:v>1541.3417555000001</c:v>
                      </c:pt>
                      <c:pt idx="591">
                        <c:v>1542.2845838999997</c:v>
                      </c:pt>
                      <c:pt idx="592">
                        <c:v>1543.2744631</c:v>
                      </c:pt>
                      <c:pt idx="593">
                        <c:v>1544.3691239</c:v>
                      </c:pt>
                      <c:pt idx="594">
                        <c:v>1545.3837410000001</c:v>
                      </c:pt>
                      <c:pt idx="595">
                        <c:v>1546.3307077999998</c:v>
                      </c:pt>
                      <c:pt idx="596">
                        <c:v>1547.3801467999997</c:v>
                      </c:pt>
                      <c:pt idx="597">
                        <c:v>1548.2773241999998</c:v>
                      </c:pt>
                      <c:pt idx="598">
                        <c:v>1549.3995132</c:v>
                      </c:pt>
                      <c:pt idx="599">
                        <c:v>1550.3646267999998</c:v>
                      </c:pt>
                      <c:pt idx="600">
                        <c:v>1551.3210963000001</c:v>
                      </c:pt>
                      <c:pt idx="601">
                        <c:v>1552.3515066</c:v>
                      </c:pt>
                      <c:pt idx="602">
                        <c:v>1553.3795580999999</c:v>
                      </c:pt>
                      <c:pt idx="603">
                        <c:v>1554.3132704999998</c:v>
                      </c:pt>
                      <c:pt idx="604">
                        <c:v>1555.3709957000001</c:v>
                      </c:pt>
                      <c:pt idx="605">
                        <c:v>1556.3608503999999</c:v>
                      </c:pt>
                      <c:pt idx="606">
                        <c:v>1557.3487667999998</c:v>
                      </c:pt>
                      <c:pt idx="607">
                        <c:v>1558.3455021999998</c:v>
                      </c:pt>
                      <c:pt idx="608">
                        <c:v>1559.3636830999999</c:v>
                      </c:pt>
                      <c:pt idx="609">
                        <c:v>1560.3961687999999</c:v>
                      </c:pt>
                      <c:pt idx="610">
                        <c:v>1561.3043487</c:v>
                      </c:pt>
                      <c:pt idx="611">
                        <c:v>1562.3730010999998</c:v>
                      </c:pt>
                      <c:pt idx="612">
                        <c:v>1563.3438788999997</c:v>
                      </c:pt>
                      <c:pt idx="613">
                        <c:v>1564.3892089000001</c:v>
                      </c:pt>
                      <c:pt idx="614">
                        <c:v>1565.3495334999998</c:v>
                      </c:pt>
                      <c:pt idx="615">
                        <c:v>1566.3157882999999</c:v>
                      </c:pt>
                      <c:pt idx="616">
                        <c:v>1567.3712793</c:v>
                      </c:pt>
                      <c:pt idx="617">
                        <c:v>1568.2768412999999</c:v>
                      </c:pt>
                      <c:pt idx="618">
                        <c:v>1569.3428034999997</c:v>
                      </c:pt>
                      <c:pt idx="619">
                        <c:v>1570.3535845000001</c:v>
                      </c:pt>
                      <c:pt idx="620">
                        <c:v>1571.2906125</c:v>
                      </c:pt>
                      <c:pt idx="621">
                        <c:v>1572.3346852999998</c:v>
                      </c:pt>
                      <c:pt idx="622">
                        <c:v>1573.3929211</c:v>
                      </c:pt>
                      <c:pt idx="623">
                        <c:v>1574.3123879</c:v>
                      </c:pt>
                      <c:pt idx="624">
                        <c:v>1575.3337852</c:v>
                      </c:pt>
                      <c:pt idx="625">
                        <c:v>1576.3525513999998</c:v>
                      </c:pt>
                      <c:pt idx="626">
                        <c:v>1577.3223739999999</c:v>
                      </c:pt>
                      <c:pt idx="627">
                        <c:v>1578.3242344</c:v>
                      </c:pt>
                      <c:pt idx="628">
                        <c:v>1579.3338991000001</c:v>
                      </c:pt>
                      <c:pt idx="629">
                        <c:v>1580.3429980999999</c:v>
                      </c:pt>
                      <c:pt idx="630">
                        <c:v>1581.3160278</c:v>
                      </c:pt>
                      <c:pt idx="631">
                        <c:v>1582.3559225999998</c:v>
                      </c:pt>
                      <c:pt idx="632">
                        <c:v>1583.3538380999998</c:v>
                      </c:pt>
                      <c:pt idx="633">
                        <c:v>1584.3318286999997</c:v>
                      </c:pt>
                      <c:pt idx="634">
                        <c:v>1585.3423865</c:v>
                      </c:pt>
                      <c:pt idx="635">
                        <c:v>1586.3571923</c:v>
                      </c:pt>
                      <c:pt idx="636">
                        <c:v>1587.3174408</c:v>
                      </c:pt>
                      <c:pt idx="637">
                        <c:v>1588.3315954</c:v>
                      </c:pt>
                      <c:pt idx="638">
                        <c:v>1589.3566154999999</c:v>
                      </c:pt>
                      <c:pt idx="639">
                        <c:v>1590.3186680999997</c:v>
                      </c:pt>
                      <c:pt idx="640">
                        <c:v>1591.3705132999999</c:v>
                      </c:pt>
                      <c:pt idx="641">
                        <c:v>1592.3918755</c:v>
                      </c:pt>
                      <c:pt idx="642">
                        <c:v>1593.3569115</c:v>
                      </c:pt>
                      <c:pt idx="643">
                        <c:v>1594.3518063000001</c:v>
                      </c:pt>
                      <c:pt idx="644">
                        <c:v>1595.3867209999999</c:v>
                      </c:pt>
                      <c:pt idx="645">
                        <c:v>1596.3394570999999</c:v>
                      </c:pt>
                      <c:pt idx="646">
                        <c:v>1597.2930800999998</c:v>
                      </c:pt>
                      <c:pt idx="647">
                        <c:v>1598.3848184999997</c:v>
                      </c:pt>
                      <c:pt idx="648">
                        <c:v>1599.3576070999998</c:v>
                      </c:pt>
                      <c:pt idx="649">
                        <c:v>1600.3052585</c:v>
                      </c:pt>
                      <c:pt idx="650">
                        <c:v>1601.4125865999999</c:v>
                      </c:pt>
                      <c:pt idx="651">
                        <c:v>1602.3686477000001</c:v>
                      </c:pt>
                      <c:pt idx="652">
                        <c:v>1603.3255779000001</c:v>
                      </c:pt>
                      <c:pt idx="653">
                        <c:v>1604.3600579999998</c:v>
                      </c:pt>
                      <c:pt idx="654">
                        <c:v>1605.3539805999999</c:v>
                      </c:pt>
                      <c:pt idx="655">
                        <c:v>1606.3195178000001</c:v>
                      </c:pt>
                      <c:pt idx="656">
                        <c:v>1607.3639392</c:v>
                      </c:pt>
                      <c:pt idx="657">
                        <c:v>1608.3526979999997</c:v>
                      </c:pt>
                      <c:pt idx="658">
                        <c:v>1609.3581172999998</c:v>
                      </c:pt>
                      <c:pt idx="659">
                        <c:v>1610.3869184999999</c:v>
                      </c:pt>
                      <c:pt idx="660">
                        <c:v>1611.4170917000001</c:v>
                      </c:pt>
                      <c:pt idx="661">
                        <c:v>1612.4051584999997</c:v>
                      </c:pt>
                      <c:pt idx="662">
                        <c:v>1613.3531017</c:v>
                      </c:pt>
                      <c:pt idx="663">
                        <c:v>1614.3640289999998</c:v>
                      </c:pt>
                      <c:pt idx="664">
                        <c:v>1615.4148196000001</c:v>
                      </c:pt>
                      <c:pt idx="665">
                        <c:v>1616.3001866</c:v>
                      </c:pt>
                      <c:pt idx="666">
                        <c:v>1617.3732482</c:v>
                      </c:pt>
                      <c:pt idx="667">
                        <c:v>1618.3605355</c:v>
                      </c:pt>
                      <c:pt idx="668">
                        <c:v>1619.3300872999998</c:v>
                      </c:pt>
                      <c:pt idx="669">
                        <c:v>1620.3590629</c:v>
                      </c:pt>
                      <c:pt idx="670">
                        <c:v>1621.3580745999998</c:v>
                      </c:pt>
                      <c:pt idx="671">
                        <c:v>1622.3129920000001</c:v>
                      </c:pt>
                      <c:pt idx="672">
                        <c:v>1623.3567048999998</c:v>
                      </c:pt>
                      <c:pt idx="673">
                        <c:v>1624.4039115999999</c:v>
                      </c:pt>
                      <c:pt idx="674">
                        <c:v>1625.3287338999999</c:v>
                      </c:pt>
                      <c:pt idx="675">
                        <c:v>1626.3570786</c:v>
                      </c:pt>
                      <c:pt idx="676">
                        <c:v>1627.3720478</c:v>
                      </c:pt>
                      <c:pt idx="677">
                        <c:v>1628.4186998</c:v>
                      </c:pt>
                      <c:pt idx="678">
                        <c:v>1629.3539612</c:v>
                      </c:pt>
                      <c:pt idx="679">
                        <c:v>1630.4183349999998</c:v>
                      </c:pt>
                      <c:pt idx="680">
                        <c:v>1631.3849012999999</c:v>
                      </c:pt>
                      <c:pt idx="681">
                        <c:v>1632.3355429999997</c:v>
                      </c:pt>
                      <c:pt idx="682">
                        <c:v>1633.3560896999998</c:v>
                      </c:pt>
                      <c:pt idx="683">
                        <c:v>1634.3968522999999</c:v>
                      </c:pt>
                      <c:pt idx="684">
                        <c:v>1635.3092277999999</c:v>
                      </c:pt>
                      <c:pt idx="685">
                        <c:v>1636.3747413000001</c:v>
                      </c:pt>
                      <c:pt idx="686">
                        <c:v>1637.3282148999997</c:v>
                      </c:pt>
                      <c:pt idx="687">
                        <c:v>1638.3368841000001</c:v>
                      </c:pt>
                      <c:pt idx="688">
                        <c:v>1639.3506603000001</c:v>
                      </c:pt>
                      <c:pt idx="689">
                        <c:v>1640.3511980999997</c:v>
                      </c:pt>
                      <c:pt idx="690">
                        <c:v>1641.3834793000001</c:v>
                      </c:pt>
                      <c:pt idx="691">
                        <c:v>1642.3569471999999</c:v>
                      </c:pt>
                      <c:pt idx="692">
                        <c:v>1643.3541489999998</c:v>
                      </c:pt>
                      <c:pt idx="693">
                        <c:v>1644.3571732</c:v>
                      </c:pt>
                      <c:pt idx="694">
                        <c:v>1645.3179494999999</c:v>
                      </c:pt>
                      <c:pt idx="695">
                        <c:v>1646.3868938000001</c:v>
                      </c:pt>
                      <c:pt idx="696">
                        <c:v>1647.4180301000001</c:v>
                      </c:pt>
                      <c:pt idx="697">
                        <c:v>1648.3379679999998</c:v>
                      </c:pt>
                      <c:pt idx="698">
                        <c:v>1649.3535266999997</c:v>
                      </c:pt>
                      <c:pt idx="699">
                        <c:v>1650.4095069999998</c:v>
                      </c:pt>
                      <c:pt idx="700">
                        <c:v>1651.3158186000001</c:v>
                      </c:pt>
                      <c:pt idx="701">
                        <c:v>1652.4010064999998</c:v>
                      </c:pt>
                      <c:pt idx="702">
                        <c:v>1653.3670523999999</c:v>
                      </c:pt>
                      <c:pt idx="703">
                        <c:v>1654.3859306999998</c:v>
                      </c:pt>
                      <c:pt idx="704">
                        <c:v>1655.3475513999997</c:v>
                      </c:pt>
                      <c:pt idx="705">
                        <c:v>1656.3991114999999</c:v>
                      </c:pt>
                      <c:pt idx="706">
                        <c:v>1657.3726529</c:v>
                      </c:pt>
                      <c:pt idx="707">
                        <c:v>1658.3566842999999</c:v>
                      </c:pt>
                      <c:pt idx="708">
                        <c:v>1659.3635233999998</c:v>
                      </c:pt>
                      <c:pt idx="709">
                        <c:v>1660.3797279</c:v>
                      </c:pt>
                      <c:pt idx="710">
                        <c:v>1661.3356396999998</c:v>
                      </c:pt>
                      <c:pt idx="711">
                        <c:v>1662.3600865999997</c:v>
                      </c:pt>
                      <c:pt idx="712">
                        <c:v>1664.3360079999998</c:v>
                      </c:pt>
                      <c:pt idx="713">
                        <c:v>1665.3541336999997</c:v>
                      </c:pt>
                      <c:pt idx="714">
                        <c:v>1668.4059782999998</c:v>
                      </c:pt>
                      <c:pt idx="715">
                        <c:v>1669.3540441</c:v>
                      </c:pt>
                      <c:pt idx="716">
                        <c:v>1671.2965602999998</c:v>
                      </c:pt>
                      <c:pt idx="717">
                        <c:v>1672.4121925999998</c:v>
                      </c:pt>
                      <c:pt idx="718">
                        <c:v>1674.3144520999999</c:v>
                      </c:pt>
                      <c:pt idx="719">
                        <c:v>1675.3831580999999</c:v>
                      </c:pt>
                      <c:pt idx="720">
                        <c:v>883.15920050000011</c:v>
                      </c:pt>
                      <c:pt idx="721">
                        <c:v>884.12404460000005</c:v>
                      </c:pt>
                      <c:pt idx="722">
                        <c:v>885.16190029999996</c:v>
                      </c:pt>
                      <c:pt idx="723">
                        <c:v>887.11980469999992</c:v>
                      </c:pt>
                      <c:pt idx="724">
                        <c:v>889.17940570000007</c:v>
                      </c:pt>
                      <c:pt idx="725">
                        <c:v>890.11510190000001</c:v>
                      </c:pt>
                      <c:pt idx="726">
                        <c:v>891.16701070000011</c:v>
                      </c:pt>
                      <c:pt idx="727">
                        <c:v>892.12662269999998</c:v>
                      </c:pt>
                      <c:pt idx="728">
                        <c:v>893.12785059999999</c:v>
                      </c:pt>
                      <c:pt idx="729">
                        <c:v>894.13189909999994</c:v>
                      </c:pt>
                      <c:pt idx="730">
                        <c:v>895.12944750000008</c:v>
                      </c:pt>
                      <c:pt idx="731">
                        <c:v>896.12532390000013</c:v>
                      </c:pt>
                      <c:pt idx="732">
                        <c:v>897.13912289999996</c:v>
                      </c:pt>
                      <c:pt idx="733">
                        <c:v>898.16670170000009</c:v>
                      </c:pt>
                      <c:pt idx="734">
                        <c:v>899.11827090000008</c:v>
                      </c:pt>
                      <c:pt idx="735">
                        <c:v>900.15596489999996</c:v>
                      </c:pt>
                      <c:pt idx="736">
                        <c:v>901.1288886000001</c:v>
                      </c:pt>
                      <c:pt idx="737">
                        <c:v>902.18790330000013</c:v>
                      </c:pt>
                      <c:pt idx="738">
                        <c:v>903.16650250000009</c:v>
                      </c:pt>
                      <c:pt idx="739">
                        <c:v>904.1889731</c:v>
                      </c:pt>
                      <c:pt idx="740">
                        <c:v>905.15827079999997</c:v>
                      </c:pt>
                      <c:pt idx="741">
                        <c:v>906.2271849</c:v>
                      </c:pt>
                      <c:pt idx="742">
                        <c:v>907.12848650000012</c:v>
                      </c:pt>
                      <c:pt idx="743">
                        <c:v>908.15400949999992</c:v>
                      </c:pt>
                      <c:pt idx="744">
                        <c:v>909.1170879</c:v>
                      </c:pt>
                      <c:pt idx="745">
                        <c:v>910.18505310000012</c:v>
                      </c:pt>
                      <c:pt idx="746">
                        <c:v>911.13746200000003</c:v>
                      </c:pt>
                      <c:pt idx="747">
                        <c:v>912.14079189999995</c:v>
                      </c:pt>
                      <c:pt idx="748">
                        <c:v>913.14854530000014</c:v>
                      </c:pt>
                      <c:pt idx="749">
                        <c:v>914.12210979999998</c:v>
                      </c:pt>
                      <c:pt idx="750">
                        <c:v>915.13678379999999</c:v>
                      </c:pt>
                      <c:pt idx="751">
                        <c:v>916.14307840000004</c:v>
                      </c:pt>
                      <c:pt idx="752">
                        <c:v>917.13519030000009</c:v>
                      </c:pt>
                      <c:pt idx="753">
                        <c:v>918.18217609999999</c:v>
                      </c:pt>
                      <c:pt idx="754">
                        <c:v>919.17226369999992</c:v>
                      </c:pt>
                      <c:pt idx="755">
                        <c:v>920.17269500000009</c:v>
                      </c:pt>
                      <c:pt idx="756">
                        <c:v>921.22348619999991</c:v>
                      </c:pt>
                      <c:pt idx="757">
                        <c:v>922.12709180000013</c:v>
                      </c:pt>
                      <c:pt idx="758">
                        <c:v>923.14822029999993</c:v>
                      </c:pt>
                      <c:pt idx="759">
                        <c:v>924.16737580000006</c:v>
                      </c:pt>
                      <c:pt idx="760">
                        <c:v>925.12075820000007</c:v>
                      </c:pt>
                      <c:pt idx="761">
                        <c:v>926.15487670000005</c:v>
                      </c:pt>
                      <c:pt idx="762">
                        <c:v>927.14769420000005</c:v>
                      </c:pt>
                      <c:pt idx="763">
                        <c:v>928.12795779999999</c:v>
                      </c:pt>
                      <c:pt idx="764">
                        <c:v>929.12929029999998</c:v>
                      </c:pt>
                      <c:pt idx="765">
                        <c:v>930.15233479999995</c:v>
                      </c:pt>
                      <c:pt idx="766">
                        <c:v>931.1170178000001</c:v>
                      </c:pt>
                      <c:pt idx="767">
                        <c:v>932.17034849999993</c:v>
                      </c:pt>
                      <c:pt idx="768">
                        <c:v>933.19987479999998</c:v>
                      </c:pt>
                      <c:pt idx="769">
                        <c:v>935.11714840000002</c:v>
                      </c:pt>
                      <c:pt idx="770">
                        <c:v>936.14910169999996</c:v>
                      </c:pt>
                      <c:pt idx="771">
                        <c:v>937.20493130000011</c:v>
                      </c:pt>
                      <c:pt idx="772">
                        <c:v>938.13076710000007</c:v>
                      </c:pt>
                      <c:pt idx="773">
                        <c:v>940.19408770000007</c:v>
                      </c:pt>
                      <c:pt idx="774">
                        <c:v>941.20973960000003</c:v>
                      </c:pt>
                      <c:pt idx="775">
                        <c:v>942.16383959999996</c:v>
                      </c:pt>
                      <c:pt idx="776">
                        <c:v>943.22077700000011</c:v>
                      </c:pt>
                      <c:pt idx="777">
                        <c:v>944.18712330000005</c:v>
                      </c:pt>
                      <c:pt idx="778">
                        <c:v>945.14089819999992</c:v>
                      </c:pt>
                      <c:pt idx="779">
                        <c:v>946.13568960000009</c:v>
                      </c:pt>
                      <c:pt idx="780">
                        <c:v>948.14489050000009</c:v>
                      </c:pt>
                      <c:pt idx="781">
                        <c:v>949.1326365000001</c:v>
                      </c:pt>
                      <c:pt idx="782">
                        <c:v>950.13549350000005</c:v>
                      </c:pt>
                      <c:pt idx="783">
                        <c:v>952.13674019999996</c:v>
                      </c:pt>
                      <c:pt idx="784">
                        <c:v>953.13494449999996</c:v>
                      </c:pt>
                      <c:pt idx="785">
                        <c:v>968.1508884000001</c:v>
                      </c:pt>
                      <c:pt idx="786">
                        <c:v>1666.3686573</c:v>
                      </c:pt>
                      <c:pt idx="787">
                        <c:v>1667.4207704999999</c:v>
                      </c:pt>
                      <c:pt idx="788">
                        <c:v>1670.4052078</c:v>
                      </c:pt>
                      <c:pt idx="789">
                        <c:v>1673.3600874999997</c:v>
                      </c:pt>
                      <c:pt idx="790">
                        <c:v>1676.4181896999999</c:v>
                      </c:pt>
                      <c:pt idx="791">
                        <c:v>1677.3224197</c:v>
                      </c:pt>
                      <c:pt idx="792">
                        <c:v>1678.3743986999998</c:v>
                      </c:pt>
                      <c:pt idx="793">
                        <c:v>1679.3860497999999</c:v>
                      </c:pt>
                      <c:pt idx="794">
                        <c:v>1680.3371606000001</c:v>
                      </c:pt>
                      <c:pt idx="795">
                        <c:v>1681.392844</c:v>
                      </c:pt>
                      <c:pt idx="796">
                        <c:v>1682.3908105999999</c:v>
                      </c:pt>
                      <c:pt idx="797">
                        <c:v>1683.3560244</c:v>
                      </c:pt>
                      <c:pt idx="798">
                        <c:v>1684.3686201999999</c:v>
                      </c:pt>
                      <c:pt idx="799">
                        <c:v>1685.3758810999998</c:v>
                      </c:pt>
                      <c:pt idx="800">
                        <c:v>1686.3817432000001</c:v>
                      </c:pt>
                      <c:pt idx="801">
                        <c:v>1687.3694747999998</c:v>
                      </c:pt>
                      <c:pt idx="802">
                        <c:v>1688.4203748999998</c:v>
                      </c:pt>
                      <c:pt idx="803">
                        <c:v>1689.3912242000001</c:v>
                      </c:pt>
                      <c:pt idx="804">
                        <c:v>1690.3427244</c:v>
                      </c:pt>
                      <c:pt idx="805">
                        <c:v>1691.3888575999999</c:v>
                      </c:pt>
                      <c:pt idx="806">
                        <c:v>1692.3688760999999</c:v>
                      </c:pt>
                      <c:pt idx="807">
                        <c:v>1693.3510381999999</c:v>
                      </c:pt>
                      <c:pt idx="808">
                        <c:v>1694.3825016999999</c:v>
                      </c:pt>
                      <c:pt idx="809">
                        <c:v>1695.4269765999998</c:v>
                      </c:pt>
                      <c:pt idx="810">
                        <c:v>1696.349197</c:v>
                      </c:pt>
                      <c:pt idx="811">
                        <c:v>1697.4284193999997</c:v>
                      </c:pt>
                      <c:pt idx="812">
                        <c:v>1698.3487737999999</c:v>
                      </c:pt>
                      <c:pt idx="813">
                        <c:v>1699.3547421999997</c:v>
                      </c:pt>
                      <c:pt idx="814">
                        <c:v>1700.3233553</c:v>
                      </c:pt>
                      <c:pt idx="815">
                        <c:v>1701.3485176999998</c:v>
                      </c:pt>
                      <c:pt idx="816">
                        <c:v>1702.4048508999999</c:v>
                      </c:pt>
                      <c:pt idx="817">
                        <c:v>1703.3554326999997</c:v>
                      </c:pt>
                      <c:pt idx="818">
                        <c:v>1704.3682341999997</c:v>
                      </c:pt>
                      <c:pt idx="819">
                        <c:v>1705.3800446</c:v>
                      </c:pt>
                      <c:pt idx="820">
                        <c:v>1706.3887439999999</c:v>
                      </c:pt>
                      <c:pt idx="821">
                        <c:v>1707.4163186000001</c:v>
                      </c:pt>
                      <c:pt idx="822">
                        <c:v>1708.3732903999999</c:v>
                      </c:pt>
                      <c:pt idx="823">
                        <c:v>1709.3524653999998</c:v>
                      </c:pt>
                      <c:pt idx="824">
                        <c:v>1710.3129367000001</c:v>
                      </c:pt>
                      <c:pt idx="825">
                        <c:v>1711.4187223999998</c:v>
                      </c:pt>
                      <c:pt idx="826">
                        <c:v>1712.3656062999999</c:v>
                      </c:pt>
                      <c:pt idx="827">
                        <c:v>1713.3100749999999</c:v>
                      </c:pt>
                      <c:pt idx="828">
                        <c:v>1714.3779328000001</c:v>
                      </c:pt>
                      <c:pt idx="829">
                        <c:v>1715.3579396999999</c:v>
                      </c:pt>
                      <c:pt idx="830">
                        <c:v>1716.3076704999999</c:v>
                      </c:pt>
                      <c:pt idx="831">
                        <c:v>1717.3609229999997</c:v>
                      </c:pt>
                      <c:pt idx="832">
                        <c:v>1718.3569778999999</c:v>
                      </c:pt>
                      <c:pt idx="833">
                        <c:v>1719.3394737999997</c:v>
                      </c:pt>
                      <c:pt idx="834">
                        <c:v>1720.3785617999997</c:v>
                      </c:pt>
                      <c:pt idx="835">
                        <c:v>1721.4207717999998</c:v>
                      </c:pt>
                      <c:pt idx="836">
                        <c:v>1722.3620187000001</c:v>
                      </c:pt>
                      <c:pt idx="837">
                        <c:v>1723.3708139</c:v>
                      </c:pt>
                      <c:pt idx="838">
                        <c:v>1724.3748588999997</c:v>
                      </c:pt>
                      <c:pt idx="839">
                        <c:v>1725.4260343999999</c:v>
                      </c:pt>
                      <c:pt idx="840">
                        <c:v>1726.4209900999999</c:v>
                      </c:pt>
                      <c:pt idx="841">
                        <c:v>1727.4423717</c:v>
                      </c:pt>
                      <c:pt idx="842">
                        <c:v>1728.3942091999998</c:v>
                      </c:pt>
                      <c:pt idx="843">
                        <c:v>1729.3977547</c:v>
                      </c:pt>
                      <c:pt idx="844">
                        <c:v>1730.3783229999999</c:v>
                      </c:pt>
                      <c:pt idx="845">
                        <c:v>1731.3910998000001</c:v>
                      </c:pt>
                      <c:pt idx="846">
                        <c:v>1732.443127</c:v>
                      </c:pt>
                      <c:pt idx="847">
                        <c:v>1733.3454007999999</c:v>
                      </c:pt>
                      <c:pt idx="848">
                        <c:v>1734.3894526999998</c:v>
                      </c:pt>
                      <c:pt idx="849">
                        <c:v>1735.3581048000001</c:v>
                      </c:pt>
                      <c:pt idx="850">
                        <c:v>1736.3936330000001</c:v>
                      </c:pt>
                      <c:pt idx="851">
                        <c:v>1737.4106896999997</c:v>
                      </c:pt>
                      <c:pt idx="852">
                        <c:v>1738.3938138999997</c:v>
                      </c:pt>
                      <c:pt idx="853">
                        <c:v>1739.4303999999997</c:v>
                      </c:pt>
                      <c:pt idx="854">
                        <c:v>1740.3873235000001</c:v>
                      </c:pt>
                      <c:pt idx="855">
                        <c:v>1741.3956764999998</c:v>
                      </c:pt>
                      <c:pt idx="856">
                        <c:v>1742.3993458</c:v>
                      </c:pt>
                      <c:pt idx="857">
                        <c:v>1743.3350009999999</c:v>
                      </c:pt>
                      <c:pt idx="858">
                        <c:v>1744.3876384</c:v>
                      </c:pt>
                      <c:pt idx="859">
                        <c:v>1745.3984035999997</c:v>
                      </c:pt>
                      <c:pt idx="860">
                        <c:v>1746.3763174000001</c:v>
                      </c:pt>
                      <c:pt idx="861">
                        <c:v>1747.4470698999999</c:v>
                      </c:pt>
                      <c:pt idx="862">
                        <c:v>1748.4228677999999</c:v>
                      </c:pt>
                      <c:pt idx="863">
                        <c:v>1749.3698298999998</c:v>
                      </c:pt>
                      <c:pt idx="864">
                        <c:v>1750.3802516999999</c:v>
                      </c:pt>
                      <c:pt idx="865">
                        <c:v>1751.3606907999997</c:v>
                      </c:pt>
                      <c:pt idx="866">
                        <c:v>1752.3740253999999</c:v>
                      </c:pt>
                      <c:pt idx="867">
                        <c:v>1753.4044322999998</c:v>
                      </c:pt>
                      <c:pt idx="868">
                        <c:v>1754.3973956999998</c:v>
                      </c:pt>
                      <c:pt idx="869">
                        <c:v>1755.3880633999997</c:v>
                      </c:pt>
                      <c:pt idx="870">
                        <c:v>1756.3884279999997</c:v>
                      </c:pt>
                      <c:pt idx="871">
                        <c:v>1757.4418688999999</c:v>
                      </c:pt>
                      <c:pt idx="872">
                        <c:v>1758.3699799000001</c:v>
                      </c:pt>
                      <c:pt idx="873">
                        <c:v>1759.3604984999997</c:v>
                      </c:pt>
                      <c:pt idx="874">
                        <c:v>1760.3903796999998</c:v>
                      </c:pt>
                      <c:pt idx="875">
                        <c:v>1761.3824961</c:v>
                      </c:pt>
                      <c:pt idx="876">
                        <c:v>1762.3713262000001</c:v>
                      </c:pt>
                      <c:pt idx="877">
                        <c:v>1763.3589366000001</c:v>
                      </c:pt>
                      <c:pt idx="878">
                        <c:v>1764.4066779</c:v>
                      </c:pt>
                      <c:pt idx="879">
                        <c:v>1765.3698383999999</c:v>
                      </c:pt>
                      <c:pt idx="880">
                        <c:v>1766.4110230000001</c:v>
                      </c:pt>
                      <c:pt idx="881">
                        <c:v>1767.4107205999999</c:v>
                      </c:pt>
                      <c:pt idx="882">
                        <c:v>1768.3789234999999</c:v>
                      </c:pt>
                      <c:pt idx="883">
                        <c:v>1769.3872304000001</c:v>
                      </c:pt>
                      <c:pt idx="884">
                        <c:v>1770.3392881</c:v>
                      </c:pt>
                      <c:pt idx="885">
                        <c:v>1771.3845689999998</c:v>
                      </c:pt>
                      <c:pt idx="886">
                        <c:v>1772.3995175999999</c:v>
                      </c:pt>
                      <c:pt idx="887">
                        <c:v>1773.3512704999998</c:v>
                      </c:pt>
                      <c:pt idx="888">
                        <c:v>1774.4154552</c:v>
                      </c:pt>
                      <c:pt idx="889">
                        <c:v>1775.4109789999998</c:v>
                      </c:pt>
                      <c:pt idx="890">
                        <c:v>1777.4275136000001</c:v>
                      </c:pt>
                      <c:pt idx="891">
                        <c:v>1778.4347628999999</c:v>
                      </c:pt>
                      <c:pt idx="892">
                        <c:v>1780.344486</c:v>
                      </c:pt>
                      <c:pt idx="893">
                        <c:v>1781.3991732999998</c:v>
                      </c:pt>
                      <c:pt idx="894">
                        <c:v>1782.3809480999998</c:v>
                      </c:pt>
                      <c:pt idx="895">
                        <c:v>1783.3712282000001</c:v>
                      </c:pt>
                      <c:pt idx="896">
                        <c:v>1784.3962622999998</c:v>
                      </c:pt>
                      <c:pt idx="897">
                        <c:v>1785.3980827</c:v>
                      </c:pt>
                      <c:pt idx="898">
                        <c:v>1786.3769358</c:v>
                      </c:pt>
                      <c:pt idx="899">
                        <c:v>1788.4469128000001</c:v>
                      </c:pt>
                      <c:pt idx="900">
                        <c:v>1790.4162452999999</c:v>
                      </c:pt>
                      <c:pt idx="901">
                        <c:v>1791.4699815999998</c:v>
                      </c:pt>
                      <c:pt idx="902">
                        <c:v>1792.3931262999999</c:v>
                      </c:pt>
                      <c:pt idx="903">
                        <c:v>1794.4191378999999</c:v>
                      </c:pt>
                      <c:pt idx="904">
                        <c:v>1803.4551022999999</c:v>
                      </c:pt>
                      <c:pt idx="905">
                        <c:v>826.183762</c:v>
                      </c:pt>
                      <c:pt idx="906">
                        <c:v>829.1712576000001</c:v>
                      </c:pt>
                      <c:pt idx="907">
                        <c:v>831.11138390000008</c:v>
                      </c:pt>
                      <c:pt idx="908">
                        <c:v>833.16181740000013</c:v>
                      </c:pt>
                      <c:pt idx="909">
                        <c:v>834.09909479999999</c:v>
                      </c:pt>
                      <c:pt idx="910">
                        <c:v>835.13344810000001</c:v>
                      </c:pt>
                      <c:pt idx="911">
                        <c:v>836.11353530000008</c:v>
                      </c:pt>
                      <c:pt idx="912">
                        <c:v>837.09954830000004</c:v>
                      </c:pt>
                      <c:pt idx="913">
                        <c:v>838.11261559999991</c:v>
                      </c:pt>
                      <c:pt idx="914">
                        <c:v>839.10404410000012</c:v>
                      </c:pt>
                      <c:pt idx="915">
                        <c:v>840.11304899999993</c:v>
                      </c:pt>
                      <c:pt idx="916">
                        <c:v>842.13972610000008</c:v>
                      </c:pt>
                      <c:pt idx="917">
                        <c:v>843.14596859999995</c:v>
                      </c:pt>
                      <c:pt idx="918">
                        <c:v>844.14353340000014</c:v>
                      </c:pt>
                      <c:pt idx="919">
                        <c:v>845.11548290000007</c:v>
                      </c:pt>
                      <c:pt idx="920">
                        <c:v>846.16114170000003</c:v>
                      </c:pt>
                      <c:pt idx="921">
                        <c:v>847.10205899999994</c:v>
                      </c:pt>
                      <c:pt idx="922">
                        <c:v>848.14223279999999</c:v>
                      </c:pt>
                      <c:pt idx="923">
                        <c:v>849.14021089999994</c:v>
                      </c:pt>
                      <c:pt idx="924">
                        <c:v>850.12225790000014</c:v>
                      </c:pt>
                      <c:pt idx="925">
                        <c:v>851.11778689999994</c:v>
                      </c:pt>
                      <c:pt idx="926">
                        <c:v>852.12488689999998</c:v>
                      </c:pt>
                      <c:pt idx="927">
                        <c:v>853.12369389999992</c:v>
                      </c:pt>
                      <c:pt idx="928">
                        <c:v>854.12198619999992</c:v>
                      </c:pt>
                      <c:pt idx="929">
                        <c:v>855.124686</c:v>
                      </c:pt>
                      <c:pt idx="930">
                        <c:v>856.12048560000005</c:v>
                      </c:pt>
                      <c:pt idx="931">
                        <c:v>857.12730760000011</c:v>
                      </c:pt>
                      <c:pt idx="932">
                        <c:v>858.12678190000008</c:v>
                      </c:pt>
                      <c:pt idx="933">
                        <c:v>859.12440060000006</c:v>
                      </c:pt>
                      <c:pt idx="934">
                        <c:v>860.24245810000014</c:v>
                      </c:pt>
                      <c:pt idx="935">
                        <c:v>861.15054840000005</c:v>
                      </c:pt>
                      <c:pt idx="936">
                        <c:v>862.12826060000009</c:v>
                      </c:pt>
                      <c:pt idx="937">
                        <c:v>863.12155870000004</c:v>
                      </c:pt>
                      <c:pt idx="938">
                        <c:v>864.19546389999994</c:v>
                      </c:pt>
                      <c:pt idx="939">
                        <c:v>865.14527540000006</c:v>
                      </c:pt>
                      <c:pt idx="940">
                        <c:v>866.1282367</c:v>
                      </c:pt>
                      <c:pt idx="941">
                        <c:v>867.12899950000008</c:v>
                      </c:pt>
                      <c:pt idx="942">
                        <c:v>868.12344180000002</c:v>
                      </c:pt>
                      <c:pt idx="943">
                        <c:v>869.11530219999997</c:v>
                      </c:pt>
                      <c:pt idx="944">
                        <c:v>870.16252270000007</c:v>
                      </c:pt>
                      <c:pt idx="945">
                        <c:v>871.12154550000002</c:v>
                      </c:pt>
                      <c:pt idx="946">
                        <c:v>872.17369760000008</c:v>
                      </c:pt>
                      <c:pt idx="947">
                        <c:v>873.16726380000011</c:v>
                      </c:pt>
                      <c:pt idx="948">
                        <c:v>874.12245880000012</c:v>
                      </c:pt>
                      <c:pt idx="949">
                        <c:v>875.15451870000004</c:v>
                      </c:pt>
                      <c:pt idx="950">
                        <c:v>876.16143700000009</c:v>
                      </c:pt>
                      <c:pt idx="951">
                        <c:v>877.11979789999998</c:v>
                      </c:pt>
                      <c:pt idx="952">
                        <c:v>878.15769899999998</c:v>
                      </c:pt>
                      <c:pt idx="953">
                        <c:v>879.15127360000008</c:v>
                      </c:pt>
                      <c:pt idx="954">
                        <c:v>880.17638709999994</c:v>
                      </c:pt>
                      <c:pt idx="955">
                        <c:v>881.11726020000003</c:v>
                      </c:pt>
                      <c:pt idx="956">
                        <c:v>882.13246859999992</c:v>
                      </c:pt>
                      <c:pt idx="957">
                        <c:v>886.16131340000004</c:v>
                      </c:pt>
                      <c:pt idx="958">
                        <c:v>888.16484819999994</c:v>
                      </c:pt>
                      <c:pt idx="959">
                        <c:v>1776.4081944999998</c:v>
                      </c:pt>
                      <c:pt idx="960">
                        <c:v>1779.4385591</c:v>
                      </c:pt>
                      <c:pt idx="961">
                        <c:v>1787.4642914999999</c:v>
                      </c:pt>
                      <c:pt idx="962">
                        <c:v>1789.3976401</c:v>
                      </c:pt>
                      <c:pt idx="963">
                        <c:v>1793.4289263000001</c:v>
                      </c:pt>
                      <c:pt idx="964">
                        <c:v>1795.4368147</c:v>
                      </c:pt>
                      <c:pt idx="965">
                        <c:v>1796.4115935999998</c:v>
                      </c:pt>
                      <c:pt idx="966">
                        <c:v>1797.4172530000001</c:v>
                      </c:pt>
                      <c:pt idx="967">
                        <c:v>1798.4000318999997</c:v>
                      </c:pt>
                      <c:pt idx="968">
                        <c:v>1799.3918705000001</c:v>
                      </c:pt>
                      <c:pt idx="969">
                        <c:v>1800.4401161000001</c:v>
                      </c:pt>
                      <c:pt idx="970">
                        <c:v>1801.4009354999998</c:v>
                      </c:pt>
                      <c:pt idx="971">
                        <c:v>1802.3965499999999</c:v>
                      </c:pt>
                      <c:pt idx="972">
                        <c:v>1804.4694749</c:v>
                      </c:pt>
                      <c:pt idx="973">
                        <c:v>1805.4706882999999</c:v>
                      </c:pt>
                      <c:pt idx="974">
                        <c:v>1806.4451952999998</c:v>
                      </c:pt>
                      <c:pt idx="975">
                        <c:v>1807.4462828000001</c:v>
                      </c:pt>
                      <c:pt idx="976">
                        <c:v>1808.4486394</c:v>
                      </c:pt>
                      <c:pt idx="977">
                        <c:v>1809.4092093999998</c:v>
                      </c:pt>
                      <c:pt idx="978">
                        <c:v>1810.4509302000001</c:v>
                      </c:pt>
                      <c:pt idx="979">
                        <c:v>1811.4679769999998</c:v>
                      </c:pt>
                      <c:pt idx="980">
                        <c:v>1812.3979162000001</c:v>
                      </c:pt>
                      <c:pt idx="981">
                        <c:v>1813.4264377999998</c:v>
                      </c:pt>
                      <c:pt idx="982">
                        <c:v>1814.4495812999999</c:v>
                      </c:pt>
                      <c:pt idx="983">
                        <c:v>1815.4470784</c:v>
                      </c:pt>
                      <c:pt idx="984">
                        <c:v>1816.4153477</c:v>
                      </c:pt>
                      <c:pt idx="985">
                        <c:v>1817.4546470999999</c:v>
                      </c:pt>
                      <c:pt idx="986">
                        <c:v>1818.4551017999997</c:v>
                      </c:pt>
                      <c:pt idx="987">
                        <c:v>1819.4092480999998</c:v>
                      </c:pt>
                      <c:pt idx="988">
                        <c:v>1820.4630889999999</c:v>
                      </c:pt>
                      <c:pt idx="989">
                        <c:v>1821.4256747999998</c:v>
                      </c:pt>
                      <c:pt idx="990">
                        <c:v>1822.3647302999998</c:v>
                      </c:pt>
                      <c:pt idx="991">
                        <c:v>1823.4462195000001</c:v>
                      </c:pt>
                      <c:pt idx="992">
                        <c:v>1824.4548405999999</c:v>
                      </c:pt>
                      <c:pt idx="993">
                        <c:v>1825.3747407000001</c:v>
                      </c:pt>
                      <c:pt idx="994">
                        <c:v>1826.4586865000001</c:v>
                      </c:pt>
                      <c:pt idx="995">
                        <c:v>1827.4823345999998</c:v>
                      </c:pt>
                      <c:pt idx="996">
                        <c:v>1828.3913948999998</c:v>
                      </c:pt>
                      <c:pt idx="997">
                        <c:v>1829.4403337999997</c:v>
                      </c:pt>
                      <c:pt idx="998">
                        <c:v>1830.460435</c:v>
                      </c:pt>
                      <c:pt idx="999">
                        <c:v>1831.4150251999999</c:v>
                      </c:pt>
                      <c:pt idx="1000">
                        <c:v>1832.4505819000001</c:v>
                      </c:pt>
                      <c:pt idx="1001">
                        <c:v>1833.4376447999998</c:v>
                      </c:pt>
                      <c:pt idx="1002">
                        <c:v>1834.4202547</c:v>
                      </c:pt>
                      <c:pt idx="1003">
                        <c:v>1835.3883937000001</c:v>
                      </c:pt>
                      <c:pt idx="1004">
                        <c:v>1836.4630484999998</c:v>
                      </c:pt>
                      <c:pt idx="1005">
                        <c:v>1837.4095462</c:v>
                      </c:pt>
                      <c:pt idx="1006">
                        <c:v>1838.4026424999997</c:v>
                      </c:pt>
                      <c:pt idx="1007">
                        <c:v>1839.4195300000001</c:v>
                      </c:pt>
                      <c:pt idx="1008">
                        <c:v>1840.4252733999997</c:v>
                      </c:pt>
                      <c:pt idx="1009">
                        <c:v>1841.3914885999998</c:v>
                      </c:pt>
                      <c:pt idx="1010">
                        <c:v>1842.3923027000001</c:v>
                      </c:pt>
                      <c:pt idx="1011">
                        <c:v>1843.4188780999998</c:v>
                      </c:pt>
                      <c:pt idx="1012">
                        <c:v>1844.4244642999997</c:v>
                      </c:pt>
                      <c:pt idx="1013">
                        <c:v>1845.3898552000001</c:v>
                      </c:pt>
                      <c:pt idx="1014">
                        <c:v>1846.4547901000001</c:v>
                      </c:pt>
                      <c:pt idx="1015">
                        <c:v>1847.4137170999998</c:v>
                      </c:pt>
                      <c:pt idx="1016">
                        <c:v>1848.4079825999997</c:v>
                      </c:pt>
                      <c:pt idx="1017">
                        <c:v>1849.4293278</c:v>
                      </c:pt>
                      <c:pt idx="1018">
                        <c:v>1850.4310277</c:v>
                      </c:pt>
                      <c:pt idx="1019">
                        <c:v>1851.4291549999998</c:v>
                      </c:pt>
                      <c:pt idx="1020">
                        <c:v>1852.3903322000001</c:v>
                      </c:pt>
                      <c:pt idx="1021">
                        <c:v>1853.3882497999998</c:v>
                      </c:pt>
                      <c:pt idx="1022">
                        <c:v>1854.4535726999998</c:v>
                      </c:pt>
                      <c:pt idx="1023">
                        <c:v>1855.4040817</c:v>
                      </c:pt>
                      <c:pt idx="1024">
                        <c:v>1856.4526981999998</c:v>
                      </c:pt>
                      <c:pt idx="1025">
                        <c:v>1857.4244232999999</c:v>
                      </c:pt>
                      <c:pt idx="1026">
                        <c:v>1858.4111552999998</c:v>
                      </c:pt>
                      <c:pt idx="1027">
                        <c:v>1859.4809455</c:v>
                      </c:pt>
                      <c:pt idx="1028">
                        <c:v>1860.4377347</c:v>
                      </c:pt>
                      <c:pt idx="1029">
                        <c:v>1861.5206020000001</c:v>
                      </c:pt>
                      <c:pt idx="1030">
                        <c:v>1862.4769416999998</c:v>
                      </c:pt>
                      <c:pt idx="1031">
                        <c:v>1863.4730971999998</c:v>
                      </c:pt>
                      <c:pt idx="1032">
                        <c:v>1864.4920170999999</c:v>
                      </c:pt>
                      <c:pt idx="1033">
                        <c:v>1865.3744748999998</c:v>
                      </c:pt>
                      <c:pt idx="1034">
                        <c:v>1866.4820363999997</c:v>
                      </c:pt>
                      <c:pt idx="1035">
                        <c:v>1867.4460773999999</c:v>
                      </c:pt>
                      <c:pt idx="1036">
                        <c:v>1868.4056164999997</c:v>
                      </c:pt>
                      <c:pt idx="1037">
                        <c:v>1869.4707546</c:v>
                      </c:pt>
                      <c:pt idx="1038">
                        <c:v>1870.4792192999998</c:v>
                      </c:pt>
                      <c:pt idx="1039">
                        <c:v>1871.4283505999997</c:v>
                      </c:pt>
                      <c:pt idx="1040">
                        <c:v>1872.4443682000001</c:v>
                      </c:pt>
                      <c:pt idx="1041">
                        <c:v>1873.4383883</c:v>
                      </c:pt>
                      <c:pt idx="1042">
                        <c:v>1874.4679563</c:v>
                      </c:pt>
                      <c:pt idx="1043">
                        <c:v>1875.4887835</c:v>
                      </c:pt>
                      <c:pt idx="1044">
                        <c:v>1876.5052725</c:v>
                      </c:pt>
                      <c:pt idx="1045">
                        <c:v>1877.4675717</c:v>
                      </c:pt>
                      <c:pt idx="1046">
                        <c:v>1878.4448917999998</c:v>
                      </c:pt>
                      <c:pt idx="1047">
                        <c:v>1879.5142286</c:v>
                      </c:pt>
                      <c:pt idx="1048">
                        <c:v>1880.5153328000001</c:v>
                      </c:pt>
                      <c:pt idx="1049">
                        <c:v>1881.4311213000001</c:v>
                      </c:pt>
                      <c:pt idx="1050">
                        <c:v>1882.4484567</c:v>
                      </c:pt>
                      <c:pt idx="1051">
                        <c:v>1883.5196858999998</c:v>
                      </c:pt>
                      <c:pt idx="1052">
                        <c:v>1884.44029</c:v>
                      </c:pt>
                      <c:pt idx="1053">
                        <c:v>1885.4407520999998</c:v>
                      </c:pt>
                      <c:pt idx="1054">
                        <c:v>1886.5244013000001</c:v>
                      </c:pt>
                      <c:pt idx="1055">
                        <c:v>1887.4487355000001</c:v>
                      </c:pt>
                      <c:pt idx="1056">
                        <c:v>1888.4603170999999</c:v>
                      </c:pt>
                      <c:pt idx="1057">
                        <c:v>1889.4645136999998</c:v>
                      </c:pt>
                      <c:pt idx="1058">
                        <c:v>1890.4847212</c:v>
                      </c:pt>
                      <c:pt idx="1059">
                        <c:v>1891.4527751999999</c:v>
                      </c:pt>
                      <c:pt idx="1060">
                        <c:v>1892.5181622</c:v>
                      </c:pt>
                      <c:pt idx="1061">
                        <c:v>1893.4442681</c:v>
                      </c:pt>
                      <c:pt idx="1062">
                        <c:v>1894.3995473</c:v>
                      </c:pt>
                      <c:pt idx="1063">
                        <c:v>1895.5059784999999</c:v>
                      </c:pt>
                      <c:pt idx="1064">
                        <c:v>1896.4651696000001</c:v>
                      </c:pt>
                      <c:pt idx="1065">
                        <c:v>1898.5146993999997</c:v>
                      </c:pt>
                      <c:pt idx="1066">
                        <c:v>1899.5049098999998</c:v>
                      </c:pt>
                      <c:pt idx="1067">
                        <c:v>1901.4691807999998</c:v>
                      </c:pt>
                      <c:pt idx="1068">
                        <c:v>1902.5212320999999</c:v>
                      </c:pt>
                      <c:pt idx="1069">
                        <c:v>1906.5005304000001</c:v>
                      </c:pt>
                      <c:pt idx="1070">
                        <c:v>780.09372859999996</c:v>
                      </c:pt>
                      <c:pt idx="1071">
                        <c:v>782.11577360000013</c:v>
                      </c:pt>
                      <c:pt idx="1072">
                        <c:v>783.08761700000002</c:v>
                      </c:pt>
                      <c:pt idx="1073">
                        <c:v>784.10040270000002</c:v>
                      </c:pt>
                      <c:pt idx="1074">
                        <c:v>785.11618469999996</c:v>
                      </c:pt>
                      <c:pt idx="1075">
                        <c:v>786.15355499999998</c:v>
                      </c:pt>
                      <c:pt idx="1076">
                        <c:v>787.10190530000011</c:v>
                      </c:pt>
                      <c:pt idx="1077">
                        <c:v>788.13062240000011</c:v>
                      </c:pt>
                      <c:pt idx="1078">
                        <c:v>789.1718039000001</c:v>
                      </c:pt>
                      <c:pt idx="1079">
                        <c:v>790.13912889999995</c:v>
                      </c:pt>
                      <c:pt idx="1080">
                        <c:v>791.10935389999997</c:v>
                      </c:pt>
                      <c:pt idx="1081">
                        <c:v>792.16682709999998</c:v>
                      </c:pt>
                      <c:pt idx="1082">
                        <c:v>793.09895670000003</c:v>
                      </c:pt>
                      <c:pt idx="1083">
                        <c:v>794.15546600000005</c:v>
                      </c:pt>
                      <c:pt idx="1084">
                        <c:v>795.1280074</c:v>
                      </c:pt>
                      <c:pt idx="1085">
                        <c:v>796.0987166000001</c:v>
                      </c:pt>
                      <c:pt idx="1086">
                        <c:v>797.12718350000011</c:v>
                      </c:pt>
                      <c:pt idx="1087">
                        <c:v>798.12448970000003</c:v>
                      </c:pt>
                      <c:pt idx="1088">
                        <c:v>799.19161440000005</c:v>
                      </c:pt>
                      <c:pt idx="1089">
                        <c:v>800.17599839999991</c:v>
                      </c:pt>
                      <c:pt idx="1090">
                        <c:v>801.18399089999991</c:v>
                      </c:pt>
                      <c:pt idx="1091">
                        <c:v>802.12117950000004</c:v>
                      </c:pt>
                      <c:pt idx="1092">
                        <c:v>803.08572379999998</c:v>
                      </c:pt>
                      <c:pt idx="1093">
                        <c:v>804.10651700000005</c:v>
                      </c:pt>
                      <c:pt idx="1094">
                        <c:v>805.12755240000013</c:v>
                      </c:pt>
                      <c:pt idx="1095">
                        <c:v>806.08741760000009</c:v>
                      </c:pt>
                      <c:pt idx="1096">
                        <c:v>807.17472220000002</c:v>
                      </c:pt>
                      <c:pt idx="1097">
                        <c:v>808.11899879999999</c:v>
                      </c:pt>
                      <c:pt idx="1098">
                        <c:v>809.09471169999995</c:v>
                      </c:pt>
                      <c:pt idx="1099">
                        <c:v>810.16621590000011</c:v>
                      </c:pt>
                      <c:pt idx="1100">
                        <c:v>811.15622259999998</c:v>
                      </c:pt>
                      <c:pt idx="1101">
                        <c:v>812.09041680000007</c:v>
                      </c:pt>
                      <c:pt idx="1102">
                        <c:v>813.12021900000002</c:v>
                      </c:pt>
                      <c:pt idx="1103">
                        <c:v>814.12322350000011</c:v>
                      </c:pt>
                      <c:pt idx="1104">
                        <c:v>815.10176059999992</c:v>
                      </c:pt>
                      <c:pt idx="1105">
                        <c:v>816.15991070000007</c:v>
                      </c:pt>
                      <c:pt idx="1106">
                        <c:v>817.13013379999995</c:v>
                      </c:pt>
                      <c:pt idx="1107">
                        <c:v>818.18683090000002</c:v>
                      </c:pt>
                      <c:pt idx="1108">
                        <c:v>819.09486580000009</c:v>
                      </c:pt>
                      <c:pt idx="1109">
                        <c:v>820.14022200000011</c:v>
                      </c:pt>
                      <c:pt idx="1110">
                        <c:v>821.11077699999998</c:v>
                      </c:pt>
                      <c:pt idx="1111">
                        <c:v>822.09931889999996</c:v>
                      </c:pt>
                      <c:pt idx="1112">
                        <c:v>823.13192240000001</c:v>
                      </c:pt>
                      <c:pt idx="1113">
                        <c:v>824.11593830000004</c:v>
                      </c:pt>
                      <c:pt idx="1114">
                        <c:v>825.11311929999999</c:v>
                      </c:pt>
                      <c:pt idx="1115">
                        <c:v>827.12511110000003</c:v>
                      </c:pt>
                      <c:pt idx="1116">
                        <c:v>828.10907000000009</c:v>
                      </c:pt>
                      <c:pt idx="1117">
                        <c:v>830.15982320000001</c:v>
                      </c:pt>
                      <c:pt idx="1118">
                        <c:v>832.15784910000013</c:v>
                      </c:pt>
                      <c:pt idx="1119">
                        <c:v>841.13891790000014</c:v>
                      </c:pt>
                      <c:pt idx="1120">
                        <c:v>1897.4217610000001</c:v>
                      </c:pt>
                      <c:pt idx="1121">
                        <c:v>1900.4235180999999</c:v>
                      </c:pt>
                      <c:pt idx="1122">
                        <c:v>1903.4310811999999</c:v>
                      </c:pt>
                      <c:pt idx="1123">
                        <c:v>1904.4794790000001</c:v>
                      </c:pt>
                      <c:pt idx="1124">
                        <c:v>1905.4743853</c:v>
                      </c:pt>
                      <c:pt idx="1125">
                        <c:v>1907.4629138999999</c:v>
                      </c:pt>
                      <c:pt idx="1126">
                        <c:v>1908.4653060999999</c:v>
                      </c:pt>
                      <c:pt idx="1127">
                        <c:v>1909.5014043000001</c:v>
                      </c:pt>
                      <c:pt idx="1128">
                        <c:v>1910.4820119000001</c:v>
                      </c:pt>
                      <c:pt idx="1129">
                        <c:v>1911.4879065999999</c:v>
                      </c:pt>
                      <c:pt idx="1130">
                        <c:v>1912.4651856</c:v>
                      </c:pt>
                      <c:pt idx="1131">
                        <c:v>1913.4295182000001</c:v>
                      </c:pt>
                      <c:pt idx="1132">
                        <c:v>1914.4778673999999</c:v>
                      </c:pt>
                      <c:pt idx="1133">
                        <c:v>1915.4710870999997</c:v>
                      </c:pt>
                      <c:pt idx="1134">
                        <c:v>1916.4338124999999</c:v>
                      </c:pt>
                      <c:pt idx="1135">
                        <c:v>1917.4579645999997</c:v>
                      </c:pt>
                      <c:pt idx="1136">
                        <c:v>1918.484465</c:v>
                      </c:pt>
                      <c:pt idx="1137">
                        <c:v>1919.4425191999999</c:v>
                      </c:pt>
                      <c:pt idx="1138">
                        <c:v>1920.440102</c:v>
                      </c:pt>
                      <c:pt idx="1139">
                        <c:v>1921.5105174</c:v>
                      </c:pt>
                      <c:pt idx="1140">
                        <c:v>1922.4644005</c:v>
                      </c:pt>
                      <c:pt idx="1141">
                        <c:v>1923.4736892999999</c:v>
                      </c:pt>
                      <c:pt idx="1142">
                        <c:v>1924.4295979999997</c:v>
                      </c:pt>
                      <c:pt idx="1143">
                        <c:v>1925.441812</c:v>
                      </c:pt>
                      <c:pt idx="1144">
                        <c:v>1926.3904838999997</c:v>
                      </c:pt>
                      <c:pt idx="1145">
                        <c:v>1927.4921574999998</c:v>
                      </c:pt>
                      <c:pt idx="1146">
                        <c:v>1928.4704164999998</c:v>
                      </c:pt>
                      <c:pt idx="1147">
                        <c:v>1929.4399098999997</c:v>
                      </c:pt>
                      <c:pt idx="1148">
                        <c:v>1930.4899372999998</c:v>
                      </c:pt>
                      <c:pt idx="1149">
                        <c:v>1931.4636792000001</c:v>
                      </c:pt>
                      <c:pt idx="1150">
                        <c:v>1932.4511975999999</c:v>
                      </c:pt>
                      <c:pt idx="1151">
                        <c:v>1933.5321512</c:v>
                      </c:pt>
                      <c:pt idx="1152">
                        <c:v>1934.5272424</c:v>
                      </c:pt>
                      <c:pt idx="1153">
                        <c:v>1935.4514275000001</c:v>
                      </c:pt>
                      <c:pt idx="1154">
                        <c:v>1936.4959067999998</c:v>
                      </c:pt>
                      <c:pt idx="1155">
                        <c:v>1937.5450860000001</c:v>
                      </c:pt>
                      <c:pt idx="1156">
                        <c:v>1938.4621527999998</c:v>
                      </c:pt>
                      <c:pt idx="1157">
                        <c:v>1939.4618286</c:v>
                      </c:pt>
                      <c:pt idx="1158">
                        <c:v>1940.4607314</c:v>
                      </c:pt>
                      <c:pt idx="1159">
                        <c:v>1941.5108308999997</c:v>
                      </c:pt>
                      <c:pt idx="1160">
                        <c:v>1942.5082481999998</c:v>
                      </c:pt>
                      <c:pt idx="1161">
                        <c:v>1943.5251626999998</c:v>
                      </c:pt>
                      <c:pt idx="1162">
                        <c:v>1944.4474044999997</c:v>
                      </c:pt>
                      <c:pt idx="1163">
                        <c:v>1945.4528593</c:v>
                      </c:pt>
                      <c:pt idx="1164">
                        <c:v>1946.4878266000001</c:v>
                      </c:pt>
                      <c:pt idx="1165">
                        <c:v>1947.5441160999999</c:v>
                      </c:pt>
                      <c:pt idx="1166">
                        <c:v>1948.4407750999999</c:v>
                      </c:pt>
                      <c:pt idx="1167">
                        <c:v>1949.4743202999998</c:v>
                      </c:pt>
                      <c:pt idx="1168">
                        <c:v>1950.5311661000001</c:v>
                      </c:pt>
                      <c:pt idx="1169">
                        <c:v>1951.4467936000001</c:v>
                      </c:pt>
                      <c:pt idx="1170">
                        <c:v>1952.4794791999998</c:v>
                      </c:pt>
                      <c:pt idx="1171">
                        <c:v>1953.4989464999999</c:v>
                      </c:pt>
                      <c:pt idx="1172">
                        <c:v>1954.5172933999997</c:v>
                      </c:pt>
                      <c:pt idx="1173">
                        <c:v>1955.4510624</c:v>
                      </c:pt>
                      <c:pt idx="1174">
                        <c:v>1956.5007912000001</c:v>
                      </c:pt>
                      <c:pt idx="1175">
                        <c:v>1957.5793307999998</c:v>
                      </c:pt>
                      <c:pt idx="1176">
                        <c:v>1958.4685696000001</c:v>
                      </c:pt>
                      <c:pt idx="1177">
                        <c:v>1959.4676552000001</c:v>
                      </c:pt>
                      <c:pt idx="1178">
                        <c:v>1960.4485313</c:v>
                      </c:pt>
                      <c:pt idx="1179">
                        <c:v>1961.4441062000001</c:v>
                      </c:pt>
                      <c:pt idx="1180">
                        <c:v>1962.4329944999999</c:v>
                      </c:pt>
                      <c:pt idx="1181">
                        <c:v>1963.4584789999999</c:v>
                      </c:pt>
                      <c:pt idx="1182">
                        <c:v>1964.4424841999999</c:v>
                      </c:pt>
                      <c:pt idx="1183">
                        <c:v>1965.4215512000001</c:v>
                      </c:pt>
                      <c:pt idx="1184">
                        <c:v>1966.4534402999998</c:v>
                      </c:pt>
                      <c:pt idx="1185">
                        <c:v>1967.4419404</c:v>
                      </c:pt>
                      <c:pt idx="1186">
                        <c:v>1968.4677729</c:v>
                      </c:pt>
                      <c:pt idx="1187">
                        <c:v>1969.4457938999999</c:v>
                      </c:pt>
                      <c:pt idx="1188">
                        <c:v>1970.4360174999997</c:v>
                      </c:pt>
                      <c:pt idx="1189">
                        <c:v>1971.4401514000001</c:v>
                      </c:pt>
                      <c:pt idx="1190">
                        <c:v>1972.4559442</c:v>
                      </c:pt>
                      <c:pt idx="1191">
                        <c:v>1973.4784350999998</c:v>
                      </c:pt>
                      <c:pt idx="1192">
                        <c:v>1974.4541988000001</c:v>
                      </c:pt>
                      <c:pt idx="1193">
                        <c:v>1975.4459670000001</c:v>
                      </c:pt>
                      <c:pt idx="1194">
                        <c:v>1976.4556466999998</c:v>
                      </c:pt>
                      <c:pt idx="1195">
                        <c:v>1977.4499090999998</c:v>
                      </c:pt>
                      <c:pt idx="1196">
                        <c:v>1978.4042571</c:v>
                      </c:pt>
                      <c:pt idx="1197">
                        <c:v>1979.4398863000001</c:v>
                      </c:pt>
                      <c:pt idx="1198">
                        <c:v>1980.4529420999997</c:v>
                      </c:pt>
                      <c:pt idx="1199">
                        <c:v>1981.4215340000001</c:v>
                      </c:pt>
                      <c:pt idx="1200">
                        <c:v>1982.442787</c:v>
                      </c:pt>
                      <c:pt idx="1201">
                        <c:v>1983.4497782999997</c:v>
                      </c:pt>
                      <c:pt idx="1202">
                        <c:v>1984.4718975999999</c:v>
                      </c:pt>
                      <c:pt idx="1203">
                        <c:v>1985.4186085000001</c:v>
                      </c:pt>
                      <c:pt idx="1204">
                        <c:v>1986.4316448</c:v>
                      </c:pt>
                      <c:pt idx="1205">
                        <c:v>1988.4420147999999</c:v>
                      </c:pt>
                      <c:pt idx="1206">
                        <c:v>1989.4743832999998</c:v>
                      </c:pt>
                      <c:pt idx="1207">
                        <c:v>1990.4355154</c:v>
                      </c:pt>
                      <c:pt idx="1208">
                        <c:v>1991.4523495999997</c:v>
                      </c:pt>
                      <c:pt idx="1209">
                        <c:v>1992.4329315999998</c:v>
                      </c:pt>
                      <c:pt idx="1210">
                        <c:v>1994.4567241999998</c:v>
                      </c:pt>
                      <c:pt idx="1211">
                        <c:v>1995.4367247999999</c:v>
                      </c:pt>
                      <c:pt idx="1212">
                        <c:v>1996.4491475999998</c:v>
                      </c:pt>
                      <c:pt idx="1213">
                        <c:v>1997.4547355999998</c:v>
                      </c:pt>
                      <c:pt idx="1214">
                        <c:v>1999.4521525999999</c:v>
                      </c:pt>
                      <c:pt idx="1215">
                        <c:v>2000.4495846</c:v>
                      </c:pt>
                      <c:pt idx="1216">
                        <c:v>2001.4024052999998</c:v>
                      </c:pt>
                      <c:pt idx="1217">
                        <c:v>2003.4374386</c:v>
                      </c:pt>
                      <c:pt idx="1218">
                        <c:v>2004.4439827000001</c:v>
                      </c:pt>
                      <c:pt idx="1219">
                        <c:v>2005.4319937</c:v>
                      </c:pt>
                      <c:pt idx="1220">
                        <c:v>2006.4697996</c:v>
                      </c:pt>
                      <c:pt idx="1221">
                        <c:v>2007.4700361</c:v>
                      </c:pt>
                      <c:pt idx="1222">
                        <c:v>2008.4509226999999</c:v>
                      </c:pt>
                      <c:pt idx="1223">
                        <c:v>2009.4387354</c:v>
                      </c:pt>
                      <c:pt idx="1224">
                        <c:v>2010.3023291</c:v>
                      </c:pt>
                      <c:pt idx="1225">
                        <c:v>2013.3154891999998</c:v>
                      </c:pt>
                      <c:pt idx="1226">
                        <c:v>2028.3081511999999</c:v>
                      </c:pt>
                      <c:pt idx="1227">
                        <c:v>740.12863479999999</c:v>
                      </c:pt>
                      <c:pt idx="1228">
                        <c:v>742.08597569999995</c:v>
                      </c:pt>
                      <c:pt idx="1229">
                        <c:v>744.14056310000012</c:v>
                      </c:pt>
                      <c:pt idx="1230">
                        <c:v>745.09408710000014</c:v>
                      </c:pt>
                      <c:pt idx="1231">
                        <c:v>746.12023360000001</c:v>
                      </c:pt>
                      <c:pt idx="1232">
                        <c:v>747.11017040000013</c:v>
                      </c:pt>
                      <c:pt idx="1233">
                        <c:v>748.13376630000005</c:v>
                      </c:pt>
                      <c:pt idx="1234">
                        <c:v>749.10884769999996</c:v>
                      </c:pt>
                      <c:pt idx="1235">
                        <c:v>750.11384830000009</c:v>
                      </c:pt>
                      <c:pt idx="1236">
                        <c:v>751.14454089999992</c:v>
                      </c:pt>
                      <c:pt idx="1237">
                        <c:v>752.11862940000003</c:v>
                      </c:pt>
                      <c:pt idx="1238">
                        <c:v>753.16896699999995</c:v>
                      </c:pt>
                      <c:pt idx="1239">
                        <c:v>754.1753946</c:v>
                      </c:pt>
                      <c:pt idx="1240">
                        <c:v>755.0943731000001</c:v>
                      </c:pt>
                      <c:pt idx="1241">
                        <c:v>756.11855120000007</c:v>
                      </c:pt>
                      <c:pt idx="1242">
                        <c:v>757.1526649000001</c:v>
                      </c:pt>
                      <c:pt idx="1243">
                        <c:v>758.09021990000008</c:v>
                      </c:pt>
                      <c:pt idx="1244">
                        <c:v>759.12017240000011</c:v>
                      </c:pt>
                      <c:pt idx="1245">
                        <c:v>760.14772810000011</c:v>
                      </c:pt>
                      <c:pt idx="1246">
                        <c:v>761.09091619999992</c:v>
                      </c:pt>
                      <c:pt idx="1247">
                        <c:v>762.10569909999992</c:v>
                      </c:pt>
                      <c:pt idx="1248">
                        <c:v>763.16016129999991</c:v>
                      </c:pt>
                      <c:pt idx="1249">
                        <c:v>764.08494180000014</c:v>
                      </c:pt>
                      <c:pt idx="1250">
                        <c:v>765.10044729999993</c:v>
                      </c:pt>
                      <c:pt idx="1251">
                        <c:v>766.12993510000013</c:v>
                      </c:pt>
                      <c:pt idx="1252">
                        <c:v>767.0942447000001</c:v>
                      </c:pt>
                      <c:pt idx="1253">
                        <c:v>768.1072355</c:v>
                      </c:pt>
                      <c:pt idx="1254">
                        <c:v>769.11855270000012</c:v>
                      </c:pt>
                      <c:pt idx="1255">
                        <c:v>770.13955490000001</c:v>
                      </c:pt>
                      <c:pt idx="1256">
                        <c:v>771.09408480000013</c:v>
                      </c:pt>
                      <c:pt idx="1257">
                        <c:v>772.10873580000009</c:v>
                      </c:pt>
                      <c:pt idx="1258">
                        <c:v>773.10667290000004</c:v>
                      </c:pt>
                      <c:pt idx="1259">
                        <c:v>774.09050100000002</c:v>
                      </c:pt>
                      <c:pt idx="1260">
                        <c:v>775.09817379999993</c:v>
                      </c:pt>
                      <c:pt idx="1261">
                        <c:v>776.13372390000006</c:v>
                      </c:pt>
                      <c:pt idx="1262">
                        <c:v>777.08796070000005</c:v>
                      </c:pt>
                      <c:pt idx="1263">
                        <c:v>778.10724650000009</c:v>
                      </c:pt>
                      <c:pt idx="1264">
                        <c:v>779.089429</c:v>
                      </c:pt>
                      <c:pt idx="1265">
                        <c:v>781.17494390000013</c:v>
                      </c:pt>
                      <c:pt idx="1266">
                        <c:v>1987.4654350000001</c:v>
                      </c:pt>
                      <c:pt idx="1267">
                        <c:v>1993.4457444</c:v>
                      </c:pt>
                      <c:pt idx="1268">
                        <c:v>1998.4486323000001</c:v>
                      </c:pt>
                      <c:pt idx="1269">
                        <c:v>2002.4523355000001</c:v>
                      </c:pt>
                      <c:pt idx="1270">
                        <c:v>2011.3152568999999</c:v>
                      </c:pt>
                      <c:pt idx="1271">
                        <c:v>2012.3048779000001</c:v>
                      </c:pt>
                      <c:pt idx="1272">
                        <c:v>2014.3146048999997</c:v>
                      </c:pt>
                      <c:pt idx="1273">
                        <c:v>2015.3174088999999</c:v>
                      </c:pt>
                      <c:pt idx="1274">
                        <c:v>2016.3068383999998</c:v>
                      </c:pt>
                      <c:pt idx="1275">
                        <c:v>2017.3059976999998</c:v>
                      </c:pt>
                      <c:pt idx="1276">
                        <c:v>2018.3151963999999</c:v>
                      </c:pt>
                      <c:pt idx="1277">
                        <c:v>2019.3076449999999</c:v>
                      </c:pt>
                      <c:pt idx="1278">
                        <c:v>2020.3072812999999</c:v>
                      </c:pt>
                      <c:pt idx="1279">
                        <c:v>2021.3045414999997</c:v>
                      </c:pt>
                      <c:pt idx="1280">
                        <c:v>2022.3088671999999</c:v>
                      </c:pt>
                      <c:pt idx="1281">
                        <c:v>2023.3074007</c:v>
                      </c:pt>
                      <c:pt idx="1282">
                        <c:v>2024.3161706000001</c:v>
                      </c:pt>
                      <c:pt idx="1283">
                        <c:v>2025.3172175999998</c:v>
                      </c:pt>
                      <c:pt idx="1284">
                        <c:v>2026.3033372999998</c:v>
                      </c:pt>
                      <c:pt idx="1285">
                        <c:v>2027.3023837000001</c:v>
                      </c:pt>
                      <c:pt idx="1286">
                        <c:v>2029.3034149999999</c:v>
                      </c:pt>
                      <c:pt idx="1287">
                        <c:v>2030.3081324</c:v>
                      </c:pt>
                      <c:pt idx="1288">
                        <c:v>2031.3043273999997</c:v>
                      </c:pt>
                      <c:pt idx="1289">
                        <c:v>2032.3053252</c:v>
                      </c:pt>
                      <c:pt idx="1290">
                        <c:v>2033.3133551999999</c:v>
                      </c:pt>
                      <c:pt idx="1291">
                        <c:v>2034.3041328999998</c:v>
                      </c:pt>
                      <c:pt idx="1292">
                        <c:v>2035.3060138999999</c:v>
                      </c:pt>
                      <c:pt idx="1293">
                        <c:v>2036.3099923</c:v>
                      </c:pt>
                      <c:pt idx="1294">
                        <c:v>2037.3115763000001</c:v>
                      </c:pt>
                      <c:pt idx="1295">
                        <c:v>2038.3142576999999</c:v>
                      </c:pt>
                      <c:pt idx="1296">
                        <c:v>2039.3044062999998</c:v>
                      </c:pt>
                      <c:pt idx="1297">
                        <c:v>2040.3049066999997</c:v>
                      </c:pt>
                      <c:pt idx="1298">
                        <c:v>2041.308548</c:v>
                      </c:pt>
                      <c:pt idx="1299">
                        <c:v>2042.316941</c:v>
                      </c:pt>
                      <c:pt idx="1300">
                        <c:v>2043.3040879</c:v>
                      </c:pt>
                      <c:pt idx="1301">
                        <c:v>2044.3026872999999</c:v>
                      </c:pt>
                      <c:pt idx="1302">
                        <c:v>2045.3082169999998</c:v>
                      </c:pt>
                      <c:pt idx="1303">
                        <c:v>2046.3070616</c:v>
                      </c:pt>
                      <c:pt idx="1304">
                        <c:v>2047.3125986999999</c:v>
                      </c:pt>
                      <c:pt idx="1305">
                        <c:v>2048.3045979999997</c:v>
                      </c:pt>
                      <c:pt idx="1306">
                        <c:v>2049.3176195999999</c:v>
                      </c:pt>
                      <c:pt idx="1307">
                        <c:v>2050.3257364999999</c:v>
                      </c:pt>
                      <c:pt idx="1308">
                        <c:v>2051.3222000000001</c:v>
                      </c:pt>
                      <c:pt idx="1309">
                        <c:v>2052.3309700999998</c:v>
                      </c:pt>
                      <c:pt idx="1310">
                        <c:v>2053.3235767000001</c:v>
                      </c:pt>
                      <c:pt idx="1311">
                        <c:v>2054.3309386000001</c:v>
                      </c:pt>
                      <c:pt idx="1312">
                        <c:v>2055.3288994999998</c:v>
                      </c:pt>
                      <c:pt idx="1313">
                        <c:v>2056.3234300999998</c:v>
                      </c:pt>
                      <c:pt idx="1314">
                        <c:v>2057.3279145000001</c:v>
                      </c:pt>
                      <c:pt idx="1315">
                        <c:v>2058.3196343999998</c:v>
                      </c:pt>
                      <c:pt idx="1316">
                        <c:v>2059.3253027999999</c:v>
                      </c:pt>
                      <c:pt idx="1317">
                        <c:v>2060.3229821999998</c:v>
                      </c:pt>
                      <c:pt idx="1318">
                        <c:v>2061.3286917</c:v>
                      </c:pt>
                      <c:pt idx="1319">
                        <c:v>2062.3283501999999</c:v>
                      </c:pt>
                      <c:pt idx="1320">
                        <c:v>2063.3196313999997</c:v>
                      </c:pt>
                      <c:pt idx="1321">
                        <c:v>2064.3207675999997</c:v>
                      </c:pt>
                      <c:pt idx="1322">
                        <c:v>2065.3177138000001</c:v>
                      </c:pt>
                      <c:pt idx="1323">
                        <c:v>2066.3313978000001</c:v>
                      </c:pt>
                      <c:pt idx="1324">
                        <c:v>2067.3234010000001</c:v>
                      </c:pt>
                      <c:pt idx="1325">
                        <c:v>2068.3313616999999</c:v>
                      </c:pt>
                      <c:pt idx="1326">
                        <c:v>2069.3273691999998</c:v>
                      </c:pt>
                      <c:pt idx="1327">
                        <c:v>2070.3184880999997</c:v>
                      </c:pt>
                      <c:pt idx="1328">
                        <c:v>2071.3257758</c:v>
                      </c:pt>
                      <c:pt idx="1329">
                        <c:v>2072.3215147999999</c:v>
                      </c:pt>
                      <c:pt idx="1330">
                        <c:v>2073.3274819999997</c:v>
                      </c:pt>
                      <c:pt idx="1331">
                        <c:v>2074.3184670999999</c:v>
                      </c:pt>
                      <c:pt idx="1332">
                        <c:v>2075.3186424999999</c:v>
                      </c:pt>
                      <c:pt idx="1333">
                        <c:v>2076.3243431000001</c:v>
                      </c:pt>
                      <c:pt idx="1334">
                        <c:v>2077.3193609999998</c:v>
                      </c:pt>
                      <c:pt idx="1335">
                        <c:v>2078.3318725999998</c:v>
                      </c:pt>
                      <c:pt idx="1336">
                        <c:v>2079.3203880999999</c:v>
                      </c:pt>
                      <c:pt idx="1337">
                        <c:v>2080.3268775000001</c:v>
                      </c:pt>
                      <c:pt idx="1338">
                        <c:v>2081.3277207000001</c:v>
                      </c:pt>
                      <c:pt idx="1339">
                        <c:v>2082.3222694999999</c:v>
                      </c:pt>
                      <c:pt idx="1340">
                        <c:v>2083.3251824999998</c:v>
                      </c:pt>
                      <c:pt idx="1341">
                        <c:v>2084.3194914000001</c:v>
                      </c:pt>
                      <c:pt idx="1342">
                        <c:v>2085.3296184999999</c:v>
                      </c:pt>
                      <c:pt idx="1343">
                        <c:v>2086.3319858</c:v>
                      </c:pt>
                      <c:pt idx="1344">
                        <c:v>2087.3231084999998</c:v>
                      </c:pt>
                      <c:pt idx="1345">
                        <c:v>2088.3219282999999</c:v>
                      </c:pt>
                      <c:pt idx="1346">
                        <c:v>2089.3315732999999</c:v>
                      </c:pt>
                      <c:pt idx="1347">
                        <c:v>2090.3224159000001</c:v>
                      </c:pt>
                      <c:pt idx="1348">
                        <c:v>2091.3275276999998</c:v>
                      </c:pt>
                      <c:pt idx="1349">
                        <c:v>2092.3295903999997</c:v>
                      </c:pt>
                      <c:pt idx="1350">
                        <c:v>2093.3283911999997</c:v>
                      </c:pt>
                      <c:pt idx="1351">
                        <c:v>2094.3188172</c:v>
                      </c:pt>
                      <c:pt idx="1352">
                        <c:v>2095.3217639999998</c:v>
                      </c:pt>
                      <c:pt idx="1353">
                        <c:v>2096.3292873999999</c:v>
                      </c:pt>
                      <c:pt idx="1354">
                        <c:v>2097.3237162</c:v>
                      </c:pt>
                      <c:pt idx="1355">
                        <c:v>2098.3290333</c:v>
                      </c:pt>
                      <c:pt idx="1356">
                        <c:v>2099.3329024999998</c:v>
                      </c:pt>
                      <c:pt idx="1357">
                        <c:v>2100.3197378999998</c:v>
                      </c:pt>
                      <c:pt idx="1358">
                        <c:v>2101.3264583</c:v>
                      </c:pt>
                      <c:pt idx="1359">
                        <c:v>2106.3196081999999</c:v>
                      </c:pt>
                      <c:pt idx="1360">
                        <c:v>2107.3229858999998</c:v>
                      </c:pt>
                      <c:pt idx="1361">
                        <c:v>2108.3226476</c:v>
                      </c:pt>
                      <c:pt idx="1362">
                        <c:v>707.0989138000001</c:v>
                      </c:pt>
                      <c:pt idx="1363">
                        <c:v>710.09585079999999</c:v>
                      </c:pt>
                      <c:pt idx="1364">
                        <c:v>711.08706289999998</c:v>
                      </c:pt>
                      <c:pt idx="1365">
                        <c:v>712.09713870000007</c:v>
                      </c:pt>
                      <c:pt idx="1366">
                        <c:v>713.08614339999997</c:v>
                      </c:pt>
                      <c:pt idx="1367">
                        <c:v>714.0934883000001</c:v>
                      </c:pt>
                      <c:pt idx="1368">
                        <c:v>715.10907589999999</c:v>
                      </c:pt>
                      <c:pt idx="1369">
                        <c:v>716.13259570000002</c:v>
                      </c:pt>
                      <c:pt idx="1370">
                        <c:v>717.08448269999997</c:v>
                      </c:pt>
                      <c:pt idx="1371">
                        <c:v>718.11228050000011</c:v>
                      </c:pt>
                      <c:pt idx="1372">
                        <c:v>719.08622730000013</c:v>
                      </c:pt>
                      <c:pt idx="1373">
                        <c:v>720.08995930000003</c:v>
                      </c:pt>
                      <c:pt idx="1374">
                        <c:v>721.08578040000009</c:v>
                      </c:pt>
                      <c:pt idx="1375">
                        <c:v>722.11676339999997</c:v>
                      </c:pt>
                      <c:pt idx="1376">
                        <c:v>723.09135449999997</c:v>
                      </c:pt>
                      <c:pt idx="1377">
                        <c:v>724.08768999999995</c:v>
                      </c:pt>
                      <c:pt idx="1378">
                        <c:v>725.10968160000004</c:v>
                      </c:pt>
                      <c:pt idx="1379">
                        <c:v>726.09299180000005</c:v>
                      </c:pt>
                      <c:pt idx="1380">
                        <c:v>727.10765479999998</c:v>
                      </c:pt>
                      <c:pt idx="1381">
                        <c:v>728.14512339999999</c:v>
                      </c:pt>
                      <c:pt idx="1382">
                        <c:v>729.11549989999992</c:v>
                      </c:pt>
                      <c:pt idx="1383">
                        <c:v>730.15668760000005</c:v>
                      </c:pt>
                      <c:pt idx="1384">
                        <c:v>731.12051269999995</c:v>
                      </c:pt>
                      <c:pt idx="1385">
                        <c:v>732.14589940000008</c:v>
                      </c:pt>
                      <c:pt idx="1386">
                        <c:v>733.11160060000009</c:v>
                      </c:pt>
                      <c:pt idx="1387">
                        <c:v>734.11966990000008</c:v>
                      </c:pt>
                      <c:pt idx="1388">
                        <c:v>735.09816080000007</c:v>
                      </c:pt>
                      <c:pt idx="1389">
                        <c:v>736.09423750000008</c:v>
                      </c:pt>
                      <c:pt idx="1390">
                        <c:v>737.12251709999998</c:v>
                      </c:pt>
                      <c:pt idx="1391">
                        <c:v>738.11932940000008</c:v>
                      </c:pt>
                      <c:pt idx="1392">
                        <c:v>739.08370920000004</c:v>
                      </c:pt>
                      <c:pt idx="1393">
                        <c:v>741.13732889999994</c:v>
                      </c:pt>
                      <c:pt idx="1394">
                        <c:v>743.09841010000002</c:v>
                      </c:pt>
                      <c:pt idx="1395">
                        <c:v>2102.3308033999997</c:v>
                      </c:pt>
                      <c:pt idx="1396">
                        <c:v>2103.3200662999998</c:v>
                      </c:pt>
                      <c:pt idx="1397">
                        <c:v>2104.3205297</c:v>
                      </c:pt>
                      <c:pt idx="1398">
                        <c:v>2105.3184619999997</c:v>
                      </c:pt>
                      <c:pt idx="1399">
                        <c:v>2109.3320002999999</c:v>
                      </c:pt>
                      <c:pt idx="1400">
                        <c:v>2110.3234236999997</c:v>
                      </c:pt>
                      <c:pt idx="1401">
                        <c:v>2111.3205767999998</c:v>
                      </c:pt>
                      <c:pt idx="1402">
                        <c:v>2112.3241006999997</c:v>
                      </c:pt>
                      <c:pt idx="1403">
                        <c:v>2113.3298434999997</c:v>
                      </c:pt>
                      <c:pt idx="1404">
                        <c:v>2114.3252689999999</c:v>
                      </c:pt>
                      <c:pt idx="1405">
                        <c:v>2115.3198468999999</c:v>
                      </c:pt>
                      <c:pt idx="1406">
                        <c:v>2116.3214324</c:v>
                      </c:pt>
                      <c:pt idx="1407">
                        <c:v>2117.3188319999999</c:v>
                      </c:pt>
                      <c:pt idx="1408">
                        <c:v>2118.3186373999997</c:v>
                      </c:pt>
                      <c:pt idx="1409">
                        <c:v>2119.3219666999998</c:v>
                      </c:pt>
                      <c:pt idx="1410">
                        <c:v>2120.3230936999998</c:v>
                      </c:pt>
                      <c:pt idx="1411">
                        <c:v>2121.3262894</c:v>
                      </c:pt>
                      <c:pt idx="1412">
                        <c:v>2122.3196896999998</c:v>
                      </c:pt>
                      <c:pt idx="1413">
                        <c:v>2123.3276129999999</c:v>
                      </c:pt>
                      <c:pt idx="1414">
                        <c:v>2124.3191652999999</c:v>
                      </c:pt>
                      <c:pt idx="1415">
                        <c:v>2125.3254204</c:v>
                      </c:pt>
                      <c:pt idx="1416">
                        <c:v>2126.3300964</c:v>
                      </c:pt>
                      <c:pt idx="1417">
                        <c:v>2127.3269151</c:v>
                      </c:pt>
                      <c:pt idx="1418">
                        <c:v>2128.3207821999999</c:v>
                      </c:pt>
                      <c:pt idx="1419">
                        <c:v>2129.3272440999999</c:v>
                      </c:pt>
                      <c:pt idx="1420">
                        <c:v>2130.3332080999999</c:v>
                      </c:pt>
                      <c:pt idx="1421">
                        <c:v>2131.3307672000001</c:v>
                      </c:pt>
                      <c:pt idx="1422">
                        <c:v>2132.3269333999997</c:v>
                      </c:pt>
                      <c:pt idx="1423">
                        <c:v>2133.3243996000001</c:v>
                      </c:pt>
                      <c:pt idx="1424">
                        <c:v>2134.3185629</c:v>
                      </c:pt>
                      <c:pt idx="1425">
                        <c:v>2135.3186462999997</c:v>
                      </c:pt>
                      <c:pt idx="1426">
                        <c:v>2136.3262894999998</c:v>
                      </c:pt>
                      <c:pt idx="1427">
                        <c:v>2137.3262467999998</c:v>
                      </c:pt>
                      <c:pt idx="1428">
                        <c:v>2138.3197863</c:v>
                      </c:pt>
                      <c:pt idx="1429">
                        <c:v>2139.3268680000001</c:v>
                      </c:pt>
                      <c:pt idx="1430">
                        <c:v>2140.3212558</c:v>
                      </c:pt>
                      <c:pt idx="1431">
                        <c:v>2141.3291037999998</c:v>
                      </c:pt>
                      <c:pt idx="1432">
                        <c:v>2142.3256502999998</c:v>
                      </c:pt>
                      <c:pt idx="1433">
                        <c:v>2143.3260237</c:v>
                      </c:pt>
                      <c:pt idx="1434">
                        <c:v>2144.3219497</c:v>
                      </c:pt>
                      <c:pt idx="1435">
                        <c:v>2145.3275248</c:v>
                      </c:pt>
                      <c:pt idx="1436">
                        <c:v>2146.3271936000001</c:v>
                      </c:pt>
                      <c:pt idx="1437">
                        <c:v>2147.3236093</c:v>
                      </c:pt>
                      <c:pt idx="1438">
                        <c:v>2148.3256748999997</c:v>
                      </c:pt>
                      <c:pt idx="1439">
                        <c:v>2149.3184649999998</c:v>
                      </c:pt>
                      <c:pt idx="1440">
                        <c:v>2150.3315137</c:v>
                      </c:pt>
                      <c:pt idx="1441">
                        <c:v>2151.3216871</c:v>
                      </c:pt>
                      <c:pt idx="1442">
                        <c:v>2152.3314059999998</c:v>
                      </c:pt>
                      <c:pt idx="1443">
                        <c:v>2153.3233541999998</c:v>
                      </c:pt>
                      <c:pt idx="1444">
                        <c:v>2154.3295551000001</c:v>
                      </c:pt>
                      <c:pt idx="1445">
                        <c:v>2155.3215864999997</c:v>
                      </c:pt>
                      <c:pt idx="1446">
                        <c:v>2156.3186267000001</c:v>
                      </c:pt>
                      <c:pt idx="1447">
                        <c:v>2157.3208891999998</c:v>
                      </c:pt>
                      <c:pt idx="1448">
                        <c:v>2158.3305080999999</c:v>
                      </c:pt>
                      <c:pt idx="1449">
                        <c:v>2159.3287285000001</c:v>
                      </c:pt>
                      <c:pt idx="1450">
                        <c:v>2160.3201134000001</c:v>
                      </c:pt>
                      <c:pt idx="1451">
                        <c:v>2161.3206667999998</c:v>
                      </c:pt>
                      <c:pt idx="1452">
                        <c:v>2162.3252475999998</c:v>
                      </c:pt>
                      <c:pt idx="1453">
                        <c:v>2163.3199912999999</c:v>
                      </c:pt>
                      <c:pt idx="1454">
                        <c:v>2164.3313684999998</c:v>
                      </c:pt>
                      <c:pt idx="1455">
                        <c:v>2165.3322668000001</c:v>
                      </c:pt>
                      <c:pt idx="1456">
                        <c:v>2166.3222513999999</c:v>
                      </c:pt>
                      <c:pt idx="1457">
                        <c:v>2167.3203423</c:v>
                      </c:pt>
                      <c:pt idx="1458">
                        <c:v>2168.3303651000001</c:v>
                      </c:pt>
                      <c:pt idx="1459">
                        <c:v>2169.3195247999997</c:v>
                      </c:pt>
                      <c:pt idx="1460">
                        <c:v>2170.3310711999998</c:v>
                      </c:pt>
                      <c:pt idx="1461">
                        <c:v>2171.3232023</c:v>
                      </c:pt>
                      <c:pt idx="1462">
                        <c:v>2172.3187778000001</c:v>
                      </c:pt>
                      <c:pt idx="1463">
                        <c:v>2173.3278544</c:v>
                      </c:pt>
                      <c:pt idx="1464">
                        <c:v>2174.3193849999998</c:v>
                      </c:pt>
                      <c:pt idx="1465">
                        <c:v>2175.3286899</c:v>
                      </c:pt>
                      <c:pt idx="1466">
                        <c:v>2176.3200452000001</c:v>
                      </c:pt>
                      <c:pt idx="1467">
                        <c:v>2177.3250585000001</c:v>
                      </c:pt>
                      <c:pt idx="1468">
                        <c:v>2178.3266515</c:v>
                      </c:pt>
                      <c:pt idx="1469">
                        <c:v>2179.3204529</c:v>
                      </c:pt>
                      <c:pt idx="1470">
                        <c:v>2180.3183117999997</c:v>
                      </c:pt>
                      <c:pt idx="1471">
                        <c:v>2181.3269440999998</c:v>
                      </c:pt>
                      <c:pt idx="1472">
                        <c:v>2182.3206657999999</c:v>
                      </c:pt>
                      <c:pt idx="1473">
                        <c:v>2183.3327080999998</c:v>
                      </c:pt>
                      <c:pt idx="1474">
                        <c:v>2184.3249221999999</c:v>
                      </c:pt>
                      <c:pt idx="1475">
                        <c:v>2185.3254272999998</c:v>
                      </c:pt>
                      <c:pt idx="1476">
                        <c:v>2186.3327819000001</c:v>
                      </c:pt>
                      <c:pt idx="1477">
                        <c:v>2187.3187617999997</c:v>
                      </c:pt>
                      <c:pt idx="1478">
                        <c:v>2188.3311232999999</c:v>
                      </c:pt>
                      <c:pt idx="1479">
                        <c:v>2189.3320838999998</c:v>
                      </c:pt>
                      <c:pt idx="1480">
                        <c:v>2190.3213661</c:v>
                      </c:pt>
                      <c:pt idx="1481">
                        <c:v>2191.3249737000001</c:v>
                      </c:pt>
                      <c:pt idx="1482">
                        <c:v>2192.3237764999999</c:v>
                      </c:pt>
                      <c:pt idx="1483">
                        <c:v>2194.3195663000001</c:v>
                      </c:pt>
                      <c:pt idx="1484">
                        <c:v>2198.3222142999998</c:v>
                      </c:pt>
                      <c:pt idx="1485">
                        <c:v>2199.3307440999997</c:v>
                      </c:pt>
                      <c:pt idx="1486">
                        <c:v>2201.3187143999999</c:v>
                      </c:pt>
                      <c:pt idx="1487">
                        <c:v>2203.3310892</c:v>
                      </c:pt>
                      <c:pt idx="1488">
                        <c:v>2204.3213378</c:v>
                      </c:pt>
                      <c:pt idx="1489">
                        <c:v>678.09397709999996</c:v>
                      </c:pt>
                      <c:pt idx="1490">
                        <c:v>679.09296239999992</c:v>
                      </c:pt>
                      <c:pt idx="1491">
                        <c:v>680.09226950000004</c:v>
                      </c:pt>
                      <c:pt idx="1492">
                        <c:v>681.09857670000008</c:v>
                      </c:pt>
                      <c:pt idx="1493">
                        <c:v>682.09488130000011</c:v>
                      </c:pt>
                      <c:pt idx="1494">
                        <c:v>683.09008320000009</c:v>
                      </c:pt>
                      <c:pt idx="1495">
                        <c:v>684.08979639999995</c:v>
                      </c:pt>
                      <c:pt idx="1496">
                        <c:v>685.09040790000006</c:v>
                      </c:pt>
                      <c:pt idx="1497">
                        <c:v>686.08604159999993</c:v>
                      </c:pt>
                      <c:pt idx="1498">
                        <c:v>687.09686790000012</c:v>
                      </c:pt>
                      <c:pt idx="1499">
                        <c:v>688.08852809999996</c:v>
                      </c:pt>
                      <c:pt idx="1500">
                        <c:v>689.08718970000007</c:v>
                      </c:pt>
                      <c:pt idx="1501">
                        <c:v>690.09554190000006</c:v>
                      </c:pt>
                      <c:pt idx="1502">
                        <c:v>691.08991700000013</c:v>
                      </c:pt>
                      <c:pt idx="1503">
                        <c:v>692.08733160000008</c:v>
                      </c:pt>
                      <c:pt idx="1504">
                        <c:v>693.09474729999999</c:v>
                      </c:pt>
                      <c:pt idx="1505">
                        <c:v>694.09075250000012</c:v>
                      </c:pt>
                      <c:pt idx="1506">
                        <c:v>695.08803670000009</c:v>
                      </c:pt>
                      <c:pt idx="1507">
                        <c:v>696.08552040000006</c:v>
                      </c:pt>
                      <c:pt idx="1508">
                        <c:v>697.08900030000007</c:v>
                      </c:pt>
                      <c:pt idx="1509">
                        <c:v>698.08523129999992</c:v>
                      </c:pt>
                      <c:pt idx="1510">
                        <c:v>699.08366850000004</c:v>
                      </c:pt>
                      <c:pt idx="1511">
                        <c:v>700.08746710000003</c:v>
                      </c:pt>
                      <c:pt idx="1512">
                        <c:v>701.09655280000004</c:v>
                      </c:pt>
                      <c:pt idx="1513">
                        <c:v>702.09565420000001</c:v>
                      </c:pt>
                      <c:pt idx="1514">
                        <c:v>703.0857165000001</c:v>
                      </c:pt>
                      <c:pt idx="1515">
                        <c:v>704.09138429999996</c:v>
                      </c:pt>
                      <c:pt idx="1516">
                        <c:v>705.09553050000011</c:v>
                      </c:pt>
                      <c:pt idx="1517">
                        <c:v>706.09277559999998</c:v>
                      </c:pt>
                      <c:pt idx="1518">
                        <c:v>708.09536379999997</c:v>
                      </c:pt>
                      <c:pt idx="1519">
                        <c:v>709.09627749999993</c:v>
                      </c:pt>
                      <c:pt idx="1520">
                        <c:v>2193.3300967999999</c:v>
                      </c:pt>
                      <c:pt idx="1521">
                        <c:v>2195.3321559000001</c:v>
                      </c:pt>
                      <c:pt idx="1522">
                        <c:v>2196.3304223</c:v>
                      </c:pt>
                      <c:pt idx="1523">
                        <c:v>2197.3241348000001</c:v>
                      </c:pt>
                      <c:pt idx="1524">
                        <c:v>2200.3322745999999</c:v>
                      </c:pt>
                      <c:pt idx="1525">
                        <c:v>2202.32125</c:v>
                      </c:pt>
                      <c:pt idx="1526">
                        <c:v>2205.3308200000001</c:v>
                      </c:pt>
                      <c:pt idx="1527">
                        <c:v>2206.3194333000001</c:v>
                      </c:pt>
                      <c:pt idx="1528">
                        <c:v>2207.3257757000001</c:v>
                      </c:pt>
                      <c:pt idx="1529">
                        <c:v>2208.3181212999998</c:v>
                      </c:pt>
                      <c:pt idx="1530">
                        <c:v>2209.3180709999997</c:v>
                      </c:pt>
                      <c:pt idx="1531">
                        <c:v>2210.3278338999999</c:v>
                      </c:pt>
                      <c:pt idx="1532">
                        <c:v>2211.3202003000001</c:v>
                      </c:pt>
                      <c:pt idx="1533">
                        <c:v>2212.3277432999998</c:v>
                      </c:pt>
                      <c:pt idx="1534">
                        <c:v>2213.3205419000001</c:v>
                      </c:pt>
                      <c:pt idx="1535">
                        <c:v>2214.3268353999997</c:v>
                      </c:pt>
                      <c:pt idx="1536">
                        <c:v>2215.3179293999997</c:v>
                      </c:pt>
                      <c:pt idx="1537">
                        <c:v>2216.3317376</c:v>
                      </c:pt>
                      <c:pt idx="1538">
                        <c:v>2217.3227846999998</c:v>
                      </c:pt>
                      <c:pt idx="1539">
                        <c:v>2218.3310188999999</c:v>
                      </c:pt>
                      <c:pt idx="1540">
                        <c:v>2219.3267022999999</c:v>
                      </c:pt>
                      <c:pt idx="1541">
                        <c:v>2220.3315395</c:v>
                      </c:pt>
                      <c:pt idx="1542">
                        <c:v>2221.3260147999999</c:v>
                      </c:pt>
                      <c:pt idx="1543">
                        <c:v>2222.3198899999998</c:v>
                      </c:pt>
                      <c:pt idx="1544">
                        <c:v>2223.3216963</c:v>
                      </c:pt>
                      <c:pt idx="1545">
                        <c:v>2224.3266831999999</c:v>
                      </c:pt>
                      <c:pt idx="1546">
                        <c:v>2225.3223620999997</c:v>
                      </c:pt>
                      <c:pt idx="1547">
                        <c:v>2226.3204547999999</c:v>
                      </c:pt>
                      <c:pt idx="1548">
                        <c:v>2227.3297333999999</c:v>
                      </c:pt>
                      <c:pt idx="1549">
                        <c:v>2228.3248954999999</c:v>
                      </c:pt>
                      <c:pt idx="1550">
                        <c:v>2229.3270973999997</c:v>
                      </c:pt>
                      <c:pt idx="1551">
                        <c:v>2230.3181759999998</c:v>
                      </c:pt>
                      <c:pt idx="1552">
                        <c:v>2231.3203442999998</c:v>
                      </c:pt>
                      <c:pt idx="1553">
                        <c:v>2232.3318045999999</c:v>
                      </c:pt>
                      <c:pt idx="1554">
                        <c:v>2233.3313389</c:v>
                      </c:pt>
                      <c:pt idx="1555">
                        <c:v>2234.3213154999999</c:v>
                      </c:pt>
                      <c:pt idx="1556">
                        <c:v>2235.3256195999998</c:v>
                      </c:pt>
                      <c:pt idx="1557">
                        <c:v>2236.3294182</c:v>
                      </c:pt>
                      <c:pt idx="1558">
                        <c:v>2237.3265892999998</c:v>
                      </c:pt>
                      <c:pt idx="1559">
                        <c:v>2238.3253111999998</c:v>
                      </c:pt>
                      <c:pt idx="1560">
                        <c:v>2239.3238842000001</c:v>
                      </c:pt>
                      <c:pt idx="1561">
                        <c:v>2240.3307727000001</c:v>
                      </c:pt>
                      <c:pt idx="1562">
                        <c:v>2241.3188159000001</c:v>
                      </c:pt>
                      <c:pt idx="1563">
                        <c:v>2242.3270788999998</c:v>
                      </c:pt>
                      <c:pt idx="1564">
                        <c:v>2243.3316065999998</c:v>
                      </c:pt>
                      <c:pt idx="1565">
                        <c:v>2244.3311488999998</c:v>
                      </c:pt>
                      <c:pt idx="1566">
                        <c:v>2245.3207935</c:v>
                      </c:pt>
                      <c:pt idx="1567">
                        <c:v>2246.3265309999997</c:v>
                      </c:pt>
                      <c:pt idx="1568">
                        <c:v>2247.3308910999999</c:v>
                      </c:pt>
                      <c:pt idx="1569">
                        <c:v>2248.3181286999998</c:v>
                      </c:pt>
                      <c:pt idx="1570">
                        <c:v>2249.3286791999999</c:v>
                      </c:pt>
                      <c:pt idx="1571">
                        <c:v>2250.3190988000001</c:v>
                      </c:pt>
                      <c:pt idx="1572">
                        <c:v>2251.3230192999999</c:v>
                      </c:pt>
                      <c:pt idx="1573">
                        <c:v>2252.3219648999998</c:v>
                      </c:pt>
                      <c:pt idx="1574">
                        <c:v>2253.3251799</c:v>
                      </c:pt>
                      <c:pt idx="1575">
                        <c:v>2254.3199704999997</c:v>
                      </c:pt>
                      <c:pt idx="1576">
                        <c:v>2255.3270023</c:v>
                      </c:pt>
                      <c:pt idx="1577">
                        <c:v>2256.3320067</c:v>
                      </c:pt>
                      <c:pt idx="1578">
                        <c:v>2257.3212715999998</c:v>
                      </c:pt>
                      <c:pt idx="1579">
                        <c:v>2258.3206325000001</c:v>
                      </c:pt>
                      <c:pt idx="1580">
                        <c:v>2259.3226934999998</c:v>
                      </c:pt>
                      <c:pt idx="1581">
                        <c:v>2260.3254351</c:v>
                      </c:pt>
                      <c:pt idx="1582">
                        <c:v>2261.3254259999999</c:v>
                      </c:pt>
                      <c:pt idx="1583">
                        <c:v>2262.3306256000001</c:v>
                      </c:pt>
                      <c:pt idx="1584">
                        <c:v>2263.3217369999998</c:v>
                      </c:pt>
                      <c:pt idx="1585">
                        <c:v>2264.3192215999998</c:v>
                      </c:pt>
                      <c:pt idx="1586">
                        <c:v>2265.3192239999998</c:v>
                      </c:pt>
                      <c:pt idx="1587">
                        <c:v>2266.3250095999997</c:v>
                      </c:pt>
                      <c:pt idx="1588">
                        <c:v>2267.3203184999998</c:v>
                      </c:pt>
                      <c:pt idx="1589">
                        <c:v>2268.3262887000001</c:v>
                      </c:pt>
                      <c:pt idx="1590">
                        <c:v>2269.3334906</c:v>
                      </c:pt>
                      <c:pt idx="1591">
                        <c:v>2270.3418938</c:v>
                      </c:pt>
                      <c:pt idx="1592">
                        <c:v>2271.3446258999998</c:v>
                      </c:pt>
                      <c:pt idx="1593">
                        <c:v>2272.3337873</c:v>
                      </c:pt>
                      <c:pt idx="1594">
                        <c:v>2273.3459207000001</c:v>
                      </c:pt>
                      <c:pt idx="1595">
                        <c:v>2274.3438609</c:v>
                      </c:pt>
                      <c:pt idx="1596">
                        <c:v>2275.3342632999997</c:v>
                      </c:pt>
                      <c:pt idx="1597">
                        <c:v>2276.3350336999997</c:v>
                      </c:pt>
                      <c:pt idx="1598">
                        <c:v>2277.3367714999999</c:v>
                      </c:pt>
                      <c:pt idx="1599">
                        <c:v>2278.3466350999997</c:v>
                      </c:pt>
                      <c:pt idx="1600">
                        <c:v>2279.3364238999998</c:v>
                      </c:pt>
                      <c:pt idx="1601">
                        <c:v>2280.3391551999998</c:v>
                      </c:pt>
                      <c:pt idx="1602">
                        <c:v>2281.3463716000001</c:v>
                      </c:pt>
                      <c:pt idx="1603">
                        <c:v>2282.3487464999998</c:v>
                      </c:pt>
                      <c:pt idx="1604">
                        <c:v>2283.3356883000001</c:v>
                      </c:pt>
                      <c:pt idx="1605">
                        <c:v>2284.3415722999998</c:v>
                      </c:pt>
                      <c:pt idx="1606">
                        <c:v>2285.3421395</c:v>
                      </c:pt>
                      <c:pt idx="1607">
                        <c:v>2286.3371327999998</c:v>
                      </c:pt>
                      <c:pt idx="1608">
                        <c:v>2287.3434303999998</c:v>
                      </c:pt>
                      <c:pt idx="1609">
                        <c:v>2288.3354128000001</c:v>
                      </c:pt>
                      <c:pt idx="1610">
                        <c:v>2289.3415467</c:v>
                      </c:pt>
                      <c:pt idx="1611">
                        <c:v>2290.3482872</c:v>
                      </c:pt>
                      <c:pt idx="1612">
                        <c:v>2291.3355320999999</c:v>
                      </c:pt>
                      <c:pt idx="1613">
                        <c:v>2292.3425164</c:v>
                      </c:pt>
                      <c:pt idx="1614">
                        <c:v>2293.3357719000001</c:v>
                      </c:pt>
                      <c:pt idx="1615">
                        <c:v>2299.3378945999998</c:v>
                      </c:pt>
                      <c:pt idx="1616">
                        <c:v>2302.3367371999998</c:v>
                      </c:pt>
                      <c:pt idx="1617">
                        <c:v>2315.3400032</c:v>
                      </c:pt>
                      <c:pt idx="1618">
                        <c:v>646.09742050000011</c:v>
                      </c:pt>
                      <c:pt idx="1619">
                        <c:v>651.09766969999998</c:v>
                      </c:pt>
                      <c:pt idx="1620">
                        <c:v>652.09712120000006</c:v>
                      </c:pt>
                      <c:pt idx="1621">
                        <c:v>653.08464319999996</c:v>
                      </c:pt>
                      <c:pt idx="1622">
                        <c:v>655.09631139999999</c:v>
                      </c:pt>
                      <c:pt idx="1623">
                        <c:v>656.09551130000011</c:v>
                      </c:pt>
                      <c:pt idx="1624">
                        <c:v>657.09120990000008</c:v>
                      </c:pt>
                      <c:pt idx="1625">
                        <c:v>658.0973358</c:v>
                      </c:pt>
                      <c:pt idx="1626">
                        <c:v>659.08853579999993</c:v>
                      </c:pt>
                      <c:pt idx="1627">
                        <c:v>660.09273480000013</c:v>
                      </c:pt>
                      <c:pt idx="1628">
                        <c:v>661.08808329999999</c:v>
                      </c:pt>
                      <c:pt idx="1629">
                        <c:v>662.08396470000014</c:v>
                      </c:pt>
                      <c:pt idx="1630">
                        <c:v>663.09336380000002</c:v>
                      </c:pt>
                      <c:pt idx="1631">
                        <c:v>664.08959960000004</c:v>
                      </c:pt>
                      <c:pt idx="1632">
                        <c:v>665.09027570000001</c:v>
                      </c:pt>
                      <c:pt idx="1633">
                        <c:v>666.08760590000009</c:v>
                      </c:pt>
                      <c:pt idx="1634">
                        <c:v>667.092624</c:v>
                      </c:pt>
                      <c:pt idx="1635">
                        <c:v>668.09775159999992</c:v>
                      </c:pt>
                      <c:pt idx="1636">
                        <c:v>669.09734409999999</c:v>
                      </c:pt>
                      <c:pt idx="1637">
                        <c:v>670.08834910000007</c:v>
                      </c:pt>
                      <c:pt idx="1638">
                        <c:v>671.09605139999996</c:v>
                      </c:pt>
                      <c:pt idx="1639">
                        <c:v>672.08926800000006</c:v>
                      </c:pt>
                      <c:pt idx="1640">
                        <c:v>673.0968567000001</c:v>
                      </c:pt>
                      <c:pt idx="1641">
                        <c:v>674.08636280000007</c:v>
                      </c:pt>
                      <c:pt idx="1642">
                        <c:v>675.09359280000001</c:v>
                      </c:pt>
                      <c:pt idx="1643">
                        <c:v>676.09173279999993</c:v>
                      </c:pt>
                      <c:pt idx="1644">
                        <c:v>677.09749049999994</c:v>
                      </c:pt>
                      <c:pt idx="1645">
                        <c:v>2294.3471819000001</c:v>
                      </c:pt>
                      <c:pt idx="1646">
                        <c:v>2295.3394831000001</c:v>
                      </c:pt>
                      <c:pt idx="1647">
                        <c:v>2296.3351966</c:v>
                      </c:pt>
                      <c:pt idx="1648">
                        <c:v>2297.3335738999999</c:v>
                      </c:pt>
                      <c:pt idx="1649">
                        <c:v>2298.3400526999999</c:v>
                      </c:pt>
                      <c:pt idx="1650">
                        <c:v>2300.3406202000001</c:v>
                      </c:pt>
                      <c:pt idx="1651">
                        <c:v>2301.3444491999999</c:v>
                      </c:pt>
                      <c:pt idx="1652">
                        <c:v>2303.3359411000001</c:v>
                      </c:pt>
                      <c:pt idx="1653">
                        <c:v>2304.3398616999998</c:v>
                      </c:pt>
                      <c:pt idx="1654">
                        <c:v>2305.3437068999997</c:v>
                      </c:pt>
                      <c:pt idx="1655">
                        <c:v>2306.3385798999998</c:v>
                      </c:pt>
                      <c:pt idx="1656">
                        <c:v>2307.3446364000001</c:v>
                      </c:pt>
                      <c:pt idx="1657">
                        <c:v>2308.3340263</c:v>
                      </c:pt>
                      <c:pt idx="1658">
                        <c:v>2309.3333815999999</c:v>
                      </c:pt>
                      <c:pt idx="1659">
                        <c:v>2310.3422852999997</c:v>
                      </c:pt>
                      <c:pt idx="1660">
                        <c:v>2311.3473144</c:v>
                      </c:pt>
                      <c:pt idx="1661">
                        <c:v>2312.3432401</c:v>
                      </c:pt>
                      <c:pt idx="1662">
                        <c:v>2313.3356233</c:v>
                      </c:pt>
                      <c:pt idx="1663">
                        <c:v>2314.3424670999998</c:v>
                      </c:pt>
                      <c:pt idx="1664">
                        <c:v>2316.3331567999999</c:v>
                      </c:pt>
                      <c:pt idx="1665">
                        <c:v>2317.3345868000001</c:v>
                      </c:pt>
                      <c:pt idx="1666">
                        <c:v>2318.3447044999998</c:v>
                      </c:pt>
                      <c:pt idx="1667">
                        <c:v>2319.3435687000001</c:v>
                      </c:pt>
                      <c:pt idx="1668">
                        <c:v>2320.3468465999999</c:v>
                      </c:pt>
                      <c:pt idx="1669">
                        <c:v>2321.3366109999997</c:v>
                      </c:pt>
                      <c:pt idx="1670">
                        <c:v>2322.3351616</c:v>
                      </c:pt>
                      <c:pt idx="1671">
                        <c:v>2323.3389566000001</c:v>
                      </c:pt>
                      <c:pt idx="1672">
                        <c:v>2324.3427831999998</c:v>
                      </c:pt>
                      <c:pt idx="1673">
                        <c:v>2325.3345896000001</c:v>
                      </c:pt>
                      <c:pt idx="1674">
                        <c:v>2326.3406870999997</c:v>
                      </c:pt>
                      <c:pt idx="1675">
                        <c:v>2327.3394232999999</c:v>
                      </c:pt>
                      <c:pt idx="1676">
                        <c:v>2328.3360247000001</c:v>
                      </c:pt>
                      <c:pt idx="1677">
                        <c:v>2329.3430009999997</c:v>
                      </c:pt>
                      <c:pt idx="1678">
                        <c:v>2330.3333681999998</c:v>
                      </c:pt>
                      <c:pt idx="1679">
                        <c:v>2331.3365286999997</c:v>
                      </c:pt>
                      <c:pt idx="1680">
                        <c:v>2332.3439923999999</c:v>
                      </c:pt>
                      <c:pt idx="1681">
                        <c:v>2333.3448380999998</c:v>
                      </c:pt>
                      <c:pt idx="1682">
                        <c:v>2334.3346032999998</c:v>
                      </c:pt>
                      <c:pt idx="1683">
                        <c:v>2335.3426617</c:v>
                      </c:pt>
                      <c:pt idx="1684">
                        <c:v>2336.335736</c:v>
                      </c:pt>
                      <c:pt idx="1685">
                        <c:v>2337.3356528999998</c:v>
                      </c:pt>
                      <c:pt idx="1686">
                        <c:v>2338.3343516</c:v>
                      </c:pt>
                      <c:pt idx="1687">
                        <c:v>2339.3408721999999</c:v>
                      </c:pt>
                      <c:pt idx="1688">
                        <c:v>2340.3391204</c:v>
                      </c:pt>
                      <c:pt idx="1689">
                        <c:v>2341.3335456999998</c:v>
                      </c:pt>
                      <c:pt idx="1690">
                        <c:v>2342.3445005999997</c:v>
                      </c:pt>
                      <c:pt idx="1691">
                        <c:v>2343.3356733000001</c:v>
                      </c:pt>
                      <c:pt idx="1692">
                        <c:v>2344.3351401999998</c:v>
                      </c:pt>
                      <c:pt idx="1693">
                        <c:v>2345.3336894999998</c:v>
                      </c:pt>
                      <c:pt idx="1694">
                        <c:v>2346.3356761</c:v>
                      </c:pt>
                      <c:pt idx="1695">
                        <c:v>2347.33538</c:v>
                      </c:pt>
                      <c:pt idx="1696">
                        <c:v>2348.3374899</c:v>
                      </c:pt>
                      <c:pt idx="1697">
                        <c:v>2349.3451222999997</c:v>
                      </c:pt>
                      <c:pt idx="1698">
                        <c:v>2350.3360776999998</c:v>
                      </c:pt>
                      <c:pt idx="1699">
                        <c:v>2351.3380103</c:v>
                      </c:pt>
                      <c:pt idx="1700">
                        <c:v>2352.3418174999997</c:v>
                      </c:pt>
                      <c:pt idx="1701">
                        <c:v>2353.3448620999998</c:v>
                      </c:pt>
                      <c:pt idx="1702">
                        <c:v>2354.3373025999999</c:v>
                      </c:pt>
                      <c:pt idx="1703">
                        <c:v>2355.3438117999999</c:v>
                      </c:pt>
                      <c:pt idx="1704">
                        <c:v>2356.3472075999998</c:v>
                      </c:pt>
                      <c:pt idx="1705">
                        <c:v>2357.3354773999999</c:v>
                      </c:pt>
                      <c:pt idx="1706">
                        <c:v>2358.3344235</c:v>
                      </c:pt>
                      <c:pt idx="1707">
                        <c:v>2359.3414666999997</c:v>
                      </c:pt>
                      <c:pt idx="1708">
                        <c:v>2360.3358994</c:v>
                      </c:pt>
                      <c:pt idx="1709">
                        <c:v>2361.3369875999997</c:v>
                      </c:pt>
                      <c:pt idx="1710">
                        <c:v>2362.3388641000001</c:v>
                      </c:pt>
                      <c:pt idx="1711">
                        <c:v>2363.3480187</c:v>
                      </c:pt>
                      <c:pt idx="1712">
                        <c:v>2364.3419202999999</c:v>
                      </c:pt>
                      <c:pt idx="1713">
                        <c:v>2365.3434923999998</c:v>
                      </c:pt>
                      <c:pt idx="1714">
                        <c:v>2366.3334411000001</c:v>
                      </c:pt>
                      <c:pt idx="1715">
                        <c:v>2368.3480934999998</c:v>
                      </c:pt>
                      <c:pt idx="1716">
                        <c:v>2369.3387225000001</c:v>
                      </c:pt>
                      <c:pt idx="1717">
                        <c:v>2370.3460015999999</c:v>
                      </c:pt>
                      <c:pt idx="1718">
                        <c:v>2371.3380662</c:v>
                      </c:pt>
                      <c:pt idx="1719">
                        <c:v>2372.3399174000001</c:v>
                      </c:pt>
                      <c:pt idx="1720">
                        <c:v>2373.3352185999997</c:v>
                      </c:pt>
                      <c:pt idx="1721">
                        <c:v>2374.3334936000001</c:v>
                      </c:pt>
                      <c:pt idx="1722">
                        <c:v>2375.3435537999999</c:v>
                      </c:pt>
                      <c:pt idx="1723">
                        <c:v>2377.3392470999997</c:v>
                      </c:pt>
                      <c:pt idx="1724">
                        <c:v>2378.3444873999997</c:v>
                      </c:pt>
                      <c:pt idx="1725">
                        <c:v>2379.3335106999998</c:v>
                      </c:pt>
                      <c:pt idx="1726">
                        <c:v>2380.3470299999999</c:v>
                      </c:pt>
                      <c:pt idx="1727">
                        <c:v>2381.3365306999999</c:v>
                      </c:pt>
                      <c:pt idx="1728">
                        <c:v>2382.3458964000001</c:v>
                      </c:pt>
                      <c:pt idx="1729">
                        <c:v>2383.3353478999998</c:v>
                      </c:pt>
                      <c:pt idx="1730">
                        <c:v>2384.3341264000001</c:v>
                      </c:pt>
                      <c:pt idx="1731">
                        <c:v>2386.3422716</c:v>
                      </c:pt>
                      <c:pt idx="1732">
                        <c:v>2391.3393748999997</c:v>
                      </c:pt>
                      <c:pt idx="1733">
                        <c:v>622.09261570000001</c:v>
                      </c:pt>
                      <c:pt idx="1734">
                        <c:v>625.09665690000008</c:v>
                      </c:pt>
                      <c:pt idx="1735">
                        <c:v>626.09226410000008</c:v>
                      </c:pt>
                      <c:pt idx="1736">
                        <c:v>627.08987209999998</c:v>
                      </c:pt>
                      <c:pt idx="1737">
                        <c:v>628.09405679999998</c:v>
                      </c:pt>
                      <c:pt idx="1738">
                        <c:v>629.08499990000007</c:v>
                      </c:pt>
                      <c:pt idx="1739">
                        <c:v>630.08696270000007</c:v>
                      </c:pt>
                      <c:pt idx="1740">
                        <c:v>631.08338089999995</c:v>
                      </c:pt>
                      <c:pt idx="1741">
                        <c:v>632.09651659999997</c:v>
                      </c:pt>
                      <c:pt idx="1742">
                        <c:v>633.08891520000009</c:v>
                      </c:pt>
                      <c:pt idx="1743">
                        <c:v>634.09793730000013</c:v>
                      </c:pt>
                      <c:pt idx="1744">
                        <c:v>635.09470640000006</c:v>
                      </c:pt>
                      <c:pt idx="1745">
                        <c:v>636.08599140000013</c:v>
                      </c:pt>
                      <c:pt idx="1746">
                        <c:v>637.0835823000001</c:v>
                      </c:pt>
                      <c:pt idx="1747">
                        <c:v>638.09439450000002</c:v>
                      </c:pt>
                      <c:pt idx="1748">
                        <c:v>639.0880042</c:v>
                      </c:pt>
                      <c:pt idx="1749">
                        <c:v>640.09842609999998</c:v>
                      </c:pt>
                      <c:pt idx="1750">
                        <c:v>641.09594150000009</c:v>
                      </c:pt>
                      <c:pt idx="1751">
                        <c:v>642.11243490000004</c:v>
                      </c:pt>
                      <c:pt idx="1752">
                        <c:v>643.08374040000001</c:v>
                      </c:pt>
                      <c:pt idx="1753">
                        <c:v>644.08434780000005</c:v>
                      </c:pt>
                      <c:pt idx="1754">
                        <c:v>645.0908032000001</c:v>
                      </c:pt>
                      <c:pt idx="1755">
                        <c:v>647.08369110000001</c:v>
                      </c:pt>
                      <c:pt idx="1756">
                        <c:v>648.0898042</c:v>
                      </c:pt>
                      <c:pt idx="1757">
                        <c:v>649.08485589999998</c:v>
                      </c:pt>
                      <c:pt idx="1758">
                        <c:v>650.08678120000002</c:v>
                      </c:pt>
                      <c:pt idx="1759">
                        <c:v>654.09748000000002</c:v>
                      </c:pt>
                      <c:pt idx="1760">
                        <c:v>2367.3413574000001</c:v>
                      </c:pt>
                      <c:pt idx="1761">
                        <c:v>2376.3475711000001</c:v>
                      </c:pt>
                      <c:pt idx="1762">
                        <c:v>2385.3403089999997</c:v>
                      </c:pt>
                      <c:pt idx="1763">
                        <c:v>2387.3358779999999</c:v>
                      </c:pt>
                      <c:pt idx="1764">
                        <c:v>2388.3334719999998</c:v>
                      </c:pt>
                      <c:pt idx="1765">
                        <c:v>2389.3368019</c:v>
                      </c:pt>
                      <c:pt idx="1766">
                        <c:v>2390.3449827999998</c:v>
                      </c:pt>
                      <c:pt idx="1767">
                        <c:v>2392.3431585999997</c:v>
                      </c:pt>
                      <c:pt idx="1768">
                        <c:v>2393.3399555999999</c:v>
                      </c:pt>
                      <c:pt idx="1769">
                        <c:v>2394.3483594999998</c:v>
                      </c:pt>
                      <c:pt idx="1770">
                        <c:v>2395.3408672</c:v>
                      </c:pt>
                      <c:pt idx="1771">
                        <c:v>2396.3470609999999</c:v>
                      </c:pt>
                      <c:pt idx="1772">
                        <c:v>2397.3433565</c:v>
                      </c:pt>
                      <c:pt idx="1773">
                        <c:v>2398.3345326999997</c:v>
                      </c:pt>
                      <c:pt idx="1774">
                        <c:v>2399.3404912999999</c:v>
                      </c:pt>
                      <c:pt idx="1775">
                        <c:v>2400.3469670999998</c:v>
                      </c:pt>
                      <c:pt idx="1776">
                        <c:v>2401.3447765000001</c:v>
                      </c:pt>
                      <c:pt idx="1777">
                        <c:v>2402.3357839999999</c:v>
                      </c:pt>
                      <c:pt idx="1778">
                        <c:v>2403.3360118000001</c:v>
                      </c:pt>
                      <c:pt idx="1779">
                        <c:v>2404.3420811000001</c:v>
                      </c:pt>
                      <c:pt idx="1780">
                        <c:v>2405.3386755000001</c:v>
                      </c:pt>
                      <c:pt idx="1781">
                        <c:v>2406.3448616000001</c:v>
                      </c:pt>
                      <c:pt idx="1782">
                        <c:v>2407.3377605000001</c:v>
                      </c:pt>
                      <c:pt idx="1783">
                        <c:v>2408.3340416000001</c:v>
                      </c:pt>
                      <c:pt idx="1784">
                        <c:v>2409.3367640000001</c:v>
                      </c:pt>
                      <c:pt idx="1785">
                        <c:v>2410.3423622</c:v>
                      </c:pt>
                      <c:pt idx="1786">
                        <c:v>2411.3464676999997</c:v>
                      </c:pt>
                      <c:pt idx="1787">
                        <c:v>2412.3360097999998</c:v>
                      </c:pt>
                      <c:pt idx="1788">
                        <c:v>2413.3337520999999</c:v>
                      </c:pt>
                      <c:pt idx="1789">
                        <c:v>2414.3419316</c:v>
                      </c:pt>
                      <c:pt idx="1790">
                        <c:v>2415.3420434</c:v>
                      </c:pt>
                      <c:pt idx="1791">
                        <c:v>2416.3347801999998</c:v>
                      </c:pt>
                      <c:pt idx="1792">
                        <c:v>2417.346215</c:v>
                      </c:pt>
                      <c:pt idx="1793">
                        <c:v>2418.3359028</c:v>
                      </c:pt>
                      <c:pt idx="1794">
                        <c:v>2419.3453276999999</c:v>
                      </c:pt>
                      <c:pt idx="1795">
                        <c:v>2420.3445428999999</c:v>
                      </c:pt>
                      <c:pt idx="1796">
                        <c:v>2421.3343181</c:v>
                      </c:pt>
                      <c:pt idx="1797">
                        <c:v>2422.3403425000001</c:v>
                      </c:pt>
                      <c:pt idx="1798">
                        <c:v>2423.3359777999999</c:v>
                      </c:pt>
                      <c:pt idx="1799">
                        <c:v>2424.3474253999998</c:v>
                      </c:pt>
                      <c:pt idx="1800">
                        <c:v>2425.3387586999997</c:v>
                      </c:pt>
                      <c:pt idx="1801">
                        <c:v>2426.3478003</c:v>
                      </c:pt>
                      <c:pt idx="1802">
                        <c:v>2427.3383842999997</c:v>
                      </c:pt>
                      <c:pt idx="1803">
                        <c:v>2428.3399423000001</c:v>
                      </c:pt>
                      <c:pt idx="1804">
                        <c:v>2429.3464417999999</c:v>
                      </c:pt>
                      <c:pt idx="1805">
                        <c:v>2430.3417313999998</c:v>
                      </c:pt>
                      <c:pt idx="1806">
                        <c:v>2431.3470702</c:v>
                      </c:pt>
                      <c:pt idx="1807">
                        <c:v>2432.3383058999998</c:v>
                      </c:pt>
                      <c:pt idx="1808">
                        <c:v>2433.3384486999998</c:v>
                      </c:pt>
                      <c:pt idx="1809">
                        <c:v>2434.3492840999997</c:v>
                      </c:pt>
                      <c:pt idx="1810">
                        <c:v>2435.3549020999999</c:v>
                      </c:pt>
                      <c:pt idx="1811">
                        <c:v>2436.3519562000001</c:v>
                      </c:pt>
                      <c:pt idx="1812">
                        <c:v>2437.3504438999998</c:v>
                      </c:pt>
                      <c:pt idx="1813">
                        <c:v>2438.3616889999998</c:v>
                      </c:pt>
                      <c:pt idx="1814">
                        <c:v>2439.3559136999997</c:v>
                      </c:pt>
                      <c:pt idx="1815">
                        <c:v>2440.3528019</c:v>
                      </c:pt>
                      <c:pt idx="1816">
                        <c:v>2441.3578176999999</c:v>
                      </c:pt>
                      <c:pt idx="1817">
                        <c:v>2442.3520241000001</c:v>
                      </c:pt>
                      <c:pt idx="1818">
                        <c:v>2443.3634988999997</c:v>
                      </c:pt>
                      <c:pt idx="1819">
                        <c:v>2444.3573701</c:v>
                      </c:pt>
                      <c:pt idx="1820">
                        <c:v>2445.3558045999998</c:v>
                      </c:pt>
                      <c:pt idx="1821">
                        <c:v>2446.3528742999997</c:v>
                      </c:pt>
                      <c:pt idx="1822">
                        <c:v>2447.3583110999998</c:v>
                      </c:pt>
                      <c:pt idx="1823">
                        <c:v>2448.3534242000001</c:v>
                      </c:pt>
                      <c:pt idx="1824">
                        <c:v>2449.3508069</c:v>
                      </c:pt>
                      <c:pt idx="1825">
                        <c:v>2450.3593261999999</c:v>
                      </c:pt>
                      <c:pt idx="1826">
                        <c:v>2451.3582324999998</c:v>
                      </c:pt>
                      <c:pt idx="1827">
                        <c:v>2452.3547404999999</c:v>
                      </c:pt>
                      <c:pt idx="1828">
                        <c:v>2453.3559921999999</c:v>
                      </c:pt>
                      <c:pt idx="1829">
                        <c:v>2454.3494313000001</c:v>
                      </c:pt>
                      <c:pt idx="1830">
                        <c:v>2455.3493153999998</c:v>
                      </c:pt>
                      <c:pt idx="1831">
                        <c:v>2456.3597870999997</c:v>
                      </c:pt>
                      <c:pt idx="1832">
                        <c:v>2457.3624102999997</c:v>
                      </c:pt>
                      <c:pt idx="1833">
                        <c:v>2458.3563171999999</c:v>
                      </c:pt>
                      <c:pt idx="1834">
                        <c:v>2459.3507261999998</c:v>
                      </c:pt>
                      <c:pt idx="1835">
                        <c:v>2460.3619325999998</c:v>
                      </c:pt>
                      <c:pt idx="1836">
                        <c:v>2461.3506210999999</c:v>
                      </c:pt>
                      <c:pt idx="1837">
                        <c:v>2462.3566138000001</c:v>
                      </c:pt>
                      <c:pt idx="1838">
                        <c:v>2463.3498095</c:v>
                      </c:pt>
                      <c:pt idx="1839">
                        <c:v>2464.3550166</c:v>
                      </c:pt>
                      <c:pt idx="1840">
                        <c:v>2465.3612936</c:v>
                      </c:pt>
                      <c:pt idx="1841">
                        <c:v>2466.3520736999999</c:v>
                      </c:pt>
                      <c:pt idx="1842">
                        <c:v>2467.3596886999999</c:v>
                      </c:pt>
                      <c:pt idx="1843">
                        <c:v>2468.3552248999999</c:v>
                      </c:pt>
                      <c:pt idx="1844">
                        <c:v>2469.3637736000001</c:v>
                      </c:pt>
                      <c:pt idx="1845">
                        <c:v>2470.3540478</c:v>
                      </c:pt>
                      <c:pt idx="1846">
                        <c:v>2472.3515231000001</c:v>
                      </c:pt>
                      <c:pt idx="1847">
                        <c:v>2474.3598631999998</c:v>
                      </c:pt>
                      <c:pt idx="1848">
                        <c:v>2475.3577611000001</c:v>
                      </c:pt>
                      <c:pt idx="1849">
                        <c:v>2476.3610752999998</c:v>
                      </c:pt>
                      <c:pt idx="1850">
                        <c:v>2477.3632936999998</c:v>
                      </c:pt>
                      <c:pt idx="1851">
                        <c:v>2478.3612806000001</c:v>
                      </c:pt>
                      <c:pt idx="1852">
                        <c:v>2482.3595037</c:v>
                      </c:pt>
                      <c:pt idx="1853">
                        <c:v>2484.3526908999997</c:v>
                      </c:pt>
                      <c:pt idx="1854">
                        <c:v>2489.3547032000001</c:v>
                      </c:pt>
                      <c:pt idx="1855">
                        <c:v>2492.3520878999998</c:v>
                      </c:pt>
                      <c:pt idx="1856">
                        <c:v>600.08619080000005</c:v>
                      </c:pt>
                      <c:pt idx="1857">
                        <c:v>601.09756279999999</c:v>
                      </c:pt>
                      <c:pt idx="1858">
                        <c:v>602.09424879999995</c:v>
                      </c:pt>
                      <c:pt idx="1859">
                        <c:v>603.08410719999995</c:v>
                      </c:pt>
                      <c:pt idx="1860">
                        <c:v>604.092714</c:v>
                      </c:pt>
                      <c:pt idx="1861">
                        <c:v>605.09448920000011</c:v>
                      </c:pt>
                      <c:pt idx="1862">
                        <c:v>606.08769180000002</c:v>
                      </c:pt>
                      <c:pt idx="1863">
                        <c:v>607.08383859999992</c:v>
                      </c:pt>
                      <c:pt idx="1864">
                        <c:v>608.09636710000007</c:v>
                      </c:pt>
                      <c:pt idx="1865">
                        <c:v>609.08722090000003</c:v>
                      </c:pt>
                      <c:pt idx="1866">
                        <c:v>610.09186949999992</c:v>
                      </c:pt>
                      <c:pt idx="1867">
                        <c:v>611.08656050000002</c:v>
                      </c:pt>
                      <c:pt idx="1868">
                        <c:v>612.0910106</c:v>
                      </c:pt>
                      <c:pt idx="1869">
                        <c:v>613.09540099999992</c:v>
                      </c:pt>
                      <c:pt idx="1870">
                        <c:v>614.0842116</c:v>
                      </c:pt>
                      <c:pt idx="1871">
                        <c:v>615.08970310000007</c:v>
                      </c:pt>
                      <c:pt idx="1872">
                        <c:v>616.09608760000003</c:v>
                      </c:pt>
                      <c:pt idx="1873">
                        <c:v>617.08954849999998</c:v>
                      </c:pt>
                      <c:pt idx="1874">
                        <c:v>618.08489739999993</c:v>
                      </c:pt>
                      <c:pt idx="1875">
                        <c:v>619.09102840000003</c:v>
                      </c:pt>
                      <c:pt idx="1876">
                        <c:v>620.09875799999998</c:v>
                      </c:pt>
                      <c:pt idx="1877">
                        <c:v>621.09752450000008</c:v>
                      </c:pt>
                      <c:pt idx="1878">
                        <c:v>623.08761440000001</c:v>
                      </c:pt>
                      <c:pt idx="1879">
                        <c:v>624.08831640000005</c:v>
                      </c:pt>
                      <c:pt idx="1880">
                        <c:v>2471.359582</c:v>
                      </c:pt>
                      <c:pt idx="1881">
                        <c:v>2473.3533435999998</c:v>
                      </c:pt>
                      <c:pt idx="1882">
                        <c:v>2479.3539302999998</c:v>
                      </c:pt>
                      <c:pt idx="1883">
                        <c:v>2480.3560806</c:v>
                      </c:pt>
                      <c:pt idx="1884">
                        <c:v>2481.3516506999999</c:v>
                      </c:pt>
                      <c:pt idx="1885">
                        <c:v>2483.3544848000001</c:v>
                      </c:pt>
                      <c:pt idx="1886">
                        <c:v>2485.3491988000001</c:v>
                      </c:pt>
                      <c:pt idx="1887">
                        <c:v>2486.3548572999998</c:v>
                      </c:pt>
                      <c:pt idx="1888">
                        <c:v>2487.3595811999999</c:v>
                      </c:pt>
                      <c:pt idx="1889">
                        <c:v>2488.3584980999999</c:v>
                      </c:pt>
                      <c:pt idx="1890">
                        <c:v>2490.3585125</c:v>
                      </c:pt>
                      <c:pt idx="1891">
                        <c:v>2491.3500346999999</c:v>
                      </c:pt>
                      <c:pt idx="1892">
                        <c:v>2493.3615707999998</c:v>
                      </c:pt>
                      <c:pt idx="1893">
                        <c:v>2494.3542715999997</c:v>
                      </c:pt>
                      <c:pt idx="1894">
                        <c:v>2495.3524465999999</c:v>
                      </c:pt>
                      <c:pt idx="1895">
                        <c:v>2496.3552810000001</c:v>
                      </c:pt>
                      <c:pt idx="1896">
                        <c:v>2497.3623610999998</c:v>
                      </c:pt>
                      <c:pt idx="1897">
                        <c:v>2498.3616342</c:v>
                      </c:pt>
                      <c:pt idx="1898">
                        <c:v>2499.3543777999998</c:v>
                      </c:pt>
                      <c:pt idx="1899">
                        <c:v>2500.3602253999998</c:v>
                      </c:pt>
                      <c:pt idx="1900">
                        <c:v>2501.3525704999997</c:v>
                      </c:pt>
                      <c:pt idx="1901">
                        <c:v>2502.3591630999999</c:v>
                      </c:pt>
                      <c:pt idx="1902">
                        <c:v>2503.3498515000001</c:v>
                      </c:pt>
                      <c:pt idx="1903">
                        <c:v>2504.3492827999999</c:v>
                      </c:pt>
                      <c:pt idx="1904">
                        <c:v>2505.3555188</c:v>
                      </c:pt>
                      <c:pt idx="1905">
                        <c:v>2506.3489617</c:v>
                      </c:pt>
                      <c:pt idx="1906">
                        <c:v>2507.3522422000001</c:v>
                      </c:pt>
                      <c:pt idx="1907">
                        <c:v>2508.3512734999999</c:v>
                      </c:pt>
                      <c:pt idx="1908">
                        <c:v>2509.3619890999998</c:v>
                      </c:pt>
                      <c:pt idx="1909">
                        <c:v>2510.3517671999998</c:v>
                      </c:pt>
                      <c:pt idx="1910">
                        <c:v>2511.3506936999997</c:v>
                      </c:pt>
                      <c:pt idx="1911">
                        <c:v>2512.3541108999998</c:v>
                      </c:pt>
                      <c:pt idx="1912">
                        <c:v>2513.3619960999999</c:v>
                      </c:pt>
                      <c:pt idx="1913">
                        <c:v>2514.3624234999997</c:v>
                      </c:pt>
                      <c:pt idx="1914">
                        <c:v>2515.3504711999999</c:v>
                      </c:pt>
                      <c:pt idx="1915">
                        <c:v>2516.3541904999997</c:v>
                      </c:pt>
                      <c:pt idx="1916">
                        <c:v>2517.3515560999999</c:v>
                      </c:pt>
                      <c:pt idx="1917">
                        <c:v>2518.3570402</c:v>
                      </c:pt>
                      <c:pt idx="1918">
                        <c:v>2519.3591732999998</c:v>
                      </c:pt>
                      <c:pt idx="1919">
                        <c:v>2520.3546302999998</c:v>
                      </c:pt>
                      <c:pt idx="1920">
                        <c:v>2521.3491868999999</c:v>
                      </c:pt>
                      <c:pt idx="1921">
                        <c:v>2522.3538066000001</c:v>
                      </c:pt>
                      <c:pt idx="1922">
                        <c:v>2523.3620464999999</c:v>
                      </c:pt>
                      <c:pt idx="1923">
                        <c:v>2524.3510603999998</c:v>
                      </c:pt>
                      <c:pt idx="1924">
                        <c:v>2525.3509021</c:v>
                      </c:pt>
                      <c:pt idx="1925">
                        <c:v>2526.3546517999998</c:v>
                      </c:pt>
                      <c:pt idx="1926">
                        <c:v>2527.3515196999997</c:v>
                      </c:pt>
                      <c:pt idx="1927">
                        <c:v>2528.3640212999999</c:v>
                      </c:pt>
                      <c:pt idx="1928">
                        <c:v>2529.3644398000001</c:v>
                      </c:pt>
                      <c:pt idx="1929">
                        <c:v>2530.3506871</c:v>
                      </c:pt>
                      <c:pt idx="1930">
                        <c:v>2531.3592487000001</c:v>
                      </c:pt>
                      <c:pt idx="1931">
                        <c:v>2532.3527203999997</c:v>
                      </c:pt>
                      <c:pt idx="1932">
                        <c:v>2533.3630577999998</c:v>
                      </c:pt>
                      <c:pt idx="1933">
                        <c:v>2534.3598551</c:v>
                      </c:pt>
                      <c:pt idx="1934">
                        <c:v>2535.3642922999998</c:v>
                      </c:pt>
                      <c:pt idx="1935">
                        <c:v>2536.3522005999998</c:v>
                      </c:pt>
                      <c:pt idx="1936">
                        <c:v>2537.3507145999997</c:v>
                      </c:pt>
                      <c:pt idx="1937">
                        <c:v>2538.3591089000001</c:v>
                      </c:pt>
                      <c:pt idx="1938">
                        <c:v>2539.3566055000001</c:v>
                      </c:pt>
                      <c:pt idx="1939">
                        <c:v>2540.3530210999998</c:v>
                      </c:pt>
                      <c:pt idx="1940">
                        <c:v>2541.358561</c:v>
                      </c:pt>
                      <c:pt idx="1941">
                        <c:v>2542.3526754</c:v>
                      </c:pt>
                      <c:pt idx="1942">
                        <c:v>2543.3491791000001</c:v>
                      </c:pt>
                      <c:pt idx="1943">
                        <c:v>2544.3562541000001</c:v>
                      </c:pt>
                      <c:pt idx="1944">
                        <c:v>2545.3597909999999</c:v>
                      </c:pt>
                      <c:pt idx="1945">
                        <c:v>2546.3506781000001</c:v>
                      </c:pt>
                      <c:pt idx="1946">
                        <c:v>2547.3624860999998</c:v>
                      </c:pt>
                      <c:pt idx="1947">
                        <c:v>2548.3504703999997</c:v>
                      </c:pt>
                      <c:pt idx="1948">
                        <c:v>2549.3498120999998</c:v>
                      </c:pt>
                      <c:pt idx="1949">
                        <c:v>2550.3553563999999</c:v>
                      </c:pt>
                      <c:pt idx="1950">
                        <c:v>2551.3595944999997</c:v>
                      </c:pt>
                      <c:pt idx="1951">
                        <c:v>2552.3574427999997</c:v>
                      </c:pt>
                      <c:pt idx="1952">
                        <c:v>2553.3519360999999</c:v>
                      </c:pt>
                      <c:pt idx="1953">
                        <c:v>2554.3561093999997</c:v>
                      </c:pt>
                      <c:pt idx="1954">
                        <c:v>2555.3633013999997</c:v>
                      </c:pt>
                      <c:pt idx="1955">
                        <c:v>2556.3607661000001</c:v>
                      </c:pt>
                      <c:pt idx="1956">
                        <c:v>2557.3524171999998</c:v>
                      </c:pt>
                      <c:pt idx="1957">
                        <c:v>2558.3547186000001</c:v>
                      </c:pt>
                      <c:pt idx="1958">
                        <c:v>2559.3539256999998</c:v>
                      </c:pt>
                      <c:pt idx="1959">
                        <c:v>2560.3620673999999</c:v>
                      </c:pt>
                      <c:pt idx="1960">
                        <c:v>2561.3492403</c:v>
                      </c:pt>
                      <c:pt idx="1961">
                        <c:v>2562.3524198999999</c:v>
                      </c:pt>
                      <c:pt idx="1962">
                        <c:v>2563.3498132</c:v>
                      </c:pt>
                      <c:pt idx="1963">
                        <c:v>2564.3599793999997</c:v>
                      </c:pt>
                      <c:pt idx="1964">
                        <c:v>2565.3561181999999</c:v>
                      </c:pt>
                      <c:pt idx="1965">
                        <c:v>2566.3558646000001</c:v>
                      </c:pt>
                      <c:pt idx="1966">
                        <c:v>2568.3537760999998</c:v>
                      </c:pt>
                      <c:pt idx="1967">
                        <c:v>2572.3509791000001</c:v>
                      </c:pt>
                      <c:pt idx="1968">
                        <c:v>580.0951146000001</c:v>
                      </c:pt>
                      <c:pt idx="1969">
                        <c:v>581.07905399999993</c:v>
                      </c:pt>
                      <c:pt idx="1970">
                        <c:v>582.07423679999999</c:v>
                      </c:pt>
                      <c:pt idx="1971">
                        <c:v>583.07064449999996</c:v>
                      </c:pt>
                      <c:pt idx="1972">
                        <c:v>584.07846269999993</c:v>
                      </c:pt>
                      <c:pt idx="1973">
                        <c:v>585.07083130000012</c:v>
                      </c:pt>
                      <c:pt idx="1974">
                        <c:v>586.07902610000008</c:v>
                      </c:pt>
                      <c:pt idx="1975">
                        <c:v>587.06787479999991</c:v>
                      </c:pt>
                      <c:pt idx="1976">
                        <c:v>588.08328229999995</c:v>
                      </c:pt>
                      <c:pt idx="1977">
                        <c:v>589.09319990000006</c:v>
                      </c:pt>
                      <c:pt idx="1978">
                        <c:v>590.08481549999999</c:v>
                      </c:pt>
                      <c:pt idx="1979">
                        <c:v>591.09119500000008</c:v>
                      </c:pt>
                      <c:pt idx="1980">
                        <c:v>592.08314529999996</c:v>
                      </c:pt>
                      <c:pt idx="1981">
                        <c:v>593.08657570000003</c:v>
                      </c:pt>
                      <c:pt idx="1982">
                        <c:v>594.08324619999996</c:v>
                      </c:pt>
                      <c:pt idx="1983">
                        <c:v>595.08708839999997</c:v>
                      </c:pt>
                      <c:pt idx="1984">
                        <c:v>596.09662540000011</c:v>
                      </c:pt>
                      <c:pt idx="1985">
                        <c:v>597.08423750000009</c:v>
                      </c:pt>
                      <c:pt idx="1986">
                        <c:v>598.09597799999995</c:v>
                      </c:pt>
                      <c:pt idx="1987">
                        <c:v>599.09393549999993</c:v>
                      </c:pt>
                      <c:pt idx="1988">
                        <c:v>2567.3512857000001</c:v>
                      </c:pt>
                      <c:pt idx="1989">
                        <c:v>2569.34969</c:v>
                      </c:pt>
                      <c:pt idx="1990">
                        <c:v>2570.3614916000001</c:v>
                      </c:pt>
                      <c:pt idx="1991">
                        <c:v>2571.3534890000001</c:v>
                      </c:pt>
                      <c:pt idx="1992">
                        <c:v>2573.3503869000001</c:v>
                      </c:pt>
                      <c:pt idx="1993">
                        <c:v>2574.3541637999997</c:v>
                      </c:pt>
                      <c:pt idx="1994">
                        <c:v>2575.3523996999998</c:v>
                      </c:pt>
                      <c:pt idx="1995">
                        <c:v>2576.3525768999998</c:v>
                      </c:pt>
                      <c:pt idx="1996">
                        <c:v>2577.3544274000001</c:v>
                      </c:pt>
                      <c:pt idx="1997">
                        <c:v>2578.3506219999999</c:v>
                      </c:pt>
                      <c:pt idx="1998">
                        <c:v>2579.3618035999998</c:v>
                      </c:pt>
                      <c:pt idx="1999">
                        <c:v>2580.3579276</c:v>
                      </c:pt>
                      <c:pt idx="2000">
                        <c:v>2581.3521071999999</c:v>
                      </c:pt>
                      <c:pt idx="2001">
                        <c:v>2582.3618074000001</c:v>
                      </c:pt>
                      <c:pt idx="2002">
                        <c:v>2583.3537157000001</c:v>
                      </c:pt>
                      <c:pt idx="2003">
                        <c:v>2584.3578242999997</c:v>
                      </c:pt>
                      <c:pt idx="2004">
                        <c:v>2585.3525083999998</c:v>
                      </c:pt>
                      <c:pt idx="2005">
                        <c:v>2586.3577077999998</c:v>
                      </c:pt>
                      <c:pt idx="2006">
                        <c:v>2587.3607926999998</c:v>
                      </c:pt>
                      <c:pt idx="2007">
                        <c:v>2588.3532568999999</c:v>
                      </c:pt>
                      <c:pt idx="2008">
                        <c:v>2589.3495542999999</c:v>
                      </c:pt>
                      <c:pt idx="2009">
                        <c:v>2590.3497391000001</c:v>
                      </c:pt>
                      <c:pt idx="2010">
                        <c:v>2591.3587075999999</c:v>
                      </c:pt>
                      <c:pt idx="2011">
                        <c:v>2592.3495703999997</c:v>
                      </c:pt>
                      <c:pt idx="2012">
                        <c:v>2593.3519074999999</c:v>
                      </c:pt>
                      <c:pt idx="2013">
                        <c:v>2594.3620926999997</c:v>
                      </c:pt>
                      <c:pt idx="2014">
                        <c:v>2595.3593645999999</c:v>
                      </c:pt>
                      <c:pt idx="2015">
                        <c:v>2596.3511106999999</c:v>
                      </c:pt>
                      <c:pt idx="2016">
                        <c:v>2597.3579515000001</c:v>
                      </c:pt>
                      <c:pt idx="2017">
                        <c:v>2598.3540515</c:v>
                      </c:pt>
                      <c:pt idx="2018">
                        <c:v>2599.3497450999998</c:v>
                      </c:pt>
                      <c:pt idx="2019">
                        <c:v>2600.3543448</c:v>
                      </c:pt>
                      <c:pt idx="2020">
                        <c:v>2601.3509175999998</c:v>
                      </c:pt>
                      <c:pt idx="2021">
                        <c:v>2602.3636363999999</c:v>
                      </c:pt>
                      <c:pt idx="2022">
                        <c:v>2603.3528213999998</c:v>
                      </c:pt>
                      <c:pt idx="2023">
                        <c:v>2604.3534463000001</c:v>
                      </c:pt>
                      <c:pt idx="2024">
                        <c:v>2605.3518149000001</c:v>
                      </c:pt>
                      <c:pt idx="2025">
                        <c:v>2606.3585638</c:v>
                      </c:pt>
                      <c:pt idx="2026">
                        <c:v>2607.3511263</c:v>
                      </c:pt>
                      <c:pt idx="2027">
                        <c:v>2608.3556162999998</c:v>
                      </c:pt>
                      <c:pt idx="2028">
                        <c:v>2609.3631154</c:v>
                      </c:pt>
                      <c:pt idx="2029">
                        <c:v>2610.3542471999999</c:v>
                      </c:pt>
                      <c:pt idx="2030">
                        <c:v>2611.3571925000001</c:v>
                      </c:pt>
                      <c:pt idx="2031">
                        <c:v>2612.3546105</c:v>
                      </c:pt>
                      <c:pt idx="2032">
                        <c:v>2613.3607174999997</c:v>
                      </c:pt>
                      <c:pt idx="2033">
                        <c:v>2614.355611</c:v>
                      </c:pt>
                      <c:pt idx="2034">
                        <c:v>2615.3589750000001</c:v>
                      </c:pt>
                      <c:pt idx="2035">
                        <c:v>2616.3519246999999</c:v>
                      </c:pt>
                      <c:pt idx="2036">
                        <c:v>2617.3532465999997</c:v>
                      </c:pt>
                      <c:pt idx="2037">
                        <c:v>2618.358326</c:v>
                      </c:pt>
                      <c:pt idx="2038">
                        <c:v>2619.3620741999998</c:v>
                      </c:pt>
                      <c:pt idx="2039">
                        <c:v>2620.3516811</c:v>
                      </c:pt>
                      <c:pt idx="2040">
                        <c:v>2621.3507169999998</c:v>
                      </c:pt>
                      <c:pt idx="2041">
                        <c:v>2622.3502171</c:v>
                      </c:pt>
                      <c:pt idx="2042">
                        <c:v>2623.3572264999998</c:v>
                      </c:pt>
                      <c:pt idx="2043">
                        <c:v>2624.3540665</c:v>
                      </c:pt>
                      <c:pt idx="2044">
                        <c:v>2625.355176</c:v>
                      </c:pt>
                      <c:pt idx="2045">
                        <c:v>2626.3632084999999</c:v>
                      </c:pt>
                      <c:pt idx="2046">
                        <c:v>2627.3573358999997</c:v>
                      </c:pt>
                      <c:pt idx="2047">
                        <c:v>2628.3498187</c:v>
                      </c:pt>
                      <c:pt idx="2048">
                        <c:v>2629.3560720999999</c:v>
                      </c:pt>
                      <c:pt idx="2049">
                        <c:v>2630.3621084000001</c:v>
                      </c:pt>
                      <c:pt idx="2050">
                        <c:v>2631.3553781999999</c:v>
                      </c:pt>
                      <c:pt idx="2051">
                        <c:v>2632.3604142999998</c:v>
                      </c:pt>
                      <c:pt idx="2052">
                        <c:v>2633.3612244999999</c:v>
                      </c:pt>
                      <c:pt idx="2053">
                        <c:v>2634.3549210000001</c:v>
                      </c:pt>
                      <c:pt idx="2054">
                        <c:v>2635.3632259999999</c:v>
                      </c:pt>
                      <c:pt idx="2055">
                        <c:v>2636.3558947000001</c:v>
                      </c:pt>
                      <c:pt idx="2056">
                        <c:v>2637.3524711</c:v>
                      </c:pt>
                      <c:pt idx="2057">
                        <c:v>2638.3643816999997</c:v>
                      </c:pt>
                      <c:pt idx="2058">
                        <c:v>2639.3545473999998</c:v>
                      </c:pt>
                      <c:pt idx="2059">
                        <c:v>2640.3507122000001</c:v>
                      </c:pt>
                      <c:pt idx="2060">
                        <c:v>2641.3539612</c:v>
                      </c:pt>
                      <c:pt idx="2061">
                        <c:v>2642.3635743</c:v>
                      </c:pt>
                      <c:pt idx="2062">
                        <c:v>2643.3553124999999</c:v>
                      </c:pt>
                      <c:pt idx="2063">
                        <c:v>2644.3611615999998</c:v>
                      </c:pt>
                      <c:pt idx="2064">
                        <c:v>2645.3519696999997</c:v>
                      </c:pt>
                      <c:pt idx="2065">
                        <c:v>2646.3591904999998</c:v>
                      </c:pt>
                      <c:pt idx="2066">
                        <c:v>2647.3511586999998</c:v>
                      </c:pt>
                      <c:pt idx="2067">
                        <c:v>2648.3571351000001</c:v>
                      </c:pt>
                      <c:pt idx="2068">
                        <c:v>2649.3592623999998</c:v>
                      </c:pt>
                      <c:pt idx="2069">
                        <c:v>2650.3523277999998</c:v>
                      </c:pt>
                      <c:pt idx="2070">
                        <c:v>2651.3612822999999</c:v>
                      </c:pt>
                      <c:pt idx="2071">
                        <c:v>2652.3528434</c:v>
                      </c:pt>
                      <c:pt idx="2072">
                        <c:v>2653.3619322</c:v>
                      </c:pt>
                      <c:pt idx="2073">
                        <c:v>2654.3501435999997</c:v>
                      </c:pt>
                      <c:pt idx="2074">
                        <c:v>2655.3603804999998</c:v>
                      </c:pt>
                      <c:pt idx="2075">
                        <c:v>2656.3530028999999</c:v>
                      </c:pt>
                      <c:pt idx="2076">
                        <c:v>2657.3530175999999</c:v>
                      </c:pt>
                      <c:pt idx="2077">
                        <c:v>2658.3604636999999</c:v>
                      </c:pt>
                      <c:pt idx="2078">
                        <c:v>2659.3608172999998</c:v>
                      </c:pt>
                      <c:pt idx="2079">
                        <c:v>2660.3604664</c:v>
                      </c:pt>
                      <c:pt idx="2080">
                        <c:v>2662.3624737</c:v>
                      </c:pt>
                      <c:pt idx="2081">
                        <c:v>2663.3568679999998</c:v>
                      </c:pt>
                      <c:pt idx="2082">
                        <c:v>2664.3628954000001</c:v>
                      </c:pt>
                      <c:pt idx="2083">
                        <c:v>2667.3618999</c:v>
                      </c:pt>
                      <c:pt idx="2084">
                        <c:v>2669.3515579999998</c:v>
                      </c:pt>
                      <c:pt idx="2085">
                        <c:v>2671.3508932999998</c:v>
                      </c:pt>
                      <c:pt idx="2086">
                        <c:v>557.05862740000009</c:v>
                      </c:pt>
                      <c:pt idx="2087">
                        <c:v>559.07816009999999</c:v>
                      </c:pt>
                      <c:pt idx="2088">
                        <c:v>561.06437590000007</c:v>
                      </c:pt>
                      <c:pt idx="2089">
                        <c:v>562.05246060000002</c:v>
                      </c:pt>
                      <c:pt idx="2090">
                        <c:v>563.0658853000001</c:v>
                      </c:pt>
                      <c:pt idx="2091">
                        <c:v>564.06317849999994</c:v>
                      </c:pt>
                      <c:pt idx="2092">
                        <c:v>565.05269260000011</c:v>
                      </c:pt>
                      <c:pt idx="2093">
                        <c:v>566.05480560000012</c:v>
                      </c:pt>
                      <c:pt idx="2094">
                        <c:v>567.05816790000006</c:v>
                      </c:pt>
                      <c:pt idx="2095">
                        <c:v>568.09662790000004</c:v>
                      </c:pt>
                      <c:pt idx="2096">
                        <c:v>569.06337289999999</c:v>
                      </c:pt>
                      <c:pt idx="2097">
                        <c:v>570.07340890000012</c:v>
                      </c:pt>
                      <c:pt idx="2098">
                        <c:v>571.08965230000001</c:v>
                      </c:pt>
                      <c:pt idx="2099">
                        <c:v>572.06543169999998</c:v>
                      </c:pt>
                      <c:pt idx="2100">
                        <c:v>573.12827619999996</c:v>
                      </c:pt>
                      <c:pt idx="2101">
                        <c:v>574.10372220000011</c:v>
                      </c:pt>
                      <c:pt idx="2102">
                        <c:v>575.15698809999992</c:v>
                      </c:pt>
                      <c:pt idx="2103">
                        <c:v>576.08351520000008</c:v>
                      </c:pt>
                      <c:pt idx="2104">
                        <c:v>577.09971619999999</c:v>
                      </c:pt>
                      <c:pt idx="2105">
                        <c:v>578.10952959999997</c:v>
                      </c:pt>
                      <c:pt idx="2106">
                        <c:v>579.08136539999998</c:v>
                      </c:pt>
                      <c:pt idx="2107">
                        <c:v>2661.3579817</c:v>
                      </c:pt>
                      <c:pt idx="2108">
                        <c:v>2665.3508567999997</c:v>
                      </c:pt>
                      <c:pt idx="2109">
                        <c:v>2666.3509159999999</c:v>
                      </c:pt>
                      <c:pt idx="2110">
                        <c:v>2668.3523554999997</c:v>
                      </c:pt>
                      <c:pt idx="2111">
                        <c:v>2670.3548667</c:v>
                      </c:pt>
                      <c:pt idx="2112">
                        <c:v>2672.3625238999998</c:v>
                      </c:pt>
                      <c:pt idx="2113">
                        <c:v>2673.3646159</c:v>
                      </c:pt>
                      <c:pt idx="2114">
                        <c:v>2674.3542413</c:v>
                      </c:pt>
                      <c:pt idx="2115">
                        <c:v>2675.3591879000001</c:v>
                      </c:pt>
                      <c:pt idx="2116">
                        <c:v>2676.3614260999998</c:v>
                      </c:pt>
                      <c:pt idx="2117">
                        <c:v>2677.3602361999997</c:v>
                      </c:pt>
                      <c:pt idx="2118">
                        <c:v>2678.3634806</c:v>
                      </c:pt>
                      <c:pt idx="2119">
                        <c:v>2679.3625573999998</c:v>
                      </c:pt>
                      <c:pt idx="2120">
                        <c:v>2680.3496755000001</c:v>
                      </c:pt>
                      <c:pt idx="2121">
                        <c:v>2681.3535990999999</c:v>
                      </c:pt>
                      <c:pt idx="2122">
                        <c:v>2682.3609043000001</c:v>
                      </c:pt>
                      <c:pt idx="2123">
                        <c:v>2683.3643935999999</c:v>
                      </c:pt>
                      <c:pt idx="2124">
                        <c:v>2684.3767293000001</c:v>
                      </c:pt>
                      <c:pt idx="2125">
                        <c:v>2685.3789336</c:v>
                      </c:pt>
                      <c:pt idx="2126">
                        <c:v>2686.3688733999998</c:v>
                      </c:pt>
                      <c:pt idx="2127">
                        <c:v>2687.3769969999998</c:v>
                      </c:pt>
                      <c:pt idx="2128">
                        <c:v>2688.3700506</c:v>
                      </c:pt>
                      <c:pt idx="2129">
                        <c:v>2689.3653694999998</c:v>
                      </c:pt>
                      <c:pt idx="2130">
                        <c:v>2690.3718570999999</c:v>
                      </c:pt>
                      <c:pt idx="2131">
                        <c:v>2691.3673724</c:v>
                      </c:pt>
                      <c:pt idx="2132">
                        <c:v>2692.3764207999998</c:v>
                      </c:pt>
                      <c:pt idx="2133">
                        <c:v>2693.3781399999998</c:v>
                      </c:pt>
                      <c:pt idx="2134">
                        <c:v>2694.3654243000001</c:v>
                      </c:pt>
                      <c:pt idx="2135">
                        <c:v>2695.377172</c:v>
                      </c:pt>
                      <c:pt idx="2136">
                        <c:v>2696.3801278999999</c:v>
                      </c:pt>
                      <c:pt idx="2137">
                        <c:v>2697.3697613999998</c:v>
                      </c:pt>
                      <c:pt idx="2138">
                        <c:v>2698.368665</c:v>
                      </c:pt>
                      <c:pt idx="2139">
                        <c:v>2699.3726616999998</c:v>
                      </c:pt>
                      <c:pt idx="2140">
                        <c:v>2700.3689684999999</c:v>
                      </c:pt>
                      <c:pt idx="2141">
                        <c:v>2701.3659902999998</c:v>
                      </c:pt>
                      <c:pt idx="2142">
                        <c:v>2702.3727703999998</c:v>
                      </c:pt>
                      <c:pt idx="2143">
                        <c:v>2703.3740745999999</c:v>
                      </c:pt>
                      <c:pt idx="2144">
                        <c:v>2704.3693438</c:v>
                      </c:pt>
                      <c:pt idx="2145">
                        <c:v>2705.3758103</c:v>
                      </c:pt>
                      <c:pt idx="2146">
                        <c:v>2706.3700441000001</c:v>
                      </c:pt>
                      <c:pt idx="2147">
                        <c:v>2707.3698008000001</c:v>
                      </c:pt>
                      <c:pt idx="2148">
                        <c:v>2708.3757677999997</c:v>
                      </c:pt>
                      <c:pt idx="2149">
                        <c:v>2709.3661072999998</c:v>
                      </c:pt>
                      <c:pt idx="2150">
                        <c:v>2710.3784216999998</c:v>
                      </c:pt>
                      <c:pt idx="2151">
                        <c:v>2711.3734953999997</c:v>
                      </c:pt>
                      <c:pt idx="2152">
                        <c:v>2712.3652456</c:v>
                      </c:pt>
                      <c:pt idx="2153">
                        <c:v>2713.3779546999999</c:v>
                      </c:pt>
                      <c:pt idx="2154">
                        <c:v>2714.3673761</c:v>
                      </c:pt>
                      <c:pt idx="2155">
                        <c:v>2715.3724784999999</c:v>
                      </c:pt>
                      <c:pt idx="2156">
                        <c:v>2716.3675963999999</c:v>
                      </c:pt>
                      <c:pt idx="2157">
                        <c:v>2717.3735090999999</c:v>
                      </c:pt>
                      <c:pt idx="2158">
                        <c:v>2718.375728</c:v>
                      </c:pt>
                      <c:pt idx="2159">
                        <c:v>2719.3755486999999</c:v>
                      </c:pt>
                      <c:pt idx="2160">
                        <c:v>2720.3672342999998</c:v>
                      </c:pt>
                      <c:pt idx="2161">
                        <c:v>2721.3724306999998</c:v>
                      </c:pt>
                      <c:pt idx="2162">
                        <c:v>2722.3775485000001</c:v>
                      </c:pt>
                      <c:pt idx="2163">
                        <c:v>2723.3680977999998</c:v>
                      </c:pt>
                      <c:pt idx="2164">
                        <c:v>2724.3725148999997</c:v>
                      </c:pt>
                      <c:pt idx="2165">
                        <c:v>2725.3779184999999</c:v>
                      </c:pt>
                      <c:pt idx="2166">
                        <c:v>2726.3695601999998</c:v>
                      </c:pt>
                      <c:pt idx="2167">
                        <c:v>2727.3771831999998</c:v>
                      </c:pt>
                      <c:pt idx="2168">
                        <c:v>2728.3686463999998</c:v>
                      </c:pt>
                      <c:pt idx="2169">
                        <c:v>2729.3658080999999</c:v>
                      </c:pt>
                      <c:pt idx="2170">
                        <c:v>2730.3762094999997</c:v>
                      </c:pt>
                      <c:pt idx="2171">
                        <c:v>2731.3705156999999</c:v>
                      </c:pt>
                      <c:pt idx="2172">
                        <c:v>2732.3752525999998</c:v>
                      </c:pt>
                      <c:pt idx="2173">
                        <c:v>2733.3707667999997</c:v>
                      </c:pt>
                      <c:pt idx="2174">
                        <c:v>2734.3762778999999</c:v>
                      </c:pt>
                      <c:pt idx="2175">
                        <c:v>2735.3788903999998</c:v>
                      </c:pt>
                      <c:pt idx="2176">
                        <c:v>2736.3773437999998</c:v>
                      </c:pt>
                      <c:pt idx="2177">
                        <c:v>2737.3758889999999</c:v>
                      </c:pt>
                      <c:pt idx="2178">
                        <c:v>2738.3679861999999</c:v>
                      </c:pt>
                      <c:pt idx="2179">
                        <c:v>2739.3646782999999</c:v>
                      </c:pt>
                      <c:pt idx="2180">
                        <c:v>2740.3732879999998</c:v>
                      </c:pt>
                      <c:pt idx="2181">
                        <c:v>2741.3776260999998</c:v>
                      </c:pt>
                      <c:pt idx="2182">
                        <c:v>2742.3774046999997</c:v>
                      </c:pt>
                      <c:pt idx="2183">
                        <c:v>2743.3726590000001</c:v>
                      </c:pt>
                      <c:pt idx="2184">
                        <c:v>2744.3748719</c:v>
                      </c:pt>
                      <c:pt idx="2185">
                        <c:v>2745.3731125999998</c:v>
                      </c:pt>
                      <c:pt idx="2186">
                        <c:v>2746.3784689999998</c:v>
                      </c:pt>
                      <c:pt idx="2187">
                        <c:v>2748.3650103999998</c:v>
                      </c:pt>
                      <c:pt idx="2188">
                        <c:v>2750.3694459999997</c:v>
                      </c:pt>
                      <c:pt idx="2189">
                        <c:v>2751.3766141000001</c:v>
                      </c:pt>
                      <c:pt idx="2190">
                        <c:v>2752.3686161000001</c:v>
                      </c:pt>
                      <c:pt idx="2191">
                        <c:v>2753.3653485</c:v>
                      </c:pt>
                      <c:pt idx="2192">
                        <c:v>2754.3667585999997</c:v>
                      </c:pt>
                      <c:pt idx="2193">
                        <c:v>2755.376053</c:v>
                      </c:pt>
                      <c:pt idx="2194">
                        <c:v>2756.3750339999997</c:v>
                      </c:pt>
                      <c:pt idx="2195">
                        <c:v>2759.3662228999997</c:v>
                      </c:pt>
                      <c:pt idx="2196">
                        <c:v>2761.3656931</c:v>
                      </c:pt>
                      <c:pt idx="2197">
                        <c:v>2765.3711948999999</c:v>
                      </c:pt>
                      <c:pt idx="2198">
                        <c:v>2770.3714488000001</c:v>
                      </c:pt>
                      <c:pt idx="2199">
                        <c:v>540.10890849999998</c:v>
                      </c:pt>
                      <c:pt idx="2200">
                        <c:v>541.05963839999993</c:v>
                      </c:pt>
                      <c:pt idx="2201">
                        <c:v>542.09764899999993</c:v>
                      </c:pt>
                      <c:pt idx="2202">
                        <c:v>543.05446429999995</c:v>
                      </c:pt>
                      <c:pt idx="2203">
                        <c:v>544.0980416000001</c:v>
                      </c:pt>
                      <c:pt idx="2204">
                        <c:v>545.1140438000001</c:v>
                      </c:pt>
                      <c:pt idx="2205">
                        <c:v>546.06389350000006</c:v>
                      </c:pt>
                      <c:pt idx="2206">
                        <c:v>547.08698110000012</c:v>
                      </c:pt>
                      <c:pt idx="2207">
                        <c:v>548.07530510000004</c:v>
                      </c:pt>
                      <c:pt idx="2208">
                        <c:v>549.08038879999992</c:v>
                      </c:pt>
                      <c:pt idx="2209">
                        <c:v>550.0762969000001</c:v>
                      </c:pt>
                      <c:pt idx="2210">
                        <c:v>551.05948890000002</c:v>
                      </c:pt>
                      <c:pt idx="2211">
                        <c:v>552.06537289999994</c:v>
                      </c:pt>
                      <c:pt idx="2212">
                        <c:v>553.06414419999999</c:v>
                      </c:pt>
                      <c:pt idx="2213">
                        <c:v>554.12719440000012</c:v>
                      </c:pt>
                      <c:pt idx="2214">
                        <c:v>555.08561479999992</c:v>
                      </c:pt>
                      <c:pt idx="2215">
                        <c:v>556.06652470000006</c:v>
                      </c:pt>
                      <c:pt idx="2216">
                        <c:v>558.05463870000005</c:v>
                      </c:pt>
                      <c:pt idx="2217">
                        <c:v>560.05508190000012</c:v>
                      </c:pt>
                      <c:pt idx="2218">
                        <c:v>2747.3662402</c:v>
                      </c:pt>
                      <c:pt idx="2219">
                        <c:v>2749.3658485000001</c:v>
                      </c:pt>
                      <c:pt idx="2220">
                        <c:v>2757.3658489999998</c:v>
                      </c:pt>
                      <c:pt idx="2221">
                        <c:v>2758.3771348</c:v>
                      </c:pt>
                      <c:pt idx="2222">
                        <c:v>2760.3751573</c:v>
                      </c:pt>
                      <c:pt idx="2223">
                        <c:v>2762.3695944000001</c:v>
                      </c:pt>
                      <c:pt idx="2224">
                        <c:v>2763.3769481999998</c:v>
                      </c:pt>
                      <c:pt idx="2225">
                        <c:v>2764.3751732000001</c:v>
                      </c:pt>
                      <c:pt idx="2226">
                        <c:v>2766.377704</c:v>
                      </c:pt>
                      <c:pt idx="2227">
                        <c:v>2767.3797504999998</c:v>
                      </c:pt>
                      <c:pt idx="2228">
                        <c:v>2768.3693979</c:v>
                      </c:pt>
                      <c:pt idx="2229">
                        <c:v>2769.3778216999999</c:v>
                      </c:pt>
                      <c:pt idx="2230">
                        <c:v>2771.3692416999997</c:v>
                      </c:pt>
                      <c:pt idx="2231">
                        <c:v>2772.3786092999999</c:v>
                      </c:pt>
                      <c:pt idx="2232">
                        <c:v>2773.3651584999998</c:v>
                      </c:pt>
                      <c:pt idx="2233">
                        <c:v>2774.3675933999998</c:v>
                      </c:pt>
                      <c:pt idx="2234">
                        <c:v>2775.3744499999998</c:v>
                      </c:pt>
                      <c:pt idx="2235">
                        <c:v>2776.3751588</c:v>
                      </c:pt>
                      <c:pt idx="2236">
                        <c:v>2777.3708117000001</c:v>
                      </c:pt>
                      <c:pt idx="2237">
                        <c:v>2778.3655476999998</c:v>
                      </c:pt>
                      <c:pt idx="2238">
                        <c:v>2779.3714571</c:v>
                      </c:pt>
                      <c:pt idx="2239">
                        <c:v>2780.3714142999997</c:v>
                      </c:pt>
                      <c:pt idx="2240">
                        <c:v>2781.3666721999998</c:v>
                      </c:pt>
                      <c:pt idx="2241">
                        <c:v>2782.3766233000001</c:v>
                      </c:pt>
                      <c:pt idx="2242">
                        <c:v>2783.3654415999999</c:v>
                      </c:pt>
                      <c:pt idx="2243">
                        <c:v>2784.3747846000001</c:v>
                      </c:pt>
                      <c:pt idx="2244">
                        <c:v>2785.3722877</c:v>
                      </c:pt>
                      <c:pt idx="2245">
                        <c:v>2786.368473</c:v>
                      </c:pt>
                      <c:pt idx="2246">
                        <c:v>2787.3784206999999</c:v>
                      </c:pt>
                      <c:pt idx="2247">
                        <c:v>2788.3662650000001</c:v>
                      </c:pt>
                      <c:pt idx="2248">
                        <c:v>2789.3750313999999</c:v>
                      </c:pt>
                      <c:pt idx="2249">
                        <c:v>2790.3734071999997</c:v>
                      </c:pt>
                      <c:pt idx="2250">
                        <c:v>2791.3797509999999</c:v>
                      </c:pt>
                      <c:pt idx="2251">
                        <c:v>2792.3666276999998</c:v>
                      </c:pt>
                      <c:pt idx="2252">
                        <c:v>2793.3656163999999</c:v>
                      </c:pt>
                      <c:pt idx="2253">
                        <c:v>2794.3786034</c:v>
                      </c:pt>
                      <c:pt idx="2254">
                        <c:v>2795.3695554000001</c:v>
                      </c:pt>
                      <c:pt idx="2255">
                        <c:v>2796.3649750999998</c:v>
                      </c:pt>
                      <c:pt idx="2256">
                        <c:v>2797.3756121000001</c:v>
                      </c:pt>
                      <c:pt idx="2257">
                        <c:v>2798.3652876000001</c:v>
                      </c:pt>
                      <c:pt idx="2258">
                        <c:v>2799.3691260999999</c:v>
                      </c:pt>
                      <c:pt idx="2259">
                        <c:v>2800.3749755999997</c:v>
                      </c:pt>
                      <c:pt idx="2260">
                        <c:v>2801.3671528</c:v>
                      </c:pt>
                      <c:pt idx="2261">
                        <c:v>2802.3652114000001</c:v>
                      </c:pt>
                      <c:pt idx="2262">
                        <c:v>2803.3749838999997</c:v>
                      </c:pt>
                      <c:pt idx="2263">
                        <c:v>2804.3678986999998</c:v>
                      </c:pt>
                      <c:pt idx="2264">
                        <c:v>2805.3734460000001</c:v>
                      </c:pt>
                      <c:pt idx="2265">
                        <c:v>2806.3714082000001</c:v>
                      </c:pt>
                      <c:pt idx="2266">
                        <c:v>2807.3751798999997</c:v>
                      </c:pt>
                      <c:pt idx="2267">
                        <c:v>2808.3701016</c:v>
                      </c:pt>
                      <c:pt idx="2268">
                        <c:v>2809.3699072999998</c:v>
                      </c:pt>
                      <c:pt idx="2269">
                        <c:v>2810.3691522999998</c:v>
                      </c:pt>
                      <c:pt idx="2270">
                        <c:v>2811.3789142999999</c:v>
                      </c:pt>
                      <c:pt idx="2271">
                        <c:v>2812.3718279999998</c:v>
                      </c:pt>
                      <c:pt idx="2272">
                        <c:v>2813.3680515000001</c:v>
                      </c:pt>
                      <c:pt idx="2273">
                        <c:v>2814.3781583</c:v>
                      </c:pt>
                      <c:pt idx="2274">
                        <c:v>2815.3692702999997</c:v>
                      </c:pt>
                      <c:pt idx="2275">
                        <c:v>2816.3698322999999</c:v>
                      </c:pt>
                      <c:pt idx="2276">
                        <c:v>2817.3780695</c:v>
                      </c:pt>
                      <c:pt idx="2277">
                        <c:v>2818.3688769999999</c:v>
                      </c:pt>
                      <c:pt idx="2278">
                        <c:v>2819.3661118999999</c:v>
                      </c:pt>
                      <c:pt idx="2279">
                        <c:v>2820.3754048999999</c:v>
                      </c:pt>
                      <c:pt idx="2280">
                        <c:v>2821.3662638999999</c:v>
                      </c:pt>
                      <c:pt idx="2281">
                        <c:v>2822.3750857999999</c:v>
                      </c:pt>
                      <c:pt idx="2282">
                        <c:v>2823.3644089999998</c:v>
                      </c:pt>
                      <c:pt idx="2283">
                        <c:v>2824.3714116000001</c:v>
                      </c:pt>
                      <c:pt idx="2284">
                        <c:v>2825.3752758999999</c:v>
                      </c:pt>
                      <c:pt idx="2285">
                        <c:v>2826.3665677999998</c:v>
                      </c:pt>
                      <c:pt idx="2286">
                        <c:v>2827.3706168999997</c:v>
                      </c:pt>
                      <c:pt idx="2287">
                        <c:v>2828.3723497000001</c:v>
                      </c:pt>
                      <c:pt idx="2288">
                        <c:v>2829.3665056999998</c:v>
                      </c:pt>
                      <c:pt idx="2289">
                        <c:v>2830.3649611000001</c:v>
                      </c:pt>
                      <c:pt idx="2290">
                        <c:v>2831.3788756999998</c:v>
                      </c:pt>
                      <c:pt idx="2291">
                        <c:v>2832.3753486000001</c:v>
                      </c:pt>
                      <c:pt idx="2292">
                        <c:v>2833.3682126999997</c:v>
                      </c:pt>
                      <c:pt idx="2293">
                        <c:v>2834.3773868999997</c:v>
                      </c:pt>
                      <c:pt idx="2294">
                        <c:v>2835.3700349000001</c:v>
                      </c:pt>
                      <c:pt idx="2295">
                        <c:v>2836.3730074999999</c:v>
                      </c:pt>
                      <c:pt idx="2296">
                        <c:v>2837.3650772000001</c:v>
                      </c:pt>
                      <c:pt idx="2297">
                        <c:v>2838.3689903</c:v>
                      </c:pt>
                      <c:pt idx="2298">
                        <c:v>2839.3795028999998</c:v>
                      </c:pt>
                      <c:pt idx="2299">
                        <c:v>2840.3713395</c:v>
                      </c:pt>
                      <c:pt idx="2300">
                        <c:v>2841.3746267000001</c:v>
                      </c:pt>
                      <c:pt idx="2301">
                        <c:v>2842.3694940999999</c:v>
                      </c:pt>
                      <c:pt idx="2302">
                        <c:v>2843.3794594000001</c:v>
                      </c:pt>
                      <c:pt idx="2303">
                        <c:v>2844.3678259999997</c:v>
                      </c:pt>
                      <c:pt idx="2304">
                        <c:v>2845.3745057000001</c:v>
                      </c:pt>
                      <c:pt idx="2305">
                        <c:v>2847.3773593999999</c:v>
                      </c:pt>
                      <c:pt idx="2306">
                        <c:v>2848.3665658999998</c:v>
                      </c:pt>
                      <c:pt idx="2307">
                        <c:v>2849.3670294999997</c:v>
                      </c:pt>
                      <c:pt idx="2308">
                        <c:v>2850.3785740999997</c:v>
                      </c:pt>
                      <c:pt idx="2309">
                        <c:v>2851.3691083999997</c:v>
                      </c:pt>
                      <c:pt idx="2310">
                        <c:v>2853.3720413999999</c:v>
                      </c:pt>
                      <c:pt idx="2311">
                        <c:v>2854.3650620999997</c:v>
                      </c:pt>
                      <c:pt idx="2312">
                        <c:v>2857.3756727999998</c:v>
                      </c:pt>
                      <c:pt idx="2313">
                        <c:v>520.08598820000009</c:v>
                      </c:pt>
                      <c:pt idx="2314">
                        <c:v>525.09259540000005</c:v>
                      </c:pt>
                      <c:pt idx="2315">
                        <c:v>526.13156629999992</c:v>
                      </c:pt>
                      <c:pt idx="2316">
                        <c:v>527.0929969</c:v>
                      </c:pt>
                      <c:pt idx="2317">
                        <c:v>528.06212489999996</c:v>
                      </c:pt>
                      <c:pt idx="2318">
                        <c:v>529.09067349999998</c:v>
                      </c:pt>
                      <c:pt idx="2319">
                        <c:v>530.10938350000004</c:v>
                      </c:pt>
                      <c:pt idx="2320">
                        <c:v>531.07623670000009</c:v>
                      </c:pt>
                      <c:pt idx="2321">
                        <c:v>532.07513069999993</c:v>
                      </c:pt>
                      <c:pt idx="2322">
                        <c:v>533.05287170000008</c:v>
                      </c:pt>
                      <c:pt idx="2323">
                        <c:v>534.09995250000009</c:v>
                      </c:pt>
                      <c:pt idx="2324">
                        <c:v>535.08229769999991</c:v>
                      </c:pt>
                      <c:pt idx="2325">
                        <c:v>536.0698979</c:v>
                      </c:pt>
                      <c:pt idx="2326">
                        <c:v>537.09369249999997</c:v>
                      </c:pt>
                      <c:pt idx="2327">
                        <c:v>538.05927669999994</c:v>
                      </c:pt>
                      <c:pt idx="2328">
                        <c:v>539.13612320000004</c:v>
                      </c:pt>
                      <c:pt idx="2329">
                        <c:v>2846.3674228999998</c:v>
                      </c:pt>
                      <c:pt idx="2330">
                        <c:v>2852.3690741</c:v>
                      </c:pt>
                      <c:pt idx="2331">
                        <c:v>2855.3702948999999</c:v>
                      </c:pt>
                      <c:pt idx="2332">
                        <c:v>2856.3701396000001</c:v>
                      </c:pt>
                      <c:pt idx="2333">
                        <c:v>2858.3714503000001</c:v>
                      </c:pt>
                      <c:pt idx="2334">
                        <c:v>2859.3771898999998</c:v>
                      </c:pt>
                      <c:pt idx="2335">
                        <c:v>2860.3675920999999</c:v>
                      </c:pt>
                      <c:pt idx="2336">
                        <c:v>2861.3717846</c:v>
                      </c:pt>
                      <c:pt idx="2337">
                        <c:v>2862.3686806000001</c:v>
                      </c:pt>
                      <c:pt idx="2338">
                        <c:v>2863.3665437</c:v>
                      </c:pt>
                      <c:pt idx="2339">
                        <c:v>2864.3681554999998</c:v>
                      </c:pt>
                      <c:pt idx="2340">
                        <c:v>2865.3692568000001</c:v>
                      </c:pt>
                      <c:pt idx="2341">
                        <c:v>2866.3780180999997</c:v>
                      </c:pt>
                      <c:pt idx="2342">
                        <c:v>2867.3672722000001</c:v>
                      </c:pt>
                      <c:pt idx="2343">
                        <c:v>2868.3643849</c:v>
                      </c:pt>
                      <c:pt idx="2344">
                        <c:v>2869.3755616999997</c:v>
                      </c:pt>
                      <c:pt idx="2345">
                        <c:v>2870.3684712999998</c:v>
                      </c:pt>
                      <c:pt idx="2346">
                        <c:v>2871.3743280999997</c:v>
                      </c:pt>
                      <c:pt idx="2347">
                        <c:v>2872.3787127000001</c:v>
                      </c:pt>
                      <c:pt idx="2348">
                        <c:v>2873.3731450999999</c:v>
                      </c:pt>
                      <c:pt idx="2349">
                        <c:v>2874.3770641999999</c:v>
                      </c:pt>
                      <c:pt idx="2350">
                        <c:v>2875.3731592999998</c:v>
                      </c:pt>
                      <c:pt idx="2351">
                        <c:v>2876.3785239999997</c:v>
                      </c:pt>
                      <c:pt idx="2352">
                        <c:v>2877.3725062999997</c:v>
                      </c:pt>
                      <c:pt idx="2353">
                        <c:v>2878.3703059999998</c:v>
                      </c:pt>
                      <c:pt idx="2354">
                        <c:v>2879.3653383999999</c:v>
                      </c:pt>
                      <c:pt idx="2355">
                        <c:v>2880.3689319999999</c:v>
                      </c:pt>
                      <c:pt idx="2356">
                        <c:v>2881.3656461999999</c:v>
                      </c:pt>
                      <c:pt idx="2357">
                        <c:v>2882.3675382000001</c:v>
                      </c:pt>
                      <c:pt idx="2358">
                        <c:v>2883.3716357999997</c:v>
                      </c:pt>
                      <c:pt idx="2359">
                        <c:v>2884.3704078000001</c:v>
                      </c:pt>
                      <c:pt idx="2360">
                        <c:v>2885.3736153999998</c:v>
                      </c:pt>
                      <c:pt idx="2361">
                        <c:v>2886.3700638</c:v>
                      </c:pt>
                      <c:pt idx="2362">
                        <c:v>2887.3674387000001</c:v>
                      </c:pt>
                      <c:pt idx="2363">
                        <c:v>2888.3753956</c:v>
                      </c:pt>
                      <c:pt idx="2364">
                        <c:v>2889.3784894</c:v>
                      </c:pt>
                      <c:pt idx="2365">
                        <c:v>2890.3704512999998</c:v>
                      </c:pt>
                      <c:pt idx="2366">
                        <c:v>2891.3764409999999</c:v>
                      </c:pt>
                      <c:pt idx="2367">
                        <c:v>2892.3668273999997</c:v>
                      </c:pt>
                      <c:pt idx="2368">
                        <c:v>2893.3651741999997</c:v>
                      </c:pt>
                      <c:pt idx="2369">
                        <c:v>2894.3790404000001</c:v>
                      </c:pt>
                      <c:pt idx="2370">
                        <c:v>2895.3724078</c:v>
                      </c:pt>
                      <c:pt idx="2371">
                        <c:v>2896.3779937999998</c:v>
                      </c:pt>
                      <c:pt idx="2372">
                        <c:v>2897.3716237999997</c:v>
                      </c:pt>
                      <c:pt idx="2373">
                        <c:v>2898.3765423999998</c:v>
                      </c:pt>
                      <c:pt idx="2374">
                        <c:v>2899.3794721999998</c:v>
                      </c:pt>
                      <c:pt idx="2375">
                        <c:v>2900.3659112</c:v>
                      </c:pt>
                      <c:pt idx="2376">
                        <c:v>2901.3715410999998</c:v>
                      </c:pt>
                      <c:pt idx="2377">
                        <c:v>2902.3793483999998</c:v>
                      </c:pt>
                      <c:pt idx="2378">
                        <c:v>2903.3757645000001</c:v>
                      </c:pt>
                      <c:pt idx="2379">
                        <c:v>2904.3680454</c:v>
                      </c:pt>
                      <c:pt idx="2380">
                        <c:v>2905.3726827999999</c:v>
                      </c:pt>
                      <c:pt idx="2381">
                        <c:v>2906.3661649000001</c:v>
                      </c:pt>
                      <c:pt idx="2382">
                        <c:v>2907.3785726000001</c:v>
                      </c:pt>
                      <c:pt idx="2383">
                        <c:v>2908.3698028999997</c:v>
                      </c:pt>
                      <c:pt idx="2384">
                        <c:v>2909.3772629999999</c:v>
                      </c:pt>
                      <c:pt idx="2385">
                        <c:v>2910.3732316999999</c:v>
                      </c:pt>
                      <c:pt idx="2386">
                        <c:v>2911.3785463999998</c:v>
                      </c:pt>
                      <c:pt idx="2387">
                        <c:v>2912.3671927999999</c:v>
                      </c:pt>
                      <c:pt idx="2388">
                        <c:v>2913.3646669999998</c:v>
                      </c:pt>
                      <c:pt idx="2389">
                        <c:v>2914.375086</c:v>
                      </c:pt>
                      <c:pt idx="2390">
                        <c:v>2915.3652683</c:v>
                      </c:pt>
                      <c:pt idx="2391">
                        <c:v>2916.3798410999998</c:v>
                      </c:pt>
                      <c:pt idx="2392">
                        <c:v>2917.3694164999997</c:v>
                      </c:pt>
                      <c:pt idx="2393">
                        <c:v>2918.3728960999997</c:v>
                      </c:pt>
                      <c:pt idx="2394">
                        <c:v>2919.3770848999998</c:v>
                      </c:pt>
                      <c:pt idx="2395">
                        <c:v>2920.3798664999999</c:v>
                      </c:pt>
                      <c:pt idx="2396">
                        <c:v>2921.3707202000001</c:v>
                      </c:pt>
                      <c:pt idx="2397">
                        <c:v>2922.3707285999999</c:v>
                      </c:pt>
                      <c:pt idx="2398">
                        <c:v>2923.3667585999997</c:v>
                      </c:pt>
                      <c:pt idx="2399">
                        <c:v>2924.3705992999999</c:v>
                      </c:pt>
                      <c:pt idx="2400">
                        <c:v>2925.3666218999997</c:v>
                      </c:pt>
                      <c:pt idx="2401">
                        <c:v>2926.3656748999997</c:v>
                      </c:pt>
                      <c:pt idx="2402">
                        <c:v>2927.3701713999999</c:v>
                      </c:pt>
                      <c:pt idx="2403">
                        <c:v>2928.3693951</c:v>
                      </c:pt>
                      <c:pt idx="2404">
                        <c:v>2929.3755004999998</c:v>
                      </c:pt>
                      <c:pt idx="2405">
                        <c:v>2930.3786043999999</c:v>
                      </c:pt>
                      <c:pt idx="2406">
                        <c:v>2931.3706738999999</c:v>
                      </c:pt>
                      <c:pt idx="2407">
                        <c:v>2932.3762999999999</c:v>
                      </c:pt>
                      <c:pt idx="2408">
                        <c:v>2933.3698352000001</c:v>
                      </c:pt>
                      <c:pt idx="2409">
                        <c:v>2934.3753044999999</c:v>
                      </c:pt>
                      <c:pt idx="2410">
                        <c:v>2935.3687688</c:v>
                      </c:pt>
                      <c:pt idx="2411">
                        <c:v>2936.3685551999997</c:v>
                      </c:pt>
                      <c:pt idx="2412">
                        <c:v>2937.3738768999997</c:v>
                      </c:pt>
                      <c:pt idx="2413">
                        <c:v>2938.3696589000001</c:v>
                      </c:pt>
                      <c:pt idx="2414">
                        <c:v>2939.3731042999998</c:v>
                      </c:pt>
                      <c:pt idx="2415">
                        <c:v>2940.3775482999999</c:v>
                      </c:pt>
                      <c:pt idx="2416">
                        <c:v>2941.3653706999999</c:v>
                      </c:pt>
                      <c:pt idx="2417">
                        <c:v>2942.3662251999999</c:v>
                      </c:pt>
                      <c:pt idx="2418">
                        <c:v>2943.3754472999999</c:v>
                      </c:pt>
                      <c:pt idx="2419">
                        <c:v>2944.3696150000001</c:v>
                      </c:pt>
                      <c:pt idx="2420">
                        <c:v>2945.3769413999999</c:v>
                      </c:pt>
                      <c:pt idx="2421">
                        <c:v>2946.3658187999999</c:v>
                      </c:pt>
                      <c:pt idx="2422">
                        <c:v>2947.3652766999999</c:v>
                      </c:pt>
                      <c:pt idx="2423">
                        <c:v>2949.3701206000001</c:v>
                      </c:pt>
                      <c:pt idx="2424">
                        <c:v>2953.3758138999997</c:v>
                      </c:pt>
                      <c:pt idx="2425">
                        <c:v>2961.3678145999997</c:v>
                      </c:pt>
                      <c:pt idx="2426">
                        <c:v>504.06316260000006</c:v>
                      </c:pt>
                      <c:pt idx="2427">
                        <c:v>505.11949229999993</c:v>
                      </c:pt>
                      <c:pt idx="2428">
                        <c:v>506.14542910000011</c:v>
                      </c:pt>
                      <c:pt idx="2429">
                        <c:v>507.06244980000008</c:v>
                      </c:pt>
                      <c:pt idx="2430">
                        <c:v>508.14154850000011</c:v>
                      </c:pt>
                      <c:pt idx="2431">
                        <c:v>509.07759180000005</c:v>
                      </c:pt>
                      <c:pt idx="2432">
                        <c:v>510.12513200000001</c:v>
                      </c:pt>
                      <c:pt idx="2433">
                        <c:v>511.08927150000011</c:v>
                      </c:pt>
                      <c:pt idx="2434">
                        <c:v>512.07026239999993</c:v>
                      </c:pt>
                      <c:pt idx="2435">
                        <c:v>513.08251209999992</c:v>
                      </c:pt>
                      <c:pt idx="2436">
                        <c:v>514.06571420000012</c:v>
                      </c:pt>
                      <c:pt idx="2437">
                        <c:v>515.05953650000004</c:v>
                      </c:pt>
                      <c:pt idx="2438">
                        <c:v>516.11918099999991</c:v>
                      </c:pt>
                      <c:pt idx="2439">
                        <c:v>517.05315600000006</c:v>
                      </c:pt>
                      <c:pt idx="2440">
                        <c:v>518.11098170000002</c:v>
                      </c:pt>
                      <c:pt idx="2441">
                        <c:v>519.12638449999997</c:v>
                      </c:pt>
                      <c:pt idx="2442">
                        <c:v>521.08943430000011</c:v>
                      </c:pt>
                      <c:pt idx="2443">
                        <c:v>522.08105699999999</c:v>
                      </c:pt>
                      <c:pt idx="2444">
                        <c:v>523.10741650000011</c:v>
                      </c:pt>
                      <c:pt idx="2445">
                        <c:v>524.08117359999994</c:v>
                      </c:pt>
                      <c:pt idx="2446">
                        <c:v>2948.37943</c:v>
                      </c:pt>
                      <c:pt idx="2447">
                        <c:v>2950.3714188999998</c:v>
                      </c:pt>
                      <c:pt idx="2448">
                        <c:v>2951.3717222999999</c:v>
                      </c:pt>
                      <c:pt idx="2449">
                        <c:v>2952.3685129999999</c:v>
                      </c:pt>
                      <c:pt idx="2450">
                        <c:v>2954.3660504999998</c:v>
                      </c:pt>
                      <c:pt idx="2451">
                        <c:v>2955.3672954999997</c:v>
                      </c:pt>
                      <c:pt idx="2452">
                        <c:v>2956.3706849</c:v>
                      </c:pt>
                      <c:pt idx="2453">
                        <c:v>2957.3753929</c:v>
                      </c:pt>
                      <c:pt idx="2454">
                        <c:v>2958.3682577999998</c:v>
                      </c:pt>
                      <c:pt idx="2455">
                        <c:v>2959.3739494000001</c:v>
                      </c:pt>
                      <c:pt idx="2456">
                        <c:v>2960.3691785000001</c:v>
                      </c:pt>
                      <c:pt idx="2457">
                        <c:v>2962.3756060999999</c:v>
                      </c:pt>
                      <c:pt idx="2458">
                        <c:v>2963.3799696999999</c:v>
                      </c:pt>
                      <c:pt idx="2459">
                        <c:v>2964.3794171</c:v>
                      </c:pt>
                      <c:pt idx="2460">
                        <c:v>2965.3727951000001</c:v>
                      </c:pt>
                      <c:pt idx="2461">
                        <c:v>2966.3791818</c:v>
                      </c:pt>
                      <c:pt idx="2462">
                        <c:v>2967.3731640999999</c:v>
                      </c:pt>
                      <c:pt idx="2463">
                        <c:v>2968.3805563000001</c:v>
                      </c:pt>
                      <c:pt idx="2464">
                        <c:v>2969.3902002999998</c:v>
                      </c:pt>
                      <c:pt idx="2465">
                        <c:v>2970.3864381999997</c:v>
                      </c:pt>
                      <c:pt idx="2466">
                        <c:v>2971.3941574</c:v>
                      </c:pt>
                      <c:pt idx="2467">
                        <c:v>2972.3832566000001</c:v>
                      </c:pt>
                      <c:pt idx="2468">
                        <c:v>2973.3889912</c:v>
                      </c:pt>
                      <c:pt idx="2469">
                        <c:v>2974.3815826</c:v>
                      </c:pt>
                      <c:pt idx="2470">
                        <c:v>2975.3882432999999</c:v>
                      </c:pt>
                      <c:pt idx="2471">
                        <c:v>2976.392065</c:v>
                      </c:pt>
                      <c:pt idx="2472">
                        <c:v>2977.3891869999998</c:v>
                      </c:pt>
                      <c:pt idx="2473">
                        <c:v>2978.3929874999999</c:v>
                      </c:pt>
                      <c:pt idx="2474">
                        <c:v>2979.3897379999999</c:v>
                      </c:pt>
                      <c:pt idx="2475">
                        <c:v>2980.3851117999998</c:v>
                      </c:pt>
                      <c:pt idx="2476">
                        <c:v>2981.3896710999998</c:v>
                      </c:pt>
                      <c:pt idx="2477">
                        <c:v>2982.3939396000001</c:v>
                      </c:pt>
                      <c:pt idx="2478">
                        <c:v>2983.3872599000001</c:v>
                      </c:pt>
                      <c:pt idx="2479">
                        <c:v>2984.3948903</c:v>
                      </c:pt>
                      <c:pt idx="2480">
                        <c:v>2985.3830822</c:v>
                      </c:pt>
                      <c:pt idx="2481">
                        <c:v>2986.3902531999997</c:v>
                      </c:pt>
                      <c:pt idx="2482">
                        <c:v>2987.3888005999997</c:v>
                      </c:pt>
                      <c:pt idx="2483">
                        <c:v>2988.3948049999999</c:v>
                      </c:pt>
                      <c:pt idx="2484">
                        <c:v>2989.3842334000001</c:v>
                      </c:pt>
                      <c:pt idx="2485">
                        <c:v>2990.3855657999998</c:v>
                      </c:pt>
                      <c:pt idx="2486">
                        <c:v>2991.3899077000001</c:v>
                      </c:pt>
                      <c:pt idx="2487">
                        <c:v>2992.3815758999999</c:v>
                      </c:pt>
                      <c:pt idx="2488">
                        <c:v>2993.3931744000001</c:v>
                      </c:pt>
                      <c:pt idx="2489">
                        <c:v>2994.3826693999999</c:v>
                      </c:pt>
                      <c:pt idx="2490">
                        <c:v>2995.3935659999997</c:v>
                      </c:pt>
                      <c:pt idx="2491">
                        <c:v>2996.3895994999998</c:v>
                      </c:pt>
                      <c:pt idx="2492">
                        <c:v>2997.3958573</c:v>
                      </c:pt>
                      <c:pt idx="2493">
                        <c:v>2998.3865470000001</c:v>
                      </c:pt>
                      <c:pt idx="2494">
                        <c:v>2999.3947941000001</c:v>
                      </c:pt>
                      <c:pt idx="2495">
                        <c:v>3000.3902697999997</c:v>
                      </c:pt>
                      <c:pt idx="2496">
                        <c:v>3001.3818468999998</c:v>
                      </c:pt>
                      <c:pt idx="2497">
                        <c:v>3002.3890225999999</c:v>
                      </c:pt>
                      <c:pt idx="2498">
                        <c:v>3003.3835755</c:v>
                      </c:pt>
                      <c:pt idx="2499">
                        <c:v>3004.3859155999999</c:v>
                      </c:pt>
                      <c:pt idx="2500">
                        <c:v>3005.3812471000001</c:v>
                      </c:pt>
                      <c:pt idx="2501">
                        <c:v>3006.3825680999998</c:v>
                      </c:pt>
                      <c:pt idx="2502">
                        <c:v>3007.3870474999999</c:v>
                      </c:pt>
                      <c:pt idx="2503">
                        <c:v>3008.3907306999999</c:v>
                      </c:pt>
                      <c:pt idx="2504">
                        <c:v>3009.3932013999997</c:v>
                      </c:pt>
                      <c:pt idx="2505">
                        <c:v>3010.3898306000001</c:v>
                      </c:pt>
                      <c:pt idx="2506">
                        <c:v>3011.3959845999998</c:v>
                      </c:pt>
                      <c:pt idx="2507">
                        <c:v>3012.3897367999998</c:v>
                      </c:pt>
                      <c:pt idx="2508">
                        <c:v>3013.3873846000001</c:v>
                      </c:pt>
                      <c:pt idx="2509">
                        <c:v>3014.3826535999997</c:v>
                      </c:pt>
                      <c:pt idx="2510">
                        <c:v>3015.3857760999999</c:v>
                      </c:pt>
                      <c:pt idx="2511">
                        <c:v>3016.3819765999997</c:v>
                      </c:pt>
                      <c:pt idx="2512">
                        <c:v>3017.3902315999999</c:v>
                      </c:pt>
                      <c:pt idx="2513">
                        <c:v>3018.3949619999999</c:v>
                      </c:pt>
                      <c:pt idx="2514">
                        <c:v>3019.3882371999998</c:v>
                      </c:pt>
                      <c:pt idx="2515">
                        <c:v>3020.3925835999999</c:v>
                      </c:pt>
                      <c:pt idx="2516">
                        <c:v>3021.3823193999997</c:v>
                      </c:pt>
                      <c:pt idx="2517">
                        <c:v>3022.3877121999999</c:v>
                      </c:pt>
                      <c:pt idx="2518">
                        <c:v>3023.3879664999999</c:v>
                      </c:pt>
                      <c:pt idx="2519">
                        <c:v>3024.3808937999997</c:v>
                      </c:pt>
                      <c:pt idx="2520">
                        <c:v>3025.3872735</c:v>
                      </c:pt>
                      <c:pt idx="2521">
                        <c:v>3026.3814750000001</c:v>
                      </c:pt>
                      <c:pt idx="2522">
                        <c:v>3027.3849234999998</c:v>
                      </c:pt>
                      <c:pt idx="2523">
                        <c:v>3028.3938601</c:v>
                      </c:pt>
                      <c:pt idx="2524">
                        <c:v>3029.3890222</c:v>
                      </c:pt>
                      <c:pt idx="2525">
                        <c:v>3030.3849517999997</c:v>
                      </c:pt>
                      <c:pt idx="2526">
                        <c:v>3031.3897466999997</c:v>
                      </c:pt>
                      <c:pt idx="2527">
                        <c:v>3032.3953109999998</c:v>
                      </c:pt>
                      <c:pt idx="2528">
                        <c:v>3033.3919685000001</c:v>
                      </c:pt>
                      <c:pt idx="2529">
                        <c:v>3034.3909060000001</c:v>
                      </c:pt>
                      <c:pt idx="2530">
                        <c:v>3035.3939554999997</c:v>
                      </c:pt>
                      <c:pt idx="2531">
                        <c:v>3036.3923292999998</c:v>
                      </c:pt>
                      <c:pt idx="2532">
                        <c:v>3037.3915222000001</c:v>
                      </c:pt>
                      <c:pt idx="2533">
                        <c:v>3038.3842819000001</c:v>
                      </c:pt>
                      <c:pt idx="2534">
                        <c:v>3039.3920619999999</c:v>
                      </c:pt>
                      <c:pt idx="2535">
                        <c:v>3040.3893863999997</c:v>
                      </c:pt>
                      <c:pt idx="2536">
                        <c:v>3041.3904976999997</c:v>
                      </c:pt>
                      <c:pt idx="2537">
                        <c:v>3043.3904308000001</c:v>
                      </c:pt>
                      <c:pt idx="2538">
                        <c:v>3045.3852152999998</c:v>
                      </c:pt>
                      <c:pt idx="2539">
                        <c:v>3046.3804807000001</c:v>
                      </c:pt>
                      <c:pt idx="2540">
                        <c:v>3047.3827607999997</c:v>
                      </c:pt>
                      <c:pt idx="2541">
                        <c:v>3048.3907810999999</c:v>
                      </c:pt>
                      <c:pt idx="2542">
                        <c:v>3049.3838032999997</c:v>
                      </c:pt>
                      <c:pt idx="2543">
                        <c:v>3051.3908213999998</c:v>
                      </c:pt>
                      <c:pt idx="2544">
                        <c:v>3053.3834351</c:v>
                      </c:pt>
                      <c:pt idx="2545">
                        <c:v>3054.3890410999998</c:v>
                      </c:pt>
                      <c:pt idx="2546">
                        <c:v>3059.3931438</c:v>
                      </c:pt>
                      <c:pt idx="2547">
                        <c:v>3066.3866159999998</c:v>
                      </c:pt>
                      <c:pt idx="2548">
                        <c:v>488.12311499999998</c:v>
                      </c:pt>
                      <c:pt idx="2549">
                        <c:v>489.06524789999992</c:v>
                      </c:pt>
                      <c:pt idx="2550">
                        <c:v>490.06206630000008</c:v>
                      </c:pt>
                      <c:pt idx="2551">
                        <c:v>491.06317449999995</c:v>
                      </c:pt>
                      <c:pt idx="2552">
                        <c:v>492.05382090000001</c:v>
                      </c:pt>
                      <c:pt idx="2553">
                        <c:v>493.07464530000004</c:v>
                      </c:pt>
                      <c:pt idx="2554">
                        <c:v>494.08007869999994</c:v>
                      </c:pt>
                      <c:pt idx="2555">
                        <c:v>495.08913139999993</c:v>
                      </c:pt>
                      <c:pt idx="2556">
                        <c:v>496.08120990000009</c:v>
                      </c:pt>
                      <c:pt idx="2557">
                        <c:v>497.09224800000004</c:v>
                      </c:pt>
                      <c:pt idx="2558">
                        <c:v>498.0837236000001</c:v>
                      </c:pt>
                      <c:pt idx="2559">
                        <c:v>499.11553689999994</c:v>
                      </c:pt>
                      <c:pt idx="2560">
                        <c:v>500.08983010000009</c:v>
                      </c:pt>
                      <c:pt idx="2561">
                        <c:v>501.12397879999992</c:v>
                      </c:pt>
                      <c:pt idx="2562">
                        <c:v>502.08511039999996</c:v>
                      </c:pt>
                      <c:pt idx="2563">
                        <c:v>503.07996760000003</c:v>
                      </c:pt>
                      <c:pt idx="2564">
                        <c:v>3042.3819436999997</c:v>
                      </c:pt>
                      <c:pt idx="2565">
                        <c:v>3044.3854873</c:v>
                      </c:pt>
                      <c:pt idx="2566">
                        <c:v>3050.3928158999997</c:v>
                      </c:pt>
                      <c:pt idx="2567">
                        <c:v>3052.3822046999999</c:v>
                      </c:pt>
                      <c:pt idx="2568">
                        <c:v>3055.3914993999997</c:v>
                      </c:pt>
                      <c:pt idx="2569">
                        <c:v>3056.3850260999998</c:v>
                      </c:pt>
                      <c:pt idx="2570">
                        <c:v>3057.3937891999999</c:v>
                      </c:pt>
                      <c:pt idx="2571">
                        <c:v>3058.3894123</c:v>
                      </c:pt>
                      <c:pt idx="2572">
                        <c:v>3060.3837318999999</c:v>
                      </c:pt>
                      <c:pt idx="2573">
                        <c:v>3061.3864101999998</c:v>
                      </c:pt>
                      <c:pt idx="2574">
                        <c:v>3062.3849117</c:v>
                      </c:pt>
                      <c:pt idx="2575">
                        <c:v>3063.3904137</c:v>
                      </c:pt>
                      <c:pt idx="2576">
                        <c:v>3064.3942784000001</c:v>
                      </c:pt>
                      <c:pt idx="2577">
                        <c:v>3065.3935286999999</c:v>
                      </c:pt>
                      <c:pt idx="2578">
                        <c:v>3067.3924622999998</c:v>
                      </c:pt>
                      <c:pt idx="2579">
                        <c:v>3068.3885010999998</c:v>
                      </c:pt>
                      <c:pt idx="2580">
                        <c:v>3069.3950872999999</c:v>
                      </c:pt>
                      <c:pt idx="2581">
                        <c:v>3070.3883771000001</c:v>
                      </c:pt>
                      <c:pt idx="2582">
                        <c:v>3071.3818845999999</c:v>
                      </c:pt>
                      <c:pt idx="2583">
                        <c:v>3072.3931686000001</c:v>
                      </c:pt>
                      <c:pt idx="2584">
                        <c:v>3073.3838544999999</c:v>
                      </c:pt>
                      <c:pt idx="2585">
                        <c:v>3074.3807667999999</c:v>
                      </c:pt>
                      <c:pt idx="2586">
                        <c:v>3075.3913867000001</c:v>
                      </c:pt>
                      <c:pt idx="2587">
                        <c:v>3076.3848561999998</c:v>
                      </c:pt>
                      <c:pt idx="2588">
                        <c:v>3077.3946449999999</c:v>
                      </c:pt>
                      <c:pt idx="2589">
                        <c:v>3078.3900177999999</c:v>
                      </c:pt>
                      <c:pt idx="2590">
                        <c:v>3079.3820557999998</c:v>
                      </c:pt>
                      <c:pt idx="2591">
                        <c:v>3080.3849532999998</c:v>
                      </c:pt>
                      <c:pt idx="2592">
                        <c:v>3081.3961961</c:v>
                      </c:pt>
                      <c:pt idx="2593">
                        <c:v>3082.3881607999997</c:v>
                      </c:pt>
                      <c:pt idx="2594">
                        <c:v>3083.3831081999997</c:v>
                      </c:pt>
                      <c:pt idx="2595">
                        <c:v>3084.3929889999999</c:v>
                      </c:pt>
                      <c:pt idx="2596">
                        <c:v>3085.3877078999999</c:v>
                      </c:pt>
                      <c:pt idx="2597">
                        <c:v>3086.3942131999997</c:v>
                      </c:pt>
                      <c:pt idx="2598">
                        <c:v>3087.3924526000001</c:v>
                      </c:pt>
                      <c:pt idx="2599">
                        <c:v>3088.3842230999999</c:v>
                      </c:pt>
                      <c:pt idx="2600">
                        <c:v>3089.3925983999998</c:v>
                      </c:pt>
                      <c:pt idx="2601">
                        <c:v>3090.3899723999998</c:v>
                      </c:pt>
                      <c:pt idx="2602">
                        <c:v>3091.3888861</c:v>
                      </c:pt>
                      <c:pt idx="2603">
                        <c:v>3092.3942523000001</c:v>
                      </c:pt>
                      <c:pt idx="2604">
                        <c:v>3093.3917286000001</c:v>
                      </c:pt>
                      <c:pt idx="2605">
                        <c:v>3094.3908748999997</c:v>
                      </c:pt>
                      <c:pt idx="2606">
                        <c:v>3095.3913616999998</c:v>
                      </c:pt>
                      <c:pt idx="2607">
                        <c:v>3096.387831</c:v>
                      </c:pt>
                      <c:pt idx="2608">
                        <c:v>3097.388719</c:v>
                      </c:pt>
                      <c:pt idx="2609">
                        <c:v>3098.3945100000001</c:v>
                      </c:pt>
                      <c:pt idx="2610">
                        <c:v>3099.3888889</c:v>
                      </c:pt>
                      <c:pt idx="2611">
                        <c:v>3100.3855272999999</c:v>
                      </c:pt>
                      <c:pt idx="2612">
                        <c:v>3101.3826194999997</c:v>
                      </c:pt>
                      <c:pt idx="2613">
                        <c:v>3102.3875524</c:v>
                      </c:pt>
                      <c:pt idx="2614">
                        <c:v>3103.3823361</c:v>
                      </c:pt>
                      <c:pt idx="2615">
                        <c:v>3104.3921959999998</c:v>
                      </c:pt>
                      <c:pt idx="2616">
                        <c:v>3105.3831099999998</c:v>
                      </c:pt>
                      <c:pt idx="2617">
                        <c:v>3106.3804852999997</c:v>
                      </c:pt>
                      <c:pt idx="2618">
                        <c:v>3107.3932795999999</c:v>
                      </c:pt>
                      <c:pt idx="2619">
                        <c:v>3108.3802044999998</c:v>
                      </c:pt>
                      <c:pt idx="2620">
                        <c:v>3109.3889338999998</c:v>
                      </c:pt>
                      <c:pt idx="2621">
                        <c:v>3110.3810749999998</c:v>
                      </c:pt>
                      <c:pt idx="2622">
                        <c:v>3111.3920232</c:v>
                      </c:pt>
                      <c:pt idx="2623">
                        <c:v>3112.3940094999998</c:v>
                      </c:pt>
                      <c:pt idx="2624">
                        <c:v>3113.3844094999999</c:v>
                      </c:pt>
                      <c:pt idx="2625">
                        <c:v>3114.3858044999997</c:v>
                      </c:pt>
                      <c:pt idx="2626">
                        <c:v>3115.393822</c:v>
                      </c:pt>
                      <c:pt idx="2627">
                        <c:v>3116.3904961999997</c:v>
                      </c:pt>
                      <c:pt idx="2628">
                        <c:v>3117.3858660000001</c:v>
                      </c:pt>
                      <c:pt idx="2629">
                        <c:v>3118.3885267999999</c:v>
                      </c:pt>
                      <c:pt idx="2630">
                        <c:v>3119.3806589999999</c:v>
                      </c:pt>
                      <c:pt idx="2631">
                        <c:v>3120.3899272999997</c:v>
                      </c:pt>
                      <c:pt idx="2632">
                        <c:v>3121.3841837999998</c:v>
                      </c:pt>
                      <c:pt idx="2633">
                        <c:v>3122.3899166000001</c:v>
                      </c:pt>
                      <c:pt idx="2634">
                        <c:v>3123.3811327999997</c:v>
                      </c:pt>
                      <c:pt idx="2635">
                        <c:v>3124.3946513999999</c:v>
                      </c:pt>
                      <c:pt idx="2636">
                        <c:v>3125.3832563999999</c:v>
                      </c:pt>
                      <c:pt idx="2637">
                        <c:v>3126.3814729000001</c:v>
                      </c:pt>
                      <c:pt idx="2638">
                        <c:v>3127.3928907</c:v>
                      </c:pt>
                      <c:pt idx="2639">
                        <c:v>3128.3824857</c:v>
                      </c:pt>
                      <c:pt idx="2640">
                        <c:v>3129.3908817000001</c:v>
                      </c:pt>
                      <c:pt idx="2641">
                        <c:v>3130.3842043999998</c:v>
                      </c:pt>
                      <c:pt idx="2642">
                        <c:v>3131.3899661999999</c:v>
                      </c:pt>
                      <c:pt idx="2643">
                        <c:v>3132.3811734000001</c:v>
                      </c:pt>
                      <c:pt idx="2644">
                        <c:v>3133.3917877999997</c:v>
                      </c:pt>
                      <c:pt idx="2645">
                        <c:v>3134.3879142999999</c:v>
                      </c:pt>
                      <c:pt idx="2646">
                        <c:v>3135.3952939000001</c:v>
                      </c:pt>
                      <c:pt idx="2647">
                        <c:v>3136.3809151999999</c:v>
                      </c:pt>
                      <c:pt idx="2648">
                        <c:v>3137.3901366999999</c:v>
                      </c:pt>
                      <c:pt idx="2649">
                        <c:v>3138.3812064999997</c:v>
                      </c:pt>
                      <c:pt idx="2650">
                        <c:v>3139.3865105</c:v>
                      </c:pt>
                      <c:pt idx="2651">
                        <c:v>3140.3858971999998</c:v>
                      </c:pt>
                      <c:pt idx="2652">
                        <c:v>3141.3921649999997</c:v>
                      </c:pt>
                      <c:pt idx="2653">
                        <c:v>3142.3915155999998</c:v>
                      </c:pt>
                      <c:pt idx="2654">
                        <c:v>3143.3905227</c:v>
                      </c:pt>
                      <c:pt idx="2655">
                        <c:v>3144.3936820999998</c:v>
                      </c:pt>
                      <c:pt idx="2656">
                        <c:v>3145.3855000999997</c:v>
                      </c:pt>
                      <c:pt idx="2657">
                        <c:v>3146.3818054999997</c:v>
                      </c:pt>
                      <c:pt idx="2658">
                        <c:v>3147.3967153999997</c:v>
                      </c:pt>
                      <c:pt idx="2659">
                        <c:v>3148.4047563999998</c:v>
                      </c:pt>
                      <c:pt idx="2660">
                        <c:v>3149.3975249999999</c:v>
                      </c:pt>
                      <c:pt idx="2661">
                        <c:v>3150.4078786</c:v>
                      </c:pt>
                      <c:pt idx="2662">
                        <c:v>3151.3967094999998</c:v>
                      </c:pt>
                      <c:pt idx="2663">
                        <c:v>3153.3993024000001</c:v>
                      </c:pt>
                      <c:pt idx="2664">
                        <c:v>3154.4010423</c:v>
                      </c:pt>
                      <c:pt idx="2665">
                        <c:v>3157.4006623</c:v>
                      </c:pt>
                      <c:pt idx="2666">
                        <c:v>3159.4070176</c:v>
                      </c:pt>
                      <c:pt idx="2667">
                        <c:v>3160.4118325999998</c:v>
                      </c:pt>
                      <c:pt idx="2668">
                        <c:v>3161.4010395999999</c:v>
                      </c:pt>
                      <c:pt idx="2669">
                        <c:v>3162.4075266999998</c:v>
                      </c:pt>
                      <c:pt idx="2670">
                        <c:v>3165.4093411999997</c:v>
                      </c:pt>
                      <c:pt idx="2671">
                        <c:v>3168.4077598999997</c:v>
                      </c:pt>
                      <c:pt idx="2672">
                        <c:v>473.11132989999999</c:v>
                      </c:pt>
                      <c:pt idx="2673">
                        <c:v>474.06191230000002</c:v>
                      </c:pt>
                      <c:pt idx="2674">
                        <c:v>476.13263919999997</c:v>
                      </c:pt>
                      <c:pt idx="2675">
                        <c:v>477.05638090000014</c:v>
                      </c:pt>
                      <c:pt idx="2676">
                        <c:v>478.06302640000001</c:v>
                      </c:pt>
                      <c:pt idx="2677">
                        <c:v>479.08978860000013</c:v>
                      </c:pt>
                      <c:pt idx="2678">
                        <c:v>480.05640890000006</c:v>
                      </c:pt>
                      <c:pt idx="2679">
                        <c:v>481.06622759999993</c:v>
                      </c:pt>
                      <c:pt idx="2680">
                        <c:v>482.08677419999992</c:v>
                      </c:pt>
                      <c:pt idx="2681">
                        <c:v>483.09590590000005</c:v>
                      </c:pt>
                      <c:pt idx="2682">
                        <c:v>484.10638540000002</c:v>
                      </c:pt>
                      <c:pt idx="2683">
                        <c:v>485.10088789999998</c:v>
                      </c:pt>
                      <c:pt idx="2684">
                        <c:v>486.11815400000012</c:v>
                      </c:pt>
                      <c:pt idx="2685">
                        <c:v>487.06478159999995</c:v>
                      </c:pt>
                      <c:pt idx="2686">
                        <c:v>3152.3981881999998</c:v>
                      </c:pt>
                      <c:pt idx="2687">
                        <c:v>3155.4090834999997</c:v>
                      </c:pt>
                      <c:pt idx="2688">
                        <c:v>3156.4050103</c:v>
                      </c:pt>
                      <c:pt idx="2689">
                        <c:v>3158.4106941</c:v>
                      </c:pt>
                      <c:pt idx="2690">
                        <c:v>3163.4031187000001</c:v>
                      </c:pt>
                      <c:pt idx="2691">
                        <c:v>3164.4023913000001</c:v>
                      </c:pt>
                      <c:pt idx="2692">
                        <c:v>3166.3988491</c:v>
                      </c:pt>
                      <c:pt idx="2693">
                        <c:v>3167.3990519999998</c:v>
                      </c:pt>
                      <c:pt idx="2694">
                        <c:v>3169.4015743</c:v>
                      </c:pt>
                      <c:pt idx="2695">
                        <c:v>3170.3979967</c:v>
                      </c:pt>
                      <c:pt idx="2696">
                        <c:v>3171.4021779999998</c:v>
                      </c:pt>
                      <c:pt idx="2697">
                        <c:v>3172.4101671999997</c:v>
                      </c:pt>
                      <c:pt idx="2698">
                        <c:v>3173.4076531999999</c:v>
                      </c:pt>
                      <c:pt idx="2699">
                        <c:v>3174.3992525999997</c:v>
                      </c:pt>
                      <c:pt idx="2700">
                        <c:v>3175.4065339999997</c:v>
                      </c:pt>
                      <c:pt idx="2701">
                        <c:v>3176.4021472999998</c:v>
                      </c:pt>
                      <c:pt idx="2702">
                        <c:v>3177.3998877999998</c:v>
                      </c:pt>
                      <c:pt idx="2703">
                        <c:v>3178.4050527999998</c:v>
                      </c:pt>
                      <c:pt idx="2704">
                        <c:v>3179.4033958999999</c:v>
                      </c:pt>
                      <c:pt idx="2705">
                        <c:v>3180.3980336999998</c:v>
                      </c:pt>
                      <c:pt idx="2706">
                        <c:v>3181.4082736999999</c:v>
                      </c:pt>
                      <c:pt idx="2707">
                        <c:v>3182.4020697000001</c:v>
                      </c:pt>
                      <c:pt idx="2708">
                        <c:v>3183.3983840999999</c:v>
                      </c:pt>
                      <c:pt idx="2709">
                        <c:v>3184.4101720999997</c:v>
                      </c:pt>
                      <c:pt idx="2710">
                        <c:v>3185.4014772</c:v>
                      </c:pt>
                      <c:pt idx="2711">
                        <c:v>3186.3987197000001</c:v>
                      </c:pt>
                      <c:pt idx="2712">
                        <c:v>3187.4012096000001</c:v>
                      </c:pt>
                      <c:pt idx="2713">
                        <c:v>3188.4087578999997</c:v>
                      </c:pt>
                      <c:pt idx="2714">
                        <c:v>3189.4014652999995</c:v>
                      </c:pt>
                      <c:pt idx="2715">
                        <c:v>3190.4099685000001</c:v>
                      </c:pt>
                      <c:pt idx="2716">
                        <c:v>3191.3998664999999</c:v>
                      </c:pt>
                      <c:pt idx="2717">
                        <c:v>3192.4087853000001</c:v>
                      </c:pt>
                      <c:pt idx="2718">
                        <c:v>3193.4051306000001</c:v>
                      </c:pt>
                      <c:pt idx="2719">
                        <c:v>3194.3978360999999</c:v>
                      </c:pt>
                      <c:pt idx="2720">
                        <c:v>3195.4081433000001</c:v>
                      </c:pt>
                      <c:pt idx="2721">
                        <c:v>3196.4058417999995</c:v>
                      </c:pt>
                      <c:pt idx="2722">
                        <c:v>3197.3988435000001</c:v>
                      </c:pt>
                      <c:pt idx="2723">
                        <c:v>3198.4051553999998</c:v>
                      </c:pt>
                      <c:pt idx="2724">
                        <c:v>3199.3989578999999</c:v>
                      </c:pt>
                      <c:pt idx="2725">
                        <c:v>3200.4090731999995</c:v>
                      </c:pt>
                      <c:pt idx="2726">
                        <c:v>3201.3986720000003</c:v>
                      </c:pt>
                      <c:pt idx="2727">
                        <c:v>3202.4043363999999</c:v>
                      </c:pt>
                      <c:pt idx="2728">
                        <c:v>3203.3983925000002</c:v>
                      </c:pt>
                      <c:pt idx="2729">
                        <c:v>3204.4040567000002</c:v>
                      </c:pt>
                      <c:pt idx="2730">
                        <c:v>3205.4013941000003</c:v>
                      </c:pt>
                      <c:pt idx="2731">
                        <c:v>3206.3998291999997</c:v>
                      </c:pt>
                      <c:pt idx="2732">
                        <c:v>3207.4054743999995</c:v>
                      </c:pt>
                      <c:pt idx="2733">
                        <c:v>3208.4036866999995</c:v>
                      </c:pt>
                      <c:pt idx="2734">
                        <c:v>3209.3995766999997</c:v>
                      </c:pt>
                      <c:pt idx="2735">
                        <c:v>3210.4059346000004</c:v>
                      </c:pt>
                      <c:pt idx="2736">
                        <c:v>3211.3967452999996</c:v>
                      </c:pt>
                      <c:pt idx="2737">
                        <c:v>3212.4074498999998</c:v>
                      </c:pt>
                      <c:pt idx="2738">
                        <c:v>3213.4044676000003</c:v>
                      </c:pt>
                      <c:pt idx="2739">
                        <c:v>3214.3965671999995</c:v>
                      </c:pt>
                      <c:pt idx="2740">
                        <c:v>3215.4086215999996</c:v>
                      </c:pt>
                      <c:pt idx="2741">
                        <c:v>3216.3998516000001</c:v>
                      </c:pt>
                      <c:pt idx="2742">
                        <c:v>3217.4056166999999</c:v>
                      </c:pt>
                      <c:pt idx="2743">
                        <c:v>3218.4024759000004</c:v>
                      </c:pt>
                      <c:pt idx="2744">
                        <c:v>3219.4094698999997</c:v>
                      </c:pt>
                      <c:pt idx="2745">
                        <c:v>3220.4019206000003</c:v>
                      </c:pt>
                      <c:pt idx="2746">
                        <c:v>3221.4106634999998</c:v>
                      </c:pt>
                      <c:pt idx="2747">
                        <c:v>3222.4025861</c:v>
                      </c:pt>
                      <c:pt idx="2748">
                        <c:v>3223.3960632999997</c:v>
                      </c:pt>
                      <c:pt idx="2749">
                        <c:v>3224.3959568999999</c:v>
                      </c:pt>
                      <c:pt idx="2750">
                        <c:v>3225.4064273000004</c:v>
                      </c:pt>
                      <c:pt idx="2751">
                        <c:v>3226.3988203999997</c:v>
                      </c:pt>
                      <c:pt idx="2752">
                        <c:v>3227.4037036</c:v>
                      </c:pt>
                      <c:pt idx="2753">
                        <c:v>3228.4073060000001</c:v>
                      </c:pt>
                      <c:pt idx="2754">
                        <c:v>3229.4071848000003</c:v>
                      </c:pt>
                      <c:pt idx="2755">
                        <c:v>3230.3996635000003</c:v>
                      </c:pt>
                      <c:pt idx="2756">
                        <c:v>3231.4083799</c:v>
                      </c:pt>
                      <c:pt idx="2757">
                        <c:v>3232.4028976999998</c:v>
                      </c:pt>
                      <c:pt idx="2758">
                        <c:v>3233.3969663999997</c:v>
                      </c:pt>
                      <c:pt idx="2759">
                        <c:v>3234.4009071</c:v>
                      </c:pt>
                      <c:pt idx="2760">
                        <c:v>3235.3994363000002</c:v>
                      </c:pt>
                      <c:pt idx="2761">
                        <c:v>3236.4107050000002</c:v>
                      </c:pt>
                      <c:pt idx="2762">
                        <c:v>3237.4058900999999</c:v>
                      </c:pt>
                      <c:pt idx="2763">
                        <c:v>3238.4064779</c:v>
                      </c:pt>
                      <c:pt idx="2764">
                        <c:v>3239.4064656</c:v>
                      </c:pt>
                      <c:pt idx="2765">
                        <c:v>3240.3982666000002</c:v>
                      </c:pt>
                      <c:pt idx="2766">
                        <c:v>3241.4092717000003</c:v>
                      </c:pt>
                      <c:pt idx="2767">
                        <c:v>3242.4039449000002</c:v>
                      </c:pt>
                      <c:pt idx="2768">
                        <c:v>3243.3965539000001</c:v>
                      </c:pt>
                      <c:pt idx="2769">
                        <c:v>3244.3995428999997</c:v>
                      </c:pt>
                      <c:pt idx="2770">
                        <c:v>3245.3974301999997</c:v>
                      </c:pt>
                      <c:pt idx="2771">
                        <c:v>3246.4078624000003</c:v>
                      </c:pt>
                      <c:pt idx="2772">
                        <c:v>3247.4015751999996</c:v>
                      </c:pt>
                      <c:pt idx="2773">
                        <c:v>3248.3978142999995</c:v>
                      </c:pt>
                      <c:pt idx="2774">
                        <c:v>3249.4076806000003</c:v>
                      </c:pt>
                      <c:pt idx="2775">
                        <c:v>3250.4034898</c:v>
                      </c:pt>
                      <c:pt idx="2776">
                        <c:v>3251.3974023999999</c:v>
                      </c:pt>
                      <c:pt idx="2777">
                        <c:v>3253.4084370999999</c:v>
                      </c:pt>
                      <c:pt idx="2778">
                        <c:v>3254.4045532</c:v>
                      </c:pt>
                      <c:pt idx="2779">
                        <c:v>3255.4031943999998</c:v>
                      </c:pt>
                      <c:pt idx="2780">
                        <c:v>3257.3974226</c:v>
                      </c:pt>
                      <c:pt idx="2781">
                        <c:v>3258.3984030000001</c:v>
                      </c:pt>
                      <c:pt idx="2782">
                        <c:v>3261.3999986999997</c:v>
                      </c:pt>
                      <c:pt idx="2783">
                        <c:v>3263.4001091999999</c:v>
                      </c:pt>
                      <c:pt idx="2784">
                        <c:v>3267.4072709000002</c:v>
                      </c:pt>
                      <c:pt idx="2785">
                        <c:v>459.06427889999998</c:v>
                      </c:pt>
                      <c:pt idx="2786">
                        <c:v>460.09639619999996</c:v>
                      </c:pt>
                      <c:pt idx="2787">
                        <c:v>461.07333600000004</c:v>
                      </c:pt>
                      <c:pt idx="2788">
                        <c:v>462.05187280000007</c:v>
                      </c:pt>
                      <c:pt idx="2789">
                        <c:v>463.13124720000008</c:v>
                      </c:pt>
                      <c:pt idx="2790">
                        <c:v>464.09912799999995</c:v>
                      </c:pt>
                      <c:pt idx="2791">
                        <c:v>465.06495869999992</c:v>
                      </c:pt>
                      <c:pt idx="2792">
                        <c:v>466.06641430000002</c:v>
                      </c:pt>
                      <c:pt idx="2793">
                        <c:v>467.06722359999992</c:v>
                      </c:pt>
                      <c:pt idx="2794">
                        <c:v>468.06493979999993</c:v>
                      </c:pt>
                      <c:pt idx="2795">
                        <c:v>469.10020399999996</c:v>
                      </c:pt>
                      <c:pt idx="2796">
                        <c:v>470.09476439999992</c:v>
                      </c:pt>
                      <c:pt idx="2797">
                        <c:v>471.05831849999993</c:v>
                      </c:pt>
                      <c:pt idx="2798">
                        <c:v>472.12563590000002</c:v>
                      </c:pt>
                      <c:pt idx="2799">
                        <c:v>3252.4049057000002</c:v>
                      </c:pt>
                      <c:pt idx="2800">
                        <c:v>3256.4059391999999</c:v>
                      </c:pt>
                      <c:pt idx="2801">
                        <c:v>3259.4065978999997</c:v>
                      </c:pt>
                      <c:pt idx="2802">
                        <c:v>3260.4090832000002</c:v>
                      </c:pt>
                      <c:pt idx="2803">
                        <c:v>3262.3962633000001</c:v>
                      </c:pt>
                      <c:pt idx="2804">
                        <c:v>3264.4087702999996</c:v>
                      </c:pt>
                      <c:pt idx="2805">
                        <c:v>3265.4081747999999</c:v>
                      </c:pt>
                      <c:pt idx="2806">
                        <c:v>3266.3968011999996</c:v>
                      </c:pt>
                      <c:pt idx="2807">
                        <c:v>3268.3985266</c:v>
                      </c:pt>
                      <c:pt idx="2808">
                        <c:v>3269.3990326000003</c:v>
                      </c:pt>
                      <c:pt idx="2809">
                        <c:v>3270.3985930999997</c:v>
                      </c:pt>
                      <c:pt idx="2810">
                        <c:v>3271.4074043000001</c:v>
                      </c:pt>
                      <c:pt idx="2811">
                        <c:v>3272.3975061000001</c:v>
                      </c:pt>
                      <c:pt idx="2812">
                        <c:v>3273.4067249</c:v>
                      </c:pt>
                      <c:pt idx="2813">
                        <c:v>3274.3971910999999</c:v>
                      </c:pt>
                      <c:pt idx="2814">
                        <c:v>3275.3968228000003</c:v>
                      </c:pt>
                      <c:pt idx="2815">
                        <c:v>3276.3979934999998</c:v>
                      </c:pt>
                      <c:pt idx="2816">
                        <c:v>3277.4077513000002</c:v>
                      </c:pt>
                      <c:pt idx="2817">
                        <c:v>3278.4046821000002</c:v>
                      </c:pt>
                      <c:pt idx="2818">
                        <c:v>3279.4101855999997</c:v>
                      </c:pt>
                      <c:pt idx="2819">
                        <c:v>3280.401519</c:v>
                      </c:pt>
                      <c:pt idx="2820">
                        <c:v>3281.3976013000001</c:v>
                      </c:pt>
                      <c:pt idx="2821">
                        <c:v>3282.4021378999996</c:v>
                      </c:pt>
                      <c:pt idx="2822">
                        <c:v>3283.4081526999998</c:v>
                      </c:pt>
                      <c:pt idx="2823">
                        <c:v>3284.4083092000001</c:v>
                      </c:pt>
                      <c:pt idx="2824">
                        <c:v>3285.4063335000001</c:v>
                      </c:pt>
                      <c:pt idx="2825">
                        <c:v>3286.4096119999995</c:v>
                      </c:pt>
                      <c:pt idx="2826">
                        <c:v>3287.3958276000003</c:v>
                      </c:pt>
                      <c:pt idx="2827">
                        <c:v>3288.3988000999998</c:v>
                      </c:pt>
                      <c:pt idx="2828">
                        <c:v>3289.4017630999997</c:v>
                      </c:pt>
                      <c:pt idx="2829">
                        <c:v>3290.3979259999996</c:v>
                      </c:pt>
                      <c:pt idx="2830">
                        <c:v>3291.4030346999998</c:v>
                      </c:pt>
                      <c:pt idx="2831">
                        <c:v>3292.4086801000003</c:v>
                      </c:pt>
                      <c:pt idx="2832">
                        <c:v>3293.3982452999999</c:v>
                      </c:pt>
                      <c:pt idx="2833">
                        <c:v>3294.3964028999999</c:v>
                      </c:pt>
                      <c:pt idx="2834">
                        <c:v>3295.4034045999997</c:v>
                      </c:pt>
                      <c:pt idx="2835">
                        <c:v>3296.3970031999997</c:v>
                      </c:pt>
                      <c:pt idx="2836">
                        <c:v>3297.4069405999999</c:v>
                      </c:pt>
                      <c:pt idx="2837">
                        <c:v>3298.3983656</c:v>
                      </c:pt>
                      <c:pt idx="2838">
                        <c:v>3299.4044263999995</c:v>
                      </c:pt>
                      <c:pt idx="2839">
                        <c:v>3300.3980481999997</c:v>
                      </c:pt>
                      <c:pt idx="2840">
                        <c:v>3301.4100271999996</c:v>
                      </c:pt>
                      <c:pt idx="2841">
                        <c:v>3302.3966344</c:v>
                      </c:pt>
                      <c:pt idx="2842">
                        <c:v>3303.4051387999998</c:v>
                      </c:pt>
                      <c:pt idx="2843">
                        <c:v>3304.3994211999998</c:v>
                      </c:pt>
                      <c:pt idx="2844">
                        <c:v>3305.4087800999996</c:v>
                      </c:pt>
                      <c:pt idx="2845">
                        <c:v>3306.4011394999998</c:v>
                      </c:pt>
                      <c:pt idx="2846">
                        <c:v>3307.4010730999998</c:v>
                      </c:pt>
                      <c:pt idx="2847">
                        <c:v>3308.4096423000001</c:v>
                      </c:pt>
                      <c:pt idx="2848">
                        <c:v>3309.4049136000003</c:v>
                      </c:pt>
                      <c:pt idx="2849">
                        <c:v>3310.3997194000003</c:v>
                      </c:pt>
                      <c:pt idx="2850">
                        <c:v>3311.4086209999996</c:v>
                      </c:pt>
                      <c:pt idx="2851">
                        <c:v>3312.4081792999996</c:v>
                      </c:pt>
                      <c:pt idx="2852">
                        <c:v>3313.4084207999995</c:v>
                      </c:pt>
                      <c:pt idx="2853">
                        <c:v>3314.3983267000003</c:v>
                      </c:pt>
                      <c:pt idx="2854">
                        <c:v>3315.4091866999997</c:v>
                      </c:pt>
                      <c:pt idx="2855">
                        <c:v>3316.3981431000002</c:v>
                      </c:pt>
                      <c:pt idx="2856">
                        <c:v>3317.4078043999998</c:v>
                      </c:pt>
                      <c:pt idx="2857">
                        <c:v>3318.4029768</c:v>
                      </c:pt>
                      <c:pt idx="2858">
                        <c:v>3319.4051014999995</c:v>
                      </c:pt>
                      <c:pt idx="2859">
                        <c:v>3320.4001902999998</c:v>
                      </c:pt>
                      <c:pt idx="2860">
                        <c:v>3321.4077945999998</c:v>
                      </c:pt>
                      <c:pt idx="2861">
                        <c:v>3322.4110663000001</c:v>
                      </c:pt>
                      <c:pt idx="2862">
                        <c:v>3323.4014199000003</c:v>
                      </c:pt>
                      <c:pt idx="2863">
                        <c:v>3324.4014219999999</c:v>
                      </c:pt>
                      <c:pt idx="2864">
                        <c:v>3325.4069159999999</c:v>
                      </c:pt>
                      <c:pt idx="2865">
                        <c:v>3326.4106672999997</c:v>
                      </c:pt>
                      <c:pt idx="2866">
                        <c:v>3327.3981514999996</c:v>
                      </c:pt>
                      <c:pt idx="2867">
                        <c:v>3328.4093239000003</c:v>
                      </c:pt>
                      <c:pt idx="2868">
                        <c:v>3329.4020412999998</c:v>
                      </c:pt>
                      <c:pt idx="2869">
                        <c:v>3330.3986050000003</c:v>
                      </c:pt>
                      <c:pt idx="2870">
                        <c:v>3331.4068860999996</c:v>
                      </c:pt>
                      <c:pt idx="2871">
                        <c:v>3332.3979183000001</c:v>
                      </c:pt>
                      <c:pt idx="2872">
                        <c:v>3333.4012642999996</c:v>
                      </c:pt>
                      <c:pt idx="2873">
                        <c:v>3334.4072995999995</c:v>
                      </c:pt>
                      <c:pt idx="2874">
                        <c:v>3335.3994917999999</c:v>
                      </c:pt>
                      <c:pt idx="2875">
                        <c:v>3336.3981538999997</c:v>
                      </c:pt>
                      <c:pt idx="2876">
                        <c:v>3337.3976720000001</c:v>
                      </c:pt>
                      <c:pt idx="2877">
                        <c:v>3338.4079974999995</c:v>
                      </c:pt>
                      <c:pt idx="2878">
                        <c:v>3339.4071942</c:v>
                      </c:pt>
                      <c:pt idx="2879">
                        <c:v>3340.3984688</c:v>
                      </c:pt>
                      <c:pt idx="2880">
                        <c:v>3341.4013032000003</c:v>
                      </c:pt>
                      <c:pt idx="2881">
                        <c:v>3342.4106480999999</c:v>
                      </c:pt>
                      <c:pt idx="2882">
                        <c:v>3343.4090988999997</c:v>
                      </c:pt>
                      <c:pt idx="2883">
                        <c:v>3344.3979884</c:v>
                      </c:pt>
                      <c:pt idx="2884">
                        <c:v>3345.4064436999997</c:v>
                      </c:pt>
                      <c:pt idx="2885">
                        <c:v>3346.4077626999997</c:v>
                      </c:pt>
                      <c:pt idx="2886">
                        <c:v>3347.4019575000002</c:v>
                      </c:pt>
                      <c:pt idx="2887">
                        <c:v>3348.3979208000001</c:v>
                      </c:pt>
                      <c:pt idx="2888">
                        <c:v>3349.4104162000003</c:v>
                      </c:pt>
                      <c:pt idx="2889">
                        <c:v>3350.4066439999997</c:v>
                      </c:pt>
                      <c:pt idx="2890">
                        <c:v>3351.4085405999995</c:v>
                      </c:pt>
                      <c:pt idx="2891">
                        <c:v>3352.3983755999998</c:v>
                      </c:pt>
                      <c:pt idx="2892">
                        <c:v>3353.4027037999995</c:v>
                      </c:pt>
                      <c:pt idx="2893">
                        <c:v>3355.4069118999996</c:v>
                      </c:pt>
                      <c:pt idx="2894">
                        <c:v>3356.3961845000003</c:v>
                      </c:pt>
                      <c:pt idx="2895">
                        <c:v>3358.4110035000003</c:v>
                      </c:pt>
                      <c:pt idx="2896">
                        <c:v>3359.4078704000003</c:v>
                      </c:pt>
                      <c:pt idx="2897">
                        <c:v>3360.3995256999997</c:v>
                      </c:pt>
                      <c:pt idx="2898">
                        <c:v>3361.4079974999995</c:v>
                      </c:pt>
                      <c:pt idx="2899">
                        <c:v>3362.3969169000002</c:v>
                      </c:pt>
                      <c:pt idx="2900">
                        <c:v>3363.4072077000001</c:v>
                      </c:pt>
                      <c:pt idx="2901">
                        <c:v>3365.4110504</c:v>
                      </c:pt>
                      <c:pt idx="2902">
                        <c:v>3367.4040722</c:v>
                      </c:pt>
                      <c:pt idx="2903">
                        <c:v>3368.4046106999995</c:v>
                      </c:pt>
                      <c:pt idx="2904">
                        <c:v>3372.4004896999995</c:v>
                      </c:pt>
                      <c:pt idx="2905">
                        <c:v>3381.4013525</c:v>
                      </c:pt>
                      <c:pt idx="2906">
                        <c:v>442.10272780000003</c:v>
                      </c:pt>
                      <c:pt idx="2907">
                        <c:v>444.06326049999996</c:v>
                      </c:pt>
                      <c:pt idx="2908">
                        <c:v>445.12611260000006</c:v>
                      </c:pt>
                      <c:pt idx="2909">
                        <c:v>446.12763230000007</c:v>
                      </c:pt>
                      <c:pt idx="2910">
                        <c:v>447.09626650000007</c:v>
                      </c:pt>
                      <c:pt idx="2911">
                        <c:v>448.06876100000011</c:v>
                      </c:pt>
                      <c:pt idx="2912">
                        <c:v>449.06576490000009</c:v>
                      </c:pt>
                      <c:pt idx="2913">
                        <c:v>450.07729869999991</c:v>
                      </c:pt>
                      <c:pt idx="2914">
                        <c:v>451.10209550000002</c:v>
                      </c:pt>
                      <c:pt idx="2915">
                        <c:v>452.0611583000001</c:v>
                      </c:pt>
                      <c:pt idx="2916">
                        <c:v>453.11009219999994</c:v>
                      </c:pt>
                      <c:pt idx="2917">
                        <c:v>454.07844890000013</c:v>
                      </c:pt>
                      <c:pt idx="2918">
                        <c:v>455.07274280000013</c:v>
                      </c:pt>
                      <c:pt idx="2919">
                        <c:v>456.11896609999997</c:v>
                      </c:pt>
                      <c:pt idx="2920">
                        <c:v>457.07833420000009</c:v>
                      </c:pt>
                      <c:pt idx="2921">
                        <c:v>458.13967630000013</c:v>
                      </c:pt>
                      <c:pt idx="2922">
                        <c:v>3354.4088312000003</c:v>
                      </c:pt>
                      <c:pt idx="2923">
                        <c:v>3357.4022081000003</c:v>
                      </c:pt>
                      <c:pt idx="2924">
                        <c:v>3364.4025693000003</c:v>
                      </c:pt>
                      <c:pt idx="2925">
                        <c:v>3366.3983903999997</c:v>
                      </c:pt>
                      <c:pt idx="2926">
                        <c:v>3369.4092265999998</c:v>
                      </c:pt>
                      <c:pt idx="2927">
                        <c:v>3370.4030006000003</c:v>
                      </c:pt>
                      <c:pt idx="2928">
                        <c:v>3371.3963826999998</c:v>
                      </c:pt>
                      <c:pt idx="2929">
                        <c:v>3373.4087283999997</c:v>
                      </c:pt>
                      <c:pt idx="2930">
                        <c:v>3374.4077502</c:v>
                      </c:pt>
                      <c:pt idx="2931">
                        <c:v>3375.4080229000001</c:v>
                      </c:pt>
                      <c:pt idx="2932">
                        <c:v>3376.3974105999996</c:v>
                      </c:pt>
                      <c:pt idx="2933">
                        <c:v>3377.3961978999996</c:v>
                      </c:pt>
                      <c:pt idx="2934">
                        <c:v>3378.4022710999998</c:v>
                      </c:pt>
                      <c:pt idx="2935">
                        <c:v>3379.4109871000001</c:v>
                      </c:pt>
                      <c:pt idx="2936">
                        <c:v>3380.4034295000001</c:v>
                      </c:pt>
                      <c:pt idx="2937">
                        <c:v>3382.4020787999998</c:v>
                      </c:pt>
                      <c:pt idx="2938">
                        <c:v>3383.4102574999997</c:v>
                      </c:pt>
                      <c:pt idx="2939">
                        <c:v>3384.3986062000004</c:v>
                      </c:pt>
                      <c:pt idx="2940">
                        <c:v>3385.4071004999996</c:v>
                      </c:pt>
                      <c:pt idx="2941">
                        <c:v>3386.3987998000002</c:v>
                      </c:pt>
                      <c:pt idx="2942">
                        <c:v>3387.3967357000001</c:v>
                      </c:pt>
                      <c:pt idx="2943">
                        <c:v>3388.3996734000002</c:v>
                      </c:pt>
                      <c:pt idx="2944">
                        <c:v>3389.4080206999997</c:v>
                      </c:pt>
                      <c:pt idx="2945">
                        <c:v>3390.3982908999997</c:v>
                      </c:pt>
                      <c:pt idx="2946">
                        <c:v>3391.3981834999995</c:v>
                      </c:pt>
                      <c:pt idx="2947">
                        <c:v>3392.4067347999999</c:v>
                      </c:pt>
                      <c:pt idx="2948">
                        <c:v>3393.3985020999999</c:v>
                      </c:pt>
                      <c:pt idx="2949">
                        <c:v>3394.4075468000001</c:v>
                      </c:pt>
                      <c:pt idx="2950">
                        <c:v>3395.4115979999997</c:v>
                      </c:pt>
                      <c:pt idx="2951">
                        <c:v>3396.4057534000003</c:v>
                      </c:pt>
                      <c:pt idx="2952">
                        <c:v>3397.3978090000001</c:v>
                      </c:pt>
                      <c:pt idx="2953">
                        <c:v>3398.4041084</c:v>
                      </c:pt>
                      <c:pt idx="2954">
                        <c:v>3399.4091643000002</c:v>
                      </c:pt>
                      <c:pt idx="2955">
                        <c:v>3400.400267</c:v>
                      </c:pt>
                      <c:pt idx="2956">
                        <c:v>3401.4023415000001</c:v>
                      </c:pt>
                      <c:pt idx="2957">
                        <c:v>3402.4114674000002</c:v>
                      </c:pt>
                      <c:pt idx="2958">
                        <c:v>3403.3970907000003</c:v>
                      </c:pt>
                      <c:pt idx="2959">
                        <c:v>3404.4046551000001</c:v>
                      </c:pt>
                      <c:pt idx="2960">
                        <c:v>3405.4094838999999</c:v>
                      </c:pt>
                      <c:pt idx="2961">
                        <c:v>3406.4090546999996</c:v>
                      </c:pt>
                      <c:pt idx="2962">
                        <c:v>3407.4011109000003</c:v>
                      </c:pt>
                      <c:pt idx="2963">
                        <c:v>3408.4075744000002</c:v>
                      </c:pt>
                      <c:pt idx="2964">
                        <c:v>3409.3983318999999</c:v>
                      </c:pt>
                      <c:pt idx="2965">
                        <c:v>3410.4034850999997</c:v>
                      </c:pt>
                      <c:pt idx="2966">
                        <c:v>3411.4006712</c:v>
                      </c:pt>
                      <c:pt idx="2967">
                        <c:v>3412.4106039999997</c:v>
                      </c:pt>
                      <c:pt idx="2968">
                        <c:v>3413.4027569</c:v>
                      </c:pt>
                      <c:pt idx="2969">
                        <c:v>3414.3967041999995</c:v>
                      </c:pt>
                      <c:pt idx="2970">
                        <c:v>3415.4091202999998</c:v>
                      </c:pt>
                      <c:pt idx="2971">
                        <c:v>3416.4011406999998</c:v>
                      </c:pt>
                      <c:pt idx="2972">
                        <c:v>3417.4011744999998</c:v>
                      </c:pt>
                      <c:pt idx="2973">
                        <c:v>3418.4062498000003</c:v>
                      </c:pt>
                      <c:pt idx="2974">
                        <c:v>3419.4103472999996</c:v>
                      </c:pt>
                      <c:pt idx="2975">
                        <c:v>3420.4004204000003</c:v>
                      </c:pt>
                      <c:pt idx="2976">
                        <c:v>3421.3972162</c:v>
                      </c:pt>
                      <c:pt idx="2977">
                        <c:v>3422.4040787000004</c:v>
                      </c:pt>
                      <c:pt idx="2978">
                        <c:v>3423.3993868999996</c:v>
                      </c:pt>
                      <c:pt idx="2979">
                        <c:v>3424.3972078999996</c:v>
                      </c:pt>
                      <c:pt idx="2980">
                        <c:v>3425.4034263000003</c:v>
                      </c:pt>
                      <c:pt idx="2981">
                        <c:v>3426.4104504999996</c:v>
                      </c:pt>
                      <c:pt idx="2982">
                        <c:v>3427.4058009</c:v>
                      </c:pt>
                      <c:pt idx="2983">
                        <c:v>3428.3980584999999</c:v>
                      </c:pt>
                      <c:pt idx="2984">
                        <c:v>3429.4041922999995</c:v>
                      </c:pt>
                      <c:pt idx="2985">
                        <c:v>3430.3962013999999</c:v>
                      </c:pt>
                      <c:pt idx="2986">
                        <c:v>3431.4115489999995</c:v>
                      </c:pt>
                      <c:pt idx="2987">
                        <c:v>3432.4010183</c:v>
                      </c:pt>
                      <c:pt idx="2988">
                        <c:v>3433.4109569000002</c:v>
                      </c:pt>
                      <c:pt idx="2989">
                        <c:v>3434.3973396000001</c:v>
                      </c:pt>
                      <c:pt idx="2990">
                        <c:v>3435.4080041999996</c:v>
                      </c:pt>
                      <c:pt idx="2991">
                        <c:v>3436.4004228000003</c:v>
                      </c:pt>
                      <c:pt idx="2992">
                        <c:v>3437.3966141000001</c:v>
                      </c:pt>
                      <c:pt idx="2993">
                        <c:v>3438.4077594</c:v>
                      </c:pt>
                      <c:pt idx="2994">
                        <c:v>3439.4104263999998</c:v>
                      </c:pt>
                      <c:pt idx="2995">
                        <c:v>3440.3970964999999</c:v>
                      </c:pt>
                      <c:pt idx="2996">
                        <c:v>3441.3971865000003</c:v>
                      </c:pt>
                      <c:pt idx="2997">
                        <c:v>3442.4030895999995</c:v>
                      </c:pt>
                      <c:pt idx="2998">
                        <c:v>3443.4061608000002</c:v>
                      </c:pt>
                      <c:pt idx="2999">
                        <c:v>3444.3988582000002</c:v>
                      </c:pt>
                      <c:pt idx="3000">
                        <c:v>3445.4025842999999</c:v>
                      </c:pt>
                      <c:pt idx="3001">
                        <c:v>3446.4058597000003</c:v>
                      </c:pt>
                      <c:pt idx="3002">
                        <c:v>3447.3964225999998</c:v>
                      </c:pt>
                      <c:pt idx="3003">
                        <c:v>3448.3983836999996</c:v>
                      </c:pt>
                      <c:pt idx="3004">
                        <c:v>3449.4069651999998</c:v>
                      </c:pt>
                      <c:pt idx="3005">
                        <c:v>3450.4012342999995</c:v>
                      </c:pt>
                      <c:pt idx="3006">
                        <c:v>3451.4100023000001</c:v>
                      </c:pt>
                      <c:pt idx="3007">
                        <c:v>3452.3972400000002</c:v>
                      </c:pt>
                      <c:pt idx="3008">
                        <c:v>3453.4059981</c:v>
                      </c:pt>
                      <c:pt idx="3009">
                        <c:v>3454.3992516999997</c:v>
                      </c:pt>
                      <c:pt idx="3010">
                        <c:v>3455.4030347999997</c:v>
                      </c:pt>
                      <c:pt idx="3011">
                        <c:v>3456.4106555999997</c:v>
                      </c:pt>
                      <c:pt idx="3012">
                        <c:v>3457.3989117000001</c:v>
                      </c:pt>
                      <c:pt idx="3013">
                        <c:v>3458.399128</c:v>
                      </c:pt>
                      <c:pt idx="3014">
                        <c:v>3459.4092465000003</c:v>
                      </c:pt>
                      <c:pt idx="3015">
                        <c:v>3460.4020949999995</c:v>
                      </c:pt>
                      <c:pt idx="3016">
                        <c:v>3461.4089050000002</c:v>
                      </c:pt>
                      <c:pt idx="3017">
                        <c:v>3462.3968576999996</c:v>
                      </c:pt>
                      <c:pt idx="3018">
                        <c:v>3463.4056468999997</c:v>
                      </c:pt>
                      <c:pt idx="3019">
                        <c:v>3464.4039950999995</c:v>
                      </c:pt>
                      <c:pt idx="3020">
                        <c:v>3465.4090275999997</c:v>
                      </c:pt>
                      <c:pt idx="3021">
                        <c:v>3466.4000589999996</c:v>
                      </c:pt>
                      <c:pt idx="3022">
                        <c:v>3467.4008775000002</c:v>
                      </c:pt>
                      <c:pt idx="3023">
                        <c:v>3468.4108037999995</c:v>
                      </c:pt>
                      <c:pt idx="3024">
                        <c:v>3470.3962439999996</c:v>
                      </c:pt>
                      <c:pt idx="3025">
                        <c:v>3471.3990229999999</c:v>
                      </c:pt>
                      <c:pt idx="3026">
                        <c:v>3472.4102493999999</c:v>
                      </c:pt>
                      <c:pt idx="3027">
                        <c:v>3473.4057481</c:v>
                      </c:pt>
                      <c:pt idx="3028">
                        <c:v>3474.3977767999995</c:v>
                      </c:pt>
                      <c:pt idx="3029">
                        <c:v>3476.3982570999997</c:v>
                      </c:pt>
                      <c:pt idx="3030">
                        <c:v>3477.3999255999997</c:v>
                      </c:pt>
                      <c:pt idx="3031">
                        <c:v>3478.4061454000002</c:v>
                      </c:pt>
                      <c:pt idx="3032">
                        <c:v>3486.4107812000002</c:v>
                      </c:pt>
                      <c:pt idx="3033">
                        <c:v>430.11414449999995</c:v>
                      </c:pt>
                      <c:pt idx="3034">
                        <c:v>431.07858339999996</c:v>
                      </c:pt>
                      <c:pt idx="3035">
                        <c:v>432.0713578000001</c:v>
                      </c:pt>
                      <c:pt idx="3036">
                        <c:v>433.05181269999991</c:v>
                      </c:pt>
                      <c:pt idx="3037">
                        <c:v>434.08507300000008</c:v>
                      </c:pt>
                      <c:pt idx="3038">
                        <c:v>435.08449789999997</c:v>
                      </c:pt>
                      <c:pt idx="3039">
                        <c:v>436.05976100000009</c:v>
                      </c:pt>
                      <c:pt idx="3040">
                        <c:v>437.07557520000012</c:v>
                      </c:pt>
                      <c:pt idx="3041">
                        <c:v>438.07352430000003</c:v>
                      </c:pt>
                      <c:pt idx="3042">
                        <c:v>439.06044499999996</c:v>
                      </c:pt>
                      <c:pt idx="3043">
                        <c:v>440.12857459999998</c:v>
                      </c:pt>
                      <c:pt idx="3044">
                        <c:v>441.13341879999996</c:v>
                      </c:pt>
                      <c:pt idx="3045">
                        <c:v>443.10500110000009</c:v>
                      </c:pt>
                      <c:pt idx="3046">
                        <c:v>3469.3970277999997</c:v>
                      </c:pt>
                      <c:pt idx="3047">
                        <c:v>3475.4035676000003</c:v>
                      </c:pt>
                      <c:pt idx="3048">
                        <c:v>3479.3963659999999</c:v>
                      </c:pt>
                      <c:pt idx="3049">
                        <c:v>3480.3957975000003</c:v>
                      </c:pt>
                      <c:pt idx="3050">
                        <c:v>3481.4026635</c:v>
                      </c:pt>
                      <c:pt idx="3051">
                        <c:v>3482.3965557000001</c:v>
                      </c:pt>
                      <c:pt idx="3052">
                        <c:v>3483.4020497000001</c:v>
                      </c:pt>
                      <c:pt idx="3053">
                        <c:v>3484.4097462999998</c:v>
                      </c:pt>
                      <c:pt idx="3054">
                        <c:v>3485.4002989000001</c:v>
                      </c:pt>
                      <c:pt idx="3055">
                        <c:v>3487.4065638000002</c:v>
                      </c:pt>
                      <c:pt idx="3056">
                        <c:v>3488.3978354999999</c:v>
                      </c:pt>
                      <c:pt idx="3057">
                        <c:v>3489.4032219999999</c:v>
                      </c:pt>
                      <c:pt idx="3058">
                        <c:v>3490.4016381000001</c:v>
                      </c:pt>
                      <c:pt idx="3059">
                        <c:v>3491.4108411999996</c:v>
                      </c:pt>
                      <c:pt idx="3060">
                        <c:v>3492.4037578999996</c:v>
                      </c:pt>
                      <c:pt idx="3061">
                        <c:v>3493.3983818999995</c:v>
                      </c:pt>
                      <c:pt idx="3062">
                        <c:v>3494.4049466999995</c:v>
                      </c:pt>
                      <c:pt idx="3063">
                        <c:v>3495.3988343000001</c:v>
                      </c:pt>
                      <c:pt idx="3064">
                        <c:v>3496.4084866000003</c:v>
                      </c:pt>
                      <c:pt idx="3065">
                        <c:v>3497.4022445999999</c:v>
                      </c:pt>
                      <c:pt idx="3066">
                        <c:v>3498.4096563000003</c:v>
                      </c:pt>
                      <c:pt idx="3067">
                        <c:v>3499.4108359000002</c:v>
                      </c:pt>
                      <c:pt idx="3068">
                        <c:v>3500.4002117999999</c:v>
                      </c:pt>
                      <c:pt idx="3069">
                        <c:v>3501.4098764999999</c:v>
                      </c:pt>
                      <c:pt idx="3070">
                        <c:v>3502.4014631999999</c:v>
                      </c:pt>
                      <c:pt idx="3071">
                        <c:v>3503.4068833000001</c:v>
                      </c:pt>
                      <c:pt idx="3072">
                        <c:v>3504.4065724000002</c:v>
                      </c:pt>
                      <c:pt idx="3073">
                        <c:v>3505.3976862</c:v>
                      </c:pt>
                      <c:pt idx="3074">
                        <c:v>3506.4035383</c:v>
                      </c:pt>
                      <c:pt idx="3075">
                        <c:v>3507.4030452999996</c:v>
                      </c:pt>
                      <c:pt idx="3076">
                        <c:v>3508.4065291999996</c:v>
                      </c:pt>
                      <c:pt idx="3077">
                        <c:v>3509.3964506000002</c:v>
                      </c:pt>
                      <c:pt idx="3078">
                        <c:v>3510.4075311999995</c:v>
                      </c:pt>
                      <c:pt idx="3079">
                        <c:v>3511.3977472999995</c:v>
                      </c:pt>
                      <c:pt idx="3080">
                        <c:v>3512.4011696999996</c:v>
                      </c:pt>
                      <c:pt idx="3081">
                        <c:v>3513.4057968999996</c:v>
                      </c:pt>
                      <c:pt idx="3082">
                        <c:v>3514.3965429</c:v>
                      </c:pt>
                      <c:pt idx="3083">
                        <c:v>3515.4060502000002</c:v>
                      </c:pt>
                      <c:pt idx="3084">
                        <c:v>3516.3973681999996</c:v>
                      </c:pt>
                      <c:pt idx="3085">
                        <c:v>3517.4075762000002</c:v>
                      </c:pt>
                      <c:pt idx="3086">
                        <c:v>3518.3989972999998</c:v>
                      </c:pt>
                      <c:pt idx="3087">
                        <c:v>3519.4064228999996</c:v>
                      </c:pt>
                      <c:pt idx="3088">
                        <c:v>3520.4039869999997</c:v>
                      </c:pt>
                      <c:pt idx="3089">
                        <c:v>3521.3978951999998</c:v>
                      </c:pt>
                      <c:pt idx="3090">
                        <c:v>3522.4007566</c:v>
                      </c:pt>
                      <c:pt idx="3091">
                        <c:v>3523.4105320999997</c:v>
                      </c:pt>
                      <c:pt idx="3092">
                        <c:v>3524.4003436000003</c:v>
                      </c:pt>
                      <c:pt idx="3093">
                        <c:v>3525.4034519999996</c:v>
                      </c:pt>
                      <c:pt idx="3094">
                        <c:v>3526.3980166000001</c:v>
                      </c:pt>
                      <c:pt idx="3095">
                        <c:v>3527.4084597999999</c:v>
                      </c:pt>
                      <c:pt idx="3096">
                        <c:v>3528.4008868000001</c:v>
                      </c:pt>
                      <c:pt idx="3097">
                        <c:v>3529.4058438000002</c:v>
                      </c:pt>
                      <c:pt idx="3098">
                        <c:v>3530.3968869</c:v>
                      </c:pt>
                      <c:pt idx="3099">
                        <c:v>3531.4040695000003</c:v>
                      </c:pt>
                      <c:pt idx="3100">
                        <c:v>3532.3964678000002</c:v>
                      </c:pt>
                      <c:pt idx="3101">
                        <c:v>3533.3996459999998</c:v>
                      </c:pt>
                      <c:pt idx="3102">
                        <c:v>3534.4076163</c:v>
                      </c:pt>
                      <c:pt idx="3103">
                        <c:v>3535.4092055000001</c:v>
                      </c:pt>
                      <c:pt idx="3104">
                        <c:v>3536.4079898</c:v>
                      </c:pt>
                      <c:pt idx="3105">
                        <c:v>3537.3983939</c:v>
                      </c:pt>
                      <c:pt idx="3106">
                        <c:v>3538.4030654999997</c:v>
                      </c:pt>
                      <c:pt idx="3107">
                        <c:v>3539.3975460000001</c:v>
                      </c:pt>
                      <c:pt idx="3108">
                        <c:v>3540.4035029999995</c:v>
                      </c:pt>
                      <c:pt idx="3109">
                        <c:v>3541.3985111000002</c:v>
                      </c:pt>
                      <c:pt idx="3110">
                        <c:v>3542.4065479999999</c:v>
                      </c:pt>
                      <c:pt idx="3111">
                        <c:v>3543.3997067</c:v>
                      </c:pt>
                      <c:pt idx="3112">
                        <c:v>3544.4065714999997</c:v>
                      </c:pt>
                      <c:pt idx="3113">
                        <c:v>3545.4019404999999</c:v>
                      </c:pt>
                      <c:pt idx="3114">
                        <c:v>3546.3997085999999</c:v>
                      </c:pt>
                      <c:pt idx="3115">
                        <c:v>3547.4100791000001</c:v>
                      </c:pt>
                      <c:pt idx="3116">
                        <c:v>3548.3987116999997</c:v>
                      </c:pt>
                      <c:pt idx="3117">
                        <c:v>3549.4088664000001</c:v>
                      </c:pt>
                      <c:pt idx="3118">
                        <c:v>3550.4055171999998</c:v>
                      </c:pt>
                      <c:pt idx="3119">
                        <c:v>3551.4109670999997</c:v>
                      </c:pt>
                      <c:pt idx="3120">
                        <c:v>3552.3961154999997</c:v>
                      </c:pt>
                      <c:pt idx="3121">
                        <c:v>3553.3970619000002</c:v>
                      </c:pt>
                      <c:pt idx="3122">
                        <c:v>3554.4036082000002</c:v>
                      </c:pt>
                      <c:pt idx="3123">
                        <c:v>3555.4063943000001</c:v>
                      </c:pt>
                      <c:pt idx="3124">
                        <c:v>3556.4003837999999</c:v>
                      </c:pt>
                      <c:pt idx="3125">
                        <c:v>3557.4014416999999</c:v>
                      </c:pt>
                      <c:pt idx="3126">
                        <c:v>3558.4036477999998</c:v>
                      </c:pt>
                      <c:pt idx="3127">
                        <c:v>3559.3980169999995</c:v>
                      </c:pt>
                      <c:pt idx="3128">
                        <c:v>3560.4035489999997</c:v>
                      </c:pt>
                      <c:pt idx="3129">
                        <c:v>3561.4068589999997</c:v>
                      </c:pt>
                      <c:pt idx="3130">
                        <c:v>3562.3993804000002</c:v>
                      </c:pt>
                      <c:pt idx="3131">
                        <c:v>3563.4073938000001</c:v>
                      </c:pt>
                      <c:pt idx="3132">
                        <c:v>3564.3958292999996</c:v>
                      </c:pt>
                      <c:pt idx="3133">
                        <c:v>3565.4035883999995</c:v>
                      </c:pt>
                      <c:pt idx="3134">
                        <c:v>3566.3985112</c:v>
                      </c:pt>
                      <c:pt idx="3135">
                        <c:v>3567.4022186000002</c:v>
                      </c:pt>
                      <c:pt idx="3136">
                        <c:v>3568.4103243999998</c:v>
                      </c:pt>
                      <c:pt idx="3137">
                        <c:v>3569.4064703000004</c:v>
                      </c:pt>
                      <c:pt idx="3138">
                        <c:v>3570.4026310999998</c:v>
                      </c:pt>
                      <c:pt idx="3139">
                        <c:v>3571.4086762999996</c:v>
                      </c:pt>
                      <c:pt idx="3140">
                        <c:v>3572.4023070000003</c:v>
                      </c:pt>
                      <c:pt idx="3141">
                        <c:v>3573.3956458000002</c:v>
                      </c:pt>
                      <c:pt idx="3142">
                        <c:v>3574.4045843000004</c:v>
                      </c:pt>
                      <c:pt idx="3143">
                        <c:v>3575.3980167</c:v>
                      </c:pt>
                      <c:pt idx="3144">
                        <c:v>3577.4097550999995</c:v>
                      </c:pt>
                      <c:pt idx="3145">
                        <c:v>3578.3988612000003</c:v>
                      </c:pt>
                      <c:pt idx="3146">
                        <c:v>3580.4221053000001</c:v>
                      </c:pt>
                      <c:pt idx="3147">
                        <c:v>3581.4121292</c:v>
                      </c:pt>
                      <c:pt idx="3148">
                        <c:v>3585.4229517000003</c:v>
                      </c:pt>
                      <c:pt idx="3149">
                        <c:v>415.08197340000004</c:v>
                      </c:pt>
                      <c:pt idx="3150">
                        <c:v>416.05461539999999</c:v>
                      </c:pt>
                      <c:pt idx="3151">
                        <c:v>417.06548529999998</c:v>
                      </c:pt>
                      <c:pt idx="3152">
                        <c:v>418.07847210000011</c:v>
                      </c:pt>
                      <c:pt idx="3153">
                        <c:v>419.12403890000007</c:v>
                      </c:pt>
                      <c:pt idx="3154">
                        <c:v>420.08607760000007</c:v>
                      </c:pt>
                      <c:pt idx="3155">
                        <c:v>421.1094425</c:v>
                      </c:pt>
                      <c:pt idx="3156">
                        <c:v>422.07368740000004</c:v>
                      </c:pt>
                      <c:pt idx="3157">
                        <c:v>423.06716519999998</c:v>
                      </c:pt>
                      <c:pt idx="3158">
                        <c:v>424.08512550000012</c:v>
                      </c:pt>
                      <c:pt idx="3159">
                        <c:v>425.05614230000003</c:v>
                      </c:pt>
                      <c:pt idx="3160">
                        <c:v>426.05864520000011</c:v>
                      </c:pt>
                      <c:pt idx="3161">
                        <c:v>427.09469070000011</c:v>
                      </c:pt>
                      <c:pt idx="3162">
                        <c:v>428.10849680000013</c:v>
                      </c:pt>
                      <c:pt idx="3163">
                        <c:v>429.06268850000004</c:v>
                      </c:pt>
                      <c:pt idx="3164">
                        <c:v>3576.3987704000001</c:v>
                      </c:pt>
                      <c:pt idx="3165">
                        <c:v>3579.4111340999998</c:v>
                      </c:pt>
                      <c:pt idx="3166">
                        <c:v>3582.4243024999996</c:v>
                      </c:pt>
                      <c:pt idx="3167">
                        <c:v>3583.4220667</c:v>
                      </c:pt>
                      <c:pt idx="3168">
                        <c:v>3584.4141964999999</c:v>
                      </c:pt>
                      <c:pt idx="3169">
                        <c:v>3586.4132337000001</c:v>
                      </c:pt>
                      <c:pt idx="3170">
                        <c:v>3587.4204209</c:v>
                      </c:pt>
                      <c:pt idx="3171">
                        <c:v>3588.4216770000003</c:v>
                      </c:pt>
                      <c:pt idx="3172">
                        <c:v>3589.4158778999999</c:v>
                      </c:pt>
                      <c:pt idx="3173">
                        <c:v>3590.4119441000003</c:v>
                      </c:pt>
                      <c:pt idx="3174">
                        <c:v>3591.4210055000003</c:v>
                      </c:pt>
                      <c:pt idx="3175">
                        <c:v>3592.4128842999999</c:v>
                      </c:pt>
                      <c:pt idx="3176">
                        <c:v>3593.4238693999996</c:v>
                      </c:pt>
                      <c:pt idx="3177">
                        <c:v>3594.4149656</c:v>
                      </c:pt>
                      <c:pt idx="3178">
                        <c:v>3595.4224389999999</c:v>
                      </c:pt>
                      <c:pt idx="3179">
                        <c:v>3596.4251633000003</c:v>
                      </c:pt>
                      <c:pt idx="3180">
                        <c:v>3597.4157620999995</c:v>
                      </c:pt>
                      <c:pt idx="3181">
                        <c:v>3598.4217060999999</c:v>
                      </c:pt>
                      <c:pt idx="3182">
                        <c:v>3599.4166364000002</c:v>
                      </c:pt>
                      <c:pt idx="3183">
                        <c:v>3600.4237242999998</c:v>
                      </c:pt>
                      <c:pt idx="3184">
                        <c:v>3601.4157176999997</c:v>
                      </c:pt>
                      <c:pt idx="3185">
                        <c:v>3602.4134300999995</c:v>
                      </c:pt>
                      <c:pt idx="3186">
                        <c:v>3603.4216354</c:v>
                      </c:pt>
                      <c:pt idx="3187">
                        <c:v>3604.4262521999999</c:v>
                      </c:pt>
                      <c:pt idx="3188">
                        <c:v>3605.4127919000002</c:v>
                      </c:pt>
                      <c:pt idx="3189">
                        <c:v>3606.4260863999998</c:v>
                      </c:pt>
                      <c:pt idx="3190">
                        <c:v>3607.4183754999995</c:v>
                      </c:pt>
                      <c:pt idx="3191">
                        <c:v>3608.4216153999996</c:v>
                      </c:pt>
                      <c:pt idx="3192">
                        <c:v>3609.4266793999996</c:v>
                      </c:pt>
                      <c:pt idx="3193">
                        <c:v>3610.4263079000002</c:v>
                      </c:pt>
                      <c:pt idx="3194">
                        <c:v>3611.4222941999997</c:v>
                      </c:pt>
                      <c:pt idx="3195">
                        <c:v>3612.4132125999995</c:v>
                      </c:pt>
                      <c:pt idx="3196">
                        <c:v>3613.4196511999999</c:v>
                      </c:pt>
                      <c:pt idx="3197">
                        <c:v>3614.4142896000003</c:v>
                      </c:pt>
                      <c:pt idx="3198">
                        <c:v>3615.4114835999999</c:v>
                      </c:pt>
                      <c:pt idx="3199">
                        <c:v>3616.4167243000002</c:v>
                      </c:pt>
                      <c:pt idx="3200">
                        <c:v>3617.4242308000003</c:v>
                      </c:pt>
                      <c:pt idx="3201">
                        <c:v>3618.4149644999998</c:v>
                      </c:pt>
                      <c:pt idx="3202">
                        <c:v>3619.4201112000001</c:v>
                      </c:pt>
                      <c:pt idx="3203">
                        <c:v>3620.4202432000002</c:v>
                      </c:pt>
                      <c:pt idx="3204">
                        <c:v>3621.4124672999997</c:v>
                      </c:pt>
                      <c:pt idx="3205">
                        <c:v>3622.4262688999997</c:v>
                      </c:pt>
                      <c:pt idx="3206">
                        <c:v>3623.4126146999997</c:v>
                      </c:pt>
                      <c:pt idx="3207">
                        <c:v>3624.4139711999997</c:v>
                      </c:pt>
                      <c:pt idx="3208">
                        <c:v>3625.4122718999997</c:v>
                      </c:pt>
                      <c:pt idx="3209">
                        <c:v>3626.4168607000001</c:v>
                      </c:pt>
                      <c:pt idx="3210">
                        <c:v>3627.4261337999997</c:v>
                      </c:pt>
                      <c:pt idx="3211">
                        <c:v>3628.4185741000001</c:v>
                      </c:pt>
                      <c:pt idx="3212">
                        <c:v>3629.4163307999997</c:v>
                      </c:pt>
                      <c:pt idx="3213">
                        <c:v>3630.4253939999999</c:v>
                      </c:pt>
                      <c:pt idx="3214">
                        <c:v>3631.4202599</c:v>
                      </c:pt>
                      <c:pt idx="3215">
                        <c:v>3632.4134631999996</c:v>
                      </c:pt>
                      <c:pt idx="3216">
                        <c:v>3633.4113903999996</c:v>
                      </c:pt>
                      <c:pt idx="3217">
                        <c:v>3634.4221965999996</c:v>
                      </c:pt>
                      <c:pt idx="3218">
                        <c:v>3635.4138413999999</c:v>
                      </c:pt>
                      <c:pt idx="3219">
                        <c:v>3636.4254394999998</c:v>
                      </c:pt>
                      <c:pt idx="3220">
                        <c:v>3637.4199742000001</c:v>
                      </c:pt>
                      <c:pt idx="3221">
                        <c:v>3638.4120486000002</c:v>
                      </c:pt>
                      <c:pt idx="3222">
                        <c:v>3639.4171006999995</c:v>
                      </c:pt>
                      <c:pt idx="3223">
                        <c:v>3640.4119734999995</c:v>
                      </c:pt>
                      <c:pt idx="3224">
                        <c:v>3641.4205055000002</c:v>
                      </c:pt>
                      <c:pt idx="3225">
                        <c:v>3642.4263344999999</c:v>
                      </c:pt>
                      <c:pt idx="3226">
                        <c:v>3643.4126188999999</c:v>
                      </c:pt>
                      <c:pt idx="3227">
                        <c:v>3644.4206752999999</c:v>
                      </c:pt>
                      <c:pt idx="3228">
                        <c:v>3645.4137333999997</c:v>
                      </c:pt>
                      <c:pt idx="3229">
                        <c:v>3646.4233077999997</c:v>
                      </c:pt>
                      <c:pt idx="3230">
                        <c:v>3647.4123533000002</c:v>
                      </c:pt>
                      <c:pt idx="3231">
                        <c:v>3648.4188472999995</c:v>
                      </c:pt>
                      <c:pt idx="3232">
                        <c:v>3649.4144545999998</c:v>
                      </c:pt>
                      <c:pt idx="3233">
                        <c:v>3650.4229026000003</c:v>
                      </c:pt>
                      <c:pt idx="3234">
                        <c:v>3651.4157351000003</c:v>
                      </c:pt>
                      <c:pt idx="3235">
                        <c:v>3652.4226916999996</c:v>
                      </c:pt>
                      <c:pt idx="3236">
                        <c:v>3653.4182983999999</c:v>
                      </c:pt>
                      <c:pt idx="3237">
                        <c:v>3654.4232382</c:v>
                      </c:pt>
                      <c:pt idx="3238">
                        <c:v>3655.4246734999997</c:v>
                      </c:pt>
                      <c:pt idx="3239">
                        <c:v>3656.4120166000002</c:v>
                      </c:pt>
                      <c:pt idx="3240">
                        <c:v>3657.4133265999999</c:v>
                      </c:pt>
                      <c:pt idx="3241">
                        <c:v>3658.4191720999997</c:v>
                      </c:pt>
                      <c:pt idx="3242">
                        <c:v>3659.4248785</c:v>
                      </c:pt>
                      <c:pt idx="3243">
                        <c:v>3660.4219596000003</c:v>
                      </c:pt>
                      <c:pt idx="3244">
                        <c:v>3661.4194072</c:v>
                      </c:pt>
                      <c:pt idx="3245">
                        <c:v>3662.4192487999999</c:v>
                      </c:pt>
                      <c:pt idx="3246">
                        <c:v>3663.4169787000001</c:v>
                      </c:pt>
                      <c:pt idx="3247">
                        <c:v>3664.4259007000001</c:v>
                      </c:pt>
                      <c:pt idx="3248">
                        <c:v>3665.4184695000004</c:v>
                      </c:pt>
                      <c:pt idx="3249">
                        <c:v>3666.4150238000002</c:v>
                      </c:pt>
                      <c:pt idx="3250">
                        <c:v>3667.4222976000001</c:v>
                      </c:pt>
                      <c:pt idx="3251">
                        <c:v>3668.4130114999998</c:v>
                      </c:pt>
                      <c:pt idx="3252">
                        <c:v>3669.418095</c:v>
                      </c:pt>
                      <c:pt idx="3253">
                        <c:v>3670.4118675999998</c:v>
                      </c:pt>
                      <c:pt idx="3254">
                        <c:v>3671.4238410999997</c:v>
                      </c:pt>
                      <c:pt idx="3255">
                        <c:v>3672.4180933999996</c:v>
                      </c:pt>
                      <c:pt idx="3256">
                        <c:v>3673.4118982</c:v>
                      </c:pt>
                      <c:pt idx="3257">
                        <c:v>3674.4190246999997</c:v>
                      </c:pt>
                      <c:pt idx="3258">
                        <c:v>3675.4239712999997</c:v>
                      </c:pt>
                      <c:pt idx="3259">
                        <c:v>3676.4241369000001</c:v>
                      </c:pt>
                      <c:pt idx="3260">
                        <c:v>3677.4186831999996</c:v>
                      </c:pt>
                      <c:pt idx="3261">
                        <c:v>3678.4203362999997</c:v>
                      </c:pt>
                      <c:pt idx="3262">
                        <c:v>3679.4263381000001</c:v>
                      </c:pt>
                      <c:pt idx="3263">
                        <c:v>3680.4181848999997</c:v>
                      </c:pt>
                      <c:pt idx="3264">
                        <c:v>3681.4153102</c:v>
                      </c:pt>
                      <c:pt idx="3265">
                        <c:v>3683.4171244999998</c:v>
                      </c:pt>
                      <c:pt idx="3266">
                        <c:v>3684.4156440999996</c:v>
                      </c:pt>
                      <c:pt idx="3267">
                        <c:v>3685.4182473000001</c:v>
                      </c:pt>
                      <c:pt idx="3268">
                        <c:v>3686.4121311999997</c:v>
                      </c:pt>
                      <c:pt idx="3269">
                        <c:v>3687.4181267000004</c:v>
                      </c:pt>
                      <c:pt idx="3270">
                        <c:v>3688.4170266000001</c:v>
                      </c:pt>
                      <c:pt idx="3271">
                        <c:v>3689.4244140000001</c:v>
                      </c:pt>
                      <c:pt idx="3272">
                        <c:v>3690.4152280999997</c:v>
                      </c:pt>
                      <c:pt idx="3273">
                        <c:v>3692.4158193000003</c:v>
                      </c:pt>
                      <c:pt idx="3274">
                        <c:v>3693.4219204999999</c:v>
                      </c:pt>
                      <c:pt idx="3275">
                        <c:v>3694.4219397999996</c:v>
                      </c:pt>
                      <c:pt idx="3276">
                        <c:v>3696.4137543999996</c:v>
                      </c:pt>
                      <c:pt idx="3277">
                        <c:v>3697.4180973000002</c:v>
                      </c:pt>
                      <c:pt idx="3278">
                        <c:v>3699.4204327999996</c:v>
                      </c:pt>
                      <c:pt idx="3279">
                        <c:v>3706.4139609000003</c:v>
                      </c:pt>
                      <c:pt idx="3280">
                        <c:v>3713.4241787999999</c:v>
                      </c:pt>
                      <c:pt idx="3281">
                        <c:v>403.10347860000013</c:v>
                      </c:pt>
                      <c:pt idx="3282">
                        <c:v>404.09024890000012</c:v>
                      </c:pt>
                      <c:pt idx="3283">
                        <c:v>405.0813574</c:v>
                      </c:pt>
                      <c:pt idx="3284">
                        <c:v>406.06426079999994</c:v>
                      </c:pt>
                      <c:pt idx="3285">
                        <c:v>407.06063380000012</c:v>
                      </c:pt>
                      <c:pt idx="3286">
                        <c:v>408.06224929999996</c:v>
                      </c:pt>
                      <c:pt idx="3287">
                        <c:v>409.07867190000013</c:v>
                      </c:pt>
                      <c:pt idx="3288">
                        <c:v>410.06216019999999</c:v>
                      </c:pt>
                      <c:pt idx="3289">
                        <c:v>411.08229569999992</c:v>
                      </c:pt>
                      <c:pt idx="3290">
                        <c:v>412.07663630000013</c:v>
                      </c:pt>
                      <c:pt idx="3291">
                        <c:v>413.05234389999998</c:v>
                      </c:pt>
                      <c:pt idx="3292">
                        <c:v>414.14149540000005</c:v>
                      </c:pt>
                      <c:pt idx="3293">
                        <c:v>3682.4150456999996</c:v>
                      </c:pt>
                      <c:pt idx="3294">
                        <c:v>3691.4255322999998</c:v>
                      </c:pt>
                      <c:pt idx="3295">
                        <c:v>3695.4129469999998</c:v>
                      </c:pt>
                      <c:pt idx="3296">
                        <c:v>3698.4132418999998</c:v>
                      </c:pt>
                      <c:pt idx="3297">
                        <c:v>3700.4249730000001</c:v>
                      </c:pt>
                      <c:pt idx="3298">
                        <c:v>3701.4223174999997</c:v>
                      </c:pt>
                      <c:pt idx="3299">
                        <c:v>3702.4180919</c:v>
                      </c:pt>
                      <c:pt idx="3300">
                        <c:v>3703.4265458999998</c:v>
                      </c:pt>
                      <c:pt idx="3301">
                        <c:v>3704.4175482000001</c:v>
                      </c:pt>
                      <c:pt idx="3302">
                        <c:v>3705.4244381999997</c:v>
                      </c:pt>
                      <c:pt idx="3303">
                        <c:v>3707.4180415999999</c:v>
                      </c:pt>
                      <c:pt idx="3304">
                        <c:v>3708.4120719000002</c:v>
                      </c:pt>
                      <c:pt idx="3305">
                        <c:v>3709.4226392</c:v>
                      </c:pt>
                      <c:pt idx="3306">
                        <c:v>3710.4156803999995</c:v>
                      </c:pt>
                      <c:pt idx="3307">
                        <c:v>3711.4167805999996</c:v>
                      </c:pt>
                      <c:pt idx="3308">
                        <c:v>3712.4163655000002</c:v>
                      </c:pt>
                      <c:pt idx="3309">
                        <c:v>3714.417512</c:v>
                      </c:pt>
                      <c:pt idx="3310">
                        <c:v>3715.4261015000002</c:v>
                      </c:pt>
                      <c:pt idx="3311">
                        <c:v>3716.4206449000003</c:v>
                      </c:pt>
                      <c:pt idx="3312">
                        <c:v>3717.4249580999995</c:v>
                      </c:pt>
                      <c:pt idx="3313">
                        <c:v>3718.4250737000002</c:v>
                      </c:pt>
                      <c:pt idx="3314">
                        <c:v>3719.4167578999995</c:v>
                      </c:pt>
                      <c:pt idx="3315">
                        <c:v>3720.4209965</c:v>
                      </c:pt>
                      <c:pt idx="3316">
                        <c:v>3721.4124757</c:v>
                      </c:pt>
                      <c:pt idx="3317">
                        <c:v>3722.4246018000003</c:v>
                      </c:pt>
                      <c:pt idx="3318">
                        <c:v>3723.4250044</c:v>
                      </c:pt>
                      <c:pt idx="3319">
                        <c:v>3724.4272468999998</c:v>
                      </c:pt>
                      <c:pt idx="3320">
                        <c:v>3725.4116925999997</c:v>
                      </c:pt>
                      <c:pt idx="3321">
                        <c:v>3726.4168794999996</c:v>
                      </c:pt>
                      <c:pt idx="3322">
                        <c:v>3727.4113821000001</c:v>
                      </c:pt>
                      <c:pt idx="3323">
                        <c:v>3728.4242535000003</c:v>
                      </c:pt>
                      <c:pt idx="3324">
                        <c:v>3729.4141819999995</c:v>
                      </c:pt>
                      <c:pt idx="3325">
                        <c:v>3730.4221459999999</c:v>
                      </c:pt>
                      <c:pt idx="3326">
                        <c:v>3731.4223442000002</c:v>
                      </c:pt>
                      <c:pt idx="3327">
                        <c:v>3732.4114161999996</c:v>
                      </c:pt>
                      <c:pt idx="3328">
                        <c:v>3733.4190559999997</c:v>
                      </c:pt>
                      <c:pt idx="3329">
                        <c:v>3734.4183426</c:v>
                      </c:pt>
                      <c:pt idx="3330">
                        <c:v>3735.4233517000002</c:v>
                      </c:pt>
                      <c:pt idx="3331">
                        <c:v>3736.4142042000003</c:v>
                      </c:pt>
                      <c:pt idx="3332">
                        <c:v>3737.4177517999997</c:v>
                      </c:pt>
                      <c:pt idx="3333">
                        <c:v>3738.4163578999996</c:v>
                      </c:pt>
                      <c:pt idx="3334">
                        <c:v>3739.4243337999997</c:v>
                      </c:pt>
                      <c:pt idx="3335">
                        <c:v>3740.4159173999997</c:v>
                      </c:pt>
                      <c:pt idx="3336">
                        <c:v>3741.4159711000002</c:v>
                      </c:pt>
                      <c:pt idx="3337">
                        <c:v>3742.4231517999997</c:v>
                      </c:pt>
                      <c:pt idx="3338">
                        <c:v>3743.4138009999997</c:v>
                      </c:pt>
                      <c:pt idx="3339">
                        <c:v>3744.4122484999998</c:v>
                      </c:pt>
                      <c:pt idx="3340">
                        <c:v>3745.4150835</c:v>
                      </c:pt>
                      <c:pt idx="3341">
                        <c:v>3746.4238084999997</c:v>
                      </c:pt>
                      <c:pt idx="3342">
                        <c:v>3747.4196138999996</c:v>
                      </c:pt>
                      <c:pt idx="3343">
                        <c:v>3748.4253651999998</c:v>
                      </c:pt>
                      <c:pt idx="3344">
                        <c:v>3749.4169205999997</c:v>
                      </c:pt>
                      <c:pt idx="3345">
                        <c:v>3750.4228149999999</c:v>
                      </c:pt>
                      <c:pt idx="3346">
                        <c:v>3751.4255352</c:v>
                      </c:pt>
                      <c:pt idx="3347">
                        <c:v>3752.4381413000001</c:v>
                      </c:pt>
                      <c:pt idx="3348">
                        <c:v>3753.4174451999997</c:v>
                      </c:pt>
                      <c:pt idx="3349">
                        <c:v>3754.4243625999998</c:v>
                      </c:pt>
                      <c:pt idx="3350">
                        <c:v>3755.4190204999995</c:v>
                      </c:pt>
                      <c:pt idx="3351">
                        <c:v>3756.4130433</c:v>
                      </c:pt>
                      <c:pt idx="3352">
                        <c:v>3757.4128518999996</c:v>
                      </c:pt>
                      <c:pt idx="3353">
                        <c:v>3758.4248644999998</c:v>
                      </c:pt>
                      <c:pt idx="3354">
                        <c:v>3759.4232468999999</c:v>
                      </c:pt>
                      <c:pt idx="3355">
                        <c:v>3760.4229036999996</c:v>
                      </c:pt>
                      <c:pt idx="3356">
                        <c:v>3761.4175925999998</c:v>
                      </c:pt>
                      <c:pt idx="3357">
                        <c:v>3762.4160185999999</c:v>
                      </c:pt>
                      <c:pt idx="3358">
                        <c:v>3763.4138928000002</c:v>
                      </c:pt>
                      <c:pt idx="3359">
                        <c:v>3764.4113743999997</c:v>
                      </c:pt>
                      <c:pt idx="3360">
                        <c:v>3765.4198974999999</c:v>
                      </c:pt>
                      <c:pt idx="3361">
                        <c:v>3766.4256941000003</c:v>
                      </c:pt>
                      <c:pt idx="3362">
                        <c:v>3767.4123234999997</c:v>
                      </c:pt>
                      <c:pt idx="3363">
                        <c:v>3768.4244882000003</c:v>
                      </c:pt>
                      <c:pt idx="3364">
                        <c:v>3769.4267106999996</c:v>
                      </c:pt>
                      <c:pt idx="3365">
                        <c:v>3770.4293479999997</c:v>
                      </c:pt>
                      <c:pt idx="3366">
                        <c:v>3771.4222905999995</c:v>
                      </c:pt>
                      <c:pt idx="3367">
                        <c:v>3772.4244282</c:v>
                      </c:pt>
                      <c:pt idx="3368">
                        <c:v>3773.4288417999996</c:v>
                      </c:pt>
                      <c:pt idx="3369">
                        <c:v>3774.4230812999995</c:v>
                      </c:pt>
                      <c:pt idx="3370">
                        <c:v>3775.4153956</c:v>
                      </c:pt>
                      <c:pt idx="3371">
                        <c:v>3776.4223380000003</c:v>
                      </c:pt>
                      <c:pt idx="3372">
                        <c:v>3777.4206822999995</c:v>
                      </c:pt>
                      <c:pt idx="3373">
                        <c:v>3778.4247447999996</c:v>
                      </c:pt>
                      <c:pt idx="3374">
                        <c:v>3779.4163226999999</c:v>
                      </c:pt>
                      <c:pt idx="3375">
                        <c:v>3780.4294049</c:v>
                      </c:pt>
                      <c:pt idx="3376">
                        <c:v>3781.4176478999998</c:v>
                      </c:pt>
                      <c:pt idx="3377">
                        <c:v>3782.4212726999995</c:v>
                      </c:pt>
                      <c:pt idx="3378">
                        <c:v>3783.4286735999995</c:v>
                      </c:pt>
                      <c:pt idx="3379">
                        <c:v>3784.4184324999997</c:v>
                      </c:pt>
                      <c:pt idx="3380">
                        <c:v>3785.4256273999999</c:v>
                      </c:pt>
                      <c:pt idx="3381">
                        <c:v>3786.4137553</c:v>
                      </c:pt>
                      <c:pt idx="3382">
                        <c:v>3787.4206609000003</c:v>
                      </c:pt>
                      <c:pt idx="3383">
                        <c:v>3788.4215787000003</c:v>
                      </c:pt>
                      <c:pt idx="3384">
                        <c:v>3789.4294085000001</c:v>
                      </c:pt>
                      <c:pt idx="3385">
                        <c:v>3790.4330823999999</c:v>
                      </c:pt>
                      <c:pt idx="3386">
                        <c:v>3791.4259104000002</c:v>
                      </c:pt>
                      <c:pt idx="3387">
                        <c:v>3792.4146457999996</c:v>
                      </c:pt>
                      <c:pt idx="3388">
                        <c:v>3793.4222167999997</c:v>
                      </c:pt>
                      <c:pt idx="3389">
                        <c:v>3794.4122016000001</c:v>
                      </c:pt>
                      <c:pt idx="3390">
                        <c:v>3795.4292501999998</c:v>
                      </c:pt>
                      <c:pt idx="3391">
                        <c:v>3796.4226906000004</c:v>
                      </c:pt>
                      <c:pt idx="3392">
                        <c:v>3797.4293614999997</c:v>
                      </c:pt>
                      <c:pt idx="3393">
                        <c:v>3798.4127585999995</c:v>
                      </c:pt>
                      <c:pt idx="3394">
                        <c:v>3799.4131818999995</c:v>
                      </c:pt>
                      <c:pt idx="3395">
                        <c:v>3800.4395723999996</c:v>
                      </c:pt>
                      <c:pt idx="3396">
                        <c:v>3801.4186462999996</c:v>
                      </c:pt>
                      <c:pt idx="3397">
                        <c:v>3802.4320884999997</c:v>
                      </c:pt>
                      <c:pt idx="3398">
                        <c:v>3804.4134791999995</c:v>
                      </c:pt>
                      <c:pt idx="3399">
                        <c:v>3805.4242200999997</c:v>
                      </c:pt>
                      <c:pt idx="3400">
                        <c:v>3806.4239067999997</c:v>
                      </c:pt>
                      <c:pt idx="3401">
                        <c:v>3808.4202714000003</c:v>
                      </c:pt>
                      <c:pt idx="3402">
                        <c:v>3810.4112574999999</c:v>
                      </c:pt>
                      <c:pt idx="3403">
                        <c:v>3811.4169018000002</c:v>
                      </c:pt>
                      <c:pt idx="3404">
                        <c:v>3812.4500030999998</c:v>
                      </c:pt>
                      <c:pt idx="3405">
                        <c:v>3813.4320034000002</c:v>
                      </c:pt>
                      <c:pt idx="3406">
                        <c:v>3815.4142973999997</c:v>
                      </c:pt>
                      <c:pt idx="3407">
                        <c:v>3816.4457996000001</c:v>
                      </c:pt>
                      <c:pt idx="3408">
                        <c:v>3821.4235790000002</c:v>
                      </c:pt>
                      <c:pt idx="3409">
                        <c:v>3822.4248446000001</c:v>
                      </c:pt>
                      <c:pt idx="3410">
                        <c:v>390.05576000000008</c:v>
                      </c:pt>
                      <c:pt idx="3411">
                        <c:v>391.06459299999995</c:v>
                      </c:pt>
                      <c:pt idx="3412">
                        <c:v>392.10608590000004</c:v>
                      </c:pt>
                      <c:pt idx="3413">
                        <c:v>393.11516319999998</c:v>
                      </c:pt>
                      <c:pt idx="3414">
                        <c:v>394.05629510000006</c:v>
                      </c:pt>
                      <c:pt idx="3415">
                        <c:v>395.09509089999995</c:v>
                      </c:pt>
                      <c:pt idx="3416">
                        <c:v>396.07461240000009</c:v>
                      </c:pt>
                      <c:pt idx="3417">
                        <c:v>397.05655050000007</c:v>
                      </c:pt>
                      <c:pt idx="3418">
                        <c:v>398.06776660000003</c:v>
                      </c:pt>
                      <c:pt idx="3419">
                        <c:v>399.07920849999994</c:v>
                      </c:pt>
                      <c:pt idx="3420">
                        <c:v>400.06609970000011</c:v>
                      </c:pt>
                      <c:pt idx="3421">
                        <c:v>401.08255870000005</c:v>
                      </c:pt>
                      <c:pt idx="3422">
                        <c:v>402.1133552</c:v>
                      </c:pt>
                      <c:pt idx="3423">
                        <c:v>3803.4125230999998</c:v>
                      </c:pt>
                      <c:pt idx="3424">
                        <c:v>3807.4259835000003</c:v>
                      </c:pt>
                      <c:pt idx="3425">
                        <c:v>3809.4206031000003</c:v>
                      </c:pt>
                      <c:pt idx="3426">
                        <c:v>3814.4410080999996</c:v>
                      </c:pt>
                      <c:pt idx="3427">
                        <c:v>3817.4540140999998</c:v>
                      </c:pt>
                      <c:pt idx="3428">
                        <c:v>3818.4265506000002</c:v>
                      </c:pt>
                      <c:pt idx="3429">
                        <c:v>3819.4190166999997</c:v>
                      </c:pt>
                      <c:pt idx="3430">
                        <c:v>3820.4434971999999</c:v>
                      </c:pt>
                      <c:pt idx="3431">
                        <c:v>3823.4404051000001</c:v>
                      </c:pt>
                      <c:pt idx="3432">
                        <c:v>3824.4297387999995</c:v>
                      </c:pt>
                      <c:pt idx="3433">
                        <c:v>3825.4250240000001</c:v>
                      </c:pt>
                      <c:pt idx="3434">
                        <c:v>3826.4242919999997</c:v>
                      </c:pt>
                      <c:pt idx="3435">
                        <c:v>3827.4631460000001</c:v>
                      </c:pt>
                      <c:pt idx="3436">
                        <c:v>3828.4219175999997</c:v>
                      </c:pt>
                      <c:pt idx="3437">
                        <c:v>3829.4261195999998</c:v>
                      </c:pt>
                      <c:pt idx="3438">
                        <c:v>3830.4429867999997</c:v>
                      </c:pt>
                      <c:pt idx="3439">
                        <c:v>3831.4527134</c:v>
                      </c:pt>
                      <c:pt idx="3440">
                        <c:v>3832.4212674</c:v>
                      </c:pt>
                      <c:pt idx="3441">
                        <c:v>3833.4670728999999</c:v>
                      </c:pt>
                      <c:pt idx="3442">
                        <c:v>3834.4207992000001</c:v>
                      </c:pt>
                      <c:pt idx="3443">
                        <c:v>3835.4484493</c:v>
                      </c:pt>
                      <c:pt idx="3444">
                        <c:v>3836.4316202</c:v>
                      </c:pt>
                      <c:pt idx="3445">
                        <c:v>3837.4399854000003</c:v>
                      </c:pt>
                      <c:pt idx="3446">
                        <c:v>3838.4188753999997</c:v>
                      </c:pt>
                      <c:pt idx="3447">
                        <c:v>3839.4343349000001</c:v>
                      </c:pt>
                      <c:pt idx="3448">
                        <c:v>3840.4567310000002</c:v>
                      </c:pt>
                      <c:pt idx="3449">
                        <c:v>3841.4289984999996</c:v>
                      </c:pt>
                      <c:pt idx="3450">
                        <c:v>3842.4369897999995</c:v>
                      </c:pt>
                      <c:pt idx="3451">
                        <c:v>3843.4332562</c:v>
                      </c:pt>
                      <c:pt idx="3452">
                        <c:v>3844.4430462</c:v>
                      </c:pt>
                      <c:pt idx="3453">
                        <c:v>3845.4681030000002</c:v>
                      </c:pt>
                      <c:pt idx="3454">
                        <c:v>3846.4555011000002</c:v>
                      </c:pt>
                      <c:pt idx="3455">
                        <c:v>3847.4820025999998</c:v>
                      </c:pt>
                      <c:pt idx="3456">
                        <c:v>3848.4678963999995</c:v>
                      </c:pt>
                      <c:pt idx="3457">
                        <c:v>3849.4573232000002</c:v>
                      </c:pt>
                      <c:pt idx="3458">
                        <c:v>3850.4884137999998</c:v>
                      </c:pt>
                      <c:pt idx="3459">
                        <c:v>3851.4845431000003</c:v>
                      </c:pt>
                      <c:pt idx="3460">
                        <c:v>3852.4987929999998</c:v>
                      </c:pt>
                      <c:pt idx="3461">
                        <c:v>3853.4783379999999</c:v>
                      </c:pt>
                      <c:pt idx="3462">
                        <c:v>3854.4798672999996</c:v>
                      </c:pt>
                      <c:pt idx="3463">
                        <c:v>3855.4715048999997</c:v>
                      </c:pt>
                      <c:pt idx="3464">
                        <c:v>3856.4674558999995</c:v>
                      </c:pt>
                      <c:pt idx="3465">
                        <c:v>3857.4842824999996</c:v>
                      </c:pt>
                      <c:pt idx="3466">
                        <c:v>3858.4776586999997</c:v>
                      </c:pt>
                      <c:pt idx="3467">
                        <c:v>3859.4856572999997</c:v>
                      </c:pt>
                      <c:pt idx="3468">
                        <c:v>3860.4651388000002</c:v>
                      </c:pt>
                      <c:pt idx="3469">
                        <c:v>3861.4582993000004</c:v>
                      </c:pt>
                      <c:pt idx="3470">
                        <c:v>3862.4798055000001</c:v>
                      </c:pt>
                      <c:pt idx="3471">
                        <c:v>3863.4819839000002</c:v>
                      </c:pt>
                      <c:pt idx="3472">
                        <c:v>3864.4745591000001</c:v>
                      </c:pt>
                      <c:pt idx="3473">
                        <c:v>3865.4770392999999</c:v>
                      </c:pt>
                      <c:pt idx="3474">
                        <c:v>3866.4784362</c:v>
                      </c:pt>
                      <c:pt idx="3475">
                        <c:v>3867.4985716000001</c:v>
                      </c:pt>
                      <c:pt idx="3476">
                        <c:v>3868.4788563000002</c:v>
                      </c:pt>
                      <c:pt idx="3477">
                        <c:v>3869.4548236000001</c:v>
                      </c:pt>
                      <c:pt idx="3478">
                        <c:v>3870.4943743000003</c:v>
                      </c:pt>
                      <c:pt idx="3479">
                        <c:v>3871.4460363999997</c:v>
                      </c:pt>
                      <c:pt idx="3480">
                        <c:v>3872.5140915000002</c:v>
                      </c:pt>
                      <c:pt idx="3481">
                        <c:v>3873.4533670999999</c:v>
                      </c:pt>
                      <c:pt idx="3482">
                        <c:v>3874.4974486999999</c:v>
                      </c:pt>
                      <c:pt idx="3483">
                        <c:v>3875.4490327000003</c:v>
                      </c:pt>
                      <c:pt idx="3484">
                        <c:v>3876.4892622999996</c:v>
                      </c:pt>
                      <c:pt idx="3485">
                        <c:v>3877.5197073999998</c:v>
                      </c:pt>
                      <c:pt idx="3486">
                        <c:v>3878.5167173999998</c:v>
                      </c:pt>
                      <c:pt idx="3487">
                        <c:v>3879.4642857999997</c:v>
                      </c:pt>
                      <c:pt idx="3488">
                        <c:v>3880.4494027000001</c:v>
                      </c:pt>
                      <c:pt idx="3489">
                        <c:v>3881.5195469</c:v>
                      </c:pt>
                      <c:pt idx="3490">
                        <c:v>3882.482368</c:v>
                      </c:pt>
                      <c:pt idx="3491">
                        <c:v>3883.4454036999996</c:v>
                      </c:pt>
                      <c:pt idx="3492">
                        <c:v>3884.578117</c:v>
                      </c:pt>
                      <c:pt idx="3493">
                        <c:v>3885.4640750999997</c:v>
                      </c:pt>
                      <c:pt idx="3494">
                        <c:v>3886.4781591999999</c:v>
                      </c:pt>
                      <c:pt idx="3495">
                        <c:v>3887.4678367999995</c:v>
                      </c:pt>
                      <c:pt idx="3496">
                        <c:v>3888.4683593</c:v>
                      </c:pt>
                      <c:pt idx="3497">
                        <c:v>3889.4974597999999</c:v>
                      </c:pt>
                      <c:pt idx="3498">
                        <c:v>3890.5061555000002</c:v>
                      </c:pt>
                      <c:pt idx="3499">
                        <c:v>3891.4883778000003</c:v>
                      </c:pt>
                      <c:pt idx="3500">
                        <c:v>3892.4692351000003</c:v>
                      </c:pt>
                      <c:pt idx="3501">
                        <c:v>3893.5196262999998</c:v>
                      </c:pt>
                      <c:pt idx="3502">
                        <c:v>3894.4917192000003</c:v>
                      </c:pt>
                      <c:pt idx="3503">
                        <c:v>3895.4485097999996</c:v>
                      </c:pt>
                      <c:pt idx="3504">
                        <c:v>3896.4951276000002</c:v>
                      </c:pt>
                      <c:pt idx="3505">
                        <c:v>3897.4979715999998</c:v>
                      </c:pt>
                      <c:pt idx="3506">
                        <c:v>3898.4633173000002</c:v>
                      </c:pt>
                      <c:pt idx="3507">
                        <c:v>3899.4535843000003</c:v>
                      </c:pt>
                      <c:pt idx="3508">
                        <c:v>3900.4792307999996</c:v>
                      </c:pt>
                      <c:pt idx="3509">
                        <c:v>3901.4552602000003</c:v>
                      </c:pt>
                      <c:pt idx="3510">
                        <c:v>3902.4991416000003</c:v>
                      </c:pt>
                      <c:pt idx="3511">
                        <c:v>3903.4730492999997</c:v>
                      </c:pt>
                      <c:pt idx="3512">
                        <c:v>3904.4675387999996</c:v>
                      </c:pt>
                      <c:pt idx="3513">
                        <c:v>3905.5351037999999</c:v>
                      </c:pt>
                      <c:pt idx="3514">
                        <c:v>3906.4811718999999</c:v>
                      </c:pt>
                      <c:pt idx="3515">
                        <c:v>3907.4570138999998</c:v>
                      </c:pt>
                      <c:pt idx="3516">
                        <c:v>3908.5103876000003</c:v>
                      </c:pt>
                      <c:pt idx="3517">
                        <c:v>3909.4703297999995</c:v>
                      </c:pt>
                      <c:pt idx="3518">
                        <c:v>3910.4807340999996</c:v>
                      </c:pt>
                      <c:pt idx="3519">
                        <c:v>3911.4920013000001</c:v>
                      </c:pt>
                      <c:pt idx="3520">
                        <c:v>3912.4618638000002</c:v>
                      </c:pt>
                      <c:pt idx="3521">
                        <c:v>3913.4578882999995</c:v>
                      </c:pt>
                      <c:pt idx="3522">
                        <c:v>3914.4659601000003</c:v>
                      </c:pt>
                      <c:pt idx="3523">
                        <c:v>3915.4719525999999</c:v>
                      </c:pt>
                      <c:pt idx="3524">
                        <c:v>3916.4627117</c:v>
                      </c:pt>
                      <c:pt idx="3525">
                        <c:v>3918.4812284999998</c:v>
                      </c:pt>
                      <c:pt idx="3526">
                        <c:v>3919.4526193000002</c:v>
                      </c:pt>
                      <c:pt idx="3527">
                        <c:v>3920.4815791000001</c:v>
                      </c:pt>
                      <c:pt idx="3528">
                        <c:v>3921.4943888999996</c:v>
                      </c:pt>
                      <c:pt idx="3529">
                        <c:v>3922.4630508</c:v>
                      </c:pt>
                      <c:pt idx="3530">
                        <c:v>3923.4539261999998</c:v>
                      </c:pt>
                      <c:pt idx="3531">
                        <c:v>3925.4805617000002</c:v>
                      </c:pt>
                      <c:pt idx="3532">
                        <c:v>3926.4818846999997</c:v>
                      </c:pt>
                      <c:pt idx="3533">
                        <c:v>3927.4868488000002</c:v>
                      </c:pt>
                      <c:pt idx="3534">
                        <c:v>3929.4784884999999</c:v>
                      </c:pt>
                      <c:pt idx="3535">
                        <c:v>3933.4948545999996</c:v>
                      </c:pt>
                      <c:pt idx="3536">
                        <c:v>3936.4533147000002</c:v>
                      </c:pt>
                      <c:pt idx="3537">
                        <c:v>378.07068800000013</c:v>
                      </c:pt>
                      <c:pt idx="3538">
                        <c:v>379.12441649999994</c:v>
                      </c:pt>
                      <c:pt idx="3539">
                        <c:v>380.1131729</c:v>
                      </c:pt>
                      <c:pt idx="3540">
                        <c:v>381.05871050000007</c:v>
                      </c:pt>
                      <c:pt idx="3541">
                        <c:v>382.11626220000005</c:v>
                      </c:pt>
                      <c:pt idx="3542">
                        <c:v>383.05840070000011</c:v>
                      </c:pt>
                      <c:pt idx="3543">
                        <c:v>384.09343330000013</c:v>
                      </c:pt>
                      <c:pt idx="3544">
                        <c:v>385.12282599999992</c:v>
                      </c:pt>
                      <c:pt idx="3545">
                        <c:v>386.05972520000012</c:v>
                      </c:pt>
                      <c:pt idx="3546">
                        <c:v>387.07805949999999</c:v>
                      </c:pt>
                      <c:pt idx="3547">
                        <c:v>388.12648780000006</c:v>
                      </c:pt>
                      <c:pt idx="3548">
                        <c:v>389.11034310000002</c:v>
                      </c:pt>
                      <c:pt idx="3549">
                        <c:v>3917.4766887999995</c:v>
                      </c:pt>
                      <c:pt idx="3550">
                        <c:v>3924.4635815000001</c:v>
                      </c:pt>
                      <c:pt idx="3551">
                        <c:v>3928.4875382</c:v>
                      </c:pt>
                      <c:pt idx="3552">
                        <c:v>3930.471974</c:v>
                      </c:pt>
                      <c:pt idx="3553">
                        <c:v>3931.4948216000003</c:v>
                      </c:pt>
                      <c:pt idx="3554">
                        <c:v>3932.4751749999996</c:v>
                      </c:pt>
                      <c:pt idx="3555">
                        <c:v>3934.4857049000002</c:v>
                      </c:pt>
                      <c:pt idx="3556">
                        <c:v>3935.4812793000001</c:v>
                      </c:pt>
                      <c:pt idx="3557">
                        <c:v>3937.4615317999996</c:v>
                      </c:pt>
                      <c:pt idx="3558">
                        <c:v>3938.4640166999998</c:v>
                      </c:pt>
                      <c:pt idx="3559">
                        <c:v>3939.4620569999997</c:v>
                      </c:pt>
                      <c:pt idx="3560">
                        <c:v>3940.4880020000001</c:v>
                      </c:pt>
                      <c:pt idx="3561">
                        <c:v>3941.4652169000001</c:v>
                      </c:pt>
                      <c:pt idx="3562">
                        <c:v>3942.4829788999996</c:v>
                      </c:pt>
                      <c:pt idx="3563">
                        <c:v>3943.4927597999995</c:v>
                      </c:pt>
                      <c:pt idx="3564">
                        <c:v>3944.468621</c:v>
                      </c:pt>
                      <c:pt idx="3565">
                        <c:v>3945.4839608000002</c:v>
                      </c:pt>
                      <c:pt idx="3566">
                        <c:v>3946.4811388999997</c:v>
                      </c:pt>
                      <c:pt idx="3567">
                        <c:v>3947.4932496000001</c:v>
                      </c:pt>
                      <c:pt idx="3568">
                        <c:v>3948.4579228000002</c:v>
                      </c:pt>
                      <c:pt idx="3569">
                        <c:v>3949.4831807999999</c:v>
                      </c:pt>
                      <c:pt idx="3570">
                        <c:v>3950.5776485999995</c:v>
                      </c:pt>
                      <c:pt idx="3571">
                        <c:v>3951.4850231999999</c:v>
                      </c:pt>
                      <c:pt idx="3572">
                        <c:v>3952.4545327999995</c:v>
                      </c:pt>
                      <c:pt idx="3573">
                        <c:v>3953.4957937999998</c:v>
                      </c:pt>
                      <c:pt idx="3574">
                        <c:v>3954.4971017999997</c:v>
                      </c:pt>
                      <c:pt idx="3575">
                        <c:v>3955.5093610000004</c:v>
                      </c:pt>
                      <c:pt idx="3576">
                        <c:v>3956.5328807999995</c:v>
                      </c:pt>
                      <c:pt idx="3577">
                        <c:v>3957.5327039000003</c:v>
                      </c:pt>
                      <c:pt idx="3578">
                        <c:v>3958.5011145999997</c:v>
                      </c:pt>
                      <c:pt idx="3579">
                        <c:v>3959.5330757000002</c:v>
                      </c:pt>
                      <c:pt idx="3580">
                        <c:v>3960.5405779000002</c:v>
                      </c:pt>
                      <c:pt idx="3581">
                        <c:v>3961.5225485999999</c:v>
                      </c:pt>
                      <c:pt idx="3582">
                        <c:v>3962.4575661999997</c:v>
                      </c:pt>
                      <c:pt idx="3583">
                        <c:v>3963.5271407999999</c:v>
                      </c:pt>
                      <c:pt idx="3584">
                        <c:v>3964.4825923999997</c:v>
                      </c:pt>
                      <c:pt idx="3585">
                        <c:v>3965.5099983</c:v>
                      </c:pt>
                      <c:pt idx="3586">
                        <c:v>3966.5007005999996</c:v>
                      </c:pt>
                      <c:pt idx="3587">
                        <c:v>3967.4725858000002</c:v>
                      </c:pt>
                      <c:pt idx="3588">
                        <c:v>3968.4965064999997</c:v>
                      </c:pt>
                      <c:pt idx="3589">
                        <c:v>3969.4905051999995</c:v>
                      </c:pt>
                      <c:pt idx="3590">
                        <c:v>3970.4798019999998</c:v>
                      </c:pt>
                      <c:pt idx="3591">
                        <c:v>3971.4748277999997</c:v>
                      </c:pt>
                      <c:pt idx="3592">
                        <c:v>3972.5111733000003</c:v>
                      </c:pt>
                      <c:pt idx="3593">
                        <c:v>3973.5019787000001</c:v>
                      </c:pt>
                      <c:pt idx="3594">
                        <c:v>3974.4955062999998</c:v>
                      </c:pt>
                      <c:pt idx="3595">
                        <c:v>3975.4859420000003</c:v>
                      </c:pt>
                      <c:pt idx="3596">
                        <c:v>3976.4835665000001</c:v>
                      </c:pt>
                      <c:pt idx="3597">
                        <c:v>3977.5127127999995</c:v>
                      </c:pt>
                      <c:pt idx="3598">
                        <c:v>3978.4576214999997</c:v>
                      </c:pt>
                      <c:pt idx="3599">
                        <c:v>3979.5063923999996</c:v>
                      </c:pt>
                      <c:pt idx="3600">
                        <c:v>3980.4786346999999</c:v>
                      </c:pt>
                      <c:pt idx="3601">
                        <c:v>3981.5191183999996</c:v>
                      </c:pt>
                      <c:pt idx="3602">
                        <c:v>3982.5296637000001</c:v>
                      </c:pt>
                      <c:pt idx="3603">
                        <c:v>3983.4915357999998</c:v>
                      </c:pt>
                      <c:pt idx="3604">
                        <c:v>3984.5390281999998</c:v>
                      </c:pt>
                      <c:pt idx="3605">
                        <c:v>3985.4946957000002</c:v>
                      </c:pt>
                      <c:pt idx="3606">
                        <c:v>3986.4945312999998</c:v>
                      </c:pt>
                      <c:pt idx="3607">
                        <c:v>3987.5278398999999</c:v>
                      </c:pt>
                      <c:pt idx="3608">
                        <c:v>3988.5246584999995</c:v>
                      </c:pt>
                      <c:pt idx="3609">
                        <c:v>3989.4841272000003</c:v>
                      </c:pt>
                      <c:pt idx="3610">
                        <c:v>3990.4693365000003</c:v>
                      </c:pt>
                      <c:pt idx="3611">
                        <c:v>3991.5681486000003</c:v>
                      </c:pt>
                      <c:pt idx="3612">
                        <c:v>3992.5258254</c:v>
                      </c:pt>
                      <c:pt idx="3613">
                        <c:v>3993.4986510999997</c:v>
                      </c:pt>
                      <c:pt idx="3614">
                        <c:v>3994.5102115</c:v>
                      </c:pt>
                      <c:pt idx="3615">
                        <c:v>3995.4998716999999</c:v>
                      </c:pt>
                      <c:pt idx="3616">
                        <c:v>3996.4922793999995</c:v>
                      </c:pt>
                      <c:pt idx="3617">
                        <c:v>3997.4701196999995</c:v>
                      </c:pt>
                      <c:pt idx="3618">
                        <c:v>3998.6681336000001</c:v>
                      </c:pt>
                      <c:pt idx="3619">
                        <c:v>3999.5675917999997</c:v>
                      </c:pt>
                      <c:pt idx="3620">
                        <c:v>4000.4794565000002</c:v>
                      </c:pt>
                      <c:pt idx="3621">
                        <c:v>4001.5242274000002</c:v>
                      </c:pt>
                      <c:pt idx="3622">
                        <c:v>4002.4720815999999</c:v>
                      </c:pt>
                      <c:pt idx="3623">
                        <c:v>4003.4914134000001</c:v>
                      </c:pt>
                      <c:pt idx="3624">
                        <c:v>4004.5211035000002</c:v>
                      </c:pt>
                      <c:pt idx="3625">
                        <c:v>4005.5493661</c:v>
                      </c:pt>
                      <c:pt idx="3626">
                        <c:v>4006.5061409999998</c:v>
                      </c:pt>
                      <c:pt idx="3627">
                        <c:v>4007.5086970000002</c:v>
                      </c:pt>
                      <c:pt idx="3628">
                        <c:v>4008.4888898999998</c:v>
                      </c:pt>
                      <c:pt idx="3629">
                        <c:v>4009.5044667000002</c:v>
                      </c:pt>
                      <c:pt idx="3630">
                        <c:v>4010.4936140999998</c:v>
                      </c:pt>
                      <c:pt idx="3631">
                        <c:v>4011.5109708</c:v>
                      </c:pt>
                      <c:pt idx="3632">
                        <c:v>4012.4879190000001</c:v>
                      </c:pt>
                      <c:pt idx="3633">
                        <c:v>4013.5676123000003</c:v>
                      </c:pt>
                      <c:pt idx="3634">
                        <c:v>4014.4868728000001</c:v>
                      </c:pt>
                      <c:pt idx="3635">
                        <c:v>4015.5101776000001</c:v>
                      </c:pt>
                      <c:pt idx="3636">
                        <c:v>4016.5534974000002</c:v>
                      </c:pt>
                      <c:pt idx="3637">
                        <c:v>4017.5158320999999</c:v>
                      </c:pt>
                      <c:pt idx="3638">
                        <c:v>4018.4811484000002</c:v>
                      </c:pt>
                      <c:pt idx="3639">
                        <c:v>4019.5433806000001</c:v>
                      </c:pt>
                      <c:pt idx="3640">
                        <c:v>4020.5320744000001</c:v>
                      </c:pt>
                      <c:pt idx="3641">
                        <c:v>4021.5433846999995</c:v>
                      </c:pt>
                      <c:pt idx="3642">
                        <c:v>4022.5296093999996</c:v>
                      </c:pt>
                      <c:pt idx="3643">
                        <c:v>4023.5169753999999</c:v>
                      </c:pt>
                      <c:pt idx="3644">
                        <c:v>4024.5178888</c:v>
                      </c:pt>
                      <c:pt idx="3645">
                        <c:v>4025.5464725000002</c:v>
                      </c:pt>
                      <c:pt idx="3646">
                        <c:v>4026.5188833000002</c:v>
                      </c:pt>
                      <c:pt idx="3647">
                        <c:v>4027.5885564999999</c:v>
                      </c:pt>
                      <c:pt idx="3648">
                        <c:v>4028.5253464999996</c:v>
                      </c:pt>
                      <c:pt idx="3649">
                        <c:v>4029.5193410000002</c:v>
                      </c:pt>
                      <c:pt idx="3650">
                        <c:v>4030.5540971999999</c:v>
                      </c:pt>
                      <c:pt idx="3651">
                        <c:v>4031.5251392999999</c:v>
                      </c:pt>
                      <c:pt idx="3652">
                        <c:v>4032.5139589999999</c:v>
                      </c:pt>
                      <c:pt idx="3653">
                        <c:v>4033.5523739999999</c:v>
                      </c:pt>
                      <c:pt idx="3654">
                        <c:v>4034.5233670999996</c:v>
                      </c:pt>
                      <c:pt idx="3655">
                        <c:v>4035.5169728999999</c:v>
                      </c:pt>
                      <c:pt idx="3656">
                        <c:v>4036.5445417000001</c:v>
                      </c:pt>
                      <c:pt idx="3657">
                        <c:v>4038.5184447000001</c:v>
                      </c:pt>
                      <c:pt idx="3658">
                        <c:v>4039.5349267000001</c:v>
                      </c:pt>
                      <c:pt idx="3659">
                        <c:v>4040.5618334000001</c:v>
                      </c:pt>
                      <c:pt idx="3660">
                        <c:v>4044.5113101999996</c:v>
                      </c:pt>
                      <c:pt idx="3661">
                        <c:v>4051.5032719999999</c:v>
                      </c:pt>
                      <c:pt idx="3662">
                        <c:v>4053.5676514999996</c:v>
                      </c:pt>
                      <c:pt idx="3663">
                        <c:v>4056.4960836</c:v>
                      </c:pt>
                      <c:pt idx="3664">
                        <c:v>4060.5895140000002</c:v>
                      </c:pt>
                      <c:pt idx="3665">
                        <c:v>365.12745189999998</c:v>
                      </c:pt>
                      <c:pt idx="3666">
                        <c:v>366.06279410000013</c:v>
                      </c:pt>
                      <c:pt idx="3667">
                        <c:v>367.05703510000001</c:v>
                      </c:pt>
                      <c:pt idx="3668">
                        <c:v>368.1151579000001</c:v>
                      </c:pt>
                      <c:pt idx="3669">
                        <c:v>369.06089980000013</c:v>
                      </c:pt>
                      <c:pt idx="3670">
                        <c:v>370.05994420000013</c:v>
                      </c:pt>
                      <c:pt idx="3671">
                        <c:v>371.16970550000008</c:v>
                      </c:pt>
                      <c:pt idx="3672">
                        <c:v>372.05276809999998</c:v>
                      </c:pt>
                      <c:pt idx="3673">
                        <c:v>373.0533716000001</c:v>
                      </c:pt>
                      <c:pt idx="3674">
                        <c:v>374.08422209999992</c:v>
                      </c:pt>
                      <c:pt idx="3675">
                        <c:v>375.06586640000012</c:v>
                      </c:pt>
                      <c:pt idx="3676">
                        <c:v>376.07476220000001</c:v>
                      </c:pt>
                      <c:pt idx="3677">
                        <c:v>377.11237840000001</c:v>
                      </c:pt>
                      <c:pt idx="3678">
                        <c:v>4037.5425827999998</c:v>
                      </c:pt>
                      <c:pt idx="3679">
                        <c:v>4041.5182573000002</c:v>
                      </c:pt>
                      <c:pt idx="3680">
                        <c:v>4042.5245580000001</c:v>
                      </c:pt>
                      <c:pt idx="3681">
                        <c:v>4043.5305660000004</c:v>
                      </c:pt>
                      <c:pt idx="3682">
                        <c:v>4045.5587770000002</c:v>
                      </c:pt>
                      <c:pt idx="3683">
                        <c:v>4046.5281223000002</c:v>
                      </c:pt>
                      <c:pt idx="3684">
                        <c:v>4047.5466600999998</c:v>
                      </c:pt>
                      <c:pt idx="3685">
                        <c:v>4048.5374376999998</c:v>
                      </c:pt>
                      <c:pt idx="3686">
                        <c:v>4049.5225907000004</c:v>
                      </c:pt>
                      <c:pt idx="3687">
                        <c:v>4050.5799154999995</c:v>
                      </c:pt>
                      <c:pt idx="3688">
                        <c:v>4052.5202926000002</c:v>
                      </c:pt>
                      <c:pt idx="3689">
                        <c:v>4054.5073546000003</c:v>
                      </c:pt>
                      <c:pt idx="3690">
                        <c:v>4055.5374604999997</c:v>
                      </c:pt>
                      <c:pt idx="3691">
                        <c:v>4057.5374671</c:v>
                      </c:pt>
                      <c:pt idx="3692">
                        <c:v>4058.5483170999996</c:v>
                      </c:pt>
                      <c:pt idx="3693">
                        <c:v>4059.519996</c:v>
                      </c:pt>
                      <c:pt idx="3694">
                        <c:v>4061.5289852999995</c:v>
                      </c:pt>
                      <c:pt idx="3695">
                        <c:v>4062.5162643000003</c:v>
                      </c:pt>
                      <c:pt idx="3696">
                        <c:v>4063.5549829000001</c:v>
                      </c:pt>
                      <c:pt idx="3697">
                        <c:v>4064.5423915000001</c:v>
                      </c:pt>
                      <c:pt idx="3698">
                        <c:v>4065.5055817000002</c:v>
                      </c:pt>
                      <c:pt idx="3699">
                        <c:v>4066.5785294999996</c:v>
                      </c:pt>
                      <c:pt idx="3700">
                        <c:v>4067.4887699999999</c:v>
                      </c:pt>
                      <c:pt idx="3701">
                        <c:v>4068.5209535000004</c:v>
                      </c:pt>
                      <c:pt idx="3702">
                        <c:v>4069.5608937999996</c:v>
                      </c:pt>
                      <c:pt idx="3703">
                        <c:v>4070.5370317999996</c:v>
                      </c:pt>
                      <c:pt idx="3704">
                        <c:v>4071.5494194000003</c:v>
                      </c:pt>
                      <c:pt idx="3705">
                        <c:v>4072.5472196999999</c:v>
                      </c:pt>
                      <c:pt idx="3706">
                        <c:v>4073.5593214</c:v>
                      </c:pt>
                      <c:pt idx="3707">
                        <c:v>4074.5258390999998</c:v>
                      </c:pt>
                      <c:pt idx="3708">
                        <c:v>4075.5375773999995</c:v>
                      </c:pt>
                      <c:pt idx="3709">
                        <c:v>4076.5530548999996</c:v>
                      </c:pt>
                      <c:pt idx="3710">
                        <c:v>4077.5573273</c:v>
                      </c:pt>
                      <c:pt idx="3711">
                        <c:v>4078.5408826000003</c:v>
                      </c:pt>
                      <c:pt idx="3712">
                        <c:v>4079.5387318000003</c:v>
                      </c:pt>
                      <c:pt idx="3713">
                        <c:v>4080.5586416999995</c:v>
                      </c:pt>
                      <c:pt idx="3714">
                        <c:v>4081.5259759999999</c:v>
                      </c:pt>
                      <c:pt idx="3715">
                        <c:v>4082.5381914</c:v>
                      </c:pt>
                      <c:pt idx="3716">
                        <c:v>4083.5532667999996</c:v>
                      </c:pt>
                      <c:pt idx="3717">
                        <c:v>4084.5627531</c:v>
                      </c:pt>
                      <c:pt idx="3718">
                        <c:v>4085.5490413999996</c:v>
                      </c:pt>
                      <c:pt idx="3719">
                        <c:v>4086.5552060999999</c:v>
                      </c:pt>
                      <c:pt idx="3720">
                        <c:v>4087.5335693999996</c:v>
                      </c:pt>
                      <c:pt idx="3721">
                        <c:v>4088.5253058999997</c:v>
                      </c:pt>
                      <c:pt idx="3722">
                        <c:v>4089.5487419999999</c:v>
                      </c:pt>
                      <c:pt idx="3723">
                        <c:v>4090.5192362999996</c:v>
                      </c:pt>
                      <c:pt idx="3724">
                        <c:v>4091.5330060999995</c:v>
                      </c:pt>
                      <c:pt idx="3725">
                        <c:v>4092.5593515999999</c:v>
                      </c:pt>
                      <c:pt idx="3726">
                        <c:v>4093.5163875999997</c:v>
                      </c:pt>
                      <c:pt idx="3727">
                        <c:v>4094.5309534999997</c:v>
                      </c:pt>
                      <c:pt idx="3728">
                        <c:v>4095.5260939999998</c:v>
                      </c:pt>
                      <c:pt idx="3729">
                        <c:v>4096.5543621999996</c:v>
                      </c:pt>
                      <c:pt idx="3730">
                        <c:v>4097.5321160000003</c:v>
                      </c:pt>
                      <c:pt idx="3731">
                        <c:v>4098.5351290999997</c:v>
                      </c:pt>
                      <c:pt idx="3732">
                        <c:v>4099.5278705999999</c:v>
                      </c:pt>
                      <c:pt idx="3733">
                        <c:v>4100.5441164000003</c:v>
                      </c:pt>
                      <c:pt idx="3734">
                        <c:v>4101.5423982000002</c:v>
                      </c:pt>
                      <c:pt idx="3735">
                        <c:v>4102.5122663000002</c:v>
                      </c:pt>
                      <c:pt idx="3736">
                        <c:v>4103.5261554999997</c:v>
                      </c:pt>
                      <c:pt idx="3737">
                        <c:v>4104.5554869999996</c:v>
                      </c:pt>
                      <c:pt idx="3738">
                        <c:v>4105.5615620999997</c:v>
                      </c:pt>
                      <c:pt idx="3739">
                        <c:v>4106.5297037999999</c:v>
                      </c:pt>
                      <c:pt idx="3740">
                        <c:v>4107.5462823999997</c:v>
                      </c:pt>
                      <c:pt idx="3741">
                        <c:v>4108.5491540000003</c:v>
                      </c:pt>
                      <c:pt idx="3742">
                        <c:v>4109.5264951999998</c:v>
                      </c:pt>
                      <c:pt idx="3743">
                        <c:v>4110.5484563</c:v>
                      </c:pt>
                      <c:pt idx="3744">
                        <c:v>4111.5792002999997</c:v>
                      </c:pt>
                      <c:pt idx="3745">
                        <c:v>4112.5453772999999</c:v>
                      </c:pt>
                      <c:pt idx="3746">
                        <c:v>4113.5436070999995</c:v>
                      </c:pt>
                      <c:pt idx="3747">
                        <c:v>4114.5302826999996</c:v>
                      </c:pt>
                      <c:pt idx="3748">
                        <c:v>4115.5262219999995</c:v>
                      </c:pt>
                      <c:pt idx="3749">
                        <c:v>4116.5450406999998</c:v>
                      </c:pt>
                      <c:pt idx="3750">
                        <c:v>4117.5423651000001</c:v>
                      </c:pt>
                      <c:pt idx="3751">
                        <c:v>4118.5317422999997</c:v>
                      </c:pt>
                      <c:pt idx="3752">
                        <c:v>4119.5368290999995</c:v>
                      </c:pt>
                      <c:pt idx="3753">
                        <c:v>4120.5590267999996</c:v>
                      </c:pt>
                      <c:pt idx="3754">
                        <c:v>4121.5526842999998</c:v>
                      </c:pt>
                      <c:pt idx="3755">
                        <c:v>4122.5396425999998</c:v>
                      </c:pt>
                      <c:pt idx="3756">
                        <c:v>4123.5346868999995</c:v>
                      </c:pt>
                      <c:pt idx="3757">
                        <c:v>4124.5638527999999</c:v>
                      </c:pt>
                      <c:pt idx="3758">
                        <c:v>4125.5559407999999</c:v>
                      </c:pt>
                      <c:pt idx="3759">
                        <c:v>4126.5422681999999</c:v>
                      </c:pt>
                      <c:pt idx="3760">
                        <c:v>4127.5343756000002</c:v>
                      </c:pt>
                      <c:pt idx="3761">
                        <c:v>4128.5473779000004</c:v>
                      </c:pt>
                      <c:pt idx="3762">
                        <c:v>4129.5391011000002</c:v>
                      </c:pt>
                      <c:pt idx="3763">
                        <c:v>4130.5087127999996</c:v>
                      </c:pt>
                      <c:pt idx="3764">
                        <c:v>4131.5646455999995</c:v>
                      </c:pt>
                      <c:pt idx="3765">
                        <c:v>4132.5475441999997</c:v>
                      </c:pt>
                      <c:pt idx="3766">
                        <c:v>4133.5124244999997</c:v>
                      </c:pt>
                      <c:pt idx="3767">
                        <c:v>4134.5238059000003</c:v>
                      </c:pt>
                      <c:pt idx="3768">
                        <c:v>4135.5393568</c:v>
                      </c:pt>
                      <c:pt idx="3769">
                        <c:v>4136.5386219000002</c:v>
                      </c:pt>
                      <c:pt idx="3770">
                        <c:v>4137.5323579999995</c:v>
                      </c:pt>
                      <c:pt idx="3771">
                        <c:v>4138.5603260999997</c:v>
                      </c:pt>
                      <c:pt idx="3772">
                        <c:v>4139.5398943999999</c:v>
                      </c:pt>
                      <c:pt idx="3773">
                        <c:v>4140.5452992</c:v>
                      </c:pt>
                      <c:pt idx="3774">
                        <c:v>4141.5378505999997</c:v>
                      </c:pt>
                      <c:pt idx="3775">
                        <c:v>4142.5277098999995</c:v>
                      </c:pt>
                      <c:pt idx="3776">
                        <c:v>4143.5466246999995</c:v>
                      </c:pt>
                      <c:pt idx="3777">
                        <c:v>4144.5449017000001</c:v>
                      </c:pt>
                      <c:pt idx="3778">
                        <c:v>4145.4981036999998</c:v>
                      </c:pt>
                      <c:pt idx="3779">
                        <c:v>4146.5356996</c:v>
                      </c:pt>
                      <c:pt idx="3780">
                        <c:v>4147.5005613000003</c:v>
                      </c:pt>
                      <c:pt idx="3781">
                        <c:v>4148.5487846999995</c:v>
                      </c:pt>
                      <c:pt idx="3782">
                        <c:v>4149.5447470999998</c:v>
                      </c:pt>
                      <c:pt idx="3783">
                        <c:v>4150.5489803999999</c:v>
                      </c:pt>
                      <c:pt idx="3784">
                        <c:v>4151.5387309999996</c:v>
                      </c:pt>
                      <c:pt idx="3785">
                        <c:v>4152.5645441999995</c:v>
                      </c:pt>
                      <c:pt idx="3786">
                        <c:v>4153.5393740999998</c:v>
                      </c:pt>
                      <c:pt idx="3787">
                        <c:v>4154.5386903999997</c:v>
                      </c:pt>
                      <c:pt idx="3788">
                        <c:v>4155.5412827</c:v>
                      </c:pt>
                      <c:pt idx="3789">
                        <c:v>4156.5161179999996</c:v>
                      </c:pt>
                      <c:pt idx="3790">
                        <c:v>4157.5331888000001</c:v>
                      </c:pt>
                      <c:pt idx="3791">
                        <c:v>4162.5627924999999</c:v>
                      </c:pt>
                      <c:pt idx="3792">
                        <c:v>4163.5674884999999</c:v>
                      </c:pt>
                      <c:pt idx="3793">
                        <c:v>4165.5398138</c:v>
                      </c:pt>
                      <c:pt idx="3794">
                        <c:v>4166.5327252999996</c:v>
                      </c:pt>
                      <c:pt idx="3795">
                        <c:v>4167.5233668000001</c:v>
                      </c:pt>
                      <c:pt idx="3796">
                        <c:v>4169.5315321999997</c:v>
                      </c:pt>
                      <c:pt idx="3797">
                        <c:v>4170.5427426999995</c:v>
                      </c:pt>
                      <c:pt idx="3798">
                        <c:v>4171.5154039999998</c:v>
                      </c:pt>
                      <c:pt idx="3799">
                        <c:v>4172.5271775000001</c:v>
                      </c:pt>
                      <c:pt idx="3800">
                        <c:v>4181.5241980000001</c:v>
                      </c:pt>
                      <c:pt idx="3801">
                        <c:v>354.05341260000012</c:v>
                      </c:pt>
                      <c:pt idx="3802">
                        <c:v>355.05320990000007</c:v>
                      </c:pt>
                      <c:pt idx="3803">
                        <c:v>356.10296359999995</c:v>
                      </c:pt>
                      <c:pt idx="3804">
                        <c:v>357.06130629999996</c:v>
                      </c:pt>
                      <c:pt idx="3805">
                        <c:v>358.07213349999995</c:v>
                      </c:pt>
                      <c:pt idx="3806">
                        <c:v>359.09412409999993</c:v>
                      </c:pt>
                      <c:pt idx="3807">
                        <c:v>360.05973150000011</c:v>
                      </c:pt>
                      <c:pt idx="3808">
                        <c:v>361.1031564000001</c:v>
                      </c:pt>
                      <c:pt idx="3809">
                        <c:v>362.0755183</c:v>
                      </c:pt>
                      <c:pt idx="3810">
                        <c:v>363.05920670000012</c:v>
                      </c:pt>
                      <c:pt idx="3811">
                        <c:v>364.12702180000008</c:v>
                      </c:pt>
                      <c:pt idx="3812">
                        <c:v>4158.5562165000001</c:v>
                      </c:pt>
                      <c:pt idx="3813">
                        <c:v>4159.5318473999996</c:v>
                      </c:pt>
                      <c:pt idx="3814">
                        <c:v>4160.5405357</c:v>
                      </c:pt>
                      <c:pt idx="3815">
                        <c:v>4161.5435920999998</c:v>
                      </c:pt>
                      <c:pt idx="3816">
                        <c:v>4164.5502642000001</c:v>
                      </c:pt>
                      <c:pt idx="3817">
                        <c:v>4168.5336742999998</c:v>
                      </c:pt>
                      <c:pt idx="3818">
                        <c:v>4173.5441657000001</c:v>
                      </c:pt>
                      <c:pt idx="3819">
                        <c:v>4174.5491556999996</c:v>
                      </c:pt>
                      <c:pt idx="3820">
                        <c:v>4175.5241037999995</c:v>
                      </c:pt>
                      <c:pt idx="3821">
                        <c:v>4176.5550881999998</c:v>
                      </c:pt>
                      <c:pt idx="3822">
                        <c:v>4177.5429438000001</c:v>
                      </c:pt>
                      <c:pt idx="3823">
                        <c:v>4178.5256941999996</c:v>
                      </c:pt>
                      <c:pt idx="3824">
                        <c:v>4179.5343170999995</c:v>
                      </c:pt>
                      <c:pt idx="3825">
                        <c:v>4180.5317328000001</c:v>
                      </c:pt>
                      <c:pt idx="3826">
                        <c:v>4182.5436505999996</c:v>
                      </c:pt>
                      <c:pt idx="3827">
                        <c:v>4183.5307407999999</c:v>
                      </c:pt>
                      <c:pt idx="3828">
                        <c:v>4184.5258739999999</c:v>
                      </c:pt>
                      <c:pt idx="3829">
                        <c:v>4185.5489078000001</c:v>
                      </c:pt>
                      <c:pt idx="3830">
                        <c:v>4186.5415510000003</c:v>
                      </c:pt>
                      <c:pt idx="3831">
                        <c:v>4187.5407298</c:v>
                      </c:pt>
                      <c:pt idx="3832">
                        <c:v>4188.5225450999997</c:v>
                      </c:pt>
                      <c:pt idx="3833">
                        <c:v>4189.5236444000002</c:v>
                      </c:pt>
                      <c:pt idx="3834">
                        <c:v>4190.5093526999999</c:v>
                      </c:pt>
                      <c:pt idx="3835">
                        <c:v>4191.5536691999996</c:v>
                      </c:pt>
                      <c:pt idx="3836">
                        <c:v>4192.5375963999995</c:v>
                      </c:pt>
                      <c:pt idx="3837">
                        <c:v>4193.5454349000001</c:v>
                      </c:pt>
                      <c:pt idx="3838">
                        <c:v>4194.5437887999997</c:v>
                      </c:pt>
                      <c:pt idx="3839">
                        <c:v>4195.5405455</c:v>
                      </c:pt>
                      <c:pt idx="3840">
                        <c:v>4196.5576659999997</c:v>
                      </c:pt>
                      <c:pt idx="3841">
                        <c:v>4197.5080832000003</c:v>
                      </c:pt>
                      <c:pt idx="3842">
                        <c:v>4198.5617337000003</c:v>
                      </c:pt>
                      <c:pt idx="3843">
                        <c:v>4199.5441578999998</c:v>
                      </c:pt>
                      <c:pt idx="3844">
                        <c:v>4200.5359144000004</c:v>
                      </c:pt>
                      <c:pt idx="3845">
                        <c:v>4201.5408054999998</c:v>
                      </c:pt>
                      <c:pt idx="3846">
                        <c:v>4202.5874782000001</c:v>
                      </c:pt>
                      <c:pt idx="3847">
                        <c:v>4203.5446750999999</c:v>
                      </c:pt>
                      <c:pt idx="3848">
                        <c:v>4204.5370642999997</c:v>
                      </c:pt>
                      <c:pt idx="3849">
                        <c:v>4205.5323877999999</c:v>
                      </c:pt>
                      <c:pt idx="3850">
                        <c:v>4206.5516224000003</c:v>
                      </c:pt>
                      <c:pt idx="3851">
                        <c:v>4207.5382595999999</c:v>
                      </c:pt>
                      <c:pt idx="3852">
                        <c:v>4208.5410191999999</c:v>
                      </c:pt>
                      <c:pt idx="3853">
                        <c:v>4209.5416716999998</c:v>
                      </c:pt>
                      <c:pt idx="3854">
                        <c:v>4210.5566491999998</c:v>
                      </c:pt>
                      <c:pt idx="3855">
                        <c:v>4211.5344997000002</c:v>
                      </c:pt>
                      <c:pt idx="3856">
                        <c:v>4212.5626474000001</c:v>
                      </c:pt>
                      <c:pt idx="3857">
                        <c:v>4213.5354089000002</c:v>
                      </c:pt>
                      <c:pt idx="3858">
                        <c:v>4214.5308464999998</c:v>
                      </c:pt>
                      <c:pt idx="3859">
                        <c:v>4215.5486497000002</c:v>
                      </c:pt>
                      <c:pt idx="3860">
                        <c:v>4216.5663237999997</c:v>
                      </c:pt>
                      <c:pt idx="3861">
                        <c:v>4217.5522754000003</c:v>
                      </c:pt>
                      <c:pt idx="3862">
                        <c:v>4218.5504327999997</c:v>
                      </c:pt>
                      <c:pt idx="3863">
                        <c:v>4219.5472447000002</c:v>
                      </c:pt>
                      <c:pt idx="3864">
                        <c:v>4220.5618115999996</c:v>
                      </c:pt>
                      <c:pt idx="3865">
                        <c:v>4221.5697645</c:v>
                      </c:pt>
                      <c:pt idx="3866">
                        <c:v>4222.5795273000003</c:v>
                      </c:pt>
                      <c:pt idx="3867">
                        <c:v>4223.5500572999999</c:v>
                      </c:pt>
                      <c:pt idx="3868">
                        <c:v>4224.5869923999999</c:v>
                      </c:pt>
                      <c:pt idx="3869">
                        <c:v>4225.5648805000001</c:v>
                      </c:pt>
                      <c:pt idx="3870">
                        <c:v>4226.5541222000002</c:v>
                      </c:pt>
                      <c:pt idx="3871">
                        <c:v>4227.5635632000003</c:v>
                      </c:pt>
                      <c:pt idx="3872">
                        <c:v>4228.5643102000004</c:v>
                      </c:pt>
                      <c:pt idx="3873">
                        <c:v>4229.5594070999996</c:v>
                      </c:pt>
                      <c:pt idx="3874">
                        <c:v>4230.5530484999999</c:v>
                      </c:pt>
                      <c:pt idx="3875">
                        <c:v>4231.5609773999995</c:v>
                      </c:pt>
                      <c:pt idx="3876">
                        <c:v>4232.5658609000002</c:v>
                      </c:pt>
                      <c:pt idx="3877">
                        <c:v>4233.5859794999997</c:v>
                      </c:pt>
                      <c:pt idx="3878">
                        <c:v>4234.5591296000002</c:v>
                      </c:pt>
                      <c:pt idx="3879">
                        <c:v>4235.5566983999997</c:v>
                      </c:pt>
                      <c:pt idx="3880">
                        <c:v>4236.5442455000002</c:v>
                      </c:pt>
                      <c:pt idx="3881">
                        <c:v>4237.5564545999996</c:v>
                      </c:pt>
                      <c:pt idx="3882">
                        <c:v>4238.5730659999999</c:v>
                      </c:pt>
                      <c:pt idx="3883">
                        <c:v>4239.5506741999998</c:v>
                      </c:pt>
                      <c:pt idx="3884">
                        <c:v>4240.5799888000001</c:v>
                      </c:pt>
                      <c:pt idx="3885">
                        <c:v>4241.5720414999996</c:v>
                      </c:pt>
                      <c:pt idx="3886">
                        <c:v>4242.5449133000002</c:v>
                      </c:pt>
                      <c:pt idx="3887">
                        <c:v>4243.5778436999999</c:v>
                      </c:pt>
                      <c:pt idx="3888">
                        <c:v>4244.565184</c:v>
                      </c:pt>
                      <c:pt idx="3889">
                        <c:v>4245.5740343999996</c:v>
                      </c:pt>
                      <c:pt idx="3890">
                        <c:v>4246.5377350999997</c:v>
                      </c:pt>
                      <c:pt idx="3891">
                        <c:v>4247.5677399999995</c:v>
                      </c:pt>
                      <c:pt idx="3892">
                        <c:v>4248.5613327000001</c:v>
                      </c:pt>
                      <c:pt idx="3893">
                        <c:v>4249.5288635999996</c:v>
                      </c:pt>
                      <c:pt idx="3894">
                        <c:v>4250.5832715999995</c:v>
                      </c:pt>
                      <c:pt idx="3895">
                        <c:v>4251.5776159999996</c:v>
                      </c:pt>
                      <c:pt idx="3896">
                        <c:v>4252.6156245000002</c:v>
                      </c:pt>
                      <c:pt idx="3897">
                        <c:v>4253.5741558</c:v>
                      </c:pt>
                      <c:pt idx="3898">
                        <c:v>4254.5277385999998</c:v>
                      </c:pt>
                      <c:pt idx="3899">
                        <c:v>4255.6004498000002</c:v>
                      </c:pt>
                      <c:pt idx="3900">
                        <c:v>4256.5387038999997</c:v>
                      </c:pt>
                      <c:pt idx="3901">
                        <c:v>4257.5817000999996</c:v>
                      </c:pt>
                      <c:pt idx="3902">
                        <c:v>4258.5978766999997</c:v>
                      </c:pt>
                      <c:pt idx="3903">
                        <c:v>4259.5892539999995</c:v>
                      </c:pt>
                      <c:pt idx="3904">
                        <c:v>4260.5518138999996</c:v>
                      </c:pt>
                      <c:pt idx="3905">
                        <c:v>4261.5927295000001</c:v>
                      </c:pt>
                      <c:pt idx="3906">
                        <c:v>4262.6057166000001</c:v>
                      </c:pt>
                      <c:pt idx="3907">
                        <c:v>4263.5760380000002</c:v>
                      </c:pt>
                      <c:pt idx="3908">
                        <c:v>4264.6111940000001</c:v>
                      </c:pt>
                      <c:pt idx="3909">
                        <c:v>4265.5883869999998</c:v>
                      </c:pt>
                      <c:pt idx="3910">
                        <c:v>4266.5901666999998</c:v>
                      </c:pt>
                      <c:pt idx="3911">
                        <c:v>4267.5962391000003</c:v>
                      </c:pt>
                      <c:pt idx="3912">
                        <c:v>4268.5939705999999</c:v>
                      </c:pt>
                      <c:pt idx="3913">
                        <c:v>4269.5993275999999</c:v>
                      </c:pt>
                      <c:pt idx="3914">
                        <c:v>4270.5666412</c:v>
                      </c:pt>
                      <c:pt idx="3915">
                        <c:v>4271.6100233999996</c:v>
                      </c:pt>
                      <c:pt idx="3916">
                        <c:v>4273.5815776999998</c:v>
                      </c:pt>
                      <c:pt idx="3917">
                        <c:v>4274.6017699000004</c:v>
                      </c:pt>
                      <c:pt idx="3918">
                        <c:v>4275.5815073000003</c:v>
                      </c:pt>
                      <c:pt idx="3919">
                        <c:v>4276.5984406999996</c:v>
                      </c:pt>
                      <c:pt idx="3920">
                        <c:v>4277.5836050999997</c:v>
                      </c:pt>
                      <c:pt idx="3921">
                        <c:v>4278.5790810999997</c:v>
                      </c:pt>
                      <c:pt idx="3922">
                        <c:v>4279.5981319000002</c:v>
                      </c:pt>
                      <c:pt idx="3923">
                        <c:v>4280.5896892000001</c:v>
                      </c:pt>
                      <c:pt idx="3924">
                        <c:v>4281.5961366000001</c:v>
                      </c:pt>
                      <c:pt idx="3925">
                        <c:v>4282.5955137000001</c:v>
                      </c:pt>
                      <c:pt idx="3926">
                        <c:v>4283.5455918999996</c:v>
                      </c:pt>
                      <c:pt idx="3927">
                        <c:v>4284.5960992999999</c:v>
                      </c:pt>
                      <c:pt idx="3928">
                        <c:v>4285.6152049000002</c:v>
                      </c:pt>
                      <c:pt idx="3929">
                        <c:v>4286.5644116000003</c:v>
                      </c:pt>
                      <c:pt idx="3930">
                        <c:v>4289.5746011000001</c:v>
                      </c:pt>
                      <c:pt idx="3931">
                        <c:v>4290.5902957999997</c:v>
                      </c:pt>
                      <c:pt idx="3932">
                        <c:v>4292.5801388</c:v>
                      </c:pt>
                      <c:pt idx="3933">
                        <c:v>4293.5823128000002</c:v>
                      </c:pt>
                      <c:pt idx="3934">
                        <c:v>4295.5966994</c:v>
                      </c:pt>
                      <c:pt idx="3935">
                        <c:v>4296.5582354999997</c:v>
                      </c:pt>
                      <c:pt idx="3936">
                        <c:v>4297.5988890999997</c:v>
                      </c:pt>
                      <c:pt idx="3937">
                        <c:v>4299.5899221</c:v>
                      </c:pt>
                      <c:pt idx="3938">
                        <c:v>4300.5986105000002</c:v>
                      </c:pt>
                      <c:pt idx="3939">
                        <c:v>4301.6073509999997</c:v>
                      </c:pt>
                      <c:pt idx="3940">
                        <c:v>4304.5998381999998</c:v>
                      </c:pt>
                      <c:pt idx="3941">
                        <c:v>4306.5753169</c:v>
                      </c:pt>
                      <c:pt idx="3942">
                        <c:v>4307.5904769999997</c:v>
                      </c:pt>
                      <c:pt idx="3943">
                        <c:v>343.13087060000009</c:v>
                      </c:pt>
                      <c:pt idx="3944">
                        <c:v>344.15390160000004</c:v>
                      </c:pt>
                      <c:pt idx="3945">
                        <c:v>345.12138599999992</c:v>
                      </c:pt>
                      <c:pt idx="3946">
                        <c:v>346.0596005000001</c:v>
                      </c:pt>
                      <c:pt idx="3947">
                        <c:v>347.05469849999997</c:v>
                      </c:pt>
                      <c:pt idx="3948">
                        <c:v>348.0662595</c:v>
                      </c:pt>
                      <c:pt idx="3949">
                        <c:v>349.0779781</c:v>
                      </c:pt>
                      <c:pt idx="3950">
                        <c:v>350.13819709999996</c:v>
                      </c:pt>
                      <c:pt idx="3951">
                        <c:v>351.05318649999992</c:v>
                      </c:pt>
                      <c:pt idx="3952">
                        <c:v>352.12787089999995</c:v>
                      </c:pt>
                      <c:pt idx="3953">
                        <c:v>353.10274530000004</c:v>
                      </c:pt>
                      <c:pt idx="3954">
                        <c:v>4272.5846243999995</c:v>
                      </c:pt>
                      <c:pt idx="3955">
                        <c:v>4287.6130826999997</c:v>
                      </c:pt>
                      <c:pt idx="3956">
                        <c:v>4288.6150932999999</c:v>
                      </c:pt>
                      <c:pt idx="3957">
                        <c:v>4291.5696064000003</c:v>
                      </c:pt>
                      <c:pt idx="3958">
                        <c:v>4294.6170817000002</c:v>
                      </c:pt>
                      <c:pt idx="3959">
                        <c:v>4298.5829087000002</c:v>
                      </c:pt>
                      <c:pt idx="3960">
                        <c:v>4302.5804829999997</c:v>
                      </c:pt>
                      <c:pt idx="3961">
                        <c:v>4303.5973983000003</c:v>
                      </c:pt>
                      <c:pt idx="3962">
                        <c:v>4305.5845661000003</c:v>
                      </c:pt>
                      <c:pt idx="3963">
                        <c:v>4308.5988426000004</c:v>
                      </c:pt>
                      <c:pt idx="3964">
                        <c:v>4309.5770861999999</c:v>
                      </c:pt>
                      <c:pt idx="3965">
                        <c:v>4310.5945676000001</c:v>
                      </c:pt>
                      <c:pt idx="3966">
                        <c:v>4311.6004647</c:v>
                      </c:pt>
                      <c:pt idx="3967">
                        <c:v>4312.6042945999998</c:v>
                      </c:pt>
                      <c:pt idx="3968">
                        <c:v>4313.5909178000002</c:v>
                      </c:pt>
                      <c:pt idx="3969">
                        <c:v>4314.6066165000002</c:v>
                      </c:pt>
                      <c:pt idx="3970">
                        <c:v>4315.5951330999997</c:v>
                      </c:pt>
                      <c:pt idx="3971">
                        <c:v>4316.5888285000001</c:v>
                      </c:pt>
                      <c:pt idx="3972">
                        <c:v>4317.5874629</c:v>
                      </c:pt>
                      <c:pt idx="3973">
                        <c:v>4318.5853950000001</c:v>
                      </c:pt>
                      <c:pt idx="3974">
                        <c:v>4319.5691141999996</c:v>
                      </c:pt>
                      <c:pt idx="3975">
                        <c:v>4320.5815223999998</c:v>
                      </c:pt>
                      <c:pt idx="3976">
                        <c:v>4321.5842860000002</c:v>
                      </c:pt>
                      <c:pt idx="3977">
                        <c:v>4322.5876029000001</c:v>
                      </c:pt>
                      <c:pt idx="3978">
                        <c:v>4323.5819065999995</c:v>
                      </c:pt>
                      <c:pt idx="3979">
                        <c:v>4324.5731257999996</c:v>
                      </c:pt>
                      <c:pt idx="3980">
                        <c:v>4325.5937075000002</c:v>
                      </c:pt>
                      <c:pt idx="3981">
                        <c:v>4326.6264916999999</c:v>
                      </c:pt>
                      <c:pt idx="3982">
                        <c:v>4327.5692745999995</c:v>
                      </c:pt>
                      <c:pt idx="3983">
                        <c:v>4328.5875322000002</c:v>
                      </c:pt>
                      <c:pt idx="3984">
                        <c:v>4329.5846166000001</c:v>
                      </c:pt>
                      <c:pt idx="3985">
                        <c:v>4330.5712035999995</c:v>
                      </c:pt>
                      <c:pt idx="3986">
                        <c:v>4331.5832282000001</c:v>
                      </c:pt>
                      <c:pt idx="3987">
                        <c:v>4332.5641645999995</c:v>
                      </c:pt>
                      <c:pt idx="3988">
                        <c:v>4333.5934500000003</c:v>
                      </c:pt>
                      <c:pt idx="3989">
                        <c:v>4334.5918478000003</c:v>
                      </c:pt>
                      <c:pt idx="3990">
                        <c:v>4335.591418</c:v>
                      </c:pt>
                      <c:pt idx="3991">
                        <c:v>4336.5760129999999</c:v>
                      </c:pt>
                      <c:pt idx="3992">
                        <c:v>4337.5894396000003</c:v>
                      </c:pt>
                      <c:pt idx="3993">
                        <c:v>4338.6114380999998</c:v>
                      </c:pt>
                      <c:pt idx="3994">
                        <c:v>4339.6089148000001</c:v>
                      </c:pt>
                      <c:pt idx="3995">
                        <c:v>4340.5841454000001</c:v>
                      </c:pt>
                      <c:pt idx="3996">
                        <c:v>4341.6107639000002</c:v>
                      </c:pt>
                      <c:pt idx="3997">
                        <c:v>4342.5592968999999</c:v>
                      </c:pt>
                      <c:pt idx="3998">
                        <c:v>4343.5949700000001</c:v>
                      </c:pt>
                      <c:pt idx="3999">
                        <c:v>4344.5830329999999</c:v>
                      </c:pt>
                      <c:pt idx="4000">
                        <c:v>4345.5824136000001</c:v>
                      </c:pt>
                      <c:pt idx="4001">
                        <c:v>4346.5823911999996</c:v>
                      </c:pt>
                      <c:pt idx="4002">
                        <c:v>4347.6110368999998</c:v>
                      </c:pt>
                      <c:pt idx="4003">
                        <c:v>4348.5963658999999</c:v>
                      </c:pt>
                      <c:pt idx="4004">
                        <c:v>4349.5945849</c:v>
                      </c:pt>
                      <c:pt idx="4005">
                        <c:v>4350.6018174999999</c:v>
                      </c:pt>
                      <c:pt idx="4006">
                        <c:v>4351.5822369999996</c:v>
                      </c:pt>
                      <c:pt idx="4007">
                        <c:v>4352.5891982000003</c:v>
                      </c:pt>
                      <c:pt idx="4008">
                        <c:v>4353.5711996999999</c:v>
                      </c:pt>
                      <c:pt idx="4009">
                        <c:v>4354.5915042999995</c:v>
                      </c:pt>
                      <c:pt idx="4010">
                        <c:v>4355.5881497</c:v>
                      </c:pt>
                      <c:pt idx="4011">
                        <c:v>4356.5786638999998</c:v>
                      </c:pt>
                      <c:pt idx="4012">
                        <c:v>4357.5882538999995</c:v>
                      </c:pt>
                      <c:pt idx="4013">
                        <c:v>4358.5981935999998</c:v>
                      </c:pt>
                      <c:pt idx="4014">
                        <c:v>4359.5797741999995</c:v>
                      </c:pt>
                      <c:pt idx="4015">
                        <c:v>4360.6063631999996</c:v>
                      </c:pt>
                      <c:pt idx="4016">
                        <c:v>4361.5622076999998</c:v>
                      </c:pt>
                      <c:pt idx="4017">
                        <c:v>4362.5755504999997</c:v>
                      </c:pt>
                      <c:pt idx="4018">
                        <c:v>4363.5726175999998</c:v>
                      </c:pt>
                      <c:pt idx="4019">
                        <c:v>4364.5854724000001</c:v>
                      </c:pt>
                      <c:pt idx="4020">
                        <c:v>4365.5806997999998</c:v>
                      </c:pt>
                      <c:pt idx="4021">
                        <c:v>4366.6136969999998</c:v>
                      </c:pt>
                      <c:pt idx="4022">
                        <c:v>4367.5650617000001</c:v>
                      </c:pt>
                      <c:pt idx="4023">
                        <c:v>4368.6002607999999</c:v>
                      </c:pt>
                      <c:pt idx="4024">
                        <c:v>4369.5732943000003</c:v>
                      </c:pt>
                      <c:pt idx="4025">
                        <c:v>4370.5671695000001</c:v>
                      </c:pt>
                      <c:pt idx="4026">
                        <c:v>4371.6019440999999</c:v>
                      </c:pt>
                      <c:pt idx="4027">
                        <c:v>4372.5595415999996</c:v>
                      </c:pt>
                      <c:pt idx="4028">
                        <c:v>4373.5893932999998</c:v>
                      </c:pt>
                      <c:pt idx="4029">
                        <c:v>4374.5648493999997</c:v>
                      </c:pt>
                      <c:pt idx="4030">
                        <c:v>4375.6149340000002</c:v>
                      </c:pt>
                      <c:pt idx="4031">
                        <c:v>4376.5854367000002</c:v>
                      </c:pt>
                      <c:pt idx="4032">
                        <c:v>4377.6012177000002</c:v>
                      </c:pt>
                      <c:pt idx="4033">
                        <c:v>4378.5959917999999</c:v>
                      </c:pt>
                      <c:pt idx="4034">
                        <c:v>4379.5861337999995</c:v>
                      </c:pt>
                      <c:pt idx="4035">
                        <c:v>4380.5857882</c:v>
                      </c:pt>
                      <c:pt idx="4036">
                        <c:v>4381.6009745000001</c:v>
                      </c:pt>
                      <c:pt idx="4037">
                        <c:v>4382.6037399999996</c:v>
                      </c:pt>
                      <c:pt idx="4038">
                        <c:v>4383.5761286999996</c:v>
                      </c:pt>
                      <c:pt idx="4039">
                        <c:v>4384.5762906</c:v>
                      </c:pt>
                      <c:pt idx="4040">
                        <c:v>4385.5783511999998</c:v>
                      </c:pt>
                      <c:pt idx="4041">
                        <c:v>4386.5797326000002</c:v>
                      </c:pt>
                      <c:pt idx="4042">
                        <c:v>4387.5827583</c:v>
                      </c:pt>
                      <c:pt idx="4043">
                        <c:v>4388.5506595999996</c:v>
                      </c:pt>
                      <c:pt idx="4044">
                        <c:v>4389.6004338000002</c:v>
                      </c:pt>
                      <c:pt idx="4045">
                        <c:v>4390.5722300999996</c:v>
                      </c:pt>
                      <c:pt idx="4046">
                        <c:v>4391.5968913999995</c:v>
                      </c:pt>
                      <c:pt idx="4047">
                        <c:v>4392.5879274999998</c:v>
                      </c:pt>
                      <c:pt idx="4048">
                        <c:v>4393.5834359</c:v>
                      </c:pt>
                      <c:pt idx="4049">
                        <c:v>4394.6042620999997</c:v>
                      </c:pt>
                      <c:pt idx="4050">
                        <c:v>4395.5997785</c:v>
                      </c:pt>
                      <c:pt idx="4051">
                        <c:v>4396.5742662000002</c:v>
                      </c:pt>
                      <c:pt idx="4052">
                        <c:v>4397.5850037</c:v>
                      </c:pt>
                      <c:pt idx="4053">
                        <c:v>4398.6080294000003</c:v>
                      </c:pt>
                      <c:pt idx="4054">
                        <c:v>4399.5520594999998</c:v>
                      </c:pt>
                      <c:pt idx="4055">
                        <c:v>4400.6159349</c:v>
                      </c:pt>
                      <c:pt idx="4056">
                        <c:v>4401.5754969</c:v>
                      </c:pt>
                      <c:pt idx="4057">
                        <c:v>4402.6011741000002</c:v>
                      </c:pt>
                      <c:pt idx="4058">
                        <c:v>4403.5653468</c:v>
                      </c:pt>
                      <c:pt idx="4059">
                        <c:v>4404.5771023999996</c:v>
                      </c:pt>
                      <c:pt idx="4060">
                        <c:v>4405.6051123999996</c:v>
                      </c:pt>
                      <c:pt idx="4061">
                        <c:v>4406.5893060999997</c:v>
                      </c:pt>
                      <c:pt idx="4062">
                        <c:v>4407.5654223000001</c:v>
                      </c:pt>
                      <c:pt idx="4063">
                        <c:v>4408.5925609999995</c:v>
                      </c:pt>
                      <c:pt idx="4064">
                        <c:v>4409.5927070999996</c:v>
                      </c:pt>
                      <c:pt idx="4065">
                        <c:v>4410.6005865999996</c:v>
                      </c:pt>
                      <c:pt idx="4066">
                        <c:v>4411.5741092999997</c:v>
                      </c:pt>
                      <c:pt idx="4067">
                        <c:v>4412.6092415000003</c:v>
                      </c:pt>
                      <c:pt idx="4068">
                        <c:v>4413.5595141000003</c:v>
                      </c:pt>
                      <c:pt idx="4069">
                        <c:v>4414.6114495000002</c:v>
                      </c:pt>
                      <c:pt idx="4070">
                        <c:v>4415.5848601999996</c:v>
                      </c:pt>
                      <c:pt idx="4071">
                        <c:v>4416.5840498999996</c:v>
                      </c:pt>
                      <c:pt idx="4072">
                        <c:v>4417.6178793999998</c:v>
                      </c:pt>
                      <c:pt idx="4073">
                        <c:v>4418.5847640000002</c:v>
                      </c:pt>
                      <c:pt idx="4074">
                        <c:v>4419.5988299999999</c:v>
                      </c:pt>
                      <c:pt idx="4075">
                        <c:v>4423.5698998999997</c:v>
                      </c:pt>
                      <c:pt idx="4076">
                        <c:v>4424.5856738000002</c:v>
                      </c:pt>
                      <c:pt idx="4077">
                        <c:v>4426.5916557999999</c:v>
                      </c:pt>
                      <c:pt idx="4078">
                        <c:v>4428.6056041000002</c:v>
                      </c:pt>
                      <c:pt idx="4079">
                        <c:v>4440.5994896000002</c:v>
                      </c:pt>
                      <c:pt idx="4080">
                        <c:v>331.11203030000013</c:v>
                      </c:pt>
                      <c:pt idx="4081">
                        <c:v>332.09865969999998</c:v>
                      </c:pt>
                      <c:pt idx="4082">
                        <c:v>333.10932289999994</c:v>
                      </c:pt>
                      <c:pt idx="4083">
                        <c:v>334.10152129999994</c:v>
                      </c:pt>
                      <c:pt idx="4084">
                        <c:v>335.05855299999996</c:v>
                      </c:pt>
                      <c:pt idx="4085">
                        <c:v>336.12242930000014</c:v>
                      </c:pt>
                      <c:pt idx="4086">
                        <c:v>337.13418549999994</c:v>
                      </c:pt>
                      <c:pt idx="4087">
                        <c:v>338.06085240000004</c:v>
                      </c:pt>
                      <c:pt idx="4088">
                        <c:v>339.13023869999995</c:v>
                      </c:pt>
                      <c:pt idx="4089">
                        <c:v>340.10729989999993</c:v>
                      </c:pt>
                      <c:pt idx="4090">
                        <c:v>341.06637830000011</c:v>
                      </c:pt>
                      <c:pt idx="4091">
                        <c:v>342.05356339999992</c:v>
                      </c:pt>
                      <c:pt idx="4092">
                        <c:v>4420.5702842000001</c:v>
                      </c:pt>
                      <c:pt idx="4093">
                        <c:v>4421.5911667</c:v>
                      </c:pt>
                      <c:pt idx="4094">
                        <c:v>4422.5929606999998</c:v>
                      </c:pt>
                      <c:pt idx="4095">
                        <c:v>4425.6038706999998</c:v>
                      </c:pt>
                      <c:pt idx="4096">
                        <c:v>4427.5635173000001</c:v>
                      </c:pt>
                      <c:pt idx="4097">
                        <c:v>4429.5788899999998</c:v>
                      </c:pt>
                      <c:pt idx="4098">
                        <c:v>4430.5875066999997</c:v>
                      </c:pt>
                      <c:pt idx="4099">
                        <c:v>4431.5987477999997</c:v>
                      </c:pt>
                      <c:pt idx="4100">
                        <c:v>4432.5619442999996</c:v>
                      </c:pt>
                      <c:pt idx="4101">
                        <c:v>4433.5792210999998</c:v>
                      </c:pt>
                      <c:pt idx="4102">
                        <c:v>4434.5834680999997</c:v>
                      </c:pt>
                      <c:pt idx="4103">
                        <c:v>4435.6024222999995</c:v>
                      </c:pt>
                      <c:pt idx="4104">
                        <c:v>4436.5692535999997</c:v>
                      </c:pt>
                      <c:pt idx="4105">
                        <c:v>4437.5831144000003</c:v>
                      </c:pt>
                      <c:pt idx="4106">
                        <c:v>4438.5990548999998</c:v>
                      </c:pt>
                      <c:pt idx="4107">
                        <c:v>4439.5859739999996</c:v>
                      </c:pt>
                      <c:pt idx="4108">
                        <c:v>4441.604096</c:v>
                      </c:pt>
                      <c:pt idx="4109">
                        <c:v>4442.5886743999999</c:v>
                      </c:pt>
                      <c:pt idx="4110">
                        <c:v>4443.5819270000002</c:v>
                      </c:pt>
                      <c:pt idx="4111">
                        <c:v>4444.5711173999998</c:v>
                      </c:pt>
                      <c:pt idx="4112">
                        <c:v>4445.5770903000002</c:v>
                      </c:pt>
                      <c:pt idx="4113">
                        <c:v>4446.5801490000003</c:v>
                      </c:pt>
                      <c:pt idx="4114">
                        <c:v>4447.6009778999996</c:v>
                      </c:pt>
                      <c:pt idx="4115">
                        <c:v>4448.6007443999997</c:v>
                      </c:pt>
                      <c:pt idx="4116">
                        <c:v>4449.5628890999997</c:v>
                      </c:pt>
                      <c:pt idx="4117">
                        <c:v>4450.5909218999996</c:v>
                      </c:pt>
                      <c:pt idx="4118">
                        <c:v>4451.6006471000001</c:v>
                      </c:pt>
                      <c:pt idx="4119">
                        <c:v>4452.6020956000002</c:v>
                      </c:pt>
                      <c:pt idx="4120">
                        <c:v>4453.5652693000002</c:v>
                      </c:pt>
                      <c:pt idx="4121">
                        <c:v>4454.5843758000001</c:v>
                      </c:pt>
                      <c:pt idx="4122">
                        <c:v>4455.5897169999998</c:v>
                      </c:pt>
                      <c:pt idx="4123">
                        <c:v>4456.5942256999997</c:v>
                      </c:pt>
                      <c:pt idx="4124">
                        <c:v>4457.5862869000002</c:v>
                      </c:pt>
                      <c:pt idx="4125">
                        <c:v>4458.5483378999998</c:v>
                      </c:pt>
                      <c:pt idx="4126">
                        <c:v>4459.5835220999998</c:v>
                      </c:pt>
                      <c:pt idx="4127">
                        <c:v>4460.5737933</c:v>
                      </c:pt>
                      <c:pt idx="4128">
                        <c:v>4461.5787554999997</c:v>
                      </c:pt>
                      <c:pt idx="4129">
                        <c:v>4462.5816185000003</c:v>
                      </c:pt>
                      <c:pt idx="4130">
                        <c:v>4463.5841468999997</c:v>
                      </c:pt>
                      <c:pt idx="4131">
                        <c:v>4464.5817478999998</c:v>
                      </c:pt>
                      <c:pt idx="4132">
                        <c:v>4465.6157886000001</c:v>
                      </c:pt>
                      <c:pt idx="4133">
                        <c:v>4466.5806940000002</c:v>
                      </c:pt>
                      <c:pt idx="4134">
                        <c:v>4467.5965060999997</c:v>
                      </c:pt>
                      <c:pt idx="4135">
                        <c:v>4468.6190292000001</c:v>
                      </c:pt>
                      <c:pt idx="4136">
                        <c:v>4469.6040703999997</c:v>
                      </c:pt>
                      <c:pt idx="4137">
                        <c:v>4470.5941254999998</c:v>
                      </c:pt>
                      <c:pt idx="4138">
                        <c:v>4471.6057063999997</c:v>
                      </c:pt>
                      <c:pt idx="4139">
                        <c:v>4472.6219518999997</c:v>
                      </c:pt>
                      <c:pt idx="4140">
                        <c:v>4473.6025772000003</c:v>
                      </c:pt>
                      <c:pt idx="4141">
                        <c:v>4474.6008169999996</c:v>
                      </c:pt>
                      <c:pt idx="4142">
                        <c:v>4475.6121235000001</c:v>
                      </c:pt>
                      <c:pt idx="4143">
                        <c:v>4476.5850640999997</c:v>
                      </c:pt>
                      <c:pt idx="4144">
                        <c:v>318.10719929999993</c:v>
                      </c:pt>
                      <c:pt idx="4145">
                        <c:v>319.0588861</c:v>
                      </c:pt>
                      <c:pt idx="4146">
                        <c:v>320.10175310000011</c:v>
                      </c:pt>
                      <c:pt idx="4147">
                        <c:v>321.09562730000005</c:v>
                      </c:pt>
                      <c:pt idx="4148">
                        <c:v>322.06632400000001</c:v>
                      </c:pt>
                      <c:pt idx="4149">
                        <c:v>323.11260879999998</c:v>
                      </c:pt>
                      <c:pt idx="4150">
                        <c:v>324.09971499999995</c:v>
                      </c:pt>
                      <c:pt idx="4151">
                        <c:v>325.06512910000004</c:v>
                      </c:pt>
                      <c:pt idx="4152">
                        <c:v>326.10699299999999</c:v>
                      </c:pt>
                      <c:pt idx="4153">
                        <c:v>327.10223460000009</c:v>
                      </c:pt>
                      <c:pt idx="4154">
                        <c:v>328.0595849</c:v>
                      </c:pt>
                      <c:pt idx="4155">
                        <c:v>329.09141540000007</c:v>
                      </c:pt>
                      <c:pt idx="4156">
                        <c:v>330.06292719999999</c:v>
                      </c:pt>
                      <c:pt idx="4157">
                        <c:v>306.05601280000008</c:v>
                      </c:pt>
                      <c:pt idx="4158">
                        <c:v>308.06966399999999</c:v>
                      </c:pt>
                      <c:pt idx="4159">
                        <c:v>309.10628580000014</c:v>
                      </c:pt>
                      <c:pt idx="4160">
                        <c:v>310.05688180000004</c:v>
                      </c:pt>
                      <c:pt idx="4161">
                        <c:v>311.1517904000001</c:v>
                      </c:pt>
                      <c:pt idx="4162">
                        <c:v>312.09000150000008</c:v>
                      </c:pt>
                      <c:pt idx="4163">
                        <c:v>313.06288000000006</c:v>
                      </c:pt>
                      <c:pt idx="4164">
                        <c:v>314.11520570000005</c:v>
                      </c:pt>
                      <c:pt idx="4165">
                        <c:v>315.10241350000013</c:v>
                      </c:pt>
                      <c:pt idx="4166">
                        <c:v>316.09559419999994</c:v>
                      </c:pt>
                      <c:pt idx="4167">
                        <c:v>317.05275480000012</c:v>
                      </c:pt>
                      <c:pt idx="4168">
                        <c:v>295.10767049999993</c:v>
                      </c:pt>
                      <c:pt idx="4169">
                        <c:v>296.10244300000011</c:v>
                      </c:pt>
                      <c:pt idx="4170">
                        <c:v>297.10984259999998</c:v>
                      </c:pt>
                      <c:pt idx="4171">
                        <c:v>298.11089490000006</c:v>
                      </c:pt>
                      <c:pt idx="4172">
                        <c:v>299.06389679999995</c:v>
                      </c:pt>
                      <c:pt idx="4173">
                        <c:v>300.1017478</c:v>
                      </c:pt>
                      <c:pt idx="4174">
                        <c:v>301.10076179999999</c:v>
                      </c:pt>
                      <c:pt idx="4175">
                        <c:v>302.05600620000007</c:v>
                      </c:pt>
                      <c:pt idx="4176">
                        <c:v>303.1077997000001</c:v>
                      </c:pt>
                      <c:pt idx="4177">
                        <c:v>304.10895010000002</c:v>
                      </c:pt>
                      <c:pt idx="4178">
                        <c:v>305.06660920000002</c:v>
                      </c:pt>
                      <c:pt idx="4179">
                        <c:v>307.12900860000002</c:v>
                      </c:pt>
                      <c:pt idx="4180">
                        <c:v>282.06458499999997</c:v>
                      </c:pt>
                      <c:pt idx="4181">
                        <c:v>283.08306640000012</c:v>
                      </c:pt>
                      <c:pt idx="4182">
                        <c:v>284.0602239000001</c:v>
                      </c:pt>
                      <c:pt idx="4183">
                        <c:v>285.08727450000004</c:v>
                      </c:pt>
                      <c:pt idx="4184">
                        <c:v>286.06310420000011</c:v>
                      </c:pt>
                      <c:pt idx="4185">
                        <c:v>287.06300199999998</c:v>
                      </c:pt>
                      <c:pt idx="4186">
                        <c:v>288.06381980000003</c:v>
                      </c:pt>
                      <c:pt idx="4187">
                        <c:v>289.0559935</c:v>
                      </c:pt>
                      <c:pt idx="4188">
                        <c:v>290.0980800000001</c:v>
                      </c:pt>
                      <c:pt idx="4189">
                        <c:v>291.0954660000001</c:v>
                      </c:pt>
                      <c:pt idx="4190">
                        <c:v>292.08370240000011</c:v>
                      </c:pt>
                      <c:pt idx="4191">
                        <c:v>293.11021949999997</c:v>
                      </c:pt>
                      <c:pt idx="4192">
                        <c:v>294.08852020000006</c:v>
                      </c:pt>
                      <c:pt idx="4193">
                        <c:v>271.05969530000004</c:v>
                      </c:pt>
                      <c:pt idx="4194">
                        <c:v>273.09215699999993</c:v>
                      </c:pt>
                      <c:pt idx="4195">
                        <c:v>274.10113379999996</c:v>
                      </c:pt>
                      <c:pt idx="4196">
                        <c:v>275.12019599999996</c:v>
                      </c:pt>
                      <c:pt idx="4197">
                        <c:v>276.07928460000005</c:v>
                      </c:pt>
                      <c:pt idx="4198">
                        <c:v>277.10515420000013</c:v>
                      </c:pt>
                      <c:pt idx="4199">
                        <c:v>278.10150520000013</c:v>
                      </c:pt>
                      <c:pt idx="4200">
                        <c:v>279.08055479999996</c:v>
                      </c:pt>
                      <c:pt idx="4201">
                        <c:v>280.05691179999997</c:v>
                      </c:pt>
                      <c:pt idx="4202">
                        <c:v>281.0837365000001</c:v>
                      </c:pt>
                      <c:pt idx="4203">
                        <c:v>261.10113390000004</c:v>
                      </c:pt>
                      <c:pt idx="4204">
                        <c:v>262.07057620000012</c:v>
                      </c:pt>
                      <c:pt idx="4205">
                        <c:v>263.1089376000001</c:v>
                      </c:pt>
                      <c:pt idx="4206">
                        <c:v>264.06342120000011</c:v>
                      </c:pt>
                      <c:pt idx="4207">
                        <c:v>265.0663479000001</c:v>
                      </c:pt>
                      <c:pt idx="4208">
                        <c:v>266.05471649999993</c:v>
                      </c:pt>
                      <c:pt idx="4209">
                        <c:v>267.05337560000009</c:v>
                      </c:pt>
                      <c:pt idx="4210">
                        <c:v>268.06455949999997</c:v>
                      </c:pt>
                      <c:pt idx="4211">
                        <c:v>269.06501270000001</c:v>
                      </c:pt>
                      <c:pt idx="4212">
                        <c:v>270.07444309999994</c:v>
                      </c:pt>
                      <c:pt idx="4213">
                        <c:v>272.13556370000003</c:v>
                      </c:pt>
                      <c:pt idx="4214">
                        <c:v>251.11595670000008</c:v>
                      </c:pt>
                      <c:pt idx="4215">
                        <c:v>252.09591450000005</c:v>
                      </c:pt>
                      <c:pt idx="4216">
                        <c:v>253.05716610000002</c:v>
                      </c:pt>
                      <c:pt idx="4217">
                        <c:v>254.05328739999993</c:v>
                      </c:pt>
                      <c:pt idx="4218">
                        <c:v>255.11369479999996</c:v>
                      </c:pt>
                      <c:pt idx="4219">
                        <c:v>256.0662238000001</c:v>
                      </c:pt>
                      <c:pt idx="4220">
                        <c:v>257.06645809999998</c:v>
                      </c:pt>
                      <c:pt idx="4221">
                        <c:v>258.05776640000011</c:v>
                      </c:pt>
                      <c:pt idx="4222">
                        <c:v>259.10583520000012</c:v>
                      </c:pt>
                      <c:pt idx="4223">
                        <c:v>260.05342540000004</c:v>
                      </c:pt>
                      <c:pt idx="4224">
                        <c:v>238.06075270000008</c:v>
                      </c:pt>
                      <c:pt idx="4225">
                        <c:v>239.11385189999999</c:v>
                      </c:pt>
                      <c:pt idx="4226">
                        <c:v>240.10035589999995</c:v>
                      </c:pt>
                      <c:pt idx="4227">
                        <c:v>241.07268170000009</c:v>
                      </c:pt>
                      <c:pt idx="4228">
                        <c:v>242.10993670000005</c:v>
                      </c:pt>
                      <c:pt idx="4229">
                        <c:v>243.09556260000011</c:v>
                      </c:pt>
                      <c:pt idx="4230">
                        <c:v>244.07569320000005</c:v>
                      </c:pt>
                      <c:pt idx="4231">
                        <c:v>245.11020399999995</c:v>
                      </c:pt>
                      <c:pt idx="4232">
                        <c:v>246.09831169999995</c:v>
                      </c:pt>
                      <c:pt idx="4233">
                        <c:v>247.08859380000001</c:v>
                      </c:pt>
                      <c:pt idx="4234">
                        <c:v>248.05660320000004</c:v>
                      </c:pt>
                      <c:pt idx="4235">
                        <c:v>249.05806650000011</c:v>
                      </c:pt>
                      <c:pt idx="4236">
                        <c:v>250.11776180000004</c:v>
                      </c:pt>
                      <c:pt idx="4237">
                        <c:v>227.10013560000004</c:v>
                      </c:pt>
                      <c:pt idx="4238">
                        <c:v>228.05374020000011</c:v>
                      </c:pt>
                      <c:pt idx="4239">
                        <c:v>229.05726930000003</c:v>
                      </c:pt>
                      <c:pt idx="4240">
                        <c:v>230.07886420000011</c:v>
                      </c:pt>
                      <c:pt idx="4241">
                        <c:v>231.06356110000013</c:v>
                      </c:pt>
                      <c:pt idx="4242">
                        <c:v>232.05300900000009</c:v>
                      </c:pt>
                      <c:pt idx="4243">
                        <c:v>233.10135170000001</c:v>
                      </c:pt>
                      <c:pt idx="4244">
                        <c:v>234.08585460000006</c:v>
                      </c:pt>
                      <c:pt idx="4245">
                        <c:v>235.05771059999995</c:v>
                      </c:pt>
                      <c:pt idx="4246">
                        <c:v>236.13882870000009</c:v>
                      </c:pt>
                      <c:pt idx="4247">
                        <c:v>237.0616917000001</c:v>
                      </c:pt>
                      <c:pt idx="4248">
                        <c:v>217.10937709999996</c:v>
                      </c:pt>
                      <c:pt idx="4249">
                        <c:v>219.06248440000002</c:v>
                      </c:pt>
                      <c:pt idx="4250">
                        <c:v>220.05550210000013</c:v>
                      </c:pt>
                      <c:pt idx="4251">
                        <c:v>221.06771740000011</c:v>
                      </c:pt>
                      <c:pt idx="4252">
                        <c:v>222.05349660000013</c:v>
                      </c:pt>
                      <c:pt idx="4253">
                        <c:v>223.06003079999994</c:v>
                      </c:pt>
                      <c:pt idx="4254">
                        <c:v>224.0564207000001</c:v>
                      </c:pt>
                      <c:pt idx="4255">
                        <c:v>225.05324830000006</c:v>
                      </c:pt>
                      <c:pt idx="4256">
                        <c:v>226.09626280000009</c:v>
                      </c:pt>
                      <c:pt idx="4257">
                        <c:v>206.08183109999993</c:v>
                      </c:pt>
                      <c:pt idx="4258">
                        <c:v>207.05683069999998</c:v>
                      </c:pt>
                      <c:pt idx="4259">
                        <c:v>208.05881170000009</c:v>
                      </c:pt>
                      <c:pt idx="4260">
                        <c:v>209.06076399999995</c:v>
                      </c:pt>
                      <c:pt idx="4261">
                        <c:v>210.05623109999999</c:v>
                      </c:pt>
                      <c:pt idx="4262">
                        <c:v>211.06664499999999</c:v>
                      </c:pt>
                      <c:pt idx="4263">
                        <c:v>212.06358430000012</c:v>
                      </c:pt>
                      <c:pt idx="4264">
                        <c:v>213.24559170000009</c:v>
                      </c:pt>
                      <c:pt idx="4265">
                        <c:v>214.09913399999994</c:v>
                      </c:pt>
                      <c:pt idx="4266">
                        <c:v>215.06542180000008</c:v>
                      </c:pt>
                      <c:pt idx="4267">
                        <c:v>216.05700149999996</c:v>
                      </c:pt>
                      <c:pt idx="4268">
                        <c:v>218.09097780000013</c:v>
                      </c:pt>
                      <c:pt idx="4269">
                        <c:v>196.05645809999999</c:v>
                      </c:pt>
                      <c:pt idx="4270">
                        <c:v>197.06721219999997</c:v>
                      </c:pt>
                      <c:pt idx="4271">
                        <c:v>199.05551759999992</c:v>
                      </c:pt>
                      <c:pt idx="4272">
                        <c:v>200.06456560000004</c:v>
                      </c:pt>
                      <c:pt idx="4273">
                        <c:v>201.05982649999999</c:v>
                      </c:pt>
                      <c:pt idx="4274">
                        <c:v>202.05403269999999</c:v>
                      </c:pt>
                      <c:pt idx="4275">
                        <c:v>203.06685980000009</c:v>
                      </c:pt>
                      <c:pt idx="4276">
                        <c:v>204.06240070000001</c:v>
                      </c:pt>
                      <c:pt idx="4277">
                        <c:v>205.07438100000002</c:v>
                      </c:pt>
                      <c:pt idx="4278">
                        <c:v>185.06580480000014</c:v>
                      </c:pt>
                      <c:pt idx="4279">
                        <c:v>186.05380679999996</c:v>
                      </c:pt>
                      <c:pt idx="4280">
                        <c:v>187.05293599999993</c:v>
                      </c:pt>
                      <c:pt idx="4281">
                        <c:v>188.06224050000003</c:v>
                      </c:pt>
                      <c:pt idx="4282">
                        <c:v>189.06159130000003</c:v>
                      </c:pt>
                      <c:pt idx="4283">
                        <c:v>190.0598483</c:v>
                      </c:pt>
                      <c:pt idx="4284">
                        <c:v>191.06238489999998</c:v>
                      </c:pt>
                      <c:pt idx="4285">
                        <c:v>192.06042209999998</c:v>
                      </c:pt>
                      <c:pt idx="4286">
                        <c:v>193.05293070000005</c:v>
                      </c:pt>
                      <c:pt idx="4287">
                        <c:v>194.06342200000006</c:v>
                      </c:pt>
                      <c:pt idx="4288">
                        <c:v>195.05732320000004</c:v>
                      </c:pt>
                      <c:pt idx="4289">
                        <c:v>198.06145370000002</c:v>
                      </c:pt>
                      <c:pt idx="4290">
                        <c:v>178.05882929999996</c:v>
                      </c:pt>
                      <c:pt idx="4291">
                        <c:v>179.0649568</c:v>
                      </c:pt>
                      <c:pt idx="4292">
                        <c:v>180.06156730000009</c:v>
                      </c:pt>
                      <c:pt idx="4293">
                        <c:v>181.06092630000001</c:v>
                      </c:pt>
                      <c:pt idx="4294">
                        <c:v>182.05638570000008</c:v>
                      </c:pt>
                      <c:pt idx="4295">
                        <c:v>183.05908779999993</c:v>
                      </c:pt>
                      <c:pt idx="4296">
                        <c:v>184.05287039999996</c:v>
                      </c:pt>
                      <c:pt idx="4297">
                        <c:v>166.05442789999995</c:v>
                      </c:pt>
                      <c:pt idx="4298">
                        <c:v>167.05646899999999</c:v>
                      </c:pt>
                      <c:pt idx="4299">
                        <c:v>168.05522970000004</c:v>
                      </c:pt>
                      <c:pt idx="4300">
                        <c:v>169.05404329999999</c:v>
                      </c:pt>
                      <c:pt idx="4301">
                        <c:v>170.06261370000004</c:v>
                      </c:pt>
                      <c:pt idx="4302">
                        <c:v>171.05896280000013</c:v>
                      </c:pt>
                      <c:pt idx="4303">
                        <c:v>172.05268430000012</c:v>
                      </c:pt>
                      <c:pt idx="4304">
                        <c:v>173.05326109999999</c:v>
                      </c:pt>
                      <c:pt idx="4305">
                        <c:v>174.06259899999998</c:v>
                      </c:pt>
                      <c:pt idx="4306">
                        <c:v>175.05876879999994</c:v>
                      </c:pt>
                      <c:pt idx="4307">
                        <c:v>176.06005940000011</c:v>
                      </c:pt>
                      <c:pt idx="4308">
                        <c:v>177.0672495</c:v>
                      </c:pt>
                      <c:pt idx="4309">
                        <c:v>157.05855379999991</c:v>
                      </c:pt>
                      <c:pt idx="4310">
                        <c:v>158.05309890000001</c:v>
                      </c:pt>
                      <c:pt idx="4311">
                        <c:v>159.06007220000004</c:v>
                      </c:pt>
                      <c:pt idx="4312">
                        <c:v>160.06050440000001</c:v>
                      </c:pt>
                      <c:pt idx="4313">
                        <c:v>161.06828039999994</c:v>
                      </c:pt>
                      <c:pt idx="4314">
                        <c:v>162.05679889999999</c:v>
                      </c:pt>
                      <c:pt idx="4315">
                        <c:v>163.06036540000002</c:v>
                      </c:pt>
                      <c:pt idx="4316">
                        <c:v>164.06349970000008</c:v>
                      </c:pt>
                      <c:pt idx="4317">
                        <c:v>165.05602899999997</c:v>
                      </c:pt>
                      <c:pt idx="4318">
                        <c:v>148.04218759999992</c:v>
                      </c:pt>
                      <c:pt idx="4319">
                        <c:v>149.03840410000009</c:v>
                      </c:pt>
                      <c:pt idx="4320">
                        <c:v>150.05024990000004</c:v>
                      </c:pt>
                      <c:pt idx="4321">
                        <c:v>151.04697429999999</c:v>
                      </c:pt>
                      <c:pt idx="4322">
                        <c:v>152.04086919999997</c:v>
                      </c:pt>
                      <c:pt idx="4323">
                        <c:v>153.037733</c:v>
                      </c:pt>
                      <c:pt idx="4324">
                        <c:v>154.0515795</c:v>
                      </c:pt>
                      <c:pt idx="4325">
                        <c:v>155.04238790000011</c:v>
                      </c:pt>
                      <c:pt idx="4326">
                        <c:v>156.05202689999999</c:v>
                      </c:pt>
                      <c:pt idx="4327">
                        <c:v>140.04216899999994</c:v>
                      </c:pt>
                      <c:pt idx="4328">
                        <c:v>141.03853770000012</c:v>
                      </c:pt>
                      <c:pt idx="4329">
                        <c:v>142.04278409999995</c:v>
                      </c:pt>
                      <c:pt idx="4330">
                        <c:v>143.03768930000012</c:v>
                      </c:pt>
                      <c:pt idx="4331">
                        <c:v>144.04917020000005</c:v>
                      </c:pt>
                      <c:pt idx="4332">
                        <c:v>145.05538889999991</c:v>
                      </c:pt>
                      <c:pt idx="4333">
                        <c:v>146.03858170000001</c:v>
                      </c:pt>
                      <c:pt idx="4334">
                        <c:v>147.04268889999992</c:v>
                      </c:pt>
                      <c:pt idx="4335">
                        <c:v>129.03088119999995</c:v>
                      </c:pt>
                      <c:pt idx="4336">
                        <c:v>130.02377209999997</c:v>
                      </c:pt>
                      <c:pt idx="4337">
                        <c:v>131.03393399999993</c:v>
                      </c:pt>
                      <c:pt idx="4338">
                        <c:v>132.02743509999993</c:v>
                      </c:pt>
                      <c:pt idx="4339">
                        <c:v>133.02111679999996</c:v>
                      </c:pt>
                      <c:pt idx="4340">
                        <c:v>134.02432499999998</c:v>
                      </c:pt>
                      <c:pt idx="4341">
                        <c:v>135.02168629999994</c:v>
                      </c:pt>
                      <c:pt idx="4342">
                        <c:v>136.03130810000005</c:v>
                      </c:pt>
                      <c:pt idx="4343">
                        <c:v>137.0328611000001</c:v>
                      </c:pt>
                      <c:pt idx="4344">
                        <c:v>138.02255900000011</c:v>
                      </c:pt>
                      <c:pt idx="4345">
                        <c:v>139.04708670000002</c:v>
                      </c:pt>
                      <c:pt idx="4346">
                        <c:v>122.05838249999999</c:v>
                      </c:pt>
                      <c:pt idx="4347">
                        <c:v>123.03674190000004</c:v>
                      </c:pt>
                      <c:pt idx="4348">
                        <c:v>124.02146110000001</c:v>
                      </c:pt>
                      <c:pt idx="4349">
                        <c:v>125.03468710000004</c:v>
                      </c:pt>
                      <c:pt idx="4350">
                        <c:v>126.02178579999998</c:v>
                      </c:pt>
                      <c:pt idx="4351">
                        <c:v>127.03137959999992</c:v>
                      </c:pt>
                      <c:pt idx="4352">
                        <c:v>128.03093030000002</c:v>
                      </c:pt>
                      <c:pt idx="4353">
                        <c:v>113.01580180000008</c:v>
                      </c:pt>
                      <c:pt idx="4354">
                        <c:v>114.05344490000004</c:v>
                      </c:pt>
                      <c:pt idx="4355">
                        <c:v>115.02309490000005</c:v>
                      </c:pt>
                      <c:pt idx="4356">
                        <c:v>116.03234700000007</c:v>
                      </c:pt>
                      <c:pt idx="4357">
                        <c:v>117.03326249999998</c:v>
                      </c:pt>
                      <c:pt idx="4358">
                        <c:v>118.02192759999991</c:v>
                      </c:pt>
                      <c:pt idx="4359">
                        <c:v>119.0294990000001</c:v>
                      </c:pt>
                      <c:pt idx="4360">
                        <c:v>120.02185350000002</c:v>
                      </c:pt>
                      <c:pt idx="4361">
                        <c:v>121.03543819999993</c:v>
                      </c:pt>
                      <c:pt idx="4362">
                        <c:v>104.00473220000003</c:v>
                      </c:pt>
                      <c:pt idx="4363">
                        <c:v>105.00453600000003</c:v>
                      </c:pt>
                      <c:pt idx="4364">
                        <c:v>105.99949509999999</c:v>
                      </c:pt>
                      <c:pt idx="4365">
                        <c:v>106.99274520000006</c:v>
                      </c:pt>
                      <c:pt idx="4366">
                        <c:v>107.99199210000006</c:v>
                      </c:pt>
                      <c:pt idx="4367">
                        <c:v>109.00508839999998</c:v>
                      </c:pt>
                      <c:pt idx="4368">
                        <c:v>110.01287060000004</c:v>
                      </c:pt>
                      <c:pt idx="4369">
                        <c:v>111.00777820000008</c:v>
                      </c:pt>
                      <c:pt idx="4370">
                        <c:v>112.00707360000001</c:v>
                      </c:pt>
                      <c:pt idx="4371">
                        <c:v>95.99760230000004</c:v>
                      </c:pt>
                      <c:pt idx="4372">
                        <c:v>98.022409400000015</c:v>
                      </c:pt>
                      <c:pt idx="4373">
                        <c:v>98.993419300000028</c:v>
                      </c:pt>
                      <c:pt idx="4374">
                        <c:v>100.00462479999999</c:v>
                      </c:pt>
                      <c:pt idx="4375">
                        <c:v>100.99873409999998</c:v>
                      </c:pt>
                      <c:pt idx="4376">
                        <c:v>101.99236689999998</c:v>
                      </c:pt>
                      <c:pt idx="4377">
                        <c:v>103.00109029999999</c:v>
                      </c:pt>
                      <c:pt idx="4378">
                        <c:v>90.00511419999998</c:v>
                      </c:pt>
                      <c:pt idx="4379">
                        <c:v>91.006213600000024</c:v>
                      </c:pt>
                      <c:pt idx="4380">
                        <c:v>92.001666</c:v>
                      </c:pt>
                      <c:pt idx="4381">
                        <c:v>92.994782699999973</c:v>
                      </c:pt>
                      <c:pt idx="4382">
                        <c:v>94.018499500000075</c:v>
                      </c:pt>
                      <c:pt idx="4383">
                        <c:v>94.997949500000004</c:v>
                      </c:pt>
                      <c:pt idx="4384">
                        <c:v>97.007844200000022</c:v>
                      </c:pt>
                      <c:pt idx="4385">
                        <c:v>82.992353800000046</c:v>
                      </c:pt>
                      <c:pt idx="4386">
                        <c:v>83.998896100000024</c:v>
                      </c:pt>
                      <c:pt idx="4387">
                        <c:v>84.999625100000003</c:v>
                      </c:pt>
                      <c:pt idx="4388">
                        <c:v>86.000211900000068</c:v>
                      </c:pt>
                      <c:pt idx="4389">
                        <c:v>87.004154800000038</c:v>
                      </c:pt>
                      <c:pt idx="4390">
                        <c:v>88.000948699999981</c:v>
                      </c:pt>
                      <c:pt idx="4391">
                        <c:v>88.996772000000078</c:v>
                      </c:pt>
                      <c:pt idx="4392">
                        <c:v>77.004012100000068</c:v>
                      </c:pt>
                      <c:pt idx="4393">
                        <c:v>78.001046500000029</c:v>
                      </c:pt>
                      <c:pt idx="4394">
                        <c:v>79.010224100000073</c:v>
                      </c:pt>
                      <c:pt idx="4395">
                        <c:v>79.99387820000004</c:v>
                      </c:pt>
                      <c:pt idx="4396">
                        <c:v>81.004336700000067</c:v>
                      </c:pt>
                      <c:pt idx="4397">
                        <c:v>81.997678599999972</c:v>
                      </c:pt>
                      <c:pt idx="4398">
                        <c:v>71.991381700000034</c:v>
                      </c:pt>
                      <c:pt idx="4399">
                        <c:v>73.018298400000049</c:v>
                      </c:pt>
                      <c:pt idx="4400">
                        <c:v>73.990831400000047</c:v>
                      </c:pt>
                      <c:pt idx="4401">
                        <c:v>74.995352900000057</c:v>
                      </c:pt>
                      <c:pt idx="4402">
                        <c:v>75.992156300000033</c:v>
                      </c:pt>
                      <c:pt idx="4403">
                        <c:v>65.993367900000067</c:v>
                      </c:pt>
                      <c:pt idx="4404">
                        <c:v>67.034711500000071</c:v>
                      </c:pt>
                      <c:pt idx="4405">
                        <c:v>68.008961100000079</c:v>
                      </c:pt>
                      <c:pt idx="4406">
                        <c:v>68.992455899999982</c:v>
                      </c:pt>
                      <c:pt idx="4407">
                        <c:v>70.001420199999984</c:v>
                      </c:pt>
                      <c:pt idx="4408">
                        <c:v>70.994890800000007</c:v>
                      </c:pt>
                      <c:pt idx="4409">
                        <c:v>60.999763900000062</c:v>
                      </c:pt>
                      <c:pt idx="4410">
                        <c:v>61.992430800000079</c:v>
                      </c:pt>
                      <c:pt idx="4411">
                        <c:v>63.003389100000049</c:v>
                      </c:pt>
                      <c:pt idx="4412">
                        <c:v>64.001249700000017</c:v>
                      </c:pt>
                      <c:pt idx="4413">
                        <c:v>65.021642700000029</c:v>
                      </c:pt>
                      <c:pt idx="4414">
                        <c:v>58.002209999999991</c:v>
                      </c:pt>
                      <c:pt idx="4415">
                        <c:v>58.994777200000044</c:v>
                      </c:pt>
                      <c:pt idx="4416">
                        <c:v>60.00124900000003</c:v>
                      </c:pt>
                      <c:pt idx="4417">
                        <c:v>53.993791800000054</c:v>
                      </c:pt>
                      <c:pt idx="4418">
                        <c:v>54.990505900000016</c:v>
                      </c:pt>
                      <c:pt idx="4419">
                        <c:v>56.000847700000008</c:v>
                      </c:pt>
                      <c:pt idx="4420">
                        <c:v>57.015578099999971</c:v>
                      </c:pt>
                      <c:pt idx="4421">
                        <c:v>50.990343600000074</c:v>
                      </c:pt>
                      <c:pt idx="4422">
                        <c:v>51.989938600000073</c:v>
                      </c:pt>
                      <c:pt idx="4423">
                        <c:v>53.002714900000001</c:v>
                      </c:pt>
                      <c:pt idx="4424">
                        <c:v>47.994515800000045</c:v>
                      </c:pt>
                      <c:pt idx="4425">
                        <c:v>48.989557900000023</c:v>
                      </c:pt>
                      <c:pt idx="4426">
                        <c:v>49.998458400000004</c:v>
                      </c:pt>
                      <c:pt idx="4427">
                        <c:v>44.99596530000008</c:v>
                      </c:pt>
                      <c:pt idx="4428">
                        <c:v>46.002995499999997</c:v>
                      </c:pt>
                      <c:pt idx="4429">
                        <c:v>46.996656300000041</c:v>
                      </c:pt>
                      <c:pt idx="4430">
                        <c:v>43.000876199999993</c:v>
                      </c:pt>
                      <c:pt idx="4431">
                        <c:v>43.991769500000032</c:v>
                      </c:pt>
                      <c:pt idx="4432">
                        <c:v>40.994046700000013</c:v>
                      </c:pt>
                      <c:pt idx="4433">
                        <c:v>41.99231240000006</c:v>
                      </c:pt>
                      <c:pt idx="4434">
                        <c:v>40.002050800000006</c:v>
                      </c:pt>
                      <c:pt idx="4435">
                        <c:v>37.99914960000001</c:v>
                      </c:pt>
                      <c:pt idx="4436">
                        <c:v>38.996723900000006</c:v>
                      </c:pt>
                      <c:pt idx="4437">
                        <c:v>37.004469999999969</c:v>
                      </c:pt>
                      <c:pt idx="4438">
                        <c:v>35.995534700000007</c:v>
                      </c:pt>
                      <c:pt idx="4439">
                        <c:v>34.998234000000025</c:v>
                      </c:pt>
                      <c:pt idx="4440">
                        <c:v>34.003058600000031</c:v>
                      </c:pt>
                      <c:pt idx="4441">
                        <c:v>33.003395100000034</c:v>
                      </c:pt>
                      <c:pt idx="4442">
                        <c:v>31.999875900000006</c:v>
                      </c:pt>
                      <c:pt idx="4443">
                        <c:v>30.998379200000045</c:v>
                      </c:pt>
                      <c:pt idx="4444">
                        <c:v>30.003061200000047</c:v>
                      </c:pt>
                      <c:pt idx="4445">
                        <c:v>28.995570799999996</c:v>
                      </c:pt>
                      <c:pt idx="4446">
                        <c:v>27.989627000000041</c:v>
                      </c:pt>
                      <c:pt idx="4447">
                        <c:v>26.999646699999971</c:v>
                      </c:pt>
                      <c:pt idx="4448">
                        <c:v>25.99339550000002</c:v>
                      </c:pt>
                      <c:pt idx="4449">
                        <c:v>24.996438800000078</c:v>
                      </c:pt>
                      <c:pt idx="4450">
                        <c:v>23.995249000000058</c:v>
                      </c:pt>
                      <c:pt idx="4451">
                        <c:v>23.003991300000052</c:v>
                      </c:pt>
                      <c:pt idx="4452">
                        <c:v>21.993325499999969</c:v>
                      </c:pt>
                      <c:pt idx="4453">
                        <c:v>21.004252100000031</c:v>
                      </c:pt>
                      <c:pt idx="4454">
                        <c:v>19.998871300000019</c:v>
                      </c:pt>
                      <c:pt idx="4455">
                        <c:v>18.993470699999989</c:v>
                      </c:pt>
                      <c:pt idx="4456">
                        <c:v>18.002371400000015</c:v>
                      </c:pt>
                      <c:pt idx="4457">
                        <c:v>16.991849000000002</c:v>
                      </c:pt>
                      <c:pt idx="4458">
                        <c:v>15.994876400000066</c:v>
                      </c:pt>
                      <c:pt idx="4459">
                        <c:v>14.990820800000051</c:v>
                      </c:pt>
                      <c:pt idx="4460">
                        <c:v>14.000587300000007</c:v>
                      </c:pt>
                      <c:pt idx="4461">
                        <c:v>12.997279300000059</c:v>
                      </c:pt>
                      <c:pt idx="4462">
                        <c:v>11.996014199999991</c:v>
                      </c:pt>
                      <c:pt idx="4463">
                        <c:v>0</c:v>
                      </c:pt>
                      <c:pt idx="4464">
                        <c:v>0.98941070000000764</c:v>
                      </c:pt>
                      <c:pt idx="4465">
                        <c:v>1.9950465000000577</c:v>
                      </c:pt>
                      <c:pt idx="4466">
                        <c:v>2.9902192000000696</c:v>
                      </c:pt>
                      <c:pt idx="4467">
                        <c:v>4.0008092000000488</c:v>
                      </c:pt>
                      <c:pt idx="4468">
                        <c:v>4.9989724000000706</c:v>
                      </c:pt>
                      <c:pt idx="4469">
                        <c:v>5.9952450000000681</c:v>
                      </c:pt>
                      <c:pt idx="4470">
                        <c:v>6.9905197000000499</c:v>
                      </c:pt>
                      <c:pt idx="4471">
                        <c:v>7.9957834000000503</c:v>
                      </c:pt>
                      <c:pt idx="4472">
                        <c:v>8.9936403000000382</c:v>
                      </c:pt>
                      <c:pt idx="4473">
                        <c:v>10.001872100000014</c:v>
                      </c:pt>
                      <c:pt idx="4474">
                        <c:v>10.989471999999978</c:v>
                      </c:pt>
                    </c:numCache>
                  </c:numRef>
                </c:xVal>
                <c:yVal>
                  <c:numRef>
                    <c:extLst>
                      <c:ext uri="{02D57815-91ED-43cb-92C2-25804820EDAC}">
                        <c15:formulaRef>
                          <c15:sqref>'ACME-PER-HEA-BAS 20-3 Test1 2'!$L$2:$L$4476</c15:sqref>
                        </c15:formulaRef>
                      </c:ext>
                    </c:extLst>
                    <c:numCache>
                      <c:formatCode>General</c:formatCode>
                      <c:ptCount val="4475"/>
                      <c:pt idx="0">
                        <c:v>12.399707031249999</c:v>
                      </c:pt>
                      <c:pt idx="1">
                        <c:v>12.399707031249999</c:v>
                      </c:pt>
                      <c:pt idx="2">
                        <c:v>12.399707031249999</c:v>
                      </c:pt>
                      <c:pt idx="3">
                        <c:v>12.399707031249999</c:v>
                      </c:pt>
                      <c:pt idx="4">
                        <c:v>12.399707031249999</c:v>
                      </c:pt>
                      <c:pt idx="5">
                        <c:v>12.399707031249999</c:v>
                      </c:pt>
                      <c:pt idx="6">
                        <c:v>12.399707031249999</c:v>
                      </c:pt>
                      <c:pt idx="7">
                        <c:v>12.399707031249999</c:v>
                      </c:pt>
                      <c:pt idx="8">
                        <c:v>12.399707031249999</c:v>
                      </c:pt>
                      <c:pt idx="9">
                        <c:v>12.399707031249999</c:v>
                      </c:pt>
                      <c:pt idx="10">
                        <c:v>12.399707031249999</c:v>
                      </c:pt>
                      <c:pt idx="11">
                        <c:v>12.399707031249999</c:v>
                      </c:pt>
                      <c:pt idx="12">
                        <c:v>12.399707031249999</c:v>
                      </c:pt>
                      <c:pt idx="13">
                        <c:v>12.399707031249999</c:v>
                      </c:pt>
                      <c:pt idx="14">
                        <c:v>12.399707031249999</c:v>
                      </c:pt>
                      <c:pt idx="15">
                        <c:v>12.399707031249999</c:v>
                      </c:pt>
                      <c:pt idx="16">
                        <c:v>12.399707031249999</c:v>
                      </c:pt>
                      <c:pt idx="17">
                        <c:v>12.399707031249999</c:v>
                      </c:pt>
                      <c:pt idx="18">
                        <c:v>12.399707031249999</c:v>
                      </c:pt>
                      <c:pt idx="19">
                        <c:v>12.399707031249999</c:v>
                      </c:pt>
                      <c:pt idx="20">
                        <c:v>12.399707031249999</c:v>
                      </c:pt>
                      <c:pt idx="21">
                        <c:v>12.399707031249999</c:v>
                      </c:pt>
                      <c:pt idx="22">
                        <c:v>12.399707031249999</c:v>
                      </c:pt>
                      <c:pt idx="23">
                        <c:v>12.399707031249999</c:v>
                      </c:pt>
                      <c:pt idx="24">
                        <c:v>12.399707031249999</c:v>
                      </c:pt>
                      <c:pt idx="25">
                        <c:v>12.399707031249999</c:v>
                      </c:pt>
                      <c:pt idx="26">
                        <c:v>12.399707031249999</c:v>
                      </c:pt>
                      <c:pt idx="27">
                        <c:v>12.399707031249999</c:v>
                      </c:pt>
                      <c:pt idx="28">
                        <c:v>12.399707031249999</c:v>
                      </c:pt>
                      <c:pt idx="29">
                        <c:v>12.399707031249999</c:v>
                      </c:pt>
                      <c:pt idx="30">
                        <c:v>12.399707031249999</c:v>
                      </c:pt>
                      <c:pt idx="31">
                        <c:v>12.399707031249999</c:v>
                      </c:pt>
                      <c:pt idx="32">
                        <c:v>12.399707031249999</c:v>
                      </c:pt>
                      <c:pt idx="33">
                        <c:v>12.399707031249999</c:v>
                      </c:pt>
                      <c:pt idx="34">
                        <c:v>12.399707031249999</c:v>
                      </c:pt>
                      <c:pt idx="35">
                        <c:v>12.399707031249999</c:v>
                      </c:pt>
                      <c:pt idx="36">
                        <c:v>12.399707031249999</c:v>
                      </c:pt>
                      <c:pt idx="37">
                        <c:v>12.399707031249999</c:v>
                      </c:pt>
                      <c:pt idx="38">
                        <c:v>12.399707031249999</c:v>
                      </c:pt>
                      <c:pt idx="39">
                        <c:v>12.399707031249999</c:v>
                      </c:pt>
                      <c:pt idx="40">
                        <c:v>12.399707031249999</c:v>
                      </c:pt>
                      <c:pt idx="41">
                        <c:v>12.399707031249999</c:v>
                      </c:pt>
                      <c:pt idx="42">
                        <c:v>12.399707031249999</c:v>
                      </c:pt>
                      <c:pt idx="43">
                        <c:v>12.399707031249999</c:v>
                      </c:pt>
                      <c:pt idx="44">
                        <c:v>12.399707031249999</c:v>
                      </c:pt>
                      <c:pt idx="45">
                        <c:v>12.399707031249999</c:v>
                      </c:pt>
                      <c:pt idx="46">
                        <c:v>12.399707031249999</c:v>
                      </c:pt>
                      <c:pt idx="47">
                        <c:v>12.399707031249999</c:v>
                      </c:pt>
                      <c:pt idx="48">
                        <c:v>12.399707031249999</c:v>
                      </c:pt>
                      <c:pt idx="49">
                        <c:v>12.399707031249999</c:v>
                      </c:pt>
                      <c:pt idx="50">
                        <c:v>12.399707031249999</c:v>
                      </c:pt>
                      <c:pt idx="51">
                        <c:v>12.399707031249999</c:v>
                      </c:pt>
                      <c:pt idx="52">
                        <c:v>12.399707031249999</c:v>
                      </c:pt>
                      <c:pt idx="53">
                        <c:v>12.399707031249999</c:v>
                      </c:pt>
                      <c:pt idx="54">
                        <c:v>12.399707031249999</c:v>
                      </c:pt>
                      <c:pt idx="55">
                        <c:v>12.399707031249999</c:v>
                      </c:pt>
                      <c:pt idx="56">
                        <c:v>12.399707031249999</c:v>
                      </c:pt>
                      <c:pt idx="57">
                        <c:v>12.399707031249999</c:v>
                      </c:pt>
                      <c:pt idx="58">
                        <c:v>12.399707031249999</c:v>
                      </c:pt>
                      <c:pt idx="59">
                        <c:v>12.399707031249999</c:v>
                      </c:pt>
                      <c:pt idx="60">
                        <c:v>12.399707031249999</c:v>
                      </c:pt>
                      <c:pt idx="61">
                        <c:v>12.399707031249999</c:v>
                      </c:pt>
                      <c:pt idx="62">
                        <c:v>12.399707031249999</c:v>
                      </c:pt>
                      <c:pt idx="63">
                        <c:v>12.399707031249999</c:v>
                      </c:pt>
                      <c:pt idx="64">
                        <c:v>12.399707031249999</c:v>
                      </c:pt>
                      <c:pt idx="65">
                        <c:v>12.399707031249999</c:v>
                      </c:pt>
                      <c:pt idx="66">
                        <c:v>12.399707031249999</c:v>
                      </c:pt>
                      <c:pt idx="67">
                        <c:v>12.399707031249999</c:v>
                      </c:pt>
                      <c:pt idx="68">
                        <c:v>12.399707031249999</c:v>
                      </c:pt>
                      <c:pt idx="69">
                        <c:v>12.399707031249999</c:v>
                      </c:pt>
                      <c:pt idx="70">
                        <c:v>12.399707031249999</c:v>
                      </c:pt>
                      <c:pt idx="71">
                        <c:v>12.399707031249999</c:v>
                      </c:pt>
                      <c:pt idx="72">
                        <c:v>12.399707031249999</c:v>
                      </c:pt>
                      <c:pt idx="73">
                        <c:v>12.399707031249999</c:v>
                      </c:pt>
                      <c:pt idx="74">
                        <c:v>12.399707031249999</c:v>
                      </c:pt>
                      <c:pt idx="75">
                        <c:v>12.399707031249999</c:v>
                      </c:pt>
                      <c:pt idx="76">
                        <c:v>12.399707031249999</c:v>
                      </c:pt>
                      <c:pt idx="77">
                        <c:v>12.399707031249999</c:v>
                      </c:pt>
                      <c:pt idx="78">
                        <c:v>12.399707031249999</c:v>
                      </c:pt>
                      <c:pt idx="79">
                        <c:v>12.399707031249999</c:v>
                      </c:pt>
                      <c:pt idx="80">
                        <c:v>12.399707031249999</c:v>
                      </c:pt>
                      <c:pt idx="81">
                        <c:v>12.399707031249999</c:v>
                      </c:pt>
                      <c:pt idx="82">
                        <c:v>12.399707031249999</c:v>
                      </c:pt>
                      <c:pt idx="83">
                        <c:v>12.399707031249999</c:v>
                      </c:pt>
                      <c:pt idx="84">
                        <c:v>12.399707031249999</c:v>
                      </c:pt>
                      <c:pt idx="85">
                        <c:v>12.399707031249999</c:v>
                      </c:pt>
                      <c:pt idx="86">
                        <c:v>12.399707031249999</c:v>
                      </c:pt>
                      <c:pt idx="87">
                        <c:v>12.399707031249999</c:v>
                      </c:pt>
                      <c:pt idx="88">
                        <c:v>12.399707031249999</c:v>
                      </c:pt>
                      <c:pt idx="89">
                        <c:v>12.399707031249999</c:v>
                      </c:pt>
                      <c:pt idx="90">
                        <c:v>12.399707031249999</c:v>
                      </c:pt>
                      <c:pt idx="91">
                        <c:v>12.399707031249999</c:v>
                      </c:pt>
                      <c:pt idx="92">
                        <c:v>12.399707031249999</c:v>
                      </c:pt>
                      <c:pt idx="93">
                        <c:v>12.399707031249999</c:v>
                      </c:pt>
                      <c:pt idx="94">
                        <c:v>12.399707031249999</c:v>
                      </c:pt>
                      <c:pt idx="95">
                        <c:v>12.399707031249999</c:v>
                      </c:pt>
                      <c:pt idx="96">
                        <c:v>12.399707031249999</c:v>
                      </c:pt>
                      <c:pt idx="97">
                        <c:v>12.399707031249999</c:v>
                      </c:pt>
                      <c:pt idx="98">
                        <c:v>12.399707031249999</c:v>
                      </c:pt>
                      <c:pt idx="99">
                        <c:v>12.399707031249999</c:v>
                      </c:pt>
                      <c:pt idx="100">
                        <c:v>12.399707031249999</c:v>
                      </c:pt>
                      <c:pt idx="101">
                        <c:v>12.399707031249999</c:v>
                      </c:pt>
                      <c:pt idx="102">
                        <c:v>12.399707031249999</c:v>
                      </c:pt>
                      <c:pt idx="103">
                        <c:v>12.399707031249999</c:v>
                      </c:pt>
                      <c:pt idx="104">
                        <c:v>12.399707031249999</c:v>
                      </c:pt>
                      <c:pt idx="105">
                        <c:v>12.399707031249999</c:v>
                      </c:pt>
                      <c:pt idx="106">
                        <c:v>12.399707031249999</c:v>
                      </c:pt>
                      <c:pt idx="107">
                        <c:v>12.399707031249999</c:v>
                      </c:pt>
                      <c:pt idx="108">
                        <c:v>12.399707031249999</c:v>
                      </c:pt>
                      <c:pt idx="109">
                        <c:v>12.399707031249999</c:v>
                      </c:pt>
                      <c:pt idx="110">
                        <c:v>12.399707031249999</c:v>
                      </c:pt>
                      <c:pt idx="111">
                        <c:v>12.399707031249999</c:v>
                      </c:pt>
                      <c:pt idx="112">
                        <c:v>12.399707031249999</c:v>
                      </c:pt>
                      <c:pt idx="113">
                        <c:v>12.399707031249999</c:v>
                      </c:pt>
                      <c:pt idx="114">
                        <c:v>12.399707031249999</c:v>
                      </c:pt>
                      <c:pt idx="115">
                        <c:v>12.399707031249999</c:v>
                      </c:pt>
                      <c:pt idx="116">
                        <c:v>12.399707031249999</c:v>
                      </c:pt>
                      <c:pt idx="117">
                        <c:v>12.399707031249999</c:v>
                      </c:pt>
                      <c:pt idx="118">
                        <c:v>12.399707031249999</c:v>
                      </c:pt>
                      <c:pt idx="119">
                        <c:v>12.399707031249999</c:v>
                      </c:pt>
                      <c:pt idx="120">
                        <c:v>12.399707031249999</c:v>
                      </c:pt>
                      <c:pt idx="121">
                        <c:v>12.399707031249999</c:v>
                      </c:pt>
                      <c:pt idx="122">
                        <c:v>12.399707031249999</c:v>
                      </c:pt>
                      <c:pt idx="123">
                        <c:v>12.399707031249999</c:v>
                      </c:pt>
                      <c:pt idx="124">
                        <c:v>12.399707031249999</c:v>
                      </c:pt>
                      <c:pt idx="125">
                        <c:v>12.399707031249999</c:v>
                      </c:pt>
                      <c:pt idx="126">
                        <c:v>12.399707031249999</c:v>
                      </c:pt>
                      <c:pt idx="127">
                        <c:v>12.399707031249999</c:v>
                      </c:pt>
                      <c:pt idx="128">
                        <c:v>12.399707031249999</c:v>
                      </c:pt>
                      <c:pt idx="129">
                        <c:v>12.399707031249999</c:v>
                      </c:pt>
                      <c:pt idx="130">
                        <c:v>12.399707031249999</c:v>
                      </c:pt>
                      <c:pt idx="131">
                        <c:v>12.399707031249999</c:v>
                      </c:pt>
                      <c:pt idx="132">
                        <c:v>12.399707031249999</c:v>
                      </c:pt>
                      <c:pt idx="133">
                        <c:v>12.399707031249999</c:v>
                      </c:pt>
                      <c:pt idx="134">
                        <c:v>12.399707031249999</c:v>
                      </c:pt>
                      <c:pt idx="135">
                        <c:v>12.399707031249999</c:v>
                      </c:pt>
                      <c:pt idx="136">
                        <c:v>12.399707031249999</c:v>
                      </c:pt>
                      <c:pt idx="137">
                        <c:v>12.399707031249999</c:v>
                      </c:pt>
                      <c:pt idx="138">
                        <c:v>12.399707031249999</c:v>
                      </c:pt>
                      <c:pt idx="139">
                        <c:v>12.399707031249999</c:v>
                      </c:pt>
                      <c:pt idx="140">
                        <c:v>12.399707031249999</c:v>
                      </c:pt>
                      <c:pt idx="141">
                        <c:v>12.399707031249999</c:v>
                      </c:pt>
                      <c:pt idx="142">
                        <c:v>12.399707031249999</c:v>
                      </c:pt>
                      <c:pt idx="143">
                        <c:v>12.399707031249999</c:v>
                      </c:pt>
                      <c:pt idx="144">
                        <c:v>12.399707031249999</c:v>
                      </c:pt>
                      <c:pt idx="145">
                        <c:v>12.399707031249999</c:v>
                      </c:pt>
                      <c:pt idx="146">
                        <c:v>12.399707031249999</c:v>
                      </c:pt>
                      <c:pt idx="147">
                        <c:v>12.399707031249999</c:v>
                      </c:pt>
                      <c:pt idx="148">
                        <c:v>12.399707031249999</c:v>
                      </c:pt>
                      <c:pt idx="149">
                        <c:v>12.399707031249999</c:v>
                      </c:pt>
                      <c:pt idx="150">
                        <c:v>12.399707031249999</c:v>
                      </c:pt>
                      <c:pt idx="151">
                        <c:v>12.399707031249999</c:v>
                      </c:pt>
                      <c:pt idx="152">
                        <c:v>12.399707031249999</c:v>
                      </c:pt>
                      <c:pt idx="153">
                        <c:v>12.399707031249999</c:v>
                      </c:pt>
                      <c:pt idx="154">
                        <c:v>12.399707031249999</c:v>
                      </c:pt>
                      <c:pt idx="155">
                        <c:v>12.399707031249999</c:v>
                      </c:pt>
                      <c:pt idx="156">
                        <c:v>12.399707031249999</c:v>
                      </c:pt>
                      <c:pt idx="157">
                        <c:v>12.399707031249999</c:v>
                      </c:pt>
                      <c:pt idx="158">
                        <c:v>12.399707031249999</c:v>
                      </c:pt>
                      <c:pt idx="159">
                        <c:v>12.399707031249999</c:v>
                      </c:pt>
                      <c:pt idx="160">
                        <c:v>12.399707031249999</c:v>
                      </c:pt>
                      <c:pt idx="161">
                        <c:v>12.399707031249999</c:v>
                      </c:pt>
                      <c:pt idx="162">
                        <c:v>12.399707031249999</c:v>
                      </c:pt>
                      <c:pt idx="163">
                        <c:v>12.399707031249999</c:v>
                      </c:pt>
                      <c:pt idx="164">
                        <c:v>12.399707031249999</c:v>
                      </c:pt>
                      <c:pt idx="165">
                        <c:v>12.399707031249999</c:v>
                      </c:pt>
                      <c:pt idx="166">
                        <c:v>12.399707031249999</c:v>
                      </c:pt>
                      <c:pt idx="167">
                        <c:v>12.399707031249999</c:v>
                      </c:pt>
                      <c:pt idx="168">
                        <c:v>12.399707031249999</c:v>
                      </c:pt>
                      <c:pt idx="169">
                        <c:v>12.399707031249999</c:v>
                      </c:pt>
                      <c:pt idx="170">
                        <c:v>12.399707031249999</c:v>
                      </c:pt>
                      <c:pt idx="171">
                        <c:v>12.399707031249999</c:v>
                      </c:pt>
                      <c:pt idx="172">
                        <c:v>12.399707031249999</c:v>
                      </c:pt>
                      <c:pt idx="173">
                        <c:v>12.399707031249999</c:v>
                      </c:pt>
                      <c:pt idx="174">
                        <c:v>12.399707031249999</c:v>
                      </c:pt>
                      <c:pt idx="175">
                        <c:v>12.399707031249999</c:v>
                      </c:pt>
                      <c:pt idx="176">
                        <c:v>12.399707031249999</c:v>
                      </c:pt>
                      <c:pt idx="177">
                        <c:v>12.399707031249999</c:v>
                      </c:pt>
                      <c:pt idx="178">
                        <c:v>12.399707031249999</c:v>
                      </c:pt>
                      <c:pt idx="179">
                        <c:v>12.399707031249999</c:v>
                      </c:pt>
                      <c:pt idx="180">
                        <c:v>12.399707031249999</c:v>
                      </c:pt>
                      <c:pt idx="181">
                        <c:v>12.399707031249999</c:v>
                      </c:pt>
                      <c:pt idx="182">
                        <c:v>12.399707031249999</c:v>
                      </c:pt>
                      <c:pt idx="183">
                        <c:v>12.399707031249999</c:v>
                      </c:pt>
                      <c:pt idx="184">
                        <c:v>12.399707031249999</c:v>
                      </c:pt>
                      <c:pt idx="185">
                        <c:v>12.399707031249999</c:v>
                      </c:pt>
                      <c:pt idx="186">
                        <c:v>12.399707031249999</c:v>
                      </c:pt>
                      <c:pt idx="187">
                        <c:v>12.399707031249999</c:v>
                      </c:pt>
                      <c:pt idx="188">
                        <c:v>12.399707031249999</c:v>
                      </c:pt>
                      <c:pt idx="189">
                        <c:v>12.399707031249999</c:v>
                      </c:pt>
                      <c:pt idx="190">
                        <c:v>12.399707031249999</c:v>
                      </c:pt>
                      <c:pt idx="191">
                        <c:v>12.399707031249999</c:v>
                      </c:pt>
                      <c:pt idx="192">
                        <c:v>12.399707031249999</c:v>
                      </c:pt>
                      <c:pt idx="193">
                        <c:v>12.399707031249999</c:v>
                      </c:pt>
                      <c:pt idx="194">
                        <c:v>12.399707031249999</c:v>
                      </c:pt>
                      <c:pt idx="195">
                        <c:v>12.399707031249999</c:v>
                      </c:pt>
                      <c:pt idx="196">
                        <c:v>12.399707031249999</c:v>
                      </c:pt>
                      <c:pt idx="197">
                        <c:v>12.399707031249999</c:v>
                      </c:pt>
                      <c:pt idx="198">
                        <c:v>12.399707031249999</c:v>
                      </c:pt>
                      <c:pt idx="199">
                        <c:v>12.399707031249999</c:v>
                      </c:pt>
                      <c:pt idx="200">
                        <c:v>12.399707031249999</c:v>
                      </c:pt>
                      <c:pt idx="201">
                        <c:v>12.399707031249999</c:v>
                      </c:pt>
                      <c:pt idx="202">
                        <c:v>12.399707031249999</c:v>
                      </c:pt>
                      <c:pt idx="203">
                        <c:v>12.399707031249999</c:v>
                      </c:pt>
                      <c:pt idx="204">
                        <c:v>12.399707031249999</c:v>
                      </c:pt>
                      <c:pt idx="205">
                        <c:v>12.399707031249999</c:v>
                      </c:pt>
                      <c:pt idx="206">
                        <c:v>12.399707031249999</c:v>
                      </c:pt>
                      <c:pt idx="207">
                        <c:v>12.399707031249999</c:v>
                      </c:pt>
                      <c:pt idx="208">
                        <c:v>12.399707031249999</c:v>
                      </c:pt>
                      <c:pt idx="209">
                        <c:v>12.399707031249999</c:v>
                      </c:pt>
                      <c:pt idx="210">
                        <c:v>12.399707031249999</c:v>
                      </c:pt>
                      <c:pt idx="211">
                        <c:v>12.399707031249999</c:v>
                      </c:pt>
                      <c:pt idx="212">
                        <c:v>12.399707031249999</c:v>
                      </c:pt>
                      <c:pt idx="213">
                        <c:v>12.399707031249999</c:v>
                      </c:pt>
                      <c:pt idx="214">
                        <c:v>12.399707031249999</c:v>
                      </c:pt>
                      <c:pt idx="215">
                        <c:v>12.399707031249999</c:v>
                      </c:pt>
                      <c:pt idx="216">
                        <c:v>12.399707031249999</c:v>
                      </c:pt>
                      <c:pt idx="217">
                        <c:v>12.399707031249999</c:v>
                      </c:pt>
                      <c:pt idx="218">
                        <c:v>12.399707031249999</c:v>
                      </c:pt>
                      <c:pt idx="219">
                        <c:v>12.399707031249999</c:v>
                      </c:pt>
                      <c:pt idx="220">
                        <c:v>12.399707031249999</c:v>
                      </c:pt>
                      <c:pt idx="221">
                        <c:v>12.399707031249999</c:v>
                      </c:pt>
                      <c:pt idx="222">
                        <c:v>12.399707031249999</c:v>
                      </c:pt>
                      <c:pt idx="223">
                        <c:v>12.399707031249999</c:v>
                      </c:pt>
                      <c:pt idx="224">
                        <c:v>12.399707031249999</c:v>
                      </c:pt>
                      <c:pt idx="225">
                        <c:v>12.399707031249999</c:v>
                      </c:pt>
                      <c:pt idx="226">
                        <c:v>12.399707031249999</c:v>
                      </c:pt>
                      <c:pt idx="227">
                        <c:v>12.399707031249999</c:v>
                      </c:pt>
                      <c:pt idx="228">
                        <c:v>12.399707031249999</c:v>
                      </c:pt>
                      <c:pt idx="229">
                        <c:v>12.399707031249999</c:v>
                      </c:pt>
                      <c:pt idx="230">
                        <c:v>12.399707031249999</c:v>
                      </c:pt>
                      <c:pt idx="231">
                        <c:v>12.399707031249999</c:v>
                      </c:pt>
                      <c:pt idx="232">
                        <c:v>12.399707031249999</c:v>
                      </c:pt>
                      <c:pt idx="233">
                        <c:v>12.399707031249999</c:v>
                      </c:pt>
                      <c:pt idx="234">
                        <c:v>12.399707031249999</c:v>
                      </c:pt>
                      <c:pt idx="235">
                        <c:v>12.399707031249999</c:v>
                      </c:pt>
                      <c:pt idx="236">
                        <c:v>12.399707031249999</c:v>
                      </c:pt>
                      <c:pt idx="237">
                        <c:v>12.399707031249999</c:v>
                      </c:pt>
                      <c:pt idx="238">
                        <c:v>12.399707031249999</c:v>
                      </c:pt>
                      <c:pt idx="239">
                        <c:v>12.399707031249999</c:v>
                      </c:pt>
                      <c:pt idx="240">
                        <c:v>12.399707031249999</c:v>
                      </c:pt>
                      <c:pt idx="241">
                        <c:v>12.399707031249999</c:v>
                      </c:pt>
                      <c:pt idx="242">
                        <c:v>12.399707031249999</c:v>
                      </c:pt>
                      <c:pt idx="243">
                        <c:v>12.399707031249999</c:v>
                      </c:pt>
                      <c:pt idx="244">
                        <c:v>12.399707031249999</c:v>
                      </c:pt>
                      <c:pt idx="245">
                        <c:v>12.399707031249999</c:v>
                      </c:pt>
                      <c:pt idx="246">
                        <c:v>12.399707031249999</c:v>
                      </c:pt>
                      <c:pt idx="247">
                        <c:v>12.399707031249999</c:v>
                      </c:pt>
                      <c:pt idx="248">
                        <c:v>12.399707031249999</c:v>
                      </c:pt>
                      <c:pt idx="249">
                        <c:v>12.399707031249999</c:v>
                      </c:pt>
                      <c:pt idx="250">
                        <c:v>12.399707031249999</c:v>
                      </c:pt>
                      <c:pt idx="251">
                        <c:v>12.399707031249999</c:v>
                      </c:pt>
                      <c:pt idx="252">
                        <c:v>12.399707031249999</c:v>
                      </c:pt>
                      <c:pt idx="253">
                        <c:v>12.399707031249999</c:v>
                      </c:pt>
                      <c:pt idx="254">
                        <c:v>12.399707031249999</c:v>
                      </c:pt>
                      <c:pt idx="255">
                        <c:v>12.399707031249999</c:v>
                      </c:pt>
                      <c:pt idx="256">
                        <c:v>12.399707031249999</c:v>
                      </c:pt>
                      <c:pt idx="257">
                        <c:v>12.399707031249999</c:v>
                      </c:pt>
                      <c:pt idx="258">
                        <c:v>12.399707031249999</c:v>
                      </c:pt>
                      <c:pt idx="259">
                        <c:v>12.399707031249999</c:v>
                      </c:pt>
                      <c:pt idx="260">
                        <c:v>12.399707031249999</c:v>
                      </c:pt>
                      <c:pt idx="261">
                        <c:v>12.399707031249999</c:v>
                      </c:pt>
                      <c:pt idx="262">
                        <c:v>12.399707031249999</c:v>
                      </c:pt>
                      <c:pt idx="263">
                        <c:v>12.399707031249999</c:v>
                      </c:pt>
                      <c:pt idx="264">
                        <c:v>12.399707031249999</c:v>
                      </c:pt>
                      <c:pt idx="265">
                        <c:v>12.399707031249999</c:v>
                      </c:pt>
                      <c:pt idx="266">
                        <c:v>12.399707031249999</c:v>
                      </c:pt>
                      <c:pt idx="267">
                        <c:v>12.399707031249999</c:v>
                      </c:pt>
                      <c:pt idx="268">
                        <c:v>12.399707031249999</c:v>
                      </c:pt>
                      <c:pt idx="269">
                        <c:v>12.399707031249999</c:v>
                      </c:pt>
                      <c:pt idx="270">
                        <c:v>12.399707031249999</c:v>
                      </c:pt>
                      <c:pt idx="271">
                        <c:v>12.399707031249999</c:v>
                      </c:pt>
                      <c:pt idx="272">
                        <c:v>12.399707031249999</c:v>
                      </c:pt>
                      <c:pt idx="273">
                        <c:v>12.399707031249999</c:v>
                      </c:pt>
                      <c:pt idx="274">
                        <c:v>12.399707031249999</c:v>
                      </c:pt>
                      <c:pt idx="275">
                        <c:v>12.399707031249999</c:v>
                      </c:pt>
                      <c:pt idx="276">
                        <c:v>12.399707031249999</c:v>
                      </c:pt>
                      <c:pt idx="277">
                        <c:v>12.399707031249999</c:v>
                      </c:pt>
                      <c:pt idx="278">
                        <c:v>12.399707031249999</c:v>
                      </c:pt>
                      <c:pt idx="279">
                        <c:v>12.399707031249999</c:v>
                      </c:pt>
                      <c:pt idx="280">
                        <c:v>12.399707031249999</c:v>
                      </c:pt>
                      <c:pt idx="281">
                        <c:v>12.399707031249999</c:v>
                      </c:pt>
                      <c:pt idx="282">
                        <c:v>12.399707031249999</c:v>
                      </c:pt>
                      <c:pt idx="283">
                        <c:v>12.399707031249999</c:v>
                      </c:pt>
                      <c:pt idx="284">
                        <c:v>12.399707031249999</c:v>
                      </c:pt>
                      <c:pt idx="285">
                        <c:v>12.399707031249999</c:v>
                      </c:pt>
                      <c:pt idx="286">
                        <c:v>12.399707031249999</c:v>
                      </c:pt>
                      <c:pt idx="287">
                        <c:v>12.399707031249999</c:v>
                      </c:pt>
                      <c:pt idx="288">
                        <c:v>12.399707031249999</c:v>
                      </c:pt>
                      <c:pt idx="289">
                        <c:v>12.399707031249999</c:v>
                      </c:pt>
                      <c:pt idx="290">
                        <c:v>12.399707031249999</c:v>
                      </c:pt>
                      <c:pt idx="291">
                        <c:v>12.399707031249999</c:v>
                      </c:pt>
                      <c:pt idx="292">
                        <c:v>12.399707031249999</c:v>
                      </c:pt>
                      <c:pt idx="293">
                        <c:v>12.399707031249999</c:v>
                      </c:pt>
                      <c:pt idx="294">
                        <c:v>12.399707031249999</c:v>
                      </c:pt>
                      <c:pt idx="295">
                        <c:v>12.399707031249999</c:v>
                      </c:pt>
                      <c:pt idx="296">
                        <c:v>12.399707031249999</c:v>
                      </c:pt>
                      <c:pt idx="297">
                        <c:v>12.399707031249999</c:v>
                      </c:pt>
                      <c:pt idx="298">
                        <c:v>12.399707031249999</c:v>
                      </c:pt>
                      <c:pt idx="299">
                        <c:v>12.399707031249999</c:v>
                      </c:pt>
                      <c:pt idx="300">
                        <c:v>12.399707031249999</c:v>
                      </c:pt>
                      <c:pt idx="301">
                        <c:v>12.399707031249999</c:v>
                      </c:pt>
                      <c:pt idx="302">
                        <c:v>12.399707031249999</c:v>
                      </c:pt>
                      <c:pt idx="303">
                        <c:v>12.399707031249999</c:v>
                      </c:pt>
                      <c:pt idx="304">
                        <c:v>12.399707031249999</c:v>
                      </c:pt>
                      <c:pt idx="305">
                        <c:v>12.399707031249999</c:v>
                      </c:pt>
                      <c:pt idx="306">
                        <c:v>12.399707031249999</c:v>
                      </c:pt>
                      <c:pt idx="307">
                        <c:v>12.399707031249999</c:v>
                      </c:pt>
                      <c:pt idx="308">
                        <c:v>12.399707031249999</c:v>
                      </c:pt>
                      <c:pt idx="309">
                        <c:v>12.399707031249999</c:v>
                      </c:pt>
                      <c:pt idx="310">
                        <c:v>12.399707031249999</c:v>
                      </c:pt>
                      <c:pt idx="311">
                        <c:v>12.399707031249999</c:v>
                      </c:pt>
                      <c:pt idx="312">
                        <c:v>12.399707031249999</c:v>
                      </c:pt>
                      <c:pt idx="313">
                        <c:v>12.399707031249999</c:v>
                      </c:pt>
                      <c:pt idx="314">
                        <c:v>12.399707031249999</c:v>
                      </c:pt>
                      <c:pt idx="315">
                        <c:v>12.399707031249999</c:v>
                      </c:pt>
                      <c:pt idx="316">
                        <c:v>12.399707031249999</c:v>
                      </c:pt>
                      <c:pt idx="317">
                        <c:v>12.399707031249999</c:v>
                      </c:pt>
                      <c:pt idx="318">
                        <c:v>12.399707031249999</c:v>
                      </c:pt>
                      <c:pt idx="319">
                        <c:v>12.399707031249999</c:v>
                      </c:pt>
                      <c:pt idx="320">
                        <c:v>12.399707031249999</c:v>
                      </c:pt>
                      <c:pt idx="321">
                        <c:v>12.399707031249999</c:v>
                      </c:pt>
                      <c:pt idx="322">
                        <c:v>12.399707031249999</c:v>
                      </c:pt>
                      <c:pt idx="323">
                        <c:v>12.399707031249999</c:v>
                      </c:pt>
                      <c:pt idx="324">
                        <c:v>12.399707031249999</c:v>
                      </c:pt>
                      <c:pt idx="325">
                        <c:v>12.399707031249999</c:v>
                      </c:pt>
                      <c:pt idx="326">
                        <c:v>12.399707031249999</c:v>
                      </c:pt>
                      <c:pt idx="327">
                        <c:v>12.399707031249999</c:v>
                      </c:pt>
                      <c:pt idx="328">
                        <c:v>12.399707031249999</c:v>
                      </c:pt>
                      <c:pt idx="329">
                        <c:v>12.399707031249999</c:v>
                      </c:pt>
                      <c:pt idx="330">
                        <c:v>12.399707031249999</c:v>
                      </c:pt>
                      <c:pt idx="331">
                        <c:v>12.399707031249999</c:v>
                      </c:pt>
                      <c:pt idx="332">
                        <c:v>12.399707031249999</c:v>
                      </c:pt>
                      <c:pt idx="333">
                        <c:v>12.399707031249999</c:v>
                      </c:pt>
                      <c:pt idx="334">
                        <c:v>12.399707031249999</c:v>
                      </c:pt>
                      <c:pt idx="335">
                        <c:v>12.399707031249999</c:v>
                      </c:pt>
                      <c:pt idx="336">
                        <c:v>12.399707031249999</c:v>
                      </c:pt>
                      <c:pt idx="337">
                        <c:v>12.399707031249999</c:v>
                      </c:pt>
                      <c:pt idx="338">
                        <c:v>12.399707031249999</c:v>
                      </c:pt>
                      <c:pt idx="339">
                        <c:v>12.399707031249999</c:v>
                      </c:pt>
                      <c:pt idx="340">
                        <c:v>12.399707031249999</c:v>
                      </c:pt>
                      <c:pt idx="341">
                        <c:v>12.399707031249999</c:v>
                      </c:pt>
                      <c:pt idx="342">
                        <c:v>12.399707031249999</c:v>
                      </c:pt>
                      <c:pt idx="343">
                        <c:v>12.399707031249999</c:v>
                      </c:pt>
                      <c:pt idx="344">
                        <c:v>12.399707031249999</c:v>
                      </c:pt>
                      <c:pt idx="345">
                        <c:v>12.399707031249999</c:v>
                      </c:pt>
                      <c:pt idx="346">
                        <c:v>12.399707031249999</c:v>
                      </c:pt>
                      <c:pt idx="347">
                        <c:v>12.399707031249999</c:v>
                      </c:pt>
                      <c:pt idx="348">
                        <c:v>12.399707031249999</c:v>
                      </c:pt>
                      <c:pt idx="349">
                        <c:v>12.399707031249999</c:v>
                      </c:pt>
                      <c:pt idx="350">
                        <c:v>12.399707031249999</c:v>
                      </c:pt>
                      <c:pt idx="351">
                        <c:v>12.399707031249999</c:v>
                      </c:pt>
                      <c:pt idx="352">
                        <c:v>12.399707031249999</c:v>
                      </c:pt>
                      <c:pt idx="353">
                        <c:v>12.399707031249999</c:v>
                      </c:pt>
                      <c:pt idx="354">
                        <c:v>12.399707031249999</c:v>
                      </c:pt>
                      <c:pt idx="355">
                        <c:v>12.399707031249999</c:v>
                      </c:pt>
                      <c:pt idx="356">
                        <c:v>12.399707031249999</c:v>
                      </c:pt>
                      <c:pt idx="357">
                        <c:v>12.399707031249999</c:v>
                      </c:pt>
                      <c:pt idx="358">
                        <c:v>12.399707031249999</c:v>
                      </c:pt>
                      <c:pt idx="359">
                        <c:v>12.399707031249999</c:v>
                      </c:pt>
                      <c:pt idx="360">
                        <c:v>12.399707031249999</c:v>
                      </c:pt>
                      <c:pt idx="361">
                        <c:v>12.399707031249999</c:v>
                      </c:pt>
                      <c:pt idx="362">
                        <c:v>12.399707031249999</c:v>
                      </c:pt>
                      <c:pt idx="363">
                        <c:v>12.399707031249999</c:v>
                      </c:pt>
                      <c:pt idx="364">
                        <c:v>12.399707031249999</c:v>
                      </c:pt>
                      <c:pt idx="365">
                        <c:v>12.399707031249999</c:v>
                      </c:pt>
                      <c:pt idx="366">
                        <c:v>12.399707031249999</c:v>
                      </c:pt>
                      <c:pt idx="367">
                        <c:v>12.399707031249999</c:v>
                      </c:pt>
                      <c:pt idx="368">
                        <c:v>12.399707031249999</c:v>
                      </c:pt>
                      <c:pt idx="369">
                        <c:v>12.399707031249999</c:v>
                      </c:pt>
                      <c:pt idx="370">
                        <c:v>12.399707031249999</c:v>
                      </c:pt>
                      <c:pt idx="371">
                        <c:v>12.399707031249999</c:v>
                      </c:pt>
                      <c:pt idx="372">
                        <c:v>12.399707031249999</c:v>
                      </c:pt>
                      <c:pt idx="373">
                        <c:v>12.399707031249999</c:v>
                      </c:pt>
                      <c:pt idx="374">
                        <c:v>12.399707031249999</c:v>
                      </c:pt>
                      <c:pt idx="375">
                        <c:v>12.399707031249999</c:v>
                      </c:pt>
                      <c:pt idx="376">
                        <c:v>12.399707031249999</c:v>
                      </c:pt>
                      <c:pt idx="377">
                        <c:v>12.399707031249999</c:v>
                      </c:pt>
                      <c:pt idx="378">
                        <c:v>12.399707031249999</c:v>
                      </c:pt>
                      <c:pt idx="379">
                        <c:v>12.399707031249999</c:v>
                      </c:pt>
                      <c:pt idx="380">
                        <c:v>12.399707031249999</c:v>
                      </c:pt>
                      <c:pt idx="381">
                        <c:v>12.399707031249999</c:v>
                      </c:pt>
                      <c:pt idx="382">
                        <c:v>12.399707031249999</c:v>
                      </c:pt>
                      <c:pt idx="383">
                        <c:v>12.399707031249999</c:v>
                      </c:pt>
                      <c:pt idx="384">
                        <c:v>12.399707031249999</c:v>
                      </c:pt>
                      <c:pt idx="385">
                        <c:v>12.399707031249999</c:v>
                      </c:pt>
                      <c:pt idx="386">
                        <c:v>12.399707031249999</c:v>
                      </c:pt>
                      <c:pt idx="387">
                        <c:v>12.399707031249999</c:v>
                      </c:pt>
                      <c:pt idx="388">
                        <c:v>12.399707031249999</c:v>
                      </c:pt>
                      <c:pt idx="389">
                        <c:v>12.399707031249999</c:v>
                      </c:pt>
                      <c:pt idx="390">
                        <c:v>12.399707031249999</c:v>
                      </c:pt>
                      <c:pt idx="391">
                        <c:v>12.399707031249999</c:v>
                      </c:pt>
                      <c:pt idx="392">
                        <c:v>12.399707031249999</c:v>
                      </c:pt>
                      <c:pt idx="393">
                        <c:v>12.399707031249999</c:v>
                      </c:pt>
                      <c:pt idx="394">
                        <c:v>12.399707031249999</c:v>
                      </c:pt>
                      <c:pt idx="395">
                        <c:v>12.399707031249999</c:v>
                      </c:pt>
                      <c:pt idx="396">
                        <c:v>12.399707031249999</c:v>
                      </c:pt>
                      <c:pt idx="397">
                        <c:v>12.399707031249999</c:v>
                      </c:pt>
                      <c:pt idx="398">
                        <c:v>12.399707031249999</c:v>
                      </c:pt>
                      <c:pt idx="399">
                        <c:v>12.399707031249999</c:v>
                      </c:pt>
                      <c:pt idx="400">
                        <c:v>12.399707031249999</c:v>
                      </c:pt>
                      <c:pt idx="401">
                        <c:v>12.399707031249999</c:v>
                      </c:pt>
                      <c:pt idx="402">
                        <c:v>12.399707031249999</c:v>
                      </c:pt>
                      <c:pt idx="403">
                        <c:v>12.399707031249999</c:v>
                      </c:pt>
                      <c:pt idx="404">
                        <c:v>12.399707031249999</c:v>
                      </c:pt>
                      <c:pt idx="405">
                        <c:v>12.399707031249999</c:v>
                      </c:pt>
                      <c:pt idx="406">
                        <c:v>12.399707031249999</c:v>
                      </c:pt>
                      <c:pt idx="407">
                        <c:v>12.399707031249999</c:v>
                      </c:pt>
                      <c:pt idx="408">
                        <c:v>12.399707031249999</c:v>
                      </c:pt>
                      <c:pt idx="409">
                        <c:v>12.399707031249999</c:v>
                      </c:pt>
                      <c:pt idx="410">
                        <c:v>12.399707031249999</c:v>
                      </c:pt>
                      <c:pt idx="411">
                        <c:v>12.399707031249999</c:v>
                      </c:pt>
                      <c:pt idx="412">
                        <c:v>12.399707031249999</c:v>
                      </c:pt>
                      <c:pt idx="413">
                        <c:v>12.399707031249999</c:v>
                      </c:pt>
                      <c:pt idx="414">
                        <c:v>12.399707031249999</c:v>
                      </c:pt>
                      <c:pt idx="415">
                        <c:v>12.399707031249999</c:v>
                      </c:pt>
                      <c:pt idx="416">
                        <c:v>12.399707031249999</c:v>
                      </c:pt>
                      <c:pt idx="417">
                        <c:v>12.399707031249999</c:v>
                      </c:pt>
                      <c:pt idx="418">
                        <c:v>12.399707031249999</c:v>
                      </c:pt>
                      <c:pt idx="419">
                        <c:v>12.399707031249999</c:v>
                      </c:pt>
                      <c:pt idx="420">
                        <c:v>12.399707031249999</c:v>
                      </c:pt>
                      <c:pt idx="421">
                        <c:v>12.399707031249999</c:v>
                      </c:pt>
                      <c:pt idx="422">
                        <c:v>12.399707031249999</c:v>
                      </c:pt>
                      <c:pt idx="423">
                        <c:v>12.399707031249999</c:v>
                      </c:pt>
                      <c:pt idx="424">
                        <c:v>12.399707031249999</c:v>
                      </c:pt>
                      <c:pt idx="425">
                        <c:v>12.399707031249999</c:v>
                      </c:pt>
                      <c:pt idx="426">
                        <c:v>12.399707031249999</c:v>
                      </c:pt>
                      <c:pt idx="427">
                        <c:v>12.399707031249999</c:v>
                      </c:pt>
                      <c:pt idx="428">
                        <c:v>12.399707031249999</c:v>
                      </c:pt>
                      <c:pt idx="429">
                        <c:v>12.399707031249999</c:v>
                      </c:pt>
                      <c:pt idx="430">
                        <c:v>12.399707031249999</c:v>
                      </c:pt>
                      <c:pt idx="431">
                        <c:v>12.399707031249999</c:v>
                      </c:pt>
                      <c:pt idx="432">
                        <c:v>12.399707031249999</c:v>
                      </c:pt>
                      <c:pt idx="433">
                        <c:v>12.399707031249999</c:v>
                      </c:pt>
                      <c:pt idx="434">
                        <c:v>12.399707031249999</c:v>
                      </c:pt>
                      <c:pt idx="435">
                        <c:v>12.399707031249999</c:v>
                      </c:pt>
                      <c:pt idx="436">
                        <c:v>12.399707031249999</c:v>
                      </c:pt>
                      <c:pt idx="437">
                        <c:v>12.399707031249999</c:v>
                      </c:pt>
                      <c:pt idx="438">
                        <c:v>12.399707031249999</c:v>
                      </c:pt>
                      <c:pt idx="439">
                        <c:v>12.399707031249999</c:v>
                      </c:pt>
                      <c:pt idx="440">
                        <c:v>12.399707031249999</c:v>
                      </c:pt>
                      <c:pt idx="441">
                        <c:v>12.399707031249999</c:v>
                      </c:pt>
                      <c:pt idx="442">
                        <c:v>12.399707031249999</c:v>
                      </c:pt>
                      <c:pt idx="443">
                        <c:v>12.399707031249999</c:v>
                      </c:pt>
                      <c:pt idx="444">
                        <c:v>12.399707031249999</c:v>
                      </c:pt>
                      <c:pt idx="445">
                        <c:v>12.399707031249999</c:v>
                      </c:pt>
                      <c:pt idx="446">
                        <c:v>12.399707031249999</c:v>
                      </c:pt>
                      <c:pt idx="447">
                        <c:v>12.399707031249999</c:v>
                      </c:pt>
                      <c:pt idx="448">
                        <c:v>12.399707031249999</c:v>
                      </c:pt>
                      <c:pt idx="449">
                        <c:v>12.399707031249999</c:v>
                      </c:pt>
                      <c:pt idx="450">
                        <c:v>12.399707031249999</c:v>
                      </c:pt>
                      <c:pt idx="451">
                        <c:v>12.399707031249999</c:v>
                      </c:pt>
                      <c:pt idx="452">
                        <c:v>12.399707031249999</c:v>
                      </c:pt>
                      <c:pt idx="453">
                        <c:v>12.399707031249999</c:v>
                      </c:pt>
                      <c:pt idx="454">
                        <c:v>12.399707031249999</c:v>
                      </c:pt>
                      <c:pt idx="455">
                        <c:v>12.399707031249999</c:v>
                      </c:pt>
                      <c:pt idx="456">
                        <c:v>12.399707031249999</c:v>
                      </c:pt>
                      <c:pt idx="457">
                        <c:v>12.399707031249999</c:v>
                      </c:pt>
                      <c:pt idx="458">
                        <c:v>12.399707031249999</c:v>
                      </c:pt>
                      <c:pt idx="459">
                        <c:v>12.399707031249999</c:v>
                      </c:pt>
                      <c:pt idx="460">
                        <c:v>12.399707031249999</c:v>
                      </c:pt>
                      <c:pt idx="461">
                        <c:v>12.399707031249999</c:v>
                      </c:pt>
                      <c:pt idx="462">
                        <c:v>12.399707031249999</c:v>
                      </c:pt>
                      <c:pt idx="463">
                        <c:v>12.399707031249999</c:v>
                      </c:pt>
                      <c:pt idx="464">
                        <c:v>12.399707031249999</c:v>
                      </c:pt>
                      <c:pt idx="465">
                        <c:v>12.399707031249999</c:v>
                      </c:pt>
                      <c:pt idx="466">
                        <c:v>12.399707031249999</c:v>
                      </c:pt>
                      <c:pt idx="467">
                        <c:v>12.399707031249999</c:v>
                      </c:pt>
                      <c:pt idx="468">
                        <c:v>12.399707031249999</c:v>
                      </c:pt>
                      <c:pt idx="469">
                        <c:v>12.399707031249999</c:v>
                      </c:pt>
                      <c:pt idx="470">
                        <c:v>12.299853515624999</c:v>
                      </c:pt>
                      <c:pt idx="471">
                        <c:v>12.299853515624999</c:v>
                      </c:pt>
                      <c:pt idx="472">
                        <c:v>12.299853515624999</c:v>
                      </c:pt>
                      <c:pt idx="473">
                        <c:v>12.299853515624999</c:v>
                      </c:pt>
                      <c:pt idx="474">
                        <c:v>12.299853515624999</c:v>
                      </c:pt>
                      <c:pt idx="475">
                        <c:v>12.299853515624999</c:v>
                      </c:pt>
                      <c:pt idx="476">
                        <c:v>12.299853515624999</c:v>
                      </c:pt>
                      <c:pt idx="477">
                        <c:v>12.299853515624999</c:v>
                      </c:pt>
                      <c:pt idx="478">
                        <c:v>12.299853515624999</c:v>
                      </c:pt>
                      <c:pt idx="479">
                        <c:v>12.299853515624999</c:v>
                      </c:pt>
                      <c:pt idx="480">
                        <c:v>12.299853515624999</c:v>
                      </c:pt>
                      <c:pt idx="481">
                        <c:v>12.299853515624999</c:v>
                      </c:pt>
                      <c:pt idx="482">
                        <c:v>12.299853515624999</c:v>
                      </c:pt>
                      <c:pt idx="483">
                        <c:v>12.299853515624999</c:v>
                      </c:pt>
                      <c:pt idx="484">
                        <c:v>12.299853515624999</c:v>
                      </c:pt>
                      <c:pt idx="485">
                        <c:v>12.299853515624999</c:v>
                      </c:pt>
                      <c:pt idx="486">
                        <c:v>12.299853515624999</c:v>
                      </c:pt>
                      <c:pt idx="487">
                        <c:v>12.299853515624999</c:v>
                      </c:pt>
                      <c:pt idx="488">
                        <c:v>12.299853515624999</c:v>
                      </c:pt>
                      <c:pt idx="489">
                        <c:v>12.299853515624999</c:v>
                      </c:pt>
                      <c:pt idx="490">
                        <c:v>12.299853515624999</c:v>
                      </c:pt>
                      <c:pt idx="491">
                        <c:v>12.299853515624999</c:v>
                      </c:pt>
                      <c:pt idx="492">
                        <c:v>12.299853515624999</c:v>
                      </c:pt>
                      <c:pt idx="493">
                        <c:v>12.299853515624999</c:v>
                      </c:pt>
                      <c:pt idx="494">
                        <c:v>12.299853515624999</c:v>
                      </c:pt>
                      <c:pt idx="495">
                        <c:v>12.299853515624999</c:v>
                      </c:pt>
                      <c:pt idx="496">
                        <c:v>12.299853515624999</c:v>
                      </c:pt>
                      <c:pt idx="497">
                        <c:v>12.299853515624999</c:v>
                      </c:pt>
                      <c:pt idx="498">
                        <c:v>12.299853515624999</c:v>
                      </c:pt>
                      <c:pt idx="499">
                        <c:v>12.299853515624999</c:v>
                      </c:pt>
                      <c:pt idx="500">
                        <c:v>12.299853515624999</c:v>
                      </c:pt>
                      <c:pt idx="501">
                        <c:v>12.299853515624999</c:v>
                      </c:pt>
                      <c:pt idx="502">
                        <c:v>12.299853515624999</c:v>
                      </c:pt>
                      <c:pt idx="503">
                        <c:v>12.299853515624999</c:v>
                      </c:pt>
                      <c:pt idx="504">
                        <c:v>12.299853515624999</c:v>
                      </c:pt>
                      <c:pt idx="505">
                        <c:v>12.299853515624999</c:v>
                      </c:pt>
                      <c:pt idx="506">
                        <c:v>12.299853515624999</c:v>
                      </c:pt>
                      <c:pt idx="507">
                        <c:v>12.299853515624999</c:v>
                      </c:pt>
                      <c:pt idx="508">
                        <c:v>12.299853515624999</c:v>
                      </c:pt>
                      <c:pt idx="509">
                        <c:v>12.299853515624999</c:v>
                      </c:pt>
                      <c:pt idx="510">
                        <c:v>12.299853515624999</c:v>
                      </c:pt>
                      <c:pt idx="511">
                        <c:v>12.299853515624999</c:v>
                      </c:pt>
                      <c:pt idx="512">
                        <c:v>12.299853515624999</c:v>
                      </c:pt>
                      <c:pt idx="513">
                        <c:v>12.299853515624999</c:v>
                      </c:pt>
                      <c:pt idx="514">
                        <c:v>12.299853515624999</c:v>
                      </c:pt>
                      <c:pt idx="515">
                        <c:v>12.299853515624999</c:v>
                      </c:pt>
                      <c:pt idx="516">
                        <c:v>12.299853515624999</c:v>
                      </c:pt>
                      <c:pt idx="517">
                        <c:v>12.299853515624999</c:v>
                      </c:pt>
                      <c:pt idx="518">
                        <c:v>12.299853515624999</c:v>
                      </c:pt>
                      <c:pt idx="519">
                        <c:v>12.299853515624999</c:v>
                      </c:pt>
                      <c:pt idx="520">
                        <c:v>12.299853515624999</c:v>
                      </c:pt>
                      <c:pt idx="521">
                        <c:v>12.299853515624999</c:v>
                      </c:pt>
                      <c:pt idx="522">
                        <c:v>12.299853515624999</c:v>
                      </c:pt>
                      <c:pt idx="523">
                        <c:v>12.299853515624999</c:v>
                      </c:pt>
                      <c:pt idx="524">
                        <c:v>12.299853515624999</c:v>
                      </c:pt>
                      <c:pt idx="525">
                        <c:v>12.299853515624999</c:v>
                      </c:pt>
                      <c:pt idx="526">
                        <c:v>12.299853515624999</c:v>
                      </c:pt>
                      <c:pt idx="527">
                        <c:v>12.299853515624999</c:v>
                      </c:pt>
                      <c:pt idx="528">
                        <c:v>12.299853515624999</c:v>
                      </c:pt>
                      <c:pt idx="529">
                        <c:v>12.299853515624999</c:v>
                      </c:pt>
                      <c:pt idx="530">
                        <c:v>12.299853515624999</c:v>
                      </c:pt>
                      <c:pt idx="531">
                        <c:v>12.299853515624999</c:v>
                      </c:pt>
                      <c:pt idx="532">
                        <c:v>12.299853515624999</c:v>
                      </c:pt>
                      <c:pt idx="533">
                        <c:v>12.299853515624999</c:v>
                      </c:pt>
                      <c:pt idx="534">
                        <c:v>12.299853515624999</c:v>
                      </c:pt>
                      <c:pt idx="535">
                        <c:v>12.299853515624999</c:v>
                      </c:pt>
                      <c:pt idx="536">
                        <c:v>12.299853515624999</c:v>
                      </c:pt>
                      <c:pt idx="537">
                        <c:v>12.299853515624999</c:v>
                      </c:pt>
                      <c:pt idx="538">
                        <c:v>12.299853515624999</c:v>
                      </c:pt>
                      <c:pt idx="539">
                        <c:v>12.299853515624999</c:v>
                      </c:pt>
                      <c:pt idx="540">
                        <c:v>12.299853515624999</c:v>
                      </c:pt>
                      <c:pt idx="541">
                        <c:v>12.299853515624999</c:v>
                      </c:pt>
                      <c:pt idx="542">
                        <c:v>12.299853515624999</c:v>
                      </c:pt>
                      <c:pt idx="543">
                        <c:v>12.299853515624999</c:v>
                      </c:pt>
                      <c:pt idx="544">
                        <c:v>12.299853515624999</c:v>
                      </c:pt>
                      <c:pt idx="545">
                        <c:v>12.299853515624999</c:v>
                      </c:pt>
                      <c:pt idx="546">
                        <c:v>12.299853515624999</c:v>
                      </c:pt>
                      <c:pt idx="547">
                        <c:v>12.299853515624999</c:v>
                      </c:pt>
                      <c:pt idx="548">
                        <c:v>12.299853515624999</c:v>
                      </c:pt>
                      <c:pt idx="549">
                        <c:v>12.299853515624999</c:v>
                      </c:pt>
                      <c:pt idx="550">
                        <c:v>12.299853515624999</c:v>
                      </c:pt>
                      <c:pt idx="551">
                        <c:v>12.299853515624999</c:v>
                      </c:pt>
                      <c:pt idx="552">
                        <c:v>12.299853515624999</c:v>
                      </c:pt>
                      <c:pt idx="553">
                        <c:v>12.299853515624999</c:v>
                      </c:pt>
                      <c:pt idx="554">
                        <c:v>12.299853515624999</c:v>
                      </c:pt>
                      <c:pt idx="555">
                        <c:v>12.299853515624999</c:v>
                      </c:pt>
                      <c:pt idx="556">
                        <c:v>12.299853515624999</c:v>
                      </c:pt>
                      <c:pt idx="557">
                        <c:v>12.299853515624999</c:v>
                      </c:pt>
                      <c:pt idx="558">
                        <c:v>12.299853515624999</c:v>
                      </c:pt>
                      <c:pt idx="559">
                        <c:v>12.299853515624999</c:v>
                      </c:pt>
                      <c:pt idx="560">
                        <c:v>12.299853515624999</c:v>
                      </c:pt>
                      <c:pt idx="561">
                        <c:v>12.299853515624999</c:v>
                      </c:pt>
                      <c:pt idx="562">
                        <c:v>12.299853515624999</c:v>
                      </c:pt>
                      <c:pt idx="563">
                        <c:v>12.299853515624999</c:v>
                      </c:pt>
                      <c:pt idx="564">
                        <c:v>12.299853515624999</c:v>
                      </c:pt>
                      <c:pt idx="565">
                        <c:v>12.299853515624999</c:v>
                      </c:pt>
                      <c:pt idx="566">
                        <c:v>12.299853515624999</c:v>
                      </c:pt>
                      <c:pt idx="567">
                        <c:v>12.299853515624999</c:v>
                      </c:pt>
                      <c:pt idx="568">
                        <c:v>12.299853515624999</c:v>
                      </c:pt>
                      <c:pt idx="569">
                        <c:v>12.299853515624999</c:v>
                      </c:pt>
                      <c:pt idx="570">
                        <c:v>12.299853515624999</c:v>
                      </c:pt>
                      <c:pt idx="571">
                        <c:v>12.299853515624999</c:v>
                      </c:pt>
                      <c:pt idx="572">
                        <c:v>12.299853515624999</c:v>
                      </c:pt>
                      <c:pt idx="573">
                        <c:v>12.299853515624999</c:v>
                      </c:pt>
                      <c:pt idx="574">
                        <c:v>12.299853515624999</c:v>
                      </c:pt>
                      <c:pt idx="575">
                        <c:v>12.299853515624999</c:v>
                      </c:pt>
                      <c:pt idx="576">
                        <c:v>12.299853515624999</c:v>
                      </c:pt>
                      <c:pt idx="577">
                        <c:v>12.299853515624999</c:v>
                      </c:pt>
                      <c:pt idx="578">
                        <c:v>12.299853515624999</c:v>
                      </c:pt>
                      <c:pt idx="579">
                        <c:v>12.299853515624999</c:v>
                      </c:pt>
                      <c:pt idx="580">
                        <c:v>12.299853515624999</c:v>
                      </c:pt>
                      <c:pt idx="581">
                        <c:v>12.299853515624999</c:v>
                      </c:pt>
                      <c:pt idx="582">
                        <c:v>12.299853515624999</c:v>
                      </c:pt>
                      <c:pt idx="583">
                        <c:v>12.299853515624999</c:v>
                      </c:pt>
                      <c:pt idx="584">
                        <c:v>12.299853515624999</c:v>
                      </c:pt>
                      <c:pt idx="585">
                        <c:v>12.299853515624999</c:v>
                      </c:pt>
                      <c:pt idx="586">
                        <c:v>12.299853515624999</c:v>
                      </c:pt>
                      <c:pt idx="587">
                        <c:v>12.299853515624999</c:v>
                      </c:pt>
                      <c:pt idx="588">
                        <c:v>12.299853515624999</c:v>
                      </c:pt>
                      <c:pt idx="589">
                        <c:v>12.299853515624999</c:v>
                      </c:pt>
                      <c:pt idx="590">
                        <c:v>12.299853515624999</c:v>
                      </c:pt>
                      <c:pt idx="591">
                        <c:v>12.299853515624999</c:v>
                      </c:pt>
                      <c:pt idx="592">
                        <c:v>12.299853515624999</c:v>
                      </c:pt>
                      <c:pt idx="593">
                        <c:v>12.299853515624999</c:v>
                      </c:pt>
                      <c:pt idx="594">
                        <c:v>12.299853515624999</c:v>
                      </c:pt>
                      <c:pt idx="595">
                        <c:v>12.299853515624999</c:v>
                      </c:pt>
                      <c:pt idx="596">
                        <c:v>12.299853515624999</c:v>
                      </c:pt>
                      <c:pt idx="597">
                        <c:v>12.299853515624999</c:v>
                      </c:pt>
                      <c:pt idx="598">
                        <c:v>12.299853515624999</c:v>
                      </c:pt>
                      <c:pt idx="599">
                        <c:v>12.299853515624999</c:v>
                      </c:pt>
                      <c:pt idx="600">
                        <c:v>12.299853515624999</c:v>
                      </c:pt>
                      <c:pt idx="601">
                        <c:v>12.299853515624999</c:v>
                      </c:pt>
                      <c:pt idx="602">
                        <c:v>12.299853515624999</c:v>
                      </c:pt>
                      <c:pt idx="603">
                        <c:v>12.299853515624999</c:v>
                      </c:pt>
                      <c:pt idx="604">
                        <c:v>12.299853515624999</c:v>
                      </c:pt>
                      <c:pt idx="605">
                        <c:v>12.299853515624999</c:v>
                      </c:pt>
                      <c:pt idx="606">
                        <c:v>12.299853515624999</c:v>
                      </c:pt>
                      <c:pt idx="607">
                        <c:v>12.299853515624999</c:v>
                      </c:pt>
                      <c:pt idx="608">
                        <c:v>12.299853515624999</c:v>
                      </c:pt>
                      <c:pt idx="609">
                        <c:v>12.299853515624999</c:v>
                      </c:pt>
                      <c:pt idx="610">
                        <c:v>12.299853515624999</c:v>
                      </c:pt>
                      <c:pt idx="611">
                        <c:v>12.299853515624999</c:v>
                      </c:pt>
                      <c:pt idx="612">
                        <c:v>12.299853515624999</c:v>
                      </c:pt>
                      <c:pt idx="613">
                        <c:v>12.299853515624999</c:v>
                      </c:pt>
                      <c:pt idx="614">
                        <c:v>12.299853515624999</c:v>
                      </c:pt>
                      <c:pt idx="615">
                        <c:v>12.299853515624999</c:v>
                      </c:pt>
                      <c:pt idx="616">
                        <c:v>12.299853515624999</c:v>
                      </c:pt>
                      <c:pt idx="617">
                        <c:v>12.299853515624999</c:v>
                      </c:pt>
                      <c:pt idx="618">
                        <c:v>12.299853515624999</c:v>
                      </c:pt>
                      <c:pt idx="619">
                        <c:v>12.299853515624999</c:v>
                      </c:pt>
                      <c:pt idx="620">
                        <c:v>12.299853515624999</c:v>
                      </c:pt>
                      <c:pt idx="621">
                        <c:v>12.299853515624999</c:v>
                      </c:pt>
                      <c:pt idx="622">
                        <c:v>12.299853515624999</c:v>
                      </c:pt>
                      <c:pt idx="623">
                        <c:v>12.299853515624999</c:v>
                      </c:pt>
                      <c:pt idx="624">
                        <c:v>12.299853515624999</c:v>
                      </c:pt>
                      <c:pt idx="625">
                        <c:v>12.299853515624999</c:v>
                      </c:pt>
                      <c:pt idx="626">
                        <c:v>12.299853515624999</c:v>
                      </c:pt>
                      <c:pt idx="627">
                        <c:v>12.299853515624999</c:v>
                      </c:pt>
                      <c:pt idx="628">
                        <c:v>12.299853515624999</c:v>
                      </c:pt>
                      <c:pt idx="629">
                        <c:v>12.299853515624999</c:v>
                      </c:pt>
                      <c:pt idx="630">
                        <c:v>12.299853515624999</c:v>
                      </c:pt>
                      <c:pt idx="631">
                        <c:v>12.299853515624999</c:v>
                      </c:pt>
                      <c:pt idx="632">
                        <c:v>12.299853515624999</c:v>
                      </c:pt>
                      <c:pt idx="633">
                        <c:v>12.299853515624999</c:v>
                      </c:pt>
                      <c:pt idx="634">
                        <c:v>12.299853515624999</c:v>
                      </c:pt>
                      <c:pt idx="635">
                        <c:v>12.299853515624999</c:v>
                      </c:pt>
                      <c:pt idx="636">
                        <c:v>12.299853515624999</c:v>
                      </c:pt>
                      <c:pt idx="637">
                        <c:v>12.299853515624999</c:v>
                      </c:pt>
                      <c:pt idx="638">
                        <c:v>12.299853515624999</c:v>
                      </c:pt>
                      <c:pt idx="639">
                        <c:v>12.299853515624999</c:v>
                      </c:pt>
                      <c:pt idx="640">
                        <c:v>12.299853515624999</c:v>
                      </c:pt>
                      <c:pt idx="641">
                        <c:v>12.299853515624999</c:v>
                      </c:pt>
                      <c:pt idx="642">
                        <c:v>12.299853515624999</c:v>
                      </c:pt>
                      <c:pt idx="643">
                        <c:v>12.299853515624999</c:v>
                      </c:pt>
                      <c:pt idx="644">
                        <c:v>12.299853515624999</c:v>
                      </c:pt>
                      <c:pt idx="645">
                        <c:v>12.299853515624999</c:v>
                      </c:pt>
                      <c:pt idx="646">
                        <c:v>12.299853515624999</c:v>
                      </c:pt>
                      <c:pt idx="647">
                        <c:v>12.299853515624999</c:v>
                      </c:pt>
                      <c:pt idx="648">
                        <c:v>12.299853515624999</c:v>
                      </c:pt>
                      <c:pt idx="649">
                        <c:v>12.299853515624999</c:v>
                      </c:pt>
                      <c:pt idx="650">
                        <c:v>12.299853515624999</c:v>
                      </c:pt>
                      <c:pt idx="651">
                        <c:v>12.299853515624999</c:v>
                      </c:pt>
                      <c:pt idx="652">
                        <c:v>12.299853515624999</c:v>
                      </c:pt>
                      <c:pt idx="653">
                        <c:v>12.299853515624999</c:v>
                      </c:pt>
                      <c:pt idx="654">
                        <c:v>12.299853515624999</c:v>
                      </c:pt>
                      <c:pt idx="655">
                        <c:v>12.299853515624999</c:v>
                      </c:pt>
                      <c:pt idx="656">
                        <c:v>12.299853515624999</c:v>
                      </c:pt>
                      <c:pt idx="657">
                        <c:v>12.299853515624999</c:v>
                      </c:pt>
                      <c:pt idx="658">
                        <c:v>12.299853515624999</c:v>
                      </c:pt>
                      <c:pt idx="659">
                        <c:v>12.299853515624999</c:v>
                      </c:pt>
                      <c:pt idx="660">
                        <c:v>12.299853515624999</c:v>
                      </c:pt>
                      <c:pt idx="661">
                        <c:v>12.299853515624999</c:v>
                      </c:pt>
                      <c:pt idx="662">
                        <c:v>12.299853515624999</c:v>
                      </c:pt>
                      <c:pt idx="663">
                        <c:v>12.299853515624999</c:v>
                      </c:pt>
                      <c:pt idx="664">
                        <c:v>12.299853515624999</c:v>
                      </c:pt>
                      <c:pt idx="665">
                        <c:v>12.299853515624999</c:v>
                      </c:pt>
                      <c:pt idx="666">
                        <c:v>12.299853515624999</c:v>
                      </c:pt>
                      <c:pt idx="667">
                        <c:v>12.299853515624999</c:v>
                      </c:pt>
                      <c:pt idx="668">
                        <c:v>12.299853515624999</c:v>
                      </c:pt>
                      <c:pt idx="669">
                        <c:v>12.299853515624999</c:v>
                      </c:pt>
                      <c:pt idx="670">
                        <c:v>12.299853515624999</c:v>
                      </c:pt>
                      <c:pt idx="671">
                        <c:v>12.299853515624999</c:v>
                      </c:pt>
                      <c:pt idx="672">
                        <c:v>12.299853515624999</c:v>
                      </c:pt>
                      <c:pt idx="673">
                        <c:v>12.299853515624999</c:v>
                      </c:pt>
                      <c:pt idx="674">
                        <c:v>12.299853515624999</c:v>
                      </c:pt>
                      <c:pt idx="675">
                        <c:v>12.299853515624999</c:v>
                      </c:pt>
                      <c:pt idx="676">
                        <c:v>12.299853515624999</c:v>
                      </c:pt>
                      <c:pt idx="677">
                        <c:v>12.299853515624999</c:v>
                      </c:pt>
                      <c:pt idx="678">
                        <c:v>12.299853515624999</c:v>
                      </c:pt>
                      <c:pt idx="679">
                        <c:v>12.299853515624999</c:v>
                      </c:pt>
                      <c:pt idx="680">
                        <c:v>12.299853515624999</c:v>
                      </c:pt>
                      <c:pt idx="681">
                        <c:v>12.299853515624999</c:v>
                      </c:pt>
                      <c:pt idx="682">
                        <c:v>12.299853515624999</c:v>
                      </c:pt>
                      <c:pt idx="683">
                        <c:v>12.299853515624999</c:v>
                      </c:pt>
                      <c:pt idx="684">
                        <c:v>12.299853515624999</c:v>
                      </c:pt>
                      <c:pt idx="685">
                        <c:v>12.299853515624999</c:v>
                      </c:pt>
                      <c:pt idx="686">
                        <c:v>12.299853515624999</c:v>
                      </c:pt>
                      <c:pt idx="687">
                        <c:v>12.299853515624999</c:v>
                      </c:pt>
                      <c:pt idx="688">
                        <c:v>12.299853515624999</c:v>
                      </c:pt>
                      <c:pt idx="689">
                        <c:v>12.299853515624999</c:v>
                      </c:pt>
                      <c:pt idx="690">
                        <c:v>12.299853515624999</c:v>
                      </c:pt>
                      <c:pt idx="691">
                        <c:v>12.299853515624999</c:v>
                      </c:pt>
                      <c:pt idx="692">
                        <c:v>12.299853515624999</c:v>
                      </c:pt>
                      <c:pt idx="693">
                        <c:v>12.299853515624999</c:v>
                      </c:pt>
                      <c:pt idx="694">
                        <c:v>12.299853515624999</c:v>
                      </c:pt>
                      <c:pt idx="695">
                        <c:v>12.299853515624999</c:v>
                      </c:pt>
                      <c:pt idx="696">
                        <c:v>12.299853515624999</c:v>
                      </c:pt>
                      <c:pt idx="697">
                        <c:v>12.299853515624999</c:v>
                      </c:pt>
                      <c:pt idx="698">
                        <c:v>12.299853515624999</c:v>
                      </c:pt>
                      <c:pt idx="699">
                        <c:v>12.299853515624999</c:v>
                      </c:pt>
                      <c:pt idx="700">
                        <c:v>12.299853515624999</c:v>
                      </c:pt>
                      <c:pt idx="701">
                        <c:v>12.299853515624999</c:v>
                      </c:pt>
                      <c:pt idx="702">
                        <c:v>12.299853515624999</c:v>
                      </c:pt>
                      <c:pt idx="703">
                        <c:v>12.299853515624999</c:v>
                      </c:pt>
                      <c:pt idx="704">
                        <c:v>12.299853515624999</c:v>
                      </c:pt>
                      <c:pt idx="705">
                        <c:v>12.299853515624999</c:v>
                      </c:pt>
                      <c:pt idx="706">
                        <c:v>12.299853515624999</c:v>
                      </c:pt>
                      <c:pt idx="707">
                        <c:v>12.299853515624999</c:v>
                      </c:pt>
                      <c:pt idx="708">
                        <c:v>12.299853515624999</c:v>
                      </c:pt>
                      <c:pt idx="709">
                        <c:v>12.299853515624999</c:v>
                      </c:pt>
                      <c:pt idx="710">
                        <c:v>12.299853515624999</c:v>
                      </c:pt>
                      <c:pt idx="711">
                        <c:v>12.299853515624999</c:v>
                      </c:pt>
                      <c:pt idx="712">
                        <c:v>12.299853515624999</c:v>
                      </c:pt>
                      <c:pt idx="713">
                        <c:v>12.299853515624999</c:v>
                      </c:pt>
                      <c:pt idx="714">
                        <c:v>12.299853515624999</c:v>
                      </c:pt>
                      <c:pt idx="715">
                        <c:v>12.299853515624999</c:v>
                      </c:pt>
                      <c:pt idx="716">
                        <c:v>12.299853515624999</c:v>
                      </c:pt>
                      <c:pt idx="717">
                        <c:v>12.299853515624999</c:v>
                      </c:pt>
                      <c:pt idx="718">
                        <c:v>12.299853515624999</c:v>
                      </c:pt>
                      <c:pt idx="719">
                        <c:v>12.299853515624999</c:v>
                      </c:pt>
                      <c:pt idx="720">
                        <c:v>12.199755859374999</c:v>
                      </c:pt>
                      <c:pt idx="721">
                        <c:v>12.199755859374999</c:v>
                      </c:pt>
                      <c:pt idx="722">
                        <c:v>12.199755859374999</c:v>
                      </c:pt>
                      <c:pt idx="723">
                        <c:v>12.199755859374999</c:v>
                      </c:pt>
                      <c:pt idx="724">
                        <c:v>12.199755859374999</c:v>
                      </c:pt>
                      <c:pt idx="725">
                        <c:v>12.199755859374999</c:v>
                      </c:pt>
                      <c:pt idx="726">
                        <c:v>12.199755859374999</c:v>
                      </c:pt>
                      <c:pt idx="727">
                        <c:v>12.199755859374999</c:v>
                      </c:pt>
                      <c:pt idx="728">
                        <c:v>12.199755859374999</c:v>
                      </c:pt>
                      <c:pt idx="729">
                        <c:v>12.199755859374999</c:v>
                      </c:pt>
                      <c:pt idx="730">
                        <c:v>12.199755859374999</c:v>
                      </c:pt>
                      <c:pt idx="731">
                        <c:v>12.199755859374999</c:v>
                      </c:pt>
                      <c:pt idx="732">
                        <c:v>12.199755859374999</c:v>
                      </c:pt>
                      <c:pt idx="733">
                        <c:v>12.199755859374999</c:v>
                      </c:pt>
                      <c:pt idx="734">
                        <c:v>12.199755859374999</c:v>
                      </c:pt>
                      <c:pt idx="735">
                        <c:v>12.199755859374999</c:v>
                      </c:pt>
                      <c:pt idx="736">
                        <c:v>12.199755859374999</c:v>
                      </c:pt>
                      <c:pt idx="737">
                        <c:v>12.199755859374999</c:v>
                      </c:pt>
                      <c:pt idx="738">
                        <c:v>12.199755859374999</c:v>
                      </c:pt>
                      <c:pt idx="739">
                        <c:v>12.199755859374999</c:v>
                      </c:pt>
                      <c:pt idx="740">
                        <c:v>12.199755859374999</c:v>
                      </c:pt>
                      <c:pt idx="741">
                        <c:v>12.199755859374999</c:v>
                      </c:pt>
                      <c:pt idx="742">
                        <c:v>12.199755859374999</c:v>
                      </c:pt>
                      <c:pt idx="743">
                        <c:v>12.199755859374999</c:v>
                      </c:pt>
                      <c:pt idx="744">
                        <c:v>12.199755859374999</c:v>
                      </c:pt>
                      <c:pt idx="745">
                        <c:v>12.199755859374999</c:v>
                      </c:pt>
                      <c:pt idx="746">
                        <c:v>12.199755859374999</c:v>
                      </c:pt>
                      <c:pt idx="747">
                        <c:v>12.199755859374999</c:v>
                      </c:pt>
                      <c:pt idx="748">
                        <c:v>12.199755859374999</c:v>
                      </c:pt>
                      <c:pt idx="749">
                        <c:v>12.199755859374999</c:v>
                      </c:pt>
                      <c:pt idx="750">
                        <c:v>12.199755859374999</c:v>
                      </c:pt>
                      <c:pt idx="751">
                        <c:v>12.199755859374999</c:v>
                      </c:pt>
                      <c:pt idx="752">
                        <c:v>12.199755859374999</c:v>
                      </c:pt>
                      <c:pt idx="753">
                        <c:v>12.199755859374999</c:v>
                      </c:pt>
                      <c:pt idx="754">
                        <c:v>12.199755859374999</c:v>
                      </c:pt>
                      <c:pt idx="755">
                        <c:v>12.199755859374999</c:v>
                      </c:pt>
                      <c:pt idx="756">
                        <c:v>12.199755859374999</c:v>
                      </c:pt>
                      <c:pt idx="757">
                        <c:v>12.199755859374999</c:v>
                      </c:pt>
                      <c:pt idx="758">
                        <c:v>12.199755859374999</c:v>
                      </c:pt>
                      <c:pt idx="759">
                        <c:v>12.199755859374999</c:v>
                      </c:pt>
                      <c:pt idx="760">
                        <c:v>12.199755859374999</c:v>
                      </c:pt>
                      <c:pt idx="761">
                        <c:v>12.199755859374999</c:v>
                      </c:pt>
                      <c:pt idx="762">
                        <c:v>12.199755859374999</c:v>
                      </c:pt>
                      <c:pt idx="763">
                        <c:v>12.199755859374999</c:v>
                      </c:pt>
                      <c:pt idx="764">
                        <c:v>12.199755859374999</c:v>
                      </c:pt>
                      <c:pt idx="765">
                        <c:v>12.199755859374999</c:v>
                      </c:pt>
                      <c:pt idx="766">
                        <c:v>12.199755859374999</c:v>
                      </c:pt>
                      <c:pt idx="767">
                        <c:v>12.199755859374999</c:v>
                      </c:pt>
                      <c:pt idx="768">
                        <c:v>12.199755859374999</c:v>
                      </c:pt>
                      <c:pt idx="769">
                        <c:v>12.199755859374999</c:v>
                      </c:pt>
                      <c:pt idx="770">
                        <c:v>12.199755859374999</c:v>
                      </c:pt>
                      <c:pt idx="771">
                        <c:v>12.199755859374999</c:v>
                      </c:pt>
                      <c:pt idx="772">
                        <c:v>12.199755859374999</c:v>
                      </c:pt>
                      <c:pt idx="773">
                        <c:v>12.199755859374999</c:v>
                      </c:pt>
                      <c:pt idx="774">
                        <c:v>12.199755859374999</c:v>
                      </c:pt>
                      <c:pt idx="775">
                        <c:v>12.199755859374999</c:v>
                      </c:pt>
                      <c:pt idx="776">
                        <c:v>12.199755859374999</c:v>
                      </c:pt>
                      <c:pt idx="777">
                        <c:v>12.199755859374999</c:v>
                      </c:pt>
                      <c:pt idx="778">
                        <c:v>12.199755859374999</c:v>
                      </c:pt>
                      <c:pt idx="779">
                        <c:v>12.199755859374999</c:v>
                      </c:pt>
                      <c:pt idx="780">
                        <c:v>12.199755859374999</c:v>
                      </c:pt>
                      <c:pt idx="781">
                        <c:v>12.199755859374999</c:v>
                      </c:pt>
                      <c:pt idx="782">
                        <c:v>12.199755859374999</c:v>
                      </c:pt>
                      <c:pt idx="783">
                        <c:v>12.199755859374999</c:v>
                      </c:pt>
                      <c:pt idx="784">
                        <c:v>12.199755859374999</c:v>
                      </c:pt>
                      <c:pt idx="785">
                        <c:v>12.199755859374999</c:v>
                      </c:pt>
                      <c:pt idx="786">
                        <c:v>12.199755859374999</c:v>
                      </c:pt>
                      <c:pt idx="787">
                        <c:v>12.199755859374999</c:v>
                      </c:pt>
                      <c:pt idx="788">
                        <c:v>12.199755859374999</c:v>
                      </c:pt>
                      <c:pt idx="789">
                        <c:v>12.199755859374999</c:v>
                      </c:pt>
                      <c:pt idx="790">
                        <c:v>12.199755859374999</c:v>
                      </c:pt>
                      <c:pt idx="791">
                        <c:v>12.199755859374999</c:v>
                      </c:pt>
                      <c:pt idx="792">
                        <c:v>12.199755859374999</c:v>
                      </c:pt>
                      <c:pt idx="793">
                        <c:v>12.199755859374999</c:v>
                      </c:pt>
                      <c:pt idx="794">
                        <c:v>12.199755859374999</c:v>
                      </c:pt>
                      <c:pt idx="795">
                        <c:v>12.199755859374999</c:v>
                      </c:pt>
                      <c:pt idx="796">
                        <c:v>12.199755859374999</c:v>
                      </c:pt>
                      <c:pt idx="797">
                        <c:v>12.199755859374999</c:v>
                      </c:pt>
                      <c:pt idx="798">
                        <c:v>12.199755859374999</c:v>
                      </c:pt>
                      <c:pt idx="799">
                        <c:v>12.199755859374999</c:v>
                      </c:pt>
                      <c:pt idx="800">
                        <c:v>12.199755859374999</c:v>
                      </c:pt>
                      <c:pt idx="801">
                        <c:v>12.199755859374999</c:v>
                      </c:pt>
                      <c:pt idx="802">
                        <c:v>12.199755859374999</c:v>
                      </c:pt>
                      <c:pt idx="803">
                        <c:v>12.199755859374999</c:v>
                      </c:pt>
                      <c:pt idx="804">
                        <c:v>12.199755859374999</c:v>
                      </c:pt>
                      <c:pt idx="805">
                        <c:v>12.199755859374999</c:v>
                      </c:pt>
                      <c:pt idx="806">
                        <c:v>12.199755859374999</c:v>
                      </c:pt>
                      <c:pt idx="807">
                        <c:v>12.199755859374999</c:v>
                      </c:pt>
                      <c:pt idx="808">
                        <c:v>12.199755859374999</c:v>
                      </c:pt>
                      <c:pt idx="809">
                        <c:v>12.199755859374999</c:v>
                      </c:pt>
                      <c:pt idx="810">
                        <c:v>12.199755859374999</c:v>
                      </c:pt>
                      <c:pt idx="811">
                        <c:v>12.199755859374999</c:v>
                      </c:pt>
                      <c:pt idx="812">
                        <c:v>12.199755859374999</c:v>
                      </c:pt>
                      <c:pt idx="813">
                        <c:v>12.199755859374999</c:v>
                      </c:pt>
                      <c:pt idx="814">
                        <c:v>12.199755859374999</c:v>
                      </c:pt>
                      <c:pt idx="815">
                        <c:v>12.199755859374999</c:v>
                      </c:pt>
                      <c:pt idx="816">
                        <c:v>12.199755859374999</c:v>
                      </c:pt>
                      <c:pt idx="817">
                        <c:v>12.199755859374999</c:v>
                      </c:pt>
                      <c:pt idx="818">
                        <c:v>12.199755859374999</c:v>
                      </c:pt>
                      <c:pt idx="819">
                        <c:v>12.199755859374999</c:v>
                      </c:pt>
                      <c:pt idx="820">
                        <c:v>12.199755859374999</c:v>
                      </c:pt>
                      <c:pt idx="821">
                        <c:v>12.199755859374999</c:v>
                      </c:pt>
                      <c:pt idx="822">
                        <c:v>12.199755859374999</c:v>
                      </c:pt>
                      <c:pt idx="823">
                        <c:v>12.199755859374999</c:v>
                      </c:pt>
                      <c:pt idx="824">
                        <c:v>12.199755859374999</c:v>
                      </c:pt>
                      <c:pt idx="825">
                        <c:v>12.199755859374999</c:v>
                      </c:pt>
                      <c:pt idx="826">
                        <c:v>12.199755859374999</c:v>
                      </c:pt>
                      <c:pt idx="827">
                        <c:v>12.199755859374999</c:v>
                      </c:pt>
                      <c:pt idx="828">
                        <c:v>12.199755859374999</c:v>
                      </c:pt>
                      <c:pt idx="829">
                        <c:v>12.199755859374999</c:v>
                      </c:pt>
                      <c:pt idx="830">
                        <c:v>12.199755859374999</c:v>
                      </c:pt>
                      <c:pt idx="831">
                        <c:v>12.199755859374999</c:v>
                      </c:pt>
                      <c:pt idx="832">
                        <c:v>12.199755859374999</c:v>
                      </c:pt>
                      <c:pt idx="833">
                        <c:v>12.199755859374999</c:v>
                      </c:pt>
                      <c:pt idx="834">
                        <c:v>12.199755859374999</c:v>
                      </c:pt>
                      <c:pt idx="835">
                        <c:v>12.199755859374999</c:v>
                      </c:pt>
                      <c:pt idx="836">
                        <c:v>12.199755859374999</c:v>
                      </c:pt>
                      <c:pt idx="837">
                        <c:v>12.199755859374999</c:v>
                      </c:pt>
                      <c:pt idx="838">
                        <c:v>12.199755859374999</c:v>
                      </c:pt>
                      <c:pt idx="839">
                        <c:v>12.199755859374999</c:v>
                      </c:pt>
                      <c:pt idx="840">
                        <c:v>12.199755859374999</c:v>
                      </c:pt>
                      <c:pt idx="841">
                        <c:v>12.199755859374999</c:v>
                      </c:pt>
                      <c:pt idx="842">
                        <c:v>12.199755859374999</c:v>
                      </c:pt>
                      <c:pt idx="843">
                        <c:v>12.199755859374999</c:v>
                      </c:pt>
                      <c:pt idx="844">
                        <c:v>12.199755859374999</c:v>
                      </c:pt>
                      <c:pt idx="845">
                        <c:v>12.199755859374999</c:v>
                      </c:pt>
                      <c:pt idx="846">
                        <c:v>12.199755859374999</c:v>
                      </c:pt>
                      <c:pt idx="847">
                        <c:v>12.199755859374999</c:v>
                      </c:pt>
                      <c:pt idx="848">
                        <c:v>12.199755859374999</c:v>
                      </c:pt>
                      <c:pt idx="849">
                        <c:v>12.199755859374999</c:v>
                      </c:pt>
                      <c:pt idx="850">
                        <c:v>12.199755859374999</c:v>
                      </c:pt>
                      <c:pt idx="851">
                        <c:v>12.199755859374999</c:v>
                      </c:pt>
                      <c:pt idx="852">
                        <c:v>12.199755859374999</c:v>
                      </c:pt>
                      <c:pt idx="853">
                        <c:v>12.199755859374999</c:v>
                      </c:pt>
                      <c:pt idx="854">
                        <c:v>12.199755859374999</c:v>
                      </c:pt>
                      <c:pt idx="855">
                        <c:v>12.199755859374999</c:v>
                      </c:pt>
                      <c:pt idx="856">
                        <c:v>12.199755859374999</c:v>
                      </c:pt>
                      <c:pt idx="857">
                        <c:v>12.199755859374999</c:v>
                      </c:pt>
                      <c:pt idx="858">
                        <c:v>12.199755859374999</c:v>
                      </c:pt>
                      <c:pt idx="859">
                        <c:v>12.199755859374999</c:v>
                      </c:pt>
                      <c:pt idx="860">
                        <c:v>12.199755859374999</c:v>
                      </c:pt>
                      <c:pt idx="861">
                        <c:v>12.199755859374999</c:v>
                      </c:pt>
                      <c:pt idx="862">
                        <c:v>12.199755859374999</c:v>
                      </c:pt>
                      <c:pt idx="863">
                        <c:v>12.199755859374999</c:v>
                      </c:pt>
                      <c:pt idx="864">
                        <c:v>12.199755859374999</c:v>
                      </c:pt>
                      <c:pt idx="865">
                        <c:v>12.199755859374999</c:v>
                      </c:pt>
                      <c:pt idx="866">
                        <c:v>12.199755859374999</c:v>
                      </c:pt>
                      <c:pt idx="867">
                        <c:v>12.199755859374999</c:v>
                      </c:pt>
                      <c:pt idx="868">
                        <c:v>12.199755859374999</c:v>
                      </c:pt>
                      <c:pt idx="869">
                        <c:v>12.199755859374999</c:v>
                      </c:pt>
                      <c:pt idx="870">
                        <c:v>12.199755859374999</c:v>
                      </c:pt>
                      <c:pt idx="871">
                        <c:v>12.199755859374999</c:v>
                      </c:pt>
                      <c:pt idx="872">
                        <c:v>12.199755859374999</c:v>
                      </c:pt>
                      <c:pt idx="873">
                        <c:v>12.199755859374999</c:v>
                      </c:pt>
                      <c:pt idx="874">
                        <c:v>12.199755859374999</c:v>
                      </c:pt>
                      <c:pt idx="875">
                        <c:v>12.199755859374999</c:v>
                      </c:pt>
                      <c:pt idx="876">
                        <c:v>12.199755859374999</c:v>
                      </c:pt>
                      <c:pt idx="877">
                        <c:v>12.199755859374999</c:v>
                      </c:pt>
                      <c:pt idx="878">
                        <c:v>12.199755859374999</c:v>
                      </c:pt>
                      <c:pt idx="879">
                        <c:v>12.199755859374999</c:v>
                      </c:pt>
                      <c:pt idx="880">
                        <c:v>12.199755859374999</c:v>
                      </c:pt>
                      <c:pt idx="881">
                        <c:v>12.199755859374999</c:v>
                      </c:pt>
                      <c:pt idx="882">
                        <c:v>12.199755859374999</c:v>
                      </c:pt>
                      <c:pt idx="883">
                        <c:v>12.199755859374999</c:v>
                      </c:pt>
                      <c:pt idx="884">
                        <c:v>12.199755859374999</c:v>
                      </c:pt>
                      <c:pt idx="885">
                        <c:v>12.199755859374999</c:v>
                      </c:pt>
                      <c:pt idx="886">
                        <c:v>12.199755859374999</c:v>
                      </c:pt>
                      <c:pt idx="887">
                        <c:v>12.199755859374999</c:v>
                      </c:pt>
                      <c:pt idx="888">
                        <c:v>12.199755859374999</c:v>
                      </c:pt>
                      <c:pt idx="889">
                        <c:v>12.199755859374999</c:v>
                      </c:pt>
                      <c:pt idx="890">
                        <c:v>12.199755859374999</c:v>
                      </c:pt>
                      <c:pt idx="891">
                        <c:v>12.199755859374999</c:v>
                      </c:pt>
                      <c:pt idx="892">
                        <c:v>12.199755859374999</c:v>
                      </c:pt>
                      <c:pt idx="893">
                        <c:v>12.199755859374999</c:v>
                      </c:pt>
                      <c:pt idx="894">
                        <c:v>12.199755859374999</c:v>
                      </c:pt>
                      <c:pt idx="895">
                        <c:v>12.199755859374999</c:v>
                      </c:pt>
                      <c:pt idx="896">
                        <c:v>12.199755859374999</c:v>
                      </c:pt>
                      <c:pt idx="897">
                        <c:v>12.199755859374999</c:v>
                      </c:pt>
                      <c:pt idx="898">
                        <c:v>12.199755859374999</c:v>
                      </c:pt>
                      <c:pt idx="899">
                        <c:v>12.199755859374999</c:v>
                      </c:pt>
                      <c:pt idx="900">
                        <c:v>12.199755859374999</c:v>
                      </c:pt>
                      <c:pt idx="901">
                        <c:v>12.199755859374999</c:v>
                      </c:pt>
                      <c:pt idx="902">
                        <c:v>12.199755859374999</c:v>
                      </c:pt>
                      <c:pt idx="903">
                        <c:v>12.199755859374999</c:v>
                      </c:pt>
                      <c:pt idx="904">
                        <c:v>12.199755859374999</c:v>
                      </c:pt>
                      <c:pt idx="905">
                        <c:v>12.099902343749999</c:v>
                      </c:pt>
                      <c:pt idx="906">
                        <c:v>12.099902343749999</c:v>
                      </c:pt>
                      <c:pt idx="907">
                        <c:v>12.099902343749999</c:v>
                      </c:pt>
                      <c:pt idx="908">
                        <c:v>12.099902343749999</c:v>
                      </c:pt>
                      <c:pt idx="909">
                        <c:v>12.099902343749999</c:v>
                      </c:pt>
                      <c:pt idx="910">
                        <c:v>12.099902343749999</c:v>
                      </c:pt>
                      <c:pt idx="911">
                        <c:v>12.099902343749999</c:v>
                      </c:pt>
                      <c:pt idx="912">
                        <c:v>12.099902343749999</c:v>
                      </c:pt>
                      <c:pt idx="913">
                        <c:v>12.099902343749999</c:v>
                      </c:pt>
                      <c:pt idx="914">
                        <c:v>12.099902343749999</c:v>
                      </c:pt>
                      <c:pt idx="915">
                        <c:v>12.099902343749999</c:v>
                      </c:pt>
                      <c:pt idx="916">
                        <c:v>12.099902343749999</c:v>
                      </c:pt>
                      <c:pt idx="917">
                        <c:v>12.099902343749999</c:v>
                      </c:pt>
                      <c:pt idx="918">
                        <c:v>12.099902343749999</c:v>
                      </c:pt>
                      <c:pt idx="919">
                        <c:v>12.099902343749999</c:v>
                      </c:pt>
                      <c:pt idx="920">
                        <c:v>12.099902343749999</c:v>
                      </c:pt>
                      <c:pt idx="921">
                        <c:v>12.099902343749999</c:v>
                      </c:pt>
                      <c:pt idx="922">
                        <c:v>12.099902343749999</c:v>
                      </c:pt>
                      <c:pt idx="923">
                        <c:v>12.099902343749999</c:v>
                      </c:pt>
                      <c:pt idx="924">
                        <c:v>12.099902343749999</c:v>
                      </c:pt>
                      <c:pt idx="925">
                        <c:v>12.099902343749999</c:v>
                      </c:pt>
                      <c:pt idx="926">
                        <c:v>12.099902343749999</c:v>
                      </c:pt>
                      <c:pt idx="927">
                        <c:v>12.099902343749999</c:v>
                      </c:pt>
                      <c:pt idx="928">
                        <c:v>12.099902343749999</c:v>
                      </c:pt>
                      <c:pt idx="929">
                        <c:v>12.099902343749999</c:v>
                      </c:pt>
                      <c:pt idx="930">
                        <c:v>12.099902343749999</c:v>
                      </c:pt>
                      <c:pt idx="931">
                        <c:v>12.099902343749999</c:v>
                      </c:pt>
                      <c:pt idx="932">
                        <c:v>12.099902343749999</c:v>
                      </c:pt>
                      <c:pt idx="933">
                        <c:v>12.099902343749999</c:v>
                      </c:pt>
                      <c:pt idx="934">
                        <c:v>12.099902343749999</c:v>
                      </c:pt>
                      <c:pt idx="935">
                        <c:v>12.099902343749999</c:v>
                      </c:pt>
                      <c:pt idx="936">
                        <c:v>12.099902343749999</c:v>
                      </c:pt>
                      <c:pt idx="937">
                        <c:v>12.099902343749999</c:v>
                      </c:pt>
                      <c:pt idx="938">
                        <c:v>12.099902343749999</c:v>
                      </c:pt>
                      <c:pt idx="939">
                        <c:v>12.099902343749999</c:v>
                      </c:pt>
                      <c:pt idx="940">
                        <c:v>12.099902343749999</c:v>
                      </c:pt>
                      <c:pt idx="941">
                        <c:v>12.099902343749999</c:v>
                      </c:pt>
                      <c:pt idx="942">
                        <c:v>12.099902343749999</c:v>
                      </c:pt>
                      <c:pt idx="943">
                        <c:v>12.099902343749999</c:v>
                      </c:pt>
                      <c:pt idx="944">
                        <c:v>12.099902343749999</c:v>
                      </c:pt>
                      <c:pt idx="945">
                        <c:v>12.099902343749999</c:v>
                      </c:pt>
                      <c:pt idx="946">
                        <c:v>12.099902343749999</c:v>
                      </c:pt>
                      <c:pt idx="947">
                        <c:v>12.099902343749999</c:v>
                      </c:pt>
                      <c:pt idx="948">
                        <c:v>12.099902343749999</c:v>
                      </c:pt>
                      <c:pt idx="949">
                        <c:v>12.099902343749999</c:v>
                      </c:pt>
                      <c:pt idx="950">
                        <c:v>12.099902343749999</c:v>
                      </c:pt>
                      <c:pt idx="951">
                        <c:v>12.099902343749999</c:v>
                      </c:pt>
                      <c:pt idx="952">
                        <c:v>12.099902343749999</c:v>
                      </c:pt>
                      <c:pt idx="953">
                        <c:v>12.099902343749999</c:v>
                      </c:pt>
                      <c:pt idx="954">
                        <c:v>12.099902343749999</c:v>
                      </c:pt>
                      <c:pt idx="955">
                        <c:v>12.099902343749999</c:v>
                      </c:pt>
                      <c:pt idx="956">
                        <c:v>12.099902343749999</c:v>
                      </c:pt>
                      <c:pt idx="957">
                        <c:v>12.099902343749999</c:v>
                      </c:pt>
                      <c:pt idx="958">
                        <c:v>12.099902343749999</c:v>
                      </c:pt>
                      <c:pt idx="959">
                        <c:v>12.099902343749999</c:v>
                      </c:pt>
                      <c:pt idx="960">
                        <c:v>12.099902343749999</c:v>
                      </c:pt>
                      <c:pt idx="961">
                        <c:v>12.099902343749999</c:v>
                      </c:pt>
                      <c:pt idx="962">
                        <c:v>12.099902343749999</c:v>
                      </c:pt>
                      <c:pt idx="963">
                        <c:v>12.099902343749999</c:v>
                      </c:pt>
                      <c:pt idx="964">
                        <c:v>12.099902343749999</c:v>
                      </c:pt>
                      <c:pt idx="965">
                        <c:v>12.099902343749999</c:v>
                      </c:pt>
                      <c:pt idx="966">
                        <c:v>12.099902343749999</c:v>
                      </c:pt>
                      <c:pt idx="967">
                        <c:v>12.099902343749999</c:v>
                      </c:pt>
                      <c:pt idx="968">
                        <c:v>12.099902343749999</c:v>
                      </c:pt>
                      <c:pt idx="969">
                        <c:v>12.099902343749999</c:v>
                      </c:pt>
                      <c:pt idx="970">
                        <c:v>12.099902343749999</c:v>
                      </c:pt>
                      <c:pt idx="971">
                        <c:v>12.099902343749999</c:v>
                      </c:pt>
                      <c:pt idx="972">
                        <c:v>12.099902343749999</c:v>
                      </c:pt>
                      <c:pt idx="973">
                        <c:v>12.099902343749999</c:v>
                      </c:pt>
                      <c:pt idx="974">
                        <c:v>12.099902343749999</c:v>
                      </c:pt>
                      <c:pt idx="975">
                        <c:v>12.099902343749999</c:v>
                      </c:pt>
                      <c:pt idx="976">
                        <c:v>12.099902343749999</c:v>
                      </c:pt>
                      <c:pt idx="977">
                        <c:v>12.099902343749999</c:v>
                      </c:pt>
                      <c:pt idx="978">
                        <c:v>12.099902343749999</c:v>
                      </c:pt>
                      <c:pt idx="979">
                        <c:v>12.099902343749999</c:v>
                      </c:pt>
                      <c:pt idx="980">
                        <c:v>12.099902343749999</c:v>
                      </c:pt>
                      <c:pt idx="981">
                        <c:v>12.099902343749999</c:v>
                      </c:pt>
                      <c:pt idx="982">
                        <c:v>12.099902343749999</c:v>
                      </c:pt>
                      <c:pt idx="983">
                        <c:v>12.099902343749999</c:v>
                      </c:pt>
                      <c:pt idx="984">
                        <c:v>12.099902343749999</c:v>
                      </c:pt>
                      <c:pt idx="985">
                        <c:v>12.099902343749999</c:v>
                      </c:pt>
                      <c:pt idx="986">
                        <c:v>12.099902343749999</c:v>
                      </c:pt>
                      <c:pt idx="987">
                        <c:v>12.099902343749999</c:v>
                      </c:pt>
                      <c:pt idx="988">
                        <c:v>12.099902343749999</c:v>
                      </c:pt>
                      <c:pt idx="989">
                        <c:v>12.099902343749999</c:v>
                      </c:pt>
                      <c:pt idx="990">
                        <c:v>12.099902343749999</c:v>
                      </c:pt>
                      <c:pt idx="991">
                        <c:v>12.099902343749999</c:v>
                      </c:pt>
                      <c:pt idx="992">
                        <c:v>12.099902343749999</c:v>
                      </c:pt>
                      <c:pt idx="993">
                        <c:v>12.099902343749999</c:v>
                      </c:pt>
                      <c:pt idx="994">
                        <c:v>12.099902343749999</c:v>
                      </c:pt>
                      <c:pt idx="995">
                        <c:v>12.099902343749999</c:v>
                      </c:pt>
                      <c:pt idx="996">
                        <c:v>12.099902343749999</c:v>
                      </c:pt>
                      <c:pt idx="997">
                        <c:v>12.099902343749999</c:v>
                      </c:pt>
                      <c:pt idx="998">
                        <c:v>12.099902343749999</c:v>
                      </c:pt>
                      <c:pt idx="999">
                        <c:v>12.099902343749999</c:v>
                      </c:pt>
                      <c:pt idx="1000">
                        <c:v>12.099902343749999</c:v>
                      </c:pt>
                      <c:pt idx="1001">
                        <c:v>12.099902343749999</c:v>
                      </c:pt>
                      <c:pt idx="1002">
                        <c:v>12.099902343749999</c:v>
                      </c:pt>
                      <c:pt idx="1003">
                        <c:v>12.099902343749999</c:v>
                      </c:pt>
                      <c:pt idx="1004">
                        <c:v>12.099902343749999</c:v>
                      </c:pt>
                      <c:pt idx="1005">
                        <c:v>12.099902343749999</c:v>
                      </c:pt>
                      <c:pt idx="1006">
                        <c:v>12.099902343749999</c:v>
                      </c:pt>
                      <c:pt idx="1007">
                        <c:v>12.099902343749999</c:v>
                      </c:pt>
                      <c:pt idx="1008">
                        <c:v>12.099902343749999</c:v>
                      </c:pt>
                      <c:pt idx="1009">
                        <c:v>12.099902343749999</c:v>
                      </c:pt>
                      <c:pt idx="1010">
                        <c:v>12.099902343749999</c:v>
                      </c:pt>
                      <c:pt idx="1011">
                        <c:v>12.099902343749999</c:v>
                      </c:pt>
                      <c:pt idx="1012">
                        <c:v>12.099902343749999</c:v>
                      </c:pt>
                      <c:pt idx="1013">
                        <c:v>12.099902343749999</c:v>
                      </c:pt>
                      <c:pt idx="1014">
                        <c:v>12.099902343749999</c:v>
                      </c:pt>
                      <c:pt idx="1015">
                        <c:v>12.099902343749999</c:v>
                      </c:pt>
                      <c:pt idx="1016">
                        <c:v>12.099902343749999</c:v>
                      </c:pt>
                      <c:pt idx="1017">
                        <c:v>12.099902343749999</c:v>
                      </c:pt>
                      <c:pt idx="1018">
                        <c:v>12.099902343749999</c:v>
                      </c:pt>
                      <c:pt idx="1019">
                        <c:v>12.099902343749999</c:v>
                      </c:pt>
                      <c:pt idx="1020">
                        <c:v>12.099902343749999</c:v>
                      </c:pt>
                      <c:pt idx="1021">
                        <c:v>12.099902343749999</c:v>
                      </c:pt>
                      <c:pt idx="1022">
                        <c:v>12.099902343749999</c:v>
                      </c:pt>
                      <c:pt idx="1023">
                        <c:v>12.099902343749999</c:v>
                      </c:pt>
                      <c:pt idx="1024">
                        <c:v>12.099902343749999</c:v>
                      </c:pt>
                      <c:pt idx="1025">
                        <c:v>12.099902343749999</c:v>
                      </c:pt>
                      <c:pt idx="1026">
                        <c:v>12.099902343749999</c:v>
                      </c:pt>
                      <c:pt idx="1027">
                        <c:v>12.099902343749999</c:v>
                      </c:pt>
                      <c:pt idx="1028">
                        <c:v>12.099902343749999</c:v>
                      </c:pt>
                      <c:pt idx="1029">
                        <c:v>12.099902343749999</c:v>
                      </c:pt>
                      <c:pt idx="1030">
                        <c:v>12.099902343749999</c:v>
                      </c:pt>
                      <c:pt idx="1031">
                        <c:v>12.099902343749999</c:v>
                      </c:pt>
                      <c:pt idx="1032">
                        <c:v>12.099902343749999</c:v>
                      </c:pt>
                      <c:pt idx="1033">
                        <c:v>12.099902343749999</c:v>
                      </c:pt>
                      <c:pt idx="1034">
                        <c:v>12.099902343749999</c:v>
                      </c:pt>
                      <c:pt idx="1035">
                        <c:v>12.099902343749999</c:v>
                      </c:pt>
                      <c:pt idx="1036">
                        <c:v>12.099902343749999</c:v>
                      </c:pt>
                      <c:pt idx="1037">
                        <c:v>12.099902343749999</c:v>
                      </c:pt>
                      <c:pt idx="1038">
                        <c:v>12.099902343749999</c:v>
                      </c:pt>
                      <c:pt idx="1039">
                        <c:v>12.099902343749999</c:v>
                      </c:pt>
                      <c:pt idx="1040">
                        <c:v>12.099902343749999</c:v>
                      </c:pt>
                      <c:pt idx="1041">
                        <c:v>12.099902343749999</c:v>
                      </c:pt>
                      <c:pt idx="1042">
                        <c:v>12.099902343749999</c:v>
                      </c:pt>
                      <c:pt idx="1043">
                        <c:v>12.099902343749999</c:v>
                      </c:pt>
                      <c:pt idx="1044">
                        <c:v>12.099902343749999</c:v>
                      </c:pt>
                      <c:pt idx="1045">
                        <c:v>12.099902343749999</c:v>
                      </c:pt>
                      <c:pt idx="1046">
                        <c:v>12.099902343749999</c:v>
                      </c:pt>
                      <c:pt idx="1047">
                        <c:v>12.099902343749999</c:v>
                      </c:pt>
                      <c:pt idx="1048">
                        <c:v>12.099902343749999</c:v>
                      </c:pt>
                      <c:pt idx="1049">
                        <c:v>12.099902343749999</c:v>
                      </c:pt>
                      <c:pt idx="1050">
                        <c:v>12.099902343749999</c:v>
                      </c:pt>
                      <c:pt idx="1051">
                        <c:v>12.099902343749999</c:v>
                      </c:pt>
                      <c:pt idx="1052">
                        <c:v>12.099902343749999</c:v>
                      </c:pt>
                      <c:pt idx="1053">
                        <c:v>12.099902343749999</c:v>
                      </c:pt>
                      <c:pt idx="1054">
                        <c:v>12.099902343749999</c:v>
                      </c:pt>
                      <c:pt idx="1055">
                        <c:v>12.099902343749999</c:v>
                      </c:pt>
                      <c:pt idx="1056">
                        <c:v>12.099902343749999</c:v>
                      </c:pt>
                      <c:pt idx="1057">
                        <c:v>12.099902343749999</c:v>
                      </c:pt>
                      <c:pt idx="1058">
                        <c:v>12.099902343749999</c:v>
                      </c:pt>
                      <c:pt idx="1059">
                        <c:v>12.099902343749999</c:v>
                      </c:pt>
                      <c:pt idx="1060">
                        <c:v>12.099902343749999</c:v>
                      </c:pt>
                      <c:pt idx="1061">
                        <c:v>12.099902343749999</c:v>
                      </c:pt>
                      <c:pt idx="1062">
                        <c:v>12.099902343749999</c:v>
                      </c:pt>
                      <c:pt idx="1063">
                        <c:v>12.099902343749999</c:v>
                      </c:pt>
                      <c:pt idx="1064">
                        <c:v>12.099902343749999</c:v>
                      </c:pt>
                      <c:pt idx="1065">
                        <c:v>12.099902343749999</c:v>
                      </c:pt>
                      <c:pt idx="1066">
                        <c:v>12.099902343749999</c:v>
                      </c:pt>
                      <c:pt idx="1067">
                        <c:v>12.099902343749999</c:v>
                      </c:pt>
                      <c:pt idx="1068">
                        <c:v>12.099902343749999</c:v>
                      </c:pt>
                      <c:pt idx="1069">
                        <c:v>12.099902343749999</c:v>
                      </c:pt>
                      <c:pt idx="1070">
                        <c:v>11.999804687499999</c:v>
                      </c:pt>
                      <c:pt idx="1071">
                        <c:v>11.999804687499999</c:v>
                      </c:pt>
                      <c:pt idx="1072">
                        <c:v>11.999804687499999</c:v>
                      </c:pt>
                      <c:pt idx="1073">
                        <c:v>11.999804687499999</c:v>
                      </c:pt>
                      <c:pt idx="1074">
                        <c:v>11.999804687499999</c:v>
                      </c:pt>
                      <c:pt idx="1075">
                        <c:v>11.999804687499999</c:v>
                      </c:pt>
                      <c:pt idx="1076">
                        <c:v>11.999804687499999</c:v>
                      </c:pt>
                      <c:pt idx="1077">
                        <c:v>11.999804687499999</c:v>
                      </c:pt>
                      <c:pt idx="1078">
                        <c:v>11.999804687499999</c:v>
                      </c:pt>
                      <c:pt idx="1079">
                        <c:v>11.999804687499999</c:v>
                      </c:pt>
                      <c:pt idx="1080">
                        <c:v>11.999804687499999</c:v>
                      </c:pt>
                      <c:pt idx="1081">
                        <c:v>11.999804687499999</c:v>
                      </c:pt>
                      <c:pt idx="1082">
                        <c:v>11.999804687499999</c:v>
                      </c:pt>
                      <c:pt idx="1083">
                        <c:v>11.999804687499999</c:v>
                      </c:pt>
                      <c:pt idx="1084">
                        <c:v>11.999804687499999</c:v>
                      </c:pt>
                      <c:pt idx="1085">
                        <c:v>11.999804687499999</c:v>
                      </c:pt>
                      <c:pt idx="1086">
                        <c:v>11.999804687499999</c:v>
                      </c:pt>
                      <c:pt idx="1087">
                        <c:v>11.999804687499999</c:v>
                      </c:pt>
                      <c:pt idx="1088">
                        <c:v>11.999804687499999</c:v>
                      </c:pt>
                      <c:pt idx="1089">
                        <c:v>11.999804687499999</c:v>
                      </c:pt>
                      <c:pt idx="1090">
                        <c:v>11.999804687499999</c:v>
                      </c:pt>
                      <c:pt idx="1091">
                        <c:v>11.999804687499999</c:v>
                      </c:pt>
                      <c:pt idx="1092">
                        <c:v>11.999804687499999</c:v>
                      </c:pt>
                      <c:pt idx="1093">
                        <c:v>11.999804687499999</c:v>
                      </c:pt>
                      <c:pt idx="1094">
                        <c:v>11.999804687499999</c:v>
                      </c:pt>
                      <c:pt idx="1095">
                        <c:v>11.999804687499999</c:v>
                      </c:pt>
                      <c:pt idx="1096">
                        <c:v>11.999804687499999</c:v>
                      </c:pt>
                      <c:pt idx="1097">
                        <c:v>11.999804687499999</c:v>
                      </c:pt>
                      <c:pt idx="1098">
                        <c:v>11.999804687499999</c:v>
                      </c:pt>
                      <c:pt idx="1099">
                        <c:v>11.999804687499999</c:v>
                      </c:pt>
                      <c:pt idx="1100">
                        <c:v>11.999804687499999</c:v>
                      </c:pt>
                      <c:pt idx="1101">
                        <c:v>11.999804687499999</c:v>
                      </c:pt>
                      <c:pt idx="1102">
                        <c:v>11.999804687499999</c:v>
                      </c:pt>
                      <c:pt idx="1103">
                        <c:v>11.999804687499999</c:v>
                      </c:pt>
                      <c:pt idx="1104">
                        <c:v>11.999804687499999</c:v>
                      </c:pt>
                      <c:pt idx="1105">
                        <c:v>11.999804687499999</c:v>
                      </c:pt>
                      <c:pt idx="1106">
                        <c:v>11.999804687499999</c:v>
                      </c:pt>
                      <c:pt idx="1107">
                        <c:v>11.999804687499999</c:v>
                      </c:pt>
                      <c:pt idx="1108">
                        <c:v>11.999804687499999</c:v>
                      </c:pt>
                      <c:pt idx="1109">
                        <c:v>11.999804687499999</c:v>
                      </c:pt>
                      <c:pt idx="1110">
                        <c:v>11.999804687499999</c:v>
                      </c:pt>
                      <c:pt idx="1111">
                        <c:v>11.999804687499999</c:v>
                      </c:pt>
                      <c:pt idx="1112">
                        <c:v>11.999804687499999</c:v>
                      </c:pt>
                      <c:pt idx="1113">
                        <c:v>11.999804687499999</c:v>
                      </c:pt>
                      <c:pt idx="1114">
                        <c:v>11.999804687499999</c:v>
                      </c:pt>
                      <c:pt idx="1115">
                        <c:v>11.999804687499999</c:v>
                      </c:pt>
                      <c:pt idx="1116">
                        <c:v>11.999804687499999</c:v>
                      </c:pt>
                      <c:pt idx="1117">
                        <c:v>11.999804687499999</c:v>
                      </c:pt>
                      <c:pt idx="1118">
                        <c:v>11.999804687499999</c:v>
                      </c:pt>
                      <c:pt idx="1119">
                        <c:v>11.999804687499999</c:v>
                      </c:pt>
                      <c:pt idx="1120">
                        <c:v>11.999804687499999</c:v>
                      </c:pt>
                      <c:pt idx="1121">
                        <c:v>11.999804687499999</c:v>
                      </c:pt>
                      <c:pt idx="1122">
                        <c:v>11.999804687499999</c:v>
                      </c:pt>
                      <c:pt idx="1123">
                        <c:v>11.999804687499999</c:v>
                      </c:pt>
                      <c:pt idx="1124">
                        <c:v>11.999804687499999</c:v>
                      </c:pt>
                      <c:pt idx="1125">
                        <c:v>11.999804687499999</c:v>
                      </c:pt>
                      <c:pt idx="1126">
                        <c:v>11.999804687499999</c:v>
                      </c:pt>
                      <c:pt idx="1127">
                        <c:v>11.999804687499999</c:v>
                      </c:pt>
                      <c:pt idx="1128">
                        <c:v>11.999804687499999</c:v>
                      </c:pt>
                      <c:pt idx="1129">
                        <c:v>11.999804687499999</c:v>
                      </c:pt>
                      <c:pt idx="1130">
                        <c:v>11.999804687499999</c:v>
                      </c:pt>
                      <c:pt idx="1131">
                        <c:v>11.999804687499999</c:v>
                      </c:pt>
                      <c:pt idx="1132">
                        <c:v>11.999804687499999</c:v>
                      </c:pt>
                      <c:pt idx="1133">
                        <c:v>11.999804687499999</c:v>
                      </c:pt>
                      <c:pt idx="1134">
                        <c:v>11.999804687499999</c:v>
                      </c:pt>
                      <c:pt idx="1135">
                        <c:v>11.999804687499999</c:v>
                      </c:pt>
                      <c:pt idx="1136">
                        <c:v>11.999804687499999</c:v>
                      </c:pt>
                      <c:pt idx="1137">
                        <c:v>11.999804687499999</c:v>
                      </c:pt>
                      <c:pt idx="1138">
                        <c:v>11.999804687499999</c:v>
                      </c:pt>
                      <c:pt idx="1139">
                        <c:v>11.999804687499999</c:v>
                      </c:pt>
                      <c:pt idx="1140">
                        <c:v>11.999804687499999</c:v>
                      </c:pt>
                      <c:pt idx="1141">
                        <c:v>11.999804687499999</c:v>
                      </c:pt>
                      <c:pt idx="1142">
                        <c:v>11.999804687499999</c:v>
                      </c:pt>
                      <c:pt idx="1143">
                        <c:v>11.999804687499999</c:v>
                      </c:pt>
                      <c:pt idx="1144">
                        <c:v>11.999804687499999</c:v>
                      </c:pt>
                      <c:pt idx="1145">
                        <c:v>11.999804687499999</c:v>
                      </c:pt>
                      <c:pt idx="1146">
                        <c:v>11.999804687499999</c:v>
                      </c:pt>
                      <c:pt idx="1147">
                        <c:v>11.999804687499999</c:v>
                      </c:pt>
                      <c:pt idx="1148">
                        <c:v>11.999804687499999</c:v>
                      </c:pt>
                      <c:pt idx="1149">
                        <c:v>11.999804687499999</c:v>
                      </c:pt>
                      <c:pt idx="1150">
                        <c:v>11.999804687499999</c:v>
                      </c:pt>
                      <c:pt idx="1151">
                        <c:v>11.999804687499999</c:v>
                      </c:pt>
                      <c:pt idx="1152">
                        <c:v>11.999804687499999</c:v>
                      </c:pt>
                      <c:pt idx="1153">
                        <c:v>11.999804687499999</c:v>
                      </c:pt>
                      <c:pt idx="1154">
                        <c:v>11.999804687499999</c:v>
                      </c:pt>
                      <c:pt idx="1155">
                        <c:v>11.999804687499999</c:v>
                      </c:pt>
                      <c:pt idx="1156">
                        <c:v>11.999804687499999</c:v>
                      </c:pt>
                      <c:pt idx="1157">
                        <c:v>11.999804687499999</c:v>
                      </c:pt>
                      <c:pt idx="1158">
                        <c:v>11.999804687499999</c:v>
                      </c:pt>
                      <c:pt idx="1159">
                        <c:v>11.999804687499999</c:v>
                      </c:pt>
                      <c:pt idx="1160">
                        <c:v>11.999804687499999</c:v>
                      </c:pt>
                      <c:pt idx="1161">
                        <c:v>11.999804687499999</c:v>
                      </c:pt>
                      <c:pt idx="1162">
                        <c:v>11.999804687499999</c:v>
                      </c:pt>
                      <c:pt idx="1163">
                        <c:v>11.999804687499999</c:v>
                      </c:pt>
                      <c:pt idx="1164">
                        <c:v>11.999804687499999</c:v>
                      </c:pt>
                      <c:pt idx="1165">
                        <c:v>11.999804687499999</c:v>
                      </c:pt>
                      <c:pt idx="1166">
                        <c:v>11.999804687499999</c:v>
                      </c:pt>
                      <c:pt idx="1167">
                        <c:v>11.999804687499999</c:v>
                      </c:pt>
                      <c:pt idx="1168">
                        <c:v>11.999804687499999</c:v>
                      </c:pt>
                      <c:pt idx="1169">
                        <c:v>11.999804687499999</c:v>
                      </c:pt>
                      <c:pt idx="1170">
                        <c:v>11.999804687499999</c:v>
                      </c:pt>
                      <c:pt idx="1171">
                        <c:v>11.999804687499999</c:v>
                      </c:pt>
                      <c:pt idx="1172">
                        <c:v>11.999804687499999</c:v>
                      </c:pt>
                      <c:pt idx="1173">
                        <c:v>11.999804687499999</c:v>
                      </c:pt>
                      <c:pt idx="1174">
                        <c:v>11.999804687499999</c:v>
                      </c:pt>
                      <c:pt idx="1175">
                        <c:v>11.999804687499999</c:v>
                      </c:pt>
                      <c:pt idx="1176">
                        <c:v>11.999804687499999</c:v>
                      </c:pt>
                      <c:pt idx="1177">
                        <c:v>11.999804687499999</c:v>
                      </c:pt>
                      <c:pt idx="1178">
                        <c:v>11.999804687499999</c:v>
                      </c:pt>
                      <c:pt idx="1179">
                        <c:v>11.999804687499999</c:v>
                      </c:pt>
                      <c:pt idx="1180">
                        <c:v>11.999804687499999</c:v>
                      </c:pt>
                      <c:pt idx="1181">
                        <c:v>11.999804687499999</c:v>
                      </c:pt>
                      <c:pt idx="1182">
                        <c:v>11.999804687499999</c:v>
                      </c:pt>
                      <c:pt idx="1183">
                        <c:v>11.999804687499999</c:v>
                      </c:pt>
                      <c:pt idx="1184">
                        <c:v>11.999804687499999</c:v>
                      </c:pt>
                      <c:pt idx="1185">
                        <c:v>11.999804687499999</c:v>
                      </c:pt>
                      <c:pt idx="1186">
                        <c:v>11.999804687499999</c:v>
                      </c:pt>
                      <c:pt idx="1187">
                        <c:v>11.999804687499999</c:v>
                      </c:pt>
                      <c:pt idx="1188">
                        <c:v>11.999804687499999</c:v>
                      </c:pt>
                      <c:pt idx="1189">
                        <c:v>11.999804687499999</c:v>
                      </c:pt>
                      <c:pt idx="1190">
                        <c:v>11.999804687499999</c:v>
                      </c:pt>
                      <c:pt idx="1191">
                        <c:v>11.999804687499999</c:v>
                      </c:pt>
                      <c:pt idx="1192">
                        <c:v>11.999804687499999</c:v>
                      </c:pt>
                      <c:pt idx="1193">
                        <c:v>11.999804687499999</c:v>
                      </c:pt>
                      <c:pt idx="1194">
                        <c:v>11.999804687499999</c:v>
                      </c:pt>
                      <c:pt idx="1195">
                        <c:v>11.999804687499999</c:v>
                      </c:pt>
                      <c:pt idx="1196">
                        <c:v>11.999804687499999</c:v>
                      </c:pt>
                      <c:pt idx="1197">
                        <c:v>11.999804687499999</c:v>
                      </c:pt>
                      <c:pt idx="1198">
                        <c:v>11.999804687499999</c:v>
                      </c:pt>
                      <c:pt idx="1199">
                        <c:v>11.999804687499999</c:v>
                      </c:pt>
                      <c:pt idx="1200">
                        <c:v>11.999804687499999</c:v>
                      </c:pt>
                      <c:pt idx="1201">
                        <c:v>11.999804687499999</c:v>
                      </c:pt>
                      <c:pt idx="1202">
                        <c:v>11.999804687499999</c:v>
                      </c:pt>
                      <c:pt idx="1203">
                        <c:v>11.999804687499999</c:v>
                      </c:pt>
                      <c:pt idx="1204">
                        <c:v>11.999804687499999</c:v>
                      </c:pt>
                      <c:pt idx="1205">
                        <c:v>11.999804687499999</c:v>
                      </c:pt>
                      <c:pt idx="1206">
                        <c:v>11.999804687499999</c:v>
                      </c:pt>
                      <c:pt idx="1207">
                        <c:v>11.999804687499999</c:v>
                      </c:pt>
                      <c:pt idx="1208">
                        <c:v>11.999804687499999</c:v>
                      </c:pt>
                      <c:pt idx="1209">
                        <c:v>11.999804687499999</c:v>
                      </c:pt>
                      <c:pt idx="1210">
                        <c:v>11.999804687499999</c:v>
                      </c:pt>
                      <c:pt idx="1211">
                        <c:v>11.999804687499999</c:v>
                      </c:pt>
                      <c:pt idx="1212">
                        <c:v>11.999804687499999</c:v>
                      </c:pt>
                      <c:pt idx="1213">
                        <c:v>11.999804687499999</c:v>
                      </c:pt>
                      <c:pt idx="1214">
                        <c:v>11.999804687499999</c:v>
                      </c:pt>
                      <c:pt idx="1215">
                        <c:v>11.999804687499999</c:v>
                      </c:pt>
                      <c:pt idx="1216">
                        <c:v>11.999804687499999</c:v>
                      </c:pt>
                      <c:pt idx="1217">
                        <c:v>11.999804687499999</c:v>
                      </c:pt>
                      <c:pt idx="1218">
                        <c:v>11.999804687499999</c:v>
                      </c:pt>
                      <c:pt idx="1219">
                        <c:v>11.999804687499999</c:v>
                      </c:pt>
                      <c:pt idx="1220">
                        <c:v>11.999804687499999</c:v>
                      </c:pt>
                      <c:pt idx="1221">
                        <c:v>11.999804687499999</c:v>
                      </c:pt>
                      <c:pt idx="1222">
                        <c:v>11.999804687499999</c:v>
                      </c:pt>
                      <c:pt idx="1223">
                        <c:v>11.999804687499999</c:v>
                      </c:pt>
                      <c:pt idx="1224">
                        <c:v>11.999804687499999</c:v>
                      </c:pt>
                      <c:pt idx="1225">
                        <c:v>11.999804687499999</c:v>
                      </c:pt>
                      <c:pt idx="1226">
                        <c:v>11.999804687499999</c:v>
                      </c:pt>
                      <c:pt idx="1227">
                        <c:v>11.899707031249999</c:v>
                      </c:pt>
                      <c:pt idx="1228">
                        <c:v>11.899707031249999</c:v>
                      </c:pt>
                      <c:pt idx="1229">
                        <c:v>11.899707031249999</c:v>
                      </c:pt>
                      <c:pt idx="1230">
                        <c:v>11.899707031249999</c:v>
                      </c:pt>
                      <c:pt idx="1231">
                        <c:v>11.899707031249999</c:v>
                      </c:pt>
                      <c:pt idx="1232">
                        <c:v>11.899707031249999</c:v>
                      </c:pt>
                      <c:pt idx="1233">
                        <c:v>11.899707031249999</c:v>
                      </c:pt>
                      <c:pt idx="1234">
                        <c:v>11.899707031249999</c:v>
                      </c:pt>
                      <c:pt idx="1235">
                        <c:v>11.899707031249999</c:v>
                      </c:pt>
                      <c:pt idx="1236">
                        <c:v>11.899707031249999</c:v>
                      </c:pt>
                      <c:pt idx="1237">
                        <c:v>11.899707031249999</c:v>
                      </c:pt>
                      <c:pt idx="1238">
                        <c:v>11.899707031249999</c:v>
                      </c:pt>
                      <c:pt idx="1239">
                        <c:v>11.899707031249999</c:v>
                      </c:pt>
                      <c:pt idx="1240">
                        <c:v>11.899707031249999</c:v>
                      </c:pt>
                      <c:pt idx="1241">
                        <c:v>11.899707031249999</c:v>
                      </c:pt>
                      <c:pt idx="1242">
                        <c:v>11.899707031249999</c:v>
                      </c:pt>
                      <c:pt idx="1243">
                        <c:v>11.899707031249999</c:v>
                      </c:pt>
                      <c:pt idx="1244">
                        <c:v>11.899707031249999</c:v>
                      </c:pt>
                      <c:pt idx="1245">
                        <c:v>11.899707031249999</c:v>
                      </c:pt>
                      <c:pt idx="1246">
                        <c:v>11.899707031249999</c:v>
                      </c:pt>
                      <c:pt idx="1247">
                        <c:v>11.899707031249999</c:v>
                      </c:pt>
                      <c:pt idx="1248">
                        <c:v>11.899707031249999</c:v>
                      </c:pt>
                      <c:pt idx="1249">
                        <c:v>11.899707031249999</c:v>
                      </c:pt>
                      <c:pt idx="1250">
                        <c:v>11.899707031249999</c:v>
                      </c:pt>
                      <c:pt idx="1251">
                        <c:v>11.899707031249999</c:v>
                      </c:pt>
                      <c:pt idx="1252">
                        <c:v>11.899707031249999</c:v>
                      </c:pt>
                      <c:pt idx="1253">
                        <c:v>11.899707031249999</c:v>
                      </c:pt>
                      <c:pt idx="1254">
                        <c:v>11.899707031249999</c:v>
                      </c:pt>
                      <c:pt idx="1255">
                        <c:v>11.899707031249999</c:v>
                      </c:pt>
                      <c:pt idx="1256">
                        <c:v>11.899707031249999</c:v>
                      </c:pt>
                      <c:pt idx="1257">
                        <c:v>11.899707031249999</c:v>
                      </c:pt>
                      <c:pt idx="1258">
                        <c:v>11.899707031249999</c:v>
                      </c:pt>
                      <c:pt idx="1259">
                        <c:v>11.899707031249999</c:v>
                      </c:pt>
                      <c:pt idx="1260">
                        <c:v>11.899707031249999</c:v>
                      </c:pt>
                      <c:pt idx="1261">
                        <c:v>11.899707031249999</c:v>
                      </c:pt>
                      <c:pt idx="1262">
                        <c:v>11.899707031249999</c:v>
                      </c:pt>
                      <c:pt idx="1263">
                        <c:v>11.899707031249999</c:v>
                      </c:pt>
                      <c:pt idx="1264">
                        <c:v>11.899707031249999</c:v>
                      </c:pt>
                      <c:pt idx="1265">
                        <c:v>11.899707031249999</c:v>
                      </c:pt>
                      <c:pt idx="1266">
                        <c:v>11.899707031249999</c:v>
                      </c:pt>
                      <c:pt idx="1267">
                        <c:v>11.899707031249999</c:v>
                      </c:pt>
                      <c:pt idx="1268">
                        <c:v>11.899707031249999</c:v>
                      </c:pt>
                      <c:pt idx="1269">
                        <c:v>11.899707031249999</c:v>
                      </c:pt>
                      <c:pt idx="1270">
                        <c:v>11.899707031249999</c:v>
                      </c:pt>
                      <c:pt idx="1271">
                        <c:v>11.899707031249999</c:v>
                      </c:pt>
                      <c:pt idx="1272">
                        <c:v>11.899707031249999</c:v>
                      </c:pt>
                      <c:pt idx="1273">
                        <c:v>11.899707031249999</c:v>
                      </c:pt>
                      <c:pt idx="1274">
                        <c:v>11.899707031249999</c:v>
                      </c:pt>
                      <c:pt idx="1275">
                        <c:v>11.899707031249999</c:v>
                      </c:pt>
                      <c:pt idx="1276">
                        <c:v>11.899707031249999</c:v>
                      </c:pt>
                      <c:pt idx="1277">
                        <c:v>11.899707031249999</c:v>
                      </c:pt>
                      <c:pt idx="1278">
                        <c:v>11.899707031249999</c:v>
                      </c:pt>
                      <c:pt idx="1279">
                        <c:v>11.899707031249999</c:v>
                      </c:pt>
                      <c:pt idx="1280">
                        <c:v>11.899707031249999</c:v>
                      </c:pt>
                      <c:pt idx="1281">
                        <c:v>11.899707031249999</c:v>
                      </c:pt>
                      <c:pt idx="1282">
                        <c:v>11.899707031249999</c:v>
                      </c:pt>
                      <c:pt idx="1283">
                        <c:v>11.899707031249999</c:v>
                      </c:pt>
                      <c:pt idx="1284">
                        <c:v>11.899707031249999</c:v>
                      </c:pt>
                      <c:pt idx="1285">
                        <c:v>11.899707031249999</c:v>
                      </c:pt>
                      <c:pt idx="1286">
                        <c:v>11.899707031249999</c:v>
                      </c:pt>
                      <c:pt idx="1287">
                        <c:v>11.899707031249999</c:v>
                      </c:pt>
                      <c:pt idx="1288">
                        <c:v>11.899707031249999</c:v>
                      </c:pt>
                      <c:pt idx="1289">
                        <c:v>11.899707031249999</c:v>
                      </c:pt>
                      <c:pt idx="1290">
                        <c:v>11.899707031249999</c:v>
                      </c:pt>
                      <c:pt idx="1291">
                        <c:v>11.899707031249999</c:v>
                      </c:pt>
                      <c:pt idx="1292">
                        <c:v>11.899707031249999</c:v>
                      </c:pt>
                      <c:pt idx="1293">
                        <c:v>11.899707031249999</c:v>
                      </c:pt>
                      <c:pt idx="1294">
                        <c:v>11.899707031249999</c:v>
                      </c:pt>
                      <c:pt idx="1295">
                        <c:v>11.899707031249999</c:v>
                      </c:pt>
                      <c:pt idx="1296">
                        <c:v>11.899707031249999</c:v>
                      </c:pt>
                      <c:pt idx="1297">
                        <c:v>11.899707031249999</c:v>
                      </c:pt>
                      <c:pt idx="1298">
                        <c:v>11.899707031249999</c:v>
                      </c:pt>
                      <c:pt idx="1299">
                        <c:v>11.899707031249999</c:v>
                      </c:pt>
                      <c:pt idx="1300">
                        <c:v>11.899707031249999</c:v>
                      </c:pt>
                      <c:pt idx="1301">
                        <c:v>11.899707031249999</c:v>
                      </c:pt>
                      <c:pt idx="1302">
                        <c:v>11.899707031249999</c:v>
                      </c:pt>
                      <c:pt idx="1303">
                        <c:v>11.899707031249999</c:v>
                      </c:pt>
                      <c:pt idx="1304">
                        <c:v>11.899707031249999</c:v>
                      </c:pt>
                      <c:pt idx="1305">
                        <c:v>11.899707031249999</c:v>
                      </c:pt>
                      <c:pt idx="1306">
                        <c:v>11.899707031249999</c:v>
                      </c:pt>
                      <c:pt idx="1307">
                        <c:v>11.899707031249999</c:v>
                      </c:pt>
                      <c:pt idx="1308">
                        <c:v>11.899707031249999</c:v>
                      </c:pt>
                      <c:pt idx="1309">
                        <c:v>11.899707031249999</c:v>
                      </c:pt>
                      <c:pt idx="1310">
                        <c:v>11.899707031249999</c:v>
                      </c:pt>
                      <c:pt idx="1311">
                        <c:v>11.899707031249999</c:v>
                      </c:pt>
                      <c:pt idx="1312">
                        <c:v>11.899707031249999</c:v>
                      </c:pt>
                      <c:pt idx="1313">
                        <c:v>11.899707031249999</c:v>
                      </c:pt>
                      <c:pt idx="1314">
                        <c:v>11.899707031249999</c:v>
                      </c:pt>
                      <c:pt idx="1315">
                        <c:v>11.899707031249999</c:v>
                      </c:pt>
                      <c:pt idx="1316">
                        <c:v>11.899707031249999</c:v>
                      </c:pt>
                      <c:pt idx="1317">
                        <c:v>11.899707031249999</c:v>
                      </c:pt>
                      <c:pt idx="1318">
                        <c:v>11.899707031249999</c:v>
                      </c:pt>
                      <c:pt idx="1319">
                        <c:v>11.899707031249999</c:v>
                      </c:pt>
                      <c:pt idx="1320">
                        <c:v>11.899707031249999</c:v>
                      </c:pt>
                      <c:pt idx="1321">
                        <c:v>11.899707031249999</c:v>
                      </c:pt>
                      <c:pt idx="1322">
                        <c:v>11.899707031249999</c:v>
                      </c:pt>
                      <c:pt idx="1323">
                        <c:v>11.899707031249999</c:v>
                      </c:pt>
                      <c:pt idx="1324">
                        <c:v>11.899707031249999</c:v>
                      </c:pt>
                      <c:pt idx="1325">
                        <c:v>11.899707031249999</c:v>
                      </c:pt>
                      <c:pt idx="1326">
                        <c:v>11.899707031249999</c:v>
                      </c:pt>
                      <c:pt idx="1327">
                        <c:v>11.899707031249999</c:v>
                      </c:pt>
                      <c:pt idx="1328">
                        <c:v>11.899707031249999</c:v>
                      </c:pt>
                      <c:pt idx="1329">
                        <c:v>11.899707031249999</c:v>
                      </c:pt>
                      <c:pt idx="1330">
                        <c:v>11.899707031249999</c:v>
                      </c:pt>
                      <c:pt idx="1331">
                        <c:v>11.899707031249999</c:v>
                      </c:pt>
                      <c:pt idx="1332">
                        <c:v>11.899707031249999</c:v>
                      </c:pt>
                      <c:pt idx="1333">
                        <c:v>11.899707031249999</c:v>
                      </c:pt>
                      <c:pt idx="1334">
                        <c:v>11.899707031249999</c:v>
                      </c:pt>
                      <c:pt idx="1335">
                        <c:v>11.899707031249999</c:v>
                      </c:pt>
                      <c:pt idx="1336">
                        <c:v>11.899707031249999</c:v>
                      </c:pt>
                      <c:pt idx="1337">
                        <c:v>11.899707031249999</c:v>
                      </c:pt>
                      <c:pt idx="1338">
                        <c:v>11.899707031249999</c:v>
                      </c:pt>
                      <c:pt idx="1339">
                        <c:v>11.899707031249999</c:v>
                      </c:pt>
                      <c:pt idx="1340">
                        <c:v>11.899707031249999</c:v>
                      </c:pt>
                      <c:pt idx="1341">
                        <c:v>11.899707031249999</c:v>
                      </c:pt>
                      <c:pt idx="1342">
                        <c:v>11.899707031249999</c:v>
                      </c:pt>
                      <c:pt idx="1343">
                        <c:v>11.899707031249999</c:v>
                      </c:pt>
                      <c:pt idx="1344">
                        <c:v>11.899707031249999</c:v>
                      </c:pt>
                      <c:pt idx="1345">
                        <c:v>11.899707031249999</c:v>
                      </c:pt>
                      <c:pt idx="1346">
                        <c:v>11.899707031249999</c:v>
                      </c:pt>
                      <c:pt idx="1347">
                        <c:v>11.899707031249999</c:v>
                      </c:pt>
                      <c:pt idx="1348">
                        <c:v>11.899707031249999</c:v>
                      </c:pt>
                      <c:pt idx="1349">
                        <c:v>11.899707031249999</c:v>
                      </c:pt>
                      <c:pt idx="1350">
                        <c:v>11.899707031249999</c:v>
                      </c:pt>
                      <c:pt idx="1351">
                        <c:v>11.899707031249999</c:v>
                      </c:pt>
                      <c:pt idx="1352">
                        <c:v>11.899707031249999</c:v>
                      </c:pt>
                      <c:pt idx="1353">
                        <c:v>11.899707031249999</c:v>
                      </c:pt>
                      <c:pt idx="1354">
                        <c:v>11.899707031249999</c:v>
                      </c:pt>
                      <c:pt idx="1355">
                        <c:v>11.899707031249999</c:v>
                      </c:pt>
                      <c:pt idx="1356">
                        <c:v>11.899707031249999</c:v>
                      </c:pt>
                      <c:pt idx="1357">
                        <c:v>11.899707031249999</c:v>
                      </c:pt>
                      <c:pt idx="1358">
                        <c:v>11.899707031249999</c:v>
                      </c:pt>
                      <c:pt idx="1359">
                        <c:v>11.899707031249999</c:v>
                      </c:pt>
                      <c:pt idx="1360">
                        <c:v>11.899707031249999</c:v>
                      </c:pt>
                      <c:pt idx="1361">
                        <c:v>11.899707031249999</c:v>
                      </c:pt>
                      <c:pt idx="1362">
                        <c:v>11.799853515624999</c:v>
                      </c:pt>
                      <c:pt idx="1363">
                        <c:v>11.799853515624999</c:v>
                      </c:pt>
                      <c:pt idx="1364">
                        <c:v>11.799853515624999</c:v>
                      </c:pt>
                      <c:pt idx="1365">
                        <c:v>11.799853515624999</c:v>
                      </c:pt>
                      <c:pt idx="1366">
                        <c:v>11.799853515624999</c:v>
                      </c:pt>
                      <c:pt idx="1367">
                        <c:v>11.799853515624999</c:v>
                      </c:pt>
                      <c:pt idx="1368">
                        <c:v>11.799853515624999</c:v>
                      </c:pt>
                      <c:pt idx="1369">
                        <c:v>11.799853515624999</c:v>
                      </c:pt>
                      <c:pt idx="1370">
                        <c:v>11.799853515624999</c:v>
                      </c:pt>
                      <c:pt idx="1371">
                        <c:v>11.799853515624999</c:v>
                      </c:pt>
                      <c:pt idx="1372">
                        <c:v>11.799853515624999</c:v>
                      </c:pt>
                      <c:pt idx="1373">
                        <c:v>11.799853515624999</c:v>
                      </c:pt>
                      <c:pt idx="1374">
                        <c:v>11.799853515624999</c:v>
                      </c:pt>
                      <c:pt idx="1375">
                        <c:v>11.799853515624999</c:v>
                      </c:pt>
                      <c:pt idx="1376">
                        <c:v>11.799853515624999</c:v>
                      </c:pt>
                      <c:pt idx="1377">
                        <c:v>11.799853515624999</c:v>
                      </c:pt>
                      <c:pt idx="1378">
                        <c:v>11.799853515624999</c:v>
                      </c:pt>
                      <c:pt idx="1379">
                        <c:v>11.799853515624999</c:v>
                      </c:pt>
                      <c:pt idx="1380">
                        <c:v>11.799853515624999</c:v>
                      </c:pt>
                      <c:pt idx="1381">
                        <c:v>11.799853515624999</c:v>
                      </c:pt>
                      <c:pt idx="1382">
                        <c:v>11.799853515624999</c:v>
                      </c:pt>
                      <c:pt idx="1383">
                        <c:v>11.799853515624999</c:v>
                      </c:pt>
                      <c:pt idx="1384">
                        <c:v>11.799853515624999</c:v>
                      </c:pt>
                      <c:pt idx="1385">
                        <c:v>11.799853515624999</c:v>
                      </c:pt>
                      <c:pt idx="1386">
                        <c:v>11.799853515624999</c:v>
                      </c:pt>
                      <c:pt idx="1387">
                        <c:v>11.799853515624999</c:v>
                      </c:pt>
                      <c:pt idx="1388">
                        <c:v>11.799853515624999</c:v>
                      </c:pt>
                      <c:pt idx="1389">
                        <c:v>11.799853515624999</c:v>
                      </c:pt>
                      <c:pt idx="1390">
                        <c:v>11.799853515624999</c:v>
                      </c:pt>
                      <c:pt idx="1391">
                        <c:v>11.799853515624999</c:v>
                      </c:pt>
                      <c:pt idx="1392">
                        <c:v>11.799853515624999</c:v>
                      </c:pt>
                      <c:pt idx="1393">
                        <c:v>11.799853515624999</c:v>
                      </c:pt>
                      <c:pt idx="1394">
                        <c:v>11.799853515624999</c:v>
                      </c:pt>
                      <c:pt idx="1395">
                        <c:v>11.799853515624999</c:v>
                      </c:pt>
                      <c:pt idx="1396">
                        <c:v>11.799853515624999</c:v>
                      </c:pt>
                      <c:pt idx="1397">
                        <c:v>11.799853515624999</c:v>
                      </c:pt>
                      <c:pt idx="1398">
                        <c:v>11.799853515624999</c:v>
                      </c:pt>
                      <c:pt idx="1399">
                        <c:v>11.799853515624999</c:v>
                      </c:pt>
                      <c:pt idx="1400">
                        <c:v>11.799853515624999</c:v>
                      </c:pt>
                      <c:pt idx="1401">
                        <c:v>11.799853515624999</c:v>
                      </c:pt>
                      <c:pt idx="1402">
                        <c:v>11.799853515624999</c:v>
                      </c:pt>
                      <c:pt idx="1403">
                        <c:v>11.799853515624999</c:v>
                      </c:pt>
                      <c:pt idx="1404">
                        <c:v>11.799853515624999</c:v>
                      </c:pt>
                      <c:pt idx="1405">
                        <c:v>11.799853515624999</c:v>
                      </c:pt>
                      <c:pt idx="1406">
                        <c:v>11.799853515624999</c:v>
                      </c:pt>
                      <c:pt idx="1407">
                        <c:v>11.799853515624999</c:v>
                      </c:pt>
                      <c:pt idx="1408">
                        <c:v>11.799853515624999</c:v>
                      </c:pt>
                      <c:pt idx="1409">
                        <c:v>11.799853515624999</c:v>
                      </c:pt>
                      <c:pt idx="1410">
                        <c:v>11.799853515624999</c:v>
                      </c:pt>
                      <c:pt idx="1411">
                        <c:v>11.799853515624999</c:v>
                      </c:pt>
                      <c:pt idx="1412">
                        <c:v>11.799853515624999</c:v>
                      </c:pt>
                      <c:pt idx="1413">
                        <c:v>11.799853515624999</c:v>
                      </c:pt>
                      <c:pt idx="1414">
                        <c:v>11.799853515624999</c:v>
                      </c:pt>
                      <c:pt idx="1415">
                        <c:v>11.799853515624999</c:v>
                      </c:pt>
                      <c:pt idx="1416">
                        <c:v>11.799853515624999</c:v>
                      </c:pt>
                      <c:pt idx="1417">
                        <c:v>11.799853515624999</c:v>
                      </c:pt>
                      <c:pt idx="1418">
                        <c:v>11.799853515624999</c:v>
                      </c:pt>
                      <c:pt idx="1419">
                        <c:v>11.799853515624999</c:v>
                      </c:pt>
                      <c:pt idx="1420">
                        <c:v>11.799853515624999</c:v>
                      </c:pt>
                      <c:pt idx="1421">
                        <c:v>11.799853515624999</c:v>
                      </c:pt>
                      <c:pt idx="1422">
                        <c:v>11.799853515624999</c:v>
                      </c:pt>
                      <c:pt idx="1423">
                        <c:v>11.799853515624999</c:v>
                      </c:pt>
                      <c:pt idx="1424">
                        <c:v>11.799853515624999</c:v>
                      </c:pt>
                      <c:pt idx="1425">
                        <c:v>11.799853515624999</c:v>
                      </c:pt>
                      <c:pt idx="1426">
                        <c:v>11.799853515624999</c:v>
                      </c:pt>
                      <c:pt idx="1427">
                        <c:v>11.799853515624999</c:v>
                      </c:pt>
                      <c:pt idx="1428">
                        <c:v>11.799853515624999</c:v>
                      </c:pt>
                      <c:pt idx="1429">
                        <c:v>11.799853515624999</c:v>
                      </c:pt>
                      <c:pt idx="1430">
                        <c:v>11.799853515624999</c:v>
                      </c:pt>
                      <c:pt idx="1431">
                        <c:v>11.799853515624999</c:v>
                      </c:pt>
                      <c:pt idx="1432">
                        <c:v>11.799853515624999</c:v>
                      </c:pt>
                      <c:pt idx="1433">
                        <c:v>11.799853515624999</c:v>
                      </c:pt>
                      <c:pt idx="1434">
                        <c:v>11.799853515624999</c:v>
                      </c:pt>
                      <c:pt idx="1435">
                        <c:v>11.799853515624999</c:v>
                      </c:pt>
                      <c:pt idx="1436">
                        <c:v>11.799853515624999</c:v>
                      </c:pt>
                      <c:pt idx="1437">
                        <c:v>11.799853515624999</c:v>
                      </c:pt>
                      <c:pt idx="1438">
                        <c:v>11.799853515624999</c:v>
                      </c:pt>
                      <c:pt idx="1439">
                        <c:v>11.799853515624999</c:v>
                      </c:pt>
                      <c:pt idx="1440">
                        <c:v>11.799853515624999</c:v>
                      </c:pt>
                      <c:pt idx="1441">
                        <c:v>11.799853515624999</c:v>
                      </c:pt>
                      <c:pt idx="1442">
                        <c:v>11.799853515624999</c:v>
                      </c:pt>
                      <c:pt idx="1443">
                        <c:v>11.799853515624999</c:v>
                      </c:pt>
                      <c:pt idx="1444">
                        <c:v>11.799853515624999</c:v>
                      </c:pt>
                      <c:pt idx="1445">
                        <c:v>11.799853515624999</c:v>
                      </c:pt>
                      <c:pt idx="1446">
                        <c:v>11.799853515624999</c:v>
                      </c:pt>
                      <c:pt idx="1447">
                        <c:v>11.799853515624999</c:v>
                      </c:pt>
                      <c:pt idx="1448">
                        <c:v>11.799853515624999</c:v>
                      </c:pt>
                      <c:pt idx="1449">
                        <c:v>11.799853515624999</c:v>
                      </c:pt>
                      <c:pt idx="1450">
                        <c:v>11.799853515624999</c:v>
                      </c:pt>
                      <c:pt idx="1451">
                        <c:v>11.799853515624999</c:v>
                      </c:pt>
                      <c:pt idx="1452">
                        <c:v>11.799853515624999</c:v>
                      </c:pt>
                      <c:pt idx="1453">
                        <c:v>11.799853515624999</c:v>
                      </c:pt>
                      <c:pt idx="1454">
                        <c:v>11.799853515624999</c:v>
                      </c:pt>
                      <c:pt idx="1455">
                        <c:v>11.799853515624999</c:v>
                      </c:pt>
                      <c:pt idx="1456">
                        <c:v>11.799853515624999</c:v>
                      </c:pt>
                      <c:pt idx="1457">
                        <c:v>11.799853515624999</c:v>
                      </c:pt>
                      <c:pt idx="1458">
                        <c:v>11.799853515624999</c:v>
                      </c:pt>
                      <c:pt idx="1459">
                        <c:v>11.799853515624999</c:v>
                      </c:pt>
                      <c:pt idx="1460">
                        <c:v>11.799853515624999</c:v>
                      </c:pt>
                      <c:pt idx="1461">
                        <c:v>11.799853515624999</c:v>
                      </c:pt>
                      <c:pt idx="1462">
                        <c:v>11.799853515624999</c:v>
                      </c:pt>
                      <c:pt idx="1463">
                        <c:v>11.799853515624999</c:v>
                      </c:pt>
                      <c:pt idx="1464">
                        <c:v>11.799853515624999</c:v>
                      </c:pt>
                      <c:pt idx="1465">
                        <c:v>11.799853515624999</c:v>
                      </c:pt>
                      <c:pt idx="1466">
                        <c:v>11.799853515624999</c:v>
                      </c:pt>
                      <c:pt idx="1467">
                        <c:v>11.799853515624999</c:v>
                      </c:pt>
                      <c:pt idx="1468">
                        <c:v>11.799853515624999</c:v>
                      </c:pt>
                      <c:pt idx="1469">
                        <c:v>11.799853515624999</c:v>
                      </c:pt>
                      <c:pt idx="1470">
                        <c:v>11.799853515624999</c:v>
                      </c:pt>
                      <c:pt idx="1471">
                        <c:v>11.799853515624999</c:v>
                      </c:pt>
                      <c:pt idx="1472">
                        <c:v>11.799853515624999</c:v>
                      </c:pt>
                      <c:pt idx="1473">
                        <c:v>11.799853515624999</c:v>
                      </c:pt>
                      <c:pt idx="1474">
                        <c:v>11.799853515624999</c:v>
                      </c:pt>
                      <c:pt idx="1475">
                        <c:v>11.799853515624999</c:v>
                      </c:pt>
                      <c:pt idx="1476">
                        <c:v>11.799853515624999</c:v>
                      </c:pt>
                      <c:pt idx="1477">
                        <c:v>11.799853515624999</c:v>
                      </c:pt>
                      <c:pt idx="1478">
                        <c:v>11.799853515624999</c:v>
                      </c:pt>
                      <c:pt idx="1479">
                        <c:v>11.799853515624999</c:v>
                      </c:pt>
                      <c:pt idx="1480">
                        <c:v>11.799853515624999</c:v>
                      </c:pt>
                      <c:pt idx="1481">
                        <c:v>11.799853515624999</c:v>
                      </c:pt>
                      <c:pt idx="1482">
                        <c:v>11.799853515624999</c:v>
                      </c:pt>
                      <c:pt idx="1483">
                        <c:v>11.799853515624999</c:v>
                      </c:pt>
                      <c:pt idx="1484">
                        <c:v>11.799853515624999</c:v>
                      </c:pt>
                      <c:pt idx="1485">
                        <c:v>11.799853515624999</c:v>
                      </c:pt>
                      <c:pt idx="1486">
                        <c:v>11.799853515624999</c:v>
                      </c:pt>
                      <c:pt idx="1487">
                        <c:v>11.799853515624999</c:v>
                      </c:pt>
                      <c:pt idx="1488">
                        <c:v>11.799853515624999</c:v>
                      </c:pt>
                      <c:pt idx="1489">
                        <c:v>11.699755859374999</c:v>
                      </c:pt>
                      <c:pt idx="1490">
                        <c:v>11.699755859374999</c:v>
                      </c:pt>
                      <c:pt idx="1491">
                        <c:v>11.699755859374999</c:v>
                      </c:pt>
                      <c:pt idx="1492">
                        <c:v>11.699755859374999</c:v>
                      </c:pt>
                      <c:pt idx="1493">
                        <c:v>11.699755859374999</c:v>
                      </c:pt>
                      <c:pt idx="1494">
                        <c:v>11.699755859374999</c:v>
                      </c:pt>
                      <c:pt idx="1495">
                        <c:v>11.699755859374999</c:v>
                      </c:pt>
                      <c:pt idx="1496">
                        <c:v>11.699755859374999</c:v>
                      </c:pt>
                      <c:pt idx="1497">
                        <c:v>11.699755859374999</c:v>
                      </c:pt>
                      <c:pt idx="1498">
                        <c:v>11.699755859374999</c:v>
                      </c:pt>
                      <c:pt idx="1499">
                        <c:v>11.699755859374999</c:v>
                      </c:pt>
                      <c:pt idx="1500">
                        <c:v>11.699755859374999</c:v>
                      </c:pt>
                      <c:pt idx="1501">
                        <c:v>11.699755859374999</c:v>
                      </c:pt>
                      <c:pt idx="1502">
                        <c:v>11.699755859374999</c:v>
                      </c:pt>
                      <c:pt idx="1503">
                        <c:v>11.699755859374999</c:v>
                      </c:pt>
                      <c:pt idx="1504">
                        <c:v>11.699755859374999</c:v>
                      </c:pt>
                      <c:pt idx="1505">
                        <c:v>11.699755859374999</c:v>
                      </c:pt>
                      <c:pt idx="1506">
                        <c:v>11.699755859374999</c:v>
                      </c:pt>
                      <c:pt idx="1507">
                        <c:v>11.699755859374999</c:v>
                      </c:pt>
                      <c:pt idx="1508">
                        <c:v>11.699755859374999</c:v>
                      </c:pt>
                      <c:pt idx="1509">
                        <c:v>11.699755859374999</c:v>
                      </c:pt>
                      <c:pt idx="1510">
                        <c:v>11.699755859374999</c:v>
                      </c:pt>
                      <c:pt idx="1511">
                        <c:v>11.699755859374999</c:v>
                      </c:pt>
                      <c:pt idx="1512">
                        <c:v>11.699755859374999</c:v>
                      </c:pt>
                      <c:pt idx="1513">
                        <c:v>11.699755859374999</c:v>
                      </c:pt>
                      <c:pt idx="1514">
                        <c:v>11.699755859374999</c:v>
                      </c:pt>
                      <c:pt idx="1515">
                        <c:v>11.699755859374999</c:v>
                      </c:pt>
                      <c:pt idx="1516">
                        <c:v>11.699755859374999</c:v>
                      </c:pt>
                      <c:pt idx="1517">
                        <c:v>11.699755859374999</c:v>
                      </c:pt>
                      <c:pt idx="1518">
                        <c:v>11.699755859374999</c:v>
                      </c:pt>
                      <c:pt idx="1519">
                        <c:v>11.699755859374999</c:v>
                      </c:pt>
                      <c:pt idx="1520">
                        <c:v>11.699755859374999</c:v>
                      </c:pt>
                      <c:pt idx="1521">
                        <c:v>11.699755859374999</c:v>
                      </c:pt>
                      <c:pt idx="1522">
                        <c:v>11.699755859374999</c:v>
                      </c:pt>
                      <c:pt idx="1523">
                        <c:v>11.699755859374999</c:v>
                      </c:pt>
                      <c:pt idx="1524">
                        <c:v>11.699755859374999</c:v>
                      </c:pt>
                      <c:pt idx="1525">
                        <c:v>11.699755859374999</c:v>
                      </c:pt>
                      <c:pt idx="1526">
                        <c:v>11.699755859374999</c:v>
                      </c:pt>
                      <c:pt idx="1527">
                        <c:v>11.699755859374999</c:v>
                      </c:pt>
                      <c:pt idx="1528">
                        <c:v>11.699755859374999</c:v>
                      </c:pt>
                      <c:pt idx="1529">
                        <c:v>11.699755859374999</c:v>
                      </c:pt>
                      <c:pt idx="1530">
                        <c:v>11.699755859374999</c:v>
                      </c:pt>
                      <c:pt idx="1531">
                        <c:v>11.699755859374999</c:v>
                      </c:pt>
                      <c:pt idx="1532">
                        <c:v>11.699755859374999</c:v>
                      </c:pt>
                      <c:pt idx="1533">
                        <c:v>11.699755859374999</c:v>
                      </c:pt>
                      <c:pt idx="1534">
                        <c:v>11.699755859374999</c:v>
                      </c:pt>
                      <c:pt idx="1535">
                        <c:v>11.699755859374999</c:v>
                      </c:pt>
                      <c:pt idx="1536">
                        <c:v>11.699755859374999</c:v>
                      </c:pt>
                      <c:pt idx="1537">
                        <c:v>11.699755859374999</c:v>
                      </c:pt>
                      <c:pt idx="1538">
                        <c:v>11.699755859374999</c:v>
                      </c:pt>
                      <c:pt idx="1539">
                        <c:v>11.699755859374999</c:v>
                      </c:pt>
                      <c:pt idx="1540">
                        <c:v>11.699755859374999</c:v>
                      </c:pt>
                      <c:pt idx="1541">
                        <c:v>11.699755859374999</c:v>
                      </c:pt>
                      <c:pt idx="1542">
                        <c:v>11.699755859374999</c:v>
                      </c:pt>
                      <c:pt idx="1543">
                        <c:v>11.699755859374999</c:v>
                      </c:pt>
                      <c:pt idx="1544">
                        <c:v>11.699755859374999</c:v>
                      </c:pt>
                      <c:pt idx="1545">
                        <c:v>11.699755859374999</c:v>
                      </c:pt>
                      <c:pt idx="1546">
                        <c:v>11.699755859374999</c:v>
                      </c:pt>
                      <c:pt idx="1547">
                        <c:v>11.699755859374999</c:v>
                      </c:pt>
                      <c:pt idx="1548">
                        <c:v>11.699755859374999</c:v>
                      </c:pt>
                      <c:pt idx="1549">
                        <c:v>11.699755859374999</c:v>
                      </c:pt>
                      <c:pt idx="1550">
                        <c:v>11.699755859374999</c:v>
                      </c:pt>
                      <c:pt idx="1551">
                        <c:v>11.699755859374999</c:v>
                      </c:pt>
                      <c:pt idx="1552">
                        <c:v>11.699755859374999</c:v>
                      </c:pt>
                      <c:pt idx="1553">
                        <c:v>11.699755859374999</c:v>
                      </c:pt>
                      <c:pt idx="1554">
                        <c:v>11.699755859374999</c:v>
                      </c:pt>
                      <c:pt idx="1555">
                        <c:v>11.699755859374999</c:v>
                      </c:pt>
                      <c:pt idx="1556">
                        <c:v>11.699755859374999</c:v>
                      </c:pt>
                      <c:pt idx="1557">
                        <c:v>11.699755859374999</c:v>
                      </c:pt>
                      <c:pt idx="1558">
                        <c:v>11.699755859374999</c:v>
                      </c:pt>
                      <c:pt idx="1559">
                        <c:v>11.699755859374999</c:v>
                      </c:pt>
                      <c:pt idx="1560">
                        <c:v>11.699755859374999</c:v>
                      </c:pt>
                      <c:pt idx="1561">
                        <c:v>11.699755859374999</c:v>
                      </c:pt>
                      <c:pt idx="1562">
                        <c:v>11.699755859374999</c:v>
                      </c:pt>
                      <c:pt idx="1563">
                        <c:v>11.699755859374999</c:v>
                      </c:pt>
                      <c:pt idx="1564">
                        <c:v>11.699755859374999</c:v>
                      </c:pt>
                      <c:pt idx="1565">
                        <c:v>11.699755859374999</c:v>
                      </c:pt>
                      <c:pt idx="1566">
                        <c:v>11.699755859374999</c:v>
                      </c:pt>
                      <c:pt idx="1567">
                        <c:v>11.699755859374999</c:v>
                      </c:pt>
                      <c:pt idx="1568">
                        <c:v>11.699755859374999</c:v>
                      </c:pt>
                      <c:pt idx="1569">
                        <c:v>11.699755859374999</c:v>
                      </c:pt>
                      <c:pt idx="1570">
                        <c:v>11.699755859374999</c:v>
                      </c:pt>
                      <c:pt idx="1571">
                        <c:v>11.699755859374999</c:v>
                      </c:pt>
                      <c:pt idx="1572">
                        <c:v>11.699755859374999</c:v>
                      </c:pt>
                      <c:pt idx="1573">
                        <c:v>11.699755859374999</c:v>
                      </c:pt>
                      <c:pt idx="1574">
                        <c:v>11.699755859374999</c:v>
                      </c:pt>
                      <c:pt idx="1575">
                        <c:v>11.699755859374999</c:v>
                      </c:pt>
                      <c:pt idx="1576">
                        <c:v>11.699755859374999</c:v>
                      </c:pt>
                      <c:pt idx="1577">
                        <c:v>11.699755859374999</c:v>
                      </c:pt>
                      <c:pt idx="1578">
                        <c:v>11.699755859374999</c:v>
                      </c:pt>
                      <c:pt idx="1579">
                        <c:v>11.699755859374999</c:v>
                      </c:pt>
                      <c:pt idx="1580">
                        <c:v>11.699755859374999</c:v>
                      </c:pt>
                      <c:pt idx="1581">
                        <c:v>11.699755859374999</c:v>
                      </c:pt>
                      <c:pt idx="1582">
                        <c:v>11.699755859374999</c:v>
                      </c:pt>
                      <c:pt idx="1583">
                        <c:v>11.699755859374999</c:v>
                      </c:pt>
                      <c:pt idx="1584">
                        <c:v>11.699755859374999</c:v>
                      </c:pt>
                      <c:pt idx="1585">
                        <c:v>11.699755859374999</c:v>
                      </c:pt>
                      <c:pt idx="1586">
                        <c:v>11.699755859374999</c:v>
                      </c:pt>
                      <c:pt idx="1587">
                        <c:v>11.699755859374999</c:v>
                      </c:pt>
                      <c:pt idx="1588">
                        <c:v>11.699755859374999</c:v>
                      </c:pt>
                      <c:pt idx="1589">
                        <c:v>11.699755859374999</c:v>
                      </c:pt>
                      <c:pt idx="1590">
                        <c:v>11.699755859374999</c:v>
                      </c:pt>
                      <c:pt idx="1591">
                        <c:v>11.699755859374999</c:v>
                      </c:pt>
                      <c:pt idx="1592">
                        <c:v>11.699755859374999</c:v>
                      </c:pt>
                      <c:pt idx="1593">
                        <c:v>11.699755859374999</c:v>
                      </c:pt>
                      <c:pt idx="1594">
                        <c:v>11.699755859374999</c:v>
                      </c:pt>
                      <c:pt idx="1595">
                        <c:v>11.699755859374999</c:v>
                      </c:pt>
                      <c:pt idx="1596">
                        <c:v>11.699755859374999</c:v>
                      </c:pt>
                      <c:pt idx="1597">
                        <c:v>11.699755859374999</c:v>
                      </c:pt>
                      <c:pt idx="1598">
                        <c:v>11.699755859374999</c:v>
                      </c:pt>
                      <c:pt idx="1599">
                        <c:v>11.699755859374999</c:v>
                      </c:pt>
                      <c:pt idx="1600">
                        <c:v>11.699755859374999</c:v>
                      </c:pt>
                      <c:pt idx="1601">
                        <c:v>11.699755859374999</c:v>
                      </c:pt>
                      <c:pt idx="1602">
                        <c:v>11.699755859374999</c:v>
                      </c:pt>
                      <c:pt idx="1603">
                        <c:v>11.699755859374999</c:v>
                      </c:pt>
                      <c:pt idx="1604">
                        <c:v>11.699755859374999</c:v>
                      </c:pt>
                      <c:pt idx="1605">
                        <c:v>11.699755859374999</c:v>
                      </c:pt>
                      <c:pt idx="1606">
                        <c:v>11.699755859374999</c:v>
                      </c:pt>
                      <c:pt idx="1607">
                        <c:v>11.699755859374999</c:v>
                      </c:pt>
                      <c:pt idx="1608">
                        <c:v>11.699755859374999</c:v>
                      </c:pt>
                      <c:pt idx="1609">
                        <c:v>11.699755859374999</c:v>
                      </c:pt>
                      <c:pt idx="1610">
                        <c:v>11.699755859374999</c:v>
                      </c:pt>
                      <c:pt idx="1611">
                        <c:v>11.699755859374999</c:v>
                      </c:pt>
                      <c:pt idx="1612">
                        <c:v>11.699755859374999</c:v>
                      </c:pt>
                      <c:pt idx="1613">
                        <c:v>11.699755859374999</c:v>
                      </c:pt>
                      <c:pt idx="1614">
                        <c:v>11.699755859374999</c:v>
                      </c:pt>
                      <c:pt idx="1615">
                        <c:v>11.699755859374999</c:v>
                      </c:pt>
                      <c:pt idx="1616">
                        <c:v>11.699755859374999</c:v>
                      </c:pt>
                      <c:pt idx="1617">
                        <c:v>11.699755859374999</c:v>
                      </c:pt>
                      <c:pt idx="1618">
                        <c:v>11.599902343749999</c:v>
                      </c:pt>
                      <c:pt idx="1619">
                        <c:v>11.599902343749999</c:v>
                      </c:pt>
                      <c:pt idx="1620">
                        <c:v>11.599902343749999</c:v>
                      </c:pt>
                      <c:pt idx="1621">
                        <c:v>11.599902343749999</c:v>
                      </c:pt>
                      <c:pt idx="1622">
                        <c:v>11.599902343749999</c:v>
                      </c:pt>
                      <c:pt idx="1623">
                        <c:v>11.599902343749999</c:v>
                      </c:pt>
                      <c:pt idx="1624">
                        <c:v>11.599902343749999</c:v>
                      </c:pt>
                      <c:pt idx="1625">
                        <c:v>11.599902343749999</c:v>
                      </c:pt>
                      <c:pt idx="1626">
                        <c:v>11.599902343749999</c:v>
                      </c:pt>
                      <c:pt idx="1627">
                        <c:v>11.599902343749999</c:v>
                      </c:pt>
                      <c:pt idx="1628">
                        <c:v>11.599902343749999</c:v>
                      </c:pt>
                      <c:pt idx="1629">
                        <c:v>11.599902343749999</c:v>
                      </c:pt>
                      <c:pt idx="1630">
                        <c:v>11.599902343749999</c:v>
                      </c:pt>
                      <c:pt idx="1631">
                        <c:v>11.599902343749999</c:v>
                      </c:pt>
                      <c:pt idx="1632">
                        <c:v>11.599902343749999</c:v>
                      </c:pt>
                      <c:pt idx="1633">
                        <c:v>11.599902343749999</c:v>
                      </c:pt>
                      <c:pt idx="1634">
                        <c:v>11.599902343749999</c:v>
                      </c:pt>
                      <c:pt idx="1635">
                        <c:v>11.599902343749999</c:v>
                      </c:pt>
                      <c:pt idx="1636">
                        <c:v>11.599902343749999</c:v>
                      </c:pt>
                      <c:pt idx="1637">
                        <c:v>11.599902343749999</c:v>
                      </c:pt>
                      <c:pt idx="1638">
                        <c:v>11.599902343749999</c:v>
                      </c:pt>
                      <c:pt idx="1639">
                        <c:v>11.599902343749999</c:v>
                      </c:pt>
                      <c:pt idx="1640">
                        <c:v>11.599902343749999</c:v>
                      </c:pt>
                      <c:pt idx="1641">
                        <c:v>11.599902343749999</c:v>
                      </c:pt>
                      <c:pt idx="1642">
                        <c:v>11.599902343749999</c:v>
                      </c:pt>
                      <c:pt idx="1643">
                        <c:v>11.599902343749999</c:v>
                      </c:pt>
                      <c:pt idx="1644">
                        <c:v>11.599902343749999</c:v>
                      </c:pt>
                      <c:pt idx="1645">
                        <c:v>11.599902343749999</c:v>
                      </c:pt>
                      <c:pt idx="1646">
                        <c:v>11.599902343749999</c:v>
                      </c:pt>
                      <c:pt idx="1647">
                        <c:v>11.599902343749999</c:v>
                      </c:pt>
                      <c:pt idx="1648">
                        <c:v>11.599902343749999</c:v>
                      </c:pt>
                      <c:pt idx="1649">
                        <c:v>11.599902343749999</c:v>
                      </c:pt>
                      <c:pt idx="1650">
                        <c:v>11.599902343749999</c:v>
                      </c:pt>
                      <c:pt idx="1651">
                        <c:v>11.599902343749999</c:v>
                      </c:pt>
                      <c:pt idx="1652">
                        <c:v>11.599902343749999</c:v>
                      </c:pt>
                      <c:pt idx="1653">
                        <c:v>11.599902343749999</c:v>
                      </c:pt>
                      <c:pt idx="1654">
                        <c:v>11.599902343749999</c:v>
                      </c:pt>
                      <c:pt idx="1655">
                        <c:v>11.599902343749999</c:v>
                      </c:pt>
                      <c:pt idx="1656">
                        <c:v>11.599902343749999</c:v>
                      </c:pt>
                      <c:pt idx="1657">
                        <c:v>11.599902343749999</c:v>
                      </c:pt>
                      <c:pt idx="1658">
                        <c:v>11.599902343749999</c:v>
                      </c:pt>
                      <c:pt idx="1659">
                        <c:v>11.599902343749999</c:v>
                      </c:pt>
                      <c:pt idx="1660">
                        <c:v>11.599902343749999</c:v>
                      </c:pt>
                      <c:pt idx="1661">
                        <c:v>11.599902343749999</c:v>
                      </c:pt>
                      <c:pt idx="1662">
                        <c:v>11.599902343749999</c:v>
                      </c:pt>
                      <c:pt idx="1663">
                        <c:v>11.599902343749999</c:v>
                      </c:pt>
                      <c:pt idx="1664">
                        <c:v>11.599902343749999</c:v>
                      </c:pt>
                      <c:pt idx="1665">
                        <c:v>11.599902343749999</c:v>
                      </c:pt>
                      <c:pt idx="1666">
                        <c:v>11.599902343749999</c:v>
                      </c:pt>
                      <c:pt idx="1667">
                        <c:v>11.599902343749999</c:v>
                      </c:pt>
                      <c:pt idx="1668">
                        <c:v>11.599902343749999</c:v>
                      </c:pt>
                      <c:pt idx="1669">
                        <c:v>11.599902343749999</c:v>
                      </c:pt>
                      <c:pt idx="1670">
                        <c:v>11.599902343749999</c:v>
                      </c:pt>
                      <c:pt idx="1671">
                        <c:v>11.599902343749999</c:v>
                      </c:pt>
                      <c:pt idx="1672">
                        <c:v>11.599902343749999</c:v>
                      </c:pt>
                      <c:pt idx="1673">
                        <c:v>11.599902343749999</c:v>
                      </c:pt>
                      <c:pt idx="1674">
                        <c:v>11.599902343749999</c:v>
                      </c:pt>
                      <c:pt idx="1675">
                        <c:v>11.599902343749999</c:v>
                      </c:pt>
                      <c:pt idx="1676">
                        <c:v>11.599902343749999</c:v>
                      </c:pt>
                      <c:pt idx="1677">
                        <c:v>11.599902343749999</c:v>
                      </c:pt>
                      <c:pt idx="1678">
                        <c:v>11.599902343749999</c:v>
                      </c:pt>
                      <c:pt idx="1679">
                        <c:v>11.599902343749999</c:v>
                      </c:pt>
                      <c:pt idx="1680">
                        <c:v>11.599902343749999</c:v>
                      </c:pt>
                      <c:pt idx="1681">
                        <c:v>11.599902343749999</c:v>
                      </c:pt>
                      <c:pt idx="1682">
                        <c:v>11.599902343749999</c:v>
                      </c:pt>
                      <c:pt idx="1683">
                        <c:v>11.599902343749999</c:v>
                      </c:pt>
                      <c:pt idx="1684">
                        <c:v>11.599902343749999</c:v>
                      </c:pt>
                      <c:pt idx="1685">
                        <c:v>11.599902343749999</c:v>
                      </c:pt>
                      <c:pt idx="1686">
                        <c:v>11.599902343749999</c:v>
                      </c:pt>
                      <c:pt idx="1687">
                        <c:v>11.599902343749999</c:v>
                      </c:pt>
                      <c:pt idx="1688">
                        <c:v>11.599902343749999</c:v>
                      </c:pt>
                      <c:pt idx="1689">
                        <c:v>11.599902343749999</c:v>
                      </c:pt>
                      <c:pt idx="1690">
                        <c:v>11.599902343749999</c:v>
                      </c:pt>
                      <c:pt idx="1691">
                        <c:v>11.599902343749999</c:v>
                      </c:pt>
                      <c:pt idx="1692">
                        <c:v>11.599902343749999</c:v>
                      </c:pt>
                      <c:pt idx="1693">
                        <c:v>11.599902343749999</c:v>
                      </c:pt>
                      <c:pt idx="1694">
                        <c:v>11.599902343749999</c:v>
                      </c:pt>
                      <c:pt idx="1695">
                        <c:v>11.599902343749999</c:v>
                      </c:pt>
                      <c:pt idx="1696">
                        <c:v>11.599902343749999</c:v>
                      </c:pt>
                      <c:pt idx="1697">
                        <c:v>11.599902343749999</c:v>
                      </c:pt>
                      <c:pt idx="1698">
                        <c:v>11.599902343749999</c:v>
                      </c:pt>
                      <c:pt idx="1699">
                        <c:v>11.599902343749999</c:v>
                      </c:pt>
                      <c:pt idx="1700">
                        <c:v>11.599902343749999</c:v>
                      </c:pt>
                      <c:pt idx="1701">
                        <c:v>11.599902343749999</c:v>
                      </c:pt>
                      <c:pt idx="1702">
                        <c:v>11.599902343749999</c:v>
                      </c:pt>
                      <c:pt idx="1703">
                        <c:v>11.599902343749999</c:v>
                      </c:pt>
                      <c:pt idx="1704">
                        <c:v>11.599902343749999</c:v>
                      </c:pt>
                      <c:pt idx="1705">
                        <c:v>11.599902343749999</c:v>
                      </c:pt>
                      <c:pt idx="1706">
                        <c:v>11.599902343749999</c:v>
                      </c:pt>
                      <c:pt idx="1707">
                        <c:v>11.599902343749999</c:v>
                      </c:pt>
                      <c:pt idx="1708">
                        <c:v>11.599902343749999</c:v>
                      </c:pt>
                      <c:pt idx="1709">
                        <c:v>11.599902343749999</c:v>
                      </c:pt>
                      <c:pt idx="1710">
                        <c:v>11.599902343749999</c:v>
                      </c:pt>
                      <c:pt idx="1711">
                        <c:v>11.599902343749999</c:v>
                      </c:pt>
                      <c:pt idx="1712">
                        <c:v>11.599902343749999</c:v>
                      </c:pt>
                      <c:pt idx="1713">
                        <c:v>11.599902343749999</c:v>
                      </c:pt>
                      <c:pt idx="1714">
                        <c:v>11.599902343749999</c:v>
                      </c:pt>
                      <c:pt idx="1715">
                        <c:v>11.599902343749999</c:v>
                      </c:pt>
                      <c:pt idx="1716">
                        <c:v>11.599902343749999</c:v>
                      </c:pt>
                      <c:pt idx="1717">
                        <c:v>11.599902343749999</c:v>
                      </c:pt>
                      <c:pt idx="1718">
                        <c:v>11.599902343749999</c:v>
                      </c:pt>
                      <c:pt idx="1719">
                        <c:v>11.599902343749999</c:v>
                      </c:pt>
                      <c:pt idx="1720">
                        <c:v>11.599902343749999</c:v>
                      </c:pt>
                      <c:pt idx="1721">
                        <c:v>11.599902343749999</c:v>
                      </c:pt>
                      <c:pt idx="1722">
                        <c:v>11.599902343749999</c:v>
                      </c:pt>
                      <c:pt idx="1723">
                        <c:v>11.599902343749999</c:v>
                      </c:pt>
                      <c:pt idx="1724">
                        <c:v>11.599902343749999</c:v>
                      </c:pt>
                      <c:pt idx="1725">
                        <c:v>11.599902343749999</c:v>
                      </c:pt>
                      <c:pt idx="1726">
                        <c:v>11.599902343749999</c:v>
                      </c:pt>
                      <c:pt idx="1727">
                        <c:v>11.599902343749999</c:v>
                      </c:pt>
                      <c:pt idx="1728">
                        <c:v>11.599902343749999</c:v>
                      </c:pt>
                      <c:pt idx="1729">
                        <c:v>11.599902343749999</c:v>
                      </c:pt>
                      <c:pt idx="1730">
                        <c:v>11.599902343749999</c:v>
                      </c:pt>
                      <c:pt idx="1731">
                        <c:v>11.599902343749999</c:v>
                      </c:pt>
                      <c:pt idx="1732">
                        <c:v>11.599902343749999</c:v>
                      </c:pt>
                      <c:pt idx="1733">
                        <c:v>11.499804687499999</c:v>
                      </c:pt>
                      <c:pt idx="1734">
                        <c:v>11.499804687499999</c:v>
                      </c:pt>
                      <c:pt idx="1735">
                        <c:v>11.499804687499999</c:v>
                      </c:pt>
                      <c:pt idx="1736">
                        <c:v>11.499804687499999</c:v>
                      </c:pt>
                      <c:pt idx="1737">
                        <c:v>11.499804687499999</c:v>
                      </c:pt>
                      <c:pt idx="1738">
                        <c:v>11.499804687499999</c:v>
                      </c:pt>
                      <c:pt idx="1739">
                        <c:v>11.499804687499999</c:v>
                      </c:pt>
                      <c:pt idx="1740">
                        <c:v>11.499804687499999</c:v>
                      </c:pt>
                      <c:pt idx="1741">
                        <c:v>11.499804687499999</c:v>
                      </c:pt>
                      <c:pt idx="1742">
                        <c:v>11.499804687499999</c:v>
                      </c:pt>
                      <c:pt idx="1743">
                        <c:v>11.499804687499999</c:v>
                      </c:pt>
                      <c:pt idx="1744">
                        <c:v>11.499804687499999</c:v>
                      </c:pt>
                      <c:pt idx="1745">
                        <c:v>11.499804687499999</c:v>
                      </c:pt>
                      <c:pt idx="1746">
                        <c:v>11.499804687499999</c:v>
                      </c:pt>
                      <c:pt idx="1747">
                        <c:v>11.499804687499999</c:v>
                      </c:pt>
                      <c:pt idx="1748">
                        <c:v>11.499804687499999</c:v>
                      </c:pt>
                      <c:pt idx="1749">
                        <c:v>11.499804687499999</c:v>
                      </c:pt>
                      <c:pt idx="1750">
                        <c:v>11.499804687499999</c:v>
                      </c:pt>
                      <c:pt idx="1751">
                        <c:v>11.499804687499999</c:v>
                      </c:pt>
                      <c:pt idx="1752">
                        <c:v>11.499804687499999</c:v>
                      </c:pt>
                      <c:pt idx="1753">
                        <c:v>11.499804687499999</c:v>
                      </c:pt>
                      <c:pt idx="1754">
                        <c:v>11.499804687499999</c:v>
                      </c:pt>
                      <c:pt idx="1755">
                        <c:v>11.499804687499999</c:v>
                      </c:pt>
                      <c:pt idx="1756">
                        <c:v>11.499804687499999</c:v>
                      </c:pt>
                      <c:pt idx="1757">
                        <c:v>11.499804687499999</c:v>
                      </c:pt>
                      <c:pt idx="1758">
                        <c:v>11.499804687499999</c:v>
                      </c:pt>
                      <c:pt idx="1759">
                        <c:v>11.499804687499999</c:v>
                      </c:pt>
                      <c:pt idx="1760">
                        <c:v>11.499804687499999</c:v>
                      </c:pt>
                      <c:pt idx="1761">
                        <c:v>11.499804687499999</c:v>
                      </c:pt>
                      <c:pt idx="1762">
                        <c:v>11.499804687499999</c:v>
                      </c:pt>
                      <c:pt idx="1763">
                        <c:v>11.499804687499999</c:v>
                      </c:pt>
                      <c:pt idx="1764">
                        <c:v>11.499804687499999</c:v>
                      </c:pt>
                      <c:pt idx="1765">
                        <c:v>11.499804687499999</c:v>
                      </c:pt>
                      <c:pt idx="1766">
                        <c:v>11.499804687499999</c:v>
                      </c:pt>
                      <c:pt idx="1767">
                        <c:v>11.499804687499999</c:v>
                      </c:pt>
                      <c:pt idx="1768">
                        <c:v>11.499804687499999</c:v>
                      </c:pt>
                      <c:pt idx="1769">
                        <c:v>11.499804687499999</c:v>
                      </c:pt>
                      <c:pt idx="1770">
                        <c:v>11.499804687499999</c:v>
                      </c:pt>
                      <c:pt idx="1771">
                        <c:v>11.499804687499999</c:v>
                      </c:pt>
                      <c:pt idx="1772">
                        <c:v>11.499804687499999</c:v>
                      </c:pt>
                      <c:pt idx="1773">
                        <c:v>11.499804687499999</c:v>
                      </c:pt>
                      <c:pt idx="1774">
                        <c:v>11.499804687499999</c:v>
                      </c:pt>
                      <c:pt idx="1775">
                        <c:v>11.499804687499999</c:v>
                      </c:pt>
                      <c:pt idx="1776">
                        <c:v>11.499804687499999</c:v>
                      </c:pt>
                      <c:pt idx="1777">
                        <c:v>11.499804687499999</c:v>
                      </c:pt>
                      <c:pt idx="1778">
                        <c:v>11.499804687499999</c:v>
                      </c:pt>
                      <c:pt idx="1779">
                        <c:v>11.499804687499999</c:v>
                      </c:pt>
                      <c:pt idx="1780">
                        <c:v>11.499804687499999</c:v>
                      </c:pt>
                      <c:pt idx="1781">
                        <c:v>11.499804687499999</c:v>
                      </c:pt>
                      <c:pt idx="1782">
                        <c:v>11.499804687499999</c:v>
                      </c:pt>
                      <c:pt idx="1783">
                        <c:v>11.499804687499999</c:v>
                      </c:pt>
                      <c:pt idx="1784">
                        <c:v>11.499804687499999</c:v>
                      </c:pt>
                      <c:pt idx="1785">
                        <c:v>11.499804687499999</c:v>
                      </c:pt>
                      <c:pt idx="1786">
                        <c:v>11.499804687499999</c:v>
                      </c:pt>
                      <c:pt idx="1787">
                        <c:v>11.499804687499999</c:v>
                      </c:pt>
                      <c:pt idx="1788">
                        <c:v>11.499804687499999</c:v>
                      </c:pt>
                      <c:pt idx="1789">
                        <c:v>11.499804687499999</c:v>
                      </c:pt>
                      <c:pt idx="1790">
                        <c:v>11.499804687499999</c:v>
                      </c:pt>
                      <c:pt idx="1791">
                        <c:v>11.499804687499999</c:v>
                      </c:pt>
                      <c:pt idx="1792">
                        <c:v>11.499804687499999</c:v>
                      </c:pt>
                      <c:pt idx="1793">
                        <c:v>11.499804687499999</c:v>
                      </c:pt>
                      <c:pt idx="1794">
                        <c:v>11.499804687499999</c:v>
                      </c:pt>
                      <c:pt idx="1795">
                        <c:v>11.499804687499999</c:v>
                      </c:pt>
                      <c:pt idx="1796">
                        <c:v>11.499804687499999</c:v>
                      </c:pt>
                      <c:pt idx="1797">
                        <c:v>11.499804687499999</c:v>
                      </c:pt>
                      <c:pt idx="1798">
                        <c:v>11.499804687499999</c:v>
                      </c:pt>
                      <c:pt idx="1799">
                        <c:v>11.499804687499999</c:v>
                      </c:pt>
                      <c:pt idx="1800">
                        <c:v>11.499804687499999</c:v>
                      </c:pt>
                      <c:pt idx="1801">
                        <c:v>11.499804687499999</c:v>
                      </c:pt>
                      <c:pt idx="1802">
                        <c:v>11.499804687499999</c:v>
                      </c:pt>
                      <c:pt idx="1803">
                        <c:v>11.499804687499999</c:v>
                      </c:pt>
                      <c:pt idx="1804">
                        <c:v>11.499804687499999</c:v>
                      </c:pt>
                      <c:pt idx="1805">
                        <c:v>11.499804687499999</c:v>
                      </c:pt>
                      <c:pt idx="1806">
                        <c:v>11.499804687499999</c:v>
                      </c:pt>
                      <c:pt idx="1807">
                        <c:v>11.499804687499999</c:v>
                      </c:pt>
                      <c:pt idx="1808">
                        <c:v>11.499804687499999</c:v>
                      </c:pt>
                      <c:pt idx="1809">
                        <c:v>11.499804687499999</c:v>
                      </c:pt>
                      <c:pt idx="1810">
                        <c:v>11.499804687499999</c:v>
                      </c:pt>
                      <c:pt idx="1811">
                        <c:v>11.499804687499999</c:v>
                      </c:pt>
                      <c:pt idx="1812">
                        <c:v>11.499804687499999</c:v>
                      </c:pt>
                      <c:pt idx="1813">
                        <c:v>11.499804687499999</c:v>
                      </c:pt>
                      <c:pt idx="1814">
                        <c:v>11.499804687499999</c:v>
                      </c:pt>
                      <c:pt idx="1815">
                        <c:v>11.499804687499999</c:v>
                      </c:pt>
                      <c:pt idx="1816">
                        <c:v>11.499804687499999</c:v>
                      </c:pt>
                      <c:pt idx="1817">
                        <c:v>11.499804687499999</c:v>
                      </c:pt>
                      <c:pt idx="1818">
                        <c:v>11.499804687499999</c:v>
                      </c:pt>
                      <c:pt idx="1819">
                        <c:v>11.499804687499999</c:v>
                      </c:pt>
                      <c:pt idx="1820">
                        <c:v>11.499804687499999</c:v>
                      </c:pt>
                      <c:pt idx="1821">
                        <c:v>11.499804687499999</c:v>
                      </c:pt>
                      <c:pt idx="1822">
                        <c:v>11.499804687499999</c:v>
                      </c:pt>
                      <c:pt idx="1823">
                        <c:v>11.499804687499999</c:v>
                      </c:pt>
                      <c:pt idx="1824">
                        <c:v>11.499804687499999</c:v>
                      </c:pt>
                      <c:pt idx="1825">
                        <c:v>11.499804687499999</c:v>
                      </c:pt>
                      <c:pt idx="1826">
                        <c:v>11.499804687499999</c:v>
                      </c:pt>
                      <c:pt idx="1827">
                        <c:v>11.499804687499999</c:v>
                      </c:pt>
                      <c:pt idx="1828">
                        <c:v>11.499804687499999</c:v>
                      </c:pt>
                      <c:pt idx="1829">
                        <c:v>11.499804687499999</c:v>
                      </c:pt>
                      <c:pt idx="1830">
                        <c:v>11.499804687499999</c:v>
                      </c:pt>
                      <c:pt idx="1831">
                        <c:v>11.499804687499999</c:v>
                      </c:pt>
                      <c:pt idx="1832">
                        <c:v>11.499804687499999</c:v>
                      </c:pt>
                      <c:pt idx="1833">
                        <c:v>11.499804687499999</c:v>
                      </c:pt>
                      <c:pt idx="1834">
                        <c:v>11.499804687499999</c:v>
                      </c:pt>
                      <c:pt idx="1835">
                        <c:v>11.499804687499999</c:v>
                      </c:pt>
                      <c:pt idx="1836">
                        <c:v>11.499804687499999</c:v>
                      </c:pt>
                      <c:pt idx="1837">
                        <c:v>11.499804687499999</c:v>
                      </c:pt>
                      <c:pt idx="1838">
                        <c:v>11.499804687499999</c:v>
                      </c:pt>
                      <c:pt idx="1839">
                        <c:v>11.499804687499999</c:v>
                      </c:pt>
                      <c:pt idx="1840">
                        <c:v>11.499804687499999</c:v>
                      </c:pt>
                      <c:pt idx="1841">
                        <c:v>11.499804687499999</c:v>
                      </c:pt>
                      <c:pt idx="1842">
                        <c:v>11.499804687499999</c:v>
                      </c:pt>
                      <c:pt idx="1843">
                        <c:v>11.499804687499999</c:v>
                      </c:pt>
                      <c:pt idx="1844">
                        <c:v>11.499804687499999</c:v>
                      </c:pt>
                      <c:pt idx="1845">
                        <c:v>11.499804687499999</c:v>
                      </c:pt>
                      <c:pt idx="1846">
                        <c:v>11.499804687499999</c:v>
                      </c:pt>
                      <c:pt idx="1847">
                        <c:v>11.499804687499999</c:v>
                      </c:pt>
                      <c:pt idx="1848">
                        <c:v>11.499804687499999</c:v>
                      </c:pt>
                      <c:pt idx="1849">
                        <c:v>11.499804687499999</c:v>
                      </c:pt>
                      <c:pt idx="1850">
                        <c:v>11.499804687499999</c:v>
                      </c:pt>
                      <c:pt idx="1851">
                        <c:v>11.499804687499999</c:v>
                      </c:pt>
                      <c:pt idx="1852">
                        <c:v>11.499804687499999</c:v>
                      </c:pt>
                      <c:pt idx="1853">
                        <c:v>11.499804687499999</c:v>
                      </c:pt>
                      <c:pt idx="1854">
                        <c:v>11.499804687499999</c:v>
                      </c:pt>
                      <c:pt idx="1855">
                        <c:v>11.499804687499999</c:v>
                      </c:pt>
                      <c:pt idx="1856">
                        <c:v>11.399951171874999</c:v>
                      </c:pt>
                      <c:pt idx="1857">
                        <c:v>11.399951171874999</c:v>
                      </c:pt>
                      <c:pt idx="1858">
                        <c:v>11.399951171874999</c:v>
                      </c:pt>
                      <c:pt idx="1859">
                        <c:v>11.399951171874999</c:v>
                      </c:pt>
                      <c:pt idx="1860">
                        <c:v>11.399951171874999</c:v>
                      </c:pt>
                      <c:pt idx="1861">
                        <c:v>11.399951171874999</c:v>
                      </c:pt>
                      <c:pt idx="1862">
                        <c:v>11.399951171874999</c:v>
                      </c:pt>
                      <c:pt idx="1863">
                        <c:v>11.399951171874999</c:v>
                      </c:pt>
                      <c:pt idx="1864">
                        <c:v>11.399951171874999</c:v>
                      </c:pt>
                      <c:pt idx="1865">
                        <c:v>11.399951171874999</c:v>
                      </c:pt>
                      <c:pt idx="1866">
                        <c:v>11.399951171874999</c:v>
                      </c:pt>
                      <c:pt idx="1867">
                        <c:v>11.399951171874999</c:v>
                      </c:pt>
                      <c:pt idx="1868">
                        <c:v>11.399951171874999</c:v>
                      </c:pt>
                      <c:pt idx="1869">
                        <c:v>11.399951171874999</c:v>
                      </c:pt>
                      <c:pt idx="1870">
                        <c:v>11.399951171874999</c:v>
                      </c:pt>
                      <c:pt idx="1871">
                        <c:v>11.399951171874999</c:v>
                      </c:pt>
                      <c:pt idx="1872">
                        <c:v>11.399951171874999</c:v>
                      </c:pt>
                      <c:pt idx="1873">
                        <c:v>11.399951171874999</c:v>
                      </c:pt>
                      <c:pt idx="1874">
                        <c:v>11.399951171874999</c:v>
                      </c:pt>
                      <c:pt idx="1875">
                        <c:v>11.399951171874999</c:v>
                      </c:pt>
                      <c:pt idx="1876">
                        <c:v>11.399951171874999</c:v>
                      </c:pt>
                      <c:pt idx="1877">
                        <c:v>11.399951171874999</c:v>
                      </c:pt>
                      <c:pt idx="1878">
                        <c:v>11.399951171874999</c:v>
                      </c:pt>
                      <c:pt idx="1879">
                        <c:v>11.399951171874999</c:v>
                      </c:pt>
                      <c:pt idx="1880">
                        <c:v>11.399951171874999</c:v>
                      </c:pt>
                      <c:pt idx="1881">
                        <c:v>11.399951171874999</c:v>
                      </c:pt>
                      <c:pt idx="1882">
                        <c:v>11.399951171874999</c:v>
                      </c:pt>
                      <c:pt idx="1883">
                        <c:v>11.399951171874999</c:v>
                      </c:pt>
                      <c:pt idx="1884">
                        <c:v>11.399951171874999</c:v>
                      </c:pt>
                      <c:pt idx="1885">
                        <c:v>11.399951171874999</c:v>
                      </c:pt>
                      <c:pt idx="1886">
                        <c:v>11.399951171874999</c:v>
                      </c:pt>
                      <c:pt idx="1887">
                        <c:v>11.399951171874999</c:v>
                      </c:pt>
                      <c:pt idx="1888">
                        <c:v>11.399951171874999</c:v>
                      </c:pt>
                      <c:pt idx="1889">
                        <c:v>11.399951171874999</c:v>
                      </c:pt>
                      <c:pt idx="1890">
                        <c:v>11.399951171874999</c:v>
                      </c:pt>
                      <c:pt idx="1891">
                        <c:v>11.399951171874999</c:v>
                      </c:pt>
                      <c:pt idx="1892">
                        <c:v>11.399951171874999</c:v>
                      </c:pt>
                      <c:pt idx="1893">
                        <c:v>11.399951171874999</c:v>
                      </c:pt>
                      <c:pt idx="1894">
                        <c:v>11.399951171874999</c:v>
                      </c:pt>
                      <c:pt idx="1895">
                        <c:v>11.399951171874999</c:v>
                      </c:pt>
                      <c:pt idx="1896">
                        <c:v>11.399951171874999</c:v>
                      </c:pt>
                      <c:pt idx="1897">
                        <c:v>11.399951171874999</c:v>
                      </c:pt>
                      <c:pt idx="1898">
                        <c:v>11.399951171874999</c:v>
                      </c:pt>
                      <c:pt idx="1899">
                        <c:v>11.399951171874999</c:v>
                      </c:pt>
                      <c:pt idx="1900">
                        <c:v>11.399951171874999</c:v>
                      </c:pt>
                      <c:pt idx="1901">
                        <c:v>11.399951171874999</c:v>
                      </c:pt>
                      <c:pt idx="1902">
                        <c:v>11.399951171874999</c:v>
                      </c:pt>
                      <c:pt idx="1903">
                        <c:v>11.399951171874999</c:v>
                      </c:pt>
                      <c:pt idx="1904">
                        <c:v>11.399951171874999</c:v>
                      </c:pt>
                      <c:pt idx="1905">
                        <c:v>11.399951171874999</c:v>
                      </c:pt>
                      <c:pt idx="1906">
                        <c:v>11.399951171874999</c:v>
                      </c:pt>
                      <c:pt idx="1907">
                        <c:v>11.399951171874999</c:v>
                      </c:pt>
                      <c:pt idx="1908">
                        <c:v>11.399951171874999</c:v>
                      </c:pt>
                      <c:pt idx="1909">
                        <c:v>11.399951171874999</c:v>
                      </c:pt>
                      <c:pt idx="1910">
                        <c:v>11.399951171874999</c:v>
                      </c:pt>
                      <c:pt idx="1911">
                        <c:v>11.399951171874999</c:v>
                      </c:pt>
                      <c:pt idx="1912">
                        <c:v>11.399951171874999</c:v>
                      </c:pt>
                      <c:pt idx="1913">
                        <c:v>11.399951171874999</c:v>
                      </c:pt>
                      <c:pt idx="1914">
                        <c:v>11.399951171874999</c:v>
                      </c:pt>
                      <c:pt idx="1915">
                        <c:v>11.399951171874999</c:v>
                      </c:pt>
                      <c:pt idx="1916">
                        <c:v>11.399951171874999</c:v>
                      </c:pt>
                      <c:pt idx="1917">
                        <c:v>11.399951171874999</c:v>
                      </c:pt>
                      <c:pt idx="1918">
                        <c:v>11.399951171874999</c:v>
                      </c:pt>
                      <c:pt idx="1919">
                        <c:v>11.399951171874999</c:v>
                      </c:pt>
                      <c:pt idx="1920">
                        <c:v>11.399951171874999</c:v>
                      </c:pt>
                      <c:pt idx="1921">
                        <c:v>11.399951171874999</c:v>
                      </c:pt>
                      <c:pt idx="1922">
                        <c:v>11.399951171874999</c:v>
                      </c:pt>
                      <c:pt idx="1923">
                        <c:v>11.399951171874999</c:v>
                      </c:pt>
                      <c:pt idx="1924">
                        <c:v>11.399951171874999</c:v>
                      </c:pt>
                      <c:pt idx="1925">
                        <c:v>11.399951171874999</c:v>
                      </c:pt>
                      <c:pt idx="1926">
                        <c:v>11.399951171874999</c:v>
                      </c:pt>
                      <c:pt idx="1927">
                        <c:v>11.399951171874999</c:v>
                      </c:pt>
                      <c:pt idx="1928">
                        <c:v>11.399951171874999</c:v>
                      </c:pt>
                      <c:pt idx="1929">
                        <c:v>11.399951171874999</c:v>
                      </c:pt>
                      <c:pt idx="1930">
                        <c:v>11.399951171874999</c:v>
                      </c:pt>
                      <c:pt idx="1931">
                        <c:v>11.399951171874999</c:v>
                      </c:pt>
                      <c:pt idx="1932">
                        <c:v>11.399951171874999</c:v>
                      </c:pt>
                      <c:pt idx="1933">
                        <c:v>11.399951171874999</c:v>
                      </c:pt>
                      <c:pt idx="1934">
                        <c:v>11.399951171874999</c:v>
                      </c:pt>
                      <c:pt idx="1935">
                        <c:v>11.399951171874999</c:v>
                      </c:pt>
                      <c:pt idx="1936">
                        <c:v>11.399951171874999</c:v>
                      </c:pt>
                      <c:pt idx="1937">
                        <c:v>11.399951171874999</c:v>
                      </c:pt>
                      <c:pt idx="1938">
                        <c:v>11.399951171874999</c:v>
                      </c:pt>
                      <c:pt idx="1939">
                        <c:v>11.399951171874999</c:v>
                      </c:pt>
                      <c:pt idx="1940">
                        <c:v>11.399951171874999</c:v>
                      </c:pt>
                      <c:pt idx="1941">
                        <c:v>11.399951171874999</c:v>
                      </c:pt>
                      <c:pt idx="1942">
                        <c:v>11.399951171874999</c:v>
                      </c:pt>
                      <c:pt idx="1943">
                        <c:v>11.399951171874999</c:v>
                      </c:pt>
                      <c:pt idx="1944">
                        <c:v>11.399951171874999</c:v>
                      </c:pt>
                      <c:pt idx="1945">
                        <c:v>11.399951171874999</c:v>
                      </c:pt>
                      <c:pt idx="1946">
                        <c:v>11.399951171874999</c:v>
                      </c:pt>
                      <c:pt idx="1947">
                        <c:v>11.399951171874999</c:v>
                      </c:pt>
                      <c:pt idx="1948">
                        <c:v>11.399951171874999</c:v>
                      </c:pt>
                      <c:pt idx="1949">
                        <c:v>11.399951171874999</c:v>
                      </c:pt>
                      <c:pt idx="1950">
                        <c:v>11.399951171874999</c:v>
                      </c:pt>
                      <c:pt idx="1951">
                        <c:v>11.399951171874999</c:v>
                      </c:pt>
                      <c:pt idx="1952">
                        <c:v>11.399951171874999</c:v>
                      </c:pt>
                      <c:pt idx="1953">
                        <c:v>11.399951171874999</c:v>
                      </c:pt>
                      <c:pt idx="1954">
                        <c:v>11.399951171874999</c:v>
                      </c:pt>
                      <c:pt idx="1955">
                        <c:v>11.399951171874999</c:v>
                      </c:pt>
                      <c:pt idx="1956">
                        <c:v>11.399951171874999</c:v>
                      </c:pt>
                      <c:pt idx="1957">
                        <c:v>11.399951171874999</c:v>
                      </c:pt>
                      <c:pt idx="1958">
                        <c:v>11.399951171874999</c:v>
                      </c:pt>
                      <c:pt idx="1959">
                        <c:v>11.399951171874999</c:v>
                      </c:pt>
                      <c:pt idx="1960">
                        <c:v>11.399951171874999</c:v>
                      </c:pt>
                      <c:pt idx="1961">
                        <c:v>11.399951171874999</c:v>
                      </c:pt>
                      <c:pt idx="1962">
                        <c:v>11.399951171874999</c:v>
                      </c:pt>
                      <c:pt idx="1963">
                        <c:v>11.399951171874999</c:v>
                      </c:pt>
                      <c:pt idx="1964">
                        <c:v>11.399951171874999</c:v>
                      </c:pt>
                      <c:pt idx="1965">
                        <c:v>11.399951171874999</c:v>
                      </c:pt>
                      <c:pt idx="1966">
                        <c:v>11.399951171874999</c:v>
                      </c:pt>
                      <c:pt idx="1967">
                        <c:v>11.399951171874999</c:v>
                      </c:pt>
                      <c:pt idx="1968">
                        <c:v>11.299853515624999</c:v>
                      </c:pt>
                      <c:pt idx="1969">
                        <c:v>11.299853515624999</c:v>
                      </c:pt>
                      <c:pt idx="1970">
                        <c:v>11.299853515624999</c:v>
                      </c:pt>
                      <c:pt idx="1971">
                        <c:v>11.299853515624999</c:v>
                      </c:pt>
                      <c:pt idx="1972">
                        <c:v>11.299853515624999</c:v>
                      </c:pt>
                      <c:pt idx="1973">
                        <c:v>11.299853515624999</c:v>
                      </c:pt>
                      <c:pt idx="1974">
                        <c:v>11.299853515624999</c:v>
                      </c:pt>
                      <c:pt idx="1975">
                        <c:v>11.299853515624999</c:v>
                      </c:pt>
                      <c:pt idx="1976">
                        <c:v>11.299853515624999</c:v>
                      </c:pt>
                      <c:pt idx="1977">
                        <c:v>11.299853515624999</c:v>
                      </c:pt>
                      <c:pt idx="1978">
                        <c:v>11.299853515624999</c:v>
                      </c:pt>
                      <c:pt idx="1979">
                        <c:v>11.299853515624999</c:v>
                      </c:pt>
                      <c:pt idx="1980">
                        <c:v>11.299853515624999</c:v>
                      </c:pt>
                      <c:pt idx="1981">
                        <c:v>11.299853515624999</c:v>
                      </c:pt>
                      <c:pt idx="1982">
                        <c:v>11.299853515624999</c:v>
                      </c:pt>
                      <c:pt idx="1983">
                        <c:v>11.299853515624999</c:v>
                      </c:pt>
                      <c:pt idx="1984">
                        <c:v>11.299853515624999</c:v>
                      </c:pt>
                      <c:pt idx="1985">
                        <c:v>11.299853515624999</c:v>
                      </c:pt>
                      <c:pt idx="1986">
                        <c:v>11.299853515624999</c:v>
                      </c:pt>
                      <c:pt idx="1987">
                        <c:v>11.299853515624999</c:v>
                      </c:pt>
                      <c:pt idx="1988">
                        <c:v>11.299853515624999</c:v>
                      </c:pt>
                      <c:pt idx="1989">
                        <c:v>11.299853515624999</c:v>
                      </c:pt>
                      <c:pt idx="1990">
                        <c:v>11.299853515624999</c:v>
                      </c:pt>
                      <c:pt idx="1991">
                        <c:v>11.299853515624999</c:v>
                      </c:pt>
                      <c:pt idx="1992">
                        <c:v>11.299853515624999</c:v>
                      </c:pt>
                      <c:pt idx="1993">
                        <c:v>11.299853515624999</c:v>
                      </c:pt>
                      <c:pt idx="1994">
                        <c:v>11.299853515624999</c:v>
                      </c:pt>
                      <c:pt idx="1995">
                        <c:v>11.299853515624999</c:v>
                      </c:pt>
                      <c:pt idx="1996">
                        <c:v>11.299853515624999</c:v>
                      </c:pt>
                      <c:pt idx="1997">
                        <c:v>11.299853515624999</c:v>
                      </c:pt>
                      <c:pt idx="1998">
                        <c:v>11.299853515624999</c:v>
                      </c:pt>
                      <c:pt idx="1999">
                        <c:v>11.299853515624999</c:v>
                      </c:pt>
                      <c:pt idx="2000">
                        <c:v>11.299853515624999</c:v>
                      </c:pt>
                      <c:pt idx="2001">
                        <c:v>11.299853515624999</c:v>
                      </c:pt>
                      <c:pt idx="2002">
                        <c:v>11.299853515624999</c:v>
                      </c:pt>
                      <c:pt idx="2003">
                        <c:v>11.299853515624999</c:v>
                      </c:pt>
                      <c:pt idx="2004">
                        <c:v>11.299853515624999</c:v>
                      </c:pt>
                      <c:pt idx="2005">
                        <c:v>11.299853515624999</c:v>
                      </c:pt>
                      <c:pt idx="2006">
                        <c:v>11.299853515624999</c:v>
                      </c:pt>
                      <c:pt idx="2007">
                        <c:v>11.299853515624999</c:v>
                      </c:pt>
                      <c:pt idx="2008">
                        <c:v>11.299853515624999</c:v>
                      </c:pt>
                      <c:pt idx="2009">
                        <c:v>11.299853515624999</c:v>
                      </c:pt>
                      <c:pt idx="2010">
                        <c:v>11.299853515624999</c:v>
                      </c:pt>
                      <c:pt idx="2011">
                        <c:v>11.299853515624999</c:v>
                      </c:pt>
                      <c:pt idx="2012">
                        <c:v>11.299853515624999</c:v>
                      </c:pt>
                      <c:pt idx="2013">
                        <c:v>11.299853515624999</c:v>
                      </c:pt>
                      <c:pt idx="2014">
                        <c:v>11.299853515624999</c:v>
                      </c:pt>
                      <c:pt idx="2015">
                        <c:v>11.299853515624999</c:v>
                      </c:pt>
                      <c:pt idx="2016">
                        <c:v>11.299853515624999</c:v>
                      </c:pt>
                      <c:pt idx="2017">
                        <c:v>11.299853515624999</c:v>
                      </c:pt>
                      <c:pt idx="2018">
                        <c:v>11.299853515624999</c:v>
                      </c:pt>
                      <c:pt idx="2019">
                        <c:v>11.299853515624999</c:v>
                      </c:pt>
                      <c:pt idx="2020">
                        <c:v>11.299853515624999</c:v>
                      </c:pt>
                      <c:pt idx="2021">
                        <c:v>11.299853515624999</c:v>
                      </c:pt>
                      <c:pt idx="2022">
                        <c:v>11.299853515624999</c:v>
                      </c:pt>
                      <c:pt idx="2023">
                        <c:v>11.299853515624999</c:v>
                      </c:pt>
                      <c:pt idx="2024">
                        <c:v>11.299853515624999</c:v>
                      </c:pt>
                      <c:pt idx="2025">
                        <c:v>11.299853515624999</c:v>
                      </c:pt>
                      <c:pt idx="2026">
                        <c:v>11.299853515624999</c:v>
                      </c:pt>
                      <c:pt idx="2027">
                        <c:v>11.299853515624999</c:v>
                      </c:pt>
                      <c:pt idx="2028">
                        <c:v>11.299853515624999</c:v>
                      </c:pt>
                      <c:pt idx="2029">
                        <c:v>11.299853515624999</c:v>
                      </c:pt>
                      <c:pt idx="2030">
                        <c:v>11.299853515624999</c:v>
                      </c:pt>
                      <c:pt idx="2031">
                        <c:v>11.299853515624999</c:v>
                      </c:pt>
                      <c:pt idx="2032">
                        <c:v>11.299853515624999</c:v>
                      </c:pt>
                      <c:pt idx="2033">
                        <c:v>11.299853515624999</c:v>
                      </c:pt>
                      <c:pt idx="2034">
                        <c:v>11.299853515624999</c:v>
                      </c:pt>
                      <c:pt idx="2035">
                        <c:v>11.299853515624999</c:v>
                      </c:pt>
                      <c:pt idx="2036">
                        <c:v>11.299853515624999</c:v>
                      </c:pt>
                      <c:pt idx="2037">
                        <c:v>11.299853515624999</c:v>
                      </c:pt>
                      <c:pt idx="2038">
                        <c:v>11.299853515624999</c:v>
                      </c:pt>
                      <c:pt idx="2039">
                        <c:v>11.299853515624999</c:v>
                      </c:pt>
                      <c:pt idx="2040">
                        <c:v>11.299853515624999</c:v>
                      </c:pt>
                      <c:pt idx="2041">
                        <c:v>11.299853515624999</c:v>
                      </c:pt>
                      <c:pt idx="2042">
                        <c:v>11.299853515624999</c:v>
                      </c:pt>
                      <c:pt idx="2043">
                        <c:v>11.299853515624999</c:v>
                      </c:pt>
                      <c:pt idx="2044">
                        <c:v>11.299853515624999</c:v>
                      </c:pt>
                      <c:pt idx="2045">
                        <c:v>11.299853515624999</c:v>
                      </c:pt>
                      <c:pt idx="2046">
                        <c:v>11.299853515624999</c:v>
                      </c:pt>
                      <c:pt idx="2047">
                        <c:v>11.299853515624999</c:v>
                      </c:pt>
                      <c:pt idx="2048">
                        <c:v>11.299853515624999</c:v>
                      </c:pt>
                      <c:pt idx="2049">
                        <c:v>11.299853515624999</c:v>
                      </c:pt>
                      <c:pt idx="2050">
                        <c:v>11.299853515624999</c:v>
                      </c:pt>
                      <c:pt idx="2051">
                        <c:v>11.299853515624999</c:v>
                      </c:pt>
                      <c:pt idx="2052">
                        <c:v>11.299853515624999</c:v>
                      </c:pt>
                      <c:pt idx="2053">
                        <c:v>11.299853515624999</c:v>
                      </c:pt>
                      <c:pt idx="2054">
                        <c:v>11.299853515624999</c:v>
                      </c:pt>
                      <c:pt idx="2055">
                        <c:v>11.299853515624999</c:v>
                      </c:pt>
                      <c:pt idx="2056">
                        <c:v>11.299853515624999</c:v>
                      </c:pt>
                      <c:pt idx="2057">
                        <c:v>11.299853515624999</c:v>
                      </c:pt>
                      <c:pt idx="2058">
                        <c:v>11.299853515624999</c:v>
                      </c:pt>
                      <c:pt idx="2059">
                        <c:v>11.299853515624999</c:v>
                      </c:pt>
                      <c:pt idx="2060">
                        <c:v>11.299853515624999</c:v>
                      </c:pt>
                      <c:pt idx="2061">
                        <c:v>11.299853515624999</c:v>
                      </c:pt>
                      <c:pt idx="2062">
                        <c:v>11.299853515624999</c:v>
                      </c:pt>
                      <c:pt idx="2063">
                        <c:v>11.299853515624999</c:v>
                      </c:pt>
                      <c:pt idx="2064">
                        <c:v>11.299853515624999</c:v>
                      </c:pt>
                      <c:pt idx="2065">
                        <c:v>11.299853515624999</c:v>
                      </c:pt>
                      <c:pt idx="2066">
                        <c:v>11.299853515624999</c:v>
                      </c:pt>
                      <c:pt idx="2067">
                        <c:v>11.299853515624999</c:v>
                      </c:pt>
                      <c:pt idx="2068">
                        <c:v>11.299853515624999</c:v>
                      </c:pt>
                      <c:pt idx="2069">
                        <c:v>11.299853515624999</c:v>
                      </c:pt>
                      <c:pt idx="2070">
                        <c:v>11.299853515624999</c:v>
                      </c:pt>
                      <c:pt idx="2071">
                        <c:v>11.299853515624999</c:v>
                      </c:pt>
                      <c:pt idx="2072">
                        <c:v>11.299853515624999</c:v>
                      </c:pt>
                      <c:pt idx="2073">
                        <c:v>11.299853515624999</c:v>
                      </c:pt>
                      <c:pt idx="2074">
                        <c:v>11.299853515624999</c:v>
                      </c:pt>
                      <c:pt idx="2075">
                        <c:v>11.299853515624999</c:v>
                      </c:pt>
                      <c:pt idx="2076">
                        <c:v>11.299853515624999</c:v>
                      </c:pt>
                      <c:pt idx="2077">
                        <c:v>11.299853515624999</c:v>
                      </c:pt>
                      <c:pt idx="2078">
                        <c:v>11.299853515624999</c:v>
                      </c:pt>
                      <c:pt idx="2079">
                        <c:v>11.299853515624999</c:v>
                      </c:pt>
                      <c:pt idx="2080">
                        <c:v>11.299853515624999</c:v>
                      </c:pt>
                      <c:pt idx="2081">
                        <c:v>11.299853515624999</c:v>
                      </c:pt>
                      <c:pt idx="2082">
                        <c:v>11.299853515624999</c:v>
                      </c:pt>
                      <c:pt idx="2083">
                        <c:v>11.299853515624999</c:v>
                      </c:pt>
                      <c:pt idx="2084">
                        <c:v>11.299853515624999</c:v>
                      </c:pt>
                      <c:pt idx="2085">
                        <c:v>11.299853515624999</c:v>
                      </c:pt>
                      <c:pt idx="2086">
                        <c:v>11.199755859374999</c:v>
                      </c:pt>
                      <c:pt idx="2087">
                        <c:v>11.199755859374999</c:v>
                      </c:pt>
                      <c:pt idx="2088">
                        <c:v>11.199755859374999</c:v>
                      </c:pt>
                      <c:pt idx="2089">
                        <c:v>11.199755859374999</c:v>
                      </c:pt>
                      <c:pt idx="2090">
                        <c:v>11.199755859374999</c:v>
                      </c:pt>
                      <c:pt idx="2091">
                        <c:v>11.199755859374999</c:v>
                      </c:pt>
                      <c:pt idx="2092">
                        <c:v>11.199755859374999</c:v>
                      </c:pt>
                      <c:pt idx="2093">
                        <c:v>11.199755859374999</c:v>
                      </c:pt>
                      <c:pt idx="2094">
                        <c:v>11.199755859374999</c:v>
                      </c:pt>
                      <c:pt idx="2095">
                        <c:v>11.199755859374999</c:v>
                      </c:pt>
                      <c:pt idx="2096">
                        <c:v>11.199755859374999</c:v>
                      </c:pt>
                      <c:pt idx="2097">
                        <c:v>11.199755859374999</c:v>
                      </c:pt>
                      <c:pt idx="2098">
                        <c:v>11.199755859374999</c:v>
                      </c:pt>
                      <c:pt idx="2099">
                        <c:v>11.199755859374999</c:v>
                      </c:pt>
                      <c:pt idx="2100">
                        <c:v>11.199755859374999</c:v>
                      </c:pt>
                      <c:pt idx="2101">
                        <c:v>11.199755859374999</c:v>
                      </c:pt>
                      <c:pt idx="2102">
                        <c:v>11.199755859374999</c:v>
                      </c:pt>
                      <c:pt idx="2103">
                        <c:v>11.199755859374999</c:v>
                      </c:pt>
                      <c:pt idx="2104">
                        <c:v>11.199755859374999</c:v>
                      </c:pt>
                      <c:pt idx="2105">
                        <c:v>11.199755859374999</c:v>
                      </c:pt>
                      <c:pt idx="2106">
                        <c:v>11.199755859374999</c:v>
                      </c:pt>
                      <c:pt idx="2107">
                        <c:v>11.199755859374999</c:v>
                      </c:pt>
                      <c:pt idx="2108">
                        <c:v>11.199755859374999</c:v>
                      </c:pt>
                      <c:pt idx="2109">
                        <c:v>11.199755859374999</c:v>
                      </c:pt>
                      <c:pt idx="2110">
                        <c:v>11.199755859374999</c:v>
                      </c:pt>
                      <c:pt idx="2111">
                        <c:v>11.199755859374999</c:v>
                      </c:pt>
                      <c:pt idx="2112">
                        <c:v>11.199755859374999</c:v>
                      </c:pt>
                      <c:pt idx="2113">
                        <c:v>11.199755859374999</c:v>
                      </c:pt>
                      <c:pt idx="2114">
                        <c:v>11.199755859374999</c:v>
                      </c:pt>
                      <c:pt idx="2115">
                        <c:v>11.199755859374999</c:v>
                      </c:pt>
                      <c:pt idx="2116">
                        <c:v>11.199755859374999</c:v>
                      </c:pt>
                      <c:pt idx="2117">
                        <c:v>11.199755859374999</c:v>
                      </c:pt>
                      <c:pt idx="2118">
                        <c:v>11.199755859374999</c:v>
                      </c:pt>
                      <c:pt idx="2119">
                        <c:v>11.199755859374999</c:v>
                      </c:pt>
                      <c:pt idx="2120">
                        <c:v>11.199755859374999</c:v>
                      </c:pt>
                      <c:pt idx="2121">
                        <c:v>11.199755859374999</c:v>
                      </c:pt>
                      <c:pt idx="2122">
                        <c:v>11.199755859374999</c:v>
                      </c:pt>
                      <c:pt idx="2123">
                        <c:v>11.199755859374999</c:v>
                      </c:pt>
                      <c:pt idx="2124">
                        <c:v>11.199755859374999</c:v>
                      </c:pt>
                      <c:pt idx="2125">
                        <c:v>11.199755859374999</c:v>
                      </c:pt>
                      <c:pt idx="2126">
                        <c:v>11.199755859374999</c:v>
                      </c:pt>
                      <c:pt idx="2127">
                        <c:v>11.199755859374999</c:v>
                      </c:pt>
                      <c:pt idx="2128">
                        <c:v>11.199755859374999</c:v>
                      </c:pt>
                      <c:pt idx="2129">
                        <c:v>11.199755859374999</c:v>
                      </c:pt>
                      <c:pt idx="2130">
                        <c:v>11.199755859374999</c:v>
                      </c:pt>
                      <c:pt idx="2131">
                        <c:v>11.199755859374999</c:v>
                      </c:pt>
                      <c:pt idx="2132">
                        <c:v>11.199755859374999</c:v>
                      </c:pt>
                      <c:pt idx="2133">
                        <c:v>11.199755859374999</c:v>
                      </c:pt>
                      <c:pt idx="2134">
                        <c:v>11.199755859374999</c:v>
                      </c:pt>
                      <c:pt idx="2135">
                        <c:v>11.199755859374999</c:v>
                      </c:pt>
                      <c:pt idx="2136">
                        <c:v>11.199755859374999</c:v>
                      </c:pt>
                      <c:pt idx="2137">
                        <c:v>11.199755859374999</c:v>
                      </c:pt>
                      <c:pt idx="2138">
                        <c:v>11.199755859374999</c:v>
                      </c:pt>
                      <c:pt idx="2139">
                        <c:v>11.199755859374999</c:v>
                      </c:pt>
                      <c:pt idx="2140">
                        <c:v>11.199755859374999</c:v>
                      </c:pt>
                      <c:pt idx="2141">
                        <c:v>11.199755859374999</c:v>
                      </c:pt>
                      <c:pt idx="2142">
                        <c:v>11.199755859374999</c:v>
                      </c:pt>
                      <c:pt idx="2143">
                        <c:v>11.199755859374999</c:v>
                      </c:pt>
                      <c:pt idx="2144">
                        <c:v>11.199755859374999</c:v>
                      </c:pt>
                      <c:pt idx="2145">
                        <c:v>11.199755859374999</c:v>
                      </c:pt>
                      <c:pt idx="2146">
                        <c:v>11.199755859374999</c:v>
                      </c:pt>
                      <c:pt idx="2147">
                        <c:v>11.199755859374999</c:v>
                      </c:pt>
                      <c:pt idx="2148">
                        <c:v>11.199755859374999</c:v>
                      </c:pt>
                      <c:pt idx="2149">
                        <c:v>11.199755859374999</c:v>
                      </c:pt>
                      <c:pt idx="2150">
                        <c:v>11.199755859374999</c:v>
                      </c:pt>
                      <c:pt idx="2151">
                        <c:v>11.199755859374999</c:v>
                      </c:pt>
                      <c:pt idx="2152">
                        <c:v>11.199755859374999</c:v>
                      </c:pt>
                      <c:pt idx="2153">
                        <c:v>11.199755859374999</c:v>
                      </c:pt>
                      <c:pt idx="2154">
                        <c:v>11.199755859374999</c:v>
                      </c:pt>
                      <c:pt idx="2155">
                        <c:v>11.199755859374999</c:v>
                      </c:pt>
                      <c:pt idx="2156">
                        <c:v>11.199755859374999</c:v>
                      </c:pt>
                      <c:pt idx="2157">
                        <c:v>11.199755859374999</c:v>
                      </c:pt>
                      <c:pt idx="2158">
                        <c:v>11.199755859374999</c:v>
                      </c:pt>
                      <c:pt idx="2159">
                        <c:v>11.199755859374999</c:v>
                      </c:pt>
                      <c:pt idx="2160">
                        <c:v>11.199755859374999</c:v>
                      </c:pt>
                      <c:pt idx="2161">
                        <c:v>11.199755859374999</c:v>
                      </c:pt>
                      <c:pt idx="2162">
                        <c:v>11.199755859374999</c:v>
                      </c:pt>
                      <c:pt idx="2163">
                        <c:v>11.199755859374999</c:v>
                      </c:pt>
                      <c:pt idx="2164">
                        <c:v>11.199755859374999</c:v>
                      </c:pt>
                      <c:pt idx="2165">
                        <c:v>11.199755859374999</c:v>
                      </c:pt>
                      <c:pt idx="2166">
                        <c:v>11.199755859374999</c:v>
                      </c:pt>
                      <c:pt idx="2167">
                        <c:v>11.199755859374999</c:v>
                      </c:pt>
                      <c:pt idx="2168">
                        <c:v>11.199755859374999</c:v>
                      </c:pt>
                      <c:pt idx="2169">
                        <c:v>11.199755859374999</c:v>
                      </c:pt>
                      <c:pt idx="2170">
                        <c:v>11.199755859374999</c:v>
                      </c:pt>
                      <c:pt idx="2171">
                        <c:v>11.199755859374999</c:v>
                      </c:pt>
                      <c:pt idx="2172">
                        <c:v>11.199755859374999</c:v>
                      </c:pt>
                      <c:pt idx="2173">
                        <c:v>11.199755859374999</c:v>
                      </c:pt>
                      <c:pt idx="2174">
                        <c:v>11.199755859374999</c:v>
                      </c:pt>
                      <c:pt idx="2175">
                        <c:v>11.199755859374999</c:v>
                      </c:pt>
                      <c:pt idx="2176">
                        <c:v>11.199755859374999</c:v>
                      </c:pt>
                      <c:pt idx="2177">
                        <c:v>11.199755859374999</c:v>
                      </c:pt>
                      <c:pt idx="2178">
                        <c:v>11.199755859374999</c:v>
                      </c:pt>
                      <c:pt idx="2179">
                        <c:v>11.199755859374999</c:v>
                      </c:pt>
                      <c:pt idx="2180">
                        <c:v>11.199755859374999</c:v>
                      </c:pt>
                      <c:pt idx="2181">
                        <c:v>11.199755859374999</c:v>
                      </c:pt>
                      <c:pt idx="2182">
                        <c:v>11.199755859374999</c:v>
                      </c:pt>
                      <c:pt idx="2183">
                        <c:v>11.199755859374999</c:v>
                      </c:pt>
                      <c:pt idx="2184">
                        <c:v>11.199755859374999</c:v>
                      </c:pt>
                      <c:pt idx="2185">
                        <c:v>11.199755859374999</c:v>
                      </c:pt>
                      <c:pt idx="2186">
                        <c:v>11.199755859374999</c:v>
                      </c:pt>
                      <c:pt idx="2187">
                        <c:v>11.199755859374999</c:v>
                      </c:pt>
                      <c:pt idx="2188">
                        <c:v>11.199755859374999</c:v>
                      </c:pt>
                      <c:pt idx="2189">
                        <c:v>11.199755859374999</c:v>
                      </c:pt>
                      <c:pt idx="2190">
                        <c:v>11.199755859374999</c:v>
                      </c:pt>
                      <c:pt idx="2191">
                        <c:v>11.199755859374999</c:v>
                      </c:pt>
                      <c:pt idx="2192">
                        <c:v>11.199755859374999</c:v>
                      </c:pt>
                      <c:pt idx="2193">
                        <c:v>11.199755859374999</c:v>
                      </c:pt>
                      <c:pt idx="2194">
                        <c:v>11.199755859374999</c:v>
                      </c:pt>
                      <c:pt idx="2195">
                        <c:v>11.199755859374999</c:v>
                      </c:pt>
                      <c:pt idx="2196">
                        <c:v>11.199755859374999</c:v>
                      </c:pt>
                      <c:pt idx="2197">
                        <c:v>11.199755859374999</c:v>
                      </c:pt>
                      <c:pt idx="2198">
                        <c:v>11.199755859374999</c:v>
                      </c:pt>
                      <c:pt idx="2199">
                        <c:v>11.099902343749999</c:v>
                      </c:pt>
                      <c:pt idx="2200">
                        <c:v>11.099902343749999</c:v>
                      </c:pt>
                      <c:pt idx="2201">
                        <c:v>11.099902343749999</c:v>
                      </c:pt>
                      <c:pt idx="2202">
                        <c:v>11.099902343749999</c:v>
                      </c:pt>
                      <c:pt idx="2203">
                        <c:v>11.099902343749999</c:v>
                      </c:pt>
                      <c:pt idx="2204">
                        <c:v>11.099902343749999</c:v>
                      </c:pt>
                      <c:pt idx="2205">
                        <c:v>11.099902343749999</c:v>
                      </c:pt>
                      <c:pt idx="2206">
                        <c:v>11.099902343749999</c:v>
                      </c:pt>
                      <c:pt idx="2207">
                        <c:v>11.099902343749999</c:v>
                      </c:pt>
                      <c:pt idx="2208">
                        <c:v>11.099902343749999</c:v>
                      </c:pt>
                      <c:pt idx="2209">
                        <c:v>11.099902343749999</c:v>
                      </c:pt>
                      <c:pt idx="2210">
                        <c:v>11.099902343749999</c:v>
                      </c:pt>
                      <c:pt idx="2211">
                        <c:v>11.099902343749999</c:v>
                      </c:pt>
                      <c:pt idx="2212">
                        <c:v>11.099902343749999</c:v>
                      </c:pt>
                      <c:pt idx="2213">
                        <c:v>11.099902343749999</c:v>
                      </c:pt>
                      <c:pt idx="2214">
                        <c:v>11.099902343749999</c:v>
                      </c:pt>
                      <c:pt idx="2215">
                        <c:v>11.099902343749999</c:v>
                      </c:pt>
                      <c:pt idx="2216">
                        <c:v>11.099902343749999</c:v>
                      </c:pt>
                      <c:pt idx="2217">
                        <c:v>11.099902343749999</c:v>
                      </c:pt>
                      <c:pt idx="2218">
                        <c:v>11.099902343749999</c:v>
                      </c:pt>
                      <c:pt idx="2219">
                        <c:v>11.099902343749999</c:v>
                      </c:pt>
                      <c:pt idx="2220">
                        <c:v>11.099902343749999</c:v>
                      </c:pt>
                      <c:pt idx="2221">
                        <c:v>11.099902343749999</c:v>
                      </c:pt>
                      <c:pt idx="2222">
                        <c:v>11.099902343749999</c:v>
                      </c:pt>
                      <c:pt idx="2223">
                        <c:v>11.099902343749999</c:v>
                      </c:pt>
                      <c:pt idx="2224">
                        <c:v>11.099902343749999</c:v>
                      </c:pt>
                      <c:pt idx="2225">
                        <c:v>11.099902343749999</c:v>
                      </c:pt>
                      <c:pt idx="2226">
                        <c:v>11.099902343749999</c:v>
                      </c:pt>
                      <c:pt idx="2227">
                        <c:v>11.099902343749999</c:v>
                      </c:pt>
                      <c:pt idx="2228">
                        <c:v>11.099902343749999</c:v>
                      </c:pt>
                      <c:pt idx="2229">
                        <c:v>11.099902343749999</c:v>
                      </c:pt>
                      <c:pt idx="2230">
                        <c:v>11.099902343749999</c:v>
                      </c:pt>
                      <c:pt idx="2231">
                        <c:v>11.099902343749999</c:v>
                      </c:pt>
                      <c:pt idx="2232">
                        <c:v>11.099902343749999</c:v>
                      </c:pt>
                      <c:pt idx="2233">
                        <c:v>11.099902343749999</c:v>
                      </c:pt>
                      <c:pt idx="2234">
                        <c:v>11.099902343749999</c:v>
                      </c:pt>
                      <c:pt idx="2235">
                        <c:v>11.099902343749999</c:v>
                      </c:pt>
                      <c:pt idx="2236">
                        <c:v>11.099902343749999</c:v>
                      </c:pt>
                      <c:pt idx="2237">
                        <c:v>11.099902343749999</c:v>
                      </c:pt>
                      <c:pt idx="2238">
                        <c:v>11.099902343749999</c:v>
                      </c:pt>
                      <c:pt idx="2239">
                        <c:v>11.099902343749999</c:v>
                      </c:pt>
                      <c:pt idx="2240">
                        <c:v>11.099902343749999</c:v>
                      </c:pt>
                      <c:pt idx="2241">
                        <c:v>11.099902343749999</c:v>
                      </c:pt>
                      <c:pt idx="2242">
                        <c:v>11.099902343749999</c:v>
                      </c:pt>
                      <c:pt idx="2243">
                        <c:v>11.099902343749999</c:v>
                      </c:pt>
                      <c:pt idx="2244">
                        <c:v>11.099902343749999</c:v>
                      </c:pt>
                      <c:pt idx="2245">
                        <c:v>11.099902343749999</c:v>
                      </c:pt>
                      <c:pt idx="2246">
                        <c:v>11.099902343749999</c:v>
                      </c:pt>
                      <c:pt idx="2247">
                        <c:v>11.099902343749999</c:v>
                      </c:pt>
                      <c:pt idx="2248">
                        <c:v>11.099902343749999</c:v>
                      </c:pt>
                      <c:pt idx="2249">
                        <c:v>11.099902343749999</c:v>
                      </c:pt>
                      <c:pt idx="2250">
                        <c:v>11.099902343749999</c:v>
                      </c:pt>
                      <c:pt idx="2251">
                        <c:v>11.099902343749999</c:v>
                      </c:pt>
                      <c:pt idx="2252">
                        <c:v>11.099902343749999</c:v>
                      </c:pt>
                      <c:pt idx="2253">
                        <c:v>11.099902343749999</c:v>
                      </c:pt>
                      <c:pt idx="2254">
                        <c:v>11.099902343749999</c:v>
                      </c:pt>
                      <c:pt idx="2255">
                        <c:v>11.099902343749999</c:v>
                      </c:pt>
                      <c:pt idx="2256">
                        <c:v>11.099902343749999</c:v>
                      </c:pt>
                      <c:pt idx="2257">
                        <c:v>11.099902343749999</c:v>
                      </c:pt>
                      <c:pt idx="2258">
                        <c:v>11.099902343749999</c:v>
                      </c:pt>
                      <c:pt idx="2259">
                        <c:v>11.099902343749999</c:v>
                      </c:pt>
                      <c:pt idx="2260">
                        <c:v>11.099902343749999</c:v>
                      </c:pt>
                      <c:pt idx="2261">
                        <c:v>11.099902343749999</c:v>
                      </c:pt>
                      <c:pt idx="2262">
                        <c:v>11.099902343749999</c:v>
                      </c:pt>
                      <c:pt idx="2263">
                        <c:v>11.099902343749999</c:v>
                      </c:pt>
                      <c:pt idx="2264">
                        <c:v>11.099902343749999</c:v>
                      </c:pt>
                      <c:pt idx="2265">
                        <c:v>11.099902343749999</c:v>
                      </c:pt>
                      <c:pt idx="2266">
                        <c:v>11.099902343749999</c:v>
                      </c:pt>
                      <c:pt idx="2267">
                        <c:v>11.099902343749999</c:v>
                      </c:pt>
                      <c:pt idx="2268">
                        <c:v>11.099902343749999</c:v>
                      </c:pt>
                      <c:pt idx="2269">
                        <c:v>11.099902343749999</c:v>
                      </c:pt>
                      <c:pt idx="2270">
                        <c:v>11.099902343749999</c:v>
                      </c:pt>
                      <c:pt idx="2271">
                        <c:v>11.099902343749999</c:v>
                      </c:pt>
                      <c:pt idx="2272">
                        <c:v>11.099902343749999</c:v>
                      </c:pt>
                      <c:pt idx="2273">
                        <c:v>11.099902343749999</c:v>
                      </c:pt>
                      <c:pt idx="2274">
                        <c:v>11.099902343749999</c:v>
                      </c:pt>
                      <c:pt idx="2275">
                        <c:v>11.099902343749999</c:v>
                      </c:pt>
                      <c:pt idx="2276">
                        <c:v>11.099902343749999</c:v>
                      </c:pt>
                      <c:pt idx="2277">
                        <c:v>11.099902343749999</c:v>
                      </c:pt>
                      <c:pt idx="2278">
                        <c:v>11.099902343749999</c:v>
                      </c:pt>
                      <c:pt idx="2279">
                        <c:v>11.099902343749999</c:v>
                      </c:pt>
                      <c:pt idx="2280">
                        <c:v>11.099902343749999</c:v>
                      </c:pt>
                      <c:pt idx="2281">
                        <c:v>11.099902343749999</c:v>
                      </c:pt>
                      <c:pt idx="2282">
                        <c:v>11.099902343749999</c:v>
                      </c:pt>
                      <c:pt idx="2283">
                        <c:v>11.099902343749999</c:v>
                      </c:pt>
                      <c:pt idx="2284">
                        <c:v>11.099902343749999</c:v>
                      </c:pt>
                      <c:pt idx="2285">
                        <c:v>11.099902343749999</c:v>
                      </c:pt>
                      <c:pt idx="2286">
                        <c:v>11.099902343749999</c:v>
                      </c:pt>
                      <c:pt idx="2287">
                        <c:v>11.099902343749999</c:v>
                      </c:pt>
                      <c:pt idx="2288">
                        <c:v>11.099902343749999</c:v>
                      </c:pt>
                      <c:pt idx="2289">
                        <c:v>11.099902343749999</c:v>
                      </c:pt>
                      <c:pt idx="2290">
                        <c:v>11.099902343749999</c:v>
                      </c:pt>
                      <c:pt idx="2291">
                        <c:v>11.099902343749999</c:v>
                      </c:pt>
                      <c:pt idx="2292">
                        <c:v>11.099902343749999</c:v>
                      </c:pt>
                      <c:pt idx="2293">
                        <c:v>11.099902343749999</c:v>
                      </c:pt>
                      <c:pt idx="2294">
                        <c:v>11.099902343749999</c:v>
                      </c:pt>
                      <c:pt idx="2295">
                        <c:v>11.099902343749999</c:v>
                      </c:pt>
                      <c:pt idx="2296">
                        <c:v>11.099902343749999</c:v>
                      </c:pt>
                      <c:pt idx="2297">
                        <c:v>11.099902343749999</c:v>
                      </c:pt>
                      <c:pt idx="2298">
                        <c:v>11.099902343749999</c:v>
                      </c:pt>
                      <c:pt idx="2299">
                        <c:v>11.099902343749999</c:v>
                      </c:pt>
                      <c:pt idx="2300">
                        <c:v>11.099902343749999</c:v>
                      </c:pt>
                      <c:pt idx="2301">
                        <c:v>11.099902343749999</c:v>
                      </c:pt>
                      <c:pt idx="2302">
                        <c:v>11.099902343749999</c:v>
                      </c:pt>
                      <c:pt idx="2303">
                        <c:v>11.099902343749999</c:v>
                      </c:pt>
                      <c:pt idx="2304">
                        <c:v>11.099902343749999</c:v>
                      </c:pt>
                      <c:pt idx="2305">
                        <c:v>11.099902343749999</c:v>
                      </c:pt>
                      <c:pt idx="2306">
                        <c:v>11.099902343749999</c:v>
                      </c:pt>
                      <c:pt idx="2307">
                        <c:v>11.099902343749999</c:v>
                      </c:pt>
                      <c:pt idx="2308">
                        <c:v>11.099902343749999</c:v>
                      </c:pt>
                      <c:pt idx="2309">
                        <c:v>11.099902343749999</c:v>
                      </c:pt>
                      <c:pt idx="2310">
                        <c:v>11.099902343749999</c:v>
                      </c:pt>
                      <c:pt idx="2311">
                        <c:v>11.099902343749999</c:v>
                      </c:pt>
                      <c:pt idx="2312">
                        <c:v>11.099902343749999</c:v>
                      </c:pt>
                      <c:pt idx="2313">
                        <c:v>10.999804687499999</c:v>
                      </c:pt>
                      <c:pt idx="2314">
                        <c:v>10.999804687499999</c:v>
                      </c:pt>
                      <c:pt idx="2315">
                        <c:v>10.999804687499999</c:v>
                      </c:pt>
                      <c:pt idx="2316">
                        <c:v>10.999804687499999</c:v>
                      </c:pt>
                      <c:pt idx="2317">
                        <c:v>10.999804687499999</c:v>
                      </c:pt>
                      <c:pt idx="2318">
                        <c:v>10.999804687499999</c:v>
                      </c:pt>
                      <c:pt idx="2319">
                        <c:v>10.999804687499999</c:v>
                      </c:pt>
                      <c:pt idx="2320">
                        <c:v>10.999804687499999</c:v>
                      </c:pt>
                      <c:pt idx="2321">
                        <c:v>10.999804687499999</c:v>
                      </c:pt>
                      <c:pt idx="2322">
                        <c:v>10.999804687499999</c:v>
                      </c:pt>
                      <c:pt idx="2323">
                        <c:v>10.999804687499999</c:v>
                      </c:pt>
                      <c:pt idx="2324">
                        <c:v>10.999804687499999</c:v>
                      </c:pt>
                      <c:pt idx="2325">
                        <c:v>10.999804687499999</c:v>
                      </c:pt>
                      <c:pt idx="2326">
                        <c:v>10.999804687499999</c:v>
                      </c:pt>
                      <c:pt idx="2327">
                        <c:v>10.999804687499999</c:v>
                      </c:pt>
                      <c:pt idx="2328">
                        <c:v>10.999804687499999</c:v>
                      </c:pt>
                      <c:pt idx="2329">
                        <c:v>10.999804687499999</c:v>
                      </c:pt>
                      <c:pt idx="2330">
                        <c:v>10.999804687499999</c:v>
                      </c:pt>
                      <c:pt idx="2331">
                        <c:v>10.999804687499999</c:v>
                      </c:pt>
                      <c:pt idx="2332">
                        <c:v>10.999804687499999</c:v>
                      </c:pt>
                      <c:pt idx="2333">
                        <c:v>10.999804687499999</c:v>
                      </c:pt>
                      <c:pt idx="2334">
                        <c:v>10.999804687499999</c:v>
                      </c:pt>
                      <c:pt idx="2335">
                        <c:v>10.999804687499999</c:v>
                      </c:pt>
                      <c:pt idx="2336">
                        <c:v>10.999804687499999</c:v>
                      </c:pt>
                      <c:pt idx="2337">
                        <c:v>10.999804687499999</c:v>
                      </c:pt>
                      <c:pt idx="2338">
                        <c:v>10.999804687499999</c:v>
                      </c:pt>
                      <c:pt idx="2339">
                        <c:v>10.999804687499999</c:v>
                      </c:pt>
                      <c:pt idx="2340">
                        <c:v>10.999804687499999</c:v>
                      </c:pt>
                      <c:pt idx="2341">
                        <c:v>10.999804687499999</c:v>
                      </c:pt>
                      <c:pt idx="2342">
                        <c:v>10.999804687499999</c:v>
                      </c:pt>
                      <c:pt idx="2343">
                        <c:v>10.999804687499999</c:v>
                      </c:pt>
                      <c:pt idx="2344">
                        <c:v>10.999804687499999</c:v>
                      </c:pt>
                      <c:pt idx="2345">
                        <c:v>10.999804687499999</c:v>
                      </c:pt>
                      <c:pt idx="2346">
                        <c:v>10.999804687499999</c:v>
                      </c:pt>
                      <c:pt idx="2347">
                        <c:v>10.999804687499999</c:v>
                      </c:pt>
                      <c:pt idx="2348">
                        <c:v>10.999804687499999</c:v>
                      </c:pt>
                      <c:pt idx="2349">
                        <c:v>10.999804687499999</c:v>
                      </c:pt>
                      <c:pt idx="2350">
                        <c:v>10.999804687499999</c:v>
                      </c:pt>
                      <c:pt idx="2351">
                        <c:v>10.999804687499999</c:v>
                      </c:pt>
                      <c:pt idx="2352">
                        <c:v>10.999804687499999</c:v>
                      </c:pt>
                      <c:pt idx="2353">
                        <c:v>10.999804687499999</c:v>
                      </c:pt>
                      <c:pt idx="2354">
                        <c:v>10.999804687499999</c:v>
                      </c:pt>
                      <c:pt idx="2355">
                        <c:v>10.999804687499999</c:v>
                      </c:pt>
                      <c:pt idx="2356">
                        <c:v>10.999804687499999</c:v>
                      </c:pt>
                      <c:pt idx="2357">
                        <c:v>10.999804687499999</c:v>
                      </c:pt>
                      <c:pt idx="2358">
                        <c:v>10.999804687499999</c:v>
                      </c:pt>
                      <c:pt idx="2359">
                        <c:v>10.999804687499999</c:v>
                      </c:pt>
                      <c:pt idx="2360">
                        <c:v>10.999804687499999</c:v>
                      </c:pt>
                      <c:pt idx="2361">
                        <c:v>10.999804687499999</c:v>
                      </c:pt>
                      <c:pt idx="2362">
                        <c:v>10.999804687499999</c:v>
                      </c:pt>
                      <c:pt idx="2363">
                        <c:v>10.999804687499999</c:v>
                      </c:pt>
                      <c:pt idx="2364">
                        <c:v>10.999804687499999</c:v>
                      </c:pt>
                      <c:pt idx="2365">
                        <c:v>10.999804687499999</c:v>
                      </c:pt>
                      <c:pt idx="2366">
                        <c:v>10.999804687499999</c:v>
                      </c:pt>
                      <c:pt idx="2367">
                        <c:v>10.999804687499999</c:v>
                      </c:pt>
                      <c:pt idx="2368">
                        <c:v>10.999804687499999</c:v>
                      </c:pt>
                      <c:pt idx="2369">
                        <c:v>10.999804687499999</c:v>
                      </c:pt>
                      <c:pt idx="2370">
                        <c:v>10.999804687499999</c:v>
                      </c:pt>
                      <c:pt idx="2371">
                        <c:v>10.999804687499999</c:v>
                      </c:pt>
                      <c:pt idx="2372">
                        <c:v>10.999804687499999</c:v>
                      </c:pt>
                      <c:pt idx="2373">
                        <c:v>10.999804687499999</c:v>
                      </c:pt>
                      <c:pt idx="2374">
                        <c:v>10.999804687499999</c:v>
                      </c:pt>
                      <c:pt idx="2375">
                        <c:v>10.999804687499999</c:v>
                      </c:pt>
                      <c:pt idx="2376">
                        <c:v>10.999804687499999</c:v>
                      </c:pt>
                      <c:pt idx="2377">
                        <c:v>10.999804687499999</c:v>
                      </c:pt>
                      <c:pt idx="2378">
                        <c:v>10.999804687499999</c:v>
                      </c:pt>
                      <c:pt idx="2379">
                        <c:v>10.999804687499999</c:v>
                      </c:pt>
                      <c:pt idx="2380">
                        <c:v>10.999804687499999</c:v>
                      </c:pt>
                      <c:pt idx="2381">
                        <c:v>10.999804687499999</c:v>
                      </c:pt>
                      <c:pt idx="2382">
                        <c:v>10.999804687499999</c:v>
                      </c:pt>
                      <c:pt idx="2383">
                        <c:v>10.999804687499999</c:v>
                      </c:pt>
                      <c:pt idx="2384">
                        <c:v>10.999804687499999</c:v>
                      </c:pt>
                      <c:pt idx="2385">
                        <c:v>10.999804687499999</c:v>
                      </c:pt>
                      <c:pt idx="2386">
                        <c:v>10.999804687499999</c:v>
                      </c:pt>
                      <c:pt idx="2387">
                        <c:v>10.999804687499999</c:v>
                      </c:pt>
                      <c:pt idx="2388">
                        <c:v>10.999804687499999</c:v>
                      </c:pt>
                      <c:pt idx="2389">
                        <c:v>10.999804687499999</c:v>
                      </c:pt>
                      <c:pt idx="2390">
                        <c:v>10.999804687499999</c:v>
                      </c:pt>
                      <c:pt idx="2391">
                        <c:v>10.999804687499999</c:v>
                      </c:pt>
                      <c:pt idx="2392">
                        <c:v>10.999804687499999</c:v>
                      </c:pt>
                      <c:pt idx="2393">
                        <c:v>10.999804687499999</c:v>
                      </c:pt>
                      <c:pt idx="2394">
                        <c:v>10.999804687499999</c:v>
                      </c:pt>
                      <c:pt idx="2395">
                        <c:v>10.999804687499999</c:v>
                      </c:pt>
                      <c:pt idx="2396">
                        <c:v>10.999804687499999</c:v>
                      </c:pt>
                      <c:pt idx="2397">
                        <c:v>10.999804687499999</c:v>
                      </c:pt>
                      <c:pt idx="2398">
                        <c:v>10.999804687499999</c:v>
                      </c:pt>
                      <c:pt idx="2399">
                        <c:v>10.999804687499999</c:v>
                      </c:pt>
                      <c:pt idx="2400">
                        <c:v>10.999804687499999</c:v>
                      </c:pt>
                      <c:pt idx="2401">
                        <c:v>10.999804687499999</c:v>
                      </c:pt>
                      <c:pt idx="2402">
                        <c:v>10.999804687499999</c:v>
                      </c:pt>
                      <c:pt idx="2403">
                        <c:v>10.999804687499999</c:v>
                      </c:pt>
                      <c:pt idx="2404">
                        <c:v>10.999804687499999</c:v>
                      </c:pt>
                      <c:pt idx="2405">
                        <c:v>10.999804687499999</c:v>
                      </c:pt>
                      <c:pt idx="2406">
                        <c:v>10.999804687499999</c:v>
                      </c:pt>
                      <c:pt idx="2407">
                        <c:v>10.999804687499999</c:v>
                      </c:pt>
                      <c:pt idx="2408">
                        <c:v>10.999804687499999</c:v>
                      </c:pt>
                      <c:pt idx="2409">
                        <c:v>10.999804687499999</c:v>
                      </c:pt>
                      <c:pt idx="2410">
                        <c:v>10.999804687499999</c:v>
                      </c:pt>
                      <c:pt idx="2411">
                        <c:v>10.999804687499999</c:v>
                      </c:pt>
                      <c:pt idx="2412">
                        <c:v>10.999804687499999</c:v>
                      </c:pt>
                      <c:pt idx="2413">
                        <c:v>10.999804687499999</c:v>
                      </c:pt>
                      <c:pt idx="2414">
                        <c:v>10.999804687499999</c:v>
                      </c:pt>
                      <c:pt idx="2415">
                        <c:v>10.999804687499999</c:v>
                      </c:pt>
                      <c:pt idx="2416">
                        <c:v>10.999804687499999</c:v>
                      </c:pt>
                      <c:pt idx="2417">
                        <c:v>10.999804687499999</c:v>
                      </c:pt>
                      <c:pt idx="2418">
                        <c:v>10.999804687499999</c:v>
                      </c:pt>
                      <c:pt idx="2419">
                        <c:v>10.999804687499999</c:v>
                      </c:pt>
                      <c:pt idx="2420">
                        <c:v>10.999804687499999</c:v>
                      </c:pt>
                      <c:pt idx="2421">
                        <c:v>10.999804687499999</c:v>
                      </c:pt>
                      <c:pt idx="2422">
                        <c:v>10.999804687499999</c:v>
                      </c:pt>
                      <c:pt idx="2423">
                        <c:v>10.999804687499999</c:v>
                      </c:pt>
                      <c:pt idx="2424">
                        <c:v>10.999804687499999</c:v>
                      </c:pt>
                      <c:pt idx="2425">
                        <c:v>10.999804687499999</c:v>
                      </c:pt>
                      <c:pt idx="2426">
                        <c:v>10.899951171874999</c:v>
                      </c:pt>
                      <c:pt idx="2427">
                        <c:v>10.899951171874999</c:v>
                      </c:pt>
                      <c:pt idx="2428">
                        <c:v>10.899951171874999</c:v>
                      </c:pt>
                      <c:pt idx="2429">
                        <c:v>10.899951171874999</c:v>
                      </c:pt>
                      <c:pt idx="2430">
                        <c:v>10.899951171874999</c:v>
                      </c:pt>
                      <c:pt idx="2431">
                        <c:v>10.899951171874999</c:v>
                      </c:pt>
                      <c:pt idx="2432">
                        <c:v>10.899951171874999</c:v>
                      </c:pt>
                      <c:pt idx="2433">
                        <c:v>10.899951171874999</c:v>
                      </c:pt>
                      <c:pt idx="2434">
                        <c:v>10.899951171874999</c:v>
                      </c:pt>
                      <c:pt idx="2435">
                        <c:v>10.899951171874999</c:v>
                      </c:pt>
                      <c:pt idx="2436">
                        <c:v>10.899951171874999</c:v>
                      </c:pt>
                      <c:pt idx="2437">
                        <c:v>10.899951171874999</c:v>
                      </c:pt>
                      <c:pt idx="2438">
                        <c:v>10.899951171874999</c:v>
                      </c:pt>
                      <c:pt idx="2439">
                        <c:v>10.899951171874999</c:v>
                      </c:pt>
                      <c:pt idx="2440">
                        <c:v>10.899951171874999</c:v>
                      </c:pt>
                      <c:pt idx="2441">
                        <c:v>10.899951171874999</c:v>
                      </c:pt>
                      <c:pt idx="2442">
                        <c:v>10.899951171874999</c:v>
                      </c:pt>
                      <c:pt idx="2443">
                        <c:v>10.899951171874999</c:v>
                      </c:pt>
                      <c:pt idx="2444">
                        <c:v>10.899951171874999</c:v>
                      </c:pt>
                      <c:pt idx="2445">
                        <c:v>10.899951171874999</c:v>
                      </c:pt>
                      <c:pt idx="2446">
                        <c:v>10.899951171874999</c:v>
                      </c:pt>
                      <c:pt idx="2447">
                        <c:v>10.899951171874999</c:v>
                      </c:pt>
                      <c:pt idx="2448">
                        <c:v>10.899951171874999</c:v>
                      </c:pt>
                      <c:pt idx="2449">
                        <c:v>10.899951171874999</c:v>
                      </c:pt>
                      <c:pt idx="2450">
                        <c:v>10.899951171874999</c:v>
                      </c:pt>
                      <c:pt idx="2451">
                        <c:v>10.899951171874999</c:v>
                      </c:pt>
                      <c:pt idx="2452">
                        <c:v>10.899951171874999</c:v>
                      </c:pt>
                      <c:pt idx="2453">
                        <c:v>10.899951171874999</c:v>
                      </c:pt>
                      <c:pt idx="2454">
                        <c:v>10.899951171874999</c:v>
                      </c:pt>
                      <c:pt idx="2455">
                        <c:v>10.899951171874999</c:v>
                      </c:pt>
                      <c:pt idx="2456">
                        <c:v>10.899951171874999</c:v>
                      </c:pt>
                      <c:pt idx="2457">
                        <c:v>10.899951171874999</c:v>
                      </c:pt>
                      <c:pt idx="2458">
                        <c:v>10.899951171874999</c:v>
                      </c:pt>
                      <c:pt idx="2459">
                        <c:v>10.899951171874999</c:v>
                      </c:pt>
                      <c:pt idx="2460">
                        <c:v>10.899951171874999</c:v>
                      </c:pt>
                      <c:pt idx="2461">
                        <c:v>10.899951171874999</c:v>
                      </c:pt>
                      <c:pt idx="2462">
                        <c:v>10.899951171874999</c:v>
                      </c:pt>
                      <c:pt idx="2463">
                        <c:v>10.899951171874999</c:v>
                      </c:pt>
                      <c:pt idx="2464">
                        <c:v>10.899951171874999</c:v>
                      </c:pt>
                      <c:pt idx="2465">
                        <c:v>10.899951171874999</c:v>
                      </c:pt>
                      <c:pt idx="2466">
                        <c:v>10.899951171874999</c:v>
                      </c:pt>
                      <c:pt idx="2467">
                        <c:v>10.899951171874999</c:v>
                      </c:pt>
                      <c:pt idx="2468">
                        <c:v>10.899951171874999</c:v>
                      </c:pt>
                      <c:pt idx="2469">
                        <c:v>10.899951171874999</c:v>
                      </c:pt>
                      <c:pt idx="2470">
                        <c:v>10.899951171874999</c:v>
                      </c:pt>
                      <c:pt idx="2471">
                        <c:v>10.899951171874999</c:v>
                      </c:pt>
                      <c:pt idx="2472">
                        <c:v>10.899951171874999</c:v>
                      </c:pt>
                      <c:pt idx="2473">
                        <c:v>10.899951171874999</c:v>
                      </c:pt>
                      <c:pt idx="2474">
                        <c:v>10.899951171874999</c:v>
                      </c:pt>
                      <c:pt idx="2475">
                        <c:v>10.899951171874999</c:v>
                      </c:pt>
                      <c:pt idx="2476">
                        <c:v>10.899951171874999</c:v>
                      </c:pt>
                      <c:pt idx="2477">
                        <c:v>10.899951171874999</c:v>
                      </c:pt>
                      <c:pt idx="2478">
                        <c:v>10.899951171874999</c:v>
                      </c:pt>
                      <c:pt idx="2479">
                        <c:v>10.899951171874999</c:v>
                      </c:pt>
                      <c:pt idx="2480">
                        <c:v>10.899951171874999</c:v>
                      </c:pt>
                      <c:pt idx="2481">
                        <c:v>10.899951171874999</c:v>
                      </c:pt>
                      <c:pt idx="2482">
                        <c:v>10.899951171874999</c:v>
                      </c:pt>
                      <c:pt idx="2483">
                        <c:v>10.899951171874999</c:v>
                      </c:pt>
                      <c:pt idx="2484">
                        <c:v>10.899951171874999</c:v>
                      </c:pt>
                      <c:pt idx="2485">
                        <c:v>10.899951171874999</c:v>
                      </c:pt>
                      <c:pt idx="2486">
                        <c:v>10.899951171874999</c:v>
                      </c:pt>
                      <c:pt idx="2487">
                        <c:v>10.899951171874999</c:v>
                      </c:pt>
                      <c:pt idx="2488">
                        <c:v>10.899951171874999</c:v>
                      </c:pt>
                      <c:pt idx="2489">
                        <c:v>10.899951171874999</c:v>
                      </c:pt>
                      <c:pt idx="2490">
                        <c:v>10.899951171874999</c:v>
                      </c:pt>
                      <c:pt idx="2491">
                        <c:v>10.899951171874999</c:v>
                      </c:pt>
                      <c:pt idx="2492">
                        <c:v>10.899951171874999</c:v>
                      </c:pt>
                      <c:pt idx="2493">
                        <c:v>10.899951171874999</c:v>
                      </c:pt>
                      <c:pt idx="2494">
                        <c:v>10.899951171874999</c:v>
                      </c:pt>
                      <c:pt idx="2495">
                        <c:v>10.899951171874999</c:v>
                      </c:pt>
                      <c:pt idx="2496">
                        <c:v>10.899951171874999</c:v>
                      </c:pt>
                      <c:pt idx="2497">
                        <c:v>10.899951171874999</c:v>
                      </c:pt>
                      <c:pt idx="2498">
                        <c:v>10.899951171874999</c:v>
                      </c:pt>
                      <c:pt idx="2499">
                        <c:v>10.899951171874999</c:v>
                      </c:pt>
                      <c:pt idx="2500">
                        <c:v>10.899951171874999</c:v>
                      </c:pt>
                      <c:pt idx="2501">
                        <c:v>10.899951171874999</c:v>
                      </c:pt>
                      <c:pt idx="2502">
                        <c:v>10.899951171874999</c:v>
                      </c:pt>
                      <c:pt idx="2503">
                        <c:v>10.899951171874999</c:v>
                      </c:pt>
                      <c:pt idx="2504">
                        <c:v>10.899951171874999</c:v>
                      </c:pt>
                      <c:pt idx="2505">
                        <c:v>10.899951171874999</c:v>
                      </c:pt>
                      <c:pt idx="2506">
                        <c:v>10.899951171874999</c:v>
                      </c:pt>
                      <c:pt idx="2507">
                        <c:v>10.899951171874999</c:v>
                      </c:pt>
                      <c:pt idx="2508">
                        <c:v>10.899951171874999</c:v>
                      </c:pt>
                      <c:pt idx="2509">
                        <c:v>10.899951171874999</c:v>
                      </c:pt>
                      <c:pt idx="2510">
                        <c:v>10.899951171874999</c:v>
                      </c:pt>
                      <c:pt idx="2511">
                        <c:v>10.899951171874999</c:v>
                      </c:pt>
                      <c:pt idx="2512">
                        <c:v>10.899951171874999</c:v>
                      </c:pt>
                      <c:pt idx="2513">
                        <c:v>10.899951171874999</c:v>
                      </c:pt>
                      <c:pt idx="2514">
                        <c:v>10.899951171874999</c:v>
                      </c:pt>
                      <c:pt idx="2515">
                        <c:v>10.899951171874999</c:v>
                      </c:pt>
                      <c:pt idx="2516">
                        <c:v>10.899951171874999</c:v>
                      </c:pt>
                      <c:pt idx="2517">
                        <c:v>10.899951171874999</c:v>
                      </c:pt>
                      <c:pt idx="2518">
                        <c:v>10.899951171874999</c:v>
                      </c:pt>
                      <c:pt idx="2519">
                        <c:v>10.899951171874999</c:v>
                      </c:pt>
                      <c:pt idx="2520">
                        <c:v>10.899951171874999</c:v>
                      </c:pt>
                      <c:pt idx="2521">
                        <c:v>10.899951171874999</c:v>
                      </c:pt>
                      <c:pt idx="2522">
                        <c:v>10.899951171874999</c:v>
                      </c:pt>
                      <c:pt idx="2523">
                        <c:v>10.899951171874999</c:v>
                      </c:pt>
                      <c:pt idx="2524">
                        <c:v>10.899951171874999</c:v>
                      </c:pt>
                      <c:pt idx="2525">
                        <c:v>10.899951171874999</c:v>
                      </c:pt>
                      <c:pt idx="2526">
                        <c:v>10.899951171874999</c:v>
                      </c:pt>
                      <c:pt idx="2527">
                        <c:v>10.899951171874999</c:v>
                      </c:pt>
                      <c:pt idx="2528">
                        <c:v>10.899951171874999</c:v>
                      </c:pt>
                      <c:pt idx="2529">
                        <c:v>10.899951171874999</c:v>
                      </c:pt>
                      <c:pt idx="2530">
                        <c:v>10.899951171874999</c:v>
                      </c:pt>
                      <c:pt idx="2531">
                        <c:v>10.899951171874999</c:v>
                      </c:pt>
                      <c:pt idx="2532">
                        <c:v>10.899951171874999</c:v>
                      </c:pt>
                      <c:pt idx="2533">
                        <c:v>10.899951171874999</c:v>
                      </c:pt>
                      <c:pt idx="2534">
                        <c:v>10.899951171874999</c:v>
                      </c:pt>
                      <c:pt idx="2535">
                        <c:v>10.899951171874999</c:v>
                      </c:pt>
                      <c:pt idx="2536">
                        <c:v>10.899951171874999</c:v>
                      </c:pt>
                      <c:pt idx="2537">
                        <c:v>10.899951171874999</c:v>
                      </c:pt>
                      <c:pt idx="2538">
                        <c:v>10.899951171874999</c:v>
                      </c:pt>
                      <c:pt idx="2539">
                        <c:v>10.899951171874999</c:v>
                      </c:pt>
                      <c:pt idx="2540">
                        <c:v>10.899951171874999</c:v>
                      </c:pt>
                      <c:pt idx="2541">
                        <c:v>10.899951171874999</c:v>
                      </c:pt>
                      <c:pt idx="2542">
                        <c:v>10.899951171874999</c:v>
                      </c:pt>
                      <c:pt idx="2543">
                        <c:v>10.899951171874999</c:v>
                      </c:pt>
                      <c:pt idx="2544">
                        <c:v>10.899951171874999</c:v>
                      </c:pt>
                      <c:pt idx="2545">
                        <c:v>10.899951171874999</c:v>
                      </c:pt>
                      <c:pt idx="2546">
                        <c:v>10.899951171874999</c:v>
                      </c:pt>
                      <c:pt idx="2547">
                        <c:v>10.899951171874999</c:v>
                      </c:pt>
                      <c:pt idx="2548">
                        <c:v>10.799853515624999</c:v>
                      </c:pt>
                      <c:pt idx="2549">
                        <c:v>10.799853515624999</c:v>
                      </c:pt>
                      <c:pt idx="2550">
                        <c:v>10.799853515624999</c:v>
                      </c:pt>
                      <c:pt idx="2551">
                        <c:v>10.799853515624999</c:v>
                      </c:pt>
                      <c:pt idx="2552">
                        <c:v>10.799853515624999</c:v>
                      </c:pt>
                      <c:pt idx="2553">
                        <c:v>10.799853515624999</c:v>
                      </c:pt>
                      <c:pt idx="2554">
                        <c:v>10.799853515624999</c:v>
                      </c:pt>
                      <c:pt idx="2555">
                        <c:v>10.799853515624999</c:v>
                      </c:pt>
                      <c:pt idx="2556">
                        <c:v>10.799853515624999</c:v>
                      </c:pt>
                      <c:pt idx="2557">
                        <c:v>10.799853515624999</c:v>
                      </c:pt>
                      <c:pt idx="2558">
                        <c:v>10.799853515624999</c:v>
                      </c:pt>
                      <c:pt idx="2559">
                        <c:v>10.799853515624999</c:v>
                      </c:pt>
                      <c:pt idx="2560">
                        <c:v>10.799853515624999</c:v>
                      </c:pt>
                      <c:pt idx="2561">
                        <c:v>10.799853515624999</c:v>
                      </c:pt>
                      <c:pt idx="2562">
                        <c:v>10.799853515624999</c:v>
                      </c:pt>
                      <c:pt idx="2563">
                        <c:v>10.799853515624999</c:v>
                      </c:pt>
                      <c:pt idx="2564">
                        <c:v>10.799853515624999</c:v>
                      </c:pt>
                      <c:pt idx="2565">
                        <c:v>10.799853515624999</c:v>
                      </c:pt>
                      <c:pt idx="2566">
                        <c:v>10.799853515624999</c:v>
                      </c:pt>
                      <c:pt idx="2567">
                        <c:v>10.799853515624999</c:v>
                      </c:pt>
                      <c:pt idx="2568">
                        <c:v>10.799853515624999</c:v>
                      </c:pt>
                      <c:pt idx="2569">
                        <c:v>10.799853515624999</c:v>
                      </c:pt>
                      <c:pt idx="2570">
                        <c:v>10.799853515624999</c:v>
                      </c:pt>
                      <c:pt idx="2571">
                        <c:v>10.799853515624999</c:v>
                      </c:pt>
                      <c:pt idx="2572">
                        <c:v>10.799853515624999</c:v>
                      </c:pt>
                      <c:pt idx="2573">
                        <c:v>10.799853515624999</c:v>
                      </c:pt>
                      <c:pt idx="2574">
                        <c:v>10.799853515624999</c:v>
                      </c:pt>
                      <c:pt idx="2575">
                        <c:v>10.799853515624999</c:v>
                      </c:pt>
                      <c:pt idx="2576">
                        <c:v>10.799853515624999</c:v>
                      </c:pt>
                      <c:pt idx="2577">
                        <c:v>10.799853515624999</c:v>
                      </c:pt>
                      <c:pt idx="2578">
                        <c:v>10.799853515624999</c:v>
                      </c:pt>
                      <c:pt idx="2579">
                        <c:v>10.799853515624999</c:v>
                      </c:pt>
                      <c:pt idx="2580">
                        <c:v>10.799853515624999</c:v>
                      </c:pt>
                      <c:pt idx="2581">
                        <c:v>10.799853515624999</c:v>
                      </c:pt>
                      <c:pt idx="2582">
                        <c:v>10.799853515624999</c:v>
                      </c:pt>
                      <c:pt idx="2583">
                        <c:v>10.799853515624999</c:v>
                      </c:pt>
                      <c:pt idx="2584">
                        <c:v>10.799853515624999</c:v>
                      </c:pt>
                      <c:pt idx="2585">
                        <c:v>10.799853515624999</c:v>
                      </c:pt>
                      <c:pt idx="2586">
                        <c:v>10.799853515624999</c:v>
                      </c:pt>
                      <c:pt idx="2587">
                        <c:v>10.799853515624999</c:v>
                      </c:pt>
                      <c:pt idx="2588">
                        <c:v>10.799853515624999</c:v>
                      </c:pt>
                      <c:pt idx="2589">
                        <c:v>10.799853515624999</c:v>
                      </c:pt>
                      <c:pt idx="2590">
                        <c:v>10.799853515624999</c:v>
                      </c:pt>
                      <c:pt idx="2591">
                        <c:v>10.799853515624999</c:v>
                      </c:pt>
                      <c:pt idx="2592">
                        <c:v>10.799853515624999</c:v>
                      </c:pt>
                      <c:pt idx="2593">
                        <c:v>10.799853515624999</c:v>
                      </c:pt>
                      <c:pt idx="2594">
                        <c:v>10.799853515624999</c:v>
                      </c:pt>
                      <c:pt idx="2595">
                        <c:v>10.799853515624999</c:v>
                      </c:pt>
                      <c:pt idx="2596">
                        <c:v>10.799853515624999</c:v>
                      </c:pt>
                      <c:pt idx="2597">
                        <c:v>10.799853515624999</c:v>
                      </c:pt>
                      <c:pt idx="2598">
                        <c:v>10.799853515624999</c:v>
                      </c:pt>
                      <c:pt idx="2599">
                        <c:v>10.799853515624999</c:v>
                      </c:pt>
                      <c:pt idx="2600">
                        <c:v>10.799853515624999</c:v>
                      </c:pt>
                      <c:pt idx="2601">
                        <c:v>10.799853515624999</c:v>
                      </c:pt>
                      <c:pt idx="2602">
                        <c:v>10.799853515624999</c:v>
                      </c:pt>
                      <c:pt idx="2603">
                        <c:v>10.799853515624999</c:v>
                      </c:pt>
                      <c:pt idx="2604">
                        <c:v>10.799853515624999</c:v>
                      </c:pt>
                      <c:pt idx="2605">
                        <c:v>10.799853515624999</c:v>
                      </c:pt>
                      <c:pt idx="2606">
                        <c:v>10.799853515624999</c:v>
                      </c:pt>
                      <c:pt idx="2607">
                        <c:v>10.799853515624999</c:v>
                      </c:pt>
                      <c:pt idx="2608">
                        <c:v>10.799853515624999</c:v>
                      </c:pt>
                      <c:pt idx="2609">
                        <c:v>10.799853515624999</c:v>
                      </c:pt>
                      <c:pt idx="2610">
                        <c:v>10.799853515624999</c:v>
                      </c:pt>
                      <c:pt idx="2611">
                        <c:v>10.799853515624999</c:v>
                      </c:pt>
                      <c:pt idx="2612">
                        <c:v>10.799853515624999</c:v>
                      </c:pt>
                      <c:pt idx="2613">
                        <c:v>10.799853515624999</c:v>
                      </c:pt>
                      <c:pt idx="2614">
                        <c:v>10.799853515624999</c:v>
                      </c:pt>
                      <c:pt idx="2615">
                        <c:v>10.799853515624999</c:v>
                      </c:pt>
                      <c:pt idx="2616">
                        <c:v>10.799853515624999</c:v>
                      </c:pt>
                      <c:pt idx="2617">
                        <c:v>10.799853515624999</c:v>
                      </c:pt>
                      <c:pt idx="2618">
                        <c:v>10.799853515624999</c:v>
                      </c:pt>
                      <c:pt idx="2619">
                        <c:v>10.799853515624999</c:v>
                      </c:pt>
                      <c:pt idx="2620">
                        <c:v>10.799853515624999</c:v>
                      </c:pt>
                      <c:pt idx="2621">
                        <c:v>10.799853515624999</c:v>
                      </c:pt>
                      <c:pt idx="2622">
                        <c:v>10.799853515624999</c:v>
                      </c:pt>
                      <c:pt idx="2623">
                        <c:v>10.799853515624999</c:v>
                      </c:pt>
                      <c:pt idx="2624">
                        <c:v>10.799853515624999</c:v>
                      </c:pt>
                      <c:pt idx="2625">
                        <c:v>10.799853515624999</c:v>
                      </c:pt>
                      <c:pt idx="2626">
                        <c:v>10.799853515624999</c:v>
                      </c:pt>
                      <c:pt idx="2627">
                        <c:v>10.799853515624999</c:v>
                      </c:pt>
                      <c:pt idx="2628">
                        <c:v>10.799853515624999</c:v>
                      </c:pt>
                      <c:pt idx="2629">
                        <c:v>10.799853515624999</c:v>
                      </c:pt>
                      <c:pt idx="2630">
                        <c:v>10.799853515624999</c:v>
                      </c:pt>
                      <c:pt idx="2631">
                        <c:v>10.799853515624999</c:v>
                      </c:pt>
                      <c:pt idx="2632">
                        <c:v>10.799853515624999</c:v>
                      </c:pt>
                      <c:pt idx="2633">
                        <c:v>10.799853515624999</c:v>
                      </c:pt>
                      <c:pt idx="2634">
                        <c:v>10.799853515624999</c:v>
                      </c:pt>
                      <c:pt idx="2635">
                        <c:v>10.799853515624999</c:v>
                      </c:pt>
                      <c:pt idx="2636">
                        <c:v>10.799853515624999</c:v>
                      </c:pt>
                      <c:pt idx="2637">
                        <c:v>10.799853515624999</c:v>
                      </c:pt>
                      <c:pt idx="2638">
                        <c:v>10.799853515624999</c:v>
                      </c:pt>
                      <c:pt idx="2639">
                        <c:v>10.799853515624999</c:v>
                      </c:pt>
                      <c:pt idx="2640">
                        <c:v>10.799853515624999</c:v>
                      </c:pt>
                      <c:pt idx="2641">
                        <c:v>10.799853515624999</c:v>
                      </c:pt>
                      <c:pt idx="2642">
                        <c:v>10.799853515624999</c:v>
                      </c:pt>
                      <c:pt idx="2643">
                        <c:v>10.799853515624999</c:v>
                      </c:pt>
                      <c:pt idx="2644">
                        <c:v>10.799853515624999</c:v>
                      </c:pt>
                      <c:pt idx="2645">
                        <c:v>10.799853515624999</c:v>
                      </c:pt>
                      <c:pt idx="2646">
                        <c:v>10.799853515624999</c:v>
                      </c:pt>
                      <c:pt idx="2647">
                        <c:v>10.799853515624999</c:v>
                      </c:pt>
                      <c:pt idx="2648">
                        <c:v>10.799853515624999</c:v>
                      </c:pt>
                      <c:pt idx="2649">
                        <c:v>10.799853515624999</c:v>
                      </c:pt>
                      <c:pt idx="2650">
                        <c:v>10.799853515624999</c:v>
                      </c:pt>
                      <c:pt idx="2651">
                        <c:v>10.799853515624999</c:v>
                      </c:pt>
                      <c:pt idx="2652">
                        <c:v>10.799853515624999</c:v>
                      </c:pt>
                      <c:pt idx="2653">
                        <c:v>10.799853515624999</c:v>
                      </c:pt>
                      <c:pt idx="2654">
                        <c:v>10.799853515624999</c:v>
                      </c:pt>
                      <c:pt idx="2655">
                        <c:v>10.799853515624999</c:v>
                      </c:pt>
                      <c:pt idx="2656">
                        <c:v>10.799853515624999</c:v>
                      </c:pt>
                      <c:pt idx="2657">
                        <c:v>10.799853515624999</c:v>
                      </c:pt>
                      <c:pt idx="2658">
                        <c:v>10.799853515624999</c:v>
                      </c:pt>
                      <c:pt idx="2659">
                        <c:v>10.799853515624999</c:v>
                      </c:pt>
                      <c:pt idx="2660">
                        <c:v>10.799853515624999</c:v>
                      </c:pt>
                      <c:pt idx="2661">
                        <c:v>10.799853515624999</c:v>
                      </c:pt>
                      <c:pt idx="2662">
                        <c:v>10.799853515624999</c:v>
                      </c:pt>
                      <c:pt idx="2663">
                        <c:v>10.799853515624999</c:v>
                      </c:pt>
                      <c:pt idx="2664">
                        <c:v>10.799853515624999</c:v>
                      </c:pt>
                      <c:pt idx="2665">
                        <c:v>10.799853515624999</c:v>
                      </c:pt>
                      <c:pt idx="2666">
                        <c:v>10.799853515624999</c:v>
                      </c:pt>
                      <c:pt idx="2667">
                        <c:v>10.799853515624999</c:v>
                      </c:pt>
                      <c:pt idx="2668">
                        <c:v>10.799853515624999</c:v>
                      </c:pt>
                      <c:pt idx="2669">
                        <c:v>10.799853515624999</c:v>
                      </c:pt>
                      <c:pt idx="2670">
                        <c:v>10.799853515624999</c:v>
                      </c:pt>
                      <c:pt idx="2671">
                        <c:v>10.799853515624999</c:v>
                      </c:pt>
                      <c:pt idx="2672">
                        <c:v>10.699755859374999</c:v>
                      </c:pt>
                      <c:pt idx="2673">
                        <c:v>10.699755859374999</c:v>
                      </c:pt>
                      <c:pt idx="2674">
                        <c:v>10.699755859374999</c:v>
                      </c:pt>
                      <c:pt idx="2675">
                        <c:v>10.699755859374999</c:v>
                      </c:pt>
                      <c:pt idx="2676">
                        <c:v>10.699755859374999</c:v>
                      </c:pt>
                      <c:pt idx="2677">
                        <c:v>10.699755859374999</c:v>
                      </c:pt>
                      <c:pt idx="2678">
                        <c:v>10.699755859374999</c:v>
                      </c:pt>
                      <c:pt idx="2679">
                        <c:v>10.699755859374999</c:v>
                      </c:pt>
                      <c:pt idx="2680">
                        <c:v>10.699755859374999</c:v>
                      </c:pt>
                      <c:pt idx="2681">
                        <c:v>10.699755859374999</c:v>
                      </c:pt>
                      <c:pt idx="2682">
                        <c:v>10.699755859374999</c:v>
                      </c:pt>
                      <c:pt idx="2683">
                        <c:v>10.699755859374999</c:v>
                      </c:pt>
                      <c:pt idx="2684">
                        <c:v>10.699755859374999</c:v>
                      </c:pt>
                      <c:pt idx="2685">
                        <c:v>10.699755859374999</c:v>
                      </c:pt>
                      <c:pt idx="2686">
                        <c:v>10.699755859374999</c:v>
                      </c:pt>
                      <c:pt idx="2687">
                        <c:v>10.699755859374999</c:v>
                      </c:pt>
                      <c:pt idx="2688">
                        <c:v>10.699755859374999</c:v>
                      </c:pt>
                      <c:pt idx="2689">
                        <c:v>10.699755859374999</c:v>
                      </c:pt>
                      <c:pt idx="2690">
                        <c:v>10.699755859374999</c:v>
                      </c:pt>
                      <c:pt idx="2691">
                        <c:v>10.699755859374999</c:v>
                      </c:pt>
                      <c:pt idx="2692">
                        <c:v>10.699755859374999</c:v>
                      </c:pt>
                      <c:pt idx="2693">
                        <c:v>10.699755859374999</c:v>
                      </c:pt>
                      <c:pt idx="2694">
                        <c:v>10.699755859374999</c:v>
                      </c:pt>
                      <c:pt idx="2695">
                        <c:v>10.699755859374999</c:v>
                      </c:pt>
                      <c:pt idx="2696">
                        <c:v>10.699755859374999</c:v>
                      </c:pt>
                      <c:pt idx="2697">
                        <c:v>10.699755859374999</c:v>
                      </c:pt>
                      <c:pt idx="2698">
                        <c:v>10.699755859374999</c:v>
                      </c:pt>
                      <c:pt idx="2699">
                        <c:v>10.699755859374999</c:v>
                      </c:pt>
                      <c:pt idx="2700">
                        <c:v>10.699755859374999</c:v>
                      </c:pt>
                      <c:pt idx="2701">
                        <c:v>10.699755859374999</c:v>
                      </c:pt>
                      <c:pt idx="2702">
                        <c:v>10.699755859374999</c:v>
                      </c:pt>
                      <c:pt idx="2703">
                        <c:v>10.699755859374999</c:v>
                      </c:pt>
                      <c:pt idx="2704">
                        <c:v>10.699755859374999</c:v>
                      </c:pt>
                      <c:pt idx="2705">
                        <c:v>10.699755859374999</c:v>
                      </c:pt>
                      <c:pt idx="2706">
                        <c:v>10.699755859374999</c:v>
                      </c:pt>
                      <c:pt idx="2707">
                        <c:v>10.699755859374999</c:v>
                      </c:pt>
                      <c:pt idx="2708">
                        <c:v>10.699755859374999</c:v>
                      </c:pt>
                      <c:pt idx="2709">
                        <c:v>10.699755859374999</c:v>
                      </c:pt>
                      <c:pt idx="2710">
                        <c:v>10.699755859374999</c:v>
                      </c:pt>
                      <c:pt idx="2711">
                        <c:v>10.699755859374999</c:v>
                      </c:pt>
                      <c:pt idx="2712">
                        <c:v>10.699755859374999</c:v>
                      </c:pt>
                      <c:pt idx="2713">
                        <c:v>10.699755859374999</c:v>
                      </c:pt>
                      <c:pt idx="2714">
                        <c:v>10.699755859374999</c:v>
                      </c:pt>
                      <c:pt idx="2715">
                        <c:v>10.699755859374999</c:v>
                      </c:pt>
                      <c:pt idx="2716">
                        <c:v>10.699755859374999</c:v>
                      </c:pt>
                      <c:pt idx="2717">
                        <c:v>10.699755859374999</c:v>
                      </c:pt>
                      <c:pt idx="2718">
                        <c:v>10.699755859374999</c:v>
                      </c:pt>
                      <c:pt idx="2719">
                        <c:v>10.699755859374999</c:v>
                      </c:pt>
                      <c:pt idx="2720">
                        <c:v>10.699755859374999</c:v>
                      </c:pt>
                      <c:pt idx="2721">
                        <c:v>10.699755859374999</c:v>
                      </c:pt>
                      <c:pt idx="2722">
                        <c:v>10.699755859374999</c:v>
                      </c:pt>
                      <c:pt idx="2723">
                        <c:v>10.699755859374999</c:v>
                      </c:pt>
                      <c:pt idx="2724">
                        <c:v>10.699755859374999</c:v>
                      </c:pt>
                      <c:pt idx="2725">
                        <c:v>10.699755859374999</c:v>
                      </c:pt>
                      <c:pt idx="2726">
                        <c:v>10.699755859374999</c:v>
                      </c:pt>
                      <c:pt idx="2727">
                        <c:v>10.699755859374999</c:v>
                      </c:pt>
                      <c:pt idx="2728">
                        <c:v>10.699755859374999</c:v>
                      </c:pt>
                      <c:pt idx="2729">
                        <c:v>10.699755859374999</c:v>
                      </c:pt>
                      <c:pt idx="2730">
                        <c:v>10.699755859374999</c:v>
                      </c:pt>
                      <c:pt idx="2731">
                        <c:v>10.699755859374999</c:v>
                      </c:pt>
                      <c:pt idx="2732">
                        <c:v>10.699755859374999</c:v>
                      </c:pt>
                      <c:pt idx="2733">
                        <c:v>10.699755859374999</c:v>
                      </c:pt>
                      <c:pt idx="2734">
                        <c:v>10.699755859374999</c:v>
                      </c:pt>
                      <c:pt idx="2735">
                        <c:v>10.699755859374999</c:v>
                      </c:pt>
                      <c:pt idx="2736">
                        <c:v>10.699755859374999</c:v>
                      </c:pt>
                      <c:pt idx="2737">
                        <c:v>10.699755859374999</c:v>
                      </c:pt>
                      <c:pt idx="2738">
                        <c:v>10.699755859374999</c:v>
                      </c:pt>
                      <c:pt idx="2739">
                        <c:v>10.699755859374999</c:v>
                      </c:pt>
                      <c:pt idx="2740">
                        <c:v>10.699755859374999</c:v>
                      </c:pt>
                      <c:pt idx="2741">
                        <c:v>10.699755859374999</c:v>
                      </c:pt>
                      <c:pt idx="2742">
                        <c:v>10.699755859374999</c:v>
                      </c:pt>
                      <c:pt idx="2743">
                        <c:v>10.699755859374999</c:v>
                      </c:pt>
                      <c:pt idx="2744">
                        <c:v>10.699755859374999</c:v>
                      </c:pt>
                      <c:pt idx="2745">
                        <c:v>10.699755859374999</c:v>
                      </c:pt>
                      <c:pt idx="2746">
                        <c:v>10.699755859374999</c:v>
                      </c:pt>
                      <c:pt idx="2747">
                        <c:v>10.699755859374999</c:v>
                      </c:pt>
                      <c:pt idx="2748">
                        <c:v>10.699755859374999</c:v>
                      </c:pt>
                      <c:pt idx="2749">
                        <c:v>10.699755859374999</c:v>
                      </c:pt>
                      <c:pt idx="2750">
                        <c:v>10.699755859374999</c:v>
                      </c:pt>
                      <c:pt idx="2751">
                        <c:v>10.699755859374999</c:v>
                      </c:pt>
                      <c:pt idx="2752">
                        <c:v>10.699755859374999</c:v>
                      </c:pt>
                      <c:pt idx="2753">
                        <c:v>10.699755859374999</c:v>
                      </c:pt>
                      <c:pt idx="2754">
                        <c:v>10.699755859374999</c:v>
                      </c:pt>
                      <c:pt idx="2755">
                        <c:v>10.699755859374999</c:v>
                      </c:pt>
                      <c:pt idx="2756">
                        <c:v>10.699755859374999</c:v>
                      </c:pt>
                      <c:pt idx="2757">
                        <c:v>10.699755859374999</c:v>
                      </c:pt>
                      <c:pt idx="2758">
                        <c:v>10.699755859374999</c:v>
                      </c:pt>
                      <c:pt idx="2759">
                        <c:v>10.699755859374999</c:v>
                      </c:pt>
                      <c:pt idx="2760">
                        <c:v>10.699755859374999</c:v>
                      </c:pt>
                      <c:pt idx="2761">
                        <c:v>10.699755859374999</c:v>
                      </c:pt>
                      <c:pt idx="2762">
                        <c:v>10.699755859374999</c:v>
                      </c:pt>
                      <c:pt idx="2763">
                        <c:v>10.699755859374999</c:v>
                      </c:pt>
                      <c:pt idx="2764">
                        <c:v>10.699755859374999</c:v>
                      </c:pt>
                      <c:pt idx="2765">
                        <c:v>10.699755859374999</c:v>
                      </c:pt>
                      <c:pt idx="2766">
                        <c:v>10.699755859374999</c:v>
                      </c:pt>
                      <c:pt idx="2767">
                        <c:v>10.699755859374999</c:v>
                      </c:pt>
                      <c:pt idx="2768">
                        <c:v>10.699755859374999</c:v>
                      </c:pt>
                      <c:pt idx="2769">
                        <c:v>10.699755859374999</c:v>
                      </c:pt>
                      <c:pt idx="2770">
                        <c:v>10.699755859374999</c:v>
                      </c:pt>
                      <c:pt idx="2771">
                        <c:v>10.699755859374999</c:v>
                      </c:pt>
                      <c:pt idx="2772">
                        <c:v>10.699755859374999</c:v>
                      </c:pt>
                      <c:pt idx="2773">
                        <c:v>10.699755859374999</c:v>
                      </c:pt>
                      <c:pt idx="2774">
                        <c:v>10.699755859374999</c:v>
                      </c:pt>
                      <c:pt idx="2775">
                        <c:v>10.699755859374999</c:v>
                      </c:pt>
                      <c:pt idx="2776">
                        <c:v>10.699755859374999</c:v>
                      </c:pt>
                      <c:pt idx="2777">
                        <c:v>10.699755859374999</c:v>
                      </c:pt>
                      <c:pt idx="2778">
                        <c:v>10.699755859374999</c:v>
                      </c:pt>
                      <c:pt idx="2779">
                        <c:v>10.699755859374999</c:v>
                      </c:pt>
                      <c:pt idx="2780">
                        <c:v>10.699755859374999</c:v>
                      </c:pt>
                      <c:pt idx="2781">
                        <c:v>10.699755859374999</c:v>
                      </c:pt>
                      <c:pt idx="2782">
                        <c:v>10.699755859374999</c:v>
                      </c:pt>
                      <c:pt idx="2783">
                        <c:v>10.699755859374999</c:v>
                      </c:pt>
                      <c:pt idx="2784">
                        <c:v>10.699755859374999</c:v>
                      </c:pt>
                      <c:pt idx="2785">
                        <c:v>10.599902343749999</c:v>
                      </c:pt>
                      <c:pt idx="2786">
                        <c:v>10.599902343749999</c:v>
                      </c:pt>
                      <c:pt idx="2787">
                        <c:v>10.599902343749999</c:v>
                      </c:pt>
                      <c:pt idx="2788">
                        <c:v>10.599902343749999</c:v>
                      </c:pt>
                      <c:pt idx="2789">
                        <c:v>10.599902343749999</c:v>
                      </c:pt>
                      <c:pt idx="2790">
                        <c:v>10.599902343749999</c:v>
                      </c:pt>
                      <c:pt idx="2791">
                        <c:v>10.599902343749999</c:v>
                      </c:pt>
                      <c:pt idx="2792">
                        <c:v>10.599902343749999</c:v>
                      </c:pt>
                      <c:pt idx="2793">
                        <c:v>10.599902343749999</c:v>
                      </c:pt>
                      <c:pt idx="2794">
                        <c:v>10.599902343749999</c:v>
                      </c:pt>
                      <c:pt idx="2795">
                        <c:v>10.599902343749999</c:v>
                      </c:pt>
                      <c:pt idx="2796">
                        <c:v>10.599902343749999</c:v>
                      </c:pt>
                      <c:pt idx="2797">
                        <c:v>10.599902343749999</c:v>
                      </c:pt>
                      <c:pt idx="2798">
                        <c:v>10.599902343749999</c:v>
                      </c:pt>
                      <c:pt idx="2799">
                        <c:v>10.599902343749999</c:v>
                      </c:pt>
                      <c:pt idx="2800">
                        <c:v>10.599902343749999</c:v>
                      </c:pt>
                      <c:pt idx="2801">
                        <c:v>10.599902343749999</c:v>
                      </c:pt>
                      <c:pt idx="2802">
                        <c:v>10.599902343749999</c:v>
                      </c:pt>
                      <c:pt idx="2803">
                        <c:v>10.599902343749999</c:v>
                      </c:pt>
                      <c:pt idx="2804">
                        <c:v>10.599902343749999</c:v>
                      </c:pt>
                      <c:pt idx="2805">
                        <c:v>10.599902343749999</c:v>
                      </c:pt>
                      <c:pt idx="2806">
                        <c:v>10.599902343749999</c:v>
                      </c:pt>
                      <c:pt idx="2807">
                        <c:v>10.599902343749999</c:v>
                      </c:pt>
                      <c:pt idx="2808">
                        <c:v>10.599902343749999</c:v>
                      </c:pt>
                      <c:pt idx="2809">
                        <c:v>10.599902343749999</c:v>
                      </c:pt>
                      <c:pt idx="2810">
                        <c:v>10.599902343749999</c:v>
                      </c:pt>
                      <c:pt idx="2811">
                        <c:v>10.599902343749999</c:v>
                      </c:pt>
                      <c:pt idx="2812">
                        <c:v>10.599902343749999</c:v>
                      </c:pt>
                      <c:pt idx="2813">
                        <c:v>10.599902343749999</c:v>
                      </c:pt>
                      <c:pt idx="2814">
                        <c:v>10.599902343749999</c:v>
                      </c:pt>
                      <c:pt idx="2815">
                        <c:v>10.599902343749999</c:v>
                      </c:pt>
                      <c:pt idx="2816">
                        <c:v>10.599902343749999</c:v>
                      </c:pt>
                      <c:pt idx="2817">
                        <c:v>10.599902343749999</c:v>
                      </c:pt>
                      <c:pt idx="2818">
                        <c:v>10.599902343749999</c:v>
                      </c:pt>
                      <c:pt idx="2819">
                        <c:v>10.599902343749999</c:v>
                      </c:pt>
                      <c:pt idx="2820">
                        <c:v>10.599902343749999</c:v>
                      </c:pt>
                      <c:pt idx="2821">
                        <c:v>10.599902343749999</c:v>
                      </c:pt>
                      <c:pt idx="2822">
                        <c:v>10.599902343749999</c:v>
                      </c:pt>
                      <c:pt idx="2823">
                        <c:v>10.599902343749999</c:v>
                      </c:pt>
                      <c:pt idx="2824">
                        <c:v>10.599902343749999</c:v>
                      </c:pt>
                      <c:pt idx="2825">
                        <c:v>10.599902343749999</c:v>
                      </c:pt>
                      <c:pt idx="2826">
                        <c:v>10.599902343749999</c:v>
                      </c:pt>
                      <c:pt idx="2827">
                        <c:v>10.599902343749999</c:v>
                      </c:pt>
                      <c:pt idx="2828">
                        <c:v>10.599902343749999</c:v>
                      </c:pt>
                      <c:pt idx="2829">
                        <c:v>10.599902343749999</c:v>
                      </c:pt>
                      <c:pt idx="2830">
                        <c:v>10.599902343749999</c:v>
                      </c:pt>
                      <c:pt idx="2831">
                        <c:v>10.599902343749999</c:v>
                      </c:pt>
                      <c:pt idx="2832">
                        <c:v>10.599902343749999</c:v>
                      </c:pt>
                      <c:pt idx="2833">
                        <c:v>10.599902343749999</c:v>
                      </c:pt>
                      <c:pt idx="2834">
                        <c:v>10.599902343749999</c:v>
                      </c:pt>
                      <c:pt idx="2835">
                        <c:v>10.599902343749999</c:v>
                      </c:pt>
                      <c:pt idx="2836">
                        <c:v>10.599902343749999</c:v>
                      </c:pt>
                      <c:pt idx="2837">
                        <c:v>10.599902343749999</c:v>
                      </c:pt>
                      <c:pt idx="2838">
                        <c:v>10.599902343749999</c:v>
                      </c:pt>
                      <c:pt idx="2839">
                        <c:v>10.599902343749999</c:v>
                      </c:pt>
                      <c:pt idx="2840">
                        <c:v>10.599902343749999</c:v>
                      </c:pt>
                      <c:pt idx="2841">
                        <c:v>10.599902343749999</c:v>
                      </c:pt>
                      <c:pt idx="2842">
                        <c:v>10.599902343749999</c:v>
                      </c:pt>
                      <c:pt idx="2843">
                        <c:v>10.599902343749999</c:v>
                      </c:pt>
                      <c:pt idx="2844">
                        <c:v>10.599902343749999</c:v>
                      </c:pt>
                      <c:pt idx="2845">
                        <c:v>10.599902343749999</c:v>
                      </c:pt>
                      <c:pt idx="2846">
                        <c:v>10.599902343749999</c:v>
                      </c:pt>
                      <c:pt idx="2847">
                        <c:v>10.599902343749999</c:v>
                      </c:pt>
                      <c:pt idx="2848">
                        <c:v>10.599902343749999</c:v>
                      </c:pt>
                      <c:pt idx="2849">
                        <c:v>10.599902343749999</c:v>
                      </c:pt>
                      <c:pt idx="2850">
                        <c:v>10.599902343749999</c:v>
                      </c:pt>
                      <c:pt idx="2851">
                        <c:v>10.599902343749999</c:v>
                      </c:pt>
                      <c:pt idx="2852">
                        <c:v>10.599902343749999</c:v>
                      </c:pt>
                      <c:pt idx="2853">
                        <c:v>10.599902343749999</c:v>
                      </c:pt>
                      <c:pt idx="2854">
                        <c:v>10.599902343749999</c:v>
                      </c:pt>
                      <c:pt idx="2855">
                        <c:v>10.599902343749999</c:v>
                      </c:pt>
                      <c:pt idx="2856">
                        <c:v>10.599902343749999</c:v>
                      </c:pt>
                      <c:pt idx="2857">
                        <c:v>10.599902343749999</c:v>
                      </c:pt>
                      <c:pt idx="2858">
                        <c:v>10.599902343749999</c:v>
                      </c:pt>
                      <c:pt idx="2859">
                        <c:v>10.599902343749999</c:v>
                      </c:pt>
                      <c:pt idx="2860">
                        <c:v>10.599902343749999</c:v>
                      </c:pt>
                      <c:pt idx="2861">
                        <c:v>10.599902343749999</c:v>
                      </c:pt>
                      <c:pt idx="2862">
                        <c:v>10.599902343749999</c:v>
                      </c:pt>
                      <c:pt idx="2863">
                        <c:v>10.599902343749999</c:v>
                      </c:pt>
                      <c:pt idx="2864">
                        <c:v>10.599902343749999</c:v>
                      </c:pt>
                      <c:pt idx="2865">
                        <c:v>10.599902343749999</c:v>
                      </c:pt>
                      <c:pt idx="2866">
                        <c:v>10.599902343749999</c:v>
                      </c:pt>
                      <c:pt idx="2867">
                        <c:v>10.599902343749999</c:v>
                      </c:pt>
                      <c:pt idx="2868">
                        <c:v>10.599902343749999</c:v>
                      </c:pt>
                      <c:pt idx="2869">
                        <c:v>10.599902343749999</c:v>
                      </c:pt>
                      <c:pt idx="2870">
                        <c:v>10.599902343749999</c:v>
                      </c:pt>
                      <c:pt idx="2871">
                        <c:v>10.599902343749999</c:v>
                      </c:pt>
                      <c:pt idx="2872">
                        <c:v>10.599902343749999</c:v>
                      </c:pt>
                      <c:pt idx="2873">
                        <c:v>10.599902343749999</c:v>
                      </c:pt>
                      <c:pt idx="2874">
                        <c:v>10.599902343749999</c:v>
                      </c:pt>
                      <c:pt idx="2875">
                        <c:v>10.599902343749999</c:v>
                      </c:pt>
                      <c:pt idx="2876">
                        <c:v>10.599902343749999</c:v>
                      </c:pt>
                      <c:pt idx="2877">
                        <c:v>10.599902343749999</c:v>
                      </c:pt>
                      <c:pt idx="2878">
                        <c:v>10.599902343749999</c:v>
                      </c:pt>
                      <c:pt idx="2879">
                        <c:v>10.599902343749999</c:v>
                      </c:pt>
                      <c:pt idx="2880">
                        <c:v>10.599902343749999</c:v>
                      </c:pt>
                      <c:pt idx="2881">
                        <c:v>10.599902343749999</c:v>
                      </c:pt>
                      <c:pt idx="2882">
                        <c:v>10.599902343749999</c:v>
                      </c:pt>
                      <c:pt idx="2883">
                        <c:v>10.599902343749999</c:v>
                      </c:pt>
                      <c:pt idx="2884">
                        <c:v>10.599902343749999</c:v>
                      </c:pt>
                      <c:pt idx="2885">
                        <c:v>10.599902343749999</c:v>
                      </c:pt>
                      <c:pt idx="2886">
                        <c:v>10.599902343749999</c:v>
                      </c:pt>
                      <c:pt idx="2887">
                        <c:v>10.599902343749999</c:v>
                      </c:pt>
                      <c:pt idx="2888">
                        <c:v>10.599902343749999</c:v>
                      </c:pt>
                      <c:pt idx="2889">
                        <c:v>10.599902343749999</c:v>
                      </c:pt>
                      <c:pt idx="2890">
                        <c:v>10.599902343749999</c:v>
                      </c:pt>
                      <c:pt idx="2891">
                        <c:v>10.599902343749999</c:v>
                      </c:pt>
                      <c:pt idx="2892">
                        <c:v>10.599902343749999</c:v>
                      </c:pt>
                      <c:pt idx="2893">
                        <c:v>10.599902343749999</c:v>
                      </c:pt>
                      <c:pt idx="2894">
                        <c:v>10.599902343749999</c:v>
                      </c:pt>
                      <c:pt idx="2895">
                        <c:v>10.599902343749999</c:v>
                      </c:pt>
                      <c:pt idx="2896">
                        <c:v>10.599902343749999</c:v>
                      </c:pt>
                      <c:pt idx="2897">
                        <c:v>10.599902343749999</c:v>
                      </c:pt>
                      <c:pt idx="2898">
                        <c:v>10.599902343749999</c:v>
                      </c:pt>
                      <c:pt idx="2899">
                        <c:v>10.599902343749999</c:v>
                      </c:pt>
                      <c:pt idx="2900">
                        <c:v>10.599902343749999</c:v>
                      </c:pt>
                      <c:pt idx="2901">
                        <c:v>10.599902343749999</c:v>
                      </c:pt>
                      <c:pt idx="2902">
                        <c:v>10.599902343749999</c:v>
                      </c:pt>
                      <c:pt idx="2903">
                        <c:v>10.599902343749999</c:v>
                      </c:pt>
                      <c:pt idx="2904">
                        <c:v>10.599902343749999</c:v>
                      </c:pt>
                      <c:pt idx="2905">
                        <c:v>10.599902343749999</c:v>
                      </c:pt>
                      <c:pt idx="2906">
                        <c:v>10.499804687499999</c:v>
                      </c:pt>
                      <c:pt idx="2907">
                        <c:v>10.499804687499999</c:v>
                      </c:pt>
                      <c:pt idx="2908">
                        <c:v>10.499804687499999</c:v>
                      </c:pt>
                      <c:pt idx="2909">
                        <c:v>10.499804687499999</c:v>
                      </c:pt>
                      <c:pt idx="2910">
                        <c:v>10.499804687499999</c:v>
                      </c:pt>
                      <c:pt idx="2911">
                        <c:v>10.499804687499999</c:v>
                      </c:pt>
                      <c:pt idx="2912">
                        <c:v>10.499804687499999</c:v>
                      </c:pt>
                      <c:pt idx="2913">
                        <c:v>10.499804687499999</c:v>
                      </c:pt>
                      <c:pt idx="2914">
                        <c:v>10.499804687499999</c:v>
                      </c:pt>
                      <c:pt idx="2915">
                        <c:v>10.499804687499999</c:v>
                      </c:pt>
                      <c:pt idx="2916">
                        <c:v>10.499804687499999</c:v>
                      </c:pt>
                      <c:pt idx="2917">
                        <c:v>10.499804687499999</c:v>
                      </c:pt>
                      <c:pt idx="2918">
                        <c:v>10.499804687499999</c:v>
                      </c:pt>
                      <c:pt idx="2919">
                        <c:v>10.499804687499999</c:v>
                      </c:pt>
                      <c:pt idx="2920">
                        <c:v>10.499804687499999</c:v>
                      </c:pt>
                      <c:pt idx="2921">
                        <c:v>10.499804687499999</c:v>
                      </c:pt>
                      <c:pt idx="2922">
                        <c:v>10.499804687499999</c:v>
                      </c:pt>
                      <c:pt idx="2923">
                        <c:v>10.499804687499999</c:v>
                      </c:pt>
                      <c:pt idx="2924">
                        <c:v>10.499804687499999</c:v>
                      </c:pt>
                      <c:pt idx="2925">
                        <c:v>10.499804687499999</c:v>
                      </c:pt>
                      <c:pt idx="2926">
                        <c:v>10.499804687499999</c:v>
                      </c:pt>
                      <c:pt idx="2927">
                        <c:v>10.499804687499999</c:v>
                      </c:pt>
                      <c:pt idx="2928">
                        <c:v>10.499804687499999</c:v>
                      </c:pt>
                      <c:pt idx="2929">
                        <c:v>10.499804687499999</c:v>
                      </c:pt>
                      <c:pt idx="2930">
                        <c:v>10.499804687499999</c:v>
                      </c:pt>
                      <c:pt idx="2931">
                        <c:v>10.499804687499999</c:v>
                      </c:pt>
                      <c:pt idx="2932">
                        <c:v>10.499804687499999</c:v>
                      </c:pt>
                      <c:pt idx="2933">
                        <c:v>10.499804687499999</c:v>
                      </c:pt>
                      <c:pt idx="2934">
                        <c:v>10.499804687499999</c:v>
                      </c:pt>
                      <c:pt idx="2935">
                        <c:v>10.499804687499999</c:v>
                      </c:pt>
                      <c:pt idx="2936">
                        <c:v>10.499804687499999</c:v>
                      </c:pt>
                      <c:pt idx="2937">
                        <c:v>10.499804687499999</c:v>
                      </c:pt>
                      <c:pt idx="2938">
                        <c:v>10.499804687499999</c:v>
                      </c:pt>
                      <c:pt idx="2939">
                        <c:v>10.499804687499999</c:v>
                      </c:pt>
                      <c:pt idx="2940">
                        <c:v>10.499804687499999</c:v>
                      </c:pt>
                      <c:pt idx="2941">
                        <c:v>10.499804687499999</c:v>
                      </c:pt>
                      <c:pt idx="2942">
                        <c:v>10.499804687499999</c:v>
                      </c:pt>
                      <c:pt idx="2943">
                        <c:v>10.499804687499999</c:v>
                      </c:pt>
                      <c:pt idx="2944">
                        <c:v>10.499804687499999</c:v>
                      </c:pt>
                      <c:pt idx="2945">
                        <c:v>10.499804687499999</c:v>
                      </c:pt>
                      <c:pt idx="2946">
                        <c:v>10.499804687499999</c:v>
                      </c:pt>
                      <c:pt idx="2947">
                        <c:v>10.499804687499999</c:v>
                      </c:pt>
                      <c:pt idx="2948">
                        <c:v>10.499804687499999</c:v>
                      </c:pt>
                      <c:pt idx="2949">
                        <c:v>10.499804687499999</c:v>
                      </c:pt>
                      <c:pt idx="2950">
                        <c:v>10.499804687499999</c:v>
                      </c:pt>
                      <c:pt idx="2951">
                        <c:v>10.499804687499999</c:v>
                      </c:pt>
                      <c:pt idx="2952">
                        <c:v>10.499804687499999</c:v>
                      </c:pt>
                      <c:pt idx="2953">
                        <c:v>10.499804687499999</c:v>
                      </c:pt>
                      <c:pt idx="2954">
                        <c:v>10.499804687499999</c:v>
                      </c:pt>
                      <c:pt idx="2955">
                        <c:v>10.499804687499999</c:v>
                      </c:pt>
                      <c:pt idx="2956">
                        <c:v>10.499804687499999</c:v>
                      </c:pt>
                      <c:pt idx="2957">
                        <c:v>10.499804687499999</c:v>
                      </c:pt>
                      <c:pt idx="2958">
                        <c:v>10.499804687499999</c:v>
                      </c:pt>
                      <c:pt idx="2959">
                        <c:v>10.499804687499999</c:v>
                      </c:pt>
                      <c:pt idx="2960">
                        <c:v>10.499804687499999</c:v>
                      </c:pt>
                      <c:pt idx="2961">
                        <c:v>10.499804687499999</c:v>
                      </c:pt>
                      <c:pt idx="2962">
                        <c:v>10.499804687499999</c:v>
                      </c:pt>
                      <c:pt idx="2963">
                        <c:v>10.499804687499999</c:v>
                      </c:pt>
                      <c:pt idx="2964">
                        <c:v>10.499804687499999</c:v>
                      </c:pt>
                      <c:pt idx="2965">
                        <c:v>10.499804687499999</c:v>
                      </c:pt>
                      <c:pt idx="2966">
                        <c:v>10.499804687499999</c:v>
                      </c:pt>
                      <c:pt idx="2967">
                        <c:v>10.499804687499999</c:v>
                      </c:pt>
                      <c:pt idx="2968">
                        <c:v>10.499804687499999</c:v>
                      </c:pt>
                      <c:pt idx="2969">
                        <c:v>10.499804687499999</c:v>
                      </c:pt>
                      <c:pt idx="2970">
                        <c:v>10.499804687499999</c:v>
                      </c:pt>
                      <c:pt idx="2971">
                        <c:v>10.499804687499999</c:v>
                      </c:pt>
                      <c:pt idx="2972">
                        <c:v>10.499804687499999</c:v>
                      </c:pt>
                      <c:pt idx="2973">
                        <c:v>10.499804687499999</c:v>
                      </c:pt>
                      <c:pt idx="2974">
                        <c:v>10.499804687499999</c:v>
                      </c:pt>
                      <c:pt idx="2975">
                        <c:v>10.499804687499999</c:v>
                      </c:pt>
                      <c:pt idx="2976">
                        <c:v>10.499804687499999</c:v>
                      </c:pt>
                      <c:pt idx="2977">
                        <c:v>10.499804687499999</c:v>
                      </c:pt>
                      <c:pt idx="2978">
                        <c:v>10.499804687499999</c:v>
                      </c:pt>
                      <c:pt idx="2979">
                        <c:v>10.499804687499999</c:v>
                      </c:pt>
                      <c:pt idx="2980">
                        <c:v>10.499804687499999</c:v>
                      </c:pt>
                      <c:pt idx="2981">
                        <c:v>10.499804687499999</c:v>
                      </c:pt>
                      <c:pt idx="2982">
                        <c:v>10.499804687499999</c:v>
                      </c:pt>
                      <c:pt idx="2983">
                        <c:v>10.499804687499999</c:v>
                      </c:pt>
                      <c:pt idx="2984">
                        <c:v>10.499804687499999</c:v>
                      </c:pt>
                      <c:pt idx="2985">
                        <c:v>10.499804687499999</c:v>
                      </c:pt>
                      <c:pt idx="2986">
                        <c:v>10.499804687499999</c:v>
                      </c:pt>
                      <c:pt idx="2987">
                        <c:v>10.499804687499999</c:v>
                      </c:pt>
                      <c:pt idx="2988">
                        <c:v>10.499804687499999</c:v>
                      </c:pt>
                      <c:pt idx="2989">
                        <c:v>10.499804687499999</c:v>
                      </c:pt>
                      <c:pt idx="2990">
                        <c:v>10.499804687499999</c:v>
                      </c:pt>
                      <c:pt idx="2991">
                        <c:v>10.499804687499999</c:v>
                      </c:pt>
                      <c:pt idx="2992">
                        <c:v>10.499804687499999</c:v>
                      </c:pt>
                      <c:pt idx="2993">
                        <c:v>10.499804687499999</c:v>
                      </c:pt>
                      <c:pt idx="2994">
                        <c:v>10.499804687499999</c:v>
                      </c:pt>
                      <c:pt idx="2995">
                        <c:v>10.499804687499999</c:v>
                      </c:pt>
                      <c:pt idx="2996">
                        <c:v>10.499804687499999</c:v>
                      </c:pt>
                      <c:pt idx="2997">
                        <c:v>10.499804687499999</c:v>
                      </c:pt>
                      <c:pt idx="2998">
                        <c:v>10.499804687499999</c:v>
                      </c:pt>
                      <c:pt idx="2999">
                        <c:v>10.499804687499999</c:v>
                      </c:pt>
                      <c:pt idx="3000">
                        <c:v>10.499804687499999</c:v>
                      </c:pt>
                      <c:pt idx="3001">
                        <c:v>10.499804687499999</c:v>
                      </c:pt>
                      <c:pt idx="3002">
                        <c:v>10.499804687499999</c:v>
                      </c:pt>
                      <c:pt idx="3003">
                        <c:v>10.499804687499999</c:v>
                      </c:pt>
                      <c:pt idx="3004">
                        <c:v>10.499804687499999</c:v>
                      </c:pt>
                      <c:pt idx="3005">
                        <c:v>10.499804687499999</c:v>
                      </c:pt>
                      <c:pt idx="3006">
                        <c:v>10.499804687499999</c:v>
                      </c:pt>
                      <c:pt idx="3007">
                        <c:v>10.499804687499999</c:v>
                      </c:pt>
                      <c:pt idx="3008">
                        <c:v>10.499804687499999</c:v>
                      </c:pt>
                      <c:pt idx="3009">
                        <c:v>10.499804687499999</c:v>
                      </c:pt>
                      <c:pt idx="3010">
                        <c:v>10.499804687499999</c:v>
                      </c:pt>
                      <c:pt idx="3011">
                        <c:v>10.499804687499999</c:v>
                      </c:pt>
                      <c:pt idx="3012">
                        <c:v>10.499804687499999</c:v>
                      </c:pt>
                      <c:pt idx="3013">
                        <c:v>10.499804687499999</c:v>
                      </c:pt>
                      <c:pt idx="3014">
                        <c:v>10.499804687499999</c:v>
                      </c:pt>
                      <c:pt idx="3015">
                        <c:v>10.499804687499999</c:v>
                      </c:pt>
                      <c:pt idx="3016">
                        <c:v>10.499804687499999</c:v>
                      </c:pt>
                      <c:pt idx="3017">
                        <c:v>10.499804687499999</c:v>
                      </c:pt>
                      <c:pt idx="3018">
                        <c:v>10.499804687499999</c:v>
                      </c:pt>
                      <c:pt idx="3019">
                        <c:v>10.499804687499999</c:v>
                      </c:pt>
                      <c:pt idx="3020">
                        <c:v>10.499804687499999</c:v>
                      </c:pt>
                      <c:pt idx="3021">
                        <c:v>10.499804687499999</c:v>
                      </c:pt>
                      <c:pt idx="3022">
                        <c:v>10.499804687499999</c:v>
                      </c:pt>
                      <c:pt idx="3023">
                        <c:v>10.499804687499999</c:v>
                      </c:pt>
                      <c:pt idx="3024">
                        <c:v>10.499804687499999</c:v>
                      </c:pt>
                      <c:pt idx="3025">
                        <c:v>10.499804687499999</c:v>
                      </c:pt>
                      <c:pt idx="3026">
                        <c:v>10.499804687499999</c:v>
                      </c:pt>
                      <c:pt idx="3027">
                        <c:v>10.499804687499999</c:v>
                      </c:pt>
                      <c:pt idx="3028">
                        <c:v>10.499804687499999</c:v>
                      </c:pt>
                      <c:pt idx="3029">
                        <c:v>10.499804687499999</c:v>
                      </c:pt>
                      <c:pt idx="3030">
                        <c:v>10.499804687499999</c:v>
                      </c:pt>
                      <c:pt idx="3031">
                        <c:v>10.499804687499999</c:v>
                      </c:pt>
                      <c:pt idx="3032">
                        <c:v>10.499804687499999</c:v>
                      </c:pt>
                      <c:pt idx="3033">
                        <c:v>10.399951171874999</c:v>
                      </c:pt>
                      <c:pt idx="3034">
                        <c:v>10.399951171874999</c:v>
                      </c:pt>
                      <c:pt idx="3035">
                        <c:v>10.399951171874999</c:v>
                      </c:pt>
                      <c:pt idx="3036">
                        <c:v>10.399951171874999</c:v>
                      </c:pt>
                      <c:pt idx="3037">
                        <c:v>10.399951171874999</c:v>
                      </c:pt>
                      <c:pt idx="3038">
                        <c:v>10.399951171874999</c:v>
                      </c:pt>
                      <c:pt idx="3039">
                        <c:v>10.399951171874999</c:v>
                      </c:pt>
                      <c:pt idx="3040">
                        <c:v>10.399951171874999</c:v>
                      </c:pt>
                      <c:pt idx="3041">
                        <c:v>10.399951171874999</c:v>
                      </c:pt>
                      <c:pt idx="3042">
                        <c:v>10.399951171874999</c:v>
                      </c:pt>
                      <c:pt idx="3043">
                        <c:v>10.399951171874999</c:v>
                      </c:pt>
                      <c:pt idx="3044">
                        <c:v>10.399951171874999</c:v>
                      </c:pt>
                      <c:pt idx="3045">
                        <c:v>10.399951171874999</c:v>
                      </c:pt>
                      <c:pt idx="3046">
                        <c:v>10.399951171874999</c:v>
                      </c:pt>
                      <c:pt idx="3047">
                        <c:v>10.399951171874999</c:v>
                      </c:pt>
                      <c:pt idx="3048">
                        <c:v>10.399951171874999</c:v>
                      </c:pt>
                      <c:pt idx="3049">
                        <c:v>10.399951171874999</c:v>
                      </c:pt>
                      <c:pt idx="3050">
                        <c:v>10.399951171874999</c:v>
                      </c:pt>
                      <c:pt idx="3051">
                        <c:v>10.399951171874999</c:v>
                      </c:pt>
                      <c:pt idx="3052">
                        <c:v>10.399951171874999</c:v>
                      </c:pt>
                      <c:pt idx="3053">
                        <c:v>10.399951171874999</c:v>
                      </c:pt>
                      <c:pt idx="3054">
                        <c:v>10.399951171874999</c:v>
                      </c:pt>
                      <c:pt idx="3055">
                        <c:v>10.399951171874999</c:v>
                      </c:pt>
                      <c:pt idx="3056">
                        <c:v>10.399951171874999</c:v>
                      </c:pt>
                      <c:pt idx="3057">
                        <c:v>10.399951171874999</c:v>
                      </c:pt>
                      <c:pt idx="3058">
                        <c:v>10.399951171874999</c:v>
                      </c:pt>
                      <c:pt idx="3059">
                        <c:v>10.399951171874999</c:v>
                      </c:pt>
                      <c:pt idx="3060">
                        <c:v>10.399951171874999</c:v>
                      </c:pt>
                      <c:pt idx="3061">
                        <c:v>10.399951171874999</c:v>
                      </c:pt>
                      <c:pt idx="3062">
                        <c:v>10.399951171874999</c:v>
                      </c:pt>
                      <c:pt idx="3063">
                        <c:v>10.399951171874999</c:v>
                      </c:pt>
                      <c:pt idx="3064">
                        <c:v>10.399951171874999</c:v>
                      </c:pt>
                      <c:pt idx="3065">
                        <c:v>10.399951171874999</c:v>
                      </c:pt>
                      <c:pt idx="3066">
                        <c:v>10.399951171874999</c:v>
                      </c:pt>
                      <c:pt idx="3067">
                        <c:v>10.399951171874999</c:v>
                      </c:pt>
                      <c:pt idx="3068">
                        <c:v>10.399951171874999</c:v>
                      </c:pt>
                      <c:pt idx="3069">
                        <c:v>10.399951171874999</c:v>
                      </c:pt>
                      <c:pt idx="3070">
                        <c:v>10.399951171874999</c:v>
                      </c:pt>
                      <c:pt idx="3071">
                        <c:v>10.399951171874999</c:v>
                      </c:pt>
                      <c:pt idx="3072">
                        <c:v>10.399951171874999</c:v>
                      </c:pt>
                      <c:pt idx="3073">
                        <c:v>10.399951171874999</c:v>
                      </c:pt>
                      <c:pt idx="3074">
                        <c:v>10.399951171874999</c:v>
                      </c:pt>
                      <c:pt idx="3075">
                        <c:v>10.399951171874999</c:v>
                      </c:pt>
                      <c:pt idx="3076">
                        <c:v>10.399951171874999</c:v>
                      </c:pt>
                      <c:pt idx="3077">
                        <c:v>10.399951171874999</c:v>
                      </c:pt>
                      <c:pt idx="3078">
                        <c:v>10.399951171874999</c:v>
                      </c:pt>
                      <c:pt idx="3079">
                        <c:v>10.399951171874999</c:v>
                      </c:pt>
                      <c:pt idx="3080">
                        <c:v>10.399951171874999</c:v>
                      </c:pt>
                      <c:pt idx="3081">
                        <c:v>10.399951171874999</c:v>
                      </c:pt>
                      <c:pt idx="3082">
                        <c:v>10.399951171874999</c:v>
                      </c:pt>
                      <c:pt idx="3083">
                        <c:v>10.399951171874999</c:v>
                      </c:pt>
                      <c:pt idx="3084">
                        <c:v>10.399951171874999</c:v>
                      </c:pt>
                      <c:pt idx="3085">
                        <c:v>10.399951171874999</c:v>
                      </c:pt>
                      <c:pt idx="3086">
                        <c:v>10.399951171874999</c:v>
                      </c:pt>
                      <c:pt idx="3087">
                        <c:v>10.399951171874999</c:v>
                      </c:pt>
                      <c:pt idx="3088">
                        <c:v>10.399951171874999</c:v>
                      </c:pt>
                      <c:pt idx="3089">
                        <c:v>10.399951171874999</c:v>
                      </c:pt>
                      <c:pt idx="3090">
                        <c:v>10.399951171874999</c:v>
                      </c:pt>
                      <c:pt idx="3091">
                        <c:v>10.399951171874999</c:v>
                      </c:pt>
                      <c:pt idx="3092">
                        <c:v>10.399951171874999</c:v>
                      </c:pt>
                      <c:pt idx="3093">
                        <c:v>10.399951171874999</c:v>
                      </c:pt>
                      <c:pt idx="3094">
                        <c:v>10.399951171874999</c:v>
                      </c:pt>
                      <c:pt idx="3095">
                        <c:v>10.399951171874999</c:v>
                      </c:pt>
                      <c:pt idx="3096">
                        <c:v>10.399951171874999</c:v>
                      </c:pt>
                      <c:pt idx="3097">
                        <c:v>10.399951171874999</c:v>
                      </c:pt>
                      <c:pt idx="3098">
                        <c:v>10.399951171874999</c:v>
                      </c:pt>
                      <c:pt idx="3099">
                        <c:v>10.399951171874999</c:v>
                      </c:pt>
                      <c:pt idx="3100">
                        <c:v>10.399951171874999</c:v>
                      </c:pt>
                      <c:pt idx="3101">
                        <c:v>10.399951171874999</c:v>
                      </c:pt>
                      <c:pt idx="3102">
                        <c:v>10.399951171874999</c:v>
                      </c:pt>
                      <c:pt idx="3103">
                        <c:v>10.399951171874999</c:v>
                      </c:pt>
                      <c:pt idx="3104">
                        <c:v>10.399951171874999</c:v>
                      </c:pt>
                      <c:pt idx="3105">
                        <c:v>10.399951171874999</c:v>
                      </c:pt>
                      <c:pt idx="3106">
                        <c:v>10.399951171874999</c:v>
                      </c:pt>
                      <c:pt idx="3107">
                        <c:v>10.399951171874999</c:v>
                      </c:pt>
                      <c:pt idx="3108">
                        <c:v>10.399951171874999</c:v>
                      </c:pt>
                      <c:pt idx="3109">
                        <c:v>10.399951171874999</c:v>
                      </c:pt>
                      <c:pt idx="3110">
                        <c:v>10.399951171874999</c:v>
                      </c:pt>
                      <c:pt idx="3111">
                        <c:v>10.399951171874999</c:v>
                      </c:pt>
                      <c:pt idx="3112">
                        <c:v>10.399951171874999</c:v>
                      </c:pt>
                      <c:pt idx="3113">
                        <c:v>10.399951171874999</c:v>
                      </c:pt>
                      <c:pt idx="3114">
                        <c:v>10.399951171874999</c:v>
                      </c:pt>
                      <c:pt idx="3115">
                        <c:v>10.399951171874999</c:v>
                      </c:pt>
                      <c:pt idx="3116">
                        <c:v>10.399951171874999</c:v>
                      </c:pt>
                      <c:pt idx="3117">
                        <c:v>10.399951171874999</c:v>
                      </c:pt>
                      <c:pt idx="3118">
                        <c:v>10.399951171874999</c:v>
                      </c:pt>
                      <c:pt idx="3119">
                        <c:v>10.399951171874999</c:v>
                      </c:pt>
                      <c:pt idx="3120">
                        <c:v>10.399951171874999</c:v>
                      </c:pt>
                      <c:pt idx="3121">
                        <c:v>10.399951171874999</c:v>
                      </c:pt>
                      <c:pt idx="3122">
                        <c:v>10.399951171874999</c:v>
                      </c:pt>
                      <c:pt idx="3123">
                        <c:v>10.399951171874999</c:v>
                      </c:pt>
                      <c:pt idx="3124">
                        <c:v>10.399951171874999</c:v>
                      </c:pt>
                      <c:pt idx="3125">
                        <c:v>10.399951171874999</c:v>
                      </c:pt>
                      <c:pt idx="3126">
                        <c:v>10.399951171874999</c:v>
                      </c:pt>
                      <c:pt idx="3127">
                        <c:v>10.399951171874999</c:v>
                      </c:pt>
                      <c:pt idx="3128">
                        <c:v>10.399951171874999</c:v>
                      </c:pt>
                      <c:pt idx="3129">
                        <c:v>10.399951171874999</c:v>
                      </c:pt>
                      <c:pt idx="3130">
                        <c:v>10.399951171874999</c:v>
                      </c:pt>
                      <c:pt idx="3131">
                        <c:v>10.399951171874999</c:v>
                      </c:pt>
                      <c:pt idx="3132">
                        <c:v>10.399951171874999</c:v>
                      </c:pt>
                      <c:pt idx="3133">
                        <c:v>10.399951171874999</c:v>
                      </c:pt>
                      <c:pt idx="3134">
                        <c:v>10.399951171874999</c:v>
                      </c:pt>
                      <c:pt idx="3135">
                        <c:v>10.399951171874999</c:v>
                      </c:pt>
                      <c:pt idx="3136">
                        <c:v>10.399951171874999</c:v>
                      </c:pt>
                      <c:pt idx="3137">
                        <c:v>10.399951171874999</c:v>
                      </c:pt>
                      <c:pt idx="3138">
                        <c:v>10.399951171874999</c:v>
                      </c:pt>
                      <c:pt idx="3139">
                        <c:v>10.399951171874999</c:v>
                      </c:pt>
                      <c:pt idx="3140">
                        <c:v>10.399951171874999</c:v>
                      </c:pt>
                      <c:pt idx="3141">
                        <c:v>10.399951171874999</c:v>
                      </c:pt>
                      <c:pt idx="3142">
                        <c:v>10.399951171874999</c:v>
                      </c:pt>
                      <c:pt idx="3143">
                        <c:v>10.399951171874999</c:v>
                      </c:pt>
                      <c:pt idx="3144">
                        <c:v>10.399951171874999</c:v>
                      </c:pt>
                      <c:pt idx="3145">
                        <c:v>10.399951171874999</c:v>
                      </c:pt>
                      <c:pt idx="3146">
                        <c:v>10.399951171874999</c:v>
                      </c:pt>
                      <c:pt idx="3147">
                        <c:v>10.399951171874999</c:v>
                      </c:pt>
                      <c:pt idx="3148">
                        <c:v>10.399951171874999</c:v>
                      </c:pt>
                      <c:pt idx="3149">
                        <c:v>10.299853515624999</c:v>
                      </c:pt>
                      <c:pt idx="3150">
                        <c:v>10.299853515624999</c:v>
                      </c:pt>
                      <c:pt idx="3151">
                        <c:v>10.299853515624999</c:v>
                      </c:pt>
                      <c:pt idx="3152">
                        <c:v>10.299853515624999</c:v>
                      </c:pt>
                      <c:pt idx="3153">
                        <c:v>10.299853515624999</c:v>
                      </c:pt>
                      <c:pt idx="3154">
                        <c:v>10.299853515624999</c:v>
                      </c:pt>
                      <c:pt idx="3155">
                        <c:v>10.299853515624999</c:v>
                      </c:pt>
                      <c:pt idx="3156">
                        <c:v>10.299853515624999</c:v>
                      </c:pt>
                      <c:pt idx="3157">
                        <c:v>10.299853515624999</c:v>
                      </c:pt>
                      <c:pt idx="3158">
                        <c:v>10.299853515624999</c:v>
                      </c:pt>
                      <c:pt idx="3159">
                        <c:v>10.299853515624999</c:v>
                      </c:pt>
                      <c:pt idx="3160">
                        <c:v>10.299853515624999</c:v>
                      </c:pt>
                      <c:pt idx="3161">
                        <c:v>10.299853515624999</c:v>
                      </c:pt>
                      <c:pt idx="3162">
                        <c:v>10.299853515624999</c:v>
                      </c:pt>
                      <c:pt idx="3163">
                        <c:v>10.299853515624999</c:v>
                      </c:pt>
                      <c:pt idx="3164">
                        <c:v>10.299853515624999</c:v>
                      </c:pt>
                      <c:pt idx="3165">
                        <c:v>10.299853515624999</c:v>
                      </c:pt>
                      <c:pt idx="3166">
                        <c:v>10.299853515624999</c:v>
                      </c:pt>
                      <c:pt idx="3167">
                        <c:v>10.299853515624999</c:v>
                      </c:pt>
                      <c:pt idx="3168">
                        <c:v>10.299853515624999</c:v>
                      </c:pt>
                      <c:pt idx="3169">
                        <c:v>10.299853515624999</c:v>
                      </c:pt>
                      <c:pt idx="3170">
                        <c:v>10.299853515624999</c:v>
                      </c:pt>
                      <c:pt idx="3171">
                        <c:v>10.299853515624999</c:v>
                      </c:pt>
                      <c:pt idx="3172">
                        <c:v>10.299853515624999</c:v>
                      </c:pt>
                      <c:pt idx="3173">
                        <c:v>10.299853515624999</c:v>
                      </c:pt>
                      <c:pt idx="3174">
                        <c:v>10.299853515624999</c:v>
                      </c:pt>
                      <c:pt idx="3175">
                        <c:v>10.299853515624999</c:v>
                      </c:pt>
                      <c:pt idx="3176">
                        <c:v>10.299853515624999</c:v>
                      </c:pt>
                      <c:pt idx="3177">
                        <c:v>10.299853515624999</c:v>
                      </c:pt>
                      <c:pt idx="3178">
                        <c:v>10.299853515624999</c:v>
                      </c:pt>
                      <c:pt idx="3179">
                        <c:v>10.299853515624999</c:v>
                      </c:pt>
                      <c:pt idx="3180">
                        <c:v>10.299853515624999</c:v>
                      </c:pt>
                      <c:pt idx="3181">
                        <c:v>10.299853515624999</c:v>
                      </c:pt>
                      <c:pt idx="3182">
                        <c:v>10.299853515624999</c:v>
                      </c:pt>
                      <c:pt idx="3183">
                        <c:v>10.299853515624999</c:v>
                      </c:pt>
                      <c:pt idx="3184">
                        <c:v>10.299853515624999</c:v>
                      </c:pt>
                      <c:pt idx="3185">
                        <c:v>10.299853515624999</c:v>
                      </c:pt>
                      <c:pt idx="3186">
                        <c:v>10.299853515624999</c:v>
                      </c:pt>
                      <c:pt idx="3187">
                        <c:v>10.299853515624999</c:v>
                      </c:pt>
                      <c:pt idx="3188">
                        <c:v>10.299853515624999</c:v>
                      </c:pt>
                      <c:pt idx="3189">
                        <c:v>10.299853515624999</c:v>
                      </c:pt>
                      <c:pt idx="3190">
                        <c:v>10.299853515624999</c:v>
                      </c:pt>
                      <c:pt idx="3191">
                        <c:v>10.299853515624999</c:v>
                      </c:pt>
                      <c:pt idx="3192">
                        <c:v>10.299853515624999</c:v>
                      </c:pt>
                      <c:pt idx="3193">
                        <c:v>10.299853515624999</c:v>
                      </c:pt>
                      <c:pt idx="3194">
                        <c:v>10.299853515624999</c:v>
                      </c:pt>
                      <c:pt idx="3195">
                        <c:v>10.299853515624999</c:v>
                      </c:pt>
                      <c:pt idx="3196">
                        <c:v>10.299853515624999</c:v>
                      </c:pt>
                      <c:pt idx="3197">
                        <c:v>10.299853515624999</c:v>
                      </c:pt>
                      <c:pt idx="3198">
                        <c:v>10.299853515624999</c:v>
                      </c:pt>
                      <c:pt idx="3199">
                        <c:v>10.299853515624999</c:v>
                      </c:pt>
                      <c:pt idx="3200">
                        <c:v>10.299853515624999</c:v>
                      </c:pt>
                      <c:pt idx="3201">
                        <c:v>10.299853515624999</c:v>
                      </c:pt>
                      <c:pt idx="3202">
                        <c:v>10.299853515624999</c:v>
                      </c:pt>
                      <c:pt idx="3203">
                        <c:v>10.299853515624999</c:v>
                      </c:pt>
                      <c:pt idx="3204">
                        <c:v>10.299853515624999</c:v>
                      </c:pt>
                      <c:pt idx="3205">
                        <c:v>10.299853515624999</c:v>
                      </c:pt>
                      <c:pt idx="3206">
                        <c:v>10.299853515624999</c:v>
                      </c:pt>
                      <c:pt idx="3207">
                        <c:v>10.299853515624999</c:v>
                      </c:pt>
                      <c:pt idx="3208">
                        <c:v>10.299853515624999</c:v>
                      </c:pt>
                      <c:pt idx="3209">
                        <c:v>10.299853515624999</c:v>
                      </c:pt>
                      <c:pt idx="3210">
                        <c:v>10.299853515624999</c:v>
                      </c:pt>
                      <c:pt idx="3211">
                        <c:v>10.299853515624999</c:v>
                      </c:pt>
                      <c:pt idx="3212">
                        <c:v>10.299853515624999</c:v>
                      </c:pt>
                      <c:pt idx="3213">
                        <c:v>10.299853515624999</c:v>
                      </c:pt>
                      <c:pt idx="3214">
                        <c:v>10.299853515624999</c:v>
                      </c:pt>
                      <c:pt idx="3215">
                        <c:v>10.299853515624999</c:v>
                      </c:pt>
                      <c:pt idx="3216">
                        <c:v>10.299853515624999</c:v>
                      </c:pt>
                      <c:pt idx="3217">
                        <c:v>10.299853515624999</c:v>
                      </c:pt>
                      <c:pt idx="3218">
                        <c:v>10.299853515624999</c:v>
                      </c:pt>
                      <c:pt idx="3219">
                        <c:v>10.299853515624999</c:v>
                      </c:pt>
                      <c:pt idx="3220">
                        <c:v>10.299853515624999</c:v>
                      </c:pt>
                      <c:pt idx="3221">
                        <c:v>10.299853515624999</c:v>
                      </c:pt>
                      <c:pt idx="3222">
                        <c:v>10.299853515624999</c:v>
                      </c:pt>
                      <c:pt idx="3223">
                        <c:v>10.299853515624999</c:v>
                      </c:pt>
                      <c:pt idx="3224">
                        <c:v>10.299853515624999</c:v>
                      </c:pt>
                      <c:pt idx="3225">
                        <c:v>10.299853515624999</c:v>
                      </c:pt>
                      <c:pt idx="3226">
                        <c:v>10.299853515624999</c:v>
                      </c:pt>
                      <c:pt idx="3227">
                        <c:v>10.299853515624999</c:v>
                      </c:pt>
                      <c:pt idx="3228">
                        <c:v>10.299853515624999</c:v>
                      </c:pt>
                      <c:pt idx="3229">
                        <c:v>10.299853515624999</c:v>
                      </c:pt>
                      <c:pt idx="3230">
                        <c:v>10.299853515624999</c:v>
                      </c:pt>
                      <c:pt idx="3231">
                        <c:v>10.299853515624999</c:v>
                      </c:pt>
                      <c:pt idx="3232">
                        <c:v>10.299853515624999</c:v>
                      </c:pt>
                      <c:pt idx="3233">
                        <c:v>10.299853515624999</c:v>
                      </c:pt>
                      <c:pt idx="3234">
                        <c:v>10.299853515624999</c:v>
                      </c:pt>
                      <c:pt idx="3235">
                        <c:v>10.299853515624999</c:v>
                      </c:pt>
                      <c:pt idx="3236">
                        <c:v>10.299853515624999</c:v>
                      </c:pt>
                      <c:pt idx="3237">
                        <c:v>10.299853515624999</c:v>
                      </c:pt>
                      <c:pt idx="3238">
                        <c:v>10.299853515624999</c:v>
                      </c:pt>
                      <c:pt idx="3239">
                        <c:v>10.299853515624999</c:v>
                      </c:pt>
                      <c:pt idx="3240">
                        <c:v>10.299853515624999</c:v>
                      </c:pt>
                      <c:pt idx="3241">
                        <c:v>10.299853515624999</c:v>
                      </c:pt>
                      <c:pt idx="3242">
                        <c:v>10.299853515624999</c:v>
                      </c:pt>
                      <c:pt idx="3243">
                        <c:v>10.299853515624999</c:v>
                      </c:pt>
                      <c:pt idx="3244">
                        <c:v>10.299853515624999</c:v>
                      </c:pt>
                      <c:pt idx="3245">
                        <c:v>10.299853515624999</c:v>
                      </c:pt>
                      <c:pt idx="3246">
                        <c:v>10.299853515624999</c:v>
                      </c:pt>
                      <c:pt idx="3247">
                        <c:v>10.299853515624999</c:v>
                      </c:pt>
                      <c:pt idx="3248">
                        <c:v>10.299853515624999</c:v>
                      </c:pt>
                      <c:pt idx="3249">
                        <c:v>10.299853515624999</c:v>
                      </c:pt>
                      <c:pt idx="3250">
                        <c:v>10.299853515624999</c:v>
                      </c:pt>
                      <c:pt idx="3251">
                        <c:v>10.299853515624999</c:v>
                      </c:pt>
                      <c:pt idx="3252">
                        <c:v>10.299853515624999</c:v>
                      </c:pt>
                      <c:pt idx="3253">
                        <c:v>10.299853515624999</c:v>
                      </c:pt>
                      <c:pt idx="3254">
                        <c:v>10.299853515624999</c:v>
                      </c:pt>
                      <c:pt idx="3255">
                        <c:v>10.299853515624999</c:v>
                      </c:pt>
                      <c:pt idx="3256">
                        <c:v>10.299853515624999</c:v>
                      </c:pt>
                      <c:pt idx="3257">
                        <c:v>10.299853515624999</c:v>
                      </c:pt>
                      <c:pt idx="3258">
                        <c:v>10.299853515624999</c:v>
                      </c:pt>
                      <c:pt idx="3259">
                        <c:v>10.299853515624999</c:v>
                      </c:pt>
                      <c:pt idx="3260">
                        <c:v>10.299853515624999</c:v>
                      </c:pt>
                      <c:pt idx="3261">
                        <c:v>10.299853515624999</c:v>
                      </c:pt>
                      <c:pt idx="3262">
                        <c:v>10.299853515624999</c:v>
                      </c:pt>
                      <c:pt idx="3263">
                        <c:v>10.299853515624999</c:v>
                      </c:pt>
                      <c:pt idx="3264">
                        <c:v>10.299853515624999</c:v>
                      </c:pt>
                      <c:pt idx="3265">
                        <c:v>10.299853515624999</c:v>
                      </c:pt>
                      <c:pt idx="3266">
                        <c:v>10.299853515624999</c:v>
                      </c:pt>
                      <c:pt idx="3267">
                        <c:v>10.299853515624999</c:v>
                      </c:pt>
                      <c:pt idx="3268">
                        <c:v>10.299853515624999</c:v>
                      </c:pt>
                      <c:pt idx="3269">
                        <c:v>10.299853515624999</c:v>
                      </c:pt>
                      <c:pt idx="3270">
                        <c:v>10.299853515624999</c:v>
                      </c:pt>
                      <c:pt idx="3271">
                        <c:v>10.299853515624999</c:v>
                      </c:pt>
                      <c:pt idx="3272">
                        <c:v>10.299853515624999</c:v>
                      </c:pt>
                      <c:pt idx="3273">
                        <c:v>10.299853515624999</c:v>
                      </c:pt>
                      <c:pt idx="3274">
                        <c:v>10.299853515624999</c:v>
                      </c:pt>
                      <c:pt idx="3275">
                        <c:v>10.299853515624999</c:v>
                      </c:pt>
                      <c:pt idx="3276">
                        <c:v>10.299853515624999</c:v>
                      </c:pt>
                      <c:pt idx="3277">
                        <c:v>10.299853515624999</c:v>
                      </c:pt>
                      <c:pt idx="3278">
                        <c:v>10.299853515624999</c:v>
                      </c:pt>
                      <c:pt idx="3279">
                        <c:v>10.299853515624999</c:v>
                      </c:pt>
                      <c:pt idx="3280">
                        <c:v>10.299853515624999</c:v>
                      </c:pt>
                      <c:pt idx="3281">
                        <c:v>10.199999999999999</c:v>
                      </c:pt>
                      <c:pt idx="3282">
                        <c:v>10.199999999999999</c:v>
                      </c:pt>
                      <c:pt idx="3283">
                        <c:v>10.199999999999999</c:v>
                      </c:pt>
                      <c:pt idx="3284">
                        <c:v>10.199999999999999</c:v>
                      </c:pt>
                      <c:pt idx="3285">
                        <c:v>10.199999999999999</c:v>
                      </c:pt>
                      <c:pt idx="3286">
                        <c:v>10.199999999999999</c:v>
                      </c:pt>
                      <c:pt idx="3287">
                        <c:v>10.199999999999999</c:v>
                      </c:pt>
                      <c:pt idx="3288">
                        <c:v>10.199999999999999</c:v>
                      </c:pt>
                      <c:pt idx="3289">
                        <c:v>10.199999999999999</c:v>
                      </c:pt>
                      <c:pt idx="3290">
                        <c:v>10.199999999999999</c:v>
                      </c:pt>
                      <c:pt idx="3291">
                        <c:v>10.199999999999999</c:v>
                      </c:pt>
                      <c:pt idx="3292">
                        <c:v>10.199999999999999</c:v>
                      </c:pt>
                      <c:pt idx="3293">
                        <c:v>10.199999999999999</c:v>
                      </c:pt>
                      <c:pt idx="3294">
                        <c:v>10.199999999999999</c:v>
                      </c:pt>
                      <c:pt idx="3295">
                        <c:v>10.199999999999999</c:v>
                      </c:pt>
                      <c:pt idx="3296">
                        <c:v>10.199999999999999</c:v>
                      </c:pt>
                      <c:pt idx="3297">
                        <c:v>10.199999999999999</c:v>
                      </c:pt>
                      <c:pt idx="3298">
                        <c:v>10.199999999999999</c:v>
                      </c:pt>
                      <c:pt idx="3299">
                        <c:v>10.199999999999999</c:v>
                      </c:pt>
                      <c:pt idx="3300">
                        <c:v>10.199999999999999</c:v>
                      </c:pt>
                      <c:pt idx="3301">
                        <c:v>10.199999999999999</c:v>
                      </c:pt>
                      <c:pt idx="3302">
                        <c:v>10.199999999999999</c:v>
                      </c:pt>
                      <c:pt idx="3303">
                        <c:v>10.199999999999999</c:v>
                      </c:pt>
                      <c:pt idx="3304">
                        <c:v>10.199999999999999</c:v>
                      </c:pt>
                      <c:pt idx="3305">
                        <c:v>10.199999999999999</c:v>
                      </c:pt>
                      <c:pt idx="3306">
                        <c:v>10.199999999999999</c:v>
                      </c:pt>
                      <c:pt idx="3307">
                        <c:v>10.199999999999999</c:v>
                      </c:pt>
                      <c:pt idx="3308">
                        <c:v>10.199999999999999</c:v>
                      </c:pt>
                      <c:pt idx="3309">
                        <c:v>10.199999999999999</c:v>
                      </c:pt>
                      <c:pt idx="3310">
                        <c:v>10.199999999999999</c:v>
                      </c:pt>
                      <c:pt idx="3311">
                        <c:v>10.199999999999999</c:v>
                      </c:pt>
                      <c:pt idx="3312">
                        <c:v>10.199999999999999</c:v>
                      </c:pt>
                      <c:pt idx="3313">
                        <c:v>10.199999999999999</c:v>
                      </c:pt>
                      <c:pt idx="3314">
                        <c:v>10.199999999999999</c:v>
                      </c:pt>
                      <c:pt idx="3315">
                        <c:v>10.199999999999999</c:v>
                      </c:pt>
                      <c:pt idx="3316">
                        <c:v>10.199999999999999</c:v>
                      </c:pt>
                      <c:pt idx="3317">
                        <c:v>10.199999999999999</c:v>
                      </c:pt>
                      <c:pt idx="3318">
                        <c:v>10.199999999999999</c:v>
                      </c:pt>
                      <c:pt idx="3319">
                        <c:v>10.199999999999999</c:v>
                      </c:pt>
                      <c:pt idx="3320">
                        <c:v>10.199999999999999</c:v>
                      </c:pt>
                      <c:pt idx="3321">
                        <c:v>10.199999999999999</c:v>
                      </c:pt>
                      <c:pt idx="3322">
                        <c:v>10.199999999999999</c:v>
                      </c:pt>
                      <c:pt idx="3323">
                        <c:v>10.199999999999999</c:v>
                      </c:pt>
                      <c:pt idx="3324">
                        <c:v>10.199999999999999</c:v>
                      </c:pt>
                      <c:pt idx="3325">
                        <c:v>10.199999999999999</c:v>
                      </c:pt>
                      <c:pt idx="3326">
                        <c:v>10.199999999999999</c:v>
                      </c:pt>
                      <c:pt idx="3327">
                        <c:v>10.199999999999999</c:v>
                      </c:pt>
                      <c:pt idx="3328">
                        <c:v>10.199999999999999</c:v>
                      </c:pt>
                      <c:pt idx="3329">
                        <c:v>10.199999999999999</c:v>
                      </c:pt>
                      <c:pt idx="3330">
                        <c:v>10.199999999999999</c:v>
                      </c:pt>
                      <c:pt idx="3331">
                        <c:v>10.199999999999999</c:v>
                      </c:pt>
                      <c:pt idx="3332">
                        <c:v>10.199999999999999</c:v>
                      </c:pt>
                      <c:pt idx="3333">
                        <c:v>10.199999999999999</c:v>
                      </c:pt>
                      <c:pt idx="3334">
                        <c:v>10.199999999999999</c:v>
                      </c:pt>
                      <c:pt idx="3335">
                        <c:v>10.199999999999999</c:v>
                      </c:pt>
                      <c:pt idx="3336">
                        <c:v>10.199999999999999</c:v>
                      </c:pt>
                      <c:pt idx="3337">
                        <c:v>10.199999999999999</c:v>
                      </c:pt>
                      <c:pt idx="3338">
                        <c:v>10.199999999999999</c:v>
                      </c:pt>
                      <c:pt idx="3339">
                        <c:v>10.199999999999999</c:v>
                      </c:pt>
                      <c:pt idx="3340">
                        <c:v>10.199999999999999</c:v>
                      </c:pt>
                      <c:pt idx="3341">
                        <c:v>10.199999999999999</c:v>
                      </c:pt>
                      <c:pt idx="3342">
                        <c:v>10.199999999999999</c:v>
                      </c:pt>
                      <c:pt idx="3343">
                        <c:v>10.199999999999999</c:v>
                      </c:pt>
                      <c:pt idx="3344">
                        <c:v>10.199999999999999</c:v>
                      </c:pt>
                      <c:pt idx="3345">
                        <c:v>10.199999999999999</c:v>
                      </c:pt>
                      <c:pt idx="3346">
                        <c:v>10.199999999999999</c:v>
                      </c:pt>
                      <c:pt idx="3347">
                        <c:v>10.199999999999999</c:v>
                      </c:pt>
                      <c:pt idx="3348">
                        <c:v>10.199999999999999</c:v>
                      </c:pt>
                      <c:pt idx="3349">
                        <c:v>10.199999999999999</c:v>
                      </c:pt>
                      <c:pt idx="3350">
                        <c:v>10.199999999999999</c:v>
                      </c:pt>
                      <c:pt idx="3351">
                        <c:v>10.199999999999999</c:v>
                      </c:pt>
                      <c:pt idx="3352">
                        <c:v>10.199999999999999</c:v>
                      </c:pt>
                      <c:pt idx="3353">
                        <c:v>10.199999999999999</c:v>
                      </c:pt>
                      <c:pt idx="3354">
                        <c:v>10.199999999999999</c:v>
                      </c:pt>
                      <c:pt idx="3355">
                        <c:v>10.199999999999999</c:v>
                      </c:pt>
                      <c:pt idx="3356">
                        <c:v>10.199999999999999</c:v>
                      </c:pt>
                      <c:pt idx="3357">
                        <c:v>10.199999999999999</c:v>
                      </c:pt>
                      <c:pt idx="3358">
                        <c:v>10.199999999999999</c:v>
                      </c:pt>
                      <c:pt idx="3359">
                        <c:v>10.199999999999999</c:v>
                      </c:pt>
                      <c:pt idx="3360">
                        <c:v>10.199999999999999</c:v>
                      </c:pt>
                      <c:pt idx="3361">
                        <c:v>10.199999999999999</c:v>
                      </c:pt>
                      <c:pt idx="3362">
                        <c:v>10.199999999999999</c:v>
                      </c:pt>
                      <c:pt idx="3363">
                        <c:v>10.199999999999999</c:v>
                      </c:pt>
                      <c:pt idx="3364">
                        <c:v>10.199999999999999</c:v>
                      </c:pt>
                      <c:pt idx="3365">
                        <c:v>10.199999999999999</c:v>
                      </c:pt>
                      <c:pt idx="3366">
                        <c:v>10.199999999999999</c:v>
                      </c:pt>
                      <c:pt idx="3367">
                        <c:v>10.199999999999999</c:v>
                      </c:pt>
                      <c:pt idx="3368">
                        <c:v>10.199999999999999</c:v>
                      </c:pt>
                      <c:pt idx="3369">
                        <c:v>10.199999999999999</c:v>
                      </c:pt>
                      <c:pt idx="3370">
                        <c:v>10.199999999999999</c:v>
                      </c:pt>
                      <c:pt idx="3371">
                        <c:v>10.199999999999999</c:v>
                      </c:pt>
                      <c:pt idx="3372">
                        <c:v>10.199999999999999</c:v>
                      </c:pt>
                      <c:pt idx="3373">
                        <c:v>10.199999999999999</c:v>
                      </c:pt>
                      <c:pt idx="3374">
                        <c:v>10.199999999999999</c:v>
                      </c:pt>
                      <c:pt idx="3375">
                        <c:v>10.199999999999999</c:v>
                      </c:pt>
                      <c:pt idx="3376">
                        <c:v>10.199999999999999</c:v>
                      </c:pt>
                      <c:pt idx="3377">
                        <c:v>10.199999999999999</c:v>
                      </c:pt>
                      <c:pt idx="3378">
                        <c:v>10.199999999999999</c:v>
                      </c:pt>
                      <c:pt idx="3379">
                        <c:v>10.199999999999999</c:v>
                      </c:pt>
                      <c:pt idx="3380">
                        <c:v>10.199999999999999</c:v>
                      </c:pt>
                      <c:pt idx="3381">
                        <c:v>10.199999999999999</c:v>
                      </c:pt>
                      <c:pt idx="3382">
                        <c:v>10.199999999999999</c:v>
                      </c:pt>
                      <c:pt idx="3383">
                        <c:v>10.199999999999999</c:v>
                      </c:pt>
                      <c:pt idx="3384">
                        <c:v>10.199999999999999</c:v>
                      </c:pt>
                      <c:pt idx="3385">
                        <c:v>10.199999999999999</c:v>
                      </c:pt>
                      <c:pt idx="3386">
                        <c:v>10.199999999999999</c:v>
                      </c:pt>
                      <c:pt idx="3387">
                        <c:v>10.199999999999999</c:v>
                      </c:pt>
                      <c:pt idx="3388">
                        <c:v>10.199999999999999</c:v>
                      </c:pt>
                      <c:pt idx="3389">
                        <c:v>10.199999999999999</c:v>
                      </c:pt>
                      <c:pt idx="3390">
                        <c:v>10.199999999999999</c:v>
                      </c:pt>
                      <c:pt idx="3391">
                        <c:v>10.199999999999999</c:v>
                      </c:pt>
                      <c:pt idx="3392">
                        <c:v>10.199999999999999</c:v>
                      </c:pt>
                      <c:pt idx="3393">
                        <c:v>10.199999999999999</c:v>
                      </c:pt>
                      <c:pt idx="3394">
                        <c:v>10.199999999999999</c:v>
                      </c:pt>
                      <c:pt idx="3395">
                        <c:v>10.199999999999999</c:v>
                      </c:pt>
                      <c:pt idx="3396">
                        <c:v>10.199999999999999</c:v>
                      </c:pt>
                      <c:pt idx="3397">
                        <c:v>10.199999999999999</c:v>
                      </c:pt>
                      <c:pt idx="3398">
                        <c:v>10.199999999999999</c:v>
                      </c:pt>
                      <c:pt idx="3399">
                        <c:v>10.199999999999999</c:v>
                      </c:pt>
                      <c:pt idx="3400">
                        <c:v>10.199999999999999</c:v>
                      </c:pt>
                      <c:pt idx="3401">
                        <c:v>10.199999999999999</c:v>
                      </c:pt>
                      <c:pt idx="3402">
                        <c:v>10.199999999999999</c:v>
                      </c:pt>
                      <c:pt idx="3403">
                        <c:v>10.199999999999999</c:v>
                      </c:pt>
                      <c:pt idx="3404">
                        <c:v>10.199999999999999</c:v>
                      </c:pt>
                      <c:pt idx="3405">
                        <c:v>10.199999999999999</c:v>
                      </c:pt>
                      <c:pt idx="3406">
                        <c:v>10.199999999999999</c:v>
                      </c:pt>
                      <c:pt idx="3407">
                        <c:v>10.199999999999999</c:v>
                      </c:pt>
                      <c:pt idx="3408">
                        <c:v>10.199999999999999</c:v>
                      </c:pt>
                      <c:pt idx="3409">
                        <c:v>10.199999999999999</c:v>
                      </c:pt>
                      <c:pt idx="3410">
                        <c:v>10.099902343749999</c:v>
                      </c:pt>
                      <c:pt idx="3411">
                        <c:v>10.099902343749999</c:v>
                      </c:pt>
                      <c:pt idx="3412">
                        <c:v>10.099902343749999</c:v>
                      </c:pt>
                      <c:pt idx="3413">
                        <c:v>10.099902343749999</c:v>
                      </c:pt>
                      <c:pt idx="3414">
                        <c:v>10.099902343749999</c:v>
                      </c:pt>
                      <c:pt idx="3415">
                        <c:v>10.099902343749999</c:v>
                      </c:pt>
                      <c:pt idx="3416">
                        <c:v>10.099902343749999</c:v>
                      </c:pt>
                      <c:pt idx="3417">
                        <c:v>10.099902343749999</c:v>
                      </c:pt>
                      <c:pt idx="3418">
                        <c:v>10.099902343749999</c:v>
                      </c:pt>
                      <c:pt idx="3419">
                        <c:v>10.099902343749999</c:v>
                      </c:pt>
                      <c:pt idx="3420">
                        <c:v>10.099902343749999</c:v>
                      </c:pt>
                      <c:pt idx="3421">
                        <c:v>10.099902343749999</c:v>
                      </c:pt>
                      <c:pt idx="3422">
                        <c:v>10.099902343749999</c:v>
                      </c:pt>
                      <c:pt idx="3423">
                        <c:v>10.099902343749999</c:v>
                      </c:pt>
                      <c:pt idx="3424">
                        <c:v>10.099902343749999</c:v>
                      </c:pt>
                      <c:pt idx="3425">
                        <c:v>10.099902343749999</c:v>
                      </c:pt>
                      <c:pt idx="3426">
                        <c:v>10.099902343749999</c:v>
                      </c:pt>
                      <c:pt idx="3427">
                        <c:v>10.099902343749999</c:v>
                      </c:pt>
                      <c:pt idx="3428">
                        <c:v>10.099902343749999</c:v>
                      </c:pt>
                      <c:pt idx="3429">
                        <c:v>10.099902343749999</c:v>
                      </c:pt>
                      <c:pt idx="3430">
                        <c:v>10.099902343749999</c:v>
                      </c:pt>
                      <c:pt idx="3431">
                        <c:v>10.099902343749999</c:v>
                      </c:pt>
                      <c:pt idx="3432">
                        <c:v>10.099902343749999</c:v>
                      </c:pt>
                      <c:pt idx="3433">
                        <c:v>10.099902343749999</c:v>
                      </c:pt>
                      <c:pt idx="3434">
                        <c:v>10.099902343749999</c:v>
                      </c:pt>
                      <c:pt idx="3435">
                        <c:v>10.099902343749999</c:v>
                      </c:pt>
                      <c:pt idx="3436">
                        <c:v>10.099902343749999</c:v>
                      </c:pt>
                      <c:pt idx="3437">
                        <c:v>10.099902343749999</c:v>
                      </c:pt>
                      <c:pt idx="3438">
                        <c:v>10.099902343749999</c:v>
                      </c:pt>
                      <c:pt idx="3439">
                        <c:v>10.099902343749999</c:v>
                      </c:pt>
                      <c:pt idx="3440">
                        <c:v>10.099902343749999</c:v>
                      </c:pt>
                      <c:pt idx="3441">
                        <c:v>10.099902343749999</c:v>
                      </c:pt>
                      <c:pt idx="3442">
                        <c:v>10.099902343749999</c:v>
                      </c:pt>
                      <c:pt idx="3443">
                        <c:v>10.099902343749999</c:v>
                      </c:pt>
                      <c:pt idx="3444">
                        <c:v>10.099902343749999</c:v>
                      </c:pt>
                      <c:pt idx="3445">
                        <c:v>10.099902343749999</c:v>
                      </c:pt>
                      <c:pt idx="3446">
                        <c:v>10.099902343749999</c:v>
                      </c:pt>
                      <c:pt idx="3447">
                        <c:v>10.099902343749999</c:v>
                      </c:pt>
                      <c:pt idx="3448">
                        <c:v>10.099902343749999</c:v>
                      </c:pt>
                      <c:pt idx="3449">
                        <c:v>10.099902343749999</c:v>
                      </c:pt>
                      <c:pt idx="3450">
                        <c:v>10.099902343749999</c:v>
                      </c:pt>
                      <c:pt idx="3451">
                        <c:v>10.099902343749999</c:v>
                      </c:pt>
                      <c:pt idx="3452">
                        <c:v>10.099902343749999</c:v>
                      </c:pt>
                      <c:pt idx="3453">
                        <c:v>10.099902343749999</c:v>
                      </c:pt>
                      <c:pt idx="3454">
                        <c:v>10.099902343749999</c:v>
                      </c:pt>
                      <c:pt idx="3455">
                        <c:v>10.099902343749999</c:v>
                      </c:pt>
                      <c:pt idx="3456">
                        <c:v>10.099902343749999</c:v>
                      </c:pt>
                      <c:pt idx="3457">
                        <c:v>10.099902343749999</c:v>
                      </c:pt>
                      <c:pt idx="3458">
                        <c:v>10.099902343749999</c:v>
                      </c:pt>
                      <c:pt idx="3459">
                        <c:v>10.099902343749999</c:v>
                      </c:pt>
                      <c:pt idx="3460">
                        <c:v>10.099902343749999</c:v>
                      </c:pt>
                      <c:pt idx="3461">
                        <c:v>10.099902343749999</c:v>
                      </c:pt>
                      <c:pt idx="3462">
                        <c:v>10.099902343749999</c:v>
                      </c:pt>
                      <c:pt idx="3463">
                        <c:v>10.099902343749999</c:v>
                      </c:pt>
                      <c:pt idx="3464">
                        <c:v>10.099902343749999</c:v>
                      </c:pt>
                      <c:pt idx="3465">
                        <c:v>10.099902343749999</c:v>
                      </c:pt>
                      <c:pt idx="3466">
                        <c:v>10.099902343749999</c:v>
                      </c:pt>
                      <c:pt idx="3467">
                        <c:v>10.099902343749999</c:v>
                      </c:pt>
                      <c:pt idx="3468">
                        <c:v>10.099902343749999</c:v>
                      </c:pt>
                      <c:pt idx="3469">
                        <c:v>10.099902343749999</c:v>
                      </c:pt>
                      <c:pt idx="3470">
                        <c:v>10.099902343749999</c:v>
                      </c:pt>
                      <c:pt idx="3471">
                        <c:v>10.099902343749999</c:v>
                      </c:pt>
                      <c:pt idx="3472">
                        <c:v>10.099902343749999</c:v>
                      </c:pt>
                      <c:pt idx="3473">
                        <c:v>10.099902343749999</c:v>
                      </c:pt>
                      <c:pt idx="3474">
                        <c:v>10.099902343749999</c:v>
                      </c:pt>
                      <c:pt idx="3475">
                        <c:v>10.099902343749999</c:v>
                      </c:pt>
                      <c:pt idx="3476">
                        <c:v>10.099902343749999</c:v>
                      </c:pt>
                      <c:pt idx="3477">
                        <c:v>10.099902343749999</c:v>
                      </c:pt>
                      <c:pt idx="3478">
                        <c:v>10.099902343749999</c:v>
                      </c:pt>
                      <c:pt idx="3479">
                        <c:v>10.099902343749999</c:v>
                      </c:pt>
                      <c:pt idx="3480">
                        <c:v>10.099902343749999</c:v>
                      </c:pt>
                      <c:pt idx="3481">
                        <c:v>10.099902343749999</c:v>
                      </c:pt>
                      <c:pt idx="3482">
                        <c:v>10.099902343749999</c:v>
                      </c:pt>
                      <c:pt idx="3483">
                        <c:v>10.099902343749999</c:v>
                      </c:pt>
                      <c:pt idx="3484">
                        <c:v>10.099902343749999</c:v>
                      </c:pt>
                      <c:pt idx="3485">
                        <c:v>10.099902343749999</c:v>
                      </c:pt>
                      <c:pt idx="3486">
                        <c:v>10.099902343749999</c:v>
                      </c:pt>
                      <c:pt idx="3487">
                        <c:v>10.099902343749999</c:v>
                      </c:pt>
                      <c:pt idx="3488">
                        <c:v>10.099902343749999</c:v>
                      </c:pt>
                      <c:pt idx="3489">
                        <c:v>10.099902343749999</c:v>
                      </c:pt>
                      <c:pt idx="3490">
                        <c:v>10.099902343749999</c:v>
                      </c:pt>
                      <c:pt idx="3491">
                        <c:v>10.099902343749999</c:v>
                      </c:pt>
                      <c:pt idx="3492">
                        <c:v>10.099902343749999</c:v>
                      </c:pt>
                      <c:pt idx="3493">
                        <c:v>10.099902343749999</c:v>
                      </c:pt>
                      <c:pt idx="3494">
                        <c:v>10.099902343749999</c:v>
                      </c:pt>
                      <c:pt idx="3495">
                        <c:v>10.099902343749999</c:v>
                      </c:pt>
                      <c:pt idx="3496">
                        <c:v>10.099902343749999</c:v>
                      </c:pt>
                      <c:pt idx="3497">
                        <c:v>10.099902343749999</c:v>
                      </c:pt>
                      <c:pt idx="3498">
                        <c:v>10.099902343749999</c:v>
                      </c:pt>
                      <c:pt idx="3499">
                        <c:v>10.099902343749999</c:v>
                      </c:pt>
                      <c:pt idx="3500">
                        <c:v>10.099902343749999</c:v>
                      </c:pt>
                      <c:pt idx="3501">
                        <c:v>10.099902343749999</c:v>
                      </c:pt>
                      <c:pt idx="3502">
                        <c:v>10.099902343749999</c:v>
                      </c:pt>
                      <c:pt idx="3503">
                        <c:v>10.099902343749999</c:v>
                      </c:pt>
                      <c:pt idx="3504">
                        <c:v>10.099902343749999</c:v>
                      </c:pt>
                      <c:pt idx="3505">
                        <c:v>10.099902343749999</c:v>
                      </c:pt>
                      <c:pt idx="3506">
                        <c:v>10.099902343749999</c:v>
                      </c:pt>
                      <c:pt idx="3507">
                        <c:v>10.099902343749999</c:v>
                      </c:pt>
                      <c:pt idx="3508">
                        <c:v>10.099902343749999</c:v>
                      </c:pt>
                      <c:pt idx="3509">
                        <c:v>10.099902343749999</c:v>
                      </c:pt>
                      <c:pt idx="3510">
                        <c:v>10.099902343749999</c:v>
                      </c:pt>
                      <c:pt idx="3511">
                        <c:v>10.099902343749999</c:v>
                      </c:pt>
                      <c:pt idx="3512">
                        <c:v>10.099902343749999</c:v>
                      </c:pt>
                      <c:pt idx="3513">
                        <c:v>10.099902343749999</c:v>
                      </c:pt>
                      <c:pt idx="3514">
                        <c:v>10.099902343749999</c:v>
                      </c:pt>
                      <c:pt idx="3515">
                        <c:v>10.099902343749999</c:v>
                      </c:pt>
                      <c:pt idx="3516">
                        <c:v>10.099902343749999</c:v>
                      </c:pt>
                      <c:pt idx="3517">
                        <c:v>10.099902343749999</c:v>
                      </c:pt>
                      <c:pt idx="3518">
                        <c:v>10.099902343749999</c:v>
                      </c:pt>
                      <c:pt idx="3519">
                        <c:v>10.099902343749999</c:v>
                      </c:pt>
                      <c:pt idx="3520">
                        <c:v>10.099902343749999</c:v>
                      </c:pt>
                      <c:pt idx="3521">
                        <c:v>10.099902343749999</c:v>
                      </c:pt>
                      <c:pt idx="3522">
                        <c:v>10.099902343749999</c:v>
                      </c:pt>
                      <c:pt idx="3523">
                        <c:v>10.099902343749999</c:v>
                      </c:pt>
                      <c:pt idx="3524">
                        <c:v>10.099902343749999</c:v>
                      </c:pt>
                      <c:pt idx="3525">
                        <c:v>10.099902343749999</c:v>
                      </c:pt>
                      <c:pt idx="3526">
                        <c:v>10.099902343749999</c:v>
                      </c:pt>
                      <c:pt idx="3527">
                        <c:v>10.099902343749999</c:v>
                      </c:pt>
                      <c:pt idx="3528">
                        <c:v>10.099902343749999</c:v>
                      </c:pt>
                      <c:pt idx="3529">
                        <c:v>10.099902343749999</c:v>
                      </c:pt>
                      <c:pt idx="3530">
                        <c:v>10.099902343749999</c:v>
                      </c:pt>
                      <c:pt idx="3531">
                        <c:v>10.099902343749999</c:v>
                      </c:pt>
                      <c:pt idx="3532">
                        <c:v>10.099902343749999</c:v>
                      </c:pt>
                      <c:pt idx="3533">
                        <c:v>10.099902343749999</c:v>
                      </c:pt>
                      <c:pt idx="3534">
                        <c:v>10.099902343749999</c:v>
                      </c:pt>
                      <c:pt idx="3535">
                        <c:v>10.099902343749999</c:v>
                      </c:pt>
                      <c:pt idx="3536">
                        <c:v>10.099902343749999</c:v>
                      </c:pt>
                      <c:pt idx="3537">
                        <c:v>9.9998046874999993</c:v>
                      </c:pt>
                      <c:pt idx="3538">
                        <c:v>9.9998046874999993</c:v>
                      </c:pt>
                      <c:pt idx="3539">
                        <c:v>9.9998046874999993</c:v>
                      </c:pt>
                      <c:pt idx="3540">
                        <c:v>9.9998046874999993</c:v>
                      </c:pt>
                      <c:pt idx="3541">
                        <c:v>9.9998046874999993</c:v>
                      </c:pt>
                      <c:pt idx="3542">
                        <c:v>9.9998046874999993</c:v>
                      </c:pt>
                      <c:pt idx="3543">
                        <c:v>9.9998046874999993</c:v>
                      </c:pt>
                      <c:pt idx="3544">
                        <c:v>9.9998046874999993</c:v>
                      </c:pt>
                      <c:pt idx="3545">
                        <c:v>9.9998046874999993</c:v>
                      </c:pt>
                      <c:pt idx="3546">
                        <c:v>9.9998046874999993</c:v>
                      </c:pt>
                      <c:pt idx="3547">
                        <c:v>9.9998046874999993</c:v>
                      </c:pt>
                      <c:pt idx="3548">
                        <c:v>9.9998046874999993</c:v>
                      </c:pt>
                      <c:pt idx="3549">
                        <c:v>9.9998046874999993</c:v>
                      </c:pt>
                      <c:pt idx="3550">
                        <c:v>9.9998046874999993</c:v>
                      </c:pt>
                      <c:pt idx="3551">
                        <c:v>9.9998046874999993</c:v>
                      </c:pt>
                      <c:pt idx="3552">
                        <c:v>9.9998046874999993</c:v>
                      </c:pt>
                      <c:pt idx="3553">
                        <c:v>9.9998046874999993</c:v>
                      </c:pt>
                      <c:pt idx="3554">
                        <c:v>9.9998046874999993</c:v>
                      </c:pt>
                      <c:pt idx="3555">
                        <c:v>9.9998046874999993</c:v>
                      </c:pt>
                      <c:pt idx="3556">
                        <c:v>9.9998046874999993</c:v>
                      </c:pt>
                      <c:pt idx="3557">
                        <c:v>9.9998046874999993</c:v>
                      </c:pt>
                      <c:pt idx="3558">
                        <c:v>9.9998046874999993</c:v>
                      </c:pt>
                      <c:pt idx="3559">
                        <c:v>9.9998046874999993</c:v>
                      </c:pt>
                      <c:pt idx="3560">
                        <c:v>9.9998046874999993</c:v>
                      </c:pt>
                      <c:pt idx="3561">
                        <c:v>9.9998046874999993</c:v>
                      </c:pt>
                      <c:pt idx="3562">
                        <c:v>9.9998046874999993</c:v>
                      </c:pt>
                      <c:pt idx="3563">
                        <c:v>9.9998046874999993</c:v>
                      </c:pt>
                      <c:pt idx="3564">
                        <c:v>9.9998046874999993</c:v>
                      </c:pt>
                      <c:pt idx="3565">
                        <c:v>9.9998046874999993</c:v>
                      </c:pt>
                      <c:pt idx="3566">
                        <c:v>9.9998046874999993</c:v>
                      </c:pt>
                      <c:pt idx="3567">
                        <c:v>9.9998046874999993</c:v>
                      </c:pt>
                      <c:pt idx="3568">
                        <c:v>9.9998046874999993</c:v>
                      </c:pt>
                      <c:pt idx="3569">
                        <c:v>9.9998046874999993</c:v>
                      </c:pt>
                      <c:pt idx="3570">
                        <c:v>9.9998046874999993</c:v>
                      </c:pt>
                      <c:pt idx="3571">
                        <c:v>9.9998046874999993</c:v>
                      </c:pt>
                      <c:pt idx="3572">
                        <c:v>9.9998046874999993</c:v>
                      </c:pt>
                      <c:pt idx="3573">
                        <c:v>9.9998046874999993</c:v>
                      </c:pt>
                      <c:pt idx="3574">
                        <c:v>9.9998046874999993</c:v>
                      </c:pt>
                      <c:pt idx="3575">
                        <c:v>9.9998046874999993</c:v>
                      </c:pt>
                      <c:pt idx="3576">
                        <c:v>9.9998046874999993</c:v>
                      </c:pt>
                      <c:pt idx="3577">
                        <c:v>9.9998046874999993</c:v>
                      </c:pt>
                      <c:pt idx="3578">
                        <c:v>9.9998046874999993</c:v>
                      </c:pt>
                      <c:pt idx="3579">
                        <c:v>9.9998046874999993</c:v>
                      </c:pt>
                      <c:pt idx="3580">
                        <c:v>9.9998046874999993</c:v>
                      </c:pt>
                      <c:pt idx="3581">
                        <c:v>9.9998046874999993</c:v>
                      </c:pt>
                      <c:pt idx="3582">
                        <c:v>9.9998046874999993</c:v>
                      </c:pt>
                      <c:pt idx="3583">
                        <c:v>9.9998046874999993</c:v>
                      </c:pt>
                      <c:pt idx="3584">
                        <c:v>9.9998046874999993</c:v>
                      </c:pt>
                      <c:pt idx="3585">
                        <c:v>9.9998046874999993</c:v>
                      </c:pt>
                      <c:pt idx="3586">
                        <c:v>9.9998046874999993</c:v>
                      </c:pt>
                      <c:pt idx="3587">
                        <c:v>9.9998046874999993</c:v>
                      </c:pt>
                      <c:pt idx="3588">
                        <c:v>9.9998046874999993</c:v>
                      </c:pt>
                      <c:pt idx="3589">
                        <c:v>9.9998046874999993</c:v>
                      </c:pt>
                      <c:pt idx="3590">
                        <c:v>9.9998046874999993</c:v>
                      </c:pt>
                      <c:pt idx="3591">
                        <c:v>9.9998046874999993</c:v>
                      </c:pt>
                      <c:pt idx="3592">
                        <c:v>9.9998046874999993</c:v>
                      </c:pt>
                      <c:pt idx="3593">
                        <c:v>9.9998046874999993</c:v>
                      </c:pt>
                      <c:pt idx="3594">
                        <c:v>9.9998046874999993</c:v>
                      </c:pt>
                      <c:pt idx="3595">
                        <c:v>9.9998046874999993</c:v>
                      </c:pt>
                      <c:pt idx="3596">
                        <c:v>9.9998046874999993</c:v>
                      </c:pt>
                      <c:pt idx="3597">
                        <c:v>9.9998046874999993</c:v>
                      </c:pt>
                      <c:pt idx="3598">
                        <c:v>9.9998046874999993</c:v>
                      </c:pt>
                      <c:pt idx="3599">
                        <c:v>9.9998046874999993</c:v>
                      </c:pt>
                      <c:pt idx="3600">
                        <c:v>9.9998046874999993</c:v>
                      </c:pt>
                      <c:pt idx="3601">
                        <c:v>9.9998046874999993</c:v>
                      </c:pt>
                      <c:pt idx="3602">
                        <c:v>9.9998046874999993</c:v>
                      </c:pt>
                      <c:pt idx="3603">
                        <c:v>9.9998046874999993</c:v>
                      </c:pt>
                      <c:pt idx="3604">
                        <c:v>9.9998046874999993</c:v>
                      </c:pt>
                      <c:pt idx="3605">
                        <c:v>9.9998046874999993</c:v>
                      </c:pt>
                      <c:pt idx="3606">
                        <c:v>9.9998046874999993</c:v>
                      </c:pt>
                      <c:pt idx="3607">
                        <c:v>9.9998046874999993</c:v>
                      </c:pt>
                      <c:pt idx="3608">
                        <c:v>9.9998046874999993</c:v>
                      </c:pt>
                      <c:pt idx="3609">
                        <c:v>9.9998046874999993</c:v>
                      </c:pt>
                      <c:pt idx="3610">
                        <c:v>9.9998046874999993</c:v>
                      </c:pt>
                      <c:pt idx="3611">
                        <c:v>9.9998046874999993</c:v>
                      </c:pt>
                      <c:pt idx="3612">
                        <c:v>9.9998046874999993</c:v>
                      </c:pt>
                      <c:pt idx="3613">
                        <c:v>9.9998046874999993</c:v>
                      </c:pt>
                      <c:pt idx="3614">
                        <c:v>9.9998046874999993</c:v>
                      </c:pt>
                      <c:pt idx="3615">
                        <c:v>9.9998046874999993</c:v>
                      </c:pt>
                      <c:pt idx="3616">
                        <c:v>9.9998046874999993</c:v>
                      </c:pt>
                      <c:pt idx="3617">
                        <c:v>9.9998046874999993</c:v>
                      </c:pt>
                      <c:pt idx="3618">
                        <c:v>9.9998046874999993</c:v>
                      </c:pt>
                      <c:pt idx="3619">
                        <c:v>9.9998046874999993</c:v>
                      </c:pt>
                      <c:pt idx="3620">
                        <c:v>9.9998046874999993</c:v>
                      </c:pt>
                      <c:pt idx="3621">
                        <c:v>9.9998046874999993</c:v>
                      </c:pt>
                      <c:pt idx="3622">
                        <c:v>9.9998046874999993</c:v>
                      </c:pt>
                      <c:pt idx="3623">
                        <c:v>9.9998046874999993</c:v>
                      </c:pt>
                      <c:pt idx="3624">
                        <c:v>9.9998046874999993</c:v>
                      </c:pt>
                      <c:pt idx="3625">
                        <c:v>9.9998046874999993</c:v>
                      </c:pt>
                      <c:pt idx="3626">
                        <c:v>9.9998046874999993</c:v>
                      </c:pt>
                      <c:pt idx="3627">
                        <c:v>9.9998046874999993</c:v>
                      </c:pt>
                      <c:pt idx="3628">
                        <c:v>9.9998046874999993</c:v>
                      </c:pt>
                      <c:pt idx="3629">
                        <c:v>9.9998046874999993</c:v>
                      </c:pt>
                      <c:pt idx="3630">
                        <c:v>9.9998046874999993</c:v>
                      </c:pt>
                      <c:pt idx="3631">
                        <c:v>9.9998046874999993</c:v>
                      </c:pt>
                      <c:pt idx="3632">
                        <c:v>9.9998046874999993</c:v>
                      </c:pt>
                      <c:pt idx="3633">
                        <c:v>9.9998046874999993</c:v>
                      </c:pt>
                      <c:pt idx="3634">
                        <c:v>9.9998046874999993</c:v>
                      </c:pt>
                      <c:pt idx="3635">
                        <c:v>9.9998046874999993</c:v>
                      </c:pt>
                      <c:pt idx="3636">
                        <c:v>9.9998046874999993</c:v>
                      </c:pt>
                      <c:pt idx="3637">
                        <c:v>9.9998046874999993</c:v>
                      </c:pt>
                      <c:pt idx="3638">
                        <c:v>9.9998046874999993</c:v>
                      </c:pt>
                      <c:pt idx="3639">
                        <c:v>9.9998046874999993</c:v>
                      </c:pt>
                      <c:pt idx="3640">
                        <c:v>9.9998046874999993</c:v>
                      </c:pt>
                      <c:pt idx="3641">
                        <c:v>9.9998046874999993</c:v>
                      </c:pt>
                      <c:pt idx="3642">
                        <c:v>9.9998046874999993</c:v>
                      </c:pt>
                      <c:pt idx="3643">
                        <c:v>9.9998046874999993</c:v>
                      </c:pt>
                      <c:pt idx="3644">
                        <c:v>9.9998046874999993</c:v>
                      </c:pt>
                      <c:pt idx="3645">
                        <c:v>9.9998046874999993</c:v>
                      </c:pt>
                      <c:pt idx="3646">
                        <c:v>9.9998046874999993</c:v>
                      </c:pt>
                      <c:pt idx="3647">
                        <c:v>9.9998046874999993</c:v>
                      </c:pt>
                      <c:pt idx="3648">
                        <c:v>9.9998046874999993</c:v>
                      </c:pt>
                      <c:pt idx="3649">
                        <c:v>9.9998046874999993</c:v>
                      </c:pt>
                      <c:pt idx="3650">
                        <c:v>9.9998046874999993</c:v>
                      </c:pt>
                      <c:pt idx="3651">
                        <c:v>9.9998046874999993</c:v>
                      </c:pt>
                      <c:pt idx="3652">
                        <c:v>9.9998046874999993</c:v>
                      </c:pt>
                      <c:pt idx="3653">
                        <c:v>9.9998046874999993</c:v>
                      </c:pt>
                      <c:pt idx="3654">
                        <c:v>9.9998046874999993</c:v>
                      </c:pt>
                      <c:pt idx="3655">
                        <c:v>9.9998046874999993</c:v>
                      </c:pt>
                      <c:pt idx="3656">
                        <c:v>9.9998046874999993</c:v>
                      </c:pt>
                      <c:pt idx="3657">
                        <c:v>9.9998046874999993</c:v>
                      </c:pt>
                      <c:pt idx="3658">
                        <c:v>9.9998046874999993</c:v>
                      </c:pt>
                      <c:pt idx="3659">
                        <c:v>9.9998046874999993</c:v>
                      </c:pt>
                      <c:pt idx="3660">
                        <c:v>9.9998046874999993</c:v>
                      </c:pt>
                      <c:pt idx="3661">
                        <c:v>9.9998046874999993</c:v>
                      </c:pt>
                      <c:pt idx="3662">
                        <c:v>9.9998046874999993</c:v>
                      </c:pt>
                      <c:pt idx="3663">
                        <c:v>9.9998046874999993</c:v>
                      </c:pt>
                      <c:pt idx="3664">
                        <c:v>9.9998046874999993</c:v>
                      </c:pt>
                      <c:pt idx="3665">
                        <c:v>9.8999511718749993</c:v>
                      </c:pt>
                      <c:pt idx="3666">
                        <c:v>9.8999511718749993</c:v>
                      </c:pt>
                      <c:pt idx="3667">
                        <c:v>9.8999511718749993</c:v>
                      </c:pt>
                      <c:pt idx="3668">
                        <c:v>9.8999511718749993</c:v>
                      </c:pt>
                      <c:pt idx="3669">
                        <c:v>9.8999511718749993</c:v>
                      </c:pt>
                      <c:pt idx="3670">
                        <c:v>9.8999511718749993</c:v>
                      </c:pt>
                      <c:pt idx="3671">
                        <c:v>9.8999511718749993</c:v>
                      </c:pt>
                      <c:pt idx="3672">
                        <c:v>9.8999511718749993</c:v>
                      </c:pt>
                      <c:pt idx="3673">
                        <c:v>9.8999511718749993</c:v>
                      </c:pt>
                      <c:pt idx="3674">
                        <c:v>9.8999511718749993</c:v>
                      </c:pt>
                      <c:pt idx="3675">
                        <c:v>9.8999511718749993</c:v>
                      </c:pt>
                      <c:pt idx="3676">
                        <c:v>9.8999511718749993</c:v>
                      </c:pt>
                      <c:pt idx="3677">
                        <c:v>9.8999511718749993</c:v>
                      </c:pt>
                      <c:pt idx="3678">
                        <c:v>9.8999511718749993</c:v>
                      </c:pt>
                      <c:pt idx="3679">
                        <c:v>9.8999511718749993</c:v>
                      </c:pt>
                      <c:pt idx="3680">
                        <c:v>9.8999511718749993</c:v>
                      </c:pt>
                      <c:pt idx="3681">
                        <c:v>9.8999511718749993</c:v>
                      </c:pt>
                      <c:pt idx="3682">
                        <c:v>9.8999511718749993</c:v>
                      </c:pt>
                      <c:pt idx="3683">
                        <c:v>9.8999511718749993</c:v>
                      </c:pt>
                      <c:pt idx="3684">
                        <c:v>9.8999511718749993</c:v>
                      </c:pt>
                      <c:pt idx="3685">
                        <c:v>9.8999511718749993</c:v>
                      </c:pt>
                      <c:pt idx="3686">
                        <c:v>9.8999511718749993</c:v>
                      </c:pt>
                      <c:pt idx="3687">
                        <c:v>9.8999511718749993</c:v>
                      </c:pt>
                      <c:pt idx="3688">
                        <c:v>9.8999511718749993</c:v>
                      </c:pt>
                      <c:pt idx="3689">
                        <c:v>9.8999511718749993</c:v>
                      </c:pt>
                      <c:pt idx="3690">
                        <c:v>9.8999511718749993</c:v>
                      </c:pt>
                      <c:pt idx="3691">
                        <c:v>9.8999511718749993</c:v>
                      </c:pt>
                      <c:pt idx="3692">
                        <c:v>9.8999511718749993</c:v>
                      </c:pt>
                      <c:pt idx="3693">
                        <c:v>9.8999511718749993</c:v>
                      </c:pt>
                      <c:pt idx="3694">
                        <c:v>9.8999511718749993</c:v>
                      </c:pt>
                      <c:pt idx="3695">
                        <c:v>9.8999511718749993</c:v>
                      </c:pt>
                      <c:pt idx="3696">
                        <c:v>9.8999511718749993</c:v>
                      </c:pt>
                      <c:pt idx="3697">
                        <c:v>9.8999511718749993</c:v>
                      </c:pt>
                      <c:pt idx="3698">
                        <c:v>9.8999511718749993</c:v>
                      </c:pt>
                      <c:pt idx="3699">
                        <c:v>9.8999511718749993</c:v>
                      </c:pt>
                      <c:pt idx="3700">
                        <c:v>9.8999511718749993</c:v>
                      </c:pt>
                      <c:pt idx="3701">
                        <c:v>9.8999511718749993</c:v>
                      </c:pt>
                      <c:pt idx="3702">
                        <c:v>9.8999511718749993</c:v>
                      </c:pt>
                      <c:pt idx="3703">
                        <c:v>9.8999511718749993</c:v>
                      </c:pt>
                      <c:pt idx="3704">
                        <c:v>9.8999511718749993</c:v>
                      </c:pt>
                      <c:pt idx="3705">
                        <c:v>9.8999511718749993</c:v>
                      </c:pt>
                      <c:pt idx="3706">
                        <c:v>9.8999511718749993</c:v>
                      </c:pt>
                      <c:pt idx="3707">
                        <c:v>9.8999511718749993</c:v>
                      </c:pt>
                      <c:pt idx="3708">
                        <c:v>9.8999511718749993</c:v>
                      </c:pt>
                      <c:pt idx="3709">
                        <c:v>9.8999511718749993</c:v>
                      </c:pt>
                      <c:pt idx="3710">
                        <c:v>9.8999511718749993</c:v>
                      </c:pt>
                      <c:pt idx="3711">
                        <c:v>9.8999511718749993</c:v>
                      </c:pt>
                      <c:pt idx="3712">
                        <c:v>9.8999511718749993</c:v>
                      </c:pt>
                      <c:pt idx="3713">
                        <c:v>9.8999511718749993</c:v>
                      </c:pt>
                      <c:pt idx="3714">
                        <c:v>9.8999511718749993</c:v>
                      </c:pt>
                      <c:pt idx="3715">
                        <c:v>9.8999511718749993</c:v>
                      </c:pt>
                      <c:pt idx="3716">
                        <c:v>9.8999511718749993</c:v>
                      </c:pt>
                      <c:pt idx="3717">
                        <c:v>9.8999511718749993</c:v>
                      </c:pt>
                      <c:pt idx="3718">
                        <c:v>9.8999511718749993</c:v>
                      </c:pt>
                      <c:pt idx="3719">
                        <c:v>9.8999511718749993</c:v>
                      </c:pt>
                      <c:pt idx="3720">
                        <c:v>9.8999511718749993</c:v>
                      </c:pt>
                      <c:pt idx="3721">
                        <c:v>9.8999511718749993</c:v>
                      </c:pt>
                      <c:pt idx="3722">
                        <c:v>9.8999511718749993</c:v>
                      </c:pt>
                      <c:pt idx="3723">
                        <c:v>9.8999511718749993</c:v>
                      </c:pt>
                      <c:pt idx="3724">
                        <c:v>9.8999511718749993</c:v>
                      </c:pt>
                      <c:pt idx="3725">
                        <c:v>9.8999511718749993</c:v>
                      </c:pt>
                      <c:pt idx="3726">
                        <c:v>9.8999511718749993</c:v>
                      </c:pt>
                      <c:pt idx="3727">
                        <c:v>9.8999511718749993</c:v>
                      </c:pt>
                      <c:pt idx="3728">
                        <c:v>9.8999511718749993</c:v>
                      </c:pt>
                      <c:pt idx="3729">
                        <c:v>9.8999511718749993</c:v>
                      </c:pt>
                      <c:pt idx="3730">
                        <c:v>9.8999511718749993</c:v>
                      </c:pt>
                      <c:pt idx="3731">
                        <c:v>9.8999511718749993</c:v>
                      </c:pt>
                      <c:pt idx="3732">
                        <c:v>9.8999511718749993</c:v>
                      </c:pt>
                      <c:pt idx="3733">
                        <c:v>9.8999511718749993</c:v>
                      </c:pt>
                      <c:pt idx="3734">
                        <c:v>9.8999511718749993</c:v>
                      </c:pt>
                      <c:pt idx="3735">
                        <c:v>9.8999511718749993</c:v>
                      </c:pt>
                      <c:pt idx="3736">
                        <c:v>9.8999511718749993</c:v>
                      </c:pt>
                      <c:pt idx="3737">
                        <c:v>9.8999511718749993</c:v>
                      </c:pt>
                      <c:pt idx="3738">
                        <c:v>9.8999511718749993</c:v>
                      </c:pt>
                      <c:pt idx="3739">
                        <c:v>9.8999511718749993</c:v>
                      </c:pt>
                      <c:pt idx="3740">
                        <c:v>9.8999511718749993</c:v>
                      </c:pt>
                      <c:pt idx="3741">
                        <c:v>9.8999511718749993</c:v>
                      </c:pt>
                      <c:pt idx="3742">
                        <c:v>9.8999511718749993</c:v>
                      </c:pt>
                      <c:pt idx="3743">
                        <c:v>9.8999511718749993</c:v>
                      </c:pt>
                      <c:pt idx="3744">
                        <c:v>9.8999511718749993</c:v>
                      </c:pt>
                      <c:pt idx="3745">
                        <c:v>9.8999511718749993</c:v>
                      </c:pt>
                      <c:pt idx="3746">
                        <c:v>9.8999511718749993</c:v>
                      </c:pt>
                      <c:pt idx="3747">
                        <c:v>9.8999511718749993</c:v>
                      </c:pt>
                      <c:pt idx="3748">
                        <c:v>9.8999511718749993</c:v>
                      </c:pt>
                      <c:pt idx="3749">
                        <c:v>9.8999511718749993</c:v>
                      </c:pt>
                      <c:pt idx="3750">
                        <c:v>9.8999511718749993</c:v>
                      </c:pt>
                      <c:pt idx="3751">
                        <c:v>9.8999511718749993</c:v>
                      </c:pt>
                      <c:pt idx="3752">
                        <c:v>9.8999511718749993</c:v>
                      </c:pt>
                      <c:pt idx="3753">
                        <c:v>9.8999511718749993</c:v>
                      </c:pt>
                      <c:pt idx="3754">
                        <c:v>9.8999511718749993</c:v>
                      </c:pt>
                      <c:pt idx="3755">
                        <c:v>9.8999511718749993</c:v>
                      </c:pt>
                      <c:pt idx="3756">
                        <c:v>9.8999511718749993</c:v>
                      </c:pt>
                      <c:pt idx="3757">
                        <c:v>9.8999511718749993</c:v>
                      </c:pt>
                      <c:pt idx="3758">
                        <c:v>9.8999511718749993</c:v>
                      </c:pt>
                      <c:pt idx="3759">
                        <c:v>9.8999511718749993</c:v>
                      </c:pt>
                      <c:pt idx="3760">
                        <c:v>9.8999511718749993</c:v>
                      </c:pt>
                      <c:pt idx="3761">
                        <c:v>9.8999511718749993</c:v>
                      </c:pt>
                      <c:pt idx="3762">
                        <c:v>9.8999511718749993</c:v>
                      </c:pt>
                      <c:pt idx="3763">
                        <c:v>9.8999511718749993</c:v>
                      </c:pt>
                      <c:pt idx="3764">
                        <c:v>9.8999511718749993</c:v>
                      </c:pt>
                      <c:pt idx="3765">
                        <c:v>9.8999511718749993</c:v>
                      </c:pt>
                      <c:pt idx="3766">
                        <c:v>9.8999511718749993</c:v>
                      </c:pt>
                      <c:pt idx="3767">
                        <c:v>9.8999511718749993</c:v>
                      </c:pt>
                      <c:pt idx="3768">
                        <c:v>9.8999511718749993</c:v>
                      </c:pt>
                      <c:pt idx="3769">
                        <c:v>9.8999511718749993</c:v>
                      </c:pt>
                      <c:pt idx="3770">
                        <c:v>9.8999511718749993</c:v>
                      </c:pt>
                      <c:pt idx="3771">
                        <c:v>9.8999511718749993</c:v>
                      </c:pt>
                      <c:pt idx="3772">
                        <c:v>9.8999511718749993</c:v>
                      </c:pt>
                      <c:pt idx="3773">
                        <c:v>9.8999511718749993</c:v>
                      </c:pt>
                      <c:pt idx="3774">
                        <c:v>9.8999511718749993</c:v>
                      </c:pt>
                      <c:pt idx="3775">
                        <c:v>9.8999511718749993</c:v>
                      </c:pt>
                      <c:pt idx="3776">
                        <c:v>9.8999511718749993</c:v>
                      </c:pt>
                      <c:pt idx="3777">
                        <c:v>9.8999511718749993</c:v>
                      </c:pt>
                      <c:pt idx="3778">
                        <c:v>9.8999511718749993</c:v>
                      </c:pt>
                      <c:pt idx="3779">
                        <c:v>9.8999511718749993</c:v>
                      </c:pt>
                      <c:pt idx="3780">
                        <c:v>9.8999511718749993</c:v>
                      </c:pt>
                      <c:pt idx="3781">
                        <c:v>9.8999511718749993</c:v>
                      </c:pt>
                      <c:pt idx="3782">
                        <c:v>9.8999511718749993</c:v>
                      </c:pt>
                      <c:pt idx="3783">
                        <c:v>9.8999511718749993</c:v>
                      </c:pt>
                      <c:pt idx="3784">
                        <c:v>9.8999511718749993</c:v>
                      </c:pt>
                      <c:pt idx="3785">
                        <c:v>9.8999511718749993</c:v>
                      </c:pt>
                      <c:pt idx="3786">
                        <c:v>9.8999511718749993</c:v>
                      </c:pt>
                      <c:pt idx="3787">
                        <c:v>9.8999511718749993</c:v>
                      </c:pt>
                      <c:pt idx="3788">
                        <c:v>9.8999511718749993</c:v>
                      </c:pt>
                      <c:pt idx="3789">
                        <c:v>9.8999511718749993</c:v>
                      </c:pt>
                      <c:pt idx="3790">
                        <c:v>9.8999511718749993</c:v>
                      </c:pt>
                      <c:pt idx="3791">
                        <c:v>9.8999511718749993</c:v>
                      </c:pt>
                      <c:pt idx="3792">
                        <c:v>9.8999511718749993</c:v>
                      </c:pt>
                      <c:pt idx="3793">
                        <c:v>9.8999511718749993</c:v>
                      </c:pt>
                      <c:pt idx="3794">
                        <c:v>9.8999511718749993</c:v>
                      </c:pt>
                      <c:pt idx="3795">
                        <c:v>9.8999511718749993</c:v>
                      </c:pt>
                      <c:pt idx="3796">
                        <c:v>9.8999511718749993</c:v>
                      </c:pt>
                      <c:pt idx="3797">
                        <c:v>9.8999511718749993</c:v>
                      </c:pt>
                      <c:pt idx="3798">
                        <c:v>9.8999511718749993</c:v>
                      </c:pt>
                      <c:pt idx="3799">
                        <c:v>9.8999511718749993</c:v>
                      </c:pt>
                      <c:pt idx="3800">
                        <c:v>9.8999511718749993</c:v>
                      </c:pt>
                      <c:pt idx="3801">
                        <c:v>9.7998535156249993</c:v>
                      </c:pt>
                      <c:pt idx="3802">
                        <c:v>9.7998535156249993</c:v>
                      </c:pt>
                      <c:pt idx="3803">
                        <c:v>9.7998535156249993</c:v>
                      </c:pt>
                      <c:pt idx="3804">
                        <c:v>9.7998535156249993</c:v>
                      </c:pt>
                      <c:pt idx="3805">
                        <c:v>9.7998535156249993</c:v>
                      </c:pt>
                      <c:pt idx="3806">
                        <c:v>9.7998535156249993</c:v>
                      </c:pt>
                      <c:pt idx="3807">
                        <c:v>9.7998535156249993</c:v>
                      </c:pt>
                      <c:pt idx="3808">
                        <c:v>9.7998535156249993</c:v>
                      </c:pt>
                      <c:pt idx="3809">
                        <c:v>9.7998535156249993</c:v>
                      </c:pt>
                      <c:pt idx="3810">
                        <c:v>9.7998535156249993</c:v>
                      </c:pt>
                      <c:pt idx="3811">
                        <c:v>9.7998535156249993</c:v>
                      </c:pt>
                      <c:pt idx="3812">
                        <c:v>9.7998535156249993</c:v>
                      </c:pt>
                      <c:pt idx="3813">
                        <c:v>9.7998535156249993</c:v>
                      </c:pt>
                      <c:pt idx="3814">
                        <c:v>9.7998535156249993</c:v>
                      </c:pt>
                      <c:pt idx="3815">
                        <c:v>9.7998535156249993</c:v>
                      </c:pt>
                      <c:pt idx="3816">
                        <c:v>9.7998535156249993</c:v>
                      </c:pt>
                      <c:pt idx="3817">
                        <c:v>9.7998535156249993</c:v>
                      </c:pt>
                      <c:pt idx="3818">
                        <c:v>9.7998535156249993</c:v>
                      </c:pt>
                      <c:pt idx="3819">
                        <c:v>9.7998535156249993</c:v>
                      </c:pt>
                      <c:pt idx="3820">
                        <c:v>9.7998535156249993</c:v>
                      </c:pt>
                      <c:pt idx="3821">
                        <c:v>9.7998535156249993</c:v>
                      </c:pt>
                      <c:pt idx="3822">
                        <c:v>9.7998535156249993</c:v>
                      </c:pt>
                      <c:pt idx="3823">
                        <c:v>9.7998535156249993</c:v>
                      </c:pt>
                      <c:pt idx="3824">
                        <c:v>9.7998535156249993</c:v>
                      </c:pt>
                      <c:pt idx="3825">
                        <c:v>9.7998535156249993</c:v>
                      </c:pt>
                      <c:pt idx="3826">
                        <c:v>9.7998535156249993</c:v>
                      </c:pt>
                      <c:pt idx="3827">
                        <c:v>9.7998535156249993</c:v>
                      </c:pt>
                      <c:pt idx="3828">
                        <c:v>9.7998535156249993</c:v>
                      </c:pt>
                      <c:pt idx="3829">
                        <c:v>9.7998535156249993</c:v>
                      </c:pt>
                      <c:pt idx="3830">
                        <c:v>9.7998535156249993</c:v>
                      </c:pt>
                      <c:pt idx="3831">
                        <c:v>9.7998535156249993</c:v>
                      </c:pt>
                      <c:pt idx="3832">
                        <c:v>9.7998535156249993</c:v>
                      </c:pt>
                      <c:pt idx="3833">
                        <c:v>9.7998535156249993</c:v>
                      </c:pt>
                      <c:pt idx="3834">
                        <c:v>9.7998535156249993</c:v>
                      </c:pt>
                      <c:pt idx="3835">
                        <c:v>9.7998535156249993</c:v>
                      </c:pt>
                      <c:pt idx="3836">
                        <c:v>9.7998535156249993</c:v>
                      </c:pt>
                      <c:pt idx="3837">
                        <c:v>9.7998535156249993</c:v>
                      </c:pt>
                      <c:pt idx="3838">
                        <c:v>9.7998535156249993</c:v>
                      </c:pt>
                      <c:pt idx="3839">
                        <c:v>9.7998535156249993</c:v>
                      </c:pt>
                      <c:pt idx="3840">
                        <c:v>9.7998535156249993</c:v>
                      </c:pt>
                      <c:pt idx="3841">
                        <c:v>9.7998535156249993</c:v>
                      </c:pt>
                      <c:pt idx="3842">
                        <c:v>9.7998535156249993</c:v>
                      </c:pt>
                      <c:pt idx="3843">
                        <c:v>9.7998535156249993</c:v>
                      </c:pt>
                      <c:pt idx="3844">
                        <c:v>9.7998535156249993</c:v>
                      </c:pt>
                      <c:pt idx="3845">
                        <c:v>9.7998535156249993</c:v>
                      </c:pt>
                      <c:pt idx="3846">
                        <c:v>9.7998535156249993</c:v>
                      </c:pt>
                      <c:pt idx="3847">
                        <c:v>9.7998535156249993</c:v>
                      </c:pt>
                      <c:pt idx="3848">
                        <c:v>9.7998535156249993</c:v>
                      </c:pt>
                      <c:pt idx="3849">
                        <c:v>9.7998535156249993</c:v>
                      </c:pt>
                      <c:pt idx="3850">
                        <c:v>9.7998535156249993</c:v>
                      </c:pt>
                      <c:pt idx="3851">
                        <c:v>9.7998535156249993</c:v>
                      </c:pt>
                      <c:pt idx="3852">
                        <c:v>9.7998535156249993</c:v>
                      </c:pt>
                      <c:pt idx="3853">
                        <c:v>9.7998535156249993</c:v>
                      </c:pt>
                      <c:pt idx="3854">
                        <c:v>9.7998535156249993</c:v>
                      </c:pt>
                      <c:pt idx="3855">
                        <c:v>9.7998535156249993</c:v>
                      </c:pt>
                      <c:pt idx="3856">
                        <c:v>9.7998535156249993</c:v>
                      </c:pt>
                      <c:pt idx="3857">
                        <c:v>9.7998535156249993</c:v>
                      </c:pt>
                      <c:pt idx="3858">
                        <c:v>9.7998535156249993</c:v>
                      </c:pt>
                      <c:pt idx="3859">
                        <c:v>9.7998535156249993</c:v>
                      </c:pt>
                      <c:pt idx="3860">
                        <c:v>9.7998535156249993</c:v>
                      </c:pt>
                      <c:pt idx="3861">
                        <c:v>9.7998535156249993</c:v>
                      </c:pt>
                      <c:pt idx="3862">
                        <c:v>9.7998535156249993</c:v>
                      </c:pt>
                      <c:pt idx="3863">
                        <c:v>9.7998535156249993</c:v>
                      </c:pt>
                      <c:pt idx="3864">
                        <c:v>9.7998535156249993</c:v>
                      </c:pt>
                      <c:pt idx="3865">
                        <c:v>9.7998535156249993</c:v>
                      </c:pt>
                      <c:pt idx="3866">
                        <c:v>9.7998535156249993</c:v>
                      </c:pt>
                      <c:pt idx="3867">
                        <c:v>9.7998535156249993</c:v>
                      </c:pt>
                      <c:pt idx="3868">
                        <c:v>9.7998535156249993</c:v>
                      </c:pt>
                      <c:pt idx="3869">
                        <c:v>9.7998535156249993</c:v>
                      </c:pt>
                      <c:pt idx="3870">
                        <c:v>9.7998535156249993</c:v>
                      </c:pt>
                      <c:pt idx="3871">
                        <c:v>9.7998535156249993</c:v>
                      </c:pt>
                      <c:pt idx="3872">
                        <c:v>9.7998535156249993</c:v>
                      </c:pt>
                      <c:pt idx="3873">
                        <c:v>9.7998535156249993</c:v>
                      </c:pt>
                      <c:pt idx="3874">
                        <c:v>9.7998535156249993</c:v>
                      </c:pt>
                      <c:pt idx="3875">
                        <c:v>9.7998535156249993</c:v>
                      </c:pt>
                      <c:pt idx="3876">
                        <c:v>9.7998535156249993</c:v>
                      </c:pt>
                      <c:pt idx="3877">
                        <c:v>9.7998535156249993</c:v>
                      </c:pt>
                      <c:pt idx="3878">
                        <c:v>9.7998535156249993</c:v>
                      </c:pt>
                      <c:pt idx="3879">
                        <c:v>9.7998535156249993</c:v>
                      </c:pt>
                      <c:pt idx="3880">
                        <c:v>9.7998535156249993</c:v>
                      </c:pt>
                      <c:pt idx="3881">
                        <c:v>9.7998535156249993</c:v>
                      </c:pt>
                      <c:pt idx="3882">
                        <c:v>9.7998535156249993</c:v>
                      </c:pt>
                      <c:pt idx="3883">
                        <c:v>9.7998535156249993</c:v>
                      </c:pt>
                      <c:pt idx="3884">
                        <c:v>9.7998535156249993</c:v>
                      </c:pt>
                      <c:pt idx="3885">
                        <c:v>9.7998535156249993</c:v>
                      </c:pt>
                      <c:pt idx="3886">
                        <c:v>9.7998535156249993</c:v>
                      </c:pt>
                      <c:pt idx="3887">
                        <c:v>9.7998535156249993</c:v>
                      </c:pt>
                      <c:pt idx="3888">
                        <c:v>9.7998535156249993</c:v>
                      </c:pt>
                      <c:pt idx="3889">
                        <c:v>9.7998535156249993</c:v>
                      </c:pt>
                      <c:pt idx="3890">
                        <c:v>9.7998535156249993</c:v>
                      </c:pt>
                      <c:pt idx="3891">
                        <c:v>9.7998535156249993</c:v>
                      </c:pt>
                      <c:pt idx="3892">
                        <c:v>9.7998535156249993</c:v>
                      </c:pt>
                      <c:pt idx="3893">
                        <c:v>9.7998535156249993</c:v>
                      </c:pt>
                      <c:pt idx="3894">
                        <c:v>9.7998535156249993</c:v>
                      </c:pt>
                      <c:pt idx="3895">
                        <c:v>9.7998535156249993</c:v>
                      </c:pt>
                      <c:pt idx="3896">
                        <c:v>9.7998535156249993</c:v>
                      </c:pt>
                      <c:pt idx="3897">
                        <c:v>9.7998535156249993</c:v>
                      </c:pt>
                      <c:pt idx="3898">
                        <c:v>9.7998535156249993</c:v>
                      </c:pt>
                      <c:pt idx="3899">
                        <c:v>9.7998535156249993</c:v>
                      </c:pt>
                      <c:pt idx="3900">
                        <c:v>9.7998535156249993</c:v>
                      </c:pt>
                      <c:pt idx="3901">
                        <c:v>9.7998535156249993</c:v>
                      </c:pt>
                      <c:pt idx="3902">
                        <c:v>9.7998535156249993</c:v>
                      </c:pt>
                      <c:pt idx="3903">
                        <c:v>9.7998535156249993</c:v>
                      </c:pt>
                      <c:pt idx="3904">
                        <c:v>9.7998535156249993</c:v>
                      </c:pt>
                      <c:pt idx="3905">
                        <c:v>9.7998535156249993</c:v>
                      </c:pt>
                      <c:pt idx="3906">
                        <c:v>9.7998535156249993</c:v>
                      </c:pt>
                      <c:pt idx="3907">
                        <c:v>9.7998535156249993</c:v>
                      </c:pt>
                      <c:pt idx="3908">
                        <c:v>9.7998535156249993</c:v>
                      </c:pt>
                      <c:pt idx="3909">
                        <c:v>9.7998535156249993</c:v>
                      </c:pt>
                      <c:pt idx="3910">
                        <c:v>9.7998535156249993</c:v>
                      </c:pt>
                      <c:pt idx="3911">
                        <c:v>9.7998535156249993</c:v>
                      </c:pt>
                      <c:pt idx="3912">
                        <c:v>9.7998535156249993</c:v>
                      </c:pt>
                      <c:pt idx="3913">
                        <c:v>9.7998535156249993</c:v>
                      </c:pt>
                      <c:pt idx="3914">
                        <c:v>9.7998535156249993</c:v>
                      </c:pt>
                      <c:pt idx="3915">
                        <c:v>9.7998535156249993</c:v>
                      </c:pt>
                      <c:pt idx="3916">
                        <c:v>9.7998535156249993</c:v>
                      </c:pt>
                      <c:pt idx="3917">
                        <c:v>9.7998535156249993</c:v>
                      </c:pt>
                      <c:pt idx="3918">
                        <c:v>9.7998535156249993</c:v>
                      </c:pt>
                      <c:pt idx="3919">
                        <c:v>9.7998535156249993</c:v>
                      </c:pt>
                      <c:pt idx="3920">
                        <c:v>9.7998535156249993</c:v>
                      </c:pt>
                      <c:pt idx="3921">
                        <c:v>9.7998535156249993</c:v>
                      </c:pt>
                      <c:pt idx="3922">
                        <c:v>9.7998535156249993</c:v>
                      </c:pt>
                      <c:pt idx="3923">
                        <c:v>9.7998535156249993</c:v>
                      </c:pt>
                      <c:pt idx="3924">
                        <c:v>9.7998535156249993</c:v>
                      </c:pt>
                      <c:pt idx="3925">
                        <c:v>9.7998535156249993</c:v>
                      </c:pt>
                      <c:pt idx="3926">
                        <c:v>9.7998535156249993</c:v>
                      </c:pt>
                      <c:pt idx="3927">
                        <c:v>9.7998535156249993</c:v>
                      </c:pt>
                      <c:pt idx="3928">
                        <c:v>9.7998535156249993</c:v>
                      </c:pt>
                      <c:pt idx="3929">
                        <c:v>9.7998535156249993</c:v>
                      </c:pt>
                      <c:pt idx="3930">
                        <c:v>9.7998535156249993</c:v>
                      </c:pt>
                      <c:pt idx="3931">
                        <c:v>9.7998535156249993</c:v>
                      </c:pt>
                      <c:pt idx="3932">
                        <c:v>9.7998535156249993</c:v>
                      </c:pt>
                      <c:pt idx="3933">
                        <c:v>9.7998535156249993</c:v>
                      </c:pt>
                      <c:pt idx="3934">
                        <c:v>9.7998535156249993</c:v>
                      </c:pt>
                      <c:pt idx="3935">
                        <c:v>9.7998535156249993</c:v>
                      </c:pt>
                      <c:pt idx="3936">
                        <c:v>9.7998535156249993</c:v>
                      </c:pt>
                      <c:pt idx="3937">
                        <c:v>9.7998535156249993</c:v>
                      </c:pt>
                      <c:pt idx="3938">
                        <c:v>9.7998535156249993</c:v>
                      </c:pt>
                      <c:pt idx="3939">
                        <c:v>9.7998535156249993</c:v>
                      </c:pt>
                      <c:pt idx="3940">
                        <c:v>9.7998535156249993</c:v>
                      </c:pt>
                      <c:pt idx="3941">
                        <c:v>9.7998535156249993</c:v>
                      </c:pt>
                      <c:pt idx="3942">
                        <c:v>9.7998535156249993</c:v>
                      </c:pt>
                      <c:pt idx="3943">
                        <c:v>9.6999999999999993</c:v>
                      </c:pt>
                      <c:pt idx="3944">
                        <c:v>9.6999999999999993</c:v>
                      </c:pt>
                      <c:pt idx="3945">
                        <c:v>9.6999999999999993</c:v>
                      </c:pt>
                      <c:pt idx="3946">
                        <c:v>9.6999999999999993</c:v>
                      </c:pt>
                      <c:pt idx="3947">
                        <c:v>9.6999999999999993</c:v>
                      </c:pt>
                      <c:pt idx="3948">
                        <c:v>9.6999999999999993</c:v>
                      </c:pt>
                      <c:pt idx="3949">
                        <c:v>9.6999999999999993</c:v>
                      </c:pt>
                      <c:pt idx="3950">
                        <c:v>9.6999999999999993</c:v>
                      </c:pt>
                      <c:pt idx="3951">
                        <c:v>9.6999999999999993</c:v>
                      </c:pt>
                      <c:pt idx="3952">
                        <c:v>9.6999999999999993</c:v>
                      </c:pt>
                      <c:pt idx="3953">
                        <c:v>9.6999999999999993</c:v>
                      </c:pt>
                      <c:pt idx="3954">
                        <c:v>9.6999999999999993</c:v>
                      </c:pt>
                      <c:pt idx="3955">
                        <c:v>9.6999999999999993</c:v>
                      </c:pt>
                      <c:pt idx="3956">
                        <c:v>9.6999999999999993</c:v>
                      </c:pt>
                      <c:pt idx="3957">
                        <c:v>9.6999999999999993</c:v>
                      </c:pt>
                      <c:pt idx="3958">
                        <c:v>9.6999999999999993</c:v>
                      </c:pt>
                      <c:pt idx="3959">
                        <c:v>9.6999999999999993</c:v>
                      </c:pt>
                      <c:pt idx="3960">
                        <c:v>9.6999999999999993</c:v>
                      </c:pt>
                      <c:pt idx="3961">
                        <c:v>9.6999999999999993</c:v>
                      </c:pt>
                      <c:pt idx="3962">
                        <c:v>9.6999999999999993</c:v>
                      </c:pt>
                      <c:pt idx="3963">
                        <c:v>9.6999999999999993</c:v>
                      </c:pt>
                      <c:pt idx="3964">
                        <c:v>9.6999999999999993</c:v>
                      </c:pt>
                      <c:pt idx="3965">
                        <c:v>9.6999999999999993</c:v>
                      </c:pt>
                      <c:pt idx="3966">
                        <c:v>9.6999999999999993</c:v>
                      </c:pt>
                      <c:pt idx="3967">
                        <c:v>9.6999999999999993</c:v>
                      </c:pt>
                      <c:pt idx="3968">
                        <c:v>9.6999999999999993</c:v>
                      </c:pt>
                      <c:pt idx="3969">
                        <c:v>9.6999999999999993</c:v>
                      </c:pt>
                      <c:pt idx="3970">
                        <c:v>9.6999999999999993</c:v>
                      </c:pt>
                      <c:pt idx="3971">
                        <c:v>9.6999999999999993</c:v>
                      </c:pt>
                      <c:pt idx="3972">
                        <c:v>9.6999999999999993</c:v>
                      </c:pt>
                      <c:pt idx="3973">
                        <c:v>9.6999999999999993</c:v>
                      </c:pt>
                      <c:pt idx="3974">
                        <c:v>9.6999999999999993</c:v>
                      </c:pt>
                      <c:pt idx="3975">
                        <c:v>9.6999999999999993</c:v>
                      </c:pt>
                      <c:pt idx="3976">
                        <c:v>9.6999999999999993</c:v>
                      </c:pt>
                      <c:pt idx="3977">
                        <c:v>9.6999999999999993</c:v>
                      </c:pt>
                      <c:pt idx="3978">
                        <c:v>9.6999999999999993</c:v>
                      </c:pt>
                      <c:pt idx="3979">
                        <c:v>9.6999999999999993</c:v>
                      </c:pt>
                      <c:pt idx="3980">
                        <c:v>9.6999999999999993</c:v>
                      </c:pt>
                      <c:pt idx="3981">
                        <c:v>9.6999999999999993</c:v>
                      </c:pt>
                      <c:pt idx="3982">
                        <c:v>9.6999999999999993</c:v>
                      </c:pt>
                      <c:pt idx="3983">
                        <c:v>9.6999999999999993</c:v>
                      </c:pt>
                      <c:pt idx="3984">
                        <c:v>9.6999999999999993</c:v>
                      </c:pt>
                      <c:pt idx="3985">
                        <c:v>9.6999999999999993</c:v>
                      </c:pt>
                      <c:pt idx="3986">
                        <c:v>9.6999999999999993</c:v>
                      </c:pt>
                      <c:pt idx="3987">
                        <c:v>9.6999999999999993</c:v>
                      </c:pt>
                      <c:pt idx="3988">
                        <c:v>9.6999999999999993</c:v>
                      </c:pt>
                      <c:pt idx="3989">
                        <c:v>9.6999999999999993</c:v>
                      </c:pt>
                      <c:pt idx="3990">
                        <c:v>9.6999999999999993</c:v>
                      </c:pt>
                      <c:pt idx="3991">
                        <c:v>9.6999999999999993</c:v>
                      </c:pt>
                      <c:pt idx="3992">
                        <c:v>9.6999999999999993</c:v>
                      </c:pt>
                      <c:pt idx="3993">
                        <c:v>9.6999999999999993</c:v>
                      </c:pt>
                      <c:pt idx="3994">
                        <c:v>9.6999999999999993</c:v>
                      </c:pt>
                      <c:pt idx="3995">
                        <c:v>9.6999999999999993</c:v>
                      </c:pt>
                      <c:pt idx="3996">
                        <c:v>9.6999999999999993</c:v>
                      </c:pt>
                      <c:pt idx="3997">
                        <c:v>9.6999999999999993</c:v>
                      </c:pt>
                      <c:pt idx="3998">
                        <c:v>9.6999999999999993</c:v>
                      </c:pt>
                      <c:pt idx="3999">
                        <c:v>9.6999999999999993</c:v>
                      </c:pt>
                      <c:pt idx="4000">
                        <c:v>9.6999999999999993</c:v>
                      </c:pt>
                      <c:pt idx="4001">
                        <c:v>9.6999999999999993</c:v>
                      </c:pt>
                      <c:pt idx="4002">
                        <c:v>9.6999999999999993</c:v>
                      </c:pt>
                      <c:pt idx="4003">
                        <c:v>9.6999999999999993</c:v>
                      </c:pt>
                      <c:pt idx="4004">
                        <c:v>9.6999999999999993</c:v>
                      </c:pt>
                      <c:pt idx="4005">
                        <c:v>9.6999999999999993</c:v>
                      </c:pt>
                      <c:pt idx="4006">
                        <c:v>9.6999999999999993</c:v>
                      </c:pt>
                      <c:pt idx="4007">
                        <c:v>9.6999999999999993</c:v>
                      </c:pt>
                      <c:pt idx="4008">
                        <c:v>9.6999999999999993</c:v>
                      </c:pt>
                      <c:pt idx="4009">
                        <c:v>9.6999999999999993</c:v>
                      </c:pt>
                      <c:pt idx="4010">
                        <c:v>9.6999999999999993</c:v>
                      </c:pt>
                      <c:pt idx="4011">
                        <c:v>9.6999999999999993</c:v>
                      </c:pt>
                      <c:pt idx="4012">
                        <c:v>9.6999999999999993</c:v>
                      </c:pt>
                      <c:pt idx="4013">
                        <c:v>9.6999999999999993</c:v>
                      </c:pt>
                      <c:pt idx="4014">
                        <c:v>9.6999999999999993</c:v>
                      </c:pt>
                      <c:pt idx="4015">
                        <c:v>9.6999999999999993</c:v>
                      </c:pt>
                      <c:pt idx="4016">
                        <c:v>9.6999999999999993</c:v>
                      </c:pt>
                      <c:pt idx="4017">
                        <c:v>9.6999999999999993</c:v>
                      </c:pt>
                      <c:pt idx="4018">
                        <c:v>9.6999999999999993</c:v>
                      </c:pt>
                      <c:pt idx="4019">
                        <c:v>9.6999999999999993</c:v>
                      </c:pt>
                      <c:pt idx="4020">
                        <c:v>9.6999999999999993</c:v>
                      </c:pt>
                      <c:pt idx="4021">
                        <c:v>9.6999999999999993</c:v>
                      </c:pt>
                      <c:pt idx="4022">
                        <c:v>9.6999999999999993</c:v>
                      </c:pt>
                      <c:pt idx="4023">
                        <c:v>9.6999999999999993</c:v>
                      </c:pt>
                      <c:pt idx="4024">
                        <c:v>9.6999999999999993</c:v>
                      </c:pt>
                      <c:pt idx="4025">
                        <c:v>9.6999999999999993</c:v>
                      </c:pt>
                      <c:pt idx="4026">
                        <c:v>9.6999999999999993</c:v>
                      </c:pt>
                      <c:pt idx="4027">
                        <c:v>9.6999999999999993</c:v>
                      </c:pt>
                      <c:pt idx="4028">
                        <c:v>9.6999999999999993</c:v>
                      </c:pt>
                      <c:pt idx="4029">
                        <c:v>9.6999999999999993</c:v>
                      </c:pt>
                      <c:pt idx="4030">
                        <c:v>9.6999999999999993</c:v>
                      </c:pt>
                      <c:pt idx="4031">
                        <c:v>9.6999999999999993</c:v>
                      </c:pt>
                      <c:pt idx="4032">
                        <c:v>9.6999999999999993</c:v>
                      </c:pt>
                      <c:pt idx="4033">
                        <c:v>9.6999999999999993</c:v>
                      </c:pt>
                      <c:pt idx="4034">
                        <c:v>9.6999999999999993</c:v>
                      </c:pt>
                      <c:pt idx="4035">
                        <c:v>9.6999999999999993</c:v>
                      </c:pt>
                      <c:pt idx="4036">
                        <c:v>9.6999999999999993</c:v>
                      </c:pt>
                      <c:pt idx="4037">
                        <c:v>9.6999999999999993</c:v>
                      </c:pt>
                      <c:pt idx="4038">
                        <c:v>9.6999999999999993</c:v>
                      </c:pt>
                      <c:pt idx="4039">
                        <c:v>9.6999999999999993</c:v>
                      </c:pt>
                      <c:pt idx="4040">
                        <c:v>9.6999999999999993</c:v>
                      </c:pt>
                      <c:pt idx="4041">
                        <c:v>9.6999999999999993</c:v>
                      </c:pt>
                      <c:pt idx="4042">
                        <c:v>9.6999999999999993</c:v>
                      </c:pt>
                      <c:pt idx="4043">
                        <c:v>9.6999999999999993</c:v>
                      </c:pt>
                      <c:pt idx="4044">
                        <c:v>9.6999999999999993</c:v>
                      </c:pt>
                      <c:pt idx="4045">
                        <c:v>9.6999999999999993</c:v>
                      </c:pt>
                      <c:pt idx="4046">
                        <c:v>9.6999999999999993</c:v>
                      </c:pt>
                      <c:pt idx="4047">
                        <c:v>9.6999999999999993</c:v>
                      </c:pt>
                      <c:pt idx="4048">
                        <c:v>9.6999999999999993</c:v>
                      </c:pt>
                      <c:pt idx="4049">
                        <c:v>9.6999999999999993</c:v>
                      </c:pt>
                      <c:pt idx="4050">
                        <c:v>9.6999999999999993</c:v>
                      </c:pt>
                      <c:pt idx="4051">
                        <c:v>9.6999999999999993</c:v>
                      </c:pt>
                      <c:pt idx="4052">
                        <c:v>9.6999999999999993</c:v>
                      </c:pt>
                      <c:pt idx="4053">
                        <c:v>9.6999999999999993</c:v>
                      </c:pt>
                      <c:pt idx="4054">
                        <c:v>9.6999999999999993</c:v>
                      </c:pt>
                      <c:pt idx="4055">
                        <c:v>9.6999999999999993</c:v>
                      </c:pt>
                      <c:pt idx="4056">
                        <c:v>9.6999999999999993</c:v>
                      </c:pt>
                      <c:pt idx="4057">
                        <c:v>9.6999999999999993</c:v>
                      </c:pt>
                      <c:pt idx="4058">
                        <c:v>9.6999999999999993</c:v>
                      </c:pt>
                      <c:pt idx="4059">
                        <c:v>9.6999999999999993</c:v>
                      </c:pt>
                      <c:pt idx="4060">
                        <c:v>9.6999999999999993</c:v>
                      </c:pt>
                      <c:pt idx="4061">
                        <c:v>9.6999999999999993</c:v>
                      </c:pt>
                      <c:pt idx="4062">
                        <c:v>9.6999999999999993</c:v>
                      </c:pt>
                      <c:pt idx="4063">
                        <c:v>9.6999999999999993</c:v>
                      </c:pt>
                      <c:pt idx="4064">
                        <c:v>9.6999999999999993</c:v>
                      </c:pt>
                      <c:pt idx="4065">
                        <c:v>9.6999999999999993</c:v>
                      </c:pt>
                      <c:pt idx="4066">
                        <c:v>9.6999999999999993</c:v>
                      </c:pt>
                      <c:pt idx="4067">
                        <c:v>9.6999999999999993</c:v>
                      </c:pt>
                      <c:pt idx="4068">
                        <c:v>9.6999999999999993</c:v>
                      </c:pt>
                      <c:pt idx="4069">
                        <c:v>9.6999999999999993</c:v>
                      </c:pt>
                      <c:pt idx="4070">
                        <c:v>9.6999999999999993</c:v>
                      </c:pt>
                      <c:pt idx="4071">
                        <c:v>9.6999999999999993</c:v>
                      </c:pt>
                      <c:pt idx="4072">
                        <c:v>9.6999999999999993</c:v>
                      </c:pt>
                      <c:pt idx="4073">
                        <c:v>9.6999999999999993</c:v>
                      </c:pt>
                      <c:pt idx="4074">
                        <c:v>9.6999999999999993</c:v>
                      </c:pt>
                      <c:pt idx="4075">
                        <c:v>9.6999999999999993</c:v>
                      </c:pt>
                      <c:pt idx="4076">
                        <c:v>9.6999999999999993</c:v>
                      </c:pt>
                      <c:pt idx="4077">
                        <c:v>9.6999999999999993</c:v>
                      </c:pt>
                      <c:pt idx="4078">
                        <c:v>9.6999999999999993</c:v>
                      </c:pt>
                      <c:pt idx="4079">
                        <c:v>9.6999999999999993</c:v>
                      </c:pt>
                      <c:pt idx="4080">
                        <c:v>9.5999023437499993</c:v>
                      </c:pt>
                      <c:pt idx="4081">
                        <c:v>9.5999023437499993</c:v>
                      </c:pt>
                      <c:pt idx="4082">
                        <c:v>9.5999023437499993</c:v>
                      </c:pt>
                      <c:pt idx="4083">
                        <c:v>9.5999023437499993</c:v>
                      </c:pt>
                      <c:pt idx="4084">
                        <c:v>9.5999023437499993</c:v>
                      </c:pt>
                      <c:pt idx="4085">
                        <c:v>9.5999023437499993</c:v>
                      </c:pt>
                      <c:pt idx="4086">
                        <c:v>9.5999023437499993</c:v>
                      </c:pt>
                      <c:pt idx="4087">
                        <c:v>9.5999023437499993</c:v>
                      </c:pt>
                      <c:pt idx="4088">
                        <c:v>9.5999023437499993</c:v>
                      </c:pt>
                      <c:pt idx="4089">
                        <c:v>9.5999023437499993</c:v>
                      </c:pt>
                      <c:pt idx="4090">
                        <c:v>9.5999023437499993</c:v>
                      </c:pt>
                      <c:pt idx="4091">
                        <c:v>9.5999023437499993</c:v>
                      </c:pt>
                      <c:pt idx="4092">
                        <c:v>9.5999023437499993</c:v>
                      </c:pt>
                      <c:pt idx="4093">
                        <c:v>9.5999023437499993</c:v>
                      </c:pt>
                      <c:pt idx="4094">
                        <c:v>9.5999023437499993</c:v>
                      </c:pt>
                      <c:pt idx="4095">
                        <c:v>9.5999023437499993</c:v>
                      </c:pt>
                      <c:pt idx="4096">
                        <c:v>9.5999023437499993</c:v>
                      </c:pt>
                      <c:pt idx="4097">
                        <c:v>9.5999023437499993</c:v>
                      </c:pt>
                      <c:pt idx="4098">
                        <c:v>9.5999023437499993</c:v>
                      </c:pt>
                      <c:pt idx="4099">
                        <c:v>9.5999023437499993</c:v>
                      </c:pt>
                      <c:pt idx="4100">
                        <c:v>9.5999023437499993</c:v>
                      </c:pt>
                      <c:pt idx="4101">
                        <c:v>9.5999023437499993</c:v>
                      </c:pt>
                      <c:pt idx="4102">
                        <c:v>9.5999023437499993</c:v>
                      </c:pt>
                      <c:pt idx="4103">
                        <c:v>9.5999023437499993</c:v>
                      </c:pt>
                      <c:pt idx="4104">
                        <c:v>9.5999023437499993</c:v>
                      </c:pt>
                      <c:pt idx="4105">
                        <c:v>9.5999023437499993</c:v>
                      </c:pt>
                      <c:pt idx="4106">
                        <c:v>9.5999023437499993</c:v>
                      </c:pt>
                      <c:pt idx="4107">
                        <c:v>9.5999023437499993</c:v>
                      </c:pt>
                      <c:pt idx="4108">
                        <c:v>9.5999023437499993</c:v>
                      </c:pt>
                      <c:pt idx="4109">
                        <c:v>9.5999023437499993</c:v>
                      </c:pt>
                      <c:pt idx="4110">
                        <c:v>9.5999023437499993</c:v>
                      </c:pt>
                      <c:pt idx="4111">
                        <c:v>9.5999023437499993</c:v>
                      </c:pt>
                      <c:pt idx="4112">
                        <c:v>9.5999023437499993</c:v>
                      </c:pt>
                      <c:pt idx="4113">
                        <c:v>9.5999023437499993</c:v>
                      </c:pt>
                      <c:pt idx="4114">
                        <c:v>9.5999023437499993</c:v>
                      </c:pt>
                      <c:pt idx="4115">
                        <c:v>9.5999023437499993</c:v>
                      </c:pt>
                      <c:pt idx="4116">
                        <c:v>9.5999023437499993</c:v>
                      </c:pt>
                      <c:pt idx="4117">
                        <c:v>9.5999023437499993</c:v>
                      </c:pt>
                      <c:pt idx="4118">
                        <c:v>9.5999023437499993</c:v>
                      </c:pt>
                      <c:pt idx="4119">
                        <c:v>9.5999023437499993</c:v>
                      </c:pt>
                      <c:pt idx="4120">
                        <c:v>9.5999023437499993</c:v>
                      </c:pt>
                      <c:pt idx="4121">
                        <c:v>9.5999023437499993</c:v>
                      </c:pt>
                      <c:pt idx="4122">
                        <c:v>9.5999023437499993</c:v>
                      </c:pt>
                      <c:pt idx="4123">
                        <c:v>9.5999023437499993</c:v>
                      </c:pt>
                      <c:pt idx="4124">
                        <c:v>9.5999023437499993</c:v>
                      </c:pt>
                      <c:pt idx="4125">
                        <c:v>9.5999023437499993</c:v>
                      </c:pt>
                      <c:pt idx="4126">
                        <c:v>9.5999023437499993</c:v>
                      </c:pt>
                      <c:pt idx="4127">
                        <c:v>9.5999023437499993</c:v>
                      </c:pt>
                      <c:pt idx="4128">
                        <c:v>9.5999023437499993</c:v>
                      </c:pt>
                      <c:pt idx="4129">
                        <c:v>9.5999023437499993</c:v>
                      </c:pt>
                      <c:pt idx="4130">
                        <c:v>9.5999023437499993</c:v>
                      </c:pt>
                      <c:pt idx="4131">
                        <c:v>9.5999023437499993</c:v>
                      </c:pt>
                      <c:pt idx="4132">
                        <c:v>9.5999023437499993</c:v>
                      </c:pt>
                      <c:pt idx="4133">
                        <c:v>9.5999023437499993</c:v>
                      </c:pt>
                      <c:pt idx="4134">
                        <c:v>9.5999023437499993</c:v>
                      </c:pt>
                      <c:pt idx="4135">
                        <c:v>9.5999023437499993</c:v>
                      </c:pt>
                      <c:pt idx="4136">
                        <c:v>9.5999023437499993</c:v>
                      </c:pt>
                      <c:pt idx="4137">
                        <c:v>9.5999023437499993</c:v>
                      </c:pt>
                      <c:pt idx="4138">
                        <c:v>9.5999023437499993</c:v>
                      </c:pt>
                      <c:pt idx="4139">
                        <c:v>9.5999023437499993</c:v>
                      </c:pt>
                      <c:pt idx="4140">
                        <c:v>9.5999023437499993</c:v>
                      </c:pt>
                      <c:pt idx="4141">
                        <c:v>9.5999023437499993</c:v>
                      </c:pt>
                      <c:pt idx="4142">
                        <c:v>9.5999023437499993</c:v>
                      </c:pt>
                      <c:pt idx="4143">
                        <c:v>9.5999023437499993</c:v>
                      </c:pt>
                      <c:pt idx="4144">
                        <c:v>9.4998046874999993</c:v>
                      </c:pt>
                      <c:pt idx="4145">
                        <c:v>9.4998046874999993</c:v>
                      </c:pt>
                      <c:pt idx="4146">
                        <c:v>9.4998046874999993</c:v>
                      </c:pt>
                      <c:pt idx="4147">
                        <c:v>9.4998046874999993</c:v>
                      </c:pt>
                      <c:pt idx="4148">
                        <c:v>9.4998046874999993</c:v>
                      </c:pt>
                      <c:pt idx="4149">
                        <c:v>9.4998046874999993</c:v>
                      </c:pt>
                      <c:pt idx="4150">
                        <c:v>9.4998046874999993</c:v>
                      </c:pt>
                      <c:pt idx="4151">
                        <c:v>9.4998046874999993</c:v>
                      </c:pt>
                      <c:pt idx="4152">
                        <c:v>9.4998046874999993</c:v>
                      </c:pt>
                      <c:pt idx="4153">
                        <c:v>9.4998046874999993</c:v>
                      </c:pt>
                      <c:pt idx="4154">
                        <c:v>9.4998046874999993</c:v>
                      </c:pt>
                      <c:pt idx="4155">
                        <c:v>9.4998046874999993</c:v>
                      </c:pt>
                      <c:pt idx="4156">
                        <c:v>9.4998046874999993</c:v>
                      </c:pt>
                      <c:pt idx="4157">
                        <c:v>9.3999511718749993</c:v>
                      </c:pt>
                      <c:pt idx="4158">
                        <c:v>9.3999511718749993</c:v>
                      </c:pt>
                      <c:pt idx="4159">
                        <c:v>9.3999511718749993</c:v>
                      </c:pt>
                      <c:pt idx="4160">
                        <c:v>9.3999511718749993</c:v>
                      </c:pt>
                      <c:pt idx="4161">
                        <c:v>9.3999511718749993</c:v>
                      </c:pt>
                      <c:pt idx="4162">
                        <c:v>9.3999511718749993</c:v>
                      </c:pt>
                      <c:pt idx="4163">
                        <c:v>9.3999511718749993</c:v>
                      </c:pt>
                      <c:pt idx="4164">
                        <c:v>9.3999511718749993</c:v>
                      </c:pt>
                      <c:pt idx="4165">
                        <c:v>9.3999511718749993</c:v>
                      </c:pt>
                      <c:pt idx="4166">
                        <c:v>9.3999511718749993</c:v>
                      </c:pt>
                      <c:pt idx="4167">
                        <c:v>9.3999511718749993</c:v>
                      </c:pt>
                      <c:pt idx="4168">
                        <c:v>9.2998535156249993</c:v>
                      </c:pt>
                      <c:pt idx="4169">
                        <c:v>9.2998535156249993</c:v>
                      </c:pt>
                      <c:pt idx="4170">
                        <c:v>9.2998535156249993</c:v>
                      </c:pt>
                      <c:pt idx="4171">
                        <c:v>9.2998535156249993</c:v>
                      </c:pt>
                      <c:pt idx="4172">
                        <c:v>9.2998535156249993</c:v>
                      </c:pt>
                      <c:pt idx="4173">
                        <c:v>9.2998535156249993</c:v>
                      </c:pt>
                      <c:pt idx="4174">
                        <c:v>9.2998535156249993</c:v>
                      </c:pt>
                      <c:pt idx="4175">
                        <c:v>9.2998535156249993</c:v>
                      </c:pt>
                      <c:pt idx="4176">
                        <c:v>9.2998535156249993</c:v>
                      </c:pt>
                      <c:pt idx="4177">
                        <c:v>9.2998535156249993</c:v>
                      </c:pt>
                      <c:pt idx="4178">
                        <c:v>9.2998535156249993</c:v>
                      </c:pt>
                      <c:pt idx="4179">
                        <c:v>9.2998535156249993</c:v>
                      </c:pt>
                      <c:pt idx="4180">
                        <c:v>9.1999999999999993</c:v>
                      </c:pt>
                      <c:pt idx="4181">
                        <c:v>9.1999999999999993</c:v>
                      </c:pt>
                      <c:pt idx="4182">
                        <c:v>9.1999999999999993</c:v>
                      </c:pt>
                      <c:pt idx="4183">
                        <c:v>9.1999999999999993</c:v>
                      </c:pt>
                      <c:pt idx="4184">
                        <c:v>9.1999999999999993</c:v>
                      </c:pt>
                      <c:pt idx="4185">
                        <c:v>9.1999999999999993</c:v>
                      </c:pt>
                      <c:pt idx="4186">
                        <c:v>9.1999999999999993</c:v>
                      </c:pt>
                      <c:pt idx="4187">
                        <c:v>9.1999999999999993</c:v>
                      </c:pt>
                      <c:pt idx="4188">
                        <c:v>9.1999999999999993</c:v>
                      </c:pt>
                      <c:pt idx="4189">
                        <c:v>9.1999999999999993</c:v>
                      </c:pt>
                      <c:pt idx="4190">
                        <c:v>9.1999999999999993</c:v>
                      </c:pt>
                      <c:pt idx="4191">
                        <c:v>9.1999999999999993</c:v>
                      </c:pt>
                      <c:pt idx="4192">
                        <c:v>9.1999999999999993</c:v>
                      </c:pt>
                      <c:pt idx="4193">
                        <c:v>9.0999023437499993</c:v>
                      </c:pt>
                      <c:pt idx="4194">
                        <c:v>9.0999023437499993</c:v>
                      </c:pt>
                      <c:pt idx="4195">
                        <c:v>9.0999023437499993</c:v>
                      </c:pt>
                      <c:pt idx="4196">
                        <c:v>9.0999023437499993</c:v>
                      </c:pt>
                      <c:pt idx="4197">
                        <c:v>9.0999023437499993</c:v>
                      </c:pt>
                      <c:pt idx="4198">
                        <c:v>9.0999023437499993</c:v>
                      </c:pt>
                      <c:pt idx="4199">
                        <c:v>9.0999023437499993</c:v>
                      </c:pt>
                      <c:pt idx="4200">
                        <c:v>9.0999023437499993</c:v>
                      </c:pt>
                      <c:pt idx="4201">
                        <c:v>9.0999023437499993</c:v>
                      </c:pt>
                      <c:pt idx="4202">
                        <c:v>9.0999023437499993</c:v>
                      </c:pt>
                      <c:pt idx="4203">
                        <c:v>8.9998046874999993</c:v>
                      </c:pt>
                      <c:pt idx="4204">
                        <c:v>8.9998046874999993</c:v>
                      </c:pt>
                      <c:pt idx="4205">
                        <c:v>8.9998046874999993</c:v>
                      </c:pt>
                      <c:pt idx="4206">
                        <c:v>8.9998046874999993</c:v>
                      </c:pt>
                      <c:pt idx="4207">
                        <c:v>8.9998046874999993</c:v>
                      </c:pt>
                      <c:pt idx="4208">
                        <c:v>8.9998046874999993</c:v>
                      </c:pt>
                      <c:pt idx="4209">
                        <c:v>8.9998046874999993</c:v>
                      </c:pt>
                      <c:pt idx="4210">
                        <c:v>8.9998046874999993</c:v>
                      </c:pt>
                      <c:pt idx="4211">
                        <c:v>8.9998046874999993</c:v>
                      </c:pt>
                      <c:pt idx="4212">
                        <c:v>8.9998046874999993</c:v>
                      </c:pt>
                      <c:pt idx="4213">
                        <c:v>8.9998046874999993</c:v>
                      </c:pt>
                      <c:pt idx="4214">
                        <c:v>8.8999511718749993</c:v>
                      </c:pt>
                      <c:pt idx="4215">
                        <c:v>8.8999511718749993</c:v>
                      </c:pt>
                      <c:pt idx="4216">
                        <c:v>8.8999511718749993</c:v>
                      </c:pt>
                      <c:pt idx="4217">
                        <c:v>8.8999511718749993</c:v>
                      </c:pt>
                      <c:pt idx="4218">
                        <c:v>8.8999511718749993</c:v>
                      </c:pt>
                      <c:pt idx="4219">
                        <c:v>8.8999511718749993</c:v>
                      </c:pt>
                      <c:pt idx="4220">
                        <c:v>8.8999511718749993</c:v>
                      </c:pt>
                      <c:pt idx="4221">
                        <c:v>8.8999511718749993</c:v>
                      </c:pt>
                      <c:pt idx="4222">
                        <c:v>8.8999511718749993</c:v>
                      </c:pt>
                      <c:pt idx="4223">
                        <c:v>8.8999511718749993</c:v>
                      </c:pt>
                      <c:pt idx="4224">
                        <c:v>8.7998535156249993</c:v>
                      </c:pt>
                      <c:pt idx="4225">
                        <c:v>8.7998535156249993</c:v>
                      </c:pt>
                      <c:pt idx="4226">
                        <c:v>8.7998535156249993</c:v>
                      </c:pt>
                      <c:pt idx="4227">
                        <c:v>8.7998535156249993</c:v>
                      </c:pt>
                      <c:pt idx="4228">
                        <c:v>8.7998535156249993</c:v>
                      </c:pt>
                      <c:pt idx="4229">
                        <c:v>8.7998535156249993</c:v>
                      </c:pt>
                      <c:pt idx="4230">
                        <c:v>8.7998535156249993</c:v>
                      </c:pt>
                      <c:pt idx="4231">
                        <c:v>8.7998535156249993</c:v>
                      </c:pt>
                      <c:pt idx="4232">
                        <c:v>8.7998535156249993</c:v>
                      </c:pt>
                      <c:pt idx="4233">
                        <c:v>8.7998535156249993</c:v>
                      </c:pt>
                      <c:pt idx="4234">
                        <c:v>8.7998535156249993</c:v>
                      </c:pt>
                      <c:pt idx="4235">
                        <c:v>8.7998535156249993</c:v>
                      </c:pt>
                      <c:pt idx="4236">
                        <c:v>8.7998535156249993</c:v>
                      </c:pt>
                      <c:pt idx="4237">
                        <c:v>8.6999999999999993</c:v>
                      </c:pt>
                      <c:pt idx="4238">
                        <c:v>8.6999999999999993</c:v>
                      </c:pt>
                      <c:pt idx="4239">
                        <c:v>8.6999999999999993</c:v>
                      </c:pt>
                      <c:pt idx="4240">
                        <c:v>8.6999999999999993</c:v>
                      </c:pt>
                      <c:pt idx="4241">
                        <c:v>8.6999999999999993</c:v>
                      </c:pt>
                      <c:pt idx="4242">
                        <c:v>8.6999999999999993</c:v>
                      </c:pt>
                      <c:pt idx="4243">
                        <c:v>8.6999999999999993</c:v>
                      </c:pt>
                      <c:pt idx="4244">
                        <c:v>8.6999999999999993</c:v>
                      </c:pt>
                      <c:pt idx="4245">
                        <c:v>8.6999999999999993</c:v>
                      </c:pt>
                      <c:pt idx="4246">
                        <c:v>8.6999999999999993</c:v>
                      </c:pt>
                      <c:pt idx="4247">
                        <c:v>8.6999999999999993</c:v>
                      </c:pt>
                      <c:pt idx="4248">
                        <c:v>8.5999023437499993</c:v>
                      </c:pt>
                      <c:pt idx="4249">
                        <c:v>8.5999023437499993</c:v>
                      </c:pt>
                      <c:pt idx="4250">
                        <c:v>8.5999023437499993</c:v>
                      </c:pt>
                      <c:pt idx="4251">
                        <c:v>8.5999023437499993</c:v>
                      </c:pt>
                      <c:pt idx="4252">
                        <c:v>8.5999023437499993</c:v>
                      </c:pt>
                      <c:pt idx="4253">
                        <c:v>8.5999023437499993</c:v>
                      </c:pt>
                      <c:pt idx="4254">
                        <c:v>8.5999023437499993</c:v>
                      </c:pt>
                      <c:pt idx="4255">
                        <c:v>8.5999023437499993</c:v>
                      </c:pt>
                      <c:pt idx="4256">
                        <c:v>8.5999023437499993</c:v>
                      </c:pt>
                      <c:pt idx="4257">
                        <c:v>8.5000488281249993</c:v>
                      </c:pt>
                      <c:pt idx="4258">
                        <c:v>8.5000488281249993</c:v>
                      </c:pt>
                      <c:pt idx="4259">
                        <c:v>8.5000488281249993</c:v>
                      </c:pt>
                      <c:pt idx="4260">
                        <c:v>8.5000488281249993</c:v>
                      </c:pt>
                      <c:pt idx="4261">
                        <c:v>8.5000488281249993</c:v>
                      </c:pt>
                      <c:pt idx="4262">
                        <c:v>8.5000488281249993</c:v>
                      </c:pt>
                      <c:pt idx="4263">
                        <c:v>8.5000488281249993</c:v>
                      </c:pt>
                      <c:pt idx="4264">
                        <c:v>8.5000488281249993</c:v>
                      </c:pt>
                      <c:pt idx="4265">
                        <c:v>8.5000488281249993</c:v>
                      </c:pt>
                      <c:pt idx="4266">
                        <c:v>8.5000488281249993</c:v>
                      </c:pt>
                      <c:pt idx="4267">
                        <c:v>8.5000488281249993</c:v>
                      </c:pt>
                      <c:pt idx="4268">
                        <c:v>8.5000488281249993</c:v>
                      </c:pt>
                      <c:pt idx="4269">
                        <c:v>8.3999511718749993</c:v>
                      </c:pt>
                      <c:pt idx="4270">
                        <c:v>8.3999511718749993</c:v>
                      </c:pt>
                      <c:pt idx="4271">
                        <c:v>8.3999511718749993</c:v>
                      </c:pt>
                      <c:pt idx="4272">
                        <c:v>8.3999511718749993</c:v>
                      </c:pt>
                      <c:pt idx="4273">
                        <c:v>8.3999511718749993</c:v>
                      </c:pt>
                      <c:pt idx="4274">
                        <c:v>8.3999511718749993</c:v>
                      </c:pt>
                      <c:pt idx="4275">
                        <c:v>8.3999511718749993</c:v>
                      </c:pt>
                      <c:pt idx="4276">
                        <c:v>8.3999511718749993</c:v>
                      </c:pt>
                      <c:pt idx="4277">
                        <c:v>8.3999511718749993</c:v>
                      </c:pt>
                      <c:pt idx="4278">
                        <c:v>8.2998535156249993</c:v>
                      </c:pt>
                      <c:pt idx="4279">
                        <c:v>8.2998535156249993</c:v>
                      </c:pt>
                      <c:pt idx="4280">
                        <c:v>8.2998535156249993</c:v>
                      </c:pt>
                      <c:pt idx="4281">
                        <c:v>8.2998535156249993</c:v>
                      </c:pt>
                      <c:pt idx="4282">
                        <c:v>8.2998535156249993</c:v>
                      </c:pt>
                      <c:pt idx="4283">
                        <c:v>8.2998535156249993</c:v>
                      </c:pt>
                      <c:pt idx="4284">
                        <c:v>8.2998535156249993</c:v>
                      </c:pt>
                      <c:pt idx="4285">
                        <c:v>8.2998535156249993</c:v>
                      </c:pt>
                      <c:pt idx="4286">
                        <c:v>8.2998535156249993</c:v>
                      </c:pt>
                      <c:pt idx="4287">
                        <c:v>8.2998535156249993</c:v>
                      </c:pt>
                      <c:pt idx="4288">
                        <c:v>8.2998535156249993</c:v>
                      </c:pt>
                      <c:pt idx="4289">
                        <c:v>8.2998535156249993</c:v>
                      </c:pt>
                      <c:pt idx="4290">
                        <c:v>8.1999999999999993</c:v>
                      </c:pt>
                      <c:pt idx="4291">
                        <c:v>8.1999999999999993</c:v>
                      </c:pt>
                      <c:pt idx="4292">
                        <c:v>8.1999999999999993</c:v>
                      </c:pt>
                      <c:pt idx="4293">
                        <c:v>8.1999999999999993</c:v>
                      </c:pt>
                      <c:pt idx="4294">
                        <c:v>8.1999999999999993</c:v>
                      </c:pt>
                      <c:pt idx="4295">
                        <c:v>8.1999999999999993</c:v>
                      </c:pt>
                      <c:pt idx="4296">
                        <c:v>8.1999999999999993</c:v>
                      </c:pt>
                      <c:pt idx="4297">
                        <c:v>8.0999023437499993</c:v>
                      </c:pt>
                      <c:pt idx="4298">
                        <c:v>8.0999023437499993</c:v>
                      </c:pt>
                      <c:pt idx="4299">
                        <c:v>8.0999023437499993</c:v>
                      </c:pt>
                      <c:pt idx="4300">
                        <c:v>8.0999023437499993</c:v>
                      </c:pt>
                      <c:pt idx="4301">
                        <c:v>8.0999023437499993</c:v>
                      </c:pt>
                      <c:pt idx="4302">
                        <c:v>8.0999023437499993</c:v>
                      </c:pt>
                      <c:pt idx="4303">
                        <c:v>8.0999023437499993</c:v>
                      </c:pt>
                      <c:pt idx="4304">
                        <c:v>8.0999023437499993</c:v>
                      </c:pt>
                      <c:pt idx="4305">
                        <c:v>8.0999023437499993</c:v>
                      </c:pt>
                      <c:pt idx="4306">
                        <c:v>8.0999023437499993</c:v>
                      </c:pt>
                      <c:pt idx="4307">
                        <c:v>8.0999023437499993</c:v>
                      </c:pt>
                      <c:pt idx="4308">
                        <c:v>8.0999023437499993</c:v>
                      </c:pt>
                      <c:pt idx="4309">
                        <c:v>8.0000488281249993</c:v>
                      </c:pt>
                      <c:pt idx="4310">
                        <c:v>8.0000488281249993</c:v>
                      </c:pt>
                      <c:pt idx="4311">
                        <c:v>8.0000488281249993</c:v>
                      </c:pt>
                      <c:pt idx="4312">
                        <c:v>8.0000488281249993</c:v>
                      </c:pt>
                      <c:pt idx="4313">
                        <c:v>8.0000488281249993</c:v>
                      </c:pt>
                      <c:pt idx="4314">
                        <c:v>8.0000488281249993</c:v>
                      </c:pt>
                      <c:pt idx="4315">
                        <c:v>8.0000488281249993</c:v>
                      </c:pt>
                      <c:pt idx="4316">
                        <c:v>8.0000488281249993</c:v>
                      </c:pt>
                      <c:pt idx="4317">
                        <c:v>8.0000488281249993</c:v>
                      </c:pt>
                      <c:pt idx="4318">
                        <c:v>7.8999511718749993</c:v>
                      </c:pt>
                      <c:pt idx="4319">
                        <c:v>7.8999511718749993</c:v>
                      </c:pt>
                      <c:pt idx="4320">
                        <c:v>7.8999511718749993</c:v>
                      </c:pt>
                      <c:pt idx="4321">
                        <c:v>7.8999511718749993</c:v>
                      </c:pt>
                      <c:pt idx="4322">
                        <c:v>7.8999511718749993</c:v>
                      </c:pt>
                      <c:pt idx="4323">
                        <c:v>7.8999511718749993</c:v>
                      </c:pt>
                      <c:pt idx="4324">
                        <c:v>7.8999511718749993</c:v>
                      </c:pt>
                      <c:pt idx="4325">
                        <c:v>7.8999511718749993</c:v>
                      </c:pt>
                      <c:pt idx="4326">
                        <c:v>7.8999511718749993</c:v>
                      </c:pt>
                      <c:pt idx="4327">
                        <c:v>7.7998535156249993</c:v>
                      </c:pt>
                      <c:pt idx="4328">
                        <c:v>7.7998535156249993</c:v>
                      </c:pt>
                      <c:pt idx="4329">
                        <c:v>7.7998535156249993</c:v>
                      </c:pt>
                      <c:pt idx="4330">
                        <c:v>7.7998535156249993</c:v>
                      </c:pt>
                      <c:pt idx="4331">
                        <c:v>7.7998535156249993</c:v>
                      </c:pt>
                      <c:pt idx="4332">
                        <c:v>7.7998535156249993</c:v>
                      </c:pt>
                      <c:pt idx="4333">
                        <c:v>7.7998535156249993</c:v>
                      </c:pt>
                      <c:pt idx="4334">
                        <c:v>7.7998535156249993</c:v>
                      </c:pt>
                      <c:pt idx="4335">
                        <c:v>7.6999999999999993</c:v>
                      </c:pt>
                      <c:pt idx="4336">
                        <c:v>7.6999999999999993</c:v>
                      </c:pt>
                      <c:pt idx="4337">
                        <c:v>7.6999999999999993</c:v>
                      </c:pt>
                      <c:pt idx="4338">
                        <c:v>7.6999999999999993</c:v>
                      </c:pt>
                      <c:pt idx="4339">
                        <c:v>7.6999999999999993</c:v>
                      </c:pt>
                      <c:pt idx="4340">
                        <c:v>7.6999999999999993</c:v>
                      </c:pt>
                      <c:pt idx="4341">
                        <c:v>7.6999999999999993</c:v>
                      </c:pt>
                      <c:pt idx="4342">
                        <c:v>7.6999999999999993</c:v>
                      </c:pt>
                      <c:pt idx="4343">
                        <c:v>7.6999999999999993</c:v>
                      </c:pt>
                      <c:pt idx="4344">
                        <c:v>7.6999999999999993</c:v>
                      </c:pt>
                      <c:pt idx="4345">
                        <c:v>7.6999999999999993</c:v>
                      </c:pt>
                      <c:pt idx="4346">
                        <c:v>7.5999023437499993</c:v>
                      </c:pt>
                      <c:pt idx="4347">
                        <c:v>7.5999023437499993</c:v>
                      </c:pt>
                      <c:pt idx="4348">
                        <c:v>7.5999023437499993</c:v>
                      </c:pt>
                      <c:pt idx="4349">
                        <c:v>7.5999023437499993</c:v>
                      </c:pt>
                      <c:pt idx="4350">
                        <c:v>7.5999023437499993</c:v>
                      </c:pt>
                      <c:pt idx="4351">
                        <c:v>7.5999023437499993</c:v>
                      </c:pt>
                      <c:pt idx="4352">
                        <c:v>7.5999023437499993</c:v>
                      </c:pt>
                      <c:pt idx="4353">
                        <c:v>7.5000488281249993</c:v>
                      </c:pt>
                      <c:pt idx="4354">
                        <c:v>7.5000488281249993</c:v>
                      </c:pt>
                      <c:pt idx="4355">
                        <c:v>7.5000488281249993</c:v>
                      </c:pt>
                      <c:pt idx="4356">
                        <c:v>7.5000488281249993</c:v>
                      </c:pt>
                      <c:pt idx="4357">
                        <c:v>7.5000488281249993</c:v>
                      </c:pt>
                      <c:pt idx="4358">
                        <c:v>7.5000488281249993</c:v>
                      </c:pt>
                      <c:pt idx="4359">
                        <c:v>7.5000488281249993</c:v>
                      </c:pt>
                      <c:pt idx="4360">
                        <c:v>7.5000488281249993</c:v>
                      </c:pt>
                      <c:pt idx="4361">
                        <c:v>7.5000488281249993</c:v>
                      </c:pt>
                      <c:pt idx="4362">
                        <c:v>7.3999511718749993</c:v>
                      </c:pt>
                      <c:pt idx="4363">
                        <c:v>7.3999511718749993</c:v>
                      </c:pt>
                      <c:pt idx="4364">
                        <c:v>7.3999511718749993</c:v>
                      </c:pt>
                      <c:pt idx="4365">
                        <c:v>7.3999511718749993</c:v>
                      </c:pt>
                      <c:pt idx="4366">
                        <c:v>7.3999511718749993</c:v>
                      </c:pt>
                      <c:pt idx="4367">
                        <c:v>7.3999511718749993</c:v>
                      </c:pt>
                      <c:pt idx="4368">
                        <c:v>7.3999511718749993</c:v>
                      </c:pt>
                      <c:pt idx="4369">
                        <c:v>7.3999511718749993</c:v>
                      </c:pt>
                      <c:pt idx="4370">
                        <c:v>7.3999511718749993</c:v>
                      </c:pt>
                      <c:pt idx="4371">
                        <c:v>7.2998535156249993</c:v>
                      </c:pt>
                      <c:pt idx="4372">
                        <c:v>7.2998535156249993</c:v>
                      </c:pt>
                      <c:pt idx="4373">
                        <c:v>7.2998535156249993</c:v>
                      </c:pt>
                      <c:pt idx="4374">
                        <c:v>7.2998535156249993</c:v>
                      </c:pt>
                      <c:pt idx="4375">
                        <c:v>7.2998535156249993</c:v>
                      </c:pt>
                      <c:pt idx="4376">
                        <c:v>7.2998535156249993</c:v>
                      </c:pt>
                      <c:pt idx="4377">
                        <c:v>7.2998535156249993</c:v>
                      </c:pt>
                      <c:pt idx="4378">
                        <c:v>7.1999999999999993</c:v>
                      </c:pt>
                      <c:pt idx="4379">
                        <c:v>7.1999999999999993</c:v>
                      </c:pt>
                      <c:pt idx="4380">
                        <c:v>7.1999999999999993</c:v>
                      </c:pt>
                      <c:pt idx="4381">
                        <c:v>7.1999999999999993</c:v>
                      </c:pt>
                      <c:pt idx="4382">
                        <c:v>7.1999999999999993</c:v>
                      </c:pt>
                      <c:pt idx="4383">
                        <c:v>7.1999999999999993</c:v>
                      </c:pt>
                      <c:pt idx="4384">
                        <c:v>7.1999999999999993</c:v>
                      </c:pt>
                      <c:pt idx="4385">
                        <c:v>7.0999023437499993</c:v>
                      </c:pt>
                      <c:pt idx="4386">
                        <c:v>7.0999023437499993</c:v>
                      </c:pt>
                      <c:pt idx="4387">
                        <c:v>7.0999023437499993</c:v>
                      </c:pt>
                      <c:pt idx="4388">
                        <c:v>7.0999023437499993</c:v>
                      </c:pt>
                      <c:pt idx="4389">
                        <c:v>7.0999023437499993</c:v>
                      </c:pt>
                      <c:pt idx="4390">
                        <c:v>7.0999023437499993</c:v>
                      </c:pt>
                      <c:pt idx="4391">
                        <c:v>7.0999023437499993</c:v>
                      </c:pt>
                      <c:pt idx="4392">
                        <c:v>7.0000488281249993</c:v>
                      </c:pt>
                      <c:pt idx="4393">
                        <c:v>7.0000488281249993</c:v>
                      </c:pt>
                      <c:pt idx="4394">
                        <c:v>7.0000488281249993</c:v>
                      </c:pt>
                      <c:pt idx="4395">
                        <c:v>7.0000488281249993</c:v>
                      </c:pt>
                      <c:pt idx="4396">
                        <c:v>7.0000488281249993</c:v>
                      </c:pt>
                      <c:pt idx="4397">
                        <c:v>7.0000488281249993</c:v>
                      </c:pt>
                      <c:pt idx="4398">
                        <c:v>6.8999511718749993</c:v>
                      </c:pt>
                      <c:pt idx="4399">
                        <c:v>6.8999511718749993</c:v>
                      </c:pt>
                      <c:pt idx="4400">
                        <c:v>6.8999511718749993</c:v>
                      </c:pt>
                      <c:pt idx="4401">
                        <c:v>6.8999511718749993</c:v>
                      </c:pt>
                      <c:pt idx="4402">
                        <c:v>6.8999511718749993</c:v>
                      </c:pt>
                      <c:pt idx="4403">
                        <c:v>6.8000976562499993</c:v>
                      </c:pt>
                      <c:pt idx="4404">
                        <c:v>6.8000976562499993</c:v>
                      </c:pt>
                      <c:pt idx="4405">
                        <c:v>6.8000976562499993</c:v>
                      </c:pt>
                      <c:pt idx="4406">
                        <c:v>6.8000976562499993</c:v>
                      </c:pt>
                      <c:pt idx="4407">
                        <c:v>6.8000976562499993</c:v>
                      </c:pt>
                      <c:pt idx="4408">
                        <c:v>6.8000976562499993</c:v>
                      </c:pt>
                      <c:pt idx="4409">
                        <c:v>6.6999999999999993</c:v>
                      </c:pt>
                      <c:pt idx="4410">
                        <c:v>6.6999999999999993</c:v>
                      </c:pt>
                      <c:pt idx="4411">
                        <c:v>6.6999999999999993</c:v>
                      </c:pt>
                      <c:pt idx="4412">
                        <c:v>6.6999999999999993</c:v>
                      </c:pt>
                      <c:pt idx="4413">
                        <c:v>6.6999999999999993</c:v>
                      </c:pt>
                      <c:pt idx="4414">
                        <c:v>6.5999023437499993</c:v>
                      </c:pt>
                      <c:pt idx="4415">
                        <c:v>6.5999023437499993</c:v>
                      </c:pt>
                      <c:pt idx="4416">
                        <c:v>6.5999023437499993</c:v>
                      </c:pt>
                      <c:pt idx="4417">
                        <c:v>6.5000488281249993</c:v>
                      </c:pt>
                      <c:pt idx="4418">
                        <c:v>6.5000488281249993</c:v>
                      </c:pt>
                      <c:pt idx="4419">
                        <c:v>6.5000488281249993</c:v>
                      </c:pt>
                      <c:pt idx="4420">
                        <c:v>6.5000488281249993</c:v>
                      </c:pt>
                      <c:pt idx="4421">
                        <c:v>6.3999511718749993</c:v>
                      </c:pt>
                      <c:pt idx="4422">
                        <c:v>6.3999511718749993</c:v>
                      </c:pt>
                      <c:pt idx="4423">
                        <c:v>6.3999511718749993</c:v>
                      </c:pt>
                      <c:pt idx="4424">
                        <c:v>6.3000976562499993</c:v>
                      </c:pt>
                      <c:pt idx="4425">
                        <c:v>6.3000976562499993</c:v>
                      </c:pt>
                      <c:pt idx="4426">
                        <c:v>6.3000976562499993</c:v>
                      </c:pt>
                      <c:pt idx="4427">
                        <c:v>6.1999999999999993</c:v>
                      </c:pt>
                      <c:pt idx="4428">
                        <c:v>6.1999999999999993</c:v>
                      </c:pt>
                      <c:pt idx="4429">
                        <c:v>6.1999999999999993</c:v>
                      </c:pt>
                      <c:pt idx="4430">
                        <c:v>6.0999023437499993</c:v>
                      </c:pt>
                      <c:pt idx="4431">
                        <c:v>6.0999023437499993</c:v>
                      </c:pt>
                      <c:pt idx="4432">
                        <c:v>6.0000488281249993</c:v>
                      </c:pt>
                      <c:pt idx="4433">
                        <c:v>6.0000488281249993</c:v>
                      </c:pt>
                      <c:pt idx="4434">
                        <c:v>5.8999511718749993</c:v>
                      </c:pt>
                      <c:pt idx="4435">
                        <c:v>5.8000976562499993</c:v>
                      </c:pt>
                      <c:pt idx="4436">
                        <c:v>5.8000976562499993</c:v>
                      </c:pt>
                      <c:pt idx="4437">
                        <c:v>5.6999999999999993</c:v>
                      </c:pt>
                      <c:pt idx="4438">
                        <c:v>5.5999023437499993</c:v>
                      </c:pt>
                      <c:pt idx="4439">
                        <c:v>5.5000488281249993</c:v>
                      </c:pt>
                      <c:pt idx="4440">
                        <c:v>5.3999511718749993</c:v>
                      </c:pt>
                      <c:pt idx="4441">
                        <c:v>5.3000976562499993</c:v>
                      </c:pt>
                      <c:pt idx="4442">
                        <c:v>5.1999999999999993</c:v>
                      </c:pt>
                      <c:pt idx="4443">
                        <c:v>5.1001464843749993</c:v>
                      </c:pt>
                      <c:pt idx="4444">
                        <c:v>5.0000488281249993</c:v>
                      </c:pt>
                      <c:pt idx="4445">
                        <c:v>4.8999511718749993</c:v>
                      </c:pt>
                      <c:pt idx="4446">
                        <c:v>4.6999999999999993</c:v>
                      </c:pt>
                      <c:pt idx="4447">
                        <c:v>4.5000488281249993</c:v>
                      </c:pt>
                      <c:pt idx="4448">
                        <c:v>4.3000976562499993</c:v>
                      </c:pt>
                      <c:pt idx="4449">
                        <c:v>4.1001464843749993</c:v>
                      </c:pt>
                      <c:pt idx="4450">
                        <c:v>3.8000976562499993</c:v>
                      </c:pt>
                      <c:pt idx="4451">
                        <c:v>3.6001464843749993</c:v>
                      </c:pt>
                      <c:pt idx="4452">
                        <c:v>3.1999999999999993</c:v>
                      </c:pt>
                      <c:pt idx="4453">
                        <c:v>2.9001953124999993</c:v>
                      </c:pt>
                      <c:pt idx="4454">
                        <c:v>2.5000488281249993</c:v>
                      </c:pt>
                      <c:pt idx="4455">
                        <c:v>2.1001464843749993</c:v>
                      </c:pt>
                      <c:pt idx="4456">
                        <c:v>1.7002441406249993</c:v>
                      </c:pt>
                      <c:pt idx="4457">
                        <c:v>1.3000976562499993</c:v>
                      </c:pt>
                      <c:pt idx="4458">
                        <c:v>1.0000488281249993</c:v>
                      </c:pt>
                      <c:pt idx="4459">
                        <c:v>0.60014648437499929</c:v>
                      </c:pt>
                      <c:pt idx="4460">
                        <c:v>0.40019531249999929</c:v>
                      </c:pt>
                      <c:pt idx="4461">
                        <c:v>0.20024414062499929</c:v>
                      </c:pt>
                      <c:pt idx="4462">
                        <c:v>0.10014648437499929</c:v>
                      </c:pt>
                      <c:pt idx="4463">
                        <c:v>2.9296874999928946E-4</c:v>
                      </c:pt>
                      <c:pt idx="4464">
                        <c:v>2.9296874999928946E-4</c:v>
                      </c:pt>
                      <c:pt idx="4465">
                        <c:v>2.9296874999928946E-4</c:v>
                      </c:pt>
                      <c:pt idx="4466">
                        <c:v>2.9296874999928946E-4</c:v>
                      </c:pt>
                      <c:pt idx="4467">
                        <c:v>2.9296874999928946E-4</c:v>
                      </c:pt>
                      <c:pt idx="4468">
                        <c:v>2.9296874999928946E-4</c:v>
                      </c:pt>
                      <c:pt idx="4469">
                        <c:v>2.9296874999928946E-4</c:v>
                      </c:pt>
                      <c:pt idx="4470">
                        <c:v>2.9296874999928946E-4</c:v>
                      </c:pt>
                      <c:pt idx="4471">
                        <c:v>2.9296874999928946E-4</c:v>
                      </c:pt>
                      <c:pt idx="4472">
                        <c:v>2.9296874999928946E-4</c:v>
                      </c:pt>
                      <c:pt idx="4473">
                        <c:v>2.9296874999928946E-4</c:v>
                      </c:pt>
                      <c:pt idx="4474">
                        <c:v>2.9296874999928946E-4</c:v>
                      </c:pt>
                    </c:numCache>
                  </c:numRef>
                </c:yVal>
                <c:smooth val="0"/>
                <c:extLst>
                  <c:ext xmlns:c16="http://schemas.microsoft.com/office/drawing/2014/chart" uri="{C3380CC4-5D6E-409C-BE32-E72D297353CC}">
                    <c16:uniqueId val="{00000004-0CC2-4979-82AF-9F6565F85F63}"/>
                  </c:ext>
                </c:extLst>
              </c15:ser>
            </c15:filteredScatterSeries>
            <c15:filteredScatterSeries>
              <c15:ser>
                <c:idx val="2"/>
                <c:order val="2"/>
                <c:tx>
                  <c:v>BAS 3</c:v>
                </c:tx>
                <c:spPr>
                  <a:ln w="19050" cap="rnd">
                    <a:solidFill>
                      <a:schemeClr val="accent3"/>
                    </a:solidFill>
                    <a:round/>
                  </a:ln>
                  <a:effectLst/>
                </c:spPr>
                <c:marker>
                  <c:symbol val="none"/>
                </c:marker>
                <c:xVal>
                  <c:numRef>
                    <c:extLst xmlns:c15="http://schemas.microsoft.com/office/drawing/2012/chart">
                      <c:ext xmlns:c15="http://schemas.microsoft.com/office/drawing/2012/chart" uri="{02D57815-91ED-43cb-92C2-25804820EDAC}">
                        <c15:formulaRef>
                          <c15:sqref>'ACME-PER-HEA-BAS 20-3 Test3csv'!$K$2:$K$3786</c15:sqref>
                        </c15:formulaRef>
                      </c:ext>
                    </c:extLst>
                    <c:numCache>
                      <c:formatCode>General</c:formatCode>
                      <c:ptCount val="3785"/>
                      <c:pt idx="0">
                        <c:v>0</c:v>
                      </c:pt>
                      <c:pt idx="1">
                        <c:v>1.0049581999999191</c:v>
                      </c:pt>
                      <c:pt idx="2">
                        <c:v>1.9980606999999964</c:v>
                      </c:pt>
                      <c:pt idx="3">
                        <c:v>3.0028181000000131</c:v>
                      </c:pt>
                      <c:pt idx="4">
                        <c:v>4.0031918999998197</c:v>
                      </c:pt>
                      <c:pt idx="5">
                        <c:v>4.9954271999999946</c:v>
                      </c:pt>
                      <c:pt idx="6">
                        <c:v>5.9978849999999966</c:v>
                      </c:pt>
                      <c:pt idx="7">
                        <c:v>6.9980520999999953</c:v>
                      </c:pt>
                      <c:pt idx="8">
                        <c:v>7.9978383999998641</c:v>
                      </c:pt>
                      <c:pt idx="9">
                        <c:v>8.9977584999999181</c:v>
                      </c:pt>
                      <c:pt idx="10">
                        <c:v>9.9980814999998984</c:v>
                      </c:pt>
                      <c:pt idx="11">
                        <c:v>11.005572599999823</c:v>
                      </c:pt>
                      <c:pt idx="12">
                        <c:v>12.005127599999923</c:v>
                      </c:pt>
                      <c:pt idx="13">
                        <c:v>12.991474499999867</c:v>
                      </c:pt>
                      <c:pt idx="14">
                        <c:v>13.991511299999956</c:v>
                      </c:pt>
                      <c:pt idx="15">
                        <c:v>14.991514999999936</c:v>
                      </c:pt>
                      <c:pt idx="16">
                        <c:v>15.991171799999847</c:v>
                      </c:pt>
                      <c:pt idx="17">
                        <c:v>16.992194299999937</c:v>
                      </c:pt>
                      <c:pt idx="18">
                        <c:v>17.997949999999946</c:v>
                      </c:pt>
                      <c:pt idx="19">
                        <c:v>18.996339799999987</c:v>
                      </c:pt>
                      <c:pt idx="20">
                        <c:v>19.996227299999873</c:v>
                      </c:pt>
                      <c:pt idx="21">
                        <c:v>21.002508000000034</c:v>
                      </c:pt>
                      <c:pt idx="22">
                        <c:v>22.002406899999869</c:v>
                      </c:pt>
                      <c:pt idx="23">
                        <c:v>23.002363399999922</c:v>
                      </c:pt>
                      <c:pt idx="24">
                        <c:v>23.992742700000008</c:v>
                      </c:pt>
                      <c:pt idx="25">
                        <c:v>24.99272289999999</c:v>
                      </c:pt>
                      <c:pt idx="26">
                        <c:v>25.992806199999904</c:v>
                      </c:pt>
                      <c:pt idx="27">
                        <c:v>26.993073500000037</c:v>
                      </c:pt>
                      <c:pt idx="28">
                        <c:v>27.993044699999928</c:v>
                      </c:pt>
                      <c:pt idx="29">
                        <c:v>28.996681099999932</c:v>
                      </c:pt>
                      <c:pt idx="30">
                        <c:v>29.996545499999911</c:v>
                      </c:pt>
                      <c:pt idx="31">
                        <c:v>31.000271799999837</c:v>
                      </c:pt>
                      <c:pt idx="32">
                        <c:v>32.00116509999998</c:v>
                      </c:pt>
                      <c:pt idx="33">
                        <c:v>32.998038999999835</c:v>
                      </c:pt>
                      <c:pt idx="34">
                        <c:v>33.992068199999949</c:v>
                      </c:pt>
                      <c:pt idx="35">
                        <c:v>34.999107500000036</c:v>
                      </c:pt>
                      <c:pt idx="36">
                        <c:v>36.001133900000013</c:v>
                      </c:pt>
                      <c:pt idx="37">
                        <c:v>36.991164399999889</c:v>
                      </c:pt>
                      <c:pt idx="38">
                        <c:v>38.004125199999862</c:v>
                      </c:pt>
                      <c:pt idx="39">
                        <c:v>38.998946199999864</c:v>
                      </c:pt>
                      <c:pt idx="40">
                        <c:v>39.998705399999835</c:v>
                      </c:pt>
                      <c:pt idx="41">
                        <c:v>40.998975399999836</c:v>
                      </c:pt>
                      <c:pt idx="42">
                        <c:v>41.999839500000007</c:v>
                      </c:pt>
                      <c:pt idx="43">
                        <c:v>42.999638099999856</c:v>
                      </c:pt>
                      <c:pt idx="44">
                        <c:v>44.001515599999948</c:v>
                      </c:pt>
                      <c:pt idx="45">
                        <c:v>45.001605899999959</c:v>
                      </c:pt>
                      <c:pt idx="46">
                        <c:v>46.001926199999843</c:v>
                      </c:pt>
                      <c:pt idx="47">
                        <c:v>47.0015535</c:v>
                      </c:pt>
                      <c:pt idx="48">
                        <c:v>47.995319499999823</c:v>
                      </c:pt>
                      <c:pt idx="49">
                        <c:v>48.998807899999974</c:v>
                      </c:pt>
                      <c:pt idx="50">
                        <c:v>49.998738900000035</c:v>
                      </c:pt>
                      <c:pt idx="51">
                        <c:v>50.996163699999897</c:v>
                      </c:pt>
                      <c:pt idx="52">
                        <c:v>52.00554319999992</c:v>
                      </c:pt>
                      <c:pt idx="53">
                        <c:v>52.997398900000007</c:v>
                      </c:pt>
                      <c:pt idx="54">
                        <c:v>53.998824699999886</c:v>
                      </c:pt>
                      <c:pt idx="55">
                        <c:v>54.99874079999995</c:v>
                      </c:pt>
                      <c:pt idx="56">
                        <c:v>55.998460499999965</c:v>
                      </c:pt>
                      <c:pt idx="57">
                        <c:v>56.998447699999815</c:v>
                      </c:pt>
                      <c:pt idx="58">
                        <c:v>57.998428099999956</c:v>
                      </c:pt>
                      <c:pt idx="59">
                        <c:v>58.998213899999882</c:v>
                      </c:pt>
                      <c:pt idx="60">
                        <c:v>59.998309800000015</c:v>
                      </c:pt>
                      <c:pt idx="61">
                        <c:v>60.997946499999898</c:v>
                      </c:pt>
                      <c:pt idx="62">
                        <c:v>62.000025099999903</c:v>
                      </c:pt>
                      <c:pt idx="63">
                        <c:v>62.991575499999954</c:v>
                      </c:pt>
                      <c:pt idx="64">
                        <c:v>63.99161509999999</c:v>
                      </c:pt>
                      <c:pt idx="65">
                        <c:v>65.005331299999852</c:v>
                      </c:pt>
                      <c:pt idx="66">
                        <c:v>66.00517519999994</c:v>
                      </c:pt>
                      <c:pt idx="67">
                        <c:v>67.000210799999877</c:v>
                      </c:pt>
                      <c:pt idx="68">
                        <c:v>67.995453600000019</c:v>
                      </c:pt>
                      <c:pt idx="69">
                        <c:v>68.99293519999992</c:v>
                      </c:pt>
                      <c:pt idx="70">
                        <c:v>69.997514199999841</c:v>
                      </c:pt>
                      <c:pt idx="71">
                        <c:v>70.997712699999965</c:v>
                      </c:pt>
                      <c:pt idx="72">
                        <c:v>71.995192699999961</c:v>
                      </c:pt>
                      <c:pt idx="73">
                        <c:v>72.992473399999881</c:v>
                      </c:pt>
                      <c:pt idx="74">
                        <c:v>74.001624099999844</c:v>
                      </c:pt>
                      <c:pt idx="75">
                        <c:v>75.005016599999863</c:v>
                      </c:pt>
                      <c:pt idx="76">
                        <c:v>76.005291799999895</c:v>
                      </c:pt>
                      <c:pt idx="77">
                        <c:v>77.005159899999853</c:v>
                      </c:pt>
                      <c:pt idx="78">
                        <c:v>78.00492650000001</c:v>
                      </c:pt>
                      <c:pt idx="79">
                        <c:v>78.998084699999936</c:v>
                      </c:pt>
                      <c:pt idx="80">
                        <c:v>79.998088999999936</c:v>
                      </c:pt>
                      <c:pt idx="81">
                        <c:v>80.995464999999967</c:v>
                      </c:pt>
                      <c:pt idx="82">
                        <c:v>81.993354899999986</c:v>
                      </c:pt>
                      <c:pt idx="83">
                        <c:v>82.993502099999887</c:v>
                      </c:pt>
                      <c:pt idx="84">
                        <c:v>83.993530599999985</c:v>
                      </c:pt>
                      <c:pt idx="85">
                        <c:v>84.991448799999944</c:v>
                      </c:pt>
                      <c:pt idx="86">
                        <c:v>85.991498999999976</c:v>
                      </c:pt>
                      <c:pt idx="87">
                        <c:v>86.99748899999986</c:v>
                      </c:pt>
                      <c:pt idx="88">
                        <c:v>88.004074199999877</c:v>
                      </c:pt>
                      <c:pt idx="89">
                        <c:v>89.005346599999939</c:v>
                      </c:pt>
                      <c:pt idx="90">
                        <c:v>89.990749299999834</c:v>
                      </c:pt>
                      <c:pt idx="91">
                        <c:v>90.990983700000015</c:v>
                      </c:pt>
                      <c:pt idx="92">
                        <c:v>91.990651899999875</c:v>
                      </c:pt>
                      <c:pt idx="93">
                        <c:v>93.003770399999894</c:v>
                      </c:pt>
                      <c:pt idx="94">
                        <c:v>94.003594399999884</c:v>
                      </c:pt>
                      <c:pt idx="95">
                        <c:v>95.002444099999821</c:v>
                      </c:pt>
                      <c:pt idx="96">
                        <c:v>95.992920599999934</c:v>
                      </c:pt>
                      <c:pt idx="97">
                        <c:v>97.002257200000031</c:v>
                      </c:pt>
                      <c:pt idx="98">
                        <c:v>97.992995699999938</c:v>
                      </c:pt>
                      <c:pt idx="99">
                        <c:v>98.99332359999994</c:v>
                      </c:pt>
                      <c:pt idx="100">
                        <c:v>99.993784099999857</c:v>
                      </c:pt>
                      <c:pt idx="101">
                        <c:v>101.0049168999999</c:v>
                      </c:pt>
                      <c:pt idx="102">
                        <c:v>101.99371009999982</c:v>
                      </c:pt>
                      <c:pt idx="103">
                        <c:v>102.99856929999987</c:v>
                      </c:pt>
                      <c:pt idx="104">
                        <c:v>104.00079649999998</c:v>
                      </c:pt>
                      <c:pt idx="105">
                        <c:v>104.99566540000001</c:v>
                      </c:pt>
                      <c:pt idx="106">
                        <c:v>105.99548349999986</c:v>
                      </c:pt>
                      <c:pt idx="107">
                        <c:v>106.99517419999984</c:v>
                      </c:pt>
                      <c:pt idx="108">
                        <c:v>107.99496789999989</c:v>
                      </c:pt>
                      <c:pt idx="109">
                        <c:v>108.99510229999987</c:v>
                      </c:pt>
                      <c:pt idx="110">
                        <c:v>109.9975993999999</c:v>
                      </c:pt>
                      <c:pt idx="111">
                        <c:v>110.99512719999984</c:v>
                      </c:pt>
                      <c:pt idx="112">
                        <c:v>111.99959899999999</c:v>
                      </c:pt>
                      <c:pt idx="113">
                        <c:v>112.99928260000002</c:v>
                      </c:pt>
                      <c:pt idx="114">
                        <c:v>114.00091599999996</c:v>
                      </c:pt>
                      <c:pt idx="115">
                        <c:v>114.99852899999996</c:v>
                      </c:pt>
                      <c:pt idx="116">
                        <c:v>115.99607719999995</c:v>
                      </c:pt>
                      <c:pt idx="117">
                        <c:v>116.99347009999997</c:v>
                      </c:pt>
                      <c:pt idx="118">
                        <c:v>117.99322599999982</c:v>
                      </c:pt>
                      <c:pt idx="119">
                        <c:v>119.00032299999998</c:v>
                      </c:pt>
                      <c:pt idx="120">
                        <c:v>120.00071739999998</c:v>
                      </c:pt>
                      <c:pt idx="121">
                        <c:v>121.00137879999988</c:v>
                      </c:pt>
                      <c:pt idx="122">
                        <c:v>122.00371499999983</c:v>
                      </c:pt>
                      <c:pt idx="123">
                        <c:v>123.00386849999995</c:v>
                      </c:pt>
                      <c:pt idx="124">
                        <c:v>123.99028529999987</c:v>
                      </c:pt>
                      <c:pt idx="125">
                        <c:v>124.99778829999991</c:v>
                      </c:pt>
                      <c:pt idx="126">
                        <c:v>125.99747860000002</c:v>
                      </c:pt>
                      <c:pt idx="127">
                        <c:v>126.99162630000001</c:v>
                      </c:pt>
                      <c:pt idx="128">
                        <c:v>127.99700979999989</c:v>
                      </c:pt>
                      <c:pt idx="129">
                        <c:v>128.99730550000004</c:v>
                      </c:pt>
                      <c:pt idx="130">
                        <c:v>130.00034229999983</c:v>
                      </c:pt>
                      <c:pt idx="131">
                        <c:v>131.00376940000001</c:v>
                      </c:pt>
                      <c:pt idx="132">
                        <c:v>132.00295439999991</c:v>
                      </c:pt>
                      <c:pt idx="133">
                        <c:v>132.9925252999999</c:v>
                      </c:pt>
                      <c:pt idx="134">
                        <c:v>134.00188529999991</c:v>
                      </c:pt>
                      <c:pt idx="135">
                        <c:v>134.99968719999993</c:v>
                      </c:pt>
                      <c:pt idx="136">
                        <c:v>136.00519710000003</c:v>
                      </c:pt>
                      <c:pt idx="137">
                        <c:v>137.00529619999998</c:v>
                      </c:pt>
                      <c:pt idx="138">
                        <c:v>137.99172049999993</c:v>
                      </c:pt>
                      <c:pt idx="139">
                        <c:v>138.99605120000001</c:v>
                      </c:pt>
                      <c:pt idx="140">
                        <c:v>139.99862099999996</c:v>
                      </c:pt>
                      <c:pt idx="141">
                        <c:v>140.99961999999982</c:v>
                      </c:pt>
                      <c:pt idx="142">
                        <c:v>141.99586499999987</c:v>
                      </c:pt>
                      <c:pt idx="143">
                        <c:v>142.99912829999994</c:v>
                      </c:pt>
                      <c:pt idx="144">
                        <c:v>144.00387509999996</c:v>
                      </c:pt>
                      <c:pt idx="145">
                        <c:v>145.00547809999989</c:v>
                      </c:pt>
                      <c:pt idx="146">
                        <c:v>145.99077179999995</c:v>
                      </c:pt>
                      <c:pt idx="147">
                        <c:v>146.99446999999986</c:v>
                      </c:pt>
                      <c:pt idx="148">
                        <c:v>147.99228519999997</c:v>
                      </c:pt>
                      <c:pt idx="149">
                        <c:v>148.99259889999985</c:v>
                      </c:pt>
                      <c:pt idx="150">
                        <c:v>149.99302590000002</c:v>
                      </c:pt>
                      <c:pt idx="151">
                        <c:v>150.99312159999999</c:v>
                      </c:pt>
                      <c:pt idx="152">
                        <c:v>151.99310990000004</c:v>
                      </c:pt>
                      <c:pt idx="153">
                        <c:v>152.99056829999995</c:v>
                      </c:pt>
                      <c:pt idx="154">
                        <c:v>153.99057479999988</c:v>
                      </c:pt>
                      <c:pt idx="155">
                        <c:v>155.00374149999993</c:v>
                      </c:pt>
                      <c:pt idx="156">
                        <c:v>156.00352679999992</c:v>
                      </c:pt>
                      <c:pt idx="157">
                        <c:v>156.99874829999999</c:v>
                      </c:pt>
                      <c:pt idx="158">
                        <c:v>157.99833339999986</c:v>
                      </c:pt>
                      <c:pt idx="159">
                        <c:v>158.99688639999999</c:v>
                      </c:pt>
                      <c:pt idx="160">
                        <c:v>159.99141089999989</c:v>
                      </c:pt>
                      <c:pt idx="161">
                        <c:v>161.00469739999994</c:v>
                      </c:pt>
                      <c:pt idx="162">
                        <c:v>162.00571209999998</c:v>
                      </c:pt>
                      <c:pt idx="163">
                        <c:v>162.99046869999984</c:v>
                      </c:pt>
                      <c:pt idx="164">
                        <c:v>163.99814189999984</c:v>
                      </c:pt>
                      <c:pt idx="165">
                        <c:v>165.00432189999992</c:v>
                      </c:pt>
                      <c:pt idx="166">
                        <c:v>166.0042163999999</c:v>
                      </c:pt>
                      <c:pt idx="167">
                        <c:v>167.00411669999994</c:v>
                      </c:pt>
                      <c:pt idx="168">
                        <c:v>168.00425229999996</c:v>
                      </c:pt>
                      <c:pt idx="169">
                        <c:v>168.99314419999996</c:v>
                      </c:pt>
                      <c:pt idx="170">
                        <c:v>169.99325720000002</c:v>
                      </c:pt>
                      <c:pt idx="171">
                        <c:v>170.99301219999984</c:v>
                      </c:pt>
                      <c:pt idx="172">
                        <c:v>171.99344810000002</c:v>
                      </c:pt>
                      <c:pt idx="173">
                        <c:v>172.99315549999983</c:v>
                      </c:pt>
                      <c:pt idx="174">
                        <c:v>173.99797829999989</c:v>
                      </c:pt>
                      <c:pt idx="175">
                        <c:v>175.00048779999997</c:v>
                      </c:pt>
                      <c:pt idx="176">
                        <c:v>176.00047649999988</c:v>
                      </c:pt>
                      <c:pt idx="177">
                        <c:v>176.99844439999993</c:v>
                      </c:pt>
                      <c:pt idx="178">
                        <c:v>177.99573349999991</c:v>
                      </c:pt>
                      <c:pt idx="179">
                        <c:v>179.00328799999988</c:v>
                      </c:pt>
                      <c:pt idx="180">
                        <c:v>180.00353489999998</c:v>
                      </c:pt>
                      <c:pt idx="181">
                        <c:v>181.00333359999991</c:v>
                      </c:pt>
                      <c:pt idx="182">
                        <c:v>182.00586159999989</c:v>
                      </c:pt>
                      <c:pt idx="183">
                        <c:v>182.9909275</c:v>
                      </c:pt>
                      <c:pt idx="184">
                        <c:v>183.99889310000003</c:v>
                      </c:pt>
                      <c:pt idx="185">
                        <c:v>185.0000235</c:v>
                      </c:pt>
                      <c:pt idx="186">
                        <c:v>186.00158119999992</c:v>
                      </c:pt>
                      <c:pt idx="187">
                        <c:v>187.00125869999988</c:v>
                      </c:pt>
                      <c:pt idx="188">
                        <c:v>188.00119339999992</c:v>
                      </c:pt>
                      <c:pt idx="189">
                        <c:v>188.99525870000002</c:v>
                      </c:pt>
                      <c:pt idx="190">
                        <c:v>190.00222259999987</c:v>
                      </c:pt>
                      <c:pt idx="191">
                        <c:v>191.00217629999997</c:v>
                      </c:pt>
                      <c:pt idx="192">
                        <c:v>192.00248450000004</c:v>
                      </c:pt>
                      <c:pt idx="193">
                        <c:v>193.00242089999983</c:v>
                      </c:pt>
                      <c:pt idx="194">
                        <c:v>194.0028757</c:v>
                      </c:pt>
                      <c:pt idx="195">
                        <c:v>194.99451859999999</c:v>
                      </c:pt>
                      <c:pt idx="196">
                        <c:v>195.99493159999997</c:v>
                      </c:pt>
                      <c:pt idx="197">
                        <c:v>196.99462729999982</c:v>
                      </c:pt>
                      <c:pt idx="198">
                        <c:v>198.00428339999985</c:v>
                      </c:pt>
                      <c:pt idx="199">
                        <c:v>199.00398969999992</c:v>
                      </c:pt>
                      <c:pt idx="200">
                        <c:v>199.99053419999996</c:v>
                      </c:pt>
                      <c:pt idx="201">
                        <c:v>200.99126890000002</c:v>
                      </c:pt>
                      <c:pt idx="202">
                        <c:v>201.99121339999988</c:v>
                      </c:pt>
                      <c:pt idx="203">
                        <c:v>202.99164519999999</c:v>
                      </c:pt>
                      <c:pt idx="204">
                        <c:v>203.9918169</c:v>
                      </c:pt>
                      <c:pt idx="205">
                        <c:v>205.00360490000003</c:v>
                      </c:pt>
                      <c:pt idx="206">
                        <c:v>205.99761139999987</c:v>
                      </c:pt>
                      <c:pt idx="207">
                        <c:v>206.99765129999992</c:v>
                      </c:pt>
                      <c:pt idx="208">
                        <c:v>207.99521979999986</c:v>
                      </c:pt>
                      <c:pt idx="209">
                        <c:v>208.99547349999989</c:v>
                      </c:pt>
                      <c:pt idx="210">
                        <c:v>210.00286110000002</c:v>
                      </c:pt>
                      <c:pt idx="211">
                        <c:v>211.00050339999984</c:v>
                      </c:pt>
                      <c:pt idx="212">
                        <c:v>211.99863159999995</c:v>
                      </c:pt>
                      <c:pt idx="213">
                        <c:v>213.00013530000001</c:v>
                      </c:pt>
                      <c:pt idx="214">
                        <c:v>213.99968899999999</c:v>
                      </c:pt>
                      <c:pt idx="215">
                        <c:v>214.99686180000003</c:v>
                      </c:pt>
                      <c:pt idx="216">
                        <c:v>215.9967087</c:v>
                      </c:pt>
                      <c:pt idx="217">
                        <c:v>217.00504959999989</c:v>
                      </c:pt>
                      <c:pt idx="218">
                        <c:v>217.99651299999982</c:v>
                      </c:pt>
                      <c:pt idx="219">
                        <c:v>219.00402569999983</c:v>
                      </c:pt>
                      <c:pt idx="220">
                        <c:v>220.00430589999996</c:v>
                      </c:pt>
                      <c:pt idx="221">
                        <c:v>220.99978039999996</c:v>
                      </c:pt>
                      <c:pt idx="222">
                        <c:v>222.00516739999989</c:v>
                      </c:pt>
                      <c:pt idx="223">
                        <c:v>223.00029729999983</c:v>
                      </c:pt>
                      <c:pt idx="224">
                        <c:v>223.99993159999985</c:v>
                      </c:pt>
                      <c:pt idx="225">
                        <c:v>225.00076909999984</c:v>
                      </c:pt>
                      <c:pt idx="226">
                        <c:v>226.00406659999999</c:v>
                      </c:pt>
                      <c:pt idx="227">
                        <c:v>227.00342479999995</c:v>
                      </c:pt>
                      <c:pt idx="228">
                        <c:v>228.00415369999996</c:v>
                      </c:pt>
                      <c:pt idx="229">
                        <c:v>228.99230919999991</c:v>
                      </c:pt>
                      <c:pt idx="230">
                        <c:v>229.99235839999983</c:v>
                      </c:pt>
                      <c:pt idx="231">
                        <c:v>230.99583959999995</c:v>
                      </c:pt>
                      <c:pt idx="232">
                        <c:v>231.99590489999991</c:v>
                      </c:pt>
                      <c:pt idx="233">
                        <c:v>233.00289449999991</c:v>
                      </c:pt>
                      <c:pt idx="234">
                        <c:v>233.99229990000003</c:v>
                      </c:pt>
                      <c:pt idx="235">
                        <c:v>234.99194059999991</c:v>
                      </c:pt>
                      <c:pt idx="236">
                        <c:v>235.99182919999998</c:v>
                      </c:pt>
                      <c:pt idx="237">
                        <c:v>237.00450469999987</c:v>
                      </c:pt>
                      <c:pt idx="238">
                        <c:v>238.00469999999996</c:v>
                      </c:pt>
                      <c:pt idx="239">
                        <c:v>238.99914839999997</c:v>
                      </c:pt>
                      <c:pt idx="240">
                        <c:v>240.00566819999995</c:v>
                      </c:pt>
                      <c:pt idx="241">
                        <c:v>240.99639329999991</c:v>
                      </c:pt>
                      <c:pt idx="242">
                        <c:v>241.99287589999994</c:v>
                      </c:pt>
                      <c:pt idx="243">
                        <c:v>242.99939729999983</c:v>
                      </c:pt>
                      <c:pt idx="244">
                        <c:v>243.99951949999991</c:v>
                      </c:pt>
                      <c:pt idx="245">
                        <c:v>244.99979749999989</c:v>
                      </c:pt>
                      <c:pt idx="246">
                        <c:v>245.99940969999989</c:v>
                      </c:pt>
                      <c:pt idx="247">
                        <c:v>246.99395619999996</c:v>
                      </c:pt>
                      <c:pt idx="248">
                        <c:v>247.99390399999993</c:v>
                      </c:pt>
                      <c:pt idx="249">
                        <c:v>248.99440370000002</c:v>
                      </c:pt>
                      <c:pt idx="250">
                        <c:v>249.99568409999983</c:v>
                      </c:pt>
                      <c:pt idx="251">
                        <c:v>250.99585359999992</c:v>
                      </c:pt>
                      <c:pt idx="252">
                        <c:v>251.9963788</c:v>
                      </c:pt>
                      <c:pt idx="253">
                        <c:v>252.9933309999999</c:v>
                      </c:pt>
                      <c:pt idx="254">
                        <c:v>253.99957810000001</c:v>
                      </c:pt>
                      <c:pt idx="255">
                        <c:v>254.99598569999989</c:v>
                      </c:pt>
                      <c:pt idx="256">
                        <c:v>255.99636549999991</c:v>
                      </c:pt>
                      <c:pt idx="257">
                        <c:v>257.00062630000002</c:v>
                      </c:pt>
                      <c:pt idx="258">
                        <c:v>257.99813749999998</c:v>
                      </c:pt>
                      <c:pt idx="259">
                        <c:v>259.00070839999989</c:v>
                      </c:pt>
                      <c:pt idx="260">
                        <c:v>259.9909138999999</c:v>
                      </c:pt>
                      <c:pt idx="261">
                        <c:v>260.99105029999987</c:v>
                      </c:pt>
                      <c:pt idx="262">
                        <c:v>261.9933309999999</c:v>
                      </c:pt>
                      <c:pt idx="263">
                        <c:v>262.9996071999999</c:v>
                      </c:pt>
                      <c:pt idx="264">
                        <c:v>263.99951309999983</c:v>
                      </c:pt>
                      <c:pt idx="265">
                        <c:v>264.99049279999986</c:v>
                      </c:pt>
                      <c:pt idx="266">
                        <c:v>265.99119279999991</c:v>
                      </c:pt>
                      <c:pt idx="267">
                        <c:v>266.99988940000003</c:v>
                      </c:pt>
                      <c:pt idx="268">
                        <c:v>268.00061719999985</c:v>
                      </c:pt>
                      <c:pt idx="269">
                        <c:v>269.0008014</c:v>
                      </c:pt>
                      <c:pt idx="270">
                        <c:v>270.00104929999998</c:v>
                      </c:pt>
                      <c:pt idx="271">
                        <c:v>271.00122259999989</c:v>
                      </c:pt>
                      <c:pt idx="272">
                        <c:v>272.00321250000002</c:v>
                      </c:pt>
                      <c:pt idx="273">
                        <c:v>273.00329769999985</c:v>
                      </c:pt>
                      <c:pt idx="274">
                        <c:v>274.00345359999983</c:v>
                      </c:pt>
                      <c:pt idx="275">
                        <c:v>275.00365659999989</c:v>
                      </c:pt>
                      <c:pt idx="276">
                        <c:v>276.00381249999987</c:v>
                      </c:pt>
                      <c:pt idx="277">
                        <c:v>277.00387490000003</c:v>
                      </c:pt>
                      <c:pt idx="278">
                        <c:v>278.00368809999986</c:v>
                      </c:pt>
                      <c:pt idx="279">
                        <c:v>279.00340310000001</c:v>
                      </c:pt>
                      <c:pt idx="280">
                        <c:v>280.0033257</c:v>
                      </c:pt>
                      <c:pt idx="281">
                        <c:v>281.00340919999985</c:v>
                      </c:pt>
                      <c:pt idx="282">
                        <c:v>282.00517309999987</c:v>
                      </c:pt>
                      <c:pt idx="283">
                        <c:v>282.99366349999991</c:v>
                      </c:pt>
                      <c:pt idx="284">
                        <c:v>283.99394009999992</c:v>
                      </c:pt>
                      <c:pt idx="285">
                        <c:v>284.99727669999993</c:v>
                      </c:pt>
                      <c:pt idx="286">
                        <c:v>285.99703639999984</c:v>
                      </c:pt>
                      <c:pt idx="287">
                        <c:v>287.00047159999986</c:v>
                      </c:pt>
                      <c:pt idx="288">
                        <c:v>288.00060619999999</c:v>
                      </c:pt>
                      <c:pt idx="289">
                        <c:v>289.0016779</c:v>
                      </c:pt>
                      <c:pt idx="290">
                        <c:v>290.00348369999983</c:v>
                      </c:pt>
                      <c:pt idx="291">
                        <c:v>290.9946101999999</c:v>
                      </c:pt>
                      <c:pt idx="292">
                        <c:v>291.99531079999997</c:v>
                      </c:pt>
                      <c:pt idx="293">
                        <c:v>292.99564429999987</c:v>
                      </c:pt>
                      <c:pt idx="294">
                        <c:v>293.99592749999988</c:v>
                      </c:pt>
                      <c:pt idx="295">
                        <c:v>295.00548809999987</c:v>
                      </c:pt>
                      <c:pt idx="296">
                        <c:v>295.99232549999988</c:v>
                      </c:pt>
                      <c:pt idx="297">
                        <c:v>297.00245619999987</c:v>
                      </c:pt>
                      <c:pt idx="298">
                        <c:v>298.00444779999998</c:v>
                      </c:pt>
                      <c:pt idx="299">
                        <c:v>299.00190090000001</c:v>
                      </c:pt>
                      <c:pt idx="300">
                        <c:v>300.00420959999997</c:v>
                      </c:pt>
                      <c:pt idx="301">
                        <c:v>300.99532490000001</c:v>
                      </c:pt>
                      <c:pt idx="302">
                        <c:v>302.00415290000001</c:v>
                      </c:pt>
                      <c:pt idx="303">
                        <c:v>302.99365390000003</c:v>
                      </c:pt>
                      <c:pt idx="304">
                        <c:v>304.0033441999999</c:v>
                      </c:pt>
                      <c:pt idx="305">
                        <c:v>305.00130939999985</c:v>
                      </c:pt>
                      <c:pt idx="306">
                        <c:v>305.99727559999997</c:v>
                      </c:pt>
                      <c:pt idx="307">
                        <c:v>306.99705659999995</c:v>
                      </c:pt>
                      <c:pt idx="308">
                        <c:v>307.99434869999982</c:v>
                      </c:pt>
                      <c:pt idx="309">
                        <c:v>309.00110269999982</c:v>
                      </c:pt>
                      <c:pt idx="310">
                        <c:v>310.00089409999987</c:v>
                      </c:pt>
                      <c:pt idx="311">
                        <c:v>311.00111879999986</c:v>
                      </c:pt>
                      <c:pt idx="312">
                        <c:v>312.00140190000002</c:v>
                      </c:pt>
                      <c:pt idx="313">
                        <c:v>313.00163859999998</c:v>
                      </c:pt>
                      <c:pt idx="314">
                        <c:v>313.99631899999986</c:v>
                      </c:pt>
                      <c:pt idx="315">
                        <c:v>314.99563849999981</c:v>
                      </c:pt>
                      <c:pt idx="316">
                        <c:v>315.99579369999992</c:v>
                      </c:pt>
                      <c:pt idx="317">
                        <c:v>316.99342519999982</c:v>
                      </c:pt>
                      <c:pt idx="318">
                        <c:v>318.00326169999994</c:v>
                      </c:pt>
                      <c:pt idx="319">
                        <c:v>319.00334599999996</c:v>
                      </c:pt>
                      <c:pt idx="320">
                        <c:v>320.00357609999992</c:v>
                      </c:pt>
                      <c:pt idx="321">
                        <c:v>320.99584749999985</c:v>
                      </c:pt>
                      <c:pt idx="322">
                        <c:v>321.99608360000002</c:v>
                      </c:pt>
                      <c:pt idx="323">
                        <c:v>323.00416879999989</c:v>
                      </c:pt>
                      <c:pt idx="324">
                        <c:v>324.0042226999999</c:v>
                      </c:pt>
                      <c:pt idx="325">
                        <c:v>324.99592979999989</c:v>
                      </c:pt>
                      <c:pt idx="326">
                        <c:v>326.00547209999991</c:v>
                      </c:pt>
                      <c:pt idx="327">
                        <c:v>327.00464409999995</c:v>
                      </c:pt>
                      <c:pt idx="328">
                        <c:v>328.00504119999982</c:v>
                      </c:pt>
                      <c:pt idx="329">
                        <c:v>328.99962549999987</c:v>
                      </c:pt>
                      <c:pt idx="330">
                        <c:v>329.99945989999992</c:v>
                      </c:pt>
                      <c:pt idx="331">
                        <c:v>330.99982549999982</c:v>
                      </c:pt>
                      <c:pt idx="332">
                        <c:v>332.00223239999991</c:v>
                      </c:pt>
                      <c:pt idx="333">
                        <c:v>332.99083229999997</c:v>
                      </c:pt>
                      <c:pt idx="334">
                        <c:v>333.99092899999982</c:v>
                      </c:pt>
                      <c:pt idx="335">
                        <c:v>334.99797849999982</c:v>
                      </c:pt>
                      <c:pt idx="336">
                        <c:v>335.99848989999987</c:v>
                      </c:pt>
                      <c:pt idx="337">
                        <c:v>336.99823679999986</c:v>
                      </c:pt>
                      <c:pt idx="338">
                        <c:v>337.99857489999999</c:v>
                      </c:pt>
                      <c:pt idx="339">
                        <c:v>338.99412289999987</c:v>
                      </c:pt>
                      <c:pt idx="340">
                        <c:v>339.99435359999984</c:v>
                      </c:pt>
                      <c:pt idx="341">
                        <c:v>341.00449529999992</c:v>
                      </c:pt>
                      <c:pt idx="342">
                        <c:v>341.99830669999983</c:v>
                      </c:pt>
                      <c:pt idx="343">
                        <c:v>343.00134549999984</c:v>
                      </c:pt>
                      <c:pt idx="344">
                        <c:v>344.00149909999982</c:v>
                      </c:pt>
                      <c:pt idx="345">
                        <c:v>344.9993136999999</c:v>
                      </c:pt>
                      <c:pt idx="346">
                        <c:v>345.99936529999991</c:v>
                      </c:pt>
                      <c:pt idx="347">
                        <c:v>347.00290299999983</c:v>
                      </c:pt>
                      <c:pt idx="348">
                        <c:v>348.00505959999987</c:v>
                      </c:pt>
                      <c:pt idx="349">
                        <c:v>348.99588700000004</c:v>
                      </c:pt>
                      <c:pt idx="350">
                        <c:v>349.99576349999984</c:v>
                      </c:pt>
                      <c:pt idx="351">
                        <c:v>350.99313889999985</c:v>
                      </c:pt>
                      <c:pt idx="352">
                        <c:v>351.99345329999983</c:v>
                      </c:pt>
                      <c:pt idx="353">
                        <c:v>352.99362799999994</c:v>
                      </c:pt>
                      <c:pt idx="354">
                        <c:v>353.99335840000003</c:v>
                      </c:pt>
                      <c:pt idx="355">
                        <c:v>354.99360339999998</c:v>
                      </c:pt>
                      <c:pt idx="356">
                        <c:v>356.00001539999994</c:v>
                      </c:pt>
                      <c:pt idx="357">
                        <c:v>356.99944049999999</c:v>
                      </c:pt>
                      <c:pt idx="358">
                        <c:v>357.99936919999982</c:v>
                      </c:pt>
                      <c:pt idx="359">
                        <c:v>359.00105769999982</c:v>
                      </c:pt>
                      <c:pt idx="360">
                        <c:v>360.00205740000001</c:v>
                      </c:pt>
                      <c:pt idx="361">
                        <c:v>361.00144499999988</c:v>
                      </c:pt>
                      <c:pt idx="362">
                        <c:v>361.99336549999998</c:v>
                      </c:pt>
                      <c:pt idx="363">
                        <c:v>362.99384429999986</c:v>
                      </c:pt>
                      <c:pt idx="364">
                        <c:v>363.993876</c:v>
                      </c:pt>
                      <c:pt idx="365">
                        <c:v>364.99442849999991</c:v>
                      </c:pt>
                      <c:pt idx="366">
                        <c:v>365.99431729999992</c:v>
                      </c:pt>
                      <c:pt idx="367">
                        <c:v>366.99178809999989</c:v>
                      </c:pt>
                      <c:pt idx="368">
                        <c:v>367.99295399999983</c:v>
                      </c:pt>
                      <c:pt idx="369">
                        <c:v>368.99323939999999</c:v>
                      </c:pt>
                      <c:pt idx="370">
                        <c:v>369.99341069999991</c:v>
                      </c:pt>
                      <c:pt idx="371">
                        <c:v>370.99340959999995</c:v>
                      </c:pt>
                      <c:pt idx="372">
                        <c:v>371.9929368999999</c:v>
                      </c:pt>
                      <c:pt idx="373">
                        <c:v>372.99357280000004</c:v>
                      </c:pt>
                      <c:pt idx="374">
                        <c:v>373.99396519999982</c:v>
                      </c:pt>
                      <c:pt idx="375">
                        <c:v>375.00105389999999</c:v>
                      </c:pt>
                      <c:pt idx="376">
                        <c:v>375.99223970000003</c:v>
                      </c:pt>
                      <c:pt idx="377">
                        <c:v>376.99251609999988</c:v>
                      </c:pt>
                      <c:pt idx="378">
                        <c:v>377.9934487999999</c:v>
                      </c:pt>
                      <c:pt idx="379">
                        <c:v>378.99311929999999</c:v>
                      </c:pt>
                      <c:pt idx="380">
                        <c:v>379.99684879999995</c:v>
                      </c:pt>
                      <c:pt idx="381">
                        <c:v>381.00357559999998</c:v>
                      </c:pt>
                      <c:pt idx="382">
                        <c:v>382.00284539999984</c:v>
                      </c:pt>
                      <c:pt idx="383">
                        <c:v>382.99675200000001</c:v>
                      </c:pt>
                      <c:pt idx="384">
                        <c:v>383.99667009999985</c:v>
                      </c:pt>
                      <c:pt idx="385">
                        <c:v>384.99724629999992</c:v>
                      </c:pt>
                      <c:pt idx="386">
                        <c:v>385.99727159999998</c:v>
                      </c:pt>
                      <c:pt idx="387">
                        <c:v>386.99112029999992</c:v>
                      </c:pt>
                      <c:pt idx="388">
                        <c:v>387.99122899999998</c:v>
                      </c:pt>
                      <c:pt idx="389">
                        <c:v>389.00326539999992</c:v>
                      </c:pt>
                      <c:pt idx="390">
                        <c:v>390.00456510000004</c:v>
                      </c:pt>
                      <c:pt idx="391">
                        <c:v>391.0047634</c:v>
                      </c:pt>
                      <c:pt idx="392">
                        <c:v>392.00537269999995</c:v>
                      </c:pt>
                      <c:pt idx="393">
                        <c:v>392.99475919999986</c:v>
                      </c:pt>
                      <c:pt idx="394">
                        <c:v>394.00488589999986</c:v>
                      </c:pt>
                      <c:pt idx="395">
                        <c:v>394.99284679999982</c:v>
                      </c:pt>
                      <c:pt idx="396">
                        <c:v>395.99815620000004</c:v>
                      </c:pt>
                      <c:pt idx="397">
                        <c:v>396.99881379999988</c:v>
                      </c:pt>
                      <c:pt idx="398">
                        <c:v>397.99940279999987</c:v>
                      </c:pt>
                      <c:pt idx="399">
                        <c:v>398.99116179999987</c:v>
                      </c:pt>
                      <c:pt idx="400">
                        <c:v>399.99087480000003</c:v>
                      </c:pt>
                      <c:pt idx="401">
                        <c:v>400.99579459999995</c:v>
                      </c:pt>
                      <c:pt idx="402">
                        <c:v>401.99551750000001</c:v>
                      </c:pt>
                      <c:pt idx="403">
                        <c:v>402.9933395999999</c:v>
                      </c:pt>
                      <c:pt idx="404">
                        <c:v>403.99933779999992</c:v>
                      </c:pt>
                      <c:pt idx="405">
                        <c:v>404.99714059999997</c:v>
                      </c:pt>
                      <c:pt idx="406">
                        <c:v>406.0053582999999</c:v>
                      </c:pt>
                      <c:pt idx="407">
                        <c:v>407.00001049999992</c:v>
                      </c:pt>
                      <c:pt idx="408">
                        <c:v>408.00056369999993</c:v>
                      </c:pt>
                      <c:pt idx="409">
                        <c:v>408.99451379999982</c:v>
                      </c:pt>
                      <c:pt idx="410">
                        <c:v>409.99464569999986</c:v>
                      </c:pt>
                      <c:pt idx="411">
                        <c:v>411.00229039999999</c:v>
                      </c:pt>
                      <c:pt idx="412">
                        <c:v>412.00305779999985</c:v>
                      </c:pt>
                      <c:pt idx="413">
                        <c:v>412.99316569999996</c:v>
                      </c:pt>
                      <c:pt idx="414">
                        <c:v>413.99320620000003</c:v>
                      </c:pt>
                      <c:pt idx="415">
                        <c:v>414.99329499999999</c:v>
                      </c:pt>
                      <c:pt idx="416">
                        <c:v>415.9974792999999</c:v>
                      </c:pt>
                      <c:pt idx="417">
                        <c:v>416.99918149999985</c:v>
                      </c:pt>
                      <c:pt idx="418">
                        <c:v>417.99901139999997</c:v>
                      </c:pt>
                      <c:pt idx="419">
                        <c:v>418.99926449999998</c:v>
                      </c:pt>
                      <c:pt idx="420">
                        <c:v>419.99868809999998</c:v>
                      </c:pt>
                      <c:pt idx="421">
                        <c:v>420.99896979999994</c:v>
                      </c:pt>
                      <c:pt idx="422">
                        <c:v>421.99969169999986</c:v>
                      </c:pt>
                      <c:pt idx="423">
                        <c:v>422.99669210000002</c:v>
                      </c:pt>
                      <c:pt idx="424">
                        <c:v>423.99707139999987</c:v>
                      </c:pt>
                      <c:pt idx="425">
                        <c:v>425.00133189999997</c:v>
                      </c:pt>
                      <c:pt idx="426">
                        <c:v>426.00136580000003</c:v>
                      </c:pt>
                      <c:pt idx="427">
                        <c:v>427.00254059999997</c:v>
                      </c:pt>
                      <c:pt idx="428">
                        <c:v>427.9945424</c:v>
                      </c:pt>
                      <c:pt idx="429">
                        <c:v>428.99458170000003</c:v>
                      </c:pt>
                      <c:pt idx="430">
                        <c:v>429.99466719999987</c:v>
                      </c:pt>
                      <c:pt idx="431">
                        <c:v>430.99465650000002</c:v>
                      </c:pt>
                      <c:pt idx="432">
                        <c:v>431.99599489999991</c:v>
                      </c:pt>
                      <c:pt idx="433">
                        <c:v>432.99607079999987</c:v>
                      </c:pt>
                      <c:pt idx="434">
                        <c:v>433.99585230000002</c:v>
                      </c:pt>
                      <c:pt idx="435">
                        <c:v>435.00318010000001</c:v>
                      </c:pt>
                      <c:pt idx="436">
                        <c:v>436.0032699999997</c:v>
                      </c:pt>
                      <c:pt idx="437">
                        <c:v>437.00320269999975</c:v>
                      </c:pt>
                      <c:pt idx="438">
                        <c:v>437.99229239999977</c:v>
                      </c:pt>
                      <c:pt idx="439">
                        <c:v>438.99139549999973</c:v>
                      </c:pt>
                      <c:pt idx="440">
                        <c:v>439.99213449999979</c:v>
                      </c:pt>
                      <c:pt idx="441">
                        <c:v>441.00514019999991</c:v>
                      </c:pt>
                      <c:pt idx="442">
                        <c:v>441.99594089999982</c:v>
                      </c:pt>
                      <c:pt idx="443">
                        <c:v>443.00202679999984</c:v>
                      </c:pt>
                      <c:pt idx="444">
                        <c:v>444.00186769999982</c:v>
                      </c:pt>
                      <c:pt idx="445">
                        <c:v>444.9955587999998</c:v>
                      </c:pt>
                      <c:pt idx="446">
                        <c:v>445.99849330000006</c:v>
                      </c:pt>
                      <c:pt idx="447">
                        <c:v>447.00259789999973</c:v>
                      </c:pt>
                      <c:pt idx="448">
                        <c:v>448.00251049999997</c:v>
                      </c:pt>
                      <c:pt idx="449">
                        <c:v>449.00126479999972</c:v>
                      </c:pt>
                      <c:pt idx="450">
                        <c:v>450.00098849999995</c:v>
                      </c:pt>
                      <c:pt idx="451">
                        <c:v>451.0007099999998</c:v>
                      </c:pt>
                      <c:pt idx="452">
                        <c:v>452.00121469999976</c:v>
                      </c:pt>
                      <c:pt idx="453">
                        <c:v>453.00411940000004</c:v>
                      </c:pt>
                      <c:pt idx="454">
                        <c:v>453.99172820000013</c:v>
                      </c:pt>
                      <c:pt idx="455">
                        <c:v>454.99648810000008</c:v>
                      </c:pt>
                      <c:pt idx="456">
                        <c:v>455.99884489999977</c:v>
                      </c:pt>
                      <c:pt idx="457">
                        <c:v>456.99821470000006</c:v>
                      </c:pt>
                      <c:pt idx="458">
                        <c:v>458.00029330000007</c:v>
                      </c:pt>
                      <c:pt idx="459">
                        <c:v>458.99843319999991</c:v>
                      </c:pt>
                      <c:pt idx="460">
                        <c:v>459.99830350000002</c:v>
                      </c:pt>
                      <c:pt idx="461">
                        <c:v>460.99258419999978</c:v>
                      </c:pt>
                      <c:pt idx="462">
                        <c:v>461.9922332000001</c:v>
                      </c:pt>
                      <c:pt idx="463">
                        <c:v>462.99989670000014</c:v>
                      </c:pt>
                      <c:pt idx="464">
                        <c:v>463.99946229999978</c:v>
                      </c:pt>
                      <c:pt idx="465">
                        <c:v>465.00107029999981</c:v>
                      </c:pt>
                      <c:pt idx="466">
                        <c:v>466.0018071999998</c:v>
                      </c:pt>
                      <c:pt idx="467">
                        <c:v>466.99773610000011</c:v>
                      </c:pt>
                      <c:pt idx="468">
                        <c:v>467.99825179999971</c:v>
                      </c:pt>
                      <c:pt idx="469">
                        <c:v>468.99781529999973</c:v>
                      </c:pt>
                      <c:pt idx="470">
                        <c:v>470.00120590000006</c:v>
                      </c:pt>
                      <c:pt idx="471">
                        <c:v>470.99596109999993</c:v>
                      </c:pt>
                      <c:pt idx="472">
                        <c:v>471.99125529999992</c:v>
                      </c:pt>
                      <c:pt idx="473">
                        <c:v>472.99114159999999</c:v>
                      </c:pt>
                      <c:pt idx="474">
                        <c:v>473.99115929999971</c:v>
                      </c:pt>
                      <c:pt idx="475">
                        <c:v>474.99779480000007</c:v>
                      </c:pt>
                      <c:pt idx="476">
                        <c:v>475.99781269999994</c:v>
                      </c:pt>
                      <c:pt idx="477">
                        <c:v>477.00449879999996</c:v>
                      </c:pt>
                      <c:pt idx="478">
                        <c:v>478.00209259999974</c:v>
                      </c:pt>
                      <c:pt idx="479">
                        <c:v>479.00175619999982</c:v>
                      </c:pt>
                      <c:pt idx="480">
                        <c:v>480.00150069999972</c:v>
                      </c:pt>
                      <c:pt idx="481">
                        <c:v>481.00188720000006</c:v>
                      </c:pt>
                      <c:pt idx="482">
                        <c:v>482.00352369999973</c:v>
                      </c:pt>
                      <c:pt idx="483">
                        <c:v>482.99605699999984</c:v>
                      </c:pt>
                      <c:pt idx="484">
                        <c:v>483.99390499999981</c:v>
                      </c:pt>
                      <c:pt idx="485">
                        <c:v>484.99709729999995</c:v>
                      </c:pt>
                      <c:pt idx="486">
                        <c:v>485.99912880000011</c:v>
                      </c:pt>
                      <c:pt idx="487">
                        <c:v>486.99028169999974</c:v>
                      </c:pt>
                      <c:pt idx="488">
                        <c:v>487.99129510000012</c:v>
                      </c:pt>
                      <c:pt idx="489">
                        <c:v>488.99513109999998</c:v>
                      </c:pt>
                      <c:pt idx="490">
                        <c:v>489.99855810000008</c:v>
                      </c:pt>
                      <c:pt idx="491">
                        <c:v>490.99843869999995</c:v>
                      </c:pt>
                      <c:pt idx="492">
                        <c:v>491.99862819999998</c:v>
                      </c:pt>
                      <c:pt idx="493">
                        <c:v>492.99728779999987</c:v>
                      </c:pt>
                      <c:pt idx="494">
                        <c:v>493.99031990000003</c:v>
                      </c:pt>
                      <c:pt idx="495">
                        <c:v>494.99039159999984</c:v>
                      </c:pt>
                      <c:pt idx="496">
                        <c:v>495.99630630000001</c:v>
                      </c:pt>
                      <c:pt idx="497">
                        <c:v>496.99593659999982</c:v>
                      </c:pt>
                      <c:pt idx="498">
                        <c:v>498.00588509999989</c:v>
                      </c:pt>
                      <c:pt idx="499">
                        <c:v>498.99683520000008</c:v>
                      </c:pt>
                      <c:pt idx="500">
                        <c:v>500.00332560000015</c:v>
                      </c:pt>
                      <c:pt idx="501">
                        <c:v>500.99447209999971</c:v>
                      </c:pt>
                      <c:pt idx="502">
                        <c:v>501.9984101</c:v>
                      </c:pt>
                      <c:pt idx="503">
                        <c:v>502.99883049999971</c:v>
                      </c:pt>
                      <c:pt idx="504">
                        <c:v>503.99908249999999</c:v>
                      </c:pt>
                      <c:pt idx="505">
                        <c:v>504.99998830000004</c:v>
                      </c:pt>
                      <c:pt idx="506">
                        <c:v>505.99982950000003</c:v>
                      </c:pt>
                      <c:pt idx="507">
                        <c:v>506.99429650000002</c:v>
                      </c:pt>
                      <c:pt idx="508">
                        <c:v>507.9946931999998</c:v>
                      </c:pt>
                      <c:pt idx="509">
                        <c:v>508.99989379999988</c:v>
                      </c:pt>
                      <c:pt idx="510">
                        <c:v>509.99959679999984</c:v>
                      </c:pt>
                      <c:pt idx="511">
                        <c:v>511.00514079999994</c:v>
                      </c:pt>
                      <c:pt idx="512">
                        <c:v>512.00570710000011</c:v>
                      </c:pt>
                      <c:pt idx="513">
                        <c:v>512.9937930000001</c:v>
                      </c:pt>
                      <c:pt idx="514">
                        <c:v>514.00236599999971</c:v>
                      </c:pt>
                      <c:pt idx="515">
                        <c:v>514.99337979999973</c:v>
                      </c:pt>
                      <c:pt idx="516">
                        <c:v>515.99403059999986</c:v>
                      </c:pt>
                      <c:pt idx="517">
                        <c:v>516.99642180000001</c:v>
                      </c:pt>
                      <c:pt idx="518">
                        <c:v>517.99805400000014</c:v>
                      </c:pt>
                      <c:pt idx="519">
                        <c:v>518.99786050000012</c:v>
                      </c:pt>
                      <c:pt idx="520">
                        <c:v>519.99817350000012</c:v>
                      </c:pt>
                      <c:pt idx="521">
                        <c:v>520.99231580000014</c:v>
                      </c:pt>
                      <c:pt idx="522">
                        <c:v>521.99829509999972</c:v>
                      </c:pt>
                      <c:pt idx="523">
                        <c:v>523.00064470000007</c:v>
                      </c:pt>
                      <c:pt idx="524">
                        <c:v>524.00064160000011</c:v>
                      </c:pt>
                      <c:pt idx="525">
                        <c:v>524.99989240000014</c:v>
                      </c:pt>
                      <c:pt idx="526">
                        <c:v>525.99965919999977</c:v>
                      </c:pt>
                      <c:pt idx="527">
                        <c:v>526.99702119999984</c:v>
                      </c:pt>
                      <c:pt idx="528">
                        <c:v>527.99814070000002</c:v>
                      </c:pt>
                      <c:pt idx="529">
                        <c:v>528.9918576</c:v>
                      </c:pt>
                      <c:pt idx="530">
                        <c:v>530.00191169999971</c:v>
                      </c:pt>
                      <c:pt idx="531">
                        <c:v>530.99589139999989</c:v>
                      </c:pt>
                      <c:pt idx="532">
                        <c:v>531.99232019999999</c:v>
                      </c:pt>
                      <c:pt idx="533">
                        <c:v>532.9926961000001</c:v>
                      </c:pt>
                      <c:pt idx="534">
                        <c:v>534.00307040000007</c:v>
                      </c:pt>
                      <c:pt idx="535">
                        <c:v>534.99424249999993</c:v>
                      </c:pt>
                      <c:pt idx="536">
                        <c:v>535.99382569999989</c:v>
                      </c:pt>
                      <c:pt idx="537">
                        <c:v>536.99388619999991</c:v>
                      </c:pt>
                      <c:pt idx="538">
                        <c:v>537.99597809999977</c:v>
                      </c:pt>
                      <c:pt idx="539">
                        <c:v>538.99604539999973</c:v>
                      </c:pt>
                      <c:pt idx="540">
                        <c:v>539.99585189999971</c:v>
                      </c:pt>
                      <c:pt idx="541">
                        <c:v>541.00338310000006</c:v>
                      </c:pt>
                      <c:pt idx="542">
                        <c:v>542.00354939999988</c:v>
                      </c:pt>
                      <c:pt idx="543">
                        <c:v>543.00362540000015</c:v>
                      </c:pt>
                      <c:pt idx="544">
                        <c:v>544.00402780000013</c:v>
                      </c:pt>
                      <c:pt idx="545">
                        <c:v>544.99476469999991</c:v>
                      </c:pt>
                      <c:pt idx="546">
                        <c:v>545.9981173000001</c:v>
                      </c:pt>
                      <c:pt idx="547">
                        <c:v>546.99237029999995</c:v>
                      </c:pt>
                      <c:pt idx="548">
                        <c:v>547.99204159999999</c:v>
                      </c:pt>
                      <c:pt idx="549">
                        <c:v>548.99291089999997</c:v>
                      </c:pt>
                      <c:pt idx="550">
                        <c:v>549.99503120000008</c:v>
                      </c:pt>
                      <c:pt idx="551">
                        <c:v>550.9956459</c:v>
                      </c:pt>
                      <c:pt idx="552">
                        <c:v>551.9954886999999</c:v>
                      </c:pt>
                      <c:pt idx="553">
                        <c:v>553.00208620000012</c:v>
                      </c:pt>
                      <c:pt idx="554">
                        <c:v>554.00174639999977</c:v>
                      </c:pt>
                      <c:pt idx="555">
                        <c:v>555.00192849999985</c:v>
                      </c:pt>
                      <c:pt idx="556">
                        <c:v>556.00227619999987</c:v>
                      </c:pt>
                      <c:pt idx="557">
                        <c:v>556.99896600000011</c:v>
                      </c:pt>
                      <c:pt idx="558">
                        <c:v>557.99643620000006</c:v>
                      </c:pt>
                      <c:pt idx="559">
                        <c:v>558.99948080000013</c:v>
                      </c:pt>
                      <c:pt idx="560">
                        <c:v>559.99700619999976</c:v>
                      </c:pt>
                      <c:pt idx="561">
                        <c:v>561.00161810000009</c:v>
                      </c:pt>
                      <c:pt idx="562">
                        <c:v>561.99185850000003</c:v>
                      </c:pt>
                      <c:pt idx="563">
                        <c:v>562.99274419999983</c:v>
                      </c:pt>
                      <c:pt idx="564">
                        <c:v>563.99249109999982</c:v>
                      </c:pt>
                      <c:pt idx="565">
                        <c:v>564.99968619999981</c:v>
                      </c:pt>
                      <c:pt idx="566">
                        <c:v>566.00191360000008</c:v>
                      </c:pt>
                      <c:pt idx="567">
                        <c:v>566.99143270000013</c:v>
                      </c:pt>
                      <c:pt idx="568">
                        <c:v>567.99152259999983</c:v>
                      </c:pt>
                      <c:pt idx="569">
                        <c:v>568.99344459999975</c:v>
                      </c:pt>
                      <c:pt idx="570">
                        <c:v>569.99094729999979</c:v>
                      </c:pt>
                      <c:pt idx="571">
                        <c:v>570.99130789999981</c:v>
                      </c:pt>
                      <c:pt idx="572">
                        <c:v>571.99149009999974</c:v>
                      </c:pt>
                      <c:pt idx="573">
                        <c:v>572.99160679999977</c:v>
                      </c:pt>
                      <c:pt idx="574">
                        <c:v>573.99156300000004</c:v>
                      </c:pt>
                      <c:pt idx="575">
                        <c:v>574.99805669999978</c:v>
                      </c:pt>
                      <c:pt idx="576">
                        <c:v>576.00051570000005</c:v>
                      </c:pt>
                      <c:pt idx="577">
                        <c:v>576.99570919999996</c:v>
                      </c:pt>
                      <c:pt idx="578">
                        <c:v>578.00123540000004</c:v>
                      </c:pt>
                      <c:pt idx="579">
                        <c:v>578.99598040000001</c:v>
                      </c:pt>
                      <c:pt idx="580">
                        <c:v>580.00276609999992</c:v>
                      </c:pt>
                      <c:pt idx="581">
                        <c:v>581.00319369999988</c:v>
                      </c:pt>
                      <c:pt idx="582">
                        <c:v>581.99793749999981</c:v>
                      </c:pt>
                      <c:pt idx="583">
                        <c:v>583.00440079999998</c:v>
                      </c:pt>
                      <c:pt idx="584">
                        <c:v>583.99752119999994</c:v>
                      </c:pt>
                      <c:pt idx="585">
                        <c:v>584.99074350000001</c:v>
                      </c:pt>
                      <c:pt idx="586">
                        <c:v>585.99096069999996</c:v>
                      </c:pt>
                      <c:pt idx="587">
                        <c:v>586.9912776000001</c:v>
                      </c:pt>
                      <c:pt idx="588">
                        <c:v>587.99099179999985</c:v>
                      </c:pt>
                      <c:pt idx="589">
                        <c:v>588.99968489999992</c:v>
                      </c:pt>
                      <c:pt idx="590">
                        <c:v>589.99846500000012</c:v>
                      </c:pt>
                      <c:pt idx="591">
                        <c:v>590.99480640000002</c:v>
                      </c:pt>
                      <c:pt idx="592">
                        <c:v>592.00141949999988</c:v>
                      </c:pt>
                      <c:pt idx="593">
                        <c:v>593.00288520000004</c:v>
                      </c:pt>
                      <c:pt idx="594">
                        <c:v>593.99812650000013</c:v>
                      </c:pt>
                      <c:pt idx="595">
                        <c:v>594.9985714999998</c:v>
                      </c:pt>
                      <c:pt idx="596">
                        <c:v>596.00021329999981</c:v>
                      </c:pt>
                      <c:pt idx="597">
                        <c:v>596.99144590000014</c:v>
                      </c:pt>
                      <c:pt idx="598">
                        <c:v>597.99208929999986</c:v>
                      </c:pt>
                      <c:pt idx="599">
                        <c:v>598.99974160000011</c:v>
                      </c:pt>
                      <c:pt idx="600">
                        <c:v>599.99944449999975</c:v>
                      </c:pt>
                      <c:pt idx="601">
                        <c:v>600.99929699999984</c:v>
                      </c:pt>
                      <c:pt idx="602">
                        <c:v>601.99952489999987</c:v>
                      </c:pt>
                      <c:pt idx="603">
                        <c:v>603.00023830000009</c:v>
                      </c:pt>
                      <c:pt idx="604">
                        <c:v>604.00036420000015</c:v>
                      </c:pt>
                      <c:pt idx="605">
                        <c:v>604.99091659999976</c:v>
                      </c:pt>
                      <c:pt idx="606">
                        <c:v>605.99086399999987</c:v>
                      </c:pt>
                      <c:pt idx="607">
                        <c:v>606.99121449999984</c:v>
                      </c:pt>
                      <c:pt idx="608">
                        <c:v>607.9912546999999</c:v>
                      </c:pt>
                      <c:pt idx="609">
                        <c:v>608.99793829999999</c:v>
                      </c:pt>
                      <c:pt idx="610">
                        <c:v>609.9979343</c:v>
                      </c:pt>
                      <c:pt idx="611">
                        <c:v>611.00126509999973</c:v>
                      </c:pt>
                      <c:pt idx="612">
                        <c:v>612.00370789999988</c:v>
                      </c:pt>
                      <c:pt idx="613">
                        <c:v>613.00383969999984</c:v>
                      </c:pt>
                      <c:pt idx="614">
                        <c:v>614.00421370000004</c:v>
                      </c:pt>
                      <c:pt idx="615">
                        <c:v>615.00479850000011</c:v>
                      </c:pt>
                      <c:pt idx="616">
                        <c:v>616.00509030000012</c:v>
                      </c:pt>
                      <c:pt idx="617">
                        <c:v>617.00487029999977</c:v>
                      </c:pt>
                      <c:pt idx="618">
                        <c:v>618.00527000000011</c:v>
                      </c:pt>
                      <c:pt idx="619">
                        <c:v>619.00524959999984</c:v>
                      </c:pt>
                      <c:pt idx="620">
                        <c:v>620.00503149999986</c:v>
                      </c:pt>
                      <c:pt idx="621">
                        <c:v>620.99698799999987</c:v>
                      </c:pt>
                      <c:pt idx="622">
                        <c:v>622.00012809999998</c:v>
                      </c:pt>
                      <c:pt idx="623">
                        <c:v>623.00031170000011</c:v>
                      </c:pt>
                      <c:pt idx="624">
                        <c:v>624.00032950000013</c:v>
                      </c:pt>
                      <c:pt idx="625">
                        <c:v>624.99595189999991</c:v>
                      </c:pt>
                      <c:pt idx="626">
                        <c:v>626.0054068999998</c:v>
                      </c:pt>
                      <c:pt idx="627">
                        <c:v>627.00392349999993</c:v>
                      </c:pt>
                      <c:pt idx="628">
                        <c:v>627.99022209999976</c:v>
                      </c:pt>
                      <c:pt idx="629">
                        <c:v>629.00385539999979</c:v>
                      </c:pt>
                      <c:pt idx="630">
                        <c:v>630.00394049999977</c:v>
                      </c:pt>
                      <c:pt idx="631">
                        <c:v>631.00101390000009</c:v>
                      </c:pt>
                      <c:pt idx="632">
                        <c:v>631.99490819999983</c:v>
                      </c:pt>
                      <c:pt idx="633">
                        <c:v>632.99464099999977</c:v>
                      </c:pt>
                      <c:pt idx="634">
                        <c:v>633.99402120000013</c:v>
                      </c:pt>
                      <c:pt idx="635">
                        <c:v>634.99352640000006</c:v>
                      </c:pt>
                      <c:pt idx="636">
                        <c:v>635.99569729999985</c:v>
                      </c:pt>
                      <c:pt idx="637">
                        <c:v>636.9980387999999</c:v>
                      </c:pt>
                      <c:pt idx="638">
                        <c:v>637.99258139999984</c:v>
                      </c:pt>
                      <c:pt idx="639">
                        <c:v>639.00271380000004</c:v>
                      </c:pt>
                      <c:pt idx="640">
                        <c:v>639.99124679999977</c:v>
                      </c:pt>
                      <c:pt idx="641">
                        <c:v>641.00428719999991</c:v>
                      </c:pt>
                      <c:pt idx="642">
                        <c:v>641.99231009999994</c:v>
                      </c:pt>
                      <c:pt idx="643">
                        <c:v>642.99844709999979</c:v>
                      </c:pt>
                      <c:pt idx="644">
                        <c:v>643.9945703999997</c:v>
                      </c:pt>
                      <c:pt idx="645">
                        <c:v>644.9986372999997</c:v>
                      </c:pt>
                      <c:pt idx="646">
                        <c:v>645.99843529999998</c:v>
                      </c:pt>
                      <c:pt idx="647">
                        <c:v>646.99801720000005</c:v>
                      </c:pt>
                      <c:pt idx="648">
                        <c:v>647.99791899999991</c:v>
                      </c:pt>
                      <c:pt idx="649">
                        <c:v>648.99781789999997</c:v>
                      </c:pt>
                      <c:pt idx="650">
                        <c:v>649.9979800000001</c:v>
                      </c:pt>
                      <c:pt idx="651">
                        <c:v>650.99485060000006</c:v>
                      </c:pt>
                      <c:pt idx="652">
                        <c:v>651.99270990000014</c:v>
                      </c:pt>
                      <c:pt idx="653">
                        <c:v>653.00239209999972</c:v>
                      </c:pt>
                      <c:pt idx="654">
                        <c:v>653.99270649999971</c:v>
                      </c:pt>
                      <c:pt idx="655">
                        <c:v>654.99116550000008</c:v>
                      </c:pt>
                      <c:pt idx="656">
                        <c:v>656.00087209999992</c:v>
                      </c:pt>
                      <c:pt idx="657">
                        <c:v>657.00412719999986</c:v>
                      </c:pt>
                      <c:pt idx="658">
                        <c:v>658.00454820000004</c:v>
                      </c:pt>
                      <c:pt idx="659">
                        <c:v>659.00250340000002</c:v>
                      </c:pt>
                      <c:pt idx="660">
                        <c:v>659.99341400000003</c:v>
                      </c:pt>
                      <c:pt idx="661">
                        <c:v>660.99033659999986</c:v>
                      </c:pt>
                      <c:pt idx="662">
                        <c:v>661.9928187999999</c:v>
                      </c:pt>
                      <c:pt idx="663">
                        <c:v>662.99670190000006</c:v>
                      </c:pt>
                      <c:pt idx="664">
                        <c:v>663.99619589999975</c:v>
                      </c:pt>
                      <c:pt idx="665">
                        <c:v>664.99220190000005</c:v>
                      </c:pt>
                      <c:pt idx="666">
                        <c:v>665.99194609999995</c:v>
                      </c:pt>
                      <c:pt idx="667">
                        <c:v>667.00466740000002</c:v>
                      </c:pt>
                      <c:pt idx="668">
                        <c:v>667.99291289999974</c:v>
                      </c:pt>
                      <c:pt idx="669">
                        <c:v>668.99937490000002</c:v>
                      </c:pt>
                      <c:pt idx="670">
                        <c:v>669.9968816999999</c:v>
                      </c:pt>
                      <c:pt idx="671">
                        <c:v>670.99460499999986</c:v>
                      </c:pt>
                      <c:pt idx="672">
                        <c:v>671.99507399999993</c:v>
                      </c:pt>
                      <c:pt idx="673">
                        <c:v>672.99778370000013</c:v>
                      </c:pt>
                      <c:pt idx="674">
                        <c:v>674.00111809999999</c:v>
                      </c:pt>
                      <c:pt idx="675">
                        <c:v>674.99873040000011</c:v>
                      </c:pt>
                      <c:pt idx="676">
                        <c:v>676.00211510000008</c:v>
                      </c:pt>
                      <c:pt idx="677">
                        <c:v>676.99965070000007</c:v>
                      </c:pt>
                      <c:pt idx="678">
                        <c:v>678.00169830000004</c:v>
                      </c:pt>
                      <c:pt idx="679">
                        <c:v>678.9906762999999</c:v>
                      </c:pt>
                      <c:pt idx="680">
                        <c:v>679.99589549999973</c:v>
                      </c:pt>
                      <c:pt idx="681">
                        <c:v>680.99809670000013</c:v>
                      </c:pt>
                      <c:pt idx="682">
                        <c:v>682.00258649999978</c:v>
                      </c:pt>
                      <c:pt idx="683">
                        <c:v>682.99331549999988</c:v>
                      </c:pt>
                      <c:pt idx="684">
                        <c:v>683.99080789999971</c:v>
                      </c:pt>
                      <c:pt idx="685">
                        <c:v>684.99050529999977</c:v>
                      </c:pt>
                      <c:pt idx="686">
                        <c:v>685.99449139999979</c:v>
                      </c:pt>
                      <c:pt idx="687">
                        <c:v>686.99588229999972</c:v>
                      </c:pt>
                      <c:pt idx="688">
                        <c:v>687.99559629999976</c:v>
                      </c:pt>
                      <c:pt idx="689">
                        <c:v>688.99581799999987</c:v>
                      </c:pt>
                      <c:pt idx="690">
                        <c:v>690.00263029999996</c:v>
                      </c:pt>
                      <c:pt idx="691">
                        <c:v>690.99200780000001</c:v>
                      </c:pt>
                      <c:pt idx="692">
                        <c:v>691.99213280000004</c:v>
                      </c:pt>
                      <c:pt idx="693">
                        <c:v>692.99153160000014</c:v>
                      </c:pt>
                      <c:pt idx="694">
                        <c:v>693.99136490000001</c:v>
                      </c:pt>
                      <c:pt idx="695">
                        <c:v>694.9987901999998</c:v>
                      </c:pt>
                      <c:pt idx="696">
                        <c:v>695.99843770000007</c:v>
                      </c:pt>
                      <c:pt idx="697">
                        <c:v>696.99822069999982</c:v>
                      </c:pt>
                      <c:pt idx="698">
                        <c:v>697.99853429999985</c:v>
                      </c:pt>
                      <c:pt idx="699">
                        <c:v>698.99131429999989</c:v>
                      </c:pt>
                      <c:pt idx="700">
                        <c:v>700.00201939999988</c:v>
                      </c:pt>
                      <c:pt idx="701">
                        <c:v>700.99280929999986</c:v>
                      </c:pt>
                      <c:pt idx="702">
                        <c:v>701.99288879999995</c:v>
                      </c:pt>
                      <c:pt idx="703">
                        <c:v>703.00164180000002</c:v>
                      </c:pt>
                      <c:pt idx="704">
                        <c:v>704.00285200000008</c:v>
                      </c:pt>
                      <c:pt idx="705">
                        <c:v>705.00005220000003</c:v>
                      </c:pt>
                      <c:pt idx="706">
                        <c:v>706.00055680000014</c:v>
                      </c:pt>
                      <c:pt idx="707">
                        <c:v>707.0001843</c:v>
                      </c:pt>
                      <c:pt idx="708">
                        <c:v>708.00025359999972</c:v>
                      </c:pt>
                      <c:pt idx="709">
                        <c:v>709.00001440000005</c:v>
                      </c:pt>
                      <c:pt idx="710">
                        <c:v>710.00216839999985</c:v>
                      </c:pt>
                      <c:pt idx="711">
                        <c:v>710.99629679999998</c:v>
                      </c:pt>
                      <c:pt idx="712">
                        <c:v>711.99802700000009</c:v>
                      </c:pt>
                      <c:pt idx="713">
                        <c:v>712.9981687999998</c:v>
                      </c:pt>
                      <c:pt idx="714">
                        <c:v>713.99993799999993</c:v>
                      </c:pt>
                      <c:pt idx="715">
                        <c:v>715.00049889999991</c:v>
                      </c:pt>
                      <c:pt idx="716">
                        <c:v>716.00087769999982</c:v>
                      </c:pt>
                      <c:pt idx="717">
                        <c:v>716.9918818000001</c:v>
                      </c:pt>
                      <c:pt idx="718">
                        <c:v>717.99202359999981</c:v>
                      </c:pt>
                      <c:pt idx="719">
                        <c:v>718.99692860000005</c:v>
                      </c:pt>
                      <c:pt idx="720">
                        <c:v>719.99701809999988</c:v>
                      </c:pt>
                      <c:pt idx="721">
                        <c:v>720.99675189999971</c:v>
                      </c:pt>
                      <c:pt idx="722">
                        <c:v>722.00372310000012</c:v>
                      </c:pt>
                      <c:pt idx="723">
                        <c:v>723.0034013999998</c:v>
                      </c:pt>
                      <c:pt idx="724">
                        <c:v>724.00420750000012</c:v>
                      </c:pt>
                      <c:pt idx="725">
                        <c:v>725.00381830000015</c:v>
                      </c:pt>
                      <c:pt idx="726">
                        <c:v>725.99930659999973</c:v>
                      </c:pt>
                      <c:pt idx="727">
                        <c:v>726.99922639999977</c:v>
                      </c:pt>
                      <c:pt idx="728">
                        <c:v>727.99890199999982</c:v>
                      </c:pt>
                      <c:pt idx="729">
                        <c:v>729.00085709999985</c:v>
                      </c:pt>
                      <c:pt idx="730">
                        <c:v>730.00076099999978</c:v>
                      </c:pt>
                      <c:pt idx="731">
                        <c:v>731.00487100000009</c:v>
                      </c:pt>
                      <c:pt idx="732">
                        <c:v>732.00284019999981</c:v>
                      </c:pt>
                      <c:pt idx="733">
                        <c:v>733.00296930000013</c:v>
                      </c:pt>
                      <c:pt idx="734">
                        <c:v>734.00306659999978</c:v>
                      </c:pt>
                      <c:pt idx="735">
                        <c:v>735.00305519999984</c:v>
                      </c:pt>
                      <c:pt idx="736">
                        <c:v>736.00348039999972</c:v>
                      </c:pt>
                      <c:pt idx="737">
                        <c:v>737.00092249999989</c:v>
                      </c:pt>
                      <c:pt idx="738">
                        <c:v>738.0013955999998</c:v>
                      </c:pt>
                      <c:pt idx="739">
                        <c:v>738.99230589999979</c:v>
                      </c:pt>
                      <c:pt idx="740">
                        <c:v>739.99218100000007</c:v>
                      </c:pt>
                      <c:pt idx="741">
                        <c:v>740.99201149999999</c:v>
                      </c:pt>
                      <c:pt idx="742">
                        <c:v>741.99168139999983</c:v>
                      </c:pt>
                      <c:pt idx="743">
                        <c:v>743.00139039999976</c:v>
                      </c:pt>
                      <c:pt idx="744">
                        <c:v>744.00122409999994</c:v>
                      </c:pt>
                      <c:pt idx="745">
                        <c:v>745.00129629999992</c:v>
                      </c:pt>
                      <c:pt idx="746">
                        <c:v>746.00114309999981</c:v>
                      </c:pt>
                      <c:pt idx="747">
                        <c:v>747.00135969999974</c:v>
                      </c:pt>
                      <c:pt idx="748">
                        <c:v>747.9933501999999</c:v>
                      </c:pt>
                      <c:pt idx="749">
                        <c:v>748.99144399999977</c:v>
                      </c:pt>
                      <c:pt idx="750">
                        <c:v>749.99636580000015</c:v>
                      </c:pt>
                      <c:pt idx="751">
                        <c:v>750.99054389999992</c:v>
                      </c:pt>
                      <c:pt idx="752">
                        <c:v>751.99055850000013</c:v>
                      </c:pt>
                      <c:pt idx="753">
                        <c:v>752.99324849999994</c:v>
                      </c:pt>
                      <c:pt idx="754">
                        <c:v>753.99331859999984</c:v>
                      </c:pt>
                      <c:pt idx="755">
                        <c:v>754.99100399999998</c:v>
                      </c:pt>
                      <c:pt idx="756">
                        <c:v>755.99101139999993</c:v>
                      </c:pt>
                      <c:pt idx="757">
                        <c:v>756.99105860000009</c:v>
                      </c:pt>
                      <c:pt idx="758">
                        <c:v>757.99088189999975</c:v>
                      </c:pt>
                      <c:pt idx="759">
                        <c:v>758.99772519999988</c:v>
                      </c:pt>
                      <c:pt idx="760">
                        <c:v>759.99930349999977</c:v>
                      </c:pt>
                      <c:pt idx="761">
                        <c:v>760.99144380000007</c:v>
                      </c:pt>
                      <c:pt idx="762">
                        <c:v>761.99471439999979</c:v>
                      </c:pt>
                      <c:pt idx="763">
                        <c:v>763.00524369999994</c:v>
                      </c:pt>
                      <c:pt idx="764">
                        <c:v>763.99698249999983</c:v>
                      </c:pt>
                      <c:pt idx="765">
                        <c:v>764.99739390000013</c:v>
                      </c:pt>
                      <c:pt idx="766">
                        <c:v>766.00519970000005</c:v>
                      </c:pt>
                      <c:pt idx="767">
                        <c:v>766.99580909999986</c:v>
                      </c:pt>
                      <c:pt idx="768">
                        <c:v>767.99539839999989</c:v>
                      </c:pt>
                      <c:pt idx="769">
                        <c:v>769.00072670000009</c:v>
                      </c:pt>
                      <c:pt idx="770">
                        <c:v>769.99846739999975</c:v>
                      </c:pt>
                      <c:pt idx="771">
                        <c:v>771.00568759999987</c:v>
                      </c:pt>
                      <c:pt idx="772">
                        <c:v>771.99839339999971</c:v>
                      </c:pt>
                      <c:pt idx="773">
                        <c:v>773.00491190000002</c:v>
                      </c:pt>
                      <c:pt idx="774">
                        <c:v>774.00542859999996</c:v>
                      </c:pt>
                      <c:pt idx="775">
                        <c:v>774.99516959999983</c:v>
                      </c:pt>
                      <c:pt idx="776">
                        <c:v>775.99827629999982</c:v>
                      </c:pt>
                      <c:pt idx="777">
                        <c:v>777.0018685</c:v>
                      </c:pt>
                      <c:pt idx="778">
                        <c:v>778.001577</c:v>
                      </c:pt>
                      <c:pt idx="779">
                        <c:v>778.99210749999975</c:v>
                      </c:pt>
                      <c:pt idx="780">
                        <c:v>780.00192340000012</c:v>
                      </c:pt>
                      <c:pt idx="781">
                        <c:v>781.00483929999973</c:v>
                      </c:pt>
                      <c:pt idx="782">
                        <c:v>782.00331159999996</c:v>
                      </c:pt>
                      <c:pt idx="783">
                        <c:v>782.99781849999999</c:v>
                      </c:pt>
                      <c:pt idx="784">
                        <c:v>783.99763989999974</c:v>
                      </c:pt>
                      <c:pt idx="785">
                        <c:v>785.00399289999996</c:v>
                      </c:pt>
                      <c:pt idx="786">
                        <c:v>785.99776070000007</c:v>
                      </c:pt>
                      <c:pt idx="787">
                        <c:v>786.99743219999982</c:v>
                      </c:pt>
                      <c:pt idx="788">
                        <c:v>787.99746019999975</c:v>
                      </c:pt>
                      <c:pt idx="789">
                        <c:v>788.99738990000014</c:v>
                      </c:pt>
                      <c:pt idx="790">
                        <c:v>789.99710879999975</c:v>
                      </c:pt>
                      <c:pt idx="791">
                        <c:v>790.99842069999977</c:v>
                      </c:pt>
                      <c:pt idx="792">
                        <c:v>791.99272130000008</c:v>
                      </c:pt>
                      <c:pt idx="793">
                        <c:v>792.99916519999988</c:v>
                      </c:pt>
                      <c:pt idx="794">
                        <c:v>794.00570590000007</c:v>
                      </c:pt>
                      <c:pt idx="795">
                        <c:v>794.99832459999971</c:v>
                      </c:pt>
                      <c:pt idx="796">
                        <c:v>795.99901950000003</c:v>
                      </c:pt>
                      <c:pt idx="797">
                        <c:v>796.9959444000001</c:v>
                      </c:pt>
                      <c:pt idx="798">
                        <c:v>797.99648739999975</c:v>
                      </c:pt>
                      <c:pt idx="799">
                        <c:v>798.99625779999997</c:v>
                      </c:pt>
                      <c:pt idx="800">
                        <c:v>799.99247149999974</c:v>
                      </c:pt>
                      <c:pt idx="801">
                        <c:v>800.99460420000014</c:v>
                      </c:pt>
                      <c:pt idx="802">
                        <c:v>801.99451150000004</c:v>
                      </c:pt>
                      <c:pt idx="803">
                        <c:v>802.99437230000012</c:v>
                      </c:pt>
                      <c:pt idx="804">
                        <c:v>803.99421549999988</c:v>
                      </c:pt>
                      <c:pt idx="805">
                        <c:v>804.99434359999987</c:v>
                      </c:pt>
                      <c:pt idx="806">
                        <c:v>805.99632949999977</c:v>
                      </c:pt>
                      <c:pt idx="807">
                        <c:v>806.99420379999992</c:v>
                      </c:pt>
                      <c:pt idx="808">
                        <c:v>807.99412979999988</c:v>
                      </c:pt>
                      <c:pt idx="809">
                        <c:v>808.99441350000006</c:v>
                      </c:pt>
                      <c:pt idx="810">
                        <c:v>809.99430789999997</c:v>
                      </c:pt>
                      <c:pt idx="811">
                        <c:v>810.99797959999978</c:v>
                      </c:pt>
                      <c:pt idx="812">
                        <c:v>811.99443840000004</c:v>
                      </c:pt>
                      <c:pt idx="813">
                        <c:v>812.9977586</c:v>
                      </c:pt>
                      <c:pt idx="814">
                        <c:v>813.99971700000015</c:v>
                      </c:pt>
                      <c:pt idx="815">
                        <c:v>814.99715539999988</c:v>
                      </c:pt>
                      <c:pt idx="816">
                        <c:v>816.00048199999992</c:v>
                      </c:pt>
                      <c:pt idx="817">
                        <c:v>816.99241249999977</c:v>
                      </c:pt>
                      <c:pt idx="818">
                        <c:v>818.00032659999988</c:v>
                      </c:pt>
                      <c:pt idx="819">
                        <c:v>819.00071679999974</c:v>
                      </c:pt>
                      <c:pt idx="820">
                        <c:v>819.99876769999992</c:v>
                      </c:pt>
                      <c:pt idx="821">
                        <c:v>820.99295989999973</c:v>
                      </c:pt>
                      <c:pt idx="822">
                        <c:v>821.99719060000007</c:v>
                      </c:pt>
                      <c:pt idx="823">
                        <c:v>822.99565929999972</c:v>
                      </c:pt>
                      <c:pt idx="824">
                        <c:v>823.9924861999998</c:v>
                      </c:pt>
                      <c:pt idx="825">
                        <c:v>824.99884359999987</c:v>
                      </c:pt>
                      <c:pt idx="826">
                        <c:v>825.99529819999998</c:v>
                      </c:pt>
                      <c:pt idx="827">
                        <c:v>826.99263949999977</c:v>
                      </c:pt>
                      <c:pt idx="828">
                        <c:v>828.0000514999997</c:v>
                      </c:pt>
                      <c:pt idx="829">
                        <c:v>828.99254119999978</c:v>
                      </c:pt>
                      <c:pt idx="830">
                        <c:v>829.99259910000001</c:v>
                      </c:pt>
                      <c:pt idx="831">
                        <c:v>831.00573309999982</c:v>
                      </c:pt>
                      <c:pt idx="832">
                        <c:v>832.00554179999972</c:v>
                      </c:pt>
                      <c:pt idx="833">
                        <c:v>832.99237589999984</c:v>
                      </c:pt>
                      <c:pt idx="834">
                        <c:v>833.99237889999995</c:v>
                      </c:pt>
                      <c:pt idx="835">
                        <c:v>835.00207189999992</c:v>
                      </c:pt>
                      <c:pt idx="836">
                        <c:v>836.00195819999999</c:v>
                      </c:pt>
                      <c:pt idx="837">
                        <c:v>837.00202279999985</c:v>
                      </c:pt>
                      <c:pt idx="838">
                        <c:v>837.99816569999984</c:v>
                      </c:pt>
                      <c:pt idx="839">
                        <c:v>838.99405429999979</c:v>
                      </c:pt>
                      <c:pt idx="840">
                        <c:v>839.99435510000012</c:v>
                      </c:pt>
                      <c:pt idx="841">
                        <c:v>841.0005572</c:v>
                      </c:pt>
                      <c:pt idx="842">
                        <c:v>842.00085059999992</c:v>
                      </c:pt>
                      <c:pt idx="843">
                        <c:v>842.99996160000001</c:v>
                      </c:pt>
                      <c:pt idx="844">
                        <c:v>844.00066459999971</c:v>
                      </c:pt>
                      <c:pt idx="845">
                        <c:v>845.00080560000015</c:v>
                      </c:pt>
                      <c:pt idx="846">
                        <c:v>846.00155910000012</c:v>
                      </c:pt>
                      <c:pt idx="847">
                        <c:v>847.00139929999978</c:v>
                      </c:pt>
                      <c:pt idx="848">
                        <c:v>848.00127680000014</c:v>
                      </c:pt>
                      <c:pt idx="849">
                        <c:v>849.00121039999976</c:v>
                      </c:pt>
                      <c:pt idx="850">
                        <c:v>850.00084209999977</c:v>
                      </c:pt>
                      <c:pt idx="851">
                        <c:v>851.00078189999977</c:v>
                      </c:pt>
                      <c:pt idx="852">
                        <c:v>852.00089449999996</c:v>
                      </c:pt>
                      <c:pt idx="853">
                        <c:v>853.00149389999979</c:v>
                      </c:pt>
                      <c:pt idx="854">
                        <c:v>854.00122759999977</c:v>
                      </c:pt>
                      <c:pt idx="855">
                        <c:v>854.99913199999992</c:v>
                      </c:pt>
                      <c:pt idx="856">
                        <c:v>855.99918239999988</c:v>
                      </c:pt>
                      <c:pt idx="857">
                        <c:v>856.99722339999971</c:v>
                      </c:pt>
                      <c:pt idx="858">
                        <c:v>858.00406999999996</c:v>
                      </c:pt>
                      <c:pt idx="859">
                        <c:v>859.00442579999981</c:v>
                      </c:pt>
                      <c:pt idx="860">
                        <c:v>860.0049441000001</c:v>
                      </c:pt>
                      <c:pt idx="861">
                        <c:v>861.00496769999972</c:v>
                      </c:pt>
                      <c:pt idx="862">
                        <c:v>862.00269500000013</c:v>
                      </c:pt>
                      <c:pt idx="863">
                        <c:v>862.99401799999987</c:v>
                      </c:pt>
                      <c:pt idx="864">
                        <c:v>863.99423359999992</c:v>
                      </c:pt>
                      <c:pt idx="865">
                        <c:v>864.99437020000005</c:v>
                      </c:pt>
                      <c:pt idx="866">
                        <c:v>865.99410979999993</c:v>
                      </c:pt>
                      <c:pt idx="867">
                        <c:v>867.00044309999976</c:v>
                      </c:pt>
                      <c:pt idx="868">
                        <c:v>868.00033489999987</c:v>
                      </c:pt>
                      <c:pt idx="869">
                        <c:v>869.00014400000009</c:v>
                      </c:pt>
                      <c:pt idx="870">
                        <c:v>869.99194630000011</c:v>
                      </c:pt>
                      <c:pt idx="871">
                        <c:v>870.9976001</c:v>
                      </c:pt>
                      <c:pt idx="872">
                        <c:v>871.99849319999976</c:v>
                      </c:pt>
                      <c:pt idx="873">
                        <c:v>873.00007619999997</c:v>
                      </c:pt>
                      <c:pt idx="874">
                        <c:v>874.00070259999984</c:v>
                      </c:pt>
                      <c:pt idx="875">
                        <c:v>875.00264830000015</c:v>
                      </c:pt>
                      <c:pt idx="876">
                        <c:v>876.00092249999989</c:v>
                      </c:pt>
                      <c:pt idx="877">
                        <c:v>876.99233819999972</c:v>
                      </c:pt>
                      <c:pt idx="878">
                        <c:v>877.99668939999992</c:v>
                      </c:pt>
                      <c:pt idx="879">
                        <c:v>879.00337209999998</c:v>
                      </c:pt>
                      <c:pt idx="880">
                        <c:v>880.00322099999994</c:v>
                      </c:pt>
                      <c:pt idx="881">
                        <c:v>881.00282079999988</c:v>
                      </c:pt>
                      <c:pt idx="882">
                        <c:v>881.99697400000014</c:v>
                      </c:pt>
                      <c:pt idx="883">
                        <c:v>882.99046689999977</c:v>
                      </c:pt>
                      <c:pt idx="884">
                        <c:v>884.00054240000009</c:v>
                      </c:pt>
                      <c:pt idx="885">
                        <c:v>884.99143939999976</c:v>
                      </c:pt>
                      <c:pt idx="886">
                        <c:v>885.9982015999999</c:v>
                      </c:pt>
                      <c:pt idx="887">
                        <c:v>887.00016619999997</c:v>
                      </c:pt>
                      <c:pt idx="888">
                        <c:v>888.00037350000002</c:v>
                      </c:pt>
                      <c:pt idx="889">
                        <c:v>889.00043539999979</c:v>
                      </c:pt>
                      <c:pt idx="890">
                        <c:v>889.99824559999979</c:v>
                      </c:pt>
                      <c:pt idx="891">
                        <c:v>890.99618109999983</c:v>
                      </c:pt>
                      <c:pt idx="892">
                        <c:v>891.99622219999992</c:v>
                      </c:pt>
                      <c:pt idx="893">
                        <c:v>892.99659710000014</c:v>
                      </c:pt>
                      <c:pt idx="894">
                        <c:v>893.99957719999975</c:v>
                      </c:pt>
                      <c:pt idx="895">
                        <c:v>894.9916675999998</c:v>
                      </c:pt>
                      <c:pt idx="896">
                        <c:v>896.00119859999995</c:v>
                      </c:pt>
                      <c:pt idx="897">
                        <c:v>897.00102770000012</c:v>
                      </c:pt>
                      <c:pt idx="898">
                        <c:v>897.99512999999979</c:v>
                      </c:pt>
                      <c:pt idx="899">
                        <c:v>898.99263139999994</c:v>
                      </c:pt>
                      <c:pt idx="900">
                        <c:v>899.99676189999991</c:v>
                      </c:pt>
                      <c:pt idx="901">
                        <c:v>900.99919079999972</c:v>
                      </c:pt>
                      <c:pt idx="902">
                        <c:v>901.99071259999982</c:v>
                      </c:pt>
                      <c:pt idx="903">
                        <c:v>903.00338529999999</c:v>
                      </c:pt>
                      <c:pt idx="904">
                        <c:v>904.00113899999997</c:v>
                      </c:pt>
                      <c:pt idx="905">
                        <c:v>904.99980289999985</c:v>
                      </c:pt>
                      <c:pt idx="906">
                        <c:v>906.00165229999993</c:v>
                      </c:pt>
                      <c:pt idx="907">
                        <c:v>906.99394690000008</c:v>
                      </c:pt>
                      <c:pt idx="908">
                        <c:v>908.00095710000005</c:v>
                      </c:pt>
                      <c:pt idx="909">
                        <c:v>908.99874610000006</c:v>
                      </c:pt>
                      <c:pt idx="910">
                        <c:v>909.99647469999991</c:v>
                      </c:pt>
                      <c:pt idx="911">
                        <c:v>910.99439529999972</c:v>
                      </c:pt>
                      <c:pt idx="912">
                        <c:v>911.99414399999978</c:v>
                      </c:pt>
                      <c:pt idx="913">
                        <c:v>912.99389130000009</c:v>
                      </c:pt>
                      <c:pt idx="914">
                        <c:v>913.99362250000013</c:v>
                      </c:pt>
                      <c:pt idx="915">
                        <c:v>914.99340059999986</c:v>
                      </c:pt>
                      <c:pt idx="916">
                        <c:v>915.99348539999983</c:v>
                      </c:pt>
                      <c:pt idx="917">
                        <c:v>917.00352049999992</c:v>
                      </c:pt>
                      <c:pt idx="918">
                        <c:v>918.00325209999983</c:v>
                      </c:pt>
                      <c:pt idx="919">
                        <c:v>919.00270399999999</c:v>
                      </c:pt>
                      <c:pt idx="920">
                        <c:v>920.00327250000009</c:v>
                      </c:pt>
                      <c:pt idx="921">
                        <c:v>920.99810960000013</c:v>
                      </c:pt>
                      <c:pt idx="922">
                        <c:v>922.00054999999975</c:v>
                      </c:pt>
                      <c:pt idx="923">
                        <c:v>922.99218699999983</c:v>
                      </c:pt>
                      <c:pt idx="924">
                        <c:v>924.00235810000004</c:v>
                      </c:pt>
                      <c:pt idx="925">
                        <c:v>924.99988059999987</c:v>
                      </c:pt>
                      <c:pt idx="926">
                        <c:v>925.99969969999984</c:v>
                      </c:pt>
                      <c:pt idx="927">
                        <c:v>926.99994650000008</c:v>
                      </c:pt>
                      <c:pt idx="928">
                        <c:v>927.99389939999992</c:v>
                      </c:pt>
                      <c:pt idx="929">
                        <c:v>928.99363099999982</c:v>
                      </c:pt>
                      <c:pt idx="930">
                        <c:v>930.00360309999996</c:v>
                      </c:pt>
                      <c:pt idx="931">
                        <c:v>930.99236859999974</c:v>
                      </c:pt>
                      <c:pt idx="932">
                        <c:v>932.00609829999985</c:v>
                      </c:pt>
                      <c:pt idx="933">
                        <c:v>933.02034129999993</c:v>
                      </c:pt>
                      <c:pt idx="934">
                        <c:v>934.01883390000012</c:v>
                      </c:pt>
                      <c:pt idx="935">
                        <c:v>935.01339619999999</c:v>
                      </c:pt>
                      <c:pt idx="936">
                        <c:v>936.02992790000008</c:v>
                      </c:pt>
                      <c:pt idx="937">
                        <c:v>937.03678619999982</c:v>
                      </c:pt>
                      <c:pt idx="938">
                        <c:v>938.02548130000014</c:v>
                      </c:pt>
                      <c:pt idx="939">
                        <c:v>939.04846899999984</c:v>
                      </c:pt>
                      <c:pt idx="940">
                        <c:v>940.04840689999992</c:v>
                      </c:pt>
                      <c:pt idx="941">
                        <c:v>941.04795430000013</c:v>
                      </c:pt>
                      <c:pt idx="942">
                        <c:v>942.04559190000009</c:v>
                      </c:pt>
                      <c:pt idx="943">
                        <c:v>943.04653049999979</c:v>
                      </c:pt>
                      <c:pt idx="944">
                        <c:v>944.04662839999992</c:v>
                      </c:pt>
                      <c:pt idx="945">
                        <c:v>945.04658419999987</c:v>
                      </c:pt>
                      <c:pt idx="946">
                        <c:v>946.04607039999973</c:v>
                      </c:pt>
                      <c:pt idx="947">
                        <c:v>947.04619849999972</c:v>
                      </c:pt>
                      <c:pt idx="948">
                        <c:v>948.04584990000012</c:v>
                      </c:pt>
                      <c:pt idx="949">
                        <c:v>949.03701289999981</c:v>
                      </c:pt>
                      <c:pt idx="950">
                        <c:v>950.03928569999971</c:v>
                      </c:pt>
                      <c:pt idx="951">
                        <c:v>951.04876819999981</c:v>
                      </c:pt>
                      <c:pt idx="952">
                        <c:v>952.04053049999993</c:v>
                      </c:pt>
                      <c:pt idx="953">
                        <c:v>953.03874610000003</c:v>
                      </c:pt>
                      <c:pt idx="954">
                        <c:v>954.04959980000012</c:v>
                      </c:pt>
                      <c:pt idx="955">
                        <c:v>955.03957559999981</c:v>
                      </c:pt>
                      <c:pt idx="956">
                        <c:v>956.04008339999973</c:v>
                      </c:pt>
                      <c:pt idx="957">
                        <c:v>957.04083919999994</c:v>
                      </c:pt>
                      <c:pt idx="958">
                        <c:v>958.04094149999992</c:v>
                      </c:pt>
                      <c:pt idx="959">
                        <c:v>959.04072670000005</c:v>
                      </c:pt>
                      <c:pt idx="960">
                        <c:v>960.04698529999996</c:v>
                      </c:pt>
                      <c:pt idx="961">
                        <c:v>961.03797769999983</c:v>
                      </c:pt>
                      <c:pt idx="962">
                        <c:v>962.03859079999984</c:v>
                      </c:pt>
                      <c:pt idx="963">
                        <c:v>963.03883940000014</c:v>
                      </c:pt>
                      <c:pt idx="964">
                        <c:v>964.045975</c:v>
                      </c:pt>
                      <c:pt idx="965">
                        <c:v>965.04603369999995</c:v>
                      </c:pt>
                      <c:pt idx="966">
                        <c:v>966.05088999999998</c:v>
                      </c:pt>
                      <c:pt idx="967">
                        <c:v>967.05092530000002</c:v>
                      </c:pt>
                      <c:pt idx="968">
                        <c:v>968.05071300000009</c:v>
                      </c:pt>
                      <c:pt idx="969">
                        <c:v>969.0387952000001</c:v>
                      </c:pt>
                      <c:pt idx="970">
                        <c:v>970.04196180000008</c:v>
                      </c:pt>
                      <c:pt idx="971">
                        <c:v>971.04940069999975</c:v>
                      </c:pt>
                      <c:pt idx="972">
                        <c:v>972.0466650999997</c:v>
                      </c:pt>
                      <c:pt idx="973">
                        <c:v>973.04455099999996</c:v>
                      </c:pt>
                      <c:pt idx="974">
                        <c:v>974.0378682999999</c:v>
                      </c:pt>
                      <c:pt idx="975">
                        <c:v>975.04183719999992</c:v>
                      </c:pt>
                      <c:pt idx="976">
                        <c:v>976.04597259999991</c:v>
                      </c:pt>
                      <c:pt idx="977">
                        <c:v>977.05174720000014</c:v>
                      </c:pt>
                      <c:pt idx="978">
                        <c:v>978.03816529999995</c:v>
                      </c:pt>
                      <c:pt idx="979">
                        <c:v>979.05308439999999</c:v>
                      </c:pt>
                      <c:pt idx="980">
                        <c:v>980.04123040000013</c:v>
                      </c:pt>
                      <c:pt idx="981">
                        <c:v>981.04959819999976</c:v>
                      </c:pt>
                      <c:pt idx="982">
                        <c:v>982.03734559999975</c:v>
                      </c:pt>
                      <c:pt idx="983">
                        <c:v>983.04042100000015</c:v>
                      </c:pt>
                      <c:pt idx="984">
                        <c:v>984.05019889999994</c:v>
                      </c:pt>
                      <c:pt idx="985">
                        <c:v>985.04043199999978</c:v>
                      </c:pt>
                      <c:pt idx="986">
                        <c:v>986.03948929999979</c:v>
                      </c:pt>
                      <c:pt idx="987">
                        <c:v>987.03915439999992</c:v>
                      </c:pt>
                      <c:pt idx="988">
                        <c:v>988.0384368</c:v>
                      </c:pt>
                      <c:pt idx="989">
                        <c:v>989.04173919999994</c:v>
                      </c:pt>
                      <c:pt idx="990">
                        <c:v>990.04995150000013</c:v>
                      </c:pt>
                      <c:pt idx="991">
                        <c:v>991.04309599999988</c:v>
                      </c:pt>
                      <c:pt idx="992">
                        <c:v>992.04927529999986</c:v>
                      </c:pt>
                      <c:pt idx="993">
                        <c:v>993.05054429999973</c:v>
                      </c:pt>
                      <c:pt idx="994">
                        <c:v>994.03847099999984</c:v>
                      </c:pt>
                      <c:pt idx="995">
                        <c:v>995.04909640000005</c:v>
                      </c:pt>
                      <c:pt idx="996">
                        <c:v>996.04919419999987</c:v>
                      </c:pt>
                      <c:pt idx="997">
                        <c:v>997.04879709999977</c:v>
                      </c:pt>
                      <c:pt idx="998">
                        <c:v>998.04582179999989</c:v>
                      </c:pt>
                      <c:pt idx="999">
                        <c:v>999.03770359999999</c:v>
                      </c:pt>
                      <c:pt idx="1000">
                        <c:v>1000.0371706999999</c:v>
                      </c:pt>
                      <c:pt idx="1001">
                        <c:v>1001.0505024999998</c:v>
                      </c:pt>
                      <c:pt idx="1002">
                        <c:v>1002.0463248000001</c:v>
                      </c:pt>
                      <c:pt idx="1003">
                        <c:v>1003.0426880999999</c:v>
                      </c:pt>
                      <c:pt idx="1004">
                        <c:v>1004.0419338000002</c:v>
                      </c:pt>
                      <c:pt idx="1005">
                        <c:v>1005.0436036999999</c:v>
                      </c:pt>
                      <c:pt idx="1006">
                        <c:v>1006.0420633999997</c:v>
                      </c:pt>
                      <c:pt idx="1007">
                        <c:v>1007.0378025</c:v>
                      </c:pt>
                      <c:pt idx="1008">
                        <c:v>1008.0482708</c:v>
                      </c:pt>
                      <c:pt idx="1009">
                        <c:v>1009.0489339999999</c:v>
                      </c:pt>
                      <c:pt idx="1010">
                        <c:v>1010.0414335</c:v>
                      </c:pt>
                      <c:pt idx="1011">
                        <c:v>1011.0423456999997</c:v>
                      </c:pt>
                      <c:pt idx="1012">
                        <c:v>1012.0438853000001</c:v>
                      </c:pt>
                      <c:pt idx="1013">
                        <c:v>1013.0515021000001</c:v>
                      </c:pt>
                      <c:pt idx="1014">
                        <c:v>1014.0509314000001</c:v>
                      </c:pt>
                      <c:pt idx="1015">
                        <c:v>1015.0510264</c:v>
                      </c:pt>
                      <c:pt idx="1016">
                        <c:v>1016.0507689999999</c:v>
                      </c:pt>
                      <c:pt idx="1017">
                        <c:v>1017.0505130000001</c:v>
                      </c:pt>
                      <c:pt idx="1018">
                        <c:v>1018.0378566999998</c:v>
                      </c:pt>
                      <c:pt idx="1019">
                        <c:v>1019.0410080000001</c:v>
                      </c:pt>
                      <c:pt idx="1020">
                        <c:v>1020.0414987999998</c:v>
                      </c:pt>
                      <c:pt idx="1021">
                        <c:v>1021.0411746</c:v>
                      </c:pt>
                      <c:pt idx="1022">
                        <c:v>1022.0409753999998</c:v>
                      </c:pt>
                      <c:pt idx="1023">
                        <c:v>1023.0409572999997</c:v>
                      </c:pt>
                      <c:pt idx="1024">
                        <c:v>1024.0403394</c:v>
                      </c:pt>
                      <c:pt idx="1025">
                        <c:v>1025.0401127</c:v>
                      </c:pt>
                      <c:pt idx="1026">
                        <c:v>1026.0401048999997</c:v>
                      </c:pt>
                      <c:pt idx="1027">
                        <c:v>1027.0402435999999</c:v>
                      </c:pt>
                      <c:pt idx="1028">
                        <c:v>1028.0400369999998</c:v>
                      </c:pt>
                      <c:pt idx="1029">
                        <c:v>1029.0404135999997</c:v>
                      </c:pt>
                      <c:pt idx="1030">
                        <c:v>1030.0405799999999</c:v>
                      </c:pt>
                      <c:pt idx="1031">
                        <c:v>1031.0503309999999</c:v>
                      </c:pt>
                      <c:pt idx="1032">
                        <c:v>1032.0514312999999</c:v>
                      </c:pt>
                      <c:pt idx="1033">
                        <c:v>1033.0470255999999</c:v>
                      </c:pt>
                      <c:pt idx="1034">
                        <c:v>1034.0376006000001</c:v>
                      </c:pt>
                      <c:pt idx="1035">
                        <c:v>1035.0376080000001</c:v>
                      </c:pt>
                      <c:pt idx="1036">
                        <c:v>1036.0379669999998</c:v>
                      </c:pt>
                      <c:pt idx="1037">
                        <c:v>1037.037992</c:v>
                      </c:pt>
                      <c:pt idx="1038">
                        <c:v>1038.0450593999999</c:v>
                      </c:pt>
                      <c:pt idx="1039">
                        <c:v>1039.0424407999999</c:v>
                      </c:pt>
                      <c:pt idx="1040">
                        <c:v>1040.0425568000001</c:v>
                      </c:pt>
                      <c:pt idx="1041">
                        <c:v>1041.0422680000001</c:v>
                      </c:pt>
                      <c:pt idx="1042">
                        <c:v>1042.0422444000001</c:v>
                      </c:pt>
                      <c:pt idx="1043">
                        <c:v>1043.0448665999998</c:v>
                      </c:pt>
                      <c:pt idx="1044">
                        <c:v>1044.0447076</c:v>
                      </c:pt>
                      <c:pt idx="1045">
                        <c:v>1045.0447479999998</c:v>
                      </c:pt>
                      <c:pt idx="1046">
                        <c:v>1046.0444838999997</c:v>
                      </c:pt>
                      <c:pt idx="1047">
                        <c:v>1047.0444446000001</c:v>
                      </c:pt>
                      <c:pt idx="1048">
                        <c:v>1048.0438592</c:v>
                      </c:pt>
                      <c:pt idx="1049">
                        <c:v>1049.0440014000001</c:v>
                      </c:pt>
                      <c:pt idx="1050">
                        <c:v>1050.0442644999998</c:v>
                      </c:pt>
                      <c:pt idx="1051">
                        <c:v>1051.0470347</c:v>
                      </c:pt>
                      <c:pt idx="1052">
                        <c:v>1052.0474952999998</c:v>
                      </c:pt>
                      <c:pt idx="1053">
                        <c:v>1053.0414752000001</c:v>
                      </c:pt>
                      <c:pt idx="1054">
                        <c:v>1054.0410576999998</c:v>
                      </c:pt>
                      <c:pt idx="1055">
                        <c:v>1055.0382417999999</c:v>
                      </c:pt>
                      <c:pt idx="1056">
                        <c:v>1056.0420899000001</c:v>
                      </c:pt>
                      <c:pt idx="1057">
                        <c:v>1057.0393094999999</c:v>
                      </c:pt>
                      <c:pt idx="1058">
                        <c:v>1058.0430501999999</c:v>
                      </c:pt>
                      <c:pt idx="1059">
                        <c:v>1059.0439106999997</c:v>
                      </c:pt>
                      <c:pt idx="1060">
                        <c:v>1060.0487312</c:v>
                      </c:pt>
                      <c:pt idx="1061">
                        <c:v>1061.0465682999998</c:v>
                      </c:pt>
                      <c:pt idx="1062">
                        <c:v>1062.0462916000001</c:v>
                      </c:pt>
                      <c:pt idx="1063">
                        <c:v>1063.0462201</c:v>
                      </c:pt>
                      <c:pt idx="1064">
                        <c:v>1064.0513204999997</c:v>
                      </c:pt>
                      <c:pt idx="1065">
                        <c:v>1065.0466818999998</c:v>
                      </c:pt>
                      <c:pt idx="1066">
                        <c:v>1066.0461838000001</c:v>
                      </c:pt>
                      <c:pt idx="1067">
                        <c:v>1067.0461412999998</c:v>
                      </c:pt>
                      <c:pt idx="1068">
                        <c:v>1068.0462711</c:v>
                      </c:pt>
                      <c:pt idx="1069">
                        <c:v>1069.0403034000001</c:v>
                      </c:pt>
                      <c:pt idx="1070">
                        <c:v>1070.0396983999999</c:v>
                      </c:pt>
                      <c:pt idx="1071">
                        <c:v>1071.0374114000001</c:v>
                      </c:pt>
                      <c:pt idx="1072">
                        <c:v>1072.0378286999999</c:v>
                      </c:pt>
                      <c:pt idx="1073">
                        <c:v>1073.0408127999999</c:v>
                      </c:pt>
                      <c:pt idx="1074">
                        <c:v>1074.0407654999999</c:v>
                      </c:pt>
                      <c:pt idx="1075">
                        <c:v>1075.0437327</c:v>
                      </c:pt>
                      <c:pt idx="1076">
                        <c:v>1076.0441403999998</c:v>
                      </c:pt>
                      <c:pt idx="1077">
                        <c:v>1077.0412931000001</c:v>
                      </c:pt>
                      <c:pt idx="1078">
                        <c:v>1078.0413251999998</c:v>
                      </c:pt>
                      <c:pt idx="1079">
                        <c:v>1079.0601071000001</c:v>
                      </c:pt>
                      <c:pt idx="1080">
                        <c:v>1080.0604214999998</c:v>
                      </c:pt>
                      <c:pt idx="1081">
                        <c:v>1081.0579146999999</c:v>
                      </c:pt>
                      <c:pt idx="1082">
                        <c:v>1082.0576234</c:v>
                      </c:pt>
                      <c:pt idx="1083">
                        <c:v>1083.05744</c:v>
                      </c:pt>
                      <c:pt idx="1084">
                        <c:v>1084.0574591</c:v>
                      </c:pt>
                      <c:pt idx="1085">
                        <c:v>1085.0571663000001</c:v>
                      </c:pt>
                      <c:pt idx="1086">
                        <c:v>1086.0574851000001</c:v>
                      </c:pt>
                      <c:pt idx="1087">
                        <c:v>1087.0572675999997</c:v>
                      </c:pt>
                      <c:pt idx="1088">
                        <c:v>1088.0576695</c:v>
                      </c:pt>
                      <c:pt idx="1089">
                        <c:v>1089.0581683999999</c:v>
                      </c:pt>
                      <c:pt idx="1090">
                        <c:v>1090.0586379000001</c:v>
                      </c:pt>
                      <c:pt idx="1091">
                        <c:v>1091.0624910000001</c:v>
                      </c:pt>
                      <c:pt idx="1092">
                        <c:v>1092.0611129999998</c:v>
                      </c:pt>
                      <c:pt idx="1093">
                        <c:v>1093.0646035</c:v>
                      </c:pt>
                      <c:pt idx="1094">
                        <c:v>1094.0647537999998</c:v>
                      </c:pt>
                      <c:pt idx="1095">
                        <c:v>1095.0649413000001</c:v>
                      </c:pt>
                      <c:pt idx="1096">
                        <c:v>1096.0626655000001</c:v>
                      </c:pt>
                      <c:pt idx="1097">
                        <c:v>1097.0621565000001</c:v>
                      </c:pt>
                      <c:pt idx="1098">
                        <c:v>1098.0722022999998</c:v>
                      </c:pt>
                      <c:pt idx="1099">
                        <c:v>1099.0742811999999</c:v>
                      </c:pt>
                      <c:pt idx="1100">
                        <c:v>1100.0762393</c:v>
                      </c:pt>
                      <c:pt idx="1101">
                        <c:v>1101.0790007000001</c:v>
                      </c:pt>
                      <c:pt idx="1102">
                        <c:v>1102.0789386000001</c:v>
                      </c:pt>
                      <c:pt idx="1103">
                        <c:v>1103.0791727999999</c:v>
                      </c:pt>
                      <c:pt idx="1104">
                        <c:v>1104.0792680999998</c:v>
                      </c:pt>
                      <c:pt idx="1105">
                        <c:v>1105.0702001</c:v>
                      </c:pt>
                      <c:pt idx="1106">
                        <c:v>1106.0696484</c:v>
                      </c:pt>
                      <c:pt idx="1107">
                        <c:v>1107.0698812000001</c:v>
                      </c:pt>
                      <c:pt idx="1108">
                        <c:v>1108.072424</c:v>
                      </c:pt>
                      <c:pt idx="1109">
                        <c:v>1109.0722792000001</c:v>
                      </c:pt>
                      <c:pt idx="1110">
                        <c:v>1110.0721637000001</c:v>
                      </c:pt>
                      <c:pt idx="1111">
                        <c:v>1111.0722449</c:v>
                      </c:pt>
                      <c:pt idx="1112">
                        <c:v>1112.0728067</c:v>
                      </c:pt>
                      <c:pt idx="1113">
                        <c:v>1113.0695651000001</c:v>
                      </c:pt>
                      <c:pt idx="1114">
                        <c:v>1114.0699762999998</c:v>
                      </c:pt>
                      <c:pt idx="1115">
                        <c:v>1115.069477</c:v>
                      </c:pt>
                      <c:pt idx="1116">
                        <c:v>1116.0712205999998</c:v>
                      </c:pt>
                      <c:pt idx="1117">
                        <c:v>1117.082124</c:v>
                      </c:pt>
                      <c:pt idx="1118">
                        <c:v>1118.0702771000001</c:v>
                      </c:pt>
                      <c:pt idx="1119">
                        <c:v>1119.0763926999998</c:v>
                      </c:pt>
                      <c:pt idx="1120">
                        <c:v>1120.0700394</c:v>
                      </c:pt>
                      <c:pt idx="1121">
                        <c:v>1121.0699073999999</c:v>
                      </c:pt>
                      <c:pt idx="1122">
                        <c:v>1122.0697906</c:v>
                      </c:pt>
                      <c:pt idx="1123">
                        <c:v>1123.0693221000001</c:v>
                      </c:pt>
                      <c:pt idx="1124">
                        <c:v>1124.0694813</c:v>
                      </c:pt>
                      <c:pt idx="1125">
                        <c:v>1125.0716041000001</c:v>
                      </c:pt>
                      <c:pt idx="1126">
                        <c:v>1126.0695885999999</c:v>
                      </c:pt>
                      <c:pt idx="1127">
                        <c:v>1127.0701553999997</c:v>
                      </c:pt>
                      <c:pt idx="1128">
                        <c:v>1128.0693204999998</c:v>
                      </c:pt>
                      <c:pt idx="1129">
                        <c:v>1129.069348</c:v>
                      </c:pt>
                      <c:pt idx="1130">
                        <c:v>1130.0702283999999</c:v>
                      </c:pt>
                      <c:pt idx="1131">
                        <c:v>1131.0702117000001</c:v>
                      </c:pt>
                      <c:pt idx="1132">
                        <c:v>1132.1068243</c:v>
                      </c:pt>
                      <c:pt idx="1133">
                        <c:v>1133.0813789999997</c:v>
                      </c:pt>
                      <c:pt idx="1134">
                        <c:v>1134.0910690999999</c:v>
                      </c:pt>
                      <c:pt idx="1135">
                        <c:v>1135.0993162999998</c:v>
                      </c:pt>
                      <c:pt idx="1136">
                        <c:v>1136.0912207000001</c:v>
                      </c:pt>
                      <c:pt idx="1137">
                        <c:v>1137.0796283</c:v>
                      </c:pt>
                      <c:pt idx="1138">
                        <c:v>1138.0947557</c:v>
                      </c:pt>
                      <c:pt idx="1139">
                        <c:v>1139.0834850000001</c:v>
                      </c:pt>
                      <c:pt idx="1140">
                        <c:v>1140.0827872999998</c:v>
                      </c:pt>
                      <c:pt idx="1141">
                        <c:v>1141.0924485999999</c:v>
                      </c:pt>
                      <c:pt idx="1142">
                        <c:v>1142.0833640000001</c:v>
                      </c:pt>
                      <c:pt idx="1143">
                        <c:v>1143.0993837000001</c:v>
                      </c:pt>
                      <c:pt idx="1144">
                        <c:v>1144.1045321000001</c:v>
                      </c:pt>
                      <c:pt idx="1145">
                        <c:v>1145.1043301999998</c:v>
                      </c:pt>
                      <c:pt idx="1146">
                        <c:v>1146.1051865999998</c:v>
                      </c:pt>
                      <c:pt idx="1147">
                        <c:v>1147.1225952</c:v>
                      </c:pt>
                      <c:pt idx="1148">
                        <c:v>1148.1037413999998</c:v>
                      </c:pt>
                      <c:pt idx="1149">
                        <c:v>1149.1050119000001</c:v>
                      </c:pt>
                      <c:pt idx="1150">
                        <c:v>1150.1030150000001</c:v>
                      </c:pt>
                      <c:pt idx="1151">
                        <c:v>1151.0953703</c:v>
                      </c:pt>
                      <c:pt idx="1152">
                        <c:v>1152.0941153999997</c:v>
                      </c:pt>
                      <c:pt idx="1153">
                        <c:v>1153.0958298999999</c:v>
                      </c:pt>
                      <c:pt idx="1154">
                        <c:v>1154.0948407000001</c:v>
                      </c:pt>
                      <c:pt idx="1155">
                        <c:v>1155.0966783999997</c:v>
                      </c:pt>
                      <c:pt idx="1156">
                        <c:v>1156.1083304999997</c:v>
                      </c:pt>
                      <c:pt idx="1157">
                        <c:v>1157.0984376000001</c:v>
                      </c:pt>
                      <c:pt idx="1158">
                        <c:v>1158.1000066000001</c:v>
                      </c:pt>
                      <c:pt idx="1159">
                        <c:v>1159.0979877</c:v>
                      </c:pt>
                      <c:pt idx="1160">
                        <c:v>1160.1017972</c:v>
                      </c:pt>
                      <c:pt idx="1161">
                        <c:v>1161.099373</c:v>
                      </c:pt>
                      <c:pt idx="1162">
                        <c:v>1162.1186245999997</c:v>
                      </c:pt>
                      <c:pt idx="1163">
                        <c:v>1163.0966886000001</c:v>
                      </c:pt>
                      <c:pt idx="1164">
                        <c:v>1164.0957669999998</c:v>
                      </c:pt>
                      <c:pt idx="1165">
                        <c:v>1165.0970957999998</c:v>
                      </c:pt>
                      <c:pt idx="1166">
                        <c:v>1166.1008772</c:v>
                      </c:pt>
                      <c:pt idx="1167">
                        <c:v>1167.1000263999999</c:v>
                      </c:pt>
                      <c:pt idx="1168">
                        <c:v>1168.1174449999999</c:v>
                      </c:pt>
                      <c:pt idx="1169">
                        <c:v>1169.0996995</c:v>
                      </c:pt>
                      <c:pt idx="1170">
                        <c:v>1170.1046427000001</c:v>
                      </c:pt>
                      <c:pt idx="1171">
                        <c:v>1171.1135565999998</c:v>
                      </c:pt>
                      <c:pt idx="1172">
                        <c:v>1172.0947490999997</c:v>
                      </c:pt>
                      <c:pt idx="1173">
                        <c:v>1173.0983775999998</c:v>
                      </c:pt>
                      <c:pt idx="1174">
                        <c:v>1174.1081051000001</c:v>
                      </c:pt>
                      <c:pt idx="1175">
                        <c:v>1175.1066802</c:v>
                      </c:pt>
                      <c:pt idx="1176">
                        <c:v>1176.1076874</c:v>
                      </c:pt>
                      <c:pt idx="1177">
                        <c:v>1177.1085927999998</c:v>
                      </c:pt>
                      <c:pt idx="1178">
                        <c:v>1178.1078637000001</c:v>
                      </c:pt>
                      <c:pt idx="1179">
                        <c:v>1179.1085982999998</c:v>
                      </c:pt>
                      <c:pt idx="1180">
                        <c:v>1180.1221534000001</c:v>
                      </c:pt>
                      <c:pt idx="1181">
                        <c:v>1181.1103871</c:v>
                      </c:pt>
                      <c:pt idx="1182">
                        <c:v>1182.1118710000001</c:v>
                      </c:pt>
                      <c:pt idx="1183">
                        <c:v>1183.1214807000001</c:v>
                      </c:pt>
                      <c:pt idx="1184">
                        <c:v>1184.1098045999997</c:v>
                      </c:pt>
                      <c:pt idx="1185">
                        <c:v>1185.1073007</c:v>
                      </c:pt>
                      <c:pt idx="1186">
                        <c:v>1186.1024527</c:v>
                      </c:pt>
                      <c:pt idx="1187">
                        <c:v>1187.0992701</c:v>
                      </c:pt>
                      <c:pt idx="1188">
                        <c:v>1188.1092871000001</c:v>
                      </c:pt>
                      <c:pt idx="1189">
                        <c:v>1189.0990484999998</c:v>
                      </c:pt>
                      <c:pt idx="1190">
                        <c:v>1190.096035</c:v>
                      </c:pt>
                      <c:pt idx="1191">
                        <c:v>1191.1048105999998</c:v>
                      </c:pt>
                      <c:pt idx="1192">
                        <c:v>1192.0864366000001</c:v>
                      </c:pt>
                      <c:pt idx="1193">
                        <c:v>1193.0873728000001</c:v>
                      </c:pt>
                      <c:pt idx="1194">
                        <c:v>1194.0958542999997</c:v>
                      </c:pt>
                      <c:pt idx="1195">
                        <c:v>1195.0972502999998</c:v>
                      </c:pt>
                      <c:pt idx="1196">
                        <c:v>1196.0984149000001</c:v>
                      </c:pt>
                      <c:pt idx="1197">
                        <c:v>1197.0952745999998</c:v>
                      </c:pt>
                      <c:pt idx="1198">
                        <c:v>1198.0958921000001</c:v>
                      </c:pt>
                      <c:pt idx="1199">
                        <c:v>1199.0852225999997</c:v>
                      </c:pt>
                      <c:pt idx="1200">
                        <c:v>1200.0864732999999</c:v>
                      </c:pt>
                      <c:pt idx="1201">
                        <c:v>1201.0829559999997</c:v>
                      </c:pt>
                      <c:pt idx="1202">
                        <c:v>1202.1133464999998</c:v>
                      </c:pt>
                      <c:pt idx="1203">
                        <c:v>1203.0947142</c:v>
                      </c:pt>
                      <c:pt idx="1204">
                        <c:v>1204.0961905999998</c:v>
                      </c:pt>
                      <c:pt idx="1205">
                        <c:v>1205.0896245999998</c:v>
                      </c:pt>
                      <c:pt idx="1206">
                        <c:v>1206.0869073999997</c:v>
                      </c:pt>
                      <c:pt idx="1207">
                        <c:v>1207.0884249000001</c:v>
                      </c:pt>
                      <c:pt idx="1208">
                        <c:v>1208.0879836999998</c:v>
                      </c:pt>
                      <c:pt idx="1209">
                        <c:v>1209.0957674000001</c:v>
                      </c:pt>
                      <c:pt idx="1210">
                        <c:v>1210.1094284000001</c:v>
                      </c:pt>
                      <c:pt idx="1211">
                        <c:v>1211.0884772999998</c:v>
                      </c:pt>
                      <c:pt idx="1212">
                        <c:v>1212.0904221999999</c:v>
                      </c:pt>
                      <c:pt idx="1213">
                        <c:v>1213.0914370999999</c:v>
                      </c:pt>
                      <c:pt idx="1214">
                        <c:v>1214.0808323000001</c:v>
                      </c:pt>
                      <c:pt idx="1215">
                        <c:v>1215.0836092</c:v>
                      </c:pt>
                      <c:pt idx="1216">
                        <c:v>1216.0906578999998</c:v>
                      </c:pt>
                      <c:pt idx="1217">
                        <c:v>1217.0862081</c:v>
                      </c:pt>
                      <c:pt idx="1218">
                        <c:v>1218.0883143999999</c:v>
                      </c:pt>
                      <c:pt idx="1219">
                        <c:v>1219.1025134000001</c:v>
                      </c:pt>
                      <c:pt idx="1220">
                        <c:v>1220.0889180999998</c:v>
                      </c:pt>
                      <c:pt idx="1221">
                        <c:v>1221.0820610999999</c:v>
                      </c:pt>
                      <c:pt idx="1222">
                        <c:v>1222.1101978000002</c:v>
                      </c:pt>
                      <c:pt idx="1223">
                        <c:v>1223.0942961000001</c:v>
                      </c:pt>
                      <c:pt idx="1224">
                        <c:v>1224.0885776</c:v>
                      </c:pt>
                      <c:pt idx="1225">
                        <c:v>1225.0861663000001</c:v>
                      </c:pt>
                      <c:pt idx="1226">
                        <c:v>1226.0923124000001</c:v>
                      </c:pt>
                      <c:pt idx="1227">
                        <c:v>1227.0903724</c:v>
                      </c:pt>
                      <c:pt idx="1228">
                        <c:v>1228.0915555000001</c:v>
                      </c:pt>
                      <c:pt idx="1229">
                        <c:v>1229.0886328000001</c:v>
                      </c:pt>
                      <c:pt idx="1230">
                        <c:v>1230.0869567999998</c:v>
                      </c:pt>
                      <c:pt idx="1231">
                        <c:v>1231.0916305000001</c:v>
                      </c:pt>
                      <c:pt idx="1232">
                        <c:v>1232.0883625000001</c:v>
                      </c:pt>
                      <c:pt idx="1233">
                        <c:v>1233.0872014000001</c:v>
                      </c:pt>
                      <c:pt idx="1234">
                        <c:v>1234.0932972000001</c:v>
                      </c:pt>
                      <c:pt idx="1235">
                        <c:v>1235.0809676999997</c:v>
                      </c:pt>
                      <c:pt idx="1236">
                        <c:v>1236.0887179000001</c:v>
                      </c:pt>
                      <c:pt idx="1237">
                        <c:v>1237.0804324999999</c:v>
                      </c:pt>
                      <c:pt idx="1238">
                        <c:v>1238.0942925999998</c:v>
                      </c:pt>
                      <c:pt idx="1239">
                        <c:v>1239.0955786</c:v>
                      </c:pt>
                      <c:pt idx="1240">
                        <c:v>1240.0855176999999</c:v>
                      </c:pt>
                      <c:pt idx="1241">
                        <c:v>1241.0915199000001</c:v>
                      </c:pt>
                      <c:pt idx="1242">
                        <c:v>1242.0931811</c:v>
                      </c:pt>
                      <c:pt idx="1243">
                        <c:v>1243.0806742999998</c:v>
                      </c:pt>
                      <c:pt idx="1244">
                        <c:v>1244.0829964</c:v>
                      </c:pt>
                      <c:pt idx="1245">
                        <c:v>1245.0825448000001</c:v>
                      </c:pt>
                      <c:pt idx="1246">
                        <c:v>1246.0798248000001</c:v>
                      </c:pt>
                      <c:pt idx="1247">
                        <c:v>1247.0821920999997</c:v>
                      </c:pt>
                      <c:pt idx="1248">
                        <c:v>1248.0836024999999</c:v>
                      </c:pt>
                      <c:pt idx="1249">
                        <c:v>1249.0798719999998</c:v>
                      </c:pt>
                      <c:pt idx="1250">
                        <c:v>1250.0810468999998</c:v>
                      </c:pt>
                      <c:pt idx="1251">
                        <c:v>1251.0834448000001</c:v>
                      </c:pt>
                      <c:pt idx="1252">
                        <c:v>1252.0870083999998</c:v>
                      </c:pt>
                      <c:pt idx="1253">
                        <c:v>1253.0920207999998</c:v>
                      </c:pt>
                      <c:pt idx="1254">
                        <c:v>1254.0927317999999</c:v>
                      </c:pt>
                      <c:pt idx="1255">
                        <c:v>1255.0850058000001</c:v>
                      </c:pt>
                      <c:pt idx="1256">
                        <c:v>1256.0846541000001</c:v>
                      </c:pt>
                      <c:pt idx="1257">
                        <c:v>1257.0860079999998</c:v>
                      </c:pt>
                      <c:pt idx="1258">
                        <c:v>1258.0873416999998</c:v>
                      </c:pt>
                      <c:pt idx="1259">
                        <c:v>1259.0844812999999</c:v>
                      </c:pt>
                      <c:pt idx="1260">
                        <c:v>1260.0853799000001</c:v>
                      </c:pt>
                      <c:pt idx="1261">
                        <c:v>1261.0960076000001</c:v>
                      </c:pt>
                      <c:pt idx="1262">
                        <c:v>1262.0884034000001</c:v>
                      </c:pt>
                      <c:pt idx="1263">
                        <c:v>1263.1088712000001</c:v>
                      </c:pt>
                      <c:pt idx="1264">
                        <c:v>1264.0858201999999</c:v>
                      </c:pt>
                      <c:pt idx="1265">
                        <c:v>1265.0853815999999</c:v>
                      </c:pt>
                      <c:pt idx="1266">
                        <c:v>1266.1034249999998</c:v>
                      </c:pt>
                      <c:pt idx="1267">
                        <c:v>1267.0953332999998</c:v>
                      </c:pt>
                      <c:pt idx="1268">
                        <c:v>1268.0962260000001</c:v>
                      </c:pt>
                      <c:pt idx="1269">
                        <c:v>1269.1100516000001</c:v>
                      </c:pt>
                      <c:pt idx="1270">
                        <c:v>1270.1117184999998</c:v>
                      </c:pt>
                      <c:pt idx="1271">
                        <c:v>1271.0981931000001</c:v>
                      </c:pt>
                      <c:pt idx="1272">
                        <c:v>1272.0940771</c:v>
                      </c:pt>
                      <c:pt idx="1273">
                        <c:v>1273.0944730000001</c:v>
                      </c:pt>
                      <c:pt idx="1274">
                        <c:v>1274.1121165</c:v>
                      </c:pt>
                      <c:pt idx="1275">
                        <c:v>1275.0962912</c:v>
                      </c:pt>
                      <c:pt idx="1276">
                        <c:v>1276.110318</c:v>
                      </c:pt>
                      <c:pt idx="1277">
                        <c:v>1277.0911520999998</c:v>
                      </c:pt>
                      <c:pt idx="1278">
                        <c:v>1278.095914</c:v>
                      </c:pt>
                      <c:pt idx="1279">
                        <c:v>1279.1172438999997</c:v>
                      </c:pt>
                      <c:pt idx="1280">
                        <c:v>1280.0927800999998</c:v>
                      </c:pt>
                      <c:pt idx="1281">
                        <c:v>1281.0938901999998</c:v>
                      </c:pt>
                      <c:pt idx="1282">
                        <c:v>1282.110835</c:v>
                      </c:pt>
                      <c:pt idx="1283">
                        <c:v>1283.0935024</c:v>
                      </c:pt>
                      <c:pt idx="1284">
                        <c:v>1284.0868621</c:v>
                      </c:pt>
                      <c:pt idx="1285">
                        <c:v>1285.0850218999999</c:v>
                      </c:pt>
                      <c:pt idx="1286">
                        <c:v>1286.0853336999999</c:v>
                      </c:pt>
                      <c:pt idx="1287">
                        <c:v>1287.0827073</c:v>
                      </c:pt>
                      <c:pt idx="1288">
                        <c:v>1288.1005466000001</c:v>
                      </c:pt>
                      <c:pt idx="1289">
                        <c:v>1289.0842481</c:v>
                      </c:pt>
                      <c:pt idx="1290">
                        <c:v>1290.0880664000001</c:v>
                      </c:pt>
                      <c:pt idx="1291">
                        <c:v>1291.0967803999997</c:v>
                      </c:pt>
                      <c:pt idx="1292">
                        <c:v>1292.0852494000001</c:v>
                      </c:pt>
                      <c:pt idx="1293">
                        <c:v>1293.0841952000001</c:v>
                      </c:pt>
                      <c:pt idx="1294">
                        <c:v>1294.0994052000001</c:v>
                      </c:pt>
                      <c:pt idx="1295">
                        <c:v>1295.0985621</c:v>
                      </c:pt>
                      <c:pt idx="1296">
                        <c:v>1296.0962107999999</c:v>
                      </c:pt>
                      <c:pt idx="1297">
                        <c:v>1297.0847946999997</c:v>
                      </c:pt>
                      <c:pt idx="1298">
                        <c:v>1298.0954550000001</c:v>
                      </c:pt>
                      <c:pt idx="1299">
                        <c:v>1299.0828261000001</c:v>
                      </c:pt>
                      <c:pt idx="1300">
                        <c:v>1300.1000912999998</c:v>
                      </c:pt>
                      <c:pt idx="1301">
                        <c:v>1301.0881577999999</c:v>
                      </c:pt>
                      <c:pt idx="1302">
                        <c:v>1302.0848428999998</c:v>
                      </c:pt>
                      <c:pt idx="1303">
                        <c:v>1303.0980725999998</c:v>
                      </c:pt>
                      <c:pt idx="1304">
                        <c:v>1304.0873963999998</c:v>
                      </c:pt>
                      <c:pt idx="1305">
                        <c:v>1305.0916505</c:v>
                      </c:pt>
                      <c:pt idx="1306">
                        <c:v>1306.0874396999998</c:v>
                      </c:pt>
                      <c:pt idx="1307">
                        <c:v>1307.0922835000001</c:v>
                      </c:pt>
                      <c:pt idx="1308">
                        <c:v>1308.0970032</c:v>
                      </c:pt>
                      <c:pt idx="1309">
                        <c:v>1309.0921202999998</c:v>
                      </c:pt>
                      <c:pt idx="1310">
                        <c:v>1310.0845242</c:v>
                      </c:pt>
                      <c:pt idx="1311">
                        <c:v>1311.1027192000001</c:v>
                      </c:pt>
                      <c:pt idx="1312">
                        <c:v>1312.1046290999998</c:v>
                      </c:pt>
                      <c:pt idx="1313">
                        <c:v>1313.0848631999997</c:v>
                      </c:pt>
                      <c:pt idx="1314">
                        <c:v>1314.0977723000001</c:v>
                      </c:pt>
                      <c:pt idx="1315">
                        <c:v>1315.0832406</c:v>
                      </c:pt>
                      <c:pt idx="1316">
                        <c:v>1316.0825380000001</c:v>
                      </c:pt>
                      <c:pt idx="1317">
                        <c:v>1317.0867567999999</c:v>
                      </c:pt>
                      <c:pt idx="1318">
                        <c:v>1318.0842970999997</c:v>
                      </c:pt>
                      <c:pt idx="1319">
                        <c:v>1319.0980384</c:v>
                      </c:pt>
                      <c:pt idx="1320">
                        <c:v>1320.0843208000001</c:v>
                      </c:pt>
                      <c:pt idx="1321">
                        <c:v>1321.0994950999998</c:v>
                      </c:pt>
                      <c:pt idx="1322">
                        <c:v>1322.1153065999997</c:v>
                      </c:pt>
                      <c:pt idx="1323">
                        <c:v>1323.1307111000001</c:v>
                      </c:pt>
                      <c:pt idx="1324">
                        <c:v>1324.1156104000002</c:v>
                      </c:pt>
                      <c:pt idx="1325">
                        <c:v>1325.1259366999998</c:v>
                      </c:pt>
                      <c:pt idx="1326">
                        <c:v>1326.1260668</c:v>
                      </c:pt>
                      <c:pt idx="1327">
                        <c:v>1327.1271394</c:v>
                      </c:pt>
                      <c:pt idx="1328">
                        <c:v>1328.1266446</c:v>
                      </c:pt>
                      <c:pt idx="1329">
                        <c:v>1329.1189608999998</c:v>
                      </c:pt>
                      <c:pt idx="1330">
                        <c:v>1330.1192486999998</c:v>
                      </c:pt>
                      <c:pt idx="1331">
                        <c:v>1331.1294788</c:v>
                      </c:pt>
                      <c:pt idx="1332">
                        <c:v>1332.1171875999999</c:v>
                      </c:pt>
                      <c:pt idx="1333">
                        <c:v>1333.1218233</c:v>
                      </c:pt>
                      <c:pt idx="1334">
                        <c:v>1334.1218687999999</c:v>
                      </c:pt>
                      <c:pt idx="1335">
                        <c:v>1335.1172846999998</c:v>
                      </c:pt>
                      <c:pt idx="1336">
                        <c:v>1336.1184729000001</c:v>
                      </c:pt>
                      <c:pt idx="1337">
                        <c:v>1337.1240311000001</c:v>
                      </c:pt>
                      <c:pt idx="1338">
                        <c:v>1338.1240210999999</c:v>
                      </c:pt>
                      <c:pt idx="1339">
                        <c:v>1339.1236249999997</c:v>
                      </c:pt>
                      <c:pt idx="1340">
                        <c:v>1340.1286870999998</c:v>
                      </c:pt>
                      <c:pt idx="1341">
                        <c:v>1341.1255358999997</c:v>
                      </c:pt>
                      <c:pt idx="1342">
                        <c:v>1342.1253296</c:v>
                      </c:pt>
                      <c:pt idx="1343">
                        <c:v>1343.1169488</c:v>
                      </c:pt>
                      <c:pt idx="1344">
                        <c:v>1344.1182063000001</c:v>
                      </c:pt>
                      <c:pt idx="1345">
                        <c:v>1345.1187902000001</c:v>
                      </c:pt>
                      <c:pt idx="1346">
                        <c:v>1346.1228797999997</c:v>
                      </c:pt>
                      <c:pt idx="1347">
                        <c:v>1347.1175622999999</c:v>
                      </c:pt>
                      <c:pt idx="1348">
                        <c:v>1348.1173819000001</c:v>
                      </c:pt>
                      <c:pt idx="1349">
                        <c:v>1349.1173561000001</c:v>
                      </c:pt>
                      <c:pt idx="1350">
                        <c:v>1350.1173642999997</c:v>
                      </c:pt>
                      <c:pt idx="1351">
                        <c:v>1351.1297813000001</c:v>
                      </c:pt>
                      <c:pt idx="1352">
                        <c:v>1352.1297159999999</c:v>
                      </c:pt>
                      <c:pt idx="1353">
                        <c:v>1353.1160993999997</c:v>
                      </c:pt>
                      <c:pt idx="1354">
                        <c:v>1354.1162463000001</c:v>
                      </c:pt>
                      <c:pt idx="1355">
                        <c:v>1355.1264041999998</c:v>
                      </c:pt>
                      <c:pt idx="1356">
                        <c:v>1356.1262382</c:v>
                      </c:pt>
                      <c:pt idx="1357">
                        <c:v>1357.1258198</c:v>
                      </c:pt>
                      <c:pt idx="1358">
                        <c:v>1358.1177379999999</c:v>
                      </c:pt>
                      <c:pt idx="1359">
                        <c:v>1359.1208683999998</c:v>
                      </c:pt>
                      <c:pt idx="1360">
                        <c:v>1360.1208751999998</c:v>
                      </c:pt>
                      <c:pt idx="1361">
                        <c:v>1361.1218682999997</c:v>
                      </c:pt>
                      <c:pt idx="1362">
                        <c:v>1362.1217011999997</c:v>
                      </c:pt>
                      <c:pt idx="1363">
                        <c:v>1363.1215973999997</c:v>
                      </c:pt>
                      <c:pt idx="1364">
                        <c:v>1364.1217357999999</c:v>
                      </c:pt>
                      <c:pt idx="1365">
                        <c:v>1365.1167273999999</c:v>
                      </c:pt>
                      <c:pt idx="1366">
                        <c:v>1366.1225365999999</c:v>
                      </c:pt>
                      <c:pt idx="1367">
                        <c:v>1367.1224776999998</c:v>
                      </c:pt>
                      <c:pt idx="1368">
                        <c:v>1368.1258926999999</c:v>
                      </c:pt>
                      <c:pt idx="1369">
                        <c:v>1369.1169283999998</c:v>
                      </c:pt>
                      <c:pt idx="1370">
                        <c:v>1370.1264378000001</c:v>
                      </c:pt>
                      <c:pt idx="1371">
                        <c:v>1371.1237492999999</c:v>
                      </c:pt>
                      <c:pt idx="1372">
                        <c:v>1372.1265739999999</c:v>
                      </c:pt>
                      <c:pt idx="1373">
                        <c:v>1373.1163713999999</c:v>
                      </c:pt>
                      <c:pt idx="1374">
                        <c:v>1374.1160755999999</c:v>
                      </c:pt>
                      <c:pt idx="1375">
                        <c:v>1375.1192476000001</c:v>
                      </c:pt>
                      <c:pt idx="1376">
                        <c:v>1376.1196227999999</c:v>
                      </c:pt>
                      <c:pt idx="1377">
                        <c:v>1377.1303315999999</c:v>
                      </c:pt>
                      <c:pt idx="1378">
                        <c:v>1378.1171725999998</c:v>
                      </c:pt>
                      <c:pt idx="1379">
                        <c:v>1379.1214058</c:v>
                      </c:pt>
                      <c:pt idx="1380">
                        <c:v>1380.1168585</c:v>
                      </c:pt>
                      <c:pt idx="1381">
                        <c:v>1381.1182659000001</c:v>
                      </c:pt>
                      <c:pt idx="1382">
                        <c:v>1382.1180356</c:v>
                      </c:pt>
                      <c:pt idx="1383">
                        <c:v>1383.1178728999998</c:v>
                      </c:pt>
                      <c:pt idx="1384">
                        <c:v>1384.1177619</c:v>
                      </c:pt>
                      <c:pt idx="1385">
                        <c:v>1385.1244607999997</c:v>
                      </c:pt>
                      <c:pt idx="1386">
                        <c:v>1386.12662</c:v>
                      </c:pt>
                      <c:pt idx="1387">
                        <c:v>1387.1186167000001</c:v>
                      </c:pt>
                      <c:pt idx="1388">
                        <c:v>1388.1217311</c:v>
                      </c:pt>
                      <c:pt idx="1389">
                        <c:v>1389.1307742999998</c:v>
                      </c:pt>
                      <c:pt idx="1390">
                        <c:v>1390.1284473999999</c:v>
                      </c:pt>
                      <c:pt idx="1391">
                        <c:v>1391.1289526</c:v>
                      </c:pt>
                      <c:pt idx="1392">
                        <c:v>1392.1306375999998</c:v>
                      </c:pt>
                      <c:pt idx="1393">
                        <c:v>1393.1303081000001</c:v>
                      </c:pt>
                      <c:pt idx="1394">
                        <c:v>1394.1268943999999</c:v>
                      </c:pt>
                      <c:pt idx="1395">
                        <c:v>1395.1301251</c:v>
                      </c:pt>
                      <c:pt idx="1396">
                        <c:v>1396.1280566999999</c:v>
                      </c:pt>
                      <c:pt idx="1397">
                        <c:v>1397.1195803999999</c:v>
                      </c:pt>
                      <c:pt idx="1398">
                        <c:v>1398.1191069000001</c:v>
                      </c:pt>
                      <c:pt idx="1399">
                        <c:v>1399.1191672</c:v>
                      </c:pt>
                      <c:pt idx="1400">
                        <c:v>1400.1210566</c:v>
                      </c:pt>
                      <c:pt idx="1401">
                        <c:v>1401.1210949000001</c:v>
                      </c:pt>
                      <c:pt idx="1402">
                        <c:v>1402.1242717</c:v>
                      </c:pt>
                      <c:pt idx="1403">
                        <c:v>1403.1159942999998</c:v>
                      </c:pt>
                      <c:pt idx="1404">
                        <c:v>1404.1162510999998</c:v>
                      </c:pt>
                      <c:pt idx="1405">
                        <c:v>1405.1261387999998</c:v>
                      </c:pt>
                      <c:pt idx="1406">
                        <c:v>1406.1204791999999</c:v>
                      </c:pt>
                      <c:pt idx="1407">
                        <c:v>1407.1174354</c:v>
                      </c:pt>
                      <c:pt idx="1408">
                        <c:v>1408.1173792999998</c:v>
                      </c:pt>
                      <c:pt idx="1409">
                        <c:v>1409.1189675999999</c:v>
                      </c:pt>
                      <c:pt idx="1410">
                        <c:v>1410.1217486999999</c:v>
                      </c:pt>
                      <c:pt idx="1411">
                        <c:v>1411.1235292000001</c:v>
                      </c:pt>
                      <c:pt idx="1412">
                        <c:v>1412.1252564000001</c:v>
                      </c:pt>
                      <c:pt idx="1413">
                        <c:v>1413.1256355999999</c:v>
                      </c:pt>
                      <c:pt idx="1414">
                        <c:v>1414.1298413999998</c:v>
                      </c:pt>
                      <c:pt idx="1415">
                        <c:v>1415.1296428000001</c:v>
                      </c:pt>
                      <c:pt idx="1416">
                        <c:v>1416.1298972</c:v>
                      </c:pt>
                      <c:pt idx="1417">
                        <c:v>1417.1281389999999</c:v>
                      </c:pt>
                      <c:pt idx="1418">
                        <c:v>1418.1273121999998</c:v>
                      </c:pt>
                      <c:pt idx="1419">
                        <c:v>1419.1280140999997</c:v>
                      </c:pt>
                      <c:pt idx="1420">
                        <c:v>1420.1197763999999</c:v>
                      </c:pt>
                      <c:pt idx="1421">
                        <c:v>1421.1266375999999</c:v>
                      </c:pt>
                      <c:pt idx="1422">
                        <c:v>1422.1252134000001</c:v>
                      </c:pt>
                      <c:pt idx="1423">
                        <c:v>1423.1246747</c:v>
                      </c:pt>
                      <c:pt idx="1424">
                        <c:v>1424.1249539</c:v>
                      </c:pt>
                      <c:pt idx="1425">
                        <c:v>1425.1256771999997</c:v>
                      </c:pt>
                      <c:pt idx="1426">
                        <c:v>1426.1289360999999</c:v>
                      </c:pt>
                      <c:pt idx="1427">
                        <c:v>1427.1287161</c:v>
                      </c:pt>
                      <c:pt idx="1428">
                        <c:v>1428.1289493999998</c:v>
                      </c:pt>
                      <c:pt idx="1429">
                        <c:v>1429.1172994999997</c:v>
                      </c:pt>
                      <c:pt idx="1430">
                        <c:v>1430.1174357</c:v>
                      </c:pt>
                      <c:pt idx="1431">
                        <c:v>1431.1172195999998</c:v>
                      </c:pt>
                      <c:pt idx="1432">
                        <c:v>1432.1173924</c:v>
                      </c:pt>
                      <c:pt idx="1433">
                        <c:v>1433.1172502999998</c:v>
                      </c:pt>
                      <c:pt idx="1434">
                        <c:v>1434.1171488</c:v>
                      </c:pt>
                      <c:pt idx="1435">
                        <c:v>1435.1284676999999</c:v>
                      </c:pt>
                      <c:pt idx="1436">
                        <c:v>1436.1285760999999</c:v>
                      </c:pt>
                      <c:pt idx="1437">
                        <c:v>1437.1297607000001</c:v>
                      </c:pt>
                      <c:pt idx="1438">
                        <c:v>1438.1171197999997</c:v>
                      </c:pt>
                      <c:pt idx="1439">
                        <c:v>1439.1166815000001</c:v>
                      </c:pt>
                      <c:pt idx="1440">
                        <c:v>1440.1190315999997</c:v>
                      </c:pt>
                      <c:pt idx="1441">
                        <c:v>1441.1164212999997</c:v>
                      </c:pt>
                      <c:pt idx="1442">
                        <c:v>1442.1174495999999</c:v>
                      </c:pt>
                      <c:pt idx="1443">
                        <c:v>1443.1183268</c:v>
                      </c:pt>
                      <c:pt idx="1444">
                        <c:v>1444.1223956999997</c:v>
                      </c:pt>
                      <c:pt idx="1445">
                        <c:v>1445.1223913999997</c:v>
                      </c:pt>
                      <c:pt idx="1446">
                        <c:v>1446.1289880999998</c:v>
                      </c:pt>
                      <c:pt idx="1447">
                        <c:v>1447.1168057999998</c:v>
                      </c:pt>
                      <c:pt idx="1448">
                        <c:v>1448.1194369999998</c:v>
                      </c:pt>
                      <c:pt idx="1449">
                        <c:v>1449.1263303000001</c:v>
                      </c:pt>
                      <c:pt idx="1450">
                        <c:v>1450.1207097000001</c:v>
                      </c:pt>
                      <c:pt idx="1451">
                        <c:v>1451.1206594</c:v>
                      </c:pt>
                      <c:pt idx="1452">
                        <c:v>1452.1301819</c:v>
                      </c:pt>
                      <c:pt idx="1453">
                        <c:v>1453.1175605999997</c:v>
                      </c:pt>
                      <c:pt idx="1454">
                        <c:v>1454.1228105</c:v>
                      </c:pt>
                      <c:pt idx="1455">
                        <c:v>1455.122605</c:v>
                      </c:pt>
                      <c:pt idx="1456">
                        <c:v>1456.1233502</c:v>
                      </c:pt>
                      <c:pt idx="1457">
                        <c:v>1457.1234524000001</c:v>
                      </c:pt>
                      <c:pt idx="1458">
                        <c:v>1458.1244705999998</c:v>
                      </c:pt>
                      <c:pt idx="1459">
                        <c:v>1459.1231051</c:v>
                      </c:pt>
                      <c:pt idx="1460">
                        <c:v>1460.1240835999997</c:v>
                      </c:pt>
                      <c:pt idx="1461">
                        <c:v>1461.1223059999998</c:v>
                      </c:pt>
                      <c:pt idx="1462">
                        <c:v>1462.1283039999998</c:v>
                      </c:pt>
                      <c:pt idx="1463">
                        <c:v>1463.1163507000001</c:v>
                      </c:pt>
                      <c:pt idx="1464">
                        <c:v>1464.1186352999998</c:v>
                      </c:pt>
                      <c:pt idx="1465">
                        <c:v>1465.1188781999999</c:v>
                      </c:pt>
                      <c:pt idx="1466">
                        <c:v>1466.1279151999997</c:v>
                      </c:pt>
                      <c:pt idx="1467">
                        <c:v>1467.1281834000001</c:v>
                      </c:pt>
                      <c:pt idx="1468">
                        <c:v>1468.1284818999998</c:v>
                      </c:pt>
                      <c:pt idx="1469">
                        <c:v>1469.1234151999997</c:v>
                      </c:pt>
                      <c:pt idx="1470">
                        <c:v>1470.1271394999999</c:v>
                      </c:pt>
                      <c:pt idx="1471">
                        <c:v>1471.1217999</c:v>
                      </c:pt>
                      <c:pt idx="1472">
                        <c:v>1472.1252653000001</c:v>
                      </c:pt>
                      <c:pt idx="1473">
                        <c:v>1473.1247214</c:v>
                      </c:pt>
                      <c:pt idx="1474">
                        <c:v>1474.1286295</c:v>
                      </c:pt>
                      <c:pt idx="1475">
                        <c:v>1475.1166177999999</c:v>
                      </c:pt>
                      <c:pt idx="1476">
                        <c:v>1476.1164119999999</c:v>
                      </c:pt>
                      <c:pt idx="1477">
                        <c:v>1477.1163437999999</c:v>
                      </c:pt>
                      <c:pt idx="1478">
                        <c:v>1478.1157002</c:v>
                      </c:pt>
                      <c:pt idx="1479">
                        <c:v>1479.1222865999998</c:v>
                      </c:pt>
                      <c:pt idx="1480">
                        <c:v>1480.1222155</c:v>
                      </c:pt>
                      <c:pt idx="1481">
                        <c:v>1481.1170766999999</c:v>
                      </c:pt>
                      <c:pt idx="1482">
                        <c:v>1482.1172387000001</c:v>
                      </c:pt>
                      <c:pt idx="1483">
                        <c:v>1483.1173679999997</c:v>
                      </c:pt>
                      <c:pt idx="1484">
                        <c:v>1484.1235935</c:v>
                      </c:pt>
                      <c:pt idx="1485">
                        <c:v>1485.1179922000001</c:v>
                      </c:pt>
                      <c:pt idx="1486">
                        <c:v>1486.1197097999998</c:v>
                      </c:pt>
                      <c:pt idx="1487">
                        <c:v>1487.1177309</c:v>
                      </c:pt>
                      <c:pt idx="1488">
                        <c:v>1488.1175493000001</c:v>
                      </c:pt>
                      <c:pt idx="1489">
                        <c:v>1489.1176845</c:v>
                      </c:pt>
                      <c:pt idx="1490">
                        <c:v>1490.117663</c:v>
                      </c:pt>
                      <c:pt idx="1491">
                        <c:v>1491.1277749999999</c:v>
                      </c:pt>
                      <c:pt idx="1492">
                        <c:v>1492.1307809</c:v>
                      </c:pt>
                      <c:pt idx="1493">
                        <c:v>1493.1162887</c:v>
                      </c:pt>
                      <c:pt idx="1494">
                        <c:v>1494.1197735999999</c:v>
                      </c:pt>
                      <c:pt idx="1495">
                        <c:v>1495.1237467999999</c:v>
                      </c:pt>
                      <c:pt idx="1496">
                        <c:v>1496.1177477000001</c:v>
                      </c:pt>
                      <c:pt idx="1497">
                        <c:v>1497.1235496999998</c:v>
                      </c:pt>
                      <c:pt idx="1498">
                        <c:v>1498.1274598</c:v>
                      </c:pt>
                      <c:pt idx="1499">
                        <c:v>1499.1275676999999</c:v>
                      </c:pt>
                      <c:pt idx="1500">
                        <c:v>1500.1163179</c:v>
                      </c:pt>
                      <c:pt idx="1501">
                        <c:v>1501.1164075000002</c:v>
                      </c:pt>
                      <c:pt idx="1502">
                        <c:v>1502.1163656999997</c:v>
                      </c:pt>
                      <c:pt idx="1503">
                        <c:v>1503.1164273999998</c:v>
                      </c:pt>
                      <c:pt idx="1504">
                        <c:v>1504.1191241000001</c:v>
                      </c:pt>
                      <c:pt idx="1505">
                        <c:v>1505.1188975</c:v>
                      </c:pt>
                      <c:pt idx="1506">
                        <c:v>1506.1200358000001</c:v>
                      </c:pt>
                      <c:pt idx="1507">
                        <c:v>1507.1183410999997</c:v>
                      </c:pt>
                      <c:pt idx="1508">
                        <c:v>1508.1204655000001</c:v>
                      </c:pt>
                      <c:pt idx="1509">
                        <c:v>1509.1207246999998</c:v>
                      </c:pt>
                      <c:pt idx="1510">
                        <c:v>1510.12338</c:v>
                      </c:pt>
                      <c:pt idx="1511">
                        <c:v>1511.1233610999998</c:v>
                      </c:pt>
                      <c:pt idx="1512">
                        <c:v>1512.1263091999999</c:v>
                      </c:pt>
                      <c:pt idx="1513">
                        <c:v>1513.1258741000001</c:v>
                      </c:pt>
                      <c:pt idx="1514">
                        <c:v>1514.1259071999998</c:v>
                      </c:pt>
                      <c:pt idx="1515">
                        <c:v>1515.1271459</c:v>
                      </c:pt>
                      <c:pt idx="1516">
                        <c:v>1516.1284339999997</c:v>
                      </c:pt>
                      <c:pt idx="1517">
                        <c:v>1517.124714</c:v>
                      </c:pt>
                      <c:pt idx="1518">
                        <c:v>1518.1247779</c:v>
                      </c:pt>
                      <c:pt idx="1519">
                        <c:v>1519.1198670999997</c:v>
                      </c:pt>
                      <c:pt idx="1520">
                        <c:v>1520.1202143</c:v>
                      </c:pt>
                      <c:pt idx="1521">
                        <c:v>1521.1204423999998</c:v>
                      </c:pt>
                      <c:pt idx="1522">
                        <c:v>1522.1285883999999</c:v>
                      </c:pt>
                      <c:pt idx="1523">
                        <c:v>1523.1284566999998</c:v>
                      </c:pt>
                      <c:pt idx="1524">
                        <c:v>1524.1302544</c:v>
                      </c:pt>
                      <c:pt idx="1525">
                        <c:v>1525.1248461</c:v>
                      </c:pt>
                      <c:pt idx="1526">
                        <c:v>1526.1248351999998</c:v>
                      </c:pt>
                      <c:pt idx="1527">
                        <c:v>1527.1289161999998</c:v>
                      </c:pt>
                      <c:pt idx="1528">
                        <c:v>1528.1171433</c:v>
                      </c:pt>
                      <c:pt idx="1529">
                        <c:v>1529.1176928999998</c:v>
                      </c:pt>
                      <c:pt idx="1530">
                        <c:v>1530.118273</c:v>
                      </c:pt>
                      <c:pt idx="1531">
                        <c:v>1531.1179426999997</c:v>
                      </c:pt>
                      <c:pt idx="1532">
                        <c:v>1532.1192943000001</c:v>
                      </c:pt>
                      <c:pt idx="1533">
                        <c:v>1533.1196486999997</c:v>
                      </c:pt>
                      <c:pt idx="1534">
                        <c:v>1534.1220881999998</c:v>
                      </c:pt>
                      <c:pt idx="1535">
                        <c:v>1535.1283232000001</c:v>
                      </c:pt>
                      <c:pt idx="1536">
                        <c:v>1536.1184702</c:v>
                      </c:pt>
                      <c:pt idx="1537">
                        <c:v>1537.1184985</c:v>
                      </c:pt>
                      <c:pt idx="1538">
                        <c:v>1538.1223062999998</c:v>
                      </c:pt>
                      <c:pt idx="1539">
                        <c:v>1539.1222118000001</c:v>
                      </c:pt>
                      <c:pt idx="1540">
                        <c:v>1540.1201173999998</c:v>
                      </c:pt>
                      <c:pt idx="1541">
                        <c:v>1541.1234408</c:v>
                      </c:pt>
                      <c:pt idx="1542">
                        <c:v>1542.1247132999997</c:v>
                      </c:pt>
                      <c:pt idx="1543">
                        <c:v>1543.1251416</c:v>
                      </c:pt>
                      <c:pt idx="1544">
                        <c:v>1544.1276322999997</c:v>
                      </c:pt>
                      <c:pt idx="1545">
                        <c:v>1545.1182883000001</c:v>
                      </c:pt>
                      <c:pt idx="1546">
                        <c:v>1546.1290149000001</c:v>
                      </c:pt>
                      <c:pt idx="1547">
                        <c:v>1547.1292307999997</c:v>
                      </c:pt>
                      <c:pt idx="1548">
                        <c:v>1548.1201195999997</c:v>
                      </c:pt>
                      <c:pt idx="1549">
                        <c:v>1549.1204794999999</c:v>
                      </c:pt>
                      <c:pt idx="1550">
                        <c:v>1550.1204752999997</c:v>
                      </c:pt>
                      <c:pt idx="1551">
                        <c:v>1551.1226880999998</c:v>
                      </c:pt>
                      <c:pt idx="1552">
                        <c:v>1552.1166119</c:v>
                      </c:pt>
                      <c:pt idx="1553">
                        <c:v>1553.1202662000001</c:v>
                      </c:pt>
                      <c:pt idx="1554">
                        <c:v>1554.1222422999999</c:v>
                      </c:pt>
                      <c:pt idx="1555">
                        <c:v>1555.1263356999998</c:v>
                      </c:pt>
                      <c:pt idx="1556">
                        <c:v>1556.1284508999997</c:v>
                      </c:pt>
                      <c:pt idx="1557">
                        <c:v>1557.1268924999999</c:v>
                      </c:pt>
                      <c:pt idx="1558">
                        <c:v>1558.1229410999999</c:v>
                      </c:pt>
                      <c:pt idx="1559">
                        <c:v>1559.1293154</c:v>
                      </c:pt>
                      <c:pt idx="1560">
                        <c:v>1560.1291545999998</c:v>
                      </c:pt>
                      <c:pt idx="1561">
                        <c:v>1561.1240063</c:v>
                      </c:pt>
                      <c:pt idx="1562">
                        <c:v>1562.1240534999997</c:v>
                      </c:pt>
                      <c:pt idx="1563">
                        <c:v>1563.1196784999997</c:v>
                      </c:pt>
                      <c:pt idx="1564">
                        <c:v>1564.1252905000001</c:v>
                      </c:pt>
                      <c:pt idx="1565">
                        <c:v>1565.1257505999997</c:v>
                      </c:pt>
                      <c:pt idx="1566">
                        <c:v>1566.1260216000001</c:v>
                      </c:pt>
                      <c:pt idx="1567">
                        <c:v>1567.1279529999997</c:v>
                      </c:pt>
                      <c:pt idx="1568">
                        <c:v>1568.1278453</c:v>
                      </c:pt>
                      <c:pt idx="1569">
                        <c:v>1569.1277249999998</c:v>
                      </c:pt>
                      <c:pt idx="1570">
                        <c:v>1570.1302314</c:v>
                      </c:pt>
                      <c:pt idx="1571">
                        <c:v>1571.1243613000001</c:v>
                      </c:pt>
                      <c:pt idx="1572">
                        <c:v>1572.1277832999999</c:v>
                      </c:pt>
                      <c:pt idx="1573">
                        <c:v>1573.1258579</c:v>
                      </c:pt>
                      <c:pt idx="1574">
                        <c:v>1574.1157788</c:v>
                      </c:pt>
                      <c:pt idx="1575">
                        <c:v>1575.120253</c:v>
                      </c:pt>
                      <c:pt idx="1576">
                        <c:v>1576.1231343999998</c:v>
                      </c:pt>
                      <c:pt idx="1577">
                        <c:v>1577.1245668000001</c:v>
                      </c:pt>
                      <c:pt idx="1578">
                        <c:v>1578.1272417</c:v>
                      </c:pt>
                      <c:pt idx="1579">
                        <c:v>1579.12012</c:v>
                      </c:pt>
                      <c:pt idx="1580">
                        <c:v>1580.1206971000001</c:v>
                      </c:pt>
                      <c:pt idx="1581">
                        <c:v>1581.1220161000001</c:v>
                      </c:pt>
                      <c:pt idx="1582">
                        <c:v>1582.1223141999999</c:v>
                      </c:pt>
                      <c:pt idx="1583">
                        <c:v>1583.1232983999998</c:v>
                      </c:pt>
                      <c:pt idx="1584">
                        <c:v>1584.1304608999999</c:v>
                      </c:pt>
                      <c:pt idx="1585">
                        <c:v>1585.1245160999997</c:v>
                      </c:pt>
                      <c:pt idx="1586">
                        <c:v>1586.1274742000001</c:v>
                      </c:pt>
                      <c:pt idx="1587">
                        <c:v>1587.1160623000001</c:v>
                      </c:pt>
                      <c:pt idx="1588">
                        <c:v>1588.1212273000001</c:v>
                      </c:pt>
                      <c:pt idx="1589">
                        <c:v>1589.1211926999999</c:v>
                      </c:pt>
                      <c:pt idx="1590">
                        <c:v>1590.1162430999998</c:v>
                      </c:pt>
                      <c:pt idx="1591">
                        <c:v>1591.1168502</c:v>
                      </c:pt>
                      <c:pt idx="1592">
                        <c:v>1592.1215093000001</c:v>
                      </c:pt>
                      <c:pt idx="1593">
                        <c:v>1593.1221873999998</c:v>
                      </c:pt>
                      <c:pt idx="1594">
                        <c:v>1594.1229272999999</c:v>
                      </c:pt>
                      <c:pt idx="1595">
                        <c:v>1595.1164338999997</c:v>
                      </c:pt>
                      <c:pt idx="1596">
                        <c:v>1596.1166248999998</c:v>
                      </c:pt>
                      <c:pt idx="1597">
                        <c:v>1597.1163744</c:v>
                      </c:pt>
                      <c:pt idx="1598">
                        <c:v>1598.1166521</c:v>
                      </c:pt>
                      <c:pt idx="1599">
                        <c:v>1599.1230881000001</c:v>
                      </c:pt>
                      <c:pt idx="1600">
                        <c:v>1600.1236375999997</c:v>
                      </c:pt>
                      <c:pt idx="1601">
                        <c:v>1601.1275661999998</c:v>
                      </c:pt>
                      <c:pt idx="1602">
                        <c:v>1602.1185943999999</c:v>
                      </c:pt>
                      <c:pt idx="1603">
                        <c:v>1603.1162251000001</c:v>
                      </c:pt>
                      <c:pt idx="1604">
                        <c:v>1604.1173846000002</c:v>
                      </c:pt>
                      <c:pt idx="1605">
                        <c:v>1605.1202632</c:v>
                      </c:pt>
                      <c:pt idx="1606">
                        <c:v>1606.1203406</c:v>
                      </c:pt>
                      <c:pt idx="1607">
                        <c:v>1607.1203829000001</c:v>
                      </c:pt>
                      <c:pt idx="1608">
                        <c:v>1608.1224419999999</c:v>
                      </c:pt>
                      <c:pt idx="1609">
                        <c:v>1609.1260729999999</c:v>
                      </c:pt>
                      <c:pt idx="1610">
                        <c:v>1610.1278226999998</c:v>
                      </c:pt>
                      <c:pt idx="1611">
                        <c:v>1611.1278428999999</c:v>
                      </c:pt>
                      <c:pt idx="1612">
                        <c:v>1612.1274484</c:v>
                      </c:pt>
                      <c:pt idx="1613">
                        <c:v>1613.1274021999998</c:v>
                      </c:pt>
                      <c:pt idx="1614">
                        <c:v>1614.1279896000001</c:v>
                      </c:pt>
                      <c:pt idx="1615">
                        <c:v>1615.1279380999999</c:v>
                      </c:pt>
                      <c:pt idx="1616">
                        <c:v>1616.1288761999999</c:v>
                      </c:pt>
                      <c:pt idx="1617">
                        <c:v>1617.1197515999997</c:v>
                      </c:pt>
                      <c:pt idx="1618">
                        <c:v>1618.1234673999998</c:v>
                      </c:pt>
                      <c:pt idx="1619">
                        <c:v>1619.1181716000001</c:v>
                      </c:pt>
                      <c:pt idx="1620">
                        <c:v>1620.1208781999999</c:v>
                      </c:pt>
                      <c:pt idx="1621">
                        <c:v>1621.1211675999998</c:v>
                      </c:pt>
                      <c:pt idx="1622">
                        <c:v>1622.1234581999997</c:v>
                      </c:pt>
                      <c:pt idx="1623">
                        <c:v>1623.1240475</c:v>
                      </c:pt>
                      <c:pt idx="1624">
                        <c:v>1624.1296578000001</c:v>
                      </c:pt>
                      <c:pt idx="1625">
                        <c:v>1625.1203292999999</c:v>
                      </c:pt>
                      <c:pt idx="1626">
                        <c:v>1626.1211552</c:v>
                      </c:pt>
                      <c:pt idx="1627">
                        <c:v>1627.1208606999999</c:v>
                      </c:pt>
                      <c:pt idx="1628">
                        <c:v>1628.1210665999997</c:v>
                      </c:pt>
                      <c:pt idx="1629">
                        <c:v>1629.1221609999998</c:v>
                      </c:pt>
                      <c:pt idx="1630">
                        <c:v>1630.1158135000001</c:v>
                      </c:pt>
                      <c:pt idx="1631">
                        <c:v>1631.1200660999998</c:v>
                      </c:pt>
                      <c:pt idx="1632">
                        <c:v>1632.1201900999999</c:v>
                      </c:pt>
                      <c:pt idx="1633">
                        <c:v>1633.1200813</c:v>
                      </c:pt>
                      <c:pt idx="1634">
                        <c:v>1634.1238786999998</c:v>
                      </c:pt>
                      <c:pt idx="1635">
                        <c:v>1635.1241449999998</c:v>
                      </c:pt>
                      <c:pt idx="1636">
                        <c:v>1636.1155116999998</c:v>
                      </c:pt>
                      <c:pt idx="1637">
                        <c:v>1637.1153792999999</c:v>
                      </c:pt>
                      <c:pt idx="1638">
                        <c:v>1638.1158608000001</c:v>
                      </c:pt>
                      <c:pt idx="1639">
                        <c:v>1639.118915</c:v>
                      </c:pt>
                      <c:pt idx="1640">
                        <c:v>1640.1193125999998</c:v>
                      </c:pt>
                      <c:pt idx="1641">
                        <c:v>1641.1201181000001</c:v>
                      </c:pt>
                      <c:pt idx="1642">
                        <c:v>1642.1166465000001</c:v>
                      </c:pt>
                      <c:pt idx="1643">
                        <c:v>1643.1177265000001</c:v>
                      </c:pt>
                      <c:pt idx="1644">
                        <c:v>1644.1173703999998</c:v>
                      </c:pt>
                      <c:pt idx="1645">
                        <c:v>1645.1164807999999</c:v>
                      </c:pt>
                      <c:pt idx="1646">
                        <c:v>1646.1208155999998</c:v>
                      </c:pt>
                      <c:pt idx="1647">
                        <c:v>1647.1182632</c:v>
                      </c:pt>
                      <c:pt idx="1648">
                        <c:v>1648.1181799000001</c:v>
                      </c:pt>
                      <c:pt idx="1649">
                        <c:v>1649.1168929</c:v>
                      </c:pt>
                      <c:pt idx="1650">
                        <c:v>1650.1266335</c:v>
                      </c:pt>
                      <c:pt idx="1651">
                        <c:v>1651.1301491999998</c:v>
                      </c:pt>
                      <c:pt idx="1652">
                        <c:v>1652.1235600999998</c:v>
                      </c:pt>
                      <c:pt idx="1653">
                        <c:v>1653.1189525999998</c:v>
                      </c:pt>
                      <c:pt idx="1654">
                        <c:v>1654.1194323</c:v>
                      </c:pt>
                      <c:pt idx="1655">
                        <c:v>1655.1200282</c:v>
                      </c:pt>
                      <c:pt idx="1656">
                        <c:v>1656.1236728999997</c:v>
                      </c:pt>
                      <c:pt idx="1657">
                        <c:v>1657.1249824000001</c:v>
                      </c:pt>
                      <c:pt idx="1658">
                        <c:v>1658.1255265999998</c:v>
                      </c:pt>
                      <c:pt idx="1659">
                        <c:v>1659.1263095999998</c:v>
                      </c:pt>
                      <c:pt idx="1660">
                        <c:v>1660.1297518000001</c:v>
                      </c:pt>
                      <c:pt idx="1661">
                        <c:v>1661.1246186999997</c:v>
                      </c:pt>
                      <c:pt idx="1662">
                        <c:v>1662.1160930999999</c:v>
                      </c:pt>
                      <c:pt idx="1663">
                        <c:v>1663.1163060999997</c:v>
                      </c:pt>
                      <c:pt idx="1664">
                        <c:v>1664.1162110999999</c:v>
                      </c:pt>
                      <c:pt idx="1665">
                        <c:v>1665.1260775000001</c:v>
                      </c:pt>
                      <c:pt idx="1666">
                        <c:v>1666.1261193</c:v>
                      </c:pt>
                      <c:pt idx="1667">
                        <c:v>1667.1178378999998</c:v>
                      </c:pt>
                      <c:pt idx="1668">
                        <c:v>1668.1170569000001</c:v>
                      </c:pt>
                      <c:pt idx="1669">
                        <c:v>1669.1222923999999</c:v>
                      </c:pt>
                      <c:pt idx="1670">
                        <c:v>1670.1289262999999</c:v>
                      </c:pt>
                      <c:pt idx="1671">
                        <c:v>1671.1292410000001</c:v>
                      </c:pt>
                      <c:pt idx="1672">
                        <c:v>1672.1159147999997</c:v>
                      </c:pt>
                      <c:pt idx="1673">
                        <c:v>1673.1238571999997</c:v>
                      </c:pt>
                      <c:pt idx="1674">
                        <c:v>1674.1249739999998</c:v>
                      </c:pt>
                      <c:pt idx="1675">
                        <c:v>1675.1293325000001</c:v>
                      </c:pt>
                      <c:pt idx="1676">
                        <c:v>1676.1294054</c:v>
                      </c:pt>
                      <c:pt idx="1677">
                        <c:v>1677.1208314</c:v>
                      </c:pt>
                      <c:pt idx="1678">
                        <c:v>1678.1204840999999</c:v>
                      </c:pt>
                      <c:pt idx="1679">
                        <c:v>1679.1273089000001</c:v>
                      </c:pt>
                      <c:pt idx="1680">
                        <c:v>1680.1270842999998</c:v>
                      </c:pt>
                      <c:pt idx="1681">
                        <c:v>1681.1166875999998</c:v>
                      </c:pt>
                      <c:pt idx="1682">
                        <c:v>1682.1258964999997</c:v>
                      </c:pt>
                      <c:pt idx="1683">
                        <c:v>1683.1191152000001</c:v>
                      </c:pt>
                      <c:pt idx="1684">
                        <c:v>1684.1215093999999</c:v>
                      </c:pt>
                      <c:pt idx="1685">
                        <c:v>1685.1242081</c:v>
                      </c:pt>
                      <c:pt idx="1686">
                        <c:v>1686.1239250999997</c:v>
                      </c:pt>
                      <c:pt idx="1687">
                        <c:v>1687.1210320999999</c:v>
                      </c:pt>
                      <c:pt idx="1688">
                        <c:v>1688.1211586999998</c:v>
                      </c:pt>
                      <c:pt idx="1689">
                        <c:v>1689.1217864</c:v>
                      </c:pt>
                      <c:pt idx="1690">
                        <c:v>1690.1192510000001</c:v>
                      </c:pt>
                      <c:pt idx="1691">
                        <c:v>1691.1209582000001</c:v>
                      </c:pt>
                      <c:pt idx="1692">
                        <c:v>1692.1279568</c:v>
                      </c:pt>
                      <c:pt idx="1693">
                        <c:v>1693.1284203999999</c:v>
                      </c:pt>
                      <c:pt idx="1694">
                        <c:v>1694.1287492000001</c:v>
                      </c:pt>
                      <c:pt idx="1695">
                        <c:v>1695.1288731</c:v>
                      </c:pt>
                      <c:pt idx="1696">
                        <c:v>1696.1198777</c:v>
                      </c:pt>
                      <c:pt idx="1697">
                        <c:v>1697.119764</c:v>
                      </c:pt>
                      <c:pt idx="1698">
                        <c:v>1698.1263765999997</c:v>
                      </c:pt>
                      <c:pt idx="1699">
                        <c:v>1699.1153248000001</c:v>
                      </c:pt>
                      <c:pt idx="1700">
                        <c:v>1700.1218739000001</c:v>
                      </c:pt>
                      <c:pt idx="1701">
                        <c:v>1701.1255734000001</c:v>
                      </c:pt>
                      <c:pt idx="1702">
                        <c:v>1702.1301048999999</c:v>
                      </c:pt>
                      <c:pt idx="1703">
                        <c:v>1703.1303391000001</c:v>
                      </c:pt>
                      <c:pt idx="1704">
                        <c:v>1704.1308693999999</c:v>
                      </c:pt>
                      <c:pt idx="1705">
                        <c:v>1705.1312580999997</c:v>
                      </c:pt>
                      <c:pt idx="1706">
                        <c:v>1706.1411680000001</c:v>
                      </c:pt>
                      <c:pt idx="1707">
                        <c:v>1707.1423624999998</c:v>
                      </c:pt>
                      <c:pt idx="1708">
                        <c:v>1708.1420330999999</c:v>
                      </c:pt>
                      <c:pt idx="1709">
                        <c:v>1709.1577727999997</c:v>
                      </c:pt>
                      <c:pt idx="1710">
                        <c:v>1710.1571819999999</c:v>
                      </c:pt>
                      <c:pt idx="1711">
                        <c:v>1711.1573739</c:v>
                      </c:pt>
                      <c:pt idx="1712">
                        <c:v>1712.1570114000001</c:v>
                      </c:pt>
                      <c:pt idx="1713">
                        <c:v>1713.1565978999997</c:v>
                      </c:pt>
                      <c:pt idx="1714">
                        <c:v>1714.1524592000001</c:v>
                      </c:pt>
                      <c:pt idx="1715">
                        <c:v>1715.1698883999998</c:v>
                      </c:pt>
                      <c:pt idx="1716">
                        <c:v>1716.1706558000001</c:v>
                      </c:pt>
                      <c:pt idx="1717">
                        <c:v>1717.1735816</c:v>
                      </c:pt>
                      <c:pt idx="1718">
                        <c:v>1718.170779</c:v>
                      </c:pt>
                      <c:pt idx="1719">
                        <c:v>1719.1702181999999</c:v>
                      </c:pt>
                      <c:pt idx="1720">
                        <c:v>1720.1730637000001</c:v>
                      </c:pt>
                      <c:pt idx="1721">
                        <c:v>1721.1673152999997</c:v>
                      </c:pt>
                      <c:pt idx="1722">
                        <c:v>1722.1725526</c:v>
                      </c:pt>
                      <c:pt idx="1723">
                        <c:v>1723.1702237</c:v>
                      </c:pt>
                      <c:pt idx="1724">
                        <c:v>1724.1701232</c:v>
                      </c:pt>
                      <c:pt idx="1725">
                        <c:v>1725.1668349000001</c:v>
                      </c:pt>
                      <c:pt idx="1726">
                        <c:v>1726.1759317000001</c:v>
                      </c:pt>
                      <c:pt idx="1727">
                        <c:v>1727.1693313999999</c:v>
                      </c:pt>
                      <c:pt idx="1728">
                        <c:v>1728.1735453000001</c:v>
                      </c:pt>
                      <c:pt idx="1729">
                        <c:v>1729.1733541999997</c:v>
                      </c:pt>
                      <c:pt idx="1730">
                        <c:v>1730.1647312</c:v>
                      </c:pt>
                      <c:pt idx="1731">
                        <c:v>1731.1719588999999</c:v>
                      </c:pt>
                      <c:pt idx="1732">
                        <c:v>1732.1849204</c:v>
                      </c:pt>
                      <c:pt idx="1733">
                        <c:v>1733.1691486</c:v>
                      </c:pt>
                      <c:pt idx="1734">
                        <c:v>1734.1721039999998</c:v>
                      </c:pt>
                      <c:pt idx="1735">
                        <c:v>1735.1640954999998</c:v>
                      </c:pt>
                      <c:pt idx="1736">
                        <c:v>1736.1699914999999</c:v>
                      </c:pt>
                      <c:pt idx="1737">
                        <c:v>1737.1725080000001</c:v>
                      </c:pt>
                      <c:pt idx="1738">
                        <c:v>1738.1686252999998</c:v>
                      </c:pt>
                      <c:pt idx="1739">
                        <c:v>1739.1711729999997</c:v>
                      </c:pt>
                      <c:pt idx="1740">
                        <c:v>1740.1690666</c:v>
                      </c:pt>
                      <c:pt idx="1741">
                        <c:v>1741.1716467000001</c:v>
                      </c:pt>
                      <c:pt idx="1742">
                        <c:v>1742.1726691999997</c:v>
                      </c:pt>
                      <c:pt idx="1743">
                        <c:v>1743.1677672999999</c:v>
                      </c:pt>
                      <c:pt idx="1744">
                        <c:v>1744.1768950000001</c:v>
                      </c:pt>
                      <c:pt idx="1745">
                        <c:v>1745.1738350000001</c:v>
                      </c:pt>
                      <c:pt idx="1746">
                        <c:v>1746.1726810999999</c:v>
                      </c:pt>
                      <c:pt idx="1747">
                        <c:v>1747.1628127999998</c:v>
                      </c:pt>
                      <c:pt idx="1748">
                        <c:v>1748.1708573000001</c:v>
                      </c:pt>
                      <c:pt idx="1749">
                        <c:v>1749.1874755999997</c:v>
                      </c:pt>
                      <c:pt idx="1750">
                        <c:v>1750.2014659000001</c:v>
                      </c:pt>
                      <c:pt idx="1751">
                        <c:v>1751.2027021999997</c:v>
                      </c:pt>
                      <c:pt idx="1752">
                        <c:v>1752.2042381000001</c:v>
                      </c:pt>
                      <c:pt idx="1753">
                        <c:v>1753.1951918999998</c:v>
                      </c:pt>
                      <c:pt idx="1754">
                        <c:v>1754.1912847999997</c:v>
                      </c:pt>
                      <c:pt idx="1755">
                        <c:v>1755.2256757999999</c:v>
                      </c:pt>
                      <c:pt idx="1756">
                        <c:v>1756.2504607000001</c:v>
                      </c:pt>
                      <c:pt idx="1757">
                        <c:v>1757.2087665999998</c:v>
                      </c:pt>
                      <c:pt idx="1758">
                        <c:v>1758.2099951999999</c:v>
                      </c:pt>
                      <c:pt idx="1759">
                        <c:v>1759.2207303</c:v>
                      </c:pt>
                      <c:pt idx="1760">
                        <c:v>1760.2073815999997</c:v>
                      </c:pt>
                      <c:pt idx="1761">
                        <c:v>1761.2182196999997</c:v>
                      </c:pt>
                      <c:pt idx="1762">
                        <c:v>1762.2376353</c:v>
                      </c:pt>
                      <c:pt idx="1763">
                        <c:v>1763.2414768999997</c:v>
                      </c:pt>
                      <c:pt idx="1764">
                        <c:v>1764.2458127999998</c:v>
                      </c:pt>
                      <c:pt idx="1765">
                        <c:v>1765.2482476</c:v>
                      </c:pt>
                      <c:pt idx="1766">
                        <c:v>1766.2352671999997</c:v>
                      </c:pt>
                      <c:pt idx="1767">
                        <c:v>1767.2482249</c:v>
                      </c:pt>
                      <c:pt idx="1768">
                        <c:v>1768.2447354999999</c:v>
                      </c:pt>
                      <c:pt idx="1769">
                        <c:v>1769.2425454999998</c:v>
                      </c:pt>
                      <c:pt idx="1770">
                        <c:v>1770.2481428000001</c:v>
                      </c:pt>
                      <c:pt idx="1771">
                        <c:v>1771.2458480999999</c:v>
                      </c:pt>
                      <c:pt idx="1772">
                        <c:v>1772.2369211</c:v>
                      </c:pt>
                      <c:pt idx="1773">
                        <c:v>1773.2672923999999</c:v>
                      </c:pt>
                      <c:pt idx="1774">
                        <c:v>1774.2518073000001</c:v>
                      </c:pt>
                      <c:pt idx="1775">
                        <c:v>1775.2510287999999</c:v>
                      </c:pt>
                      <c:pt idx="1776">
                        <c:v>1776.2645388999999</c:v>
                      </c:pt>
                      <c:pt idx="1777">
                        <c:v>1777.2744889999999</c:v>
                      </c:pt>
                      <c:pt idx="1778">
                        <c:v>1778.2773511999999</c:v>
                      </c:pt>
                      <c:pt idx="1779">
                        <c:v>1779.1698739999997</c:v>
                      </c:pt>
                      <c:pt idx="1780">
                        <c:v>1780.1661942000001</c:v>
                      </c:pt>
                      <c:pt idx="1781">
                        <c:v>1781.1695532999997</c:v>
                      </c:pt>
                      <c:pt idx="1782">
                        <c:v>1782.1688156999999</c:v>
                      </c:pt>
                      <c:pt idx="1783">
                        <c:v>1783.1748871</c:v>
                      </c:pt>
                      <c:pt idx="1784">
                        <c:v>1784.1734667000001</c:v>
                      </c:pt>
                      <c:pt idx="1785">
                        <c:v>1785.1785540000001</c:v>
                      </c:pt>
                      <c:pt idx="1786">
                        <c:v>1786.1809862999999</c:v>
                      </c:pt>
                      <c:pt idx="1787">
                        <c:v>1787.2070672</c:v>
                      </c:pt>
                      <c:pt idx="1788">
                        <c:v>1788.2244092999999</c:v>
                      </c:pt>
                      <c:pt idx="1789">
                        <c:v>1789.2234835999998</c:v>
                      </c:pt>
                      <c:pt idx="1790">
                        <c:v>1790.2151481000001</c:v>
                      </c:pt>
                      <c:pt idx="1791">
                        <c:v>1791.2209855000001</c:v>
                      </c:pt>
                      <c:pt idx="1792">
                        <c:v>1792.2223335999997</c:v>
                      </c:pt>
                      <c:pt idx="1793">
                        <c:v>1793.2270436999997</c:v>
                      </c:pt>
                      <c:pt idx="1794">
                        <c:v>1794.2409699</c:v>
                      </c:pt>
                      <c:pt idx="1795">
                        <c:v>1795.2436155</c:v>
                      </c:pt>
                      <c:pt idx="1796">
                        <c:v>1796.2649812</c:v>
                      </c:pt>
                      <c:pt idx="1797">
                        <c:v>1797.2571358</c:v>
                      </c:pt>
                      <c:pt idx="1798">
                        <c:v>1798.2569989999997</c:v>
                      </c:pt>
                      <c:pt idx="1799">
                        <c:v>1799.2666752</c:v>
                      </c:pt>
                      <c:pt idx="1800">
                        <c:v>1800.2655003</c:v>
                      </c:pt>
                      <c:pt idx="1801">
                        <c:v>1801.2709598000001</c:v>
                      </c:pt>
                      <c:pt idx="1802">
                        <c:v>1802.2667427000001</c:v>
                      </c:pt>
                      <c:pt idx="1803">
                        <c:v>1803.2672024999997</c:v>
                      </c:pt>
                      <c:pt idx="1804">
                        <c:v>1804.2817985000001</c:v>
                      </c:pt>
                      <c:pt idx="1805">
                        <c:v>1805.2802633000001</c:v>
                      </c:pt>
                      <c:pt idx="1806">
                        <c:v>1806.2837148999997</c:v>
                      </c:pt>
                      <c:pt idx="1807">
                        <c:v>1807.2822455999999</c:v>
                      </c:pt>
                      <c:pt idx="1808">
                        <c:v>1808.2825371999998</c:v>
                      </c:pt>
                      <c:pt idx="1809">
                        <c:v>1809.2807693</c:v>
                      </c:pt>
                      <c:pt idx="1810">
                        <c:v>1810.2834386999998</c:v>
                      </c:pt>
                      <c:pt idx="1811">
                        <c:v>1811.2750219999998</c:v>
                      </c:pt>
                      <c:pt idx="1812">
                        <c:v>1812.2802437</c:v>
                      </c:pt>
                      <c:pt idx="1813">
                        <c:v>1813.2816493999999</c:v>
                      </c:pt>
                      <c:pt idx="1814">
                        <c:v>1814.2730339999998</c:v>
                      </c:pt>
                      <c:pt idx="1815">
                        <c:v>1815.2714093</c:v>
                      </c:pt>
                      <c:pt idx="1816">
                        <c:v>1816.2858109999997</c:v>
                      </c:pt>
                      <c:pt idx="1817">
                        <c:v>1817.2721127999998</c:v>
                      </c:pt>
                      <c:pt idx="1818">
                        <c:v>1818.2818589999997</c:v>
                      </c:pt>
                      <c:pt idx="1819">
                        <c:v>1819.2764708</c:v>
                      </c:pt>
                      <c:pt idx="1820">
                        <c:v>1820.279004</c:v>
                      </c:pt>
                      <c:pt idx="1821">
                        <c:v>1821.2769938000001</c:v>
                      </c:pt>
                      <c:pt idx="1822">
                        <c:v>1822.2769491999998</c:v>
                      </c:pt>
                      <c:pt idx="1823">
                        <c:v>1823.2779378999999</c:v>
                      </c:pt>
                      <c:pt idx="1824">
                        <c:v>1824.2852942</c:v>
                      </c:pt>
                      <c:pt idx="1825">
                        <c:v>1825.2767862000001</c:v>
                      </c:pt>
                      <c:pt idx="1826">
                        <c:v>1826.2830558999999</c:v>
                      </c:pt>
                      <c:pt idx="1827">
                        <c:v>1827.2751598</c:v>
                      </c:pt>
                      <c:pt idx="1828">
                        <c:v>1828.2836483999999</c:v>
                      </c:pt>
                      <c:pt idx="1829">
                        <c:v>1829.2855466999999</c:v>
                      </c:pt>
                      <c:pt idx="1830">
                        <c:v>1830.2742472999998</c:v>
                      </c:pt>
                      <c:pt idx="1831">
                        <c:v>1831.2716964000001</c:v>
                      </c:pt>
                      <c:pt idx="1832">
                        <c:v>1832.2831028000001</c:v>
                      </c:pt>
                      <c:pt idx="1833">
                        <c:v>1833.2721225999999</c:v>
                      </c:pt>
                      <c:pt idx="1834">
                        <c:v>1834.2816580999997</c:v>
                      </c:pt>
                      <c:pt idx="1835">
                        <c:v>1835.2849195999997</c:v>
                      </c:pt>
                      <c:pt idx="1836">
                        <c:v>1836.2793068000001</c:v>
                      </c:pt>
                      <c:pt idx="1837">
                        <c:v>1837.2854234000001</c:v>
                      </c:pt>
                      <c:pt idx="1838">
                        <c:v>1838.2801042999999</c:v>
                      </c:pt>
                      <c:pt idx="1839">
                        <c:v>1839.2767596999997</c:v>
                      </c:pt>
                      <c:pt idx="1840">
                        <c:v>1840.2736528</c:v>
                      </c:pt>
                      <c:pt idx="1841">
                        <c:v>1841.2841843000001</c:v>
                      </c:pt>
                      <c:pt idx="1842">
                        <c:v>1842.2737056999999</c:v>
                      </c:pt>
                      <c:pt idx="1843">
                        <c:v>1843.2853903999999</c:v>
                      </c:pt>
                      <c:pt idx="1844">
                        <c:v>1844.2748381000001</c:v>
                      </c:pt>
                      <c:pt idx="1845">
                        <c:v>1845.2739951999997</c:v>
                      </c:pt>
                      <c:pt idx="1846">
                        <c:v>1846.2740927999998</c:v>
                      </c:pt>
                      <c:pt idx="1847">
                        <c:v>1847.2856547000001</c:v>
                      </c:pt>
                      <c:pt idx="1848">
                        <c:v>1848.2856428</c:v>
                      </c:pt>
                      <c:pt idx="1849">
                        <c:v>1849.2719624000001</c:v>
                      </c:pt>
                      <c:pt idx="1850">
                        <c:v>1850.2723797999997</c:v>
                      </c:pt>
                      <c:pt idx="1851">
                        <c:v>1851.2749365</c:v>
                      </c:pt>
                      <c:pt idx="1852">
                        <c:v>1852.2722349000001</c:v>
                      </c:pt>
                      <c:pt idx="1853">
                        <c:v>1853.2714875000001</c:v>
                      </c:pt>
                      <c:pt idx="1854">
                        <c:v>1854.2808574999999</c:v>
                      </c:pt>
                      <c:pt idx="1855">
                        <c:v>1855.2822955000001</c:v>
                      </c:pt>
                      <c:pt idx="1856">
                        <c:v>1856.2812985</c:v>
                      </c:pt>
                      <c:pt idx="1857">
                        <c:v>1857.2829471</c:v>
                      </c:pt>
                      <c:pt idx="1858">
                        <c:v>1858.2756885999997</c:v>
                      </c:pt>
                      <c:pt idx="1859">
                        <c:v>1859.2819478000001</c:v>
                      </c:pt>
                      <c:pt idx="1860">
                        <c:v>1860.2726666999997</c:v>
                      </c:pt>
                      <c:pt idx="1861">
                        <c:v>1861.2777745999997</c:v>
                      </c:pt>
                      <c:pt idx="1862">
                        <c:v>1862.2786720999998</c:v>
                      </c:pt>
                      <c:pt idx="1863">
                        <c:v>1863.2855501999998</c:v>
                      </c:pt>
                      <c:pt idx="1864">
                        <c:v>1864.2750547999999</c:v>
                      </c:pt>
                      <c:pt idx="1865">
                        <c:v>1865.2730717999998</c:v>
                      </c:pt>
                      <c:pt idx="1866">
                        <c:v>1866.2765621999997</c:v>
                      </c:pt>
                      <c:pt idx="1867">
                        <c:v>1867.2807760999999</c:v>
                      </c:pt>
                      <c:pt idx="1868">
                        <c:v>1868.2849585999998</c:v>
                      </c:pt>
                      <c:pt idx="1869">
                        <c:v>1869.2797016999998</c:v>
                      </c:pt>
                      <c:pt idx="1870">
                        <c:v>1870.2803073999999</c:v>
                      </c:pt>
                      <c:pt idx="1871">
                        <c:v>1871.2727420000001</c:v>
                      </c:pt>
                      <c:pt idx="1872">
                        <c:v>1872.2807849000001</c:v>
                      </c:pt>
                      <c:pt idx="1873">
                        <c:v>1873.2824722</c:v>
                      </c:pt>
                      <c:pt idx="1874">
                        <c:v>1874.2724334999998</c:v>
                      </c:pt>
                      <c:pt idx="1875">
                        <c:v>1875.2910157000001</c:v>
                      </c:pt>
                      <c:pt idx="1876">
                        <c:v>1876.2958903999997</c:v>
                      </c:pt>
                      <c:pt idx="1877">
                        <c:v>1877.3000609000001</c:v>
                      </c:pt>
                      <c:pt idx="1878">
                        <c:v>1878.3007812000001</c:v>
                      </c:pt>
                      <c:pt idx="1879">
                        <c:v>1879.3019148999997</c:v>
                      </c:pt>
                      <c:pt idx="1880">
                        <c:v>1880.2906531999997</c:v>
                      </c:pt>
                      <c:pt idx="1881">
                        <c:v>1881.2906488999997</c:v>
                      </c:pt>
                      <c:pt idx="1882">
                        <c:v>1882.2959182999998</c:v>
                      </c:pt>
                      <c:pt idx="1883">
                        <c:v>1883.2992307</c:v>
                      </c:pt>
                      <c:pt idx="1884">
                        <c:v>1884.2879964999997</c:v>
                      </c:pt>
                      <c:pt idx="1885">
                        <c:v>1885.2919665999998</c:v>
                      </c:pt>
                      <c:pt idx="1886">
                        <c:v>1886.2904917999999</c:v>
                      </c:pt>
                      <c:pt idx="1887">
                        <c:v>1887.2938679999997</c:v>
                      </c:pt>
                      <c:pt idx="1888">
                        <c:v>1888.2966901</c:v>
                      </c:pt>
                      <c:pt idx="1889">
                        <c:v>1889.3009846</c:v>
                      </c:pt>
                      <c:pt idx="1890">
                        <c:v>1890.2889556999999</c:v>
                      </c:pt>
                      <c:pt idx="1891">
                        <c:v>1891.2924708</c:v>
                      </c:pt>
                      <c:pt idx="1892">
                        <c:v>1892.2960439999997</c:v>
                      </c:pt>
                      <c:pt idx="1893">
                        <c:v>1893.3141378999999</c:v>
                      </c:pt>
                      <c:pt idx="1894">
                        <c:v>1894.3152872000001</c:v>
                      </c:pt>
                      <c:pt idx="1895">
                        <c:v>1895.3272333</c:v>
                      </c:pt>
                      <c:pt idx="1896">
                        <c:v>1896.3328358999997</c:v>
                      </c:pt>
                      <c:pt idx="1897">
                        <c:v>1897.3447369</c:v>
                      </c:pt>
                      <c:pt idx="1898">
                        <c:v>1898.3457411999998</c:v>
                      </c:pt>
                      <c:pt idx="1899">
                        <c:v>1899.3419300999999</c:v>
                      </c:pt>
                      <c:pt idx="1900">
                        <c:v>1900.3346218000001</c:v>
                      </c:pt>
                      <c:pt idx="1901">
                        <c:v>1901.3420384999999</c:v>
                      </c:pt>
                      <c:pt idx="1902">
                        <c:v>1902.3483965</c:v>
                      </c:pt>
                      <c:pt idx="1903">
                        <c:v>1903.3358257</c:v>
                      </c:pt>
                      <c:pt idx="1904">
                        <c:v>1904.3402101000001</c:v>
                      </c:pt>
                      <c:pt idx="1905">
                        <c:v>1905.3409419</c:v>
                      </c:pt>
                      <c:pt idx="1906">
                        <c:v>1906.3446426</c:v>
                      </c:pt>
                      <c:pt idx="1907">
                        <c:v>1907.3486370000001</c:v>
                      </c:pt>
                      <c:pt idx="1908">
                        <c:v>1908.3381221</c:v>
                      </c:pt>
                      <c:pt idx="1909">
                        <c:v>1909.3393578999999</c:v>
                      </c:pt>
                      <c:pt idx="1910">
                        <c:v>1910.3376208</c:v>
                      </c:pt>
                      <c:pt idx="1911">
                        <c:v>1911.3375412</c:v>
                      </c:pt>
                      <c:pt idx="1912">
                        <c:v>1912.3395758000001</c:v>
                      </c:pt>
                      <c:pt idx="1913">
                        <c:v>1913.3346759000001</c:v>
                      </c:pt>
                      <c:pt idx="1914">
                        <c:v>1914.3426086999998</c:v>
                      </c:pt>
                      <c:pt idx="1915">
                        <c:v>1915.3395578999998</c:v>
                      </c:pt>
                      <c:pt idx="1916">
                        <c:v>1916.3383356999998</c:v>
                      </c:pt>
                      <c:pt idx="1917">
                        <c:v>1917.3555446</c:v>
                      </c:pt>
                      <c:pt idx="1918">
                        <c:v>1918.3500408</c:v>
                      </c:pt>
                      <c:pt idx="1919">
                        <c:v>1919.3540180999998</c:v>
                      </c:pt>
                      <c:pt idx="1920">
                        <c:v>1920.3706931000002</c:v>
                      </c:pt>
                      <c:pt idx="1921">
                        <c:v>1921.3752774999998</c:v>
                      </c:pt>
                      <c:pt idx="1922">
                        <c:v>1922.3708468</c:v>
                      </c:pt>
                      <c:pt idx="1923">
                        <c:v>1923.3758662999999</c:v>
                      </c:pt>
                      <c:pt idx="1924">
                        <c:v>1924.3795397999997</c:v>
                      </c:pt>
                      <c:pt idx="1925">
                        <c:v>1925.3670527999998</c:v>
                      </c:pt>
                      <c:pt idx="1926">
                        <c:v>1926.3779580999999</c:v>
                      </c:pt>
                      <c:pt idx="1927">
                        <c:v>1927.3665735</c:v>
                      </c:pt>
                      <c:pt idx="1928">
                        <c:v>1928.3684951999999</c:v>
                      </c:pt>
                      <c:pt idx="1929">
                        <c:v>1929.3792035000001</c:v>
                      </c:pt>
                      <c:pt idx="1930">
                        <c:v>1930.3701114999999</c:v>
                      </c:pt>
                      <c:pt idx="1931">
                        <c:v>1931.3700454999998</c:v>
                      </c:pt>
                      <c:pt idx="1932">
                        <c:v>1932.3743737</c:v>
                      </c:pt>
                      <c:pt idx="1933">
                        <c:v>1933.3776872999997</c:v>
                      </c:pt>
                      <c:pt idx="1934">
                        <c:v>1934.3752623</c:v>
                      </c:pt>
                      <c:pt idx="1935">
                        <c:v>1935.3697839000001</c:v>
                      </c:pt>
                      <c:pt idx="1936">
                        <c:v>1936.3797848999998</c:v>
                      </c:pt>
                      <c:pt idx="1937">
                        <c:v>1937.3704954</c:v>
                      </c:pt>
                      <c:pt idx="1938">
                        <c:v>1938.3725752999999</c:v>
                      </c:pt>
                      <c:pt idx="1939">
                        <c:v>1939.3779721000001</c:v>
                      </c:pt>
                      <c:pt idx="1940">
                        <c:v>1940.3807051999997</c:v>
                      </c:pt>
                      <c:pt idx="1941">
                        <c:v>1941.3722744000002</c:v>
                      </c:pt>
                      <c:pt idx="1942">
                        <c:v>1942.3678326999998</c:v>
                      </c:pt>
                      <c:pt idx="1943">
                        <c:v>1943.3784465999997</c:v>
                      </c:pt>
                      <c:pt idx="1944">
                        <c:v>1944.3687362000001</c:v>
                      </c:pt>
                      <c:pt idx="1945">
                        <c:v>1945.3764763999998</c:v>
                      </c:pt>
                      <c:pt idx="1946">
                        <c:v>1946.3809206999999</c:v>
                      </c:pt>
                      <c:pt idx="1947">
                        <c:v>1947.3699745999998</c:v>
                      </c:pt>
                      <c:pt idx="1948">
                        <c:v>1948.3675075000001</c:v>
                      </c:pt>
                      <c:pt idx="1949">
                        <c:v>1949.3751453</c:v>
                      </c:pt>
                      <c:pt idx="1950">
                        <c:v>1950.3773293999998</c:v>
                      </c:pt>
                      <c:pt idx="1951">
                        <c:v>1951.3768479</c:v>
                      </c:pt>
                      <c:pt idx="1952">
                        <c:v>1952.3711783999997</c:v>
                      </c:pt>
                      <c:pt idx="1953">
                        <c:v>1953.3805804999997</c:v>
                      </c:pt>
                      <c:pt idx="1954">
                        <c:v>1954.3703701999998</c:v>
                      </c:pt>
                      <c:pt idx="1955">
                        <c:v>1955.3804197999998</c:v>
                      </c:pt>
                      <c:pt idx="1956">
                        <c:v>1956.3805895999999</c:v>
                      </c:pt>
                      <c:pt idx="1957">
                        <c:v>1957.3715194000001</c:v>
                      </c:pt>
                      <c:pt idx="1958">
                        <c:v>1958.3672591</c:v>
                      </c:pt>
                      <c:pt idx="1959">
                        <c:v>1959.3746753</c:v>
                      </c:pt>
                      <c:pt idx="1960">
                        <c:v>1960.3694488000001</c:v>
                      </c:pt>
                      <c:pt idx="1961">
                        <c:v>1961.3764723999998</c:v>
                      </c:pt>
                      <c:pt idx="1962">
                        <c:v>1962.3715327</c:v>
                      </c:pt>
                      <c:pt idx="1963">
                        <c:v>1963.3770595000001</c:v>
                      </c:pt>
                      <c:pt idx="1964">
                        <c:v>1964.3691186000001</c:v>
                      </c:pt>
                      <c:pt idx="1965">
                        <c:v>1965.3680513999998</c:v>
                      </c:pt>
                      <c:pt idx="1966">
                        <c:v>1966.3724096000001</c:v>
                      </c:pt>
                      <c:pt idx="1967">
                        <c:v>1967.3747933</c:v>
                      </c:pt>
                      <c:pt idx="1968">
                        <c:v>1968.3672361999998</c:v>
                      </c:pt>
                      <c:pt idx="1969">
                        <c:v>1969.3671070999999</c:v>
                      </c:pt>
                      <c:pt idx="1970">
                        <c:v>1970.3692502999997</c:v>
                      </c:pt>
                      <c:pt idx="1971">
                        <c:v>1971.3728498</c:v>
                      </c:pt>
                      <c:pt idx="1972">
                        <c:v>1972.3729463</c:v>
                      </c:pt>
                      <c:pt idx="1973">
                        <c:v>1973.3738874000001</c:v>
                      </c:pt>
                      <c:pt idx="1974">
                        <c:v>1974.3725224999998</c:v>
                      </c:pt>
                      <c:pt idx="1975">
                        <c:v>1975.3741092999999</c:v>
                      </c:pt>
                      <c:pt idx="1976">
                        <c:v>1976.3655257</c:v>
                      </c:pt>
                      <c:pt idx="1977">
                        <c:v>1977.3755299999998</c:v>
                      </c:pt>
                      <c:pt idx="1978">
                        <c:v>1978.3780249000001</c:v>
                      </c:pt>
                      <c:pt idx="1979">
                        <c:v>1979.3724803</c:v>
                      </c:pt>
                      <c:pt idx="1980">
                        <c:v>1980.3769698999999</c:v>
                      </c:pt>
                      <c:pt idx="1981">
                        <c:v>1981.3802158999997</c:v>
                      </c:pt>
                      <c:pt idx="1982">
                        <c:v>1982.3702930999998</c:v>
                      </c:pt>
                      <c:pt idx="1983">
                        <c:v>1983.3676305999998</c:v>
                      </c:pt>
                      <c:pt idx="1984">
                        <c:v>1984.3720439999997</c:v>
                      </c:pt>
                      <c:pt idx="1985">
                        <c:v>1985.3690499999998</c:v>
                      </c:pt>
                      <c:pt idx="1986">
                        <c:v>1986.3753022000001</c:v>
                      </c:pt>
                      <c:pt idx="1987">
                        <c:v>1987.3743206999998</c:v>
                      </c:pt>
                      <c:pt idx="1988">
                        <c:v>1988.3651298</c:v>
                      </c:pt>
                      <c:pt idx="1989">
                        <c:v>1989.3692983999999</c:v>
                      </c:pt>
                      <c:pt idx="1990">
                        <c:v>1990.3808242</c:v>
                      </c:pt>
                      <c:pt idx="1991">
                        <c:v>1991.4072963999997</c:v>
                      </c:pt>
                      <c:pt idx="1992">
                        <c:v>1992.3986248000001</c:v>
                      </c:pt>
                      <c:pt idx="1993">
                        <c:v>1993.4011118999997</c:v>
                      </c:pt>
                      <c:pt idx="1994">
                        <c:v>1994.4085681000001</c:v>
                      </c:pt>
                      <c:pt idx="1995">
                        <c:v>1995.4185536999998</c:v>
                      </c:pt>
                      <c:pt idx="1996">
                        <c:v>1996.4155483999998</c:v>
                      </c:pt>
                      <c:pt idx="1997">
                        <c:v>1997.4176320000001</c:v>
                      </c:pt>
                      <c:pt idx="1998">
                        <c:v>1998.4208936</c:v>
                      </c:pt>
                      <c:pt idx="1999">
                        <c:v>1999.4123967999999</c:v>
                      </c:pt>
                      <c:pt idx="2000">
                        <c:v>2000.4145207000001</c:v>
                      </c:pt>
                      <c:pt idx="2001">
                        <c:v>2001.4412128999998</c:v>
                      </c:pt>
                      <c:pt idx="2002">
                        <c:v>2002.4310206999999</c:v>
                      </c:pt>
                      <c:pt idx="2003">
                        <c:v>2003.4375222999997</c:v>
                      </c:pt>
                      <c:pt idx="2004">
                        <c:v>2004.4451478999999</c:v>
                      </c:pt>
                      <c:pt idx="2005">
                        <c:v>2005.4640936999999</c:v>
                      </c:pt>
                      <c:pt idx="2006">
                        <c:v>2006.4742065999999</c:v>
                      </c:pt>
                      <c:pt idx="2007">
                        <c:v>2007.4617048</c:v>
                      </c:pt>
                      <c:pt idx="2008">
                        <c:v>2008.4684268000001</c:v>
                      </c:pt>
                      <c:pt idx="2009">
                        <c:v>2009.4678902999999</c:v>
                      </c:pt>
                      <c:pt idx="2010">
                        <c:v>2010.4663726999997</c:v>
                      </c:pt>
                      <c:pt idx="2011">
                        <c:v>2011.4832769</c:v>
                      </c:pt>
                      <c:pt idx="2012">
                        <c:v>2012.4854918999999</c:v>
                      </c:pt>
                      <c:pt idx="2013">
                        <c:v>2013.4816462999997</c:v>
                      </c:pt>
                      <c:pt idx="2014">
                        <c:v>2014.4855532000001</c:v>
                      </c:pt>
                      <c:pt idx="2015">
                        <c:v>2015.4909158999999</c:v>
                      </c:pt>
                      <c:pt idx="2016">
                        <c:v>2016.4994928000001</c:v>
                      </c:pt>
                      <c:pt idx="2017">
                        <c:v>2017.4957672</c:v>
                      </c:pt>
                      <c:pt idx="2018">
                        <c:v>2018.5012305</c:v>
                      </c:pt>
                      <c:pt idx="2019">
                        <c:v>2019.5038752</c:v>
                      </c:pt>
                      <c:pt idx="2020">
                        <c:v>2020.4913707999999</c:v>
                      </c:pt>
                      <c:pt idx="2021">
                        <c:v>2021.4953547999999</c:v>
                      </c:pt>
                      <c:pt idx="2022">
                        <c:v>2022.4979908999999</c:v>
                      </c:pt>
                      <c:pt idx="2023">
                        <c:v>2023.5018224</c:v>
                      </c:pt>
                      <c:pt idx="2024">
                        <c:v>2024.5054955999999</c:v>
                      </c:pt>
                      <c:pt idx="2025">
                        <c:v>2025.5001549999997</c:v>
                      </c:pt>
                      <c:pt idx="2026">
                        <c:v>2026.4968140000001</c:v>
                      </c:pt>
                      <c:pt idx="2027">
                        <c:v>2027.4995199999998</c:v>
                      </c:pt>
                      <c:pt idx="2028">
                        <c:v>2028.5031748000001</c:v>
                      </c:pt>
                      <c:pt idx="2029">
                        <c:v>2029.4919399999999</c:v>
                      </c:pt>
                      <c:pt idx="2030">
                        <c:v>2030.5042097999999</c:v>
                      </c:pt>
                      <c:pt idx="2031">
                        <c:v>2031.4992205999997</c:v>
                      </c:pt>
                      <c:pt idx="2032">
                        <c:v>2032.4994166000001</c:v>
                      </c:pt>
                      <c:pt idx="2033">
                        <c:v>2033.4994776999997</c:v>
                      </c:pt>
                      <c:pt idx="2034">
                        <c:v>2034.4907901000001</c:v>
                      </c:pt>
                      <c:pt idx="2035">
                        <c:v>2035.5026067999997</c:v>
                      </c:pt>
                      <c:pt idx="2036">
                        <c:v>2036.4928738999997</c:v>
                      </c:pt>
                      <c:pt idx="2037">
                        <c:v>2037.4992167999999</c:v>
                      </c:pt>
                      <c:pt idx="2038">
                        <c:v>2038.4914426999999</c:v>
                      </c:pt>
                      <c:pt idx="2039">
                        <c:v>2039.5035103</c:v>
                      </c:pt>
                      <c:pt idx="2040">
                        <c:v>2040.4951639999999</c:v>
                      </c:pt>
                      <c:pt idx="2041">
                        <c:v>2041.5005354999998</c:v>
                      </c:pt>
                      <c:pt idx="2042">
                        <c:v>2042.4973965999998</c:v>
                      </c:pt>
                      <c:pt idx="2043">
                        <c:v>2043.5026981000001</c:v>
                      </c:pt>
                      <c:pt idx="2044">
                        <c:v>2044.4936663999997</c:v>
                      </c:pt>
                      <c:pt idx="2045">
                        <c:v>2045.5023831999997</c:v>
                      </c:pt>
                      <c:pt idx="2046">
                        <c:v>2046.5046364</c:v>
                      </c:pt>
                      <c:pt idx="2047">
                        <c:v>2047.5039434999999</c:v>
                      </c:pt>
                      <c:pt idx="2048">
                        <c:v>2048.4934155999999</c:v>
                      </c:pt>
                      <c:pt idx="2049">
                        <c:v>2049.4958204</c:v>
                      </c:pt>
                      <c:pt idx="2050">
                        <c:v>2050.5002254000001</c:v>
                      </c:pt>
                      <c:pt idx="2051">
                        <c:v>2051.5038104</c:v>
                      </c:pt>
                      <c:pt idx="2052">
                        <c:v>2052.4932742000001</c:v>
                      </c:pt>
                      <c:pt idx="2053">
                        <c:v>2053.5025909000001</c:v>
                      </c:pt>
                      <c:pt idx="2054">
                        <c:v>2054.4913766999998</c:v>
                      </c:pt>
                      <c:pt idx="2055">
                        <c:v>2055.4988008</c:v>
                      </c:pt>
                      <c:pt idx="2056">
                        <c:v>2056.5053546999998</c:v>
                      </c:pt>
                      <c:pt idx="2057">
                        <c:v>2057.4962688000001</c:v>
                      </c:pt>
                      <c:pt idx="2058">
                        <c:v>2058.4974686999999</c:v>
                      </c:pt>
                      <c:pt idx="2059">
                        <c:v>2059.4948074999998</c:v>
                      </c:pt>
                      <c:pt idx="2060">
                        <c:v>2060.5005212999999</c:v>
                      </c:pt>
                      <c:pt idx="2061">
                        <c:v>2061.4946375999998</c:v>
                      </c:pt>
                      <c:pt idx="2062">
                        <c:v>2062.4908476000001</c:v>
                      </c:pt>
                      <c:pt idx="2063">
                        <c:v>2063.4906234</c:v>
                      </c:pt>
                      <c:pt idx="2064">
                        <c:v>2064.5029175999998</c:v>
                      </c:pt>
                      <c:pt idx="2065">
                        <c:v>2065.4993518000001</c:v>
                      </c:pt>
                      <c:pt idx="2066">
                        <c:v>2066.4975261</c:v>
                      </c:pt>
                      <c:pt idx="2067">
                        <c:v>2067.5023894999999</c:v>
                      </c:pt>
                      <c:pt idx="2068">
                        <c:v>2068.5176137999997</c:v>
                      </c:pt>
                      <c:pt idx="2069">
                        <c:v>2069.5160977999999</c:v>
                      </c:pt>
                      <c:pt idx="2070">
                        <c:v>2070.4959564999999</c:v>
                      </c:pt>
                      <c:pt idx="2071">
                        <c:v>2071.5086335000001</c:v>
                      </c:pt>
                      <c:pt idx="2072">
                        <c:v>2072.5143466</c:v>
                      </c:pt>
                      <c:pt idx="2073">
                        <c:v>2073.5164255</c:v>
                      </c:pt>
                      <c:pt idx="2074">
                        <c:v>2074.5273942999997</c:v>
                      </c:pt>
                      <c:pt idx="2075">
                        <c:v>2075.5278251999998</c:v>
                      </c:pt>
                      <c:pt idx="2076">
                        <c:v>2076.5388914999999</c:v>
                      </c:pt>
                      <c:pt idx="2077">
                        <c:v>2077.5392650999997</c:v>
                      </c:pt>
                      <c:pt idx="2078">
                        <c:v>2078.5374152999998</c:v>
                      </c:pt>
                      <c:pt idx="2079">
                        <c:v>2079.5503653999999</c:v>
                      </c:pt>
                      <c:pt idx="2080">
                        <c:v>2080.5453874</c:v>
                      </c:pt>
                      <c:pt idx="2081">
                        <c:v>2081.5522169999999</c:v>
                      </c:pt>
                      <c:pt idx="2082">
                        <c:v>2082.5441848</c:v>
                      </c:pt>
                      <c:pt idx="2083">
                        <c:v>2083.550389</c:v>
                      </c:pt>
                      <c:pt idx="2084">
                        <c:v>2084.5415447999999</c:v>
                      </c:pt>
                      <c:pt idx="2085">
                        <c:v>2085.5500502</c:v>
                      </c:pt>
                      <c:pt idx="2086">
                        <c:v>2086.5470500000001</c:v>
                      </c:pt>
                      <c:pt idx="2087">
                        <c:v>2087.5453837</c:v>
                      </c:pt>
                      <c:pt idx="2088">
                        <c:v>2088.5536552999997</c:v>
                      </c:pt>
                      <c:pt idx="2089">
                        <c:v>2089.5635853999997</c:v>
                      </c:pt>
                      <c:pt idx="2090">
                        <c:v>2090.5735122000001</c:v>
                      </c:pt>
                      <c:pt idx="2091">
                        <c:v>2091.5821031</c:v>
                      </c:pt>
                      <c:pt idx="2092">
                        <c:v>2092.5738318999997</c:v>
                      </c:pt>
                      <c:pt idx="2093">
                        <c:v>2093.5935752999999</c:v>
                      </c:pt>
                      <c:pt idx="2094">
                        <c:v>2094.5876754000001</c:v>
                      </c:pt>
                      <c:pt idx="2095">
                        <c:v>2095.6126313</c:v>
                      </c:pt>
                      <c:pt idx="2096">
                        <c:v>2096.6030253999998</c:v>
                      </c:pt>
                      <c:pt idx="2097">
                        <c:v>2097.6097297000001</c:v>
                      </c:pt>
                      <c:pt idx="2098">
                        <c:v>2098.6168569000001</c:v>
                      </c:pt>
                      <c:pt idx="2099">
                        <c:v>2099.6417628999998</c:v>
                      </c:pt>
                      <c:pt idx="2100">
                        <c:v>2100.6314932</c:v>
                      </c:pt>
                      <c:pt idx="2101">
                        <c:v>2101.6165114999999</c:v>
                      </c:pt>
                      <c:pt idx="2102">
                        <c:v>2102.6215114000001</c:v>
                      </c:pt>
                      <c:pt idx="2103">
                        <c:v>2103.6331442000001</c:v>
                      </c:pt>
                      <c:pt idx="2104">
                        <c:v>2104.6327922999999</c:v>
                      </c:pt>
                      <c:pt idx="2105">
                        <c:v>2105.6211555</c:v>
                      </c:pt>
                      <c:pt idx="2106">
                        <c:v>2106.6440898000001</c:v>
                      </c:pt>
                      <c:pt idx="2107">
                        <c:v>2107.6148178999997</c:v>
                      </c:pt>
                      <c:pt idx="2108">
                        <c:v>2108.6192952000001</c:v>
                      </c:pt>
                      <c:pt idx="2109">
                        <c:v>2109.6127347000001</c:v>
                      </c:pt>
                      <c:pt idx="2110">
                        <c:v>2110.6324055</c:v>
                      </c:pt>
                      <c:pt idx="2111">
                        <c:v>2111.6304004999997</c:v>
                      </c:pt>
                      <c:pt idx="2112">
                        <c:v>2112.6320112999997</c:v>
                      </c:pt>
                      <c:pt idx="2113">
                        <c:v>2113.6565983999999</c:v>
                      </c:pt>
                      <c:pt idx="2114">
                        <c:v>2114.6552593000001</c:v>
                      </c:pt>
                      <c:pt idx="2115">
                        <c:v>2115.6968406999999</c:v>
                      </c:pt>
                      <c:pt idx="2116">
                        <c:v>2116.6746976999998</c:v>
                      </c:pt>
                      <c:pt idx="2117">
                        <c:v>2117.6656176000001</c:v>
                      </c:pt>
                      <c:pt idx="2118">
                        <c:v>2118.7246584999998</c:v>
                      </c:pt>
                      <c:pt idx="2119">
                        <c:v>2119.6572381999999</c:v>
                      </c:pt>
                      <c:pt idx="2120">
                        <c:v>2120.6647577999997</c:v>
                      </c:pt>
                      <c:pt idx="2121">
                        <c:v>2121.6577859999998</c:v>
                      </c:pt>
                      <c:pt idx="2122">
                        <c:v>2122.6909925999998</c:v>
                      </c:pt>
                      <c:pt idx="2123">
                        <c:v>2123.5694614999998</c:v>
                      </c:pt>
                      <c:pt idx="2124">
                        <c:v>2124.5768969999999</c:v>
                      </c:pt>
                      <c:pt idx="2125">
                        <c:v>2125.5783446999999</c:v>
                      </c:pt>
                      <c:pt idx="2126">
                        <c:v>2126.5735733000001</c:v>
                      </c:pt>
                      <c:pt idx="2127">
                        <c:v>2127.5818949</c:v>
                      </c:pt>
                      <c:pt idx="2128">
                        <c:v>2128.573793</c:v>
                      </c:pt>
                      <c:pt idx="2129">
                        <c:v>2129.5738759999999</c:v>
                      </c:pt>
                      <c:pt idx="2130">
                        <c:v>2130.5769129</c:v>
                      </c:pt>
                      <c:pt idx="2131">
                        <c:v>2131.5813923000001</c:v>
                      </c:pt>
                      <c:pt idx="2132">
                        <c:v>2132.5706073000001</c:v>
                      </c:pt>
                      <c:pt idx="2133">
                        <c:v>2133.5730592</c:v>
                      </c:pt>
                      <c:pt idx="2134">
                        <c:v>2134.5793146000001</c:v>
                      </c:pt>
                      <c:pt idx="2135">
                        <c:v>2135.583455</c:v>
                      </c:pt>
                      <c:pt idx="2136">
                        <c:v>2136.5834552000001</c:v>
                      </c:pt>
                      <c:pt idx="2137">
                        <c:v>2137.5765481999997</c:v>
                      </c:pt>
                      <c:pt idx="2138">
                        <c:v>2138.5891882999999</c:v>
                      </c:pt>
                      <c:pt idx="2139">
                        <c:v>2139.5902381999999</c:v>
                      </c:pt>
                      <c:pt idx="2140">
                        <c:v>2140.5977760999999</c:v>
                      </c:pt>
                      <c:pt idx="2141">
                        <c:v>2141.5985215999999</c:v>
                      </c:pt>
                      <c:pt idx="2142">
                        <c:v>2142.5922864999998</c:v>
                      </c:pt>
                      <c:pt idx="2143">
                        <c:v>2143.5934395999998</c:v>
                      </c:pt>
                      <c:pt idx="2144">
                        <c:v>2144.5895245000002</c:v>
                      </c:pt>
                      <c:pt idx="2145">
                        <c:v>2145.5909631</c:v>
                      </c:pt>
                      <c:pt idx="2146">
                        <c:v>2146.5981118999998</c:v>
                      </c:pt>
                      <c:pt idx="2147">
                        <c:v>2147.5977069999999</c:v>
                      </c:pt>
                      <c:pt idx="2148">
                        <c:v>2148.5911698</c:v>
                      </c:pt>
                      <c:pt idx="2149">
                        <c:v>2149.5891200000001</c:v>
                      </c:pt>
                      <c:pt idx="2150">
                        <c:v>2150.589301</c:v>
                      </c:pt>
                      <c:pt idx="2151">
                        <c:v>2151.5910496000001</c:v>
                      </c:pt>
                      <c:pt idx="2152">
                        <c:v>2152.5948868999999</c:v>
                      </c:pt>
                      <c:pt idx="2153">
                        <c:v>2153.5942190000001</c:v>
                      </c:pt>
                      <c:pt idx="2154">
                        <c:v>2154.5987522</c:v>
                      </c:pt>
                      <c:pt idx="2155">
                        <c:v>2155.5946702000001</c:v>
                      </c:pt>
                      <c:pt idx="2156">
                        <c:v>2156.5933688</c:v>
                      </c:pt>
                      <c:pt idx="2157">
                        <c:v>2157.5939958999998</c:v>
                      </c:pt>
                      <c:pt idx="2158">
                        <c:v>2158.5926322</c:v>
                      </c:pt>
                      <c:pt idx="2159">
                        <c:v>2159.5911175000001</c:v>
                      </c:pt>
                      <c:pt idx="2160">
                        <c:v>2160.5908405999999</c:v>
                      </c:pt>
                      <c:pt idx="2161">
                        <c:v>2161.5918351</c:v>
                      </c:pt>
                      <c:pt idx="2162">
                        <c:v>2162.5941112</c:v>
                      </c:pt>
                      <c:pt idx="2163">
                        <c:v>2163.5838813999999</c:v>
                      </c:pt>
                      <c:pt idx="2164">
                        <c:v>2164.5885567999999</c:v>
                      </c:pt>
                      <c:pt idx="2165">
                        <c:v>2165.5961294999997</c:v>
                      </c:pt>
                      <c:pt idx="2166">
                        <c:v>2166.5918981999998</c:v>
                      </c:pt>
                      <c:pt idx="2167">
                        <c:v>2167.5912144999998</c:v>
                      </c:pt>
                      <c:pt idx="2168">
                        <c:v>2168.5982506</c:v>
                      </c:pt>
                      <c:pt idx="2169">
                        <c:v>2169.5878084999999</c:v>
                      </c:pt>
                      <c:pt idx="2170">
                        <c:v>2170.6082605000001</c:v>
                      </c:pt>
                      <c:pt idx="2171">
                        <c:v>2171.6068575999998</c:v>
                      </c:pt>
                      <c:pt idx="2172">
                        <c:v>2172.6151701999997</c:v>
                      </c:pt>
                      <c:pt idx="2173">
                        <c:v>2173.6391642999997</c:v>
                      </c:pt>
                      <c:pt idx="2174">
                        <c:v>2174.6408618999999</c:v>
                      </c:pt>
                      <c:pt idx="2175">
                        <c:v>2175.6388845000001</c:v>
                      </c:pt>
                      <c:pt idx="2176">
                        <c:v>2176.6507001</c:v>
                      </c:pt>
                      <c:pt idx="2177">
                        <c:v>2177.6536289999999</c:v>
                      </c:pt>
                      <c:pt idx="2178">
                        <c:v>2178.6573042999999</c:v>
                      </c:pt>
                      <c:pt idx="2179">
                        <c:v>2179.6539451999997</c:v>
                      </c:pt>
                      <c:pt idx="2180">
                        <c:v>2180.6698692</c:v>
                      </c:pt>
                      <c:pt idx="2181">
                        <c:v>2181.6667778999999</c:v>
                      </c:pt>
                      <c:pt idx="2182">
                        <c:v>2182.6685533999998</c:v>
                      </c:pt>
                      <c:pt idx="2183">
                        <c:v>2183.6668215999998</c:v>
                      </c:pt>
                      <c:pt idx="2184">
                        <c:v>2184.6691209000001</c:v>
                      </c:pt>
                      <c:pt idx="2185">
                        <c:v>2185.6747159000001</c:v>
                      </c:pt>
                      <c:pt idx="2186">
                        <c:v>2186.6653059</c:v>
                      </c:pt>
                      <c:pt idx="2187">
                        <c:v>2187.6648903999999</c:v>
                      </c:pt>
                      <c:pt idx="2188">
                        <c:v>2188.6741579</c:v>
                      </c:pt>
                      <c:pt idx="2189">
                        <c:v>2189.6664222999998</c:v>
                      </c:pt>
                      <c:pt idx="2190">
                        <c:v>2190.6648949</c:v>
                      </c:pt>
                      <c:pt idx="2191">
                        <c:v>2191.6721582</c:v>
                      </c:pt>
                      <c:pt idx="2192">
                        <c:v>2192.6628919999998</c:v>
                      </c:pt>
                      <c:pt idx="2193">
                        <c:v>2193.671523</c:v>
                      </c:pt>
                      <c:pt idx="2194">
                        <c:v>2194.6688748000001</c:v>
                      </c:pt>
                      <c:pt idx="2195">
                        <c:v>2195.6742512000001</c:v>
                      </c:pt>
                      <c:pt idx="2196">
                        <c:v>2196.6678499</c:v>
                      </c:pt>
                      <c:pt idx="2197">
                        <c:v>2197.6757911</c:v>
                      </c:pt>
                      <c:pt idx="2198">
                        <c:v>2198.6694096000001</c:v>
                      </c:pt>
                      <c:pt idx="2199">
                        <c:v>2199.6709018000001</c:v>
                      </c:pt>
                      <c:pt idx="2200">
                        <c:v>2200.6763302999998</c:v>
                      </c:pt>
                      <c:pt idx="2201">
                        <c:v>2201.6712809000001</c:v>
                      </c:pt>
                      <c:pt idx="2202">
                        <c:v>2202.6701109999999</c:v>
                      </c:pt>
                      <c:pt idx="2203">
                        <c:v>2203.6739929</c:v>
                      </c:pt>
                      <c:pt idx="2204">
                        <c:v>2204.6708138999998</c:v>
                      </c:pt>
                      <c:pt idx="2205">
                        <c:v>2205.6694294999998</c:v>
                      </c:pt>
                      <c:pt idx="2206">
                        <c:v>2206.6727612</c:v>
                      </c:pt>
                      <c:pt idx="2207">
                        <c:v>2207.6711568000001</c:v>
                      </c:pt>
                      <c:pt idx="2208">
                        <c:v>2208.6713522</c:v>
                      </c:pt>
                      <c:pt idx="2209">
                        <c:v>2209.6715672999999</c:v>
                      </c:pt>
                      <c:pt idx="2210">
                        <c:v>2210.6749491999999</c:v>
                      </c:pt>
                      <c:pt idx="2211">
                        <c:v>2211.6689176999998</c:v>
                      </c:pt>
                      <c:pt idx="2212">
                        <c:v>2212.6679356999998</c:v>
                      </c:pt>
                      <c:pt idx="2213">
                        <c:v>2213.6721336000001</c:v>
                      </c:pt>
                      <c:pt idx="2214">
                        <c:v>2214.6694296000001</c:v>
                      </c:pt>
                      <c:pt idx="2215">
                        <c:v>2215.6770096999999</c:v>
                      </c:pt>
                      <c:pt idx="2216">
                        <c:v>2216.6700409999999</c:v>
                      </c:pt>
                      <c:pt idx="2217">
                        <c:v>2217.6751372999997</c:v>
                      </c:pt>
                      <c:pt idx="2218">
                        <c:v>2218.6684148999998</c:v>
                      </c:pt>
                      <c:pt idx="2219">
                        <c:v>2219.6662588999998</c:v>
                      </c:pt>
                      <c:pt idx="2220">
                        <c:v>2220.6706642999998</c:v>
                      </c:pt>
                      <c:pt idx="2221">
                        <c:v>2221.6690476999997</c:v>
                      </c:pt>
                      <c:pt idx="2222">
                        <c:v>2222.6704878</c:v>
                      </c:pt>
                      <c:pt idx="2223">
                        <c:v>2223.6702265999998</c:v>
                      </c:pt>
                      <c:pt idx="2224">
                        <c:v>2224.6696793000001</c:v>
                      </c:pt>
                      <c:pt idx="2225">
                        <c:v>2225.6777581000001</c:v>
                      </c:pt>
                      <c:pt idx="2226">
                        <c:v>2226.6687029</c:v>
                      </c:pt>
                      <c:pt idx="2227">
                        <c:v>2227.6707763999998</c:v>
                      </c:pt>
                      <c:pt idx="2228">
                        <c:v>2228.6727470999999</c:v>
                      </c:pt>
                      <c:pt idx="2229">
                        <c:v>2229.6756347999999</c:v>
                      </c:pt>
                      <c:pt idx="2230">
                        <c:v>2230.6624483000001</c:v>
                      </c:pt>
                      <c:pt idx="2231">
                        <c:v>2231.6774221000001</c:v>
                      </c:pt>
                      <c:pt idx="2232">
                        <c:v>2232.6693375999998</c:v>
                      </c:pt>
                      <c:pt idx="2233">
                        <c:v>2233.6665614999997</c:v>
                      </c:pt>
                      <c:pt idx="2234">
                        <c:v>2234.6629051999998</c:v>
                      </c:pt>
                      <c:pt idx="2235">
                        <c:v>2235.6667778999999</c:v>
                      </c:pt>
                      <c:pt idx="2236">
                        <c:v>2236.6669477</c:v>
                      </c:pt>
                      <c:pt idx="2237">
                        <c:v>2237.6742169999998</c:v>
                      </c:pt>
                      <c:pt idx="2238">
                        <c:v>2238.6644017999997</c:v>
                      </c:pt>
                      <c:pt idx="2239">
                        <c:v>2239.6695353999999</c:v>
                      </c:pt>
                      <c:pt idx="2240">
                        <c:v>2240.6723625</c:v>
                      </c:pt>
                      <c:pt idx="2241">
                        <c:v>2241.6693885999998</c:v>
                      </c:pt>
                      <c:pt idx="2242">
                        <c:v>2242.6669327</c:v>
                      </c:pt>
                      <c:pt idx="2243">
                        <c:v>2243.6729258</c:v>
                      </c:pt>
                      <c:pt idx="2244">
                        <c:v>2244.6686129999998</c:v>
                      </c:pt>
                      <c:pt idx="2245">
                        <c:v>2245.6897552</c:v>
                      </c:pt>
                      <c:pt idx="2246">
                        <c:v>2246.6959136999999</c:v>
                      </c:pt>
                      <c:pt idx="2247">
                        <c:v>2247.7113113999999</c:v>
                      </c:pt>
                      <c:pt idx="2248">
                        <c:v>2248.712912</c:v>
                      </c:pt>
                      <c:pt idx="2249">
                        <c:v>2249.7153552999998</c:v>
                      </c:pt>
                      <c:pt idx="2250">
                        <c:v>2250.7153033999998</c:v>
                      </c:pt>
                      <c:pt idx="2251">
                        <c:v>2251.7155011</c:v>
                      </c:pt>
                      <c:pt idx="2252">
                        <c:v>2252.7160377</c:v>
                      </c:pt>
                      <c:pt idx="2253">
                        <c:v>2253.7206505999998</c:v>
                      </c:pt>
                      <c:pt idx="2254">
                        <c:v>2254.7209748999999</c:v>
                      </c:pt>
                      <c:pt idx="2255">
                        <c:v>2255.7206667</c:v>
                      </c:pt>
                      <c:pt idx="2256">
                        <c:v>2256.7103428</c:v>
                      </c:pt>
                      <c:pt idx="2257">
                        <c:v>2257.7101954</c:v>
                      </c:pt>
                      <c:pt idx="2258">
                        <c:v>2258.7108472999998</c:v>
                      </c:pt>
                      <c:pt idx="2259">
                        <c:v>2259.7173211999998</c:v>
                      </c:pt>
                      <c:pt idx="2260">
                        <c:v>2260.7173643000001</c:v>
                      </c:pt>
                      <c:pt idx="2261">
                        <c:v>2261.7210672000001</c:v>
                      </c:pt>
                      <c:pt idx="2262">
                        <c:v>2262.7230263000001</c:v>
                      </c:pt>
                      <c:pt idx="2263">
                        <c:v>2263.7226866000001</c:v>
                      </c:pt>
                      <c:pt idx="2264">
                        <c:v>2264.7241589999999</c:v>
                      </c:pt>
                      <c:pt idx="2265">
                        <c:v>2265.7213510000001</c:v>
                      </c:pt>
                      <c:pt idx="2266">
                        <c:v>2266.7232368999998</c:v>
                      </c:pt>
                      <c:pt idx="2267">
                        <c:v>2267.7231581999999</c:v>
                      </c:pt>
                      <c:pt idx="2268">
                        <c:v>2268.7229656</c:v>
                      </c:pt>
                      <c:pt idx="2269">
                        <c:v>2269.7227613</c:v>
                      </c:pt>
                      <c:pt idx="2270">
                        <c:v>2270.7095411</c:v>
                      </c:pt>
                      <c:pt idx="2271">
                        <c:v>2271.7095955</c:v>
                      </c:pt>
                      <c:pt idx="2272">
                        <c:v>2272.7201262999997</c:v>
                      </c:pt>
                      <c:pt idx="2273">
                        <c:v>2273.7143541</c:v>
                      </c:pt>
                      <c:pt idx="2274">
                        <c:v>2274.7140890999999</c:v>
                      </c:pt>
                      <c:pt idx="2275">
                        <c:v>2275.7188498</c:v>
                      </c:pt>
                      <c:pt idx="2276">
                        <c:v>2276.7099647</c:v>
                      </c:pt>
                      <c:pt idx="2277">
                        <c:v>2277.7101489000001</c:v>
                      </c:pt>
                      <c:pt idx="2278">
                        <c:v>2278.7101739999998</c:v>
                      </c:pt>
                      <c:pt idx="2279">
                        <c:v>2279.7228919999998</c:v>
                      </c:pt>
                      <c:pt idx="2280">
                        <c:v>2280.7229607999998</c:v>
                      </c:pt>
                      <c:pt idx="2281">
                        <c:v>2281.7154827999998</c:v>
                      </c:pt>
                      <c:pt idx="2282">
                        <c:v>2282.7155419000001</c:v>
                      </c:pt>
                      <c:pt idx="2283">
                        <c:v>2283.7189967999998</c:v>
                      </c:pt>
                      <c:pt idx="2284">
                        <c:v>2284.7193157000002</c:v>
                      </c:pt>
                      <c:pt idx="2285">
                        <c:v>2285.7181760999997</c:v>
                      </c:pt>
                      <c:pt idx="2286">
                        <c:v>2286.7247539999998</c:v>
                      </c:pt>
                      <c:pt idx="2287">
                        <c:v>2287.7095282999999</c:v>
                      </c:pt>
                      <c:pt idx="2288">
                        <c:v>2288.7118528000001</c:v>
                      </c:pt>
                      <c:pt idx="2289">
                        <c:v>2289.7153494999998</c:v>
                      </c:pt>
                      <c:pt idx="2290">
                        <c:v>2290.7158516</c:v>
                      </c:pt>
                      <c:pt idx="2291">
                        <c:v>2291.7200773999998</c:v>
                      </c:pt>
                      <c:pt idx="2292">
                        <c:v>2292.7237872999999</c:v>
                      </c:pt>
                      <c:pt idx="2293">
                        <c:v>2293.7135463</c:v>
                      </c:pt>
                      <c:pt idx="2294">
                        <c:v>2294.7234183999999</c:v>
                      </c:pt>
                      <c:pt idx="2295">
                        <c:v>2295.7234057999999</c:v>
                      </c:pt>
                      <c:pt idx="2296">
                        <c:v>2296.7098370999997</c:v>
                      </c:pt>
                      <c:pt idx="2297">
                        <c:v>2297.7097146999999</c:v>
                      </c:pt>
                      <c:pt idx="2298">
                        <c:v>2298.7095949999998</c:v>
                      </c:pt>
                      <c:pt idx="2299">
                        <c:v>2299.7156700999999</c:v>
                      </c:pt>
                      <c:pt idx="2300">
                        <c:v>2300.7114805000001</c:v>
                      </c:pt>
                      <c:pt idx="2301">
                        <c:v>2301.7109758000001</c:v>
                      </c:pt>
                      <c:pt idx="2302">
                        <c:v>2302.7108721</c:v>
                      </c:pt>
                      <c:pt idx="2303">
                        <c:v>2303.7109243</c:v>
                      </c:pt>
                      <c:pt idx="2304">
                        <c:v>2304.7177228999999</c:v>
                      </c:pt>
                      <c:pt idx="2305">
                        <c:v>2305.7174495999998</c:v>
                      </c:pt>
                      <c:pt idx="2306">
                        <c:v>2306.7172455999998</c:v>
                      </c:pt>
                      <c:pt idx="2307">
                        <c:v>2307.7177438999997</c:v>
                      </c:pt>
                      <c:pt idx="2308">
                        <c:v>2308.7246098000001</c:v>
                      </c:pt>
                      <c:pt idx="2309">
                        <c:v>2309.7239607000001</c:v>
                      </c:pt>
                      <c:pt idx="2310">
                        <c:v>2310.7153899999998</c:v>
                      </c:pt>
                      <c:pt idx="2311">
                        <c:v>2311.7152519000001</c:v>
                      </c:pt>
                      <c:pt idx="2312">
                        <c:v>2312.7151875999998</c:v>
                      </c:pt>
                      <c:pt idx="2313">
                        <c:v>2313.7141716000001</c:v>
                      </c:pt>
                      <c:pt idx="2314">
                        <c:v>2314.7203672999999</c:v>
                      </c:pt>
                      <c:pt idx="2315">
                        <c:v>2315.7206630000001</c:v>
                      </c:pt>
                      <c:pt idx="2316">
                        <c:v>2316.7197517</c:v>
                      </c:pt>
                      <c:pt idx="2317">
                        <c:v>2317.7227791</c:v>
                      </c:pt>
                      <c:pt idx="2318">
                        <c:v>2318.7242089000001</c:v>
                      </c:pt>
                      <c:pt idx="2319">
                        <c:v>2319.7122773999999</c:v>
                      </c:pt>
                      <c:pt idx="2320">
                        <c:v>2320.7122117999997</c:v>
                      </c:pt>
                      <c:pt idx="2321">
                        <c:v>2321.7197728000001</c:v>
                      </c:pt>
                      <c:pt idx="2322">
                        <c:v>2322.7230786</c:v>
                      </c:pt>
                      <c:pt idx="2323">
                        <c:v>2323.7228808999998</c:v>
                      </c:pt>
                      <c:pt idx="2324">
                        <c:v>2324.7111510999998</c:v>
                      </c:pt>
                      <c:pt idx="2325">
                        <c:v>2325.710763</c:v>
                      </c:pt>
                      <c:pt idx="2326">
                        <c:v>2326.7111703</c:v>
                      </c:pt>
                      <c:pt idx="2327">
                        <c:v>2327.7110453999999</c:v>
                      </c:pt>
                      <c:pt idx="2328">
                        <c:v>2328.7176985999999</c:v>
                      </c:pt>
                      <c:pt idx="2329">
                        <c:v>2329.7236503999998</c:v>
                      </c:pt>
                      <c:pt idx="2330">
                        <c:v>2330.7227555999998</c:v>
                      </c:pt>
                      <c:pt idx="2331">
                        <c:v>2331.7231170999999</c:v>
                      </c:pt>
                      <c:pt idx="2332">
                        <c:v>2332.7167077999998</c:v>
                      </c:pt>
                      <c:pt idx="2333">
                        <c:v>2333.7173496999999</c:v>
                      </c:pt>
                      <c:pt idx="2334">
                        <c:v>2334.7209054999998</c:v>
                      </c:pt>
                      <c:pt idx="2335">
                        <c:v>2335.7208071</c:v>
                      </c:pt>
                      <c:pt idx="2336">
                        <c:v>2336.7208716</c:v>
                      </c:pt>
                      <c:pt idx="2337">
                        <c:v>2337.7100209</c:v>
                      </c:pt>
                      <c:pt idx="2338">
                        <c:v>2338.7134569999998</c:v>
                      </c:pt>
                      <c:pt idx="2339">
                        <c:v>2339.7246538999998</c:v>
                      </c:pt>
                      <c:pt idx="2340">
                        <c:v>2340.7241989999998</c:v>
                      </c:pt>
                      <c:pt idx="2341">
                        <c:v>2341.7241069000002</c:v>
                      </c:pt>
                      <c:pt idx="2342">
                        <c:v>2342.7121846</c:v>
                      </c:pt>
                      <c:pt idx="2343">
                        <c:v>2343.7155619</c:v>
                      </c:pt>
                      <c:pt idx="2344">
                        <c:v>2344.7155604999998</c:v>
                      </c:pt>
                      <c:pt idx="2345">
                        <c:v>2345.7151678999999</c:v>
                      </c:pt>
                      <c:pt idx="2346">
                        <c:v>2346.7152522000001</c:v>
                      </c:pt>
                      <c:pt idx="2347">
                        <c:v>2347.7189030999998</c:v>
                      </c:pt>
                      <c:pt idx="2348">
                        <c:v>2348.7186900000002</c:v>
                      </c:pt>
                      <c:pt idx="2349">
                        <c:v>2349.7315379000001</c:v>
                      </c:pt>
                      <c:pt idx="2350">
                        <c:v>2350.7312521999997</c:v>
                      </c:pt>
                      <c:pt idx="2351">
                        <c:v>2351.7465846999999</c:v>
                      </c:pt>
                      <c:pt idx="2352">
                        <c:v>2352.7463505999999</c:v>
                      </c:pt>
                      <c:pt idx="2353">
                        <c:v>2353.7464175</c:v>
                      </c:pt>
                      <c:pt idx="2354">
                        <c:v>2354.7485031000001</c:v>
                      </c:pt>
                      <c:pt idx="2355">
                        <c:v>2355.7486155000001</c:v>
                      </c:pt>
                      <c:pt idx="2356">
                        <c:v>2356.7408916999998</c:v>
                      </c:pt>
                      <c:pt idx="2357">
                        <c:v>2357.7405865999999</c:v>
                      </c:pt>
                      <c:pt idx="2358">
                        <c:v>2358.7408449</c:v>
                      </c:pt>
                      <c:pt idx="2359">
                        <c:v>2359.7467696999997</c:v>
                      </c:pt>
                      <c:pt idx="2360">
                        <c:v>2360.7487154</c:v>
                      </c:pt>
                      <c:pt idx="2361">
                        <c:v>2361.7465388000001</c:v>
                      </c:pt>
                      <c:pt idx="2362">
                        <c:v>2362.7489476000001</c:v>
                      </c:pt>
                      <c:pt idx="2363">
                        <c:v>2363.7486181999998</c:v>
                      </c:pt>
                      <c:pt idx="2364">
                        <c:v>2364.7490629999998</c:v>
                      </c:pt>
                      <c:pt idx="2365">
                        <c:v>2365.7540641000001</c:v>
                      </c:pt>
                      <c:pt idx="2366">
                        <c:v>2366.7537635999997</c:v>
                      </c:pt>
                      <c:pt idx="2367">
                        <c:v>2367.7536904999997</c:v>
                      </c:pt>
                      <c:pt idx="2368">
                        <c:v>2368.7556463999999</c:v>
                      </c:pt>
                      <c:pt idx="2369">
                        <c:v>2369.7528373999999</c:v>
                      </c:pt>
                      <c:pt idx="2370">
                        <c:v>2370.7505876</c:v>
                      </c:pt>
                      <c:pt idx="2371">
                        <c:v>2371.7515900999997</c:v>
                      </c:pt>
                      <c:pt idx="2372">
                        <c:v>2372.7519256</c:v>
                      </c:pt>
                      <c:pt idx="2373">
                        <c:v>2373.7460277</c:v>
                      </c:pt>
                      <c:pt idx="2374">
                        <c:v>2374.7434304999997</c:v>
                      </c:pt>
                      <c:pt idx="2375">
                        <c:v>2375.7479217</c:v>
                      </c:pt>
                      <c:pt idx="2376">
                        <c:v>2376.7476717999998</c:v>
                      </c:pt>
                      <c:pt idx="2377">
                        <c:v>2377.7415476000001</c:v>
                      </c:pt>
                      <c:pt idx="2378">
                        <c:v>2378.7436815999999</c:v>
                      </c:pt>
                      <c:pt idx="2379">
                        <c:v>2379.7433682999999</c:v>
                      </c:pt>
                      <c:pt idx="2380">
                        <c:v>2380.7503811000001</c:v>
                      </c:pt>
                      <c:pt idx="2381">
                        <c:v>2381.7503102000001</c:v>
                      </c:pt>
                      <c:pt idx="2382">
                        <c:v>2382.7501180999998</c:v>
                      </c:pt>
                      <c:pt idx="2383">
                        <c:v>2383.7496980000001</c:v>
                      </c:pt>
                      <c:pt idx="2384">
                        <c:v>2384.7494736999997</c:v>
                      </c:pt>
                      <c:pt idx="2385">
                        <c:v>2385.7540445999998</c:v>
                      </c:pt>
                      <c:pt idx="2386">
                        <c:v>2386.7451584999999</c:v>
                      </c:pt>
                      <c:pt idx="2387">
                        <c:v>2387.7449351999999</c:v>
                      </c:pt>
                      <c:pt idx="2388">
                        <c:v>2388.7447495000001</c:v>
                      </c:pt>
                      <c:pt idx="2389">
                        <c:v>2389.7446346000002</c:v>
                      </c:pt>
                      <c:pt idx="2390">
                        <c:v>2390.7457491</c:v>
                      </c:pt>
                      <c:pt idx="2391">
                        <c:v>2391.7453341999999</c:v>
                      </c:pt>
                      <c:pt idx="2392">
                        <c:v>2392.7456035</c:v>
                      </c:pt>
                      <c:pt idx="2393">
                        <c:v>2393.7455581999998</c:v>
                      </c:pt>
                      <c:pt idx="2394">
                        <c:v>2394.7426003</c:v>
                      </c:pt>
                      <c:pt idx="2395">
                        <c:v>2395.7470361000001</c:v>
                      </c:pt>
                      <c:pt idx="2396">
                        <c:v>2396.7491512000001</c:v>
                      </c:pt>
                      <c:pt idx="2397">
                        <c:v>2397.7421433999998</c:v>
                      </c:pt>
                      <c:pt idx="2398">
                        <c:v>2398.7539051999997</c:v>
                      </c:pt>
                      <c:pt idx="2399">
                        <c:v>2399.754156</c:v>
                      </c:pt>
                      <c:pt idx="2400">
                        <c:v>2400.7537419999999</c:v>
                      </c:pt>
                      <c:pt idx="2401">
                        <c:v>2401.7408366</c:v>
                      </c:pt>
                      <c:pt idx="2402">
                        <c:v>2402.7433206000001</c:v>
                      </c:pt>
                      <c:pt idx="2403">
                        <c:v>2403.7434892000001</c:v>
                      </c:pt>
                      <c:pt idx="2404">
                        <c:v>2404.7432779999999</c:v>
                      </c:pt>
                      <c:pt idx="2405">
                        <c:v>2405.7519222999999</c:v>
                      </c:pt>
                      <c:pt idx="2406">
                        <c:v>2406.7517056000002</c:v>
                      </c:pt>
                      <c:pt idx="2407">
                        <c:v>2407.7515266</c:v>
                      </c:pt>
                      <c:pt idx="2408">
                        <c:v>2408.7512155999998</c:v>
                      </c:pt>
                      <c:pt idx="2409">
                        <c:v>2409.7510149</c:v>
                      </c:pt>
                      <c:pt idx="2410">
                        <c:v>2410.7546136999999</c:v>
                      </c:pt>
                      <c:pt idx="2411">
                        <c:v>2411.7439230999998</c:v>
                      </c:pt>
                      <c:pt idx="2412">
                        <c:v>2412.7461398</c:v>
                      </c:pt>
                      <c:pt idx="2413">
                        <c:v>2413.7456283000001</c:v>
                      </c:pt>
                      <c:pt idx="2414">
                        <c:v>2414.7484240999997</c:v>
                      </c:pt>
                      <c:pt idx="2415">
                        <c:v>2415.7514695</c:v>
                      </c:pt>
                      <c:pt idx="2416">
                        <c:v>2416.7415581999999</c:v>
                      </c:pt>
                      <c:pt idx="2417">
                        <c:v>2417.7521972</c:v>
                      </c:pt>
                      <c:pt idx="2418">
                        <c:v>2418.7515985999999</c:v>
                      </c:pt>
                      <c:pt idx="2419">
                        <c:v>2419.7521719000001</c:v>
                      </c:pt>
                      <c:pt idx="2420">
                        <c:v>2420.7549629</c:v>
                      </c:pt>
                      <c:pt idx="2421">
                        <c:v>2421.7549945999999</c:v>
                      </c:pt>
                      <c:pt idx="2422">
                        <c:v>2422.7520930999999</c:v>
                      </c:pt>
                      <c:pt idx="2423">
                        <c:v>2423.7555566999999</c:v>
                      </c:pt>
                      <c:pt idx="2424">
                        <c:v>2424.7553398</c:v>
                      </c:pt>
                      <c:pt idx="2425">
                        <c:v>2425.7469381000001</c:v>
                      </c:pt>
                      <c:pt idx="2426">
                        <c:v>2426.7542745999999</c:v>
                      </c:pt>
                      <c:pt idx="2427">
                        <c:v>2427.7525932999997</c:v>
                      </c:pt>
                      <c:pt idx="2428">
                        <c:v>2428.7526275</c:v>
                      </c:pt>
                      <c:pt idx="2429">
                        <c:v>2429.7453215</c:v>
                      </c:pt>
                      <c:pt idx="2430">
                        <c:v>2430.7456647999998</c:v>
                      </c:pt>
                      <c:pt idx="2431">
                        <c:v>2431.7429852999999</c:v>
                      </c:pt>
                      <c:pt idx="2432">
                        <c:v>2432.7449234999999</c:v>
                      </c:pt>
                      <c:pt idx="2433">
                        <c:v>2433.7483477000001</c:v>
                      </c:pt>
                      <c:pt idx="2434">
                        <c:v>2434.7415619999997</c:v>
                      </c:pt>
                      <c:pt idx="2435">
                        <c:v>2435.7420360000001</c:v>
                      </c:pt>
                      <c:pt idx="2436">
                        <c:v>2436.7422492000001</c:v>
                      </c:pt>
                      <c:pt idx="2437">
                        <c:v>2437.7441328</c:v>
                      </c:pt>
                      <c:pt idx="2438">
                        <c:v>2438.7444256999997</c:v>
                      </c:pt>
                      <c:pt idx="2439">
                        <c:v>2439.7443500999998</c:v>
                      </c:pt>
                      <c:pt idx="2440">
                        <c:v>2440.7448684000001</c:v>
                      </c:pt>
                      <c:pt idx="2441">
                        <c:v>2441.7493608999998</c:v>
                      </c:pt>
                      <c:pt idx="2442">
                        <c:v>2442.7518595000001</c:v>
                      </c:pt>
                      <c:pt idx="2443">
                        <c:v>2443.7519698999999</c:v>
                      </c:pt>
                      <c:pt idx="2444">
                        <c:v>2444.751859</c:v>
                      </c:pt>
                      <c:pt idx="2445">
                        <c:v>2445.7517235</c:v>
                      </c:pt>
                      <c:pt idx="2446">
                        <c:v>2446.7546168999997</c:v>
                      </c:pt>
                      <c:pt idx="2447">
                        <c:v>2447.7550108999999</c:v>
                      </c:pt>
                      <c:pt idx="2448">
                        <c:v>2448.7551463</c:v>
                      </c:pt>
                      <c:pt idx="2449">
                        <c:v>2449.7414352999999</c:v>
                      </c:pt>
                      <c:pt idx="2450">
                        <c:v>2450.7414367000001</c:v>
                      </c:pt>
                      <c:pt idx="2451">
                        <c:v>2451.7410667999998</c:v>
                      </c:pt>
                      <c:pt idx="2452">
                        <c:v>2452.7416979</c:v>
                      </c:pt>
                      <c:pt idx="2453">
                        <c:v>2453.7414405</c:v>
                      </c:pt>
                      <c:pt idx="2454">
                        <c:v>2454.7485676000001</c:v>
                      </c:pt>
                      <c:pt idx="2455">
                        <c:v>2455.7490463999998</c:v>
                      </c:pt>
                      <c:pt idx="2456">
                        <c:v>2456.7512499999998</c:v>
                      </c:pt>
                      <c:pt idx="2457">
                        <c:v>2457.752626</c:v>
                      </c:pt>
                      <c:pt idx="2458">
                        <c:v>2458.7517754</c:v>
                      </c:pt>
                      <c:pt idx="2459">
                        <c:v>2459.7518719</c:v>
                      </c:pt>
                      <c:pt idx="2460">
                        <c:v>2460.7530065000001</c:v>
                      </c:pt>
                      <c:pt idx="2461">
                        <c:v>2461.7404467000001</c:v>
                      </c:pt>
                      <c:pt idx="2462">
                        <c:v>2462.7409840999999</c:v>
                      </c:pt>
                      <c:pt idx="2463">
                        <c:v>2463.7404929999998</c:v>
                      </c:pt>
                      <c:pt idx="2464">
                        <c:v>2464.7418060999998</c:v>
                      </c:pt>
                      <c:pt idx="2465">
                        <c:v>2465.7417442000001</c:v>
                      </c:pt>
                      <c:pt idx="2466">
                        <c:v>2466.7489492999998</c:v>
                      </c:pt>
                      <c:pt idx="2467">
                        <c:v>2467.7484280999997</c:v>
                      </c:pt>
                      <c:pt idx="2468">
                        <c:v>2468.7456613999998</c:v>
                      </c:pt>
                      <c:pt idx="2469">
                        <c:v>2469.7494486000001</c:v>
                      </c:pt>
                      <c:pt idx="2470">
                        <c:v>2470.7514990999998</c:v>
                      </c:pt>
                      <c:pt idx="2471">
                        <c:v>2471.7549297</c:v>
                      </c:pt>
                      <c:pt idx="2472">
                        <c:v>2472.7401073000001</c:v>
                      </c:pt>
                      <c:pt idx="2473">
                        <c:v>2473.7401983999998</c:v>
                      </c:pt>
                      <c:pt idx="2474">
                        <c:v>2474.7403037999998</c:v>
                      </c:pt>
                      <c:pt idx="2475">
                        <c:v>2475.7406311</c:v>
                      </c:pt>
                      <c:pt idx="2476">
                        <c:v>2476.7404425</c:v>
                      </c:pt>
                      <c:pt idx="2477">
                        <c:v>2477.7452978000001</c:v>
                      </c:pt>
                      <c:pt idx="2478">
                        <c:v>2478.7452756999996</c:v>
                      </c:pt>
                      <c:pt idx="2479">
                        <c:v>2479.7445814999996</c:v>
                      </c:pt>
                      <c:pt idx="2480">
                        <c:v>2480.7513256999996</c:v>
                      </c:pt>
                      <c:pt idx="2481">
                        <c:v>2481.751565</c:v>
                      </c:pt>
                      <c:pt idx="2482">
                        <c:v>2482.7549789</c:v>
                      </c:pt>
                      <c:pt idx="2483">
                        <c:v>2483.7545579000002</c:v>
                      </c:pt>
                      <c:pt idx="2484">
                        <c:v>2484.7546725999996</c:v>
                      </c:pt>
                      <c:pt idx="2485">
                        <c:v>2485.7520907000003</c:v>
                      </c:pt>
                      <c:pt idx="2486">
                        <c:v>2486.7421104999999</c:v>
                      </c:pt>
                      <c:pt idx="2487">
                        <c:v>2487.7472845999996</c:v>
                      </c:pt>
                      <c:pt idx="2488">
                        <c:v>2488.7435670999998</c:v>
                      </c:pt>
                      <c:pt idx="2489">
                        <c:v>2489.7429853999997</c:v>
                      </c:pt>
                      <c:pt idx="2490">
                        <c:v>2490.7449603999999</c:v>
                      </c:pt>
                      <c:pt idx="2491">
                        <c:v>2491.7458024000002</c:v>
                      </c:pt>
                      <c:pt idx="2492">
                        <c:v>2492.7482039000001</c:v>
                      </c:pt>
                      <c:pt idx="2493">
                        <c:v>2493.7479150000004</c:v>
                      </c:pt>
                      <c:pt idx="2494">
                        <c:v>2494.7516831999997</c:v>
                      </c:pt>
                      <c:pt idx="2495">
                        <c:v>2495.7422264000002</c:v>
                      </c:pt>
                      <c:pt idx="2496">
                        <c:v>2496.7461361999999</c:v>
                      </c:pt>
                      <c:pt idx="2497">
                        <c:v>2497.7525229999997</c:v>
                      </c:pt>
                      <c:pt idx="2498">
                        <c:v>2498.7551276999998</c:v>
                      </c:pt>
                      <c:pt idx="2499">
                        <c:v>2499.7525030000002</c:v>
                      </c:pt>
                      <c:pt idx="2500">
                        <c:v>2500.7479385000001</c:v>
                      </c:pt>
                      <c:pt idx="2501">
                        <c:v>2501.7475239999999</c:v>
                      </c:pt>
                      <c:pt idx="2502">
                        <c:v>2502.749961</c:v>
                      </c:pt>
                      <c:pt idx="2503">
                        <c:v>2503.7546736999998</c:v>
                      </c:pt>
                      <c:pt idx="2504">
                        <c:v>2504.7430184999998</c:v>
                      </c:pt>
                      <c:pt idx="2505">
                        <c:v>2505.7460866999995</c:v>
                      </c:pt>
                      <c:pt idx="2506">
                        <c:v>2506.7485257000003</c:v>
                      </c:pt>
                      <c:pt idx="2507">
                        <c:v>2507.7522880000001</c:v>
                      </c:pt>
                      <c:pt idx="2508">
                        <c:v>2508.7520502000002</c:v>
                      </c:pt>
                      <c:pt idx="2509">
                        <c:v>2509.7517954999998</c:v>
                      </c:pt>
                      <c:pt idx="2510">
                        <c:v>2510.7517205999998</c:v>
                      </c:pt>
                      <c:pt idx="2511">
                        <c:v>2511.7427194999996</c:v>
                      </c:pt>
                      <c:pt idx="2512">
                        <c:v>2512.7427573999998</c:v>
                      </c:pt>
                      <c:pt idx="2513">
                        <c:v>2513.7428002000001</c:v>
                      </c:pt>
                      <c:pt idx="2514">
                        <c:v>2514.7482441999996</c:v>
                      </c:pt>
                      <c:pt idx="2515">
                        <c:v>2515.7544469999998</c:v>
                      </c:pt>
                      <c:pt idx="2516">
                        <c:v>2516.7511189000002</c:v>
                      </c:pt>
                      <c:pt idx="2517">
                        <c:v>2517.7406423999996</c:v>
                      </c:pt>
                      <c:pt idx="2518">
                        <c:v>2518.7428785999996</c:v>
                      </c:pt>
                      <c:pt idx="2519">
                        <c:v>2519.7429833000001</c:v>
                      </c:pt>
                      <c:pt idx="2520">
                        <c:v>2520.7482697999999</c:v>
                      </c:pt>
                      <c:pt idx="2521">
                        <c:v>2521.7482329999998</c:v>
                      </c:pt>
                      <c:pt idx="2522">
                        <c:v>2522.7509085999995</c:v>
                      </c:pt>
                      <c:pt idx="2523">
                        <c:v>2523.7544235</c:v>
                      </c:pt>
                      <c:pt idx="2524">
                        <c:v>2524.7539605999996</c:v>
                      </c:pt>
                      <c:pt idx="2525">
                        <c:v>2525.7542165999998</c:v>
                      </c:pt>
                      <c:pt idx="2526">
                        <c:v>2526.7539456</c:v>
                      </c:pt>
                      <c:pt idx="2527">
                        <c:v>2527.7541557</c:v>
                      </c:pt>
                      <c:pt idx="2528">
                        <c:v>2528.7426773000002</c:v>
                      </c:pt>
                      <c:pt idx="2529">
                        <c:v>2529.7506140999999</c:v>
                      </c:pt>
                      <c:pt idx="2530">
                        <c:v>2530.7415822999997</c:v>
                      </c:pt>
                      <c:pt idx="2531">
                        <c:v>2531.7462982000002</c:v>
                      </c:pt>
                      <c:pt idx="2532">
                        <c:v>2532.7480880999997</c:v>
                      </c:pt>
                      <c:pt idx="2533">
                        <c:v>2533.7543056999998</c:v>
                      </c:pt>
                      <c:pt idx="2534">
                        <c:v>2534.7548899999997</c:v>
                      </c:pt>
                      <c:pt idx="2535">
                        <c:v>2535.7547238000002</c:v>
                      </c:pt>
                      <c:pt idx="2536">
                        <c:v>2536.7414308000002</c:v>
                      </c:pt>
                      <c:pt idx="2537">
                        <c:v>2537.7411549000003</c:v>
                      </c:pt>
                      <c:pt idx="2538">
                        <c:v>2538.7416802000002</c:v>
                      </c:pt>
                      <c:pt idx="2539">
                        <c:v>2539.7414100000001</c:v>
                      </c:pt>
                      <c:pt idx="2540">
                        <c:v>2540.7417978999997</c:v>
                      </c:pt>
                      <c:pt idx="2541">
                        <c:v>2541.7486154000003</c:v>
                      </c:pt>
                      <c:pt idx="2542">
                        <c:v>2542.7486065999997</c:v>
                      </c:pt>
                      <c:pt idx="2543">
                        <c:v>2543.7550800000004</c:v>
                      </c:pt>
                      <c:pt idx="2544">
                        <c:v>2544.7476230999996</c:v>
                      </c:pt>
                      <c:pt idx="2545">
                        <c:v>2545.7445614000003</c:v>
                      </c:pt>
                      <c:pt idx="2546">
                        <c:v>2546.7480875999995</c:v>
                      </c:pt>
                      <c:pt idx="2547">
                        <c:v>2547.7483820000002</c:v>
                      </c:pt>
                      <c:pt idx="2548">
                        <c:v>2548.753545</c:v>
                      </c:pt>
                      <c:pt idx="2549">
                        <c:v>2549.7535038000001</c:v>
                      </c:pt>
                      <c:pt idx="2550">
                        <c:v>2550.7419846999996</c:v>
                      </c:pt>
                      <c:pt idx="2551">
                        <c:v>2551.7411524000004</c:v>
                      </c:pt>
                      <c:pt idx="2552">
                        <c:v>2552.7412608999998</c:v>
                      </c:pt>
                      <c:pt idx="2553">
                        <c:v>2553.7413804000003</c:v>
                      </c:pt>
                      <c:pt idx="2554">
                        <c:v>2554.7477006000004</c:v>
                      </c:pt>
                      <c:pt idx="2555">
                        <c:v>2555.7482366999998</c:v>
                      </c:pt>
                      <c:pt idx="2556">
                        <c:v>2556.7475624000003</c:v>
                      </c:pt>
                      <c:pt idx="2557">
                        <c:v>2557.7473552999995</c:v>
                      </c:pt>
                      <c:pt idx="2558">
                        <c:v>2558.7514054999997</c:v>
                      </c:pt>
                      <c:pt idx="2559">
                        <c:v>2559.7521945000003</c:v>
                      </c:pt>
                      <c:pt idx="2560">
                        <c:v>2560.7557073000003</c:v>
                      </c:pt>
                      <c:pt idx="2561">
                        <c:v>2561.7499944999995</c:v>
                      </c:pt>
                      <c:pt idx="2562">
                        <c:v>2562.7419368999995</c:v>
                      </c:pt>
                      <c:pt idx="2563">
                        <c:v>2563.7479830999996</c:v>
                      </c:pt>
                      <c:pt idx="2564">
                        <c:v>2564.7480898999997</c:v>
                      </c:pt>
                      <c:pt idx="2565">
                        <c:v>2565.7481673999996</c:v>
                      </c:pt>
                      <c:pt idx="2566">
                        <c:v>2566.7504354999996</c:v>
                      </c:pt>
                      <c:pt idx="2567">
                        <c:v>2567.7510498999995</c:v>
                      </c:pt>
                      <c:pt idx="2568">
                        <c:v>2568.7534945000002</c:v>
                      </c:pt>
                      <c:pt idx="2569">
                        <c:v>2569.7494082999997</c:v>
                      </c:pt>
                      <c:pt idx="2570">
                        <c:v>2570.7493028000004</c:v>
                      </c:pt>
                      <c:pt idx="2571">
                        <c:v>2571.7538340999995</c:v>
                      </c:pt>
                      <c:pt idx="2572">
                        <c:v>2572.7504526999996</c:v>
                      </c:pt>
                      <c:pt idx="2573">
                        <c:v>2573.7505243000001</c:v>
                      </c:pt>
                      <c:pt idx="2574">
                        <c:v>2574.7513008999999</c:v>
                      </c:pt>
                      <c:pt idx="2575">
                        <c:v>2575.7491058000001</c:v>
                      </c:pt>
                      <c:pt idx="2576">
                        <c:v>2576.754265</c:v>
                      </c:pt>
                      <c:pt idx="2577">
                        <c:v>2577.7540533999995</c:v>
                      </c:pt>
                      <c:pt idx="2578">
                        <c:v>2578.7530015999996</c:v>
                      </c:pt>
                      <c:pt idx="2579">
                        <c:v>2579.7504243999997</c:v>
                      </c:pt>
                      <c:pt idx="2580">
                        <c:v>2580.7508894999996</c:v>
                      </c:pt>
                      <c:pt idx="2581">
                        <c:v>2581.7509015000001</c:v>
                      </c:pt>
                      <c:pt idx="2582">
                        <c:v>2582.7506035000001</c:v>
                      </c:pt>
                      <c:pt idx="2583">
                        <c:v>2583.7505722000001</c:v>
                      </c:pt>
                      <c:pt idx="2584">
                        <c:v>2584.7506958999998</c:v>
                      </c:pt>
                      <c:pt idx="2585">
                        <c:v>2585.7506159999998</c:v>
                      </c:pt>
                      <c:pt idx="2586">
                        <c:v>2586.7499506999998</c:v>
                      </c:pt>
                      <c:pt idx="2587">
                        <c:v>2587.7521306000003</c:v>
                      </c:pt>
                      <c:pt idx="2588">
                        <c:v>2588.7429999999999</c:v>
                      </c:pt>
                      <c:pt idx="2589">
                        <c:v>2589.7538589000001</c:v>
                      </c:pt>
                      <c:pt idx="2590">
                        <c:v>2590.7540886000002</c:v>
                      </c:pt>
                      <c:pt idx="2591">
                        <c:v>2591.7451938999998</c:v>
                      </c:pt>
                      <c:pt idx="2592">
                        <c:v>2592.7518083999998</c:v>
                      </c:pt>
                      <c:pt idx="2593">
                        <c:v>2593.7492363999995</c:v>
                      </c:pt>
                      <c:pt idx="2594">
                        <c:v>2594.7407744999996</c:v>
                      </c:pt>
                      <c:pt idx="2595">
                        <c:v>2595.7409442000003</c:v>
                      </c:pt>
                      <c:pt idx="2596">
                        <c:v>2596.7414480000002</c:v>
                      </c:pt>
                      <c:pt idx="2597">
                        <c:v>2597.7408669000001</c:v>
                      </c:pt>
                      <c:pt idx="2598">
                        <c:v>2598.7406373999997</c:v>
                      </c:pt>
                      <c:pt idx="2599">
                        <c:v>2599.7461214999998</c:v>
                      </c:pt>
                      <c:pt idx="2600">
                        <c:v>2600.7460206000001</c:v>
                      </c:pt>
                      <c:pt idx="2601">
                        <c:v>2601.7461528999997</c:v>
                      </c:pt>
                      <c:pt idx="2602">
                        <c:v>2602.7463718000004</c:v>
                      </c:pt>
                      <c:pt idx="2603">
                        <c:v>2603.7460988999997</c:v>
                      </c:pt>
                      <c:pt idx="2604">
                        <c:v>2604.7461275999999</c:v>
                      </c:pt>
                      <c:pt idx="2605">
                        <c:v>2605.7459029999995</c:v>
                      </c:pt>
                      <c:pt idx="2606">
                        <c:v>2606.7461811999997</c:v>
                      </c:pt>
                      <c:pt idx="2607">
                        <c:v>2607.7459320000003</c:v>
                      </c:pt>
                      <c:pt idx="2608">
                        <c:v>2608.7517463999998</c:v>
                      </c:pt>
                      <c:pt idx="2609">
                        <c:v>2609.7515847999998</c:v>
                      </c:pt>
                      <c:pt idx="2610">
                        <c:v>2610.7513640000002</c:v>
                      </c:pt>
                      <c:pt idx="2611">
                        <c:v>2611.7520136999997</c:v>
                      </c:pt>
                      <c:pt idx="2612">
                        <c:v>2612.7404460000002</c:v>
                      </c:pt>
                      <c:pt idx="2613">
                        <c:v>2613.7404849999998</c:v>
                      </c:pt>
                      <c:pt idx="2614">
                        <c:v>2614.7408563000004</c:v>
                      </c:pt>
                      <c:pt idx="2615">
                        <c:v>2615.7409645000002</c:v>
                      </c:pt>
                      <c:pt idx="2616">
                        <c:v>2616.7434662000001</c:v>
                      </c:pt>
                      <c:pt idx="2617">
                        <c:v>2617.7431464999995</c:v>
                      </c:pt>
                      <c:pt idx="2618">
                        <c:v>2618.7558893</c:v>
                      </c:pt>
                      <c:pt idx="2619">
                        <c:v>2619.7556966999996</c:v>
                      </c:pt>
                      <c:pt idx="2620">
                        <c:v>2620.7460237999999</c:v>
                      </c:pt>
                      <c:pt idx="2621">
                        <c:v>2621.7465068999995</c:v>
                      </c:pt>
                      <c:pt idx="2622">
                        <c:v>2622.7446660000001</c:v>
                      </c:pt>
                      <c:pt idx="2623">
                        <c:v>2623.7443398</c:v>
                      </c:pt>
                      <c:pt idx="2624">
                        <c:v>2624.7441502999995</c:v>
                      </c:pt>
                      <c:pt idx="2625">
                        <c:v>2625.7438873999995</c:v>
                      </c:pt>
                      <c:pt idx="2626">
                        <c:v>2626.7436995000003</c:v>
                      </c:pt>
                      <c:pt idx="2627">
                        <c:v>2627.7435598999996</c:v>
                      </c:pt>
                      <c:pt idx="2628">
                        <c:v>2628.7435252</c:v>
                      </c:pt>
                      <c:pt idx="2629">
                        <c:v>2629.7438575000001</c:v>
                      </c:pt>
                      <c:pt idx="2630">
                        <c:v>2630.7440025000001</c:v>
                      </c:pt>
                      <c:pt idx="2631">
                        <c:v>2631.7536273000001</c:v>
                      </c:pt>
                      <c:pt idx="2632">
                        <c:v>2632.7560661000002</c:v>
                      </c:pt>
                      <c:pt idx="2633">
                        <c:v>2633.7539924999996</c:v>
                      </c:pt>
                      <c:pt idx="2634">
                        <c:v>2634.7538674000002</c:v>
                      </c:pt>
                      <c:pt idx="2635">
                        <c:v>2635.7534244000003</c:v>
                      </c:pt>
                      <c:pt idx="2636">
                        <c:v>2636.7541780999995</c:v>
                      </c:pt>
                      <c:pt idx="2637">
                        <c:v>2637.7540908999995</c:v>
                      </c:pt>
                      <c:pt idx="2638">
                        <c:v>2638.7408032999997</c:v>
                      </c:pt>
                      <c:pt idx="2639">
                        <c:v>2639.7497236000004</c:v>
                      </c:pt>
                      <c:pt idx="2640">
                        <c:v>2640.7500282999995</c:v>
                      </c:pt>
                      <c:pt idx="2641">
                        <c:v>2641.7509207999997</c:v>
                      </c:pt>
                      <c:pt idx="2642">
                        <c:v>2642.7516702999997</c:v>
                      </c:pt>
                      <c:pt idx="2643">
                        <c:v>2643.7431463999997</c:v>
                      </c:pt>
                      <c:pt idx="2644">
                        <c:v>2644.7499377999998</c:v>
                      </c:pt>
                      <c:pt idx="2645">
                        <c:v>2645.7412271999997</c:v>
                      </c:pt>
                      <c:pt idx="2646">
                        <c:v>2646.7405820999998</c:v>
                      </c:pt>
                      <c:pt idx="2647">
                        <c:v>2647.7421971999997</c:v>
                      </c:pt>
                      <c:pt idx="2648">
                        <c:v>2648.7418966999999</c:v>
                      </c:pt>
                      <c:pt idx="2649">
                        <c:v>2649.7418118999999</c:v>
                      </c:pt>
                      <c:pt idx="2650">
                        <c:v>2650.7476596000001</c:v>
                      </c:pt>
                      <c:pt idx="2651">
                        <c:v>2651.7475896000001</c:v>
                      </c:pt>
                      <c:pt idx="2652">
                        <c:v>2652.7488132000003</c:v>
                      </c:pt>
                      <c:pt idx="2653">
                        <c:v>2653.7408934</c:v>
                      </c:pt>
                      <c:pt idx="2654">
                        <c:v>2654.7447219999999</c:v>
                      </c:pt>
                      <c:pt idx="2655">
                        <c:v>2655.7448389999995</c:v>
                      </c:pt>
                      <c:pt idx="2656">
                        <c:v>2656.7449732</c:v>
                      </c:pt>
                      <c:pt idx="2657">
                        <c:v>2657.7447866999996</c:v>
                      </c:pt>
                      <c:pt idx="2658">
                        <c:v>2658.7549339000002</c:v>
                      </c:pt>
                      <c:pt idx="2659">
                        <c:v>2659.7408955999995</c:v>
                      </c:pt>
                      <c:pt idx="2660">
                        <c:v>2660.7414781000002</c:v>
                      </c:pt>
                      <c:pt idx="2661">
                        <c:v>2661.7413792000002</c:v>
                      </c:pt>
                      <c:pt idx="2662">
                        <c:v>2662.7559127999998</c:v>
                      </c:pt>
                      <c:pt idx="2663">
                        <c:v>2663.7471725</c:v>
                      </c:pt>
                      <c:pt idx="2664">
                        <c:v>2664.7472162999998</c:v>
                      </c:pt>
                      <c:pt idx="2665">
                        <c:v>2665.7470793999996</c:v>
                      </c:pt>
                      <c:pt idx="2666">
                        <c:v>2666.7411776000004</c:v>
                      </c:pt>
                      <c:pt idx="2667">
                        <c:v>2667.7409321</c:v>
                      </c:pt>
                      <c:pt idx="2668">
                        <c:v>2668.7410543000001</c:v>
                      </c:pt>
                      <c:pt idx="2669">
                        <c:v>2669.7413829000002</c:v>
                      </c:pt>
                      <c:pt idx="2670">
                        <c:v>2670.7406327000003</c:v>
                      </c:pt>
                      <c:pt idx="2671">
                        <c:v>2671.7410294999995</c:v>
                      </c:pt>
                      <c:pt idx="2672">
                        <c:v>2672.7408637000003</c:v>
                      </c:pt>
                      <c:pt idx="2673">
                        <c:v>2673.7408369999998</c:v>
                      </c:pt>
                      <c:pt idx="2674">
                        <c:v>2674.7405925999997</c:v>
                      </c:pt>
                      <c:pt idx="2675">
                        <c:v>2675.7404630999995</c:v>
                      </c:pt>
                      <c:pt idx="2676">
                        <c:v>2676.7460693999997</c:v>
                      </c:pt>
                      <c:pt idx="2677">
                        <c:v>2677.7407255000003</c:v>
                      </c:pt>
                      <c:pt idx="2678">
                        <c:v>2678.7461404000001</c:v>
                      </c:pt>
                      <c:pt idx="2679">
                        <c:v>2679.7461454999998</c:v>
                      </c:pt>
                      <c:pt idx="2680">
                        <c:v>2680.7525663000001</c:v>
                      </c:pt>
                      <c:pt idx="2681">
                        <c:v>2681.7413537999996</c:v>
                      </c:pt>
                      <c:pt idx="2682">
                        <c:v>2682.7405242</c:v>
                      </c:pt>
                      <c:pt idx="2683">
                        <c:v>2683.7406624999999</c:v>
                      </c:pt>
                      <c:pt idx="2684">
                        <c:v>2684.7403848999998</c:v>
                      </c:pt>
                      <c:pt idx="2685">
                        <c:v>2685.7449621999999</c:v>
                      </c:pt>
                      <c:pt idx="2686">
                        <c:v>2686.7517949999997</c:v>
                      </c:pt>
                      <c:pt idx="2687">
                        <c:v>2687.7412361000002</c:v>
                      </c:pt>
                      <c:pt idx="2688">
                        <c:v>2688.7416585999995</c:v>
                      </c:pt>
                      <c:pt idx="2689">
                        <c:v>2689.7519803999999</c:v>
                      </c:pt>
                      <c:pt idx="2690">
                        <c:v>2690.7517377999998</c:v>
                      </c:pt>
                      <c:pt idx="2691">
                        <c:v>2691.7514620999996</c:v>
                      </c:pt>
                      <c:pt idx="2692">
                        <c:v>2692.7513402999998</c:v>
                      </c:pt>
                      <c:pt idx="2693">
                        <c:v>2693.7510827999999</c:v>
                      </c:pt>
                      <c:pt idx="2694">
                        <c:v>2694.7510263999998</c:v>
                      </c:pt>
                      <c:pt idx="2695">
                        <c:v>2695.7506607999999</c:v>
                      </c:pt>
                      <c:pt idx="2696">
                        <c:v>2696.7504489999997</c:v>
                      </c:pt>
                      <c:pt idx="2697">
                        <c:v>2697.7507407999997</c:v>
                      </c:pt>
                      <c:pt idx="2698">
                        <c:v>2698.7506005999999</c:v>
                      </c:pt>
                      <c:pt idx="2699">
                        <c:v>2699.7511712</c:v>
                      </c:pt>
                      <c:pt idx="2700">
                        <c:v>2700.7511325999999</c:v>
                      </c:pt>
                      <c:pt idx="2701">
                        <c:v>2701.7430290999996</c:v>
                      </c:pt>
                      <c:pt idx="2702">
                        <c:v>2702.7434132000003</c:v>
                      </c:pt>
                      <c:pt idx="2703">
                        <c:v>2703.7508284999999</c:v>
                      </c:pt>
                      <c:pt idx="2704">
                        <c:v>2704.7504690000001</c:v>
                      </c:pt>
                      <c:pt idx="2705">
                        <c:v>2705.7414292999997</c:v>
                      </c:pt>
                      <c:pt idx="2706">
                        <c:v>2706.7408874999996</c:v>
                      </c:pt>
                      <c:pt idx="2707">
                        <c:v>2707.7457710000003</c:v>
                      </c:pt>
                      <c:pt idx="2708">
                        <c:v>2708.7460961000002</c:v>
                      </c:pt>
                      <c:pt idx="2709">
                        <c:v>2709.7554806000003</c:v>
                      </c:pt>
                      <c:pt idx="2710">
                        <c:v>2710.7413510000001</c:v>
                      </c:pt>
                      <c:pt idx="2711">
                        <c:v>2711.7429931000001</c:v>
                      </c:pt>
                      <c:pt idx="2712">
                        <c:v>2712.7441999999996</c:v>
                      </c:pt>
                      <c:pt idx="2713">
                        <c:v>2713.7508783999997</c:v>
                      </c:pt>
                      <c:pt idx="2714">
                        <c:v>2714.7553084999995</c:v>
                      </c:pt>
                      <c:pt idx="2715">
                        <c:v>2715.7432635</c:v>
                      </c:pt>
                      <c:pt idx="2716">
                        <c:v>2716.7437808</c:v>
                      </c:pt>
                      <c:pt idx="2717">
                        <c:v>2717.7438528999996</c:v>
                      </c:pt>
                      <c:pt idx="2718">
                        <c:v>2718.7436184000003</c:v>
                      </c:pt>
                      <c:pt idx="2719">
                        <c:v>2719.7436839999996</c:v>
                      </c:pt>
                      <c:pt idx="2720">
                        <c:v>2720.7444579999997</c:v>
                      </c:pt>
                      <c:pt idx="2721">
                        <c:v>2721.740773</c:v>
                      </c:pt>
                      <c:pt idx="2722">
                        <c:v>2722.7411006999996</c:v>
                      </c:pt>
                      <c:pt idx="2723">
                        <c:v>2723.7423812000002</c:v>
                      </c:pt>
                      <c:pt idx="2724">
                        <c:v>2724.7440880999998</c:v>
                      </c:pt>
                      <c:pt idx="2725">
                        <c:v>2725.7575670000001</c:v>
                      </c:pt>
                      <c:pt idx="2726">
                        <c:v>2726.7578695999996</c:v>
                      </c:pt>
                      <c:pt idx="2727">
                        <c:v>2727.7852995999997</c:v>
                      </c:pt>
                      <c:pt idx="2728">
                        <c:v>2728.7721240999995</c:v>
                      </c:pt>
                      <c:pt idx="2729">
                        <c:v>2729.7979711000003</c:v>
                      </c:pt>
                      <c:pt idx="2730">
                        <c:v>2730.7976556999997</c:v>
                      </c:pt>
                      <c:pt idx="2731">
                        <c:v>2731.8010573999995</c:v>
                      </c:pt>
                      <c:pt idx="2732">
                        <c:v>2732.8010872</c:v>
                      </c:pt>
                      <c:pt idx="2733">
                        <c:v>2733.8010048000001</c:v>
                      </c:pt>
                      <c:pt idx="2734">
                        <c:v>2734.8010079000001</c:v>
                      </c:pt>
                      <c:pt idx="2735">
                        <c:v>2735.8012492000003</c:v>
                      </c:pt>
                      <c:pt idx="2736">
                        <c:v>2736.8011048000003</c:v>
                      </c:pt>
                      <c:pt idx="2737">
                        <c:v>2737.7978740000003</c:v>
                      </c:pt>
                      <c:pt idx="2738">
                        <c:v>2738.7980832999997</c:v>
                      </c:pt>
                      <c:pt idx="2739">
                        <c:v>2739.7955816999997</c:v>
                      </c:pt>
                      <c:pt idx="2740">
                        <c:v>2740.7959886000003</c:v>
                      </c:pt>
                      <c:pt idx="2741">
                        <c:v>2741.7959888999999</c:v>
                      </c:pt>
                      <c:pt idx="2742">
                        <c:v>2742.7959245999996</c:v>
                      </c:pt>
                      <c:pt idx="2743">
                        <c:v>2743.7960280000002</c:v>
                      </c:pt>
                      <c:pt idx="2744">
                        <c:v>2744.7963073999995</c:v>
                      </c:pt>
                      <c:pt idx="2745">
                        <c:v>2745.7965264999998</c:v>
                      </c:pt>
                      <c:pt idx="2746">
                        <c:v>2746.7910286000001</c:v>
                      </c:pt>
                      <c:pt idx="2747">
                        <c:v>2747.7909456000002</c:v>
                      </c:pt>
                      <c:pt idx="2748">
                        <c:v>2748.79081</c:v>
                      </c:pt>
                      <c:pt idx="2749">
                        <c:v>2749.7935569999995</c:v>
                      </c:pt>
                      <c:pt idx="2750">
                        <c:v>2750.7939070999996</c:v>
                      </c:pt>
                      <c:pt idx="2751">
                        <c:v>2751.7942840999999</c:v>
                      </c:pt>
                      <c:pt idx="2752">
                        <c:v>2752.7949063000001</c:v>
                      </c:pt>
                      <c:pt idx="2753">
                        <c:v>2753.7986188</c:v>
                      </c:pt>
                      <c:pt idx="2754">
                        <c:v>2754.8018986000002</c:v>
                      </c:pt>
                      <c:pt idx="2755">
                        <c:v>2755.8026818000003</c:v>
                      </c:pt>
                      <c:pt idx="2756">
                        <c:v>2756.8074597</c:v>
                      </c:pt>
                      <c:pt idx="2757">
                        <c:v>2757.8250879000002</c:v>
                      </c:pt>
                      <c:pt idx="2758">
                        <c:v>2758.8208115000002</c:v>
                      </c:pt>
                      <c:pt idx="2759">
                        <c:v>2759.8212065000002</c:v>
                      </c:pt>
                      <c:pt idx="2760">
                        <c:v>2760.8309186000001</c:v>
                      </c:pt>
                      <c:pt idx="2761">
                        <c:v>2761.8219168999999</c:v>
                      </c:pt>
                      <c:pt idx="2762">
                        <c:v>2762.8219336999996</c:v>
                      </c:pt>
                      <c:pt idx="2763">
                        <c:v>2763.8217564000001</c:v>
                      </c:pt>
                      <c:pt idx="2764">
                        <c:v>2764.8214108999996</c:v>
                      </c:pt>
                      <c:pt idx="2765">
                        <c:v>2765.8213712000002</c:v>
                      </c:pt>
                      <c:pt idx="2766">
                        <c:v>2766.8313832999997</c:v>
                      </c:pt>
                      <c:pt idx="2767">
                        <c:v>2767.8315699999998</c:v>
                      </c:pt>
                      <c:pt idx="2768">
                        <c:v>2768.8317425999999</c:v>
                      </c:pt>
                      <c:pt idx="2769">
                        <c:v>2769.8302067999998</c:v>
                      </c:pt>
                      <c:pt idx="2770">
                        <c:v>2770.8300377</c:v>
                      </c:pt>
                      <c:pt idx="2771">
                        <c:v>2771.8271995999999</c:v>
                      </c:pt>
                      <c:pt idx="2772">
                        <c:v>2772.8336459999996</c:v>
                      </c:pt>
                      <c:pt idx="2773">
                        <c:v>2773.8334293000003</c:v>
                      </c:pt>
                      <c:pt idx="2774">
                        <c:v>2774.8327433999998</c:v>
                      </c:pt>
                      <c:pt idx="2775">
                        <c:v>2775.8326775</c:v>
                      </c:pt>
                      <c:pt idx="2776">
                        <c:v>2776.8243508999999</c:v>
                      </c:pt>
                      <c:pt idx="2777">
                        <c:v>2777.8245492999999</c:v>
                      </c:pt>
                      <c:pt idx="2778">
                        <c:v>2778.8324330999999</c:v>
                      </c:pt>
                      <c:pt idx="2779">
                        <c:v>2779.8215149000002</c:v>
                      </c:pt>
                      <c:pt idx="2780">
                        <c:v>2780.8213277</c:v>
                      </c:pt>
                      <c:pt idx="2781">
                        <c:v>2781.8220131000003</c:v>
                      </c:pt>
                      <c:pt idx="2782">
                        <c:v>2782.8288312</c:v>
                      </c:pt>
                      <c:pt idx="2783">
                        <c:v>2783.8291806000002</c:v>
                      </c:pt>
                      <c:pt idx="2784">
                        <c:v>2784.8291834999995</c:v>
                      </c:pt>
                      <c:pt idx="2785">
                        <c:v>2785.8292704999999</c:v>
                      </c:pt>
                      <c:pt idx="2786">
                        <c:v>2786.8313880999999</c:v>
                      </c:pt>
                      <c:pt idx="2787">
                        <c:v>2787.8298773000001</c:v>
                      </c:pt>
                      <c:pt idx="2788">
                        <c:v>2788.8275920999999</c:v>
                      </c:pt>
                      <c:pt idx="2789">
                        <c:v>2789.8281110000003</c:v>
                      </c:pt>
                      <c:pt idx="2790">
                        <c:v>2790.8242061999995</c:v>
                      </c:pt>
                      <c:pt idx="2791">
                        <c:v>2791.8221447000001</c:v>
                      </c:pt>
                      <c:pt idx="2792">
                        <c:v>2792.8230396000004</c:v>
                      </c:pt>
                      <c:pt idx="2793">
                        <c:v>2793.8189273000003</c:v>
                      </c:pt>
                      <c:pt idx="2794">
                        <c:v>2794.8193725999995</c:v>
                      </c:pt>
                      <c:pt idx="2795">
                        <c:v>2795.8194424999997</c:v>
                      </c:pt>
                      <c:pt idx="2796">
                        <c:v>2796.8191253</c:v>
                      </c:pt>
                      <c:pt idx="2797">
                        <c:v>2797.8240610999997</c:v>
                      </c:pt>
                      <c:pt idx="2798">
                        <c:v>2798.8319101000002</c:v>
                      </c:pt>
                      <c:pt idx="2799">
                        <c:v>2799.8325946999998</c:v>
                      </c:pt>
                      <c:pt idx="2800">
                        <c:v>2800.8286076999998</c:v>
                      </c:pt>
                      <c:pt idx="2801">
                        <c:v>2801.8308180999998</c:v>
                      </c:pt>
                      <c:pt idx="2802">
                        <c:v>2802.8309438000001</c:v>
                      </c:pt>
                      <c:pt idx="2803">
                        <c:v>2803.8314291000002</c:v>
                      </c:pt>
                      <c:pt idx="2804">
                        <c:v>2804.8212080999997</c:v>
                      </c:pt>
                      <c:pt idx="2805">
                        <c:v>2805.8215280999998</c:v>
                      </c:pt>
                      <c:pt idx="2806">
                        <c:v>2806.8194296999995</c:v>
                      </c:pt>
                      <c:pt idx="2807">
                        <c:v>2807.8328467999995</c:v>
                      </c:pt>
                      <c:pt idx="2808">
                        <c:v>2808.8300045999999</c:v>
                      </c:pt>
                      <c:pt idx="2809">
                        <c:v>2809.8297104999997</c:v>
                      </c:pt>
                      <c:pt idx="2810">
                        <c:v>2810.8292501999999</c:v>
                      </c:pt>
                      <c:pt idx="2811">
                        <c:v>2811.8291561000001</c:v>
                      </c:pt>
                      <c:pt idx="2812">
                        <c:v>2812.8285486999998</c:v>
                      </c:pt>
                      <c:pt idx="2813">
                        <c:v>2813.8314680999997</c:v>
                      </c:pt>
                      <c:pt idx="2814">
                        <c:v>2814.8259018000003</c:v>
                      </c:pt>
                      <c:pt idx="2815">
                        <c:v>2815.8260705999996</c:v>
                      </c:pt>
                      <c:pt idx="2816">
                        <c:v>2816.8221847999998</c:v>
                      </c:pt>
                      <c:pt idx="2817">
                        <c:v>2817.8219994999995</c:v>
                      </c:pt>
                      <c:pt idx="2818">
                        <c:v>2818.8319721000003</c:v>
                      </c:pt>
                      <c:pt idx="2819">
                        <c:v>2819.8318553000004</c:v>
                      </c:pt>
                      <c:pt idx="2820">
                        <c:v>2820.8218388</c:v>
                      </c:pt>
                      <c:pt idx="2821">
                        <c:v>2821.8316153000001</c:v>
                      </c:pt>
                      <c:pt idx="2822">
                        <c:v>2822.8316552000001</c:v>
                      </c:pt>
                      <c:pt idx="2823">
                        <c:v>2823.8319349999997</c:v>
                      </c:pt>
                      <c:pt idx="2824">
                        <c:v>2824.8276358999997</c:v>
                      </c:pt>
                      <c:pt idx="2825">
                        <c:v>2825.8281505</c:v>
                      </c:pt>
                      <c:pt idx="2826">
                        <c:v>2826.8325551000003</c:v>
                      </c:pt>
                      <c:pt idx="2827">
                        <c:v>2827.8328748999998</c:v>
                      </c:pt>
                      <c:pt idx="2828">
                        <c:v>2828.8313357000002</c:v>
                      </c:pt>
                      <c:pt idx="2829">
                        <c:v>2829.8315324</c:v>
                      </c:pt>
                      <c:pt idx="2830">
                        <c:v>2830.8317013999999</c:v>
                      </c:pt>
                      <c:pt idx="2831">
                        <c:v>2831.8319926999998</c:v>
                      </c:pt>
                      <c:pt idx="2832">
                        <c:v>2832.8331181999997</c:v>
                      </c:pt>
                      <c:pt idx="2833">
                        <c:v>2833.8209701999999</c:v>
                      </c:pt>
                      <c:pt idx="2834">
                        <c:v>2834.8273211999999</c:v>
                      </c:pt>
                      <c:pt idx="2835">
                        <c:v>2835.8205217</c:v>
                      </c:pt>
                      <c:pt idx="2836">
                        <c:v>2836.8202790999999</c:v>
                      </c:pt>
                      <c:pt idx="2837">
                        <c:v>2837.8200812999999</c:v>
                      </c:pt>
                      <c:pt idx="2838">
                        <c:v>2838.8299891000001</c:v>
                      </c:pt>
                      <c:pt idx="2839">
                        <c:v>2839.8302079999999</c:v>
                      </c:pt>
                      <c:pt idx="2840">
                        <c:v>2840.8298356999999</c:v>
                      </c:pt>
                      <c:pt idx="2841">
                        <c:v>2841.8297974000002</c:v>
                      </c:pt>
                      <c:pt idx="2842">
                        <c:v>2842.8295399000003</c:v>
                      </c:pt>
                      <c:pt idx="2843">
                        <c:v>2843.8280860999998</c:v>
                      </c:pt>
                      <c:pt idx="2844">
                        <c:v>2844.8301993999999</c:v>
                      </c:pt>
                      <c:pt idx="2845">
                        <c:v>2845.8300179000003</c:v>
                      </c:pt>
                      <c:pt idx="2846">
                        <c:v>2846.8243588999999</c:v>
                      </c:pt>
                      <c:pt idx="2847">
                        <c:v>2847.8243930000003</c:v>
                      </c:pt>
                      <c:pt idx="2848">
                        <c:v>2848.8186353999995</c:v>
                      </c:pt>
                      <c:pt idx="2849">
                        <c:v>2849.8187543999998</c:v>
                      </c:pt>
                      <c:pt idx="2850">
                        <c:v>2850.8269484999996</c:v>
                      </c:pt>
                      <c:pt idx="2851">
                        <c:v>2851.8269304999999</c:v>
                      </c:pt>
                      <c:pt idx="2852">
                        <c:v>2852.8265712999996</c:v>
                      </c:pt>
                      <c:pt idx="2853">
                        <c:v>2853.8263424000002</c:v>
                      </c:pt>
                      <c:pt idx="2854">
                        <c:v>2854.8267190000001</c:v>
                      </c:pt>
                      <c:pt idx="2855">
                        <c:v>2855.8249076999996</c:v>
                      </c:pt>
                      <c:pt idx="2856">
                        <c:v>2856.8250910000002</c:v>
                      </c:pt>
                      <c:pt idx="2857">
                        <c:v>2857.8247267000002</c:v>
                      </c:pt>
                      <c:pt idx="2858">
                        <c:v>2858.8247246999995</c:v>
                      </c:pt>
                      <c:pt idx="2859">
                        <c:v>2859.8272414999997</c:v>
                      </c:pt>
                      <c:pt idx="2860">
                        <c:v>2860.8278371000001</c:v>
                      </c:pt>
                      <c:pt idx="2861">
                        <c:v>2861.8187647</c:v>
                      </c:pt>
                      <c:pt idx="2862">
                        <c:v>2862.8280436999999</c:v>
                      </c:pt>
                      <c:pt idx="2863">
                        <c:v>2863.8226343000001</c:v>
                      </c:pt>
                      <c:pt idx="2864">
                        <c:v>2864.8207348999999</c:v>
                      </c:pt>
                      <c:pt idx="2865">
                        <c:v>2865.8207031999996</c:v>
                      </c:pt>
                      <c:pt idx="2866">
                        <c:v>2866.8306807000004</c:v>
                      </c:pt>
                      <c:pt idx="2867">
                        <c:v>2867.8303836</c:v>
                      </c:pt>
                      <c:pt idx="2868">
                        <c:v>2868.8223365999997</c:v>
                      </c:pt>
                      <c:pt idx="2869">
                        <c:v>2869.8286923999999</c:v>
                      </c:pt>
                      <c:pt idx="2870">
                        <c:v>2870.8286320000002</c:v>
                      </c:pt>
                      <c:pt idx="2871">
                        <c:v>2871.8287102999998</c:v>
                      </c:pt>
                      <c:pt idx="2872">
                        <c:v>2872.8276269000003</c:v>
                      </c:pt>
                      <c:pt idx="2873">
                        <c:v>2873.8274435999997</c:v>
                      </c:pt>
                      <c:pt idx="2874">
                        <c:v>2874.8273756000003</c:v>
                      </c:pt>
                      <c:pt idx="2875">
                        <c:v>2875.8265355999997</c:v>
                      </c:pt>
                      <c:pt idx="2876">
                        <c:v>2876.8256636000001</c:v>
                      </c:pt>
                      <c:pt idx="2877">
                        <c:v>2877.8216834999998</c:v>
                      </c:pt>
                      <c:pt idx="2878">
                        <c:v>2878.829534</c:v>
                      </c:pt>
                      <c:pt idx="2879">
                        <c:v>2879.8296214999996</c:v>
                      </c:pt>
                      <c:pt idx="2880">
                        <c:v>2880.8307933000001</c:v>
                      </c:pt>
                      <c:pt idx="2881">
                        <c:v>2881.8312521000003</c:v>
                      </c:pt>
                      <c:pt idx="2882">
                        <c:v>2882.8309471999996</c:v>
                      </c:pt>
                      <c:pt idx="2883">
                        <c:v>2883.8311343999999</c:v>
                      </c:pt>
                      <c:pt idx="2884">
                        <c:v>2884.828548</c:v>
                      </c:pt>
                      <c:pt idx="2885">
                        <c:v>2885.8289596999998</c:v>
                      </c:pt>
                      <c:pt idx="2886">
                        <c:v>2886.8274636000001</c:v>
                      </c:pt>
                      <c:pt idx="2887">
                        <c:v>2887.8212325999998</c:v>
                      </c:pt>
                      <c:pt idx="2888">
                        <c:v>2888.8211140999997</c:v>
                      </c:pt>
                      <c:pt idx="2889">
                        <c:v>2889.8222049000001</c:v>
                      </c:pt>
                      <c:pt idx="2890">
                        <c:v>2890.8210416999996</c:v>
                      </c:pt>
                      <c:pt idx="2891">
                        <c:v>2891.8212572999996</c:v>
                      </c:pt>
                      <c:pt idx="2892">
                        <c:v>2892.8310661</c:v>
                      </c:pt>
                      <c:pt idx="2893">
                        <c:v>2893.8308622999998</c:v>
                      </c:pt>
                      <c:pt idx="2894">
                        <c:v>2894.8304249999997</c:v>
                      </c:pt>
                      <c:pt idx="2895">
                        <c:v>2895.8306154999996</c:v>
                      </c:pt>
                      <c:pt idx="2896">
                        <c:v>2896.8275196</c:v>
                      </c:pt>
                      <c:pt idx="2897">
                        <c:v>2897.8279695999995</c:v>
                      </c:pt>
                      <c:pt idx="2898">
                        <c:v>2898.8277332000002</c:v>
                      </c:pt>
                      <c:pt idx="2899">
                        <c:v>2899.8276241999997</c:v>
                      </c:pt>
                      <c:pt idx="2900">
                        <c:v>2900.8238149000003</c:v>
                      </c:pt>
                      <c:pt idx="2901">
                        <c:v>2901.8294886999997</c:v>
                      </c:pt>
                      <c:pt idx="2902">
                        <c:v>2902.8233306999996</c:v>
                      </c:pt>
                      <c:pt idx="2903">
                        <c:v>2903.8233077</c:v>
                      </c:pt>
                      <c:pt idx="2904">
                        <c:v>2904.8231846000003</c:v>
                      </c:pt>
                      <c:pt idx="2905">
                        <c:v>2905.8231897999999</c:v>
                      </c:pt>
                      <c:pt idx="2906">
                        <c:v>2906.8318464999998</c:v>
                      </c:pt>
                      <c:pt idx="2907">
                        <c:v>2907.8386206999999</c:v>
                      </c:pt>
                      <c:pt idx="2908">
                        <c:v>2908.8412336999995</c:v>
                      </c:pt>
                      <c:pt idx="2909">
                        <c:v>2909.8343634999997</c:v>
                      </c:pt>
                      <c:pt idx="2910">
                        <c:v>2910.8431409999998</c:v>
                      </c:pt>
                      <c:pt idx="2911">
                        <c:v>2911.8420180999997</c:v>
                      </c:pt>
                      <c:pt idx="2912">
                        <c:v>2912.8396256999999</c:v>
                      </c:pt>
                      <c:pt idx="2913">
                        <c:v>2913.8367178000003</c:v>
                      </c:pt>
                      <c:pt idx="2914">
                        <c:v>2914.8549439000003</c:v>
                      </c:pt>
                      <c:pt idx="2915">
                        <c:v>2915.8674367999997</c:v>
                      </c:pt>
                      <c:pt idx="2916">
                        <c:v>2916.8766762</c:v>
                      </c:pt>
                      <c:pt idx="2917">
                        <c:v>2917.8770232000002</c:v>
                      </c:pt>
                      <c:pt idx="2918">
                        <c:v>2918.8685687000002</c:v>
                      </c:pt>
                      <c:pt idx="2919">
                        <c:v>2919.8712818999998</c:v>
                      </c:pt>
                      <c:pt idx="2920">
                        <c:v>2920.8710587999999</c:v>
                      </c:pt>
                      <c:pt idx="2921">
                        <c:v>2921.8758537999997</c:v>
                      </c:pt>
                      <c:pt idx="2922">
                        <c:v>2922.8656496999997</c:v>
                      </c:pt>
                      <c:pt idx="2923">
                        <c:v>2923.8882280000003</c:v>
                      </c:pt>
                      <c:pt idx="2924">
                        <c:v>2924.8779696999995</c:v>
                      </c:pt>
                      <c:pt idx="2925">
                        <c:v>2925.8830811000003</c:v>
                      </c:pt>
                      <c:pt idx="2926">
                        <c:v>2926.9683978999997</c:v>
                      </c:pt>
                      <c:pt idx="2927">
                        <c:v>2927.8772474000002</c:v>
                      </c:pt>
                      <c:pt idx="2928">
                        <c:v>2928.8791816999997</c:v>
                      </c:pt>
                      <c:pt idx="2929">
                        <c:v>2930.0689312</c:v>
                      </c:pt>
                      <c:pt idx="2930">
                        <c:v>2930.9274044999997</c:v>
                      </c:pt>
                      <c:pt idx="2931">
                        <c:v>2931.9440122999999</c:v>
                      </c:pt>
                      <c:pt idx="2932">
                        <c:v>2933.1328876000002</c:v>
                      </c:pt>
                      <c:pt idx="2933">
                        <c:v>2933.9576443000001</c:v>
                      </c:pt>
                      <c:pt idx="2934">
                        <c:v>2934.9801516000002</c:v>
                      </c:pt>
                      <c:pt idx="2935">
                        <c:v>2936.2019156000001</c:v>
                      </c:pt>
                      <c:pt idx="2936">
                        <c:v>2937.2198899999999</c:v>
                      </c:pt>
                      <c:pt idx="2937">
                        <c:v>2938.2059992999998</c:v>
                      </c:pt>
                      <c:pt idx="2938">
                        <c:v>2939.2057346999995</c:v>
                      </c:pt>
                      <c:pt idx="2939">
                        <c:v>2940.2074170000001</c:v>
                      </c:pt>
                      <c:pt idx="2940">
                        <c:v>2941.2093800999996</c:v>
                      </c:pt>
                      <c:pt idx="2941">
                        <c:v>2942.2151665999995</c:v>
                      </c:pt>
                      <c:pt idx="2942">
                        <c:v>2943.2210454000001</c:v>
                      </c:pt>
                      <c:pt idx="2943">
                        <c:v>2944.2355571000003</c:v>
                      </c:pt>
                      <c:pt idx="2944">
                        <c:v>2945.2370220999996</c:v>
                      </c:pt>
                      <c:pt idx="2945">
                        <c:v>2946.2436835000003</c:v>
                      </c:pt>
                      <c:pt idx="2946">
                        <c:v>2947.2497648000003</c:v>
                      </c:pt>
                      <c:pt idx="2947">
                        <c:v>2948.2494947999999</c:v>
                      </c:pt>
                      <c:pt idx="2948">
                        <c:v>2949.2553204000001</c:v>
                      </c:pt>
                      <c:pt idx="2949">
                        <c:v>2950.2468370000001</c:v>
                      </c:pt>
                      <c:pt idx="2950">
                        <c:v>2951.2468469999999</c:v>
                      </c:pt>
                      <c:pt idx="2951">
                        <c:v>2952.2468406000003</c:v>
                      </c:pt>
                      <c:pt idx="2952">
                        <c:v>2953.2409197000002</c:v>
                      </c:pt>
                      <c:pt idx="2953">
                        <c:v>2954.2413093</c:v>
                      </c:pt>
                      <c:pt idx="2954">
                        <c:v>2955.2500317999998</c:v>
                      </c:pt>
                      <c:pt idx="2955">
                        <c:v>2956.2410280999998</c:v>
                      </c:pt>
                      <c:pt idx="2956">
                        <c:v>2957.2419185000003</c:v>
                      </c:pt>
                      <c:pt idx="2957">
                        <c:v>2958.2517820999997</c:v>
                      </c:pt>
                      <c:pt idx="2958">
                        <c:v>2959.2518188999998</c:v>
                      </c:pt>
                      <c:pt idx="2959">
                        <c:v>2960.2519549000003</c:v>
                      </c:pt>
                      <c:pt idx="2960">
                        <c:v>2961.2452534999998</c:v>
                      </c:pt>
                      <c:pt idx="2961">
                        <c:v>2962.2450984000002</c:v>
                      </c:pt>
                      <c:pt idx="2962">
                        <c:v>2963.2455655999997</c:v>
                      </c:pt>
                      <c:pt idx="2963">
                        <c:v>2964.2483840999998</c:v>
                      </c:pt>
                      <c:pt idx="2964">
                        <c:v>2965.2479576999999</c:v>
                      </c:pt>
                      <c:pt idx="2965">
                        <c:v>2966.2480119999996</c:v>
                      </c:pt>
                      <c:pt idx="2966">
                        <c:v>2967.2481434999995</c:v>
                      </c:pt>
                      <c:pt idx="2967">
                        <c:v>2968.2529431999997</c:v>
                      </c:pt>
                      <c:pt idx="2968">
                        <c:v>2969.2527800000003</c:v>
                      </c:pt>
                      <c:pt idx="2969">
                        <c:v>2970.2471553999999</c:v>
                      </c:pt>
                      <c:pt idx="2970">
                        <c:v>2971.2470597999995</c:v>
                      </c:pt>
                      <c:pt idx="2971">
                        <c:v>2972.2431177000003</c:v>
                      </c:pt>
                      <c:pt idx="2972">
                        <c:v>2973.2427004999995</c:v>
                      </c:pt>
                      <c:pt idx="2973">
                        <c:v>2974.2455112000002</c:v>
                      </c:pt>
                      <c:pt idx="2974">
                        <c:v>2975.2431841000002</c:v>
                      </c:pt>
                      <c:pt idx="2975">
                        <c:v>2976.2424925999999</c:v>
                      </c:pt>
                      <c:pt idx="2976">
                        <c:v>2977.2434932000001</c:v>
                      </c:pt>
                      <c:pt idx="2977">
                        <c:v>2978.2431789999996</c:v>
                      </c:pt>
                      <c:pt idx="2978">
                        <c:v>2979.2469036999996</c:v>
                      </c:pt>
                      <c:pt idx="2979">
                        <c:v>2980.2472688000003</c:v>
                      </c:pt>
                      <c:pt idx="2980">
                        <c:v>2981.2413911999997</c:v>
                      </c:pt>
                      <c:pt idx="2981">
                        <c:v>2982.2508470999996</c:v>
                      </c:pt>
                      <c:pt idx="2982">
                        <c:v>2983.2506448999998</c:v>
                      </c:pt>
                      <c:pt idx="2983">
                        <c:v>2984.2503006000002</c:v>
                      </c:pt>
                      <c:pt idx="2984">
                        <c:v>2985.2422559000001</c:v>
                      </c:pt>
                      <c:pt idx="2985">
                        <c:v>2986.2429979000003</c:v>
                      </c:pt>
                      <c:pt idx="2986">
                        <c:v>2987.2449634999998</c:v>
                      </c:pt>
                      <c:pt idx="2987">
                        <c:v>2988.2422103000004</c:v>
                      </c:pt>
                      <c:pt idx="2988">
                        <c:v>2989.2437427</c:v>
                      </c:pt>
                      <c:pt idx="2989">
                        <c:v>2990.2503172000002</c:v>
                      </c:pt>
                      <c:pt idx="2990">
                        <c:v>2991.2415023999997</c:v>
                      </c:pt>
                      <c:pt idx="2991">
                        <c:v>2992.2478605000001</c:v>
                      </c:pt>
                      <c:pt idx="2992">
                        <c:v>2993.2477350000004</c:v>
                      </c:pt>
                      <c:pt idx="2993">
                        <c:v>2994.2482924999999</c:v>
                      </c:pt>
                      <c:pt idx="2994">
                        <c:v>2995.2520196</c:v>
                      </c:pt>
                      <c:pt idx="2995">
                        <c:v>2996.2436523000001</c:v>
                      </c:pt>
                      <c:pt idx="2996">
                        <c:v>2997.2498386000002</c:v>
                      </c:pt>
                      <c:pt idx="2997">
                        <c:v>2998.2522623</c:v>
                      </c:pt>
                      <c:pt idx="2998">
                        <c:v>2999.2521835000002</c:v>
                      </c:pt>
                      <c:pt idx="2999">
                        <c:v>3000.2476687000003</c:v>
                      </c:pt>
                      <c:pt idx="3000">
                        <c:v>3001.2483158999999</c:v>
                      </c:pt>
                      <c:pt idx="3001">
                        <c:v>3002.2473800000002</c:v>
                      </c:pt>
                      <c:pt idx="3002">
                        <c:v>3003.2532397999998</c:v>
                      </c:pt>
                      <c:pt idx="3003">
                        <c:v>3004.2422824999999</c:v>
                      </c:pt>
                      <c:pt idx="3004">
                        <c:v>3005.2475788999996</c:v>
                      </c:pt>
                      <c:pt idx="3005">
                        <c:v>3006.2506600000002</c:v>
                      </c:pt>
                      <c:pt idx="3006">
                        <c:v>3007.2541057000003</c:v>
                      </c:pt>
                      <c:pt idx="3007">
                        <c:v>3008.2536524000002</c:v>
                      </c:pt>
                      <c:pt idx="3008">
                        <c:v>3009.2415060999997</c:v>
                      </c:pt>
                      <c:pt idx="3009">
                        <c:v>3010.2419881999999</c:v>
                      </c:pt>
                      <c:pt idx="3010">
                        <c:v>3011.2418768000002</c:v>
                      </c:pt>
                      <c:pt idx="3011">
                        <c:v>3012.2414854000003</c:v>
                      </c:pt>
                      <c:pt idx="3012">
                        <c:v>3013.2546519000002</c:v>
                      </c:pt>
                      <c:pt idx="3013">
                        <c:v>3014.2544326000002</c:v>
                      </c:pt>
                      <c:pt idx="3014">
                        <c:v>3015.2451186000003</c:v>
                      </c:pt>
                      <c:pt idx="3015">
                        <c:v>3016.2510268000001</c:v>
                      </c:pt>
                      <c:pt idx="3016">
                        <c:v>3017.2468385999996</c:v>
                      </c:pt>
                      <c:pt idx="3017">
                        <c:v>3018.2408832999995</c:v>
                      </c:pt>
                      <c:pt idx="3018">
                        <c:v>3019.2424092999995</c:v>
                      </c:pt>
                      <c:pt idx="3019">
                        <c:v>3020.2496204000004</c:v>
                      </c:pt>
                      <c:pt idx="3020">
                        <c:v>3021.2457645999998</c:v>
                      </c:pt>
                      <c:pt idx="3021">
                        <c:v>3022.2455566000003</c:v>
                      </c:pt>
                      <c:pt idx="3022">
                        <c:v>3023.2456453</c:v>
                      </c:pt>
                      <c:pt idx="3023">
                        <c:v>3024.2453964000001</c:v>
                      </c:pt>
                      <c:pt idx="3024">
                        <c:v>3025.2450433999998</c:v>
                      </c:pt>
                      <c:pt idx="3025">
                        <c:v>3026.2452044999995</c:v>
                      </c:pt>
                      <c:pt idx="3026">
                        <c:v>3027.2541557</c:v>
                      </c:pt>
                      <c:pt idx="3027">
                        <c:v>3028.2417810000002</c:v>
                      </c:pt>
                      <c:pt idx="3028">
                        <c:v>3029.2417723000003</c:v>
                      </c:pt>
                      <c:pt idx="3029">
                        <c:v>3030.2402703000002</c:v>
                      </c:pt>
                      <c:pt idx="3030">
                        <c:v>3031.2403495000003</c:v>
                      </c:pt>
                      <c:pt idx="3031">
                        <c:v>3032.2403554999996</c:v>
                      </c:pt>
                      <c:pt idx="3032">
                        <c:v>3033.2403818999996</c:v>
                      </c:pt>
                      <c:pt idx="3033">
                        <c:v>3034.2401650999996</c:v>
                      </c:pt>
                      <c:pt idx="3034">
                        <c:v>3035.2532217000003</c:v>
                      </c:pt>
                      <c:pt idx="3035">
                        <c:v>3036.2555563000001</c:v>
                      </c:pt>
                      <c:pt idx="3036">
                        <c:v>3037.2403364999996</c:v>
                      </c:pt>
                      <c:pt idx="3037">
                        <c:v>3038.2491205000001</c:v>
                      </c:pt>
                      <c:pt idx="3038">
                        <c:v>3039.2410984000003</c:v>
                      </c:pt>
                      <c:pt idx="3039">
                        <c:v>3040.2411248000003</c:v>
                      </c:pt>
                      <c:pt idx="3040">
                        <c:v>3041.2422119999997</c:v>
                      </c:pt>
                      <c:pt idx="3041">
                        <c:v>3042.2419065999998</c:v>
                      </c:pt>
                      <c:pt idx="3042">
                        <c:v>3043.2444614000001</c:v>
                      </c:pt>
                      <c:pt idx="3043">
                        <c:v>3044.2498928999998</c:v>
                      </c:pt>
                      <c:pt idx="3044">
                        <c:v>3045.2467361000004</c:v>
                      </c:pt>
                      <c:pt idx="3045">
                        <c:v>3046.2506697000003</c:v>
                      </c:pt>
                      <c:pt idx="3046">
                        <c:v>3047.2504585000001</c:v>
                      </c:pt>
                      <c:pt idx="3047">
                        <c:v>3048.2506360000002</c:v>
                      </c:pt>
                      <c:pt idx="3048">
                        <c:v>3049.2512835000002</c:v>
                      </c:pt>
                      <c:pt idx="3049">
                        <c:v>3050.2512706000002</c:v>
                      </c:pt>
                      <c:pt idx="3050">
                        <c:v>3051.2479072000001</c:v>
                      </c:pt>
                      <c:pt idx="3051">
                        <c:v>3052.2481148000002</c:v>
                      </c:pt>
                      <c:pt idx="3052">
                        <c:v>3053.2520235999996</c:v>
                      </c:pt>
                      <c:pt idx="3053">
                        <c:v>3054.2515067999998</c:v>
                      </c:pt>
                      <c:pt idx="3054">
                        <c:v>3055.2539206999995</c:v>
                      </c:pt>
                      <c:pt idx="3055">
                        <c:v>3056.2535696999998</c:v>
                      </c:pt>
                      <c:pt idx="3056">
                        <c:v>3057.2557860000002</c:v>
                      </c:pt>
                      <c:pt idx="3057">
                        <c:v>3058.2555152</c:v>
                      </c:pt>
                      <c:pt idx="3058">
                        <c:v>3059.2416845000002</c:v>
                      </c:pt>
                      <c:pt idx="3059">
                        <c:v>3060.2415589999996</c:v>
                      </c:pt>
                      <c:pt idx="3060">
                        <c:v>3061.2413387000001</c:v>
                      </c:pt>
                      <c:pt idx="3061">
                        <c:v>3062.2409301000002</c:v>
                      </c:pt>
                      <c:pt idx="3062">
                        <c:v>3063.2424604000003</c:v>
                      </c:pt>
                      <c:pt idx="3063">
                        <c:v>3064.2424033000002</c:v>
                      </c:pt>
                      <c:pt idx="3064">
                        <c:v>3065.2527558999996</c:v>
                      </c:pt>
                      <c:pt idx="3065">
                        <c:v>3066.2509175</c:v>
                      </c:pt>
                      <c:pt idx="3066">
                        <c:v>3067.2508700000003</c:v>
                      </c:pt>
                      <c:pt idx="3067">
                        <c:v>3068.2545607999996</c:v>
                      </c:pt>
                      <c:pt idx="3068">
                        <c:v>3069.2475971999997</c:v>
                      </c:pt>
                      <c:pt idx="3069">
                        <c:v>3070.2479279000004</c:v>
                      </c:pt>
                      <c:pt idx="3070">
                        <c:v>3071.2497527999999</c:v>
                      </c:pt>
                      <c:pt idx="3071">
                        <c:v>3072.2492275</c:v>
                      </c:pt>
                      <c:pt idx="3072">
                        <c:v>3073.2493993000003</c:v>
                      </c:pt>
                      <c:pt idx="3073">
                        <c:v>3074.2496306999997</c:v>
                      </c:pt>
                      <c:pt idx="3074">
                        <c:v>3075.2488107000004</c:v>
                      </c:pt>
                      <c:pt idx="3075">
                        <c:v>3076.2489290999997</c:v>
                      </c:pt>
                      <c:pt idx="3076">
                        <c:v>3077.2501090999999</c:v>
                      </c:pt>
                      <c:pt idx="3077">
                        <c:v>3078.2409028999996</c:v>
                      </c:pt>
                      <c:pt idx="3078">
                        <c:v>3079.2544721999998</c:v>
                      </c:pt>
                      <c:pt idx="3079">
                        <c:v>3080.2544623999997</c:v>
                      </c:pt>
                      <c:pt idx="3080">
                        <c:v>3081.2406409999999</c:v>
                      </c:pt>
                      <c:pt idx="3081">
                        <c:v>3082.2469040000001</c:v>
                      </c:pt>
                      <c:pt idx="3082">
                        <c:v>3083.2502244000002</c:v>
                      </c:pt>
                      <c:pt idx="3083">
                        <c:v>3084.2504471999996</c:v>
                      </c:pt>
                      <c:pt idx="3084">
                        <c:v>3085.2502505999996</c:v>
                      </c:pt>
                      <c:pt idx="3085">
                        <c:v>3086.2509704999998</c:v>
                      </c:pt>
                      <c:pt idx="3086">
                        <c:v>3087.2505083999999</c:v>
                      </c:pt>
                      <c:pt idx="3087">
                        <c:v>3088.2484190999999</c:v>
                      </c:pt>
                      <c:pt idx="3088">
                        <c:v>3089.2480118999997</c:v>
                      </c:pt>
                      <c:pt idx="3089">
                        <c:v>3090.2498349000002</c:v>
                      </c:pt>
                      <c:pt idx="3090">
                        <c:v>3091.2495882999997</c:v>
                      </c:pt>
                      <c:pt idx="3091">
                        <c:v>3092.2506441</c:v>
                      </c:pt>
                      <c:pt idx="3092">
                        <c:v>3093.2513537</c:v>
                      </c:pt>
                      <c:pt idx="3093">
                        <c:v>3094.2543137999996</c:v>
                      </c:pt>
                      <c:pt idx="3094">
                        <c:v>3095.2538717000002</c:v>
                      </c:pt>
                      <c:pt idx="3095">
                        <c:v>3096.2506227999997</c:v>
                      </c:pt>
                      <c:pt idx="3096">
                        <c:v>3097.2506468999995</c:v>
                      </c:pt>
                      <c:pt idx="3097">
                        <c:v>3098.2505550000001</c:v>
                      </c:pt>
                      <c:pt idx="3098">
                        <c:v>3099.2504284000001</c:v>
                      </c:pt>
                      <c:pt idx="3099">
                        <c:v>3100.2524810999998</c:v>
                      </c:pt>
                      <c:pt idx="3100">
                        <c:v>3101.2525097000002</c:v>
                      </c:pt>
                      <c:pt idx="3101">
                        <c:v>3102.2409577000003</c:v>
                      </c:pt>
                      <c:pt idx="3102">
                        <c:v>3103.2509193999999</c:v>
                      </c:pt>
                      <c:pt idx="3103">
                        <c:v>3104.2509366999998</c:v>
                      </c:pt>
                      <c:pt idx="3104">
                        <c:v>3105.2511603999997</c:v>
                      </c:pt>
                      <c:pt idx="3105">
                        <c:v>3106.2506288</c:v>
                      </c:pt>
                      <c:pt idx="3106">
                        <c:v>3107.2501969</c:v>
                      </c:pt>
                      <c:pt idx="3107">
                        <c:v>3108.2416913000002</c:v>
                      </c:pt>
                      <c:pt idx="3108">
                        <c:v>3109.2422660999996</c:v>
                      </c:pt>
                      <c:pt idx="3109">
                        <c:v>3110.2430910999997</c:v>
                      </c:pt>
                      <c:pt idx="3110">
                        <c:v>3111.2422260999997</c:v>
                      </c:pt>
                      <c:pt idx="3111">
                        <c:v>3112.2425126000003</c:v>
                      </c:pt>
                      <c:pt idx="3112">
                        <c:v>3113.2506353000003</c:v>
                      </c:pt>
                      <c:pt idx="3113">
                        <c:v>3114.2504775000002</c:v>
                      </c:pt>
                      <c:pt idx="3114">
                        <c:v>3115.2521089999996</c:v>
                      </c:pt>
                      <c:pt idx="3115">
                        <c:v>3116.2539548</c:v>
                      </c:pt>
                      <c:pt idx="3116">
                        <c:v>3117.2537539</c:v>
                      </c:pt>
                      <c:pt idx="3117">
                        <c:v>3118.2536822999996</c:v>
                      </c:pt>
                      <c:pt idx="3118">
                        <c:v>3119.253424</c:v>
                      </c:pt>
                      <c:pt idx="3119">
                        <c:v>3120.2444596</c:v>
                      </c:pt>
                      <c:pt idx="3120">
                        <c:v>3121.2445006000003</c:v>
                      </c:pt>
                      <c:pt idx="3121">
                        <c:v>3122.2525879</c:v>
                      </c:pt>
                      <c:pt idx="3122">
                        <c:v>3123.2524988</c:v>
                      </c:pt>
                      <c:pt idx="3123">
                        <c:v>3124.2523067999996</c:v>
                      </c:pt>
                      <c:pt idx="3124">
                        <c:v>3125.2429496</c:v>
                      </c:pt>
                      <c:pt idx="3125">
                        <c:v>3126.2499899999998</c:v>
                      </c:pt>
                      <c:pt idx="3126">
                        <c:v>3127.2491284000002</c:v>
                      </c:pt>
                      <c:pt idx="3127">
                        <c:v>3128.2415801000002</c:v>
                      </c:pt>
                      <c:pt idx="3128">
                        <c:v>3129.2423143999999</c:v>
                      </c:pt>
                      <c:pt idx="3129">
                        <c:v>3130.2495437000002</c:v>
                      </c:pt>
                      <c:pt idx="3130">
                        <c:v>3131.2518808999998</c:v>
                      </c:pt>
                      <c:pt idx="3131">
                        <c:v>3132.2526506999998</c:v>
                      </c:pt>
                      <c:pt idx="3132">
                        <c:v>3133.2436640000001</c:v>
                      </c:pt>
                      <c:pt idx="3133">
                        <c:v>3134.2503469999997</c:v>
                      </c:pt>
                      <c:pt idx="3134">
                        <c:v>3135.2480379000003</c:v>
                      </c:pt>
                      <c:pt idx="3135">
                        <c:v>3136.2478717999998</c:v>
                      </c:pt>
                      <c:pt idx="3136">
                        <c:v>3137.2508174</c:v>
                      </c:pt>
                      <c:pt idx="3137">
                        <c:v>3138.2500511000003</c:v>
                      </c:pt>
                      <c:pt idx="3138">
                        <c:v>3139.2521763999998</c:v>
                      </c:pt>
                      <c:pt idx="3139">
                        <c:v>3140.2521425999998</c:v>
                      </c:pt>
                      <c:pt idx="3140">
                        <c:v>3141.2521358999998</c:v>
                      </c:pt>
                      <c:pt idx="3141">
                        <c:v>3142.2515407999995</c:v>
                      </c:pt>
                      <c:pt idx="3142">
                        <c:v>3143.2523356999995</c:v>
                      </c:pt>
                      <c:pt idx="3143">
                        <c:v>3144.2557103000004</c:v>
                      </c:pt>
                      <c:pt idx="3144">
                        <c:v>3145.2421355000001</c:v>
                      </c:pt>
                      <c:pt idx="3145">
                        <c:v>3146.2436990000001</c:v>
                      </c:pt>
                      <c:pt idx="3146">
                        <c:v>3147.2506103999999</c:v>
                      </c:pt>
                      <c:pt idx="3147">
                        <c:v>3148.2502485</c:v>
                      </c:pt>
                      <c:pt idx="3148">
                        <c:v>3149.2513287999996</c:v>
                      </c:pt>
                      <c:pt idx="3149">
                        <c:v>3150.2514024999996</c:v>
                      </c:pt>
                      <c:pt idx="3150">
                        <c:v>3151.2512160000001</c:v>
                      </c:pt>
                      <c:pt idx="3151">
                        <c:v>3152.2513648999998</c:v>
                      </c:pt>
                      <c:pt idx="3152">
                        <c:v>3153.2532054999997</c:v>
                      </c:pt>
                      <c:pt idx="3153">
                        <c:v>3154.2536126</c:v>
                      </c:pt>
                      <c:pt idx="3154">
                        <c:v>3155.2531815999996</c:v>
                      </c:pt>
                      <c:pt idx="3155">
                        <c:v>3156.2530916999999</c:v>
                      </c:pt>
                      <c:pt idx="3156">
                        <c:v>3157.2551542999995</c:v>
                      </c:pt>
                      <c:pt idx="3157">
                        <c:v>3158.2544117000002</c:v>
                      </c:pt>
                      <c:pt idx="3158">
                        <c:v>3159.2546369999995</c:v>
                      </c:pt>
                      <c:pt idx="3159">
                        <c:v>3160.2555933999997</c:v>
                      </c:pt>
                      <c:pt idx="3160">
                        <c:v>3161.2420784000001</c:v>
                      </c:pt>
                      <c:pt idx="3161">
                        <c:v>3162.2418842000002</c:v>
                      </c:pt>
                      <c:pt idx="3162">
                        <c:v>3163.2452773999998</c:v>
                      </c:pt>
                      <c:pt idx="3163">
                        <c:v>3164.2454842000002</c:v>
                      </c:pt>
                      <c:pt idx="3164">
                        <c:v>3165.2449320000001</c:v>
                      </c:pt>
                      <c:pt idx="3165">
                        <c:v>3166.2450352000001</c:v>
                      </c:pt>
                      <c:pt idx="3166">
                        <c:v>3167.2450469999999</c:v>
                      </c:pt>
                      <c:pt idx="3167">
                        <c:v>3168.2450750000003</c:v>
                      </c:pt>
                      <c:pt idx="3168">
                        <c:v>3169.2446599999998</c:v>
                      </c:pt>
                      <c:pt idx="3169">
                        <c:v>3170.2444049999999</c:v>
                      </c:pt>
                      <c:pt idx="3170">
                        <c:v>3171.2495291</c:v>
                      </c:pt>
                      <c:pt idx="3171">
                        <c:v>3172.2536101000001</c:v>
                      </c:pt>
                      <c:pt idx="3172">
                        <c:v>3173.2536893000001</c:v>
                      </c:pt>
                      <c:pt idx="3173">
                        <c:v>3174.2540531999998</c:v>
                      </c:pt>
                      <c:pt idx="3174">
                        <c:v>3175.2451808000001</c:v>
                      </c:pt>
                      <c:pt idx="3175">
                        <c:v>3176.245109</c:v>
                      </c:pt>
                      <c:pt idx="3176">
                        <c:v>3177.2450553000003</c:v>
                      </c:pt>
                      <c:pt idx="3177">
                        <c:v>3178.2454692999995</c:v>
                      </c:pt>
                      <c:pt idx="3178">
                        <c:v>3179.2419411999995</c:v>
                      </c:pt>
                      <c:pt idx="3179">
                        <c:v>3180.2417293000003</c:v>
                      </c:pt>
                      <c:pt idx="3180">
                        <c:v>3181.2421551000002</c:v>
                      </c:pt>
                      <c:pt idx="3181">
                        <c:v>3182.2421755</c:v>
                      </c:pt>
                      <c:pt idx="3182">
                        <c:v>3183.2424788000003</c:v>
                      </c:pt>
                      <c:pt idx="3183">
                        <c:v>3184.2418532999995</c:v>
                      </c:pt>
                      <c:pt idx="3184">
                        <c:v>3185.2422061000002</c:v>
                      </c:pt>
                      <c:pt idx="3185">
                        <c:v>3186.2691019999997</c:v>
                      </c:pt>
                      <c:pt idx="3186">
                        <c:v>3187.2773124</c:v>
                      </c:pt>
                      <c:pt idx="3187">
                        <c:v>3188.2852104999997</c:v>
                      </c:pt>
                      <c:pt idx="3188">
                        <c:v>3189.2747938999996</c:v>
                      </c:pt>
                      <c:pt idx="3189">
                        <c:v>3190.2761306999996</c:v>
                      </c:pt>
                      <c:pt idx="3190">
                        <c:v>3191.2862232000002</c:v>
                      </c:pt>
                      <c:pt idx="3191">
                        <c:v>3192.2737337000003</c:v>
                      </c:pt>
                      <c:pt idx="3192">
                        <c:v>3193.2734497999995</c:v>
                      </c:pt>
                      <c:pt idx="3193">
                        <c:v>3194.2720959000003</c:v>
                      </c:pt>
                      <c:pt idx="3194">
                        <c:v>3195.2827224999996</c:v>
                      </c:pt>
                      <c:pt idx="3195">
                        <c:v>3196.2885755000002</c:v>
                      </c:pt>
                      <c:pt idx="3196">
                        <c:v>3197.2989123000002</c:v>
                      </c:pt>
                      <c:pt idx="3197">
                        <c:v>3198.2992942999995</c:v>
                      </c:pt>
                      <c:pt idx="3198">
                        <c:v>3199.2942569000002</c:v>
                      </c:pt>
                      <c:pt idx="3199">
                        <c:v>3200.3002740999996</c:v>
                      </c:pt>
                      <c:pt idx="3200">
                        <c:v>3201.3034716999996</c:v>
                      </c:pt>
                      <c:pt idx="3201">
                        <c:v>3202.3076704999999</c:v>
                      </c:pt>
                      <c:pt idx="3202">
                        <c:v>3203.3060944000003</c:v>
                      </c:pt>
                      <c:pt idx="3203">
                        <c:v>3204.3147539999995</c:v>
                      </c:pt>
                      <c:pt idx="3204">
                        <c:v>3205.3046517999996</c:v>
                      </c:pt>
                      <c:pt idx="3205">
                        <c:v>3206.3063479999996</c:v>
                      </c:pt>
                      <c:pt idx="3206">
                        <c:v>3207.3071707000004</c:v>
                      </c:pt>
                      <c:pt idx="3207">
                        <c:v>3208.3142574999997</c:v>
                      </c:pt>
                      <c:pt idx="3208">
                        <c:v>3209.3149148999996</c:v>
                      </c:pt>
                      <c:pt idx="3209">
                        <c:v>3210.3173142000001</c:v>
                      </c:pt>
                      <c:pt idx="3210">
                        <c:v>3211.3173171000003</c:v>
                      </c:pt>
                      <c:pt idx="3211">
                        <c:v>3212.3102838999998</c:v>
                      </c:pt>
                      <c:pt idx="3212">
                        <c:v>3213.3170064000001</c:v>
                      </c:pt>
                      <c:pt idx="3213">
                        <c:v>3214.3176775999996</c:v>
                      </c:pt>
                      <c:pt idx="3214">
                        <c:v>3215.3160167999999</c:v>
                      </c:pt>
                      <c:pt idx="3215">
                        <c:v>3216.3132678999996</c:v>
                      </c:pt>
                      <c:pt idx="3216">
                        <c:v>3217.3124432</c:v>
                      </c:pt>
                      <c:pt idx="3217">
                        <c:v>3218.3164599999996</c:v>
                      </c:pt>
                      <c:pt idx="3218">
                        <c:v>3219.3031568000001</c:v>
                      </c:pt>
                      <c:pt idx="3219">
                        <c:v>3220.3070266</c:v>
                      </c:pt>
                      <c:pt idx="3220">
                        <c:v>3221.3141348000004</c:v>
                      </c:pt>
                      <c:pt idx="3221">
                        <c:v>3222.3031522999995</c:v>
                      </c:pt>
                      <c:pt idx="3222">
                        <c:v>3223.3051488999995</c:v>
                      </c:pt>
                      <c:pt idx="3223">
                        <c:v>3224.3034455000002</c:v>
                      </c:pt>
                      <c:pt idx="3224">
                        <c:v>3225.3040364000003</c:v>
                      </c:pt>
                      <c:pt idx="3225">
                        <c:v>3226.3122741000002</c:v>
                      </c:pt>
                      <c:pt idx="3226">
                        <c:v>3227.3138762000003</c:v>
                      </c:pt>
                      <c:pt idx="3227">
                        <c:v>3228.3061456999999</c:v>
                      </c:pt>
                      <c:pt idx="3228">
                        <c:v>3229.3127503000001</c:v>
                      </c:pt>
                      <c:pt idx="3229">
                        <c:v>3230.3086709000004</c:v>
                      </c:pt>
                      <c:pt idx="3230">
                        <c:v>3231.3103939999996</c:v>
                      </c:pt>
                      <c:pt idx="3231">
                        <c:v>3232.3142095999997</c:v>
                      </c:pt>
                      <c:pt idx="3232">
                        <c:v>3233.3129387000004</c:v>
                      </c:pt>
                      <c:pt idx="3233">
                        <c:v>3234.3073798999999</c:v>
                      </c:pt>
                      <c:pt idx="3234">
                        <c:v>3235.3147221000004</c:v>
                      </c:pt>
                      <c:pt idx="3235">
                        <c:v>3236.3154785000002</c:v>
                      </c:pt>
                      <c:pt idx="3236">
                        <c:v>3237.3141252999999</c:v>
                      </c:pt>
                      <c:pt idx="3237">
                        <c:v>3238.3157901</c:v>
                      </c:pt>
                      <c:pt idx="3238">
                        <c:v>3239.3094464999999</c:v>
                      </c:pt>
                      <c:pt idx="3239">
                        <c:v>3240.3148372999999</c:v>
                      </c:pt>
                      <c:pt idx="3240">
                        <c:v>3241.3070127999995</c:v>
                      </c:pt>
                      <c:pt idx="3241">
                        <c:v>3242.3119615999999</c:v>
                      </c:pt>
                      <c:pt idx="3242">
                        <c:v>3243.3047834000004</c:v>
                      </c:pt>
                      <c:pt idx="3243">
                        <c:v>3244.3052605999997</c:v>
                      </c:pt>
                      <c:pt idx="3244">
                        <c:v>3245.3087308999998</c:v>
                      </c:pt>
                      <c:pt idx="3245">
                        <c:v>3246.3160764999998</c:v>
                      </c:pt>
                      <c:pt idx="3246">
                        <c:v>3247.3179165999995</c:v>
                      </c:pt>
                      <c:pt idx="3247">
                        <c:v>3248.3034229</c:v>
                      </c:pt>
                      <c:pt idx="3248">
                        <c:v>3249.3096314999998</c:v>
                      </c:pt>
                      <c:pt idx="3249">
                        <c:v>3250.3035158999996</c:v>
                      </c:pt>
                      <c:pt idx="3250">
                        <c:v>3251.3156107</c:v>
                      </c:pt>
                      <c:pt idx="3251">
                        <c:v>3252.3178776999998</c:v>
                      </c:pt>
                      <c:pt idx="3252">
                        <c:v>3253.3182757</c:v>
                      </c:pt>
                      <c:pt idx="3253">
                        <c:v>3254.3441263999998</c:v>
                      </c:pt>
                      <c:pt idx="3254">
                        <c:v>3255.3426660999999</c:v>
                      </c:pt>
                      <c:pt idx="3255">
                        <c:v>3256.3499980000001</c:v>
                      </c:pt>
                      <c:pt idx="3256">
                        <c:v>3257.3628548000002</c:v>
                      </c:pt>
                      <c:pt idx="3257">
                        <c:v>3258.3615447999996</c:v>
                      </c:pt>
                      <c:pt idx="3258">
                        <c:v>3259.3644909</c:v>
                      </c:pt>
                      <c:pt idx="3259">
                        <c:v>3260.3645982000003</c:v>
                      </c:pt>
                      <c:pt idx="3260">
                        <c:v>3261.3518292000003</c:v>
                      </c:pt>
                      <c:pt idx="3261">
                        <c:v>3262.3512800000003</c:v>
                      </c:pt>
                      <c:pt idx="3262">
                        <c:v>3263.3578386000004</c:v>
                      </c:pt>
                      <c:pt idx="3263">
                        <c:v>3264.3649565000001</c:v>
                      </c:pt>
                      <c:pt idx="3264">
                        <c:v>3265.3531259999995</c:v>
                      </c:pt>
                      <c:pt idx="3265">
                        <c:v>3266.3593507999999</c:v>
                      </c:pt>
                      <c:pt idx="3266">
                        <c:v>3267.3536239999999</c:v>
                      </c:pt>
                      <c:pt idx="3267">
                        <c:v>3268.3808421999997</c:v>
                      </c:pt>
                      <c:pt idx="3268">
                        <c:v>3269.3781819000001</c:v>
                      </c:pt>
                      <c:pt idx="3269">
                        <c:v>3270.3702410000001</c:v>
                      </c:pt>
                      <c:pt idx="3270">
                        <c:v>3271.3783939999998</c:v>
                      </c:pt>
                      <c:pt idx="3271">
                        <c:v>3272.3698558000001</c:v>
                      </c:pt>
                      <c:pt idx="3272">
                        <c:v>3273.3698339999996</c:v>
                      </c:pt>
                      <c:pt idx="3273">
                        <c:v>3274.3713634000001</c:v>
                      </c:pt>
                      <c:pt idx="3274">
                        <c:v>3275.3759004999997</c:v>
                      </c:pt>
                      <c:pt idx="3275">
                        <c:v>3276.3701972000003</c:v>
                      </c:pt>
                      <c:pt idx="3276">
                        <c:v>3277.3741463000001</c:v>
                      </c:pt>
                      <c:pt idx="3277">
                        <c:v>3278.3833160999998</c:v>
                      </c:pt>
                      <c:pt idx="3278">
                        <c:v>3279.3851207000002</c:v>
                      </c:pt>
                      <c:pt idx="3279">
                        <c:v>3280.3787799999996</c:v>
                      </c:pt>
                      <c:pt idx="3280">
                        <c:v>3281.3712705000003</c:v>
                      </c:pt>
                      <c:pt idx="3281">
                        <c:v>3282.3773797999997</c:v>
                      </c:pt>
                      <c:pt idx="3282">
                        <c:v>3283.3684421000003</c:v>
                      </c:pt>
                      <c:pt idx="3283">
                        <c:v>3284.3719979000002</c:v>
                      </c:pt>
                      <c:pt idx="3284">
                        <c:v>3285.3819127000002</c:v>
                      </c:pt>
                      <c:pt idx="3285">
                        <c:v>3286.3986211999995</c:v>
                      </c:pt>
                      <c:pt idx="3286">
                        <c:v>3287.4129371000004</c:v>
                      </c:pt>
                      <c:pt idx="3287">
                        <c:v>3288.4183359000003</c:v>
                      </c:pt>
                      <c:pt idx="3288">
                        <c:v>3289.4146417999996</c:v>
                      </c:pt>
                      <c:pt idx="3289">
                        <c:v>3290.4225037000001</c:v>
                      </c:pt>
                      <c:pt idx="3290">
                        <c:v>3291.4407783000001</c:v>
                      </c:pt>
                      <c:pt idx="3291">
                        <c:v>3292.4520221999996</c:v>
                      </c:pt>
                      <c:pt idx="3292">
                        <c:v>3293.4559619999995</c:v>
                      </c:pt>
                      <c:pt idx="3293">
                        <c:v>3294.4611552000001</c:v>
                      </c:pt>
                      <c:pt idx="3294">
                        <c:v>3295.4675343000004</c:v>
                      </c:pt>
                      <c:pt idx="3295">
                        <c:v>3296.4638024999999</c:v>
                      </c:pt>
                      <c:pt idx="3296">
                        <c:v>3297.4885014999995</c:v>
                      </c:pt>
                      <c:pt idx="3297">
                        <c:v>3298.5076940000004</c:v>
                      </c:pt>
                      <c:pt idx="3298">
                        <c:v>3299.5008933000004</c:v>
                      </c:pt>
                      <c:pt idx="3299">
                        <c:v>3300.4906623000002</c:v>
                      </c:pt>
                      <c:pt idx="3300">
                        <c:v>3301.5069995999997</c:v>
                      </c:pt>
                      <c:pt idx="3301">
                        <c:v>3302.5085519999998</c:v>
                      </c:pt>
                      <c:pt idx="3302">
                        <c:v>3303.5005257999997</c:v>
                      </c:pt>
                      <c:pt idx="3303">
                        <c:v>3304.4868464999995</c:v>
                      </c:pt>
                      <c:pt idx="3304">
                        <c:v>3305.4910370000002</c:v>
                      </c:pt>
                      <c:pt idx="3305">
                        <c:v>3306.4947399999996</c:v>
                      </c:pt>
                      <c:pt idx="3306">
                        <c:v>3307.4851022999997</c:v>
                      </c:pt>
                      <c:pt idx="3307">
                        <c:v>3308.5002970999999</c:v>
                      </c:pt>
                      <c:pt idx="3308">
                        <c:v>3309.4936124000001</c:v>
                      </c:pt>
                      <c:pt idx="3309">
                        <c:v>3310.5294229999995</c:v>
                      </c:pt>
                      <c:pt idx="3310">
                        <c:v>3311.5200726999997</c:v>
                      </c:pt>
                      <c:pt idx="3311">
                        <c:v>3312.5229260999999</c:v>
                      </c:pt>
                      <c:pt idx="3312">
                        <c:v>3313.5263725999998</c:v>
                      </c:pt>
                      <c:pt idx="3313">
                        <c:v>3314.4174324000001</c:v>
                      </c:pt>
                      <c:pt idx="3314">
                        <c:v>3315.4172983000003</c:v>
                      </c:pt>
                      <c:pt idx="3315">
                        <c:v>3316.4125917999995</c:v>
                      </c:pt>
                      <c:pt idx="3316">
                        <c:v>3317.4141605999998</c:v>
                      </c:pt>
                      <c:pt idx="3317">
                        <c:v>3318.4143645999998</c:v>
                      </c:pt>
                      <c:pt idx="3318">
                        <c:v>3319.4229007999998</c:v>
                      </c:pt>
                      <c:pt idx="3319">
                        <c:v>3320.4177422999996</c:v>
                      </c:pt>
                      <c:pt idx="3320">
                        <c:v>3321.4156984999995</c:v>
                      </c:pt>
                      <c:pt idx="3321">
                        <c:v>3322.4128491999995</c:v>
                      </c:pt>
                      <c:pt idx="3322">
                        <c:v>3323.4144517</c:v>
                      </c:pt>
                      <c:pt idx="3323">
                        <c:v>3324.4255376999995</c:v>
                      </c:pt>
                      <c:pt idx="3324">
                        <c:v>3325.4183644</c:v>
                      </c:pt>
                      <c:pt idx="3325">
                        <c:v>3326.4257714</c:v>
                      </c:pt>
                      <c:pt idx="3326">
                        <c:v>3327.426825</c:v>
                      </c:pt>
                      <c:pt idx="3327">
                        <c:v>3328.4136252000003</c:v>
                      </c:pt>
                      <c:pt idx="3328">
                        <c:v>3329.4244272999999</c:v>
                      </c:pt>
                      <c:pt idx="3329">
                        <c:v>3330.4157595000001</c:v>
                      </c:pt>
                      <c:pt idx="3330">
                        <c:v>3331.4228832000003</c:v>
                      </c:pt>
                      <c:pt idx="3331">
                        <c:v>3332.4254871999997</c:v>
                      </c:pt>
                      <c:pt idx="3332">
                        <c:v>3333.4215754000002</c:v>
                      </c:pt>
                      <c:pt idx="3333">
                        <c:v>3334.4161523999996</c:v>
                      </c:pt>
                      <c:pt idx="3334">
                        <c:v>3335.4263356999995</c:v>
                      </c:pt>
                      <c:pt idx="3335">
                        <c:v>3336.4155226999997</c:v>
                      </c:pt>
                      <c:pt idx="3336">
                        <c:v>3337.4172819999999</c:v>
                      </c:pt>
                      <c:pt idx="3337">
                        <c:v>3338.4210521999998</c:v>
                      </c:pt>
                      <c:pt idx="3338">
                        <c:v>3339.4167239000003</c:v>
                      </c:pt>
                      <c:pt idx="3339">
                        <c:v>3340.4174773999998</c:v>
                      </c:pt>
                      <c:pt idx="3340">
                        <c:v>3341.4173956999998</c:v>
                      </c:pt>
                      <c:pt idx="3341">
                        <c:v>3342.4246842999996</c:v>
                      </c:pt>
                      <c:pt idx="3342">
                        <c:v>3343.4192136999995</c:v>
                      </c:pt>
                      <c:pt idx="3343">
                        <c:v>3344.4277023999998</c:v>
                      </c:pt>
                      <c:pt idx="3344">
                        <c:v>3345.4447550999998</c:v>
                      </c:pt>
                      <c:pt idx="3345">
                        <c:v>3346.4589727999996</c:v>
                      </c:pt>
                      <c:pt idx="3346">
                        <c:v>3347.4895150999996</c:v>
                      </c:pt>
                      <c:pt idx="3347">
                        <c:v>3348.491278</c:v>
                      </c:pt>
                      <c:pt idx="3348">
                        <c:v>3349.5021761000003</c:v>
                      </c:pt>
                      <c:pt idx="3349">
                        <c:v>3350.5142191999998</c:v>
                      </c:pt>
                      <c:pt idx="3350">
                        <c:v>3351.5087507000003</c:v>
                      </c:pt>
                      <c:pt idx="3351">
                        <c:v>3352.5185286000001</c:v>
                      </c:pt>
                      <c:pt idx="3352">
                        <c:v>3353.5075042000003</c:v>
                      </c:pt>
                      <c:pt idx="3353">
                        <c:v>3354.5193518999999</c:v>
                      </c:pt>
                      <c:pt idx="3354">
                        <c:v>3355.5218174999995</c:v>
                      </c:pt>
                      <c:pt idx="3355">
                        <c:v>3356.5450270999995</c:v>
                      </c:pt>
                      <c:pt idx="3356">
                        <c:v>3357.5458184000004</c:v>
                      </c:pt>
                      <c:pt idx="3357">
                        <c:v>3358.5420395999995</c:v>
                      </c:pt>
                      <c:pt idx="3358">
                        <c:v>3359.5530604</c:v>
                      </c:pt>
                      <c:pt idx="3359">
                        <c:v>3360.5578633999999</c:v>
                      </c:pt>
                      <c:pt idx="3360">
                        <c:v>3361.5736362000002</c:v>
                      </c:pt>
                      <c:pt idx="3361">
                        <c:v>3362.5811609999996</c:v>
                      </c:pt>
                      <c:pt idx="3362">
                        <c:v>3363.5712929999995</c:v>
                      </c:pt>
                      <c:pt idx="3363">
                        <c:v>3364.5766181000004</c:v>
                      </c:pt>
                      <c:pt idx="3364">
                        <c:v>3365.5924516</c:v>
                      </c:pt>
                      <c:pt idx="3365">
                        <c:v>3366.5925321999998</c:v>
                      </c:pt>
                      <c:pt idx="3366">
                        <c:v>3367.5921181999997</c:v>
                      </c:pt>
                      <c:pt idx="3367">
                        <c:v>3368.5900371000002</c:v>
                      </c:pt>
                      <c:pt idx="3368">
                        <c:v>3369.5895757000003</c:v>
                      </c:pt>
                      <c:pt idx="3369">
                        <c:v>3370.5936464000001</c:v>
                      </c:pt>
                      <c:pt idx="3370">
                        <c:v>3371.6115281999996</c:v>
                      </c:pt>
                      <c:pt idx="3371">
                        <c:v>3372.6068732999997</c:v>
                      </c:pt>
                      <c:pt idx="3372">
                        <c:v>3373.6018723000002</c:v>
                      </c:pt>
                      <c:pt idx="3373">
                        <c:v>3374.6102058000001</c:v>
                      </c:pt>
                      <c:pt idx="3374">
                        <c:v>3375.6073977999999</c:v>
                      </c:pt>
                      <c:pt idx="3375">
                        <c:v>3376.6086973999995</c:v>
                      </c:pt>
                      <c:pt idx="3376">
                        <c:v>3377.6112527999999</c:v>
                      </c:pt>
                      <c:pt idx="3377">
                        <c:v>3378.6097643999997</c:v>
                      </c:pt>
                      <c:pt idx="3378">
                        <c:v>3379.6008945999997</c:v>
                      </c:pt>
                      <c:pt idx="3379">
                        <c:v>3380.6161472999997</c:v>
                      </c:pt>
                      <c:pt idx="3380">
                        <c:v>3381.6157095000003</c:v>
                      </c:pt>
                      <c:pt idx="3381">
                        <c:v>3382.6286113000001</c:v>
                      </c:pt>
                      <c:pt idx="3382">
                        <c:v>3383.6415537999997</c:v>
                      </c:pt>
                      <c:pt idx="3383">
                        <c:v>3384.6473523999998</c:v>
                      </c:pt>
                      <c:pt idx="3384">
                        <c:v>3385.6675795999995</c:v>
                      </c:pt>
                      <c:pt idx="3385">
                        <c:v>3386.6780567000001</c:v>
                      </c:pt>
                      <c:pt idx="3386">
                        <c:v>3387.6838492000002</c:v>
                      </c:pt>
                      <c:pt idx="3387">
                        <c:v>3388.6899177</c:v>
                      </c:pt>
                      <c:pt idx="3388">
                        <c:v>3389.6849434000001</c:v>
                      </c:pt>
                      <c:pt idx="3389">
                        <c:v>3390.6841896000001</c:v>
                      </c:pt>
                      <c:pt idx="3390">
                        <c:v>3391.6822169000002</c:v>
                      </c:pt>
                      <c:pt idx="3391">
                        <c:v>3392.6816868000001</c:v>
                      </c:pt>
                      <c:pt idx="3392">
                        <c:v>3393.6897527999995</c:v>
                      </c:pt>
                      <c:pt idx="3393">
                        <c:v>3394.6823981000002</c:v>
                      </c:pt>
                      <c:pt idx="3394">
                        <c:v>3395.6899306999999</c:v>
                      </c:pt>
                      <c:pt idx="3395">
                        <c:v>3396.6843082</c:v>
                      </c:pt>
                      <c:pt idx="3396">
                        <c:v>3397.6926836999996</c:v>
                      </c:pt>
                      <c:pt idx="3397">
                        <c:v>3398.6808439000001</c:v>
                      </c:pt>
                      <c:pt idx="3398">
                        <c:v>3399.6866574000001</c:v>
                      </c:pt>
                      <c:pt idx="3399">
                        <c:v>3400.6819272999996</c:v>
                      </c:pt>
                      <c:pt idx="3400">
                        <c:v>3401.6885638999997</c:v>
                      </c:pt>
                      <c:pt idx="3401">
                        <c:v>3402.6835882</c:v>
                      </c:pt>
                      <c:pt idx="3402">
                        <c:v>3403.6845970999998</c:v>
                      </c:pt>
                      <c:pt idx="3403">
                        <c:v>3404.6939263999998</c:v>
                      </c:pt>
                      <c:pt idx="3404">
                        <c:v>3405.7040034999995</c:v>
                      </c:pt>
                      <c:pt idx="3405">
                        <c:v>3406.7001837000003</c:v>
                      </c:pt>
                      <c:pt idx="3406">
                        <c:v>3407.702108</c:v>
                      </c:pt>
                      <c:pt idx="3407">
                        <c:v>3408.7020820000002</c:v>
                      </c:pt>
                      <c:pt idx="3408">
                        <c:v>3409.7019807000001</c:v>
                      </c:pt>
                      <c:pt idx="3409">
                        <c:v>3410.7168600999998</c:v>
                      </c:pt>
                      <c:pt idx="3410">
                        <c:v>3411.7134960999997</c:v>
                      </c:pt>
                      <c:pt idx="3411">
                        <c:v>3412.7116965999999</c:v>
                      </c:pt>
                      <c:pt idx="3412">
                        <c:v>3413.7219072000003</c:v>
                      </c:pt>
                      <c:pt idx="3413">
                        <c:v>3414.7237856999996</c:v>
                      </c:pt>
                      <c:pt idx="3414">
                        <c:v>3415.7127647000002</c:v>
                      </c:pt>
                      <c:pt idx="3415">
                        <c:v>3416.7206351</c:v>
                      </c:pt>
                      <c:pt idx="3416">
                        <c:v>3417.7219608</c:v>
                      </c:pt>
                      <c:pt idx="3417">
                        <c:v>3418.7122096999997</c:v>
                      </c:pt>
                      <c:pt idx="3418">
                        <c:v>3419.7221396</c:v>
                      </c:pt>
                      <c:pt idx="3419">
                        <c:v>3420.7201318000002</c:v>
                      </c:pt>
                      <c:pt idx="3420">
                        <c:v>3421.7118450000003</c:v>
                      </c:pt>
                      <c:pt idx="3421">
                        <c:v>3422.7165454999999</c:v>
                      </c:pt>
                      <c:pt idx="3422">
                        <c:v>3423.7268529999997</c:v>
                      </c:pt>
                      <c:pt idx="3423">
                        <c:v>3424.7469687999996</c:v>
                      </c:pt>
                      <c:pt idx="3424">
                        <c:v>3425.7473612999997</c:v>
                      </c:pt>
                      <c:pt idx="3425">
                        <c:v>3426.7524184999997</c:v>
                      </c:pt>
                      <c:pt idx="3426">
                        <c:v>3427.7647943999996</c:v>
                      </c:pt>
                      <c:pt idx="3427">
                        <c:v>3428.7646130999997</c:v>
                      </c:pt>
                      <c:pt idx="3428">
                        <c:v>3429.7604967000002</c:v>
                      </c:pt>
                      <c:pt idx="3429">
                        <c:v>3430.7612771999998</c:v>
                      </c:pt>
                      <c:pt idx="3430">
                        <c:v>3431.7640745000003</c:v>
                      </c:pt>
                      <c:pt idx="3431">
                        <c:v>3432.7646019999997</c:v>
                      </c:pt>
                      <c:pt idx="3432">
                        <c:v>3433.7849556999995</c:v>
                      </c:pt>
                      <c:pt idx="3433">
                        <c:v>3434.7996804999998</c:v>
                      </c:pt>
                      <c:pt idx="3434">
                        <c:v>3435.7916357999998</c:v>
                      </c:pt>
                      <c:pt idx="3435">
                        <c:v>3436.8012032000001</c:v>
                      </c:pt>
                      <c:pt idx="3436">
                        <c:v>3437.7910243000001</c:v>
                      </c:pt>
                      <c:pt idx="3437">
                        <c:v>3438.8052999999995</c:v>
                      </c:pt>
                      <c:pt idx="3438">
                        <c:v>3439.8141276000001</c:v>
                      </c:pt>
                      <c:pt idx="3439">
                        <c:v>3440.8118733999995</c:v>
                      </c:pt>
                      <c:pt idx="3440">
                        <c:v>3441.8041085</c:v>
                      </c:pt>
                      <c:pt idx="3441">
                        <c:v>3442.8039789999998</c:v>
                      </c:pt>
                      <c:pt idx="3442">
                        <c:v>3443.8253201000002</c:v>
                      </c:pt>
                      <c:pt idx="3443">
                        <c:v>3444.8350386999996</c:v>
                      </c:pt>
                      <c:pt idx="3444">
                        <c:v>3445.8421413000001</c:v>
                      </c:pt>
                      <c:pt idx="3445">
                        <c:v>3446.8345403999997</c:v>
                      </c:pt>
                      <c:pt idx="3446">
                        <c:v>3447.8394426</c:v>
                      </c:pt>
                      <c:pt idx="3447">
                        <c:v>3448.8470365999997</c:v>
                      </c:pt>
                      <c:pt idx="3448">
                        <c:v>3449.8380816000004</c:v>
                      </c:pt>
                      <c:pt idx="3449">
                        <c:v>3450.8489702000002</c:v>
                      </c:pt>
                      <c:pt idx="3450">
                        <c:v>3451.8438216</c:v>
                      </c:pt>
                      <c:pt idx="3451">
                        <c:v>3452.8342562000003</c:v>
                      </c:pt>
                      <c:pt idx="3452">
                        <c:v>3453.8345253000002</c:v>
                      </c:pt>
                      <c:pt idx="3453">
                        <c:v>3454.8429668000003</c:v>
                      </c:pt>
                      <c:pt idx="3454">
                        <c:v>3455.8456439999995</c:v>
                      </c:pt>
                      <c:pt idx="3455">
                        <c:v>3456.8383599000003</c:v>
                      </c:pt>
                      <c:pt idx="3456">
                        <c:v>3457.8362789999996</c:v>
                      </c:pt>
                      <c:pt idx="3457">
                        <c:v>3458.8396160999996</c:v>
                      </c:pt>
                      <c:pt idx="3458">
                        <c:v>3459.8496928</c:v>
                      </c:pt>
                      <c:pt idx="3459">
                        <c:v>3460.8679697000002</c:v>
                      </c:pt>
                      <c:pt idx="3460">
                        <c:v>3461.8723732000003</c:v>
                      </c:pt>
                      <c:pt idx="3461">
                        <c:v>3462.8733798999997</c:v>
                      </c:pt>
                      <c:pt idx="3462">
                        <c:v>3463.8804814999999</c:v>
                      </c:pt>
                      <c:pt idx="3463">
                        <c:v>3464.8802973999996</c:v>
                      </c:pt>
                      <c:pt idx="3464">
                        <c:v>3465.8674489999999</c:v>
                      </c:pt>
                      <c:pt idx="3465">
                        <c:v>3466.8682760999995</c:v>
                      </c:pt>
                      <c:pt idx="3466">
                        <c:v>3467.8739239000001</c:v>
                      </c:pt>
                      <c:pt idx="3467">
                        <c:v>3468.8873718999998</c:v>
                      </c:pt>
                      <c:pt idx="3468">
                        <c:v>3469.8833343000001</c:v>
                      </c:pt>
                      <c:pt idx="3469">
                        <c:v>3470.8916854000004</c:v>
                      </c:pt>
                      <c:pt idx="3470">
                        <c:v>3471.9022166</c:v>
                      </c:pt>
                      <c:pt idx="3471">
                        <c:v>3472.9011233999995</c:v>
                      </c:pt>
                      <c:pt idx="3472">
                        <c:v>3473.9116108000003</c:v>
                      </c:pt>
                      <c:pt idx="3473">
                        <c:v>3474.9244451</c:v>
                      </c:pt>
                      <c:pt idx="3474">
                        <c:v>3475.9229412999998</c:v>
                      </c:pt>
                      <c:pt idx="3475">
                        <c:v>3476.9234978999998</c:v>
                      </c:pt>
                      <c:pt idx="3476">
                        <c:v>3477.9267813000001</c:v>
                      </c:pt>
                      <c:pt idx="3477">
                        <c:v>3478.9231253000003</c:v>
                      </c:pt>
                      <c:pt idx="3478">
                        <c:v>3479.9174068999996</c:v>
                      </c:pt>
                      <c:pt idx="3479">
                        <c:v>3480.9129577999997</c:v>
                      </c:pt>
                      <c:pt idx="3480">
                        <c:v>3481.9208938999996</c:v>
                      </c:pt>
                      <c:pt idx="3481">
                        <c:v>3482.9216908000003</c:v>
                      </c:pt>
                      <c:pt idx="3482">
                        <c:v>3483.9277189999998</c:v>
                      </c:pt>
                      <c:pt idx="3483">
                        <c:v>3484.9140837</c:v>
                      </c:pt>
                      <c:pt idx="3484">
                        <c:v>3485.9252320999999</c:v>
                      </c:pt>
                      <c:pt idx="3485">
                        <c:v>3486.9124102000001</c:v>
                      </c:pt>
                      <c:pt idx="3486">
                        <c:v>3487.9225426999997</c:v>
                      </c:pt>
                      <c:pt idx="3487">
                        <c:v>3488.9174689999995</c:v>
                      </c:pt>
                      <c:pt idx="3488">
                        <c:v>3489.9257684999998</c:v>
                      </c:pt>
                      <c:pt idx="3489">
                        <c:v>3490.9234412999999</c:v>
                      </c:pt>
                      <c:pt idx="3490">
                        <c:v>3491.9220485999999</c:v>
                      </c:pt>
                      <c:pt idx="3491">
                        <c:v>3492.9149499999999</c:v>
                      </c:pt>
                      <c:pt idx="3492">
                        <c:v>3493.9232453</c:v>
                      </c:pt>
                      <c:pt idx="3493">
                        <c:v>3494.9156508999999</c:v>
                      </c:pt>
                      <c:pt idx="3494">
                        <c:v>3495.9228247999995</c:v>
                      </c:pt>
                      <c:pt idx="3495">
                        <c:v>3496.9241325999997</c:v>
                      </c:pt>
                      <c:pt idx="3496">
                        <c:v>3497.9122221000002</c:v>
                      </c:pt>
                      <c:pt idx="3497">
                        <c:v>3498.9237961000003</c:v>
                      </c:pt>
                      <c:pt idx="3498">
                        <c:v>3499.9274000999999</c:v>
                      </c:pt>
                      <c:pt idx="3499">
                        <c:v>3500.9281650999997</c:v>
                      </c:pt>
                      <c:pt idx="3500">
                        <c:v>3501.9282537000004</c:v>
                      </c:pt>
                      <c:pt idx="3501">
                        <c:v>3502.9548220000001</c:v>
                      </c:pt>
                      <c:pt idx="3502">
                        <c:v>3503.9464462999999</c:v>
                      </c:pt>
                      <c:pt idx="3503">
                        <c:v>3504.9622302000002</c:v>
                      </c:pt>
                      <c:pt idx="3504">
                        <c:v>3505.9731262</c:v>
                      </c:pt>
                      <c:pt idx="3505">
                        <c:v>3506.9619423999998</c:v>
                      </c:pt>
                      <c:pt idx="3506">
                        <c:v>3507.9727564</c:v>
                      </c:pt>
                      <c:pt idx="3507">
                        <c:v>3508.9675172000002</c:v>
                      </c:pt>
                      <c:pt idx="3508">
                        <c:v>3509.9614538999999</c:v>
                      </c:pt>
                      <c:pt idx="3509">
                        <c:v>3510.9639617999997</c:v>
                      </c:pt>
                      <c:pt idx="3510">
                        <c:v>3511.963671</c:v>
                      </c:pt>
                      <c:pt idx="3511">
                        <c:v>3512.9846864999995</c:v>
                      </c:pt>
                      <c:pt idx="3512">
                        <c:v>3513.9771843000003</c:v>
                      </c:pt>
                      <c:pt idx="3513">
                        <c:v>3514.9777628999996</c:v>
                      </c:pt>
                      <c:pt idx="3514">
                        <c:v>3516.0007349000002</c:v>
                      </c:pt>
                      <c:pt idx="3515">
                        <c:v>3517.0092424999998</c:v>
                      </c:pt>
                      <c:pt idx="3516">
                        <c:v>3518.0297918000001</c:v>
                      </c:pt>
                      <c:pt idx="3517">
                        <c:v>3519.0266412999995</c:v>
                      </c:pt>
                      <c:pt idx="3518">
                        <c:v>3520.0224451999998</c:v>
                      </c:pt>
                      <c:pt idx="3519">
                        <c:v>3521.0492102000003</c:v>
                      </c:pt>
                      <c:pt idx="3520">
                        <c:v>3522.0639661</c:v>
                      </c:pt>
                      <c:pt idx="3521">
                        <c:v>3523.0378646000004</c:v>
                      </c:pt>
                      <c:pt idx="3522">
                        <c:v>3524.0501067999999</c:v>
                      </c:pt>
                      <c:pt idx="3523">
                        <c:v>3525.0334870000002</c:v>
                      </c:pt>
                      <c:pt idx="3524">
                        <c:v>3526.0387230000001</c:v>
                      </c:pt>
                      <c:pt idx="3525">
                        <c:v>3527.0439554</c:v>
                      </c:pt>
                      <c:pt idx="3526">
                        <c:v>3528.0390795999997</c:v>
                      </c:pt>
                      <c:pt idx="3527">
                        <c:v>3529.0334084000001</c:v>
                      </c:pt>
                      <c:pt idx="3528">
                        <c:v>3530.0373662999996</c:v>
                      </c:pt>
                      <c:pt idx="3529">
                        <c:v>3531.0524878000001</c:v>
                      </c:pt>
                      <c:pt idx="3530">
                        <c:v>3532.0632287000003</c:v>
                      </c:pt>
                      <c:pt idx="3531">
                        <c:v>3533.0814969999997</c:v>
                      </c:pt>
                      <c:pt idx="3532">
                        <c:v>3534.0822383</c:v>
                      </c:pt>
                      <c:pt idx="3533">
                        <c:v>3535.1083379999995</c:v>
                      </c:pt>
                      <c:pt idx="3534">
                        <c:v>3536.1414434000003</c:v>
                      </c:pt>
                      <c:pt idx="3535">
                        <c:v>3537.1250937</c:v>
                      </c:pt>
                      <c:pt idx="3536">
                        <c:v>3538.1226548999998</c:v>
                      </c:pt>
                      <c:pt idx="3537">
                        <c:v>3539.1451448000003</c:v>
                      </c:pt>
                      <c:pt idx="3538">
                        <c:v>3540.1263708000001</c:v>
                      </c:pt>
                      <c:pt idx="3539">
                        <c:v>3541.1282789000002</c:v>
                      </c:pt>
                      <c:pt idx="3540">
                        <c:v>3542.1285517000001</c:v>
                      </c:pt>
                      <c:pt idx="3541">
                        <c:v>3543.1252634999996</c:v>
                      </c:pt>
                      <c:pt idx="3542">
                        <c:v>3544.1150874999998</c:v>
                      </c:pt>
                      <c:pt idx="3543">
                        <c:v>3545.1496634</c:v>
                      </c:pt>
                      <c:pt idx="3544">
                        <c:v>3546.1305244999999</c:v>
                      </c:pt>
                      <c:pt idx="3545">
                        <c:v>3547.1148516999997</c:v>
                      </c:pt>
                      <c:pt idx="3546">
                        <c:v>3548.1223444000002</c:v>
                      </c:pt>
                      <c:pt idx="3547">
                        <c:v>3549.1070691999998</c:v>
                      </c:pt>
                      <c:pt idx="3548">
                        <c:v>3550.1239387999999</c:v>
                      </c:pt>
                      <c:pt idx="3549">
                        <c:v>3551.1256724999998</c:v>
                      </c:pt>
                      <c:pt idx="3550">
                        <c:v>3552.1231716999996</c:v>
                      </c:pt>
                      <c:pt idx="3551">
                        <c:v>3553.1241624999998</c:v>
                      </c:pt>
                      <c:pt idx="3552">
                        <c:v>3554.1269987999999</c:v>
                      </c:pt>
                      <c:pt idx="3553">
                        <c:v>3555.1289639000001</c:v>
                      </c:pt>
                      <c:pt idx="3554">
                        <c:v>3556.1278411999997</c:v>
                      </c:pt>
                      <c:pt idx="3555">
                        <c:v>3557.1240185000001</c:v>
                      </c:pt>
                      <c:pt idx="3556">
                        <c:v>3558.1207570000001</c:v>
                      </c:pt>
                      <c:pt idx="3557">
                        <c:v>3559.1267030000004</c:v>
                      </c:pt>
                      <c:pt idx="3558">
                        <c:v>3560.1403379999997</c:v>
                      </c:pt>
                      <c:pt idx="3559">
                        <c:v>3561.1255765999999</c:v>
                      </c:pt>
                      <c:pt idx="3560">
                        <c:v>3562.1383915000001</c:v>
                      </c:pt>
                      <c:pt idx="3561">
                        <c:v>3563.1416777999998</c:v>
                      </c:pt>
                      <c:pt idx="3562">
                        <c:v>3564.1451223999998</c:v>
                      </c:pt>
                      <c:pt idx="3563">
                        <c:v>3565.1781980000001</c:v>
                      </c:pt>
                      <c:pt idx="3564">
                        <c:v>3566.1980847999998</c:v>
                      </c:pt>
                      <c:pt idx="3565">
                        <c:v>3567.2054262999995</c:v>
                      </c:pt>
                      <c:pt idx="3566">
                        <c:v>3568.2170007</c:v>
                      </c:pt>
                      <c:pt idx="3567">
                        <c:v>3569.2272500000004</c:v>
                      </c:pt>
                      <c:pt idx="3568">
                        <c:v>3570.1227008999999</c:v>
                      </c:pt>
                      <c:pt idx="3569">
                        <c:v>3571.1212342000003</c:v>
                      </c:pt>
                      <c:pt idx="3570">
                        <c:v>3572.1195912999997</c:v>
                      </c:pt>
                      <c:pt idx="3571">
                        <c:v>3573.1160580000001</c:v>
                      </c:pt>
                      <c:pt idx="3572">
                        <c:v>3574.1155106000001</c:v>
                      </c:pt>
                      <c:pt idx="3573">
                        <c:v>3575.1164518999999</c:v>
                      </c:pt>
                      <c:pt idx="3574">
                        <c:v>3576.1275854999999</c:v>
                      </c:pt>
                      <c:pt idx="3575">
                        <c:v>3577.1264354</c:v>
                      </c:pt>
                      <c:pt idx="3576">
                        <c:v>3578.1166047000002</c:v>
                      </c:pt>
                      <c:pt idx="3577">
                        <c:v>3579.1207385000002</c:v>
                      </c:pt>
                      <c:pt idx="3578">
                        <c:v>3580.1237294999996</c:v>
                      </c:pt>
                      <c:pt idx="3579">
                        <c:v>3581.1200342999996</c:v>
                      </c:pt>
                      <c:pt idx="3580">
                        <c:v>3582.1268358000002</c:v>
                      </c:pt>
                      <c:pt idx="3581">
                        <c:v>3583.1196208999995</c:v>
                      </c:pt>
                      <c:pt idx="3582">
                        <c:v>3584.1222309</c:v>
                      </c:pt>
                      <c:pt idx="3583">
                        <c:v>3585.1223439999999</c:v>
                      </c:pt>
                      <c:pt idx="3584">
                        <c:v>3586.1214297000001</c:v>
                      </c:pt>
                      <c:pt idx="3585">
                        <c:v>3587.1305027000003</c:v>
                      </c:pt>
                      <c:pt idx="3586">
                        <c:v>3588.1287692999999</c:v>
                      </c:pt>
                      <c:pt idx="3587">
                        <c:v>3589.1192433000001</c:v>
                      </c:pt>
                      <c:pt idx="3588">
                        <c:v>3590.1190470999995</c:v>
                      </c:pt>
                      <c:pt idx="3589">
                        <c:v>3591.1166508000001</c:v>
                      </c:pt>
                      <c:pt idx="3590">
                        <c:v>3592.1264207999998</c:v>
                      </c:pt>
                      <c:pt idx="3591">
                        <c:v>3593.1219587999999</c:v>
                      </c:pt>
                      <c:pt idx="3592">
                        <c:v>3594.1179739000004</c:v>
                      </c:pt>
                      <c:pt idx="3593">
                        <c:v>3595.1178613999996</c:v>
                      </c:pt>
                      <c:pt idx="3594">
                        <c:v>3596.1184738999996</c:v>
                      </c:pt>
                      <c:pt idx="3595">
                        <c:v>3597.1301651999997</c:v>
                      </c:pt>
                      <c:pt idx="3596">
                        <c:v>3598.1267448000003</c:v>
                      </c:pt>
                      <c:pt idx="3597">
                        <c:v>3599.1288698000003</c:v>
                      </c:pt>
                      <c:pt idx="3598">
                        <c:v>3600.1274742000001</c:v>
                      </c:pt>
                      <c:pt idx="3599">
                        <c:v>3601.1179028000001</c:v>
                      </c:pt>
                      <c:pt idx="3600">
                        <c:v>3602.1186984999999</c:v>
                      </c:pt>
                      <c:pt idx="3601">
                        <c:v>3603.1185199999995</c:v>
                      </c:pt>
                      <c:pt idx="3602">
                        <c:v>3604.1285695000001</c:v>
                      </c:pt>
                      <c:pt idx="3603">
                        <c:v>3605.1307134000003</c:v>
                      </c:pt>
                      <c:pt idx="3604">
                        <c:v>3606.1163929999998</c:v>
                      </c:pt>
                      <c:pt idx="3605">
                        <c:v>3607.1195477999995</c:v>
                      </c:pt>
                      <c:pt idx="3606">
                        <c:v>3608.1286100000002</c:v>
                      </c:pt>
                      <c:pt idx="3607">
                        <c:v>3609.1293424999999</c:v>
                      </c:pt>
                      <c:pt idx="3608">
                        <c:v>3610.1184970999998</c:v>
                      </c:pt>
                      <c:pt idx="3609">
                        <c:v>3611.1172524999997</c:v>
                      </c:pt>
                      <c:pt idx="3610">
                        <c:v>3612.1171164000002</c:v>
                      </c:pt>
                      <c:pt idx="3611">
                        <c:v>3613.1186847000004</c:v>
                      </c:pt>
                      <c:pt idx="3612">
                        <c:v>3614.1305317000001</c:v>
                      </c:pt>
                      <c:pt idx="3613">
                        <c:v>3615.1195762000002</c:v>
                      </c:pt>
                      <c:pt idx="3614">
                        <c:v>3616.1265797000001</c:v>
                      </c:pt>
                      <c:pt idx="3615">
                        <c:v>3617.1263966000001</c:v>
                      </c:pt>
                      <c:pt idx="3616">
                        <c:v>3618.1186032000001</c:v>
                      </c:pt>
                      <c:pt idx="3617">
                        <c:v>3619.1304650999996</c:v>
                      </c:pt>
                      <c:pt idx="3618">
                        <c:v>3620.1167757999997</c:v>
                      </c:pt>
                      <c:pt idx="3619">
                        <c:v>3621.1277280999998</c:v>
                      </c:pt>
                      <c:pt idx="3620">
                        <c:v>3622.1289325000002</c:v>
                      </c:pt>
                      <c:pt idx="3621">
                        <c:v>3623.1177252000002</c:v>
                      </c:pt>
                      <c:pt idx="3622">
                        <c:v>3624.1166188000002</c:v>
                      </c:pt>
                      <c:pt idx="3623">
                        <c:v>3625.1256886999995</c:v>
                      </c:pt>
                      <c:pt idx="3624">
                        <c:v>3626.1184263</c:v>
                      </c:pt>
                      <c:pt idx="3625">
                        <c:v>3627.1236684</c:v>
                      </c:pt>
                      <c:pt idx="3626">
                        <c:v>3628.1195799000002</c:v>
                      </c:pt>
                      <c:pt idx="3627">
                        <c:v>3629.1288271999997</c:v>
                      </c:pt>
                      <c:pt idx="3628">
                        <c:v>3630.1296709000003</c:v>
                      </c:pt>
                      <c:pt idx="3629">
                        <c:v>3631.1176872999999</c:v>
                      </c:pt>
                      <c:pt idx="3630">
                        <c:v>3632.1245817000004</c:v>
                      </c:pt>
                      <c:pt idx="3631">
                        <c:v>3633.1328270999998</c:v>
                      </c:pt>
                      <c:pt idx="3632">
                        <c:v>3634.1364312000001</c:v>
                      </c:pt>
                      <c:pt idx="3633">
                        <c:v>3635.1330390999997</c:v>
                      </c:pt>
                      <c:pt idx="3634">
                        <c:v>3636.1541659</c:v>
                      </c:pt>
                      <c:pt idx="3635">
                        <c:v>3637.1555880000001</c:v>
                      </c:pt>
                      <c:pt idx="3636">
                        <c:v>3638.1607293000002</c:v>
                      </c:pt>
                      <c:pt idx="3637">
                        <c:v>3639.1678676999995</c:v>
                      </c:pt>
                      <c:pt idx="3638">
                        <c:v>3640.1778351999997</c:v>
                      </c:pt>
                      <c:pt idx="3639">
                        <c:v>3641.2012420999995</c:v>
                      </c:pt>
                      <c:pt idx="3640">
                        <c:v>3642.2056687999998</c:v>
                      </c:pt>
                      <c:pt idx="3641">
                        <c:v>3643.2155829999997</c:v>
                      </c:pt>
                      <c:pt idx="3642">
                        <c:v>3644.2181216000004</c:v>
                      </c:pt>
                      <c:pt idx="3643">
                        <c:v>3645.2182603999995</c:v>
                      </c:pt>
                      <c:pt idx="3644">
                        <c:v>3646.2161326</c:v>
                      </c:pt>
                      <c:pt idx="3645">
                        <c:v>3647.2156497000001</c:v>
                      </c:pt>
                      <c:pt idx="3646">
                        <c:v>3648.2245449999996</c:v>
                      </c:pt>
                      <c:pt idx="3647">
                        <c:v>3649.2140977000004</c:v>
                      </c:pt>
                      <c:pt idx="3648">
                        <c:v>3650.2150847999997</c:v>
                      </c:pt>
                      <c:pt idx="3649">
                        <c:v>3651.2095591000002</c:v>
                      </c:pt>
                      <c:pt idx="3650">
                        <c:v>3652.2107500999996</c:v>
                      </c:pt>
                      <c:pt idx="3651">
                        <c:v>3653.2194075000002</c:v>
                      </c:pt>
                      <c:pt idx="3652">
                        <c:v>3654.2117880000001</c:v>
                      </c:pt>
                      <c:pt idx="3653">
                        <c:v>3655.2150632999997</c:v>
                      </c:pt>
                      <c:pt idx="3654">
                        <c:v>3656.2142023000001</c:v>
                      </c:pt>
                      <c:pt idx="3655">
                        <c:v>3657.2145208999996</c:v>
                      </c:pt>
                      <c:pt idx="3656">
                        <c:v>3658.2141939999997</c:v>
                      </c:pt>
                      <c:pt idx="3657">
                        <c:v>3659.2120266999996</c:v>
                      </c:pt>
                      <c:pt idx="3658">
                        <c:v>3660.2148909000002</c:v>
                      </c:pt>
                      <c:pt idx="3659">
                        <c:v>3661.2144370999999</c:v>
                      </c:pt>
                      <c:pt idx="3660">
                        <c:v>3662.2139173</c:v>
                      </c:pt>
                      <c:pt idx="3661">
                        <c:v>3663.2130124999999</c:v>
                      </c:pt>
                      <c:pt idx="3662">
                        <c:v>3664.2116352999997</c:v>
                      </c:pt>
                      <c:pt idx="3663">
                        <c:v>3665.2182497999997</c:v>
                      </c:pt>
                      <c:pt idx="3664">
                        <c:v>3666.2098131999996</c:v>
                      </c:pt>
                      <c:pt idx="3665">
                        <c:v>3667.2155711</c:v>
                      </c:pt>
                      <c:pt idx="3666">
                        <c:v>3668.2231078</c:v>
                      </c:pt>
                      <c:pt idx="3667">
                        <c:v>3669.2228455999998</c:v>
                      </c:pt>
                      <c:pt idx="3668">
                        <c:v>3670.2242191999999</c:v>
                      </c:pt>
                      <c:pt idx="3669">
                        <c:v>3671.2094415999995</c:v>
                      </c:pt>
                      <c:pt idx="3670">
                        <c:v>3672.2186515999997</c:v>
                      </c:pt>
                      <c:pt idx="3671">
                        <c:v>3673.2199281999997</c:v>
                      </c:pt>
                      <c:pt idx="3672">
                        <c:v>3674.2164077000002</c:v>
                      </c:pt>
                      <c:pt idx="3673">
                        <c:v>3675.2226843000003</c:v>
                      </c:pt>
                      <c:pt idx="3674">
                        <c:v>3676.2165951000002</c:v>
                      </c:pt>
                      <c:pt idx="3675">
                        <c:v>3677.2102927999999</c:v>
                      </c:pt>
                      <c:pt idx="3676">
                        <c:v>3678.2181502999997</c:v>
                      </c:pt>
                      <c:pt idx="3677">
                        <c:v>3679.2193661999995</c:v>
                      </c:pt>
                      <c:pt idx="3678">
                        <c:v>3680.2178556000003</c:v>
                      </c:pt>
                      <c:pt idx="3679">
                        <c:v>3681.2151755999998</c:v>
                      </c:pt>
                      <c:pt idx="3680">
                        <c:v>3682.2146087999995</c:v>
                      </c:pt>
                      <c:pt idx="3681">
                        <c:v>3683.2140533999996</c:v>
                      </c:pt>
                      <c:pt idx="3682">
                        <c:v>3684.2183220000002</c:v>
                      </c:pt>
                      <c:pt idx="3683">
                        <c:v>3685.2172558999996</c:v>
                      </c:pt>
                      <c:pt idx="3684">
                        <c:v>3686.2193935</c:v>
                      </c:pt>
                      <c:pt idx="3685">
                        <c:v>3687.2154112000003</c:v>
                      </c:pt>
                      <c:pt idx="3686">
                        <c:v>3688.2140451</c:v>
                      </c:pt>
                      <c:pt idx="3687">
                        <c:v>3689.2123162000003</c:v>
                      </c:pt>
                      <c:pt idx="3688">
                        <c:v>3690.2174909</c:v>
                      </c:pt>
                      <c:pt idx="3689">
                        <c:v>3691.2127435999996</c:v>
                      </c:pt>
                      <c:pt idx="3690">
                        <c:v>3692.2148264000002</c:v>
                      </c:pt>
                      <c:pt idx="3691">
                        <c:v>3693.2130857999996</c:v>
                      </c:pt>
                      <c:pt idx="3692">
                        <c:v>3694.2118157</c:v>
                      </c:pt>
                      <c:pt idx="3693">
                        <c:v>3695.2139306000004</c:v>
                      </c:pt>
                      <c:pt idx="3694">
                        <c:v>3696.2147641999995</c:v>
                      </c:pt>
                      <c:pt idx="3695">
                        <c:v>3697.2129344999998</c:v>
                      </c:pt>
                      <c:pt idx="3696">
                        <c:v>3698.2106885999997</c:v>
                      </c:pt>
                      <c:pt idx="3697">
                        <c:v>3699.2241229999995</c:v>
                      </c:pt>
                      <c:pt idx="3698">
                        <c:v>3700.2233454000002</c:v>
                      </c:pt>
                      <c:pt idx="3699">
                        <c:v>3701.2129571</c:v>
                      </c:pt>
                      <c:pt idx="3700">
                        <c:v>3702.2111748000002</c:v>
                      </c:pt>
                      <c:pt idx="3701">
                        <c:v>3703.2199677000003</c:v>
                      </c:pt>
                      <c:pt idx="3702">
                        <c:v>3704.2150906000002</c:v>
                      </c:pt>
                      <c:pt idx="3703">
                        <c:v>3705.2236809999999</c:v>
                      </c:pt>
                      <c:pt idx="3704">
                        <c:v>3706.2211143999998</c:v>
                      </c:pt>
                      <c:pt idx="3705">
                        <c:v>3707.2126131999999</c:v>
                      </c:pt>
                      <c:pt idx="3706">
                        <c:v>3708.2116111999999</c:v>
                      </c:pt>
                      <c:pt idx="3707">
                        <c:v>3709.2119706999997</c:v>
                      </c:pt>
                      <c:pt idx="3708">
                        <c:v>3710.2129485999999</c:v>
                      </c:pt>
                      <c:pt idx="3709">
                        <c:v>3711.2219209999998</c:v>
                      </c:pt>
                      <c:pt idx="3710">
                        <c:v>3712.2121618999995</c:v>
                      </c:pt>
                      <c:pt idx="3711">
                        <c:v>3713.2128040000002</c:v>
                      </c:pt>
                      <c:pt idx="3712">
                        <c:v>3714.2154298</c:v>
                      </c:pt>
                      <c:pt idx="3713">
                        <c:v>3715.2101420000004</c:v>
                      </c:pt>
                      <c:pt idx="3714">
                        <c:v>3716.2102914000002</c:v>
                      </c:pt>
                      <c:pt idx="3715">
                        <c:v>3717.2135893</c:v>
                      </c:pt>
                      <c:pt idx="3716">
                        <c:v>3718.2122617999999</c:v>
                      </c:pt>
                      <c:pt idx="3717">
                        <c:v>3719.2198695000002</c:v>
                      </c:pt>
                      <c:pt idx="3718">
                        <c:v>3720.2235439000001</c:v>
                      </c:pt>
                      <c:pt idx="3719">
                        <c:v>3721.2141964999996</c:v>
                      </c:pt>
                      <c:pt idx="3720">
                        <c:v>3722.2177369999995</c:v>
                      </c:pt>
                      <c:pt idx="3721">
                        <c:v>3723.2151221999998</c:v>
                      </c:pt>
                      <c:pt idx="3722">
                        <c:v>3724.2146687999998</c:v>
                      </c:pt>
                      <c:pt idx="3723">
                        <c:v>3725.2181666000001</c:v>
                      </c:pt>
                      <c:pt idx="3724">
                        <c:v>3726.2159601999997</c:v>
                      </c:pt>
                      <c:pt idx="3725">
                        <c:v>3727.2174988000002</c:v>
                      </c:pt>
                      <c:pt idx="3726">
                        <c:v>3728.2152100999997</c:v>
                      </c:pt>
                      <c:pt idx="3727">
                        <c:v>3729.2230685999998</c:v>
                      </c:pt>
                      <c:pt idx="3728">
                        <c:v>3730.2221837000002</c:v>
                      </c:pt>
                      <c:pt idx="3729">
                        <c:v>3731.2099462000001</c:v>
                      </c:pt>
                      <c:pt idx="3730">
                        <c:v>3732.2239261</c:v>
                      </c:pt>
                      <c:pt idx="3731">
                        <c:v>3733.2167974999998</c:v>
                      </c:pt>
                      <c:pt idx="3732">
                        <c:v>3734.2143393000001</c:v>
                      </c:pt>
                      <c:pt idx="3733">
                        <c:v>3735.2142343</c:v>
                      </c:pt>
                      <c:pt idx="3734">
                        <c:v>3736.2220468999999</c:v>
                      </c:pt>
                      <c:pt idx="3735">
                        <c:v>3737.2115680000002</c:v>
                      </c:pt>
                      <c:pt idx="3736">
                        <c:v>3738.2175892</c:v>
                      </c:pt>
                      <c:pt idx="3737">
                        <c:v>3739.2217577999995</c:v>
                      </c:pt>
                      <c:pt idx="3738">
                        <c:v>3740.2097593000003</c:v>
                      </c:pt>
                      <c:pt idx="3739">
                        <c:v>3741.2168014000003</c:v>
                      </c:pt>
                      <c:pt idx="3740">
                        <c:v>3742.2156883000002</c:v>
                      </c:pt>
                      <c:pt idx="3741">
                        <c:v>3743.2149269999995</c:v>
                      </c:pt>
                      <c:pt idx="3742">
                        <c:v>3744.2225326000002</c:v>
                      </c:pt>
                      <c:pt idx="3743">
                        <c:v>3745.2151011999999</c:v>
                      </c:pt>
                      <c:pt idx="3744">
                        <c:v>3746.2204411999996</c:v>
                      </c:pt>
                      <c:pt idx="3745">
                        <c:v>3747.2157064999997</c:v>
                      </c:pt>
                      <c:pt idx="3746">
                        <c:v>3748.2113987999996</c:v>
                      </c:pt>
                      <c:pt idx="3747">
                        <c:v>3749.2158223000001</c:v>
                      </c:pt>
                      <c:pt idx="3748">
                        <c:v>3750.2104855000002</c:v>
                      </c:pt>
                      <c:pt idx="3749">
                        <c:v>3751.2156139000003</c:v>
                      </c:pt>
                      <c:pt idx="3750">
                        <c:v>3752.2156738999997</c:v>
                      </c:pt>
                      <c:pt idx="3751">
                        <c:v>3753.2144637999995</c:v>
                      </c:pt>
                      <c:pt idx="3752">
                        <c:v>3754.2125755000002</c:v>
                      </c:pt>
                      <c:pt idx="3753">
                        <c:v>3755.2130763</c:v>
                      </c:pt>
                      <c:pt idx="3754">
                        <c:v>3756.2191673000002</c:v>
                      </c:pt>
                      <c:pt idx="3755">
                        <c:v>3757.214281</c:v>
                      </c:pt>
                      <c:pt idx="3756">
                        <c:v>3758.2142994000001</c:v>
                      </c:pt>
                      <c:pt idx="3757">
                        <c:v>3759.2090725000003</c:v>
                      </c:pt>
                      <c:pt idx="3758">
                        <c:v>3760.2122254000001</c:v>
                      </c:pt>
                      <c:pt idx="3759">
                        <c:v>3761.2131881</c:v>
                      </c:pt>
                      <c:pt idx="3760">
                        <c:v>3762.2225602000003</c:v>
                      </c:pt>
                      <c:pt idx="3761">
                        <c:v>3763.2134720999998</c:v>
                      </c:pt>
                      <c:pt idx="3762">
                        <c:v>3764.2127556</c:v>
                      </c:pt>
                      <c:pt idx="3763">
                        <c:v>3765.2248091999995</c:v>
                      </c:pt>
                      <c:pt idx="3764">
                        <c:v>3766.2298790999998</c:v>
                      </c:pt>
                      <c:pt idx="3765">
                        <c:v>3767.2262016999998</c:v>
                      </c:pt>
                      <c:pt idx="3766">
                        <c:v>3768.2400173999999</c:v>
                      </c:pt>
                      <c:pt idx="3767">
                        <c:v>3769.2464229000002</c:v>
                      </c:pt>
                      <c:pt idx="3768">
                        <c:v>3770.2451691000001</c:v>
                      </c:pt>
                      <c:pt idx="3769">
                        <c:v>3771.2485226000003</c:v>
                      </c:pt>
                      <c:pt idx="3770">
                        <c:v>3772.2456205000003</c:v>
                      </c:pt>
                      <c:pt idx="3771">
                        <c:v>3773.2499261999997</c:v>
                      </c:pt>
                      <c:pt idx="3772">
                        <c:v>3774.2556171000001</c:v>
                      </c:pt>
                      <c:pt idx="3773">
                        <c:v>3775.2431101999996</c:v>
                      </c:pt>
                      <c:pt idx="3774">
                        <c:v>3776.2421706</c:v>
                      </c:pt>
                      <c:pt idx="3775">
                        <c:v>3777.2448785000001</c:v>
                      </c:pt>
                      <c:pt idx="3776">
                        <c:v>3778.2431988000003</c:v>
                      </c:pt>
                      <c:pt idx="3777">
                        <c:v>3779.2441315999999</c:v>
                      </c:pt>
                      <c:pt idx="3778">
                        <c:v>3780.2436824000001</c:v>
                      </c:pt>
                      <c:pt idx="3779">
                        <c:v>3781.2591778000001</c:v>
                      </c:pt>
                      <c:pt idx="3780">
                        <c:v>3782.2585237999997</c:v>
                      </c:pt>
                      <c:pt idx="3781">
                        <c:v>3783.2563526999998</c:v>
                      </c:pt>
                      <c:pt idx="3782">
                        <c:v>3784.2562747999996</c:v>
                      </c:pt>
                      <c:pt idx="3783">
                        <c:v>3785.2574136999997</c:v>
                      </c:pt>
                      <c:pt idx="3784">
                        <c:v>3786.2661216000001</c:v>
                      </c:pt>
                    </c:numCache>
                  </c:numRef>
                </c:xVal>
                <c:yVal>
                  <c:numRef>
                    <c:extLst xmlns:c15="http://schemas.microsoft.com/office/drawing/2012/chart">
                      <c:ext xmlns:c15="http://schemas.microsoft.com/office/drawing/2012/chart" uri="{02D57815-91ED-43cb-92C2-25804820EDAC}">
                        <c15:formulaRef>
                          <c15:sqref>'ACME-PER-HEA-BAS 20-3 Test3csv'!$L$2:$L$3786</c15:sqref>
                        </c15:formulaRef>
                      </c:ext>
                    </c:extLst>
                    <c:numCache>
                      <c:formatCode>General</c:formatCode>
                      <c:ptCount val="3785"/>
                      <c:pt idx="0">
                        <c:v>1.4648437500142109E-4</c:v>
                      </c:pt>
                      <c:pt idx="1">
                        <c:v>0.10024414062500142</c:v>
                      </c:pt>
                      <c:pt idx="2">
                        <c:v>1.4648437500142109E-4</c:v>
                      </c:pt>
                      <c:pt idx="3">
                        <c:v>1.4648437500142109E-4</c:v>
                      </c:pt>
                      <c:pt idx="4">
                        <c:v>1.4648437500142109E-4</c:v>
                      </c:pt>
                      <c:pt idx="5">
                        <c:v>1.4648437500142109E-4</c:v>
                      </c:pt>
                      <c:pt idx="6">
                        <c:v>0.10024414062500142</c:v>
                      </c:pt>
                      <c:pt idx="7">
                        <c:v>0.10024414062500142</c:v>
                      </c:pt>
                      <c:pt idx="8">
                        <c:v>0.20009765625000142</c:v>
                      </c:pt>
                      <c:pt idx="9">
                        <c:v>0.40004882812500142</c:v>
                      </c:pt>
                      <c:pt idx="10">
                        <c:v>0.60024414062500142</c:v>
                      </c:pt>
                      <c:pt idx="11">
                        <c:v>1.0001464843750014</c:v>
                      </c:pt>
                      <c:pt idx="12">
                        <c:v>1.4000488281250014</c:v>
                      </c:pt>
                      <c:pt idx="13">
                        <c:v>1.9000488281250014</c:v>
                      </c:pt>
                      <c:pt idx="14">
                        <c:v>2.2999511718750014</c:v>
                      </c:pt>
                      <c:pt idx="15">
                        <c:v>2.7000976562500014</c:v>
                      </c:pt>
                      <c:pt idx="16">
                        <c:v>3.1000000000000014</c:v>
                      </c:pt>
                      <c:pt idx="17">
                        <c:v>3.4000488281250014</c:v>
                      </c:pt>
                      <c:pt idx="18">
                        <c:v>3.7000976562500014</c:v>
                      </c:pt>
                      <c:pt idx="19">
                        <c:v>3.9000488281250014</c:v>
                      </c:pt>
                      <c:pt idx="20">
                        <c:v>3.9999023437500014</c:v>
                      </c:pt>
                      <c:pt idx="21">
                        <c:v>4.2000976562500014</c:v>
                      </c:pt>
                      <c:pt idx="22">
                        <c:v>4.4000488281250014</c:v>
                      </c:pt>
                      <c:pt idx="23">
                        <c:v>4.4999023437500014</c:v>
                      </c:pt>
                      <c:pt idx="24">
                        <c:v>4.6000000000000014</c:v>
                      </c:pt>
                      <c:pt idx="25">
                        <c:v>4.7000976562500014</c:v>
                      </c:pt>
                      <c:pt idx="26">
                        <c:v>4.7999511718750014</c:v>
                      </c:pt>
                      <c:pt idx="27">
                        <c:v>4.9000488281250014</c:v>
                      </c:pt>
                      <c:pt idx="28">
                        <c:v>4.9999023437500014</c:v>
                      </c:pt>
                      <c:pt idx="29">
                        <c:v>5.1000000000000014</c:v>
                      </c:pt>
                      <c:pt idx="30">
                        <c:v>5.2000976562500014</c:v>
                      </c:pt>
                      <c:pt idx="31">
                        <c:v>5.2000976562500014</c:v>
                      </c:pt>
                      <c:pt idx="32">
                        <c:v>5.2999511718750014</c:v>
                      </c:pt>
                      <c:pt idx="33">
                        <c:v>5.2999511718750014</c:v>
                      </c:pt>
                      <c:pt idx="34">
                        <c:v>5.4000488281250014</c:v>
                      </c:pt>
                      <c:pt idx="35">
                        <c:v>5.4999023437500014</c:v>
                      </c:pt>
                      <c:pt idx="36">
                        <c:v>5.4999023437500014</c:v>
                      </c:pt>
                      <c:pt idx="37">
                        <c:v>5.6000000000000014</c:v>
                      </c:pt>
                      <c:pt idx="38">
                        <c:v>5.6000000000000014</c:v>
                      </c:pt>
                      <c:pt idx="39">
                        <c:v>5.6000000000000014</c:v>
                      </c:pt>
                      <c:pt idx="40">
                        <c:v>5.6000000000000014</c:v>
                      </c:pt>
                      <c:pt idx="41">
                        <c:v>5.6998535156250014</c:v>
                      </c:pt>
                      <c:pt idx="42">
                        <c:v>5.6998535156250014</c:v>
                      </c:pt>
                      <c:pt idx="43">
                        <c:v>5.7999511718750014</c:v>
                      </c:pt>
                      <c:pt idx="44">
                        <c:v>5.7999511718750014</c:v>
                      </c:pt>
                      <c:pt idx="45">
                        <c:v>5.7999511718750014</c:v>
                      </c:pt>
                      <c:pt idx="46">
                        <c:v>5.9000488281250014</c:v>
                      </c:pt>
                      <c:pt idx="47">
                        <c:v>5.9000488281250014</c:v>
                      </c:pt>
                      <c:pt idx="48">
                        <c:v>5.9000488281250014</c:v>
                      </c:pt>
                      <c:pt idx="49">
                        <c:v>5.9000488281250014</c:v>
                      </c:pt>
                      <c:pt idx="50">
                        <c:v>5.9999023437500014</c:v>
                      </c:pt>
                      <c:pt idx="51">
                        <c:v>5.9999023437500014</c:v>
                      </c:pt>
                      <c:pt idx="52">
                        <c:v>5.9999023437500014</c:v>
                      </c:pt>
                      <c:pt idx="53">
                        <c:v>5.9999023437500014</c:v>
                      </c:pt>
                      <c:pt idx="54">
                        <c:v>6.1000000000000014</c:v>
                      </c:pt>
                      <c:pt idx="55">
                        <c:v>6.1000000000000014</c:v>
                      </c:pt>
                      <c:pt idx="56">
                        <c:v>6.1000000000000014</c:v>
                      </c:pt>
                      <c:pt idx="57">
                        <c:v>6.1000000000000014</c:v>
                      </c:pt>
                      <c:pt idx="58">
                        <c:v>6.1000000000000014</c:v>
                      </c:pt>
                      <c:pt idx="59">
                        <c:v>6.1998535156250014</c:v>
                      </c:pt>
                      <c:pt idx="60">
                        <c:v>6.1998535156250014</c:v>
                      </c:pt>
                      <c:pt idx="61">
                        <c:v>6.1998535156250014</c:v>
                      </c:pt>
                      <c:pt idx="62">
                        <c:v>6.1998535156250014</c:v>
                      </c:pt>
                      <c:pt idx="63">
                        <c:v>6.1998535156250014</c:v>
                      </c:pt>
                      <c:pt idx="64">
                        <c:v>6.1998535156250014</c:v>
                      </c:pt>
                      <c:pt idx="65">
                        <c:v>6.2999511718750014</c:v>
                      </c:pt>
                      <c:pt idx="66">
                        <c:v>6.2999511718750014</c:v>
                      </c:pt>
                      <c:pt idx="67">
                        <c:v>6.2999511718750014</c:v>
                      </c:pt>
                      <c:pt idx="68">
                        <c:v>6.2999511718750014</c:v>
                      </c:pt>
                      <c:pt idx="69">
                        <c:v>6.2999511718750014</c:v>
                      </c:pt>
                      <c:pt idx="70">
                        <c:v>6.2999511718750014</c:v>
                      </c:pt>
                      <c:pt idx="71">
                        <c:v>6.4000488281250014</c:v>
                      </c:pt>
                      <c:pt idx="72">
                        <c:v>6.4000488281250014</c:v>
                      </c:pt>
                      <c:pt idx="73">
                        <c:v>6.4000488281250014</c:v>
                      </c:pt>
                      <c:pt idx="74">
                        <c:v>6.4000488281250014</c:v>
                      </c:pt>
                      <c:pt idx="75">
                        <c:v>6.4000488281250014</c:v>
                      </c:pt>
                      <c:pt idx="76">
                        <c:v>6.4999023437500014</c:v>
                      </c:pt>
                      <c:pt idx="77">
                        <c:v>6.4999023437500014</c:v>
                      </c:pt>
                      <c:pt idx="78">
                        <c:v>6.4999023437500014</c:v>
                      </c:pt>
                      <c:pt idx="79">
                        <c:v>6.4999023437500014</c:v>
                      </c:pt>
                      <c:pt idx="80">
                        <c:v>6.4999023437500014</c:v>
                      </c:pt>
                      <c:pt idx="81">
                        <c:v>6.4999023437500014</c:v>
                      </c:pt>
                      <c:pt idx="82">
                        <c:v>6.4999023437500014</c:v>
                      </c:pt>
                      <c:pt idx="83">
                        <c:v>6.4999023437500014</c:v>
                      </c:pt>
                      <c:pt idx="84">
                        <c:v>6.6000000000000014</c:v>
                      </c:pt>
                      <c:pt idx="85">
                        <c:v>6.6000000000000014</c:v>
                      </c:pt>
                      <c:pt idx="86">
                        <c:v>6.6000000000000014</c:v>
                      </c:pt>
                      <c:pt idx="87">
                        <c:v>6.6000000000000014</c:v>
                      </c:pt>
                      <c:pt idx="88">
                        <c:v>6.6000000000000014</c:v>
                      </c:pt>
                      <c:pt idx="89">
                        <c:v>6.6000000000000014</c:v>
                      </c:pt>
                      <c:pt idx="90">
                        <c:v>6.6998535156250014</c:v>
                      </c:pt>
                      <c:pt idx="91">
                        <c:v>6.6998535156250014</c:v>
                      </c:pt>
                      <c:pt idx="92">
                        <c:v>6.6998535156250014</c:v>
                      </c:pt>
                      <c:pt idx="93">
                        <c:v>6.6998535156250014</c:v>
                      </c:pt>
                      <c:pt idx="94">
                        <c:v>6.6998535156250014</c:v>
                      </c:pt>
                      <c:pt idx="95">
                        <c:v>6.6998535156250014</c:v>
                      </c:pt>
                      <c:pt idx="96">
                        <c:v>6.6998535156250014</c:v>
                      </c:pt>
                      <c:pt idx="97">
                        <c:v>6.6998535156250014</c:v>
                      </c:pt>
                      <c:pt idx="98">
                        <c:v>6.7999511718750014</c:v>
                      </c:pt>
                      <c:pt idx="99">
                        <c:v>6.7999511718750014</c:v>
                      </c:pt>
                      <c:pt idx="100">
                        <c:v>6.7999511718750014</c:v>
                      </c:pt>
                      <c:pt idx="101">
                        <c:v>6.7999511718750014</c:v>
                      </c:pt>
                      <c:pt idx="102">
                        <c:v>6.7999511718750014</c:v>
                      </c:pt>
                      <c:pt idx="103">
                        <c:v>6.7999511718750014</c:v>
                      </c:pt>
                      <c:pt idx="104">
                        <c:v>6.7999511718750014</c:v>
                      </c:pt>
                      <c:pt idx="105">
                        <c:v>6.7999511718750014</c:v>
                      </c:pt>
                      <c:pt idx="106">
                        <c:v>6.7999511718750014</c:v>
                      </c:pt>
                      <c:pt idx="107">
                        <c:v>6.9000488281250014</c:v>
                      </c:pt>
                      <c:pt idx="108">
                        <c:v>6.9000488281250014</c:v>
                      </c:pt>
                      <c:pt idx="109">
                        <c:v>6.9000488281250014</c:v>
                      </c:pt>
                      <c:pt idx="110">
                        <c:v>6.9000488281250014</c:v>
                      </c:pt>
                      <c:pt idx="111">
                        <c:v>6.9000488281250014</c:v>
                      </c:pt>
                      <c:pt idx="112">
                        <c:v>6.9000488281250014</c:v>
                      </c:pt>
                      <c:pt idx="113">
                        <c:v>6.9000488281250014</c:v>
                      </c:pt>
                      <c:pt idx="114">
                        <c:v>6.9999023437500014</c:v>
                      </c:pt>
                      <c:pt idx="115">
                        <c:v>6.9999023437500014</c:v>
                      </c:pt>
                      <c:pt idx="116">
                        <c:v>6.9999023437500014</c:v>
                      </c:pt>
                      <c:pt idx="117">
                        <c:v>6.9999023437500014</c:v>
                      </c:pt>
                      <c:pt idx="118">
                        <c:v>6.9999023437500014</c:v>
                      </c:pt>
                      <c:pt idx="119">
                        <c:v>6.9999023437500014</c:v>
                      </c:pt>
                      <c:pt idx="120">
                        <c:v>6.9999023437500014</c:v>
                      </c:pt>
                      <c:pt idx="121">
                        <c:v>6.9999023437500014</c:v>
                      </c:pt>
                      <c:pt idx="122">
                        <c:v>7.1000000000000014</c:v>
                      </c:pt>
                      <c:pt idx="123">
                        <c:v>7.1000000000000014</c:v>
                      </c:pt>
                      <c:pt idx="124">
                        <c:v>7.1000000000000014</c:v>
                      </c:pt>
                      <c:pt idx="125">
                        <c:v>7.1000000000000014</c:v>
                      </c:pt>
                      <c:pt idx="126">
                        <c:v>7.1000000000000014</c:v>
                      </c:pt>
                      <c:pt idx="127">
                        <c:v>7.1000000000000014</c:v>
                      </c:pt>
                      <c:pt idx="128">
                        <c:v>7.1000000000000014</c:v>
                      </c:pt>
                      <c:pt idx="129">
                        <c:v>7.1000000000000014</c:v>
                      </c:pt>
                      <c:pt idx="130">
                        <c:v>7.1000000000000014</c:v>
                      </c:pt>
                      <c:pt idx="131">
                        <c:v>7.1000000000000014</c:v>
                      </c:pt>
                      <c:pt idx="132">
                        <c:v>7.1998535156250014</c:v>
                      </c:pt>
                      <c:pt idx="133">
                        <c:v>7.1998535156250014</c:v>
                      </c:pt>
                      <c:pt idx="134">
                        <c:v>7.1998535156250014</c:v>
                      </c:pt>
                      <c:pt idx="135">
                        <c:v>7.1998535156250014</c:v>
                      </c:pt>
                      <c:pt idx="136">
                        <c:v>7.1998535156250014</c:v>
                      </c:pt>
                      <c:pt idx="137">
                        <c:v>7.1998535156250014</c:v>
                      </c:pt>
                      <c:pt idx="138">
                        <c:v>7.1998535156250014</c:v>
                      </c:pt>
                      <c:pt idx="139">
                        <c:v>7.1998535156250014</c:v>
                      </c:pt>
                      <c:pt idx="140">
                        <c:v>7.2999511718750014</c:v>
                      </c:pt>
                      <c:pt idx="141">
                        <c:v>7.2999511718750014</c:v>
                      </c:pt>
                      <c:pt idx="142">
                        <c:v>7.2999511718750014</c:v>
                      </c:pt>
                      <c:pt idx="143">
                        <c:v>7.2999511718750014</c:v>
                      </c:pt>
                      <c:pt idx="144">
                        <c:v>7.2999511718750014</c:v>
                      </c:pt>
                      <c:pt idx="145">
                        <c:v>7.2999511718750014</c:v>
                      </c:pt>
                      <c:pt idx="146">
                        <c:v>7.2999511718750014</c:v>
                      </c:pt>
                      <c:pt idx="147">
                        <c:v>7.2999511718750014</c:v>
                      </c:pt>
                      <c:pt idx="148">
                        <c:v>7.3998046875000014</c:v>
                      </c:pt>
                      <c:pt idx="149">
                        <c:v>7.3998046875000014</c:v>
                      </c:pt>
                      <c:pt idx="150">
                        <c:v>7.3998046875000014</c:v>
                      </c:pt>
                      <c:pt idx="151">
                        <c:v>7.3998046875000014</c:v>
                      </c:pt>
                      <c:pt idx="152">
                        <c:v>7.3998046875000014</c:v>
                      </c:pt>
                      <c:pt idx="153">
                        <c:v>7.3998046875000014</c:v>
                      </c:pt>
                      <c:pt idx="154">
                        <c:v>7.3998046875000014</c:v>
                      </c:pt>
                      <c:pt idx="155">
                        <c:v>7.3998046875000014</c:v>
                      </c:pt>
                      <c:pt idx="156">
                        <c:v>7.3998046875000014</c:v>
                      </c:pt>
                      <c:pt idx="157">
                        <c:v>7.3998046875000014</c:v>
                      </c:pt>
                      <c:pt idx="158">
                        <c:v>7.4999023437500014</c:v>
                      </c:pt>
                      <c:pt idx="159">
                        <c:v>7.4999023437500014</c:v>
                      </c:pt>
                      <c:pt idx="160">
                        <c:v>7.4999023437500014</c:v>
                      </c:pt>
                      <c:pt idx="161">
                        <c:v>7.4999023437500014</c:v>
                      </c:pt>
                      <c:pt idx="162">
                        <c:v>7.4999023437500014</c:v>
                      </c:pt>
                      <c:pt idx="163">
                        <c:v>7.4999023437500014</c:v>
                      </c:pt>
                      <c:pt idx="164">
                        <c:v>7.4999023437500014</c:v>
                      </c:pt>
                      <c:pt idx="165">
                        <c:v>7.4999023437500014</c:v>
                      </c:pt>
                      <c:pt idx="166">
                        <c:v>7.4999023437500014</c:v>
                      </c:pt>
                      <c:pt idx="167">
                        <c:v>7.6000000000000014</c:v>
                      </c:pt>
                      <c:pt idx="168">
                        <c:v>7.6000000000000014</c:v>
                      </c:pt>
                      <c:pt idx="169">
                        <c:v>7.6000000000000014</c:v>
                      </c:pt>
                      <c:pt idx="170">
                        <c:v>7.6000000000000014</c:v>
                      </c:pt>
                      <c:pt idx="171">
                        <c:v>7.6000000000000014</c:v>
                      </c:pt>
                      <c:pt idx="172">
                        <c:v>7.6000000000000014</c:v>
                      </c:pt>
                      <c:pt idx="173">
                        <c:v>7.6000000000000014</c:v>
                      </c:pt>
                      <c:pt idx="174">
                        <c:v>7.6000000000000014</c:v>
                      </c:pt>
                      <c:pt idx="175">
                        <c:v>7.6000000000000014</c:v>
                      </c:pt>
                      <c:pt idx="176">
                        <c:v>7.6000000000000014</c:v>
                      </c:pt>
                      <c:pt idx="177">
                        <c:v>7.6998535156250014</c:v>
                      </c:pt>
                      <c:pt idx="178">
                        <c:v>7.6998535156250014</c:v>
                      </c:pt>
                      <c:pt idx="179">
                        <c:v>7.6998535156250014</c:v>
                      </c:pt>
                      <c:pt idx="180">
                        <c:v>7.6998535156250014</c:v>
                      </c:pt>
                      <c:pt idx="181">
                        <c:v>7.6998535156250014</c:v>
                      </c:pt>
                      <c:pt idx="182">
                        <c:v>7.6998535156250014</c:v>
                      </c:pt>
                      <c:pt idx="183">
                        <c:v>7.6998535156250014</c:v>
                      </c:pt>
                      <c:pt idx="184">
                        <c:v>7.6998535156250014</c:v>
                      </c:pt>
                      <c:pt idx="185">
                        <c:v>7.6998535156250014</c:v>
                      </c:pt>
                      <c:pt idx="186">
                        <c:v>7.6998535156250014</c:v>
                      </c:pt>
                      <c:pt idx="187">
                        <c:v>7.7999511718750014</c:v>
                      </c:pt>
                      <c:pt idx="188">
                        <c:v>7.7999511718750014</c:v>
                      </c:pt>
                      <c:pt idx="189">
                        <c:v>7.7999511718750014</c:v>
                      </c:pt>
                      <c:pt idx="190">
                        <c:v>7.7999511718750014</c:v>
                      </c:pt>
                      <c:pt idx="191">
                        <c:v>7.7999511718750014</c:v>
                      </c:pt>
                      <c:pt idx="192">
                        <c:v>7.7999511718750014</c:v>
                      </c:pt>
                      <c:pt idx="193">
                        <c:v>7.7999511718750014</c:v>
                      </c:pt>
                      <c:pt idx="194">
                        <c:v>7.7999511718750014</c:v>
                      </c:pt>
                      <c:pt idx="195">
                        <c:v>7.7999511718750014</c:v>
                      </c:pt>
                      <c:pt idx="196">
                        <c:v>7.7999511718750014</c:v>
                      </c:pt>
                      <c:pt idx="197">
                        <c:v>7.8998046875000014</c:v>
                      </c:pt>
                      <c:pt idx="198">
                        <c:v>7.8998046875000014</c:v>
                      </c:pt>
                      <c:pt idx="199">
                        <c:v>7.8998046875000014</c:v>
                      </c:pt>
                      <c:pt idx="200">
                        <c:v>7.8998046875000014</c:v>
                      </c:pt>
                      <c:pt idx="201">
                        <c:v>7.8998046875000014</c:v>
                      </c:pt>
                      <c:pt idx="202">
                        <c:v>7.8998046875000014</c:v>
                      </c:pt>
                      <c:pt idx="203">
                        <c:v>7.8998046875000014</c:v>
                      </c:pt>
                      <c:pt idx="204">
                        <c:v>7.8998046875000014</c:v>
                      </c:pt>
                      <c:pt idx="205">
                        <c:v>7.8998046875000014</c:v>
                      </c:pt>
                      <c:pt idx="206">
                        <c:v>7.9999023437500014</c:v>
                      </c:pt>
                      <c:pt idx="207">
                        <c:v>7.9999023437500014</c:v>
                      </c:pt>
                      <c:pt idx="208">
                        <c:v>7.9999023437500014</c:v>
                      </c:pt>
                      <c:pt idx="209">
                        <c:v>7.9999023437500014</c:v>
                      </c:pt>
                      <c:pt idx="210">
                        <c:v>7.9999023437500014</c:v>
                      </c:pt>
                      <c:pt idx="211">
                        <c:v>7.9999023437500014</c:v>
                      </c:pt>
                      <c:pt idx="212">
                        <c:v>7.9999023437500014</c:v>
                      </c:pt>
                      <c:pt idx="213">
                        <c:v>7.9999023437500014</c:v>
                      </c:pt>
                      <c:pt idx="214">
                        <c:v>7.9999023437500014</c:v>
                      </c:pt>
                      <c:pt idx="215">
                        <c:v>7.9999023437500014</c:v>
                      </c:pt>
                      <c:pt idx="216">
                        <c:v>7.9999023437500014</c:v>
                      </c:pt>
                      <c:pt idx="217">
                        <c:v>7.9999023437500014</c:v>
                      </c:pt>
                      <c:pt idx="218">
                        <c:v>8.1000000000000014</c:v>
                      </c:pt>
                      <c:pt idx="219">
                        <c:v>8.1000000000000014</c:v>
                      </c:pt>
                      <c:pt idx="220">
                        <c:v>8.1000000000000014</c:v>
                      </c:pt>
                      <c:pt idx="221">
                        <c:v>8.1000000000000014</c:v>
                      </c:pt>
                      <c:pt idx="222">
                        <c:v>8.1000000000000014</c:v>
                      </c:pt>
                      <c:pt idx="223">
                        <c:v>8.1000000000000014</c:v>
                      </c:pt>
                      <c:pt idx="224">
                        <c:v>8.1000000000000014</c:v>
                      </c:pt>
                      <c:pt idx="225">
                        <c:v>8.1000000000000014</c:v>
                      </c:pt>
                      <c:pt idx="226">
                        <c:v>8.1000000000000014</c:v>
                      </c:pt>
                      <c:pt idx="227">
                        <c:v>8.1998535156250014</c:v>
                      </c:pt>
                      <c:pt idx="228">
                        <c:v>8.1998535156250014</c:v>
                      </c:pt>
                      <c:pt idx="229">
                        <c:v>8.1998535156250014</c:v>
                      </c:pt>
                      <c:pt idx="230">
                        <c:v>8.1998535156250014</c:v>
                      </c:pt>
                      <c:pt idx="231">
                        <c:v>8.1998535156250014</c:v>
                      </c:pt>
                      <c:pt idx="232">
                        <c:v>8.1998535156250014</c:v>
                      </c:pt>
                      <c:pt idx="233">
                        <c:v>8.1998535156250014</c:v>
                      </c:pt>
                      <c:pt idx="234">
                        <c:v>8.1998535156250014</c:v>
                      </c:pt>
                      <c:pt idx="235">
                        <c:v>8.1998535156250014</c:v>
                      </c:pt>
                      <c:pt idx="236">
                        <c:v>8.1998535156250014</c:v>
                      </c:pt>
                      <c:pt idx="237">
                        <c:v>8.1998535156250014</c:v>
                      </c:pt>
                      <c:pt idx="238">
                        <c:v>8.1998535156250014</c:v>
                      </c:pt>
                      <c:pt idx="239">
                        <c:v>8.2999511718750014</c:v>
                      </c:pt>
                      <c:pt idx="240">
                        <c:v>8.2999511718750014</c:v>
                      </c:pt>
                      <c:pt idx="241">
                        <c:v>8.2999511718750014</c:v>
                      </c:pt>
                      <c:pt idx="242">
                        <c:v>8.2999511718750014</c:v>
                      </c:pt>
                      <c:pt idx="243">
                        <c:v>8.2999511718750014</c:v>
                      </c:pt>
                      <c:pt idx="244">
                        <c:v>8.2999511718750014</c:v>
                      </c:pt>
                      <c:pt idx="245">
                        <c:v>8.2999511718750014</c:v>
                      </c:pt>
                      <c:pt idx="246">
                        <c:v>8.2999511718750014</c:v>
                      </c:pt>
                      <c:pt idx="247">
                        <c:v>8.2999511718750014</c:v>
                      </c:pt>
                      <c:pt idx="248">
                        <c:v>8.2999511718750014</c:v>
                      </c:pt>
                      <c:pt idx="249">
                        <c:v>8.2999511718750014</c:v>
                      </c:pt>
                      <c:pt idx="250">
                        <c:v>8.2999511718750014</c:v>
                      </c:pt>
                      <c:pt idx="251">
                        <c:v>8.3998046875000014</c:v>
                      </c:pt>
                      <c:pt idx="252">
                        <c:v>8.3998046875000014</c:v>
                      </c:pt>
                      <c:pt idx="253">
                        <c:v>8.3998046875000014</c:v>
                      </c:pt>
                      <c:pt idx="254">
                        <c:v>8.3998046875000014</c:v>
                      </c:pt>
                      <c:pt idx="255">
                        <c:v>8.3998046875000014</c:v>
                      </c:pt>
                      <c:pt idx="256">
                        <c:v>8.3998046875000014</c:v>
                      </c:pt>
                      <c:pt idx="257">
                        <c:v>8.3998046875000014</c:v>
                      </c:pt>
                      <c:pt idx="258">
                        <c:v>8.3998046875000014</c:v>
                      </c:pt>
                      <c:pt idx="259">
                        <c:v>8.3998046875000014</c:v>
                      </c:pt>
                      <c:pt idx="260">
                        <c:v>8.3998046875000014</c:v>
                      </c:pt>
                      <c:pt idx="261">
                        <c:v>8.4999023437500014</c:v>
                      </c:pt>
                      <c:pt idx="262">
                        <c:v>8.4999023437500014</c:v>
                      </c:pt>
                      <c:pt idx="263">
                        <c:v>8.4999023437500014</c:v>
                      </c:pt>
                      <c:pt idx="264">
                        <c:v>8.4999023437500014</c:v>
                      </c:pt>
                      <c:pt idx="265">
                        <c:v>8.4999023437500014</c:v>
                      </c:pt>
                      <c:pt idx="266">
                        <c:v>8.4999023437500014</c:v>
                      </c:pt>
                      <c:pt idx="267">
                        <c:v>8.4999023437500014</c:v>
                      </c:pt>
                      <c:pt idx="268">
                        <c:v>8.4999023437500014</c:v>
                      </c:pt>
                      <c:pt idx="269">
                        <c:v>8.4999023437500014</c:v>
                      </c:pt>
                      <c:pt idx="270">
                        <c:v>8.4999023437500014</c:v>
                      </c:pt>
                      <c:pt idx="271">
                        <c:v>8.4999023437500014</c:v>
                      </c:pt>
                      <c:pt idx="272">
                        <c:v>8.6000000000000014</c:v>
                      </c:pt>
                      <c:pt idx="273">
                        <c:v>8.6000000000000014</c:v>
                      </c:pt>
                      <c:pt idx="274">
                        <c:v>8.6000000000000014</c:v>
                      </c:pt>
                      <c:pt idx="275">
                        <c:v>8.6000000000000014</c:v>
                      </c:pt>
                      <c:pt idx="276">
                        <c:v>8.6000000000000014</c:v>
                      </c:pt>
                      <c:pt idx="277">
                        <c:v>8.6000000000000014</c:v>
                      </c:pt>
                      <c:pt idx="278">
                        <c:v>8.6000000000000014</c:v>
                      </c:pt>
                      <c:pt idx="279">
                        <c:v>8.6000000000000014</c:v>
                      </c:pt>
                      <c:pt idx="280">
                        <c:v>8.6000000000000014</c:v>
                      </c:pt>
                      <c:pt idx="281">
                        <c:v>8.6000000000000014</c:v>
                      </c:pt>
                      <c:pt idx="282">
                        <c:v>8.6000000000000014</c:v>
                      </c:pt>
                      <c:pt idx="283">
                        <c:v>8.6000000000000014</c:v>
                      </c:pt>
                      <c:pt idx="284">
                        <c:v>8.6000000000000014</c:v>
                      </c:pt>
                      <c:pt idx="285">
                        <c:v>8.6998535156250014</c:v>
                      </c:pt>
                      <c:pt idx="286">
                        <c:v>8.6998535156250014</c:v>
                      </c:pt>
                      <c:pt idx="287">
                        <c:v>8.6998535156250014</c:v>
                      </c:pt>
                      <c:pt idx="288">
                        <c:v>8.6998535156250014</c:v>
                      </c:pt>
                      <c:pt idx="289">
                        <c:v>8.6998535156250014</c:v>
                      </c:pt>
                      <c:pt idx="290">
                        <c:v>8.6998535156250014</c:v>
                      </c:pt>
                      <c:pt idx="291">
                        <c:v>8.6998535156250014</c:v>
                      </c:pt>
                      <c:pt idx="292">
                        <c:v>8.6998535156250014</c:v>
                      </c:pt>
                      <c:pt idx="293">
                        <c:v>8.6998535156250014</c:v>
                      </c:pt>
                      <c:pt idx="294">
                        <c:v>8.6998535156250014</c:v>
                      </c:pt>
                      <c:pt idx="295">
                        <c:v>8.6998535156250014</c:v>
                      </c:pt>
                      <c:pt idx="296">
                        <c:v>8.6998535156250014</c:v>
                      </c:pt>
                      <c:pt idx="297">
                        <c:v>8.7999511718750014</c:v>
                      </c:pt>
                      <c:pt idx="298">
                        <c:v>8.7999511718750014</c:v>
                      </c:pt>
                      <c:pt idx="299">
                        <c:v>8.7999511718750014</c:v>
                      </c:pt>
                      <c:pt idx="300">
                        <c:v>8.7999511718750014</c:v>
                      </c:pt>
                      <c:pt idx="301">
                        <c:v>8.7999511718750014</c:v>
                      </c:pt>
                      <c:pt idx="302">
                        <c:v>8.7999511718750014</c:v>
                      </c:pt>
                      <c:pt idx="303">
                        <c:v>8.7999511718750014</c:v>
                      </c:pt>
                      <c:pt idx="304">
                        <c:v>8.7999511718750014</c:v>
                      </c:pt>
                      <c:pt idx="305">
                        <c:v>8.7999511718750014</c:v>
                      </c:pt>
                      <c:pt idx="306">
                        <c:v>8.7999511718750014</c:v>
                      </c:pt>
                      <c:pt idx="307">
                        <c:v>8.7999511718750014</c:v>
                      </c:pt>
                      <c:pt idx="308">
                        <c:v>8.7999511718750014</c:v>
                      </c:pt>
                      <c:pt idx="309">
                        <c:v>8.7999511718750014</c:v>
                      </c:pt>
                      <c:pt idx="310">
                        <c:v>8.7999511718750014</c:v>
                      </c:pt>
                      <c:pt idx="311">
                        <c:v>8.7999511718750014</c:v>
                      </c:pt>
                      <c:pt idx="312">
                        <c:v>8.7999511718750014</c:v>
                      </c:pt>
                      <c:pt idx="313">
                        <c:v>8.8998046875000014</c:v>
                      </c:pt>
                      <c:pt idx="314">
                        <c:v>8.8998046875000014</c:v>
                      </c:pt>
                      <c:pt idx="315">
                        <c:v>8.8998046875000014</c:v>
                      </c:pt>
                      <c:pt idx="316">
                        <c:v>8.8998046875000014</c:v>
                      </c:pt>
                      <c:pt idx="317">
                        <c:v>8.8998046875000014</c:v>
                      </c:pt>
                      <c:pt idx="318">
                        <c:v>8.8998046875000014</c:v>
                      </c:pt>
                      <c:pt idx="319">
                        <c:v>8.8998046875000014</c:v>
                      </c:pt>
                      <c:pt idx="320">
                        <c:v>8.8998046875000014</c:v>
                      </c:pt>
                      <c:pt idx="321">
                        <c:v>8.8998046875000014</c:v>
                      </c:pt>
                      <c:pt idx="322">
                        <c:v>8.8998046875000014</c:v>
                      </c:pt>
                      <c:pt idx="323">
                        <c:v>8.8998046875000014</c:v>
                      </c:pt>
                      <c:pt idx="324">
                        <c:v>8.9999023437500014</c:v>
                      </c:pt>
                      <c:pt idx="325">
                        <c:v>8.9999023437500014</c:v>
                      </c:pt>
                      <c:pt idx="326">
                        <c:v>8.8998046875000014</c:v>
                      </c:pt>
                      <c:pt idx="327">
                        <c:v>8.9999023437500014</c:v>
                      </c:pt>
                      <c:pt idx="328">
                        <c:v>8.9999023437500014</c:v>
                      </c:pt>
                      <c:pt idx="329">
                        <c:v>8.9999023437500014</c:v>
                      </c:pt>
                      <c:pt idx="330">
                        <c:v>8.9999023437500014</c:v>
                      </c:pt>
                      <c:pt idx="331">
                        <c:v>8.9999023437500014</c:v>
                      </c:pt>
                      <c:pt idx="332">
                        <c:v>8.9999023437500014</c:v>
                      </c:pt>
                      <c:pt idx="333">
                        <c:v>8.9999023437500014</c:v>
                      </c:pt>
                      <c:pt idx="334">
                        <c:v>8.9999023437500014</c:v>
                      </c:pt>
                      <c:pt idx="335">
                        <c:v>8.9999023437500014</c:v>
                      </c:pt>
                      <c:pt idx="336">
                        <c:v>8.9999023437500014</c:v>
                      </c:pt>
                      <c:pt idx="337">
                        <c:v>8.9999023437500014</c:v>
                      </c:pt>
                      <c:pt idx="338">
                        <c:v>8.9999023437500014</c:v>
                      </c:pt>
                      <c:pt idx="339">
                        <c:v>8.9999023437500014</c:v>
                      </c:pt>
                      <c:pt idx="340">
                        <c:v>8.9999023437500014</c:v>
                      </c:pt>
                      <c:pt idx="341">
                        <c:v>9.0997558593750014</c:v>
                      </c:pt>
                      <c:pt idx="342">
                        <c:v>9.0997558593750014</c:v>
                      </c:pt>
                      <c:pt idx="343">
                        <c:v>9.0997558593750014</c:v>
                      </c:pt>
                      <c:pt idx="344">
                        <c:v>9.0997558593750014</c:v>
                      </c:pt>
                      <c:pt idx="345">
                        <c:v>9.0997558593750014</c:v>
                      </c:pt>
                      <c:pt idx="346">
                        <c:v>9.0997558593750014</c:v>
                      </c:pt>
                      <c:pt idx="347">
                        <c:v>9.0997558593750014</c:v>
                      </c:pt>
                      <c:pt idx="348">
                        <c:v>9.0997558593750014</c:v>
                      </c:pt>
                      <c:pt idx="349">
                        <c:v>9.0997558593750014</c:v>
                      </c:pt>
                      <c:pt idx="350">
                        <c:v>9.0997558593750014</c:v>
                      </c:pt>
                      <c:pt idx="351">
                        <c:v>9.0997558593750014</c:v>
                      </c:pt>
                      <c:pt idx="352">
                        <c:v>9.0997558593750014</c:v>
                      </c:pt>
                      <c:pt idx="353">
                        <c:v>9.0997558593750014</c:v>
                      </c:pt>
                      <c:pt idx="354">
                        <c:v>9.0997558593750014</c:v>
                      </c:pt>
                      <c:pt idx="355">
                        <c:v>9.0997558593750014</c:v>
                      </c:pt>
                      <c:pt idx="356">
                        <c:v>9.0997558593750014</c:v>
                      </c:pt>
                      <c:pt idx="357">
                        <c:v>9.1998535156250014</c:v>
                      </c:pt>
                      <c:pt idx="358">
                        <c:v>9.1998535156250014</c:v>
                      </c:pt>
                      <c:pt idx="359">
                        <c:v>9.1998535156250014</c:v>
                      </c:pt>
                      <c:pt idx="360">
                        <c:v>9.1998535156250014</c:v>
                      </c:pt>
                      <c:pt idx="361">
                        <c:v>9.1998535156250014</c:v>
                      </c:pt>
                      <c:pt idx="362">
                        <c:v>9.1998535156250014</c:v>
                      </c:pt>
                      <c:pt idx="363">
                        <c:v>9.1998535156250014</c:v>
                      </c:pt>
                      <c:pt idx="364">
                        <c:v>9.1998535156250014</c:v>
                      </c:pt>
                      <c:pt idx="365">
                        <c:v>9.1998535156250014</c:v>
                      </c:pt>
                      <c:pt idx="366">
                        <c:v>9.1998535156250014</c:v>
                      </c:pt>
                      <c:pt idx="367">
                        <c:v>9.1998535156250014</c:v>
                      </c:pt>
                      <c:pt idx="368">
                        <c:v>9.1998535156250014</c:v>
                      </c:pt>
                      <c:pt idx="369">
                        <c:v>9.1998535156250014</c:v>
                      </c:pt>
                      <c:pt idx="370">
                        <c:v>9.1998535156250014</c:v>
                      </c:pt>
                      <c:pt idx="371">
                        <c:v>9.1998535156250014</c:v>
                      </c:pt>
                      <c:pt idx="372">
                        <c:v>9.1998535156250014</c:v>
                      </c:pt>
                      <c:pt idx="373">
                        <c:v>9.2999511718750014</c:v>
                      </c:pt>
                      <c:pt idx="374">
                        <c:v>9.2999511718750014</c:v>
                      </c:pt>
                      <c:pt idx="375">
                        <c:v>9.2999511718750014</c:v>
                      </c:pt>
                      <c:pt idx="376">
                        <c:v>9.2999511718750014</c:v>
                      </c:pt>
                      <c:pt idx="377">
                        <c:v>9.2999511718750014</c:v>
                      </c:pt>
                      <c:pt idx="378">
                        <c:v>9.2999511718750014</c:v>
                      </c:pt>
                      <c:pt idx="379">
                        <c:v>9.2999511718750014</c:v>
                      </c:pt>
                      <c:pt idx="380">
                        <c:v>9.2999511718750014</c:v>
                      </c:pt>
                      <c:pt idx="381">
                        <c:v>9.2999511718750014</c:v>
                      </c:pt>
                      <c:pt idx="382">
                        <c:v>9.2999511718750014</c:v>
                      </c:pt>
                      <c:pt idx="383">
                        <c:v>9.2999511718750014</c:v>
                      </c:pt>
                      <c:pt idx="384">
                        <c:v>9.2999511718750014</c:v>
                      </c:pt>
                      <c:pt idx="385">
                        <c:v>9.2999511718750014</c:v>
                      </c:pt>
                      <c:pt idx="386">
                        <c:v>9.2999511718750014</c:v>
                      </c:pt>
                      <c:pt idx="387">
                        <c:v>9.2999511718750014</c:v>
                      </c:pt>
                      <c:pt idx="388">
                        <c:v>9.2999511718750014</c:v>
                      </c:pt>
                      <c:pt idx="389">
                        <c:v>9.2999511718750014</c:v>
                      </c:pt>
                      <c:pt idx="390">
                        <c:v>9.2999511718750014</c:v>
                      </c:pt>
                      <c:pt idx="391">
                        <c:v>9.2999511718750014</c:v>
                      </c:pt>
                      <c:pt idx="392">
                        <c:v>9.3998046875000014</c:v>
                      </c:pt>
                      <c:pt idx="393">
                        <c:v>9.3998046875000014</c:v>
                      </c:pt>
                      <c:pt idx="394">
                        <c:v>9.3998046875000014</c:v>
                      </c:pt>
                      <c:pt idx="395">
                        <c:v>9.3998046875000014</c:v>
                      </c:pt>
                      <c:pt idx="396">
                        <c:v>9.3998046875000014</c:v>
                      </c:pt>
                      <c:pt idx="397">
                        <c:v>9.3998046875000014</c:v>
                      </c:pt>
                      <c:pt idx="398">
                        <c:v>9.3998046875000014</c:v>
                      </c:pt>
                      <c:pt idx="399">
                        <c:v>9.3998046875000014</c:v>
                      </c:pt>
                      <c:pt idx="400">
                        <c:v>9.3998046875000014</c:v>
                      </c:pt>
                      <c:pt idx="401">
                        <c:v>9.3998046875000014</c:v>
                      </c:pt>
                      <c:pt idx="402">
                        <c:v>9.3998046875000014</c:v>
                      </c:pt>
                      <c:pt idx="403">
                        <c:v>9.3998046875000014</c:v>
                      </c:pt>
                      <c:pt idx="404">
                        <c:v>9.3998046875000014</c:v>
                      </c:pt>
                      <c:pt idx="405">
                        <c:v>9.3998046875000014</c:v>
                      </c:pt>
                      <c:pt idx="406">
                        <c:v>9.3998046875000014</c:v>
                      </c:pt>
                      <c:pt idx="407">
                        <c:v>9.3998046875000014</c:v>
                      </c:pt>
                      <c:pt idx="408">
                        <c:v>9.3998046875000014</c:v>
                      </c:pt>
                      <c:pt idx="409">
                        <c:v>9.3998046875000014</c:v>
                      </c:pt>
                      <c:pt idx="410">
                        <c:v>9.3998046875000014</c:v>
                      </c:pt>
                      <c:pt idx="411">
                        <c:v>9.4999023437500014</c:v>
                      </c:pt>
                      <c:pt idx="412">
                        <c:v>9.4999023437500014</c:v>
                      </c:pt>
                      <c:pt idx="413">
                        <c:v>9.4999023437500014</c:v>
                      </c:pt>
                      <c:pt idx="414">
                        <c:v>9.4999023437500014</c:v>
                      </c:pt>
                      <c:pt idx="415">
                        <c:v>9.4999023437500014</c:v>
                      </c:pt>
                      <c:pt idx="416">
                        <c:v>9.4999023437500014</c:v>
                      </c:pt>
                      <c:pt idx="417">
                        <c:v>9.4999023437500014</c:v>
                      </c:pt>
                      <c:pt idx="418">
                        <c:v>9.4999023437500014</c:v>
                      </c:pt>
                      <c:pt idx="419">
                        <c:v>9.4999023437500014</c:v>
                      </c:pt>
                      <c:pt idx="420">
                        <c:v>9.4999023437500014</c:v>
                      </c:pt>
                      <c:pt idx="421">
                        <c:v>9.4999023437500014</c:v>
                      </c:pt>
                      <c:pt idx="422">
                        <c:v>9.4999023437500014</c:v>
                      </c:pt>
                      <c:pt idx="423">
                        <c:v>9.4999023437500014</c:v>
                      </c:pt>
                      <c:pt idx="424">
                        <c:v>9.4999023437500014</c:v>
                      </c:pt>
                      <c:pt idx="425">
                        <c:v>9.4999023437500014</c:v>
                      </c:pt>
                      <c:pt idx="426">
                        <c:v>9.4999023437500014</c:v>
                      </c:pt>
                      <c:pt idx="427">
                        <c:v>9.4999023437500014</c:v>
                      </c:pt>
                      <c:pt idx="428">
                        <c:v>9.5997558593750014</c:v>
                      </c:pt>
                      <c:pt idx="429">
                        <c:v>9.5997558593750014</c:v>
                      </c:pt>
                      <c:pt idx="430">
                        <c:v>9.5997558593750014</c:v>
                      </c:pt>
                      <c:pt idx="431">
                        <c:v>9.5997558593750014</c:v>
                      </c:pt>
                      <c:pt idx="432">
                        <c:v>9.5997558593750014</c:v>
                      </c:pt>
                      <c:pt idx="433">
                        <c:v>9.5997558593750014</c:v>
                      </c:pt>
                      <c:pt idx="434">
                        <c:v>9.5997558593750014</c:v>
                      </c:pt>
                      <c:pt idx="435">
                        <c:v>9.5997558593750014</c:v>
                      </c:pt>
                      <c:pt idx="436">
                        <c:v>9.5997558593750014</c:v>
                      </c:pt>
                      <c:pt idx="437">
                        <c:v>9.5997558593750014</c:v>
                      </c:pt>
                      <c:pt idx="438">
                        <c:v>9.5997558593750014</c:v>
                      </c:pt>
                      <c:pt idx="439">
                        <c:v>9.5997558593750014</c:v>
                      </c:pt>
                      <c:pt idx="440">
                        <c:v>9.5997558593750014</c:v>
                      </c:pt>
                      <c:pt idx="441">
                        <c:v>9.5997558593750014</c:v>
                      </c:pt>
                      <c:pt idx="442">
                        <c:v>9.5997558593750014</c:v>
                      </c:pt>
                      <c:pt idx="443">
                        <c:v>9.5997558593750014</c:v>
                      </c:pt>
                      <c:pt idx="444">
                        <c:v>9.5997558593750014</c:v>
                      </c:pt>
                      <c:pt idx="445">
                        <c:v>9.5997558593750014</c:v>
                      </c:pt>
                      <c:pt idx="446">
                        <c:v>9.5997558593750014</c:v>
                      </c:pt>
                      <c:pt idx="447">
                        <c:v>9.5997558593750014</c:v>
                      </c:pt>
                      <c:pt idx="448">
                        <c:v>9.5997558593750014</c:v>
                      </c:pt>
                      <c:pt idx="449">
                        <c:v>9.5997558593750014</c:v>
                      </c:pt>
                      <c:pt idx="450">
                        <c:v>9.5997558593750014</c:v>
                      </c:pt>
                      <c:pt idx="451">
                        <c:v>9.5997558593750014</c:v>
                      </c:pt>
                      <c:pt idx="452">
                        <c:v>9.5997558593750014</c:v>
                      </c:pt>
                      <c:pt idx="453">
                        <c:v>9.6998535156250014</c:v>
                      </c:pt>
                      <c:pt idx="454">
                        <c:v>9.6998535156250014</c:v>
                      </c:pt>
                      <c:pt idx="455">
                        <c:v>9.6998535156250014</c:v>
                      </c:pt>
                      <c:pt idx="456">
                        <c:v>9.6998535156250014</c:v>
                      </c:pt>
                      <c:pt idx="457">
                        <c:v>9.6998535156250014</c:v>
                      </c:pt>
                      <c:pt idx="458">
                        <c:v>9.6998535156250014</c:v>
                      </c:pt>
                      <c:pt idx="459">
                        <c:v>9.6998535156250014</c:v>
                      </c:pt>
                      <c:pt idx="460">
                        <c:v>9.6998535156250014</c:v>
                      </c:pt>
                      <c:pt idx="461">
                        <c:v>9.6998535156250014</c:v>
                      </c:pt>
                      <c:pt idx="462">
                        <c:v>9.6998535156250014</c:v>
                      </c:pt>
                      <c:pt idx="463">
                        <c:v>9.6998535156250014</c:v>
                      </c:pt>
                      <c:pt idx="464">
                        <c:v>9.6998535156250014</c:v>
                      </c:pt>
                      <c:pt idx="465">
                        <c:v>9.6998535156250014</c:v>
                      </c:pt>
                      <c:pt idx="466">
                        <c:v>9.6998535156250014</c:v>
                      </c:pt>
                      <c:pt idx="467">
                        <c:v>9.6998535156250014</c:v>
                      </c:pt>
                      <c:pt idx="468">
                        <c:v>9.6998535156250014</c:v>
                      </c:pt>
                      <c:pt idx="469">
                        <c:v>9.6998535156250014</c:v>
                      </c:pt>
                      <c:pt idx="470">
                        <c:v>9.6998535156250014</c:v>
                      </c:pt>
                      <c:pt idx="471">
                        <c:v>9.6998535156250014</c:v>
                      </c:pt>
                      <c:pt idx="472">
                        <c:v>9.6998535156250014</c:v>
                      </c:pt>
                      <c:pt idx="473">
                        <c:v>9.7999511718750014</c:v>
                      </c:pt>
                      <c:pt idx="474">
                        <c:v>9.7999511718750014</c:v>
                      </c:pt>
                      <c:pt idx="475">
                        <c:v>9.6998535156250014</c:v>
                      </c:pt>
                      <c:pt idx="476">
                        <c:v>9.7999511718750014</c:v>
                      </c:pt>
                      <c:pt idx="477">
                        <c:v>9.7999511718750014</c:v>
                      </c:pt>
                      <c:pt idx="478">
                        <c:v>9.7999511718750014</c:v>
                      </c:pt>
                      <c:pt idx="479">
                        <c:v>9.7999511718750014</c:v>
                      </c:pt>
                      <c:pt idx="480">
                        <c:v>9.7999511718750014</c:v>
                      </c:pt>
                      <c:pt idx="481">
                        <c:v>9.7999511718750014</c:v>
                      </c:pt>
                      <c:pt idx="482">
                        <c:v>9.7999511718750014</c:v>
                      </c:pt>
                      <c:pt idx="483">
                        <c:v>9.7999511718750014</c:v>
                      </c:pt>
                      <c:pt idx="484">
                        <c:v>9.7999511718750014</c:v>
                      </c:pt>
                      <c:pt idx="485">
                        <c:v>9.7999511718750014</c:v>
                      </c:pt>
                      <c:pt idx="486">
                        <c:v>9.7999511718750014</c:v>
                      </c:pt>
                      <c:pt idx="487">
                        <c:v>9.7999511718750014</c:v>
                      </c:pt>
                      <c:pt idx="488">
                        <c:v>9.7999511718750014</c:v>
                      </c:pt>
                      <c:pt idx="489">
                        <c:v>9.7999511718750014</c:v>
                      </c:pt>
                      <c:pt idx="490">
                        <c:v>9.7999511718750014</c:v>
                      </c:pt>
                      <c:pt idx="491">
                        <c:v>9.7999511718750014</c:v>
                      </c:pt>
                      <c:pt idx="492">
                        <c:v>9.7999511718750014</c:v>
                      </c:pt>
                      <c:pt idx="493">
                        <c:v>9.7999511718750014</c:v>
                      </c:pt>
                      <c:pt idx="494">
                        <c:v>9.7999511718750014</c:v>
                      </c:pt>
                      <c:pt idx="495">
                        <c:v>9.7999511718750014</c:v>
                      </c:pt>
                      <c:pt idx="496">
                        <c:v>9.8998046875000014</c:v>
                      </c:pt>
                      <c:pt idx="497">
                        <c:v>9.8998046875000014</c:v>
                      </c:pt>
                      <c:pt idx="498">
                        <c:v>9.8998046875000014</c:v>
                      </c:pt>
                      <c:pt idx="499">
                        <c:v>9.8998046875000014</c:v>
                      </c:pt>
                      <c:pt idx="500">
                        <c:v>9.8998046875000014</c:v>
                      </c:pt>
                      <c:pt idx="501">
                        <c:v>9.8998046875000014</c:v>
                      </c:pt>
                      <c:pt idx="502">
                        <c:v>9.8998046875000014</c:v>
                      </c:pt>
                      <c:pt idx="503">
                        <c:v>9.8998046875000014</c:v>
                      </c:pt>
                      <c:pt idx="504">
                        <c:v>9.8998046875000014</c:v>
                      </c:pt>
                      <c:pt idx="505">
                        <c:v>9.8998046875000014</c:v>
                      </c:pt>
                      <c:pt idx="506">
                        <c:v>9.8998046875000014</c:v>
                      </c:pt>
                      <c:pt idx="507">
                        <c:v>9.8998046875000014</c:v>
                      </c:pt>
                      <c:pt idx="508">
                        <c:v>9.8998046875000014</c:v>
                      </c:pt>
                      <c:pt idx="509">
                        <c:v>9.8998046875000014</c:v>
                      </c:pt>
                      <c:pt idx="510">
                        <c:v>9.8998046875000014</c:v>
                      </c:pt>
                      <c:pt idx="511">
                        <c:v>9.8998046875000014</c:v>
                      </c:pt>
                      <c:pt idx="512">
                        <c:v>9.8998046875000014</c:v>
                      </c:pt>
                      <c:pt idx="513">
                        <c:v>9.8998046875000014</c:v>
                      </c:pt>
                      <c:pt idx="514">
                        <c:v>9.8998046875000014</c:v>
                      </c:pt>
                      <c:pt idx="515">
                        <c:v>9.8998046875000014</c:v>
                      </c:pt>
                      <c:pt idx="516">
                        <c:v>9.8998046875000014</c:v>
                      </c:pt>
                      <c:pt idx="517">
                        <c:v>9.8998046875000014</c:v>
                      </c:pt>
                      <c:pt idx="518">
                        <c:v>9.8998046875000014</c:v>
                      </c:pt>
                      <c:pt idx="519">
                        <c:v>9.8998046875000014</c:v>
                      </c:pt>
                      <c:pt idx="520">
                        <c:v>9.8998046875000014</c:v>
                      </c:pt>
                      <c:pt idx="521">
                        <c:v>9.8998046875000014</c:v>
                      </c:pt>
                      <c:pt idx="522">
                        <c:v>9.9999023437500014</c:v>
                      </c:pt>
                      <c:pt idx="523">
                        <c:v>9.9999023437500014</c:v>
                      </c:pt>
                      <c:pt idx="524">
                        <c:v>9.8998046875000014</c:v>
                      </c:pt>
                      <c:pt idx="525">
                        <c:v>9.9999023437500014</c:v>
                      </c:pt>
                      <c:pt idx="526">
                        <c:v>9.9999023437500014</c:v>
                      </c:pt>
                      <c:pt idx="527">
                        <c:v>9.9999023437500014</c:v>
                      </c:pt>
                      <c:pt idx="528">
                        <c:v>9.9999023437500014</c:v>
                      </c:pt>
                      <c:pt idx="529">
                        <c:v>9.9999023437500014</c:v>
                      </c:pt>
                      <c:pt idx="530">
                        <c:v>9.9999023437500014</c:v>
                      </c:pt>
                      <c:pt idx="531">
                        <c:v>9.9999023437500014</c:v>
                      </c:pt>
                      <c:pt idx="532">
                        <c:v>9.9999023437500014</c:v>
                      </c:pt>
                      <c:pt idx="533">
                        <c:v>9.9999023437500014</c:v>
                      </c:pt>
                      <c:pt idx="534">
                        <c:v>9.9999023437500014</c:v>
                      </c:pt>
                      <c:pt idx="535">
                        <c:v>9.9999023437500014</c:v>
                      </c:pt>
                      <c:pt idx="536">
                        <c:v>9.9999023437500014</c:v>
                      </c:pt>
                      <c:pt idx="537">
                        <c:v>9.9999023437500014</c:v>
                      </c:pt>
                      <c:pt idx="538">
                        <c:v>9.9999023437500014</c:v>
                      </c:pt>
                      <c:pt idx="539">
                        <c:v>9.9999023437500014</c:v>
                      </c:pt>
                      <c:pt idx="540">
                        <c:v>9.9999023437500014</c:v>
                      </c:pt>
                      <c:pt idx="541">
                        <c:v>9.9999023437500014</c:v>
                      </c:pt>
                      <c:pt idx="542">
                        <c:v>9.9999023437500014</c:v>
                      </c:pt>
                      <c:pt idx="543">
                        <c:v>9.9999023437500014</c:v>
                      </c:pt>
                      <c:pt idx="544">
                        <c:v>9.9999023437500014</c:v>
                      </c:pt>
                      <c:pt idx="545">
                        <c:v>9.9999023437500014</c:v>
                      </c:pt>
                      <c:pt idx="546">
                        <c:v>9.9999023437500014</c:v>
                      </c:pt>
                      <c:pt idx="547">
                        <c:v>9.9999023437500014</c:v>
                      </c:pt>
                      <c:pt idx="548">
                        <c:v>9.9999023437500014</c:v>
                      </c:pt>
                      <c:pt idx="549">
                        <c:v>10.099755859375001</c:v>
                      </c:pt>
                      <c:pt idx="550">
                        <c:v>10.099755859375001</c:v>
                      </c:pt>
                      <c:pt idx="551">
                        <c:v>10.099755859375001</c:v>
                      </c:pt>
                      <c:pt idx="552">
                        <c:v>10.099755859375001</c:v>
                      </c:pt>
                      <c:pt idx="553">
                        <c:v>9.9999023437500014</c:v>
                      </c:pt>
                      <c:pt idx="554">
                        <c:v>10.099755859375001</c:v>
                      </c:pt>
                      <c:pt idx="555">
                        <c:v>9.9999023437500014</c:v>
                      </c:pt>
                      <c:pt idx="556">
                        <c:v>10.099755859375001</c:v>
                      </c:pt>
                      <c:pt idx="557">
                        <c:v>10.099755859375001</c:v>
                      </c:pt>
                      <c:pt idx="558">
                        <c:v>10.099755859375001</c:v>
                      </c:pt>
                      <c:pt idx="559">
                        <c:v>10.099755859375001</c:v>
                      </c:pt>
                      <c:pt idx="560">
                        <c:v>10.099755859375001</c:v>
                      </c:pt>
                      <c:pt idx="561">
                        <c:v>10.099755859375001</c:v>
                      </c:pt>
                      <c:pt idx="562">
                        <c:v>10.099755859375001</c:v>
                      </c:pt>
                      <c:pt idx="563">
                        <c:v>10.099755859375001</c:v>
                      </c:pt>
                      <c:pt idx="564">
                        <c:v>10.099755859375001</c:v>
                      </c:pt>
                      <c:pt idx="565">
                        <c:v>10.099755859375001</c:v>
                      </c:pt>
                      <c:pt idx="566">
                        <c:v>10.099755859375001</c:v>
                      </c:pt>
                      <c:pt idx="567">
                        <c:v>10.099755859375001</c:v>
                      </c:pt>
                      <c:pt idx="568">
                        <c:v>10.099755859375001</c:v>
                      </c:pt>
                      <c:pt idx="569">
                        <c:v>10.099755859375001</c:v>
                      </c:pt>
                      <c:pt idx="570">
                        <c:v>10.099755859375001</c:v>
                      </c:pt>
                      <c:pt idx="571">
                        <c:v>10.099755859375001</c:v>
                      </c:pt>
                      <c:pt idx="572">
                        <c:v>10.099755859375001</c:v>
                      </c:pt>
                      <c:pt idx="573">
                        <c:v>10.099755859375001</c:v>
                      </c:pt>
                      <c:pt idx="574">
                        <c:v>10.099755859375001</c:v>
                      </c:pt>
                      <c:pt idx="575">
                        <c:v>10.099755859375001</c:v>
                      </c:pt>
                      <c:pt idx="576">
                        <c:v>10.099755859375001</c:v>
                      </c:pt>
                      <c:pt idx="577">
                        <c:v>10.099755859375001</c:v>
                      </c:pt>
                      <c:pt idx="578">
                        <c:v>10.099755859375001</c:v>
                      </c:pt>
                      <c:pt idx="579">
                        <c:v>10.099755859375001</c:v>
                      </c:pt>
                      <c:pt idx="580">
                        <c:v>10.099755859375001</c:v>
                      </c:pt>
                      <c:pt idx="581">
                        <c:v>10.099755859375001</c:v>
                      </c:pt>
                      <c:pt idx="582">
                        <c:v>10.099755859375001</c:v>
                      </c:pt>
                      <c:pt idx="583">
                        <c:v>10.199853515625001</c:v>
                      </c:pt>
                      <c:pt idx="584">
                        <c:v>10.099755859375001</c:v>
                      </c:pt>
                      <c:pt idx="585">
                        <c:v>10.199853515625001</c:v>
                      </c:pt>
                      <c:pt idx="586">
                        <c:v>10.199853515625001</c:v>
                      </c:pt>
                      <c:pt idx="587">
                        <c:v>10.199853515625001</c:v>
                      </c:pt>
                      <c:pt idx="588">
                        <c:v>10.199853515625001</c:v>
                      </c:pt>
                      <c:pt idx="589">
                        <c:v>10.199853515625001</c:v>
                      </c:pt>
                      <c:pt idx="590">
                        <c:v>10.199853515625001</c:v>
                      </c:pt>
                      <c:pt idx="591">
                        <c:v>10.199853515625001</c:v>
                      </c:pt>
                      <c:pt idx="592">
                        <c:v>10.199853515625001</c:v>
                      </c:pt>
                      <c:pt idx="593">
                        <c:v>10.199853515625001</c:v>
                      </c:pt>
                      <c:pt idx="594">
                        <c:v>10.199853515625001</c:v>
                      </c:pt>
                      <c:pt idx="595">
                        <c:v>10.199853515625001</c:v>
                      </c:pt>
                      <c:pt idx="596">
                        <c:v>10.199853515625001</c:v>
                      </c:pt>
                      <c:pt idx="597">
                        <c:v>10.199853515625001</c:v>
                      </c:pt>
                      <c:pt idx="598">
                        <c:v>10.199853515625001</c:v>
                      </c:pt>
                      <c:pt idx="599">
                        <c:v>10.199853515625001</c:v>
                      </c:pt>
                      <c:pt idx="600">
                        <c:v>10.199853515625001</c:v>
                      </c:pt>
                      <c:pt idx="601">
                        <c:v>10.199853515625001</c:v>
                      </c:pt>
                      <c:pt idx="602">
                        <c:v>10.199853515625001</c:v>
                      </c:pt>
                      <c:pt idx="603">
                        <c:v>10.199853515625001</c:v>
                      </c:pt>
                      <c:pt idx="604">
                        <c:v>10.199853515625001</c:v>
                      </c:pt>
                      <c:pt idx="605">
                        <c:v>10.199853515625001</c:v>
                      </c:pt>
                      <c:pt idx="606">
                        <c:v>10.199853515625001</c:v>
                      </c:pt>
                      <c:pt idx="607">
                        <c:v>10.199853515625001</c:v>
                      </c:pt>
                      <c:pt idx="608">
                        <c:v>10.199853515625001</c:v>
                      </c:pt>
                      <c:pt idx="609">
                        <c:v>10.199853515625001</c:v>
                      </c:pt>
                      <c:pt idx="610">
                        <c:v>10.199853515625001</c:v>
                      </c:pt>
                      <c:pt idx="611">
                        <c:v>10.199853515625001</c:v>
                      </c:pt>
                      <c:pt idx="612">
                        <c:v>10.199853515625001</c:v>
                      </c:pt>
                      <c:pt idx="613">
                        <c:v>10.199853515625001</c:v>
                      </c:pt>
                      <c:pt idx="614">
                        <c:v>10.199853515625001</c:v>
                      </c:pt>
                      <c:pt idx="615">
                        <c:v>10.199853515625001</c:v>
                      </c:pt>
                      <c:pt idx="616">
                        <c:v>10.299707031250001</c:v>
                      </c:pt>
                      <c:pt idx="617">
                        <c:v>10.199853515625001</c:v>
                      </c:pt>
                      <c:pt idx="618">
                        <c:v>10.299707031250001</c:v>
                      </c:pt>
                      <c:pt idx="619">
                        <c:v>10.199853515625001</c:v>
                      </c:pt>
                      <c:pt idx="620">
                        <c:v>10.299707031250001</c:v>
                      </c:pt>
                      <c:pt idx="621">
                        <c:v>10.299707031250001</c:v>
                      </c:pt>
                      <c:pt idx="622">
                        <c:v>10.299707031250001</c:v>
                      </c:pt>
                      <c:pt idx="623">
                        <c:v>10.299707031250001</c:v>
                      </c:pt>
                      <c:pt idx="624">
                        <c:v>10.299707031250001</c:v>
                      </c:pt>
                      <c:pt idx="625">
                        <c:v>10.299707031250001</c:v>
                      </c:pt>
                      <c:pt idx="626">
                        <c:v>10.299707031250001</c:v>
                      </c:pt>
                      <c:pt idx="627">
                        <c:v>10.299707031250001</c:v>
                      </c:pt>
                      <c:pt idx="628">
                        <c:v>10.299707031250001</c:v>
                      </c:pt>
                      <c:pt idx="629">
                        <c:v>10.299707031250001</c:v>
                      </c:pt>
                      <c:pt idx="630">
                        <c:v>10.299707031250001</c:v>
                      </c:pt>
                      <c:pt idx="631">
                        <c:v>10.299707031250001</c:v>
                      </c:pt>
                      <c:pt idx="632">
                        <c:v>10.299707031250001</c:v>
                      </c:pt>
                      <c:pt idx="633">
                        <c:v>10.299707031250001</c:v>
                      </c:pt>
                      <c:pt idx="634">
                        <c:v>10.299707031250001</c:v>
                      </c:pt>
                      <c:pt idx="635">
                        <c:v>10.299707031250001</c:v>
                      </c:pt>
                      <c:pt idx="636">
                        <c:v>10.299707031250001</c:v>
                      </c:pt>
                      <c:pt idx="637">
                        <c:v>10.299707031250001</c:v>
                      </c:pt>
                      <c:pt idx="638">
                        <c:v>10.299707031250001</c:v>
                      </c:pt>
                      <c:pt idx="639">
                        <c:v>10.299707031250001</c:v>
                      </c:pt>
                      <c:pt idx="640">
                        <c:v>10.299707031250001</c:v>
                      </c:pt>
                      <c:pt idx="641">
                        <c:v>10.299707031250001</c:v>
                      </c:pt>
                      <c:pt idx="642">
                        <c:v>10.299707031250001</c:v>
                      </c:pt>
                      <c:pt idx="643">
                        <c:v>10.299707031250001</c:v>
                      </c:pt>
                      <c:pt idx="644">
                        <c:v>10.299707031250001</c:v>
                      </c:pt>
                      <c:pt idx="645">
                        <c:v>10.299707031250001</c:v>
                      </c:pt>
                      <c:pt idx="646">
                        <c:v>10.299707031250001</c:v>
                      </c:pt>
                      <c:pt idx="647">
                        <c:v>10.299707031250001</c:v>
                      </c:pt>
                      <c:pt idx="648">
                        <c:v>10.299707031250001</c:v>
                      </c:pt>
                      <c:pt idx="649">
                        <c:v>10.299707031250001</c:v>
                      </c:pt>
                      <c:pt idx="650">
                        <c:v>10.299707031250001</c:v>
                      </c:pt>
                      <c:pt idx="651">
                        <c:v>10.299707031250001</c:v>
                      </c:pt>
                      <c:pt idx="652">
                        <c:v>10.299707031250001</c:v>
                      </c:pt>
                      <c:pt idx="653">
                        <c:v>10.299707031250001</c:v>
                      </c:pt>
                      <c:pt idx="654">
                        <c:v>10.299707031250001</c:v>
                      </c:pt>
                      <c:pt idx="655">
                        <c:v>10.299707031250001</c:v>
                      </c:pt>
                      <c:pt idx="656">
                        <c:v>10.299707031250001</c:v>
                      </c:pt>
                      <c:pt idx="657">
                        <c:v>10.299707031250001</c:v>
                      </c:pt>
                      <c:pt idx="658">
                        <c:v>10.299707031250001</c:v>
                      </c:pt>
                      <c:pt idx="659">
                        <c:v>10.299707031250001</c:v>
                      </c:pt>
                      <c:pt idx="660">
                        <c:v>10.299707031250001</c:v>
                      </c:pt>
                      <c:pt idx="661">
                        <c:v>10.299707031250001</c:v>
                      </c:pt>
                      <c:pt idx="662">
                        <c:v>10.399804687500001</c:v>
                      </c:pt>
                      <c:pt idx="663">
                        <c:v>10.399804687500001</c:v>
                      </c:pt>
                      <c:pt idx="664">
                        <c:v>10.299707031250001</c:v>
                      </c:pt>
                      <c:pt idx="665">
                        <c:v>10.399804687500001</c:v>
                      </c:pt>
                      <c:pt idx="666">
                        <c:v>10.399804687500001</c:v>
                      </c:pt>
                      <c:pt idx="667">
                        <c:v>10.399804687500001</c:v>
                      </c:pt>
                      <c:pt idx="668">
                        <c:v>10.399804687500001</c:v>
                      </c:pt>
                      <c:pt idx="669">
                        <c:v>10.399804687500001</c:v>
                      </c:pt>
                      <c:pt idx="670">
                        <c:v>10.399804687500001</c:v>
                      </c:pt>
                      <c:pt idx="671">
                        <c:v>10.399804687500001</c:v>
                      </c:pt>
                      <c:pt idx="672">
                        <c:v>10.399804687500001</c:v>
                      </c:pt>
                      <c:pt idx="673">
                        <c:v>10.399804687500001</c:v>
                      </c:pt>
                      <c:pt idx="674">
                        <c:v>10.399804687500001</c:v>
                      </c:pt>
                      <c:pt idx="675">
                        <c:v>10.399804687500001</c:v>
                      </c:pt>
                      <c:pt idx="676">
                        <c:v>10.399804687500001</c:v>
                      </c:pt>
                      <c:pt idx="677">
                        <c:v>10.399804687500001</c:v>
                      </c:pt>
                      <c:pt idx="678">
                        <c:v>10.399804687500001</c:v>
                      </c:pt>
                      <c:pt idx="679">
                        <c:v>10.399804687500001</c:v>
                      </c:pt>
                      <c:pt idx="680">
                        <c:v>10.399804687500001</c:v>
                      </c:pt>
                      <c:pt idx="681">
                        <c:v>10.399804687500001</c:v>
                      </c:pt>
                      <c:pt idx="682">
                        <c:v>10.399804687500001</c:v>
                      </c:pt>
                      <c:pt idx="683">
                        <c:v>10.399804687500001</c:v>
                      </c:pt>
                      <c:pt idx="684">
                        <c:v>10.399804687500001</c:v>
                      </c:pt>
                      <c:pt idx="685">
                        <c:v>10.399804687500001</c:v>
                      </c:pt>
                      <c:pt idx="686">
                        <c:v>10.399804687500001</c:v>
                      </c:pt>
                      <c:pt idx="687">
                        <c:v>10.399804687500001</c:v>
                      </c:pt>
                      <c:pt idx="688">
                        <c:v>10.399804687500001</c:v>
                      </c:pt>
                      <c:pt idx="689">
                        <c:v>10.399804687500001</c:v>
                      </c:pt>
                      <c:pt idx="690">
                        <c:v>10.399804687500001</c:v>
                      </c:pt>
                      <c:pt idx="691">
                        <c:v>10.399804687500001</c:v>
                      </c:pt>
                      <c:pt idx="692">
                        <c:v>10.399804687500001</c:v>
                      </c:pt>
                      <c:pt idx="693">
                        <c:v>10.399804687500001</c:v>
                      </c:pt>
                      <c:pt idx="694">
                        <c:v>10.399804687500001</c:v>
                      </c:pt>
                      <c:pt idx="695">
                        <c:v>10.399804687500001</c:v>
                      </c:pt>
                      <c:pt idx="696">
                        <c:v>10.399804687500001</c:v>
                      </c:pt>
                      <c:pt idx="697">
                        <c:v>10.399804687500001</c:v>
                      </c:pt>
                      <c:pt idx="698">
                        <c:v>10.399804687500001</c:v>
                      </c:pt>
                      <c:pt idx="699">
                        <c:v>10.399804687500001</c:v>
                      </c:pt>
                      <c:pt idx="700">
                        <c:v>10.399804687500001</c:v>
                      </c:pt>
                      <c:pt idx="701">
                        <c:v>10.399804687500001</c:v>
                      </c:pt>
                      <c:pt idx="702">
                        <c:v>10.399804687500001</c:v>
                      </c:pt>
                      <c:pt idx="703">
                        <c:v>10.399804687500001</c:v>
                      </c:pt>
                      <c:pt idx="704">
                        <c:v>10.399804687500001</c:v>
                      </c:pt>
                      <c:pt idx="705">
                        <c:v>10.399804687500001</c:v>
                      </c:pt>
                      <c:pt idx="706">
                        <c:v>10.399804687500001</c:v>
                      </c:pt>
                      <c:pt idx="707">
                        <c:v>10.399804687500001</c:v>
                      </c:pt>
                      <c:pt idx="708">
                        <c:v>10.399804687500001</c:v>
                      </c:pt>
                      <c:pt idx="709">
                        <c:v>10.499902343750001</c:v>
                      </c:pt>
                      <c:pt idx="710">
                        <c:v>10.499902343750001</c:v>
                      </c:pt>
                      <c:pt idx="711">
                        <c:v>10.399804687500001</c:v>
                      </c:pt>
                      <c:pt idx="712">
                        <c:v>10.399804687500001</c:v>
                      </c:pt>
                      <c:pt idx="713">
                        <c:v>10.399804687500001</c:v>
                      </c:pt>
                      <c:pt idx="714">
                        <c:v>10.499902343750001</c:v>
                      </c:pt>
                      <c:pt idx="715">
                        <c:v>10.499902343750001</c:v>
                      </c:pt>
                      <c:pt idx="716">
                        <c:v>10.499902343750001</c:v>
                      </c:pt>
                      <c:pt idx="717">
                        <c:v>10.499902343750001</c:v>
                      </c:pt>
                      <c:pt idx="718">
                        <c:v>10.499902343750001</c:v>
                      </c:pt>
                      <c:pt idx="719">
                        <c:v>10.499902343750001</c:v>
                      </c:pt>
                      <c:pt idx="720">
                        <c:v>10.499902343750001</c:v>
                      </c:pt>
                      <c:pt idx="721">
                        <c:v>10.499902343750001</c:v>
                      </c:pt>
                      <c:pt idx="722">
                        <c:v>10.499902343750001</c:v>
                      </c:pt>
                      <c:pt idx="723">
                        <c:v>10.499902343750001</c:v>
                      </c:pt>
                      <c:pt idx="724">
                        <c:v>10.499902343750001</c:v>
                      </c:pt>
                      <c:pt idx="725">
                        <c:v>10.499902343750001</c:v>
                      </c:pt>
                      <c:pt idx="726">
                        <c:v>10.499902343750001</c:v>
                      </c:pt>
                      <c:pt idx="727">
                        <c:v>10.499902343750001</c:v>
                      </c:pt>
                      <c:pt idx="728">
                        <c:v>10.499902343750001</c:v>
                      </c:pt>
                      <c:pt idx="729">
                        <c:v>10.499902343750001</c:v>
                      </c:pt>
                      <c:pt idx="730">
                        <c:v>10.499902343750001</c:v>
                      </c:pt>
                      <c:pt idx="731">
                        <c:v>10.499902343750001</c:v>
                      </c:pt>
                      <c:pt idx="732">
                        <c:v>10.499902343750001</c:v>
                      </c:pt>
                      <c:pt idx="733">
                        <c:v>10.499902343750001</c:v>
                      </c:pt>
                      <c:pt idx="734">
                        <c:v>10.499902343750001</c:v>
                      </c:pt>
                      <c:pt idx="735">
                        <c:v>10.499902343750001</c:v>
                      </c:pt>
                      <c:pt idx="736">
                        <c:v>10.499902343750001</c:v>
                      </c:pt>
                      <c:pt idx="737">
                        <c:v>10.499902343750001</c:v>
                      </c:pt>
                      <c:pt idx="738">
                        <c:v>10.499902343750001</c:v>
                      </c:pt>
                      <c:pt idx="739">
                        <c:v>10.499902343750001</c:v>
                      </c:pt>
                      <c:pt idx="740">
                        <c:v>10.499902343750001</c:v>
                      </c:pt>
                      <c:pt idx="741">
                        <c:v>10.499902343750001</c:v>
                      </c:pt>
                      <c:pt idx="742">
                        <c:v>10.499902343750001</c:v>
                      </c:pt>
                      <c:pt idx="743">
                        <c:v>10.499902343750001</c:v>
                      </c:pt>
                      <c:pt idx="744">
                        <c:v>10.499902343750001</c:v>
                      </c:pt>
                      <c:pt idx="745">
                        <c:v>10.499902343750001</c:v>
                      </c:pt>
                      <c:pt idx="746">
                        <c:v>10.499902343750001</c:v>
                      </c:pt>
                      <c:pt idx="747">
                        <c:v>10.499902343750001</c:v>
                      </c:pt>
                      <c:pt idx="748">
                        <c:v>10.499902343750001</c:v>
                      </c:pt>
                      <c:pt idx="749">
                        <c:v>10.499902343750001</c:v>
                      </c:pt>
                      <c:pt idx="750">
                        <c:v>10.499902343750001</c:v>
                      </c:pt>
                      <c:pt idx="751">
                        <c:v>10.499902343750001</c:v>
                      </c:pt>
                      <c:pt idx="752">
                        <c:v>10.499902343750001</c:v>
                      </c:pt>
                      <c:pt idx="753">
                        <c:v>10.499902343750001</c:v>
                      </c:pt>
                      <c:pt idx="754">
                        <c:v>10.499902343750001</c:v>
                      </c:pt>
                      <c:pt idx="755">
                        <c:v>10.499902343750001</c:v>
                      </c:pt>
                      <c:pt idx="756">
                        <c:v>10.499902343750001</c:v>
                      </c:pt>
                      <c:pt idx="757">
                        <c:v>10.499902343750001</c:v>
                      </c:pt>
                      <c:pt idx="758">
                        <c:v>10.499902343750001</c:v>
                      </c:pt>
                      <c:pt idx="759">
                        <c:v>10.499902343750001</c:v>
                      </c:pt>
                      <c:pt idx="760">
                        <c:v>10.499902343750001</c:v>
                      </c:pt>
                      <c:pt idx="761">
                        <c:v>10.499902343750001</c:v>
                      </c:pt>
                      <c:pt idx="762">
                        <c:v>10.499902343750001</c:v>
                      </c:pt>
                      <c:pt idx="763">
                        <c:v>10.499902343750001</c:v>
                      </c:pt>
                      <c:pt idx="764">
                        <c:v>10.499902343750001</c:v>
                      </c:pt>
                      <c:pt idx="765">
                        <c:v>10.499902343750001</c:v>
                      </c:pt>
                      <c:pt idx="766">
                        <c:v>10.499902343750001</c:v>
                      </c:pt>
                      <c:pt idx="767">
                        <c:v>10.599755859375001</c:v>
                      </c:pt>
                      <c:pt idx="768">
                        <c:v>10.599755859375001</c:v>
                      </c:pt>
                      <c:pt idx="769">
                        <c:v>10.499902343750001</c:v>
                      </c:pt>
                      <c:pt idx="770">
                        <c:v>10.499902343750001</c:v>
                      </c:pt>
                      <c:pt idx="771">
                        <c:v>10.599755859375001</c:v>
                      </c:pt>
                      <c:pt idx="772">
                        <c:v>10.599755859375001</c:v>
                      </c:pt>
                      <c:pt idx="773">
                        <c:v>10.599755859375001</c:v>
                      </c:pt>
                      <c:pt idx="774">
                        <c:v>10.499902343750001</c:v>
                      </c:pt>
                      <c:pt idx="775">
                        <c:v>10.599755859375001</c:v>
                      </c:pt>
                      <c:pt idx="776">
                        <c:v>10.499902343750001</c:v>
                      </c:pt>
                      <c:pt idx="777">
                        <c:v>10.599755859375001</c:v>
                      </c:pt>
                      <c:pt idx="778">
                        <c:v>10.599755859375001</c:v>
                      </c:pt>
                      <c:pt idx="779">
                        <c:v>10.599755859375001</c:v>
                      </c:pt>
                      <c:pt idx="780">
                        <c:v>10.599755859375001</c:v>
                      </c:pt>
                      <c:pt idx="781">
                        <c:v>10.599755859375001</c:v>
                      </c:pt>
                      <c:pt idx="782">
                        <c:v>10.599755859375001</c:v>
                      </c:pt>
                      <c:pt idx="783">
                        <c:v>10.599755859375001</c:v>
                      </c:pt>
                      <c:pt idx="784">
                        <c:v>10.599755859375001</c:v>
                      </c:pt>
                      <c:pt idx="785">
                        <c:v>10.599755859375001</c:v>
                      </c:pt>
                      <c:pt idx="786">
                        <c:v>10.599755859375001</c:v>
                      </c:pt>
                      <c:pt idx="787">
                        <c:v>10.599755859375001</c:v>
                      </c:pt>
                      <c:pt idx="788">
                        <c:v>10.599755859375001</c:v>
                      </c:pt>
                      <c:pt idx="789">
                        <c:v>10.599755859375001</c:v>
                      </c:pt>
                      <c:pt idx="790">
                        <c:v>10.599755859375001</c:v>
                      </c:pt>
                      <c:pt idx="791">
                        <c:v>10.599755859375001</c:v>
                      </c:pt>
                      <c:pt idx="792">
                        <c:v>10.599755859375001</c:v>
                      </c:pt>
                      <c:pt idx="793">
                        <c:v>10.599755859375001</c:v>
                      </c:pt>
                      <c:pt idx="794">
                        <c:v>10.599755859375001</c:v>
                      </c:pt>
                      <c:pt idx="795">
                        <c:v>10.599755859375001</c:v>
                      </c:pt>
                      <c:pt idx="796">
                        <c:v>10.599755859375001</c:v>
                      </c:pt>
                      <c:pt idx="797">
                        <c:v>10.599755859375001</c:v>
                      </c:pt>
                      <c:pt idx="798">
                        <c:v>10.599755859375001</c:v>
                      </c:pt>
                      <c:pt idx="799">
                        <c:v>10.599755859375001</c:v>
                      </c:pt>
                      <c:pt idx="800">
                        <c:v>10.599755859375001</c:v>
                      </c:pt>
                      <c:pt idx="801">
                        <c:v>10.599755859375001</c:v>
                      </c:pt>
                      <c:pt idx="802">
                        <c:v>10.599755859375001</c:v>
                      </c:pt>
                      <c:pt idx="803">
                        <c:v>10.599755859375001</c:v>
                      </c:pt>
                      <c:pt idx="804">
                        <c:v>10.599755859375001</c:v>
                      </c:pt>
                      <c:pt idx="805">
                        <c:v>10.599755859375001</c:v>
                      </c:pt>
                      <c:pt idx="806">
                        <c:v>10.599755859375001</c:v>
                      </c:pt>
                      <c:pt idx="807">
                        <c:v>10.599755859375001</c:v>
                      </c:pt>
                      <c:pt idx="808">
                        <c:v>10.599755859375001</c:v>
                      </c:pt>
                      <c:pt idx="809">
                        <c:v>10.599755859375001</c:v>
                      </c:pt>
                      <c:pt idx="810">
                        <c:v>10.599755859375001</c:v>
                      </c:pt>
                      <c:pt idx="811">
                        <c:v>10.599755859375001</c:v>
                      </c:pt>
                      <c:pt idx="812">
                        <c:v>10.599755859375001</c:v>
                      </c:pt>
                      <c:pt idx="813">
                        <c:v>10.599755859375001</c:v>
                      </c:pt>
                      <c:pt idx="814">
                        <c:v>10.599755859375001</c:v>
                      </c:pt>
                      <c:pt idx="815">
                        <c:v>10.599755859375001</c:v>
                      </c:pt>
                      <c:pt idx="816">
                        <c:v>10.599755859375001</c:v>
                      </c:pt>
                      <c:pt idx="817">
                        <c:v>10.599755859375001</c:v>
                      </c:pt>
                      <c:pt idx="818">
                        <c:v>10.599755859375001</c:v>
                      </c:pt>
                      <c:pt idx="819">
                        <c:v>10.599755859375001</c:v>
                      </c:pt>
                      <c:pt idx="820">
                        <c:v>10.599755859375001</c:v>
                      </c:pt>
                      <c:pt idx="821">
                        <c:v>10.599755859375001</c:v>
                      </c:pt>
                      <c:pt idx="822">
                        <c:v>10.599755859375001</c:v>
                      </c:pt>
                      <c:pt idx="823">
                        <c:v>10.599755859375001</c:v>
                      </c:pt>
                      <c:pt idx="824">
                        <c:v>10.599755859375001</c:v>
                      </c:pt>
                      <c:pt idx="825">
                        <c:v>10.599755859375001</c:v>
                      </c:pt>
                      <c:pt idx="826">
                        <c:v>10.599755859375001</c:v>
                      </c:pt>
                      <c:pt idx="827">
                        <c:v>10.599755859375001</c:v>
                      </c:pt>
                      <c:pt idx="828">
                        <c:v>10.599755859375001</c:v>
                      </c:pt>
                      <c:pt idx="829">
                        <c:v>10.599755859375001</c:v>
                      </c:pt>
                      <c:pt idx="830">
                        <c:v>10.599755859375001</c:v>
                      </c:pt>
                      <c:pt idx="831">
                        <c:v>10.599755859375001</c:v>
                      </c:pt>
                      <c:pt idx="832">
                        <c:v>10.599755859375001</c:v>
                      </c:pt>
                      <c:pt idx="833">
                        <c:v>10.599755859375001</c:v>
                      </c:pt>
                      <c:pt idx="834">
                        <c:v>10.599755859375001</c:v>
                      </c:pt>
                      <c:pt idx="835">
                        <c:v>10.699853515625001</c:v>
                      </c:pt>
                      <c:pt idx="836">
                        <c:v>10.599755859375001</c:v>
                      </c:pt>
                      <c:pt idx="837">
                        <c:v>10.599755859375001</c:v>
                      </c:pt>
                      <c:pt idx="838">
                        <c:v>10.599755859375001</c:v>
                      </c:pt>
                      <c:pt idx="839">
                        <c:v>10.599755859375001</c:v>
                      </c:pt>
                      <c:pt idx="840">
                        <c:v>10.599755859375001</c:v>
                      </c:pt>
                      <c:pt idx="841">
                        <c:v>10.599755859375001</c:v>
                      </c:pt>
                      <c:pt idx="842">
                        <c:v>10.599755859375001</c:v>
                      </c:pt>
                      <c:pt idx="843">
                        <c:v>10.599755859375001</c:v>
                      </c:pt>
                      <c:pt idx="844">
                        <c:v>10.699853515625001</c:v>
                      </c:pt>
                      <c:pt idx="845">
                        <c:v>10.599755859375001</c:v>
                      </c:pt>
                      <c:pt idx="846">
                        <c:v>10.599755859375001</c:v>
                      </c:pt>
                      <c:pt idx="847">
                        <c:v>10.599755859375001</c:v>
                      </c:pt>
                      <c:pt idx="848">
                        <c:v>10.699853515625001</c:v>
                      </c:pt>
                      <c:pt idx="849">
                        <c:v>10.599755859375001</c:v>
                      </c:pt>
                      <c:pt idx="850">
                        <c:v>10.599755859375001</c:v>
                      </c:pt>
                      <c:pt idx="851">
                        <c:v>10.599755859375001</c:v>
                      </c:pt>
                      <c:pt idx="852">
                        <c:v>10.699853515625001</c:v>
                      </c:pt>
                      <c:pt idx="853">
                        <c:v>10.699853515625001</c:v>
                      </c:pt>
                      <c:pt idx="854">
                        <c:v>10.699853515625001</c:v>
                      </c:pt>
                      <c:pt idx="855">
                        <c:v>10.699853515625001</c:v>
                      </c:pt>
                      <c:pt idx="856">
                        <c:v>10.699853515625001</c:v>
                      </c:pt>
                      <c:pt idx="857">
                        <c:v>10.699853515625001</c:v>
                      </c:pt>
                      <c:pt idx="858">
                        <c:v>10.599755859375001</c:v>
                      </c:pt>
                      <c:pt idx="859">
                        <c:v>10.599755859375001</c:v>
                      </c:pt>
                      <c:pt idx="860">
                        <c:v>10.699853515625001</c:v>
                      </c:pt>
                      <c:pt idx="861">
                        <c:v>10.699853515625001</c:v>
                      </c:pt>
                      <c:pt idx="862">
                        <c:v>10.699853515625001</c:v>
                      </c:pt>
                      <c:pt idx="863">
                        <c:v>10.699853515625001</c:v>
                      </c:pt>
                      <c:pt idx="864">
                        <c:v>10.699853515625001</c:v>
                      </c:pt>
                      <c:pt idx="865">
                        <c:v>10.599755859375001</c:v>
                      </c:pt>
                      <c:pt idx="866">
                        <c:v>10.599755859375001</c:v>
                      </c:pt>
                      <c:pt idx="867">
                        <c:v>10.699853515625001</c:v>
                      </c:pt>
                      <c:pt idx="868">
                        <c:v>10.699853515625001</c:v>
                      </c:pt>
                      <c:pt idx="869">
                        <c:v>10.699853515625001</c:v>
                      </c:pt>
                      <c:pt idx="870">
                        <c:v>10.699853515625001</c:v>
                      </c:pt>
                      <c:pt idx="871">
                        <c:v>10.699853515625001</c:v>
                      </c:pt>
                      <c:pt idx="872">
                        <c:v>10.699853515625001</c:v>
                      </c:pt>
                      <c:pt idx="873">
                        <c:v>10.699853515625001</c:v>
                      </c:pt>
                      <c:pt idx="874">
                        <c:v>10.699853515625001</c:v>
                      </c:pt>
                      <c:pt idx="875">
                        <c:v>10.699853515625001</c:v>
                      </c:pt>
                      <c:pt idx="876">
                        <c:v>10.699853515625001</c:v>
                      </c:pt>
                      <c:pt idx="877">
                        <c:v>10.699853515625001</c:v>
                      </c:pt>
                      <c:pt idx="878">
                        <c:v>10.699853515625001</c:v>
                      </c:pt>
                      <c:pt idx="879">
                        <c:v>10.699853515625001</c:v>
                      </c:pt>
                      <c:pt idx="880">
                        <c:v>10.699853515625001</c:v>
                      </c:pt>
                      <c:pt idx="881">
                        <c:v>10.699853515625001</c:v>
                      </c:pt>
                      <c:pt idx="882">
                        <c:v>10.699853515625001</c:v>
                      </c:pt>
                      <c:pt idx="883">
                        <c:v>10.699853515625001</c:v>
                      </c:pt>
                      <c:pt idx="884">
                        <c:v>10.699853515625001</c:v>
                      </c:pt>
                      <c:pt idx="885">
                        <c:v>10.699853515625001</c:v>
                      </c:pt>
                      <c:pt idx="886">
                        <c:v>10.699853515625001</c:v>
                      </c:pt>
                      <c:pt idx="887">
                        <c:v>10.699853515625001</c:v>
                      </c:pt>
                      <c:pt idx="888">
                        <c:v>10.699853515625001</c:v>
                      </c:pt>
                      <c:pt idx="889">
                        <c:v>10.699853515625001</c:v>
                      </c:pt>
                      <c:pt idx="890">
                        <c:v>10.699853515625001</c:v>
                      </c:pt>
                      <c:pt idx="891">
                        <c:v>10.699853515625001</c:v>
                      </c:pt>
                      <c:pt idx="892">
                        <c:v>10.699853515625001</c:v>
                      </c:pt>
                      <c:pt idx="893">
                        <c:v>10.699853515625001</c:v>
                      </c:pt>
                      <c:pt idx="894">
                        <c:v>10.699853515625001</c:v>
                      </c:pt>
                      <c:pt idx="895">
                        <c:v>10.699853515625001</c:v>
                      </c:pt>
                      <c:pt idx="896">
                        <c:v>10.699853515625001</c:v>
                      </c:pt>
                      <c:pt idx="897">
                        <c:v>10.699853515625001</c:v>
                      </c:pt>
                      <c:pt idx="898">
                        <c:v>10.699853515625001</c:v>
                      </c:pt>
                      <c:pt idx="899">
                        <c:v>10.699853515625001</c:v>
                      </c:pt>
                      <c:pt idx="900">
                        <c:v>10.699853515625001</c:v>
                      </c:pt>
                      <c:pt idx="901">
                        <c:v>10.699853515625001</c:v>
                      </c:pt>
                      <c:pt idx="902">
                        <c:v>10.699853515625001</c:v>
                      </c:pt>
                      <c:pt idx="903">
                        <c:v>10.699853515625001</c:v>
                      </c:pt>
                      <c:pt idx="904">
                        <c:v>10.699853515625001</c:v>
                      </c:pt>
                      <c:pt idx="905">
                        <c:v>10.699853515625001</c:v>
                      </c:pt>
                      <c:pt idx="906">
                        <c:v>10.699853515625001</c:v>
                      </c:pt>
                      <c:pt idx="907">
                        <c:v>10.699853515625001</c:v>
                      </c:pt>
                      <c:pt idx="908">
                        <c:v>10.699853515625001</c:v>
                      </c:pt>
                      <c:pt idx="909">
                        <c:v>10.699853515625001</c:v>
                      </c:pt>
                      <c:pt idx="910">
                        <c:v>10.699853515625001</c:v>
                      </c:pt>
                      <c:pt idx="911">
                        <c:v>10.699853515625001</c:v>
                      </c:pt>
                      <c:pt idx="912">
                        <c:v>10.699853515625001</c:v>
                      </c:pt>
                      <c:pt idx="913">
                        <c:v>10.699853515625001</c:v>
                      </c:pt>
                      <c:pt idx="914">
                        <c:v>10.699853515625001</c:v>
                      </c:pt>
                      <c:pt idx="915">
                        <c:v>10.699853515625001</c:v>
                      </c:pt>
                      <c:pt idx="916">
                        <c:v>10.699853515625001</c:v>
                      </c:pt>
                      <c:pt idx="917">
                        <c:v>10.699853515625001</c:v>
                      </c:pt>
                      <c:pt idx="918">
                        <c:v>10.699853515625001</c:v>
                      </c:pt>
                      <c:pt idx="919">
                        <c:v>10.699853515625001</c:v>
                      </c:pt>
                      <c:pt idx="920">
                        <c:v>10.699853515625001</c:v>
                      </c:pt>
                      <c:pt idx="921">
                        <c:v>10.699853515625001</c:v>
                      </c:pt>
                      <c:pt idx="922">
                        <c:v>10.699853515625001</c:v>
                      </c:pt>
                      <c:pt idx="923">
                        <c:v>10.699853515625001</c:v>
                      </c:pt>
                      <c:pt idx="924">
                        <c:v>10.699853515625001</c:v>
                      </c:pt>
                      <c:pt idx="925">
                        <c:v>10.699853515625001</c:v>
                      </c:pt>
                      <c:pt idx="926">
                        <c:v>10.699853515625001</c:v>
                      </c:pt>
                      <c:pt idx="927">
                        <c:v>10.699853515625001</c:v>
                      </c:pt>
                      <c:pt idx="928">
                        <c:v>10.699853515625001</c:v>
                      </c:pt>
                      <c:pt idx="929">
                        <c:v>10.699853515625001</c:v>
                      </c:pt>
                      <c:pt idx="930">
                        <c:v>10.699853515625001</c:v>
                      </c:pt>
                      <c:pt idx="931">
                        <c:v>10.699853515625001</c:v>
                      </c:pt>
                      <c:pt idx="932">
                        <c:v>10.699853515625001</c:v>
                      </c:pt>
                      <c:pt idx="933">
                        <c:v>10.699853515625001</c:v>
                      </c:pt>
                      <c:pt idx="934">
                        <c:v>10.699853515625001</c:v>
                      </c:pt>
                      <c:pt idx="935">
                        <c:v>10.699853515625001</c:v>
                      </c:pt>
                      <c:pt idx="936">
                        <c:v>10.699853515625001</c:v>
                      </c:pt>
                      <c:pt idx="937">
                        <c:v>10.699853515625001</c:v>
                      </c:pt>
                      <c:pt idx="938">
                        <c:v>10.699853515625001</c:v>
                      </c:pt>
                      <c:pt idx="939">
                        <c:v>10.699853515625001</c:v>
                      </c:pt>
                      <c:pt idx="940">
                        <c:v>10.699853515625001</c:v>
                      </c:pt>
                      <c:pt idx="941">
                        <c:v>10.699853515625001</c:v>
                      </c:pt>
                      <c:pt idx="942">
                        <c:v>10.699853515625001</c:v>
                      </c:pt>
                      <c:pt idx="943">
                        <c:v>10.699853515625001</c:v>
                      </c:pt>
                      <c:pt idx="944">
                        <c:v>10.699853515625001</c:v>
                      </c:pt>
                      <c:pt idx="945">
                        <c:v>10.699853515625001</c:v>
                      </c:pt>
                      <c:pt idx="946">
                        <c:v>10.699853515625001</c:v>
                      </c:pt>
                      <c:pt idx="947">
                        <c:v>10.699853515625001</c:v>
                      </c:pt>
                      <c:pt idx="948">
                        <c:v>10.699853515625001</c:v>
                      </c:pt>
                      <c:pt idx="949">
                        <c:v>10.699853515625001</c:v>
                      </c:pt>
                      <c:pt idx="950">
                        <c:v>10.699853515625001</c:v>
                      </c:pt>
                      <c:pt idx="951">
                        <c:v>10.699853515625001</c:v>
                      </c:pt>
                      <c:pt idx="952">
                        <c:v>10.699853515625001</c:v>
                      </c:pt>
                      <c:pt idx="953">
                        <c:v>10.699853515625001</c:v>
                      </c:pt>
                      <c:pt idx="954">
                        <c:v>10.699853515625001</c:v>
                      </c:pt>
                      <c:pt idx="955">
                        <c:v>10.699853515625001</c:v>
                      </c:pt>
                      <c:pt idx="956">
                        <c:v>10.699853515625001</c:v>
                      </c:pt>
                      <c:pt idx="957">
                        <c:v>10.699853515625001</c:v>
                      </c:pt>
                      <c:pt idx="958">
                        <c:v>10.699853515625001</c:v>
                      </c:pt>
                      <c:pt idx="959">
                        <c:v>10.699853515625001</c:v>
                      </c:pt>
                      <c:pt idx="960">
                        <c:v>10.699853515625001</c:v>
                      </c:pt>
                      <c:pt idx="961">
                        <c:v>10.699853515625001</c:v>
                      </c:pt>
                      <c:pt idx="962">
                        <c:v>10.699853515625001</c:v>
                      </c:pt>
                      <c:pt idx="963">
                        <c:v>10.699853515625001</c:v>
                      </c:pt>
                      <c:pt idx="964">
                        <c:v>10.699853515625001</c:v>
                      </c:pt>
                      <c:pt idx="965">
                        <c:v>10.699853515625001</c:v>
                      </c:pt>
                      <c:pt idx="966">
                        <c:v>10.699853515625001</c:v>
                      </c:pt>
                      <c:pt idx="967">
                        <c:v>10.699853515625001</c:v>
                      </c:pt>
                      <c:pt idx="968">
                        <c:v>10.699853515625001</c:v>
                      </c:pt>
                      <c:pt idx="969">
                        <c:v>10.699853515625001</c:v>
                      </c:pt>
                      <c:pt idx="970">
                        <c:v>10.799707031250001</c:v>
                      </c:pt>
                      <c:pt idx="971">
                        <c:v>10.699853515625001</c:v>
                      </c:pt>
                      <c:pt idx="972">
                        <c:v>10.699853515625001</c:v>
                      </c:pt>
                      <c:pt idx="973">
                        <c:v>10.699853515625001</c:v>
                      </c:pt>
                      <c:pt idx="974">
                        <c:v>10.699853515625001</c:v>
                      </c:pt>
                      <c:pt idx="975">
                        <c:v>10.699853515625001</c:v>
                      </c:pt>
                      <c:pt idx="976">
                        <c:v>10.699853515625001</c:v>
                      </c:pt>
                      <c:pt idx="977">
                        <c:v>10.699853515625001</c:v>
                      </c:pt>
                      <c:pt idx="978">
                        <c:v>10.699853515625001</c:v>
                      </c:pt>
                      <c:pt idx="979">
                        <c:v>10.699853515625001</c:v>
                      </c:pt>
                      <c:pt idx="980">
                        <c:v>10.699853515625001</c:v>
                      </c:pt>
                      <c:pt idx="981">
                        <c:v>10.699853515625001</c:v>
                      </c:pt>
                      <c:pt idx="982">
                        <c:v>10.699853515625001</c:v>
                      </c:pt>
                      <c:pt idx="983">
                        <c:v>10.699853515625001</c:v>
                      </c:pt>
                      <c:pt idx="984">
                        <c:v>10.699853515625001</c:v>
                      </c:pt>
                      <c:pt idx="985">
                        <c:v>10.699853515625001</c:v>
                      </c:pt>
                      <c:pt idx="986">
                        <c:v>10.699853515625001</c:v>
                      </c:pt>
                      <c:pt idx="987">
                        <c:v>10.699853515625001</c:v>
                      </c:pt>
                      <c:pt idx="988">
                        <c:v>10.699853515625001</c:v>
                      </c:pt>
                      <c:pt idx="989">
                        <c:v>10.699853515625001</c:v>
                      </c:pt>
                      <c:pt idx="990">
                        <c:v>10.699853515625001</c:v>
                      </c:pt>
                      <c:pt idx="991">
                        <c:v>10.699853515625001</c:v>
                      </c:pt>
                      <c:pt idx="992">
                        <c:v>10.699853515625001</c:v>
                      </c:pt>
                      <c:pt idx="993">
                        <c:v>10.699853515625001</c:v>
                      </c:pt>
                      <c:pt idx="994">
                        <c:v>10.699853515625001</c:v>
                      </c:pt>
                      <c:pt idx="995">
                        <c:v>10.799707031250001</c:v>
                      </c:pt>
                      <c:pt idx="996">
                        <c:v>10.699853515625001</c:v>
                      </c:pt>
                      <c:pt idx="997">
                        <c:v>10.699853515625001</c:v>
                      </c:pt>
                      <c:pt idx="998">
                        <c:v>10.699853515625001</c:v>
                      </c:pt>
                      <c:pt idx="999">
                        <c:v>10.799707031250001</c:v>
                      </c:pt>
                      <c:pt idx="1000">
                        <c:v>10.699853515625001</c:v>
                      </c:pt>
                      <c:pt idx="1001">
                        <c:v>10.799707031250001</c:v>
                      </c:pt>
                      <c:pt idx="1002">
                        <c:v>10.699853515625001</c:v>
                      </c:pt>
                      <c:pt idx="1003">
                        <c:v>10.799707031250001</c:v>
                      </c:pt>
                      <c:pt idx="1004">
                        <c:v>10.699853515625001</c:v>
                      </c:pt>
                      <c:pt idx="1005">
                        <c:v>10.799707031250001</c:v>
                      </c:pt>
                      <c:pt idx="1006">
                        <c:v>10.699853515625001</c:v>
                      </c:pt>
                      <c:pt idx="1007">
                        <c:v>10.699853515625001</c:v>
                      </c:pt>
                      <c:pt idx="1008">
                        <c:v>10.799707031250001</c:v>
                      </c:pt>
                      <c:pt idx="1009">
                        <c:v>10.699853515625001</c:v>
                      </c:pt>
                      <c:pt idx="1010">
                        <c:v>10.799707031250001</c:v>
                      </c:pt>
                      <c:pt idx="1011">
                        <c:v>10.799707031250001</c:v>
                      </c:pt>
                      <c:pt idx="1012">
                        <c:v>10.699853515625001</c:v>
                      </c:pt>
                      <c:pt idx="1013">
                        <c:v>10.799707031250001</c:v>
                      </c:pt>
                      <c:pt idx="1014">
                        <c:v>10.699853515625001</c:v>
                      </c:pt>
                      <c:pt idx="1015">
                        <c:v>10.699853515625001</c:v>
                      </c:pt>
                      <c:pt idx="1016">
                        <c:v>10.699853515625001</c:v>
                      </c:pt>
                      <c:pt idx="1017">
                        <c:v>10.699853515625001</c:v>
                      </c:pt>
                      <c:pt idx="1018">
                        <c:v>10.799707031250001</c:v>
                      </c:pt>
                      <c:pt idx="1019">
                        <c:v>10.799707031250001</c:v>
                      </c:pt>
                      <c:pt idx="1020">
                        <c:v>10.799707031250001</c:v>
                      </c:pt>
                      <c:pt idx="1021">
                        <c:v>10.799707031250001</c:v>
                      </c:pt>
                      <c:pt idx="1022">
                        <c:v>10.699853515625001</c:v>
                      </c:pt>
                      <c:pt idx="1023">
                        <c:v>10.699853515625001</c:v>
                      </c:pt>
                      <c:pt idx="1024">
                        <c:v>10.799707031250001</c:v>
                      </c:pt>
                      <c:pt idx="1025">
                        <c:v>10.799707031250001</c:v>
                      </c:pt>
                      <c:pt idx="1026">
                        <c:v>10.799707031250001</c:v>
                      </c:pt>
                      <c:pt idx="1027">
                        <c:v>10.799707031250001</c:v>
                      </c:pt>
                      <c:pt idx="1028">
                        <c:v>10.799707031250001</c:v>
                      </c:pt>
                      <c:pt idx="1029">
                        <c:v>10.699853515625001</c:v>
                      </c:pt>
                      <c:pt idx="1030">
                        <c:v>10.699853515625001</c:v>
                      </c:pt>
                      <c:pt idx="1031">
                        <c:v>10.699853515625001</c:v>
                      </c:pt>
                      <c:pt idx="1032">
                        <c:v>10.699853515625001</c:v>
                      </c:pt>
                      <c:pt idx="1033">
                        <c:v>10.799707031250001</c:v>
                      </c:pt>
                      <c:pt idx="1034">
                        <c:v>10.699853515625001</c:v>
                      </c:pt>
                      <c:pt idx="1035">
                        <c:v>10.699853515625001</c:v>
                      </c:pt>
                      <c:pt idx="1036">
                        <c:v>10.699853515625001</c:v>
                      </c:pt>
                      <c:pt idx="1037">
                        <c:v>10.699853515625001</c:v>
                      </c:pt>
                      <c:pt idx="1038">
                        <c:v>10.699853515625001</c:v>
                      </c:pt>
                      <c:pt idx="1039">
                        <c:v>10.799707031250001</c:v>
                      </c:pt>
                      <c:pt idx="1040">
                        <c:v>10.799707031250001</c:v>
                      </c:pt>
                      <c:pt idx="1041">
                        <c:v>10.799707031250001</c:v>
                      </c:pt>
                      <c:pt idx="1042">
                        <c:v>10.799707031250001</c:v>
                      </c:pt>
                      <c:pt idx="1043">
                        <c:v>10.799707031250001</c:v>
                      </c:pt>
                      <c:pt idx="1044">
                        <c:v>10.799707031250001</c:v>
                      </c:pt>
                      <c:pt idx="1045">
                        <c:v>10.699853515625001</c:v>
                      </c:pt>
                      <c:pt idx="1046">
                        <c:v>10.799707031250001</c:v>
                      </c:pt>
                      <c:pt idx="1047">
                        <c:v>10.699853515625001</c:v>
                      </c:pt>
                      <c:pt idx="1048">
                        <c:v>10.699853515625001</c:v>
                      </c:pt>
                      <c:pt idx="1049">
                        <c:v>10.699853515625001</c:v>
                      </c:pt>
                      <c:pt idx="1050">
                        <c:v>10.799707031250001</c:v>
                      </c:pt>
                      <c:pt idx="1051">
                        <c:v>10.799707031250001</c:v>
                      </c:pt>
                      <c:pt idx="1052">
                        <c:v>10.799707031250001</c:v>
                      </c:pt>
                      <c:pt idx="1053">
                        <c:v>10.799707031250001</c:v>
                      </c:pt>
                      <c:pt idx="1054">
                        <c:v>10.799707031250001</c:v>
                      </c:pt>
                      <c:pt idx="1055">
                        <c:v>10.699853515625001</c:v>
                      </c:pt>
                      <c:pt idx="1056">
                        <c:v>10.799707031250001</c:v>
                      </c:pt>
                      <c:pt idx="1057">
                        <c:v>10.699853515625001</c:v>
                      </c:pt>
                      <c:pt idx="1058">
                        <c:v>10.699853515625001</c:v>
                      </c:pt>
                      <c:pt idx="1059">
                        <c:v>10.699853515625001</c:v>
                      </c:pt>
                      <c:pt idx="1060">
                        <c:v>10.799707031250001</c:v>
                      </c:pt>
                      <c:pt idx="1061">
                        <c:v>10.699853515625001</c:v>
                      </c:pt>
                      <c:pt idx="1062">
                        <c:v>10.799707031250001</c:v>
                      </c:pt>
                      <c:pt idx="1063">
                        <c:v>10.699853515625001</c:v>
                      </c:pt>
                      <c:pt idx="1064">
                        <c:v>10.799707031250001</c:v>
                      </c:pt>
                      <c:pt idx="1065">
                        <c:v>10.799707031250001</c:v>
                      </c:pt>
                      <c:pt idx="1066">
                        <c:v>10.699853515625001</c:v>
                      </c:pt>
                      <c:pt idx="1067">
                        <c:v>10.799707031250001</c:v>
                      </c:pt>
                      <c:pt idx="1068">
                        <c:v>10.799707031250001</c:v>
                      </c:pt>
                      <c:pt idx="1069">
                        <c:v>10.799707031250001</c:v>
                      </c:pt>
                      <c:pt idx="1070">
                        <c:v>10.799707031250001</c:v>
                      </c:pt>
                      <c:pt idx="1071">
                        <c:v>10.799707031250001</c:v>
                      </c:pt>
                      <c:pt idx="1072">
                        <c:v>10.799707031250001</c:v>
                      </c:pt>
                      <c:pt idx="1073">
                        <c:v>10.799707031250001</c:v>
                      </c:pt>
                      <c:pt idx="1074">
                        <c:v>10.799707031250001</c:v>
                      </c:pt>
                      <c:pt idx="1075">
                        <c:v>10.799707031250001</c:v>
                      </c:pt>
                      <c:pt idx="1076">
                        <c:v>10.799707031250001</c:v>
                      </c:pt>
                      <c:pt idx="1077">
                        <c:v>10.799707031250001</c:v>
                      </c:pt>
                      <c:pt idx="1078">
                        <c:v>10.799707031250001</c:v>
                      </c:pt>
                      <c:pt idx="1079">
                        <c:v>10.799707031250001</c:v>
                      </c:pt>
                      <c:pt idx="1080">
                        <c:v>10.799707031250001</c:v>
                      </c:pt>
                      <c:pt idx="1081">
                        <c:v>10.799707031250001</c:v>
                      </c:pt>
                      <c:pt idx="1082">
                        <c:v>10.799707031250001</c:v>
                      </c:pt>
                      <c:pt idx="1083">
                        <c:v>10.799707031250001</c:v>
                      </c:pt>
                      <c:pt idx="1084">
                        <c:v>10.799707031250001</c:v>
                      </c:pt>
                      <c:pt idx="1085">
                        <c:v>10.799707031250001</c:v>
                      </c:pt>
                      <c:pt idx="1086">
                        <c:v>10.799707031250001</c:v>
                      </c:pt>
                      <c:pt idx="1087">
                        <c:v>10.799707031250001</c:v>
                      </c:pt>
                      <c:pt idx="1088">
                        <c:v>10.799707031250001</c:v>
                      </c:pt>
                      <c:pt idx="1089">
                        <c:v>10.699853515625001</c:v>
                      </c:pt>
                      <c:pt idx="1090">
                        <c:v>10.699853515625001</c:v>
                      </c:pt>
                      <c:pt idx="1091">
                        <c:v>10.699853515625001</c:v>
                      </c:pt>
                      <c:pt idx="1092">
                        <c:v>10.699853515625001</c:v>
                      </c:pt>
                      <c:pt idx="1093">
                        <c:v>10.699853515625001</c:v>
                      </c:pt>
                      <c:pt idx="1094">
                        <c:v>10.799707031250001</c:v>
                      </c:pt>
                      <c:pt idx="1095">
                        <c:v>10.699853515625001</c:v>
                      </c:pt>
                      <c:pt idx="1096">
                        <c:v>10.699853515625001</c:v>
                      </c:pt>
                      <c:pt idx="1097">
                        <c:v>10.799707031250001</c:v>
                      </c:pt>
                      <c:pt idx="1098">
                        <c:v>10.799707031250001</c:v>
                      </c:pt>
                      <c:pt idx="1099">
                        <c:v>10.799707031250001</c:v>
                      </c:pt>
                      <c:pt idx="1100">
                        <c:v>10.799707031250001</c:v>
                      </c:pt>
                      <c:pt idx="1101">
                        <c:v>10.799707031250001</c:v>
                      </c:pt>
                      <c:pt idx="1102">
                        <c:v>10.799707031250001</c:v>
                      </c:pt>
                      <c:pt idx="1103">
                        <c:v>10.799707031250001</c:v>
                      </c:pt>
                      <c:pt idx="1104">
                        <c:v>10.799707031250001</c:v>
                      </c:pt>
                      <c:pt idx="1105">
                        <c:v>10.799707031250001</c:v>
                      </c:pt>
                      <c:pt idx="1106">
                        <c:v>10.799707031250001</c:v>
                      </c:pt>
                      <c:pt idx="1107">
                        <c:v>10.799707031250001</c:v>
                      </c:pt>
                      <c:pt idx="1108">
                        <c:v>10.799707031250001</c:v>
                      </c:pt>
                      <c:pt idx="1109">
                        <c:v>10.799707031250001</c:v>
                      </c:pt>
                      <c:pt idx="1110">
                        <c:v>10.799707031250001</c:v>
                      </c:pt>
                      <c:pt idx="1111">
                        <c:v>10.799707031250001</c:v>
                      </c:pt>
                      <c:pt idx="1112">
                        <c:v>10.799707031250001</c:v>
                      </c:pt>
                      <c:pt idx="1113">
                        <c:v>10.799707031250001</c:v>
                      </c:pt>
                      <c:pt idx="1114">
                        <c:v>10.699853515625001</c:v>
                      </c:pt>
                      <c:pt idx="1115">
                        <c:v>10.799707031250001</c:v>
                      </c:pt>
                      <c:pt idx="1116">
                        <c:v>10.799707031250001</c:v>
                      </c:pt>
                      <c:pt idx="1117">
                        <c:v>10.799707031250001</c:v>
                      </c:pt>
                      <c:pt idx="1118">
                        <c:v>10.799707031250001</c:v>
                      </c:pt>
                      <c:pt idx="1119">
                        <c:v>10.699853515625001</c:v>
                      </c:pt>
                      <c:pt idx="1120">
                        <c:v>10.699853515625001</c:v>
                      </c:pt>
                      <c:pt idx="1121">
                        <c:v>10.799707031250001</c:v>
                      </c:pt>
                      <c:pt idx="1122">
                        <c:v>10.799707031250001</c:v>
                      </c:pt>
                      <c:pt idx="1123">
                        <c:v>10.799707031250001</c:v>
                      </c:pt>
                      <c:pt idx="1124">
                        <c:v>10.799707031250001</c:v>
                      </c:pt>
                      <c:pt idx="1125">
                        <c:v>10.699853515625001</c:v>
                      </c:pt>
                      <c:pt idx="1126">
                        <c:v>10.799707031250001</c:v>
                      </c:pt>
                      <c:pt idx="1127">
                        <c:v>10.799707031250001</c:v>
                      </c:pt>
                      <c:pt idx="1128">
                        <c:v>10.799707031250001</c:v>
                      </c:pt>
                      <c:pt idx="1129">
                        <c:v>10.799707031250001</c:v>
                      </c:pt>
                      <c:pt idx="1130">
                        <c:v>10.799707031250001</c:v>
                      </c:pt>
                      <c:pt idx="1131">
                        <c:v>10.799707031250001</c:v>
                      </c:pt>
                      <c:pt idx="1132">
                        <c:v>10.699853515625001</c:v>
                      </c:pt>
                      <c:pt idx="1133">
                        <c:v>10.799707031250001</c:v>
                      </c:pt>
                      <c:pt idx="1134">
                        <c:v>10.699853515625001</c:v>
                      </c:pt>
                      <c:pt idx="1135">
                        <c:v>10.799707031250001</c:v>
                      </c:pt>
                      <c:pt idx="1136">
                        <c:v>10.799707031250001</c:v>
                      </c:pt>
                      <c:pt idx="1137">
                        <c:v>10.799707031250001</c:v>
                      </c:pt>
                      <c:pt idx="1138">
                        <c:v>10.799707031250001</c:v>
                      </c:pt>
                      <c:pt idx="1139">
                        <c:v>10.799707031250001</c:v>
                      </c:pt>
                      <c:pt idx="1140">
                        <c:v>10.799707031250001</c:v>
                      </c:pt>
                      <c:pt idx="1141">
                        <c:v>10.799707031250001</c:v>
                      </c:pt>
                      <c:pt idx="1142">
                        <c:v>10.699853515625001</c:v>
                      </c:pt>
                      <c:pt idx="1143">
                        <c:v>10.699853515625001</c:v>
                      </c:pt>
                      <c:pt idx="1144">
                        <c:v>10.699853515625001</c:v>
                      </c:pt>
                      <c:pt idx="1145">
                        <c:v>10.799707031250001</c:v>
                      </c:pt>
                      <c:pt idx="1146">
                        <c:v>10.799707031250001</c:v>
                      </c:pt>
                      <c:pt idx="1147">
                        <c:v>10.799707031250001</c:v>
                      </c:pt>
                      <c:pt idx="1148">
                        <c:v>10.799707031250001</c:v>
                      </c:pt>
                      <c:pt idx="1149">
                        <c:v>10.799707031250001</c:v>
                      </c:pt>
                      <c:pt idx="1150">
                        <c:v>10.699853515625001</c:v>
                      </c:pt>
                      <c:pt idx="1151">
                        <c:v>10.799707031250001</c:v>
                      </c:pt>
                      <c:pt idx="1152">
                        <c:v>10.799707031250001</c:v>
                      </c:pt>
                      <c:pt idx="1153">
                        <c:v>10.799707031250001</c:v>
                      </c:pt>
                      <c:pt idx="1154">
                        <c:v>10.799707031250001</c:v>
                      </c:pt>
                      <c:pt idx="1155">
                        <c:v>10.799707031250001</c:v>
                      </c:pt>
                      <c:pt idx="1156">
                        <c:v>10.799707031250001</c:v>
                      </c:pt>
                      <c:pt idx="1157">
                        <c:v>10.799707031250001</c:v>
                      </c:pt>
                      <c:pt idx="1158">
                        <c:v>10.699853515625001</c:v>
                      </c:pt>
                      <c:pt idx="1159">
                        <c:v>10.799707031250001</c:v>
                      </c:pt>
                      <c:pt idx="1160">
                        <c:v>10.799707031250001</c:v>
                      </c:pt>
                      <c:pt idx="1161">
                        <c:v>10.799707031250001</c:v>
                      </c:pt>
                      <c:pt idx="1162">
                        <c:v>10.799707031250001</c:v>
                      </c:pt>
                      <c:pt idx="1163">
                        <c:v>10.799707031250001</c:v>
                      </c:pt>
                      <c:pt idx="1164">
                        <c:v>10.799707031250001</c:v>
                      </c:pt>
                      <c:pt idx="1165">
                        <c:v>10.799707031250001</c:v>
                      </c:pt>
                      <c:pt idx="1166">
                        <c:v>10.799707031250001</c:v>
                      </c:pt>
                      <c:pt idx="1167">
                        <c:v>10.799707031250001</c:v>
                      </c:pt>
                      <c:pt idx="1168">
                        <c:v>10.799707031250001</c:v>
                      </c:pt>
                      <c:pt idx="1169">
                        <c:v>10.799707031250001</c:v>
                      </c:pt>
                      <c:pt idx="1170">
                        <c:v>10.799707031250001</c:v>
                      </c:pt>
                      <c:pt idx="1171">
                        <c:v>10.699853515625001</c:v>
                      </c:pt>
                      <c:pt idx="1172">
                        <c:v>10.699853515625001</c:v>
                      </c:pt>
                      <c:pt idx="1173">
                        <c:v>10.799707031250001</c:v>
                      </c:pt>
                      <c:pt idx="1174">
                        <c:v>10.799707031250001</c:v>
                      </c:pt>
                      <c:pt idx="1175">
                        <c:v>10.799707031250001</c:v>
                      </c:pt>
                      <c:pt idx="1176">
                        <c:v>10.699853515625001</c:v>
                      </c:pt>
                      <c:pt idx="1177">
                        <c:v>10.799707031250001</c:v>
                      </c:pt>
                      <c:pt idx="1178">
                        <c:v>10.799707031250001</c:v>
                      </c:pt>
                      <c:pt idx="1179">
                        <c:v>10.799707031250001</c:v>
                      </c:pt>
                      <c:pt idx="1180">
                        <c:v>10.799707031250001</c:v>
                      </c:pt>
                      <c:pt idx="1181">
                        <c:v>10.799707031250001</c:v>
                      </c:pt>
                      <c:pt idx="1182">
                        <c:v>10.799707031250001</c:v>
                      </c:pt>
                      <c:pt idx="1183">
                        <c:v>10.699853515625001</c:v>
                      </c:pt>
                      <c:pt idx="1184">
                        <c:v>10.699853515625001</c:v>
                      </c:pt>
                      <c:pt idx="1185">
                        <c:v>10.699853515625001</c:v>
                      </c:pt>
                      <c:pt idx="1186">
                        <c:v>10.699853515625001</c:v>
                      </c:pt>
                      <c:pt idx="1187">
                        <c:v>10.799707031250001</c:v>
                      </c:pt>
                      <c:pt idx="1188">
                        <c:v>10.799707031250001</c:v>
                      </c:pt>
                      <c:pt idx="1189">
                        <c:v>10.799707031250001</c:v>
                      </c:pt>
                      <c:pt idx="1190">
                        <c:v>10.699853515625001</c:v>
                      </c:pt>
                      <c:pt idx="1191">
                        <c:v>10.799707031250001</c:v>
                      </c:pt>
                      <c:pt idx="1192">
                        <c:v>10.699853515625001</c:v>
                      </c:pt>
                      <c:pt idx="1193">
                        <c:v>10.799707031250001</c:v>
                      </c:pt>
                      <c:pt idx="1194">
                        <c:v>10.799707031250001</c:v>
                      </c:pt>
                      <c:pt idx="1195">
                        <c:v>10.799707031250001</c:v>
                      </c:pt>
                      <c:pt idx="1196">
                        <c:v>10.699853515625001</c:v>
                      </c:pt>
                      <c:pt idx="1197">
                        <c:v>10.799707031250001</c:v>
                      </c:pt>
                      <c:pt idx="1198">
                        <c:v>10.699853515625001</c:v>
                      </c:pt>
                      <c:pt idx="1199">
                        <c:v>10.699853515625001</c:v>
                      </c:pt>
                      <c:pt idx="1200">
                        <c:v>10.799707031250001</c:v>
                      </c:pt>
                      <c:pt idx="1201">
                        <c:v>10.699853515625001</c:v>
                      </c:pt>
                      <c:pt idx="1202">
                        <c:v>10.699853515625001</c:v>
                      </c:pt>
                      <c:pt idx="1203">
                        <c:v>10.699853515625001</c:v>
                      </c:pt>
                      <c:pt idx="1204">
                        <c:v>10.699853515625001</c:v>
                      </c:pt>
                      <c:pt idx="1205">
                        <c:v>10.699853515625001</c:v>
                      </c:pt>
                      <c:pt idx="1206">
                        <c:v>10.799707031250001</c:v>
                      </c:pt>
                      <c:pt idx="1207">
                        <c:v>10.699853515625001</c:v>
                      </c:pt>
                      <c:pt idx="1208">
                        <c:v>10.799707031250001</c:v>
                      </c:pt>
                      <c:pt idx="1209">
                        <c:v>10.699853515625001</c:v>
                      </c:pt>
                      <c:pt idx="1210">
                        <c:v>10.799707031250001</c:v>
                      </c:pt>
                      <c:pt idx="1211">
                        <c:v>10.799707031250001</c:v>
                      </c:pt>
                      <c:pt idx="1212">
                        <c:v>10.699853515625001</c:v>
                      </c:pt>
                      <c:pt idx="1213">
                        <c:v>10.699853515625001</c:v>
                      </c:pt>
                      <c:pt idx="1214">
                        <c:v>10.699853515625001</c:v>
                      </c:pt>
                      <c:pt idx="1215">
                        <c:v>10.699853515625001</c:v>
                      </c:pt>
                      <c:pt idx="1216">
                        <c:v>10.699853515625001</c:v>
                      </c:pt>
                      <c:pt idx="1217">
                        <c:v>10.699853515625001</c:v>
                      </c:pt>
                      <c:pt idx="1218">
                        <c:v>10.699853515625001</c:v>
                      </c:pt>
                      <c:pt idx="1219">
                        <c:v>10.699853515625001</c:v>
                      </c:pt>
                      <c:pt idx="1220">
                        <c:v>10.699853515625001</c:v>
                      </c:pt>
                      <c:pt idx="1221">
                        <c:v>10.699853515625001</c:v>
                      </c:pt>
                      <c:pt idx="1222">
                        <c:v>10.699853515625001</c:v>
                      </c:pt>
                      <c:pt idx="1223">
                        <c:v>10.699853515625001</c:v>
                      </c:pt>
                      <c:pt idx="1224">
                        <c:v>10.699853515625001</c:v>
                      </c:pt>
                      <c:pt idx="1225">
                        <c:v>10.699853515625001</c:v>
                      </c:pt>
                      <c:pt idx="1226">
                        <c:v>10.699853515625001</c:v>
                      </c:pt>
                      <c:pt idx="1227">
                        <c:v>10.699853515625001</c:v>
                      </c:pt>
                      <c:pt idx="1228">
                        <c:v>10.699853515625001</c:v>
                      </c:pt>
                      <c:pt idx="1229">
                        <c:v>10.699853515625001</c:v>
                      </c:pt>
                      <c:pt idx="1230">
                        <c:v>10.699853515625001</c:v>
                      </c:pt>
                      <c:pt idx="1231">
                        <c:v>10.699853515625001</c:v>
                      </c:pt>
                      <c:pt idx="1232">
                        <c:v>10.699853515625001</c:v>
                      </c:pt>
                      <c:pt idx="1233">
                        <c:v>10.699853515625001</c:v>
                      </c:pt>
                      <c:pt idx="1234">
                        <c:v>10.699853515625001</c:v>
                      </c:pt>
                      <c:pt idx="1235">
                        <c:v>10.699853515625001</c:v>
                      </c:pt>
                      <c:pt idx="1236">
                        <c:v>10.699853515625001</c:v>
                      </c:pt>
                      <c:pt idx="1237">
                        <c:v>10.699853515625001</c:v>
                      </c:pt>
                      <c:pt idx="1238">
                        <c:v>10.699853515625001</c:v>
                      </c:pt>
                      <c:pt idx="1239">
                        <c:v>10.699853515625001</c:v>
                      </c:pt>
                      <c:pt idx="1240">
                        <c:v>10.699853515625001</c:v>
                      </c:pt>
                      <c:pt idx="1241">
                        <c:v>10.699853515625001</c:v>
                      </c:pt>
                      <c:pt idx="1242">
                        <c:v>10.699853515625001</c:v>
                      </c:pt>
                      <c:pt idx="1243">
                        <c:v>10.699853515625001</c:v>
                      </c:pt>
                      <c:pt idx="1244">
                        <c:v>10.699853515625001</c:v>
                      </c:pt>
                      <c:pt idx="1245">
                        <c:v>10.699853515625001</c:v>
                      </c:pt>
                      <c:pt idx="1246">
                        <c:v>10.699853515625001</c:v>
                      </c:pt>
                      <c:pt idx="1247">
                        <c:v>10.699853515625001</c:v>
                      </c:pt>
                      <c:pt idx="1248">
                        <c:v>10.699853515625001</c:v>
                      </c:pt>
                      <c:pt idx="1249">
                        <c:v>10.699853515625001</c:v>
                      </c:pt>
                      <c:pt idx="1250">
                        <c:v>10.699853515625001</c:v>
                      </c:pt>
                      <c:pt idx="1251">
                        <c:v>10.699853515625001</c:v>
                      </c:pt>
                      <c:pt idx="1252">
                        <c:v>10.699853515625001</c:v>
                      </c:pt>
                      <c:pt idx="1253">
                        <c:v>10.699853515625001</c:v>
                      </c:pt>
                      <c:pt idx="1254">
                        <c:v>10.699853515625001</c:v>
                      </c:pt>
                      <c:pt idx="1255">
                        <c:v>10.699853515625001</c:v>
                      </c:pt>
                      <c:pt idx="1256">
                        <c:v>10.699853515625001</c:v>
                      </c:pt>
                      <c:pt idx="1257">
                        <c:v>10.699853515625001</c:v>
                      </c:pt>
                      <c:pt idx="1258">
                        <c:v>10.699853515625001</c:v>
                      </c:pt>
                      <c:pt idx="1259">
                        <c:v>10.699853515625001</c:v>
                      </c:pt>
                      <c:pt idx="1260">
                        <c:v>10.699853515625001</c:v>
                      </c:pt>
                      <c:pt idx="1261">
                        <c:v>10.699853515625001</c:v>
                      </c:pt>
                      <c:pt idx="1262">
                        <c:v>10.699853515625001</c:v>
                      </c:pt>
                      <c:pt idx="1263">
                        <c:v>10.699853515625001</c:v>
                      </c:pt>
                      <c:pt idx="1264">
                        <c:v>10.699853515625001</c:v>
                      </c:pt>
                      <c:pt idx="1265">
                        <c:v>10.699853515625001</c:v>
                      </c:pt>
                      <c:pt idx="1266">
                        <c:v>10.699853515625001</c:v>
                      </c:pt>
                      <c:pt idx="1267">
                        <c:v>10.699853515625001</c:v>
                      </c:pt>
                      <c:pt idx="1268">
                        <c:v>10.699853515625001</c:v>
                      </c:pt>
                      <c:pt idx="1269">
                        <c:v>10.699853515625001</c:v>
                      </c:pt>
                      <c:pt idx="1270">
                        <c:v>10.699853515625001</c:v>
                      </c:pt>
                      <c:pt idx="1271">
                        <c:v>10.699853515625001</c:v>
                      </c:pt>
                      <c:pt idx="1272">
                        <c:v>10.699853515625001</c:v>
                      </c:pt>
                      <c:pt idx="1273">
                        <c:v>10.699853515625001</c:v>
                      </c:pt>
                      <c:pt idx="1274">
                        <c:v>10.699853515625001</c:v>
                      </c:pt>
                      <c:pt idx="1275">
                        <c:v>10.699853515625001</c:v>
                      </c:pt>
                      <c:pt idx="1276">
                        <c:v>10.699853515625001</c:v>
                      </c:pt>
                      <c:pt idx="1277">
                        <c:v>10.699853515625001</c:v>
                      </c:pt>
                      <c:pt idx="1278">
                        <c:v>10.699853515625001</c:v>
                      </c:pt>
                      <c:pt idx="1279">
                        <c:v>10.699853515625001</c:v>
                      </c:pt>
                      <c:pt idx="1280">
                        <c:v>10.699853515625001</c:v>
                      </c:pt>
                      <c:pt idx="1281">
                        <c:v>10.699853515625001</c:v>
                      </c:pt>
                      <c:pt idx="1282">
                        <c:v>10.699853515625001</c:v>
                      </c:pt>
                      <c:pt idx="1283">
                        <c:v>10.699853515625001</c:v>
                      </c:pt>
                      <c:pt idx="1284">
                        <c:v>10.699853515625001</c:v>
                      </c:pt>
                      <c:pt idx="1285">
                        <c:v>10.699853515625001</c:v>
                      </c:pt>
                      <c:pt idx="1286">
                        <c:v>10.699853515625001</c:v>
                      </c:pt>
                      <c:pt idx="1287">
                        <c:v>10.699853515625001</c:v>
                      </c:pt>
                      <c:pt idx="1288">
                        <c:v>10.699853515625001</c:v>
                      </c:pt>
                      <c:pt idx="1289">
                        <c:v>10.699853515625001</c:v>
                      </c:pt>
                      <c:pt idx="1290">
                        <c:v>10.699853515625001</c:v>
                      </c:pt>
                      <c:pt idx="1291">
                        <c:v>10.699853515625001</c:v>
                      </c:pt>
                      <c:pt idx="1292">
                        <c:v>10.699853515625001</c:v>
                      </c:pt>
                      <c:pt idx="1293">
                        <c:v>10.699853515625001</c:v>
                      </c:pt>
                      <c:pt idx="1294">
                        <c:v>10.699853515625001</c:v>
                      </c:pt>
                      <c:pt idx="1295">
                        <c:v>10.699853515625001</c:v>
                      </c:pt>
                      <c:pt idx="1296">
                        <c:v>10.699853515625001</c:v>
                      </c:pt>
                      <c:pt idx="1297">
                        <c:v>10.699853515625001</c:v>
                      </c:pt>
                      <c:pt idx="1298">
                        <c:v>10.699853515625001</c:v>
                      </c:pt>
                      <c:pt idx="1299">
                        <c:v>10.699853515625001</c:v>
                      </c:pt>
                      <c:pt idx="1300">
                        <c:v>10.699853515625001</c:v>
                      </c:pt>
                      <c:pt idx="1301">
                        <c:v>10.699853515625001</c:v>
                      </c:pt>
                      <c:pt idx="1302">
                        <c:v>10.699853515625001</c:v>
                      </c:pt>
                      <c:pt idx="1303">
                        <c:v>10.699853515625001</c:v>
                      </c:pt>
                      <c:pt idx="1304">
                        <c:v>10.699853515625001</c:v>
                      </c:pt>
                      <c:pt idx="1305">
                        <c:v>10.699853515625001</c:v>
                      </c:pt>
                      <c:pt idx="1306">
                        <c:v>10.699853515625001</c:v>
                      </c:pt>
                      <c:pt idx="1307">
                        <c:v>10.699853515625001</c:v>
                      </c:pt>
                      <c:pt idx="1308">
                        <c:v>10.699853515625001</c:v>
                      </c:pt>
                      <c:pt idx="1309">
                        <c:v>10.699853515625001</c:v>
                      </c:pt>
                      <c:pt idx="1310">
                        <c:v>10.699853515625001</c:v>
                      </c:pt>
                      <c:pt idx="1311">
                        <c:v>10.699853515625001</c:v>
                      </c:pt>
                      <c:pt idx="1312">
                        <c:v>10.699853515625001</c:v>
                      </c:pt>
                      <c:pt idx="1313">
                        <c:v>10.699853515625001</c:v>
                      </c:pt>
                      <c:pt idx="1314">
                        <c:v>10.699853515625001</c:v>
                      </c:pt>
                      <c:pt idx="1315">
                        <c:v>10.699853515625001</c:v>
                      </c:pt>
                      <c:pt idx="1316">
                        <c:v>10.699853515625001</c:v>
                      </c:pt>
                      <c:pt idx="1317">
                        <c:v>10.699853515625001</c:v>
                      </c:pt>
                      <c:pt idx="1318">
                        <c:v>10.699853515625001</c:v>
                      </c:pt>
                      <c:pt idx="1319">
                        <c:v>10.699853515625001</c:v>
                      </c:pt>
                      <c:pt idx="1320">
                        <c:v>10.699853515625001</c:v>
                      </c:pt>
                      <c:pt idx="1321">
                        <c:v>10.699853515625001</c:v>
                      </c:pt>
                      <c:pt idx="1322">
                        <c:v>10.699853515625001</c:v>
                      </c:pt>
                      <c:pt idx="1323">
                        <c:v>10.699853515625001</c:v>
                      </c:pt>
                      <c:pt idx="1324">
                        <c:v>10.699853515625001</c:v>
                      </c:pt>
                      <c:pt idx="1325">
                        <c:v>10.699853515625001</c:v>
                      </c:pt>
                      <c:pt idx="1326">
                        <c:v>10.699853515625001</c:v>
                      </c:pt>
                      <c:pt idx="1327">
                        <c:v>10.699853515625001</c:v>
                      </c:pt>
                      <c:pt idx="1328">
                        <c:v>10.699853515625001</c:v>
                      </c:pt>
                      <c:pt idx="1329">
                        <c:v>10.699853515625001</c:v>
                      </c:pt>
                      <c:pt idx="1330">
                        <c:v>10.699853515625001</c:v>
                      </c:pt>
                      <c:pt idx="1331">
                        <c:v>10.699853515625001</c:v>
                      </c:pt>
                      <c:pt idx="1332">
                        <c:v>10.699853515625001</c:v>
                      </c:pt>
                      <c:pt idx="1333">
                        <c:v>10.699853515625001</c:v>
                      </c:pt>
                      <c:pt idx="1334">
                        <c:v>10.699853515625001</c:v>
                      </c:pt>
                      <c:pt idx="1335">
                        <c:v>10.699853515625001</c:v>
                      </c:pt>
                      <c:pt idx="1336">
                        <c:v>10.699853515625001</c:v>
                      </c:pt>
                      <c:pt idx="1337">
                        <c:v>10.699853515625001</c:v>
                      </c:pt>
                      <c:pt idx="1338">
                        <c:v>10.699853515625001</c:v>
                      </c:pt>
                      <c:pt idx="1339">
                        <c:v>10.699853515625001</c:v>
                      </c:pt>
                      <c:pt idx="1340">
                        <c:v>10.699853515625001</c:v>
                      </c:pt>
                      <c:pt idx="1341">
                        <c:v>10.699853515625001</c:v>
                      </c:pt>
                      <c:pt idx="1342">
                        <c:v>10.699853515625001</c:v>
                      </c:pt>
                      <c:pt idx="1343">
                        <c:v>10.699853515625001</c:v>
                      </c:pt>
                      <c:pt idx="1344">
                        <c:v>10.699853515625001</c:v>
                      </c:pt>
                      <c:pt idx="1345">
                        <c:v>10.699853515625001</c:v>
                      </c:pt>
                      <c:pt idx="1346">
                        <c:v>10.699853515625001</c:v>
                      </c:pt>
                      <c:pt idx="1347">
                        <c:v>10.699853515625001</c:v>
                      </c:pt>
                      <c:pt idx="1348">
                        <c:v>10.699853515625001</c:v>
                      </c:pt>
                      <c:pt idx="1349">
                        <c:v>10.699853515625001</c:v>
                      </c:pt>
                      <c:pt idx="1350">
                        <c:v>10.699853515625001</c:v>
                      </c:pt>
                      <c:pt idx="1351">
                        <c:v>10.699853515625001</c:v>
                      </c:pt>
                      <c:pt idx="1352">
                        <c:v>10.699853515625001</c:v>
                      </c:pt>
                      <c:pt idx="1353">
                        <c:v>10.699853515625001</c:v>
                      </c:pt>
                      <c:pt idx="1354">
                        <c:v>10.699853515625001</c:v>
                      </c:pt>
                      <c:pt idx="1355">
                        <c:v>10.699853515625001</c:v>
                      </c:pt>
                      <c:pt idx="1356">
                        <c:v>10.699853515625001</c:v>
                      </c:pt>
                      <c:pt idx="1357">
                        <c:v>10.699853515625001</c:v>
                      </c:pt>
                      <c:pt idx="1358">
                        <c:v>10.699853515625001</c:v>
                      </c:pt>
                      <c:pt idx="1359">
                        <c:v>10.699853515625001</c:v>
                      </c:pt>
                      <c:pt idx="1360">
                        <c:v>10.699853515625001</c:v>
                      </c:pt>
                      <c:pt idx="1361">
                        <c:v>10.699853515625001</c:v>
                      </c:pt>
                      <c:pt idx="1362">
                        <c:v>10.699853515625001</c:v>
                      </c:pt>
                      <c:pt idx="1363">
                        <c:v>10.699853515625001</c:v>
                      </c:pt>
                      <c:pt idx="1364">
                        <c:v>10.699853515625001</c:v>
                      </c:pt>
                      <c:pt idx="1365">
                        <c:v>10.699853515625001</c:v>
                      </c:pt>
                      <c:pt idx="1366">
                        <c:v>10.699853515625001</c:v>
                      </c:pt>
                      <c:pt idx="1367">
                        <c:v>10.699853515625001</c:v>
                      </c:pt>
                      <c:pt idx="1368">
                        <c:v>10.699853515625001</c:v>
                      </c:pt>
                      <c:pt idx="1369">
                        <c:v>10.699853515625001</c:v>
                      </c:pt>
                      <c:pt idx="1370">
                        <c:v>10.699853515625001</c:v>
                      </c:pt>
                      <c:pt idx="1371">
                        <c:v>10.699853515625001</c:v>
                      </c:pt>
                      <c:pt idx="1372">
                        <c:v>10.699853515625001</c:v>
                      </c:pt>
                      <c:pt idx="1373">
                        <c:v>10.699853515625001</c:v>
                      </c:pt>
                      <c:pt idx="1374">
                        <c:v>10.699853515625001</c:v>
                      </c:pt>
                      <c:pt idx="1375">
                        <c:v>10.699853515625001</c:v>
                      </c:pt>
                      <c:pt idx="1376">
                        <c:v>10.699853515625001</c:v>
                      </c:pt>
                      <c:pt idx="1377">
                        <c:v>10.699853515625001</c:v>
                      </c:pt>
                      <c:pt idx="1378">
                        <c:v>10.699853515625001</c:v>
                      </c:pt>
                      <c:pt idx="1379">
                        <c:v>10.699853515625001</c:v>
                      </c:pt>
                      <c:pt idx="1380">
                        <c:v>10.699853515625001</c:v>
                      </c:pt>
                      <c:pt idx="1381">
                        <c:v>10.699853515625001</c:v>
                      </c:pt>
                      <c:pt idx="1382">
                        <c:v>10.699853515625001</c:v>
                      </c:pt>
                      <c:pt idx="1383">
                        <c:v>10.699853515625001</c:v>
                      </c:pt>
                      <c:pt idx="1384">
                        <c:v>10.699853515625001</c:v>
                      </c:pt>
                      <c:pt idx="1385">
                        <c:v>10.699853515625001</c:v>
                      </c:pt>
                      <c:pt idx="1386">
                        <c:v>10.699853515625001</c:v>
                      </c:pt>
                      <c:pt idx="1387">
                        <c:v>10.699853515625001</c:v>
                      </c:pt>
                      <c:pt idx="1388">
                        <c:v>10.699853515625001</c:v>
                      </c:pt>
                      <c:pt idx="1389">
                        <c:v>10.699853515625001</c:v>
                      </c:pt>
                      <c:pt idx="1390">
                        <c:v>10.699853515625001</c:v>
                      </c:pt>
                      <c:pt idx="1391">
                        <c:v>10.699853515625001</c:v>
                      </c:pt>
                      <c:pt idx="1392">
                        <c:v>10.699853515625001</c:v>
                      </c:pt>
                      <c:pt idx="1393">
                        <c:v>10.699853515625001</c:v>
                      </c:pt>
                      <c:pt idx="1394">
                        <c:v>10.699853515625001</c:v>
                      </c:pt>
                      <c:pt idx="1395">
                        <c:v>10.699853515625001</c:v>
                      </c:pt>
                      <c:pt idx="1396">
                        <c:v>10.699853515625001</c:v>
                      </c:pt>
                      <c:pt idx="1397">
                        <c:v>10.699853515625001</c:v>
                      </c:pt>
                      <c:pt idx="1398">
                        <c:v>10.699853515625001</c:v>
                      </c:pt>
                      <c:pt idx="1399">
                        <c:v>10.699853515625001</c:v>
                      </c:pt>
                      <c:pt idx="1400">
                        <c:v>10.699853515625001</c:v>
                      </c:pt>
                      <c:pt idx="1401">
                        <c:v>10.699853515625001</c:v>
                      </c:pt>
                      <c:pt idx="1402">
                        <c:v>10.699853515625001</c:v>
                      </c:pt>
                      <c:pt idx="1403">
                        <c:v>10.699853515625001</c:v>
                      </c:pt>
                      <c:pt idx="1404">
                        <c:v>10.699853515625001</c:v>
                      </c:pt>
                      <c:pt idx="1405">
                        <c:v>10.699853515625001</c:v>
                      </c:pt>
                      <c:pt idx="1406">
                        <c:v>10.699853515625001</c:v>
                      </c:pt>
                      <c:pt idx="1407">
                        <c:v>10.699853515625001</c:v>
                      </c:pt>
                      <c:pt idx="1408">
                        <c:v>10.699853515625001</c:v>
                      </c:pt>
                      <c:pt idx="1409">
                        <c:v>10.699853515625001</c:v>
                      </c:pt>
                      <c:pt idx="1410">
                        <c:v>10.699853515625001</c:v>
                      </c:pt>
                      <c:pt idx="1411">
                        <c:v>10.699853515625001</c:v>
                      </c:pt>
                      <c:pt idx="1412">
                        <c:v>10.699853515625001</c:v>
                      </c:pt>
                      <c:pt idx="1413">
                        <c:v>10.699853515625001</c:v>
                      </c:pt>
                      <c:pt idx="1414">
                        <c:v>10.699853515625001</c:v>
                      </c:pt>
                      <c:pt idx="1415">
                        <c:v>10.699853515625001</c:v>
                      </c:pt>
                      <c:pt idx="1416">
                        <c:v>10.699853515625001</c:v>
                      </c:pt>
                      <c:pt idx="1417">
                        <c:v>10.699853515625001</c:v>
                      </c:pt>
                      <c:pt idx="1418">
                        <c:v>10.599755859375001</c:v>
                      </c:pt>
                      <c:pt idx="1419">
                        <c:v>10.699853515625001</c:v>
                      </c:pt>
                      <c:pt idx="1420">
                        <c:v>10.699853515625001</c:v>
                      </c:pt>
                      <c:pt idx="1421">
                        <c:v>10.699853515625001</c:v>
                      </c:pt>
                      <c:pt idx="1422">
                        <c:v>10.699853515625001</c:v>
                      </c:pt>
                      <c:pt idx="1423">
                        <c:v>10.599755859375001</c:v>
                      </c:pt>
                      <c:pt idx="1424">
                        <c:v>10.599755859375001</c:v>
                      </c:pt>
                      <c:pt idx="1425">
                        <c:v>10.699853515625001</c:v>
                      </c:pt>
                      <c:pt idx="1426">
                        <c:v>10.699853515625001</c:v>
                      </c:pt>
                      <c:pt idx="1427">
                        <c:v>10.699853515625001</c:v>
                      </c:pt>
                      <c:pt idx="1428">
                        <c:v>10.699853515625001</c:v>
                      </c:pt>
                      <c:pt idx="1429">
                        <c:v>10.699853515625001</c:v>
                      </c:pt>
                      <c:pt idx="1430">
                        <c:v>10.699853515625001</c:v>
                      </c:pt>
                      <c:pt idx="1431">
                        <c:v>10.699853515625001</c:v>
                      </c:pt>
                      <c:pt idx="1432">
                        <c:v>10.699853515625001</c:v>
                      </c:pt>
                      <c:pt idx="1433">
                        <c:v>10.699853515625001</c:v>
                      </c:pt>
                      <c:pt idx="1434">
                        <c:v>10.599755859375001</c:v>
                      </c:pt>
                      <c:pt idx="1435">
                        <c:v>10.699853515625001</c:v>
                      </c:pt>
                      <c:pt idx="1436">
                        <c:v>10.699853515625001</c:v>
                      </c:pt>
                      <c:pt idx="1437">
                        <c:v>10.699853515625001</c:v>
                      </c:pt>
                      <c:pt idx="1438">
                        <c:v>10.599755859375001</c:v>
                      </c:pt>
                      <c:pt idx="1439">
                        <c:v>10.699853515625001</c:v>
                      </c:pt>
                      <c:pt idx="1440">
                        <c:v>10.599755859375001</c:v>
                      </c:pt>
                      <c:pt idx="1441">
                        <c:v>10.599755859375001</c:v>
                      </c:pt>
                      <c:pt idx="1442">
                        <c:v>10.699853515625001</c:v>
                      </c:pt>
                      <c:pt idx="1443">
                        <c:v>10.599755859375001</c:v>
                      </c:pt>
                      <c:pt idx="1444">
                        <c:v>10.699853515625001</c:v>
                      </c:pt>
                      <c:pt idx="1445">
                        <c:v>10.599755859375001</c:v>
                      </c:pt>
                      <c:pt idx="1446">
                        <c:v>10.599755859375001</c:v>
                      </c:pt>
                      <c:pt idx="1447">
                        <c:v>10.599755859375001</c:v>
                      </c:pt>
                      <c:pt idx="1448">
                        <c:v>10.599755859375001</c:v>
                      </c:pt>
                      <c:pt idx="1449">
                        <c:v>10.699853515625001</c:v>
                      </c:pt>
                      <c:pt idx="1450">
                        <c:v>10.599755859375001</c:v>
                      </c:pt>
                      <c:pt idx="1451">
                        <c:v>10.599755859375001</c:v>
                      </c:pt>
                      <c:pt idx="1452">
                        <c:v>10.599755859375001</c:v>
                      </c:pt>
                      <c:pt idx="1453">
                        <c:v>10.699853515625001</c:v>
                      </c:pt>
                      <c:pt idx="1454">
                        <c:v>10.699853515625001</c:v>
                      </c:pt>
                      <c:pt idx="1455">
                        <c:v>10.599755859375001</c:v>
                      </c:pt>
                      <c:pt idx="1456">
                        <c:v>10.599755859375001</c:v>
                      </c:pt>
                      <c:pt idx="1457">
                        <c:v>10.599755859375001</c:v>
                      </c:pt>
                      <c:pt idx="1458">
                        <c:v>10.599755859375001</c:v>
                      </c:pt>
                      <c:pt idx="1459">
                        <c:v>10.599755859375001</c:v>
                      </c:pt>
                      <c:pt idx="1460">
                        <c:v>10.599755859375001</c:v>
                      </c:pt>
                      <c:pt idx="1461">
                        <c:v>10.599755859375001</c:v>
                      </c:pt>
                      <c:pt idx="1462">
                        <c:v>10.599755859375001</c:v>
                      </c:pt>
                      <c:pt idx="1463">
                        <c:v>10.599755859375001</c:v>
                      </c:pt>
                      <c:pt idx="1464">
                        <c:v>10.599755859375001</c:v>
                      </c:pt>
                      <c:pt idx="1465">
                        <c:v>10.599755859375001</c:v>
                      </c:pt>
                      <c:pt idx="1466">
                        <c:v>10.599755859375001</c:v>
                      </c:pt>
                      <c:pt idx="1467">
                        <c:v>10.599755859375001</c:v>
                      </c:pt>
                      <c:pt idx="1468">
                        <c:v>10.599755859375001</c:v>
                      </c:pt>
                      <c:pt idx="1469">
                        <c:v>10.599755859375001</c:v>
                      </c:pt>
                      <c:pt idx="1470">
                        <c:v>10.599755859375001</c:v>
                      </c:pt>
                      <c:pt idx="1471">
                        <c:v>10.599755859375001</c:v>
                      </c:pt>
                      <c:pt idx="1472">
                        <c:v>10.599755859375001</c:v>
                      </c:pt>
                      <c:pt idx="1473">
                        <c:v>10.599755859375001</c:v>
                      </c:pt>
                      <c:pt idx="1474">
                        <c:v>10.599755859375001</c:v>
                      </c:pt>
                      <c:pt idx="1475">
                        <c:v>10.599755859375001</c:v>
                      </c:pt>
                      <c:pt idx="1476">
                        <c:v>10.599755859375001</c:v>
                      </c:pt>
                      <c:pt idx="1477">
                        <c:v>10.599755859375001</c:v>
                      </c:pt>
                      <c:pt idx="1478">
                        <c:v>10.599755859375001</c:v>
                      </c:pt>
                      <c:pt idx="1479">
                        <c:v>10.599755859375001</c:v>
                      </c:pt>
                      <c:pt idx="1480">
                        <c:v>10.599755859375001</c:v>
                      </c:pt>
                      <c:pt idx="1481">
                        <c:v>10.599755859375001</c:v>
                      </c:pt>
                      <c:pt idx="1482">
                        <c:v>10.599755859375001</c:v>
                      </c:pt>
                      <c:pt idx="1483">
                        <c:v>10.599755859375001</c:v>
                      </c:pt>
                      <c:pt idx="1484">
                        <c:v>10.599755859375001</c:v>
                      </c:pt>
                      <c:pt idx="1485">
                        <c:v>10.599755859375001</c:v>
                      </c:pt>
                      <c:pt idx="1486">
                        <c:v>10.599755859375001</c:v>
                      </c:pt>
                      <c:pt idx="1487">
                        <c:v>10.599755859375001</c:v>
                      </c:pt>
                      <c:pt idx="1488">
                        <c:v>10.599755859375001</c:v>
                      </c:pt>
                      <c:pt idx="1489">
                        <c:v>10.599755859375001</c:v>
                      </c:pt>
                      <c:pt idx="1490">
                        <c:v>10.599755859375001</c:v>
                      </c:pt>
                      <c:pt idx="1491">
                        <c:v>10.599755859375001</c:v>
                      </c:pt>
                      <c:pt idx="1492">
                        <c:v>10.599755859375001</c:v>
                      </c:pt>
                      <c:pt idx="1493">
                        <c:v>10.599755859375001</c:v>
                      </c:pt>
                      <c:pt idx="1494">
                        <c:v>10.599755859375001</c:v>
                      </c:pt>
                      <c:pt idx="1495">
                        <c:v>10.599755859375001</c:v>
                      </c:pt>
                      <c:pt idx="1496">
                        <c:v>10.599755859375001</c:v>
                      </c:pt>
                      <c:pt idx="1497">
                        <c:v>10.599755859375001</c:v>
                      </c:pt>
                      <c:pt idx="1498">
                        <c:v>10.599755859375001</c:v>
                      </c:pt>
                      <c:pt idx="1499">
                        <c:v>10.599755859375001</c:v>
                      </c:pt>
                      <c:pt idx="1500">
                        <c:v>10.599755859375001</c:v>
                      </c:pt>
                      <c:pt idx="1501">
                        <c:v>10.599755859375001</c:v>
                      </c:pt>
                      <c:pt idx="1502">
                        <c:v>10.599755859375001</c:v>
                      </c:pt>
                      <c:pt idx="1503">
                        <c:v>10.599755859375001</c:v>
                      </c:pt>
                      <c:pt idx="1504">
                        <c:v>10.599755859375001</c:v>
                      </c:pt>
                      <c:pt idx="1505">
                        <c:v>10.599755859375001</c:v>
                      </c:pt>
                      <c:pt idx="1506">
                        <c:v>10.599755859375001</c:v>
                      </c:pt>
                      <c:pt idx="1507">
                        <c:v>10.599755859375001</c:v>
                      </c:pt>
                      <c:pt idx="1508">
                        <c:v>10.599755859375001</c:v>
                      </c:pt>
                      <c:pt idx="1509">
                        <c:v>10.599755859375001</c:v>
                      </c:pt>
                      <c:pt idx="1510">
                        <c:v>10.599755859375001</c:v>
                      </c:pt>
                      <c:pt idx="1511">
                        <c:v>10.599755859375001</c:v>
                      </c:pt>
                      <c:pt idx="1512">
                        <c:v>10.599755859375001</c:v>
                      </c:pt>
                      <c:pt idx="1513">
                        <c:v>10.599755859375001</c:v>
                      </c:pt>
                      <c:pt idx="1514">
                        <c:v>10.599755859375001</c:v>
                      </c:pt>
                      <c:pt idx="1515">
                        <c:v>10.599755859375001</c:v>
                      </c:pt>
                      <c:pt idx="1516">
                        <c:v>10.599755859375001</c:v>
                      </c:pt>
                      <c:pt idx="1517">
                        <c:v>10.599755859375001</c:v>
                      </c:pt>
                      <c:pt idx="1518">
                        <c:v>10.599755859375001</c:v>
                      </c:pt>
                      <c:pt idx="1519">
                        <c:v>10.599755859375001</c:v>
                      </c:pt>
                      <c:pt idx="1520">
                        <c:v>10.599755859375001</c:v>
                      </c:pt>
                      <c:pt idx="1521">
                        <c:v>10.599755859375001</c:v>
                      </c:pt>
                      <c:pt idx="1522">
                        <c:v>10.599755859375001</c:v>
                      </c:pt>
                      <c:pt idx="1523">
                        <c:v>10.599755859375001</c:v>
                      </c:pt>
                      <c:pt idx="1524">
                        <c:v>10.599755859375001</c:v>
                      </c:pt>
                      <c:pt idx="1525">
                        <c:v>10.599755859375001</c:v>
                      </c:pt>
                      <c:pt idx="1526">
                        <c:v>10.599755859375001</c:v>
                      </c:pt>
                      <c:pt idx="1527">
                        <c:v>10.599755859375001</c:v>
                      </c:pt>
                      <c:pt idx="1528">
                        <c:v>10.599755859375001</c:v>
                      </c:pt>
                      <c:pt idx="1529">
                        <c:v>10.599755859375001</c:v>
                      </c:pt>
                      <c:pt idx="1530">
                        <c:v>10.599755859375001</c:v>
                      </c:pt>
                      <c:pt idx="1531">
                        <c:v>10.599755859375001</c:v>
                      </c:pt>
                      <c:pt idx="1532">
                        <c:v>10.599755859375001</c:v>
                      </c:pt>
                      <c:pt idx="1533">
                        <c:v>10.599755859375001</c:v>
                      </c:pt>
                      <c:pt idx="1534">
                        <c:v>10.599755859375001</c:v>
                      </c:pt>
                      <c:pt idx="1535">
                        <c:v>10.599755859375001</c:v>
                      </c:pt>
                      <c:pt idx="1536">
                        <c:v>10.599755859375001</c:v>
                      </c:pt>
                      <c:pt idx="1537">
                        <c:v>10.599755859375001</c:v>
                      </c:pt>
                      <c:pt idx="1538">
                        <c:v>10.599755859375001</c:v>
                      </c:pt>
                      <c:pt idx="1539">
                        <c:v>10.599755859375001</c:v>
                      </c:pt>
                      <c:pt idx="1540">
                        <c:v>10.599755859375001</c:v>
                      </c:pt>
                      <c:pt idx="1541">
                        <c:v>10.599755859375001</c:v>
                      </c:pt>
                      <c:pt idx="1542">
                        <c:v>10.599755859375001</c:v>
                      </c:pt>
                      <c:pt idx="1543">
                        <c:v>10.599755859375001</c:v>
                      </c:pt>
                      <c:pt idx="1544">
                        <c:v>10.599755859375001</c:v>
                      </c:pt>
                      <c:pt idx="1545">
                        <c:v>10.599755859375001</c:v>
                      </c:pt>
                      <c:pt idx="1546">
                        <c:v>10.599755859375001</c:v>
                      </c:pt>
                      <c:pt idx="1547">
                        <c:v>10.599755859375001</c:v>
                      </c:pt>
                      <c:pt idx="1548">
                        <c:v>10.599755859375001</c:v>
                      </c:pt>
                      <c:pt idx="1549">
                        <c:v>10.599755859375001</c:v>
                      </c:pt>
                      <c:pt idx="1550">
                        <c:v>10.599755859375001</c:v>
                      </c:pt>
                      <c:pt idx="1551">
                        <c:v>10.599755859375001</c:v>
                      </c:pt>
                      <c:pt idx="1552">
                        <c:v>10.599755859375001</c:v>
                      </c:pt>
                      <c:pt idx="1553">
                        <c:v>10.599755859375001</c:v>
                      </c:pt>
                      <c:pt idx="1554">
                        <c:v>10.599755859375001</c:v>
                      </c:pt>
                      <c:pt idx="1555">
                        <c:v>10.599755859375001</c:v>
                      </c:pt>
                      <c:pt idx="1556">
                        <c:v>10.599755859375001</c:v>
                      </c:pt>
                      <c:pt idx="1557">
                        <c:v>10.599755859375001</c:v>
                      </c:pt>
                      <c:pt idx="1558">
                        <c:v>10.599755859375001</c:v>
                      </c:pt>
                      <c:pt idx="1559">
                        <c:v>10.599755859375001</c:v>
                      </c:pt>
                      <c:pt idx="1560">
                        <c:v>10.599755859375001</c:v>
                      </c:pt>
                      <c:pt idx="1561">
                        <c:v>10.599755859375001</c:v>
                      </c:pt>
                      <c:pt idx="1562">
                        <c:v>10.599755859375001</c:v>
                      </c:pt>
                      <c:pt idx="1563">
                        <c:v>10.599755859375001</c:v>
                      </c:pt>
                      <c:pt idx="1564">
                        <c:v>10.599755859375001</c:v>
                      </c:pt>
                      <c:pt idx="1565">
                        <c:v>10.599755859375001</c:v>
                      </c:pt>
                      <c:pt idx="1566">
                        <c:v>10.599755859375001</c:v>
                      </c:pt>
                      <c:pt idx="1567">
                        <c:v>10.599755859375001</c:v>
                      </c:pt>
                      <c:pt idx="1568">
                        <c:v>10.599755859375001</c:v>
                      </c:pt>
                      <c:pt idx="1569">
                        <c:v>10.599755859375001</c:v>
                      </c:pt>
                      <c:pt idx="1570">
                        <c:v>10.599755859375001</c:v>
                      </c:pt>
                      <c:pt idx="1571">
                        <c:v>10.599755859375001</c:v>
                      </c:pt>
                      <c:pt idx="1572">
                        <c:v>10.599755859375001</c:v>
                      </c:pt>
                      <c:pt idx="1573">
                        <c:v>10.599755859375001</c:v>
                      </c:pt>
                      <c:pt idx="1574">
                        <c:v>10.599755859375001</c:v>
                      </c:pt>
                      <c:pt idx="1575">
                        <c:v>10.599755859375001</c:v>
                      </c:pt>
                      <c:pt idx="1576">
                        <c:v>10.599755859375001</c:v>
                      </c:pt>
                      <c:pt idx="1577">
                        <c:v>10.599755859375001</c:v>
                      </c:pt>
                      <c:pt idx="1578">
                        <c:v>10.599755859375001</c:v>
                      </c:pt>
                      <c:pt idx="1579">
                        <c:v>10.599755859375001</c:v>
                      </c:pt>
                      <c:pt idx="1580">
                        <c:v>10.599755859375001</c:v>
                      </c:pt>
                      <c:pt idx="1581">
                        <c:v>10.599755859375001</c:v>
                      </c:pt>
                      <c:pt idx="1582">
                        <c:v>10.499902343750001</c:v>
                      </c:pt>
                      <c:pt idx="1583">
                        <c:v>10.599755859375001</c:v>
                      </c:pt>
                      <c:pt idx="1584">
                        <c:v>10.599755859375001</c:v>
                      </c:pt>
                      <c:pt idx="1585">
                        <c:v>10.499902343750001</c:v>
                      </c:pt>
                      <c:pt idx="1586">
                        <c:v>10.599755859375001</c:v>
                      </c:pt>
                      <c:pt idx="1587">
                        <c:v>10.599755859375001</c:v>
                      </c:pt>
                      <c:pt idx="1588">
                        <c:v>10.499902343750001</c:v>
                      </c:pt>
                      <c:pt idx="1589">
                        <c:v>10.599755859375001</c:v>
                      </c:pt>
                      <c:pt idx="1590">
                        <c:v>10.599755859375001</c:v>
                      </c:pt>
                      <c:pt idx="1591">
                        <c:v>10.499902343750001</c:v>
                      </c:pt>
                      <c:pt idx="1592">
                        <c:v>10.599755859375001</c:v>
                      </c:pt>
                      <c:pt idx="1593">
                        <c:v>10.499902343750001</c:v>
                      </c:pt>
                      <c:pt idx="1594">
                        <c:v>10.599755859375001</c:v>
                      </c:pt>
                      <c:pt idx="1595">
                        <c:v>10.499902343750001</c:v>
                      </c:pt>
                      <c:pt idx="1596">
                        <c:v>10.499902343750001</c:v>
                      </c:pt>
                      <c:pt idx="1597">
                        <c:v>10.499902343750001</c:v>
                      </c:pt>
                      <c:pt idx="1598">
                        <c:v>10.499902343750001</c:v>
                      </c:pt>
                      <c:pt idx="1599">
                        <c:v>10.499902343750001</c:v>
                      </c:pt>
                      <c:pt idx="1600">
                        <c:v>10.499902343750001</c:v>
                      </c:pt>
                      <c:pt idx="1601">
                        <c:v>10.599755859375001</c:v>
                      </c:pt>
                      <c:pt idx="1602">
                        <c:v>10.499902343750001</c:v>
                      </c:pt>
                      <c:pt idx="1603">
                        <c:v>10.499902343750001</c:v>
                      </c:pt>
                      <c:pt idx="1604">
                        <c:v>10.499902343750001</c:v>
                      </c:pt>
                      <c:pt idx="1605">
                        <c:v>10.499902343750001</c:v>
                      </c:pt>
                      <c:pt idx="1606">
                        <c:v>10.499902343750001</c:v>
                      </c:pt>
                      <c:pt idx="1607">
                        <c:v>10.499902343750001</c:v>
                      </c:pt>
                      <c:pt idx="1608">
                        <c:v>10.499902343750001</c:v>
                      </c:pt>
                      <c:pt idx="1609">
                        <c:v>10.499902343750001</c:v>
                      </c:pt>
                      <c:pt idx="1610">
                        <c:v>10.499902343750001</c:v>
                      </c:pt>
                      <c:pt idx="1611">
                        <c:v>10.499902343750001</c:v>
                      </c:pt>
                      <c:pt idx="1612">
                        <c:v>10.499902343750001</c:v>
                      </c:pt>
                      <c:pt idx="1613">
                        <c:v>10.499902343750001</c:v>
                      </c:pt>
                      <c:pt idx="1614">
                        <c:v>10.499902343750001</c:v>
                      </c:pt>
                      <c:pt idx="1615">
                        <c:v>10.499902343750001</c:v>
                      </c:pt>
                      <c:pt idx="1616">
                        <c:v>10.499902343750001</c:v>
                      </c:pt>
                      <c:pt idx="1617">
                        <c:v>10.499902343750001</c:v>
                      </c:pt>
                      <c:pt idx="1618">
                        <c:v>10.499902343750001</c:v>
                      </c:pt>
                      <c:pt idx="1619">
                        <c:v>10.499902343750001</c:v>
                      </c:pt>
                      <c:pt idx="1620">
                        <c:v>10.499902343750001</c:v>
                      </c:pt>
                      <c:pt idx="1621">
                        <c:v>10.499902343750001</c:v>
                      </c:pt>
                      <c:pt idx="1622">
                        <c:v>10.499902343750001</c:v>
                      </c:pt>
                      <c:pt idx="1623">
                        <c:v>10.499902343750001</c:v>
                      </c:pt>
                      <c:pt idx="1624">
                        <c:v>10.499902343750001</c:v>
                      </c:pt>
                      <c:pt idx="1625">
                        <c:v>10.499902343750001</c:v>
                      </c:pt>
                      <c:pt idx="1626">
                        <c:v>10.499902343750001</c:v>
                      </c:pt>
                      <c:pt idx="1627">
                        <c:v>10.499902343750001</c:v>
                      </c:pt>
                      <c:pt idx="1628">
                        <c:v>10.499902343750001</c:v>
                      </c:pt>
                      <c:pt idx="1629">
                        <c:v>10.499902343750001</c:v>
                      </c:pt>
                      <c:pt idx="1630">
                        <c:v>10.499902343750001</c:v>
                      </c:pt>
                      <c:pt idx="1631">
                        <c:v>10.499902343750001</c:v>
                      </c:pt>
                      <c:pt idx="1632">
                        <c:v>10.499902343750001</c:v>
                      </c:pt>
                      <c:pt idx="1633">
                        <c:v>10.499902343750001</c:v>
                      </c:pt>
                      <c:pt idx="1634">
                        <c:v>10.499902343750001</c:v>
                      </c:pt>
                      <c:pt idx="1635">
                        <c:v>10.499902343750001</c:v>
                      </c:pt>
                      <c:pt idx="1636">
                        <c:v>10.499902343750001</c:v>
                      </c:pt>
                      <c:pt idx="1637">
                        <c:v>10.499902343750001</c:v>
                      </c:pt>
                      <c:pt idx="1638">
                        <c:v>10.499902343750001</c:v>
                      </c:pt>
                      <c:pt idx="1639">
                        <c:v>10.499902343750001</c:v>
                      </c:pt>
                      <c:pt idx="1640">
                        <c:v>10.499902343750001</c:v>
                      </c:pt>
                      <c:pt idx="1641">
                        <c:v>10.499902343750001</c:v>
                      </c:pt>
                      <c:pt idx="1642">
                        <c:v>10.499902343750001</c:v>
                      </c:pt>
                      <c:pt idx="1643">
                        <c:v>10.499902343750001</c:v>
                      </c:pt>
                      <c:pt idx="1644">
                        <c:v>10.499902343750001</c:v>
                      </c:pt>
                      <c:pt idx="1645">
                        <c:v>10.499902343750001</c:v>
                      </c:pt>
                      <c:pt idx="1646">
                        <c:v>10.499902343750001</c:v>
                      </c:pt>
                      <c:pt idx="1647">
                        <c:v>10.499902343750001</c:v>
                      </c:pt>
                      <c:pt idx="1648">
                        <c:v>10.499902343750001</c:v>
                      </c:pt>
                      <c:pt idx="1649">
                        <c:v>10.499902343750001</c:v>
                      </c:pt>
                      <c:pt idx="1650">
                        <c:v>10.499902343750001</c:v>
                      </c:pt>
                      <c:pt idx="1651">
                        <c:v>10.499902343750001</c:v>
                      </c:pt>
                      <c:pt idx="1652">
                        <c:v>10.499902343750001</c:v>
                      </c:pt>
                      <c:pt idx="1653">
                        <c:v>10.499902343750001</c:v>
                      </c:pt>
                      <c:pt idx="1654">
                        <c:v>10.499902343750001</c:v>
                      </c:pt>
                      <c:pt idx="1655">
                        <c:v>10.499902343750001</c:v>
                      </c:pt>
                      <c:pt idx="1656">
                        <c:v>10.499902343750001</c:v>
                      </c:pt>
                      <c:pt idx="1657">
                        <c:v>10.499902343750001</c:v>
                      </c:pt>
                      <c:pt idx="1658">
                        <c:v>10.499902343750001</c:v>
                      </c:pt>
                      <c:pt idx="1659">
                        <c:v>10.499902343750001</c:v>
                      </c:pt>
                      <c:pt idx="1660">
                        <c:v>10.499902343750001</c:v>
                      </c:pt>
                      <c:pt idx="1661">
                        <c:v>10.499902343750001</c:v>
                      </c:pt>
                      <c:pt idx="1662">
                        <c:v>10.499902343750001</c:v>
                      </c:pt>
                      <c:pt idx="1663">
                        <c:v>10.499902343750001</c:v>
                      </c:pt>
                      <c:pt idx="1664">
                        <c:v>10.499902343750001</c:v>
                      </c:pt>
                      <c:pt idx="1665">
                        <c:v>10.499902343750001</c:v>
                      </c:pt>
                      <c:pt idx="1666">
                        <c:v>10.499902343750001</c:v>
                      </c:pt>
                      <c:pt idx="1667">
                        <c:v>10.499902343750001</c:v>
                      </c:pt>
                      <c:pt idx="1668">
                        <c:v>10.499902343750001</c:v>
                      </c:pt>
                      <c:pt idx="1669">
                        <c:v>10.499902343750001</c:v>
                      </c:pt>
                      <c:pt idx="1670">
                        <c:v>10.499902343750001</c:v>
                      </c:pt>
                      <c:pt idx="1671">
                        <c:v>10.499902343750001</c:v>
                      </c:pt>
                      <c:pt idx="1672">
                        <c:v>10.499902343750001</c:v>
                      </c:pt>
                      <c:pt idx="1673">
                        <c:v>10.499902343750001</c:v>
                      </c:pt>
                      <c:pt idx="1674">
                        <c:v>10.499902343750001</c:v>
                      </c:pt>
                      <c:pt idx="1675">
                        <c:v>10.499902343750001</c:v>
                      </c:pt>
                      <c:pt idx="1676">
                        <c:v>10.499902343750001</c:v>
                      </c:pt>
                      <c:pt idx="1677">
                        <c:v>10.499902343750001</c:v>
                      </c:pt>
                      <c:pt idx="1678">
                        <c:v>10.499902343750001</c:v>
                      </c:pt>
                      <c:pt idx="1679">
                        <c:v>10.499902343750001</c:v>
                      </c:pt>
                      <c:pt idx="1680">
                        <c:v>10.499902343750001</c:v>
                      </c:pt>
                      <c:pt idx="1681">
                        <c:v>10.499902343750001</c:v>
                      </c:pt>
                      <c:pt idx="1682">
                        <c:v>10.499902343750001</c:v>
                      </c:pt>
                      <c:pt idx="1683">
                        <c:v>10.499902343750001</c:v>
                      </c:pt>
                      <c:pt idx="1684">
                        <c:v>10.499902343750001</c:v>
                      </c:pt>
                      <c:pt idx="1685">
                        <c:v>10.499902343750001</c:v>
                      </c:pt>
                      <c:pt idx="1686">
                        <c:v>10.499902343750001</c:v>
                      </c:pt>
                      <c:pt idx="1687">
                        <c:v>10.499902343750001</c:v>
                      </c:pt>
                      <c:pt idx="1688">
                        <c:v>10.499902343750001</c:v>
                      </c:pt>
                      <c:pt idx="1689">
                        <c:v>10.499902343750001</c:v>
                      </c:pt>
                      <c:pt idx="1690">
                        <c:v>10.499902343750001</c:v>
                      </c:pt>
                      <c:pt idx="1691">
                        <c:v>10.499902343750001</c:v>
                      </c:pt>
                      <c:pt idx="1692">
                        <c:v>10.499902343750001</c:v>
                      </c:pt>
                      <c:pt idx="1693">
                        <c:v>10.499902343750001</c:v>
                      </c:pt>
                      <c:pt idx="1694">
                        <c:v>10.499902343750001</c:v>
                      </c:pt>
                      <c:pt idx="1695">
                        <c:v>10.499902343750001</c:v>
                      </c:pt>
                      <c:pt idx="1696">
                        <c:v>10.499902343750001</c:v>
                      </c:pt>
                      <c:pt idx="1697">
                        <c:v>10.499902343750001</c:v>
                      </c:pt>
                      <c:pt idx="1698">
                        <c:v>10.499902343750001</c:v>
                      </c:pt>
                      <c:pt idx="1699">
                        <c:v>10.499902343750001</c:v>
                      </c:pt>
                      <c:pt idx="1700">
                        <c:v>10.499902343750001</c:v>
                      </c:pt>
                      <c:pt idx="1701">
                        <c:v>10.499902343750001</c:v>
                      </c:pt>
                      <c:pt idx="1702">
                        <c:v>10.499902343750001</c:v>
                      </c:pt>
                      <c:pt idx="1703">
                        <c:v>10.499902343750001</c:v>
                      </c:pt>
                      <c:pt idx="1704">
                        <c:v>10.499902343750001</c:v>
                      </c:pt>
                      <c:pt idx="1705">
                        <c:v>10.499902343750001</c:v>
                      </c:pt>
                      <c:pt idx="1706">
                        <c:v>10.499902343750001</c:v>
                      </c:pt>
                      <c:pt idx="1707">
                        <c:v>10.399804687500001</c:v>
                      </c:pt>
                      <c:pt idx="1708">
                        <c:v>10.399804687500001</c:v>
                      </c:pt>
                      <c:pt idx="1709">
                        <c:v>10.499902343750001</c:v>
                      </c:pt>
                      <c:pt idx="1710">
                        <c:v>10.399804687500001</c:v>
                      </c:pt>
                      <c:pt idx="1711">
                        <c:v>10.499902343750001</c:v>
                      </c:pt>
                      <c:pt idx="1712">
                        <c:v>10.499902343750001</c:v>
                      </c:pt>
                      <c:pt idx="1713">
                        <c:v>10.499902343750001</c:v>
                      </c:pt>
                      <c:pt idx="1714">
                        <c:v>10.399804687500001</c:v>
                      </c:pt>
                      <c:pt idx="1715">
                        <c:v>10.399804687500001</c:v>
                      </c:pt>
                      <c:pt idx="1716">
                        <c:v>10.399804687500001</c:v>
                      </c:pt>
                      <c:pt idx="1717">
                        <c:v>10.499902343750001</c:v>
                      </c:pt>
                      <c:pt idx="1718">
                        <c:v>10.399804687500001</c:v>
                      </c:pt>
                      <c:pt idx="1719">
                        <c:v>10.399804687500001</c:v>
                      </c:pt>
                      <c:pt idx="1720">
                        <c:v>10.399804687500001</c:v>
                      </c:pt>
                      <c:pt idx="1721">
                        <c:v>10.499902343750001</c:v>
                      </c:pt>
                      <c:pt idx="1722">
                        <c:v>10.399804687500001</c:v>
                      </c:pt>
                      <c:pt idx="1723">
                        <c:v>10.399804687500001</c:v>
                      </c:pt>
                      <c:pt idx="1724">
                        <c:v>10.399804687500001</c:v>
                      </c:pt>
                      <c:pt idx="1725">
                        <c:v>10.399804687500001</c:v>
                      </c:pt>
                      <c:pt idx="1726">
                        <c:v>10.399804687500001</c:v>
                      </c:pt>
                      <c:pt idx="1727">
                        <c:v>10.399804687500001</c:v>
                      </c:pt>
                      <c:pt idx="1728">
                        <c:v>10.399804687500001</c:v>
                      </c:pt>
                      <c:pt idx="1729">
                        <c:v>10.399804687500001</c:v>
                      </c:pt>
                      <c:pt idx="1730">
                        <c:v>10.399804687500001</c:v>
                      </c:pt>
                      <c:pt idx="1731">
                        <c:v>10.399804687500001</c:v>
                      </c:pt>
                      <c:pt idx="1732">
                        <c:v>10.399804687500001</c:v>
                      </c:pt>
                      <c:pt idx="1733">
                        <c:v>10.399804687500001</c:v>
                      </c:pt>
                      <c:pt idx="1734">
                        <c:v>10.399804687500001</c:v>
                      </c:pt>
                      <c:pt idx="1735">
                        <c:v>10.399804687500001</c:v>
                      </c:pt>
                      <c:pt idx="1736">
                        <c:v>10.399804687500001</c:v>
                      </c:pt>
                      <c:pt idx="1737">
                        <c:v>10.399804687500001</c:v>
                      </c:pt>
                      <c:pt idx="1738">
                        <c:v>10.399804687500001</c:v>
                      </c:pt>
                      <c:pt idx="1739">
                        <c:v>10.399804687500001</c:v>
                      </c:pt>
                      <c:pt idx="1740">
                        <c:v>10.399804687500001</c:v>
                      </c:pt>
                      <c:pt idx="1741">
                        <c:v>10.399804687500001</c:v>
                      </c:pt>
                      <c:pt idx="1742">
                        <c:v>10.399804687500001</c:v>
                      </c:pt>
                      <c:pt idx="1743">
                        <c:v>10.399804687500001</c:v>
                      </c:pt>
                      <c:pt idx="1744">
                        <c:v>10.399804687500001</c:v>
                      </c:pt>
                      <c:pt idx="1745">
                        <c:v>10.399804687500001</c:v>
                      </c:pt>
                      <c:pt idx="1746">
                        <c:v>10.399804687500001</c:v>
                      </c:pt>
                      <c:pt idx="1747">
                        <c:v>10.399804687500001</c:v>
                      </c:pt>
                      <c:pt idx="1748">
                        <c:v>10.399804687500001</c:v>
                      </c:pt>
                      <c:pt idx="1749">
                        <c:v>10.399804687500001</c:v>
                      </c:pt>
                      <c:pt idx="1750">
                        <c:v>10.399804687500001</c:v>
                      </c:pt>
                      <c:pt idx="1751">
                        <c:v>10.399804687500001</c:v>
                      </c:pt>
                      <c:pt idx="1752">
                        <c:v>10.399804687500001</c:v>
                      </c:pt>
                      <c:pt idx="1753">
                        <c:v>10.399804687500001</c:v>
                      </c:pt>
                      <c:pt idx="1754">
                        <c:v>10.399804687500001</c:v>
                      </c:pt>
                      <c:pt idx="1755">
                        <c:v>10.399804687500001</c:v>
                      </c:pt>
                      <c:pt idx="1756">
                        <c:v>10.399804687500001</c:v>
                      </c:pt>
                      <c:pt idx="1757">
                        <c:v>10.399804687500001</c:v>
                      </c:pt>
                      <c:pt idx="1758">
                        <c:v>10.399804687500001</c:v>
                      </c:pt>
                      <c:pt idx="1759">
                        <c:v>10.399804687500001</c:v>
                      </c:pt>
                      <c:pt idx="1760">
                        <c:v>10.399804687500001</c:v>
                      </c:pt>
                      <c:pt idx="1761">
                        <c:v>10.399804687500001</c:v>
                      </c:pt>
                      <c:pt idx="1762">
                        <c:v>10.399804687500001</c:v>
                      </c:pt>
                      <c:pt idx="1763">
                        <c:v>10.399804687500001</c:v>
                      </c:pt>
                      <c:pt idx="1764">
                        <c:v>10.399804687500001</c:v>
                      </c:pt>
                      <c:pt idx="1765">
                        <c:v>10.399804687500001</c:v>
                      </c:pt>
                      <c:pt idx="1766">
                        <c:v>10.399804687500001</c:v>
                      </c:pt>
                      <c:pt idx="1767">
                        <c:v>10.399804687500001</c:v>
                      </c:pt>
                      <c:pt idx="1768">
                        <c:v>10.399804687500001</c:v>
                      </c:pt>
                      <c:pt idx="1769">
                        <c:v>10.399804687500001</c:v>
                      </c:pt>
                      <c:pt idx="1770">
                        <c:v>10.399804687500001</c:v>
                      </c:pt>
                      <c:pt idx="1771">
                        <c:v>10.399804687500001</c:v>
                      </c:pt>
                      <c:pt idx="1772">
                        <c:v>10.399804687500001</c:v>
                      </c:pt>
                      <c:pt idx="1773">
                        <c:v>10.399804687500001</c:v>
                      </c:pt>
                      <c:pt idx="1774">
                        <c:v>10.399804687500001</c:v>
                      </c:pt>
                      <c:pt idx="1775">
                        <c:v>10.399804687500001</c:v>
                      </c:pt>
                      <c:pt idx="1776">
                        <c:v>10.399804687500001</c:v>
                      </c:pt>
                      <c:pt idx="1777">
                        <c:v>10.399804687500001</c:v>
                      </c:pt>
                      <c:pt idx="1778">
                        <c:v>10.399804687500001</c:v>
                      </c:pt>
                      <c:pt idx="1779">
                        <c:v>10.399804687500001</c:v>
                      </c:pt>
                      <c:pt idx="1780">
                        <c:v>10.399804687500001</c:v>
                      </c:pt>
                      <c:pt idx="1781">
                        <c:v>10.399804687500001</c:v>
                      </c:pt>
                      <c:pt idx="1782">
                        <c:v>10.399804687500001</c:v>
                      </c:pt>
                      <c:pt idx="1783">
                        <c:v>10.399804687500001</c:v>
                      </c:pt>
                      <c:pt idx="1784">
                        <c:v>10.399804687500001</c:v>
                      </c:pt>
                      <c:pt idx="1785">
                        <c:v>10.399804687500001</c:v>
                      </c:pt>
                      <c:pt idx="1786">
                        <c:v>10.399804687500001</c:v>
                      </c:pt>
                      <c:pt idx="1787">
                        <c:v>10.399804687500001</c:v>
                      </c:pt>
                      <c:pt idx="1788">
                        <c:v>10.399804687500001</c:v>
                      </c:pt>
                      <c:pt idx="1789">
                        <c:v>10.399804687500001</c:v>
                      </c:pt>
                      <c:pt idx="1790">
                        <c:v>10.399804687500001</c:v>
                      </c:pt>
                      <c:pt idx="1791">
                        <c:v>10.399804687500001</c:v>
                      </c:pt>
                      <c:pt idx="1792">
                        <c:v>10.399804687500001</c:v>
                      </c:pt>
                      <c:pt idx="1793">
                        <c:v>10.399804687500001</c:v>
                      </c:pt>
                      <c:pt idx="1794">
                        <c:v>10.399804687500001</c:v>
                      </c:pt>
                      <c:pt idx="1795">
                        <c:v>10.399804687500001</c:v>
                      </c:pt>
                      <c:pt idx="1796">
                        <c:v>10.399804687500001</c:v>
                      </c:pt>
                      <c:pt idx="1797">
                        <c:v>10.399804687500001</c:v>
                      </c:pt>
                      <c:pt idx="1798">
                        <c:v>10.399804687500001</c:v>
                      </c:pt>
                      <c:pt idx="1799">
                        <c:v>10.399804687500001</c:v>
                      </c:pt>
                      <c:pt idx="1800">
                        <c:v>10.399804687500001</c:v>
                      </c:pt>
                      <c:pt idx="1801">
                        <c:v>10.399804687500001</c:v>
                      </c:pt>
                      <c:pt idx="1802">
                        <c:v>10.399804687500001</c:v>
                      </c:pt>
                      <c:pt idx="1803">
                        <c:v>10.399804687500001</c:v>
                      </c:pt>
                      <c:pt idx="1804">
                        <c:v>10.399804687500001</c:v>
                      </c:pt>
                      <c:pt idx="1805">
                        <c:v>10.399804687500001</c:v>
                      </c:pt>
                      <c:pt idx="1806">
                        <c:v>10.399804687500001</c:v>
                      </c:pt>
                      <c:pt idx="1807">
                        <c:v>10.399804687500001</c:v>
                      </c:pt>
                      <c:pt idx="1808">
                        <c:v>10.399804687500001</c:v>
                      </c:pt>
                      <c:pt idx="1809">
                        <c:v>10.399804687500001</c:v>
                      </c:pt>
                      <c:pt idx="1810">
                        <c:v>10.399804687500001</c:v>
                      </c:pt>
                      <c:pt idx="1811">
                        <c:v>10.399804687500001</c:v>
                      </c:pt>
                      <c:pt idx="1812">
                        <c:v>10.399804687500001</c:v>
                      </c:pt>
                      <c:pt idx="1813">
                        <c:v>10.399804687500001</c:v>
                      </c:pt>
                      <c:pt idx="1814">
                        <c:v>10.399804687500001</c:v>
                      </c:pt>
                      <c:pt idx="1815">
                        <c:v>10.399804687500001</c:v>
                      </c:pt>
                      <c:pt idx="1816">
                        <c:v>10.399804687500001</c:v>
                      </c:pt>
                      <c:pt idx="1817">
                        <c:v>10.399804687500001</c:v>
                      </c:pt>
                      <c:pt idx="1818">
                        <c:v>10.399804687500001</c:v>
                      </c:pt>
                      <c:pt idx="1819">
                        <c:v>10.399804687500001</c:v>
                      </c:pt>
                      <c:pt idx="1820">
                        <c:v>10.399804687500001</c:v>
                      </c:pt>
                      <c:pt idx="1821">
                        <c:v>10.399804687500001</c:v>
                      </c:pt>
                      <c:pt idx="1822">
                        <c:v>10.299707031250001</c:v>
                      </c:pt>
                      <c:pt idx="1823">
                        <c:v>10.399804687500001</c:v>
                      </c:pt>
                      <c:pt idx="1824">
                        <c:v>10.399804687500001</c:v>
                      </c:pt>
                      <c:pt idx="1825">
                        <c:v>10.299707031250001</c:v>
                      </c:pt>
                      <c:pt idx="1826">
                        <c:v>10.399804687500001</c:v>
                      </c:pt>
                      <c:pt idx="1827">
                        <c:v>10.399804687500001</c:v>
                      </c:pt>
                      <c:pt idx="1828">
                        <c:v>10.399804687500001</c:v>
                      </c:pt>
                      <c:pt idx="1829">
                        <c:v>10.399804687500001</c:v>
                      </c:pt>
                      <c:pt idx="1830">
                        <c:v>10.399804687500001</c:v>
                      </c:pt>
                      <c:pt idx="1831">
                        <c:v>10.399804687500001</c:v>
                      </c:pt>
                      <c:pt idx="1832">
                        <c:v>10.399804687500001</c:v>
                      </c:pt>
                      <c:pt idx="1833">
                        <c:v>10.299707031250001</c:v>
                      </c:pt>
                      <c:pt idx="1834">
                        <c:v>10.299707031250001</c:v>
                      </c:pt>
                      <c:pt idx="1835">
                        <c:v>10.299707031250001</c:v>
                      </c:pt>
                      <c:pt idx="1836">
                        <c:v>10.399804687500001</c:v>
                      </c:pt>
                      <c:pt idx="1837">
                        <c:v>10.299707031250001</c:v>
                      </c:pt>
                      <c:pt idx="1838">
                        <c:v>10.299707031250001</c:v>
                      </c:pt>
                      <c:pt idx="1839">
                        <c:v>10.399804687500001</c:v>
                      </c:pt>
                      <c:pt idx="1840">
                        <c:v>10.299707031250001</c:v>
                      </c:pt>
                      <c:pt idx="1841">
                        <c:v>10.299707031250001</c:v>
                      </c:pt>
                      <c:pt idx="1842">
                        <c:v>10.399804687500001</c:v>
                      </c:pt>
                      <c:pt idx="1843">
                        <c:v>10.299707031250001</c:v>
                      </c:pt>
                      <c:pt idx="1844">
                        <c:v>10.299707031250001</c:v>
                      </c:pt>
                      <c:pt idx="1845">
                        <c:v>10.299707031250001</c:v>
                      </c:pt>
                      <c:pt idx="1846">
                        <c:v>10.299707031250001</c:v>
                      </c:pt>
                      <c:pt idx="1847">
                        <c:v>10.299707031250001</c:v>
                      </c:pt>
                      <c:pt idx="1848">
                        <c:v>10.299707031250001</c:v>
                      </c:pt>
                      <c:pt idx="1849">
                        <c:v>10.299707031250001</c:v>
                      </c:pt>
                      <c:pt idx="1850">
                        <c:v>10.299707031250001</c:v>
                      </c:pt>
                      <c:pt idx="1851">
                        <c:v>10.299707031250001</c:v>
                      </c:pt>
                      <c:pt idx="1852">
                        <c:v>10.299707031250001</c:v>
                      </c:pt>
                      <c:pt idx="1853">
                        <c:v>10.299707031250001</c:v>
                      </c:pt>
                      <c:pt idx="1854">
                        <c:v>10.299707031250001</c:v>
                      </c:pt>
                      <c:pt idx="1855">
                        <c:v>10.299707031250001</c:v>
                      </c:pt>
                      <c:pt idx="1856">
                        <c:v>10.299707031250001</c:v>
                      </c:pt>
                      <c:pt idx="1857">
                        <c:v>10.299707031250001</c:v>
                      </c:pt>
                      <c:pt idx="1858">
                        <c:v>10.299707031250001</c:v>
                      </c:pt>
                      <c:pt idx="1859">
                        <c:v>10.299707031250001</c:v>
                      </c:pt>
                      <c:pt idx="1860">
                        <c:v>10.299707031250001</c:v>
                      </c:pt>
                      <c:pt idx="1861">
                        <c:v>10.299707031250001</c:v>
                      </c:pt>
                      <c:pt idx="1862">
                        <c:v>10.299707031250001</c:v>
                      </c:pt>
                      <c:pt idx="1863">
                        <c:v>10.299707031250001</c:v>
                      </c:pt>
                      <c:pt idx="1864">
                        <c:v>10.299707031250001</c:v>
                      </c:pt>
                      <c:pt idx="1865">
                        <c:v>10.299707031250001</c:v>
                      </c:pt>
                      <c:pt idx="1866">
                        <c:v>10.299707031250001</c:v>
                      </c:pt>
                      <c:pt idx="1867">
                        <c:v>10.299707031250001</c:v>
                      </c:pt>
                      <c:pt idx="1868">
                        <c:v>10.299707031250001</c:v>
                      </c:pt>
                      <c:pt idx="1869">
                        <c:v>10.299707031250001</c:v>
                      </c:pt>
                      <c:pt idx="1870">
                        <c:v>10.299707031250001</c:v>
                      </c:pt>
                      <c:pt idx="1871">
                        <c:v>10.299707031250001</c:v>
                      </c:pt>
                      <c:pt idx="1872">
                        <c:v>10.299707031250001</c:v>
                      </c:pt>
                      <c:pt idx="1873">
                        <c:v>10.299707031250001</c:v>
                      </c:pt>
                      <c:pt idx="1874">
                        <c:v>10.299707031250001</c:v>
                      </c:pt>
                      <c:pt idx="1875">
                        <c:v>10.299707031250001</c:v>
                      </c:pt>
                      <c:pt idx="1876">
                        <c:v>10.299707031250001</c:v>
                      </c:pt>
                      <c:pt idx="1877">
                        <c:v>10.299707031250001</c:v>
                      </c:pt>
                      <c:pt idx="1878">
                        <c:v>10.299707031250001</c:v>
                      </c:pt>
                      <c:pt idx="1879">
                        <c:v>10.299707031250001</c:v>
                      </c:pt>
                      <c:pt idx="1880">
                        <c:v>10.299707031250001</c:v>
                      </c:pt>
                      <c:pt idx="1881">
                        <c:v>10.299707031250001</c:v>
                      </c:pt>
                      <c:pt idx="1882">
                        <c:v>10.299707031250001</c:v>
                      </c:pt>
                      <c:pt idx="1883">
                        <c:v>10.299707031250001</c:v>
                      </c:pt>
                      <c:pt idx="1884">
                        <c:v>10.299707031250001</c:v>
                      </c:pt>
                      <c:pt idx="1885">
                        <c:v>10.299707031250001</c:v>
                      </c:pt>
                      <c:pt idx="1886">
                        <c:v>10.299707031250001</c:v>
                      </c:pt>
                      <c:pt idx="1887">
                        <c:v>10.299707031250001</c:v>
                      </c:pt>
                      <c:pt idx="1888">
                        <c:v>10.299707031250001</c:v>
                      </c:pt>
                      <c:pt idx="1889">
                        <c:v>10.299707031250001</c:v>
                      </c:pt>
                      <c:pt idx="1890">
                        <c:v>10.299707031250001</c:v>
                      </c:pt>
                      <c:pt idx="1891">
                        <c:v>10.299707031250001</c:v>
                      </c:pt>
                      <c:pt idx="1892">
                        <c:v>10.299707031250001</c:v>
                      </c:pt>
                      <c:pt idx="1893">
                        <c:v>10.299707031250001</c:v>
                      </c:pt>
                      <c:pt idx="1894">
                        <c:v>10.299707031250001</c:v>
                      </c:pt>
                      <c:pt idx="1895">
                        <c:v>10.299707031250001</c:v>
                      </c:pt>
                      <c:pt idx="1896">
                        <c:v>10.299707031250001</c:v>
                      </c:pt>
                      <c:pt idx="1897">
                        <c:v>10.299707031250001</c:v>
                      </c:pt>
                      <c:pt idx="1898">
                        <c:v>10.299707031250001</c:v>
                      </c:pt>
                      <c:pt idx="1899">
                        <c:v>10.299707031250001</c:v>
                      </c:pt>
                      <c:pt idx="1900">
                        <c:v>10.299707031250001</c:v>
                      </c:pt>
                      <c:pt idx="1901">
                        <c:v>10.299707031250001</c:v>
                      </c:pt>
                      <c:pt idx="1902">
                        <c:v>10.299707031250001</c:v>
                      </c:pt>
                      <c:pt idx="1903">
                        <c:v>10.299707031250001</c:v>
                      </c:pt>
                      <c:pt idx="1904">
                        <c:v>10.299707031250001</c:v>
                      </c:pt>
                      <c:pt idx="1905">
                        <c:v>10.299707031250001</c:v>
                      </c:pt>
                      <c:pt idx="1906">
                        <c:v>10.299707031250001</c:v>
                      </c:pt>
                      <c:pt idx="1907">
                        <c:v>10.299707031250001</c:v>
                      </c:pt>
                      <c:pt idx="1908">
                        <c:v>10.299707031250001</c:v>
                      </c:pt>
                      <c:pt idx="1909">
                        <c:v>10.299707031250001</c:v>
                      </c:pt>
                      <c:pt idx="1910">
                        <c:v>10.299707031250001</c:v>
                      </c:pt>
                      <c:pt idx="1911">
                        <c:v>10.299707031250001</c:v>
                      </c:pt>
                      <c:pt idx="1912">
                        <c:v>10.299707031250001</c:v>
                      </c:pt>
                      <c:pt idx="1913">
                        <c:v>10.299707031250001</c:v>
                      </c:pt>
                      <c:pt idx="1914">
                        <c:v>10.299707031250001</c:v>
                      </c:pt>
                      <c:pt idx="1915">
                        <c:v>10.299707031250001</c:v>
                      </c:pt>
                      <c:pt idx="1916">
                        <c:v>10.299707031250001</c:v>
                      </c:pt>
                      <c:pt idx="1917">
                        <c:v>10.299707031250001</c:v>
                      </c:pt>
                      <c:pt idx="1918">
                        <c:v>10.299707031250001</c:v>
                      </c:pt>
                      <c:pt idx="1919">
                        <c:v>10.299707031250001</c:v>
                      </c:pt>
                      <c:pt idx="1920">
                        <c:v>10.299707031250001</c:v>
                      </c:pt>
                      <c:pt idx="1921">
                        <c:v>10.299707031250001</c:v>
                      </c:pt>
                      <c:pt idx="1922">
                        <c:v>10.299707031250001</c:v>
                      </c:pt>
                      <c:pt idx="1923">
                        <c:v>10.299707031250001</c:v>
                      </c:pt>
                      <c:pt idx="1924">
                        <c:v>10.299707031250001</c:v>
                      </c:pt>
                      <c:pt idx="1925">
                        <c:v>10.299707031250001</c:v>
                      </c:pt>
                      <c:pt idx="1926">
                        <c:v>10.299707031250001</c:v>
                      </c:pt>
                      <c:pt idx="1927">
                        <c:v>10.299707031250001</c:v>
                      </c:pt>
                      <c:pt idx="1928">
                        <c:v>10.299707031250001</c:v>
                      </c:pt>
                      <c:pt idx="1929">
                        <c:v>10.299707031250001</c:v>
                      </c:pt>
                      <c:pt idx="1930">
                        <c:v>10.299707031250001</c:v>
                      </c:pt>
                      <c:pt idx="1931">
                        <c:v>10.199853515625001</c:v>
                      </c:pt>
                      <c:pt idx="1932">
                        <c:v>10.299707031250001</c:v>
                      </c:pt>
                      <c:pt idx="1933">
                        <c:v>10.299707031250001</c:v>
                      </c:pt>
                      <c:pt idx="1934">
                        <c:v>10.299707031250001</c:v>
                      </c:pt>
                      <c:pt idx="1935">
                        <c:v>10.199853515625001</c:v>
                      </c:pt>
                      <c:pt idx="1936">
                        <c:v>10.199853515625001</c:v>
                      </c:pt>
                      <c:pt idx="1937">
                        <c:v>10.299707031250001</c:v>
                      </c:pt>
                      <c:pt idx="1938">
                        <c:v>10.299707031250001</c:v>
                      </c:pt>
                      <c:pt idx="1939">
                        <c:v>10.299707031250001</c:v>
                      </c:pt>
                      <c:pt idx="1940">
                        <c:v>10.199853515625001</c:v>
                      </c:pt>
                      <c:pt idx="1941">
                        <c:v>10.299707031250001</c:v>
                      </c:pt>
                      <c:pt idx="1942">
                        <c:v>10.299707031250001</c:v>
                      </c:pt>
                      <c:pt idx="1943">
                        <c:v>10.299707031250001</c:v>
                      </c:pt>
                      <c:pt idx="1944">
                        <c:v>10.199853515625001</c:v>
                      </c:pt>
                      <c:pt idx="1945">
                        <c:v>10.299707031250001</c:v>
                      </c:pt>
                      <c:pt idx="1946">
                        <c:v>10.299707031250001</c:v>
                      </c:pt>
                      <c:pt idx="1947">
                        <c:v>10.299707031250001</c:v>
                      </c:pt>
                      <c:pt idx="1948">
                        <c:v>10.299707031250001</c:v>
                      </c:pt>
                      <c:pt idx="1949">
                        <c:v>10.199853515625001</c:v>
                      </c:pt>
                      <c:pt idx="1950">
                        <c:v>10.199853515625001</c:v>
                      </c:pt>
                      <c:pt idx="1951">
                        <c:v>10.199853515625001</c:v>
                      </c:pt>
                      <c:pt idx="1952">
                        <c:v>10.199853515625001</c:v>
                      </c:pt>
                      <c:pt idx="1953">
                        <c:v>10.199853515625001</c:v>
                      </c:pt>
                      <c:pt idx="1954">
                        <c:v>10.299707031250001</c:v>
                      </c:pt>
                      <c:pt idx="1955">
                        <c:v>10.199853515625001</c:v>
                      </c:pt>
                      <c:pt idx="1956">
                        <c:v>10.299707031250001</c:v>
                      </c:pt>
                      <c:pt idx="1957">
                        <c:v>10.199853515625001</c:v>
                      </c:pt>
                      <c:pt idx="1958">
                        <c:v>10.199853515625001</c:v>
                      </c:pt>
                      <c:pt idx="1959">
                        <c:v>10.199853515625001</c:v>
                      </c:pt>
                      <c:pt idx="1960">
                        <c:v>10.299707031250001</c:v>
                      </c:pt>
                      <c:pt idx="1961">
                        <c:v>10.199853515625001</c:v>
                      </c:pt>
                      <c:pt idx="1962">
                        <c:v>10.199853515625001</c:v>
                      </c:pt>
                      <c:pt idx="1963">
                        <c:v>10.299707031250001</c:v>
                      </c:pt>
                      <c:pt idx="1964">
                        <c:v>10.199853515625001</c:v>
                      </c:pt>
                      <c:pt idx="1965">
                        <c:v>10.199853515625001</c:v>
                      </c:pt>
                      <c:pt idx="1966">
                        <c:v>10.199853515625001</c:v>
                      </c:pt>
                      <c:pt idx="1967">
                        <c:v>10.199853515625001</c:v>
                      </c:pt>
                      <c:pt idx="1968">
                        <c:v>10.199853515625001</c:v>
                      </c:pt>
                      <c:pt idx="1969">
                        <c:v>10.199853515625001</c:v>
                      </c:pt>
                      <c:pt idx="1970">
                        <c:v>10.199853515625001</c:v>
                      </c:pt>
                      <c:pt idx="1971">
                        <c:v>10.199853515625001</c:v>
                      </c:pt>
                      <c:pt idx="1972">
                        <c:v>10.199853515625001</c:v>
                      </c:pt>
                      <c:pt idx="1973">
                        <c:v>10.199853515625001</c:v>
                      </c:pt>
                      <c:pt idx="1974">
                        <c:v>10.199853515625001</c:v>
                      </c:pt>
                      <c:pt idx="1975">
                        <c:v>10.199853515625001</c:v>
                      </c:pt>
                      <c:pt idx="1976">
                        <c:v>10.199853515625001</c:v>
                      </c:pt>
                      <c:pt idx="1977">
                        <c:v>10.199853515625001</c:v>
                      </c:pt>
                      <c:pt idx="1978">
                        <c:v>10.199853515625001</c:v>
                      </c:pt>
                      <c:pt idx="1979">
                        <c:v>10.199853515625001</c:v>
                      </c:pt>
                      <c:pt idx="1980">
                        <c:v>10.199853515625001</c:v>
                      </c:pt>
                      <c:pt idx="1981">
                        <c:v>10.199853515625001</c:v>
                      </c:pt>
                      <c:pt idx="1982">
                        <c:v>10.199853515625001</c:v>
                      </c:pt>
                      <c:pt idx="1983">
                        <c:v>10.199853515625001</c:v>
                      </c:pt>
                      <c:pt idx="1984">
                        <c:v>10.199853515625001</c:v>
                      </c:pt>
                      <c:pt idx="1985">
                        <c:v>10.199853515625001</c:v>
                      </c:pt>
                      <c:pt idx="1986">
                        <c:v>10.199853515625001</c:v>
                      </c:pt>
                      <c:pt idx="1987">
                        <c:v>10.199853515625001</c:v>
                      </c:pt>
                      <c:pt idx="1988">
                        <c:v>10.199853515625001</c:v>
                      </c:pt>
                      <c:pt idx="1989">
                        <c:v>10.199853515625001</c:v>
                      </c:pt>
                      <c:pt idx="1990">
                        <c:v>10.199853515625001</c:v>
                      </c:pt>
                      <c:pt idx="1991">
                        <c:v>10.199853515625001</c:v>
                      </c:pt>
                      <c:pt idx="1992">
                        <c:v>10.199853515625001</c:v>
                      </c:pt>
                      <c:pt idx="1993">
                        <c:v>10.199853515625001</c:v>
                      </c:pt>
                      <c:pt idx="1994">
                        <c:v>10.199853515625001</c:v>
                      </c:pt>
                      <c:pt idx="1995">
                        <c:v>10.199853515625001</c:v>
                      </c:pt>
                      <c:pt idx="1996">
                        <c:v>10.199853515625001</c:v>
                      </c:pt>
                      <c:pt idx="1997">
                        <c:v>10.199853515625001</c:v>
                      </c:pt>
                      <c:pt idx="1998">
                        <c:v>10.199853515625001</c:v>
                      </c:pt>
                      <c:pt idx="1999">
                        <c:v>10.199853515625001</c:v>
                      </c:pt>
                      <c:pt idx="2000">
                        <c:v>10.199853515625001</c:v>
                      </c:pt>
                      <c:pt idx="2001">
                        <c:v>10.199853515625001</c:v>
                      </c:pt>
                      <c:pt idx="2002">
                        <c:v>10.199853515625001</c:v>
                      </c:pt>
                      <c:pt idx="2003">
                        <c:v>10.199853515625001</c:v>
                      </c:pt>
                      <c:pt idx="2004">
                        <c:v>10.199853515625001</c:v>
                      </c:pt>
                      <c:pt idx="2005">
                        <c:v>10.199853515625001</c:v>
                      </c:pt>
                      <c:pt idx="2006">
                        <c:v>10.199853515625001</c:v>
                      </c:pt>
                      <c:pt idx="2007">
                        <c:v>10.199853515625001</c:v>
                      </c:pt>
                      <c:pt idx="2008">
                        <c:v>10.199853515625001</c:v>
                      </c:pt>
                      <c:pt idx="2009">
                        <c:v>10.199853515625001</c:v>
                      </c:pt>
                      <c:pt idx="2010">
                        <c:v>10.199853515625001</c:v>
                      </c:pt>
                      <c:pt idx="2011">
                        <c:v>10.199853515625001</c:v>
                      </c:pt>
                      <c:pt idx="2012">
                        <c:v>10.199853515625001</c:v>
                      </c:pt>
                      <c:pt idx="2013">
                        <c:v>10.199853515625001</c:v>
                      </c:pt>
                      <c:pt idx="2014">
                        <c:v>10.199853515625001</c:v>
                      </c:pt>
                      <c:pt idx="2015">
                        <c:v>10.199853515625001</c:v>
                      </c:pt>
                      <c:pt idx="2016">
                        <c:v>10.199853515625001</c:v>
                      </c:pt>
                      <c:pt idx="2017">
                        <c:v>10.199853515625001</c:v>
                      </c:pt>
                      <c:pt idx="2018">
                        <c:v>10.199853515625001</c:v>
                      </c:pt>
                      <c:pt idx="2019">
                        <c:v>10.199853515625001</c:v>
                      </c:pt>
                      <c:pt idx="2020">
                        <c:v>10.199853515625001</c:v>
                      </c:pt>
                      <c:pt idx="2021">
                        <c:v>10.199853515625001</c:v>
                      </c:pt>
                      <c:pt idx="2022">
                        <c:v>10.199853515625001</c:v>
                      </c:pt>
                      <c:pt idx="2023">
                        <c:v>10.199853515625001</c:v>
                      </c:pt>
                      <c:pt idx="2024">
                        <c:v>10.199853515625001</c:v>
                      </c:pt>
                      <c:pt idx="2025">
                        <c:v>10.199853515625001</c:v>
                      </c:pt>
                      <c:pt idx="2026">
                        <c:v>10.199853515625001</c:v>
                      </c:pt>
                      <c:pt idx="2027">
                        <c:v>10.199853515625001</c:v>
                      </c:pt>
                      <c:pt idx="2028">
                        <c:v>10.199853515625001</c:v>
                      </c:pt>
                      <c:pt idx="2029">
                        <c:v>10.199853515625001</c:v>
                      </c:pt>
                      <c:pt idx="2030">
                        <c:v>10.199853515625001</c:v>
                      </c:pt>
                      <c:pt idx="2031">
                        <c:v>10.199853515625001</c:v>
                      </c:pt>
                      <c:pt idx="2032">
                        <c:v>10.199853515625001</c:v>
                      </c:pt>
                      <c:pt idx="2033">
                        <c:v>10.199853515625001</c:v>
                      </c:pt>
                      <c:pt idx="2034">
                        <c:v>10.199853515625001</c:v>
                      </c:pt>
                      <c:pt idx="2035">
                        <c:v>10.199853515625001</c:v>
                      </c:pt>
                      <c:pt idx="2036">
                        <c:v>10.199853515625001</c:v>
                      </c:pt>
                      <c:pt idx="2037">
                        <c:v>10.199853515625001</c:v>
                      </c:pt>
                      <c:pt idx="2038">
                        <c:v>10.199853515625001</c:v>
                      </c:pt>
                      <c:pt idx="2039">
                        <c:v>10.199853515625001</c:v>
                      </c:pt>
                      <c:pt idx="2040">
                        <c:v>10.199853515625001</c:v>
                      </c:pt>
                      <c:pt idx="2041">
                        <c:v>10.099755859375001</c:v>
                      </c:pt>
                      <c:pt idx="2042">
                        <c:v>10.199853515625001</c:v>
                      </c:pt>
                      <c:pt idx="2043">
                        <c:v>10.199853515625001</c:v>
                      </c:pt>
                      <c:pt idx="2044">
                        <c:v>10.199853515625001</c:v>
                      </c:pt>
                      <c:pt idx="2045">
                        <c:v>10.199853515625001</c:v>
                      </c:pt>
                      <c:pt idx="2046">
                        <c:v>10.199853515625001</c:v>
                      </c:pt>
                      <c:pt idx="2047">
                        <c:v>10.199853515625001</c:v>
                      </c:pt>
                      <c:pt idx="2048">
                        <c:v>10.099755859375001</c:v>
                      </c:pt>
                      <c:pt idx="2049">
                        <c:v>10.199853515625001</c:v>
                      </c:pt>
                      <c:pt idx="2050">
                        <c:v>10.099755859375001</c:v>
                      </c:pt>
                      <c:pt idx="2051">
                        <c:v>10.199853515625001</c:v>
                      </c:pt>
                      <c:pt idx="2052">
                        <c:v>10.199853515625001</c:v>
                      </c:pt>
                      <c:pt idx="2053">
                        <c:v>10.199853515625001</c:v>
                      </c:pt>
                      <c:pt idx="2054">
                        <c:v>10.199853515625001</c:v>
                      </c:pt>
                      <c:pt idx="2055">
                        <c:v>10.199853515625001</c:v>
                      </c:pt>
                      <c:pt idx="2056">
                        <c:v>10.099755859375001</c:v>
                      </c:pt>
                      <c:pt idx="2057">
                        <c:v>10.199853515625001</c:v>
                      </c:pt>
                      <c:pt idx="2058">
                        <c:v>10.099755859375001</c:v>
                      </c:pt>
                      <c:pt idx="2059">
                        <c:v>10.199853515625001</c:v>
                      </c:pt>
                      <c:pt idx="2060">
                        <c:v>10.199853515625001</c:v>
                      </c:pt>
                      <c:pt idx="2061">
                        <c:v>10.099755859375001</c:v>
                      </c:pt>
                      <c:pt idx="2062">
                        <c:v>10.099755859375001</c:v>
                      </c:pt>
                      <c:pt idx="2063">
                        <c:v>10.099755859375001</c:v>
                      </c:pt>
                      <c:pt idx="2064">
                        <c:v>10.099755859375001</c:v>
                      </c:pt>
                      <c:pt idx="2065">
                        <c:v>10.099755859375001</c:v>
                      </c:pt>
                      <c:pt idx="2066">
                        <c:v>10.199853515625001</c:v>
                      </c:pt>
                      <c:pt idx="2067">
                        <c:v>10.099755859375001</c:v>
                      </c:pt>
                      <c:pt idx="2068">
                        <c:v>10.099755859375001</c:v>
                      </c:pt>
                      <c:pt idx="2069">
                        <c:v>10.099755859375001</c:v>
                      </c:pt>
                      <c:pt idx="2070">
                        <c:v>10.099755859375001</c:v>
                      </c:pt>
                      <c:pt idx="2071">
                        <c:v>10.099755859375001</c:v>
                      </c:pt>
                      <c:pt idx="2072">
                        <c:v>10.099755859375001</c:v>
                      </c:pt>
                      <c:pt idx="2073">
                        <c:v>10.099755859375001</c:v>
                      </c:pt>
                      <c:pt idx="2074">
                        <c:v>10.099755859375001</c:v>
                      </c:pt>
                      <c:pt idx="2075">
                        <c:v>10.099755859375001</c:v>
                      </c:pt>
                      <c:pt idx="2076">
                        <c:v>10.099755859375001</c:v>
                      </c:pt>
                      <c:pt idx="2077">
                        <c:v>10.099755859375001</c:v>
                      </c:pt>
                      <c:pt idx="2078">
                        <c:v>10.099755859375001</c:v>
                      </c:pt>
                      <c:pt idx="2079">
                        <c:v>10.099755859375001</c:v>
                      </c:pt>
                      <c:pt idx="2080">
                        <c:v>10.099755859375001</c:v>
                      </c:pt>
                      <c:pt idx="2081">
                        <c:v>10.099755859375001</c:v>
                      </c:pt>
                      <c:pt idx="2082">
                        <c:v>10.099755859375001</c:v>
                      </c:pt>
                      <c:pt idx="2083">
                        <c:v>10.099755859375001</c:v>
                      </c:pt>
                      <c:pt idx="2084">
                        <c:v>10.099755859375001</c:v>
                      </c:pt>
                      <c:pt idx="2085">
                        <c:v>10.099755859375001</c:v>
                      </c:pt>
                      <c:pt idx="2086">
                        <c:v>10.099755859375001</c:v>
                      </c:pt>
                      <c:pt idx="2087">
                        <c:v>10.099755859375001</c:v>
                      </c:pt>
                      <c:pt idx="2088">
                        <c:v>10.099755859375001</c:v>
                      </c:pt>
                      <c:pt idx="2089">
                        <c:v>10.099755859375001</c:v>
                      </c:pt>
                      <c:pt idx="2090">
                        <c:v>10.099755859375001</c:v>
                      </c:pt>
                      <c:pt idx="2091">
                        <c:v>10.099755859375001</c:v>
                      </c:pt>
                      <c:pt idx="2092">
                        <c:v>10.099755859375001</c:v>
                      </c:pt>
                      <c:pt idx="2093">
                        <c:v>10.099755859375001</c:v>
                      </c:pt>
                      <c:pt idx="2094">
                        <c:v>10.099755859375001</c:v>
                      </c:pt>
                      <c:pt idx="2095">
                        <c:v>10.099755859375001</c:v>
                      </c:pt>
                      <c:pt idx="2096">
                        <c:v>10.099755859375001</c:v>
                      </c:pt>
                      <c:pt idx="2097">
                        <c:v>10.099755859375001</c:v>
                      </c:pt>
                      <c:pt idx="2098">
                        <c:v>10.099755859375001</c:v>
                      </c:pt>
                      <c:pt idx="2099">
                        <c:v>10.099755859375001</c:v>
                      </c:pt>
                      <c:pt idx="2100">
                        <c:v>10.099755859375001</c:v>
                      </c:pt>
                      <c:pt idx="2101">
                        <c:v>10.099755859375001</c:v>
                      </c:pt>
                      <c:pt idx="2102">
                        <c:v>10.099755859375001</c:v>
                      </c:pt>
                      <c:pt idx="2103">
                        <c:v>10.099755859375001</c:v>
                      </c:pt>
                      <c:pt idx="2104">
                        <c:v>10.099755859375001</c:v>
                      </c:pt>
                      <c:pt idx="2105">
                        <c:v>10.099755859375001</c:v>
                      </c:pt>
                      <c:pt idx="2106">
                        <c:v>10.099755859375001</c:v>
                      </c:pt>
                      <c:pt idx="2107">
                        <c:v>10.099755859375001</c:v>
                      </c:pt>
                      <c:pt idx="2108">
                        <c:v>10.099755859375001</c:v>
                      </c:pt>
                      <c:pt idx="2109">
                        <c:v>10.099755859375001</c:v>
                      </c:pt>
                      <c:pt idx="2110">
                        <c:v>10.099755859375001</c:v>
                      </c:pt>
                      <c:pt idx="2111">
                        <c:v>10.099755859375001</c:v>
                      </c:pt>
                      <c:pt idx="2112">
                        <c:v>10.099755859375001</c:v>
                      </c:pt>
                      <c:pt idx="2113">
                        <c:v>10.099755859375001</c:v>
                      </c:pt>
                      <c:pt idx="2114">
                        <c:v>10.099755859375001</c:v>
                      </c:pt>
                      <c:pt idx="2115">
                        <c:v>10.099755859375001</c:v>
                      </c:pt>
                      <c:pt idx="2116">
                        <c:v>10.099755859375001</c:v>
                      </c:pt>
                      <c:pt idx="2117">
                        <c:v>10.099755859375001</c:v>
                      </c:pt>
                      <c:pt idx="2118">
                        <c:v>10.099755859375001</c:v>
                      </c:pt>
                      <c:pt idx="2119">
                        <c:v>10.099755859375001</c:v>
                      </c:pt>
                      <c:pt idx="2120">
                        <c:v>10.099755859375001</c:v>
                      </c:pt>
                      <c:pt idx="2121">
                        <c:v>10.099755859375001</c:v>
                      </c:pt>
                      <c:pt idx="2122">
                        <c:v>10.099755859375001</c:v>
                      </c:pt>
                      <c:pt idx="2123">
                        <c:v>10.099755859375001</c:v>
                      </c:pt>
                      <c:pt idx="2124">
                        <c:v>10.099755859375001</c:v>
                      </c:pt>
                      <c:pt idx="2125">
                        <c:v>10.099755859375001</c:v>
                      </c:pt>
                      <c:pt idx="2126">
                        <c:v>10.099755859375001</c:v>
                      </c:pt>
                      <c:pt idx="2127">
                        <c:v>10.099755859375001</c:v>
                      </c:pt>
                      <c:pt idx="2128">
                        <c:v>10.099755859375001</c:v>
                      </c:pt>
                      <c:pt idx="2129">
                        <c:v>10.099755859375001</c:v>
                      </c:pt>
                      <c:pt idx="2130">
                        <c:v>10.099755859375001</c:v>
                      </c:pt>
                      <c:pt idx="2131">
                        <c:v>10.099755859375001</c:v>
                      </c:pt>
                      <c:pt idx="2132">
                        <c:v>10.099755859375001</c:v>
                      </c:pt>
                      <c:pt idx="2133">
                        <c:v>10.099755859375001</c:v>
                      </c:pt>
                      <c:pt idx="2134">
                        <c:v>10.099755859375001</c:v>
                      </c:pt>
                      <c:pt idx="2135">
                        <c:v>10.099755859375001</c:v>
                      </c:pt>
                      <c:pt idx="2136">
                        <c:v>10.099755859375001</c:v>
                      </c:pt>
                      <c:pt idx="2137">
                        <c:v>10.099755859375001</c:v>
                      </c:pt>
                      <c:pt idx="2138">
                        <c:v>10.099755859375001</c:v>
                      </c:pt>
                      <c:pt idx="2139">
                        <c:v>10.099755859375001</c:v>
                      </c:pt>
                      <c:pt idx="2140">
                        <c:v>10.099755859375001</c:v>
                      </c:pt>
                      <c:pt idx="2141">
                        <c:v>10.099755859375001</c:v>
                      </c:pt>
                      <c:pt idx="2142">
                        <c:v>10.099755859375001</c:v>
                      </c:pt>
                      <c:pt idx="2143">
                        <c:v>10.099755859375001</c:v>
                      </c:pt>
                      <c:pt idx="2144">
                        <c:v>10.099755859375001</c:v>
                      </c:pt>
                      <c:pt idx="2145">
                        <c:v>10.099755859375001</c:v>
                      </c:pt>
                      <c:pt idx="2146">
                        <c:v>10.099755859375001</c:v>
                      </c:pt>
                      <c:pt idx="2147">
                        <c:v>10.099755859375001</c:v>
                      </c:pt>
                      <c:pt idx="2148">
                        <c:v>10.099755859375001</c:v>
                      </c:pt>
                      <c:pt idx="2149">
                        <c:v>10.099755859375001</c:v>
                      </c:pt>
                      <c:pt idx="2150">
                        <c:v>10.099755859375001</c:v>
                      </c:pt>
                      <c:pt idx="2151">
                        <c:v>10.099755859375001</c:v>
                      </c:pt>
                      <c:pt idx="2152">
                        <c:v>10.099755859375001</c:v>
                      </c:pt>
                      <c:pt idx="2153">
                        <c:v>10.099755859375001</c:v>
                      </c:pt>
                      <c:pt idx="2154">
                        <c:v>9.9999023437500014</c:v>
                      </c:pt>
                      <c:pt idx="2155">
                        <c:v>10.099755859375001</c:v>
                      </c:pt>
                      <c:pt idx="2156">
                        <c:v>10.099755859375001</c:v>
                      </c:pt>
                      <c:pt idx="2157">
                        <c:v>10.099755859375001</c:v>
                      </c:pt>
                      <c:pt idx="2158">
                        <c:v>9.9999023437500014</c:v>
                      </c:pt>
                      <c:pt idx="2159">
                        <c:v>10.099755859375001</c:v>
                      </c:pt>
                      <c:pt idx="2160">
                        <c:v>9.9999023437500014</c:v>
                      </c:pt>
                      <c:pt idx="2161">
                        <c:v>10.099755859375001</c:v>
                      </c:pt>
                      <c:pt idx="2162">
                        <c:v>9.9999023437500014</c:v>
                      </c:pt>
                      <c:pt idx="2163">
                        <c:v>10.099755859375001</c:v>
                      </c:pt>
                      <c:pt idx="2164">
                        <c:v>9.9999023437500014</c:v>
                      </c:pt>
                      <c:pt idx="2165">
                        <c:v>9.9999023437500014</c:v>
                      </c:pt>
                      <c:pt idx="2166">
                        <c:v>10.099755859375001</c:v>
                      </c:pt>
                      <c:pt idx="2167">
                        <c:v>9.9999023437500014</c:v>
                      </c:pt>
                      <c:pt idx="2168">
                        <c:v>9.9999023437500014</c:v>
                      </c:pt>
                      <c:pt idx="2169">
                        <c:v>9.9999023437500014</c:v>
                      </c:pt>
                      <c:pt idx="2170">
                        <c:v>9.9999023437500014</c:v>
                      </c:pt>
                      <c:pt idx="2171">
                        <c:v>9.9999023437500014</c:v>
                      </c:pt>
                      <c:pt idx="2172">
                        <c:v>9.9999023437500014</c:v>
                      </c:pt>
                      <c:pt idx="2173">
                        <c:v>9.9999023437500014</c:v>
                      </c:pt>
                      <c:pt idx="2174">
                        <c:v>9.9999023437500014</c:v>
                      </c:pt>
                      <c:pt idx="2175">
                        <c:v>9.9999023437500014</c:v>
                      </c:pt>
                      <c:pt idx="2176">
                        <c:v>9.9999023437500014</c:v>
                      </c:pt>
                      <c:pt idx="2177">
                        <c:v>9.9999023437500014</c:v>
                      </c:pt>
                      <c:pt idx="2178">
                        <c:v>9.9999023437500014</c:v>
                      </c:pt>
                      <c:pt idx="2179">
                        <c:v>9.9999023437500014</c:v>
                      </c:pt>
                      <c:pt idx="2180">
                        <c:v>9.9999023437500014</c:v>
                      </c:pt>
                      <c:pt idx="2181">
                        <c:v>9.9999023437500014</c:v>
                      </c:pt>
                      <c:pt idx="2182">
                        <c:v>9.9999023437500014</c:v>
                      </c:pt>
                      <c:pt idx="2183">
                        <c:v>9.9999023437500014</c:v>
                      </c:pt>
                      <c:pt idx="2184">
                        <c:v>9.9999023437500014</c:v>
                      </c:pt>
                      <c:pt idx="2185">
                        <c:v>9.9999023437500014</c:v>
                      </c:pt>
                      <c:pt idx="2186">
                        <c:v>9.9999023437500014</c:v>
                      </c:pt>
                      <c:pt idx="2187">
                        <c:v>9.9999023437500014</c:v>
                      </c:pt>
                      <c:pt idx="2188">
                        <c:v>9.9999023437500014</c:v>
                      </c:pt>
                      <c:pt idx="2189">
                        <c:v>9.9999023437500014</c:v>
                      </c:pt>
                      <c:pt idx="2190">
                        <c:v>9.9999023437500014</c:v>
                      </c:pt>
                      <c:pt idx="2191">
                        <c:v>9.9999023437500014</c:v>
                      </c:pt>
                      <c:pt idx="2192">
                        <c:v>9.9999023437500014</c:v>
                      </c:pt>
                      <c:pt idx="2193">
                        <c:v>9.9999023437500014</c:v>
                      </c:pt>
                      <c:pt idx="2194">
                        <c:v>9.9999023437500014</c:v>
                      </c:pt>
                      <c:pt idx="2195">
                        <c:v>9.9999023437500014</c:v>
                      </c:pt>
                      <c:pt idx="2196">
                        <c:v>9.9999023437500014</c:v>
                      </c:pt>
                      <c:pt idx="2197">
                        <c:v>9.9999023437500014</c:v>
                      </c:pt>
                      <c:pt idx="2198">
                        <c:v>9.9999023437500014</c:v>
                      </c:pt>
                      <c:pt idx="2199">
                        <c:v>9.9999023437500014</c:v>
                      </c:pt>
                      <c:pt idx="2200">
                        <c:v>9.9999023437500014</c:v>
                      </c:pt>
                      <c:pt idx="2201">
                        <c:v>9.9999023437500014</c:v>
                      </c:pt>
                      <c:pt idx="2202">
                        <c:v>9.9999023437500014</c:v>
                      </c:pt>
                      <c:pt idx="2203">
                        <c:v>9.9999023437500014</c:v>
                      </c:pt>
                      <c:pt idx="2204">
                        <c:v>9.9999023437500014</c:v>
                      </c:pt>
                      <c:pt idx="2205">
                        <c:v>9.9999023437500014</c:v>
                      </c:pt>
                      <c:pt idx="2206">
                        <c:v>9.9999023437500014</c:v>
                      </c:pt>
                      <c:pt idx="2207">
                        <c:v>9.9999023437500014</c:v>
                      </c:pt>
                      <c:pt idx="2208">
                        <c:v>9.9999023437500014</c:v>
                      </c:pt>
                      <c:pt idx="2209">
                        <c:v>9.9999023437500014</c:v>
                      </c:pt>
                      <c:pt idx="2210">
                        <c:v>9.9999023437500014</c:v>
                      </c:pt>
                      <c:pt idx="2211">
                        <c:v>9.9999023437500014</c:v>
                      </c:pt>
                      <c:pt idx="2212">
                        <c:v>9.9999023437500014</c:v>
                      </c:pt>
                      <c:pt idx="2213">
                        <c:v>9.9999023437500014</c:v>
                      </c:pt>
                      <c:pt idx="2214">
                        <c:v>9.9999023437500014</c:v>
                      </c:pt>
                      <c:pt idx="2215">
                        <c:v>9.9999023437500014</c:v>
                      </c:pt>
                      <c:pt idx="2216">
                        <c:v>9.9999023437500014</c:v>
                      </c:pt>
                      <c:pt idx="2217">
                        <c:v>9.9999023437500014</c:v>
                      </c:pt>
                      <c:pt idx="2218">
                        <c:v>9.9999023437500014</c:v>
                      </c:pt>
                      <c:pt idx="2219">
                        <c:v>9.9999023437500014</c:v>
                      </c:pt>
                      <c:pt idx="2220">
                        <c:v>9.9999023437500014</c:v>
                      </c:pt>
                      <c:pt idx="2221">
                        <c:v>9.9999023437500014</c:v>
                      </c:pt>
                      <c:pt idx="2222">
                        <c:v>9.9999023437500014</c:v>
                      </c:pt>
                      <c:pt idx="2223">
                        <c:v>9.9999023437500014</c:v>
                      </c:pt>
                      <c:pt idx="2224">
                        <c:v>9.9999023437500014</c:v>
                      </c:pt>
                      <c:pt idx="2225">
                        <c:v>9.9999023437500014</c:v>
                      </c:pt>
                      <c:pt idx="2226">
                        <c:v>9.9999023437500014</c:v>
                      </c:pt>
                      <c:pt idx="2227">
                        <c:v>9.9999023437500014</c:v>
                      </c:pt>
                      <c:pt idx="2228">
                        <c:v>9.9999023437500014</c:v>
                      </c:pt>
                      <c:pt idx="2229">
                        <c:v>9.9999023437500014</c:v>
                      </c:pt>
                      <c:pt idx="2230">
                        <c:v>9.9999023437500014</c:v>
                      </c:pt>
                      <c:pt idx="2231">
                        <c:v>9.9999023437500014</c:v>
                      </c:pt>
                      <c:pt idx="2232">
                        <c:v>9.9999023437500014</c:v>
                      </c:pt>
                      <c:pt idx="2233">
                        <c:v>9.9999023437500014</c:v>
                      </c:pt>
                      <c:pt idx="2234">
                        <c:v>9.9999023437500014</c:v>
                      </c:pt>
                      <c:pt idx="2235">
                        <c:v>9.9999023437500014</c:v>
                      </c:pt>
                      <c:pt idx="2236">
                        <c:v>9.9999023437500014</c:v>
                      </c:pt>
                      <c:pt idx="2237">
                        <c:v>9.9999023437500014</c:v>
                      </c:pt>
                      <c:pt idx="2238">
                        <c:v>9.9999023437500014</c:v>
                      </c:pt>
                      <c:pt idx="2239">
                        <c:v>9.9999023437500014</c:v>
                      </c:pt>
                      <c:pt idx="2240">
                        <c:v>9.9999023437500014</c:v>
                      </c:pt>
                      <c:pt idx="2241">
                        <c:v>9.9999023437500014</c:v>
                      </c:pt>
                      <c:pt idx="2242">
                        <c:v>9.9999023437500014</c:v>
                      </c:pt>
                      <c:pt idx="2243">
                        <c:v>9.9999023437500014</c:v>
                      </c:pt>
                      <c:pt idx="2244">
                        <c:v>9.9999023437500014</c:v>
                      </c:pt>
                      <c:pt idx="2245">
                        <c:v>9.9999023437500014</c:v>
                      </c:pt>
                      <c:pt idx="2246">
                        <c:v>9.9999023437500014</c:v>
                      </c:pt>
                      <c:pt idx="2247">
                        <c:v>9.9999023437500014</c:v>
                      </c:pt>
                      <c:pt idx="2248">
                        <c:v>9.9999023437500014</c:v>
                      </c:pt>
                      <c:pt idx="2249">
                        <c:v>9.8998046875000014</c:v>
                      </c:pt>
                      <c:pt idx="2250">
                        <c:v>9.9999023437500014</c:v>
                      </c:pt>
                      <c:pt idx="2251">
                        <c:v>9.9999023437500014</c:v>
                      </c:pt>
                      <c:pt idx="2252">
                        <c:v>9.9999023437500014</c:v>
                      </c:pt>
                      <c:pt idx="2253">
                        <c:v>9.9999023437500014</c:v>
                      </c:pt>
                      <c:pt idx="2254">
                        <c:v>9.9999023437500014</c:v>
                      </c:pt>
                      <c:pt idx="2255">
                        <c:v>9.9999023437500014</c:v>
                      </c:pt>
                      <c:pt idx="2256">
                        <c:v>9.9999023437500014</c:v>
                      </c:pt>
                      <c:pt idx="2257">
                        <c:v>9.9999023437500014</c:v>
                      </c:pt>
                      <c:pt idx="2258">
                        <c:v>9.9999023437500014</c:v>
                      </c:pt>
                      <c:pt idx="2259">
                        <c:v>9.9999023437500014</c:v>
                      </c:pt>
                      <c:pt idx="2260">
                        <c:v>9.8998046875000014</c:v>
                      </c:pt>
                      <c:pt idx="2261">
                        <c:v>9.8998046875000014</c:v>
                      </c:pt>
                      <c:pt idx="2262">
                        <c:v>9.9999023437500014</c:v>
                      </c:pt>
                      <c:pt idx="2263">
                        <c:v>9.9999023437500014</c:v>
                      </c:pt>
                      <c:pt idx="2264">
                        <c:v>9.8998046875000014</c:v>
                      </c:pt>
                      <c:pt idx="2265">
                        <c:v>9.8998046875000014</c:v>
                      </c:pt>
                      <c:pt idx="2266">
                        <c:v>9.8998046875000014</c:v>
                      </c:pt>
                      <c:pt idx="2267">
                        <c:v>9.8998046875000014</c:v>
                      </c:pt>
                      <c:pt idx="2268">
                        <c:v>9.9999023437500014</c:v>
                      </c:pt>
                      <c:pt idx="2269">
                        <c:v>9.8998046875000014</c:v>
                      </c:pt>
                      <c:pt idx="2270">
                        <c:v>9.8998046875000014</c:v>
                      </c:pt>
                      <c:pt idx="2271">
                        <c:v>9.8998046875000014</c:v>
                      </c:pt>
                      <c:pt idx="2272">
                        <c:v>9.8998046875000014</c:v>
                      </c:pt>
                      <c:pt idx="2273">
                        <c:v>9.8998046875000014</c:v>
                      </c:pt>
                      <c:pt idx="2274">
                        <c:v>9.8998046875000014</c:v>
                      </c:pt>
                      <c:pt idx="2275">
                        <c:v>9.8998046875000014</c:v>
                      </c:pt>
                      <c:pt idx="2276">
                        <c:v>9.8998046875000014</c:v>
                      </c:pt>
                      <c:pt idx="2277">
                        <c:v>9.8998046875000014</c:v>
                      </c:pt>
                      <c:pt idx="2278">
                        <c:v>9.9999023437500014</c:v>
                      </c:pt>
                      <c:pt idx="2279">
                        <c:v>9.8998046875000014</c:v>
                      </c:pt>
                      <c:pt idx="2280">
                        <c:v>9.8998046875000014</c:v>
                      </c:pt>
                      <c:pt idx="2281">
                        <c:v>9.8998046875000014</c:v>
                      </c:pt>
                      <c:pt idx="2282">
                        <c:v>9.8998046875000014</c:v>
                      </c:pt>
                      <c:pt idx="2283">
                        <c:v>9.8998046875000014</c:v>
                      </c:pt>
                      <c:pt idx="2284">
                        <c:v>9.8998046875000014</c:v>
                      </c:pt>
                      <c:pt idx="2285">
                        <c:v>9.8998046875000014</c:v>
                      </c:pt>
                      <c:pt idx="2286">
                        <c:v>9.8998046875000014</c:v>
                      </c:pt>
                      <c:pt idx="2287">
                        <c:v>9.8998046875000014</c:v>
                      </c:pt>
                      <c:pt idx="2288">
                        <c:v>9.8998046875000014</c:v>
                      </c:pt>
                      <c:pt idx="2289">
                        <c:v>9.8998046875000014</c:v>
                      </c:pt>
                      <c:pt idx="2290">
                        <c:v>9.8998046875000014</c:v>
                      </c:pt>
                      <c:pt idx="2291">
                        <c:v>9.8998046875000014</c:v>
                      </c:pt>
                      <c:pt idx="2292">
                        <c:v>9.8998046875000014</c:v>
                      </c:pt>
                      <c:pt idx="2293">
                        <c:v>9.8998046875000014</c:v>
                      </c:pt>
                      <c:pt idx="2294">
                        <c:v>9.8998046875000014</c:v>
                      </c:pt>
                      <c:pt idx="2295">
                        <c:v>9.8998046875000014</c:v>
                      </c:pt>
                      <c:pt idx="2296">
                        <c:v>9.8998046875000014</c:v>
                      </c:pt>
                      <c:pt idx="2297">
                        <c:v>9.8998046875000014</c:v>
                      </c:pt>
                      <c:pt idx="2298">
                        <c:v>9.8998046875000014</c:v>
                      </c:pt>
                      <c:pt idx="2299">
                        <c:v>9.8998046875000014</c:v>
                      </c:pt>
                      <c:pt idx="2300">
                        <c:v>9.8998046875000014</c:v>
                      </c:pt>
                      <c:pt idx="2301">
                        <c:v>9.8998046875000014</c:v>
                      </c:pt>
                      <c:pt idx="2302">
                        <c:v>9.8998046875000014</c:v>
                      </c:pt>
                      <c:pt idx="2303">
                        <c:v>9.8998046875000014</c:v>
                      </c:pt>
                      <c:pt idx="2304">
                        <c:v>9.8998046875000014</c:v>
                      </c:pt>
                      <c:pt idx="2305">
                        <c:v>9.8998046875000014</c:v>
                      </c:pt>
                      <c:pt idx="2306">
                        <c:v>9.8998046875000014</c:v>
                      </c:pt>
                      <c:pt idx="2307">
                        <c:v>9.8998046875000014</c:v>
                      </c:pt>
                      <c:pt idx="2308">
                        <c:v>9.8998046875000014</c:v>
                      </c:pt>
                      <c:pt idx="2309">
                        <c:v>9.8998046875000014</c:v>
                      </c:pt>
                      <c:pt idx="2310">
                        <c:v>9.8998046875000014</c:v>
                      </c:pt>
                      <c:pt idx="2311">
                        <c:v>9.8998046875000014</c:v>
                      </c:pt>
                      <c:pt idx="2312">
                        <c:v>9.8998046875000014</c:v>
                      </c:pt>
                      <c:pt idx="2313">
                        <c:v>9.8998046875000014</c:v>
                      </c:pt>
                      <c:pt idx="2314">
                        <c:v>9.8998046875000014</c:v>
                      </c:pt>
                      <c:pt idx="2315">
                        <c:v>9.8998046875000014</c:v>
                      </c:pt>
                      <c:pt idx="2316">
                        <c:v>9.8998046875000014</c:v>
                      </c:pt>
                      <c:pt idx="2317">
                        <c:v>9.8998046875000014</c:v>
                      </c:pt>
                      <c:pt idx="2318">
                        <c:v>9.8998046875000014</c:v>
                      </c:pt>
                      <c:pt idx="2319">
                        <c:v>9.8998046875000014</c:v>
                      </c:pt>
                      <c:pt idx="2320">
                        <c:v>9.8998046875000014</c:v>
                      </c:pt>
                      <c:pt idx="2321">
                        <c:v>9.8998046875000014</c:v>
                      </c:pt>
                      <c:pt idx="2322">
                        <c:v>9.8998046875000014</c:v>
                      </c:pt>
                      <c:pt idx="2323">
                        <c:v>9.8998046875000014</c:v>
                      </c:pt>
                      <c:pt idx="2324">
                        <c:v>9.8998046875000014</c:v>
                      </c:pt>
                      <c:pt idx="2325">
                        <c:v>9.8998046875000014</c:v>
                      </c:pt>
                      <c:pt idx="2326">
                        <c:v>9.8998046875000014</c:v>
                      </c:pt>
                      <c:pt idx="2327">
                        <c:v>9.8998046875000014</c:v>
                      </c:pt>
                      <c:pt idx="2328">
                        <c:v>9.8998046875000014</c:v>
                      </c:pt>
                      <c:pt idx="2329">
                        <c:v>9.8998046875000014</c:v>
                      </c:pt>
                      <c:pt idx="2330">
                        <c:v>9.8998046875000014</c:v>
                      </c:pt>
                      <c:pt idx="2331">
                        <c:v>9.8998046875000014</c:v>
                      </c:pt>
                      <c:pt idx="2332">
                        <c:v>9.8998046875000014</c:v>
                      </c:pt>
                      <c:pt idx="2333">
                        <c:v>9.8998046875000014</c:v>
                      </c:pt>
                      <c:pt idx="2334">
                        <c:v>9.8998046875000014</c:v>
                      </c:pt>
                      <c:pt idx="2335">
                        <c:v>9.8998046875000014</c:v>
                      </c:pt>
                      <c:pt idx="2336">
                        <c:v>9.8998046875000014</c:v>
                      </c:pt>
                      <c:pt idx="2337">
                        <c:v>9.8998046875000014</c:v>
                      </c:pt>
                      <c:pt idx="2338">
                        <c:v>9.8998046875000014</c:v>
                      </c:pt>
                      <c:pt idx="2339">
                        <c:v>9.8998046875000014</c:v>
                      </c:pt>
                      <c:pt idx="2340">
                        <c:v>9.8998046875000014</c:v>
                      </c:pt>
                      <c:pt idx="2341">
                        <c:v>9.8998046875000014</c:v>
                      </c:pt>
                      <c:pt idx="2342">
                        <c:v>9.8998046875000014</c:v>
                      </c:pt>
                      <c:pt idx="2343">
                        <c:v>9.8998046875000014</c:v>
                      </c:pt>
                      <c:pt idx="2344">
                        <c:v>9.8998046875000014</c:v>
                      </c:pt>
                      <c:pt idx="2345">
                        <c:v>9.8998046875000014</c:v>
                      </c:pt>
                      <c:pt idx="2346">
                        <c:v>9.8998046875000014</c:v>
                      </c:pt>
                      <c:pt idx="2347">
                        <c:v>9.8998046875000014</c:v>
                      </c:pt>
                      <c:pt idx="2348">
                        <c:v>9.8998046875000014</c:v>
                      </c:pt>
                      <c:pt idx="2349">
                        <c:v>9.8998046875000014</c:v>
                      </c:pt>
                      <c:pt idx="2350">
                        <c:v>9.8998046875000014</c:v>
                      </c:pt>
                      <c:pt idx="2351">
                        <c:v>9.8998046875000014</c:v>
                      </c:pt>
                      <c:pt idx="2352">
                        <c:v>9.8998046875000014</c:v>
                      </c:pt>
                      <c:pt idx="2353">
                        <c:v>9.8998046875000014</c:v>
                      </c:pt>
                      <c:pt idx="2354">
                        <c:v>9.8998046875000014</c:v>
                      </c:pt>
                      <c:pt idx="2355">
                        <c:v>9.8998046875000014</c:v>
                      </c:pt>
                      <c:pt idx="2356">
                        <c:v>9.7999511718750014</c:v>
                      </c:pt>
                      <c:pt idx="2357">
                        <c:v>9.8998046875000014</c:v>
                      </c:pt>
                      <c:pt idx="2358">
                        <c:v>9.8998046875000014</c:v>
                      </c:pt>
                      <c:pt idx="2359">
                        <c:v>9.8998046875000014</c:v>
                      </c:pt>
                      <c:pt idx="2360">
                        <c:v>9.8998046875000014</c:v>
                      </c:pt>
                      <c:pt idx="2361">
                        <c:v>9.8998046875000014</c:v>
                      </c:pt>
                      <c:pt idx="2362">
                        <c:v>9.7999511718750014</c:v>
                      </c:pt>
                      <c:pt idx="2363">
                        <c:v>9.7999511718750014</c:v>
                      </c:pt>
                      <c:pt idx="2364">
                        <c:v>9.8998046875000014</c:v>
                      </c:pt>
                      <c:pt idx="2365">
                        <c:v>9.8998046875000014</c:v>
                      </c:pt>
                      <c:pt idx="2366">
                        <c:v>9.7999511718750014</c:v>
                      </c:pt>
                      <c:pt idx="2367">
                        <c:v>9.8998046875000014</c:v>
                      </c:pt>
                      <c:pt idx="2368">
                        <c:v>9.7999511718750014</c:v>
                      </c:pt>
                      <c:pt idx="2369">
                        <c:v>9.8998046875000014</c:v>
                      </c:pt>
                      <c:pt idx="2370">
                        <c:v>9.7999511718750014</c:v>
                      </c:pt>
                      <c:pt idx="2371">
                        <c:v>9.7999511718750014</c:v>
                      </c:pt>
                      <c:pt idx="2372">
                        <c:v>9.7999511718750014</c:v>
                      </c:pt>
                      <c:pt idx="2373">
                        <c:v>9.8998046875000014</c:v>
                      </c:pt>
                      <c:pt idx="2374">
                        <c:v>9.7999511718750014</c:v>
                      </c:pt>
                      <c:pt idx="2375">
                        <c:v>9.7999511718750014</c:v>
                      </c:pt>
                      <c:pt idx="2376">
                        <c:v>9.7999511718750014</c:v>
                      </c:pt>
                      <c:pt idx="2377">
                        <c:v>9.7999511718750014</c:v>
                      </c:pt>
                      <c:pt idx="2378">
                        <c:v>9.7999511718750014</c:v>
                      </c:pt>
                      <c:pt idx="2379">
                        <c:v>9.7999511718750014</c:v>
                      </c:pt>
                      <c:pt idx="2380">
                        <c:v>9.7999511718750014</c:v>
                      </c:pt>
                      <c:pt idx="2381">
                        <c:v>9.7999511718750014</c:v>
                      </c:pt>
                      <c:pt idx="2382">
                        <c:v>9.7999511718750014</c:v>
                      </c:pt>
                      <c:pt idx="2383">
                        <c:v>9.7999511718750014</c:v>
                      </c:pt>
                      <c:pt idx="2384">
                        <c:v>9.7999511718750014</c:v>
                      </c:pt>
                      <c:pt idx="2385">
                        <c:v>9.7999511718750014</c:v>
                      </c:pt>
                      <c:pt idx="2386">
                        <c:v>9.7999511718750014</c:v>
                      </c:pt>
                      <c:pt idx="2387">
                        <c:v>9.7999511718750014</c:v>
                      </c:pt>
                      <c:pt idx="2388">
                        <c:v>9.7999511718750014</c:v>
                      </c:pt>
                      <c:pt idx="2389">
                        <c:v>9.7999511718750014</c:v>
                      </c:pt>
                      <c:pt idx="2390">
                        <c:v>9.7999511718750014</c:v>
                      </c:pt>
                      <c:pt idx="2391">
                        <c:v>9.7999511718750014</c:v>
                      </c:pt>
                      <c:pt idx="2392">
                        <c:v>9.7999511718750014</c:v>
                      </c:pt>
                      <c:pt idx="2393">
                        <c:v>9.7999511718750014</c:v>
                      </c:pt>
                      <c:pt idx="2394">
                        <c:v>9.7999511718750014</c:v>
                      </c:pt>
                      <c:pt idx="2395">
                        <c:v>9.7999511718750014</c:v>
                      </c:pt>
                      <c:pt idx="2396">
                        <c:v>9.7999511718750014</c:v>
                      </c:pt>
                      <c:pt idx="2397">
                        <c:v>9.7999511718750014</c:v>
                      </c:pt>
                      <c:pt idx="2398">
                        <c:v>9.7999511718750014</c:v>
                      </c:pt>
                      <c:pt idx="2399">
                        <c:v>9.7999511718750014</c:v>
                      </c:pt>
                      <c:pt idx="2400">
                        <c:v>9.7999511718750014</c:v>
                      </c:pt>
                      <c:pt idx="2401">
                        <c:v>9.7999511718750014</c:v>
                      </c:pt>
                      <c:pt idx="2402">
                        <c:v>9.7999511718750014</c:v>
                      </c:pt>
                      <c:pt idx="2403">
                        <c:v>9.7999511718750014</c:v>
                      </c:pt>
                      <c:pt idx="2404">
                        <c:v>9.7999511718750014</c:v>
                      </c:pt>
                      <c:pt idx="2405">
                        <c:v>9.7999511718750014</c:v>
                      </c:pt>
                      <c:pt idx="2406">
                        <c:v>9.7999511718750014</c:v>
                      </c:pt>
                      <c:pt idx="2407">
                        <c:v>9.7999511718750014</c:v>
                      </c:pt>
                      <c:pt idx="2408">
                        <c:v>9.7999511718750014</c:v>
                      </c:pt>
                      <c:pt idx="2409">
                        <c:v>9.7999511718750014</c:v>
                      </c:pt>
                      <c:pt idx="2410">
                        <c:v>9.7999511718750014</c:v>
                      </c:pt>
                      <c:pt idx="2411">
                        <c:v>9.7999511718750014</c:v>
                      </c:pt>
                      <c:pt idx="2412">
                        <c:v>9.7999511718750014</c:v>
                      </c:pt>
                      <c:pt idx="2413">
                        <c:v>9.7999511718750014</c:v>
                      </c:pt>
                      <c:pt idx="2414">
                        <c:v>9.7999511718750014</c:v>
                      </c:pt>
                      <c:pt idx="2415">
                        <c:v>9.7999511718750014</c:v>
                      </c:pt>
                      <c:pt idx="2416">
                        <c:v>9.7999511718750014</c:v>
                      </c:pt>
                      <c:pt idx="2417">
                        <c:v>9.7999511718750014</c:v>
                      </c:pt>
                      <c:pt idx="2418">
                        <c:v>9.7999511718750014</c:v>
                      </c:pt>
                      <c:pt idx="2419">
                        <c:v>9.7999511718750014</c:v>
                      </c:pt>
                      <c:pt idx="2420">
                        <c:v>9.7999511718750014</c:v>
                      </c:pt>
                      <c:pt idx="2421">
                        <c:v>9.7999511718750014</c:v>
                      </c:pt>
                      <c:pt idx="2422">
                        <c:v>9.7999511718750014</c:v>
                      </c:pt>
                      <c:pt idx="2423">
                        <c:v>9.7999511718750014</c:v>
                      </c:pt>
                      <c:pt idx="2424">
                        <c:v>9.7999511718750014</c:v>
                      </c:pt>
                      <c:pt idx="2425">
                        <c:v>9.7999511718750014</c:v>
                      </c:pt>
                      <c:pt idx="2426">
                        <c:v>9.7999511718750014</c:v>
                      </c:pt>
                      <c:pt idx="2427">
                        <c:v>9.7999511718750014</c:v>
                      </c:pt>
                      <c:pt idx="2428">
                        <c:v>9.7999511718750014</c:v>
                      </c:pt>
                      <c:pt idx="2429">
                        <c:v>9.7999511718750014</c:v>
                      </c:pt>
                      <c:pt idx="2430">
                        <c:v>9.7999511718750014</c:v>
                      </c:pt>
                      <c:pt idx="2431">
                        <c:v>9.7999511718750014</c:v>
                      </c:pt>
                      <c:pt idx="2432">
                        <c:v>9.7999511718750014</c:v>
                      </c:pt>
                      <c:pt idx="2433">
                        <c:v>9.7999511718750014</c:v>
                      </c:pt>
                      <c:pt idx="2434">
                        <c:v>9.7999511718750014</c:v>
                      </c:pt>
                      <c:pt idx="2435">
                        <c:v>9.7999511718750014</c:v>
                      </c:pt>
                      <c:pt idx="2436">
                        <c:v>9.7999511718750014</c:v>
                      </c:pt>
                      <c:pt idx="2437">
                        <c:v>9.7999511718750014</c:v>
                      </c:pt>
                      <c:pt idx="2438">
                        <c:v>9.7999511718750014</c:v>
                      </c:pt>
                      <c:pt idx="2439">
                        <c:v>9.7999511718750014</c:v>
                      </c:pt>
                      <c:pt idx="2440">
                        <c:v>9.7999511718750014</c:v>
                      </c:pt>
                      <c:pt idx="2441">
                        <c:v>9.7999511718750014</c:v>
                      </c:pt>
                      <c:pt idx="2442">
                        <c:v>9.7999511718750014</c:v>
                      </c:pt>
                      <c:pt idx="2443">
                        <c:v>9.7999511718750014</c:v>
                      </c:pt>
                      <c:pt idx="2444">
                        <c:v>9.7999511718750014</c:v>
                      </c:pt>
                      <c:pt idx="2445">
                        <c:v>9.7999511718750014</c:v>
                      </c:pt>
                      <c:pt idx="2446">
                        <c:v>9.7999511718750014</c:v>
                      </c:pt>
                      <c:pt idx="2447">
                        <c:v>9.7999511718750014</c:v>
                      </c:pt>
                      <c:pt idx="2448">
                        <c:v>9.7999511718750014</c:v>
                      </c:pt>
                      <c:pt idx="2449">
                        <c:v>9.7999511718750014</c:v>
                      </c:pt>
                      <c:pt idx="2450">
                        <c:v>9.7999511718750014</c:v>
                      </c:pt>
                      <c:pt idx="2451">
                        <c:v>9.7999511718750014</c:v>
                      </c:pt>
                      <c:pt idx="2452">
                        <c:v>9.7999511718750014</c:v>
                      </c:pt>
                      <c:pt idx="2453">
                        <c:v>9.7999511718750014</c:v>
                      </c:pt>
                      <c:pt idx="2454">
                        <c:v>9.7999511718750014</c:v>
                      </c:pt>
                      <c:pt idx="2455">
                        <c:v>9.7999511718750014</c:v>
                      </c:pt>
                      <c:pt idx="2456">
                        <c:v>9.7999511718750014</c:v>
                      </c:pt>
                      <c:pt idx="2457">
                        <c:v>9.7999511718750014</c:v>
                      </c:pt>
                      <c:pt idx="2458">
                        <c:v>9.7999511718750014</c:v>
                      </c:pt>
                      <c:pt idx="2459">
                        <c:v>9.6998535156250014</c:v>
                      </c:pt>
                      <c:pt idx="2460">
                        <c:v>9.7999511718750014</c:v>
                      </c:pt>
                      <c:pt idx="2461">
                        <c:v>9.7999511718750014</c:v>
                      </c:pt>
                      <c:pt idx="2462">
                        <c:v>9.7999511718750014</c:v>
                      </c:pt>
                      <c:pt idx="2463">
                        <c:v>9.7999511718750014</c:v>
                      </c:pt>
                      <c:pt idx="2464">
                        <c:v>9.7999511718750014</c:v>
                      </c:pt>
                      <c:pt idx="2465">
                        <c:v>9.7999511718750014</c:v>
                      </c:pt>
                      <c:pt idx="2466">
                        <c:v>9.6998535156250014</c:v>
                      </c:pt>
                      <c:pt idx="2467">
                        <c:v>9.6998535156250014</c:v>
                      </c:pt>
                      <c:pt idx="2468">
                        <c:v>9.7999511718750014</c:v>
                      </c:pt>
                      <c:pt idx="2469">
                        <c:v>9.6998535156250014</c:v>
                      </c:pt>
                      <c:pt idx="2470">
                        <c:v>9.7999511718750014</c:v>
                      </c:pt>
                      <c:pt idx="2471">
                        <c:v>9.7999511718750014</c:v>
                      </c:pt>
                      <c:pt idx="2472">
                        <c:v>9.6998535156250014</c:v>
                      </c:pt>
                      <c:pt idx="2473">
                        <c:v>9.6998535156250014</c:v>
                      </c:pt>
                      <c:pt idx="2474">
                        <c:v>9.6998535156250014</c:v>
                      </c:pt>
                      <c:pt idx="2475">
                        <c:v>9.6998535156250014</c:v>
                      </c:pt>
                      <c:pt idx="2476">
                        <c:v>9.7999511718750014</c:v>
                      </c:pt>
                      <c:pt idx="2477">
                        <c:v>9.6998535156250014</c:v>
                      </c:pt>
                      <c:pt idx="2478">
                        <c:v>9.6998535156250014</c:v>
                      </c:pt>
                      <c:pt idx="2479">
                        <c:v>9.6998535156250014</c:v>
                      </c:pt>
                      <c:pt idx="2480">
                        <c:v>9.6998535156250014</c:v>
                      </c:pt>
                      <c:pt idx="2481">
                        <c:v>9.6998535156250014</c:v>
                      </c:pt>
                      <c:pt idx="2482">
                        <c:v>9.7999511718750014</c:v>
                      </c:pt>
                      <c:pt idx="2483">
                        <c:v>9.6998535156250014</c:v>
                      </c:pt>
                      <c:pt idx="2484">
                        <c:v>9.6998535156250014</c:v>
                      </c:pt>
                      <c:pt idx="2485">
                        <c:v>9.6998535156250014</c:v>
                      </c:pt>
                      <c:pt idx="2486">
                        <c:v>9.6998535156250014</c:v>
                      </c:pt>
                      <c:pt idx="2487">
                        <c:v>9.6998535156250014</c:v>
                      </c:pt>
                      <c:pt idx="2488">
                        <c:v>9.6998535156250014</c:v>
                      </c:pt>
                      <c:pt idx="2489">
                        <c:v>9.6998535156250014</c:v>
                      </c:pt>
                      <c:pt idx="2490">
                        <c:v>9.6998535156250014</c:v>
                      </c:pt>
                      <c:pt idx="2491">
                        <c:v>9.6998535156250014</c:v>
                      </c:pt>
                      <c:pt idx="2492">
                        <c:v>9.6998535156250014</c:v>
                      </c:pt>
                      <c:pt idx="2493">
                        <c:v>9.6998535156250014</c:v>
                      </c:pt>
                      <c:pt idx="2494">
                        <c:v>9.6998535156250014</c:v>
                      </c:pt>
                      <c:pt idx="2495">
                        <c:v>9.6998535156250014</c:v>
                      </c:pt>
                      <c:pt idx="2496">
                        <c:v>9.6998535156250014</c:v>
                      </c:pt>
                      <c:pt idx="2497">
                        <c:v>9.6998535156250014</c:v>
                      </c:pt>
                      <c:pt idx="2498">
                        <c:v>9.6998535156250014</c:v>
                      </c:pt>
                      <c:pt idx="2499">
                        <c:v>9.6998535156250014</c:v>
                      </c:pt>
                      <c:pt idx="2500">
                        <c:v>9.6998535156250014</c:v>
                      </c:pt>
                      <c:pt idx="2501">
                        <c:v>9.6998535156250014</c:v>
                      </c:pt>
                      <c:pt idx="2502">
                        <c:v>9.6998535156250014</c:v>
                      </c:pt>
                      <c:pt idx="2503">
                        <c:v>9.6998535156250014</c:v>
                      </c:pt>
                      <c:pt idx="2504">
                        <c:v>9.6998535156250014</c:v>
                      </c:pt>
                      <c:pt idx="2505">
                        <c:v>9.6998535156250014</c:v>
                      </c:pt>
                      <c:pt idx="2506">
                        <c:v>9.6998535156250014</c:v>
                      </c:pt>
                      <c:pt idx="2507">
                        <c:v>9.6998535156250014</c:v>
                      </c:pt>
                      <c:pt idx="2508">
                        <c:v>9.6998535156250014</c:v>
                      </c:pt>
                      <c:pt idx="2509">
                        <c:v>9.6998535156250014</c:v>
                      </c:pt>
                      <c:pt idx="2510">
                        <c:v>9.6998535156250014</c:v>
                      </c:pt>
                      <c:pt idx="2511">
                        <c:v>9.6998535156250014</c:v>
                      </c:pt>
                      <c:pt idx="2512">
                        <c:v>9.6998535156250014</c:v>
                      </c:pt>
                      <c:pt idx="2513">
                        <c:v>9.6998535156250014</c:v>
                      </c:pt>
                      <c:pt idx="2514">
                        <c:v>9.6998535156250014</c:v>
                      </c:pt>
                      <c:pt idx="2515">
                        <c:v>9.6998535156250014</c:v>
                      </c:pt>
                      <c:pt idx="2516">
                        <c:v>9.6998535156250014</c:v>
                      </c:pt>
                      <c:pt idx="2517">
                        <c:v>9.6998535156250014</c:v>
                      </c:pt>
                      <c:pt idx="2518">
                        <c:v>9.6998535156250014</c:v>
                      </c:pt>
                      <c:pt idx="2519">
                        <c:v>9.6998535156250014</c:v>
                      </c:pt>
                      <c:pt idx="2520">
                        <c:v>9.6998535156250014</c:v>
                      </c:pt>
                      <c:pt idx="2521">
                        <c:v>9.6998535156250014</c:v>
                      </c:pt>
                      <c:pt idx="2522">
                        <c:v>9.6998535156250014</c:v>
                      </c:pt>
                      <c:pt idx="2523">
                        <c:v>9.6998535156250014</c:v>
                      </c:pt>
                      <c:pt idx="2524">
                        <c:v>9.6998535156250014</c:v>
                      </c:pt>
                      <c:pt idx="2525">
                        <c:v>9.6998535156250014</c:v>
                      </c:pt>
                      <c:pt idx="2526">
                        <c:v>9.6998535156250014</c:v>
                      </c:pt>
                      <c:pt idx="2527">
                        <c:v>9.6998535156250014</c:v>
                      </c:pt>
                      <c:pt idx="2528">
                        <c:v>9.6998535156250014</c:v>
                      </c:pt>
                      <c:pt idx="2529">
                        <c:v>9.6998535156250014</c:v>
                      </c:pt>
                      <c:pt idx="2530">
                        <c:v>9.6998535156250014</c:v>
                      </c:pt>
                      <c:pt idx="2531">
                        <c:v>9.6998535156250014</c:v>
                      </c:pt>
                      <c:pt idx="2532">
                        <c:v>9.6998535156250014</c:v>
                      </c:pt>
                      <c:pt idx="2533">
                        <c:v>9.6998535156250014</c:v>
                      </c:pt>
                      <c:pt idx="2534">
                        <c:v>9.6998535156250014</c:v>
                      </c:pt>
                      <c:pt idx="2535">
                        <c:v>9.6998535156250014</c:v>
                      </c:pt>
                      <c:pt idx="2536">
                        <c:v>9.6998535156250014</c:v>
                      </c:pt>
                      <c:pt idx="2537">
                        <c:v>9.6998535156250014</c:v>
                      </c:pt>
                      <c:pt idx="2538">
                        <c:v>9.6998535156250014</c:v>
                      </c:pt>
                      <c:pt idx="2539">
                        <c:v>9.6998535156250014</c:v>
                      </c:pt>
                      <c:pt idx="2540">
                        <c:v>9.6998535156250014</c:v>
                      </c:pt>
                      <c:pt idx="2541">
                        <c:v>9.6998535156250014</c:v>
                      </c:pt>
                      <c:pt idx="2542">
                        <c:v>9.6998535156250014</c:v>
                      </c:pt>
                      <c:pt idx="2543">
                        <c:v>9.6998535156250014</c:v>
                      </c:pt>
                      <c:pt idx="2544">
                        <c:v>9.6998535156250014</c:v>
                      </c:pt>
                      <c:pt idx="2545">
                        <c:v>9.6998535156250014</c:v>
                      </c:pt>
                      <c:pt idx="2546">
                        <c:v>9.6998535156250014</c:v>
                      </c:pt>
                      <c:pt idx="2547">
                        <c:v>9.6998535156250014</c:v>
                      </c:pt>
                      <c:pt idx="2548">
                        <c:v>9.6998535156250014</c:v>
                      </c:pt>
                      <c:pt idx="2549">
                        <c:v>9.6998535156250014</c:v>
                      </c:pt>
                      <c:pt idx="2550">
                        <c:v>9.6998535156250014</c:v>
                      </c:pt>
                      <c:pt idx="2551">
                        <c:v>9.6998535156250014</c:v>
                      </c:pt>
                      <c:pt idx="2552">
                        <c:v>9.6998535156250014</c:v>
                      </c:pt>
                      <c:pt idx="2553">
                        <c:v>9.6998535156250014</c:v>
                      </c:pt>
                      <c:pt idx="2554">
                        <c:v>9.6998535156250014</c:v>
                      </c:pt>
                      <c:pt idx="2555">
                        <c:v>9.6998535156250014</c:v>
                      </c:pt>
                      <c:pt idx="2556">
                        <c:v>9.6998535156250014</c:v>
                      </c:pt>
                      <c:pt idx="2557">
                        <c:v>9.6998535156250014</c:v>
                      </c:pt>
                      <c:pt idx="2558">
                        <c:v>9.6998535156250014</c:v>
                      </c:pt>
                      <c:pt idx="2559">
                        <c:v>9.6998535156250014</c:v>
                      </c:pt>
                      <c:pt idx="2560">
                        <c:v>9.6998535156250014</c:v>
                      </c:pt>
                      <c:pt idx="2561">
                        <c:v>9.6998535156250014</c:v>
                      </c:pt>
                      <c:pt idx="2562">
                        <c:v>9.6998535156250014</c:v>
                      </c:pt>
                      <c:pt idx="2563">
                        <c:v>9.6998535156250014</c:v>
                      </c:pt>
                      <c:pt idx="2564">
                        <c:v>9.6998535156250014</c:v>
                      </c:pt>
                      <c:pt idx="2565">
                        <c:v>9.5997558593750014</c:v>
                      </c:pt>
                      <c:pt idx="2566">
                        <c:v>9.5997558593750014</c:v>
                      </c:pt>
                      <c:pt idx="2567">
                        <c:v>9.5997558593750014</c:v>
                      </c:pt>
                      <c:pt idx="2568">
                        <c:v>9.5997558593750014</c:v>
                      </c:pt>
                      <c:pt idx="2569">
                        <c:v>9.6998535156250014</c:v>
                      </c:pt>
                      <c:pt idx="2570">
                        <c:v>9.5997558593750014</c:v>
                      </c:pt>
                      <c:pt idx="2571">
                        <c:v>9.6998535156250014</c:v>
                      </c:pt>
                      <c:pt idx="2572">
                        <c:v>9.5997558593750014</c:v>
                      </c:pt>
                      <c:pt idx="2573">
                        <c:v>9.5997558593750014</c:v>
                      </c:pt>
                      <c:pt idx="2574">
                        <c:v>9.6998535156250014</c:v>
                      </c:pt>
                      <c:pt idx="2575">
                        <c:v>9.6998535156250014</c:v>
                      </c:pt>
                      <c:pt idx="2576">
                        <c:v>9.5997558593750014</c:v>
                      </c:pt>
                      <c:pt idx="2577">
                        <c:v>9.6998535156250014</c:v>
                      </c:pt>
                      <c:pt idx="2578">
                        <c:v>9.6998535156250014</c:v>
                      </c:pt>
                      <c:pt idx="2579">
                        <c:v>9.5997558593750014</c:v>
                      </c:pt>
                      <c:pt idx="2580">
                        <c:v>9.5997558593750014</c:v>
                      </c:pt>
                      <c:pt idx="2581">
                        <c:v>9.5997558593750014</c:v>
                      </c:pt>
                      <c:pt idx="2582">
                        <c:v>9.5997558593750014</c:v>
                      </c:pt>
                      <c:pt idx="2583">
                        <c:v>9.5997558593750014</c:v>
                      </c:pt>
                      <c:pt idx="2584">
                        <c:v>9.5997558593750014</c:v>
                      </c:pt>
                      <c:pt idx="2585">
                        <c:v>9.5997558593750014</c:v>
                      </c:pt>
                      <c:pt idx="2586">
                        <c:v>9.5997558593750014</c:v>
                      </c:pt>
                      <c:pt idx="2587">
                        <c:v>9.5997558593750014</c:v>
                      </c:pt>
                      <c:pt idx="2588">
                        <c:v>9.5997558593750014</c:v>
                      </c:pt>
                      <c:pt idx="2589">
                        <c:v>9.5997558593750014</c:v>
                      </c:pt>
                      <c:pt idx="2590">
                        <c:v>9.5997558593750014</c:v>
                      </c:pt>
                      <c:pt idx="2591">
                        <c:v>9.5997558593750014</c:v>
                      </c:pt>
                      <c:pt idx="2592">
                        <c:v>9.5997558593750014</c:v>
                      </c:pt>
                      <c:pt idx="2593">
                        <c:v>9.5997558593750014</c:v>
                      </c:pt>
                      <c:pt idx="2594">
                        <c:v>9.5997558593750014</c:v>
                      </c:pt>
                      <c:pt idx="2595">
                        <c:v>9.5997558593750014</c:v>
                      </c:pt>
                      <c:pt idx="2596">
                        <c:v>9.5997558593750014</c:v>
                      </c:pt>
                      <c:pt idx="2597">
                        <c:v>9.5997558593750014</c:v>
                      </c:pt>
                      <c:pt idx="2598">
                        <c:v>9.5997558593750014</c:v>
                      </c:pt>
                      <c:pt idx="2599">
                        <c:v>9.5997558593750014</c:v>
                      </c:pt>
                      <c:pt idx="2600">
                        <c:v>9.5997558593750014</c:v>
                      </c:pt>
                      <c:pt idx="2601">
                        <c:v>9.5997558593750014</c:v>
                      </c:pt>
                      <c:pt idx="2602">
                        <c:v>9.5997558593750014</c:v>
                      </c:pt>
                      <c:pt idx="2603">
                        <c:v>9.5997558593750014</c:v>
                      </c:pt>
                      <c:pt idx="2604">
                        <c:v>9.5997558593750014</c:v>
                      </c:pt>
                      <c:pt idx="2605">
                        <c:v>9.5997558593750014</c:v>
                      </c:pt>
                      <c:pt idx="2606">
                        <c:v>9.5997558593750014</c:v>
                      </c:pt>
                      <c:pt idx="2607">
                        <c:v>9.5997558593750014</c:v>
                      </c:pt>
                      <c:pt idx="2608">
                        <c:v>9.5997558593750014</c:v>
                      </c:pt>
                      <c:pt idx="2609">
                        <c:v>9.5997558593750014</c:v>
                      </c:pt>
                      <c:pt idx="2610">
                        <c:v>9.5997558593750014</c:v>
                      </c:pt>
                      <c:pt idx="2611">
                        <c:v>9.5997558593750014</c:v>
                      </c:pt>
                      <c:pt idx="2612">
                        <c:v>9.5997558593750014</c:v>
                      </c:pt>
                      <c:pt idx="2613">
                        <c:v>9.5997558593750014</c:v>
                      </c:pt>
                      <c:pt idx="2614">
                        <c:v>9.5997558593750014</c:v>
                      </c:pt>
                      <c:pt idx="2615">
                        <c:v>9.5997558593750014</c:v>
                      </c:pt>
                      <c:pt idx="2616">
                        <c:v>9.5997558593750014</c:v>
                      </c:pt>
                      <c:pt idx="2617">
                        <c:v>9.5997558593750014</c:v>
                      </c:pt>
                      <c:pt idx="2618">
                        <c:v>9.5997558593750014</c:v>
                      </c:pt>
                      <c:pt idx="2619">
                        <c:v>9.5997558593750014</c:v>
                      </c:pt>
                      <c:pt idx="2620">
                        <c:v>9.5997558593750014</c:v>
                      </c:pt>
                      <c:pt idx="2621">
                        <c:v>9.5997558593750014</c:v>
                      </c:pt>
                      <c:pt idx="2622">
                        <c:v>9.5997558593750014</c:v>
                      </c:pt>
                      <c:pt idx="2623">
                        <c:v>9.5997558593750014</c:v>
                      </c:pt>
                      <c:pt idx="2624">
                        <c:v>9.5997558593750014</c:v>
                      </c:pt>
                      <c:pt idx="2625">
                        <c:v>9.5997558593750014</c:v>
                      </c:pt>
                      <c:pt idx="2626">
                        <c:v>9.5997558593750014</c:v>
                      </c:pt>
                      <c:pt idx="2627">
                        <c:v>9.5997558593750014</c:v>
                      </c:pt>
                      <c:pt idx="2628">
                        <c:v>9.5997558593750014</c:v>
                      </c:pt>
                      <c:pt idx="2629">
                        <c:v>9.5997558593750014</c:v>
                      </c:pt>
                      <c:pt idx="2630">
                        <c:v>9.5997558593750014</c:v>
                      </c:pt>
                      <c:pt idx="2631">
                        <c:v>9.5997558593750014</c:v>
                      </c:pt>
                      <c:pt idx="2632">
                        <c:v>9.5997558593750014</c:v>
                      </c:pt>
                      <c:pt idx="2633">
                        <c:v>9.5997558593750014</c:v>
                      </c:pt>
                      <c:pt idx="2634">
                        <c:v>9.5997558593750014</c:v>
                      </c:pt>
                      <c:pt idx="2635">
                        <c:v>9.5997558593750014</c:v>
                      </c:pt>
                      <c:pt idx="2636">
                        <c:v>9.5997558593750014</c:v>
                      </c:pt>
                      <c:pt idx="2637">
                        <c:v>9.5997558593750014</c:v>
                      </c:pt>
                      <c:pt idx="2638">
                        <c:v>9.5997558593750014</c:v>
                      </c:pt>
                      <c:pt idx="2639">
                        <c:v>9.5997558593750014</c:v>
                      </c:pt>
                      <c:pt idx="2640">
                        <c:v>9.5997558593750014</c:v>
                      </c:pt>
                      <c:pt idx="2641">
                        <c:v>9.5997558593750014</c:v>
                      </c:pt>
                      <c:pt idx="2642">
                        <c:v>9.5997558593750014</c:v>
                      </c:pt>
                      <c:pt idx="2643">
                        <c:v>9.5997558593750014</c:v>
                      </c:pt>
                      <c:pt idx="2644">
                        <c:v>9.5997558593750014</c:v>
                      </c:pt>
                      <c:pt idx="2645">
                        <c:v>9.5997558593750014</c:v>
                      </c:pt>
                      <c:pt idx="2646">
                        <c:v>9.5997558593750014</c:v>
                      </c:pt>
                      <c:pt idx="2647">
                        <c:v>9.5997558593750014</c:v>
                      </c:pt>
                      <c:pt idx="2648">
                        <c:v>9.5997558593750014</c:v>
                      </c:pt>
                      <c:pt idx="2649">
                        <c:v>9.5997558593750014</c:v>
                      </c:pt>
                      <c:pt idx="2650">
                        <c:v>9.5997558593750014</c:v>
                      </c:pt>
                      <c:pt idx="2651">
                        <c:v>9.5997558593750014</c:v>
                      </c:pt>
                      <c:pt idx="2652">
                        <c:v>9.5997558593750014</c:v>
                      </c:pt>
                      <c:pt idx="2653">
                        <c:v>9.5997558593750014</c:v>
                      </c:pt>
                      <c:pt idx="2654">
                        <c:v>9.5997558593750014</c:v>
                      </c:pt>
                      <c:pt idx="2655">
                        <c:v>9.5997558593750014</c:v>
                      </c:pt>
                      <c:pt idx="2656">
                        <c:v>9.5997558593750014</c:v>
                      </c:pt>
                      <c:pt idx="2657">
                        <c:v>9.5997558593750014</c:v>
                      </c:pt>
                      <c:pt idx="2658">
                        <c:v>9.5997558593750014</c:v>
                      </c:pt>
                      <c:pt idx="2659">
                        <c:v>9.5997558593750014</c:v>
                      </c:pt>
                      <c:pt idx="2660">
                        <c:v>9.5997558593750014</c:v>
                      </c:pt>
                      <c:pt idx="2661">
                        <c:v>9.5997558593750014</c:v>
                      </c:pt>
                      <c:pt idx="2662">
                        <c:v>9.5997558593750014</c:v>
                      </c:pt>
                      <c:pt idx="2663">
                        <c:v>9.5997558593750014</c:v>
                      </c:pt>
                      <c:pt idx="2664">
                        <c:v>9.5997558593750014</c:v>
                      </c:pt>
                      <c:pt idx="2665">
                        <c:v>9.5997558593750014</c:v>
                      </c:pt>
                      <c:pt idx="2666">
                        <c:v>9.5997558593750014</c:v>
                      </c:pt>
                      <c:pt idx="2667">
                        <c:v>9.4999023437500014</c:v>
                      </c:pt>
                      <c:pt idx="2668">
                        <c:v>9.5997558593750014</c:v>
                      </c:pt>
                      <c:pt idx="2669">
                        <c:v>9.5997558593750014</c:v>
                      </c:pt>
                      <c:pt idx="2670">
                        <c:v>9.5997558593750014</c:v>
                      </c:pt>
                      <c:pt idx="2671">
                        <c:v>9.5997558593750014</c:v>
                      </c:pt>
                      <c:pt idx="2672">
                        <c:v>9.4999023437500014</c:v>
                      </c:pt>
                      <c:pt idx="2673">
                        <c:v>9.4999023437500014</c:v>
                      </c:pt>
                      <c:pt idx="2674">
                        <c:v>9.5997558593750014</c:v>
                      </c:pt>
                      <c:pt idx="2675">
                        <c:v>9.5997558593750014</c:v>
                      </c:pt>
                      <c:pt idx="2676">
                        <c:v>9.4999023437500014</c:v>
                      </c:pt>
                      <c:pt idx="2677">
                        <c:v>9.4999023437500014</c:v>
                      </c:pt>
                      <c:pt idx="2678">
                        <c:v>9.5997558593750014</c:v>
                      </c:pt>
                      <c:pt idx="2679">
                        <c:v>9.4999023437500014</c:v>
                      </c:pt>
                      <c:pt idx="2680">
                        <c:v>9.4999023437500014</c:v>
                      </c:pt>
                      <c:pt idx="2681">
                        <c:v>9.5997558593750014</c:v>
                      </c:pt>
                      <c:pt idx="2682">
                        <c:v>9.5997558593750014</c:v>
                      </c:pt>
                      <c:pt idx="2683">
                        <c:v>9.4999023437500014</c:v>
                      </c:pt>
                      <c:pt idx="2684">
                        <c:v>9.4999023437500014</c:v>
                      </c:pt>
                      <c:pt idx="2685">
                        <c:v>9.4999023437500014</c:v>
                      </c:pt>
                      <c:pt idx="2686">
                        <c:v>9.5997558593750014</c:v>
                      </c:pt>
                      <c:pt idx="2687">
                        <c:v>9.4999023437500014</c:v>
                      </c:pt>
                      <c:pt idx="2688">
                        <c:v>9.4999023437500014</c:v>
                      </c:pt>
                      <c:pt idx="2689">
                        <c:v>9.4999023437500014</c:v>
                      </c:pt>
                      <c:pt idx="2690">
                        <c:v>9.4999023437500014</c:v>
                      </c:pt>
                      <c:pt idx="2691">
                        <c:v>9.4999023437500014</c:v>
                      </c:pt>
                      <c:pt idx="2692">
                        <c:v>9.4999023437500014</c:v>
                      </c:pt>
                      <c:pt idx="2693">
                        <c:v>9.4999023437500014</c:v>
                      </c:pt>
                      <c:pt idx="2694">
                        <c:v>9.4999023437500014</c:v>
                      </c:pt>
                      <c:pt idx="2695">
                        <c:v>9.4999023437500014</c:v>
                      </c:pt>
                      <c:pt idx="2696">
                        <c:v>9.4999023437500014</c:v>
                      </c:pt>
                      <c:pt idx="2697">
                        <c:v>9.4999023437500014</c:v>
                      </c:pt>
                      <c:pt idx="2698">
                        <c:v>9.4999023437500014</c:v>
                      </c:pt>
                      <c:pt idx="2699">
                        <c:v>9.4999023437500014</c:v>
                      </c:pt>
                      <c:pt idx="2700">
                        <c:v>9.4999023437500014</c:v>
                      </c:pt>
                      <c:pt idx="2701">
                        <c:v>9.4999023437500014</c:v>
                      </c:pt>
                      <c:pt idx="2702">
                        <c:v>9.4999023437500014</c:v>
                      </c:pt>
                      <c:pt idx="2703">
                        <c:v>9.4999023437500014</c:v>
                      </c:pt>
                      <c:pt idx="2704">
                        <c:v>9.4999023437500014</c:v>
                      </c:pt>
                      <c:pt idx="2705">
                        <c:v>9.4999023437500014</c:v>
                      </c:pt>
                      <c:pt idx="2706">
                        <c:v>9.4999023437500014</c:v>
                      </c:pt>
                      <c:pt idx="2707">
                        <c:v>9.4999023437500014</c:v>
                      </c:pt>
                      <c:pt idx="2708">
                        <c:v>9.4999023437500014</c:v>
                      </c:pt>
                      <c:pt idx="2709">
                        <c:v>9.4999023437500014</c:v>
                      </c:pt>
                      <c:pt idx="2710">
                        <c:v>9.4999023437500014</c:v>
                      </c:pt>
                      <c:pt idx="2711">
                        <c:v>9.4999023437500014</c:v>
                      </c:pt>
                      <c:pt idx="2712">
                        <c:v>9.4999023437500014</c:v>
                      </c:pt>
                      <c:pt idx="2713">
                        <c:v>9.4999023437500014</c:v>
                      </c:pt>
                      <c:pt idx="2714">
                        <c:v>9.4999023437500014</c:v>
                      </c:pt>
                      <c:pt idx="2715">
                        <c:v>9.4999023437500014</c:v>
                      </c:pt>
                      <c:pt idx="2716">
                        <c:v>9.4999023437500014</c:v>
                      </c:pt>
                      <c:pt idx="2717">
                        <c:v>9.4999023437500014</c:v>
                      </c:pt>
                      <c:pt idx="2718">
                        <c:v>9.4999023437500014</c:v>
                      </c:pt>
                      <c:pt idx="2719">
                        <c:v>9.4999023437500014</c:v>
                      </c:pt>
                      <c:pt idx="2720">
                        <c:v>9.4999023437500014</c:v>
                      </c:pt>
                      <c:pt idx="2721">
                        <c:v>9.4999023437500014</c:v>
                      </c:pt>
                      <c:pt idx="2722">
                        <c:v>9.4999023437500014</c:v>
                      </c:pt>
                      <c:pt idx="2723">
                        <c:v>9.4999023437500014</c:v>
                      </c:pt>
                      <c:pt idx="2724">
                        <c:v>9.4999023437500014</c:v>
                      </c:pt>
                      <c:pt idx="2725">
                        <c:v>9.4999023437500014</c:v>
                      </c:pt>
                      <c:pt idx="2726">
                        <c:v>9.4999023437500014</c:v>
                      </c:pt>
                      <c:pt idx="2727">
                        <c:v>9.4999023437500014</c:v>
                      </c:pt>
                      <c:pt idx="2728">
                        <c:v>9.4999023437500014</c:v>
                      </c:pt>
                      <c:pt idx="2729">
                        <c:v>9.4999023437500014</c:v>
                      </c:pt>
                      <c:pt idx="2730">
                        <c:v>9.4999023437500014</c:v>
                      </c:pt>
                      <c:pt idx="2731">
                        <c:v>9.4999023437500014</c:v>
                      </c:pt>
                      <c:pt idx="2732">
                        <c:v>9.4999023437500014</c:v>
                      </c:pt>
                      <c:pt idx="2733">
                        <c:v>9.4999023437500014</c:v>
                      </c:pt>
                      <c:pt idx="2734">
                        <c:v>9.4999023437500014</c:v>
                      </c:pt>
                      <c:pt idx="2735">
                        <c:v>9.4999023437500014</c:v>
                      </c:pt>
                      <c:pt idx="2736">
                        <c:v>9.4999023437500014</c:v>
                      </c:pt>
                      <c:pt idx="2737">
                        <c:v>9.4999023437500014</c:v>
                      </c:pt>
                      <c:pt idx="2738">
                        <c:v>9.4999023437500014</c:v>
                      </c:pt>
                      <c:pt idx="2739">
                        <c:v>9.4999023437500014</c:v>
                      </c:pt>
                      <c:pt idx="2740">
                        <c:v>9.4999023437500014</c:v>
                      </c:pt>
                      <c:pt idx="2741">
                        <c:v>9.4999023437500014</c:v>
                      </c:pt>
                      <c:pt idx="2742">
                        <c:v>9.4999023437500014</c:v>
                      </c:pt>
                      <c:pt idx="2743">
                        <c:v>9.4999023437500014</c:v>
                      </c:pt>
                      <c:pt idx="2744">
                        <c:v>9.4999023437500014</c:v>
                      </c:pt>
                      <c:pt idx="2745">
                        <c:v>9.4999023437500014</c:v>
                      </c:pt>
                      <c:pt idx="2746">
                        <c:v>9.4999023437500014</c:v>
                      </c:pt>
                      <c:pt idx="2747">
                        <c:v>9.4999023437500014</c:v>
                      </c:pt>
                      <c:pt idx="2748">
                        <c:v>9.4999023437500014</c:v>
                      </c:pt>
                      <c:pt idx="2749">
                        <c:v>9.4999023437500014</c:v>
                      </c:pt>
                      <c:pt idx="2750">
                        <c:v>9.4999023437500014</c:v>
                      </c:pt>
                      <c:pt idx="2751">
                        <c:v>9.4999023437500014</c:v>
                      </c:pt>
                      <c:pt idx="2752">
                        <c:v>9.4999023437500014</c:v>
                      </c:pt>
                      <c:pt idx="2753">
                        <c:v>9.4999023437500014</c:v>
                      </c:pt>
                      <c:pt idx="2754">
                        <c:v>9.4999023437500014</c:v>
                      </c:pt>
                      <c:pt idx="2755">
                        <c:v>9.4999023437500014</c:v>
                      </c:pt>
                      <c:pt idx="2756">
                        <c:v>9.4999023437500014</c:v>
                      </c:pt>
                      <c:pt idx="2757">
                        <c:v>9.4999023437500014</c:v>
                      </c:pt>
                      <c:pt idx="2758">
                        <c:v>9.4999023437500014</c:v>
                      </c:pt>
                      <c:pt idx="2759">
                        <c:v>9.4999023437500014</c:v>
                      </c:pt>
                      <c:pt idx="2760">
                        <c:v>9.4999023437500014</c:v>
                      </c:pt>
                      <c:pt idx="2761">
                        <c:v>9.4999023437500014</c:v>
                      </c:pt>
                      <c:pt idx="2762">
                        <c:v>9.4999023437500014</c:v>
                      </c:pt>
                      <c:pt idx="2763">
                        <c:v>9.4999023437500014</c:v>
                      </c:pt>
                      <c:pt idx="2764">
                        <c:v>9.4999023437500014</c:v>
                      </c:pt>
                      <c:pt idx="2765">
                        <c:v>9.4999023437500014</c:v>
                      </c:pt>
                      <c:pt idx="2766">
                        <c:v>9.4999023437500014</c:v>
                      </c:pt>
                      <c:pt idx="2767">
                        <c:v>9.4999023437500014</c:v>
                      </c:pt>
                      <c:pt idx="2768">
                        <c:v>9.4999023437500014</c:v>
                      </c:pt>
                      <c:pt idx="2769">
                        <c:v>9.4999023437500014</c:v>
                      </c:pt>
                      <c:pt idx="2770">
                        <c:v>9.4999023437500014</c:v>
                      </c:pt>
                      <c:pt idx="2771">
                        <c:v>9.3998046875000014</c:v>
                      </c:pt>
                      <c:pt idx="2772">
                        <c:v>9.4999023437500014</c:v>
                      </c:pt>
                      <c:pt idx="2773">
                        <c:v>9.4999023437500014</c:v>
                      </c:pt>
                      <c:pt idx="2774">
                        <c:v>9.3998046875000014</c:v>
                      </c:pt>
                      <c:pt idx="2775">
                        <c:v>9.4999023437500014</c:v>
                      </c:pt>
                      <c:pt idx="2776">
                        <c:v>9.3998046875000014</c:v>
                      </c:pt>
                      <c:pt idx="2777">
                        <c:v>9.4999023437500014</c:v>
                      </c:pt>
                      <c:pt idx="2778">
                        <c:v>9.4999023437500014</c:v>
                      </c:pt>
                      <c:pt idx="2779">
                        <c:v>9.4999023437500014</c:v>
                      </c:pt>
                      <c:pt idx="2780">
                        <c:v>9.4999023437500014</c:v>
                      </c:pt>
                      <c:pt idx="2781">
                        <c:v>9.4999023437500014</c:v>
                      </c:pt>
                      <c:pt idx="2782">
                        <c:v>9.3998046875000014</c:v>
                      </c:pt>
                      <c:pt idx="2783">
                        <c:v>9.3998046875000014</c:v>
                      </c:pt>
                      <c:pt idx="2784">
                        <c:v>9.3998046875000014</c:v>
                      </c:pt>
                      <c:pt idx="2785">
                        <c:v>9.3998046875000014</c:v>
                      </c:pt>
                      <c:pt idx="2786">
                        <c:v>9.3998046875000014</c:v>
                      </c:pt>
                      <c:pt idx="2787">
                        <c:v>9.3998046875000014</c:v>
                      </c:pt>
                      <c:pt idx="2788">
                        <c:v>9.3998046875000014</c:v>
                      </c:pt>
                      <c:pt idx="2789">
                        <c:v>9.3998046875000014</c:v>
                      </c:pt>
                      <c:pt idx="2790">
                        <c:v>9.3998046875000014</c:v>
                      </c:pt>
                      <c:pt idx="2791">
                        <c:v>9.3998046875000014</c:v>
                      </c:pt>
                      <c:pt idx="2792">
                        <c:v>9.3998046875000014</c:v>
                      </c:pt>
                      <c:pt idx="2793">
                        <c:v>9.3998046875000014</c:v>
                      </c:pt>
                      <c:pt idx="2794">
                        <c:v>9.3998046875000014</c:v>
                      </c:pt>
                      <c:pt idx="2795">
                        <c:v>9.3998046875000014</c:v>
                      </c:pt>
                      <c:pt idx="2796">
                        <c:v>9.3998046875000014</c:v>
                      </c:pt>
                      <c:pt idx="2797">
                        <c:v>9.3998046875000014</c:v>
                      </c:pt>
                      <c:pt idx="2798">
                        <c:v>9.3998046875000014</c:v>
                      </c:pt>
                      <c:pt idx="2799">
                        <c:v>9.3998046875000014</c:v>
                      </c:pt>
                      <c:pt idx="2800">
                        <c:v>9.3998046875000014</c:v>
                      </c:pt>
                      <c:pt idx="2801">
                        <c:v>9.3998046875000014</c:v>
                      </c:pt>
                      <c:pt idx="2802">
                        <c:v>9.3998046875000014</c:v>
                      </c:pt>
                      <c:pt idx="2803">
                        <c:v>9.3998046875000014</c:v>
                      </c:pt>
                      <c:pt idx="2804">
                        <c:v>9.3998046875000014</c:v>
                      </c:pt>
                      <c:pt idx="2805">
                        <c:v>9.3998046875000014</c:v>
                      </c:pt>
                      <c:pt idx="2806">
                        <c:v>9.3998046875000014</c:v>
                      </c:pt>
                      <c:pt idx="2807">
                        <c:v>9.3998046875000014</c:v>
                      </c:pt>
                      <c:pt idx="2808">
                        <c:v>9.3998046875000014</c:v>
                      </c:pt>
                      <c:pt idx="2809">
                        <c:v>9.3998046875000014</c:v>
                      </c:pt>
                      <c:pt idx="2810">
                        <c:v>9.3998046875000014</c:v>
                      </c:pt>
                      <c:pt idx="2811">
                        <c:v>9.3998046875000014</c:v>
                      </c:pt>
                      <c:pt idx="2812">
                        <c:v>9.3998046875000014</c:v>
                      </c:pt>
                      <c:pt idx="2813">
                        <c:v>9.3998046875000014</c:v>
                      </c:pt>
                      <c:pt idx="2814">
                        <c:v>9.3998046875000014</c:v>
                      </c:pt>
                      <c:pt idx="2815">
                        <c:v>9.3998046875000014</c:v>
                      </c:pt>
                      <c:pt idx="2816">
                        <c:v>9.3998046875000014</c:v>
                      </c:pt>
                      <c:pt idx="2817">
                        <c:v>9.3998046875000014</c:v>
                      </c:pt>
                      <c:pt idx="2818">
                        <c:v>9.3998046875000014</c:v>
                      </c:pt>
                      <c:pt idx="2819">
                        <c:v>9.3998046875000014</c:v>
                      </c:pt>
                      <c:pt idx="2820">
                        <c:v>9.3998046875000014</c:v>
                      </c:pt>
                      <c:pt idx="2821">
                        <c:v>9.3998046875000014</c:v>
                      </c:pt>
                      <c:pt idx="2822">
                        <c:v>9.3998046875000014</c:v>
                      </c:pt>
                      <c:pt idx="2823">
                        <c:v>9.3998046875000014</c:v>
                      </c:pt>
                      <c:pt idx="2824">
                        <c:v>9.3998046875000014</c:v>
                      </c:pt>
                      <c:pt idx="2825">
                        <c:v>9.3998046875000014</c:v>
                      </c:pt>
                      <c:pt idx="2826">
                        <c:v>9.3998046875000014</c:v>
                      </c:pt>
                      <c:pt idx="2827">
                        <c:v>9.3998046875000014</c:v>
                      </c:pt>
                      <c:pt idx="2828">
                        <c:v>9.3998046875000014</c:v>
                      </c:pt>
                      <c:pt idx="2829">
                        <c:v>9.3998046875000014</c:v>
                      </c:pt>
                      <c:pt idx="2830">
                        <c:v>9.3998046875000014</c:v>
                      </c:pt>
                      <c:pt idx="2831">
                        <c:v>9.3998046875000014</c:v>
                      </c:pt>
                      <c:pt idx="2832">
                        <c:v>9.3998046875000014</c:v>
                      </c:pt>
                      <c:pt idx="2833">
                        <c:v>9.3998046875000014</c:v>
                      </c:pt>
                      <c:pt idx="2834">
                        <c:v>9.3998046875000014</c:v>
                      </c:pt>
                      <c:pt idx="2835">
                        <c:v>9.3998046875000014</c:v>
                      </c:pt>
                      <c:pt idx="2836">
                        <c:v>9.3998046875000014</c:v>
                      </c:pt>
                      <c:pt idx="2837">
                        <c:v>9.3998046875000014</c:v>
                      </c:pt>
                      <c:pt idx="2838">
                        <c:v>9.3998046875000014</c:v>
                      </c:pt>
                      <c:pt idx="2839">
                        <c:v>9.3998046875000014</c:v>
                      </c:pt>
                      <c:pt idx="2840">
                        <c:v>9.3998046875000014</c:v>
                      </c:pt>
                      <c:pt idx="2841">
                        <c:v>9.3998046875000014</c:v>
                      </c:pt>
                      <c:pt idx="2842">
                        <c:v>9.3998046875000014</c:v>
                      </c:pt>
                      <c:pt idx="2843">
                        <c:v>9.3998046875000014</c:v>
                      </c:pt>
                      <c:pt idx="2844">
                        <c:v>9.3998046875000014</c:v>
                      </c:pt>
                      <c:pt idx="2845">
                        <c:v>9.3998046875000014</c:v>
                      </c:pt>
                      <c:pt idx="2846">
                        <c:v>9.3998046875000014</c:v>
                      </c:pt>
                      <c:pt idx="2847">
                        <c:v>9.3998046875000014</c:v>
                      </c:pt>
                      <c:pt idx="2848">
                        <c:v>9.3998046875000014</c:v>
                      </c:pt>
                      <c:pt idx="2849">
                        <c:v>9.3998046875000014</c:v>
                      </c:pt>
                      <c:pt idx="2850">
                        <c:v>9.3998046875000014</c:v>
                      </c:pt>
                      <c:pt idx="2851">
                        <c:v>9.3998046875000014</c:v>
                      </c:pt>
                      <c:pt idx="2852">
                        <c:v>9.3998046875000014</c:v>
                      </c:pt>
                      <c:pt idx="2853">
                        <c:v>9.3998046875000014</c:v>
                      </c:pt>
                      <c:pt idx="2854">
                        <c:v>9.3998046875000014</c:v>
                      </c:pt>
                      <c:pt idx="2855">
                        <c:v>9.3998046875000014</c:v>
                      </c:pt>
                      <c:pt idx="2856">
                        <c:v>9.3998046875000014</c:v>
                      </c:pt>
                      <c:pt idx="2857">
                        <c:v>9.3998046875000014</c:v>
                      </c:pt>
                      <c:pt idx="2858">
                        <c:v>9.3998046875000014</c:v>
                      </c:pt>
                      <c:pt idx="2859">
                        <c:v>9.3998046875000014</c:v>
                      </c:pt>
                      <c:pt idx="2860">
                        <c:v>9.3998046875000014</c:v>
                      </c:pt>
                      <c:pt idx="2861">
                        <c:v>9.3998046875000014</c:v>
                      </c:pt>
                      <c:pt idx="2862">
                        <c:v>9.3998046875000014</c:v>
                      </c:pt>
                      <c:pt idx="2863">
                        <c:v>9.3998046875000014</c:v>
                      </c:pt>
                      <c:pt idx="2864">
                        <c:v>9.3998046875000014</c:v>
                      </c:pt>
                      <c:pt idx="2865">
                        <c:v>9.3998046875000014</c:v>
                      </c:pt>
                      <c:pt idx="2866">
                        <c:v>9.3998046875000014</c:v>
                      </c:pt>
                      <c:pt idx="2867">
                        <c:v>9.3998046875000014</c:v>
                      </c:pt>
                      <c:pt idx="2868">
                        <c:v>9.3998046875000014</c:v>
                      </c:pt>
                      <c:pt idx="2869">
                        <c:v>9.3998046875000014</c:v>
                      </c:pt>
                      <c:pt idx="2870">
                        <c:v>9.3998046875000014</c:v>
                      </c:pt>
                      <c:pt idx="2871">
                        <c:v>9.3998046875000014</c:v>
                      </c:pt>
                      <c:pt idx="2872">
                        <c:v>9.3998046875000014</c:v>
                      </c:pt>
                      <c:pt idx="2873">
                        <c:v>9.3998046875000014</c:v>
                      </c:pt>
                      <c:pt idx="2874">
                        <c:v>9.3998046875000014</c:v>
                      </c:pt>
                      <c:pt idx="2875">
                        <c:v>9.3998046875000014</c:v>
                      </c:pt>
                      <c:pt idx="2876">
                        <c:v>9.3998046875000014</c:v>
                      </c:pt>
                      <c:pt idx="2877">
                        <c:v>9.3998046875000014</c:v>
                      </c:pt>
                      <c:pt idx="2878">
                        <c:v>9.3998046875000014</c:v>
                      </c:pt>
                      <c:pt idx="2879">
                        <c:v>9.3998046875000014</c:v>
                      </c:pt>
                      <c:pt idx="2880">
                        <c:v>9.3998046875000014</c:v>
                      </c:pt>
                      <c:pt idx="2881">
                        <c:v>9.3998046875000014</c:v>
                      </c:pt>
                      <c:pt idx="2882">
                        <c:v>9.3998046875000014</c:v>
                      </c:pt>
                      <c:pt idx="2883">
                        <c:v>9.3998046875000014</c:v>
                      </c:pt>
                      <c:pt idx="2884">
                        <c:v>9.2999511718750014</c:v>
                      </c:pt>
                      <c:pt idx="2885">
                        <c:v>9.2999511718750014</c:v>
                      </c:pt>
                      <c:pt idx="2886">
                        <c:v>9.3998046875000014</c:v>
                      </c:pt>
                      <c:pt idx="2887">
                        <c:v>9.2999511718750014</c:v>
                      </c:pt>
                      <c:pt idx="2888">
                        <c:v>9.3998046875000014</c:v>
                      </c:pt>
                      <c:pt idx="2889">
                        <c:v>9.3998046875000014</c:v>
                      </c:pt>
                      <c:pt idx="2890">
                        <c:v>9.2999511718750014</c:v>
                      </c:pt>
                      <c:pt idx="2891">
                        <c:v>9.2999511718750014</c:v>
                      </c:pt>
                      <c:pt idx="2892">
                        <c:v>9.2999511718750014</c:v>
                      </c:pt>
                      <c:pt idx="2893">
                        <c:v>9.2999511718750014</c:v>
                      </c:pt>
                      <c:pt idx="2894">
                        <c:v>9.2999511718750014</c:v>
                      </c:pt>
                      <c:pt idx="2895">
                        <c:v>9.3998046875000014</c:v>
                      </c:pt>
                      <c:pt idx="2896">
                        <c:v>9.2999511718750014</c:v>
                      </c:pt>
                      <c:pt idx="2897">
                        <c:v>9.2999511718750014</c:v>
                      </c:pt>
                      <c:pt idx="2898">
                        <c:v>9.2999511718750014</c:v>
                      </c:pt>
                      <c:pt idx="2899">
                        <c:v>9.2999511718750014</c:v>
                      </c:pt>
                      <c:pt idx="2900">
                        <c:v>9.2999511718750014</c:v>
                      </c:pt>
                      <c:pt idx="2901">
                        <c:v>9.2999511718750014</c:v>
                      </c:pt>
                      <c:pt idx="2902">
                        <c:v>9.2999511718750014</c:v>
                      </c:pt>
                      <c:pt idx="2903">
                        <c:v>9.2999511718750014</c:v>
                      </c:pt>
                      <c:pt idx="2904">
                        <c:v>9.2999511718750014</c:v>
                      </c:pt>
                      <c:pt idx="2905">
                        <c:v>9.2999511718750014</c:v>
                      </c:pt>
                      <c:pt idx="2906">
                        <c:v>9.2999511718750014</c:v>
                      </c:pt>
                      <c:pt idx="2907">
                        <c:v>9.2999511718750014</c:v>
                      </c:pt>
                      <c:pt idx="2908">
                        <c:v>9.2999511718750014</c:v>
                      </c:pt>
                      <c:pt idx="2909">
                        <c:v>9.2999511718750014</c:v>
                      </c:pt>
                      <c:pt idx="2910">
                        <c:v>9.2999511718750014</c:v>
                      </c:pt>
                      <c:pt idx="2911">
                        <c:v>9.2999511718750014</c:v>
                      </c:pt>
                      <c:pt idx="2912">
                        <c:v>9.2999511718750014</c:v>
                      </c:pt>
                      <c:pt idx="2913">
                        <c:v>9.2999511718750014</c:v>
                      </c:pt>
                      <c:pt idx="2914">
                        <c:v>9.2999511718750014</c:v>
                      </c:pt>
                      <c:pt idx="2915">
                        <c:v>9.2999511718750014</c:v>
                      </c:pt>
                      <c:pt idx="2916">
                        <c:v>9.2999511718750014</c:v>
                      </c:pt>
                      <c:pt idx="2917">
                        <c:v>9.2999511718750014</c:v>
                      </c:pt>
                      <c:pt idx="2918">
                        <c:v>9.2999511718750014</c:v>
                      </c:pt>
                      <c:pt idx="2919">
                        <c:v>9.2999511718750014</c:v>
                      </c:pt>
                      <c:pt idx="2920">
                        <c:v>9.2999511718750014</c:v>
                      </c:pt>
                      <c:pt idx="2921">
                        <c:v>9.2999511718750014</c:v>
                      </c:pt>
                      <c:pt idx="2922">
                        <c:v>9.2999511718750014</c:v>
                      </c:pt>
                      <c:pt idx="2923">
                        <c:v>9.2999511718750014</c:v>
                      </c:pt>
                      <c:pt idx="2924">
                        <c:v>9.2999511718750014</c:v>
                      </c:pt>
                      <c:pt idx="2925">
                        <c:v>9.2999511718750014</c:v>
                      </c:pt>
                      <c:pt idx="2926">
                        <c:v>9.2999511718750014</c:v>
                      </c:pt>
                      <c:pt idx="2927">
                        <c:v>9.2999511718750014</c:v>
                      </c:pt>
                      <c:pt idx="2928">
                        <c:v>9.2999511718750014</c:v>
                      </c:pt>
                      <c:pt idx="2929">
                        <c:v>9.2999511718750014</c:v>
                      </c:pt>
                      <c:pt idx="2930">
                        <c:v>9.2999511718750014</c:v>
                      </c:pt>
                      <c:pt idx="2931">
                        <c:v>9.2999511718750014</c:v>
                      </c:pt>
                      <c:pt idx="2932">
                        <c:v>9.2999511718750014</c:v>
                      </c:pt>
                      <c:pt idx="2933">
                        <c:v>9.2999511718750014</c:v>
                      </c:pt>
                      <c:pt idx="2934">
                        <c:v>9.2999511718750014</c:v>
                      </c:pt>
                      <c:pt idx="2935">
                        <c:v>9.2999511718750014</c:v>
                      </c:pt>
                      <c:pt idx="2936">
                        <c:v>9.2999511718750014</c:v>
                      </c:pt>
                      <c:pt idx="2937">
                        <c:v>9.2999511718750014</c:v>
                      </c:pt>
                      <c:pt idx="2938">
                        <c:v>9.2999511718750014</c:v>
                      </c:pt>
                      <c:pt idx="2939">
                        <c:v>9.2999511718750014</c:v>
                      </c:pt>
                      <c:pt idx="2940">
                        <c:v>9.2999511718750014</c:v>
                      </c:pt>
                      <c:pt idx="2941">
                        <c:v>9.2999511718750014</c:v>
                      </c:pt>
                      <c:pt idx="2942">
                        <c:v>9.2999511718750014</c:v>
                      </c:pt>
                      <c:pt idx="2943">
                        <c:v>9.2999511718750014</c:v>
                      </c:pt>
                      <c:pt idx="2944">
                        <c:v>9.2999511718750014</c:v>
                      </c:pt>
                      <c:pt idx="2945">
                        <c:v>9.2999511718750014</c:v>
                      </c:pt>
                      <c:pt idx="2946">
                        <c:v>9.2999511718750014</c:v>
                      </c:pt>
                      <c:pt idx="2947">
                        <c:v>9.2999511718750014</c:v>
                      </c:pt>
                      <c:pt idx="2948">
                        <c:v>9.2999511718750014</c:v>
                      </c:pt>
                      <c:pt idx="2949">
                        <c:v>9.2999511718750014</c:v>
                      </c:pt>
                      <c:pt idx="2950">
                        <c:v>9.2999511718750014</c:v>
                      </c:pt>
                      <c:pt idx="2951">
                        <c:v>9.2999511718750014</c:v>
                      </c:pt>
                      <c:pt idx="2952">
                        <c:v>9.2999511718750014</c:v>
                      </c:pt>
                      <c:pt idx="2953">
                        <c:v>9.2999511718750014</c:v>
                      </c:pt>
                      <c:pt idx="2954">
                        <c:v>9.2999511718750014</c:v>
                      </c:pt>
                      <c:pt idx="2955">
                        <c:v>9.2999511718750014</c:v>
                      </c:pt>
                      <c:pt idx="2956">
                        <c:v>9.2999511718750014</c:v>
                      </c:pt>
                      <c:pt idx="2957">
                        <c:v>9.2999511718750014</c:v>
                      </c:pt>
                      <c:pt idx="2958">
                        <c:v>9.2999511718750014</c:v>
                      </c:pt>
                      <c:pt idx="2959">
                        <c:v>9.2999511718750014</c:v>
                      </c:pt>
                      <c:pt idx="2960">
                        <c:v>9.2999511718750014</c:v>
                      </c:pt>
                      <c:pt idx="2961">
                        <c:v>9.2999511718750014</c:v>
                      </c:pt>
                      <c:pt idx="2962">
                        <c:v>9.2999511718750014</c:v>
                      </c:pt>
                      <c:pt idx="2963">
                        <c:v>9.2999511718750014</c:v>
                      </c:pt>
                      <c:pt idx="2964">
                        <c:v>9.2999511718750014</c:v>
                      </c:pt>
                      <c:pt idx="2965">
                        <c:v>9.2999511718750014</c:v>
                      </c:pt>
                      <c:pt idx="2966">
                        <c:v>9.2999511718750014</c:v>
                      </c:pt>
                      <c:pt idx="2967">
                        <c:v>9.2999511718750014</c:v>
                      </c:pt>
                      <c:pt idx="2968">
                        <c:v>9.2999511718750014</c:v>
                      </c:pt>
                      <c:pt idx="2969">
                        <c:v>9.2999511718750014</c:v>
                      </c:pt>
                      <c:pt idx="2970">
                        <c:v>9.2999511718750014</c:v>
                      </c:pt>
                      <c:pt idx="2971">
                        <c:v>9.2999511718750014</c:v>
                      </c:pt>
                      <c:pt idx="2972">
                        <c:v>9.2999511718750014</c:v>
                      </c:pt>
                      <c:pt idx="2973">
                        <c:v>9.2999511718750014</c:v>
                      </c:pt>
                      <c:pt idx="2974">
                        <c:v>9.2999511718750014</c:v>
                      </c:pt>
                      <c:pt idx="2975">
                        <c:v>9.2999511718750014</c:v>
                      </c:pt>
                      <c:pt idx="2976">
                        <c:v>9.2999511718750014</c:v>
                      </c:pt>
                      <c:pt idx="2977">
                        <c:v>9.2999511718750014</c:v>
                      </c:pt>
                      <c:pt idx="2978">
                        <c:v>9.2999511718750014</c:v>
                      </c:pt>
                      <c:pt idx="2979">
                        <c:v>9.1998535156250014</c:v>
                      </c:pt>
                      <c:pt idx="2980">
                        <c:v>9.2999511718750014</c:v>
                      </c:pt>
                      <c:pt idx="2981">
                        <c:v>9.2999511718750014</c:v>
                      </c:pt>
                      <c:pt idx="2982">
                        <c:v>9.2999511718750014</c:v>
                      </c:pt>
                      <c:pt idx="2983">
                        <c:v>9.2999511718750014</c:v>
                      </c:pt>
                      <c:pt idx="2984">
                        <c:v>9.2999511718750014</c:v>
                      </c:pt>
                      <c:pt idx="2985">
                        <c:v>9.2999511718750014</c:v>
                      </c:pt>
                      <c:pt idx="2986">
                        <c:v>9.2999511718750014</c:v>
                      </c:pt>
                      <c:pt idx="2987">
                        <c:v>9.2999511718750014</c:v>
                      </c:pt>
                      <c:pt idx="2988">
                        <c:v>9.2999511718750014</c:v>
                      </c:pt>
                      <c:pt idx="2989">
                        <c:v>9.1998535156250014</c:v>
                      </c:pt>
                      <c:pt idx="2990">
                        <c:v>9.2999511718750014</c:v>
                      </c:pt>
                      <c:pt idx="2991">
                        <c:v>9.2999511718750014</c:v>
                      </c:pt>
                      <c:pt idx="2992">
                        <c:v>9.1998535156250014</c:v>
                      </c:pt>
                      <c:pt idx="2993">
                        <c:v>9.1998535156250014</c:v>
                      </c:pt>
                      <c:pt idx="2994">
                        <c:v>9.2999511718750014</c:v>
                      </c:pt>
                      <c:pt idx="2995">
                        <c:v>9.1998535156250014</c:v>
                      </c:pt>
                      <c:pt idx="2996">
                        <c:v>9.1998535156250014</c:v>
                      </c:pt>
                      <c:pt idx="2997">
                        <c:v>9.2999511718750014</c:v>
                      </c:pt>
                      <c:pt idx="2998">
                        <c:v>9.1998535156250014</c:v>
                      </c:pt>
                      <c:pt idx="2999">
                        <c:v>9.1998535156250014</c:v>
                      </c:pt>
                      <c:pt idx="3000">
                        <c:v>9.1998535156250014</c:v>
                      </c:pt>
                      <c:pt idx="3001">
                        <c:v>9.1998535156250014</c:v>
                      </c:pt>
                      <c:pt idx="3002">
                        <c:v>9.1998535156250014</c:v>
                      </c:pt>
                      <c:pt idx="3003">
                        <c:v>9.1998535156250014</c:v>
                      </c:pt>
                      <c:pt idx="3004">
                        <c:v>9.1998535156250014</c:v>
                      </c:pt>
                      <c:pt idx="3005">
                        <c:v>9.1998535156250014</c:v>
                      </c:pt>
                      <c:pt idx="3006">
                        <c:v>9.1998535156250014</c:v>
                      </c:pt>
                      <c:pt idx="3007">
                        <c:v>9.1998535156250014</c:v>
                      </c:pt>
                      <c:pt idx="3008">
                        <c:v>9.1998535156250014</c:v>
                      </c:pt>
                      <c:pt idx="3009">
                        <c:v>9.1998535156250014</c:v>
                      </c:pt>
                      <c:pt idx="3010">
                        <c:v>9.1998535156250014</c:v>
                      </c:pt>
                      <c:pt idx="3011">
                        <c:v>9.1998535156250014</c:v>
                      </c:pt>
                      <c:pt idx="3012">
                        <c:v>9.1998535156250014</c:v>
                      </c:pt>
                      <c:pt idx="3013">
                        <c:v>9.1998535156250014</c:v>
                      </c:pt>
                      <c:pt idx="3014">
                        <c:v>9.1998535156250014</c:v>
                      </c:pt>
                      <c:pt idx="3015">
                        <c:v>9.1998535156250014</c:v>
                      </c:pt>
                      <c:pt idx="3016">
                        <c:v>9.1998535156250014</c:v>
                      </c:pt>
                      <c:pt idx="3017">
                        <c:v>9.1998535156250014</c:v>
                      </c:pt>
                      <c:pt idx="3018">
                        <c:v>9.1998535156250014</c:v>
                      </c:pt>
                      <c:pt idx="3019">
                        <c:v>9.1998535156250014</c:v>
                      </c:pt>
                      <c:pt idx="3020">
                        <c:v>9.1998535156250014</c:v>
                      </c:pt>
                      <c:pt idx="3021">
                        <c:v>9.1998535156250014</c:v>
                      </c:pt>
                      <c:pt idx="3022">
                        <c:v>9.1998535156250014</c:v>
                      </c:pt>
                      <c:pt idx="3023">
                        <c:v>9.1998535156250014</c:v>
                      </c:pt>
                      <c:pt idx="3024">
                        <c:v>9.1998535156250014</c:v>
                      </c:pt>
                      <c:pt idx="3025">
                        <c:v>9.1998535156250014</c:v>
                      </c:pt>
                      <c:pt idx="3026">
                        <c:v>9.1998535156250014</c:v>
                      </c:pt>
                      <c:pt idx="3027">
                        <c:v>9.1998535156250014</c:v>
                      </c:pt>
                      <c:pt idx="3028">
                        <c:v>9.1998535156250014</c:v>
                      </c:pt>
                      <c:pt idx="3029">
                        <c:v>9.1998535156250014</c:v>
                      </c:pt>
                      <c:pt idx="3030">
                        <c:v>9.1998535156250014</c:v>
                      </c:pt>
                      <c:pt idx="3031">
                        <c:v>9.1998535156250014</c:v>
                      </c:pt>
                      <c:pt idx="3032">
                        <c:v>9.1998535156250014</c:v>
                      </c:pt>
                      <c:pt idx="3033">
                        <c:v>9.1998535156250014</c:v>
                      </c:pt>
                      <c:pt idx="3034">
                        <c:v>9.1998535156250014</c:v>
                      </c:pt>
                      <c:pt idx="3035">
                        <c:v>9.1998535156250014</c:v>
                      </c:pt>
                      <c:pt idx="3036">
                        <c:v>9.1998535156250014</c:v>
                      </c:pt>
                      <c:pt idx="3037">
                        <c:v>9.1998535156250014</c:v>
                      </c:pt>
                      <c:pt idx="3038">
                        <c:v>9.1998535156250014</c:v>
                      </c:pt>
                      <c:pt idx="3039">
                        <c:v>9.1998535156250014</c:v>
                      </c:pt>
                      <c:pt idx="3040">
                        <c:v>9.1998535156250014</c:v>
                      </c:pt>
                      <c:pt idx="3041">
                        <c:v>9.1998535156250014</c:v>
                      </c:pt>
                      <c:pt idx="3042">
                        <c:v>9.1998535156250014</c:v>
                      </c:pt>
                      <c:pt idx="3043">
                        <c:v>9.1998535156250014</c:v>
                      </c:pt>
                      <c:pt idx="3044">
                        <c:v>9.1998535156250014</c:v>
                      </c:pt>
                      <c:pt idx="3045">
                        <c:v>9.1998535156250014</c:v>
                      </c:pt>
                      <c:pt idx="3046">
                        <c:v>9.1998535156250014</c:v>
                      </c:pt>
                      <c:pt idx="3047">
                        <c:v>9.1998535156250014</c:v>
                      </c:pt>
                      <c:pt idx="3048">
                        <c:v>9.1998535156250014</c:v>
                      </c:pt>
                      <c:pt idx="3049">
                        <c:v>9.1998535156250014</c:v>
                      </c:pt>
                      <c:pt idx="3050">
                        <c:v>9.1998535156250014</c:v>
                      </c:pt>
                      <c:pt idx="3051">
                        <c:v>9.1998535156250014</c:v>
                      </c:pt>
                      <c:pt idx="3052">
                        <c:v>9.1998535156250014</c:v>
                      </c:pt>
                      <c:pt idx="3053">
                        <c:v>9.1998535156250014</c:v>
                      </c:pt>
                      <c:pt idx="3054">
                        <c:v>9.1998535156250014</c:v>
                      </c:pt>
                      <c:pt idx="3055">
                        <c:v>9.1998535156250014</c:v>
                      </c:pt>
                      <c:pt idx="3056">
                        <c:v>9.1998535156250014</c:v>
                      </c:pt>
                      <c:pt idx="3057">
                        <c:v>9.1998535156250014</c:v>
                      </c:pt>
                      <c:pt idx="3058">
                        <c:v>9.1998535156250014</c:v>
                      </c:pt>
                      <c:pt idx="3059">
                        <c:v>9.1998535156250014</c:v>
                      </c:pt>
                      <c:pt idx="3060">
                        <c:v>9.1998535156250014</c:v>
                      </c:pt>
                      <c:pt idx="3061">
                        <c:v>9.1998535156250014</c:v>
                      </c:pt>
                      <c:pt idx="3062">
                        <c:v>9.1998535156250014</c:v>
                      </c:pt>
                      <c:pt idx="3063">
                        <c:v>9.1998535156250014</c:v>
                      </c:pt>
                      <c:pt idx="3064">
                        <c:v>9.1998535156250014</c:v>
                      </c:pt>
                      <c:pt idx="3065">
                        <c:v>9.1998535156250014</c:v>
                      </c:pt>
                      <c:pt idx="3066">
                        <c:v>9.1998535156250014</c:v>
                      </c:pt>
                      <c:pt idx="3067">
                        <c:v>9.1998535156250014</c:v>
                      </c:pt>
                      <c:pt idx="3068">
                        <c:v>9.1998535156250014</c:v>
                      </c:pt>
                      <c:pt idx="3069">
                        <c:v>9.1998535156250014</c:v>
                      </c:pt>
                      <c:pt idx="3070">
                        <c:v>9.1998535156250014</c:v>
                      </c:pt>
                      <c:pt idx="3071">
                        <c:v>9.1998535156250014</c:v>
                      </c:pt>
                      <c:pt idx="3072">
                        <c:v>9.1998535156250014</c:v>
                      </c:pt>
                      <c:pt idx="3073">
                        <c:v>9.1998535156250014</c:v>
                      </c:pt>
                      <c:pt idx="3074">
                        <c:v>9.1998535156250014</c:v>
                      </c:pt>
                      <c:pt idx="3075">
                        <c:v>9.1998535156250014</c:v>
                      </c:pt>
                      <c:pt idx="3076">
                        <c:v>9.1998535156250014</c:v>
                      </c:pt>
                      <c:pt idx="3077">
                        <c:v>9.1998535156250014</c:v>
                      </c:pt>
                      <c:pt idx="3078">
                        <c:v>9.1998535156250014</c:v>
                      </c:pt>
                      <c:pt idx="3079">
                        <c:v>9.1998535156250014</c:v>
                      </c:pt>
                      <c:pt idx="3080">
                        <c:v>9.1998535156250014</c:v>
                      </c:pt>
                      <c:pt idx="3081">
                        <c:v>9.1998535156250014</c:v>
                      </c:pt>
                      <c:pt idx="3082">
                        <c:v>9.1998535156250014</c:v>
                      </c:pt>
                      <c:pt idx="3083">
                        <c:v>9.1998535156250014</c:v>
                      </c:pt>
                      <c:pt idx="3084">
                        <c:v>9.1998535156250014</c:v>
                      </c:pt>
                      <c:pt idx="3085">
                        <c:v>9.1998535156250014</c:v>
                      </c:pt>
                      <c:pt idx="3086">
                        <c:v>9.1998535156250014</c:v>
                      </c:pt>
                      <c:pt idx="3087">
                        <c:v>9.0997558593750014</c:v>
                      </c:pt>
                      <c:pt idx="3088">
                        <c:v>9.1998535156250014</c:v>
                      </c:pt>
                      <c:pt idx="3089">
                        <c:v>9.1998535156250014</c:v>
                      </c:pt>
                      <c:pt idx="3090">
                        <c:v>9.1998535156250014</c:v>
                      </c:pt>
                      <c:pt idx="3091">
                        <c:v>9.1998535156250014</c:v>
                      </c:pt>
                      <c:pt idx="3092">
                        <c:v>9.1998535156250014</c:v>
                      </c:pt>
                      <c:pt idx="3093">
                        <c:v>9.1998535156250014</c:v>
                      </c:pt>
                      <c:pt idx="3094">
                        <c:v>9.0997558593750014</c:v>
                      </c:pt>
                      <c:pt idx="3095">
                        <c:v>9.1998535156250014</c:v>
                      </c:pt>
                      <c:pt idx="3096">
                        <c:v>9.1998535156250014</c:v>
                      </c:pt>
                      <c:pt idx="3097">
                        <c:v>9.0997558593750014</c:v>
                      </c:pt>
                      <c:pt idx="3098">
                        <c:v>9.1998535156250014</c:v>
                      </c:pt>
                      <c:pt idx="3099">
                        <c:v>9.1998535156250014</c:v>
                      </c:pt>
                      <c:pt idx="3100">
                        <c:v>9.1998535156250014</c:v>
                      </c:pt>
                      <c:pt idx="3101">
                        <c:v>9.1998535156250014</c:v>
                      </c:pt>
                      <c:pt idx="3102">
                        <c:v>9.0997558593750014</c:v>
                      </c:pt>
                      <c:pt idx="3103">
                        <c:v>9.0997558593750014</c:v>
                      </c:pt>
                      <c:pt idx="3104">
                        <c:v>9.0997558593750014</c:v>
                      </c:pt>
                      <c:pt idx="3105">
                        <c:v>9.1998535156250014</c:v>
                      </c:pt>
                      <c:pt idx="3106">
                        <c:v>9.1998535156250014</c:v>
                      </c:pt>
                      <c:pt idx="3107">
                        <c:v>9.0997558593750014</c:v>
                      </c:pt>
                      <c:pt idx="3108">
                        <c:v>9.0997558593750014</c:v>
                      </c:pt>
                      <c:pt idx="3109">
                        <c:v>9.0997558593750014</c:v>
                      </c:pt>
                      <c:pt idx="3110">
                        <c:v>9.1998535156250014</c:v>
                      </c:pt>
                      <c:pt idx="3111">
                        <c:v>9.0997558593750014</c:v>
                      </c:pt>
                      <c:pt idx="3112">
                        <c:v>9.0997558593750014</c:v>
                      </c:pt>
                      <c:pt idx="3113">
                        <c:v>9.0997558593750014</c:v>
                      </c:pt>
                      <c:pt idx="3114">
                        <c:v>9.1998535156250014</c:v>
                      </c:pt>
                      <c:pt idx="3115">
                        <c:v>9.1998535156250014</c:v>
                      </c:pt>
                      <c:pt idx="3116">
                        <c:v>9.0997558593750014</c:v>
                      </c:pt>
                      <c:pt idx="3117">
                        <c:v>9.0997558593750014</c:v>
                      </c:pt>
                      <c:pt idx="3118">
                        <c:v>9.0997558593750014</c:v>
                      </c:pt>
                      <c:pt idx="3119">
                        <c:v>9.1998535156250014</c:v>
                      </c:pt>
                      <c:pt idx="3120">
                        <c:v>9.0997558593750014</c:v>
                      </c:pt>
                      <c:pt idx="3121">
                        <c:v>9.0997558593750014</c:v>
                      </c:pt>
                      <c:pt idx="3122">
                        <c:v>9.0997558593750014</c:v>
                      </c:pt>
                      <c:pt idx="3123">
                        <c:v>9.0997558593750014</c:v>
                      </c:pt>
                      <c:pt idx="3124">
                        <c:v>9.0997558593750014</c:v>
                      </c:pt>
                      <c:pt idx="3125">
                        <c:v>9.0997558593750014</c:v>
                      </c:pt>
                      <c:pt idx="3126">
                        <c:v>9.0997558593750014</c:v>
                      </c:pt>
                      <c:pt idx="3127">
                        <c:v>9.0997558593750014</c:v>
                      </c:pt>
                      <c:pt idx="3128">
                        <c:v>9.0997558593750014</c:v>
                      </c:pt>
                      <c:pt idx="3129">
                        <c:v>9.0997558593750014</c:v>
                      </c:pt>
                      <c:pt idx="3130">
                        <c:v>9.0997558593750014</c:v>
                      </c:pt>
                      <c:pt idx="3131">
                        <c:v>9.0997558593750014</c:v>
                      </c:pt>
                      <c:pt idx="3132">
                        <c:v>9.0997558593750014</c:v>
                      </c:pt>
                      <c:pt idx="3133">
                        <c:v>9.0997558593750014</c:v>
                      </c:pt>
                      <c:pt idx="3134">
                        <c:v>9.0997558593750014</c:v>
                      </c:pt>
                      <c:pt idx="3135">
                        <c:v>9.0997558593750014</c:v>
                      </c:pt>
                      <c:pt idx="3136">
                        <c:v>9.0997558593750014</c:v>
                      </c:pt>
                      <c:pt idx="3137">
                        <c:v>9.0997558593750014</c:v>
                      </c:pt>
                      <c:pt idx="3138">
                        <c:v>9.0997558593750014</c:v>
                      </c:pt>
                      <c:pt idx="3139">
                        <c:v>9.0997558593750014</c:v>
                      </c:pt>
                      <c:pt idx="3140">
                        <c:v>9.0997558593750014</c:v>
                      </c:pt>
                      <c:pt idx="3141">
                        <c:v>9.0997558593750014</c:v>
                      </c:pt>
                      <c:pt idx="3142">
                        <c:v>9.0997558593750014</c:v>
                      </c:pt>
                      <c:pt idx="3143">
                        <c:v>9.0997558593750014</c:v>
                      </c:pt>
                      <c:pt idx="3144">
                        <c:v>9.0997558593750014</c:v>
                      </c:pt>
                      <c:pt idx="3145">
                        <c:v>9.0997558593750014</c:v>
                      </c:pt>
                      <c:pt idx="3146">
                        <c:v>9.0997558593750014</c:v>
                      </c:pt>
                      <c:pt idx="3147">
                        <c:v>9.0997558593750014</c:v>
                      </c:pt>
                      <c:pt idx="3148">
                        <c:v>9.0997558593750014</c:v>
                      </c:pt>
                      <c:pt idx="3149">
                        <c:v>9.0997558593750014</c:v>
                      </c:pt>
                      <c:pt idx="3150">
                        <c:v>9.0997558593750014</c:v>
                      </c:pt>
                      <c:pt idx="3151">
                        <c:v>9.0997558593750014</c:v>
                      </c:pt>
                      <c:pt idx="3152">
                        <c:v>9.0997558593750014</c:v>
                      </c:pt>
                      <c:pt idx="3153">
                        <c:v>9.0997558593750014</c:v>
                      </c:pt>
                      <c:pt idx="3154">
                        <c:v>9.0997558593750014</c:v>
                      </c:pt>
                      <c:pt idx="3155">
                        <c:v>9.0997558593750014</c:v>
                      </c:pt>
                      <c:pt idx="3156">
                        <c:v>9.0997558593750014</c:v>
                      </c:pt>
                      <c:pt idx="3157">
                        <c:v>9.0997558593750014</c:v>
                      </c:pt>
                      <c:pt idx="3158">
                        <c:v>9.0997558593750014</c:v>
                      </c:pt>
                      <c:pt idx="3159">
                        <c:v>9.0997558593750014</c:v>
                      </c:pt>
                      <c:pt idx="3160">
                        <c:v>9.0997558593750014</c:v>
                      </c:pt>
                      <c:pt idx="3161">
                        <c:v>9.0997558593750014</c:v>
                      </c:pt>
                      <c:pt idx="3162">
                        <c:v>9.0997558593750014</c:v>
                      </c:pt>
                      <c:pt idx="3163">
                        <c:v>9.0997558593750014</c:v>
                      </c:pt>
                      <c:pt idx="3164">
                        <c:v>9.0997558593750014</c:v>
                      </c:pt>
                      <c:pt idx="3165">
                        <c:v>9.0997558593750014</c:v>
                      </c:pt>
                      <c:pt idx="3166">
                        <c:v>9.0997558593750014</c:v>
                      </c:pt>
                      <c:pt idx="3167">
                        <c:v>9.0997558593750014</c:v>
                      </c:pt>
                      <c:pt idx="3168">
                        <c:v>9.0997558593750014</c:v>
                      </c:pt>
                      <c:pt idx="3169">
                        <c:v>9.0997558593750014</c:v>
                      </c:pt>
                      <c:pt idx="3170">
                        <c:v>9.0997558593750014</c:v>
                      </c:pt>
                      <c:pt idx="3171">
                        <c:v>9.0997558593750014</c:v>
                      </c:pt>
                      <c:pt idx="3172">
                        <c:v>9.0997558593750014</c:v>
                      </c:pt>
                      <c:pt idx="3173">
                        <c:v>9.0997558593750014</c:v>
                      </c:pt>
                      <c:pt idx="3174">
                        <c:v>9.0997558593750014</c:v>
                      </c:pt>
                      <c:pt idx="3175">
                        <c:v>9.0997558593750014</c:v>
                      </c:pt>
                      <c:pt idx="3176">
                        <c:v>9.0997558593750014</c:v>
                      </c:pt>
                      <c:pt idx="3177">
                        <c:v>9.0997558593750014</c:v>
                      </c:pt>
                      <c:pt idx="3178">
                        <c:v>9.0997558593750014</c:v>
                      </c:pt>
                      <c:pt idx="3179">
                        <c:v>9.0997558593750014</c:v>
                      </c:pt>
                      <c:pt idx="3180">
                        <c:v>9.0997558593750014</c:v>
                      </c:pt>
                      <c:pt idx="3181">
                        <c:v>9.0997558593750014</c:v>
                      </c:pt>
                      <c:pt idx="3182">
                        <c:v>9.0997558593750014</c:v>
                      </c:pt>
                      <c:pt idx="3183">
                        <c:v>9.0997558593750014</c:v>
                      </c:pt>
                      <c:pt idx="3184">
                        <c:v>9.0997558593750014</c:v>
                      </c:pt>
                      <c:pt idx="3185">
                        <c:v>9.0997558593750014</c:v>
                      </c:pt>
                      <c:pt idx="3186">
                        <c:v>9.0997558593750014</c:v>
                      </c:pt>
                      <c:pt idx="3187">
                        <c:v>9.0997558593750014</c:v>
                      </c:pt>
                      <c:pt idx="3188">
                        <c:v>9.0997558593750014</c:v>
                      </c:pt>
                      <c:pt idx="3189">
                        <c:v>9.0997558593750014</c:v>
                      </c:pt>
                      <c:pt idx="3190">
                        <c:v>9.0997558593750014</c:v>
                      </c:pt>
                      <c:pt idx="3191">
                        <c:v>9.0997558593750014</c:v>
                      </c:pt>
                      <c:pt idx="3192">
                        <c:v>9.0997558593750014</c:v>
                      </c:pt>
                      <c:pt idx="3193">
                        <c:v>9.0997558593750014</c:v>
                      </c:pt>
                      <c:pt idx="3194">
                        <c:v>9.0997558593750014</c:v>
                      </c:pt>
                      <c:pt idx="3195">
                        <c:v>9.0997558593750014</c:v>
                      </c:pt>
                      <c:pt idx="3196">
                        <c:v>9.0997558593750014</c:v>
                      </c:pt>
                      <c:pt idx="3197">
                        <c:v>9.0997558593750014</c:v>
                      </c:pt>
                      <c:pt idx="3198">
                        <c:v>9.0997558593750014</c:v>
                      </c:pt>
                      <c:pt idx="3199">
                        <c:v>9.0997558593750014</c:v>
                      </c:pt>
                      <c:pt idx="3200">
                        <c:v>9.0997558593750014</c:v>
                      </c:pt>
                      <c:pt idx="3201">
                        <c:v>9.0997558593750014</c:v>
                      </c:pt>
                      <c:pt idx="3202">
                        <c:v>9.0997558593750014</c:v>
                      </c:pt>
                      <c:pt idx="3203">
                        <c:v>9.0997558593750014</c:v>
                      </c:pt>
                      <c:pt idx="3204">
                        <c:v>9.0997558593750014</c:v>
                      </c:pt>
                      <c:pt idx="3205">
                        <c:v>9.0997558593750014</c:v>
                      </c:pt>
                      <c:pt idx="3206">
                        <c:v>9.0997558593750014</c:v>
                      </c:pt>
                      <c:pt idx="3207">
                        <c:v>9.0997558593750014</c:v>
                      </c:pt>
                      <c:pt idx="3208">
                        <c:v>9.0997558593750014</c:v>
                      </c:pt>
                      <c:pt idx="3209">
                        <c:v>9.0997558593750014</c:v>
                      </c:pt>
                      <c:pt idx="3210">
                        <c:v>9.0997558593750014</c:v>
                      </c:pt>
                      <c:pt idx="3211">
                        <c:v>9.0997558593750014</c:v>
                      </c:pt>
                      <c:pt idx="3212">
                        <c:v>8.9999023437500014</c:v>
                      </c:pt>
                      <c:pt idx="3213">
                        <c:v>9.0997558593750014</c:v>
                      </c:pt>
                      <c:pt idx="3214">
                        <c:v>8.9999023437500014</c:v>
                      </c:pt>
                      <c:pt idx="3215">
                        <c:v>8.9999023437500014</c:v>
                      </c:pt>
                      <c:pt idx="3216">
                        <c:v>9.0997558593750014</c:v>
                      </c:pt>
                      <c:pt idx="3217">
                        <c:v>8.9999023437500014</c:v>
                      </c:pt>
                      <c:pt idx="3218">
                        <c:v>8.9999023437500014</c:v>
                      </c:pt>
                      <c:pt idx="3219">
                        <c:v>8.9999023437500014</c:v>
                      </c:pt>
                      <c:pt idx="3220">
                        <c:v>8.9999023437500014</c:v>
                      </c:pt>
                      <c:pt idx="3221">
                        <c:v>8.9999023437500014</c:v>
                      </c:pt>
                      <c:pt idx="3222">
                        <c:v>8.9999023437500014</c:v>
                      </c:pt>
                      <c:pt idx="3223">
                        <c:v>8.9999023437500014</c:v>
                      </c:pt>
                      <c:pt idx="3224">
                        <c:v>8.9999023437500014</c:v>
                      </c:pt>
                      <c:pt idx="3225">
                        <c:v>8.9999023437500014</c:v>
                      </c:pt>
                      <c:pt idx="3226">
                        <c:v>8.9999023437500014</c:v>
                      </c:pt>
                      <c:pt idx="3227">
                        <c:v>9.0997558593750014</c:v>
                      </c:pt>
                      <c:pt idx="3228">
                        <c:v>8.9999023437500014</c:v>
                      </c:pt>
                      <c:pt idx="3229">
                        <c:v>8.9999023437500014</c:v>
                      </c:pt>
                      <c:pt idx="3230">
                        <c:v>8.9999023437500014</c:v>
                      </c:pt>
                      <c:pt idx="3231">
                        <c:v>8.9999023437500014</c:v>
                      </c:pt>
                      <c:pt idx="3232">
                        <c:v>8.9999023437500014</c:v>
                      </c:pt>
                      <c:pt idx="3233">
                        <c:v>8.9999023437500014</c:v>
                      </c:pt>
                      <c:pt idx="3234">
                        <c:v>8.9999023437500014</c:v>
                      </c:pt>
                      <c:pt idx="3235">
                        <c:v>8.9999023437500014</c:v>
                      </c:pt>
                      <c:pt idx="3236">
                        <c:v>8.9999023437500014</c:v>
                      </c:pt>
                      <c:pt idx="3237">
                        <c:v>8.9999023437500014</c:v>
                      </c:pt>
                      <c:pt idx="3238">
                        <c:v>8.9999023437500014</c:v>
                      </c:pt>
                      <c:pt idx="3239">
                        <c:v>8.9999023437500014</c:v>
                      </c:pt>
                      <c:pt idx="3240">
                        <c:v>8.9999023437500014</c:v>
                      </c:pt>
                      <c:pt idx="3241">
                        <c:v>8.9999023437500014</c:v>
                      </c:pt>
                      <c:pt idx="3242">
                        <c:v>8.9999023437500014</c:v>
                      </c:pt>
                      <c:pt idx="3243">
                        <c:v>8.9999023437500014</c:v>
                      </c:pt>
                      <c:pt idx="3244">
                        <c:v>8.9999023437500014</c:v>
                      </c:pt>
                      <c:pt idx="3245">
                        <c:v>8.9999023437500014</c:v>
                      </c:pt>
                      <c:pt idx="3246">
                        <c:v>8.9999023437500014</c:v>
                      </c:pt>
                      <c:pt idx="3247">
                        <c:v>8.9999023437500014</c:v>
                      </c:pt>
                      <c:pt idx="3248">
                        <c:v>8.9999023437500014</c:v>
                      </c:pt>
                      <c:pt idx="3249">
                        <c:v>8.9999023437500014</c:v>
                      </c:pt>
                      <c:pt idx="3250">
                        <c:v>8.9999023437500014</c:v>
                      </c:pt>
                      <c:pt idx="3251">
                        <c:v>8.9999023437500014</c:v>
                      </c:pt>
                      <c:pt idx="3252">
                        <c:v>8.9999023437500014</c:v>
                      </c:pt>
                      <c:pt idx="3253">
                        <c:v>8.9999023437500014</c:v>
                      </c:pt>
                      <c:pt idx="3254">
                        <c:v>8.9999023437500014</c:v>
                      </c:pt>
                      <c:pt idx="3255">
                        <c:v>8.9999023437500014</c:v>
                      </c:pt>
                      <c:pt idx="3256">
                        <c:v>8.9999023437500014</c:v>
                      </c:pt>
                      <c:pt idx="3257">
                        <c:v>8.9999023437500014</c:v>
                      </c:pt>
                      <c:pt idx="3258">
                        <c:v>8.9999023437500014</c:v>
                      </c:pt>
                      <c:pt idx="3259">
                        <c:v>8.9999023437500014</c:v>
                      </c:pt>
                      <c:pt idx="3260">
                        <c:v>8.9999023437500014</c:v>
                      </c:pt>
                      <c:pt idx="3261">
                        <c:v>8.9999023437500014</c:v>
                      </c:pt>
                      <c:pt idx="3262">
                        <c:v>8.9999023437500014</c:v>
                      </c:pt>
                      <c:pt idx="3263">
                        <c:v>8.9999023437500014</c:v>
                      </c:pt>
                      <c:pt idx="3264">
                        <c:v>8.9999023437500014</c:v>
                      </c:pt>
                      <c:pt idx="3265">
                        <c:v>8.9999023437500014</c:v>
                      </c:pt>
                      <c:pt idx="3266">
                        <c:v>8.9999023437500014</c:v>
                      </c:pt>
                      <c:pt idx="3267">
                        <c:v>8.9999023437500014</c:v>
                      </c:pt>
                      <c:pt idx="3268">
                        <c:v>8.9999023437500014</c:v>
                      </c:pt>
                      <c:pt idx="3269">
                        <c:v>8.9999023437500014</c:v>
                      </c:pt>
                      <c:pt idx="3270">
                        <c:v>8.9999023437500014</c:v>
                      </c:pt>
                      <c:pt idx="3271">
                        <c:v>8.9999023437500014</c:v>
                      </c:pt>
                      <c:pt idx="3272">
                        <c:v>8.9999023437500014</c:v>
                      </c:pt>
                      <c:pt idx="3273">
                        <c:v>8.9999023437500014</c:v>
                      </c:pt>
                      <c:pt idx="3274">
                        <c:v>8.9999023437500014</c:v>
                      </c:pt>
                      <c:pt idx="3275">
                        <c:v>8.9999023437500014</c:v>
                      </c:pt>
                      <c:pt idx="3276">
                        <c:v>8.9999023437500014</c:v>
                      </c:pt>
                      <c:pt idx="3277">
                        <c:v>8.9999023437500014</c:v>
                      </c:pt>
                      <c:pt idx="3278">
                        <c:v>8.9999023437500014</c:v>
                      </c:pt>
                      <c:pt idx="3279">
                        <c:v>8.9999023437500014</c:v>
                      </c:pt>
                      <c:pt idx="3280">
                        <c:v>8.9999023437500014</c:v>
                      </c:pt>
                      <c:pt idx="3281">
                        <c:v>8.9999023437500014</c:v>
                      </c:pt>
                      <c:pt idx="3282">
                        <c:v>8.9999023437500014</c:v>
                      </c:pt>
                      <c:pt idx="3283">
                        <c:v>8.9999023437500014</c:v>
                      </c:pt>
                      <c:pt idx="3284">
                        <c:v>8.9999023437500014</c:v>
                      </c:pt>
                      <c:pt idx="3285">
                        <c:v>8.9999023437500014</c:v>
                      </c:pt>
                      <c:pt idx="3286">
                        <c:v>8.9999023437500014</c:v>
                      </c:pt>
                      <c:pt idx="3287">
                        <c:v>8.9999023437500014</c:v>
                      </c:pt>
                      <c:pt idx="3288">
                        <c:v>8.9999023437500014</c:v>
                      </c:pt>
                      <c:pt idx="3289">
                        <c:v>8.9999023437500014</c:v>
                      </c:pt>
                      <c:pt idx="3290">
                        <c:v>8.9999023437500014</c:v>
                      </c:pt>
                      <c:pt idx="3291">
                        <c:v>8.9999023437500014</c:v>
                      </c:pt>
                      <c:pt idx="3292">
                        <c:v>8.9999023437500014</c:v>
                      </c:pt>
                      <c:pt idx="3293">
                        <c:v>8.9999023437500014</c:v>
                      </c:pt>
                      <c:pt idx="3294">
                        <c:v>8.9999023437500014</c:v>
                      </c:pt>
                      <c:pt idx="3295">
                        <c:v>8.9999023437500014</c:v>
                      </c:pt>
                      <c:pt idx="3296">
                        <c:v>8.9999023437500014</c:v>
                      </c:pt>
                      <c:pt idx="3297">
                        <c:v>8.9999023437500014</c:v>
                      </c:pt>
                      <c:pt idx="3298">
                        <c:v>8.9999023437500014</c:v>
                      </c:pt>
                      <c:pt idx="3299">
                        <c:v>8.9999023437500014</c:v>
                      </c:pt>
                      <c:pt idx="3300">
                        <c:v>8.9999023437500014</c:v>
                      </c:pt>
                      <c:pt idx="3301">
                        <c:v>8.9999023437500014</c:v>
                      </c:pt>
                      <c:pt idx="3302">
                        <c:v>8.9999023437500014</c:v>
                      </c:pt>
                      <c:pt idx="3303">
                        <c:v>8.9999023437500014</c:v>
                      </c:pt>
                      <c:pt idx="3304">
                        <c:v>8.9999023437500014</c:v>
                      </c:pt>
                      <c:pt idx="3305">
                        <c:v>8.9999023437500014</c:v>
                      </c:pt>
                      <c:pt idx="3306">
                        <c:v>8.9999023437500014</c:v>
                      </c:pt>
                      <c:pt idx="3307">
                        <c:v>8.9999023437500014</c:v>
                      </c:pt>
                      <c:pt idx="3308">
                        <c:v>8.9999023437500014</c:v>
                      </c:pt>
                      <c:pt idx="3309">
                        <c:v>8.9999023437500014</c:v>
                      </c:pt>
                      <c:pt idx="3310">
                        <c:v>8.9999023437500014</c:v>
                      </c:pt>
                      <c:pt idx="3311">
                        <c:v>8.9999023437500014</c:v>
                      </c:pt>
                      <c:pt idx="3312">
                        <c:v>8.9999023437500014</c:v>
                      </c:pt>
                      <c:pt idx="3313">
                        <c:v>8.9999023437500014</c:v>
                      </c:pt>
                      <c:pt idx="3314">
                        <c:v>8.9999023437500014</c:v>
                      </c:pt>
                      <c:pt idx="3315">
                        <c:v>8.8998046875000014</c:v>
                      </c:pt>
                      <c:pt idx="3316">
                        <c:v>8.9999023437500014</c:v>
                      </c:pt>
                      <c:pt idx="3317">
                        <c:v>8.9999023437500014</c:v>
                      </c:pt>
                      <c:pt idx="3318">
                        <c:v>8.9999023437500014</c:v>
                      </c:pt>
                      <c:pt idx="3319">
                        <c:v>8.8998046875000014</c:v>
                      </c:pt>
                      <c:pt idx="3320">
                        <c:v>8.9999023437500014</c:v>
                      </c:pt>
                      <c:pt idx="3321">
                        <c:v>8.8998046875000014</c:v>
                      </c:pt>
                      <c:pt idx="3322">
                        <c:v>8.9999023437500014</c:v>
                      </c:pt>
                      <c:pt idx="3323">
                        <c:v>8.8998046875000014</c:v>
                      </c:pt>
                      <c:pt idx="3324">
                        <c:v>8.8998046875000014</c:v>
                      </c:pt>
                      <c:pt idx="3325">
                        <c:v>8.9999023437500014</c:v>
                      </c:pt>
                      <c:pt idx="3326">
                        <c:v>8.9999023437500014</c:v>
                      </c:pt>
                      <c:pt idx="3327">
                        <c:v>8.9999023437500014</c:v>
                      </c:pt>
                      <c:pt idx="3328">
                        <c:v>8.9999023437500014</c:v>
                      </c:pt>
                      <c:pt idx="3329">
                        <c:v>8.9999023437500014</c:v>
                      </c:pt>
                      <c:pt idx="3330">
                        <c:v>8.9999023437500014</c:v>
                      </c:pt>
                      <c:pt idx="3331">
                        <c:v>8.9999023437500014</c:v>
                      </c:pt>
                      <c:pt idx="3332">
                        <c:v>8.8998046875000014</c:v>
                      </c:pt>
                      <c:pt idx="3333">
                        <c:v>8.8998046875000014</c:v>
                      </c:pt>
                      <c:pt idx="3334">
                        <c:v>8.8998046875000014</c:v>
                      </c:pt>
                      <c:pt idx="3335">
                        <c:v>8.8998046875000014</c:v>
                      </c:pt>
                      <c:pt idx="3336">
                        <c:v>8.8998046875000014</c:v>
                      </c:pt>
                      <c:pt idx="3337">
                        <c:v>8.9999023437500014</c:v>
                      </c:pt>
                      <c:pt idx="3338">
                        <c:v>8.8998046875000014</c:v>
                      </c:pt>
                      <c:pt idx="3339">
                        <c:v>8.8998046875000014</c:v>
                      </c:pt>
                      <c:pt idx="3340">
                        <c:v>8.8998046875000014</c:v>
                      </c:pt>
                      <c:pt idx="3341">
                        <c:v>8.8998046875000014</c:v>
                      </c:pt>
                      <c:pt idx="3342">
                        <c:v>8.8998046875000014</c:v>
                      </c:pt>
                      <c:pt idx="3343">
                        <c:v>8.8998046875000014</c:v>
                      </c:pt>
                      <c:pt idx="3344">
                        <c:v>8.8998046875000014</c:v>
                      </c:pt>
                      <c:pt idx="3345">
                        <c:v>8.8998046875000014</c:v>
                      </c:pt>
                      <c:pt idx="3346">
                        <c:v>8.8998046875000014</c:v>
                      </c:pt>
                      <c:pt idx="3347">
                        <c:v>8.8998046875000014</c:v>
                      </c:pt>
                      <c:pt idx="3348">
                        <c:v>8.8998046875000014</c:v>
                      </c:pt>
                      <c:pt idx="3349">
                        <c:v>8.8998046875000014</c:v>
                      </c:pt>
                      <c:pt idx="3350">
                        <c:v>8.8998046875000014</c:v>
                      </c:pt>
                      <c:pt idx="3351">
                        <c:v>8.8998046875000014</c:v>
                      </c:pt>
                      <c:pt idx="3352">
                        <c:v>8.8998046875000014</c:v>
                      </c:pt>
                      <c:pt idx="3353">
                        <c:v>8.8998046875000014</c:v>
                      </c:pt>
                      <c:pt idx="3354">
                        <c:v>8.8998046875000014</c:v>
                      </c:pt>
                      <c:pt idx="3355">
                        <c:v>8.8998046875000014</c:v>
                      </c:pt>
                      <c:pt idx="3356">
                        <c:v>8.8998046875000014</c:v>
                      </c:pt>
                      <c:pt idx="3357">
                        <c:v>8.8998046875000014</c:v>
                      </c:pt>
                      <c:pt idx="3358">
                        <c:v>8.8998046875000014</c:v>
                      </c:pt>
                      <c:pt idx="3359">
                        <c:v>8.8998046875000014</c:v>
                      </c:pt>
                      <c:pt idx="3360">
                        <c:v>8.8998046875000014</c:v>
                      </c:pt>
                      <c:pt idx="3361">
                        <c:v>8.8998046875000014</c:v>
                      </c:pt>
                      <c:pt idx="3362">
                        <c:v>8.8998046875000014</c:v>
                      </c:pt>
                      <c:pt idx="3363">
                        <c:v>8.8998046875000014</c:v>
                      </c:pt>
                      <c:pt idx="3364">
                        <c:v>8.8998046875000014</c:v>
                      </c:pt>
                      <c:pt idx="3365">
                        <c:v>8.8998046875000014</c:v>
                      </c:pt>
                      <c:pt idx="3366">
                        <c:v>8.8998046875000014</c:v>
                      </c:pt>
                      <c:pt idx="3367">
                        <c:v>8.8998046875000014</c:v>
                      </c:pt>
                      <c:pt idx="3368">
                        <c:v>8.8998046875000014</c:v>
                      </c:pt>
                      <c:pt idx="3369">
                        <c:v>8.8998046875000014</c:v>
                      </c:pt>
                      <c:pt idx="3370">
                        <c:v>8.8998046875000014</c:v>
                      </c:pt>
                      <c:pt idx="3371">
                        <c:v>8.8998046875000014</c:v>
                      </c:pt>
                      <c:pt idx="3372">
                        <c:v>8.8998046875000014</c:v>
                      </c:pt>
                      <c:pt idx="3373">
                        <c:v>8.8998046875000014</c:v>
                      </c:pt>
                      <c:pt idx="3374">
                        <c:v>8.8998046875000014</c:v>
                      </c:pt>
                      <c:pt idx="3375">
                        <c:v>8.8998046875000014</c:v>
                      </c:pt>
                      <c:pt idx="3376">
                        <c:v>8.8998046875000014</c:v>
                      </c:pt>
                      <c:pt idx="3377">
                        <c:v>8.8998046875000014</c:v>
                      </c:pt>
                      <c:pt idx="3378">
                        <c:v>8.8998046875000014</c:v>
                      </c:pt>
                      <c:pt idx="3379">
                        <c:v>8.8998046875000014</c:v>
                      </c:pt>
                      <c:pt idx="3380">
                        <c:v>8.8998046875000014</c:v>
                      </c:pt>
                      <c:pt idx="3381">
                        <c:v>8.8998046875000014</c:v>
                      </c:pt>
                      <c:pt idx="3382">
                        <c:v>8.8998046875000014</c:v>
                      </c:pt>
                      <c:pt idx="3383">
                        <c:v>8.8998046875000014</c:v>
                      </c:pt>
                      <c:pt idx="3384">
                        <c:v>8.8998046875000014</c:v>
                      </c:pt>
                      <c:pt idx="3385">
                        <c:v>8.8998046875000014</c:v>
                      </c:pt>
                      <c:pt idx="3386">
                        <c:v>8.8998046875000014</c:v>
                      </c:pt>
                      <c:pt idx="3387">
                        <c:v>8.8998046875000014</c:v>
                      </c:pt>
                      <c:pt idx="3388">
                        <c:v>8.8998046875000014</c:v>
                      </c:pt>
                      <c:pt idx="3389">
                        <c:v>8.8998046875000014</c:v>
                      </c:pt>
                      <c:pt idx="3390">
                        <c:v>8.8998046875000014</c:v>
                      </c:pt>
                      <c:pt idx="3391">
                        <c:v>8.8998046875000014</c:v>
                      </c:pt>
                      <c:pt idx="3392">
                        <c:v>8.8998046875000014</c:v>
                      </c:pt>
                      <c:pt idx="3393">
                        <c:v>8.8998046875000014</c:v>
                      </c:pt>
                      <c:pt idx="3394">
                        <c:v>8.8998046875000014</c:v>
                      </c:pt>
                      <c:pt idx="3395">
                        <c:v>8.8998046875000014</c:v>
                      </c:pt>
                      <c:pt idx="3396">
                        <c:v>8.8998046875000014</c:v>
                      </c:pt>
                      <c:pt idx="3397">
                        <c:v>8.8998046875000014</c:v>
                      </c:pt>
                      <c:pt idx="3398">
                        <c:v>8.8998046875000014</c:v>
                      </c:pt>
                      <c:pt idx="3399">
                        <c:v>8.8998046875000014</c:v>
                      </c:pt>
                      <c:pt idx="3400">
                        <c:v>8.8998046875000014</c:v>
                      </c:pt>
                      <c:pt idx="3401">
                        <c:v>8.8998046875000014</c:v>
                      </c:pt>
                      <c:pt idx="3402">
                        <c:v>8.8998046875000014</c:v>
                      </c:pt>
                      <c:pt idx="3403">
                        <c:v>8.8998046875000014</c:v>
                      </c:pt>
                      <c:pt idx="3404">
                        <c:v>8.8998046875000014</c:v>
                      </c:pt>
                      <c:pt idx="3405">
                        <c:v>8.8998046875000014</c:v>
                      </c:pt>
                      <c:pt idx="3406">
                        <c:v>8.8998046875000014</c:v>
                      </c:pt>
                      <c:pt idx="3407">
                        <c:v>8.8998046875000014</c:v>
                      </c:pt>
                      <c:pt idx="3408">
                        <c:v>8.8998046875000014</c:v>
                      </c:pt>
                      <c:pt idx="3409">
                        <c:v>8.8998046875000014</c:v>
                      </c:pt>
                      <c:pt idx="3410">
                        <c:v>8.8998046875000014</c:v>
                      </c:pt>
                      <c:pt idx="3411">
                        <c:v>8.8998046875000014</c:v>
                      </c:pt>
                      <c:pt idx="3412">
                        <c:v>8.8998046875000014</c:v>
                      </c:pt>
                      <c:pt idx="3413">
                        <c:v>8.8998046875000014</c:v>
                      </c:pt>
                      <c:pt idx="3414">
                        <c:v>8.8998046875000014</c:v>
                      </c:pt>
                      <c:pt idx="3415">
                        <c:v>8.8998046875000014</c:v>
                      </c:pt>
                      <c:pt idx="3416">
                        <c:v>8.8998046875000014</c:v>
                      </c:pt>
                      <c:pt idx="3417">
                        <c:v>8.8998046875000014</c:v>
                      </c:pt>
                      <c:pt idx="3418">
                        <c:v>8.8998046875000014</c:v>
                      </c:pt>
                      <c:pt idx="3419">
                        <c:v>8.8998046875000014</c:v>
                      </c:pt>
                      <c:pt idx="3420">
                        <c:v>8.8998046875000014</c:v>
                      </c:pt>
                      <c:pt idx="3421">
                        <c:v>8.8998046875000014</c:v>
                      </c:pt>
                      <c:pt idx="3422">
                        <c:v>8.8998046875000014</c:v>
                      </c:pt>
                      <c:pt idx="3423">
                        <c:v>8.8998046875000014</c:v>
                      </c:pt>
                      <c:pt idx="3424">
                        <c:v>8.8998046875000014</c:v>
                      </c:pt>
                      <c:pt idx="3425">
                        <c:v>8.8998046875000014</c:v>
                      </c:pt>
                      <c:pt idx="3426">
                        <c:v>8.8998046875000014</c:v>
                      </c:pt>
                      <c:pt idx="3427">
                        <c:v>8.8998046875000014</c:v>
                      </c:pt>
                      <c:pt idx="3428">
                        <c:v>8.8998046875000014</c:v>
                      </c:pt>
                      <c:pt idx="3429">
                        <c:v>8.8998046875000014</c:v>
                      </c:pt>
                      <c:pt idx="3430">
                        <c:v>8.8998046875000014</c:v>
                      </c:pt>
                      <c:pt idx="3431">
                        <c:v>8.8998046875000014</c:v>
                      </c:pt>
                      <c:pt idx="3432">
                        <c:v>8.8998046875000014</c:v>
                      </c:pt>
                      <c:pt idx="3433">
                        <c:v>8.8998046875000014</c:v>
                      </c:pt>
                      <c:pt idx="3434">
                        <c:v>8.8998046875000014</c:v>
                      </c:pt>
                      <c:pt idx="3435">
                        <c:v>8.8998046875000014</c:v>
                      </c:pt>
                      <c:pt idx="3436">
                        <c:v>8.7999511718750014</c:v>
                      </c:pt>
                      <c:pt idx="3437">
                        <c:v>8.8998046875000014</c:v>
                      </c:pt>
                      <c:pt idx="3438">
                        <c:v>8.8998046875000014</c:v>
                      </c:pt>
                      <c:pt idx="3439">
                        <c:v>8.8998046875000014</c:v>
                      </c:pt>
                      <c:pt idx="3440">
                        <c:v>8.8998046875000014</c:v>
                      </c:pt>
                      <c:pt idx="3441">
                        <c:v>8.7999511718750014</c:v>
                      </c:pt>
                      <c:pt idx="3442">
                        <c:v>8.7999511718750014</c:v>
                      </c:pt>
                      <c:pt idx="3443">
                        <c:v>8.7999511718750014</c:v>
                      </c:pt>
                      <c:pt idx="3444">
                        <c:v>8.7999511718750014</c:v>
                      </c:pt>
                      <c:pt idx="3445">
                        <c:v>8.7999511718750014</c:v>
                      </c:pt>
                      <c:pt idx="3446">
                        <c:v>8.8998046875000014</c:v>
                      </c:pt>
                      <c:pt idx="3447">
                        <c:v>8.8998046875000014</c:v>
                      </c:pt>
                      <c:pt idx="3448">
                        <c:v>8.7999511718750014</c:v>
                      </c:pt>
                      <c:pt idx="3449">
                        <c:v>8.8998046875000014</c:v>
                      </c:pt>
                      <c:pt idx="3450">
                        <c:v>8.7999511718750014</c:v>
                      </c:pt>
                      <c:pt idx="3451">
                        <c:v>8.7999511718750014</c:v>
                      </c:pt>
                      <c:pt idx="3452">
                        <c:v>8.7999511718750014</c:v>
                      </c:pt>
                      <c:pt idx="3453">
                        <c:v>8.8998046875000014</c:v>
                      </c:pt>
                      <c:pt idx="3454">
                        <c:v>8.7999511718750014</c:v>
                      </c:pt>
                      <c:pt idx="3455">
                        <c:v>8.7999511718750014</c:v>
                      </c:pt>
                      <c:pt idx="3456">
                        <c:v>8.7999511718750014</c:v>
                      </c:pt>
                      <c:pt idx="3457">
                        <c:v>8.7999511718750014</c:v>
                      </c:pt>
                      <c:pt idx="3458">
                        <c:v>8.7999511718750014</c:v>
                      </c:pt>
                      <c:pt idx="3459">
                        <c:v>8.7999511718750014</c:v>
                      </c:pt>
                      <c:pt idx="3460">
                        <c:v>8.7999511718750014</c:v>
                      </c:pt>
                      <c:pt idx="3461">
                        <c:v>8.7999511718750014</c:v>
                      </c:pt>
                      <c:pt idx="3462">
                        <c:v>8.7999511718750014</c:v>
                      </c:pt>
                      <c:pt idx="3463">
                        <c:v>8.7999511718750014</c:v>
                      </c:pt>
                      <c:pt idx="3464">
                        <c:v>8.7999511718750014</c:v>
                      </c:pt>
                      <c:pt idx="3465">
                        <c:v>8.8998046875000014</c:v>
                      </c:pt>
                      <c:pt idx="3466">
                        <c:v>8.7999511718750014</c:v>
                      </c:pt>
                      <c:pt idx="3467">
                        <c:v>8.7999511718750014</c:v>
                      </c:pt>
                      <c:pt idx="3468">
                        <c:v>8.7999511718750014</c:v>
                      </c:pt>
                      <c:pt idx="3469">
                        <c:v>8.7999511718750014</c:v>
                      </c:pt>
                      <c:pt idx="3470">
                        <c:v>8.7999511718750014</c:v>
                      </c:pt>
                      <c:pt idx="3471">
                        <c:v>8.7999511718750014</c:v>
                      </c:pt>
                      <c:pt idx="3472">
                        <c:v>8.7999511718750014</c:v>
                      </c:pt>
                      <c:pt idx="3473">
                        <c:v>8.7999511718750014</c:v>
                      </c:pt>
                      <c:pt idx="3474">
                        <c:v>8.7999511718750014</c:v>
                      </c:pt>
                      <c:pt idx="3475">
                        <c:v>8.7999511718750014</c:v>
                      </c:pt>
                      <c:pt idx="3476">
                        <c:v>8.7999511718750014</c:v>
                      </c:pt>
                      <c:pt idx="3477">
                        <c:v>8.7999511718750014</c:v>
                      </c:pt>
                      <c:pt idx="3478">
                        <c:v>8.7999511718750014</c:v>
                      </c:pt>
                      <c:pt idx="3479">
                        <c:v>8.7999511718750014</c:v>
                      </c:pt>
                      <c:pt idx="3480">
                        <c:v>8.7999511718750014</c:v>
                      </c:pt>
                      <c:pt idx="3481">
                        <c:v>8.7999511718750014</c:v>
                      </c:pt>
                      <c:pt idx="3482">
                        <c:v>8.7999511718750014</c:v>
                      </c:pt>
                      <c:pt idx="3483">
                        <c:v>8.7999511718750014</c:v>
                      </c:pt>
                      <c:pt idx="3484">
                        <c:v>8.7999511718750014</c:v>
                      </c:pt>
                      <c:pt idx="3485">
                        <c:v>8.7999511718750014</c:v>
                      </c:pt>
                      <c:pt idx="3486">
                        <c:v>8.7999511718750014</c:v>
                      </c:pt>
                      <c:pt idx="3487">
                        <c:v>8.7999511718750014</c:v>
                      </c:pt>
                      <c:pt idx="3488">
                        <c:v>8.7999511718750014</c:v>
                      </c:pt>
                      <c:pt idx="3489">
                        <c:v>8.7999511718750014</c:v>
                      </c:pt>
                      <c:pt idx="3490">
                        <c:v>8.7999511718750014</c:v>
                      </c:pt>
                      <c:pt idx="3491">
                        <c:v>8.7999511718750014</c:v>
                      </c:pt>
                      <c:pt idx="3492">
                        <c:v>8.7999511718750014</c:v>
                      </c:pt>
                      <c:pt idx="3493">
                        <c:v>8.7999511718750014</c:v>
                      </c:pt>
                      <c:pt idx="3494">
                        <c:v>8.7999511718750014</c:v>
                      </c:pt>
                      <c:pt idx="3495">
                        <c:v>8.7999511718750014</c:v>
                      </c:pt>
                      <c:pt idx="3496">
                        <c:v>8.7999511718750014</c:v>
                      </c:pt>
                      <c:pt idx="3497">
                        <c:v>8.7999511718750014</c:v>
                      </c:pt>
                      <c:pt idx="3498">
                        <c:v>8.7999511718750014</c:v>
                      </c:pt>
                      <c:pt idx="3499">
                        <c:v>8.7999511718750014</c:v>
                      </c:pt>
                      <c:pt idx="3500">
                        <c:v>8.7999511718750014</c:v>
                      </c:pt>
                      <c:pt idx="3501">
                        <c:v>8.7999511718750014</c:v>
                      </c:pt>
                      <c:pt idx="3502">
                        <c:v>8.7999511718750014</c:v>
                      </c:pt>
                      <c:pt idx="3503">
                        <c:v>8.7999511718750014</c:v>
                      </c:pt>
                      <c:pt idx="3504">
                        <c:v>8.7999511718750014</c:v>
                      </c:pt>
                      <c:pt idx="3505">
                        <c:v>8.7999511718750014</c:v>
                      </c:pt>
                      <c:pt idx="3506">
                        <c:v>8.7999511718750014</c:v>
                      </c:pt>
                      <c:pt idx="3507">
                        <c:v>8.7999511718750014</c:v>
                      </c:pt>
                      <c:pt idx="3508">
                        <c:v>8.7999511718750014</c:v>
                      </c:pt>
                      <c:pt idx="3509">
                        <c:v>8.7999511718750014</c:v>
                      </c:pt>
                      <c:pt idx="3510">
                        <c:v>8.7999511718750014</c:v>
                      </c:pt>
                      <c:pt idx="3511">
                        <c:v>8.7999511718750014</c:v>
                      </c:pt>
                      <c:pt idx="3512">
                        <c:v>8.7999511718750014</c:v>
                      </c:pt>
                      <c:pt idx="3513">
                        <c:v>8.7999511718750014</c:v>
                      </c:pt>
                      <c:pt idx="3514">
                        <c:v>8.7999511718750014</c:v>
                      </c:pt>
                      <c:pt idx="3515">
                        <c:v>8.7999511718750014</c:v>
                      </c:pt>
                      <c:pt idx="3516">
                        <c:v>8.7999511718750014</c:v>
                      </c:pt>
                      <c:pt idx="3517">
                        <c:v>8.7999511718750014</c:v>
                      </c:pt>
                      <c:pt idx="3518">
                        <c:v>8.7999511718750014</c:v>
                      </c:pt>
                      <c:pt idx="3519">
                        <c:v>8.7999511718750014</c:v>
                      </c:pt>
                      <c:pt idx="3520">
                        <c:v>8.7999511718750014</c:v>
                      </c:pt>
                      <c:pt idx="3521">
                        <c:v>8.7999511718750014</c:v>
                      </c:pt>
                      <c:pt idx="3522">
                        <c:v>8.7999511718750014</c:v>
                      </c:pt>
                      <c:pt idx="3523">
                        <c:v>8.7999511718750014</c:v>
                      </c:pt>
                      <c:pt idx="3524">
                        <c:v>8.7999511718750014</c:v>
                      </c:pt>
                      <c:pt idx="3525">
                        <c:v>8.7999511718750014</c:v>
                      </c:pt>
                      <c:pt idx="3526">
                        <c:v>8.7999511718750014</c:v>
                      </c:pt>
                      <c:pt idx="3527">
                        <c:v>8.7999511718750014</c:v>
                      </c:pt>
                      <c:pt idx="3528">
                        <c:v>8.7999511718750014</c:v>
                      </c:pt>
                      <c:pt idx="3529">
                        <c:v>8.7999511718750014</c:v>
                      </c:pt>
                      <c:pt idx="3530">
                        <c:v>8.7999511718750014</c:v>
                      </c:pt>
                      <c:pt idx="3531">
                        <c:v>8.7999511718750014</c:v>
                      </c:pt>
                      <c:pt idx="3532">
                        <c:v>8.7999511718750014</c:v>
                      </c:pt>
                      <c:pt idx="3533">
                        <c:v>8.7999511718750014</c:v>
                      </c:pt>
                      <c:pt idx="3534">
                        <c:v>8.7999511718750014</c:v>
                      </c:pt>
                      <c:pt idx="3535">
                        <c:v>8.7999511718750014</c:v>
                      </c:pt>
                      <c:pt idx="3536">
                        <c:v>8.7999511718750014</c:v>
                      </c:pt>
                      <c:pt idx="3537">
                        <c:v>8.7999511718750014</c:v>
                      </c:pt>
                      <c:pt idx="3538">
                        <c:v>8.7999511718750014</c:v>
                      </c:pt>
                      <c:pt idx="3539">
                        <c:v>8.7999511718750014</c:v>
                      </c:pt>
                      <c:pt idx="3540">
                        <c:v>8.7999511718750014</c:v>
                      </c:pt>
                      <c:pt idx="3541">
                        <c:v>8.7999511718750014</c:v>
                      </c:pt>
                      <c:pt idx="3542">
                        <c:v>8.7999511718750014</c:v>
                      </c:pt>
                      <c:pt idx="3543">
                        <c:v>8.7999511718750014</c:v>
                      </c:pt>
                      <c:pt idx="3544">
                        <c:v>8.7999511718750014</c:v>
                      </c:pt>
                      <c:pt idx="3545">
                        <c:v>8.7999511718750014</c:v>
                      </c:pt>
                      <c:pt idx="3546">
                        <c:v>8.7999511718750014</c:v>
                      </c:pt>
                      <c:pt idx="3547">
                        <c:v>8.7999511718750014</c:v>
                      </c:pt>
                      <c:pt idx="3548">
                        <c:v>8.7999511718750014</c:v>
                      </c:pt>
                      <c:pt idx="3549">
                        <c:v>8.7999511718750014</c:v>
                      </c:pt>
                      <c:pt idx="3550">
                        <c:v>8.7999511718750014</c:v>
                      </c:pt>
                      <c:pt idx="3551">
                        <c:v>8.7999511718750014</c:v>
                      </c:pt>
                      <c:pt idx="3552">
                        <c:v>8.7999511718750014</c:v>
                      </c:pt>
                      <c:pt idx="3553">
                        <c:v>8.7999511718750014</c:v>
                      </c:pt>
                      <c:pt idx="3554">
                        <c:v>8.7999511718750014</c:v>
                      </c:pt>
                      <c:pt idx="3555">
                        <c:v>8.7999511718750014</c:v>
                      </c:pt>
                      <c:pt idx="3556">
                        <c:v>8.7999511718750014</c:v>
                      </c:pt>
                      <c:pt idx="3557">
                        <c:v>8.7999511718750014</c:v>
                      </c:pt>
                      <c:pt idx="3558">
                        <c:v>8.7999511718750014</c:v>
                      </c:pt>
                      <c:pt idx="3559">
                        <c:v>8.7999511718750014</c:v>
                      </c:pt>
                      <c:pt idx="3560">
                        <c:v>8.7999511718750014</c:v>
                      </c:pt>
                      <c:pt idx="3561">
                        <c:v>8.7999511718750014</c:v>
                      </c:pt>
                      <c:pt idx="3562">
                        <c:v>8.7999511718750014</c:v>
                      </c:pt>
                      <c:pt idx="3563">
                        <c:v>8.7999511718750014</c:v>
                      </c:pt>
                      <c:pt idx="3564">
                        <c:v>8.7999511718750014</c:v>
                      </c:pt>
                      <c:pt idx="3565">
                        <c:v>8.7999511718750014</c:v>
                      </c:pt>
                      <c:pt idx="3566">
                        <c:v>8.6998535156250014</c:v>
                      </c:pt>
                      <c:pt idx="3567">
                        <c:v>8.6998535156250014</c:v>
                      </c:pt>
                      <c:pt idx="3568">
                        <c:v>8.7999511718750014</c:v>
                      </c:pt>
                      <c:pt idx="3569">
                        <c:v>8.7999511718750014</c:v>
                      </c:pt>
                      <c:pt idx="3570">
                        <c:v>8.6998535156250014</c:v>
                      </c:pt>
                      <c:pt idx="3571">
                        <c:v>8.6998535156250014</c:v>
                      </c:pt>
                      <c:pt idx="3572">
                        <c:v>8.6998535156250014</c:v>
                      </c:pt>
                      <c:pt idx="3573">
                        <c:v>8.6998535156250014</c:v>
                      </c:pt>
                      <c:pt idx="3574">
                        <c:v>8.7999511718750014</c:v>
                      </c:pt>
                      <c:pt idx="3575">
                        <c:v>8.6998535156250014</c:v>
                      </c:pt>
                      <c:pt idx="3576">
                        <c:v>8.7999511718750014</c:v>
                      </c:pt>
                      <c:pt idx="3577">
                        <c:v>8.7999511718750014</c:v>
                      </c:pt>
                      <c:pt idx="3578">
                        <c:v>8.6998535156250014</c:v>
                      </c:pt>
                      <c:pt idx="3579">
                        <c:v>8.6998535156250014</c:v>
                      </c:pt>
                      <c:pt idx="3580">
                        <c:v>8.6998535156250014</c:v>
                      </c:pt>
                      <c:pt idx="3581">
                        <c:v>8.6998535156250014</c:v>
                      </c:pt>
                      <c:pt idx="3582">
                        <c:v>8.6998535156250014</c:v>
                      </c:pt>
                      <c:pt idx="3583">
                        <c:v>8.6998535156250014</c:v>
                      </c:pt>
                      <c:pt idx="3584">
                        <c:v>8.6998535156250014</c:v>
                      </c:pt>
                      <c:pt idx="3585">
                        <c:v>8.6998535156250014</c:v>
                      </c:pt>
                      <c:pt idx="3586">
                        <c:v>8.6998535156250014</c:v>
                      </c:pt>
                      <c:pt idx="3587">
                        <c:v>8.6998535156250014</c:v>
                      </c:pt>
                      <c:pt idx="3588">
                        <c:v>8.6998535156250014</c:v>
                      </c:pt>
                      <c:pt idx="3589">
                        <c:v>8.6998535156250014</c:v>
                      </c:pt>
                      <c:pt idx="3590">
                        <c:v>8.6998535156250014</c:v>
                      </c:pt>
                      <c:pt idx="3591">
                        <c:v>8.6998535156250014</c:v>
                      </c:pt>
                      <c:pt idx="3592">
                        <c:v>8.6998535156250014</c:v>
                      </c:pt>
                      <c:pt idx="3593">
                        <c:v>8.6998535156250014</c:v>
                      </c:pt>
                      <c:pt idx="3594">
                        <c:v>8.6998535156250014</c:v>
                      </c:pt>
                      <c:pt idx="3595">
                        <c:v>8.6998535156250014</c:v>
                      </c:pt>
                      <c:pt idx="3596">
                        <c:v>8.6998535156250014</c:v>
                      </c:pt>
                      <c:pt idx="3597">
                        <c:v>8.6998535156250014</c:v>
                      </c:pt>
                      <c:pt idx="3598">
                        <c:v>8.6998535156250014</c:v>
                      </c:pt>
                      <c:pt idx="3599">
                        <c:v>8.6998535156250014</c:v>
                      </c:pt>
                      <c:pt idx="3600">
                        <c:v>8.6998535156250014</c:v>
                      </c:pt>
                      <c:pt idx="3601">
                        <c:v>8.6998535156250014</c:v>
                      </c:pt>
                      <c:pt idx="3602">
                        <c:v>8.6998535156250014</c:v>
                      </c:pt>
                      <c:pt idx="3603">
                        <c:v>8.6998535156250014</c:v>
                      </c:pt>
                      <c:pt idx="3604">
                        <c:v>8.6998535156250014</c:v>
                      </c:pt>
                      <c:pt idx="3605">
                        <c:v>8.6998535156250014</c:v>
                      </c:pt>
                      <c:pt idx="3606">
                        <c:v>8.6998535156250014</c:v>
                      </c:pt>
                      <c:pt idx="3607">
                        <c:v>8.6998535156250014</c:v>
                      </c:pt>
                      <c:pt idx="3608">
                        <c:v>8.6998535156250014</c:v>
                      </c:pt>
                      <c:pt idx="3609">
                        <c:v>8.6998535156250014</c:v>
                      </c:pt>
                      <c:pt idx="3610">
                        <c:v>8.6998535156250014</c:v>
                      </c:pt>
                      <c:pt idx="3611">
                        <c:v>8.6998535156250014</c:v>
                      </c:pt>
                      <c:pt idx="3612">
                        <c:v>8.6998535156250014</c:v>
                      </c:pt>
                      <c:pt idx="3613">
                        <c:v>8.6998535156250014</c:v>
                      </c:pt>
                      <c:pt idx="3614">
                        <c:v>8.6998535156250014</c:v>
                      </c:pt>
                      <c:pt idx="3615">
                        <c:v>8.6998535156250014</c:v>
                      </c:pt>
                      <c:pt idx="3616">
                        <c:v>8.6998535156250014</c:v>
                      </c:pt>
                      <c:pt idx="3617">
                        <c:v>8.6998535156250014</c:v>
                      </c:pt>
                      <c:pt idx="3618">
                        <c:v>8.6998535156250014</c:v>
                      </c:pt>
                      <c:pt idx="3619">
                        <c:v>8.6998535156250014</c:v>
                      </c:pt>
                      <c:pt idx="3620">
                        <c:v>8.6998535156250014</c:v>
                      </c:pt>
                      <c:pt idx="3621">
                        <c:v>8.6998535156250014</c:v>
                      </c:pt>
                      <c:pt idx="3622">
                        <c:v>8.6998535156250014</c:v>
                      </c:pt>
                      <c:pt idx="3623">
                        <c:v>8.6998535156250014</c:v>
                      </c:pt>
                      <c:pt idx="3624">
                        <c:v>8.6998535156250014</c:v>
                      </c:pt>
                      <c:pt idx="3625">
                        <c:v>8.6998535156250014</c:v>
                      </c:pt>
                      <c:pt idx="3626">
                        <c:v>8.6998535156250014</c:v>
                      </c:pt>
                      <c:pt idx="3627">
                        <c:v>8.6998535156250014</c:v>
                      </c:pt>
                      <c:pt idx="3628">
                        <c:v>8.6998535156250014</c:v>
                      </c:pt>
                      <c:pt idx="3629">
                        <c:v>8.6998535156250014</c:v>
                      </c:pt>
                      <c:pt idx="3630">
                        <c:v>8.6998535156250014</c:v>
                      </c:pt>
                      <c:pt idx="3631">
                        <c:v>8.6998535156250014</c:v>
                      </c:pt>
                      <c:pt idx="3632">
                        <c:v>8.6998535156250014</c:v>
                      </c:pt>
                      <c:pt idx="3633">
                        <c:v>8.6998535156250014</c:v>
                      </c:pt>
                      <c:pt idx="3634">
                        <c:v>8.6998535156250014</c:v>
                      </c:pt>
                      <c:pt idx="3635">
                        <c:v>8.6998535156250014</c:v>
                      </c:pt>
                      <c:pt idx="3636">
                        <c:v>8.6998535156250014</c:v>
                      </c:pt>
                      <c:pt idx="3637">
                        <c:v>8.6998535156250014</c:v>
                      </c:pt>
                      <c:pt idx="3638">
                        <c:v>8.6998535156250014</c:v>
                      </c:pt>
                      <c:pt idx="3639">
                        <c:v>8.6998535156250014</c:v>
                      </c:pt>
                      <c:pt idx="3640">
                        <c:v>8.6998535156250014</c:v>
                      </c:pt>
                      <c:pt idx="3641">
                        <c:v>8.6998535156250014</c:v>
                      </c:pt>
                      <c:pt idx="3642">
                        <c:v>8.6998535156250014</c:v>
                      </c:pt>
                      <c:pt idx="3643">
                        <c:v>8.6998535156250014</c:v>
                      </c:pt>
                      <c:pt idx="3644">
                        <c:v>8.6998535156250014</c:v>
                      </c:pt>
                      <c:pt idx="3645">
                        <c:v>8.6998535156250014</c:v>
                      </c:pt>
                      <c:pt idx="3646">
                        <c:v>8.6998535156250014</c:v>
                      </c:pt>
                      <c:pt idx="3647">
                        <c:v>8.6998535156250014</c:v>
                      </c:pt>
                      <c:pt idx="3648">
                        <c:v>8.6998535156250014</c:v>
                      </c:pt>
                      <c:pt idx="3649">
                        <c:v>8.6998535156250014</c:v>
                      </c:pt>
                      <c:pt idx="3650">
                        <c:v>8.6998535156250014</c:v>
                      </c:pt>
                      <c:pt idx="3651">
                        <c:v>8.6998535156250014</c:v>
                      </c:pt>
                      <c:pt idx="3652">
                        <c:v>8.6998535156250014</c:v>
                      </c:pt>
                      <c:pt idx="3653">
                        <c:v>8.6998535156250014</c:v>
                      </c:pt>
                      <c:pt idx="3654">
                        <c:v>8.6998535156250014</c:v>
                      </c:pt>
                      <c:pt idx="3655">
                        <c:v>8.6998535156250014</c:v>
                      </c:pt>
                      <c:pt idx="3656">
                        <c:v>8.6998535156250014</c:v>
                      </c:pt>
                      <c:pt idx="3657">
                        <c:v>8.6998535156250014</c:v>
                      </c:pt>
                      <c:pt idx="3658">
                        <c:v>8.6998535156250014</c:v>
                      </c:pt>
                      <c:pt idx="3659">
                        <c:v>8.6998535156250014</c:v>
                      </c:pt>
                      <c:pt idx="3660">
                        <c:v>8.6998535156250014</c:v>
                      </c:pt>
                      <c:pt idx="3661">
                        <c:v>8.6998535156250014</c:v>
                      </c:pt>
                      <c:pt idx="3662">
                        <c:v>8.6998535156250014</c:v>
                      </c:pt>
                      <c:pt idx="3663">
                        <c:v>8.6998535156250014</c:v>
                      </c:pt>
                      <c:pt idx="3664">
                        <c:v>8.6998535156250014</c:v>
                      </c:pt>
                      <c:pt idx="3665">
                        <c:v>8.6998535156250014</c:v>
                      </c:pt>
                      <c:pt idx="3666">
                        <c:v>8.6998535156250014</c:v>
                      </c:pt>
                      <c:pt idx="3667">
                        <c:v>8.6998535156250014</c:v>
                      </c:pt>
                      <c:pt idx="3668">
                        <c:v>8.6998535156250014</c:v>
                      </c:pt>
                      <c:pt idx="3669">
                        <c:v>8.6998535156250014</c:v>
                      </c:pt>
                      <c:pt idx="3670">
                        <c:v>8.6998535156250014</c:v>
                      </c:pt>
                      <c:pt idx="3671">
                        <c:v>8.6998535156250014</c:v>
                      </c:pt>
                      <c:pt idx="3672">
                        <c:v>8.6998535156250014</c:v>
                      </c:pt>
                      <c:pt idx="3673">
                        <c:v>8.6998535156250014</c:v>
                      </c:pt>
                      <c:pt idx="3674">
                        <c:v>8.6998535156250014</c:v>
                      </c:pt>
                      <c:pt idx="3675">
                        <c:v>8.6998535156250014</c:v>
                      </c:pt>
                      <c:pt idx="3676">
                        <c:v>8.6998535156250014</c:v>
                      </c:pt>
                      <c:pt idx="3677">
                        <c:v>8.6998535156250014</c:v>
                      </c:pt>
                      <c:pt idx="3678">
                        <c:v>8.6998535156250014</c:v>
                      </c:pt>
                      <c:pt idx="3679">
                        <c:v>8.6998535156250014</c:v>
                      </c:pt>
                      <c:pt idx="3680">
                        <c:v>8.6998535156250014</c:v>
                      </c:pt>
                      <c:pt idx="3681">
                        <c:v>8.6998535156250014</c:v>
                      </c:pt>
                      <c:pt idx="3682">
                        <c:v>8.6000000000000014</c:v>
                      </c:pt>
                      <c:pt idx="3683">
                        <c:v>8.6998535156250014</c:v>
                      </c:pt>
                      <c:pt idx="3684">
                        <c:v>8.6998535156250014</c:v>
                      </c:pt>
                      <c:pt idx="3685">
                        <c:v>8.6000000000000014</c:v>
                      </c:pt>
                      <c:pt idx="3686">
                        <c:v>8.6000000000000014</c:v>
                      </c:pt>
                      <c:pt idx="3687">
                        <c:v>8.6998535156250014</c:v>
                      </c:pt>
                      <c:pt idx="3688">
                        <c:v>8.6998535156250014</c:v>
                      </c:pt>
                      <c:pt idx="3689">
                        <c:v>8.6998535156250014</c:v>
                      </c:pt>
                      <c:pt idx="3690">
                        <c:v>8.6000000000000014</c:v>
                      </c:pt>
                      <c:pt idx="3691">
                        <c:v>8.6998535156250014</c:v>
                      </c:pt>
                      <c:pt idx="3692">
                        <c:v>8.6998535156250014</c:v>
                      </c:pt>
                      <c:pt idx="3693">
                        <c:v>8.6000000000000014</c:v>
                      </c:pt>
                      <c:pt idx="3694">
                        <c:v>8.6000000000000014</c:v>
                      </c:pt>
                      <c:pt idx="3695">
                        <c:v>8.6998535156250014</c:v>
                      </c:pt>
                      <c:pt idx="3696">
                        <c:v>8.6998535156250014</c:v>
                      </c:pt>
                      <c:pt idx="3697">
                        <c:v>8.6000000000000014</c:v>
                      </c:pt>
                      <c:pt idx="3698">
                        <c:v>8.6000000000000014</c:v>
                      </c:pt>
                      <c:pt idx="3699">
                        <c:v>8.6000000000000014</c:v>
                      </c:pt>
                      <c:pt idx="3700">
                        <c:v>8.6000000000000014</c:v>
                      </c:pt>
                      <c:pt idx="3701">
                        <c:v>8.6000000000000014</c:v>
                      </c:pt>
                      <c:pt idx="3702">
                        <c:v>8.6000000000000014</c:v>
                      </c:pt>
                      <c:pt idx="3703">
                        <c:v>8.6000000000000014</c:v>
                      </c:pt>
                      <c:pt idx="3704">
                        <c:v>8.6000000000000014</c:v>
                      </c:pt>
                      <c:pt idx="3705">
                        <c:v>8.6998535156250014</c:v>
                      </c:pt>
                      <c:pt idx="3706">
                        <c:v>8.6000000000000014</c:v>
                      </c:pt>
                      <c:pt idx="3707">
                        <c:v>8.6000000000000014</c:v>
                      </c:pt>
                      <c:pt idx="3708">
                        <c:v>8.6000000000000014</c:v>
                      </c:pt>
                      <c:pt idx="3709">
                        <c:v>8.6000000000000014</c:v>
                      </c:pt>
                      <c:pt idx="3710">
                        <c:v>8.6000000000000014</c:v>
                      </c:pt>
                      <c:pt idx="3711">
                        <c:v>8.6000000000000014</c:v>
                      </c:pt>
                      <c:pt idx="3712">
                        <c:v>8.6000000000000014</c:v>
                      </c:pt>
                      <c:pt idx="3713">
                        <c:v>8.6000000000000014</c:v>
                      </c:pt>
                      <c:pt idx="3714">
                        <c:v>8.6000000000000014</c:v>
                      </c:pt>
                      <c:pt idx="3715">
                        <c:v>8.6000000000000014</c:v>
                      </c:pt>
                      <c:pt idx="3716">
                        <c:v>8.6000000000000014</c:v>
                      </c:pt>
                      <c:pt idx="3717">
                        <c:v>8.6000000000000014</c:v>
                      </c:pt>
                      <c:pt idx="3718">
                        <c:v>8.6000000000000014</c:v>
                      </c:pt>
                      <c:pt idx="3719">
                        <c:v>8.6000000000000014</c:v>
                      </c:pt>
                      <c:pt idx="3720">
                        <c:v>8.6000000000000014</c:v>
                      </c:pt>
                      <c:pt idx="3721">
                        <c:v>8.6000000000000014</c:v>
                      </c:pt>
                      <c:pt idx="3722">
                        <c:v>8.6000000000000014</c:v>
                      </c:pt>
                      <c:pt idx="3723">
                        <c:v>8.6000000000000014</c:v>
                      </c:pt>
                      <c:pt idx="3724">
                        <c:v>8.6000000000000014</c:v>
                      </c:pt>
                      <c:pt idx="3725">
                        <c:v>8.6000000000000014</c:v>
                      </c:pt>
                      <c:pt idx="3726">
                        <c:v>8.6000000000000014</c:v>
                      </c:pt>
                      <c:pt idx="3727">
                        <c:v>8.6000000000000014</c:v>
                      </c:pt>
                      <c:pt idx="3728">
                        <c:v>8.6000000000000014</c:v>
                      </c:pt>
                      <c:pt idx="3729">
                        <c:v>8.6000000000000014</c:v>
                      </c:pt>
                      <c:pt idx="3730">
                        <c:v>8.6000000000000014</c:v>
                      </c:pt>
                      <c:pt idx="3731">
                        <c:v>8.6000000000000014</c:v>
                      </c:pt>
                      <c:pt idx="3732">
                        <c:v>8.6000000000000014</c:v>
                      </c:pt>
                      <c:pt idx="3733">
                        <c:v>8.6000000000000014</c:v>
                      </c:pt>
                      <c:pt idx="3734">
                        <c:v>8.6000000000000014</c:v>
                      </c:pt>
                      <c:pt idx="3735">
                        <c:v>8.6000000000000014</c:v>
                      </c:pt>
                      <c:pt idx="3736">
                        <c:v>8.6000000000000014</c:v>
                      </c:pt>
                      <c:pt idx="3737">
                        <c:v>8.6000000000000014</c:v>
                      </c:pt>
                      <c:pt idx="3738">
                        <c:v>8.6000000000000014</c:v>
                      </c:pt>
                      <c:pt idx="3739">
                        <c:v>8.6000000000000014</c:v>
                      </c:pt>
                      <c:pt idx="3740">
                        <c:v>8.6000000000000014</c:v>
                      </c:pt>
                      <c:pt idx="3741">
                        <c:v>8.6000000000000014</c:v>
                      </c:pt>
                      <c:pt idx="3742">
                        <c:v>8.6000000000000014</c:v>
                      </c:pt>
                      <c:pt idx="3743">
                        <c:v>8.6000000000000014</c:v>
                      </c:pt>
                      <c:pt idx="3744">
                        <c:v>8.6000000000000014</c:v>
                      </c:pt>
                      <c:pt idx="3745">
                        <c:v>8.6000000000000014</c:v>
                      </c:pt>
                      <c:pt idx="3746">
                        <c:v>8.6000000000000014</c:v>
                      </c:pt>
                      <c:pt idx="3747">
                        <c:v>8.6000000000000014</c:v>
                      </c:pt>
                      <c:pt idx="3748">
                        <c:v>8.6000000000000014</c:v>
                      </c:pt>
                      <c:pt idx="3749">
                        <c:v>8.6000000000000014</c:v>
                      </c:pt>
                      <c:pt idx="3750">
                        <c:v>8.6000000000000014</c:v>
                      </c:pt>
                      <c:pt idx="3751">
                        <c:v>8.6000000000000014</c:v>
                      </c:pt>
                      <c:pt idx="3752">
                        <c:v>8.6000000000000014</c:v>
                      </c:pt>
                      <c:pt idx="3753">
                        <c:v>8.6000000000000014</c:v>
                      </c:pt>
                      <c:pt idx="3754">
                        <c:v>8.6000000000000014</c:v>
                      </c:pt>
                      <c:pt idx="3755">
                        <c:v>8.6000000000000014</c:v>
                      </c:pt>
                      <c:pt idx="3756">
                        <c:v>8.6000000000000014</c:v>
                      </c:pt>
                      <c:pt idx="3757">
                        <c:v>8.6000000000000014</c:v>
                      </c:pt>
                      <c:pt idx="3758">
                        <c:v>8.6000000000000014</c:v>
                      </c:pt>
                      <c:pt idx="3759">
                        <c:v>8.6000000000000014</c:v>
                      </c:pt>
                      <c:pt idx="3760">
                        <c:v>8.6000000000000014</c:v>
                      </c:pt>
                      <c:pt idx="3761">
                        <c:v>8.6000000000000014</c:v>
                      </c:pt>
                      <c:pt idx="3762">
                        <c:v>8.6000000000000014</c:v>
                      </c:pt>
                      <c:pt idx="3763">
                        <c:v>8.6000000000000014</c:v>
                      </c:pt>
                      <c:pt idx="3764">
                        <c:v>8.6000000000000014</c:v>
                      </c:pt>
                      <c:pt idx="3765">
                        <c:v>8.6000000000000014</c:v>
                      </c:pt>
                      <c:pt idx="3766">
                        <c:v>8.6000000000000014</c:v>
                      </c:pt>
                      <c:pt idx="3767">
                        <c:v>8.6000000000000014</c:v>
                      </c:pt>
                      <c:pt idx="3768">
                        <c:v>8.6000000000000014</c:v>
                      </c:pt>
                      <c:pt idx="3769">
                        <c:v>8.6000000000000014</c:v>
                      </c:pt>
                      <c:pt idx="3770">
                        <c:v>8.6000000000000014</c:v>
                      </c:pt>
                      <c:pt idx="3771">
                        <c:v>8.6000000000000014</c:v>
                      </c:pt>
                      <c:pt idx="3772">
                        <c:v>8.6000000000000014</c:v>
                      </c:pt>
                      <c:pt idx="3773">
                        <c:v>8.6000000000000014</c:v>
                      </c:pt>
                      <c:pt idx="3774">
                        <c:v>8.6000000000000014</c:v>
                      </c:pt>
                      <c:pt idx="3775">
                        <c:v>8.6000000000000014</c:v>
                      </c:pt>
                      <c:pt idx="3776">
                        <c:v>8.6000000000000014</c:v>
                      </c:pt>
                      <c:pt idx="3777">
                        <c:v>8.6000000000000014</c:v>
                      </c:pt>
                      <c:pt idx="3778">
                        <c:v>8.6000000000000014</c:v>
                      </c:pt>
                      <c:pt idx="3779">
                        <c:v>8.6000000000000014</c:v>
                      </c:pt>
                      <c:pt idx="3780">
                        <c:v>8.6000000000000014</c:v>
                      </c:pt>
                      <c:pt idx="3781">
                        <c:v>8.6000000000000014</c:v>
                      </c:pt>
                      <c:pt idx="3782">
                        <c:v>8.6000000000000014</c:v>
                      </c:pt>
                      <c:pt idx="3783">
                        <c:v>8.6000000000000014</c:v>
                      </c:pt>
                      <c:pt idx="3784">
                        <c:v>8.6000000000000014</c:v>
                      </c:pt>
                    </c:numCache>
                  </c:numRef>
                </c:yVal>
                <c:smooth val="0"/>
                <c:extLst xmlns:c15="http://schemas.microsoft.com/office/drawing/2012/chart">
                  <c:ext xmlns:c16="http://schemas.microsoft.com/office/drawing/2014/chart" uri="{C3380CC4-5D6E-409C-BE32-E72D297353CC}">
                    <c16:uniqueId val="{00000005-0CC2-4979-82AF-9F6565F85F63}"/>
                  </c:ext>
                </c:extLst>
              </c15:ser>
            </c15:filteredScatterSeries>
            <c15:filteredScatterSeries>
              <c15:ser>
                <c:idx val="3"/>
                <c:order val="3"/>
                <c:tx>
                  <c:v>INS 1</c:v>
                </c:tx>
                <c:spPr>
                  <a:ln w="19050" cap="rnd">
                    <a:solidFill>
                      <a:schemeClr val="accent4"/>
                    </a:solidFill>
                    <a:round/>
                  </a:ln>
                  <a:effectLst/>
                </c:spPr>
                <c:marker>
                  <c:symbol val="none"/>
                </c:marker>
                <c:xVal>
                  <c:numRef>
                    <c:extLst xmlns:c15="http://schemas.microsoft.com/office/drawing/2012/chart">
                      <c:ext xmlns:c15="http://schemas.microsoft.com/office/drawing/2012/chart" uri="{02D57815-91ED-43cb-92C2-25804820EDAC}">
                        <c15:formulaRef>
                          <c15:sqref>'ACME-PER-HEA-INS 21-3 Test1csv'!$K$2:$K$3659</c15:sqref>
                        </c15:formulaRef>
                      </c:ext>
                    </c:extLst>
                    <c:numCache>
                      <c:formatCode>General</c:formatCode>
                      <c:ptCount val="3658"/>
                      <c:pt idx="0">
                        <c:v>0</c:v>
                      </c:pt>
                      <c:pt idx="1">
                        <c:v>1.0000680000000557</c:v>
                      </c:pt>
                      <c:pt idx="2">
                        <c:v>2.0122710000000552</c:v>
                      </c:pt>
                      <c:pt idx="3">
                        <c:v>3.0092469999999594</c:v>
                      </c:pt>
                      <c:pt idx="4">
                        <c:v>4.0168599999999515</c:v>
                      </c:pt>
                      <c:pt idx="5">
                        <c:v>5.0472300000001269</c:v>
                      </c:pt>
                      <c:pt idx="6">
                        <c:v>6.0668510000000424</c:v>
                      </c:pt>
                      <c:pt idx="7">
                        <c:v>7.069484999999986</c:v>
                      </c:pt>
                      <c:pt idx="8">
                        <c:v>8.082540999999992</c:v>
                      </c:pt>
                      <c:pt idx="9">
                        <c:v>9.1049740000000838</c:v>
                      </c:pt>
                      <c:pt idx="10">
                        <c:v>10.094604000000118</c:v>
                      </c:pt>
                      <c:pt idx="11">
                        <c:v>11.113436000000092</c:v>
                      </c:pt>
                      <c:pt idx="12">
                        <c:v>12.119956000000002</c:v>
                      </c:pt>
                      <c:pt idx="13">
                        <c:v>13.120069000000058</c:v>
                      </c:pt>
                      <c:pt idx="14">
                        <c:v>14.119832999999971</c:v>
                      </c:pt>
                      <c:pt idx="15">
                        <c:v>15.120517000000063</c:v>
                      </c:pt>
                      <c:pt idx="16">
                        <c:v>16.121405999999979</c:v>
                      </c:pt>
                      <c:pt idx="17">
                        <c:v>17.122115000000122</c:v>
                      </c:pt>
                      <c:pt idx="18">
                        <c:v>18.138461000000007</c:v>
                      </c:pt>
                      <c:pt idx="19">
                        <c:v>19.138419999999996</c:v>
                      </c:pt>
                      <c:pt idx="20">
                        <c:v>20.153919999999971</c:v>
                      </c:pt>
                      <c:pt idx="21">
                        <c:v>21.170045999999957</c:v>
                      </c:pt>
                      <c:pt idx="22">
                        <c:v>22.172684000000118</c:v>
                      </c:pt>
                      <c:pt idx="23">
                        <c:v>23.189440000000104</c:v>
                      </c:pt>
                      <c:pt idx="24">
                        <c:v>24.192455999999993</c:v>
                      </c:pt>
                      <c:pt idx="25">
                        <c:v>25.195060000000012</c:v>
                      </c:pt>
                      <c:pt idx="26">
                        <c:v>26.196468000000095</c:v>
                      </c:pt>
                      <c:pt idx="27">
                        <c:v>27.213216000000102</c:v>
                      </c:pt>
                      <c:pt idx="28">
                        <c:v>28.217491999999993</c:v>
                      </c:pt>
                      <c:pt idx="29">
                        <c:v>29.229483000000073</c:v>
                      </c:pt>
                      <c:pt idx="30">
                        <c:v>30.228211000000101</c:v>
                      </c:pt>
                      <c:pt idx="31">
                        <c:v>31.250173000000132</c:v>
                      </c:pt>
                      <c:pt idx="32">
                        <c:v>32.240749000000051</c:v>
                      </c:pt>
                      <c:pt idx="33">
                        <c:v>33.241559999999936</c:v>
                      </c:pt>
                      <c:pt idx="34">
                        <c:v>34.241697000000158</c:v>
                      </c:pt>
                      <c:pt idx="35">
                        <c:v>35.239532000000054</c:v>
                      </c:pt>
                      <c:pt idx="36">
                        <c:v>36.255681999999979</c:v>
                      </c:pt>
                      <c:pt idx="37">
                        <c:v>37.275579999999991</c:v>
                      </c:pt>
                      <c:pt idx="38">
                        <c:v>38.285808999999972</c:v>
                      </c:pt>
                      <c:pt idx="39">
                        <c:v>39.30875200000014</c:v>
                      </c:pt>
                      <c:pt idx="40">
                        <c:v>40.29994099999999</c:v>
                      </c:pt>
                      <c:pt idx="41">
                        <c:v>41.300147000000152</c:v>
                      </c:pt>
                      <c:pt idx="42">
                        <c:v>42.315915000000132</c:v>
                      </c:pt>
                      <c:pt idx="43">
                        <c:v>43.323364000000083</c:v>
                      </c:pt>
                      <c:pt idx="44">
                        <c:v>44.330564999999979</c:v>
                      </c:pt>
                      <c:pt idx="45">
                        <c:v>45.353542000000061</c:v>
                      </c:pt>
                      <c:pt idx="46">
                        <c:v>46.370617000000038</c:v>
                      </c:pt>
                      <c:pt idx="47">
                        <c:v>47.361832000000049</c:v>
                      </c:pt>
                      <c:pt idx="48">
                        <c:v>48.377834000000121</c:v>
                      </c:pt>
                      <c:pt idx="49">
                        <c:v>49.394043000000011</c:v>
                      </c:pt>
                      <c:pt idx="50">
                        <c:v>50.407259000000067</c:v>
                      </c:pt>
                      <c:pt idx="51">
                        <c:v>51.422827000000098</c:v>
                      </c:pt>
                      <c:pt idx="52">
                        <c:v>52.444703000000118</c:v>
                      </c:pt>
                      <c:pt idx="53">
                        <c:v>53.460119999999961</c:v>
                      </c:pt>
                      <c:pt idx="54">
                        <c:v>54.460371000000123</c:v>
                      </c:pt>
                      <c:pt idx="55">
                        <c:v>55.482457999999951</c:v>
                      </c:pt>
                      <c:pt idx="56">
                        <c:v>56.475652999999966</c:v>
                      </c:pt>
                      <c:pt idx="57">
                        <c:v>57.491107000000056</c:v>
                      </c:pt>
                      <c:pt idx="58">
                        <c:v>58.509937000000036</c:v>
                      </c:pt>
                      <c:pt idx="59">
                        <c:v>59.525309000000107</c:v>
                      </c:pt>
                      <c:pt idx="60">
                        <c:v>60.531674000000066</c:v>
                      </c:pt>
                      <c:pt idx="61">
                        <c:v>61.554280000000063</c:v>
                      </c:pt>
                      <c:pt idx="62">
                        <c:v>62.576680000000124</c:v>
                      </c:pt>
                      <c:pt idx="63">
                        <c:v>63.563487000000123</c:v>
                      </c:pt>
                      <c:pt idx="64">
                        <c:v>64.578868999999941</c:v>
                      </c:pt>
                      <c:pt idx="65">
                        <c:v>65.601213000000143</c:v>
                      </c:pt>
                      <c:pt idx="66">
                        <c:v>66.60207000000014</c:v>
                      </c:pt>
                      <c:pt idx="67">
                        <c:v>67.617222000000083</c:v>
                      </c:pt>
                      <c:pt idx="68">
                        <c:v>68.624373999999989</c:v>
                      </c:pt>
                      <c:pt idx="69">
                        <c:v>69.637737000000016</c:v>
                      </c:pt>
                      <c:pt idx="70">
                        <c:v>70.644271000000117</c:v>
                      </c:pt>
                      <c:pt idx="71">
                        <c:v>71.659882000000152</c:v>
                      </c:pt>
                      <c:pt idx="72">
                        <c:v>72.676095000000032</c:v>
                      </c:pt>
                      <c:pt idx="73">
                        <c:v>73.691945000000032</c:v>
                      </c:pt>
                      <c:pt idx="74">
                        <c:v>74.691690999999992</c:v>
                      </c:pt>
                      <c:pt idx="75">
                        <c:v>75.698452000000088</c:v>
                      </c:pt>
                      <c:pt idx="76">
                        <c:v>76.70019400000001</c:v>
                      </c:pt>
                      <c:pt idx="77">
                        <c:v>77.688360000000102</c:v>
                      </c:pt>
                      <c:pt idx="78">
                        <c:v>78.701274000000012</c:v>
                      </c:pt>
                      <c:pt idx="79">
                        <c:v>79.701839999999947</c:v>
                      </c:pt>
                      <c:pt idx="80">
                        <c:v>80.692733999999973</c:v>
                      </c:pt>
                      <c:pt idx="81">
                        <c:v>81.716583000000128</c:v>
                      </c:pt>
                      <c:pt idx="82">
                        <c:v>82.732351999999992</c:v>
                      </c:pt>
                      <c:pt idx="83">
                        <c:v>83.745388000000048</c:v>
                      </c:pt>
                      <c:pt idx="84">
                        <c:v>84.73707800000011</c:v>
                      </c:pt>
                      <c:pt idx="85">
                        <c:v>85.750174000000015</c:v>
                      </c:pt>
                      <c:pt idx="86">
                        <c:v>86.764920000000075</c:v>
                      </c:pt>
                      <c:pt idx="87">
                        <c:v>87.781081999999969</c:v>
                      </c:pt>
                      <c:pt idx="88">
                        <c:v>88.782133000000158</c:v>
                      </c:pt>
                      <c:pt idx="89">
                        <c:v>89.798547999999982</c:v>
                      </c:pt>
                      <c:pt idx="90">
                        <c:v>90.817723000000115</c:v>
                      </c:pt>
                      <c:pt idx="91">
                        <c:v>91.827575000000024</c:v>
                      </c:pt>
                      <c:pt idx="92">
                        <c:v>92.859850999999935</c:v>
                      </c:pt>
                      <c:pt idx="93">
                        <c:v>93.873524000000089</c:v>
                      </c:pt>
                      <c:pt idx="94">
                        <c:v>94.89647100000002</c:v>
                      </c:pt>
                      <c:pt idx="95">
                        <c:v>95.911843999999974</c:v>
                      </c:pt>
                      <c:pt idx="96">
                        <c:v>96.826037000000042</c:v>
                      </c:pt>
                      <c:pt idx="97">
                        <c:v>97.826087000000143</c:v>
                      </c:pt>
                      <c:pt idx="98">
                        <c:v>98.826628000000028</c:v>
                      </c:pt>
                      <c:pt idx="99">
                        <c:v>99.825628999999935</c:v>
                      </c:pt>
                      <c:pt idx="100">
                        <c:v>100.82598699999994</c:v>
                      </c:pt>
                      <c:pt idx="101">
                        <c:v>101.82599300000015</c:v>
                      </c:pt>
                      <c:pt idx="102">
                        <c:v>102.82557100000008</c:v>
                      </c:pt>
                      <c:pt idx="103">
                        <c:v>103.817499</c:v>
                      </c:pt>
                      <c:pt idx="104">
                        <c:v>104.82425000000012</c:v>
                      </c:pt>
                      <c:pt idx="105">
                        <c:v>105.821279</c:v>
                      </c:pt>
                      <c:pt idx="106">
                        <c:v>106.82477300000005</c:v>
                      </c:pt>
                      <c:pt idx="107">
                        <c:v>107.82506699999999</c:v>
                      </c:pt>
                      <c:pt idx="108">
                        <c:v>108.82532200000014</c:v>
                      </c:pt>
                      <c:pt idx="109">
                        <c:v>109.81636300000014</c:v>
                      </c:pt>
                      <c:pt idx="110">
                        <c:v>110.82003200000008</c:v>
                      </c:pt>
                      <c:pt idx="111">
                        <c:v>111.81683399999997</c:v>
                      </c:pt>
                      <c:pt idx="112">
                        <c:v>112.82217900000001</c:v>
                      </c:pt>
                      <c:pt idx="113">
                        <c:v>113.82321900000011</c:v>
                      </c:pt>
                      <c:pt idx="114">
                        <c:v>114.82370200000014</c:v>
                      </c:pt>
                      <c:pt idx="115">
                        <c:v>115.8394780000001</c:v>
                      </c:pt>
                      <c:pt idx="116">
                        <c:v>116.85571300000015</c:v>
                      </c:pt>
                      <c:pt idx="117">
                        <c:v>117.8710880000001</c:v>
                      </c:pt>
                      <c:pt idx="118">
                        <c:v>118.87142500000004</c:v>
                      </c:pt>
                      <c:pt idx="119">
                        <c:v>119.8686130000001</c:v>
                      </c:pt>
                      <c:pt idx="120">
                        <c:v>120.86957600000005</c:v>
                      </c:pt>
                      <c:pt idx="121">
                        <c:v>121.86651700000016</c:v>
                      </c:pt>
                      <c:pt idx="122">
                        <c:v>122.87429999999995</c:v>
                      </c:pt>
                      <c:pt idx="123">
                        <c:v>123.8676190000001</c:v>
                      </c:pt>
                      <c:pt idx="124">
                        <c:v>124.87444700000015</c:v>
                      </c:pt>
                      <c:pt idx="125">
                        <c:v>125.87470499999995</c:v>
                      </c:pt>
                      <c:pt idx="126">
                        <c:v>126.86519599999997</c:v>
                      </c:pt>
                      <c:pt idx="127">
                        <c:v>127.86513500000001</c:v>
                      </c:pt>
                      <c:pt idx="128">
                        <c:v>128.88985200000002</c:v>
                      </c:pt>
                      <c:pt idx="129">
                        <c:v>129.89182300000016</c:v>
                      </c:pt>
                      <c:pt idx="130">
                        <c:v>130.91170000000011</c:v>
                      </c:pt>
                      <c:pt idx="131">
                        <c:v>131.91158399999995</c:v>
                      </c:pt>
                      <c:pt idx="132">
                        <c:v>132.92684899999995</c:v>
                      </c:pt>
                      <c:pt idx="133">
                        <c:v>133.94356300000004</c:v>
                      </c:pt>
                      <c:pt idx="134">
                        <c:v>134.94342800000004</c:v>
                      </c:pt>
                      <c:pt idx="135">
                        <c:v>135.9430440000001</c:v>
                      </c:pt>
                      <c:pt idx="136">
                        <c:v>136.9523650000001</c:v>
                      </c:pt>
                      <c:pt idx="137">
                        <c:v>137.95569599999999</c:v>
                      </c:pt>
                      <c:pt idx="138">
                        <c:v>138.97579799999994</c:v>
                      </c:pt>
                      <c:pt idx="139">
                        <c:v>140.00746300000014</c:v>
                      </c:pt>
                      <c:pt idx="140">
                        <c:v>141.0197270000001</c:v>
                      </c:pt>
                      <c:pt idx="141">
                        <c:v>142.02276099999995</c:v>
                      </c:pt>
                      <c:pt idx="142">
                        <c:v>142.94198600000004</c:v>
                      </c:pt>
                      <c:pt idx="143">
                        <c:v>143.94175300000006</c:v>
                      </c:pt>
                      <c:pt idx="144">
                        <c:v>144.95611299999996</c:v>
                      </c:pt>
                      <c:pt idx="145">
                        <c:v>145.96088299999997</c:v>
                      </c:pt>
                      <c:pt idx="146">
                        <c:v>146.97498399999995</c:v>
                      </c:pt>
                      <c:pt idx="147">
                        <c:v>147.99058800000012</c:v>
                      </c:pt>
                      <c:pt idx="148">
                        <c:v>149.00135999999998</c:v>
                      </c:pt>
                      <c:pt idx="149">
                        <c:v>150.00119300000006</c:v>
                      </c:pt>
                      <c:pt idx="150">
                        <c:v>151.00094200000012</c:v>
                      </c:pt>
                      <c:pt idx="151">
                        <c:v>152.01635800000008</c:v>
                      </c:pt>
                      <c:pt idx="152">
                        <c:v>153.03173700000002</c:v>
                      </c:pt>
                      <c:pt idx="153">
                        <c:v>154.04709300000013</c:v>
                      </c:pt>
                      <c:pt idx="154">
                        <c:v>155.06250900000009</c:v>
                      </c:pt>
                      <c:pt idx="155">
                        <c:v>156.07798900000012</c:v>
                      </c:pt>
                      <c:pt idx="156">
                        <c:v>157.09332300000005</c:v>
                      </c:pt>
                      <c:pt idx="157">
                        <c:v>158.10263699999996</c:v>
                      </c:pt>
                      <c:pt idx="158">
                        <c:v>159.11803400000008</c:v>
                      </c:pt>
                      <c:pt idx="159">
                        <c:v>160.11775299999999</c:v>
                      </c:pt>
                      <c:pt idx="160">
                        <c:v>161.11754199999996</c:v>
                      </c:pt>
                      <c:pt idx="161">
                        <c:v>162.13291600000002</c:v>
                      </c:pt>
                      <c:pt idx="162">
                        <c:v>163.13995700000009</c:v>
                      </c:pt>
                      <c:pt idx="163">
                        <c:v>164.1553530000001</c:v>
                      </c:pt>
                      <c:pt idx="164">
                        <c:v>165.17076799999995</c:v>
                      </c:pt>
                      <c:pt idx="165">
                        <c:v>166.18610699999999</c:v>
                      </c:pt>
                      <c:pt idx="166">
                        <c:v>167.20156900000006</c:v>
                      </c:pt>
                      <c:pt idx="167">
                        <c:v>168.2012850000001</c:v>
                      </c:pt>
                      <c:pt idx="168">
                        <c:v>169.20102799999995</c:v>
                      </c:pt>
                      <c:pt idx="169">
                        <c:v>170.20087200000012</c:v>
                      </c:pt>
                      <c:pt idx="170">
                        <c:v>171.20059000000015</c:v>
                      </c:pt>
                      <c:pt idx="171">
                        <c:v>172.20030300000008</c:v>
                      </c:pt>
                      <c:pt idx="172">
                        <c:v>173.21590600000013</c:v>
                      </c:pt>
                      <c:pt idx="173">
                        <c:v>174.23112300000003</c:v>
                      </c:pt>
                      <c:pt idx="174">
                        <c:v>175.246576</c:v>
                      </c:pt>
                      <c:pt idx="175">
                        <c:v>176.26190399999996</c:v>
                      </c:pt>
                      <c:pt idx="176">
                        <c:v>177.27728400000001</c:v>
                      </c:pt>
                      <c:pt idx="177">
                        <c:v>178.29268500000012</c:v>
                      </c:pt>
                      <c:pt idx="178">
                        <c:v>179.29241500000012</c:v>
                      </c:pt>
                      <c:pt idx="179">
                        <c:v>180.30780800000002</c:v>
                      </c:pt>
                      <c:pt idx="180">
                        <c:v>181.32320800000002</c:v>
                      </c:pt>
                      <c:pt idx="181">
                        <c:v>182.33855900000003</c:v>
                      </c:pt>
                      <c:pt idx="182">
                        <c:v>183.33833000000004</c:v>
                      </c:pt>
                      <c:pt idx="183">
                        <c:v>184.35369700000001</c:v>
                      </c:pt>
                      <c:pt idx="184">
                        <c:v>185.36912099999995</c:v>
                      </c:pt>
                      <c:pt idx="185">
                        <c:v>186.38452600000005</c:v>
                      </c:pt>
                      <c:pt idx="186">
                        <c:v>187.4000860000001</c:v>
                      </c:pt>
                      <c:pt idx="187">
                        <c:v>188.41529000000014</c:v>
                      </c:pt>
                      <c:pt idx="188">
                        <c:v>189.43067399999995</c:v>
                      </c:pt>
                      <c:pt idx="189">
                        <c:v>190.446234</c:v>
                      </c:pt>
                      <c:pt idx="190">
                        <c:v>191.44586100000015</c:v>
                      </c:pt>
                      <c:pt idx="191">
                        <c:v>192.44558800000004</c:v>
                      </c:pt>
                      <c:pt idx="192">
                        <c:v>193.44538499999999</c:v>
                      </c:pt>
                      <c:pt idx="193">
                        <c:v>194.44512400000008</c:v>
                      </c:pt>
                      <c:pt idx="194">
                        <c:v>195.46048700000006</c:v>
                      </c:pt>
                      <c:pt idx="195">
                        <c:v>196.47588100000007</c:v>
                      </c:pt>
                      <c:pt idx="196">
                        <c:v>197.49130400000013</c:v>
                      </c:pt>
                      <c:pt idx="197">
                        <c:v>198.50669900000003</c:v>
                      </c:pt>
                      <c:pt idx="198">
                        <c:v>199.52207900000008</c:v>
                      </c:pt>
                      <c:pt idx="199">
                        <c:v>200.5374710000001</c:v>
                      </c:pt>
                      <c:pt idx="200">
                        <c:v>201.55282299999999</c:v>
                      </c:pt>
                      <c:pt idx="201">
                        <c:v>202.56822899999997</c:v>
                      </c:pt>
                      <c:pt idx="202">
                        <c:v>203.56796000000008</c:v>
                      </c:pt>
                      <c:pt idx="203">
                        <c:v>204.58333600000014</c:v>
                      </c:pt>
                      <c:pt idx="204">
                        <c:v>205.59872700000005</c:v>
                      </c:pt>
                      <c:pt idx="205">
                        <c:v>206.60111800000004</c:v>
                      </c:pt>
                      <c:pt idx="206">
                        <c:v>207.60315100000003</c:v>
                      </c:pt>
                      <c:pt idx="207">
                        <c:v>208.6199160000001</c:v>
                      </c:pt>
                      <c:pt idx="208">
                        <c:v>209.63533600000005</c:v>
                      </c:pt>
                      <c:pt idx="209">
                        <c:v>210.65585899999996</c:v>
                      </c:pt>
                      <c:pt idx="210">
                        <c:v>211.65600399999994</c:v>
                      </c:pt>
                      <c:pt idx="211">
                        <c:v>212.66177400000015</c:v>
                      </c:pt>
                      <c:pt idx="212">
                        <c:v>213.67166300000008</c:v>
                      </c:pt>
                      <c:pt idx="213">
                        <c:v>214.67384800000013</c:v>
                      </c:pt>
                      <c:pt idx="214">
                        <c:v>215.68790800000011</c:v>
                      </c:pt>
                      <c:pt idx="215">
                        <c:v>216.69222800000011</c:v>
                      </c:pt>
                      <c:pt idx="216">
                        <c:v>217.695784</c:v>
                      </c:pt>
                      <c:pt idx="217">
                        <c:v>218.69764200000009</c:v>
                      </c:pt>
                      <c:pt idx="218">
                        <c:v>219.7014180000001</c:v>
                      </c:pt>
                      <c:pt idx="219">
                        <c:v>220.69243800000004</c:v>
                      </c:pt>
                      <c:pt idx="220">
                        <c:v>221.70268699999997</c:v>
                      </c:pt>
                      <c:pt idx="221">
                        <c:v>222.70241600000008</c:v>
                      </c:pt>
                      <c:pt idx="222">
                        <c:v>223.68834500000003</c:v>
                      </c:pt>
                      <c:pt idx="223">
                        <c:v>224.69334600000002</c:v>
                      </c:pt>
                      <c:pt idx="224">
                        <c:v>225.69326000000001</c:v>
                      </c:pt>
                      <c:pt idx="225">
                        <c:v>226.69422699999996</c:v>
                      </c:pt>
                      <c:pt idx="226">
                        <c:v>227.69654200000014</c:v>
                      </c:pt>
                      <c:pt idx="227">
                        <c:v>228.69640900000013</c:v>
                      </c:pt>
                      <c:pt idx="228">
                        <c:v>229.71177200000011</c:v>
                      </c:pt>
                      <c:pt idx="229">
                        <c:v>230.71152400000005</c:v>
                      </c:pt>
                      <c:pt idx="230">
                        <c:v>231.72786399999995</c:v>
                      </c:pt>
                      <c:pt idx="231">
                        <c:v>232.73889899999995</c:v>
                      </c:pt>
                      <c:pt idx="232">
                        <c:v>233.74030600000015</c:v>
                      </c:pt>
                      <c:pt idx="233">
                        <c:v>234.75648999999999</c:v>
                      </c:pt>
                      <c:pt idx="234">
                        <c:v>235.77149499999996</c:v>
                      </c:pt>
                      <c:pt idx="235">
                        <c:v>236.78694799999994</c:v>
                      </c:pt>
                      <c:pt idx="236">
                        <c:v>237.78664700000013</c:v>
                      </c:pt>
                      <c:pt idx="237">
                        <c:v>238.802099</c:v>
                      </c:pt>
                      <c:pt idx="238">
                        <c:v>239.80174099999999</c:v>
                      </c:pt>
                      <c:pt idx="239">
                        <c:v>240.82263699999999</c:v>
                      </c:pt>
                      <c:pt idx="240">
                        <c:v>241.82241199999999</c:v>
                      </c:pt>
                      <c:pt idx="241">
                        <c:v>242.82219699999996</c:v>
                      </c:pt>
                      <c:pt idx="242">
                        <c:v>243.82195999999999</c:v>
                      </c:pt>
                      <c:pt idx="243">
                        <c:v>244.82418400000006</c:v>
                      </c:pt>
                      <c:pt idx="244">
                        <c:v>245.82391699999994</c:v>
                      </c:pt>
                      <c:pt idx="245">
                        <c:v>246.82368399999996</c:v>
                      </c:pt>
                      <c:pt idx="246">
                        <c:v>247.82362200000011</c:v>
                      </c:pt>
                      <c:pt idx="247">
                        <c:v>248.82615099999998</c:v>
                      </c:pt>
                      <c:pt idx="248">
                        <c:v>249.82591900000011</c:v>
                      </c:pt>
                      <c:pt idx="249">
                        <c:v>250.82566799999995</c:v>
                      </c:pt>
                      <c:pt idx="250">
                        <c:v>251.82553200000007</c:v>
                      </c:pt>
                      <c:pt idx="251">
                        <c:v>252.81354299999998</c:v>
                      </c:pt>
                      <c:pt idx="252">
                        <c:v>253.81342199999995</c:v>
                      </c:pt>
                      <c:pt idx="253">
                        <c:v>254.82619900000009</c:v>
                      </c:pt>
                      <c:pt idx="254">
                        <c:v>255.82602599999996</c:v>
                      </c:pt>
                      <c:pt idx="255">
                        <c:v>256.83093099999996</c:v>
                      </c:pt>
                      <c:pt idx="256">
                        <c:v>257.84742500000016</c:v>
                      </c:pt>
                      <c:pt idx="257">
                        <c:v>258.86976800000002</c:v>
                      </c:pt>
                      <c:pt idx="258">
                        <c:v>259.87613499999998</c:v>
                      </c:pt>
                      <c:pt idx="259">
                        <c:v>260.87984800000004</c:v>
                      </c:pt>
                      <c:pt idx="260">
                        <c:v>261.87698100000011</c:v>
                      </c:pt>
                      <c:pt idx="261">
                        <c:v>262.89280499999995</c:v>
                      </c:pt>
                      <c:pt idx="262">
                        <c:v>263.8940520000001</c:v>
                      </c:pt>
                      <c:pt idx="263">
                        <c:v>264.91057100000012</c:v>
                      </c:pt>
                      <c:pt idx="264">
                        <c:v>265.92582600000014</c:v>
                      </c:pt>
                      <c:pt idx="265">
                        <c:v>266.95147900000006</c:v>
                      </c:pt>
                      <c:pt idx="266">
                        <c:v>267.95167700000002</c:v>
                      </c:pt>
                      <c:pt idx="267">
                        <c:v>268.9521830000001</c:v>
                      </c:pt>
                      <c:pt idx="268">
                        <c:v>269.94622200000003</c:v>
                      </c:pt>
                      <c:pt idx="269">
                        <c:v>270.95305600000006</c:v>
                      </c:pt>
                      <c:pt idx="270">
                        <c:v>271.98547099999996</c:v>
                      </c:pt>
                      <c:pt idx="271">
                        <c:v>273.01098500000012</c:v>
                      </c:pt>
                      <c:pt idx="272">
                        <c:v>274.02532100000008</c:v>
                      </c:pt>
                      <c:pt idx="273">
                        <c:v>275.018282</c:v>
                      </c:pt>
                      <c:pt idx="274">
                        <c:v>275.93803500000013</c:v>
                      </c:pt>
                      <c:pt idx="275">
                        <c:v>276.93945200000007</c:v>
                      </c:pt>
                      <c:pt idx="276">
                        <c:v>277.94035899999994</c:v>
                      </c:pt>
                      <c:pt idx="277">
                        <c:v>278.94719600000008</c:v>
                      </c:pt>
                      <c:pt idx="278">
                        <c:v>279.94731000000002</c:v>
                      </c:pt>
                      <c:pt idx="279">
                        <c:v>280.954342</c:v>
                      </c:pt>
                      <c:pt idx="280">
                        <c:v>281.9796960000001</c:v>
                      </c:pt>
                      <c:pt idx="281">
                        <c:v>282.99601800000005</c:v>
                      </c:pt>
                      <c:pt idx="282">
                        <c:v>283.98709600000007</c:v>
                      </c:pt>
                      <c:pt idx="283">
                        <c:v>284.98808899999995</c:v>
                      </c:pt>
                      <c:pt idx="284">
                        <c:v>285.98902199999998</c:v>
                      </c:pt>
                      <c:pt idx="285">
                        <c:v>286.98616800000013</c:v>
                      </c:pt>
                      <c:pt idx="286">
                        <c:v>287.98709200000008</c:v>
                      </c:pt>
                      <c:pt idx="287">
                        <c:v>288.98501499999998</c:v>
                      </c:pt>
                      <c:pt idx="288">
                        <c:v>289.98599200000012</c:v>
                      </c:pt>
                      <c:pt idx="289">
                        <c:v>290.99241600000005</c:v>
                      </c:pt>
                      <c:pt idx="290">
                        <c:v>292.00802799999997</c:v>
                      </c:pt>
                      <c:pt idx="291">
                        <c:v>293.01228900000001</c:v>
                      </c:pt>
                      <c:pt idx="292">
                        <c:v>294.01912100000004</c:v>
                      </c:pt>
                      <c:pt idx="293">
                        <c:v>295.03506900000002</c:v>
                      </c:pt>
                      <c:pt idx="294">
                        <c:v>296.054979</c:v>
                      </c:pt>
                      <c:pt idx="295">
                        <c:v>297.06868899999995</c:v>
                      </c:pt>
                      <c:pt idx="296">
                        <c:v>298.07119299999999</c:v>
                      </c:pt>
                      <c:pt idx="297">
                        <c:v>299.07188500000007</c:v>
                      </c:pt>
                      <c:pt idx="298">
                        <c:v>300.07126900000003</c:v>
                      </c:pt>
                      <c:pt idx="299">
                        <c:v>301.06550000000016</c:v>
                      </c:pt>
                      <c:pt idx="300">
                        <c:v>302.06532700000002</c:v>
                      </c:pt>
                      <c:pt idx="301">
                        <c:v>303.07739900000001</c:v>
                      </c:pt>
                      <c:pt idx="302">
                        <c:v>304.07758000000013</c:v>
                      </c:pt>
                      <c:pt idx="303">
                        <c:v>305.06960500000014</c:v>
                      </c:pt>
                      <c:pt idx="304">
                        <c:v>306.0700260000001</c:v>
                      </c:pt>
                      <c:pt idx="305">
                        <c:v>307.06309099999999</c:v>
                      </c:pt>
                      <c:pt idx="306">
                        <c:v>308.07459199999994</c:v>
                      </c:pt>
                      <c:pt idx="307">
                        <c:v>309.06373499999995</c:v>
                      </c:pt>
                      <c:pt idx="308">
                        <c:v>310.07573700000012</c:v>
                      </c:pt>
                      <c:pt idx="309">
                        <c:v>311.08743800000002</c:v>
                      </c:pt>
                      <c:pt idx="310">
                        <c:v>312.08815900000013</c:v>
                      </c:pt>
                      <c:pt idx="311">
                        <c:v>313.08906300000012</c:v>
                      </c:pt>
                      <c:pt idx="312">
                        <c:v>314.08732600000008</c:v>
                      </c:pt>
                      <c:pt idx="313">
                        <c:v>315.08807300000012</c:v>
                      </c:pt>
                      <c:pt idx="314">
                        <c:v>316.10866400000009</c:v>
                      </c:pt>
                      <c:pt idx="315">
                        <c:v>317.11818400000016</c:v>
                      </c:pt>
                      <c:pt idx="316">
                        <c:v>318.13655100000005</c:v>
                      </c:pt>
                      <c:pt idx="317">
                        <c:v>319.13677400000006</c:v>
                      </c:pt>
                      <c:pt idx="318">
                        <c:v>320.15387499999997</c:v>
                      </c:pt>
                      <c:pt idx="319">
                        <c:v>321.15707399999997</c:v>
                      </c:pt>
                      <c:pt idx="320">
                        <c:v>322.16942100000006</c:v>
                      </c:pt>
                      <c:pt idx="321">
                        <c:v>323.15869700000007</c:v>
                      </c:pt>
                      <c:pt idx="322">
                        <c:v>324.16941999999995</c:v>
                      </c:pt>
                      <c:pt idx="323">
                        <c:v>325.18695900000012</c:v>
                      </c:pt>
                      <c:pt idx="324">
                        <c:v>326.18938600000001</c:v>
                      </c:pt>
                      <c:pt idx="325">
                        <c:v>327.19379800000002</c:v>
                      </c:pt>
                      <c:pt idx="326">
                        <c:v>328.19075900000007</c:v>
                      </c:pt>
                      <c:pt idx="327">
                        <c:v>329.20707300000004</c:v>
                      </c:pt>
                      <c:pt idx="328">
                        <c:v>330.22289999999998</c:v>
                      </c:pt>
                      <c:pt idx="329">
                        <c:v>331.22976300000005</c:v>
                      </c:pt>
                      <c:pt idx="330">
                        <c:v>332.25613799999996</c:v>
                      </c:pt>
                      <c:pt idx="331">
                        <c:v>333.25387000000001</c:v>
                      </c:pt>
                      <c:pt idx="332">
                        <c:v>334.25460199999998</c:v>
                      </c:pt>
                      <c:pt idx="333">
                        <c:v>335.27363400000013</c:v>
                      </c:pt>
                      <c:pt idx="334">
                        <c:v>336.29424300000005</c:v>
                      </c:pt>
                      <c:pt idx="335">
                        <c:v>337.28636099999994</c:v>
                      </c:pt>
                      <c:pt idx="336">
                        <c:v>338.29223999999999</c:v>
                      </c:pt>
                      <c:pt idx="337">
                        <c:v>339.28641700000003</c:v>
                      </c:pt>
                      <c:pt idx="338">
                        <c:v>340.28757500000006</c:v>
                      </c:pt>
                      <c:pt idx="339">
                        <c:v>341.303764</c:v>
                      </c:pt>
                      <c:pt idx="340">
                        <c:v>342.32659200000012</c:v>
                      </c:pt>
                      <c:pt idx="341">
                        <c:v>343.32636100000013</c:v>
                      </c:pt>
                      <c:pt idx="342">
                        <c:v>344.31449500000008</c:v>
                      </c:pt>
                      <c:pt idx="343">
                        <c:v>345.31392600000004</c:v>
                      </c:pt>
                      <c:pt idx="344">
                        <c:v>346.31844599999999</c:v>
                      </c:pt>
                      <c:pt idx="345">
                        <c:v>347.32251500000007</c:v>
                      </c:pt>
                      <c:pt idx="346">
                        <c:v>348.32541500000002</c:v>
                      </c:pt>
                      <c:pt idx="347">
                        <c:v>349.32022600000005</c:v>
                      </c:pt>
                      <c:pt idx="348">
                        <c:v>350.33845999999994</c:v>
                      </c:pt>
                      <c:pt idx="349">
                        <c:v>351.349514</c:v>
                      </c:pt>
                      <c:pt idx="350">
                        <c:v>352.36444400000005</c:v>
                      </c:pt>
                      <c:pt idx="351">
                        <c:v>353.39671199999998</c:v>
                      </c:pt>
                      <c:pt idx="352">
                        <c:v>354.39745300000004</c:v>
                      </c:pt>
                      <c:pt idx="353">
                        <c:v>355.41372100000012</c:v>
                      </c:pt>
                      <c:pt idx="354">
                        <c:v>356.42818000000011</c:v>
                      </c:pt>
                      <c:pt idx="355">
                        <c:v>357.42944200000011</c:v>
                      </c:pt>
                      <c:pt idx="356">
                        <c:v>358.44094500000006</c:v>
                      </c:pt>
                      <c:pt idx="357">
                        <c:v>359.45289600000001</c:v>
                      </c:pt>
                      <c:pt idx="358">
                        <c:v>360.47502200000008</c:v>
                      </c:pt>
                      <c:pt idx="359">
                        <c:v>361.48310500000002</c:v>
                      </c:pt>
                      <c:pt idx="360">
                        <c:v>362.48849399999995</c:v>
                      </c:pt>
                      <c:pt idx="361">
                        <c:v>363.50949000000014</c:v>
                      </c:pt>
                      <c:pt idx="362">
                        <c:v>364.52264700000001</c:v>
                      </c:pt>
                      <c:pt idx="363">
                        <c:v>365.53956200000016</c:v>
                      </c:pt>
                      <c:pt idx="364">
                        <c:v>366.552682</c:v>
                      </c:pt>
                      <c:pt idx="365">
                        <c:v>367.56496900000002</c:v>
                      </c:pt>
                      <c:pt idx="366">
                        <c:v>368.56865100000005</c:v>
                      </c:pt>
                      <c:pt idx="367">
                        <c:v>369.57607800000005</c:v>
                      </c:pt>
                      <c:pt idx="368">
                        <c:v>370.59800399999995</c:v>
                      </c:pt>
                      <c:pt idx="369">
                        <c:v>371.60601500000007</c:v>
                      </c:pt>
                      <c:pt idx="370">
                        <c:v>372.61830299999997</c:v>
                      </c:pt>
                      <c:pt idx="371">
                        <c:v>373.61083000000008</c:v>
                      </c:pt>
                      <c:pt idx="372">
                        <c:v>374.63097800000014</c:v>
                      </c:pt>
                      <c:pt idx="373">
                        <c:v>375.65437900000006</c:v>
                      </c:pt>
                      <c:pt idx="374">
                        <c:v>376.67650900000012</c:v>
                      </c:pt>
                      <c:pt idx="375">
                        <c:v>377.70574000000011</c:v>
                      </c:pt>
                      <c:pt idx="376">
                        <c:v>378.73241899999994</c:v>
                      </c:pt>
                      <c:pt idx="377">
                        <c:v>379.75328100000002</c:v>
                      </c:pt>
                      <c:pt idx="378">
                        <c:v>380.66916800000013</c:v>
                      </c:pt>
                      <c:pt idx="379">
                        <c:v>381.66496700000016</c:v>
                      </c:pt>
                      <c:pt idx="380">
                        <c:v>382.66583500000002</c:v>
                      </c:pt>
                      <c:pt idx="381">
                        <c:v>383.66606000000002</c:v>
                      </c:pt>
                      <c:pt idx="382">
                        <c:v>384.65690700000005</c:v>
                      </c:pt>
                      <c:pt idx="383">
                        <c:v>385.67942700000003</c:v>
                      </c:pt>
                      <c:pt idx="384">
                        <c:v>386.69600500000001</c:v>
                      </c:pt>
                      <c:pt idx="385">
                        <c:v>387.69617200000016</c:v>
                      </c:pt>
                      <c:pt idx="386">
                        <c:v>388.69608800000015</c:v>
                      </c:pt>
                      <c:pt idx="387">
                        <c:v>389.70225300000016</c:v>
                      </c:pt>
                      <c:pt idx="388">
                        <c:v>390.70442400000002</c:v>
                      </c:pt>
                      <c:pt idx="389">
                        <c:v>391.72069600000009</c:v>
                      </c:pt>
                      <c:pt idx="390">
                        <c:v>392.73634400000014</c:v>
                      </c:pt>
                      <c:pt idx="391">
                        <c:v>393.75878899999998</c:v>
                      </c:pt>
                      <c:pt idx="392">
                        <c:v>394.7744580000001</c:v>
                      </c:pt>
                      <c:pt idx="393">
                        <c:v>395.78982900000005</c:v>
                      </c:pt>
                      <c:pt idx="394">
                        <c:v>396.80550900000003</c:v>
                      </c:pt>
                      <c:pt idx="395">
                        <c:v>397.82188500000007</c:v>
                      </c:pt>
                      <c:pt idx="396">
                        <c:v>398.837444</c:v>
                      </c:pt>
                      <c:pt idx="397">
                        <c:v>399.84313700000007</c:v>
                      </c:pt>
                      <c:pt idx="398">
                        <c:v>400.84410700000012</c:v>
                      </c:pt>
                      <c:pt idx="399">
                        <c:v>401.84486400000014</c:v>
                      </c:pt>
                      <c:pt idx="400">
                        <c:v>402.861355</c:v>
                      </c:pt>
                      <c:pt idx="401">
                        <c:v>403.8749620000001</c:v>
                      </c:pt>
                      <c:pt idx="402">
                        <c:v>404.86660400000005</c:v>
                      </c:pt>
                      <c:pt idx="403">
                        <c:v>405.87898300000006</c:v>
                      </c:pt>
                      <c:pt idx="404">
                        <c:v>406.88344499999994</c:v>
                      </c:pt>
                      <c:pt idx="405">
                        <c:v>407.88940400000001</c:v>
                      </c:pt>
                      <c:pt idx="406">
                        <c:v>408.88044100000002</c:v>
                      </c:pt>
                      <c:pt idx="407">
                        <c:v>409.88570200000004</c:v>
                      </c:pt>
                      <c:pt idx="408">
                        <c:v>410.89633200000003</c:v>
                      </c:pt>
                      <c:pt idx="409">
                        <c:v>411.91275300000007</c:v>
                      </c:pt>
                      <c:pt idx="410">
                        <c:v>412.91756000000009</c:v>
                      </c:pt>
                      <c:pt idx="411">
                        <c:v>413.9190430000001</c:v>
                      </c:pt>
                      <c:pt idx="412">
                        <c:v>414.92652300000009</c:v>
                      </c:pt>
                      <c:pt idx="413">
                        <c:v>415.94636700000001</c:v>
                      </c:pt>
                      <c:pt idx="414">
                        <c:v>416.94747099999995</c:v>
                      </c:pt>
                      <c:pt idx="415">
                        <c:v>417.94596799999999</c:v>
                      </c:pt>
                      <c:pt idx="416">
                        <c:v>418.94298900000013</c:v>
                      </c:pt>
                      <c:pt idx="417">
                        <c:v>419.96367400000008</c:v>
                      </c:pt>
                      <c:pt idx="418">
                        <c:v>420.97684000000004</c:v>
                      </c:pt>
                      <c:pt idx="419">
                        <c:v>421.99322200000006</c:v>
                      </c:pt>
                      <c:pt idx="420">
                        <c:v>423.01078400000006</c:v>
                      </c:pt>
                      <c:pt idx="421">
                        <c:v>424.01740700000005</c:v>
                      </c:pt>
                      <c:pt idx="422">
                        <c:v>425.03802300000007</c:v>
                      </c:pt>
                      <c:pt idx="423">
                        <c:v>426.04851499999995</c:v>
                      </c:pt>
                      <c:pt idx="424">
                        <c:v>427.05306700000006</c:v>
                      </c:pt>
                      <c:pt idx="425">
                        <c:v>428.050027</c:v>
                      </c:pt>
                      <c:pt idx="426">
                        <c:v>429.06688800000006</c:v>
                      </c:pt>
                      <c:pt idx="427">
                        <c:v>430.06760200000008</c:v>
                      </c:pt>
                      <c:pt idx="428">
                        <c:v>431.07469100000003</c:v>
                      </c:pt>
                      <c:pt idx="429">
                        <c:v>432.07527300000015</c:v>
                      </c:pt>
                      <c:pt idx="430">
                        <c:v>433.07527800000003</c:v>
                      </c:pt>
                      <c:pt idx="431">
                        <c:v>434.08045700000002</c:v>
                      </c:pt>
                      <c:pt idx="432">
                        <c:v>435.096092</c:v>
                      </c:pt>
                      <c:pt idx="433">
                        <c:v>436.11247000000003</c:v>
                      </c:pt>
                      <c:pt idx="434">
                        <c:v>437.113877</c:v>
                      </c:pt>
                      <c:pt idx="435">
                        <c:v>438.117256</c:v>
                      </c:pt>
                      <c:pt idx="436">
                        <c:v>439.11766200000011</c:v>
                      </c:pt>
                      <c:pt idx="437">
                        <c:v>440.12170500000002</c:v>
                      </c:pt>
                      <c:pt idx="438">
                        <c:v>441.12182899999993</c:v>
                      </c:pt>
                      <c:pt idx="439">
                        <c:v>442.12256500000012</c:v>
                      </c:pt>
                      <c:pt idx="440">
                        <c:v>443.1259500000001</c:v>
                      </c:pt>
                      <c:pt idx="441">
                        <c:v>444.14157300000011</c:v>
                      </c:pt>
                      <c:pt idx="442">
                        <c:v>445.1575600000001</c:v>
                      </c:pt>
                      <c:pt idx="443">
                        <c:v>446.15750500000013</c:v>
                      </c:pt>
                      <c:pt idx="444">
                        <c:v>447.17082900000014</c:v>
                      </c:pt>
                      <c:pt idx="445">
                        <c:v>448.1622890000001</c:v>
                      </c:pt>
                      <c:pt idx="446">
                        <c:v>449.16275599999994</c:v>
                      </c:pt>
                      <c:pt idx="447">
                        <c:v>450.17642599999999</c:v>
                      </c:pt>
                      <c:pt idx="448">
                        <c:v>451.17969200000016</c:v>
                      </c:pt>
                      <c:pt idx="449">
                        <c:v>452.19849500000009</c:v>
                      </c:pt>
                      <c:pt idx="450">
                        <c:v>453.19876500000009</c:v>
                      </c:pt>
                      <c:pt idx="451">
                        <c:v>454.19680700000004</c:v>
                      </c:pt>
                      <c:pt idx="452">
                        <c:v>455.19645400000013</c:v>
                      </c:pt>
                      <c:pt idx="453">
                        <c:v>456.20000700000014</c:v>
                      </c:pt>
                      <c:pt idx="454">
                        <c:v>457.19776900000011</c:v>
                      </c:pt>
                      <c:pt idx="455">
                        <c:v>458.192139</c:v>
                      </c:pt>
                      <c:pt idx="456">
                        <c:v>459.20271500000013</c:v>
                      </c:pt>
                      <c:pt idx="457">
                        <c:v>460.19850999999994</c:v>
                      </c:pt>
                      <c:pt idx="458">
                        <c:v>461.18985300000008</c:v>
                      </c:pt>
                      <c:pt idx="459">
                        <c:v>462.19060400000012</c:v>
                      </c:pt>
                      <c:pt idx="460">
                        <c:v>463.20266600000014</c:v>
                      </c:pt>
                      <c:pt idx="461">
                        <c:v>464.193849</c:v>
                      </c:pt>
                      <c:pt idx="462">
                        <c:v>465.20965000000001</c:v>
                      </c:pt>
                      <c:pt idx="463">
                        <c:v>466.22329000000013</c:v>
                      </c:pt>
                      <c:pt idx="464">
                        <c:v>467.2389270000001</c:v>
                      </c:pt>
                      <c:pt idx="465">
                        <c:v>468.24239699999998</c:v>
                      </c:pt>
                      <c:pt idx="466">
                        <c:v>469.2428890000001</c:v>
                      </c:pt>
                      <c:pt idx="467">
                        <c:v>470.23592899999994</c:v>
                      </c:pt>
                      <c:pt idx="468">
                        <c:v>471.2504550000001</c:v>
                      </c:pt>
                      <c:pt idx="469">
                        <c:v>472.2677470000001</c:v>
                      </c:pt>
                      <c:pt idx="470">
                        <c:v>473.26713199999995</c:v>
                      </c:pt>
                      <c:pt idx="471">
                        <c:v>474.27218300000004</c:v>
                      </c:pt>
                      <c:pt idx="472">
                        <c:v>475.29184099999998</c:v>
                      </c:pt>
                      <c:pt idx="473">
                        <c:v>476.30751499999997</c:v>
                      </c:pt>
                      <c:pt idx="474">
                        <c:v>477.31421300000011</c:v>
                      </c:pt>
                      <c:pt idx="475">
                        <c:v>478.31564600000002</c:v>
                      </c:pt>
                      <c:pt idx="476">
                        <c:v>479.32485300000008</c:v>
                      </c:pt>
                      <c:pt idx="477">
                        <c:v>480.33734000000004</c:v>
                      </c:pt>
                      <c:pt idx="478">
                        <c:v>481.38879700000007</c:v>
                      </c:pt>
                      <c:pt idx="479">
                        <c:v>482.38452600000005</c:v>
                      </c:pt>
                      <c:pt idx="480">
                        <c:v>483.31812300000001</c:v>
                      </c:pt>
                      <c:pt idx="481">
                        <c:v>484.31913000000009</c:v>
                      </c:pt>
                      <c:pt idx="482">
                        <c:v>485.31541800000014</c:v>
                      </c:pt>
                      <c:pt idx="483">
                        <c:v>486.33080700000005</c:v>
                      </c:pt>
                      <c:pt idx="484">
                        <c:v>487.3469520000001</c:v>
                      </c:pt>
                      <c:pt idx="485">
                        <c:v>488.3663610000001</c:v>
                      </c:pt>
                      <c:pt idx="486">
                        <c:v>489.36658899999998</c:v>
                      </c:pt>
                      <c:pt idx="487">
                        <c:v>490.38197100000002</c:v>
                      </c:pt>
                      <c:pt idx="488">
                        <c:v>491.38853500000005</c:v>
                      </c:pt>
                      <c:pt idx="489">
                        <c:v>492.39483700000005</c:v>
                      </c:pt>
                      <c:pt idx="490">
                        <c:v>493.39569600000004</c:v>
                      </c:pt>
                      <c:pt idx="491">
                        <c:v>494.41830500000015</c:v>
                      </c:pt>
                      <c:pt idx="492">
                        <c:v>495.43373700000006</c:v>
                      </c:pt>
                      <c:pt idx="493">
                        <c:v>496.45331800000008</c:v>
                      </c:pt>
                      <c:pt idx="494">
                        <c:v>497.45953299999996</c:v>
                      </c:pt>
                      <c:pt idx="495">
                        <c:v>498.46599000000015</c:v>
                      </c:pt>
                      <c:pt idx="496">
                        <c:v>499.46846900000014</c:v>
                      </c:pt>
                      <c:pt idx="497">
                        <c:v>500.46842900000001</c:v>
                      </c:pt>
                      <c:pt idx="498">
                        <c:v>501.47505000000001</c:v>
                      </c:pt>
                      <c:pt idx="499">
                        <c:v>502.47594800000002</c:v>
                      </c:pt>
                      <c:pt idx="500">
                        <c:v>503.49506799999995</c:v>
                      </c:pt>
                      <c:pt idx="501">
                        <c:v>504.49637000000007</c:v>
                      </c:pt>
                      <c:pt idx="502">
                        <c:v>505.50169400000004</c:v>
                      </c:pt>
                      <c:pt idx="503">
                        <c:v>506.51765900000009</c:v>
                      </c:pt>
                      <c:pt idx="504">
                        <c:v>507.53426400000012</c:v>
                      </c:pt>
                      <c:pt idx="505">
                        <c:v>508.54171799999995</c:v>
                      </c:pt>
                      <c:pt idx="506">
                        <c:v>509.5520140000001</c:v>
                      </c:pt>
                      <c:pt idx="507">
                        <c:v>510.55837700000006</c:v>
                      </c:pt>
                      <c:pt idx="508">
                        <c:v>511.56822299999999</c:v>
                      </c:pt>
                      <c:pt idx="509">
                        <c:v>512.58157500000016</c:v>
                      </c:pt>
                      <c:pt idx="510">
                        <c:v>513.59362600000009</c:v>
                      </c:pt>
                      <c:pt idx="511">
                        <c:v>514.5944770000001</c:v>
                      </c:pt>
                      <c:pt idx="512">
                        <c:v>515.61123100000009</c:v>
                      </c:pt>
                      <c:pt idx="513">
                        <c:v>516.61075300000016</c:v>
                      </c:pt>
                      <c:pt idx="514">
                        <c:v>517.62633900000014</c:v>
                      </c:pt>
                      <c:pt idx="515">
                        <c:v>518.64672799999994</c:v>
                      </c:pt>
                      <c:pt idx="516">
                        <c:v>519.65572900000006</c:v>
                      </c:pt>
                      <c:pt idx="517">
                        <c:v>520.66213400000015</c:v>
                      </c:pt>
                      <c:pt idx="518">
                        <c:v>521.67813799999999</c:v>
                      </c:pt>
                      <c:pt idx="519">
                        <c:v>522.68303000000014</c:v>
                      </c:pt>
                      <c:pt idx="520">
                        <c:v>523.69841300000007</c:v>
                      </c:pt>
                      <c:pt idx="521">
                        <c:v>524.69849999999997</c:v>
                      </c:pt>
                      <c:pt idx="522">
                        <c:v>525.69794500000012</c:v>
                      </c:pt>
                      <c:pt idx="523">
                        <c:v>526.69836299999997</c:v>
                      </c:pt>
                      <c:pt idx="524">
                        <c:v>527.69000699999992</c:v>
                      </c:pt>
                      <c:pt idx="525">
                        <c:v>528.71216699999991</c:v>
                      </c:pt>
                      <c:pt idx="526">
                        <c:v>529.70323699999994</c:v>
                      </c:pt>
                      <c:pt idx="527">
                        <c:v>530.70435800000018</c:v>
                      </c:pt>
                      <c:pt idx="528">
                        <c:v>531.70481700000005</c:v>
                      </c:pt>
                      <c:pt idx="529">
                        <c:v>532.7268059999999</c:v>
                      </c:pt>
                      <c:pt idx="530">
                        <c:v>533.74196899999993</c:v>
                      </c:pt>
                      <c:pt idx="531">
                        <c:v>534.74217699999986</c:v>
                      </c:pt>
                      <c:pt idx="532">
                        <c:v>535.76442500000007</c:v>
                      </c:pt>
                      <c:pt idx="533">
                        <c:v>536.75235700000007</c:v>
                      </c:pt>
                      <c:pt idx="534">
                        <c:v>537.75218599999994</c:v>
                      </c:pt>
                      <c:pt idx="535">
                        <c:v>538.7563160000002</c:v>
                      </c:pt>
                      <c:pt idx="536">
                        <c:v>539.75601800000027</c:v>
                      </c:pt>
                      <c:pt idx="537">
                        <c:v>540.77231499999994</c:v>
                      </c:pt>
                      <c:pt idx="538">
                        <c:v>541.78806400000008</c:v>
                      </c:pt>
                      <c:pt idx="539">
                        <c:v>542.7875019999999</c:v>
                      </c:pt>
                      <c:pt idx="540">
                        <c:v>543.787959</c:v>
                      </c:pt>
                      <c:pt idx="541">
                        <c:v>544.79563799999983</c:v>
                      </c:pt>
                      <c:pt idx="542">
                        <c:v>545.81165100000021</c:v>
                      </c:pt>
                      <c:pt idx="543">
                        <c:v>546.80932400000006</c:v>
                      </c:pt>
                      <c:pt idx="544">
                        <c:v>547.818986</c:v>
                      </c:pt>
                      <c:pt idx="545">
                        <c:v>548.81341899999984</c:v>
                      </c:pt>
                      <c:pt idx="546">
                        <c:v>549.81403999999998</c:v>
                      </c:pt>
                      <c:pt idx="547">
                        <c:v>550.81461400000012</c:v>
                      </c:pt>
                      <c:pt idx="548">
                        <c:v>551.82067699999993</c:v>
                      </c:pt>
                      <c:pt idx="549">
                        <c:v>552.8277270000001</c:v>
                      </c:pt>
                      <c:pt idx="550">
                        <c:v>553.82789000000025</c:v>
                      </c:pt>
                      <c:pt idx="551">
                        <c:v>554.81657199999995</c:v>
                      </c:pt>
                      <c:pt idx="552">
                        <c:v>555.82479100000023</c:v>
                      </c:pt>
                      <c:pt idx="553">
                        <c:v>556.82444499999997</c:v>
                      </c:pt>
                      <c:pt idx="554">
                        <c:v>557.84020600000008</c:v>
                      </c:pt>
                      <c:pt idx="555">
                        <c:v>558.85306100000003</c:v>
                      </c:pt>
                      <c:pt idx="556">
                        <c:v>559.85711500000002</c:v>
                      </c:pt>
                      <c:pt idx="557">
                        <c:v>560.87285799999995</c:v>
                      </c:pt>
                      <c:pt idx="558">
                        <c:v>561.87337600000023</c:v>
                      </c:pt>
                      <c:pt idx="559">
                        <c:v>562.86200600000006</c:v>
                      </c:pt>
                      <c:pt idx="560">
                        <c:v>563.8659439999999</c:v>
                      </c:pt>
                      <c:pt idx="561">
                        <c:v>564.87387700000022</c:v>
                      </c:pt>
                      <c:pt idx="562">
                        <c:v>565.87192000000027</c:v>
                      </c:pt>
                      <c:pt idx="563">
                        <c:v>566.88077899999985</c:v>
                      </c:pt>
                      <c:pt idx="564">
                        <c:v>567.89577699999995</c:v>
                      </c:pt>
                      <c:pt idx="565">
                        <c:v>568.91369099999997</c:v>
                      </c:pt>
                      <c:pt idx="566">
                        <c:v>569.93515899999989</c:v>
                      </c:pt>
                      <c:pt idx="567">
                        <c:v>570.93728299999998</c:v>
                      </c:pt>
                      <c:pt idx="568">
                        <c:v>571.96765100000016</c:v>
                      </c:pt>
                      <c:pt idx="569">
                        <c:v>572.97304400000007</c:v>
                      </c:pt>
                      <c:pt idx="570">
                        <c:v>573.97341200000005</c:v>
                      </c:pt>
                      <c:pt idx="571">
                        <c:v>575.004639</c:v>
                      </c:pt>
                      <c:pt idx="572">
                        <c:v>576.00416800000016</c:v>
                      </c:pt>
                      <c:pt idx="573">
                        <c:v>577.03168600000004</c:v>
                      </c:pt>
                      <c:pt idx="574">
                        <c:v>577.94258800000011</c:v>
                      </c:pt>
                      <c:pt idx="575">
                        <c:v>578.94237899999985</c:v>
                      </c:pt>
                      <c:pt idx="576">
                        <c:v>579.94051999999988</c:v>
                      </c:pt>
                      <c:pt idx="577">
                        <c:v>580.94052299999998</c:v>
                      </c:pt>
                      <c:pt idx="578">
                        <c:v>581.94160100000022</c:v>
                      </c:pt>
                      <c:pt idx="579">
                        <c:v>582.94168999999988</c:v>
                      </c:pt>
                      <c:pt idx="580">
                        <c:v>583.94817200000011</c:v>
                      </c:pt>
                      <c:pt idx="581">
                        <c:v>584.94072299999993</c:v>
                      </c:pt>
                      <c:pt idx="582">
                        <c:v>585.94273300000009</c:v>
                      </c:pt>
                      <c:pt idx="583">
                        <c:v>586.9444860000001</c:v>
                      </c:pt>
                      <c:pt idx="584">
                        <c:v>587.94844399999988</c:v>
                      </c:pt>
                      <c:pt idx="585">
                        <c:v>588.943352</c:v>
                      </c:pt>
                      <c:pt idx="586">
                        <c:v>589.94436999999994</c:v>
                      </c:pt>
                      <c:pt idx="587">
                        <c:v>590.94146299999989</c:v>
                      </c:pt>
                      <c:pt idx="588">
                        <c:v>591.93975299999988</c:v>
                      </c:pt>
                      <c:pt idx="589">
                        <c:v>592.94433000000004</c:v>
                      </c:pt>
                      <c:pt idx="590">
                        <c:v>593.94424800000002</c:v>
                      </c:pt>
                      <c:pt idx="591">
                        <c:v>594.94054299999993</c:v>
                      </c:pt>
                      <c:pt idx="592">
                        <c:v>595.94703300000015</c:v>
                      </c:pt>
                      <c:pt idx="593">
                        <c:v>596.94788399999993</c:v>
                      </c:pt>
                      <c:pt idx="594">
                        <c:v>597.94521400000008</c:v>
                      </c:pt>
                      <c:pt idx="595">
                        <c:v>598.94594399999983</c:v>
                      </c:pt>
                      <c:pt idx="596">
                        <c:v>599.94642099999987</c:v>
                      </c:pt>
                      <c:pt idx="597">
                        <c:v>600.95657199999982</c:v>
                      </c:pt>
                      <c:pt idx="598">
                        <c:v>601.97259599999984</c:v>
                      </c:pt>
                      <c:pt idx="599">
                        <c:v>602.97311300000024</c:v>
                      </c:pt>
                      <c:pt idx="600">
                        <c:v>603.99041999999986</c:v>
                      </c:pt>
                      <c:pt idx="601">
                        <c:v>604.99870699999997</c:v>
                      </c:pt>
                      <c:pt idx="602">
                        <c:v>605.99293499999999</c:v>
                      </c:pt>
                      <c:pt idx="603">
                        <c:v>606.99320700000021</c:v>
                      </c:pt>
                      <c:pt idx="604">
                        <c:v>607.99865900000009</c:v>
                      </c:pt>
                      <c:pt idx="605">
                        <c:v>609.02958000000012</c:v>
                      </c:pt>
                      <c:pt idx="606">
                        <c:v>610.04528400000004</c:v>
                      </c:pt>
                      <c:pt idx="607">
                        <c:v>611.04830700000025</c:v>
                      </c:pt>
                      <c:pt idx="608">
                        <c:v>612.07007300000009</c:v>
                      </c:pt>
                      <c:pt idx="609">
                        <c:v>613.09864200000015</c:v>
                      </c:pt>
                      <c:pt idx="610">
                        <c:v>614.11243300000001</c:v>
                      </c:pt>
                      <c:pt idx="611">
                        <c:v>615.12743800000021</c:v>
                      </c:pt>
                      <c:pt idx="612">
                        <c:v>616.13017400000012</c:v>
                      </c:pt>
                      <c:pt idx="613">
                        <c:v>617.04776599999991</c:v>
                      </c:pt>
                      <c:pt idx="614">
                        <c:v>618.04870600000027</c:v>
                      </c:pt>
                      <c:pt idx="615">
                        <c:v>619.07103800000027</c:v>
                      </c:pt>
                      <c:pt idx="616">
                        <c:v>620.07194300000015</c:v>
                      </c:pt>
                      <c:pt idx="617">
                        <c:v>621.07293000000004</c:v>
                      </c:pt>
                      <c:pt idx="618">
                        <c:v>622.07382299999995</c:v>
                      </c:pt>
                      <c:pt idx="619">
                        <c:v>623.07391500000017</c:v>
                      </c:pt>
                      <c:pt idx="620">
                        <c:v>624.07397199999991</c:v>
                      </c:pt>
                      <c:pt idx="621">
                        <c:v>625.07559800000013</c:v>
                      </c:pt>
                      <c:pt idx="622">
                        <c:v>626.07368000000019</c:v>
                      </c:pt>
                      <c:pt idx="623">
                        <c:v>627.06693900000005</c:v>
                      </c:pt>
                      <c:pt idx="624">
                        <c:v>628.06754599999999</c:v>
                      </c:pt>
                      <c:pt idx="625">
                        <c:v>629.07079300000009</c:v>
                      </c:pt>
                      <c:pt idx="626">
                        <c:v>630.07255499999997</c:v>
                      </c:pt>
                      <c:pt idx="627">
                        <c:v>631.06352700000002</c:v>
                      </c:pt>
                      <c:pt idx="628">
                        <c:v>632.06357200000025</c:v>
                      </c:pt>
                      <c:pt idx="629">
                        <c:v>633.06787400000007</c:v>
                      </c:pt>
                      <c:pt idx="630">
                        <c:v>634.07550400000014</c:v>
                      </c:pt>
                      <c:pt idx="631">
                        <c:v>635.07231800000022</c:v>
                      </c:pt>
                      <c:pt idx="632">
                        <c:v>636.07311899999991</c:v>
                      </c:pt>
                      <c:pt idx="633">
                        <c:v>637.07447200000001</c:v>
                      </c:pt>
                      <c:pt idx="634">
                        <c:v>638.0742560000001</c:v>
                      </c:pt>
                      <c:pt idx="635">
                        <c:v>639.07475099999988</c:v>
                      </c:pt>
                      <c:pt idx="636">
                        <c:v>640.07472500000017</c:v>
                      </c:pt>
                      <c:pt idx="637">
                        <c:v>641.07511200000022</c:v>
                      </c:pt>
                      <c:pt idx="638">
                        <c:v>642.0753900000002</c:v>
                      </c:pt>
                      <c:pt idx="639">
                        <c:v>643.07574499999987</c:v>
                      </c:pt>
                      <c:pt idx="640">
                        <c:v>644.07617300000015</c:v>
                      </c:pt>
                      <c:pt idx="641">
                        <c:v>645.07332000000019</c:v>
                      </c:pt>
                      <c:pt idx="642">
                        <c:v>646.09698600000024</c:v>
                      </c:pt>
                      <c:pt idx="643">
                        <c:v>647.11014099999989</c:v>
                      </c:pt>
                      <c:pt idx="644">
                        <c:v>648.11674900000003</c:v>
                      </c:pt>
                      <c:pt idx="645">
                        <c:v>649.12783300000024</c:v>
                      </c:pt>
                      <c:pt idx="646">
                        <c:v>650.15857299999993</c:v>
                      </c:pt>
                      <c:pt idx="647">
                        <c:v>651.16524800000002</c:v>
                      </c:pt>
                      <c:pt idx="648">
                        <c:v>652.18115999999986</c:v>
                      </c:pt>
                      <c:pt idx="649">
                        <c:v>653.18076700000006</c:v>
                      </c:pt>
                      <c:pt idx="650">
                        <c:v>654.17883300000017</c:v>
                      </c:pt>
                      <c:pt idx="651">
                        <c:v>655.20152799999983</c:v>
                      </c:pt>
                      <c:pt idx="652">
                        <c:v>656.20085099999983</c:v>
                      </c:pt>
                      <c:pt idx="653">
                        <c:v>657.20755799999984</c:v>
                      </c:pt>
                      <c:pt idx="654">
                        <c:v>658.21708199999989</c:v>
                      </c:pt>
                      <c:pt idx="655">
                        <c:v>659.2486550000001</c:v>
                      </c:pt>
                      <c:pt idx="656">
                        <c:v>660.25425500000006</c:v>
                      </c:pt>
                      <c:pt idx="657">
                        <c:v>661.271884</c:v>
                      </c:pt>
                      <c:pt idx="658">
                        <c:v>662.27526199999988</c:v>
                      </c:pt>
                      <c:pt idx="659">
                        <c:v>663.28220799999986</c:v>
                      </c:pt>
                      <c:pt idx="660">
                        <c:v>664.2817950000001</c:v>
                      </c:pt>
                      <c:pt idx="661">
                        <c:v>665.2713110000002</c:v>
                      </c:pt>
                      <c:pt idx="662">
                        <c:v>666.28684200000021</c:v>
                      </c:pt>
                      <c:pt idx="663">
                        <c:v>667.19418599999995</c:v>
                      </c:pt>
                      <c:pt idx="664">
                        <c:v>668.20087900000021</c:v>
                      </c:pt>
                      <c:pt idx="665">
                        <c:v>669.20218499999987</c:v>
                      </c:pt>
                      <c:pt idx="666">
                        <c:v>670.21868900000004</c:v>
                      </c:pt>
                      <c:pt idx="667">
                        <c:v>671.20950400000015</c:v>
                      </c:pt>
                      <c:pt idx="668">
                        <c:v>672.21013500000004</c:v>
                      </c:pt>
                      <c:pt idx="669">
                        <c:v>673.21033599999987</c:v>
                      </c:pt>
                      <c:pt idx="670">
                        <c:v>674.22337799999991</c:v>
                      </c:pt>
                      <c:pt idx="671">
                        <c:v>675.22328900000025</c:v>
                      </c:pt>
                      <c:pt idx="672">
                        <c:v>676.23084300000005</c:v>
                      </c:pt>
                      <c:pt idx="673">
                        <c:v>677.24634900000024</c:v>
                      </c:pt>
                      <c:pt idx="674">
                        <c:v>678.26150900000016</c:v>
                      </c:pt>
                      <c:pt idx="675">
                        <c:v>679.27689299999997</c:v>
                      </c:pt>
                      <c:pt idx="676">
                        <c:v>680.27292300000022</c:v>
                      </c:pt>
                      <c:pt idx="677">
                        <c:v>681.28001100000006</c:v>
                      </c:pt>
                      <c:pt idx="678">
                        <c:v>682.28172700000027</c:v>
                      </c:pt>
                      <c:pt idx="679">
                        <c:v>683.31081000000017</c:v>
                      </c:pt>
                      <c:pt idx="680">
                        <c:v>684.31149400000027</c:v>
                      </c:pt>
                      <c:pt idx="681">
                        <c:v>685.31189900000004</c:v>
                      </c:pt>
                      <c:pt idx="682">
                        <c:v>686.32810900000027</c:v>
                      </c:pt>
                      <c:pt idx="683">
                        <c:v>687.34350100000006</c:v>
                      </c:pt>
                      <c:pt idx="684">
                        <c:v>688.35476099999983</c:v>
                      </c:pt>
                      <c:pt idx="685">
                        <c:v>689.36128100000019</c:v>
                      </c:pt>
                      <c:pt idx="686">
                        <c:v>690.36752000000001</c:v>
                      </c:pt>
                      <c:pt idx="687">
                        <c:v>691.38847599999986</c:v>
                      </c:pt>
                      <c:pt idx="688">
                        <c:v>692.38895900000011</c:v>
                      </c:pt>
                      <c:pt idx="689">
                        <c:v>693.39228200000002</c:v>
                      </c:pt>
                      <c:pt idx="690">
                        <c:v>694.41109399999982</c:v>
                      </c:pt>
                      <c:pt idx="691">
                        <c:v>695.40784099999996</c:v>
                      </c:pt>
                      <c:pt idx="692">
                        <c:v>696.43617400000016</c:v>
                      </c:pt>
                      <c:pt idx="693">
                        <c:v>697.43697499999985</c:v>
                      </c:pt>
                      <c:pt idx="694">
                        <c:v>698.42324900000017</c:v>
                      </c:pt>
                      <c:pt idx="695">
                        <c:v>699.43898800000011</c:v>
                      </c:pt>
                      <c:pt idx="696">
                        <c:v>700.43895700000007</c:v>
                      </c:pt>
                      <c:pt idx="697">
                        <c:v>701.43918199999985</c:v>
                      </c:pt>
                      <c:pt idx="698">
                        <c:v>702.43956000000003</c:v>
                      </c:pt>
                      <c:pt idx="699">
                        <c:v>703.43899900000019</c:v>
                      </c:pt>
                      <c:pt idx="700">
                        <c:v>704.43988300000024</c:v>
                      </c:pt>
                      <c:pt idx="701">
                        <c:v>705.44146599999999</c:v>
                      </c:pt>
                      <c:pt idx="702">
                        <c:v>706.45297800000003</c:v>
                      </c:pt>
                      <c:pt idx="703">
                        <c:v>707.45333300000016</c:v>
                      </c:pt>
                      <c:pt idx="704">
                        <c:v>708.43817199999989</c:v>
                      </c:pt>
                      <c:pt idx="705">
                        <c:v>709.4522730000001</c:v>
                      </c:pt>
                      <c:pt idx="706">
                        <c:v>710.43827399999986</c:v>
                      </c:pt>
                      <c:pt idx="707">
                        <c:v>711.44191400000022</c:v>
                      </c:pt>
                      <c:pt idx="708">
                        <c:v>712.44831200000021</c:v>
                      </c:pt>
                      <c:pt idx="709">
                        <c:v>713.4495730000001</c:v>
                      </c:pt>
                      <c:pt idx="710">
                        <c:v>714.45119499999987</c:v>
                      </c:pt>
                      <c:pt idx="711">
                        <c:v>715.44385299999999</c:v>
                      </c:pt>
                      <c:pt idx="712">
                        <c:v>716.4380050000002</c:v>
                      </c:pt>
                      <c:pt idx="713">
                        <c:v>717.45357500000023</c:v>
                      </c:pt>
                      <c:pt idx="714">
                        <c:v>718.46668000000022</c:v>
                      </c:pt>
                      <c:pt idx="715">
                        <c:v>719.46951599999989</c:v>
                      </c:pt>
                      <c:pt idx="716">
                        <c:v>720.48923300000001</c:v>
                      </c:pt>
                      <c:pt idx="717">
                        <c:v>721.50499300000024</c:v>
                      </c:pt>
                      <c:pt idx="718">
                        <c:v>722.52061200000003</c:v>
                      </c:pt>
                      <c:pt idx="719">
                        <c:v>723.5364790000001</c:v>
                      </c:pt>
                      <c:pt idx="720">
                        <c:v>724.55269900000008</c:v>
                      </c:pt>
                      <c:pt idx="721">
                        <c:v>725.56898000000024</c:v>
                      </c:pt>
                      <c:pt idx="722">
                        <c:v>726.56970200000001</c:v>
                      </c:pt>
                      <c:pt idx="723">
                        <c:v>727.59158300000013</c:v>
                      </c:pt>
                      <c:pt idx="724">
                        <c:v>728.59891600000014</c:v>
                      </c:pt>
                      <c:pt idx="725">
                        <c:v>729.60873500000002</c:v>
                      </c:pt>
                      <c:pt idx="726">
                        <c:v>730.59430399999997</c:v>
                      </c:pt>
                      <c:pt idx="727">
                        <c:v>731.60983499999998</c:v>
                      </c:pt>
                      <c:pt idx="728">
                        <c:v>732.63407600000005</c:v>
                      </c:pt>
                      <c:pt idx="729">
                        <c:v>733.62606900000014</c:v>
                      </c:pt>
                      <c:pt idx="730">
                        <c:v>734.63267299999984</c:v>
                      </c:pt>
                      <c:pt idx="731">
                        <c:v>735.65286399999991</c:v>
                      </c:pt>
                      <c:pt idx="732">
                        <c:v>736.66874699999994</c:v>
                      </c:pt>
                      <c:pt idx="733">
                        <c:v>737.68363000000022</c:v>
                      </c:pt>
                      <c:pt idx="734">
                        <c:v>738.68893000000003</c:v>
                      </c:pt>
                      <c:pt idx="735">
                        <c:v>739.68970300000024</c:v>
                      </c:pt>
                      <c:pt idx="736">
                        <c:v>740.68886899999984</c:v>
                      </c:pt>
                      <c:pt idx="737">
                        <c:v>741.69564000000014</c:v>
                      </c:pt>
                      <c:pt idx="738">
                        <c:v>742.69599600000015</c:v>
                      </c:pt>
                      <c:pt idx="739">
                        <c:v>743.69144600000004</c:v>
                      </c:pt>
                      <c:pt idx="740">
                        <c:v>744.71074000000021</c:v>
                      </c:pt>
                      <c:pt idx="741">
                        <c:v>745.72616200000016</c:v>
                      </c:pt>
                      <c:pt idx="742">
                        <c:v>746.74967500000025</c:v>
                      </c:pt>
                      <c:pt idx="743">
                        <c:v>747.7501920000002</c:v>
                      </c:pt>
                      <c:pt idx="744">
                        <c:v>748.76184600000011</c:v>
                      </c:pt>
                      <c:pt idx="745">
                        <c:v>749.75947100000008</c:v>
                      </c:pt>
                      <c:pt idx="746">
                        <c:v>750.77115100000015</c:v>
                      </c:pt>
                      <c:pt idx="747">
                        <c:v>751.78569100000027</c:v>
                      </c:pt>
                      <c:pt idx="748">
                        <c:v>752.80210099999999</c:v>
                      </c:pt>
                      <c:pt idx="749">
                        <c:v>753.80224100000009</c:v>
                      </c:pt>
                      <c:pt idx="750">
                        <c:v>754.81823499999996</c:v>
                      </c:pt>
                      <c:pt idx="751">
                        <c:v>755.81799100000012</c:v>
                      </c:pt>
                      <c:pt idx="752">
                        <c:v>756.81817800000022</c:v>
                      </c:pt>
                      <c:pt idx="753">
                        <c:v>757.83711599999992</c:v>
                      </c:pt>
                      <c:pt idx="754">
                        <c:v>758.85266699999988</c:v>
                      </c:pt>
                      <c:pt idx="755">
                        <c:v>759.86582800000019</c:v>
                      </c:pt>
                      <c:pt idx="756">
                        <c:v>760.86620199999993</c:v>
                      </c:pt>
                      <c:pt idx="757">
                        <c:v>761.88601099999983</c:v>
                      </c:pt>
                      <c:pt idx="758">
                        <c:v>762.90176200000019</c:v>
                      </c:pt>
                      <c:pt idx="759">
                        <c:v>763.91772800000012</c:v>
                      </c:pt>
                      <c:pt idx="760">
                        <c:v>764.93744900000024</c:v>
                      </c:pt>
                      <c:pt idx="761">
                        <c:v>765.94132100000002</c:v>
                      </c:pt>
                      <c:pt idx="762">
                        <c:v>766.94117800000026</c:v>
                      </c:pt>
                      <c:pt idx="763">
                        <c:v>767.94180800000026</c:v>
                      </c:pt>
                      <c:pt idx="764">
                        <c:v>768.94214699999998</c:v>
                      </c:pt>
                      <c:pt idx="765">
                        <c:v>769.94915100000003</c:v>
                      </c:pt>
                      <c:pt idx="766">
                        <c:v>770.95212900000001</c:v>
                      </c:pt>
                      <c:pt idx="767">
                        <c:v>771.97151800000006</c:v>
                      </c:pt>
                      <c:pt idx="768">
                        <c:v>772.98782899999992</c:v>
                      </c:pt>
                      <c:pt idx="769">
                        <c:v>774.01327400000014</c:v>
                      </c:pt>
                      <c:pt idx="770">
                        <c:v>775.02950699999997</c:v>
                      </c:pt>
                      <c:pt idx="771">
                        <c:v>776.04458499999987</c:v>
                      </c:pt>
                      <c:pt idx="772">
                        <c:v>777.04598899999996</c:v>
                      </c:pt>
                      <c:pt idx="773">
                        <c:v>778.06083300000023</c:v>
                      </c:pt>
                      <c:pt idx="774">
                        <c:v>779.06750699999998</c:v>
                      </c:pt>
                      <c:pt idx="775">
                        <c:v>780.06610400000022</c:v>
                      </c:pt>
                      <c:pt idx="776">
                        <c:v>781.0904109999999</c:v>
                      </c:pt>
                      <c:pt idx="777">
                        <c:v>782.12299599999983</c:v>
                      </c:pt>
                      <c:pt idx="778">
                        <c:v>783.13943200000017</c:v>
                      </c:pt>
                      <c:pt idx="779">
                        <c:v>784.04414999999995</c:v>
                      </c:pt>
                      <c:pt idx="780">
                        <c:v>785.05069200000003</c:v>
                      </c:pt>
                      <c:pt idx="781">
                        <c:v>786.06835000000024</c:v>
                      </c:pt>
                      <c:pt idx="782">
                        <c:v>787.06925299999989</c:v>
                      </c:pt>
                      <c:pt idx="783">
                        <c:v>788.06384400000002</c:v>
                      </c:pt>
                      <c:pt idx="784">
                        <c:v>789.06480399999987</c:v>
                      </c:pt>
                      <c:pt idx="785">
                        <c:v>790.07737100000008</c:v>
                      </c:pt>
                      <c:pt idx="786">
                        <c:v>791.07451300000025</c:v>
                      </c:pt>
                      <c:pt idx="787">
                        <c:v>792.07485999999994</c:v>
                      </c:pt>
                      <c:pt idx="788">
                        <c:v>793.07526600000006</c:v>
                      </c:pt>
                      <c:pt idx="789">
                        <c:v>794.07526699999994</c:v>
                      </c:pt>
                      <c:pt idx="790">
                        <c:v>795.0757329999999</c:v>
                      </c:pt>
                      <c:pt idx="791">
                        <c:v>796.06679000000008</c:v>
                      </c:pt>
                      <c:pt idx="792">
                        <c:v>797.07024999999999</c:v>
                      </c:pt>
                      <c:pt idx="793">
                        <c:v>798.07013800000027</c:v>
                      </c:pt>
                      <c:pt idx="794">
                        <c:v>799.07052200000021</c:v>
                      </c:pt>
                      <c:pt idx="795">
                        <c:v>800.06825000000003</c:v>
                      </c:pt>
                      <c:pt idx="796">
                        <c:v>801.06982700000003</c:v>
                      </c:pt>
                      <c:pt idx="797">
                        <c:v>802.07049500000016</c:v>
                      </c:pt>
                      <c:pt idx="798">
                        <c:v>803.0720130000002</c:v>
                      </c:pt>
                      <c:pt idx="799">
                        <c:v>804.07021199999986</c:v>
                      </c:pt>
                      <c:pt idx="800">
                        <c:v>805.07796100000019</c:v>
                      </c:pt>
                      <c:pt idx="801">
                        <c:v>806.072813</c:v>
                      </c:pt>
                      <c:pt idx="802">
                        <c:v>807.0757030000002</c:v>
                      </c:pt>
                      <c:pt idx="803">
                        <c:v>808.06990000000019</c:v>
                      </c:pt>
                      <c:pt idx="804">
                        <c:v>809.07635099999993</c:v>
                      </c:pt>
                      <c:pt idx="805">
                        <c:v>810.0772370000002</c:v>
                      </c:pt>
                      <c:pt idx="806">
                        <c:v>811.07773100000009</c:v>
                      </c:pt>
                      <c:pt idx="807">
                        <c:v>812.07756499999982</c:v>
                      </c:pt>
                      <c:pt idx="808">
                        <c:v>813.07768800000008</c:v>
                      </c:pt>
                      <c:pt idx="809">
                        <c:v>814.10993100000019</c:v>
                      </c:pt>
                      <c:pt idx="810">
                        <c:v>815.13325499999996</c:v>
                      </c:pt>
                      <c:pt idx="811">
                        <c:v>816.14941900000008</c:v>
                      </c:pt>
                      <c:pt idx="812">
                        <c:v>817.151071</c:v>
                      </c:pt>
                      <c:pt idx="813">
                        <c:v>818.06355499999995</c:v>
                      </c:pt>
                      <c:pt idx="814">
                        <c:v>819.06411899999989</c:v>
                      </c:pt>
                      <c:pt idx="815">
                        <c:v>820.08004600000027</c:v>
                      </c:pt>
                      <c:pt idx="816">
                        <c:v>821.09673600000019</c:v>
                      </c:pt>
                      <c:pt idx="817">
                        <c:v>822.1128540000002</c:v>
                      </c:pt>
                      <c:pt idx="818">
                        <c:v>823.12939299999994</c:v>
                      </c:pt>
                      <c:pt idx="819">
                        <c:v>824.1282020000001</c:v>
                      </c:pt>
                      <c:pt idx="820">
                        <c:v>825.14132600000016</c:v>
                      </c:pt>
                      <c:pt idx="821">
                        <c:v>826.15993700000013</c:v>
                      </c:pt>
                      <c:pt idx="822">
                        <c:v>827.17240300000026</c:v>
                      </c:pt>
                      <c:pt idx="823">
                        <c:v>828.18567099999996</c:v>
                      </c:pt>
                      <c:pt idx="824">
                        <c:v>829.18766100000016</c:v>
                      </c:pt>
                      <c:pt idx="825">
                        <c:v>830.18854399999987</c:v>
                      </c:pt>
                      <c:pt idx="826">
                        <c:v>831.20365500000003</c:v>
                      </c:pt>
                      <c:pt idx="827">
                        <c:v>832.20408800000018</c:v>
                      </c:pt>
                      <c:pt idx="828">
                        <c:v>833.21427199999994</c:v>
                      </c:pt>
                      <c:pt idx="829">
                        <c:v>834.22999400000003</c:v>
                      </c:pt>
                      <c:pt idx="830">
                        <c:v>835.2272089999999</c:v>
                      </c:pt>
                      <c:pt idx="831">
                        <c:v>836.24910299999988</c:v>
                      </c:pt>
                      <c:pt idx="832">
                        <c:v>837.25078800000006</c:v>
                      </c:pt>
                      <c:pt idx="833">
                        <c:v>838.25764700000013</c:v>
                      </c:pt>
                      <c:pt idx="834">
                        <c:v>839.25338500000021</c:v>
                      </c:pt>
                      <c:pt idx="835">
                        <c:v>840.25382700000023</c:v>
                      </c:pt>
                      <c:pt idx="836">
                        <c:v>841.26608800000008</c:v>
                      </c:pt>
                      <c:pt idx="837">
                        <c:v>842.28165700000022</c:v>
                      </c:pt>
                      <c:pt idx="838">
                        <c:v>843.28569799999991</c:v>
                      </c:pt>
                      <c:pt idx="839">
                        <c:v>844.28651700000023</c:v>
                      </c:pt>
                      <c:pt idx="840">
                        <c:v>845.30221199999983</c:v>
                      </c:pt>
                      <c:pt idx="841">
                        <c:v>846.30948400000011</c:v>
                      </c:pt>
                      <c:pt idx="842">
                        <c:v>847.31618899999989</c:v>
                      </c:pt>
                      <c:pt idx="843">
                        <c:v>848.31429000000003</c:v>
                      </c:pt>
                      <c:pt idx="844">
                        <c:v>849.32829199999992</c:v>
                      </c:pt>
                      <c:pt idx="845">
                        <c:v>850.32765600000016</c:v>
                      </c:pt>
                      <c:pt idx="846">
                        <c:v>851.31402200000025</c:v>
                      </c:pt>
                      <c:pt idx="847">
                        <c:v>852.31521399999997</c:v>
                      </c:pt>
                      <c:pt idx="848">
                        <c:v>853.31579699999998</c:v>
                      </c:pt>
                      <c:pt idx="849">
                        <c:v>854.31591800000001</c:v>
                      </c:pt>
                      <c:pt idx="850">
                        <c:v>855.3217360000001</c:v>
                      </c:pt>
                      <c:pt idx="851">
                        <c:v>856.32169700000009</c:v>
                      </c:pt>
                      <c:pt idx="852">
                        <c:v>857.3281629999999</c:v>
                      </c:pt>
                      <c:pt idx="853">
                        <c:v>858.32946599999991</c:v>
                      </c:pt>
                      <c:pt idx="854">
                        <c:v>859.34919400000013</c:v>
                      </c:pt>
                      <c:pt idx="855">
                        <c:v>860.35614599999985</c:v>
                      </c:pt>
                      <c:pt idx="856">
                        <c:v>861.37203699999986</c:v>
                      </c:pt>
                      <c:pt idx="857">
                        <c:v>862.38710300000025</c:v>
                      </c:pt>
                      <c:pt idx="858">
                        <c:v>863.38487099999998</c:v>
                      </c:pt>
                      <c:pt idx="859">
                        <c:v>864.38561200000026</c:v>
                      </c:pt>
                      <c:pt idx="860">
                        <c:v>865.39105499999982</c:v>
                      </c:pt>
                      <c:pt idx="861">
                        <c:v>866.40315299999997</c:v>
                      </c:pt>
                      <c:pt idx="862">
                        <c:v>867.41672099999982</c:v>
                      </c:pt>
                      <c:pt idx="863">
                        <c:v>868.41603800000007</c:v>
                      </c:pt>
                      <c:pt idx="864">
                        <c:v>869.4315509999999</c:v>
                      </c:pt>
                      <c:pt idx="865">
                        <c:v>870.44678799999997</c:v>
                      </c:pt>
                      <c:pt idx="866">
                        <c:v>871.46241500000019</c:v>
                      </c:pt>
                      <c:pt idx="867">
                        <c:v>872.46313399999985</c:v>
                      </c:pt>
                      <c:pt idx="868">
                        <c:v>873.478613</c:v>
                      </c:pt>
                      <c:pt idx="869">
                        <c:v>874.49432899999988</c:v>
                      </c:pt>
                      <c:pt idx="870">
                        <c:v>875.50987000000009</c:v>
                      </c:pt>
                      <c:pt idx="871">
                        <c:v>876.52871200000004</c:v>
                      </c:pt>
                      <c:pt idx="872">
                        <c:v>877.54400599999985</c:v>
                      </c:pt>
                      <c:pt idx="873">
                        <c:v>878.55934000000002</c:v>
                      </c:pt>
                      <c:pt idx="874">
                        <c:v>879.57473499999992</c:v>
                      </c:pt>
                      <c:pt idx="875">
                        <c:v>880.57469300000025</c:v>
                      </c:pt>
                      <c:pt idx="876">
                        <c:v>881.57427900000016</c:v>
                      </c:pt>
                      <c:pt idx="877">
                        <c:v>882.57404299999985</c:v>
                      </c:pt>
                      <c:pt idx="878">
                        <c:v>883.57665800000018</c:v>
                      </c:pt>
                      <c:pt idx="879">
                        <c:v>884.56292300000018</c:v>
                      </c:pt>
                      <c:pt idx="880">
                        <c:v>885.56267000000003</c:v>
                      </c:pt>
                      <c:pt idx="881">
                        <c:v>886.57808499999987</c:v>
                      </c:pt>
                      <c:pt idx="882">
                        <c:v>887.57124899999985</c:v>
                      </c:pt>
                      <c:pt idx="883">
                        <c:v>888.5714230000001</c:v>
                      </c:pt>
                      <c:pt idx="884">
                        <c:v>889.58087600000022</c:v>
                      </c:pt>
                      <c:pt idx="885">
                        <c:v>890.6047860000001</c:v>
                      </c:pt>
                      <c:pt idx="886">
                        <c:v>891.6129440000002</c:v>
                      </c:pt>
                      <c:pt idx="887">
                        <c:v>892.6283890000002</c:v>
                      </c:pt>
                      <c:pt idx="888">
                        <c:v>893.64367700000025</c:v>
                      </c:pt>
                      <c:pt idx="889">
                        <c:v>894.65909500000021</c:v>
                      </c:pt>
                      <c:pt idx="890">
                        <c:v>895.66522400000008</c:v>
                      </c:pt>
                      <c:pt idx="891">
                        <c:v>896.67757600000027</c:v>
                      </c:pt>
                      <c:pt idx="892">
                        <c:v>897.69294800000011</c:v>
                      </c:pt>
                      <c:pt idx="893">
                        <c:v>898.71301800000015</c:v>
                      </c:pt>
                      <c:pt idx="894">
                        <c:v>899.73055399999998</c:v>
                      </c:pt>
                      <c:pt idx="895">
                        <c:v>900.74275899999998</c:v>
                      </c:pt>
                      <c:pt idx="896">
                        <c:v>901.77011000000016</c:v>
                      </c:pt>
                      <c:pt idx="897">
                        <c:v>902.77576900000008</c:v>
                      </c:pt>
                      <c:pt idx="898">
                        <c:v>903.7853889999999</c:v>
                      </c:pt>
                      <c:pt idx="899">
                        <c:v>904.69176399999992</c:v>
                      </c:pt>
                      <c:pt idx="900">
                        <c:v>905.70848000000001</c:v>
                      </c:pt>
                      <c:pt idx="901">
                        <c:v>906.72392999999988</c:v>
                      </c:pt>
                      <c:pt idx="902">
                        <c:v>907.73927100000014</c:v>
                      </c:pt>
                      <c:pt idx="903">
                        <c:v>908.73979500000019</c:v>
                      </c:pt>
                      <c:pt idx="904">
                        <c:v>909.7400540000001</c:v>
                      </c:pt>
                      <c:pt idx="905">
                        <c:v>910.756349</c:v>
                      </c:pt>
                      <c:pt idx="906">
                        <c:v>911.77185299999996</c:v>
                      </c:pt>
                      <c:pt idx="907">
                        <c:v>912.78730400000018</c:v>
                      </c:pt>
                      <c:pt idx="908">
                        <c:v>913.80393000000026</c:v>
                      </c:pt>
                      <c:pt idx="909">
                        <c:v>914.82182500000022</c:v>
                      </c:pt>
                      <c:pt idx="910">
                        <c:v>915.83727000000022</c:v>
                      </c:pt>
                      <c:pt idx="911">
                        <c:v>916.83630100000005</c:v>
                      </c:pt>
                      <c:pt idx="912">
                        <c:v>917.83797400000026</c:v>
                      </c:pt>
                      <c:pt idx="913">
                        <c:v>918.85351999999989</c:v>
                      </c:pt>
                      <c:pt idx="914">
                        <c:v>919.87193700000012</c:v>
                      </c:pt>
                      <c:pt idx="915">
                        <c:v>920.86052099999984</c:v>
                      </c:pt>
                      <c:pt idx="916">
                        <c:v>921.87367199999994</c:v>
                      </c:pt>
                      <c:pt idx="917">
                        <c:v>922.87337200000024</c:v>
                      </c:pt>
                      <c:pt idx="918">
                        <c:v>923.88887499999987</c:v>
                      </c:pt>
                      <c:pt idx="919">
                        <c:v>924.90421900000024</c:v>
                      </c:pt>
                      <c:pt idx="920">
                        <c:v>925.90795800000001</c:v>
                      </c:pt>
                      <c:pt idx="921">
                        <c:v>926.91196599999989</c:v>
                      </c:pt>
                      <c:pt idx="922">
                        <c:v>927.92879999999991</c:v>
                      </c:pt>
                      <c:pt idx="923">
                        <c:v>928.94422899999995</c:v>
                      </c:pt>
                      <c:pt idx="924">
                        <c:v>929.94395499999996</c:v>
                      </c:pt>
                      <c:pt idx="925">
                        <c:v>930.94569000000024</c:v>
                      </c:pt>
                      <c:pt idx="926">
                        <c:v>931.95516900000007</c:v>
                      </c:pt>
                      <c:pt idx="927">
                        <c:v>932.95574300000021</c:v>
                      </c:pt>
                      <c:pt idx="928">
                        <c:v>933.95551899999987</c:v>
                      </c:pt>
                      <c:pt idx="929">
                        <c:v>934.97410999999988</c:v>
                      </c:pt>
                      <c:pt idx="930">
                        <c:v>935.99027099999989</c:v>
                      </c:pt>
                      <c:pt idx="931">
                        <c:v>936.99277800000004</c:v>
                      </c:pt>
                      <c:pt idx="932">
                        <c:v>937.99922700000002</c:v>
                      </c:pt>
                      <c:pt idx="933">
                        <c:v>938.98622300000011</c:v>
                      </c:pt>
                      <c:pt idx="934">
                        <c:v>939.98600599999986</c:v>
                      </c:pt>
                      <c:pt idx="935">
                        <c:v>941.01461700000004</c:v>
                      </c:pt>
                      <c:pt idx="936">
                        <c:v>942.02999800000021</c:v>
                      </c:pt>
                      <c:pt idx="937">
                        <c:v>943.04564499999992</c:v>
                      </c:pt>
                      <c:pt idx="938">
                        <c:v>944.04925000000026</c:v>
                      </c:pt>
                      <c:pt idx="939">
                        <c:v>945.06458300000008</c:v>
                      </c:pt>
                      <c:pt idx="940">
                        <c:v>946.06946399999993</c:v>
                      </c:pt>
                      <c:pt idx="941">
                        <c:v>947.08844299999987</c:v>
                      </c:pt>
                      <c:pt idx="942">
                        <c:v>948.10389899999996</c:v>
                      </c:pt>
                      <c:pt idx="943">
                        <c:v>949.10416800000007</c:v>
                      </c:pt>
                      <c:pt idx="944">
                        <c:v>950.12228100000016</c:v>
                      </c:pt>
                      <c:pt idx="945">
                        <c:v>951.13771900000006</c:v>
                      </c:pt>
                      <c:pt idx="946">
                        <c:v>952.14308800000003</c:v>
                      </c:pt>
                      <c:pt idx="947">
                        <c:v>953.16717399999993</c:v>
                      </c:pt>
                      <c:pt idx="948">
                        <c:v>954.1577420000001</c:v>
                      </c:pt>
                      <c:pt idx="949">
                        <c:v>955.18537200000014</c:v>
                      </c:pt>
                      <c:pt idx="950">
                        <c:v>956.18807900000024</c:v>
                      </c:pt>
                      <c:pt idx="951">
                        <c:v>957.19413199999985</c:v>
                      </c:pt>
                      <c:pt idx="952">
                        <c:v>958.19391699999983</c:v>
                      </c:pt>
                      <c:pt idx="953">
                        <c:v>959.20928800000024</c:v>
                      </c:pt>
                      <c:pt idx="954">
                        <c:v>960.20902200000023</c:v>
                      </c:pt>
                      <c:pt idx="955">
                        <c:v>961.22900099999993</c:v>
                      </c:pt>
                      <c:pt idx="956">
                        <c:v>962.2484750000001</c:v>
                      </c:pt>
                      <c:pt idx="957">
                        <c:v>963.23715900000002</c:v>
                      </c:pt>
                      <c:pt idx="958">
                        <c:v>964.25255399999992</c:v>
                      </c:pt>
                      <c:pt idx="959">
                        <c:v>965.2679700000001</c:v>
                      </c:pt>
                      <c:pt idx="960">
                        <c:v>966.29408600000011</c:v>
                      </c:pt>
                      <c:pt idx="961">
                        <c:v>967.31126700000027</c:v>
                      </c:pt>
                      <c:pt idx="962">
                        <c:v>968.31666500000006</c:v>
                      </c:pt>
                      <c:pt idx="963">
                        <c:v>969.31904000000009</c:v>
                      </c:pt>
                      <c:pt idx="964">
                        <c:v>970.32166600000005</c:v>
                      </c:pt>
                      <c:pt idx="965">
                        <c:v>971.32725700000015</c:v>
                      </c:pt>
                      <c:pt idx="966">
                        <c:v>972.31343500000025</c:v>
                      </c:pt>
                      <c:pt idx="967">
                        <c:v>973.31529500000011</c:v>
                      </c:pt>
                      <c:pt idx="968">
                        <c:v>974.33363900000018</c:v>
                      </c:pt>
                      <c:pt idx="969">
                        <c:v>975.33651600000007</c:v>
                      </c:pt>
                      <c:pt idx="970">
                        <c:v>976.35783300000026</c:v>
                      </c:pt>
                      <c:pt idx="971">
                        <c:v>977.37355400000001</c:v>
                      </c:pt>
                      <c:pt idx="972">
                        <c:v>978.40686600000004</c:v>
                      </c:pt>
                      <c:pt idx="973">
                        <c:v>979.40269000000012</c:v>
                      </c:pt>
                      <c:pt idx="974">
                        <c:v>980.418273</c:v>
                      </c:pt>
                      <c:pt idx="975">
                        <c:v>981.32227500000022</c:v>
                      </c:pt>
                      <c:pt idx="976">
                        <c:v>982.32449699999984</c:v>
                      </c:pt>
                      <c:pt idx="977">
                        <c:v>983.32432799999992</c:v>
                      </c:pt>
                      <c:pt idx="978">
                        <c:v>984.3127179999999</c:v>
                      </c:pt>
                      <c:pt idx="979">
                        <c:v>985.32215800000017</c:v>
                      </c:pt>
                      <c:pt idx="980">
                        <c:v>986.32197800000017</c:v>
                      </c:pt>
                      <c:pt idx="981">
                        <c:v>987.33339600000022</c:v>
                      </c:pt>
                      <c:pt idx="982">
                        <c:v>988.33923699999991</c:v>
                      </c:pt>
                      <c:pt idx="983">
                        <c:v>989.34308100000021</c:v>
                      </c:pt>
                      <c:pt idx="984">
                        <c:v>990.34315600000014</c:v>
                      </c:pt>
                      <c:pt idx="985">
                        <c:v>991.3589300000001</c:v>
                      </c:pt>
                      <c:pt idx="986">
                        <c:v>992.36113799999998</c:v>
                      </c:pt>
                      <c:pt idx="987">
                        <c:v>993.37656300000003</c:v>
                      </c:pt>
                      <c:pt idx="988">
                        <c:v>994.38226099999997</c:v>
                      </c:pt>
                      <c:pt idx="989">
                        <c:v>995.39934000000017</c:v>
                      </c:pt>
                      <c:pt idx="990">
                        <c:v>996.41580799999997</c:v>
                      </c:pt>
                      <c:pt idx="991">
                        <c:v>997.42355599999996</c:v>
                      </c:pt>
                      <c:pt idx="992">
                        <c:v>998.43893099999991</c:v>
                      </c:pt>
                      <c:pt idx="993">
                        <c:v>999.46000600000002</c:v>
                      </c:pt>
                      <c:pt idx="994">
                        <c:v>1000.4754869999999</c:v>
                      </c:pt>
                      <c:pt idx="995">
                        <c:v>1001.4909949999999</c:v>
                      </c:pt>
                      <c:pt idx="996">
                        <c:v>1002.5116260000002</c:v>
                      </c:pt>
                      <c:pt idx="997">
                        <c:v>1003.5303620000002</c:v>
                      </c:pt>
                      <c:pt idx="998">
                        <c:v>1004.531534</c:v>
                      </c:pt>
                      <c:pt idx="999">
                        <c:v>1005.5470330000001</c:v>
                      </c:pt>
                      <c:pt idx="1000">
                        <c:v>1006.5468779999999</c:v>
                      </c:pt>
                      <c:pt idx="1001">
                        <c:v>1007.562267</c:v>
                      </c:pt>
                      <c:pt idx="1002">
                        <c:v>1008.5492649999999</c:v>
                      </c:pt>
                      <c:pt idx="1003">
                        <c:v>1009.5490339999999</c:v>
                      </c:pt>
                      <c:pt idx="1004">
                        <c:v>1010.566028</c:v>
                      </c:pt>
                      <c:pt idx="1005">
                        <c:v>1011.5668040000003</c:v>
                      </c:pt>
                      <c:pt idx="1006">
                        <c:v>1012.5736279999999</c:v>
                      </c:pt>
                      <c:pt idx="1007">
                        <c:v>1013.573494</c:v>
                      </c:pt>
                      <c:pt idx="1008">
                        <c:v>1014.5747830000003</c:v>
                      </c:pt>
                      <c:pt idx="1009">
                        <c:v>1015.577078</c:v>
                      </c:pt>
                      <c:pt idx="1010">
                        <c:v>1016.5745979999999</c:v>
                      </c:pt>
                      <c:pt idx="1011">
                        <c:v>1017.574077</c:v>
                      </c:pt>
                      <c:pt idx="1012">
                        <c:v>1018.5936450000002</c:v>
                      </c:pt>
                      <c:pt idx="1013">
                        <c:v>1019.5933980000002</c:v>
                      </c:pt>
                      <c:pt idx="1014">
                        <c:v>1020.594828</c:v>
                      </c:pt>
                      <c:pt idx="1015">
                        <c:v>1021.616366</c:v>
                      </c:pt>
                      <c:pt idx="1016">
                        <c:v>1022.6208469999999</c:v>
                      </c:pt>
                      <c:pt idx="1017">
                        <c:v>1023.6362379999998</c:v>
                      </c:pt>
                      <c:pt idx="1018">
                        <c:v>1024.6517719999999</c:v>
                      </c:pt>
                      <c:pt idx="1019">
                        <c:v>1025.6669730000001</c:v>
                      </c:pt>
                      <c:pt idx="1020">
                        <c:v>1026.669169</c:v>
                      </c:pt>
                      <c:pt idx="1021">
                        <c:v>1027.6814750000001</c:v>
                      </c:pt>
                      <c:pt idx="1022">
                        <c:v>1028.6856719999998</c:v>
                      </c:pt>
                      <c:pt idx="1023">
                        <c:v>1029.6742620000002</c:v>
                      </c:pt>
                      <c:pt idx="1024">
                        <c:v>1030.6880530000001</c:v>
                      </c:pt>
                      <c:pt idx="1025">
                        <c:v>1031.6911560000001</c:v>
                      </c:pt>
                      <c:pt idx="1026">
                        <c:v>1032.6927480000002</c:v>
                      </c:pt>
                      <c:pt idx="1027">
                        <c:v>1033.7082419999999</c:v>
                      </c:pt>
                      <c:pt idx="1028">
                        <c:v>1034.7242880000001</c:v>
                      </c:pt>
                      <c:pt idx="1029">
                        <c:v>1035.741315</c:v>
                      </c:pt>
                      <c:pt idx="1030">
                        <c:v>1036.7612940000001</c:v>
                      </c:pt>
                      <c:pt idx="1031">
                        <c:v>1037.7765110000003</c:v>
                      </c:pt>
                      <c:pt idx="1032">
                        <c:v>1038.7918900000002</c:v>
                      </c:pt>
                      <c:pt idx="1033">
                        <c:v>1039.807286</c:v>
                      </c:pt>
                      <c:pt idx="1034">
                        <c:v>1040.8108890000001</c:v>
                      </c:pt>
                      <c:pt idx="1035">
                        <c:v>1041.7985700000002</c:v>
                      </c:pt>
                      <c:pt idx="1036">
                        <c:v>1042.813997</c:v>
                      </c:pt>
                      <c:pt idx="1037">
                        <c:v>1043.813672</c:v>
                      </c:pt>
                      <c:pt idx="1038">
                        <c:v>1044.8134339999999</c:v>
                      </c:pt>
                      <c:pt idx="1039">
                        <c:v>1045.828945</c:v>
                      </c:pt>
                      <c:pt idx="1040">
                        <c:v>1046.828589</c:v>
                      </c:pt>
                      <c:pt idx="1041">
                        <c:v>1047.8439810000002</c:v>
                      </c:pt>
                      <c:pt idx="1042">
                        <c:v>1048.8593880000001</c:v>
                      </c:pt>
                      <c:pt idx="1043">
                        <c:v>1049.874744</c:v>
                      </c:pt>
                      <c:pt idx="1044">
                        <c:v>1050.8902380000002</c:v>
                      </c:pt>
                      <c:pt idx="1045">
                        <c:v>1051.905614</c:v>
                      </c:pt>
                      <c:pt idx="1046">
                        <c:v>1052.9209840000001</c:v>
                      </c:pt>
                      <c:pt idx="1047">
                        <c:v>1053.9364029999999</c:v>
                      </c:pt>
                      <c:pt idx="1048">
                        <c:v>1054.9517760000001</c:v>
                      </c:pt>
                      <c:pt idx="1049">
                        <c:v>1055.951534</c:v>
                      </c:pt>
                      <c:pt idx="1050">
                        <c:v>1056.9512999999999</c:v>
                      </c:pt>
                      <c:pt idx="1051">
                        <c:v>1057.9510910000001</c:v>
                      </c:pt>
                      <c:pt idx="1052">
                        <c:v>1058.9508160000003</c:v>
                      </c:pt>
                      <c:pt idx="1053">
                        <c:v>1059.9661790000002</c:v>
                      </c:pt>
                      <c:pt idx="1054">
                        <c:v>1060.983254</c:v>
                      </c:pt>
                      <c:pt idx="1055">
                        <c:v>1061.9986240000001</c:v>
                      </c:pt>
                      <c:pt idx="1056">
                        <c:v>1063.0141230000002</c:v>
                      </c:pt>
                      <c:pt idx="1057">
                        <c:v>1064.0137609999999</c:v>
                      </c:pt>
                      <c:pt idx="1058">
                        <c:v>1065.0291260000001</c:v>
                      </c:pt>
                      <c:pt idx="1059">
                        <c:v>1066.044537</c:v>
                      </c:pt>
                      <c:pt idx="1060">
                        <c:v>1067.060968</c:v>
                      </c:pt>
                      <c:pt idx="1061">
                        <c:v>1068.0607280000002</c:v>
                      </c:pt>
                      <c:pt idx="1062">
                        <c:v>1069.0761239999999</c:v>
                      </c:pt>
                      <c:pt idx="1063">
                        <c:v>1070.0759020000003</c:v>
                      </c:pt>
                      <c:pt idx="1064">
                        <c:v>1071.0756629999998</c:v>
                      </c:pt>
                      <c:pt idx="1065">
                        <c:v>1072.0754520000003</c:v>
                      </c:pt>
                      <c:pt idx="1066">
                        <c:v>1073.0908080000002</c:v>
                      </c:pt>
                      <c:pt idx="1067">
                        <c:v>1074.0905840000003</c:v>
                      </c:pt>
                      <c:pt idx="1068">
                        <c:v>1075.1059769999999</c:v>
                      </c:pt>
                      <c:pt idx="1069">
                        <c:v>1076.1213610000002</c:v>
                      </c:pt>
                      <c:pt idx="1070">
                        <c:v>1077.136988</c:v>
                      </c:pt>
                      <c:pt idx="1071">
                        <c:v>1078.1376339999999</c:v>
                      </c:pt>
                      <c:pt idx="1072">
                        <c:v>1079.1531149999998</c:v>
                      </c:pt>
                      <c:pt idx="1073">
                        <c:v>1080.1686219999999</c:v>
                      </c:pt>
                      <c:pt idx="1074">
                        <c:v>1081.1838110000001</c:v>
                      </c:pt>
                      <c:pt idx="1075">
                        <c:v>1082.199163</c:v>
                      </c:pt>
                      <c:pt idx="1076">
                        <c:v>1083.199089</c:v>
                      </c:pt>
                      <c:pt idx="1077">
                        <c:v>1084.2006320000003</c:v>
                      </c:pt>
                      <c:pt idx="1078">
                        <c:v>1085.200196</c:v>
                      </c:pt>
                      <c:pt idx="1079">
                        <c:v>1086.1999739999999</c:v>
                      </c:pt>
                      <c:pt idx="1080">
                        <c:v>1087.199719</c:v>
                      </c:pt>
                      <c:pt idx="1081">
                        <c:v>1088.2151500000002</c:v>
                      </c:pt>
                      <c:pt idx="1082">
                        <c:v>1089.2304649999999</c:v>
                      </c:pt>
                      <c:pt idx="1083">
                        <c:v>1090.2459120000001</c:v>
                      </c:pt>
                      <c:pt idx="1084">
                        <c:v>1091.261264</c:v>
                      </c:pt>
                      <c:pt idx="1085">
                        <c:v>1092.2766290000002</c:v>
                      </c:pt>
                      <c:pt idx="1086">
                        <c:v>1093.292052</c:v>
                      </c:pt>
                      <c:pt idx="1087">
                        <c:v>1094.3097850000001</c:v>
                      </c:pt>
                      <c:pt idx="1088">
                        <c:v>1095.3297420000001</c:v>
                      </c:pt>
                      <c:pt idx="1089">
                        <c:v>1096.3564760000002</c:v>
                      </c:pt>
                      <c:pt idx="1090">
                        <c:v>1097.3567369999998</c:v>
                      </c:pt>
                      <c:pt idx="1091">
                        <c:v>1098.3888549999999</c:v>
                      </c:pt>
                      <c:pt idx="1092">
                        <c:v>1099.4173969999999</c:v>
                      </c:pt>
                      <c:pt idx="1093">
                        <c:v>1100.3217440000001</c:v>
                      </c:pt>
                      <c:pt idx="1094">
                        <c:v>1101.337123</c:v>
                      </c:pt>
                      <c:pt idx="1095">
                        <c:v>1102.3525780000002</c:v>
                      </c:pt>
                      <c:pt idx="1096">
                        <c:v>1103.3679460000001</c:v>
                      </c:pt>
                      <c:pt idx="1097">
                        <c:v>1104.3681990000002</c:v>
                      </c:pt>
                      <c:pt idx="1098">
                        <c:v>1105.383752</c:v>
                      </c:pt>
                      <c:pt idx="1099">
                        <c:v>1106.3992860000001</c:v>
                      </c:pt>
                      <c:pt idx="1100">
                        <c:v>1107.4144360000003</c:v>
                      </c:pt>
                      <c:pt idx="1101">
                        <c:v>1108.4297050000002</c:v>
                      </c:pt>
                      <c:pt idx="1102">
                        <c:v>1109.445152</c:v>
                      </c:pt>
                      <c:pt idx="1103">
                        <c:v>1110.4451219999999</c:v>
                      </c:pt>
                      <c:pt idx="1104">
                        <c:v>1111.4446519999999</c:v>
                      </c:pt>
                      <c:pt idx="1105">
                        <c:v>1112.4576680000002</c:v>
                      </c:pt>
                      <c:pt idx="1106">
                        <c:v>1113.4730999999999</c:v>
                      </c:pt>
                      <c:pt idx="1107">
                        <c:v>1114.4884090000003</c:v>
                      </c:pt>
                      <c:pt idx="1108">
                        <c:v>1115.499035</c:v>
                      </c:pt>
                      <c:pt idx="1109">
                        <c:v>1116.5019210000003</c:v>
                      </c:pt>
                      <c:pt idx="1110">
                        <c:v>1117.5023189999999</c:v>
                      </c:pt>
                      <c:pt idx="1111">
                        <c:v>1118.50712</c:v>
                      </c:pt>
                      <c:pt idx="1112">
                        <c:v>1119.5190920000002</c:v>
                      </c:pt>
                      <c:pt idx="1113">
                        <c:v>1120.534574</c:v>
                      </c:pt>
                      <c:pt idx="1114">
                        <c:v>1121.550023</c:v>
                      </c:pt>
                      <c:pt idx="1115">
                        <c:v>1122.5652339999999</c:v>
                      </c:pt>
                      <c:pt idx="1116">
                        <c:v>1123.5649409999999</c:v>
                      </c:pt>
                      <c:pt idx="1117">
                        <c:v>1124.569229</c:v>
                      </c:pt>
                      <c:pt idx="1118">
                        <c:v>1125.5690299999999</c:v>
                      </c:pt>
                      <c:pt idx="1119">
                        <c:v>1126.568888</c:v>
                      </c:pt>
                      <c:pt idx="1120">
                        <c:v>1127.572887</c:v>
                      </c:pt>
                      <c:pt idx="1121">
                        <c:v>1128.574781</c:v>
                      </c:pt>
                      <c:pt idx="1122">
                        <c:v>1129.5911530000001</c:v>
                      </c:pt>
                      <c:pt idx="1123">
                        <c:v>1130.6066640000001</c:v>
                      </c:pt>
                      <c:pt idx="1124">
                        <c:v>1131.6219200000003</c:v>
                      </c:pt>
                      <c:pt idx="1125">
                        <c:v>1132.637387</c:v>
                      </c:pt>
                      <c:pt idx="1126">
                        <c:v>1133.6375820000001</c:v>
                      </c:pt>
                      <c:pt idx="1127">
                        <c:v>1134.6310999999998</c:v>
                      </c:pt>
                      <c:pt idx="1128">
                        <c:v>1135.6465329999999</c:v>
                      </c:pt>
                      <c:pt idx="1129">
                        <c:v>1136.6625609999999</c:v>
                      </c:pt>
                      <c:pt idx="1130">
                        <c:v>1137.679609</c:v>
                      </c:pt>
                      <c:pt idx="1131">
                        <c:v>1138.6948210000003</c:v>
                      </c:pt>
                      <c:pt idx="1132">
                        <c:v>1139.6946049999999</c:v>
                      </c:pt>
                      <c:pt idx="1133">
                        <c:v>1140.694362</c:v>
                      </c:pt>
                      <c:pt idx="1134">
                        <c:v>1141.694088</c:v>
                      </c:pt>
                      <c:pt idx="1135">
                        <c:v>1142.6938969999999</c:v>
                      </c:pt>
                      <c:pt idx="1136">
                        <c:v>1143.6968319999999</c:v>
                      </c:pt>
                      <c:pt idx="1137">
                        <c:v>1144.711689</c:v>
                      </c:pt>
                      <c:pt idx="1138">
                        <c:v>1145.7348680000002</c:v>
                      </c:pt>
                      <c:pt idx="1139">
                        <c:v>1146.745553</c:v>
                      </c:pt>
                      <c:pt idx="1140">
                        <c:v>1147.7705250000001</c:v>
                      </c:pt>
                      <c:pt idx="1141">
                        <c:v>1148.7840130000002</c:v>
                      </c:pt>
                      <c:pt idx="1142">
                        <c:v>1149.7921690000001</c:v>
                      </c:pt>
                      <c:pt idx="1143">
                        <c:v>1150.6997480000002</c:v>
                      </c:pt>
                      <c:pt idx="1144">
                        <c:v>1151.7151019999999</c:v>
                      </c:pt>
                      <c:pt idx="1145">
                        <c:v>1152.715805</c:v>
                      </c:pt>
                      <c:pt idx="1146">
                        <c:v>1153.7311750000001</c:v>
                      </c:pt>
                      <c:pt idx="1147">
                        <c:v>1154.7466070000003</c:v>
                      </c:pt>
                      <c:pt idx="1148">
                        <c:v>1155.7463410000003</c:v>
                      </c:pt>
                      <c:pt idx="1149">
                        <c:v>1156.7461110000002</c:v>
                      </c:pt>
                      <c:pt idx="1150">
                        <c:v>1157.7616519999999</c:v>
                      </c:pt>
                      <c:pt idx="1151">
                        <c:v>1158.7768920000001</c:v>
                      </c:pt>
                      <c:pt idx="1152">
                        <c:v>1159.7885119999999</c:v>
                      </c:pt>
                      <c:pt idx="1153">
                        <c:v>1160.82691</c:v>
                      </c:pt>
                      <c:pt idx="1154">
                        <c:v>1161.8105710000002</c:v>
                      </c:pt>
                      <c:pt idx="1155">
                        <c:v>1162.826362</c:v>
                      </c:pt>
                      <c:pt idx="1156">
                        <c:v>1163.82979</c:v>
                      </c:pt>
                      <c:pt idx="1157">
                        <c:v>1164.8449630000002</c:v>
                      </c:pt>
                      <c:pt idx="1158">
                        <c:v>1165.8718839999999</c:v>
                      </c:pt>
                      <c:pt idx="1159">
                        <c:v>1166.860199</c:v>
                      </c:pt>
                      <c:pt idx="1160">
                        <c:v>1167.873605</c:v>
                      </c:pt>
                      <c:pt idx="1161">
                        <c:v>1168.8735050000003</c:v>
                      </c:pt>
                      <c:pt idx="1162">
                        <c:v>1169.8757600000001</c:v>
                      </c:pt>
                      <c:pt idx="1163">
                        <c:v>1170.8868800000002</c:v>
                      </c:pt>
                      <c:pt idx="1164">
                        <c:v>1171.9041530000002</c:v>
                      </c:pt>
                      <c:pt idx="1165">
                        <c:v>1172.9262649999998</c:v>
                      </c:pt>
                      <c:pt idx="1166">
                        <c:v>1173.9315899999999</c:v>
                      </c:pt>
                      <c:pt idx="1167">
                        <c:v>1174.9359529999999</c:v>
                      </c:pt>
                      <c:pt idx="1168">
                        <c:v>1175.95101</c:v>
                      </c:pt>
                      <c:pt idx="1169">
                        <c:v>1176.9448690000002</c:v>
                      </c:pt>
                      <c:pt idx="1170">
                        <c:v>1177.960922</c:v>
                      </c:pt>
                      <c:pt idx="1171">
                        <c:v>1178.9817350000001</c:v>
                      </c:pt>
                      <c:pt idx="1172">
                        <c:v>1179.9882679999998</c:v>
                      </c:pt>
                      <c:pt idx="1173">
                        <c:v>1181.0078740000001</c:v>
                      </c:pt>
                      <c:pt idx="1174">
                        <c:v>1182.0305820000001</c:v>
                      </c:pt>
                      <c:pt idx="1175">
                        <c:v>1183.0467310000001</c:v>
                      </c:pt>
                      <c:pt idx="1176">
                        <c:v>1184.0348449999999</c:v>
                      </c:pt>
                      <c:pt idx="1177">
                        <c:v>1185.0507239999999</c:v>
                      </c:pt>
                      <c:pt idx="1178">
                        <c:v>1186.0671279999999</c:v>
                      </c:pt>
                      <c:pt idx="1179">
                        <c:v>1187.0648530000001</c:v>
                      </c:pt>
                      <c:pt idx="1180">
                        <c:v>1188.077333</c:v>
                      </c:pt>
                      <c:pt idx="1181">
                        <c:v>1189.0655720000002</c:v>
                      </c:pt>
                      <c:pt idx="1182">
                        <c:v>1190.0844570000002</c:v>
                      </c:pt>
                      <c:pt idx="1183">
                        <c:v>1191.0878599999999</c:v>
                      </c:pt>
                      <c:pt idx="1184">
                        <c:v>1192.1066939999998</c:v>
                      </c:pt>
                      <c:pt idx="1185">
                        <c:v>1193.1086050000001</c:v>
                      </c:pt>
                      <c:pt idx="1186">
                        <c:v>1194.1164179999998</c:v>
                      </c:pt>
                      <c:pt idx="1187">
                        <c:v>1195.1191679999999</c:v>
                      </c:pt>
                      <c:pt idx="1188">
                        <c:v>1196.1185029999999</c:v>
                      </c:pt>
                      <c:pt idx="1189">
                        <c:v>1197.143253</c:v>
                      </c:pt>
                      <c:pt idx="1190">
                        <c:v>1198.120529</c:v>
                      </c:pt>
                      <c:pt idx="1191">
                        <c:v>1199.1421560000001</c:v>
                      </c:pt>
                      <c:pt idx="1192">
                        <c:v>1200.1693470000002</c:v>
                      </c:pt>
                      <c:pt idx="1193">
                        <c:v>1201.164786</c:v>
                      </c:pt>
                      <c:pt idx="1194">
                        <c:v>1202.1800989999999</c:v>
                      </c:pt>
                      <c:pt idx="1195">
                        <c:v>1203.1800890000002</c:v>
                      </c:pt>
                      <c:pt idx="1196">
                        <c:v>1204.1896899999999</c:v>
                      </c:pt>
                      <c:pt idx="1197">
                        <c:v>1205.1906940000001</c:v>
                      </c:pt>
                      <c:pt idx="1198">
                        <c:v>1206.2184290000002</c:v>
                      </c:pt>
                      <c:pt idx="1199">
                        <c:v>1207.2207409999999</c:v>
                      </c:pt>
                      <c:pt idx="1200">
                        <c:v>1208.2454650000002</c:v>
                      </c:pt>
                      <c:pt idx="1201">
                        <c:v>1209.25523</c:v>
                      </c:pt>
                      <c:pt idx="1202">
                        <c:v>1210.1722130000001</c:v>
                      </c:pt>
                      <c:pt idx="1203">
                        <c:v>1211.201624</c:v>
                      </c:pt>
                      <c:pt idx="1204">
                        <c:v>1212.2013770000001</c:v>
                      </c:pt>
                      <c:pt idx="1205">
                        <c:v>1213.2028710000002</c:v>
                      </c:pt>
                      <c:pt idx="1206">
                        <c:v>1214.1919519999999</c:v>
                      </c:pt>
                      <c:pt idx="1207">
                        <c:v>1215.1925210000002</c:v>
                      </c:pt>
                      <c:pt idx="1208">
                        <c:v>1216.200693</c:v>
                      </c:pt>
                      <c:pt idx="1209">
                        <c:v>1217.1915289999999</c:v>
                      </c:pt>
                      <c:pt idx="1210">
                        <c:v>1218.1916880000001</c:v>
                      </c:pt>
                      <c:pt idx="1211">
                        <c:v>1219.191505</c:v>
                      </c:pt>
                      <c:pt idx="1212">
                        <c:v>1220.1914060000001</c:v>
                      </c:pt>
                      <c:pt idx="1213">
                        <c:v>1221.1974339999999</c:v>
                      </c:pt>
                      <c:pt idx="1214">
                        <c:v>1222.2161490000001</c:v>
                      </c:pt>
                      <c:pt idx="1215">
                        <c:v>1223.2325990000002</c:v>
                      </c:pt>
                      <c:pt idx="1216">
                        <c:v>1224.2390550000002</c:v>
                      </c:pt>
                      <c:pt idx="1217">
                        <c:v>1225.2549420000003</c:v>
                      </c:pt>
                      <c:pt idx="1218">
                        <c:v>1226.2715470000001</c:v>
                      </c:pt>
                      <c:pt idx="1219">
                        <c:v>1227.2869029999999</c:v>
                      </c:pt>
                      <c:pt idx="1220">
                        <c:v>1228.3024590000002</c:v>
                      </c:pt>
                      <c:pt idx="1221">
                        <c:v>1229.3178810000002</c:v>
                      </c:pt>
                      <c:pt idx="1222">
                        <c:v>1230.318833</c:v>
                      </c:pt>
                      <c:pt idx="1223">
                        <c:v>1231.3161790000001</c:v>
                      </c:pt>
                      <c:pt idx="1224">
                        <c:v>1232.3233600000001</c:v>
                      </c:pt>
                      <c:pt idx="1225">
                        <c:v>1233.3147460000002</c:v>
                      </c:pt>
                      <c:pt idx="1226">
                        <c:v>1234.3269969999999</c:v>
                      </c:pt>
                      <c:pt idx="1227">
                        <c:v>1235.3177170000001</c:v>
                      </c:pt>
                      <c:pt idx="1228">
                        <c:v>1236.3367919999998</c:v>
                      </c:pt>
                      <c:pt idx="1229">
                        <c:v>1237.3370990000001</c:v>
                      </c:pt>
                      <c:pt idx="1230">
                        <c:v>1238.3372099999999</c:v>
                      </c:pt>
                      <c:pt idx="1231">
                        <c:v>1239.337346</c:v>
                      </c:pt>
                      <c:pt idx="1232">
                        <c:v>1240.3322599999999</c:v>
                      </c:pt>
                      <c:pt idx="1233">
                        <c:v>1241.3483020000001</c:v>
                      </c:pt>
                      <c:pt idx="1234">
                        <c:v>1242.3639249999999</c:v>
                      </c:pt>
                      <c:pt idx="1235">
                        <c:v>1243.3708789999998</c:v>
                      </c:pt>
                      <c:pt idx="1236">
                        <c:v>1244.378618</c:v>
                      </c:pt>
                      <c:pt idx="1237">
                        <c:v>1245.397248</c:v>
                      </c:pt>
                      <c:pt idx="1238">
                        <c:v>1246.4134420000003</c:v>
                      </c:pt>
                      <c:pt idx="1239">
                        <c:v>1247.4360370000002</c:v>
                      </c:pt>
                      <c:pt idx="1240">
                        <c:v>1248.4528229999999</c:v>
                      </c:pt>
                      <c:pt idx="1241">
                        <c:v>1249.4518270000001</c:v>
                      </c:pt>
                      <c:pt idx="1242">
                        <c:v>1250.441638</c:v>
                      </c:pt>
                      <c:pt idx="1243">
                        <c:v>1251.4880129999999</c:v>
                      </c:pt>
                      <c:pt idx="1244">
                        <c:v>1252.4873049999999</c:v>
                      </c:pt>
                      <c:pt idx="1245">
                        <c:v>1253.4987149999999</c:v>
                      </c:pt>
                      <c:pt idx="1246">
                        <c:v>1254.504263</c:v>
                      </c:pt>
                      <c:pt idx="1247">
                        <c:v>1255.5251740000001</c:v>
                      </c:pt>
                      <c:pt idx="1248">
                        <c:v>1256.5390530000002</c:v>
                      </c:pt>
                      <c:pt idx="1249">
                        <c:v>1257.5641550000003</c:v>
                      </c:pt>
                      <c:pt idx="1250">
                        <c:v>1258.5643170000001</c:v>
                      </c:pt>
                      <c:pt idx="1251">
                        <c:v>1259.5755780000002</c:v>
                      </c:pt>
                      <c:pt idx="1252">
                        <c:v>1260.5910040000001</c:v>
                      </c:pt>
                      <c:pt idx="1253">
                        <c:v>1261.5979020000002</c:v>
                      </c:pt>
                      <c:pt idx="1254">
                        <c:v>1262.6147819999999</c:v>
                      </c:pt>
                      <c:pt idx="1255">
                        <c:v>1263.6368789999999</c:v>
                      </c:pt>
                      <c:pt idx="1256">
                        <c:v>1264.6446619999999</c:v>
                      </c:pt>
                      <c:pt idx="1257">
                        <c:v>1265.660705</c:v>
                      </c:pt>
                      <c:pt idx="1258">
                        <c:v>1266.6603189999998</c:v>
                      </c:pt>
                      <c:pt idx="1259">
                        <c:v>1267.6599050000002</c:v>
                      </c:pt>
                      <c:pt idx="1260">
                        <c:v>1268.659907</c:v>
                      </c:pt>
                      <c:pt idx="1261">
                        <c:v>1269.6613089999998</c:v>
                      </c:pt>
                      <c:pt idx="1262">
                        <c:v>1270.6747600000001</c:v>
                      </c:pt>
                      <c:pt idx="1263">
                        <c:v>1271.713485</c:v>
                      </c:pt>
                      <c:pt idx="1264">
                        <c:v>1272.7052059999999</c:v>
                      </c:pt>
                      <c:pt idx="1265">
                        <c:v>1273.705111</c:v>
                      </c:pt>
                      <c:pt idx="1266">
                        <c:v>1274.731708</c:v>
                      </c:pt>
                      <c:pt idx="1267">
                        <c:v>1275.7094450000002</c:v>
                      </c:pt>
                      <c:pt idx="1268">
                        <c:v>1276.7199870000002</c:v>
                      </c:pt>
                      <c:pt idx="1269">
                        <c:v>1277.7584119999999</c:v>
                      </c:pt>
                      <c:pt idx="1270">
                        <c:v>1278.7638669999999</c:v>
                      </c:pt>
                      <c:pt idx="1271">
                        <c:v>1279.7755070000001</c:v>
                      </c:pt>
                      <c:pt idx="1272">
                        <c:v>1280.7968320000002</c:v>
                      </c:pt>
                      <c:pt idx="1273">
                        <c:v>1281.8118379999999</c:v>
                      </c:pt>
                      <c:pt idx="1274">
                        <c:v>1282.8176369999999</c:v>
                      </c:pt>
                      <c:pt idx="1275">
                        <c:v>1283.8490469999999</c:v>
                      </c:pt>
                      <c:pt idx="1276">
                        <c:v>1284.8587500000001</c:v>
                      </c:pt>
                      <c:pt idx="1277">
                        <c:v>1285.8750710000002</c:v>
                      </c:pt>
                      <c:pt idx="1278">
                        <c:v>1286.877675</c:v>
                      </c:pt>
                      <c:pt idx="1279">
                        <c:v>1287.8932910000001</c:v>
                      </c:pt>
                      <c:pt idx="1280">
                        <c:v>1288.9063490000001</c:v>
                      </c:pt>
                      <c:pt idx="1281">
                        <c:v>1289.9100470000001</c:v>
                      </c:pt>
                      <c:pt idx="1282">
                        <c:v>1290.9239920000002</c:v>
                      </c:pt>
                      <c:pt idx="1283">
                        <c:v>1291.9392350000001</c:v>
                      </c:pt>
                      <c:pt idx="1284">
                        <c:v>1292.9423450000002</c:v>
                      </c:pt>
                      <c:pt idx="1285">
                        <c:v>1293.9675549999999</c:v>
                      </c:pt>
                      <c:pt idx="1286">
                        <c:v>1294.985488</c:v>
                      </c:pt>
                      <c:pt idx="1287">
                        <c:v>1295.9980659999999</c:v>
                      </c:pt>
                      <c:pt idx="1288">
                        <c:v>1296.9997850000002</c:v>
                      </c:pt>
                      <c:pt idx="1289">
                        <c:v>1298.0299560000001</c:v>
                      </c:pt>
                      <c:pt idx="1290">
                        <c:v>1299.0313250000002</c:v>
                      </c:pt>
                      <c:pt idx="1291">
                        <c:v>1300.0433249999999</c:v>
                      </c:pt>
                      <c:pt idx="1292">
                        <c:v>1301.0557580000002</c:v>
                      </c:pt>
                      <c:pt idx="1293">
                        <c:v>1302.0604690000002</c:v>
                      </c:pt>
                      <c:pt idx="1294">
                        <c:v>1303.0671250000003</c:v>
                      </c:pt>
                      <c:pt idx="1295">
                        <c:v>1304.1182649999998</c:v>
                      </c:pt>
                      <c:pt idx="1296">
                        <c:v>1305.1000820000002</c:v>
                      </c:pt>
                      <c:pt idx="1297">
                        <c:v>1306.1140349999998</c:v>
                      </c:pt>
                      <c:pt idx="1298">
                        <c:v>1307.1151160000002</c:v>
                      </c:pt>
                      <c:pt idx="1299">
                        <c:v>1308.1400099999998</c:v>
                      </c:pt>
                      <c:pt idx="1300">
                        <c:v>1309.1434999999999</c:v>
                      </c:pt>
                      <c:pt idx="1301">
                        <c:v>1310.1730530000002</c:v>
                      </c:pt>
                      <c:pt idx="1302">
                        <c:v>1311.1741829999999</c:v>
                      </c:pt>
                      <c:pt idx="1303">
                        <c:v>1312.1906489999999</c:v>
                      </c:pt>
                      <c:pt idx="1304">
                        <c:v>1313.2012200000001</c:v>
                      </c:pt>
                      <c:pt idx="1305">
                        <c:v>1314.2024650000001</c:v>
                      </c:pt>
                      <c:pt idx="1306">
                        <c:v>1315.1944249999999</c:v>
                      </c:pt>
                      <c:pt idx="1307">
                        <c:v>1316.202462</c:v>
                      </c:pt>
                      <c:pt idx="1308">
                        <c:v>1317.2199130000001</c:v>
                      </c:pt>
                      <c:pt idx="1309">
                        <c:v>1318.2257040000002</c:v>
                      </c:pt>
                      <c:pt idx="1310">
                        <c:v>1319.239984</c:v>
                      </c:pt>
                      <c:pt idx="1311">
                        <c:v>1320.2609399999999</c:v>
                      </c:pt>
                      <c:pt idx="1312">
                        <c:v>1321.273101</c:v>
                      </c:pt>
                      <c:pt idx="1313">
                        <c:v>1322.2824699999999</c:v>
                      </c:pt>
                      <c:pt idx="1314">
                        <c:v>1323.306707</c:v>
                      </c:pt>
                      <c:pt idx="1315">
                        <c:v>1324.309403</c:v>
                      </c:pt>
                      <c:pt idx="1316">
                        <c:v>1325.3282890000003</c:v>
                      </c:pt>
                      <c:pt idx="1317">
                        <c:v>1326.3593039999998</c:v>
                      </c:pt>
                      <c:pt idx="1318">
                        <c:v>1327.3839580000001</c:v>
                      </c:pt>
                      <c:pt idx="1319">
                        <c:v>1328.4164400000002</c:v>
                      </c:pt>
                      <c:pt idx="1320">
                        <c:v>1329.400926</c:v>
                      </c:pt>
                      <c:pt idx="1321">
                        <c:v>1330.4066310000001</c:v>
                      </c:pt>
                      <c:pt idx="1322">
                        <c:v>1331.4385399999999</c:v>
                      </c:pt>
                      <c:pt idx="1323">
                        <c:v>1332.3255320000001</c:v>
                      </c:pt>
                      <c:pt idx="1324">
                        <c:v>1333.3257310000001</c:v>
                      </c:pt>
                      <c:pt idx="1325">
                        <c:v>1334.3255980000001</c:v>
                      </c:pt>
                      <c:pt idx="1326">
                        <c:v>1335.32626</c:v>
                      </c:pt>
                      <c:pt idx="1327">
                        <c:v>1336.3146380000001</c:v>
                      </c:pt>
                      <c:pt idx="1328">
                        <c:v>1337.3144070000001</c:v>
                      </c:pt>
                      <c:pt idx="1329">
                        <c:v>1338.3145190000002</c:v>
                      </c:pt>
                      <c:pt idx="1330">
                        <c:v>1339.3143600000001</c:v>
                      </c:pt>
                      <c:pt idx="1331">
                        <c:v>1340.328542</c:v>
                      </c:pt>
                      <c:pt idx="1332">
                        <c:v>1341.3328100000001</c:v>
                      </c:pt>
                      <c:pt idx="1333">
                        <c:v>1342.3519239999998</c:v>
                      </c:pt>
                      <c:pt idx="1334">
                        <c:v>1343.3581740000002</c:v>
                      </c:pt>
                      <c:pt idx="1335">
                        <c:v>1344.3664900000001</c:v>
                      </c:pt>
                      <c:pt idx="1336">
                        <c:v>1345.374125</c:v>
                      </c:pt>
                      <c:pt idx="1337">
                        <c:v>1346.3747940000001</c:v>
                      </c:pt>
                      <c:pt idx="1338">
                        <c:v>1347.388541</c:v>
                      </c:pt>
                      <c:pt idx="1339">
                        <c:v>1348.3887310000002</c:v>
                      </c:pt>
                      <c:pt idx="1340">
                        <c:v>1349.4043610000001</c:v>
                      </c:pt>
                      <c:pt idx="1341">
                        <c:v>1350.4205279999999</c:v>
                      </c:pt>
                      <c:pt idx="1342">
                        <c:v>1351.4359970000003</c:v>
                      </c:pt>
                      <c:pt idx="1343">
                        <c:v>1352.451534</c:v>
                      </c:pt>
                      <c:pt idx="1344">
                        <c:v>1353.4422080000002</c:v>
                      </c:pt>
                      <c:pt idx="1345">
                        <c:v>1354.4496000000001</c:v>
                      </c:pt>
                      <c:pt idx="1346">
                        <c:v>1355.4471070000002</c:v>
                      </c:pt>
                      <c:pt idx="1347">
                        <c:v>1356.4501160000002</c:v>
                      </c:pt>
                      <c:pt idx="1348">
                        <c:v>1357.4384689999999</c:v>
                      </c:pt>
                      <c:pt idx="1349">
                        <c:v>1358.4466800000002</c:v>
                      </c:pt>
                      <c:pt idx="1350">
                        <c:v>1359.447735</c:v>
                      </c:pt>
                      <c:pt idx="1351">
                        <c:v>1360.4491960000003</c:v>
                      </c:pt>
                      <c:pt idx="1352">
                        <c:v>1361.456469</c:v>
                      </c:pt>
                      <c:pt idx="1353">
                        <c:v>1362.4698519999999</c:v>
                      </c:pt>
                      <c:pt idx="1354">
                        <c:v>1363.4696900000001</c:v>
                      </c:pt>
                      <c:pt idx="1355">
                        <c:v>1364.4697450000001</c:v>
                      </c:pt>
                      <c:pt idx="1356">
                        <c:v>1365.4913830000003</c:v>
                      </c:pt>
                      <c:pt idx="1357">
                        <c:v>1366.4914200000001</c:v>
                      </c:pt>
                      <c:pt idx="1358">
                        <c:v>1367.5112890000003</c:v>
                      </c:pt>
                      <c:pt idx="1359">
                        <c:v>1368.5167440000002</c:v>
                      </c:pt>
                      <c:pt idx="1360">
                        <c:v>1369.5387280000002</c:v>
                      </c:pt>
                      <c:pt idx="1361">
                        <c:v>1370.5481130000001</c:v>
                      </c:pt>
                      <c:pt idx="1362">
                        <c:v>1371.5761380000001</c:v>
                      </c:pt>
                      <c:pt idx="1363">
                        <c:v>1372.5766300000003</c:v>
                      </c:pt>
                      <c:pt idx="1364">
                        <c:v>1373.5765939999999</c:v>
                      </c:pt>
                      <c:pt idx="1365">
                        <c:v>1374.5781439999998</c:v>
                      </c:pt>
                      <c:pt idx="1366">
                        <c:v>1375.6022570000002</c:v>
                      </c:pt>
                      <c:pt idx="1367">
                        <c:v>1376.6037760000002</c:v>
                      </c:pt>
                      <c:pt idx="1368">
                        <c:v>1377.6148409999998</c:v>
                      </c:pt>
                      <c:pt idx="1369">
                        <c:v>1378.6211770000002</c:v>
                      </c:pt>
                      <c:pt idx="1370">
                        <c:v>1379.6155540000002</c:v>
                      </c:pt>
                      <c:pt idx="1371">
                        <c:v>1380.6157730000002</c:v>
                      </c:pt>
                      <c:pt idx="1372">
                        <c:v>1381.6253389999999</c:v>
                      </c:pt>
                      <c:pt idx="1373">
                        <c:v>1382.6517139999999</c:v>
                      </c:pt>
                      <c:pt idx="1374">
                        <c:v>1383.6573329999999</c:v>
                      </c:pt>
                      <c:pt idx="1375">
                        <c:v>1384.670061</c:v>
                      </c:pt>
                      <c:pt idx="1376">
                        <c:v>1385.6895430000002</c:v>
                      </c:pt>
                      <c:pt idx="1377">
                        <c:v>1386.7066700000003</c:v>
                      </c:pt>
                      <c:pt idx="1378">
                        <c:v>1387.7235320000002</c:v>
                      </c:pt>
                      <c:pt idx="1379">
                        <c:v>1388.7265199999999</c:v>
                      </c:pt>
                      <c:pt idx="1380">
                        <c:v>1389.7502270000002</c:v>
                      </c:pt>
                      <c:pt idx="1381">
                        <c:v>1390.7454150000001</c:v>
                      </c:pt>
                      <c:pt idx="1382">
                        <c:v>1391.7572250000001</c:v>
                      </c:pt>
                      <c:pt idx="1383">
                        <c:v>1392.7779880000001</c:v>
                      </c:pt>
                      <c:pt idx="1384">
                        <c:v>1393.778012</c:v>
                      </c:pt>
                      <c:pt idx="1385">
                        <c:v>1394.8008040000002</c:v>
                      </c:pt>
                      <c:pt idx="1386">
                        <c:v>1395.808597</c:v>
                      </c:pt>
                      <c:pt idx="1387">
                        <c:v>1396.817389</c:v>
                      </c:pt>
                      <c:pt idx="1388">
                        <c:v>1397.8592160000001</c:v>
                      </c:pt>
                      <c:pt idx="1389">
                        <c:v>1398.8791790000002</c:v>
                      </c:pt>
                      <c:pt idx="1390">
                        <c:v>1399.9036710000003</c:v>
                      </c:pt>
                      <c:pt idx="1391">
                        <c:v>1400.8924589999999</c:v>
                      </c:pt>
                      <c:pt idx="1392">
                        <c:v>1401.907312</c:v>
                      </c:pt>
                      <c:pt idx="1393">
                        <c:v>1402.9109390000001</c:v>
                      </c:pt>
                      <c:pt idx="1394">
                        <c:v>1403.816904</c:v>
                      </c:pt>
                      <c:pt idx="1395">
                        <c:v>1404.8134579999999</c:v>
                      </c:pt>
                      <c:pt idx="1396">
                        <c:v>1405.8267659999999</c:v>
                      </c:pt>
                      <c:pt idx="1397">
                        <c:v>1406.8418220000001</c:v>
                      </c:pt>
                      <c:pt idx="1398">
                        <c:v>1407.8425890000001</c:v>
                      </c:pt>
                      <c:pt idx="1399">
                        <c:v>1408.8592959999999</c:v>
                      </c:pt>
                      <c:pt idx="1400">
                        <c:v>1409.8476950000002</c:v>
                      </c:pt>
                      <c:pt idx="1401">
                        <c:v>1410.869465</c:v>
                      </c:pt>
                      <c:pt idx="1402">
                        <c:v>1411.8642120000002</c:v>
                      </c:pt>
                      <c:pt idx="1403">
                        <c:v>1412.8739250000001</c:v>
                      </c:pt>
                      <c:pt idx="1404">
                        <c:v>1413.8751370000002</c:v>
                      </c:pt>
                      <c:pt idx="1405">
                        <c:v>1414.8747860000001</c:v>
                      </c:pt>
                      <c:pt idx="1406">
                        <c:v>1415.8746530000001</c:v>
                      </c:pt>
                      <c:pt idx="1407">
                        <c:v>1416.8744859999999</c:v>
                      </c:pt>
                      <c:pt idx="1408">
                        <c:v>1417.8749150000001</c:v>
                      </c:pt>
                      <c:pt idx="1409">
                        <c:v>1418.8752510000002</c:v>
                      </c:pt>
                      <c:pt idx="1410">
                        <c:v>1419.8907830000001</c:v>
                      </c:pt>
                      <c:pt idx="1411">
                        <c:v>1420.8883699999999</c:v>
                      </c:pt>
                      <c:pt idx="1412">
                        <c:v>1421.9042139999999</c:v>
                      </c:pt>
                      <c:pt idx="1413">
                        <c:v>1422.9199150000002</c:v>
                      </c:pt>
                      <c:pt idx="1414">
                        <c:v>1423.9195520000001</c:v>
                      </c:pt>
                      <c:pt idx="1415">
                        <c:v>1424.9117020000001</c:v>
                      </c:pt>
                      <c:pt idx="1416">
                        <c:v>1425.9189349999999</c:v>
                      </c:pt>
                      <c:pt idx="1417">
                        <c:v>1426.9263010000002</c:v>
                      </c:pt>
                      <c:pt idx="1418">
                        <c:v>1427.9476499999998</c:v>
                      </c:pt>
                      <c:pt idx="1419">
                        <c:v>1428.9610070000001</c:v>
                      </c:pt>
                      <c:pt idx="1420">
                        <c:v>1429.9787600000002</c:v>
                      </c:pt>
                      <c:pt idx="1421">
                        <c:v>1430.9821810000001</c:v>
                      </c:pt>
                      <c:pt idx="1422">
                        <c:v>1431.9891380000001</c:v>
                      </c:pt>
                      <c:pt idx="1423">
                        <c:v>1432.9902640000003</c:v>
                      </c:pt>
                      <c:pt idx="1424">
                        <c:v>1433.9900060000002</c:v>
                      </c:pt>
                      <c:pt idx="1425">
                        <c:v>1434.993416</c:v>
                      </c:pt>
                      <c:pt idx="1426">
                        <c:v>1436.0062679999999</c:v>
                      </c:pt>
                      <c:pt idx="1427">
                        <c:v>1437.0215030000002</c:v>
                      </c:pt>
                      <c:pt idx="1428">
                        <c:v>1438.0236200000002</c:v>
                      </c:pt>
                      <c:pt idx="1429">
                        <c:v>1439.0388930000001</c:v>
                      </c:pt>
                      <c:pt idx="1430">
                        <c:v>1440.0387480000002</c:v>
                      </c:pt>
                      <c:pt idx="1431">
                        <c:v>1441.044701</c:v>
                      </c:pt>
                      <c:pt idx="1432">
                        <c:v>1442.0532919999998</c:v>
                      </c:pt>
                      <c:pt idx="1433">
                        <c:v>1443.0705</c:v>
                      </c:pt>
                      <c:pt idx="1434">
                        <c:v>1444.0855509999999</c:v>
                      </c:pt>
                      <c:pt idx="1435">
                        <c:v>1445.1016480000001</c:v>
                      </c:pt>
                      <c:pt idx="1436">
                        <c:v>1446.120885</c:v>
                      </c:pt>
                      <c:pt idx="1437">
                        <c:v>1447.1181319999998</c:v>
                      </c:pt>
                      <c:pt idx="1438">
                        <c:v>1448.1178750000001</c:v>
                      </c:pt>
                      <c:pt idx="1439">
                        <c:v>1449.133869</c:v>
                      </c:pt>
                      <c:pt idx="1440">
                        <c:v>1450.1346999999998</c:v>
                      </c:pt>
                      <c:pt idx="1441">
                        <c:v>1451.1409529999999</c:v>
                      </c:pt>
                      <c:pt idx="1442">
                        <c:v>1452.1433749999999</c:v>
                      </c:pt>
                      <c:pt idx="1443">
                        <c:v>1453.1635309999999</c:v>
                      </c:pt>
                      <c:pt idx="1444">
                        <c:v>1454.179273</c:v>
                      </c:pt>
                      <c:pt idx="1445">
                        <c:v>1455.1958499999998</c:v>
                      </c:pt>
                      <c:pt idx="1446">
                        <c:v>1456.1955399999999</c:v>
                      </c:pt>
                      <c:pt idx="1447">
                        <c:v>1457.1957669999999</c:v>
                      </c:pt>
                      <c:pt idx="1448">
                        <c:v>1458.1963309999999</c:v>
                      </c:pt>
                      <c:pt idx="1449">
                        <c:v>1459.218732</c:v>
                      </c:pt>
                      <c:pt idx="1450">
                        <c:v>1460.2341290000002</c:v>
                      </c:pt>
                      <c:pt idx="1451">
                        <c:v>1461.2373660000001</c:v>
                      </c:pt>
                      <c:pt idx="1452">
                        <c:v>1462.2373220000002</c:v>
                      </c:pt>
                      <c:pt idx="1453">
                        <c:v>1463.2531630000001</c:v>
                      </c:pt>
                      <c:pt idx="1454">
                        <c:v>1464.252956</c:v>
                      </c:pt>
                      <c:pt idx="1455">
                        <c:v>1465.2718929999999</c:v>
                      </c:pt>
                      <c:pt idx="1456">
                        <c:v>1466.2942129999999</c:v>
                      </c:pt>
                      <c:pt idx="1457">
                        <c:v>1467.3095489999998</c:v>
                      </c:pt>
                      <c:pt idx="1458">
                        <c:v>1468.307458</c:v>
                      </c:pt>
                      <c:pt idx="1459">
                        <c:v>1469.3081170000003</c:v>
                      </c:pt>
                      <c:pt idx="1460">
                        <c:v>1470.3081500000001</c:v>
                      </c:pt>
                      <c:pt idx="1461">
                        <c:v>1471.3093019999999</c:v>
                      </c:pt>
                      <c:pt idx="1462">
                        <c:v>1472.3218140000001</c:v>
                      </c:pt>
                      <c:pt idx="1463">
                        <c:v>1473.325106</c:v>
                      </c:pt>
                      <c:pt idx="1464">
                        <c:v>1474.3252960000002</c:v>
                      </c:pt>
                      <c:pt idx="1465">
                        <c:v>1475.3270880000002</c:v>
                      </c:pt>
                      <c:pt idx="1466">
                        <c:v>1476.3278579999999</c:v>
                      </c:pt>
                      <c:pt idx="1467">
                        <c:v>1477.3135330000002</c:v>
                      </c:pt>
                      <c:pt idx="1468">
                        <c:v>1478.3172050000001</c:v>
                      </c:pt>
                      <c:pt idx="1469">
                        <c:v>1479.3346370000002</c:v>
                      </c:pt>
                      <c:pt idx="1470">
                        <c:v>1480.3572390000002</c:v>
                      </c:pt>
                      <c:pt idx="1471">
                        <c:v>1481.3732000000002</c:v>
                      </c:pt>
                      <c:pt idx="1472">
                        <c:v>1482.3764669999998</c:v>
                      </c:pt>
                      <c:pt idx="1473">
                        <c:v>1483.3806689999999</c:v>
                      </c:pt>
                      <c:pt idx="1474">
                        <c:v>1484.392294</c:v>
                      </c:pt>
                      <c:pt idx="1475">
                        <c:v>1485.4086770000001</c:v>
                      </c:pt>
                      <c:pt idx="1476">
                        <c:v>1486.4366029999999</c:v>
                      </c:pt>
                      <c:pt idx="1477">
                        <c:v>1487.4320399999999</c:v>
                      </c:pt>
                      <c:pt idx="1478">
                        <c:v>1488.4327000000001</c:v>
                      </c:pt>
                      <c:pt idx="1479">
                        <c:v>1489.4487139999999</c:v>
                      </c:pt>
                      <c:pt idx="1480">
                        <c:v>1490.4485499999998</c:v>
                      </c:pt>
                      <c:pt idx="1481">
                        <c:v>1491.4523500000003</c:v>
                      </c:pt>
                      <c:pt idx="1482">
                        <c:v>1492.4386849999999</c:v>
                      </c:pt>
                      <c:pt idx="1483">
                        <c:v>1493.4384430000002</c:v>
                      </c:pt>
                      <c:pt idx="1484">
                        <c:v>1494.4423490000001</c:v>
                      </c:pt>
                      <c:pt idx="1485">
                        <c:v>1495.4613550000001</c:v>
                      </c:pt>
                      <c:pt idx="1486">
                        <c:v>1496.4696860000001</c:v>
                      </c:pt>
                      <c:pt idx="1487">
                        <c:v>1497.4915100000001</c:v>
                      </c:pt>
                      <c:pt idx="1488">
                        <c:v>1498.5079750000002</c:v>
                      </c:pt>
                      <c:pt idx="1489">
                        <c:v>1499.5246509999999</c:v>
                      </c:pt>
                      <c:pt idx="1490">
                        <c:v>1500.5401549999999</c:v>
                      </c:pt>
                      <c:pt idx="1491">
                        <c:v>1501.5315760000001</c:v>
                      </c:pt>
                      <c:pt idx="1492">
                        <c:v>1502.5509939999999</c:v>
                      </c:pt>
                      <c:pt idx="1493">
                        <c:v>1503.5705060000003</c:v>
                      </c:pt>
                      <c:pt idx="1494">
                        <c:v>1504.570438</c:v>
                      </c:pt>
                      <c:pt idx="1495">
                        <c:v>1505.5702760000001</c:v>
                      </c:pt>
                      <c:pt idx="1496">
                        <c:v>1506.5739759999999</c:v>
                      </c:pt>
                      <c:pt idx="1497">
                        <c:v>1507.5756130000002</c:v>
                      </c:pt>
                      <c:pt idx="1498">
                        <c:v>1508.5709789999999</c:v>
                      </c:pt>
                      <c:pt idx="1499">
                        <c:v>1509.5770650000002</c:v>
                      </c:pt>
                      <c:pt idx="1500">
                        <c:v>1510.5781789999999</c:v>
                      </c:pt>
                      <c:pt idx="1501">
                        <c:v>1511.5947790000002</c:v>
                      </c:pt>
                      <c:pt idx="1502">
                        <c:v>1512.610985</c:v>
                      </c:pt>
                      <c:pt idx="1503">
                        <c:v>1513.611083</c:v>
                      </c:pt>
                      <c:pt idx="1504">
                        <c:v>1514.6330719999999</c:v>
                      </c:pt>
                      <c:pt idx="1505">
                        <c:v>1515.6458880000002</c:v>
                      </c:pt>
                      <c:pt idx="1506">
                        <c:v>1516.6575970000001</c:v>
                      </c:pt>
                      <c:pt idx="1507">
                        <c:v>1517.6577</c:v>
                      </c:pt>
                      <c:pt idx="1508">
                        <c:v>1518.667694</c:v>
                      </c:pt>
                      <c:pt idx="1509">
                        <c:v>1519.678874</c:v>
                      </c:pt>
                      <c:pt idx="1510">
                        <c:v>1520.7086580000002</c:v>
                      </c:pt>
                      <c:pt idx="1511">
                        <c:v>1521.7080699999999</c:v>
                      </c:pt>
                      <c:pt idx="1512">
                        <c:v>1522.709912</c:v>
                      </c:pt>
                      <c:pt idx="1513">
                        <c:v>1523.7270169999999</c:v>
                      </c:pt>
                      <c:pt idx="1514">
                        <c:v>1524.7329139999999</c:v>
                      </c:pt>
                      <c:pt idx="1515">
                        <c:v>1525.762309</c:v>
                      </c:pt>
                      <c:pt idx="1516">
                        <c:v>1526.7649920000001</c:v>
                      </c:pt>
                      <c:pt idx="1517">
                        <c:v>1527.782708</c:v>
                      </c:pt>
                      <c:pt idx="1518">
                        <c:v>1528.7831269999999</c:v>
                      </c:pt>
                      <c:pt idx="1519">
                        <c:v>1529.794279</c:v>
                      </c:pt>
                      <c:pt idx="1520">
                        <c:v>1530.8262400000001</c:v>
                      </c:pt>
                      <c:pt idx="1521">
                        <c:v>1531.85915</c:v>
                      </c:pt>
                      <c:pt idx="1522">
                        <c:v>1532.8590449999999</c:v>
                      </c:pt>
                      <c:pt idx="1523">
                        <c:v>1533.8611109999999</c:v>
                      </c:pt>
                      <c:pt idx="1524">
                        <c:v>1534.8938270000001</c:v>
                      </c:pt>
                      <c:pt idx="1525">
                        <c:v>1535.8922330000003</c:v>
                      </c:pt>
                      <c:pt idx="1526">
                        <c:v>1536.9245899999999</c:v>
                      </c:pt>
                      <c:pt idx="1527">
                        <c:v>1537.8278750000002</c:v>
                      </c:pt>
                      <c:pt idx="1528">
                        <c:v>1538.8432319999999</c:v>
                      </c:pt>
                      <c:pt idx="1529">
                        <c:v>1539.8430059999998</c:v>
                      </c:pt>
                      <c:pt idx="1530">
                        <c:v>1540.8288760000003</c:v>
                      </c:pt>
                      <c:pt idx="1531">
                        <c:v>1541.844276</c:v>
                      </c:pt>
                      <c:pt idx="1532">
                        <c:v>1542.8439900000001</c:v>
                      </c:pt>
                      <c:pt idx="1533">
                        <c:v>1543.859432</c:v>
                      </c:pt>
                      <c:pt idx="1534">
                        <c:v>1544.874971</c:v>
                      </c:pt>
                      <c:pt idx="1535">
                        <c:v>1545.8645509999999</c:v>
                      </c:pt>
                      <c:pt idx="1536">
                        <c:v>1546.8687419999999</c:v>
                      </c:pt>
                      <c:pt idx="1537">
                        <c:v>1547.88516</c:v>
                      </c:pt>
                      <c:pt idx="1538">
                        <c:v>1548.8957080000002</c:v>
                      </c:pt>
                      <c:pt idx="1539">
                        <c:v>1549.9082040000001</c:v>
                      </c:pt>
                      <c:pt idx="1540">
                        <c:v>1550.9078670000001</c:v>
                      </c:pt>
                      <c:pt idx="1541">
                        <c:v>1551.9232560000003</c:v>
                      </c:pt>
                      <c:pt idx="1542">
                        <c:v>1552.9390610000003</c:v>
                      </c:pt>
                      <c:pt idx="1543">
                        <c:v>1553.9432850000001</c:v>
                      </c:pt>
                      <c:pt idx="1544">
                        <c:v>1554.9434800000001</c:v>
                      </c:pt>
                      <c:pt idx="1545">
                        <c:v>1555.9510090000001</c:v>
                      </c:pt>
                      <c:pt idx="1546">
                        <c:v>1556.9502519999999</c:v>
                      </c:pt>
                      <c:pt idx="1547">
                        <c:v>1557.9657129999998</c:v>
                      </c:pt>
                      <c:pt idx="1548">
                        <c:v>1558.9811240000001</c:v>
                      </c:pt>
                      <c:pt idx="1549">
                        <c:v>1559.9858930000003</c:v>
                      </c:pt>
                      <c:pt idx="1550">
                        <c:v>1560.9879520000002</c:v>
                      </c:pt>
                      <c:pt idx="1551">
                        <c:v>1562.0075859999999</c:v>
                      </c:pt>
                      <c:pt idx="1552">
                        <c:v>1563.0302119999999</c:v>
                      </c:pt>
                      <c:pt idx="1553">
                        <c:v>1564.0465620000002</c:v>
                      </c:pt>
                      <c:pt idx="1554">
                        <c:v>1565.0512420000002</c:v>
                      </c:pt>
                      <c:pt idx="1555">
                        <c:v>1566.0673840000002</c:v>
                      </c:pt>
                      <c:pt idx="1556">
                        <c:v>1567.06773</c:v>
                      </c:pt>
                      <c:pt idx="1557">
                        <c:v>1568.0676409999999</c:v>
                      </c:pt>
                      <c:pt idx="1558">
                        <c:v>1569.0678359999999</c:v>
                      </c:pt>
                      <c:pt idx="1559">
                        <c:v>1570.0696460000001</c:v>
                      </c:pt>
                      <c:pt idx="1560">
                        <c:v>1571.075</c:v>
                      </c:pt>
                      <c:pt idx="1561">
                        <c:v>1572.0785069999999</c:v>
                      </c:pt>
                      <c:pt idx="1562">
                        <c:v>1573.075427</c:v>
                      </c:pt>
                      <c:pt idx="1563">
                        <c:v>1574.1000470000001</c:v>
                      </c:pt>
                      <c:pt idx="1564">
                        <c:v>1575.1311640000001</c:v>
                      </c:pt>
                      <c:pt idx="1565">
                        <c:v>1576.14942</c:v>
                      </c:pt>
                      <c:pt idx="1566">
                        <c:v>1577.1531480000001</c:v>
                      </c:pt>
                      <c:pt idx="1567">
                        <c:v>1578.1601090000001</c:v>
                      </c:pt>
                      <c:pt idx="1568">
                        <c:v>1579.1476169999999</c:v>
                      </c:pt>
                      <c:pt idx="1569">
                        <c:v>1580.1525079999999</c:v>
                      </c:pt>
                      <c:pt idx="1570">
                        <c:v>1581.1627000000001</c:v>
                      </c:pt>
                      <c:pt idx="1571">
                        <c:v>1582.1790840000001</c:v>
                      </c:pt>
                      <c:pt idx="1572">
                        <c:v>1583.2069819999999</c:v>
                      </c:pt>
                      <c:pt idx="1573">
                        <c:v>1584.224109</c:v>
                      </c:pt>
                      <c:pt idx="1574">
                        <c:v>1585.2241489999999</c:v>
                      </c:pt>
                      <c:pt idx="1575">
                        <c:v>1586.2431549999999</c:v>
                      </c:pt>
                      <c:pt idx="1576">
                        <c:v>1587.262011</c:v>
                      </c:pt>
                      <c:pt idx="1577">
                        <c:v>1588.1646050000002</c:v>
                      </c:pt>
                      <c:pt idx="1578">
                        <c:v>1589.1652150000002</c:v>
                      </c:pt>
                      <c:pt idx="1579">
                        <c:v>1590.16607</c:v>
                      </c:pt>
                      <c:pt idx="1580">
                        <c:v>1591.1564650000003</c:v>
                      </c:pt>
                      <c:pt idx="1581">
                        <c:v>1592.1729200000002</c:v>
                      </c:pt>
                      <c:pt idx="1582">
                        <c:v>1593.1886179999999</c:v>
                      </c:pt>
                      <c:pt idx="1583">
                        <c:v>1594.1887090000002</c:v>
                      </c:pt>
                      <c:pt idx="1584">
                        <c:v>1595.188371</c:v>
                      </c:pt>
                      <c:pt idx="1585">
                        <c:v>1596.188645</c:v>
                      </c:pt>
                      <c:pt idx="1586">
                        <c:v>1597.1889819999999</c:v>
                      </c:pt>
                      <c:pt idx="1587">
                        <c:v>1598.189075</c:v>
                      </c:pt>
                      <c:pt idx="1588">
                        <c:v>1599.189928</c:v>
                      </c:pt>
                      <c:pt idx="1589">
                        <c:v>1600.1914039999999</c:v>
                      </c:pt>
                      <c:pt idx="1590">
                        <c:v>1601.205393</c:v>
                      </c:pt>
                      <c:pt idx="1591">
                        <c:v>1602.2074610000002</c:v>
                      </c:pt>
                      <c:pt idx="1592">
                        <c:v>1603.2081679999999</c:v>
                      </c:pt>
                      <c:pt idx="1593">
                        <c:v>1604.2241310000002</c:v>
                      </c:pt>
                      <c:pt idx="1594">
                        <c:v>1605.2368570000001</c:v>
                      </c:pt>
                      <c:pt idx="1595">
                        <c:v>1606.237245</c:v>
                      </c:pt>
                      <c:pt idx="1596">
                        <c:v>1607.2425470000001</c:v>
                      </c:pt>
                      <c:pt idx="1597">
                        <c:v>1608.2427180000002</c:v>
                      </c:pt>
                      <c:pt idx="1598">
                        <c:v>1609.2579410000001</c:v>
                      </c:pt>
                      <c:pt idx="1599">
                        <c:v>1610.258419</c:v>
                      </c:pt>
                      <c:pt idx="1600">
                        <c:v>1611.2587460000002</c:v>
                      </c:pt>
                      <c:pt idx="1601">
                        <c:v>1612.279049</c:v>
                      </c:pt>
                      <c:pt idx="1602">
                        <c:v>1613.2878899999998</c:v>
                      </c:pt>
                      <c:pt idx="1603">
                        <c:v>1614.3099359999999</c:v>
                      </c:pt>
                      <c:pt idx="1604">
                        <c:v>1615.3162989999998</c:v>
                      </c:pt>
                      <c:pt idx="1605">
                        <c:v>1616.3411189999999</c:v>
                      </c:pt>
                      <c:pt idx="1606">
                        <c:v>1617.3477799999998</c:v>
                      </c:pt>
                      <c:pt idx="1607">
                        <c:v>1618.366687</c:v>
                      </c:pt>
                      <c:pt idx="1608">
                        <c:v>1619.3820360000002</c:v>
                      </c:pt>
                      <c:pt idx="1609">
                        <c:v>1620.3950590000002</c:v>
                      </c:pt>
                      <c:pt idx="1610">
                        <c:v>1621.414086</c:v>
                      </c:pt>
                      <c:pt idx="1611">
                        <c:v>1622.4146370000001</c:v>
                      </c:pt>
                      <c:pt idx="1612">
                        <c:v>1623.414297</c:v>
                      </c:pt>
                      <c:pt idx="1613">
                        <c:v>1624.4143959999999</c:v>
                      </c:pt>
                      <c:pt idx="1614">
                        <c:v>1625.4111209999999</c:v>
                      </c:pt>
                      <c:pt idx="1615">
                        <c:v>1626.4247330000001</c:v>
                      </c:pt>
                      <c:pt idx="1616">
                        <c:v>1627.4248260000002</c:v>
                      </c:pt>
                      <c:pt idx="1617">
                        <c:v>1628.4474699999998</c:v>
                      </c:pt>
                      <c:pt idx="1618">
                        <c:v>1629.447758</c:v>
                      </c:pt>
                      <c:pt idx="1619">
                        <c:v>1630.4391370000001</c:v>
                      </c:pt>
                      <c:pt idx="1620">
                        <c:v>1631.4615040000001</c:v>
                      </c:pt>
                      <c:pt idx="1621">
                        <c:v>1632.477185</c:v>
                      </c:pt>
                      <c:pt idx="1622">
                        <c:v>1633.4897659999999</c:v>
                      </c:pt>
                      <c:pt idx="1623">
                        <c:v>1634.4905839999999</c:v>
                      </c:pt>
                      <c:pt idx="1624">
                        <c:v>1635.491409</c:v>
                      </c:pt>
                      <c:pt idx="1625">
                        <c:v>1636.5010150000001</c:v>
                      </c:pt>
                      <c:pt idx="1626">
                        <c:v>1637.533291</c:v>
                      </c:pt>
                      <c:pt idx="1627">
                        <c:v>1638.5433700000001</c:v>
                      </c:pt>
                      <c:pt idx="1628">
                        <c:v>1639.5443029999999</c:v>
                      </c:pt>
                      <c:pt idx="1629">
                        <c:v>1640.5600299999999</c:v>
                      </c:pt>
                      <c:pt idx="1630">
                        <c:v>1641.569444</c:v>
                      </c:pt>
                      <c:pt idx="1631">
                        <c:v>1642.590997</c:v>
                      </c:pt>
                      <c:pt idx="1632">
                        <c:v>1643.5994830000002</c:v>
                      </c:pt>
                      <c:pt idx="1633">
                        <c:v>1644.5973609999999</c:v>
                      </c:pt>
                      <c:pt idx="1634">
                        <c:v>1645.6144550000001</c:v>
                      </c:pt>
                      <c:pt idx="1635">
                        <c:v>1646.6165119999998</c:v>
                      </c:pt>
                      <c:pt idx="1636">
                        <c:v>1647.6321340000002</c:v>
                      </c:pt>
                      <c:pt idx="1637">
                        <c:v>1648.663789</c:v>
                      </c:pt>
                      <c:pt idx="1638">
                        <c:v>1649.566106</c:v>
                      </c:pt>
                      <c:pt idx="1639">
                        <c:v>1650.579614</c:v>
                      </c:pt>
                      <c:pt idx="1640">
                        <c:v>1651.59941</c:v>
                      </c:pt>
                      <c:pt idx="1641">
                        <c:v>1652.597348</c:v>
                      </c:pt>
                      <c:pt idx="1642">
                        <c:v>1653.6168140000002</c:v>
                      </c:pt>
                      <c:pt idx="1643">
                        <c:v>1654.62418</c:v>
                      </c:pt>
                      <c:pt idx="1644">
                        <c:v>1655.624881</c:v>
                      </c:pt>
                      <c:pt idx="1645">
                        <c:v>1656.622713</c:v>
                      </c:pt>
                      <c:pt idx="1646">
                        <c:v>1657.6240799999998</c:v>
                      </c:pt>
                      <c:pt idx="1647">
                        <c:v>1658.6165189999999</c:v>
                      </c:pt>
                      <c:pt idx="1648">
                        <c:v>1659.616311</c:v>
                      </c:pt>
                      <c:pt idx="1649">
                        <c:v>1660.6300800000001</c:v>
                      </c:pt>
                      <c:pt idx="1650">
                        <c:v>1661.6316610000001</c:v>
                      </c:pt>
                      <c:pt idx="1651">
                        <c:v>1662.6292230000001</c:v>
                      </c:pt>
                      <c:pt idx="1652">
                        <c:v>1663.6425529999999</c:v>
                      </c:pt>
                      <c:pt idx="1653">
                        <c:v>1664.659946</c:v>
                      </c:pt>
                      <c:pt idx="1654">
                        <c:v>1665.6605660000002</c:v>
                      </c:pt>
                      <c:pt idx="1655">
                        <c:v>1666.6568789999999</c:v>
                      </c:pt>
                      <c:pt idx="1656">
                        <c:v>1667.6605580000003</c:v>
                      </c:pt>
                      <c:pt idx="1657">
                        <c:v>1668.6606050000003</c:v>
                      </c:pt>
                      <c:pt idx="1658">
                        <c:v>1669.6621069999999</c:v>
                      </c:pt>
                      <c:pt idx="1659">
                        <c:v>1670.670206</c:v>
                      </c:pt>
                      <c:pt idx="1660">
                        <c:v>1671.6704590000002</c:v>
                      </c:pt>
                      <c:pt idx="1661">
                        <c:v>1672.6852729999998</c:v>
                      </c:pt>
                      <c:pt idx="1662">
                        <c:v>1673.6851789999998</c:v>
                      </c:pt>
                      <c:pt idx="1663">
                        <c:v>1674.6917180000003</c:v>
                      </c:pt>
                      <c:pt idx="1664">
                        <c:v>1675.6983299999999</c:v>
                      </c:pt>
                      <c:pt idx="1665">
                        <c:v>1676.6897510000001</c:v>
                      </c:pt>
                      <c:pt idx="1666">
                        <c:v>1677.6905319999998</c:v>
                      </c:pt>
                      <c:pt idx="1667">
                        <c:v>1678.690182</c:v>
                      </c:pt>
                      <c:pt idx="1668">
                        <c:v>1679.6939970000001</c:v>
                      </c:pt>
                      <c:pt idx="1669">
                        <c:v>1680.6915769999998</c:v>
                      </c:pt>
                      <c:pt idx="1670">
                        <c:v>1681.6982519999999</c:v>
                      </c:pt>
                      <c:pt idx="1671">
                        <c:v>1682.6882459999999</c:v>
                      </c:pt>
                      <c:pt idx="1672">
                        <c:v>1683.695219</c:v>
                      </c:pt>
                      <c:pt idx="1673">
                        <c:v>1684.7190309999999</c:v>
                      </c:pt>
                      <c:pt idx="1674">
                        <c:v>1685.7304430000002</c:v>
                      </c:pt>
                      <c:pt idx="1675">
                        <c:v>1686.728652</c:v>
                      </c:pt>
                      <c:pt idx="1676">
                        <c:v>1687.7507899999998</c:v>
                      </c:pt>
                      <c:pt idx="1677">
                        <c:v>1688.7721469999999</c:v>
                      </c:pt>
                      <c:pt idx="1678">
                        <c:v>1689.7861789999999</c:v>
                      </c:pt>
                      <c:pt idx="1679">
                        <c:v>1690.8112509999999</c:v>
                      </c:pt>
                      <c:pt idx="1680">
                        <c:v>1691.8158730000002</c:v>
                      </c:pt>
                      <c:pt idx="1681">
                        <c:v>1692.8203230000001</c:v>
                      </c:pt>
                      <c:pt idx="1682">
                        <c:v>1693.8446409999999</c:v>
                      </c:pt>
                      <c:pt idx="1683">
                        <c:v>1694.8311449999999</c:v>
                      </c:pt>
                      <c:pt idx="1684">
                        <c:v>1695.8575760000001</c:v>
                      </c:pt>
                      <c:pt idx="1685">
                        <c:v>1696.8446240000001</c:v>
                      </c:pt>
                      <c:pt idx="1686">
                        <c:v>1697.8680350000002</c:v>
                      </c:pt>
                      <c:pt idx="1687">
                        <c:v>1698.883619</c:v>
                      </c:pt>
                      <c:pt idx="1688">
                        <c:v>1699.9083400000002</c:v>
                      </c:pt>
                      <c:pt idx="1689">
                        <c:v>1700.9245360000002</c:v>
                      </c:pt>
                      <c:pt idx="1690">
                        <c:v>1701.9497669999998</c:v>
                      </c:pt>
                      <c:pt idx="1691">
                        <c:v>1702.972164</c:v>
                      </c:pt>
                      <c:pt idx="1692">
                        <c:v>1703.993095</c:v>
                      </c:pt>
                      <c:pt idx="1693">
                        <c:v>1704.9075920000002</c:v>
                      </c:pt>
                      <c:pt idx="1694">
                        <c:v>1705.922718</c:v>
                      </c:pt>
                      <c:pt idx="1695">
                        <c:v>1706.9451219999999</c:v>
                      </c:pt>
                      <c:pt idx="1696">
                        <c:v>1707.9508189999999</c:v>
                      </c:pt>
                      <c:pt idx="1697">
                        <c:v>1708.9499499999999</c:v>
                      </c:pt>
                      <c:pt idx="1698">
                        <c:v>1709.9412749999999</c:v>
                      </c:pt>
                      <c:pt idx="1699">
                        <c:v>1710.9416610000001</c:v>
                      </c:pt>
                      <c:pt idx="1700">
                        <c:v>1711.9494649999999</c:v>
                      </c:pt>
                      <c:pt idx="1701">
                        <c:v>1712.940335</c:v>
                      </c:pt>
                      <c:pt idx="1702">
                        <c:v>1713.9601319999999</c:v>
                      </c:pt>
                      <c:pt idx="1703">
                        <c:v>1714.9664530000002</c:v>
                      </c:pt>
                      <c:pt idx="1704">
                        <c:v>1715.9810989999999</c:v>
                      </c:pt>
                      <c:pt idx="1705">
                        <c:v>1716.9866949999998</c:v>
                      </c:pt>
                      <c:pt idx="1706">
                        <c:v>1718.0123270000001</c:v>
                      </c:pt>
                      <c:pt idx="1707">
                        <c:v>1719.0138979999999</c:v>
                      </c:pt>
                      <c:pt idx="1708">
                        <c:v>1720.0150249999999</c:v>
                      </c:pt>
                      <c:pt idx="1709">
                        <c:v>1721.0157940000001</c:v>
                      </c:pt>
                      <c:pt idx="1710">
                        <c:v>1722.0320520000002</c:v>
                      </c:pt>
                      <c:pt idx="1711">
                        <c:v>1723.031628</c:v>
                      </c:pt>
                      <c:pt idx="1712">
                        <c:v>1724.0377040000001</c:v>
                      </c:pt>
                      <c:pt idx="1713">
                        <c:v>1725.038714</c:v>
                      </c:pt>
                      <c:pt idx="1714">
                        <c:v>1726.0544670000002</c:v>
                      </c:pt>
                      <c:pt idx="1715">
                        <c:v>1727.066474</c:v>
                      </c:pt>
                      <c:pt idx="1716">
                        <c:v>1728.0710550000001</c:v>
                      </c:pt>
                      <c:pt idx="1717">
                        <c:v>1729.065636</c:v>
                      </c:pt>
                      <c:pt idx="1718">
                        <c:v>1730.0777799999998</c:v>
                      </c:pt>
                      <c:pt idx="1719">
                        <c:v>1731.077994</c:v>
                      </c:pt>
                      <c:pt idx="1720">
                        <c:v>1732.069029</c:v>
                      </c:pt>
                      <c:pt idx="1721">
                        <c:v>1733.0719569999999</c:v>
                      </c:pt>
                      <c:pt idx="1722">
                        <c:v>1734.0723350000001</c:v>
                      </c:pt>
                      <c:pt idx="1723">
                        <c:v>1735.075063</c:v>
                      </c:pt>
                      <c:pt idx="1724">
                        <c:v>1736.0754549999999</c:v>
                      </c:pt>
                      <c:pt idx="1725">
                        <c:v>1737.0758530000001</c:v>
                      </c:pt>
                      <c:pt idx="1726">
                        <c:v>1738.081097</c:v>
                      </c:pt>
                      <c:pt idx="1727">
                        <c:v>1739.0946369999999</c:v>
                      </c:pt>
                      <c:pt idx="1728">
                        <c:v>1740.1021229999999</c:v>
                      </c:pt>
                      <c:pt idx="1729">
                        <c:v>1741.1271730000001</c:v>
                      </c:pt>
                      <c:pt idx="1730">
                        <c:v>1742.1578339999999</c:v>
                      </c:pt>
                      <c:pt idx="1731">
                        <c:v>1743.17471</c:v>
                      </c:pt>
                      <c:pt idx="1732">
                        <c:v>1744.1975730000001</c:v>
                      </c:pt>
                      <c:pt idx="1733">
                        <c:v>1745.1997330000002</c:v>
                      </c:pt>
                      <c:pt idx="1734">
                        <c:v>1746.20045</c:v>
                      </c:pt>
                      <c:pt idx="1735">
                        <c:v>1747.1944420000002</c:v>
                      </c:pt>
                      <c:pt idx="1736">
                        <c:v>1748.2171030000002</c:v>
                      </c:pt>
                      <c:pt idx="1737">
                        <c:v>1749.2235889999999</c:v>
                      </c:pt>
                      <c:pt idx="1738">
                        <c:v>1750.2234000000001</c:v>
                      </c:pt>
                      <c:pt idx="1739">
                        <c:v>1751.2394230000002</c:v>
                      </c:pt>
                      <c:pt idx="1740">
                        <c:v>1752.2396980000001</c:v>
                      </c:pt>
                      <c:pt idx="1741">
                        <c:v>1753.2526230000001</c:v>
                      </c:pt>
                      <c:pt idx="1742">
                        <c:v>1754.271532</c:v>
                      </c:pt>
                      <c:pt idx="1743">
                        <c:v>1755.2886550000001</c:v>
                      </c:pt>
                      <c:pt idx="1744">
                        <c:v>1756.3217390000002</c:v>
                      </c:pt>
                      <c:pt idx="1745">
                        <c:v>1757.3032989999999</c:v>
                      </c:pt>
                      <c:pt idx="1746">
                        <c:v>1758.3252669999999</c:v>
                      </c:pt>
                      <c:pt idx="1747">
                        <c:v>1759.364327</c:v>
                      </c:pt>
                      <c:pt idx="1748">
                        <c:v>1760.3639679999999</c:v>
                      </c:pt>
                      <c:pt idx="1749">
                        <c:v>1761.377561</c:v>
                      </c:pt>
                      <c:pt idx="1750">
                        <c:v>1762.4015900000002</c:v>
                      </c:pt>
                      <c:pt idx="1751">
                        <c:v>1763.4152259999998</c:v>
                      </c:pt>
                      <c:pt idx="1752">
                        <c:v>1764.4207039999999</c:v>
                      </c:pt>
                      <c:pt idx="1753">
                        <c:v>1765.4074819999998</c:v>
                      </c:pt>
                      <c:pt idx="1754">
                        <c:v>1766.4177590000002</c:v>
                      </c:pt>
                      <c:pt idx="1755">
                        <c:v>1767.4336140000003</c:v>
                      </c:pt>
                      <c:pt idx="1756">
                        <c:v>1768.4491810000002</c:v>
                      </c:pt>
                      <c:pt idx="1757">
                        <c:v>1769.4567829999999</c:v>
                      </c:pt>
                      <c:pt idx="1758">
                        <c:v>1770.490481</c:v>
                      </c:pt>
                      <c:pt idx="1759">
                        <c:v>1771.5353710000002</c:v>
                      </c:pt>
                      <c:pt idx="1760">
                        <c:v>1772.5314690000002</c:v>
                      </c:pt>
                      <c:pt idx="1761">
                        <c:v>1773.5393569999999</c:v>
                      </c:pt>
                      <c:pt idx="1762">
                        <c:v>1774.5545930000001</c:v>
                      </c:pt>
                      <c:pt idx="1763">
                        <c:v>1775.4507040000001</c:v>
                      </c:pt>
                      <c:pt idx="1764">
                        <c:v>1776.4510440000001</c:v>
                      </c:pt>
                      <c:pt idx="1765">
                        <c:v>1777.4515680000002</c:v>
                      </c:pt>
                      <c:pt idx="1766">
                        <c:v>1778.4648810000001</c:v>
                      </c:pt>
                      <c:pt idx="1767">
                        <c:v>1779.462679</c:v>
                      </c:pt>
                      <c:pt idx="1768">
                        <c:v>1780.469875</c:v>
                      </c:pt>
                      <c:pt idx="1769">
                        <c:v>1781.490693</c:v>
                      </c:pt>
                      <c:pt idx="1770">
                        <c:v>1782.4854950000001</c:v>
                      </c:pt>
                      <c:pt idx="1771">
                        <c:v>1783.5012789999998</c:v>
                      </c:pt>
                      <c:pt idx="1772">
                        <c:v>1784.5298639999999</c:v>
                      </c:pt>
                      <c:pt idx="1773">
                        <c:v>1785.547116</c:v>
                      </c:pt>
                      <c:pt idx="1774">
                        <c:v>1786.5473340000001</c:v>
                      </c:pt>
                      <c:pt idx="1775">
                        <c:v>1787.553369</c:v>
                      </c:pt>
                      <c:pt idx="1776">
                        <c:v>1788.5688539999999</c:v>
                      </c:pt>
                      <c:pt idx="1777">
                        <c:v>1789.5888160000002</c:v>
                      </c:pt>
                      <c:pt idx="1778">
                        <c:v>1790.5895950000001</c:v>
                      </c:pt>
                      <c:pt idx="1779">
                        <c:v>1791.5931830000002</c:v>
                      </c:pt>
                      <c:pt idx="1780">
                        <c:v>1792.5891050000002</c:v>
                      </c:pt>
                      <c:pt idx="1781">
                        <c:v>1793.6083930000002</c:v>
                      </c:pt>
                      <c:pt idx="1782">
                        <c:v>1794.6154300000001</c:v>
                      </c:pt>
                      <c:pt idx="1783">
                        <c:v>1795.6155449999999</c:v>
                      </c:pt>
                      <c:pt idx="1784">
                        <c:v>1796.6152810000001</c:v>
                      </c:pt>
                      <c:pt idx="1785">
                        <c:v>1797.6280629999999</c:v>
                      </c:pt>
                      <c:pt idx="1786">
                        <c:v>1798.6282039999999</c:v>
                      </c:pt>
                      <c:pt idx="1787">
                        <c:v>1799.6407350000002</c:v>
                      </c:pt>
                      <c:pt idx="1788">
                        <c:v>1800.641167</c:v>
                      </c:pt>
                      <c:pt idx="1789">
                        <c:v>1801.6575810000002</c:v>
                      </c:pt>
                      <c:pt idx="1790">
                        <c:v>1802.6725530000001</c:v>
                      </c:pt>
                      <c:pt idx="1791">
                        <c:v>1803.6726649999998</c:v>
                      </c:pt>
                      <c:pt idx="1792">
                        <c:v>1804.6883460000001</c:v>
                      </c:pt>
                      <c:pt idx="1793">
                        <c:v>1805.6879219999998</c:v>
                      </c:pt>
                      <c:pt idx="1794">
                        <c:v>1806.688159</c:v>
                      </c:pt>
                      <c:pt idx="1795">
                        <c:v>1807.7052609999998</c:v>
                      </c:pt>
                      <c:pt idx="1796">
                        <c:v>1808.7208560000001</c:v>
                      </c:pt>
                      <c:pt idx="1797">
                        <c:v>1809.7366260000001</c:v>
                      </c:pt>
                      <c:pt idx="1798">
                        <c:v>1810.7400230000001</c:v>
                      </c:pt>
                      <c:pt idx="1799">
                        <c:v>1811.7403390000002</c:v>
                      </c:pt>
                      <c:pt idx="1800">
                        <c:v>1812.7558200000001</c:v>
                      </c:pt>
                      <c:pt idx="1801">
                        <c:v>1813.7561910000002</c:v>
                      </c:pt>
                      <c:pt idx="1802">
                        <c:v>1814.7692199999999</c:v>
                      </c:pt>
                      <c:pt idx="1803">
                        <c:v>1815.7872210000003</c:v>
                      </c:pt>
                      <c:pt idx="1804">
                        <c:v>1816.7875299999998</c:v>
                      </c:pt>
                      <c:pt idx="1805">
                        <c:v>1817.7877180000003</c:v>
                      </c:pt>
                      <c:pt idx="1806">
                        <c:v>1818.802915</c:v>
                      </c:pt>
                      <c:pt idx="1807">
                        <c:v>1819.8186579999999</c:v>
                      </c:pt>
                      <c:pt idx="1808">
                        <c:v>1820.818716</c:v>
                      </c:pt>
                      <c:pt idx="1809">
                        <c:v>1821.8314309999998</c:v>
                      </c:pt>
                      <c:pt idx="1810">
                        <c:v>1822.835073</c:v>
                      </c:pt>
                      <c:pt idx="1811">
                        <c:v>1823.8507959999999</c:v>
                      </c:pt>
                      <c:pt idx="1812">
                        <c:v>1824.8669659999998</c:v>
                      </c:pt>
                      <c:pt idx="1813">
                        <c:v>1825.8671409999999</c:v>
                      </c:pt>
                      <c:pt idx="1814">
                        <c:v>1826.8825880000002</c:v>
                      </c:pt>
                      <c:pt idx="1815">
                        <c:v>1827.8981660000002</c:v>
                      </c:pt>
                      <c:pt idx="1816">
                        <c:v>1828.89951</c:v>
                      </c:pt>
                      <c:pt idx="1817">
                        <c:v>1829.916003</c:v>
                      </c:pt>
                      <c:pt idx="1818">
                        <c:v>1830.9317050000002</c:v>
                      </c:pt>
                      <c:pt idx="1819">
                        <c:v>1831.9474590000002</c:v>
                      </c:pt>
                      <c:pt idx="1820">
                        <c:v>1832.9541110000002</c:v>
                      </c:pt>
                      <c:pt idx="1821">
                        <c:v>1833.9539750000001</c:v>
                      </c:pt>
                      <c:pt idx="1822">
                        <c:v>1834.9630460000001</c:v>
                      </c:pt>
                      <c:pt idx="1823">
                        <c:v>1835.9636090000001</c:v>
                      </c:pt>
                      <c:pt idx="1824">
                        <c:v>1836.9642190000002</c:v>
                      </c:pt>
                      <c:pt idx="1825">
                        <c:v>1837.9758850000001</c:v>
                      </c:pt>
                      <c:pt idx="1826">
                        <c:v>1838.9916559999999</c:v>
                      </c:pt>
                      <c:pt idx="1827">
                        <c:v>1839.9919710000001</c:v>
                      </c:pt>
                      <c:pt idx="1828">
                        <c:v>1840.992219</c:v>
                      </c:pt>
                      <c:pt idx="1829">
                        <c:v>1842.0077229999999</c:v>
                      </c:pt>
                      <c:pt idx="1830">
                        <c:v>1843.0269209999999</c:v>
                      </c:pt>
                      <c:pt idx="1831">
                        <c:v>1844.027773</c:v>
                      </c:pt>
                      <c:pt idx="1832">
                        <c:v>1845.0418950000001</c:v>
                      </c:pt>
                      <c:pt idx="1833">
                        <c:v>1846.0430180000001</c:v>
                      </c:pt>
                      <c:pt idx="1834">
                        <c:v>1847.043218</c:v>
                      </c:pt>
                      <c:pt idx="1835">
                        <c:v>1848.0586879999998</c:v>
                      </c:pt>
                      <c:pt idx="1836">
                        <c:v>1849.0658120000001</c:v>
                      </c:pt>
                      <c:pt idx="1837">
                        <c:v>1850.0662439999999</c:v>
                      </c:pt>
                      <c:pt idx="1838">
                        <c:v>1851.0660070000001</c:v>
                      </c:pt>
                      <c:pt idx="1839">
                        <c:v>1852.0658040000001</c:v>
                      </c:pt>
                      <c:pt idx="1840">
                        <c:v>1853.0664140000001</c:v>
                      </c:pt>
                      <c:pt idx="1841">
                        <c:v>1854.067569</c:v>
                      </c:pt>
                      <c:pt idx="1842">
                        <c:v>1855.075474</c:v>
                      </c:pt>
                      <c:pt idx="1843">
                        <c:v>1856.0756050000002</c:v>
                      </c:pt>
                      <c:pt idx="1844">
                        <c:v>1857.0729920000001</c:v>
                      </c:pt>
                      <c:pt idx="1845">
                        <c:v>1858.07023</c:v>
                      </c:pt>
                      <c:pt idx="1846">
                        <c:v>1859.0704069999999</c:v>
                      </c:pt>
                      <c:pt idx="1847">
                        <c:v>1860.0770340000001</c:v>
                      </c:pt>
                      <c:pt idx="1848">
                        <c:v>1861.0719460000003</c:v>
                      </c:pt>
                      <c:pt idx="1849">
                        <c:v>1862.0723540000001</c:v>
                      </c:pt>
                      <c:pt idx="1850">
                        <c:v>1863.0775930000002</c:v>
                      </c:pt>
                      <c:pt idx="1851">
                        <c:v>1864.0773510000001</c:v>
                      </c:pt>
                      <c:pt idx="1852">
                        <c:v>1865.0776229999999</c:v>
                      </c:pt>
                      <c:pt idx="1853">
                        <c:v>1866.0748620000002</c:v>
                      </c:pt>
                      <c:pt idx="1854">
                        <c:v>1867.0982150000002</c:v>
                      </c:pt>
                      <c:pt idx="1855">
                        <c:v>1868.100021</c:v>
                      </c:pt>
                      <c:pt idx="1856">
                        <c:v>1869.1167860000003</c:v>
                      </c:pt>
                      <c:pt idx="1857">
                        <c:v>1870.1161509999999</c:v>
                      </c:pt>
                      <c:pt idx="1858">
                        <c:v>1871.1245900000001</c:v>
                      </c:pt>
                      <c:pt idx="1859">
                        <c:v>1872.157465</c:v>
                      </c:pt>
                      <c:pt idx="1860">
                        <c:v>1873.1722400000001</c:v>
                      </c:pt>
                      <c:pt idx="1861">
                        <c:v>1874.1775770000002</c:v>
                      </c:pt>
                      <c:pt idx="1862">
                        <c:v>1875.186919</c:v>
                      </c:pt>
                      <c:pt idx="1863">
                        <c:v>1876.209701</c:v>
                      </c:pt>
                      <c:pt idx="1864">
                        <c:v>1877.2153650000002</c:v>
                      </c:pt>
                      <c:pt idx="1865">
                        <c:v>1878.234948</c:v>
                      </c:pt>
                      <c:pt idx="1866">
                        <c:v>1879.2590280000002</c:v>
                      </c:pt>
                      <c:pt idx="1867">
                        <c:v>1880.1875820000002</c:v>
                      </c:pt>
                      <c:pt idx="1868">
                        <c:v>1881.2029679999998</c:v>
                      </c:pt>
                      <c:pt idx="1869">
                        <c:v>1882.1982350000001</c:v>
                      </c:pt>
                      <c:pt idx="1870">
                        <c:v>1883.198173</c:v>
                      </c:pt>
                      <c:pt idx="1871">
                        <c:v>1884.198161</c:v>
                      </c:pt>
                      <c:pt idx="1872">
                        <c:v>1885.1892930000001</c:v>
                      </c:pt>
                      <c:pt idx="1873">
                        <c:v>1886.2021590000002</c:v>
                      </c:pt>
                      <c:pt idx="1874">
                        <c:v>1887.2022450000002</c:v>
                      </c:pt>
                      <c:pt idx="1875">
                        <c:v>1888.1966150000001</c:v>
                      </c:pt>
                      <c:pt idx="1876">
                        <c:v>1889.2030520000001</c:v>
                      </c:pt>
                      <c:pt idx="1877">
                        <c:v>1890.1967609999999</c:v>
                      </c:pt>
                      <c:pt idx="1878">
                        <c:v>1891.197077</c:v>
                      </c:pt>
                      <c:pt idx="1879">
                        <c:v>1892.2026060000001</c:v>
                      </c:pt>
                      <c:pt idx="1880">
                        <c:v>1893.191149</c:v>
                      </c:pt>
                      <c:pt idx="1881">
                        <c:v>1894.191705</c:v>
                      </c:pt>
                      <c:pt idx="1882">
                        <c:v>1895.1920189999998</c:v>
                      </c:pt>
                      <c:pt idx="1883">
                        <c:v>1896.1979669999998</c:v>
                      </c:pt>
                      <c:pt idx="1884">
                        <c:v>1897.2015790000003</c:v>
                      </c:pt>
                      <c:pt idx="1885">
                        <c:v>1898.195234</c:v>
                      </c:pt>
                      <c:pt idx="1886">
                        <c:v>1899.2022690000001</c:v>
                      </c:pt>
                      <c:pt idx="1887">
                        <c:v>1900.2297420000002</c:v>
                      </c:pt>
                      <c:pt idx="1888">
                        <c:v>1901.2477270000002</c:v>
                      </c:pt>
                      <c:pt idx="1889">
                        <c:v>1902.269442</c:v>
                      </c:pt>
                      <c:pt idx="1890">
                        <c:v>1903.2962540000001</c:v>
                      </c:pt>
                      <c:pt idx="1891">
                        <c:v>1904.3119039999999</c:v>
                      </c:pt>
                      <c:pt idx="1892">
                        <c:v>1905.3309379999998</c:v>
                      </c:pt>
                      <c:pt idx="1893">
                        <c:v>1906.3295570000002</c:v>
                      </c:pt>
                      <c:pt idx="1894">
                        <c:v>1907.345474</c:v>
                      </c:pt>
                      <c:pt idx="1895">
                        <c:v>1908.3584819999999</c:v>
                      </c:pt>
                      <c:pt idx="1896">
                        <c:v>1909.384542</c:v>
                      </c:pt>
                      <c:pt idx="1897">
                        <c:v>1910.4153830000002</c:v>
                      </c:pt>
                      <c:pt idx="1898">
                        <c:v>1911.319608</c:v>
                      </c:pt>
                      <c:pt idx="1899">
                        <c:v>1912.319589</c:v>
                      </c:pt>
                      <c:pt idx="1900">
                        <c:v>1913.3236439999998</c:v>
                      </c:pt>
                      <c:pt idx="1901">
                        <c:v>1914.3265060000001</c:v>
                      </c:pt>
                      <c:pt idx="1902">
                        <c:v>1915.3295989999999</c:v>
                      </c:pt>
                      <c:pt idx="1903">
                        <c:v>1916.3292100000001</c:v>
                      </c:pt>
                      <c:pt idx="1904">
                        <c:v>1917.344558</c:v>
                      </c:pt>
                      <c:pt idx="1905">
                        <c:v>1918.3610719999999</c:v>
                      </c:pt>
                      <c:pt idx="1906">
                        <c:v>1919.3681309999999</c:v>
                      </c:pt>
                      <c:pt idx="1907">
                        <c:v>1920.3765519999999</c:v>
                      </c:pt>
                      <c:pt idx="1908">
                        <c:v>1921.3797029999998</c:v>
                      </c:pt>
                      <c:pt idx="1909">
                        <c:v>1922.3961059999999</c:v>
                      </c:pt>
                      <c:pt idx="1910">
                        <c:v>1923.411472</c:v>
                      </c:pt>
                      <c:pt idx="1911">
                        <c:v>1924.412032</c:v>
                      </c:pt>
                      <c:pt idx="1912">
                        <c:v>1925.4119050000002</c:v>
                      </c:pt>
                      <c:pt idx="1913">
                        <c:v>1926.412626</c:v>
                      </c:pt>
                      <c:pt idx="1914">
                        <c:v>1927.4287510000001</c:v>
                      </c:pt>
                      <c:pt idx="1915">
                        <c:v>1928.4446070000001</c:v>
                      </c:pt>
                      <c:pt idx="1916">
                        <c:v>1929.4639060000002</c:v>
                      </c:pt>
                      <c:pt idx="1917">
                        <c:v>1930.476625</c:v>
                      </c:pt>
                      <c:pt idx="1918">
                        <c:v>1931.4950839999999</c:v>
                      </c:pt>
                      <c:pt idx="1919">
                        <c:v>1932.4925570000003</c:v>
                      </c:pt>
                      <c:pt idx="1920">
                        <c:v>1933.5027430000002</c:v>
                      </c:pt>
                      <c:pt idx="1921">
                        <c:v>1934.508266</c:v>
                      </c:pt>
                      <c:pt idx="1922">
                        <c:v>1935.5161960000003</c:v>
                      </c:pt>
                      <c:pt idx="1923">
                        <c:v>1936.5201949999998</c:v>
                      </c:pt>
                      <c:pt idx="1924">
                        <c:v>1937.5360550000003</c:v>
                      </c:pt>
                      <c:pt idx="1925">
                        <c:v>1938.551674</c:v>
                      </c:pt>
                      <c:pt idx="1926">
                        <c:v>1939.5589790000001</c:v>
                      </c:pt>
                      <c:pt idx="1927">
                        <c:v>1940.5601770000001</c:v>
                      </c:pt>
                      <c:pt idx="1928">
                        <c:v>1941.5608100000002</c:v>
                      </c:pt>
                      <c:pt idx="1929">
                        <c:v>1942.5610520000002</c:v>
                      </c:pt>
                      <c:pt idx="1930">
                        <c:v>1943.5644169999998</c:v>
                      </c:pt>
                      <c:pt idx="1931">
                        <c:v>1944.5651599999999</c:v>
                      </c:pt>
                      <c:pt idx="1932">
                        <c:v>1945.56962</c:v>
                      </c:pt>
                      <c:pt idx="1933">
                        <c:v>1946.5699029999998</c:v>
                      </c:pt>
                      <c:pt idx="1934">
                        <c:v>1947.576969</c:v>
                      </c:pt>
                      <c:pt idx="1935">
                        <c:v>1948.566298</c:v>
                      </c:pt>
                      <c:pt idx="1936">
                        <c:v>1949.5818630000001</c:v>
                      </c:pt>
                      <c:pt idx="1937">
                        <c:v>1950.59725</c:v>
                      </c:pt>
                      <c:pt idx="1938">
                        <c:v>1951.6128890000002</c:v>
                      </c:pt>
                      <c:pt idx="1939">
                        <c:v>1952.6169090000001</c:v>
                      </c:pt>
                      <c:pt idx="1940">
                        <c:v>1953.627999</c:v>
                      </c:pt>
                      <c:pt idx="1941">
                        <c:v>1954.6539270000001</c:v>
                      </c:pt>
                      <c:pt idx="1942">
                        <c:v>1955.6707920000001</c:v>
                      </c:pt>
                      <c:pt idx="1943">
                        <c:v>1956.686324</c:v>
                      </c:pt>
                      <c:pt idx="1944">
                        <c:v>1957.6880050000002</c:v>
                      </c:pt>
                      <c:pt idx="1945">
                        <c:v>1958.7139540000001</c:v>
                      </c:pt>
                      <c:pt idx="1946">
                        <c:v>1959.7232810000003</c:v>
                      </c:pt>
                      <c:pt idx="1947">
                        <c:v>1960.738595</c:v>
                      </c:pt>
                      <c:pt idx="1948">
                        <c:v>1961.74936</c:v>
                      </c:pt>
                      <c:pt idx="1949">
                        <c:v>1962.7565379999999</c:v>
                      </c:pt>
                      <c:pt idx="1950">
                        <c:v>1963.7717760000003</c:v>
                      </c:pt>
                      <c:pt idx="1951">
                        <c:v>1964.7878920000001</c:v>
                      </c:pt>
                      <c:pt idx="1952">
                        <c:v>1965.8036089999998</c:v>
                      </c:pt>
                      <c:pt idx="1953">
                        <c:v>1966.8191180000001</c:v>
                      </c:pt>
                      <c:pt idx="1954">
                        <c:v>1967.8354440000001</c:v>
                      </c:pt>
                      <c:pt idx="1955">
                        <c:v>1968.849074</c:v>
                      </c:pt>
                      <c:pt idx="1956">
                        <c:v>1969.8643650000001</c:v>
                      </c:pt>
                      <c:pt idx="1957">
                        <c:v>1970.8803989999999</c:v>
                      </c:pt>
                      <c:pt idx="1958">
                        <c:v>1971.8966640000001</c:v>
                      </c:pt>
                      <c:pt idx="1959">
                        <c:v>1972.9029120000002</c:v>
                      </c:pt>
                      <c:pt idx="1960">
                        <c:v>1973.9187629999999</c:v>
                      </c:pt>
                      <c:pt idx="1961">
                        <c:v>1974.919126</c:v>
                      </c:pt>
                      <c:pt idx="1962">
                        <c:v>1975.919494</c:v>
                      </c:pt>
                      <c:pt idx="1963">
                        <c:v>1976.920026</c:v>
                      </c:pt>
                      <c:pt idx="1964">
                        <c:v>1977.9356049999999</c:v>
                      </c:pt>
                      <c:pt idx="1965">
                        <c:v>1978.951022</c:v>
                      </c:pt>
                      <c:pt idx="1966">
                        <c:v>1979.9514620000002</c:v>
                      </c:pt>
                      <c:pt idx="1967">
                        <c:v>1980.9406200000001</c:v>
                      </c:pt>
                      <c:pt idx="1968">
                        <c:v>1981.9533130000002</c:v>
                      </c:pt>
                      <c:pt idx="1969">
                        <c:v>1982.9528400000002</c:v>
                      </c:pt>
                      <c:pt idx="1970">
                        <c:v>1983.9442790000001</c:v>
                      </c:pt>
                      <c:pt idx="1971">
                        <c:v>1984.9475180000002</c:v>
                      </c:pt>
                      <c:pt idx="1972">
                        <c:v>1985.9669289999999</c:v>
                      </c:pt>
                      <c:pt idx="1973">
                        <c:v>1986.9706520000002</c:v>
                      </c:pt>
                      <c:pt idx="1974">
                        <c:v>1987.9866079999999</c:v>
                      </c:pt>
                      <c:pt idx="1975">
                        <c:v>1989.0028420000001</c:v>
                      </c:pt>
                      <c:pt idx="1976">
                        <c:v>1990.0185920000001</c:v>
                      </c:pt>
                      <c:pt idx="1977">
                        <c:v>1991.034911</c:v>
                      </c:pt>
                      <c:pt idx="1978">
                        <c:v>1992.0325140000002</c:v>
                      </c:pt>
                      <c:pt idx="1979">
                        <c:v>1993.0479290000001</c:v>
                      </c:pt>
                      <c:pt idx="1980">
                        <c:v>1994.0522579999999</c:v>
                      </c:pt>
                      <c:pt idx="1981">
                        <c:v>1995.0563479999998</c:v>
                      </c:pt>
                      <c:pt idx="1982">
                        <c:v>1996.0726379999999</c:v>
                      </c:pt>
                      <c:pt idx="1983">
                        <c:v>1997.0757369999999</c:v>
                      </c:pt>
                      <c:pt idx="1984">
                        <c:v>1998.0746339999998</c:v>
                      </c:pt>
                      <c:pt idx="1985">
                        <c:v>1999.0747779999999</c:v>
                      </c:pt>
                      <c:pt idx="1986">
                        <c:v>2000.0752140000002</c:v>
                      </c:pt>
                      <c:pt idx="1987">
                        <c:v>2001.0676489999998</c:v>
                      </c:pt>
                      <c:pt idx="1988">
                        <c:v>2002.0739030000002</c:v>
                      </c:pt>
                      <c:pt idx="1989">
                        <c:v>2003.0775700000002</c:v>
                      </c:pt>
                      <c:pt idx="1990">
                        <c:v>2004.0933480000001</c:v>
                      </c:pt>
                      <c:pt idx="1991">
                        <c:v>2005.0997829999999</c:v>
                      </c:pt>
                      <c:pt idx="1992">
                        <c:v>2006.1037669999998</c:v>
                      </c:pt>
                      <c:pt idx="1993">
                        <c:v>2007.119363</c:v>
                      </c:pt>
                      <c:pt idx="1994">
                        <c:v>2008.117148</c:v>
                      </c:pt>
                      <c:pt idx="1995">
                        <c:v>2009.1208480000003</c:v>
                      </c:pt>
                      <c:pt idx="1996">
                        <c:v>2010.136757</c:v>
                      </c:pt>
                      <c:pt idx="1997">
                        <c:v>2011.1333400000001</c:v>
                      </c:pt>
                      <c:pt idx="1998">
                        <c:v>2012.1494749999999</c:v>
                      </c:pt>
                      <c:pt idx="1999">
                        <c:v>2013.1656690000002</c:v>
                      </c:pt>
                      <c:pt idx="2000">
                        <c:v>2014.1804530000002</c:v>
                      </c:pt>
                      <c:pt idx="2001">
                        <c:v>2015.1806480000002</c:v>
                      </c:pt>
                      <c:pt idx="2002">
                        <c:v>2016.1960190000002</c:v>
                      </c:pt>
                      <c:pt idx="2003">
                        <c:v>2017.1962999999998</c:v>
                      </c:pt>
                      <c:pt idx="2004">
                        <c:v>2018.2154699999999</c:v>
                      </c:pt>
                      <c:pt idx="2005">
                        <c:v>2019.2199109999999</c:v>
                      </c:pt>
                      <c:pt idx="2006">
                        <c:v>2020.2208240000002</c:v>
                      </c:pt>
                      <c:pt idx="2007">
                        <c:v>2021.2363330000001</c:v>
                      </c:pt>
                      <c:pt idx="2008">
                        <c:v>2022.235907</c:v>
                      </c:pt>
                      <c:pt idx="2009">
                        <c:v>2023.2493179999999</c:v>
                      </c:pt>
                      <c:pt idx="2010">
                        <c:v>2024.2448620000002</c:v>
                      </c:pt>
                      <c:pt idx="2011">
                        <c:v>2025.2602520000003</c:v>
                      </c:pt>
                      <c:pt idx="2012">
                        <c:v>2026.2670740000001</c:v>
                      </c:pt>
                      <c:pt idx="2013">
                        <c:v>2027.2824010000002</c:v>
                      </c:pt>
                      <c:pt idx="2014">
                        <c:v>2028.2980279999999</c:v>
                      </c:pt>
                      <c:pt idx="2015">
                        <c:v>2029.314556</c:v>
                      </c:pt>
                      <c:pt idx="2016">
                        <c:v>2030.314212</c:v>
                      </c:pt>
                      <c:pt idx="2017">
                        <c:v>2031.313934</c:v>
                      </c:pt>
                      <c:pt idx="2018">
                        <c:v>2032.3264590000001</c:v>
                      </c:pt>
                      <c:pt idx="2019">
                        <c:v>2033.3296419999999</c:v>
                      </c:pt>
                      <c:pt idx="2020">
                        <c:v>2034.3297650000002</c:v>
                      </c:pt>
                      <c:pt idx="2021">
                        <c:v>2035.342821</c:v>
                      </c:pt>
                      <c:pt idx="2022">
                        <c:v>2036.3528199999998</c:v>
                      </c:pt>
                      <c:pt idx="2023">
                        <c:v>2037.3746159999998</c:v>
                      </c:pt>
                      <c:pt idx="2024">
                        <c:v>2038.3790099999999</c:v>
                      </c:pt>
                      <c:pt idx="2025">
                        <c:v>2039.3950520000001</c:v>
                      </c:pt>
                      <c:pt idx="2026">
                        <c:v>2040.4103980000002</c:v>
                      </c:pt>
                      <c:pt idx="2027">
                        <c:v>2041.414176</c:v>
                      </c:pt>
                      <c:pt idx="2028">
                        <c:v>2042.4234960000001</c:v>
                      </c:pt>
                      <c:pt idx="2029">
                        <c:v>2043.4396319999998</c:v>
                      </c:pt>
                      <c:pt idx="2030">
                        <c:v>2044.4432690000001</c:v>
                      </c:pt>
                      <c:pt idx="2031">
                        <c:v>2045.4430159999999</c:v>
                      </c:pt>
                      <c:pt idx="2032">
                        <c:v>2046.4425269999999</c:v>
                      </c:pt>
                      <c:pt idx="2033">
                        <c:v>2047.4423239999999</c:v>
                      </c:pt>
                      <c:pt idx="2034">
                        <c:v>2048.4421709999997</c:v>
                      </c:pt>
                      <c:pt idx="2035">
                        <c:v>2049.4460330000002</c:v>
                      </c:pt>
                      <c:pt idx="2036">
                        <c:v>2050.461695</c:v>
                      </c:pt>
                      <c:pt idx="2037">
                        <c:v>2051.4845860000005</c:v>
                      </c:pt>
                      <c:pt idx="2038">
                        <c:v>2052.4846040000002</c:v>
                      </c:pt>
                      <c:pt idx="2039">
                        <c:v>2053.5104469999997</c:v>
                      </c:pt>
                      <c:pt idx="2040">
                        <c:v>2054.5262050000001</c:v>
                      </c:pt>
                      <c:pt idx="2041">
                        <c:v>2055.5451629999998</c:v>
                      </c:pt>
                      <c:pt idx="2042">
                        <c:v>2056.5576840000003</c:v>
                      </c:pt>
                      <c:pt idx="2043">
                        <c:v>2057.573042</c:v>
                      </c:pt>
                      <c:pt idx="2044">
                        <c:v>2058.5727299999999</c:v>
                      </c:pt>
                      <c:pt idx="2045">
                        <c:v>2059.567884</c:v>
                      </c:pt>
                      <c:pt idx="2046">
                        <c:v>2060.5691450000004</c:v>
                      </c:pt>
                      <c:pt idx="2047">
                        <c:v>2061.5705960000005</c:v>
                      </c:pt>
                      <c:pt idx="2048">
                        <c:v>2062.5729540000002</c:v>
                      </c:pt>
                      <c:pt idx="2049">
                        <c:v>2063.5763310000002</c:v>
                      </c:pt>
                      <c:pt idx="2050">
                        <c:v>2064.5776290000003</c:v>
                      </c:pt>
                      <c:pt idx="2051">
                        <c:v>2065.5933510000004</c:v>
                      </c:pt>
                      <c:pt idx="2052">
                        <c:v>2066.6041329999998</c:v>
                      </c:pt>
                      <c:pt idx="2053">
                        <c:v>2067.607223</c:v>
                      </c:pt>
                      <c:pt idx="2054">
                        <c:v>2068.6227790000003</c:v>
                      </c:pt>
                      <c:pt idx="2055">
                        <c:v>2069.6546559999997</c:v>
                      </c:pt>
                      <c:pt idx="2056">
                        <c:v>2070.6658980000002</c:v>
                      </c:pt>
                      <c:pt idx="2057">
                        <c:v>2071.6814480000003</c:v>
                      </c:pt>
                      <c:pt idx="2058">
                        <c:v>2072.7028440000004</c:v>
                      </c:pt>
                      <c:pt idx="2059">
                        <c:v>2073.7068060000001</c:v>
                      </c:pt>
                      <c:pt idx="2060">
                        <c:v>2074.7394780000004</c:v>
                      </c:pt>
                      <c:pt idx="2061">
                        <c:v>2075.7346649999999</c:v>
                      </c:pt>
                      <c:pt idx="2062">
                        <c:v>2076.7369989999997</c:v>
                      </c:pt>
                      <c:pt idx="2063">
                        <c:v>2077.740256</c:v>
                      </c:pt>
                      <c:pt idx="2064">
                        <c:v>2078.7742790000002</c:v>
                      </c:pt>
                      <c:pt idx="2065">
                        <c:v>2079.688024</c:v>
                      </c:pt>
                      <c:pt idx="2066">
                        <c:v>2080.687766</c:v>
                      </c:pt>
                      <c:pt idx="2067">
                        <c:v>2081.703724</c:v>
                      </c:pt>
                      <c:pt idx="2068">
                        <c:v>2082.7136289999999</c:v>
                      </c:pt>
                      <c:pt idx="2069">
                        <c:v>2083.729394</c:v>
                      </c:pt>
                      <c:pt idx="2070">
                        <c:v>2084.7485379999998</c:v>
                      </c:pt>
                      <c:pt idx="2071">
                        <c:v>2085.7486660000004</c:v>
                      </c:pt>
                      <c:pt idx="2072">
                        <c:v>2086.7485159999997</c:v>
                      </c:pt>
                      <c:pt idx="2073">
                        <c:v>2087.7489830000004</c:v>
                      </c:pt>
                      <c:pt idx="2074">
                        <c:v>2088.7606619999997</c:v>
                      </c:pt>
                      <c:pt idx="2075">
                        <c:v>2089.7766520000005</c:v>
                      </c:pt>
                      <c:pt idx="2076">
                        <c:v>2090.7726869999997</c:v>
                      </c:pt>
                      <c:pt idx="2077">
                        <c:v>2091.7888990000001</c:v>
                      </c:pt>
                      <c:pt idx="2078">
                        <c:v>2092.8040549999996</c:v>
                      </c:pt>
                      <c:pt idx="2079">
                        <c:v>2093.8078800000003</c:v>
                      </c:pt>
                      <c:pt idx="2080">
                        <c:v>2094.8087000000005</c:v>
                      </c:pt>
                      <c:pt idx="2081">
                        <c:v>2095.8084660000004</c:v>
                      </c:pt>
                      <c:pt idx="2082">
                        <c:v>2096.8228920000001</c:v>
                      </c:pt>
                      <c:pt idx="2083">
                        <c:v>2097.8420539999997</c:v>
                      </c:pt>
                      <c:pt idx="2084">
                        <c:v>2098.8493120000003</c:v>
                      </c:pt>
                      <c:pt idx="2085">
                        <c:v>2099.8573450000004</c:v>
                      </c:pt>
                      <c:pt idx="2086">
                        <c:v>2100.8732820000005</c:v>
                      </c:pt>
                      <c:pt idx="2087">
                        <c:v>2101.8606499999996</c:v>
                      </c:pt>
                      <c:pt idx="2088">
                        <c:v>2102.8606040000004</c:v>
                      </c:pt>
                      <c:pt idx="2089">
                        <c:v>2103.8735839999999</c:v>
                      </c:pt>
                      <c:pt idx="2090">
                        <c:v>2104.8737010000004</c:v>
                      </c:pt>
                      <c:pt idx="2091">
                        <c:v>2105.870398</c:v>
                      </c:pt>
                      <c:pt idx="2092">
                        <c:v>2106.8708980000001</c:v>
                      </c:pt>
                      <c:pt idx="2093">
                        <c:v>2107.8710780000001</c:v>
                      </c:pt>
                      <c:pt idx="2094">
                        <c:v>2108.8897880000004</c:v>
                      </c:pt>
                      <c:pt idx="2095">
                        <c:v>2109.9056200000005</c:v>
                      </c:pt>
                      <c:pt idx="2096">
                        <c:v>2110.8967229999998</c:v>
                      </c:pt>
                      <c:pt idx="2097">
                        <c:v>2111.9183009999997</c:v>
                      </c:pt>
                      <c:pt idx="2098">
                        <c:v>2112.9220530000002</c:v>
                      </c:pt>
                      <c:pt idx="2099">
                        <c:v>2113.9216749999996</c:v>
                      </c:pt>
                      <c:pt idx="2100">
                        <c:v>2114.9220599999999</c:v>
                      </c:pt>
                      <c:pt idx="2101">
                        <c:v>2115.9443490000003</c:v>
                      </c:pt>
                      <c:pt idx="2102">
                        <c:v>2116.9377279999999</c:v>
                      </c:pt>
                      <c:pt idx="2103">
                        <c:v>2117.9452119999996</c:v>
                      </c:pt>
                      <c:pt idx="2104">
                        <c:v>2118.9601339999999</c:v>
                      </c:pt>
                      <c:pt idx="2105">
                        <c:v>2119.9634740000001</c:v>
                      </c:pt>
                      <c:pt idx="2106">
                        <c:v>2120.9630950000001</c:v>
                      </c:pt>
                      <c:pt idx="2107">
                        <c:v>2121.9821849999998</c:v>
                      </c:pt>
                      <c:pt idx="2108">
                        <c:v>2122.9852920000003</c:v>
                      </c:pt>
                      <c:pt idx="2109">
                        <c:v>2123.9848520000005</c:v>
                      </c:pt>
                      <c:pt idx="2110">
                        <c:v>2125.0001250000005</c:v>
                      </c:pt>
                      <c:pt idx="2111">
                        <c:v>2125.9851930000004</c:v>
                      </c:pt>
                      <c:pt idx="2112">
                        <c:v>2126.991696</c:v>
                      </c:pt>
                      <c:pt idx="2113">
                        <c:v>2128.0076040000004</c:v>
                      </c:pt>
                      <c:pt idx="2114">
                        <c:v>2129.0228580000003</c:v>
                      </c:pt>
                      <c:pt idx="2115">
                        <c:v>2130.0389139999997</c:v>
                      </c:pt>
                      <c:pt idx="2116">
                        <c:v>2131.0391540000001</c:v>
                      </c:pt>
                      <c:pt idx="2117">
                        <c:v>2132.0390109999998</c:v>
                      </c:pt>
                      <c:pt idx="2118">
                        <c:v>2133.0356860000002</c:v>
                      </c:pt>
                      <c:pt idx="2119">
                        <c:v>2134.0511210000004</c:v>
                      </c:pt>
                      <c:pt idx="2120">
                        <c:v>2135.0509119999997</c:v>
                      </c:pt>
                      <c:pt idx="2121">
                        <c:v>2136.0697030000001</c:v>
                      </c:pt>
                      <c:pt idx="2122">
                        <c:v>2137.0654690000001</c:v>
                      </c:pt>
                      <c:pt idx="2123">
                        <c:v>2138.0656660000004</c:v>
                      </c:pt>
                      <c:pt idx="2124">
                        <c:v>2139.0687209999996</c:v>
                      </c:pt>
                      <c:pt idx="2125">
                        <c:v>2140.0992900000001</c:v>
                      </c:pt>
                      <c:pt idx="2126">
                        <c:v>2141.0983509999996</c:v>
                      </c:pt>
                      <c:pt idx="2127">
                        <c:v>2142.0980310000004</c:v>
                      </c:pt>
                      <c:pt idx="2128">
                        <c:v>2143.1003250000003</c:v>
                      </c:pt>
                      <c:pt idx="2129">
                        <c:v>2144.101302</c:v>
                      </c:pt>
                      <c:pt idx="2130">
                        <c:v>2145.1014610000002</c:v>
                      </c:pt>
                      <c:pt idx="2131">
                        <c:v>2146.1150189999998</c:v>
                      </c:pt>
                      <c:pt idx="2132">
                        <c:v>2147.1369240000004</c:v>
                      </c:pt>
                      <c:pt idx="2133">
                        <c:v>2148.1521910000001</c:v>
                      </c:pt>
                      <c:pt idx="2134">
                        <c:v>2149.1723600000005</c:v>
                      </c:pt>
                      <c:pt idx="2135">
                        <c:v>2150.1763989999999</c:v>
                      </c:pt>
                      <c:pt idx="2136">
                        <c:v>2151.1816500000004</c:v>
                      </c:pt>
                      <c:pt idx="2137">
                        <c:v>2152.1816930000005</c:v>
                      </c:pt>
                      <c:pt idx="2138">
                        <c:v>2153.2006719999999</c:v>
                      </c:pt>
                      <c:pt idx="2139">
                        <c:v>2154.2315369999997</c:v>
                      </c:pt>
                      <c:pt idx="2140">
                        <c:v>2155.2531140000001</c:v>
                      </c:pt>
                      <c:pt idx="2141">
                        <c:v>2156.1584670000002</c:v>
                      </c:pt>
                      <c:pt idx="2142">
                        <c:v>2157.1649370000005</c:v>
                      </c:pt>
                      <c:pt idx="2143">
                        <c:v>2158.1665709999997</c:v>
                      </c:pt>
                      <c:pt idx="2144">
                        <c:v>2159.1825070000004</c:v>
                      </c:pt>
                      <c:pt idx="2145">
                        <c:v>2160.2031710000001</c:v>
                      </c:pt>
                      <c:pt idx="2146">
                        <c:v>2161.188564</c:v>
                      </c:pt>
                      <c:pt idx="2147">
                        <c:v>2162.189558</c:v>
                      </c:pt>
                      <c:pt idx="2148">
                        <c:v>2163.1933820000004</c:v>
                      </c:pt>
                      <c:pt idx="2149">
                        <c:v>2164.1933040000004</c:v>
                      </c:pt>
                      <c:pt idx="2150">
                        <c:v>2165.1984670000002</c:v>
                      </c:pt>
                      <c:pt idx="2151">
                        <c:v>2166.1996529999997</c:v>
                      </c:pt>
                      <c:pt idx="2152">
                        <c:v>2167.2006849999998</c:v>
                      </c:pt>
                      <c:pt idx="2153">
                        <c:v>2168.1904729999997</c:v>
                      </c:pt>
                      <c:pt idx="2154">
                        <c:v>2169.1902030000001</c:v>
                      </c:pt>
                      <c:pt idx="2155">
                        <c:v>2170.1900089999999</c:v>
                      </c:pt>
                      <c:pt idx="2156">
                        <c:v>2171.1904130000003</c:v>
                      </c:pt>
                      <c:pt idx="2157">
                        <c:v>2172.1906740000004</c:v>
                      </c:pt>
                      <c:pt idx="2158">
                        <c:v>2173.2066889999996</c:v>
                      </c:pt>
                      <c:pt idx="2159">
                        <c:v>2174.2321259999999</c:v>
                      </c:pt>
                      <c:pt idx="2160">
                        <c:v>2175.2227549999998</c:v>
                      </c:pt>
                      <c:pt idx="2161">
                        <c:v>2176.2380249999997</c:v>
                      </c:pt>
                      <c:pt idx="2162">
                        <c:v>2177.2386349999997</c:v>
                      </c:pt>
                      <c:pt idx="2163">
                        <c:v>2178.2388080000001</c:v>
                      </c:pt>
                      <c:pt idx="2164">
                        <c:v>2179.2390889999997</c:v>
                      </c:pt>
                      <c:pt idx="2165">
                        <c:v>2180.2405699999999</c:v>
                      </c:pt>
                      <c:pt idx="2166">
                        <c:v>2181.2566829999996</c:v>
                      </c:pt>
                      <c:pt idx="2167">
                        <c:v>2182.2721629999996</c:v>
                      </c:pt>
                      <c:pt idx="2168">
                        <c:v>2183.2743270000001</c:v>
                      </c:pt>
                      <c:pt idx="2169">
                        <c:v>2184.2901000000002</c:v>
                      </c:pt>
                      <c:pt idx="2170">
                        <c:v>2185.2902890000005</c:v>
                      </c:pt>
                      <c:pt idx="2171">
                        <c:v>2186.303398</c:v>
                      </c:pt>
                      <c:pt idx="2172">
                        <c:v>2187.3062820000005</c:v>
                      </c:pt>
                      <c:pt idx="2173">
                        <c:v>2188.3222569999998</c:v>
                      </c:pt>
                      <c:pt idx="2174">
                        <c:v>2189.3227010000001</c:v>
                      </c:pt>
                      <c:pt idx="2175">
                        <c:v>2190.3198320000001</c:v>
                      </c:pt>
                      <c:pt idx="2176">
                        <c:v>2191.3263990000005</c:v>
                      </c:pt>
                      <c:pt idx="2177">
                        <c:v>2192.3267489999998</c:v>
                      </c:pt>
                      <c:pt idx="2178">
                        <c:v>2193.3428590000003</c:v>
                      </c:pt>
                      <c:pt idx="2179">
                        <c:v>2194.3591379999998</c:v>
                      </c:pt>
                      <c:pt idx="2180">
                        <c:v>2195.3592120000003</c:v>
                      </c:pt>
                      <c:pt idx="2181">
                        <c:v>2196.3747549999998</c:v>
                      </c:pt>
                      <c:pt idx="2182">
                        <c:v>2197.375129</c:v>
                      </c:pt>
                      <c:pt idx="2183">
                        <c:v>2198.3916440000003</c:v>
                      </c:pt>
                      <c:pt idx="2184">
                        <c:v>2199.4191600000004</c:v>
                      </c:pt>
                      <c:pt idx="2185">
                        <c:v>2200.4318730000005</c:v>
                      </c:pt>
                      <c:pt idx="2186">
                        <c:v>2201.4333480000005</c:v>
                      </c:pt>
                      <c:pt idx="2187">
                        <c:v>2202.4506419999998</c:v>
                      </c:pt>
                      <c:pt idx="2188">
                        <c:v>2203.4486210000005</c:v>
                      </c:pt>
                      <c:pt idx="2189">
                        <c:v>2204.439789</c:v>
                      </c:pt>
                      <c:pt idx="2190">
                        <c:v>2205.4340089999996</c:v>
                      </c:pt>
                      <c:pt idx="2191">
                        <c:v>2206.4320420000004</c:v>
                      </c:pt>
                      <c:pt idx="2192">
                        <c:v>2207.4322439999996</c:v>
                      </c:pt>
                      <c:pt idx="2193">
                        <c:v>2208.4481660000001</c:v>
                      </c:pt>
                      <c:pt idx="2194">
                        <c:v>2209.4479240000001</c:v>
                      </c:pt>
                      <c:pt idx="2195">
                        <c:v>2210.4643029999997</c:v>
                      </c:pt>
                      <c:pt idx="2196">
                        <c:v>2211.4647169999998</c:v>
                      </c:pt>
                      <c:pt idx="2197">
                        <c:v>2212.479961</c:v>
                      </c:pt>
                      <c:pt idx="2198">
                        <c:v>2213.495793</c:v>
                      </c:pt>
                      <c:pt idx="2199">
                        <c:v>2214.51235</c:v>
                      </c:pt>
                      <c:pt idx="2200">
                        <c:v>2215.5037169999996</c:v>
                      </c:pt>
                      <c:pt idx="2201">
                        <c:v>2216.5195329999997</c:v>
                      </c:pt>
                      <c:pt idx="2202">
                        <c:v>2217.5358269999997</c:v>
                      </c:pt>
                      <c:pt idx="2203">
                        <c:v>2218.5351479999999</c:v>
                      </c:pt>
                      <c:pt idx="2204">
                        <c:v>2219.5560459999997</c:v>
                      </c:pt>
                      <c:pt idx="2205">
                        <c:v>2220.5729879999999</c:v>
                      </c:pt>
                      <c:pt idx="2206">
                        <c:v>2221.5726290000002</c:v>
                      </c:pt>
                      <c:pt idx="2207">
                        <c:v>2222.5632679999999</c:v>
                      </c:pt>
                      <c:pt idx="2208">
                        <c:v>2223.5632100000003</c:v>
                      </c:pt>
                      <c:pt idx="2209">
                        <c:v>2224.5769270000001</c:v>
                      </c:pt>
                      <c:pt idx="2210">
                        <c:v>2225.5773749999998</c:v>
                      </c:pt>
                      <c:pt idx="2211">
                        <c:v>2226.5880049999996</c:v>
                      </c:pt>
                      <c:pt idx="2212">
                        <c:v>2227.588495</c:v>
                      </c:pt>
                      <c:pt idx="2213">
                        <c:v>2228.6047550000003</c:v>
                      </c:pt>
                      <c:pt idx="2214">
                        <c:v>2229.6113420000001</c:v>
                      </c:pt>
                      <c:pt idx="2215">
                        <c:v>2230.6183940000001</c:v>
                      </c:pt>
                      <c:pt idx="2216">
                        <c:v>2231.6180020000002</c:v>
                      </c:pt>
                      <c:pt idx="2217">
                        <c:v>2232.6337709999998</c:v>
                      </c:pt>
                      <c:pt idx="2218">
                        <c:v>2233.648913</c:v>
                      </c:pt>
                      <c:pt idx="2219">
                        <c:v>2234.664409</c:v>
                      </c:pt>
                      <c:pt idx="2220">
                        <c:v>2235.6796190000005</c:v>
                      </c:pt>
                      <c:pt idx="2221">
                        <c:v>2236.7028730000002</c:v>
                      </c:pt>
                      <c:pt idx="2222">
                        <c:v>2237.7036600000001</c:v>
                      </c:pt>
                      <c:pt idx="2223">
                        <c:v>2238.7197130000004</c:v>
                      </c:pt>
                      <c:pt idx="2224">
                        <c:v>2239.7407110000004</c:v>
                      </c:pt>
                      <c:pt idx="2225">
                        <c:v>2240.7378719999997</c:v>
                      </c:pt>
                      <c:pt idx="2226">
                        <c:v>2241.7348099999999</c:v>
                      </c:pt>
                      <c:pt idx="2227">
                        <c:v>2242.7617300000002</c:v>
                      </c:pt>
                      <c:pt idx="2228">
                        <c:v>2243.7773470000002</c:v>
                      </c:pt>
                      <c:pt idx="2229">
                        <c:v>2244.7938789999998</c:v>
                      </c:pt>
                      <c:pt idx="2230">
                        <c:v>2245.8008540000001</c:v>
                      </c:pt>
                      <c:pt idx="2231">
                        <c:v>2246.8015029999997</c:v>
                      </c:pt>
                      <c:pt idx="2232">
                        <c:v>2247.8242529999998</c:v>
                      </c:pt>
                      <c:pt idx="2233">
                        <c:v>2248.8242950000003</c:v>
                      </c:pt>
                      <c:pt idx="2234">
                        <c:v>2249.8204219999998</c:v>
                      </c:pt>
                      <c:pt idx="2235">
                        <c:v>2250.8298629999999</c:v>
                      </c:pt>
                      <c:pt idx="2236">
                        <c:v>2251.845953</c:v>
                      </c:pt>
                      <c:pt idx="2237">
                        <c:v>2252.8451780000005</c:v>
                      </c:pt>
                      <c:pt idx="2238">
                        <c:v>2253.8611449999999</c:v>
                      </c:pt>
                      <c:pt idx="2239">
                        <c:v>2254.8892859999996</c:v>
                      </c:pt>
                      <c:pt idx="2240">
                        <c:v>2255.8904069999999</c:v>
                      </c:pt>
                      <c:pt idx="2241">
                        <c:v>2256.8982370000003</c:v>
                      </c:pt>
                      <c:pt idx="2242">
                        <c:v>2257.9235390000003</c:v>
                      </c:pt>
                      <c:pt idx="2243">
                        <c:v>2258.935751</c:v>
                      </c:pt>
                      <c:pt idx="2244">
                        <c:v>2259.9525789999998</c:v>
                      </c:pt>
                      <c:pt idx="2245">
                        <c:v>2260.9699630000005</c:v>
                      </c:pt>
                      <c:pt idx="2246">
                        <c:v>2261.9965990000001</c:v>
                      </c:pt>
                      <c:pt idx="2247">
                        <c:v>2262.990323</c:v>
                      </c:pt>
                      <c:pt idx="2248">
                        <c:v>2264.0279879999998</c:v>
                      </c:pt>
                      <c:pt idx="2249">
                        <c:v>2265.0437570000004</c:v>
                      </c:pt>
                      <c:pt idx="2250">
                        <c:v>2265.9464509999998</c:v>
                      </c:pt>
                      <c:pt idx="2251">
                        <c:v>2266.9470039999997</c:v>
                      </c:pt>
                      <c:pt idx="2252">
                        <c:v>2267.9476169999998</c:v>
                      </c:pt>
                      <c:pt idx="2253">
                        <c:v>2268.9481599999999</c:v>
                      </c:pt>
                      <c:pt idx="2254">
                        <c:v>2269.9482440000002</c:v>
                      </c:pt>
                      <c:pt idx="2255">
                        <c:v>2270.9398730000003</c:v>
                      </c:pt>
                      <c:pt idx="2256">
                        <c:v>2271.9622810000001</c:v>
                      </c:pt>
                      <c:pt idx="2257">
                        <c:v>2272.9749229999998</c:v>
                      </c:pt>
                      <c:pt idx="2258">
                        <c:v>2273.9742459999998</c:v>
                      </c:pt>
                      <c:pt idx="2259">
                        <c:v>2274.985995</c:v>
                      </c:pt>
                      <c:pt idx="2260">
                        <c:v>2275.9870330000003</c:v>
                      </c:pt>
                      <c:pt idx="2261">
                        <c:v>2276.99125</c:v>
                      </c:pt>
                      <c:pt idx="2262">
                        <c:v>2277.9921599999998</c:v>
                      </c:pt>
                      <c:pt idx="2263">
                        <c:v>2278.9924639999999</c:v>
                      </c:pt>
                      <c:pt idx="2264">
                        <c:v>2279.9892</c:v>
                      </c:pt>
                      <c:pt idx="2265">
                        <c:v>2280.9860420000005</c:v>
                      </c:pt>
                      <c:pt idx="2266">
                        <c:v>2281.9859560000004</c:v>
                      </c:pt>
                      <c:pt idx="2267">
                        <c:v>2283.001577</c:v>
                      </c:pt>
                      <c:pt idx="2268">
                        <c:v>2284.001816</c:v>
                      </c:pt>
                      <c:pt idx="2269">
                        <c:v>2285.0171550000005</c:v>
                      </c:pt>
                      <c:pt idx="2270">
                        <c:v>2286.0331189999997</c:v>
                      </c:pt>
                      <c:pt idx="2271">
                        <c:v>2287.0329300000003</c:v>
                      </c:pt>
                      <c:pt idx="2272">
                        <c:v>2288.0483599999998</c:v>
                      </c:pt>
                      <c:pt idx="2273">
                        <c:v>2289.0637640000004</c:v>
                      </c:pt>
                      <c:pt idx="2274">
                        <c:v>2290.0637660000002</c:v>
                      </c:pt>
                      <c:pt idx="2275">
                        <c:v>2291.0763820000002</c:v>
                      </c:pt>
                      <c:pt idx="2276">
                        <c:v>2292.0856999999996</c:v>
                      </c:pt>
                      <c:pt idx="2277">
                        <c:v>2293.0853459999998</c:v>
                      </c:pt>
                      <c:pt idx="2278">
                        <c:v>2294.107422</c:v>
                      </c:pt>
                      <c:pt idx="2279">
                        <c:v>2295.1105070000003</c:v>
                      </c:pt>
                      <c:pt idx="2280">
                        <c:v>2296.1157560000001</c:v>
                      </c:pt>
                      <c:pt idx="2281">
                        <c:v>2297.1257009999999</c:v>
                      </c:pt>
                      <c:pt idx="2282">
                        <c:v>2298.1411260000004</c:v>
                      </c:pt>
                      <c:pt idx="2283">
                        <c:v>2299.167058</c:v>
                      </c:pt>
                      <c:pt idx="2284">
                        <c:v>2300.1673499999997</c:v>
                      </c:pt>
                      <c:pt idx="2285">
                        <c:v>2301.1719830000002</c:v>
                      </c:pt>
                      <c:pt idx="2286">
                        <c:v>2302.1660119999997</c:v>
                      </c:pt>
                      <c:pt idx="2287">
                        <c:v>2303.1611249999996</c:v>
                      </c:pt>
                      <c:pt idx="2288">
                        <c:v>2304.182444</c:v>
                      </c:pt>
                      <c:pt idx="2289">
                        <c:v>2305.1948270000003</c:v>
                      </c:pt>
                      <c:pt idx="2290">
                        <c:v>2306.1935030000004</c:v>
                      </c:pt>
                      <c:pt idx="2291">
                        <c:v>2307.1932610000003</c:v>
                      </c:pt>
                      <c:pt idx="2292">
                        <c:v>2308.2002430000002</c:v>
                      </c:pt>
                      <c:pt idx="2293">
                        <c:v>2309.197193</c:v>
                      </c:pt>
                      <c:pt idx="2294">
                        <c:v>2310.1999599999999</c:v>
                      </c:pt>
                      <c:pt idx="2295">
                        <c:v>2311.2001410000003</c:v>
                      </c:pt>
                      <c:pt idx="2296">
                        <c:v>2312.1940800000002</c:v>
                      </c:pt>
                      <c:pt idx="2297">
                        <c:v>2313.2040619999998</c:v>
                      </c:pt>
                      <c:pt idx="2298">
                        <c:v>2314.2326579999999</c:v>
                      </c:pt>
                      <c:pt idx="2299">
                        <c:v>2315.24953</c:v>
                      </c:pt>
                      <c:pt idx="2300">
                        <c:v>2316.2631300000003</c:v>
                      </c:pt>
                      <c:pt idx="2301">
                        <c:v>2317.2624930000002</c:v>
                      </c:pt>
                      <c:pt idx="2302">
                        <c:v>2318.2680989999999</c:v>
                      </c:pt>
                      <c:pt idx="2303">
                        <c:v>2319.2871130000003</c:v>
                      </c:pt>
                      <c:pt idx="2304">
                        <c:v>2320.3121270000001</c:v>
                      </c:pt>
                      <c:pt idx="2305">
                        <c:v>2321.3275279999998</c:v>
                      </c:pt>
                      <c:pt idx="2306">
                        <c:v>2322.3272340000003</c:v>
                      </c:pt>
                      <c:pt idx="2307">
                        <c:v>2323.3252519999996</c:v>
                      </c:pt>
                      <c:pt idx="2308">
                        <c:v>2324.3256629999996</c:v>
                      </c:pt>
                      <c:pt idx="2309">
                        <c:v>2325.3404600000003</c:v>
                      </c:pt>
                      <c:pt idx="2310">
                        <c:v>2326.3574930000004</c:v>
                      </c:pt>
                      <c:pt idx="2311">
                        <c:v>2327.360259</c:v>
                      </c:pt>
                      <c:pt idx="2312">
                        <c:v>2328.3800069999998</c:v>
                      </c:pt>
                      <c:pt idx="2313">
                        <c:v>2329.395219</c:v>
                      </c:pt>
                      <c:pt idx="2314">
                        <c:v>2330.414503</c:v>
                      </c:pt>
                      <c:pt idx="2315">
                        <c:v>2331.4333040000001</c:v>
                      </c:pt>
                      <c:pt idx="2316">
                        <c:v>2332.4372169999997</c:v>
                      </c:pt>
                      <c:pt idx="2317">
                        <c:v>2333.4381119999998</c:v>
                      </c:pt>
                      <c:pt idx="2318">
                        <c:v>2334.4388280000003</c:v>
                      </c:pt>
                      <c:pt idx="2319">
                        <c:v>2335.4600609999998</c:v>
                      </c:pt>
                      <c:pt idx="2320">
                        <c:v>2336.4755960000002</c:v>
                      </c:pt>
                      <c:pt idx="2321">
                        <c:v>2337.4946769999997</c:v>
                      </c:pt>
                      <c:pt idx="2322">
                        <c:v>2338.5138660000002</c:v>
                      </c:pt>
                      <c:pt idx="2323">
                        <c:v>2339.5297970000001</c:v>
                      </c:pt>
                      <c:pt idx="2324">
                        <c:v>2340.545744</c:v>
                      </c:pt>
                      <c:pt idx="2325">
                        <c:v>2341.5606260000004</c:v>
                      </c:pt>
                      <c:pt idx="2326">
                        <c:v>2342.5767109999997</c:v>
                      </c:pt>
                      <c:pt idx="2327">
                        <c:v>2343.5925459999999</c:v>
                      </c:pt>
                      <c:pt idx="2328">
                        <c:v>2344.6078770000004</c:v>
                      </c:pt>
                      <c:pt idx="2329">
                        <c:v>2345.6100079999997</c:v>
                      </c:pt>
                      <c:pt idx="2330">
                        <c:v>2346.613402</c:v>
                      </c:pt>
                      <c:pt idx="2331">
                        <c:v>2347.6230619999997</c:v>
                      </c:pt>
                      <c:pt idx="2332">
                        <c:v>2348.6110840000001</c:v>
                      </c:pt>
                      <c:pt idx="2333">
                        <c:v>2349.6295840000002</c:v>
                      </c:pt>
                      <c:pt idx="2334">
                        <c:v>2350.6461760000002</c:v>
                      </c:pt>
                      <c:pt idx="2335">
                        <c:v>2351.6658690000004</c:v>
                      </c:pt>
                      <c:pt idx="2336">
                        <c:v>2352.6815699999997</c:v>
                      </c:pt>
                      <c:pt idx="2337">
                        <c:v>2353.7033410000004</c:v>
                      </c:pt>
                      <c:pt idx="2338">
                        <c:v>2354.6948330000005</c:v>
                      </c:pt>
                      <c:pt idx="2339">
                        <c:v>2355.7028380000002</c:v>
                      </c:pt>
                      <c:pt idx="2340">
                        <c:v>2356.6918619999997</c:v>
                      </c:pt>
                      <c:pt idx="2341">
                        <c:v>2357.6994679999998</c:v>
                      </c:pt>
                      <c:pt idx="2342">
                        <c:v>2358.699944</c:v>
                      </c:pt>
                      <c:pt idx="2343">
                        <c:v>2359.6908350000003</c:v>
                      </c:pt>
                      <c:pt idx="2344">
                        <c:v>2360.695573</c:v>
                      </c:pt>
                      <c:pt idx="2345">
                        <c:v>2361.7116400000004</c:v>
                      </c:pt>
                      <c:pt idx="2346">
                        <c:v>2362.7326080000003</c:v>
                      </c:pt>
                      <c:pt idx="2347">
                        <c:v>2363.7419630000004</c:v>
                      </c:pt>
                      <c:pt idx="2348">
                        <c:v>2364.7428410000002</c:v>
                      </c:pt>
                      <c:pt idx="2349">
                        <c:v>2365.76325</c:v>
                      </c:pt>
                      <c:pt idx="2350">
                        <c:v>2366.7679840000001</c:v>
                      </c:pt>
                      <c:pt idx="2351">
                        <c:v>2367.7879069999999</c:v>
                      </c:pt>
                      <c:pt idx="2352">
                        <c:v>2368.7971150000003</c:v>
                      </c:pt>
                      <c:pt idx="2353">
                        <c:v>2369.8049220000003</c:v>
                      </c:pt>
                      <c:pt idx="2354">
                        <c:v>2370.8202979999996</c:v>
                      </c:pt>
                      <c:pt idx="2355">
                        <c:v>2371.8154489999997</c:v>
                      </c:pt>
                      <c:pt idx="2356">
                        <c:v>2372.8441069999999</c:v>
                      </c:pt>
                      <c:pt idx="2357">
                        <c:v>2373.8726219999999</c:v>
                      </c:pt>
                      <c:pt idx="2358">
                        <c:v>2374.8879370000004</c:v>
                      </c:pt>
                      <c:pt idx="2359">
                        <c:v>2375.9035940000003</c:v>
                      </c:pt>
                      <c:pt idx="2360">
                        <c:v>2376.9218959999998</c:v>
                      </c:pt>
                      <c:pt idx="2361">
                        <c:v>2377.9357120000004</c:v>
                      </c:pt>
                      <c:pt idx="2362">
                        <c:v>2378.9422969999996</c:v>
                      </c:pt>
                      <c:pt idx="2363">
                        <c:v>2379.9623090000005</c:v>
                      </c:pt>
                      <c:pt idx="2364">
                        <c:v>2380.9773969999997</c:v>
                      </c:pt>
                      <c:pt idx="2365">
                        <c:v>2381.9775390000004</c:v>
                      </c:pt>
                      <c:pt idx="2366">
                        <c:v>2383.0047400000003</c:v>
                      </c:pt>
                      <c:pt idx="2367">
                        <c:v>2384.0218759999998</c:v>
                      </c:pt>
                      <c:pt idx="2368">
                        <c:v>2385.0420670000003</c:v>
                      </c:pt>
                      <c:pt idx="2369">
                        <c:v>2386.0567110000002</c:v>
                      </c:pt>
                      <c:pt idx="2370">
                        <c:v>2387.0646820000002</c:v>
                      </c:pt>
                      <c:pt idx="2371">
                        <c:v>2388.0826530000004</c:v>
                      </c:pt>
                      <c:pt idx="2372">
                        <c:v>2389.1098659999998</c:v>
                      </c:pt>
                      <c:pt idx="2373">
                        <c:v>2390.1108530000001</c:v>
                      </c:pt>
                      <c:pt idx="2374">
                        <c:v>2391.1335909999998</c:v>
                      </c:pt>
                      <c:pt idx="2375">
                        <c:v>2392.1564369999996</c:v>
                      </c:pt>
                      <c:pt idx="2376">
                        <c:v>2393.1751359999998</c:v>
                      </c:pt>
                      <c:pt idx="2377">
                        <c:v>2394.1868679999998</c:v>
                      </c:pt>
                      <c:pt idx="2378">
                        <c:v>2395.1940180000001</c:v>
                      </c:pt>
                      <c:pt idx="2379">
                        <c:v>2396.2157950000001</c:v>
                      </c:pt>
                      <c:pt idx="2380">
                        <c:v>2397.234222</c:v>
                      </c:pt>
                      <c:pt idx="2381">
                        <c:v>2398.249358</c:v>
                      </c:pt>
                      <c:pt idx="2382">
                        <c:v>2399.1598430000004</c:v>
                      </c:pt>
                      <c:pt idx="2383">
                        <c:v>2400.1636840000001</c:v>
                      </c:pt>
                      <c:pt idx="2384">
                        <c:v>2401.1641470000004</c:v>
                      </c:pt>
                      <c:pt idx="2385">
                        <c:v>2402.1753820000004</c:v>
                      </c:pt>
                      <c:pt idx="2386">
                        <c:v>2403.1758669999999</c:v>
                      </c:pt>
                      <c:pt idx="2387">
                        <c:v>2404.1946840000001</c:v>
                      </c:pt>
                      <c:pt idx="2388">
                        <c:v>2405.2017580000002</c:v>
                      </c:pt>
                      <c:pt idx="2389">
                        <c:v>2406.2057340000001</c:v>
                      </c:pt>
                      <c:pt idx="2390">
                        <c:v>2407.2250919999997</c:v>
                      </c:pt>
                      <c:pt idx="2391">
                        <c:v>2408.2409989999996</c:v>
                      </c:pt>
                      <c:pt idx="2392">
                        <c:v>2409.2451529999998</c:v>
                      </c:pt>
                      <c:pt idx="2393">
                        <c:v>2410.2550380000002</c:v>
                      </c:pt>
                      <c:pt idx="2394">
                        <c:v>2411.2619510000004</c:v>
                      </c:pt>
                      <c:pt idx="2395">
                        <c:v>2412.2505760000004</c:v>
                      </c:pt>
                      <c:pt idx="2396">
                        <c:v>2413.2635270000001</c:v>
                      </c:pt>
                      <c:pt idx="2397">
                        <c:v>2414.2548500000003</c:v>
                      </c:pt>
                      <c:pt idx="2398">
                        <c:v>2415.2708760000005</c:v>
                      </c:pt>
                      <c:pt idx="2399">
                        <c:v>2416.2738909999998</c:v>
                      </c:pt>
                      <c:pt idx="2400">
                        <c:v>2417.2895879999996</c:v>
                      </c:pt>
                      <c:pt idx="2401">
                        <c:v>2418.2905220000002</c:v>
                      </c:pt>
                      <c:pt idx="2402">
                        <c:v>2419.2828669999999</c:v>
                      </c:pt>
                      <c:pt idx="2403">
                        <c:v>2420.2832209999997</c:v>
                      </c:pt>
                      <c:pt idx="2404">
                        <c:v>2421.2833719999999</c:v>
                      </c:pt>
                      <c:pt idx="2405">
                        <c:v>2422.2834359999997</c:v>
                      </c:pt>
                      <c:pt idx="2406">
                        <c:v>2423.2901520000005</c:v>
                      </c:pt>
                      <c:pt idx="2407">
                        <c:v>2424.2835839999998</c:v>
                      </c:pt>
                      <c:pt idx="2408">
                        <c:v>2425.2838419999998</c:v>
                      </c:pt>
                      <c:pt idx="2409">
                        <c:v>2426.2842899999996</c:v>
                      </c:pt>
                      <c:pt idx="2410">
                        <c:v>2427.2849329999999</c:v>
                      </c:pt>
                      <c:pt idx="2411">
                        <c:v>2428.2847170000005</c:v>
                      </c:pt>
                      <c:pt idx="2412">
                        <c:v>2429.2930619999997</c:v>
                      </c:pt>
                      <c:pt idx="2413">
                        <c:v>2430.2819660000005</c:v>
                      </c:pt>
                      <c:pt idx="2414">
                        <c:v>2431.2819499999996</c:v>
                      </c:pt>
                      <c:pt idx="2415">
                        <c:v>2432.290712</c:v>
                      </c:pt>
                      <c:pt idx="2416">
                        <c:v>2433.2971299999999</c:v>
                      </c:pt>
                      <c:pt idx="2417">
                        <c:v>2434.3280969999996</c:v>
                      </c:pt>
                      <c:pt idx="2418">
                        <c:v>2435.3312809999998</c:v>
                      </c:pt>
                      <c:pt idx="2419">
                        <c:v>2436.3504380000004</c:v>
                      </c:pt>
                      <c:pt idx="2420">
                        <c:v>2437.3639990000001</c:v>
                      </c:pt>
                      <c:pt idx="2421">
                        <c:v>2438.3704619999999</c:v>
                      </c:pt>
                      <c:pt idx="2422">
                        <c:v>2439.3708290000004</c:v>
                      </c:pt>
                      <c:pt idx="2423">
                        <c:v>2440.3737860000001</c:v>
                      </c:pt>
                      <c:pt idx="2424">
                        <c:v>2441.3996880000004</c:v>
                      </c:pt>
                      <c:pt idx="2425">
                        <c:v>2442.4054660000002</c:v>
                      </c:pt>
                      <c:pt idx="2426">
                        <c:v>2443.4227039999996</c:v>
                      </c:pt>
                      <c:pt idx="2427">
                        <c:v>2444.4318229999999</c:v>
                      </c:pt>
                      <c:pt idx="2428">
                        <c:v>2445.4685929999996</c:v>
                      </c:pt>
                      <c:pt idx="2429">
                        <c:v>2446.4841219999998</c:v>
                      </c:pt>
                      <c:pt idx="2430">
                        <c:v>2447.4913800000004</c:v>
                      </c:pt>
                      <c:pt idx="2431">
                        <c:v>2448.5097370000003</c:v>
                      </c:pt>
                      <c:pt idx="2432">
                        <c:v>2449.540027</c:v>
                      </c:pt>
                      <c:pt idx="2433">
                        <c:v>2450.4489220000005</c:v>
                      </c:pt>
                      <c:pt idx="2434">
                        <c:v>2451.4555760000003</c:v>
                      </c:pt>
                      <c:pt idx="2435">
                        <c:v>2452.4846040000002</c:v>
                      </c:pt>
                      <c:pt idx="2436">
                        <c:v>2453.4693580000003</c:v>
                      </c:pt>
                      <c:pt idx="2437">
                        <c:v>2454.4849290000002</c:v>
                      </c:pt>
                      <c:pt idx="2438">
                        <c:v>2455.4916050000002</c:v>
                      </c:pt>
                      <c:pt idx="2439">
                        <c:v>2456.4911680000005</c:v>
                      </c:pt>
                      <c:pt idx="2440">
                        <c:v>2457.5073739999998</c:v>
                      </c:pt>
                      <c:pt idx="2441">
                        <c:v>2458.526965</c:v>
                      </c:pt>
                      <c:pt idx="2442">
                        <c:v>2459.5433700000003</c:v>
                      </c:pt>
                      <c:pt idx="2443">
                        <c:v>2460.5472499999996</c:v>
                      </c:pt>
                      <c:pt idx="2444">
                        <c:v>2461.5603899999996</c:v>
                      </c:pt>
                      <c:pt idx="2445">
                        <c:v>2462.5778959999998</c:v>
                      </c:pt>
                      <c:pt idx="2446">
                        <c:v>2463.578039</c:v>
                      </c:pt>
                      <c:pt idx="2447">
                        <c:v>2464.5800740000004</c:v>
                      </c:pt>
                      <c:pt idx="2448">
                        <c:v>2465.5861729999997</c:v>
                      </c:pt>
                      <c:pt idx="2449">
                        <c:v>2466.6083749999998</c:v>
                      </c:pt>
                      <c:pt idx="2450">
                        <c:v>2467.6243850000001</c:v>
                      </c:pt>
                      <c:pt idx="2451">
                        <c:v>2468.6242339999999</c:v>
                      </c:pt>
                      <c:pt idx="2452">
                        <c:v>2469.6239940000005</c:v>
                      </c:pt>
                      <c:pt idx="2453">
                        <c:v>2470.6396549999999</c:v>
                      </c:pt>
                      <c:pt idx="2454">
                        <c:v>2471.6562160000003</c:v>
                      </c:pt>
                      <c:pt idx="2455">
                        <c:v>2472.6714400000001</c:v>
                      </c:pt>
                      <c:pt idx="2456">
                        <c:v>2473.671319</c:v>
                      </c:pt>
                      <c:pt idx="2457">
                        <c:v>2474.6714460000003</c:v>
                      </c:pt>
                      <c:pt idx="2458">
                        <c:v>2475.6724750000003</c:v>
                      </c:pt>
                      <c:pt idx="2459">
                        <c:v>2476.6723750000001</c:v>
                      </c:pt>
                      <c:pt idx="2460">
                        <c:v>2477.6877500000001</c:v>
                      </c:pt>
                      <c:pt idx="2461">
                        <c:v>2478.7032339999996</c:v>
                      </c:pt>
                      <c:pt idx="2462">
                        <c:v>2479.6902710000004</c:v>
                      </c:pt>
                      <c:pt idx="2463">
                        <c:v>2480.691194</c:v>
                      </c:pt>
                      <c:pt idx="2464">
                        <c:v>2481.6945189999997</c:v>
                      </c:pt>
                      <c:pt idx="2465">
                        <c:v>2482.6997069999998</c:v>
                      </c:pt>
                      <c:pt idx="2466">
                        <c:v>2483.6996650000001</c:v>
                      </c:pt>
                      <c:pt idx="2467">
                        <c:v>2484.7166100000004</c:v>
                      </c:pt>
                      <c:pt idx="2468">
                        <c:v>2485.7173400000001</c:v>
                      </c:pt>
                      <c:pt idx="2469">
                        <c:v>2486.7327949999999</c:v>
                      </c:pt>
                      <c:pt idx="2470">
                        <c:v>2487.7478039999996</c:v>
                      </c:pt>
                      <c:pt idx="2471">
                        <c:v>2488.7640920000003</c:v>
                      </c:pt>
                      <c:pt idx="2472">
                        <c:v>2489.779775</c:v>
                      </c:pt>
                      <c:pt idx="2473">
                        <c:v>2490.7717840000005</c:v>
                      </c:pt>
                      <c:pt idx="2474">
                        <c:v>2491.7840169999999</c:v>
                      </c:pt>
                      <c:pt idx="2475">
                        <c:v>2492.8030230000004</c:v>
                      </c:pt>
                      <c:pt idx="2476">
                        <c:v>2493.8066909999998</c:v>
                      </c:pt>
                      <c:pt idx="2477">
                        <c:v>2494.8035200000004</c:v>
                      </c:pt>
                      <c:pt idx="2478">
                        <c:v>2495.803954</c:v>
                      </c:pt>
                      <c:pt idx="2479">
                        <c:v>2496.8029159999996</c:v>
                      </c:pt>
                      <c:pt idx="2480">
                        <c:v>2497.8271249999998</c:v>
                      </c:pt>
                      <c:pt idx="2481">
                        <c:v>2498.8283750000001</c:v>
                      </c:pt>
                      <c:pt idx="2482">
                        <c:v>2499.8504739999998</c:v>
                      </c:pt>
                      <c:pt idx="2483">
                        <c:v>2500.8501880000003</c:v>
                      </c:pt>
                      <c:pt idx="2484">
                        <c:v>2501.8749109999999</c:v>
                      </c:pt>
                      <c:pt idx="2485">
                        <c:v>2502.8693970000004</c:v>
                      </c:pt>
                      <c:pt idx="2486">
                        <c:v>2503.8637980000003</c:v>
                      </c:pt>
                      <c:pt idx="2487">
                        <c:v>2504.8674380000002</c:v>
                      </c:pt>
                      <c:pt idx="2488">
                        <c:v>2505.871204</c:v>
                      </c:pt>
                      <c:pt idx="2489">
                        <c:v>2506.887737</c:v>
                      </c:pt>
                      <c:pt idx="2490">
                        <c:v>2507.8944460000002</c:v>
                      </c:pt>
                      <c:pt idx="2491">
                        <c:v>2508.9114280000003</c:v>
                      </c:pt>
                      <c:pt idx="2492">
                        <c:v>2509.9156549999998</c:v>
                      </c:pt>
                      <c:pt idx="2493">
                        <c:v>2510.9217520000002</c:v>
                      </c:pt>
                      <c:pt idx="2494">
                        <c:v>2511.9069019999997</c:v>
                      </c:pt>
                      <c:pt idx="2495">
                        <c:v>2512.9109049999997</c:v>
                      </c:pt>
                      <c:pt idx="2496">
                        <c:v>2513.9075709999997</c:v>
                      </c:pt>
                      <c:pt idx="2497">
                        <c:v>2514.9295089999996</c:v>
                      </c:pt>
                      <c:pt idx="2498">
                        <c:v>2515.945506</c:v>
                      </c:pt>
                      <c:pt idx="2499">
                        <c:v>2516.9457830000001</c:v>
                      </c:pt>
                      <c:pt idx="2500">
                        <c:v>2517.9757909999998</c:v>
                      </c:pt>
                      <c:pt idx="2501">
                        <c:v>2518.9989919999998</c:v>
                      </c:pt>
                      <c:pt idx="2502">
                        <c:v>2519.9832290000004</c:v>
                      </c:pt>
                      <c:pt idx="2503">
                        <c:v>2520.9932879999997</c:v>
                      </c:pt>
                      <c:pt idx="2504">
                        <c:v>2522.0163929999999</c:v>
                      </c:pt>
                      <c:pt idx="2505">
                        <c:v>2523.0332369999996</c:v>
                      </c:pt>
                      <c:pt idx="2506">
                        <c:v>2524.0335340000001</c:v>
                      </c:pt>
                      <c:pt idx="2507">
                        <c:v>2525.0477540000002</c:v>
                      </c:pt>
                      <c:pt idx="2508">
                        <c:v>2526.0667519999997</c:v>
                      </c:pt>
                      <c:pt idx="2509">
                        <c:v>2527.0923380000004</c:v>
                      </c:pt>
                      <c:pt idx="2510">
                        <c:v>2528.1164760000001</c:v>
                      </c:pt>
                      <c:pt idx="2511">
                        <c:v>2529.0864080000001</c:v>
                      </c:pt>
                      <c:pt idx="2512">
                        <c:v>2530.1003639999999</c:v>
                      </c:pt>
                      <c:pt idx="2513">
                        <c:v>2531.1195500000003</c:v>
                      </c:pt>
                      <c:pt idx="2514">
                        <c:v>2532.1347050000004</c:v>
                      </c:pt>
                      <c:pt idx="2515">
                        <c:v>2533.1603299999997</c:v>
                      </c:pt>
                      <c:pt idx="2516">
                        <c:v>2534.0460350000003</c:v>
                      </c:pt>
                      <c:pt idx="2517">
                        <c:v>2535.0614619999997</c:v>
                      </c:pt>
                      <c:pt idx="2518">
                        <c:v>2536.0646990000005</c:v>
                      </c:pt>
                      <c:pt idx="2519">
                        <c:v>2537.0643030000001</c:v>
                      </c:pt>
                      <c:pt idx="2520">
                        <c:v>2538.064104</c:v>
                      </c:pt>
                      <c:pt idx="2521">
                        <c:v>2539.0637690000003</c:v>
                      </c:pt>
                      <c:pt idx="2522">
                        <c:v>2540.0632999999998</c:v>
                      </c:pt>
                      <c:pt idx="2523">
                        <c:v>2541.0769460000001</c:v>
                      </c:pt>
                      <c:pt idx="2524">
                        <c:v>2542.0639010000004</c:v>
                      </c:pt>
                      <c:pt idx="2525">
                        <c:v>2543.0801769999998</c:v>
                      </c:pt>
                      <c:pt idx="2526">
                        <c:v>2544.0827639999998</c:v>
                      </c:pt>
                      <c:pt idx="2527">
                        <c:v>2545.0806000000002</c:v>
                      </c:pt>
                      <c:pt idx="2528">
                        <c:v>2546.0873590000001</c:v>
                      </c:pt>
                      <c:pt idx="2529">
                        <c:v>2547.0801659999997</c:v>
                      </c:pt>
                      <c:pt idx="2530">
                        <c:v>2548.0788480000001</c:v>
                      </c:pt>
                      <c:pt idx="2531">
                        <c:v>2549.0789530000002</c:v>
                      </c:pt>
                      <c:pt idx="2532">
                        <c:v>2550.1043339999997</c:v>
                      </c:pt>
                      <c:pt idx="2533">
                        <c:v>2551.1103739999999</c:v>
                      </c:pt>
                      <c:pt idx="2534">
                        <c:v>2552.1114749999997</c:v>
                      </c:pt>
                      <c:pt idx="2535">
                        <c:v>2553.1117899999999</c:v>
                      </c:pt>
                      <c:pt idx="2536">
                        <c:v>2554.1131779999996</c:v>
                      </c:pt>
                      <c:pt idx="2537">
                        <c:v>2555.1307409999999</c:v>
                      </c:pt>
                      <c:pt idx="2538">
                        <c:v>2556.148056</c:v>
                      </c:pt>
                      <c:pt idx="2539">
                        <c:v>2557.1510239999998</c:v>
                      </c:pt>
                      <c:pt idx="2540">
                        <c:v>2558.1530769999999</c:v>
                      </c:pt>
                      <c:pt idx="2541">
                        <c:v>2559.1551799999997</c:v>
                      </c:pt>
                      <c:pt idx="2542">
                        <c:v>2560.1575190000003</c:v>
                      </c:pt>
                      <c:pt idx="2543">
                        <c:v>2561.1754119999996</c:v>
                      </c:pt>
                      <c:pt idx="2544">
                        <c:v>2562.1926880000001</c:v>
                      </c:pt>
                      <c:pt idx="2545">
                        <c:v>2563.1947330000003</c:v>
                      </c:pt>
                      <c:pt idx="2546">
                        <c:v>2564.1975250000005</c:v>
                      </c:pt>
                      <c:pt idx="2547">
                        <c:v>2565.1939949999996</c:v>
                      </c:pt>
                      <c:pt idx="2548">
                        <c:v>2566.1958000000004</c:v>
                      </c:pt>
                      <c:pt idx="2549">
                        <c:v>2567.1985130000003</c:v>
                      </c:pt>
                      <c:pt idx="2550">
                        <c:v>2568.2010309999996</c:v>
                      </c:pt>
                      <c:pt idx="2551">
                        <c:v>2569.2034240000003</c:v>
                      </c:pt>
                      <c:pt idx="2552">
                        <c:v>2570.2158150000005</c:v>
                      </c:pt>
                      <c:pt idx="2553">
                        <c:v>2571.2214780000004</c:v>
                      </c:pt>
                      <c:pt idx="2554">
                        <c:v>2572.2346219999999</c:v>
                      </c:pt>
                      <c:pt idx="2555">
                        <c:v>2573.2373749999997</c:v>
                      </c:pt>
                      <c:pt idx="2556">
                        <c:v>2574.2615900000001</c:v>
                      </c:pt>
                      <c:pt idx="2557">
                        <c:v>2575.2633729999998</c:v>
                      </c:pt>
                      <c:pt idx="2558">
                        <c:v>2576.2788009999995</c:v>
                      </c:pt>
                      <c:pt idx="2559">
                        <c:v>2577.2810250000002</c:v>
                      </c:pt>
                      <c:pt idx="2560">
                        <c:v>2578.2835779999996</c:v>
                      </c:pt>
                      <c:pt idx="2561">
                        <c:v>2579.3007339999995</c:v>
                      </c:pt>
                      <c:pt idx="2562">
                        <c:v>2580.3244669999995</c:v>
                      </c:pt>
                      <c:pt idx="2563">
                        <c:v>2581.3267719999994</c:v>
                      </c:pt>
                      <c:pt idx="2564">
                        <c:v>2582.329565</c:v>
                      </c:pt>
                      <c:pt idx="2565">
                        <c:v>2583.3472000000002</c:v>
                      </c:pt>
                      <c:pt idx="2566">
                        <c:v>2584.3493239999998</c:v>
                      </c:pt>
                      <c:pt idx="2567">
                        <c:v>2585.3518459999996</c:v>
                      </c:pt>
                      <c:pt idx="2568">
                        <c:v>2586.355372</c:v>
                      </c:pt>
                      <c:pt idx="2569">
                        <c:v>2587.3580179999999</c:v>
                      </c:pt>
                      <c:pt idx="2570">
                        <c:v>2588.3592959999996</c:v>
                      </c:pt>
                      <c:pt idx="2571">
                        <c:v>2589.3786</c:v>
                      </c:pt>
                      <c:pt idx="2572">
                        <c:v>2590.3906929999994</c:v>
                      </c:pt>
                      <c:pt idx="2573">
                        <c:v>2591.3987099999995</c:v>
                      </c:pt>
                      <c:pt idx="2574">
                        <c:v>2592.4245069999997</c:v>
                      </c:pt>
                      <c:pt idx="2575">
                        <c:v>2593.4640239999999</c:v>
                      </c:pt>
                      <c:pt idx="2576">
                        <c:v>2594.4671559999997</c:v>
                      </c:pt>
                      <c:pt idx="2577">
                        <c:v>2595.4723720000002</c:v>
                      </c:pt>
                      <c:pt idx="2578">
                        <c:v>2596.3931080000002</c:v>
                      </c:pt>
                      <c:pt idx="2579">
                        <c:v>2597.3948049999999</c:v>
                      </c:pt>
                      <c:pt idx="2580">
                        <c:v>2598.3952259999996</c:v>
                      </c:pt>
                      <c:pt idx="2581">
                        <c:v>2599.4134079999994</c:v>
                      </c:pt>
                      <c:pt idx="2582">
                        <c:v>2600.4309020000001</c:v>
                      </c:pt>
                      <c:pt idx="2583">
                        <c:v>2601.4331240000001</c:v>
                      </c:pt>
                      <c:pt idx="2584">
                        <c:v>2602.4349899999997</c:v>
                      </c:pt>
                      <c:pt idx="2585">
                        <c:v>2603.4377260000001</c:v>
                      </c:pt>
                      <c:pt idx="2586">
                        <c:v>2604.4392099999995</c:v>
                      </c:pt>
                      <c:pt idx="2587">
                        <c:v>2605.45723</c:v>
                      </c:pt>
                      <c:pt idx="2588">
                        <c:v>2606.4593070000001</c:v>
                      </c:pt>
                      <c:pt idx="2589">
                        <c:v>2607.4627679999994</c:v>
                      </c:pt>
                      <c:pt idx="2590">
                        <c:v>2608.4618570000002</c:v>
                      </c:pt>
                      <c:pt idx="2591">
                        <c:v>2609.464191</c:v>
                      </c:pt>
                      <c:pt idx="2592">
                        <c:v>2610.4661529999994</c:v>
                      </c:pt>
                      <c:pt idx="2593">
                        <c:v>2611.4639969999998</c:v>
                      </c:pt>
                      <c:pt idx="2594">
                        <c:v>2612.4706299999998</c:v>
                      </c:pt>
                      <c:pt idx="2595">
                        <c:v>2613.472272</c:v>
                      </c:pt>
                      <c:pt idx="2596">
                        <c:v>2614.4902050000001</c:v>
                      </c:pt>
                      <c:pt idx="2597">
                        <c:v>2615.4927170000001</c:v>
                      </c:pt>
                      <c:pt idx="2598">
                        <c:v>2616.5101509999995</c:v>
                      </c:pt>
                      <c:pt idx="2599">
                        <c:v>2617.5284839999995</c:v>
                      </c:pt>
                      <c:pt idx="2600">
                        <c:v>2618.5296929999995</c:v>
                      </c:pt>
                      <c:pt idx="2601">
                        <c:v>2619.532185</c:v>
                      </c:pt>
                      <c:pt idx="2602">
                        <c:v>2620.5334430000003</c:v>
                      </c:pt>
                      <c:pt idx="2603">
                        <c:v>2621.5578450000003</c:v>
                      </c:pt>
                      <c:pt idx="2604">
                        <c:v>2622.5597699999998</c:v>
                      </c:pt>
                      <c:pt idx="2605">
                        <c:v>2623.5622759999997</c:v>
                      </c:pt>
                      <c:pt idx="2606">
                        <c:v>2624.5682019999995</c:v>
                      </c:pt>
                      <c:pt idx="2607">
                        <c:v>2625.5859679999994</c:v>
                      </c:pt>
                      <c:pt idx="2608">
                        <c:v>2626.588084</c:v>
                      </c:pt>
                      <c:pt idx="2609">
                        <c:v>2627.5898609999995</c:v>
                      </c:pt>
                      <c:pt idx="2610">
                        <c:v>2628.5858779999999</c:v>
                      </c:pt>
                      <c:pt idx="2611">
                        <c:v>2629.5872429999999</c:v>
                      </c:pt>
                      <c:pt idx="2612">
                        <c:v>2630.6050519999999</c:v>
                      </c:pt>
                      <c:pt idx="2613">
                        <c:v>2631.6070359999994</c:v>
                      </c:pt>
                      <c:pt idx="2614">
                        <c:v>2632.6080309999998</c:v>
                      </c:pt>
                      <c:pt idx="2615">
                        <c:v>2633.6103720000001</c:v>
                      </c:pt>
                      <c:pt idx="2616">
                        <c:v>2634.634204</c:v>
                      </c:pt>
                      <c:pt idx="2617">
                        <c:v>2635.6525000000001</c:v>
                      </c:pt>
                      <c:pt idx="2618">
                        <c:v>2636.66435</c:v>
                      </c:pt>
                      <c:pt idx="2619">
                        <c:v>2637.6821970000001</c:v>
                      </c:pt>
                      <c:pt idx="2620">
                        <c:v>2638.6844659999997</c:v>
                      </c:pt>
                      <c:pt idx="2621">
                        <c:v>2639.6860630000001</c:v>
                      </c:pt>
                      <c:pt idx="2622">
                        <c:v>2640.6879899999994</c:v>
                      </c:pt>
                      <c:pt idx="2623">
                        <c:v>2641.7064620000001</c:v>
                      </c:pt>
                      <c:pt idx="2624">
                        <c:v>2642.7240789999996</c:v>
                      </c:pt>
                      <c:pt idx="2625">
                        <c:v>2643.742123</c:v>
                      </c:pt>
                      <c:pt idx="2626">
                        <c:v>2644.7436820000003</c:v>
                      </c:pt>
                      <c:pt idx="2627">
                        <c:v>2645.7454680000001</c:v>
                      </c:pt>
                      <c:pt idx="2628">
                        <c:v>2646.7693060000001</c:v>
                      </c:pt>
                      <c:pt idx="2629">
                        <c:v>2647.7729879999997</c:v>
                      </c:pt>
                      <c:pt idx="2630">
                        <c:v>2648.7844129999994</c:v>
                      </c:pt>
                      <c:pt idx="2631">
                        <c:v>2649.7914209999999</c:v>
                      </c:pt>
                      <c:pt idx="2632">
                        <c:v>2650.7895939999999</c:v>
                      </c:pt>
                      <c:pt idx="2633">
                        <c:v>2651.7885989999995</c:v>
                      </c:pt>
                      <c:pt idx="2634">
                        <c:v>2652.7832840000001</c:v>
                      </c:pt>
                      <c:pt idx="2635">
                        <c:v>2653.788039</c:v>
                      </c:pt>
                      <c:pt idx="2636">
                        <c:v>2654.8060569999998</c:v>
                      </c:pt>
                      <c:pt idx="2637">
                        <c:v>2655.8087439999999</c:v>
                      </c:pt>
                      <c:pt idx="2638">
                        <c:v>2656.8112030000002</c:v>
                      </c:pt>
                      <c:pt idx="2639">
                        <c:v>2657.8128989999996</c:v>
                      </c:pt>
                      <c:pt idx="2640">
                        <c:v>2658.8319810000003</c:v>
                      </c:pt>
                      <c:pt idx="2641">
                        <c:v>2659.8435179999997</c:v>
                      </c:pt>
                      <c:pt idx="2642">
                        <c:v>2660.8458069999997</c:v>
                      </c:pt>
                      <c:pt idx="2643">
                        <c:v>2661.8693599999997</c:v>
                      </c:pt>
                      <c:pt idx="2644">
                        <c:v>2662.8870989999996</c:v>
                      </c:pt>
                      <c:pt idx="2645">
                        <c:v>2663.8857309999994</c:v>
                      </c:pt>
                      <c:pt idx="2646">
                        <c:v>2664.8896880000002</c:v>
                      </c:pt>
                      <c:pt idx="2647">
                        <c:v>2665.9022049999994</c:v>
                      </c:pt>
                      <c:pt idx="2648">
                        <c:v>2666.909901</c:v>
                      </c:pt>
                      <c:pt idx="2649">
                        <c:v>2667.9167109999999</c:v>
                      </c:pt>
                      <c:pt idx="2650">
                        <c:v>2668.9378269999997</c:v>
                      </c:pt>
                      <c:pt idx="2651">
                        <c:v>2669.9478289999997</c:v>
                      </c:pt>
                      <c:pt idx="2652">
                        <c:v>2670.9575960000002</c:v>
                      </c:pt>
                      <c:pt idx="2653">
                        <c:v>2671.9906019999999</c:v>
                      </c:pt>
                      <c:pt idx="2654">
                        <c:v>2673.0240729999996</c:v>
                      </c:pt>
                      <c:pt idx="2655">
                        <c:v>2674.0415830000002</c:v>
                      </c:pt>
                      <c:pt idx="2656">
                        <c:v>2675.0426209999996</c:v>
                      </c:pt>
                      <c:pt idx="2657">
                        <c:v>2676.0640050000002</c:v>
                      </c:pt>
                      <c:pt idx="2658">
                        <c:v>2676.9446809999999</c:v>
                      </c:pt>
                      <c:pt idx="2659">
                        <c:v>2677.9623869999996</c:v>
                      </c:pt>
                      <c:pt idx="2660">
                        <c:v>2678.9650009999996</c:v>
                      </c:pt>
                      <c:pt idx="2661">
                        <c:v>2679.9763789999997</c:v>
                      </c:pt>
                      <c:pt idx="2662">
                        <c:v>2680.9782409999998</c:v>
                      </c:pt>
                      <c:pt idx="2663">
                        <c:v>2681.9807659999997</c:v>
                      </c:pt>
                      <c:pt idx="2664">
                        <c:v>2682.9904139999999</c:v>
                      </c:pt>
                      <c:pt idx="2665">
                        <c:v>2684.0083519999998</c:v>
                      </c:pt>
                      <c:pt idx="2666">
                        <c:v>2685.0258269999995</c:v>
                      </c:pt>
                      <c:pt idx="2667">
                        <c:v>2686.0493420000003</c:v>
                      </c:pt>
                      <c:pt idx="2668">
                        <c:v>2687.0513819999996</c:v>
                      </c:pt>
                      <c:pt idx="2669">
                        <c:v>2688.0549979999996</c:v>
                      </c:pt>
                      <c:pt idx="2670">
                        <c:v>2689.067059</c:v>
                      </c:pt>
                      <c:pt idx="2671">
                        <c:v>2690.0686289999994</c:v>
                      </c:pt>
                      <c:pt idx="2672">
                        <c:v>2691.0798530000002</c:v>
                      </c:pt>
                      <c:pt idx="2673">
                        <c:v>2692.0967970000002</c:v>
                      </c:pt>
                      <c:pt idx="2674">
                        <c:v>2693.1144199999999</c:v>
                      </c:pt>
                      <c:pt idx="2675">
                        <c:v>2694.1329159999996</c:v>
                      </c:pt>
                      <c:pt idx="2676">
                        <c:v>2695.1351619999996</c:v>
                      </c:pt>
                      <c:pt idx="2677">
                        <c:v>2696.1371709999994</c:v>
                      </c:pt>
                      <c:pt idx="2678">
                        <c:v>2697.1399689999998</c:v>
                      </c:pt>
                      <c:pt idx="2679">
                        <c:v>2698.1416259999996</c:v>
                      </c:pt>
                      <c:pt idx="2680">
                        <c:v>2699.1587929999996</c:v>
                      </c:pt>
                      <c:pt idx="2681">
                        <c:v>2700.1605909999998</c:v>
                      </c:pt>
                      <c:pt idx="2682">
                        <c:v>2701.1636149999995</c:v>
                      </c:pt>
                      <c:pt idx="2683">
                        <c:v>2702.1658280000001</c:v>
                      </c:pt>
                      <c:pt idx="2684">
                        <c:v>2703.1829339999995</c:v>
                      </c:pt>
                      <c:pt idx="2685">
                        <c:v>2704.1852159999999</c:v>
                      </c:pt>
                      <c:pt idx="2686">
                        <c:v>2705.1974540000001</c:v>
                      </c:pt>
                      <c:pt idx="2687">
                        <c:v>2706.2063939999998</c:v>
                      </c:pt>
                      <c:pt idx="2688">
                        <c:v>2707.2237249999998</c:v>
                      </c:pt>
                      <c:pt idx="2689">
                        <c:v>2708.2255639999994</c:v>
                      </c:pt>
                      <c:pt idx="2690">
                        <c:v>2709.2274090000001</c:v>
                      </c:pt>
                      <c:pt idx="2691">
                        <c:v>2710.2448939999995</c:v>
                      </c:pt>
                      <c:pt idx="2692">
                        <c:v>2711.257106</c:v>
                      </c:pt>
                      <c:pt idx="2693">
                        <c:v>2712.2743460000002</c:v>
                      </c:pt>
                      <c:pt idx="2694">
                        <c:v>2713.2888029999995</c:v>
                      </c:pt>
                      <c:pt idx="2695">
                        <c:v>2714.2944459999999</c:v>
                      </c:pt>
                      <c:pt idx="2696">
                        <c:v>2715.2966509999997</c:v>
                      </c:pt>
                      <c:pt idx="2697">
                        <c:v>2716.288877</c:v>
                      </c:pt>
                      <c:pt idx="2698">
                        <c:v>2717.2887339999997</c:v>
                      </c:pt>
                      <c:pt idx="2699">
                        <c:v>2718.3045729999994</c:v>
                      </c:pt>
                      <c:pt idx="2700">
                        <c:v>2719.2932730000002</c:v>
                      </c:pt>
                      <c:pt idx="2701">
                        <c:v>2720.3166439999995</c:v>
                      </c:pt>
                      <c:pt idx="2702">
                        <c:v>2721.3344280000001</c:v>
                      </c:pt>
                      <c:pt idx="2703">
                        <c:v>2722.351713</c:v>
                      </c:pt>
                      <c:pt idx="2704">
                        <c:v>2723.3691799999997</c:v>
                      </c:pt>
                      <c:pt idx="2705">
                        <c:v>2724.3862659999995</c:v>
                      </c:pt>
                      <c:pt idx="2706">
                        <c:v>2725.403687</c:v>
                      </c:pt>
                      <c:pt idx="2707">
                        <c:v>2726.4050360000001</c:v>
                      </c:pt>
                      <c:pt idx="2708">
                        <c:v>2727.4063980000001</c:v>
                      </c:pt>
                      <c:pt idx="2709">
                        <c:v>2728.4297509999997</c:v>
                      </c:pt>
                      <c:pt idx="2710">
                        <c:v>2729.4317819999997</c:v>
                      </c:pt>
                      <c:pt idx="2711">
                        <c:v>2730.4496920000001</c:v>
                      </c:pt>
                      <c:pt idx="2712">
                        <c:v>2731.4515789999996</c:v>
                      </c:pt>
                      <c:pt idx="2713">
                        <c:v>2732.4532749999998</c:v>
                      </c:pt>
                      <c:pt idx="2714">
                        <c:v>2733.449525</c:v>
                      </c:pt>
                      <c:pt idx="2715">
                        <c:v>2734.4521779999995</c:v>
                      </c:pt>
                      <c:pt idx="2716">
                        <c:v>2735.4546300000002</c:v>
                      </c:pt>
                      <c:pt idx="2717">
                        <c:v>2736.4729379999999</c:v>
                      </c:pt>
                      <c:pt idx="2718">
                        <c:v>2737.4790590000002</c:v>
                      </c:pt>
                      <c:pt idx="2719">
                        <c:v>2738.4935209999994</c:v>
                      </c:pt>
                      <c:pt idx="2720">
                        <c:v>2739.4959509999999</c:v>
                      </c:pt>
                      <c:pt idx="2721">
                        <c:v>2740.5110519999998</c:v>
                      </c:pt>
                      <c:pt idx="2722">
                        <c:v>2741.5098239999998</c:v>
                      </c:pt>
                      <c:pt idx="2723">
                        <c:v>2742.5280069999999</c:v>
                      </c:pt>
                      <c:pt idx="2724">
                        <c:v>2743.5262069999999</c:v>
                      </c:pt>
                      <c:pt idx="2725">
                        <c:v>2744.5396209999999</c:v>
                      </c:pt>
                      <c:pt idx="2726">
                        <c:v>2745.5583129999995</c:v>
                      </c:pt>
                      <c:pt idx="2727">
                        <c:v>2746.5954339999998</c:v>
                      </c:pt>
                      <c:pt idx="2728">
                        <c:v>2747.59501</c:v>
                      </c:pt>
                      <c:pt idx="2729">
                        <c:v>2748.6424419999994</c:v>
                      </c:pt>
                      <c:pt idx="2730">
                        <c:v>2749.6516169999995</c:v>
                      </c:pt>
                      <c:pt idx="2731">
                        <c:v>2750.659224</c:v>
                      </c:pt>
                      <c:pt idx="2732">
                        <c:v>2751.567258</c:v>
                      </c:pt>
                      <c:pt idx="2733">
                        <c:v>2752.5767509999996</c:v>
                      </c:pt>
                      <c:pt idx="2734">
                        <c:v>2753.5787279999995</c:v>
                      </c:pt>
                      <c:pt idx="2735">
                        <c:v>2754.5960770000002</c:v>
                      </c:pt>
                      <c:pt idx="2736">
                        <c:v>2755.6137520000002</c:v>
                      </c:pt>
                      <c:pt idx="2737">
                        <c:v>2756.6310210000001</c:v>
                      </c:pt>
                      <c:pt idx="2738">
                        <c:v>2757.6330399999997</c:v>
                      </c:pt>
                      <c:pt idx="2739">
                        <c:v>2758.6348379999999</c:v>
                      </c:pt>
                      <c:pt idx="2740">
                        <c:v>2759.637033</c:v>
                      </c:pt>
                      <c:pt idx="2741">
                        <c:v>2760.6396029999996</c:v>
                      </c:pt>
                      <c:pt idx="2742">
                        <c:v>2761.6436629999998</c:v>
                      </c:pt>
                      <c:pt idx="2743">
                        <c:v>2762.6566899999998</c:v>
                      </c:pt>
                      <c:pt idx="2744">
                        <c:v>2763.6776959999997</c:v>
                      </c:pt>
                      <c:pt idx="2745">
                        <c:v>2764.6874820000003</c:v>
                      </c:pt>
                      <c:pt idx="2746">
                        <c:v>2765.6743909999996</c:v>
                      </c:pt>
                      <c:pt idx="2747">
                        <c:v>2766.692438</c:v>
                      </c:pt>
                      <c:pt idx="2748">
                        <c:v>2767.7090079999998</c:v>
                      </c:pt>
                      <c:pt idx="2749">
                        <c:v>2768.7271129999999</c:v>
                      </c:pt>
                      <c:pt idx="2750">
                        <c:v>2769.7226620000001</c:v>
                      </c:pt>
                      <c:pt idx="2751">
                        <c:v>2770.7232859999995</c:v>
                      </c:pt>
                      <c:pt idx="2752">
                        <c:v>2771.7413489999999</c:v>
                      </c:pt>
                      <c:pt idx="2753">
                        <c:v>2772.7397499999997</c:v>
                      </c:pt>
                      <c:pt idx="2754">
                        <c:v>2773.741634</c:v>
                      </c:pt>
                      <c:pt idx="2755">
                        <c:v>2774.7431930000002</c:v>
                      </c:pt>
                      <c:pt idx="2756">
                        <c:v>2775.7455909999999</c:v>
                      </c:pt>
                      <c:pt idx="2757">
                        <c:v>2776.7474039999997</c:v>
                      </c:pt>
                      <c:pt idx="2758">
                        <c:v>2777.7510480000001</c:v>
                      </c:pt>
                      <c:pt idx="2759">
                        <c:v>2778.7693229999995</c:v>
                      </c:pt>
                      <c:pt idx="2760">
                        <c:v>2779.7936840000002</c:v>
                      </c:pt>
                      <c:pt idx="2761">
                        <c:v>2780.7960819999998</c:v>
                      </c:pt>
                      <c:pt idx="2762">
                        <c:v>2781.7977579999997</c:v>
                      </c:pt>
                      <c:pt idx="2763">
                        <c:v>2782.8156730000001</c:v>
                      </c:pt>
                      <c:pt idx="2764">
                        <c:v>2783.8334869999999</c:v>
                      </c:pt>
                      <c:pt idx="2765">
                        <c:v>2784.8350030000001</c:v>
                      </c:pt>
                      <c:pt idx="2766">
                        <c:v>2785.8381899999995</c:v>
                      </c:pt>
                      <c:pt idx="2767">
                        <c:v>2786.8410569999996</c:v>
                      </c:pt>
                      <c:pt idx="2768">
                        <c:v>2787.8426090000003</c:v>
                      </c:pt>
                      <c:pt idx="2769">
                        <c:v>2788.8290419999994</c:v>
                      </c:pt>
                      <c:pt idx="2770">
                        <c:v>2789.8465329999999</c:v>
                      </c:pt>
                      <c:pt idx="2771">
                        <c:v>2790.8640729999997</c:v>
                      </c:pt>
                      <c:pt idx="2772">
                        <c:v>2791.8658649999998</c:v>
                      </c:pt>
                      <c:pt idx="2773">
                        <c:v>2792.8685089999999</c:v>
                      </c:pt>
                      <c:pt idx="2774">
                        <c:v>2793.8706510000002</c:v>
                      </c:pt>
                      <c:pt idx="2775">
                        <c:v>2794.8726699999997</c:v>
                      </c:pt>
                      <c:pt idx="2776">
                        <c:v>2795.8815119999999</c:v>
                      </c:pt>
                      <c:pt idx="2777">
                        <c:v>2796.8830639999996</c:v>
                      </c:pt>
                      <c:pt idx="2778">
                        <c:v>2797.9009969999997</c:v>
                      </c:pt>
                      <c:pt idx="2779">
                        <c:v>2798.9034929999998</c:v>
                      </c:pt>
                      <c:pt idx="2780">
                        <c:v>2799.9050879999995</c:v>
                      </c:pt>
                      <c:pt idx="2781">
                        <c:v>2800.9077950000001</c:v>
                      </c:pt>
                      <c:pt idx="2782">
                        <c:v>2801.9313400000001</c:v>
                      </c:pt>
                      <c:pt idx="2783">
                        <c:v>2802.9334069999995</c:v>
                      </c:pt>
                      <c:pt idx="2784">
                        <c:v>2803.9362220000003</c:v>
                      </c:pt>
                      <c:pt idx="2785">
                        <c:v>2804.9388680000002</c:v>
                      </c:pt>
                      <c:pt idx="2786">
                        <c:v>2805.9508679999999</c:v>
                      </c:pt>
                      <c:pt idx="2787">
                        <c:v>2806.9529839999996</c:v>
                      </c:pt>
                      <c:pt idx="2788">
                        <c:v>2807.9556560000001</c:v>
                      </c:pt>
                      <c:pt idx="2789">
                        <c:v>2808.9783809999999</c:v>
                      </c:pt>
                      <c:pt idx="2790">
                        <c:v>2809.9956000000002</c:v>
                      </c:pt>
                      <c:pt idx="2791">
                        <c:v>2810.9977499999995</c:v>
                      </c:pt>
                      <c:pt idx="2792">
                        <c:v>2812.0002619999996</c:v>
                      </c:pt>
                      <c:pt idx="2793">
                        <c:v>2813.0024590000003</c:v>
                      </c:pt>
                      <c:pt idx="2794">
                        <c:v>2814.0208929999999</c:v>
                      </c:pt>
                      <c:pt idx="2795">
                        <c:v>2815.03874</c:v>
                      </c:pt>
                      <c:pt idx="2796">
                        <c:v>2816.0561969999999</c:v>
                      </c:pt>
                      <c:pt idx="2797">
                        <c:v>2817.0741479999997</c:v>
                      </c:pt>
                      <c:pt idx="2798">
                        <c:v>2818.075503</c:v>
                      </c:pt>
                      <c:pt idx="2799">
                        <c:v>2819.0777079999998</c:v>
                      </c:pt>
                      <c:pt idx="2800">
                        <c:v>2820.0791140000001</c:v>
                      </c:pt>
                      <c:pt idx="2801">
                        <c:v>2821.0973130000002</c:v>
                      </c:pt>
                      <c:pt idx="2802">
                        <c:v>2822.1149919999998</c:v>
                      </c:pt>
                      <c:pt idx="2803">
                        <c:v>2823.1255860000001</c:v>
                      </c:pt>
                      <c:pt idx="2804">
                        <c:v>2824.1273489999994</c:v>
                      </c:pt>
                      <c:pt idx="2805">
                        <c:v>2825.1449169999996</c:v>
                      </c:pt>
                      <c:pt idx="2806">
                        <c:v>2826.1631729999999</c:v>
                      </c:pt>
                      <c:pt idx="2807">
                        <c:v>2827.1655069999997</c:v>
                      </c:pt>
                      <c:pt idx="2808">
                        <c:v>2828.1676109999999</c:v>
                      </c:pt>
                      <c:pt idx="2809">
                        <c:v>2829.1699920000001</c:v>
                      </c:pt>
                      <c:pt idx="2810">
                        <c:v>2830.1713030000001</c:v>
                      </c:pt>
                      <c:pt idx="2811">
                        <c:v>2831.1736000000001</c:v>
                      </c:pt>
                      <c:pt idx="2812">
                        <c:v>2832.1972829999995</c:v>
                      </c:pt>
                      <c:pt idx="2813">
                        <c:v>2833.1996989999998</c:v>
                      </c:pt>
                      <c:pt idx="2814">
                        <c:v>2834.2023079999999</c:v>
                      </c:pt>
                      <c:pt idx="2815">
                        <c:v>2835.2046789999995</c:v>
                      </c:pt>
                      <c:pt idx="2816">
                        <c:v>2836.2222789999996</c:v>
                      </c:pt>
                      <c:pt idx="2817">
                        <c:v>2837.2416089999997</c:v>
                      </c:pt>
                      <c:pt idx="2818">
                        <c:v>2838.2450520000002</c:v>
                      </c:pt>
                      <c:pt idx="2819">
                        <c:v>2839.2473380000001</c:v>
                      </c:pt>
                      <c:pt idx="2820">
                        <c:v>2840.2486790000003</c:v>
                      </c:pt>
                      <c:pt idx="2821">
                        <c:v>2841.2577510000001</c:v>
                      </c:pt>
                      <c:pt idx="2822">
                        <c:v>2842.2931680000002</c:v>
                      </c:pt>
                      <c:pt idx="2823">
                        <c:v>2843.3186070000002</c:v>
                      </c:pt>
                      <c:pt idx="2824">
                        <c:v>2844.3356519999998</c:v>
                      </c:pt>
                      <c:pt idx="2825">
                        <c:v>2845.2592610000002</c:v>
                      </c:pt>
                      <c:pt idx="2826">
                        <c:v>2846.2714319999995</c:v>
                      </c:pt>
                      <c:pt idx="2827">
                        <c:v>2847.2960899999998</c:v>
                      </c:pt>
                      <c:pt idx="2828">
                        <c:v>2848.2985189999999</c:v>
                      </c:pt>
                      <c:pt idx="2829">
                        <c:v>2849.3006109999997</c:v>
                      </c:pt>
                      <c:pt idx="2830">
                        <c:v>2850.3179330000003</c:v>
                      </c:pt>
                      <c:pt idx="2831">
                        <c:v>2851.3196909999997</c:v>
                      </c:pt>
                      <c:pt idx="2832">
                        <c:v>2852.3376090000002</c:v>
                      </c:pt>
                      <c:pt idx="2833">
                        <c:v>2853.3330169999999</c:v>
                      </c:pt>
                      <c:pt idx="2834">
                        <c:v>2854.3347999999996</c:v>
                      </c:pt>
                      <c:pt idx="2835">
                        <c:v>2855.3525810000001</c:v>
                      </c:pt>
                      <c:pt idx="2836">
                        <c:v>2856.3551790000001</c:v>
                      </c:pt>
                      <c:pt idx="2837">
                        <c:v>2857.3573280000001</c:v>
                      </c:pt>
                      <c:pt idx="2838">
                        <c:v>2858.3536169999998</c:v>
                      </c:pt>
                      <c:pt idx="2839">
                        <c:v>2859.350719</c:v>
                      </c:pt>
                      <c:pt idx="2840">
                        <c:v>2860.352363</c:v>
                      </c:pt>
                      <c:pt idx="2841">
                        <c:v>2861.3503639999999</c:v>
                      </c:pt>
                      <c:pt idx="2842">
                        <c:v>2862.3568109999997</c:v>
                      </c:pt>
                      <c:pt idx="2843">
                        <c:v>2863.3585940000003</c:v>
                      </c:pt>
                      <c:pt idx="2844">
                        <c:v>2864.3599999999997</c:v>
                      </c:pt>
                      <c:pt idx="2845">
                        <c:v>2865.3833399999994</c:v>
                      </c:pt>
                      <c:pt idx="2846">
                        <c:v>2866.3892980000001</c:v>
                      </c:pt>
                      <c:pt idx="2847">
                        <c:v>2867.3911069999995</c:v>
                      </c:pt>
                      <c:pt idx="2848">
                        <c:v>2868.4088439999996</c:v>
                      </c:pt>
                      <c:pt idx="2849">
                        <c:v>2869.4168309999995</c:v>
                      </c:pt>
                      <c:pt idx="2850">
                        <c:v>2870.4184809999997</c:v>
                      </c:pt>
                      <c:pt idx="2851">
                        <c:v>2871.4184479999994</c:v>
                      </c:pt>
                      <c:pt idx="2852">
                        <c:v>2872.4212659999994</c:v>
                      </c:pt>
                      <c:pt idx="2853">
                        <c:v>2873.4235349999999</c:v>
                      </c:pt>
                      <c:pt idx="2854">
                        <c:v>2874.4424330000002</c:v>
                      </c:pt>
                      <c:pt idx="2855">
                        <c:v>2875.4663689999998</c:v>
                      </c:pt>
                      <c:pt idx="2856">
                        <c:v>2876.4688850000002</c:v>
                      </c:pt>
                      <c:pt idx="2857">
                        <c:v>2877.4872799999994</c:v>
                      </c:pt>
                      <c:pt idx="2858">
                        <c:v>2878.5050409999994</c:v>
                      </c:pt>
                      <c:pt idx="2859">
                        <c:v>2879.5227909999994</c:v>
                      </c:pt>
                      <c:pt idx="2860">
                        <c:v>2880.5411619999995</c:v>
                      </c:pt>
                      <c:pt idx="2861">
                        <c:v>2881.5586709999998</c:v>
                      </c:pt>
                      <c:pt idx="2862">
                        <c:v>2882.5697049999999</c:v>
                      </c:pt>
                      <c:pt idx="2863">
                        <c:v>2883.593382</c:v>
                      </c:pt>
                      <c:pt idx="2864">
                        <c:v>2884.5951800000003</c:v>
                      </c:pt>
                      <c:pt idx="2865">
                        <c:v>2885.6128229999995</c:v>
                      </c:pt>
                      <c:pt idx="2866">
                        <c:v>2886.6144809999996</c:v>
                      </c:pt>
                      <c:pt idx="2867">
                        <c:v>2887.6319539999995</c:v>
                      </c:pt>
                      <c:pt idx="2868">
                        <c:v>2888.6505449999995</c:v>
                      </c:pt>
                      <c:pt idx="2869">
                        <c:v>2889.6688539999996</c:v>
                      </c:pt>
                      <c:pt idx="2870">
                        <c:v>2890.6706869999998</c:v>
                      </c:pt>
                      <c:pt idx="2871">
                        <c:v>2891.682511</c:v>
                      </c:pt>
                      <c:pt idx="2872">
                        <c:v>2892.6959689999994</c:v>
                      </c:pt>
                      <c:pt idx="2873">
                        <c:v>2893.7137789999997</c:v>
                      </c:pt>
                      <c:pt idx="2874">
                        <c:v>2894.7309020000002</c:v>
                      </c:pt>
                      <c:pt idx="2875">
                        <c:v>2895.7426729999997</c:v>
                      </c:pt>
                      <c:pt idx="2876">
                        <c:v>2896.7601409999997</c:v>
                      </c:pt>
                      <c:pt idx="2877">
                        <c:v>2897.772766</c:v>
                      </c:pt>
                      <c:pt idx="2878">
                        <c:v>2898.7902880000001</c:v>
                      </c:pt>
                      <c:pt idx="2879">
                        <c:v>2899.8083150000002</c:v>
                      </c:pt>
                      <c:pt idx="2880">
                        <c:v>2900.8101619999998</c:v>
                      </c:pt>
                      <c:pt idx="2881">
                        <c:v>2901.8127370000002</c:v>
                      </c:pt>
                      <c:pt idx="2882">
                        <c:v>2902.8221480000002</c:v>
                      </c:pt>
                      <c:pt idx="2883">
                        <c:v>2903.8395089999995</c:v>
                      </c:pt>
                      <c:pt idx="2884">
                        <c:v>2904.8501390000001</c:v>
                      </c:pt>
                      <c:pt idx="2885">
                        <c:v>2905.8517240000001</c:v>
                      </c:pt>
                      <c:pt idx="2886">
                        <c:v>2906.8760320000001</c:v>
                      </c:pt>
                      <c:pt idx="2887">
                        <c:v>2907.8939259999997</c:v>
                      </c:pt>
                      <c:pt idx="2888">
                        <c:v>2908.9036779999997</c:v>
                      </c:pt>
                      <c:pt idx="2889">
                        <c:v>2909.9215599999998</c:v>
                      </c:pt>
                      <c:pt idx="2890">
                        <c:v>2910.9244289999997</c:v>
                      </c:pt>
                      <c:pt idx="2891">
                        <c:v>2911.9496369999997</c:v>
                      </c:pt>
                      <c:pt idx="2892">
                        <c:v>2912.9523689999996</c:v>
                      </c:pt>
                      <c:pt idx="2893">
                        <c:v>2913.939327</c:v>
                      </c:pt>
                      <c:pt idx="2894">
                        <c:v>2914.9573929999997</c:v>
                      </c:pt>
                      <c:pt idx="2895">
                        <c:v>2915.9593159999995</c:v>
                      </c:pt>
                      <c:pt idx="2896">
                        <c:v>2916.9616139999998</c:v>
                      </c:pt>
                      <c:pt idx="2897">
                        <c:v>2917.9629209999994</c:v>
                      </c:pt>
                      <c:pt idx="2898">
                        <c:v>2918.9754210000001</c:v>
                      </c:pt>
                      <c:pt idx="2899">
                        <c:v>2919.9761399999998</c:v>
                      </c:pt>
                      <c:pt idx="2900">
                        <c:v>2920.9781979999998</c:v>
                      </c:pt>
                      <c:pt idx="2901">
                        <c:v>2921.9839780000002</c:v>
                      </c:pt>
                      <c:pt idx="2902">
                        <c:v>2922.9900149999994</c:v>
                      </c:pt>
                      <c:pt idx="2903">
                        <c:v>2923.9917949999999</c:v>
                      </c:pt>
                      <c:pt idx="2904">
                        <c:v>2925.0058479999998</c:v>
                      </c:pt>
                      <c:pt idx="2905">
                        <c:v>2926.0423780000001</c:v>
                      </c:pt>
                      <c:pt idx="2906">
                        <c:v>2927.046351</c:v>
                      </c:pt>
                      <c:pt idx="2907">
                        <c:v>2928.0439029999998</c:v>
                      </c:pt>
                      <c:pt idx="2908">
                        <c:v>2929.0647119999994</c:v>
                      </c:pt>
                      <c:pt idx="2909">
                        <c:v>2929.989536</c:v>
                      </c:pt>
                      <c:pt idx="2910">
                        <c:v>2930.9910989999998</c:v>
                      </c:pt>
                      <c:pt idx="2911">
                        <c:v>2931.9937760000003</c:v>
                      </c:pt>
                      <c:pt idx="2912">
                        <c:v>2932.9955009999994</c:v>
                      </c:pt>
                      <c:pt idx="2913">
                        <c:v>2933.9973439999994</c:v>
                      </c:pt>
                      <c:pt idx="2914">
                        <c:v>2934.9994799999995</c:v>
                      </c:pt>
                      <c:pt idx="2915">
                        <c:v>2936.0026440000001</c:v>
                      </c:pt>
                      <c:pt idx="2916">
                        <c:v>2937.0208539999994</c:v>
                      </c:pt>
                      <c:pt idx="2917">
                        <c:v>2938.038458</c:v>
                      </c:pt>
                      <c:pt idx="2918">
                        <c:v>2939.0413269999999</c:v>
                      </c:pt>
                      <c:pt idx="2919">
                        <c:v>2940.0431090000002</c:v>
                      </c:pt>
                      <c:pt idx="2920">
                        <c:v>2941.0449899999994</c:v>
                      </c:pt>
                      <c:pt idx="2921">
                        <c:v>2942.036059</c:v>
                      </c:pt>
                      <c:pt idx="2922">
                        <c:v>2943.053183</c:v>
                      </c:pt>
                      <c:pt idx="2923">
                        <c:v>2944.0548349999999</c:v>
                      </c:pt>
                      <c:pt idx="2924">
                        <c:v>2945.056337</c:v>
                      </c:pt>
                      <c:pt idx="2925">
                        <c:v>2946.0588729999999</c:v>
                      </c:pt>
                      <c:pt idx="2926">
                        <c:v>2947.0474020000001</c:v>
                      </c:pt>
                      <c:pt idx="2927">
                        <c:v>2948.0486069999997</c:v>
                      </c:pt>
                      <c:pt idx="2928">
                        <c:v>2949.0503199999994</c:v>
                      </c:pt>
                      <c:pt idx="2929">
                        <c:v>2950.053167</c:v>
                      </c:pt>
                      <c:pt idx="2930">
                        <c:v>2951.0557769999996</c:v>
                      </c:pt>
                      <c:pt idx="2931">
                        <c:v>2952.0572329999995</c:v>
                      </c:pt>
                      <c:pt idx="2932">
                        <c:v>2953.0598220000002</c:v>
                      </c:pt>
                      <c:pt idx="2933">
                        <c:v>2954.061369</c:v>
                      </c:pt>
                      <c:pt idx="2934">
                        <c:v>2955.0625789999995</c:v>
                      </c:pt>
                      <c:pt idx="2935">
                        <c:v>2956.048076</c:v>
                      </c:pt>
                      <c:pt idx="2936">
                        <c:v>2957.0514789999997</c:v>
                      </c:pt>
                      <c:pt idx="2937">
                        <c:v>2958.0532549999998</c:v>
                      </c:pt>
                      <c:pt idx="2938">
                        <c:v>2959.0559149999999</c:v>
                      </c:pt>
                      <c:pt idx="2939">
                        <c:v>2960.0586779999994</c:v>
                      </c:pt>
                      <c:pt idx="2940">
                        <c:v>2961.0596500000001</c:v>
                      </c:pt>
                      <c:pt idx="2941">
                        <c:v>2962.0619139999999</c:v>
                      </c:pt>
                      <c:pt idx="2942">
                        <c:v>2963.0484059999999</c:v>
                      </c:pt>
                      <c:pt idx="2943">
                        <c:v>2964.0639730000003</c:v>
                      </c:pt>
                      <c:pt idx="2944">
                        <c:v>2965.065611</c:v>
                      </c:pt>
                      <c:pt idx="2945">
                        <c:v>2966.0681489999997</c:v>
                      </c:pt>
                      <c:pt idx="2946">
                        <c:v>2967.077147</c:v>
                      </c:pt>
                      <c:pt idx="2947">
                        <c:v>2968.0633099999995</c:v>
                      </c:pt>
                      <c:pt idx="2948">
                        <c:v>2969.0817319999996</c:v>
                      </c:pt>
                      <c:pt idx="2949">
                        <c:v>2970.0847560000002</c:v>
                      </c:pt>
                      <c:pt idx="2950">
                        <c:v>2971.0877879999998</c:v>
                      </c:pt>
                      <c:pt idx="2951">
                        <c:v>2972.0910589999994</c:v>
                      </c:pt>
                      <c:pt idx="2952">
                        <c:v>2973.0929919999999</c:v>
                      </c:pt>
                      <c:pt idx="2953">
                        <c:v>2974.0961360000001</c:v>
                      </c:pt>
                      <c:pt idx="2954">
                        <c:v>2975.0977670000002</c:v>
                      </c:pt>
                      <c:pt idx="2955">
                        <c:v>2976.0994810000002</c:v>
                      </c:pt>
                      <c:pt idx="2956">
                        <c:v>2977.1174659999997</c:v>
                      </c:pt>
                      <c:pt idx="2957">
                        <c:v>2978.1197000000002</c:v>
                      </c:pt>
                      <c:pt idx="2958">
                        <c:v>2979.1221770000002</c:v>
                      </c:pt>
                      <c:pt idx="2959">
                        <c:v>2980.1170780000002</c:v>
                      </c:pt>
                      <c:pt idx="2960">
                        <c:v>2981.1192069999997</c:v>
                      </c:pt>
                      <c:pt idx="2961">
                        <c:v>2982.1210629999996</c:v>
                      </c:pt>
                      <c:pt idx="2962">
                        <c:v>2983.1236179999996</c:v>
                      </c:pt>
                      <c:pt idx="2963">
                        <c:v>2984.1251670000001</c:v>
                      </c:pt>
                      <c:pt idx="2964">
                        <c:v>2985.1270049999994</c:v>
                      </c:pt>
                      <c:pt idx="2965">
                        <c:v>2986.1295259999997</c:v>
                      </c:pt>
                      <c:pt idx="2966">
                        <c:v>2987.1468479999994</c:v>
                      </c:pt>
                      <c:pt idx="2967">
                        <c:v>2988.1650709999994</c:v>
                      </c:pt>
                      <c:pt idx="2968">
                        <c:v>2989.1827079999994</c:v>
                      </c:pt>
                      <c:pt idx="2969">
                        <c:v>2990.2000109999999</c:v>
                      </c:pt>
                      <c:pt idx="2970">
                        <c:v>2991.2143779999997</c:v>
                      </c:pt>
                      <c:pt idx="2971">
                        <c:v>2992.2327509999996</c:v>
                      </c:pt>
                      <c:pt idx="2972">
                        <c:v>2993.233878</c:v>
                      </c:pt>
                      <c:pt idx="2973">
                        <c:v>2994.232763</c:v>
                      </c:pt>
                      <c:pt idx="2974">
                        <c:v>2995.2398949999997</c:v>
                      </c:pt>
                      <c:pt idx="2975">
                        <c:v>2996.2414049999998</c:v>
                      </c:pt>
                      <c:pt idx="2976">
                        <c:v>2997.2442099999998</c:v>
                      </c:pt>
                      <c:pt idx="2977">
                        <c:v>2998.2353839999996</c:v>
                      </c:pt>
                      <c:pt idx="2978">
                        <c:v>2999.2374289999998</c:v>
                      </c:pt>
                      <c:pt idx="2979">
                        <c:v>3000.2394139999997</c:v>
                      </c:pt>
                      <c:pt idx="2980">
                        <c:v>3001.2434409999996</c:v>
                      </c:pt>
                      <c:pt idx="2981">
                        <c:v>3002.2433929999997</c:v>
                      </c:pt>
                      <c:pt idx="2982">
                        <c:v>3003.2424139999994</c:v>
                      </c:pt>
                      <c:pt idx="2983">
                        <c:v>3004.244342</c:v>
                      </c:pt>
                      <c:pt idx="2984">
                        <c:v>3005.2469089999995</c:v>
                      </c:pt>
                      <c:pt idx="2985">
                        <c:v>3006.2492339999999</c:v>
                      </c:pt>
                      <c:pt idx="2986">
                        <c:v>3007.2621179999996</c:v>
                      </c:pt>
                      <c:pt idx="2987">
                        <c:v>3008.2681259999999</c:v>
                      </c:pt>
                      <c:pt idx="2988">
                        <c:v>3009.2810049999998</c:v>
                      </c:pt>
                      <c:pt idx="2989">
                        <c:v>3010.2964489999995</c:v>
                      </c:pt>
                      <c:pt idx="2990">
                        <c:v>3011.3128479999996</c:v>
                      </c:pt>
                      <c:pt idx="2991">
                        <c:v>3012.3163640000002</c:v>
                      </c:pt>
                      <c:pt idx="2992">
                        <c:v>3013.3343649999997</c:v>
                      </c:pt>
                      <c:pt idx="2993">
                        <c:v>3014.3362619999998</c:v>
                      </c:pt>
                      <c:pt idx="2994">
                        <c:v>3015.3473919999997</c:v>
                      </c:pt>
                      <c:pt idx="2995">
                        <c:v>3016.3436739999997</c:v>
                      </c:pt>
                      <c:pt idx="2996">
                        <c:v>3017.347651</c:v>
                      </c:pt>
                      <c:pt idx="2997">
                        <c:v>3018.3600280000001</c:v>
                      </c:pt>
                      <c:pt idx="2998">
                        <c:v>3019.393795</c:v>
                      </c:pt>
                      <c:pt idx="2999">
                        <c:v>3020.4105709999994</c:v>
                      </c:pt>
                      <c:pt idx="3000">
                        <c:v>3021.4496490000001</c:v>
                      </c:pt>
                      <c:pt idx="3001">
                        <c:v>3022.3654630000001</c:v>
                      </c:pt>
                      <c:pt idx="3002">
                        <c:v>3023.3754579999995</c:v>
                      </c:pt>
                      <c:pt idx="3003">
                        <c:v>3024.3936290000001</c:v>
                      </c:pt>
                      <c:pt idx="3004">
                        <c:v>3025.408821</c:v>
                      </c:pt>
                      <c:pt idx="3005">
                        <c:v>3026.4261969999998</c:v>
                      </c:pt>
                      <c:pt idx="3006">
                        <c:v>3027.4312129999998</c:v>
                      </c:pt>
                      <c:pt idx="3007">
                        <c:v>3028.4333209999995</c:v>
                      </c:pt>
                      <c:pt idx="3008">
                        <c:v>3029.4353899999996</c:v>
                      </c:pt>
                      <c:pt idx="3009">
                        <c:v>3030.4373969999997</c:v>
                      </c:pt>
                      <c:pt idx="3010">
                        <c:v>3031.4402949999994</c:v>
                      </c:pt>
                      <c:pt idx="3011">
                        <c:v>3032.4583089999996</c:v>
                      </c:pt>
                      <c:pt idx="3012">
                        <c:v>3033.4600570000002</c:v>
                      </c:pt>
                      <c:pt idx="3013">
                        <c:v>3034.4619670000002</c:v>
                      </c:pt>
                      <c:pt idx="3014">
                        <c:v>3035.4636119999996</c:v>
                      </c:pt>
                      <c:pt idx="3015">
                        <c:v>3036.4653490000001</c:v>
                      </c:pt>
                      <c:pt idx="3016">
                        <c:v>3037.4675959999995</c:v>
                      </c:pt>
                      <c:pt idx="3017">
                        <c:v>3038.4703529999997</c:v>
                      </c:pt>
                      <c:pt idx="3018">
                        <c:v>3039.4822880000002</c:v>
                      </c:pt>
                      <c:pt idx="3019">
                        <c:v>3040.4853309999999</c:v>
                      </c:pt>
                      <c:pt idx="3020">
                        <c:v>3041.5023409999994</c:v>
                      </c:pt>
                      <c:pt idx="3021">
                        <c:v>3042.5270019999998</c:v>
                      </c:pt>
                      <c:pt idx="3022">
                        <c:v>3043.5290109999996</c:v>
                      </c:pt>
                      <c:pt idx="3023">
                        <c:v>3044.5316640000001</c:v>
                      </c:pt>
                      <c:pt idx="3024">
                        <c:v>3045.5494369999997</c:v>
                      </c:pt>
                      <c:pt idx="3025">
                        <c:v>3046.5673639999995</c:v>
                      </c:pt>
                      <c:pt idx="3026">
                        <c:v>3047.5693350000001</c:v>
                      </c:pt>
                      <c:pt idx="3027">
                        <c:v>3048.5870439999999</c:v>
                      </c:pt>
                      <c:pt idx="3028">
                        <c:v>3049.6048869999995</c:v>
                      </c:pt>
                      <c:pt idx="3029">
                        <c:v>3050.6224780000002</c:v>
                      </c:pt>
                      <c:pt idx="3030">
                        <c:v>3051.6240419999995</c:v>
                      </c:pt>
                      <c:pt idx="3031">
                        <c:v>3052.6250869999994</c:v>
                      </c:pt>
                      <c:pt idx="3032">
                        <c:v>3053.6483579999995</c:v>
                      </c:pt>
                      <c:pt idx="3033">
                        <c:v>3054.6661359999998</c:v>
                      </c:pt>
                      <c:pt idx="3034">
                        <c:v>3055.6692590000002</c:v>
                      </c:pt>
                      <c:pt idx="3035">
                        <c:v>3056.6648020000002</c:v>
                      </c:pt>
                      <c:pt idx="3036">
                        <c:v>3057.6891669999995</c:v>
                      </c:pt>
                      <c:pt idx="3037">
                        <c:v>3058.7067319999996</c:v>
                      </c:pt>
                      <c:pt idx="3038">
                        <c:v>3059.7245349999994</c:v>
                      </c:pt>
                      <c:pt idx="3039">
                        <c:v>3060.7415110000002</c:v>
                      </c:pt>
                      <c:pt idx="3040">
                        <c:v>3061.7433810000002</c:v>
                      </c:pt>
                      <c:pt idx="3041">
                        <c:v>3062.7602719999995</c:v>
                      </c:pt>
                      <c:pt idx="3042">
                        <c:v>3063.762761</c:v>
                      </c:pt>
                      <c:pt idx="3043">
                        <c:v>3064.7642930000002</c:v>
                      </c:pt>
                      <c:pt idx="3044">
                        <c:v>3065.7668560000002</c:v>
                      </c:pt>
                      <c:pt idx="3045">
                        <c:v>3066.7846140000001</c:v>
                      </c:pt>
                      <c:pt idx="3046">
                        <c:v>3067.8091999999997</c:v>
                      </c:pt>
                      <c:pt idx="3047">
                        <c:v>3068.8024150000001</c:v>
                      </c:pt>
                      <c:pt idx="3048">
                        <c:v>3069.820847</c:v>
                      </c:pt>
                      <c:pt idx="3049">
                        <c:v>3070.8395730000002</c:v>
                      </c:pt>
                      <c:pt idx="3050">
                        <c:v>3071.8518029999996</c:v>
                      </c:pt>
                      <c:pt idx="3051">
                        <c:v>3072.8699669999996</c:v>
                      </c:pt>
                      <c:pt idx="3052">
                        <c:v>3073.8817579999995</c:v>
                      </c:pt>
                      <c:pt idx="3053">
                        <c:v>3074.8941290000002</c:v>
                      </c:pt>
                      <c:pt idx="3054">
                        <c:v>3075.9109619999999</c:v>
                      </c:pt>
                      <c:pt idx="3055">
                        <c:v>3076.9289659999995</c:v>
                      </c:pt>
                      <c:pt idx="3056">
                        <c:v>3077.9529219999995</c:v>
                      </c:pt>
                      <c:pt idx="3057">
                        <c:v>3078.9586730000001</c:v>
                      </c:pt>
                      <c:pt idx="3058">
                        <c:v>3079.9764299999997</c:v>
                      </c:pt>
                      <c:pt idx="3059">
                        <c:v>3080.9933249999995</c:v>
                      </c:pt>
                      <c:pt idx="3060">
                        <c:v>3082.0113799999999</c:v>
                      </c:pt>
                      <c:pt idx="3061">
                        <c:v>3083.0137100000002</c:v>
                      </c:pt>
                      <c:pt idx="3062">
                        <c:v>3084.0159050000002</c:v>
                      </c:pt>
                      <c:pt idx="3063">
                        <c:v>3085.0188520000002</c:v>
                      </c:pt>
                      <c:pt idx="3064">
                        <c:v>3086.0362770000002</c:v>
                      </c:pt>
                      <c:pt idx="3065">
                        <c:v>3087.0388089999997</c:v>
                      </c:pt>
                      <c:pt idx="3066">
                        <c:v>3088.0504519999995</c:v>
                      </c:pt>
                      <c:pt idx="3067">
                        <c:v>3089.0616949999994</c:v>
                      </c:pt>
                      <c:pt idx="3068">
                        <c:v>3090.0726459999996</c:v>
                      </c:pt>
                      <c:pt idx="3069">
                        <c:v>3091.0901400000002</c:v>
                      </c:pt>
                      <c:pt idx="3070">
                        <c:v>3092.092001</c:v>
                      </c:pt>
                      <c:pt idx="3071">
                        <c:v>3093.0946480000002</c:v>
                      </c:pt>
                      <c:pt idx="3072">
                        <c:v>3094.1083909999998</c:v>
                      </c:pt>
                      <c:pt idx="3073">
                        <c:v>3095.1109040000001</c:v>
                      </c:pt>
                      <c:pt idx="3074">
                        <c:v>3096.1298449999995</c:v>
                      </c:pt>
                      <c:pt idx="3075">
                        <c:v>3097.1465710000002</c:v>
                      </c:pt>
                      <c:pt idx="3076">
                        <c:v>3098.1483120000003</c:v>
                      </c:pt>
                      <c:pt idx="3077">
                        <c:v>3099.1644649999998</c:v>
                      </c:pt>
                      <c:pt idx="3078">
                        <c:v>3100.181106</c:v>
                      </c:pt>
                      <c:pt idx="3079">
                        <c:v>3101.1999260000002</c:v>
                      </c:pt>
                      <c:pt idx="3080">
                        <c:v>3102.2126950000002</c:v>
                      </c:pt>
                      <c:pt idx="3081">
                        <c:v>3103.2299919999996</c:v>
                      </c:pt>
                      <c:pt idx="3082">
                        <c:v>3104.2350799999995</c:v>
                      </c:pt>
                      <c:pt idx="3083">
                        <c:v>3105.2588169999999</c:v>
                      </c:pt>
                      <c:pt idx="3084">
                        <c:v>3106.2769289999997</c:v>
                      </c:pt>
                      <c:pt idx="3085">
                        <c:v>3107.2792890000001</c:v>
                      </c:pt>
                      <c:pt idx="3086">
                        <c:v>3108.2811999999994</c:v>
                      </c:pt>
                      <c:pt idx="3087">
                        <c:v>3109.2933169999997</c:v>
                      </c:pt>
                      <c:pt idx="3088">
                        <c:v>3110.2951949999997</c:v>
                      </c:pt>
                      <c:pt idx="3089">
                        <c:v>3111.3103949999995</c:v>
                      </c:pt>
                      <c:pt idx="3090">
                        <c:v>3112.3198609999999</c:v>
                      </c:pt>
                      <c:pt idx="3091">
                        <c:v>3113.3392709999998</c:v>
                      </c:pt>
                      <c:pt idx="3092">
                        <c:v>3114.3559399999995</c:v>
                      </c:pt>
                      <c:pt idx="3093">
                        <c:v>3115.3490299999994</c:v>
                      </c:pt>
                      <c:pt idx="3094">
                        <c:v>3116.3514569999998</c:v>
                      </c:pt>
                      <c:pt idx="3095">
                        <c:v>3117.3679599999996</c:v>
                      </c:pt>
                      <c:pt idx="3096">
                        <c:v>3118.4010689999996</c:v>
                      </c:pt>
                      <c:pt idx="3097">
                        <c:v>3119.4276389999995</c:v>
                      </c:pt>
                      <c:pt idx="3098">
                        <c:v>3120.4584439999999</c:v>
                      </c:pt>
                      <c:pt idx="3099">
                        <c:v>3121.3611179999998</c:v>
                      </c:pt>
                      <c:pt idx="3100">
                        <c:v>3122.3831449999998</c:v>
                      </c:pt>
                      <c:pt idx="3101">
                        <c:v>3123.4001579999995</c:v>
                      </c:pt>
                      <c:pt idx="3102">
                        <c:v>3124.4018349999997</c:v>
                      </c:pt>
                      <c:pt idx="3103">
                        <c:v>3125.4042300000001</c:v>
                      </c:pt>
                      <c:pt idx="3104">
                        <c:v>3126.4059019999995</c:v>
                      </c:pt>
                      <c:pt idx="3105">
                        <c:v>3127.4081699999997</c:v>
                      </c:pt>
                      <c:pt idx="3106">
                        <c:v>3128.4102590000002</c:v>
                      </c:pt>
                      <c:pt idx="3107">
                        <c:v>3129.4118760000001</c:v>
                      </c:pt>
                      <c:pt idx="3108">
                        <c:v>3130.4198639999995</c:v>
                      </c:pt>
                      <c:pt idx="3109">
                        <c:v>3131.4217099999996</c:v>
                      </c:pt>
                      <c:pt idx="3110">
                        <c:v>3132.4239010000001</c:v>
                      </c:pt>
                      <c:pt idx="3111">
                        <c:v>3133.4393190000001</c:v>
                      </c:pt>
                      <c:pt idx="3112">
                        <c:v>3134.4558660000002</c:v>
                      </c:pt>
                      <c:pt idx="3113">
                        <c:v>3135.455817</c:v>
                      </c:pt>
                      <c:pt idx="3114">
                        <c:v>3136.4679550000001</c:v>
                      </c:pt>
                      <c:pt idx="3115">
                        <c:v>3137.4703289999998</c:v>
                      </c:pt>
                      <c:pt idx="3116">
                        <c:v>3138.4876839999997</c:v>
                      </c:pt>
                      <c:pt idx="3117">
                        <c:v>3139.5060229999999</c:v>
                      </c:pt>
                      <c:pt idx="3118">
                        <c:v>3140.5237349999998</c:v>
                      </c:pt>
                      <c:pt idx="3119">
                        <c:v>3141.5472309999996</c:v>
                      </c:pt>
                      <c:pt idx="3120">
                        <c:v>3142.5650379999997</c:v>
                      </c:pt>
                      <c:pt idx="3121">
                        <c:v>3143.5824459999994</c:v>
                      </c:pt>
                      <c:pt idx="3122">
                        <c:v>3144.6063699999995</c:v>
                      </c:pt>
                      <c:pt idx="3123">
                        <c:v>3145.6087090000001</c:v>
                      </c:pt>
                      <c:pt idx="3124">
                        <c:v>3146.6108429999995</c:v>
                      </c:pt>
                      <c:pt idx="3125">
                        <c:v>3147.628377</c:v>
                      </c:pt>
                      <c:pt idx="3126">
                        <c:v>3148.6306059999997</c:v>
                      </c:pt>
                      <c:pt idx="3127">
                        <c:v>3149.6346309999999</c:v>
                      </c:pt>
                      <c:pt idx="3128">
                        <c:v>3150.6366399999997</c:v>
                      </c:pt>
                      <c:pt idx="3129">
                        <c:v>3151.6389039999995</c:v>
                      </c:pt>
                      <c:pt idx="3130">
                        <c:v>3152.6414079999995</c:v>
                      </c:pt>
                      <c:pt idx="3131">
                        <c:v>3153.6651030000003</c:v>
                      </c:pt>
                      <c:pt idx="3132">
                        <c:v>3154.6827329999996</c:v>
                      </c:pt>
                      <c:pt idx="3133">
                        <c:v>3155.7009639999997</c:v>
                      </c:pt>
                      <c:pt idx="3134">
                        <c:v>3156.7030159999995</c:v>
                      </c:pt>
                      <c:pt idx="3135">
                        <c:v>3157.7051659999997</c:v>
                      </c:pt>
                      <c:pt idx="3136">
                        <c:v>3158.722538</c:v>
                      </c:pt>
                      <c:pt idx="3137">
                        <c:v>3159.7400079999998</c:v>
                      </c:pt>
                      <c:pt idx="3138">
                        <c:v>3160.7518810000001</c:v>
                      </c:pt>
                      <c:pt idx="3139">
                        <c:v>3161.7745109999996</c:v>
                      </c:pt>
                      <c:pt idx="3140">
                        <c:v>3162.7870149999999</c:v>
                      </c:pt>
                      <c:pt idx="3141">
                        <c:v>3163.8057849999996</c:v>
                      </c:pt>
                      <c:pt idx="3142">
                        <c:v>3164.8239729999996</c:v>
                      </c:pt>
                      <c:pt idx="3143">
                        <c:v>3165.826384</c:v>
                      </c:pt>
                      <c:pt idx="3144">
                        <c:v>3166.8330479999995</c:v>
                      </c:pt>
                      <c:pt idx="3145">
                        <c:v>3167.8346799999999</c:v>
                      </c:pt>
                      <c:pt idx="3146">
                        <c:v>3168.8374400000002</c:v>
                      </c:pt>
                      <c:pt idx="3147">
                        <c:v>3169.843554</c:v>
                      </c:pt>
                      <c:pt idx="3148">
                        <c:v>3170.8467810000002</c:v>
                      </c:pt>
                      <c:pt idx="3149">
                        <c:v>3171.8581619999995</c:v>
                      </c:pt>
                      <c:pt idx="3150">
                        <c:v>3172.8544240000001</c:v>
                      </c:pt>
                      <c:pt idx="3151">
                        <c:v>3173.8564340000003</c:v>
                      </c:pt>
                      <c:pt idx="3152">
                        <c:v>3174.8589569999995</c:v>
                      </c:pt>
                      <c:pt idx="3153">
                        <c:v>3175.8606890000001</c:v>
                      </c:pt>
                      <c:pt idx="3154">
                        <c:v>3176.8783029999995</c:v>
                      </c:pt>
                      <c:pt idx="3155">
                        <c:v>3177.8957199999995</c:v>
                      </c:pt>
                      <c:pt idx="3156">
                        <c:v>3178.914119</c:v>
                      </c:pt>
                      <c:pt idx="3157">
                        <c:v>3179.9322709999997</c:v>
                      </c:pt>
                      <c:pt idx="3158">
                        <c:v>3180.9471869999998</c:v>
                      </c:pt>
                      <c:pt idx="3159">
                        <c:v>3181.9478119999994</c:v>
                      </c:pt>
                      <c:pt idx="3160">
                        <c:v>3182.9596849999998</c:v>
                      </c:pt>
                      <c:pt idx="3161">
                        <c:v>3183.9601379999995</c:v>
                      </c:pt>
                      <c:pt idx="3162">
                        <c:v>3185.0065690000001</c:v>
                      </c:pt>
                      <c:pt idx="3163">
                        <c:v>3186.0347679999995</c:v>
                      </c:pt>
                      <c:pt idx="3164">
                        <c:v>3186.9529899999998</c:v>
                      </c:pt>
                      <c:pt idx="3165">
                        <c:v>3187.9379179999996</c:v>
                      </c:pt>
                      <c:pt idx="3166">
                        <c:v>3188.9469629999994</c:v>
                      </c:pt>
                      <c:pt idx="3167">
                        <c:v>3189.9497409999994</c:v>
                      </c:pt>
                      <c:pt idx="3168">
                        <c:v>3190.9521399999994</c:v>
                      </c:pt>
                      <c:pt idx="3169">
                        <c:v>3191.9519730000002</c:v>
                      </c:pt>
                      <c:pt idx="3170">
                        <c:v>3192.9540369999995</c:v>
                      </c:pt>
                      <c:pt idx="3171">
                        <c:v>3193.9720289999996</c:v>
                      </c:pt>
                      <c:pt idx="3172">
                        <c:v>3194.9831239999994</c:v>
                      </c:pt>
                      <c:pt idx="3173">
                        <c:v>3195.984751</c:v>
                      </c:pt>
                      <c:pt idx="3174">
                        <c:v>3197.0069489999996</c:v>
                      </c:pt>
                      <c:pt idx="3175">
                        <c:v>3198.0157010000003</c:v>
                      </c:pt>
                      <c:pt idx="3176">
                        <c:v>3199.0174809999999</c:v>
                      </c:pt>
                      <c:pt idx="3177">
                        <c:v>3200.0354369999995</c:v>
                      </c:pt>
                      <c:pt idx="3178">
                        <c:v>3201.0491099999999</c:v>
                      </c:pt>
                      <c:pt idx="3179">
                        <c:v>3202.0510139999997</c:v>
                      </c:pt>
                      <c:pt idx="3180">
                        <c:v>3203.0666609999998</c:v>
                      </c:pt>
                      <c:pt idx="3181">
                        <c:v>3204.0755939999999</c:v>
                      </c:pt>
                      <c:pt idx="3182">
                        <c:v>3205.0778620000001</c:v>
                      </c:pt>
                      <c:pt idx="3183">
                        <c:v>3206.0798999999997</c:v>
                      </c:pt>
                      <c:pt idx="3184">
                        <c:v>3207.0985000000001</c:v>
                      </c:pt>
                      <c:pt idx="3185">
                        <c:v>3208.1168310000003</c:v>
                      </c:pt>
                      <c:pt idx="3186">
                        <c:v>3209.1340309999996</c:v>
                      </c:pt>
                      <c:pt idx="3187">
                        <c:v>3210.1583469999996</c:v>
                      </c:pt>
                      <c:pt idx="3188">
                        <c:v>3211.1696860000002</c:v>
                      </c:pt>
                      <c:pt idx="3189">
                        <c:v>3212.1725630000001</c:v>
                      </c:pt>
                      <c:pt idx="3190">
                        <c:v>3213.1944379999995</c:v>
                      </c:pt>
                      <c:pt idx="3191">
                        <c:v>3214.2118270000001</c:v>
                      </c:pt>
                      <c:pt idx="3192">
                        <c:v>3215.2145540000001</c:v>
                      </c:pt>
                      <c:pt idx="3193">
                        <c:v>3216.2170740000001</c:v>
                      </c:pt>
                      <c:pt idx="3194">
                        <c:v>3217.2161909999995</c:v>
                      </c:pt>
                      <c:pt idx="3195">
                        <c:v>3218.2181409999994</c:v>
                      </c:pt>
                      <c:pt idx="3196">
                        <c:v>3219.2044809999998</c:v>
                      </c:pt>
                      <c:pt idx="3197">
                        <c:v>3220.2224679999999</c:v>
                      </c:pt>
                      <c:pt idx="3198">
                        <c:v>3221.2278079999996</c:v>
                      </c:pt>
                      <c:pt idx="3199">
                        <c:v>3222.2451590000001</c:v>
                      </c:pt>
                      <c:pt idx="3200">
                        <c:v>3223.2508289999996</c:v>
                      </c:pt>
                      <c:pt idx="3201">
                        <c:v>3224.2680469999996</c:v>
                      </c:pt>
                      <c:pt idx="3202">
                        <c:v>3225.2861619999994</c:v>
                      </c:pt>
                      <c:pt idx="3203">
                        <c:v>3226.3038559999995</c:v>
                      </c:pt>
                      <c:pt idx="3204">
                        <c:v>3227.3061980000002</c:v>
                      </c:pt>
                      <c:pt idx="3205">
                        <c:v>3228.3240489999998</c:v>
                      </c:pt>
                      <c:pt idx="3206">
                        <c:v>3229.3261539999994</c:v>
                      </c:pt>
                      <c:pt idx="3207">
                        <c:v>3230.3155550000001</c:v>
                      </c:pt>
                      <c:pt idx="3208">
                        <c:v>3231.3303379999998</c:v>
                      </c:pt>
                      <c:pt idx="3209">
                        <c:v>3232.3477029999995</c:v>
                      </c:pt>
                      <c:pt idx="3210">
                        <c:v>3233.3719369999999</c:v>
                      </c:pt>
                      <c:pt idx="3211">
                        <c:v>3234.3728540000002</c:v>
                      </c:pt>
                      <c:pt idx="3212">
                        <c:v>3235.3845160000001</c:v>
                      </c:pt>
                      <c:pt idx="3213">
                        <c:v>3236.387009</c:v>
                      </c:pt>
                      <c:pt idx="3214">
                        <c:v>3237.3889709999994</c:v>
                      </c:pt>
                      <c:pt idx="3215">
                        <c:v>3238.3912730000002</c:v>
                      </c:pt>
                      <c:pt idx="3216">
                        <c:v>3239.4173529999998</c:v>
                      </c:pt>
                      <c:pt idx="3217">
                        <c:v>3240.4196039999997</c:v>
                      </c:pt>
                      <c:pt idx="3218">
                        <c:v>3241.4213419999996</c:v>
                      </c:pt>
                      <c:pt idx="3219">
                        <c:v>3242.4231709999995</c:v>
                      </c:pt>
                      <c:pt idx="3220">
                        <c:v>3243.4465279999995</c:v>
                      </c:pt>
                      <c:pt idx="3221">
                        <c:v>3244.4707950000002</c:v>
                      </c:pt>
                      <c:pt idx="3222">
                        <c:v>3245.4875739999998</c:v>
                      </c:pt>
                      <c:pt idx="3223">
                        <c:v>3246.5224250000001</c:v>
                      </c:pt>
                      <c:pt idx="3224">
                        <c:v>3247.5223029999997</c:v>
                      </c:pt>
                      <c:pt idx="3225">
                        <c:v>3248.551496</c:v>
                      </c:pt>
                      <c:pt idx="3226">
                        <c:v>3249.560176</c:v>
                      </c:pt>
                      <c:pt idx="3227">
                        <c:v>3250.5568830000002</c:v>
                      </c:pt>
                      <c:pt idx="3228">
                        <c:v>3251.5916099999995</c:v>
                      </c:pt>
                      <c:pt idx="3229">
                        <c:v>3252.5962049999998</c:v>
                      </c:pt>
                      <c:pt idx="3230">
                        <c:v>3253.5996539999996</c:v>
                      </c:pt>
                      <c:pt idx="3231">
                        <c:v>3254.635929</c:v>
                      </c:pt>
                      <c:pt idx="3232">
                        <c:v>3255.6415790000001</c:v>
                      </c:pt>
                      <c:pt idx="3233">
                        <c:v>3256.6438749999998</c:v>
                      </c:pt>
                      <c:pt idx="3234">
                        <c:v>3257.6464610000003</c:v>
                      </c:pt>
                      <c:pt idx="3235">
                        <c:v>3258.6564819999994</c:v>
                      </c:pt>
                      <c:pt idx="3236">
                        <c:v>3259.6625960000001</c:v>
                      </c:pt>
                      <c:pt idx="3237">
                        <c:v>3260.6612319999995</c:v>
                      </c:pt>
                      <c:pt idx="3238">
                        <c:v>3261.5815579999999</c:v>
                      </c:pt>
                      <c:pt idx="3239">
                        <c:v>3262.5891529999999</c:v>
                      </c:pt>
                      <c:pt idx="3240">
                        <c:v>3263.591469</c:v>
                      </c:pt>
                      <c:pt idx="3241">
                        <c:v>3264.5936780000002</c:v>
                      </c:pt>
                      <c:pt idx="3242">
                        <c:v>3265.5957989999997</c:v>
                      </c:pt>
                      <c:pt idx="3243">
                        <c:v>3266.6135439999998</c:v>
                      </c:pt>
                      <c:pt idx="3244">
                        <c:v>3267.6160060000002</c:v>
                      </c:pt>
                      <c:pt idx="3245">
                        <c:v>3268.6185369999994</c:v>
                      </c:pt>
                      <c:pt idx="3246">
                        <c:v>3269.6205679999994</c:v>
                      </c:pt>
                      <c:pt idx="3247">
                        <c:v>3270.6225859999995</c:v>
                      </c:pt>
                      <c:pt idx="3248">
                        <c:v>3271.6239449999994</c:v>
                      </c:pt>
                      <c:pt idx="3249">
                        <c:v>3272.6139709999998</c:v>
                      </c:pt>
                      <c:pt idx="3250">
                        <c:v>3273.6256830000002</c:v>
                      </c:pt>
                      <c:pt idx="3251">
                        <c:v>3274.6435649999994</c:v>
                      </c:pt>
                      <c:pt idx="3252">
                        <c:v>3275.653362</c:v>
                      </c:pt>
                      <c:pt idx="3253">
                        <c:v>3276.6559090000001</c:v>
                      </c:pt>
                      <c:pt idx="3254">
                        <c:v>3277.6662019999994</c:v>
                      </c:pt>
                      <c:pt idx="3255">
                        <c:v>3278.6848739999996</c:v>
                      </c:pt>
                      <c:pt idx="3256">
                        <c:v>3279.6917130000002</c:v>
                      </c:pt>
                      <c:pt idx="3257">
                        <c:v>3280.708893</c:v>
                      </c:pt>
                      <c:pt idx="3258">
                        <c:v>3281.7295079999994</c:v>
                      </c:pt>
                      <c:pt idx="3259">
                        <c:v>3282.7340560000002</c:v>
                      </c:pt>
                      <c:pt idx="3260">
                        <c:v>3283.7253979999996</c:v>
                      </c:pt>
                      <c:pt idx="3261">
                        <c:v>3284.7529999999997</c:v>
                      </c:pt>
                      <c:pt idx="3262">
                        <c:v>3285.7545749999999</c:v>
                      </c:pt>
                      <c:pt idx="3263">
                        <c:v>3286.7631769999998</c:v>
                      </c:pt>
                      <c:pt idx="3264">
                        <c:v>3287.7606470000001</c:v>
                      </c:pt>
                      <c:pt idx="3265">
                        <c:v>3288.7742349999999</c:v>
                      </c:pt>
                      <c:pt idx="3266">
                        <c:v>3289.7755399999996</c:v>
                      </c:pt>
                      <c:pt idx="3267">
                        <c:v>3290.7728609999995</c:v>
                      </c:pt>
                      <c:pt idx="3268">
                        <c:v>3291.7873970000001</c:v>
                      </c:pt>
                      <c:pt idx="3269">
                        <c:v>3292.7984470000001</c:v>
                      </c:pt>
                      <c:pt idx="3270">
                        <c:v>3293.8131370000001</c:v>
                      </c:pt>
                      <c:pt idx="3271">
                        <c:v>3294.8305469999996</c:v>
                      </c:pt>
                      <c:pt idx="3272">
                        <c:v>3295.8560969999999</c:v>
                      </c:pt>
                      <c:pt idx="3273">
                        <c:v>3296.848763</c:v>
                      </c:pt>
                      <c:pt idx="3274">
                        <c:v>3297.8512350000001</c:v>
                      </c:pt>
                      <c:pt idx="3275">
                        <c:v>3298.8526979999997</c:v>
                      </c:pt>
                      <c:pt idx="3276">
                        <c:v>3299.8557309999997</c:v>
                      </c:pt>
                      <c:pt idx="3277">
                        <c:v>3300.873619</c:v>
                      </c:pt>
                      <c:pt idx="3278">
                        <c:v>3301.8870969999998</c:v>
                      </c:pt>
                      <c:pt idx="3279">
                        <c:v>3302.9044409999997</c:v>
                      </c:pt>
                      <c:pt idx="3280">
                        <c:v>3303.9020199999995</c:v>
                      </c:pt>
                      <c:pt idx="3281">
                        <c:v>3304.9061569999994</c:v>
                      </c:pt>
                      <c:pt idx="3282">
                        <c:v>3305.936933</c:v>
                      </c:pt>
                      <c:pt idx="3283">
                        <c:v>3306.9424079999999</c:v>
                      </c:pt>
                      <c:pt idx="3284">
                        <c:v>3307.9597189999995</c:v>
                      </c:pt>
                      <c:pt idx="3285">
                        <c:v>3308.9761140000001</c:v>
                      </c:pt>
                      <c:pt idx="3286">
                        <c:v>3309.9794019999999</c:v>
                      </c:pt>
                      <c:pt idx="3287">
                        <c:v>3310.9763759999996</c:v>
                      </c:pt>
                      <c:pt idx="3288">
                        <c:v>3311.9739529999997</c:v>
                      </c:pt>
                      <c:pt idx="3289">
                        <c:v>3312.9773649999997</c:v>
                      </c:pt>
                      <c:pt idx="3290">
                        <c:v>3313.99766</c:v>
                      </c:pt>
                      <c:pt idx="3291">
                        <c:v>3315.0177839999997</c:v>
                      </c:pt>
                      <c:pt idx="3292">
                        <c:v>3316.0510619999995</c:v>
                      </c:pt>
                      <c:pt idx="3293">
                        <c:v>3316.9647239999995</c:v>
                      </c:pt>
                      <c:pt idx="3294">
                        <c:v>3317.9669830000003</c:v>
                      </c:pt>
                      <c:pt idx="3295">
                        <c:v>3318.961131</c:v>
                      </c:pt>
                      <c:pt idx="3296">
                        <c:v>3319.9629150000001</c:v>
                      </c:pt>
                      <c:pt idx="3297">
                        <c:v>3320.9637389999998</c:v>
                      </c:pt>
                      <c:pt idx="3298">
                        <c:v>3321.9751509999996</c:v>
                      </c:pt>
                      <c:pt idx="3299">
                        <c:v>3322.97757</c:v>
                      </c:pt>
                      <c:pt idx="3300">
                        <c:v>3323.9896179999996</c:v>
                      </c:pt>
                      <c:pt idx="3301">
                        <c:v>3324.9920889999994</c:v>
                      </c:pt>
                      <c:pt idx="3302">
                        <c:v>3326.0095139999994</c:v>
                      </c:pt>
                      <c:pt idx="3303">
                        <c:v>3327.0116010000002</c:v>
                      </c:pt>
                      <c:pt idx="3304">
                        <c:v>3328.0136400000001</c:v>
                      </c:pt>
                      <c:pt idx="3305">
                        <c:v>3329.0154139999995</c:v>
                      </c:pt>
                      <c:pt idx="3306">
                        <c:v>3330.0029239999994</c:v>
                      </c:pt>
                      <c:pt idx="3307">
                        <c:v>3331.0056500000001</c:v>
                      </c:pt>
                      <c:pt idx="3308">
                        <c:v>3332.0077569999994</c:v>
                      </c:pt>
                      <c:pt idx="3309">
                        <c:v>3333.0171209999999</c:v>
                      </c:pt>
                      <c:pt idx="3310">
                        <c:v>3334.0311759999995</c:v>
                      </c:pt>
                      <c:pt idx="3311">
                        <c:v>3335.0253199999997</c:v>
                      </c:pt>
                      <c:pt idx="3312">
                        <c:v>3336.039804</c:v>
                      </c:pt>
                      <c:pt idx="3313">
                        <c:v>3337.0436239999999</c:v>
                      </c:pt>
                      <c:pt idx="3314">
                        <c:v>3338.050416</c:v>
                      </c:pt>
                      <c:pt idx="3315">
                        <c:v>3339.0741099999996</c:v>
                      </c:pt>
                      <c:pt idx="3316">
                        <c:v>3340.0733949999994</c:v>
                      </c:pt>
                      <c:pt idx="3317">
                        <c:v>3341.0759360000002</c:v>
                      </c:pt>
                      <c:pt idx="3318">
                        <c:v>3342.0782060000001</c:v>
                      </c:pt>
                      <c:pt idx="3319">
                        <c:v>3343.0753909999994</c:v>
                      </c:pt>
                      <c:pt idx="3320">
                        <c:v>3344.0817459999998</c:v>
                      </c:pt>
                      <c:pt idx="3321">
                        <c:v>3345.0942930000001</c:v>
                      </c:pt>
                      <c:pt idx="3322">
                        <c:v>3346.1137259999996</c:v>
                      </c:pt>
                      <c:pt idx="3323">
                        <c:v>3347.1275159999996</c:v>
                      </c:pt>
                      <c:pt idx="3324">
                        <c:v>3348.1337640000002</c:v>
                      </c:pt>
                      <c:pt idx="3325">
                        <c:v>3349.1361589999997</c:v>
                      </c:pt>
                      <c:pt idx="3326">
                        <c:v>3350.1533140000001</c:v>
                      </c:pt>
                      <c:pt idx="3327">
                        <c:v>3351.1568669999997</c:v>
                      </c:pt>
                      <c:pt idx="3328">
                        <c:v>3352.1654079999998</c:v>
                      </c:pt>
                      <c:pt idx="3329">
                        <c:v>3353.1693649999997</c:v>
                      </c:pt>
                      <c:pt idx="3330">
                        <c:v>3354.1719219999995</c:v>
                      </c:pt>
                      <c:pt idx="3331">
                        <c:v>3355.1818679999997</c:v>
                      </c:pt>
                      <c:pt idx="3332">
                        <c:v>3356.1911209999998</c:v>
                      </c:pt>
                      <c:pt idx="3333">
                        <c:v>3357.2046780000001</c:v>
                      </c:pt>
                      <c:pt idx="3334">
                        <c:v>3358.2225669999998</c:v>
                      </c:pt>
                      <c:pt idx="3335">
                        <c:v>3359.2407720000001</c:v>
                      </c:pt>
                      <c:pt idx="3336">
                        <c:v>3360.2652309999994</c:v>
                      </c:pt>
                      <c:pt idx="3337">
                        <c:v>3361.2661879999996</c:v>
                      </c:pt>
                      <c:pt idx="3338">
                        <c:v>3362.2840930000002</c:v>
                      </c:pt>
                      <c:pt idx="3339">
                        <c:v>3363.2958269999999</c:v>
                      </c:pt>
                      <c:pt idx="3340">
                        <c:v>3364.2972579999996</c:v>
                      </c:pt>
                      <c:pt idx="3341">
                        <c:v>3365.3118589999995</c:v>
                      </c:pt>
                      <c:pt idx="3342">
                        <c:v>3366.3082530000001</c:v>
                      </c:pt>
                      <c:pt idx="3343">
                        <c:v>3367.306184</c:v>
                      </c:pt>
                      <c:pt idx="3344">
                        <c:v>3368.3099299999994</c:v>
                      </c:pt>
                      <c:pt idx="3345">
                        <c:v>3369.3119209999995</c:v>
                      </c:pt>
                      <c:pt idx="3346">
                        <c:v>3370.3142889999999</c:v>
                      </c:pt>
                      <c:pt idx="3347">
                        <c:v>3371.3268330000001</c:v>
                      </c:pt>
                      <c:pt idx="3348">
                        <c:v>3372.3296689999997</c:v>
                      </c:pt>
                      <c:pt idx="3349">
                        <c:v>3373.3314380000002</c:v>
                      </c:pt>
                      <c:pt idx="3350">
                        <c:v>3374.3491910000002</c:v>
                      </c:pt>
                      <c:pt idx="3351">
                        <c:v>3375.3672930000002</c:v>
                      </c:pt>
                      <c:pt idx="3352">
                        <c:v>3376.3859869999997</c:v>
                      </c:pt>
                      <c:pt idx="3353">
                        <c:v>3377.3882619999995</c:v>
                      </c:pt>
                      <c:pt idx="3354">
                        <c:v>3378.3907819999995</c:v>
                      </c:pt>
                      <c:pt idx="3355">
                        <c:v>3379.3922430000002</c:v>
                      </c:pt>
                      <c:pt idx="3356">
                        <c:v>3380.4108349999997</c:v>
                      </c:pt>
                      <c:pt idx="3357">
                        <c:v>3381.414041</c:v>
                      </c:pt>
                      <c:pt idx="3358">
                        <c:v>3382.4291720000001</c:v>
                      </c:pt>
                      <c:pt idx="3359">
                        <c:v>3383.4350649999997</c:v>
                      </c:pt>
                      <c:pt idx="3360">
                        <c:v>3384.4386779999995</c:v>
                      </c:pt>
                      <c:pt idx="3361">
                        <c:v>3385.4618719999999</c:v>
                      </c:pt>
                      <c:pt idx="3362">
                        <c:v>3386.4790489999996</c:v>
                      </c:pt>
                      <c:pt idx="3363">
                        <c:v>3387.4969190000002</c:v>
                      </c:pt>
                      <c:pt idx="3364">
                        <c:v>3388.4992819999998</c:v>
                      </c:pt>
                      <c:pt idx="3365">
                        <c:v>3389.4855820000002</c:v>
                      </c:pt>
                      <c:pt idx="3366">
                        <c:v>3390.5107250000001</c:v>
                      </c:pt>
                      <c:pt idx="3367">
                        <c:v>3391.5142989999995</c:v>
                      </c:pt>
                      <c:pt idx="3368">
                        <c:v>3392.5127549999997</c:v>
                      </c:pt>
                      <c:pt idx="3369">
                        <c:v>3393.5320089999996</c:v>
                      </c:pt>
                      <c:pt idx="3370">
                        <c:v>3394.5140419999998</c:v>
                      </c:pt>
                      <c:pt idx="3371">
                        <c:v>3395.5558249999995</c:v>
                      </c:pt>
                      <c:pt idx="3372">
                        <c:v>3396.5884070000002</c:v>
                      </c:pt>
                      <c:pt idx="3373">
                        <c:v>3397.6043099999997</c:v>
                      </c:pt>
                      <c:pt idx="3374">
                        <c:v>3398.6099370000002</c:v>
                      </c:pt>
                      <c:pt idx="3375">
                        <c:v>3399.609281</c:v>
                      </c:pt>
                      <c:pt idx="3376">
                        <c:v>3400.6136609999994</c:v>
                      </c:pt>
                      <c:pt idx="3377">
                        <c:v>3401.6339360000002</c:v>
                      </c:pt>
                      <c:pt idx="3378">
                        <c:v>3402.6393349999998</c:v>
                      </c:pt>
                      <c:pt idx="3379">
                        <c:v>3403.6542939999999</c:v>
                      </c:pt>
                      <c:pt idx="3380">
                        <c:v>3404.6566199999997</c:v>
                      </c:pt>
                      <c:pt idx="3381">
                        <c:v>3405.6504869999999</c:v>
                      </c:pt>
                      <c:pt idx="3382">
                        <c:v>3406.6691169999995</c:v>
                      </c:pt>
                      <c:pt idx="3383">
                        <c:v>3407.6756909999995</c:v>
                      </c:pt>
                      <c:pt idx="3384">
                        <c:v>3408.7002579999998</c:v>
                      </c:pt>
                      <c:pt idx="3385">
                        <c:v>3409.7002679999996</c:v>
                      </c:pt>
                      <c:pt idx="3386">
                        <c:v>3410.7046099999998</c:v>
                      </c:pt>
                      <c:pt idx="3387">
                        <c:v>3411.7196809999996</c:v>
                      </c:pt>
                      <c:pt idx="3388">
                        <c:v>3412.7425089999997</c:v>
                      </c:pt>
                      <c:pt idx="3389">
                        <c:v>3413.741395</c:v>
                      </c:pt>
                      <c:pt idx="3390">
                        <c:v>3414.7505019999999</c:v>
                      </c:pt>
                      <c:pt idx="3391">
                        <c:v>3415.7671289999998</c:v>
                      </c:pt>
                      <c:pt idx="3392">
                        <c:v>3416.6740629999995</c:v>
                      </c:pt>
                      <c:pt idx="3393">
                        <c:v>3417.692301</c:v>
                      </c:pt>
                      <c:pt idx="3394">
                        <c:v>3418.7097169999997</c:v>
                      </c:pt>
                      <c:pt idx="3395">
                        <c:v>3419.711757</c:v>
                      </c:pt>
                      <c:pt idx="3396">
                        <c:v>3420.7109839999994</c:v>
                      </c:pt>
                      <c:pt idx="3397">
                        <c:v>3421.7128839999996</c:v>
                      </c:pt>
                      <c:pt idx="3398">
                        <c:v>3422.7092240000002</c:v>
                      </c:pt>
                      <c:pt idx="3399">
                        <c:v>3423.7114709999996</c:v>
                      </c:pt>
                      <c:pt idx="3400">
                        <c:v>3424.7129729999997</c:v>
                      </c:pt>
                      <c:pt idx="3401">
                        <c:v>3425.7150359999996</c:v>
                      </c:pt>
                      <c:pt idx="3402">
                        <c:v>3426.7170319999996</c:v>
                      </c:pt>
                      <c:pt idx="3403">
                        <c:v>3427.7189840000001</c:v>
                      </c:pt>
                      <c:pt idx="3404">
                        <c:v>3428.7212199999994</c:v>
                      </c:pt>
                      <c:pt idx="3405">
                        <c:v>3429.7230709999994</c:v>
                      </c:pt>
                      <c:pt idx="3406">
                        <c:v>3430.7250990000002</c:v>
                      </c:pt>
                      <c:pt idx="3407">
                        <c:v>3431.7277839999997</c:v>
                      </c:pt>
                      <c:pt idx="3408">
                        <c:v>3432.7298209999999</c:v>
                      </c:pt>
                      <c:pt idx="3409">
                        <c:v>3433.7314269999997</c:v>
                      </c:pt>
                      <c:pt idx="3410">
                        <c:v>3434.7365789999994</c:v>
                      </c:pt>
                      <c:pt idx="3411">
                        <c:v>3435.7550219999994</c:v>
                      </c:pt>
                      <c:pt idx="3412">
                        <c:v>3436.7568709999996</c:v>
                      </c:pt>
                      <c:pt idx="3413">
                        <c:v>3437.7591259999999</c:v>
                      </c:pt>
                      <c:pt idx="3414">
                        <c:v>3438.777497</c:v>
                      </c:pt>
                      <c:pt idx="3415">
                        <c:v>3439.779313</c:v>
                      </c:pt>
                      <c:pt idx="3416">
                        <c:v>3440.7816029999994</c:v>
                      </c:pt>
                      <c:pt idx="3417">
                        <c:v>3441.7990909999999</c:v>
                      </c:pt>
                      <c:pt idx="3418">
                        <c:v>3442.816922</c:v>
                      </c:pt>
                      <c:pt idx="3419">
                        <c:v>3443.8194960000001</c:v>
                      </c:pt>
                      <c:pt idx="3420">
                        <c:v>3444.8213530000003</c:v>
                      </c:pt>
                      <c:pt idx="3421">
                        <c:v>3445.8255359999994</c:v>
                      </c:pt>
                      <c:pt idx="3422">
                        <c:v>3446.827491</c:v>
                      </c:pt>
                      <c:pt idx="3423">
                        <c:v>3447.8296460000001</c:v>
                      </c:pt>
                      <c:pt idx="3424">
                        <c:v>3448.8313289999996</c:v>
                      </c:pt>
                      <c:pt idx="3425">
                        <c:v>3449.8430339999995</c:v>
                      </c:pt>
                      <c:pt idx="3426">
                        <c:v>3450.8452929999994</c:v>
                      </c:pt>
                      <c:pt idx="3427">
                        <c:v>3451.8623989999996</c:v>
                      </c:pt>
                      <c:pt idx="3428">
                        <c:v>3452.8799920000001</c:v>
                      </c:pt>
                      <c:pt idx="3429">
                        <c:v>3453.8825470000002</c:v>
                      </c:pt>
                      <c:pt idx="3430">
                        <c:v>3454.8911269999999</c:v>
                      </c:pt>
                      <c:pt idx="3431">
                        <c:v>3455.908598</c:v>
                      </c:pt>
                      <c:pt idx="3432">
                        <c:v>3456.9268059999995</c:v>
                      </c:pt>
                      <c:pt idx="3433">
                        <c:v>3457.9359199999999</c:v>
                      </c:pt>
                      <c:pt idx="3434">
                        <c:v>3458.9431399999994</c:v>
                      </c:pt>
                      <c:pt idx="3435">
                        <c:v>3459.9443289999999</c:v>
                      </c:pt>
                      <c:pt idx="3436">
                        <c:v>3460.9457259999999</c:v>
                      </c:pt>
                      <c:pt idx="3437">
                        <c:v>3461.9436329999999</c:v>
                      </c:pt>
                      <c:pt idx="3438">
                        <c:v>3462.953469</c:v>
                      </c:pt>
                      <c:pt idx="3439">
                        <c:v>3463.9551670000001</c:v>
                      </c:pt>
                      <c:pt idx="3440">
                        <c:v>3464.9799370000001</c:v>
                      </c:pt>
                      <c:pt idx="3441">
                        <c:v>3465.9823759999999</c:v>
                      </c:pt>
                      <c:pt idx="3442">
                        <c:v>3466.9958569999999</c:v>
                      </c:pt>
                      <c:pt idx="3443">
                        <c:v>3468.0201539999998</c:v>
                      </c:pt>
                      <c:pt idx="3444">
                        <c:v>3469.0424000000003</c:v>
                      </c:pt>
                      <c:pt idx="3445">
                        <c:v>3470.0622530000001</c:v>
                      </c:pt>
                      <c:pt idx="3446">
                        <c:v>3471.0854840000002</c:v>
                      </c:pt>
                      <c:pt idx="3447">
                        <c:v>3472.0919400000002</c:v>
                      </c:pt>
                      <c:pt idx="3448">
                        <c:v>3473.0101130000003</c:v>
                      </c:pt>
                      <c:pt idx="3449">
                        <c:v>3474.0189810000002</c:v>
                      </c:pt>
                      <c:pt idx="3450">
                        <c:v>3475.0230229999997</c:v>
                      </c:pt>
                      <c:pt idx="3451">
                        <c:v>3476.0256090000003</c:v>
                      </c:pt>
                      <c:pt idx="3452">
                        <c:v>3477.0292449999997</c:v>
                      </c:pt>
                      <c:pt idx="3453">
                        <c:v>3478.0253309999998</c:v>
                      </c:pt>
                      <c:pt idx="3454">
                        <c:v>3479.0281479999994</c:v>
                      </c:pt>
                      <c:pt idx="3455">
                        <c:v>3480.0296829999997</c:v>
                      </c:pt>
                      <c:pt idx="3456">
                        <c:v>3481.0316189999994</c:v>
                      </c:pt>
                      <c:pt idx="3457">
                        <c:v>3482.0453710000002</c:v>
                      </c:pt>
                      <c:pt idx="3458">
                        <c:v>3483.046249</c:v>
                      </c:pt>
                      <c:pt idx="3459">
                        <c:v>3484.0480390000002</c:v>
                      </c:pt>
                      <c:pt idx="3460">
                        <c:v>3485.0721039999999</c:v>
                      </c:pt>
                      <c:pt idx="3461">
                        <c:v>3486.090263</c:v>
                      </c:pt>
                      <c:pt idx="3462">
                        <c:v>3487.0919629999999</c:v>
                      </c:pt>
                      <c:pt idx="3463">
                        <c:v>3488.0934699999998</c:v>
                      </c:pt>
                      <c:pt idx="3464">
                        <c:v>3489.0962410000002</c:v>
                      </c:pt>
                      <c:pt idx="3465">
                        <c:v>3490.1135429999995</c:v>
                      </c:pt>
                      <c:pt idx="3466">
                        <c:v>3491.1312689999995</c:v>
                      </c:pt>
                      <c:pt idx="3467">
                        <c:v>3492.133562</c:v>
                      </c:pt>
                      <c:pt idx="3468">
                        <c:v>3493.1354849999998</c:v>
                      </c:pt>
                      <c:pt idx="3469">
                        <c:v>3494.1376270000001</c:v>
                      </c:pt>
                      <c:pt idx="3470">
                        <c:v>3495.1396759999998</c:v>
                      </c:pt>
                      <c:pt idx="3471">
                        <c:v>3496.1420200000002</c:v>
                      </c:pt>
                      <c:pt idx="3472">
                        <c:v>3497.162687</c:v>
                      </c:pt>
                      <c:pt idx="3473">
                        <c:v>3498.1701889999995</c:v>
                      </c:pt>
                      <c:pt idx="3474">
                        <c:v>3499.1746619999994</c:v>
                      </c:pt>
                      <c:pt idx="3475">
                        <c:v>3500.1994239999995</c:v>
                      </c:pt>
                      <c:pt idx="3476">
                        <c:v>3501.2102779999996</c:v>
                      </c:pt>
                      <c:pt idx="3477">
                        <c:v>3502.2277649999996</c:v>
                      </c:pt>
                      <c:pt idx="3478">
                        <c:v>3503.2461729999995</c:v>
                      </c:pt>
                      <c:pt idx="3479">
                        <c:v>3504.2449129999995</c:v>
                      </c:pt>
                      <c:pt idx="3480">
                        <c:v>3505.262385</c:v>
                      </c:pt>
                      <c:pt idx="3481">
                        <c:v>3506.2647360000001</c:v>
                      </c:pt>
                      <c:pt idx="3482">
                        <c:v>3507.2720369999997</c:v>
                      </c:pt>
                      <c:pt idx="3483">
                        <c:v>3508.2901979999997</c:v>
                      </c:pt>
                      <c:pt idx="3484">
                        <c:v>3509.3091569999997</c:v>
                      </c:pt>
                      <c:pt idx="3485">
                        <c:v>3510.3112350000001</c:v>
                      </c:pt>
                      <c:pt idx="3486">
                        <c:v>3511.3130700000002</c:v>
                      </c:pt>
                      <c:pt idx="3487">
                        <c:v>3512.3306489999995</c:v>
                      </c:pt>
                      <c:pt idx="3488">
                        <c:v>3513.3545059999997</c:v>
                      </c:pt>
                      <c:pt idx="3489">
                        <c:v>3514.356436</c:v>
                      </c:pt>
                      <c:pt idx="3490">
                        <c:v>3515.3539579999997</c:v>
                      </c:pt>
                      <c:pt idx="3491">
                        <c:v>3516.365076</c:v>
                      </c:pt>
                      <c:pt idx="3492">
                        <c:v>3517.3826959999997</c:v>
                      </c:pt>
                      <c:pt idx="3493">
                        <c:v>3518.3853469999995</c:v>
                      </c:pt>
                      <c:pt idx="3494">
                        <c:v>3519.3886670000002</c:v>
                      </c:pt>
                      <c:pt idx="3495">
                        <c:v>3520.3798259999994</c:v>
                      </c:pt>
                      <c:pt idx="3496">
                        <c:v>3521.396103</c:v>
                      </c:pt>
                      <c:pt idx="3497">
                        <c:v>3522.3973249999999</c:v>
                      </c:pt>
                      <c:pt idx="3498">
                        <c:v>3523.3969849999994</c:v>
                      </c:pt>
                      <c:pt idx="3499">
                        <c:v>3524.4125809999996</c:v>
                      </c:pt>
                      <c:pt idx="3500">
                        <c:v>3525.4306669999996</c:v>
                      </c:pt>
                      <c:pt idx="3501">
                        <c:v>3526.4418230000001</c:v>
                      </c:pt>
                      <c:pt idx="3502">
                        <c:v>3527.4586939999999</c:v>
                      </c:pt>
                      <c:pt idx="3503">
                        <c:v>3528.4692729999997</c:v>
                      </c:pt>
                      <c:pt idx="3504">
                        <c:v>3529.4860429999999</c:v>
                      </c:pt>
                      <c:pt idx="3505">
                        <c:v>3530.4985179999994</c:v>
                      </c:pt>
                      <c:pt idx="3506">
                        <c:v>3531.5129369999995</c:v>
                      </c:pt>
                      <c:pt idx="3507">
                        <c:v>3532.5147299999999</c:v>
                      </c:pt>
                      <c:pt idx="3508">
                        <c:v>3533.5077499999998</c:v>
                      </c:pt>
                      <c:pt idx="3509">
                        <c:v>3534.5383320000001</c:v>
                      </c:pt>
                      <c:pt idx="3510">
                        <c:v>3535.5688099999998</c:v>
                      </c:pt>
                      <c:pt idx="3511">
                        <c:v>3536.5674229999995</c:v>
                      </c:pt>
                      <c:pt idx="3512">
                        <c:v>3537.6181879999995</c:v>
                      </c:pt>
                      <c:pt idx="3513">
                        <c:v>3538.6166659999999</c:v>
                      </c:pt>
                      <c:pt idx="3514">
                        <c:v>3539.5293679999995</c:v>
                      </c:pt>
                      <c:pt idx="3515">
                        <c:v>3540.5530920000001</c:v>
                      </c:pt>
                      <c:pt idx="3516">
                        <c:v>3541.5710289999997</c:v>
                      </c:pt>
                      <c:pt idx="3517">
                        <c:v>3542.573531</c:v>
                      </c:pt>
                      <c:pt idx="3518">
                        <c:v>3543.5751289999998</c:v>
                      </c:pt>
                      <c:pt idx="3519">
                        <c:v>3544.5837590000001</c:v>
                      </c:pt>
                      <c:pt idx="3520">
                        <c:v>3545.6013579999999</c:v>
                      </c:pt>
                      <c:pt idx="3521">
                        <c:v>3546.6042689999995</c:v>
                      </c:pt>
                      <c:pt idx="3522">
                        <c:v>3547.6060909999997</c:v>
                      </c:pt>
                      <c:pt idx="3523">
                        <c:v>3548.6021140000003</c:v>
                      </c:pt>
                      <c:pt idx="3524">
                        <c:v>3549.6140349999996</c:v>
                      </c:pt>
                      <c:pt idx="3525">
                        <c:v>3550.6193569999996</c:v>
                      </c:pt>
                      <c:pt idx="3526">
                        <c:v>3551.6211309999999</c:v>
                      </c:pt>
                      <c:pt idx="3527">
                        <c:v>3552.6236989999998</c:v>
                      </c:pt>
                      <c:pt idx="3528">
                        <c:v>3553.615041</c:v>
                      </c:pt>
                      <c:pt idx="3529">
                        <c:v>3554.6169389999995</c:v>
                      </c:pt>
                      <c:pt idx="3530">
                        <c:v>3555.626209</c:v>
                      </c:pt>
                      <c:pt idx="3531">
                        <c:v>3556.6508629999998</c:v>
                      </c:pt>
                      <c:pt idx="3532">
                        <c:v>3557.6518930000002</c:v>
                      </c:pt>
                      <c:pt idx="3533">
                        <c:v>3558.6543599999995</c:v>
                      </c:pt>
                      <c:pt idx="3534">
                        <c:v>3559.6689809999998</c:v>
                      </c:pt>
                      <c:pt idx="3535">
                        <c:v>3560.6710309999999</c:v>
                      </c:pt>
                      <c:pt idx="3536">
                        <c:v>3561.6726699999999</c:v>
                      </c:pt>
                      <c:pt idx="3537">
                        <c:v>3562.691519</c:v>
                      </c:pt>
                      <c:pt idx="3538">
                        <c:v>3563.7092219999995</c:v>
                      </c:pt>
                      <c:pt idx="3539">
                        <c:v>3564.7119379999995</c:v>
                      </c:pt>
                      <c:pt idx="3540">
                        <c:v>3565.7142880000001</c:v>
                      </c:pt>
                      <c:pt idx="3541">
                        <c:v>3566.7164789999997</c:v>
                      </c:pt>
                      <c:pt idx="3542">
                        <c:v>3567.7186959999999</c:v>
                      </c:pt>
                      <c:pt idx="3543">
                        <c:v>3568.7207579999995</c:v>
                      </c:pt>
                      <c:pt idx="3544">
                        <c:v>3569.7228949999999</c:v>
                      </c:pt>
                      <c:pt idx="3545">
                        <c:v>3570.7257970000001</c:v>
                      </c:pt>
                      <c:pt idx="3546">
                        <c:v>3571.7437209999998</c:v>
                      </c:pt>
                      <c:pt idx="3547">
                        <c:v>3572.7463079999998</c:v>
                      </c:pt>
                      <c:pt idx="3548">
                        <c:v>3573.7485360000001</c:v>
                      </c:pt>
                      <c:pt idx="3549">
                        <c:v>3574.7501430000002</c:v>
                      </c:pt>
                      <c:pt idx="3550">
                        <c:v>3575.7617300000002</c:v>
                      </c:pt>
                      <c:pt idx="3551">
                        <c:v>3576.7636199999997</c:v>
                      </c:pt>
                      <c:pt idx="3552">
                        <c:v>3577.7666119999994</c:v>
                      </c:pt>
                      <c:pt idx="3553">
                        <c:v>3578.7837549999995</c:v>
                      </c:pt>
                      <c:pt idx="3554">
                        <c:v>3579.8079399999997</c:v>
                      </c:pt>
                      <c:pt idx="3555">
                        <c:v>3580.8202879999999</c:v>
                      </c:pt>
                      <c:pt idx="3556">
                        <c:v>3581.8377140000002</c:v>
                      </c:pt>
                      <c:pt idx="3557">
                        <c:v>3582.8553700000002</c:v>
                      </c:pt>
                      <c:pt idx="3558">
                        <c:v>3583.8576349999994</c:v>
                      </c:pt>
                      <c:pt idx="3559">
                        <c:v>3584.8600939999997</c:v>
                      </c:pt>
                      <c:pt idx="3560">
                        <c:v>3585.877614</c:v>
                      </c:pt>
                      <c:pt idx="3561">
                        <c:v>3586.8957719999999</c:v>
                      </c:pt>
                      <c:pt idx="3562">
                        <c:v>3587.9128259999998</c:v>
                      </c:pt>
                      <c:pt idx="3563">
                        <c:v>3588.9321009999994</c:v>
                      </c:pt>
                      <c:pt idx="3564">
                        <c:v>3589.948574</c:v>
                      </c:pt>
                      <c:pt idx="3565">
                        <c:v>3590.9728749999995</c:v>
                      </c:pt>
                      <c:pt idx="3566">
                        <c:v>3591.9904909999996</c:v>
                      </c:pt>
                      <c:pt idx="3567">
                        <c:v>3593.0090099999998</c:v>
                      </c:pt>
                      <c:pt idx="3568">
                        <c:v>3594.0269829999997</c:v>
                      </c:pt>
                      <c:pt idx="3569">
                        <c:v>3595.0296149999995</c:v>
                      </c:pt>
                      <c:pt idx="3570">
                        <c:v>3596.0413159999998</c:v>
                      </c:pt>
                      <c:pt idx="3571">
                        <c:v>3597.0461479999994</c:v>
                      </c:pt>
                      <c:pt idx="3572">
                        <c:v>3598.0458699999999</c:v>
                      </c:pt>
                      <c:pt idx="3573">
                        <c:v>3599.0573260000001</c:v>
                      </c:pt>
                      <c:pt idx="3574">
                        <c:v>3600.0761400000001</c:v>
                      </c:pt>
                      <c:pt idx="3575">
                        <c:v>3601.078364</c:v>
                      </c:pt>
                      <c:pt idx="3576">
                        <c:v>3602.0769369999998</c:v>
                      </c:pt>
                      <c:pt idx="3577">
                        <c:v>3603.0787499999997</c:v>
                      </c:pt>
                      <c:pt idx="3578">
                        <c:v>3604.0967449999998</c:v>
                      </c:pt>
                      <c:pt idx="3579">
                        <c:v>3605.1109179999994</c:v>
                      </c:pt>
                      <c:pt idx="3580">
                        <c:v>3606.1290579999995</c:v>
                      </c:pt>
                      <c:pt idx="3581">
                        <c:v>3607.1523109999998</c:v>
                      </c:pt>
                      <c:pt idx="3582">
                        <c:v>3608.1618790000002</c:v>
                      </c:pt>
                      <c:pt idx="3583">
                        <c:v>3609.1640319999997</c:v>
                      </c:pt>
                      <c:pt idx="3584">
                        <c:v>3610.1661720000002</c:v>
                      </c:pt>
                      <c:pt idx="3585">
                        <c:v>3611.1669249999995</c:v>
                      </c:pt>
                      <c:pt idx="3586">
                        <c:v>3612.1826999999994</c:v>
                      </c:pt>
                      <c:pt idx="3587">
                        <c:v>3613.1869689999994</c:v>
                      </c:pt>
                      <c:pt idx="3588">
                        <c:v>3614.188365</c:v>
                      </c:pt>
                      <c:pt idx="3589">
                        <c:v>3615.2004740000002</c:v>
                      </c:pt>
                      <c:pt idx="3590">
                        <c:v>3616.2015149999997</c:v>
                      </c:pt>
                      <c:pt idx="3591">
                        <c:v>3617.1879499999995</c:v>
                      </c:pt>
                      <c:pt idx="3592">
                        <c:v>3618.2051879999999</c:v>
                      </c:pt>
                      <c:pt idx="3593">
                        <c:v>3619.2223889999996</c:v>
                      </c:pt>
                      <c:pt idx="3594">
                        <c:v>3620.2400900000002</c:v>
                      </c:pt>
                      <c:pt idx="3595">
                        <c:v>3621.2428989999999</c:v>
                      </c:pt>
                      <c:pt idx="3596">
                        <c:v>3622.2598479999997</c:v>
                      </c:pt>
                      <c:pt idx="3597">
                        <c:v>3623.2775419999998</c:v>
                      </c:pt>
                      <c:pt idx="3598">
                        <c:v>3624.3019399999994</c:v>
                      </c:pt>
                      <c:pt idx="3599">
                        <c:v>3625.3136409999997</c:v>
                      </c:pt>
                      <c:pt idx="3600">
                        <c:v>3626.331064</c:v>
                      </c:pt>
                      <c:pt idx="3601">
                        <c:v>3627.3482199999999</c:v>
                      </c:pt>
                      <c:pt idx="3602">
                        <c:v>3628.3507259999997</c:v>
                      </c:pt>
                      <c:pt idx="3603">
                        <c:v>3629.3621720000001</c:v>
                      </c:pt>
                      <c:pt idx="3604">
                        <c:v>3630.3788109999996</c:v>
                      </c:pt>
                      <c:pt idx="3605">
                        <c:v>3631.3899739999997</c:v>
                      </c:pt>
                      <c:pt idx="3606">
                        <c:v>3632.3916490000001</c:v>
                      </c:pt>
                      <c:pt idx="3607">
                        <c:v>3633.4104639999996</c:v>
                      </c:pt>
                      <c:pt idx="3608">
                        <c:v>3634.4280199999994</c:v>
                      </c:pt>
                      <c:pt idx="3609">
                        <c:v>3635.4301679999999</c:v>
                      </c:pt>
                      <c:pt idx="3610">
                        <c:v>3636.4293550000002</c:v>
                      </c:pt>
                      <c:pt idx="3611">
                        <c:v>3637.431493</c:v>
                      </c:pt>
                      <c:pt idx="3612">
                        <c:v>3638.4555270000001</c:v>
                      </c:pt>
                      <c:pt idx="3613">
                        <c:v>3639.4723050000002</c:v>
                      </c:pt>
                      <c:pt idx="3614">
                        <c:v>3640.4908999999998</c:v>
                      </c:pt>
                      <c:pt idx="3615">
                        <c:v>3641.5023979999996</c:v>
                      </c:pt>
                      <c:pt idx="3616">
                        <c:v>3642.519867</c:v>
                      </c:pt>
                      <c:pt idx="3617">
                        <c:v>3643.5226869999997</c:v>
                      </c:pt>
                      <c:pt idx="3618">
                        <c:v>3644.5242589999998</c:v>
                      </c:pt>
                      <c:pt idx="3619">
                        <c:v>3645.5267910000002</c:v>
                      </c:pt>
                      <c:pt idx="3620">
                        <c:v>3646.5287550000003</c:v>
                      </c:pt>
                      <c:pt idx="3621">
                        <c:v>3647.5313959999994</c:v>
                      </c:pt>
                      <c:pt idx="3622">
                        <c:v>3648.5492910000003</c:v>
                      </c:pt>
                      <c:pt idx="3623">
                        <c:v>3649.5673539999998</c:v>
                      </c:pt>
                      <c:pt idx="3624">
                        <c:v>3650.591171</c:v>
                      </c:pt>
                      <c:pt idx="3625">
                        <c:v>3651.5932029999994</c:v>
                      </c:pt>
                      <c:pt idx="3626">
                        <c:v>3652.595507</c:v>
                      </c:pt>
                      <c:pt idx="3627">
                        <c:v>3653.6081859999995</c:v>
                      </c:pt>
                      <c:pt idx="3628">
                        <c:v>3654.6103409999996</c:v>
                      </c:pt>
                      <c:pt idx="3629">
                        <c:v>3655.6282430000001</c:v>
                      </c:pt>
                      <c:pt idx="3630">
                        <c:v>3656.6467389999998</c:v>
                      </c:pt>
                      <c:pt idx="3631">
                        <c:v>3657.6489529999999</c:v>
                      </c:pt>
                      <c:pt idx="3632">
                        <c:v>3658.6517599999997</c:v>
                      </c:pt>
                      <c:pt idx="3633">
                        <c:v>3659.6542460000001</c:v>
                      </c:pt>
                      <c:pt idx="3634">
                        <c:v>3660.6559649999999</c:v>
                      </c:pt>
                      <c:pt idx="3635">
                        <c:v>3661.6426419999998</c:v>
                      </c:pt>
                      <c:pt idx="3636">
                        <c:v>3662.6524339999996</c:v>
                      </c:pt>
                      <c:pt idx="3637">
                        <c:v>3663.6650009999994</c:v>
                      </c:pt>
                      <c:pt idx="3638">
                        <c:v>3664.6832850000001</c:v>
                      </c:pt>
                      <c:pt idx="3639">
                        <c:v>3665.6873139999998</c:v>
                      </c:pt>
                      <c:pt idx="3640">
                        <c:v>3666.6938019999998</c:v>
                      </c:pt>
                      <c:pt idx="3641">
                        <c:v>3667.7075809999997</c:v>
                      </c:pt>
                      <c:pt idx="3642">
                        <c:v>3668.731573</c:v>
                      </c:pt>
                      <c:pt idx="3643">
                        <c:v>3669.7255669999995</c:v>
                      </c:pt>
                      <c:pt idx="3644">
                        <c:v>3670.7295340000001</c:v>
                      </c:pt>
                      <c:pt idx="3645">
                        <c:v>3671.7306959999996</c:v>
                      </c:pt>
                      <c:pt idx="3646">
                        <c:v>3672.7463809999999</c:v>
                      </c:pt>
                      <c:pt idx="3647">
                        <c:v>3673.7483329999995</c:v>
                      </c:pt>
                      <c:pt idx="3648">
                        <c:v>3674.7796939999998</c:v>
                      </c:pt>
                      <c:pt idx="3649">
                        <c:v>3675.7802249999995</c:v>
                      </c:pt>
                      <c:pt idx="3650">
                        <c:v>3676.7969080000003</c:v>
                      </c:pt>
                      <c:pt idx="3651">
                        <c:v>3677.8087169999999</c:v>
                      </c:pt>
                      <c:pt idx="3652">
                        <c:v>3678.8222420000002</c:v>
                      </c:pt>
                      <c:pt idx="3653">
                        <c:v>3679.8406969999996</c:v>
                      </c:pt>
                      <c:pt idx="3654">
                        <c:v>3680.8542479999996</c:v>
                      </c:pt>
                      <c:pt idx="3655">
                        <c:v>3681.8724139999995</c:v>
                      </c:pt>
                      <c:pt idx="3656">
                        <c:v>3682.875368</c:v>
                      </c:pt>
                      <c:pt idx="3657">
                        <c:v>3683.8708310000002</c:v>
                      </c:pt>
                    </c:numCache>
                  </c:numRef>
                </c:xVal>
                <c:yVal>
                  <c:numRef>
                    <c:extLst xmlns:c15="http://schemas.microsoft.com/office/drawing/2012/chart">
                      <c:ext xmlns:c15="http://schemas.microsoft.com/office/drawing/2012/chart" uri="{02D57815-91ED-43cb-92C2-25804820EDAC}">
                        <c15:formulaRef>
                          <c15:sqref>'ACME-PER-HEA-INS 21-3 Test1csv'!$L$2:$L$3659</c15:sqref>
                        </c15:formulaRef>
                      </c:ext>
                    </c:extLst>
                    <c:numCache>
                      <c:formatCode>General</c:formatCode>
                      <c:ptCount val="3658"/>
                      <c:pt idx="0">
                        <c:v>1.4648000000150319E-4</c:v>
                      </c:pt>
                      <c:pt idx="1">
                        <c:v>1.4648000000150319E-4</c:v>
                      </c:pt>
                      <c:pt idx="2">
                        <c:v>1.4648000000150319E-4</c:v>
                      </c:pt>
                      <c:pt idx="3">
                        <c:v>1.4648000000150319E-4</c:v>
                      </c:pt>
                      <c:pt idx="4">
                        <c:v>1.4648000000150319E-4</c:v>
                      </c:pt>
                      <c:pt idx="5">
                        <c:v>1.4648000000150319E-4</c:v>
                      </c:pt>
                      <c:pt idx="6">
                        <c:v>1.4648000000150319E-4</c:v>
                      </c:pt>
                      <c:pt idx="7">
                        <c:v>0.10024414000000093</c:v>
                      </c:pt>
                      <c:pt idx="8">
                        <c:v>0.30019531000000299</c:v>
                      </c:pt>
                      <c:pt idx="9">
                        <c:v>0.5001464800000015</c:v>
                      </c:pt>
                      <c:pt idx="10">
                        <c:v>0.80019531000000299</c:v>
                      </c:pt>
                      <c:pt idx="11">
                        <c:v>1.2000976600000008</c:v>
                      </c:pt>
                      <c:pt idx="12">
                        <c:v>1.5001464800000015</c:v>
                      </c:pt>
                      <c:pt idx="13">
                        <c:v>2.1002441400000009</c:v>
                      </c:pt>
                      <c:pt idx="14">
                        <c:v>2.6000000000000014</c:v>
                      </c:pt>
                      <c:pt idx="15">
                        <c:v>3.1000000000000014</c:v>
                      </c:pt>
                      <c:pt idx="16">
                        <c:v>3.6000000000000014</c:v>
                      </c:pt>
                      <c:pt idx="17">
                        <c:v>4.0001464800000015</c:v>
                      </c:pt>
                      <c:pt idx="18">
                        <c:v>4.4000488300000029</c:v>
                      </c:pt>
                      <c:pt idx="19">
                        <c:v>4.7000976600000008</c:v>
                      </c:pt>
                      <c:pt idx="20">
                        <c:v>4.9000488300000029</c:v>
                      </c:pt>
                      <c:pt idx="21">
                        <c:v>5.1000000000000014</c:v>
                      </c:pt>
                      <c:pt idx="22">
                        <c:v>5.2999511699999999</c:v>
                      </c:pt>
                      <c:pt idx="23">
                        <c:v>5.4000488300000029</c:v>
                      </c:pt>
                      <c:pt idx="24">
                        <c:v>5.6000000000000014</c:v>
                      </c:pt>
                      <c:pt idx="25">
                        <c:v>5.6000000000000014</c:v>
                      </c:pt>
                      <c:pt idx="26">
                        <c:v>5.7000976600000008</c:v>
                      </c:pt>
                      <c:pt idx="27">
                        <c:v>5.9000488300000029</c:v>
                      </c:pt>
                      <c:pt idx="28">
                        <c:v>5.9000488300000029</c:v>
                      </c:pt>
                      <c:pt idx="29">
                        <c:v>5.999902340000002</c:v>
                      </c:pt>
                      <c:pt idx="30">
                        <c:v>6.1000000000000014</c:v>
                      </c:pt>
                      <c:pt idx="31">
                        <c:v>6.2000976600000008</c:v>
                      </c:pt>
                      <c:pt idx="32">
                        <c:v>6.2999511699999999</c:v>
                      </c:pt>
                      <c:pt idx="33">
                        <c:v>6.2999511699999999</c:v>
                      </c:pt>
                      <c:pt idx="34">
                        <c:v>6.4000488300000029</c:v>
                      </c:pt>
                      <c:pt idx="35">
                        <c:v>6.4000488300000029</c:v>
                      </c:pt>
                      <c:pt idx="36">
                        <c:v>6.499902340000002</c:v>
                      </c:pt>
                      <c:pt idx="37">
                        <c:v>6.499902340000002</c:v>
                      </c:pt>
                      <c:pt idx="38">
                        <c:v>6.6000000000000014</c:v>
                      </c:pt>
                      <c:pt idx="39">
                        <c:v>6.6000000000000014</c:v>
                      </c:pt>
                      <c:pt idx="40">
                        <c:v>6.7000976600000008</c:v>
                      </c:pt>
                      <c:pt idx="41">
                        <c:v>6.7000976600000008</c:v>
                      </c:pt>
                      <c:pt idx="42">
                        <c:v>6.7999511699999999</c:v>
                      </c:pt>
                      <c:pt idx="43">
                        <c:v>6.7999511699999999</c:v>
                      </c:pt>
                      <c:pt idx="44">
                        <c:v>6.7999511699999999</c:v>
                      </c:pt>
                      <c:pt idx="45">
                        <c:v>6.9000488300000029</c:v>
                      </c:pt>
                      <c:pt idx="46">
                        <c:v>6.9000488300000029</c:v>
                      </c:pt>
                      <c:pt idx="47">
                        <c:v>6.999902340000002</c:v>
                      </c:pt>
                      <c:pt idx="48">
                        <c:v>6.999902340000002</c:v>
                      </c:pt>
                      <c:pt idx="49">
                        <c:v>6.999902340000002</c:v>
                      </c:pt>
                      <c:pt idx="50">
                        <c:v>7.1000000000000014</c:v>
                      </c:pt>
                      <c:pt idx="51">
                        <c:v>7.1000000000000014</c:v>
                      </c:pt>
                      <c:pt idx="52">
                        <c:v>7.1000000000000014</c:v>
                      </c:pt>
                      <c:pt idx="53">
                        <c:v>7.1000000000000014</c:v>
                      </c:pt>
                      <c:pt idx="54">
                        <c:v>7.1998535200000013</c:v>
                      </c:pt>
                      <c:pt idx="55">
                        <c:v>7.1998535200000013</c:v>
                      </c:pt>
                      <c:pt idx="56">
                        <c:v>7.1998535200000013</c:v>
                      </c:pt>
                      <c:pt idx="57">
                        <c:v>7.1998535200000013</c:v>
                      </c:pt>
                      <c:pt idx="58">
                        <c:v>7.1998535200000013</c:v>
                      </c:pt>
                      <c:pt idx="59">
                        <c:v>7.2999511699999999</c:v>
                      </c:pt>
                      <c:pt idx="60">
                        <c:v>7.2999511699999999</c:v>
                      </c:pt>
                      <c:pt idx="61">
                        <c:v>7.2999511699999999</c:v>
                      </c:pt>
                      <c:pt idx="62">
                        <c:v>7.2999511699999999</c:v>
                      </c:pt>
                      <c:pt idx="63">
                        <c:v>7.4000488300000029</c:v>
                      </c:pt>
                      <c:pt idx="64">
                        <c:v>7.4000488300000029</c:v>
                      </c:pt>
                      <c:pt idx="65">
                        <c:v>7.4000488300000029</c:v>
                      </c:pt>
                      <c:pt idx="66">
                        <c:v>7.4000488300000029</c:v>
                      </c:pt>
                      <c:pt idx="67">
                        <c:v>7.4000488300000029</c:v>
                      </c:pt>
                      <c:pt idx="68">
                        <c:v>7.4000488300000029</c:v>
                      </c:pt>
                      <c:pt idx="69">
                        <c:v>7.499902340000002</c:v>
                      </c:pt>
                      <c:pt idx="70">
                        <c:v>7.499902340000002</c:v>
                      </c:pt>
                      <c:pt idx="71">
                        <c:v>7.499902340000002</c:v>
                      </c:pt>
                      <c:pt idx="72">
                        <c:v>7.499902340000002</c:v>
                      </c:pt>
                      <c:pt idx="73">
                        <c:v>7.499902340000002</c:v>
                      </c:pt>
                      <c:pt idx="74">
                        <c:v>7.6000000000000014</c:v>
                      </c:pt>
                      <c:pt idx="75">
                        <c:v>7.6000000000000014</c:v>
                      </c:pt>
                      <c:pt idx="76">
                        <c:v>7.6000000000000014</c:v>
                      </c:pt>
                      <c:pt idx="77">
                        <c:v>7.6000000000000014</c:v>
                      </c:pt>
                      <c:pt idx="78">
                        <c:v>7.6000000000000014</c:v>
                      </c:pt>
                      <c:pt idx="79">
                        <c:v>7.6998535200000013</c:v>
                      </c:pt>
                      <c:pt idx="80">
                        <c:v>7.6998535200000013</c:v>
                      </c:pt>
                      <c:pt idx="81">
                        <c:v>7.6998535200000013</c:v>
                      </c:pt>
                      <c:pt idx="82">
                        <c:v>7.6998535200000013</c:v>
                      </c:pt>
                      <c:pt idx="83">
                        <c:v>7.6998535200000013</c:v>
                      </c:pt>
                      <c:pt idx="84">
                        <c:v>7.6998535200000013</c:v>
                      </c:pt>
                      <c:pt idx="85">
                        <c:v>7.6998535200000013</c:v>
                      </c:pt>
                      <c:pt idx="86">
                        <c:v>7.7999511699999999</c:v>
                      </c:pt>
                      <c:pt idx="87">
                        <c:v>7.7999511699999999</c:v>
                      </c:pt>
                      <c:pt idx="88">
                        <c:v>7.7999511699999999</c:v>
                      </c:pt>
                      <c:pt idx="89">
                        <c:v>7.7999511699999999</c:v>
                      </c:pt>
                      <c:pt idx="90">
                        <c:v>7.7999511699999999</c:v>
                      </c:pt>
                      <c:pt idx="91">
                        <c:v>7.9000488300000029</c:v>
                      </c:pt>
                      <c:pt idx="92">
                        <c:v>7.7999511699999999</c:v>
                      </c:pt>
                      <c:pt idx="93">
                        <c:v>7.9000488300000029</c:v>
                      </c:pt>
                      <c:pt idx="94">
                        <c:v>7.9000488300000029</c:v>
                      </c:pt>
                      <c:pt idx="95">
                        <c:v>7.9000488300000029</c:v>
                      </c:pt>
                      <c:pt idx="96">
                        <c:v>7.9000488300000029</c:v>
                      </c:pt>
                      <c:pt idx="97">
                        <c:v>7.9000488300000029</c:v>
                      </c:pt>
                      <c:pt idx="98">
                        <c:v>7.9000488300000029</c:v>
                      </c:pt>
                      <c:pt idx="99">
                        <c:v>7.999902340000002</c:v>
                      </c:pt>
                      <c:pt idx="100">
                        <c:v>7.9000488300000029</c:v>
                      </c:pt>
                      <c:pt idx="101">
                        <c:v>7.999902340000002</c:v>
                      </c:pt>
                      <c:pt idx="102">
                        <c:v>7.999902340000002</c:v>
                      </c:pt>
                      <c:pt idx="103">
                        <c:v>7.999902340000002</c:v>
                      </c:pt>
                      <c:pt idx="104">
                        <c:v>7.999902340000002</c:v>
                      </c:pt>
                      <c:pt idx="105">
                        <c:v>7.999902340000002</c:v>
                      </c:pt>
                      <c:pt idx="106">
                        <c:v>7.999902340000002</c:v>
                      </c:pt>
                      <c:pt idx="107">
                        <c:v>8.1000000000000014</c:v>
                      </c:pt>
                      <c:pt idx="108">
                        <c:v>8.1000000000000014</c:v>
                      </c:pt>
                      <c:pt idx="109">
                        <c:v>8.1000000000000014</c:v>
                      </c:pt>
                      <c:pt idx="110">
                        <c:v>8.1000000000000014</c:v>
                      </c:pt>
                      <c:pt idx="111">
                        <c:v>8.1000000000000014</c:v>
                      </c:pt>
                      <c:pt idx="112">
                        <c:v>8.1000000000000014</c:v>
                      </c:pt>
                      <c:pt idx="113">
                        <c:v>8.1000000000000014</c:v>
                      </c:pt>
                      <c:pt idx="114">
                        <c:v>8.1000000000000014</c:v>
                      </c:pt>
                      <c:pt idx="115">
                        <c:v>8.1000000000000014</c:v>
                      </c:pt>
                      <c:pt idx="116">
                        <c:v>8.1998535200000013</c:v>
                      </c:pt>
                      <c:pt idx="117">
                        <c:v>8.1998535200000013</c:v>
                      </c:pt>
                      <c:pt idx="118">
                        <c:v>8.1998535200000013</c:v>
                      </c:pt>
                      <c:pt idx="119">
                        <c:v>8.1998535200000013</c:v>
                      </c:pt>
                      <c:pt idx="120">
                        <c:v>8.1998535200000013</c:v>
                      </c:pt>
                      <c:pt idx="121">
                        <c:v>8.1998535200000013</c:v>
                      </c:pt>
                      <c:pt idx="122">
                        <c:v>8.1998535200000013</c:v>
                      </c:pt>
                      <c:pt idx="123">
                        <c:v>8.1998535200000013</c:v>
                      </c:pt>
                      <c:pt idx="124">
                        <c:v>8.2999511699999999</c:v>
                      </c:pt>
                      <c:pt idx="125">
                        <c:v>8.2999511699999999</c:v>
                      </c:pt>
                      <c:pt idx="126">
                        <c:v>8.2999511699999999</c:v>
                      </c:pt>
                      <c:pt idx="127">
                        <c:v>8.2999511699999999</c:v>
                      </c:pt>
                      <c:pt idx="128">
                        <c:v>8.2999511699999999</c:v>
                      </c:pt>
                      <c:pt idx="129">
                        <c:v>8.2999511699999999</c:v>
                      </c:pt>
                      <c:pt idx="130">
                        <c:v>8.2999511699999999</c:v>
                      </c:pt>
                      <c:pt idx="131">
                        <c:v>8.4000488300000029</c:v>
                      </c:pt>
                      <c:pt idx="132">
                        <c:v>8.2999511699999999</c:v>
                      </c:pt>
                      <c:pt idx="133">
                        <c:v>8.4000488300000029</c:v>
                      </c:pt>
                      <c:pt idx="134">
                        <c:v>8.4000488300000029</c:v>
                      </c:pt>
                      <c:pt idx="135">
                        <c:v>8.4000488300000029</c:v>
                      </c:pt>
                      <c:pt idx="136">
                        <c:v>8.4000488300000029</c:v>
                      </c:pt>
                      <c:pt idx="137">
                        <c:v>8.4000488300000029</c:v>
                      </c:pt>
                      <c:pt idx="138">
                        <c:v>8.4000488300000029</c:v>
                      </c:pt>
                      <c:pt idx="139">
                        <c:v>8.4000488300000029</c:v>
                      </c:pt>
                      <c:pt idx="140">
                        <c:v>8.4000488300000029</c:v>
                      </c:pt>
                      <c:pt idx="141">
                        <c:v>8.499902340000002</c:v>
                      </c:pt>
                      <c:pt idx="142">
                        <c:v>8.499902340000002</c:v>
                      </c:pt>
                      <c:pt idx="143">
                        <c:v>8.499902340000002</c:v>
                      </c:pt>
                      <c:pt idx="144">
                        <c:v>8.499902340000002</c:v>
                      </c:pt>
                      <c:pt idx="145">
                        <c:v>8.499902340000002</c:v>
                      </c:pt>
                      <c:pt idx="146">
                        <c:v>8.499902340000002</c:v>
                      </c:pt>
                      <c:pt idx="147">
                        <c:v>8.499902340000002</c:v>
                      </c:pt>
                      <c:pt idx="148">
                        <c:v>8.499902340000002</c:v>
                      </c:pt>
                      <c:pt idx="149">
                        <c:v>8.499902340000002</c:v>
                      </c:pt>
                      <c:pt idx="150">
                        <c:v>8.6000000000000014</c:v>
                      </c:pt>
                      <c:pt idx="151">
                        <c:v>8.6000000000000014</c:v>
                      </c:pt>
                      <c:pt idx="152">
                        <c:v>8.6000000000000014</c:v>
                      </c:pt>
                      <c:pt idx="153">
                        <c:v>8.6000000000000014</c:v>
                      </c:pt>
                      <c:pt idx="154">
                        <c:v>8.6000000000000014</c:v>
                      </c:pt>
                      <c:pt idx="155">
                        <c:v>8.6000000000000014</c:v>
                      </c:pt>
                      <c:pt idx="156">
                        <c:v>8.6000000000000014</c:v>
                      </c:pt>
                      <c:pt idx="157">
                        <c:v>8.6000000000000014</c:v>
                      </c:pt>
                      <c:pt idx="158">
                        <c:v>8.6000000000000014</c:v>
                      </c:pt>
                      <c:pt idx="159">
                        <c:v>8.6000000000000014</c:v>
                      </c:pt>
                      <c:pt idx="160">
                        <c:v>8.6998535200000013</c:v>
                      </c:pt>
                      <c:pt idx="161">
                        <c:v>8.6998535200000013</c:v>
                      </c:pt>
                      <c:pt idx="162">
                        <c:v>8.6998535200000013</c:v>
                      </c:pt>
                      <c:pt idx="163">
                        <c:v>8.6998535200000013</c:v>
                      </c:pt>
                      <c:pt idx="164">
                        <c:v>8.6998535200000013</c:v>
                      </c:pt>
                      <c:pt idx="165">
                        <c:v>8.6998535200000013</c:v>
                      </c:pt>
                      <c:pt idx="166">
                        <c:v>8.6998535200000013</c:v>
                      </c:pt>
                      <c:pt idx="167">
                        <c:v>8.6998535200000013</c:v>
                      </c:pt>
                      <c:pt idx="168">
                        <c:v>8.6998535200000013</c:v>
                      </c:pt>
                      <c:pt idx="169">
                        <c:v>8.6998535200000013</c:v>
                      </c:pt>
                      <c:pt idx="170">
                        <c:v>8.7999511699999999</c:v>
                      </c:pt>
                      <c:pt idx="171">
                        <c:v>8.7999511699999999</c:v>
                      </c:pt>
                      <c:pt idx="172">
                        <c:v>8.7999511699999999</c:v>
                      </c:pt>
                      <c:pt idx="173">
                        <c:v>8.7999511699999999</c:v>
                      </c:pt>
                      <c:pt idx="174">
                        <c:v>8.7999511699999999</c:v>
                      </c:pt>
                      <c:pt idx="175">
                        <c:v>8.7999511699999999</c:v>
                      </c:pt>
                      <c:pt idx="176">
                        <c:v>8.7999511699999999</c:v>
                      </c:pt>
                      <c:pt idx="177">
                        <c:v>8.7999511699999999</c:v>
                      </c:pt>
                      <c:pt idx="178">
                        <c:v>8.8998046899999999</c:v>
                      </c:pt>
                      <c:pt idx="179">
                        <c:v>8.8998046899999999</c:v>
                      </c:pt>
                      <c:pt idx="180">
                        <c:v>8.8998046899999999</c:v>
                      </c:pt>
                      <c:pt idx="181">
                        <c:v>8.8998046899999999</c:v>
                      </c:pt>
                      <c:pt idx="182">
                        <c:v>8.8998046899999999</c:v>
                      </c:pt>
                      <c:pt idx="183">
                        <c:v>8.8998046899999999</c:v>
                      </c:pt>
                      <c:pt idx="184">
                        <c:v>8.8998046899999999</c:v>
                      </c:pt>
                      <c:pt idx="185">
                        <c:v>8.8998046899999999</c:v>
                      </c:pt>
                      <c:pt idx="186">
                        <c:v>8.8998046899999999</c:v>
                      </c:pt>
                      <c:pt idx="187">
                        <c:v>8.999902340000002</c:v>
                      </c:pt>
                      <c:pt idx="188">
                        <c:v>8.8998046899999999</c:v>
                      </c:pt>
                      <c:pt idx="189">
                        <c:v>8.999902340000002</c:v>
                      </c:pt>
                      <c:pt idx="190">
                        <c:v>8.999902340000002</c:v>
                      </c:pt>
                      <c:pt idx="191">
                        <c:v>8.999902340000002</c:v>
                      </c:pt>
                      <c:pt idx="192">
                        <c:v>8.999902340000002</c:v>
                      </c:pt>
                      <c:pt idx="193">
                        <c:v>8.999902340000002</c:v>
                      </c:pt>
                      <c:pt idx="194">
                        <c:v>8.999902340000002</c:v>
                      </c:pt>
                      <c:pt idx="195">
                        <c:v>8.999902340000002</c:v>
                      </c:pt>
                      <c:pt idx="196">
                        <c:v>8.999902340000002</c:v>
                      </c:pt>
                      <c:pt idx="197">
                        <c:v>8.999902340000002</c:v>
                      </c:pt>
                      <c:pt idx="198">
                        <c:v>9.1000000000000014</c:v>
                      </c:pt>
                      <c:pt idx="199">
                        <c:v>9.1000000000000014</c:v>
                      </c:pt>
                      <c:pt idx="200">
                        <c:v>9.1000000000000014</c:v>
                      </c:pt>
                      <c:pt idx="201">
                        <c:v>9.1000000000000014</c:v>
                      </c:pt>
                      <c:pt idx="202">
                        <c:v>9.1000000000000014</c:v>
                      </c:pt>
                      <c:pt idx="203">
                        <c:v>9.1000000000000014</c:v>
                      </c:pt>
                      <c:pt idx="204">
                        <c:v>9.1000000000000014</c:v>
                      </c:pt>
                      <c:pt idx="205">
                        <c:v>9.1000000000000014</c:v>
                      </c:pt>
                      <c:pt idx="206">
                        <c:v>9.1000000000000014</c:v>
                      </c:pt>
                      <c:pt idx="207">
                        <c:v>9.1000000000000014</c:v>
                      </c:pt>
                      <c:pt idx="208">
                        <c:v>9.1998535200000013</c:v>
                      </c:pt>
                      <c:pt idx="209">
                        <c:v>9.1998535200000013</c:v>
                      </c:pt>
                      <c:pt idx="210">
                        <c:v>9.1998535200000013</c:v>
                      </c:pt>
                      <c:pt idx="211">
                        <c:v>9.1998535200000013</c:v>
                      </c:pt>
                      <c:pt idx="212">
                        <c:v>9.1998535200000013</c:v>
                      </c:pt>
                      <c:pt idx="213">
                        <c:v>9.1998535200000013</c:v>
                      </c:pt>
                      <c:pt idx="214">
                        <c:v>9.1998535200000013</c:v>
                      </c:pt>
                      <c:pt idx="215">
                        <c:v>9.1998535200000013</c:v>
                      </c:pt>
                      <c:pt idx="216">
                        <c:v>9.1998535200000013</c:v>
                      </c:pt>
                      <c:pt idx="217">
                        <c:v>9.1998535200000013</c:v>
                      </c:pt>
                      <c:pt idx="218">
                        <c:v>9.1998535200000013</c:v>
                      </c:pt>
                      <c:pt idx="219">
                        <c:v>9.2999511699999999</c:v>
                      </c:pt>
                      <c:pt idx="220">
                        <c:v>9.2999511699999999</c:v>
                      </c:pt>
                      <c:pt idx="221">
                        <c:v>9.2999511699999999</c:v>
                      </c:pt>
                      <c:pt idx="222">
                        <c:v>9.2999511699999999</c:v>
                      </c:pt>
                      <c:pt idx="223">
                        <c:v>9.2999511699999999</c:v>
                      </c:pt>
                      <c:pt idx="224">
                        <c:v>9.2999511699999999</c:v>
                      </c:pt>
                      <c:pt idx="225">
                        <c:v>9.2999511699999999</c:v>
                      </c:pt>
                      <c:pt idx="226">
                        <c:v>9.2999511699999999</c:v>
                      </c:pt>
                      <c:pt idx="227">
                        <c:v>9.2999511699999999</c:v>
                      </c:pt>
                      <c:pt idx="228">
                        <c:v>9.2999511699999999</c:v>
                      </c:pt>
                      <c:pt idx="229">
                        <c:v>9.3998046899999999</c:v>
                      </c:pt>
                      <c:pt idx="230">
                        <c:v>9.3998046899999999</c:v>
                      </c:pt>
                      <c:pt idx="231">
                        <c:v>9.3998046899999999</c:v>
                      </c:pt>
                      <c:pt idx="232">
                        <c:v>9.3998046899999999</c:v>
                      </c:pt>
                      <c:pt idx="233">
                        <c:v>9.3998046899999999</c:v>
                      </c:pt>
                      <c:pt idx="234">
                        <c:v>9.3998046899999999</c:v>
                      </c:pt>
                      <c:pt idx="235">
                        <c:v>9.3998046899999999</c:v>
                      </c:pt>
                      <c:pt idx="236">
                        <c:v>9.3998046899999999</c:v>
                      </c:pt>
                      <c:pt idx="237">
                        <c:v>9.3998046899999999</c:v>
                      </c:pt>
                      <c:pt idx="238">
                        <c:v>9.3998046899999999</c:v>
                      </c:pt>
                      <c:pt idx="239">
                        <c:v>9.3998046899999999</c:v>
                      </c:pt>
                      <c:pt idx="240">
                        <c:v>9.499902340000002</c:v>
                      </c:pt>
                      <c:pt idx="241">
                        <c:v>9.499902340000002</c:v>
                      </c:pt>
                      <c:pt idx="242">
                        <c:v>9.499902340000002</c:v>
                      </c:pt>
                      <c:pt idx="243">
                        <c:v>9.499902340000002</c:v>
                      </c:pt>
                      <c:pt idx="244">
                        <c:v>9.499902340000002</c:v>
                      </c:pt>
                      <c:pt idx="245">
                        <c:v>9.499902340000002</c:v>
                      </c:pt>
                      <c:pt idx="246">
                        <c:v>9.499902340000002</c:v>
                      </c:pt>
                      <c:pt idx="247">
                        <c:v>9.499902340000002</c:v>
                      </c:pt>
                      <c:pt idx="248">
                        <c:v>9.499902340000002</c:v>
                      </c:pt>
                      <c:pt idx="249">
                        <c:v>9.499902340000002</c:v>
                      </c:pt>
                      <c:pt idx="250">
                        <c:v>9.6000000000000014</c:v>
                      </c:pt>
                      <c:pt idx="251">
                        <c:v>9.499902340000002</c:v>
                      </c:pt>
                      <c:pt idx="252">
                        <c:v>9.6000000000000014</c:v>
                      </c:pt>
                      <c:pt idx="253">
                        <c:v>9.6000000000000014</c:v>
                      </c:pt>
                      <c:pt idx="254">
                        <c:v>9.6000000000000014</c:v>
                      </c:pt>
                      <c:pt idx="255">
                        <c:v>9.6000000000000014</c:v>
                      </c:pt>
                      <c:pt idx="256">
                        <c:v>9.6000000000000014</c:v>
                      </c:pt>
                      <c:pt idx="257">
                        <c:v>9.6000000000000014</c:v>
                      </c:pt>
                      <c:pt idx="258">
                        <c:v>9.6000000000000014</c:v>
                      </c:pt>
                      <c:pt idx="259">
                        <c:v>9.6998535200000013</c:v>
                      </c:pt>
                      <c:pt idx="260">
                        <c:v>9.6000000000000014</c:v>
                      </c:pt>
                      <c:pt idx="261">
                        <c:v>9.6000000000000014</c:v>
                      </c:pt>
                      <c:pt idx="262">
                        <c:v>9.6998535200000013</c:v>
                      </c:pt>
                      <c:pt idx="263">
                        <c:v>9.6998535200000013</c:v>
                      </c:pt>
                      <c:pt idx="264">
                        <c:v>9.6998535200000013</c:v>
                      </c:pt>
                      <c:pt idx="265">
                        <c:v>9.6998535200000013</c:v>
                      </c:pt>
                      <c:pt idx="266">
                        <c:v>9.6998535200000013</c:v>
                      </c:pt>
                      <c:pt idx="267">
                        <c:v>9.6998535200000013</c:v>
                      </c:pt>
                      <c:pt idx="268">
                        <c:v>9.6998535200000013</c:v>
                      </c:pt>
                      <c:pt idx="269">
                        <c:v>9.6998535200000013</c:v>
                      </c:pt>
                      <c:pt idx="270">
                        <c:v>9.6998535200000013</c:v>
                      </c:pt>
                      <c:pt idx="271">
                        <c:v>9.6998535200000013</c:v>
                      </c:pt>
                      <c:pt idx="272">
                        <c:v>9.7999511699999999</c:v>
                      </c:pt>
                      <c:pt idx="273">
                        <c:v>9.7999511699999999</c:v>
                      </c:pt>
                      <c:pt idx="274">
                        <c:v>9.7999511699999999</c:v>
                      </c:pt>
                      <c:pt idx="275">
                        <c:v>9.7999511699999999</c:v>
                      </c:pt>
                      <c:pt idx="276">
                        <c:v>9.7999511699999999</c:v>
                      </c:pt>
                      <c:pt idx="277">
                        <c:v>9.7999511699999999</c:v>
                      </c:pt>
                      <c:pt idx="278">
                        <c:v>9.7999511699999999</c:v>
                      </c:pt>
                      <c:pt idx="279">
                        <c:v>9.7999511699999999</c:v>
                      </c:pt>
                      <c:pt idx="280">
                        <c:v>9.7999511699999999</c:v>
                      </c:pt>
                      <c:pt idx="281">
                        <c:v>9.7999511699999999</c:v>
                      </c:pt>
                      <c:pt idx="282">
                        <c:v>9.7999511699999999</c:v>
                      </c:pt>
                      <c:pt idx="283">
                        <c:v>9.7999511699999999</c:v>
                      </c:pt>
                      <c:pt idx="284">
                        <c:v>9.7999511699999999</c:v>
                      </c:pt>
                      <c:pt idx="285">
                        <c:v>9.8998046899999999</c:v>
                      </c:pt>
                      <c:pt idx="286">
                        <c:v>9.8998046899999999</c:v>
                      </c:pt>
                      <c:pt idx="287">
                        <c:v>9.8998046899999999</c:v>
                      </c:pt>
                      <c:pt idx="288">
                        <c:v>9.8998046899999999</c:v>
                      </c:pt>
                      <c:pt idx="289">
                        <c:v>9.8998046899999999</c:v>
                      </c:pt>
                      <c:pt idx="290">
                        <c:v>9.8998046899999999</c:v>
                      </c:pt>
                      <c:pt idx="291">
                        <c:v>9.8998046899999999</c:v>
                      </c:pt>
                      <c:pt idx="292">
                        <c:v>9.8998046899999999</c:v>
                      </c:pt>
                      <c:pt idx="293">
                        <c:v>9.8998046899999999</c:v>
                      </c:pt>
                      <c:pt idx="294">
                        <c:v>9.8998046899999999</c:v>
                      </c:pt>
                      <c:pt idx="295">
                        <c:v>9.8998046899999999</c:v>
                      </c:pt>
                      <c:pt idx="296">
                        <c:v>9.8998046899999999</c:v>
                      </c:pt>
                      <c:pt idx="297">
                        <c:v>9.999902340000002</c:v>
                      </c:pt>
                      <c:pt idx="298">
                        <c:v>9.999902340000002</c:v>
                      </c:pt>
                      <c:pt idx="299">
                        <c:v>9.999902340000002</c:v>
                      </c:pt>
                      <c:pt idx="300">
                        <c:v>9.999902340000002</c:v>
                      </c:pt>
                      <c:pt idx="301">
                        <c:v>9.999902340000002</c:v>
                      </c:pt>
                      <c:pt idx="302">
                        <c:v>9.999902340000002</c:v>
                      </c:pt>
                      <c:pt idx="303">
                        <c:v>9.999902340000002</c:v>
                      </c:pt>
                      <c:pt idx="304">
                        <c:v>9.999902340000002</c:v>
                      </c:pt>
                      <c:pt idx="305">
                        <c:v>9.999902340000002</c:v>
                      </c:pt>
                      <c:pt idx="306">
                        <c:v>9.999902340000002</c:v>
                      </c:pt>
                      <c:pt idx="307">
                        <c:v>10.100000000000001</c:v>
                      </c:pt>
                      <c:pt idx="308">
                        <c:v>10.100000000000001</c:v>
                      </c:pt>
                      <c:pt idx="309">
                        <c:v>10.100000000000001</c:v>
                      </c:pt>
                      <c:pt idx="310">
                        <c:v>10.100000000000001</c:v>
                      </c:pt>
                      <c:pt idx="311">
                        <c:v>10.100000000000001</c:v>
                      </c:pt>
                      <c:pt idx="312">
                        <c:v>10.100000000000001</c:v>
                      </c:pt>
                      <c:pt idx="313">
                        <c:v>10.100000000000001</c:v>
                      </c:pt>
                      <c:pt idx="314">
                        <c:v>10.100000000000001</c:v>
                      </c:pt>
                      <c:pt idx="315">
                        <c:v>10.100000000000001</c:v>
                      </c:pt>
                      <c:pt idx="316">
                        <c:v>10.199853520000001</c:v>
                      </c:pt>
                      <c:pt idx="317">
                        <c:v>10.100000000000001</c:v>
                      </c:pt>
                      <c:pt idx="318">
                        <c:v>10.100000000000001</c:v>
                      </c:pt>
                      <c:pt idx="319">
                        <c:v>10.199853520000001</c:v>
                      </c:pt>
                      <c:pt idx="320">
                        <c:v>10.199853520000001</c:v>
                      </c:pt>
                      <c:pt idx="321">
                        <c:v>10.199853520000001</c:v>
                      </c:pt>
                      <c:pt idx="322">
                        <c:v>10.199853520000001</c:v>
                      </c:pt>
                      <c:pt idx="323">
                        <c:v>10.199853520000001</c:v>
                      </c:pt>
                      <c:pt idx="324">
                        <c:v>10.199853520000001</c:v>
                      </c:pt>
                      <c:pt idx="325">
                        <c:v>10.199853520000001</c:v>
                      </c:pt>
                      <c:pt idx="326">
                        <c:v>10.199853520000001</c:v>
                      </c:pt>
                      <c:pt idx="327">
                        <c:v>10.199853520000001</c:v>
                      </c:pt>
                      <c:pt idx="328">
                        <c:v>10.199853520000001</c:v>
                      </c:pt>
                      <c:pt idx="329">
                        <c:v>10.199853520000001</c:v>
                      </c:pt>
                      <c:pt idx="330">
                        <c:v>10.29995117</c:v>
                      </c:pt>
                      <c:pt idx="331">
                        <c:v>10.29995117</c:v>
                      </c:pt>
                      <c:pt idx="332">
                        <c:v>10.29995117</c:v>
                      </c:pt>
                      <c:pt idx="333">
                        <c:v>10.29995117</c:v>
                      </c:pt>
                      <c:pt idx="334">
                        <c:v>10.29995117</c:v>
                      </c:pt>
                      <c:pt idx="335">
                        <c:v>10.29995117</c:v>
                      </c:pt>
                      <c:pt idx="336">
                        <c:v>10.29995117</c:v>
                      </c:pt>
                      <c:pt idx="337">
                        <c:v>10.29995117</c:v>
                      </c:pt>
                      <c:pt idx="338">
                        <c:v>10.29995117</c:v>
                      </c:pt>
                      <c:pt idx="339">
                        <c:v>10.29995117</c:v>
                      </c:pt>
                      <c:pt idx="340">
                        <c:v>10.29995117</c:v>
                      </c:pt>
                      <c:pt idx="341">
                        <c:v>10.29995117</c:v>
                      </c:pt>
                      <c:pt idx="342">
                        <c:v>10.39980469</c:v>
                      </c:pt>
                      <c:pt idx="343">
                        <c:v>10.39980469</c:v>
                      </c:pt>
                      <c:pt idx="344">
                        <c:v>10.39980469</c:v>
                      </c:pt>
                      <c:pt idx="345">
                        <c:v>10.39980469</c:v>
                      </c:pt>
                      <c:pt idx="346">
                        <c:v>10.39980469</c:v>
                      </c:pt>
                      <c:pt idx="347">
                        <c:v>10.39980469</c:v>
                      </c:pt>
                      <c:pt idx="348">
                        <c:v>10.39980469</c:v>
                      </c:pt>
                      <c:pt idx="349">
                        <c:v>10.39980469</c:v>
                      </c:pt>
                      <c:pt idx="350">
                        <c:v>10.39980469</c:v>
                      </c:pt>
                      <c:pt idx="351">
                        <c:v>10.39980469</c:v>
                      </c:pt>
                      <c:pt idx="352">
                        <c:v>10.39980469</c:v>
                      </c:pt>
                      <c:pt idx="353">
                        <c:v>10.39980469</c:v>
                      </c:pt>
                      <c:pt idx="354">
                        <c:v>10.499902340000002</c:v>
                      </c:pt>
                      <c:pt idx="355">
                        <c:v>10.499902340000002</c:v>
                      </c:pt>
                      <c:pt idx="356">
                        <c:v>10.499902340000002</c:v>
                      </c:pt>
                      <c:pt idx="357">
                        <c:v>10.499902340000002</c:v>
                      </c:pt>
                      <c:pt idx="358">
                        <c:v>10.499902340000002</c:v>
                      </c:pt>
                      <c:pt idx="359">
                        <c:v>10.499902340000002</c:v>
                      </c:pt>
                      <c:pt idx="360">
                        <c:v>10.499902340000002</c:v>
                      </c:pt>
                      <c:pt idx="361">
                        <c:v>10.499902340000002</c:v>
                      </c:pt>
                      <c:pt idx="362">
                        <c:v>10.499902340000002</c:v>
                      </c:pt>
                      <c:pt idx="363">
                        <c:v>10.499902340000002</c:v>
                      </c:pt>
                      <c:pt idx="364">
                        <c:v>10.499902340000002</c:v>
                      </c:pt>
                      <c:pt idx="365">
                        <c:v>10.499902340000002</c:v>
                      </c:pt>
                      <c:pt idx="366">
                        <c:v>10.599755860000002</c:v>
                      </c:pt>
                      <c:pt idx="367">
                        <c:v>10.599755860000002</c:v>
                      </c:pt>
                      <c:pt idx="368">
                        <c:v>10.599755860000002</c:v>
                      </c:pt>
                      <c:pt idx="369">
                        <c:v>10.599755860000002</c:v>
                      </c:pt>
                      <c:pt idx="370">
                        <c:v>10.599755860000002</c:v>
                      </c:pt>
                      <c:pt idx="371">
                        <c:v>10.599755860000002</c:v>
                      </c:pt>
                      <c:pt idx="372">
                        <c:v>10.599755860000002</c:v>
                      </c:pt>
                      <c:pt idx="373">
                        <c:v>10.599755860000002</c:v>
                      </c:pt>
                      <c:pt idx="374">
                        <c:v>10.599755860000002</c:v>
                      </c:pt>
                      <c:pt idx="375">
                        <c:v>10.599755860000002</c:v>
                      </c:pt>
                      <c:pt idx="376">
                        <c:v>10.599755860000002</c:v>
                      </c:pt>
                      <c:pt idx="377">
                        <c:v>10.599755860000002</c:v>
                      </c:pt>
                      <c:pt idx="378">
                        <c:v>10.699853520000001</c:v>
                      </c:pt>
                      <c:pt idx="379">
                        <c:v>10.699853520000001</c:v>
                      </c:pt>
                      <c:pt idx="380">
                        <c:v>10.699853520000001</c:v>
                      </c:pt>
                      <c:pt idx="381">
                        <c:v>10.699853520000001</c:v>
                      </c:pt>
                      <c:pt idx="382">
                        <c:v>10.699853520000001</c:v>
                      </c:pt>
                      <c:pt idx="383">
                        <c:v>10.699853520000001</c:v>
                      </c:pt>
                      <c:pt idx="384">
                        <c:v>10.699853520000001</c:v>
                      </c:pt>
                      <c:pt idx="385">
                        <c:v>10.699853520000001</c:v>
                      </c:pt>
                      <c:pt idx="386">
                        <c:v>10.699853520000001</c:v>
                      </c:pt>
                      <c:pt idx="387">
                        <c:v>10.699853520000001</c:v>
                      </c:pt>
                      <c:pt idx="388">
                        <c:v>10.699853520000001</c:v>
                      </c:pt>
                      <c:pt idx="389">
                        <c:v>10.699853520000001</c:v>
                      </c:pt>
                      <c:pt idx="390">
                        <c:v>10.79995117</c:v>
                      </c:pt>
                      <c:pt idx="391">
                        <c:v>10.699853520000001</c:v>
                      </c:pt>
                      <c:pt idx="392">
                        <c:v>10.79995117</c:v>
                      </c:pt>
                      <c:pt idx="393">
                        <c:v>10.79995117</c:v>
                      </c:pt>
                      <c:pt idx="394">
                        <c:v>10.79995117</c:v>
                      </c:pt>
                      <c:pt idx="395">
                        <c:v>10.79995117</c:v>
                      </c:pt>
                      <c:pt idx="396">
                        <c:v>10.79995117</c:v>
                      </c:pt>
                      <c:pt idx="397">
                        <c:v>10.79995117</c:v>
                      </c:pt>
                      <c:pt idx="398">
                        <c:v>10.79995117</c:v>
                      </c:pt>
                      <c:pt idx="399">
                        <c:v>10.79995117</c:v>
                      </c:pt>
                      <c:pt idx="400">
                        <c:v>10.79995117</c:v>
                      </c:pt>
                      <c:pt idx="401">
                        <c:v>10.79995117</c:v>
                      </c:pt>
                      <c:pt idx="402">
                        <c:v>10.79995117</c:v>
                      </c:pt>
                      <c:pt idx="403">
                        <c:v>10.79995117</c:v>
                      </c:pt>
                      <c:pt idx="404">
                        <c:v>10.89980469</c:v>
                      </c:pt>
                      <c:pt idx="405">
                        <c:v>10.89980469</c:v>
                      </c:pt>
                      <c:pt idx="406">
                        <c:v>10.89980469</c:v>
                      </c:pt>
                      <c:pt idx="407">
                        <c:v>10.89980469</c:v>
                      </c:pt>
                      <c:pt idx="408">
                        <c:v>10.89980469</c:v>
                      </c:pt>
                      <c:pt idx="409">
                        <c:v>10.89980469</c:v>
                      </c:pt>
                      <c:pt idx="410">
                        <c:v>10.89980469</c:v>
                      </c:pt>
                      <c:pt idx="411">
                        <c:v>10.89980469</c:v>
                      </c:pt>
                      <c:pt idx="412">
                        <c:v>10.89980469</c:v>
                      </c:pt>
                      <c:pt idx="413">
                        <c:v>10.89980469</c:v>
                      </c:pt>
                      <c:pt idx="414">
                        <c:v>10.89980469</c:v>
                      </c:pt>
                      <c:pt idx="415">
                        <c:v>10.999902340000002</c:v>
                      </c:pt>
                      <c:pt idx="416">
                        <c:v>10.999902340000002</c:v>
                      </c:pt>
                      <c:pt idx="417">
                        <c:v>10.89980469</c:v>
                      </c:pt>
                      <c:pt idx="418">
                        <c:v>10.999902340000002</c:v>
                      </c:pt>
                      <c:pt idx="419">
                        <c:v>10.999902340000002</c:v>
                      </c:pt>
                      <c:pt idx="420">
                        <c:v>10.999902340000002</c:v>
                      </c:pt>
                      <c:pt idx="421">
                        <c:v>10.999902340000002</c:v>
                      </c:pt>
                      <c:pt idx="422">
                        <c:v>10.999902340000002</c:v>
                      </c:pt>
                      <c:pt idx="423">
                        <c:v>10.999902340000002</c:v>
                      </c:pt>
                      <c:pt idx="424">
                        <c:v>10.999902340000002</c:v>
                      </c:pt>
                      <c:pt idx="425">
                        <c:v>10.999902340000002</c:v>
                      </c:pt>
                      <c:pt idx="426">
                        <c:v>10.999902340000002</c:v>
                      </c:pt>
                      <c:pt idx="427">
                        <c:v>10.999902340000002</c:v>
                      </c:pt>
                      <c:pt idx="428">
                        <c:v>10.999902340000002</c:v>
                      </c:pt>
                      <c:pt idx="429">
                        <c:v>11.099755860000002</c:v>
                      </c:pt>
                      <c:pt idx="430">
                        <c:v>11.099755860000002</c:v>
                      </c:pt>
                      <c:pt idx="431">
                        <c:v>11.099755860000002</c:v>
                      </c:pt>
                      <c:pt idx="432">
                        <c:v>11.099755860000002</c:v>
                      </c:pt>
                      <c:pt idx="433">
                        <c:v>11.099755860000002</c:v>
                      </c:pt>
                      <c:pt idx="434">
                        <c:v>11.099755860000002</c:v>
                      </c:pt>
                      <c:pt idx="435">
                        <c:v>11.099755860000002</c:v>
                      </c:pt>
                      <c:pt idx="436">
                        <c:v>11.099755860000002</c:v>
                      </c:pt>
                      <c:pt idx="437">
                        <c:v>11.099755860000002</c:v>
                      </c:pt>
                      <c:pt idx="438">
                        <c:v>11.099755860000002</c:v>
                      </c:pt>
                      <c:pt idx="439">
                        <c:v>11.099755860000002</c:v>
                      </c:pt>
                      <c:pt idx="440">
                        <c:v>11.099755860000002</c:v>
                      </c:pt>
                      <c:pt idx="441">
                        <c:v>11.099755860000002</c:v>
                      </c:pt>
                      <c:pt idx="442">
                        <c:v>11.099755860000002</c:v>
                      </c:pt>
                      <c:pt idx="443">
                        <c:v>11.199853520000001</c:v>
                      </c:pt>
                      <c:pt idx="444">
                        <c:v>11.199853520000001</c:v>
                      </c:pt>
                      <c:pt idx="445">
                        <c:v>11.199853520000001</c:v>
                      </c:pt>
                      <c:pt idx="446">
                        <c:v>11.199853520000001</c:v>
                      </c:pt>
                      <c:pt idx="447">
                        <c:v>11.199853520000001</c:v>
                      </c:pt>
                      <c:pt idx="448">
                        <c:v>11.199853520000001</c:v>
                      </c:pt>
                      <c:pt idx="449">
                        <c:v>11.199853520000001</c:v>
                      </c:pt>
                      <c:pt idx="450">
                        <c:v>11.199853520000001</c:v>
                      </c:pt>
                      <c:pt idx="451">
                        <c:v>11.199853520000001</c:v>
                      </c:pt>
                      <c:pt idx="452">
                        <c:v>11.199853520000001</c:v>
                      </c:pt>
                      <c:pt idx="453">
                        <c:v>11.199853520000001</c:v>
                      </c:pt>
                      <c:pt idx="454">
                        <c:v>11.199853520000001</c:v>
                      </c:pt>
                      <c:pt idx="455">
                        <c:v>11.199853520000001</c:v>
                      </c:pt>
                      <c:pt idx="456">
                        <c:v>11.29995117</c:v>
                      </c:pt>
                      <c:pt idx="457">
                        <c:v>11.29995117</c:v>
                      </c:pt>
                      <c:pt idx="458">
                        <c:v>11.29995117</c:v>
                      </c:pt>
                      <c:pt idx="459">
                        <c:v>11.29995117</c:v>
                      </c:pt>
                      <c:pt idx="460">
                        <c:v>11.29995117</c:v>
                      </c:pt>
                      <c:pt idx="461">
                        <c:v>11.29995117</c:v>
                      </c:pt>
                      <c:pt idx="462">
                        <c:v>11.29995117</c:v>
                      </c:pt>
                      <c:pt idx="463">
                        <c:v>11.29995117</c:v>
                      </c:pt>
                      <c:pt idx="464">
                        <c:v>11.29995117</c:v>
                      </c:pt>
                      <c:pt idx="465">
                        <c:v>11.29995117</c:v>
                      </c:pt>
                      <c:pt idx="466">
                        <c:v>11.29995117</c:v>
                      </c:pt>
                      <c:pt idx="467">
                        <c:v>11.29995117</c:v>
                      </c:pt>
                      <c:pt idx="468">
                        <c:v>11.39980469</c:v>
                      </c:pt>
                      <c:pt idx="469">
                        <c:v>11.29995117</c:v>
                      </c:pt>
                      <c:pt idx="470">
                        <c:v>11.39980469</c:v>
                      </c:pt>
                      <c:pt idx="471">
                        <c:v>11.39980469</c:v>
                      </c:pt>
                      <c:pt idx="472">
                        <c:v>11.39980469</c:v>
                      </c:pt>
                      <c:pt idx="473">
                        <c:v>11.39980469</c:v>
                      </c:pt>
                      <c:pt idx="474">
                        <c:v>11.39980469</c:v>
                      </c:pt>
                      <c:pt idx="475">
                        <c:v>11.39980469</c:v>
                      </c:pt>
                      <c:pt idx="476">
                        <c:v>11.39980469</c:v>
                      </c:pt>
                      <c:pt idx="477">
                        <c:v>11.39980469</c:v>
                      </c:pt>
                      <c:pt idx="478">
                        <c:v>11.39980469</c:v>
                      </c:pt>
                      <c:pt idx="479">
                        <c:v>11.39980469</c:v>
                      </c:pt>
                      <c:pt idx="480">
                        <c:v>11.39980469</c:v>
                      </c:pt>
                      <c:pt idx="481">
                        <c:v>11.39980469</c:v>
                      </c:pt>
                      <c:pt idx="482">
                        <c:v>11.39980469</c:v>
                      </c:pt>
                      <c:pt idx="483">
                        <c:v>11.39980469</c:v>
                      </c:pt>
                      <c:pt idx="484">
                        <c:v>11.499902340000002</c:v>
                      </c:pt>
                      <c:pt idx="485">
                        <c:v>11.39980469</c:v>
                      </c:pt>
                      <c:pt idx="486">
                        <c:v>11.499902340000002</c:v>
                      </c:pt>
                      <c:pt idx="487">
                        <c:v>11.499902340000002</c:v>
                      </c:pt>
                      <c:pt idx="488">
                        <c:v>11.499902340000002</c:v>
                      </c:pt>
                      <c:pt idx="489">
                        <c:v>11.499902340000002</c:v>
                      </c:pt>
                      <c:pt idx="490">
                        <c:v>11.499902340000002</c:v>
                      </c:pt>
                      <c:pt idx="491">
                        <c:v>11.499902340000002</c:v>
                      </c:pt>
                      <c:pt idx="492">
                        <c:v>11.499902340000002</c:v>
                      </c:pt>
                      <c:pt idx="493">
                        <c:v>11.499902340000002</c:v>
                      </c:pt>
                      <c:pt idx="494">
                        <c:v>11.499902340000002</c:v>
                      </c:pt>
                      <c:pt idx="495">
                        <c:v>11.499902340000002</c:v>
                      </c:pt>
                      <c:pt idx="496">
                        <c:v>11.499902340000002</c:v>
                      </c:pt>
                      <c:pt idx="497">
                        <c:v>11.499902340000002</c:v>
                      </c:pt>
                      <c:pt idx="498">
                        <c:v>11.599755860000002</c:v>
                      </c:pt>
                      <c:pt idx="499">
                        <c:v>11.599755860000002</c:v>
                      </c:pt>
                      <c:pt idx="500">
                        <c:v>11.599755860000002</c:v>
                      </c:pt>
                      <c:pt idx="501">
                        <c:v>11.599755860000002</c:v>
                      </c:pt>
                      <c:pt idx="502">
                        <c:v>11.599755860000002</c:v>
                      </c:pt>
                      <c:pt idx="503">
                        <c:v>11.599755860000002</c:v>
                      </c:pt>
                      <c:pt idx="504">
                        <c:v>11.599755860000002</c:v>
                      </c:pt>
                      <c:pt idx="505">
                        <c:v>11.599755860000002</c:v>
                      </c:pt>
                      <c:pt idx="506">
                        <c:v>11.599755860000002</c:v>
                      </c:pt>
                      <c:pt idx="507">
                        <c:v>11.599755860000002</c:v>
                      </c:pt>
                      <c:pt idx="508">
                        <c:v>11.599755860000002</c:v>
                      </c:pt>
                      <c:pt idx="509">
                        <c:v>11.599755860000002</c:v>
                      </c:pt>
                      <c:pt idx="510">
                        <c:v>11.599755860000002</c:v>
                      </c:pt>
                      <c:pt idx="511">
                        <c:v>11.599755860000002</c:v>
                      </c:pt>
                      <c:pt idx="512">
                        <c:v>11.599755860000002</c:v>
                      </c:pt>
                      <c:pt idx="513">
                        <c:v>11.599755860000002</c:v>
                      </c:pt>
                      <c:pt idx="514">
                        <c:v>11.599755860000002</c:v>
                      </c:pt>
                      <c:pt idx="515">
                        <c:v>11.599755860000002</c:v>
                      </c:pt>
                      <c:pt idx="516">
                        <c:v>11.699853520000001</c:v>
                      </c:pt>
                      <c:pt idx="517">
                        <c:v>11.699853520000001</c:v>
                      </c:pt>
                      <c:pt idx="518">
                        <c:v>11.699853520000001</c:v>
                      </c:pt>
                      <c:pt idx="519">
                        <c:v>11.699853520000001</c:v>
                      </c:pt>
                      <c:pt idx="520">
                        <c:v>11.699853520000001</c:v>
                      </c:pt>
                      <c:pt idx="521">
                        <c:v>11.699853520000001</c:v>
                      </c:pt>
                      <c:pt idx="522">
                        <c:v>11.699853520000001</c:v>
                      </c:pt>
                      <c:pt idx="523">
                        <c:v>11.699853520000001</c:v>
                      </c:pt>
                      <c:pt idx="524">
                        <c:v>11.699853520000001</c:v>
                      </c:pt>
                      <c:pt idx="525">
                        <c:v>11.699853520000001</c:v>
                      </c:pt>
                      <c:pt idx="526">
                        <c:v>11.699853520000001</c:v>
                      </c:pt>
                      <c:pt idx="527">
                        <c:v>11.699853520000001</c:v>
                      </c:pt>
                      <c:pt idx="528">
                        <c:v>11.699853520000001</c:v>
                      </c:pt>
                      <c:pt idx="529">
                        <c:v>11.79970703</c:v>
                      </c:pt>
                      <c:pt idx="530">
                        <c:v>11.699853520000001</c:v>
                      </c:pt>
                      <c:pt idx="531">
                        <c:v>11.699853520000001</c:v>
                      </c:pt>
                      <c:pt idx="532">
                        <c:v>11.79970703</c:v>
                      </c:pt>
                      <c:pt idx="533">
                        <c:v>11.79970703</c:v>
                      </c:pt>
                      <c:pt idx="534">
                        <c:v>11.79970703</c:v>
                      </c:pt>
                      <c:pt idx="535">
                        <c:v>11.79970703</c:v>
                      </c:pt>
                      <c:pt idx="536">
                        <c:v>11.79970703</c:v>
                      </c:pt>
                      <c:pt idx="537">
                        <c:v>11.79970703</c:v>
                      </c:pt>
                      <c:pt idx="538">
                        <c:v>11.79970703</c:v>
                      </c:pt>
                      <c:pt idx="539">
                        <c:v>11.79970703</c:v>
                      </c:pt>
                      <c:pt idx="540">
                        <c:v>11.79970703</c:v>
                      </c:pt>
                      <c:pt idx="541">
                        <c:v>11.79970703</c:v>
                      </c:pt>
                      <c:pt idx="542">
                        <c:v>11.79970703</c:v>
                      </c:pt>
                      <c:pt idx="543">
                        <c:v>11.79970703</c:v>
                      </c:pt>
                      <c:pt idx="544">
                        <c:v>11.79970703</c:v>
                      </c:pt>
                      <c:pt idx="545">
                        <c:v>11.79970703</c:v>
                      </c:pt>
                      <c:pt idx="546">
                        <c:v>11.79970703</c:v>
                      </c:pt>
                      <c:pt idx="547">
                        <c:v>11.79970703</c:v>
                      </c:pt>
                      <c:pt idx="548">
                        <c:v>11.89980469</c:v>
                      </c:pt>
                      <c:pt idx="549">
                        <c:v>11.89980469</c:v>
                      </c:pt>
                      <c:pt idx="550">
                        <c:v>11.89980469</c:v>
                      </c:pt>
                      <c:pt idx="551">
                        <c:v>11.89980469</c:v>
                      </c:pt>
                      <c:pt idx="552">
                        <c:v>11.89980469</c:v>
                      </c:pt>
                      <c:pt idx="553">
                        <c:v>11.89980469</c:v>
                      </c:pt>
                      <c:pt idx="554">
                        <c:v>11.89980469</c:v>
                      </c:pt>
                      <c:pt idx="555">
                        <c:v>11.89980469</c:v>
                      </c:pt>
                      <c:pt idx="556">
                        <c:v>11.89980469</c:v>
                      </c:pt>
                      <c:pt idx="557">
                        <c:v>11.89980469</c:v>
                      </c:pt>
                      <c:pt idx="558">
                        <c:v>11.89980469</c:v>
                      </c:pt>
                      <c:pt idx="559">
                        <c:v>11.89980469</c:v>
                      </c:pt>
                      <c:pt idx="560">
                        <c:v>11.89980469</c:v>
                      </c:pt>
                      <c:pt idx="561">
                        <c:v>11.89980469</c:v>
                      </c:pt>
                      <c:pt idx="562">
                        <c:v>11.89980469</c:v>
                      </c:pt>
                      <c:pt idx="563">
                        <c:v>11.89980469</c:v>
                      </c:pt>
                      <c:pt idx="564">
                        <c:v>11.89980469</c:v>
                      </c:pt>
                      <c:pt idx="565">
                        <c:v>11.89980469</c:v>
                      </c:pt>
                      <c:pt idx="566">
                        <c:v>11.89980469</c:v>
                      </c:pt>
                      <c:pt idx="567">
                        <c:v>11.89980469</c:v>
                      </c:pt>
                      <c:pt idx="568">
                        <c:v>11.999902340000002</c:v>
                      </c:pt>
                      <c:pt idx="569">
                        <c:v>11.999902340000002</c:v>
                      </c:pt>
                      <c:pt idx="570">
                        <c:v>11.999902340000002</c:v>
                      </c:pt>
                      <c:pt idx="571">
                        <c:v>11.999902340000002</c:v>
                      </c:pt>
                      <c:pt idx="572">
                        <c:v>11.999902340000002</c:v>
                      </c:pt>
                      <c:pt idx="573">
                        <c:v>11.999902340000002</c:v>
                      </c:pt>
                      <c:pt idx="574">
                        <c:v>11.999902340000002</c:v>
                      </c:pt>
                      <c:pt idx="575">
                        <c:v>11.999902340000002</c:v>
                      </c:pt>
                      <c:pt idx="576">
                        <c:v>11.999902340000002</c:v>
                      </c:pt>
                      <c:pt idx="577">
                        <c:v>11.999902340000002</c:v>
                      </c:pt>
                      <c:pt idx="578">
                        <c:v>11.999902340000002</c:v>
                      </c:pt>
                      <c:pt idx="579">
                        <c:v>11.999902340000002</c:v>
                      </c:pt>
                      <c:pt idx="580">
                        <c:v>11.999902340000002</c:v>
                      </c:pt>
                      <c:pt idx="581">
                        <c:v>11.999902340000002</c:v>
                      </c:pt>
                      <c:pt idx="582">
                        <c:v>11.999902340000002</c:v>
                      </c:pt>
                      <c:pt idx="583">
                        <c:v>11.999902340000002</c:v>
                      </c:pt>
                      <c:pt idx="584">
                        <c:v>11.999902340000002</c:v>
                      </c:pt>
                      <c:pt idx="585">
                        <c:v>11.999902340000002</c:v>
                      </c:pt>
                      <c:pt idx="586">
                        <c:v>11.999902340000002</c:v>
                      </c:pt>
                      <c:pt idx="587">
                        <c:v>12.099755860000002</c:v>
                      </c:pt>
                      <c:pt idx="588">
                        <c:v>11.999902340000002</c:v>
                      </c:pt>
                      <c:pt idx="589">
                        <c:v>12.099755860000002</c:v>
                      </c:pt>
                      <c:pt idx="590">
                        <c:v>12.099755860000002</c:v>
                      </c:pt>
                      <c:pt idx="591">
                        <c:v>12.099755860000002</c:v>
                      </c:pt>
                      <c:pt idx="592">
                        <c:v>12.099755860000002</c:v>
                      </c:pt>
                      <c:pt idx="593">
                        <c:v>12.099755860000002</c:v>
                      </c:pt>
                      <c:pt idx="594">
                        <c:v>12.099755860000002</c:v>
                      </c:pt>
                      <c:pt idx="595">
                        <c:v>12.099755860000002</c:v>
                      </c:pt>
                      <c:pt idx="596">
                        <c:v>12.099755860000002</c:v>
                      </c:pt>
                      <c:pt idx="597">
                        <c:v>12.099755860000002</c:v>
                      </c:pt>
                      <c:pt idx="598">
                        <c:v>12.099755860000002</c:v>
                      </c:pt>
                      <c:pt idx="599">
                        <c:v>12.099755860000002</c:v>
                      </c:pt>
                      <c:pt idx="600">
                        <c:v>12.099755860000002</c:v>
                      </c:pt>
                      <c:pt idx="601">
                        <c:v>12.099755860000002</c:v>
                      </c:pt>
                      <c:pt idx="602">
                        <c:v>12.099755860000002</c:v>
                      </c:pt>
                      <c:pt idx="603">
                        <c:v>12.099755860000002</c:v>
                      </c:pt>
                      <c:pt idx="604">
                        <c:v>12.099755860000002</c:v>
                      </c:pt>
                      <c:pt idx="605">
                        <c:v>12.099755860000002</c:v>
                      </c:pt>
                      <c:pt idx="606">
                        <c:v>12.199853520000001</c:v>
                      </c:pt>
                      <c:pt idx="607">
                        <c:v>12.099755860000002</c:v>
                      </c:pt>
                      <c:pt idx="608">
                        <c:v>12.199853520000001</c:v>
                      </c:pt>
                      <c:pt idx="609">
                        <c:v>12.199853520000001</c:v>
                      </c:pt>
                      <c:pt idx="610">
                        <c:v>12.199853520000001</c:v>
                      </c:pt>
                      <c:pt idx="611">
                        <c:v>12.199853520000001</c:v>
                      </c:pt>
                      <c:pt idx="612">
                        <c:v>12.199853520000001</c:v>
                      </c:pt>
                      <c:pt idx="613">
                        <c:v>12.199853520000001</c:v>
                      </c:pt>
                      <c:pt idx="614">
                        <c:v>12.199853520000001</c:v>
                      </c:pt>
                      <c:pt idx="615">
                        <c:v>12.199853520000001</c:v>
                      </c:pt>
                      <c:pt idx="616">
                        <c:v>12.199853520000001</c:v>
                      </c:pt>
                      <c:pt idx="617">
                        <c:v>12.199853520000001</c:v>
                      </c:pt>
                      <c:pt idx="618">
                        <c:v>12.199853520000001</c:v>
                      </c:pt>
                      <c:pt idx="619">
                        <c:v>12.199853520000001</c:v>
                      </c:pt>
                      <c:pt idx="620">
                        <c:v>12.199853520000001</c:v>
                      </c:pt>
                      <c:pt idx="621">
                        <c:v>12.199853520000001</c:v>
                      </c:pt>
                      <c:pt idx="622">
                        <c:v>12.199853520000001</c:v>
                      </c:pt>
                      <c:pt idx="623">
                        <c:v>12.199853520000001</c:v>
                      </c:pt>
                      <c:pt idx="624">
                        <c:v>12.199853520000001</c:v>
                      </c:pt>
                      <c:pt idx="625">
                        <c:v>12.199853520000001</c:v>
                      </c:pt>
                      <c:pt idx="626">
                        <c:v>12.199853520000001</c:v>
                      </c:pt>
                      <c:pt idx="627">
                        <c:v>12.199853520000001</c:v>
                      </c:pt>
                      <c:pt idx="628">
                        <c:v>12.199853520000001</c:v>
                      </c:pt>
                      <c:pt idx="629">
                        <c:v>12.199853520000001</c:v>
                      </c:pt>
                      <c:pt idx="630">
                        <c:v>12.199853520000001</c:v>
                      </c:pt>
                      <c:pt idx="631">
                        <c:v>12.199853520000001</c:v>
                      </c:pt>
                      <c:pt idx="632">
                        <c:v>12.29970703</c:v>
                      </c:pt>
                      <c:pt idx="633">
                        <c:v>12.29970703</c:v>
                      </c:pt>
                      <c:pt idx="634">
                        <c:v>12.29970703</c:v>
                      </c:pt>
                      <c:pt idx="635">
                        <c:v>12.29970703</c:v>
                      </c:pt>
                      <c:pt idx="636">
                        <c:v>12.29970703</c:v>
                      </c:pt>
                      <c:pt idx="637">
                        <c:v>12.29970703</c:v>
                      </c:pt>
                      <c:pt idx="638">
                        <c:v>12.29970703</c:v>
                      </c:pt>
                      <c:pt idx="639">
                        <c:v>12.29970703</c:v>
                      </c:pt>
                      <c:pt idx="640">
                        <c:v>12.29970703</c:v>
                      </c:pt>
                      <c:pt idx="641">
                        <c:v>12.29970703</c:v>
                      </c:pt>
                      <c:pt idx="642">
                        <c:v>12.29970703</c:v>
                      </c:pt>
                      <c:pt idx="643">
                        <c:v>12.29970703</c:v>
                      </c:pt>
                      <c:pt idx="644">
                        <c:v>12.29970703</c:v>
                      </c:pt>
                      <c:pt idx="645">
                        <c:v>12.29970703</c:v>
                      </c:pt>
                      <c:pt idx="646">
                        <c:v>12.29970703</c:v>
                      </c:pt>
                      <c:pt idx="647">
                        <c:v>12.29970703</c:v>
                      </c:pt>
                      <c:pt idx="648">
                        <c:v>12.29970703</c:v>
                      </c:pt>
                      <c:pt idx="649">
                        <c:v>12.29970703</c:v>
                      </c:pt>
                      <c:pt idx="650">
                        <c:v>12.29970703</c:v>
                      </c:pt>
                      <c:pt idx="651">
                        <c:v>12.29970703</c:v>
                      </c:pt>
                      <c:pt idx="652">
                        <c:v>12.29970703</c:v>
                      </c:pt>
                      <c:pt idx="653">
                        <c:v>12.29970703</c:v>
                      </c:pt>
                      <c:pt idx="654">
                        <c:v>12.29970703</c:v>
                      </c:pt>
                      <c:pt idx="655">
                        <c:v>12.29970703</c:v>
                      </c:pt>
                      <c:pt idx="656">
                        <c:v>12.39980469</c:v>
                      </c:pt>
                      <c:pt idx="657">
                        <c:v>12.39980469</c:v>
                      </c:pt>
                      <c:pt idx="658">
                        <c:v>12.39980469</c:v>
                      </c:pt>
                      <c:pt idx="659">
                        <c:v>12.39980469</c:v>
                      </c:pt>
                      <c:pt idx="660">
                        <c:v>12.39980469</c:v>
                      </c:pt>
                      <c:pt idx="661">
                        <c:v>12.39980469</c:v>
                      </c:pt>
                      <c:pt idx="662">
                        <c:v>12.39980469</c:v>
                      </c:pt>
                      <c:pt idx="663">
                        <c:v>12.39980469</c:v>
                      </c:pt>
                      <c:pt idx="664">
                        <c:v>12.39980469</c:v>
                      </c:pt>
                      <c:pt idx="665">
                        <c:v>12.39980469</c:v>
                      </c:pt>
                      <c:pt idx="666">
                        <c:v>12.39980469</c:v>
                      </c:pt>
                      <c:pt idx="667">
                        <c:v>12.39980469</c:v>
                      </c:pt>
                      <c:pt idx="668">
                        <c:v>12.39980469</c:v>
                      </c:pt>
                      <c:pt idx="669">
                        <c:v>12.39980469</c:v>
                      </c:pt>
                      <c:pt idx="670">
                        <c:v>12.39980469</c:v>
                      </c:pt>
                      <c:pt idx="671">
                        <c:v>12.39980469</c:v>
                      </c:pt>
                      <c:pt idx="672">
                        <c:v>12.39980469</c:v>
                      </c:pt>
                      <c:pt idx="673">
                        <c:v>12.39980469</c:v>
                      </c:pt>
                      <c:pt idx="674">
                        <c:v>12.39980469</c:v>
                      </c:pt>
                      <c:pt idx="675">
                        <c:v>12.39980469</c:v>
                      </c:pt>
                      <c:pt idx="676">
                        <c:v>12.39980469</c:v>
                      </c:pt>
                      <c:pt idx="677">
                        <c:v>12.39980469</c:v>
                      </c:pt>
                      <c:pt idx="678">
                        <c:v>12.39980469</c:v>
                      </c:pt>
                      <c:pt idx="679">
                        <c:v>12.39980469</c:v>
                      </c:pt>
                      <c:pt idx="680">
                        <c:v>12.39980469</c:v>
                      </c:pt>
                      <c:pt idx="681">
                        <c:v>12.39980469</c:v>
                      </c:pt>
                      <c:pt idx="682">
                        <c:v>12.499902340000002</c:v>
                      </c:pt>
                      <c:pt idx="683">
                        <c:v>12.39980469</c:v>
                      </c:pt>
                      <c:pt idx="684">
                        <c:v>12.39980469</c:v>
                      </c:pt>
                      <c:pt idx="685">
                        <c:v>12.499902340000002</c:v>
                      </c:pt>
                      <c:pt idx="686">
                        <c:v>12.499902340000002</c:v>
                      </c:pt>
                      <c:pt idx="687">
                        <c:v>12.499902340000002</c:v>
                      </c:pt>
                      <c:pt idx="688">
                        <c:v>12.499902340000002</c:v>
                      </c:pt>
                      <c:pt idx="689">
                        <c:v>12.499902340000002</c:v>
                      </c:pt>
                      <c:pt idx="690">
                        <c:v>12.499902340000002</c:v>
                      </c:pt>
                      <c:pt idx="691">
                        <c:v>12.499902340000002</c:v>
                      </c:pt>
                      <c:pt idx="692">
                        <c:v>12.499902340000002</c:v>
                      </c:pt>
                      <c:pt idx="693">
                        <c:v>12.499902340000002</c:v>
                      </c:pt>
                      <c:pt idx="694">
                        <c:v>12.499902340000002</c:v>
                      </c:pt>
                      <c:pt idx="695">
                        <c:v>12.499902340000002</c:v>
                      </c:pt>
                      <c:pt idx="696">
                        <c:v>12.499902340000002</c:v>
                      </c:pt>
                      <c:pt idx="697">
                        <c:v>12.499902340000002</c:v>
                      </c:pt>
                      <c:pt idx="698">
                        <c:v>12.499902340000002</c:v>
                      </c:pt>
                      <c:pt idx="699">
                        <c:v>12.499902340000002</c:v>
                      </c:pt>
                      <c:pt idx="700">
                        <c:v>12.499902340000002</c:v>
                      </c:pt>
                      <c:pt idx="701">
                        <c:v>12.499902340000002</c:v>
                      </c:pt>
                      <c:pt idx="702">
                        <c:v>12.499902340000002</c:v>
                      </c:pt>
                      <c:pt idx="703">
                        <c:v>12.499902340000002</c:v>
                      </c:pt>
                      <c:pt idx="704">
                        <c:v>12.499902340000002</c:v>
                      </c:pt>
                      <c:pt idx="705">
                        <c:v>12.499902340000002</c:v>
                      </c:pt>
                      <c:pt idx="706">
                        <c:v>12.499902340000002</c:v>
                      </c:pt>
                      <c:pt idx="707">
                        <c:v>12.499902340000002</c:v>
                      </c:pt>
                      <c:pt idx="708">
                        <c:v>12.499902340000002</c:v>
                      </c:pt>
                      <c:pt idx="709">
                        <c:v>12.499902340000002</c:v>
                      </c:pt>
                      <c:pt idx="710">
                        <c:v>12.499902340000002</c:v>
                      </c:pt>
                      <c:pt idx="711">
                        <c:v>12.499902340000002</c:v>
                      </c:pt>
                      <c:pt idx="712">
                        <c:v>12.600244140000001</c:v>
                      </c:pt>
                      <c:pt idx="713">
                        <c:v>12.499902340000002</c:v>
                      </c:pt>
                      <c:pt idx="714">
                        <c:v>12.600244140000001</c:v>
                      </c:pt>
                      <c:pt idx="715">
                        <c:v>12.600244140000001</c:v>
                      </c:pt>
                      <c:pt idx="716">
                        <c:v>12.600244140000001</c:v>
                      </c:pt>
                      <c:pt idx="717">
                        <c:v>12.600244140000001</c:v>
                      </c:pt>
                      <c:pt idx="718">
                        <c:v>12.600244140000001</c:v>
                      </c:pt>
                      <c:pt idx="719">
                        <c:v>12.600244140000001</c:v>
                      </c:pt>
                      <c:pt idx="720">
                        <c:v>12.600244140000001</c:v>
                      </c:pt>
                      <c:pt idx="721">
                        <c:v>12.600244140000001</c:v>
                      </c:pt>
                      <c:pt idx="722">
                        <c:v>12.600244140000001</c:v>
                      </c:pt>
                      <c:pt idx="723">
                        <c:v>12.600244140000001</c:v>
                      </c:pt>
                      <c:pt idx="724">
                        <c:v>12.600244140000001</c:v>
                      </c:pt>
                      <c:pt idx="725">
                        <c:v>12.600244140000001</c:v>
                      </c:pt>
                      <c:pt idx="726">
                        <c:v>12.600244140000001</c:v>
                      </c:pt>
                      <c:pt idx="727">
                        <c:v>12.600244140000001</c:v>
                      </c:pt>
                      <c:pt idx="728">
                        <c:v>12.600244140000001</c:v>
                      </c:pt>
                      <c:pt idx="729">
                        <c:v>12.600244140000001</c:v>
                      </c:pt>
                      <c:pt idx="730">
                        <c:v>12.600244140000001</c:v>
                      </c:pt>
                      <c:pt idx="731">
                        <c:v>12.600244140000001</c:v>
                      </c:pt>
                      <c:pt idx="732">
                        <c:v>12.600244140000001</c:v>
                      </c:pt>
                      <c:pt idx="733">
                        <c:v>12.600244140000001</c:v>
                      </c:pt>
                      <c:pt idx="734">
                        <c:v>12.600244140000001</c:v>
                      </c:pt>
                      <c:pt idx="735">
                        <c:v>12.600244140000001</c:v>
                      </c:pt>
                      <c:pt idx="736">
                        <c:v>12.600244140000001</c:v>
                      </c:pt>
                      <c:pt idx="737">
                        <c:v>12.600244140000001</c:v>
                      </c:pt>
                      <c:pt idx="738">
                        <c:v>12.600244140000001</c:v>
                      </c:pt>
                      <c:pt idx="739">
                        <c:v>12.600244140000001</c:v>
                      </c:pt>
                      <c:pt idx="740">
                        <c:v>12.600244140000001</c:v>
                      </c:pt>
                      <c:pt idx="741">
                        <c:v>12.600244140000001</c:v>
                      </c:pt>
                      <c:pt idx="742">
                        <c:v>12.700097660000004</c:v>
                      </c:pt>
                      <c:pt idx="743">
                        <c:v>12.600244140000001</c:v>
                      </c:pt>
                      <c:pt idx="744">
                        <c:v>12.700097660000004</c:v>
                      </c:pt>
                      <c:pt idx="745">
                        <c:v>12.700097660000004</c:v>
                      </c:pt>
                      <c:pt idx="746">
                        <c:v>12.700097660000004</c:v>
                      </c:pt>
                      <c:pt idx="747">
                        <c:v>12.600244140000001</c:v>
                      </c:pt>
                      <c:pt idx="748">
                        <c:v>12.700097660000004</c:v>
                      </c:pt>
                      <c:pt idx="749">
                        <c:v>12.700097660000004</c:v>
                      </c:pt>
                      <c:pt idx="750">
                        <c:v>12.700097660000004</c:v>
                      </c:pt>
                      <c:pt idx="751">
                        <c:v>12.700097660000004</c:v>
                      </c:pt>
                      <c:pt idx="752">
                        <c:v>12.700097660000004</c:v>
                      </c:pt>
                      <c:pt idx="753">
                        <c:v>12.700097660000004</c:v>
                      </c:pt>
                      <c:pt idx="754">
                        <c:v>12.700097660000004</c:v>
                      </c:pt>
                      <c:pt idx="755">
                        <c:v>12.700097660000004</c:v>
                      </c:pt>
                      <c:pt idx="756">
                        <c:v>12.700097660000004</c:v>
                      </c:pt>
                      <c:pt idx="757">
                        <c:v>12.700097660000004</c:v>
                      </c:pt>
                      <c:pt idx="758">
                        <c:v>12.700097660000004</c:v>
                      </c:pt>
                      <c:pt idx="759">
                        <c:v>12.700097660000004</c:v>
                      </c:pt>
                      <c:pt idx="760">
                        <c:v>12.700097660000004</c:v>
                      </c:pt>
                      <c:pt idx="761">
                        <c:v>12.700097660000004</c:v>
                      </c:pt>
                      <c:pt idx="762">
                        <c:v>12.700097660000004</c:v>
                      </c:pt>
                      <c:pt idx="763">
                        <c:v>12.700097660000004</c:v>
                      </c:pt>
                      <c:pt idx="764">
                        <c:v>12.700097660000004</c:v>
                      </c:pt>
                      <c:pt idx="765">
                        <c:v>12.700097660000004</c:v>
                      </c:pt>
                      <c:pt idx="766">
                        <c:v>12.700097660000004</c:v>
                      </c:pt>
                      <c:pt idx="767">
                        <c:v>12.700097660000004</c:v>
                      </c:pt>
                      <c:pt idx="768">
                        <c:v>12.700097660000004</c:v>
                      </c:pt>
                      <c:pt idx="769">
                        <c:v>12.700097660000004</c:v>
                      </c:pt>
                      <c:pt idx="770">
                        <c:v>12.700097660000004</c:v>
                      </c:pt>
                      <c:pt idx="771">
                        <c:v>12.700097660000004</c:v>
                      </c:pt>
                      <c:pt idx="772">
                        <c:v>12.700097660000004</c:v>
                      </c:pt>
                      <c:pt idx="773">
                        <c:v>12.700097660000004</c:v>
                      </c:pt>
                      <c:pt idx="774">
                        <c:v>12.700097660000004</c:v>
                      </c:pt>
                      <c:pt idx="775">
                        <c:v>12.700097660000004</c:v>
                      </c:pt>
                      <c:pt idx="776">
                        <c:v>12.700097660000004</c:v>
                      </c:pt>
                      <c:pt idx="777">
                        <c:v>12.700097660000004</c:v>
                      </c:pt>
                      <c:pt idx="778">
                        <c:v>12.700097660000004</c:v>
                      </c:pt>
                      <c:pt idx="779">
                        <c:v>12.700097660000004</c:v>
                      </c:pt>
                      <c:pt idx="780">
                        <c:v>12.700097660000004</c:v>
                      </c:pt>
                      <c:pt idx="781">
                        <c:v>12.800195309999999</c:v>
                      </c:pt>
                      <c:pt idx="782">
                        <c:v>12.800195309999999</c:v>
                      </c:pt>
                      <c:pt idx="783">
                        <c:v>12.800195309999999</c:v>
                      </c:pt>
                      <c:pt idx="784">
                        <c:v>12.800195309999999</c:v>
                      </c:pt>
                      <c:pt idx="785">
                        <c:v>12.800195309999999</c:v>
                      </c:pt>
                      <c:pt idx="786">
                        <c:v>12.800195309999999</c:v>
                      </c:pt>
                      <c:pt idx="787">
                        <c:v>12.800195309999999</c:v>
                      </c:pt>
                      <c:pt idx="788">
                        <c:v>12.800195309999999</c:v>
                      </c:pt>
                      <c:pt idx="789">
                        <c:v>12.800195309999999</c:v>
                      </c:pt>
                      <c:pt idx="790">
                        <c:v>12.800195309999999</c:v>
                      </c:pt>
                      <c:pt idx="791">
                        <c:v>12.800195309999999</c:v>
                      </c:pt>
                      <c:pt idx="792">
                        <c:v>12.800195309999999</c:v>
                      </c:pt>
                      <c:pt idx="793">
                        <c:v>12.800195309999999</c:v>
                      </c:pt>
                      <c:pt idx="794">
                        <c:v>12.800195309999999</c:v>
                      </c:pt>
                      <c:pt idx="795">
                        <c:v>12.800195309999999</c:v>
                      </c:pt>
                      <c:pt idx="796">
                        <c:v>12.800195309999999</c:v>
                      </c:pt>
                      <c:pt idx="797">
                        <c:v>12.800195309999999</c:v>
                      </c:pt>
                      <c:pt idx="798">
                        <c:v>12.800195309999999</c:v>
                      </c:pt>
                      <c:pt idx="799">
                        <c:v>12.800195309999999</c:v>
                      </c:pt>
                      <c:pt idx="800">
                        <c:v>12.800195309999999</c:v>
                      </c:pt>
                      <c:pt idx="801">
                        <c:v>12.800195309999999</c:v>
                      </c:pt>
                      <c:pt idx="802">
                        <c:v>12.800195309999999</c:v>
                      </c:pt>
                      <c:pt idx="803">
                        <c:v>12.800195309999999</c:v>
                      </c:pt>
                      <c:pt idx="804">
                        <c:v>12.800195309999999</c:v>
                      </c:pt>
                      <c:pt idx="805">
                        <c:v>12.800195309999999</c:v>
                      </c:pt>
                      <c:pt idx="806">
                        <c:v>12.800195309999999</c:v>
                      </c:pt>
                      <c:pt idx="807">
                        <c:v>12.800195309999999</c:v>
                      </c:pt>
                      <c:pt idx="808">
                        <c:v>12.800195309999999</c:v>
                      </c:pt>
                      <c:pt idx="809">
                        <c:v>12.800195309999999</c:v>
                      </c:pt>
                      <c:pt idx="810">
                        <c:v>12.800195309999999</c:v>
                      </c:pt>
                      <c:pt idx="811">
                        <c:v>12.800195309999999</c:v>
                      </c:pt>
                      <c:pt idx="812">
                        <c:v>12.800195309999999</c:v>
                      </c:pt>
                      <c:pt idx="813">
                        <c:v>12.800195309999999</c:v>
                      </c:pt>
                      <c:pt idx="814">
                        <c:v>12.800195309999999</c:v>
                      </c:pt>
                      <c:pt idx="815">
                        <c:v>12.800195309999999</c:v>
                      </c:pt>
                      <c:pt idx="816">
                        <c:v>12.800195309999999</c:v>
                      </c:pt>
                      <c:pt idx="817">
                        <c:v>12.800195309999999</c:v>
                      </c:pt>
                      <c:pt idx="818">
                        <c:v>12.800195309999999</c:v>
                      </c:pt>
                      <c:pt idx="819">
                        <c:v>12.800195309999999</c:v>
                      </c:pt>
                      <c:pt idx="820">
                        <c:v>12.800195309999999</c:v>
                      </c:pt>
                      <c:pt idx="821">
                        <c:v>12.800195309999999</c:v>
                      </c:pt>
                      <c:pt idx="822">
                        <c:v>12.800195309999999</c:v>
                      </c:pt>
                      <c:pt idx="823">
                        <c:v>12.800195309999999</c:v>
                      </c:pt>
                      <c:pt idx="824">
                        <c:v>12.800195309999999</c:v>
                      </c:pt>
                      <c:pt idx="825">
                        <c:v>12.800195309999999</c:v>
                      </c:pt>
                      <c:pt idx="826">
                        <c:v>12.900292970000002</c:v>
                      </c:pt>
                      <c:pt idx="827">
                        <c:v>12.900292970000002</c:v>
                      </c:pt>
                      <c:pt idx="828">
                        <c:v>12.900292970000002</c:v>
                      </c:pt>
                      <c:pt idx="829">
                        <c:v>12.900292970000002</c:v>
                      </c:pt>
                      <c:pt idx="830">
                        <c:v>12.900292970000002</c:v>
                      </c:pt>
                      <c:pt idx="831">
                        <c:v>12.900292970000002</c:v>
                      </c:pt>
                      <c:pt idx="832">
                        <c:v>12.900292970000002</c:v>
                      </c:pt>
                      <c:pt idx="833">
                        <c:v>12.900292970000002</c:v>
                      </c:pt>
                      <c:pt idx="834">
                        <c:v>12.900292970000002</c:v>
                      </c:pt>
                      <c:pt idx="835">
                        <c:v>12.900292970000002</c:v>
                      </c:pt>
                      <c:pt idx="836">
                        <c:v>12.900292970000002</c:v>
                      </c:pt>
                      <c:pt idx="837">
                        <c:v>12.900292970000002</c:v>
                      </c:pt>
                      <c:pt idx="838">
                        <c:v>12.900292970000002</c:v>
                      </c:pt>
                      <c:pt idx="839">
                        <c:v>12.900292970000002</c:v>
                      </c:pt>
                      <c:pt idx="840">
                        <c:v>12.900292970000002</c:v>
                      </c:pt>
                      <c:pt idx="841">
                        <c:v>12.900292970000002</c:v>
                      </c:pt>
                      <c:pt idx="842">
                        <c:v>12.900292970000002</c:v>
                      </c:pt>
                      <c:pt idx="843">
                        <c:v>12.900292970000002</c:v>
                      </c:pt>
                      <c:pt idx="844">
                        <c:v>12.900292970000002</c:v>
                      </c:pt>
                      <c:pt idx="845">
                        <c:v>12.900292970000002</c:v>
                      </c:pt>
                      <c:pt idx="846">
                        <c:v>12.900292970000002</c:v>
                      </c:pt>
                      <c:pt idx="847">
                        <c:v>12.900292970000002</c:v>
                      </c:pt>
                      <c:pt idx="848">
                        <c:v>12.900292970000002</c:v>
                      </c:pt>
                      <c:pt idx="849">
                        <c:v>12.900292970000002</c:v>
                      </c:pt>
                      <c:pt idx="850">
                        <c:v>12.900292970000002</c:v>
                      </c:pt>
                      <c:pt idx="851">
                        <c:v>12.900292970000002</c:v>
                      </c:pt>
                      <c:pt idx="852">
                        <c:v>12.900292970000002</c:v>
                      </c:pt>
                      <c:pt idx="853">
                        <c:v>12.900292970000002</c:v>
                      </c:pt>
                      <c:pt idx="854">
                        <c:v>12.900292970000002</c:v>
                      </c:pt>
                      <c:pt idx="855">
                        <c:v>12.900292970000002</c:v>
                      </c:pt>
                      <c:pt idx="856">
                        <c:v>12.900292970000002</c:v>
                      </c:pt>
                      <c:pt idx="857">
                        <c:v>12.900292970000002</c:v>
                      </c:pt>
                      <c:pt idx="858">
                        <c:v>12.900292970000002</c:v>
                      </c:pt>
                      <c:pt idx="859">
                        <c:v>12.900292970000002</c:v>
                      </c:pt>
                      <c:pt idx="860">
                        <c:v>12.900292970000002</c:v>
                      </c:pt>
                      <c:pt idx="861">
                        <c:v>12.900292970000002</c:v>
                      </c:pt>
                      <c:pt idx="862">
                        <c:v>12.900292970000002</c:v>
                      </c:pt>
                      <c:pt idx="863">
                        <c:v>12.900292970000002</c:v>
                      </c:pt>
                      <c:pt idx="864">
                        <c:v>12.900292970000002</c:v>
                      </c:pt>
                      <c:pt idx="865">
                        <c:v>12.900292970000002</c:v>
                      </c:pt>
                      <c:pt idx="866">
                        <c:v>12.900292970000002</c:v>
                      </c:pt>
                      <c:pt idx="867">
                        <c:v>12.900292970000002</c:v>
                      </c:pt>
                      <c:pt idx="868">
                        <c:v>12.900292970000002</c:v>
                      </c:pt>
                      <c:pt idx="869">
                        <c:v>12.900292970000002</c:v>
                      </c:pt>
                      <c:pt idx="870">
                        <c:v>12.900292970000002</c:v>
                      </c:pt>
                      <c:pt idx="871">
                        <c:v>12.900292970000002</c:v>
                      </c:pt>
                      <c:pt idx="872">
                        <c:v>12.900292970000002</c:v>
                      </c:pt>
                      <c:pt idx="873">
                        <c:v>12.900292970000002</c:v>
                      </c:pt>
                      <c:pt idx="874">
                        <c:v>12.900292970000002</c:v>
                      </c:pt>
                      <c:pt idx="875">
                        <c:v>12.900292970000002</c:v>
                      </c:pt>
                      <c:pt idx="876">
                        <c:v>13.000146479999998</c:v>
                      </c:pt>
                      <c:pt idx="877">
                        <c:v>12.900292970000002</c:v>
                      </c:pt>
                      <c:pt idx="878">
                        <c:v>12.900292970000002</c:v>
                      </c:pt>
                      <c:pt idx="879">
                        <c:v>12.900292970000002</c:v>
                      </c:pt>
                      <c:pt idx="880">
                        <c:v>13.000146479999998</c:v>
                      </c:pt>
                      <c:pt idx="881">
                        <c:v>13.000146479999998</c:v>
                      </c:pt>
                      <c:pt idx="882">
                        <c:v>13.000146479999998</c:v>
                      </c:pt>
                      <c:pt idx="883">
                        <c:v>13.000146479999998</c:v>
                      </c:pt>
                      <c:pt idx="884">
                        <c:v>13.000146479999998</c:v>
                      </c:pt>
                      <c:pt idx="885">
                        <c:v>13.000146479999998</c:v>
                      </c:pt>
                      <c:pt idx="886">
                        <c:v>13.000146479999998</c:v>
                      </c:pt>
                      <c:pt idx="887">
                        <c:v>13.000146479999998</c:v>
                      </c:pt>
                      <c:pt idx="888">
                        <c:v>13.000146479999998</c:v>
                      </c:pt>
                      <c:pt idx="889">
                        <c:v>13.000146479999998</c:v>
                      </c:pt>
                      <c:pt idx="890">
                        <c:v>13.000146479999998</c:v>
                      </c:pt>
                      <c:pt idx="891">
                        <c:v>13.000146479999998</c:v>
                      </c:pt>
                      <c:pt idx="892">
                        <c:v>13.000146479999998</c:v>
                      </c:pt>
                      <c:pt idx="893">
                        <c:v>13.000146479999998</c:v>
                      </c:pt>
                      <c:pt idx="894">
                        <c:v>13.000146479999998</c:v>
                      </c:pt>
                      <c:pt idx="895">
                        <c:v>13.000146479999998</c:v>
                      </c:pt>
                      <c:pt idx="896">
                        <c:v>13.000146479999998</c:v>
                      </c:pt>
                      <c:pt idx="897">
                        <c:v>13.000146479999998</c:v>
                      </c:pt>
                      <c:pt idx="898">
                        <c:v>13.000146479999998</c:v>
                      </c:pt>
                      <c:pt idx="899">
                        <c:v>13.000146479999998</c:v>
                      </c:pt>
                      <c:pt idx="900">
                        <c:v>13.000146479999998</c:v>
                      </c:pt>
                      <c:pt idx="901">
                        <c:v>13.000146479999998</c:v>
                      </c:pt>
                      <c:pt idx="902">
                        <c:v>13.000146479999998</c:v>
                      </c:pt>
                      <c:pt idx="903">
                        <c:v>13.000146479999998</c:v>
                      </c:pt>
                      <c:pt idx="904">
                        <c:v>13.000146479999998</c:v>
                      </c:pt>
                      <c:pt idx="905">
                        <c:v>13.000146479999998</c:v>
                      </c:pt>
                      <c:pt idx="906">
                        <c:v>13.000146479999998</c:v>
                      </c:pt>
                      <c:pt idx="907">
                        <c:v>13.000146479999998</c:v>
                      </c:pt>
                      <c:pt idx="908">
                        <c:v>13.000146479999998</c:v>
                      </c:pt>
                      <c:pt idx="909">
                        <c:v>13.000146479999998</c:v>
                      </c:pt>
                      <c:pt idx="910">
                        <c:v>13.000146479999998</c:v>
                      </c:pt>
                      <c:pt idx="911">
                        <c:v>13.000146479999998</c:v>
                      </c:pt>
                      <c:pt idx="912">
                        <c:v>13.000146479999998</c:v>
                      </c:pt>
                      <c:pt idx="913">
                        <c:v>13.000146479999998</c:v>
                      </c:pt>
                      <c:pt idx="914">
                        <c:v>13.000146479999998</c:v>
                      </c:pt>
                      <c:pt idx="915">
                        <c:v>13.000146479999998</c:v>
                      </c:pt>
                      <c:pt idx="916">
                        <c:v>13.000146479999998</c:v>
                      </c:pt>
                      <c:pt idx="917">
                        <c:v>13.000146479999998</c:v>
                      </c:pt>
                      <c:pt idx="918">
                        <c:v>13.000146479999998</c:v>
                      </c:pt>
                      <c:pt idx="919">
                        <c:v>13.000146479999998</c:v>
                      </c:pt>
                      <c:pt idx="920">
                        <c:v>13.000146479999998</c:v>
                      </c:pt>
                      <c:pt idx="921">
                        <c:v>13.000146479999998</c:v>
                      </c:pt>
                      <c:pt idx="922">
                        <c:v>13.000146479999998</c:v>
                      </c:pt>
                      <c:pt idx="923">
                        <c:v>13.000146479999998</c:v>
                      </c:pt>
                      <c:pt idx="924">
                        <c:v>13.000146479999998</c:v>
                      </c:pt>
                      <c:pt idx="925">
                        <c:v>13.000146479999998</c:v>
                      </c:pt>
                      <c:pt idx="926">
                        <c:v>13.000146479999998</c:v>
                      </c:pt>
                      <c:pt idx="927">
                        <c:v>13.000146479999998</c:v>
                      </c:pt>
                      <c:pt idx="928">
                        <c:v>13.000146479999998</c:v>
                      </c:pt>
                      <c:pt idx="929">
                        <c:v>13.000146479999998</c:v>
                      </c:pt>
                      <c:pt idx="930">
                        <c:v>13.000146479999998</c:v>
                      </c:pt>
                      <c:pt idx="931">
                        <c:v>13.000146479999998</c:v>
                      </c:pt>
                      <c:pt idx="932">
                        <c:v>13.000146479999998</c:v>
                      </c:pt>
                      <c:pt idx="933">
                        <c:v>13.000146479999998</c:v>
                      </c:pt>
                      <c:pt idx="934">
                        <c:v>13.000146479999998</c:v>
                      </c:pt>
                      <c:pt idx="935">
                        <c:v>13.000146479999998</c:v>
                      </c:pt>
                      <c:pt idx="936">
                        <c:v>13.000146479999998</c:v>
                      </c:pt>
                      <c:pt idx="937">
                        <c:v>13.000146479999998</c:v>
                      </c:pt>
                      <c:pt idx="938">
                        <c:v>13.000146479999998</c:v>
                      </c:pt>
                      <c:pt idx="939">
                        <c:v>13.000146479999998</c:v>
                      </c:pt>
                      <c:pt idx="940">
                        <c:v>13.000146479999998</c:v>
                      </c:pt>
                      <c:pt idx="941">
                        <c:v>13.000146479999998</c:v>
                      </c:pt>
                      <c:pt idx="942">
                        <c:v>13.000146479999998</c:v>
                      </c:pt>
                      <c:pt idx="943">
                        <c:v>13.000146479999998</c:v>
                      </c:pt>
                      <c:pt idx="944">
                        <c:v>13.100244140000001</c:v>
                      </c:pt>
                      <c:pt idx="945">
                        <c:v>13.000146479999998</c:v>
                      </c:pt>
                      <c:pt idx="946">
                        <c:v>13.100244140000001</c:v>
                      </c:pt>
                      <c:pt idx="947">
                        <c:v>13.000146479999998</c:v>
                      </c:pt>
                      <c:pt idx="948">
                        <c:v>13.000146479999998</c:v>
                      </c:pt>
                      <c:pt idx="949">
                        <c:v>13.000146479999998</c:v>
                      </c:pt>
                      <c:pt idx="950">
                        <c:v>13.000146479999998</c:v>
                      </c:pt>
                      <c:pt idx="951">
                        <c:v>13.100244140000001</c:v>
                      </c:pt>
                      <c:pt idx="952">
                        <c:v>13.100244140000001</c:v>
                      </c:pt>
                      <c:pt idx="953">
                        <c:v>13.100244140000001</c:v>
                      </c:pt>
                      <c:pt idx="954">
                        <c:v>13.100244140000001</c:v>
                      </c:pt>
                      <c:pt idx="955">
                        <c:v>13.100244140000001</c:v>
                      </c:pt>
                      <c:pt idx="956">
                        <c:v>13.000146479999998</c:v>
                      </c:pt>
                      <c:pt idx="957">
                        <c:v>13.100244140000001</c:v>
                      </c:pt>
                      <c:pt idx="958">
                        <c:v>13.100244140000001</c:v>
                      </c:pt>
                      <c:pt idx="959">
                        <c:v>13.100244140000001</c:v>
                      </c:pt>
                      <c:pt idx="960">
                        <c:v>13.100244140000001</c:v>
                      </c:pt>
                      <c:pt idx="961">
                        <c:v>13.100244140000001</c:v>
                      </c:pt>
                      <c:pt idx="962">
                        <c:v>13.100244140000001</c:v>
                      </c:pt>
                      <c:pt idx="963">
                        <c:v>13.100244140000001</c:v>
                      </c:pt>
                      <c:pt idx="964">
                        <c:v>13.100244140000001</c:v>
                      </c:pt>
                      <c:pt idx="965">
                        <c:v>13.100244140000001</c:v>
                      </c:pt>
                      <c:pt idx="966">
                        <c:v>13.100244140000001</c:v>
                      </c:pt>
                      <c:pt idx="967">
                        <c:v>13.100244140000001</c:v>
                      </c:pt>
                      <c:pt idx="968">
                        <c:v>13.100244140000001</c:v>
                      </c:pt>
                      <c:pt idx="969">
                        <c:v>13.100244140000001</c:v>
                      </c:pt>
                      <c:pt idx="970">
                        <c:v>13.100244140000001</c:v>
                      </c:pt>
                      <c:pt idx="971">
                        <c:v>13.100244140000001</c:v>
                      </c:pt>
                      <c:pt idx="972">
                        <c:v>13.100244140000001</c:v>
                      </c:pt>
                      <c:pt idx="973">
                        <c:v>13.100244140000001</c:v>
                      </c:pt>
                      <c:pt idx="974">
                        <c:v>13.100244140000001</c:v>
                      </c:pt>
                      <c:pt idx="975">
                        <c:v>13.100244140000001</c:v>
                      </c:pt>
                      <c:pt idx="976">
                        <c:v>13.100244140000001</c:v>
                      </c:pt>
                      <c:pt idx="977">
                        <c:v>13.100244140000001</c:v>
                      </c:pt>
                      <c:pt idx="978">
                        <c:v>13.100244140000001</c:v>
                      </c:pt>
                      <c:pt idx="979">
                        <c:v>13.100244140000001</c:v>
                      </c:pt>
                      <c:pt idx="980">
                        <c:v>13.100244140000001</c:v>
                      </c:pt>
                      <c:pt idx="981">
                        <c:v>13.100244140000001</c:v>
                      </c:pt>
                      <c:pt idx="982">
                        <c:v>13.100244140000001</c:v>
                      </c:pt>
                      <c:pt idx="983">
                        <c:v>13.100244140000001</c:v>
                      </c:pt>
                      <c:pt idx="984">
                        <c:v>13.100244140000001</c:v>
                      </c:pt>
                      <c:pt idx="985">
                        <c:v>13.100244140000001</c:v>
                      </c:pt>
                      <c:pt idx="986">
                        <c:v>13.100244140000001</c:v>
                      </c:pt>
                      <c:pt idx="987">
                        <c:v>13.100244140000001</c:v>
                      </c:pt>
                      <c:pt idx="988">
                        <c:v>13.100244140000001</c:v>
                      </c:pt>
                      <c:pt idx="989">
                        <c:v>13.100244140000001</c:v>
                      </c:pt>
                      <c:pt idx="990">
                        <c:v>13.100244140000001</c:v>
                      </c:pt>
                      <c:pt idx="991">
                        <c:v>13.100244140000001</c:v>
                      </c:pt>
                      <c:pt idx="992">
                        <c:v>13.100244140000001</c:v>
                      </c:pt>
                      <c:pt idx="993">
                        <c:v>13.100244140000001</c:v>
                      </c:pt>
                      <c:pt idx="994">
                        <c:v>13.100244140000001</c:v>
                      </c:pt>
                      <c:pt idx="995">
                        <c:v>13.100244140000001</c:v>
                      </c:pt>
                      <c:pt idx="996">
                        <c:v>13.100244140000001</c:v>
                      </c:pt>
                      <c:pt idx="997">
                        <c:v>13.100244140000001</c:v>
                      </c:pt>
                      <c:pt idx="998">
                        <c:v>13.100244140000001</c:v>
                      </c:pt>
                      <c:pt idx="999">
                        <c:v>13.100244140000001</c:v>
                      </c:pt>
                      <c:pt idx="1000">
                        <c:v>13.100244140000001</c:v>
                      </c:pt>
                      <c:pt idx="1001">
                        <c:v>13.100244140000001</c:v>
                      </c:pt>
                      <c:pt idx="1002">
                        <c:v>13.100244140000001</c:v>
                      </c:pt>
                      <c:pt idx="1003">
                        <c:v>13.100244140000001</c:v>
                      </c:pt>
                      <c:pt idx="1004">
                        <c:v>13.100244140000001</c:v>
                      </c:pt>
                      <c:pt idx="1005">
                        <c:v>13.100244140000001</c:v>
                      </c:pt>
                      <c:pt idx="1006">
                        <c:v>13.100244140000001</c:v>
                      </c:pt>
                      <c:pt idx="1007">
                        <c:v>13.100244140000001</c:v>
                      </c:pt>
                      <c:pt idx="1008">
                        <c:v>13.100244140000001</c:v>
                      </c:pt>
                      <c:pt idx="1009">
                        <c:v>13.100244140000001</c:v>
                      </c:pt>
                      <c:pt idx="1010">
                        <c:v>13.100244140000001</c:v>
                      </c:pt>
                      <c:pt idx="1011">
                        <c:v>13.100244140000001</c:v>
                      </c:pt>
                      <c:pt idx="1012">
                        <c:v>13.100244140000001</c:v>
                      </c:pt>
                      <c:pt idx="1013">
                        <c:v>13.100244140000001</c:v>
                      </c:pt>
                      <c:pt idx="1014">
                        <c:v>13.100244140000001</c:v>
                      </c:pt>
                      <c:pt idx="1015">
                        <c:v>13.100244140000001</c:v>
                      </c:pt>
                      <c:pt idx="1016">
                        <c:v>13.100244140000001</c:v>
                      </c:pt>
                      <c:pt idx="1017">
                        <c:v>13.100244140000001</c:v>
                      </c:pt>
                      <c:pt idx="1018">
                        <c:v>13.100244140000001</c:v>
                      </c:pt>
                      <c:pt idx="1019">
                        <c:v>13.100244140000001</c:v>
                      </c:pt>
                      <c:pt idx="1020">
                        <c:v>13.100244140000001</c:v>
                      </c:pt>
                      <c:pt idx="1021">
                        <c:v>13.100244140000001</c:v>
                      </c:pt>
                      <c:pt idx="1022">
                        <c:v>13.100244140000001</c:v>
                      </c:pt>
                      <c:pt idx="1023">
                        <c:v>13.100244140000001</c:v>
                      </c:pt>
                      <c:pt idx="1024">
                        <c:v>13.100244140000001</c:v>
                      </c:pt>
                      <c:pt idx="1025">
                        <c:v>13.100244140000001</c:v>
                      </c:pt>
                      <c:pt idx="1026">
                        <c:v>13.100244140000001</c:v>
                      </c:pt>
                      <c:pt idx="1027">
                        <c:v>13.200097660000004</c:v>
                      </c:pt>
                      <c:pt idx="1028">
                        <c:v>13.100244140000001</c:v>
                      </c:pt>
                      <c:pt idx="1029">
                        <c:v>13.100244140000001</c:v>
                      </c:pt>
                      <c:pt idx="1030">
                        <c:v>13.100244140000001</c:v>
                      </c:pt>
                      <c:pt idx="1031">
                        <c:v>13.100244140000001</c:v>
                      </c:pt>
                      <c:pt idx="1032">
                        <c:v>13.100244140000001</c:v>
                      </c:pt>
                      <c:pt idx="1033">
                        <c:v>13.100244140000001</c:v>
                      </c:pt>
                      <c:pt idx="1034">
                        <c:v>13.100244140000001</c:v>
                      </c:pt>
                      <c:pt idx="1035">
                        <c:v>13.100244140000001</c:v>
                      </c:pt>
                      <c:pt idx="1036">
                        <c:v>13.100244140000001</c:v>
                      </c:pt>
                      <c:pt idx="1037">
                        <c:v>13.100244140000001</c:v>
                      </c:pt>
                      <c:pt idx="1038">
                        <c:v>13.100244140000001</c:v>
                      </c:pt>
                      <c:pt idx="1039">
                        <c:v>13.100244140000001</c:v>
                      </c:pt>
                      <c:pt idx="1040">
                        <c:v>13.100244140000001</c:v>
                      </c:pt>
                      <c:pt idx="1041">
                        <c:v>13.100244140000001</c:v>
                      </c:pt>
                      <c:pt idx="1042">
                        <c:v>13.100244140000001</c:v>
                      </c:pt>
                      <c:pt idx="1043">
                        <c:v>13.100244140000001</c:v>
                      </c:pt>
                      <c:pt idx="1044">
                        <c:v>13.100244140000001</c:v>
                      </c:pt>
                      <c:pt idx="1045">
                        <c:v>13.200097660000004</c:v>
                      </c:pt>
                      <c:pt idx="1046">
                        <c:v>13.100244140000001</c:v>
                      </c:pt>
                      <c:pt idx="1047">
                        <c:v>13.100244140000001</c:v>
                      </c:pt>
                      <c:pt idx="1048">
                        <c:v>13.100244140000001</c:v>
                      </c:pt>
                      <c:pt idx="1049">
                        <c:v>13.100244140000001</c:v>
                      </c:pt>
                      <c:pt idx="1050">
                        <c:v>13.200097660000004</c:v>
                      </c:pt>
                      <c:pt idx="1051">
                        <c:v>13.100244140000001</c:v>
                      </c:pt>
                      <c:pt idx="1052">
                        <c:v>13.100244140000001</c:v>
                      </c:pt>
                      <c:pt idx="1053">
                        <c:v>13.100244140000001</c:v>
                      </c:pt>
                      <c:pt idx="1054">
                        <c:v>13.100244140000001</c:v>
                      </c:pt>
                      <c:pt idx="1055">
                        <c:v>13.200097660000004</c:v>
                      </c:pt>
                      <c:pt idx="1056">
                        <c:v>13.200097660000004</c:v>
                      </c:pt>
                      <c:pt idx="1057">
                        <c:v>13.100244140000001</c:v>
                      </c:pt>
                      <c:pt idx="1058">
                        <c:v>13.200097660000004</c:v>
                      </c:pt>
                      <c:pt idx="1059">
                        <c:v>13.200097660000004</c:v>
                      </c:pt>
                      <c:pt idx="1060">
                        <c:v>13.200097660000004</c:v>
                      </c:pt>
                      <c:pt idx="1061">
                        <c:v>13.200097660000004</c:v>
                      </c:pt>
                      <c:pt idx="1062">
                        <c:v>13.200097660000004</c:v>
                      </c:pt>
                      <c:pt idx="1063">
                        <c:v>13.100244140000001</c:v>
                      </c:pt>
                      <c:pt idx="1064">
                        <c:v>13.100244140000001</c:v>
                      </c:pt>
                      <c:pt idx="1065">
                        <c:v>13.100244140000001</c:v>
                      </c:pt>
                      <c:pt idx="1066">
                        <c:v>13.100244140000001</c:v>
                      </c:pt>
                      <c:pt idx="1067">
                        <c:v>13.200097660000004</c:v>
                      </c:pt>
                      <c:pt idx="1068">
                        <c:v>13.200097660000004</c:v>
                      </c:pt>
                      <c:pt idx="1069">
                        <c:v>13.200097660000004</c:v>
                      </c:pt>
                      <c:pt idx="1070">
                        <c:v>13.200097660000004</c:v>
                      </c:pt>
                      <c:pt idx="1071">
                        <c:v>13.100244140000001</c:v>
                      </c:pt>
                      <c:pt idx="1072">
                        <c:v>13.200097660000004</c:v>
                      </c:pt>
                      <c:pt idx="1073">
                        <c:v>13.100244140000001</c:v>
                      </c:pt>
                      <c:pt idx="1074">
                        <c:v>13.200097660000004</c:v>
                      </c:pt>
                      <c:pt idx="1075">
                        <c:v>13.200097660000004</c:v>
                      </c:pt>
                      <c:pt idx="1076">
                        <c:v>13.200097660000004</c:v>
                      </c:pt>
                      <c:pt idx="1077">
                        <c:v>13.200097660000004</c:v>
                      </c:pt>
                      <c:pt idx="1078">
                        <c:v>13.200097660000004</c:v>
                      </c:pt>
                      <c:pt idx="1079">
                        <c:v>13.200097660000004</c:v>
                      </c:pt>
                      <c:pt idx="1080">
                        <c:v>13.100244140000001</c:v>
                      </c:pt>
                      <c:pt idx="1081">
                        <c:v>13.200097660000004</c:v>
                      </c:pt>
                      <c:pt idx="1082">
                        <c:v>13.100244140000001</c:v>
                      </c:pt>
                      <c:pt idx="1083">
                        <c:v>13.200097660000004</c:v>
                      </c:pt>
                      <c:pt idx="1084">
                        <c:v>13.200097660000004</c:v>
                      </c:pt>
                      <c:pt idx="1085">
                        <c:v>13.200097660000004</c:v>
                      </c:pt>
                      <c:pt idx="1086">
                        <c:v>13.200097660000004</c:v>
                      </c:pt>
                      <c:pt idx="1087">
                        <c:v>13.200097660000004</c:v>
                      </c:pt>
                      <c:pt idx="1088">
                        <c:v>13.100244140000001</c:v>
                      </c:pt>
                      <c:pt idx="1089">
                        <c:v>13.200097660000004</c:v>
                      </c:pt>
                      <c:pt idx="1090">
                        <c:v>13.200097660000004</c:v>
                      </c:pt>
                      <c:pt idx="1091">
                        <c:v>13.200097660000004</c:v>
                      </c:pt>
                      <c:pt idx="1092">
                        <c:v>13.200097660000004</c:v>
                      </c:pt>
                      <c:pt idx="1093">
                        <c:v>13.200097660000004</c:v>
                      </c:pt>
                      <c:pt idx="1094">
                        <c:v>13.200097660000004</c:v>
                      </c:pt>
                      <c:pt idx="1095">
                        <c:v>13.200097660000004</c:v>
                      </c:pt>
                      <c:pt idx="1096">
                        <c:v>13.200097660000004</c:v>
                      </c:pt>
                      <c:pt idx="1097">
                        <c:v>13.200097660000004</c:v>
                      </c:pt>
                      <c:pt idx="1098">
                        <c:v>13.200097660000004</c:v>
                      </c:pt>
                      <c:pt idx="1099">
                        <c:v>13.200097660000004</c:v>
                      </c:pt>
                      <c:pt idx="1100">
                        <c:v>13.200097660000004</c:v>
                      </c:pt>
                      <c:pt idx="1101">
                        <c:v>13.200097660000004</c:v>
                      </c:pt>
                      <c:pt idx="1102">
                        <c:v>13.200097660000004</c:v>
                      </c:pt>
                      <c:pt idx="1103">
                        <c:v>13.200097660000004</c:v>
                      </c:pt>
                      <c:pt idx="1104">
                        <c:v>13.200097660000004</c:v>
                      </c:pt>
                      <c:pt idx="1105">
                        <c:v>13.200097660000004</c:v>
                      </c:pt>
                      <c:pt idx="1106">
                        <c:v>13.200097660000004</c:v>
                      </c:pt>
                      <c:pt idx="1107">
                        <c:v>13.200097660000004</c:v>
                      </c:pt>
                      <c:pt idx="1108">
                        <c:v>13.200097660000004</c:v>
                      </c:pt>
                      <c:pt idx="1109">
                        <c:v>13.200097660000004</c:v>
                      </c:pt>
                      <c:pt idx="1110">
                        <c:v>13.200097660000004</c:v>
                      </c:pt>
                      <c:pt idx="1111">
                        <c:v>13.200097660000004</c:v>
                      </c:pt>
                      <c:pt idx="1112">
                        <c:v>13.200097660000004</c:v>
                      </c:pt>
                      <c:pt idx="1113">
                        <c:v>13.200097660000004</c:v>
                      </c:pt>
                      <c:pt idx="1114">
                        <c:v>13.200097660000004</c:v>
                      </c:pt>
                      <c:pt idx="1115">
                        <c:v>13.200097660000004</c:v>
                      </c:pt>
                      <c:pt idx="1116">
                        <c:v>13.200097660000004</c:v>
                      </c:pt>
                      <c:pt idx="1117">
                        <c:v>13.200097660000004</c:v>
                      </c:pt>
                      <c:pt idx="1118">
                        <c:v>13.200097660000004</c:v>
                      </c:pt>
                      <c:pt idx="1119">
                        <c:v>13.200097660000004</c:v>
                      </c:pt>
                      <c:pt idx="1120">
                        <c:v>13.200097660000004</c:v>
                      </c:pt>
                      <c:pt idx="1121">
                        <c:v>13.200097660000004</c:v>
                      </c:pt>
                      <c:pt idx="1122">
                        <c:v>13.200097660000004</c:v>
                      </c:pt>
                      <c:pt idx="1123">
                        <c:v>13.200097660000004</c:v>
                      </c:pt>
                      <c:pt idx="1124">
                        <c:v>13.200097660000004</c:v>
                      </c:pt>
                      <c:pt idx="1125">
                        <c:v>13.200097660000004</c:v>
                      </c:pt>
                      <c:pt idx="1126">
                        <c:v>13.200097660000004</c:v>
                      </c:pt>
                      <c:pt idx="1127">
                        <c:v>13.200097660000004</c:v>
                      </c:pt>
                      <c:pt idx="1128">
                        <c:v>13.200097660000004</c:v>
                      </c:pt>
                      <c:pt idx="1129">
                        <c:v>13.200097660000004</c:v>
                      </c:pt>
                      <c:pt idx="1130">
                        <c:v>13.200097660000004</c:v>
                      </c:pt>
                      <c:pt idx="1131">
                        <c:v>13.200097660000004</c:v>
                      </c:pt>
                      <c:pt idx="1132">
                        <c:v>13.200097660000004</c:v>
                      </c:pt>
                      <c:pt idx="1133">
                        <c:v>13.200097660000004</c:v>
                      </c:pt>
                      <c:pt idx="1134">
                        <c:v>13.200097660000004</c:v>
                      </c:pt>
                      <c:pt idx="1135">
                        <c:v>13.200097660000004</c:v>
                      </c:pt>
                      <c:pt idx="1136">
                        <c:v>13.200097660000004</c:v>
                      </c:pt>
                      <c:pt idx="1137">
                        <c:v>13.200097660000004</c:v>
                      </c:pt>
                      <c:pt idx="1138">
                        <c:v>13.200097660000004</c:v>
                      </c:pt>
                      <c:pt idx="1139">
                        <c:v>13.200097660000004</c:v>
                      </c:pt>
                      <c:pt idx="1140">
                        <c:v>13.200097660000004</c:v>
                      </c:pt>
                      <c:pt idx="1141">
                        <c:v>13.200097660000004</c:v>
                      </c:pt>
                      <c:pt idx="1142">
                        <c:v>13.200097660000004</c:v>
                      </c:pt>
                      <c:pt idx="1143">
                        <c:v>13.200097660000004</c:v>
                      </c:pt>
                      <c:pt idx="1144">
                        <c:v>13.200097660000004</c:v>
                      </c:pt>
                      <c:pt idx="1145">
                        <c:v>13.200097660000004</c:v>
                      </c:pt>
                      <c:pt idx="1146">
                        <c:v>13.200097660000004</c:v>
                      </c:pt>
                      <c:pt idx="1147">
                        <c:v>13.200097660000004</c:v>
                      </c:pt>
                      <c:pt idx="1148">
                        <c:v>13.200097660000004</c:v>
                      </c:pt>
                      <c:pt idx="1149">
                        <c:v>13.200097660000004</c:v>
                      </c:pt>
                      <c:pt idx="1150">
                        <c:v>13.200097660000004</c:v>
                      </c:pt>
                      <c:pt idx="1151">
                        <c:v>13.200097660000004</c:v>
                      </c:pt>
                      <c:pt idx="1152">
                        <c:v>13.200097660000004</c:v>
                      </c:pt>
                      <c:pt idx="1153">
                        <c:v>13.200097660000004</c:v>
                      </c:pt>
                      <c:pt idx="1154">
                        <c:v>13.200097660000004</c:v>
                      </c:pt>
                      <c:pt idx="1155">
                        <c:v>13.200097660000004</c:v>
                      </c:pt>
                      <c:pt idx="1156">
                        <c:v>13.200097660000004</c:v>
                      </c:pt>
                      <c:pt idx="1157">
                        <c:v>13.200097660000004</c:v>
                      </c:pt>
                      <c:pt idx="1158">
                        <c:v>13.200097660000004</c:v>
                      </c:pt>
                      <c:pt idx="1159">
                        <c:v>13.200097660000004</c:v>
                      </c:pt>
                      <c:pt idx="1160">
                        <c:v>13.200097660000004</c:v>
                      </c:pt>
                      <c:pt idx="1161">
                        <c:v>13.200097660000004</c:v>
                      </c:pt>
                      <c:pt idx="1162">
                        <c:v>13.200097660000004</c:v>
                      </c:pt>
                      <c:pt idx="1163">
                        <c:v>13.200097660000004</c:v>
                      </c:pt>
                      <c:pt idx="1164">
                        <c:v>13.200097660000004</c:v>
                      </c:pt>
                      <c:pt idx="1165">
                        <c:v>13.200097660000004</c:v>
                      </c:pt>
                      <c:pt idx="1166">
                        <c:v>13.200097660000004</c:v>
                      </c:pt>
                      <c:pt idx="1167">
                        <c:v>13.200097660000004</c:v>
                      </c:pt>
                      <c:pt idx="1168">
                        <c:v>13.200097660000004</c:v>
                      </c:pt>
                      <c:pt idx="1169">
                        <c:v>13.200097660000004</c:v>
                      </c:pt>
                      <c:pt idx="1170">
                        <c:v>13.200097660000004</c:v>
                      </c:pt>
                      <c:pt idx="1171">
                        <c:v>13.200097660000004</c:v>
                      </c:pt>
                      <c:pt idx="1172">
                        <c:v>13.200097660000004</c:v>
                      </c:pt>
                      <c:pt idx="1173">
                        <c:v>13.200097660000004</c:v>
                      </c:pt>
                      <c:pt idx="1174">
                        <c:v>13.200097660000004</c:v>
                      </c:pt>
                      <c:pt idx="1175">
                        <c:v>13.200097660000004</c:v>
                      </c:pt>
                      <c:pt idx="1176">
                        <c:v>13.200097660000004</c:v>
                      </c:pt>
                      <c:pt idx="1177">
                        <c:v>13.200097660000004</c:v>
                      </c:pt>
                      <c:pt idx="1178">
                        <c:v>13.200097660000004</c:v>
                      </c:pt>
                      <c:pt idx="1179">
                        <c:v>13.200097660000004</c:v>
                      </c:pt>
                      <c:pt idx="1180">
                        <c:v>13.200097660000004</c:v>
                      </c:pt>
                      <c:pt idx="1181">
                        <c:v>13.200097660000004</c:v>
                      </c:pt>
                      <c:pt idx="1182">
                        <c:v>13.200097660000004</c:v>
                      </c:pt>
                      <c:pt idx="1183">
                        <c:v>13.200097660000004</c:v>
                      </c:pt>
                      <c:pt idx="1184">
                        <c:v>13.200097660000004</c:v>
                      </c:pt>
                      <c:pt idx="1185">
                        <c:v>13.200097660000004</c:v>
                      </c:pt>
                      <c:pt idx="1186">
                        <c:v>13.200097660000004</c:v>
                      </c:pt>
                      <c:pt idx="1187">
                        <c:v>13.200097660000004</c:v>
                      </c:pt>
                      <c:pt idx="1188">
                        <c:v>13.200097660000004</c:v>
                      </c:pt>
                      <c:pt idx="1189">
                        <c:v>13.200097660000004</c:v>
                      </c:pt>
                      <c:pt idx="1190">
                        <c:v>13.200097660000004</c:v>
                      </c:pt>
                      <c:pt idx="1191">
                        <c:v>13.200097660000004</c:v>
                      </c:pt>
                      <c:pt idx="1192">
                        <c:v>13.200097660000004</c:v>
                      </c:pt>
                      <c:pt idx="1193">
                        <c:v>13.200097660000004</c:v>
                      </c:pt>
                      <c:pt idx="1194">
                        <c:v>13.200097660000004</c:v>
                      </c:pt>
                      <c:pt idx="1195">
                        <c:v>13.200097660000004</c:v>
                      </c:pt>
                      <c:pt idx="1196">
                        <c:v>13.200097660000004</c:v>
                      </c:pt>
                      <c:pt idx="1197">
                        <c:v>13.200097660000004</c:v>
                      </c:pt>
                      <c:pt idx="1198">
                        <c:v>13.200097660000004</c:v>
                      </c:pt>
                      <c:pt idx="1199">
                        <c:v>13.200097660000004</c:v>
                      </c:pt>
                      <c:pt idx="1200">
                        <c:v>13.200097660000004</c:v>
                      </c:pt>
                      <c:pt idx="1201">
                        <c:v>13.200097660000004</c:v>
                      </c:pt>
                      <c:pt idx="1202">
                        <c:v>13.200097660000004</c:v>
                      </c:pt>
                      <c:pt idx="1203">
                        <c:v>13.200097660000004</c:v>
                      </c:pt>
                      <c:pt idx="1204">
                        <c:v>13.200097660000004</c:v>
                      </c:pt>
                      <c:pt idx="1205">
                        <c:v>13.200097660000004</c:v>
                      </c:pt>
                      <c:pt idx="1206">
                        <c:v>13.200097660000004</c:v>
                      </c:pt>
                      <c:pt idx="1207">
                        <c:v>13.200097660000004</c:v>
                      </c:pt>
                      <c:pt idx="1208">
                        <c:v>13.200097660000004</c:v>
                      </c:pt>
                      <c:pt idx="1209">
                        <c:v>13.200097660000004</c:v>
                      </c:pt>
                      <c:pt idx="1210">
                        <c:v>13.200097660000004</c:v>
                      </c:pt>
                      <c:pt idx="1211">
                        <c:v>13.200097660000004</c:v>
                      </c:pt>
                      <c:pt idx="1212">
                        <c:v>13.200097660000004</c:v>
                      </c:pt>
                      <c:pt idx="1213">
                        <c:v>13.200097660000004</c:v>
                      </c:pt>
                      <c:pt idx="1214">
                        <c:v>13.200097660000004</c:v>
                      </c:pt>
                      <c:pt idx="1215">
                        <c:v>13.200097660000004</c:v>
                      </c:pt>
                      <c:pt idx="1216">
                        <c:v>13.200097660000004</c:v>
                      </c:pt>
                      <c:pt idx="1217">
                        <c:v>13.200097660000004</c:v>
                      </c:pt>
                      <c:pt idx="1218">
                        <c:v>13.200097660000004</c:v>
                      </c:pt>
                      <c:pt idx="1219">
                        <c:v>13.200097660000004</c:v>
                      </c:pt>
                      <c:pt idx="1220">
                        <c:v>13.200097660000004</c:v>
                      </c:pt>
                      <c:pt idx="1221">
                        <c:v>13.200097660000004</c:v>
                      </c:pt>
                      <c:pt idx="1222">
                        <c:v>13.200097660000004</c:v>
                      </c:pt>
                      <c:pt idx="1223">
                        <c:v>13.200097660000004</c:v>
                      </c:pt>
                      <c:pt idx="1224">
                        <c:v>13.200097660000004</c:v>
                      </c:pt>
                      <c:pt idx="1225">
                        <c:v>13.200097660000004</c:v>
                      </c:pt>
                      <c:pt idx="1226">
                        <c:v>13.200097660000004</c:v>
                      </c:pt>
                      <c:pt idx="1227">
                        <c:v>13.200097660000004</c:v>
                      </c:pt>
                      <c:pt idx="1228">
                        <c:v>13.200097660000004</c:v>
                      </c:pt>
                      <c:pt idx="1229">
                        <c:v>13.200097660000004</c:v>
                      </c:pt>
                      <c:pt idx="1230">
                        <c:v>13.200097660000004</c:v>
                      </c:pt>
                      <c:pt idx="1231">
                        <c:v>13.200097660000004</c:v>
                      </c:pt>
                      <c:pt idx="1232">
                        <c:v>13.200097660000004</c:v>
                      </c:pt>
                      <c:pt idx="1233">
                        <c:v>13.200097660000004</c:v>
                      </c:pt>
                      <c:pt idx="1234">
                        <c:v>13.200097660000004</c:v>
                      </c:pt>
                      <c:pt idx="1235">
                        <c:v>13.200097660000004</c:v>
                      </c:pt>
                      <c:pt idx="1236">
                        <c:v>13.200097660000004</c:v>
                      </c:pt>
                      <c:pt idx="1237">
                        <c:v>13.200097660000004</c:v>
                      </c:pt>
                      <c:pt idx="1238">
                        <c:v>13.200097660000004</c:v>
                      </c:pt>
                      <c:pt idx="1239">
                        <c:v>13.200097660000004</c:v>
                      </c:pt>
                      <c:pt idx="1240">
                        <c:v>13.200097660000004</c:v>
                      </c:pt>
                      <c:pt idx="1241">
                        <c:v>13.200097660000004</c:v>
                      </c:pt>
                      <c:pt idx="1242">
                        <c:v>13.200097660000004</c:v>
                      </c:pt>
                      <c:pt idx="1243">
                        <c:v>13.200097660000004</c:v>
                      </c:pt>
                      <c:pt idx="1244">
                        <c:v>13.200097660000004</c:v>
                      </c:pt>
                      <c:pt idx="1245">
                        <c:v>13.200097660000004</c:v>
                      </c:pt>
                      <c:pt idx="1246">
                        <c:v>13.200097660000004</c:v>
                      </c:pt>
                      <c:pt idx="1247">
                        <c:v>13.200097660000004</c:v>
                      </c:pt>
                      <c:pt idx="1248">
                        <c:v>13.200097660000004</c:v>
                      </c:pt>
                      <c:pt idx="1249">
                        <c:v>13.200097660000004</c:v>
                      </c:pt>
                      <c:pt idx="1250">
                        <c:v>13.200097660000004</c:v>
                      </c:pt>
                      <c:pt idx="1251">
                        <c:v>13.200097660000004</c:v>
                      </c:pt>
                      <c:pt idx="1252">
                        <c:v>13.200097660000004</c:v>
                      </c:pt>
                      <c:pt idx="1253">
                        <c:v>13.200097660000004</c:v>
                      </c:pt>
                      <c:pt idx="1254">
                        <c:v>13.200097660000004</c:v>
                      </c:pt>
                      <c:pt idx="1255">
                        <c:v>13.200097660000004</c:v>
                      </c:pt>
                      <c:pt idx="1256">
                        <c:v>13.200097660000004</c:v>
                      </c:pt>
                      <c:pt idx="1257">
                        <c:v>13.200097660000004</c:v>
                      </c:pt>
                      <c:pt idx="1258">
                        <c:v>13.200097660000004</c:v>
                      </c:pt>
                      <c:pt idx="1259">
                        <c:v>13.200097660000004</c:v>
                      </c:pt>
                      <c:pt idx="1260">
                        <c:v>13.200097660000004</c:v>
                      </c:pt>
                      <c:pt idx="1261">
                        <c:v>13.200097660000004</c:v>
                      </c:pt>
                      <c:pt idx="1262">
                        <c:v>13.200097660000004</c:v>
                      </c:pt>
                      <c:pt idx="1263">
                        <c:v>13.200097660000004</c:v>
                      </c:pt>
                      <c:pt idx="1264">
                        <c:v>13.200097660000004</c:v>
                      </c:pt>
                      <c:pt idx="1265">
                        <c:v>13.200097660000004</c:v>
                      </c:pt>
                      <c:pt idx="1266">
                        <c:v>13.200097660000004</c:v>
                      </c:pt>
                      <c:pt idx="1267">
                        <c:v>13.200097660000004</c:v>
                      </c:pt>
                      <c:pt idx="1268">
                        <c:v>13.200097660000004</c:v>
                      </c:pt>
                      <c:pt idx="1269">
                        <c:v>13.200097660000004</c:v>
                      </c:pt>
                      <c:pt idx="1270">
                        <c:v>13.200097660000004</c:v>
                      </c:pt>
                      <c:pt idx="1271">
                        <c:v>13.200097660000004</c:v>
                      </c:pt>
                      <c:pt idx="1272">
                        <c:v>13.200097660000004</c:v>
                      </c:pt>
                      <c:pt idx="1273">
                        <c:v>13.200097660000004</c:v>
                      </c:pt>
                      <c:pt idx="1274">
                        <c:v>13.200097660000004</c:v>
                      </c:pt>
                      <c:pt idx="1275">
                        <c:v>13.200097660000004</c:v>
                      </c:pt>
                      <c:pt idx="1276">
                        <c:v>13.200097660000004</c:v>
                      </c:pt>
                      <c:pt idx="1277">
                        <c:v>13.200097660000004</c:v>
                      </c:pt>
                      <c:pt idx="1278">
                        <c:v>13.200097660000004</c:v>
                      </c:pt>
                      <c:pt idx="1279">
                        <c:v>13.200097660000004</c:v>
                      </c:pt>
                      <c:pt idx="1280">
                        <c:v>13.200097660000004</c:v>
                      </c:pt>
                      <c:pt idx="1281">
                        <c:v>13.200097660000004</c:v>
                      </c:pt>
                      <c:pt idx="1282">
                        <c:v>13.200097660000004</c:v>
                      </c:pt>
                      <c:pt idx="1283">
                        <c:v>13.200097660000004</c:v>
                      </c:pt>
                      <c:pt idx="1284">
                        <c:v>13.200097660000004</c:v>
                      </c:pt>
                      <c:pt idx="1285">
                        <c:v>13.200097660000004</c:v>
                      </c:pt>
                      <c:pt idx="1286">
                        <c:v>13.200097660000004</c:v>
                      </c:pt>
                      <c:pt idx="1287">
                        <c:v>13.200097660000004</c:v>
                      </c:pt>
                      <c:pt idx="1288">
                        <c:v>13.200097660000004</c:v>
                      </c:pt>
                      <c:pt idx="1289">
                        <c:v>13.200097660000004</c:v>
                      </c:pt>
                      <c:pt idx="1290">
                        <c:v>13.200097660000004</c:v>
                      </c:pt>
                      <c:pt idx="1291">
                        <c:v>13.200097660000004</c:v>
                      </c:pt>
                      <c:pt idx="1292">
                        <c:v>13.200097660000004</c:v>
                      </c:pt>
                      <c:pt idx="1293">
                        <c:v>13.200097660000004</c:v>
                      </c:pt>
                      <c:pt idx="1294">
                        <c:v>13.200097660000004</c:v>
                      </c:pt>
                      <c:pt idx="1295">
                        <c:v>13.200097660000004</c:v>
                      </c:pt>
                      <c:pt idx="1296">
                        <c:v>13.200097660000004</c:v>
                      </c:pt>
                      <c:pt idx="1297">
                        <c:v>13.200097660000004</c:v>
                      </c:pt>
                      <c:pt idx="1298">
                        <c:v>13.200097660000004</c:v>
                      </c:pt>
                      <c:pt idx="1299">
                        <c:v>13.200097660000004</c:v>
                      </c:pt>
                      <c:pt idx="1300">
                        <c:v>13.200097660000004</c:v>
                      </c:pt>
                      <c:pt idx="1301">
                        <c:v>13.200097660000004</c:v>
                      </c:pt>
                      <c:pt idx="1302">
                        <c:v>13.200097660000004</c:v>
                      </c:pt>
                      <c:pt idx="1303">
                        <c:v>13.200097660000004</c:v>
                      </c:pt>
                      <c:pt idx="1304">
                        <c:v>13.200097660000004</c:v>
                      </c:pt>
                      <c:pt idx="1305">
                        <c:v>13.200097660000004</c:v>
                      </c:pt>
                      <c:pt idx="1306">
                        <c:v>13.200097660000004</c:v>
                      </c:pt>
                      <c:pt idx="1307">
                        <c:v>13.200097660000004</c:v>
                      </c:pt>
                      <c:pt idx="1308">
                        <c:v>13.200097660000004</c:v>
                      </c:pt>
                      <c:pt idx="1309">
                        <c:v>13.200097660000004</c:v>
                      </c:pt>
                      <c:pt idx="1310">
                        <c:v>13.200097660000004</c:v>
                      </c:pt>
                      <c:pt idx="1311">
                        <c:v>13.200097660000004</c:v>
                      </c:pt>
                      <c:pt idx="1312">
                        <c:v>13.200097660000004</c:v>
                      </c:pt>
                      <c:pt idx="1313">
                        <c:v>13.200097660000004</c:v>
                      </c:pt>
                      <c:pt idx="1314">
                        <c:v>13.100244140000001</c:v>
                      </c:pt>
                      <c:pt idx="1315">
                        <c:v>13.200097660000004</c:v>
                      </c:pt>
                      <c:pt idx="1316">
                        <c:v>13.200097660000004</c:v>
                      </c:pt>
                      <c:pt idx="1317">
                        <c:v>13.100244140000001</c:v>
                      </c:pt>
                      <c:pt idx="1318">
                        <c:v>13.200097660000004</c:v>
                      </c:pt>
                      <c:pt idx="1319">
                        <c:v>13.200097660000004</c:v>
                      </c:pt>
                      <c:pt idx="1320">
                        <c:v>13.200097660000004</c:v>
                      </c:pt>
                      <c:pt idx="1321">
                        <c:v>13.200097660000004</c:v>
                      </c:pt>
                      <c:pt idx="1322">
                        <c:v>13.200097660000004</c:v>
                      </c:pt>
                      <c:pt idx="1323">
                        <c:v>13.200097660000004</c:v>
                      </c:pt>
                      <c:pt idx="1324">
                        <c:v>13.200097660000004</c:v>
                      </c:pt>
                      <c:pt idx="1325">
                        <c:v>13.200097660000004</c:v>
                      </c:pt>
                      <c:pt idx="1326">
                        <c:v>13.200097660000004</c:v>
                      </c:pt>
                      <c:pt idx="1327">
                        <c:v>13.100244140000001</c:v>
                      </c:pt>
                      <c:pt idx="1328">
                        <c:v>13.200097660000004</c:v>
                      </c:pt>
                      <c:pt idx="1329">
                        <c:v>13.200097660000004</c:v>
                      </c:pt>
                      <c:pt idx="1330">
                        <c:v>13.200097660000004</c:v>
                      </c:pt>
                      <c:pt idx="1331">
                        <c:v>13.100244140000001</c:v>
                      </c:pt>
                      <c:pt idx="1332">
                        <c:v>13.200097660000004</c:v>
                      </c:pt>
                      <c:pt idx="1333">
                        <c:v>13.200097660000004</c:v>
                      </c:pt>
                      <c:pt idx="1334">
                        <c:v>13.200097660000004</c:v>
                      </c:pt>
                      <c:pt idx="1335">
                        <c:v>13.100244140000001</c:v>
                      </c:pt>
                      <c:pt idx="1336">
                        <c:v>13.200097660000004</c:v>
                      </c:pt>
                      <c:pt idx="1337">
                        <c:v>13.100244140000001</c:v>
                      </c:pt>
                      <c:pt idx="1338">
                        <c:v>13.100244140000001</c:v>
                      </c:pt>
                      <c:pt idx="1339">
                        <c:v>13.200097660000004</c:v>
                      </c:pt>
                      <c:pt idx="1340">
                        <c:v>13.100244140000001</c:v>
                      </c:pt>
                      <c:pt idx="1341">
                        <c:v>13.200097660000004</c:v>
                      </c:pt>
                      <c:pt idx="1342">
                        <c:v>13.200097660000004</c:v>
                      </c:pt>
                      <c:pt idx="1343">
                        <c:v>13.100244140000001</c:v>
                      </c:pt>
                      <c:pt idx="1344">
                        <c:v>13.100244140000001</c:v>
                      </c:pt>
                      <c:pt idx="1345">
                        <c:v>13.200097660000004</c:v>
                      </c:pt>
                      <c:pt idx="1346">
                        <c:v>13.100244140000001</c:v>
                      </c:pt>
                      <c:pt idx="1347">
                        <c:v>13.100244140000001</c:v>
                      </c:pt>
                      <c:pt idx="1348">
                        <c:v>13.100244140000001</c:v>
                      </c:pt>
                      <c:pt idx="1349">
                        <c:v>13.100244140000001</c:v>
                      </c:pt>
                      <c:pt idx="1350">
                        <c:v>13.200097660000004</c:v>
                      </c:pt>
                      <c:pt idx="1351">
                        <c:v>13.100244140000001</c:v>
                      </c:pt>
                      <c:pt idx="1352">
                        <c:v>13.100244140000001</c:v>
                      </c:pt>
                      <c:pt idx="1353">
                        <c:v>13.100244140000001</c:v>
                      </c:pt>
                      <c:pt idx="1354">
                        <c:v>13.100244140000001</c:v>
                      </c:pt>
                      <c:pt idx="1355">
                        <c:v>13.200097660000004</c:v>
                      </c:pt>
                      <c:pt idx="1356">
                        <c:v>13.100244140000001</c:v>
                      </c:pt>
                      <c:pt idx="1357">
                        <c:v>13.100244140000001</c:v>
                      </c:pt>
                      <c:pt idx="1358">
                        <c:v>13.100244140000001</c:v>
                      </c:pt>
                      <c:pt idx="1359">
                        <c:v>13.100244140000001</c:v>
                      </c:pt>
                      <c:pt idx="1360">
                        <c:v>13.100244140000001</c:v>
                      </c:pt>
                      <c:pt idx="1361">
                        <c:v>13.100244140000001</c:v>
                      </c:pt>
                      <c:pt idx="1362">
                        <c:v>13.100244140000001</c:v>
                      </c:pt>
                      <c:pt idx="1363">
                        <c:v>13.100244140000001</c:v>
                      </c:pt>
                      <c:pt idx="1364">
                        <c:v>13.200097660000004</c:v>
                      </c:pt>
                      <c:pt idx="1365">
                        <c:v>13.100244140000001</c:v>
                      </c:pt>
                      <c:pt idx="1366">
                        <c:v>13.100244140000001</c:v>
                      </c:pt>
                      <c:pt idx="1367">
                        <c:v>13.100244140000001</c:v>
                      </c:pt>
                      <c:pt idx="1368">
                        <c:v>13.100244140000001</c:v>
                      </c:pt>
                      <c:pt idx="1369">
                        <c:v>13.100244140000001</c:v>
                      </c:pt>
                      <c:pt idx="1370">
                        <c:v>13.100244140000001</c:v>
                      </c:pt>
                      <c:pt idx="1371">
                        <c:v>13.100244140000001</c:v>
                      </c:pt>
                      <c:pt idx="1372">
                        <c:v>13.100244140000001</c:v>
                      </c:pt>
                      <c:pt idx="1373">
                        <c:v>13.100244140000001</c:v>
                      </c:pt>
                      <c:pt idx="1374">
                        <c:v>13.100244140000001</c:v>
                      </c:pt>
                      <c:pt idx="1375">
                        <c:v>13.100244140000001</c:v>
                      </c:pt>
                      <c:pt idx="1376">
                        <c:v>13.100244140000001</c:v>
                      </c:pt>
                      <c:pt idx="1377">
                        <c:v>13.100244140000001</c:v>
                      </c:pt>
                      <c:pt idx="1378">
                        <c:v>13.100244140000001</c:v>
                      </c:pt>
                      <c:pt idx="1379">
                        <c:v>13.100244140000001</c:v>
                      </c:pt>
                      <c:pt idx="1380">
                        <c:v>13.100244140000001</c:v>
                      </c:pt>
                      <c:pt idx="1381">
                        <c:v>13.100244140000001</c:v>
                      </c:pt>
                      <c:pt idx="1382">
                        <c:v>13.100244140000001</c:v>
                      </c:pt>
                      <c:pt idx="1383">
                        <c:v>13.100244140000001</c:v>
                      </c:pt>
                      <c:pt idx="1384">
                        <c:v>13.100244140000001</c:v>
                      </c:pt>
                      <c:pt idx="1385">
                        <c:v>13.100244140000001</c:v>
                      </c:pt>
                      <c:pt idx="1386">
                        <c:v>13.100244140000001</c:v>
                      </c:pt>
                      <c:pt idx="1387">
                        <c:v>13.100244140000001</c:v>
                      </c:pt>
                      <c:pt idx="1388">
                        <c:v>13.100244140000001</c:v>
                      </c:pt>
                      <c:pt idx="1389">
                        <c:v>13.100244140000001</c:v>
                      </c:pt>
                      <c:pt idx="1390">
                        <c:v>13.100244140000001</c:v>
                      </c:pt>
                      <c:pt idx="1391">
                        <c:v>13.100244140000001</c:v>
                      </c:pt>
                      <c:pt idx="1392">
                        <c:v>13.100244140000001</c:v>
                      </c:pt>
                      <c:pt idx="1393">
                        <c:v>13.100244140000001</c:v>
                      </c:pt>
                      <c:pt idx="1394">
                        <c:v>13.100244140000001</c:v>
                      </c:pt>
                      <c:pt idx="1395">
                        <c:v>13.100244140000001</c:v>
                      </c:pt>
                      <c:pt idx="1396">
                        <c:v>13.100244140000001</c:v>
                      </c:pt>
                      <c:pt idx="1397">
                        <c:v>13.100244140000001</c:v>
                      </c:pt>
                      <c:pt idx="1398">
                        <c:v>13.100244140000001</c:v>
                      </c:pt>
                      <c:pt idx="1399">
                        <c:v>13.100244140000001</c:v>
                      </c:pt>
                      <c:pt idx="1400">
                        <c:v>13.100244140000001</c:v>
                      </c:pt>
                      <c:pt idx="1401">
                        <c:v>13.100244140000001</c:v>
                      </c:pt>
                      <c:pt idx="1402">
                        <c:v>13.100244140000001</c:v>
                      </c:pt>
                      <c:pt idx="1403">
                        <c:v>13.100244140000001</c:v>
                      </c:pt>
                      <c:pt idx="1404">
                        <c:v>13.100244140000001</c:v>
                      </c:pt>
                      <c:pt idx="1405">
                        <c:v>13.100244140000001</c:v>
                      </c:pt>
                      <c:pt idx="1406">
                        <c:v>13.100244140000001</c:v>
                      </c:pt>
                      <c:pt idx="1407">
                        <c:v>13.100244140000001</c:v>
                      </c:pt>
                      <c:pt idx="1408">
                        <c:v>13.100244140000001</c:v>
                      </c:pt>
                      <c:pt idx="1409">
                        <c:v>13.100244140000001</c:v>
                      </c:pt>
                      <c:pt idx="1410">
                        <c:v>13.100244140000001</c:v>
                      </c:pt>
                      <c:pt idx="1411">
                        <c:v>13.100244140000001</c:v>
                      </c:pt>
                      <c:pt idx="1412">
                        <c:v>13.100244140000001</c:v>
                      </c:pt>
                      <c:pt idx="1413">
                        <c:v>13.100244140000001</c:v>
                      </c:pt>
                      <c:pt idx="1414">
                        <c:v>13.100244140000001</c:v>
                      </c:pt>
                      <c:pt idx="1415">
                        <c:v>13.100244140000001</c:v>
                      </c:pt>
                      <c:pt idx="1416">
                        <c:v>13.100244140000001</c:v>
                      </c:pt>
                      <c:pt idx="1417">
                        <c:v>13.100244140000001</c:v>
                      </c:pt>
                      <c:pt idx="1418">
                        <c:v>13.100244140000001</c:v>
                      </c:pt>
                      <c:pt idx="1419">
                        <c:v>13.100244140000001</c:v>
                      </c:pt>
                      <c:pt idx="1420">
                        <c:v>13.100244140000001</c:v>
                      </c:pt>
                      <c:pt idx="1421">
                        <c:v>13.100244140000001</c:v>
                      </c:pt>
                      <c:pt idx="1422">
                        <c:v>13.100244140000001</c:v>
                      </c:pt>
                      <c:pt idx="1423">
                        <c:v>13.100244140000001</c:v>
                      </c:pt>
                      <c:pt idx="1424">
                        <c:v>13.100244140000001</c:v>
                      </c:pt>
                      <c:pt idx="1425">
                        <c:v>13.100244140000001</c:v>
                      </c:pt>
                      <c:pt idx="1426">
                        <c:v>13.100244140000001</c:v>
                      </c:pt>
                      <c:pt idx="1427">
                        <c:v>13.100244140000001</c:v>
                      </c:pt>
                      <c:pt idx="1428">
                        <c:v>13.100244140000001</c:v>
                      </c:pt>
                      <c:pt idx="1429">
                        <c:v>13.100244140000001</c:v>
                      </c:pt>
                      <c:pt idx="1430">
                        <c:v>13.100244140000001</c:v>
                      </c:pt>
                      <c:pt idx="1431">
                        <c:v>13.100244140000001</c:v>
                      </c:pt>
                      <c:pt idx="1432">
                        <c:v>13.100244140000001</c:v>
                      </c:pt>
                      <c:pt idx="1433">
                        <c:v>13.100244140000001</c:v>
                      </c:pt>
                      <c:pt idx="1434">
                        <c:v>13.100244140000001</c:v>
                      </c:pt>
                      <c:pt idx="1435">
                        <c:v>13.100244140000001</c:v>
                      </c:pt>
                      <c:pt idx="1436">
                        <c:v>13.100244140000001</c:v>
                      </c:pt>
                      <c:pt idx="1437">
                        <c:v>13.100244140000001</c:v>
                      </c:pt>
                      <c:pt idx="1438">
                        <c:v>13.100244140000001</c:v>
                      </c:pt>
                      <c:pt idx="1439">
                        <c:v>13.100244140000001</c:v>
                      </c:pt>
                      <c:pt idx="1440">
                        <c:v>13.100244140000001</c:v>
                      </c:pt>
                      <c:pt idx="1441">
                        <c:v>13.100244140000001</c:v>
                      </c:pt>
                      <c:pt idx="1442">
                        <c:v>13.100244140000001</c:v>
                      </c:pt>
                      <c:pt idx="1443">
                        <c:v>13.100244140000001</c:v>
                      </c:pt>
                      <c:pt idx="1444">
                        <c:v>13.100244140000001</c:v>
                      </c:pt>
                      <c:pt idx="1445">
                        <c:v>13.100244140000001</c:v>
                      </c:pt>
                      <c:pt idx="1446">
                        <c:v>13.100244140000001</c:v>
                      </c:pt>
                      <c:pt idx="1447">
                        <c:v>13.100244140000001</c:v>
                      </c:pt>
                      <c:pt idx="1448">
                        <c:v>13.100244140000001</c:v>
                      </c:pt>
                      <c:pt idx="1449">
                        <c:v>13.100244140000001</c:v>
                      </c:pt>
                      <c:pt idx="1450">
                        <c:v>13.100244140000001</c:v>
                      </c:pt>
                      <c:pt idx="1451">
                        <c:v>13.100244140000001</c:v>
                      </c:pt>
                      <c:pt idx="1452">
                        <c:v>13.100244140000001</c:v>
                      </c:pt>
                      <c:pt idx="1453">
                        <c:v>13.100244140000001</c:v>
                      </c:pt>
                      <c:pt idx="1454">
                        <c:v>13.100244140000001</c:v>
                      </c:pt>
                      <c:pt idx="1455">
                        <c:v>13.100244140000001</c:v>
                      </c:pt>
                      <c:pt idx="1456">
                        <c:v>13.100244140000001</c:v>
                      </c:pt>
                      <c:pt idx="1457">
                        <c:v>13.100244140000001</c:v>
                      </c:pt>
                      <c:pt idx="1458">
                        <c:v>13.100244140000001</c:v>
                      </c:pt>
                      <c:pt idx="1459">
                        <c:v>13.100244140000001</c:v>
                      </c:pt>
                      <c:pt idx="1460">
                        <c:v>13.100244140000001</c:v>
                      </c:pt>
                      <c:pt idx="1461">
                        <c:v>13.100244140000001</c:v>
                      </c:pt>
                      <c:pt idx="1462">
                        <c:v>13.100244140000001</c:v>
                      </c:pt>
                      <c:pt idx="1463">
                        <c:v>13.100244140000001</c:v>
                      </c:pt>
                      <c:pt idx="1464">
                        <c:v>13.100244140000001</c:v>
                      </c:pt>
                      <c:pt idx="1465">
                        <c:v>13.100244140000001</c:v>
                      </c:pt>
                      <c:pt idx="1466">
                        <c:v>13.100244140000001</c:v>
                      </c:pt>
                      <c:pt idx="1467">
                        <c:v>13.100244140000001</c:v>
                      </c:pt>
                      <c:pt idx="1468">
                        <c:v>13.100244140000001</c:v>
                      </c:pt>
                      <c:pt idx="1469">
                        <c:v>13.100244140000001</c:v>
                      </c:pt>
                      <c:pt idx="1470">
                        <c:v>13.100244140000001</c:v>
                      </c:pt>
                      <c:pt idx="1471">
                        <c:v>13.100244140000001</c:v>
                      </c:pt>
                      <c:pt idx="1472">
                        <c:v>13.100244140000001</c:v>
                      </c:pt>
                      <c:pt idx="1473">
                        <c:v>13.100244140000001</c:v>
                      </c:pt>
                      <c:pt idx="1474">
                        <c:v>13.100244140000001</c:v>
                      </c:pt>
                      <c:pt idx="1475">
                        <c:v>13.100244140000001</c:v>
                      </c:pt>
                      <c:pt idx="1476">
                        <c:v>13.100244140000001</c:v>
                      </c:pt>
                      <c:pt idx="1477">
                        <c:v>13.100244140000001</c:v>
                      </c:pt>
                      <c:pt idx="1478">
                        <c:v>13.100244140000001</c:v>
                      </c:pt>
                      <c:pt idx="1479">
                        <c:v>13.100244140000001</c:v>
                      </c:pt>
                      <c:pt idx="1480">
                        <c:v>13.100244140000001</c:v>
                      </c:pt>
                      <c:pt idx="1481">
                        <c:v>13.100244140000001</c:v>
                      </c:pt>
                      <c:pt idx="1482">
                        <c:v>13.100244140000001</c:v>
                      </c:pt>
                      <c:pt idx="1483">
                        <c:v>13.100244140000001</c:v>
                      </c:pt>
                      <c:pt idx="1484">
                        <c:v>13.100244140000001</c:v>
                      </c:pt>
                      <c:pt idx="1485">
                        <c:v>13.100244140000001</c:v>
                      </c:pt>
                      <c:pt idx="1486">
                        <c:v>13.100244140000001</c:v>
                      </c:pt>
                      <c:pt idx="1487">
                        <c:v>13.100244140000001</c:v>
                      </c:pt>
                      <c:pt idx="1488">
                        <c:v>13.100244140000001</c:v>
                      </c:pt>
                      <c:pt idx="1489">
                        <c:v>13.000146479999998</c:v>
                      </c:pt>
                      <c:pt idx="1490">
                        <c:v>13.100244140000001</c:v>
                      </c:pt>
                      <c:pt idx="1491">
                        <c:v>13.100244140000001</c:v>
                      </c:pt>
                      <c:pt idx="1492">
                        <c:v>13.100244140000001</c:v>
                      </c:pt>
                      <c:pt idx="1493">
                        <c:v>13.100244140000001</c:v>
                      </c:pt>
                      <c:pt idx="1494">
                        <c:v>13.000146479999998</c:v>
                      </c:pt>
                      <c:pt idx="1495">
                        <c:v>13.100244140000001</c:v>
                      </c:pt>
                      <c:pt idx="1496">
                        <c:v>13.100244140000001</c:v>
                      </c:pt>
                      <c:pt idx="1497">
                        <c:v>13.000146479999998</c:v>
                      </c:pt>
                      <c:pt idx="1498">
                        <c:v>13.100244140000001</c:v>
                      </c:pt>
                      <c:pt idx="1499">
                        <c:v>13.100244140000001</c:v>
                      </c:pt>
                      <c:pt idx="1500">
                        <c:v>13.100244140000001</c:v>
                      </c:pt>
                      <c:pt idx="1501">
                        <c:v>13.100244140000001</c:v>
                      </c:pt>
                      <c:pt idx="1502">
                        <c:v>13.100244140000001</c:v>
                      </c:pt>
                      <c:pt idx="1503">
                        <c:v>13.100244140000001</c:v>
                      </c:pt>
                      <c:pt idx="1504">
                        <c:v>13.000146479999998</c:v>
                      </c:pt>
                      <c:pt idx="1505">
                        <c:v>13.000146479999998</c:v>
                      </c:pt>
                      <c:pt idx="1506">
                        <c:v>13.100244140000001</c:v>
                      </c:pt>
                      <c:pt idx="1507">
                        <c:v>13.100244140000001</c:v>
                      </c:pt>
                      <c:pt idx="1508">
                        <c:v>13.100244140000001</c:v>
                      </c:pt>
                      <c:pt idx="1509">
                        <c:v>13.000146479999998</c:v>
                      </c:pt>
                      <c:pt idx="1510">
                        <c:v>13.000146479999998</c:v>
                      </c:pt>
                      <c:pt idx="1511">
                        <c:v>13.000146479999998</c:v>
                      </c:pt>
                      <c:pt idx="1512">
                        <c:v>13.100244140000001</c:v>
                      </c:pt>
                      <c:pt idx="1513">
                        <c:v>13.000146479999998</c:v>
                      </c:pt>
                      <c:pt idx="1514">
                        <c:v>13.000146479999998</c:v>
                      </c:pt>
                      <c:pt idx="1515">
                        <c:v>13.000146479999998</c:v>
                      </c:pt>
                      <c:pt idx="1516">
                        <c:v>13.000146479999998</c:v>
                      </c:pt>
                      <c:pt idx="1517">
                        <c:v>13.000146479999998</c:v>
                      </c:pt>
                      <c:pt idx="1518">
                        <c:v>13.000146479999998</c:v>
                      </c:pt>
                      <c:pt idx="1519">
                        <c:v>13.000146479999998</c:v>
                      </c:pt>
                      <c:pt idx="1520">
                        <c:v>13.000146479999998</c:v>
                      </c:pt>
                      <c:pt idx="1521">
                        <c:v>13.000146479999998</c:v>
                      </c:pt>
                      <c:pt idx="1522">
                        <c:v>13.000146479999998</c:v>
                      </c:pt>
                      <c:pt idx="1523">
                        <c:v>13.000146479999998</c:v>
                      </c:pt>
                      <c:pt idx="1524">
                        <c:v>13.000146479999998</c:v>
                      </c:pt>
                      <c:pt idx="1525">
                        <c:v>13.000146479999998</c:v>
                      </c:pt>
                      <c:pt idx="1526">
                        <c:v>13.000146479999998</c:v>
                      </c:pt>
                      <c:pt idx="1527">
                        <c:v>13.000146479999998</c:v>
                      </c:pt>
                      <c:pt idx="1528">
                        <c:v>13.000146479999998</c:v>
                      </c:pt>
                      <c:pt idx="1529">
                        <c:v>13.000146479999998</c:v>
                      </c:pt>
                      <c:pt idx="1530">
                        <c:v>13.000146479999998</c:v>
                      </c:pt>
                      <c:pt idx="1531">
                        <c:v>13.000146479999998</c:v>
                      </c:pt>
                      <c:pt idx="1532">
                        <c:v>13.000146479999998</c:v>
                      </c:pt>
                      <c:pt idx="1533">
                        <c:v>13.000146479999998</c:v>
                      </c:pt>
                      <c:pt idx="1534">
                        <c:v>13.000146479999998</c:v>
                      </c:pt>
                      <c:pt idx="1535">
                        <c:v>13.000146479999998</c:v>
                      </c:pt>
                      <c:pt idx="1536">
                        <c:v>13.000146479999998</c:v>
                      </c:pt>
                      <c:pt idx="1537">
                        <c:v>13.000146479999998</c:v>
                      </c:pt>
                      <c:pt idx="1538">
                        <c:v>13.000146479999998</c:v>
                      </c:pt>
                      <c:pt idx="1539">
                        <c:v>13.000146479999998</c:v>
                      </c:pt>
                      <c:pt idx="1540">
                        <c:v>13.000146479999998</c:v>
                      </c:pt>
                      <c:pt idx="1541">
                        <c:v>13.000146479999998</c:v>
                      </c:pt>
                      <c:pt idx="1542">
                        <c:v>13.000146479999998</c:v>
                      </c:pt>
                      <c:pt idx="1543">
                        <c:v>13.000146479999998</c:v>
                      </c:pt>
                      <c:pt idx="1544">
                        <c:v>13.000146479999998</c:v>
                      </c:pt>
                      <c:pt idx="1545">
                        <c:v>13.000146479999998</c:v>
                      </c:pt>
                      <c:pt idx="1546">
                        <c:v>13.000146479999998</c:v>
                      </c:pt>
                      <c:pt idx="1547">
                        <c:v>13.000146479999998</c:v>
                      </c:pt>
                      <c:pt idx="1548">
                        <c:v>13.000146479999998</c:v>
                      </c:pt>
                      <c:pt idx="1549">
                        <c:v>13.000146479999998</c:v>
                      </c:pt>
                      <c:pt idx="1550">
                        <c:v>13.000146479999998</c:v>
                      </c:pt>
                      <c:pt idx="1551">
                        <c:v>13.000146479999998</c:v>
                      </c:pt>
                      <c:pt idx="1552">
                        <c:v>13.000146479999998</c:v>
                      </c:pt>
                      <c:pt idx="1553">
                        <c:v>13.000146479999998</c:v>
                      </c:pt>
                      <c:pt idx="1554">
                        <c:v>13.000146479999998</c:v>
                      </c:pt>
                      <c:pt idx="1555">
                        <c:v>13.000146479999998</c:v>
                      </c:pt>
                      <c:pt idx="1556">
                        <c:v>13.000146479999998</c:v>
                      </c:pt>
                      <c:pt idx="1557">
                        <c:v>13.000146479999998</c:v>
                      </c:pt>
                      <c:pt idx="1558">
                        <c:v>13.000146479999998</c:v>
                      </c:pt>
                      <c:pt idx="1559">
                        <c:v>13.000146479999998</c:v>
                      </c:pt>
                      <c:pt idx="1560">
                        <c:v>13.000146479999998</c:v>
                      </c:pt>
                      <c:pt idx="1561">
                        <c:v>13.000146479999998</c:v>
                      </c:pt>
                      <c:pt idx="1562">
                        <c:v>13.000146479999998</c:v>
                      </c:pt>
                      <c:pt idx="1563">
                        <c:v>13.000146479999998</c:v>
                      </c:pt>
                      <c:pt idx="1564">
                        <c:v>13.000146479999998</c:v>
                      </c:pt>
                      <c:pt idx="1565">
                        <c:v>13.000146479999998</c:v>
                      </c:pt>
                      <c:pt idx="1566">
                        <c:v>13.000146479999998</c:v>
                      </c:pt>
                      <c:pt idx="1567">
                        <c:v>13.000146479999998</c:v>
                      </c:pt>
                      <c:pt idx="1568">
                        <c:v>13.000146479999998</c:v>
                      </c:pt>
                      <c:pt idx="1569">
                        <c:v>13.000146479999998</c:v>
                      </c:pt>
                      <c:pt idx="1570">
                        <c:v>13.000146479999998</c:v>
                      </c:pt>
                      <c:pt idx="1571">
                        <c:v>13.000146479999998</c:v>
                      </c:pt>
                      <c:pt idx="1572">
                        <c:v>13.000146479999998</c:v>
                      </c:pt>
                      <c:pt idx="1573">
                        <c:v>13.000146479999998</c:v>
                      </c:pt>
                      <c:pt idx="1574">
                        <c:v>13.000146479999998</c:v>
                      </c:pt>
                      <c:pt idx="1575">
                        <c:v>13.000146479999998</c:v>
                      </c:pt>
                      <c:pt idx="1576">
                        <c:v>13.000146479999998</c:v>
                      </c:pt>
                      <c:pt idx="1577">
                        <c:v>13.000146479999998</c:v>
                      </c:pt>
                      <c:pt idx="1578">
                        <c:v>13.000146479999998</c:v>
                      </c:pt>
                      <c:pt idx="1579">
                        <c:v>13.000146479999998</c:v>
                      </c:pt>
                      <c:pt idx="1580">
                        <c:v>13.000146479999998</c:v>
                      </c:pt>
                      <c:pt idx="1581">
                        <c:v>13.000146479999998</c:v>
                      </c:pt>
                      <c:pt idx="1582">
                        <c:v>13.000146479999998</c:v>
                      </c:pt>
                      <c:pt idx="1583">
                        <c:v>13.000146479999998</c:v>
                      </c:pt>
                      <c:pt idx="1584">
                        <c:v>13.000146479999998</c:v>
                      </c:pt>
                      <c:pt idx="1585">
                        <c:v>13.000146479999998</c:v>
                      </c:pt>
                      <c:pt idx="1586">
                        <c:v>13.000146479999998</c:v>
                      </c:pt>
                      <c:pt idx="1587">
                        <c:v>13.000146479999998</c:v>
                      </c:pt>
                      <c:pt idx="1588">
                        <c:v>13.000146479999998</c:v>
                      </c:pt>
                      <c:pt idx="1589">
                        <c:v>13.000146479999998</c:v>
                      </c:pt>
                      <c:pt idx="1590">
                        <c:v>13.000146479999998</c:v>
                      </c:pt>
                      <c:pt idx="1591">
                        <c:v>13.000146479999998</c:v>
                      </c:pt>
                      <c:pt idx="1592">
                        <c:v>13.000146479999998</c:v>
                      </c:pt>
                      <c:pt idx="1593">
                        <c:v>13.000146479999998</c:v>
                      </c:pt>
                      <c:pt idx="1594">
                        <c:v>13.000146479999998</c:v>
                      </c:pt>
                      <c:pt idx="1595">
                        <c:v>13.000146479999998</c:v>
                      </c:pt>
                      <c:pt idx="1596">
                        <c:v>13.000146479999998</c:v>
                      </c:pt>
                      <c:pt idx="1597">
                        <c:v>13.000146479999998</c:v>
                      </c:pt>
                      <c:pt idx="1598">
                        <c:v>13.000146479999998</c:v>
                      </c:pt>
                      <c:pt idx="1599">
                        <c:v>13.000146479999998</c:v>
                      </c:pt>
                      <c:pt idx="1600">
                        <c:v>13.000146479999998</c:v>
                      </c:pt>
                      <c:pt idx="1601">
                        <c:v>13.000146479999998</c:v>
                      </c:pt>
                      <c:pt idx="1602">
                        <c:v>13.000146479999998</c:v>
                      </c:pt>
                      <c:pt idx="1603">
                        <c:v>13.000146479999998</c:v>
                      </c:pt>
                      <c:pt idx="1604">
                        <c:v>13.000146479999998</c:v>
                      </c:pt>
                      <c:pt idx="1605">
                        <c:v>13.000146479999998</c:v>
                      </c:pt>
                      <c:pt idx="1606">
                        <c:v>13.000146479999998</c:v>
                      </c:pt>
                      <c:pt idx="1607">
                        <c:v>12.900292970000002</c:v>
                      </c:pt>
                      <c:pt idx="1608">
                        <c:v>13.000146479999998</c:v>
                      </c:pt>
                      <c:pt idx="1609">
                        <c:v>13.000146479999998</c:v>
                      </c:pt>
                      <c:pt idx="1610">
                        <c:v>13.000146479999998</c:v>
                      </c:pt>
                      <c:pt idx="1611">
                        <c:v>13.000146479999998</c:v>
                      </c:pt>
                      <c:pt idx="1612">
                        <c:v>13.000146479999998</c:v>
                      </c:pt>
                      <c:pt idx="1613">
                        <c:v>13.000146479999998</c:v>
                      </c:pt>
                      <c:pt idx="1614">
                        <c:v>12.900292970000002</c:v>
                      </c:pt>
                      <c:pt idx="1615">
                        <c:v>12.900292970000002</c:v>
                      </c:pt>
                      <c:pt idx="1616">
                        <c:v>13.000146479999998</c:v>
                      </c:pt>
                      <c:pt idx="1617">
                        <c:v>13.000146479999998</c:v>
                      </c:pt>
                      <c:pt idx="1618">
                        <c:v>12.900292970000002</c:v>
                      </c:pt>
                      <c:pt idx="1619">
                        <c:v>12.900292970000002</c:v>
                      </c:pt>
                      <c:pt idx="1620">
                        <c:v>12.900292970000002</c:v>
                      </c:pt>
                      <c:pt idx="1621">
                        <c:v>13.000146479999998</c:v>
                      </c:pt>
                      <c:pt idx="1622">
                        <c:v>13.000146479999998</c:v>
                      </c:pt>
                      <c:pt idx="1623">
                        <c:v>12.900292970000002</c:v>
                      </c:pt>
                      <c:pt idx="1624">
                        <c:v>12.900292970000002</c:v>
                      </c:pt>
                      <c:pt idx="1625">
                        <c:v>13.000146479999998</c:v>
                      </c:pt>
                      <c:pt idx="1626">
                        <c:v>12.900292970000002</c:v>
                      </c:pt>
                      <c:pt idx="1627">
                        <c:v>12.900292970000002</c:v>
                      </c:pt>
                      <c:pt idx="1628">
                        <c:v>12.900292970000002</c:v>
                      </c:pt>
                      <c:pt idx="1629">
                        <c:v>12.900292970000002</c:v>
                      </c:pt>
                      <c:pt idx="1630">
                        <c:v>12.900292970000002</c:v>
                      </c:pt>
                      <c:pt idx="1631">
                        <c:v>12.900292970000002</c:v>
                      </c:pt>
                      <c:pt idx="1632">
                        <c:v>12.900292970000002</c:v>
                      </c:pt>
                      <c:pt idx="1633">
                        <c:v>12.900292970000002</c:v>
                      </c:pt>
                      <c:pt idx="1634">
                        <c:v>12.900292970000002</c:v>
                      </c:pt>
                      <c:pt idx="1635">
                        <c:v>12.900292970000002</c:v>
                      </c:pt>
                      <c:pt idx="1636">
                        <c:v>12.900292970000002</c:v>
                      </c:pt>
                      <c:pt idx="1637">
                        <c:v>12.900292970000002</c:v>
                      </c:pt>
                      <c:pt idx="1638">
                        <c:v>12.900292970000002</c:v>
                      </c:pt>
                      <c:pt idx="1639">
                        <c:v>12.900292970000002</c:v>
                      </c:pt>
                      <c:pt idx="1640">
                        <c:v>12.900292970000002</c:v>
                      </c:pt>
                      <c:pt idx="1641">
                        <c:v>12.900292970000002</c:v>
                      </c:pt>
                      <c:pt idx="1642">
                        <c:v>12.900292970000002</c:v>
                      </c:pt>
                      <c:pt idx="1643">
                        <c:v>12.900292970000002</c:v>
                      </c:pt>
                      <c:pt idx="1644">
                        <c:v>12.900292970000002</c:v>
                      </c:pt>
                      <c:pt idx="1645">
                        <c:v>12.900292970000002</c:v>
                      </c:pt>
                      <c:pt idx="1646">
                        <c:v>12.900292970000002</c:v>
                      </c:pt>
                      <c:pt idx="1647">
                        <c:v>12.900292970000002</c:v>
                      </c:pt>
                      <c:pt idx="1648">
                        <c:v>12.900292970000002</c:v>
                      </c:pt>
                      <c:pt idx="1649">
                        <c:v>12.900292970000002</c:v>
                      </c:pt>
                      <c:pt idx="1650">
                        <c:v>12.900292970000002</c:v>
                      </c:pt>
                      <c:pt idx="1651">
                        <c:v>12.900292970000002</c:v>
                      </c:pt>
                      <c:pt idx="1652">
                        <c:v>12.900292970000002</c:v>
                      </c:pt>
                      <c:pt idx="1653">
                        <c:v>12.900292970000002</c:v>
                      </c:pt>
                      <c:pt idx="1654">
                        <c:v>12.900292970000002</c:v>
                      </c:pt>
                      <c:pt idx="1655">
                        <c:v>12.900292970000002</c:v>
                      </c:pt>
                      <c:pt idx="1656">
                        <c:v>12.900292970000002</c:v>
                      </c:pt>
                      <c:pt idx="1657">
                        <c:v>12.900292970000002</c:v>
                      </c:pt>
                      <c:pt idx="1658">
                        <c:v>12.900292970000002</c:v>
                      </c:pt>
                      <c:pt idx="1659">
                        <c:v>12.900292970000002</c:v>
                      </c:pt>
                      <c:pt idx="1660">
                        <c:v>12.900292970000002</c:v>
                      </c:pt>
                      <c:pt idx="1661">
                        <c:v>12.900292970000002</c:v>
                      </c:pt>
                      <c:pt idx="1662">
                        <c:v>12.900292970000002</c:v>
                      </c:pt>
                      <c:pt idx="1663">
                        <c:v>12.900292970000002</c:v>
                      </c:pt>
                      <c:pt idx="1664">
                        <c:v>12.900292970000002</c:v>
                      </c:pt>
                      <c:pt idx="1665">
                        <c:v>12.900292970000002</c:v>
                      </c:pt>
                      <c:pt idx="1666">
                        <c:v>12.900292970000002</c:v>
                      </c:pt>
                      <c:pt idx="1667">
                        <c:v>12.900292970000002</c:v>
                      </c:pt>
                      <c:pt idx="1668">
                        <c:v>12.900292970000002</c:v>
                      </c:pt>
                      <c:pt idx="1669">
                        <c:v>12.900292970000002</c:v>
                      </c:pt>
                      <c:pt idx="1670">
                        <c:v>12.900292970000002</c:v>
                      </c:pt>
                      <c:pt idx="1671">
                        <c:v>12.900292970000002</c:v>
                      </c:pt>
                      <c:pt idx="1672">
                        <c:v>12.900292970000002</c:v>
                      </c:pt>
                      <c:pt idx="1673">
                        <c:v>12.900292970000002</c:v>
                      </c:pt>
                      <c:pt idx="1674">
                        <c:v>12.900292970000002</c:v>
                      </c:pt>
                      <c:pt idx="1675">
                        <c:v>12.900292970000002</c:v>
                      </c:pt>
                      <c:pt idx="1676">
                        <c:v>12.900292970000002</c:v>
                      </c:pt>
                      <c:pt idx="1677">
                        <c:v>12.900292970000002</c:v>
                      </c:pt>
                      <c:pt idx="1678">
                        <c:v>12.900292970000002</c:v>
                      </c:pt>
                      <c:pt idx="1679">
                        <c:v>12.900292970000002</c:v>
                      </c:pt>
                      <c:pt idx="1680">
                        <c:v>12.900292970000002</c:v>
                      </c:pt>
                      <c:pt idx="1681">
                        <c:v>12.900292970000002</c:v>
                      </c:pt>
                      <c:pt idx="1682">
                        <c:v>12.900292970000002</c:v>
                      </c:pt>
                      <c:pt idx="1683">
                        <c:v>12.900292970000002</c:v>
                      </c:pt>
                      <c:pt idx="1684">
                        <c:v>12.900292970000002</c:v>
                      </c:pt>
                      <c:pt idx="1685">
                        <c:v>12.900292970000002</c:v>
                      </c:pt>
                      <c:pt idx="1686">
                        <c:v>12.900292970000002</c:v>
                      </c:pt>
                      <c:pt idx="1687">
                        <c:v>12.900292970000002</c:v>
                      </c:pt>
                      <c:pt idx="1688">
                        <c:v>12.900292970000002</c:v>
                      </c:pt>
                      <c:pt idx="1689">
                        <c:v>12.900292970000002</c:v>
                      </c:pt>
                      <c:pt idx="1690">
                        <c:v>12.900292970000002</c:v>
                      </c:pt>
                      <c:pt idx="1691">
                        <c:v>12.900292970000002</c:v>
                      </c:pt>
                      <c:pt idx="1692">
                        <c:v>12.900292970000002</c:v>
                      </c:pt>
                      <c:pt idx="1693">
                        <c:v>12.900292970000002</c:v>
                      </c:pt>
                      <c:pt idx="1694">
                        <c:v>12.900292970000002</c:v>
                      </c:pt>
                      <c:pt idx="1695">
                        <c:v>12.900292970000002</c:v>
                      </c:pt>
                      <c:pt idx="1696">
                        <c:v>12.900292970000002</c:v>
                      </c:pt>
                      <c:pt idx="1697">
                        <c:v>12.900292970000002</c:v>
                      </c:pt>
                      <c:pt idx="1698">
                        <c:v>12.900292970000002</c:v>
                      </c:pt>
                      <c:pt idx="1699">
                        <c:v>12.900292970000002</c:v>
                      </c:pt>
                      <c:pt idx="1700">
                        <c:v>12.900292970000002</c:v>
                      </c:pt>
                      <c:pt idx="1701">
                        <c:v>12.900292970000002</c:v>
                      </c:pt>
                      <c:pt idx="1702">
                        <c:v>12.900292970000002</c:v>
                      </c:pt>
                      <c:pt idx="1703">
                        <c:v>12.900292970000002</c:v>
                      </c:pt>
                      <c:pt idx="1704">
                        <c:v>12.900292970000002</c:v>
                      </c:pt>
                      <c:pt idx="1705">
                        <c:v>12.900292970000002</c:v>
                      </c:pt>
                      <c:pt idx="1706">
                        <c:v>12.900292970000002</c:v>
                      </c:pt>
                      <c:pt idx="1707">
                        <c:v>12.900292970000002</c:v>
                      </c:pt>
                      <c:pt idx="1708">
                        <c:v>12.800195309999999</c:v>
                      </c:pt>
                      <c:pt idx="1709">
                        <c:v>12.900292970000002</c:v>
                      </c:pt>
                      <c:pt idx="1710">
                        <c:v>12.900292970000002</c:v>
                      </c:pt>
                      <c:pt idx="1711">
                        <c:v>12.900292970000002</c:v>
                      </c:pt>
                      <c:pt idx="1712">
                        <c:v>12.800195309999999</c:v>
                      </c:pt>
                      <c:pt idx="1713">
                        <c:v>12.900292970000002</c:v>
                      </c:pt>
                      <c:pt idx="1714">
                        <c:v>12.900292970000002</c:v>
                      </c:pt>
                      <c:pt idx="1715">
                        <c:v>12.800195309999999</c:v>
                      </c:pt>
                      <c:pt idx="1716">
                        <c:v>12.900292970000002</c:v>
                      </c:pt>
                      <c:pt idx="1717">
                        <c:v>12.800195309999999</c:v>
                      </c:pt>
                      <c:pt idx="1718">
                        <c:v>12.900292970000002</c:v>
                      </c:pt>
                      <c:pt idx="1719">
                        <c:v>12.900292970000002</c:v>
                      </c:pt>
                      <c:pt idx="1720">
                        <c:v>12.900292970000002</c:v>
                      </c:pt>
                      <c:pt idx="1721">
                        <c:v>12.900292970000002</c:v>
                      </c:pt>
                      <c:pt idx="1722">
                        <c:v>12.800195309999999</c:v>
                      </c:pt>
                      <c:pt idx="1723">
                        <c:v>12.800195309999999</c:v>
                      </c:pt>
                      <c:pt idx="1724">
                        <c:v>12.800195309999999</c:v>
                      </c:pt>
                      <c:pt idx="1725">
                        <c:v>12.800195309999999</c:v>
                      </c:pt>
                      <c:pt idx="1726">
                        <c:v>12.800195309999999</c:v>
                      </c:pt>
                      <c:pt idx="1727">
                        <c:v>12.800195309999999</c:v>
                      </c:pt>
                      <c:pt idx="1728">
                        <c:v>12.800195309999999</c:v>
                      </c:pt>
                      <c:pt idx="1729">
                        <c:v>12.800195309999999</c:v>
                      </c:pt>
                      <c:pt idx="1730">
                        <c:v>12.800195309999999</c:v>
                      </c:pt>
                      <c:pt idx="1731">
                        <c:v>12.800195309999999</c:v>
                      </c:pt>
                      <c:pt idx="1732">
                        <c:v>12.900292970000002</c:v>
                      </c:pt>
                      <c:pt idx="1733">
                        <c:v>12.800195309999999</c:v>
                      </c:pt>
                      <c:pt idx="1734">
                        <c:v>12.800195309999999</c:v>
                      </c:pt>
                      <c:pt idx="1735">
                        <c:v>12.900292970000002</c:v>
                      </c:pt>
                      <c:pt idx="1736">
                        <c:v>12.800195309999999</c:v>
                      </c:pt>
                      <c:pt idx="1737">
                        <c:v>12.800195309999999</c:v>
                      </c:pt>
                      <c:pt idx="1738">
                        <c:v>12.800195309999999</c:v>
                      </c:pt>
                      <c:pt idx="1739">
                        <c:v>12.800195309999999</c:v>
                      </c:pt>
                      <c:pt idx="1740">
                        <c:v>12.800195309999999</c:v>
                      </c:pt>
                      <c:pt idx="1741">
                        <c:v>12.800195309999999</c:v>
                      </c:pt>
                      <c:pt idx="1742">
                        <c:v>12.800195309999999</c:v>
                      </c:pt>
                      <c:pt idx="1743">
                        <c:v>12.800195309999999</c:v>
                      </c:pt>
                      <c:pt idx="1744">
                        <c:v>12.800195309999999</c:v>
                      </c:pt>
                      <c:pt idx="1745">
                        <c:v>12.800195309999999</c:v>
                      </c:pt>
                      <c:pt idx="1746">
                        <c:v>12.800195309999999</c:v>
                      </c:pt>
                      <c:pt idx="1747">
                        <c:v>12.800195309999999</c:v>
                      </c:pt>
                      <c:pt idx="1748">
                        <c:v>12.800195309999999</c:v>
                      </c:pt>
                      <c:pt idx="1749">
                        <c:v>12.800195309999999</c:v>
                      </c:pt>
                      <c:pt idx="1750">
                        <c:v>12.800195309999999</c:v>
                      </c:pt>
                      <c:pt idx="1751">
                        <c:v>12.800195309999999</c:v>
                      </c:pt>
                      <c:pt idx="1752">
                        <c:v>12.800195309999999</c:v>
                      </c:pt>
                      <c:pt idx="1753">
                        <c:v>12.800195309999999</c:v>
                      </c:pt>
                      <c:pt idx="1754">
                        <c:v>12.800195309999999</c:v>
                      </c:pt>
                      <c:pt idx="1755">
                        <c:v>12.800195309999999</c:v>
                      </c:pt>
                      <c:pt idx="1756">
                        <c:v>12.800195309999999</c:v>
                      </c:pt>
                      <c:pt idx="1757">
                        <c:v>12.800195309999999</c:v>
                      </c:pt>
                      <c:pt idx="1758">
                        <c:v>12.800195309999999</c:v>
                      </c:pt>
                      <c:pt idx="1759">
                        <c:v>12.800195309999999</c:v>
                      </c:pt>
                      <c:pt idx="1760">
                        <c:v>12.800195309999999</c:v>
                      </c:pt>
                      <c:pt idx="1761">
                        <c:v>12.800195309999999</c:v>
                      </c:pt>
                      <c:pt idx="1762">
                        <c:v>12.800195309999999</c:v>
                      </c:pt>
                      <c:pt idx="1763">
                        <c:v>12.800195309999999</c:v>
                      </c:pt>
                      <c:pt idx="1764">
                        <c:v>12.800195309999999</c:v>
                      </c:pt>
                      <c:pt idx="1765">
                        <c:v>12.800195309999999</c:v>
                      </c:pt>
                      <c:pt idx="1766">
                        <c:v>12.800195309999999</c:v>
                      </c:pt>
                      <c:pt idx="1767">
                        <c:v>12.800195309999999</c:v>
                      </c:pt>
                      <c:pt idx="1768">
                        <c:v>12.800195309999999</c:v>
                      </c:pt>
                      <c:pt idx="1769">
                        <c:v>12.800195309999999</c:v>
                      </c:pt>
                      <c:pt idx="1770">
                        <c:v>12.800195309999999</c:v>
                      </c:pt>
                      <c:pt idx="1771">
                        <c:v>12.800195309999999</c:v>
                      </c:pt>
                      <c:pt idx="1772">
                        <c:v>12.800195309999999</c:v>
                      </c:pt>
                      <c:pt idx="1773">
                        <c:v>12.800195309999999</c:v>
                      </c:pt>
                      <c:pt idx="1774">
                        <c:v>12.800195309999999</c:v>
                      </c:pt>
                      <c:pt idx="1775">
                        <c:v>12.800195309999999</c:v>
                      </c:pt>
                      <c:pt idx="1776">
                        <c:v>12.800195309999999</c:v>
                      </c:pt>
                      <c:pt idx="1777">
                        <c:v>12.800195309999999</c:v>
                      </c:pt>
                      <c:pt idx="1778">
                        <c:v>12.800195309999999</c:v>
                      </c:pt>
                      <c:pt idx="1779">
                        <c:v>12.800195309999999</c:v>
                      </c:pt>
                      <c:pt idx="1780">
                        <c:v>12.800195309999999</c:v>
                      </c:pt>
                      <c:pt idx="1781">
                        <c:v>12.800195309999999</c:v>
                      </c:pt>
                      <c:pt idx="1782">
                        <c:v>12.800195309999999</c:v>
                      </c:pt>
                      <c:pt idx="1783">
                        <c:v>12.800195309999999</c:v>
                      </c:pt>
                      <c:pt idx="1784">
                        <c:v>12.800195309999999</c:v>
                      </c:pt>
                      <c:pt idx="1785">
                        <c:v>12.800195309999999</c:v>
                      </c:pt>
                      <c:pt idx="1786">
                        <c:v>12.800195309999999</c:v>
                      </c:pt>
                      <c:pt idx="1787">
                        <c:v>12.800195309999999</c:v>
                      </c:pt>
                      <c:pt idx="1788">
                        <c:v>12.800195309999999</c:v>
                      </c:pt>
                      <c:pt idx="1789">
                        <c:v>12.800195309999999</c:v>
                      </c:pt>
                      <c:pt idx="1790">
                        <c:v>12.800195309999999</c:v>
                      </c:pt>
                      <c:pt idx="1791">
                        <c:v>12.800195309999999</c:v>
                      </c:pt>
                      <c:pt idx="1792">
                        <c:v>12.800195309999999</c:v>
                      </c:pt>
                      <c:pt idx="1793">
                        <c:v>12.800195309999999</c:v>
                      </c:pt>
                      <c:pt idx="1794">
                        <c:v>12.800195309999999</c:v>
                      </c:pt>
                      <c:pt idx="1795">
                        <c:v>12.800195309999999</c:v>
                      </c:pt>
                      <c:pt idx="1796">
                        <c:v>12.800195309999999</c:v>
                      </c:pt>
                      <c:pt idx="1797">
                        <c:v>12.800195309999999</c:v>
                      </c:pt>
                      <c:pt idx="1798">
                        <c:v>12.800195309999999</c:v>
                      </c:pt>
                      <c:pt idx="1799">
                        <c:v>12.800195309999999</c:v>
                      </c:pt>
                      <c:pt idx="1800">
                        <c:v>12.800195309999999</c:v>
                      </c:pt>
                      <c:pt idx="1801">
                        <c:v>12.800195309999999</c:v>
                      </c:pt>
                      <c:pt idx="1802">
                        <c:v>12.800195309999999</c:v>
                      </c:pt>
                      <c:pt idx="1803">
                        <c:v>12.800195309999999</c:v>
                      </c:pt>
                      <c:pt idx="1804">
                        <c:v>12.800195309999999</c:v>
                      </c:pt>
                      <c:pt idx="1805">
                        <c:v>12.800195309999999</c:v>
                      </c:pt>
                      <c:pt idx="1806">
                        <c:v>12.800195309999999</c:v>
                      </c:pt>
                      <c:pt idx="1807">
                        <c:v>12.700097660000004</c:v>
                      </c:pt>
                      <c:pt idx="1808">
                        <c:v>12.800195309999999</c:v>
                      </c:pt>
                      <c:pt idx="1809">
                        <c:v>12.800195309999999</c:v>
                      </c:pt>
                      <c:pt idx="1810">
                        <c:v>12.800195309999999</c:v>
                      </c:pt>
                      <c:pt idx="1811">
                        <c:v>12.800195309999999</c:v>
                      </c:pt>
                      <c:pt idx="1812">
                        <c:v>12.800195309999999</c:v>
                      </c:pt>
                      <c:pt idx="1813">
                        <c:v>12.700097660000004</c:v>
                      </c:pt>
                      <c:pt idx="1814">
                        <c:v>12.700097660000004</c:v>
                      </c:pt>
                      <c:pt idx="1815">
                        <c:v>12.700097660000004</c:v>
                      </c:pt>
                      <c:pt idx="1816">
                        <c:v>12.700097660000004</c:v>
                      </c:pt>
                      <c:pt idx="1817">
                        <c:v>12.700097660000004</c:v>
                      </c:pt>
                      <c:pt idx="1818">
                        <c:v>12.700097660000004</c:v>
                      </c:pt>
                      <c:pt idx="1819">
                        <c:v>12.700097660000004</c:v>
                      </c:pt>
                      <c:pt idx="1820">
                        <c:v>12.700097660000004</c:v>
                      </c:pt>
                      <c:pt idx="1821">
                        <c:v>12.700097660000004</c:v>
                      </c:pt>
                      <c:pt idx="1822">
                        <c:v>12.700097660000004</c:v>
                      </c:pt>
                      <c:pt idx="1823">
                        <c:v>12.700097660000004</c:v>
                      </c:pt>
                      <c:pt idx="1824">
                        <c:v>12.700097660000004</c:v>
                      </c:pt>
                      <c:pt idx="1825">
                        <c:v>12.700097660000004</c:v>
                      </c:pt>
                      <c:pt idx="1826">
                        <c:v>12.700097660000004</c:v>
                      </c:pt>
                      <c:pt idx="1827">
                        <c:v>12.700097660000004</c:v>
                      </c:pt>
                      <c:pt idx="1828">
                        <c:v>12.700097660000004</c:v>
                      </c:pt>
                      <c:pt idx="1829">
                        <c:v>12.700097660000004</c:v>
                      </c:pt>
                      <c:pt idx="1830">
                        <c:v>12.700097660000004</c:v>
                      </c:pt>
                      <c:pt idx="1831">
                        <c:v>12.700097660000004</c:v>
                      </c:pt>
                      <c:pt idx="1832">
                        <c:v>12.700097660000004</c:v>
                      </c:pt>
                      <c:pt idx="1833">
                        <c:v>12.700097660000004</c:v>
                      </c:pt>
                      <c:pt idx="1834">
                        <c:v>12.700097660000004</c:v>
                      </c:pt>
                      <c:pt idx="1835">
                        <c:v>12.700097660000004</c:v>
                      </c:pt>
                      <c:pt idx="1836">
                        <c:v>12.700097660000004</c:v>
                      </c:pt>
                      <c:pt idx="1837">
                        <c:v>12.700097660000004</c:v>
                      </c:pt>
                      <c:pt idx="1838">
                        <c:v>12.700097660000004</c:v>
                      </c:pt>
                      <c:pt idx="1839">
                        <c:v>12.700097660000004</c:v>
                      </c:pt>
                      <c:pt idx="1840">
                        <c:v>12.700097660000004</c:v>
                      </c:pt>
                      <c:pt idx="1841">
                        <c:v>12.700097660000004</c:v>
                      </c:pt>
                      <c:pt idx="1842">
                        <c:v>12.700097660000004</c:v>
                      </c:pt>
                      <c:pt idx="1843">
                        <c:v>12.700097660000004</c:v>
                      </c:pt>
                      <c:pt idx="1844">
                        <c:v>12.700097660000004</c:v>
                      </c:pt>
                      <c:pt idx="1845">
                        <c:v>12.700097660000004</c:v>
                      </c:pt>
                      <c:pt idx="1846">
                        <c:v>12.700097660000004</c:v>
                      </c:pt>
                      <c:pt idx="1847">
                        <c:v>12.700097660000004</c:v>
                      </c:pt>
                      <c:pt idx="1848">
                        <c:v>12.700097660000004</c:v>
                      </c:pt>
                      <c:pt idx="1849">
                        <c:v>12.700097660000004</c:v>
                      </c:pt>
                      <c:pt idx="1850">
                        <c:v>12.700097660000004</c:v>
                      </c:pt>
                      <c:pt idx="1851">
                        <c:v>12.700097660000004</c:v>
                      </c:pt>
                      <c:pt idx="1852">
                        <c:v>12.700097660000004</c:v>
                      </c:pt>
                      <c:pt idx="1853">
                        <c:v>12.700097660000004</c:v>
                      </c:pt>
                      <c:pt idx="1854">
                        <c:v>12.700097660000004</c:v>
                      </c:pt>
                      <c:pt idx="1855">
                        <c:v>12.700097660000004</c:v>
                      </c:pt>
                      <c:pt idx="1856">
                        <c:v>12.700097660000004</c:v>
                      </c:pt>
                      <c:pt idx="1857">
                        <c:v>12.700097660000004</c:v>
                      </c:pt>
                      <c:pt idx="1858">
                        <c:v>12.700097660000004</c:v>
                      </c:pt>
                      <c:pt idx="1859">
                        <c:v>12.700097660000004</c:v>
                      </c:pt>
                      <c:pt idx="1860">
                        <c:v>12.700097660000004</c:v>
                      </c:pt>
                      <c:pt idx="1861">
                        <c:v>12.700097660000004</c:v>
                      </c:pt>
                      <c:pt idx="1862">
                        <c:v>12.700097660000004</c:v>
                      </c:pt>
                      <c:pt idx="1863">
                        <c:v>12.700097660000004</c:v>
                      </c:pt>
                      <c:pt idx="1864">
                        <c:v>12.700097660000004</c:v>
                      </c:pt>
                      <c:pt idx="1865">
                        <c:v>12.700097660000004</c:v>
                      </c:pt>
                      <c:pt idx="1866">
                        <c:v>12.700097660000004</c:v>
                      </c:pt>
                      <c:pt idx="1867">
                        <c:v>12.700097660000004</c:v>
                      </c:pt>
                      <c:pt idx="1868">
                        <c:v>12.700097660000004</c:v>
                      </c:pt>
                      <c:pt idx="1869">
                        <c:v>12.700097660000004</c:v>
                      </c:pt>
                      <c:pt idx="1870">
                        <c:v>12.700097660000004</c:v>
                      </c:pt>
                      <c:pt idx="1871">
                        <c:v>12.700097660000004</c:v>
                      </c:pt>
                      <c:pt idx="1872">
                        <c:v>12.700097660000004</c:v>
                      </c:pt>
                      <c:pt idx="1873">
                        <c:v>12.700097660000004</c:v>
                      </c:pt>
                      <c:pt idx="1874">
                        <c:v>12.700097660000004</c:v>
                      </c:pt>
                      <c:pt idx="1875">
                        <c:v>12.700097660000004</c:v>
                      </c:pt>
                      <c:pt idx="1876">
                        <c:v>12.700097660000004</c:v>
                      </c:pt>
                      <c:pt idx="1877">
                        <c:v>12.700097660000004</c:v>
                      </c:pt>
                      <c:pt idx="1878">
                        <c:v>12.700097660000004</c:v>
                      </c:pt>
                      <c:pt idx="1879">
                        <c:v>12.700097660000004</c:v>
                      </c:pt>
                      <c:pt idx="1880">
                        <c:v>12.700097660000004</c:v>
                      </c:pt>
                      <c:pt idx="1881">
                        <c:v>12.700097660000004</c:v>
                      </c:pt>
                      <c:pt idx="1882">
                        <c:v>12.700097660000004</c:v>
                      </c:pt>
                      <c:pt idx="1883">
                        <c:v>12.700097660000004</c:v>
                      </c:pt>
                      <c:pt idx="1884">
                        <c:v>12.700097660000004</c:v>
                      </c:pt>
                      <c:pt idx="1885">
                        <c:v>12.700097660000004</c:v>
                      </c:pt>
                      <c:pt idx="1886">
                        <c:v>12.700097660000004</c:v>
                      </c:pt>
                      <c:pt idx="1887">
                        <c:v>12.700097660000004</c:v>
                      </c:pt>
                      <c:pt idx="1888">
                        <c:v>12.700097660000004</c:v>
                      </c:pt>
                      <c:pt idx="1889">
                        <c:v>12.600244140000001</c:v>
                      </c:pt>
                      <c:pt idx="1890">
                        <c:v>12.600244140000001</c:v>
                      </c:pt>
                      <c:pt idx="1891">
                        <c:v>12.700097660000004</c:v>
                      </c:pt>
                      <c:pt idx="1892">
                        <c:v>12.600244140000001</c:v>
                      </c:pt>
                      <c:pt idx="1893">
                        <c:v>12.700097660000004</c:v>
                      </c:pt>
                      <c:pt idx="1894">
                        <c:v>12.700097660000004</c:v>
                      </c:pt>
                      <c:pt idx="1895">
                        <c:v>12.700097660000004</c:v>
                      </c:pt>
                      <c:pt idx="1896">
                        <c:v>12.700097660000004</c:v>
                      </c:pt>
                      <c:pt idx="1897">
                        <c:v>12.600244140000001</c:v>
                      </c:pt>
                      <c:pt idx="1898">
                        <c:v>12.700097660000004</c:v>
                      </c:pt>
                      <c:pt idx="1899">
                        <c:v>12.700097660000004</c:v>
                      </c:pt>
                      <c:pt idx="1900">
                        <c:v>12.600244140000001</c:v>
                      </c:pt>
                      <c:pt idx="1901">
                        <c:v>12.700097660000004</c:v>
                      </c:pt>
                      <c:pt idx="1902">
                        <c:v>12.600244140000001</c:v>
                      </c:pt>
                      <c:pt idx="1903">
                        <c:v>12.600244140000001</c:v>
                      </c:pt>
                      <c:pt idx="1904">
                        <c:v>12.700097660000004</c:v>
                      </c:pt>
                      <c:pt idx="1905">
                        <c:v>12.600244140000001</c:v>
                      </c:pt>
                      <c:pt idx="1906">
                        <c:v>12.600244140000001</c:v>
                      </c:pt>
                      <c:pt idx="1907">
                        <c:v>12.600244140000001</c:v>
                      </c:pt>
                      <c:pt idx="1908">
                        <c:v>12.600244140000001</c:v>
                      </c:pt>
                      <c:pt idx="1909">
                        <c:v>12.600244140000001</c:v>
                      </c:pt>
                      <c:pt idx="1910">
                        <c:v>12.600244140000001</c:v>
                      </c:pt>
                      <c:pt idx="1911">
                        <c:v>12.600244140000001</c:v>
                      </c:pt>
                      <c:pt idx="1912">
                        <c:v>12.600244140000001</c:v>
                      </c:pt>
                      <c:pt idx="1913">
                        <c:v>12.600244140000001</c:v>
                      </c:pt>
                      <c:pt idx="1914">
                        <c:v>12.600244140000001</c:v>
                      </c:pt>
                      <c:pt idx="1915">
                        <c:v>12.600244140000001</c:v>
                      </c:pt>
                      <c:pt idx="1916">
                        <c:v>12.600244140000001</c:v>
                      </c:pt>
                      <c:pt idx="1917">
                        <c:v>12.600244140000001</c:v>
                      </c:pt>
                      <c:pt idx="1918">
                        <c:v>12.600244140000001</c:v>
                      </c:pt>
                      <c:pt idx="1919">
                        <c:v>12.600244140000001</c:v>
                      </c:pt>
                      <c:pt idx="1920">
                        <c:v>12.600244140000001</c:v>
                      </c:pt>
                      <c:pt idx="1921">
                        <c:v>12.600244140000001</c:v>
                      </c:pt>
                      <c:pt idx="1922">
                        <c:v>12.600244140000001</c:v>
                      </c:pt>
                      <c:pt idx="1923">
                        <c:v>12.600244140000001</c:v>
                      </c:pt>
                      <c:pt idx="1924">
                        <c:v>12.600244140000001</c:v>
                      </c:pt>
                      <c:pt idx="1925">
                        <c:v>12.600244140000001</c:v>
                      </c:pt>
                      <c:pt idx="1926">
                        <c:v>12.600244140000001</c:v>
                      </c:pt>
                      <c:pt idx="1927">
                        <c:v>12.600244140000001</c:v>
                      </c:pt>
                      <c:pt idx="1928">
                        <c:v>12.600244140000001</c:v>
                      </c:pt>
                      <c:pt idx="1929">
                        <c:v>12.600244140000001</c:v>
                      </c:pt>
                      <c:pt idx="1930">
                        <c:v>12.600244140000001</c:v>
                      </c:pt>
                      <c:pt idx="1931">
                        <c:v>12.600244140000001</c:v>
                      </c:pt>
                      <c:pt idx="1932">
                        <c:v>12.600244140000001</c:v>
                      </c:pt>
                      <c:pt idx="1933">
                        <c:v>12.600244140000001</c:v>
                      </c:pt>
                      <c:pt idx="1934">
                        <c:v>12.600244140000001</c:v>
                      </c:pt>
                      <c:pt idx="1935">
                        <c:v>12.600244140000001</c:v>
                      </c:pt>
                      <c:pt idx="1936">
                        <c:v>12.600244140000001</c:v>
                      </c:pt>
                      <c:pt idx="1937">
                        <c:v>12.600244140000001</c:v>
                      </c:pt>
                      <c:pt idx="1938">
                        <c:v>12.600244140000001</c:v>
                      </c:pt>
                      <c:pt idx="1939">
                        <c:v>12.600244140000001</c:v>
                      </c:pt>
                      <c:pt idx="1940">
                        <c:v>12.600244140000001</c:v>
                      </c:pt>
                      <c:pt idx="1941">
                        <c:v>12.600244140000001</c:v>
                      </c:pt>
                      <c:pt idx="1942">
                        <c:v>12.600244140000001</c:v>
                      </c:pt>
                      <c:pt idx="1943">
                        <c:v>12.600244140000001</c:v>
                      </c:pt>
                      <c:pt idx="1944">
                        <c:v>12.600244140000001</c:v>
                      </c:pt>
                      <c:pt idx="1945">
                        <c:v>12.600244140000001</c:v>
                      </c:pt>
                      <c:pt idx="1946">
                        <c:v>12.600244140000001</c:v>
                      </c:pt>
                      <c:pt idx="1947">
                        <c:v>12.600244140000001</c:v>
                      </c:pt>
                      <c:pt idx="1948">
                        <c:v>12.600244140000001</c:v>
                      </c:pt>
                      <c:pt idx="1949">
                        <c:v>12.600244140000001</c:v>
                      </c:pt>
                      <c:pt idx="1950">
                        <c:v>12.600244140000001</c:v>
                      </c:pt>
                      <c:pt idx="1951">
                        <c:v>12.600244140000001</c:v>
                      </c:pt>
                      <c:pt idx="1952">
                        <c:v>12.600244140000001</c:v>
                      </c:pt>
                      <c:pt idx="1953">
                        <c:v>12.600244140000001</c:v>
                      </c:pt>
                      <c:pt idx="1954">
                        <c:v>12.600244140000001</c:v>
                      </c:pt>
                      <c:pt idx="1955">
                        <c:v>12.600244140000001</c:v>
                      </c:pt>
                      <c:pt idx="1956">
                        <c:v>12.600244140000001</c:v>
                      </c:pt>
                      <c:pt idx="1957">
                        <c:v>12.600244140000001</c:v>
                      </c:pt>
                      <c:pt idx="1958">
                        <c:v>12.600244140000001</c:v>
                      </c:pt>
                      <c:pt idx="1959">
                        <c:v>12.600244140000001</c:v>
                      </c:pt>
                      <c:pt idx="1960">
                        <c:v>12.600244140000001</c:v>
                      </c:pt>
                      <c:pt idx="1961">
                        <c:v>12.600244140000001</c:v>
                      </c:pt>
                      <c:pt idx="1962">
                        <c:v>12.600244140000001</c:v>
                      </c:pt>
                      <c:pt idx="1963">
                        <c:v>12.600244140000001</c:v>
                      </c:pt>
                      <c:pt idx="1964">
                        <c:v>12.600244140000001</c:v>
                      </c:pt>
                      <c:pt idx="1965">
                        <c:v>12.600244140000001</c:v>
                      </c:pt>
                      <c:pt idx="1966">
                        <c:v>12.600244140000001</c:v>
                      </c:pt>
                      <c:pt idx="1967">
                        <c:v>12.600244140000001</c:v>
                      </c:pt>
                      <c:pt idx="1968">
                        <c:v>12.600244140000001</c:v>
                      </c:pt>
                      <c:pt idx="1969">
                        <c:v>12.600244140000001</c:v>
                      </c:pt>
                      <c:pt idx="1970">
                        <c:v>12.600244140000001</c:v>
                      </c:pt>
                      <c:pt idx="1971">
                        <c:v>12.600244140000001</c:v>
                      </c:pt>
                      <c:pt idx="1972">
                        <c:v>12.600244140000001</c:v>
                      </c:pt>
                      <c:pt idx="1973">
                        <c:v>12.600244140000001</c:v>
                      </c:pt>
                      <c:pt idx="1974">
                        <c:v>12.600244140000001</c:v>
                      </c:pt>
                      <c:pt idx="1975">
                        <c:v>12.600244140000001</c:v>
                      </c:pt>
                      <c:pt idx="1976">
                        <c:v>12.499902340000002</c:v>
                      </c:pt>
                      <c:pt idx="1977">
                        <c:v>12.600244140000001</c:v>
                      </c:pt>
                      <c:pt idx="1978">
                        <c:v>12.499902340000002</c:v>
                      </c:pt>
                      <c:pt idx="1979">
                        <c:v>12.600244140000001</c:v>
                      </c:pt>
                      <c:pt idx="1980">
                        <c:v>12.600244140000001</c:v>
                      </c:pt>
                      <c:pt idx="1981">
                        <c:v>12.600244140000001</c:v>
                      </c:pt>
                      <c:pt idx="1982">
                        <c:v>12.600244140000001</c:v>
                      </c:pt>
                      <c:pt idx="1983">
                        <c:v>12.499902340000002</c:v>
                      </c:pt>
                      <c:pt idx="1984">
                        <c:v>12.499902340000002</c:v>
                      </c:pt>
                      <c:pt idx="1985">
                        <c:v>12.499902340000002</c:v>
                      </c:pt>
                      <c:pt idx="1986">
                        <c:v>12.499902340000002</c:v>
                      </c:pt>
                      <c:pt idx="1987">
                        <c:v>12.499902340000002</c:v>
                      </c:pt>
                      <c:pt idx="1988">
                        <c:v>12.499902340000002</c:v>
                      </c:pt>
                      <c:pt idx="1989">
                        <c:v>12.499902340000002</c:v>
                      </c:pt>
                      <c:pt idx="1990">
                        <c:v>12.499902340000002</c:v>
                      </c:pt>
                      <c:pt idx="1991">
                        <c:v>12.499902340000002</c:v>
                      </c:pt>
                      <c:pt idx="1992">
                        <c:v>12.499902340000002</c:v>
                      </c:pt>
                      <c:pt idx="1993">
                        <c:v>12.499902340000002</c:v>
                      </c:pt>
                      <c:pt idx="1994">
                        <c:v>12.499902340000002</c:v>
                      </c:pt>
                      <c:pt idx="1995">
                        <c:v>12.499902340000002</c:v>
                      </c:pt>
                      <c:pt idx="1996">
                        <c:v>12.499902340000002</c:v>
                      </c:pt>
                      <c:pt idx="1997">
                        <c:v>12.499902340000002</c:v>
                      </c:pt>
                      <c:pt idx="1998">
                        <c:v>12.499902340000002</c:v>
                      </c:pt>
                      <c:pt idx="1999">
                        <c:v>12.499902340000002</c:v>
                      </c:pt>
                      <c:pt idx="2000">
                        <c:v>12.499902340000002</c:v>
                      </c:pt>
                      <c:pt idx="2001">
                        <c:v>12.499902340000002</c:v>
                      </c:pt>
                      <c:pt idx="2002">
                        <c:v>12.499902340000002</c:v>
                      </c:pt>
                      <c:pt idx="2003">
                        <c:v>12.499902340000002</c:v>
                      </c:pt>
                      <c:pt idx="2004">
                        <c:v>12.499902340000002</c:v>
                      </c:pt>
                      <c:pt idx="2005">
                        <c:v>12.499902340000002</c:v>
                      </c:pt>
                      <c:pt idx="2006">
                        <c:v>12.499902340000002</c:v>
                      </c:pt>
                      <c:pt idx="2007">
                        <c:v>12.499902340000002</c:v>
                      </c:pt>
                      <c:pt idx="2008">
                        <c:v>12.499902340000002</c:v>
                      </c:pt>
                      <c:pt idx="2009">
                        <c:v>12.499902340000002</c:v>
                      </c:pt>
                      <c:pt idx="2010">
                        <c:v>12.499902340000002</c:v>
                      </c:pt>
                      <c:pt idx="2011">
                        <c:v>12.499902340000002</c:v>
                      </c:pt>
                      <c:pt idx="2012">
                        <c:v>12.499902340000002</c:v>
                      </c:pt>
                      <c:pt idx="2013">
                        <c:v>12.499902340000002</c:v>
                      </c:pt>
                      <c:pt idx="2014">
                        <c:v>12.499902340000002</c:v>
                      </c:pt>
                      <c:pt idx="2015">
                        <c:v>12.499902340000002</c:v>
                      </c:pt>
                      <c:pt idx="2016">
                        <c:v>12.499902340000002</c:v>
                      </c:pt>
                      <c:pt idx="2017">
                        <c:v>12.499902340000002</c:v>
                      </c:pt>
                      <c:pt idx="2018">
                        <c:v>12.499902340000002</c:v>
                      </c:pt>
                      <c:pt idx="2019">
                        <c:v>12.499902340000002</c:v>
                      </c:pt>
                      <c:pt idx="2020">
                        <c:v>12.499902340000002</c:v>
                      </c:pt>
                      <c:pt idx="2021">
                        <c:v>12.499902340000002</c:v>
                      </c:pt>
                      <c:pt idx="2022">
                        <c:v>12.499902340000002</c:v>
                      </c:pt>
                      <c:pt idx="2023">
                        <c:v>12.499902340000002</c:v>
                      </c:pt>
                      <c:pt idx="2024">
                        <c:v>12.499902340000002</c:v>
                      </c:pt>
                      <c:pt idx="2025">
                        <c:v>12.499902340000002</c:v>
                      </c:pt>
                      <c:pt idx="2026">
                        <c:v>12.499902340000002</c:v>
                      </c:pt>
                      <c:pt idx="2027">
                        <c:v>12.499902340000002</c:v>
                      </c:pt>
                      <c:pt idx="2028">
                        <c:v>12.499902340000002</c:v>
                      </c:pt>
                      <c:pt idx="2029">
                        <c:v>12.499902340000002</c:v>
                      </c:pt>
                      <c:pt idx="2030">
                        <c:v>12.499902340000002</c:v>
                      </c:pt>
                      <c:pt idx="2031">
                        <c:v>12.499902340000002</c:v>
                      </c:pt>
                      <c:pt idx="2032">
                        <c:v>12.499902340000002</c:v>
                      </c:pt>
                      <c:pt idx="2033">
                        <c:v>12.499902340000002</c:v>
                      </c:pt>
                      <c:pt idx="2034">
                        <c:v>12.499902340000002</c:v>
                      </c:pt>
                      <c:pt idx="2035">
                        <c:v>12.499902340000002</c:v>
                      </c:pt>
                      <c:pt idx="2036">
                        <c:v>12.499902340000002</c:v>
                      </c:pt>
                      <c:pt idx="2037">
                        <c:v>12.499902340000002</c:v>
                      </c:pt>
                      <c:pt idx="2038">
                        <c:v>12.499902340000002</c:v>
                      </c:pt>
                      <c:pt idx="2039">
                        <c:v>12.499902340000002</c:v>
                      </c:pt>
                      <c:pt idx="2040">
                        <c:v>12.499902340000002</c:v>
                      </c:pt>
                      <c:pt idx="2041">
                        <c:v>12.499902340000002</c:v>
                      </c:pt>
                      <c:pt idx="2042">
                        <c:v>12.499902340000002</c:v>
                      </c:pt>
                      <c:pt idx="2043">
                        <c:v>12.499902340000002</c:v>
                      </c:pt>
                      <c:pt idx="2044">
                        <c:v>12.499902340000002</c:v>
                      </c:pt>
                      <c:pt idx="2045">
                        <c:v>12.499902340000002</c:v>
                      </c:pt>
                      <c:pt idx="2046">
                        <c:v>12.499902340000002</c:v>
                      </c:pt>
                      <c:pt idx="2047">
                        <c:v>12.499902340000002</c:v>
                      </c:pt>
                      <c:pt idx="2048">
                        <c:v>12.499902340000002</c:v>
                      </c:pt>
                      <c:pt idx="2049">
                        <c:v>12.499902340000002</c:v>
                      </c:pt>
                      <c:pt idx="2050">
                        <c:v>12.499902340000002</c:v>
                      </c:pt>
                      <c:pt idx="2051">
                        <c:v>12.39980469</c:v>
                      </c:pt>
                      <c:pt idx="2052">
                        <c:v>12.499902340000002</c:v>
                      </c:pt>
                      <c:pt idx="2053">
                        <c:v>12.499902340000002</c:v>
                      </c:pt>
                      <c:pt idx="2054">
                        <c:v>12.39980469</c:v>
                      </c:pt>
                      <c:pt idx="2055">
                        <c:v>12.39980469</c:v>
                      </c:pt>
                      <c:pt idx="2056">
                        <c:v>12.499902340000002</c:v>
                      </c:pt>
                      <c:pt idx="2057">
                        <c:v>12.39980469</c:v>
                      </c:pt>
                      <c:pt idx="2058">
                        <c:v>12.39980469</c:v>
                      </c:pt>
                      <c:pt idx="2059">
                        <c:v>12.39980469</c:v>
                      </c:pt>
                      <c:pt idx="2060">
                        <c:v>12.39980469</c:v>
                      </c:pt>
                      <c:pt idx="2061">
                        <c:v>12.39980469</c:v>
                      </c:pt>
                      <c:pt idx="2062">
                        <c:v>12.499902340000002</c:v>
                      </c:pt>
                      <c:pt idx="2063">
                        <c:v>12.499902340000002</c:v>
                      </c:pt>
                      <c:pt idx="2064">
                        <c:v>12.39980469</c:v>
                      </c:pt>
                      <c:pt idx="2065">
                        <c:v>12.39980469</c:v>
                      </c:pt>
                      <c:pt idx="2066">
                        <c:v>12.39980469</c:v>
                      </c:pt>
                      <c:pt idx="2067">
                        <c:v>12.39980469</c:v>
                      </c:pt>
                      <c:pt idx="2068">
                        <c:v>12.39980469</c:v>
                      </c:pt>
                      <c:pt idx="2069">
                        <c:v>12.39980469</c:v>
                      </c:pt>
                      <c:pt idx="2070">
                        <c:v>12.39980469</c:v>
                      </c:pt>
                      <c:pt idx="2071">
                        <c:v>12.39980469</c:v>
                      </c:pt>
                      <c:pt idx="2072">
                        <c:v>12.39980469</c:v>
                      </c:pt>
                      <c:pt idx="2073">
                        <c:v>12.39980469</c:v>
                      </c:pt>
                      <c:pt idx="2074">
                        <c:v>12.39980469</c:v>
                      </c:pt>
                      <c:pt idx="2075">
                        <c:v>12.39980469</c:v>
                      </c:pt>
                      <c:pt idx="2076">
                        <c:v>12.39980469</c:v>
                      </c:pt>
                      <c:pt idx="2077">
                        <c:v>12.39980469</c:v>
                      </c:pt>
                      <c:pt idx="2078">
                        <c:v>12.39980469</c:v>
                      </c:pt>
                      <c:pt idx="2079">
                        <c:v>12.39980469</c:v>
                      </c:pt>
                      <c:pt idx="2080">
                        <c:v>12.39980469</c:v>
                      </c:pt>
                      <c:pt idx="2081">
                        <c:v>12.39980469</c:v>
                      </c:pt>
                      <c:pt idx="2082">
                        <c:v>12.39980469</c:v>
                      </c:pt>
                      <c:pt idx="2083">
                        <c:v>12.39980469</c:v>
                      </c:pt>
                      <c:pt idx="2084">
                        <c:v>12.39980469</c:v>
                      </c:pt>
                      <c:pt idx="2085">
                        <c:v>12.39980469</c:v>
                      </c:pt>
                      <c:pt idx="2086">
                        <c:v>12.39980469</c:v>
                      </c:pt>
                      <c:pt idx="2087">
                        <c:v>12.39980469</c:v>
                      </c:pt>
                      <c:pt idx="2088">
                        <c:v>12.39980469</c:v>
                      </c:pt>
                      <c:pt idx="2089">
                        <c:v>12.39980469</c:v>
                      </c:pt>
                      <c:pt idx="2090">
                        <c:v>12.39980469</c:v>
                      </c:pt>
                      <c:pt idx="2091">
                        <c:v>12.39980469</c:v>
                      </c:pt>
                      <c:pt idx="2092">
                        <c:v>12.39980469</c:v>
                      </c:pt>
                      <c:pt idx="2093">
                        <c:v>12.39980469</c:v>
                      </c:pt>
                      <c:pt idx="2094">
                        <c:v>12.39980469</c:v>
                      </c:pt>
                      <c:pt idx="2095">
                        <c:v>12.39980469</c:v>
                      </c:pt>
                      <c:pt idx="2096">
                        <c:v>12.39980469</c:v>
                      </c:pt>
                      <c:pt idx="2097">
                        <c:v>12.39980469</c:v>
                      </c:pt>
                      <c:pt idx="2098">
                        <c:v>12.39980469</c:v>
                      </c:pt>
                      <c:pt idx="2099">
                        <c:v>12.39980469</c:v>
                      </c:pt>
                      <c:pt idx="2100">
                        <c:v>12.39980469</c:v>
                      </c:pt>
                      <c:pt idx="2101">
                        <c:v>12.39980469</c:v>
                      </c:pt>
                      <c:pt idx="2102">
                        <c:v>12.39980469</c:v>
                      </c:pt>
                      <c:pt idx="2103">
                        <c:v>12.39980469</c:v>
                      </c:pt>
                      <c:pt idx="2104">
                        <c:v>12.39980469</c:v>
                      </c:pt>
                      <c:pt idx="2105">
                        <c:v>12.39980469</c:v>
                      </c:pt>
                      <c:pt idx="2106">
                        <c:v>12.39980469</c:v>
                      </c:pt>
                      <c:pt idx="2107">
                        <c:v>12.39980469</c:v>
                      </c:pt>
                      <c:pt idx="2108">
                        <c:v>12.39980469</c:v>
                      </c:pt>
                      <c:pt idx="2109">
                        <c:v>12.39980469</c:v>
                      </c:pt>
                      <c:pt idx="2110">
                        <c:v>12.39980469</c:v>
                      </c:pt>
                      <c:pt idx="2111">
                        <c:v>12.39980469</c:v>
                      </c:pt>
                      <c:pt idx="2112">
                        <c:v>12.39980469</c:v>
                      </c:pt>
                      <c:pt idx="2113">
                        <c:v>12.39980469</c:v>
                      </c:pt>
                      <c:pt idx="2114">
                        <c:v>12.39980469</c:v>
                      </c:pt>
                      <c:pt idx="2115">
                        <c:v>12.39980469</c:v>
                      </c:pt>
                      <c:pt idx="2116">
                        <c:v>12.39980469</c:v>
                      </c:pt>
                      <c:pt idx="2117">
                        <c:v>12.39980469</c:v>
                      </c:pt>
                      <c:pt idx="2118">
                        <c:v>12.39980469</c:v>
                      </c:pt>
                      <c:pt idx="2119">
                        <c:v>12.39980469</c:v>
                      </c:pt>
                      <c:pt idx="2120">
                        <c:v>12.39980469</c:v>
                      </c:pt>
                      <c:pt idx="2121">
                        <c:v>12.39980469</c:v>
                      </c:pt>
                      <c:pt idx="2122">
                        <c:v>12.39980469</c:v>
                      </c:pt>
                      <c:pt idx="2123">
                        <c:v>12.39980469</c:v>
                      </c:pt>
                      <c:pt idx="2124">
                        <c:v>12.39980469</c:v>
                      </c:pt>
                      <c:pt idx="2125">
                        <c:v>12.39980469</c:v>
                      </c:pt>
                      <c:pt idx="2126">
                        <c:v>12.39980469</c:v>
                      </c:pt>
                      <c:pt idx="2127">
                        <c:v>12.39980469</c:v>
                      </c:pt>
                      <c:pt idx="2128">
                        <c:v>12.39980469</c:v>
                      </c:pt>
                      <c:pt idx="2129">
                        <c:v>12.39980469</c:v>
                      </c:pt>
                      <c:pt idx="2130">
                        <c:v>12.29970703</c:v>
                      </c:pt>
                      <c:pt idx="2131">
                        <c:v>12.29970703</c:v>
                      </c:pt>
                      <c:pt idx="2132">
                        <c:v>12.29970703</c:v>
                      </c:pt>
                      <c:pt idx="2133">
                        <c:v>12.29970703</c:v>
                      </c:pt>
                      <c:pt idx="2134">
                        <c:v>12.39980469</c:v>
                      </c:pt>
                      <c:pt idx="2135">
                        <c:v>12.29970703</c:v>
                      </c:pt>
                      <c:pt idx="2136">
                        <c:v>12.39980469</c:v>
                      </c:pt>
                      <c:pt idx="2137">
                        <c:v>12.29970703</c:v>
                      </c:pt>
                      <c:pt idx="2138">
                        <c:v>12.29970703</c:v>
                      </c:pt>
                      <c:pt idx="2139">
                        <c:v>12.39980469</c:v>
                      </c:pt>
                      <c:pt idx="2140">
                        <c:v>12.29970703</c:v>
                      </c:pt>
                      <c:pt idx="2141">
                        <c:v>12.29970703</c:v>
                      </c:pt>
                      <c:pt idx="2142">
                        <c:v>12.29970703</c:v>
                      </c:pt>
                      <c:pt idx="2143">
                        <c:v>12.29970703</c:v>
                      </c:pt>
                      <c:pt idx="2144">
                        <c:v>12.29970703</c:v>
                      </c:pt>
                      <c:pt idx="2145">
                        <c:v>12.39980469</c:v>
                      </c:pt>
                      <c:pt idx="2146">
                        <c:v>12.29970703</c:v>
                      </c:pt>
                      <c:pt idx="2147">
                        <c:v>12.29970703</c:v>
                      </c:pt>
                      <c:pt idx="2148">
                        <c:v>12.29970703</c:v>
                      </c:pt>
                      <c:pt idx="2149">
                        <c:v>12.29970703</c:v>
                      </c:pt>
                      <c:pt idx="2150">
                        <c:v>12.29970703</c:v>
                      </c:pt>
                      <c:pt idx="2151">
                        <c:v>12.29970703</c:v>
                      </c:pt>
                      <c:pt idx="2152">
                        <c:v>12.29970703</c:v>
                      </c:pt>
                      <c:pt idx="2153">
                        <c:v>12.29970703</c:v>
                      </c:pt>
                      <c:pt idx="2154">
                        <c:v>12.29970703</c:v>
                      </c:pt>
                      <c:pt idx="2155">
                        <c:v>12.29970703</c:v>
                      </c:pt>
                      <c:pt idx="2156">
                        <c:v>12.29970703</c:v>
                      </c:pt>
                      <c:pt idx="2157">
                        <c:v>12.29970703</c:v>
                      </c:pt>
                      <c:pt idx="2158">
                        <c:v>12.29970703</c:v>
                      </c:pt>
                      <c:pt idx="2159">
                        <c:v>12.29970703</c:v>
                      </c:pt>
                      <c:pt idx="2160">
                        <c:v>12.29970703</c:v>
                      </c:pt>
                      <c:pt idx="2161">
                        <c:v>12.29970703</c:v>
                      </c:pt>
                      <c:pt idx="2162">
                        <c:v>12.29970703</c:v>
                      </c:pt>
                      <c:pt idx="2163">
                        <c:v>12.29970703</c:v>
                      </c:pt>
                      <c:pt idx="2164">
                        <c:v>12.29970703</c:v>
                      </c:pt>
                      <c:pt idx="2165">
                        <c:v>12.29970703</c:v>
                      </c:pt>
                      <c:pt idx="2166">
                        <c:v>12.29970703</c:v>
                      </c:pt>
                      <c:pt idx="2167">
                        <c:v>12.29970703</c:v>
                      </c:pt>
                      <c:pt idx="2168">
                        <c:v>12.29970703</c:v>
                      </c:pt>
                      <c:pt idx="2169">
                        <c:v>12.29970703</c:v>
                      </c:pt>
                      <c:pt idx="2170">
                        <c:v>12.29970703</c:v>
                      </c:pt>
                      <c:pt idx="2171">
                        <c:v>12.29970703</c:v>
                      </c:pt>
                      <c:pt idx="2172">
                        <c:v>12.29970703</c:v>
                      </c:pt>
                      <c:pt idx="2173">
                        <c:v>12.29970703</c:v>
                      </c:pt>
                      <c:pt idx="2174">
                        <c:v>12.29970703</c:v>
                      </c:pt>
                      <c:pt idx="2175">
                        <c:v>12.29970703</c:v>
                      </c:pt>
                      <c:pt idx="2176">
                        <c:v>12.29970703</c:v>
                      </c:pt>
                      <c:pt idx="2177">
                        <c:v>12.29970703</c:v>
                      </c:pt>
                      <c:pt idx="2178">
                        <c:v>12.29970703</c:v>
                      </c:pt>
                      <c:pt idx="2179">
                        <c:v>12.29970703</c:v>
                      </c:pt>
                      <c:pt idx="2180">
                        <c:v>12.29970703</c:v>
                      </c:pt>
                      <c:pt idx="2181">
                        <c:v>12.29970703</c:v>
                      </c:pt>
                      <c:pt idx="2182">
                        <c:v>12.29970703</c:v>
                      </c:pt>
                      <c:pt idx="2183">
                        <c:v>12.29970703</c:v>
                      </c:pt>
                      <c:pt idx="2184">
                        <c:v>12.29970703</c:v>
                      </c:pt>
                      <c:pt idx="2185">
                        <c:v>12.29970703</c:v>
                      </c:pt>
                      <c:pt idx="2186">
                        <c:v>12.29970703</c:v>
                      </c:pt>
                      <c:pt idx="2187">
                        <c:v>12.29970703</c:v>
                      </c:pt>
                      <c:pt idx="2188">
                        <c:v>12.29970703</c:v>
                      </c:pt>
                      <c:pt idx="2189">
                        <c:v>12.29970703</c:v>
                      </c:pt>
                      <c:pt idx="2190">
                        <c:v>12.29970703</c:v>
                      </c:pt>
                      <c:pt idx="2191">
                        <c:v>12.29970703</c:v>
                      </c:pt>
                      <c:pt idx="2192">
                        <c:v>12.29970703</c:v>
                      </c:pt>
                      <c:pt idx="2193">
                        <c:v>12.29970703</c:v>
                      </c:pt>
                      <c:pt idx="2194">
                        <c:v>12.29970703</c:v>
                      </c:pt>
                      <c:pt idx="2195">
                        <c:v>12.29970703</c:v>
                      </c:pt>
                      <c:pt idx="2196">
                        <c:v>12.29970703</c:v>
                      </c:pt>
                      <c:pt idx="2197">
                        <c:v>12.29970703</c:v>
                      </c:pt>
                      <c:pt idx="2198">
                        <c:v>12.29970703</c:v>
                      </c:pt>
                      <c:pt idx="2199">
                        <c:v>12.29970703</c:v>
                      </c:pt>
                      <c:pt idx="2200">
                        <c:v>12.29970703</c:v>
                      </c:pt>
                      <c:pt idx="2201">
                        <c:v>12.29970703</c:v>
                      </c:pt>
                      <c:pt idx="2202">
                        <c:v>12.29970703</c:v>
                      </c:pt>
                      <c:pt idx="2203">
                        <c:v>12.29970703</c:v>
                      </c:pt>
                      <c:pt idx="2204">
                        <c:v>12.29970703</c:v>
                      </c:pt>
                      <c:pt idx="2205">
                        <c:v>12.29970703</c:v>
                      </c:pt>
                      <c:pt idx="2206">
                        <c:v>12.199853520000001</c:v>
                      </c:pt>
                      <c:pt idx="2207">
                        <c:v>12.29970703</c:v>
                      </c:pt>
                      <c:pt idx="2208">
                        <c:v>12.29970703</c:v>
                      </c:pt>
                      <c:pt idx="2209">
                        <c:v>12.29970703</c:v>
                      </c:pt>
                      <c:pt idx="2210">
                        <c:v>12.29970703</c:v>
                      </c:pt>
                      <c:pt idx="2211">
                        <c:v>12.199853520000001</c:v>
                      </c:pt>
                      <c:pt idx="2212">
                        <c:v>12.199853520000001</c:v>
                      </c:pt>
                      <c:pt idx="2213">
                        <c:v>12.199853520000001</c:v>
                      </c:pt>
                      <c:pt idx="2214">
                        <c:v>12.199853520000001</c:v>
                      </c:pt>
                      <c:pt idx="2215">
                        <c:v>12.199853520000001</c:v>
                      </c:pt>
                      <c:pt idx="2216">
                        <c:v>12.29970703</c:v>
                      </c:pt>
                      <c:pt idx="2217">
                        <c:v>12.199853520000001</c:v>
                      </c:pt>
                      <c:pt idx="2218">
                        <c:v>12.199853520000001</c:v>
                      </c:pt>
                      <c:pt idx="2219">
                        <c:v>12.199853520000001</c:v>
                      </c:pt>
                      <c:pt idx="2220">
                        <c:v>12.199853520000001</c:v>
                      </c:pt>
                      <c:pt idx="2221">
                        <c:v>12.199853520000001</c:v>
                      </c:pt>
                      <c:pt idx="2222">
                        <c:v>12.199853520000001</c:v>
                      </c:pt>
                      <c:pt idx="2223">
                        <c:v>12.199853520000001</c:v>
                      </c:pt>
                      <c:pt idx="2224">
                        <c:v>12.199853520000001</c:v>
                      </c:pt>
                      <c:pt idx="2225">
                        <c:v>12.199853520000001</c:v>
                      </c:pt>
                      <c:pt idx="2226">
                        <c:v>12.199853520000001</c:v>
                      </c:pt>
                      <c:pt idx="2227">
                        <c:v>12.199853520000001</c:v>
                      </c:pt>
                      <c:pt idx="2228">
                        <c:v>12.199853520000001</c:v>
                      </c:pt>
                      <c:pt idx="2229">
                        <c:v>12.199853520000001</c:v>
                      </c:pt>
                      <c:pt idx="2230">
                        <c:v>12.199853520000001</c:v>
                      </c:pt>
                      <c:pt idx="2231">
                        <c:v>12.199853520000001</c:v>
                      </c:pt>
                      <c:pt idx="2232">
                        <c:v>12.199853520000001</c:v>
                      </c:pt>
                      <c:pt idx="2233">
                        <c:v>12.199853520000001</c:v>
                      </c:pt>
                      <c:pt idx="2234">
                        <c:v>12.199853520000001</c:v>
                      </c:pt>
                      <c:pt idx="2235">
                        <c:v>12.199853520000001</c:v>
                      </c:pt>
                      <c:pt idx="2236">
                        <c:v>12.199853520000001</c:v>
                      </c:pt>
                      <c:pt idx="2237">
                        <c:v>12.199853520000001</c:v>
                      </c:pt>
                      <c:pt idx="2238">
                        <c:v>12.199853520000001</c:v>
                      </c:pt>
                      <c:pt idx="2239">
                        <c:v>12.199853520000001</c:v>
                      </c:pt>
                      <c:pt idx="2240">
                        <c:v>12.199853520000001</c:v>
                      </c:pt>
                      <c:pt idx="2241">
                        <c:v>12.199853520000001</c:v>
                      </c:pt>
                      <c:pt idx="2242">
                        <c:v>12.199853520000001</c:v>
                      </c:pt>
                      <c:pt idx="2243">
                        <c:v>12.199853520000001</c:v>
                      </c:pt>
                      <c:pt idx="2244">
                        <c:v>12.199853520000001</c:v>
                      </c:pt>
                      <c:pt idx="2245">
                        <c:v>12.199853520000001</c:v>
                      </c:pt>
                      <c:pt idx="2246">
                        <c:v>12.199853520000001</c:v>
                      </c:pt>
                      <c:pt idx="2247">
                        <c:v>12.199853520000001</c:v>
                      </c:pt>
                      <c:pt idx="2248">
                        <c:v>12.199853520000001</c:v>
                      </c:pt>
                      <c:pt idx="2249">
                        <c:v>12.199853520000001</c:v>
                      </c:pt>
                      <c:pt idx="2250">
                        <c:v>12.199853520000001</c:v>
                      </c:pt>
                      <c:pt idx="2251">
                        <c:v>12.199853520000001</c:v>
                      </c:pt>
                      <c:pt idx="2252">
                        <c:v>12.199853520000001</c:v>
                      </c:pt>
                      <c:pt idx="2253">
                        <c:v>12.199853520000001</c:v>
                      </c:pt>
                      <c:pt idx="2254">
                        <c:v>12.199853520000001</c:v>
                      </c:pt>
                      <c:pt idx="2255">
                        <c:v>12.199853520000001</c:v>
                      </c:pt>
                      <c:pt idx="2256">
                        <c:v>12.199853520000001</c:v>
                      </c:pt>
                      <c:pt idx="2257">
                        <c:v>12.199853520000001</c:v>
                      </c:pt>
                      <c:pt idx="2258">
                        <c:v>12.199853520000001</c:v>
                      </c:pt>
                      <c:pt idx="2259">
                        <c:v>12.199853520000001</c:v>
                      </c:pt>
                      <c:pt idx="2260">
                        <c:v>12.199853520000001</c:v>
                      </c:pt>
                      <c:pt idx="2261">
                        <c:v>12.199853520000001</c:v>
                      </c:pt>
                      <c:pt idx="2262">
                        <c:v>12.199853520000001</c:v>
                      </c:pt>
                      <c:pt idx="2263">
                        <c:v>12.199853520000001</c:v>
                      </c:pt>
                      <c:pt idx="2264">
                        <c:v>12.199853520000001</c:v>
                      </c:pt>
                      <c:pt idx="2265">
                        <c:v>12.199853520000001</c:v>
                      </c:pt>
                      <c:pt idx="2266">
                        <c:v>12.199853520000001</c:v>
                      </c:pt>
                      <c:pt idx="2267">
                        <c:v>12.199853520000001</c:v>
                      </c:pt>
                      <c:pt idx="2268">
                        <c:v>12.199853520000001</c:v>
                      </c:pt>
                      <c:pt idx="2269">
                        <c:v>12.199853520000001</c:v>
                      </c:pt>
                      <c:pt idx="2270">
                        <c:v>12.199853520000001</c:v>
                      </c:pt>
                      <c:pt idx="2271">
                        <c:v>12.199853520000001</c:v>
                      </c:pt>
                      <c:pt idx="2272">
                        <c:v>12.099755860000002</c:v>
                      </c:pt>
                      <c:pt idx="2273">
                        <c:v>12.199853520000001</c:v>
                      </c:pt>
                      <c:pt idx="2274">
                        <c:v>12.199853520000001</c:v>
                      </c:pt>
                      <c:pt idx="2275">
                        <c:v>12.199853520000001</c:v>
                      </c:pt>
                      <c:pt idx="2276">
                        <c:v>12.199853520000001</c:v>
                      </c:pt>
                      <c:pt idx="2277">
                        <c:v>12.199853520000001</c:v>
                      </c:pt>
                      <c:pt idx="2278">
                        <c:v>12.199853520000001</c:v>
                      </c:pt>
                      <c:pt idx="2279">
                        <c:v>12.199853520000001</c:v>
                      </c:pt>
                      <c:pt idx="2280">
                        <c:v>12.199853520000001</c:v>
                      </c:pt>
                      <c:pt idx="2281">
                        <c:v>12.199853520000001</c:v>
                      </c:pt>
                      <c:pt idx="2282">
                        <c:v>12.099755860000002</c:v>
                      </c:pt>
                      <c:pt idx="2283">
                        <c:v>12.199853520000001</c:v>
                      </c:pt>
                      <c:pt idx="2284">
                        <c:v>12.199853520000001</c:v>
                      </c:pt>
                      <c:pt idx="2285">
                        <c:v>12.199853520000001</c:v>
                      </c:pt>
                      <c:pt idx="2286">
                        <c:v>12.199853520000001</c:v>
                      </c:pt>
                      <c:pt idx="2287">
                        <c:v>12.099755860000002</c:v>
                      </c:pt>
                      <c:pt idx="2288">
                        <c:v>12.099755860000002</c:v>
                      </c:pt>
                      <c:pt idx="2289">
                        <c:v>12.099755860000002</c:v>
                      </c:pt>
                      <c:pt idx="2290">
                        <c:v>12.099755860000002</c:v>
                      </c:pt>
                      <c:pt idx="2291">
                        <c:v>12.099755860000002</c:v>
                      </c:pt>
                      <c:pt idx="2292">
                        <c:v>12.099755860000002</c:v>
                      </c:pt>
                      <c:pt idx="2293">
                        <c:v>12.099755860000002</c:v>
                      </c:pt>
                      <c:pt idx="2294">
                        <c:v>12.099755860000002</c:v>
                      </c:pt>
                      <c:pt idx="2295">
                        <c:v>12.099755860000002</c:v>
                      </c:pt>
                      <c:pt idx="2296">
                        <c:v>12.099755860000002</c:v>
                      </c:pt>
                      <c:pt idx="2297">
                        <c:v>12.099755860000002</c:v>
                      </c:pt>
                      <c:pt idx="2298">
                        <c:v>12.099755860000002</c:v>
                      </c:pt>
                      <c:pt idx="2299">
                        <c:v>12.099755860000002</c:v>
                      </c:pt>
                      <c:pt idx="2300">
                        <c:v>12.099755860000002</c:v>
                      </c:pt>
                      <c:pt idx="2301">
                        <c:v>12.099755860000002</c:v>
                      </c:pt>
                      <c:pt idx="2302">
                        <c:v>12.099755860000002</c:v>
                      </c:pt>
                      <c:pt idx="2303">
                        <c:v>12.099755860000002</c:v>
                      </c:pt>
                      <c:pt idx="2304">
                        <c:v>12.099755860000002</c:v>
                      </c:pt>
                      <c:pt idx="2305">
                        <c:v>12.099755860000002</c:v>
                      </c:pt>
                      <c:pt idx="2306">
                        <c:v>12.099755860000002</c:v>
                      </c:pt>
                      <c:pt idx="2307">
                        <c:v>12.099755860000002</c:v>
                      </c:pt>
                      <c:pt idx="2308">
                        <c:v>12.099755860000002</c:v>
                      </c:pt>
                      <c:pt idx="2309">
                        <c:v>12.099755860000002</c:v>
                      </c:pt>
                      <c:pt idx="2310">
                        <c:v>12.099755860000002</c:v>
                      </c:pt>
                      <c:pt idx="2311">
                        <c:v>12.099755860000002</c:v>
                      </c:pt>
                      <c:pt idx="2312">
                        <c:v>12.099755860000002</c:v>
                      </c:pt>
                      <c:pt idx="2313">
                        <c:v>12.099755860000002</c:v>
                      </c:pt>
                      <c:pt idx="2314">
                        <c:v>12.099755860000002</c:v>
                      </c:pt>
                      <c:pt idx="2315">
                        <c:v>12.099755860000002</c:v>
                      </c:pt>
                      <c:pt idx="2316">
                        <c:v>12.099755860000002</c:v>
                      </c:pt>
                      <c:pt idx="2317">
                        <c:v>12.099755860000002</c:v>
                      </c:pt>
                      <c:pt idx="2318">
                        <c:v>12.099755860000002</c:v>
                      </c:pt>
                      <c:pt idx="2319">
                        <c:v>12.099755860000002</c:v>
                      </c:pt>
                      <c:pt idx="2320">
                        <c:v>12.099755860000002</c:v>
                      </c:pt>
                      <c:pt idx="2321">
                        <c:v>12.099755860000002</c:v>
                      </c:pt>
                      <c:pt idx="2322">
                        <c:v>12.099755860000002</c:v>
                      </c:pt>
                      <c:pt idx="2323">
                        <c:v>12.099755860000002</c:v>
                      </c:pt>
                      <c:pt idx="2324">
                        <c:v>12.099755860000002</c:v>
                      </c:pt>
                      <c:pt idx="2325">
                        <c:v>12.099755860000002</c:v>
                      </c:pt>
                      <c:pt idx="2326">
                        <c:v>12.099755860000002</c:v>
                      </c:pt>
                      <c:pt idx="2327">
                        <c:v>12.099755860000002</c:v>
                      </c:pt>
                      <c:pt idx="2328">
                        <c:v>12.099755860000002</c:v>
                      </c:pt>
                      <c:pt idx="2329">
                        <c:v>12.099755860000002</c:v>
                      </c:pt>
                      <c:pt idx="2330">
                        <c:v>12.099755860000002</c:v>
                      </c:pt>
                      <c:pt idx="2331">
                        <c:v>12.099755860000002</c:v>
                      </c:pt>
                      <c:pt idx="2332">
                        <c:v>12.099755860000002</c:v>
                      </c:pt>
                      <c:pt idx="2333">
                        <c:v>12.099755860000002</c:v>
                      </c:pt>
                      <c:pt idx="2334">
                        <c:v>12.099755860000002</c:v>
                      </c:pt>
                      <c:pt idx="2335">
                        <c:v>12.099755860000002</c:v>
                      </c:pt>
                      <c:pt idx="2336">
                        <c:v>12.099755860000002</c:v>
                      </c:pt>
                      <c:pt idx="2337">
                        <c:v>12.099755860000002</c:v>
                      </c:pt>
                      <c:pt idx="2338">
                        <c:v>12.099755860000002</c:v>
                      </c:pt>
                      <c:pt idx="2339">
                        <c:v>12.099755860000002</c:v>
                      </c:pt>
                      <c:pt idx="2340">
                        <c:v>12.099755860000002</c:v>
                      </c:pt>
                      <c:pt idx="2341">
                        <c:v>12.099755860000002</c:v>
                      </c:pt>
                      <c:pt idx="2342">
                        <c:v>12.099755860000002</c:v>
                      </c:pt>
                      <c:pt idx="2343">
                        <c:v>12.099755860000002</c:v>
                      </c:pt>
                      <c:pt idx="2344">
                        <c:v>12.099755860000002</c:v>
                      </c:pt>
                      <c:pt idx="2345">
                        <c:v>12.099755860000002</c:v>
                      </c:pt>
                      <c:pt idx="2346">
                        <c:v>12.099755860000002</c:v>
                      </c:pt>
                      <c:pt idx="2347">
                        <c:v>12.099755860000002</c:v>
                      </c:pt>
                      <c:pt idx="2348">
                        <c:v>12.099755860000002</c:v>
                      </c:pt>
                      <c:pt idx="2349">
                        <c:v>12.099755860000002</c:v>
                      </c:pt>
                      <c:pt idx="2350">
                        <c:v>12.099755860000002</c:v>
                      </c:pt>
                      <c:pt idx="2351">
                        <c:v>12.099755860000002</c:v>
                      </c:pt>
                      <c:pt idx="2352">
                        <c:v>11.999902340000002</c:v>
                      </c:pt>
                      <c:pt idx="2353">
                        <c:v>12.099755860000002</c:v>
                      </c:pt>
                      <c:pt idx="2354">
                        <c:v>11.999902340000002</c:v>
                      </c:pt>
                      <c:pt idx="2355">
                        <c:v>12.099755860000002</c:v>
                      </c:pt>
                      <c:pt idx="2356">
                        <c:v>12.099755860000002</c:v>
                      </c:pt>
                      <c:pt idx="2357">
                        <c:v>12.099755860000002</c:v>
                      </c:pt>
                      <c:pt idx="2358">
                        <c:v>11.999902340000002</c:v>
                      </c:pt>
                      <c:pt idx="2359">
                        <c:v>11.999902340000002</c:v>
                      </c:pt>
                      <c:pt idx="2360">
                        <c:v>12.099755860000002</c:v>
                      </c:pt>
                      <c:pt idx="2361">
                        <c:v>12.099755860000002</c:v>
                      </c:pt>
                      <c:pt idx="2362">
                        <c:v>11.999902340000002</c:v>
                      </c:pt>
                      <c:pt idx="2363">
                        <c:v>11.999902340000002</c:v>
                      </c:pt>
                      <c:pt idx="2364">
                        <c:v>11.999902340000002</c:v>
                      </c:pt>
                      <c:pt idx="2365">
                        <c:v>11.999902340000002</c:v>
                      </c:pt>
                      <c:pt idx="2366">
                        <c:v>12.099755860000002</c:v>
                      </c:pt>
                      <c:pt idx="2367">
                        <c:v>11.999902340000002</c:v>
                      </c:pt>
                      <c:pt idx="2368">
                        <c:v>11.999902340000002</c:v>
                      </c:pt>
                      <c:pt idx="2369">
                        <c:v>11.999902340000002</c:v>
                      </c:pt>
                      <c:pt idx="2370">
                        <c:v>11.999902340000002</c:v>
                      </c:pt>
                      <c:pt idx="2371">
                        <c:v>11.999902340000002</c:v>
                      </c:pt>
                      <c:pt idx="2372">
                        <c:v>11.999902340000002</c:v>
                      </c:pt>
                      <c:pt idx="2373">
                        <c:v>11.999902340000002</c:v>
                      </c:pt>
                      <c:pt idx="2374">
                        <c:v>11.999902340000002</c:v>
                      </c:pt>
                      <c:pt idx="2375">
                        <c:v>11.999902340000002</c:v>
                      </c:pt>
                      <c:pt idx="2376">
                        <c:v>11.999902340000002</c:v>
                      </c:pt>
                      <c:pt idx="2377">
                        <c:v>11.999902340000002</c:v>
                      </c:pt>
                      <c:pt idx="2378">
                        <c:v>11.999902340000002</c:v>
                      </c:pt>
                      <c:pt idx="2379">
                        <c:v>11.999902340000002</c:v>
                      </c:pt>
                      <c:pt idx="2380">
                        <c:v>11.999902340000002</c:v>
                      </c:pt>
                      <c:pt idx="2381">
                        <c:v>11.999902340000002</c:v>
                      </c:pt>
                      <c:pt idx="2382">
                        <c:v>11.999902340000002</c:v>
                      </c:pt>
                      <c:pt idx="2383">
                        <c:v>11.999902340000002</c:v>
                      </c:pt>
                      <c:pt idx="2384">
                        <c:v>11.999902340000002</c:v>
                      </c:pt>
                      <c:pt idx="2385">
                        <c:v>11.999902340000002</c:v>
                      </c:pt>
                      <c:pt idx="2386">
                        <c:v>11.999902340000002</c:v>
                      </c:pt>
                      <c:pt idx="2387">
                        <c:v>11.999902340000002</c:v>
                      </c:pt>
                      <c:pt idx="2388">
                        <c:v>11.999902340000002</c:v>
                      </c:pt>
                      <c:pt idx="2389">
                        <c:v>11.999902340000002</c:v>
                      </c:pt>
                      <c:pt idx="2390">
                        <c:v>11.999902340000002</c:v>
                      </c:pt>
                      <c:pt idx="2391">
                        <c:v>11.999902340000002</c:v>
                      </c:pt>
                      <c:pt idx="2392">
                        <c:v>11.999902340000002</c:v>
                      </c:pt>
                      <c:pt idx="2393">
                        <c:v>11.999902340000002</c:v>
                      </c:pt>
                      <c:pt idx="2394">
                        <c:v>11.999902340000002</c:v>
                      </c:pt>
                      <c:pt idx="2395">
                        <c:v>11.999902340000002</c:v>
                      </c:pt>
                      <c:pt idx="2396">
                        <c:v>11.999902340000002</c:v>
                      </c:pt>
                      <c:pt idx="2397">
                        <c:v>11.999902340000002</c:v>
                      </c:pt>
                      <c:pt idx="2398">
                        <c:v>11.999902340000002</c:v>
                      </c:pt>
                      <c:pt idx="2399">
                        <c:v>11.999902340000002</c:v>
                      </c:pt>
                      <c:pt idx="2400">
                        <c:v>11.999902340000002</c:v>
                      </c:pt>
                      <c:pt idx="2401">
                        <c:v>11.999902340000002</c:v>
                      </c:pt>
                      <c:pt idx="2402">
                        <c:v>11.999902340000002</c:v>
                      </c:pt>
                      <c:pt idx="2403">
                        <c:v>11.999902340000002</c:v>
                      </c:pt>
                      <c:pt idx="2404">
                        <c:v>11.999902340000002</c:v>
                      </c:pt>
                      <c:pt idx="2405">
                        <c:v>11.999902340000002</c:v>
                      </c:pt>
                      <c:pt idx="2406">
                        <c:v>11.999902340000002</c:v>
                      </c:pt>
                      <c:pt idx="2407">
                        <c:v>11.999902340000002</c:v>
                      </c:pt>
                      <c:pt idx="2408">
                        <c:v>11.999902340000002</c:v>
                      </c:pt>
                      <c:pt idx="2409">
                        <c:v>11.999902340000002</c:v>
                      </c:pt>
                      <c:pt idx="2410">
                        <c:v>11.999902340000002</c:v>
                      </c:pt>
                      <c:pt idx="2411">
                        <c:v>11.999902340000002</c:v>
                      </c:pt>
                      <c:pt idx="2412">
                        <c:v>11.999902340000002</c:v>
                      </c:pt>
                      <c:pt idx="2413">
                        <c:v>11.999902340000002</c:v>
                      </c:pt>
                      <c:pt idx="2414">
                        <c:v>11.999902340000002</c:v>
                      </c:pt>
                      <c:pt idx="2415">
                        <c:v>11.999902340000002</c:v>
                      </c:pt>
                      <c:pt idx="2416">
                        <c:v>11.999902340000002</c:v>
                      </c:pt>
                      <c:pt idx="2417">
                        <c:v>11.999902340000002</c:v>
                      </c:pt>
                      <c:pt idx="2418">
                        <c:v>11.999902340000002</c:v>
                      </c:pt>
                      <c:pt idx="2419">
                        <c:v>11.999902340000002</c:v>
                      </c:pt>
                      <c:pt idx="2420">
                        <c:v>11.999902340000002</c:v>
                      </c:pt>
                      <c:pt idx="2421">
                        <c:v>11.999902340000002</c:v>
                      </c:pt>
                      <c:pt idx="2422">
                        <c:v>11.999902340000002</c:v>
                      </c:pt>
                      <c:pt idx="2423">
                        <c:v>11.999902340000002</c:v>
                      </c:pt>
                      <c:pt idx="2424">
                        <c:v>11.999902340000002</c:v>
                      </c:pt>
                      <c:pt idx="2425">
                        <c:v>11.999902340000002</c:v>
                      </c:pt>
                      <c:pt idx="2426">
                        <c:v>11.999902340000002</c:v>
                      </c:pt>
                      <c:pt idx="2427">
                        <c:v>11.999902340000002</c:v>
                      </c:pt>
                      <c:pt idx="2428">
                        <c:v>11.999902340000002</c:v>
                      </c:pt>
                      <c:pt idx="2429">
                        <c:v>11.999902340000002</c:v>
                      </c:pt>
                      <c:pt idx="2430">
                        <c:v>11.999902340000002</c:v>
                      </c:pt>
                      <c:pt idx="2431">
                        <c:v>11.999902340000002</c:v>
                      </c:pt>
                      <c:pt idx="2432">
                        <c:v>11.999902340000002</c:v>
                      </c:pt>
                      <c:pt idx="2433">
                        <c:v>11.89980469</c:v>
                      </c:pt>
                      <c:pt idx="2434">
                        <c:v>11.999902340000002</c:v>
                      </c:pt>
                      <c:pt idx="2435">
                        <c:v>11.89980469</c:v>
                      </c:pt>
                      <c:pt idx="2436">
                        <c:v>11.999902340000002</c:v>
                      </c:pt>
                      <c:pt idx="2437">
                        <c:v>11.89980469</c:v>
                      </c:pt>
                      <c:pt idx="2438">
                        <c:v>11.89980469</c:v>
                      </c:pt>
                      <c:pt idx="2439">
                        <c:v>11.999902340000002</c:v>
                      </c:pt>
                      <c:pt idx="2440">
                        <c:v>11.89980469</c:v>
                      </c:pt>
                      <c:pt idx="2441">
                        <c:v>11.89980469</c:v>
                      </c:pt>
                      <c:pt idx="2442">
                        <c:v>11.89980469</c:v>
                      </c:pt>
                      <c:pt idx="2443">
                        <c:v>11.89980469</c:v>
                      </c:pt>
                      <c:pt idx="2444">
                        <c:v>11.89980469</c:v>
                      </c:pt>
                      <c:pt idx="2445">
                        <c:v>11.89980469</c:v>
                      </c:pt>
                      <c:pt idx="2446">
                        <c:v>11.89980469</c:v>
                      </c:pt>
                      <c:pt idx="2447">
                        <c:v>11.89980469</c:v>
                      </c:pt>
                      <c:pt idx="2448">
                        <c:v>11.89980469</c:v>
                      </c:pt>
                      <c:pt idx="2449">
                        <c:v>11.89980469</c:v>
                      </c:pt>
                      <c:pt idx="2450">
                        <c:v>11.89980469</c:v>
                      </c:pt>
                      <c:pt idx="2451">
                        <c:v>11.89980469</c:v>
                      </c:pt>
                      <c:pt idx="2452">
                        <c:v>11.89980469</c:v>
                      </c:pt>
                      <c:pt idx="2453">
                        <c:v>11.89980469</c:v>
                      </c:pt>
                      <c:pt idx="2454">
                        <c:v>11.89980469</c:v>
                      </c:pt>
                      <c:pt idx="2455">
                        <c:v>11.89980469</c:v>
                      </c:pt>
                      <c:pt idx="2456">
                        <c:v>11.89980469</c:v>
                      </c:pt>
                      <c:pt idx="2457">
                        <c:v>11.89980469</c:v>
                      </c:pt>
                      <c:pt idx="2458">
                        <c:v>11.89980469</c:v>
                      </c:pt>
                      <c:pt idx="2459">
                        <c:v>11.89980469</c:v>
                      </c:pt>
                      <c:pt idx="2460">
                        <c:v>11.89980469</c:v>
                      </c:pt>
                      <c:pt idx="2461">
                        <c:v>11.89980469</c:v>
                      </c:pt>
                      <c:pt idx="2462">
                        <c:v>11.89980469</c:v>
                      </c:pt>
                      <c:pt idx="2463">
                        <c:v>11.89980469</c:v>
                      </c:pt>
                      <c:pt idx="2464">
                        <c:v>11.89980469</c:v>
                      </c:pt>
                      <c:pt idx="2465">
                        <c:v>11.89980469</c:v>
                      </c:pt>
                      <c:pt idx="2466">
                        <c:v>11.89980469</c:v>
                      </c:pt>
                      <c:pt idx="2467">
                        <c:v>11.89980469</c:v>
                      </c:pt>
                      <c:pt idx="2468">
                        <c:v>11.89980469</c:v>
                      </c:pt>
                      <c:pt idx="2469">
                        <c:v>11.89980469</c:v>
                      </c:pt>
                      <c:pt idx="2470">
                        <c:v>11.89980469</c:v>
                      </c:pt>
                      <c:pt idx="2471">
                        <c:v>11.89980469</c:v>
                      </c:pt>
                      <c:pt idx="2472">
                        <c:v>11.89980469</c:v>
                      </c:pt>
                      <c:pt idx="2473">
                        <c:v>11.89980469</c:v>
                      </c:pt>
                      <c:pt idx="2474">
                        <c:v>11.89980469</c:v>
                      </c:pt>
                      <c:pt idx="2475">
                        <c:v>11.89980469</c:v>
                      </c:pt>
                      <c:pt idx="2476">
                        <c:v>11.89980469</c:v>
                      </c:pt>
                      <c:pt idx="2477">
                        <c:v>11.89980469</c:v>
                      </c:pt>
                      <c:pt idx="2478">
                        <c:v>11.89980469</c:v>
                      </c:pt>
                      <c:pt idx="2479">
                        <c:v>11.89980469</c:v>
                      </c:pt>
                      <c:pt idx="2480">
                        <c:v>11.89980469</c:v>
                      </c:pt>
                      <c:pt idx="2481">
                        <c:v>11.89980469</c:v>
                      </c:pt>
                      <c:pt idx="2482">
                        <c:v>11.89980469</c:v>
                      </c:pt>
                      <c:pt idx="2483">
                        <c:v>11.89980469</c:v>
                      </c:pt>
                      <c:pt idx="2484">
                        <c:v>11.89980469</c:v>
                      </c:pt>
                      <c:pt idx="2485">
                        <c:v>11.89980469</c:v>
                      </c:pt>
                      <c:pt idx="2486">
                        <c:v>11.89980469</c:v>
                      </c:pt>
                      <c:pt idx="2487">
                        <c:v>11.89980469</c:v>
                      </c:pt>
                      <c:pt idx="2488">
                        <c:v>11.89980469</c:v>
                      </c:pt>
                      <c:pt idx="2489">
                        <c:v>11.89980469</c:v>
                      </c:pt>
                      <c:pt idx="2490">
                        <c:v>11.89980469</c:v>
                      </c:pt>
                      <c:pt idx="2491">
                        <c:v>11.89980469</c:v>
                      </c:pt>
                      <c:pt idx="2492">
                        <c:v>11.89980469</c:v>
                      </c:pt>
                      <c:pt idx="2493">
                        <c:v>11.89980469</c:v>
                      </c:pt>
                      <c:pt idx="2494">
                        <c:v>11.89980469</c:v>
                      </c:pt>
                      <c:pt idx="2495">
                        <c:v>11.89980469</c:v>
                      </c:pt>
                      <c:pt idx="2496">
                        <c:v>11.89980469</c:v>
                      </c:pt>
                      <c:pt idx="2497">
                        <c:v>11.89980469</c:v>
                      </c:pt>
                      <c:pt idx="2498">
                        <c:v>11.89980469</c:v>
                      </c:pt>
                      <c:pt idx="2499">
                        <c:v>11.89980469</c:v>
                      </c:pt>
                      <c:pt idx="2500">
                        <c:v>11.89980469</c:v>
                      </c:pt>
                      <c:pt idx="2501">
                        <c:v>11.89980469</c:v>
                      </c:pt>
                      <c:pt idx="2502">
                        <c:v>11.89980469</c:v>
                      </c:pt>
                      <c:pt idx="2503">
                        <c:v>11.89980469</c:v>
                      </c:pt>
                      <c:pt idx="2504">
                        <c:v>11.89980469</c:v>
                      </c:pt>
                      <c:pt idx="2505">
                        <c:v>11.89980469</c:v>
                      </c:pt>
                      <c:pt idx="2506">
                        <c:v>11.89980469</c:v>
                      </c:pt>
                      <c:pt idx="2507">
                        <c:v>11.89980469</c:v>
                      </c:pt>
                      <c:pt idx="2508">
                        <c:v>11.79970703</c:v>
                      </c:pt>
                      <c:pt idx="2509">
                        <c:v>11.79970703</c:v>
                      </c:pt>
                      <c:pt idx="2510">
                        <c:v>11.79970703</c:v>
                      </c:pt>
                      <c:pt idx="2511">
                        <c:v>11.89980469</c:v>
                      </c:pt>
                      <c:pt idx="2512">
                        <c:v>11.79970703</c:v>
                      </c:pt>
                      <c:pt idx="2513">
                        <c:v>11.79970703</c:v>
                      </c:pt>
                      <c:pt idx="2514">
                        <c:v>11.89980469</c:v>
                      </c:pt>
                      <c:pt idx="2515">
                        <c:v>11.89980469</c:v>
                      </c:pt>
                      <c:pt idx="2516">
                        <c:v>11.79970703</c:v>
                      </c:pt>
                      <c:pt idx="2517">
                        <c:v>11.89980469</c:v>
                      </c:pt>
                      <c:pt idx="2518">
                        <c:v>11.79970703</c:v>
                      </c:pt>
                      <c:pt idx="2519">
                        <c:v>11.79970703</c:v>
                      </c:pt>
                      <c:pt idx="2520">
                        <c:v>11.79970703</c:v>
                      </c:pt>
                      <c:pt idx="2521">
                        <c:v>11.79970703</c:v>
                      </c:pt>
                      <c:pt idx="2522">
                        <c:v>11.79970703</c:v>
                      </c:pt>
                      <c:pt idx="2523">
                        <c:v>11.79970703</c:v>
                      </c:pt>
                      <c:pt idx="2524">
                        <c:v>11.79970703</c:v>
                      </c:pt>
                      <c:pt idx="2525">
                        <c:v>11.79970703</c:v>
                      </c:pt>
                      <c:pt idx="2526">
                        <c:v>11.79970703</c:v>
                      </c:pt>
                      <c:pt idx="2527">
                        <c:v>11.79970703</c:v>
                      </c:pt>
                      <c:pt idx="2528">
                        <c:v>11.79970703</c:v>
                      </c:pt>
                      <c:pt idx="2529">
                        <c:v>11.79970703</c:v>
                      </c:pt>
                      <c:pt idx="2530">
                        <c:v>11.79970703</c:v>
                      </c:pt>
                      <c:pt idx="2531">
                        <c:v>11.79970703</c:v>
                      </c:pt>
                      <c:pt idx="2532">
                        <c:v>11.79970703</c:v>
                      </c:pt>
                      <c:pt idx="2533">
                        <c:v>11.79970703</c:v>
                      </c:pt>
                      <c:pt idx="2534">
                        <c:v>11.79970703</c:v>
                      </c:pt>
                      <c:pt idx="2535">
                        <c:v>11.79970703</c:v>
                      </c:pt>
                      <c:pt idx="2536">
                        <c:v>11.79970703</c:v>
                      </c:pt>
                      <c:pt idx="2537">
                        <c:v>11.79970703</c:v>
                      </c:pt>
                      <c:pt idx="2538">
                        <c:v>11.79970703</c:v>
                      </c:pt>
                      <c:pt idx="2539">
                        <c:v>11.79970703</c:v>
                      </c:pt>
                      <c:pt idx="2540">
                        <c:v>11.79970703</c:v>
                      </c:pt>
                      <c:pt idx="2541">
                        <c:v>11.79970703</c:v>
                      </c:pt>
                      <c:pt idx="2542">
                        <c:v>11.79970703</c:v>
                      </c:pt>
                      <c:pt idx="2543">
                        <c:v>11.79970703</c:v>
                      </c:pt>
                      <c:pt idx="2544">
                        <c:v>11.79970703</c:v>
                      </c:pt>
                      <c:pt idx="2545">
                        <c:v>11.79970703</c:v>
                      </c:pt>
                      <c:pt idx="2546">
                        <c:v>11.79970703</c:v>
                      </c:pt>
                      <c:pt idx="2547">
                        <c:v>11.79970703</c:v>
                      </c:pt>
                      <c:pt idx="2548">
                        <c:v>11.79970703</c:v>
                      </c:pt>
                      <c:pt idx="2549">
                        <c:v>11.79970703</c:v>
                      </c:pt>
                      <c:pt idx="2550">
                        <c:v>11.79970703</c:v>
                      </c:pt>
                      <c:pt idx="2551">
                        <c:v>11.79970703</c:v>
                      </c:pt>
                      <c:pt idx="2552">
                        <c:v>11.79970703</c:v>
                      </c:pt>
                      <c:pt idx="2553">
                        <c:v>11.79970703</c:v>
                      </c:pt>
                      <c:pt idx="2554">
                        <c:v>11.79970703</c:v>
                      </c:pt>
                      <c:pt idx="2555">
                        <c:v>11.79970703</c:v>
                      </c:pt>
                      <c:pt idx="2556">
                        <c:v>11.79970703</c:v>
                      </c:pt>
                      <c:pt idx="2557">
                        <c:v>11.79970703</c:v>
                      </c:pt>
                      <c:pt idx="2558">
                        <c:v>11.79970703</c:v>
                      </c:pt>
                      <c:pt idx="2559">
                        <c:v>11.79970703</c:v>
                      </c:pt>
                      <c:pt idx="2560">
                        <c:v>11.79970703</c:v>
                      </c:pt>
                      <c:pt idx="2561">
                        <c:v>11.79970703</c:v>
                      </c:pt>
                      <c:pt idx="2562">
                        <c:v>11.79970703</c:v>
                      </c:pt>
                      <c:pt idx="2563">
                        <c:v>11.79970703</c:v>
                      </c:pt>
                      <c:pt idx="2564">
                        <c:v>11.79970703</c:v>
                      </c:pt>
                      <c:pt idx="2565">
                        <c:v>11.79970703</c:v>
                      </c:pt>
                      <c:pt idx="2566">
                        <c:v>11.79970703</c:v>
                      </c:pt>
                      <c:pt idx="2567">
                        <c:v>11.79970703</c:v>
                      </c:pt>
                      <c:pt idx="2568">
                        <c:v>11.79970703</c:v>
                      </c:pt>
                      <c:pt idx="2569">
                        <c:v>11.79970703</c:v>
                      </c:pt>
                      <c:pt idx="2570">
                        <c:v>11.79970703</c:v>
                      </c:pt>
                      <c:pt idx="2571">
                        <c:v>11.79970703</c:v>
                      </c:pt>
                      <c:pt idx="2572">
                        <c:v>11.79970703</c:v>
                      </c:pt>
                      <c:pt idx="2573">
                        <c:v>11.79970703</c:v>
                      </c:pt>
                      <c:pt idx="2574">
                        <c:v>11.79970703</c:v>
                      </c:pt>
                      <c:pt idx="2575">
                        <c:v>11.79970703</c:v>
                      </c:pt>
                      <c:pt idx="2576">
                        <c:v>11.79970703</c:v>
                      </c:pt>
                      <c:pt idx="2577">
                        <c:v>11.79970703</c:v>
                      </c:pt>
                      <c:pt idx="2578">
                        <c:v>11.699853520000001</c:v>
                      </c:pt>
                      <c:pt idx="2579">
                        <c:v>11.79970703</c:v>
                      </c:pt>
                      <c:pt idx="2580">
                        <c:v>11.79970703</c:v>
                      </c:pt>
                      <c:pt idx="2581">
                        <c:v>11.79970703</c:v>
                      </c:pt>
                      <c:pt idx="2582">
                        <c:v>11.79970703</c:v>
                      </c:pt>
                      <c:pt idx="2583">
                        <c:v>11.79970703</c:v>
                      </c:pt>
                      <c:pt idx="2584">
                        <c:v>11.699853520000001</c:v>
                      </c:pt>
                      <c:pt idx="2585">
                        <c:v>11.699853520000001</c:v>
                      </c:pt>
                      <c:pt idx="2586">
                        <c:v>11.699853520000001</c:v>
                      </c:pt>
                      <c:pt idx="2587">
                        <c:v>11.79970703</c:v>
                      </c:pt>
                      <c:pt idx="2588">
                        <c:v>11.699853520000001</c:v>
                      </c:pt>
                      <c:pt idx="2589">
                        <c:v>11.699853520000001</c:v>
                      </c:pt>
                      <c:pt idx="2590">
                        <c:v>11.699853520000001</c:v>
                      </c:pt>
                      <c:pt idx="2591">
                        <c:v>11.699853520000001</c:v>
                      </c:pt>
                      <c:pt idx="2592">
                        <c:v>11.699853520000001</c:v>
                      </c:pt>
                      <c:pt idx="2593">
                        <c:v>11.699853520000001</c:v>
                      </c:pt>
                      <c:pt idx="2594">
                        <c:v>11.699853520000001</c:v>
                      </c:pt>
                      <c:pt idx="2595">
                        <c:v>11.699853520000001</c:v>
                      </c:pt>
                      <c:pt idx="2596">
                        <c:v>11.699853520000001</c:v>
                      </c:pt>
                      <c:pt idx="2597">
                        <c:v>11.699853520000001</c:v>
                      </c:pt>
                      <c:pt idx="2598">
                        <c:v>11.699853520000001</c:v>
                      </c:pt>
                      <c:pt idx="2599">
                        <c:v>11.699853520000001</c:v>
                      </c:pt>
                      <c:pt idx="2600">
                        <c:v>11.699853520000001</c:v>
                      </c:pt>
                      <c:pt idx="2601">
                        <c:v>11.699853520000001</c:v>
                      </c:pt>
                      <c:pt idx="2602">
                        <c:v>11.699853520000001</c:v>
                      </c:pt>
                      <c:pt idx="2603">
                        <c:v>11.699853520000001</c:v>
                      </c:pt>
                      <c:pt idx="2604">
                        <c:v>11.699853520000001</c:v>
                      </c:pt>
                      <c:pt idx="2605">
                        <c:v>11.699853520000001</c:v>
                      </c:pt>
                      <c:pt idx="2606">
                        <c:v>11.699853520000001</c:v>
                      </c:pt>
                      <c:pt idx="2607">
                        <c:v>11.699853520000001</c:v>
                      </c:pt>
                      <c:pt idx="2608">
                        <c:v>11.699853520000001</c:v>
                      </c:pt>
                      <c:pt idx="2609">
                        <c:v>11.699853520000001</c:v>
                      </c:pt>
                      <c:pt idx="2610">
                        <c:v>11.699853520000001</c:v>
                      </c:pt>
                      <c:pt idx="2611">
                        <c:v>11.699853520000001</c:v>
                      </c:pt>
                      <c:pt idx="2612">
                        <c:v>11.699853520000001</c:v>
                      </c:pt>
                      <c:pt idx="2613">
                        <c:v>11.699853520000001</c:v>
                      </c:pt>
                      <c:pt idx="2614">
                        <c:v>11.699853520000001</c:v>
                      </c:pt>
                      <c:pt idx="2615">
                        <c:v>11.699853520000001</c:v>
                      </c:pt>
                      <c:pt idx="2616">
                        <c:v>11.699853520000001</c:v>
                      </c:pt>
                      <c:pt idx="2617">
                        <c:v>11.699853520000001</c:v>
                      </c:pt>
                      <c:pt idx="2618">
                        <c:v>11.699853520000001</c:v>
                      </c:pt>
                      <c:pt idx="2619">
                        <c:v>11.699853520000001</c:v>
                      </c:pt>
                      <c:pt idx="2620">
                        <c:v>11.699853520000001</c:v>
                      </c:pt>
                      <c:pt idx="2621">
                        <c:v>11.699853520000001</c:v>
                      </c:pt>
                      <c:pt idx="2622">
                        <c:v>11.699853520000001</c:v>
                      </c:pt>
                      <c:pt idx="2623">
                        <c:v>11.699853520000001</c:v>
                      </c:pt>
                      <c:pt idx="2624">
                        <c:v>11.699853520000001</c:v>
                      </c:pt>
                      <c:pt idx="2625">
                        <c:v>11.699853520000001</c:v>
                      </c:pt>
                      <c:pt idx="2626">
                        <c:v>11.699853520000001</c:v>
                      </c:pt>
                      <c:pt idx="2627">
                        <c:v>11.699853520000001</c:v>
                      </c:pt>
                      <c:pt idx="2628">
                        <c:v>11.699853520000001</c:v>
                      </c:pt>
                      <c:pt idx="2629">
                        <c:v>11.699853520000001</c:v>
                      </c:pt>
                      <c:pt idx="2630">
                        <c:v>11.699853520000001</c:v>
                      </c:pt>
                      <c:pt idx="2631">
                        <c:v>11.699853520000001</c:v>
                      </c:pt>
                      <c:pt idx="2632">
                        <c:v>11.699853520000001</c:v>
                      </c:pt>
                      <c:pt idx="2633">
                        <c:v>11.699853520000001</c:v>
                      </c:pt>
                      <c:pt idx="2634">
                        <c:v>11.699853520000001</c:v>
                      </c:pt>
                      <c:pt idx="2635">
                        <c:v>11.699853520000001</c:v>
                      </c:pt>
                      <c:pt idx="2636">
                        <c:v>11.699853520000001</c:v>
                      </c:pt>
                      <c:pt idx="2637">
                        <c:v>11.699853520000001</c:v>
                      </c:pt>
                      <c:pt idx="2638">
                        <c:v>11.699853520000001</c:v>
                      </c:pt>
                      <c:pt idx="2639">
                        <c:v>11.699853520000001</c:v>
                      </c:pt>
                      <c:pt idx="2640">
                        <c:v>11.699853520000001</c:v>
                      </c:pt>
                      <c:pt idx="2641">
                        <c:v>11.699853520000001</c:v>
                      </c:pt>
                      <c:pt idx="2642">
                        <c:v>11.699853520000001</c:v>
                      </c:pt>
                      <c:pt idx="2643">
                        <c:v>11.699853520000001</c:v>
                      </c:pt>
                      <c:pt idx="2644">
                        <c:v>11.699853520000001</c:v>
                      </c:pt>
                      <c:pt idx="2645">
                        <c:v>11.699853520000001</c:v>
                      </c:pt>
                      <c:pt idx="2646">
                        <c:v>11.699853520000001</c:v>
                      </c:pt>
                      <c:pt idx="2647">
                        <c:v>11.699853520000001</c:v>
                      </c:pt>
                      <c:pt idx="2648">
                        <c:v>11.699853520000001</c:v>
                      </c:pt>
                      <c:pt idx="2649">
                        <c:v>11.699853520000001</c:v>
                      </c:pt>
                      <c:pt idx="2650">
                        <c:v>11.699853520000001</c:v>
                      </c:pt>
                      <c:pt idx="2651">
                        <c:v>11.599755860000002</c:v>
                      </c:pt>
                      <c:pt idx="2652">
                        <c:v>11.699853520000001</c:v>
                      </c:pt>
                      <c:pt idx="2653">
                        <c:v>11.699853520000001</c:v>
                      </c:pt>
                      <c:pt idx="2654">
                        <c:v>11.699853520000001</c:v>
                      </c:pt>
                      <c:pt idx="2655">
                        <c:v>11.599755860000002</c:v>
                      </c:pt>
                      <c:pt idx="2656">
                        <c:v>11.699853520000001</c:v>
                      </c:pt>
                      <c:pt idx="2657">
                        <c:v>11.699853520000001</c:v>
                      </c:pt>
                      <c:pt idx="2658">
                        <c:v>11.699853520000001</c:v>
                      </c:pt>
                      <c:pt idx="2659">
                        <c:v>11.699853520000001</c:v>
                      </c:pt>
                      <c:pt idx="2660">
                        <c:v>11.599755860000002</c:v>
                      </c:pt>
                      <c:pt idx="2661">
                        <c:v>11.699853520000001</c:v>
                      </c:pt>
                      <c:pt idx="2662">
                        <c:v>11.599755860000002</c:v>
                      </c:pt>
                      <c:pt idx="2663">
                        <c:v>11.699853520000001</c:v>
                      </c:pt>
                      <c:pt idx="2664">
                        <c:v>11.599755860000002</c:v>
                      </c:pt>
                      <c:pt idx="2665">
                        <c:v>11.699853520000001</c:v>
                      </c:pt>
                      <c:pt idx="2666">
                        <c:v>11.599755860000002</c:v>
                      </c:pt>
                      <c:pt idx="2667">
                        <c:v>11.599755860000002</c:v>
                      </c:pt>
                      <c:pt idx="2668">
                        <c:v>11.599755860000002</c:v>
                      </c:pt>
                      <c:pt idx="2669">
                        <c:v>11.599755860000002</c:v>
                      </c:pt>
                      <c:pt idx="2670">
                        <c:v>11.599755860000002</c:v>
                      </c:pt>
                      <c:pt idx="2671">
                        <c:v>11.599755860000002</c:v>
                      </c:pt>
                      <c:pt idx="2672">
                        <c:v>11.599755860000002</c:v>
                      </c:pt>
                      <c:pt idx="2673">
                        <c:v>11.599755860000002</c:v>
                      </c:pt>
                      <c:pt idx="2674">
                        <c:v>11.599755860000002</c:v>
                      </c:pt>
                      <c:pt idx="2675">
                        <c:v>11.599755860000002</c:v>
                      </c:pt>
                      <c:pt idx="2676">
                        <c:v>11.599755860000002</c:v>
                      </c:pt>
                      <c:pt idx="2677">
                        <c:v>11.599755860000002</c:v>
                      </c:pt>
                      <c:pt idx="2678">
                        <c:v>11.599755860000002</c:v>
                      </c:pt>
                      <c:pt idx="2679">
                        <c:v>11.599755860000002</c:v>
                      </c:pt>
                      <c:pt idx="2680">
                        <c:v>11.599755860000002</c:v>
                      </c:pt>
                      <c:pt idx="2681">
                        <c:v>11.599755860000002</c:v>
                      </c:pt>
                      <c:pt idx="2682">
                        <c:v>11.599755860000002</c:v>
                      </c:pt>
                      <c:pt idx="2683">
                        <c:v>11.599755860000002</c:v>
                      </c:pt>
                      <c:pt idx="2684">
                        <c:v>11.599755860000002</c:v>
                      </c:pt>
                      <c:pt idx="2685">
                        <c:v>11.599755860000002</c:v>
                      </c:pt>
                      <c:pt idx="2686">
                        <c:v>11.599755860000002</c:v>
                      </c:pt>
                      <c:pt idx="2687">
                        <c:v>11.599755860000002</c:v>
                      </c:pt>
                      <c:pt idx="2688">
                        <c:v>11.599755860000002</c:v>
                      </c:pt>
                      <c:pt idx="2689">
                        <c:v>11.599755860000002</c:v>
                      </c:pt>
                      <c:pt idx="2690">
                        <c:v>11.599755860000002</c:v>
                      </c:pt>
                      <c:pt idx="2691">
                        <c:v>11.599755860000002</c:v>
                      </c:pt>
                      <c:pt idx="2692">
                        <c:v>11.599755860000002</c:v>
                      </c:pt>
                      <c:pt idx="2693">
                        <c:v>11.599755860000002</c:v>
                      </c:pt>
                      <c:pt idx="2694">
                        <c:v>11.599755860000002</c:v>
                      </c:pt>
                      <c:pt idx="2695">
                        <c:v>11.599755860000002</c:v>
                      </c:pt>
                      <c:pt idx="2696">
                        <c:v>11.599755860000002</c:v>
                      </c:pt>
                      <c:pt idx="2697">
                        <c:v>11.599755860000002</c:v>
                      </c:pt>
                      <c:pt idx="2698">
                        <c:v>11.599755860000002</c:v>
                      </c:pt>
                      <c:pt idx="2699">
                        <c:v>11.599755860000002</c:v>
                      </c:pt>
                      <c:pt idx="2700">
                        <c:v>11.599755860000002</c:v>
                      </c:pt>
                      <c:pt idx="2701">
                        <c:v>11.599755860000002</c:v>
                      </c:pt>
                      <c:pt idx="2702">
                        <c:v>11.599755860000002</c:v>
                      </c:pt>
                      <c:pt idx="2703">
                        <c:v>11.599755860000002</c:v>
                      </c:pt>
                      <c:pt idx="2704">
                        <c:v>11.599755860000002</c:v>
                      </c:pt>
                      <c:pt idx="2705">
                        <c:v>11.599755860000002</c:v>
                      </c:pt>
                      <c:pt idx="2706">
                        <c:v>11.599755860000002</c:v>
                      </c:pt>
                      <c:pt idx="2707">
                        <c:v>11.599755860000002</c:v>
                      </c:pt>
                      <c:pt idx="2708">
                        <c:v>11.599755860000002</c:v>
                      </c:pt>
                      <c:pt idx="2709">
                        <c:v>11.599755860000002</c:v>
                      </c:pt>
                      <c:pt idx="2710">
                        <c:v>11.599755860000002</c:v>
                      </c:pt>
                      <c:pt idx="2711">
                        <c:v>11.599755860000002</c:v>
                      </c:pt>
                      <c:pt idx="2712">
                        <c:v>11.599755860000002</c:v>
                      </c:pt>
                      <c:pt idx="2713">
                        <c:v>11.599755860000002</c:v>
                      </c:pt>
                      <c:pt idx="2714">
                        <c:v>11.599755860000002</c:v>
                      </c:pt>
                      <c:pt idx="2715">
                        <c:v>11.599755860000002</c:v>
                      </c:pt>
                      <c:pt idx="2716">
                        <c:v>11.599755860000002</c:v>
                      </c:pt>
                      <c:pt idx="2717">
                        <c:v>11.599755860000002</c:v>
                      </c:pt>
                      <c:pt idx="2718">
                        <c:v>11.599755860000002</c:v>
                      </c:pt>
                      <c:pt idx="2719">
                        <c:v>11.599755860000002</c:v>
                      </c:pt>
                      <c:pt idx="2720">
                        <c:v>11.599755860000002</c:v>
                      </c:pt>
                      <c:pt idx="2721">
                        <c:v>11.599755860000002</c:v>
                      </c:pt>
                      <c:pt idx="2722">
                        <c:v>11.599755860000002</c:v>
                      </c:pt>
                      <c:pt idx="2723">
                        <c:v>11.599755860000002</c:v>
                      </c:pt>
                      <c:pt idx="2724">
                        <c:v>11.599755860000002</c:v>
                      </c:pt>
                      <c:pt idx="2725">
                        <c:v>11.599755860000002</c:v>
                      </c:pt>
                      <c:pt idx="2726">
                        <c:v>11.599755860000002</c:v>
                      </c:pt>
                      <c:pt idx="2727">
                        <c:v>11.599755860000002</c:v>
                      </c:pt>
                      <c:pt idx="2728">
                        <c:v>11.599755860000002</c:v>
                      </c:pt>
                      <c:pt idx="2729">
                        <c:v>11.599755860000002</c:v>
                      </c:pt>
                      <c:pt idx="2730">
                        <c:v>11.499902340000002</c:v>
                      </c:pt>
                      <c:pt idx="2731">
                        <c:v>11.599755860000002</c:v>
                      </c:pt>
                      <c:pt idx="2732">
                        <c:v>11.599755860000002</c:v>
                      </c:pt>
                      <c:pt idx="2733">
                        <c:v>11.599755860000002</c:v>
                      </c:pt>
                      <c:pt idx="2734">
                        <c:v>11.599755860000002</c:v>
                      </c:pt>
                      <c:pt idx="2735">
                        <c:v>11.599755860000002</c:v>
                      </c:pt>
                      <c:pt idx="2736">
                        <c:v>11.499902340000002</c:v>
                      </c:pt>
                      <c:pt idx="2737">
                        <c:v>11.599755860000002</c:v>
                      </c:pt>
                      <c:pt idx="2738">
                        <c:v>11.499902340000002</c:v>
                      </c:pt>
                      <c:pt idx="2739">
                        <c:v>11.599755860000002</c:v>
                      </c:pt>
                      <c:pt idx="2740">
                        <c:v>11.499902340000002</c:v>
                      </c:pt>
                      <c:pt idx="2741">
                        <c:v>11.499902340000002</c:v>
                      </c:pt>
                      <c:pt idx="2742">
                        <c:v>11.499902340000002</c:v>
                      </c:pt>
                      <c:pt idx="2743">
                        <c:v>11.599755860000002</c:v>
                      </c:pt>
                      <c:pt idx="2744">
                        <c:v>11.599755860000002</c:v>
                      </c:pt>
                      <c:pt idx="2745">
                        <c:v>11.499902340000002</c:v>
                      </c:pt>
                      <c:pt idx="2746">
                        <c:v>11.599755860000002</c:v>
                      </c:pt>
                      <c:pt idx="2747">
                        <c:v>11.499902340000002</c:v>
                      </c:pt>
                      <c:pt idx="2748">
                        <c:v>11.499902340000002</c:v>
                      </c:pt>
                      <c:pt idx="2749">
                        <c:v>11.499902340000002</c:v>
                      </c:pt>
                      <c:pt idx="2750">
                        <c:v>11.499902340000002</c:v>
                      </c:pt>
                      <c:pt idx="2751">
                        <c:v>11.499902340000002</c:v>
                      </c:pt>
                      <c:pt idx="2752">
                        <c:v>11.499902340000002</c:v>
                      </c:pt>
                      <c:pt idx="2753">
                        <c:v>11.499902340000002</c:v>
                      </c:pt>
                      <c:pt idx="2754">
                        <c:v>11.499902340000002</c:v>
                      </c:pt>
                      <c:pt idx="2755">
                        <c:v>11.499902340000002</c:v>
                      </c:pt>
                      <c:pt idx="2756">
                        <c:v>11.499902340000002</c:v>
                      </c:pt>
                      <c:pt idx="2757">
                        <c:v>11.499902340000002</c:v>
                      </c:pt>
                      <c:pt idx="2758">
                        <c:v>11.499902340000002</c:v>
                      </c:pt>
                      <c:pt idx="2759">
                        <c:v>11.499902340000002</c:v>
                      </c:pt>
                      <c:pt idx="2760">
                        <c:v>11.499902340000002</c:v>
                      </c:pt>
                      <c:pt idx="2761">
                        <c:v>11.499902340000002</c:v>
                      </c:pt>
                      <c:pt idx="2762">
                        <c:v>11.499902340000002</c:v>
                      </c:pt>
                      <c:pt idx="2763">
                        <c:v>11.499902340000002</c:v>
                      </c:pt>
                      <c:pt idx="2764">
                        <c:v>11.499902340000002</c:v>
                      </c:pt>
                      <c:pt idx="2765">
                        <c:v>11.499902340000002</c:v>
                      </c:pt>
                      <c:pt idx="2766">
                        <c:v>11.499902340000002</c:v>
                      </c:pt>
                      <c:pt idx="2767">
                        <c:v>11.499902340000002</c:v>
                      </c:pt>
                      <c:pt idx="2768">
                        <c:v>11.499902340000002</c:v>
                      </c:pt>
                      <c:pt idx="2769">
                        <c:v>11.499902340000002</c:v>
                      </c:pt>
                      <c:pt idx="2770">
                        <c:v>11.499902340000002</c:v>
                      </c:pt>
                      <c:pt idx="2771">
                        <c:v>11.499902340000002</c:v>
                      </c:pt>
                      <c:pt idx="2772">
                        <c:v>11.499902340000002</c:v>
                      </c:pt>
                      <c:pt idx="2773">
                        <c:v>11.499902340000002</c:v>
                      </c:pt>
                      <c:pt idx="2774">
                        <c:v>11.499902340000002</c:v>
                      </c:pt>
                      <c:pt idx="2775">
                        <c:v>11.499902340000002</c:v>
                      </c:pt>
                      <c:pt idx="2776">
                        <c:v>11.499902340000002</c:v>
                      </c:pt>
                      <c:pt idx="2777">
                        <c:v>11.499902340000002</c:v>
                      </c:pt>
                      <c:pt idx="2778">
                        <c:v>11.499902340000002</c:v>
                      </c:pt>
                      <c:pt idx="2779">
                        <c:v>11.499902340000002</c:v>
                      </c:pt>
                      <c:pt idx="2780">
                        <c:v>11.499902340000002</c:v>
                      </c:pt>
                      <c:pt idx="2781">
                        <c:v>11.499902340000002</c:v>
                      </c:pt>
                      <c:pt idx="2782">
                        <c:v>11.499902340000002</c:v>
                      </c:pt>
                      <c:pt idx="2783">
                        <c:v>11.499902340000002</c:v>
                      </c:pt>
                      <c:pt idx="2784">
                        <c:v>11.499902340000002</c:v>
                      </c:pt>
                      <c:pt idx="2785">
                        <c:v>11.499902340000002</c:v>
                      </c:pt>
                      <c:pt idx="2786">
                        <c:v>11.499902340000002</c:v>
                      </c:pt>
                      <c:pt idx="2787">
                        <c:v>11.499902340000002</c:v>
                      </c:pt>
                      <c:pt idx="2788">
                        <c:v>11.499902340000002</c:v>
                      </c:pt>
                      <c:pt idx="2789">
                        <c:v>11.499902340000002</c:v>
                      </c:pt>
                      <c:pt idx="2790">
                        <c:v>11.499902340000002</c:v>
                      </c:pt>
                      <c:pt idx="2791">
                        <c:v>11.499902340000002</c:v>
                      </c:pt>
                      <c:pt idx="2792">
                        <c:v>11.499902340000002</c:v>
                      </c:pt>
                      <c:pt idx="2793">
                        <c:v>11.499902340000002</c:v>
                      </c:pt>
                      <c:pt idx="2794">
                        <c:v>11.499902340000002</c:v>
                      </c:pt>
                      <c:pt idx="2795">
                        <c:v>11.499902340000002</c:v>
                      </c:pt>
                      <c:pt idx="2796">
                        <c:v>11.499902340000002</c:v>
                      </c:pt>
                      <c:pt idx="2797">
                        <c:v>11.499902340000002</c:v>
                      </c:pt>
                      <c:pt idx="2798">
                        <c:v>11.499902340000002</c:v>
                      </c:pt>
                      <c:pt idx="2799">
                        <c:v>11.499902340000002</c:v>
                      </c:pt>
                      <c:pt idx="2800">
                        <c:v>11.499902340000002</c:v>
                      </c:pt>
                      <c:pt idx="2801">
                        <c:v>11.499902340000002</c:v>
                      </c:pt>
                      <c:pt idx="2802">
                        <c:v>11.499902340000002</c:v>
                      </c:pt>
                      <c:pt idx="2803">
                        <c:v>11.499902340000002</c:v>
                      </c:pt>
                      <c:pt idx="2804">
                        <c:v>11.499902340000002</c:v>
                      </c:pt>
                      <c:pt idx="2805">
                        <c:v>11.39980469</c:v>
                      </c:pt>
                      <c:pt idx="2806">
                        <c:v>11.499902340000002</c:v>
                      </c:pt>
                      <c:pt idx="2807">
                        <c:v>11.499902340000002</c:v>
                      </c:pt>
                      <c:pt idx="2808">
                        <c:v>11.499902340000002</c:v>
                      </c:pt>
                      <c:pt idx="2809">
                        <c:v>11.499902340000002</c:v>
                      </c:pt>
                      <c:pt idx="2810">
                        <c:v>11.39980469</c:v>
                      </c:pt>
                      <c:pt idx="2811">
                        <c:v>11.499902340000002</c:v>
                      </c:pt>
                      <c:pt idx="2812">
                        <c:v>11.39980469</c:v>
                      </c:pt>
                      <c:pt idx="2813">
                        <c:v>11.39980469</c:v>
                      </c:pt>
                      <c:pt idx="2814">
                        <c:v>11.499902340000002</c:v>
                      </c:pt>
                      <c:pt idx="2815">
                        <c:v>11.499902340000002</c:v>
                      </c:pt>
                      <c:pt idx="2816">
                        <c:v>11.499902340000002</c:v>
                      </c:pt>
                      <c:pt idx="2817">
                        <c:v>11.39980469</c:v>
                      </c:pt>
                      <c:pt idx="2818">
                        <c:v>11.39980469</c:v>
                      </c:pt>
                      <c:pt idx="2819">
                        <c:v>11.39980469</c:v>
                      </c:pt>
                      <c:pt idx="2820">
                        <c:v>11.499902340000002</c:v>
                      </c:pt>
                      <c:pt idx="2821">
                        <c:v>11.39980469</c:v>
                      </c:pt>
                      <c:pt idx="2822">
                        <c:v>11.39980469</c:v>
                      </c:pt>
                      <c:pt idx="2823">
                        <c:v>11.39980469</c:v>
                      </c:pt>
                      <c:pt idx="2824">
                        <c:v>11.39980469</c:v>
                      </c:pt>
                      <c:pt idx="2825">
                        <c:v>11.39980469</c:v>
                      </c:pt>
                      <c:pt idx="2826">
                        <c:v>11.39980469</c:v>
                      </c:pt>
                      <c:pt idx="2827">
                        <c:v>11.39980469</c:v>
                      </c:pt>
                      <c:pt idx="2828">
                        <c:v>11.39980469</c:v>
                      </c:pt>
                      <c:pt idx="2829">
                        <c:v>11.39980469</c:v>
                      </c:pt>
                      <c:pt idx="2830">
                        <c:v>11.39980469</c:v>
                      </c:pt>
                      <c:pt idx="2831">
                        <c:v>11.39980469</c:v>
                      </c:pt>
                      <c:pt idx="2832">
                        <c:v>11.39980469</c:v>
                      </c:pt>
                      <c:pt idx="2833">
                        <c:v>11.39980469</c:v>
                      </c:pt>
                      <c:pt idx="2834">
                        <c:v>11.39980469</c:v>
                      </c:pt>
                      <c:pt idx="2835">
                        <c:v>11.39980469</c:v>
                      </c:pt>
                      <c:pt idx="2836">
                        <c:v>11.39980469</c:v>
                      </c:pt>
                      <c:pt idx="2837">
                        <c:v>11.39980469</c:v>
                      </c:pt>
                      <c:pt idx="2838">
                        <c:v>11.39980469</c:v>
                      </c:pt>
                      <c:pt idx="2839">
                        <c:v>11.39980469</c:v>
                      </c:pt>
                      <c:pt idx="2840">
                        <c:v>11.39980469</c:v>
                      </c:pt>
                      <c:pt idx="2841">
                        <c:v>11.39980469</c:v>
                      </c:pt>
                      <c:pt idx="2842">
                        <c:v>11.39980469</c:v>
                      </c:pt>
                      <c:pt idx="2843">
                        <c:v>11.39980469</c:v>
                      </c:pt>
                      <c:pt idx="2844">
                        <c:v>11.39980469</c:v>
                      </c:pt>
                      <c:pt idx="2845">
                        <c:v>11.39980469</c:v>
                      </c:pt>
                      <c:pt idx="2846">
                        <c:v>11.39980469</c:v>
                      </c:pt>
                      <c:pt idx="2847">
                        <c:v>11.39980469</c:v>
                      </c:pt>
                      <c:pt idx="2848">
                        <c:v>11.39980469</c:v>
                      </c:pt>
                      <c:pt idx="2849">
                        <c:v>11.39980469</c:v>
                      </c:pt>
                      <c:pt idx="2850">
                        <c:v>11.39980469</c:v>
                      </c:pt>
                      <c:pt idx="2851">
                        <c:v>11.39980469</c:v>
                      </c:pt>
                      <c:pt idx="2852">
                        <c:v>11.39980469</c:v>
                      </c:pt>
                      <c:pt idx="2853">
                        <c:v>11.39980469</c:v>
                      </c:pt>
                      <c:pt idx="2854">
                        <c:v>11.39980469</c:v>
                      </c:pt>
                      <c:pt idx="2855">
                        <c:v>11.39980469</c:v>
                      </c:pt>
                      <c:pt idx="2856">
                        <c:v>11.39980469</c:v>
                      </c:pt>
                      <c:pt idx="2857">
                        <c:v>11.39980469</c:v>
                      </c:pt>
                      <c:pt idx="2858">
                        <c:v>11.39980469</c:v>
                      </c:pt>
                      <c:pt idx="2859">
                        <c:v>11.39980469</c:v>
                      </c:pt>
                      <c:pt idx="2860">
                        <c:v>11.39980469</c:v>
                      </c:pt>
                      <c:pt idx="2861">
                        <c:v>11.39980469</c:v>
                      </c:pt>
                      <c:pt idx="2862">
                        <c:v>11.39980469</c:v>
                      </c:pt>
                      <c:pt idx="2863">
                        <c:v>11.39980469</c:v>
                      </c:pt>
                      <c:pt idx="2864">
                        <c:v>11.39980469</c:v>
                      </c:pt>
                      <c:pt idx="2865">
                        <c:v>11.39980469</c:v>
                      </c:pt>
                      <c:pt idx="2866">
                        <c:v>11.39980469</c:v>
                      </c:pt>
                      <c:pt idx="2867">
                        <c:v>11.39980469</c:v>
                      </c:pt>
                      <c:pt idx="2868">
                        <c:v>11.39980469</c:v>
                      </c:pt>
                      <c:pt idx="2869">
                        <c:v>11.39980469</c:v>
                      </c:pt>
                      <c:pt idx="2870">
                        <c:v>11.39980469</c:v>
                      </c:pt>
                      <c:pt idx="2871">
                        <c:v>11.39980469</c:v>
                      </c:pt>
                      <c:pt idx="2872">
                        <c:v>11.39980469</c:v>
                      </c:pt>
                      <c:pt idx="2873">
                        <c:v>11.39980469</c:v>
                      </c:pt>
                      <c:pt idx="2874">
                        <c:v>11.39980469</c:v>
                      </c:pt>
                      <c:pt idx="2875">
                        <c:v>11.39980469</c:v>
                      </c:pt>
                      <c:pt idx="2876">
                        <c:v>11.39980469</c:v>
                      </c:pt>
                      <c:pt idx="2877">
                        <c:v>11.39980469</c:v>
                      </c:pt>
                      <c:pt idx="2878">
                        <c:v>11.39980469</c:v>
                      </c:pt>
                      <c:pt idx="2879">
                        <c:v>11.39980469</c:v>
                      </c:pt>
                      <c:pt idx="2880">
                        <c:v>11.39980469</c:v>
                      </c:pt>
                      <c:pt idx="2881">
                        <c:v>11.29995117</c:v>
                      </c:pt>
                      <c:pt idx="2882">
                        <c:v>11.39980469</c:v>
                      </c:pt>
                      <c:pt idx="2883">
                        <c:v>11.39980469</c:v>
                      </c:pt>
                      <c:pt idx="2884">
                        <c:v>11.29995117</c:v>
                      </c:pt>
                      <c:pt idx="2885">
                        <c:v>11.39980469</c:v>
                      </c:pt>
                      <c:pt idx="2886">
                        <c:v>11.39980469</c:v>
                      </c:pt>
                      <c:pt idx="2887">
                        <c:v>11.29995117</c:v>
                      </c:pt>
                      <c:pt idx="2888">
                        <c:v>11.39980469</c:v>
                      </c:pt>
                      <c:pt idx="2889">
                        <c:v>11.39980469</c:v>
                      </c:pt>
                      <c:pt idx="2890">
                        <c:v>11.29995117</c:v>
                      </c:pt>
                      <c:pt idx="2891">
                        <c:v>11.29995117</c:v>
                      </c:pt>
                      <c:pt idx="2892">
                        <c:v>11.29995117</c:v>
                      </c:pt>
                      <c:pt idx="2893">
                        <c:v>11.29995117</c:v>
                      </c:pt>
                      <c:pt idx="2894">
                        <c:v>11.29995117</c:v>
                      </c:pt>
                      <c:pt idx="2895">
                        <c:v>11.29995117</c:v>
                      </c:pt>
                      <c:pt idx="2896">
                        <c:v>11.29995117</c:v>
                      </c:pt>
                      <c:pt idx="2897">
                        <c:v>11.29995117</c:v>
                      </c:pt>
                      <c:pt idx="2898">
                        <c:v>11.29995117</c:v>
                      </c:pt>
                      <c:pt idx="2899">
                        <c:v>11.29995117</c:v>
                      </c:pt>
                      <c:pt idx="2900">
                        <c:v>11.29995117</c:v>
                      </c:pt>
                      <c:pt idx="2901">
                        <c:v>11.29995117</c:v>
                      </c:pt>
                      <c:pt idx="2902">
                        <c:v>11.29995117</c:v>
                      </c:pt>
                      <c:pt idx="2903">
                        <c:v>11.29995117</c:v>
                      </c:pt>
                      <c:pt idx="2904">
                        <c:v>11.29995117</c:v>
                      </c:pt>
                      <c:pt idx="2905">
                        <c:v>11.29995117</c:v>
                      </c:pt>
                      <c:pt idx="2906">
                        <c:v>11.29995117</c:v>
                      </c:pt>
                      <c:pt idx="2907">
                        <c:v>11.29995117</c:v>
                      </c:pt>
                      <c:pt idx="2908">
                        <c:v>11.29995117</c:v>
                      </c:pt>
                      <c:pt idx="2909">
                        <c:v>11.29995117</c:v>
                      </c:pt>
                      <c:pt idx="2910">
                        <c:v>11.29995117</c:v>
                      </c:pt>
                      <c:pt idx="2911">
                        <c:v>11.29995117</c:v>
                      </c:pt>
                      <c:pt idx="2912">
                        <c:v>11.29995117</c:v>
                      </c:pt>
                      <c:pt idx="2913">
                        <c:v>11.29995117</c:v>
                      </c:pt>
                      <c:pt idx="2914">
                        <c:v>11.29995117</c:v>
                      </c:pt>
                      <c:pt idx="2915">
                        <c:v>11.29995117</c:v>
                      </c:pt>
                      <c:pt idx="2916">
                        <c:v>11.29995117</c:v>
                      </c:pt>
                      <c:pt idx="2917">
                        <c:v>11.29995117</c:v>
                      </c:pt>
                      <c:pt idx="2918">
                        <c:v>11.29995117</c:v>
                      </c:pt>
                      <c:pt idx="2919">
                        <c:v>11.29995117</c:v>
                      </c:pt>
                      <c:pt idx="2920">
                        <c:v>11.29995117</c:v>
                      </c:pt>
                      <c:pt idx="2921">
                        <c:v>11.29995117</c:v>
                      </c:pt>
                      <c:pt idx="2922">
                        <c:v>11.29995117</c:v>
                      </c:pt>
                      <c:pt idx="2923">
                        <c:v>11.29995117</c:v>
                      </c:pt>
                      <c:pt idx="2924">
                        <c:v>11.29995117</c:v>
                      </c:pt>
                      <c:pt idx="2925">
                        <c:v>11.29995117</c:v>
                      </c:pt>
                      <c:pt idx="2926">
                        <c:v>11.29995117</c:v>
                      </c:pt>
                      <c:pt idx="2927">
                        <c:v>11.29995117</c:v>
                      </c:pt>
                      <c:pt idx="2928">
                        <c:v>11.29995117</c:v>
                      </c:pt>
                      <c:pt idx="2929">
                        <c:v>11.29995117</c:v>
                      </c:pt>
                      <c:pt idx="2930">
                        <c:v>11.29995117</c:v>
                      </c:pt>
                      <c:pt idx="2931">
                        <c:v>11.29995117</c:v>
                      </c:pt>
                      <c:pt idx="2932">
                        <c:v>11.29995117</c:v>
                      </c:pt>
                      <c:pt idx="2933">
                        <c:v>11.29995117</c:v>
                      </c:pt>
                      <c:pt idx="2934">
                        <c:v>11.29995117</c:v>
                      </c:pt>
                      <c:pt idx="2935">
                        <c:v>11.29995117</c:v>
                      </c:pt>
                      <c:pt idx="2936">
                        <c:v>11.29995117</c:v>
                      </c:pt>
                      <c:pt idx="2937">
                        <c:v>11.29995117</c:v>
                      </c:pt>
                      <c:pt idx="2938">
                        <c:v>11.29995117</c:v>
                      </c:pt>
                      <c:pt idx="2939">
                        <c:v>11.29995117</c:v>
                      </c:pt>
                      <c:pt idx="2940">
                        <c:v>11.29995117</c:v>
                      </c:pt>
                      <c:pt idx="2941">
                        <c:v>11.29995117</c:v>
                      </c:pt>
                      <c:pt idx="2942">
                        <c:v>11.29995117</c:v>
                      </c:pt>
                      <c:pt idx="2943">
                        <c:v>11.29995117</c:v>
                      </c:pt>
                      <c:pt idx="2944">
                        <c:v>11.29995117</c:v>
                      </c:pt>
                      <c:pt idx="2945">
                        <c:v>11.29995117</c:v>
                      </c:pt>
                      <c:pt idx="2946">
                        <c:v>11.29995117</c:v>
                      </c:pt>
                      <c:pt idx="2947">
                        <c:v>11.29995117</c:v>
                      </c:pt>
                      <c:pt idx="2948">
                        <c:v>11.29995117</c:v>
                      </c:pt>
                      <c:pt idx="2949">
                        <c:v>11.29995117</c:v>
                      </c:pt>
                      <c:pt idx="2950">
                        <c:v>11.29995117</c:v>
                      </c:pt>
                      <c:pt idx="2951">
                        <c:v>11.29995117</c:v>
                      </c:pt>
                      <c:pt idx="2952">
                        <c:v>11.29995117</c:v>
                      </c:pt>
                      <c:pt idx="2953">
                        <c:v>11.29995117</c:v>
                      </c:pt>
                      <c:pt idx="2954">
                        <c:v>11.29995117</c:v>
                      </c:pt>
                      <c:pt idx="2955">
                        <c:v>11.29995117</c:v>
                      </c:pt>
                      <c:pt idx="2956">
                        <c:v>11.199853520000001</c:v>
                      </c:pt>
                      <c:pt idx="2957">
                        <c:v>11.29995117</c:v>
                      </c:pt>
                      <c:pt idx="2958">
                        <c:v>11.29995117</c:v>
                      </c:pt>
                      <c:pt idx="2959">
                        <c:v>11.29995117</c:v>
                      </c:pt>
                      <c:pt idx="2960">
                        <c:v>11.29995117</c:v>
                      </c:pt>
                      <c:pt idx="2961">
                        <c:v>11.199853520000001</c:v>
                      </c:pt>
                      <c:pt idx="2962">
                        <c:v>11.29995117</c:v>
                      </c:pt>
                      <c:pt idx="2963">
                        <c:v>11.29995117</c:v>
                      </c:pt>
                      <c:pt idx="2964">
                        <c:v>11.29995117</c:v>
                      </c:pt>
                      <c:pt idx="2965">
                        <c:v>11.199853520000001</c:v>
                      </c:pt>
                      <c:pt idx="2966">
                        <c:v>11.199853520000001</c:v>
                      </c:pt>
                      <c:pt idx="2967">
                        <c:v>11.199853520000001</c:v>
                      </c:pt>
                      <c:pt idx="2968">
                        <c:v>11.199853520000001</c:v>
                      </c:pt>
                      <c:pt idx="2969">
                        <c:v>11.29995117</c:v>
                      </c:pt>
                      <c:pt idx="2970">
                        <c:v>11.199853520000001</c:v>
                      </c:pt>
                      <c:pt idx="2971">
                        <c:v>11.199853520000001</c:v>
                      </c:pt>
                      <c:pt idx="2972">
                        <c:v>11.199853520000001</c:v>
                      </c:pt>
                      <c:pt idx="2973">
                        <c:v>11.199853520000001</c:v>
                      </c:pt>
                      <c:pt idx="2974">
                        <c:v>11.199853520000001</c:v>
                      </c:pt>
                      <c:pt idx="2975">
                        <c:v>11.199853520000001</c:v>
                      </c:pt>
                      <c:pt idx="2976">
                        <c:v>11.199853520000001</c:v>
                      </c:pt>
                      <c:pt idx="2977">
                        <c:v>11.199853520000001</c:v>
                      </c:pt>
                      <c:pt idx="2978">
                        <c:v>11.199853520000001</c:v>
                      </c:pt>
                      <c:pt idx="2979">
                        <c:v>11.199853520000001</c:v>
                      </c:pt>
                      <c:pt idx="2980">
                        <c:v>11.199853520000001</c:v>
                      </c:pt>
                      <c:pt idx="2981">
                        <c:v>11.199853520000001</c:v>
                      </c:pt>
                      <c:pt idx="2982">
                        <c:v>11.199853520000001</c:v>
                      </c:pt>
                      <c:pt idx="2983">
                        <c:v>11.199853520000001</c:v>
                      </c:pt>
                      <c:pt idx="2984">
                        <c:v>11.199853520000001</c:v>
                      </c:pt>
                      <c:pt idx="2985">
                        <c:v>11.199853520000001</c:v>
                      </c:pt>
                      <c:pt idx="2986">
                        <c:v>11.199853520000001</c:v>
                      </c:pt>
                      <c:pt idx="2987">
                        <c:v>11.199853520000001</c:v>
                      </c:pt>
                      <c:pt idx="2988">
                        <c:v>11.199853520000001</c:v>
                      </c:pt>
                      <c:pt idx="2989">
                        <c:v>11.199853520000001</c:v>
                      </c:pt>
                      <c:pt idx="2990">
                        <c:v>11.199853520000001</c:v>
                      </c:pt>
                      <c:pt idx="2991">
                        <c:v>11.199853520000001</c:v>
                      </c:pt>
                      <c:pt idx="2992">
                        <c:v>11.199853520000001</c:v>
                      </c:pt>
                      <c:pt idx="2993">
                        <c:v>11.199853520000001</c:v>
                      </c:pt>
                      <c:pt idx="2994">
                        <c:v>11.199853520000001</c:v>
                      </c:pt>
                      <c:pt idx="2995">
                        <c:v>11.199853520000001</c:v>
                      </c:pt>
                      <c:pt idx="2996">
                        <c:v>11.199853520000001</c:v>
                      </c:pt>
                      <c:pt idx="2997">
                        <c:v>11.199853520000001</c:v>
                      </c:pt>
                      <c:pt idx="2998">
                        <c:v>11.199853520000001</c:v>
                      </c:pt>
                      <c:pt idx="2999">
                        <c:v>11.199853520000001</c:v>
                      </c:pt>
                      <c:pt idx="3000">
                        <c:v>11.199853520000001</c:v>
                      </c:pt>
                      <c:pt idx="3001">
                        <c:v>11.199853520000001</c:v>
                      </c:pt>
                      <c:pt idx="3002">
                        <c:v>11.199853520000001</c:v>
                      </c:pt>
                      <c:pt idx="3003">
                        <c:v>11.199853520000001</c:v>
                      </c:pt>
                      <c:pt idx="3004">
                        <c:v>11.199853520000001</c:v>
                      </c:pt>
                      <c:pt idx="3005">
                        <c:v>11.199853520000001</c:v>
                      </c:pt>
                      <c:pt idx="3006">
                        <c:v>11.199853520000001</c:v>
                      </c:pt>
                      <c:pt idx="3007">
                        <c:v>11.199853520000001</c:v>
                      </c:pt>
                      <c:pt idx="3008">
                        <c:v>11.199853520000001</c:v>
                      </c:pt>
                      <c:pt idx="3009">
                        <c:v>11.199853520000001</c:v>
                      </c:pt>
                      <c:pt idx="3010">
                        <c:v>11.199853520000001</c:v>
                      </c:pt>
                      <c:pt idx="3011">
                        <c:v>11.199853520000001</c:v>
                      </c:pt>
                      <c:pt idx="3012">
                        <c:v>11.199853520000001</c:v>
                      </c:pt>
                      <c:pt idx="3013">
                        <c:v>11.199853520000001</c:v>
                      </c:pt>
                      <c:pt idx="3014">
                        <c:v>11.199853520000001</c:v>
                      </c:pt>
                      <c:pt idx="3015">
                        <c:v>11.199853520000001</c:v>
                      </c:pt>
                      <c:pt idx="3016">
                        <c:v>11.199853520000001</c:v>
                      </c:pt>
                      <c:pt idx="3017">
                        <c:v>11.199853520000001</c:v>
                      </c:pt>
                      <c:pt idx="3018">
                        <c:v>11.199853520000001</c:v>
                      </c:pt>
                      <c:pt idx="3019">
                        <c:v>11.199853520000001</c:v>
                      </c:pt>
                      <c:pt idx="3020">
                        <c:v>11.199853520000001</c:v>
                      </c:pt>
                      <c:pt idx="3021">
                        <c:v>11.199853520000001</c:v>
                      </c:pt>
                      <c:pt idx="3022">
                        <c:v>11.199853520000001</c:v>
                      </c:pt>
                      <c:pt idx="3023">
                        <c:v>11.199853520000001</c:v>
                      </c:pt>
                      <c:pt idx="3024">
                        <c:v>11.199853520000001</c:v>
                      </c:pt>
                      <c:pt idx="3025">
                        <c:v>11.199853520000001</c:v>
                      </c:pt>
                      <c:pt idx="3026">
                        <c:v>11.199853520000001</c:v>
                      </c:pt>
                      <c:pt idx="3027">
                        <c:v>11.199853520000001</c:v>
                      </c:pt>
                      <c:pt idx="3028">
                        <c:v>11.199853520000001</c:v>
                      </c:pt>
                      <c:pt idx="3029">
                        <c:v>11.199853520000001</c:v>
                      </c:pt>
                      <c:pt idx="3030">
                        <c:v>11.199853520000001</c:v>
                      </c:pt>
                      <c:pt idx="3031">
                        <c:v>11.199853520000001</c:v>
                      </c:pt>
                      <c:pt idx="3032">
                        <c:v>11.199853520000001</c:v>
                      </c:pt>
                      <c:pt idx="3033">
                        <c:v>11.199853520000001</c:v>
                      </c:pt>
                      <c:pt idx="3034">
                        <c:v>11.199853520000001</c:v>
                      </c:pt>
                      <c:pt idx="3035">
                        <c:v>11.199853520000001</c:v>
                      </c:pt>
                      <c:pt idx="3036">
                        <c:v>11.199853520000001</c:v>
                      </c:pt>
                      <c:pt idx="3037">
                        <c:v>11.199853520000001</c:v>
                      </c:pt>
                      <c:pt idx="3038">
                        <c:v>11.199853520000001</c:v>
                      </c:pt>
                      <c:pt idx="3039">
                        <c:v>11.199853520000001</c:v>
                      </c:pt>
                      <c:pt idx="3040">
                        <c:v>11.199853520000001</c:v>
                      </c:pt>
                      <c:pt idx="3041">
                        <c:v>11.099755860000002</c:v>
                      </c:pt>
                      <c:pt idx="3042">
                        <c:v>11.199853520000001</c:v>
                      </c:pt>
                      <c:pt idx="3043">
                        <c:v>11.099755860000002</c:v>
                      </c:pt>
                      <c:pt idx="3044">
                        <c:v>11.099755860000002</c:v>
                      </c:pt>
                      <c:pt idx="3045">
                        <c:v>11.099755860000002</c:v>
                      </c:pt>
                      <c:pt idx="3046">
                        <c:v>11.099755860000002</c:v>
                      </c:pt>
                      <c:pt idx="3047">
                        <c:v>11.099755860000002</c:v>
                      </c:pt>
                      <c:pt idx="3048">
                        <c:v>11.199853520000001</c:v>
                      </c:pt>
                      <c:pt idx="3049">
                        <c:v>11.199853520000001</c:v>
                      </c:pt>
                      <c:pt idx="3050">
                        <c:v>11.199853520000001</c:v>
                      </c:pt>
                      <c:pt idx="3051">
                        <c:v>11.099755860000002</c:v>
                      </c:pt>
                      <c:pt idx="3052">
                        <c:v>11.099755860000002</c:v>
                      </c:pt>
                      <c:pt idx="3053">
                        <c:v>11.099755860000002</c:v>
                      </c:pt>
                      <c:pt idx="3054">
                        <c:v>11.099755860000002</c:v>
                      </c:pt>
                      <c:pt idx="3055">
                        <c:v>11.099755860000002</c:v>
                      </c:pt>
                      <c:pt idx="3056">
                        <c:v>11.099755860000002</c:v>
                      </c:pt>
                      <c:pt idx="3057">
                        <c:v>11.099755860000002</c:v>
                      </c:pt>
                      <c:pt idx="3058">
                        <c:v>11.099755860000002</c:v>
                      </c:pt>
                      <c:pt idx="3059">
                        <c:v>11.099755860000002</c:v>
                      </c:pt>
                      <c:pt idx="3060">
                        <c:v>11.099755860000002</c:v>
                      </c:pt>
                      <c:pt idx="3061">
                        <c:v>11.099755860000002</c:v>
                      </c:pt>
                      <c:pt idx="3062">
                        <c:v>11.099755860000002</c:v>
                      </c:pt>
                      <c:pt idx="3063">
                        <c:v>11.099755860000002</c:v>
                      </c:pt>
                      <c:pt idx="3064">
                        <c:v>11.099755860000002</c:v>
                      </c:pt>
                      <c:pt idx="3065">
                        <c:v>11.099755860000002</c:v>
                      </c:pt>
                      <c:pt idx="3066">
                        <c:v>11.099755860000002</c:v>
                      </c:pt>
                      <c:pt idx="3067">
                        <c:v>11.099755860000002</c:v>
                      </c:pt>
                      <c:pt idx="3068">
                        <c:v>11.099755860000002</c:v>
                      </c:pt>
                      <c:pt idx="3069">
                        <c:v>11.099755860000002</c:v>
                      </c:pt>
                      <c:pt idx="3070">
                        <c:v>11.099755860000002</c:v>
                      </c:pt>
                      <c:pt idx="3071">
                        <c:v>11.099755860000002</c:v>
                      </c:pt>
                      <c:pt idx="3072">
                        <c:v>11.099755860000002</c:v>
                      </c:pt>
                      <c:pt idx="3073">
                        <c:v>11.099755860000002</c:v>
                      </c:pt>
                      <c:pt idx="3074">
                        <c:v>11.099755860000002</c:v>
                      </c:pt>
                      <c:pt idx="3075">
                        <c:v>11.099755860000002</c:v>
                      </c:pt>
                      <c:pt idx="3076">
                        <c:v>11.099755860000002</c:v>
                      </c:pt>
                      <c:pt idx="3077">
                        <c:v>11.099755860000002</c:v>
                      </c:pt>
                      <c:pt idx="3078">
                        <c:v>11.099755860000002</c:v>
                      </c:pt>
                      <c:pt idx="3079">
                        <c:v>11.099755860000002</c:v>
                      </c:pt>
                      <c:pt idx="3080">
                        <c:v>11.099755860000002</c:v>
                      </c:pt>
                      <c:pt idx="3081">
                        <c:v>11.099755860000002</c:v>
                      </c:pt>
                      <c:pt idx="3082">
                        <c:v>11.099755860000002</c:v>
                      </c:pt>
                      <c:pt idx="3083">
                        <c:v>11.099755860000002</c:v>
                      </c:pt>
                      <c:pt idx="3084">
                        <c:v>11.099755860000002</c:v>
                      </c:pt>
                      <c:pt idx="3085">
                        <c:v>11.099755860000002</c:v>
                      </c:pt>
                      <c:pt idx="3086">
                        <c:v>11.099755860000002</c:v>
                      </c:pt>
                      <c:pt idx="3087">
                        <c:v>11.099755860000002</c:v>
                      </c:pt>
                      <c:pt idx="3088">
                        <c:v>11.099755860000002</c:v>
                      </c:pt>
                      <c:pt idx="3089">
                        <c:v>11.099755860000002</c:v>
                      </c:pt>
                      <c:pt idx="3090">
                        <c:v>11.099755860000002</c:v>
                      </c:pt>
                      <c:pt idx="3091">
                        <c:v>11.099755860000002</c:v>
                      </c:pt>
                      <c:pt idx="3092">
                        <c:v>11.099755860000002</c:v>
                      </c:pt>
                      <c:pt idx="3093">
                        <c:v>11.099755860000002</c:v>
                      </c:pt>
                      <c:pt idx="3094">
                        <c:v>11.099755860000002</c:v>
                      </c:pt>
                      <c:pt idx="3095">
                        <c:v>11.099755860000002</c:v>
                      </c:pt>
                      <c:pt idx="3096">
                        <c:v>11.099755860000002</c:v>
                      </c:pt>
                      <c:pt idx="3097">
                        <c:v>11.099755860000002</c:v>
                      </c:pt>
                      <c:pt idx="3098">
                        <c:v>11.099755860000002</c:v>
                      </c:pt>
                      <c:pt idx="3099">
                        <c:v>11.099755860000002</c:v>
                      </c:pt>
                      <c:pt idx="3100">
                        <c:v>11.099755860000002</c:v>
                      </c:pt>
                      <c:pt idx="3101">
                        <c:v>11.099755860000002</c:v>
                      </c:pt>
                      <c:pt idx="3102">
                        <c:v>11.099755860000002</c:v>
                      </c:pt>
                      <c:pt idx="3103">
                        <c:v>11.099755860000002</c:v>
                      </c:pt>
                      <c:pt idx="3104">
                        <c:v>11.099755860000002</c:v>
                      </c:pt>
                      <c:pt idx="3105">
                        <c:v>11.099755860000002</c:v>
                      </c:pt>
                      <c:pt idx="3106">
                        <c:v>11.099755860000002</c:v>
                      </c:pt>
                      <c:pt idx="3107">
                        <c:v>11.099755860000002</c:v>
                      </c:pt>
                      <c:pt idx="3108">
                        <c:v>11.099755860000002</c:v>
                      </c:pt>
                      <c:pt idx="3109">
                        <c:v>11.099755860000002</c:v>
                      </c:pt>
                      <c:pt idx="3110">
                        <c:v>11.099755860000002</c:v>
                      </c:pt>
                      <c:pt idx="3111">
                        <c:v>11.099755860000002</c:v>
                      </c:pt>
                      <c:pt idx="3112">
                        <c:v>11.099755860000002</c:v>
                      </c:pt>
                      <c:pt idx="3113">
                        <c:v>11.099755860000002</c:v>
                      </c:pt>
                      <c:pt idx="3114">
                        <c:v>11.099755860000002</c:v>
                      </c:pt>
                      <c:pt idx="3115">
                        <c:v>11.099755860000002</c:v>
                      </c:pt>
                      <c:pt idx="3116">
                        <c:v>11.099755860000002</c:v>
                      </c:pt>
                      <c:pt idx="3117">
                        <c:v>11.099755860000002</c:v>
                      </c:pt>
                      <c:pt idx="3118">
                        <c:v>11.099755860000002</c:v>
                      </c:pt>
                      <c:pt idx="3119">
                        <c:v>11.099755860000002</c:v>
                      </c:pt>
                      <c:pt idx="3120">
                        <c:v>10.999902340000002</c:v>
                      </c:pt>
                      <c:pt idx="3121">
                        <c:v>11.099755860000002</c:v>
                      </c:pt>
                      <c:pt idx="3122">
                        <c:v>11.099755860000002</c:v>
                      </c:pt>
                      <c:pt idx="3123">
                        <c:v>11.099755860000002</c:v>
                      </c:pt>
                      <c:pt idx="3124">
                        <c:v>11.099755860000002</c:v>
                      </c:pt>
                      <c:pt idx="3125">
                        <c:v>11.099755860000002</c:v>
                      </c:pt>
                      <c:pt idx="3126">
                        <c:v>10.999902340000002</c:v>
                      </c:pt>
                      <c:pt idx="3127">
                        <c:v>10.999902340000002</c:v>
                      </c:pt>
                      <c:pt idx="3128">
                        <c:v>10.999902340000002</c:v>
                      </c:pt>
                      <c:pt idx="3129">
                        <c:v>10.999902340000002</c:v>
                      </c:pt>
                      <c:pt idx="3130">
                        <c:v>10.999902340000002</c:v>
                      </c:pt>
                      <c:pt idx="3131">
                        <c:v>10.999902340000002</c:v>
                      </c:pt>
                      <c:pt idx="3132">
                        <c:v>10.999902340000002</c:v>
                      </c:pt>
                      <c:pt idx="3133">
                        <c:v>10.999902340000002</c:v>
                      </c:pt>
                      <c:pt idx="3134">
                        <c:v>11.099755860000002</c:v>
                      </c:pt>
                      <c:pt idx="3135">
                        <c:v>10.999902340000002</c:v>
                      </c:pt>
                      <c:pt idx="3136">
                        <c:v>10.999902340000002</c:v>
                      </c:pt>
                      <c:pt idx="3137">
                        <c:v>10.999902340000002</c:v>
                      </c:pt>
                      <c:pt idx="3138">
                        <c:v>10.999902340000002</c:v>
                      </c:pt>
                      <c:pt idx="3139">
                        <c:v>10.999902340000002</c:v>
                      </c:pt>
                      <c:pt idx="3140">
                        <c:v>10.999902340000002</c:v>
                      </c:pt>
                      <c:pt idx="3141">
                        <c:v>10.999902340000002</c:v>
                      </c:pt>
                      <c:pt idx="3142">
                        <c:v>10.999902340000002</c:v>
                      </c:pt>
                      <c:pt idx="3143">
                        <c:v>10.999902340000002</c:v>
                      </c:pt>
                      <c:pt idx="3144">
                        <c:v>10.999902340000002</c:v>
                      </c:pt>
                      <c:pt idx="3145">
                        <c:v>10.999902340000002</c:v>
                      </c:pt>
                      <c:pt idx="3146">
                        <c:v>10.999902340000002</c:v>
                      </c:pt>
                      <c:pt idx="3147">
                        <c:v>10.999902340000002</c:v>
                      </c:pt>
                      <c:pt idx="3148">
                        <c:v>10.999902340000002</c:v>
                      </c:pt>
                      <c:pt idx="3149">
                        <c:v>10.999902340000002</c:v>
                      </c:pt>
                      <c:pt idx="3150">
                        <c:v>10.999902340000002</c:v>
                      </c:pt>
                      <c:pt idx="3151">
                        <c:v>10.999902340000002</c:v>
                      </c:pt>
                      <c:pt idx="3152">
                        <c:v>10.999902340000002</c:v>
                      </c:pt>
                      <c:pt idx="3153">
                        <c:v>10.999902340000002</c:v>
                      </c:pt>
                      <c:pt idx="3154">
                        <c:v>10.999902340000002</c:v>
                      </c:pt>
                      <c:pt idx="3155">
                        <c:v>10.999902340000002</c:v>
                      </c:pt>
                      <c:pt idx="3156">
                        <c:v>10.999902340000002</c:v>
                      </c:pt>
                      <c:pt idx="3157">
                        <c:v>10.999902340000002</c:v>
                      </c:pt>
                      <c:pt idx="3158">
                        <c:v>10.999902340000002</c:v>
                      </c:pt>
                      <c:pt idx="3159">
                        <c:v>10.999902340000002</c:v>
                      </c:pt>
                      <c:pt idx="3160">
                        <c:v>10.999902340000002</c:v>
                      </c:pt>
                      <c:pt idx="3161">
                        <c:v>10.999902340000002</c:v>
                      </c:pt>
                      <c:pt idx="3162">
                        <c:v>10.999902340000002</c:v>
                      </c:pt>
                      <c:pt idx="3163">
                        <c:v>10.999902340000002</c:v>
                      </c:pt>
                      <c:pt idx="3164">
                        <c:v>10.999902340000002</c:v>
                      </c:pt>
                      <c:pt idx="3165">
                        <c:v>10.999902340000002</c:v>
                      </c:pt>
                      <c:pt idx="3166">
                        <c:v>10.999902340000002</c:v>
                      </c:pt>
                      <c:pt idx="3167">
                        <c:v>10.999902340000002</c:v>
                      </c:pt>
                      <c:pt idx="3168">
                        <c:v>10.999902340000002</c:v>
                      </c:pt>
                      <c:pt idx="3169">
                        <c:v>10.999902340000002</c:v>
                      </c:pt>
                      <c:pt idx="3170">
                        <c:v>10.999902340000002</c:v>
                      </c:pt>
                      <c:pt idx="3171">
                        <c:v>10.999902340000002</c:v>
                      </c:pt>
                      <c:pt idx="3172">
                        <c:v>10.999902340000002</c:v>
                      </c:pt>
                      <c:pt idx="3173">
                        <c:v>10.999902340000002</c:v>
                      </c:pt>
                      <c:pt idx="3174">
                        <c:v>10.999902340000002</c:v>
                      </c:pt>
                      <c:pt idx="3175">
                        <c:v>10.999902340000002</c:v>
                      </c:pt>
                      <c:pt idx="3176">
                        <c:v>10.999902340000002</c:v>
                      </c:pt>
                      <c:pt idx="3177">
                        <c:v>10.999902340000002</c:v>
                      </c:pt>
                      <c:pt idx="3178">
                        <c:v>10.999902340000002</c:v>
                      </c:pt>
                      <c:pt idx="3179">
                        <c:v>10.999902340000002</c:v>
                      </c:pt>
                      <c:pt idx="3180">
                        <c:v>10.999902340000002</c:v>
                      </c:pt>
                      <c:pt idx="3181">
                        <c:v>10.999902340000002</c:v>
                      </c:pt>
                      <c:pt idx="3182">
                        <c:v>10.999902340000002</c:v>
                      </c:pt>
                      <c:pt idx="3183">
                        <c:v>10.999902340000002</c:v>
                      </c:pt>
                      <c:pt idx="3184">
                        <c:v>10.999902340000002</c:v>
                      </c:pt>
                      <c:pt idx="3185">
                        <c:v>10.999902340000002</c:v>
                      </c:pt>
                      <c:pt idx="3186">
                        <c:v>10.999902340000002</c:v>
                      </c:pt>
                      <c:pt idx="3187">
                        <c:v>10.999902340000002</c:v>
                      </c:pt>
                      <c:pt idx="3188">
                        <c:v>10.999902340000002</c:v>
                      </c:pt>
                      <c:pt idx="3189">
                        <c:v>10.999902340000002</c:v>
                      </c:pt>
                      <c:pt idx="3190">
                        <c:v>10.999902340000002</c:v>
                      </c:pt>
                      <c:pt idx="3191">
                        <c:v>10.999902340000002</c:v>
                      </c:pt>
                      <c:pt idx="3192">
                        <c:v>10.999902340000002</c:v>
                      </c:pt>
                      <c:pt idx="3193">
                        <c:v>10.999902340000002</c:v>
                      </c:pt>
                      <c:pt idx="3194">
                        <c:v>10.999902340000002</c:v>
                      </c:pt>
                      <c:pt idx="3195">
                        <c:v>10.999902340000002</c:v>
                      </c:pt>
                      <c:pt idx="3196">
                        <c:v>10.89980469</c:v>
                      </c:pt>
                      <c:pt idx="3197">
                        <c:v>10.999902340000002</c:v>
                      </c:pt>
                      <c:pt idx="3198">
                        <c:v>10.999902340000002</c:v>
                      </c:pt>
                      <c:pt idx="3199">
                        <c:v>10.89980469</c:v>
                      </c:pt>
                      <c:pt idx="3200">
                        <c:v>10.999902340000002</c:v>
                      </c:pt>
                      <c:pt idx="3201">
                        <c:v>10.89980469</c:v>
                      </c:pt>
                      <c:pt idx="3202">
                        <c:v>10.999902340000002</c:v>
                      </c:pt>
                      <c:pt idx="3203">
                        <c:v>10.89980469</c:v>
                      </c:pt>
                      <c:pt idx="3204">
                        <c:v>10.999902340000002</c:v>
                      </c:pt>
                      <c:pt idx="3205">
                        <c:v>10.89980469</c:v>
                      </c:pt>
                      <c:pt idx="3206">
                        <c:v>10.89980469</c:v>
                      </c:pt>
                      <c:pt idx="3207">
                        <c:v>10.89980469</c:v>
                      </c:pt>
                      <c:pt idx="3208">
                        <c:v>10.89980469</c:v>
                      </c:pt>
                      <c:pt idx="3209">
                        <c:v>10.89980469</c:v>
                      </c:pt>
                      <c:pt idx="3210">
                        <c:v>10.89980469</c:v>
                      </c:pt>
                      <c:pt idx="3211">
                        <c:v>10.89980469</c:v>
                      </c:pt>
                      <c:pt idx="3212">
                        <c:v>10.89980469</c:v>
                      </c:pt>
                      <c:pt idx="3213">
                        <c:v>10.89980469</c:v>
                      </c:pt>
                      <c:pt idx="3214">
                        <c:v>10.89980469</c:v>
                      </c:pt>
                      <c:pt idx="3215">
                        <c:v>10.89980469</c:v>
                      </c:pt>
                      <c:pt idx="3216">
                        <c:v>10.89980469</c:v>
                      </c:pt>
                      <c:pt idx="3217">
                        <c:v>10.89980469</c:v>
                      </c:pt>
                      <c:pt idx="3218">
                        <c:v>10.89980469</c:v>
                      </c:pt>
                      <c:pt idx="3219">
                        <c:v>10.89980469</c:v>
                      </c:pt>
                      <c:pt idx="3220">
                        <c:v>10.89980469</c:v>
                      </c:pt>
                      <c:pt idx="3221">
                        <c:v>10.89980469</c:v>
                      </c:pt>
                      <c:pt idx="3222">
                        <c:v>10.89980469</c:v>
                      </c:pt>
                      <c:pt idx="3223">
                        <c:v>10.89980469</c:v>
                      </c:pt>
                      <c:pt idx="3224">
                        <c:v>10.89980469</c:v>
                      </c:pt>
                      <c:pt idx="3225">
                        <c:v>10.89980469</c:v>
                      </c:pt>
                      <c:pt idx="3226">
                        <c:v>10.89980469</c:v>
                      </c:pt>
                      <c:pt idx="3227">
                        <c:v>10.89980469</c:v>
                      </c:pt>
                      <c:pt idx="3228">
                        <c:v>10.89980469</c:v>
                      </c:pt>
                      <c:pt idx="3229">
                        <c:v>10.89980469</c:v>
                      </c:pt>
                      <c:pt idx="3230">
                        <c:v>10.89980469</c:v>
                      </c:pt>
                      <c:pt idx="3231">
                        <c:v>10.89980469</c:v>
                      </c:pt>
                      <c:pt idx="3232">
                        <c:v>10.89980469</c:v>
                      </c:pt>
                      <c:pt idx="3233">
                        <c:v>10.89980469</c:v>
                      </c:pt>
                      <c:pt idx="3234">
                        <c:v>10.89980469</c:v>
                      </c:pt>
                      <c:pt idx="3235">
                        <c:v>10.89980469</c:v>
                      </c:pt>
                      <c:pt idx="3236">
                        <c:v>10.89980469</c:v>
                      </c:pt>
                      <c:pt idx="3237">
                        <c:v>10.89980469</c:v>
                      </c:pt>
                      <c:pt idx="3238">
                        <c:v>10.89980469</c:v>
                      </c:pt>
                      <c:pt idx="3239">
                        <c:v>10.89980469</c:v>
                      </c:pt>
                      <c:pt idx="3240">
                        <c:v>10.89980469</c:v>
                      </c:pt>
                      <c:pt idx="3241">
                        <c:v>10.89980469</c:v>
                      </c:pt>
                      <c:pt idx="3242">
                        <c:v>10.89980469</c:v>
                      </c:pt>
                      <c:pt idx="3243">
                        <c:v>10.89980469</c:v>
                      </c:pt>
                      <c:pt idx="3244">
                        <c:v>10.89980469</c:v>
                      </c:pt>
                      <c:pt idx="3245">
                        <c:v>10.89980469</c:v>
                      </c:pt>
                      <c:pt idx="3246">
                        <c:v>10.89980469</c:v>
                      </c:pt>
                      <c:pt idx="3247">
                        <c:v>10.89980469</c:v>
                      </c:pt>
                      <c:pt idx="3248">
                        <c:v>10.89980469</c:v>
                      </c:pt>
                      <c:pt idx="3249">
                        <c:v>10.89980469</c:v>
                      </c:pt>
                      <c:pt idx="3250">
                        <c:v>10.89980469</c:v>
                      </c:pt>
                      <c:pt idx="3251">
                        <c:v>10.89980469</c:v>
                      </c:pt>
                      <c:pt idx="3252">
                        <c:v>10.89980469</c:v>
                      </c:pt>
                      <c:pt idx="3253">
                        <c:v>10.89980469</c:v>
                      </c:pt>
                      <c:pt idx="3254">
                        <c:v>10.89980469</c:v>
                      </c:pt>
                      <c:pt idx="3255">
                        <c:v>10.89980469</c:v>
                      </c:pt>
                      <c:pt idx="3256">
                        <c:v>10.89980469</c:v>
                      </c:pt>
                      <c:pt idx="3257">
                        <c:v>10.89980469</c:v>
                      </c:pt>
                      <c:pt idx="3258">
                        <c:v>10.89980469</c:v>
                      </c:pt>
                      <c:pt idx="3259">
                        <c:v>10.89980469</c:v>
                      </c:pt>
                      <c:pt idx="3260">
                        <c:v>10.89980469</c:v>
                      </c:pt>
                      <c:pt idx="3261">
                        <c:v>10.89980469</c:v>
                      </c:pt>
                      <c:pt idx="3262">
                        <c:v>10.89980469</c:v>
                      </c:pt>
                      <c:pt idx="3263">
                        <c:v>10.89980469</c:v>
                      </c:pt>
                      <c:pt idx="3264">
                        <c:v>10.89980469</c:v>
                      </c:pt>
                      <c:pt idx="3265">
                        <c:v>10.89980469</c:v>
                      </c:pt>
                      <c:pt idx="3266">
                        <c:v>10.89980469</c:v>
                      </c:pt>
                      <c:pt idx="3267">
                        <c:v>10.89980469</c:v>
                      </c:pt>
                      <c:pt idx="3268">
                        <c:v>10.89980469</c:v>
                      </c:pt>
                      <c:pt idx="3269">
                        <c:v>10.89980469</c:v>
                      </c:pt>
                      <c:pt idx="3270">
                        <c:v>10.89980469</c:v>
                      </c:pt>
                      <c:pt idx="3271">
                        <c:v>10.89980469</c:v>
                      </c:pt>
                      <c:pt idx="3272">
                        <c:v>10.89980469</c:v>
                      </c:pt>
                      <c:pt idx="3273">
                        <c:v>10.89980469</c:v>
                      </c:pt>
                      <c:pt idx="3274">
                        <c:v>10.89980469</c:v>
                      </c:pt>
                      <c:pt idx="3275">
                        <c:v>10.89980469</c:v>
                      </c:pt>
                      <c:pt idx="3276">
                        <c:v>10.89980469</c:v>
                      </c:pt>
                      <c:pt idx="3277">
                        <c:v>10.89980469</c:v>
                      </c:pt>
                      <c:pt idx="3278">
                        <c:v>10.89980469</c:v>
                      </c:pt>
                      <c:pt idx="3279">
                        <c:v>10.89980469</c:v>
                      </c:pt>
                      <c:pt idx="3280">
                        <c:v>10.89980469</c:v>
                      </c:pt>
                      <c:pt idx="3281">
                        <c:v>10.79995117</c:v>
                      </c:pt>
                      <c:pt idx="3282">
                        <c:v>10.89980469</c:v>
                      </c:pt>
                      <c:pt idx="3283">
                        <c:v>10.79995117</c:v>
                      </c:pt>
                      <c:pt idx="3284">
                        <c:v>10.79995117</c:v>
                      </c:pt>
                      <c:pt idx="3285">
                        <c:v>10.89980469</c:v>
                      </c:pt>
                      <c:pt idx="3286">
                        <c:v>10.89980469</c:v>
                      </c:pt>
                      <c:pt idx="3287">
                        <c:v>10.79995117</c:v>
                      </c:pt>
                      <c:pt idx="3288">
                        <c:v>10.79995117</c:v>
                      </c:pt>
                      <c:pt idx="3289">
                        <c:v>10.79995117</c:v>
                      </c:pt>
                      <c:pt idx="3290">
                        <c:v>10.79995117</c:v>
                      </c:pt>
                      <c:pt idx="3291">
                        <c:v>10.89980469</c:v>
                      </c:pt>
                      <c:pt idx="3292">
                        <c:v>10.79995117</c:v>
                      </c:pt>
                      <c:pt idx="3293">
                        <c:v>10.79995117</c:v>
                      </c:pt>
                      <c:pt idx="3294">
                        <c:v>10.79995117</c:v>
                      </c:pt>
                      <c:pt idx="3295">
                        <c:v>10.79995117</c:v>
                      </c:pt>
                      <c:pt idx="3296">
                        <c:v>10.79995117</c:v>
                      </c:pt>
                      <c:pt idx="3297">
                        <c:v>10.79995117</c:v>
                      </c:pt>
                      <c:pt idx="3298">
                        <c:v>10.79995117</c:v>
                      </c:pt>
                      <c:pt idx="3299">
                        <c:v>10.79995117</c:v>
                      </c:pt>
                      <c:pt idx="3300">
                        <c:v>10.79995117</c:v>
                      </c:pt>
                      <c:pt idx="3301">
                        <c:v>10.79995117</c:v>
                      </c:pt>
                      <c:pt idx="3302">
                        <c:v>10.79995117</c:v>
                      </c:pt>
                      <c:pt idx="3303">
                        <c:v>10.79995117</c:v>
                      </c:pt>
                      <c:pt idx="3304">
                        <c:v>10.79995117</c:v>
                      </c:pt>
                      <c:pt idx="3305">
                        <c:v>10.79995117</c:v>
                      </c:pt>
                      <c:pt idx="3306">
                        <c:v>10.79995117</c:v>
                      </c:pt>
                      <c:pt idx="3307">
                        <c:v>10.79995117</c:v>
                      </c:pt>
                      <c:pt idx="3308">
                        <c:v>10.79995117</c:v>
                      </c:pt>
                      <c:pt idx="3309">
                        <c:v>10.79995117</c:v>
                      </c:pt>
                      <c:pt idx="3310">
                        <c:v>10.79995117</c:v>
                      </c:pt>
                      <c:pt idx="3311">
                        <c:v>10.79995117</c:v>
                      </c:pt>
                      <c:pt idx="3312">
                        <c:v>10.79995117</c:v>
                      </c:pt>
                      <c:pt idx="3313">
                        <c:v>10.79995117</c:v>
                      </c:pt>
                      <c:pt idx="3314">
                        <c:v>10.79995117</c:v>
                      </c:pt>
                      <c:pt idx="3315">
                        <c:v>10.79995117</c:v>
                      </c:pt>
                      <c:pt idx="3316">
                        <c:v>10.79995117</c:v>
                      </c:pt>
                      <c:pt idx="3317">
                        <c:v>10.79995117</c:v>
                      </c:pt>
                      <c:pt idx="3318">
                        <c:v>10.79995117</c:v>
                      </c:pt>
                      <c:pt idx="3319">
                        <c:v>10.79995117</c:v>
                      </c:pt>
                      <c:pt idx="3320">
                        <c:v>10.79995117</c:v>
                      </c:pt>
                      <c:pt idx="3321">
                        <c:v>10.79995117</c:v>
                      </c:pt>
                      <c:pt idx="3322">
                        <c:v>10.79995117</c:v>
                      </c:pt>
                      <c:pt idx="3323">
                        <c:v>10.79995117</c:v>
                      </c:pt>
                      <c:pt idx="3324">
                        <c:v>10.79995117</c:v>
                      </c:pt>
                      <c:pt idx="3325">
                        <c:v>10.79995117</c:v>
                      </c:pt>
                      <c:pt idx="3326">
                        <c:v>10.79995117</c:v>
                      </c:pt>
                      <c:pt idx="3327">
                        <c:v>10.79995117</c:v>
                      </c:pt>
                      <c:pt idx="3328">
                        <c:v>10.79995117</c:v>
                      </c:pt>
                      <c:pt idx="3329">
                        <c:v>10.79995117</c:v>
                      </c:pt>
                      <c:pt idx="3330">
                        <c:v>10.79995117</c:v>
                      </c:pt>
                      <c:pt idx="3331">
                        <c:v>10.79995117</c:v>
                      </c:pt>
                      <c:pt idx="3332">
                        <c:v>10.79995117</c:v>
                      </c:pt>
                      <c:pt idx="3333">
                        <c:v>10.79995117</c:v>
                      </c:pt>
                      <c:pt idx="3334">
                        <c:v>10.79995117</c:v>
                      </c:pt>
                      <c:pt idx="3335">
                        <c:v>10.79995117</c:v>
                      </c:pt>
                      <c:pt idx="3336">
                        <c:v>10.79995117</c:v>
                      </c:pt>
                      <c:pt idx="3337">
                        <c:v>10.79995117</c:v>
                      </c:pt>
                      <c:pt idx="3338">
                        <c:v>10.79995117</c:v>
                      </c:pt>
                      <c:pt idx="3339">
                        <c:v>10.79995117</c:v>
                      </c:pt>
                      <c:pt idx="3340">
                        <c:v>10.79995117</c:v>
                      </c:pt>
                      <c:pt idx="3341">
                        <c:v>10.79995117</c:v>
                      </c:pt>
                      <c:pt idx="3342">
                        <c:v>10.79995117</c:v>
                      </c:pt>
                      <c:pt idx="3343">
                        <c:v>10.79995117</c:v>
                      </c:pt>
                      <c:pt idx="3344">
                        <c:v>10.79995117</c:v>
                      </c:pt>
                      <c:pt idx="3345">
                        <c:v>10.79995117</c:v>
                      </c:pt>
                      <c:pt idx="3346">
                        <c:v>10.79995117</c:v>
                      </c:pt>
                      <c:pt idx="3347">
                        <c:v>10.79995117</c:v>
                      </c:pt>
                      <c:pt idx="3348">
                        <c:v>10.79995117</c:v>
                      </c:pt>
                      <c:pt idx="3349">
                        <c:v>10.79995117</c:v>
                      </c:pt>
                      <c:pt idx="3350">
                        <c:v>10.79995117</c:v>
                      </c:pt>
                      <c:pt idx="3351">
                        <c:v>10.79995117</c:v>
                      </c:pt>
                      <c:pt idx="3352">
                        <c:v>10.79995117</c:v>
                      </c:pt>
                      <c:pt idx="3353">
                        <c:v>10.79995117</c:v>
                      </c:pt>
                      <c:pt idx="3354">
                        <c:v>10.79995117</c:v>
                      </c:pt>
                      <c:pt idx="3355">
                        <c:v>10.79995117</c:v>
                      </c:pt>
                      <c:pt idx="3356">
                        <c:v>10.79995117</c:v>
                      </c:pt>
                      <c:pt idx="3357">
                        <c:v>10.79995117</c:v>
                      </c:pt>
                      <c:pt idx="3358">
                        <c:v>10.79995117</c:v>
                      </c:pt>
                      <c:pt idx="3359">
                        <c:v>10.79995117</c:v>
                      </c:pt>
                      <c:pt idx="3360">
                        <c:v>10.79995117</c:v>
                      </c:pt>
                      <c:pt idx="3361">
                        <c:v>10.79995117</c:v>
                      </c:pt>
                      <c:pt idx="3362">
                        <c:v>10.79995117</c:v>
                      </c:pt>
                      <c:pt idx="3363">
                        <c:v>10.79995117</c:v>
                      </c:pt>
                      <c:pt idx="3364">
                        <c:v>10.79995117</c:v>
                      </c:pt>
                      <c:pt idx="3365">
                        <c:v>10.699853520000001</c:v>
                      </c:pt>
                      <c:pt idx="3366">
                        <c:v>10.79995117</c:v>
                      </c:pt>
                      <c:pt idx="3367">
                        <c:v>10.699853520000001</c:v>
                      </c:pt>
                      <c:pt idx="3368">
                        <c:v>10.699853520000001</c:v>
                      </c:pt>
                      <c:pt idx="3369">
                        <c:v>10.699853520000001</c:v>
                      </c:pt>
                      <c:pt idx="3370">
                        <c:v>10.79995117</c:v>
                      </c:pt>
                      <c:pt idx="3371">
                        <c:v>10.699853520000001</c:v>
                      </c:pt>
                      <c:pt idx="3372">
                        <c:v>10.79995117</c:v>
                      </c:pt>
                      <c:pt idx="3373">
                        <c:v>10.699853520000001</c:v>
                      </c:pt>
                      <c:pt idx="3374">
                        <c:v>10.699853520000001</c:v>
                      </c:pt>
                      <c:pt idx="3375">
                        <c:v>10.699853520000001</c:v>
                      </c:pt>
                      <c:pt idx="3376">
                        <c:v>10.79995117</c:v>
                      </c:pt>
                      <c:pt idx="3377">
                        <c:v>10.699853520000001</c:v>
                      </c:pt>
                      <c:pt idx="3378">
                        <c:v>10.699853520000001</c:v>
                      </c:pt>
                      <c:pt idx="3379">
                        <c:v>10.699853520000001</c:v>
                      </c:pt>
                      <c:pt idx="3380">
                        <c:v>10.79995117</c:v>
                      </c:pt>
                      <c:pt idx="3381">
                        <c:v>10.699853520000001</c:v>
                      </c:pt>
                      <c:pt idx="3382">
                        <c:v>10.699853520000001</c:v>
                      </c:pt>
                      <c:pt idx="3383">
                        <c:v>10.699853520000001</c:v>
                      </c:pt>
                      <c:pt idx="3384">
                        <c:v>10.699853520000001</c:v>
                      </c:pt>
                      <c:pt idx="3385">
                        <c:v>10.699853520000001</c:v>
                      </c:pt>
                      <c:pt idx="3386">
                        <c:v>10.699853520000001</c:v>
                      </c:pt>
                      <c:pt idx="3387">
                        <c:v>10.699853520000001</c:v>
                      </c:pt>
                      <c:pt idx="3388">
                        <c:v>10.699853520000001</c:v>
                      </c:pt>
                      <c:pt idx="3389">
                        <c:v>10.699853520000001</c:v>
                      </c:pt>
                      <c:pt idx="3390">
                        <c:v>10.699853520000001</c:v>
                      </c:pt>
                      <c:pt idx="3391">
                        <c:v>10.699853520000001</c:v>
                      </c:pt>
                      <c:pt idx="3392">
                        <c:v>10.699853520000001</c:v>
                      </c:pt>
                      <c:pt idx="3393">
                        <c:v>10.699853520000001</c:v>
                      </c:pt>
                      <c:pt idx="3394">
                        <c:v>10.699853520000001</c:v>
                      </c:pt>
                      <c:pt idx="3395">
                        <c:v>10.699853520000001</c:v>
                      </c:pt>
                      <c:pt idx="3396">
                        <c:v>10.699853520000001</c:v>
                      </c:pt>
                      <c:pt idx="3397">
                        <c:v>10.699853520000001</c:v>
                      </c:pt>
                      <c:pt idx="3398">
                        <c:v>10.699853520000001</c:v>
                      </c:pt>
                      <c:pt idx="3399">
                        <c:v>10.699853520000001</c:v>
                      </c:pt>
                      <c:pt idx="3400">
                        <c:v>10.699853520000001</c:v>
                      </c:pt>
                      <c:pt idx="3401">
                        <c:v>10.699853520000001</c:v>
                      </c:pt>
                      <c:pt idx="3402">
                        <c:v>10.699853520000001</c:v>
                      </c:pt>
                      <c:pt idx="3403">
                        <c:v>10.699853520000001</c:v>
                      </c:pt>
                      <c:pt idx="3404">
                        <c:v>10.699853520000001</c:v>
                      </c:pt>
                      <c:pt idx="3405">
                        <c:v>10.699853520000001</c:v>
                      </c:pt>
                      <c:pt idx="3406">
                        <c:v>10.699853520000001</c:v>
                      </c:pt>
                      <c:pt idx="3407">
                        <c:v>10.699853520000001</c:v>
                      </c:pt>
                      <c:pt idx="3408">
                        <c:v>10.699853520000001</c:v>
                      </c:pt>
                      <c:pt idx="3409">
                        <c:v>10.699853520000001</c:v>
                      </c:pt>
                      <c:pt idx="3410">
                        <c:v>10.699853520000001</c:v>
                      </c:pt>
                      <c:pt idx="3411">
                        <c:v>10.699853520000001</c:v>
                      </c:pt>
                      <c:pt idx="3412">
                        <c:v>10.699853520000001</c:v>
                      </c:pt>
                      <c:pt idx="3413">
                        <c:v>10.699853520000001</c:v>
                      </c:pt>
                      <c:pt idx="3414">
                        <c:v>10.699853520000001</c:v>
                      </c:pt>
                      <c:pt idx="3415">
                        <c:v>10.699853520000001</c:v>
                      </c:pt>
                      <c:pt idx="3416">
                        <c:v>10.699853520000001</c:v>
                      </c:pt>
                      <c:pt idx="3417">
                        <c:v>10.699853520000001</c:v>
                      </c:pt>
                      <c:pt idx="3418">
                        <c:v>10.699853520000001</c:v>
                      </c:pt>
                      <c:pt idx="3419">
                        <c:v>10.699853520000001</c:v>
                      </c:pt>
                      <c:pt idx="3420">
                        <c:v>10.699853520000001</c:v>
                      </c:pt>
                      <c:pt idx="3421">
                        <c:v>10.699853520000001</c:v>
                      </c:pt>
                      <c:pt idx="3422">
                        <c:v>10.699853520000001</c:v>
                      </c:pt>
                      <c:pt idx="3423">
                        <c:v>10.699853520000001</c:v>
                      </c:pt>
                      <c:pt idx="3424">
                        <c:v>10.699853520000001</c:v>
                      </c:pt>
                      <c:pt idx="3425">
                        <c:v>10.699853520000001</c:v>
                      </c:pt>
                      <c:pt idx="3426">
                        <c:v>10.699853520000001</c:v>
                      </c:pt>
                      <c:pt idx="3427">
                        <c:v>10.699853520000001</c:v>
                      </c:pt>
                      <c:pt idx="3428">
                        <c:v>10.699853520000001</c:v>
                      </c:pt>
                      <c:pt idx="3429">
                        <c:v>10.699853520000001</c:v>
                      </c:pt>
                      <c:pt idx="3430">
                        <c:v>10.699853520000001</c:v>
                      </c:pt>
                      <c:pt idx="3431">
                        <c:v>10.699853520000001</c:v>
                      </c:pt>
                      <c:pt idx="3432">
                        <c:v>10.699853520000001</c:v>
                      </c:pt>
                      <c:pt idx="3433">
                        <c:v>10.699853520000001</c:v>
                      </c:pt>
                      <c:pt idx="3434">
                        <c:v>10.699853520000001</c:v>
                      </c:pt>
                      <c:pt idx="3435">
                        <c:v>10.699853520000001</c:v>
                      </c:pt>
                      <c:pt idx="3436">
                        <c:v>10.699853520000001</c:v>
                      </c:pt>
                      <c:pt idx="3437">
                        <c:v>10.699853520000001</c:v>
                      </c:pt>
                      <c:pt idx="3438">
                        <c:v>10.699853520000001</c:v>
                      </c:pt>
                      <c:pt idx="3439">
                        <c:v>10.699853520000001</c:v>
                      </c:pt>
                      <c:pt idx="3440">
                        <c:v>10.699853520000001</c:v>
                      </c:pt>
                      <c:pt idx="3441">
                        <c:v>10.699853520000001</c:v>
                      </c:pt>
                      <c:pt idx="3442">
                        <c:v>10.699853520000001</c:v>
                      </c:pt>
                      <c:pt idx="3443">
                        <c:v>10.699853520000001</c:v>
                      </c:pt>
                      <c:pt idx="3444">
                        <c:v>10.699853520000001</c:v>
                      </c:pt>
                      <c:pt idx="3445">
                        <c:v>10.699853520000001</c:v>
                      </c:pt>
                      <c:pt idx="3446">
                        <c:v>10.699853520000001</c:v>
                      </c:pt>
                      <c:pt idx="3447">
                        <c:v>10.699853520000001</c:v>
                      </c:pt>
                      <c:pt idx="3448">
                        <c:v>10.699853520000001</c:v>
                      </c:pt>
                      <c:pt idx="3449">
                        <c:v>10.699853520000001</c:v>
                      </c:pt>
                      <c:pt idx="3450">
                        <c:v>10.699853520000001</c:v>
                      </c:pt>
                      <c:pt idx="3451">
                        <c:v>10.699853520000001</c:v>
                      </c:pt>
                      <c:pt idx="3452">
                        <c:v>10.699853520000001</c:v>
                      </c:pt>
                      <c:pt idx="3453">
                        <c:v>10.699853520000001</c:v>
                      </c:pt>
                      <c:pt idx="3454">
                        <c:v>10.699853520000001</c:v>
                      </c:pt>
                      <c:pt idx="3455">
                        <c:v>10.699853520000001</c:v>
                      </c:pt>
                      <c:pt idx="3456">
                        <c:v>10.599755860000002</c:v>
                      </c:pt>
                      <c:pt idx="3457">
                        <c:v>10.699853520000001</c:v>
                      </c:pt>
                      <c:pt idx="3458">
                        <c:v>10.699853520000001</c:v>
                      </c:pt>
                      <c:pt idx="3459">
                        <c:v>10.699853520000001</c:v>
                      </c:pt>
                      <c:pt idx="3460">
                        <c:v>10.699853520000001</c:v>
                      </c:pt>
                      <c:pt idx="3461">
                        <c:v>10.599755860000002</c:v>
                      </c:pt>
                      <c:pt idx="3462">
                        <c:v>10.699853520000001</c:v>
                      </c:pt>
                      <c:pt idx="3463">
                        <c:v>10.599755860000002</c:v>
                      </c:pt>
                      <c:pt idx="3464">
                        <c:v>10.599755860000002</c:v>
                      </c:pt>
                      <c:pt idx="3465">
                        <c:v>10.599755860000002</c:v>
                      </c:pt>
                      <c:pt idx="3466">
                        <c:v>10.599755860000002</c:v>
                      </c:pt>
                      <c:pt idx="3467">
                        <c:v>10.599755860000002</c:v>
                      </c:pt>
                      <c:pt idx="3468">
                        <c:v>10.599755860000002</c:v>
                      </c:pt>
                      <c:pt idx="3469">
                        <c:v>10.599755860000002</c:v>
                      </c:pt>
                      <c:pt idx="3470">
                        <c:v>10.599755860000002</c:v>
                      </c:pt>
                      <c:pt idx="3471">
                        <c:v>10.599755860000002</c:v>
                      </c:pt>
                      <c:pt idx="3472">
                        <c:v>10.599755860000002</c:v>
                      </c:pt>
                      <c:pt idx="3473">
                        <c:v>10.599755860000002</c:v>
                      </c:pt>
                      <c:pt idx="3474">
                        <c:v>10.599755860000002</c:v>
                      </c:pt>
                      <c:pt idx="3475">
                        <c:v>10.599755860000002</c:v>
                      </c:pt>
                      <c:pt idx="3476">
                        <c:v>10.599755860000002</c:v>
                      </c:pt>
                      <c:pt idx="3477">
                        <c:v>10.599755860000002</c:v>
                      </c:pt>
                      <c:pt idx="3478">
                        <c:v>10.599755860000002</c:v>
                      </c:pt>
                      <c:pt idx="3479">
                        <c:v>10.599755860000002</c:v>
                      </c:pt>
                      <c:pt idx="3480">
                        <c:v>10.599755860000002</c:v>
                      </c:pt>
                      <c:pt idx="3481">
                        <c:v>10.599755860000002</c:v>
                      </c:pt>
                      <c:pt idx="3482">
                        <c:v>10.599755860000002</c:v>
                      </c:pt>
                      <c:pt idx="3483">
                        <c:v>10.599755860000002</c:v>
                      </c:pt>
                      <c:pt idx="3484">
                        <c:v>10.599755860000002</c:v>
                      </c:pt>
                      <c:pt idx="3485">
                        <c:v>10.599755860000002</c:v>
                      </c:pt>
                      <c:pt idx="3486">
                        <c:v>10.599755860000002</c:v>
                      </c:pt>
                      <c:pt idx="3487">
                        <c:v>10.599755860000002</c:v>
                      </c:pt>
                      <c:pt idx="3488">
                        <c:v>10.599755860000002</c:v>
                      </c:pt>
                      <c:pt idx="3489">
                        <c:v>10.599755860000002</c:v>
                      </c:pt>
                      <c:pt idx="3490">
                        <c:v>10.599755860000002</c:v>
                      </c:pt>
                      <c:pt idx="3491">
                        <c:v>10.599755860000002</c:v>
                      </c:pt>
                      <c:pt idx="3492">
                        <c:v>10.599755860000002</c:v>
                      </c:pt>
                      <c:pt idx="3493">
                        <c:v>10.599755860000002</c:v>
                      </c:pt>
                      <c:pt idx="3494">
                        <c:v>10.599755860000002</c:v>
                      </c:pt>
                      <c:pt idx="3495">
                        <c:v>10.599755860000002</c:v>
                      </c:pt>
                      <c:pt idx="3496">
                        <c:v>10.599755860000002</c:v>
                      </c:pt>
                      <c:pt idx="3497">
                        <c:v>10.599755860000002</c:v>
                      </c:pt>
                      <c:pt idx="3498">
                        <c:v>10.599755860000002</c:v>
                      </c:pt>
                      <c:pt idx="3499">
                        <c:v>10.599755860000002</c:v>
                      </c:pt>
                      <c:pt idx="3500">
                        <c:v>10.599755860000002</c:v>
                      </c:pt>
                      <c:pt idx="3501">
                        <c:v>10.599755860000002</c:v>
                      </c:pt>
                      <c:pt idx="3502">
                        <c:v>10.599755860000002</c:v>
                      </c:pt>
                      <c:pt idx="3503">
                        <c:v>10.599755860000002</c:v>
                      </c:pt>
                      <c:pt idx="3504">
                        <c:v>10.599755860000002</c:v>
                      </c:pt>
                      <c:pt idx="3505">
                        <c:v>10.599755860000002</c:v>
                      </c:pt>
                      <c:pt idx="3506">
                        <c:v>10.599755860000002</c:v>
                      </c:pt>
                      <c:pt idx="3507">
                        <c:v>10.599755860000002</c:v>
                      </c:pt>
                      <c:pt idx="3508">
                        <c:v>10.599755860000002</c:v>
                      </c:pt>
                      <c:pt idx="3509">
                        <c:v>10.599755860000002</c:v>
                      </c:pt>
                      <c:pt idx="3510">
                        <c:v>10.599755860000002</c:v>
                      </c:pt>
                      <c:pt idx="3511">
                        <c:v>10.599755860000002</c:v>
                      </c:pt>
                      <c:pt idx="3512">
                        <c:v>10.599755860000002</c:v>
                      </c:pt>
                      <c:pt idx="3513">
                        <c:v>10.599755860000002</c:v>
                      </c:pt>
                      <c:pt idx="3514">
                        <c:v>10.599755860000002</c:v>
                      </c:pt>
                      <c:pt idx="3515">
                        <c:v>10.599755860000002</c:v>
                      </c:pt>
                      <c:pt idx="3516">
                        <c:v>10.599755860000002</c:v>
                      </c:pt>
                      <c:pt idx="3517">
                        <c:v>10.599755860000002</c:v>
                      </c:pt>
                      <c:pt idx="3518">
                        <c:v>10.599755860000002</c:v>
                      </c:pt>
                      <c:pt idx="3519">
                        <c:v>10.599755860000002</c:v>
                      </c:pt>
                      <c:pt idx="3520">
                        <c:v>10.599755860000002</c:v>
                      </c:pt>
                      <c:pt idx="3521">
                        <c:v>10.599755860000002</c:v>
                      </c:pt>
                      <c:pt idx="3522">
                        <c:v>10.599755860000002</c:v>
                      </c:pt>
                      <c:pt idx="3523">
                        <c:v>10.599755860000002</c:v>
                      </c:pt>
                      <c:pt idx="3524">
                        <c:v>10.599755860000002</c:v>
                      </c:pt>
                      <c:pt idx="3525">
                        <c:v>10.599755860000002</c:v>
                      </c:pt>
                      <c:pt idx="3526">
                        <c:v>10.599755860000002</c:v>
                      </c:pt>
                      <c:pt idx="3527">
                        <c:v>10.599755860000002</c:v>
                      </c:pt>
                      <c:pt idx="3528">
                        <c:v>10.599755860000002</c:v>
                      </c:pt>
                      <c:pt idx="3529">
                        <c:v>10.599755860000002</c:v>
                      </c:pt>
                      <c:pt idx="3530">
                        <c:v>10.599755860000002</c:v>
                      </c:pt>
                      <c:pt idx="3531">
                        <c:v>10.599755860000002</c:v>
                      </c:pt>
                      <c:pt idx="3532">
                        <c:v>10.599755860000002</c:v>
                      </c:pt>
                      <c:pt idx="3533">
                        <c:v>10.599755860000002</c:v>
                      </c:pt>
                      <c:pt idx="3534">
                        <c:v>10.599755860000002</c:v>
                      </c:pt>
                      <c:pt idx="3535">
                        <c:v>10.599755860000002</c:v>
                      </c:pt>
                      <c:pt idx="3536">
                        <c:v>10.599755860000002</c:v>
                      </c:pt>
                      <c:pt idx="3537">
                        <c:v>10.599755860000002</c:v>
                      </c:pt>
                      <c:pt idx="3538">
                        <c:v>10.499902340000002</c:v>
                      </c:pt>
                      <c:pt idx="3539">
                        <c:v>10.599755860000002</c:v>
                      </c:pt>
                      <c:pt idx="3540">
                        <c:v>10.499902340000002</c:v>
                      </c:pt>
                      <c:pt idx="3541">
                        <c:v>10.499902340000002</c:v>
                      </c:pt>
                      <c:pt idx="3542">
                        <c:v>10.499902340000002</c:v>
                      </c:pt>
                      <c:pt idx="3543">
                        <c:v>10.599755860000002</c:v>
                      </c:pt>
                      <c:pt idx="3544">
                        <c:v>10.499902340000002</c:v>
                      </c:pt>
                      <c:pt idx="3545">
                        <c:v>10.499902340000002</c:v>
                      </c:pt>
                      <c:pt idx="3546">
                        <c:v>10.599755860000002</c:v>
                      </c:pt>
                      <c:pt idx="3547">
                        <c:v>10.599755860000002</c:v>
                      </c:pt>
                      <c:pt idx="3548">
                        <c:v>10.499902340000002</c:v>
                      </c:pt>
                      <c:pt idx="3549">
                        <c:v>10.499902340000002</c:v>
                      </c:pt>
                      <c:pt idx="3550">
                        <c:v>10.499902340000002</c:v>
                      </c:pt>
                      <c:pt idx="3551">
                        <c:v>10.499902340000002</c:v>
                      </c:pt>
                      <c:pt idx="3552">
                        <c:v>10.499902340000002</c:v>
                      </c:pt>
                      <c:pt idx="3553">
                        <c:v>10.499902340000002</c:v>
                      </c:pt>
                      <c:pt idx="3554">
                        <c:v>10.499902340000002</c:v>
                      </c:pt>
                      <c:pt idx="3555">
                        <c:v>10.499902340000002</c:v>
                      </c:pt>
                      <c:pt idx="3556">
                        <c:v>10.499902340000002</c:v>
                      </c:pt>
                      <c:pt idx="3557">
                        <c:v>10.499902340000002</c:v>
                      </c:pt>
                      <c:pt idx="3558">
                        <c:v>10.499902340000002</c:v>
                      </c:pt>
                      <c:pt idx="3559">
                        <c:v>10.499902340000002</c:v>
                      </c:pt>
                      <c:pt idx="3560">
                        <c:v>10.499902340000002</c:v>
                      </c:pt>
                      <c:pt idx="3561">
                        <c:v>10.499902340000002</c:v>
                      </c:pt>
                      <c:pt idx="3562">
                        <c:v>10.499902340000002</c:v>
                      </c:pt>
                      <c:pt idx="3563">
                        <c:v>10.499902340000002</c:v>
                      </c:pt>
                      <c:pt idx="3564">
                        <c:v>10.599755860000002</c:v>
                      </c:pt>
                      <c:pt idx="3565">
                        <c:v>10.499902340000002</c:v>
                      </c:pt>
                      <c:pt idx="3566">
                        <c:v>10.499902340000002</c:v>
                      </c:pt>
                      <c:pt idx="3567">
                        <c:v>10.499902340000002</c:v>
                      </c:pt>
                      <c:pt idx="3568">
                        <c:v>10.499902340000002</c:v>
                      </c:pt>
                      <c:pt idx="3569">
                        <c:v>10.499902340000002</c:v>
                      </c:pt>
                      <c:pt idx="3570">
                        <c:v>10.499902340000002</c:v>
                      </c:pt>
                      <c:pt idx="3571">
                        <c:v>10.499902340000002</c:v>
                      </c:pt>
                      <c:pt idx="3572">
                        <c:v>10.499902340000002</c:v>
                      </c:pt>
                      <c:pt idx="3573">
                        <c:v>10.499902340000002</c:v>
                      </c:pt>
                      <c:pt idx="3574">
                        <c:v>10.499902340000002</c:v>
                      </c:pt>
                      <c:pt idx="3575">
                        <c:v>10.499902340000002</c:v>
                      </c:pt>
                      <c:pt idx="3576">
                        <c:v>10.499902340000002</c:v>
                      </c:pt>
                      <c:pt idx="3577">
                        <c:v>10.499902340000002</c:v>
                      </c:pt>
                      <c:pt idx="3578">
                        <c:v>10.499902340000002</c:v>
                      </c:pt>
                      <c:pt idx="3579">
                        <c:v>10.499902340000002</c:v>
                      </c:pt>
                      <c:pt idx="3580">
                        <c:v>10.499902340000002</c:v>
                      </c:pt>
                      <c:pt idx="3581">
                        <c:v>10.499902340000002</c:v>
                      </c:pt>
                      <c:pt idx="3582">
                        <c:v>10.499902340000002</c:v>
                      </c:pt>
                      <c:pt idx="3583">
                        <c:v>10.499902340000002</c:v>
                      </c:pt>
                      <c:pt idx="3584">
                        <c:v>10.499902340000002</c:v>
                      </c:pt>
                      <c:pt idx="3585">
                        <c:v>10.499902340000002</c:v>
                      </c:pt>
                      <c:pt idx="3586">
                        <c:v>10.499902340000002</c:v>
                      </c:pt>
                      <c:pt idx="3587">
                        <c:v>10.499902340000002</c:v>
                      </c:pt>
                      <c:pt idx="3588">
                        <c:v>10.499902340000002</c:v>
                      </c:pt>
                      <c:pt idx="3589">
                        <c:v>10.499902340000002</c:v>
                      </c:pt>
                      <c:pt idx="3590">
                        <c:v>10.499902340000002</c:v>
                      </c:pt>
                      <c:pt idx="3591">
                        <c:v>10.499902340000002</c:v>
                      </c:pt>
                      <c:pt idx="3592">
                        <c:v>10.499902340000002</c:v>
                      </c:pt>
                      <c:pt idx="3593">
                        <c:v>10.499902340000002</c:v>
                      </c:pt>
                      <c:pt idx="3594">
                        <c:v>10.499902340000002</c:v>
                      </c:pt>
                      <c:pt idx="3595">
                        <c:v>10.499902340000002</c:v>
                      </c:pt>
                      <c:pt idx="3596">
                        <c:v>10.499902340000002</c:v>
                      </c:pt>
                      <c:pt idx="3597">
                        <c:v>10.499902340000002</c:v>
                      </c:pt>
                      <c:pt idx="3598">
                        <c:v>10.499902340000002</c:v>
                      </c:pt>
                      <c:pt idx="3599">
                        <c:v>10.499902340000002</c:v>
                      </c:pt>
                      <c:pt idx="3600">
                        <c:v>10.499902340000002</c:v>
                      </c:pt>
                      <c:pt idx="3601">
                        <c:v>10.499902340000002</c:v>
                      </c:pt>
                      <c:pt idx="3602">
                        <c:v>10.499902340000002</c:v>
                      </c:pt>
                      <c:pt idx="3603">
                        <c:v>10.499902340000002</c:v>
                      </c:pt>
                      <c:pt idx="3604">
                        <c:v>10.499902340000002</c:v>
                      </c:pt>
                      <c:pt idx="3605">
                        <c:v>10.499902340000002</c:v>
                      </c:pt>
                      <c:pt idx="3606">
                        <c:v>10.499902340000002</c:v>
                      </c:pt>
                      <c:pt idx="3607">
                        <c:v>10.499902340000002</c:v>
                      </c:pt>
                      <c:pt idx="3608">
                        <c:v>10.499902340000002</c:v>
                      </c:pt>
                      <c:pt idx="3609">
                        <c:v>10.499902340000002</c:v>
                      </c:pt>
                      <c:pt idx="3610">
                        <c:v>10.499902340000002</c:v>
                      </c:pt>
                      <c:pt idx="3611">
                        <c:v>10.499902340000002</c:v>
                      </c:pt>
                      <c:pt idx="3612">
                        <c:v>10.499902340000002</c:v>
                      </c:pt>
                      <c:pt idx="3613">
                        <c:v>10.499902340000002</c:v>
                      </c:pt>
                      <c:pt idx="3614">
                        <c:v>10.499902340000002</c:v>
                      </c:pt>
                      <c:pt idx="3615">
                        <c:v>10.499902340000002</c:v>
                      </c:pt>
                      <c:pt idx="3616">
                        <c:v>10.499902340000002</c:v>
                      </c:pt>
                      <c:pt idx="3617">
                        <c:v>10.499902340000002</c:v>
                      </c:pt>
                      <c:pt idx="3618">
                        <c:v>10.499902340000002</c:v>
                      </c:pt>
                      <c:pt idx="3619">
                        <c:v>10.499902340000002</c:v>
                      </c:pt>
                      <c:pt idx="3620">
                        <c:v>10.499902340000002</c:v>
                      </c:pt>
                      <c:pt idx="3621">
                        <c:v>10.499902340000002</c:v>
                      </c:pt>
                      <c:pt idx="3622">
                        <c:v>10.499902340000002</c:v>
                      </c:pt>
                      <c:pt idx="3623">
                        <c:v>10.499902340000002</c:v>
                      </c:pt>
                      <c:pt idx="3624">
                        <c:v>10.499902340000002</c:v>
                      </c:pt>
                      <c:pt idx="3625">
                        <c:v>10.39980469</c:v>
                      </c:pt>
                      <c:pt idx="3626">
                        <c:v>10.499902340000002</c:v>
                      </c:pt>
                      <c:pt idx="3627">
                        <c:v>10.499902340000002</c:v>
                      </c:pt>
                      <c:pt idx="3628">
                        <c:v>10.499902340000002</c:v>
                      </c:pt>
                      <c:pt idx="3629">
                        <c:v>10.499902340000002</c:v>
                      </c:pt>
                      <c:pt idx="3630">
                        <c:v>10.499902340000002</c:v>
                      </c:pt>
                      <c:pt idx="3631">
                        <c:v>10.499902340000002</c:v>
                      </c:pt>
                      <c:pt idx="3632">
                        <c:v>10.499902340000002</c:v>
                      </c:pt>
                      <c:pt idx="3633">
                        <c:v>10.499902340000002</c:v>
                      </c:pt>
                      <c:pt idx="3634">
                        <c:v>10.39980469</c:v>
                      </c:pt>
                      <c:pt idx="3635">
                        <c:v>10.499902340000002</c:v>
                      </c:pt>
                      <c:pt idx="3636">
                        <c:v>10.499902340000002</c:v>
                      </c:pt>
                      <c:pt idx="3637">
                        <c:v>10.499902340000002</c:v>
                      </c:pt>
                      <c:pt idx="3638">
                        <c:v>10.39980469</c:v>
                      </c:pt>
                      <c:pt idx="3639">
                        <c:v>10.499902340000002</c:v>
                      </c:pt>
                      <c:pt idx="3640">
                        <c:v>10.39980469</c:v>
                      </c:pt>
                      <c:pt idx="3641">
                        <c:v>10.39980469</c:v>
                      </c:pt>
                      <c:pt idx="3642">
                        <c:v>10.39980469</c:v>
                      </c:pt>
                      <c:pt idx="3643">
                        <c:v>10.39980469</c:v>
                      </c:pt>
                      <c:pt idx="3644">
                        <c:v>10.499902340000002</c:v>
                      </c:pt>
                      <c:pt idx="3645">
                        <c:v>10.499902340000002</c:v>
                      </c:pt>
                      <c:pt idx="3646">
                        <c:v>10.39980469</c:v>
                      </c:pt>
                      <c:pt idx="3647">
                        <c:v>10.39980469</c:v>
                      </c:pt>
                      <c:pt idx="3648">
                        <c:v>10.499902340000002</c:v>
                      </c:pt>
                      <c:pt idx="3649">
                        <c:v>10.39980469</c:v>
                      </c:pt>
                      <c:pt idx="3650">
                        <c:v>10.39980469</c:v>
                      </c:pt>
                      <c:pt idx="3651">
                        <c:v>10.39980469</c:v>
                      </c:pt>
                      <c:pt idx="3652">
                        <c:v>10.39980469</c:v>
                      </c:pt>
                      <c:pt idx="3653">
                        <c:v>10.39980469</c:v>
                      </c:pt>
                      <c:pt idx="3654">
                        <c:v>10.39980469</c:v>
                      </c:pt>
                      <c:pt idx="3655">
                        <c:v>10.39980469</c:v>
                      </c:pt>
                      <c:pt idx="3656">
                        <c:v>10.39980469</c:v>
                      </c:pt>
                      <c:pt idx="3657">
                        <c:v>10.39980469</c:v>
                      </c:pt>
                    </c:numCache>
                  </c:numRef>
                </c:yVal>
                <c:smooth val="0"/>
                <c:extLst xmlns:c15="http://schemas.microsoft.com/office/drawing/2012/chart">
                  <c:ext xmlns:c16="http://schemas.microsoft.com/office/drawing/2014/chart" uri="{C3380CC4-5D6E-409C-BE32-E72D297353CC}">
                    <c16:uniqueId val="{00000006-0CC2-4979-82AF-9F6565F85F63}"/>
                  </c:ext>
                </c:extLst>
              </c15:ser>
            </c15:filteredScatterSeries>
            <c15:filteredScatterSeries>
              <c15:ser>
                <c:idx val="5"/>
                <c:order val="5"/>
                <c:tx>
                  <c:v>INS 3</c:v>
                </c:tx>
                <c:spPr>
                  <a:ln w="19050" cap="rnd">
                    <a:solidFill>
                      <a:schemeClr val="accent6"/>
                    </a:solidFill>
                    <a:round/>
                  </a:ln>
                  <a:effectLst/>
                </c:spPr>
                <c:marker>
                  <c:symbol val="none"/>
                </c:marker>
                <c:xVal>
                  <c:numRef>
                    <c:extLst xmlns:c15="http://schemas.microsoft.com/office/drawing/2012/chart">
                      <c:ext xmlns:c15="http://schemas.microsoft.com/office/drawing/2012/chart" uri="{02D57815-91ED-43cb-92C2-25804820EDAC}">
                        <c15:formulaRef>
                          <c15:sqref>'ACME-PER-HEA-INS 21-3 Test3'!$K$2:$K$8578</c15:sqref>
                        </c15:formulaRef>
                      </c:ext>
                    </c:extLst>
                    <c:numCache>
                      <c:formatCode>General</c:formatCode>
                      <c:ptCount val="8577"/>
                      <c:pt idx="0">
                        <c:v>0</c:v>
                      </c:pt>
                      <c:pt idx="1">
                        <c:v>1.0023670000000493</c:v>
                      </c:pt>
                      <c:pt idx="2">
                        <c:v>2.0198109999998906</c:v>
                      </c:pt>
                      <c:pt idx="3">
                        <c:v>3.0214499999999589</c:v>
                      </c:pt>
                      <c:pt idx="4">
                        <c:v>4.0403300000000399</c:v>
                      </c:pt>
                      <c:pt idx="5">
                        <c:v>5.058029999999917</c:v>
                      </c:pt>
                      <c:pt idx="6">
                        <c:v>6.0698600000000624</c:v>
                      </c:pt>
                      <c:pt idx="7">
                        <c:v>7.0877490000000307</c:v>
                      </c:pt>
                      <c:pt idx="8">
                        <c:v>8.1115409999999883</c:v>
                      </c:pt>
                      <c:pt idx="9">
                        <c:v>9.1289890000000469</c:v>
                      </c:pt>
                      <c:pt idx="10">
                        <c:v>10.146162999999888</c:v>
                      </c:pt>
                      <c:pt idx="11">
                        <c:v>11.148257999999942</c:v>
                      </c:pt>
                      <c:pt idx="12">
                        <c:v>12.156987000000072</c:v>
                      </c:pt>
                      <c:pt idx="13">
                        <c:v>13.159200000000055</c:v>
                      </c:pt>
                      <c:pt idx="14">
                        <c:v>14.161658999999872</c:v>
                      </c:pt>
                      <c:pt idx="15">
                        <c:v>15.161327000000028</c:v>
                      </c:pt>
                      <c:pt idx="16">
                        <c:v>16.176253999999972</c:v>
                      </c:pt>
                      <c:pt idx="17">
                        <c:v>17.188820999999962</c:v>
                      </c:pt>
                      <c:pt idx="18">
                        <c:v>18.192673000000013</c:v>
                      </c:pt>
                      <c:pt idx="19">
                        <c:v>19.19751999999994</c:v>
                      </c:pt>
                      <c:pt idx="20">
                        <c:v>20.190642999999909</c:v>
                      </c:pt>
                      <c:pt idx="21">
                        <c:v>21.213749999999891</c:v>
                      </c:pt>
                      <c:pt idx="22">
                        <c:v>22.214703999999983</c:v>
                      </c:pt>
                      <c:pt idx="23">
                        <c:v>23.217257000000018</c:v>
                      </c:pt>
                      <c:pt idx="24">
                        <c:v>24.218151000000034</c:v>
                      </c:pt>
                      <c:pt idx="25">
                        <c:v>25.205547999999908</c:v>
                      </c:pt>
                      <c:pt idx="26">
                        <c:v>26.20980899999995</c:v>
                      </c:pt>
                      <c:pt idx="27">
                        <c:v>27.225361000000021</c:v>
                      </c:pt>
                      <c:pt idx="28">
                        <c:v>28.226595999999972</c:v>
                      </c:pt>
                      <c:pt idx="29">
                        <c:v>29.22892899999988</c:v>
                      </c:pt>
                      <c:pt idx="30">
                        <c:v>30.229806000000053</c:v>
                      </c:pt>
                      <c:pt idx="31">
                        <c:v>31.231600000000071</c:v>
                      </c:pt>
                      <c:pt idx="32">
                        <c:v>32.233944999999949</c:v>
                      </c:pt>
                      <c:pt idx="33">
                        <c:v>33.272245999999996</c:v>
                      </c:pt>
                      <c:pt idx="34">
                        <c:v>34.308188999999857</c:v>
                      </c:pt>
                      <c:pt idx="35">
                        <c:v>35.315200000000004</c:v>
                      </c:pt>
                      <c:pt idx="36">
                        <c:v>36.30375499999991</c:v>
                      </c:pt>
                      <c:pt idx="37">
                        <c:v>37.325726999999915</c:v>
                      </c:pt>
                      <c:pt idx="38">
                        <c:v>38.328555000000051</c:v>
                      </c:pt>
                      <c:pt idx="39">
                        <c:v>39.330224000000044</c:v>
                      </c:pt>
                      <c:pt idx="40">
                        <c:v>40.251351999999997</c:v>
                      </c:pt>
                      <c:pt idx="41">
                        <c:v>41.269626000000017</c:v>
                      </c:pt>
                      <c:pt idx="42">
                        <c:v>42.288804999999911</c:v>
                      </c:pt>
                      <c:pt idx="43">
                        <c:v>43.312770999999884</c:v>
                      </c:pt>
                      <c:pt idx="44">
                        <c:v>44.315650999999889</c:v>
                      </c:pt>
                      <c:pt idx="45">
                        <c:v>45.333179999999857</c:v>
                      </c:pt>
                      <c:pt idx="46">
                        <c:v>46.350134000000025</c:v>
                      </c:pt>
                      <c:pt idx="47">
                        <c:v>47.368835999999874</c:v>
                      </c:pt>
                      <c:pt idx="48">
                        <c:v>48.371143999999958</c:v>
                      </c:pt>
                      <c:pt idx="49">
                        <c:v>49.377598999999918</c:v>
                      </c:pt>
                      <c:pt idx="50">
                        <c:v>50.394986999999901</c:v>
                      </c:pt>
                      <c:pt idx="51">
                        <c:v>51.412380999999868</c:v>
                      </c:pt>
                      <c:pt idx="52">
                        <c:v>52.412383999999975</c:v>
                      </c:pt>
                      <c:pt idx="53">
                        <c:v>53.41609399999993</c:v>
                      </c:pt>
                      <c:pt idx="54">
                        <c:v>54.418378000000075</c:v>
                      </c:pt>
                      <c:pt idx="55">
                        <c:v>55.421139000000039</c:v>
                      </c:pt>
                      <c:pt idx="56">
                        <c:v>56.423027000000047</c:v>
                      </c:pt>
                      <c:pt idx="57">
                        <c:v>57.447359000000006</c:v>
                      </c:pt>
                      <c:pt idx="58">
                        <c:v>58.449763999999959</c:v>
                      </c:pt>
                      <c:pt idx="59">
                        <c:v>59.461962999999969</c:v>
                      </c:pt>
                      <c:pt idx="60">
                        <c:v>60.464251999999988</c:v>
                      </c:pt>
                      <c:pt idx="61">
                        <c:v>61.466235999999981</c:v>
                      </c:pt>
                      <c:pt idx="62">
                        <c:v>62.468683999999939</c:v>
                      </c:pt>
                      <c:pt idx="63">
                        <c:v>63.470792999999958</c:v>
                      </c:pt>
                      <c:pt idx="64">
                        <c:v>64.487983999999869</c:v>
                      </c:pt>
                      <c:pt idx="65">
                        <c:v>65.490790000000061</c:v>
                      </c:pt>
                      <c:pt idx="66">
                        <c:v>66.492091999999957</c:v>
                      </c:pt>
                      <c:pt idx="67">
                        <c:v>67.49392899999998</c:v>
                      </c:pt>
                      <c:pt idx="68">
                        <c:v>68.496642000000065</c:v>
                      </c:pt>
                      <c:pt idx="69">
                        <c:v>69.490052999999989</c:v>
                      </c:pt>
                      <c:pt idx="70">
                        <c:v>70.492637999999943</c:v>
                      </c:pt>
                      <c:pt idx="71">
                        <c:v>71.494089999999915</c:v>
                      </c:pt>
                      <c:pt idx="72">
                        <c:v>72.506509000000051</c:v>
                      </c:pt>
                      <c:pt idx="73">
                        <c:v>73.524547999999868</c:v>
                      </c:pt>
                      <c:pt idx="74">
                        <c:v>74.542294999999967</c:v>
                      </c:pt>
                      <c:pt idx="75">
                        <c:v>75.544967999999926</c:v>
                      </c:pt>
                      <c:pt idx="76">
                        <c:v>76.547771000000012</c:v>
                      </c:pt>
                      <c:pt idx="77">
                        <c:v>77.565722999999934</c:v>
                      </c:pt>
                      <c:pt idx="78">
                        <c:v>78.583699999999908</c:v>
                      </c:pt>
                      <c:pt idx="79">
                        <c:v>79.602570000000014</c:v>
                      </c:pt>
                      <c:pt idx="80">
                        <c:v>80.611210000000028</c:v>
                      </c:pt>
                      <c:pt idx="81">
                        <c:v>81.609752000000071</c:v>
                      </c:pt>
                      <c:pt idx="82">
                        <c:v>82.631689000000051</c:v>
                      </c:pt>
                      <c:pt idx="83">
                        <c:v>83.649445000000014</c:v>
                      </c:pt>
                      <c:pt idx="84">
                        <c:v>84.667028000000073</c:v>
                      </c:pt>
                      <c:pt idx="85">
                        <c:v>85.676465000000007</c:v>
                      </c:pt>
                      <c:pt idx="86">
                        <c:v>86.688184999999976</c:v>
                      </c:pt>
                      <c:pt idx="87">
                        <c:v>87.707014000000072</c:v>
                      </c:pt>
                      <c:pt idx="88">
                        <c:v>88.712717999999995</c:v>
                      </c:pt>
                      <c:pt idx="89">
                        <c:v>89.724799000000075</c:v>
                      </c:pt>
                      <c:pt idx="90">
                        <c:v>90.742373000000043</c:v>
                      </c:pt>
                      <c:pt idx="91">
                        <c:v>91.746848</c:v>
                      </c:pt>
                      <c:pt idx="92">
                        <c:v>92.74695399999996</c:v>
                      </c:pt>
                      <c:pt idx="93">
                        <c:v>93.749123999999938</c:v>
                      </c:pt>
                      <c:pt idx="94">
                        <c:v>94.75071899999989</c:v>
                      </c:pt>
                      <c:pt idx="95">
                        <c:v>95.76836000000003</c:v>
                      </c:pt>
                      <c:pt idx="96">
                        <c:v>96.779733999999962</c:v>
                      </c:pt>
                      <c:pt idx="97">
                        <c:v>97.775341000000026</c:v>
                      </c:pt>
                      <c:pt idx="98">
                        <c:v>98.777442000000065</c:v>
                      </c:pt>
                      <c:pt idx="99">
                        <c:v>99.779424999999947</c:v>
                      </c:pt>
                      <c:pt idx="100">
                        <c:v>100.78165100000001</c:v>
                      </c:pt>
                      <c:pt idx="101">
                        <c:v>101.8055609999999</c:v>
                      </c:pt>
                      <c:pt idx="102">
                        <c:v>102.82324399999993</c:v>
                      </c:pt>
                      <c:pt idx="103">
                        <c:v>103.84136399999988</c:v>
                      </c:pt>
                      <c:pt idx="104">
                        <c:v>104.84358399999996</c:v>
                      </c:pt>
                      <c:pt idx="105">
                        <c:v>105.83950299999992</c:v>
                      </c:pt>
                      <c:pt idx="106">
                        <c:v>106.84801199999993</c:v>
                      </c:pt>
                      <c:pt idx="107">
                        <c:v>107.87145099999998</c:v>
                      </c:pt>
                      <c:pt idx="108">
                        <c:v>108.87435600000003</c:v>
                      </c:pt>
                      <c:pt idx="109">
                        <c:v>109.87027399999988</c:v>
                      </c:pt>
                      <c:pt idx="110">
                        <c:v>110.86641699999996</c:v>
                      </c:pt>
                      <c:pt idx="111">
                        <c:v>111.86782799999992</c:v>
                      </c:pt>
                      <c:pt idx="112">
                        <c:v>112.8702659999999</c:v>
                      </c:pt>
                      <c:pt idx="113">
                        <c:v>113.87267500000007</c:v>
                      </c:pt>
                      <c:pt idx="114">
                        <c:v>114.87172199999986</c:v>
                      </c:pt>
                      <c:pt idx="115">
                        <c:v>115.86736100000007</c:v>
                      </c:pt>
                      <c:pt idx="116">
                        <c:v>116.87430199999994</c:v>
                      </c:pt>
                      <c:pt idx="117">
                        <c:v>117.86669000000006</c:v>
                      </c:pt>
                      <c:pt idx="118">
                        <c:v>118.87360699999999</c:v>
                      </c:pt>
                      <c:pt idx="119">
                        <c:v>119.89839800000004</c:v>
                      </c:pt>
                      <c:pt idx="120">
                        <c:v>120.91424099999995</c:v>
                      </c:pt>
                      <c:pt idx="121">
                        <c:v>121.92840000000001</c:v>
                      </c:pt>
                      <c:pt idx="122">
                        <c:v>122.94124899999997</c:v>
                      </c:pt>
                      <c:pt idx="123">
                        <c:v>123.93728599999986</c:v>
                      </c:pt>
                      <c:pt idx="124">
                        <c:v>124.9674379999999</c:v>
                      </c:pt>
                      <c:pt idx="125">
                        <c:v>125.99686900000006</c:v>
                      </c:pt>
                      <c:pt idx="126">
                        <c:v>126.91361899999993</c:v>
                      </c:pt>
                      <c:pt idx="127">
                        <c:v>127.93197299999997</c:v>
                      </c:pt>
                      <c:pt idx="128">
                        <c:v>128.93464199999994</c:v>
                      </c:pt>
                      <c:pt idx="129">
                        <c:v>129.93728299999998</c:v>
                      </c:pt>
                      <c:pt idx="130">
                        <c:v>130.939167</c:v>
                      </c:pt>
                      <c:pt idx="131">
                        <c:v>131.9572639999999</c:v>
                      </c:pt>
                      <c:pt idx="132">
                        <c:v>132.97525199999995</c:v>
                      </c:pt>
                      <c:pt idx="133">
                        <c:v>133.98355199999992</c:v>
                      </c:pt>
                      <c:pt idx="134">
                        <c:v>134.97702299999992</c:v>
                      </c:pt>
                      <c:pt idx="135">
                        <c:v>135.97948900000006</c:v>
                      </c:pt>
                      <c:pt idx="136">
                        <c:v>136.99712199999999</c:v>
                      </c:pt>
                      <c:pt idx="137">
                        <c:v>137.99908899999991</c:v>
                      </c:pt>
                      <c:pt idx="138">
                        <c:v>139.00001199999997</c:v>
                      </c:pt>
                      <c:pt idx="139">
                        <c:v>140.00326399999994</c:v>
                      </c:pt>
                      <c:pt idx="140">
                        <c:v>141.02822500000002</c:v>
                      </c:pt>
                      <c:pt idx="141">
                        <c:v>142.02981699999987</c:v>
                      </c:pt>
                      <c:pt idx="142">
                        <c:v>143.03196200000002</c:v>
                      </c:pt>
                      <c:pt idx="143">
                        <c:v>144.04982999999993</c:v>
                      </c:pt>
                      <c:pt idx="144">
                        <c:v>145.06690499999991</c:v>
                      </c:pt>
                      <c:pt idx="145">
                        <c:v>146.08438799999999</c:v>
                      </c:pt>
                      <c:pt idx="146">
                        <c:v>147.102709</c:v>
                      </c:pt>
                      <c:pt idx="147">
                        <c:v>148.10536899999988</c:v>
                      </c:pt>
                      <c:pt idx="148">
                        <c:v>149.10687800000005</c:v>
                      </c:pt>
                      <c:pt idx="149">
                        <c:v>150.10893599999986</c:v>
                      </c:pt>
                      <c:pt idx="150">
                        <c:v>151.1110799999999</c:v>
                      </c:pt>
                      <c:pt idx="151">
                        <c:v>152.12810999999988</c:v>
                      </c:pt>
                      <c:pt idx="152">
                        <c:v>153.15243299999997</c:v>
                      </c:pt>
                      <c:pt idx="153">
                        <c:v>154.15442899999994</c:v>
                      </c:pt>
                      <c:pt idx="154">
                        <c:v>155.15664900000002</c:v>
                      </c:pt>
                      <c:pt idx="155">
                        <c:v>156.15896900000007</c:v>
                      </c:pt>
                      <c:pt idx="156">
                        <c:v>157.16174999999998</c:v>
                      </c:pt>
                      <c:pt idx="157">
                        <c:v>158.16417899999988</c:v>
                      </c:pt>
                      <c:pt idx="158">
                        <c:v>159.16575599999987</c:v>
                      </c:pt>
                      <c:pt idx="159">
                        <c:v>160.1681779999999</c:v>
                      </c:pt>
                      <c:pt idx="160">
                        <c:v>161.17031599999996</c:v>
                      </c:pt>
                      <c:pt idx="161">
                        <c:v>162.17208400000004</c:v>
                      </c:pt>
                      <c:pt idx="162">
                        <c:v>163.17531499999996</c:v>
                      </c:pt>
                      <c:pt idx="163">
                        <c:v>164.177502</c:v>
                      </c:pt>
                      <c:pt idx="164">
                        <c:v>165.17924100000005</c:v>
                      </c:pt>
                      <c:pt idx="165">
                        <c:v>166.18076500000006</c:v>
                      </c:pt>
                      <c:pt idx="166">
                        <c:v>167.18282599999998</c:v>
                      </c:pt>
                      <c:pt idx="167">
                        <c:v>168.18438700000002</c:v>
                      </c:pt>
                      <c:pt idx="168">
                        <c:v>169.18690700000002</c:v>
                      </c:pt>
                      <c:pt idx="169">
                        <c:v>170.17631600000004</c:v>
                      </c:pt>
                      <c:pt idx="170">
                        <c:v>171.17980299999999</c:v>
                      </c:pt>
                      <c:pt idx="171">
                        <c:v>172.18149399999993</c:v>
                      </c:pt>
                      <c:pt idx="172">
                        <c:v>173.18392100000005</c:v>
                      </c:pt>
                      <c:pt idx="173">
                        <c:v>174.18629099999998</c:v>
                      </c:pt>
                      <c:pt idx="174">
                        <c:v>175.188492</c:v>
                      </c:pt>
                      <c:pt idx="175">
                        <c:v>176.19007699999997</c:v>
                      </c:pt>
                      <c:pt idx="176">
                        <c:v>177.21482500000002</c:v>
                      </c:pt>
                      <c:pt idx="177">
                        <c:v>178.21688100000006</c:v>
                      </c:pt>
                      <c:pt idx="178">
                        <c:v>179.2062269999999</c:v>
                      </c:pt>
                      <c:pt idx="179">
                        <c:v>180.23026299999992</c:v>
                      </c:pt>
                      <c:pt idx="180">
                        <c:v>181.23290900000006</c:v>
                      </c:pt>
                      <c:pt idx="181">
                        <c:v>182.23475499999995</c:v>
                      </c:pt>
                      <c:pt idx="182">
                        <c:v>183.25234</c:v>
                      </c:pt>
                      <c:pt idx="183">
                        <c:v>184.27038799999991</c:v>
                      </c:pt>
                      <c:pt idx="184">
                        <c:v>185.27279699999985</c:v>
                      </c:pt>
                      <c:pt idx="185">
                        <c:v>186.27312899999993</c:v>
                      </c:pt>
                      <c:pt idx="186">
                        <c:v>187.2853889999999</c:v>
                      </c:pt>
                      <c:pt idx="187">
                        <c:v>188.303811</c:v>
                      </c:pt>
                      <c:pt idx="188">
                        <c:v>189.31519200000002</c:v>
                      </c:pt>
                      <c:pt idx="189">
                        <c:v>190.33239299999991</c:v>
                      </c:pt>
                      <c:pt idx="190">
                        <c:v>191.33960400000001</c:v>
                      </c:pt>
                      <c:pt idx="191">
                        <c:v>192.34201499999995</c:v>
                      </c:pt>
                      <c:pt idx="192">
                        <c:v>193.34438499999987</c:v>
                      </c:pt>
                      <c:pt idx="193">
                        <c:v>194.3620249999999</c:v>
                      </c:pt>
                      <c:pt idx="194">
                        <c:v>195.37396199999989</c:v>
                      </c:pt>
                      <c:pt idx="195">
                        <c:v>196.36901399999988</c:v>
                      </c:pt>
                      <c:pt idx="196">
                        <c:v>197.39678200000003</c:v>
                      </c:pt>
                      <c:pt idx="197">
                        <c:v>198.39105199999995</c:v>
                      </c:pt>
                      <c:pt idx="198">
                        <c:v>199.41780799999992</c:v>
                      </c:pt>
                      <c:pt idx="199">
                        <c:v>200.47725300000002</c:v>
                      </c:pt>
                      <c:pt idx="200">
                        <c:v>201.46810899999991</c:v>
                      </c:pt>
                      <c:pt idx="201">
                        <c:v>202.48197499999992</c:v>
                      </c:pt>
                      <c:pt idx="202">
                        <c:v>203.497883</c:v>
                      </c:pt>
                      <c:pt idx="203">
                        <c:v>204.50120100000004</c:v>
                      </c:pt>
                      <c:pt idx="204">
                        <c:v>205.40764100000001</c:v>
                      </c:pt>
                      <c:pt idx="205">
                        <c:v>206.42694800000004</c:v>
                      </c:pt>
                      <c:pt idx="206">
                        <c:v>207.42338300000006</c:v>
                      </c:pt>
                      <c:pt idx="207">
                        <c:v>208.43822599999999</c:v>
                      </c:pt>
                      <c:pt idx="208">
                        <c:v>209.44976099999985</c:v>
                      </c:pt>
                      <c:pt idx="209">
                        <c:v>210.45286099999998</c:v>
                      </c:pt>
                      <c:pt idx="210">
                        <c:v>211.45602600000007</c:v>
                      </c:pt>
                      <c:pt idx="211">
                        <c:v>212.46078399999988</c:v>
                      </c:pt>
                      <c:pt idx="212">
                        <c:v>213.46954099999994</c:v>
                      </c:pt>
                      <c:pt idx="213">
                        <c:v>214.48791800000004</c:v>
                      </c:pt>
                      <c:pt idx="214">
                        <c:v>215.51206400000001</c:v>
                      </c:pt>
                      <c:pt idx="215">
                        <c:v>216.51473499999997</c:v>
                      </c:pt>
                      <c:pt idx="216">
                        <c:v>217.51627000000008</c:v>
                      </c:pt>
                      <c:pt idx="217">
                        <c:v>218.51809099999991</c:v>
                      </c:pt>
                      <c:pt idx="218">
                        <c:v>219.53443700000003</c:v>
                      </c:pt>
                      <c:pt idx="219">
                        <c:v>220.55130600000007</c:v>
                      </c:pt>
                      <c:pt idx="220">
                        <c:v>221.56926399999998</c:v>
                      </c:pt>
                      <c:pt idx="221">
                        <c:v>222.56478500000003</c:v>
                      </c:pt>
                      <c:pt idx="222">
                        <c:v>223.589381</c:v>
                      </c:pt>
                      <c:pt idx="223">
                        <c:v>224.59156200000007</c:v>
                      </c:pt>
                      <c:pt idx="224">
                        <c:v>225.58796499999994</c:v>
                      </c:pt>
                      <c:pt idx="225">
                        <c:v>226.59726499999988</c:v>
                      </c:pt>
                      <c:pt idx="226">
                        <c:v>227.61463800000001</c:v>
                      </c:pt>
                      <c:pt idx="227">
                        <c:v>228.61619199999996</c:v>
                      </c:pt>
                      <c:pt idx="228">
                        <c:v>229.63977699999987</c:v>
                      </c:pt>
                      <c:pt idx="229">
                        <c:v>230.65163600000005</c:v>
                      </c:pt>
                      <c:pt idx="230">
                        <c:v>231.65325200000007</c:v>
                      </c:pt>
                      <c:pt idx="231">
                        <c:v>232.65572700000007</c:v>
                      </c:pt>
                      <c:pt idx="232">
                        <c:v>233.66328699999985</c:v>
                      </c:pt>
                      <c:pt idx="233">
                        <c:v>234.66557899999998</c:v>
                      </c:pt>
                      <c:pt idx="234">
                        <c:v>235.66787299999987</c:v>
                      </c:pt>
                      <c:pt idx="235">
                        <c:v>236.66983899999991</c:v>
                      </c:pt>
                      <c:pt idx="236">
                        <c:v>237.69372499999986</c:v>
                      </c:pt>
                      <c:pt idx="237">
                        <c:v>238.71165500000006</c:v>
                      </c:pt>
                      <c:pt idx="238">
                        <c:v>239.71385899999996</c:v>
                      </c:pt>
                      <c:pt idx="239">
                        <c:v>240.71598900000004</c:v>
                      </c:pt>
                      <c:pt idx="240">
                        <c:v>241.723477</c:v>
                      </c:pt>
                      <c:pt idx="241">
                        <c:v>242.72592199999985</c:v>
                      </c:pt>
                      <c:pt idx="242">
                        <c:v>243.72801099999992</c:v>
                      </c:pt>
                      <c:pt idx="243">
                        <c:v>244.73048399999993</c:v>
                      </c:pt>
                      <c:pt idx="244">
                        <c:v>245.7321629999999</c:v>
                      </c:pt>
                      <c:pt idx="245">
                        <c:v>246.73405099999991</c:v>
                      </c:pt>
                      <c:pt idx="246">
                        <c:v>247.73603800000001</c:v>
                      </c:pt>
                      <c:pt idx="247">
                        <c:v>248.73891499999991</c:v>
                      </c:pt>
                      <c:pt idx="248">
                        <c:v>249.74025299999994</c:v>
                      </c:pt>
                      <c:pt idx="249">
                        <c:v>250.74274700000001</c:v>
                      </c:pt>
                      <c:pt idx="250">
                        <c:v>251.74545499999999</c:v>
                      </c:pt>
                      <c:pt idx="251">
                        <c:v>252.74683200000004</c:v>
                      </c:pt>
                      <c:pt idx="252">
                        <c:v>253.74938999999995</c:v>
                      </c:pt>
                      <c:pt idx="253">
                        <c:v>254.75126999999998</c:v>
                      </c:pt>
                      <c:pt idx="254">
                        <c:v>255.769184</c:v>
                      </c:pt>
                      <c:pt idx="255">
                        <c:v>256.78763299999991</c:v>
                      </c:pt>
                      <c:pt idx="256">
                        <c:v>257.80539999999996</c:v>
                      </c:pt>
                      <c:pt idx="257">
                        <c:v>258.82324500000004</c:v>
                      </c:pt>
                      <c:pt idx="258">
                        <c:v>259.84725800000001</c:v>
                      </c:pt>
                      <c:pt idx="259">
                        <c:v>260.84898499999986</c:v>
                      </c:pt>
                      <c:pt idx="260">
                        <c:v>261.85071500000004</c:v>
                      </c:pt>
                      <c:pt idx="261">
                        <c:v>262.85248200000001</c:v>
                      </c:pt>
                      <c:pt idx="262">
                        <c:v>263.8549559999999</c:v>
                      </c:pt>
                      <c:pt idx="263">
                        <c:v>264.85720900000001</c:v>
                      </c:pt>
                      <c:pt idx="264">
                        <c:v>265.85942699999987</c:v>
                      </c:pt>
                      <c:pt idx="265">
                        <c:v>266.86196799999993</c:v>
                      </c:pt>
                      <c:pt idx="266">
                        <c:v>267.88005599999997</c:v>
                      </c:pt>
                      <c:pt idx="267">
                        <c:v>268.89818999999989</c:v>
                      </c:pt>
                      <c:pt idx="268">
                        <c:v>269.91604099999995</c:v>
                      </c:pt>
                      <c:pt idx="269">
                        <c:v>270.91851799999995</c:v>
                      </c:pt>
                      <c:pt idx="270">
                        <c:v>271.92031900000006</c:v>
                      </c:pt>
                      <c:pt idx="271">
                        <c:v>272.92387499999995</c:v>
                      </c:pt>
                      <c:pt idx="272">
                        <c:v>273.94189200000005</c:v>
                      </c:pt>
                      <c:pt idx="273">
                        <c:v>274.95977199999993</c:v>
                      </c:pt>
                      <c:pt idx="274">
                        <c:v>275.97209099999986</c:v>
                      </c:pt>
                      <c:pt idx="275">
                        <c:v>276.97361499999988</c:v>
                      </c:pt>
                      <c:pt idx="276">
                        <c:v>277.98139999999989</c:v>
                      </c:pt>
                      <c:pt idx="277">
                        <c:v>278.99925699999994</c:v>
                      </c:pt>
                      <c:pt idx="278">
                        <c:v>279.98854400000005</c:v>
                      </c:pt>
                      <c:pt idx="279">
                        <c:v>280.99090799999999</c:v>
                      </c:pt>
                      <c:pt idx="280">
                        <c:v>281.99298899999985</c:v>
                      </c:pt>
                      <c:pt idx="281">
                        <c:v>283.00592800000004</c:v>
                      </c:pt>
                      <c:pt idx="282">
                        <c:v>284.02872899999988</c:v>
                      </c:pt>
                      <c:pt idx="283">
                        <c:v>285.04494899999986</c:v>
                      </c:pt>
                      <c:pt idx="284">
                        <c:v>286.07125100000007</c:v>
                      </c:pt>
                      <c:pt idx="285">
                        <c:v>287.07821199999989</c:v>
                      </c:pt>
                      <c:pt idx="286">
                        <c:v>288.07733499999995</c:v>
                      </c:pt>
                      <c:pt idx="287">
                        <c:v>289.08082799999988</c:v>
                      </c:pt>
                      <c:pt idx="288">
                        <c:v>290.10018700000001</c:v>
                      </c:pt>
                      <c:pt idx="289">
                        <c:v>291.13095900000008</c:v>
                      </c:pt>
                      <c:pt idx="290">
                        <c:v>292.15251599999988</c:v>
                      </c:pt>
                      <c:pt idx="291">
                        <c:v>293.15814499999988</c:v>
                      </c:pt>
                      <c:pt idx="292">
                        <c:v>294.17499900000007</c:v>
                      </c:pt>
                      <c:pt idx="293">
                        <c:v>295.08689699999991</c:v>
                      </c:pt>
                      <c:pt idx="294">
                        <c:v>296.08052399999997</c:v>
                      </c:pt>
                      <c:pt idx="295">
                        <c:v>297.10037399999987</c:v>
                      </c:pt>
                      <c:pt idx="296">
                        <c:v>298.11524699999995</c:v>
                      </c:pt>
                      <c:pt idx="297">
                        <c:v>299.12938800000006</c:v>
                      </c:pt>
                      <c:pt idx="298">
                        <c:v>300.14502599999992</c:v>
                      </c:pt>
                      <c:pt idx="299">
                        <c:v>301.16476699999998</c:v>
                      </c:pt>
                      <c:pt idx="300">
                        <c:v>302.16765699999996</c:v>
                      </c:pt>
                      <c:pt idx="301">
                        <c:v>303.15885600000001</c:v>
                      </c:pt>
                      <c:pt idx="302">
                        <c:v>304.17150399999991</c:v>
                      </c:pt>
                      <c:pt idx="303">
                        <c:v>305.17007899999999</c:v>
                      </c:pt>
                      <c:pt idx="304">
                        <c:v>306.17716599999994</c:v>
                      </c:pt>
                      <c:pt idx="305">
                        <c:v>307.17885799999999</c:v>
                      </c:pt>
                      <c:pt idx="306">
                        <c:v>308.18712699999992</c:v>
                      </c:pt>
                      <c:pt idx="307">
                        <c:v>309.17689399999995</c:v>
                      </c:pt>
                      <c:pt idx="308">
                        <c:v>310.17470200000002</c:v>
                      </c:pt>
                      <c:pt idx="309">
                        <c:v>311.19364999999993</c:v>
                      </c:pt>
                      <c:pt idx="310">
                        <c:v>312.21115899999995</c:v>
                      </c:pt>
                      <c:pt idx="311">
                        <c:v>313.21260299999994</c:v>
                      </c:pt>
                      <c:pt idx="312">
                        <c:v>314.21461999999997</c:v>
                      </c:pt>
                      <c:pt idx="313">
                        <c:v>315.21680300000003</c:v>
                      </c:pt>
                      <c:pt idx="314">
                        <c:v>316.21931399999994</c:v>
                      </c:pt>
                      <c:pt idx="315">
                        <c:v>317.22174399999994</c:v>
                      </c:pt>
                      <c:pt idx="316">
                        <c:v>318.23979899999995</c:v>
                      </c:pt>
                      <c:pt idx="317">
                        <c:v>319.25421400000005</c:v>
                      </c:pt>
                      <c:pt idx="318">
                        <c:v>320.27540199999999</c:v>
                      </c:pt>
                      <c:pt idx="319">
                        <c:v>321.29287399999998</c:v>
                      </c:pt>
                      <c:pt idx="320">
                        <c:v>322.31068000000005</c:v>
                      </c:pt>
                      <c:pt idx="321">
                        <c:v>323.30760600000008</c:v>
                      </c:pt>
                      <c:pt idx="322">
                        <c:v>324.30971</c:v>
                      </c:pt>
                      <c:pt idx="323">
                        <c:v>325.31185099999993</c:v>
                      </c:pt>
                      <c:pt idx="324">
                        <c:v>326.31392200000005</c:v>
                      </c:pt>
                      <c:pt idx="325">
                        <c:v>327.33070799999996</c:v>
                      </c:pt>
                      <c:pt idx="326">
                        <c:v>328.35431999999992</c:v>
                      </c:pt>
                      <c:pt idx="327">
                        <c:v>329.35620100000006</c:v>
                      </c:pt>
                      <c:pt idx="328">
                        <c:v>330.35335299999997</c:v>
                      </c:pt>
                      <c:pt idx="329">
                        <c:v>331.36192400000004</c:v>
                      </c:pt>
                      <c:pt idx="330">
                        <c:v>332.37947699999995</c:v>
                      </c:pt>
                      <c:pt idx="331">
                        <c:v>333.38159700000006</c:v>
                      </c:pt>
                      <c:pt idx="332">
                        <c:v>334.39928499999996</c:v>
                      </c:pt>
                      <c:pt idx="333">
                        <c:v>335.40199400000006</c:v>
                      </c:pt>
                      <c:pt idx="334">
                        <c:v>336.41915199999994</c:v>
                      </c:pt>
                      <c:pt idx="335">
                        <c:v>337.41044099999999</c:v>
                      </c:pt>
                      <c:pt idx="336">
                        <c:v>338.423855</c:v>
                      </c:pt>
                      <c:pt idx="337">
                        <c:v>339.44191299999989</c:v>
                      </c:pt>
                      <c:pt idx="338">
                        <c:v>340.44404600000007</c:v>
                      </c:pt>
                      <c:pt idx="339">
                        <c:v>341.46027800000002</c:v>
                      </c:pt>
                      <c:pt idx="340">
                        <c:v>342.48509100000001</c:v>
                      </c:pt>
                      <c:pt idx="341">
                        <c:v>343.50336199999992</c:v>
                      </c:pt>
                      <c:pt idx="342">
                        <c:v>344.52019300000006</c:v>
                      </c:pt>
                      <c:pt idx="343">
                        <c:v>345.53771299999994</c:v>
                      </c:pt>
                      <c:pt idx="344">
                        <c:v>346.555881</c:v>
                      </c:pt>
                      <c:pt idx="345">
                        <c:v>347.57359599999995</c:v>
                      </c:pt>
                      <c:pt idx="346">
                        <c:v>348.56413499999985</c:v>
                      </c:pt>
                      <c:pt idx="347">
                        <c:v>349.57877499999995</c:v>
                      </c:pt>
                      <c:pt idx="348">
                        <c:v>350.58471899999995</c:v>
                      </c:pt>
                      <c:pt idx="349">
                        <c:v>351.60493799999995</c:v>
                      </c:pt>
                      <c:pt idx="350">
                        <c:v>352.60093699999993</c:v>
                      </c:pt>
                      <c:pt idx="351">
                        <c:v>353.60560599999985</c:v>
                      </c:pt>
                      <c:pt idx="352">
                        <c:v>354.629817</c:v>
                      </c:pt>
                      <c:pt idx="353">
                        <c:v>355.64231399999994</c:v>
                      </c:pt>
                      <c:pt idx="354">
                        <c:v>356.66085700000008</c:v>
                      </c:pt>
                      <c:pt idx="355">
                        <c:v>357.67776499999991</c:v>
                      </c:pt>
                      <c:pt idx="356">
                        <c:v>358.68959599999994</c:v>
                      </c:pt>
                      <c:pt idx="357">
                        <c:v>359.72172299999988</c:v>
                      </c:pt>
                      <c:pt idx="358">
                        <c:v>360.73965399999997</c:v>
                      </c:pt>
                      <c:pt idx="359">
                        <c:v>361.73881800000004</c:v>
                      </c:pt>
                      <c:pt idx="360">
                        <c:v>362.7382889999999</c:v>
                      </c:pt>
                      <c:pt idx="361">
                        <c:v>363.74062299999991</c:v>
                      </c:pt>
                      <c:pt idx="362">
                        <c:v>364.75815699999998</c:v>
                      </c:pt>
                      <c:pt idx="363">
                        <c:v>365.76141000000007</c:v>
                      </c:pt>
                      <c:pt idx="364">
                        <c:v>366.75794300000007</c:v>
                      </c:pt>
                      <c:pt idx="365">
                        <c:v>367.77889499999992</c:v>
                      </c:pt>
                      <c:pt idx="366">
                        <c:v>368.78122000000008</c:v>
                      </c:pt>
                      <c:pt idx="367">
                        <c:v>369.78435500000001</c:v>
                      </c:pt>
                      <c:pt idx="368">
                        <c:v>370.80124499999988</c:v>
                      </c:pt>
                      <c:pt idx="369">
                        <c:v>371.80358799999999</c:v>
                      </c:pt>
                      <c:pt idx="370">
                        <c:v>372.80577100000005</c:v>
                      </c:pt>
                      <c:pt idx="371">
                        <c:v>373.80784399999993</c:v>
                      </c:pt>
                      <c:pt idx="372">
                        <c:v>374.81007299999987</c:v>
                      </c:pt>
                      <c:pt idx="373">
                        <c:v>375.81237499999997</c:v>
                      </c:pt>
                      <c:pt idx="374">
                        <c:v>376.81412899999987</c:v>
                      </c:pt>
                      <c:pt idx="375">
                        <c:v>377.81656099999987</c:v>
                      </c:pt>
                      <c:pt idx="376">
                        <c:v>378.83429799999999</c:v>
                      </c:pt>
                      <c:pt idx="377">
                        <c:v>379.82869299999993</c:v>
                      </c:pt>
                      <c:pt idx="378">
                        <c:v>380.84349700000007</c:v>
                      </c:pt>
                      <c:pt idx="379">
                        <c:v>381.84607499999993</c:v>
                      </c:pt>
                      <c:pt idx="380">
                        <c:v>382.86279300000001</c:v>
                      </c:pt>
                      <c:pt idx="381">
                        <c:v>383.87297799999988</c:v>
                      </c:pt>
                      <c:pt idx="382">
                        <c:v>384.86815200000001</c:v>
                      </c:pt>
                      <c:pt idx="383">
                        <c:v>385.86789299999987</c:v>
                      </c:pt>
                      <c:pt idx="384">
                        <c:v>386.86106300000006</c:v>
                      </c:pt>
                      <c:pt idx="385">
                        <c:v>387.87171899999998</c:v>
                      </c:pt>
                      <c:pt idx="386">
                        <c:v>388.88682900000003</c:v>
                      </c:pt>
                      <c:pt idx="387">
                        <c:v>389.88027299999999</c:v>
                      </c:pt>
                      <c:pt idx="388">
                        <c:v>390.9001639999999</c:v>
                      </c:pt>
                      <c:pt idx="389">
                        <c:v>391.891345</c:v>
                      </c:pt>
                      <c:pt idx="390">
                        <c:v>392.89748299999997</c:v>
                      </c:pt>
                      <c:pt idx="391">
                        <c:v>393.90611100000001</c:v>
                      </c:pt>
                      <c:pt idx="392">
                        <c:v>394.92101400000001</c:v>
                      </c:pt>
                      <c:pt idx="393">
                        <c:v>395.90591300000006</c:v>
                      </c:pt>
                      <c:pt idx="394">
                        <c:v>396.91501399999993</c:v>
                      </c:pt>
                      <c:pt idx="395">
                        <c:v>397.91504399999985</c:v>
                      </c:pt>
                      <c:pt idx="396">
                        <c:v>398.90816500000005</c:v>
                      </c:pt>
                      <c:pt idx="397">
                        <c:v>399.91250300000002</c:v>
                      </c:pt>
                      <c:pt idx="398">
                        <c:v>400.91193599999997</c:v>
                      </c:pt>
                      <c:pt idx="399">
                        <c:v>401.91719999999987</c:v>
                      </c:pt>
                      <c:pt idx="400">
                        <c:v>402.9224999999999</c:v>
                      </c:pt>
                      <c:pt idx="401">
                        <c:v>403.93637199999989</c:v>
                      </c:pt>
                      <c:pt idx="402">
                        <c:v>404.93066299999987</c:v>
                      </c:pt>
                      <c:pt idx="403">
                        <c:v>405.94334000000003</c:v>
                      </c:pt>
                      <c:pt idx="404">
                        <c:v>406.99316999999996</c:v>
                      </c:pt>
                      <c:pt idx="405">
                        <c:v>407.98221899999999</c:v>
                      </c:pt>
                      <c:pt idx="406">
                        <c:v>408.989597</c:v>
                      </c:pt>
                      <c:pt idx="407">
                        <c:v>409.99810899999989</c:v>
                      </c:pt>
                      <c:pt idx="408">
                        <c:v>411.00206600000001</c:v>
                      </c:pt>
                      <c:pt idx="409">
                        <c:v>412.00943099999995</c:v>
                      </c:pt>
                      <c:pt idx="410">
                        <c:v>413.02828399999999</c:v>
                      </c:pt>
                      <c:pt idx="411">
                        <c:v>414.04347200000007</c:v>
                      </c:pt>
                      <c:pt idx="412">
                        <c:v>415.04527600000006</c:v>
                      </c:pt>
                      <c:pt idx="413">
                        <c:v>416.03983399999993</c:v>
                      </c:pt>
                      <c:pt idx="414">
                        <c:v>417.03946599999995</c:v>
                      </c:pt>
                      <c:pt idx="415">
                        <c:v>418.05244300000004</c:v>
                      </c:pt>
                      <c:pt idx="416">
                        <c:v>419.07380899999998</c:v>
                      </c:pt>
                      <c:pt idx="417">
                        <c:v>420.09512599999994</c:v>
                      </c:pt>
                      <c:pt idx="418">
                        <c:v>421.09299399999986</c:v>
                      </c:pt>
                      <c:pt idx="419">
                        <c:v>422.09115399999996</c:v>
                      </c:pt>
                      <c:pt idx="420">
                        <c:v>423.11577599999987</c:v>
                      </c:pt>
                      <c:pt idx="421">
                        <c:v>424.13976600000001</c:v>
                      </c:pt>
                      <c:pt idx="422">
                        <c:v>425.16237000000001</c:v>
                      </c:pt>
                      <c:pt idx="423">
                        <c:v>426.08116500000006</c:v>
                      </c:pt>
                      <c:pt idx="424">
                        <c:v>427.09636</c:v>
                      </c:pt>
                      <c:pt idx="425">
                        <c:v>428.10709300000008</c:v>
                      </c:pt>
                      <c:pt idx="426">
                        <c:v>429.10047400000008</c:v>
                      </c:pt>
                      <c:pt idx="427">
                        <c:v>430.10115500000006</c:v>
                      </c:pt>
                      <c:pt idx="428">
                        <c:v>431.12322799999993</c:v>
                      </c:pt>
                      <c:pt idx="429">
                        <c:v>432.13594999999987</c:v>
                      </c:pt>
                      <c:pt idx="430">
                        <c:v>433.14173400000004</c:v>
                      </c:pt>
                      <c:pt idx="431">
                        <c:v>434.15756299999998</c:v>
                      </c:pt>
                      <c:pt idx="432">
                        <c:v>435.16944899999999</c:v>
                      </c:pt>
                      <c:pt idx="433">
                        <c:v>436.15915700000005</c:v>
                      </c:pt>
                      <c:pt idx="434">
                        <c:v>437.17058799999995</c:v>
                      </c:pt>
                      <c:pt idx="435">
                        <c:v>438.16741200000001</c:v>
                      </c:pt>
                      <c:pt idx="436">
                        <c:v>439.16762700000004</c:v>
                      </c:pt>
                      <c:pt idx="437">
                        <c:v>440.16335000000004</c:v>
                      </c:pt>
                      <c:pt idx="438">
                        <c:v>441.16084000000001</c:v>
                      </c:pt>
                      <c:pt idx="439">
                        <c:v>442.16065499999991</c:v>
                      </c:pt>
                      <c:pt idx="440">
                        <c:v>443.17208800000003</c:v>
                      </c:pt>
                      <c:pt idx="441">
                        <c:v>444.17267599999991</c:v>
                      </c:pt>
                      <c:pt idx="442">
                        <c:v>445.17273099999989</c:v>
                      </c:pt>
                      <c:pt idx="443">
                        <c:v>446.20389099999989</c:v>
                      </c:pt>
                      <c:pt idx="444">
                        <c:v>447.209701</c:v>
                      </c:pt>
                      <c:pt idx="445">
                        <c:v>448.21862899999996</c:v>
                      </c:pt>
                      <c:pt idx="446">
                        <c:v>449.20635100000004</c:v>
                      </c:pt>
                      <c:pt idx="447">
                        <c:v>450.21646399999986</c:v>
                      </c:pt>
                      <c:pt idx="448">
                        <c:v>451.20543599999996</c:v>
                      </c:pt>
                      <c:pt idx="449">
                        <c:v>452.20488799999998</c:v>
                      </c:pt>
                      <c:pt idx="450">
                        <c:v>453.21754599999986</c:v>
                      </c:pt>
                      <c:pt idx="451">
                        <c:v>454.21442899999988</c:v>
                      </c:pt>
                      <c:pt idx="452">
                        <c:v>455.20974200000001</c:v>
                      </c:pt>
                      <c:pt idx="453">
                        <c:v>456.21290399999998</c:v>
                      </c:pt>
                      <c:pt idx="454">
                        <c:v>457.21768900000006</c:v>
                      </c:pt>
                      <c:pt idx="455">
                        <c:v>458.21291599999995</c:v>
                      </c:pt>
                      <c:pt idx="456">
                        <c:v>459.21288099999992</c:v>
                      </c:pt>
                      <c:pt idx="457">
                        <c:v>460.22812999999996</c:v>
                      </c:pt>
                      <c:pt idx="458">
                        <c:v>461.24344300000007</c:v>
                      </c:pt>
                      <c:pt idx="459">
                        <c:v>462.24284399999988</c:v>
                      </c:pt>
                      <c:pt idx="460">
                        <c:v>463.24844699999994</c:v>
                      </c:pt>
                      <c:pt idx="461">
                        <c:v>464.24796300000003</c:v>
                      </c:pt>
                      <c:pt idx="462">
                        <c:v>465.24832199999992</c:v>
                      </c:pt>
                      <c:pt idx="463">
                        <c:v>466.24120100000005</c:v>
                      </c:pt>
                      <c:pt idx="464">
                        <c:v>467.24125499999991</c:v>
                      </c:pt>
                      <c:pt idx="465">
                        <c:v>468.24140499999999</c:v>
                      </c:pt>
                      <c:pt idx="466">
                        <c:v>469.24844299999995</c:v>
                      </c:pt>
                      <c:pt idx="467">
                        <c:v>470.24819000000002</c:v>
                      </c:pt>
                      <c:pt idx="468">
                        <c:v>471.238472</c:v>
                      </c:pt>
                      <c:pt idx="469">
                        <c:v>472.23652500000003</c:v>
                      </c:pt>
                      <c:pt idx="470">
                        <c:v>473.24652199999991</c:v>
                      </c:pt>
                      <c:pt idx="471">
                        <c:v>474.25242400000002</c:v>
                      </c:pt>
                      <c:pt idx="472">
                        <c:v>475.26847199999997</c:v>
                      </c:pt>
                      <c:pt idx="473">
                        <c:v>476.28345300000001</c:v>
                      </c:pt>
                      <c:pt idx="474">
                        <c:v>477.28413399999999</c:v>
                      </c:pt>
                      <c:pt idx="475">
                        <c:v>478.28365899999994</c:v>
                      </c:pt>
                      <c:pt idx="476">
                        <c:v>479.28339299999993</c:v>
                      </c:pt>
                      <c:pt idx="477">
                        <c:v>480.28306099999986</c:v>
                      </c:pt>
                      <c:pt idx="478">
                        <c:v>481.28619400000002</c:v>
                      </c:pt>
                      <c:pt idx="479">
                        <c:v>482.28400499999998</c:v>
                      </c:pt>
                      <c:pt idx="480">
                        <c:v>483.28383499999995</c:v>
                      </c:pt>
                      <c:pt idx="481">
                        <c:v>484.286202</c:v>
                      </c:pt>
                      <c:pt idx="482">
                        <c:v>485.28637600000002</c:v>
                      </c:pt>
                      <c:pt idx="483">
                        <c:v>486.28186000000005</c:v>
                      </c:pt>
                      <c:pt idx="484">
                        <c:v>487.30239699999993</c:v>
                      </c:pt>
                      <c:pt idx="485">
                        <c:v>488.31119699999999</c:v>
                      </c:pt>
                      <c:pt idx="486">
                        <c:v>489.32524999999987</c:v>
                      </c:pt>
                      <c:pt idx="487">
                        <c:v>490.32516499999997</c:v>
                      </c:pt>
                      <c:pt idx="488">
                        <c:v>491.32508099999995</c:v>
                      </c:pt>
                      <c:pt idx="489">
                        <c:v>492.34009399999991</c:v>
                      </c:pt>
                      <c:pt idx="490">
                        <c:v>493.34072300000003</c:v>
                      </c:pt>
                      <c:pt idx="491">
                        <c:v>494.34039499999994</c:v>
                      </c:pt>
                      <c:pt idx="492">
                        <c:v>495.35034500000006</c:v>
                      </c:pt>
                      <c:pt idx="493">
                        <c:v>496.35279999999989</c:v>
                      </c:pt>
                      <c:pt idx="494">
                        <c:v>497.34411899999986</c:v>
                      </c:pt>
                      <c:pt idx="495">
                        <c:v>498.35976000000005</c:v>
                      </c:pt>
                      <c:pt idx="496">
                        <c:v>499.35410200000001</c:v>
                      </c:pt>
                      <c:pt idx="497">
                        <c:v>500.35394500000007</c:v>
                      </c:pt>
                      <c:pt idx="498">
                        <c:v>501.36979799999995</c:v>
                      </c:pt>
                      <c:pt idx="499">
                        <c:v>502.37316299999998</c:v>
                      </c:pt>
                      <c:pt idx="500">
                        <c:v>503.37350700000002</c:v>
                      </c:pt>
                      <c:pt idx="501">
                        <c:v>504.37304700000004</c:v>
                      </c:pt>
                      <c:pt idx="502">
                        <c:v>505.37474900000007</c:v>
                      </c:pt>
                      <c:pt idx="503">
                        <c:v>506.37474099999986</c:v>
                      </c:pt>
                      <c:pt idx="504">
                        <c:v>507.37477199999989</c:v>
                      </c:pt>
                      <c:pt idx="505">
                        <c:v>508.37431700000002</c:v>
                      </c:pt>
                      <c:pt idx="506">
                        <c:v>509.37473699999987</c:v>
                      </c:pt>
                      <c:pt idx="507">
                        <c:v>510.36525699999993</c:v>
                      </c:pt>
                      <c:pt idx="508">
                        <c:v>511.36619399999995</c:v>
                      </c:pt>
                      <c:pt idx="509">
                        <c:v>512.36615800000004</c:v>
                      </c:pt>
                      <c:pt idx="510">
                        <c:v>513.37588899999992</c:v>
                      </c:pt>
                      <c:pt idx="511">
                        <c:v>514.39182699999992</c:v>
                      </c:pt>
                      <c:pt idx="512">
                        <c:v>515.4112419999999</c:v>
                      </c:pt>
                      <c:pt idx="513">
                        <c:v>516.41094099999987</c:v>
                      </c:pt>
                      <c:pt idx="514">
                        <c:v>517.41774699999996</c:v>
                      </c:pt>
                      <c:pt idx="515">
                        <c:v>518.41443499999991</c:v>
                      </c:pt>
                      <c:pt idx="516">
                        <c:v>519.41467999999986</c:v>
                      </c:pt>
                      <c:pt idx="517">
                        <c:v>520.41425600000002</c:v>
                      </c:pt>
                      <c:pt idx="518">
                        <c:v>521.41440599999987</c:v>
                      </c:pt>
                      <c:pt idx="519">
                        <c:v>522.41785400000003</c:v>
                      </c:pt>
                      <c:pt idx="520">
                        <c:v>523.41831000000002</c:v>
                      </c:pt>
                      <c:pt idx="521">
                        <c:v>524.41605600000003</c:v>
                      </c:pt>
                      <c:pt idx="522">
                        <c:v>525.42971499999999</c:v>
                      </c:pt>
                      <c:pt idx="523">
                        <c:v>526.43459099999995</c:v>
                      </c:pt>
                      <c:pt idx="524">
                        <c:v>527.44779100000005</c:v>
                      </c:pt>
                      <c:pt idx="525">
                        <c:v>528.465236</c:v>
                      </c:pt>
                      <c:pt idx="526">
                        <c:v>529.46485400000006</c:v>
                      </c:pt>
                      <c:pt idx="527">
                        <c:v>530.4559999999999</c:v>
                      </c:pt>
                      <c:pt idx="528">
                        <c:v>531.46650799999998</c:v>
                      </c:pt>
                      <c:pt idx="529">
                        <c:v>532.47288099999992</c:v>
                      </c:pt>
                      <c:pt idx="530">
                        <c:v>533.48820299999988</c:v>
                      </c:pt>
                      <c:pt idx="531">
                        <c:v>534.48969699999998</c:v>
                      </c:pt>
                      <c:pt idx="532">
                        <c:v>535.48934299999996</c:v>
                      </c:pt>
                      <c:pt idx="533">
                        <c:v>536.49510600000008</c:v>
                      </c:pt>
                      <c:pt idx="534">
                        <c:v>537.49481500000002</c:v>
                      </c:pt>
                      <c:pt idx="535">
                        <c:v>538.49026499999991</c:v>
                      </c:pt>
                      <c:pt idx="536">
                        <c:v>539.49636800000007</c:v>
                      </c:pt>
                      <c:pt idx="537">
                        <c:v>540.50230099999999</c:v>
                      </c:pt>
                      <c:pt idx="538">
                        <c:v>541.52182500000004</c:v>
                      </c:pt>
                      <c:pt idx="539">
                        <c:v>542.53744600000005</c:v>
                      </c:pt>
                      <c:pt idx="540">
                        <c:v>543.53704900000002</c:v>
                      </c:pt>
                      <c:pt idx="541">
                        <c:v>544.53670999999986</c:v>
                      </c:pt>
                      <c:pt idx="542">
                        <c:v>545.53450599999996</c:v>
                      </c:pt>
                      <c:pt idx="543">
                        <c:v>546.54218399999991</c:v>
                      </c:pt>
                      <c:pt idx="544">
                        <c:v>547.55967499999997</c:v>
                      </c:pt>
                      <c:pt idx="545">
                        <c:v>548.55078200000003</c:v>
                      </c:pt>
                      <c:pt idx="546">
                        <c:v>549.5594329999999</c:v>
                      </c:pt>
                      <c:pt idx="547">
                        <c:v>550.57449900000006</c:v>
                      </c:pt>
                      <c:pt idx="548">
                        <c:v>551.58995699999991</c:v>
                      </c:pt>
                      <c:pt idx="549">
                        <c:v>552.60542299999997</c:v>
                      </c:pt>
                      <c:pt idx="550">
                        <c:v>553.61195499999985</c:v>
                      </c:pt>
                      <c:pt idx="551">
                        <c:v>554.61153799999988</c:v>
                      </c:pt>
                      <c:pt idx="552">
                        <c:v>555.6114849999999</c:v>
                      </c:pt>
                      <c:pt idx="553">
                        <c:v>556.61500599999999</c:v>
                      </c:pt>
                      <c:pt idx="554">
                        <c:v>557.61051999999995</c:v>
                      </c:pt>
                      <c:pt idx="555">
                        <c:v>558.61112000000003</c:v>
                      </c:pt>
                      <c:pt idx="556">
                        <c:v>559.61591499999986</c:v>
                      </c:pt>
                      <c:pt idx="557">
                        <c:v>560.62730599999986</c:v>
                      </c:pt>
                      <c:pt idx="558">
                        <c:v>561.64730400000008</c:v>
                      </c:pt>
                      <c:pt idx="559">
                        <c:v>562.66026199999988</c:v>
                      </c:pt>
                      <c:pt idx="560">
                        <c:v>563.68194500000004</c:v>
                      </c:pt>
                      <c:pt idx="561">
                        <c:v>564.68196899999998</c:v>
                      </c:pt>
                      <c:pt idx="562">
                        <c:v>565.69376599999987</c:v>
                      </c:pt>
                      <c:pt idx="563">
                        <c:v>566.7091519999999</c:v>
                      </c:pt>
                      <c:pt idx="564">
                        <c:v>567.709204</c:v>
                      </c:pt>
                      <c:pt idx="565">
                        <c:v>568.70837400000005</c:v>
                      </c:pt>
                      <c:pt idx="566">
                        <c:v>569.71854400000007</c:v>
                      </c:pt>
                      <c:pt idx="567">
                        <c:v>570.70826199999988</c:v>
                      </c:pt>
                      <c:pt idx="568">
                        <c:v>571.73278899999991</c:v>
                      </c:pt>
                      <c:pt idx="569">
                        <c:v>572.73992099999987</c:v>
                      </c:pt>
                      <c:pt idx="570">
                        <c:v>573.74620299999992</c:v>
                      </c:pt>
                      <c:pt idx="571">
                        <c:v>574.73539800000003</c:v>
                      </c:pt>
                      <c:pt idx="572">
                        <c:v>575.75004599999988</c:v>
                      </c:pt>
                      <c:pt idx="573">
                        <c:v>576.73624100000006</c:v>
                      </c:pt>
                      <c:pt idx="574">
                        <c:v>577.747478</c:v>
                      </c:pt>
                      <c:pt idx="575">
                        <c:v>578.74458299999992</c:v>
                      </c:pt>
                      <c:pt idx="576">
                        <c:v>579.74399100000005</c:v>
                      </c:pt>
                      <c:pt idx="577">
                        <c:v>580.73883299999989</c:v>
                      </c:pt>
                      <c:pt idx="578">
                        <c:v>581.74913599999991</c:v>
                      </c:pt>
                      <c:pt idx="579">
                        <c:v>582.74899200000004</c:v>
                      </c:pt>
                      <c:pt idx="580">
                        <c:v>583.74003900000002</c:v>
                      </c:pt>
                      <c:pt idx="581">
                        <c:v>584.7400419999999</c:v>
                      </c:pt>
                      <c:pt idx="582">
                        <c:v>585.74336799999992</c:v>
                      </c:pt>
                      <c:pt idx="583">
                        <c:v>586.74836899999991</c:v>
                      </c:pt>
                      <c:pt idx="584">
                        <c:v>587.75041299999998</c:v>
                      </c:pt>
                      <c:pt idx="585">
                        <c:v>588.7366199999999</c:v>
                      </c:pt>
                      <c:pt idx="586">
                        <c:v>589.73633599999994</c:v>
                      </c:pt>
                      <c:pt idx="587">
                        <c:v>590.73618799999986</c:v>
                      </c:pt>
                      <c:pt idx="588">
                        <c:v>591.75157100000001</c:v>
                      </c:pt>
                      <c:pt idx="589">
                        <c:v>592.77013899999997</c:v>
                      </c:pt>
                      <c:pt idx="590">
                        <c:v>593.76934699999993</c:v>
                      </c:pt>
                      <c:pt idx="591">
                        <c:v>594.77858399999991</c:v>
                      </c:pt>
                      <c:pt idx="592">
                        <c:v>595.78463799999986</c:v>
                      </c:pt>
                      <c:pt idx="593">
                        <c:v>596.80016599999999</c:v>
                      </c:pt>
                      <c:pt idx="594">
                        <c:v>597.82068499999991</c:v>
                      </c:pt>
                      <c:pt idx="595">
                        <c:v>598.82577500000002</c:v>
                      </c:pt>
                      <c:pt idx="596">
                        <c:v>599.8260949999999</c:v>
                      </c:pt>
                      <c:pt idx="597">
                        <c:v>600.81581499999993</c:v>
                      </c:pt>
                      <c:pt idx="598">
                        <c:v>601.83115799999996</c:v>
                      </c:pt>
                      <c:pt idx="599">
                        <c:v>602.83599499999991</c:v>
                      </c:pt>
                      <c:pt idx="600">
                        <c:v>603.84994800000004</c:v>
                      </c:pt>
                      <c:pt idx="601">
                        <c:v>604.87357099999986</c:v>
                      </c:pt>
                      <c:pt idx="602">
                        <c:v>605.89032599999996</c:v>
                      </c:pt>
                      <c:pt idx="603">
                        <c:v>606.90050199999996</c:v>
                      </c:pt>
                      <c:pt idx="604">
                        <c:v>607.90795200000002</c:v>
                      </c:pt>
                      <c:pt idx="605">
                        <c:v>608.90788599999996</c:v>
                      </c:pt>
                      <c:pt idx="606">
                        <c:v>609.93186199999991</c:v>
                      </c:pt>
                      <c:pt idx="607">
                        <c:v>610.94785499999989</c:v>
                      </c:pt>
                      <c:pt idx="608">
                        <c:v>611.96237500000007</c:v>
                      </c:pt>
                      <c:pt idx="609">
                        <c:v>612.95361800000001</c:v>
                      </c:pt>
                      <c:pt idx="610">
                        <c:v>613.96405600000003</c:v>
                      </c:pt>
                      <c:pt idx="611">
                        <c:v>614.97930100000008</c:v>
                      </c:pt>
                      <c:pt idx="612">
                        <c:v>615.98319399999991</c:v>
                      </c:pt>
                      <c:pt idx="613">
                        <c:v>616.99897799999985</c:v>
                      </c:pt>
                      <c:pt idx="614">
                        <c:v>617.99863299999993</c:v>
                      </c:pt>
                      <c:pt idx="615">
                        <c:v>618.99585999999999</c:v>
                      </c:pt>
                      <c:pt idx="616">
                        <c:v>619.99995599999988</c:v>
                      </c:pt>
                      <c:pt idx="617">
                        <c:v>620.99239499999999</c:v>
                      </c:pt>
                      <c:pt idx="618">
                        <c:v>621.99179000000004</c:v>
                      </c:pt>
                      <c:pt idx="619">
                        <c:v>623.00454500000001</c:v>
                      </c:pt>
                      <c:pt idx="620">
                        <c:v>624.02033099999994</c:v>
                      </c:pt>
                      <c:pt idx="621">
                        <c:v>625.02066599999989</c:v>
                      </c:pt>
                      <c:pt idx="622">
                        <c:v>626.03001199999994</c:v>
                      </c:pt>
                      <c:pt idx="623">
                        <c:v>627.04557699999987</c:v>
                      </c:pt>
                      <c:pt idx="624">
                        <c:v>628.06121899999994</c:v>
                      </c:pt>
                      <c:pt idx="625">
                        <c:v>629.05925499999989</c:v>
                      </c:pt>
                      <c:pt idx="626">
                        <c:v>630.07450199999994</c:v>
                      </c:pt>
                      <c:pt idx="627">
                        <c:v>631.074748</c:v>
                      </c:pt>
                      <c:pt idx="628">
                        <c:v>632.06524799999988</c:v>
                      </c:pt>
                      <c:pt idx="629">
                        <c:v>633.06484399999999</c:v>
                      </c:pt>
                      <c:pt idx="630">
                        <c:v>634.09377100000006</c:v>
                      </c:pt>
                      <c:pt idx="631">
                        <c:v>635.07997099999989</c:v>
                      </c:pt>
                      <c:pt idx="632">
                        <c:v>636.0920779999999</c:v>
                      </c:pt>
                      <c:pt idx="633">
                        <c:v>637.08711300000004</c:v>
                      </c:pt>
                      <c:pt idx="634">
                        <c:v>638.08667199999991</c:v>
                      </c:pt>
                      <c:pt idx="635">
                        <c:v>639.08977899999991</c:v>
                      </c:pt>
                      <c:pt idx="636">
                        <c:v>640.07938999999988</c:v>
                      </c:pt>
                      <c:pt idx="637">
                        <c:v>641.08315500000003</c:v>
                      </c:pt>
                      <c:pt idx="638">
                        <c:v>642.08286199999998</c:v>
                      </c:pt>
                      <c:pt idx="639">
                        <c:v>643.09564299999988</c:v>
                      </c:pt>
                      <c:pt idx="640">
                        <c:v>644.09533599999986</c:v>
                      </c:pt>
                      <c:pt idx="641">
                        <c:v>645.11328600000002</c:v>
                      </c:pt>
                      <c:pt idx="642">
                        <c:v>646.11784399999988</c:v>
                      </c:pt>
                      <c:pt idx="643">
                        <c:v>647.11844799999994</c:v>
                      </c:pt>
                      <c:pt idx="644">
                        <c:v>648.11767399999985</c:v>
                      </c:pt>
                      <c:pt idx="645">
                        <c:v>649.11851899999988</c:v>
                      </c:pt>
                      <c:pt idx="646">
                        <c:v>650.11843899999985</c:v>
                      </c:pt>
                      <c:pt idx="647">
                        <c:v>651.12042999999994</c:v>
                      </c:pt>
                      <c:pt idx="648">
                        <c:v>652.1201759999999</c:v>
                      </c:pt>
                      <c:pt idx="649">
                        <c:v>653.12355699999989</c:v>
                      </c:pt>
                      <c:pt idx="650">
                        <c:v>654.13893699999994</c:v>
                      </c:pt>
                      <c:pt idx="651">
                        <c:v>655.1398979999999</c:v>
                      </c:pt>
                      <c:pt idx="652">
                        <c:v>656.13967600000001</c:v>
                      </c:pt>
                      <c:pt idx="653">
                        <c:v>657.13885499999992</c:v>
                      </c:pt>
                      <c:pt idx="654">
                        <c:v>658.12657999999988</c:v>
                      </c:pt>
                      <c:pt idx="655">
                        <c:v>659.14259900000002</c:v>
                      </c:pt>
                      <c:pt idx="656">
                        <c:v>660.15702899999997</c:v>
                      </c:pt>
                      <c:pt idx="657">
                        <c:v>661.16980399999989</c:v>
                      </c:pt>
                      <c:pt idx="658">
                        <c:v>662.17039499999987</c:v>
                      </c:pt>
                      <c:pt idx="659">
                        <c:v>663.17078100000003</c:v>
                      </c:pt>
                      <c:pt idx="660">
                        <c:v>664.17142399999989</c:v>
                      </c:pt>
                      <c:pt idx="661">
                        <c:v>665.17131100000006</c:v>
                      </c:pt>
                      <c:pt idx="662">
                        <c:v>666.17120599999998</c:v>
                      </c:pt>
                      <c:pt idx="663">
                        <c:v>667.17163899999991</c:v>
                      </c:pt>
                      <c:pt idx="664">
                        <c:v>668.17333400000007</c:v>
                      </c:pt>
                      <c:pt idx="665">
                        <c:v>669.173047</c:v>
                      </c:pt>
                      <c:pt idx="666">
                        <c:v>670.18860999999993</c:v>
                      </c:pt>
                      <c:pt idx="667">
                        <c:v>671.20437700000002</c:v>
                      </c:pt>
                      <c:pt idx="668">
                        <c:v>672.20411899999999</c:v>
                      </c:pt>
                      <c:pt idx="669">
                        <c:v>673.20407499999988</c:v>
                      </c:pt>
                      <c:pt idx="670">
                        <c:v>674.20749899999987</c:v>
                      </c:pt>
                      <c:pt idx="671">
                        <c:v>675.20452399999999</c:v>
                      </c:pt>
                      <c:pt idx="672">
                        <c:v>676.20871599999987</c:v>
                      </c:pt>
                      <c:pt idx="673">
                        <c:v>677.207942</c:v>
                      </c:pt>
                      <c:pt idx="674">
                        <c:v>678.21466199999986</c:v>
                      </c:pt>
                      <c:pt idx="675">
                        <c:v>679.21505999999999</c:v>
                      </c:pt>
                      <c:pt idx="676">
                        <c:v>680.21500399999991</c:v>
                      </c:pt>
                      <c:pt idx="677">
                        <c:v>681.20591399999989</c:v>
                      </c:pt>
                      <c:pt idx="678">
                        <c:v>682.20510300000001</c:v>
                      </c:pt>
                      <c:pt idx="679">
                        <c:v>683.2053699999999</c:v>
                      </c:pt>
                      <c:pt idx="680">
                        <c:v>684.22028599999999</c:v>
                      </c:pt>
                      <c:pt idx="681">
                        <c:v>685.22030799999993</c:v>
                      </c:pt>
                      <c:pt idx="682">
                        <c:v>686.22368800000004</c:v>
                      </c:pt>
                      <c:pt idx="683">
                        <c:v>687.22322400000007</c:v>
                      </c:pt>
                      <c:pt idx="684">
                        <c:v>688.22748999999999</c:v>
                      </c:pt>
                      <c:pt idx="685">
                        <c:v>689.22532499999988</c:v>
                      </c:pt>
                      <c:pt idx="686">
                        <c:v>690.24298399999998</c:v>
                      </c:pt>
                      <c:pt idx="687">
                        <c:v>691.24300700000003</c:v>
                      </c:pt>
                      <c:pt idx="688">
                        <c:v>692.23592000000008</c:v>
                      </c:pt>
                      <c:pt idx="689">
                        <c:v>693.23580799999991</c:v>
                      </c:pt>
                      <c:pt idx="690">
                        <c:v>694.23591299999998</c:v>
                      </c:pt>
                      <c:pt idx="691">
                        <c:v>695.23612899999989</c:v>
                      </c:pt>
                      <c:pt idx="692">
                        <c:v>696.25996299999997</c:v>
                      </c:pt>
                      <c:pt idx="693">
                        <c:v>697.27245999999991</c:v>
                      </c:pt>
                      <c:pt idx="694">
                        <c:v>698.26742899999999</c:v>
                      </c:pt>
                      <c:pt idx="695">
                        <c:v>699.26763699999992</c:v>
                      </c:pt>
                      <c:pt idx="696">
                        <c:v>700.27697699999999</c:v>
                      </c:pt>
                      <c:pt idx="697">
                        <c:v>701.29369099999985</c:v>
                      </c:pt>
                      <c:pt idx="698">
                        <c:v>702.30051800000001</c:v>
                      </c:pt>
                      <c:pt idx="699">
                        <c:v>703.30094600000007</c:v>
                      </c:pt>
                      <c:pt idx="700">
                        <c:v>704.31032699999992</c:v>
                      </c:pt>
                      <c:pt idx="701">
                        <c:v>705.32720799999993</c:v>
                      </c:pt>
                      <c:pt idx="702">
                        <c:v>706.32856900000002</c:v>
                      </c:pt>
                      <c:pt idx="703">
                        <c:v>707.3192489999999</c:v>
                      </c:pt>
                      <c:pt idx="704">
                        <c:v>708.31872499999986</c:v>
                      </c:pt>
                      <c:pt idx="705">
                        <c:v>709.34182199999987</c:v>
                      </c:pt>
                      <c:pt idx="706">
                        <c:v>710.34157099999993</c:v>
                      </c:pt>
                      <c:pt idx="707">
                        <c:v>711.32932699999992</c:v>
                      </c:pt>
                      <c:pt idx="708">
                        <c:v>712.32917199999997</c:v>
                      </c:pt>
                      <c:pt idx="709">
                        <c:v>713.32925499999988</c:v>
                      </c:pt>
                      <c:pt idx="710">
                        <c:v>714.32967899999994</c:v>
                      </c:pt>
                      <c:pt idx="711">
                        <c:v>715.34235199999989</c:v>
                      </c:pt>
                      <c:pt idx="712">
                        <c:v>716.34625800000003</c:v>
                      </c:pt>
                      <c:pt idx="713">
                        <c:v>717.34582499999988</c:v>
                      </c:pt>
                      <c:pt idx="714">
                        <c:v>718.34630500000003</c:v>
                      </c:pt>
                      <c:pt idx="715">
                        <c:v>719.35631199999989</c:v>
                      </c:pt>
                      <c:pt idx="716">
                        <c:v>720.34663599999999</c:v>
                      </c:pt>
                      <c:pt idx="717">
                        <c:v>721.368604</c:v>
                      </c:pt>
                      <c:pt idx="718">
                        <c:v>722.36029600000006</c:v>
                      </c:pt>
                      <c:pt idx="719">
                        <c:v>723.35983699999997</c:v>
                      </c:pt>
                      <c:pt idx="720">
                        <c:v>724.37558999999987</c:v>
                      </c:pt>
                      <c:pt idx="721">
                        <c:v>725.36020000000008</c:v>
                      </c:pt>
                      <c:pt idx="722">
                        <c:v>726.36955499999999</c:v>
                      </c:pt>
                      <c:pt idx="723">
                        <c:v>727.36998300000005</c:v>
                      </c:pt>
                      <c:pt idx="724">
                        <c:v>728.37270199999989</c:v>
                      </c:pt>
                      <c:pt idx="725">
                        <c:v>729.36672999999996</c:v>
                      </c:pt>
                      <c:pt idx="726">
                        <c:v>730.36622399999987</c:v>
                      </c:pt>
                      <c:pt idx="727">
                        <c:v>731.36611199999993</c:v>
                      </c:pt>
                      <c:pt idx="728">
                        <c:v>732.3662139999999</c:v>
                      </c:pt>
                      <c:pt idx="729">
                        <c:v>733.36590499999988</c:v>
                      </c:pt>
                      <c:pt idx="730">
                        <c:v>734.36893299999997</c:v>
                      </c:pt>
                      <c:pt idx="731">
                        <c:v>735.36395999999991</c:v>
                      </c:pt>
                      <c:pt idx="732">
                        <c:v>736.36608099999989</c:v>
                      </c:pt>
                      <c:pt idx="733">
                        <c:v>737.37210499999992</c:v>
                      </c:pt>
                      <c:pt idx="734">
                        <c:v>738.36953799999992</c:v>
                      </c:pt>
                      <c:pt idx="735">
                        <c:v>739.36793299999999</c:v>
                      </c:pt>
                      <c:pt idx="736">
                        <c:v>740.36765700000001</c:v>
                      </c:pt>
                      <c:pt idx="737">
                        <c:v>741.367524</c:v>
                      </c:pt>
                      <c:pt idx="738">
                        <c:v>742.36763900000005</c:v>
                      </c:pt>
                      <c:pt idx="739">
                        <c:v>743.36738300000002</c:v>
                      </c:pt>
                      <c:pt idx="740">
                        <c:v>744.36731600000007</c:v>
                      </c:pt>
                      <c:pt idx="741">
                        <c:v>745.36219800000003</c:v>
                      </c:pt>
                      <c:pt idx="742">
                        <c:v>746.36222499999985</c:v>
                      </c:pt>
                      <c:pt idx="743">
                        <c:v>747.36191499999995</c:v>
                      </c:pt>
                      <c:pt idx="744">
                        <c:v>748.3616219999999</c:v>
                      </c:pt>
                      <c:pt idx="745">
                        <c:v>749.36980799999992</c:v>
                      </c:pt>
                      <c:pt idx="746">
                        <c:v>750.36371200000008</c:v>
                      </c:pt>
                      <c:pt idx="747">
                        <c:v>751.36345800000004</c:v>
                      </c:pt>
                      <c:pt idx="748">
                        <c:v>752.363157</c:v>
                      </c:pt>
                      <c:pt idx="749">
                        <c:v>753.36268100000007</c:v>
                      </c:pt>
                      <c:pt idx="750">
                        <c:v>754.36465099999987</c:v>
                      </c:pt>
                      <c:pt idx="751">
                        <c:v>755.36491299999989</c:v>
                      </c:pt>
                      <c:pt idx="752">
                        <c:v>756.364507</c:v>
                      </c:pt>
                      <c:pt idx="753">
                        <c:v>757.36430399999995</c:v>
                      </c:pt>
                      <c:pt idx="754">
                        <c:v>758.36417200000005</c:v>
                      </c:pt>
                      <c:pt idx="755">
                        <c:v>759.36391000000003</c:v>
                      </c:pt>
                      <c:pt idx="756">
                        <c:v>760.36402999999996</c:v>
                      </c:pt>
                      <c:pt idx="757">
                        <c:v>761.37128000000007</c:v>
                      </c:pt>
                      <c:pt idx="758">
                        <c:v>762.37172299999997</c:v>
                      </c:pt>
                      <c:pt idx="759">
                        <c:v>763.365906</c:v>
                      </c:pt>
                      <c:pt idx="760">
                        <c:v>764.38196300000004</c:v>
                      </c:pt>
                      <c:pt idx="761">
                        <c:v>765.39146699999992</c:v>
                      </c:pt>
                      <c:pt idx="762">
                        <c:v>766.407195</c:v>
                      </c:pt>
                      <c:pt idx="763">
                        <c:v>767.42252299999996</c:v>
                      </c:pt>
                      <c:pt idx="764">
                        <c:v>768.43200699999989</c:v>
                      </c:pt>
                      <c:pt idx="765">
                        <c:v>769.44795899999986</c:v>
                      </c:pt>
                      <c:pt idx="766">
                        <c:v>770.46294799999987</c:v>
                      </c:pt>
                      <c:pt idx="767">
                        <c:v>771.46354500000007</c:v>
                      </c:pt>
                      <c:pt idx="768">
                        <c:v>772.45736499999998</c:v>
                      </c:pt>
                      <c:pt idx="769">
                        <c:v>773.45736399999987</c:v>
                      </c:pt>
                      <c:pt idx="770">
                        <c:v>774.45743199999993</c:v>
                      </c:pt>
                      <c:pt idx="771">
                        <c:v>775.45768799999996</c:v>
                      </c:pt>
                      <c:pt idx="772">
                        <c:v>776.46860700000002</c:v>
                      </c:pt>
                      <c:pt idx="773">
                        <c:v>777.46874800000001</c:v>
                      </c:pt>
                      <c:pt idx="774">
                        <c:v>778.47770700000001</c:v>
                      </c:pt>
                      <c:pt idx="775">
                        <c:v>779.49383199999988</c:v>
                      </c:pt>
                      <c:pt idx="776">
                        <c:v>780.49365599999987</c:v>
                      </c:pt>
                      <c:pt idx="777">
                        <c:v>781.49339099999997</c:v>
                      </c:pt>
                      <c:pt idx="778">
                        <c:v>782.48818099999994</c:v>
                      </c:pt>
                      <c:pt idx="779">
                        <c:v>783.48913300000004</c:v>
                      </c:pt>
                      <c:pt idx="780">
                        <c:v>784.48898600000007</c:v>
                      </c:pt>
                      <c:pt idx="781">
                        <c:v>785.4908069999999</c:v>
                      </c:pt>
                      <c:pt idx="782">
                        <c:v>786.49056300000007</c:v>
                      </c:pt>
                      <c:pt idx="783">
                        <c:v>787.49312099999997</c:v>
                      </c:pt>
                      <c:pt idx="784">
                        <c:v>788.49395600000003</c:v>
                      </c:pt>
                      <c:pt idx="785">
                        <c:v>789.49400300000002</c:v>
                      </c:pt>
                      <c:pt idx="786">
                        <c:v>790.49408100000005</c:v>
                      </c:pt>
                      <c:pt idx="787">
                        <c:v>791.50208399999997</c:v>
                      </c:pt>
                      <c:pt idx="788">
                        <c:v>792.5089559999999</c:v>
                      </c:pt>
                      <c:pt idx="789">
                        <c:v>793.51464099999998</c:v>
                      </c:pt>
                      <c:pt idx="790">
                        <c:v>794.52996400000006</c:v>
                      </c:pt>
                      <c:pt idx="791">
                        <c:v>795.51742100000001</c:v>
                      </c:pt>
                      <c:pt idx="792">
                        <c:v>796.51728400000002</c:v>
                      </c:pt>
                      <c:pt idx="793">
                        <c:v>797.52458999999999</c:v>
                      </c:pt>
                      <c:pt idx="794">
                        <c:v>798.53993100000002</c:v>
                      </c:pt>
                      <c:pt idx="795">
                        <c:v>799.54467799999998</c:v>
                      </c:pt>
                      <c:pt idx="796">
                        <c:v>800.5382709999999</c:v>
                      </c:pt>
                      <c:pt idx="797">
                        <c:v>801.53856900000005</c:v>
                      </c:pt>
                      <c:pt idx="798">
                        <c:v>802.53879299999994</c:v>
                      </c:pt>
                      <c:pt idx="799">
                        <c:v>803.53882099999987</c:v>
                      </c:pt>
                      <c:pt idx="800">
                        <c:v>804.55435699999998</c:v>
                      </c:pt>
                      <c:pt idx="801">
                        <c:v>805.56980999999996</c:v>
                      </c:pt>
                      <c:pt idx="802">
                        <c:v>806.588393</c:v>
                      </c:pt>
                      <c:pt idx="803">
                        <c:v>807.58765599999992</c:v>
                      </c:pt>
                      <c:pt idx="804">
                        <c:v>808.58781499999986</c:v>
                      </c:pt>
                      <c:pt idx="805">
                        <c:v>809.58250399999997</c:v>
                      </c:pt>
                      <c:pt idx="806">
                        <c:v>810.5822169999999</c:v>
                      </c:pt>
                      <c:pt idx="807">
                        <c:v>811.58534400000008</c:v>
                      </c:pt>
                      <c:pt idx="808">
                        <c:v>812.58587299999999</c:v>
                      </c:pt>
                      <c:pt idx="809">
                        <c:v>813.58526400000005</c:v>
                      </c:pt>
                      <c:pt idx="810">
                        <c:v>814.59266099999991</c:v>
                      </c:pt>
                      <c:pt idx="811">
                        <c:v>815.58207100000004</c:v>
                      </c:pt>
                      <c:pt idx="812">
                        <c:v>816.58427200000006</c:v>
                      </c:pt>
                      <c:pt idx="813">
                        <c:v>817.58401499999991</c:v>
                      </c:pt>
                      <c:pt idx="814">
                        <c:v>818.5840619999999</c:v>
                      </c:pt>
                      <c:pt idx="815">
                        <c:v>819.58409099999994</c:v>
                      </c:pt>
                      <c:pt idx="816">
                        <c:v>820.597624</c:v>
                      </c:pt>
                      <c:pt idx="817">
                        <c:v>821.59781599999997</c:v>
                      </c:pt>
                      <c:pt idx="818">
                        <c:v>822.61271999999985</c:v>
                      </c:pt>
                      <c:pt idx="819">
                        <c:v>823.61313399999995</c:v>
                      </c:pt>
                      <c:pt idx="820">
                        <c:v>824.61319099999992</c:v>
                      </c:pt>
                      <c:pt idx="821">
                        <c:v>825.61305500000003</c:v>
                      </c:pt>
                      <c:pt idx="822">
                        <c:v>826.61295500000006</c:v>
                      </c:pt>
                      <c:pt idx="823">
                        <c:v>827.62223700000004</c:v>
                      </c:pt>
                      <c:pt idx="824">
                        <c:v>828.62219699999991</c:v>
                      </c:pt>
                      <c:pt idx="825">
                        <c:v>829.62449500000002</c:v>
                      </c:pt>
                      <c:pt idx="826">
                        <c:v>830.62470000000008</c:v>
                      </c:pt>
                      <c:pt idx="827">
                        <c:v>831.61586899999998</c:v>
                      </c:pt>
                      <c:pt idx="828">
                        <c:v>832.61531300000001</c:v>
                      </c:pt>
                      <c:pt idx="829">
                        <c:v>833.62253399999986</c:v>
                      </c:pt>
                      <c:pt idx="830">
                        <c:v>834.6230129999999</c:v>
                      </c:pt>
                      <c:pt idx="831">
                        <c:v>835.62296199999992</c:v>
                      </c:pt>
                      <c:pt idx="832">
                        <c:v>836.61915399999998</c:v>
                      </c:pt>
                      <c:pt idx="833">
                        <c:v>837.6188259999999</c:v>
                      </c:pt>
                      <c:pt idx="834">
                        <c:v>838.61850800000002</c:v>
                      </c:pt>
                      <c:pt idx="835">
                        <c:v>839.61944300000005</c:v>
                      </c:pt>
                      <c:pt idx="836">
                        <c:v>840.62502399999994</c:v>
                      </c:pt>
                      <c:pt idx="837">
                        <c:v>841.61109699999997</c:v>
                      </c:pt>
                      <c:pt idx="838">
                        <c:v>842.61093800000003</c:v>
                      </c:pt>
                      <c:pt idx="839">
                        <c:v>843.61109699999997</c:v>
                      </c:pt>
                      <c:pt idx="840">
                        <c:v>844.61667799999987</c:v>
                      </c:pt>
                      <c:pt idx="841">
                        <c:v>845.62124399999993</c:v>
                      </c:pt>
                      <c:pt idx="842">
                        <c:v>846.62226399999986</c:v>
                      </c:pt>
                      <c:pt idx="843">
                        <c:v>847.62214399999993</c:v>
                      </c:pt>
                      <c:pt idx="844">
                        <c:v>848.62194299999987</c:v>
                      </c:pt>
                      <c:pt idx="845">
                        <c:v>849.62237400000004</c:v>
                      </c:pt>
                      <c:pt idx="846">
                        <c:v>850.62215999999989</c:v>
                      </c:pt>
                      <c:pt idx="847">
                        <c:v>851.62227899999993</c:v>
                      </c:pt>
                      <c:pt idx="848">
                        <c:v>852.62192600000003</c:v>
                      </c:pt>
                      <c:pt idx="849">
                        <c:v>853.61284000000001</c:v>
                      </c:pt>
                      <c:pt idx="850">
                        <c:v>854.61247600000002</c:v>
                      </c:pt>
                      <c:pt idx="851">
                        <c:v>855.61223900000005</c:v>
                      </c:pt>
                      <c:pt idx="852">
                        <c:v>856.61557199999993</c:v>
                      </c:pt>
                      <c:pt idx="853">
                        <c:v>857.61598499999991</c:v>
                      </c:pt>
                      <c:pt idx="854">
                        <c:v>858.61080399999992</c:v>
                      </c:pt>
                      <c:pt idx="855">
                        <c:v>859.61077899999987</c:v>
                      </c:pt>
                      <c:pt idx="856">
                        <c:v>860.61105799999996</c:v>
                      </c:pt>
                      <c:pt idx="857">
                        <c:v>861.61304799999994</c:v>
                      </c:pt>
                      <c:pt idx="858">
                        <c:v>862.61277900000005</c:v>
                      </c:pt>
                      <c:pt idx="859">
                        <c:v>863.61290400000007</c:v>
                      </c:pt>
                      <c:pt idx="860">
                        <c:v>864.62251199999992</c:v>
                      </c:pt>
                      <c:pt idx="861">
                        <c:v>865.61372200000005</c:v>
                      </c:pt>
                      <c:pt idx="862">
                        <c:v>866.61389899999995</c:v>
                      </c:pt>
                      <c:pt idx="863">
                        <c:v>867.61363800000004</c:v>
                      </c:pt>
                      <c:pt idx="864">
                        <c:v>868.61347999999998</c:v>
                      </c:pt>
                      <c:pt idx="865">
                        <c:v>869.61584599999992</c:v>
                      </c:pt>
                      <c:pt idx="866">
                        <c:v>870.61597800000004</c:v>
                      </c:pt>
                      <c:pt idx="867">
                        <c:v>871.61581799999999</c:v>
                      </c:pt>
                      <c:pt idx="868">
                        <c:v>872.61572000000001</c:v>
                      </c:pt>
                      <c:pt idx="869">
                        <c:v>873.61650800000007</c:v>
                      </c:pt>
                      <c:pt idx="870">
                        <c:v>874.61650099999997</c:v>
                      </c:pt>
                      <c:pt idx="871">
                        <c:v>875.61651299999994</c:v>
                      </c:pt>
                      <c:pt idx="872">
                        <c:v>876.61737999999991</c:v>
                      </c:pt>
                      <c:pt idx="873">
                        <c:v>877.62064699999996</c:v>
                      </c:pt>
                      <c:pt idx="874">
                        <c:v>878.62024700000006</c:v>
                      </c:pt>
                      <c:pt idx="875">
                        <c:v>879.62051799999995</c:v>
                      </c:pt>
                      <c:pt idx="876">
                        <c:v>880.61489200000005</c:v>
                      </c:pt>
                      <c:pt idx="877">
                        <c:v>881.61283000000003</c:v>
                      </c:pt>
                      <c:pt idx="878">
                        <c:v>882.61276599999997</c:v>
                      </c:pt>
                      <c:pt idx="879">
                        <c:v>883.61299800000006</c:v>
                      </c:pt>
                      <c:pt idx="880">
                        <c:v>884.61231199999997</c:v>
                      </c:pt>
                      <c:pt idx="881">
                        <c:v>885.61422900000002</c:v>
                      </c:pt>
                      <c:pt idx="882">
                        <c:v>886.62490600000001</c:v>
                      </c:pt>
                      <c:pt idx="883">
                        <c:v>887.62440900000001</c:v>
                      </c:pt>
                      <c:pt idx="884">
                        <c:v>888.61759600000005</c:v>
                      </c:pt>
                      <c:pt idx="885">
                        <c:v>889.62296700000002</c:v>
                      </c:pt>
                      <c:pt idx="886">
                        <c:v>890.622568</c:v>
                      </c:pt>
                      <c:pt idx="887">
                        <c:v>891.62383099999988</c:v>
                      </c:pt>
                      <c:pt idx="888">
                        <c:v>892.62404100000003</c:v>
                      </c:pt>
                      <c:pt idx="889">
                        <c:v>893.61782500000004</c:v>
                      </c:pt>
                      <c:pt idx="890">
                        <c:v>894.61794699999996</c:v>
                      </c:pt>
                      <c:pt idx="891">
                        <c:v>895.61771799999997</c:v>
                      </c:pt>
                      <c:pt idx="892">
                        <c:v>896.61417699999993</c:v>
                      </c:pt>
                      <c:pt idx="893">
                        <c:v>897.61417299999994</c:v>
                      </c:pt>
                      <c:pt idx="894">
                        <c:v>898.61407299999996</c:v>
                      </c:pt>
                      <c:pt idx="895">
                        <c:v>899.63338299999987</c:v>
                      </c:pt>
                      <c:pt idx="896">
                        <c:v>900.64849400000003</c:v>
                      </c:pt>
                      <c:pt idx="897">
                        <c:v>901.66669899999988</c:v>
                      </c:pt>
                      <c:pt idx="898">
                        <c:v>902.67001200000004</c:v>
                      </c:pt>
                      <c:pt idx="899">
                        <c:v>903.66978599999993</c:v>
                      </c:pt>
                      <c:pt idx="900">
                        <c:v>904.66985399999999</c:v>
                      </c:pt>
                      <c:pt idx="901">
                        <c:v>905.66965000000005</c:v>
                      </c:pt>
                      <c:pt idx="902">
                        <c:v>906.68490900000006</c:v>
                      </c:pt>
                      <c:pt idx="903">
                        <c:v>907.68478400000004</c:v>
                      </c:pt>
                      <c:pt idx="904">
                        <c:v>908.7001909999999</c:v>
                      </c:pt>
                      <c:pt idx="905">
                        <c:v>909.71594000000005</c:v>
                      </c:pt>
                      <c:pt idx="906">
                        <c:v>910.71608500000002</c:v>
                      </c:pt>
                      <c:pt idx="907">
                        <c:v>911.71603299999992</c:v>
                      </c:pt>
                      <c:pt idx="908">
                        <c:v>912.71544199999994</c:v>
                      </c:pt>
                      <c:pt idx="909">
                        <c:v>913.71517100000005</c:v>
                      </c:pt>
                      <c:pt idx="910">
                        <c:v>914.71516300000008</c:v>
                      </c:pt>
                      <c:pt idx="911">
                        <c:v>915.71474899999998</c:v>
                      </c:pt>
                      <c:pt idx="912">
                        <c:v>916.73035899999991</c:v>
                      </c:pt>
                      <c:pt idx="913">
                        <c:v>917.73012599999993</c:v>
                      </c:pt>
                      <c:pt idx="914">
                        <c:v>918.74530000000004</c:v>
                      </c:pt>
                      <c:pt idx="915">
                        <c:v>919.745586</c:v>
                      </c:pt>
                      <c:pt idx="916">
                        <c:v>920.73986799999989</c:v>
                      </c:pt>
                      <c:pt idx="917">
                        <c:v>921.74326799999994</c:v>
                      </c:pt>
                      <c:pt idx="918">
                        <c:v>922.74289399999998</c:v>
                      </c:pt>
                      <c:pt idx="919">
                        <c:v>923.74270000000001</c:v>
                      </c:pt>
                      <c:pt idx="920">
                        <c:v>924.74275499999999</c:v>
                      </c:pt>
                      <c:pt idx="921">
                        <c:v>925.74519099999998</c:v>
                      </c:pt>
                      <c:pt idx="922">
                        <c:v>926.7489579999999</c:v>
                      </c:pt>
                      <c:pt idx="923">
                        <c:v>927.74889400000006</c:v>
                      </c:pt>
                      <c:pt idx="924">
                        <c:v>928.74276199999986</c:v>
                      </c:pt>
                      <c:pt idx="925">
                        <c:v>929.74276199999986</c:v>
                      </c:pt>
                      <c:pt idx="926">
                        <c:v>930.74291100000005</c:v>
                      </c:pt>
                      <c:pt idx="927">
                        <c:v>931.74327999999991</c:v>
                      </c:pt>
                      <c:pt idx="928">
                        <c:v>932.74052299999994</c:v>
                      </c:pt>
                      <c:pt idx="929">
                        <c:v>933.74004799999989</c:v>
                      </c:pt>
                      <c:pt idx="930">
                        <c:v>934.74080200000003</c:v>
                      </c:pt>
                      <c:pt idx="931">
                        <c:v>935.74271499999986</c:v>
                      </c:pt>
                      <c:pt idx="932">
                        <c:v>936.74266699999998</c:v>
                      </c:pt>
                      <c:pt idx="933">
                        <c:v>937.74555499999997</c:v>
                      </c:pt>
                      <c:pt idx="934">
                        <c:v>938.74598999999989</c:v>
                      </c:pt>
                      <c:pt idx="935">
                        <c:v>939.73696100000006</c:v>
                      </c:pt>
                      <c:pt idx="936">
                        <c:v>940.74316799999997</c:v>
                      </c:pt>
                      <c:pt idx="937">
                        <c:v>941.74114299999997</c:v>
                      </c:pt>
                      <c:pt idx="938">
                        <c:v>942.74734899999999</c:v>
                      </c:pt>
                      <c:pt idx="939">
                        <c:v>943.74709000000007</c:v>
                      </c:pt>
                      <c:pt idx="940">
                        <c:v>944.74704799999995</c:v>
                      </c:pt>
                      <c:pt idx="941">
                        <c:v>945.73553100000004</c:v>
                      </c:pt>
                      <c:pt idx="942">
                        <c:v>946.74802299999988</c:v>
                      </c:pt>
                      <c:pt idx="943">
                        <c:v>947.74745600000006</c:v>
                      </c:pt>
                      <c:pt idx="944">
                        <c:v>948.73559799999998</c:v>
                      </c:pt>
                      <c:pt idx="945">
                        <c:v>949.73542099999986</c:v>
                      </c:pt>
                      <c:pt idx="946">
                        <c:v>950.74217999999996</c:v>
                      </c:pt>
                      <c:pt idx="947">
                        <c:v>951.741984</c:v>
                      </c:pt>
                      <c:pt idx="948">
                        <c:v>952.74247100000002</c:v>
                      </c:pt>
                      <c:pt idx="949">
                        <c:v>953.73958900000002</c:v>
                      </c:pt>
                      <c:pt idx="950">
                        <c:v>954.73940999999991</c:v>
                      </c:pt>
                      <c:pt idx="951">
                        <c:v>955.73976199999993</c:v>
                      </c:pt>
                      <c:pt idx="952">
                        <c:v>956.73966900000005</c:v>
                      </c:pt>
                      <c:pt idx="953">
                        <c:v>957.73980899999992</c:v>
                      </c:pt>
                      <c:pt idx="954">
                        <c:v>958.74504999999999</c:v>
                      </c:pt>
                      <c:pt idx="955">
                        <c:v>959.74501299999997</c:v>
                      </c:pt>
                      <c:pt idx="956">
                        <c:v>960.74495899999988</c:v>
                      </c:pt>
                      <c:pt idx="957">
                        <c:v>961.74593099999993</c:v>
                      </c:pt>
                      <c:pt idx="958">
                        <c:v>962.74556499999994</c:v>
                      </c:pt>
                      <c:pt idx="959">
                        <c:v>963.75282300000003</c:v>
                      </c:pt>
                      <c:pt idx="960">
                        <c:v>964.76891599999999</c:v>
                      </c:pt>
                      <c:pt idx="961">
                        <c:v>965.79483600000003</c:v>
                      </c:pt>
                      <c:pt idx="962">
                        <c:v>966.78243500000008</c:v>
                      </c:pt>
                      <c:pt idx="963">
                        <c:v>967.78551900000002</c:v>
                      </c:pt>
                      <c:pt idx="964">
                        <c:v>968.78188999999998</c:v>
                      </c:pt>
                      <c:pt idx="965">
                        <c:v>969.78168000000005</c:v>
                      </c:pt>
                      <c:pt idx="966">
                        <c:v>970.79435999999987</c:v>
                      </c:pt>
                      <c:pt idx="967">
                        <c:v>971.78546499999993</c:v>
                      </c:pt>
                      <c:pt idx="968">
                        <c:v>972.79522900000006</c:v>
                      </c:pt>
                      <c:pt idx="969">
                        <c:v>973.795615</c:v>
                      </c:pt>
                      <c:pt idx="970">
                        <c:v>974.79617499999995</c:v>
                      </c:pt>
                      <c:pt idx="971">
                        <c:v>975.81138799999985</c:v>
                      </c:pt>
                      <c:pt idx="972">
                        <c:v>976.81126999999992</c:v>
                      </c:pt>
                      <c:pt idx="973">
                        <c:v>977.812408</c:v>
                      </c:pt>
                      <c:pt idx="974">
                        <c:v>978.82668999999987</c:v>
                      </c:pt>
                      <c:pt idx="975">
                        <c:v>979.82693499999982</c:v>
                      </c:pt>
                      <c:pt idx="976">
                        <c:v>980.84250300000008</c:v>
                      </c:pt>
                      <c:pt idx="977">
                        <c:v>981.8290129999998</c:v>
                      </c:pt>
                      <c:pt idx="978">
                        <c:v>982.82944199999997</c:v>
                      </c:pt>
                      <c:pt idx="979">
                        <c:v>983.84452799999985</c:v>
                      </c:pt>
                      <c:pt idx="980">
                        <c:v>984.84826700000008</c:v>
                      </c:pt>
                      <c:pt idx="981">
                        <c:v>985.86386299999981</c:v>
                      </c:pt>
                      <c:pt idx="982">
                        <c:v>986.86338499999988</c:v>
                      </c:pt>
                      <c:pt idx="983">
                        <c:v>987.87446999999997</c:v>
                      </c:pt>
                      <c:pt idx="984">
                        <c:v>988.86247399999979</c:v>
                      </c:pt>
                      <c:pt idx="985">
                        <c:v>989.86885999999981</c:v>
                      </c:pt>
                      <c:pt idx="986">
                        <c:v>990.86007600000016</c:v>
                      </c:pt>
                      <c:pt idx="987">
                        <c:v>991.85987399999999</c:v>
                      </c:pt>
                      <c:pt idx="988">
                        <c:v>992.86232200000018</c:v>
                      </c:pt>
                      <c:pt idx="989">
                        <c:v>993.86201700000015</c:v>
                      </c:pt>
                      <c:pt idx="990">
                        <c:v>994.86193299999991</c:v>
                      </c:pt>
                      <c:pt idx="991">
                        <c:v>995.85961699999984</c:v>
                      </c:pt>
                      <c:pt idx="992">
                        <c:v>996.86944299999982</c:v>
                      </c:pt>
                      <c:pt idx="993">
                        <c:v>997.87212199999999</c:v>
                      </c:pt>
                      <c:pt idx="994">
                        <c:v>998.87225999999987</c:v>
                      </c:pt>
                      <c:pt idx="995">
                        <c:v>999.87181299999997</c:v>
                      </c:pt>
                      <c:pt idx="996">
                        <c:v>1000.8725910000001</c:v>
                      </c:pt>
                      <c:pt idx="997">
                        <c:v>1001.878622</c:v>
                      </c:pt>
                      <c:pt idx="998">
                        <c:v>1002.894321</c:v>
                      </c:pt>
                      <c:pt idx="999">
                        <c:v>1003.8932010000001</c:v>
                      </c:pt>
                      <c:pt idx="1000">
                        <c:v>1004.8932429999998</c:v>
                      </c:pt>
                      <c:pt idx="1001">
                        <c:v>1005.8933890000001</c:v>
                      </c:pt>
                      <c:pt idx="1002">
                        <c:v>1006.9060710000001</c:v>
                      </c:pt>
                      <c:pt idx="1003">
                        <c:v>1007.9186419999999</c:v>
                      </c:pt>
                      <c:pt idx="1004">
                        <c:v>1008.920711</c:v>
                      </c:pt>
                      <c:pt idx="1005">
                        <c:v>1009.9144199999998</c:v>
                      </c:pt>
                      <c:pt idx="1006">
                        <c:v>1010.914246</c:v>
                      </c:pt>
                      <c:pt idx="1007">
                        <c:v>1011.9137549999998</c:v>
                      </c:pt>
                      <c:pt idx="1008">
                        <c:v>1012.9186429999997</c:v>
                      </c:pt>
                      <c:pt idx="1009">
                        <c:v>1013.9096550000002</c:v>
                      </c:pt>
                      <c:pt idx="1010">
                        <c:v>1014.911018</c:v>
                      </c:pt>
                      <c:pt idx="1011">
                        <c:v>1015.919885</c:v>
                      </c:pt>
                      <c:pt idx="1012">
                        <c:v>1016.919807</c:v>
                      </c:pt>
                      <c:pt idx="1013">
                        <c:v>1017.9201999999998</c:v>
                      </c:pt>
                      <c:pt idx="1014">
                        <c:v>1018.9205519999998</c:v>
                      </c:pt>
                      <c:pt idx="1015">
                        <c:v>1019.9199609999998</c:v>
                      </c:pt>
                      <c:pt idx="1016">
                        <c:v>1020.9203209999998</c:v>
                      </c:pt>
                      <c:pt idx="1017">
                        <c:v>1021.9108939999999</c:v>
                      </c:pt>
                      <c:pt idx="1018">
                        <c:v>1022.9113599999998</c:v>
                      </c:pt>
                      <c:pt idx="1019">
                        <c:v>1023.9111949999999</c:v>
                      </c:pt>
                      <c:pt idx="1020">
                        <c:v>1024.9120129999999</c:v>
                      </c:pt>
                      <c:pt idx="1021">
                        <c:v>1025.9093089999999</c:v>
                      </c:pt>
                      <c:pt idx="1022">
                        <c:v>1026.9093190000001</c:v>
                      </c:pt>
                      <c:pt idx="1023">
                        <c:v>1027.9126530000001</c:v>
                      </c:pt>
                      <c:pt idx="1024">
                        <c:v>1028.9124439999998</c:v>
                      </c:pt>
                      <c:pt idx="1025">
                        <c:v>1029.912474</c:v>
                      </c:pt>
                      <c:pt idx="1026">
                        <c:v>1030.9224430000002</c:v>
                      </c:pt>
                      <c:pt idx="1027">
                        <c:v>1031.9217980000001</c:v>
                      </c:pt>
                      <c:pt idx="1028">
                        <c:v>1032.9221319999999</c:v>
                      </c:pt>
                      <c:pt idx="1029">
                        <c:v>1033.9147449999998</c:v>
                      </c:pt>
                      <c:pt idx="1030">
                        <c:v>1034.908831</c:v>
                      </c:pt>
                      <c:pt idx="1031">
                        <c:v>1035.9200589999998</c:v>
                      </c:pt>
                      <c:pt idx="1032">
                        <c:v>1036.9201449999998</c:v>
                      </c:pt>
                      <c:pt idx="1033">
                        <c:v>1037.9199379999998</c:v>
                      </c:pt>
                      <c:pt idx="1034">
                        <c:v>1038.9211299999999</c:v>
                      </c:pt>
                      <c:pt idx="1035">
                        <c:v>1039.927414</c:v>
                      </c:pt>
                      <c:pt idx="1036">
                        <c:v>1040.943845</c:v>
                      </c:pt>
                      <c:pt idx="1037">
                        <c:v>1041.9601869999999</c:v>
                      </c:pt>
                      <c:pt idx="1038">
                        <c:v>1042.960484</c:v>
                      </c:pt>
                      <c:pt idx="1039">
                        <c:v>1043.9600589999998</c:v>
                      </c:pt>
                      <c:pt idx="1040">
                        <c:v>1044.9754580000001</c:v>
                      </c:pt>
                      <c:pt idx="1041">
                        <c:v>1045.9699109999999</c:v>
                      </c:pt>
                      <c:pt idx="1042">
                        <c:v>1046.970943</c:v>
                      </c:pt>
                      <c:pt idx="1043">
                        <c:v>1047.9709959999998</c:v>
                      </c:pt>
                      <c:pt idx="1044">
                        <c:v>1048.9887769999998</c:v>
                      </c:pt>
                      <c:pt idx="1045">
                        <c:v>1049.9885379999998</c:v>
                      </c:pt>
                      <c:pt idx="1046">
                        <c:v>1050.9859439999998</c:v>
                      </c:pt>
                      <c:pt idx="1047">
                        <c:v>1051.995525</c:v>
                      </c:pt>
                      <c:pt idx="1048">
                        <c:v>1052.995404</c:v>
                      </c:pt>
                      <c:pt idx="1049">
                        <c:v>1053.9950350000001</c:v>
                      </c:pt>
                      <c:pt idx="1050">
                        <c:v>1054.9982859999998</c:v>
                      </c:pt>
                      <c:pt idx="1051">
                        <c:v>1055.9929519999998</c:v>
                      </c:pt>
                      <c:pt idx="1052">
                        <c:v>1056.9982229999998</c:v>
                      </c:pt>
                      <c:pt idx="1053">
                        <c:v>1057.988959</c:v>
                      </c:pt>
                      <c:pt idx="1054">
                        <c:v>1058.9980640000001</c:v>
                      </c:pt>
                      <c:pt idx="1055">
                        <c:v>1059.999838</c:v>
                      </c:pt>
                      <c:pt idx="1056">
                        <c:v>1060.9994359999998</c:v>
                      </c:pt>
                      <c:pt idx="1057">
                        <c:v>1061.9992759999998</c:v>
                      </c:pt>
                      <c:pt idx="1058">
                        <c:v>1062.9989370000001</c:v>
                      </c:pt>
                      <c:pt idx="1059">
                        <c:v>1063.998241</c:v>
                      </c:pt>
                      <c:pt idx="1060">
                        <c:v>1064.998335</c:v>
                      </c:pt>
                      <c:pt idx="1061">
                        <c:v>1065.9979409999999</c:v>
                      </c:pt>
                      <c:pt idx="1062">
                        <c:v>1066.9864620000001</c:v>
                      </c:pt>
                      <c:pt idx="1063">
                        <c:v>1067.986631</c:v>
                      </c:pt>
                      <c:pt idx="1064">
                        <c:v>1068.9935050000001</c:v>
                      </c:pt>
                      <c:pt idx="1065">
                        <c:v>1069.9934230000001</c:v>
                      </c:pt>
                      <c:pt idx="1066">
                        <c:v>1070.9934379999997</c:v>
                      </c:pt>
                      <c:pt idx="1067">
                        <c:v>1072.0121200000001</c:v>
                      </c:pt>
                      <c:pt idx="1068">
                        <c:v>1073.02791</c:v>
                      </c:pt>
                      <c:pt idx="1069">
                        <c:v>1074.0287249999999</c:v>
                      </c:pt>
                      <c:pt idx="1070">
                        <c:v>1075.0394549999999</c:v>
                      </c:pt>
                      <c:pt idx="1071">
                        <c:v>1076.0458449999999</c:v>
                      </c:pt>
                      <c:pt idx="1072">
                        <c:v>1077.045672</c:v>
                      </c:pt>
                      <c:pt idx="1073">
                        <c:v>1078.045179</c:v>
                      </c:pt>
                      <c:pt idx="1074">
                        <c:v>1079.0614889999999</c:v>
                      </c:pt>
                      <c:pt idx="1075">
                        <c:v>1080.0614840000001</c:v>
                      </c:pt>
                      <c:pt idx="1076">
                        <c:v>1081.0618929999998</c:v>
                      </c:pt>
                      <c:pt idx="1077">
                        <c:v>1082.0780579999998</c:v>
                      </c:pt>
                      <c:pt idx="1078">
                        <c:v>1083.0783530000001</c:v>
                      </c:pt>
                      <c:pt idx="1079">
                        <c:v>1084.0935950000001</c:v>
                      </c:pt>
                      <c:pt idx="1080">
                        <c:v>1085.0880530000002</c:v>
                      </c:pt>
                      <c:pt idx="1081">
                        <c:v>1086.088231</c:v>
                      </c:pt>
                      <c:pt idx="1082">
                        <c:v>1087.103953</c:v>
                      </c:pt>
                      <c:pt idx="1083">
                        <c:v>1088.119355</c:v>
                      </c:pt>
                      <c:pt idx="1084">
                        <c:v>1089.119328</c:v>
                      </c:pt>
                      <c:pt idx="1085">
                        <c:v>1090.1226079999999</c:v>
                      </c:pt>
                      <c:pt idx="1086">
                        <c:v>1091.1229639999999</c:v>
                      </c:pt>
                      <c:pt idx="1087">
                        <c:v>1092.113732</c:v>
                      </c:pt>
                      <c:pt idx="1088">
                        <c:v>1093.1136330000002</c:v>
                      </c:pt>
                      <c:pt idx="1089">
                        <c:v>1094.112969</c:v>
                      </c:pt>
                      <c:pt idx="1090">
                        <c:v>1095.1164780000001</c:v>
                      </c:pt>
                      <c:pt idx="1091">
                        <c:v>1096.1228009999998</c:v>
                      </c:pt>
                      <c:pt idx="1092">
                        <c:v>1097.123124</c:v>
                      </c:pt>
                      <c:pt idx="1093">
                        <c:v>1098.1229540000002</c:v>
                      </c:pt>
                      <c:pt idx="1094">
                        <c:v>1099.1385379999999</c:v>
                      </c:pt>
                      <c:pt idx="1095">
                        <c:v>1100.15426</c:v>
                      </c:pt>
                      <c:pt idx="1096">
                        <c:v>1101.169443</c:v>
                      </c:pt>
                      <c:pt idx="1097">
                        <c:v>1102.169862</c:v>
                      </c:pt>
                      <c:pt idx="1098">
                        <c:v>1103.1569619999998</c:v>
                      </c:pt>
                      <c:pt idx="1099">
                        <c:v>1104.172679</c:v>
                      </c:pt>
                      <c:pt idx="1100">
                        <c:v>1105.1883780000001</c:v>
                      </c:pt>
                      <c:pt idx="1101">
                        <c:v>1106.2137270000001</c:v>
                      </c:pt>
                      <c:pt idx="1102">
                        <c:v>1107.2139759999998</c:v>
                      </c:pt>
                      <c:pt idx="1103">
                        <c:v>1108.2159159999999</c:v>
                      </c:pt>
                      <c:pt idx="1104">
                        <c:v>1109.2104879999999</c:v>
                      </c:pt>
                      <c:pt idx="1105">
                        <c:v>1110.2126489999998</c:v>
                      </c:pt>
                      <c:pt idx="1106">
                        <c:v>1111.2121239999999</c:v>
                      </c:pt>
                      <c:pt idx="1107">
                        <c:v>1112.227729</c:v>
                      </c:pt>
                      <c:pt idx="1108">
                        <c:v>1113.2218270000001</c:v>
                      </c:pt>
                      <c:pt idx="1109">
                        <c:v>1114.2469170000002</c:v>
                      </c:pt>
                      <c:pt idx="1110">
                        <c:v>1115.2470580000002</c:v>
                      </c:pt>
                      <c:pt idx="1111">
                        <c:v>1116.246715</c:v>
                      </c:pt>
                      <c:pt idx="1112">
                        <c:v>1117.2374010000001</c:v>
                      </c:pt>
                      <c:pt idx="1113">
                        <c:v>1118.2390859999998</c:v>
                      </c:pt>
                      <c:pt idx="1114">
                        <c:v>1119.2386060000001</c:v>
                      </c:pt>
                      <c:pt idx="1115">
                        <c:v>1120.24693</c:v>
                      </c:pt>
                      <c:pt idx="1116">
                        <c:v>1121.2346260000002</c:v>
                      </c:pt>
                      <c:pt idx="1117">
                        <c:v>1122.2503589999999</c:v>
                      </c:pt>
                      <c:pt idx="1118">
                        <c:v>1123.2507400000002</c:v>
                      </c:pt>
                      <c:pt idx="1119">
                        <c:v>1124.2504700000002</c:v>
                      </c:pt>
                      <c:pt idx="1120">
                        <c:v>1125.2820020000001</c:v>
                      </c:pt>
                      <c:pt idx="1121">
                        <c:v>1126.2818799999998</c:v>
                      </c:pt>
                      <c:pt idx="1122">
                        <c:v>1127.2975859999999</c:v>
                      </c:pt>
                      <c:pt idx="1123">
                        <c:v>1128.2978420000002</c:v>
                      </c:pt>
                      <c:pt idx="1124">
                        <c:v>1129.298031</c:v>
                      </c:pt>
                      <c:pt idx="1125">
                        <c:v>1130.312952</c:v>
                      </c:pt>
                      <c:pt idx="1126">
                        <c:v>1131.328577</c:v>
                      </c:pt>
                      <c:pt idx="1127">
                        <c:v>1132.3138670000001</c:v>
                      </c:pt>
                      <c:pt idx="1128">
                        <c:v>1133.3169340000002</c:v>
                      </c:pt>
                      <c:pt idx="1129">
                        <c:v>1134.333065</c:v>
                      </c:pt>
                      <c:pt idx="1130">
                        <c:v>1135.3329109999997</c:v>
                      </c:pt>
                      <c:pt idx="1131">
                        <c:v>1136.35438</c:v>
                      </c:pt>
                      <c:pt idx="1132">
                        <c:v>1137.3613290000001</c:v>
                      </c:pt>
                      <c:pt idx="1133">
                        <c:v>1138.360993</c:v>
                      </c:pt>
                      <c:pt idx="1134">
                        <c:v>1139.364343</c:v>
                      </c:pt>
                      <c:pt idx="1135">
                        <c:v>1140.3641139999997</c:v>
                      </c:pt>
                      <c:pt idx="1136">
                        <c:v>1141.3707659999998</c:v>
                      </c:pt>
                      <c:pt idx="1137">
                        <c:v>1142.3706530000002</c:v>
                      </c:pt>
                      <c:pt idx="1138">
                        <c:v>1143.3615649999999</c:v>
                      </c:pt>
                      <c:pt idx="1139">
                        <c:v>1144.3613629999998</c:v>
                      </c:pt>
                      <c:pt idx="1140">
                        <c:v>1145.3610249999999</c:v>
                      </c:pt>
                      <c:pt idx="1141">
                        <c:v>1146.373398</c:v>
                      </c:pt>
                      <c:pt idx="1142">
                        <c:v>1147.3743689999999</c:v>
                      </c:pt>
                      <c:pt idx="1143">
                        <c:v>1148.3741870000001</c:v>
                      </c:pt>
                      <c:pt idx="1144">
                        <c:v>1149.3740799999998</c:v>
                      </c:pt>
                      <c:pt idx="1145">
                        <c:v>1150.3743120000001</c:v>
                      </c:pt>
                      <c:pt idx="1146">
                        <c:v>1151.3754240000001</c:v>
                      </c:pt>
                      <c:pt idx="1147">
                        <c:v>1152.374947</c:v>
                      </c:pt>
                      <c:pt idx="1148">
                        <c:v>1153.3746680000002</c:v>
                      </c:pt>
                      <c:pt idx="1149">
                        <c:v>1154.3749829999999</c:v>
                      </c:pt>
                      <c:pt idx="1150">
                        <c:v>1155.3747489999998</c:v>
                      </c:pt>
                      <c:pt idx="1151">
                        <c:v>1156.3598960000002</c:v>
                      </c:pt>
                      <c:pt idx="1152">
                        <c:v>1157.3599310000002</c:v>
                      </c:pt>
                      <c:pt idx="1153">
                        <c:v>1158.3694779999998</c:v>
                      </c:pt>
                      <c:pt idx="1154">
                        <c:v>1159.374431</c:v>
                      </c:pt>
                      <c:pt idx="1155">
                        <c:v>1160.3743229999998</c:v>
                      </c:pt>
                      <c:pt idx="1156">
                        <c:v>1161.3745080000001</c:v>
                      </c:pt>
                      <c:pt idx="1157">
                        <c:v>1162.3686019999998</c:v>
                      </c:pt>
                      <c:pt idx="1158">
                        <c:v>1163.3685809999999</c:v>
                      </c:pt>
                      <c:pt idx="1159">
                        <c:v>1164.3684860000001</c:v>
                      </c:pt>
                      <c:pt idx="1160">
                        <c:v>1165.3683039999999</c:v>
                      </c:pt>
                      <c:pt idx="1161">
                        <c:v>1166.3626689999999</c:v>
                      </c:pt>
                      <c:pt idx="1162">
                        <c:v>1167.3688930000001</c:v>
                      </c:pt>
                      <c:pt idx="1163">
                        <c:v>1168.3690349999999</c:v>
                      </c:pt>
                      <c:pt idx="1164">
                        <c:v>1169.3684850000002</c:v>
                      </c:pt>
                      <c:pt idx="1165">
                        <c:v>1170.3699939999999</c:v>
                      </c:pt>
                      <c:pt idx="1166">
                        <c:v>1171.369856</c:v>
                      </c:pt>
                      <c:pt idx="1167">
                        <c:v>1172.3812639999999</c:v>
                      </c:pt>
                      <c:pt idx="1168">
                        <c:v>1173.396677</c:v>
                      </c:pt>
                      <c:pt idx="1169">
                        <c:v>1174.4126370000001</c:v>
                      </c:pt>
                      <c:pt idx="1170">
                        <c:v>1175.4122159999999</c:v>
                      </c:pt>
                      <c:pt idx="1171">
                        <c:v>1176.411957</c:v>
                      </c:pt>
                      <c:pt idx="1172">
                        <c:v>1177.4117009999998</c:v>
                      </c:pt>
                      <c:pt idx="1173">
                        <c:v>1178.4136839999999</c:v>
                      </c:pt>
                      <c:pt idx="1174">
                        <c:v>1179.4136700000001</c:v>
                      </c:pt>
                      <c:pt idx="1175">
                        <c:v>1180.422918</c:v>
                      </c:pt>
                      <c:pt idx="1176">
                        <c:v>1181.448275</c:v>
                      </c:pt>
                      <c:pt idx="1177">
                        <c:v>1182.448701</c:v>
                      </c:pt>
                      <c:pt idx="1178">
                        <c:v>1183.4644639999999</c:v>
                      </c:pt>
                      <c:pt idx="1179">
                        <c:v>1184.4800309999998</c:v>
                      </c:pt>
                      <c:pt idx="1180">
                        <c:v>1185.4802990000001</c:v>
                      </c:pt>
                      <c:pt idx="1181">
                        <c:v>1186.4801730000001</c:v>
                      </c:pt>
                      <c:pt idx="1182">
                        <c:v>1187.4712630000001</c:v>
                      </c:pt>
                      <c:pt idx="1183">
                        <c:v>1188.4864289999998</c:v>
                      </c:pt>
                      <c:pt idx="1184">
                        <c:v>1189.4962779999998</c:v>
                      </c:pt>
                      <c:pt idx="1185">
                        <c:v>1190.4958290000002</c:v>
                      </c:pt>
                      <c:pt idx="1186">
                        <c:v>1191.4898190000001</c:v>
                      </c:pt>
                      <c:pt idx="1187">
                        <c:v>1192.489992</c:v>
                      </c:pt>
                      <c:pt idx="1188">
                        <c:v>1193.4960899999999</c:v>
                      </c:pt>
                      <c:pt idx="1189">
                        <c:v>1194.4955179999999</c:v>
                      </c:pt>
                      <c:pt idx="1190">
                        <c:v>1195.4956989999998</c:v>
                      </c:pt>
                      <c:pt idx="1191">
                        <c:v>1196.4958389999999</c:v>
                      </c:pt>
                      <c:pt idx="1192">
                        <c:v>1197.4956110000001</c:v>
                      </c:pt>
                      <c:pt idx="1193">
                        <c:v>1198.4991280000002</c:v>
                      </c:pt>
                      <c:pt idx="1194">
                        <c:v>1199.4997999999998</c:v>
                      </c:pt>
                      <c:pt idx="1195">
                        <c:v>1200.5002000000002</c:v>
                      </c:pt>
                      <c:pt idx="1196">
                        <c:v>1201.5002389999997</c:v>
                      </c:pt>
                      <c:pt idx="1197">
                        <c:v>1202.4849849999998</c:v>
                      </c:pt>
                      <c:pt idx="1198">
                        <c:v>1203.4887670000001</c:v>
                      </c:pt>
                      <c:pt idx="1199">
                        <c:v>1204.4912849999998</c:v>
                      </c:pt>
                      <c:pt idx="1200">
                        <c:v>1205.4918380000001</c:v>
                      </c:pt>
                      <c:pt idx="1201">
                        <c:v>1206.4923080000001</c:v>
                      </c:pt>
                      <c:pt idx="1202">
                        <c:v>1207.4918150000001</c:v>
                      </c:pt>
                      <c:pt idx="1203">
                        <c:v>1208.4923459999998</c:v>
                      </c:pt>
                      <c:pt idx="1204">
                        <c:v>1209.4916430000001</c:v>
                      </c:pt>
                      <c:pt idx="1205">
                        <c:v>1210.4918439999999</c:v>
                      </c:pt>
                      <c:pt idx="1206">
                        <c:v>1211.4918879999998</c:v>
                      </c:pt>
                      <c:pt idx="1207">
                        <c:v>1212.5064279999999</c:v>
                      </c:pt>
                      <c:pt idx="1208">
                        <c:v>1213.5192319999999</c:v>
                      </c:pt>
                      <c:pt idx="1209">
                        <c:v>1214.5449390000001</c:v>
                      </c:pt>
                      <c:pt idx="1210">
                        <c:v>1215.5608380000001</c:v>
                      </c:pt>
                      <c:pt idx="1211">
                        <c:v>1216.5705350000001</c:v>
                      </c:pt>
                      <c:pt idx="1212">
                        <c:v>1217.5862500000001</c:v>
                      </c:pt>
                      <c:pt idx="1213">
                        <c:v>1218.5833529999998</c:v>
                      </c:pt>
                      <c:pt idx="1214">
                        <c:v>1219.583065</c:v>
                      </c:pt>
                      <c:pt idx="1215">
                        <c:v>1220.5827160000001</c:v>
                      </c:pt>
                      <c:pt idx="1216">
                        <c:v>1221.5828479999998</c:v>
                      </c:pt>
                      <c:pt idx="1217">
                        <c:v>1222.6028610000001</c:v>
                      </c:pt>
                      <c:pt idx="1218">
                        <c:v>1223.6017209999998</c:v>
                      </c:pt>
                      <c:pt idx="1219">
                        <c:v>1224.597098</c:v>
                      </c:pt>
                      <c:pt idx="1220">
                        <c:v>1225.6041990000001</c:v>
                      </c:pt>
                      <c:pt idx="1221">
                        <c:v>1226.6044960000002</c:v>
                      </c:pt>
                      <c:pt idx="1222">
                        <c:v>1227.605245</c:v>
                      </c:pt>
                      <c:pt idx="1223">
                        <c:v>1228.6049249999999</c:v>
                      </c:pt>
                      <c:pt idx="1224">
                        <c:v>1229.6209080000001</c:v>
                      </c:pt>
                      <c:pt idx="1225">
                        <c:v>1230.620604</c:v>
                      </c:pt>
                      <c:pt idx="1226">
                        <c:v>1231.6116</c:v>
                      </c:pt>
                      <c:pt idx="1227">
                        <c:v>1232.6212779999998</c:v>
                      </c:pt>
                      <c:pt idx="1228">
                        <c:v>1233.6150439999999</c:v>
                      </c:pt>
                      <c:pt idx="1229">
                        <c:v>1234.6149250000001</c:v>
                      </c:pt>
                      <c:pt idx="1230">
                        <c:v>1235.6177620000001</c:v>
                      </c:pt>
                      <c:pt idx="1231">
                        <c:v>1236.6152570000002</c:v>
                      </c:pt>
                      <c:pt idx="1232">
                        <c:v>1237.6223320000001</c:v>
                      </c:pt>
                      <c:pt idx="1233">
                        <c:v>1238.6229089999999</c:v>
                      </c:pt>
                      <c:pt idx="1234">
                        <c:v>1239.6116410000002</c:v>
                      </c:pt>
                      <c:pt idx="1235">
                        <c:v>1240.611924</c:v>
                      </c:pt>
                      <c:pt idx="1236">
                        <c:v>1241.6189940000002</c:v>
                      </c:pt>
                      <c:pt idx="1237">
                        <c:v>1242.632159</c:v>
                      </c:pt>
                      <c:pt idx="1238">
                        <c:v>1243.642666</c:v>
                      </c:pt>
                      <c:pt idx="1239">
                        <c:v>1244.666031</c:v>
                      </c:pt>
                      <c:pt idx="1240">
                        <c:v>1245.6657969999999</c:v>
                      </c:pt>
                      <c:pt idx="1241">
                        <c:v>1246.665522</c:v>
                      </c:pt>
                      <c:pt idx="1242">
                        <c:v>1247.6598459999998</c:v>
                      </c:pt>
                      <c:pt idx="1243">
                        <c:v>1248.659621</c:v>
                      </c:pt>
                      <c:pt idx="1244">
                        <c:v>1249.65689</c:v>
                      </c:pt>
                      <c:pt idx="1245">
                        <c:v>1250.6672110000002</c:v>
                      </c:pt>
                      <c:pt idx="1246">
                        <c:v>1251.6676220000002</c:v>
                      </c:pt>
                      <c:pt idx="1247">
                        <c:v>1252.6589270000002</c:v>
                      </c:pt>
                      <c:pt idx="1248">
                        <c:v>1253.6669119999999</c:v>
                      </c:pt>
                      <c:pt idx="1249">
                        <c:v>1254.6679839999999</c:v>
                      </c:pt>
                      <c:pt idx="1250">
                        <c:v>1255.6674479999999</c:v>
                      </c:pt>
                      <c:pt idx="1251">
                        <c:v>1256.6686069999998</c:v>
                      </c:pt>
                      <c:pt idx="1252">
                        <c:v>1257.6680549999999</c:v>
                      </c:pt>
                      <c:pt idx="1253">
                        <c:v>1258.6618599999999</c:v>
                      </c:pt>
                      <c:pt idx="1254">
                        <c:v>1259.661715</c:v>
                      </c:pt>
                      <c:pt idx="1255">
                        <c:v>1260.6621670000002</c:v>
                      </c:pt>
                      <c:pt idx="1256">
                        <c:v>1261.6817709999998</c:v>
                      </c:pt>
                      <c:pt idx="1257">
                        <c:v>1262.6782030000002</c:v>
                      </c:pt>
                      <c:pt idx="1258">
                        <c:v>1263.6778229999998</c:v>
                      </c:pt>
                      <c:pt idx="1259">
                        <c:v>1264.677336</c:v>
                      </c:pt>
                      <c:pt idx="1260">
                        <c:v>1265.6748599999999</c:v>
                      </c:pt>
                      <c:pt idx="1261">
                        <c:v>1266.7004519999998</c:v>
                      </c:pt>
                      <c:pt idx="1262">
                        <c:v>1267.7091149999999</c:v>
                      </c:pt>
                      <c:pt idx="1263">
                        <c:v>1268.7143720000001</c:v>
                      </c:pt>
                      <c:pt idx="1264">
                        <c:v>1269.7145870000002</c:v>
                      </c:pt>
                      <c:pt idx="1265">
                        <c:v>1270.7100330000001</c:v>
                      </c:pt>
                      <c:pt idx="1266">
                        <c:v>1271.7196189999997</c:v>
                      </c:pt>
                      <c:pt idx="1267">
                        <c:v>1272.727435</c:v>
                      </c:pt>
                      <c:pt idx="1268">
                        <c:v>1273.7281620000001</c:v>
                      </c:pt>
                      <c:pt idx="1269">
                        <c:v>1274.7440490000001</c:v>
                      </c:pt>
                      <c:pt idx="1270">
                        <c:v>1275.7443110000002</c:v>
                      </c:pt>
                      <c:pt idx="1271">
                        <c:v>1276.7441799999999</c:v>
                      </c:pt>
                      <c:pt idx="1272">
                        <c:v>1277.7424330000001</c:v>
                      </c:pt>
                      <c:pt idx="1273">
                        <c:v>1278.749388</c:v>
                      </c:pt>
                      <c:pt idx="1274">
                        <c:v>1279.7564089999998</c:v>
                      </c:pt>
                      <c:pt idx="1275">
                        <c:v>1280.7548370000002</c:v>
                      </c:pt>
                      <c:pt idx="1276">
                        <c:v>1281.7704969999998</c:v>
                      </c:pt>
                      <c:pt idx="1277">
                        <c:v>1282.7924580000001</c:v>
                      </c:pt>
                      <c:pt idx="1278">
                        <c:v>1283.7865989999998</c:v>
                      </c:pt>
                      <c:pt idx="1279">
                        <c:v>1284.7847220000001</c:v>
                      </c:pt>
                      <c:pt idx="1280">
                        <c:v>1285.7936630000002</c:v>
                      </c:pt>
                      <c:pt idx="1281">
                        <c:v>1286.7880629999997</c:v>
                      </c:pt>
                      <c:pt idx="1282">
                        <c:v>1287.7880299999999</c:v>
                      </c:pt>
                      <c:pt idx="1283">
                        <c:v>1288.7978070000001</c:v>
                      </c:pt>
                      <c:pt idx="1284">
                        <c:v>1289.81375</c:v>
                      </c:pt>
                      <c:pt idx="1285">
                        <c:v>1290.8290479999998</c:v>
                      </c:pt>
                      <c:pt idx="1286">
                        <c:v>1291.8285760000001</c:v>
                      </c:pt>
                      <c:pt idx="1287">
                        <c:v>1292.8444830000001</c:v>
                      </c:pt>
                      <c:pt idx="1288">
                        <c:v>1293.8701589999998</c:v>
                      </c:pt>
                      <c:pt idx="1289">
                        <c:v>1294.8635689999999</c:v>
                      </c:pt>
                      <c:pt idx="1290">
                        <c:v>1295.8706249999998</c:v>
                      </c:pt>
                      <c:pt idx="1291">
                        <c:v>1296.8619550000001</c:v>
                      </c:pt>
                      <c:pt idx="1292">
                        <c:v>1297.8616730000001</c:v>
                      </c:pt>
                      <c:pt idx="1293">
                        <c:v>1298.861365</c:v>
                      </c:pt>
                      <c:pt idx="1294">
                        <c:v>1299.8686059999998</c:v>
                      </c:pt>
                      <c:pt idx="1295">
                        <c:v>1300.8758890000001</c:v>
                      </c:pt>
                      <c:pt idx="1296">
                        <c:v>1301.8915180000001</c:v>
                      </c:pt>
                      <c:pt idx="1297">
                        <c:v>1302.9017780000001</c:v>
                      </c:pt>
                      <c:pt idx="1298">
                        <c:v>1303.9069699999998</c:v>
                      </c:pt>
                      <c:pt idx="1299">
                        <c:v>1304.912587</c:v>
                      </c:pt>
                      <c:pt idx="1300">
                        <c:v>1305.9132819999998</c:v>
                      </c:pt>
                      <c:pt idx="1301">
                        <c:v>1306.9101579999999</c:v>
                      </c:pt>
                      <c:pt idx="1302">
                        <c:v>1307.9198899999999</c:v>
                      </c:pt>
                      <c:pt idx="1303">
                        <c:v>1308.9178519999998</c:v>
                      </c:pt>
                      <c:pt idx="1304">
                        <c:v>1309.917377</c:v>
                      </c:pt>
                      <c:pt idx="1305">
                        <c:v>1310.9171530000001</c:v>
                      </c:pt>
                      <c:pt idx="1306">
                        <c:v>1311.9172000000001</c:v>
                      </c:pt>
                      <c:pt idx="1307">
                        <c:v>1312.9116809999998</c:v>
                      </c:pt>
                      <c:pt idx="1308">
                        <c:v>1313.9120999999998</c:v>
                      </c:pt>
                      <c:pt idx="1309">
                        <c:v>1314.9277890000001</c:v>
                      </c:pt>
                      <c:pt idx="1310">
                        <c:v>1315.934481</c:v>
                      </c:pt>
                      <c:pt idx="1311">
                        <c:v>1316.9322249999998</c:v>
                      </c:pt>
                      <c:pt idx="1312">
                        <c:v>1317.932329</c:v>
                      </c:pt>
                      <c:pt idx="1313">
                        <c:v>1318.9238320000002</c:v>
                      </c:pt>
                      <c:pt idx="1314">
                        <c:v>1319.939525</c:v>
                      </c:pt>
                      <c:pt idx="1315">
                        <c:v>1320.949574</c:v>
                      </c:pt>
                      <c:pt idx="1316">
                        <c:v>1321.9647480000001</c:v>
                      </c:pt>
                      <c:pt idx="1317">
                        <c:v>1322.9587450000001</c:v>
                      </c:pt>
                      <c:pt idx="1318">
                        <c:v>1323.9746750000002</c:v>
                      </c:pt>
                      <c:pt idx="1319">
                        <c:v>1324.9819810000001</c:v>
                      </c:pt>
                      <c:pt idx="1320">
                        <c:v>1325.9814319999998</c:v>
                      </c:pt>
                      <c:pt idx="1321">
                        <c:v>1326.9830770000001</c:v>
                      </c:pt>
                      <c:pt idx="1322">
                        <c:v>1327.983747</c:v>
                      </c:pt>
                      <c:pt idx="1323">
                        <c:v>1328.974563</c:v>
                      </c:pt>
                      <c:pt idx="1324">
                        <c:v>1329.9907249999999</c:v>
                      </c:pt>
                      <c:pt idx="1325">
                        <c:v>1330.9981829999999</c:v>
                      </c:pt>
                      <c:pt idx="1326">
                        <c:v>1331.997971</c:v>
                      </c:pt>
                      <c:pt idx="1327">
                        <c:v>1332.9986839999999</c:v>
                      </c:pt>
                      <c:pt idx="1328">
                        <c:v>1333.9983409999998</c:v>
                      </c:pt>
                      <c:pt idx="1329">
                        <c:v>1334.9980370000001</c:v>
                      </c:pt>
                      <c:pt idx="1330">
                        <c:v>1335.998272</c:v>
                      </c:pt>
                      <c:pt idx="1331">
                        <c:v>1336.9988310000001</c:v>
                      </c:pt>
                      <c:pt idx="1332">
                        <c:v>1337.9984579999998</c:v>
                      </c:pt>
                      <c:pt idx="1333">
                        <c:v>1338.9983570000002</c:v>
                      </c:pt>
                      <c:pt idx="1334">
                        <c:v>1339.9986069999998</c:v>
                      </c:pt>
                      <c:pt idx="1335">
                        <c:v>1340.9866960000002</c:v>
                      </c:pt>
                      <c:pt idx="1336">
                        <c:v>1341.9865870000001</c:v>
                      </c:pt>
                      <c:pt idx="1337">
                        <c:v>1342.9872950000001</c:v>
                      </c:pt>
                      <c:pt idx="1338">
                        <c:v>1343.9866279999999</c:v>
                      </c:pt>
                      <c:pt idx="1339">
                        <c:v>1344.987253</c:v>
                      </c:pt>
                      <c:pt idx="1340">
                        <c:v>1345.986924</c:v>
                      </c:pt>
                      <c:pt idx="1341">
                        <c:v>1347.002933</c:v>
                      </c:pt>
                      <c:pt idx="1342">
                        <c:v>1348.0184390000002</c:v>
                      </c:pt>
                      <c:pt idx="1343">
                        <c:v>1349.0446899999999</c:v>
                      </c:pt>
                      <c:pt idx="1344">
                        <c:v>1350.0351520000002</c:v>
                      </c:pt>
                      <c:pt idx="1345">
                        <c:v>1351.0350070000002</c:v>
                      </c:pt>
                      <c:pt idx="1346">
                        <c:v>1352.0350759999999</c:v>
                      </c:pt>
                      <c:pt idx="1347">
                        <c:v>1353.041661</c:v>
                      </c:pt>
                      <c:pt idx="1348">
                        <c:v>1354.0419469999999</c:v>
                      </c:pt>
                      <c:pt idx="1349">
                        <c:v>1355.0424569999998</c:v>
                      </c:pt>
                      <c:pt idx="1350">
                        <c:v>1356.042698</c:v>
                      </c:pt>
                      <c:pt idx="1351">
                        <c:v>1357.0421920000001</c:v>
                      </c:pt>
                      <c:pt idx="1352">
                        <c:v>1358.0575759999999</c:v>
                      </c:pt>
                      <c:pt idx="1353">
                        <c:v>1359.055705</c:v>
                      </c:pt>
                      <c:pt idx="1354">
                        <c:v>1360.0716279999999</c:v>
                      </c:pt>
                      <c:pt idx="1355">
                        <c:v>1361.0907890000001</c:v>
                      </c:pt>
                      <c:pt idx="1356">
                        <c:v>1362.0902269999999</c:v>
                      </c:pt>
                      <c:pt idx="1357">
                        <c:v>1363.0846720000002</c:v>
                      </c:pt>
                      <c:pt idx="1358">
                        <c:v>1364.0854259999999</c:v>
                      </c:pt>
                      <c:pt idx="1359">
                        <c:v>1365.0857279999998</c:v>
                      </c:pt>
                      <c:pt idx="1360">
                        <c:v>1366.0947829999998</c:v>
                      </c:pt>
                      <c:pt idx="1361">
                        <c:v>1367.1190869999998</c:v>
                      </c:pt>
                      <c:pt idx="1362">
                        <c:v>1368.118925</c:v>
                      </c:pt>
                      <c:pt idx="1363">
                        <c:v>1369.1190720000002</c:v>
                      </c:pt>
                      <c:pt idx="1364">
                        <c:v>1370.1129709999998</c:v>
                      </c:pt>
                      <c:pt idx="1365">
                        <c:v>1371.1126790000001</c:v>
                      </c:pt>
                      <c:pt idx="1366">
                        <c:v>1372.1134570000002</c:v>
                      </c:pt>
                      <c:pt idx="1367">
                        <c:v>1373.1105110000001</c:v>
                      </c:pt>
                      <c:pt idx="1368">
                        <c:v>1374.1207659999998</c:v>
                      </c:pt>
                      <c:pt idx="1369">
                        <c:v>1375.1204599999999</c:v>
                      </c:pt>
                      <c:pt idx="1370">
                        <c:v>1376.1207969999998</c:v>
                      </c:pt>
                      <c:pt idx="1371">
                        <c:v>1377.1208319999998</c:v>
                      </c:pt>
                      <c:pt idx="1372">
                        <c:v>1378.1148620000001</c:v>
                      </c:pt>
                      <c:pt idx="1373">
                        <c:v>1379.1153739999997</c:v>
                      </c:pt>
                      <c:pt idx="1374">
                        <c:v>1380.1155639999999</c:v>
                      </c:pt>
                      <c:pt idx="1375">
                        <c:v>1381.1201520000002</c:v>
                      </c:pt>
                      <c:pt idx="1376">
                        <c:v>1382.1114129999999</c:v>
                      </c:pt>
                      <c:pt idx="1377">
                        <c:v>1383.111114</c:v>
                      </c:pt>
                      <c:pt idx="1378">
                        <c:v>1384.1117900000002</c:v>
                      </c:pt>
                      <c:pt idx="1379">
                        <c:v>1385.1132220000002</c:v>
                      </c:pt>
                      <c:pt idx="1380">
                        <c:v>1386.1127859999999</c:v>
                      </c:pt>
                      <c:pt idx="1381">
                        <c:v>1387.1101820000001</c:v>
                      </c:pt>
                      <c:pt idx="1382">
                        <c:v>1388.1254080000001</c:v>
                      </c:pt>
                      <c:pt idx="1383">
                        <c:v>1389.144419</c:v>
                      </c:pt>
                      <c:pt idx="1384">
                        <c:v>1390.1599239999998</c:v>
                      </c:pt>
                      <c:pt idx="1385">
                        <c:v>1391.1673349999999</c:v>
                      </c:pt>
                      <c:pt idx="1386">
                        <c:v>1392.1737009999999</c:v>
                      </c:pt>
                      <c:pt idx="1387">
                        <c:v>1393.1742900000002</c:v>
                      </c:pt>
                      <c:pt idx="1388">
                        <c:v>1394.194553</c:v>
                      </c:pt>
                      <c:pt idx="1389">
                        <c:v>1395.2019480000001</c:v>
                      </c:pt>
                      <c:pt idx="1390">
                        <c:v>1396.2176080000002</c:v>
                      </c:pt>
                      <c:pt idx="1391">
                        <c:v>1397.2087789999998</c:v>
                      </c:pt>
                      <c:pt idx="1392">
                        <c:v>1398.2090660000001</c:v>
                      </c:pt>
                      <c:pt idx="1393">
                        <c:v>1399.2256199999999</c:v>
                      </c:pt>
                      <c:pt idx="1394">
                        <c:v>1400.2492519999998</c:v>
                      </c:pt>
                      <c:pt idx="1395">
                        <c:v>1401.2490599999999</c:v>
                      </c:pt>
                      <c:pt idx="1396">
                        <c:v>1402.2491149999998</c:v>
                      </c:pt>
                      <c:pt idx="1397">
                        <c:v>1403.2430529999999</c:v>
                      </c:pt>
                      <c:pt idx="1398">
                        <c:v>1404.2355409999998</c:v>
                      </c:pt>
                      <c:pt idx="1399">
                        <c:v>1405.2355660000001</c:v>
                      </c:pt>
                      <c:pt idx="1400">
                        <c:v>1406.2358929999998</c:v>
                      </c:pt>
                      <c:pt idx="1401">
                        <c:v>1407.2352960000001</c:v>
                      </c:pt>
                      <c:pt idx="1402">
                        <c:v>1408.2355249999998</c:v>
                      </c:pt>
                      <c:pt idx="1403">
                        <c:v>1409.2640269999999</c:v>
                      </c:pt>
                      <c:pt idx="1404">
                        <c:v>1410.253391</c:v>
                      </c:pt>
                      <c:pt idx="1405">
                        <c:v>1411.2752499999999</c:v>
                      </c:pt>
                      <c:pt idx="1406">
                        <c:v>1412.2908420000001</c:v>
                      </c:pt>
                      <c:pt idx="1407">
                        <c:v>1413.2908279999999</c:v>
                      </c:pt>
                      <c:pt idx="1408">
                        <c:v>1414.2904769999998</c:v>
                      </c:pt>
                      <c:pt idx="1409">
                        <c:v>1415.290913</c:v>
                      </c:pt>
                      <c:pt idx="1410">
                        <c:v>1416.3060419999999</c:v>
                      </c:pt>
                      <c:pt idx="1411">
                        <c:v>1417.322465</c:v>
                      </c:pt>
                      <c:pt idx="1412">
                        <c:v>1418.3380979999999</c:v>
                      </c:pt>
                      <c:pt idx="1413">
                        <c:v>1419.336114</c:v>
                      </c:pt>
                      <c:pt idx="1414">
                        <c:v>1420.3359539999999</c:v>
                      </c:pt>
                      <c:pt idx="1415">
                        <c:v>1421.343165</c:v>
                      </c:pt>
                      <c:pt idx="1416">
                        <c:v>1422.342707</c:v>
                      </c:pt>
                      <c:pt idx="1417">
                        <c:v>1423.3336320000001</c:v>
                      </c:pt>
                      <c:pt idx="1418">
                        <c:v>1424.3433809999999</c:v>
                      </c:pt>
                      <c:pt idx="1419">
                        <c:v>1425.330428</c:v>
                      </c:pt>
                      <c:pt idx="1420">
                        <c:v>1426.3457139999998</c:v>
                      </c:pt>
                      <c:pt idx="1421">
                        <c:v>1427.3458459999999</c:v>
                      </c:pt>
                      <c:pt idx="1422">
                        <c:v>1428.3454159999999</c:v>
                      </c:pt>
                      <c:pt idx="1423">
                        <c:v>1429.355765</c:v>
                      </c:pt>
                      <c:pt idx="1424">
                        <c:v>1430.355652</c:v>
                      </c:pt>
                      <c:pt idx="1425">
                        <c:v>1431.3659009999999</c:v>
                      </c:pt>
                      <c:pt idx="1426">
                        <c:v>1432.3657519999999</c:v>
                      </c:pt>
                      <c:pt idx="1427">
                        <c:v>1433.3600100000001</c:v>
                      </c:pt>
                      <c:pt idx="1428">
                        <c:v>1434.3749110000001</c:v>
                      </c:pt>
                      <c:pt idx="1429">
                        <c:v>1435.3645519999998</c:v>
                      </c:pt>
                      <c:pt idx="1430">
                        <c:v>1436.364581</c:v>
                      </c:pt>
                      <c:pt idx="1431">
                        <c:v>1437.3641230000001</c:v>
                      </c:pt>
                      <c:pt idx="1432">
                        <c:v>1438.364417</c:v>
                      </c:pt>
                      <c:pt idx="1433">
                        <c:v>1439.3639580000001</c:v>
                      </c:pt>
                      <c:pt idx="1434">
                        <c:v>1440.3641829999999</c:v>
                      </c:pt>
                      <c:pt idx="1435">
                        <c:v>1441.3678480000001</c:v>
                      </c:pt>
                      <c:pt idx="1436">
                        <c:v>1442.3708340000001</c:v>
                      </c:pt>
                      <c:pt idx="1437">
                        <c:v>1443.371093</c:v>
                      </c:pt>
                      <c:pt idx="1438">
                        <c:v>1444.3715490000002</c:v>
                      </c:pt>
                      <c:pt idx="1439">
                        <c:v>1445.3717319999998</c:v>
                      </c:pt>
                      <c:pt idx="1440">
                        <c:v>1446.3712699999999</c:v>
                      </c:pt>
                      <c:pt idx="1441">
                        <c:v>1447.371253</c:v>
                      </c:pt>
                      <c:pt idx="1442">
                        <c:v>1448.3709099999999</c:v>
                      </c:pt>
                      <c:pt idx="1443">
                        <c:v>1449.371245</c:v>
                      </c:pt>
                      <c:pt idx="1444">
                        <c:v>1450.3709820000001</c:v>
                      </c:pt>
                      <c:pt idx="1445">
                        <c:v>1451.3638589999998</c:v>
                      </c:pt>
                      <c:pt idx="1446">
                        <c:v>1452.3635790000001</c:v>
                      </c:pt>
                      <c:pt idx="1447">
                        <c:v>1453.363505</c:v>
                      </c:pt>
                      <c:pt idx="1448">
                        <c:v>1454.363529</c:v>
                      </c:pt>
                      <c:pt idx="1449">
                        <c:v>1455.3633509999997</c:v>
                      </c:pt>
                      <c:pt idx="1450">
                        <c:v>1456.3633440000001</c:v>
                      </c:pt>
                      <c:pt idx="1451">
                        <c:v>1457.3629009999997</c:v>
                      </c:pt>
                      <c:pt idx="1452">
                        <c:v>1458.3626160000001</c:v>
                      </c:pt>
                      <c:pt idx="1453">
                        <c:v>1459.3624469999997</c:v>
                      </c:pt>
                      <c:pt idx="1454">
                        <c:v>1460.3630479999999</c:v>
                      </c:pt>
                      <c:pt idx="1455">
                        <c:v>1461.3625180000001</c:v>
                      </c:pt>
                      <c:pt idx="1456">
                        <c:v>1462.3683140000001</c:v>
                      </c:pt>
                      <c:pt idx="1457">
                        <c:v>1463.3682019999999</c:v>
                      </c:pt>
                      <c:pt idx="1458">
                        <c:v>1464.3684759999999</c:v>
                      </c:pt>
                      <c:pt idx="1459">
                        <c:v>1465.3679209999998</c:v>
                      </c:pt>
                      <c:pt idx="1460">
                        <c:v>1466.3679460000001</c:v>
                      </c:pt>
                      <c:pt idx="1461">
                        <c:v>1467.3677679999998</c:v>
                      </c:pt>
                      <c:pt idx="1462">
                        <c:v>1468.367814</c:v>
                      </c:pt>
                      <c:pt idx="1463">
                        <c:v>1469.3675949999999</c:v>
                      </c:pt>
                      <c:pt idx="1464">
                        <c:v>1470.3699720000002</c:v>
                      </c:pt>
                      <c:pt idx="1465">
                        <c:v>1471.3702780000001</c:v>
                      </c:pt>
                      <c:pt idx="1466">
                        <c:v>1472.3723079999997</c:v>
                      </c:pt>
                      <c:pt idx="1467">
                        <c:v>1473.3659209999998</c:v>
                      </c:pt>
                      <c:pt idx="1468">
                        <c:v>1474.3759790000001</c:v>
                      </c:pt>
                      <c:pt idx="1469">
                        <c:v>1475.3914870000001</c:v>
                      </c:pt>
                      <c:pt idx="1470">
                        <c:v>1476.3912349999998</c:v>
                      </c:pt>
                      <c:pt idx="1471">
                        <c:v>1477.4205610000001</c:v>
                      </c:pt>
                      <c:pt idx="1472">
                        <c:v>1478.4070819999999</c:v>
                      </c:pt>
                      <c:pt idx="1473">
                        <c:v>1479.406874</c:v>
                      </c:pt>
                      <c:pt idx="1474">
                        <c:v>1480.407868</c:v>
                      </c:pt>
                      <c:pt idx="1475">
                        <c:v>1481.408627</c:v>
                      </c:pt>
                      <c:pt idx="1476">
                        <c:v>1482.408604</c:v>
                      </c:pt>
                      <c:pt idx="1477">
                        <c:v>1483.4086519999998</c:v>
                      </c:pt>
                      <c:pt idx="1478">
                        <c:v>1484.4237639999999</c:v>
                      </c:pt>
                      <c:pt idx="1479">
                        <c:v>1485.4392129999999</c:v>
                      </c:pt>
                      <c:pt idx="1480">
                        <c:v>1486.4526239999998</c:v>
                      </c:pt>
                      <c:pt idx="1481">
                        <c:v>1487.4688819999999</c:v>
                      </c:pt>
                      <c:pt idx="1482">
                        <c:v>1488.4683659999998</c:v>
                      </c:pt>
                      <c:pt idx="1483">
                        <c:v>1489.483747</c:v>
                      </c:pt>
                      <c:pt idx="1484">
                        <c:v>1490.5002499999998</c:v>
                      </c:pt>
                      <c:pt idx="1485">
                        <c:v>1491.5002160000001</c:v>
                      </c:pt>
                      <c:pt idx="1486">
                        <c:v>1492.484776</c:v>
                      </c:pt>
                      <c:pt idx="1487">
                        <c:v>1493.4918650000002</c:v>
                      </c:pt>
                      <c:pt idx="1488">
                        <c:v>1494.5012749999999</c:v>
                      </c:pt>
                      <c:pt idx="1489">
                        <c:v>1495.5012909999998</c:v>
                      </c:pt>
                      <c:pt idx="1490">
                        <c:v>1496.52658</c:v>
                      </c:pt>
                      <c:pt idx="1491">
                        <c:v>1497.5396990000002</c:v>
                      </c:pt>
                      <c:pt idx="1492">
                        <c:v>1498.5575419999998</c:v>
                      </c:pt>
                      <c:pt idx="1493">
                        <c:v>1499.5726609999999</c:v>
                      </c:pt>
                      <c:pt idx="1494">
                        <c:v>1500.5888280000001</c:v>
                      </c:pt>
                      <c:pt idx="1495">
                        <c:v>1501.590195</c:v>
                      </c:pt>
                      <c:pt idx="1496">
                        <c:v>1502.5887300000002</c:v>
                      </c:pt>
                      <c:pt idx="1497">
                        <c:v>1503.5932930000001</c:v>
                      </c:pt>
                      <c:pt idx="1498">
                        <c:v>1504.5941319999999</c:v>
                      </c:pt>
                      <c:pt idx="1499">
                        <c:v>1505.5863569999999</c:v>
                      </c:pt>
                      <c:pt idx="1500">
                        <c:v>1506.5863470000002</c:v>
                      </c:pt>
                      <c:pt idx="1501">
                        <c:v>1507.5868440000002</c:v>
                      </c:pt>
                      <c:pt idx="1502">
                        <c:v>1508.5862070000001</c:v>
                      </c:pt>
                      <c:pt idx="1503">
                        <c:v>1509.5860519999999</c:v>
                      </c:pt>
                      <c:pt idx="1504">
                        <c:v>1510.5859189999999</c:v>
                      </c:pt>
                      <c:pt idx="1505">
                        <c:v>1511.5856489999999</c:v>
                      </c:pt>
                      <c:pt idx="1506">
                        <c:v>1512.5854440000001</c:v>
                      </c:pt>
                      <c:pt idx="1507">
                        <c:v>1513.5886790000002</c:v>
                      </c:pt>
                      <c:pt idx="1508">
                        <c:v>1514.589921</c:v>
                      </c:pt>
                      <c:pt idx="1509">
                        <c:v>1515.5899539999998</c:v>
                      </c:pt>
                      <c:pt idx="1510">
                        <c:v>1516.589694</c:v>
                      </c:pt>
                      <c:pt idx="1511">
                        <c:v>1517.5897349999998</c:v>
                      </c:pt>
                      <c:pt idx="1512">
                        <c:v>1518.5888889999999</c:v>
                      </c:pt>
                      <c:pt idx="1513">
                        <c:v>1519.5886199999998</c:v>
                      </c:pt>
                      <c:pt idx="1514">
                        <c:v>1520.5883809999998</c:v>
                      </c:pt>
                      <c:pt idx="1515">
                        <c:v>1521.5856160000001</c:v>
                      </c:pt>
                      <c:pt idx="1516">
                        <c:v>1522.5885769999998</c:v>
                      </c:pt>
                      <c:pt idx="1517">
                        <c:v>1523.5888029999999</c:v>
                      </c:pt>
                      <c:pt idx="1518">
                        <c:v>1524.588231</c:v>
                      </c:pt>
                      <c:pt idx="1519">
                        <c:v>1525.5878850000001</c:v>
                      </c:pt>
                      <c:pt idx="1520">
                        <c:v>1526.5882290000002</c:v>
                      </c:pt>
                      <c:pt idx="1521">
                        <c:v>1527.593204</c:v>
                      </c:pt>
                      <c:pt idx="1522">
                        <c:v>1528.593059</c:v>
                      </c:pt>
                      <c:pt idx="1523">
                        <c:v>1529.592746</c:v>
                      </c:pt>
                      <c:pt idx="1524">
                        <c:v>1530.5928409999999</c:v>
                      </c:pt>
                      <c:pt idx="1525">
                        <c:v>1531.5925420000001</c:v>
                      </c:pt>
                      <c:pt idx="1526">
                        <c:v>1532.6080519999998</c:v>
                      </c:pt>
                      <c:pt idx="1527">
                        <c:v>1533.6080939999999</c:v>
                      </c:pt>
                      <c:pt idx="1528">
                        <c:v>1534.623848</c:v>
                      </c:pt>
                      <c:pt idx="1529">
                        <c:v>1535.623241</c:v>
                      </c:pt>
                      <c:pt idx="1530">
                        <c:v>1536.6231249999998</c:v>
                      </c:pt>
                      <c:pt idx="1531">
                        <c:v>1537.622983</c:v>
                      </c:pt>
                      <c:pt idx="1532">
                        <c:v>1538.6227280000001</c:v>
                      </c:pt>
                      <c:pt idx="1533">
                        <c:v>1539.624849</c:v>
                      </c:pt>
                      <c:pt idx="1534">
                        <c:v>1540.6136199999999</c:v>
                      </c:pt>
                      <c:pt idx="1535">
                        <c:v>1541.6172330000002</c:v>
                      </c:pt>
                      <c:pt idx="1536">
                        <c:v>1542.6173069999998</c:v>
                      </c:pt>
                      <c:pt idx="1537">
                        <c:v>1543.6240019999998</c:v>
                      </c:pt>
                      <c:pt idx="1538">
                        <c:v>1544.6238500000002</c:v>
                      </c:pt>
                      <c:pt idx="1539">
                        <c:v>1545.6237170000002</c:v>
                      </c:pt>
                      <c:pt idx="1540">
                        <c:v>1546.6239629999998</c:v>
                      </c:pt>
                      <c:pt idx="1541">
                        <c:v>1547.623863</c:v>
                      </c:pt>
                      <c:pt idx="1542">
                        <c:v>1548.6242</c:v>
                      </c:pt>
                      <c:pt idx="1543">
                        <c:v>1549.6239910000002</c:v>
                      </c:pt>
                      <c:pt idx="1544">
                        <c:v>1550.6158640000001</c:v>
                      </c:pt>
                      <c:pt idx="1545">
                        <c:v>1551.615634</c:v>
                      </c:pt>
                      <c:pt idx="1546">
                        <c:v>1552.6176809999999</c:v>
                      </c:pt>
                      <c:pt idx="1547">
                        <c:v>1553.6242930000001</c:v>
                      </c:pt>
                      <c:pt idx="1548">
                        <c:v>1554.6147589999998</c:v>
                      </c:pt>
                      <c:pt idx="1549">
                        <c:v>1555.627041</c:v>
                      </c:pt>
                      <c:pt idx="1550">
                        <c:v>1556.627178</c:v>
                      </c:pt>
                      <c:pt idx="1551">
                        <c:v>1557.627463</c:v>
                      </c:pt>
                      <c:pt idx="1552">
                        <c:v>1558.6419720000001</c:v>
                      </c:pt>
                      <c:pt idx="1553">
                        <c:v>1559.6546379999997</c:v>
                      </c:pt>
                      <c:pt idx="1554">
                        <c:v>1560.6548359999999</c:v>
                      </c:pt>
                      <c:pt idx="1555">
                        <c:v>1561.6542160000001</c:v>
                      </c:pt>
                      <c:pt idx="1556">
                        <c:v>1562.669416</c:v>
                      </c:pt>
                      <c:pt idx="1557">
                        <c:v>1563.657794</c:v>
                      </c:pt>
                      <c:pt idx="1558">
                        <c:v>1564.6676099999997</c:v>
                      </c:pt>
                      <c:pt idx="1559">
                        <c:v>1565.6835039999999</c:v>
                      </c:pt>
                      <c:pt idx="1560">
                        <c:v>1566.6994999999999</c:v>
                      </c:pt>
                      <c:pt idx="1561">
                        <c:v>1567.714659</c:v>
                      </c:pt>
                      <c:pt idx="1562">
                        <c:v>1568.7304339999998</c:v>
                      </c:pt>
                      <c:pt idx="1563">
                        <c:v>1569.7454279999999</c:v>
                      </c:pt>
                      <c:pt idx="1564">
                        <c:v>1570.7452059999998</c:v>
                      </c:pt>
                      <c:pt idx="1565">
                        <c:v>1571.7484280000001</c:v>
                      </c:pt>
                      <c:pt idx="1566">
                        <c:v>1572.738513</c:v>
                      </c:pt>
                      <c:pt idx="1567">
                        <c:v>1573.7382270000001</c:v>
                      </c:pt>
                      <c:pt idx="1568">
                        <c:v>1574.738443</c:v>
                      </c:pt>
                      <c:pt idx="1569">
                        <c:v>1575.7424749999998</c:v>
                      </c:pt>
                      <c:pt idx="1570">
                        <c:v>1576.741777</c:v>
                      </c:pt>
                      <c:pt idx="1571">
                        <c:v>1577.741843</c:v>
                      </c:pt>
                      <c:pt idx="1572">
                        <c:v>1578.7414889999998</c:v>
                      </c:pt>
                      <c:pt idx="1573">
                        <c:v>1579.7412750000001</c:v>
                      </c:pt>
                      <c:pt idx="1574">
                        <c:v>1580.7407249999999</c:v>
                      </c:pt>
                      <c:pt idx="1575">
                        <c:v>1581.7445959999998</c:v>
                      </c:pt>
                      <c:pt idx="1576">
                        <c:v>1582.7505989999997</c:v>
                      </c:pt>
                      <c:pt idx="1577">
                        <c:v>1583.744469</c:v>
                      </c:pt>
                      <c:pt idx="1578">
                        <c:v>1584.7435929999999</c:v>
                      </c:pt>
                      <c:pt idx="1579">
                        <c:v>1585.7443620000001</c:v>
                      </c:pt>
                      <c:pt idx="1580">
                        <c:v>1586.7499989999999</c:v>
                      </c:pt>
                      <c:pt idx="1581">
                        <c:v>1587.7500250000001</c:v>
                      </c:pt>
                      <c:pt idx="1582">
                        <c:v>1588.7461289999999</c:v>
                      </c:pt>
                      <c:pt idx="1583">
                        <c:v>1589.7363520000001</c:v>
                      </c:pt>
                      <c:pt idx="1584">
                        <c:v>1590.7354929999999</c:v>
                      </c:pt>
                      <c:pt idx="1585">
                        <c:v>1591.7370250000001</c:v>
                      </c:pt>
                      <c:pt idx="1586">
                        <c:v>1592.7499059999998</c:v>
                      </c:pt>
                      <c:pt idx="1587">
                        <c:v>1593.741201</c:v>
                      </c:pt>
                      <c:pt idx="1588">
                        <c:v>1594.7507800000001</c:v>
                      </c:pt>
                      <c:pt idx="1589">
                        <c:v>1595.7514519999997</c:v>
                      </c:pt>
                      <c:pt idx="1590">
                        <c:v>1596.7506179999998</c:v>
                      </c:pt>
                      <c:pt idx="1591">
                        <c:v>1597.7412809999998</c:v>
                      </c:pt>
                      <c:pt idx="1592">
                        <c:v>1598.7434339999998</c:v>
                      </c:pt>
                      <c:pt idx="1593">
                        <c:v>1599.7497839999999</c:v>
                      </c:pt>
                      <c:pt idx="1594">
                        <c:v>1600.7485039999999</c:v>
                      </c:pt>
                      <c:pt idx="1595">
                        <c:v>1601.748206</c:v>
                      </c:pt>
                      <c:pt idx="1596">
                        <c:v>1602.7505309999999</c:v>
                      </c:pt>
                      <c:pt idx="1597">
                        <c:v>1603.7499219999997</c:v>
                      </c:pt>
                      <c:pt idx="1598">
                        <c:v>1604.7436740000001</c:v>
                      </c:pt>
                      <c:pt idx="1599">
                        <c:v>1605.7591289999998</c:v>
                      </c:pt>
                      <c:pt idx="1600">
                        <c:v>1606.7589009999999</c:v>
                      </c:pt>
                      <c:pt idx="1601">
                        <c:v>1607.7698659999999</c:v>
                      </c:pt>
                      <c:pt idx="1602">
                        <c:v>1608.7841529999998</c:v>
                      </c:pt>
                      <c:pt idx="1603">
                        <c:v>1609.7836730000001</c:v>
                      </c:pt>
                      <c:pt idx="1604">
                        <c:v>1610.7857029999998</c:v>
                      </c:pt>
                      <c:pt idx="1605">
                        <c:v>1611.7922209999999</c:v>
                      </c:pt>
                      <c:pt idx="1606">
                        <c:v>1612.7864550000002</c:v>
                      </c:pt>
                      <c:pt idx="1607">
                        <c:v>1613.785991</c:v>
                      </c:pt>
                      <c:pt idx="1608">
                        <c:v>1614.7856610000001</c:v>
                      </c:pt>
                      <c:pt idx="1609">
                        <c:v>1615.7851079999998</c:v>
                      </c:pt>
                      <c:pt idx="1610">
                        <c:v>1616.7848809999998</c:v>
                      </c:pt>
                      <c:pt idx="1611">
                        <c:v>1617.795304</c:v>
                      </c:pt>
                      <c:pt idx="1612">
                        <c:v>1618.7953150000001</c:v>
                      </c:pt>
                      <c:pt idx="1613">
                        <c:v>1619.7826050000001</c:v>
                      </c:pt>
                      <c:pt idx="1614">
                        <c:v>1620.7822389999999</c:v>
                      </c:pt>
                      <c:pt idx="1615">
                        <c:v>1621.798063</c:v>
                      </c:pt>
                      <c:pt idx="1616">
                        <c:v>1622.821655</c:v>
                      </c:pt>
                      <c:pt idx="1617">
                        <c:v>1623.8375049999997</c:v>
                      </c:pt>
                      <c:pt idx="1618">
                        <c:v>1624.8366159999998</c:v>
                      </c:pt>
                      <c:pt idx="1619">
                        <c:v>1625.8405999999998</c:v>
                      </c:pt>
                      <c:pt idx="1620">
                        <c:v>1626.840312</c:v>
                      </c:pt>
                      <c:pt idx="1621">
                        <c:v>1627.8400509999999</c:v>
                      </c:pt>
                      <c:pt idx="1622">
                        <c:v>1628.840524</c:v>
                      </c:pt>
                      <c:pt idx="1623">
                        <c:v>1629.8395109999999</c:v>
                      </c:pt>
                      <c:pt idx="1624">
                        <c:v>1630.8398500000001</c:v>
                      </c:pt>
                      <c:pt idx="1625">
                        <c:v>1631.8403420000002</c:v>
                      </c:pt>
                      <c:pt idx="1626">
                        <c:v>1632.8309449999999</c:v>
                      </c:pt>
                      <c:pt idx="1627">
                        <c:v>1633.8310389999999</c:v>
                      </c:pt>
                      <c:pt idx="1628">
                        <c:v>1634.8408870000001</c:v>
                      </c:pt>
                      <c:pt idx="1629">
                        <c:v>1635.844613</c:v>
                      </c:pt>
                      <c:pt idx="1630">
                        <c:v>1636.82954</c:v>
                      </c:pt>
                      <c:pt idx="1631">
                        <c:v>1637.829837</c:v>
                      </c:pt>
                      <c:pt idx="1632">
                        <c:v>1638.8295540000001</c:v>
                      </c:pt>
                      <c:pt idx="1633">
                        <c:v>1639.8448879999999</c:v>
                      </c:pt>
                      <c:pt idx="1634">
                        <c:v>1640.851437</c:v>
                      </c:pt>
                      <c:pt idx="1635">
                        <c:v>1641.8476079999998</c:v>
                      </c:pt>
                      <c:pt idx="1636">
                        <c:v>1642.8640349999998</c:v>
                      </c:pt>
                      <c:pt idx="1637">
                        <c:v>1643.8641829999999</c:v>
                      </c:pt>
                      <c:pt idx="1638">
                        <c:v>1644.8633229999998</c:v>
                      </c:pt>
                      <c:pt idx="1639">
                        <c:v>1645.8663669999999</c:v>
                      </c:pt>
                      <c:pt idx="1640">
                        <c:v>1646.8680609999999</c:v>
                      </c:pt>
                      <c:pt idx="1641">
                        <c:v>1647.8681169999998</c:v>
                      </c:pt>
                      <c:pt idx="1642">
                        <c:v>1648.8749660000001</c:v>
                      </c:pt>
                      <c:pt idx="1643">
                        <c:v>1649.8748079999998</c:v>
                      </c:pt>
                      <c:pt idx="1644">
                        <c:v>1650.8846249999999</c:v>
                      </c:pt>
                      <c:pt idx="1645">
                        <c:v>1651.8807319999999</c:v>
                      </c:pt>
                      <c:pt idx="1646">
                        <c:v>1652.8796709999999</c:v>
                      </c:pt>
                      <c:pt idx="1647">
                        <c:v>1653.895749</c:v>
                      </c:pt>
                      <c:pt idx="1648">
                        <c:v>1654.9033579999998</c:v>
                      </c:pt>
                      <c:pt idx="1649">
                        <c:v>1655.9214129999998</c:v>
                      </c:pt>
                      <c:pt idx="1650">
                        <c:v>1656.9551469999999</c:v>
                      </c:pt>
                      <c:pt idx="1651">
                        <c:v>1657.9509219999998</c:v>
                      </c:pt>
                      <c:pt idx="1652">
                        <c:v>1658.9559919999999</c:v>
                      </c:pt>
                      <c:pt idx="1653">
                        <c:v>1659.9646319999999</c:v>
                      </c:pt>
                      <c:pt idx="1654">
                        <c:v>1660.8726220000001</c:v>
                      </c:pt>
                      <c:pt idx="1655">
                        <c:v>1661.8726399999998</c:v>
                      </c:pt>
                      <c:pt idx="1656">
                        <c:v>1662.8720799999999</c:v>
                      </c:pt>
                      <c:pt idx="1657">
                        <c:v>1663.8719880000001</c:v>
                      </c:pt>
                      <c:pt idx="1658">
                        <c:v>1664.884213</c:v>
                      </c:pt>
                      <c:pt idx="1659">
                        <c:v>1665.90302</c:v>
                      </c:pt>
                      <c:pt idx="1660">
                        <c:v>1666.9030869999999</c:v>
                      </c:pt>
                      <c:pt idx="1661">
                        <c:v>1667.9026919999999</c:v>
                      </c:pt>
                      <c:pt idx="1662">
                        <c:v>1668.9108239999998</c:v>
                      </c:pt>
                      <c:pt idx="1663">
                        <c:v>1669.9329620000001</c:v>
                      </c:pt>
                      <c:pt idx="1664">
                        <c:v>1670.9484519999999</c:v>
                      </c:pt>
                      <c:pt idx="1665">
                        <c:v>1671.964146</c:v>
                      </c:pt>
                      <c:pt idx="1666">
                        <c:v>1672.9588179999998</c:v>
                      </c:pt>
                      <c:pt idx="1667">
                        <c:v>1673.9718620000001</c:v>
                      </c:pt>
                      <c:pt idx="1668">
                        <c:v>1674.9878470000001</c:v>
                      </c:pt>
                      <c:pt idx="1669">
                        <c:v>1675.9872419999999</c:v>
                      </c:pt>
                      <c:pt idx="1670">
                        <c:v>1676.9917720000001</c:v>
                      </c:pt>
                      <c:pt idx="1671">
                        <c:v>1678.0068210000002</c:v>
                      </c:pt>
                      <c:pt idx="1672">
                        <c:v>1679.0069639999999</c:v>
                      </c:pt>
                      <c:pt idx="1673">
                        <c:v>1680.0223060000001</c:v>
                      </c:pt>
                      <c:pt idx="1674">
                        <c:v>1681.0380720000001</c:v>
                      </c:pt>
                      <c:pt idx="1675">
                        <c:v>1682.047272</c:v>
                      </c:pt>
                      <c:pt idx="1676">
                        <c:v>1683.0782310000002</c:v>
                      </c:pt>
                      <c:pt idx="1677">
                        <c:v>1684.0630779999999</c:v>
                      </c:pt>
                      <c:pt idx="1678">
                        <c:v>1685.079039</c:v>
                      </c:pt>
                      <c:pt idx="1679">
                        <c:v>1686.0944349999997</c:v>
                      </c:pt>
                      <c:pt idx="1680">
                        <c:v>1687.0945810000001</c:v>
                      </c:pt>
                      <c:pt idx="1681">
                        <c:v>1688.096405</c:v>
                      </c:pt>
                      <c:pt idx="1682">
                        <c:v>1689.1094900000001</c:v>
                      </c:pt>
                      <c:pt idx="1683">
                        <c:v>1690.1139289999999</c:v>
                      </c:pt>
                      <c:pt idx="1684">
                        <c:v>1691.114147</c:v>
                      </c:pt>
                      <c:pt idx="1685">
                        <c:v>1692.1141599999999</c:v>
                      </c:pt>
                      <c:pt idx="1686">
                        <c:v>1693.1141799999998</c:v>
                      </c:pt>
                      <c:pt idx="1687">
                        <c:v>1694.1132340000001</c:v>
                      </c:pt>
                      <c:pt idx="1688">
                        <c:v>1695.1129359999998</c:v>
                      </c:pt>
                      <c:pt idx="1689">
                        <c:v>1696.1281080000001</c:v>
                      </c:pt>
                      <c:pt idx="1690">
                        <c:v>1697.1439619999999</c:v>
                      </c:pt>
                      <c:pt idx="1691">
                        <c:v>1698.1425710000001</c:v>
                      </c:pt>
                      <c:pt idx="1692">
                        <c:v>1699.1421079999998</c:v>
                      </c:pt>
                      <c:pt idx="1693">
                        <c:v>1700.1580499999998</c:v>
                      </c:pt>
                      <c:pt idx="1694">
                        <c:v>1701.171282</c:v>
                      </c:pt>
                      <c:pt idx="1695">
                        <c:v>1702.1589270000002</c:v>
                      </c:pt>
                      <c:pt idx="1696">
                        <c:v>1703.1587459999998</c:v>
                      </c:pt>
                      <c:pt idx="1697">
                        <c:v>1704.157125</c:v>
                      </c:pt>
                      <c:pt idx="1698">
                        <c:v>1705.1579639999998</c:v>
                      </c:pt>
                      <c:pt idx="1699">
                        <c:v>1706.1703519999999</c:v>
                      </c:pt>
                      <c:pt idx="1700">
                        <c:v>1707.1713950000001</c:v>
                      </c:pt>
                      <c:pt idx="1701">
                        <c:v>1708.1622639999998</c:v>
                      </c:pt>
                      <c:pt idx="1702">
                        <c:v>1709.1617089999997</c:v>
                      </c:pt>
                      <c:pt idx="1703">
                        <c:v>1710.1617479999998</c:v>
                      </c:pt>
                      <c:pt idx="1704">
                        <c:v>1711.161824</c:v>
                      </c:pt>
                      <c:pt idx="1705">
                        <c:v>1712.1618889999997</c:v>
                      </c:pt>
                      <c:pt idx="1706">
                        <c:v>1713.1622770000001</c:v>
                      </c:pt>
                      <c:pt idx="1707">
                        <c:v>1714.1755339999997</c:v>
                      </c:pt>
                      <c:pt idx="1708">
                        <c:v>1715.1906919999999</c:v>
                      </c:pt>
                      <c:pt idx="1709">
                        <c:v>1716.2064050000001</c:v>
                      </c:pt>
                      <c:pt idx="1710">
                        <c:v>1717.216404</c:v>
                      </c:pt>
                      <c:pt idx="1711">
                        <c:v>1718.2318330000001</c:v>
                      </c:pt>
                      <c:pt idx="1712">
                        <c:v>1719.2319970000001</c:v>
                      </c:pt>
                      <c:pt idx="1713">
                        <c:v>1720.2354130000001</c:v>
                      </c:pt>
                      <c:pt idx="1714">
                        <c:v>1721.2397189999999</c:v>
                      </c:pt>
                      <c:pt idx="1715">
                        <c:v>1722.2395779999999</c:v>
                      </c:pt>
                      <c:pt idx="1716">
                        <c:v>1723.23948</c:v>
                      </c:pt>
                      <c:pt idx="1717">
                        <c:v>1724.2398139999998</c:v>
                      </c:pt>
                      <c:pt idx="1718">
                        <c:v>1725.2393239999999</c:v>
                      </c:pt>
                      <c:pt idx="1719">
                        <c:v>1726.2483129999998</c:v>
                      </c:pt>
                      <c:pt idx="1720">
                        <c:v>1727.2499599999999</c:v>
                      </c:pt>
                      <c:pt idx="1721">
                        <c:v>1728.2494159999999</c:v>
                      </c:pt>
                      <c:pt idx="1722">
                        <c:v>1729.2432539999998</c:v>
                      </c:pt>
                      <c:pt idx="1723">
                        <c:v>1730.2440169999998</c:v>
                      </c:pt>
                      <c:pt idx="1724">
                        <c:v>1731.243714</c:v>
                      </c:pt>
                      <c:pt idx="1725">
                        <c:v>1732.2433199999998</c:v>
                      </c:pt>
                      <c:pt idx="1726">
                        <c:v>1733.2432419999998</c:v>
                      </c:pt>
                      <c:pt idx="1727">
                        <c:v>1734.2502830000001</c:v>
                      </c:pt>
                      <c:pt idx="1728">
                        <c:v>1735.249822</c:v>
                      </c:pt>
                      <c:pt idx="1729">
                        <c:v>1736.249239</c:v>
                      </c:pt>
                      <c:pt idx="1730">
                        <c:v>1737.2497169999999</c:v>
                      </c:pt>
                      <c:pt idx="1731">
                        <c:v>1738.2467629999999</c:v>
                      </c:pt>
                      <c:pt idx="1732">
                        <c:v>1739.246519</c:v>
                      </c:pt>
                      <c:pt idx="1733">
                        <c:v>1740.2437619999998</c:v>
                      </c:pt>
                      <c:pt idx="1734">
                        <c:v>1741.2472139999998</c:v>
                      </c:pt>
                      <c:pt idx="1735">
                        <c:v>1742.247055</c:v>
                      </c:pt>
                      <c:pt idx="1736">
                        <c:v>1743.2469610000001</c:v>
                      </c:pt>
                      <c:pt idx="1737">
                        <c:v>1744.2467549999999</c:v>
                      </c:pt>
                      <c:pt idx="1738">
                        <c:v>1745.2516499999999</c:v>
                      </c:pt>
                      <c:pt idx="1739">
                        <c:v>1746.267075</c:v>
                      </c:pt>
                      <c:pt idx="1740">
                        <c:v>1747.2819069999998</c:v>
                      </c:pt>
                      <c:pt idx="1741">
                        <c:v>1748.291923</c:v>
                      </c:pt>
                      <c:pt idx="1742">
                        <c:v>1749.295766</c:v>
                      </c:pt>
                      <c:pt idx="1743">
                        <c:v>1750.295492</c:v>
                      </c:pt>
                      <c:pt idx="1744">
                        <c:v>1751.2893419999998</c:v>
                      </c:pt>
                      <c:pt idx="1745">
                        <c:v>1752.2973439999998</c:v>
                      </c:pt>
                      <c:pt idx="1746">
                        <c:v>1753.325705</c:v>
                      </c:pt>
                      <c:pt idx="1747">
                        <c:v>1754.3415710000002</c:v>
                      </c:pt>
                      <c:pt idx="1748">
                        <c:v>1755.3290690000001</c:v>
                      </c:pt>
                      <c:pt idx="1749">
                        <c:v>1756.3298689999999</c:v>
                      </c:pt>
                      <c:pt idx="1750">
                        <c:v>1757.3354149999998</c:v>
                      </c:pt>
                      <c:pt idx="1751">
                        <c:v>1758.3354040000002</c:v>
                      </c:pt>
                      <c:pt idx="1752">
                        <c:v>1759.3426729999999</c:v>
                      </c:pt>
                      <c:pt idx="1753">
                        <c:v>1760.3422429999998</c:v>
                      </c:pt>
                      <c:pt idx="1754">
                        <c:v>1761.3421419999997</c:v>
                      </c:pt>
                      <c:pt idx="1755">
                        <c:v>1762.3333019999998</c:v>
                      </c:pt>
                      <c:pt idx="1756">
                        <c:v>1763.3331299999998</c:v>
                      </c:pt>
                      <c:pt idx="1757">
                        <c:v>1764.340101</c:v>
                      </c:pt>
                      <c:pt idx="1758">
                        <c:v>1765.339604</c:v>
                      </c:pt>
                      <c:pt idx="1759">
                        <c:v>1766.3393389999999</c:v>
                      </c:pt>
                      <c:pt idx="1760">
                        <c:v>1767.3399860000002</c:v>
                      </c:pt>
                      <c:pt idx="1761">
                        <c:v>1768.3287229999999</c:v>
                      </c:pt>
                      <c:pt idx="1762">
                        <c:v>1769.3564140000001</c:v>
                      </c:pt>
                      <c:pt idx="1763">
                        <c:v>1770.3586629999998</c:v>
                      </c:pt>
                      <c:pt idx="1764">
                        <c:v>1771.3660069999999</c:v>
                      </c:pt>
                      <c:pt idx="1765">
                        <c:v>1772.3658189999999</c:v>
                      </c:pt>
                      <c:pt idx="1766">
                        <c:v>1773.3790649999999</c:v>
                      </c:pt>
                      <c:pt idx="1767">
                        <c:v>1774.3953020000001</c:v>
                      </c:pt>
                      <c:pt idx="1768">
                        <c:v>1775.4048</c:v>
                      </c:pt>
                      <c:pt idx="1769">
                        <c:v>1776.40444</c:v>
                      </c:pt>
                      <c:pt idx="1770">
                        <c:v>1777.419752</c:v>
                      </c:pt>
                      <c:pt idx="1771">
                        <c:v>1778.4195179999999</c:v>
                      </c:pt>
                      <c:pt idx="1772">
                        <c:v>1779.4195950000001</c:v>
                      </c:pt>
                      <c:pt idx="1773">
                        <c:v>1780.435444</c:v>
                      </c:pt>
                      <c:pt idx="1774">
                        <c:v>1781.434998</c:v>
                      </c:pt>
                      <c:pt idx="1775">
                        <c:v>1782.4505569999999</c:v>
                      </c:pt>
                      <c:pt idx="1776">
                        <c:v>1783.4675220000001</c:v>
                      </c:pt>
                      <c:pt idx="1777">
                        <c:v>1784.4644430000001</c:v>
                      </c:pt>
                      <c:pt idx="1778">
                        <c:v>1785.4642689999998</c:v>
                      </c:pt>
                      <c:pt idx="1779">
                        <c:v>1786.458441</c:v>
                      </c:pt>
                      <c:pt idx="1780">
                        <c:v>1787.458163</c:v>
                      </c:pt>
                      <c:pt idx="1781">
                        <c:v>1788.4738129999998</c:v>
                      </c:pt>
                      <c:pt idx="1782">
                        <c:v>1789.4775710000001</c:v>
                      </c:pt>
                      <c:pt idx="1783">
                        <c:v>1790.4995980000001</c:v>
                      </c:pt>
                      <c:pt idx="1784">
                        <c:v>1791.4985349999999</c:v>
                      </c:pt>
                      <c:pt idx="1785">
                        <c:v>1792.4864919999998</c:v>
                      </c:pt>
                      <c:pt idx="1786">
                        <c:v>1793.4861979999998</c:v>
                      </c:pt>
                      <c:pt idx="1787">
                        <c:v>1794.485958</c:v>
                      </c:pt>
                      <c:pt idx="1788">
                        <c:v>1795.492438</c:v>
                      </c:pt>
                      <c:pt idx="1789">
                        <c:v>1796.490403</c:v>
                      </c:pt>
                      <c:pt idx="1790">
                        <c:v>1797.4969779999999</c:v>
                      </c:pt>
                      <c:pt idx="1791">
                        <c:v>1798.4983289999998</c:v>
                      </c:pt>
                      <c:pt idx="1792">
                        <c:v>1799.5050749999998</c:v>
                      </c:pt>
                      <c:pt idx="1793">
                        <c:v>1800.5135520000001</c:v>
                      </c:pt>
                      <c:pt idx="1794">
                        <c:v>1801.52919</c:v>
                      </c:pt>
                      <c:pt idx="1795">
                        <c:v>1802.5296169999999</c:v>
                      </c:pt>
                      <c:pt idx="1796">
                        <c:v>1803.5451609999998</c:v>
                      </c:pt>
                      <c:pt idx="1797">
                        <c:v>1804.5449679999999</c:v>
                      </c:pt>
                      <c:pt idx="1798">
                        <c:v>1805.5445139999999</c:v>
                      </c:pt>
                      <c:pt idx="1799">
                        <c:v>1806.5440299999998</c:v>
                      </c:pt>
                      <c:pt idx="1800">
                        <c:v>1807.5597300000002</c:v>
                      </c:pt>
                      <c:pt idx="1801">
                        <c:v>1808.5751990000001</c:v>
                      </c:pt>
                      <c:pt idx="1802">
                        <c:v>1809.5906189999998</c:v>
                      </c:pt>
                      <c:pt idx="1803">
                        <c:v>1810.5899959999999</c:v>
                      </c:pt>
                      <c:pt idx="1804">
                        <c:v>1811.5930879999999</c:v>
                      </c:pt>
                      <c:pt idx="1805">
                        <c:v>1812.5932890000001</c:v>
                      </c:pt>
                      <c:pt idx="1806">
                        <c:v>1813.5939839999999</c:v>
                      </c:pt>
                      <c:pt idx="1807">
                        <c:v>1814.5818699999998</c:v>
                      </c:pt>
                      <c:pt idx="1808">
                        <c:v>1815.5814790000002</c:v>
                      </c:pt>
                      <c:pt idx="1809">
                        <c:v>1816.581265</c:v>
                      </c:pt>
                      <c:pt idx="1810">
                        <c:v>1817.5970249999998</c:v>
                      </c:pt>
                      <c:pt idx="1811">
                        <c:v>1818.5967929999999</c:v>
                      </c:pt>
                      <c:pt idx="1812">
                        <c:v>1819.5965519999997</c:v>
                      </c:pt>
                      <c:pt idx="1813">
                        <c:v>1820.596456</c:v>
                      </c:pt>
                      <c:pt idx="1814">
                        <c:v>1821.6160630000002</c:v>
                      </c:pt>
                      <c:pt idx="1815">
                        <c:v>1822.6195289999998</c:v>
                      </c:pt>
                      <c:pt idx="1816">
                        <c:v>1823.6201079999998</c:v>
                      </c:pt>
                      <c:pt idx="1817">
                        <c:v>1824.6204690000002</c:v>
                      </c:pt>
                      <c:pt idx="1818">
                        <c:v>1825.6205320000001</c:v>
                      </c:pt>
                      <c:pt idx="1819">
                        <c:v>1826.6201840000001</c:v>
                      </c:pt>
                      <c:pt idx="1820">
                        <c:v>1827.6201509999999</c:v>
                      </c:pt>
                      <c:pt idx="1821">
                        <c:v>1828.6140849999999</c:v>
                      </c:pt>
                      <c:pt idx="1822">
                        <c:v>1829.6136049999998</c:v>
                      </c:pt>
                      <c:pt idx="1823">
                        <c:v>1830.6138699999999</c:v>
                      </c:pt>
                      <c:pt idx="1824">
                        <c:v>1831.613443</c:v>
                      </c:pt>
                      <c:pt idx="1825">
                        <c:v>1832.6131509999998</c:v>
                      </c:pt>
                      <c:pt idx="1826">
                        <c:v>1833.6168380000001</c:v>
                      </c:pt>
                      <c:pt idx="1827">
                        <c:v>1834.6105110000001</c:v>
                      </c:pt>
                      <c:pt idx="1828">
                        <c:v>1835.6105850000001</c:v>
                      </c:pt>
                      <c:pt idx="1829">
                        <c:v>1836.6107049999998</c:v>
                      </c:pt>
                      <c:pt idx="1830">
                        <c:v>1837.6106609999999</c:v>
                      </c:pt>
                      <c:pt idx="1831">
                        <c:v>1838.6142400000001</c:v>
                      </c:pt>
                      <c:pt idx="1832">
                        <c:v>1839.6139500000002</c:v>
                      </c:pt>
                      <c:pt idx="1833">
                        <c:v>1840.613967</c:v>
                      </c:pt>
                      <c:pt idx="1834">
                        <c:v>1841.6135189999998</c:v>
                      </c:pt>
                      <c:pt idx="1835">
                        <c:v>1842.6151769999999</c:v>
                      </c:pt>
                      <c:pt idx="1836">
                        <c:v>1843.6150279999999</c:v>
                      </c:pt>
                      <c:pt idx="1837">
                        <c:v>1844.614898</c:v>
                      </c:pt>
                      <c:pt idx="1838">
                        <c:v>1845.6149709999997</c:v>
                      </c:pt>
                      <c:pt idx="1839">
                        <c:v>1846.6252059999999</c:v>
                      </c:pt>
                      <c:pt idx="1840">
                        <c:v>1847.6250050000001</c:v>
                      </c:pt>
                      <c:pt idx="1841">
                        <c:v>1848.6248979999998</c:v>
                      </c:pt>
                      <c:pt idx="1842">
                        <c:v>1849.6247900000001</c:v>
                      </c:pt>
                      <c:pt idx="1843">
                        <c:v>1850.6252459999998</c:v>
                      </c:pt>
                      <c:pt idx="1844">
                        <c:v>1851.6144400000001</c:v>
                      </c:pt>
                      <c:pt idx="1845">
                        <c:v>1852.614507</c:v>
                      </c:pt>
                      <c:pt idx="1846">
                        <c:v>1853.614722</c:v>
                      </c:pt>
                      <c:pt idx="1847">
                        <c:v>1854.6148430000001</c:v>
                      </c:pt>
                      <c:pt idx="1848">
                        <c:v>1855.6144299999999</c:v>
                      </c:pt>
                      <c:pt idx="1849">
                        <c:v>1856.6149229999999</c:v>
                      </c:pt>
                      <c:pt idx="1850">
                        <c:v>1857.6298180000001</c:v>
                      </c:pt>
                      <c:pt idx="1851">
                        <c:v>1858.630476</c:v>
                      </c:pt>
                      <c:pt idx="1852">
                        <c:v>1859.6460260000001</c:v>
                      </c:pt>
                      <c:pt idx="1853">
                        <c:v>1860.64994</c:v>
                      </c:pt>
                      <c:pt idx="1854">
                        <c:v>1861.6654040000001</c:v>
                      </c:pt>
                      <c:pt idx="1855">
                        <c:v>1862.6654769999998</c:v>
                      </c:pt>
                      <c:pt idx="1856">
                        <c:v>1863.6657240000002</c:v>
                      </c:pt>
                      <c:pt idx="1857">
                        <c:v>1864.6810849999999</c:v>
                      </c:pt>
                      <c:pt idx="1858">
                        <c:v>1865.697242</c:v>
                      </c:pt>
                      <c:pt idx="1859">
                        <c:v>1866.7126900000001</c:v>
                      </c:pt>
                      <c:pt idx="1860">
                        <c:v>1867.7121930000001</c:v>
                      </c:pt>
                      <c:pt idx="1861">
                        <c:v>1868.7191260000002</c:v>
                      </c:pt>
                      <c:pt idx="1862">
                        <c:v>1869.7186129999998</c:v>
                      </c:pt>
                      <c:pt idx="1863">
                        <c:v>1870.734115</c:v>
                      </c:pt>
                      <c:pt idx="1864">
                        <c:v>1871.7411570000002</c:v>
                      </c:pt>
                      <c:pt idx="1865">
                        <c:v>1872.7406549999998</c:v>
                      </c:pt>
                      <c:pt idx="1866">
                        <c:v>1873.7405120000001</c:v>
                      </c:pt>
                      <c:pt idx="1867">
                        <c:v>1874.7403080000001</c:v>
                      </c:pt>
                      <c:pt idx="1868">
                        <c:v>1875.741139</c:v>
                      </c:pt>
                      <c:pt idx="1869">
                        <c:v>1876.740626</c:v>
                      </c:pt>
                      <c:pt idx="1870">
                        <c:v>1877.7410339999999</c:v>
                      </c:pt>
                      <c:pt idx="1871">
                        <c:v>1878.742814</c:v>
                      </c:pt>
                      <c:pt idx="1872">
                        <c:v>1879.742563</c:v>
                      </c:pt>
                      <c:pt idx="1873">
                        <c:v>1880.7421360000001</c:v>
                      </c:pt>
                      <c:pt idx="1874">
                        <c:v>1881.7364180000002</c:v>
                      </c:pt>
                      <c:pt idx="1875">
                        <c:v>1882.7360029999998</c:v>
                      </c:pt>
                      <c:pt idx="1876">
                        <c:v>1883.7360040000001</c:v>
                      </c:pt>
                      <c:pt idx="1877">
                        <c:v>1884.73606</c:v>
                      </c:pt>
                      <c:pt idx="1878">
                        <c:v>1885.735649</c:v>
                      </c:pt>
                      <c:pt idx="1879">
                        <c:v>1886.742575</c:v>
                      </c:pt>
                      <c:pt idx="1880">
                        <c:v>1887.7461689999998</c:v>
                      </c:pt>
                      <c:pt idx="1881">
                        <c:v>1888.7460549999998</c:v>
                      </c:pt>
                      <c:pt idx="1882">
                        <c:v>1889.7445799999998</c:v>
                      </c:pt>
                      <c:pt idx="1883">
                        <c:v>1890.7443369999999</c:v>
                      </c:pt>
                      <c:pt idx="1884">
                        <c:v>1891.7441889999998</c:v>
                      </c:pt>
                      <c:pt idx="1885">
                        <c:v>1892.7439280000001</c:v>
                      </c:pt>
                      <c:pt idx="1886">
                        <c:v>1893.7440199999999</c:v>
                      </c:pt>
                      <c:pt idx="1887">
                        <c:v>1894.7435360000002</c:v>
                      </c:pt>
                      <c:pt idx="1888">
                        <c:v>1895.743745</c:v>
                      </c:pt>
                      <c:pt idx="1889">
                        <c:v>1896.743702</c:v>
                      </c:pt>
                      <c:pt idx="1890">
                        <c:v>1897.746821</c:v>
                      </c:pt>
                      <c:pt idx="1891">
                        <c:v>1898.750108</c:v>
                      </c:pt>
                      <c:pt idx="1892">
                        <c:v>1899.7499300000002</c:v>
                      </c:pt>
                      <c:pt idx="1893">
                        <c:v>1900.7408419999999</c:v>
                      </c:pt>
                      <c:pt idx="1894">
                        <c:v>1901.7406939999998</c:v>
                      </c:pt>
                      <c:pt idx="1895">
                        <c:v>1902.7415119999998</c:v>
                      </c:pt>
                      <c:pt idx="1896">
                        <c:v>1903.741127</c:v>
                      </c:pt>
                      <c:pt idx="1897">
                        <c:v>1904.7414999999999</c:v>
                      </c:pt>
                      <c:pt idx="1898">
                        <c:v>1905.741143</c:v>
                      </c:pt>
                      <c:pt idx="1899">
                        <c:v>1906.740904</c:v>
                      </c:pt>
                      <c:pt idx="1900">
                        <c:v>1907.7414190000002</c:v>
                      </c:pt>
                      <c:pt idx="1901">
                        <c:v>1908.7452679999999</c:v>
                      </c:pt>
                      <c:pt idx="1902">
                        <c:v>1909.7447770000001</c:v>
                      </c:pt>
                      <c:pt idx="1903">
                        <c:v>1910.7447749999999</c:v>
                      </c:pt>
                      <c:pt idx="1904">
                        <c:v>1911.744993</c:v>
                      </c:pt>
                      <c:pt idx="1905">
                        <c:v>1912.7623350000001</c:v>
                      </c:pt>
                      <c:pt idx="1906">
                        <c:v>1913.7788069999999</c:v>
                      </c:pt>
                      <c:pt idx="1907">
                        <c:v>1914.7707760000001</c:v>
                      </c:pt>
                      <c:pt idx="1908">
                        <c:v>1915.7861639999999</c:v>
                      </c:pt>
                      <c:pt idx="1909">
                        <c:v>1916.7907280000002</c:v>
                      </c:pt>
                      <c:pt idx="1910">
                        <c:v>1917.7843580000001</c:v>
                      </c:pt>
                      <c:pt idx="1911">
                        <c:v>1918.7840829999998</c:v>
                      </c:pt>
                      <c:pt idx="1912">
                        <c:v>1919.7838650000001</c:v>
                      </c:pt>
                      <c:pt idx="1913">
                        <c:v>1920.7992830000001</c:v>
                      </c:pt>
                      <c:pt idx="1914">
                        <c:v>1921.814885</c:v>
                      </c:pt>
                      <c:pt idx="1915">
                        <c:v>1922.8310450000001</c:v>
                      </c:pt>
                      <c:pt idx="1916">
                        <c:v>1923.8306970000001</c:v>
                      </c:pt>
                      <c:pt idx="1917">
                        <c:v>1924.8302550000001</c:v>
                      </c:pt>
                      <c:pt idx="1918">
                        <c:v>1925.8335599999998</c:v>
                      </c:pt>
                      <c:pt idx="1919">
                        <c:v>1926.8334360000001</c:v>
                      </c:pt>
                      <c:pt idx="1920">
                        <c:v>1927.8434770000001</c:v>
                      </c:pt>
                      <c:pt idx="1921">
                        <c:v>1928.8292290000002</c:v>
                      </c:pt>
                      <c:pt idx="1922">
                        <c:v>1929.8297230000001</c:v>
                      </c:pt>
                      <c:pt idx="1923">
                        <c:v>1930.829082</c:v>
                      </c:pt>
                      <c:pt idx="1924">
                        <c:v>1931.832956</c:v>
                      </c:pt>
                      <c:pt idx="1925">
                        <c:v>1932.8367660000001</c:v>
                      </c:pt>
                      <c:pt idx="1926">
                        <c:v>1933.8558049999999</c:v>
                      </c:pt>
                      <c:pt idx="1927">
                        <c:v>1934.8558949999999</c:v>
                      </c:pt>
                      <c:pt idx="1928">
                        <c:v>1935.8563069999998</c:v>
                      </c:pt>
                      <c:pt idx="1929">
                        <c:v>1936.8563019999999</c:v>
                      </c:pt>
                      <c:pt idx="1930">
                        <c:v>1937.8633029999999</c:v>
                      </c:pt>
                      <c:pt idx="1931">
                        <c:v>1938.866186</c:v>
                      </c:pt>
                      <c:pt idx="1932">
                        <c:v>1939.8695649999997</c:v>
                      </c:pt>
                      <c:pt idx="1933">
                        <c:v>1940.8693350000001</c:v>
                      </c:pt>
                      <c:pt idx="1934">
                        <c:v>1941.8697369999998</c:v>
                      </c:pt>
                      <c:pt idx="1935">
                        <c:v>1942.8793619999999</c:v>
                      </c:pt>
                      <c:pt idx="1936">
                        <c:v>1943.894642</c:v>
                      </c:pt>
                      <c:pt idx="1937">
                        <c:v>1944.8953960000001</c:v>
                      </c:pt>
                      <c:pt idx="1938">
                        <c:v>1945.8949239999999</c:v>
                      </c:pt>
                      <c:pt idx="1939">
                        <c:v>1946.9141080000002</c:v>
                      </c:pt>
                      <c:pt idx="1940">
                        <c:v>1947.9145929999997</c:v>
                      </c:pt>
                      <c:pt idx="1941">
                        <c:v>1948.9221930000001</c:v>
                      </c:pt>
                      <c:pt idx="1942">
                        <c:v>1949.9302089999999</c:v>
                      </c:pt>
                      <c:pt idx="1943">
                        <c:v>1950.9293559999999</c:v>
                      </c:pt>
                      <c:pt idx="1944">
                        <c:v>1951.928146</c:v>
                      </c:pt>
                      <c:pt idx="1945">
                        <c:v>1952.9270479999998</c:v>
                      </c:pt>
                      <c:pt idx="1946">
                        <c:v>1953.942335</c:v>
                      </c:pt>
                      <c:pt idx="1947">
                        <c:v>1954.9430129999998</c:v>
                      </c:pt>
                      <c:pt idx="1948">
                        <c:v>1955.9585920000002</c:v>
                      </c:pt>
                      <c:pt idx="1949">
                        <c:v>1956.9745999999998</c:v>
                      </c:pt>
                      <c:pt idx="1950">
                        <c:v>1957.9901029999999</c:v>
                      </c:pt>
                      <c:pt idx="1951">
                        <c:v>1958.9910729999999</c:v>
                      </c:pt>
                      <c:pt idx="1952">
                        <c:v>1959.9925099999998</c:v>
                      </c:pt>
                      <c:pt idx="1953">
                        <c:v>1960.98649</c:v>
                      </c:pt>
                      <c:pt idx="1954">
                        <c:v>1961.9865469999997</c:v>
                      </c:pt>
                      <c:pt idx="1955">
                        <c:v>1962.996065</c:v>
                      </c:pt>
                      <c:pt idx="1956">
                        <c:v>1963.9958720000002</c:v>
                      </c:pt>
                      <c:pt idx="1957">
                        <c:v>1964.9956599999998</c:v>
                      </c:pt>
                      <c:pt idx="1958">
                        <c:v>1965.9954799999998</c:v>
                      </c:pt>
                      <c:pt idx="1959">
                        <c:v>1966.9951130000002</c:v>
                      </c:pt>
                      <c:pt idx="1960">
                        <c:v>1967.9863619999999</c:v>
                      </c:pt>
                      <c:pt idx="1961">
                        <c:v>1968.9860820000001</c:v>
                      </c:pt>
                      <c:pt idx="1962">
                        <c:v>1969.9869059999999</c:v>
                      </c:pt>
                      <c:pt idx="1963">
                        <c:v>1970.9871439999999</c:v>
                      </c:pt>
                      <c:pt idx="1964">
                        <c:v>1971.9908579999999</c:v>
                      </c:pt>
                      <c:pt idx="1965">
                        <c:v>1972.9905310000001</c:v>
                      </c:pt>
                      <c:pt idx="1966">
                        <c:v>1973.990372</c:v>
                      </c:pt>
                      <c:pt idx="1967">
                        <c:v>1974.9901649999999</c:v>
                      </c:pt>
                      <c:pt idx="1968">
                        <c:v>1975.9899640000001</c:v>
                      </c:pt>
                      <c:pt idx="1969">
                        <c:v>1976.990618</c:v>
                      </c:pt>
                      <c:pt idx="1970">
                        <c:v>1977.9902079999999</c:v>
                      </c:pt>
                      <c:pt idx="1971">
                        <c:v>1978.985418</c:v>
                      </c:pt>
                      <c:pt idx="1972">
                        <c:v>1979.9854379999999</c:v>
                      </c:pt>
                      <c:pt idx="1973">
                        <c:v>1980.9853729999998</c:v>
                      </c:pt>
                      <c:pt idx="1974">
                        <c:v>1981.9853540000001</c:v>
                      </c:pt>
                      <c:pt idx="1975">
                        <c:v>1982.9852100000001</c:v>
                      </c:pt>
                      <c:pt idx="1976">
                        <c:v>1983.9853369999998</c:v>
                      </c:pt>
                      <c:pt idx="1977">
                        <c:v>1984.9981890000001</c:v>
                      </c:pt>
                      <c:pt idx="1978">
                        <c:v>1985.9980459999999</c:v>
                      </c:pt>
                      <c:pt idx="1979">
                        <c:v>1986.9980159999998</c:v>
                      </c:pt>
                      <c:pt idx="1980">
                        <c:v>1987.9994669999999</c:v>
                      </c:pt>
                      <c:pt idx="1981">
                        <c:v>1988.9998389999998</c:v>
                      </c:pt>
                      <c:pt idx="1982">
                        <c:v>1989.9992669999999</c:v>
                      </c:pt>
                      <c:pt idx="1983">
                        <c:v>1990.9993120000001</c:v>
                      </c:pt>
                      <c:pt idx="1984">
                        <c:v>1991.9936009999999</c:v>
                      </c:pt>
                      <c:pt idx="1985">
                        <c:v>1992.9935709999997</c:v>
                      </c:pt>
                      <c:pt idx="1986">
                        <c:v>1993.993659</c:v>
                      </c:pt>
                      <c:pt idx="1987">
                        <c:v>1994.9956409999998</c:v>
                      </c:pt>
                      <c:pt idx="1988">
                        <c:v>1995.9951869999998</c:v>
                      </c:pt>
                      <c:pt idx="1989">
                        <c:v>1996.9954289999998</c:v>
                      </c:pt>
                      <c:pt idx="1990">
                        <c:v>1997.997928</c:v>
                      </c:pt>
                      <c:pt idx="1991">
                        <c:v>1998.9977120000001</c:v>
                      </c:pt>
                      <c:pt idx="1992">
                        <c:v>1999.9974869999999</c:v>
                      </c:pt>
                      <c:pt idx="1993">
                        <c:v>2000.9995999999999</c:v>
                      </c:pt>
                      <c:pt idx="1994">
                        <c:v>2001.9986489999999</c:v>
                      </c:pt>
                      <c:pt idx="1995">
                        <c:v>2002.9990869999999</c:v>
                      </c:pt>
                      <c:pt idx="1996">
                        <c:v>2003.9992460000001</c:v>
                      </c:pt>
                      <c:pt idx="1997">
                        <c:v>2005.000119</c:v>
                      </c:pt>
                      <c:pt idx="1998">
                        <c:v>2006.0001589999999</c:v>
                      </c:pt>
                      <c:pt idx="1999">
                        <c:v>2006.9858419999998</c:v>
                      </c:pt>
                      <c:pt idx="2000">
                        <c:v>2007.9897279999998</c:v>
                      </c:pt>
                      <c:pt idx="2001">
                        <c:v>2008.9904129999998</c:v>
                      </c:pt>
                      <c:pt idx="2002">
                        <c:v>2009.9943620000001</c:v>
                      </c:pt>
                      <c:pt idx="2003">
                        <c:v>2011.0096769999998</c:v>
                      </c:pt>
                      <c:pt idx="2004">
                        <c:v>2012.0144889999999</c:v>
                      </c:pt>
                      <c:pt idx="2005">
                        <c:v>2013.0302650000001</c:v>
                      </c:pt>
                      <c:pt idx="2006">
                        <c:v>2014.045938</c:v>
                      </c:pt>
                      <c:pt idx="2007">
                        <c:v>2015.0455909999998</c:v>
                      </c:pt>
                      <c:pt idx="2008">
                        <c:v>2016.0320370000002</c:v>
                      </c:pt>
                      <c:pt idx="2009">
                        <c:v>2017.032097</c:v>
                      </c:pt>
                      <c:pt idx="2010">
                        <c:v>2018.0473890000001</c:v>
                      </c:pt>
                      <c:pt idx="2011">
                        <c:v>2019.0476919999999</c:v>
                      </c:pt>
                      <c:pt idx="2012">
                        <c:v>2020.0559259999998</c:v>
                      </c:pt>
                      <c:pt idx="2013">
                        <c:v>2021.077896</c:v>
                      </c:pt>
                      <c:pt idx="2014">
                        <c:v>2022.0933010000001</c:v>
                      </c:pt>
                      <c:pt idx="2015">
                        <c:v>2023.0932649999997</c:v>
                      </c:pt>
                      <c:pt idx="2016">
                        <c:v>2024.0931360000002</c:v>
                      </c:pt>
                      <c:pt idx="2017">
                        <c:v>2025.0933079999998</c:v>
                      </c:pt>
                      <c:pt idx="2018">
                        <c:v>2026.0971889999998</c:v>
                      </c:pt>
                      <c:pt idx="2019">
                        <c:v>2027.097086</c:v>
                      </c:pt>
                      <c:pt idx="2020">
                        <c:v>2028.106693</c:v>
                      </c:pt>
                      <c:pt idx="2021">
                        <c:v>2029.1224879999997</c:v>
                      </c:pt>
                      <c:pt idx="2022">
                        <c:v>2030.1164609999998</c:v>
                      </c:pt>
                      <c:pt idx="2023">
                        <c:v>2031.1187939999998</c:v>
                      </c:pt>
                      <c:pt idx="2024">
                        <c:v>2032.121273</c:v>
                      </c:pt>
                      <c:pt idx="2025">
                        <c:v>2033.1211759999999</c:v>
                      </c:pt>
                      <c:pt idx="2026">
                        <c:v>2034.137144</c:v>
                      </c:pt>
                      <c:pt idx="2027">
                        <c:v>2035.1523049999998</c:v>
                      </c:pt>
                      <c:pt idx="2028">
                        <c:v>2036.167623</c:v>
                      </c:pt>
                      <c:pt idx="2029">
                        <c:v>2037.1569819999997</c:v>
                      </c:pt>
                      <c:pt idx="2030">
                        <c:v>2038.1574349999999</c:v>
                      </c:pt>
                      <c:pt idx="2031">
                        <c:v>2039.1670689999999</c:v>
                      </c:pt>
                      <c:pt idx="2032">
                        <c:v>2040.168457</c:v>
                      </c:pt>
                      <c:pt idx="2033">
                        <c:v>2041.1842479999998</c:v>
                      </c:pt>
                      <c:pt idx="2034">
                        <c:v>2042.2002129999998</c:v>
                      </c:pt>
                      <c:pt idx="2035">
                        <c:v>2043.1943629999998</c:v>
                      </c:pt>
                      <c:pt idx="2036">
                        <c:v>2044.2104619999998</c:v>
                      </c:pt>
                      <c:pt idx="2037">
                        <c:v>2045.2101730000002</c:v>
                      </c:pt>
                      <c:pt idx="2038">
                        <c:v>2046.2101409999998</c:v>
                      </c:pt>
                      <c:pt idx="2039">
                        <c:v>2047.2101789999999</c:v>
                      </c:pt>
                      <c:pt idx="2040">
                        <c:v>2048.2101540000003</c:v>
                      </c:pt>
                      <c:pt idx="2041">
                        <c:v>2049.2102169999998</c:v>
                      </c:pt>
                      <c:pt idx="2042">
                        <c:v>2050.2105959999999</c:v>
                      </c:pt>
                      <c:pt idx="2043">
                        <c:v>2051.2104209999998</c:v>
                      </c:pt>
                      <c:pt idx="2044">
                        <c:v>2052.2104989999998</c:v>
                      </c:pt>
                      <c:pt idx="2045">
                        <c:v>2053.2104289999997</c:v>
                      </c:pt>
                      <c:pt idx="2046">
                        <c:v>2054.2130420000003</c:v>
                      </c:pt>
                      <c:pt idx="2047">
                        <c:v>2055.2135179999996</c:v>
                      </c:pt>
                      <c:pt idx="2048">
                        <c:v>2056.2134230000001</c:v>
                      </c:pt>
                      <c:pt idx="2049">
                        <c:v>2057.21371</c:v>
                      </c:pt>
                      <c:pt idx="2050">
                        <c:v>2058.2235350000001</c:v>
                      </c:pt>
                      <c:pt idx="2051">
                        <c:v>2059.2392300000001</c:v>
                      </c:pt>
                      <c:pt idx="2052">
                        <c:v>2060.245707</c:v>
                      </c:pt>
                      <c:pt idx="2053">
                        <c:v>2061.2455200000004</c:v>
                      </c:pt>
                      <c:pt idx="2054">
                        <c:v>2062.2465730000004</c:v>
                      </c:pt>
                      <c:pt idx="2055">
                        <c:v>2063.2495950000002</c:v>
                      </c:pt>
                      <c:pt idx="2056">
                        <c:v>2064.2498720000003</c:v>
                      </c:pt>
                      <c:pt idx="2057">
                        <c:v>2065.2501339999999</c:v>
                      </c:pt>
                      <c:pt idx="2058">
                        <c:v>2066.2500959999998</c:v>
                      </c:pt>
                      <c:pt idx="2059">
                        <c:v>2067.2502649999997</c:v>
                      </c:pt>
                      <c:pt idx="2060">
                        <c:v>2068.250556</c:v>
                      </c:pt>
                      <c:pt idx="2061">
                        <c:v>2069.2503049999996</c:v>
                      </c:pt>
                      <c:pt idx="2062">
                        <c:v>2070.2584779999997</c:v>
                      </c:pt>
                      <c:pt idx="2063">
                        <c:v>2071.2755189999998</c:v>
                      </c:pt>
                      <c:pt idx="2064">
                        <c:v>2072.2972060000002</c:v>
                      </c:pt>
                      <c:pt idx="2065">
                        <c:v>2073.2879720000001</c:v>
                      </c:pt>
                      <c:pt idx="2066">
                        <c:v>2074.2949929999995</c:v>
                      </c:pt>
                      <c:pt idx="2067">
                        <c:v>2075.2842049999999</c:v>
                      </c:pt>
                      <c:pt idx="2068">
                        <c:v>2076.2839919999997</c:v>
                      </c:pt>
                      <c:pt idx="2069">
                        <c:v>2077.2902819999999</c:v>
                      </c:pt>
                      <c:pt idx="2070">
                        <c:v>2078.2820979999997</c:v>
                      </c:pt>
                      <c:pt idx="2071">
                        <c:v>2079.281841</c:v>
                      </c:pt>
                      <c:pt idx="2072">
                        <c:v>2080.2824229999997</c:v>
                      </c:pt>
                      <c:pt idx="2073">
                        <c:v>2081.2822029999998</c:v>
                      </c:pt>
                      <c:pt idx="2074">
                        <c:v>2082.281911</c:v>
                      </c:pt>
                      <c:pt idx="2075">
                        <c:v>2083.281669</c:v>
                      </c:pt>
                      <c:pt idx="2076">
                        <c:v>2084.3129609999996</c:v>
                      </c:pt>
                      <c:pt idx="2077">
                        <c:v>2085.3131620000004</c:v>
                      </c:pt>
                      <c:pt idx="2078">
                        <c:v>2086.3441910000001</c:v>
                      </c:pt>
                      <c:pt idx="2079">
                        <c:v>2087.3439969999999</c:v>
                      </c:pt>
                      <c:pt idx="2080">
                        <c:v>2088.3377760000003</c:v>
                      </c:pt>
                      <c:pt idx="2081">
                        <c:v>2089.3537919999999</c:v>
                      </c:pt>
                      <c:pt idx="2082">
                        <c:v>2090.3694720000003</c:v>
                      </c:pt>
                      <c:pt idx="2083">
                        <c:v>2091.3690059999999</c:v>
                      </c:pt>
                      <c:pt idx="2084">
                        <c:v>2092.3631109999997</c:v>
                      </c:pt>
                      <c:pt idx="2085">
                        <c:v>2093.3630519999997</c:v>
                      </c:pt>
                      <c:pt idx="2086">
                        <c:v>2094.3628209999997</c:v>
                      </c:pt>
                      <c:pt idx="2087">
                        <c:v>2095.3642389999995</c:v>
                      </c:pt>
                      <c:pt idx="2088">
                        <c:v>2096.3638789999995</c:v>
                      </c:pt>
                      <c:pt idx="2089">
                        <c:v>2097.3659699999998</c:v>
                      </c:pt>
                      <c:pt idx="2090">
                        <c:v>2098.3695090000001</c:v>
                      </c:pt>
                      <c:pt idx="2091">
                        <c:v>2099.372061</c:v>
                      </c:pt>
                      <c:pt idx="2092">
                        <c:v>2100.3698830000003</c:v>
                      </c:pt>
                      <c:pt idx="2093">
                        <c:v>2101.3697339999999</c:v>
                      </c:pt>
                      <c:pt idx="2094">
                        <c:v>2102.3694939999996</c:v>
                      </c:pt>
                      <c:pt idx="2095">
                        <c:v>2103.3693640000001</c:v>
                      </c:pt>
                      <c:pt idx="2096">
                        <c:v>2104.3692129999999</c:v>
                      </c:pt>
                      <c:pt idx="2097">
                        <c:v>2105.3713399999997</c:v>
                      </c:pt>
                      <c:pt idx="2098">
                        <c:v>2106.3722529999995</c:v>
                      </c:pt>
                      <c:pt idx="2099">
                        <c:v>2107.3719209999999</c:v>
                      </c:pt>
                      <c:pt idx="2100">
                        <c:v>2108.3716880000002</c:v>
                      </c:pt>
                      <c:pt idx="2101">
                        <c:v>2109.370226</c:v>
                      </c:pt>
                      <c:pt idx="2102">
                        <c:v>2110.3739569999998</c:v>
                      </c:pt>
                      <c:pt idx="2103">
                        <c:v>2111.373396</c:v>
                      </c:pt>
                      <c:pt idx="2104">
                        <c:v>2112.3731879999996</c:v>
                      </c:pt>
                      <c:pt idx="2105">
                        <c:v>2113.3752020000002</c:v>
                      </c:pt>
                      <c:pt idx="2106">
                        <c:v>2114.364458</c:v>
                      </c:pt>
                      <c:pt idx="2107">
                        <c:v>2115.3638170000004</c:v>
                      </c:pt>
                      <c:pt idx="2108">
                        <c:v>2116.3640770000002</c:v>
                      </c:pt>
                      <c:pt idx="2109">
                        <c:v>2117.3640500000001</c:v>
                      </c:pt>
                      <c:pt idx="2110">
                        <c:v>2118.3636049999996</c:v>
                      </c:pt>
                      <c:pt idx="2111">
                        <c:v>2119.3635610000001</c:v>
                      </c:pt>
                      <c:pt idx="2112">
                        <c:v>2120.3735109999998</c:v>
                      </c:pt>
                      <c:pt idx="2113">
                        <c:v>2121.3737039999996</c:v>
                      </c:pt>
                      <c:pt idx="2114">
                        <c:v>2122.3737330000004</c:v>
                      </c:pt>
                      <c:pt idx="2115">
                        <c:v>2123.3891649999996</c:v>
                      </c:pt>
                      <c:pt idx="2116">
                        <c:v>2124.4048050000001</c:v>
                      </c:pt>
                      <c:pt idx="2117">
                        <c:v>2125.420392</c:v>
                      </c:pt>
                      <c:pt idx="2118">
                        <c:v>2126.4199699999999</c:v>
                      </c:pt>
                      <c:pt idx="2119">
                        <c:v>2127.4129069999999</c:v>
                      </c:pt>
                      <c:pt idx="2120">
                        <c:v>2128.415094</c:v>
                      </c:pt>
                      <c:pt idx="2121">
                        <c:v>2129.4087819999995</c:v>
                      </c:pt>
                      <c:pt idx="2122">
                        <c:v>2130.4082170000001</c:v>
                      </c:pt>
                      <c:pt idx="2123">
                        <c:v>2131.4125979999999</c:v>
                      </c:pt>
                      <c:pt idx="2124">
                        <c:v>2132.4168829999999</c:v>
                      </c:pt>
                      <c:pt idx="2125">
                        <c:v>2133.4171770000003</c:v>
                      </c:pt>
                      <c:pt idx="2126">
                        <c:v>2134.4174999999996</c:v>
                      </c:pt>
                      <c:pt idx="2127">
                        <c:v>2135.4182760000003</c:v>
                      </c:pt>
                      <c:pt idx="2128">
                        <c:v>2136.417614</c:v>
                      </c:pt>
                      <c:pt idx="2129">
                        <c:v>2137.4180779999997</c:v>
                      </c:pt>
                      <c:pt idx="2130">
                        <c:v>2138.4185820000002</c:v>
                      </c:pt>
                      <c:pt idx="2131">
                        <c:v>2139.419218</c:v>
                      </c:pt>
                      <c:pt idx="2132">
                        <c:v>2140.4187970000003</c:v>
                      </c:pt>
                      <c:pt idx="2133">
                        <c:v>2141.4159159999999</c:v>
                      </c:pt>
                      <c:pt idx="2134">
                        <c:v>2142.4157029999997</c:v>
                      </c:pt>
                      <c:pt idx="2135">
                        <c:v>2143.4381030000004</c:v>
                      </c:pt>
                      <c:pt idx="2136">
                        <c:v>2144.4320269999998</c:v>
                      </c:pt>
                      <c:pt idx="2137">
                        <c:v>2145.4292839999998</c:v>
                      </c:pt>
                      <c:pt idx="2138">
                        <c:v>2146.4515860000001</c:v>
                      </c:pt>
                      <c:pt idx="2139">
                        <c:v>2147.4670139999998</c:v>
                      </c:pt>
                      <c:pt idx="2140">
                        <c:v>2148.4664730000004</c:v>
                      </c:pt>
                      <c:pt idx="2141">
                        <c:v>2149.4662719999997</c:v>
                      </c:pt>
                      <c:pt idx="2142">
                        <c:v>2150.4821590000001</c:v>
                      </c:pt>
                      <c:pt idx="2143">
                        <c:v>2151.4983830000001</c:v>
                      </c:pt>
                      <c:pt idx="2144">
                        <c:v>2152.4925020000001</c:v>
                      </c:pt>
                      <c:pt idx="2145">
                        <c:v>2153.4862279999998</c:v>
                      </c:pt>
                      <c:pt idx="2146">
                        <c:v>2154.4860920000001</c:v>
                      </c:pt>
                      <c:pt idx="2147">
                        <c:v>2155.5016219999998</c:v>
                      </c:pt>
                      <c:pt idx="2148">
                        <c:v>2156.5138619999998</c:v>
                      </c:pt>
                      <c:pt idx="2149">
                        <c:v>2157.5292950000003</c:v>
                      </c:pt>
                      <c:pt idx="2150">
                        <c:v>2158.5241489999999</c:v>
                      </c:pt>
                      <c:pt idx="2151">
                        <c:v>2159.5392629999997</c:v>
                      </c:pt>
                      <c:pt idx="2152">
                        <c:v>2160.539178</c:v>
                      </c:pt>
                      <c:pt idx="2153">
                        <c:v>2161.53316</c:v>
                      </c:pt>
                      <c:pt idx="2154">
                        <c:v>2162.5330860000004</c:v>
                      </c:pt>
                      <c:pt idx="2155">
                        <c:v>2163.5325929999999</c:v>
                      </c:pt>
                      <c:pt idx="2156">
                        <c:v>2164.5323449999996</c:v>
                      </c:pt>
                      <c:pt idx="2157">
                        <c:v>2165.5320380000003</c:v>
                      </c:pt>
                      <c:pt idx="2158">
                        <c:v>2166.5323250000001</c:v>
                      </c:pt>
                      <c:pt idx="2159">
                        <c:v>2167.5326610000002</c:v>
                      </c:pt>
                      <c:pt idx="2160">
                        <c:v>2168.5324430000001</c:v>
                      </c:pt>
                      <c:pt idx="2161">
                        <c:v>2169.5418410000002</c:v>
                      </c:pt>
                      <c:pt idx="2162">
                        <c:v>2170.542246</c:v>
                      </c:pt>
                      <c:pt idx="2163">
                        <c:v>2171.5452409999998</c:v>
                      </c:pt>
                      <c:pt idx="2164">
                        <c:v>2172.5357359999998</c:v>
                      </c:pt>
                      <c:pt idx="2165">
                        <c:v>2173.53611</c:v>
                      </c:pt>
                      <c:pt idx="2166">
                        <c:v>2174.5616440000003</c:v>
                      </c:pt>
                      <c:pt idx="2167">
                        <c:v>2175.5659349999996</c:v>
                      </c:pt>
                      <c:pt idx="2168">
                        <c:v>2176.5880989999996</c:v>
                      </c:pt>
                      <c:pt idx="2169">
                        <c:v>2177.5888299999997</c:v>
                      </c:pt>
                      <c:pt idx="2170">
                        <c:v>2178.5883620000004</c:v>
                      </c:pt>
                      <c:pt idx="2171">
                        <c:v>2179.6075559999999</c:v>
                      </c:pt>
                      <c:pt idx="2172">
                        <c:v>2180.6105420000004</c:v>
                      </c:pt>
                      <c:pt idx="2173">
                        <c:v>2181.6106220000001</c:v>
                      </c:pt>
                      <c:pt idx="2174">
                        <c:v>2182.6232620000001</c:v>
                      </c:pt>
                      <c:pt idx="2175">
                        <c:v>2183.6232090000003</c:v>
                      </c:pt>
                      <c:pt idx="2176">
                        <c:v>2184.6332389999998</c:v>
                      </c:pt>
                      <c:pt idx="2177">
                        <c:v>2185.6402779999999</c:v>
                      </c:pt>
                      <c:pt idx="2178">
                        <c:v>2186.6497339999996</c:v>
                      </c:pt>
                      <c:pt idx="2179">
                        <c:v>2187.6661809999996</c:v>
                      </c:pt>
                      <c:pt idx="2180">
                        <c:v>2188.6635150000002</c:v>
                      </c:pt>
                      <c:pt idx="2181">
                        <c:v>2189.6635770000003</c:v>
                      </c:pt>
                      <c:pt idx="2182">
                        <c:v>2190.6864329999999</c:v>
                      </c:pt>
                      <c:pt idx="2183">
                        <c:v>2191.70201</c:v>
                      </c:pt>
                      <c:pt idx="2184">
                        <c:v>2192.704686</c:v>
                      </c:pt>
                      <c:pt idx="2185">
                        <c:v>2193.7042380000003</c:v>
                      </c:pt>
                      <c:pt idx="2186">
                        <c:v>2194.7108909999997</c:v>
                      </c:pt>
                      <c:pt idx="2187">
                        <c:v>2195.710497</c:v>
                      </c:pt>
                      <c:pt idx="2188">
                        <c:v>2196.7104399999998</c:v>
                      </c:pt>
                      <c:pt idx="2189">
                        <c:v>2197.7260839999999</c:v>
                      </c:pt>
                      <c:pt idx="2190">
                        <c:v>2198.726506</c:v>
                      </c:pt>
                      <c:pt idx="2191">
                        <c:v>2199.7264500000001</c:v>
                      </c:pt>
                      <c:pt idx="2192">
                        <c:v>2200.7432550000003</c:v>
                      </c:pt>
                      <c:pt idx="2193">
                        <c:v>2201.7374330000002</c:v>
                      </c:pt>
                      <c:pt idx="2194">
                        <c:v>2202.7390789999999</c:v>
                      </c:pt>
                      <c:pt idx="2195">
                        <c:v>2203.7408640000003</c:v>
                      </c:pt>
                      <c:pt idx="2196">
                        <c:v>2204.7571239999997</c:v>
                      </c:pt>
                      <c:pt idx="2197">
                        <c:v>2205.7577519999995</c:v>
                      </c:pt>
                      <c:pt idx="2198">
                        <c:v>2206.7733779999999</c:v>
                      </c:pt>
                      <c:pt idx="2199">
                        <c:v>2207.7736160000004</c:v>
                      </c:pt>
                      <c:pt idx="2200">
                        <c:v>2208.7891739999995</c:v>
                      </c:pt>
                      <c:pt idx="2201">
                        <c:v>2209.795846</c:v>
                      </c:pt>
                      <c:pt idx="2202">
                        <c:v>2210.7843990000001</c:v>
                      </c:pt>
                      <c:pt idx="2203">
                        <c:v>2211.7972600000003</c:v>
                      </c:pt>
                      <c:pt idx="2204">
                        <c:v>2212.7860419999997</c:v>
                      </c:pt>
                      <c:pt idx="2205">
                        <c:v>2213.7860209999999</c:v>
                      </c:pt>
                      <c:pt idx="2206">
                        <c:v>2214.78622</c:v>
                      </c:pt>
                      <c:pt idx="2207">
                        <c:v>2215.7862429999996</c:v>
                      </c:pt>
                      <c:pt idx="2208">
                        <c:v>2216.786177</c:v>
                      </c:pt>
                      <c:pt idx="2209">
                        <c:v>2217.795983</c:v>
                      </c:pt>
                      <c:pt idx="2210">
                        <c:v>2218.7827090000001</c:v>
                      </c:pt>
                      <c:pt idx="2211">
                        <c:v>2219.7862729999997</c:v>
                      </c:pt>
                      <c:pt idx="2212">
                        <c:v>2220.7962939999998</c:v>
                      </c:pt>
                      <c:pt idx="2213">
                        <c:v>2221.7959069999997</c:v>
                      </c:pt>
                      <c:pt idx="2214">
                        <c:v>2222.785852</c:v>
                      </c:pt>
                      <c:pt idx="2215">
                        <c:v>2223.7838199999997</c:v>
                      </c:pt>
                      <c:pt idx="2216">
                        <c:v>2224.7836710000001</c:v>
                      </c:pt>
                      <c:pt idx="2217">
                        <c:v>2225.7833689999998</c:v>
                      </c:pt>
                      <c:pt idx="2218">
                        <c:v>2226.7831779999997</c:v>
                      </c:pt>
                      <c:pt idx="2219">
                        <c:v>2227.7829430000002</c:v>
                      </c:pt>
                      <c:pt idx="2220">
                        <c:v>2228.7925189999996</c:v>
                      </c:pt>
                      <c:pt idx="2221">
                        <c:v>2229.7922790000002</c:v>
                      </c:pt>
                      <c:pt idx="2222">
                        <c:v>2230.7922259999996</c:v>
                      </c:pt>
                      <c:pt idx="2223">
                        <c:v>2231.805026</c:v>
                      </c:pt>
                      <c:pt idx="2224">
                        <c:v>2232.8208759999998</c:v>
                      </c:pt>
                      <c:pt idx="2225">
                        <c:v>2233.8365350000004</c:v>
                      </c:pt>
                      <c:pt idx="2226">
                        <c:v>2234.8361569999997</c:v>
                      </c:pt>
                      <c:pt idx="2227">
                        <c:v>2235.8445110000002</c:v>
                      </c:pt>
                      <c:pt idx="2228">
                        <c:v>2236.844865</c:v>
                      </c:pt>
                      <c:pt idx="2229">
                        <c:v>2237.8707629999999</c:v>
                      </c:pt>
                      <c:pt idx="2230">
                        <c:v>2238.8777399999999</c:v>
                      </c:pt>
                      <c:pt idx="2231">
                        <c:v>2239.8784169999999</c:v>
                      </c:pt>
                      <c:pt idx="2232">
                        <c:v>2240.8936819999999</c:v>
                      </c:pt>
                      <c:pt idx="2233">
                        <c:v>2241.9095170000001</c:v>
                      </c:pt>
                      <c:pt idx="2234">
                        <c:v>2242.9133039999997</c:v>
                      </c:pt>
                      <c:pt idx="2235">
                        <c:v>2243.913337</c:v>
                      </c:pt>
                      <c:pt idx="2236">
                        <c:v>2244.9140429999998</c:v>
                      </c:pt>
                      <c:pt idx="2237">
                        <c:v>2245.9256379999997</c:v>
                      </c:pt>
                      <c:pt idx="2238">
                        <c:v>2246.947443</c:v>
                      </c:pt>
                      <c:pt idx="2239">
                        <c:v>2247.9471880000001</c:v>
                      </c:pt>
                      <c:pt idx="2240">
                        <c:v>2248.9626099999996</c:v>
                      </c:pt>
                      <c:pt idx="2241">
                        <c:v>2249.953974</c:v>
                      </c:pt>
                      <c:pt idx="2242">
                        <c:v>2250.9630559999996</c:v>
                      </c:pt>
                      <c:pt idx="2243">
                        <c:v>2251.9628720000001</c:v>
                      </c:pt>
                      <c:pt idx="2244">
                        <c:v>2252.9627360000004</c:v>
                      </c:pt>
                      <c:pt idx="2245">
                        <c:v>2253.9781409999996</c:v>
                      </c:pt>
                      <c:pt idx="2246">
                        <c:v>2254.99359</c:v>
                      </c:pt>
                      <c:pt idx="2247">
                        <c:v>2255.9939080000004</c:v>
                      </c:pt>
                      <c:pt idx="2248">
                        <c:v>2257.009779</c:v>
                      </c:pt>
                      <c:pt idx="2249">
                        <c:v>2258.0115459999997</c:v>
                      </c:pt>
                      <c:pt idx="2250">
                        <c:v>2259.0271169999996</c:v>
                      </c:pt>
                      <c:pt idx="2251">
                        <c:v>2260.0467099999996</c:v>
                      </c:pt>
                      <c:pt idx="2252">
                        <c:v>2261.0463170000003</c:v>
                      </c:pt>
                      <c:pt idx="2253">
                        <c:v>2262.0405300000002</c:v>
                      </c:pt>
                      <c:pt idx="2254">
                        <c:v>2263.055891</c:v>
                      </c:pt>
                      <c:pt idx="2255">
                        <c:v>2264.0623830000004</c:v>
                      </c:pt>
                      <c:pt idx="2256">
                        <c:v>2265.072118</c:v>
                      </c:pt>
                      <c:pt idx="2257">
                        <c:v>2266.0921319999998</c:v>
                      </c:pt>
                      <c:pt idx="2258">
                        <c:v>2267.0802270000004</c:v>
                      </c:pt>
                      <c:pt idx="2259">
                        <c:v>2268.0802610000001</c:v>
                      </c:pt>
                      <c:pt idx="2260">
                        <c:v>2269.0917300000001</c:v>
                      </c:pt>
                      <c:pt idx="2261">
                        <c:v>2270.0813829999997</c:v>
                      </c:pt>
                      <c:pt idx="2262">
                        <c:v>2271.0870210000003</c:v>
                      </c:pt>
                      <c:pt idx="2263">
                        <c:v>2272.097863</c:v>
                      </c:pt>
                      <c:pt idx="2264">
                        <c:v>2273.0975840000001</c:v>
                      </c:pt>
                      <c:pt idx="2265">
                        <c:v>2274.0974429999997</c:v>
                      </c:pt>
                      <c:pt idx="2266">
                        <c:v>2275.0974580000002</c:v>
                      </c:pt>
                      <c:pt idx="2267">
                        <c:v>2276.0977039999998</c:v>
                      </c:pt>
                      <c:pt idx="2268">
                        <c:v>2277.0982649999996</c:v>
                      </c:pt>
                      <c:pt idx="2269">
                        <c:v>2278.10466</c:v>
                      </c:pt>
                      <c:pt idx="2270">
                        <c:v>2279.1050990000003</c:v>
                      </c:pt>
                      <c:pt idx="2271">
                        <c:v>2280.0991359999998</c:v>
                      </c:pt>
                      <c:pt idx="2272">
                        <c:v>2281.101103</c:v>
                      </c:pt>
                      <c:pt idx="2273">
                        <c:v>2282.1166219999996</c:v>
                      </c:pt>
                      <c:pt idx="2274">
                        <c:v>2283.1163969999998</c:v>
                      </c:pt>
                      <c:pt idx="2275">
                        <c:v>2284.1164449999997</c:v>
                      </c:pt>
                      <c:pt idx="2276">
                        <c:v>2285.1161069999998</c:v>
                      </c:pt>
                      <c:pt idx="2277">
                        <c:v>2286.1158800000003</c:v>
                      </c:pt>
                      <c:pt idx="2278">
                        <c:v>2287.1164939999999</c:v>
                      </c:pt>
                      <c:pt idx="2279">
                        <c:v>2288.1161549999997</c:v>
                      </c:pt>
                      <c:pt idx="2280">
                        <c:v>2289.120492</c:v>
                      </c:pt>
                      <c:pt idx="2281">
                        <c:v>2290.1200650000001</c:v>
                      </c:pt>
                      <c:pt idx="2282">
                        <c:v>2291.1128849999996</c:v>
                      </c:pt>
                      <c:pt idx="2283">
                        <c:v>2292.1130499999999</c:v>
                      </c:pt>
                      <c:pt idx="2284">
                        <c:v>2293.1126569999997</c:v>
                      </c:pt>
                      <c:pt idx="2285">
                        <c:v>2294.1115760000002</c:v>
                      </c:pt>
                      <c:pt idx="2286">
                        <c:v>2295.1199189999998</c:v>
                      </c:pt>
                      <c:pt idx="2287">
                        <c:v>2296.1131370000003</c:v>
                      </c:pt>
                      <c:pt idx="2288">
                        <c:v>2297.1133469999995</c:v>
                      </c:pt>
                      <c:pt idx="2289">
                        <c:v>2298.110576</c:v>
                      </c:pt>
                      <c:pt idx="2290">
                        <c:v>2299.1115319999999</c:v>
                      </c:pt>
                      <c:pt idx="2291">
                        <c:v>2300.1121739999999</c:v>
                      </c:pt>
                      <c:pt idx="2292">
                        <c:v>2301.1186850000004</c:v>
                      </c:pt>
                      <c:pt idx="2293">
                        <c:v>2302.110326</c:v>
                      </c:pt>
                      <c:pt idx="2294">
                        <c:v>2303.1362310000004</c:v>
                      </c:pt>
                      <c:pt idx="2295">
                        <c:v>2304.1372300000003</c:v>
                      </c:pt>
                      <c:pt idx="2296">
                        <c:v>2305.1435019999999</c:v>
                      </c:pt>
                      <c:pt idx="2297">
                        <c:v>2306.1438339999995</c:v>
                      </c:pt>
                      <c:pt idx="2298">
                        <c:v>2307.1604139999999</c:v>
                      </c:pt>
                      <c:pt idx="2299">
                        <c:v>2308.1609419999995</c:v>
                      </c:pt>
                      <c:pt idx="2300">
                        <c:v>2309.1677579999996</c:v>
                      </c:pt>
                      <c:pt idx="2301">
                        <c:v>2310.1830890000001</c:v>
                      </c:pt>
                      <c:pt idx="2302">
                        <c:v>2311.1988149999997</c:v>
                      </c:pt>
                      <c:pt idx="2303">
                        <c:v>2312.1988709999996</c:v>
                      </c:pt>
                      <c:pt idx="2304">
                        <c:v>2313.1951360000003</c:v>
                      </c:pt>
                      <c:pt idx="2305">
                        <c:v>2314.2113099999997</c:v>
                      </c:pt>
                      <c:pt idx="2306">
                        <c:v>2315.2177490000004</c:v>
                      </c:pt>
                      <c:pt idx="2307">
                        <c:v>2316.2187649999996</c:v>
                      </c:pt>
                      <c:pt idx="2308">
                        <c:v>2317.2302920000002</c:v>
                      </c:pt>
                      <c:pt idx="2309">
                        <c:v>2318.2303769999999</c:v>
                      </c:pt>
                      <c:pt idx="2310">
                        <c:v>2319.2306900000003</c:v>
                      </c:pt>
                      <c:pt idx="2311">
                        <c:v>2320.2468989999998</c:v>
                      </c:pt>
                      <c:pt idx="2312">
                        <c:v>2321.2474419999999</c:v>
                      </c:pt>
                      <c:pt idx="2313">
                        <c:v>2322.2436449999996</c:v>
                      </c:pt>
                      <c:pt idx="2314">
                        <c:v>2323.2442570000003</c:v>
                      </c:pt>
                      <c:pt idx="2315">
                        <c:v>2324.2441410000001</c:v>
                      </c:pt>
                      <c:pt idx="2316">
                        <c:v>2325.2443229999999</c:v>
                      </c:pt>
                      <c:pt idx="2317">
                        <c:v>2326.2384389999997</c:v>
                      </c:pt>
                      <c:pt idx="2318">
                        <c:v>2327.2400600000001</c:v>
                      </c:pt>
                      <c:pt idx="2319">
                        <c:v>2328.2498509999996</c:v>
                      </c:pt>
                      <c:pt idx="2320">
                        <c:v>2329.2470739999999</c:v>
                      </c:pt>
                      <c:pt idx="2321">
                        <c:v>2330.2469650000003</c:v>
                      </c:pt>
                      <c:pt idx="2322">
                        <c:v>2331.2463399999997</c:v>
                      </c:pt>
                      <c:pt idx="2323">
                        <c:v>2332.2378269999999</c:v>
                      </c:pt>
                      <c:pt idx="2324">
                        <c:v>2333.2380080000003</c:v>
                      </c:pt>
                      <c:pt idx="2325">
                        <c:v>2334.2381729999997</c:v>
                      </c:pt>
                      <c:pt idx="2326">
                        <c:v>2335.2378840000001</c:v>
                      </c:pt>
                      <c:pt idx="2327">
                        <c:v>2336.2348650000004</c:v>
                      </c:pt>
                      <c:pt idx="2328">
                        <c:v>2337.2355449999995</c:v>
                      </c:pt>
                      <c:pt idx="2329">
                        <c:v>2338.2361439999995</c:v>
                      </c:pt>
                      <c:pt idx="2330">
                        <c:v>2339.248654</c:v>
                      </c:pt>
                      <c:pt idx="2331">
                        <c:v>2340.2486790000003</c:v>
                      </c:pt>
                      <c:pt idx="2332">
                        <c:v>2341.2483910000001</c:v>
                      </c:pt>
                      <c:pt idx="2333">
                        <c:v>2342.2483940000002</c:v>
                      </c:pt>
                      <c:pt idx="2334">
                        <c:v>2343.2362679999997</c:v>
                      </c:pt>
                      <c:pt idx="2335">
                        <c:v>2344.2357270000002</c:v>
                      </c:pt>
                      <c:pt idx="2336">
                        <c:v>2345.2357430000002</c:v>
                      </c:pt>
                      <c:pt idx="2337">
                        <c:v>2346.2362579999999</c:v>
                      </c:pt>
                      <c:pt idx="2338">
                        <c:v>2347.236328</c:v>
                      </c:pt>
                      <c:pt idx="2339">
                        <c:v>2348.2360330000001</c:v>
                      </c:pt>
                      <c:pt idx="2340">
                        <c:v>2349.2356060000002</c:v>
                      </c:pt>
                      <c:pt idx="2341">
                        <c:v>2350.237239</c:v>
                      </c:pt>
                      <c:pt idx="2342">
                        <c:v>2351.2369269999999</c:v>
                      </c:pt>
                      <c:pt idx="2343">
                        <c:v>2352.2500380000001</c:v>
                      </c:pt>
                      <c:pt idx="2344">
                        <c:v>2353.2438609999999</c:v>
                      </c:pt>
                      <c:pt idx="2345">
                        <c:v>2354.2437849999997</c:v>
                      </c:pt>
                      <c:pt idx="2346">
                        <c:v>2355.24514</c:v>
                      </c:pt>
                      <c:pt idx="2347">
                        <c:v>2356.2477630000003</c:v>
                      </c:pt>
                      <c:pt idx="2348">
                        <c:v>2357.247472</c:v>
                      </c:pt>
                      <c:pt idx="2349">
                        <c:v>2358.2403670000003</c:v>
                      </c:pt>
                      <c:pt idx="2350">
                        <c:v>2359.2415300000002</c:v>
                      </c:pt>
                      <c:pt idx="2351">
                        <c:v>2360.2422340000003</c:v>
                      </c:pt>
                      <c:pt idx="2352">
                        <c:v>2361.2418209999996</c:v>
                      </c:pt>
                      <c:pt idx="2353">
                        <c:v>2362.2354059999998</c:v>
                      </c:pt>
                      <c:pt idx="2354">
                        <c:v>2363.253025</c:v>
                      </c:pt>
                      <c:pt idx="2355">
                        <c:v>2364.2685799999999</c:v>
                      </c:pt>
                      <c:pt idx="2356">
                        <c:v>2365.2866430000004</c:v>
                      </c:pt>
                      <c:pt idx="2357">
                        <c:v>2366.2860600000004</c:v>
                      </c:pt>
                      <c:pt idx="2358">
                        <c:v>2367.29061</c:v>
                      </c:pt>
                      <c:pt idx="2359">
                        <c:v>2368.3057040000003</c:v>
                      </c:pt>
                      <c:pt idx="2360">
                        <c:v>2369.303613</c:v>
                      </c:pt>
                      <c:pt idx="2361">
                        <c:v>2370.3196639999996</c:v>
                      </c:pt>
                      <c:pt idx="2362">
                        <c:v>2371.3307960000002</c:v>
                      </c:pt>
                      <c:pt idx="2363">
                        <c:v>2372.3361990000003</c:v>
                      </c:pt>
                      <c:pt idx="2364">
                        <c:v>2373.3489570000002</c:v>
                      </c:pt>
                      <c:pt idx="2365">
                        <c:v>2374.3668369999996</c:v>
                      </c:pt>
                      <c:pt idx="2366">
                        <c:v>2375.3657210000001</c:v>
                      </c:pt>
                      <c:pt idx="2367">
                        <c:v>2376.3616750000001</c:v>
                      </c:pt>
                      <c:pt idx="2368">
                        <c:v>2377.361124</c:v>
                      </c:pt>
                      <c:pt idx="2369">
                        <c:v>2378.3600280000001</c:v>
                      </c:pt>
                      <c:pt idx="2370">
                        <c:v>2379.3725080000004</c:v>
                      </c:pt>
                      <c:pt idx="2371">
                        <c:v>2380.3696010000003</c:v>
                      </c:pt>
                      <c:pt idx="2372">
                        <c:v>2381.3635560000002</c:v>
                      </c:pt>
                      <c:pt idx="2373">
                        <c:v>2382.3625089999996</c:v>
                      </c:pt>
                      <c:pt idx="2374">
                        <c:v>2383.3883029999997</c:v>
                      </c:pt>
                      <c:pt idx="2375">
                        <c:v>2384.4244259999996</c:v>
                      </c:pt>
                      <c:pt idx="2376">
                        <c:v>2385.4446369999996</c:v>
                      </c:pt>
                      <c:pt idx="2377">
                        <c:v>2386.4569979999997</c:v>
                      </c:pt>
                      <c:pt idx="2378">
                        <c:v>2387.3897589999997</c:v>
                      </c:pt>
                      <c:pt idx="2379">
                        <c:v>2388.3673090000002</c:v>
                      </c:pt>
                      <c:pt idx="2380">
                        <c:v>2389.3605209999996</c:v>
                      </c:pt>
                      <c:pt idx="2381">
                        <c:v>2390.3662100000001</c:v>
                      </c:pt>
                      <c:pt idx="2382">
                        <c:v>2391.3667820000001</c:v>
                      </c:pt>
                      <c:pt idx="2383">
                        <c:v>2392.3668820000003</c:v>
                      </c:pt>
                      <c:pt idx="2384">
                        <c:v>2393.3662889999996</c:v>
                      </c:pt>
                      <c:pt idx="2385">
                        <c:v>2394.3652990000001</c:v>
                      </c:pt>
                      <c:pt idx="2386">
                        <c:v>2395.3600530000003</c:v>
                      </c:pt>
                      <c:pt idx="2387">
                        <c:v>2396.3652679999996</c:v>
                      </c:pt>
                      <c:pt idx="2388">
                        <c:v>2397.3900100000001</c:v>
                      </c:pt>
                      <c:pt idx="2389">
                        <c:v>2398.4040409999998</c:v>
                      </c:pt>
                      <c:pt idx="2390">
                        <c:v>2399.4058269999996</c:v>
                      </c:pt>
                      <c:pt idx="2391">
                        <c:v>2400.4212070000003</c:v>
                      </c:pt>
                      <c:pt idx="2392">
                        <c:v>2401.4343069999995</c:v>
                      </c:pt>
                      <c:pt idx="2393">
                        <c:v>2402.4507549999998</c:v>
                      </c:pt>
                      <c:pt idx="2394">
                        <c:v>2403.4508759999999</c:v>
                      </c:pt>
                      <c:pt idx="2395">
                        <c:v>2404.4473850000004</c:v>
                      </c:pt>
                      <c:pt idx="2396">
                        <c:v>2405.462493</c:v>
                      </c:pt>
                      <c:pt idx="2397">
                        <c:v>2406.4628110000003</c:v>
                      </c:pt>
                      <c:pt idx="2398">
                        <c:v>2407.4673849999999</c:v>
                      </c:pt>
                      <c:pt idx="2399">
                        <c:v>2408.4636380000002</c:v>
                      </c:pt>
                      <c:pt idx="2400">
                        <c:v>2409.4630530000004</c:v>
                      </c:pt>
                      <c:pt idx="2401">
                        <c:v>2410.4654360000004</c:v>
                      </c:pt>
                      <c:pt idx="2402">
                        <c:v>2411.4821350000002</c:v>
                      </c:pt>
                      <c:pt idx="2403">
                        <c:v>2412.4957000000004</c:v>
                      </c:pt>
                      <c:pt idx="2404">
                        <c:v>2413.4868409999999</c:v>
                      </c:pt>
                      <c:pt idx="2405">
                        <c:v>2414.4880119999998</c:v>
                      </c:pt>
                      <c:pt idx="2406">
                        <c:v>2415.498705</c:v>
                      </c:pt>
                      <c:pt idx="2407">
                        <c:v>2416.5158510000001</c:v>
                      </c:pt>
                      <c:pt idx="2408">
                        <c:v>2417.5135810000002</c:v>
                      </c:pt>
                      <c:pt idx="2409">
                        <c:v>2418.5228269999998</c:v>
                      </c:pt>
                      <c:pt idx="2410">
                        <c:v>2419.5703899999999</c:v>
                      </c:pt>
                      <c:pt idx="2411">
                        <c:v>2420.5837970000002</c:v>
                      </c:pt>
                      <c:pt idx="2412">
                        <c:v>2421.5837369999999</c:v>
                      </c:pt>
                      <c:pt idx="2413">
                        <c:v>2422.5796989999999</c:v>
                      </c:pt>
                      <c:pt idx="2414">
                        <c:v>2423.5799820000002</c:v>
                      </c:pt>
                      <c:pt idx="2415">
                        <c:v>2424.5835509999997</c:v>
                      </c:pt>
                      <c:pt idx="2416">
                        <c:v>2425.5832309999996</c:v>
                      </c:pt>
                      <c:pt idx="2417">
                        <c:v>2426.580782</c:v>
                      </c:pt>
                      <c:pt idx="2418">
                        <c:v>2427.591923</c:v>
                      </c:pt>
                      <c:pt idx="2419">
                        <c:v>2428.5894760000001</c:v>
                      </c:pt>
                      <c:pt idx="2420">
                        <c:v>2429.5898550000002</c:v>
                      </c:pt>
                      <c:pt idx="2421">
                        <c:v>2430.5915580000001</c:v>
                      </c:pt>
                      <c:pt idx="2422">
                        <c:v>2431.5920589999996</c:v>
                      </c:pt>
                      <c:pt idx="2423">
                        <c:v>2432.6033909999996</c:v>
                      </c:pt>
                      <c:pt idx="2424">
                        <c:v>2433.6143510000002</c:v>
                      </c:pt>
                      <c:pt idx="2425">
                        <c:v>2434.6469489999999</c:v>
                      </c:pt>
                      <c:pt idx="2426">
                        <c:v>2435.6612539999996</c:v>
                      </c:pt>
                      <c:pt idx="2427">
                        <c:v>2436.6680800000004</c:v>
                      </c:pt>
                      <c:pt idx="2428">
                        <c:v>2437.6660249999995</c:v>
                      </c:pt>
                      <c:pt idx="2429">
                        <c:v>2438.6720359999999</c:v>
                      </c:pt>
                      <c:pt idx="2430">
                        <c:v>2439.6708840000001</c:v>
                      </c:pt>
                      <c:pt idx="2431">
                        <c:v>2440.661513</c:v>
                      </c:pt>
                      <c:pt idx="2432">
                        <c:v>2441.6619979999996</c:v>
                      </c:pt>
                      <c:pt idx="2433">
                        <c:v>2442.6620739999998</c:v>
                      </c:pt>
                      <c:pt idx="2434">
                        <c:v>2443.6762099999996</c:v>
                      </c:pt>
                      <c:pt idx="2435">
                        <c:v>2444.8703029999997</c:v>
                      </c:pt>
                      <c:pt idx="2436">
                        <c:v>2445.7059579999996</c:v>
                      </c:pt>
                      <c:pt idx="2437">
                        <c:v>2446.7131159999999</c:v>
                      </c:pt>
                      <c:pt idx="2438">
                        <c:v>2447.7117330000001</c:v>
                      </c:pt>
                      <c:pt idx="2439">
                        <c:v>2448.7075590000004</c:v>
                      </c:pt>
                      <c:pt idx="2440">
                        <c:v>2449.7117550000003</c:v>
                      </c:pt>
                      <c:pt idx="2441">
                        <c:v>2450.7052590000003</c:v>
                      </c:pt>
                      <c:pt idx="2442">
                        <c:v>2451.705277</c:v>
                      </c:pt>
                      <c:pt idx="2443">
                        <c:v>2452.70586</c:v>
                      </c:pt>
                      <c:pt idx="2444">
                        <c:v>2453.7217369999998</c:v>
                      </c:pt>
                      <c:pt idx="2445">
                        <c:v>2454.7220100000004</c:v>
                      </c:pt>
                      <c:pt idx="2446">
                        <c:v>2455.7499740000003</c:v>
                      </c:pt>
                      <c:pt idx="2447">
                        <c:v>2456.7392630000004</c:v>
                      </c:pt>
                      <c:pt idx="2448">
                        <c:v>2457.7444720000003</c:v>
                      </c:pt>
                      <c:pt idx="2449">
                        <c:v>2458.7449489999999</c:v>
                      </c:pt>
                      <c:pt idx="2450">
                        <c:v>2459.7414760000001</c:v>
                      </c:pt>
                      <c:pt idx="2451">
                        <c:v>2460.7526889999999</c:v>
                      </c:pt>
                      <c:pt idx="2452">
                        <c:v>2461.7659620000004</c:v>
                      </c:pt>
                      <c:pt idx="2453">
                        <c:v>2462.768325</c:v>
                      </c:pt>
                      <c:pt idx="2454">
                        <c:v>2463.7793860000002</c:v>
                      </c:pt>
                      <c:pt idx="2455">
                        <c:v>2464.7950549999996</c:v>
                      </c:pt>
                      <c:pt idx="2456">
                        <c:v>2465.8077510000003</c:v>
                      </c:pt>
                      <c:pt idx="2457">
                        <c:v>2466.801485</c:v>
                      </c:pt>
                      <c:pt idx="2458">
                        <c:v>2467.8152950000003</c:v>
                      </c:pt>
                      <c:pt idx="2459">
                        <c:v>2468.830927</c:v>
                      </c:pt>
                      <c:pt idx="2460">
                        <c:v>2469.8432999999995</c:v>
                      </c:pt>
                      <c:pt idx="2461">
                        <c:v>2470.8293599999997</c:v>
                      </c:pt>
                      <c:pt idx="2462">
                        <c:v>2471.8579579999996</c:v>
                      </c:pt>
                      <c:pt idx="2463">
                        <c:v>2472.8718730000001</c:v>
                      </c:pt>
                      <c:pt idx="2464">
                        <c:v>2473.8720530000001</c:v>
                      </c:pt>
                      <c:pt idx="2465">
                        <c:v>2474.8722349999998</c:v>
                      </c:pt>
                      <c:pt idx="2466">
                        <c:v>2475.8726999999999</c:v>
                      </c:pt>
                      <c:pt idx="2467">
                        <c:v>2476.8732929999996</c:v>
                      </c:pt>
                      <c:pt idx="2468">
                        <c:v>2477.8608000000004</c:v>
                      </c:pt>
                      <c:pt idx="2469">
                        <c:v>2478.8713909999997</c:v>
                      </c:pt>
                      <c:pt idx="2470">
                        <c:v>2479.8666890000004</c:v>
                      </c:pt>
                      <c:pt idx="2471">
                        <c:v>2480.8672269999997</c:v>
                      </c:pt>
                      <c:pt idx="2472">
                        <c:v>2481.8748869999999</c:v>
                      </c:pt>
                      <c:pt idx="2473">
                        <c:v>2482.8751050000001</c:v>
                      </c:pt>
                      <c:pt idx="2474">
                        <c:v>2483.8732979999995</c:v>
                      </c:pt>
                      <c:pt idx="2475">
                        <c:v>2484.8721429999996</c:v>
                      </c:pt>
                      <c:pt idx="2476">
                        <c:v>2485.8718989999998</c:v>
                      </c:pt>
                      <c:pt idx="2477">
                        <c:v>2486.8957110000001</c:v>
                      </c:pt>
                      <c:pt idx="2478">
                        <c:v>2487.908332</c:v>
                      </c:pt>
                      <c:pt idx="2479">
                        <c:v>2488.9135049999995</c:v>
                      </c:pt>
                      <c:pt idx="2480">
                        <c:v>2490.0879869999999</c:v>
                      </c:pt>
                      <c:pt idx="2481">
                        <c:v>2490.9552899999999</c:v>
                      </c:pt>
                      <c:pt idx="2482">
                        <c:v>2491.9627989999999</c:v>
                      </c:pt>
                      <c:pt idx="2483">
                        <c:v>2493.1842720000004</c:v>
                      </c:pt>
                      <c:pt idx="2484">
                        <c:v>2493.9913239999996</c:v>
                      </c:pt>
                      <c:pt idx="2485">
                        <c:v>2495.0123729999996</c:v>
                      </c:pt>
                      <c:pt idx="2486">
                        <c:v>2496.2630559999998</c:v>
                      </c:pt>
                      <c:pt idx="2487">
                        <c:v>2497.0376550000001</c:v>
                      </c:pt>
                      <c:pt idx="2488">
                        <c:v>2498.0197980000003</c:v>
                      </c:pt>
                      <c:pt idx="2489">
                        <c:v>2499.3416729999999</c:v>
                      </c:pt>
                      <c:pt idx="2490">
                        <c:v>2500.0578889999997</c:v>
                      </c:pt>
                      <c:pt idx="2491">
                        <c:v>2501.0704560000004</c:v>
                      </c:pt>
                      <c:pt idx="2492">
                        <c:v>2502.448324</c:v>
                      </c:pt>
                      <c:pt idx="2493">
                        <c:v>2503.0851679999996</c:v>
                      </c:pt>
                      <c:pt idx="2494">
                        <c:v>2504.0826020000004</c:v>
                      </c:pt>
                      <c:pt idx="2495">
                        <c:v>2505.0993609999996</c:v>
                      </c:pt>
                      <c:pt idx="2496">
                        <c:v>2506.099373</c:v>
                      </c:pt>
                      <c:pt idx="2497">
                        <c:v>2507.1150989999996</c:v>
                      </c:pt>
                      <c:pt idx="2498">
                        <c:v>2508.1096310000003</c:v>
                      </c:pt>
                      <c:pt idx="2499">
                        <c:v>2509.1377769999999</c:v>
                      </c:pt>
                      <c:pt idx="2500">
                        <c:v>2510.1391990000002</c:v>
                      </c:pt>
                      <c:pt idx="2501">
                        <c:v>2511.1380349999999</c:v>
                      </c:pt>
                      <c:pt idx="2502">
                        <c:v>2512.1450949999999</c:v>
                      </c:pt>
                      <c:pt idx="2503">
                        <c:v>2513.1449720000001</c:v>
                      </c:pt>
                      <c:pt idx="2504">
                        <c:v>2514.2944809999999</c:v>
                      </c:pt>
                      <c:pt idx="2505">
                        <c:v>2515.1839819999996</c:v>
                      </c:pt>
                      <c:pt idx="2506">
                        <c:v>2516.1835039999996</c:v>
                      </c:pt>
                      <c:pt idx="2507">
                        <c:v>2517.4321380000001</c:v>
                      </c:pt>
                      <c:pt idx="2508">
                        <c:v>2518.2008880000003</c:v>
                      </c:pt>
                      <c:pt idx="2509">
                        <c:v>2519.1927530000003</c:v>
                      </c:pt>
                      <c:pt idx="2510">
                        <c:v>2520.5469789999997</c:v>
                      </c:pt>
                      <c:pt idx="2511">
                        <c:v>2521.2081330000001</c:v>
                      </c:pt>
                      <c:pt idx="2512">
                        <c:v>2522.2080779999997</c:v>
                      </c:pt>
                      <c:pt idx="2513">
                        <c:v>2523.6187239999999</c:v>
                      </c:pt>
                      <c:pt idx="2514">
                        <c:v>2524.2359610000003</c:v>
                      </c:pt>
                      <c:pt idx="2515">
                        <c:v>2525.2347399999999</c:v>
                      </c:pt>
                      <c:pt idx="2516">
                        <c:v>2526.2449720000004</c:v>
                      </c:pt>
                      <c:pt idx="2517">
                        <c:v>2527.2482389999996</c:v>
                      </c:pt>
                      <c:pt idx="2518">
                        <c:v>2528.239603</c:v>
                      </c:pt>
                      <c:pt idx="2519">
                        <c:v>2529.2619199999999</c:v>
                      </c:pt>
                      <c:pt idx="2520">
                        <c:v>2530.2757899999997</c:v>
                      </c:pt>
                      <c:pt idx="2521">
                        <c:v>2531.267785</c:v>
                      </c:pt>
                      <c:pt idx="2522">
                        <c:v>2532.2728440000001</c:v>
                      </c:pt>
                      <c:pt idx="2523">
                        <c:v>2533.2876379999998</c:v>
                      </c:pt>
                      <c:pt idx="2524">
                        <c:v>2534.3153350000002</c:v>
                      </c:pt>
                      <c:pt idx="2525">
                        <c:v>2535.4872370000003</c:v>
                      </c:pt>
                      <c:pt idx="2526">
                        <c:v>2536.3651399999999</c:v>
                      </c:pt>
                      <c:pt idx="2527">
                        <c:v>2537.3818380000002</c:v>
                      </c:pt>
                      <c:pt idx="2528">
                        <c:v>2538.5747670000001</c:v>
                      </c:pt>
                      <c:pt idx="2529">
                        <c:v>2539.3968379999997</c:v>
                      </c:pt>
                      <c:pt idx="2530">
                        <c:v>2540.3944089999995</c:v>
                      </c:pt>
                      <c:pt idx="2531">
                        <c:v>2541.6433420000003</c:v>
                      </c:pt>
                      <c:pt idx="2532">
                        <c:v>2542.4041079999997</c:v>
                      </c:pt>
                      <c:pt idx="2533">
                        <c:v>2543.4159870000003</c:v>
                      </c:pt>
                      <c:pt idx="2534">
                        <c:v>2544.7305230000002</c:v>
                      </c:pt>
                      <c:pt idx="2535">
                        <c:v>2545.4454599999999</c:v>
                      </c:pt>
                      <c:pt idx="2536">
                        <c:v>2546.4790469999998</c:v>
                      </c:pt>
                      <c:pt idx="2537">
                        <c:v>2547.8121879999999</c:v>
                      </c:pt>
                      <c:pt idx="2538">
                        <c:v>2548.475324</c:v>
                      </c:pt>
                      <c:pt idx="2539">
                        <c:v>2549.4786839999997</c:v>
                      </c:pt>
                      <c:pt idx="2540">
                        <c:v>2550.8749269999998</c:v>
                      </c:pt>
                      <c:pt idx="2541">
                        <c:v>2551.4810690000004</c:v>
                      </c:pt>
                      <c:pt idx="2542">
                        <c:v>2552.4762680000003</c:v>
                      </c:pt>
                      <c:pt idx="2543">
                        <c:v>2553.4749789999996</c:v>
                      </c:pt>
                      <c:pt idx="2544">
                        <c:v>2554.4902590000002</c:v>
                      </c:pt>
                      <c:pt idx="2545">
                        <c:v>2555.4904070000002</c:v>
                      </c:pt>
                      <c:pt idx="2546">
                        <c:v>2556.4927280000002</c:v>
                      </c:pt>
                      <c:pt idx="2547">
                        <c:v>2557.5629630000003</c:v>
                      </c:pt>
                      <c:pt idx="2548">
                        <c:v>2558.4992089999996</c:v>
                      </c:pt>
                      <c:pt idx="2549">
                        <c:v>2559.5626350000002</c:v>
                      </c:pt>
                      <c:pt idx="2550">
                        <c:v>2560.5338499999998</c:v>
                      </c:pt>
                      <c:pt idx="2551">
                        <c:v>2561.5724229999996</c:v>
                      </c:pt>
                      <c:pt idx="2552">
                        <c:v>2562.632807</c:v>
                      </c:pt>
                      <c:pt idx="2553">
                        <c:v>2563.49118</c:v>
                      </c:pt>
                      <c:pt idx="2554">
                        <c:v>2564.4912080000004</c:v>
                      </c:pt>
                      <c:pt idx="2555">
                        <c:v>2565.4912260000001</c:v>
                      </c:pt>
                      <c:pt idx="2556">
                        <c:v>2566.5145620000003</c:v>
                      </c:pt>
                      <c:pt idx="2557">
                        <c:v>2567.5302160000001</c:v>
                      </c:pt>
                      <c:pt idx="2558">
                        <c:v>2568.546797</c:v>
                      </c:pt>
                      <c:pt idx="2559">
                        <c:v>2569.5321199999998</c:v>
                      </c:pt>
                      <c:pt idx="2560">
                        <c:v>2570.5317560000003</c:v>
                      </c:pt>
                      <c:pt idx="2561">
                        <c:v>2571.5386140000001</c:v>
                      </c:pt>
                      <c:pt idx="2562">
                        <c:v>2572.531712</c:v>
                      </c:pt>
                      <c:pt idx="2563">
                        <c:v>2573.538528</c:v>
                      </c:pt>
                      <c:pt idx="2564">
                        <c:v>2574.5339999999997</c:v>
                      </c:pt>
                      <c:pt idx="2565">
                        <c:v>2575.5439230000002</c:v>
                      </c:pt>
                      <c:pt idx="2566">
                        <c:v>2576.5328040000004</c:v>
                      </c:pt>
                      <c:pt idx="2567">
                        <c:v>2577.564719</c:v>
                      </c:pt>
                      <c:pt idx="2568">
                        <c:v>2578.5853710000001</c:v>
                      </c:pt>
                      <c:pt idx="2569">
                        <c:v>2579.5805179999998</c:v>
                      </c:pt>
                      <c:pt idx="2570">
                        <c:v>2580.5802910000002</c:v>
                      </c:pt>
                      <c:pt idx="2571">
                        <c:v>2581.6057049999999</c:v>
                      </c:pt>
                      <c:pt idx="2572">
                        <c:v>2582.6144919999997</c:v>
                      </c:pt>
                      <c:pt idx="2573">
                        <c:v>2583.6210739999997</c:v>
                      </c:pt>
                      <c:pt idx="2574">
                        <c:v>2584.6215700000002</c:v>
                      </c:pt>
                      <c:pt idx="2575">
                        <c:v>2585.6150399999997</c:v>
                      </c:pt>
                      <c:pt idx="2576">
                        <c:v>2586.6163740000002</c:v>
                      </c:pt>
                      <c:pt idx="2577">
                        <c:v>2587.6131839999998</c:v>
                      </c:pt>
                      <c:pt idx="2578">
                        <c:v>2588.6323670000002</c:v>
                      </c:pt>
                      <c:pt idx="2579">
                        <c:v>2589.6500539999997</c:v>
                      </c:pt>
                      <c:pt idx="2580">
                        <c:v>2590.6760029999996</c:v>
                      </c:pt>
                      <c:pt idx="2581">
                        <c:v>2591.6882020000003</c:v>
                      </c:pt>
                      <c:pt idx="2582">
                        <c:v>2592.6974319999999</c:v>
                      </c:pt>
                      <c:pt idx="2583">
                        <c:v>2593.6910689999995</c:v>
                      </c:pt>
                      <c:pt idx="2584">
                        <c:v>2594.7120450000002</c:v>
                      </c:pt>
                      <c:pt idx="2585">
                        <c:v>2595.7173249999996</c:v>
                      </c:pt>
                      <c:pt idx="2586">
                        <c:v>2596.7104280000003</c:v>
                      </c:pt>
                      <c:pt idx="2587">
                        <c:v>2597.7541190000002</c:v>
                      </c:pt>
                      <c:pt idx="2588">
                        <c:v>2598.7061530000001</c:v>
                      </c:pt>
                      <c:pt idx="2589">
                        <c:v>2599.7391310000003</c:v>
                      </c:pt>
                      <c:pt idx="2590">
                        <c:v>2600.7492979999997</c:v>
                      </c:pt>
                      <c:pt idx="2591">
                        <c:v>2601.7407949999997</c:v>
                      </c:pt>
                      <c:pt idx="2592">
                        <c:v>2602.7385949999998</c:v>
                      </c:pt>
                      <c:pt idx="2593">
                        <c:v>2603.7486719999997</c:v>
                      </c:pt>
                      <c:pt idx="2594">
                        <c:v>2604.7652580000004</c:v>
                      </c:pt>
                      <c:pt idx="2595">
                        <c:v>2605.7984530000003</c:v>
                      </c:pt>
                      <c:pt idx="2596">
                        <c:v>2606.8193760000004</c:v>
                      </c:pt>
                      <c:pt idx="2597">
                        <c:v>2607.8176530000001</c:v>
                      </c:pt>
                      <c:pt idx="2598">
                        <c:v>2608.8550340000002</c:v>
                      </c:pt>
                      <c:pt idx="2599">
                        <c:v>2609.8633840000002</c:v>
                      </c:pt>
                      <c:pt idx="2600">
                        <c:v>2610.8871069999996</c:v>
                      </c:pt>
                      <c:pt idx="2601">
                        <c:v>2611.8983239999998</c:v>
                      </c:pt>
                      <c:pt idx="2602">
                        <c:v>2612.9143670000003</c:v>
                      </c:pt>
                      <c:pt idx="2603">
                        <c:v>2613.9104029999999</c:v>
                      </c:pt>
                      <c:pt idx="2604">
                        <c:v>2614.9142350000002</c:v>
                      </c:pt>
                      <c:pt idx="2605">
                        <c:v>2615.9110229999997</c:v>
                      </c:pt>
                      <c:pt idx="2606">
                        <c:v>2616.9226639999997</c:v>
                      </c:pt>
                      <c:pt idx="2607">
                        <c:v>2617.9311820000003</c:v>
                      </c:pt>
                      <c:pt idx="2608">
                        <c:v>2618.9387500000003</c:v>
                      </c:pt>
                      <c:pt idx="2609">
                        <c:v>2619.9660329999997</c:v>
                      </c:pt>
                      <c:pt idx="2610">
                        <c:v>2620.9713270000002</c:v>
                      </c:pt>
                      <c:pt idx="2611">
                        <c:v>2621.9697930000002</c:v>
                      </c:pt>
                      <c:pt idx="2612">
                        <c:v>2622.9845669999995</c:v>
                      </c:pt>
                      <c:pt idx="2613">
                        <c:v>2623.9992380000003</c:v>
                      </c:pt>
                      <c:pt idx="2614">
                        <c:v>2624.9944910000004</c:v>
                      </c:pt>
                      <c:pt idx="2615">
                        <c:v>2626.0219909999996</c:v>
                      </c:pt>
                      <c:pt idx="2616">
                        <c:v>2627.0296070000004</c:v>
                      </c:pt>
                      <c:pt idx="2617">
                        <c:v>2628.0356979999997</c:v>
                      </c:pt>
                      <c:pt idx="2618">
                        <c:v>2629.0433599999997</c:v>
                      </c:pt>
                      <c:pt idx="2619">
                        <c:v>2630.0335089999999</c:v>
                      </c:pt>
                      <c:pt idx="2620">
                        <c:v>2631.0490570000002</c:v>
                      </c:pt>
                      <c:pt idx="2621">
                        <c:v>2632.050064</c:v>
                      </c:pt>
                      <c:pt idx="2622">
                        <c:v>2633.0691669999997</c:v>
                      </c:pt>
                      <c:pt idx="2623">
                        <c:v>2634.0820409999997</c:v>
                      </c:pt>
                      <c:pt idx="2624">
                        <c:v>2635.08187</c:v>
                      </c:pt>
                      <c:pt idx="2625">
                        <c:v>2636.0980659999996</c:v>
                      </c:pt>
                      <c:pt idx="2626">
                        <c:v>2637.1296039999997</c:v>
                      </c:pt>
                      <c:pt idx="2627">
                        <c:v>2638.1341389999998</c:v>
                      </c:pt>
                      <c:pt idx="2628">
                        <c:v>2639.1466309999996</c:v>
                      </c:pt>
                      <c:pt idx="2629">
                        <c:v>2640.1466979999996</c:v>
                      </c:pt>
                      <c:pt idx="2630">
                        <c:v>2641.1472299999996</c:v>
                      </c:pt>
                      <c:pt idx="2631">
                        <c:v>2642.1794209999998</c:v>
                      </c:pt>
                      <c:pt idx="2632">
                        <c:v>2643.1949169999998</c:v>
                      </c:pt>
                      <c:pt idx="2633">
                        <c:v>2644.2073870000004</c:v>
                      </c:pt>
                      <c:pt idx="2634">
                        <c:v>2645.2080939999996</c:v>
                      </c:pt>
                      <c:pt idx="2635">
                        <c:v>2646.2071990000004</c:v>
                      </c:pt>
                      <c:pt idx="2636">
                        <c:v>2647.217283</c:v>
                      </c:pt>
                      <c:pt idx="2637">
                        <c:v>2648.2146789999997</c:v>
                      </c:pt>
                      <c:pt idx="2638">
                        <c:v>2649.2258009999996</c:v>
                      </c:pt>
                      <c:pt idx="2639">
                        <c:v>2650.2522829999998</c:v>
                      </c:pt>
                      <c:pt idx="2640">
                        <c:v>2651.2662190000001</c:v>
                      </c:pt>
                      <c:pt idx="2641">
                        <c:v>2652.3124740000003</c:v>
                      </c:pt>
                      <c:pt idx="2642">
                        <c:v>2653.3158990000002</c:v>
                      </c:pt>
                      <c:pt idx="2643">
                        <c:v>2654.3427650000003</c:v>
                      </c:pt>
                      <c:pt idx="2644">
                        <c:v>2655.340373</c:v>
                      </c:pt>
                      <c:pt idx="2645">
                        <c:v>2656.3421419999995</c:v>
                      </c:pt>
                      <c:pt idx="2646">
                        <c:v>2657.3530380000002</c:v>
                      </c:pt>
                      <c:pt idx="2647">
                        <c:v>2658.3654859999997</c:v>
                      </c:pt>
                      <c:pt idx="2648">
                        <c:v>2659.3657199999998</c:v>
                      </c:pt>
                      <c:pt idx="2649">
                        <c:v>2660.3724860000002</c:v>
                      </c:pt>
                      <c:pt idx="2650">
                        <c:v>2661.3744790000001</c:v>
                      </c:pt>
                      <c:pt idx="2651">
                        <c:v>2662.3737730000003</c:v>
                      </c:pt>
                      <c:pt idx="2652">
                        <c:v>2663.3744489999999</c:v>
                      </c:pt>
                      <c:pt idx="2653">
                        <c:v>2664.365436</c:v>
                      </c:pt>
                      <c:pt idx="2654">
                        <c:v>2665.3786890000001</c:v>
                      </c:pt>
                      <c:pt idx="2655">
                        <c:v>2666.376886</c:v>
                      </c:pt>
                      <c:pt idx="2656">
                        <c:v>2667.3768330000003</c:v>
                      </c:pt>
                      <c:pt idx="2657">
                        <c:v>2668.3840170000003</c:v>
                      </c:pt>
                      <c:pt idx="2658">
                        <c:v>2669.4166349999996</c:v>
                      </c:pt>
                      <c:pt idx="2659">
                        <c:v>2670.4162370000004</c:v>
                      </c:pt>
                      <c:pt idx="2660">
                        <c:v>2671.4100479999997</c:v>
                      </c:pt>
                      <c:pt idx="2661">
                        <c:v>2672.4078200000004</c:v>
                      </c:pt>
                      <c:pt idx="2662">
                        <c:v>2673.4178410000004</c:v>
                      </c:pt>
                      <c:pt idx="2663">
                        <c:v>2674.4459340000003</c:v>
                      </c:pt>
                      <c:pt idx="2664">
                        <c:v>2675.4750889999996</c:v>
                      </c:pt>
                      <c:pt idx="2665">
                        <c:v>2676.4718759999996</c:v>
                      </c:pt>
                      <c:pt idx="2666">
                        <c:v>2677.5493040000001</c:v>
                      </c:pt>
                      <c:pt idx="2667">
                        <c:v>2678.4697159999996</c:v>
                      </c:pt>
                      <c:pt idx="2668">
                        <c:v>2679.5631439999997</c:v>
                      </c:pt>
                      <c:pt idx="2669">
                        <c:v>2680.4979480000002</c:v>
                      </c:pt>
                      <c:pt idx="2670">
                        <c:v>2681.4974329999995</c:v>
                      </c:pt>
                      <c:pt idx="2671">
                        <c:v>2682.6517430000004</c:v>
                      </c:pt>
                      <c:pt idx="2672">
                        <c:v>2683.4910469999995</c:v>
                      </c:pt>
                      <c:pt idx="2673">
                        <c:v>2684.4981609999995</c:v>
                      </c:pt>
                      <c:pt idx="2674">
                        <c:v>2685.7433959999998</c:v>
                      </c:pt>
                      <c:pt idx="2675">
                        <c:v>2686.4859589999996</c:v>
                      </c:pt>
                      <c:pt idx="2676">
                        <c:v>2687.5025699999997</c:v>
                      </c:pt>
                      <c:pt idx="2677">
                        <c:v>2688.5010460000003</c:v>
                      </c:pt>
                      <c:pt idx="2678">
                        <c:v>2689.5183550000002</c:v>
                      </c:pt>
                      <c:pt idx="2679">
                        <c:v>2690.547106</c:v>
                      </c:pt>
                      <c:pt idx="2680">
                        <c:v>2691.5330949999998</c:v>
                      </c:pt>
                      <c:pt idx="2681">
                        <c:v>2692.5324279999995</c:v>
                      </c:pt>
                      <c:pt idx="2682">
                        <c:v>2693.5323619999999</c:v>
                      </c:pt>
                      <c:pt idx="2683">
                        <c:v>2694.5469320000002</c:v>
                      </c:pt>
                      <c:pt idx="2684">
                        <c:v>2695.5735670000004</c:v>
                      </c:pt>
                      <c:pt idx="2685">
                        <c:v>2696.5453980000002</c:v>
                      </c:pt>
                      <c:pt idx="2686">
                        <c:v>2697.606025</c:v>
                      </c:pt>
                      <c:pt idx="2687">
                        <c:v>2698.5391019999997</c:v>
                      </c:pt>
                      <c:pt idx="2688">
                        <c:v>2699.5531810000002</c:v>
                      </c:pt>
                      <c:pt idx="2689">
                        <c:v>2700.6788800000004</c:v>
                      </c:pt>
                      <c:pt idx="2690">
                        <c:v>2701.5644549999997</c:v>
                      </c:pt>
                      <c:pt idx="2691">
                        <c:v>2702.5774869999996</c:v>
                      </c:pt>
                      <c:pt idx="2692">
                        <c:v>2703.7977810000002</c:v>
                      </c:pt>
                      <c:pt idx="2693">
                        <c:v>2704.5913730000002</c:v>
                      </c:pt>
                      <c:pt idx="2694">
                        <c:v>2705.5882949999996</c:v>
                      </c:pt>
                      <c:pt idx="2695">
                        <c:v>2706.8832130000001</c:v>
                      </c:pt>
                      <c:pt idx="2696">
                        <c:v>2707.5942619999996</c:v>
                      </c:pt>
                      <c:pt idx="2697">
                        <c:v>2708.5958069999997</c:v>
                      </c:pt>
                      <c:pt idx="2698">
                        <c:v>2709.6219449999999</c:v>
                      </c:pt>
                      <c:pt idx="2699">
                        <c:v>2710.62284</c:v>
                      </c:pt>
                      <c:pt idx="2700">
                        <c:v>2711.623227</c:v>
                      </c:pt>
                      <c:pt idx="2701">
                        <c:v>2712.6240710000002</c:v>
                      </c:pt>
                      <c:pt idx="2702">
                        <c:v>2713.6208260000003</c:v>
                      </c:pt>
                      <c:pt idx="2703">
                        <c:v>2714.6249310000003</c:v>
                      </c:pt>
                      <c:pt idx="2704">
                        <c:v>2715.6180860000004</c:v>
                      </c:pt>
                      <c:pt idx="2705">
                        <c:v>2716.6188080000002</c:v>
                      </c:pt>
                      <c:pt idx="2706">
                        <c:v>2717.6188339999999</c:v>
                      </c:pt>
                      <c:pt idx="2707">
                        <c:v>2718.6262550000001</c:v>
                      </c:pt>
                      <c:pt idx="2708">
                        <c:v>2719.6203050000004</c:v>
                      </c:pt>
                      <c:pt idx="2709">
                        <c:v>2720.6151099999997</c:v>
                      </c:pt>
                      <c:pt idx="2710">
                        <c:v>2721.6763780000001</c:v>
                      </c:pt>
                      <c:pt idx="2711">
                        <c:v>2722.6328139999996</c:v>
                      </c:pt>
                      <c:pt idx="2712">
                        <c:v>2723.6466119999995</c:v>
                      </c:pt>
                      <c:pt idx="2713">
                        <c:v>2724.6507249999995</c:v>
                      </c:pt>
                      <c:pt idx="2714">
                        <c:v>2725.6453119999996</c:v>
                      </c:pt>
                      <c:pt idx="2715">
                        <c:v>2726.6624750000001</c:v>
                      </c:pt>
                      <c:pt idx="2716">
                        <c:v>2727.6606270000002</c:v>
                      </c:pt>
                      <c:pt idx="2717">
                        <c:v>2728.6629329999996</c:v>
                      </c:pt>
                      <c:pt idx="2718">
                        <c:v>2729.7043370000001</c:v>
                      </c:pt>
                      <c:pt idx="2719">
                        <c:v>2730.7485710000001</c:v>
                      </c:pt>
                      <c:pt idx="2720">
                        <c:v>2731.6611540000004</c:v>
                      </c:pt>
                      <c:pt idx="2721">
                        <c:v>2732.6592810000002</c:v>
                      </c:pt>
                      <c:pt idx="2722">
                        <c:v>2733.670145</c:v>
                      </c:pt>
                      <c:pt idx="2723">
                        <c:v>2734.6613520000001</c:v>
                      </c:pt>
                      <c:pt idx="2724">
                        <c:v>2735.674849</c:v>
                      </c:pt>
                      <c:pt idx="2725">
                        <c:v>2736.6905269999997</c:v>
                      </c:pt>
                      <c:pt idx="2726">
                        <c:v>2737.7022180000004</c:v>
                      </c:pt>
                      <c:pt idx="2727">
                        <c:v>2738.69211</c:v>
                      </c:pt>
                      <c:pt idx="2728">
                        <c:v>2739.6936150000001</c:v>
                      </c:pt>
                      <c:pt idx="2729">
                        <c:v>2740.706169</c:v>
                      </c:pt>
                      <c:pt idx="2730">
                        <c:v>2741.738421</c:v>
                      </c:pt>
                      <c:pt idx="2731">
                        <c:v>2742.7324330000001</c:v>
                      </c:pt>
                      <c:pt idx="2732">
                        <c:v>2743.7485710000001</c:v>
                      </c:pt>
                      <c:pt idx="2733">
                        <c:v>2744.7471939999996</c:v>
                      </c:pt>
                      <c:pt idx="2734">
                        <c:v>2745.7480340000002</c:v>
                      </c:pt>
                      <c:pt idx="2735">
                        <c:v>2746.7527239999999</c:v>
                      </c:pt>
                      <c:pt idx="2736">
                        <c:v>2747.768462</c:v>
                      </c:pt>
                      <c:pt idx="2737">
                        <c:v>2748.7971040000002</c:v>
                      </c:pt>
                      <c:pt idx="2738">
                        <c:v>2749.8019340000001</c:v>
                      </c:pt>
                      <c:pt idx="2739">
                        <c:v>2750.7982149999998</c:v>
                      </c:pt>
                      <c:pt idx="2740">
                        <c:v>2751.7997420000002</c:v>
                      </c:pt>
                      <c:pt idx="2741">
                        <c:v>2752.8102049999998</c:v>
                      </c:pt>
                      <c:pt idx="2742">
                        <c:v>2753.8232630000002</c:v>
                      </c:pt>
                      <c:pt idx="2743">
                        <c:v>2754.8131910000002</c:v>
                      </c:pt>
                      <c:pt idx="2744">
                        <c:v>2755.8423089999997</c:v>
                      </c:pt>
                      <c:pt idx="2745">
                        <c:v>2756.8315540000003</c:v>
                      </c:pt>
                      <c:pt idx="2746">
                        <c:v>2757.8780260000003</c:v>
                      </c:pt>
                      <c:pt idx="2747">
                        <c:v>2758.8740639999996</c:v>
                      </c:pt>
                      <c:pt idx="2748">
                        <c:v>2759.8713580000003</c:v>
                      </c:pt>
                      <c:pt idx="2749">
                        <c:v>2760.8669190000001</c:v>
                      </c:pt>
                      <c:pt idx="2750">
                        <c:v>2761.871513</c:v>
                      </c:pt>
                      <c:pt idx="2751">
                        <c:v>2762.8688540000003</c:v>
                      </c:pt>
                      <c:pt idx="2752">
                        <c:v>2763.8741870000003</c:v>
                      </c:pt>
                      <c:pt idx="2753">
                        <c:v>2764.8744559999996</c:v>
                      </c:pt>
                      <c:pt idx="2754">
                        <c:v>2765.8705209999998</c:v>
                      </c:pt>
                      <c:pt idx="2755">
                        <c:v>2766.8651129999998</c:v>
                      </c:pt>
                      <c:pt idx="2756">
                        <c:v>2767.8600900000001</c:v>
                      </c:pt>
                      <c:pt idx="2757">
                        <c:v>2768.8744909999996</c:v>
                      </c:pt>
                      <c:pt idx="2758">
                        <c:v>2769.8705190000001</c:v>
                      </c:pt>
                      <c:pt idx="2759">
                        <c:v>2770.8622239999995</c:v>
                      </c:pt>
                      <c:pt idx="2760">
                        <c:v>2771.8820180000002</c:v>
                      </c:pt>
                      <c:pt idx="2761">
                        <c:v>2772.8981450000001</c:v>
                      </c:pt>
                      <c:pt idx="2762">
                        <c:v>2773.9201460000004</c:v>
                      </c:pt>
                      <c:pt idx="2763">
                        <c:v>2774.920314</c:v>
                      </c:pt>
                      <c:pt idx="2764">
                        <c:v>2775.920024</c:v>
                      </c:pt>
                      <c:pt idx="2765">
                        <c:v>2776.9225850000003</c:v>
                      </c:pt>
                      <c:pt idx="2766">
                        <c:v>2777.9386560000003</c:v>
                      </c:pt>
                      <c:pt idx="2767">
                        <c:v>2778.9684790000001</c:v>
                      </c:pt>
                      <c:pt idx="2768">
                        <c:v>2779.9644669999998</c:v>
                      </c:pt>
                      <c:pt idx="2769">
                        <c:v>2780.9615720000002</c:v>
                      </c:pt>
                      <c:pt idx="2770">
                        <c:v>2781.9599070000004</c:v>
                      </c:pt>
                      <c:pt idx="2771">
                        <c:v>2782.956725</c:v>
                      </c:pt>
                      <c:pt idx="2772">
                        <c:v>2783.956126</c:v>
                      </c:pt>
                      <c:pt idx="2773">
                        <c:v>2784.9857140000004</c:v>
                      </c:pt>
                      <c:pt idx="2774">
                        <c:v>2785.9984919999997</c:v>
                      </c:pt>
                      <c:pt idx="2775">
                        <c:v>2787.0121200000003</c:v>
                      </c:pt>
                      <c:pt idx="2776">
                        <c:v>2788.0052770000002</c:v>
                      </c:pt>
                      <c:pt idx="2777">
                        <c:v>2789.0193049999998</c:v>
                      </c:pt>
                      <c:pt idx="2778">
                        <c:v>2790.1350929999999</c:v>
                      </c:pt>
                      <c:pt idx="2779">
                        <c:v>2791.0240389999999</c:v>
                      </c:pt>
                      <c:pt idx="2780">
                        <c:v>2792.0236009999999</c:v>
                      </c:pt>
                      <c:pt idx="2781">
                        <c:v>2793.2080189999997</c:v>
                      </c:pt>
                      <c:pt idx="2782">
                        <c:v>2794.0404879999996</c:v>
                      </c:pt>
                      <c:pt idx="2783">
                        <c:v>2795.0332449999996</c:v>
                      </c:pt>
                      <c:pt idx="2784">
                        <c:v>2796.0400810000001</c:v>
                      </c:pt>
                      <c:pt idx="2785">
                        <c:v>2797.0412550000001</c:v>
                      </c:pt>
                      <c:pt idx="2786">
                        <c:v>2798.0414149999997</c:v>
                      </c:pt>
                      <c:pt idx="2787">
                        <c:v>2799.0489770000004</c:v>
                      </c:pt>
                      <c:pt idx="2788">
                        <c:v>2800.0731349999996</c:v>
                      </c:pt>
                      <c:pt idx="2789">
                        <c:v>2801.0886629999995</c:v>
                      </c:pt>
                      <c:pt idx="2790">
                        <c:v>2802.0798189999996</c:v>
                      </c:pt>
                      <c:pt idx="2791">
                        <c:v>2803.0879649999997</c:v>
                      </c:pt>
                      <c:pt idx="2792">
                        <c:v>2804.0919290000002</c:v>
                      </c:pt>
                      <c:pt idx="2793">
                        <c:v>2805.079753</c:v>
                      </c:pt>
                      <c:pt idx="2794">
                        <c:v>2806.1111190000001</c:v>
                      </c:pt>
                      <c:pt idx="2795">
                        <c:v>2807.1148880000001</c:v>
                      </c:pt>
                      <c:pt idx="2796">
                        <c:v>2808.1343040000002</c:v>
                      </c:pt>
                      <c:pt idx="2797">
                        <c:v>2809.1484279999995</c:v>
                      </c:pt>
                      <c:pt idx="2798">
                        <c:v>2810.1706690000001</c:v>
                      </c:pt>
                      <c:pt idx="2799">
                        <c:v>2811.1688560000002</c:v>
                      </c:pt>
                      <c:pt idx="2800">
                        <c:v>2812.1691330000003</c:v>
                      </c:pt>
                      <c:pt idx="2801">
                        <c:v>2813.1587499999996</c:v>
                      </c:pt>
                      <c:pt idx="2802">
                        <c:v>2814.1713200000004</c:v>
                      </c:pt>
                      <c:pt idx="2803">
                        <c:v>2815.1641300000001</c:v>
                      </c:pt>
                      <c:pt idx="2804">
                        <c:v>2816.1631939999997</c:v>
                      </c:pt>
                      <c:pt idx="2805">
                        <c:v>2817.1693180000002</c:v>
                      </c:pt>
                      <c:pt idx="2806">
                        <c:v>2818.1606540000002</c:v>
                      </c:pt>
                      <c:pt idx="2807">
                        <c:v>2819.1692869999997</c:v>
                      </c:pt>
                      <c:pt idx="2808">
                        <c:v>2820.198695</c:v>
                      </c:pt>
                      <c:pt idx="2809">
                        <c:v>2821.2227169999996</c:v>
                      </c:pt>
                      <c:pt idx="2810">
                        <c:v>2822.2479579999999</c:v>
                      </c:pt>
                      <c:pt idx="2811">
                        <c:v>2823.2641739999999</c:v>
                      </c:pt>
                      <c:pt idx="2812">
                        <c:v>2824.1672849999995</c:v>
                      </c:pt>
                      <c:pt idx="2813">
                        <c:v>2825.1625560000002</c:v>
                      </c:pt>
                      <c:pt idx="2814">
                        <c:v>2826.1821419999997</c:v>
                      </c:pt>
                      <c:pt idx="2815">
                        <c:v>2827.179271</c:v>
                      </c:pt>
                      <c:pt idx="2816">
                        <c:v>2828.2266259999997</c:v>
                      </c:pt>
                      <c:pt idx="2817">
                        <c:v>2829.2258410000004</c:v>
                      </c:pt>
                      <c:pt idx="2818">
                        <c:v>2830.245758</c:v>
                      </c:pt>
                      <c:pt idx="2819">
                        <c:v>2831.292187</c:v>
                      </c:pt>
                      <c:pt idx="2820">
                        <c:v>2832.2504849999996</c:v>
                      </c:pt>
                      <c:pt idx="2821">
                        <c:v>2833.2679500000004</c:v>
                      </c:pt>
                      <c:pt idx="2822">
                        <c:v>2834.3004359999995</c:v>
                      </c:pt>
                      <c:pt idx="2823">
                        <c:v>2835.3260300000002</c:v>
                      </c:pt>
                      <c:pt idx="2824">
                        <c:v>2836.3309470000004</c:v>
                      </c:pt>
                      <c:pt idx="2825">
                        <c:v>2837.3314389999996</c:v>
                      </c:pt>
                      <c:pt idx="2826">
                        <c:v>2838.333815</c:v>
                      </c:pt>
                      <c:pt idx="2827">
                        <c:v>2839.3674250000004</c:v>
                      </c:pt>
                      <c:pt idx="2828">
                        <c:v>2840.3835749999998</c:v>
                      </c:pt>
                      <c:pt idx="2829">
                        <c:v>2841.3835229999995</c:v>
                      </c:pt>
                      <c:pt idx="2830">
                        <c:v>2842.3838109999997</c:v>
                      </c:pt>
                      <c:pt idx="2831">
                        <c:v>2843.4030430000003</c:v>
                      </c:pt>
                      <c:pt idx="2832">
                        <c:v>2844.4008229999999</c:v>
                      </c:pt>
                      <c:pt idx="2833">
                        <c:v>2845.4077740000002</c:v>
                      </c:pt>
                      <c:pt idx="2834">
                        <c:v>2846.4365539999999</c:v>
                      </c:pt>
                      <c:pt idx="2835">
                        <c:v>2847.4434979999996</c:v>
                      </c:pt>
                      <c:pt idx="2836">
                        <c:v>2848.4390329999997</c:v>
                      </c:pt>
                      <c:pt idx="2837">
                        <c:v>2849.4451159999999</c:v>
                      </c:pt>
                      <c:pt idx="2838">
                        <c:v>2850.4773070000001</c:v>
                      </c:pt>
                      <c:pt idx="2839">
                        <c:v>2851.499785</c:v>
                      </c:pt>
                      <c:pt idx="2840">
                        <c:v>2852.4961789999998</c:v>
                      </c:pt>
                      <c:pt idx="2841">
                        <c:v>2853.4856120000004</c:v>
                      </c:pt>
                      <c:pt idx="2842">
                        <c:v>2854.5005780000001</c:v>
                      </c:pt>
                      <c:pt idx="2843">
                        <c:v>2855.5138129999996</c:v>
                      </c:pt>
                      <c:pt idx="2844">
                        <c:v>2856.5285750000003</c:v>
                      </c:pt>
                      <c:pt idx="2845">
                        <c:v>2857.5268720000004</c:v>
                      </c:pt>
                      <c:pt idx="2846">
                        <c:v>2858.5373499999996</c:v>
                      </c:pt>
                      <c:pt idx="2847">
                        <c:v>2859.5381719999996</c:v>
                      </c:pt>
                      <c:pt idx="2848">
                        <c:v>2860.5320300000003</c:v>
                      </c:pt>
                      <c:pt idx="2849">
                        <c:v>2861.532064</c:v>
                      </c:pt>
                      <c:pt idx="2850">
                        <c:v>2862.547877</c:v>
                      </c:pt>
                      <c:pt idx="2851">
                        <c:v>2863.550475</c:v>
                      </c:pt>
                      <c:pt idx="2852">
                        <c:v>2864.5616959999998</c:v>
                      </c:pt>
                      <c:pt idx="2853">
                        <c:v>2865.5796209999999</c:v>
                      </c:pt>
                      <c:pt idx="2854">
                        <c:v>2866.5782259999996</c:v>
                      </c:pt>
                      <c:pt idx="2855">
                        <c:v>2867.5810030000002</c:v>
                      </c:pt>
                      <c:pt idx="2856">
                        <c:v>2868.6093259999998</c:v>
                      </c:pt>
                      <c:pt idx="2857">
                        <c:v>2869.6138119999996</c:v>
                      </c:pt>
                      <c:pt idx="2858">
                        <c:v>2870.6242060000004</c:v>
                      </c:pt>
                      <c:pt idx="2859">
                        <c:v>2871.6135080000004</c:v>
                      </c:pt>
                      <c:pt idx="2860">
                        <c:v>2872.6296899999998</c:v>
                      </c:pt>
                      <c:pt idx="2861">
                        <c:v>2873.7029389999998</c:v>
                      </c:pt>
                      <c:pt idx="2862">
                        <c:v>2874.6522999999997</c:v>
                      </c:pt>
                      <c:pt idx="2863">
                        <c:v>2875.6498179999999</c:v>
                      </c:pt>
                      <c:pt idx="2864">
                        <c:v>2876.6532870000001</c:v>
                      </c:pt>
                      <c:pt idx="2865">
                        <c:v>2877.6599939999996</c:v>
                      </c:pt>
                      <c:pt idx="2866">
                        <c:v>2878.6678650000003</c:v>
                      </c:pt>
                      <c:pt idx="2867">
                        <c:v>2879.6856820000003</c:v>
                      </c:pt>
                      <c:pt idx="2868">
                        <c:v>2880.7010129999999</c:v>
                      </c:pt>
                      <c:pt idx="2869">
                        <c:v>2881.6974220000002</c:v>
                      </c:pt>
                      <c:pt idx="2870">
                        <c:v>2882.696927</c:v>
                      </c:pt>
                      <c:pt idx="2871">
                        <c:v>2883.6967809999996</c:v>
                      </c:pt>
                      <c:pt idx="2872">
                        <c:v>2884.7092110000003</c:v>
                      </c:pt>
                      <c:pt idx="2873">
                        <c:v>2885.741043</c:v>
                      </c:pt>
                      <c:pt idx="2874">
                        <c:v>2886.7608600000003</c:v>
                      </c:pt>
                      <c:pt idx="2875">
                        <c:v>2887.776503</c:v>
                      </c:pt>
                      <c:pt idx="2876">
                        <c:v>2888.7948219999998</c:v>
                      </c:pt>
                      <c:pt idx="2877">
                        <c:v>2889.7943359999999</c:v>
                      </c:pt>
                      <c:pt idx="2878">
                        <c:v>2890.7974539999996</c:v>
                      </c:pt>
                      <c:pt idx="2879">
                        <c:v>2891.7836520000001</c:v>
                      </c:pt>
                      <c:pt idx="2880">
                        <c:v>2892.7845299999999</c:v>
                      </c:pt>
                      <c:pt idx="2881">
                        <c:v>2893.7836010000001</c:v>
                      </c:pt>
                      <c:pt idx="2882">
                        <c:v>2894.7895280000002</c:v>
                      </c:pt>
                      <c:pt idx="2883">
                        <c:v>2895.8094449999999</c:v>
                      </c:pt>
                      <c:pt idx="2884">
                        <c:v>2896.8106680000001</c:v>
                      </c:pt>
                      <c:pt idx="2885">
                        <c:v>2897.8055629999999</c:v>
                      </c:pt>
                      <c:pt idx="2886">
                        <c:v>2898.8220209999999</c:v>
                      </c:pt>
                      <c:pt idx="2887">
                        <c:v>2899.8321530000003</c:v>
                      </c:pt>
                      <c:pt idx="2888">
                        <c:v>2900.9266680000001</c:v>
                      </c:pt>
                      <c:pt idx="2889">
                        <c:v>2901.8603460000004</c:v>
                      </c:pt>
                      <c:pt idx="2890">
                        <c:v>2902.8807749999996</c:v>
                      </c:pt>
                      <c:pt idx="2891">
                        <c:v>2903.8962780000002</c:v>
                      </c:pt>
                      <c:pt idx="2892">
                        <c:v>2904.9303200000004</c:v>
                      </c:pt>
                      <c:pt idx="2893">
                        <c:v>2905.9250769999999</c:v>
                      </c:pt>
                      <c:pt idx="2894">
                        <c:v>2907.0720700000002</c:v>
                      </c:pt>
                      <c:pt idx="2895">
                        <c:v>2907.9569879999999</c:v>
                      </c:pt>
                      <c:pt idx="2896">
                        <c:v>2908.9591689999997</c:v>
                      </c:pt>
                      <c:pt idx="2897">
                        <c:v>2910.1146499999995</c:v>
                      </c:pt>
                      <c:pt idx="2898">
                        <c:v>2910.9657879999995</c:v>
                      </c:pt>
                      <c:pt idx="2899">
                        <c:v>2911.9625509999996</c:v>
                      </c:pt>
                      <c:pt idx="2900">
                        <c:v>2913.2243410000001</c:v>
                      </c:pt>
                      <c:pt idx="2901">
                        <c:v>2913.969212</c:v>
                      </c:pt>
                      <c:pt idx="2902">
                        <c:v>2914.9844219999995</c:v>
                      </c:pt>
                      <c:pt idx="2903">
                        <c:v>2916.3228529999997</c:v>
                      </c:pt>
                      <c:pt idx="2904">
                        <c:v>2917.0024030000004</c:v>
                      </c:pt>
                      <c:pt idx="2905">
                        <c:v>2918.0024329999997</c:v>
                      </c:pt>
                      <c:pt idx="2906">
                        <c:v>2919.015754</c:v>
                      </c:pt>
                      <c:pt idx="2907">
                        <c:v>2920.0191839999998</c:v>
                      </c:pt>
                      <c:pt idx="2908">
                        <c:v>2921.0356849999998</c:v>
                      </c:pt>
                      <c:pt idx="2909">
                        <c:v>2922.0471669999997</c:v>
                      </c:pt>
                      <c:pt idx="2910">
                        <c:v>2923.0417099999995</c:v>
                      </c:pt>
                      <c:pt idx="2911">
                        <c:v>2924.0387879999998</c:v>
                      </c:pt>
                      <c:pt idx="2912">
                        <c:v>2925.0565850000003</c:v>
                      </c:pt>
                      <c:pt idx="2913">
                        <c:v>2926.1062249999995</c:v>
                      </c:pt>
                      <c:pt idx="2914">
                        <c:v>2927.1055429999997</c:v>
                      </c:pt>
                      <c:pt idx="2915">
                        <c:v>2928.2002569999995</c:v>
                      </c:pt>
                      <c:pt idx="2916">
                        <c:v>2929.0965139999998</c:v>
                      </c:pt>
                      <c:pt idx="2917">
                        <c:v>2930.1001969999998</c:v>
                      </c:pt>
                      <c:pt idx="2918">
                        <c:v>2931.303739</c:v>
                      </c:pt>
                      <c:pt idx="2919">
                        <c:v>2932.0962730000001</c:v>
                      </c:pt>
                      <c:pt idx="2920">
                        <c:v>2933.1095809999997</c:v>
                      </c:pt>
                      <c:pt idx="2921">
                        <c:v>2934.3825079999997</c:v>
                      </c:pt>
                      <c:pt idx="2922">
                        <c:v>2935.112118</c:v>
                      </c:pt>
                      <c:pt idx="2923">
                        <c:v>2936.1248880000003</c:v>
                      </c:pt>
                      <c:pt idx="2924">
                        <c:v>2937.5334460000004</c:v>
                      </c:pt>
                      <c:pt idx="2925">
                        <c:v>2938.120433</c:v>
                      </c:pt>
                      <c:pt idx="2926">
                        <c:v>2939.12093</c:v>
                      </c:pt>
                      <c:pt idx="2927">
                        <c:v>2940.1210570000003</c:v>
                      </c:pt>
                      <c:pt idx="2928">
                        <c:v>2941.1250890000001</c:v>
                      </c:pt>
                      <c:pt idx="2929">
                        <c:v>2942.1989540000004</c:v>
                      </c:pt>
                      <c:pt idx="2930">
                        <c:v>2943.1722220000001</c:v>
                      </c:pt>
                      <c:pt idx="2931">
                        <c:v>2944.2587809999995</c:v>
                      </c:pt>
                      <c:pt idx="2932">
                        <c:v>2945.1875179999997</c:v>
                      </c:pt>
                      <c:pt idx="2933">
                        <c:v>2946.200073</c:v>
                      </c:pt>
                      <c:pt idx="2934">
                        <c:v>2947.2150249999995</c:v>
                      </c:pt>
                      <c:pt idx="2935">
                        <c:v>2948.2127920000003</c:v>
                      </c:pt>
                      <c:pt idx="2936">
                        <c:v>2949.2121219999999</c:v>
                      </c:pt>
                      <c:pt idx="2937">
                        <c:v>2950.2037449999998</c:v>
                      </c:pt>
                      <c:pt idx="2938">
                        <c:v>2951.2059490000001</c:v>
                      </c:pt>
                      <c:pt idx="2939">
                        <c:v>2952.2168169999995</c:v>
                      </c:pt>
                      <c:pt idx="2940">
                        <c:v>2953.2067269999998</c:v>
                      </c:pt>
                      <c:pt idx="2941">
                        <c:v>2954.2192969999996</c:v>
                      </c:pt>
                      <c:pt idx="2942">
                        <c:v>2955.2480770000002</c:v>
                      </c:pt>
                      <c:pt idx="2943">
                        <c:v>2956.2753139999995</c:v>
                      </c:pt>
                      <c:pt idx="2944">
                        <c:v>2957.2778959999996</c:v>
                      </c:pt>
                      <c:pt idx="2945">
                        <c:v>2958.2646859999995</c:v>
                      </c:pt>
                      <c:pt idx="2946">
                        <c:v>2959.2642070000002</c:v>
                      </c:pt>
                      <c:pt idx="2947">
                        <c:v>2960.2693419999996</c:v>
                      </c:pt>
                      <c:pt idx="2948">
                        <c:v>2961.2713039999999</c:v>
                      </c:pt>
                      <c:pt idx="2949">
                        <c:v>2962.2905700000001</c:v>
                      </c:pt>
                      <c:pt idx="2950">
                        <c:v>2963.304427</c:v>
                      </c:pt>
                      <c:pt idx="2951">
                        <c:v>2964.3223639999997</c:v>
                      </c:pt>
                      <c:pt idx="2952">
                        <c:v>2965.361997</c:v>
                      </c:pt>
                      <c:pt idx="2953">
                        <c:v>2966.2386450000004</c:v>
                      </c:pt>
                      <c:pt idx="2954">
                        <c:v>2967.2359770000003</c:v>
                      </c:pt>
                      <c:pt idx="2955">
                        <c:v>2968.2469769999998</c:v>
                      </c:pt>
                      <c:pt idx="2956">
                        <c:v>2969.2502599999998</c:v>
                      </c:pt>
                      <c:pt idx="2957">
                        <c:v>2970.260706</c:v>
                      </c:pt>
                      <c:pt idx="2958">
                        <c:v>2971.2672249999996</c:v>
                      </c:pt>
                      <c:pt idx="2959">
                        <c:v>2972.2825240000002</c:v>
                      </c:pt>
                      <c:pt idx="2960">
                        <c:v>2973.2840070000002</c:v>
                      </c:pt>
                      <c:pt idx="2961">
                        <c:v>2974.2957239999996</c:v>
                      </c:pt>
                      <c:pt idx="2962">
                        <c:v>2975.2921939999997</c:v>
                      </c:pt>
                      <c:pt idx="2963">
                        <c:v>2976.2889759999998</c:v>
                      </c:pt>
                      <c:pt idx="2964">
                        <c:v>2977.2848720000002</c:v>
                      </c:pt>
                      <c:pt idx="2965">
                        <c:v>2978.2826169999998</c:v>
                      </c:pt>
                      <c:pt idx="2966">
                        <c:v>2979.2829469999997</c:v>
                      </c:pt>
                      <c:pt idx="2967">
                        <c:v>2980.2825430000003</c:v>
                      </c:pt>
                      <c:pt idx="2968">
                        <c:v>2981.2986099999998</c:v>
                      </c:pt>
                      <c:pt idx="2969">
                        <c:v>2982.2833600000004</c:v>
                      </c:pt>
                      <c:pt idx="2970">
                        <c:v>2983.3263139999999</c:v>
                      </c:pt>
                      <c:pt idx="2971">
                        <c:v>2984.2879990000001</c:v>
                      </c:pt>
                      <c:pt idx="2972">
                        <c:v>2985.2890980000002</c:v>
                      </c:pt>
                      <c:pt idx="2973">
                        <c:v>2986.3970589999999</c:v>
                      </c:pt>
                      <c:pt idx="2974">
                        <c:v>2987.296867</c:v>
                      </c:pt>
                      <c:pt idx="2975">
                        <c:v>2988.2946069999998</c:v>
                      </c:pt>
                      <c:pt idx="2976">
                        <c:v>2989.2988800000003</c:v>
                      </c:pt>
                      <c:pt idx="2977">
                        <c:v>2990.3268799999996</c:v>
                      </c:pt>
                      <c:pt idx="2978">
                        <c:v>2991.3210410000002</c:v>
                      </c:pt>
                      <c:pt idx="2979">
                        <c:v>2992.3682959999996</c:v>
                      </c:pt>
                      <c:pt idx="2980">
                        <c:v>2993.3682630000003</c:v>
                      </c:pt>
                      <c:pt idx="2981">
                        <c:v>2994.366156</c:v>
                      </c:pt>
                      <c:pt idx="2982">
                        <c:v>2995.3653679999998</c:v>
                      </c:pt>
                      <c:pt idx="2983">
                        <c:v>2996.3674039999996</c:v>
                      </c:pt>
                      <c:pt idx="2984">
                        <c:v>2997.3816729999999</c:v>
                      </c:pt>
                      <c:pt idx="2985">
                        <c:v>2998.399187</c:v>
                      </c:pt>
                      <c:pt idx="2986">
                        <c:v>2999.4136330000001</c:v>
                      </c:pt>
                      <c:pt idx="2987">
                        <c:v>3000.4144340000003</c:v>
                      </c:pt>
                      <c:pt idx="2988">
                        <c:v>3001.4180059999999</c:v>
                      </c:pt>
                      <c:pt idx="2989">
                        <c:v>3002.4477989999996</c:v>
                      </c:pt>
                      <c:pt idx="2990">
                        <c:v>3003.4186309999996</c:v>
                      </c:pt>
                      <c:pt idx="2991">
                        <c:v>3004.4688219999998</c:v>
                      </c:pt>
                      <c:pt idx="2992">
                        <c:v>3005.4334589999999</c:v>
                      </c:pt>
                      <c:pt idx="2993">
                        <c:v>3006.4348170000003</c:v>
                      </c:pt>
                      <c:pt idx="2994">
                        <c:v>3007.5715220000002</c:v>
                      </c:pt>
                      <c:pt idx="2995">
                        <c:v>3008.4258399999999</c:v>
                      </c:pt>
                      <c:pt idx="2996">
                        <c:v>3009.4380639999999</c:v>
                      </c:pt>
                      <c:pt idx="2997">
                        <c:v>3010.6696430000002</c:v>
                      </c:pt>
                      <c:pt idx="2998">
                        <c:v>3011.4625210000004</c:v>
                      </c:pt>
                      <c:pt idx="2999">
                        <c:v>3012.4658449999997</c:v>
                      </c:pt>
                      <c:pt idx="3000">
                        <c:v>3013.7316019999998</c:v>
                      </c:pt>
                      <c:pt idx="3001">
                        <c:v>3014.4641819999997</c:v>
                      </c:pt>
                      <c:pt idx="3002">
                        <c:v>3015.4744110000001</c:v>
                      </c:pt>
                      <c:pt idx="3003">
                        <c:v>3016.4935669999995</c:v>
                      </c:pt>
                      <c:pt idx="3004">
                        <c:v>3017.504175</c:v>
                      </c:pt>
                      <c:pt idx="3005">
                        <c:v>3018.5490540000001</c:v>
                      </c:pt>
                      <c:pt idx="3006">
                        <c:v>3019.5651639999996</c:v>
                      </c:pt>
                      <c:pt idx="3007">
                        <c:v>3020.5882780000002</c:v>
                      </c:pt>
                      <c:pt idx="3008">
                        <c:v>3021.600445</c:v>
                      </c:pt>
                      <c:pt idx="3009">
                        <c:v>3022.6328759999997</c:v>
                      </c:pt>
                      <c:pt idx="3010">
                        <c:v>3023.6485569999995</c:v>
                      </c:pt>
                      <c:pt idx="3011">
                        <c:v>3024.6608100000003</c:v>
                      </c:pt>
                      <c:pt idx="3012">
                        <c:v>3025.6661100000001</c:v>
                      </c:pt>
                      <c:pt idx="3013">
                        <c:v>3026.6706770000001</c:v>
                      </c:pt>
                      <c:pt idx="3014">
                        <c:v>3027.6678489999995</c:v>
                      </c:pt>
                      <c:pt idx="3015">
                        <c:v>3028.6989229999999</c:v>
                      </c:pt>
                      <c:pt idx="3016">
                        <c:v>3029.6659570000002</c:v>
                      </c:pt>
                      <c:pt idx="3017">
                        <c:v>3030.6677819999995</c:v>
                      </c:pt>
                      <c:pt idx="3018">
                        <c:v>3031.6798570000001</c:v>
                      </c:pt>
                      <c:pt idx="3019">
                        <c:v>3032.6957649999995</c:v>
                      </c:pt>
                      <c:pt idx="3020">
                        <c:v>3033.7115249999997</c:v>
                      </c:pt>
                      <c:pt idx="3021">
                        <c:v>3034.7069619999993</c:v>
                      </c:pt>
                      <c:pt idx="3022">
                        <c:v>3035.7169720000002</c:v>
                      </c:pt>
                      <c:pt idx="3023">
                        <c:v>3036.7138919999998</c:v>
                      </c:pt>
                      <c:pt idx="3024">
                        <c:v>3037.7252319999998</c:v>
                      </c:pt>
                      <c:pt idx="3025">
                        <c:v>3038.7360159999998</c:v>
                      </c:pt>
                      <c:pt idx="3026">
                        <c:v>3039.7395239999996</c:v>
                      </c:pt>
                      <c:pt idx="3027">
                        <c:v>3040.7638999999999</c:v>
                      </c:pt>
                      <c:pt idx="3028">
                        <c:v>3041.7897709999997</c:v>
                      </c:pt>
                      <c:pt idx="3029">
                        <c:v>3042.7669820000001</c:v>
                      </c:pt>
                      <c:pt idx="3030">
                        <c:v>3043.7650949999997</c:v>
                      </c:pt>
                      <c:pt idx="3031">
                        <c:v>3044.7763289999994</c:v>
                      </c:pt>
                      <c:pt idx="3032">
                        <c:v>3045.7766709999996</c:v>
                      </c:pt>
                      <c:pt idx="3033">
                        <c:v>3046.7924139999996</c:v>
                      </c:pt>
                      <c:pt idx="3034">
                        <c:v>3047.7920679999997</c:v>
                      </c:pt>
                      <c:pt idx="3035">
                        <c:v>3048.7917849999994</c:v>
                      </c:pt>
                      <c:pt idx="3036">
                        <c:v>3049.7915309999998</c:v>
                      </c:pt>
                      <c:pt idx="3037">
                        <c:v>3050.7914659999997</c:v>
                      </c:pt>
                      <c:pt idx="3038">
                        <c:v>3051.7914039999996</c:v>
                      </c:pt>
                      <c:pt idx="3039">
                        <c:v>3052.7917879999995</c:v>
                      </c:pt>
                      <c:pt idx="3040">
                        <c:v>3053.7920869999998</c:v>
                      </c:pt>
                      <c:pt idx="3041">
                        <c:v>3054.7911459999996</c:v>
                      </c:pt>
                      <c:pt idx="3042">
                        <c:v>3055.796429</c:v>
                      </c:pt>
                      <c:pt idx="3043">
                        <c:v>3056.7960800000001</c:v>
                      </c:pt>
                      <c:pt idx="3044">
                        <c:v>3057.8117869999996</c:v>
                      </c:pt>
                      <c:pt idx="3045">
                        <c:v>3058.8271249999998</c:v>
                      </c:pt>
                      <c:pt idx="3046">
                        <c:v>3059.8423990000001</c:v>
                      </c:pt>
                      <c:pt idx="3047">
                        <c:v>3060.842028</c:v>
                      </c:pt>
                      <c:pt idx="3048">
                        <c:v>3061.8574719999997</c:v>
                      </c:pt>
                      <c:pt idx="3049">
                        <c:v>3062.8748850000002</c:v>
                      </c:pt>
                      <c:pt idx="3050">
                        <c:v>3063.8746639999999</c:v>
                      </c:pt>
                      <c:pt idx="3051">
                        <c:v>3064.8715729999994</c:v>
                      </c:pt>
                      <c:pt idx="3052">
                        <c:v>3065.8714</c:v>
                      </c:pt>
                      <c:pt idx="3053">
                        <c:v>3066.8711229999999</c:v>
                      </c:pt>
                      <c:pt idx="3054">
                        <c:v>3067.8709229999995</c:v>
                      </c:pt>
                      <c:pt idx="3055">
                        <c:v>3068.8705739999996</c:v>
                      </c:pt>
                      <c:pt idx="3056">
                        <c:v>3069.8715329999995</c:v>
                      </c:pt>
                      <c:pt idx="3057">
                        <c:v>3070.8796779999993</c:v>
                      </c:pt>
                      <c:pt idx="3058">
                        <c:v>3071.8916650000001</c:v>
                      </c:pt>
                      <c:pt idx="3059">
                        <c:v>3072.9022289999994</c:v>
                      </c:pt>
                      <c:pt idx="3060">
                        <c:v>3073.9502949999996</c:v>
                      </c:pt>
                      <c:pt idx="3061">
                        <c:v>3074.9485949999998</c:v>
                      </c:pt>
                      <c:pt idx="3062">
                        <c:v>3075.9655419999999</c:v>
                      </c:pt>
                      <c:pt idx="3063">
                        <c:v>3076.9767649999994</c:v>
                      </c:pt>
                      <c:pt idx="3064">
                        <c:v>3077.9756209999996</c:v>
                      </c:pt>
                      <c:pt idx="3065">
                        <c:v>3078.9676439999994</c:v>
                      </c:pt>
                      <c:pt idx="3066">
                        <c:v>3079.9810790000001</c:v>
                      </c:pt>
                      <c:pt idx="3067">
                        <c:v>3080.9691339999999</c:v>
                      </c:pt>
                      <c:pt idx="3068">
                        <c:v>3081.9848089999996</c:v>
                      </c:pt>
                      <c:pt idx="3069">
                        <c:v>3082.9943480000002</c:v>
                      </c:pt>
                      <c:pt idx="3070">
                        <c:v>3084.0006389999999</c:v>
                      </c:pt>
                      <c:pt idx="3071">
                        <c:v>3084.9862789999997</c:v>
                      </c:pt>
                      <c:pt idx="3072">
                        <c:v>3086.0020569999997</c:v>
                      </c:pt>
                      <c:pt idx="3073">
                        <c:v>3087.0048069999993</c:v>
                      </c:pt>
                      <c:pt idx="3074">
                        <c:v>3088.0180380000002</c:v>
                      </c:pt>
                      <c:pt idx="3075">
                        <c:v>3089.0451239999993</c:v>
                      </c:pt>
                      <c:pt idx="3076">
                        <c:v>3090.0520579999993</c:v>
                      </c:pt>
                      <c:pt idx="3077">
                        <c:v>3091.0703299999996</c:v>
                      </c:pt>
                      <c:pt idx="3078">
                        <c:v>3092.0680050000001</c:v>
                      </c:pt>
                      <c:pt idx="3079">
                        <c:v>3093.0715039999995</c:v>
                      </c:pt>
                      <c:pt idx="3080">
                        <c:v>3094.0711889999993</c:v>
                      </c:pt>
                      <c:pt idx="3081">
                        <c:v>3095.0807699999996</c:v>
                      </c:pt>
                      <c:pt idx="3082">
                        <c:v>3096.0916449999995</c:v>
                      </c:pt>
                      <c:pt idx="3083">
                        <c:v>3097.1137039999994</c:v>
                      </c:pt>
                      <c:pt idx="3084">
                        <c:v>3098.1061689999997</c:v>
                      </c:pt>
                      <c:pt idx="3085">
                        <c:v>3099.1035769999999</c:v>
                      </c:pt>
                      <c:pt idx="3086">
                        <c:v>3100.1412829999999</c:v>
                      </c:pt>
                      <c:pt idx="3087">
                        <c:v>3101.1294099999996</c:v>
                      </c:pt>
                      <c:pt idx="3088">
                        <c:v>3102.1380679999993</c:v>
                      </c:pt>
                      <c:pt idx="3089">
                        <c:v>3103.1458560000001</c:v>
                      </c:pt>
                      <c:pt idx="3090">
                        <c:v>3104.1721659999994</c:v>
                      </c:pt>
                      <c:pt idx="3091">
                        <c:v>3105.1881939999994</c:v>
                      </c:pt>
                      <c:pt idx="3092">
                        <c:v>3106.1140889999997</c:v>
                      </c:pt>
                      <c:pt idx="3093">
                        <c:v>3107.1139919999996</c:v>
                      </c:pt>
                      <c:pt idx="3094">
                        <c:v>3108.1206910000001</c:v>
                      </c:pt>
                      <c:pt idx="3095">
                        <c:v>3109.1204090000001</c:v>
                      </c:pt>
                      <c:pt idx="3096">
                        <c:v>3110.1202699999994</c:v>
                      </c:pt>
                      <c:pt idx="3097">
                        <c:v>3111.119976</c:v>
                      </c:pt>
                      <c:pt idx="3098">
                        <c:v>3112.1201449999999</c:v>
                      </c:pt>
                      <c:pt idx="3099">
                        <c:v>3113.1195469999993</c:v>
                      </c:pt>
                      <c:pt idx="3100">
                        <c:v>3114.1200719999997</c:v>
                      </c:pt>
                      <c:pt idx="3101">
                        <c:v>3115.1110170000002</c:v>
                      </c:pt>
                      <c:pt idx="3102">
                        <c:v>3116.121048</c:v>
                      </c:pt>
                      <c:pt idx="3103">
                        <c:v>3117.1102270000001</c:v>
                      </c:pt>
                      <c:pt idx="3104">
                        <c:v>3118.1100449999994</c:v>
                      </c:pt>
                      <c:pt idx="3105">
                        <c:v>3119.1199729999998</c:v>
                      </c:pt>
                      <c:pt idx="3106">
                        <c:v>3120.1127459999998</c:v>
                      </c:pt>
                      <c:pt idx="3107">
                        <c:v>3121.112314</c:v>
                      </c:pt>
                      <c:pt idx="3108">
                        <c:v>3122.1122559999994</c:v>
                      </c:pt>
                      <c:pt idx="3109">
                        <c:v>3123.1123790000001</c:v>
                      </c:pt>
                      <c:pt idx="3110">
                        <c:v>3124.11186</c:v>
                      </c:pt>
                      <c:pt idx="3111">
                        <c:v>3125.112196</c:v>
                      </c:pt>
                      <c:pt idx="3112">
                        <c:v>3126.1117139999997</c:v>
                      </c:pt>
                      <c:pt idx="3113">
                        <c:v>3127.1118669999996</c:v>
                      </c:pt>
                      <c:pt idx="3114">
                        <c:v>3128.1127740000002</c:v>
                      </c:pt>
                      <c:pt idx="3115">
                        <c:v>3129.1127569999999</c:v>
                      </c:pt>
                      <c:pt idx="3116">
                        <c:v>3130.1227499999995</c:v>
                      </c:pt>
                      <c:pt idx="3117">
                        <c:v>3131.1245389999995</c:v>
                      </c:pt>
                      <c:pt idx="3118">
                        <c:v>3132.1254330000002</c:v>
                      </c:pt>
                      <c:pt idx="3119">
                        <c:v>3133.1250099999997</c:v>
                      </c:pt>
                      <c:pt idx="3120">
                        <c:v>3134.1115159999999</c:v>
                      </c:pt>
                      <c:pt idx="3121">
                        <c:v>3135.1322399999999</c:v>
                      </c:pt>
                      <c:pt idx="3122">
                        <c:v>3136.1498039999997</c:v>
                      </c:pt>
                      <c:pt idx="3123">
                        <c:v>3137.1496619999998</c:v>
                      </c:pt>
                      <c:pt idx="3124">
                        <c:v>3138.1429559999997</c:v>
                      </c:pt>
                      <c:pt idx="3125">
                        <c:v>3139.1596300000001</c:v>
                      </c:pt>
                      <c:pt idx="3126">
                        <c:v>3140.1817270000001</c:v>
                      </c:pt>
                      <c:pt idx="3127">
                        <c:v>3141.1970739999997</c:v>
                      </c:pt>
                      <c:pt idx="3128">
                        <c:v>3142.1972029999997</c:v>
                      </c:pt>
                      <c:pt idx="3129">
                        <c:v>3143.1907620000002</c:v>
                      </c:pt>
                      <c:pt idx="3130">
                        <c:v>3144.2065329999996</c:v>
                      </c:pt>
                      <c:pt idx="3131">
                        <c:v>3145.2068859999999</c:v>
                      </c:pt>
                      <c:pt idx="3132">
                        <c:v>3146.2064329999994</c:v>
                      </c:pt>
                      <c:pt idx="3133">
                        <c:v>3147.2102580000001</c:v>
                      </c:pt>
                      <c:pt idx="3134">
                        <c:v>3148.2103950000001</c:v>
                      </c:pt>
                      <c:pt idx="3135">
                        <c:v>3149.2307899999996</c:v>
                      </c:pt>
                      <c:pt idx="3136">
                        <c:v>3150.2460489999994</c:v>
                      </c:pt>
                      <c:pt idx="3137">
                        <c:v>3151.2460579999997</c:v>
                      </c:pt>
                      <c:pt idx="3138">
                        <c:v>3152.2458799999995</c:v>
                      </c:pt>
                      <c:pt idx="3139">
                        <c:v>3153.2496579999997</c:v>
                      </c:pt>
                      <c:pt idx="3140">
                        <c:v>3154.2530529999995</c:v>
                      </c:pt>
                      <c:pt idx="3141">
                        <c:v>3155.2683689999994</c:v>
                      </c:pt>
                      <c:pt idx="3142">
                        <c:v>3156.2839329999997</c:v>
                      </c:pt>
                      <c:pt idx="3143">
                        <c:v>3157.2833380000002</c:v>
                      </c:pt>
                      <c:pt idx="3144">
                        <c:v>3158.2832369999996</c:v>
                      </c:pt>
                      <c:pt idx="3145">
                        <c:v>3159.2824869999995</c:v>
                      </c:pt>
                      <c:pt idx="3146">
                        <c:v>3160.2826299999997</c:v>
                      </c:pt>
                      <c:pt idx="3147">
                        <c:v>3161.2826729999997</c:v>
                      </c:pt>
                      <c:pt idx="3148">
                        <c:v>3162.2993159999996</c:v>
                      </c:pt>
                      <c:pt idx="3149">
                        <c:v>3163.3143810000001</c:v>
                      </c:pt>
                      <c:pt idx="3150">
                        <c:v>3164.3369819999998</c:v>
                      </c:pt>
                      <c:pt idx="3151">
                        <c:v>3165.3344479999996</c:v>
                      </c:pt>
                      <c:pt idx="3152">
                        <c:v>3166.3536089999998</c:v>
                      </c:pt>
                      <c:pt idx="3153">
                        <c:v>3167.3603480000002</c:v>
                      </c:pt>
                      <c:pt idx="3154">
                        <c:v>3168.3634689999999</c:v>
                      </c:pt>
                      <c:pt idx="3155">
                        <c:v>3169.3674229999997</c:v>
                      </c:pt>
                      <c:pt idx="3156">
                        <c:v>3170.3841419999999</c:v>
                      </c:pt>
                      <c:pt idx="3157">
                        <c:v>3171.3991329999999</c:v>
                      </c:pt>
                      <c:pt idx="3158">
                        <c:v>3172.4025860000002</c:v>
                      </c:pt>
                      <c:pt idx="3159">
                        <c:v>3173.4025889999994</c:v>
                      </c:pt>
                      <c:pt idx="3160">
                        <c:v>3174.4175420000001</c:v>
                      </c:pt>
                      <c:pt idx="3161">
                        <c:v>3175.4214069999998</c:v>
                      </c:pt>
                      <c:pt idx="3162">
                        <c:v>3176.4212639999996</c:v>
                      </c:pt>
                      <c:pt idx="3163">
                        <c:v>3177.4269669999994</c:v>
                      </c:pt>
                      <c:pt idx="3164">
                        <c:v>3178.4271069999995</c:v>
                      </c:pt>
                      <c:pt idx="3165">
                        <c:v>3179.4420220000002</c:v>
                      </c:pt>
                      <c:pt idx="3166">
                        <c:v>3180.4580619999997</c:v>
                      </c:pt>
                      <c:pt idx="3167">
                        <c:v>3181.4574949999997</c:v>
                      </c:pt>
                      <c:pt idx="3168">
                        <c:v>3182.4626879999996</c:v>
                      </c:pt>
                      <c:pt idx="3169">
                        <c:v>3183.4625509999996</c:v>
                      </c:pt>
                      <c:pt idx="3170">
                        <c:v>3184.4657939999997</c:v>
                      </c:pt>
                      <c:pt idx="3171">
                        <c:v>3185.465682</c:v>
                      </c:pt>
                      <c:pt idx="3172">
                        <c:v>3186.4658639999998</c:v>
                      </c:pt>
                      <c:pt idx="3173">
                        <c:v>3187.4814909999996</c:v>
                      </c:pt>
                      <c:pt idx="3174">
                        <c:v>3188.4968330000002</c:v>
                      </c:pt>
                      <c:pt idx="3175">
                        <c:v>3189.4967559999996</c:v>
                      </c:pt>
                      <c:pt idx="3176">
                        <c:v>3190.4962589999996</c:v>
                      </c:pt>
                      <c:pt idx="3177">
                        <c:v>3191.4964890000001</c:v>
                      </c:pt>
                      <c:pt idx="3178">
                        <c:v>3192.5052679999999</c:v>
                      </c:pt>
                      <c:pt idx="3179">
                        <c:v>3193.5209329999998</c:v>
                      </c:pt>
                      <c:pt idx="3180">
                        <c:v>3194.5210269999998</c:v>
                      </c:pt>
                      <c:pt idx="3181">
                        <c:v>3195.5367989999995</c:v>
                      </c:pt>
                      <c:pt idx="3182">
                        <c:v>3196.5520889999998</c:v>
                      </c:pt>
                      <c:pt idx="3183">
                        <c:v>3197.568088</c:v>
                      </c:pt>
                      <c:pt idx="3184">
                        <c:v>3198.5773009999994</c:v>
                      </c:pt>
                      <c:pt idx="3185">
                        <c:v>3199.5771219999997</c:v>
                      </c:pt>
                      <c:pt idx="3186">
                        <c:v>3200.5772989999996</c:v>
                      </c:pt>
                      <c:pt idx="3187">
                        <c:v>3201.5930509999998</c:v>
                      </c:pt>
                      <c:pt idx="3188">
                        <c:v>3202.5927059999995</c:v>
                      </c:pt>
                      <c:pt idx="3189">
                        <c:v>3203.5846609999999</c:v>
                      </c:pt>
                      <c:pt idx="3190">
                        <c:v>3204.5876589999998</c:v>
                      </c:pt>
                      <c:pt idx="3191">
                        <c:v>3205.5944579999996</c:v>
                      </c:pt>
                      <c:pt idx="3192">
                        <c:v>3206.6139759999996</c:v>
                      </c:pt>
                      <c:pt idx="3193">
                        <c:v>3207.61276</c:v>
                      </c:pt>
                      <c:pt idx="3194">
                        <c:v>3208.6164689999996</c:v>
                      </c:pt>
                      <c:pt idx="3195">
                        <c:v>3209.6158209999994</c:v>
                      </c:pt>
                      <c:pt idx="3196">
                        <c:v>3210.6156489999994</c:v>
                      </c:pt>
                      <c:pt idx="3197">
                        <c:v>3211.6154280000001</c:v>
                      </c:pt>
                      <c:pt idx="3198">
                        <c:v>3212.6151489999993</c:v>
                      </c:pt>
                      <c:pt idx="3199">
                        <c:v>3213.615065</c:v>
                      </c:pt>
                      <c:pt idx="3200">
                        <c:v>3214.6207999999997</c:v>
                      </c:pt>
                      <c:pt idx="3201">
                        <c:v>3215.6209319999998</c:v>
                      </c:pt>
                      <c:pt idx="3202">
                        <c:v>3216.6212299999997</c:v>
                      </c:pt>
                      <c:pt idx="3203">
                        <c:v>3217.6246160000001</c:v>
                      </c:pt>
                      <c:pt idx="3204">
                        <c:v>3218.6129439999995</c:v>
                      </c:pt>
                      <c:pt idx="3205">
                        <c:v>3219.6126119999999</c:v>
                      </c:pt>
                      <c:pt idx="3206">
                        <c:v>3220.6223919999993</c:v>
                      </c:pt>
                      <c:pt idx="3207">
                        <c:v>3221.609829</c:v>
                      </c:pt>
                      <c:pt idx="3208">
                        <c:v>3222.625403</c:v>
                      </c:pt>
                      <c:pt idx="3209">
                        <c:v>3223.6142730000001</c:v>
                      </c:pt>
                      <c:pt idx="3210">
                        <c:v>3224.6148979999998</c:v>
                      </c:pt>
                      <c:pt idx="3211">
                        <c:v>3225.6221070000001</c:v>
                      </c:pt>
                      <c:pt idx="3212">
                        <c:v>3226.6219179999998</c:v>
                      </c:pt>
                      <c:pt idx="3213">
                        <c:v>3227.6212109999997</c:v>
                      </c:pt>
                      <c:pt idx="3214">
                        <c:v>3228.616696</c:v>
                      </c:pt>
                      <c:pt idx="3215">
                        <c:v>3229.6165009999995</c:v>
                      </c:pt>
                      <c:pt idx="3216">
                        <c:v>3230.6168939999998</c:v>
                      </c:pt>
                      <c:pt idx="3217">
                        <c:v>3231.6183889999993</c:v>
                      </c:pt>
                      <c:pt idx="3218">
                        <c:v>3232.6152519999996</c:v>
                      </c:pt>
                      <c:pt idx="3219">
                        <c:v>3233.6249239999997</c:v>
                      </c:pt>
                      <c:pt idx="3220">
                        <c:v>3234.6200490000001</c:v>
                      </c:pt>
                      <c:pt idx="3221">
                        <c:v>3235.6228249999995</c:v>
                      </c:pt>
                      <c:pt idx="3222">
                        <c:v>3236.6168289999996</c:v>
                      </c:pt>
                      <c:pt idx="3223">
                        <c:v>3237.6170899999997</c:v>
                      </c:pt>
                      <c:pt idx="3224">
                        <c:v>3238.6191629999994</c:v>
                      </c:pt>
                      <c:pt idx="3225">
                        <c:v>3239.6192449999999</c:v>
                      </c:pt>
                      <c:pt idx="3226">
                        <c:v>3240.6195879999996</c:v>
                      </c:pt>
                      <c:pt idx="3227">
                        <c:v>3241.6195369999996</c:v>
                      </c:pt>
                      <c:pt idx="3228">
                        <c:v>3242.6192799999999</c:v>
                      </c:pt>
                      <c:pt idx="3229">
                        <c:v>3243.618974</c:v>
                      </c:pt>
                      <c:pt idx="3230">
                        <c:v>3244.6406900000002</c:v>
                      </c:pt>
                      <c:pt idx="3231">
                        <c:v>3245.6558919999998</c:v>
                      </c:pt>
                      <c:pt idx="3232">
                        <c:v>3246.6710869999997</c:v>
                      </c:pt>
                      <c:pt idx="3233">
                        <c:v>3247.6712809999999</c:v>
                      </c:pt>
                      <c:pt idx="3234">
                        <c:v>3248.6599099999994</c:v>
                      </c:pt>
                      <c:pt idx="3235">
                        <c:v>3249.6596479999998</c:v>
                      </c:pt>
                      <c:pt idx="3236">
                        <c:v>3250.6597160000001</c:v>
                      </c:pt>
                      <c:pt idx="3237">
                        <c:v>3251.6751370000002</c:v>
                      </c:pt>
                      <c:pt idx="3238">
                        <c:v>3252.6908210000001</c:v>
                      </c:pt>
                      <c:pt idx="3239">
                        <c:v>3253.7162779999999</c:v>
                      </c:pt>
                      <c:pt idx="3240">
                        <c:v>3254.716383</c:v>
                      </c:pt>
                      <c:pt idx="3241">
                        <c:v>3255.7163549999996</c:v>
                      </c:pt>
                      <c:pt idx="3242">
                        <c:v>3256.7319339999995</c:v>
                      </c:pt>
                      <c:pt idx="3243">
                        <c:v>3257.7284339999997</c:v>
                      </c:pt>
                      <c:pt idx="3244">
                        <c:v>3258.7469249999995</c:v>
                      </c:pt>
                      <c:pt idx="3245">
                        <c:v>3259.746572</c:v>
                      </c:pt>
                      <c:pt idx="3246">
                        <c:v>3260.7470469999998</c:v>
                      </c:pt>
                      <c:pt idx="3247">
                        <c:v>3261.7467980000001</c:v>
                      </c:pt>
                      <c:pt idx="3248">
                        <c:v>3262.746494</c:v>
                      </c:pt>
                      <c:pt idx="3249">
                        <c:v>3263.7466249999998</c:v>
                      </c:pt>
                      <c:pt idx="3250">
                        <c:v>3264.7466799999993</c:v>
                      </c:pt>
                      <c:pt idx="3251">
                        <c:v>3265.7361139999994</c:v>
                      </c:pt>
                      <c:pt idx="3252">
                        <c:v>3266.7358399999994</c:v>
                      </c:pt>
                      <c:pt idx="3253">
                        <c:v>3267.739165</c:v>
                      </c:pt>
                      <c:pt idx="3254">
                        <c:v>3268.739329</c:v>
                      </c:pt>
                      <c:pt idx="3255">
                        <c:v>3269.7447059999995</c:v>
                      </c:pt>
                      <c:pt idx="3256">
                        <c:v>3270.7447309999998</c:v>
                      </c:pt>
                      <c:pt idx="3257">
                        <c:v>3271.7441369999997</c:v>
                      </c:pt>
                      <c:pt idx="3258">
                        <c:v>3272.7443149999999</c:v>
                      </c:pt>
                      <c:pt idx="3259">
                        <c:v>3273.7598699999999</c:v>
                      </c:pt>
                      <c:pt idx="3260">
                        <c:v>3274.7788529999998</c:v>
                      </c:pt>
                      <c:pt idx="3261">
                        <c:v>3275.7773319999997</c:v>
                      </c:pt>
                      <c:pt idx="3262">
                        <c:v>3276.7781869999999</c:v>
                      </c:pt>
                      <c:pt idx="3263">
                        <c:v>3277.7934409999998</c:v>
                      </c:pt>
                      <c:pt idx="3264">
                        <c:v>3278.7848260000001</c:v>
                      </c:pt>
                      <c:pt idx="3265">
                        <c:v>3279.7849310000001</c:v>
                      </c:pt>
                      <c:pt idx="3266">
                        <c:v>3280.7840740000001</c:v>
                      </c:pt>
                      <c:pt idx="3267">
                        <c:v>3281.7838849999998</c:v>
                      </c:pt>
                      <c:pt idx="3268">
                        <c:v>3282.7865329999995</c:v>
                      </c:pt>
                      <c:pt idx="3269">
                        <c:v>3283.7874750000001</c:v>
                      </c:pt>
                      <c:pt idx="3270">
                        <c:v>3284.7876630000001</c:v>
                      </c:pt>
                      <c:pt idx="3271">
                        <c:v>3285.7882</c:v>
                      </c:pt>
                      <c:pt idx="3272">
                        <c:v>3286.7851759999994</c:v>
                      </c:pt>
                      <c:pt idx="3273">
                        <c:v>3287.7887949999995</c:v>
                      </c:pt>
                      <c:pt idx="3274">
                        <c:v>3288.788294</c:v>
                      </c:pt>
                      <c:pt idx="3275">
                        <c:v>3289.803715</c:v>
                      </c:pt>
                      <c:pt idx="3276">
                        <c:v>3290.8191499999994</c:v>
                      </c:pt>
                      <c:pt idx="3277">
                        <c:v>3291.8287970000001</c:v>
                      </c:pt>
                      <c:pt idx="3278">
                        <c:v>3292.8386789999995</c:v>
                      </c:pt>
                      <c:pt idx="3279">
                        <c:v>3293.8324939999993</c:v>
                      </c:pt>
                      <c:pt idx="3280">
                        <c:v>3294.835873</c:v>
                      </c:pt>
                      <c:pt idx="3281">
                        <c:v>3295.83583</c:v>
                      </c:pt>
                      <c:pt idx="3282">
                        <c:v>3296.8359199999995</c:v>
                      </c:pt>
                      <c:pt idx="3283">
                        <c:v>3297.8424139999997</c:v>
                      </c:pt>
                      <c:pt idx="3284">
                        <c:v>3298.8305229999996</c:v>
                      </c:pt>
                      <c:pt idx="3285">
                        <c:v>3299.830344</c:v>
                      </c:pt>
                      <c:pt idx="3286">
                        <c:v>3300.8299069999994</c:v>
                      </c:pt>
                      <c:pt idx="3287">
                        <c:v>3301.8596239999997</c:v>
                      </c:pt>
                      <c:pt idx="3288">
                        <c:v>3302.8749459999999</c:v>
                      </c:pt>
                      <c:pt idx="3289">
                        <c:v>3303.8750049999999</c:v>
                      </c:pt>
                      <c:pt idx="3290">
                        <c:v>3304.8745049999998</c:v>
                      </c:pt>
                      <c:pt idx="3291">
                        <c:v>3305.8658310000001</c:v>
                      </c:pt>
                      <c:pt idx="3292">
                        <c:v>3306.8599089999998</c:v>
                      </c:pt>
                      <c:pt idx="3293">
                        <c:v>3307.8597110000001</c:v>
                      </c:pt>
                      <c:pt idx="3294">
                        <c:v>3308.8599509999995</c:v>
                      </c:pt>
                      <c:pt idx="3295">
                        <c:v>3309.8618109999998</c:v>
                      </c:pt>
                      <c:pt idx="3296">
                        <c:v>3310.8616910000001</c:v>
                      </c:pt>
                      <c:pt idx="3297">
                        <c:v>3311.8637399999998</c:v>
                      </c:pt>
                      <c:pt idx="3298">
                        <c:v>3312.8644219999996</c:v>
                      </c:pt>
                      <c:pt idx="3299">
                        <c:v>3313.8720229999999</c:v>
                      </c:pt>
                      <c:pt idx="3300">
                        <c:v>3314.8715409999995</c:v>
                      </c:pt>
                      <c:pt idx="3301">
                        <c:v>3315.8698619999996</c:v>
                      </c:pt>
                      <c:pt idx="3302">
                        <c:v>3316.8701139999994</c:v>
                      </c:pt>
                      <c:pt idx="3303">
                        <c:v>3317.8696970000001</c:v>
                      </c:pt>
                      <c:pt idx="3304">
                        <c:v>3318.8701579999997</c:v>
                      </c:pt>
                      <c:pt idx="3305">
                        <c:v>3319.8704760000001</c:v>
                      </c:pt>
                      <c:pt idx="3306">
                        <c:v>3320.8638899999996</c:v>
                      </c:pt>
                      <c:pt idx="3307">
                        <c:v>3321.8638229999997</c:v>
                      </c:pt>
                      <c:pt idx="3308">
                        <c:v>3322.8639789999997</c:v>
                      </c:pt>
                      <c:pt idx="3309">
                        <c:v>3323.8793729999998</c:v>
                      </c:pt>
                      <c:pt idx="3310">
                        <c:v>3324.8952169999993</c:v>
                      </c:pt>
                      <c:pt idx="3311">
                        <c:v>3325.9107089999998</c:v>
                      </c:pt>
                      <c:pt idx="3312">
                        <c:v>3326.910637</c:v>
                      </c:pt>
                      <c:pt idx="3313">
                        <c:v>3327.9256740000001</c:v>
                      </c:pt>
                      <c:pt idx="3314">
                        <c:v>3328.9436909999995</c:v>
                      </c:pt>
                      <c:pt idx="3315">
                        <c:v>3329.9439560000001</c:v>
                      </c:pt>
                      <c:pt idx="3316">
                        <c:v>3330.9434869999995</c:v>
                      </c:pt>
                      <c:pt idx="3317">
                        <c:v>3331.9589589999996</c:v>
                      </c:pt>
                      <c:pt idx="3318">
                        <c:v>3332.9593219999997</c:v>
                      </c:pt>
                      <c:pt idx="3319">
                        <c:v>3333.9590469999994</c:v>
                      </c:pt>
                      <c:pt idx="3320">
                        <c:v>3334.9822649999996</c:v>
                      </c:pt>
                      <c:pt idx="3321">
                        <c:v>3335.9982669999999</c:v>
                      </c:pt>
                      <c:pt idx="3322">
                        <c:v>3336.9978639999999</c:v>
                      </c:pt>
                      <c:pt idx="3323">
                        <c:v>3337.9973769999997</c:v>
                      </c:pt>
                      <c:pt idx="3324">
                        <c:v>3338.9974609999999</c:v>
                      </c:pt>
                      <c:pt idx="3325">
                        <c:v>3339.9971509999996</c:v>
                      </c:pt>
                      <c:pt idx="3326">
                        <c:v>3340.9967799999995</c:v>
                      </c:pt>
                      <c:pt idx="3327">
                        <c:v>3341.9981029999999</c:v>
                      </c:pt>
                      <c:pt idx="3328">
                        <c:v>3342.9917939999996</c:v>
                      </c:pt>
                      <c:pt idx="3329">
                        <c:v>3343.9918069999994</c:v>
                      </c:pt>
                      <c:pt idx="3330">
                        <c:v>3344.9885139999997</c:v>
                      </c:pt>
                      <c:pt idx="3331">
                        <c:v>3345.988679</c:v>
                      </c:pt>
                      <c:pt idx="3332">
                        <c:v>3346.9882200000002</c:v>
                      </c:pt>
                      <c:pt idx="3333">
                        <c:v>3347.9975869999998</c:v>
                      </c:pt>
                      <c:pt idx="3334">
                        <c:v>3348.9990699999998</c:v>
                      </c:pt>
                      <c:pt idx="3335">
                        <c:v>3349.9996709999996</c:v>
                      </c:pt>
                      <c:pt idx="3336">
                        <c:v>3350.9893889999994</c:v>
                      </c:pt>
                      <c:pt idx="3337">
                        <c:v>3351.9890029999997</c:v>
                      </c:pt>
                      <c:pt idx="3338">
                        <c:v>3352.9890420000002</c:v>
                      </c:pt>
                      <c:pt idx="3339">
                        <c:v>3353.9891509999998</c:v>
                      </c:pt>
                      <c:pt idx="3340">
                        <c:v>3354.9884859999993</c:v>
                      </c:pt>
                      <c:pt idx="3341">
                        <c:v>3355.9976040000001</c:v>
                      </c:pt>
                      <c:pt idx="3342">
                        <c:v>3356.999562</c:v>
                      </c:pt>
                      <c:pt idx="3343">
                        <c:v>3357.9996759999995</c:v>
                      </c:pt>
                      <c:pt idx="3344">
                        <c:v>3358.9994179999994</c:v>
                      </c:pt>
                      <c:pt idx="3345">
                        <c:v>3359.9961759999997</c:v>
                      </c:pt>
                      <c:pt idx="3346">
                        <c:v>3360.9960959999999</c:v>
                      </c:pt>
                      <c:pt idx="3347">
                        <c:v>3361.9959419999996</c:v>
                      </c:pt>
                      <c:pt idx="3348">
                        <c:v>3362.9865339999997</c:v>
                      </c:pt>
                      <c:pt idx="3349">
                        <c:v>3363.9866089999996</c:v>
                      </c:pt>
                      <c:pt idx="3350">
                        <c:v>3364.989579</c:v>
                      </c:pt>
                      <c:pt idx="3351">
                        <c:v>3365.9990659999994</c:v>
                      </c:pt>
                      <c:pt idx="3352">
                        <c:v>3366.9990899999993</c:v>
                      </c:pt>
                      <c:pt idx="3353">
                        <c:v>3368.0144869999995</c:v>
                      </c:pt>
                      <c:pt idx="3354">
                        <c:v>3369.0298419999999</c:v>
                      </c:pt>
                      <c:pt idx="3355">
                        <c:v>3370.0453099999995</c:v>
                      </c:pt>
                      <c:pt idx="3356">
                        <c:v>3371.0450099999998</c:v>
                      </c:pt>
                      <c:pt idx="3357">
                        <c:v>3372.0449419999995</c:v>
                      </c:pt>
                      <c:pt idx="3358">
                        <c:v>3373.0602009999993</c:v>
                      </c:pt>
                      <c:pt idx="3359">
                        <c:v>3374.075691</c:v>
                      </c:pt>
                      <c:pt idx="3360">
                        <c:v>3375.0910349999995</c:v>
                      </c:pt>
                      <c:pt idx="3361">
                        <c:v>3376.0851769999999</c:v>
                      </c:pt>
                      <c:pt idx="3362">
                        <c:v>3377.1002709999993</c:v>
                      </c:pt>
                      <c:pt idx="3363">
                        <c:v>3378.1000759999997</c:v>
                      </c:pt>
                      <c:pt idx="3364">
                        <c:v>3379.1135539999996</c:v>
                      </c:pt>
                      <c:pt idx="3365">
                        <c:v>3380.1128979999994</c:v>
                      </c:pt>
                      <c:pt idx="3366">
                        <c:v>3381.1124399999999</c:v>
                      </c:pt>
                      <c:pt idx="3367">
                        <c:v>3382.1164449999997</c:v>
                      </c:pt>
                      <c:pt idx="3368">
                        <c:v>3383.1166489999996</c:v>
                      </c:pt>
                      <c:pt idx="3369">
                        <c:v>3384.1182949999993</c:v>
                      </c:pt>
                      <c:pt idx="3370">
                        <c:v>3385.1118660000002</c:v>
                      </c:pt>
                      <c:pt idx="3371">
                        <c:v>3386.1185580000001</c:v>
                      </c:pt>
                      <c:pt idx="3372">
                        <c:v>3387.1106540000001</c:v>
                      </c:pt>
                      <c:pt idx="3373">
                        <c:v>3388.1104209999994</c:v>
                      </c:pt>
                      <c:pt idx="3374">
                        <c:v>3389.1104850000002</c:v>
                      </c:pt>
                      <c:pt idx="3375">
                        <c:v>3390.110823</c:v>
                      </c:pt>
                      <c:pt idx="3376">
                        <c:v>3391.1106819999995</c:v>
                      </c:pt>
                      <c:pt idx="3377">
                        <c:v>3392.111508</c:v>
                      </c:pt>
                      <c:pt idx="3378">
                        <c:v>3393.1110319999998</c:v>
                      </c:pt>
                      <c:pt idx="3379">
                        <c:v>3394.1131369999994</c:v>
                      </c:pt>
                      <c:pt idx="3380">
                        <c:v>3395.112537</c:v>
                      </c:pt>
                      <c:pt idx="3381">
                        <c:v>3396.1136669999996</c:v>
                      </c:pt>
                      <c:pt idx="3382">
                        <c:v>3397.1136559999995</c:v>
                      </c:pt>
                      <c:pt idx="3383">
                        <c:v>3398.1234969999996</c:v>
                      </c:pt>
                      <c:pt idx="3384">
                        <c:v>3399.1205519999994</c:v>
                      </c:pt>
                      <c:pt idx="3385">
                        <c:v>3400.1116379999994</c:v>
                      </c:pt>
                      <c:pt idx="3386">
                        <c:v>3401.112846</c:v>
                      </c:pt>
                      <c:pt idx="3387">
                        <c:v>3402.1133129999998</c:v>
                      </c:pt>
                      <c:pt idx="3388">
                        <c:v>3403.1132170000001</c:v>
                      </c:pt>
                      <c:pt idx="3389">
                        <c:v>3404.1134199999997</c:v>
                      </c:pt>
                      <c:pt idx="3390">
                        <c:v>3405.1153880000002</c:v>
                      </c:pt>
                      <c:pt idx="3391">
                        <c:v>3406.1151220000002</c:v>
                      </c:pt>
                      <c:pt idx="3392">
                        <c:v>3407.1148599999997</c:v>
                      </c:pt>
                      <c:pt idx="3393">
                        <c:v>3408.1247359999998</c:v>
                      </c:pt>
                      <c:pt idx="3394">
                        <c:v>3409.1242849999999</c:v>
                      </c:pt>
                      <c:pt idx="3395">
                        <c:v>3410.1399000000001</c:v>
                      </c:pt>
                      <c:pt idx="3396">
                        <c:v>3411.155796</c:v>
                      </c:pt>
                      <c:pt idx="3397">
                        <c:v>3412.1713220000001</c:v>
                      </c:pt>
                      <c:pt idx="3398">
                        <c:v>3413.165148</c:v>
                      </c:pt>
                      <c:pt idx="3399">
                        <c:v>3414.1644310000001</c:v>
                      </c:pt>
                      <c:pt idx="3400">
                        <c:v>3415.1648829999995</c:v>
                      </c:pt>
                      <c:pt idx="3401">
                        <c:v>3416.165113</c:v>
                      </c:pt>
                      <c:pt idx="3402">
                        <c:v>3417.1670809999996</c:v>
                      </c:pt>
                      <c:pt idx="3403">
                        <c:v>3418.1823289999993</c:v>
                      </c:pt>
                      <c:pt idx="3404">
                        <c:v>3419.1824049999996</c:v>
                      </c:pt>
                      <c:pt idx="3405">
                        <c:v>3420.1978140000001</c:v>
                      </c:pt>
                      <c:pt idx="3406">
                        <c:v>3421.2044879999994</c:v>
                      </c:pt>
                      <c:pt idx="3407">
                        <c:v>3422.2153959999996</c:v>
                      </c:pt>
                      <c:pt idx="3408">
                        <c:v>3423.2151679999997</c:v>
                      </c:pt>
                      <c:pt idx="3409">
                        <c:v>3424.2045259999995</c:v>
                      </c:pt>
                      <c:pt idx="3410">
                        <c:v>3425.21767</c:v>
                      </c:pt>
                      <c:pt idx="3411">
                        <c:v>3426.217525</c:v>
                      </c:pt>
                      <c:pt idx="3412">
                        <c:v>3427.2183879999993</c:v>
                      </c:pt>
                      <c:pt idx="3413">
                        <c:v>3428.2187219999996</c:v>
                      </c:pt>
                      <c:pt idx="3414">
                        <c:v>3429.2034290000001</c:v>
                      </c:pt>
                      <c:pt idx="3415">
                        <c:v>3430.2278529999994</c:v>
                      </c:pt>
                      <c:pt idx="3416">
                        <c:v>3431.2191929999999</c:v>
                      </c:pt>
                      <c:pt idx="3417">
                        <c:v>3432.2304839999997</c:v>
                      </c:pt>
                      <c:pt idx="3418">
                        <c:v>3433.2356849999996</c:v>
                      </c:pt>
                      <c:pt idx="3419">
                        <c:v>3434.2506130000002</c:v>
                      </c:pt>
                      <c:pt idx="3420">
                        <c:v>3435.2669969999997</c:v>
                      </c:pt>
                      <c:pt idx="3421">
                        <c:v>3436.2819689999997</c:v>
                      </c:pt>
                      <c:pt idx="3422">
                        <c:v>3437.2826580000001</c:v>
                      </c:pt>
                      <c:pt idx="3423">
                        <c:v>3438.2991069999998</c:v>
                      </c:pt>
                      <c:pt idx="3424">
                        <c:v>3439.3145359999999</c:v>
                      </c:pt>
                      <c:pt idx="3425">
                        <c:v>3440.329855</c:v>
                      </c:pt>
                      <c:pt idx="3426">
                        <c:v>3441.3295889999999</c:v>
                      </c:pt>
                      <c:pt idx="3427">
                        <c:v>3442.3392299999996</c:v>
                      </c:pt>
                      <c:pt idx="3428">
                        <c:v>3443.3389989999996</c:v>
                      </c:pt>
                      <c:pt idx="3429">
                        <c:v>3444.3392589999994</c:v>
                      </c:pt>
                      <c:pt idx="3430">
                        <c:v>3445.3548460000002</c:v>
                      </c:pt>
                      <c:pt idx="3431">
                        <c:v>3446.3613740000001</c:v>
                      </c:pt>
                      <c:pt idx="3432">
                        <c:v>3447.3610920000001</c:v>
                      </c:pt>
                      <c:pt idx="3433">
                        <c:v>3448.3608469999999</c:v>
                      </c:pt>
                      <c:pt idx="3434">
                        <c:v>3449.366771</c:v>
                      </c:pt>
                      <c:pt idx="3435">
                        <c:v>3450.3733469999997</c:v>
                      </c:pt>
                      <c:pt idx="3436">
                        <c:v>3451.367843</c:v>
                      </c:pt>
                      <c:pt idx="3437">
                        <c:v>3452.3754069999995</c:v>
                      </c:pt>
                      <c:pt idx="3438">
                        <c:v>3453.3749760000001</c:v>
                      </c:pt>
                      <c:pt idx="3439">
                        <c:v>3454.3744820000002</c:v>
                      </c:pt>
                      <c:pt idx="3440">
                        <c:v>3455.3748150000001</c:v>
                      </c:pt>
                      <c:pt idx="3441">
                        <c:v>3456.3747009999997</c:v>
                      </c:pt>
                      <c:pt idx="3442">
                        <c:v>3457.3753829999996</c:v>
                      </c:pt>
                      <c:pt idx="3443">
                        <c:v>3458.3659859999998</c:v>
                      </c:pt>
                      <c:pt idx="3444">
                        <c:v>3459.3657599999997</c:v>
                      </c:pt>
                      <c:pt idx="3445">
                        <c:v>3460.3749600000001</c:v>
                      </c:pt>
                      <c:pt idx="3446">
                        <c:v>3461.3744189999998</c:v>
                      </c:pt>
                      <c:pt idx="3447">
                        <c:v>3462.3741970000001</c:v>
                      </c:pt>
                      <c:pt idx="3448">
                        <c:v>3463.3698549999999</c:v>
                      </c:pt>
                      <c:pt idx="3449">
                        <c:v>3464.3698829999994</c:v>
                      </c:pt>
                      <c:pt idx="3450">
                        <c:v>3465.3703089999999</c:v>
                      </c:pt>
                      <c:pt idx="3451">
                        <c:v>3466.3695149999994</c:v>
                      </c:pt>
                      <c:pt idx="3452">
                        <c:v>3467.3699799999995</c:v>
                      </c:pt>
                      <c:pt idx="3453">
                        <c:v>3468.369831</c:v>
                      </c:pt>
                      <c:pt idx="3454">
                        <c:v>3469.3698649999997</c:v>
                      </c:pt>
                      <c:pt idx="3455">
                        <c:v>3470.3696570000002</c:v>
                      </c:pt>
                      <c:pt idx="3456">
                        <c:v>3471.3852289999995</c:v>
                      </c:pt>
                      <c:pt idx="3457">
                        <c:v>3472.4007599999995</c:v>
                      </c:pt>
                      <c:pt idx="3458">
                        <c:v>3473.4183379999995</c:v>
                      </c:pt>
                      <c:pt idx="3459">
                        <c:v>3474.4184799999994</c:v>
                      </c:pt>
                      <c:pt idx="3460">
                        <c:v>3475.420838</c:v>
                      </c:pt>
                      <c:pt idx="3461">
                        <c:v>3476.4152249999997</c:v>
                      </c:pt>
                      <c:pt idx="3462">
                        <c:v>3477.4151059999995</c:v>
                      </c:pt>
                      <c:pt idx="3463">
                        <c:v>3478.4216779999997</c:v>
                      </c:pt>
                      <c:pt idx="3464">
                        <c:v>3479.4217829999998</c:v>
                      </c:pt>
                      <c:pt idx="3465">
                        <c:v>3480.4213369999998</c:v>
                      </c:pt>
                      <c:pt idx="3466">
                        <c:v>3481.4214009999996</c:v>
                      </c:pt>
                      <c:pt idx="3467">
                        <c:v>3482.4213570000002</c:v>
                      </c:pt>
                      <c:pt idx="3468">
                        <c:v>3483.4242899999999</c:v>
                      </c:pt>
                      <c:pt idx="3469">
                        <c:v>3484.449345</c:v>
                      </c:pt>
                      <c:pt idx="3470">
                        <c:v>3485.4532709999994</c:v>
                      </c:pt>
                      <c:pt idx="3471">
                        <c:v>3486.462767</c:v>
                      </c:pt>
                      <c:pt idx="3472">
                        <c:v>3487.4580120000001</c:v>
                      </c:pt>
                      <c:pt idx="3473">
                        <c:v>3488.4580269999997</c:v>
                      </c:pt>
                      <c:pt idx="3474">
                        <c:v>3489.4778589999996</c:v>
                      </c:pt>
                      <c:pt idx="3475">
                        <c:v>3490.4850609999994</c:v>
                      </c:pt>
                      <c:pt idx="3476">
                        <c:v>3491.4943579999999</c:v>
                      </c:pt>
                      <c:pt idx="3477">
                        <c:v>3492.4944169999999</c:v>
                      </c:pt>
                      <c:pt idx="3478">
                        <c:v>3493.4897769999998</c:v>
                      </c:pt>
                      <c:pt idx="3479">
                        <c:v>3494.4932250000002</c:v>
                      </c:pt>
                      <c:pt idx="3480">
                        <c:v>3495.4846989999996</c:v>
                      </c:pt>
                      <c:pt idx="3481">
                        <c:v>3496.4913699999997</c:v>
                      </c:pt>
                      <c:pt idx="3482">
                        <c:v>3497.4909029999999</c:v>
                      </c:pt>
                      <c:pt idx="3483">
                        <c:v>3498.4931149999993</c:v>
                      </c:pt>
                      <c:pt idx="3484">
                        <c:v>3499.4927659999994</c:v>
                      </c:pt>
                      <c:pt idx="3485">
                        <c:v>3500.4926959999993</c:v>
                      </c:pt>
                      <c:pt idx="3486">
                        <c:v>3501.5083119999999</c:v>
                      </c:pt>
                      <c:pt idx="3487">
                        <c:v>3502.5210980000002</c:v>
                      </c:pt>
                      <c:pt idx="3488">
                        <c:v>3503.5439929999993</c:v>
                      </c:pt>
                      <c:pt idx="3489">
                        <c:v>3504.544003</c:v>
                      </c:pt>
                      <c:pt idx="3490">
                        <c:v>3505.5439419999993</c:v>
                      </c:pt>
                      <c:pt idx="3491">
                        <c:v>3506.5593739999995</c:v>
                      </c:pt>
                      <c:pt idx="3492">
                        <c:v>3507.5480019999995</c:v>
                      </c:pt>
                      <c:pt idx="3493">
                        <c:v>3508.5478859999994</c:v>
                      </c:pt>
                      <c:pt idx="3494">
                        <c:v>3509.5651280000002</c:v>
                      </c:pt>
                      <c:pt idx="3495">
                        <c:v>3510.5805329999994</c:v>
                      </c:pt>
                      <c:pt idx="3496">
                        <c:v>3511.5804079999998</c:v>
                      </c:pt>
                      <c:pt idx="3497">
                        <c:v>3512.580097</c:v>
                      </c:pt>
                      <c:pt idx="3498">
                        <c:v>3513.5813129999997</c:v>
                      </c:pt>
                      <c:pt idx="3499">
                        <c:v>3514.5946260000001</c:v>
                      </c:pt>
                      <c:pt idx="3500">
                        <c:v>3515.5945409999995</c:v>
                      </c:pt>
                      <c:pt idx="3501">
                        <c:v>3516.6004709999997</c:v>
                      </c:pt>
                      <c:pt idx="3502">
                        <c:v>3517.6001769999993</c:v>
                      </c:pt>
                      <c:pt idx="3503">
                        <c:v>3518.5941579999999</c:v>
                      </c:pt>
                      <c:pt idx="3504">
                        <c:v>3519.6102439999995</c:v>
                      </c:pt>
                      <c:pt idx="3505">
                        <c:v>3520.6132749999997</c:v>
                      </c:pt>
                      <c:pt idx="3506">
                        <c:v>3521.6148290000001</c:v>
                      </c:pt>
                      <c:pt idx="3507">
                        <c:v>3522.6145740000002</c:v>
                      </c:pt>
                      <c:pt idx="3508">
                        <c:v>3523.6143229999998</c:v>
                      </c:pt>
                      <c:pt idx="3509">
                        <c:v>3524.6191279999994</c:v>
                      </c:pt>
                      <c:pt idx="3510">
                        <c:v>3525.6213619999999</c:v>
                      </c:pt>
                      <c:pt idx="3511">
                        <c:v>3526.6216530000002</c:v>
                      </c:pt>
                      <c:pt idx="3512">
                        <c:v>3527.6216189999996</c:v>
                      </c:pt>
                      <c:pt idx="3513">
                        <c:v>3528.6217820000002</c:v>
                      </c:pt>
                      <c:pt idx="3514">
                        <c:v>3529.6242519999996</c:v>
                      </c:pt>
                      <c:pt idx="3515">
                        <c:v>3530.6243299999996</c:v>
                      </c:pt>
                      <c:pt idx="3516">
                        <c:v>3531.6241639999998</c:v>
                      </c:pt>
                      <c:pt idx="3517">
                        <c:v>3532.6238659999999</c:v>
                      </c:pt>
                      <c:pt idx="3518">
                        <c:v>3533.6236650000001</c:v>
                      </c:pt>
                      <c:pt idx="3519">
                        <c:v>3534.6202059999996</c:v>
                      </c:pt>
                      <c:pt idx="3520">
                        <c:v>3535.6203699999996</c:v>
                      </c:pt>
                      <c:pt idx="3521">
                        <c:v>3536.6203340000002</c:v>
                      </c:pt>
                      <c:pt idx="3522">
                        <c:v>3537.6196819999996</c:v>
                      </c:pt>
                      <c:pt idx="3523">
                        <c:v>3538.6204199999993</c:v>
                      </c:pt>
                      <c:pt idx="3524">
                        <c:v>3539.6222349999998</c:v>
                      </c:pt>
                      <c:pt idx="3525">
                        <c:v>3540.6223110000001</c:v>
                      </c:pt>
                      <c:pt idx="3526">
                        <c:v>3541.6249109999999</c:v>
                      </c:pt>
                      <c:pt idx="3527">
                        <c:v>3542.618813</c:v>
                      </c:pt>
                      <c:pt idx="3528">
                        <c:v>3543.6186609999995</c:v>
                      </c:pt>
                      <c:pt idx="3529">
                        <c:v>3544.6183469999996</c:v>
                      </c:pt>
                      <c:pt idx="3530">
                        <c:v>3545.6207559999993</c:v>
                      </c:pt>
                      <c:pt idx="3531">
                        <c:v>3546.6396269999996</c:v>
                      </c:pt>
                      <c:pt idx="3532">
                        <c:v>3547.655538</c:v>
                      </c:pt>
                      <c:pt idx="3533">
                        <c:v>3548.6716239999996</c:v>
                      </c:pt>
                      <c:pt idx="3534">
                        <c:v>3549.6709299999993</c:v>
                      </c:pt>
                      <c:pt idx="3535">
                        <c:v>3550.6863829999993</c:v>
                      </c:pt>
                      <c:pt idx="3536">
                        <c:v>3551.7017639999995</c:v>
                      </c:pt>
                      <c:pt idx="3537">
                        <c:v>3552.7015419999998</c:v>
                      </c:pt>
                      <c:pt idx="3538">
                        <c:v>3553.7016469999999</c:v>
                      </c:pt>
                      <c:pt idx="3539">
                        <c:v>3554.7151189999995</c:v>
                      </c:pt>
                      <c:pt idx="3540">
                        <c:v>3555.731119</c:v>
                      </c:pt>
                      <c:pt idx="3541">
                        <c:v>3556.7463339999995</c:v>
                      </c:pt>
                      <c:pt idx="3542">
                        <c:v>3557.7528919999995</c:v>
                      </c:pt>
                      <c:pt idx="3543">
                        <c:v>3558.7761169999994</c:v>
                      </c:pt>
                      <c:pt idx="3544">
                        <c:v>3559.7759509999996</c:v>
                      </c:pt>
                      <c:pt idx="3545">
                        <c:v>3560.794766</c:v>
                      </c:pt>
                      <c:pt idx="3546">
                        <c:v>3561.7949680000002</c:v>
                      </c:pt>
                      <c:pt idx="3547">
                        <c:v>3562.7946590000001</c:v>
                      </c:pt>
                      <c:pt idx="3548">
                        <c:v>3563.8101099999994</c:v>
                      </c:pt>
                      <c:pt idx="3549">
                        <c:v>3564.8227289999995</c:v>
                      </c:pt>
                      <c:pt idx="3550">
                        <c:v>3565.8292609999999</c:v>
                      </c:pt>
                      <c:pt idx="3551">
                        <c:v>3566.8289239999995</c:v>
                      </c:pt>
                      <c:pt idx="3552">
                        <c:v>3567.829162</c:v>
                      </c:pt>
                      <c:pt idx="3553">
                        <c:v>3568.8440890000002</c:v>
                      </c:pt>
                      <c:pt idx="3554">
                        <c:v>3569.8444719999998</c:v>
                      </c:pt>
                      <c:pt idx="3555">
                        <c:v>3570.8416909999996</c:v>
                      </c:pt>
                      <c:pt idx="3556">
                        <c:v>3571.8415269999996</c:v>
                      </c:pt>
                      <c:pt idx="3557">
                        <c:v>3572.8418119999997</c:v>
                      </c:pt>
                      <c:pt idx="3558">
                        <c:v>3573.8414619999994</c:v>
                      </c:pt>
                      <c:pt idx="3559">
                        <c:v>3574.841797</c:v>
                      </c:pt>
                      <c:pt idx="3560">
                        <c:v>3575.8416159999997</c:v>
                      </c:pt>
                      <c:pt idx="3561">
                        <c:v>3576.8417819999995</c:v>
                      </c:pt>
                      <c:pt idx="3562">
                        <c:v>3577.8292529999999</c:v>
                      </c:pt>
                      <c:pt idx="3563">
                        <c:v>3578.8385819999994</c:v>
                      </c:pt>
                      <c:pt idx="3564">
                        <c:v>3579.8390709999994</c:v>
                      </c:pt>
                      <c:pt idx="3565">
                        <c:v>3580.8384399999995</c:v>
                      </c:pt>
                      <c:pt idx="3566">
                        <c:v>3581.8328099999999</c:v>
                      </c:pt>
                      <c:pt idx="3567">
                        <c:v>3582.833063</c:v>
                      </c:pt>
                      <c:pt idx="3568">
                        <c:v>3583.8486679999996</c:v>
                      </c:pt>
                      <c:pt idx="3569">
                        <c:v>3584.8481849999998</c:v>
                      </c:pt>
                      <c:pt idx="3570">
                        <c:v>3585.863617</c:v>
                      </c:pt>
                      <c:pt idx="3571">
                        <c:v>3586.8728579999997</c:v>
                      </c:pt>
                      <c:pt idx="3572">
                        <c:v>3587.8727269999999</c:v>
                      </c:pt>
                      <c:pt idx="3573">
                        <c:v>3588.8749069999994</c:v>
                      </c:pt>
                      <c:pt idx="3574">
                        <c:v>3589.8690310000002</c:v>
                      </c:pt>
                      <c:pt idx="3575">
                        <c:v>3590.8692459999993</c:v>
                      </c:pt>
                      <c:pt idx="3576">
                        <c:v>3591.8699900000001</c:v>
                      </c:pt>
                      <c:pt idx="3577">
                        <c:v>3592.869831</c:v>
                      </c:pt>
                      <c:pt idx="3578">
                        <c:v>3593.8689899999999</c:v>
                      </c:pt>
                      <c:pt idx="3579">
                        <c:v>3594.8685839999998</c:v>
                      </c:pt>
                      <c:pt idx="3580">
                        <c:v>3595.8703099999993</c:v>
                      </c:pt>
                      <c:pt idx="3581">
                        <c:v>3596.8702679999997</c:v>
                      </c:pt>
                      <c:pt idx="3582">
                        <c:v>3597.8740659999994</c:v>
                      </c:pt>
                      <c:pt idx="3583">
                        <c:v>3598.874296</c:v>
                      </c:pt>
                      <c:pt idx="3584">
                        <c:v>3599.8817760000002</c:v>
                      </c:pt>
                      <c:pt idx="3585">
                        <c:v>3600.896917</c:v>
                      </c:pt>
                      <c:pt idx="3586">
                        <c:v>3601.9033979999995</c:v>
                      </c:pt>
                      <c:pt idx="3587">
                        <c:v>3602.9032509999997</c:v>
                      </c:pt>
                      <c:pt idx="3588">
                        <c:v>3603.9174739999999</c:v>
                      </c:pt>
                      <c:pt idx="3589">
                        <c:v>3604.9172090000002</c:v>
                      </c:pt>
                      <c:pt idx="3590">
                        <c:v>3605.9169000000002</c:v>
                      </c:pt>
                      <c:pt idx="3591">
                        <c:v>3606.9321309999996</c:v>
                      </c:pt>
                      <c:pt idx="3592">
                        <c:v>3607.9474469999996</c:v>
                      </c:pt>
                      <c:pt idx="3593">
                        <c:v>3608.9474749999999</c:v>
                      </c:pt>
                      <c:pt idx="3594">
                        <c:v>3609.9471149999999</c:v>
                      </c:pt>
                      <c:pt idx="3595">
                        <c:v>3610.9624269999995</c:v>
                      </c:pt>
                      <c:pt idx="3596">
                        <c:v>3611.9621989999996</c:v>
                      </c:pt>
                      <c:pt idx="3597">
                        <c:v>3612.9619459999994</c:v>
                      </c:pt>
                      <c:pt idx="3598">
                        <c:v>3613.9681399999999</c:v>
                      </c:pt>
                      <c:pt idx="3599">
                        <c:v>3614.9677259999999</c:v>
                      </c:pt>
                      <c:pt idx="3600">
                        <c:v>3615.9677789999996</c:v>
                      </c:pt>
                      <c:pt idx="3601">
                        <c:v>3616.9829970000001</c:v>
                      </c:pt>
                      <c:pt idx="3602">
                        <c:v>3617.9891149999994</c:v>
                      </c:pt>
                      <c:pt idx="3603">
                        <c:v>3618.9887239999998</c:v>
                      </c:pt>
                      <c:pt idx="3604">
                        <c:v>3619.9981689999995</c:v>
                      </c:pt>
                      <c:pt idx="3605">
                        <c:v>3620.9955229999996</c:v>
                      </c:pt>
                      <c:pt idx="3606">
                        <c:v>3621.9955199999995</c:v>
                      </c:pt>
                      <c:pt idx="3607">
                        <c:v>3622.9988800000001</c:v>
                      </c:pt>
                      <c:pt idx="3608">
                        <c:v>3623.9988640000001</c:v>
                      </c:pt>
                      <c:pt idx="3609">
                        <c:v>3624.9990929999994</c:v>
                      </c:pt>
                      <c:pt idx="3610">
                        <c:v>3625.9991119999995</c:v>
                      </c:pt>
                      <c:pt idx="3611">
                        <c:v>3626.9983160000002</c:v>
                      </c:pt>
                      <c:pt idx="3612">
                        <c:v>3627.9920759999995</c:v>
                      </c:pt>
                      <c:pt idx="3613">
                        <c:v>3629.0050059999994</c:v>
                      </c:pt>
                      <c:pt idx="3614">
                        <c:v>3630.0204640000002</c:v>
                      </c:pt>
                      <c:pt idx="3615">
                        <c:v>3631.0358349999997</c:v>
                      </c:pt>
                      <c:pt idx="3616">
                        <c:v>3632.0352569999995</c:v>
                      </c:pt>
                      <c:pt idx="3617">
                        <c:v>3633.0350319999998</c:v>
                      </c:pt>
                      <c:pt idx="3618">
                        <c:v>3634.0349909999995</c:v>
                      </c:pt>
                      <c:pt idx="3619">
                        <c:v>3635.0345219999999</c:v>
                      </c:pt>
                      <c:pt idx="3620">
                        <c:v>3636.0391979999995</c:v>
                      </c:pt>
                      <c:pt idx="3621">
                        <c:v>3637.045779</c:v>
                      </c:pt>
                      <c:pt idx="3622">
                        <c:v>3638.0460509999994</c:v>
                      </c:pt>
                      <c:pt idx="3623">
                        <c:v>3639.0457589999996</c:v>
                      </c:pt>
                      <c:pt idx="3624">
                        <c:v>3640.0351430000001</c:v>
                      </c:pt>
                      <c:pt idx="3625">
                        <c:v>3641.035629</c:v>
                      </c:pt>
                      <c:pt idx="3626">
                        <c:v>3642.0356199999997</c:v>
                      </c:pt>
                      <c:pt idx="3627">
                        <c:v>3643.0350279999993</c:v>
                      </c:pt>
                      <c:pt idx="3628">
                        <c:v>3644.0388939999993</c:v>
                      </c:pt>
                      <c:pt idx="3629">
                        <c:v>3645.0368499999995</c:v>
                      </c:pt>
                      <c:pt idx="3630">
                        <c:v>3646.0526579999996</c:v>
                      </c:pt>
                      <c:pt idx="3631">
                        <c:v>3647.0593429999999</c:v>
                      </c:pt>
                      <c:pt idx="3632">
                        <c:v>3648.0747279999996</c:v>
                      </c:pt>
                      <c:pt idx="3633">
                        <c:v>3649.0689569999995</c:v>
                      </c:pt>
                      <c:pt idx="3634">
                        <c:v>3650.0690260000001</c:v>
                      </c:pt>
                      <c:pt idx="3635">
                        <c:v>3651.0949229999997</c:v>
                      </c:pt>
                      <c:pt idx="3636">
                        <c:v>3652.1139759999996</c:v>
                      </c:pt>
                      <c:pt idx="3637">
                        <c:v>3653.2717699999994</c:v>
                      </c:pt>
                      <c:pt idx="3638">
                        <c:v>3654.1201590000001</c:v>
                      </c:pt>
                      <c:pt idx="3639">
                        <c:v>3655.1113299999997</c:v>
                      </c:pt>
                      <c:pt idx="3640">
                        <c:v>3656.1115089999994</c:v>
                      </c:pt>
                      <c:pt idx="3641">
                        <c:v>3657.1241639999998</c:v>
                      </c:pt>
                      <c:pt idx="3642">
                        <c:v>3658.1242759999996</c:v>
                      </c:pt>
                      <c:pt idx="3643">
                        <c:v>3659.3771839999999</c:v>
                      </c:pt>
                      <c:pt idx="3644">
                        <c:v>3660.1364789999998</c:v>
                      </c:pt>
                      <c:pt idx="3645">
                        <c:v>3661.1304259999997</c:v>
                      </c:pt>
                      <c:pt idx="3646">
                        <c:v>3662.4764919999998</c:v>
                      </c:pt>
                      <c:pt idx="3647">
                        <c:v>3663.1264199999996</c:v>
                      </c:pt>
                      <c:pt idx="3648">
                        <c:v>3664.1265739999999</c:v>
                      </c:pt>
                      <c:pt idx="3649">
                        <c:v>3665.1418109999995</c:v>
                      </c:pt>
                      <c:pt idx="3650">
                        <c:v>3666.1639099999993</c:v>
                      </c:pt>
                      <c:pt idx="3651">
                        <c:v>3667.1757609999995</c:v>
                      </c:pt>
                      <c:pt idx="3652">
                        <c:v>3668.2334890000002</c:v>
                      </c:pt>
                      <c:pt idx="3653">
                        <c:v>3669.2061869999998</c:v>
                      </c:pt>
                      <c:pt idx="3654">
                        <c:v>3670.2383460000001</c:v>
                      </c:pt>
                      <c:pt idx="3655">
                        <c:v>3671.2619989999994</c:v>
                      </c:pt>
                      <c:pt idx="3656">
                        <c:v>3672.2780130000001</c:v>
                      </c:pt>
                      <c:pt idx="3657">
                        <c:v>3673.3195169999999</c:v>
                      </c:pt>
                      <c:pt idx="3658">
                        <c:v>3674.2705489999998</c:v>
                      </c:pt>
                      <c:pt idx="3659">
                        <c:v>3675.2717249999996</c:v>
                      </c:pt>
                      <c:pt idx="3660">
                        <c:v>3676.4178009999996</c:v>
                      </c:pt>
                      <c:pt idx="3661">
                        <c:v>3677.2885249999999</c:v>
                      </c:pt>
                      <c:pt idx="3662">
                        <c:v>3678.2963949999994</c:v>
                      </c:pt>
                      <c:pt idx="3663">
                        <c:v>3679.5069139999996</c:v>
                      </c:pt>
                      <c:pt idx="3664">
                        <c:v>3680.360592</c:v>
                      </c:pt>
                      <c:pt idx="3665">
                        <c:v>3681.3763639999997</c:v>
                      </c:pt>
                      <c:pt idx="3666">
                        <c:v>3682.28197</c:v>
                      </c:pt>
                      <c:pt idx="3667">
                        <c:v>3683.3126219999995</c:v>
                      </c:pt>
                      <c:pt idx="3668">
                        <c:v>3684.3178330000001</c:v>
                      </c:pt>
                      <c:pt idx="3669">
                        <c:v>3685.317419</c:v>
                      </c:pt>
                      <c:pt idx="3670">
                        <c:v>3686.3461980000002</c:v>
                      </c:pt>
                      <c:pt idx="3671">
                        <c:v>3687.3589739999998</c:v>
                      </c:pt>
                      <c:pt idx="3672">
                        <c:v>3688.3754269999999</c:v>
                      </c:pt>
                      <c:pt idx="3673">
                        <c:v>3689.3777999999993</c:v>
                      </c:pt>
                      <c:pt idx="3674">
                        <c:v>3690.390273</c:v>
                      </c:pt>
                      <c:pt idx="3675">
                        <c:v>3691.3960870000001</c:v>
                      </c:pt>
                      <c:pt idx="3676">
                        <c:v>3692.4093159999993</c:v>
                      </c:pt>
                      <c:pt idx="3677">
                        <c:v>3693.4099969999997</c:v>
                      </c:pt>
                      <c:pt idx="3678">
                        <c:v>3694.4066029999994</c:v>
                      </c:pt>
                      <c:pt idx="3679">
                        <c:v>3695.4170199999999</c:v>
                      </c:pt>
                      <c:pt idx="3680">
                        <c:v>3696.4159559999998</c:v>
                      </c:pt>
                      <c:pt idx="3681">
                        <c:v>3697.416303</c:v>
                      </c:pt>
                      <c:pt idx="3682">
                        <c:v>3698.4142009999996</c:v>
                      </c:pt>
                      <c:pt idx="3683">
                        <c:v>3699.4096509999999</c:v>
                      </c:pt>
                      <c:pt idx="3684">
                        <c:v>3700.4103070000001</c:v>
                      </c:pt>
                      <c:pt idx="3685">
                        <c:v>3701.4106489999995</c:v>
                      </c:pt>
                      <c:pt idx="3686">
                        <c:v>3702.4107819999999</c:v>
                      </c:pt>
                      <c:pt idx="3687">
                        <c:v>3703.4112749999995</c:v>
                      </c:pt>
                      <c:pt idx="3688">
                        <c:v>3704.4114119999995</c:v>
                      </c:pt>
                      <c:pt idx="3689">
                        <c:v>3705.4131639999996</c:v>
                      </c:pt>
                      <c:pt idx="3690">
                        <c:v>3706.4129009999997</c:v>
                      </c:pt>
                      <c:pt idx="3691">
                        <c:v>3707.4129159999993</c:v>
                      </c:pt>
                      <c:pt idx="3692">
                        <c:v>3708.4081689999994</c:v>
                      </c:pt>
                      <c:pt idx="3693">
                        <c:v>3709.4083149999997</c:v>
                      </c:pt>
                      <c:pt idx="3694">
                        <c:v>3710.4081390000001</c:v>
                      </c:pt>
                      <c:pt idx="3695">
                        <c:v>3711.4118069999995</c:v>
                      </c:pt>
                      <c:pt idx="3696">
                        <c:v>3712.4071839999997</c:v>
                      </c:pt>
                      <c:pt idx="3697">
                        <c:v>3713.4181689999996</c:v>
                      </c:pt>
                      <c:pt idx="3698">
                        <c:v>3714.4174269999994</c:v>
                      </c:pt>
                      <c:pt idx="3699">
                        <c:v>3715.4158859999998</c:v>
                      </c:pt>
                      <c:pt idx="3700">
                        <c:v>3716.4116589999994</c:v>
                      </c:pt>
                      <c:pt idx="3701">
                        <c:v>3717.4168019999997</c:v>
                      </c:pt>
                      <c:pt idx="3702">
                        <c:v>3718.4162820000001</c:v>
                      </c:pt>
                      <c:pt idx="3703">
                        <c:v>3719.4161389999999</c:v>
                      </c:pt>
                      <c:pt idx="3704">
                        <c:v>3720.4176969999999</c:v>
                      </c:pt>
                      <c:pt idx="3705">
                        <c:v>3721.4288889999998</c:v>
                      </c:pt>
                      <c:pt idx="3706">
                        <c:v>3722.4339209999998</c:v>
                      </c:pt>
                      <c:pt idx="3707">
                        <c:v>3723.4511089999996</c:v>
                      </c:pt>
                      <c:pt idx="3708">
                        <c:v>3724.4625529999994</c:v>
                      </c:pt>
                      <c:pt idx="3709">
                        <c:v>3725.4633629999998</c:v>
                      </c:pt>
                      <c:pt idx="3710">
                        <c:v>3726.481565</c:v>
                      </c:pt>
                      <c:pt idx="3711">
                        <c:v>3727.4764930000001</c:v>
                      </c:pt>
                      <c:pt idx="3712">
                        <c:v>3728.4769689999994</c:v>
                      </c:pt>
                      <c:pt idx="3713">
                        <c:v>3729.47721</c:v>
                      </c:pt>
                      <c:pt idx="3714">
                        <c:v>3730.4995639999997</c:v>
                      </c:pt>
                      <c:pt idx="3715">
                        <c:v>3731.5158869999996</c:v>
                      </c:pt>
                      <c:pt idx="3716">
                        <c:v>3732.5315000000001</c:v>
                      </c:pt>
                      <c:pt idx="3717">
                        <c:v>3733.533007</c:v>
                      </c:pt>
                      <c:pt idx="3718">
                        <c:v>3734.5465979999999</c:v>
                      </c:pt>
                      <c:pt idx="3719">
                        <c:v>3735.5578029999997</c:v>
                      </c:pt>
                      <c:pt idx="3720">
                        <c:v>3736.5686559999995</c:v>
                      </c:pt>
                      <c:pt idx="3721">
                        <c:v>3737.5787249999994</c:v>
                      </c:pt>
                      <c:pt idx="3722">
                        <c:v>3738.5784759999997</c:v>
                      </c:pt>
                      <c:pt idx="3723">
                        <c:v>3739.5924459999997</c:v>
                      </c:pt>
                      <c:pt idx="3724">
                        <c:v>3740.5953119999995</c:v>
                      </c:pt>
                      <c:pt idx="3725">
                        <c:v>3741.6020689999996</c:v>
                      </c:pt>
                      <c:pt idx="3726">
                        <c:v>3742.6168979999993</c:v>
                      </c:pt>
                      <c:pt idx="3727">
                        <c:v>3743.6287409999995</c:v>
                      </c:pt>
                      <c:pt idx="3728">
                        <c:v>3744.64624</c:v>
                      </c:pt>
                      <c:pt idx="3729">
                        <c:v>3745.6680619999997</c:v>
                      </c:pt>
                      <c:pt idx="3730">
                        <c:v>3746.6582929999995</c:v>
                      </c:pt>
                      <c:pt idx="3731">
                        <c:v>3747.6688639999993</c:v>
                      </c:pt>
                      <c:pt idx="3732">
                        <c:v>3748.668823</c:v>
                      </c:pt>
                      <c:pt idx="3733">
                        <c:v>3749.6574169999994</c:v>
                      </c:pt>
                      <c:pt idx="3734">
                        <c:v>3750.7501389999998</c:v>
                      </c:pt>
                      <c:pt idx="3735">
                        <c:v>3751.6682780000001</c:v>
                      </c:pt>
                      <c:pt idx="3736">
                        <c:v>3752.6655049999999</c:v>
                      </c:pt>
                      <c:pt idx="3737">
                        <c:v>3753.8400320000001</c:v>
                      </c:pt>
                      <c:pt idx="3738">
                        <c:v>3754.6753749999998</c:v>
                      </c:pt>
                      <c:pt idx="3739">
                        <c:v>3755.6897529999997</c:v>
                      </c:pt>
                      <c:pt idx="3740">
                        <c:v>3756.9068019999995</c:v>
                      </c:pt>
                      <c:pt idx="3741">
                        <c:v>3757.7281640000001</c:v>
                      </c:pt>
                      <c:pt idx="3742">
                        <c:v>3758.7282749999995</c:v>
                      </c:pt>
                      <c:pt idx="3743">
                        <c:v>3759.7444559999994</c:v>
                      </c:pt>
                      <c:pt idx="3744">
                        <c:v>3760.7396259999996</c:v>
                      </c:pt>
                      <c:pt idx="3745">
                        <c:v>3761.7392380000001</c:v>
                      </c:pt>
                      <c:pt idx="3746">
                        <c:v>3762.7394669999994</c:v>
                      </c:pt>
                      <c:pt idx="3747">
                        <c:v>3763.7403519999998</c:v>
                      </c:pt>
                      <c:pt idx="3748">
                        <c:v>3764.7408679999999</c:v>
                      </c:pt>
                      <c:pt idx="3749">
                        <c:v>3765.7383589999999</c:v>
                      </c:pt>
                      <c:pt idx="3750">
                        <c:v>3766.7363599999999</c:v>
                      </c:pt>
                      <c:pt idx="3751">
                        <c:v>3767.7513250000002</c:v>
                      </c:pt>
                      <c:pt idx="3752">
                        <c:v>3768.8034749999997</c:v>
                      </c:pt>
                      <c:pt idx="3753">
                        <c:v>3769.8030479999998</c:v>
                      </c:pt>
                      <c:pt idx="3754">
                        <c:v>3770.8137229999993</c:v>
                      </c:pt>
                      <c:pt idx="3755">
                        <c:v>3771.8247169999995</c:v>
                      </c:pt>
                      <c:pt idx="3756">
                        <c:v>3772.8397559999994</c:v>
                      </c:pt>
                      <c:pt idx="3757">
                        <c:v>3773.8372529999997</c:v>
                      </c:pt>
                      <c:pt idx="3758">
                        <c:v>3774.9921509999995</c:v>
                      </c:pt>
                      <c:pt idx="3759">
                        <c:v>3775.838084</c:v>
                      </c:pt>
                      <c:pt idx="3760">
                        <c:v>3776.8497959999995</c:v>
                      </c:pt>
                      <c:pt idx="3761">
                        <c:v>3778.0872049999998</c:v>
                      </c:pt>
                      <c:pt idx="3762">
                        <c:v>3778.8677250000001</c:v>
                      </c:pt>
                      <c:pt idx="3763">
                        <c:v>3779.8667439999999</c:v>
                      </c:pt>
                      <c:pt idx="3764">
                        <c:v>3781.1782279999998</c:v>
                      </c:pt>
                      <c:pt idx="3765">
                        <c:v>3781.8749179999995</c:v>
                      </c:pt>
                      <c:pt idx="3766">
                        <c:v>3782.8848929999995</c:v>
                      </c:pt>
                      <c:pt idx="3767">
                        <c:v>3784.262506</c:v>
                      </c:pt>
                      <c:pt idx="3768">
                        <c:v>3784.8963469999999</c:v>
                      </c:pt>
                      <c:pt idx="3769">
                        <c:v>3785.9063369999994</c:v>
                      </c:pt>
                      <c:pt idx="3770">
                        <c:v>3786.9128700000001</c:v>
                      </c:pt>
                      <c:pt idx="3771">
                        <c:v>3787.93498</c:v>
                      </c:pt>
                      <c:pt idx="3772">
                        <c:v>3788.9416000000001</c:v>
                      </c:pt>
                      <c:pt idx="3773">
                        <c:v>3789.9636039999996</c:v>
                      </c:pt>
                      <c:pt idx="3774">
                        <c:v>3790.9633549999999</c:v>
                      </c:pt>
                      <c:pt idx="3775">
                        <c:v>3791.9656059999998</c:v>
                      </c:pt>
                      <c:pt idx="3776">
                        <c:v>3792.9538189999994</c:v>
                      </c:pt>
                      <c:pt idx="3777">
                        <c:v>3793.9671859999999</c:v>
                      </c:pt>
                      <c:pt idx="3778">
                        <c:v>3794.962509</c:v>
                      </c:pt>
                      <c:pt idx="3779">
                        <c:v>3795.9592309999998</c:v>
                      </c:pt>
                      <c:pt idx="3780">
                        <c:v>3796.9590239999998</c:v>
                      </c:pt>
                      <c:pt idx="3781">
                        <c:v>3797.9607019999994</c:v>
                      </c:pt>
                      <c:pt idx="3782">
                        <c:v>3798.9715239999996</c:v>
                      </c:pt>
                      <c:pt idx="3783">
                        <c:v>3800.0061689999993</c:v>
                      </c:pt>
                      <c:pt idx="3784">
                        <c:v>3801.0302179999999</c:v>
                      </c:pt>
                      <c:pt idx="3785">
                        <c:v>3802.07834</c:v>
                      </c:pt>
                      <c:pt idx="3786">
                        <c:v>3803.0747069999998</c:v>
                      </c:pt>
                      <c:pt idx="3787">
                        <c:v>3804.0861139999997</c:v>
                      </c:pt>
                      <c:pt idx="3788">
                        <c:v>3805.0786929999995</c:v>
                      </c:pt>
                      <c:pt idx="3789">
                        <c:v>3806.0788990000001</c:v>
                      </c:pt>
                      <c:pt idx="3790">
                        <c:v>3807.0760439999995</c:v>
                      </c:pt>
                      <c:pt idx="3791">
                        <c:v>3807.9967889999998</c:v>
                      </c:pt>
                      <c:pt idx="3792">
                        <c:v>3808.997652</c:v>
                      </c:pt>
                      <c:pt idx="3793">
                        <c:v>3809.99863</c:v>
                      </c:pt>
                      <c:pt idx="3794">
                        <c:v>3811.0617739999998</c:v>
                      </c:pt>
                      <c:pt idx="3795">
                        <c:v>3811.9973049999999</c:v>
                      </c:pt>
                      <c:pt idx="3796">
                        <c:v>3813.0875969999997</c:v>
                      </c:pt>
                      <c:pt idx="3797">
                        <c:v>3814.0067369999997</c:v>
                      </c:pt>
                      <c:pt idx="3798">
                        <c:v>3815.0069020000001</c:v>
                      </c:pt>
                      <c:pt idx="3799">
                        <c:v>3816.0072389999996</c:v>
                      </c:pt>
                      <c:pt idx="3800">
                        <c:v>3817.0229019999997</c:v>
                      </c:pt>
                      <c:pt idx="3801">
                        <c:v>3818.0330210000002</c:v>
                      </c:pt>
                      <c:pt idx="3802">
                        <c:v>3819.0345189999998</c:v>
                      </c:pt>
                      <c:pt idx="3803">
                        <c:v>3820.0326449999993</c:v>
                      </c:pt>
                      <c:pt idx="3804">
                        <c:v>3821.0450599999995</c:v>
                      </c:pt>
                      <c:pt idx="3805">
                        <c:v>3822.0445229999996</c:v>
                      </c:pt>
                      <c:pt idx="3806">
                        <c:v>3823.0330629999999</c:v>
                      </c:pt>
                      <c:pt idx="3807">
                        <c:v>3824.0533969999997</c:v>
                      </c:pt>
                      <c:pt idx="3808">
                        <c:v>3825.0902019999994</c:v>
                      </c:pt>
                      <c:pt idx="3809">
                        <c:v>3826.0901439999998</c:v>
                      </c:pt>
                      <c:pt idx="3810">
                        <c:v>3827.0879009999999</c:v>
                      </c:pt>
                      <c:pt idx="3811">
                        <c:v>3828.0853609999995</c:v>
                      </c:pt>
                      <c:pt idx="3812">
                        <c:v>3829.0948859999999</c:v>
                      </c:pt>
                      <c:pt idx="3813">
                        <c:v>3830.1098009999996</c:v>
                      </c:pt>
                      <c:pt idx="3814">
                        <c:v>3831.1042079999997</c:v>
                      </c:pt>
                      <c:pt idx="3815">
                        <c:v>3832.1040990000001</c:v>
                      </c:pt>
                      <c:pt idx="3816">
                        <c:v>3833.1004539999994</c:v>
                      </c:pt>
                      <c:pt idx="3817">
                        <c:v>3834.2883320000001</c:v>
                      </c:pt>
                      <c:pt idx="3818">
                        <c:v>3835.1148919999996</c:v>
                      </c:pt>
                      <c:pt idx="3819">
                        <c:v>3836.1124060000002</c:v>
                      </c:pt>
                      <c:pt idx="3820">
                        <c:v>3837.3657229999999</c:v>
                      </c:pt>
                      <c:pt idx="3821">
                        <c:v>3838.1129179999998</c:v>
                      </c:pt>
                      <c:pt idx="3822">
                        <c:v>3839.1228789999996</c:v>
                      </c:pt>
                      <c:pt idx="3823">
                        <c:v>3840.4444389999999</c:v>
                      </c:pt>
                      <c:pt idx="3824">
                        <c:v>3841.1429289999996</c:v>
                      </c:pt>
                      <c:pt idx="3825">
                        <c:v>3842.144362</c:v>
                      </c:pt>
                      <c:pt idx="3826">
                        <c:v>3843.5230119999997</c:v>
                      </c:pt>
                      <c:pt idx="3827">
                        <c:v>3844.1619970000002</c:v>
                      </c:pt>
                      <c:pt idx="3828">
                        <c:v>3845.162687</c:v>
                      </c:pt>
                      <c:pt idx="3829">
                        <c:v>3846.1605769999996</c:v>
                      </c:pt>
                      <c:pt idx="3830">
                        <c:v>3847.1603129999994</c:v>
                      </c:pt>
                      <c:pt idx="3831">
                        <c:v>3848.1581779999997</c:v>
                      </c:pt>
                      <c:pt idx="3832">
                        <c:v>3849.1681799999997</c:v>
                      </c:pt>
                      <c:pt idx="3833">
                        <c:v>3850.1840679999996</c:v>
                      </c:pt>
                      <c:pt idx="3834">
                        <c:v>3851.1810909999995</c:v>
                      </c:pt>
                      <c:pt idx="3835">
                        <c:v>3852.1813889999994</c:v>
                      </c:pt>
                      <c:pt idx="3836">
                        <c:v>3853.1975130000001</c:v>
                      </c:pt>
                      <c:pt idx="3837">
                        <c:v>3854.2122220000001</c:v>
                      </c:pt>
                      <c:pt idx="3838">
                        <c:v>3855.2124459999995</c:v>
                      </c:pt>
                      <c:pt idx="3839">
                        <c:v>3856.2095509999999</c:v>
                      </c:pt>
                      <c:pt idx="3840">
                        <c:v>3857.2086149999996</c:v>
                      </c:pt>
                      <c:pt idx="3841">
                        <c:v>3858.2098409999999</c:v>
                      </c:pt>
                      <c:pt idx="3842">
                        <c:v>3859.2247719999996</c:v>
                      </c:pt>
                      <c:pt idx="3843">
                        <c:v>3860.2515779999994</c:v>
                      </c:pt>
                      <c:pt idx="3844">
                        <c:v>3861.2682850000001</c:v>
                      </c:pt>
                      <c:pt idx="3845">
                        <c:v>3862.2919849999998</c:v>
                      </c:pt>
                      <c:pt idx="3846">
                        <c:v>3863.3095659999999</c:v>
                      </c:pt>
                      <c:pt idx="3847">
                        <c:v>3864.2146009999997</c:v>
                      </c:pt>
                      <c:pt idx="3848">
                        <c:v>3865.2151389999999</c:v>
                      </c:pt>
                      <c:pt idx="3849">
                        <c:v>3866.2378549999994</c:v>
                      </c:pt>
                      <c:pt idx="3850">
                        <c:v>3867.2146469999998</c:v>
                      </c:pt>
                      <c:pt idx="3851">
                        <c:v>3868.2090129999997</c:v>
                      </c:pt>
                      <c:pt idx="3852">
                        <c:v>3869.2128329999996</c:v>
                      </c:pt>
                      <c:pt idx="3853">
                        <c:v>3870.2126909999997</c:v>
                      </c:pt>
                      <c:pt idx="3854">
                        <c:v>3871.2134969999997</c:v>
                      </c:pt>
                      <c:pt idx="3855">
                        <c:v>3872.22955</c:v>
                      </c:pt>
                      <c:pt idx="3856">
                        <c:v>3873.229636</c:v>
                      </c:pt>
                      <c:pt idx="3857">
                        <c:v>3874.2329099999997</c:v>
                      </c:pt>
                      <c:pt idx="3858">
                        <c:v>3875.2470029999995</c:v>
                      </c:pt>
                      <c:pt idx="3859">
                        <c:v>3876.2486789999994</c:v>
                      </c:pt>
                      <c:pt idx="3860">
                        <c:v>3877.2446959999997</c:v>
                      </c:pt>
                      <c:pt idx="3861">
                        <c:v>3878.2596309999999</c:v>
                      </c:pt>
                      <c:pt idx="3862">
                        <c:v>3879.264784</c:v>
                      </c:pt>
                      <c:pt idx="3863">
                        <c:v>3880.2662869999995</c:v>
                      </c:pt>
                      <c:pt idx="3864">
                        <c:v>3881.2575569999999</c:v>
                      </c:pt>
                      <c:pt idx="3865">
                        <c:v>3882.2559430000001</c:v>
                      </c:pt>
                      <c:pt idx="3866">
                        <c:v>3883.2670239999998</c:v>
                      </c:pt>
                      <c:pt idx="3867">
                        <c:v>3884.2712099999999</c:v>
                      </c:pt>
                      <c:pt idx="3868">
                        <c:v>3885.296437</c:v>
                      </c:pt>
                      <c:pt idx="3869">
                        <c:v>3886.2954300000001</c:v>
                      </c:pt>
                      <c:pt idx="3870">
                        <c:v>3887.2990319999999</c:v>
                      </c:pt>
                      <c:pt idx="3871">
                        <c:v>3888.3017399999999</c:v>
                      </c:pt>
                      <c:pt idx="3872">
                        <c:v>3889.3184639999999</c:v>
                      </c:pt>
                      <c:pt idx="3873">
                        <c:v>3890.3179030000001</c:v>
                      </c:pt>
                      <c:pt idx="3874">
                        <c:v>3891.3637570000001</c:v>
                      </c:pt>
                      <c:pt idx="3875">
                        <c:v>3892.3766749999995</c:v>
                      </c:pt>
                      <c:pt idx="3876">
                        <c:v>3893.4054419999993</c:v>
                      </c:pt>
                      <c:pt idx="3877">
                        <c:v>3894.4184159999995</c:v>
                      </c:pt>
                      <c:pt idx="3878">
                        <c:v>3895.4181869999993</c:v>
                      </c:pt>
                      <c:pt idx="3879">
                        <c:v>3896.4196149999998</c:v>
                      </c:pt>
                      <c:pt idx="3880">
                        <c:v>3897.409404</c:v>
                      </c:pt>
                      <c:pt idx="3881">
                        <c:v>3898.4454159999996</c:v>
                      </c:pt>
                      <c:pt idx="3882">
                        <c:v>3899.4462439999998</c:v>
                      </c:pt>
                      <c:pt idx="3883">
                        <c:v>3900.4810859999998</c:v>
                      </c:pt>
                      <c:pt idx="3884">
                        <c:v>3901.4791509999995</c:v>
                      </c:pt>
                      <c:pt idx="3885">
                        <c:v>3902.4796889999998</c:v>
                      </c:pt>
                      <c:pt idx="3886">
                        <c:v>3903.496416</c:v>
                      </c:pt>
                      <c:pt idx="3887">
                        <c:v>3904.4933000000001</c:v>
                      </c:pt>
                      <c:pt idx="3888">
                        <c:v>3905.4939800000002</c:v>
                      </c:pt>
                      <c:pt idx="3889">
                        <c:v>3906.4924149999997</c:v>
                      </c:pt>
                      <c:pt idx="3890">
                        <c:v>3907.4941519999993</c:v>
                      </c:pt>
                      <c:pt idx="3891">
                        <c:v>3908.4933529999998</c:v>
                      </c:pt>
                      <c:pt idx="3892">
                        <c:v>3909.4924970000002</c:v>
                      </c:pt>
                      <c:pt idx="3893">
                        <c:v>3910.608808</c:v>
                      </c:pt>
                      <c:pt idx="3894">
                        <c:v>3911.4928009999994</c:v>
                      </c:pt>
                      <c:pt idx="3895">
                        <c:v>3912.5030989999996</c:v>
                      </c:pt>
                      <c:pt idx="3896">
                        <c:v>3913.512154</c:v>
                      </c:pt>
                      <c:pt idx="3897">
                        <c:v>3914.5283419999996</c:v>
                      </c:pt>
                      <c:pt idx="3898">
                        <c:v>3915.5282389999993</c:v>
                      </c:pt>
                      <c:pt idx="3899">
                        <c:v>3916.5441970000002</c:v>
                      </c:pt>
                      <c:pt idx="3900">
                        <c:v>3917.543267</c:v>
                      </c:pt>
                      <c:pt idx="3901">
                        <c:v>3918.554322</c:v>
                      </c:pt>
                      <c:pt idx="3902">
                        <c:v>3919.5504329999994</c:v>
                      </c:pt>
                      <c:pt idx="3903">
                        <c:v>3920.5534579999994</c:v>
                      </c:pt>
                      <c:pt idx="3904">
                        <c:v>3921.5661249999994</c:v>
                      </c:pt>
                      <c:pt idx="3905">
                        <c:v>3922.5807699999996</c:v>
                      </c:pt>
                      <c:pt idx="3906">
                        <c:v>3923.5935589999999</c:v>
                      </c:pt>
                      <c:pt idx="3907">
                        <c:v>3924.5934120000002</c:v>
                      </c:pt>
                      <c:pt idx="3908">
                        <c:v>3925.5874749999994</c:v>
                      </c:pt>
                      <c:pt idx="3909">
                        <c:v>3926.5882739999997</c:v>
                      </c:pt>
                      <c:pt idx="3910">
                        <c:v>3927.5828270000002</c:v>
                      </c:pt>
                      <c:pt idx="3911">
                        <c:v>3928.5824149999999</c:v>
                      </c:pt>
                      <c:pt idx="3912">
                        <c:v>3929.5817939999997</c:v>
                      </c:pt>
                      <c:pt idx="3913">
                        <c:v>3930.5793029999995</c:v>
                      </c:pt>
                      <c:pt idx="3914">
                        <c:v>3931.7665649999999</c:v>
                      </c:pt>
                      <c:pt idx="3915">
                        <c:v>3932.6062389999997</c:v>
                      </c:pt>
                      <c:pt idx="3916">
                        <c:v>3933.6233979999997</c:v>
                      </c:pt>
                      <c:pt idx="3917">
                        <c:v>3934.8586779999996</c:v>
                      </c:pt>
                      <c:pt idx="3918">
                        <c:v>3935.6685939999998</c:v>
                      </c:pt>
                      <c:pt idx="3919">
                        <c:v>3936.6891850000002</c:v>
                      </c:pt>
                      <c:pt idx="3920">
                        <c:v>3937.9662789999993</c:v>
                      </c:pt>
                      <c:pt idx="3921">
                        <c:v>3938.7275869999994</c:v>
                      </c:pt>
                      <c:pt idx="3922">
                        <c:v>3939.7242200000001</c:v>
                      </c:pt>
                      <c:pt idx="3923">
                        <c:v>3941.0820279999998</c:v>
                      </c:pt>
                      <c:pt idx="3924">
                        <c:v>3941.7232509999994</c:v>
                      </c:pt>
                      <c:pt idx="3925">
                        <c:v>3942.715717</c:v>
                      </c:pt>
                      <c:pt idx="3926">
                        <c:v>3944.1698749999996</c:v>
                      </c:pt>
                      <c:pt idx="3927">
                        <c:v>3944.7600509999993</c:v>
                      </c:pt>
                      <c:pt idx="3928">
                        <c:v>3945.7817759999998</c:v>
                      </c:pt>
                      <c:pt idx="3929">
                        <c:v>3947.2791479999996</c:v>
                      </c:pt>
                      <c:pt idx="3930">
                        <c:v>3947.714086</c:v>
                      </c:pt>
                      <c:pt idx="3931">
                        <c:v>3948.7208119999996</c:v>
                      </c:pt>
                      <c:pt idx="3932">
                        <c:v>3949.7377329999999</c:v>
                      </c:pt>
                      <c:pt idx="3933">
                        <c:v>3950.7374359999994</c:v>
                      </c:pt>
                      <c:pt idx="3934">
                        <c:v>3951.7375119999997</c:v>
                      </c:pt>
                      <c:pt idx="3935">
                        <c:v>3952.7353949999997</c:v>
                      </c:pt>
                      <c:pt idx="3936">
                        <c:v>3953.7503999999999</c:v>
                      </c:pt>
                      <c:pt idx="3937">
                        <c:v>3954.7510459999994</c:v>
                      </c:pt>
                      <c:pt idx="3938">
                        <c:v>3955.7930509999997</c:v>
                      </c:pt>
                      <c:pt idx="3939">
                        <c:v>3956.7962039999993</c:v>
                      </c:pt>
                      <c:pt idx="3940">
                        <c:v>3957.782279</c:v>
                      </c:pt>
                      <c:pt idx="3941">
                        <c:v>3958.7955779999993</c:v>
                      </c:pt>
                      <c:pt idx="3942">
                        <c:v>3959.7950849999997</c:v>
                      </c:pt>
                      <c:pt idx="3943">
                        <c:v>3960.7930569999999</c:v>
                      </c:pt>
                      <c:pt idx="3944">
                        <c:v>3961.7923849999997</c:v>
                      </c:pt>
                      <c:pt idx="3945">
                        <c:v>3962.7921809999998</c:v>
                      </c:pt>
                      <c:pt idx="3946">
                        <c:v>3963.791381</c:v>
                      </c:pt>
                      <c:pt idx="3947">
                        <c:v>3964.7916969999997</c:v>
                      </c:pt>
                      <c:pt idx="3948">
                        <c:v>3965.7927329999993</c:v>
                      </c:pt>
                      <c:pt idx="3949">
                        <c:v>3966.7897290000001</c:v>
                      </c:pt>
                      <c:pt idx="3950">
                        <c:v>3967.7896529999998</c:v>
                      </c:pt>
                      <c:pt idx="3951">
                        <c:v>3968.78827</c:v>
                      </c:pt>
                      <c:pt idx="3952">
                        <c:v>3969.7831879999994</c:v>
                      </c:pt>
                      <c:pt idx="3953">
                        <c:v>3970.7875649999996</c:v>
                      </c:pt>
                      <c:pt idx="3954">
                        <c:v>3971.7845989999996</c:v>
                      </c:pt>
                      <c:pt idx="3955">
                        <c:v>3972.7894839999999</c:v>
                      </c:pt>
                      <c:pt idx="3956">
                        <c:v>3973.7875610000001</c:v>
                      </c:pt>
                      <c:pt idx="3957">
                        <c:v>3974.7978859999994</c:v>
                      </c:pt>
                      <c:pt idx="3958">
                        <c:v>3975.7981879999998</c:v>
                      </c:pt>
                      <c:pt idx="3959">
                        <c:v>3976.8135889999994</c:v>
                      </c:pt>
                      <c:pt idx="3960">
                        <c:v>3977.8308870000001</c:v>
                      </c:pt>
                      <c:pt idx="3961">
                        <c:v>3978.8443899999993</c:v>
                      </c:pt>
                      <c:pt idx="3962">
                        <c:v>3979.8363859999999</c:v>
                      </c:pt>
                      <c:pt idx="3963">
                        <c:v>3980.8530860000001</c:v>
                      </c:pt>
                      <c:pt idx="3964">
                        <c:v>3981.8546399999996</c:v>
                      </c:pt>
                      <c:pt idx="3965">
                        <c:v>3982.8443429999998</c:v>
                      </c:pt>
                      <c:pt idx="3966">
                        <c:v>3983.8749909999997</c:v>
                      </c:pt>
                      <c:pt idx="3967">
                        <c:v>3984.8788799999993</c:v>
                      </c:pt>
                      <c:pt idx="3968">
                        <c:v>3985.8755889999993</c:v>
                      </c:pt>
                      <c:pt idx="3969">
                        <c:v>3986.9048849999999</c:v>
                      </c:pt>
                      <c:pt idx="3970">
                        <c:v>3987.9110119999996</c:v>
                      </c:pt>
                      <c:pt idx="3971">
                        <c:v>3988.9113309999993</c:v>
                      </c:pt>
                      <c:pt idx="3972">
                        <c:v>3989.9103340000001</c:v>
                      </c:pt>
                      <c:pt idx="3973">
                        <c:v>3990.9101179999998</c:v>
                      </c:pt>
                      <c:pt idx="3974">
                        <c:v>3991.9119959999998</c:v>
                      </c:pt>
                      <c:pt idx="3975">
                        <c:v>3992.9227019999998</c:v>
                      </c:pt>
                      <c:pt idx="3976">
                        <c:v>3993.9517829999995</c:v>
                      </c:pt>
                      <c:pt idx="3977">
                        <c:v>3994.9473209999996</c:v>
                      </c:pt>
                      <c:pt idx="3978">
                        <c:v>3995.9472079999996</c:v>
                      </c:pt>
                      <c:pt idx="3979">
                        <c:v>3996.9688599999999</c:v>
                      </c:pt>
                      <c:pt idx="3980">
                        <c:v>3997.9637910000001</c:v>
                      </c:pt>
                      <c:pt idx="3981">
                        <c:v>3998.9739869999994</c:v>
                      </c:pt>
                      <c:pt idx="3982">
                        <c:v>4000.0048059999999</c:v>
                      </c:pt>
                      <c:pt idx="3983">
                        <c:v>4001.0018519999994</c:v>
                      </c:pt>
                      <c:pt idx="3984">
                        <c:v>4002.0191089999998</c:v>
                      </c:pt>
                      <c:pt idx="3985">
                        <c:v>4003.0193169999993</c:v>
                      </c:pt>
                      <c:pt idx="3986">
                        <c:v>4004.0197659999994</c:v>
                      </c:pt>
                      <c:pt idx="3987">
                        <c:v>4005.0350920000001</c:v>
                      </c:pt>
                      <c:pt idx="3988">
                        <c:v>4006.0346689999997</c:v>
                      </c:pt>
                      <c:pt idx="3989">
                        <c:v>4007.0334809999995</c:v>
                      </c:pt>
                      <c:pt idx="3990">
                        <c:v>4008.0375699999995</c:v>
                      </c:pt>
                      <c:pt idx="3991">
                        <c:v>4009.0368330000001</c:v>
                      </c:pt>
                      <c:pt idx="3992">
                        <c:v>4010.0353369999993</c:v>
                      </c:pt>
                      <c:pt idx="3993">
                        <c:v>4011.0469269999994</c:v>
                      </c:pt>
                      <c:pt idx="3994">
                        <c:v>4012.0349909999995</c:v>
                      </c:pt>
                      <c:pt idx="3995">
                        <c:v>4013.188185</c:v>
                      </c:pt>
                      <c:pt idx="3996">
                        <c:v>4014.0714840000001</c:v>
                      </c:pt>
                      <c:pt idx="3997">
                        <c:v>4015.0650079999996</c:v>
                      </c:pt>
                      <c:pt idx="3998">
                        <c:v>4016.2384750000001</c:v>
                      </c:pt>
                      <c:pt idx="3999">
                        <c:v>4017.0896759999996</c:v>
                      </c:pt>
                      <c:pt idx="4000">
                        <c:v>4018.0881209999998</c:v>
                      </c:pt>
                      <c:pt idx="4001">
                        <c:v>4019.3531739999999</c:v>
                      </c:pt>
                      <c:pt idx="4002">
                        <c:v>4020.0802269999995</c:v>
                      </c:pt>
                      <c:pt idx="4003">
                        <c:v>4021.0977919999996</c:v>
                      </c:pt>
                      <c:pt idx="4004">
                        <c:v>4022.1016140000002</c:v>
                      </c:pt>
                      <c:pt idx="4005">
                        <c:v>4023.1064069999993</c:v>
                      </c:pt>
                      <c:pt idx="4006">
                        <c:v>4024.1222959999996</c:v>
                      </c:pt>
                      <c:pt idx="4007">
                        <c:v>4025.134728</c:v>
                      </c:pt>
                      <c:pt idx="4008">
                        <c:v>4026.1963029999997</c:v>
                      </c:pt>
                      <c:pt idx="4009">
                        <c:v>4027.1311019999994</c:v>
                      </c:pt>
                      <c:pt idx="4010">
                        <c:v>4028.2271919999994</c:v>
                      </c:pt>
                      <c:pt idx="4011">
                        <c:v>4029.1500580000002</c:v>
                      </c:pt>
                      <c:pt idx="4012">
                        <c:v>4030.1680200000001</c:v>
                      </c:pt>
                      <c:pt idx="4013">
                        <c:v>4031.2789640000001</c:v>
                      </c:pt>
                      <c:pt idx="4014">
                        <c:v>4032.1982019999996</c:v>
                      </c:pt>
                      <c:pt idx="4015">
                        <c:v>4033.1942499999996</c:v>
                      </c:pt>
                      <c:pt idx="4016">
                        <c:v>4034.2117429999998</c:v>
                      </c:pt>
                      <c:pt idx="4017">
                        <c:v>4035.2147159999995</c:v>
                      </c:pt>
                      <c:pt idx="4018">
                        <c:v>4036.2117279999993</c:v>
                      </c:pt>
                      <c:pt idx="4019">
                        <c:v>4037.2047009999997</c:v>
                      </c:pt>
                      <c:pt idx="4020">
                        <c:v>4038.237666</c:v>
                      </c:pt>
                      <c:pt idx="4021">
                        <c:v>4039.2519139999995</c:v>
                      </c:pt>
                      <c:pt idx="4022">
                        <c:v>4040.2719200000001</c:v>
                      </c:pt>
                      <c:pt idx="4023">
                        <c:v>4041.3006489999998</c:v>
                      </c:pt>
                      <c:pt idx="4024">
                        <c:v>4042.2318409999998</c:v>
                      </c:pt>
                      <c:pt idx="4025">
                        <c:v>4043.5873080000001</c:v>
                      </c:pt>
                      <c:pt idx="4026">
                        <c:v>4044.5842009999997</c:v>
                      </c:pt>
                      <c:pt idx="4027">
                        <c:v>4045.5839729999998</c:v>
                      </c:pt>
                      <c:pt idx="4028">
                        <c:v>4046.583893</c:v>
                      </c:pt>
                      <c:pt idx="4029">
                        <c:v>4047.5835219999999</c:v>
                      </c:pt>
                      <c:pt idx="4030">
                        <c:v>4048.5988769999994</c:v>
                      </c:pt>
                      <c:pt idx="4031">
                        <c:v>4049.6151650000002</c:v>
                      </c:pt>
                      <c:pt idx="4032">
                        <c:v>4050.6152809999994</c:v>
                      </c:pt>
                      <c:pt idx="4033">
                        <c:v>4051.6149070000001</c:v>
                      </c:pt>
                      <c:pt idx="4034">
                        <c:v>4052.6145630000001</c:v>
                      </c:pt>
                      <c:pt idx="4035">
                        <c:v>4053.6144139999997</c:v>
                      </c:pt>
                      <c:pt idx="4036">
                        <c:v>4054.6178979999995</c:v>
                      </c:pt>
                      <c:pt idx="4037">
                        <c:v>4055.6176429999996</c:v>
                      </c:pt>
                      <c:pt idx="4038">
                        <c:v>4056.6172659999993</c:v>
                      </c:pt>
                      <c:pt idx="4039">
                        <c:v>4057.6111249999994</c:v>
                      </c:pt>
                      <c:pt idx="4040">
                        <c:v>4058.6106609999997</c:v>
                      </c:pt>
                      <c:pt idx="4041">
                        <c:v>4059.610385</c:v>
                      </c:pt>
                      <c:pt idx="4042">
                        <c:v>4060.6388689999994</c:v>
                      </c:pt>
                      <c:pt idx="4043">
                        <c:v>4061.6545849999993</c:v>
                      </c:pt>
                      <c:pt idx="4044">
                        <c:v>4062.6541459999999</c:v>
                      </c:pt>
                      <c:pt idx="4045">
                        <c:v>4063.6539299999995</c:v>
                      </c:pt>
                      <c:pt idx="4046">
                        <c:v>4064.6607260000001</c:v>
                      </c:pt>
                      <c:pt idx="4047">
                        <c:v>4065.6610529999998</c:v>
                      </c:pt>
                      <c:pt idx="4048">
                        <c:v>4066.6612569999998</c:v>
                      </c:pt>
                      <c:pt idx="4049">
                        <c:v>4067.6767559999998</c:v>
                      </c:pt>
                      <c:pt idx="4050">
                        <c:v>4068.6946019999996</c:v>
                      </c:pt>
                      <c:pt idx="4051">
                        <c:v>4069.7045789999993</c:v>
                      </c:pt>
                      <c:pt idx="4052">
                        <c:v>4070.7044019999994</c:v>
                      </c:pt>
                      <c:pt idx="4053">
                        <c:v>4071.7041819999995</c:v>
                      </c:pt>
                      <c:pt idx="4054">
                        <c:v>4072.7039649999997</c:v>
                      </c:pt>
                      <c:pt idx="4055">
                        <c:v>4073.7195109999993</c:v>
                      </c:pt>
                      <c:pt idx="4056">
                        <c:v>4074.7353640000001</c:v>
                      </c:pt>
                      <c:pt idx="4057">
                        <c:v>4075.7391429999998</c:v>
                      </c:pt>
                      <c:pt idx="4058">
                        <c:v>4076.7387549999994</c:v>
                      </c:pt>
                      <c:pt idx="4059">
                        <c:v>4077.7388940000001</c:v>
                      </c:pt>
                      <c:pt idx="4060">
                        <c:v>4078.7393649999995</c:v>
                      </c:pt>
                      <c:pt idx="4061">
                        <c:v>4079.7409779999998</c:v>
                      </c:pt>
                      <c:pt idx="4062">
                        <c:v>4080.7407469999998</c:v>
                      </c:pt>
                      <c:pt idx="4063">
                        <c:v>4081.7561500000002</c:v>
                      </c:pt>
                      <c:pt idx="4064">
                        <c:v>4082.7565450000002</c:v>
                      </c:pt>
                      <c:pt idx="4065">
                        <c:v>4083.7723150000002</c:v>
                      </c:pt>
                      <c:pt idx="4066">
                        <c:v>4084.7703350000002</c:v>
                      </c:pt>
                      <c:pt idx="4067">
                        <c:v>4085.7710609999995</c:v>
                      </c:pt>
                      <c:pt idx="4068">
                        <c:v>4086.7869259999998</c:v>
                      </c:pt>
                      <c:pt idx="4069">
                        <c:v>4087.7865619999993</c:v>
                      </c:pt>
                      <c:pt idx="4070">
                        <c:v>4088.7867019999994</c:v>
                      </c:pt>
                      <c:pt idx="4071">
                        <c:v>4089.7868319999998</c:v>
                      </c:pt>
                      <c:pt idx="4072">
                        <c:v>4090.7970319999995</c:v>
                      </c:pt>
                      <c:pt idx="4073">
                        <c:v>4091.7817439999999</c:v>
                      </c:pt>
                      <c:pt idx="4074">
                        <c:v>4092.7968759999994</c:v>
                      </c:pt>
                      <c:pt idx="4075">
                        <c:v>4093.8096089999999</c:v>
                      </c:pt>
                      <c:pt idx="4076">
                        <c:v>4094.7998889999999</c:v>
                      </c:pt>
                      <c:pt idx="4077">
                        <c:v>4095.7995030000002</c:v>
                      </c:pt>
                      <c:pt idx="4078">
                        <c:v>4096.811721</c:v>
                      </c:pt>
                      <c:pt idx="4079">
                        <c:v>4097.8117579999998</c:v>
                      </c:pt>
                      <c:pt idx="4080">
                        <c:v>4098.8214399999997</c:v>
                      </c:pt>
                      <c:pt idx="4081">
                        <c:v>4099.8231649999998</c:v>
                      </c:pt>
                      <c:pt idx="4082">
                        <c:v>4100.8352369999993</c:v>
                      </c:pt>
                      <c:pt idx="4083">
                        <c:v>4101.8388489999998</c:v>
                      </c:pt>
                      <c:pt idx="4084">
                        <c:v>4102.8384399999995</c:v>
                      </c:pt>
                      <c:pt idx="4085">
                        <c:v>4103.8305279999995</c:v>
                      </c:pt>
                      <c:pt idx="4086">
                        <c:v>4104.8303719999994</c:v>
                      </c:pt>
                      <c:pt idx="4087">
                        <c:v>4105.8352539999996</c:v>
                      </c:pt>
                      <c:pt idx="4088">
                        <c:v>4106.8437219999996</c:v>
                      </c:pt>
                      <c:pt idx="4089">
                        <c:v>4107.843672</c:v>
                      </c:pt>
                      <c:pt idx="4090">
                        <c:v>4108.8580779999993</c:v>
                      </c:pt>
                      <c:pt idx="4091">
                        <c:v>4109.8690269999997</c:v>
                      </c:pt>
                      <c:pt idx="4092">
                        <c:v>4110.8688080000002</c:v>
                      </c:pt>
                      <c:pt idx="4093">
                        <c:v>4111.8721169999999</c:v>
                      </c:pt>
                      <c:pt idx="4094">
                        <c:v>4112.8718220000001</c:v>
                      </c:pt>
                      <c:pt idx="4095">
                        <c:v>4113.8718279999994</c:v>
                      </c:pt>
                      <c:pt idx="4096">
                        <c:v>4114.8713209999996</c:v>
                      </c:pt>
                      <c:pt idx="4097">
                        <c:v>4115.8713939999998</c:v>
                      </c:pt>
                      <c:pt idx="4098">
                        <c:v>4116.8710929999997</c:v>
                      </c:pt>
                      <c:pt idx="4099">
                        <c:v>4117.870895</c:v>
                      </c:pt>
                      <c:pt idx="4100">
                        <c:v>4118.8745509999999</c:v>
                      </c:pt>
                      <c:pt idx="4101">
                        <c:v>4119.8746289999999</c:v>
                      </c:pt>
                      <c:pt idx="4102">
                        <c:v>4120.8743999999997</c:v>
                      </c:pt>
                      <c:pt idx="4103">
                        <c:v>4121.8743100000002</c:v>
                      </c:pt>
                      <c:pt idx="4104">
                        <c:v>4122.8739649999998</c:v>
                      </c:pt>
                      <c:pt idx="4105">
                        <c:v>4123.8741319999999</c:v>
                      </c:pt>
                      <c:pt idx="4106">
                        <c:v>4124.8748829999995</c:v>
                      </c:pt>
                      <c:pt idx="4107">
                        <c:v>4125.8604529999993</c:v>
                      </c:pt>
                      <c:pt idx="4108">
                        <c:v>4126.8598179999999</c:v>
                      </c:pt>
                      <c:pt idx="4109">
                        <c:v>4127.8635880000002</c:v>
                      </c:pt>
                      <c:pt idx="4110">
                        <c:v>4128.8630549999998</c:v>
                      </c:pt>
                      <c:pt idx="4111">
                        <c:v>4129.8667999999998</c:v>
                      </c:pt>
                      <c:pt idx="4112">
                        <c:v>4130.8668039999993</c:v>
                      </c:pt>
                      <c:pt idx="4113">
                        <c:v>4131.8666749999993</c:v>
                      </c:pt>
                      <c:pt idx="4114">
                        <c:v>4132.8665389999996</c:v>
                      </c:pt>
                      <c:pt idx="4115">
                        <c:v>4133.8811779999996</c:v>
                      </c:pt>
                      <c:pt idx="4116">
                        <c:v>4134.8963880000001</c:v>
                      </c:pt>
                      <c:pt idx="4117">
                        <c:v>4135.912953</c:v>
                      </c:pt>
                      <c:pt idx="4118">
                        <c:v>4136.9127289999997</c:v>
                      </c:pt>
                      <c:pt idx="4119">
                        <c:v>4137.9125129999993</c:v>
                      </c:pt>
                      <c:pt idx="4120">
                        <c:v>4138.9123229999996</c:v>
                      </c:pt>
                      <c:pt idx="4121">
                        <c:v>4139.9119369999999</c:v>
                      </c:pt>
                      <c:pt idx="4122">
                        <c:v>4140.9117179999994</c:v>
                      </c:pt>
                      <c:pt idx="4123">
                        <c:v>4141.9115830000001</c:v>
                      </c:pt>
                      <c:pt idx="4124">
                        <c:v>4142.9233370000002</c:v>
                      </c:pt>
                      <c:pt idx="4125">
                        <c:v>4143.9392819999994</c:v>
                      </c:pt>
                      <c:pt idx="4126">
                        <c:v>4144.9386500000001</c:v>
                      </c:pt>
                      <c:pt idx="4127">
                        <c:v>4145.9540470000002</c:v>
                      </c:pt>
                      <c:pt idx="4128">
                        <c:v>4146.9694650000001</c:v>
                      </c:pt>
                      <c:pt idx="4129">
                        <c:v>4147.9692509999995</c:v>
                      </c:pt>
                      <c:pt idx="4130">
                        <c:v>4148.9846669999997</c:v>
                      </c:pt>
                      <c:pt idx="4131">
                        <c:v>4150.0000329999993</c:v>
                      </c:pt>
                      <c:pt idx="4132">
                        <c:v>4151.0001949999996</c:v>
                      </c:pt>
                      <c:pt idx="4133">
                        <c:v>4152.0003189999998</c:v>
                      </c:pt>
                      <c:pt idx="4134">
                        <c:v>4152.9908329999998</c:v>
                      </c:pt>
                      <c:pt idx="4135">
                        <c:v>4153.9881859999996</c:v>
                      </c:pt>
                      <c:pt idx="4136">
                        <c:v>4154.9893259999999</c:v>
                      </c:pt>
                      <c:pt idx="4137">
                        <c:v>4155.9890509999996</c:v>
                      </c:pt>
                      <c:pt idx="4138">
                        <c:v>4156.9890489999998</c:v>
                      </c:pt>
                      <c:pt idx="4139">
                        <c:v>4157.9949019999995</c:v>
                      </c:pt>
                      <c:pt idx="4140">
                        <c:v>4158.994772</c:v>
                      </c:pt>
                      <c:pt idx="4141">
                        <c:v>4159.9945159999997</c:v>
                      </c:pt>
                      <c:pt idx="4142">
                        <c:v>4160.9887079999999</c:v>
                      </c:pt>
                      <c:pt idx="4143">
                        <c:v>4161.9951579999997</c:v>
                      </c:pt>
                      <c:pt idx="4144">
                        <c:v>4162.9893849999999</c:v>
                      </c:pt>
                      <c:pt idx="4145">
                        <c:v>4163.9957949999998</c:v>
                      </c:pt>
                      <c:pt idx="4146">
                        <c:v>4165.0012369999995</c:v>
                      </c:pt>
                      <c:pt idx="4147">
                        <c:v>4166.0009259999997</c:v>
                      </c:pt>
                      <c:pt idx="4148">
                        <c:v>4167.0166429999999</c:v>
                      </c:pt>
                      <c:pt idx="4149">
                        <c:v>4168.0325249999996</c:v>
                      </c:pt>
                      <c:pt idx="4150">
                        <c:v>4169.0326479999994</c:v>
                      </c:pt>
                      <c:pt idx="4151">
                        <c:v>4170.0323950000002</c:v>
                      </c:pt>
                      <c:pt idx="4152">
                        <c:v>4171.0422509999999</c:v>
                      </c:pt>
                      <c:pt idx="4153">
                        <c:v>4172.0570109999999</c:v>
                      </c:pt>
                      <c:pt idx="4154">
                        <c:v>4173.0567179999998</c:v>
                      </c:pt>
                      <c:pt idx="4155">
                        <c:v>4174.0724019999998</c:v>
                      </c:pt>
                      <c:pt idx="4156">
                        <c:v>4175.0766319999993</c:v>
                      </c:pt>
                      <c:pt idx="4157">
                        <c:v>4176.0826229999993</c:v>
                      </c:pt>
                      <c:pt idx="4158">
                        <c:v>4177.0857959999994</c:v>
                      </c:pt>
                      <c:pt idx="4159">
                        <c:v>4178.0862520000001</c:v>
                      </c:pt>
                      <c:pt idx="4160">
                        <c:v>4179.0788670000002</c:v>
                      </c:pt>
                      <c:pt idx="4161">
                        <c:v>4180.0793370000001</c:v>
                      </c:pt>
                      <c:pt idx="4162">
                        <c:v>4181.0792149999997</c:v>
                      </c:pt>
                      <c:pt idx="4163">
                        <c:v>4182.0791499999996</c:v>
                      </c:pt>
                      <c:pt idx="4164">
                        <c:v>4183.094779</c:v>
                      </c:pt>
                      <c:pt idx="4165">
                        <c:v>4184.1103229999999</c:v>
                      </c:pt>
                      <c:pt idx="4166">
                        <c:v>4185.1109349999997</c:v>
                      </c:pt>
                      <c:pt idx="4167">
                        <c:v>4186.1232099999997</c:v>
                      </c:pt>
                      <c:pt idx="4168">
                        <c:v>4187.1173209999997</c:v>
                      </c:pt>
                      <c:pt idx="4169">
                        <c:v>4188.1325239999996</c:v>
                      </c:pt>
                      <c:pt idx="4170">
                        <c:v>4189.1479380000001</c:v>
                      </c:pt>
                      <c:pt idx="4171">
                        <c:v>4190.1634949999998</c:v>
                      </c:pt>
                      <c:pt idx="4172">
                        <c:v>4191.1632119999995</c:v>
                      </c:pt>
                      <c:pt idx="4173">
                        <c:v>4192.1637229999997</c:v>
                      </c:pt>
                      <c:pt idx="4174">
                        <c:v>4193.166561</c:v>
                      </c:pt>
                      <c:pt idx="4175">
                        <c:v>4194.1669430000002</c:v>
                      </c:pt>
                      <c:pt idx="4176">
                        <c:v>4195.182323</c:v>
                      </c:pt>
                      <c:pt idx="4177">
                        <c:v>4196.1989869999998</c:v>
                      </c:pt>
                      <c:pt idx="4178">
                        <c:v>4197.198746</c:v>
                      </c:pt>
                      <c:pt idx="4179">
                        <c:v>4198.2045579999995</c:v>
                      </c:pt>
                      <c:pt idx="4180">
                        <c:v>4199.2046</c:v>
                      </c:pt>
                      <c:pt idx="4181">
                        <c:v>4200.2052669999994</c:v>
                      </c:pt>
                      <c:pt idx="4182">
                        <c:v>4201.2234259999996</c:v>
                      </c:pt>
                      <c:pt idx="4183">
                        <c:v>4202.2233799999995</c:v>
                      </c:pt>
                      <c:pt idx="4184">
                        <c:v>4203.2458470000001</c:v>
                      </c:pt>
                      <c:pt idx="4185">
                        <c:v>4204.2609309999998</c:v>
                      </c:pt>
                      <c:pt idx="4186">
                        <c:v>4205.2758399999993</c:v>
                      </c:pt>
                      <c:pt idx="4187">
                        <c:v>4206.275232</c:v>
                      </c:pt>
                      <c:pt idx="4188">
                        <c:v>4207.2759209999995</c:v>
                      </c:pt>
                      <c:pt idx="4189">
                        <c:v>4208.2739849999998</c:v>
                      </c:pt>
                      <c:pt idx="4190">
                        <c:v>4209.291279</c:v>
                      </c:pt>
                      <c:pt idx="4191">
                        <c:v>4210.2907070000001</c:v>
                      </c:pt>
                      <c:pt idx="4192">
                        <c:v>4211.2958349999999</c:v>
                      </c:pt>
                      <c:pt idx="4193">
                        <c:v>4212.2956459999996</c:v>
                      </c:pt>
                      <c:pt idx="4194">
                        <c:v>4213.2956779999995</c:v>
                      </c:pt>
                      <c:pt idx="4195">
                        <c:v>4214.2992669999994</c:v>
                      </c:pt>
                      <c:pt idx="4196">
                        <c:v>4215.3149269999994</c:v>
                      </c:pt>
                      <c:pt idx="4197">
                        <c:v>4216.3368919999994</c:v>
                      </c:pt>
                      <c:pt idx="4198">
                        <c:v>4217.3366399999995</c:v>
                      </c:pt>
                      <c:pt idx="4199">
                        <c:v>4218.3362630000001</c:v>
                      </c:pt>
                      <c:pt idx="4200">
                        <c:v>4219.3293089999997</c:v>
                      </c:pt>
                      <c:pt idx="4201">
                        <c:v>4220.3288769999999</c:v>
                      </c:pt>
                      <c:pt idx="4202">
                        <c:v>4221.3443459999999</c:v>
                      </c:pt>
                      <c:pt idx="4203">
                        <c:v>4222.3439289999997</c:v>
                      </c:pt>
                      <c:pt idx="4204">
                        <c:v>4223.3437729999996</c:v>
                      </c:pt>
                      <c:pt idx="4205">
                        <c:v>4224.3291570000001</c:v>
                      </c:pt>
                      <c:pt idx="4206">
                        <c:v>4225.3286250000001</c:v>
                      </c:pt>
                      <c:pt idx="4207">
                        <c:v>4226.3448709999993</c:v>
                      </c:pt>
                      <c:pt idx="4208">
                        <c:v>4227.3452729999999</c:v>
                      </c:pt>
                      <c:pt idx="4209">
                        <c:v>4228.3611869999995</c:v>
                      </c:pt>
                      <c:pt idx="4210">
                        <c:v>4229.3603389999998</c:v>
                      </c:pt>
                      <c:pt idx="4211">
                        <c:v>4230.3602329999994</c:v>
                      </c:pt>
                      <c:pt idx="4212">
                        <c:v>4231.359751</c:v>
                      </c:pt>
                      <c:pt idx="4213">
                        <c:v>4232.3714979999995</c:v>
                      </c:pt>
                      <c:pt idx="4214">
                        <c:v>4233.362255</c:v>
                      </c:pt>
                      <c:pt idx="4215">
                        <c:v>4234.3602639999999</c:v>
                      </c:pt>
                      <c:pt idx="4216">
                        <c:v>4235.3671370000002</c:v>
                      </c:pt>
                      <c:pt idx="4217">
                        <c:v>4236.367526</c:v>
                      </c:pt>
                      <c:pt idx="4218">
                        <c:v>4237.3673840000001</c:v>
                      </c:pt>
                      <c:pt idx="4219">
                        <c:v>4238.3670549999997</c:v>
                      </c:pt>
                      <c:pt idx="4220">
                        <c:v>4239.3814590000002</c:v>
                      </c:pt>
                      <c:pt idx="4221">
                        <c:v>4240.3929129999997</c:v>
                      </c:pt>
                      <c:pt idx="4222">
                        <c:v>4241.4083059999994</c:v>
                      </c:pt>
                      <c:pt idx="4223">
                        <c:v>4242.4081779999997</c:v>
                      </c:pt>
                      <c:pt idx="4224">
                        <c:v>4243.4366970000001</c:v>
                      </c:pt>
                      <c:pt idx="4225">
                        <c:v>4244.4412329999996</c:v>
                      </c:pt>
                      <c:pt idx="4226">
                        <c:v>4245.4472059999998</c:v>
                      </c:pt>
                      <c:pt idx="4227">
                        <c:v>4246.4463829999995</c:v>
                      </c:pt>
                      <c:pt idx="4228">
                        <c:v>4247.4622519999994</c:v>
                      </c:pt>
                      <c:pt idx="4229">
                        <c:v>4248.4843460000002</c:v>
                      </c:pt>
                      <c:pt idx="4230">
                        <c:v>4249.5001099999999</c:v>
                      </c:pt>
                      <c:pt idx="4231">
                        <c:v>4250.4994699999997</c:v>
                      </c:pt>
                      <c:pt idx="4232">
                        <c:v>4251.4909429999998</c:v>
                      </c:pt>
                      <c:pt idx="4233">
                        <c:v>4252.4909749999997</c:v>
                      </c:pt>
                      <c:pt idx="4234">
                        <c:v>4253.4908459999997</c:v>
                      </c:pt>
                      <c:pt idx="4235">
                        <c:v>4254.4851469999994</c:v>
                      </c:pt>
                      <c:pt idx="4236">
                        <c:v>4255.4851060000001</c:v>
                      </c:pt>
                      <c:pt idx="4237">
                        <c:v>4256.4865659999996</c:v>
                      </c:pt>
                      <c:pt idx="4238">
                        <c:v>4257.4934999999996</c:v>
                      </c:pt>
                      <c:pt idx="4239">
                        <c:v>4258.4951620000002</c:v>
                      </c:pt>
                      <c:pt idx="4240">
                        <c:v>4259.4949339999994</c:v>
                      </c:pt>
                      <c:pt idx="4241">
                        <c:v>4260.4950639999997</c:v>
                      </c:pt>
                      <c:pt idx="4242">
                        <c:v>4261.5024880000001</c:v>
                      </c:pt>
                      <c:pt idx="4243">
                        <c:v>4262.5178679999999</c:v>
                      </c:pt>
                      <c:pt idx="4244">
                        <c:v>4263.5333959999998</c:v>
                      </c:pt>
                      <c:pt idx="4245">
                        <c:v>4264.5329699999993</c:v>
                      </c:pt>
                      <c:pt idx="4246">
                        <c:v>4265.5328359999994</c:v>
                      </c:pt>
                      <c:pt idx="4247">
                        <c:v>4266.5324759999994</c:v>
                      </c:pt>
                      <c:pt idx="4248">
                        <c:v>4267.532193</c:v>
                      </c:pt>
                      <c:pt idx="4249">
                        <c:v>4268.5323950000002</c:v>
                      </c:pt>
                      <c:pt idx="4250">
                        <c:v>4269.5329839999995</c:v>
                      </c:pt>
                      <c:pt idx="4251">
                        <c:v>4270.5327219999999</c:v>
                      </c:pt>
                      <c:pt idx="4252">
                        <c:v>4271.5326150000001</c:v>
                      </c:pt>
                      <c:pt idx="4253">
                        <c:v>4272.5333409999994</c:v>
                      </c:pt>
                      <c:pt idx="4254">
                        <c:v>4273.5330619999995</c:v>
                      </c:pt>
                      <c:pt idx="4255">
                        <c:v>4274.5325830000002</c:v>
                      </c:pt>
                      <c:pt idx="4256">
                        <c:v>4275.5327829999997</c:v>
                      </c:pt>
                      <c:pt idx="4257">
                        <c:v>4276.543643</c:v>
                      </c:pt>
                      <c:pt idx="4258">
                        <c:v>4277.5449170000002</c:v>
                      </c:pt>
                      <c:pt idx="4259">
                        <c:v>4278.5405909999999</c:v>
                      </c:pt>
                      <c:pt idx="4260">
                        <c:v>4279.5492989999993</c:v>
                      </c:pt>
                      <c:pt idx="4261">
                        <c:v>4280.5494799999997</c:v>
                      </c:pt>
                      <c:pt idx="4262">
                        <c:v>4281.5492619999995</c:v>
                      </c:pt>
                      <c:pt idx="4263">
                        <c:v>4282.5489899999993</c:v>
                      </c:pt>
                      <c:pt idx="4264">
                        <c:v>4283.5484529999994</c:v>
                      </c:pt>
                      <c:pt idx="4265">
                        <c:v>4284.5638789999994</c:v>
                      </c:pt>
                      <c:pt idx="4266">
                        <c:v>4285.56466</c:v>
                      </c:pt>
                      <c:pt idx="4267">
                        <c:v>4286.5800009999994</c:v>
                      </c:pt>
                      <c:pt idx="4268">
                        <c:v>4287.5798359999999</c:v>
                      </c:pt>
                      <c:pt idx="4269">
                        <c:v>4288.5790950000001</c:v>
                      </c:pt>
                      <c:pt idx="4270">
                        <c:v>4289.6062940000002</c:v>
                      </c:pt>
                      <c:pt idx="4271">
                        <c:v>4290.6174229999997</c:v>
                      </c:pt>
                      <c:pt idx="4272">
                        <c:v>4291.611562</c:v>
                      </c:pt>
                      <c:pt idx="4273">
                        <c:v>4292.6179940000002</c:v>
                      </c:pt>
                      <c:pt idx="4274">
                        <c:v>4293.6183099999998</c:v>
                      </c:pt>
                      <c:pt idx="4275">
                        <c:v>4294.6177419999995</c:v>
                      </c:pt>
                      <c:pt idx="4276">
                        <c:v>4295.6180340000001</c:v>
                      </c:pt>
                      <c:pt idx="4277">
                        <c:v>4296.617671</c:v>
                      </c:pt>
                      <c:pt idx="4278">
                        <c:v>4297.6230289999994</c:v>
                      </c:pt>
                      <c:pt idx="4279">
                        <c:v>4298.623278</c:v>
                      </c:pt>
                      <c:pt idx="4280">
                        <c:v>4299.6169749999999</c:v>
                      </c:pt>
                      <c:pt idx="4281">
                        <c:v>4300.6168819999994</c:v>
                      </c:pt>
                      <c:pt idx="4282">
                        <c:v>4301.6167909999995</c:v>
                      </c:pt>
                      <c:pt idx="4283">
                        <c:v>4302.6168520000001</c:v>
                      </c:pt>
                      <c:pt idx="4284">
                        <c:v>4303.6168779999998</c:v>
                      </c:pt>
                      <c:pt idx="4285">
                        <c:v>4304.6160069999996</c:v>
                      </c:pt>
                      <c:pt idx="4286">
                        <c:v>4305.6287979999997</c:v>
                      </c:pt>
                      <c:pt idx="4287">
                        <c:v>4306.6413199999997</c:v>
                      </c:pt>
                      <c:pt idx="4288">
                        <c:v>4307.6567500000001</c:v>
                      </c:pt>
                      <c:pt idx="4289">
                        <c:v>4308.6721010000001</c:v>
                      </c:pt>
                      <c:pt idx="4290">
                        <c:v>4309.6642219999994</c:v>
                      </c:pt>
                      <c:pt idx="4291">
                        <c:v>4310.6761799999995</c:v>
                      </c:pt>
                      <c:pt idx="4292">
                        <c:v>4311.6935059999996</c:v>
                      </c:pt>
                      <c:pt idx="4293">
                        <c:v>4312.710349</c:v>
                      </c:pt>
                      <c:pt idx="4294">
                        <c:v>4313.7100839999994</c:v>
                      </c:pt>
                      <c:pt idx="4295">
                        <c:v>4314.7145979999996</c:v>
                      </c:pt>
                      <c:pt idx="4296">
                        <c:v>4315.7035999999998</c:v>
                      </c:pt>
                      <c:pt idx="4297">
                        <c:v>4316.7034149999999</c:v>
                      </c:pt>
                      <c:pt idx="4298">
                        <c:v>4317.718879</c:v>
                      </c:pt>
                      <c:pt idx="4299">
                        <c:v>4318.7066340000001</c:v>
                      </c:pt>
                      <c:pt idx="4300">
                        <c:v>4319.7158819999995</c:v>
                      </c:pt>
                      <c:pt idx="4301">
                        <c:v>4320.7041159999999</c:v>
                      </c:pt>
                      <c:pt idx="4302">
                        <c:v>4321.7218290000001</c:v>
                      </c:pt>
                      <c:pt idx="4303">
                        <c:v>4322.7215289999995</c:v>
                      </c:pt>
                      <c:pt idx="4304">
                        <c:v>4323.7213549999997</c:v>
                      </c:pt>
                      <c:pt idx="4305">
                        <c:v>4324.74064</c:v>
                      </c:pt>
                      <c:pt idx="4306">
                        <c:v>4325.7403509999995</c:v>
                      </c:pt>
                      <c:pt idx="4307">
                        <c:v>4326.740049</c:v>
                      </c:pt>
                      <c:pt idx="4308">
                        <c:v>4327.7446369999998</c:v>
                      </c:pt>
                      <c:pt idx="4309">
                        <c:v>4328.7474329999995</c:v>
                      </c:pt>
                      <c:pt idx="4310">
                        <c:v>4329.7477259999996</c:v>
                      </c:pt>
                      <c:pt idx="4311">
                        <c:v>4330.7474009999996</c:v>
                      </c:pt>
                      <c:pt idx="4312">
                        <c:v>4331.7366119999997</c:v>
                      </c:pt>
                      <c:pt idx="4313">
                        <c:v>4332.7521319999996</c:v>
                      </c:pt>
                      <c:pt idx="4314">
                        <c:v>4333.7682679999998</c:v>
                      </c:pt>
                      <c:pt idx="4315">
                        <c:v>4334.7935719999996</c:v>
                      </c:pt>
                      <c:pt idx="4316">
                        <c:v>4335.7930969999998</c:v>
                      </c:pt>
                      <c:pt idx="4317">
                        <c:v>4336.7840079999996</c:v>
                      </c:pt>
                      <c:pt idx="4318">
                        <c:v>4337.7934829999995</c:v>
                      </c:pt>
                      <c:pt idx="4319">
                        <c:v>4338.7932559999999</c:v>
                      </c:pt>
                      <c:pt idx="4320">
                        <c:v>4339.793052</c:v>
                      </c:pt>
                      <c:pt idx="4321">
                        <c:v>4340.7995579999997</c:v>
                      </c:pt>
                      <c:pt idx="4322">
                        <c:v>4341.8003549999994</c:v>
                      </c:pt>
                      <c:pt idx="4323">
                        <c:v>4342.8157369999999</c:v>
                      </c:pt>
                      <c:pt idx="4324">
                        <c:v>4343.8313239999998</c:v>
                      </c:pt>
                      <c:pt idx="4325">
                        <c:v>4344.83097</c:v>
                      </c:pt>
                      <c:pt idx="4326">
                        <c:v>4345.8466419999995</c:v>
                      </c:pt>
                      <c:pt idx="4327">
                        <c:v>4346.8593649999993</c:v>
                      </c:pt>
                      <c:pt idx="4328">
                        <c:v>4347.8690989999996</c:v>
                      </c:pt>
                      <c:pt idx="4329">
                        <c:v>4348.8699120000001</c:v>
                      </c:pt>
                      <c:pt idx="4330">
                        <c:v>4349.8618499999993</c:v>
                      </c:pt>
                      <c:pt idx="4331">
                        <c:v>4350.8619769999996</c:v>
                      </c:pt>
                      <c:pt idx="4332">
                        <c:v>4351.8769489999995</c:v>
                      </c:pt>
                      <c:pt idx="4333">
                        <c:v>4352.8928209999995</c:v>
                      </c:pt>
                      <c:pt idx="4334">
                        <c:v>4353.9192319999993</c:v>
                      </c:pt>
                      <c:pt idx="4335">
                        <c:v>4354.9186019999997</c:v>
                      </c:pt>
                      <c:pt idx="4336">
                        <c:v>4355.9348819999996</c:v>
                      </c:pt>
                      <c:pt idx="4337">
                        <c:v>4356.9263379999993</c:v>
                      </c:pt>
                      <c:pt idx="4338">
                        <c:v>4357.9481059999998</c:v>
                      </c:pt>
                      <c:pt idx="4339">
                        <c:v>4358.9631749999999</c:v>
                      </c:pt>
                      <c:pt idx="4340">
                        <c:v>4359.9634599999999</c:v>
                      </c:pt>
                      <c:pt idx="4341">
                        <c:v>4360.9633690000001</c:v>
                      </c:pt>
                      <c:pt idx="4342">
                        <c:v>4361.9603710000001</c:v>
                      </c:pt>
                      <c:pt idx="4343">
                        <c:v>4362.9625449999994</c:v>
                      </c:pt>
                      <c:pt idx="4344">
                        <c:v>4363.9677789999996</c:v>
                      </c:pt>
                      <c:pt idx="4345">
                        <c:v>4364.9537799999998</c:v>
                      </c:pt>
                      <c:pt idx="4346">
                        <c:v>4365.956295</c:v>
                      </c:pt>
                      <c:pt idx="4347">
                        <c:v>4366.9697539999997</c:v>
                      </c:pt>
                      <c:pt idx="4348">
                        <c:v>4367.9692889999997</c:v>
                      </c:pt>
                      <c:pt idx="4349">
                        <c:v>4368.9846360000001</c:v>
                      </c:pt>
                      <c:pt idx="4350">
                        <c:v>4370.0002919999997</c:v>
                      </c:pt>
                      <c:pt idx="4351">
                        <c:v>4371.0157259999996</c:v>
                      </c:pt>
                      <c:pt idx="4352">
                        <c:v>4372.0156509999997</c:v>
                      </c:pt>
                      <c:pt idx="4353">
                        <c:v>4373.01908</c:v>
                      </c:pt>
                      <c:pt idx="4354">
                        <c:v>4374.0188209999997</c:v>
                      </c:pt>
                      <c:pt idx="4355">
                        <c:v>4375.0449899999994</c:v>
                      </c:pt>
                      <c:pt idx="4356">
                        <c:v>4376.0347499999998</c:v>
                      </c:pt>
                      <c:pt idx="4357">
                        <c:v>4377.0345669999997</c:v>
                      </c:pt>
                      <c:pt idx="4358">
                        <c:v>4378.0501869999998</c:v>
                      </c:pt>
                      <c:pt idx="4359">
                        <c:v>4379.0654599999998</c:v>
                      </c:pt>
                      <c:pt idx="4360">
                        <c:v>4380.0651099999995</c:v>
                      </c:pt>
                      <c:pt idx="4361">
                        <c:v>4381.0821169999999</c:v>
                      </c:pt>
                      <c:pt idx="4362">
                        <c:v>4382.0973399999993</c:v>
                      </c:pt>
                      <c:pt idx="4363">
                        <c:v>4383.1131729999997</c:v>
                      </c:pt>
                      <c:pt idx="4364">
                        <c:v>4384.1129959999998</c:v>
                      </c:pt>
                      <c:pt idx="4365">
                        <c:v>4385.1126559999993</c:v>
                      </c:pt>
                      <c:pt idx="4366">
                        <c:v>4386.1225559999993</c:v>
                      </c:pt>
                      <c:pt idx="4367">
                        <c:v>4387.1271739999993</c:v>
                      </c:pt>
                      <c:pt idx="4368">
                        <c:v>4388.1493639999999</c:v>
                      </c:pt>
                      <c:pt idx="4369">
                        <c:v>4389.1492490000001</c:v>
                      </c:pt>
                      <c:pt idx="4370">
                        <c:v>4390.1556199999995</c:v>
                      </c:pt>
                      <c:pt idx="4371">
                        <c:v>4391.1517119999999</c:v>
                      </c:pt>
                      <c:pt idx="4372">
                        <c:v>4392.1522559999994</c:v>
                      </c:pt>
                      <c:pt idx="4373">
                        <c:v>4393.1450349999996</c:v>
                      </c:pt>
                      <c:pt idx="4374">
                        <c:v>4394.145211</c:v>
                      </c:pt>
                      <c:pt idx="4375">
                        <c:v>4395.1601759999994</c:v>
                      </c:pt>
                      <c:pt idx="4376">
                        <c:v>4396.1607720000002</c:v>
                      </c:pt>
                      <c:pt idx="4377">
                        <c:v>4397.1604010000001</c:v>
                      </c:pt>
                      <c:pt idx="4378">
                        <c:v>4398.1619289999999</c:v>
                      </c:pt>
                      <c:pt idx="4379">
                        <c:v>4399.1617120000001</c:v>
                      </c:pt>
                      <c:pt idx="4380">
                        <c:v>4400.1616589999994</c:v>
                      </c:pt>
                      <c:pt idx="4381">
                        <c:v>4401.1613449999995</c:v>
                      </c:pt>
                      <c:pt idx="4382">
                        <c:v>4402.1714059999995</c:v>
                      </c:pt>
                      <c:pt idx="4383">
                        <c:v>4403.1709659999997</c:v>
                      </c:pt>
                      <c:pt idx="4384">
                        <c:v>4404.1864820000001</c:v>
                      </c:pt>
                      <c:pt idx="4385">
                        <c:v>4405.1864150000001</c:v>
                      </c:pt>
                      <c:pt idx="4386">
                        <c:v>4406.2020009999997</c:v>
                      </c:pt>
                      <c:pt idx="4387">
                        <c:v>4407.2170599999999</c:v>
                      </c:pt>
                      <c:pt idx="4388">
                        <c:v>4408.2172679999994</c:v>
                      </c:pt>
                      <c:pt idx="4389">
                        <c:v>4409.223849</c:v>
                      </c:pt>
                      <c:pt idx="4390">
                        <c:v>4410.2240919999995</c:v>
                      </c:pt>
                      <c:pt idx="4391">
                        <c:v>4411.2241309999999</c:v>
                      </c:pt>
                      <c:pt idx="4392">
                        <c:v>4412.2245290000001</c:v>
                      </c:pt>
                      <c:pt idx="4393">
                        <c:v>4413.2341149999993</c:v>
                      </c:pt>
                      <c:pt idx="4394">
                        <c:v>4414.2356929999996</c:v>
                      </c:pt>
                      <c:pt idx="4395">
                        <c:v>4415.2515379999995</c:v>
                      </c:pt>
                      <c:pt idx="4396">
                        <c:v>4416.2669139999998</c:v>
                      </c:pt>
                      <c:pt idx="4397">
                        <c:v>4417.2834859999994</c:v>
                      </c:pt>
                      <c:pt idx="4398">
                        <c:v>4418.2843720000001</c:v>
                      </c:pt>
                      <c:pt idx="4399">
                        <c:v>4419.29907</c:v>
                      </c:pt>
                      <c:pt idx="4400">
                        <c:v>4420.3042259999993</c:v>
                      </c:pt>
                      <c:pt idx="4401">
                        <c:v>4421.3201989999998</c:v>
                      </c:pt>
                      <c:pt idx="4402">
                        <c:v>4422.3311749999993</c:v>
                      </c:pt>
                      <c:pt idx="4403">
                        <c:v>4423.3312269999997</c:v>
                      </c:pt>
                      <c:pt idx="4404">
                        <c:v>4424.3423549999998</c:v>
                      </c:pt>
                      <c:pt idx="4405">
                        <c:v>4425.3425219999999</c:v>
                      </c:pt>
                      <c:pt idx="4406">
                        <c:v>4426.3332659999996</c:v>
                      </c:pt>
                      <c:pt idx="4407">
                        <c:v>4427.3421739999994</c:v>
                      </c:pt>
                      <c:pt idx="4408">
                        <c:v>4428.342686</c:v>
                      </c:pt>
                      <c:pt idx="4409">
                        <c:v>4429.3581209999993</c:v>
                      </c:pt>
                      <c:pt idx="4410">
                        <c:v>4430.3521009999995</c:v>
                      </c:pt>
                      <c:pt idx="4411">
                        <c:v>4431.3620229999997</c:v>
                      </c:pt>
                      <c:pt idx="4412">
                        <c:v>4432.3718570000001</c:v>
                      </c:pt>
                      <c:pt idx="4413">
                        <c:v>4433.37158</c:v>
                      </c:pt>
                      <c:pt idx="4414">
                        <c:v>4434.3715949999996</c:v>
                      </c:pt>
                      <c:pt idx="4415">
                        <c:v>4435.3691879999997</c:v>
                      </c:pt>
                      <c:pt idx="4416">
                        <c:v>4436.3605829999997</c:v>
                      </c:pt>
                      <c:pt idx="4417">
                        <c:v>4437.3606439999994</c:v>
                      </c:pt>
                      <c:pt idx="4418">
                        <c:v>4438.3859839999996</c:v>
                      </c:pt>
                      <c:pt idx="4419">
                        <c:v>4439.4013779999996</c:v>
                      </c:pt>
                      <c:pt idx="4420">
                        <c:v>4440.4167120000002</c:v>
                      </c:pt>
                      <c:pt idx="4421">
                        <c:v>4441.4145259999996</c:v>
                      </c:pt>
                      <c:pt idx="4422">
                        <c:v>4442.4141179999997</c:v>
                      </c:pt>
                      <c:pt idx="4423">
                        <c:v>4443.4139569999998</c:v>
                      </c:pt>
                      <c:pt idx="4424">
                        <c:v>4444.4140280000001</c:v>
                      </c:pt>
                      <c:pt idx="4425">
                        <c:v>4445.4299679999995</c:v>
                      </c:pt>
                      <c:pt idx="4426">
                        <c:v>4446.4427740000001</c:v>
                      </c:pt>
                      <c:pt idx="4427">
                        <c:v>4447.442841</c:v>
                      </c:pt>
                      <c:pt idx="4428">
                        <c:v>4448.442282</c:v>
                      </c:pt>
                      <c:pt idx="4429">
                        <c:v>4449.457711</c:v>
                      </c:pt>
                      <c:pt idx="4430">
                        <c:v>4450.473489</c:v>
                      </c:pt>
                      <c:pt idx="4431">
                        <c:v>4451.4887680000002</c:v>
                      </c:pt>
                      <c:pt idx="4432">
                        <c:v>4452.4887549999994</c:v>
                      </c:pt>
                      <c:pt idx="4433">
                        <c:v>4453.4956249999996</c:v>
                      </c:pt>
                      <c:pt idx="4434">
                        <c:v>4454.4982009999994</c:v>
                      </c:pt>
                      <c:pt idx="4435">
                        <c:v>4455.4956679999996</c:v>
                      </c:pt>
                      <c:pt idx="4436">
                        <c:v>4456.495559</c:v>
                      </c:pt>
                      <c:pt idx="4437">
                        <c:v>4457.4954859999998</c:v>
                      </c:pt>
                      <c:pt idx="4438">
                        <c:v>4458.4953079999996</c:v>
                      </c:pt>
                      <c:pt idx="4439">
                        <c:v>4459.4951179999998</c:v>
                      </c:pt>
                      <c:pt idx="4440">
                        <c:v>4460.494643</c:v>
                      </c:pt>
                      <c:pt idx="4441">
                        <c:v>4461.4886719999995</c:v>
                      </c:pt>
                      <c:pt idx="4442">
                        <c:v>4462.4891360000001</c:v>
                      </c:pt>
                      <c:pt idx="4443">
                        <c:v>4463.4883059999993</c:v>
                      </c:pt>
                      <c:pt idx="4444">
                        <c:v>4464.4905069999995</c:v>
                      </c:pt>
                      <c:pt idx="4445">
                        <c:v>4465.4902139999995</c:v>
                      </c:pt>
                      <c:pt idx="4446">
                        <c:v>4466.4926390000001</c:v>
                      </c:pt>
                      <c:pt idx="4447">
                        <c:v>4467.4928460000001</c:v>
                      </c:pt>
                      <c:pt idx="4448">
                        <c:v>4468.4924019999999</c:v>
                      </c:pt>
                      <c:pt idx="4449">
                        <c:v>4469.48873</c:v>
                      </c:pt>
                      <c:pt idx="4450">
                        <c:v>4470.4887739999995</c:v>
                      </c:pt>
                      <c:pt idx="4451">
                        <c:v>4471.4895859999997</c:v>
                      </c:pt>
                      <c:pt idx="4452">
                        <c:v>4472.4898450000001</c:v>
                      </c:pt>
                      <c:pt idx="4453">
                        <c:v>4473.489603</c:v>
                      </c:pt>
                      <c:pt idx="4454">
                        <c:v>4474.4987459999993</c:v>
                      </c:pt>
                      <c:pt idx="4455">
                        <c:v>4475.5003849999994</c:v>
                      </c:pt>
                      <c:pt idx="4456">
                        <c:v>4476.5164809999997</c:v>
                      </c:pt>
                      <c:pt idx="4457">
                        <c:v>4477.5161659999994</c:v>
                      </c:pt>
                      <c:pt idx="4458">
                        <c:v>4478.5323609999996</c:v>
                      </c:pt>
                      <c:pt idx="4459">
                        <c:v>4479.532655</c:v>
                      </c:pt>
                      <c:pt idx="4460">
                        <c:v>4480.532373</c:v>
                      </c:pt>
                      <c:pt idx="4461">
                        <c:v>4481.5322319999996</c:v>
                      </c:pt>
                      <c:pt idx="4462">
                        <c:v>4482.5322289999995</c:v>
                      </c:pt>
                      <c:pt idx="4463">
                        <c:v>4483.534936</c:v>
                      </c:pt>
                      <c:pt idx="4464">
                        <c:v>4484.5351149999997</c:v>
                      </c:pt>
                      <c:pt idx="4465">
                        <c:v>4485.5346529999997</c:v>
                      </c:pt>
                      <c:pt idx="4466">
                        <c:v>4486.5446869999996</c:v>
                      </c:pt>
                      <c:pt idx="4467">
                        <c:v>4487.5595429999994</c:v>
                      </c:pt>
                      <c:pt idx="4468">
                        <c:v>4488.5747009999995</c:v>
                      </c:pt>
                      <c:pt idx="4469">
                        <c:v>4489.5748180000001</c:v>
                      </c:pt>
                      <c:pt idx="4470">
                        <c:v>4490.5889309999993</c:v>
                      </c:pt>
                      <c:pt idx="4471">
                        <c:v>4491.5951059999998</c:v>
                      </c:pt>
                      <c:pt idx="4472">
                        <c:v>4492.5995290000001</c:v>
                      </c:pt>
                      <c:pt idx="4473">
                        <c:v>4493.5990430000002</c:v>
                      </c:pt>
                      <c:pt idx="4474">
                        <c:v>4494.5988889999999</c:v>
                      </c:pt>
                      <c:pt idx="4475">
                        <c:v>4495.6145699999997</c:v>
                      </c:pt>
                      <c:pt idx="4476">
                        <c:v>4496.6144189999995</c:v>
                      </c:pt>
                      <c:pt idx="4477">
                        <c:v>4497.629696</c:v>
                      </c:pt>
                      <c:pt idx="4478">
                        <c:v>4498.6298269999998</c:v>
                      </c:pt>
                      <c:pt idx="4479">
                        <c:v>4499.6450479999994</c:v>
                      </c:pt>
                      <c:pt idx="4480">
                        <c:v>4500.6608099999994</c:v>
                      </c:pt>
                      <c:pt idx="4481">
                        <c:v>4501.6604440000001</c:v>
                      </c:pt>
                      <c:pt idx="4482">
                        <c:v>4502.6602339999999</c:v>
                      </c:pt>
                      <c:pt idx="4483">
                        <c:v>4503.6761339999994</c:v>
                      </c:pt>
                      <c:pt idx="4484">
                        <c:v>4504.6919079999998</c:v>
                      </c:pt>
                      <c:pt idx="4485">
                        <c:v>4505.6919289999996</c:v>
                      </c:pt>
                      <c:pt idx="4486">
                        <c:v>4506.6918679999999</c:v>
                      </c:pt>
                      <c:pt idx="4487">
                        <c:v>4507.6975029999994</c:v>
                      </c:pt>
                      <c:pt idx="4488">
                        <c:v>4508.7134339999993</c:v>
                      </c:pt>
                      <c:pt idx="4489">
                        <c:v>4509.707496</c:v>
                      </c:pt>
                      <c:pt idx="4490">
                        <c:v>4510.7167380000001</c:v>
                      </c:pt>
                      <c:pt idx="4491">
                        <c:v>4511.7330679999995</c:v>
                      </c:pt>
                      <c:pt idx="4492">
                        <c:v>4512.7265619999998</c:v>
                      </c:pt>
                      <c:pt idx="4493">
                        <c:v>4513.742808</c:v>
                      </c:pt>
                      <c:pt idx="4494">
                        <c:v>4514.7461089999997</c:v>
                      </c:pt>
                      <c:pt idx="4495">
                        <c:v>4515.7457909999994</c:v>
                      </c:pt>
                      <c:pt idx="4496">
                        <c:v>4516.7556749999994</c:v>
                      </c:pt>
                      <c:pt idx="4497">
                        <c:v>4517.7708459999994</c:v>
                      </c:pt>
                      <c:pt idx="4498">
                        <c:v>4518.7771769999999</c:v>
                      </c:pt>
                      <c:pt idx="4499">
                        <c:v>4519.7764349999998</c:v>
                      </c:pt>
                      <c:pt idx="4500">
                        <c:v>4520.7922159999998</c:v>
                      </c:pt>
                      <c:pt idx="4501">
                        <c:v>4521.8082239999994</c:v>
                      </c:pt>
                      <c:pt idx="4502">
                        <c:v>4522.8235319999994</c:v>
                      </c:pt>
                      <c:pt idx="4503">
                        <c:v>4523.8392219999996</c:v>
                      </c:pt>
                      <c:pt idx="4504">
                        <c:v>4524.8391199999996</c:v>
                      </c:pt>
                      <c:pt idx="4505">
                        <c:v>4525.8388829999994</c:v>
                      </c:pt>
                      <c:pt idx="4506">
                        <c:v>4526.8447379999998</c:v>
                      </c:pt>
                      <c:pt idx="4507">
                        <c:v>4527.8694569999998</c:v>
                      </c:pt>
                      <c:pt idx="4508">
                        <c:v>4528.8729720000001</c:v>
                      </c:pt>
                      <c:pt idx="4509">
                        <c:v>4529.8785579999994</c:v>
                      </c:pt>
                      <c:pt idx="4510">
                        <c:v>4530.8801480000002</c:v>
                      </c:pt>
                      <c:pt idx="4511">
                        <c:v>4531.9054249999999</c:v>
                      </c:pt>
                      <c:pt idx="4512">
                        <c:v>4532.899617</c:v>
                      </c:pt>
                      <c:pt idx="4513">
                        <c:v>4533.8940139999995</c:v>
                      </c:pt>
                      <c:pt idx="4514">
                        <c:v>4534.9042309999995</c:v>
                      </c:pt>
                      <c:pt idx="4515">
                        <c:v>4535.8986359999999</c:v>
                      </c:pt>
                      <c:pt idx="4516">
                        <c:v>4536.9068479999996</c:v>
                      </c:pt>
                      <c:pt idx="4517">
                        <c:v>4537.9077459999999</c:v>
                      </c:pt>
                      <c:pt idx="4518">
                        <c:v>4538.9218309999997</c:v>
                      </c:pt>
                      <c:pt idx="4519">
                        <c:v>4539.9371799999999</c:v>
                      </c:pt>
                      <c:pt idx="4520">
                        <c:v>4540.9468379999998</c:v>
                      </c:pt>
                      <c:pt idx="4521">
                        <c:v>4541.9691649999995</c:v>
                      </c:pt>
                      <c:pt idx="4522">
                        <c:v>4542.9629629999999</c:v>
                      </c:pt>
                      <c:pt idx="4523">
                        <c:v>4543.9731430000002</c:v>
                      </c:pt>
                      <c:pt idx="4524">
                        <c:v>4544.9984649999997</c:v>
                      </c:pt>
                      <c:pt idx="4525">
                        <c:v>4545.9859139999999</c:v>
                      </c:pt>
                      <c:pt idx="4526">
                        <c:v>4546.9852629999996</c:v>
                      </c:pt>
                      <c:pt idx="4527">
                        <c:v>4547.9851939999999</c:v>
                      </c:pt>
                      <c:pt idx="4528">
                        <c:v>4548.9856469999995</c:v>
                      </c:pt>
                      <c:pt idx="4529">
                        <c:v>4549.9851799999997</c:v>
                      </c:pt>
                      <c:pt idx="4530">
                        <c:v>4550.9891389999993</c:v>
                      </c:pt>
                      <c:pt idx="4531">
                        <c:v>4551.9858539999996</c:v>
                      </c:pt>
                      <c:pt idx="4532">
                        <c:v>4552.9856689999997</c:v>
                      </c:pt>
                      <c:pt idx="4533">
                        <c:v>4553.9853509999994</c:v>
                      </c:pt>
                      <c:pt idx="4534">
                        <c:v>4554.9858690000001</c:v>
                      </c:pt>
                      <c:pt idx="4535">
                        <c:v>4556.0113719999999</c:v>
                      </c:pt>
                      <c:pt idx="4536">
                        <c:v>4557.0010269999993</c:v>
                      </c:pt>
                      <c:pt idx="4537">
                        <c:v>4558.0136229999998</c:v>
                      </c:pt>
                      <c:pt idx="4538">
                        <c:v>4559.0172409999996</c:v>
                      </c:pt>
                      <c:pt idx="4539">
                        <c:v>4560.0235539999994</c:v>
                      </c:pt>
                      <c:pt idx="4540">
                        <c:v>4561.0235400000001</c:v>
                      </c:pt>
                      <c:pt idx="4541">
                        <c:v>4562.0232959999994</c:v>
                      </c:pt>
                      <c:pt idx="4542">
                        <c:v>4563.0387169999995</c:v>
                      </c:pt>
                      <c:pt idx="4543">
                        <c:v>4564.038305</c:v>
                      </c:pt>
                      <c:pt idx="4544">
                        <c:v>4565.0380180000002</c:v>
                      </c:pt>
                      <c:pt idx="4545">
                        <c:v>4566.0533569999998</c:v>
                      </c:pt>
                      <c:pt idx="4546">
                        <c:v>4567.0693549999996</c:v>
                      </c:pt>
                      <c:pt idx="4547">
                        <c:v>4568.082187</c:v>
                      </c:pt>
                      <c:pt idx="4548">
                        <c:v>4569.0917669999999</c:v>
                      </c:pt>
                      <c:pt idx="4549">
                        <c:v>4570.0914750000002</c:v>
                      </c:pt>
                      <c:pt idx="4550">
                        <c:v>4571.0914029999994</c:v>
                      </c:pt>
                      <c:pt idx="4551">
                        <c:v>4572.1070409999993</c:v>
                      </c:pt>
                      <c:pt idx="4552">
                        <c:v>4573.1065689999996</c:v>
                      </c:pt>
                      <c:pt idx="4553">
                        <c:v>4574.1064029999998</c:v>
                      </c:pt>
                      <c:pt idx="4554">
                        <c:v>4575.1217029999998</c:v>
                      </c:pt>
                      <c:pt idx="4555">
                        <c:v>4576.1244229999993</c:v>
                      </c:pt>
                      <c:pt idx="4556">
                        <c:v>4577.1244079999997</c:v>
                      </c:pt>
                      <c:pt idx="4557">
                        <c:v>4578.1251809999994</c:v>
                      </c:pt>
                      <c:pt idx="4558">
                        <c:v>4579.1247379999995</c:v>
                      </c:pt>
                      <c:pt idx="4559">
                        <c:v>4580.125059</c:v>
                      </c:pt>
                      <c:pt idx="4560">
                        <c:v>4581.1247789999998</c:v>
                      </c:pt>
                      <c:pt idx="4561">
                        <c:v>4582.1186909999997</c:v>
                      </c:pt>
                      <c:pt idx="4562">
                        <c:v>4583.116129</c:v>
                      </c:pt>
                      <c:pt idx="4563">
                        <c:v>4584.1160300000001</c:v>
                      </c:pt>
                      <c:pt idx="4564">
                        <c:v>4585.1253889999998</c:v>
                      </c:pt>
                      <c:pt idx="4565">
                        <c:v>4586.1100740000002</c:v>
                      </c:pt>
                      <c:pt idx="4566">
                        <c:v>4587.1098819999997</c:v>
                      </c:pt>
                      <c:pt idx="4567">
                        <c:v>4588.1098999999995</c:v>
                      </c:pt>
                      <c:pt idx="4568">
                        <c:v>4589.1231909999997</c:v>
                      </c:pt>
                      <c:pt idx="4569">
                        <c:v>4590.1228739999997</c:v>
                      </c:pt>
                      <c:pt idx="4570">
                        <c:v>4591.1230500000001</c:v>
                      </c:pt>
                      <c:pt idx="4571">
                        <c:v>4592.1234020000002</c:v>
                      </c:pt>
                      <c:pt idx="4572">
                        <c:v>4593.1226299999998</c:v>
                      </c:pt>
                      <c:pt idx="4573">
                        <c:v>4594.1230769999993</c:v>
                      </c:pt>
                      <c:pt idx="4574">
                        <c:v>4595.1342289999993</c:v>
                      </c:pt>
                      <c:pt idx="4575">
                        <c:v>4596.1497719999998</c:v>
                      </c:pt>
                      <c:pt idx="4576">
                        <c:v>4597.1658799999996</c:v>
                      </c:pt>
                      <c:pt idx="4577">
                        <c:v>4598.1648759999998</c:v>
                      </c:pt>
                      <c:pt idx="4578">
                        <c:v>4599.1599259999994</c:v>
                      </c:pt>
                      <c:pt idx="4579">
                        <c:v>4600.1592809999993</c:v>
                      </c:pt>
                      <c:pt idx="4580">
                        <c:v>4601.1713970000001</c:v>
                      </c:pt>
                      <c:pt idx="4581">
                        <c:v>4602.1713329999993</c:v>
                      </c:pt>
                      <c:pt idx="4582">
                        <c:v>4603.1621779999996</c:v>
                      </c:pt>
                      <c:pt idx="4583">
                        <c:v>4604.1681140000001</c:v>
                      </c:pt>
                      <c:pt idx="4584">
                        <c:v>4605.1676710000002</c:v>
                      </c:pt>
                      <c:pt idx="4585">
                        <c:v>4606.1581399999995</c:v>
                      </c:pt>
                      <c:pt idx="4586">
                        <c:v>4607.1743459999998</c:v>
                      </c:pt>
                      <c:pt idx="4587">
                        <c:v>4608.1961119999996</c:v>
                      </c:pt>
                      <c:pt idx="4588">
                        <c:v>4609.1931789999999</c:v>
                      </c:pt>
                      <c:pt idx="4589">
                        <c:v>4610.2079469999999</c:v>
                      </c:pt>
                      <c:pt idx="4590">
                        <c:v>4611.2085479999996</c:v>
                      </c:pt>
                      <c:pt idx="4591">
                        <c:v>4612.2035989999995</c:v>
                      </c:pt>
                      <c:pt idx="4592">
                        <c:v>4613.2043349999994</c:v>
                      </c:pt>
                      <c:pt idx="4593">
                        <c:v>4614.2194099999997</c:v>
                      </c:pt>
                      <c:pt idx="4594">
                        <c:v>4615.2356119999995</c:v>
                      </c:pt>
                      <c:pt idx="4595">
                        <c:v>4616.244737</c:v>
                      </c:pt>
                      <c:pt idx="4596">
                        <c:v>4617.2420789999996</c:v>
                      </c:pt>
                      <c:pt idx="4597">
                        <c:v>4618.2364149999994</c:v>
                      </c:pt>
                      <c:pt idx="4598">
                        <c:v>4619.2490929999994</c:v>
                      </c:pt>
                      <c:pt idx="4599">
                        <c:v>4620.2489109999997</c:v>
                      </c:pt>
                      <c:pt idx="4600">
                        <c:v>4621.2486269999999</c:v>
                      </c:pt>
                      <c:pt idx="4601">
                        <c:v>4622.2488199999998</c:v>
                      </c:pt>
                      <c:pt idx="4602">
                        <c:v>4623.2495330000002</c:v>
                      </c:pt>
                      <c:pt idx="4603">
                        <c:v>4624.2491460000001</c:v>
                      </c:pt>
                      <c:pt idx="4604">
                        <c:v>4625.2490440000001</c:v>
                      </c:pt>
                      <c:pt idx="4605">
                        <c:v>4626.2371309999999</c:v>
                      </c:pt>
                      <c:pt idx="4606">
                        <c:v>4627.2623359999998</c:v>
                      </c:pt>
                      <c:pt idx="4607">
                        <c:v>4628.2722539999995</c:v>
                      </c:pt>
                      <c:pt idx="4608">
                        <c:v>4629.282021</c:v>
                      </c:pt>
                      <c:pt idx="4609">
                        <c:v>4630.282005</c:v>
                      </c:pt>
                      <c:pt idx="4610">
                        <c:v>4631.2817959999993</c:v>
                      </c:pt>
                      <c:pt idx="4611">
                        <c:v>4632.2922989999997</c:v>
                      </c:pt>
                      <c:pt idx="4612">
                        <c:v>4633.2923999999994</c:v>
                      </c:pt>
                      <c:pt idx="4613">
                        <c:v>4634.2823469999994</c:v>
                      </c:pt>
                      <c:pt idx="4614">
                        <c:v>4635.2981339999997</c:v>
                      </c:pt>
                      <c:pt idx="4615">
                        <c:v>4636.324431</c:v>
                      </c:pt>
                      <c:pt idx="4616">
                        <c:v>4637.3349840000001</c:v>
                      </c:pt>
                      <c:pt idx="4617">
                        <c:v>4638.3503649999993</c:v>
                      </c:pt>
                      <c:pt idx="4618">
                        <c:v>4639.3630480000002</c:v>
                      </c:pt>
                      <c:pt idx="4619">
                        <c:v>4640.3665799999999</c:v>
                      </c:pt>
                      <c:pt idx="4620">
                        <c:v>4641.364501</c:v>
                      </c:pt>
                      <c:pt idx="4621">
                        <c:v>4642.3746270000001</c:v>
                      </c:pt>
                      <c:pt idx="4622">
                        <c:v>4643.3750039999995</c:v>
                      </c:pt>
                      <c:pt idx="4623">
                        <c:v>4644.3720009999997</c:v>
                      </c:pt>
                      <c:pt idx="4624">
                        <c:v>4645.3783149999999</c:v>
                      </c:pt>
                      <c:pt idx="4625">
                        <c:v>4646.4064369999996</c:v>
                      </c:pt>
                      <c:pt idx="4626">
                        <c:v>4647.4212039999993</c:v>
                      </c:pt>
                      <c:pt idx="4627">
                        <c:v>4648.4072470000001</c:v>
                      </c:pt>
                      <c:pt idx="4628">
                        <c:v>4649.4350129999993</c:v>
                      </c:pt>
                      <c:pt idx="4629">
                        <c:v>4650.6887729999999</c:v>
                      </c:pt>
                      <c:pt idx="4630">
                        <c:v>4651.4625689999993</c:v>
                      </c:pt>
                      <c:pt idx="4631">
                        <c:v>4652.4571669999996</c:v>
                      </c:pt>
                      <c:pt idx="4632">
                        <c:v>4653.7843649999995</c:v>
                      </c:pt>
                      <c:pt idx="4633">
                        <c:v>4654.4797829999998</c:v>
                      </c:pt>
                      <c:pt idx="4634">
                        <c:v>4655.4911529999999</c:v>
                      </c:pt>
                      <c:pt idx="4635">
                        <c:v>4656.8976139999995</c:v>
                      </c:pt>
                      <c:pt idx="4636">
                        <c:v>4657.50461</c:v>
                      </c:pt>
                      <c:pt idx="4637">
                        <c:v>4658.5646699999998</c:v>
                      </c:pt>
                      <c:pt idx="4638">
                        <c:v>4659.5168880000001</c:v>
                      </c:pt>
                      <c:pt idx="4639">
                        <c:v>4660.5414609999998</c:v>
                      </c:pt>
                      <c:pt idx="4640">
                        <c:v>4661.5635179999999</c:v>
                      </c:pt>
                      <c:pt idx="4641">
                        <c:v>4662.5986779999994</c:v>
                      </c:pt>
                      <c:pt idx="4642">
                        <c:v>4663.6727689999998</c:v>
                      </c:pt>
                      <c:pt idx="4643">
                        <c:v>4664.571285</c:v>
                      </c:pt>
                      <c:pt idx="4644">
                        <c:v>4665.6864070000001</c:v>
                      </c:pt>
                      <c:pt idx="4645">
                        <c:v>4666.6638229999999</c:v>
                      </c:pt>
                      <c:pt idx="4646">
                        <c:v>4667.6471769999998</c:v>
                      </c:pt>
                      <c:pt idx="4647">
                        <c:v>4668.7925209999994</c:v>
                      </c:pt>
                      <c:pt idx="4648">
                        <c:v>4669.652693</c:v>
                      </c:pt>
                      <c:pt idx="4649">
                        <c:v>4670.6504099999993</c:v>
                      </c:pt>
                      <c:pt idx="4650">
                        <c:v>4671.9199699999999</c:v>
                      </c:pt>
                      <c:pt idx="4651">
                        <c:v>4672.6681829999998</c:v>
                      </c:pt>
                      <c:pt idx="4652">
                        <c:v>4673.6669519999996</c:v>
                      </c:pt>
                      <c:pt idx="4653">
                        <c:v>4675.0346389999995</c:v>
                      </c:pt>
                      <c:pt idx="4654">
                        <c:v>4675.6633739999997</c:v>
                      </c:pt>
                      <c:pt idx="4655">
                        <c:v>4676.6690039999994</c:v>
                      </c:pt>
                      <c:pt idx="4656">
                        <c:v>4677.6692139999996</c:v>
                      </c:pt>
                      <c:pt idx="4657">
                        <c:v>4678.6695399999999</c:v>
                      </c:pt>
                      <c:pt idx="4658">
                        <c:v>4679.704745</c:v>
                      </c:pt>
                      <c:pt idx="4659">
                        <c:v>4680.7051199999996</c:v>
                      </c:pt>
                      <c:pt idx="4660">
                        <c:v>4681.7220429999998</c:v>
                      </c:pt>
                      <c:pt idx="4661">
                        <c:v>4682.722874</c:v>
                      </c:pt>
                      <c:pt idx="4662">
                        <c:v>4683.7725069999997</c:v>
                      </c:pt>
                      <c:pt idx="4663">
                        <c:v>4684.7262449999998</c:v>
                      </c:pt>
                      <c:pt idx="4664">
                        <c:v>4685.7255059999998</c:v>
                      </c:pt>
                      <c:pt idx="4665">
                        <c:v>4686.8460789999999</c:v>
                      </c:pt>
                      <c:pt idx="4666">
                        <c:v>4687.7390809999997</c:v>
                      </c:pt>
                      <c:pt idx="4667">
                        <c:v>4688.8005130000001</c:v>
                      </c:pt>
                      <c:pt idx="4668">
                        <c:v>4689.935469</c:v>
                      </c:pt>
                      <c:pt idx="4669">
                        <c:v>4690.8354529999997</c:v>
                      </c:pt>
                      <c:pt idx="4670">
                        <c:v>4691.8351889999994</c:v>
                      </c:pt>
                      <c:pt idx="4671">
                        <c:v>4693.0144879999998</c:v>
                      </c:pt>
                      <c:pt idx="4672">
                        <c:v>4693.7786929999993</c:v>
                      </c:pt>
                      <c:pt idx="4673">
                        <c:v>4694.770262</c:v>
                      </c:pt>
                      <c:pt idx="4674">
                        <c:v>4695.8009569999995</c:v>
                      </c:pt>
                      <c:pt idx="4675">
                        <c:v>4696.8004329999994</c:v>
                      </c:pt>
                      <c:pt idx="4676">
                        <c:v>4697.8149669999993</c:v>
                      </c:pt>
                      <c:pt idx="4677">
                        <c:v>4698.8311640000002</c:v>
                      </c:pt>
                      <c:pt idx="4678">
                        <c:v>4699.8315039999998</c:v>
                      </c:pt>
                      <c:pt idx="4679">
                        <c:v>4700.8343859999995</c:v>
                      </c:pt>
                      <c:pt idx="4680">
                        <c:v>4701.8700959999996</c:v>
                      </c:pt>
                      <c:pt idx="4681">
                        <c:v>4702.9016510000001</c:v>
                      </c:pt>
                      <c:pt idx="4682">
                        <c:v>4703.9115109999993</c:v>
                      </c:pt>
                      <c:pt idx="4683">
                        <c:v>4704.9243689999994</c:v>
                      </c:pt>
                      <c:pt idx="4684">
                        <c:v>4705.9520469999998</c:v>
                      </c:pt>
                      <c:pt idx="4685">
                        <c:v>4706.9663259999998</c:v>
                      </c:pt>
                      <c:pt idx="4686">
                        <c:v>4707.9572829999997</c:v>
                      </c:pt>
                      <c:pt idx="4687">
                        <c:v>4708.963452</c:v>
                      </c:pt>
                      <c:pt idx="4688">
                        <c:v>4709.9597640000002</c:v>
                      </c:pt>
                      <c:pt idx="4689">
                        <c:v>4710.954479</c:v>
                      </c:pt>
                      <c:pt idx="4690">
                        <c:v>4711.9684219999999</c:v>
                      </c:pt>
                      <c:pt idx="4691">
                        <c:v>4712.9680829999998</c:v>
                      </c:pt>
                      <c:pt idx="4692">
                        <c:v>4713.9564219999993</c:v>
                      </c:pt>
                      <c:pt idx="4693">
                        <c:v>4714.9662479999997</c:v>
                      </c:pt>
                      <c:pt idx="4694">
                        <c:v>4715.9634029999997</c:v>
                      </c:pt>
                      <c:pt idx="4695">
                        <c:v>4716.9576259999994</c:v>
                      </c:pt>
                      <c:pt idx="4696">
                        <c:v>4717.970268</c:v>
                      </c:pt>
                      <c:pt idx="4697">
                        <c:v>4718.9912629999999</c:v>
                      </c:pt>
                      <c:pt idx="4698">
                        <c:v>4719.989716</c:v>
                      </c:pt>
                      <c:pt idx="4699">
                        <c:v>4720.988421</c:v>
                      </c:pt>
                      <c:pt idx="4700">
                        <c:v>4721.9993489999997</c:v>
                      </c:pt>
                      <c:pt idx="4701">
                        <c:v>4722.9980379999997</c:v>
                      </c:pt>
                      <c:pt idx="4702">
                        <c:v>4724.0270549999996</c:v>
                      </c:pt>
                      <c:pt idx="4703">
                        <c:v>4725.0239499999998</c:v>
                      </c:pt>
                      <c:pt idx="4704">
                        <c:v>4726.027967</c:v>
                      </c:pt>
                      <c:pt idx="4705">
                        <c:v>4727.0339690000001</c:v>
                      </c:pt>
                      <c:pt idx="4706">
                        <c:v>4728.0818469999995</c:v>
                      </c:pt>
                      <c:pt idx="4707">
                        <c:v>4729.0410519999996</c:v>
                      </c:pt>
                      <c:pt idx="4708">
                        <c:v>4730.0716549999997</c:v>
                      </c:pt>
                      <c:pt idx="4709">
                        <c:v>4731.0853389999993</c:v>
                      </c:pt>
                      <c:pt idx="4710">
                        <c:v>4732.1026299999994</c:v>
                      </c:pt>
                      <c:pt idx="4711">
                        <c:v>4733.1144989999993</c:v>
                      </c:pt>
                      <c:pt idx="4712">
                        <c:v>4734.1144729999996</c:v>
                      </c:pt>
                      <c:pt idx="4713">
                        <c:v>4735.1232460000001</c:v>
                      </c:pt>
                      <c:pt idx="4714">
                        <c:v>4736.1099889999996</c:v>
                      </c:pt>
                      <c:pt idx="4715">
                        <c:v>4737.1118129999995</c:v>
                      </c:pt>
                      <c:pt idx="4716">
                        <c:v>4738.1158329999998</c:v>
                      </c:pt>
                      <c:pt idx="4717">
                        <c:v>4739.1120339999998</c:v>
                      </c:pt>
                      <c:pt idx="4718">
                        <c:v>4740.1269489999995</c:v>
                      </c:pt>
                      <c:pt idx="4719">
                        <c:v>4741.1401099999994</c:v>
                      </c:pt>
                      <c:pt idx="4720">
                        <c:v>4742.1254639999997</c:v>
                      </c:pt>
                      <c:pt idx="4721">
                        <c:v>4743.1308739999995</c:v>
                      </c:pt>
                      <c:pt idx="4722">
                        <c:v>4744.134935</c:v>
                      </c:pt>
                      <c:pt idx="4723">
                        <c:v>4745.1554109999997</c:v>
                      </c:pt>
                      <c:pt idx="4724">
                        <c:v>4746.1622600000001</c:v>
                      </c:pt>
                      <c:pt idx="4725">
                        <c:v>4747.1662749999996</c:v>
                      </c:pt>
                      <c:pt idx="4726">
                        <c:v>4748.1834699999999</c:v>
                      </c:pt>
                      <c:pt idx="4727">
                        <c:v>4749.1822590000002</c:v>
                      </c:pt>
                      <c:pt idx="4728">
                        <c:v>4750.2307199999996</c:v>
                      </c:pt>
                      <c:pt idx="4729">
                        <c:v>4751.2166029999998</c:v>
                      </c:pt>
                      <c:pt idx="4730">
                        <c:v>4752.245919</c:v>
                      </c:pt>
                      <c:pt idx="4731">
                        <c:v>4753.2112099999995</c:v>
                      </c:pt>
                      <c:pt idx="4732">
                        <c:v>4754.2154350000001</c:v>
                      </c:pt>
                      <c:pt idx="4733">
                        <c:v>4755.2388449999999</c:v>
                      </c:pt>
                      <c:pt idx="4734">
                        <c:v>4756.2485059999999</c:v>
                      </c:pt>
                      <c:pt idx="4735">
                        <c:v>4757.2547329999998</c:v>
                      </c:pt>
                      <c:pt idx="4736">
                        <c:v>4758.2701389999993</c:v>
                      </c:pt>
                      <c:pt idx="4737">
                        <c:v>4759.2890369999996</c:v>
                      </c:pt>
                      <c:pt idx="4738">
                        <c:v>4760.2924889999995</c:v>
                      </c:pt>
                      <c:pt idx="4739">
                        <c:v>4761.2834589999993</c:v>
                      </c:pt>
                      <c:pt idx="4740">
                        <c:v>4762.2949619999999</c:v>
                      </c:pt>
                      <c:pt idx="4741">
                        <c:v>4763.2967089999993</c:v>
                      </c:pt>
                      <c:pt idx="4742">
                        <c:v>4764.495242</c:v>
                      </c:pt>
                      <c:pt idx="4743">
                        <c:v>4765.2885369999995</c:v>
                      </c:pt>
                      <c:pt idx="4744">
                        <c:v>4766.2949119999994</c:v>
                      </c:pt>
                      <c:pt idx="4745">
                        <c:v>4767.2946670000001</c:v>
                      </c:pt>
                      <c:pt idx="4746">
                        <c:v>4768.295325</c:v>
                      </c:pt>
                      <c:pt idx="4747">
                        <c:v>4769.288861</c:v>
                      </c:pt>
                      <c:pt idx="4748">
                        <c:v>4770.2943699999996</c:v>
                      </c:pt>
                      <c:pt idx="4749">
                        <c:v>4771.2930749999996</c:v>
                      </c:pt>
                      <c:pt idx="4750">
                        <c:v>4772.2839880000001</c:v>
                      </c:pt>
                      <c:pt idx="4751">
                        <c:v>4773.3130350000001</c:v>
                      </c:pt>
                      <c:pt idx="4752">
                        <c:v>4774.3059309999999</c:v>
                      </c:pt>
                      <c:pt idx="4753">
                        <c:v>4775.3057359999993</c:v>
                      </c:pt>
                      <c:pt idx="4754">
                        <c:v>4776.303089</c:v>
                      </c:pt>
                      <c:pt idx="4755">
                        <c:v>4777.310759</c:v>
                      </c:pt>
                      <c:pt idx="4756">
                        <c:v>4778.3111439999993</c:v>
                      </c:pt>
                      <c:pt idx="4757">
                        <c:v>4779.5240690000001</c:v>
                      </c:pt>
                      <c:pt idx="4758">
                        <c:v>4780.3761289999993</c:v>
                      </c:pt>
                      <c:pt idx="4759">
                        <c:v>4781.4054779999997</c:v>
                      </c:pt>
                      <c:pt idx="4760">
                        <c:v>4782.6098389999997</c:v>
                      </c:pt>
                      <c:pt idx="4761">
                        <c:v>4783.4355539999997</c:v>
                      </c:pt>
                      <c:pt idx="4762">
                        <c:v>4784.4343220000001</c:v>
                      </c:pt>
                      <c:pt idx="4763">
                        <c:v>4785.7014159999999</c:v>
                      </c:pt>
                      <c:pt idx="4764">
                        <c:v>4786.3715069999998</c:v>
                      </c:pt>
                      <c:pt idx="4765">
                        <c:v>4787.3693029999995</c:v>
                      </c:pt>
                      <c:pt idx="4766">
                        <c:v>4788.3753900000002</c:v>
                      </c:pt>
                      <c:pt idx="4767">
                        <c:v>4789.3642209999998</c:v>
                      </c:pt>
                      <c:pt idx="4768">
                        <c:v>4790.3811989999995</c:v>
                      </c:pt>
                      <c:pt idx="4769">
                        <c:v>4791.3785549999993</c:v>
                      </c:pt>
                      <c:pt idx="4770">
                        <c:v>4792.3947769999995</c:v>
                      </c:pt>
                      <c:pt idx="4771">
                        <c:v>4793.4190760000001</c:v>
                      </c:pt>
                      <c:pt idx="4772">
                        <c:v>4794.4141389999995</c:v>
                      </c:pt>
                      <c:pt idx="4773">
                        <c:v>4795.4188279999998</c:v>
                      </c:pt>
                      <c:pt idx="4774">
                        <c:v>4796.4157019999993</c:v>
                      </c:pt>
                      <c:pt idx="4775">
                        <c:v>4797.4365950000001</c:v>
                      </c:pt>
                      <c:pt idx="4776">
                        <c:v>4798.4422299999997</c:v>
                      </c:pt>
                      <c:pt idx="4777">
                        <c:v>4799.4427059999998</c:v>
                      </c:pt>
                      <c:pt idx="4778">
                        <c:v>4800.4556359999997</c:v>
                      </c:pt>
                      <c:pt idx="4779">
                        <c:v>4801.450065</c:v>
                      </c:pt>
                      <c:pt idx="4780">
                        <c:v>4802.4654970000001</c:v>
                      </c:pt>
                      <c:pt idx="4781">
                        <c:v>4803.4656709999999</c:v>
                      </c:pt>
                      <c:pt idx="4782">
                        <c:v>4804.465655</c:v>
                      </c:pt>
                      <c:pt idx="4783">
                        <c:v>4805.4654289999999</c:v>
                      </c:pt>
                      <c:pt idx="4784">
                        <c:v>4806.4716250000001</c:v>
                      </c:pt>
                      <c:pt idx="4785">
                        <c:v>4807.4723729999996</c:v>
                      </c:pt>
                      <c:pt idx="4786">
                        <c:v>4808.4730409999993</c:v>
                      </c:pt>
                      <c:pt idx="4787">
                        <c:v>4809.4733079999996</c:v>
                      </c:pt>
                      <c:pt idx="4788">
                        <c:v>4810.4735689999998</c:v>
                      </c:pt>
                      <c:pt idx="4789">
                        <c:v>4811.4796499999993</c:v>
                      </c:pt>
                      <c:pt idx="4790">
                        <c:v>4812.4836639999994</c:v>
                      </c:pt>
                      <c:pt idx="4791">
                        <c:v>4813.4898560000001</c:v>
                      </c:pt>
                      <c:pt idx="4792">
                        <c:v>4814.48992</c:v>
                      </c:pt>
                      <c:pt idx="4793">
                        <c:v>4815.4897149999997</c:v>
                      </c:pt>
                      <c:pt idx="4794">
                        <c:v>4816.4898899999998</c:v>
                      </c:pt>
                      <c:pt idx="4795">
                        <c:v>4817.4909019999996</c:v>
                      </c:pt>
                      <c:pt idx="4796">
                        <c:v>4818.4901</c:v>
                      </c:pt>
                      <c:pt idx="4797">
                        <c:v>4819.4938439999996</c:v>
                      </c:pt>
                      <c:pt idx="4798">
                        <c:v>4820.4940179999994</c:v>
                      </c:pt>
                      <c:pt idx="4799">
                        <c:v>4821.4935009999999</c:v>
                      </c:pt>
                      <c:pt idx="4800">
                        <c:v>4822.4936689999995</c:v>
                      </c:pt>
                      <c:pt idx="4801">
                        <c:v>4823.493469</c:v>
                      </c:pt>
                      <c:pt idx="4802">
                        <c:v>4824.4933019999999</c:v>
                      </c:pt>
                      <c:pt idx="4803">
                        <c:v>4825.4936629999993</c:v>
                      </c:pt>
                      <c:pt idx="4804">
                        <c:v>4826.4934640000001</c:v>
                      </c:pt>
                      <c:pt idx="4805">
                        <c:v>4827.4958379999998</c:v>
                      </c:pt>
                      <c:pt idx="4806">
                        <c:v>4828.4958339999994</c:v>
                      </c:pt>
                      <c:pt idx="4807">
                        <c:v>4829.4955719999998</c:v>
                      </c:pt>
                      <c:pt idx="4808">
                        <c:v>4830.4863239999995</c:v>
                      </c:pt>
                      <c:pt idx="4809">
                        <c:v>4831.4859710000001</c:v>
                      </c:pt>
                      <c:pt idx="4810">
                        <c:v>4832.4859149999993</c:v>
                      </c:pt>
                      <c:pt idx="4811">
                        <c:v>4833.489517</c:v>
                      </c:pt>
                      <c:pt idx="4812">
                        <c:v>4834.5061049999995</c:v>
                      </c:pt>
                      <c:pt idx="4813">
                        <c:v>4835.5213139999996</c:v>
                      </c:pt>
                      <c:pt idx="4814">
                        <c:v>4836.5369849999997</c:v>
                      </c:pt>
                      <c:pt idx="4815">
                        <c:v>4837.5366260000001</c:v>
                      </c:pt>
                      <c:pt idx="4816">
                        <c:v>4838.5361999999996</c:v>
                      </c:pt>
                      <c:pt idx="4817">
                        <c:v>4839.5427030000001</c:v>
                      </c:pt>
                      <c:pt idx="4818">
                        <c:v>4840.5444369999996</c:v>
                      </c:pt>
                      <c:pt idx="4819">
                        <c:v>4841.5449389999994</c:v>
                      </c:pt>
                      <c:pt idx="4820">
                        <c:v>4842.5446379999994</c:v>
                      </c:pt>
                      <c:pt idx="4821">
                        <c:v>4843.5443209999994</c:v>
                      </c:pt>
                      <c:pt idx="4822">
                        <c:v>4844.5440140000001</c:v>
                      </c:pt>
                      <c:pt idx="4823">
                        <c:v>4845.5375699999995</c:v>
                      </c:pt>
                      <c:pt idx="4824">
                        <c:v>4846.537977</c:v>
                      </c:pt>
                      <c:pt idx="4825">
                        <c:v>4847.5412329999999</c:v>
                      </c:pt>
                      <c:pt idx="4826">
                        <c:v>4848.5411759999997</c:v>
                      </c:pt>
                      <c:pt idx="4827">
                        <c:v>4849.5407329999998</c:v>
                      </c:pt>
                      <c:pt idx="4828">
                        <c:v>4850.5406290000001</c:v>
                      </c:pt>
                      <c:pt idx="4829">
                        <c:v>4851.5403059999999</c:v>
                      </c:pt>
                      <c:pt idx="4830">
                        <c:v>4852.5433320000002</c:v>
                      </c:pt>
                      <c:pt idx="4831">
                        <c:v>4853.5624979999993</c:v>
                      </c:pt>
                      <c:pt idx="4832">
                        <c:v>4854.5780079999995</c:v>
                      </c:pt>
                      <c:pt idx="4833">
                        <c:v>4855.5900699999993</c:v>
                      </c:pt>
                      <c:pt idx="4834">
                        <c:v>4856.5909409999995</c:v>
                      </c:pt>
                      <c:pt idx="4835">
                        <c:v>4857.6065529999996</c:v>
                      </c:pt>
                      <c:pt idx="4836">
                        <c:v>4858.6116579999998</c:v>
                      </c:pt>
                      <c:pt idx="4837">
                        <c:v>4859.6107549999997</c:v>
                      </c:pt>
                      <c:pt idx="4838">
                        <c:v>4860.6171989999993</c:v>
                      </c:pt>
                      <c:pt idx="4839">
                        <c:v>4861.6170400000001</c:v>
                      </c:pt>
                      <c:pt idx="4840">
                        <c:v>4862.6177799999996</c:v>
                      </c:pt>
                      <c:pt idx="4841">
                        <c:v>4863.6216770000001</c:v>
                      </c:pt>
                      <c:pt idx="4842">
                        <c:v>4864.620887</c:v>
                      </c:pt>
                      <c:pt idx="4843">
                        <c:v>4865.6363459999993</c:v>
                      </c:pt>
                      <c:pt idx="4844">
                        <c:v>4866.6371730000001</c:v>
                      </c:pt>
                      <c:pt idx="4845">
                        <c:v>4867.6529769999997</c:v>
                      </c:pt>
                      <c:pt idx="4846">
                        <c:v>4868.6530979999998</c:v>
                      </c:pt>
                      <c:pt idx="4847">
                        <c:v>4869.6566789999997</c:v>
                      </c:pt>
                      <c:pt idx="4848">
                        <c:v>4870.6580539999995</c:v>
                      </c:pt>
                      <c:pt idx="4849">
                        <c:v>4871.6577989999996</c:v>
                      </c:pt>
                      <c:pt idx="4850">
                        <c:v>4872.6583309999996</c:v>
                      </c:pt>
                      <c:pt idx="4851">
                        <c:v>4873.6744039999994</c:v>
                      </c:pt>
                      <c:pt idx="4852">
                        <c:v>4874.6900269999996</c:v>
                      </c:pt>
                      <c:pt idx="4853">
                        <c:v>4875.7090269999999</c:v>
                      </c:pt>
                      <c:pt idx="4854">
                        <c:v>4876.7101469999998</c:v>
                      </c:pt>
                      <c:pt idx="4855">
                        <c:v>4877.7095439999994</c:v>
                      </c:pt>
                      <c:pt idx="4856">
                        <c:v>4878.7093409999998</c:v>
                      </c:pt>
                      <c:pt idx="4857">
                        <c:v>4879.7156029999996</c:v>
                      </c:pt>
                      <c:pt idx="4858">
                        <c:v>4880.7155349999994</c:v>
                      </c:pt>
                      <c:pt idx="4859">
                        <c:v>4881.7154799999998</c:v>
                      </c:pt>
                      <c:pt idx="4860">
                        <c:v>4882.7156070000001</c:v>
                      </c:pt>
                      <c:pt idx="4861">
                        <c:v>4883.7096109999993</c:v>
                      </c:pt>
                      <c:pt idx="4862">
                        <c:v>4884.7247959999995</c:v>
                      </c:pt>
                      <c:pt idx="4863">
                        <c:v>4885.7274179999995</c:v>
                      </c:pt>
                      <c:pt idx="4864">
                        <c:v>4886.7437129999998</c:v>
                      </c:pt>
                      <c:pt idx="4865">
                        <c:v>4887.7437259999997</c:v>
                      </c:pt>
                      <c:pt idx="4866">
                        <c:v>4888.7377769999994</c:v>
                      </c:pt>
                      <c:pt idx="4867">
                        <c:v>4889.7348279999997</c:v>
                      </c:pt>
                      <c:pt idx="4868">
                        <c:v>4890.7349039999999</c:v>
                      </c:pt>
                      <c:pt idx="4869">
                        <c:v>4891.7506709999998</c:v>
                      </c:pt>
                      <c:pt idx="4870">
                        <c:v>4892.7505169999995</c:v>
                      </c:pt>
                      <c:pt idx="4871">
                        <c:v>4893.7663160000002</c:v>
                      </c:pt>
                      <c:pt idx="4872">
                        <c:v>4894.7734659999996</c:v>
                      </c:pt>
                      <c:pt idx="4873">
                        <c:v>4895.788595</c:v>
                      </c:pt>
                      <c:pt idx="4874">
                        <c:v>4896.7885390000001</c:v>
                      </c:pt>
                      <c:pt idx="4875">
                        <c:v>4897.7893549999999</c:v>
                      </c:pt>
                      <c:pt idx="4876">
                        <c:v>4898.7930310000002</c:v>
                      </c:pt>
                      <c:pt idx="4877">
                        <c:v>4899.7997369999994</c:v>
                      </c:pt>
                      <c:pt idx="4878">
                        <c:v>4900.8159409999998</c:v>
                      </c:pt>
                      <c:pt idx="4879">
                        <c:v>4901.8155659999993</c:v>
                      </c:pt>
                      <c:pt idx="4880">
                        <c:v>4902.8308149999993</c:v>
                      </c:pt>
                      <c:pt idx="4881">
                        <c:v>4903.8313090000001</c:v>
                      </c:pt>
                      <c:pt idx="4882">
                        <c:v>4904.830747</c:v>
                      </c:pt>
                      <c:pt idx="4883">
                        <c:v>4905.8308710000001</c:v>
                      </c:pt>
                      <c:pt idx="4884">
                        <c:v>4906.8309939999999</c:v>
                      </c:pt>
                      <c:pt idx="4885">
                        <c:v>4907.8462490000002</c:v>
                      </c:pt>
                      <c:pt idx="4886">
                        <c:v>4908.8465639999995</c:v>
                      </c:pt>
                      <c:pt idx="4887">
                        <c:v>4909.8468159999993</c:v>
                      </c:pt>
                      <c:pt idx="4888">
                        <c:v>4910.8467959999998</c:v>
                      </c:pt>
                      <c:pt idx="4889">
                        <c:v>4911.8464509999994</c:v>
                      </c:pt>
                      <c:pt idx="4890">
                        <c:v>4912.8618859999997</c:v>
                      </c:pt>
                      <c:pt idx="4891">
                        <c:v>4913.8777749999999</c:v>
                      </c:pt>
                      <c:pt idx="4892">
                        <c:v>4914.8925119999994</c:v>
                      </c:pt>
                      <c:pt idx="4893">
                        <c:v>4915.9021589999993</c:v>
                      </c:pt>
                      <c:pt idx="4894">
                        <c:v>4916.9016080000001</c:v>
                      </c:pt>
                      <c:pt idx="4895">
                        <c:v>4917.90182</c:v>
                      </c:pt>
                      <c:pt idx="4896">
                        <c:v>4918.9030789999997</c:v>
                      </c:pt>
                      <c:pt idx="4897">
                        <c:v>4919.9028920000001</c:v>
                      </c:pt>
                      <c:pt idx="4898">
                        <c:v>4920.9030809999995</c:v>
                      </c:pt>
                      <c:pt idx="4899">
                        <c:v>4921.900971</c:v>
                      </c:pt>
                      <c:pt idx="4900">
                        <c:v>4922.9062429999994</c:v>
                      </c:pt>
                      <c:pt idx="4901">
                        <c:v>4923.9071249999997</c:v>
                      </c:pt>
                      <c:pt idx="4902">
                        <c:v>4924.922071</c:v>
                      </c:pt>
                      <c:pt idx="4903">
                        <c:v>4925.9074479999999</c:v>
                      </c:pt>
                      <c:pt idx="4904">
                        <c:v>4926.9079569999994</c:v>
                      </c:pt>
                      <c:pt idx="4905">
                        <c:v>4927.9088299999994</c:v>
                      </c:pt>
                      <c:pt idx="4906">
                        <c:v>4928.9090919999999</c:v>
                      </c:pt>
                      <c:pt idx="4907">
                        <c:v>4929.9156709999997</c:v>
                      </c:pt>
                      <c:pt idx="4908">
                        <c:v>4930.9311189999999</c:v>
                      </c:pt>
                      <c:pt idx="4909">
                        <c:v>4931.9318969999995</c:v>
                      </c:pt>
                      <c:pt idx="4910">
                        <c:v>4932.949552</c:v>
                      </c:pt>
                      <c:pt idx="4911">
                        <c:v>4933.949619</c:v>
                      </c:pt>
                      <c:pt idx="4912">
                        <c:v>4934.9660749999994</c:v>
                      </c:pt>
                      <c:pt idx="4913">
                        <c:v>4935.9656909999994</c:v>
                      </c:pt>
                      <c:pt idx="4914">
                        <c:v>4936.9657449999995</c:v>
                      </c:pt>
                      <c:pt idx="4915">
                        <c:v>4937.9688079999996</c:v>
                      </c:pt>
                      <c:pt idx="4916">
                        <c:v>4938.9677249999995</c:v>
                      </c:pt>
                      <c:pt idx="4917">
                        <c:v>4939.9674869999999</c:v>
                      </c:pt>
                      <c:pt idx="4918">
                        <c:v>4940.967549</c:v>
                      </c:pt>
                      <c:pt idx="4919">
                        <c:v>4941.9677430000002</c:v>
                      </c:pt>
                      <c:pt idx="4920">
                        <c:v>4942.9670679999999</c:v>
                      </c:pt>
                      <c:pt idx="4921">
                        <c:v>4943.9677019999999</c:v>
                      </c:pt>
                      <c:pt idx="4922">
                        <c:v>4944.9565640000001</c:v>
                      </c:pt>
                      <c:pt idx="4923">
                        <c:v>4945.9634609999994</c:v>
                      </c:pt>
                      <c:pt idx="4924">
                        <c:v>4946.9544539999997</c:v>
                      </c:pt>
                      <c:pt idx="4925">
                        <c:v>4947.9546579999997</c:v>
                      </c:pt>
                      <c:pt idx="4926">
                        <c:v>4948.955097</c:v>
                      </c:pt>
                      <c:pt idx="4927">
                        <c:v>4949.955344</c:v>
                      </c:pt>
                      <c:pt idx="4928">
                        <c:v>4950.9634959999994</c:v>
                      </c:pt>
                      <c:pt idx="4929">
                        <c:v>4951.979233</c:v>
                      </c:pt>
                      <c:pt idx="4930">
                        <c:v>4952.979182</c:v>
                      </c:pt>
                      <c:pt idx="4931">
                        <c:v>4953.9881809999997</c:v>
                      </c:pt>
                      <c:pt idx="4932">
                        <c:v>4955.0036719999998</c:v>
                      </c:pt>
                      <c:pt idx="4933">
                        <c:v>4956.0192889999998</c:v>
                      </c:pt>
                      <c:pt idx="4934">
                        <c:v>4957.017108</c:v>
                      </c:pt>
                      <c:pt idx="4935">
                        <c:v>4958.0324869999995</c:v>
                      </c:pt>
                      <c:pt idx="4936">
                        <c:v>4959.0570469999993</c:v>
                      </c:pt>
                      <c:pt idx="4937">
                        <c:v>4960.0730370000001</c:v>
                      </c:pt>
                      <c:pt idx="4938">
                        <c:v>4961.0763790000001</c:v>
                      </c:pt>
                      <c:pt idx="4939">
                        <c:v>4962.0917339999996</c:v>
                      </c:pt>
                      <c:pt idx="4940">
                        <c:v>4963.0917359999994</c:v>
                      </c:pt>
                      <c:pt idx="4941">
                        <c:v>4964.0919309999999</c:v>
                      </c:pt>
                      <c:pt idx="4942">
                        <c:v>4965.1075959999998</c:v>
                      </c:pt>
                      <c:pt idx="4943">
                        <c:v>4966.1078269999998</c:v>
                      </c:pt>
                      <c:pt idx="4944">
                        <c:v>4967.1234349999995</c:v>
                      </c:pt>
                      <c:pt idx="4945">
                        <c:v>4968.1274370000001</c:v>
                      </c:pt>
                      <c:pt idx="4946">
                        <c:v>4969.1431809999995</c:v>
                      </c:pt>
                      <c:pt idx="4947">
                        <c:v>4970.143548</c:v>
                      </c:pt>
                      <c:pt idx="4948">
                        <c:v>4971.1430359999995</c:v>
                      </c:pt>
                      <c:pt idx="4949">
                        <c:v>4972.1495839999998</c:v>
                      </c:pt>
                      <c:pt idx="4950">
                        <c:v>4973.1563209999995</c:v>
                      </c:pt>
                      <c:pt idx="4951">
                        <c:v>4974.1561839999995</c:v>
                      </c:pt>
                      <c:pt idx="4952">
                        <c:v>4975.1714510000002</c:v>
                      </c:pt>
                      <c:pt idx="4953">
                        <c:v>4976.1714959999999</c:v>
                      </c:pt>
                      <c:pt idx="4954">
                        <c:v>4977.1871199999996</c:v>
                      </c:pt>
                      <c:pt idx="4955">
                        <c:v>4978.198257</c:v>
                      </c:pt>
                      <c:pt idx="4956">
                        <c:v>4979.1980059999996</c:v>
                      </c:pt>
                      <c:pt idx="4957">
                        <c:v>4980.2011579999999</c:v>
                      </c:pt>
                      <c:pt idx="4958">
                        <c:v>4981.2027959999996</c:v>
                      </c:pt>
                      <c:pt idx="4959">
                        <c:v>4982.2065419999999</c:v>
                      </c:pt>
                      <c:pt idx="4960">
                        <c:v>4983.2096289999999</c:v>
                      </c:pt>
                      <c:pt idx="4961">
                        <c:v>4984.2099939999998</c:v>
                      </c:pt>
                      <c:pt idx="4962">
                        <c:v>4985.2098599999999</c:v>
                      </c:pt>
                      <c:pt idx="4963">
                        <c:v>4986.2100119999996</c:v>
                      </c:pt>
                      <c:pt idx="4964">
                        <c:v>4987.2101299999995</c:v>
                      </c:pt>
                      <c:pt idx="4965">
                        <c:v>4988.2046659999996</c:v>
                      </c:pt>
                      <c:pt idx="4966">
                        <c:v>4989.20435</c:v>
                      </c:pt>
                      <c:pt idx="4967">
                        <c:v>4990.2044040000001</c:v>
                      </c:pt>
                      <c:pt idx="4968">
                        <c:v>4991.207891</c:v>
                      </c:pt>
                      <c:pt idx="4969">
                        <c:v>4992.2077659999995</c:v>
                      </c:pt>
                      <c:pt idx="4970">
                        <c:v>4993.2080219999998</c:v>
                      </c:pt>
                      <c:pt idx="4971">
                        <c:v>4994.2112989999996</c:v>
                      </c:pt>
                      <c:pt idx="4972">
                        <c:v>4995.2112669999997</c:v>
                      </c:pt>
                      <c:pt idx="4973">
                        <c:v>4996.2110929999999</c:v>
                      </c:pt>
                      <c:pt idx="4974">
                        <c:v>4997.2111459999996</c:v>
                      </c:pt>
                      <c:pt idx="4975">
                        <c:v>4998.21173</c:v>
                      </c:pt>
                      <c:pt idx="4976">
                        <c:v>4999.2245830000002</c:v>
                      </c:pt>
                      <c:pt idx="4977">
                        <c:v>5000.2344139999996</c:v>
                      </c:pt>
                      <c:pt idx="4978">
                        <c:v>5001.2284970000001</c:v>
                      </c:pt>
                      <c:pt idx="4979">
                        <c:v>5002.2348219999994</c:v>
                      </c:pt>
                      <c:pt idx="4980">
                        <c:v>5003.234915</c:v>
                      </c:pt>
                      <c:pt idx="4981">
                        <c:v>5004.238781</c:v>
                      </c:pt>
                      <c:pt idx="4982">
                        <c:v>5005.2377859999997</c:v>
                      </c:pt>
                      <c:pt idx="4983">
                        <c:v>5006.2513060000001</c:v>
                      </c:pt>
                      <c:pt idx="4984">
                        <c:v>5007.2521459999998</c:v>
                      </c:pt>
                      <c:pt idx="4985">
                        <c:v>5008.2674609999995</c:v>
                      </c:pt>
                      <c:pt idx="4986">
                        <c:v>5009.2832309999994</c:v>
                      </c:pt>
                      <c:pt idx="4987">
                        <c:v>5010.304674</c:v>
                      </c:pt>
                      <c:pt idx="4988">
                        <c:v>5011.3166639999999</c:v>
                      </c:pt>
                      <c:pt idx="4989">
                        <c:v>5012.3336769999996</c:v>
                      </c:pt>
                      <c:pt idx="4990">
                        <c:v>5013.3435609999997</c:v>
                      </c:pt>
                      <c:pt idx="4991">
                        <c:v>5014.3430449999996</c:v>
                      </c:pt>
                      <c:pt idx="4992">
                        <c:v>5015.3373379999994</c:v>
                      </c:pt>
                      <c:pt idx="4993">
                        <c:v>5016.3368149999997</c:v>
                      </c:pt>
                      <c:pt idx="4994">
                        <c:v>5017.352234</c:v>
                      </c:pt>
                      <c:pt idx="4995">
                        <c:v>5018.3685340000002</c:v>
                      </c:pt>
                      <c:pt idx="4996">
                        <c:v>5019.3680729999996</c:v>
                      </c:pt>
                      <c:pt idx="4997">
                        <c:v>5020.3697629999997</c:v>
                      </c:pt>
                      <c:pt idx="4998">
                        <c:v>5021.3848739999994</c:v>
                      </c:pt>
                      <c:pt idx="4999">
                        <c:v>5022.3855610000001</c:v>
                      </c:pt>
                      <c:pt idx="5000">
                        <c:v>5023.401261</c:v>
                      </c:pt>
                      <c:pt idx="5001">
                        <c:v>5024.4011959999998</c:v>
                      </c:pt>
                      <c:pt idx="5002">
                        <c:v>5025.4078749999999</c:v>
                      </c:pt>
                      <c:pt idx="5003">
                        <c:v>5026.4269379999996</c:v>
                      </c:pt>
                      <c:pt idx="5004">
                        <c:v>5027.4423569999999</c:v>
                      </c:pt>
                      <c:pt idx="5005">
                        <c:v>5028.4582309999996</c:v>
                      </c:pt>
                      <c:pt idx="5006">
                        <c:v>5029.4614879999999</c:v>
                      </c:pt>
                      <c:pt idx="5007">
                        <c:v>5030.4745239999993</c:v>
                      </c:pt>
                      <c:pt idx="5008">
                        <c:v>5031.4910789999994</c:v>
                      </c:pt>
                      <c:pt idx="5009">
                        <c:v>5032.4907749999993</c:v>
                      </c:pt>
                      <c:pt idx="5010">
                        <c:v>5033.4951179999998</c:v>
                      </c:pt>
                      <c:pt idx="5011">
                        <c:v>5034.494627</c:v>
                      </c:pt>
                      <c:pt idx="5012">
                        <c:v>5035.4951419999998</c:v>
                      </c:pt>
                      <c:pt idx="5013">
                        <c:v>5036.493093</c:v>
                      </c:pt>
                      <c:pt idx="5014">
                        <c:v>5037.4943729999995</c:v>
                      </c:pt>
                      <c:pt idx="5015">
                        <c:v>5038.4946989999999</c:v>
                      </c:pt>
                      <c:pt idx="5016">
                        <c:v>5039.495492</c:v>
                      </c:pt>
                      <c:pt idx="5017">
                        <c:v>5040.494925</c:v>
                      </c:pt>
                      <c:pt idx="5018">
                        <c:v>5041.498388</c:v>
                      </c:pt>
                      <c:pt idx="5019">
                        <c:v>5042.513927</c:v>
                      </c:pt>
                      <c:pt idx="5020">
                        <c:v>5043.5172539999994</c:v>
                      </c:pt>
                      <c:pt idx="5021">
                        <c:v>5044.5328319999999</c:v>
                      </c:pt>
                      <c:pt idx="5022">
                        <c:v>5045.5354950000001</c:v>
                      </c:pt>
                      <c:pt idx="5023">
                        <c:v>5046.5369559999999</c:v>
                      </c:pt>
                      <c:pt idx="5024">
                        <c:v>5047.5363550000002</c:v>
                      </c:pt>
                      <c:pt idx="5025">
                        <c:v>5048.540962</c:v>
                      </c:pt>
                      <c:pt idx="5026">
                        <c:v>5049.5438789999998</c:v>
                      </c:pt>
                      <c:pt idx="5027">
                        <c:v>5050.5438299999996</c:v>
                      </c:pt>
                      <c:pt idx="5028">
                        <c:v>5051.5347929999998</c:v>
                      </c:pt>
                      <c:pt idx="5029">
                        <c:v>5052.5344939999995</c:v>
                      </c:pt>
                      <c:pt idx="5030">
                        <c:v>5053.5344279999999</c:v>
                      </c:pt>
                      <c:pt idx="5031">
                        <c:v>5054.5388679999996</c:v>
                      </c:pt>
                      <c:pt idx="5032">
                        <c:v>5055.5383320000001</c:v>
                      </c:pt>
                      <c:pt idx="5033">
                        <c:v>5056.5380249999998</c:v>
                      </c:pt>
                      <c:pt idx="5034">
                        <c:v>5057.541784</c:v>
                      </c:pt>
                      <c:pt idx="5035">
                        <c:v>5058.5413509999998</c:v>
                      </c:pt>
                      <c:pt idx="5036">
                        <c:v>5059.5417429999998</c:v>
                      </c:pt>
                      <c:pt idx="5037">
                        <c:v>5060.5418119999995</c:v>
                      </c:pt>
                      <c:pt idx="5038">
                        <c:v>5061.5448409999999</c:v>
                      </c:pt>
                      <c:pt idx="5039">
                        <c:v>5062.5447189999995</c:v>
                      </c:pt>
                      <c:pt idx="5040">
                        <c:v>5063.5452429999996</c:v>
                      </c:pt>
                      <c:pt idx="5041">
                        <c:v>5064.5443930000001</c:v>
                      </c:pt>
                      <c:pt idx="5042">
                        <c:v>5065.544245</c:v>
                      </c:pt>
                      <c:pt idx="5043">
                        <c:v>5066.5439710000001</c:v>
                      </c:pt>
                      <c:pt idx="5044">
                        <c:v>5067.5441009999995</c:v>
                      </c:pt>
                      <c:pt idx="5045">
                        <c:v>5068.5443230000001</c:v>
                      </c:pt>
                      <c:pt idx="5046">
                        <c:v>5069.5443479999994</c:v>
                      </c:pt>
                      <c:pt idx="5047">
                        <c:v>5070.5441989999999</c:v>
                      </c:pt>
                      <c:pt idx="5048">
                        <c:v>5071.5438759999997</c:v>
                      </c:pt>
                      <c:pt idx="5049">
                        <c:v>5072.5439269999997</c:v>
                      </c:pt>
                      <c:pt idx="5050">
                        <c:v>5073.5433659999999</c:v>
                      </c:pt>
                      <c:pt idx="5051">
                        <c:v>5074.5386149999995</c:v>
                      </c:pt>
                      <c:pt idx="5052">
                        <c:v>5075.5383339999998</c:v>
                      </c:pt>
                      <c:pt idx="5053">
                        <c:v>5076.538775</c:v>
                      </c:pt>
                      <c:pt idx="5054">
                        <c:v>5077.5386009999993</c:v>
                      </c:pt>
                      <c:pt idx="5055">
                        <c:v>5078.5409469999995</c:v>
                      </c:pt>
                      <c:pt idx="5056">
                        <c:v>5079.5403989999995</c:v>
                      </c:pt>
                      <c:pt idx="5057">
                        <c:v>5080.5402029999996</c:v>
                      </c:pt>
                      <c:pt idx="5058">
                        <c:v>5081.5558679999995</c:v>
                      </c:pt>
                      <c:pt idx="5059">
                        <c:v>5082.5746429999999</c:v>
                      </c:pt>
                      <c:pt idx="5060">
                        <c:v>5083.5743229999998</c:v>
                      </c:pt>
                      <c:pt idx="5061">
                        <c:v>5084.5893829999995</c:v>
                      </c:pt>
                      <c:pt idx="5062">
                        <c:v>5085.605364</c:v>
                      </c:pt>
                      <c:pt idx="5063">
                        <c:v>5086.6204159999998</c:v>
                      </c:pt>
                      <c:pt idx="5064">
                        <c:v>5087.6204769999995</c:v>
                      </c:pt>
                      <c:pt idx="5065">
                        <c:v>5088.6203859999996</c:v>
                      </c:pt>
                      <c:pt idx="5066">
                        <c:v>5089.6205119999995</c:v>
                      </c:pt>
                      <c:pt idx="5067">
                        <c:v>5090.6205110000001</c:v>
                      </c:pt>
                      <c:pt idx="5068">
                        <c:v>5091.6228119999996</c:v>
                      </c:pt>
                      <c:pt idx="5069">
                        <c:v>5092.6224750000001</c:v>
                      </c:pt>
                      <c:pt idx="5070">
                        <c:v>5093.6174059999994</c:v>
                      </c:pt>
                      <c:pt idx="5071">
                        <c:v>5094.6201379999993</c:v>
                      </c:pt>
                      <c:pt idx="5072">
                        <c:v>5095.6198420000001</c:v>
                      </c:pt>
                      <c:pt idx="5073">
                        <c:v>5096.6199239999996</c:v>
                      </c:pt>
                      <c:pt idx="5074">
                        <c:v>5097.6353859999999</c:v>
                      </c:pt>
                      <c:pt idx="5075">
                        <c:v>5098.645716</c:v>
                      </c:pt>
                      <c:pt idx="5076">
                        <c:v>5099.6648159999995</c:v>
                      </c:pt>
                      <c:pt idx="5077">
                        <c:v>5100.6651039999997</c:v>
                      </c:pt>
                      <c:pt idx="5078">
                        <c:v>5101.6649389999993</c:v>
                      </c:pt>
                      <c:pt idx="5079">
                        <c:v>5102.6805539999996</c:v>
                      </c:pt>
                      <c:pt idx="5080">
                        <c:v>5103.6959239999996</c:v>
                      </c:pt>
                      <c:pt idx="5081">
                        <c:v>5104.7119789999997</c:v>
                      </c:pt>
                      <c:pt idx="5082">
                        <c:v>5105.7119089999997</c:v>
                      </c:pt>
                      <c:pt idx="5083">
                        <c:v>5106.7115439999998</c:v>
                      </c:pt>
                      <c:pt idx="5084">
                        <c:v>5107.7115439999998</c:v>
                      </c:pt>
                      <c:pt idx="5085">
                        <c:v>5108.7182629999998</c:v>
                      </c:pt>
                      <c:pt idx="5086">
                        <c:v>5109.733682</c:v>
                      </c:pt>
                      <c:pt idx="5087">
                        <c:v>5110.7493699999995</c:v>
                      </c:pt>
                      <c:pt idx="5088">
                        <c:v>5111.7433519999995</c:v>
                      </c:pt>
                      <c:pt idx="5089">
                        <c:v>5112.7442510000001</c:v>
                      </c:pt>
                      <c:pt idx="5090">
                        <c:v>5113.7441869999993</c:v>
                      </c:pt>
                      <c:pt idx="5091">
                        <c:v>5114.7364049999996</c:v>
                      </c:pt>
                      <c:pt idx="5092">
                        <c:v>5115.7358469999999</c:v>
                      </c:pt>
                      <c:pt idx="5093">
                        <c:v>5116.7368399999996</c:v>
                      </c:pt>
                      <c:pt idx="5094">
                        <c:v>5117.7465569999995</c:v>
                      </c:pt>
                      <c:pt idx="5095">
                        <c:v>5118.7457669999994</c:v>
                      </c:pt>
                      <c:pt idx="5096">
                        <c:v>5119.7394939999995</c:v>
                      </c:pt>
                      <c:pt idx="5097">
                        <c:v>5120.7483489999995</c:v>
                      </c:pt>
                      <c:pt idx="5098">
                        <c:v>5121.7462049999995</c:v>
                      </c:pt>
                      <c:pt idx="5099">
                        <c:v>5122.7458879999995</c:v>
                      </c:pt>
                      <c:pt idx="5100">
                        <c:v>5123.7464749999999</c:v>
                      </c:pt>
                      <c:pt idx="5101">
                        <c:v>5124.7458749999996</c:v>
                      </c:pt>
                      <c:pt idx="5102">
                        <c:v>5125.7401369999998</c:v>
                      </c:pt>
                      <c:pt idx="5103">
                        <c:v>5126.7561539999997</c:v>
                      </c:pt>
                      <c:pt idx="5104">
                        <c:v>5127.7561429999996</c:v>
                      </c:pt>
                      <c:pt idx="5105">
                        <c:v>5128.771616</c:v>
                      </c:pt>
                      <c:pt idx="5106">
                        <c:v>5129.790798</c:v>
                      </c:pt>
                      <c:pt idx="5107">
                        <c:v>5130.7916420000001</c:v>
                      </c:pt>
                      <c:pt idx="5108">
                        <c:v>5131.7915159999993</c:v>
                      </c:pt>
                      <c:pt idx="5109">
                        <c:v>5132.7909879999997</c:v>
                      </c:pt>
                      <c:pt idx="5110">
                        <c:v>5133.8063240000001</c:v>
                      </c:pt>
                      <c:pt idx="5111">
                        <c:v>5134.821997</c:v>
                      </c:pt>
                      <c:pt idx="5112">
                        <c:v>5135.8228429999999</c:v>
                      </c:pt>
                      <c:pt idx="5113">
                        <c:v>5136.8384689999993</c:v>
                      </c:pt>
                      <c:pt idx="5114">
                        <c:v>5137.8384779999997</c:v>
                      </c:pt>
                      <c:pt idx="5115">
                        <c:v>5138.8541269999996</c:v>
                      </c:pt>
                      <c:pt idx="5116">
                        <c:v>5139.8723499999996</c:v>
                      </c:pt>
                      <c:pt idx="5117">
                        <c:v>5140.8735749999996</c:v>
                      </c:pt>
                      <c:pt idx="5118">
                        <c:v>5141.8649619999997</c:v>
                      </c:pt>
                      <c:pt idx="5119">
                        <c:v>5142.872832</c:v>
                      </c:pt>
                      <c:pt idx="5120">
                        <c:v>5143.8766779999996</c:v>
                      </c:pt>
                      <c:pt idx="5121">
                        <c:v>5144.8770399999994</c:v>
                      </c:pt>
                      <c:pt idx="5122">
                        <c:v>5145.8924229999993</c:v>
                      </c:pt>
                      <c:pt idx="5123">
                        <c:v>5146.9089319999994</c:v>
                      </c:pt>
                      <c:pt idx="5124">
                        <c:v>5147.9151969999994</c:v>
                      </c:pt>
                      <c:pt idx="5125">
                        <c:v>5148.9154239999998</c:v>
                      </c:pt>
                      <c:pt idx="5126">
                        <c:v>5149.9162379999998</c:v>
                      </c:pt>
                      <c:pt idx="5127">
                        <c:v>5150.9269880000002</c:v>
                      </c:pt>
                      <c:pt idx="5128">
                        <c:v>5151.9278919999997</c:v>
                      </c:pt>
                      <c:pt idx="5129">
                        <c:v>5152.9378749999996</c:v>
                      </c:pt>
                      <c:pt idx="5130">
                        <c:v>5153.9593859999995</c:v>
                      </c:pt>
                      <c:pt idx="5131">
                        <c:v>5154.9747689999995</c:v>
                      </c:pt>
                      <c:pt idx="5132">
                        <c:v>5155.9750739999999</c:v>
                      </c:pt>
                      <c:pt idx="5133">
                        <c:v>5156.9748039999995</c:v>
                      </c:pt>
                      <c:pt idx="5134">
                        <c:v>5157.9900549999993</c:v>
                      </c:pt>
                      <c:pt idx="5135">
                        <c:v>5159.0059299999994</c:v>
                      </c:pt>
                      <c:pt idx="5136">
                        <c:v>5160.0227019999993</c:v>
                      </c:pt>
                      <c:pt idx="5137">
                        <c:v>5161.0377840000001</c:v>
                      </c:pt>
                      <c:pt idx="5138">
                        <c:v>5162.037773</c:v>
                      </c:pt>
                      <c:pt idx="5139">
                        <c:v>5163.0529539999998</c:v>
                      </c:pt>
                      <c:pt idx="5140">
                        <c:v>5164.0683639999997</c:v>
                      </c:pt>
                      <c:pt idx="5141">
                        <c:v>5165.0681509999995</c:v>
                      </c:pt>
                      <c:pt idx="5142">
                        <c:v>5166.0680339999999</c:v>
                      </c:pt>
                      <c:pt idx="5143">
                        <c:v>5167.0667720000001</c:v>
                      </c:pt>
                      <c:pt idx="5144">
                        <c:v>5168.0924169999998</c:v>
                      </c:pt>
                      <c:pt idx="5145">
                        <c:v>5169.0918489999995</c:v>
                      </c:pt>
                      <c:pt idx="5146">
                        <c:v>5170.0842459999994</c:v>
                      </c:pt>
                      <c:pt idx="5147">
                        <c:v>5171.0847589999994</c:v>
                      </c:pt>
                      <c:pt idx="5148">
                        <c:v>5172.0850729999993</c:v>
                      </c:pt>
                      <c:pt idx="5149">
                        <c:v>5173.0999780000002</c:v>
                      </c:pt>
                      <c:pt idx="5150">
                        <c:v>5174.1001799999995</c:v>
                      </c:pt>
                      <c:pt idx="5151">
                        <c:v>5175.1221519999999</c:v>
                      </c:pt>
                      <c:pt idx="5152">
                        <c:v>5176.1191869999993</c:v>
                      </c:pt>
                      <c:pt idx="5153">
                        <c:v>5177.1237969999993</c:v>
                      </c:pt>
                      <c:pt idx="5154">
                        <c:v>5178.1235470000001</c:v>
                      </c:pt>
                      <c:pt idx="5155">
                        <c:v>5179.1232890000001</c:v>
                      </c:pt>
                      <c:pt idx="5156">
                        <c:v>5180.123466</c:v>
                      </c:pt>
                      <c:pt idx="5157">
                        <c:v>5181.1231539999999</c:v>
                      </c:pt>
                      <c:pt idx="5158">
                        <c:v>5182.1228439999995</c:v>
                      </c:pt>
                      <c:pt idx="5159">
                        <c:v>5183.1225759999998</c:v>
                      </c:pt>
                      <c:pt idx="5160">
                        <c:v>5184.1230639999994</c:v>
                      </c:pt>
                      <c:pt idx="5161">
                        <c:v>5185.1224979999997</c:v>
                      </c:pt>
                      <c:pt idx="5162">
                        <c:v>5186.1111899999996</c:v>
                      </c:pt>
                      <c:pt idx="5163">
                        <c:v>5187.110858</c:v>
                      </c:pt>
                      <c:pt idx="5164">
                        <c:v>5188.1176999999998</c:v>
                      </c:pt>
                      <c:pt idx="5165">
                        <c:v>5189.1120940000001</c:v>
                      </c:pt>
                      <c:pt idx="5166">
                        <c:v>5190.1118369999995</c:v>
                      </c:pt>
                      <c:pt idx="5167">
                        <c:v>5191.1213429999998</c:v>
                      </c:pt>
                      <c:pt idx="5168">
                        <c:v>5192.1367869999995</c:v>
                      </c:pt>
                      <c:pt idx="5169">
                        <c:v>5193.1281819999995</c:v>
                      </c:pt>
                      <c:pt idx="5170">
                        <c:v>5194.1436530000001</c:v>
                      </c:pt>
                      <c:pt idx="5171">
                        <c:v>5195.1429429999998</c:v>
                      </c:pt>
                      <c:pt idx="5172">
                        <c:v>5196.1556409999994</c:v>
                      </c:pt>
                      <c:pt idx="5173">
                        <c:v>5197.1608989999995</c:v>
                      </c:pt>
                      <c:pt idx="5174">
                        <c:v>5198.1654090000002</c:v>
                      </c:pt>
                      <c:pt idx="5175">
                        <c:v>5199.1738349999996</c:v>
                      </c:pt>
                      <c:pt idx="5176">
                        <c:v>5200.1737400000002</c:v>
                      </c:pt>
                      <c:pt idx="5177">
                        <c:v>5201.1888129999998</c:v>
                      </c:pt>
                      <c:pt idx="5178">
                        <c:v>5202.2052800000001</c:v>
                      </c:pt>
                      <c:pt idx="5179">
                        <c:v>5203.2050559999998</c:v>
                      </c:pt>
                      <c:pt idx="5180">
                        <c:v>5204.2090549999994</c:v>
                      </c:pt>
                      <c:pt idx="5181">
                        <c:v>5205.2212679999993</c:v>
                      </c:pt>
                      <c:pt idx="5182">
                        <c:v>5206.250078</c:v>
                      </c:pt>
                      <c:pt idx="5183">
                        <c:v>5207.2367599999998</c:v>
                      </c:pt>
                      <c:pt idx="5184">
                        <c:v>5208.2528899999998</c:v>
                      </c:pt>
                      <c:pt idx="5185">
                        <c:v>5209.2684829999998</c:v>
                      </c:pt>
                      <c:pt idx="5186">
                        <c:v>5210.267656</c:v>
                      </c:pt>
                      <c:pt idx="5187">
                        <c:v>5211.2674339999994</c:v>
                      </c:pt>
                      <c:pt idx="5188">
                        <c:v>5212.283555</c:v>
                      </c:pt>
                      <c:pt idx="5189">
                        <c:v>5213.298941</c:v>
                      </c:pt>
                      <c:pt idx="5190">
                        <c:v>5214.3144459999994</c:v>
                      </c:pt>
                      <c:pt idx="5191">
                        <c:v>5215.3301659999997</c:v>
                      </c:pt>
                      <c:pt idx="5192">
                        <c:v>5216.3298759999998</c:v>
                      </c:pt>
                      <c:pt idx="5193">
                        <c:v>5217.3299229999993</c:v>
                      </c:pt>
                      <c:pt idx="5194">
                        <c:v>5218.3294019999994</c:v>
                      </c:pt>
                      <c:pt idx="5195">
                        <c:v>5219.3295250000001</c:v>
                      </c:pt>
                      <c:pt idx="5196">
                        <c:v>5220.3463579999998</c:v>
                      </c:pt>
                      <c:pt idx="5197">
                        <c:v>5221.3464679999997</c:v>
                      </c:pt>
                      <c:pt idx="5198">
                        <c:v>5222.3465820000001</c:v>
                      </c:pt>
                      <c:pt idx="5199">
                        <c:v>5223.3618280000001</c:v>
                      </c:pt>
                      <c:pt idx="5200">
                        <c:v>5224.3619449999997</c:v>
                      </c:pt>
                      <c:pt idx="5201">
                        <c:v>5225.3745529999997</c:v>
                      </c:pt>
                      <c:pt idx="5202">
                        <c:v>5226.3747359999998</c:v>
                      </c:pt>
                      <c:pt idx="5203">
                        <c:v>5227.3741339999997</c:v>
                      </c:pt>
                      <c:pt idx="5204">
                        <c:v>5228.374417</c:v>
                      </c:pt>
                      <c:pt idx="5205">
                        <c:v>5229.3745719999997</c:v>
                      </c:pt>
                      <c:pt idx="5206">
                        <c:v>5230.3640029999997</c:v>
                      </c:pt>
                      <c:pt idx="5207">
                        <c:v>5231.3638209999999</c:v>
                      </c:pt>
                      <c:pt idx="5208">
                        <c:v>5232.3638459999993</c:v>
                      </c:pt>
                      <c:pt idx="5209">
                        <c:v>5233.37237</c:v>
                      </c:pt>
                      <c:pt idx="5210">
                        <c:v>5234.3723639999998</c:v>
                      </c:pt>
                      <c:pt idx="5211">
                        <c:v>5235.37194</c:v>
                      </c:pt>
                      <c:pt idx="5212">
                        <c:v>5236.3844239999999</c:v>
                      </c:pt>
                      <c:pt idx="5213">
                        <c:v>5237.4025309999997</c:v>
                      </c:pt>
                      <c:pt idx="5214">
                        <c:v>5238.4181819999994</c:v>
                      </c:pt>
                      <c:pt idx="5215">
                        <c:v>5239.4173129999999</c:v>
                      </c:pt>
                      <c:pt idx="5216">
                        <c:v>5240.4174779999994</c:v>
                      </c:pt>
                      <c:pt idx="5217">
                        <c:v>5241.4174469999998</c:v>
                      </c:pt>
                      <c:pt idx="5218">
                        <c:v>5242.4175099999993</c:v>
                      </c:pt>
                      <c:pt idx="5219">
                        <c:v>5243.4171319999996</c:v>
                      </c:pt>
                      <c:pt idx="5220">
                        <c:v>5244.4173659999997</c:v>
                      </c:pt>
                      <c:pt idx="5221">
                        <c:v>5245.4171059999999</c:v>
                      </c:pt>
                      <c:pt idx="5222">
                        <c:v>5246.4168650000001</c:v>
                      </c:pt>
                      <c:pt idx="5223">
                        <c:v>5247.4162749999996</c:v>
                      </c:pt>
                      <c:pt idx="5224">
                        <c:v>5248.4108630000001</c:v>
                      </c:pt>
                      <c:pt idx="5225">
                        <c:v>5249.4147370000001</c:v>
                      </c:pt>
                      <c:pt idx="5226">
                        <c:v>5250.4169149999998</c:v>
                      </c:pt>
                      <c:pt idx="5227">
                        <c:v>5251.4214949999996</c:v>
                      </c:pt>
                      <c:pt idx="5228">
                        <c:v>5252.4095879999995</c:v>
                      </c:pt>
                      <c:pt idx="5229">
                        <c:v>5253.4096659999996</c:v>
                      </c:pt>
                      <c:pt idx="5230">
                        <c:v>5254.4128959999998</c:v>
                      </c:pt>
                      <c:pt idx="5231">
                        <c:v>5255.4128309999996</c:v>
                      </c:pt>
                      <c:pt idx="5232">
                        <c:v>5256.4131909999996</c:v>
                      </c:pt>
                      <c:pt idx="5233">
                        <c:v>5257.4129729999995</c:v>
                      </c:pt>
                      <c:pt idx="5234">
                        <c:v>5258.4126849999993</c:v>
                      </c:pt>
                      <c:pt idx="5235">
                        <c:v>5259.412206</c:v>
                      </c:pt>
                      <c:pt idx="5236">
                        <c:v>5260.4280099999996</c:v>
                      </c:pt>
                      <c:pt idx="5237">
                        <c:v>5261.4432200000001</c:v>
                      </c:pt>
                      <c:pt idx="5238">
                        <c:v>5262.4433609999996</c:v>
                      </c:pt>
                      <c:pt idx="5239">
                        <c:v>5263.4586739999995</c:v>
                      </c:pt>
                      <c:pt idx="5240">
                        <c:v>5264.4584129999994</c:v>
                      </c:pt>
                      <c:pt idx="5241">
                        <c:v>5265.4582540000001</c:v>
                      </c:pt>
                      <c:pt idx="5242">
                        <c:v>5266.457907</c:v>
                      </c:pt>
                      <c:pt idx="5243">
                        <c:v>5267.461139</c:v>
                      </c:pt>
                      <c:pt idx="5244">
                        <c:v>5268.4611580000001</c:v>
                      </c:pt>
                      <c:pt idx="5245">
                        <c:v>5269.4648040000002</c:v>
                      </c:pt>
                      <c:pt idx="5246">
                        <c:v>5270.4682830000002</c:v>
                      </c:pt>
                      <c:pt idx="5247">
                        <c:v>5271.4560289999999</c:v>
                      </c:pt>
                      <c:pt idx="5248">
                        <c:v>5272.4673819999998</c:v>
                      </c:pt>
                      <c:pt idx="5249">
                        <c:v>5273.4806170000002</c:v>
                      </c:pt>
                      <c:pt idx="5250">
                        <c:v>5274.4804029999996</c:v>
                      </c:pt>
                      <c:pt idx="5251">
                        <c:v>5275.4801099999995</c:v>
                      </c:pt>
                      <c:pt idx="5252">
                        <c:v>5276.495484</c:v>
                      </c:pt>
                      <c:pt idx="5253">
                        <c:v>5277.4867960000001</c:v>
                      </c:pt>
                      <c:pt idx="5254">
                        <c:v>5278.4865399999999</c:v>
                      </c:pt>
                      <c:pt idx="5255">
                        <c:v>5279.5016479999995</c:v>
                      </c:pt>
                      <c:pt idx="5256">
                        <c:v>5280.5021139999999</c:v>
                      </c:pt>
                      <c:pt idx="5257">
                        <c:v>5281.5245610000002</c:v>
                      </c:pt>
                      <c:pt idx="5258">
                        <c:v>5282.5403219999998</c:v>
                      </c:pt>
                      <c:pt idx="5259">
                        <c:v>5283.5562389999996</c:v>
                      </c:pt>
                      <c:pt idx="5260">
                        <c:v>5284.5637559999996</c:v>
                      </c:pt>
                      <c:pt idx="5261">
                        <c:v>5285.5637280000001</c:v>
                      </c:pt>
                      <c:pt idx="5262">
                        <c:v>5286.5836289999997</c:v>
                      </c:pt>
                      <c:pt idx="5263">
                        <c:v>5287.582195</c:v>
                      </c:pt>
                      <c:pt idx="5264">
                        <c:v>5288.5821249999999</c:v>
                      </c:pt>
                      <c:pt idx="5265">
                        <c:v>5289.5789799999993</c:v>
                      </c:pt>
                      <c:pt idx="5266">
                        <c:v>5290.5792489999994</c:v>
                      </c:pt>
                      <c:pt idx="5267">
                        <c:v>5291.5949119999996</c:v>
                      </c:pt>
                      <c:pt idx="5268">
                        <c:v>5292.6244259999994</c:v>
                      </c:pt>
                      <c:pt idx="5269">
                        <c:v>5293.613034</c:v>
                      </c:pt>
                      <c:pt idx="5270">
                        <c:v>5294.6125789999996</c:v>
                      </c:pt>
                      <c:pt idx="5271">
                        <c:v>5295.6282110000002</c:v>
                      </c:pt>
                      <c:pt idx="5272">
                        <c:v>5296.6312419999995</c:v>
                      </c:pt>
                      <c:pt idx="5273">
                        <c:v>5297.646812</c:v>
                      </c:pt>
                      <c:pt idx="5274">
                        <c:v>5298.6594019999993</c:v>
                      </c:pt>
                      <c:pt idx="5275">
                        <c:v>5299.6593359999997</c:v>
                      </c:pt>
                      <c:pt idx="5276">
                        <c:v>5300.6596179999997</c:v>
                      </c:pt>
                      <c:pt idx="5277">
                        <c:v>5301.6588689999999</c:v>
                      </c:pt>
                      <c:pt idx="5278">
                        <c:v>5302.6688469999999</c:v>
                      </c:pt>
                      <c:pt idx="5279">
                        <c:v>5303.674454</c:v>
                      </c:pt>
                      <c:pt idx="5280">
                        <c:v>5304.6900820000001</c:v>
                      </c:pt>
                      <c:pt idx="5281">
                        <c:v>5305.7050689999996</c:v>
                      </c:pt>
                      <c:pt idx="5282">
                        <c:v>5306.7052699999995</c:v>
                      </c:pt>
                      <c:pt idx="5283">
                        <c:v>5307.7051739999997</c:v>
                      </c:pt>
                      <c:pt idx="5284">
                        <c:v>5308.7147529999993</c:v>
                      </c:pt>
                      <c:pt idx="5285">
                        <c:v>5309.7146329999996</c:v>
                      </c:pt>
                      <c:pt idx="5286">
                        <c:v>5310.7297779999999</c:v>
                      </c:pt>
                      <c:pt idx="5287">
                        <c:v>5311.7364710000002</c:v>
                      </c:pt>
                      <c:pt idx="5288">
                        <c:v>5312.7363329999998</c:v>
                      </c:pt>
                      <c:pt idx="5289">
                        <c:v>5313.7358850000001</c:v>
                      </c:pt>
                      <c:pt idx="5290">
                        <c:v>5314.7359470000001</c:v>
                      </c:pt>
                      <c:pt idx="5291">
                        <c:v>5315.7358319999994</c:v>
                      </c:pt>
                      <c:pt idx="5292">
                        <c:v>5316.7367899999999</c:v>
                      </c:pt>
                      <c:pt idx="5293">
                        <c:v>5317.7358610000001</c:v>
                      </c:pt>
                      <c:pt idx="5294">
                        <c:v>5318.735651</c:v>
                      </c:pt>
                      <c:pt idx="5295">
                        <c:v>5319.7354070000001</c:v>
                      </c:pt>
                      <c:pt idx="5296">
                        <c:v>5320.7483359999997</c:v>
                      </c:pt>
                      <c:pt idx="5297">
                        <c:v>5321.7487309999997</c:v>
                      </c:pt>
                      <c:pt idx="5298">
                        <c:v>5322.748302</c:v>
                      </c:pt>
                      <c:pt idx="5299">
                        <c:v>5323.7610199999999</c:v>
                      </c:pt>
                      <c:pt idx="5300">
                        <c:v>5324.7768369999994</c:v>
                      </c:pt>
                      <c:pt idx="5301">
                        <c:v>5325.7920370000002</c:v>
                      </c:pt>
                      <c:pt idx="5302">
                        <c:v>5326.7861429999994</c:v>
                      </c:pt>
                      <c:pt idx="5303">
                        <c:v>5327.7969560000001</c:v>
                      </c:pt>
                      <c:pt idx="5304">
                        <c:v>5328.7844939999995</c:v>
                      </c:pt>
                      <c:pt idx="5305">
                        <c:v>5329.7928619999993</c:v>
                      </c:pt>
                      <c:pt idx="5306">
                        <c:v>5330.7873279999994</c:v>
                      </c:pt>
                      <c:pt idx="5307">
                        <c:v>5331.802189</c:v>
                      </c:pt>
                      <c:pt idx="5308">
                        <c:v>5332.8246279999994</c:v>
                      </c:pt>
                      <c:pt idx="5309">
                        <c:v>5333.8257439999998</c:v>
                      </c:pt>
                      <c:pt idx="5310">
                        <c:v>5334.8315359999997</c:v>
                      </c:pt>
                      <c:pt idx="5311">
                        <c:v>5335.8418959999999</c:v>
                      </c:pt>
                      <c:pt idx="5312">
                        <c:v>5336.8416579999994</c:v>
                      </c:pt>
                      <c:pt idx="5313">
                        <c:v>5337.841437</c:v>
                      </c:pt>
                      <c:pt idx="5314">
                        <c:v>5338.8305689999997</c:v>
                      </c:pt>
                      <c:pt idx="5315">
                        <c:v>5339.8302059999996</c:v>
                      </c:pt>
                      <c:pt idx="5316">
                        <c:v>5340.8297869999997</c:v>
                      </c:pt>
                      <c:pt idx="5317">
                        <c:v>5341.839379</c:v>
                      </c:pt>
                      <c:pt idx="5318">
                        <c:v>5342.8406599999998</c:v>
                      </c:pt>
                      <c:pt idx="5319">
                        <c:v>5343.8409579999998</c:v>
                      </c:pt>
                      <c:pt idx="5320">
                        <c:v>5344.8284210000002</c:v>
                      </c:pt>
                      <c:pt idx="5321">
                        <c:v>5345.8441729999995</c:v>
                      </c:pt>
                      <c:pt idx="5322">
                        <c:v>5346.8549729999995</c:v>
                      </c:pt>
                      <c:pt idx="5323">
                        <c:v>5347.8553199999997</c:v>
                      </c:pt>
                      <c:pt idx="5324">
                        <c:v>5348.8609879999995</c:v>
                      </c:pt>
                      <c:pt idx="5325">
                        <c:v>5349.8611739999997</c:v>
                      </c:pt>
                      <c:pt idx="5326">
                        <c:v>5350.8764789999996</c:v>
                      </c:pt>
                      <c:pt idx="5327">
                        <c:v>5351.8942229999993</c:v>
                      </c:pt>
                      <c:pt idx="5328">
                        <c:v>5352.9098059999997</c:v>
                      </c:pt>
                      <c:pt idx="5329">
                        <c:v>5353.9068689999995</c:v>
                      </c:pt>
                      <c:pt idx="5330">
                        <c:v>5354.9070350000002</c:v>
                      </c:pt>
                      <c:pt idx="5331">
                        <c:v>5355.922458</c:v>
                      </c:pt>
                      <c:pt idx="5332">
                        <c:v>5356.9478039999995</c:v>
                      </c:pt>
                      <c:pt idx="5333">
                        <c:v>5357.9643580000002</c:v>
                      </c:pt>
                      <c:pt idx="5334">
                        <c:v>5358.9658549999995</c:v>
                      </c:pt>
                      <c:pt idx="5335">
                        <c:v>5359.965964</c:v>
                      </c:pt>
                      <c:pt idx="5336">
                        <c:v>5360.9572819999994</c:v>
                      </c:pt>
                      <c:pt idx="5337">
                        <c:v>5361.9577279999994</c:v>
                      </c:pt>
                      <c:pt idx="5338">
                        <c:v>5362.9842760000001</c:v>
                      </c:pt>
                      <c:pt idx="5339">
                        <c:v>5364.0002619999996</c:v>
                      </c:pt>
                      <c:pt idx="5340">
                        <c:v>5365.0005190000002</c:v>
                      </c:pt>
                      <c:pt idx="5341">
                        <c:v>5366.000642</c:v>
                      </c:pt>
                      <c:pt idx="5342">
                        <c:v>5366.9999429999998</c:v>
                      </c:pt>
                      <c:pt idx="5343">
                        <c:v>5367.9860519999993</c:v>
                      </c:pt>
                      <c:pt idx="5344">
                        <c:v>5368.9857249999995</c:v>
                      </c:pt>
                      <c:pt idx="5345">
                        <c:v>5369.9857839999995</c:v>
                      </c:pt>
                      <c:pt idx="5346">
                        <c:v>5370.9922379999998</c:v>
                      </c:pt>
                      <c:pt idx="5347">
                        <c:v>5371.9921219999997</c:v>
                      </c:pt>
                      <c:pt idx="5348">
                        <c:v>5372.9919239999999</c:v>
                      </c:pt>
                      <c:pt idx="5349">
                        <c:v>5373.9919140000002</c:v>
                      </c:pt>
                      <c:pt idx="5350">
                        <c:v>5374.9917029999997</c:v>
                      </c:pt>
                      <c:pt idx="5351">
                        <c:v>5375.9917379999997</c:v>
                      </c:pt>
                      <c:pt idx="5352">
                        <c:v>5376.9916709999998</c:v>
                      </c:pt>
                      <c:pt idx="5353">
                        <c:v>5377.991951</c:v>
                      </c:pt>
                      <c:pt idx="5354">
                        <c:v>5378.999339</c:v>
                      </c:pt>
                      <c:pt idx="5355">
                        <c:v>5379.9893469999997</c:v>
                      </c:pt>
                      <c:pt idx="5356">
                        <c:v>5380.9957239999994</c:v>
                      </c:pt>
                      <c:pt idx="5357">
                        <c:v>5381.9952779999994</c:v>
                      </c:pt>
                      <c:pt idx="5358">
                        <c:v>5382.9953770000002</c:v>
                      </c:pt>
                      <c:pt idx="5359">
                        <c:v>5383.9889859999994</c:v>
                      </c:pt>
                      <c:pt idx="5360">
                        <c:v>5384.9891339999995</c:v>
                      </c:pt>
                      <c:pt idx="5361">
                        <c:v>5385.9959669999998</c:v>
                      </c:pt>
                      <c:pt idx="5362">
                        <c:v>5386.9954889999999</c:v>
                      </c:pt>
                      <c:pt idx="5363">
                        <c:v>5387.9955819999996</c:v>
                      </c:pt>
                      <c:pt idx="5364">
                        <c:v>5388.9950359999993</c:v>
                      </c:pt>
                      <c:pt idx="5365">
                        <c:v>5389.9957949999998</c:v>
                      </c:pt>
                      <c:pt idx="5366">
                        <c:v>5390.99496</c:v>
                      </c:pt>
                      <c:pt idx="5367">
                        <c:v>5391.9950779999999</c:v>
                      </c:pt>
                      <c:pt idx="5368">
                        <c:v>5393.0010249999996</c:v>
                      </c:pt>
                      <c:pt idx="5369">
                        <c:v>5394.0163859999993</c:v>
                      </c:pt>
                      <c:pt idx="5370">
                        <c:v>5395.0451969999995</c:v>
                      </c:pt>
                      <c:pt idx="5371">
                        <c:v>5396.0456800000002</c:v>
                      </c:pt>
                      <c:pt idx="5372">
                        <c:v>5397.0553789999994</c:v>
                      </c:pt>
                      <c:pt idx="5373">
                        <c:v>5398.0555619999996</c:v>
                      </c:pt>
                      <c:pt idx="5374">
                        <c:v>5399.0710730000001</c:v>
                      </c:pt>
                      <c:pt idx="5375">
                        <c:v>5400.0869359999997</c:v>
                      </c:pt>
                      <c:pt idx="5376">
                        <c:v>5401.1034959999997</c:v>
                      </c:pt>
                      <c:pt idx="5377">
                        <c:v>5402.1190209999995</c:v>
                      </c:pt>
                      <c:pt idx="5378">
                        <c:v>5403.1190149999993</c:v>
                      </c:pt>
                      <c:pt idx="5379">
                        <c:v>5404.1188029999994</c:v>
                      </c:pt>
                      <c:pt idx="5380">
                        <c:v>5405.1186559999996</c:v>
                      </c:pt>
                      <c:pt idx="5381">
                        <c:v>5406.112556</c:v>
                      </c:pt>
                      <c:pt idx="5382">
                        <c:v>5407.1128279999994</c:v>
                      </c:pt>
                      <c:pt idx="5383">
                        <c:v>5408.1124089999994</c:v>
                      </c:pt>
                      <c:pt idx="5384">
                        <c:v>5409.1121910000002</c:v>
                      </c:pt>
                      <c:pt idx="5385">
                        <c:v>5410.111844</c:v>
                      </c:pt>
                      <c:pt idx="5386">
                        <c:v>5411.1120019999998</c:v>
                      </c:pt>
                      <c:pt idx="5387">
                        <c:v>5412.1336379999993</c:v>
                      </c:pt>
                      <c:pt idx="5388">
                        <c:v>5413.1715299999996</c:v>
                      </c:pt>
                      <c:pt idx="5389">
                        <c:v>5414.1715129999993</c:v>
                      </c:pt>
                      <c:pt idx="5390">
                        <c:v>5415.1712710000002</c:v>
                      </c:pt>
                      <c:pt idx="5391">
                        <c:v>5416.1867739999998</c:v>
                      </c:pt>
                      <c:pt idx="5392">
                        <c:v>5417.1841100000001</c:v>
                      </c:pt>
                      <c:pt idx="5393">
                        <c:v>5418.2010339999997</c:v>
                      </c:pt>
                      <c:pt idx="5394">
                        <c:v>5419.331357</c:v>
                      </c:pt>
                      <c:pt idx="5395">
                        <c:v>5420.2200560000001</c:v>
                      </c:pt>
                      <c:pt idx="5396">
                        <c:v>5421.2198840000001</c:v>
                      </c:pt>
                      <c:pt idx="5397">
                        <c:v>5422.2303339999999</c:v>
                      </c:pt>
                      <c:pt idx="5398">
                        <c:v>5423.2431069999993</c:v>
                      </c:pt>
                      <c:pt idx="5399">
                        <c:v>5424.2552939999996</c:v>
                      </c:pt>
                      <c:pt idx="5400">
                        <c:v>5425.4586220000001</c:v>
                      </c:pt>
                      <c:pt idx="5401">
                        <c:v>5426.296617</c:v>
                      </c:pt>
                      <c:pt idx="5402">
                        <c:v>5427.2931939999999</c:v>
                      </c:pt>
                      <c:pt idx="5403">
                        <c:v>5428.3094639999999</c:v>
                      </c:pt>
                      <c:pt idx="5404">
                        <c:v>5429.3156529999997</c:v>
                      </c:pt>
                      <c:pt idx="5405">
                        <c:v>5430.3153219999995</c:v>
                      </c:pt>
                      <c:pt idx="5406">
                        <c:v>5431.337305</c:v>
                      </c:pt>
                      <c:pt idx="5407">
                        <c:v>5432.333705</c:v>
                      </c:pt>
                      <c:pt idx="5408">
                        <c:v>5433.3293439999998</c:v>
                      </c:pt>
                      <c:pt idx="5409">
                        <c:v>5434.3409510000001</c:v>
                      </c:pt>
                      <c:pt idx="5410">
                        <c:v>5435.3364099999999</c:v>
                      </c:pt>
                      <c:pt idx="5411">
                        <c:v>5436.3297869999997</c:v>
                      </c:pt>
                      <c:pt idx="5412">
                        <c:v>5437.3347619999995</c:v>
                      </c:pt>
                      <c:pt idx="5413">
                        <c:v>5438.3558079999993</c:v>
                      </c:pt>
                      <c:pt idx="5414">
                        <c:v>5439.3445299999994</c:v>
                      </c:pt>
                      <c:pt idx="5415">
                        <c:v>5440.3811919999998</c:v>
                      </c:pt>
                      <c:pt idx="5416">
                        <c:v>5441.458603</c:v>
                      </c:pt>
                      <c:pt idx="5417">
                        <c:v>5442.365922</c:v>
                      </c:pt>
                      <c:pt idx="5418">
                        <c:v>5443.4800420000001</c:v>
                      </c:pt>
                      <c:pt idx="5419">
                        <c:v>5444.3803269999999</c:v>
                      </c:pt>
                      <c:pt idx="5420">
                        <c:v>5445.3954909999993</c:v>
                      </c:pt>
                      <c:pt idx="5421">
                        <c:v>5446.5328769999996</c:v>
                      </c:pt>
                      <c:pt idx="5422">
                        <c:v>5447.4068969999998</c:v>
                      </c:pt>
                      <c:pt idx="5423">
                        <c:v>5448.4197819999999</c:v>
                      </c:pt>
                      <c:pt idx="5424">
                        <c:v>5449.6502909999999</c:v>
                      </c:pt>
                      <c:pt idx="5425">
                        <c:v>5450.4115539999993</c:v>
                      </c:pt>
                      <c:pt idx="5426">
                        <c:v>5451.4225339999994</c:v>
                      </c:pt>
                      <c:pt idx="5427">
                        <c:v>5452.7188729999998</c:v>
                      </c:pt>
                      <c:pt idx="5428">
                        <c:v>5453.4624100000001</c:v>
                      </c:pt>
                      <c:pt idx="5429">
                        <c:v>5454.4621520000001</c:v>
                      </c:pt>
                      <c:pt idx="5430">
                        <c:v>5455.4764500000001</c:v>
                      </c:pt>
                      <c:pt idx="5431">
                        <c:v>5456.4766099999997</c:v>
                      </c:pt>
                      <c:pt idx="5432">
                        <c:v>5457.4920089999996</c:v>
                      </c:pt>
                      <c:pt idx="5433">
                        <c:v>5458.4929339999999</c:v>
                      </c:pt>
                      <c:pt idx="5434">
                        <c:v>5459.492878</c:v>
                      </c:pt>
                      <c:pt idx="5435">
                        <c:v>5460.5002189999996</c:v>
                      </c:pt>
                      <c:pt idx="5436">
                        <c:v>5461.4877149999993</c:v>
                      </c:pt>
                      <c:pt idx="5437">
                        <c:v>5462.4874679999994</c:v>
                      </c:pt>
                      <c:pt idx="5438">
                        <c:v>5463.4905279999994</c:v>
                      </c:pt>
                      <c:pt idx="5439">
                        <c:v>5464.4854049999994</c:v>
                      </c:pt>
                      <c:pt idx="5440">
                        <c:v>5465.4986099999996</c:v>
                      </c:pt>
                      <c:pt idx="5441">
                        <c:v>5466.4939649999997</c:v>
                      </c:pt>
                      <c:pt idx="5442">
                        <c:v>5467.4942499999997</c:v>
                      </c:pt>
                      <c:pt idx="5443">
                        <c:v>5468.4967499999993</c:v>
                      </c:pt>
                      <c:pt idx="5444">
                        <c:v>5469.4959039999994</c:v>
                      </c:pt>
                      <c:pt idx="5445">
                        <c:v>5470.4959149999995</c:v>
                      </c:pt>
                      <c:pt idx="5446">
                        <c:v>5471.4956979999997</c:v>
                      </c:pt>
                      <c:pt idx="5447">
                        <c:v>5472.4935019999994</c:v>
                      </c:pt>
                      <c:pt idx="5448">
                        <c:v>5473.498063</c:v>
                      </c:pt>
                      <c:pt idx="5449">
                        <c:v>5474.5027519999994</c:v>
                      </c:pt>
                      <c:pt idx="5450">
                        <c:v>5475.5116179999995</c:v>
                      </c:pt>
                      <c:pt idx="5451">
                        <c:v>5476.5152639999997</c:v>
                      </c:pt>
                      <c:pt idx="5452">
                        <c:v>5477.5623459999997</c:v>
                      </c:pt>
                      <c:pt idx="5453">
                        <c:v>5478.5638570000001</c:v>
                      </c:pt>
                      <c:pt idx="5454">
                        <c:v>5479.5484809999998</c:v>
                      </c:pt>
                      <c:pt idx="5455">
                        <c:v>5480.5910559999993</c:v>
                      </c:pt>
                      <c:pt idx="5456">
                        <c:v>5481.6237519999995</c:v>
                      </c:pt>
                      <c:pt idx="5457">
                        <c:v>5482.6525329999995</c:v>
                      </c:pt>
                      <c:pt idx="5458">
                        <c:v>5483.6688290000002</c:v>
                      </c:pt>
                      <c:pt idx="5459">
                        <c:v>5484.5900489999995</c:v>
                      </c:pt>
                      <c:pt idx="5460">
                        <c:v>5485.6211889999995</c:v>
                      </c:pt>
                      <c:pt idx="5461">
                        <c:v>5486.6359649999995</c:v>
                      </c:pt>
                      <c:pt idx="5462">
                        <c:v>5487.6705499999998</c:v>
                      </c:pt>
                      <c:pt idx="5463">
                        <c:v>5488.6705649999994</c:v>
                      </c:pt>
                      <c:pt idx="5464">
                        <c:v>5489.6613049999996</c:v>
                      </c:pt>
                      <c:pt idx="5465">
                        <c:v>5490.6643199999999</c:v>
                      </c:pt>
                      <c:pt idx="5466">
                        <c:v>5491.6847039999993</c:v>
                      </c:pt>
                      <c:pt idx="5467">
                        <c:v>5492.6727809999993</c:v>
                      </c:pt>
                      <c:pt idx="5468">
                        <c:v>5493.6921659999998</c:v>
                      </c:pt>
                      <c:pt idx="5469">
                        <c:v>5494.7068570000001</c:v>
                      </c:pt>
                      <c:pt idx="5470">
                        <c:v>5495.7046549999995</c:v>
                      </c:pt>
                      <c:pt idx="5471">
                        <c:v>5496.709304</c:v>
                      </c:pt>
                      <c:pt idx="5472">
                        <c:v>5497.7289609999998</c:v>
                      </c:pt>
                      <c:pt idx="5473">
                        <c:v>5498.7628509999995</c:v>
                      </c:pt>
                      <c:pt idx="5474">
                        <c:v>5499.7635919999993</c:v>
                      </c:pt>
                      <c:pt idx="5475">
                        <c:v>5500.778671</c:v>
                      </c:pt>
                      <c:pt idx="5476">
                        <c:v>5501.7824199999995</c:v>
                      </c:pt>
                      <c:pt idx="5477">
                        <c:v>5502.7957669999996</c:v>
                      </c:pt>
                      <c:pt idx="5478">
                        <c:v>5503.7960539999995</c:v>
                      </c:pt>
                      <c:pt idx="5479">
                        <c:v>5504.8242289999998</c:v>
                      </c:pt>
                      <c:pt idx="5480">
                        <c:v>5505.8937980000001</c:v>
                      </c:pt>
                      <c:pt idx="5481">
                        <c:v>5506.8156680000002</c:v>
                      </c:pt>
                      <c:pt idx="5482">
                        <c:v>5507.8222070000002</c:v>
                      </c:pt>
                      <c:pt idx="5483">
                        <c:v>5508.8537179999994</c:v>
                      </c:pt>
                      <c:pt idx="5484">
                        <c:v>5509.8752649999997</c:v>
                      </c:pt>
                      <c:pt idx="5485">
                        <c:v>5510.8730049999995</c:v>
                      </c:pt>
                      <c:pt idx="5486">
                        <c:v>5511.8672969999998</c:v>
                      </c:pt>
                      <c:pt idx="5487">
                        <c:v>5512.8787579999998</c:v>
                      </c:pt>
                      <c:pt idx="5488">
                        <c:v>5513.8806880000002</c:v>
                      </c:pt>
                      <c:pt idx="5489">
                        <c:v>5514.8920229999994</c:v>
                      </c:pt>
                      <c:pt idx="5490">
                        <c:v>5515.8953919999994</c:v>
                      </c:pt>
                      <c:pt idx="5491">
                        <c:v>5516.9381939999994</c:v>
                      </c:pt>
                      <c:pt idx="5492">
                        <c:v>5517.9501719999998</c:v>
                      </c:pt>
                      <c:pt idx="5493">
                        <c:v>5518.9608959999996</c:v>
                      </c:pt>
                      <c:pt idx="5494">
                        <c:v>5519.96216</c:v>
                      </c:pt>
                      <c:pt idx="5495">
                        <c:v>5520.9589839999999</c:v>
                      </c:pt>
                      <c:pt idx="5496">
                        <c:v>5521.9690169999994</c:v>
                      </c:pt>
                      <c:pt idx="5497">
                        <c:v>5522.965921</c:v>
                      </c:pt>
                      <c:pt idx="5498">
                        <c:v>5524.0286809999998</c:v>
                      </c:pt>
                      <c:pt idx="5499">
                        <c:v>5524.9653879999996</c:v>
                      </c:pt>
                      <c:pt idx="5500">
                        <c:v>5526.0614999999998</c:v>
                      </c:pt>
                      <c:pt idx="5501">
                        <c:v>5526.9823099999994</c:v>
                      </c:pt>
                      <c:pt idx="5502">
                        <c:v>5527.980286</c:v>
                      </c:pt>
                      <c:pt idx="5503">
                        <c:v>5529.1643469999999</c:v>
                      </c:pt>
                      <c:pt idx="5504">
                        <c:v>5529.9854740000001</c:v>
                      </c:pt>
                      <c:pt idx="5505">
                        <c:v>5530.9847529999997</c:v>
                      </c:pt>
                      <c:pt idx="5506">
                        <c:v>5532.0000879999998</c:v>
                      </c:pt>
                      <c:pt idx="5507">
                        <c:v>5532.9990879999996</c:v>
                      </c:pt>
                      <c:pt idx="5508">
                        <c:v>5533.9956940000002</c:v>
                      </c:pt>
                      <c:pt idx="5509">
                        <c:v>5535.0094399999998</c:v>
                      </c:pt>
                      <c:pt idx="5510">
                        <c:v>5536.0306709999995</c:v>
                      </c:pt>
                      <c:pt idx="5511">
                        <c:v>5537.0260019999996</c:v>
                      </c:pt>
                      <c:pt idx="5512">
                        <c:v>5538.0416989999994</c:v>
                      </c:pt>
                      <c:pt idx="5513">
                        <c:v>5539.0413259999996</c:v>
                      </c:pt>
                      <c:pt idx="5514">
                        <c:v>5540.0555429999995</c:v>
                      </c:pt>
                      <c:pt idx="5515">
                        <c:v>5541.0676379999995</c:v>
                      </c:pt>
                      <c:pt idx="5516">
                        <c:v>5542.0860459999994</c:v>
                      </c:pt>
                      <c:pt idx="5517">
                        <c:v>5543.0883039999999</c:v>
                      </c:pt>
                      <c:pt idx="5518">
                        <c:v>5544.1085169999997</c:v>
                      </c:pt>
                      <c:pt idx="5519">
                        <c:v>5545.0971030000001</c:v>
                      </c:pt>
                      <c:pt idx="5520">
                        <c:v>5546.1077909999995</c:v>
                      </c:pt>
                      <c:pt idx="5521">
                        <c:v>5547.2175619999998</c:v>
                      </c:pt>
                      <c:pt idx="5522">
                        <c:v>5548.1196489999993</c:v>
                      </c:pt>
                      <c:pt idx="5523">
                        <c:v>5549.1139589999993</c:v>
                      </c:pt>
                      <c:pt idx="5524">
                        <c:v>5550.1113859999996</c:v>
                      </c:pt>
                      <c:pt idx="5525">
                        <c:v>5551.1143779999993</c:v>
                      </c:pt>
                      <c:pt idx="5526">
                        <c:v>5552.1140919999998</c:v>
                      </c:pt>
                      <c:pt idx="5527">
                        <c:v>5553.1106309999996</c:v>
                      </c:pt>
                      <c:pt idx="5528">
                        <c:v>5554.1541889999999</c:v>
                      </c:pt>
                      <c:pt idx="5529">
                        <c:v>5555.1693719999994</c:v>
                      </c:pt>
                      <c:pt idx="5530">
                        <c:v>5556.1584439999997</c:v>
                      </c:pt>
                      <c:pt idx="5531">
                        <c:v>5557.1596810000001</c:v>
                      </c:pt>
                      <c:pt idx="5532">
                        <c:v>5558.1749419999996</c:v>
                      </c:pt>
                      <c:pt idx="5533">
                        <c:v>5559.1788849999994</c:v>
                      </c:pt>
                      <c:pt idx="5534">
                        <c:v>5560.2101509999993</c:v>
                      </c:pt>
                      <c:pt idx="5535">
                        <c:v>5561.2256559999996</c:v>
                      </c:pt>
                      <c:pt idx="5536">
                        <c:v>5562.2383140000002</c:v>
                      </c:pt>
                      <c:pt idx="5537">
                        <c:v>5563.2371079999994</c:v>
                      </c:pt>
                      <c:pt idx="5538">
                        <c:v>5564.2385299999996</c:v>
                      </c:pt>
                      <c:pt idx="5539">
                        <c:v>5565.2569159999994</c:v>
                      </c:pt>
                      <c:pt idx="5540">
                        <c:v>5566.2542429999994</c:v>
                      </c:pt>
                      <c:pt idx="5541">
                        <c:v>5567.2541029999993</c:v>
                      </c:pt>
                      <c:pt idx="5542">
                        <c:v>5568.388524</c:v>
                      </c:pt>
                      <c:pt idx="5543">
                        <c:v>5569.2609629999997</c:v>
                      </c:pt>
                      <c:pt idx="5544">
                        <c:v>5570.262275</c:v>
                      </c:pt>
                      <c:pt idx="5545">
                        <c:v>5571.262772</c:v>
                      </c:pt>
                      <c:pt idx="5546">
                        <c:v>5572.2621279999994</c:v>
                      </c:pt>
                      <c:pt idx="5547">
                        <c:v>5573.259798</c:v>
                      </c:pt>
                      <c:pt idx="5548">
                        <c:v>5574.2753899999998</c:v>
                      </c:pt>
                      <c:pt idx="5549">
                        <c:v>5575.2891739999995</c:v>
                      </c:pt>
                      <c:pt idx="5550">
                        <c:v>5576.3044559999998</c:v>
                      </c:pt>
                      <c:pt idx="5551">
                        <c:v>5577.3166179999998</c:v>
                      </c:pt>
                      <c:pt idx="5552">
                        <c:v>5578.3297789999997</c:v>
                      </c:pt>
                      <c:pt idx="5553">
                        <c:v>5579.3300220000001</c:v>
                      </c:pt>
                      <c:pt idx="5554">
                        <c:v>5580.3524429999998</c:v>
                      </c:pt>
                      <c:pt idx="5555">
                        <c:v>5581.3689999999997</c:v>
                      </c:pt>
                      <c:pt idx="5556">
                        <c:v>5582.3750319999999</c:v>
                      </c:pt>
                      <c:pt idx="5557">
                        <c:v>5583.3732879999998</c:v>
                      </c:pt>
                      <c:pt idx="5558">
                        <c:v>5584.3892500000002</c:v>
                      </c:pt>
                      <c:pt idx="5559">
                        <c:v>5585.3976199999997</c:v>
                      </c:pt>
                      <c:pt idx="5560">
                        <c:v>5586.3911680000001</c:v>
                      </c:pt>
                      <c:pt idx="5561">
                        <c:v>5587.4162839999999</c:v>
                      </c:pt>
                      <c:pt idx="5562">
                        <c:v>5588.4161589999994</c:v>
                      </c:pt>
                      <c:pt idx="5563">
                        <c:v>5589.4130230000001</c:v>
                      </c:pt>
                      <c:pt idx="5564">
                        <c:v>5590.428911</c:v>
                      </c:pt>
                      <c:pt idx="5565">
                        <c:v>5591.4429469999995</c:v>
                      </c:pt>
                      <c:pt idx="5566">
                        <c:v>5592.4529889999994</c:v>
                      </c:pt>
                      <c:pt idx="5567">
                        <c:v>5593.4925050000002</c:v>
                      </c:pt>
                      <c:pt idx="5568">
                        <c:v>5594.4910899999995</c:v>
                      </c:pt>
                      <c:pt idx="5569">
                        <c:v>5595.4900479999997</c:v>
                      </c:pt>
                      <c:pt idx="5570">
                        <c:v>5596.4862299999995</c:v>
                      </c:pt>
                      <c:pt idx="5571">
                        <c:v>5597.4856229999996</c:v>
                      </c:pt>
                      <c:pt idx="5572">
                        <c:v>5598.4898279999998</c:v>
                      </c:pt>
                      <c:pt idx="5573">
                        <c:v>5599.4972870000001</c:v>
                      </c:pt>
                      <c:pt idx="5574">
                        <c:v>5600.4947889999994</c:v>
                      </c:pt>
                      <c:pt idx="5575">
                        <c:v>5601.4865519999994</c:v>
                      </c:pt>
                      <c:pt idx="5576">
                        <c:v>5602.4854349999996</c:v>
                      </c:pt>
                      <c:pt idx="5577">
                        <c:v>5603.4880169999997</c:v>
                      </c:pt>
                      <c:pt idx="5578">
                        <c:v>5604.4925629999998</c:v>
                      </c:pt>
                      <c:pt idx="5579">
                        <c:v>5605.5053799999996</c:v>
                      </c:pt>
                      <c:pt idx="5580">
                        <c:v>5606.506633</c:v>
                      </c:pt>
                      <c:pt idx="5581">
                        <c:v>5607.5814569999993</c:v>
                      </c:pt>
                      <c:pt idx="5582">
                        <c:v>5608.5215689999995</c:v>
                      </c:pt>
                      <c:pt idx="5583">
                        <c:v>5609.5513209999999</c:v>
                      </c:pt>
                      <c:pt idx="5584">
                        <c:v>5610.6964790000002</c:v>
                      </c:pt>
                      <c:pt idx="5585">
                        <c:v>5611.5896949999997</c:v>
                      </c:pt>
                      <c:pt idx="5586">
                        <c:v>5612.5807699999996</c:v>
                      </c:pt>
                      <c:pt idx="5587">
                        <c:v>5613.5796499999997</c:v>
                      </c:pt>
                      <c:pt idx="5588">
                        <c:v>5614.5838159999994</c:v>
                      </c:pt>
                      <c:pt idx="5589">
                        <c:v>5615.5975429999999</c:v>
                      </c:pt>
                      <c:pt idx="5590">
                        <c:v>5616.6117649999997</c:v>
                      </c:pt>
                      <c:pt idx="5591">
                        <c:v>5617.6246579999997</c:v>
                      </c:pt>
                      <c:pt idx="5592">
                        <c:v>5618.6245439999993</c:v>
                      </c:pt>
                      <c:pt idx="5593">
                        <c:v>5619.6242649999995</c:v>
                      </c:pt>
                      <c:pt idx="5594">
                        <c:v>5620.6243379999996</c:v>
                      </c:pt>
                      <c:pt idx="5595">
                        <c:v>5621.6137229999995</c:v>
                      </c:pt>
                      <c:pt idx="5596">
                        <c:v>5622.6140429999996</c:v>
                      </c:pt>
                      <c:pt idx="5597">
                        <c:v>5623.6240769999995</c:v>
                      </c:pt>
                      <c:pt idx="5598">
                        <c:v>5624.6224839999995</c:v>
                      </c:pt>
                      <c:pt idx="5599">
                        <c:v>5625.623713</c:v>
                      </c:pt>
                      <c:pt idx="5600">
                        <c:v>5626.6117379999996</c:v>
                      </c:pt>
                      <c:pt idx="5601">
                        <c:v>5627.777419</c:v>
                      </c:pt>
                      <c:pt idx="5602">
                        <c:v>5628.6302070000002</c:v>
                      </c:pt>
                      <c:pt idx="5603">
                        <c:v>5629.6410169999999</c:v>
                      </c:pt>
                      <c:pt idx="5604">
                        <c:v>5630.842936</c:v>
                      </c:pt>
                      <c:pt idx="5605">
                        <c:v>5631.6698369999995</c:v>
                      </c:pt>
                      <c:pt idx="5606">
                        <c:v>5632.6822940000002</c:v>
                      </c:pt>
                      <c:pt idx="5607">
                        <c:v>5633.9350129999993</c:v>
                      </c:pt>
                      <c:pt idx="5608">
                        <c:v>5634.6971530000001</c:v>
                      </c:pt>
                      <c:pt idx="5609">
                        <c:v>5635.6922509999995</c:v>
                      </c:pt>
                      <c:pt idx="5610">
                        <c:v>5637.0194879999999</c:v>
                      </c:pt>
                      <c:pt idx="5611">
                        <c:v>5637.7171719999997</c:v>
                      </c:pt>
                      <c:pt idx="5612">
                        <c:v>5638.7311559999998</c:v>
                      </c:pt>
                      <c:pt idx="5613">
                        <c:v>5640.1273350000001</c:v>
                      </c:pt>
                      <c:pt idx="5614">
                        <c:v>5640.7323179999994</c:v>
                      </c:pt>
                      <c:pt idx="5615">
                        <c:v>5641.7352869999995</c:v>
                      </c:pt>
                      <c:pt idx="5616">
                        <c:v>5642.7686130000002</c:v>
                      </c:pt>
                      <c:pt idx="5617">
                        <c:v>5643.7703029999993</c:v>
                      </c:pt>
                      <c:pt idx="5618">
                        <c:v>5644.773209</c:v>
                      </c:pt>
                      <c:pt idx="5619">
                        <c:v>5645.7822619999997</c:v>
                      </c:pt>
                      <c:pt idx="5620">
                        <c:v>5646.7804569999998</c:v>
                      </c:pt>
                      <c:pt idx="5621">
                        <c:v>5647.7817999999997</c:v>
                      </c:pt>
                      <c:pt idx="5622">
                        <c:v>5648.7785839999997</c:v>
                      </c:pt>
                      <c:pt idx="5623">
                        <c:v>5649.7899349999998</c:v>
                      </c:pt>
                      <c:pt idx="5624">
                        <c:v>5650.7990769999997</c:v>
                      </c:pt>
                      <c:pt idx="5625">
                        <c:v>5651.8126489999995</c:v>
                      </c:pt>
                      <c:pt idx="5626">
                        <c:v>5652.7466450000002</c:v>
                      </c:pt>
                      <c:pt idx="5627">
                        <c:v>5653.7635529999998</c:v>
                      </c:pt>
                      <c:pt idx="5628">
                        <c:v>5654.7660040000001</c:v>
                      </c:pt>
                      <c:pt idx="5629">
                        <c:v>5655.790027</c:v>
                      </c:pt>
                      <c:pt idx="5630">
                        <c:v>5656.7864239999999</c:v>
                      </c:pt>
                      <c:pt idx="5631">
                        <c:v>5657.7876529999994</c:v>
                      </c:pt>
                      <c:pt idx="5632">
                        <c:v>5658.7924560000001</c:v>
                      </c:pt>
                      <c:pt idx="5633">
                        <c:v>5659.812707</c:v>
                      </c:pt>
                      <c:pt idx="5634">
                        <c:v>5660.8098639999998</c:v>
                      </c:pt>
                      <c:pt idx="5635">
                        <c:v>5661.7990829999999</c:v>
                      </c:pt>
                      <c:pt idx="5636">
                        <c:v>5662.8134099999997</c:v>
                      </c:pt>
                      <c:pt idx="5637">
                        <c:v>5663.8926729999994</c:v>
                      </c:pt>
                      <c:pt idx="5638">
                        <c:v>5664.8541829999995</c:v>
                      </c:pt>
                      <c:pt idx="5639">
                        <c:v>5665.8492569999999</c:v>
                      </c:pt>
                      <c:pt idx="5640">
                        <c:v>5666.8464379999996</c:v>
                      </c:pt>
                      <c:pt idx="5641">
                        <c:v>5667.8516759999993</c:v>
                      </c:pt>
                      <c:pt idx="5642">
                        <c:v>5668.8521209999999</c:v>
                      </c:pt>
                      <c:pt idx="5643">
                        <c:v>5669.8518949999998</c:v>
                      </c:pt>
                      <c:pt idx="5644">
                        <c:v>5670.8583879999996</c:v>
                      </c:pt>
                      <c:pt idx="5645">
                        <c:v>5671.8712519999999</c:v>
                      </c:pt>
                      <c:pt idx="5646">
                        <c:v>5672.8708229999993</c:v>
                      </c:pt>
                      <c:pt idx="5647">
                        <c:v>5673.8671629999999</c:v>
                      </c:pt>
                      <c:pt idx="5648">
                        <c:v>5674.8661649999995</c:v>
                      </c:pt>
                      <c:pt idx="5649">
                        <c:v>5675.8651909999999</c:v>
                      </c:pt>
                      <c:pt idx="5650">
                        <c:v>5676.8645740000002</c:v>
                      </c:pt>
                      <c:pt idx="5651">
                        <c:v>5677.8681280000001</c:v>
                      </c:pt>
                      <c:pt idx="5652">
                        <c:v>5678.8679249999996</c:v>
                      </c:pt>
                      <c:pt idx="5653">
                        <c:v>5679.8640449999994</c:v>
                      </c:pt>
                      <c:pt idx="5654">
                        <c:v>5680.8637469999994</c:v>
                      </c:pt>
                      <c:pt idx="5655">
                        <c:v>5682.0028489999995</c:v>
                      </c:pt>
                      <c:pt idx="5656">
                        <c:v>5682.8857609999995</c:v>
                      </c:pt>
                      <c:pt idx="5657">
                        <c:v>5683.8956509999998</c:v>
                      </c:pt>
                      <c:pt idx="5658">
                        <c:v>5684.8950559999994</c:v>
                      </c:pt>
                      <c:pt idx="5659">
                        <c:v>5685.9266189999998</c:v>
                      </c:pt>
                      <c:pt idx="5660">
                        <c:v>5686.9398099999999</c:v>
                      </c:pt>
                      <c:pt idx="5661">
                        <c:v>5687.9553809999998</c:v>
                      </c:pt>
                      <c:pt idx="5662">
                        <c:v>5688.9543319999993</c:v>
                      </c:pt>
                      <c:pt idx="5663">
                        <c:v>5689.9544070000002</c:v>
                      </c:pt>
                      <c:pt idx="5664">
                        <c:v>5690.9671859999999</c:v>
                      </c:pt>
                      <c:pt idx="5665">
                        <c:v>5691.9539930000001</c:v>
                      </c:pt>
                      <c:pt idx="5666">
                        <c:v>5692.9679559999995</c:v>
                      </c:pt>
                      <c:pt idx="5667">
                        <c:v>5693.9727139999995</c:v>
                      </c:pt>
                      <c:pt idx="5668">
                        <c:v>5695.0037229999998</c:v>
                      </c:pt>
                      <c:pt idx="5669">
                        <c:v>5696.0347339999998</c:v>
                      </c:pt>
                      <c:pt idx="5670">
                        <c:v>5697.0377549999994</c:v>
                      </c:pt>
                      <c:pt idx="5671">
                        <c:v>5698.064206</c:v>
                      </c:pt>
                      <c:pt idx="5672">
                        <c:v>5699.0464809999994</c:v>
                      </c:pt>
                      <c:pt idx="5673">
                        <c:v>5700.0733759999994</c:v>
                      </c:pt>
                      <c:pt idx="5674">
                        <c:v>5701.0433439999997</c:v>
                      </c:pt>
                      <c:pt idx="5675">
                        <c:v>5702.046668</c:v>
                      </c:pt>
                      <c:pt idx="5676">
                        <c:v>5703.1631019999995</c:v>
                      </c:pt>
                      <c:pt idx="5677">
                        <c:v>5704.036967</c:v>
                      </c:pt>
                      <c:pt idx="5678">
                        <c:v>5705.047012</c:v>
                      </c:pt>
                      <c:pt idx="5679">
                        <c:v>5706.0570179999995</c:v>
                      </c:pt>
                      <c:pt idx="5680">
                        <c:v>5707.0882869999996</c:v>
                      </c:pt>
                      <c:pt idx="5681">
                        <c:v>5708.0888070000001</c:v>
                      </c:pt>
                      <c:pt idx="5682">
                        <c:v>5709.0931569999993</c:v>
                      </c:pt>
                      <c:pt idx="5683">
                        <c:v>5710.0922860000001</c:v>
                      </c:pt>
                      <c:pt idx="5684">
                        <c:v>5711.0903629999993</c:v>
                      </c:pt>
                      <c:pt idx="5685">
                        <c:v>5712.0880159999997</c:v>
                      </c:pt>
                      <c:pt idx="5686">
                        <c:v>5713.117827</c:v>
                      </c:pt>
                      <c:pt idx="5687">
                        <c:v>5714.1330479999997</c:v>
                      </c:pt>
                      <c:pt idx="5688">
                        <c:v>5715.1630919999998</c:v>
                      </c:pt>
                      <c:pt idx="5689">
                        <c:v>5716.1625370000002</c:v>
                      </c:pt>
                      <c:pt idx="5690">
                        <c:v>5717.1762959999996</c:v>
                      </c:pt>
                      <c:pt idx="5691">
                        <c:v>5718.1982979999993</c:v>
                      </c:pt>
                      <c:pt idx="5692">
                        <c:v>5719.2148440000001</c:v>
                      </c:pt>
                      <c:pt idx="5693">
                        <c:v>5720.2090289999996</c:v>
                      </c:pt>
                      <c:pt idx="5694">
                        <c:v>5721.2809719999996</c:v>
                      </c:pt>
                      <c:pt idx="5695">
                        <c:v>5722.2274360000001</c:v>
                      </c:pt>
                      <c:pt idx="5696">
                        <c:v>5723.2227419999999</c:v>
                      </c:pt>
                      <c:pt idx="5697">
                        <c:v>5724.2448999999997</c:v>
                      </c:pt>
                      <c:pt idx="5698">
                        <c:v>5725.2453150000001</c:v>
                      </c:pt>
                      <c:pt idx="5699">
                        <c:v>5726.2553319999997</c:v>
                      </c:pt>
                      <c:pt idx="5700">
                        <c:v>5727.2554199999995</c:v>
                      </c:pt>
                      <c:pt idx="5701">
                        <c:v>5728.2526269999998</c:v>
                      </c:pt>
                      <c:pt idx="5702">
                        <c:v>5729.2683449999995</c:v>
                      </c:pt>
                      <c:pt idx="5703">
                        <c:v>5730.2734249999994</c:v>
                      </c:pt>
                      <c:pt idx="5704">
                        <c:v>5731.2892089999996</c:v>
                      </c:pt>
                      <c:pt idx="5705">
                        <c:v>5732.2832689999996</c:v>
                      </c:pt>
                      <c:pt idx="5706">
                        <c:v>5733.2958680000002</c:v>
                      </c:pt>
                      <c:pt idx="5707">
                        <c:v>5734.288004</c:v>
                      </c:pt>
                      <c:pt idx="5708">
                        <c:v>5735.2875699999995</c:v>
                      </c:pt>
                      <c:pt idx="5709">
                        <c:v>5736.30537</c:v>
                      </c:pt>
                      <c:pt idx="5710">
                        <c:v>5737.3160520000001</c:v>
                      </c:pt>
                      <c:pt idx="5711">
                        <c:v>5738.3676639999994</c:v>
                      </c:pt>
                      <c:pt idx="5712">
                        <c:v>5739.3799529999997</c:v>
                      </c:pt>
                      <c:pt idx="5713">
                        <c:v>5740.3842299999997</c:v>
                      </c:pt>
                      <c:pt idx="5714">
                        <c:v>5741.3980169999995</c:v>
                      </c:pt>
                      <c:pt idx="5715">
                        <c:v>5742.4265770000002</c:v>
                      </c:pt>
                      <c:pt idx="5716">
                        <c:v>5743.4239739999994</c:v>
                      </c:pt>
                      <c:pt idx="5717">
                        <c:v>5744.4355139999998</c:v>
                      </c:pt>
                      <c:pt idx="5718">
                        <c:v>5745.4457809999994</c:v>
                      </c:pt>
                      <c:pt idx="5719">
                        <c:v>5746.4527349999998</c:v>
                      </c:pt>
                      <c:pt idx="5720">
                        <c:v>5747.4568599999993</c:v>
                      </c:pt>
                      <c:pt idx="5721">
                        <c:v>5748.4691419999999</c:v>
                      </c:pt>
                      <c:pt idx="5722">
                        <c:v>5749.4949479999996</c:v>
                      </c:pt>
                      <c:pt idx="5723">
                        <c:v>5750.4931040000001</c:v>
                      </c:pt>
                      <c:pt idx="5724">
                        <c:v>5751.4934839999996</c:v>
                      </c:pt>
                      <c:pt idx="5725">
                        <c:v>5752.4935689999993</c:v>
                      </c:pt>
                      <c:pt idx="5726">
                        <c:v>5753.4970889999995</c:v>
                      </c:pt>
                      <c:pt idx="5727">
                        <c:v>5754.4942860000001</c:v>
                      </c:pt>
                      <c:pt idx="5728">
                        <c:v>5755.4924979999996</c:v>
                      </c:pt>
                      <c:pt idx="5729">
                        <c:v>5756.4907139999996</c:v>
                      </c:pt>
                      <c:pt idx="5730">
                        <c:v>5757.4993939999995</c:v>
                      </c:pt>
                      <c:pt idx="5731">
                        <c:v>5758.496803</c:v>
                      </c:pt>
                      <c:pt idx="5732">
                        <c:v>5759.4936269999998</c:v>
                      </c:pt>
                      <c:pt idx="5733">
                        <c:v>5760.4923369999997</c:v>
                      </c:pt>
                      <c:pt idx="5734">
                        <c:v>5761.4915739999997</c:v>
                      </c:pt>
                      <c:pt idx="5735">
                        <c:v>5762.4914709999994</c:v>
                      </c:pt>
                      <c:pt idx="5736">
                        <c:v>5763.542128</c:v>
                      </c:pt>
                      <c:pt idx="5737">
                        <c:v>5764.4928739999996</c:v>
                      </c:pt>
                      <c:pt idx="5738">
                        <c:v>5765.4966319999994</c:v>
                      </c:pt>
                      <c:pt idx="5739">
                        <c:v>5766.6258950000001</c:v>
                      </c:pt>
                      <c:pt idx="5740">
                        <c:v>5767.4940129999995</c:v>
                      </c:pt>
                      <c:pt idx="5741">
                        <c:v>5768.4998519999999</c:v>
                      </c:pt>
                      <c:pt idx="5742">
                        <c:v>5769.7482110000001</c:v>
                      </c:pt>
                      <c:pt idx="5743">
                        <c:v>5770.4972250000001</c:v>
                      </c:pt>
                      <c:pt idx="5744">
                        <c:v>5771.4990529999995</c:v>
                      </c:pt>
                      <c:pt idx="5745">
                        <c:v>5772.4987590000001</c:v>
                      </c:pt>
                      <c:pt idx="5746">
                        <c:v>5773.4897419999998</c:v>
                      </c:pt>
                      <c:pt idx="5747">
                        <c:v>5774.490151</c:v>
                      </c:pt>
                      <c:pt idx="5748">
                        <c:v>5775.4897540000002</c:v>
                      </c:pt>
                      <c:pt idx="5749">
                        <c:v>5776.4905769999996</c:v>
                      </c:pt>
                      <c:pt idx="5750">
                        <c:v>5777.4903199999999</c:v>
                      </c:pt>
                      <c:pt idx="5751">
                        <c:v>5778.4966889999996</c:v>
                      </c:pt>
                      <c:pt idx="5752">
                        <c:v>5779.4976609999994</c:v>
                      </c:pt>
                      <c:pt idx="5753">
                        <c:v>5780.4965859999993</c:v>
                      </c:pt>
                      <c:pt idx="5754">
                        <c:v>5781.5064080000002</c:v>
                      </c:pt>
                      <c:pt idx="5755">
                        <c:v>5782.5010080000002</c:v>
                      </c:pt>
                      <c:pt idx="5756">
                        <c:v>5783.500771</c:v>
                      </c:pt>
                      <c:pt idx="5757">
                        <c:v>5784.5016449999994</c:v>
                      </c:pt>
                      <c:pt idx="5758">
                        <c:v>5785.5290639999994</c:v>
                      </c:pt>
                      <c:pt idx="5759">
                        <c:v>5786.5369639999999</c:v>
                      </c:pt>
                      <c:pt idx="5760">
                        <c:v>5787.5355899999995</c:v>
                      </c:pt>
                      <c:pt idx="5761">
                        <c:v>5788.5473109999994</c:v>
                      </c:pt>
                      <c:pt idx="5762">
                        <c:v>5789.5921950000002</c:v>
                      </c:pt>
                      <c:pt idx="5763">
                        <c:v>5790.5720329999995</c:v>
                      </c:pt>
                      <c:pt idx="5764">
                        <c:v>5791.5859199999995</c:v>
                      </c:pt>
                      <c:pt idx="5765">
                        <c:v>5792.5987690000002</c:v>
                      </c:pt>
                      <c:pt idx="5766">
                        <c:v>5793.5921939999998</c:v>
                      </c:pt>
                      <c:pt idx="5767">
                        <c:v>5794.6229880000001</c:v>
                      </c:pt>
                      <c:pt idx="5768">
                        <c:v>5795.6043769999997</c:v>
                      </c:pt>
                      <c:pt idx="5769">
                        <c:v>5796.6109550000001</c:v>
                      </c:pt>
                      <c:pt idx="5770">
                        <c:v>5797.6013249999996</c:v>
                      </c:pt>
                      <c:pt idx="5771">
                        <c:v>5798.606812</c:v>
                      </c:pt>
                      <c:pt idx="5772">
                        <c:v>5799.6553749999994</c:v>
                      </c:pt>
                      <c:pt idx="5773">
                        <c:v>5800.6709350000001</c:v>
                      </c:pt>
                      <c:pt idx="5774">
                        <c:v>5801.7034679999997</c:v>
                      </c:pt>
                      <c:pt idx="5775">
                        <c:v>5802.6764819999999</c:v>
                      </c:pt>
                      <c:pt idx="5776">
                        <c:v>5803.7088379999996</c:v>
                      </c:pt>
                      <c:pt idx="5777">
                        <c:v>5804.7231879999999</c:v>
                      </c:pt>
                      <c:pt idx="5778">
                        <c:v>5805.6382990000002</c:v>
                      </c:pt>
                      <c:pt idx="5779">
                        <c:v>5806.6382299999996</c:v>
                      </c:pt>
                      <c:pt idx="5780">
                        <c:v>5807.6411870000002</c:v>
                      </c:pt>
                      <c:pt idx="5781">
                        <c:v>5808.6534739999997</c:v>
                      </c:pt>
                      <c:pt idx="5782">
                        <c:v>5809.6624329999995</c:v>
                      </c:pt>
                      <c:pt idx="5783">
                        <c:v>5810.6948839999995</c:v>
                      </c:pt>
                      <c:pt idx="5784">
                        <c:v>5811.6954719999994</c:v>
                      </c:pt>
                      <c:pt idx="5785">
                        <c:v>5812.7102829999994</c:v>
                      </c:pt>
                      <c:pt idx="5786">
                        <c:v>5813.72811</c:v>
                      </c:pt>
                      <c:pt idx="5787">
                        <c:v>5814.7577789999996</c:v>
                      </c:pt>
                      <c:pt idx="5788">
                        <c:v>5815.7532869999995</c:v>
                      </c:pt>
                      <c:pt idx="5789">
                        <c:v>5816.772739</c:v>
                      </c:pt>
                      <c:pt idx="5790">
                        <c:v>5817.7834459999995</c:v>
                      </c:pt>
                      <c:pt idx="5791">
                        <c:v>5818.7856969999993</c:v>
                      </c:pt>
                      <c:pt idx="5792">
                        <c:v>5819.7937069999998</c:v>
                      </c:pt>
                      <c:pt idx="5793">
                        <c:v>5820.7973659999998</c:v>
                      </c:pt>
                      <c:pt idx="5794">
                        <c:v>5821.8261579999999</c:v>
                      </c:pt>
                      <c:pt idx="5795">
                        <c:v>5822.8228650000001</c:v>
                      </c:pt>
                      <c:pt idx="5796">
                        <c:v>5823.8351339999999</c:v>
                      </c:pt>
                      <c:pt idx="5797">
                        <c:v>5824.8768199999995</c:v>
                      </c:pt>
                      <c:pt idx="5798">
                        <c:v>5825.902102</c:v>
                      </c:pt>
                      <c:pt idx="5799">
                        <c:v>5826.8968420000001</c:v>
                      </c:pt>
                      <c:pt idx="5800">
                        <c:v>5827.9200849999997</c:v>
                      </c:pt>
                      <c:pt idx="5801">
                        <c:v>5828.9213849999996</c:v>
                      </c:pt>
                      <c:pt idx="5802">
                        <c:v>5829.9212159999997</c:v>
                      </c:pt>
                      <c:pt idx="5803">
                        <c:v>5831.0429399999994</c:v>
                      </c:pt>
                      <c:pt idx="5804">
                        <c:v>5831.9102929999999</c:v>
                      </c:pt>
                      <c:pt idx="5805">
                        <c:v>5832.9218099999998</c:v>
                      </c:pt>
                      <c:pt idx="5806">
                        <c:v>5834.1729609999993</c:v>
                      </c:pt>
                      <c:pt idx="5807">
                        <c:v>5834.9216879999994</c:v>
                      </c:pt>
                      <c:pt idx="5808">
                        <c:v>5835.9200719999999</c:v>
                      </c:pt>
                      <c:pt idx="5809">
                        <c:v>5836.9219149999999</c:v>
                      </c:pt>
                      <c:pt idx="5810">
                        <c:v>5837.92202</c:v>
                      </c:pt>
                      <c:pt idx="5811">
                        <c:v>5838.9212399999997</c:v>
                      </c:pt>
                      <c:pt idx="5812">
                        <c:v>5839.9119679999994</c:v>
                      </c:pt>
                      <c:pt idx="5813">
                        <c:v>5840.9297299999998</c:v>
                      </c:pt>
                      <c:pt idx="5814">
                        <c:v>5841.9433549999994</c:v>
                      </c:pt>
                      <c:pt idx="5815">
                        <c:v>5842.9686369999999</c:v>
                      </c:pt>
                      <c:pt idx="5816">
                        <c:v>5843.970026</c:v>
                      </c:pt>
                      <c:pt idx="5817">
                        <c:v>5844.9986680000002</c:v>
                      </c:pt>
                      <c:pt idx="5818">
                        <c:v>5845.9954399999997</c:v>
                      </c:pt>
                      <c:pt idx="5819">
                        <c:v>5846.9945579999994</c:v>
                      </c:pt>
                      <c:pt idx="5820">
                        <c:v>5847.9952659999999</c:v>
                      </c:pt>
                      <c:pt idx="5821">
                        <c:v>5849.185622</c:v>
                      </c:pt>
                      <c:pt idx="5822">
                        <c:v>5849.9981799999996</c:v>
                      </c:pt>
                      <c:pt idx="5823">
                        <c:v>5850.9984889999996</c:v>
                      </c:pt>
                      <c:pt idx="5824">
                        <c:v>5852.2728200000001</c:v>
                      </c:pt>
                      <c:pt idx="5825">
                        <c:v>5853.0006309999999</c:v>
                      </c:pt>
                      <c:pt idx="5826">
                        <c:v>5854.3145089999998</c:v>
                      </c:pt>
                      <c:pt idx="5827">
                        <c:v>5855.2712629999996</c:v>
                      </c:pt>
                      <c:pt idx="5828">
                        <c:v>5856.2712289999999</c:v>
                      </c:pt>
                      <c:pt idx="5829">
                        <c:v>5857.2964000000002</c:v>
                      </c:pt>
                      <c:pt idx="5830">
                        <c:v>5858.287343</c:v>
                      </c:pt>
                      <c:pt idx="5831">
                        <c:v>5859.287112</c:v>
                      </c:pt>
                      <c:pt idx="5832">
                        <c:v>5860.2870009999997</c:v>
                      </c:pt>
                      <c:pt idx="5833">
                        <c:v>5861.3033009999999</c:v>
                      </c:pt>
                      <c:pt idx="5834">
                        <c:v>5862.3196699999999</c:v>
                      </c:pt>
                      <c:pt idx="5835">
                        <c:v>5863.3197179999997</c:v>
                      </c:pt>
                      <c:pt idx="5836">
                        <c:v>5864.3424869999999</c:v>
                      </c:pt>
                      <c:pt idx="5837">
                        <c:v>5865.3423290000001</c:v>
                      </c:pt>
                      <c:pt idx="5838">
                        <c:v>5866.3580229999998</c:v>
                      </c:pt>
                      <c:pt idx="5839">
                        <c:v>5867.3732339999997</c:v>
                      </c:pt>
                      <c:pt idx="5840">
                        <c:v>5868.367448</c:v>
                      </c:pt>
                      <c:pt idx="5841">
                        <c:v>5869.3709519999993</c:v>
                      </c:pt>
                      <c:pt idx="5842">
                        <c:v>5870.3733679999996</c:v>
                      </c:pt>
                      <c:pt idx="5843">
                        <c:v>5871.3731939999998</c:v>
                      </c:pt>
                      <c:pt idx="5844">
                        <c:v>5872.3731309999994</c:v>
                      </c:pt>
                      <c:pt idx="5845">
                        <c:v>5873.3702489999996</c:v>
                      </c:pt>
                      <c:pt idx="5846">
                        <c:v>5874.3699799999995</c:v>
                      </c:pt>
                      <c:pt idx="5847">
                        <c:v>5875.3694449999994</c:v>
                      </c:pt>
                      <c:pt idx="5848">
                        <c:v>5876.3694689999993</c:v>
                      </c:pt>
                      <c:pt idx="5849">
                        <c:v>5877.3699699999997</c:v>
                      </c:pt>
                      <c:pt idx="5850">
                        <c:v>5878.371333</c:v>
                      </c:pt>
                      <c:pt idx="5851">
                        <c:v>5879.3643529999999</c:v>
                      </c:pt>
                      <c:pt idx="5852">
                        <c:v>5880.3644249999998</c:v>
                      </c:pt>
                      <c:pt idx="5853">
                        <c:v>5881.3706519999996</c:v>
                      </c:pt>
                      <c:pt idx="5854">
                        <c:v>5882.3730999999998</c:v>
                      </c:pt>
                      <c:pt idx="5855">
                        <c:v>5883.3728409999994</c:v>
                      </c:pt>
                      <c:pt idx="5856">
                        <c:v>5884.3726509999997</c:v>
                      </c:pt>
                      <c:pt idx="5857">
                        <c:v>5885.390101</c:v>
                      </c:pt>
                      <c:pt idx="5858">
                        <c:v>5886.3763819999995</c:v>
                      </c:pt>
                      <c:pt idx="5859">
                        <c:v>5887.3915710000001</c:v>
                      </c:pt>
                      <c:pt idx="5860">
                        <c:v>5888.4071869999998</c:v>
                      </c:pt>
                      <c:pt idx="5861">
                        <c:v>5889.4074869999995</c:v>
                      </c:pt>
                      <c:pt idx="5862">
                        <c:v>5890.4071789999998</c:v>
                      </c:pt>
                      <c:pt idx="5863">
                        <c:v>5891.4077939999997</c:v>
                      </c:pt>
                      <c:pt idx="5864">
                        <c:v>5892.4267959999997</c:v>
                      </c:pt>
                      <c:pt idx="5865">
                        <c:v>5893.4486959999995</c:v>
                      </c:pt>
                      <c:pt idx="5866">
                        <c:v>5894.4645139999993</c:v>
                      </c:pt>
                      <c:pt idx="5867">
                        <c:v>5895.4639139999999</c:v>
                      </c:pt>
                      <c:pt idx="5868">
                        <c:v>5896.4794099999999</c:v>
                      </c:pt>
                      <c:pt idx="5869">
                        <c:v>5897.4982239999999</c:v>
                      </c:pt>
                      <c:pt idx="5870">
                        <c:v>5898.4982919999993</c:v>
                      </c:pt>
                      <c:pt idx="5871">
                        <c:v>5899.496161</c:v>
                      </c:pt>
                      <c:pt idx="5872">
                        <c:v>5900.4962059999998</c:v>
                      </c:pt>
                      <c:pt idx="5873">
                        <c:v>5901.4961649999996</c:v>
                      </c:pt>
                      <c:pt idx="5874">
                        <c:v>5902.5149940000001</c:v>
                      </c:pt>
                      <c:pt idx="5875">
                        <c:v>5903.5300369999995</c:v>
                      </c:pt>
                      <c:pt idx="5876">
                        <c:v>5904.5159969999995</c:v>
                      </c:pt>
                      <c:pt idx="5877">
                        <c:v>5905.5355769999996</c:v>
                      </c:pt>
                      <c:pt idx="5878">
                        <c:v>5906.5426689999995</c:v>
                      </c:pt>
                      <c:pt idx="5879">
                        <c:v>5907.5368039999994</c:v>
                      </c:pt>
                      <c:pt idx="5880">
                        <c:v>5908.5359429999999</c:v>
                      </c:pt>
                      <c:pt idx="5881">
                        <c:v>5909.5337449999997</c:v>
                      </c:pt>
                      <c:pt idx="5882">
                        <c:v>5910.5589549999995</c:v>
                      </c:pt>
                      <c:pt idx="5883">
                        <c:v>5911.5520749999996</c:v>
                      </c:pt>
                      <c:pt idx="5884">
                        <c:v>5912.5518309999998</c:v>
                      </c:pt>
                      <c:pt idx="5885">
                        <c:v>5913.5773810000001</c:v>
                      </c:pt>
                      <c:pt idx="5886">
                        <c:v>5914.5929909999995</c:v>
                      </c:pt>
                      <c:pt idx="5887">
                        <c:v>5915.5933529999993</c:v>
                      </c:pt>
                      <c:pt idx="5888">
                        <c:v>5916.583619</c:v>
                      </c:pt>
                      <c:pt idx="5889">
                        <c:v>5917.5967049999999</c:v>
                      </c:pt>
                      <c:pt idx="5890">
                        <c:v>5918.5964299999996</c:v>
                      </c:pt>
                      <c:pt idx="5891">
                        <c:v>5919.6035940000002</c:v>
                      </c:pt>
                      <c:pt idx="5892">
                        <c:v>5920.6030439999995</c:v>
                      </c:pt>
                      <c:pt idx="5893">
                        <c:v>5921.6024069999994</c:v>
                      </c:pt>
                      <c:pt idx="5894">
                        <c:v>5922.6174499999997</c:v>
                      </c:pt>
                      <c:pt idx="5895">
                        <c:v>5923.6172059999999</c:v>
                      </c:pt>
                      <c:pt idx="5896">
                        <c:v>5924.6169570000002</c:v>
                      </c:pt>
                      <c:pt idx="5897">
                        <c:v>5925.6167459999997</c:v>
                      </c:pt>
                      <c:pt idx="5898">
                        <c:v>5926.6106409999993</c:v>
                      </c:pt>
                      <c:pt idx="5899">
                        <c:v>5927.6260579999998</c:v>
                      </c:pt>
                      <c:pt idx="5900">
                        <c:v>5928.6432409999998</c:v>
                      </c:pt>
                      <c:pt idx="5901">
                        <c:v>5929.6678029999994</c:v>
                      </c:pt>
                      <c:pt idx="5902">
                        <c:v>5930.667942</c:v>
                      </c:pt>
                      <c:pt idx="5903">
                        <c:v>5931.6617459999998</c:v>
                      </c:pt>
                      <c:pt idx="5904">
                        <c:v>5932.6613499999994</c:v>
                      </c:pt>
                      <c:pt idx="5905">
                        <c:v>5933.6613449999995</c:v>
                      </c:pt>
                      <c:pt idx="5906">
                        <c:v>5934.6709249999994</c:v>
                      </c:pt>
                      <c:pt idx="5907">
                        <c:v>5935.6772469999996</c:v>
                      </c:pt>
                      <c:pt idx="5908">
                        <c:v>5936.6931319999994</c:v>
                      </c:pt>
                      <c:pt idx="5909">
                        <c:v>5937.6985589999995</c:v>
                      </c:pt>
                      <c:pt idx="5910">
                        <c:v>5938.7139010000001</c:v>
                      </c:pt>
                      <c:pt idx="5911">
                        <c:v>5939.708388</c:v>
                      </c:pt>
                      <c:pt idx="5912">
                        <c:v>5940.7181989999999</c:v>
                      </c:pt>
                      <c:pt idx="5913">
                        <c:v>5941.7155739999998</c:v>
                      </c:pt>
                      <c:pt idx="5914">
                        <c:v>5942.713154</c:v>
                      </c:pt>
                      <c:pt idx="5915">
                        <c:v>5943.7129799999993</c:v>
                      </c:pt>
                      <c:pt idx="5916">
                        <c:v>5944.7125649999998</c:v>
                      </c:pt>
                      <c:pt idx="5917">
                        <c:v>5945.7129199999999</c:v>
                      </c:pt>
                      <c:pt idx="5918">
                        <c:v>5946.7126529999996</c:v>
                      </c:pt>
                      <c:pt idx="5919">
                        <c:v>5947.7128699999994</c:v>
                      </c:pt>
                      <c:pt idx="5920">
                        <c:v>5948.7281349999994</c:v>
                      </c:pt>
                      <c:pt idx="5921">
                        <c:v>5949.7445189999999</c:v>
                      </c:pt>
                      <c:pt idx="5922">
                        <c:v>5950.7440379999998</c:v>
                      </c:pt>
                      <c:pt idx="5923">
                        <c:v>5951.7437380000001</c:v>
                      </c:pt>
                      <c:pt idx="5924">
                        <c:v>5952.7436710000002</c:v>
                      </c:pt>
                      <c:pt idx="5925">
                        <c:v>5953.743692</c:v>
                      </c:pt>
                      <c:pt idx="5926">
                        <c:v>5954.7502599999998</c:v>
                      </c:pt>
                      <c:pt idx="5927">
                        <c:v>5955.7501709999997</c:v>
                      </c:pt>
                      <c:pt idx="5928">
                        <c:v>5956.7497619999995</c:v>
                      </c:pt>
                      <c:pt idx="5929">
                        <c:v>5957.7502899999999</c:v>
                      </c:pt>
                      <c:pt idx="5930">
                        <c:v>5958.7538809999996</c:v>
                      </c:pt>
                      <c:pt idx="5931">
                        <c:v>5959.7541259999998</c:v>
                      </c:pt>
                      <c:pt idx="5932">
                        <c:v>5960.7537789999997</c:v>
                      </c:pt>
                      <c:pt idx="5933">
                        <c:v>5961.7615209999994</c:v>
                      </c:pt>
                      <c:pt idx="5934">
                        <c:v>5962.7694940000001</c:v>
                      </c:pt>
                      <c:pt idx="5935">
                        <c:v>5963.7696429999996</c:v>
                      </c:pt>
                      <c:pt idx="5936">
                        <c:v>5964.7702129999998</c:v>
                      </c:pt>
                      <c:pt idx="5937">
                        <c:v>5965.7814410000001</c:v>
                      </c:pt>
                      <c:pt idx="5938">
                        <c:v>5966.8011399999996</c:v>
                      </c:pt>
                      <c:pt idx="5939">
                        <c:v>5967.820901</c:v>
                      </c:pt>
                      <c:pt idx="5940">
                        <c:v>5968.8254449999995</c:v>
                      </c:pt>
                      <c:pt idx="5941">
                        <c:v>5969.8289509999995</c:v>
                      </c:pt>
                      <c:pt idx="5942">
                        <c:v>5970.8286410000001</c:v>
                      </c:pt>
                      <c:pt idx="5943">
                        <c:v>5971.828751</c:v>
                      </c:pt>
                      <c:pt idx="5944">
                        <c:v>5972.828649</c:v>
                      </c:pt>
                      <c:pt idx="5945">
                        <c:v>5973.8407479999996</c:v>
                      </c:pt>
                      <c:pt idx="5946">
                        <c:v>5974.8419439999998</c:v>
                      </c:pt>
                      <c:pt idx="5947">
                        <c:v>5975.8577959999993</c:v>
                      </c:pt>
                      <c:pt idx="5948">
                        <c:v>5976.8575249999994</c:v>
                      </c:pt>
                      <c:pt idx="5949">
                        <c:v>5977.8512849999997</c:v>
                      </c:pt>
                      <c:pt idx="5950">
                        <c:v>5978.8670029999994</c:v>
                      </c:pt>
                      <c:pt idx="5951">
                        <c:v>5979.8741919999993</c:v>
                      </c:pt>
                      <c:pt idx="5952">
                        <c:v>5980.8739009999999</c:v>
                      </c:pt>
                      <c:pt idx="5953">
                        <c:v>5981.8901089999999</c:v>
                      </c:pt>
                      <c:pt idx="5954">
                        <c:v>5982.8909169999997</c:v>
                      </c:pt>
                      <c:pt idx="5955">
                        <c:v>5983.9059959999995</c:v>
                      </c:pt>
                      <c:pt idx="5956">
                        <c:v>5984.9216740000002</c:v>
                      </c:pt>
                      <c:pt idx="5957">
                        <c:v>5985.9209839999994</c:v>
                      </c:pt>
                      <c:pt idx="5958">
                        <c:v>5986.936377</c:v>
                      </c:pt>
                      <c:pt idx="5959">
                        <c:v>5987.9335110000002</c:v>
                      </c:pt>
                      <c:pt idx="5960">
                        <c:v>5988.9488270000002</c:v>
                      </c:pt>
                      <c:pt idx="5961">
                        <c:v>5989.9650299999994</c:v>
                      </c:pt>
                      <c:pt idx="5962">
                        <c:v>5990.9648849999994</c:v>
                      </c:pt>
                      <c:pt idx="5963">
                        <c:v>5991.9645949999995</c:v>
                      </c:pt>
                      <c:pt idx="5964">
                        <c:v>5992.9651269999995</c:v>
                      </c:pt>
                      <c:pt idx="5965">
                        <c:v>5993.9685730000001</c:v>
                      </c:pt>
                      <c:pt idx="5966">
                        <c:v>5994.9688609999994</c:v>
                      </c:pt>
                      <c:pt idx="5967">
                        <c:v>5995.9685689999997</c:v>
                      </c:pt>
                      <c:pt idx="5968">
                        <c:v>5996.9683770000001</c:v>
                      </c:pt>
                      <c:pt idx="5969">
                        <c:v>5997.9839759999995</c:v>
                      </c:pt>
                      <c:pt idx="5970">
                        <c:v>5998.9998219999998</c:v>
                      </c:pt>
                      <c:pt idx="5971">
                        <c:v>5999.9992750000001</c:v>
                      </c:pt>
                      <c:pt idx="5972">
                        <c:v>6000.987537</c:v>
                      </c:pt>
                      <c:pt idx="5973">
                        <c:v>6001.9873010000001</c:v>
                      </c:pt>
                      <c:pt idx="5974">
                        <c:v>6002.987016</c:v>
                      </c:pt>
                      <c:pt idx="5975">
                        <c:v>6003.9909389999993</c:v>
                      </c:pt>
                      <c:pt idx="5976">
                        <c:v>6004.9935070000001</c:v>
                      </c:pt>
                      <c:pt idx="5977">
                        <c:v>6005.9906879999999</c:v>
                      </c:pt>
                      <c:pt idx="5978">
                        <c:v>6006.9906959999998</c:v>
                      </c:pt>
                      <c:pt idx="5979">
                        <c:v>6007.9909389999993</c:v>
                      </c:pt>
                      <c:pt idx="5980">
                        <c:v>6008.992045</c:v>
                      </c:pt>
                      <c:pt idx="5981">
                        <c:v>6009.991677</c:v>
                      </c:pt>
                      <c:pt idx="5982">
                        <c:v>6010.9913769999994</c:v>
                      </c:pt>
                      <c:pt idx="5983">
                        <c:v>6011.9909509999998</c:v>
                      </c:pt>
                      <c:pt idx="5984">
                        <c:v>6013.0067439999993</c:v>
                      </c:pt>
                      <c:pt idx="5985">
                        <c:v>6014.0006949999997</c:v>
                      </c:pt>
                      <c:pt idx="5986">
                        <c:v>6015.0093390000002</c:v>
                      </c:pt>
                      <c:pt idx="5987">
                        <c:v>6016.021342</c:v>
                      </c:pt>
                      <c:pt idx="5988">
                        <c:v>6017.0420169999998</c:v>
                      </c:pt>
                      <c:pt idx="5989">
                        <c:v>6018.0420079999994</c:v>
                      </c:pt>
                      <c:pt idx="5990">
                        <c:v>6019.0416770000002</c:v>
                      </c:pt>
                      <c:pt idx="5991">
                        <c:v>6020.0416649999997</c:v>
                      </c:pt>
                      <c:pt idx="5992">
                        <c:v>6021.041596</c:v>
                      </c:pt>
                      <c:pt idx="5993">
                        <c:v>6022.041217</c:v>
                      </c:pt>
                      <c:pt idx="5994">
                        <c:v>6023.0413099999996</c:v>
                      </c:pt>
                      <c:pt idx="5995">
                        <c:v>6024.0411109999995</c:v>
                      </c:pt>
                      <c:pt idx="5996">
                        <c:v>6025.040833</c:v>
                      </c:pt>
                      <c:pt idx="5997">
                        <c:v>6026.0406809999995</c:v>
                      </c:pt>
                      <c:pt idx="5998">
                        <c:v>6027.0404520000002</c:v>
                      </c:pt>
                      <c:pt idx="5999">
                        <c:v>6028.0594499999997</c:v>
                      </c:pt>
                      <c:pt idx="6000">
                        <c:v>6029.0749959999994</c:v>
                      </c:pt>
                      <c:pt idx="6001">
                        <c:v>6030.0751979999995</c:v>
                      </c:pt>
                      <c:pt idx="6002">
                        <c:v>6031.0909849999998</c:v>
                      </c:pt>
                      <c:pt idx="6003">
                        <c:v>6032.0977130000001</c:v>
                      </c:pt>
                      <c:pt idx="6004">
                        <c:v>6033.0973319999994</c:v>
                      </c:pt>
                      <c:pt idx="6005">
                        <c:v>6034.0970280000001</c:v>
                      </c:pt>
                      <c:pt idx="6006">
                        <c:v>6035.1121349999994</c:v>
                      </c:pt>
                      <c:pt idx="6007">
                        <c:v>6036.1124819999995</c:v>
                      </c:pt>
                      <c:pt idx="6008">
                        <c:v>6037.1121499999999</c:v>
                      </c:pt>
                      <c:pt idx="6009">
                        <c:v>6038.1119920000001</c:v>
                      </c:pt>
                      <c:pt idx="6010">
                        <c:v>6039.1159799999996</c:v>
                      </c:pt>
                      <c:pt idx="6011">
                        <c:v>6040.1158070000001</c:v>
                      </c:pt>
                      <c:pt idx="6012">
                        <c:v>6041.1195339999995</c:v>
                      </c:pt>
                      <c:pt idx="6013">
                        <c:v>6042.1232499999996</c:v>
                      </c:pt>
                      <c:pt idx="6014">
                        <c:v>6043.1106669999999</c:v>
                      </c:pt>
                      <c:pt idx="6015">
                        <c:v>6044.1111110000002</c:v>
                      </c:pt>
                      <c:pt idx="6016">
                        <c:v>6045.1177299999999</c:v>
                      </c:pt>
                      <c:pt idx="6017">
                        <c:v>6046.1176059999998</c:v>
                      </c:pt>
                      <c:pt idx="6018">
                        <c:v>6047.1118189999997</c:v>
                      </c:pt>
                      <c:pt idx="6019">
                        <c:v>6048.1111869999995</c:v>
                      </c:pt>
                      <c:pt idx="6020">
                        <c:v>6049.1278240000001</c:v>
                      </c:pt>
                      <c:pt idx="6021">
                        <c:v>6050.1436119999998</c:v>
                      </c:pt>
                      <c:pt idx="6022">
                        <c:v>6051.1595019999995</c:v>
                      </c:pt>
                      <c:pt idx="6023">
                        <c:v>6052.159189</c:v>
                      </c:pt>
                      <c:pt idx="6024">
                        <c:v>6053.1743079999997</c:v>
                      </c:pt>
                      <c:pt idx="6025">
                        <c:v>6054.196911</c:v>
                      </c:pt>
                      <c:pt idx="6026">
                        <c:v>6055.2001909999999</c:v>
                      </c:pt>
                      <c:pt idx="6027">
                        <c:v>6056.2166079999997</c:v>
                      </c:pt>
                      <c:pt idx="6028">
                        <c:v>6057.2228759999998</c:v>
                      </c:pt>
                      <c:pt idx="6029">
                        <c:v>6058.2225119999994</c:v>
                      </c:pt>
                      <c:pt idx="6030">
                        <c:v>6059.2458820000002</c:v>
                      </c:pt>
                      <c:pt idx="6031">
                        <c:v>6060.2455570000002</c:v>
                      </c:pt>
                      <c:pt idx="6032">
                        <c:v>6061.2448649999997</c:v>
                      </c:pt>
                      <c:pt idx="6033">
                        <c:v>6062.2357329999995</c:v>
                      </c:pt>
                      <c:pt idx="6034">
                        <c:v>6063.2457559999993</c:v>
                      </c:pt>
                      <c:pt idx="6035">
                        <c:v>6064.2356759999993</c:v>
                      </c:pt>
                      <c:pt idx="6036">
                        <c:v>6065.2355589999997</c:v>
                      </c:pt>
                      <c:pt idx="6037">
                        <c:v>6066.2356419999996</c:v>
                      </c:pt>
                      <c:pt idx="6038">
                        <c:v>6067.2381179999993</c:v>
                      </c:pt>
                      <c:pt idx="6039">
                        <c:v>6068.2389800000001</c:v>
                      </c:pt>
                      <c:pt idx="6040">
                        <c:v>6069.2385249999998</c:v>
                      </c:pt>
                      <c:pt idx="6041">
                        <c:v>6070.2481989999997</c:v>
                      </c:pt>
                      <c:pt idx="6042">
                        <c:v>6071.2350630000001</c:v>
                      </c:pt>
                      <c:pt idx="6043">
                        <c:v>6072.2354369999994</c:v>
                      </c:pt>
                      <c:pt idx="6044">
                        <c:v>6073.2351429999999</c:v>
                      </c:pt>
                      <c:pt idx="6045">
                        <c:v>6074.2466420000001</c:v>
                      </c:pt>
                      <c:pt idx="6046">
                        <c:v>6075.2485989999996</c:v>
                      </c:pt>
                      <c:pt idx="6047">
                        <c:v>6076.2485969999998</c:v>
                      </c:pt>
                      <c:pt idx="6048">
                        <c:v>6077.24838</c:v>
                      </c:pt>
                      <c:pt idx="6049">
                        <c:v>6078.2515599999997</c:v>
                      </c:pt>
                      <c:pt idx="6050">
                        <c:v>6079.2669479999995</c:v>
                      </c:pt>
                      <c:pt idx="6051">
                        <c:v>6080.2819679999993</c:v>
                      </c:pt>
                      <c:pt idx="6052">
                        <c:v>6081.2821039999999</c:v>
                      </c:pt>
                      <c:pt idx="6053">
                        <c:v>6082.2817279999999</c:v>
                      </c:pt>
                      <c:pt idx="6054">
                        <c:v>6083.2821909999993</c:v>
                      </c:pt>
                      <c:pt idx="6055">
                        <c:v>6084.2819300000001</c:v>
                      </c:pt>
                      <c:pt idx="6056">
                        <c:v>6085.2917179999995</c:v>
                      </c:pt>
                      <c:pt idx="6057">
                        <c:v>6086.2917669999997</c:v>
                      </c:pt>
                      <c:pt idx="6058">
                        <c:v>6087.2918079999999</c:v>
                      </c:pt>
                      <c:pt idx="6059">
                        <c:v>6088.2913509999998</c:v>
                      </c:pt>
                      <c:pt idx="6060">
                        <c:v>6089.2943479999994</c:v>
                      </c:pt>
                      <c:pt idx="6061">
                        <c:v>6090.2946899999997</c:v>
                      </c:pt>
                      <c:pt idx="6062">
                        <c:v>6091.2941809999993</c:v>
                      </c:pt>
                      <c:pt idx="6063">
                        <c:v>6092.2855289999998</c:v>
                      </c:pt>
                      <c:pt idx="6064">
                        <c:v>6093.2856179999999</c:v>
                      </c:pt>
                      <c:pt idx="6065">
                        <c:v>6094.2958949999993</c:v>
                      </c:pt>
                      <c:pt idx="6066">
                        <c:v>6095.2992209999993</c:v>
                      </c:pt>
                      <c:pt idx="6067">
                        <c:v>6096.2997059999998</c:v>
                      </c:pt>
                      <c:pt idx="6068">
                        <c:v>6097.3103259999998</c:v>
                      </c:pt>
                      <c:pt idx="6069">
                        <c:v>6098.3093989999998</c:v>
                      </c:pt>
                      <c:pt idx="6070">
                        <c:v>6099.3042649999998</c:v>
                      </c:pt>
                      <c:pt idx="6071">
                        <c:v>6100.3266720000001</c:v>
                      </c:pt>
                      <c:pt idx="6072">
                        <c:v>6101.3255209999998</c:v>
                      </c:pt>
                      <c:pt idx="6073">
                        <c:v>6102.3259559999997</c:v>
                      </c:pt>
                      <c:pt idx="6074">
                        <c:v>6103.3386639999999</c:v>
                      </c:pt>
                      <c:pt idx="6075">
                        <c:v>6104.3542189999998</c:v>
                      </c:pt>
                      <c:pt idx="6076">
                        <c:v>6105.3539860000001</c:v>
                      </c:pt>
                      <c:pt idx="6077">
                        <c:v>6106.3540910000002</c:v>
                      </c:pt>
                      <c:pt idx="6078">
                        <c:v>6107.3621519999997</c:v>
                      </c:pt>
                      <c:pt idx="6079">
                        <c:v>6108.3630929999999</c:v>
                      </c:pt>
                      <c:pt idx="6080">
                        <c:v>6109.3602639999999</c:v>
                      </c:pt>
                      <c:pt idx="6081">
                        <c:v>6110.3787069999998</c:v>
                      </c:pt>
                      <c:pt idx="6082">
                        <c:v>6111.3785479999997</c:v>
                      </c:pt>
                      <c:pt idx="6083">
                        <c:v>6112.3948819999996</c:v>
                      </c:pt>
                      <c:pt idx="6084">
                        <c:v>6113.4125309999999</c:v>
                      </c:pt>
                      <c:pt idx="6085">
                        <c:v>6114.4122039999993</c:v>
                      </c:pt>
                      <c:pt idx="6086">
                        <c:v>6115.4117529999994</c:v>
                      </c:pt>
                      <c:pt idx="6087">
                        <c:v>6116.4155949999995</c:v>
                      </c:pt>
                      <c:pt idx="6088">
                        <c:v>6117.4321540000001</c:v>
                      </c:pt>
                      <c:pt idx="6089">
                        <c:v>6118.4483270000001</c:v>
                      </c:pt>
                      <c:pt idx="6090">
                        <c:v>6119.463718</c:v>
                      </c:pt>
                      <c:pt idx="6091">
                        <c:v>6120.4638719999994</c:v>
                      </c:pt>
                      <c:pt idx="6092">
                        <c:v>6121.4616169999999</c:v>
                      </c:pt>
                      <c:pt idx="6093">
                        <c:v>6122.4556569999995</c:v>
                      </c:pt>
                      <c:pt idx="6094">
                        <c:v>6123.4555279999995</c:v>
                      </c:pt>
                      <c:pt idx="6095">
                        <c:v>6124.4552599999997</c:v>
                      </c:pt>
                      <c:pt idx="6096">
                        <c:v>6125.4713199999997</c:v>
                      </c:pt>
                      <c:pt idx="6097">
                        <c:v>6126.481213</c:v>
                      </c:pt>
                      <c:pt idx="6098">
                        <c:v>6127.4972440000001</c:v>
                      </c:pt>
                      <c:pt idx="6099">
                        <c:v>6128.4973309999996</c:v>
                      </c:pt>
                      <c:pt idx="6100">
                        <c:v>6129.4969019999999</c:v>
                      </c:pt>
                      <c:pt idx="6101">
                        <c:v>6130.4876119999999</c:v>
                      </c:pt>
                      <c:pt idx="6102">
                        <c:v>6131.4879139999994</c:v>
                      </c:pt>
                      <c:pt idx="6103">
                        <c:v>6132.4876610000001</c:v>
                      </c:pt>
                      <c:pt idx="6104">
                        <c:v>6133.4881529999993</c:v>
                      </c:pt>
                      <c:pt idx="6105">
                        <c:v>6134.4879579999997</c:v>
                      </c:pt>
                      <c:pt idx="6106">
                        <c:v>6135.487384</c:v>
                      </c:pt>
                      <c:pt idx="6107">
                        <c:v>6136.487384</c:v>
                      </c:pt>
                      <c:pt idx="6108">
                        <c:v>6137.4870289999999</c:v>
                      </c:pt>
                      <c:pt idx="6109">
                        <c:v>6138.4873739999994</c:v>
                      </c:pt>
                      <c:pt idx="6110">
                        <c:v>6139.4864200000002</c:v>
                      </c:pt>
                      <c:pt idx="6111">
                        <c:v>6140.4864779999998</c:v>
                      </c:pt>
                      <c:pt idx="6112">
                        <c:v>6141.4865529999997</c:v>
                      </c:pt>
                      <c:pt idx="6113">
                        <c:v>6142.4863529999993</c:v>
                      </c:pt>
                      <c:pt idx="6114">
                        <c:v>6143.4861329999994</c:v>
                      </c:pt>
                      <c:pt idx="6115">
                        <c:v>6144.4869749999998</c:v>
                      </c:pt>
                      <c:pt idx="6116">
                        <c:v>6145.486844</c:v>
                      </c:pt>
                      <c:pt idx="6117">
                        <c:v>6146.4937239999999</c:v>
                      </c:pt>
                      <c:pt idx="6118">
                        <c:v>6147.4939850000001</c:v>
                      </c:pt>
                      <c:pt idx="6119">
                        <c:v>6148.4940419999994</c:v>
                      </c:pt>
                      <c:pt idx="6120">
                        <c:v>6149.4896199999994</c:v>
                      </c:pt>
                      <c:pt idx="6121">
                        <c:v>6150.4893029999994</c:v>
                      </c:pt>
                      <c:pt idx="6122">
                        <c:v>6151.5049469999994</c:v>
                      </c:pt>
                      <c:pt idx="6123">
                        <c:v>6152.5198199999995</c:v>
                      </c:pt>
                      <c:pt idx="6124">
                        <c:v>6153.5353409999998</c:v>
                      </c:pt>
                      <c:pt idx="6125">
                        <c:v>6154.5350929999995</c:v>
                      </c:pt>
                      <c:pt idx="6126">
                        <c:v>6155.5512289999997</c:v>
                      </c:pt>
                      <c:pt idx="6127">
                        <c:v>6156.5510889999996</c:v>
                      </c:pt>
                      <c:pt idx="6128">
                        <c:v>6157.5667429999994</c:v>
                      </c:pt>
                      <c:pt idx="6129">
                        <c:v>6158.5789619999996</c:v>
                      </c:pt>
                      <c:pt idx="6130">
                        <c:v>6159.578673</c:v>
                      </c:pt>
                      <c:pt idx="6131">
                        <c:v>6160.5942729999997</c:v>
                      </c:pt>
                      <c:pt idx="6132">
                        <c:v>6161.5940329999994</c:v>
                      </c:pt>
                      <c:pt idx="6133">
                        <c:v>6162.578837</c:v>
                      </c:pt>
                      <c:pt idx="6134">
                        <c:v>6163.5885959999996</c:v>
                      </c:pt>
                      <c:pt idx="6135">
                        <c:v>6164.6012209999999</c:v>
                      </c:pt>
                      <c:pt idx="6136">
                        <c:v>6165.6165169999995</c:v>
                      </c:pt>
                      <c:pt idx="6137">
                        <c:v>6166.6162839999997</c:v>
                      </c:pt>
                      <c:pt idx="6138">
                        <c:v>6167.6165849999998</c:v>
                      </c:pt>
                      <c:pt idx="6139">
                        <c:v>6168.6226339999994</c:v>
                      </c:pt>
                      <c:pt idx="6140">
                        <c:v>6169.6267099999995</c:v>
                      </c:pt>
                      <c:pt idx="6141">
                        <c:v>6170.6420859999998</c:v>
                      </c:pt>
                      <c:pt idx="6142">
                        <c:v>6171.6420950000002</c:v>
                      </c:pt>
                      <c:pt idx="6143">
                        <c:v>6172.6488959999997</c:v>
                      </c:pt>
                      <c:pt idx="6144">
                        <c:v>6173.6498489999994</c:v>
                      </c:pt>
                      <c:pt idx="6145">
                        <c:v>6174.643857</c:v>
                      </c:pt>
                      <c:pt idx="6146">
                        <c:v>6175.6594949999999</c:v>
                      </c:pt>
                      <c:pt idx="6147">
                        <c:v>6176.6754970000002</c:v>
                      </c:pt>
                      <c:pt idx="6148">
                        <c:v>6177.6906659999995</c:v>
                      </c:pt>
                      <c:pt idx="6149">
                        <c:v>6178.7161769999993</c:v>
                      </c:pt>
                      <c:pt idx="6150">
                        <c:v>6179.7164509999993</c:v>
                      </c:pt>
                      <c:pt idx="6151">
                        <c:v>6180.7320380000001</c:v>
                      </c:pt>
                      <c:pt idx="6152">
                        <c:v>6181.7319099999995</c:v>
                      </c:pt>
                      <c:pt idx="6153">
                        <c:v>6182.7331829999994</c:v>
                      </c:pt>
                      <c:pt idx="6154">
                        <c:v>6183.7396469999994</c:v>
                      </c:pt>
                      <c:pt idx="6155">
                        <c:v>6184.7395159999996</c:v>
                      </c:pt>
                      <c:pt idx="6156">
                        <c:v>6185.7458109999998</c:v>
                      </c:pt>
                      <c:pt idx="6157">
                        <c:v>6186.7369639999997</c:v>
                      </c:pt>
                      <c:pt idx="6158">
                        <c:v>6187.7372289999994</c:v>
                      </c:pt>
                      <c:pt idx="6159">
                        <c:v>6188.7372809999997</c:v>
                      </c:pt>
                      <c:pt idx="6160">
                        <c:v>6189.7371480000002</c:v>
                      </c:pt>
                      <c:pt idx="6161">
                        <c:v>6190.7436539999999</c:v>
                      </c:pt>
                      <c:pt idx="6162">
                        <c:v>6191.7379849999998</c:v>
                      </c:pt>
                      <c:pt idx="6163">
                        <c:v>6192.7411359999996</c:v>
                      </c:pt>
                      <c:pt idx="6164">
                        <c:v>6193.7351490000001</c:v>
                      </c:pt>
                      <c:pt idx="6165">
                        <c:v>6194.7390449999994</c:v>
                      </c:pt>
                      <c:pt idx="6166">
                        <c:v>6195.7466489999997</c:v>
                      </c:pt>
                      <c:pt idx="6167">
                        <c:v>6196.737736</c:v>
                      </c:pt>
                      <c:pt idx="6168">
                        <c:v>6197.7438419999999</c:v>
                      </c:pt>
                      <c:pt idx="6169">
                        <c:v>6198.7451860000001</c:v>
                      </c:pt>
                      <c:pt idx="6170">
                        <c:v>6199.7610459999996</c:v>
                      </c:pt>
                      <c:pt idx="6171">
                        <c:v>6200.7763770000001</c:v>
                      </c:pt>
                      <c:pt idx="6172">
                        <c:v>6201.7672519999996</c:v>
                      </c:pt>
                      <c:pt idx="6173">
                        <c:v>6202.7827369999995</c:v>
                      </c:pt>
                      <c:pt idx="6174">
                        <c:v>6203.7982029999994</c:v>
                      </c:pt>
                      <c:pt idx="6175">
                        <c:v>6204.8135619999994</c:v>
                      </c:pt>
                      <c:pt idx="6176">
                        <c:v>6205.8287919999993</c:v>
                      </c:pt>
                      <c:pt idx="6177">
                        <c:v>6206.8286950000002</c:v>
                      </c:pt>
                      <c:pt idx="6178">
                        <c:v>6207.8540789999997</c:v>
                      </c:pt>
                      <c:pt idx="6179">
                        <c:v>6208.8541759999998</c:v>
                      </c:pt>
                      <c:pt idx="6180">
                        <c:v>6209.8541169999999</c:v>
                      </c:pt>
                      <c:pt idx="6181">
                        <c:v>6210.8692199999996</c:v>
                      </c:pt>
                      <c:pt idx="6182">
                        <c:v>6211.8693579999999</c:v>
                      </c:pt>
                      <c:pt idx="6183">
                        <c:v>6212.8689869999998</c:v>
                      </c:pt>
                      <c:pt idx="6184">
                        <c:v>6213.8597819999995</c:v>
                      </c:pt>
                      <c:pt idx="6185">
                        <c:v>6214.8597399999999</c:v>
                      </c:pt>
                      <c:pt idx="6186">
                        <c:v>6215.8596879999996</c:v>
                      </c:pt>
                      <c:pt idx="6187">
                        <c:v>6216.860111</c:v>
                      </c:pt>
                      <c:pt idx="6188">
                        <c:v>6217.8600829999996</c:v>
                      </c:pt>
                      <c:pt idx="6189">
                        <c:v>6218.8741389999996</c:v>
                      </c:pt>
                      <c:pt idx="6190">
                        <c:v>6219.8653109999996</c:v>
                      </c:pt>
                      <c:pt idx="6191">
                        <c:v>6220.8685809999997</c:v>
                      </c:pt>
                      <c:pt idx="6192">
                        <c:v>6221.8684509999994</c:v>
                      </c:pt>
                      <c:pt idx="6193">
                        <c:v>6222.8805249999996</c:v>
                      </c:pt>
                      <c:pt idx="6194">
                        <c:v>6223.8959209999994</c:v>
                      </c:pt>
                      <c:pt idx="6195">
                        <c:v>6224.8919769999993</c:v>
                      </c:pt>
                      <c:pt idx="6196">
                        <c:v>6225.8917659999997</c:v>
                      </c:pt>
                      <c:pt idx="6197">
                        <c:v>6226.8934410000002</c:v>
                      </c:pt>
                      <c:pt idx="6198">
                        <c:v>6227.9090029999998</c:v>
                      </c:pt>
                      <c:pt idx="6199">
                        <c:v>6228.9126150000002</c:v>
                      </c:pt>
                      <c:pt idx="6200">
                        <c:v>6229.9126919999999</c:v>
                      </c:pt>
                      <c:pt idx="6201">
                        <c:v>6230.9125189999995</c:v>
                      </c:pt>
                      <c:pt idx="6202">
                        <c:v>6231.91248</c:v>
                      </c:pt>
                      <c:pt idx="6203">
                        <c:v>6232.912429</c:v>
                      </c:pt>
                      <c:pt idx="6204">
                        <c:v>6233.9067319999995</c:v>
                      </c:pt>
                      <c:pt idx="6205">
                        <c:v>6234.9076989999994</c:v>
                      </c:pt>
                      <c:pt idx="6206">
                        <c:v>6235.9248069999994</c:v>
                      </c:pt>
                      <c:pt idx="6207">
                        <c:v>6236.9405809999998</c:v>
                      </c:pt>
                      <c:pt idx="6208">
                        <c:v>6237.9418969999997</c:v>
                      </c:pt>
                      <c:pt idx="6209">
                        <c:v>6238.9484979999997</c:v>
                      </c:pt>
                      <c:pt idx="6210">
                        <c:v>6239.9393439999994</c:v>
                      </c:pt>
                      <c:pt idx="6211">
                        <c:v>6240.9643120000001</c:v>
                      </c:pt>
                      <c:pt idx="6212">
                        <c:v>6241.9640799999997</c:v>
                      </c:pt>
                      <c:pt idx="6213">
                        <c:v>6242.9580289999994</c:v>
                      </c:pt>
                      <c:pt idx="6214">
                        <c:v>6243.9644629999993</c:v>
                      </c:pt>
                      <c:pt idx="6215">
                        <c:v>6244.9600789999995</c:v>
                      </c:pt>
                      <c:pt idx="6216">
                        <c:v>6245.9609689999997</c:v>
                      </c:pt>
                      <c:pt idx="6217">
                        <c:v>6246.955019</c:v>
                      </c:pt>
                      <c:pt idx="6218">
                        <c:v>6247.9547689999999</c:v>
                      </c:pt>
                      <c:pt idx="6219">
                        <c:v>6248.9545199999993</c:v>
                      </c:pt>
                      <c:pt idx="6220">
                        <c:v>6249.9757159999999</c:v>
                      </c:pt>
                      <c:pt idx="6221">
                        <c:v>6250.9757689999997</c:v>
                      </c:pt>
                      <c:pt idx="6222">
                        <c:v>6251.9912289999993</c:v>
                      </c:pt>
                      <c:pt idx="6223">
                        <c:v>6252.991325</c:v>
                      </c:pt>
                      <c:pt idx="6224">
                        <c:v>6253.9913399999996</c:v>
                      </c:pt>
                      <c:pt idx="6225">
                        <c:v>6254.9973599999994</c:v>
                      </c:pt>
                      <c:pt idx="6226">
                        <c:v>6255.9967999999999</c:v>
                      </c:pt>
                      <c:pt idx="6227">
                        <c:v>6256.9972600000001</c:v>
                      </c:pt>
                      <c:pt idx="6228">
                        <c:v>6257.9974379999994</c:v>
                      </c:pt>
                      <c:pt idx="6229">
                        <c:v>6258.9961889999995</c:v>
                      </c:pt>
                      <c:pt idx="6230">
                        <c:v>6259.9963209999996</c:v>
                      </c:pt>
                      <c:pt idx="6231">
                        <c:v>6260.9852700000001</c:v>
                      </c:pt>
                      <c:pt idx="6232">
                        <c:v>6261.9937810000001</c:v>
                      </c:pt>
                      <c:pt idx="6233">
                        <c:v>6262.993993</c:v>
                      </c:pt>
                      <c:pt idx="6234">
                        <c:v>6263.9937099999997</c:v>
                      </c:pt>
                      <c:pt idx="6235">
                        <c:v>6264.9971269999996</c:v>
                      </c:pt>
                      <c:pt idx="6236">
                        <c:v>6265.9970189999995</c:v>
                      </c:pt>
                      <c:pt idx="6237">
                        <c:v>6266.9969620000002</c:v>
                      </c:pt>
                      <c:pt idx="6238">
                        <c:v>6267.9960719999999</c:v>
                      </c:pt>
                      <c:pt idx="6239">
                        <c:v>6268.9962249999999</c:v>
                      </c:pt>
                      <c:pt idx="6240">
                        <c:v>6270.0127229999998</c:v>
                      </c:pt>
                      <c:pt idx="6241">
                        <c:v>6271.0279599999994</c:v>
                      </c:pt>
                      <c:pt idx="6242">
                        <c:v>6272.03935</c:v>
                      </c:pt>
                      <c:pt idx="6243">
                        <c:v>6273.0443429999996</c:v>
                      </c:pt>
                      <c:pt idx="6244">
                        <c:v>6274.0476659999995</c:v>
                      </c:pt>
                      <c:pt idx="6245">
                        <c:v>6275.0632179999993</c:v>
                      </c:pt>
                      <c:pt idx="6246">
                        <c:v>6276.0628710000001</c:v>
                      </c:pt>
                      <c:pt idx="6247">
                        <c:v>6277.0899060000002</c:v>
                      </c:pt>
                      <c:pt idx="6248">
                        <c:v>6278.100837</c:v>
                      </c:pt>
                      <c:pt idx="6249">
                        <c:v>6279.1009459999996</c:v>
                      </c:pt>
                      <c:pt idx="6250">
                        <c:v>6280.1007169999993</c:v>
                      </c:pt>
                      <c:pt idx="6251">
                        <c:v>6281.1003460000002</c:v>
                      </c:pt>
                      <c:pt idx="6252">
                        <c:v>6282.115452</c:v>
                      </c:pt>
                      <c:pt idx="6253">
                        <c:v>6283.1153439999998</c:v>
                      </c:pt>
                      <c:pt idx="6254">
                        <c:v>6284.1153589999994</c:v>
                      </c:pt>
                      <c:pt idx="6255">
                        <c:v>6285.1150509999998</c:v>
                      </c:pt>
                      <c:pt idx="6256">
                        <c:v>6286.1152590000002</c:v>
                      </c:pt>
                      <c:pt idx="6257">
                        <c:v>6287.1151229999996</c:v>
                      </c:pt>
                      <c:pt idx="6258">
                        <c:v>6288.1148039999998</c:v>
                      </c:pt>
                      <c:pt idx="6259">
                        <c:v>6289.1146849999996</c:v>
                      </c:pt>
                      <c:pt idx="6260">
                        <c:v>6290.1141459999999</c:v>
                      </c:pt>
                      <c:pt idx="6261">
                        <c:v>6291.1144869999998</c:v>
                      </c:pt>
                      <c:pt idx="6262">
                        <c:v>6292.1139599999997</c:v>
                      </c:pt>
                      <c:pt idx="6263">
                        <c:v>6293.1139869999997</c:v>
                      </c:pt>
                      <c:pt idx="6264">
                        <c:v>6294.1135100000001</c:v>
                      </c:pt>
                      <c:pt idx="6265">
                        <c:v>6295.1133659999996</c:v>
                      </c:pt>
                      <c:pt idx="6266">
                        <c:v>6296.1132680000001</c:v>
                      </c:pt>
                      <c:pt idx="6267">
                        <c:v>6297.1127569999999</c:v>
                      </c:pt>
                      <c:pt idx="6268">
                        <c:v>6298.1129279999996</c:v>
                      </c:pt>
                      <c:pt idx="6269">
                        <c:v>6299.1126770000001</c:v>
                      </c:pt>
                      <c:pt idx="6270">
                        <c:v>6300.1126519999998</c:v>
                      </c:pt>
                      <c:pt idx="6271">
                        <c:v>6301.112384</c:v>
                      </c:pt>
                      <c:pt idx="6272">
                        <c:v>6302.1122869999999</c:v>
                      </c:pt>
                      <c:pt idx="6273">
                        <c:v>6303.1216899999999</c:v>
                      </c:pt>
                      <c:pt idx="6274">
                        <c:v>6304.1218419999996</c:v>
                      </c:pt>
                      <c:pt idx="6275">
                        <c:v>6305.1218979999994</c:v>
                      </c:pt>
                      <c:pt idx="6276">
                        <c:v>6306.1212299999997</c:v>
                      </c:pt>
                      <c:pt idx="6277">
                        <c:v>6307.1116499999998</c:v>
                      </c:pt>
                      <c:pt idx="6278">
                        <c:v>6308.1121050000002</c:v>
                      </c:pt>
                      <c:pt idx="6279">
                        <c:v>6309.1118660000002</c:v>
                      </c:pt>
                      <c:pt idx="6280">
                        <c:v>6310.1118909999996</c:v>
                      </c:pt>
                      <c:pt idx="6281">
                        <c:v>6311.1212689999993</c:v>
                      </c:pt>
                      <c:pt idx="6282">
                        <c:v>6312.1216180000001</c:v>
                      </c:pt>
                      <c:pt idx="6283">
                        <c:v>6313.1220290000001</c:v>
                      </c:pt>
                      <c:pt idx="6284">
                        <c:v>6314.1176329999998</c:v>
                      </c:pt>
                      <c:pt idx="6285">
                        <c:v>6315.1172539999998</c:v>
                      </c:pt>
                      <c:pt idx="6286">
                        <c:v>6316.1168909999997</c:v>
                      </c:pt>
                      <c:pt idx="6287">
                        <c:v>6317.1171619999996</c:v>
                      </c:pt>
                      <c:pt idx="6288">
                        <c:v>6318.1163189999997</c:v>
                      </c:pt>
                      <c:pt idx="6289">
                        <c:v>6319.1247370000001</c:v>
                      </c:pt>
                      <c:pt idx="6290">
                        <c:v>6320.1242189999994</c:v>
                      </c:pt>
                      <c:pt idx="6291">
                        <c:v>6321.1243509999995</c:v>
                      </c:pt>
                      <c:pt idx="6292">
                        <c:v>6322.1224670000001</c:v>
                      </c:pt>
                      <c:pt idx="6293">
                        <c:v>6323.1203150000001</c:v>
                      </c:pt>
                      <c:pt idx="6294">
                        <c:v>6324.1315690000001</c:v>
                      </c:pt>
                      <c:pt idx="6295">
                        <c:v>6325.1344039999994</c:v>
                      </c:pt>
                      <c:pt idx="6296">
                        <c:v>6326.1343779999997</c:v>
                      </c:pt>
                      <c:pt idx="6297">
                        <c:v>6327.1507699999993</c:v>
                      </c:pt>
                      <c:pt idx="6298">
                        <c:v>6328.1662919999999</c:v>
                      </c:pt>
                      <c:pt idx="6299">
                        <c:v>6329.183591</c:v>
                      </c:pt>
                      <c:pt idx="6300">
                        <c:v>6330.19895</c:v>
                      </c:pt>
                      <c:pt idx="6301">
                        <c:v>6331.2146459999994</c:v>
                      </c:pt>
                      <c:pt idx="6302">
                        <c:v>6332.2143969999997</c:v>
                      </c:pt>
                      <c:pt idx="6303">
                        <c:v>6333.2300660000001</c:v>
                      </c:pt>
                      <c:pt idx="6304">
                        <c:v>6334.2297979999994</c:v>
                      </c:pt>
                      <c:pt idx="6305">
                        <c:v>6335.229593</c:v>
                      </c:pt>
                      <c:pt idx="6306">
                        <c:v>6336.2194509999999</c:v>
                      </c:pt>
                      <c:pt idx="6307">
                        <c:v>6337.2370549999996</c:v>
                      </c:pt>
                      <c:pt idx="6308">
                        <c:v>6338.2367999999997</c:v>
                      </c:pt>
                      <c:pt idx="6309">
                        <c:v>6339.2363049999994</c:v>
                      </c:pt>
                      <c:pt idx="6310">
                        <c:v>6340.2362939999994</c:v>
                      </c:pt>
                      <c:pt idx="6311">
                        <c:v>6341.2360920000001</c:v>
                      </c:pt>
                      <c:pt idx="6312">
                        <c:v>6342.239544</c:v>
                      </c:pt>
                      <c:pt idx="6313">
                        <c:v>6343.2396739999995</c:v>
                      </c:pt>
                      <c:pt idx="6314">
                        <c:v>6344.2532080000001</c:v>
                      </c:pt>
                      <c:pt idx="6315">
                        <c:v>6345.2766279999996</c:v>
                      </c:pt>
                      <c:pt idx="6316">
                        <c:v>6346.2930019999994</c:v>
                      </c:pt>
                      <c:pt idx="6317">
                        <c:v>6347.2933109999994</c:v>
                      </c:pt>
                      <c:pt idx="6318">
                        <c:v>6348.2944179999995</c:v>
                      </c:pt>
                      <c:pt idx="6319">
                        <c:v>6349.3126649999995</c:v>
                      </c:pt>
                      <c:pt idx="6320">
                        <c:v>6350.3166179999998</c:v>
                      </c:pt>
                      <c:pt idx="6321">
                        <c:v>6351.3296780000001</c:v>
                      </c:pt>
                      <c:pt idx="6322">
                        <c:v>6352.3294470000001</c:v>
                      </c:pt>
                      <c:pt idx="6323">
                        <c:v>6353.3297830000001</c:v>
                      </c:pt>
                      <c:pt idx="6324">
                        <c:v>6354.3451619999996</c:v>
                      </c:pt>
                      <c:pt idx="6325">
                        <c:v>6355.3452579999994</c:v>
                      </c:pt>
                      <c:pt idx="6326">
                        <c:v>6356.3450459999995</c:v>
                      </c:pt>
                      <c:pt idx="6327">
                        <c:v>6357.3476709999995</c:v>
                      </c:pt>
                      <c:pt idx="6328">
                        <c:v>6358.363762</c:v>
                      </c:pt>
                      <c:pt idx="6329">
                        <c:v>6359.3634039999997</c:v>
                      </c:pt>
                      <c:pt idx="6330">
                        <c:v>6360.3632829999997</c:v>
                      </c:pt>
                      <c:pt idx="6331">
                        <c:v>6361.3884419999995</c:v>
                      </c:pt>
                      <c:pt idx="6332">
                        <c:v>6362.4042329999993</c:v>
                      </c:pt>
                      <c:pt idx="6333">
                        <c:v>6363.4042749999999</c:v>
                      </c:pt>
                      <c:pt idx="6334">
                        <c:v>6364.4037189999999</c:v>
                      </c:pt>
                      <c:pt idx="6335">
                        <c:v>6365.4095619999998</c:v>
                      </c:pt>
                      <c:pt idx="6336">
                        <c:v>6366.4097269999993</c:v>
                      </c:pt>
                      <c:pt idx="6337">
                        <c:v>6367.4097549999997</c:v>
                      </c:pt>
                      <c:pt idx="6338">
                        <c:v>6368.4252399999996</c:v>
                      </c:pt>
                      <c:pt idx="6339">
                        <c:v>6369.4250240000001</c:v>
                      </c:pt>
                      <c:pt idx="6340">
                        <c:v>6370.4502739999998</c:v>
                      </c:pt>
                      <c:pt idx="6341">
                        <c:v>6371.4454619999997</c:v>
                      </c:pt>
                      <c:pt idx="6342">
                        <c:v>6372.4537739999996</c:v>
                      </c:pt>
                      <c:pt idx="6343">
                        <c:v>6373.4715189999997</c:v>
                      </c:pt>
                      <c:pt idx="6344">
                        <c:v>6374.4873239999997</c:v>
                      </c:pt>
                      <c:pt idx="6345">
                        <c:v>6375.5028739999998</c:v>
                      </c:pt>
                      <c:pt idx="6346">
                        <c:v>6376.5025989999995</c:v>
                      </c:pt>
                      <c:pt idx="6347">
                        <c:v>6377.5177139999996</c:v>
                      </c:pt>
                      <c:pt idx="6348">
                        <c:v>6378.5240370000001</c:v>
                      </c:pt>
                      <c:pt idx="6349">
                        <c:v>6379.5400769999997</c:v>
                      </c:pt>
                      <c:pt idx="6350">
                        <c:v>6380.5404199999994</c:v>
                      </c:pt>
                      <c:pt idx="6351">
                        <c:v>6381.5402239999994</c:v>
                      </c:pt>
                      <c:pt idx="6352">
                        <c:v>6382.5476650000001</c:v>
                      </c:pt>
                      <c:pt idx="6353">
                        <c:v>6383.5636009999998</c:v>
                      </c:pt>
                      <c:pt idx="6354">
                        <c:v>6384.5893959999994</c:v>
                      </c:pt>
                      <c:pt idx="6355">
                        <c:v>6385.588557</c:v>
                      </c:pt>
                      <c:pt idx="6356">
                        <c:v>6386.5891940000001</c:v>
                      </c:pt>
                      <c:pt idx="6357">
                        <c:v>6387.5958289999999</c:v>
                      </c:pt>
                      <c:pt idx="6358">
                        <c:v>6388.5957950000002</c:v>
                      </c:pt>
                      <c:pt idx="6359">
                        <c:v>6389.6115399999999</c:v>
                      </c:pt>
                      <c:pt idx="6360">
                        <c:v>6390.6114179999995</c:v>
                      </c:pt>
                      <c:pt idx="6361">
                        <c:v>6391.6116510000002</c:v>
                      </c:pt>
                      <c:pt idx="6362">
                        <c:v>6392.6272419999996</c:v>
                      </c:pt>
                      <c:pt idx="6363">
                        <c:v>6393.6492689999995</c:v>
                      </c:pt>
                      <c:pt idx="6364">
                        <c:v>6394.6646819999996</c:v>
                      </c:pt>
                      <c:pt idx="6365">
                        <c:v>6395.6644859999997</c:v>
                      </c:pt>
                      <c:pt idx="6366">
                        <c:v>6396.6798060000001</c:v>
                      </c:pt>
                      <c:pt idx="6367">
                        <c:v>6397.6954470000001</c:v>
                      </c:pt>
                      <c:pt idx="6368">
                        <c:v>6398.7111319999995</c:v>
                      </c:pt>
                      <c:pt idx="6369">
                        <c:v>6399.7109700000001</c:v>
                      </c:pt>
                      <c:pt idx="6370">
                        <c:v>6400.7186059999995</c:v>
                      </c:pt>
                      <c:pt idx="6371">
                        <c:v>6401.7185719999998</c:v>
                      </c:pt>
                      <c:pt idx="6372">
                        <c:v>6402.7053989999995</c:v>
                      </c:pt>
                      <c:pt idx="6373">
                        <c:v>6403.7051000000001</c:v>
                      </c:pt>
                      <c:pt idx="6374">
                        <c:v>6404.7171689999996</c:v>
                      </c:pt>
                      <c:pt idx="6375">
                        <c:v>6405.7169869999998</c:v>
                      </c:pt>
                      <c:pt idx="6376">
                        <c:v>6406.7050149999995</c:v>
                      </c:pt>
                      <c:pt idx="6377">
                        <c:v>6407.7137659999999</c:v>
                      </c:pt>
                      <c:pt idx="6378">
                        <c:v>6408.7180389999994</c:v>
                      </c:pt>
                      <c:pt idx="6379">
                        <c:v>6409.7055780000001</c:v>
                      </c:pt>
                      <c:pt idx="6380">
                        <c:v>6410.7121559999996</c:v>
                      </c:pt>
                      <c:pt idx="6381">
                        <c:v>6411.7124839999997</c:v>
                      </c:pt>
                      <c:pt idx="6382">
                        <c:v>6412.7193509999997</c:v>
                      </c:pt>
                      <c:pt idx="6383">
                        <c:v>6413.7414760000001</c:v>
                      </c:pt>
                      <c:pt idx="6384">
                        <c:v>6414.741669</c:v>
                      </c:pt>
                      <c:pt idx="6385">
                        <c:v>6415.7417740000001</c:v>
                      </c:pt>
                      <c:pt idx="6386">
                        <c:v>6416.7377349999997</c:v>
                      </c:pt>
                      <c:pt idx="6387">
                        <c:v>6417.7379069999997</c:v>
                      </c:pt>
                      <c:pt idx="6388">
                        <c:v>6418.7380009999997</c:v>
                      </c:pt>
                      <c:pt idx="6389">
                        <c:v>6419.7506999999996</c:v>
                      </c:pt>
                      <c:pt idx="6390">
                        <c:v>6420.7662460000001</c:v>
                      </c:pt>
                      <c:pt idx="6391">
                        <c:v>6421.766318</c:v>
                      </c:pt>
                      <c:pt idx="6392">
                        <c:v>6422.7821020000001</c:v>
                      </c:pt>
                      <c:pt idx="6393">
                        <c:v>6423.8074470000001</c:v>
                      </c:pt>
                      <c:pt idx="6394">
                        <c:v>6424.8224649999993</c:v>
                      </c:pt>
                      <c:pt idx="6395">
                        <c:v>6425.8378249999996</c:v>
                      </c:pt>
                      <c:pt idx="6396">
                        <c:v>6426.8375799999994</c:v>
                      </c:pt>
                      <c:pt idx="6397">
                        <c:v>6427.838178</c:v>
                      </c:pt>
                      <c:pt idx="6398">
                        <c:v>6428.8381049999998</c:v>
                      </c:pt>
                      <c:pt idx="6399">
                        <c:v>6429.8426239999999</c:v>
                      </c:pt>
                      <c:pt idx="6400">
                        <c:v>6430.8308649999999</c:v>
                      </c:pt>
                      <c:pt idx="6401">
                        <c:v>6431.8306329999996</c:v>
                      </c:pt>
                      <c:pt idx="6402">
                        <c:v>6432.8466769999995</c:v>
                      </c:pt>
                      <c:pt idx="6403">
                        <c:v>6433.8532179999993</c:v>
                      </c:pt>
                      <c:pt idx="6404">
                        <c:v>6434.8534730000001</c:v>
                      </c:pt>
                      <c:pt idx="6405">
                        <c:v>6435.8444259999997</c:v>
                      </c:pt>
                      <c:pt idx="6406">
                        <c:v>6436.8537159999996</c:v>
                      </c:pt>
                      <c:pt idx="6407">
                        <c:v>6437.8668299999999</c:v>
                      </c:pt>
                      <c:pt idx="6408">
                        <c:v>6438.8604939999996</c:v>
                      </c:pt>
                      <c:pt idx="6409">
                        <c:v>6439.8602499999997</c:v>
                      </c:pt>
                      <c:pt idx="6410">
                        <c:v>6440.8611809999993</c:v>
                      </c:pt>
                      <c:pt idx="6411">
                        <c:v>6441.8831019999998</c:v>
                      </c:pt>
                      <c:pt idx="6412">
                        <c:v>6442.8984639999999</c:v>
                      </c:pt>
                      <c:pt idx="6413">
                        <c:v>6443.9138130000001</c:v>
                      </c:pt>
                      <c:pt idx="6414">
                        <c:v>6444.9137540000002</c:v>
                      </c:pt>
                      <c:pt idx="6415">
                        <c:v>6445.9137489999994</c:v>
                      </c:pt>
                      <c:pt idx="6416">
                        <c:v>6446.9153269999997</c:v>
                      </c:pt>
                      <c:pt idx="6417">
                        <c:v>6447.9151839999995</c:v>
                      </c:pt>
                      <c:pt idx="6418">
                        <c:v>6448.906731</c:v>
                      </c:pt>
                      <c:pt idx="6419">
                        <c:v>6449.913047</c:v>
                      </c:pt>
                      <c:pt idx="6420">
                        <c:v>6450.9284899999993</c:v>
                      </c:pt>
                      <c:pt idx="6421">
                        <c:v>6451.9442559999998</c:v>
                      </c:pt>
                      <c:pt idx="6422">
                        <c:v>6452.9444979999998</c:v>
                      </c:pt>
                      <c:pt idx="6423">
                        <c:v>6453.9445029999997</c:v>
                      </c:pt>
                      <c:pt idx="6424">
                        <c:v>6454.9602180000002</c:v>
                      </c:pt>
                      <c:pt idx="6425">
                        <c:v>6455.9598719999995</c:v>
                      </c:pt>
                      <c:pt idx="6426">
                        <c:v>6456.9599529999996</c:v>
                      </c:pt>
                      <c:pt idx="6427">
                        <c:v>6457.960223</c:v>
                      </c:pt>
                      <c:pt idx="6428">
                        <c:v>6458.9545250000001</c:v>
                      </c:pt>
                      <c:pt idx="6429">
                        <c:v>6459.9697259999994</c:v>
                      </c:pt>
                      <c:pt idx="6430">
                        <c:v>6460.9852359999995</c:v>
                      </c:pt>
                      <c:pt idx="6431">
                        <c:v>6461.9999309999994</c:v>
                      </c:pt>
                      <c:pt idx="6432">
                        <c:v>6462.9949849999994</c:v>
                      </c:pt>
                      <c:pt idx="6433">
                        <c:v>6463.9945629999993</c:v>
                      </c:pt>
                      <c:pt idx="6434">
                        <c:v>6464.9952290000001</c:v>
                      </c:pt>
                      <c:pt idx="6435">
                        <c:v>6465.9951110000002</c:v>
                      </c:pt>
                      <c:pt idx="6436">
                        <c:v>6466.9892359999994</c:v>
                      </c:pt>
                      <c:pt idx="6437">
                        <c:v>6467.9949310000002</c:v>
                      </c:pt>
                      <c:pt idx="6438">
                        <c:v>6469.0002599999998</c:v>
                      </c:pt>
                      <c:pt idx="6439">
                        <c:v>6469.9942540000002</c:v>
                      </c:pt>
                      <c:pt idx="6440">
                        <c:v>6470.9882469999993</c:v>
                      </c:pt>
                      <c:pt idx="6441">
                        <c:v>6471.9952469999998</c:v>
                      </c:pt>
                      <c:pt idx="6442">
                        <c:v>6472.995105</c:v>
                      </c:pt>
                      <c:pt idx="6443">
                        <c:v>6473.995731</c:v>
                      </c:pt>
                      <c:pt idx="6444">
                        <c:v>6474.9989740000001</c:v>
                      </c:pt>
                      <c:pt idx="6445">
                        <c:v>6476.012463</c:v>
                      </c:pt>
                      <c:pt idx="6446">
                        <c:v>6477.031731</c:v>
                      </c:pt>
                      <c:pt idx="6447">
                        <c:v>6478.0410019999999</c:v>
                      </c:pt>
                      <c:pt idx="6448">
                        <c:v>6479.0417349999998</c:v>
                      </c:pt>
                      <c:pt idx="6449">
                        <c:v>6480.0416869999999</c:v>
                      </c:pt>
                      <c:pt idx="6450">
                        <c:v>6481.0576059999994</c:v>
                      </c:pt>
                      <c:pt idx="6451">
                        <c:v>6482.0730509999994</c:v>
                      </c:pt>
                      <c:pt idx="6452">
                        <c:v>6483.0887849999999</c:v>
                      </c:pt>
                      <c:pt idx="6453">
                        <c:v>6484.0889149999994</c:v>
                      </c:pt>
                      <c:pt idx="6454">
                        <c:v>6485.104112</c:v>
                      </c:pt>
                      <c:pt idx="6455">
                        <c:v>6486.1238729999995</c:v>
                      </c:pt>
                      <c:pt idx="6456">
                        <c:v>6487.1147309999997</c:v>
                      </c:pt>
                      <c:pt idx="6457">
                        <c:v>6488.1256149999999</c:v>
                      </c:pt>
                      <c:pt idx="6458">
                        <c:v>6489.1411950000002</c:v>
                      </c:pt>
                      <c:pt idx="6459">
                        <c:v>6490.1443579999996</c:v>
                      </c:pt>
                      <c:pt idx="6460">
                        <c:v>6491.1587319999999</c:v>
                      </c:pt>
                      <c:pt idx="6461">
                        <c:v>6492.1652619999995</c:v>
                      </c:pt>
                      <c:pt idx="6462">
                        <c:v>6493.165301</c:v>
                      </c:pt>
                      <c:pt idx="6463">
                        <c:v>6494.1650689999997</c:v>
                      </c:pt>
                      <c:pt idx="6464">
                        <c:v>6495.173675</c:v>
                      </c:pt>
                      <c:pt idx="6465">
                        <c:v>6496.1894160000002</c:v>
                      </c:pt>
                      <c:pt idx="6466">
                        <c:v>6497.1930139999995</c:v>
                      </c:pt>
                      <c:pt idx="6467">
                        <c:v>6498.2083830000001</c:v>
                      </c:pt>
                      <c:pt idx="6468">
                        <c:v>6499.2087729999994</c:v>
                      </c:pt>
                      <c:pt idx="6469">
                        <c:v>6500.209167</c:v>
                      </c:pt>
                      <c:pt idx="6470">
                        <c:v>6501.2082409999994</c:v>
                      </c:pt>
                      <c:pt idx="6471">
                        <c:v>6502.2162289999997</c:v>
                      </c:pt>
                      <c:pt idx="6472">
                        <c:v>6503.416005</c:v>
                      </c:pt>
                      <c:pt idx="6473">
                        <c:v>6504.2421899999999</c:v>
                      </c:pt>
                      <c:pt idx="6474">
                        <c:v>6505.240444</c:v>
                      </c:pt>
                      <c:pt idx="6475">
                        <c:v>6506.4207660000002</c:v>
                      </c:pt>
                      <c:pt idx="6476">
                        <c:v>6507.2556029999996</c:v>
                      </c:pt>
                      <c:pt idx="6477">
                        <c:v>6508.2551549999998</c:v>
                      </c:pt>
                      <c:pt idx="6478">
                        <c:v>6509.5200459999996</c:v>
                      </c:pt>
                      <c:pt idx="6479">
                        <c:v>6510.2940920000001</c:v>
                      </c:pt>
                      <c:pt idx="6480">
                        <c:v>6511.2938359999998</c:v>
                      </c:pt>
                      <c:pt idx="6481">
                        <c:v>6512.607876</c:v>
                      </c:pt>
                      <c:pt idx="6482">
                        <c:v>6513.3245609999994</c:v>
                      </c:pt>
                      <c:pt idx="6483">
                        <c:v>6514.3397079999995</c:v>
                      </c:pt>
                      <c:pt idx="6484">
                        <c:v>6515.729679</c:v>
                      </c:pt>
                      <c:pt idx="6485">
                        <c:v>6516.3543259999997</c:v>
                      </c:pt>
                      <c:pt idx="6486">
                        <c:v>6517.3731600000001</c:v>
                      </c:pt>
                      <c:pt idx="6487">
                        <c:v>6518.3775429999996</c:v>
                      </c:pt>
                      <c:pt idx="6488">
                        <c:v>6519.393779</c:v>
                      </c:pt>
                      <c:pt idx="6489">
                        <c:v>6520.4774479999996</c:v>
                      </c:pt>
                      <c:pt idx="6490">
                        <c:v>6521.4439939999993</c:v>
                      </c:pt>
                      <c:pt idx="6491">
                        <c:v>6522.4635779999999</c:v>
                      </c:pt>
                      <c:pt idx="6492">
                        <c:v>6523.4799519999997</c:v>
                      </c:pt>
                      <c:pt idx="6493">
                        <c:v>6524.4816169999995</c:v>
                      </c:pt>
                      <c:pt idx="6494">
                        <c:v>6525.4824199999994</c:v>
                      </c:pt>
                      <c:pt idx="6495">
                        <c:v>6526.4744979999996</c:v>
                      </c:pt>
                      <c:pt idx="6496">
                        <c:v>6527.6210769999998</c:v>
                      </c:pt>
                      <c:pt idx="6497">
                        <c:v>6528.4941039999994</c:v>
                      </c:pt>
                      <c:pt idx="6498">
                        <c:v>6529.5141479999993</c:v>
                      </c:pt>
                      <c:pt idx="6499">
                        <c:v>6530.7236990000001</c:v>
                      </c:pt>
                      <c:pt idx="6500">
                        <c:v>6531.5357139999996</c:v>
                      </c:pt>
                      <c:pt idx="6501">
                        <c:v>6532.5517449999998</c:v>
                      </c:pt>
                      <c:pt idx="6502">
                        <c:v>6533.7928849999998</c:v>
                      </c:pt>
                      <c:pt idx="6503">
                        <c:v>6534.5814030000001</c:v>
                      </c:pt>
                      <c:pt idx="6504">
                        <c:v>6535.5775949999997</c:v>
                      </c:pt>
                      <c:pt idx="6505">
                        <c:v>6536.9184580000001</c:v>
                      </c:pt>
                      <c:pt idx="6506">
                        <c:v>6537.6018530000001</c:v>
                      </c:pt>
                      <c:pt idx="6507">
                        <c:v>6538.6225329999997</c:v>
                      </c:pt>
                      <c:pt idx="6508">
                        <c:v>6540.0163269999994</c:v>
                      </c:pt>
                      <c:pt idx="6509">
                        <c:v>6540.6654099999996</c:v>
                      </c:pt>
                      <c:pt idx="6510">
                        <c:v>6541.6637009999995</c:v>
                      </c:pt>
                      <c:pt idx="6511">
                        <c:v>6543.0931270000001</c:v>
                      </c:pt>
                      <c:pt idx="6512">
                        <c:v>6543.6963859999996</c:v>
                      </c:pt>
                      <c:pt idx="6513">
                        <c:v>6544.6789439999993</c:v>
                      </c:pt>
                      <c:pt idx="6514">
                        <c:v>6545.6946849999995</c:v>
                      </c:pt>
                      <c:pt idx="6515">
                        <c:v>6546.7238639999996</c:v>
                      </c:pt>
                      <c:pt idx="6516">
                        <c:v>6547.7225490000001</c:v>
                      </c:pt>
                      <c:pt idx="6517">
                        <c:v>6548.7419479999999</c:v>
                      </c:pt>
                      <c:pt idx="6518">
                        <c:v>6549.7866889999996</c:v>
                      </c:pt>
                      <c:pt idx="6519">
                        <c:v>6550.7708050000001</c:v>
                      </c:pt>
                      <c:pt idx="6520">
                        <c:v>6551.7733739999994</c:v>
                      </c:pt>
                      <c:pt idx="6521">
                        <c:v>6552.8114569999998</c:v>
                      </c:pt>
                      <c:pt idx="6522">
                        <c:v>6553.8262059999997</c:v>
                      </c:pt>
                      <c:pt idx="6523">
                        <c:v>6554.9598310000001</c:v>
                      </c:pt>
                      <c:pt idx="6524">
                        <c:v>6555.739493</c:v>
                      </c:pt>
                      <c:pt idx="6525">
                        <c:v>6556.7400090000001</c:v>
                      </c:pt>
                      <c:pt idx="6526">
                        <c:v>6557.7386299999998</c:v>
                      </c:pt>
                      <c:pt idx="6527">
                        <c:v>6558.7578089999997</c:v>
                      </c:pt>
                      <c:pt idx="6528">
                        <c:v>6559.773905</c:v>
                      </c:pt>
                      <c:pt idx="6529">
                        <c:v>6560.7894239999996</c:v>
                      </c:pt>
                      <c:pt idx="6530">
                        <c:v>6561.7891949999994</c:v>
                      </c:pt>
                      <c:pt idx="6531">
                        <c:v>6562.7884109999995</c:v>
                      </c:pt>
                      <c:pt idx="6532">
                        <c:v>6563.7896609999998</c:v>
                      </c:pt>
                      <c:pt idx="6533">
                        <c:v>6564.8050059999996</c:v>
                      </c:pt>
                      <c:pt idx="6534">
                        <c:v>6565.8200099999995</c:v>
                      </c:pt>
                      <c:pt idx="6535">
                        <c:v>6566.8211019999999</c:v>
                      </c:pt>
                      <c:pt idx="6536">
                        <c:v>6567.8155459999998</c:v>
                      </c:pt>
                      <c:pt idx="6537">
                        <c:v>6568.8409080000001</c:v>
                      </c:pt>
                      <c:pt idx="6538">
                        <c:v>6570.0020789999999</c:v>
                      </c:pt>
                      <c:pt idx="6539">
                        <c:v>6570.8358090000002</c:v>
                      </c:pt>
                      <c:pt idx="6540">
                        <c:v>6572.0501759999997</c:v>
                      </c:pt>
                      <c:pt idx="6541">
                        <c:v>6572.8608389999999</c:v>
                      </c:pt>
                      <c:pt idx="6542">
                        <c:v>6573.8865299999998</c:v>
                      </c:pt>
                      <c:pt idx="6543">
                        <c:v>6574.9032079999997</c:v>
                      </c:pt>
                      <c:pt idx="6544">
                        <c:v>6575.9214929999998</c:v>
                      </c:pt>
                      <c:pt idx="6545">
                        <c:v>6576.9069079999999</c:v>
                      </c:pt>
                      <c:pt idx="6546">
                        <c:v>6577.9099719999995</c:v>
                      </c:pt>
                      <c:pt idx="6547">
                        <c:v>6578.9372130000002</c:v>
                      </c:pt>
                      <c:pt idx="6548">
                        <c:v>6579.9499159999996</c:v>
                      </c:pt>
                      <c:pt idx="6549">
                        <c:v>6580.9632699999993</c:v>
                      </c:pt>
                      <c:pt idx="6550">
                        <c:v>6581.9897369999999</c:v>
                      </c:pt>
                      <c:pt idx="6551">
                        <c:v>6582.9862640000001</c:v>
                      </c:pt>
                      <c:pt idx="6552">
                        <c:v>6584.0000709999995</c:v>
                      </c:pt>
                      <c:pt idx="6553">
                        <c:v>6584.9875830000001</c:v>
                      </c:pt>
                      <c:pt idx="6554">
                        <c:v>6585.9899340000002</c:v>
                      </c:pt>
                      <c:pt idx="6555">
                        <c:v>6587.0128789999999</c:v>
                      </c:pt>
                      <c:pt idx="6556">
                        <c:v>6588.0424389999998</c:v>
                      </c:pt>
                      <c:pt idx="6557">
                        <c:v>6589.040634</c:v>
                      </c:pt>
                      <c:pt idx="6558">
                        <c:v>6590.0334389999998</c:v>
                      </c:pt>
                      <c:pt idx="6559">
                        <c:v>6591.0327719999996</c:v>
                      </c:pt>
                      <c:pt idx="6560">
                        <c:v>6592.0428949999996</c:v>
                      </c:pt>
                      <c:pt idx="6561">
                        <c:v>6593.040653</c:v>
                      </c:pt>
                      <c:pt idx="6562">
                        <c:v>6594.0343239999993</c:v>
                      </c:pt>
                      <c:pt idx="6563">
                        <c:v>6595.0723109999999</c:v>
                      </c:pt>
                      <c:pt idx="6564">
                        <c:v>6596.0823970000001</c:v>
                      </c:pt>
                      <c:pt idx="6565">
                        <c:v>6597.0825369999993</c:v>
                      </c:pt>
                      <c:pt idx="6566">
                        <c:v>6598.0829800000001</c:v>
                      </c:pt>
                      <c:pt idx="6567">
                        <c:v>6599.1146149999995</c:v>
                      </c:pt>
                      <c:pt idx="6568">
                        <c:v>6600.1218939999999</c:v>
                      </c:pt>
                      <c:pt idx="6569">
                        <c:v>6601.1273709999996</c:v>
                      </c:pt>
                      <c:pt idx="6570">
                        <c:v>6602.1282149999997</c:v>
                      </c:pt>
                      <c:pt idx="6571">
                        <c:v>6603.1252239999994</c:v>
                      </c:pt>
                      <c:pt idx="6572">
                        <c:v>6604.1407399999998</c:v>
                      </c:pt>
                      <c:pt idx="6573">
                        <c:v>6605.1743299999998</c:v>
                      </c:pt>
                      <c:pt idx="6574">
                        <c:v>6606.2160159999994</c:v>
                      </c:pt>
                      <c:pt idx="6575">
                        <c:v>6607.23801</c:v>
                      </c:pt>
                      <c:pt idx="6576">
                        <c:v>6608.2484420000001</c:v>
                      </c:pt>
                      <c:pt idx="6577">
                        <c:v>6609.2363719999994</c:v>
                      </c:pt>
                      <c:pt idx="6578">
                        <c:v>6610.2481069999994</c:v>
                      </c:pt>
                      <c:pt idx="6579">
                        <c:v>6611.2598109999999</c:v>
                      </c:pt>
                      <c:pt idx="6580">
                        <c:v>6612.3318289999997</c:v>
                      </c:pt>
                      <c:pt idx="6581">
                        <c:v>6613.2931199999994</c:v>
                      </c:pt>
                      <c:pt idx="6582">
                        <c:v>6614.3775879999994</c:v>
                      </c:pt>
                      <c:pt idx="6583">
                        <c:v>6615.2866459999996</c:v>
                      </c:pt>
                      <c:pt idx="6584">
                        <c:v>6616.2822699999997</c:v>
                      </c:pt>
                      <c:pt idx="6585">
                        <c:v>6617.4602709999999</c:v>
                      </c:pt>
                      <c:pt idx="6586">
                        <c:v>6618.2847819999997</c:v>
                      </c:pt>
                      <c:pt idx="6587">
                        <c:v>6619.2923709999995</c:v>
                      </c:pt>
                      <c:pt idx="6588">
                        <c:v>6620.3078369999994</c:v>
                      </c:pt>
                      <c:pt idx="6589">
                        <c:v>6621.3235539999996</c:v>
                      </c:pt>
                      <c:pt idx="6590">
                        <c:v>6622.3551090000001</c:v>
                      </c:pt>
                      <c:pt idx="6591">
                        <c:v>6623.3671139999997</c:v>
                      </c:pt>
                      <c:pt idx="6592">
                        <c:v>6624.3649559999994</c:v>
                      </c:pt>
                      <c:pt idx="6593">
                        <c:v>6625.3693059999996</c:v>
                      </c:pt>
                      <c:pt idx="6594">
                        <c:v>6626.3602469999996</c:v>
                      </c:pt>
                      <c:pt idx="6595">
                        <c:v>6627.3635349999995</c:v>
                      </c:pt>
                      <c:pt idx="6596">
                        <c:v>6628.3637499999995</c:v>
                      </c:pt>
                      <c:pt idx="6597">
                        <c:v>6629.3603189999994</c:v>
                      </c:pt>
                      <c:pt idx="6598">
                        <c:v>6630.3707850000001</c:v>
                      </c:pt>
                      <c:pt idx="6599">
                        <c:v>6631.3727179999996</c:v>
                      </c:pt>
                      <c:pt idx="6600">
                        <c:v>6632.511141</c:v>
                      </c:pt>
                      <c:pt idx="6601">
                        <c:v>6633.3805679999996</c:v>
                      </c:pt>
                      <c:pt idx="6602">
                        <c:v>6634.4110970000002</c:v>
                      </c:pt>
                      <c:pt idx="6603">
                        <c:v>6635.4104239999997</c:v>
                      </c:pt>
                      <c:pt idx="6604">
                        <c:v>6636.4454399999995</c:v>
                      </c:pt>
                      <c:pt idx="6605">
                        <c:v>6637.4519469999996</c:v>
                      </c:pt>
                      <c:pt idx="6606">
                        <c:v>6638.4556149999999</c:v>
                      </c:pt>
                      <c:pt idx="6607">
                        <c:v>6639.4621900000002</c:v>
                      </c:pt>
                      <c:pt idx="6608">
                        <c:v>6640.4777349999995</c:v>
                      </c:pt>
                      <c:pt idx="6609">
                        <c:v>6641.4912260000001</c:v>
                      </c:pt>
                      <c:pt idx="6610">
                        <c:v>6642.4852179999998</c:v>
                      </c:pt>
                      <c:pt idx="6611">
                        <c:v>6643.49359</c:v>
                      </c:pt>
                      <c:pt idx="6612">
                        <c:v>6644.4969009999995</c:v>
                      </c:pt>
                      <c:pt idx="6613">
                        <c:v>6645.4988459999995</c:v>
                      </c:pt>
                      <c:pt idx="6614">
                        <c:v>6646.4857860000002</c:v>
                      </c:pt>
                      <c:pt idx="6615">
                        <c:v>6647.4947739999998</c:v>
                      </c:pt>
                      <c:pt idx="6616">
                        <c:v>6648.4936680000001</c:v>
                      </c:pt>
                      <c:pt idx="6617">
                        <c:v>6649.4927549999993</c:v>
                      </c:pt>
                      <c:pt idx="6618">
                        <c:v>6650.4992519999996</c:v>
                      </c:pt>
                      <c:pt idx="6619">
                        <c:v>6651.5133179999993</c:v>
                      </c:pt>
                      <c:pt idx="6620">
                        <c:v>6652.5107629999993</c:v>
                      </c:pt>
                      <c:pt idx="6621">
                        <c:v>6653.5705079999998</c:v>
                      </c:pt>
                      <c:pt idx="6622">
                        <c:v>6654.6325390000002</c:v>
                      </c:pt>
                      <c:pt idx="6623">
                        <c:v>6655.5370439999997</c:v>
                      </c:pt>
                      <c:pt idx="6624">
                        <c:v>6656.6702639999994</c:v>
                      </c:pt>
                      <c:pt idx="6625">
                        <c:v>6657.5506749999995</c:v>
                      </c:pt>
                      <c:pt idx="6626">
                        <c:v>6658.5584859999999</c:v>
                      </c:pt>
                      <c:pt idx="6627">
                        <c:v>6659.5509940000002</c:v>
                      </c:pt>
                      <c:pt idx="6628">
                        <c:v>6660.5611089999993</c:v>
                      </c:pt>
                      <c:pt idx="6629">
                        <c:v>6661.5775249999997</c:v>
                      </c:pt>
                      <c:pt idx="6630">
                        <c:v>6662.5777179999995</c:v>
                      </c:pt>
                      <c:pt idx="6631">
                        <c:v>6663.5784479999993</c:v>
                      </c:pt>
                      <c:pt idx="6632">
                        <c:v>6664.6215659999998</c:v>
                      </c:pt>
                      <c:pt idx="6633">
                        <c:v>6665.6513279999999</c:v>
                      </c:pt>
                      <c:pt idx="6634">
                        <c:v>6666.6801439999999</c:v>
                      </c:pt>
                      <c:pt idx="6635">
                        <c:v>6667.6948059999995</c:v>
                      </c:pt>
                      <c:pt idx="6636">
                        <c:v>6668.6884300000002</c:v>
                      </c:pt>
                      <c:pt idx="6637">
                        <c:v>6669.7079029999995</c:v>
                      </c:pt>
                      <c:pt idx="6638">
                        <c:v>6670.7045629999993</c:v>
                      </c:pt>
                      <c:pt idx="6639">
                        <c:v>6671.7173429999993</c:v>
                      </c:pt>
                      <c:pt idx="6640">
                        <c:v>6672.7168819999997</c:v>
                      </c:pt>
                      <c:pt idx="6641">
                        <c:v>6673.7134580000002</c:v>
                      </c:pt>
                      <c:pt idx="6642">
                        <c:v>6674.7103019999995</c:v>
                      </c:pt>
                      <c:pt idx="6643">
                        <c:v>6675.7044409999999</c:v>
                      </c:pt>
                      <c:pt idx="6644">
                        <c:v>6676.7153359999993</c:v>
                      </c:pt>
                      <c:pt idx="6645">
                        <c:v>6677.8233799999998</c:v>
                      </c:pt>
                      <c:pt idx="6646">
                        <c:v>6678.7433689999998</c:v>
                      </c:pt>
                      <c:pt idx="6647">
                        <c:v>6679.7409529999995</c:v>
                      </c:pt>
                      <c:pt idx="6648">
                        <c:v>6680.7525999999998</c:v>
                      </c:pt>
                      <c:pt idx="6649">
                        <c:v>6681.7671209999999</c:v>
                      </c:pt>
                      <c:pt idx="6650">
                        <c:v>6682.9842399999998</c:v>
                      </c:pt>
                      <c:pt idx="6651">
                        <c:v>6683.7890710000001</c:v>
                      </c:pt>
                      <c:pt idx="6652">
                        <c:v>6684.7889099999993</c:v>
                      </c:pt>
                      <c:pt idx="6653">
                        <c:v>6685.7890929999994</c:v>
                      </c:pt>
                      <c:pt idx="6654">
                        <c:v>6686.8049979999996</c:v>
                      </c:pt>
                      <c:pt idx="6655">
                        <c:v>6687.8273179999997</c:v>
                      </c:pt>
                      <c:pt idx="6656">
                        <c:v>6688.8434699999998</c:v>
                      </c:pt>
                      <c:pt idx="6657">
                        <c:v>6689.8289779999996</c:v>
                      </c:pt>
                      <c:pt idx="6658">
                        <c:v>6690.8423549999998</c:v>
                      </c:pt>
                      <c:pt idx="6659">
                        <c:v>6691.8722069999994</c:v>
                      </c:pt>
                      <c:pt idx="6660">
                        <c:v>6692.869686</c:v>
                      </c:pt>
                      <c:pt idx="6661">
                        <c:v>6693.8616899999997</c:v>
                      </c:pt>
                      <c:pt idx="6662">
                        <c:v>6694.8710999999994</c:v>
                      </c:pt>
                      <c:pt idx="6663">
                        <c:v>6695.870253</c:v>
                      </c:pt>
                      <c:pt idx="6664">
                        <c:v>6696.8766859999996</c:v>
                      </c:pt>
                      <c:pt idx="6665">
                        <c:v>6698.0008680000001</c:v>
                      </c:pt>
                      <c:pt idx="6666">
                        <c:v>6698.8905219999997</c:v>
                      </c:pt>
                      <c:pt idx="6667">
                        <c:v>6699.8759949999994</c:v>
                      </c:pt>
                      <c:pt idx="6668">
                        <c:v>6701.0913359999995</c:v>
                      </c:pt>
                      <c:pt idx="6669">
                        <c:v>6701.9125539999995</c:v>
                      </c:pt>
                      <c:pt idx="6670">
                        <c:v>6702.9138320000002</c:v>
                      </c:pt>
                      <c:pt idx="6671">
                        <c:v>6703.9141</c:v>
                      </c:pt>
                      <c:pt idx="6672">
                        <c:v>6704.9121679999998</c:v>
                      </c:pt>
                      <c:pt idx="6673">
                        <c:v>6705.9255569999996</c:v>
                      </c:pt>
                      <c:pt idx="6674">
                        <c:v>6706.9410039999993</c:v>
                      </c:pt>
                      <c:pt idx="6675">
                        <c:v>6707.9551929999998</c:v>
                      </c:pt>
                      <c:pt idx="6676">
                        <c:v>6708.9699000000001</c:v>
                      </c:pt>
                      <c:pt idx="6677">
                        <c:v>6709.9858489999997</c:v>
                      </c:pt>
                      <c:pt idx="6678">
                        <c:v>6710.9876989999993</c:v>
                      </c:pt>
                      <c:pt idx="6679">
                        <c:v>6711.9859639999995</c:v>
                      </c:pt>
                      <c:pt idx="6680">
                        <c:v>6713.0018970000001</c:v>
                      </c:pt>
                      <c:pt idx="6681">
                        <c:v>6714.0908019999997</c:v>
                      </c:pt>
                      <c:pt idx="6682">
                        <c:v>6714.9948439999998</c:v>
                      </c:pt>
                      <c:pt idx="6683">
                        <c:v>6716.1171009999998</c:v>
                      </c:pt>
                      <c:pt idx="6684">
                        <c:v>6717.0008389999994</c:v>
                      </c:pt>
                      <c:pt idx="6685">
                        <c:v>6718.0109990000001</c:v>
                      </c:pt>
                      <c:pt idx="6686">
                        <c:v>6719.0273289999996</c:v>
                      </c:pt>
                      <c:pt idx="6687">
                        <c:v>6720.0358139999998</c:v>
                      </c:pt>
                      <c:pt idx="6688">
                        <c:v>6721.0444259999995</c:v>
                      </c:pt>
                      <c:pt idx="6689">
                        <c:v>6722.0447049999993</c:v>
                      </c:pt>
                      <c:pt idx="6690">
                        <c:v>6723.0494129999997</c:v>
                      </c:pt>
                      <c:pt idx="6691">
                        <c:v>6724.0581759999995</c:v>
                      </c:pt>
                      <c:pt idx="6692">
                        <c:v>6725.073042</c:v>
                      </c:pt>
                      <c:pt idx="6693">
                        <c:v>6726.0890989999998</c:v>
                      </c:pt>
                      <c:pt idx="6694">
                        <c:v>6727.1036629999999</c:v>
                      </c:pt>
                      <c:pt idx="6695">
                        <c:v>6728.1154699999997</c:v>
                      </c:pt>
                      <c:pt idx="6696">
                        <c:v>6729.1155199999994</c:v>
                      </c:pt>
                      <c:pt idx="6697">
                        <c:v>6730.1133179999997</c:v>
                      </c:pt>
                      <c:pt idx="6698">
                        <c:v>6731.1160529999997</c:v>
                      </c:pt>
                      <c:pt idx="6699">
                        <c:v>6732.1128849999996</c:v>
                      </c:pt>
                      <c:pt idx="6700">
                        <c:v>6733.1131359999999</c:v>
                      </c:pt>
                      <c:pt idx="6701">
                        <c:v>6734.1243919999997</c:v>
                      </c:pt>
                      <c:pt idx="6702">
                        <c:v>6735.117698</c:v>
                      </c:pt>
                      <c:pt idx="6703">
                        <c:v>6736.1128179999996</c:v>
                      </c:pt>
                      <c:pt idx="6704">
                        <c:v>6737.1257699999996</c:v>
                      </c:pt>
                      <c:pt idx="6705">
                        <c:v>6738.1414180000002</c:v>
                      </c:pt>
                      <c:pt idx="6706">
                        <c:v>6739.1720660000001</c:v>
                      </c:pt>
                      <c:pt idx="6707">
                        <c:v>6740.1573019999996</c:v>
                      </c:pt>
                      <c:pt idx="6708">
                        <c:v>6741.1719549999998</c:v>
                      </c:pt>
                      <c:pt idx="6709">
                        <c:v>6742.1687489999995</c:v>
                      </c:pt>
                      <c:pt idx="6710">
                        <c:v>6743.1693459999997</c:v>
                      </c:pt>
                      <c:pt idx="6711">
                        <c:v>6744.1678240000001</c:v>
                      </c:pt>
                      <c:pt idx="6712">
                        <c:v>6745.1855809999997</c:v>
                      </c:pt>
                      <c:pt idx="6713">
                        <c:v>6746.1849689999999</c:v>
                      </c:pt>
                      <c:pt idx="6714">
                        <c:v>6747.182323</c:v>
                      </c:pt>
                      <c:pt idx="6715">
                        <c:v>6748.1804859999993</c:v>
                      </c:pt>
                      <c:pt idx="6716">
                        <c:v>6749.1993569999995</c:v>
                      </c:pt>
                      <c:pt idx="6717">
                        <c:v>6750.2155339999999</c:v>
                      </c:pt>
                      <c:pt idx="6718">
                        <c:v>6751.2127659999996</c:v>
                      </c:pt>
                      <c:pt idx="6719">
                        <c:v>6752.2443519999997</c:v>
                      </c:pt>
                      <c:pt idx="6720">
                        <c:v>6753.2231069999998</c:v>
                      </c:pt>
                      <c:pt idx="6721">
                        <c:v>6754.2373929999994</c:v>
                      </c:pt>
                      <c:pt idx="6722">
                        <c:v>6755.2433809999993</c:v>
                      </c:pt>
                      <c:pt idx="6723">
                        <c:v>6756.2370659999997</c:v>
                      </c:pt>
                      <c:pt idx="6724">
                        <c:v>6757.2583919999997</c:v>
                      </c:pt>
                      <c:pt idx="6725">
                        <c:v>6758.2617319999999</c:v>
                      </c:pt>
                      <c:pt idx="6726">
                        <c:v>6759.2537419999999</c:v>
                      </c:pt>
                      <c:pt idx="6727">
                        <c:v>6760.2803109999995</c:v>
                      </c:pt>
                      <c:pt idx="6728">
                        <c:v>6761.2959999999994</c:v>
                      </c:pt>
                      <c:pt idx="6729">
                        <c:v>6762.2957339999994</c:v>
                      </c:pt>
                      <c:pt idx="6730">
                        <c:v>6763.2832330000001</c:v>
                      </c:pt>
                      <c:pt idx="6731">
                        <c:v>6764.2859349999999</c:v>
                      </c:pt>
                      <c:pt idx="6732">
                        <c:v>6765.302995</c:v>
                      </c:pt>
                      <c:pt idx="6733">
                        <c:v>6766.3181559999994</c:v>
                      </c:pt>
                      <c:pt idx="6734">
                        <c:v>6767.3243929999999</c:v>
                      </c:pt>
                      <c:pt idx="6735">
                        <c:v>6768.3382219999994</c:v>
                      </c:pt>
                      <c:pt idx="6736">
                        <c:v>6769.3343719999993</c:v>
                      </c:pt>
                      <c:pt idx="6737">
                        <c:v>6770.3375889999998</c:v>
                      </c:pt>
                      <c:pt idx="6738">
                        <c:v>6771.4251979999999</c:v>
                      </c:pt>
                      <c:pt idx="6739">
                        <c:v>6772.3468210000001</c:v>
                      </c:pt>
                      <c:pt idx="6740">
                        <c:v>6773.4401149999994</c:v>
                      </c:pt>
                      <c:pt idx="6741">
                        <c:v>6774.5118769999999</c:v>
                      </c:pt>
                      <c:pt idx="6742">
                        <c:v>6775.3706569999995</c:v>
                      </c:pt>
                      <c:pt idx="6743">
                        <c:v>6776.5430679999999</c:v>
                      </c:pt>
                      <c:pt idx="6744">
                        <c:v>6777.3870349999997</c:v>
                      </c:pt>
                      <c:pt idx="6745">
                        <c:v>6778.396839</c:v>
                      </c:pt>
                      <c:pt idx="6746">
                        <c:v>6779.4028319999998</c:v>
                      </c:pt>
                      <c:pt idx="6747">
                        <c:v>6780.4186220000001</c:v>
                      </c:pt>
                      <c:pt idx="6748">
                        <c:v>6781.4186679999993</c:v>
                      </c:pt>
                      <c:pt idx="6749">
                        <c:v>6782.4150669999999</c:v>
                      </c:pt>
                      <c:pt idx="6750">
                        <c:v>6783.428046</c:v>
                      </c:pt>
                      <c:pt idx="6751">
                        <c:v>6784.4413539999996</c:v>
                      </c:pt>
                      <c:pt idx="6752">
                        <c:v>6785.4554039999994</c:v>
                      </c:pt>
                      <c:pt idx="6753">
                        <c:v>6786.4560259999998</c:v>
                      </c:pt>
                      <c:pt idx="6754">
                        <c:v>6787.46875</c:v>
                      </c:pt>
                      <c:pt idx="6755">
                        <c:v>6788.4957979999999</c:v>
                      </c:pt>
                      <c:pt idx="6756">
                        <c:v>6789.4629660000001</c:v>
                      </c:pt>
                      <c:pt idx="6757">
                        <c:v>6790.4606249999997</c:v>
                      </c:pt>
                      <c:pt idx="6758">
                        <c:v>6791.4570739999999</c:v>
                      </c:pt>
                      <c:pt idx="6759">
                        <c:v>6792.4553559999995</c:v>
                      </c:pt>
                      <c:pt idx="6760">
                        <c:v>6793.4548699999996</c:v>
                      </c:pt>
                      <c:pt idx="6761">
                        <c:v>6794.4656489999998</c:v>
                      </c:pt>
                      <c:pt idx="6762">
                        <c:v>6795.4553470000001</c:v>
                      </c:pt>
                      <c:pt idx="6763">
                        <c:v>6796.4658899999995</c:v>
                      </c:pt>
                      <c:pt idx="6764">
                        <c:v>6797.4754859999994</c:v>
                      </c:pt>
                      <c:pt idx="6765">
                        <c:v>6798.4859079999997</c:v>
                      </c:pt>
                      <c:pt idx="6766">
                        <c:v>6799.4859079999997</c:v>
                      </c:pt>
                      <c:pt idx="6767">
                        <c:v>6800.4874709999995</c:v>
                      </c:pt>
                      <c:pt idx="6768">
                        <c:v>6801.4874620000001</c:v>
                      </c:pt>
                      <c:pt idx="6769">
                        <c:v>6802.4873819999993</c:v>
                      </c:pt>
                      <c:pt idx="6770">
                        <c:v>6803.4883069999996</c:v>
                      </c:pt>
                      <c:pt idx="6771">
                        <c:v>6804.5351229999997</c:v>
                      </c:pt>
                      <c:pt idx="6772">
                        <c:v>6805.5645139999997</c:v>
                      </c:pt>
                      <c:pt idx="6773">
                        <c:v>6806.5772010000001</c:v>
                      </c:pt>
                      <c:pt idx="6774">
                        <c:v>6807.5763189999998</c:v>
                      </c:pt>
                      <c:pt idx="6775">
                        <c:v>6808.5871669999997</c:v>
                      </c:pt>
                      <c:pt idx="6776">
                        <c:v>6809.5014059999994</c:v>
                      </c:pt>
                      <c:pt idx="6777">
                        <c:v>6810.5168599999997</c:v>
                      </c:pt>
                      <c:pt idx="6778">
                        <c:v>6811.5433739999999</c:v>
                      </c:pt>
                      <c:pt idx="6779">
                        <c:v>6812.539272</c:v>
                      </c:pt>
                      <c:pt idx="6780">
                        <c:v>6813.5401069999998</c:v>
                      </c:pt>
                      <c:pt idx="6781">
                        <c:v>6814.5516179999995</c:v>
                      </c:pt>
                      <c:pt idx="6782">
                        <c:v>6815.5636479999994</c:v>
                      </c:pt>
                      <c:pt idx="6783">
                        <c:v>6816.5784049999993</c:v>
                      </c:pt>
                      <c:pt idx="6784">
                        <c:v>6817.5656650000001</c:v>
                      </c:pt>
                      <c:pt idx="6785">
                        <c:v>6818.569555</c:v>
                      </c:pt>
                      <c:pt idx="6786">
                        <c:v>6819.5830259999993</c:v>
                      </c:pt>
                      <c:pt idx="6787">
                        <c:v>6820.5825959999993</c:v>
                      </c:pt>
                      <c:pt idx="6788">
                        <c:v>6821.5838359999998</c:v>
                      </c:pt>
                      <c:pt idx="6789">
                        <c:v>6822.5831209999997</c:v>
                      </c:pt>
                      <c:pt idx="6790">
                        <c:v>6823.5821989999995</c:v>
                      </c:pt>
                      <c:pt idx="6791">
                        <c:v>6824.5813539999999</c:v>
                      </c:pt>
                      <c:pt idx="6792">
                        <c:v>6825.5792510000001</c:v>
                      </c:pt>
                      <c:pt idx="6793">
                        <c:v>6826.6094990000001</c:v>
                      </c:pt>
                      <c:pt idx="6794">
                        <c:v>6827.5944549999995</c:v>
                      </c:pt>
                      <c:pt idx="6795">
                        <c:v>6828.6136989999995</c:v>
                      </c:pt>
                      <c:pt idx="6796">
                        <c:v>6829.6564109999999</c:v>
                      </c:pt>
                      <c:pt idx="6797">
                        <c:v>6830.6422089999996</c:v>
                      </c:pt>
                      <c:pt idx="6798">
                        <c:v>6831.6546389999994</c:v>
                      </c:pt>
                      <c:pt idx="6799">
                        <c:v>6832.6489959999999</c:v>
                      </c:pt>
                      <c:pt idx="6800">
                        <c:v>6833.6564239999998</c:v>
                      </c:pt>
                      <c:pt idx="6801">
                        <c:v>6834.6566240000002</c:v>
                      </c:pt>
                      <c:pt idx="6802">
                        <c:v>6835.6929190000001</c:v>
                      </c:pt>
                      <c:pt idx="6803">
                        <c:v>6836.7159590000001</c:v>
                      </c:pt>
                      <c:pt idx="6804">
                        <c:v>6837.7128739999998</c:v>
                      </c:pt>
                      <c:pt idx="6805">
                        <c:v>6838.7120489999998</c:v>
                      </c:pt>
                      <c:pt idx="6806">
                        <c:v>6839.7210519999999</c:v>
                      </c:pt>
                      <c:pt idx="6807">
                        <c:v>6840.751088</c:v>
                      </c:pt>
                      <c:pt idx="6808">
                        <c:v>6841.7684739999995</c:v>
                      </c:pt>
                      <c:pt idx="6809">
                        <c:v>6842.7901529999999</c:v>
                      </c:pt>
                      <c:pt idx="6810">
                        <c:v>6843.8189699999994</c:v>
                      </c:pt>
                      <c:pt idx="6811">
                        <c:v>6844.8313909999997</c:v>
                      </c:pt>
                      <c:pt idx="6812">
                        <c:v>6845.8427769999998</c:v>
                      </c:pt>
                      <c:pt idx="6813">
                        <c:v>6846.8393900000001</c:v>
                      </c:pt>
                      <c:pt idx="6814">
                        <c:v>6847.83698</c:v>
                      </c:pt>
                      <c:pt idx="6815">
                        <c:v>6848.8378169999996</c:v>
                      </c:pt>
                      <c:pt idx="6816">
                        <c:v>6849.8567640000001</c:v>
                      </c:pt>
                      <c:pt idx="6817">
                        <c:v>6850.8666880000001</c:v>
                      </c:pt>
                      <c:pt idx="6818">
                        <c:v>6851.866454</c:v>
                      </c:pt>
                      <c:pt idx="6819">
                        <c:v>6852.86654</c:v>
                      </c:pt>
                      <c:pt idx="6820">
                        <c:v>6853.8943589999999</c:v>
                      </c:pt>
                      <c:pt idx="6821">
                        <c:v>6854.9263179999998</c:v>
                      </c:pt>
                      <c:pt idx="6822">
                        <c:v>6855.9242189999995</c:v>
                      </c:pt>
                      <c:pt idx="6823">
                        <c:v>6856.9532559999998</c:v>
                      </c:pt>
                      <c:pt idx="6824">
                        <c:v>6857.9691669999993</c:v>
                      </c:pt>
                      <c:pt idx="6825">
                        <c:v>6858.9665519999999</c:v>
                      </c:pt>
                      <c:pt idx="6826">
                        <c:v>6859.9657309999993</c:v>
                      </c:pt>
                      <c:pt idx="6827">
                        <c:v>6860.9657049999996</c:v>
                      </c:pt>
                      <c:pt idx="6828">
                        <c:v>6861.9820439999994</c:v>
                      </c:pt>
                      <c:pt idx="6829">
                        <c:v>6863.0132869999998</c:v>
                      </c:pt>
                      <c:pt idx="6830">
                        <c:v>6864.0133569999998</c:v>
                      </c:pt>
                      <c:pt idx="6831">
                        <c:v>6865.0107349999998</c:v>
                      </c:pt>
                      <c:pt idx="6832">
                        <c:v>6866.0437299999994</c:v>
                      </c:pt>
                      <c:pt idx="6833">
                        <c:v>6867.0474169999998</c:v>
                      </c:pt>
                      <c:pt idx="6834">
                        <c:v>6868.0698109999994</c:v>
                      </c:pt>
                      <c:pt idx="6835">
                        <c:v>6869.068303</c:v>
                      </c:pt>
                      <c:pt idx="6836">
                        <c:v>6870.0790369999995</c:v>
                      </c:pt>
                      <c:pt idx="6837">
                        <c:v>6871.082582</c:v>
                      </c:pt>
                      <c:pt idx="6838">
                        <c:v>6872.17364</c:v>
                      </c:pt>
                      <c:pt idx="6839">
                        <c:v>6873.097581</c:v>
                      </c:pt>
                      <c:pt idx="6840">
                        <c:v>6874.1054159999994</c:v>
                      </c:pt>
                      <c:pt idx="6841">
                        <c:v>6875.2771679999996</c:v>
                      </c:pt>
                      <c:pt idx="6842">
                        <c:v>6876.1348189999999</c:v>
                      </c:pt>
                      <c:pt idx="6843">
                        <c:v>6877.1317629999994</c:v>
                      </c:pt>
                      <c:pt idx="6844">
                        <c:v>6878.1475089999994</c:v>
                      </c:pt>
                      <c:pt idx="6845">
                        <c:v>6879.1630369999993</c:v>
                      </c:pt>
                      <c:pt idx="6846">
                        <c:v>6880.1620739999998</c:v>
                      </c:pt>
                      <c:pt idx="6847">
                        <c:v>6881.186995</c:v>
                      </c:pt>
                      <c:pt idx="6848">
                        <c:v>6882.1874309999994</c:v>
                      </c:pt>
                      <c:pt idx="6849">
                        <c:v>6883.1992359999995</c:v>
                      </c:pt>
                      <c:pt idx="6850">
                        <c:v>6884.2124899999999</c:v>
                      </c:pt>
                      <c:pt idx="6851">
                        <c:v>6885.2129889999997</c:v>
                      </c:pt>
                      <c:pt idx="6852">
                        <c:v>6886.2261170000002</c:v>
                      </c:pt>
                      <c:pt idx="6853">
                        <c:v>6887.2359149999993</c:v>
                      </c:pt>
                      <c:pt idx="6854">
                        <c:v>6888.2386049999996</c:v>
                      </c:pt>
                      <c:pt idx="6855">
                        <c:v>6889.2438750000001</c:v>
                      </c:pt>
                      <c:pt idx="6856">
                        <c:v>6890.2603840000002</c:v>
                      </c:pt>
                      <c:pt idx="6857">
                        <c:v>6891.2652840000001</c:v>
                      </c:pt>
                      <c:pt idx="6858">
                        <c:v>6892.2781779999996</c:v>
                      </c:pt>
                      <c:pt idx="6859">
                        <c:v>6893.293549</c:v>
                      </c:pt>
                      <c:pt idx="6860">
                        <c:v>6894.2887499999997</c:v>
                      </c:pt>
                      <c:pt idx="6861">
                        <c:v>6895.3044039999995</c:v>
                      </c:pt>
                      <c:pt idx="6862">
                        <c:v>6896.3041319999993</c:v>
                      </c:pt>
                      <c:pt idx="6863">
                        <c:v>6897.3139080000001</c:v>
                      </c:pt>
                      <c:pt idx="6864">
                        <c:v>6898.3208639999993</c:v>
                      </c:pt>
                      <c:pt idx="6865">
                        <c:v>6899.3349490000001</c:v>
                      </c:pt>
                      <c:pt idx="6866">
                        <c:v>6900.334476</c:v>
                      </c:pt>
                      <c:pt idx="6867">
                        <c:v>6901.3309339999996</c:v>
                      </c:pt>
                      <c:pt idx="6868">
                        <c:v>6902.3431479999999</c:v>
                      </c:pt>
                      <c:pt idx="6869">
                        <c:v>6903.3409789999996</c:v>
                      </c:pt>
                      <c:pt idx="6870">
                        <c:v>6904.3379719999994</c:v>
                      </c:pt>
                      <c:pt idx="6871">
                        <c:v>6905.3318449999997</c:v>
                      </c:pt>
                      <c:pt idx="6872">
                        <c:v>6906.3292489999994</c:v>
                      </c:pt>
                      <c:pt idx="6873">
                        <c:v>6907.3394449999996</c:v>
                      </c:pt>
                      <c:pt idx="6874">
                        <c:v>6908.335016</c:v>
                      </c:pt>
                      <c:pt idx="6875">
                        <c:v>6909.377684</c:v>
                      </c:pt>
                      <c:pt idx="6876">
                        <c:v>6910.3287890000001</c:v>
                      </c:pt>
                      <c:pt idx="6877">
                        <c:v>6911.4681179999998</c:v>
                      </c:pt>
                      <c:pt idx="6878">
                        <c:v>6912.3387050000001</c:v>
                      </c:pt>
                      <c:pt idx="6879">
                        <c:v>6913.5403669999996</c:v>
                      </c:pt>
                      <c:pt idx="6880">
                        <c:v>6914.3618919999999</c:v>
                      </c:pt>
                      <c:pt idx="6881">
                        <c:v>6915.376268</c:v>
                      </c:pt>
                      <c:pt idx="6882">
                        <c:v>6916.6457219999993</c:v>
                      </c:pt>
                      <c:pt idx="6883">
                        <c:v>6917.3896930000001</c:v>
                      </c:pt>
                      <c:pt idx="6884">
                        <c:v>6918.3875250000001</c:v>
                      </c:pt>
                      <c:pt idx="6885">
                        <c:v>6919.764733</c:v>
                      </c:pt>
                      <c:pt idx="6886">
                        <c:v>6920.4158360000001</c:v>
                      </c:pt>
                      <c:pt idx="6887">
                        <c:v>6921.4071129999993</c:v>
                      </c:pt>
                      <c:pt idx="6888">
                        <c:v>6922.4169240000001</c:v>
                      </c:pt>
                      <c:pt idx="6889">
                        <c:v>6923.4464159999998</c:v>
                      </c:pt>
                      <c:pt idx="6890">
                        <c:v>6924.4224119999999</c:v>
                      </c:pt>
                      <c:pt idx="6891">
                        <c:v>6925.440877</c:v>
                      </c:pt>
                      <c:pt idx="6892">
                        <c:v>6926.4624039999999</c:v>
                      </c:pt>
                      <c:pt idx="6893">
                        <c:v>6927.4623670000001</c:v>
                      </c:pt>
                      <c:pt idx="6894">
                        <c:v>6928.4672929999997</c:v>
                      </c:pt>
                      <c:pt idx="6895">
                        <c:v>6929.4742319999996</c:v>
                      </c:pt>
                      <c:pt idx="6896">
                        <c:v>6930.4725920000001</c:v>
                      </c:pt>
                      <c:pt idx="6897">
                        <c:v>6931.4731780000002</c:v>
                      </c:pt>
                      <c:pt idx="6898">
                        <c:v>6932.5227509999995</c:v>
                      </c:pt>
                      <c:pt idx="6899">
                        <c:v>6933.5563889999994</c:v>
                      </c:pt>
                      <c:pt idx="6900">
                        <c:v>6934.5904639999999</c:v>
                      </c:pt>
                      <c:pt idx="6901">
                        <c:v>6935.5889790000001</c:v>
                      </c:pt>
                      <c:pt idx="6902">
                        <c:v>6936.4889039999998</c:v>
                      </c:pt>
                      <c:pt idx="6903">
                        <c:v>6937.4863029999997</c:v>
                      </c:pt>
                      <c:pt idx="6904">
                        <c:v>6938.4996080000001</c:v>
                      </c:pt>
                      <c:pt idx="6905">
                        <c:v>6939.4860159999998</c:v>
                      </c:pt>
                      <c:pt idx="6906">
                        <c:v>6940.499315</c:v>
                      </c:pt>
                      <c:pt idx="6907">
                        <c:v>6941.4930269999995</c:v>
                      </c:pt>
                      <c:pt idx="6908">
                        <c:v>6942.4916199999998</c:v>
                      </c:pt>
                      <c:pt idx="6909">
                        <c:v>6943.5058689999996</c:v>
                      </c:pt>
                      <c:pt idx="6910">
                        <c:v>6944.4849029999996</c:v>
                      </c:pt>
                      <c:pt idx="6911">
                        <c:v>6945.5317559999994</c:v>
                      </c:pt>
                      <c:pt idx="6912">
                        <c:v>6946.5264149999994</c:v>
                      </c:pt>
                      <c:pt idx="6913">
                        <c:v>6947.5438409999997</c:v>
                      </c:pt>
                      <c:pt idx="6914">
                        <c:v>6948.5564919999997</c:v>
                      </c:pt>
                      <c:pt idx="6915">
                        <c:v>6949.5717889999996</c:v>
                      </c:pt>
                      <c:pt idx="6916">
                        <c:v>6950.570248</c:v>
                      </c:pt>
                      <c:pt idx="6917">
                        <c:v>6951.5856909999993</c:v>
                      </c:pt>
                      <c:pt idx="6918">
                        <c:v>6952.5971549999995</c:v>
                      </c:pt>
                      <c:pt idx="6919">
                        <c:v>6953.6110289999997</c:v>
                      </c:pt>
                      <c:pt idx="6920">
                        <c:v>6954.612408</c:v>
                      </c:pt>
                      <c:pt idx="6921">
                        <c:v>6955.6142149999996</c:v>
                      </c:pt>
                      <c:pt idx="6922">
                        <c:v>6956.623587</c:v>
                      </c:pt>
                      <c:pt idx="6923">
                        <c:v>6957.6116789999996</c:v>
                      </c:pt>
                      <c:pt idx="6924">
                        <c:v>6958.6163239999996</c:v>
                      </c:pt>
                      <c:pt idx="6925">
                        <c:v>6959.6217019999995</c:v>
                      </c:pt>
                      <c:pt idx="6926">
                        <c:v>6960.6134069999998</c:v>
                      </c:pt>
                      <c:pt idx="6927">
                        <c:v>6961.6345409999994</c:v>
                      </c:pt>
                      <c:pt idx="6928">
                        <c:v>6962.6530130000001</c:v>
                      </c:pt>
                      <c:pt idx="6929">
                        <c:v>6963.649308</c:v>
                      </c:pt>
                      <c:pt idx="6930">
                        <c:v>6964.6587179999997</c:v>
                      </c:pt>
                      <c:pt idx="6931">
                        <c:v>6965.6575429999994</c:v>
                      </c:pt>
                      <c:pt idx="6932">
                        <c:v>6966.6856049999997</c:v>
                      </c:pt>
                      <c:pt idx="6933">
                        <c:v>6967.673272</c:v>
                      </c:pt>
                      <c:pt idx="6934">
                        <c:v>6968.6920329999994</c:v>
                      </c:pt>
                      <c:pt idx="6935">
                        <c:v>6969.7607929999995</c:v>
                      </c:pt>
                      <c:pt idx="6936">
                        <c:v>6970.7140599999993</c:v>
                      </c:pt>
                      <c:pt idx="6937">
                        <c:v>6971.714594</c:v>
                      </c:pt>
                      <c:pt idx="6938">
                        <c:v>6972.734152</c:v>
                      </c:pt>
                      <c:pt idx="6939">
                        <c:v>6973.7579009999999</c:v>
                      </c:pt>
                      <c:pt idx="6940">
                        <c:v>6974.7507249999999</c:v>
                      </c:pt>
                      <c:pt idx="6941">
                        <c:v>6975.7632699999995</c:v>
                      </c:pt>
                      <c:pt idx="6942">
                        <c:v>6976.7809909999996</c:v>
                      </c:pt>
                      <c:pt idx="6943">
                        <c:v>6977.7788389999996</c:v>
                      </c:pt>
                      <c:pt idx="6944">
                        <c:v>6978.7969699999994</c:v>
                      </c:pt>
                      <c:pt idx="6945">
                        <c:v>6979.7930609999994</c:v>
                      </c:pt>
                      <c:pt idx="6946">
                        <c:v>6980.7964499999998</c:v>
                      </c:pt>
                      <c:pt idx="6947">
                        <c:v>6981.7901229999998</c:v>
                      </c:pt>
                      <c:pt idx="6948">
                        <c:v>6982.7894679999999</c:v>
                      </c:pt>
                      <c:pt idx="6949">
                        <c:v>6983.7875489999997</c:v>
                      </c:pt>
                      <c:pt idx="6950">
                        <c:v>6984.8149429999994</c:v>
                      </c:pt>
                      <c:pt idx="6951">
                        <c:v>6985.7919889999994</c:v>
                      </c:pt>
                      <c:pt idx="6952">
                        <c:v>6986.7898879999993</c:v>
                      </c:pt>
                      <c:pt idx="6953">
                        <c:v>6987.9297809999998</c:v>
                      </c:pt>
                      <c:pt idx="6954">
                        <c:v>6988.8280269999996</c:v>
                      </c:pt>
                      <c:pt idx="6955">
                        <c:v>6989.8438219999998</c:v>
                      </c:pt>
                      <c:pt idx="6956">
                        <c:v>6990.8434649999999</c:v>
                      </c:pt>
                      <c:pt idx="6957">
                        <c:v>6991.8580389999997</c:v>
                      </c:pt>
                      <c:pt idx="6958">
                        <c:v>6992.886254</c:v>
                      </c:pt>
                      <c:pt idx="6959">
                        <c:v>6993.8994579999999</c:v>
                      </c:pt>
                      <c:pt idx="6960">
                        <c:v>6994.9050019999995</c:v>
                      </c:pt>
                      <c:pt idx="6961">
                        <c:v>6995.9204549999995</c:v>
                      </c:pt>
                      <c:pt idx="6962">
                        <c:v>6996.9255629999998</c:v>
                      </c:pt>
                      <c:pt idx="6963">
                        <c:v>6997.9449249999998</c:v>
                      </c:pt>
                      <c:pt idx="6964">
                        <c:v>6998.9564909999999</c:v>
                      </c:pt>
                      <c:pt idx="6965">
                        <c:v>6999.9594799999995</c:v>
                      </c:pt>
                      <c:pt idx="6966">
                        <c:v>7000.9582199999995</c:v>
                      </c:pt>
                      <c:pt idx="6967">
                        <c:v>7001.9768759999997</c:v>
                      </c:pt>
                      <c:pt idx="6968">
                        <c:v>7002.9838199999995</c:v>
                      </c:pt>
                      <c:pt idx="6969">
                        <c:v>7003.9753639999999</c:v>
                      </c:pt>
                      <c:pt idx="6970">
                        <c:v>7004.9869519999993</c:v>
                      </c:pt>
                      <c:pt idx="6971">
                        <c:v>7006.0279620000001</c:v>
                      </c:pt>
                      <c:pt idx="6972">
                        <c:v>7007.0382030000001</c:v>
                      </c:pt>
                      <c:pt idx="6973">
                        <c:v>7008.0386439999993</c:v>
                      </c:pt>
                      <c:pt idx="6974">
                        <c:v>7009.0367989999995</c:v>
                      </c:pt>
                      <c:pt idx="6975">
                        <c:v>7010.0512319999998</c:v>
                      </c:pt>
                      <c:pt idx="6976">
                        <c:v>7011.050792</c:v>
                      </c:pt>
                      <c:pt idx="6977">
                        <c:v>7012.0669639999996</c:v>
                      </c:pt>
                      <c:pt idx="6978">
                        <c:v>7013.0823329999994</c:v>
                      </c:pt>
                      <c:pt idx="6979">
                        <c:v>7014.1150239999997</c:v>
                      </c:pt>
                      <c:pt idx="6980">
                        <c:v>7015.11643</c:v>
                      </c:pt>
                      <c:pt idx="6981">
                        <c:v>7016.1169</c:v>
                      </c:pt>
                      <c:pt idx="6982">
                        <c:v>7017.1419399999995</c:v>
                      </c:pt>
                      <c:pt idx="6983">
                        <c:v>7018.1635259999994</c:v>
                      </c:pt>
                      <c:pt idx="6984">
                        <c:v>7019.1701679999996</c:v>
                      </c:pt>
                      <c:pt idx="6985">
                        <c:v>7020.1666260000002</c:v>
                      </c:pt>
                      <c:pt idx="6986">
                        <c:v>7021.1584769999999</c:v>
                      </c:pt>
                      <c:pt idx="6987">
                        <c:v>7022.1596739999995</c:v>
                      </c:pt>
                      <c:pt idx="6988">
                        <c:v>7023.201016</c:v>
                      </c:pt>
                      <c:pt idx="6989">
                        <c:v>7024.2100569999993</c:v>
                      </c:pt>
                      <c:pt idx="6990">
                        <c:v>7025.2317649999995</c:v>
                      </c:pt>
                      <c:pt idx="6991">
                        <c:v>7026.2474119999997</c:v>
                      </c:pt>
                      <c:pt idx="6992">
                        <c:v>7027.2449319999996</c:v>
                      </c:pt>
                      <c:pt idx="6993">
                        <c:v>7028.248122</c:v>
                      </c:pt>
                      <c:pt idx="6994">
                        <c:v>7029.2440999999999</c:v>
                      </c:pt>
                      <c:pt idx="6995">
                        <c:v>7030.2576259999996</c:v>
                      </c:pt>
                      <c:pt idx="6996">
                        <c:v>7031.2488480000002</c:v>
                      </c:pt>
                      <c:pt idx="6997">
                        <c:v>7032.2590879999998</c:v>
                      </c:pt>
                      <c:pt idx="6998">
                        <c:v>7033.2588889999997</c:v>
                      </c:pt>
                      <c:pt idx="6999">
                        <c:v>7034.280632</c:v>
                      </c:pt>
                      <c:pt idx="7000">
                        <c:v>7035.2875509999994</c:v>
                      </c:pt>
                      <c:pt idx="7001">
                        <c:v>7036.2847869999996</c:v>
                      </c:pt>
                      <c:pt idx="7002">
                        <c:v>7037.2820350000002</c:v>
                      </c:pt>
                      <c:pt idx="7003">
                        <c:v>7038.2839029999996</c:v>
                      </c:pt>
                      <c:pt idx="7004">
                        <c:v>7039.2894630000001</c:v>
                      </c:pt>
                      <c:pt idx="7005">
                        <c:v>7040.3179689999997</c:v>
                      </c:pt>
                      <c:pt idx="7006">
                        <c:v>7041.329471</c:v>
                      </c:pt>
                      <c:pt idx="7007">
                        <c:v>7042.3434259999995</c:v>
                      </c:pt>
                      <c:pt idx="7008">
                        <c:v>7043.3412289999997</c:v>
                      </c:pt>
                      <c:pt idx="7009">
                        <c:v>7044.3517400000001</c:v>
                      </c:pt>
                      <c:pt idx="7010">
                        <c:v>7045.3484279999993</c:v>
                      </c:pt>
                      <c:pt idx="7011">
                        <c:v>7046.3583779999999</c:v>
                      </c:pt>
                      <c:pt idx="7012">
                        <c:v>7047.3729969999995</c:v>
                      </c:pt>
                      <c:pt idx="7013">
                        <c:v>7048.3733849999999</c:v>
                      </c:pt>
                      <c:pt idx="7014">
                        <c:v>7049.3724979999997</c:v>
                      </c:pt>
                      <c:pt idx="7015">
                        <c:v>7050.3733039999997</c:v>
                      </c:pt>
                      <c:pt idx="7016">
                        <c:v>7051.3789459999998</c:v>
                      </c:pt>
                      <c:pt idx="7017">
                        <c:v>7052.7676799999999</c:v>
                      </c:pt>
                      <c:pt idx="7018">
                        <c:v>7053.7802189999993</c:v>
                      </c:pt>
                      <c:pt idx="7019">
                        <c:v>7054.7797709999995</c:v>
                      </c:pt>
                      <c:pt idx="7020">
                        <c:v>7055.7800569999999</c:v>
                      </c:pt>
                      <c:pt idx="7021">
                        <c:v>7056.7952319999995</c:v>
                      </c:pt>
                      <c:pt idx="7022">
                        <c:v>7057.794844</c:v>
                      </c:pt>
                      <c:pt idx="7023">
                        <c:v>7058.7923809999993</c:v>
                      </c:pt>
                      <c:pt idx="7024">
                        <c:v>7059.7923700000001</c:v>
                      </c:pt>
                      <c:pt idx="7025">
                        <c:v>7060.7945559999998</c:v>
                      </c:pt>
                      <c:pt idx="7026">
                        <c:v>7061.7948710000001</c:v>
                      </c:pt>
                      <c:pt idx="7027">
                        <c:v>7062.794355</c:v>
                      </c:pt>
                      <c:pt idx="7028">
                        <c:v>7063.8096139999998</c:v>
                      </c:pt>
                      <c:pt idx="7029">
                        <c:v>7064.8100669999994</c:v>
                      </c:pt>
                      <c:pt idx="7030">
                        <c:v>7065.8025509999998</c:v>
                      </c:pt>
                      <c:pt idx="7031">
                        <c:v>7066.8027689999999</c:v>
                      </c:pt>
                      <c:pt idx="7032">
                        <c:v>7067.8182040000002</c:v>
                      </c:pt>
                      <c:pt idx="7033">
                        <c:v>7068.8335619999998</c:v>
                      </c:pt>
                      <c:pt idx="7034">
                        <c:v>7069.8336659999995</c:v>
                      </c:pt>
                      <c:pt idx="7035">
                        <c:v>7070.8335349999998</c:v>
                      </c:pt>
                      <c:pt idx="7036">
                        <c:v>7071.8329199999998</c:v>
                      </c:pt>
                      <c:pt idx="7037">
                        <c:v>7072.8315469999998</c:v>
                      </c:pt>
                      <c:pt idx="7038">
                        <c:v>7073.8321339999993</c:v>
                      </c:pt>
                      <c:pt idx="7039">
                        <c:v>7074.8319339999998</c:v>
                      </c:pt>
                      <c:pt idx="7040">
                        <c:v>7075.8321189999997</c:v>
                      </c:pt>
                      <c:pt idx="7041">
                        <c:v>7076.8324830000001</c:v>
                      </c:pt>
                      <c:pt idx="7042">
                        <c:v>7077.8310430000001</c:v>
                      </c:pt>
                      <c:pt idx="7043">
                        <c:v>7078.8435220000001</c:v>
                      </c:pt>
                      <c:pt idx="7044">
                        <c:v>7079.8560299999999</c:v>
                      </c:pt>
                      <c:pt idx="7045">
                        <c:v>7080.8567169999997</c:v>
                      </c:pt>
                      <c:pt idx="7046">
                        <c:v>7081.8732380000001</c:v>
                      </c:pt>
                      <c:pt idx="7047">
                        <c:v>7082.8621119999998</c:v>
                      </c:pt>
                      <c:pt idx="7048">
                        <c:v>7083.8621549999998</c:v>
                      </c:pt>
                      <c:pt idx="7049">
                        <c:v>7084.8755719999999</c:v>
                      </c:pt>
                      <c:pt idx="7050">
                        <c:v>7085.8909509999994</c:v>
                      </c:pt>
                      <c:pt idx="7051">
                        <c:v>7086.9225339999994</c:v>
                      </c:pt>
                      <c:pt idx="7052">
                        <c:v>7087.9163159999998</c:v>
                      </c:pt>
                      <c:pt idx="7053">
                        <c:v>7088.9161969999996</c:v>
                      </c:pt>
                      <c:pt idx="7054">
                        <c:v>7089.9153849999993</c:v>
                      </c:pt>
                      <c:pt idx="7055">
                        <c:v>7090.9157619999996</c:v>
                      </c:pt>
                      <c:pt idx="7056">
                        <c:v>7091.9311639999996</c:v>
                      </c:pt>
                      <c:pt idx="7057">
                        <c:v>7092.9486109999998</c:v>
                      </c:pt>
                      <c:pt idx="7058">
                        <c:v>7093.9646670000002</c:v>
                      </c:pt>
                      <c:pt idx="7059">
                        <c:v>7094.9658309999995</c:v>
                      </c:pt>
                      <c:pt idx="7060">
                        <c:v>7095.9656999999997</c:v>
                      </c:pt>
                      <c:pt idx="7061">
                        <c:v>7096.9653119999994</c:v>
                      </c:pt>
                      <c:pt idx="7062">
                        <c:v>7097.9664539999994</c:v>
                      </c:pt>
                      <c:pt idx="7063">
                        <c:v>7098.9663039999996</c:v>
                      </c:pt>
                      <c:pt idx="7064">
                        <c:v>7099.9556949999997</c:v>
                      </c:pt>
                      <c:pt idx="7065">
                        <c:v>7100.9573609999998</c:v>
                      </c:pt>
                      <c:pt idx="7066">
                        <c:v>7101.9636489999994</c:v>
                      </c:pt>
                      <c:pt idx="7067">
                        <c:v>7102.9539139999997</c:v>
                      </c:pt>
                      <c:pt idx="7068">
                        <c:v>7103.9704449999999</c:v>
                      </c:pt>
                      <c:pt idx="7069">
                        <c:v>7104.9746439999999</c:v>
                      </c:pt>
                      <c:pt idx="7070">
                        <c:v>7105.9750129999993</c:v>
                      </c:pt>
                      <c:pt idx="7071">
                        <c:v>7106.9894669999994</c:v>
                      </c:pt>
                      <c:pt idx="7072">
                        <c:v>7107.9895109999998</c:v>
                      </c:pt>
                      <c:pt idx="7073">
                        <c:v>7108.989673</c:v>
                      </c:pt>
                      <c:pt idx="7074">
                        <c:v>7109.9892769999997</c:v>
                      </c:pt>
                      <c:pt idx="7075">
                        <c:v>7110.9891579999994</c:v>
                      </c:pt>
                      <c:pt idx="7076">
                        <c:v>7111.9886799999995</c:v>
                      </c:pt>
                      <c:pt idx="7077">
                        <c:v>7112.9895029999998</c:v>
                      </c:pt>
                      <c:pt idx="7078">
                        <c:v>7113.9957469999999</c:v>
                      </c:pt>
                      <c:pt idx="7079">
                        <c:v>7114.9985189999998</c:v>
                      </c:pt>
                      <c:pt idx="7080">
                        <c:v>7115.9989869999999</c:v>
                      </c:pt>
                      <c:pt idx="7081">
                        <c:v>7116.9856909999999</c:v>
                      </c:pt>
                      <c:pt idx="7082">
                        <c:v>7117.9944770000002</c:v>
                      </c:pt>
                      <c:pt idx="7083">
                        <c:v>7118.9958639999995</c:v>
                      </c:pt>
                      <c:pt idx="7084">
                        <c:v>7119.9956529999999</c:v>
                      </c:pt>
                      <c:pt idx="7085">
                        <c:v>7120.996083</c:v>
                      </c:pt>
                      <c:pt idx="7086">
                        <c:v>7121.9966629999999</c:v>
                      </c:pt>
                      <c:pt idx="7087">
                        <c:v>7122.9852259999998</c:v>
                      </c:pt>
                      <c:pt idx="7088">
                        <c:v>7123.98585</c:v>
                      </c:pt>
                      <c:pt idx="7089">
                        <c:v>7124.9983849999999</c:v>
                      </c:pt>
                      <c:pt idx="7090">
                        <c:v>7126.0128749999994</c:v>
                      </c:pt>
                      <c:pt idx="7091">
                        <c:v>7127.0304709999991</c:v>
                      </c:pt>
                      <c:pt idx="7092">
                        <c:v>7128.0243060000003</c:v>
                      </c:pt>
                      <c:pt idx="7093">
                        <c:v>7129.0477380000002</c:v>
                      </c:pt>
                      <c:pt idx="7094">
                        <c:v>7130.0468520000004</c:v>
                      </c:pt>
                      <c:pt idx="7095">
                        <c:v>7131.0626270000002</c:v>
                      </c:pt>
                      <c:pt idx="7096">
                        <c:v>7132.0788189999994</c:v>
                      </c:pt>
                      <c:pt idx="7097">
                        <c:v>7133.0945989999991</c:v>
                      </c:pt>
                      <c:pt idx="7098">
                        <c:v>7134.0816569999997</c:v>
                      </c:pt>
                      <c:pt idx="7099">
                        <c:v>7135.0972169999995</c:v>
                      </c:pt>
                      <c:pt idx="7100">
                        <c:v>7136.0966089999993</c:v>
                      </c:pt>
                      <c:pt idx="7101">
                        <c:v>7137.1011349999999</c:v>
                      </c:pt>
                      <c:pt idx="7102">
                        <c:v>7138.1157190000004</c:v>
                      </c:pt>
                      <c:pt idx="7103">
                        <c:v>7139.1193269999994</c:v>
                      </c:pt>
                      <c:pt idx="7104">
                        <c:v>7140.1103379999995</c:v>
                      </c:pt>
                      <c:pt idx="7105">
                        <c:v>7141.1110579999995</c:v>
                      </c:pt>
                      <c:pt idx="7106">
                        <c:v>7142.1167230000001</c:v>
                      </c:pt>
                      <c:pt idx="7107">
                        <c:v>7143.1146650000001</c:v>
                      </c:pt>
                      <c:pt idx="7108">
                        <c:v>7144.1181939999997</c:v>
                      </c:pt>
                      <c:pt idx="7109">
                        <c:v>7145.1217850000003</c:v>
                      </c:pt>
                      <c:pt idx="7110">
                        <c:v>7146.1209470000003</c:v>
                      </c:pt>
                      <c:pt idx="7111">
                        <c:v>7147.1206520000005</c:v>
                      </c:pt>
                      <c:pt idx="7112">
                        <c:v>7148.121408</c:v>
                      </c:pt>
                      <c:pt idx="7113">
                        <c:v>7149.1205459999992</c:v>
                      </c:pt>
                      <c:pt idx="7114">
                        <c:v>7150.1209759999992</c:v>
                      </c:pt>
                      <c:pt idx="7115">
                        <c:v>7151.1170059999995</c:v>
                      </c:pt>
                      <c:pt idx="7116">
                        <c:v>7152.1188520000005</c:v>
                      </c:pt>
                      <c:pt idx="7117">
                        <c:v>7153.1181619999998</c:v>
                      </c:pt>
                      <c:pt idx="7118">
                        <c:v>7154.1184760000006</c:v>
                      </c:pt>
                      <c:pt idx="7119">
                        <c:v>7155.1118209999995</c:v>
                      </c:pt>
                      <c:pt idx="7120">
                        <c:v>7156.1115519999994</c:v>
                      </c:pt>
                      <c:pt idx="7121">
                        <c:v>7157.1117279999989</c:v>
                      </c:pt>
                      <c:pt idx="7122">
                        <c:v>7158.1118610000003</c:v>
                      </c:pt>
                      <c:pt idx="7123">
                        <c:v>7159.1144489999997</c:v>
                      </c:pt>
                      <c:pt idx="7124">
                        <c:v>7160.1142790000004</c:v>
                      </c:pt>
                      <c:pt idx="7125">
                        <c:v>7161.1140729999997</c:v>
                      </c:pt>
                      <c:pt idx="7126">
                        <c:v>7162.1239560000004</c:v>
                      </c:pt>
                      <c:pt idx="7127">
                        <c:v>7163.1238149999999</c:v>
                      </c:pt>
                      <c:pt idx="7128">
                        <c:v>7164.1228669999991</c:v>
                      </c:pt>
                      <c:pt idx="7129">
                        <c:v>7165.1233389999989</c:v>
                      </c:pt>
                      <c:pt idx="7130">
                        <c:v>7166.1244029999989</c:v>
                      </c:pt>
                      <c:pt idx="7131">
                        <c:v>7167.1232269999991</c:v>
                      </c:pt>
                      <c:pt idx="7132">
                        <c:v>7168.1379200000001</c:v>
                      </c:pt>
                      <c:pt idx="7133">
                        <c:v>7169.127023</c:v>
                      </c:pt>
                      <c:pt idx="7134">
                        <c:v>7170.143117999999</c:v>
                      </c:pt>
                      <c:pt idx="7135">
                        <c:v>7171.1576649999997</c:v>
                      </c:pt>
                      <c:pt idx="7136">
                        <c:v>7172.1599459999989</c:v>
                      </c:pt>
                      <c:pt idx="7137">
                        <c:v>7173.1750729999994</c:v>
                      </c:pt>
                      <c:pt idx="7138">
                        <c:v>7174.1908290000001</c:v>
                      </c:pt>
                      <c:pt idx="7139">
                        <c:v>7175.2172019999989</c:v>
                      </c:pt>
                      <c:pt idx="7140">
                        <c:v>7176.2060969999993</c:v>
                      </c:pt>
                      <c:pt idx="7141">
                        <c:v>7177.2244920000003</c:v>
                      </c:pt>
                      <c:pt idx="7142">
                        <c:v>7178.2275120000004</c:v>
                      </c:pt>
                      <c:pt idx="7143">
                        <c:v>7179.2213099999999</c:v>
                      </c:pt>
                      <c:pt idx="7144">
                        <c:v>7180.2252770000005</c:v>
                      </c:pt>
                      <c:pt idx="7145">
                        <c:v>7181.2248979999995</c:v>
                      </c:pt>
                      <c:pt idx="7146">
                        <c:v>7182.2481230000003</c:v>
                      </c:pt>
                      <c:pt idx="7147">
                        <c:v>7183.2491770000006</c:v>
                      </c:pt>
                      <c:pt idx="7148">
                        <c:v>7184.2359260000003</c:v>
                      </c:pt>
                      <c:pt idx="7149">
                        <c:v>7185.2460540000002</c:v>
                      </c:pt>
                      <c:pt idx="7150">
                        <c:v>7186.2459539999991</c:v>
                      </c:pt>
                      <c:pt idx="7151">
                        <c:v>7187.2454229999994</c:v>
                      </c:pt>
                      <c:pt idx="7152">
                        <c:v>7188.2454640000005</c:v>
                      </c:pt>
                      <c:pt idx="7153">
                        <c:v>7189.2598040000003</c:v>
                      </c:pt>
                      <c:pt idx="7154">
                        <c:v>7190.2706509999998</c:v>
                      </c:pt>
                      <c:pt idx="7155">
                        <c:v>7191.2859920000001</c:v>
                      </c:pt>
                      <c:pt idx="7156">
                        <c:v>7192.284736999999</c:v>
                      </c:pt>
                      <c:pt idx="7157">
                        <c:v>7193.3044500000005</c:v>
                      </c:pt>
                      <c:pt idx="7158">
                        <c:v>7194.3040950000004</c:v>
                      </c:pt>
                      <c:pt idx="7159">
                        <c:v>7195.3050749999993</c:v>
                      </c:pt>
                      <c:pt idx="7160">
                        <c:v>7196.3203719999992</c:v>
                      </c:pt>
                      <c:pt idx="7161">
                        <c:v>7197.3199149999991</c:v>
                      </c:pt>
                      <c:pt idx="7162">
                        <c:v>7198.3202190000002</c:v>
                      </c:pt>
                      <c:pt idx="7163">
                        <c:v>7199.3362669999997</c:v>
                      </c:pt>
                      <c:pt idx="7164">
                        <c:v>7200.3356450000001</c:v>
                      </c:pt>
                      <c:pt idx="7165">
                        <c:v>7201.3566789999995</c:v>
                      </c:pt>
                      <c:pt idx="7166">
                        <c:v>7202.345538999999</c:v>
                      </c:pt>
                      <c:pt idx="7167">
                        <c:v>7203.3753229999993</c:v>
                      </c:pt>
                      <c:pt idx="7168">
                        <c:v>7204.3763260000005</c:v>
                      </c:pt>
                      <c:pt idx="7169">
                        <c:v>7205.3754399999989</c:v>
                      </c:pt>
                      <c:pt idx="7170">
                        <c:v>7206.367095999999</c:v>
                      </c:pt>
                      <c:pt idx="7171">
                        <c:v>7207.3669419999997</c:v>
                      </c:pt>
                      <c:pt idx="7172">
                        <c:v>7208.3818409999994</c:v>
                      </c:pt>
                      <c:pt idx="7173">
                        <c:v>7209.3973190000006</c:v>
                      </c:pt>
                      <c:pt idx="7174">
                        <c:v>7210.413055</c:v>
                      </c:pt>
                      <c:pt idx="7175">
                        <c:v>7211.4128329999994</c:v>
                      </c:pt>
                      <c:pt idx="7176">
                        <c:v>7212.4193979999991</c:v>
                      </c:pt>
                      <c:pt idx="7177">
                        <c:v>7213.4195219999992</c:v>
                      </c:pt>
                      <c:pt idx="7178">
                        <c:v>7214.418161999999</c:v>
                      </c:pt>
                      <c:pt idx="7179">
                        <c:v>7215.4184809999997</c:v>
                      </c:pt>
                      <c:pt idx="7180">
                        <c:v>7216.419601999999</c:v>
                      </c:pt>
                      <c:pt idx="7181">
                        <c:v>7217.418854999999</c:v>
                      </c:pt>
                      <c:pt idx="7182">
                        <c:v>7218.4196870000005</c:v>
                      </c:pt>
                      <c:pt idx="7183">
                        <c:v>7219.4195369999989</c:v>
                      </c:pt>
                      <c:pt idx="7184">
                        <c:v>7220.4220149999992</c:v>
                      </c:pt>
                      <c:pt idx="7185">
                        <c:v>7221.4212550000002</c:v>
                      </c:pt>
                      <c:pt idx="7186">
                        <c:v>7222.4218419999988</c:v>
                      </c:pt>
                      <c:pt idx="7187">
                        <c:v>7223.4221829999997</c:v>
                      </c:pt>
                      <c:pt idx="7188">
                        <c:v>7224.4138009999997</c:v>
                      </c:pt>
                      <c:pt idx="7189">
                        <c:v>7225.4135519999991</c:v>
                      </c:pt>
                      <c:pt idx="7190">
                        <c:v>7226.4285169999994</c:v>
                      </c:pt>
                      <c:pt idx="7191">
                        <c:v>7227.4380190000002</c:v>
                      </c:pt>
                      <c:pt idx="7192">
                        <c:v>7228.4532609999997</c:v>
                      </c:pt>
                      <c:pt idx="7193">
                        <c:v>7229.4540019999995</c:v>
                      </c:pt>
                      <c:pt idx="7194">
                        <c:v>7230.4683369999993</c:v>
                      </c:pt>
                      <c:pt idx="7195">
                        <c:v>7231.4681109999992</c:v>
                      </c:pt>
                      <c:pt idx="7196">
                        <c:v>7232.4694300000001</c:v>
                      </c:pt>
                      <c:pt idx="7197">
                        <c:v>7233.4685719999989</c:v>
                      </c:pt>
                      <c:pt idx="7198">
                        <c:v>7234.4843520000004</c:v>
                      </c:pt>
                      <c:pt idx="7199">
                        <c:v>7235.4794159999992</c:v>
                      </c:pt>
                      <c:pt idx="7200">
                        <c:v>7236.4723220000005</c:v>
                      </c:pt>
                      <c:pt idx="7201">
                        <c:v>7237.4897350000001</c:v>
                      </c:pt>
                      <c:pt idx="7202">
                        <c:v>7238.5001879999991</c:v>
                      </c:pt>
                      <c:pt idx="7203">
                        <c:v>7239.4853039999989</c:v>
                      </c:pt>
                      <c:pt idx="7204">
                        <c:v>7240.4924409999994</c:v>
                      </c:pt>
                      <c:pt idx="7205">
                        <c:v>7241.4890370000003</c:v>
                      </c:pt>
                      <c:pt idx="7206">
                        <c:v>7242.4888170000004</c:v>
                      </c:pt>
                      <c:pt idx="7207">
                        <c:v>7243.492448</c:v>
                      </c:pt>
                      <c:pt idx="7208">
                        <c:v>7244.491986</c:v>
                      </c:pt>
                      <c:pt idx="7209">
                        <c:v>7245.4880019999991</c:v>
                      </c:pt>
                      <c:pt idx="7210">
                        <c:v>7246.496157999999</c:v>
                      </c:pt>
                      <c:pt idx="7211">
                        <c:v>7247.4954580000003</c:v>
                      </c:pt>
                      <c:pt idx="7212">
                        <c:v>7248.4951599999995</c:v>
                      </c:pt>
                      <c:pt idx="7213">
                        <c:v>7249.4951470000005</c:v>
                      </c:pt>
                      <c:pt idx="7214">
                        <c:v>7250.4956869999996</c:v>
                      </c:pt>
                      <c:pt idx="7215">
                        <c:v>7251.4962270000005</c:v>
                      </c:pt>
                      <c:pt idx="7216">
                        <c:v>7252.4865949999994</c:v>
                      </c:pt>
                      <c:pt idx="7217">
                        <c:v>7253.486022</c:v>
                      </c:pt>
                      <c:pt idx="7218">
                        <c:v>7254.4860469999994</c:v>
                      </c:pt>
                      <c:pt idx="7219">
                        <c:v>7255.4867729999996</c:v>
                      </c:pt>
                      <c:pt idx="7220">
                        <c:v>7256.4859729999998</c:v>
                      </c:pt>
                      <c:pt idx="7221">
                        <c:v>7257.4859210000004</c:v>
                      </c:pt>
                      <c:pt idx="7222">
                        <c:v>7258.5017479999997</c:v>
                      </c:pt>
                      <c:pt idx="7223">
                        <c:v>7259.5012959999995</c:v>
                      </c:pt>
                      <c:pt idx="7224">
                        <c:v>7260.5203319999991</c:v>
                      </c:pt>
                      <c:pt idx="7225">
                        <c:v>7261.5431099999996</c:v>
                      </c:pt>
                      <c:pt idx="7226">
                        <c:v>7262.543032999999</c:v>
                      </c:pt>
                      <c:pt idx="7227">
                        <c:v>7263.5427840000002</c:v>
                      </c:pt>
                      <c:pt idx="7228">
                        <c:v>7264.5427150000005</c:v>
                      </c:pt>
                      <c:pt idx="7229">
                        <c:v>7265.5582249999998</c:v>
                      </c:pt>
                      <c:pt idx="7230">
                        <c:v>7266.5742490000002</c:v>
                      </c:pt>
                      <c:pt idx="7231">
                        <c:v>7267.5731260000002</c:v>
                      </c:pt>
                      <c:pt idx="7232">
                        <c:v>7268.573367</c:v>
                      </c:pt>
                      <c:pt idx="7233">
                        <c:v>7269.5885229999994</c:v>
                      </c:pt>
                      <c:pt idx="7234">
                        <c:v>7270.6093360000004</c:v>
                      </c:pt>
                      <c:pt idx="7235">
                        <c:v>7271.6253379999989</c:v>
                      </c:pt>
                      <c:pt idx="7236">
                        <c:v>7272.6151139999993</c:v>
                      </c:pt>
                      <c:pt idx="7237">
                        <c:v>7273.61546</c:v>
                      </c:pt>
                      <c:pt idx="7238">
                        <c:v>7274.6236209999997</c:v>
                      </c:pt>
                      <c:pt idx="7239">
                        <c:v>7275.624949</c:v>
                      </c:pt>
                      <c:pt idx="7240">
                        <c:v>7276.6241909999999</c:v>
                      </c:pt>
                      <c:pt idx="7241">
                        <c:v>7277.6105629999993</c:v>
                      </c:pt>
                      <c:pt idx="7242">
                        <c:v>7278.6140939999996</c:v>
                      </c:pt>
                      <c:pt idx="7243">
                        <c:v>7279.614677999999</c:v>
                      </c:pt>
                      <c:pt idx="7244">
                        <c:v>7280.6148629999998</c:v>
                      </c:pt>
                      <c:pt idx="7245">
                        <c:v>7281.6182259999996</c:v>
                      </c:pt>
                      <c:pt idx="7246">
                        <c:v>7282.6249340000004</c:v>
                      </c:pt>
                      <c:pt idx="7247">
                        <c:v>7283.6188769999999</c:v>
                      </c:pt>
                      <c:pt idx="7248">
                        <c:v>7284.6182519999993</c:v>
                      </c:pt>
                      <c:pt idx="7249">
                        <c:v>7285.6332439999996</c:v>
                      </c:pt>
                      <c:pt idx="7250">
                        <c:v>7286.6310679999997</c:v>
                      </c:pt>
                      <c:pt idx="7251">
                        <c:v>7287.6462249999995</c:v>
                      </c:pt>
                      <c:pt idx="7252">
                        <c:v>7288.6461499999996</c:v>
                      </c:pt>
                      <c:pt idx="7253">
                        <c:v>7289.6479269999991</c:v>
                      </c:pt>
                      <c:pt idx="7254">
                        <c:v>7290.6633319999992</c:v>
                      </c:pt>
                      <c:pt idx="7255">
                        <c:v>7291.6732719999991</c:v>
                      </c:pt>
                      <c:pt idx="7256">
                        <c:v>7292.6896430000006</c:v>
                      </c:pt>
                      <c:pt idx="7257">
                        <c:v>7293.7064139999993</c:v>
                      </c:pt>
                      <c:pt idx="7258">
                        <c:v>7294.7062319999995</c:v>
                      </c:pt>
                      <c:pt idx="7259">
                        <c:v>7295.7309190000005</c:v>
                      </c:pt>
                      <c:pt idx="7260">
                        <c:v>7296.7205869999989</c:v>
                      </c:pt>
                      <c:pt idx="7261">
                        <c:v>7297.7363940000005</c:v>
                      </c:pt>
                      <c:pt idx="7262">
                        <c:v>7298.7369909999989</c:v>
                      </c:pt>
                      <c:pt idx="7263">
                        <c:v>7299.7369319999989</c:v>
                      </c:pt>
                      <c:pt idx="7264">
                        <c:v>7300.7376969999996</c:v>
                      </c:pt>
                      <c:pt idx="7265">
                        <c:v>7301.7374140000002</c:v>
                      </c:pt>
                      <c:pt idx="7266">
                        <c:v>7302.737376</c:v>
                      </c:pt>
                      <c:pt idx="7267">
                        <c:v>7303.7529939999995</c:v>
                      </c:pt>
                      <c:pt idx="7268">
                        <c:v>7304.7683129999996</c:v>
                      </c:pt>
                      <c:pt idx="7269">
                        <c:v>7305.767073</c:v>
                      </c:pt>
                      <c:pt idx="7270">
                        <c:v>7306.7828949999994</c:v>
                      </c:pt>
                      <c:pt idx="7271">
                        <c:v>7307.7837439999994</c:v>
                      </c:pt>
                      <c:pt idx="7272">
                        <c:v>7308.7834950000006</c:v>
                      </c:pt>
                      <c:pt idx="7273">
                        <c:v>7309.7832370000006</c:v>
                      </c:pt>
                      <c:pt idx="7274">
                        <c:v>7310.7830490000006</c:v>
                      </c:pt>
                      <c:pt idx="7275">
                        <c:v>7311.7832449999996</c:v>
                      </c:pt>
                      <c:pt idx="7276">
                        <c:v>7312.7881549999993</c:v>
                      </c:pt>
                      <c:pt idx="7277">
                        <c:v>7313.7882550000004</c:v>
                      </c:pt>
                      <c:pt idx="7278">
                        <c:v>7314.7875510000003</c:v>
                      </c:pt>
                      <c:pt idx="7279">
                        <c:v>7315.7821169999997</c:v>
                      </c:pt>
                      <c:pt idx="7280">
                        <c:v>7316.7970249999989</c:v>
                      </c:pt>
                      <c:pt idx="7281">
                        <c:v>7317.7982779999993</c:v>
                      </c:pt>
                      <c:pt idx="7282">
                        <c:v>7318.7979540000006</c:v>
                      </c:pt>
                      <c:pt idx="7283">
                        <c:v>7319.7973389999997</c:v>
                      </c:pt>
                      <c:pt idx="7284">
                        <c:v>7320.8290150000003</c:v>
                      </c:pt>
                      <c:pt idx="7285">
                        <c:v>7321.839508</c:v>
                      </c:pt>
                      <c:pt idx="7286">
                        <c:v>7322.851979</c:v>
                      </c:pt>
                      <c:pt idx="7287">
                        <c:v>7323.861093999999</c:v>
                      </c:pt>
                      <c:pt idx="7288">
                        <c:v>7324.8612440000006</c:v>
                      </c:pt>
                      <c:pt idx="7289">
                        <c:v>7325.860318</c:v>
                      </c:pt>
                      <c:pt idx="7290">
                        <c:v>7326.8760730000004</c:v>
                      </c:pt>
                      <c:pt idx="7291">
                        <c:v>7327.8909290000001</c:v>
                      </c:pt>
                      <c:pt idx="7292">
                        <c:v>7328.9130660000001</c:v>
                      </c:pt>
                      <c:pt idx="7293">
                        <c:v>7329.9127550000003</c:v>
                      </c:pt>
                      <c:pt idx="7294">
                        <c:v>7330.9237769999991</c:v>
                      </c:pt>
                      <c:pt idx="7295">
                        <c:v>7331.949701999999</c:v>
                      </c:pt>
                      <c:pt idx="7296">
                        <c:v>7332.9652610000003</c:v>
                      </c:pt>
                      <c:pt idx="7297">
                        <c:v>7333.9645620000001</c:v>
                      </c:pt>
                      <c:pt idx="7298">
                        <c:v>7334.9719450000002</c:v>
                      </c:pt>
                      <c:pt idx="7299">
                        <c:v>7335.98729</c:v>
                      </c:pt>
                      <c:pt idx="7300">
                        <c:v>7336.993684</c:v>
                      </c:pt>
                      <c:pt idx="7301">
                        <c:v>7337.9934579999999</c:v>
                      </c:pt>
                      <c:pt idx="7302">
                        <c:v>7339.0088430000005</c:v>
                      </c:pt>
                      <c:pt idx="7303">
                        <c:v>7340.0300070000003</c:v>
                      </c:pt>
                      <c:pt idx="7304">
                        <c:v>7341.021178</c:v>
                      </c:pt>
                      <c:pt idx="7305">
                        <c:v>7342.0365329999995</c:v>
                      </c:pt>
                      <c:pt idx="7306">
                        <c:v>7343.0366709999989</c:v>
                      </c:pt>
                      <c:pt idx="7307">
                        <c:v>7344.0369479999999</c:v>
                      </c:pt>
                      <c:pt idx="7308">
                        <c:v>7345.0528789999998</c:v>
                      </c:pt>
                      <c:pt idx="7309">
                        <c:v>7346.0679239999999</c:v>
                      </c:pt>
                      <c:pt idx="7310">
                        <c:v>7347.0678949999992</c:v>
                      </c:pt>
                      <c:pt idx="7311">
                        <c:v>7348.072271</c:v>
                      </c:pt>
                      <c:pt idx="7312">
                        <c:v>7349.0879529999993</c:v>
                      </c:pt>
                      <c:pt idx="7313">
                        <c:v>7350.0892049999993</c:v>
                      </c:pt>
                      <c:pt idx="7314">
                        <c:v>7351.0886700000001</c:v>
                      </c:pt>
                      <c:pt idx="7315">
                        <c:v>7352.0883330000006</c:v>
                      </c:pt>
                      <c:pt idx="7316">
                        <c:v>7353.079385</c:v>
                      </c:pt>
                      <c:pt idx="7317">
                        <c:v>7354.0852750000004</c:v>
                      </c:pt>
                      <c:pt idx="7318">
                        <c:v>7355.1007309999995</c:v>
                      </c:pt>
                      <c:pt idx="7319">
                        <c:v>7356.1014029999997</c:v>
                      </c:pt>
                      <c:pt idx="7320">
                        <c:v>7357.1137919999992</c:v>
                      </c:pt>
                      <c:pt idx="7321">
                        <c:v>7358.1134379999994</c:v>
                      </c:pt>
                      <c:pt idx="7322">
                        <c:v>7359.1133540000001</c:v>
                      </c:pt>
                      <c:pt idx="7323">
                        <c:v>7360.1131629999991</c:v>
                      </c:pt>
                      <c:pt idx="7324">
                        <c:v>7361.1122939999996</c:v>
                      </c:pt>
                      <c:pt idx="7325">
                        <c:v>7362.1122989999994</c:v>
                      </c:pt>
                      <c:pt idx="7326">
                        <c:v>7363.1124969999992</c:v>
                      </c:pt>
                      <c:pt idx="7327">
                        <c:v>7364.1115509999991</c:v>
                      </c:pt>
                      <c:pt idx="7328">
                        <c:v>7365.1122310000001</c:v>
                      </c:pt>
                      <c:pt idx="7329">
                        <c:v>7366.1275390000001</c:v>
                      </c:pt>
                      <c:pt idx="7330">
                        <c:v>7367.1371570000001</c:v>
                      </c:pt>
                      <c:pt idx="7331">
                        <c:v>7368.1529390000005</c:v>
                      </c:pt>
                      <c:pt idx="7332">
                        <c:v>7369.153315999999</c:v>
                      </c:pt>
                      <c:pt idx="7333">
                        <c:v>7370.1687140000004</c:v>
                      </c:pt>
                      <c:pt idx="7334">
                        <c:v>7371.1689280000001</c:v>
                      </c:pt>
                      <c:pt idx="7335">
                        <c:v>7372.1703160000006</c:v>
                      </c:pt>
                      <c:pt idx="7336">
                        <c:v>7373.1706050000003</c:v>
                      </c:pt>
                      <c:pt idx="7337">
                        <c:v>7374.1711110000006</c:v>
                      </c:pt>
                      <c:pt idx="7338">
                        <c:v>7375.1859799999993</c:v>
                      </c:pt>
                      <c:pt idx="7339">
                        <c:v>7376.2015899999997</c:v>
                      </c:pt>
                      <c:pt idx="7340">
                        <c:v>7377.202377999999</c:v>
                      </c:pt>
                      <c:pt idx="7341">
                        <c:v>7378.2011309999989</c:v>
                      </c:pt>
                      <c:pt idx="7342">
                        <c:v>7379.2166169999991</c:v>
                      </c:pt>
                      <c:pt idx="7343">
                        <c:v>7380.2333840000001</c:v>
                      </c:pt>
                      <c:pt idx="7344">
                        <c:v>7381.2480989999995</c:v>
                      </c:pt>
                      <c:pt idx="7345">
                        <c:v>7382.2452079999994</c:v>
                      </c:pt>
                      <c:pt idx="7346">
                        <c:v>7383.2455209999998</c:v>
                      </c:pt>
                      <c:pt idx="7347">
                        <c:v>7384.2430909999994</c:v>
                      </c:pt>
                      <c:pt idx="7348">
                        <c:v>7385.252727</c:v>
                      </c:pt>
                      <c:pt idx="7349">
                        <c:v>7386.2680439999995</c:v>
                      </c:pt>
                      <c:pt idx="7350">
                        <c:v>7387.2859269999999</c:v>
                      </c:pt>
                      <c:pt idx="7351">
                        <c:v>7388.2847209999991</c:v>
                      </c:pt>
                      <c:pt idx="7352">
                        <c:v>7389.2843819999989</c:v>
                      </c:pt>
                      <c:pt idx="7353">
                        <c:v>7390.284455</c:v>
                      </c:pt>
                      <c:pt idx="7354">
                        <c:v>7391.2845210000005</c:v>
                      </c:pt>
                      <c:pt idx="7355">
                        <c:v>7392.2887829999991</c:v>
                      </c:pt>
                      <c:pt idx="7356">
                        <c:v>7393.289205</c:v>
                      </c:pt>
                      <c:pt idx="7357">
                        <c:v>7394.2894289999995</c:v>
                      </c:pt>
                      <c:pt idx="7358">
                        <c:v>7395.2885269999997</c:v>
                      </c:pt>
                      <c:pt idx="7359">
                        <c:v>7396.2955419999989</c:v>
                      </c:pt>
                      <c:pt idx="7360">
                        <c:v>7397.2997179999993</c:v>
                      </c:pt>
                      <c:pt idx="7361">
                        <c:v>7398.315071</c:v>
                      </c:pt>
                      <c:pt idx="7362">
                        <c:v>7399.337677999999</c:v>
                      </c:pt>
                      <c:pt idx="7363">
                        <c:v>7400.3438529999994</c:v>
                      </c:pt>
                      <c:pt idx="7364">
                        <c:v>7401.3435719999989</c:v>
                      </c:pt>
                      <c:pt idx="7365">
                        <c:v>7402.3446840000006</c:v>
                      </c:pt>
                      <c:pt idx="7366">
                        <c:v>7403.3451579999992</c:v>
                      </c:pt>
                      <c:pt idx="7367">
                        <c:v>7404.353795</c:v>
                      </c:pt>
                      <c:pt idx="7368">
                        <c:v>7405.3541880000002</c:v>
                      </c:pt>
                      <c:pt idx="7369">
                        <c:v>7406.3646459999991</c:v>
                      </c:pt>
                      <c:pt idx="7370">
                        <c:v>7407.3661349999993</c:v>
                      </c:pt>
                      <c:pt idx="7371">
                        <c:v>7408.3661029999994</c:v>
                      </c:pt>
                      <c:pt idx="7372">
                        <c:v>7409.3668429999989</c:v>
                      </c:pt>
                      <c:pt idx="7373">
                        <c:v>7410.3663850000003</c:v>
                      </c:pt>
                      <c:pt idx="7374">
                        <c:v>7411.3663729999998</c:v>
                      </c:pt>
                      <c:pt idx="7375">
                        <c:v>7412.3831099999998</c:v>
                      </c:pt>
                      <c:pt idx="7376">
                        <c:v>7413.4007479999991</c:v>
                      </c:pt>
                      <c:pt idx="7377">
                        <c:v>7414.4159950000003</c:v>
                      </c:pt>
                      <c:pt idx="7378">
                        <c:v>7415.4150230000005</c:v>
                      </c:pt>
                      <c:pt idx="7379">
                        <c:v>7416.4149269999989</c:v>
                      </c:pt>
                      <c:pt idx="7380">
                        <c:v>7417.4148709999999</c:v>
                      </c:pt>
                      <c:pt idx="7381">
                        <c:v>7418.4143149999991</c:v>
                      </c:pt>
                      <c:pt idx="7382">
                        <c:v>7419.4140560000005</c:v>
                      </c:pt>
                      <c:pt idx="7383">
                        <c:v>7420.4299099999998</c:v>
                      </c:pt>
                      <c:pt idx="7384">
                        <c:v>7421.4503830000003</c:v>
                      </c:pt>
                      <c:pt idx="7385">
                        <c:v>7422.4663659999997</c:v>
                      </c:pt>
                      <c:pt idx="7386">
                        <c:v>7423.4658909999989</c:v>
                      </c:pt>
                      <c:pt idx="7387">
                        <c:v>7424.4684079999997</c:v>
                      </c:pt>
                      <c:pt idx="7388">
                        <c:v>7425.4606049999993</c:v>
                      </c:pt>
                      <c:pt idx="7389">
                        <c:v>7426.4603269999998</c:v>
                      </c:pt>
                      <c:pt idx="7390">
                        <c:v>7427.4607339999993</c:v>
                      </c:pt>
                      <c:pt idx="7391">
                        <c:v>7428.4548659999991</c:v>
                      </c:pt>
                      <c:pt idx="7392">
                        <c:v>7429.4789890000002</c:v>
                      </c:pt>
                      <c:pt idx="7393">
                        <c:v>7430.4882559999996</c:v>
                      </c:pt>
                      <c:pt idx="7394">
                        <c:v>7431.5108529999989</c:v>
                      </c:pt>
                      <c:pt idx="7395">
                        <c:v>7432.5115329999999</c:v>
                      </c:pt>
                      <c:pt idx="7396">
                        <c:v>7433.5260439999993</c:v>
                      </c:pt>
                      <c:pt idx="7397">
                        <c:v>7434.5421729999989</c:v>
                      </c:pt>
                      <c:pt idx="7398">
                        <c:v>7435.5427979999995</c:v>
                      </c:pt>
                      <c:pt idx="7399">
                        <c:v>7436.541639</c:v>
                      </c:pt>
                      <c:pt idx="7400">
                        <c:v>7437.5543960000005</c:v>
                      </c:pt>
                      <c:pt idx="7401">
                        <c:v>7438.570064999999</c:v>
                      </c:pt>
                      <c:pt idx="7402">
                        <c:v>7439.5708650000006</c:v>
                      </c:pt>
                      <c:pt idx="7403">
                        <c:v>7440.5858799999996</c:v>
                      </c:pt>
                      <c:pt idx="7404">
                        <c:v>7441.5877319999991</c:v>
                      </c:pt>
                      <c:pt idx="7405">
                        <c:v>7442.5876799999996</c:v>
                      </c:pt>
                      <c:pt idx="7406">
                        <c:v>7443.5902579999993</c:v>
                      </c:pt>
                      <c:pt idx="7407">
                        <c:v>7444.5893929999993</c:v>
                      </c:pt>
                      <c:pt idx="7408">
                        <c:v>7445.6053110000003</c:v>
                      </c:pt>
                      <c:pt idx="7409">
                        <c:v>7446.6165219999993</c:v>
                      </c:pt>
                      <c:pt idx="7410">
                        <c:v>7447.6275599999999</c:v>
                      </c:pt>
                      <c:pt idx="7411">
                        <c:v>7448.6277330000003</c:v>
                      </c:pt>
                      <c:pt idx="7412">
                        <c:v>7449.6285379999999</c:v>
                      </c:pt>
                      <c:pt idx="7413">
                        <c:v>7450.653448</c:v>
                      </c:pt>
                      <c:pt idx="7414">
                        <c:v>7451.6581759999999</c:v>
                      </c:pt>
                      <c:pt idx="7415">
                        <c:v>7452.6699949999993</c:v>
                      </c:pt>
                      <c:pt idx="7416">
                        <c:v>7453.6605669999999</c:v>
                      </c:pt>
                      <c:pt idx="7417">
                        <c:v>7454.6668770000006</c:v>
                      </c:pt>
                      <c:pt idx="7418">
                        <c:v>7455.6828890000006</c:v>
                      </c:pt>
                      <c:pt idx="7419">
                        <c:v>7456.6840440000005</c:v>
                      </c:pt>
                      <c:pt idx="7420">
                        <c:v>7457.675483</c:v>
                      </c:pt>
                      <c:pt idx="7421">
                        <c:v>7458.6910699999999</c:v>
                      </c:pt>
                      <c:pt idx="7422">
                        <c:v>7459.6928560000006</c:v>
                      </c:pt>
                      <c:pt idx="7423">
                        <c:v>7460.7183259999993</c:v>
                      </c:pt>
                      <c:pt idx="7424">
                        <c:v>7461.7337649999999</c:v>
                      </c:pt>
                      <c:pt idx="7425">
                        <c:v>7462.7405589999989</c:v>
                      </c:pt>
                      <c:pt idx="7426">
                        <c:v>7463.7408000000005</c:v>
                      </c:pt>
                      <c:pt idx="7427">
                        <c:v>7464.7409739999994</c:v>
                      </c:pt>
                      <c:pt idx="7428">
                        <c:v>7465.7452750000002</c:v>
                      </c:pt>
                      <c:pt idx="7429">
                        <c:v>7466.7525149999992</c:v>
                      </c:pt>
                      <c:pt idx="7430">
                        <c:v>7467.7747049999989</c:v>
                      </c:pt>
                      <c:pt idx="7431">
                        <c:v>7468.7955460000003</c:v>
                      </c:pt>
                      <c:pt idx="7432">
                        <c:v>7469.7912260000003</c:v>
                      </c:pt>
                      <c:pt idx="7433">
                        <c:v>7470.7911130000002</c:v>
                      </c:pt>
                      <c:pt idx="7434">
                        <c:v>7471.7914090000004</c:v>
                      </c:pt>
                      <c:pt idx="7435">
                        <c:v>7472.7908619999989</c:v>
                      </c:pt>
                      <c:pt idx="7436">
                        <c:v>7473.7909950000003</c:v>
                      </c:pt>
                      <c:pt idx="7437">
                        <c:v>7474.790340999999</c:v>
                      </c:pt>
                      <c:pt idx="7438">
                        <c:v>7475.7815459999993</c:v>
                      </c:pt>
                      <c:pt idx="7439">
                        <c:v>7476.7887220000002</c:v>
                      </c:pt>
                      <c:pt idx="7440">
                        <c:v>7477.7886319999989</c:v>
                      </c:pt>
                      <c:pt idx="7441">
                        <c:v>7478.7890319999997</c:v>
                      </c:pt>
                      <c:pt idx="7442">
                        <c:v>7479.7895589999998</c:v>
                      </c:pt>
                      <c:pt idx="7443">
                        <c:v>7480.7957299999989</c:v>
                      </c:pt>
                      <c:pt idx="7444">
                        <c:v>7481.8069889999997</c:v>
                      </c:pt>
                      <c:pt idx="7445">
                        <c:v>7482.8227059999999</c:v>
                      </c:pt>
                      <c:pt idx="7446">
                        <c:v>7483.8436830000001</c:v>
                      </c:pt>
                      <c:pt idx="7447">
                        <c:v>7484.8383399999993</c:v>
                      </c:pt>
                      <c:pt idx="7448">
                        <c:v>7485.8534989999998</c:v>
                      </c:pt>
                      <c:pt idx="7449">
                        <c:v>7486.8606150000005</c:v>
                      </c:pt>
                      <c:pt idx="7450">
                        <c:v>7487.8605939999989</c:v>
                      </c:pt>
                      <c:pt idx="7451">
                        <c:v>7488.8601879999997</c:v>
                      </c:pt>
                      <c:pt idx="7452">
                        <c:v>7489.8607949999996</c:v>
                      </c:pt>
                      <c:pt idx="7453">
                        <c:v>7490.8619239999998</c:v>
                      </c:pt>
                      <c:pt idx="7454">
                        <c:v>7491.8717590000006</c:v>
                      </c:pt>
                      <c:pt idx="7455">
                        <c:v>7492.8746820000006</c:v>
                      </c:pt>
                      <c:pt idx="7456">
                        <c:v>7493.8900979999989</c:v>
                      </c:pt>
                      <c:pt idx="7457">
                        <c:v>7494.9056749999991</c:v>
                      </c:pt>
                      <c:pt idx="7458">
                        <c:v>7495.9221179999995</c:v>
                      </c:pt>
                      <c:pt idx="7459">
                        <c:v>7496.9127500000004</c:v>
                      </c:pt>
                      <c:pt idx="7460">
                        <c:v>7497.9163490000001</c:v>
                      </c:pt>
                      <c:pt idx="7461">
                        <c:v>7498.9174620000003</c:v>
                      </c:pt>
                      <c:pt idx="7462">
                        <c:v>7499.916381</c:v>
                      </c:pt>
                      <c:pt idx="7463">
                        <c:v>7500.916533999999</c:v>
                      </c:pt>
                      <c:pt idx="7464">
                        <c:v>7501.9163839999992</c:v>
                      </c:pt>
                      <c:pt idx="7465">
                        <c:v>7502.917441999999</c:v>
                      </c:pt>
                      <c:pt idx="7466">
                        <c:v>7503.9105809999992</c:v>
                      </c:pt>
                      <c:pt idx="7467">
                        <c:v>7504.9118800000006</c:v>
                      </c:pt>
                      <c:pt idx="7468">
                        <c:v>7505.9269849999991</c:v>
                      </c:pt>
                      <c:pt idx="7469">
                        <c:v>7506.9492920000002</c:v>
                      </c:pt>
                      <c:pt idx="7470">
                        <c:v>7507.9643709999991</c:v>
                      </c:pt>
                      <c:pt idx="7471">
                        <c:v>7508.9651359999998</c:v>
                      </c:pt>
                      <c:pt idx="7472">
                        <c:v>7509.9805399999996</c:v>
                      </c:pt>
                      <c:pt idx="7473">
                        <c:v>7510.9961419999991</c:v>
                      </c:pt>
                      <c:pt idx="7474">
                        <c:v>7511.9961450000001</c:v>
                      </c:pt>
                      <c:pt idx="7475">
                        <c:v>7512.9955189999991</c:v>
                      </c:pt>
                      <c:pt idx="7476">
                        <c:v>7513.9964200000004</c:v>
                      </c:pt>
                      <c:pt idx="7477">
                        <c:v>7514.9975490000006</c:v>
                      </c:pt>
                      <c:pt idx="7478">
                        <c:v>7515.9892900000004</c:v>
                      </c:pt>
                      <c:pt idx="7479">
                        <c:v>7516.988914999999</c:v>
                      </c:pt>
                      <c:pt idx="7480">
                        <c:v>7517.9948799999993</c:v>
                      </c:pt>
                      <c:pt idx="7481">
                        <c:v>7518.9946559999998</c:v>
                      </c:pt>
                      <c:pt idx="7482">
                        <c:v>7519.9946260000006</c:v>
                      </c:pt>
                      <c:pt idx="7483">
                        <c:v>7520.9946879999998</c:v>
                      </c:pt>
                      <c:pt idx="7484">
                        <c:v>7521.9952050000002</c:v>
                      </c:pt>
                      <c:pt idx="7485">
                        <c:v>7522.9945519999992</c:v>
                      </c:pt>
                      <c:pt idx="7486">
                        <c:v>7523.9944150000001</c:v>
                      </c:pt>
                      <c:pt idx="7487">
                        <c:v>7524.9946489999993</c:v>
                      </c:pt>
                      <c:pt idx="7488">
                        <c:v>7525.9946190000001</c:v>
                      </c:pt>
                      <c:pt idx="7489">
                        <c:v>7526.9945309999994</c:v>
                      </c:pt>
                      <c:pt idx="7490">
                        <c:v>7527.9949999999999</c:v>
                      </c:pt>
                      <c:pt idx="7491">
                        <c:v>7528.9945120000002</c:v>
                      </c:pt>
                      <c:pt idx="7492">
                        <c:v>7529.9934050000002</c:v>
                      </c:pt>
                      <c:pt idx="7493">
                        <c:v>7530.9943570000005</c:v>
                      </c:pt>
                      <c:pt idx="7494">
                        <c:v>7531.9948789999989</c:v>
                      </c:pt>
                      <c:pt idx="7495">
                        <c:v>7532.9953749999995</c:v>
                      </c:pt>
                      <c:pt idx="7496">
                        <c:v>7533.9966529999992</c:v>
                      </c:pt>
                      <c:pt idx="7497">
                        <c:v>7535.008476</c:v>
                      </c:pt>
                      <c:pt idx="7498">
                        <c:v>7536.0231599999997</c:v>
                      </c:pt>
                      <c:pt idx="7499">
                        <c:v>7537.0328349999991</c:v>
                      </c:pt>
                      <c:pt idx="7500">
                        <c:v>7538.0396840000003</c:v>
                      </c:pt>
                      <c:pt idx="7501">
                        <c:v>7539.0552469999993</c:v>
                      </c:pt>
                      <c:pt idx="7502">
                        <c:v>7540.0714789999993</c:v>
                      </c:pt>
                      <c:pt idx="7503">
                        <c:v>7541.065533</c:v>
                      </c:pt>
                      <c:pt idx="7504">
                        <c:v>7542.0786209999997</c:v>
                      </c:pt>
                      <c:pt idx="7505">
                        <c:v>7543.0946759999997</c:v>
                      </c:pt>
                      <c:pt idx="7506">
                        <c:v>7544.0943369999995</c:v>
                      </c:pt>
                      <c:pt idx="7507">
                        <c:v>7545.1097849999996</c:v>
                      </c:pt>
                      <c:pt idx="7508">
                        <c:v>7546.1039630000005</c:v>
                      </c:pt>
                      <c:pt idx="7509">
                        <c:v>7547.1104489999989</c:v>
                      </c:pt>
                      <c:pt idx="7510">
                        <c:v>7548.1169490000002</c:v>
                      </c:pt>
                      <c:pt idx="7511">
                        <c:v>7549.1319190000004</c:v>
                      </c:pt>
                      <c:pt idx="7512">
                        <c:v>7550.1428119999991</c:v>
                      </c:pt>
                      <c:pt idx="7513">
                        <c:v>7551.1719459999995</c:v>
                      </c:pt>
                      <c:pt idx="7514">
                        <c:v>7552.1616999999997</c:v>
                      </c:pt>
                      <c:pt idx="7515">
                        <c:v>7553.1709110000002</c:v>
                      </c:pt>
                      <c:pt idx="7516">
                        <c:v>7554.1705969999994</c:v>
                      </c:pt>
                      <c:pt idx="7517">
                        <c:v>7555.157259999999</c:v>
                      </c:pt>
                      <c:pt idx="7518">
                        <c:v>7556.1604509999988</c:v>
                      </c:pt>
                      <c:pt idx="7519">
                        <c:v>7557.1658930000003</c:v>
                      </c:pt>
                      <c:pt idx="7520">
                        <c:v>7558.1650020000006</c:v>
                      </c:pt>
                      <c:pt idx="7521">
                        <c:v>7559.1707290000004</c:v>
                      </c:pt>
                      <c:pt idx="7522">
                        <c:v>7560.1736959999989</c:v>
                      </c:pt>
                      <c:pt idx="7523">
                        <c:v>7561.191018999999</c:v>
                      </c:pt>
                      <c:pt idx="7524">
                        <c:v>7562.2066139999997</c:v>
                      </c:pt>
                      <c:pt idx="7525">
                        <c:v>7563.2056839999996</c:v>
                      </c:pt>
                      <c:pt idx="7526">
                        <c:v>7564.2220630000002</c:v>
                      </c:pt>
                      <c:pt idx="7527">
                        <c:v>7565.238253999999</c:v>
                      </c:pt>
                      <c:pt idx="7528">
                        <c:v>7566.2382370000005</c:v>
                      </c:pt>
                      <c:pt idx="7529">
                        <c:v>7567.2375910000001</c:v>
                      </c:pt>
                      <c:pt idx="7530">
                        <c:v>7568.2380060000005</c:v>
                      </c:pt>
                      <c:pt idx="7531">
                        <c:v>7569.2375899999997</c:v>
                      </c:pt>
                      <c:pt idx="7532">
                        <c:v>7570.2379919999994</c:v>
                      </c:pt>
                      <c:pt idx="7533">
                        <c:v>7571.2372559999994</c:v>
                      </c:pt>
                      <c:pt idx="7534">
                        <c:v>7572.2372409999998</c:v>
                      </c:pt>
                      <c:pt idx="7535">
                        <c:v>7573.2472169999992</c:v>
                      </c:pt>
                      <c:pt idx="7536">
                        <c:v>7574.2474080000002</c:v>
                      </c:pt>
                      <c:pt idx="7537">
                        <c:v>7575.2475019999993</c:v>
                      </c:pt>
                      <c:pt idx="7538">
                        <c:v>7576.2504629999994</c:v>
                      </c:pt>
                      <c:pt idx="7539">
                        <c:v>7577.2549079999999</c:v>
                      </c:pt>
                      <c:pt idx="7540">
                        <c:v>7578.2546159999993</c:v>
                      </c:pt>
                      <c:pt idx="7541">
                        <c:v>7579.2546780000002</c:v>
                      </c:pt>
                      <c:pt idx="7542">
                        <c:v>7580.2804260000003</c:v>
                      </c:pt>
                      <c:pt idx="7543">
                        <c:v>7581.2966239999996</c:v>
                      </c:pt>
                      <c:pt idx="7544">
                        <c:v>7582.2966850000003</c:v>
                      </c:pt>
                      <c:pt idx="7545">
                        <c:v>7583.2963239999999</c:v>
                      </c:pt>
                      <c:pt idx="7546">
                        <c:v>7584.2876750000005</c:v>
                      </c:pt>
                      <c:pt idx="7547">
                        <c:v>7585.2882989999989</c:v>
                      </c:pt>
                      <c:pt idx="7548">
                        <c:v>7586.2977019999989</c:v>
                      </c:pt>
                      <c:pt idx="7549">
                        <c:v>7587.2969870000006</c:v>
                      </c:pt>
                      <c:pt idx="7550">
                        <c:v>7588.2971329999991</c:v>
                      </c:pt>
                      <c:pt idx="7551">
                        <c:v>7589.2828600000003</c:v>
                      </c:pt>
                      <c:pt idx="7552">
                        <c:v>7590.2976979999994</c:v>
                      </c:pt>
                      <c:pt idx="7553">
                        <c:v>7591.3143470000005</c:v>
                      </c:pt>
                      <c:pt idx="7554">
                        <c:v>7592.3317689999994</c:v>
                      </c:pt>
                      <c:pt idx="7555">
                        <c:v>7593.3325149999991</c:v>
                      </c:pt>
                      <c:pt idx="7556">
                        <c:v>7594.3289469999991</c:v>
                      </c:pt>
                      <c:pt idx="7557">
                        <c:v>7595.3382439999996</c:v>
                      </c:pt>
                      <c:pt idx="7558">
                        <c:v>7596.3285609999994</c:v>
                      </c:pt>
                      <c:pt idx="7559">
                        <c:v>7597.3346639999991</c:v>
                      </c:pt>
                      <c:pt idx="7560">
                        <c:v>7598.3346429999992</c:v>
                      </c:pt>
                      <c:pt idx="7561">
                        <c:v>7599.3347199999998</c:v>
                      </c:pt>
                      <c:pt idx="7562">
                        <c:v>7600.3349349999999</c:v>
                      </c:pt>
                      <c:pt idx="7563">
                        <c:v>7601.3284780000004</c:v>
                      </c:pt>
                      <c:pt idx="7564">
                        <c:v>7602.3422479999999</c:v>
                      </c:pt>
                      <c:pt idx="7565">
                        <c:v>7603.3516289999998</c:v>
                      </c:pt>
                      <c:pt idx="7566">
                        <c:v>7604.3519399999996</c:v>
                      </c:pt>
                      <c:pt idx="7567">
                        <c:v>7605.3643540000003</c:v>
                      </c:pt>
                      <c:pt idx="7568">
                        <c:v>7606.366481</c:v>
                      </c:pt>
                      <c:pt idx="7569">
                        <c:v>7607.3781169999993</c:v>
                      </c:pt>
                      <c:pt idx="7570">
                        <c:v>7608.3938879999996</c:v>
                      </c:pt>
                      <c:pt idx="7571">
                        <c:v>7609.4092959999989</c:v>
                      </c:pt>
                      <c:pt idx="7572">
                        <c:v>7610.4128589999991</c:v>
                      </c:pt>
                      <c:pt idx="7573">
                        <c:v>7611.4127020000005</c:v>
                      </c:pt>
                      <c:pt idx="7574">
                        <c:v>7612.407209</c:v>
                      </c:pt>
                      <c:pt idx="7575">
                        <c:v>7613.4214849999998</c:v>
                      </c:pt>
                      <c:pt idx="7576">
                        <c:v>7614.4178010000005</c:v>
                      </c:pt>
                      <c:pt idx="7577">
                        <c:v>7615.4329919999991</c:v>
                      </c:pt>
                      <c:pt idx="7578">
                        <c:v>7616.4335369999999</c:v>
                      </c:pt>
                      <c:pt idx="7579">
                        <c:v>7617.4494810000006</c:v>
                      </c:pt>
                      <c:pt idx="7580">
                        <c:v>7618.4645269999992</c:v>
                      </c:pt>
                      <c:pt idx="7581">
                        <c:v>7619.4661709999991</c:v>
                      </c:pt>
                      <c:pt idx="7582">
                        <c:v>7620.4665009999999</c:v>
                      </c:pt>
                      <c:pt idx="7583">
                        <c:v>7621.4667579999996</c:v>
                      </c:pt>
                      <c:pt idx="7584">
                        <c:v>7622.465584999999</c:v>
                      </c:pt>
                      <c:pt idx="7585">
                        <c:v>7623.4654270000001</c:v>
                      </c:pt>
                      <c:pt idx="7586">
                        <c:v>7624.4544539999997</c:v>
                      </c:pt>
                      <c:pt idx="7587">
                        <c:v>7625.4547269999994</c:v>
                      </c:pt>
                      <c:pt idx="7588">
                        <c:v>7626.4547649999995</c:v>
                      </c:pt>
                      <c:pt idx="7589">
                        <c:v>7627.4705179999992</c:v>
                      </c:pt>
                      <c:pt idx="7590">
                        <c:v>7628.4696429999995</c:v>
                      </c:pt>
                      <c:pt idx="7591">
                        <c:v>7629.4698980000003</c:v>
                      </c:pt>
                      <c:pt idx="7592">
                        <c:v>7630.4857540000003</c:v>
                      </c:pt>
                      <c:pt idx="7593">
                        <c:v>7631.5011349999995</c:v>
                      </c:pt>
                      <c:pt idx="7594">
                        <c:v>7632.4995779999999</c:v>
                      </c:pt>
                      <c:pt idx="7595">
                        <c:v>7633.500477999999</c:v>
                      </c:pt>
                      <c:pt idx="7596">
                        <c:v>7634.5005329999995</c:v>
                      </c:pt>
                      <c:pt idx="7597">
                        <c:v>7635.5004199999994</c:v>
                      </c:pt>
                      <c:pt idx="7598">
                        <c:v>7636.488558</c:v>
                      </c:pt>
                      <c:pt idx="7599">
                        <c:v>7637.5004330000002</c:v>
                      </c:pt>
                      <c:pt idx="7600">
                        <c:v>7638.5009189999992</c:v>
                      </c:pt>
                      <c:pt idx="7601">
                        <c:v>7639.5191239999995</c:v>
                      </c:pt>
                      <c:pt idx="7602">
                        <c:v>7640.5196619999997</c:v>
                      </c:pt>
                      <c:pt idx="7603">
                        <c:v>7641.5358299999998</c:v>
                      </c:pt>
                      <c:pt idx="7604">
                        <c:v>7642.5479129999994</c:v>
                      </c:pt>
                      <c:pt idx="7605">
                        <c:v>7643.5701209999997</c:v>
                      </c:pt>
                      <c:pt idx="7606">
                        <c:v>7644.5706550000004</c:v>
                      </c:pt>
                      <c:pt idx="7607">
                        <c:v>7645.5706299999993</c:v>
                      </c:pt>
                      <c:pt idx="7608">
                        <c:v>7646.5737029999991</c:v>
                      </c:pt>
                      <c:pt idx="7609">
                        <c:v>7647.5892680000006</c:v>
                      </c:pt>
                      <c:pt idx="7610">
                        <c:v>7648.5849079999998</c:v>
                      </c:pt>
                      <c:pt idx="7611">
                        <c:v>7649.5916420000003</c:v>
                      </c:pt>
                      <c:pt idx="7612">
                        <c:v>7650.591394</c:v>
                      </c:pt>
                      <c:pt idx="7613">
                        <c:v>7651.5823169999994</c:v>
                      </c:pt>
                      <c:pt idx="7614">
                        <c:v>7652.5824600000005</c:v>
                      </c:pt>
                      <c:pt idx="7615">
                        <c:v>7653.5826360000001</c:v>
                      </c:pt>
                      <c:pt idx="7616">
                        <c:v>7654.5825919999997</c:v>
                      </c:pt>
                      <c:pt idx="7617">
                        <c:v>7655.5834399999994</c:v>
                      </c:pt>
                      <c:pt idx="7618">
                        <c:v>7656.5822369999996</c:v>
                      </c:pt>
                      <c:pt idx="7619">
                        <c:v>7657.5862609999995</c:v>
                      </c:pt>
                      <c:pt idx="7620">
                        <c:v>7658.5898889999999</c:v>
                      </c:pt>
                      <c:pt idx="7621">
                        <c:v>7659.5940879999989</c:v>
                      </c:pt>
                      <c:pt idx="7622">
                        <c:v>7660.6057439999995</c:v>
                      </c:pt>
                      <c:pt idx="7623">
                        <c:v>7661.6205739999996</c:v>
                      </c:pt>
                      <c:pt idx="7624">
                        <c:v>7662.6234930000001</c:v>
                      </c:pt>
                      <c:pt idx="7625">
                        <c:v>7663.6158359999999</c:v>
                      </c:pt>
                      <c:pt idx="7626">
                        <c:v>7664.6156170000004</c:v>
                      </c:pt>
                      <c:pt idx="7627">
                        <c:v>7665.6150889999999</c:v>
                      </c:pt>
                      <c:pt idx="7628">
                        <c:v>7666.6251229999989</c:v>
                      </c:pt>
                      <c:pt idx="7629">
                        <c:v>7667.8598589999992</c:v>
                      </c:pt>
                      <c:pt idx="7630">
                        <c:v>7668.6301990000002</c:v>
                      </c:pt>
                      <c:pt idx="7631">
                        <c:v>7669.6407169999993</c:v>
                      </c:pt>
                      <c:pt idx="7632">
                        <c:v>7670.8447999999999</c:v>
                      </c:pt>
                      <c:pt idx="7633">
                        <c:v>7671.6746620000004</c:v>
                      </c:pt>
                      <c:pt idx="7634">
                        <c:v>7672.6718030000002</c:v>
                      </c:pt>
                      <c:pt idx="7635">
                        <c:v>7673.9499590000005</c:v>
                      </c:pt>
                      <c:pt idx="7636">
                        <c:v>7674.7181869999995</c:v>
                      </c:pt>
                      <c:pt idx="7637">
                        <c:v>7675.7653099999998</c:v>
                      </c:pt>
                      <c:pt idx="7638">
                        <c:v>7676.6660110000003</c:v>
                      </c:pt>
                      <c:pt idx="7639">
                        <c:v>7677.6737270000003</c:v>
                      </c:pt>
                      <c:pt idx="7640">
                        <c:v>7678.6899609999991</c:v>
                      </c:pt>
                      <c:pt idx="7641">
                        <c:v>7679.7052159999994</c:v>
                      </c:pt>
                      <c:pt idx="7642">
                        <c:v>7680.7221180000006</c:v>
                      </c:pt>
                      <c:pt idx="7643">
                        <c:v>7681.7203010000003</c:v>
                      </c:pt>
                      <c:pt idx="7644">
                        <c:v>7682.7279040000003</c:v>
                      </c:pt>
                      <c:pt idx="7645">
                        <c:v>7683.7390669999995</c:v>
                      </c:pt>
                      <c:pt idx="7646">
                        <c:v>7684.7405360000002</c:v>
                      </c:pt>
                      <c:pt idx="7647">
                        <c:v>7685.758374</c:v>
                      </c:pt>
                      <c:pt idx="7648">
                        <c:v>7686.7738719999988</c:v>
                      </c:pt>
                      <c:pt idx="7649">
                        <c:v>7687.7985409999992</c:v>
                      </c:pt>
                      <c:pt idx="7650">
                        <c:v>7688.813373</c:v>
                      </c:pt>
                      <c:pt idx="7651">
                        <c:v>7689.8207819999998</c:v>
                      </c:pt>
                      <c:pt idx="7652">
                        <c:v>7690.8261599999996</c:v>
                      </c:pt>
                      <c:pt idx="7653">
                        <c:v>7691.8284159999994</c:v>
                      </c:pt>
                      <c:pt idx="7654">
                        <c:v>7692.8404239999991</c:v>
                      </c:pt>
                      <c:pt idx="7655">
                        <c:v>7693.8400919999995</c:v>
                      </c:pt>
                      <c:pt idx="7656">
                        <c:v>7694.8360739999998</c:v>
                      </c:pt>
                      <c:pt idx="7657">
                        <c:v>7695.8587479999997</c:v>
                      </c:pt>
                      <c:pt idx="7658">
                        <c:v>7696.8820459999997</c:v>
                      </c:pt>
                      <c:pt idx="7659">
                        <c:v>7697.9105100000006</c:v>
                      </c:pt>
                      <c:pt idx="7660">
                        <c:v>7698.9076500000001</c:v>
                      </c:pt>
                      <c:pt idx="7661">
                        <c:v>7699.9199600000002</c:v>
                      </c:pt>
                      <c:pt idx="7662">
                        <c:v>7700.9223630000006</c:v>
                      </c:pt>
                      <c:pt idx="7663">
                        <c:v>7701.9529140000004</c:v>
                      </c:pt>
                      <c:pt idx="7664">
                        <c:v>7702.9647930000001</c:v>
                      </c:pt>
                      <c:pt idx="7665">
                        <c:v>7703.9620619999996</c:v>
                      </c:pt>
                      <c:pt idx="7666">
                        <c:v>7704.9780149999997</c:v>
                      </c:pt>
                      <c:pt idx="7667">
                        <c:v>7705.9793199999995</c:v>
                      </c:pt>
                      <c:pt idx="7668">
                        <c:v>7706.9906509999992</c:v>
                      </c:pt>
                      <c:pt idx="7669">
                        <c:v>7707.9910420000006</c:v>
                      </c:pt>
                      <c:pt idx="7670">
                        <c:v>7709.0138479999996</c:v>
                      </c:pt>
                      <c:pt idx="7671">
                        <c:v>7710.0421219999998</c:v>
                      </c:pt>
                      <c:pt idx="7672">
                        <c:v>7711.0336619999989</c:v>
                      </c:pt>
                      <c:pt idx="7673">
                        <c:v>7712.0448769999994</c:v>
                      </c:pt>
                      <c:pt idx="7674">
                        <c:v>7713.0448430000006</c:v>
                      </c:pt>
                      <c:pt idx="7675">
                        <c:v>7714.0370339999999</c:v>
                      </c:pt>
                      <c:pt idx="7676">
                        <c:v>7715.0366920000006</c:v>
                      </c:pt>
                      <c:pt idx="7677">
                        <c:v>7716.0541480000002</c:v>
                      </c:pt>
                      <c:pt idx="7678">
                        <c:v>7717.0790139999999</c:v>
                      </c:pt>
                      <c:pt idx="7679">
                        <c:v>7718.078724</c:v>
                      </c:pt>
                      <c:pt idx="7680">
                        <c:v>7719.0938379999998</c:v>
                      </c:pt>
                      <c:pt idx="7681">
                        <c:v>7720.0931169999994</c:v>
                      </c:pt>
                      <c:pt idx="7682">
                        <c:v>7721.0885840000001</c:v>
                      </c:pt>
                      <c:pt idx="7683">
                        <c:v>7722.0875649999989</c:v>
                      </c:pt>
                      <c:pt idx="7684">
                        <c:v>7723.1054290000002</c:v>
                      </c:pt>
                      <c:pt idx="7685">
                        <c:v>7724.1383379999997</c:v>
                      </c:pt>
                      <c:pt idx="7686">
                        <c:v>7725.1536029999997</c:v>
                      </c:pt>
                      <c:pt idx="7687">
                        <c:v>7726.1883680000001</c:v>
                      </c:pt>
                      <c:pt idx="7688">
                        <c:v>7727.2186630000006</c:v>
                      </c:pt>
                      <c:pt idx="7689">
                        <c:v>7728.2178869999998</c:v>
                      </c:pt>
                      <c:pt idx="7690">
                        <c:v>7729.2224130000004</c:v>
                      </c:pt>
                      <c:pt idx="7691">
                        <c:v>7730.2445770000004</c:v>
                      </c:pt>
                      <c:pt idx="7692">
                        <c:v>7731.2502709999999</c:v>
                      </c:pt>
                      <c:pt idx="7693">
                        <c:v>7732.2607660000003</c:v>
                      </c:pt>
                      <c:pt idx="7694">
                        <c:v>7733.2623419999991</c:v>
                      </c:pt>
                      <c:pt idx="7695">
                        <c:v>7734.2523969999993</c:v>
                      </c:pt>
                      <c:pt idx="7696">
                        <c:v>7735.2619999999997</c:v>
                      </c:pt>
                      <c:pt idx="7697">
                        <c:v>7736.2741269999997</c:v>
                      </c:pt>
                      <c:pt idx="7698">
                        <c:v>7737.3057459999991</c:v>
                      </c:pt>
                      <c:pt idx="7699">
                        <c:v>7738.3228609999996</c:v>
                      </c:pt>
                      <c:pt idx="7700">
                        <c:v>7739.3300869999994</c:v>
                      </c:pt>
                      <c:pt idx="7701">
                        <c:v>7740.3291650000001</c:v>
                      </c:pt>
                      <c:pt idx="7702">
                        <c:v>7741.3732449999998</c:v>
                      </c:pt>
                      <c:pt idx="7703">
                        <c:v>7742.3711030000004</c:v>
                      </c:pt>
                      <c:pt idx="7704">
                        <c:v>7743.3596879999996</c:v>
                      </c:pt>
                      <c:pt idx="7705">
                        <c:v>7744.3734679999989</c:v>
                      </c:pt>
                      <c:pt idx="7706">
                        <c:v>7745.3702289999992</c:v>
                      </c:pt>
                      <c:pt idx="7707">
                        <c:v>7746.3670859999993</c:v>
                      </c:pt>
                      <c:pt idx="7708">
                        <c:v>7747.3646459999991</c:v>
                      </c:pt>
                      <c:pt idx="7709">
                        <c:v>7748.3739369999994</c:v>
                      </c:pt>
                      <c:pt idx="7710">
                        <c:v>7749.372601</c:v>
                      </c:pt>
                      <c:pt idx="7711">
                        <c:v>7750.3730769999993</c:v>
                      </c:pt>
                      <c:pt idx="7712">
                        <c:v>7751.3658150000001</c:v>
                      </c:pt>
                      <c:pt idx="7713">
                        <c:v>7752.3600830000005</c:v>
                      </c:pt>
                      <c:pt idx="7714">
                        <c:v>7753.3702089999997</c:v>
                      </c:pt>
                      <c:pt idx="7715">
                        <c:v>7754.3702540000004</c:v>
                      </c:pt>
                      <c:pt idx="7716">
                        <c:v>7755.3698149999991</c:v>
                      </c:pt>
                      <c:pt idx="7717">
                        <c:v>7756.367729999999</c:v>
                      </c:pt>
                      <c:pt idx="7718">
                        <c:v>7757.3961639999989</c:v>
                      </c:pt>
                      <c:pt idx="7719">
                        <c:v>7758.4109550000003</c:v>
                      </c:pt>
                      <c:pt idx="7720">
                        <c:v>7759.4097059999995</c:v>
                      </c:pt>
                      <c:pt idx="7721">
                        <c:v>7760.4125869999998</c:v>
                      </c:pt>
                      <c:pt idx="7722">
                        <c:v>7761.4079030000003</c:v>
                      </c:pt>
                      <c:pt idx="7723">
                        <c:v>7762.4261400000005</c:v>
                      </c:pt>
                      <c:pt idx="7724">
                        <c:v>7763.4346429999996</c:v>
                      </c:pt>
                      <c:pt idx="7725">
                        <c:v>7764.4456509999991</c:v>
                      </c:pt>
                      <c:pt idx="7726">
                        <c:v>7765.4670070000002</c:v>
                      </c:pt>
                      <c:pt idx="7727">
                        <c:v>7766.4728860000005</c:v>
                      </c:pt>
                      <c:pt idx="7728">
                        <c:v>7767.4779879999996</c:v>
                      </c:pt>
                      <c:pt idx="7729">
                        <c:v>7768.4936859999989</c:v>
                      </c:pt>
                      <c:pt idx="7730">
                        <c:v>7769.4960579999997</c:v>
                      </c:pt>
                      <c:pt idx="7731">
                        <c:v>7770.496173999999</c:v>
                      </c:pt>
                      <c:pt idx="7732">
                        <c:v>7771.4909519999992</c:v>
                      </c:pt>
                      <c:pt idx="7733">
                        <c:v>7772.4869329999992</c:v>
                      </c:pt>
                      <c:pt idx="7734">
                        <c:v>7773.532936999999</c:v>
                      </c:pt>
                      <c:pt idx="7735">
                        <c:v>7774.5334790000006</c:v>
                      </c:pt>
                      <c:pt idx="7736">
                        <c:v>7775.5506419999992</c:v>
                      </c:pt>
                      <c:pt idx="7737">
                        <c:v>7776.5481410000002</c:v>
                      </c:pt>
                      <c:pt idx="7738">
                        <c:v>7777.5937169999988</c:v>
                      </c:pt>
                      <c:pt idx="7739">
                        <c:v>7778.5902309999992</c:v>
                      </c:pt>
                      <c:pt idx="7740">
                        <c:v>7779.5885449999996</c:v>
                      </c:pt>
                      <c:pt idx="7741">
                        <c:v>7780.5900849999989</c:v>
                      </c:pt>
                      <c:pt idx="7742">
                        <c:v>7781.6092519999993</c:v>
                      </c:pt>
                      <c:pt idx="7743">
                        <c:v>7782.6208329999999</c:v>
                      </c:pt>
                      <c:pt idx="7744">
                        <c:v>7783.6224040000006</c:v>
                      </c:pt>
                      <c:pt idx="7745">
                        <c:v>7784.6182230000004</c:v>
                      </c:pt>
                      <c:pt idx="7746">
                        <c:v>7785.6223639999998</c:v>
                      </c:pt>
                      <c:pt idx="7747">
                        <c:v>7786.6259299999992</c:v>
                      </c:pt>
                      <c:pt idx="7748">
                        <c:v>7787.6105639999996</c:v>
                      </c:pt>
                      <c:pt idx="7749">
                        <c:v>7788.6172459999989</c:v>
                      </c:pt>
                      <c:pt idx="7750">
                        <c:v>7789.7363560000003</c:v>
                      </c:pt>
                      <c:pt idx="7751">
                        <c:v>7790.6098470000006</c:v>
                      </c:pt>
                      <c:pt idx="7752">
                        <c:v>7791.6358529999989</c:v>
                      </c:pt>
                      <c:pt idx="7753">
                        <c:v>7792.6830170000003</c:v>
                      </c:pt>
                      <c:pt idx="7754">
                        <c:v>7793.7017960000003</c:v>
                      </c:pt>
                      <c:pt idx="7755">
                        <c:v>7794.7027979999993</c:v>
                      </c:pt>
                      <c:pt idx="7756">
                        <c:v>7795.7202439999992</c:v>
                      </c:pt>
                      <c:pt idx="7757">
                        <c:v>7796.7202559999996</c:v>
                      </c:pt>
                      <c:pt idx="7758">
                        <c:v>7797.7272289999992</c:v>
                      </c:pt>
                      <c:pt idx="7759">
                        <c:v>7798.739102999999</c:v>
                      </c:pt>
                      <c:pt idx="7760">
                        <c:v>7799.7589930000004</c:v>
                      </c:pt>
                      <c:pt idx="7761">
                        <c:v>7800.7611630000001</c:v>
                      </c:pt>
                      <c:pt idx="7762">
                        <c:v>7801.7618389999998</c:v>
                      </c:pt>
                      <c:pt idx="7763">
                        <c:v>7802.7747769999996</c:v>
                      </c:pt>
                      <c:pt idx="7764">
                        <c:v>7803.7909209999989</c:v>
                      </c:pt>
                      <c:pt idx="7765">
                        <c:v>7804.7895760000001</c:v>
                      </c:pt>
                      <c:pt idx="7766">
                        <c:v>7805.7883429999993</c:v>
                      </c:pt>
                      <c:pt idx="7767">
                        <c:v>7806.7823309999994</c:v>
                      </c:pt>
                      <c:pt idx="7768">
                        <c:v>7807.8287809999993</c:v>
                      </c:pt>
                      <c:pt idx="7769">
                        <c:v>7808.7897179999991</c:v>
                      </c:pt>
                      <c:pt idx="7770">
                        <c:v>7809.7834950000006</c:v>
                      </c:pt>
                      <c:pt idx="7771">
                        <c:v>7810.7988909999995</c:v>
                      </c:pt>
                      <c:pt idx="7772">
                        <c:v>7811.813310999999</c:v>
                      </c:pt>
                      <c:pt idx="7773">
                        <c:v>7812.8286639999997</c:v>
                      </c:pt>
                      <c:pt idx="7774">
                        <c:v>7813.8288600000005</c:v>
                      </c:pt>
                      <c:pt idx="7775">
                        <c:v>7814.8288330000005</c:v>
                      </c:pt>
                      <c:pt idx="7776">
                        <c:v>7815.8404860000001</c:v>
                      </c:pt>
                      <c:pt idx="7777">
                        <c:v>7816.8437640000002</c:v>
                      </c:pt>
                      <c:pt idx="7778">
                        <c:v>7817.8414889999995</c:v>
                      </c:pt>
                      <c:pt idx="7779">
                        <c:v>7818.8386909999999</c:v>
                      </c:pt>
                      <c:pt idx="7780">
                        <c:v>7819.8381849999996</c:v>
                      </c:pt>
                      <c:pt idx="7781">
                        <c:v>7820.8501530000003</c:v>
                      </c:pt>
                      <c:pt idx="7782">
                        <c:v>7821.8640299999997</c:v>
                      </c:pt>
                      <c:pt idx="7783">
                        <c:v>7822.864004</c:v>
                      </c:pt>
                      <c:pt idx="7784">
                        <c:v>7823.8705789999995</c:v>
                      </c:pt>
                      <c:pt idx="7785">
                        <c:v>7824.8635220000006</c:v>
                      </c:pt>
                      <c:pt idx="7786">
                        <c:v>7825.8644329999997</c:v>
                      </c:pt>
                      <c:pt idx="7787">
                        <c:v>7826.8650889999999</c:v>
                      </c:pt>
                      <c:pt idx="7788">
                        <c:v>7827.8613539999997</c:v>
                      </c:pt>
                      <c:pt idx="7789">
                        <c:v>7828.8717910000005</c:v>
                      </c:pt>
                      <c:pt idx="7790">
                        <c:v>7829.8752489999997</c:v>
                      </c:pt>
                      <c:pt idx="7791">
                        <c:v>7830.8631190000006</c:v>
                      </c:pt>
                      <c:pt idx="7792">
                        <c:v>7831.8635559999993</c:v>
                      </c:pt>
                      <c:pt idx="7793">
                        <c:v>7832.8624790000003</c:v>
                      </c:pt>
                      <c:pt idx="7794">
                        <c:v>7833.8600729999989</c:v>
                      </c:pt>
                      <c:pt idx="7795">
                        <c:v>7834.8747460000004</c:v>
                      </c:pt>
                      <c:pt idx="7796">
                        <c:v>7835.8958730000004</c:v>
                      </c:pt>
                      <c:pt idx="7797">
                        <c:v>7836.9123289999998</c:v>
                      </c:pt>
                      <c:pt idx="7798">
                        <c:v>7837.908210999999</c:v>
                      </c:pt>
                      <c:pt idx="7799">
                        <c:v>7838.9070339999989</c:v>
                      </c:pt>
                      <c:pt idx="7800">
                        <c:v>7839.9192840000005</c:v>
                      </c:pt>
                      <c:pt idx="7801">
                        <c:v>7840.9365950000001</c:v>
                      </c:pt>
                      <c:pt idx="7802">
                        <c:v>7841.9524159999992</c:v>
                      </c:pt>
                      <c:pt idx="7803">
                        <c:v>7842.9502000000002</c:v>
                      </c:pt>
                      <c:pt idx="7804">
                        <c:v>7844.0720969999993</c:v>
                      </c:pt>
                      <c:pt idx="7805">
                        <c:v>7844.9767390000006</c:v>
                      </c:pt>
                      <c:pt idx="7806">
                        <c:v>7845.9999089999992</c:v>
                      </c:pt>
                      <c:pt idx="7807">
                        <c:v>7846.9944480000004</c:v>
                      </c:pt>
                      <c:pt idx="7808">
                        <c:v>7847.991418999999</c:v>
                      </c:pt>
                      <c:pt idx="7809">
                        <c:v>7849.007251</c:v>
                      </c:pt>
                      <c:pt idx="7810">
                        <c:v>7850.0400349999991</c:v>
                      </c:pt>
                      <c:pt idx="7811">
                        <c:v>7851.0401479999991</c:v>
                      </c:pt>
                      <c:pt idx="7812">
                        <c:v>7852.0403059999999</c:v>
                      </c:pt>
                      <c:pt idx="7813">
                        <c:v>7853.0510960000001</c:v>
                      </c:pt>
                      <c:pt idx="7814">
                        <c:v>7854.0649439999988</c:v>
                      </c:pt>
                      <c:pt idx="7815">
                        <c:v>7855.0784090000006</c:v>
                      </c:pt>
                      <c:pt idx="7816">
                        <c:v>7856.0908009999994</c:v>
                      </c:pt>
                      <c:pt idx="7817">
                        <c:v>7857.0856149999991</c:v>
                      </c:pt>
                      <c:pt idx="7818">
                        <c:v>7858.0987670000004</c:v>
                      </c:pt>
                      <c:pt idx="7819">
                        <c:v>7859.0978499999992</c:v>
                      </c:pt>
                      <c:pt idx="7820">
                        <c:v>7860.1102529999998</c:v>
                      </c:pt>
                      <c:pt idx="7821">
                        <c:v>7861.1230119999991</c:v>
                      </c:pt>
                      <c:pt idx="7822">
                        <c:v>7862.1197929999989</c:v>
                      </c:pt>
                      <c:pt idx="7823">
                        <c:v>7863.114247999999</c:v>
                      </c:pt>
                      <c:pt idx="7824">
                        <c:v>7864.1289960000004</c:v>
                      </c:pt>
                      <c:pt idx="7825">
                        <c:v>7865.1721719999996</c:v>
                      </c:pt>
                      <c:pt idx="7826">
                        <c:v>7866.1887739999993</c:v>
                      </c:pt>
                      <c:pt idx="7827">
                        <c:v>7867.1836629999989</c:v>
                      </c:pt>
                      <c:pt idx="7828">
                        <c:v>7868.1772289999999</c:v>
                      </c:pt>
                      <c:pt idx="7829">
                        <c:v>7869.1859689999992</c:v>
                      </c:pt>
                      <c:pt idx="7830">
                        <c:v>7870.1921950000005</c:v>
                      </c:pt>
                      <c:pt idx="7831">
                        <c:v>7871.2080789999991</c:v>
                      </c:pt>
                      <c:pt idx="7832">
                        <c:v>7872.2095889999991</c:v>
                      </c:pt>
                      <c:pt idx="7833">
                        <c:v>7873.2160410000006</c:v>
                      </c:pt>
                      <c:pt idx="7834">
                        <c:v>7874.2043509999994</c:v>
                      </c:pt>
                      <c:pt idx="7835">
                        <c:v>7875.2188329999999</c:v>
                      </c:pt>
                      <c:pt idx="7836">
                        <c:v>7876.2176929999996</c:v>
                      </c:pt>
                      <c:pt idx="7837">
                        <c:v>7877.2178439999998</c:v>
                      </c:pt>
                      <c:pt idx="7838">
                        <c:v>7878.2037099999989</c:v>
                      </c:pt>
                      <c:pt idx="7839">
                        <c:v>7879.2197860000006</c:v>
                      </c:pt>
                      <c:pt idx="7840">
                        <c:v>7880.2232180000001</c:v>
                      </c:pt>
                      <c:pt idx="7841">
                        <c:v>7881.2221639999998</c:v>
                      </c:pt>
                      <c:pt idx="7842">
                        <c:v>7882.2195369999999</c:v>
                      </c:pt>
                      <c:pt idx="7843">
                        <c:v>7883.2651219999998</c:v>
                      </c:pt>
                      <c:pt idx="7844">
                        <c:v>7884.2779469999996</c:v>
                      </c:pt>
                      <c:pt idx="7845">
                        <c:v>7885.2878580000006</c:v>
                      </c:pt>
                      <c:pt idx="7846">
                        <c:v>7886.3042409999989</c:v>
                      </c:pt>
                      <c:pt idx="7847">
                        <c:v>7887.3198640000001</c:v>
                      </c:pt>
                      <c:pt idx="7848">
                        <c:v>7888.3142390000003</c:v>
                      </c:pt>
                      <c:pt idx="7849">
                        <c:v>7889.3134139999993</c:v>
                      </c:pt>
                      <c:pt idx="7850">
                        <c:v>7890.3137739999993</c:v>
                      </c:pt>
                      <c:pt idx="7851">
                        <c:v>7891.3286579999995</c:v>
                      </c:pt>
                      <c:pt idx="7852">
                        <c:v>7892.3434370000004</c:v>
                      </c:pt>
                      <c:pt idx="7853">
                        <c:v>7893.3434580000003</c:v>
                      </c:pt>
                      <c:pt idx="7854">
                        <c:v>7894.346348</c:v>
                      </c:pt>
                      <c:pt idx="7855">
                        <c:v>7895.359680999999</c:v>
                      </c:pt>
                      <c:pt idx="7856">
                        <c:v>7896.3813259999997</c:v>
                      </c:pt>
                      <c:pt idx="7857">
                        <c:v>7897.3754309999995</c:v>
                      </c:pt>
                      <c:pt idx="7858">
                        <c:v>7898.4089089999989</c:v>
                      </c:pt>
                      <c:pt idx="7859">
                        <c:v>7899.4365459999999</c:v>
                      </c:pt>
                      <c:pt idx="7860">
                        <c:v>7900.4354629999989</c:v>
                      </c:pt>
                      <c:pt idx="7861">
                        <c:v>7901.4469639999998</c:v>
                      </c:pt>
                      <c:pt idx="7862">
                        <c:v>7902.4595770000005</c:v>
                      </c:pt>
                      <c:pt idx="7863">
                        <c:v>7903.455778999999</c:v>
                      </c:pt>
                      <c:pt idx="7864">
                        <c:v>7904.4691049999992</c:v>
                      </c:pt>
                      <c:pt idx="7865">
                        <c:v>7905.4636739999996</c:v>
                      </c:pt>
                      <c:pt idx="7866">
                        <c:v>7906.4645360000004</c:v>
                      </c:pt>
                      <c:pt idx="7867">
                        <c:v>7907.4608560000006</c:v>
                      </c:pt>
                      <c:pt idx="7868">
                        <c:v>7908.459851999999</c:v>
                      </c:pt>
                      <c:pt idx="7869">
                        <c:v>7909.4542900000006</c:v>
                      </c:pt>
                      <c:pt idx="7870">
                        <c:v>7910.4697809999989</c:v>
                      </c:pt>
                      <c:pt idx="7871">
                        <c:v>7911.4963189999989</c:v>
                      </c:pt>
                      <c:pt idx="7872">
                        <c:v>7912.497026</c:v>
                      </c:pt>
                      <c:pt idx="7873">
                        <c:v>7913.4960839999994</c:v>
                      </c:pt>
                      <c:pt idx="7874">
                        <c:v>7914.4975389999991</c:v>
                      </c:pt>
                      <c:pt idx="7875">
                        <c:v>7915.4976099999994</c:v>
                      </c:pt>
                      <c:pt idx="7876">
                        <c:v>7916.4957249999998</c:v>
                      </c:pt>
                      <c:pt idx="7877">
                        <c:v>7917.4883920000002</c:v>
                      </c:pt>
                      <c:pt idx="7878">
                        <c:v>7918.4923759999992</c:v>
                      </c:pt>
                      <c:pt idx="7879">
                        <c:v>7919.4856300000001</c:v>
                      </c:pt>
                      <c:pt idx="7880">
                        <c:v>7920.4989049999995</c:v>
                      </c:pt>
                      <c:pt idx="7881">
                        <c:v>7921.4955679999994</c:v>
                      </c:pt>
                      <c:pt idx="7882">
                        <c:v>7922.4976739999993</c:v>
                      </c:pt>
                      <c:pt idx="7883">
                        <c:v>7923.4930510000004</c:v>
                      </c:pt>
                      <c:pt idx="7884">
                        <c:v>7924.4889130000001</c:v>
                      </c:pt>
                      <c:pt idx="7885">
                        <c:v>7925.4870019999989</c:v>
                      </c:pt>
                      <c:pt idx="7886">
                        <c:v>7926.4893459999994</c:v>
                      </c:pt>
                      <c:pt idx="7887">
                        <c:v>7927.4867779999995</c:v>
                      </c:pt>
                      <c:pt idx="7888">
                        <c:v>7928.4993889999996</c:v>
                      </c:pt>
                      <c:pt idx="7889">
                        <c:v>7929.5240829999993</c:v>
                      </c:pt>
                      <c:pt idx="7890">
                        <c:v>7930.5419790000005</c:v>
                      </c:pt>
                      <c:pt idx="7891">
                        <c:v>7931.5572189999993</c:v>
                      </c:pt>
                      <c:pt idx="7892">
                        <c:v>7932.5588939999989</c:v>
                      </c:pt>
                      <c:pt idx="7893">
                        <c:v>7933.5552400000006</c:v>
                      </c:pt>
                      <c:pt idx="7894">
                        <c:v>7934.5702449999999</c:v>
                      </c:pt>
                      <c:pt idx="7895">
                        <c:v>7935.5712859999994</c:v>
                      </c:pt>
                      <c:pt idx="7896">
                        <c:v>7936.5862289999995</c:v>
                      </c:pt>
                      <c:pt idx="7897">
                        <c:v>7937.5872300000001</c:v>
                      </c:pt>
                      <c:pt idx="7898">
                        <c:v>7938.6098589999992</c:v>
                      </c:pt>
                      <c:pt idx="7899">
                        <c:v>7939.588084</c:v>
                      </c:pt>
                      <c:pt idx="7900">
                        <c:v>7940.6363069999998</c:v>
                      </c:pt>
                      <c:pt idx="7901">
                        <c:v>7941.6025820000004</c:v>
                      </c:pt>
                      <c:pt idx="7902">
                        <c:v>7942.6170599999996</c:v>
                      </c:pt>
                      <c:pt idx="7903">
                        <c:v>7943.7097960000001</c:v>
                      </c:pt>
                      <c:pt idx="7904">
                        <c:v>7944.6221109999997</c:v>
                      </c:pt>
                      <c:pt idx="7905">
                        <c:v>7945.7790890000006</c:v>
                      </c:pt>
                      <c:pt idx="7906">
                        <c:v>7946.6164070000004</c:v>
                      </c:pt>
                      <c:pt idx="7907">
                        <c:v>7947.6274129999993</c:v>
                      </c:pt>
                      <c:pt idx="7908">
                        <c:v>7948.6366229999994</c:v>
                      </c:pt>
                      <c:pt idx="7909">
                        <c:v>7949.6564150000004</c:v>
                      </c:pt>
                      <c:pt idx="7910">
                        <c:v>7950.6667239999997</c:v>
                      </c:pt>
                      <c:pt idx="7911">
                        <c:v>7951.6574389999996</c:v>
                      </c:pt>
                      <c:pt idx="7912">
                        <c:v>7952.6682389999996</c:v>
                      </c:pt>
                      <c:pt idx="7913">
                        <c:v>7953.6569879999997</c:v>
                      </c:pt>
                      <c:pt idx="7914">
                        <c:v>7954.6703019999995</c:v>
                      </c:pt>
                      <c:pt idx="7915">
                        <c:v>7955.6697739999991</c:v>
                      </c:pt>
                      <c:pt idx="7916">
                        <c:v>7956.6997799999999</c:v>
                      </c:pt>
                      <c:pt idx="7917">
                        <c:v>7957.7022119999992</c:v>
                      </c:pt>
                      <c:pt idx="7918">
                        <c:v>7958.6895570000006</c:v>
                      </c:pt>
                      <c:pt idx="7919">
                        <c:v>7959.6897949999993</c:v>
                      </c:pt>
                      <c:pt idx="7920">
                        <c:v>7960.7348169999996</c:v>
                      </c:pt>
                      <c:pt idx="7921">
                        <c:v>7961.729726999999</c:v>
                      </c:pt>
                      <c:pt idx="7922">
                        <c:v>7962.7561130000004</c:v>
                      </c:pt>
                      <c:pt idx="7923">
                        <c:v>7963.834253</c:v>
                      </c:pt>
                      <c:pt idx="7924">
                        <c:v>7964.7797249999994</c:v>
                      </c:pt>
                      <c:pt idx="7925">
                        <c:v>7965.7953069999994</c:v>
                      </c:pt>
                      <c:pt idx="7926">
                        <c:v>7966.7954559999989</c:v>
                      </c:pt>
                      <c:pt idx="7927">
                        <c:v>7967.7953279999992</c:v>
                      </c:pt>
                      <c:pt idx="7928">
                        <c:v>7968.7932129999999</c:v>
                      </c:pt>
                      <c:pt idx="7929">
                        <c:v>7969.7915800000001</c:v>
                      </c:pt>
                      <c:pt idx="7930">
                        <c:v>7970.7972650000002</c:v>
                      </c:pt>
                      <c:pt idx="7931">
                        <c:v>7971.8189339999999</c:v>
                      </c:pt>
                      <c:pt idx="7932">
                        <c:v>7972.8332440000004</c:v>
                      </c:pt>
                      <c:pt idx="7933">
                        <c:v>7973.833615999999</c:v>
                      </c:pt>
                      <c:pt idx="7934">
                        <c:v>7974.8313800000005</c:v>
                      </c:pt>
                      <c:pt idx="7935">
                        <c:v>7975.8299969999998</c:v>
                      </c:pt>
                      <c:pt idx="7936">
                        <c:v>7976.8444939999999</c:v>
                      </c:pt>
                      <c:pt idx="7937">
                        <c:v>7977.8545430000004</c:v>
                      </c:pt>
                      <c:pt idx="7938">
                        <c:v>7978.9502440000006</c:v>
                      </c:pt>
                      <c:pt idx="7939">
                        <c:v>7979.8674019999989</c:v>
                      </c:pt>
                      <c:pt idx="7940">
                        <c:v>7980.8801099999991</c:v>
                      </c:pt>
                      <c:pt idx="7941">
                        <c:v>7982.0593120000003</c:v>
                      </c:pt>
                      <c:pt idx="7942">
                        <c:v>7982.8841669999993</c:v>
                      </c:pt>
                      <c:pt idx="7943">
                        <c:v>7983.9139530000002</c:v>
                      </c:pt>
                      <c:pt idx="7944">
                        <c:v>7984.9136819999994</c:v>
                      </c:pt>
                      <c:pt idx="7945">
                        <c:v>7985.9269699999995</c:v>
                      </c:pt>
                      <c:pt idx="7946">
                        <c:v>7986.9414969999989</c:v>
                      </c:pt>
                      <c:pt idx="7947">
                        <c:v>7987.9417879999992</c:v>
                      </c:pt>
                      <c:pt idx="7948">
                        <c:v>7988.9843589999991</c:v>
                      </c:pt>
                      <c:pt idx="7949">
                        <c:v>7989.9858219999996</c:v>
                      </c:pt>
                      <c:pt idx="7950">
                        <c:v>7990.9996769999989</c:v>
                      </c:pt>
                      <c:pt idx="7951">
                        <c:v>7991.9847120000004</c:v>
                      </c:pt>
                      <c:pt idx="7952">
                        <c:v>7992.9875060000004</c:v>
                      </c:pt>
                      <c:pt idx="7953">
                        <c:v>7994.0017839999991</c:v>
                      </c:pt>
                      <c:pt idx="7954">
                        <c:v>7995.0183509999997</c:v>
                      </c:pt>
                      <c:pt idx="7955">
                        <c:v>7996.0414959999989</c:v>
                      </c:pt>
                      <c:pt idx="7956">
                        <c:v>7997.0395450000005</c:v>
                      </c:pt>
                      <c:pt idx="7957">
                        <c:v>7998.0444369999996</c:v>
                      </c:pt>
                      <c:pt idx="7958">
                        <c:v>7999.0325469999998</c:v>
                      </c:pt>
                      <c:pt idx="7959">
                        <c:v>8000.035433</c:v>
                      </c:pt>
                      <c:pt idx="7960">
                        <c:v>8001.0457280000001</c:v>
                      </c:pt>
                      <c:pt idx="7961">
                        <c:v>8002.0548140000001</c:v>
                      </c:pt>
                      <c:pt idx="7962">
                        <c:v>8003.0545219999995</c:v>
                      </c:pt>
                      <c:pt idx="7963">
                        <c:v>8004.0780359999999</c:v>
                      </c:pt>
                      <c:pt idx="7964">
                        <c:v>8005.0870750000004</c:v>
                      </c:pt>
                      <c:pt idx="7965">
                        <c:v>8006.1024169999991</c:v>
                      </c:pt>
                      <c:pt idx="7966">
                        <c:v>8007.1125270000002</c:v>
                      </c:pt>
                      <c:pt idx="7967">
                        <c:v>8008.1125229999989</c:v>
                      </c:pt>
                      <c:pt idx="7968">
                        <c:v>8009.1285280000002</c:v>
                      </c:pt>
                      <c:pt idx="7969">
                        <c:v>8010.140547</c:v>
                      </c:pt>
                      <c:pt idx="7970">
                        <c:v>8011.1409940000003</c:v>
                      </c:pt>
                      <c:pt idx="7971">
                        <c:v>8012.1856539999999</c:v>
                      </c:pt>
                      <c:pt idx="7972">
                        <c:v>8013.2135289999997</c:v>
                      </c:pt>
                      <c:pt idx="7973">
                        <c:v>8014.2275349999991</c:v>
                      </c:pt>
                      <c:pt idx="7974">
                        <c:v>8015.234453</c:v>
                      </c:pt>
                      <c:pt idx="7975">
                        <c:v>8016.2316440000004</c:v>
                      </c:pt>
                      <c:pt idx="7976">
                        <c:v>8017.2563909999999</c:v>
                      </c:pt>
                      <c:pt idx="7977">
                        <c:v>8018.2543859999996</c:v>
                      </c:pt>
                      <c:pt idx="7978">
                        <c:v>8019.2661689999995</c:v>
                      </c:pt>
                      <c:pt idx="7979">
                        <c:v>8020.283742999999</c:v>
                      </c:pt>
                      <c:pt idx="7980">
                        <c:v>8021.2967650000001</c:v>
                      </c:pt>
                      <c:pt idx="7981">
                        <c:v>8022.2820659999988</c:v>
                      </c:pt>
                      <c:pt idx="7982">
                        <c:v>8023.3117790000006</c:v>
                      </c:pt>
                      <c:pt idx="7983">
                        <c:v>8024.3149989999993</c:v>
                      </c:pt>
                      <c:pt idx="7984">
                        <c:v>8025.3281290000004</c:v>
                      </c:pt>
                      <c:pt idx="7985">
                        <c:v>8026.3288349999993</c:v>
                      </c:pt>
                      <c:pt idx="7986">
                        <c:v>8027.3285929999993</c:v>
                      </c:pt>
                      <c:pt idx="7987">
                        <c:v>8028.3428479999993</c:v>
                      </c:pt>
                      <c:pt idx="7988">
                        <c:v>8029.3394479999997</c:v>
                      </c:pt>
                      <c:pt idx="7989">
                        <c:v>8030.3432739999998</c:v>
                      </c:pt>
                      <c:pt idx="7990">
                        <c:v>8031.3435459999992</c:v>
                      </c:pt>
                      <c:pt idx="7991">
                        <c:v>8032.3401989999993</c:v>
                      </c:pt>
                      <c:pt idx="7992">
                        <c:v>8033.3295069999995</c:v>
                      </c:pt>
                      <c:pt idx="7993">
                        <c:v>8034.3417070000005</c:v>
                      </c:pt>
                      <c:pt idx="7994">
                        <c:v>8035.343652999999</c:v>
                      </c:pt>
                      <c:pt idx="7995">
                        <c:v>8036.3423560000001</c:v>
                      </c:pt>
                      <c:pt idx="7996">
                        <c:v>8037.358917999999</c:v>
                      </c:pt>
                      <c:pt idx="7997">
                        <c:v>8038.376686999999</c:v>
                      </c:pt>
                      <c:pt idx="7998">
                        <c:v>8039.3927369999992</c:v>
                      </c:pt>
                      <c:pt idx="7999">
                        <c:v>8040.4136520000002</c:v>
                      </c:pt>
                      <c:pt idx="8000">
                        <c:v>8041.4112340000001</c:v>
                      </c:pt>
                      <c:pt idx="8001">
                        <c:v>8042.4081589999996</c:v>
                      </c:pt>
                      <c:pt idx="8002">
                        <c:v>8043.4661669999996</c:v>
                      </c:pt>
                      <c:pt idx="8003">
                        <c:v>8044.4090769999993</c:v>
                      </c:pt>
                      <c:pt idx="8004">
                        <c:v>8045.4915069999997</c:v>
                      </c:pt>
                      <c:pt idx="8005">
                        <c:v>8046.4423189999989</c:v>
                      </c:pt>
                      <c:pt idx="8006">
                        <c:v>8047.4523330000002</c:v>
                      </c:pt>
                      <c:pt idx="8007">
                        <c:v>8048.5788449999991</c:v>
                      </c:pt>
                      <c:pt idx="8008">
                        <c:v>8049.4781830000002</c:v>
                      </c:pt>
                      <c:pt idx="8009">
                        <c:v>8050.4731110000002</c:v>
                      </c:pt>
                      <c:pt idx="8010">
                        <c:v>8051.4856150000005</c:v>
                      </c:pt>
                      <c:pt idx="8011">
                        <c:v>8052.4860729999991</c:v>
                      </c:pt>
                      <c:pt idx="8012">
                        <c:v>8053.501761999999</c:v>
                      </c:pt>
                      <c:pt idx="8013">
                        <c:v>8054.517370999999</c:v>
                      </c:pt>
                      <c:pt idx="8014">
                        <c:v>8055.5221950000005</c:v>
                      </c:pt>
                      <c:pt idx="8015">
                        <c:v>8056.5534839999991</c:v>
                      </c:pt>
                      <c:pt idx="8016">
                        <c:v>8057.5663130000003</c:v>
                      </c:pt>
                      <c:pt idx="8017">
                        <c:v>8058.5657650000003</c:v>
                      </c:pt>
                      <c:pt idx="8018">
                        <c:v>8059.5890289999998</c:v>
                      </c:pt>
                      <c:pt idx="8019">
                        <c:v>8060.5793619999995</c:v>
                      </c:pt>
                      <c:pt idx="8020">
                        <c:v>8061.593910999999</c:v>
                      </c:pt>
                      <c:pt idx="8021">
                        <c:v>8062.5784969999995</c:v>
                      </c:pt>
                      <c:pt idx="8022">
                        <c:v>8063.5931429999991</c:v>
                      </c:pt>
                      <c:pt idx="8023">
                        <c:v>8064.5886639999999</c:v>
                      </c:pt>
                      <c:pt idx="8024">
                        <c:v>8065.604198</c:v>
                      </c:pt>
                      <c:pt idx="8025">
                        <c:v>8066.6233449999991</c:v>
                      </c:pt>
                      <c:pt idx="8026">
                        <c:v>8067.6183099999989</c:v>
                      </c:pt>
                      <c:pt idx="8027">
                        <c:v>8068.6228600000004</c:v>
                      </c:pt>
                      <c:pt idx="8028">
                        <c:v>8069.6370510000006</c:v>
                      </c:pt>
                      <c:pt idx="8029">
                        <c:v>8070.6286429999991</c:v>
                      </c:pt>
                      <c:pt idx="8030">
                        <c:v>8071.627931</c:v>
                      </c:pt>
                      <c:pt idx="8031">
                        <c:v>8072.6306180000001</c:v>
                      </c:pt>
                      <c:pt idx="8032">
                        <c:v>8073.644824</c:v>
                      </c:pt>
                      <c:pt idx="8033">
                        <c:v>8074.6458799999991</c:v>
                      </c:pt>
                      <c:pt idx="8034">
                        <c:v>8075.6611679999996</c:v>
                      </c:pt>
                      <c:pt idx="8035">
                        <c:v>8076.6685480000006</c:v>
                      </c:pt>
                      <c:pt idx="8036">
                        <c:v>8077.6660390000006</c:v>
                      </c:pt>
                      <c:pt idx="8037">
                        <c:v>8078.6805149999991</c:v>
                      </c:pt>
                      <c:pt idx="8038">
                        <c:v>8079.6952489999994</c:v>
                      </c:pt>
                      <c:pt idx="8039">
                        <c:v>8080.6900649999998</c:v>
                      </c:pt>
                      <c:pt idx="8040">
                        <c:v>8081.7001850000006</c:v>
                      </c:pt>
                      <c:pt idx="8041">
                        <c:v>8082.6953700000004</c:v>
                      </c:pt>
                      <c:pt idx="8042">
                        <c:v>8083.7056669999993</c:v>
                      </c:pt>
                      <c:pt idx="8043">
                        <c:v>8084.7122850000005</c:v>
                      </c:pt>
                      <c:pt idx="8044">
                        <c:v>8085.7122360000003</c:v>
                      </c:pt>
                      <c:pt idx="8045">
                        <c:v>8086.7278199999992</c:v>
                      </c:pt>
                      <c:pt idx="8046">
                        <c:v>8087.7485289999995</c:v>
                      </c:pt>
                      <c:pt idx="8047">
                        <c:v>8088.7452399999993</c:v>
                      </c:pt>
                      <c:pt idx="8048">
                        <c:v>8089.7398029999995</c:v>
                      </c:pt>
                      <c:pt idx="8049">
                        <c:v>8090.7511449999993</c:v>
                      </c:pt>
                      <c:pt idx="8050">
                        <c:v>8091.7587439999998</c:v>
                      </c:pt>
                      <c:pt idx="8051">
                        <c:v>8092.7543009999999</c:v>
                      </c:pt>
                      <c:pt idx="8052">
                        <c:v>8093.9577689999996</c:v>
                      </c:pt>
                      <c:pt idx="8053">
                        <c:v>8094.765296999999</c:v>
                      </c:pt>
                      <c:pt idx="8054">
                        <c:v>8095.7644719999998</c:v>
                      </c:pt>
                      <c:pt idx="8055">
                        <c:v>8097.0754379999989</c:v>
                      </c:pt>
                      <c:pt idx="8056">
                        <c:v>8097.7721470000006</c:v>
                      </c:pt>
                      <c:pt idx="8057">
                        <c:v>8098.766779999999</c:v>
                      </c:pt>
                      <c:pt idx="8058">
                        <c:v>8099.7667360000005</c:v>
                      </c:pt>
                      <c:pt idx="8059">
                        <c:v>8100.7822160000005</c:v>
                      </c:pt>
                      <c:pt idx="8060">
                        <c:v>8101.7819950000003</c:v>
                      </c:pt>
                      <c:pt idx="8061">
                        <c:v>8102.7889679999998</c:v>
                      </c:pt>
                      <c:pt idx="8062">
                        <c:v>8103.7892739999998</c:v>
                      </c:pt>
                      <c:pt idx="8063">
                        <c:v>8104.8039129999988</c:v>
                      </c:pt>
                      <c:pt idx="8064">
                        <c:v>8105.8240359999991</c:v>
                      </c:pt>
                      <c:pt idx="8065">
                        <c:v>8106.8340679999992</c:v>
                      </c:pt>
                      <c:pt idx="8066">
                        <c:v>8107.8289679999989</c:v>
                      </c:pt>
                      <c:pt idx="8067">
                        <c:v>8108.9350179999992</c:v>
                      </c:pt>
                      <c:pt idx="8068">
                        <c:v>8109.8711059999996</c:v>
                      </c:pt>
                      <c:pt idx="8069">
                        <c:v>8110.8707229999991</c:v>
                      </c:pt>
                      <c:pt idx="8070">
                        <c:v>8112.0412000000006</c:v>
                      </c:pt>
                      <c:pt idx="8071">
                        <c:v>8112.8643700000002</c:v>
                      </c:pt>
                      <c:pt idx="8072">
                        <c:v>8113.8795970000001</c:v>
                      </c:pt>
                      <c:pt idx="8073">
                        <c:v>8115.1147890000002</c:v>
                      </c:pt>
                      <c:pt idx="8074">
                        <c:v>8115.8942849999994</c:v>
                      </c:pt>
                      <c:pt idx="8075">
                        <c:v>8116.8929479999997</c:v>
                      </c:pt>
                      <c:pt idx="8076">
                        <c:v>8118.2375540000003</c:v>
                      </c:pt>
                      <c:pt idx="8077">
                        <c:v>8118.8970099999997</c:v>
                      </c:pt>
                      <c:pt idx="8078">
                        <c:v>8119.9087369999988</c:v>
                      </c:pt>
                      <c:pt idx="8079">
                        <c:v>8121.3260319999999</c:v>
                      </c:pt>
                      <c:pt idx="8080">
                        <c:v>8121.9177499999996</c:v>
                      </c:pt>
                      <c:pt idx="8081">
                        <c:v>8122.9200740000006</c:v>
                      </c:pt>
                      <c:pt idx="8082">
                        <c:v>8123.9288229999993</c:v>
                      </c:pt>
                      <c:pt idx="8083">
                        <c:v>8124.9351059999999</c:v>
                      </c:pt>
                      <c:pt idx="8084">
                        <c:v>8125.9301059999989</c:v>
                      </c:pt>
                      <c:pt idx="8085">
                        <c:v>8126.9264830000002</c:v>
                      </c:pt>
                      <c:pt idx="8086">
                        <c:v>8127.9372479999993</c:v>
                      </c:pt>
                      <c:pt idx="8087">
                        <c:v>8128.9508930000002</c:v>
                      </c:pt>
                      <c:pt idx="8088">
                        <c:v>8130.1354999999994</c:v>
                      </c:pt>
                      <c:pt idx="8089">
                        <c:v>8130.9589679999999</c:v>
                      </c:pt>
                      <c:pt idx="8090">
                        <c:v>8131.9688579999993</c:v>
                      </c:pt>
                      <c:pt idx="8091">
                        <c:v>8133.264893999999</c:v>
                      </c:pt>
                      <c:pt idx="8092">
                        <c:v>8134.0330469999999</c:v>
                      </c:pt>
                      <c:pt idx="8093">
                        <c:v>8135.0203049999991</c:v>
                      </c:pt>
                      <c:pt idx="8094">
                        <c:v>8136.3741029999992</c:v>
                      </c:pt>
                      <c:pt idx="8095">
                        <c:v>8136.9693990000005</c:v>
                      </c:pt>
                      <c:pt idx="8096">
                        <c:v>8137.9831719999993</c:v>
                      </c:pt>
                      <c:pt idx="8097">
                        <c:v>8138.9822749999994</c:v>
                      </c:pt>
                      <c:pt idx="8098">
                        <c:v>8139.9946559999998</c:v>
                      </c:pt>
                      <c:pt idx="8099">
                        <c:v>8140.9864050000006</c:v>
                      </c:pt>
                      <c:pt idx="8100">
                        <c:v>8141.9965540000003</c:v>
                      </c:pt>
                      <c:pt idx="8101">
                        <c:v>8143.0277469999992</c:v>
                      </c:pt>
                      <c:pt idx="8102">
                        <c:v>8144.0432780000001</c:v>
                      </c:pt>
                      <c:pt idx="8103">
                        <c:v>8145.040152999999</c:v>
                      </c:pt>
                      <c:pt idx="8104">
                        <c:v>8146.0372509999988</c:v>
                      </c:pt>
                      <c:pt idx="8105">
                        <c:v>8147.0332809999991</c:v>
                      </c:pt>
                      <c:pt idx="8106">
                        <c:v>8148.0471869999992</c:v>
                      </c:pt>
                      <c:pt idx="8107">
                        <c:v>8149.0323159999998</c:v>
                      </c:pt>
                      <c:pt idx="8108">
                        <c:v>8150.0443110000006</c:v>
                      </c:pt>
                      <c:pt idx="8109">
                        <c:v>8151.0446419999998</c:v>
                      </c:pt>
                      <c:pt idx="8110">
                        <c:v>8152.046417999999</c:v>
                      </c:pt>
                      <c:pt idx="8111">
                        <c:v>8153.032913</c:v>
                      </c:pt>
                      <c:pt idx="8112">
                        <c:v>8154.0449299999991</c:v>
                      </c:pt>
                      <c:pt idx="8113">
                        <c:v>8155.0416689999993</c:v>
                      </c:pt>
                      <c:pt idx="8114">
                        <c:v>8156.1145960000003</c:v>
                      </c:pt>
                      <c:pt idx="8115">
                        <c:v>8157.0401929999998</c:v>
                      </c:pt>
                      <c:pt idx="8116">
                        <c:v>8158.126233</c:v>
                      </c:pt>
                      <c:pt idx="8117">
                        <c:v>8159.0522339999998</c:v>
                      </c:pt>
                      <c:pt idx="8118">
                        <c:v>8160.0780060000006</c:v>
                      </c:pt>
                      <c:pt idx="8119">
                        <c:v>8161.2421599999989</c:v>
                      </c:pt>
                      <c:pt idx="8120">
                        <c:v>8162.1050979999991</c:v>
                      </c:pt>
                      <c:pt idx="8121">
                        <c:v>8163.1218959999997</c:v>
                      </c:pt>
                      <c:pt idx="8122">
                        <c:v>8164.3398420000003</c:v>
                      </c:pt>
                      <c:pt idx="8123">
                        <c:v>8165.1541310000002</c:v>
                      </c:pt>
                      <c:pt idx="8124">
                        <c:v>8166.1577009999992</c:v>
                      </c:pt>
                      <c:pt idx="8125">
                        <c:v>8167.4446839999991</c:v>
                      </c:pt>
                      <c:pt idx="8126">
                        <c:v>8168.2120669999995</c:v>
                      </c:pt>
                      <c:pt idx="8127">
                        <c:v>8169.5300660000003</c:v>
                      </c:pt>
                      <c:pt idx="8128">
                        <c:v>8170.2367079999995</c:v>
                      </c:pt>
                      <c:pt idx="8129">
                        <c:v>8171.2203650000001</c:v>
                      </c:pt>
                      <c:pt idx="8130">
                        <c:v>8172.6217619999998</c:v>
                      </c:pt>
                      <c:pt idx="8131">
                        <c:v>8173.2346050000006</c:v>
                      </c:pt>
                      <c:pt idx="8132">
                        <c:v>8174.25191</c:v>
                      </c:pt>
                      <c:pt idx="8133">
                        <c:v>8175.6967409999988</c:v>
                      </c:pt>
                      <c:pt idx="8134">
                        <c:v>8176.2903159999996</c:v>
                      </c:pt>
                      <c:pt idx="8135">
                        <c:v>8177.3033789999999</c:v>
                      </c:pt>
                      <c:pt idx="8136">
                        <c:v>8178.2052439999998</c:v>
                      </c:pt>
                      <c:pt idx="8137">
                        <c:v>8179.2311039999995</c:v>
                      </c:pt>
                      <c:pt idx="8138">
                        <c:v>8180.2437149999996</c:v>
                      </c:pt>
                      <c:pt idx="8139">
                        <c:v>8181.2441119999994</c:v>
                      </c:pt>
                      <c:pt idx="8140">
                        <c:v>8182.2395889999998</c:v>
                      </c:pt>
                      <c:pt idx="8141">
                        <c:v>8183.2551359999989</c:v>
                      </c:pt>
                      <c:pt idx="8142">
                        <c:v>8184.2619409999998</c:v>
                      </c:pt>
                      <c:pt idx="8143">
                        <c:v>8185.262119</c:v>
                      </c:pt>
                      <c:pt idx="8144">
                        <c:v>8186.2659300000005</c:v>
                      </c:pt>
                      <c:pt idx="8145">
                        <c:v>8187.3073379999996</c:v>
                      </c:pt>
                      <c:pt idx="8146">
                        <c:v>8188.3234029999994</c:v>
                      </c:pt>
                      <c:pt idx="8147">
                        <c:v>8189.3359040000005</c:v>
                      </c:pt>
                      <c:pt idx="8148">
                        <c:v>8190.3348230000001</c:v>
                      </c:pt>
                      <c:pt idx="8149">
                        <c:v>8191.3317409999991</c:v>
                      </c:pt>
                      <c:pt idx="8150">
                        <c:v>8192.3434160000015</c:v>
                      </c:pt>
                      <c:pt idx="8151">
                        <c:v>8193.3403620000008</c:v>
                      </c:pt>
                      <c:pt idx="8152">
                        <c:v>8194.3350730000002</c:v>
                      </c:pt>
                      <c:pt idx="8153">
                        <c:v>8195.3419750000012</c:v>
                      </c:pt>
                      <c:pt idx="8154">
                        <c:v>8196.3363040000004</c:v>
                      </c:pt>
                      <c:pt idx="8155">
                        <c:v>8197.333254000001</c:v>
                      </c:pt>
                      <c:pt idx="8156">
                        <c:v>8198.3294089999999</c:v>
                      </c:pt>
                      <c:pt idx="8157">
                        <c:v>8199.3413830000009</c:v>
                      </c:pt>
                      <c:pt idx="8158">
                        <c:v>8200.3390180000006</c:v>
                      </c:pt>
                      <c:pt idx="8159">
                        <c:v>8201.3362000000016</c:v>
                      </c:pt>
                      <c:pt idx="8160">
                        <c:v>8202.3315670000011</c:v>
                      </c:pt>
                      <c:pt idx="8161">
                        <c:v>8203.3293490000015</c:v>
                      </c:pt>
                      <c:pt idx="8162">
                        <c:v>8204.3419210000011</c:v>
                      </c:pt>
                      <c:pt idx="8163">
                        <c:v>8205.3359410000012</c:v>
                      </c:pt>
                      <c:pt idx="8164">
                        <c:v>8206.3328110000002</c:v>
                      </c:pt>
                      <c:pt idx="8165">
                        <c:v>8207.3447980000001</c:v>
                      </c:pt>
                      <c:pt idx="8166">
                        <c:v>8208.3369880000009</c:v>
                      </c:pt>
                      <c:pt idx="8167">
                        <c:v>8209.3302960000001</c:v>
                      </c:pt>
                      <c:pt idx="8168">
                        <c:v>8210.4702539999998</c:v>
                      </c:pt>
                      <c:pt idx="8169">
                        <c:v>8211.3433770000011</c:v>
                      </c:pt>
                      <c:pt idx="8170">
                        <c:v>8212.356079000001</c:v>
                      </c:pt>
                      <c:pt idx="8171">
                        <c:v>8213.5443460000006</c:v>
                      </c:pt>
                      <c:pt idx="8172">
                        <c:v>8214.3668450000005</c:v>
                      </c:pt>
                      <c:pt idx="8173">
                        <c:v>8215.3693210000001</c:v>
                      </c:pt>
                      <c:pt idx="8174">
                        <c:v>8216.6306620000014</c:v>
                      </c:pt>
                      <c:pt idx="8175">
                        <c:v>8217.3890080000001</c:v>
                      </c:pt>
                      <c:pt idx="8176">
                        <c:v>8218.38724</c:v>
                      </c:pt>
                      <c:pt idx="8177">
                        <c:v>8219.4001390000012</c:v>
                      </c:pt>
                      <c:pt idx="8178">
                        <c:v>8220.4104500000012</c:v>
                      </c:pt>
                      <c:pt idx="8179">
                        <c:v>8221.4257130000005</c:v>
                      </c:pt>
                      <c:pt idx="8180">
                        <c:v>8222.4429390000005</c:v>
                      </c:pt>
                      <c:pt idx="8181">
                        <c:v>8223.4518000000007</c:v>
                      </c:pt>
                      <c:pt idx="8182">
                        <c:v>8224.4518640000006</c:v>
                      </c:pt>
                      <c:pt idx="8183">
                        <c:v>8225.4674869999999</c:v>
                      </c:pt>
                      <c:pt idx="8184">
                        <c:v>8226.4625200000009</c:v>
                      </c:pt>
                      <c:pt idx="8185">
                        <c:v>8227.461134000001</c:v>
                      </c:pt>
                      <c:pt idx="8186">
                        <c:v>8228.4537639999999</c:v>
                      </c:pt>
                      <c:pt idx="8187">
                        <c:v>8229.4595420000005</c:v>
                      </c:pt>
                      <c:pt idx="8188">
                        <c:v>8230.4562740000001</c:v>
                      </c:pt>
                      <c:pt idx="8189">
                        <c:v>8231.4692780000005</c:v>
                      </c:pt>
                      <c:pt idx="8190">
                        <c:v>8232.4783980000011</c:v>
                      </c:pt>
                      <c:pt idx="8191">
                        <c:v>8233.4782200000009</c:v>
                      </c:pt>
                      <c:pt idx="8192">
                        <c:v>8234.6366830000006</c:v>
                      </c:pt>
                      <c:pt idx="8193">
                        <c:v>8235.4813990000002</c:v>
                      </c:pt>
                      <c:pt idx="8194">
                        <c:v>8236.4907090000015</c:v>
                      </c:pt>
                      <c:pt idx="8195">
                        <c:v>8237.7522420000005</c:v>
                      </c:pt>
                      <c:pt idx="8196">
                        <c:v>8238.51577</c:v>
                      </c:pt>
                      <c:pt idx="8197">
                        <c:v>8239.5432200000014</c:v>
                      </c:pt>
                      <c:pt idx="8198">
                        <c:v>8240.8146990000005</c:v>
                      </c:pt>
                      <c:pt idx="8199">
                        <c:v>8241.5984820000012</c:v>
                      </c:pt>
                      <c:pt idx="8200">
                        <c:v>8242.6262790000001</c:v>
                      </c:pt>
                      <c:pt idx="8201">
                        <c:v>8243.5421830000014</c:v>
                      </c:pt>
                      <c:pt idx="8202">
                        <c:v>8244.5578000000005</c:v>
                      </c:pt>
                      <c:pt idx="8203">
                        <c:v>8245.561482000001</c:v>
                      </c:pt>
                      <c:pt idx="8204">
                        <c:v>8246.5770570000004</c:v>
                      </c:pt>
                      <c:pt idx="8205">
                        <c:v>8247.5922780000001</c:v>
                      </c:pt>
                      <c:pt idx="8206">
                        <c:v>8248.5789860000004</c:v>
                      </c:pt>
                      <c:pt idx="8207">
                        <c:v>8249.5848780000015</c:v>
                      </c:pt>
                      <c:pt idx="8208">
                        <c:v>8250.6038910000007</c:v>
                      </c:pt>
                      <c:pt idx="8209">
                        <c:v>8251.6073520000009</c:v>
                      </c:pt>
                      <c:pt idx="8210">
                        <c:v>8252.6073730000007</c:v>
                      </c:pt>
                      <c:pt idx="8211">
                        <c:v>8253.5953910000007</c:v>
                      </c:pt>
                      <c:pt idx="8212">
                        <c:v>8254.6209070000004</c:v>
                      </c:pt>
                      <c:pt idx="8213">
                        <c:v>8255.6366570000009</c:v>
                      </c:pt>
                      <c:pt idx="8214">
                        <c:v>8256.6269870000015</c:v>
                      </c:pt>
                      <c:pt idx="8215">
                        <c:v>8257.6422689999999</c:v>
                      </c:pt>
                      <c:pt idx="8216">
                        <c:v>8258.6571540000004</c:v>
                      </c:pt>
                      <c:pt idx="8217">
                        <c:v>8259.6580599999998</c:v>
                      </c:pt>
                      <c:pt idx="8218">
                        <c:v>8260.6711489999998</c:v>
                      </c:pt>
                      <c:pt idx="8219">
                        <c:v>8261.6890700000004</c:v>
                      </c:pt>
                      <c:pt idx="8220">
                        <c:v>8262.6906460000009</c:v>
                      </c:pt>
                      <c:pt idx="8221">
                        <c:v>8263.6908510000012</c:v>
                      </c:pt>
                      <c:pt idx="8222">
                        <c:v>8264.704796</c:v>
                      </c:pt>
                      <c:pt idx="8223">
                        <c:v>8265.7043420000009</c:v>
                      </c:pt>
                      <c:pt idx="8224">
                        <c:v>8266.7130539999998</c:v>
                      </c:pt>
                      <c:pt idx="8225">
                        <c:v>8267.7093130000012</c:v>
                      </c:pt>
                      <c:pt idx="8226">
                        <c:v>8268.7154010000013</c:v>
                      </c:pt>
                      <c:pt idx="8227">
                        <c:v>8269.7101430000002</c:v>
                      </c:pt>
                      <c:pt idx="8228">
                        <c:v>8270.7183560000012</c:v>
                      </c:pt>
                      <c:pt idx="8229">
                        <c:v>8271.7336599999999</c:v>
                      </c:pt>
                      <c:pt idx="8230">
                        <c:v>8272.7284080000009</c:v>
                      </c:pt>
                      <c:pt idx="8231">
                        <c:v>8273.7491320000008</c:v>
                      </c:pt>
                      <c:pt idx="8232">
                        <c:v>8274.740670000001</c:v>
                      </c:pt>
                      <c:pt idx="8233">
                        <c:v>8275.756252000001</c:v>
                      </c:pt>
                      <c:pt idx="8234">
                        <c:v>8276.7725760000012</c:v>
                      </c:pt>
                      <c:pt idx="8235">
                        <c:v>8277.7662250000012</c:v>
                      </c:pt>
                      <c:pt idx="8236">
                        <c:v>8278.7772750000004</c:v>
                      </c:pt>
                      <c:pt idx="8237">
                        <c:v>8279.7899020000004</c:v>
                      </c:pt>
                      <c:pt idx="8238">
                        <c:v>8280.7857490000006</c:v>
                      </c:pt>
                      <c:pt idx="8239">
                        <c:v>8281.7842760000003</c:v>
                      </c:pt>
                      <c:pt idx="8240">
                        <c:v>8282.7994230000004</c:v>
                      </c:pt>
                      <c:pt idx="8241">
                        <c:v>8283.8150700000006</c:v>
                      </c:pt>
                      <c:pt idx="8242">
                        <c:v>8284.8441820000007</c:v>
                      </c:pt>
                      <c:pt idx="8243">
                        <c:v>8285.8425230000012</c:v>
                      </c:pt>
                      <c:pt idx="8244">
                        <c:v>8286.8387469999998</c:v>
                      </c:pt>
                      <c:pt idx="8245">
                        <c:v>8287.8416040000011</c:v>
                      </c:pt>
                      <c:pt idx="8246">
                        <c:v>8288.8288250000005</c:v>
                      </c:pt>
                      <c:pt idx="8247">
                        <c:v>8289.8445530000008</c:v>
                      </c:pt>
                      <c:pt idx="8248">
                        <c:v>8290.8617599999998</c:v>
                      </c:pt>
                      <c:pt idx="8249">
                        <c:v>8291.8873469999999</c:v>
                      </c:pt>
                      <c:pt idx="8250">
                        <c:v>8292.883557000001</c:v>
                      </c:pt>
                      <c:pt idx="8251">
                        <c:v>8293.8940390000007</c:v>
                      </c:pt>
                      <c:pt idx="8252">
                        <c:v>8294.9074180000007</c:v>
                      </c:pt>
                      <c:pt idx="8253">
                        <c:v>8295.9199950000002</c:v>
                      </c:pt>
                      <c:pt idx="8254">
                        <c:v>8296.9128600000004</c:v>
                      </c:pt>
                      <c:pt idx="8255">
                        <c:v>8297.9365420000013</c:v>
                      </c:pt>
                      <c:pt idx="8256">
                        <c:v>8298.952698000001</c:v>
                      </c:pt>
                      <c:pt idx="8257">
                        <c:v>8299.9507229999999</c:v>
                      </c:pt>
                      <c:pt idx="8258">
                        <c:v>8300.9685910000007</c:v>
                      </c:pt>
                      <c:pt idx="8259">
                        <c:v>8301.9696110000004</c:v>
                      </c:pt>
                      <c:pt idx="8260">
                        <c:v>8302.9911280000015</c:v>
                      </c:pt>
                      <c:pt idx="8261">
                        <c:v>8304.0067550000003</c:v>
                      </c:pt>
                      <c:pt idx="8262">
                        <c:v>8305.0153870000013</c:v>
                      </c:pt>
                      <c:pt idx="8263">
                        <c:v>8306.0314670000007</c:v>
                      </c:pt>
                      <c:pt idx="8264">
                        <c:v>8307.033988000001</c:v>
                      </c:pt>
                      <c:pt idx="8265">
                        <c:v>8308.0444560000014</c:v>
                      </c:pt>
                      <c:pt idx="8266">
                        <c:v>8309.0343250000005</c:v>
                      </c:pt>
                      <c:pt idx="8267">
                        <c:v>8310.0377560000015</c:v>
                      </c:pt>
                      <c:pt idx="8268">
                        <c:v>8311.0686910000004</c:v>
                      </c:pt>
                      <c:pt idx="8269">
                        <c:v>8312.0906570000006</c:v>
                      </c:pt>
                      <c:pt idx="8270">
                        <c:v>8313.0795520000011</c:v>
                      </c:pt>
                      <c:pt idx="8271">
                        <c:v>8314.0820280000007</c:v>
                      </c:pt>
                      <c:pt idx="8272">
                        <c:v>8315.1091890000007</c:v>
                      </c:pt>
                      <c:pt idx="8273">
                        <c:v>8316.1095770000011</c:v>
                      </c:pt>
                      <c:pt idx="8274">
                        <c:v>8317.0961700000007</c:v>
                      </c:pt>
                      <c:pt idx="8275">
                        <c:v>8318.111323000001</c:v>
                      </c:pt>
                      <c:pt idx="8276">
                        <c:v>8319.1241300000002</c:v>
                      </c:pt>
                      <c:pt idx="8277">
                        <c:v>8320.1393210000006</c:v>
                      </c:pt>
                      <c:pt idx="8278">
                        <c:v>8321.1470420000005</c:v>
                      </c:pt>
                      <c:pt idx="8279">
                        <c:v>8322.1568729999999</c:v>
                      </c:pt>
                      <c:pt idx="8280">
                        <c:v>8323.1876990000001</c:v>
                      </c:pt>
                      <c:pt idx="8281">
                        <c:v>8324.1738800000003</c:v>
                      </c:pt>
                      <c:pt idx="8282">
                        <c:v>8325.1773330000015</c:v>
                      </c:pt>
                      <c:pt idx="8283">
                        <c:v>8326.1881240000002</c:v>
                      </c:pt>
                      <c:pt idx="8284">
                        <c:v>8327.204855</c:v>
                      </c:pt>
                      <c:pt idx="8285">
                        <c:v>8328.2430590000004</c:v>
                      </c:pt>
                      <c:pt idx="8286">
                        <c:v>8329.2195580000007</c:v>
                      </c:pt>
                      <c:pt idx="8287">
                        <c:v>8330.2340760000006</c:v>
                      </c:pt>
                      <c:pt idx="8288">
                        <c:v>8331.3434080000006</c:v>
                      </c:pt>
                      <c:pt idx="8289">
                        <c:v>8332.2472510000007</c:v>
                      </c:pt>
                      <c:pt idx="8290">
                        <c:v>8333.2469880000008</c:v>
                      </c:pt>
                      <c:pt idx="8291">
                        <c:v>8334.2404380000007</c:v>
                      </c:pt>
                      <c:pt idx="8292">
                        <c:v>8335.2399160000004</c:v>
                      </c:pt>
                      <c:pt idx="8293">
                        <c:v>8336.2395820000002</c:v>
                      </c:pt>
                      <c:pt idx="8294">
                        <c:v>8337.236769000001</c:v>
                      </c:pt>
                      <c:pt idx="8295">
                        <c:v>8338.250019000001</c:v>
                      </c:pt>
                      <c:pt idx="8296">
                        <c:v>8339.2579590000005</c:v>
                      </c:pt>
                      <c:pt idx="8297">
                        <c:v>8340.2540129999998</c:v>
                      </c:pt>
                      <c:pt idx="8298">
                        <c:v>8341.2720700000009</c:v>
                      </c:pt>
                      <c:pt idx="8299">
                        <c:v>8342.2868230000004</c:v>
                      </c:pt>
                      <c:pt idx="8300">
                        <c:v>8343.2955540000003</c:v>
                      </c:pt>
                      <c:pt idx="8301">
                        <c:v>8344.2897929999999</c:v>
                      </c:pt>
                      <c:pt idx="8302">
                        <c:v>8345.3157140000003</c:v>
                      </c:pt>
                      <c:pt idx="8303">
                        <c:v>8346.5484960000013</c:v>
                      </c:pt>
                      <c:pt idx="8304">
                        <c:v>8347.3293540000013</c:v>
                      </c:pt>
                      <c:pt idx="8305">
                        <c:v>8348.3286619999999</c:v>
                      </c:pt>
                      <c:pt idx="8306">
                        <c:v>8349.6537290000015</c:v>
                      </c:pt>
                      <c:pt idx="8307">
                        <c:v>8350.3493859999999</c:v>
                      </c:pt>
                      <c:pt idx="8308">
                        <c:v>8351.3493330000001</c:v>
                      </c:pt>
                      <c:pt idx="8309">
                        <c:v>8352.3645710000001</c:v>
                      </c:pt>
                      <c:pt idx="8310">
                        <c:v>8353.3645340000003</c:v>
                      </c:pt>
                      <c:pt idx="8311">
                        <c:v>8354.3611520000013</c:v>
                      </c:pt>
                      <c:pt idx="8312">
                        <c:v>8355.3755170000004</c:v>
                      </c:pt>
                      <c:pt idx="8313">
                        <c:v>8356.4331720000009</c:v>
                      </c:pt>
                      <c:pt idx="8314">
                        <c:v>8357.3943040000013</c:v>
                      </c:pt>
                      <c:pt idx="8315">
                        <c:v>8358.4709120000007</c:v>
                      </c:pt>
                      <c:pt idx="8316">
                        <c:v>8359.545325000001</c:v>
                      </c:pt>
                      <c:pt idx="8317">
                        <c:v>8360.3981899999999</c:v>
                      </c:pt>
                      <c:pt idx="8318">
                        <c:v>8361.5837630000005</c:v>
                      </c:pt>
                      <c:pt idx="8319">
                        <c:v>8362.4322530000009</c:v>
                      </c:pt>
                      <c:pt idx="8320">
                        <c:v>8363.4625960000012</c:v>
                      </c:pt>
                      <c:pt idx="8321">
                        <c:v>8364.6534140000003</c:v>
                      </c:pt>
                      <c:pt idx="8322">
                        <c:v>8365.4717230000006</c:v>
                      </c:pt>
                      <c:pt idx="8323">
                        <c:v>8366.4847790000003</c:v>
                      </c:pt>
                      <c:pt idx="8324">
                        <c:v>8367.4953330000008</c:v>
                      </c:pt>
                      <c:pt idx="8325">
                        <c:v>8368.5253470000007</c:v>
                      </c:pt>
                      <c:pt idx="8326">
                        <c:v>8369.5227290000003</c:v>
                      </c:pt>
                      <c:pt idx="8327">
                        <c:v>8370.553648000001</c:v>
                      </c:pt>
                      <c:pt idx="8328">
                        <c:v>8371.5974889999998</c:v>
                      </c:pt>
                      <c:pt idx="8329">
                        <c:v>8372.5977120000007</c:v>
                      </c:pt>
                      <c:pt idx="8330">
                        <c:v>8373.6115140000002</c:v>
                      </c:pt>
                      <c:pt idx="8331">
                        <c:v>8374.623302</c:v>
                      </c:pt>
                      <c:pt idx="8332">
                        <c:v>8375.6238670000002</c:v>
                      </c:pt>
                      <c:pt idx="8333">
                        <c:v>8376.6331680000003</c:v>
                      </c:pt>
                      <c:pt idx="8334">
                        <c:v>8377.699944</c:v>
                      </c:pt>
                      <c:pt idx="8335">
                        <c:v>8378.6259210000007</c:v>
                      </c:pt>
                      <c:pt idx="8336">
                        <c:v>8379.7345170000008</c:v>
                      </c:pt>
                      <c:pt idx="8337">
                        <c:v>8380.6563180000012</c:v>
                      </c:pt>
                      <c:pt idx="8338">
                        <c:v>8381.8493870000002</c:v>
                      </c:pt>
                      <c:pt idx="8339">
                        <c:v>8382.804986000001</c:v>
                      </c:pt>
                      <c:pt idx="8340">
                        <c:v>8383.8036150000007</c:v>
                      </c:pt>
                      <c:pt idx="8341">
                        <c:v>8384.8198030000003</c:v>
                      </c:pt>
                      <c:pt idx="8342">
                        <c:v>8385.8195480000013</c:v>
                      </c:pt>
                      <c:pt idx="8343">
                        <c:v>8386.8231850000011</c:v>
                      </c:pt>
                      <c:pt idx="8344">
                        <c:v>8387.8266469999999</c:v>
                      </c:pt>
                      <c:pt idx="8345">
                        <c:v>8388.8265190000002</c:v>
                      </c:pt>
                      <c:pt idx="8346">
                        <c:v>8389.8267860000014</c:v>
                      </c:pt>
                      <c:pt idx="8347">
                        <c:v>8390.838898</c:v>
                      </c:pt>
                      <c:pt idx="8348">
                        <c:v>8391.8296090000003</c:v>
                      </c:pt>
                      <c:pt idx="8349">
                        <c:v>8392.831583000001</c:v>
                      </c:pt>
                      <c:pt idx="8350">
                        <c:v>8393.829858000001</c:v>
                      </c:pt>
                      <c:pt idx="8351">
                        <c:v>8394.8430520000002</c:v>
                      </c:pt>
                      <c:pt idx="8352">
                        <c:v>8395.8553100000008</c:v>
                      </c:pt>
                      <c:pt idx="8353">
                        <c:v>8396.871314</c:v>
                      </c:pt>
                      <c:pt idx="8354">
                        <c:v>8397.8733700000012</c:v>
                      </c:pt>
                      <c:pt idx="8355">
                        <c:v>8398.8701070000006</c:v>
                      </c:pt>
                      <c:pt idx="8356">
                        <c:v>8399.8679680000005</c:v>
                      </c:pt>
                      <c:pt idx="8357">
                        <c:v>8400.878573</c:v>
                      </c:pt>
                      <c:pt idx="8358">
                        <c:v>8401.8851900000009</c:v>
                      </c:pt>
                      <c:pt idx="8359">
                        <c:v>8402.8854470000006</c:v>
                      </c:pt>
                      <c:pt idx="8360">
                        <c:v>8403.9012710000006</c:v>
                      </c:pt>
                      <c:pt idx="8361">
                        <c:v>8404.9139610000002</c:v>
                      </c:pt>
                      <c:pt idx="8362">
                        <c:v>8405.9141870000003</c:v>
                      </c:pt>
                      <c:pt idx="8363">
                        <c:v>8406.919315000001</c:v>
                      </c:pt>
                      <c:pt idx="8364">
                        <c:v>8407.910973</c:v>
                      </c:pt>
                      <c:pt idx="8365">
                        <c:v>8408.9222170000012</c:v>
                      </c:pt>
                      <c:pt idx="8366">
                        <c:v>8409.9249610000006</c:v>
                      </c:pt>
                      <c:pt idx="8367">
                        <c:v>8410.9268950000005</c:v>
                      </c:pt>
                      <c:pt idx="8368">
                        <c:v>8411.9410810000008</c:v>
                      </c:pt>
                      <c:pt idx="8369">
                        <c:v>8412.9722460000012</c:v>
                      </c:pt>
                      <c:pt idx="8370">
                        <c:v>8413.9880440000015</c:v>
                      </c:pt>
                      <c:pt idx="8371">
                        <c:v>8414.9852840000003</c:v>
                      </c:pt>
                      <c:pt idx="8372">
                        <c:v>8415.9977909999998</c:v>
                      </c:pt>
                      <c:pt idx="8373">
                        <c:v>8416.9868910000005</c:v>
                      </c:pt>
                      <c:pt idx="8374">
                        <c:v>8417.9881310000001</c:v>
                      </c:pt>
                      <c:pt idx="8375">
                        <c:v>8419.0257520000014</c:v>
                      </c:pt>
                      <c:pt idx="8376">
                        <c:v>8419.9899510000014</c:v>
                      </c:pt>
                      <c:pt idx="8377">
                        <c:v>8421.0370450000009</c:v>
                      </c:pt>
                      <c:pt idx="8378">
                        <c:v>8422.0195530000001</c:v>
                      </c:pt>
                      <c:pt idx="8379">
                        <c:v>8423.0353200000009</c:v>
                      </c:pt>
                      <c:pt idx="8380">
                        <c:v>8424.1264630000005</c:v>
                      </c:pt>
                      <c:pt idx="8381">
                        <c:v>8425.0652650000011</c:v>
                      </c:pt>
                      <c:pt idx="8382">
                        <c:v>8426.0656210000016</c:v>
                      </c:pt>
                      <c:pt idx="8383">
                        <c:v>8427.0722470000001</c:v>
                      </c:pt>
                      <c:pt idx="8384">
                        <c:v>8428.0882730000012</c:v>
                      </c:pt>
                      <c:pt idx="8385">
                        <c:v>8429.0895360000013</c:v>
                      </c:pt>
                      <c:pt idx="8386">
                        <c:v>8430.0891740000006</c:v>
                      </c:pt>
                      <c:pt idx="8387">
                        <c:v>8431.0849570000009</c:v>
                      </c:pt>
                      <c:pt idx="8388">
                        <c:v>8432.0853070000012</c:v>
                      </c:pt>
                      <c:pt idx="8389">
                        <c:v>8433.0855520000005</c:v>
                      </c:pt>
                      <c:pt idx="8390">
                        <c:v>8434.0972520000014</c:v>
                      </c:pt>
                      <c:pt idx="8391">
                        <c:v>8435.0971320000008</c:v>
                      </c:pt>
                      <c:pt idx="8392">
                        <c:v>8436.1135860000013</c:v>
                      </c:pt>
                      <c:pt idx="8393">
                        <c:v>8437.1180160000004</c:v>
                      </c:pt>
                      <c:pt idx="8394">
                        <c:v>8438.1181850000012</c:v>
                      </c:pt>
                      <c:pt idx="8395">
                        <c:v>8439.1213880000014</c:v>
                      </c:pt>
                      <c:pt idx="8396">
                        <c:v>8440.1230640000012</c:v>
                      </c:pt>
                      <c:pt idx="8397">
                        <c:v>8441.1398550000013</c:v>
                      </c:pt>
                      <c:pt idx="8398">
                        <c:v>8442.1282820000015</c:v>
                      </c:pt>
                      <c:pt idx="8399">
                        <c:v>8443.1271450000004</c:v>
                      </c:pt>
                      <c:pt idx="8400">
                        <c:v>8444.1398520000002</c:v>
                      </c:pt>
                      <c:pt idx="8401">
                        <c:v>8445.1537860000008</c:v>
                      </c:pt>
                      <c:pt idx="8402">
                        <c:v>8446.2027530000014</c:v>
                      </c:pt>
                      <c:pt idx="8403">
                        <c:v>8447.1927950000008</c:v>
                      </c:pt>
                      <c:pt idx="8404">
                        <c:v>8448.190568</c:v>
                      </c:pt>
                      <c:pt idx="8405">
                        <c:v>8449.209119000001</c:v>
                      </c:pt>
                      <c:pt idx="8406">
                        <c:v>8450.2163610000007</c:v>
                      </c:pt>
                      <c:pt idx="8407">
                        <c:v>8451.2070910000002</c:v>
                      </c:pt>
                      <c:pt idx="8408">
                        <c:v>8452.2250110000004</c:v>
                      </c:pt>
                      <c:pt idx="8409">
                        <c:v>8453.2363440000008</c:v>
                      </c:pt>
                      <c:pt idx="8410">
                        <c:v>8454.2490620000008</c:v>
                      </c:pt>
                      <c:pt idx="8411">
                        <c:v>8455.2401590000009</c:v>
                      </c:pt>
                      <c:pt idx="8412">
                        <c:v>8456.2357650000013</c:v>
                      </c:pt>
                      <c:pt idx="8413">
                        <c:v>8457.2459589999999</c:v>
                      </c:pt>
                      <c:pt idx="8414">
                        <c:v>8458.2471519999999</c:v>
                      </c:pt>
                      <c:pt idx="8415">
                        <c:v>8459.2379820000006</c:v>
                      </c:pt>
                      <c:pt idx="8416">
                        <c:v>8460.238456000001</c:v>
                      </c:pt>
                      <c:pt idx="8417">
                        <c:v>8461.2476060000008</c:v>
                      </c:pt>
                      <c:pt idx="8418">
                        <c:v>8462.2473129999998</c:v>
                      </c:pt>
                      <c:pt idx="8419">
                        <c:v>8463.257689</c:v>
                      </c:pt>
                      <c:pt idx="8420">
                        <c:v>8464.2673800000011</c:v>
                      </c:pt>
                      <c:pt idx="8421">
                        <c:v>8465.2904640000015</c:v>
                      </c:pt>
                      <c:pt idx="8422">
                        <c:v>8466.479464</c:v>
                      </c:pt>
                      <c:pt idx="8423">
                        <c:v>8467.3010180000001</c:v>
                      </c:pt>
                      <c:pt idx="8424">
                        <c:v>8468.3134630000004</c:v>
                      </c:pt>
                      <c:pt idx="8425">
                        <c:v>8469.565294</c:v>
                      </c:pt>
                      <c:pt idx="8426">
                        <c:v>8470.3550050000013</c:v>
                      </c:pt>
                      <c:pt idx="8427">
                        <c:v>8471.3449369999998</c:v>
                      </c:pt>
                      <c:pt idx="8428">
                        <c:v>8472.3610700000008</c:v>
                      </c:pt>
                      <c:pt idx="8429">
                        <c:v>8473.3762560000014</c:v>
                      </c:pt>
                      <c:pt idx="8430">
                        <c:v>8474.3918000000012</c:v>
                      </c:pt>
                      <c:pt idx="8431">
                        <c:v>8475.412343</c:v>
                      </c:pt>
                      <c:pt idx="8432">
                        <c:v>8476.4307570000001</c:v>
                      </c:pt>
                      <c:pt idx="8433">
                        <c:v>8477.4226159999998</c:v>
                      </c:pt>
                      <c:pt idx="8434">
                        <c:v>8478.4293859999998</c:v>
                      </c:pt>
                      <c:pt idx="8435">
                        <c:v>8479.4291659999999</c:v>
                      </c:pt>
                      <c:pt idx="8436">
                        <c:v>8480.4451140000001</c:v>
                      </c:pt>
                      <c:pt idx="8437">
                        <c:v>8481.4718920000014</c:v>
                      </c:pt>
                      <c:pt idx="8438">
                        <c:v>8482.4706650000007</c:v>
                      </c:pt>
                      <c:pt idx="8439">
                        <c:v>8483.4997000000003</c:v>
                      </c:pt>
                      <c:pt idx="8440">
                        <c:v>8484.4954539999999</c:v>
                      </c:pt>
                      <c:pt idx="8441">
                        <c:v>8485.4906310000006</c:v>
                      </c:pt>
                      <c:pt idx="8442">
                        <c:v>8486.499656</c:v>
                      </c:pt>
                      <c:pt idx="8443">
                        <c:v>8487.4999320000006</c:v>
                      </c:pt>
                      <c:pt idx="8444">
                        <c:v>8488.4969840000012</c:v>
                      </c:pt>
                      <c:pt idx="8445">
                        <c:v>8489.5095090000013</c:v>
                      </c:pt>
                      <c:pt idx="8446">
                        <c:v>8490.7546039999997</c:v>
                      </c:pt>
                      <c:pt idx="8447">
                        <c:v>8491.5312320000012</c:v>
                      </c:pt>
                      <c:pt idx="8448">
                        <c:v>8492.5460199999998</c:v>
                      </c:pt>
                      <c:pt idx="8449">
                        <c:v>8493.8702709999998</c:v>
                      </c:pt>
                      <c:pt idx="8450">
                        <c:v>8494.5660550000011</c:v>
                      </c:pt>
                      <c:pt idx="8451">
                        <c:v>8495.5732960000005</c:v>
                      </c:pt>
                      <c:pt idx="8452">
                        <c:v>8496.578418000001</c:v>
                      </c:pt>
                      <c:pt idx="8453">
                        <c:v>8497.5937640000011</c:v>
                      </c:pt>
                      <c:pt idx="8454">
                        <c:v>8498.5930509999998</c:v>
                      </c:pt>
                      <c:pt idx="8455">
                        <c:v>8499.5922420000006</c:v>
                      </c:pt>
                      <c:pt idx="8456">
                        <c:v>8500.653244000001</c:v>
                      </c:pt>
                      <c:pt idx="8457">
                        <c:v>8501.5851610000009</c:v>
                      </c:pt>
                      <c:pt idx="8458">
                        <c:v>8502.6638810000004</c:v>
                      </c:pt>
                      <c:pt idx="8459">
                        <c:v>8503.6008140000013</c:v>
                      </c:pt>
                      <c:pt idx="8460">
                        <c:v>8504.6071150000007</c:v>
                      </c:pt>
                      <c:pt idx="8461">
                        <c:v>8505.753111</c:v>
                      </c:pt>
                      <c:pt idx="8462">
                        <c:v>8506.6206529999999</c:v>
                      </c:pt>
                      <c:pt idx="8463">
                        <c:v>8507.6336740000006</c:v>
                      </c:pt>
                      <c:pt idx="8464">
                        <c:v>8508.8345700000009</c:v>
                      </c:pt>
                      <c:pt idx="8465">
                        <c:v>8509.7072020000014</c:v>
                      </c:pt>
                      <c:pt idx="8466">
                        <c:v>8510.6896830000005</c:v>
                      </c:pt>
                      <c:pt idx="8467">
                        <c:v>8511.9763660000008</c:v>
                      </c:pt>
                      <c:pt idx="8468">
                        <c:v>8512.6922869999999</c:v>
                      </c:pt>
                      <c:pt idx="8469">
                        <c:v>8513.7205300000005</c:v>
                      </c:pt>
                      <c:pt idx="8470">
                        <c:v>8514.6261670000004</c:v>
                      </c:pt>
                      <c:pt idx="8471">
                        <c:v>8515.6394390000005</c:v>
                      </c:pt>
                      <c:pt idx="8472">
                        <c:v>8516.6514100000004</c:v>
                      </c:pt>
                      <c:pt idx="8473">
                        <c:v>8517.6614450000015</c:v>
                      </c:pt>
                      <c:pt idx="8474">
                        <c:v>8518.6668390000013</c:v>
                      </c:pt>
                      <c:pt idx="8475">
                        <c:v>8519.6692800000001</c:v>
                      </c:pt>
                      <c:pt idx="8476">
                        <c:v>8520.6691449999998</c:v>
                      </c:pt>
                      <c:pt idx="8477">
                        <c:v>8521.6695660000005</c:v>
                      </c:pt>
                      <c:pt idx="8478">
                        <c:v>8522.6694650000009</c:v>
                      </c:pt>
                      <c:pt idx="8479">
                        <c:v>8523.6691339999998</c:v>
                      </c:pt>
                      <c:pt idx="8480">
                        <c:v>8524.6686900000004</c:v>
                      </c:pt>
                      <c:pt idx="8481">
                        <c:v>8525.6619480000008</c:v>
                      </c:pt>
                      <c:pt idx="8482">
                        <c:v>8526.6649770000004</c:v>
                      </c:pt>
                      <c:pt idx="8483">
                        <c:v>8527.678143000001</c:v>
                      </c:pt>
                      <c:pt idx="8484">
                        <c:v>8528.6770140000008</c:v>
                      </c:pt>
                      <c:pt idx="8485">
                        <c:v>8529.7033100000008</c:v>
                      </c:pt>
                      <c:pt idx="8486">
                        <c:v>8530.7190310000005</c:v>
                      </c:pt>
                      <c:pt idx="8487">
                        <c:v>8531.7188640000004</c:v>
                      </c:pt>
                      <c:pt idx="8488">
                        <c:v>8532.7180610000014</c:v>
                      </c:pt>
                      <c:pt idx="8489">
                        <c:v>8533.7247240000015</c:v>
                      </c:pt>
                      <c:pt idx="8490">
                        <c:v>8534.7415840000012</c:v>
                      </c:pt>
                      <c:pt idx="8491">
                        <c:v>8535.7384590000001</c:v>
                      </c:pt>
                      <c:pt idx="8492">
                        <c:v>8536.7518170000003</c:v>
                      </c:pt>
                      <c:pt idx="8493">
                        <c:v>8537.9056830000009</c:v>
                      </c:pt>
                      <c:pt idx="8494">
                        <c:v>8538.7744340000008</c:v>
                      </c:pt>
                      <c:pt idx="8495">
                        <c:v>8539.7707770000015</c:v>
                      </c:pt>
                      <c:pt idx="8496">
                        <c:v>8540.7834880000009</c:v>
                      </c:pt>
                      <c:pt idx="8497">
                        <c:v>8541.8211840000004</c:v>
                      </c:pt>
                      <c:pt idx="8498">
                        <c:v>8542.8217450000011</c:v>
                      </c:pt>
                      <c:pt idx="8499">
                        <c:v>8543.8353860000007</c:v>
                      </c:pt>
                      <c:pt idx="8500">
                        <c:v>8544.8441710000006</c:v>
                      </c:pt>
                      <c:pt idx="8501">
                        <c:v>8545.8592360000002</c:v>
                      </c:pt>
                      <c:pt idx="8502">
                        <c:v>8546.8609620000007</c:v>
                      </c:pt>
                      <c:pt idx="8503">
                        <c:v>8547.8751630000006</c:v>
                      </c:pt>
                      <c:pt idx="8504">
                        <c:v>8548.8715080000002</c:v>
                      </c:pt>
                      <c:pt idx="8505">
                        <c:v>8549.8690060000008</c:v>
                      </c:pt>
                      <c:pt idx="8506">
                        <c:v>8550.8637790000012</c:v>
                      </c:pt>
                      <c:pt idx="8507">
                        <c:v>8551.8705370000007</c:v>
                      </c:pt>
                      <c:pt idx="8508">
                        <c:v>8552.883213000001</c:v>
                      </c:pt>
                      <c:pt idx="8509">
                        <c:v>8553.8690340000012</c:v>
                      </c:pt>
                      <c:pt idx="8510">
                        <c:v>8554.8698750000003</c:v>
                      </c:pt>
                      <c:pt idx="8511">
                        <c:v>8555.9837610000013</c:v>
                      </c:pt>
                      <c:pt idx="8512">
                        <c:v>8556.8669410000002</c:v>
                      </c:pt>
                      <c:pt idx="8513">
                        <c:v>8557.8704429999998</c:v>
                      </c:pt>
                      <c:pt idx="8514">
                        <c:v>8558.918345</c:v>
                      </c:pt>
                      <c:pt idx="8515">
                        <c:v>8559.9199070000013</c:v>
                      </c:pt>
                      <c:pt idx="8516">
                        <c:v>8560.9366129999999</c:v>
                      </c:pt>
                      <c:pt idx="8517">
                        <c:v>8561.9346510000014</c:v>
                      </c:pt>
                      <c:pt idx="8518">
                        <c:v>8562.9333569999999</c:v>
                      </c:pt>
                      <c:pt idx="8519">
                        <c:v>8564.2653129999999</c:v>
                      </c:pt>
                      <c:pt idx="8520">
                        <c:v>8565.172885</c:v>
                      </c:pt>
                      <c:pt idx="8521">
                        <c:v>8566.1858040000006</c:v>
                      </c:pt>
                      <c:pt idx="8522">
                        <c:v>8567.1816479999998</c:v>
                      </c:pt>
                      <c:pt idx="8523">
                        <c:v>8568.1846650000007</c:v>
                      </c:pt>
                      <c:pt idx="8524">
                        <c:v>8569.1993920000004</c:v>
                      </c:pt>
                      <c:pt idx="8525">
                        <c:v>8570.2110400000001</c:v>
                      </c:pt>
                      <c:pt idx="8526">
                        <c:v>8571.2117969999999</c:v>
                      </c:pt>
                      <c:pt idx="8527">
                        <c:v>8572.2099760000001</c:v>
                      </c:pt>
                      <c:pt idx="8528">
                        <c:v>8573.2254850000008</c:v>
                      </c:pt>
                      <c:pt idx="8529">
                        <c:v>8574.2404070000011</c:v>
                      </c:pt>
                      <c:pt idx="8530">
                        <c:v>8575.2514289999999</c:v>
                      </c:pt>
                      <c:pt idx="8531">
                        <c:v>8576.2572310000014</c:v>
                      </c:pt>
                      <c:pt idx="8532">
                        <c:v>8577.2521620000007</c:v>
                      </c:pt>
                      <c:pt idx="8533">
                        <c:v>8578.2790679999998</c:v>
                      </c:pt>
                      <c:pt idx="8534">
                        <c:v>8579.2941410000003</c:v>
                      </c:pt>
                      <c:pt idx="8535">
                        <c:v>8580.3163370000002</c:v>
                      </c:pt>
                      <c:pt idx="8536">
                        <c:v>8581.3166820000006</c:v>
                      </c:pt>
                      <c:pt idx="8537">
                        <c:v>8582.3301780000002</c:v>
                      </c:pt>
                      <c:pt idx="8538">
                        <c:v>8583.3397690000002</c:v>
                      </c:pt>
                      <c:pt idx="8539">
                        <c:v>8584.3565420000014</c:v>
                      </c:pt>
                      <c:pt idx="8540">
                        <c:v>8585.3739150000001</c:v>
                      </c:pt>
                      <c:pt idx="8541">
                        <c:v>8586.3714780000009</c:v>
                      </c:pt>
                      <c:pt idx="8542">
                        <c:v>8587.3596480000015</c:v>
                      </c:pt>
                      <c:pt idx="8543">
                        <c:v>8588.3677800000005</c:v>
                      </c:pt>
                      <c:pt idx="8544">
                        <c:v>8589.3685110000006</c:v>
                      </c:pt>
                      <c:pt idx="8545">
                        <c:v>8590.3837370000001</c:v>
                      </c:pt>
                      <c:pt idx="8546">
                        <c:v>8591.3984890000011</c:v>
                      </c:pt>
                      <c:pt idx="8547">
                        <c:v>8592.3963460000014</c:v>
                      </c:pt>
                      <c:pt idx="8548">
                        <c:v>8593.4175560000003</c:v>
                      </c:pt>
                      <c:pt idx="8549">
                        <c:v>8594.4301219999998</c:v>
                      </c:pt>
                      <c:pt idx="8550">
                        <c:v>8595.4776419999998</c:v>
                      </c:pt>
                      <c:pt idx="8551">
                        <c:v>8596.4703420000005</c:v>
                      </c:pt>
                      <c:pt idx="8552">
                        <c:v>8597.491661</c:v>
                      </c:pt>
                      <c:pt idx="8553">
                        <c:v>8598.4942050000009</c:v>
                      </c:pt>
                      <c:pt idx="8554">
                        <c:v>8599.4928220000002</c:v>
                      </c:pt>
                      <c:pt idx="8555">
                        <c:v>8600.4949390000002</c:v>
                      </c:pt>
                      <c:pt idx="8556">
                        <c:v>8601.4934380000013</c:v>
                      </c:pt>
                      <c:pt idx="8557">
                        <c:v>8602.4913649999999</c:v>
                      </c:pt>
                      <c:pt idx="8558">
                        <c:v>8603.4893200000006</c:v>
                      </c:pt>
                      <c:pt idx="8559">
                        <c:v>8604.4932349999999</c:v>
                      </c:pt>
                      <c:pt idx="8560">
                        <c:v>8605.491419</c:v>
                      </c:pt>
                      <c:pt idx="8561">
                        <c:v>8606.4893440000014</c:v>
                      </c:pt>
                      <c:pt idx="8562">
                        <c:v>8607.585325</c:v>
                      </c:pt>
                      <c:pt idx="8563">
                        <c:v>8608.4938110000003</c:v>
                      </c:pt>
                      <c:pt idx="8564">
                        <c:v>8609.4957169999998</c:v>
                      </c:pt>
                      <c:pt idx="8565">
                        <c:v>8610.5155750000013</c:v>
                      </c:pt>
                      <c:pt idx="8566">
                        <c:v>8611.500594000001</c:v>
                      </c:pt>
                      <c:pt idx="8567">
                        <c:v>8612.5388970000004</c:v>
                      </c:pt>
                      <c:pt idx="8568">
                        <c:v>8613.5543640000014</c:v>
                      </c:pt>
                      <c:pt idx="8569">
                        <c:v>8614.566753000001</c:v>
                      </c:pt>
                      <c:pt idx="8570">
                        <c:v>8615.5634750000008</c:v>
                      </c:pt>
                      <c:pt idx="8571">
                        <c:v>8616.5906869999999</c:v>
                      </c:pt>
                      <c:pt idx="8572">
                        <c:v>8617.6052770000006</c:v>
                      </c:pt>
                      <c:pt idx="8573">
                        <c:v>8618.6272530000006</c:v>
                      </c:pt>
                      <c:pt idx="8574">
                        <c:v>8619.6720720000012</c:v>
                      </c:pt>
                      <c:pt idx="8575">
                        <c:v>8620.6683730000004</c:v>
                      </c:pt>
                      <c:pt idx="8576">
                        <c:v>8621.6773279999998</c:v>
                      </c:pt>
                    </c:numCache>
                  </c:numRef>
                </c:xVal>
                <c:yVal>
                  <c:numRef>
                    <c:extLst xmlns:c15="http://schemas.microsoft.com/office/drawing/2012/chart">
                      <c:ext xmlns:c15="http://schemas.microsoft.com/office/drawing/2012/chart" uri="{02D57815-91ED-43cb-92C2-25804820EDAC}">
                        <c15:formulaRef>
                          <c15:sqref>'ACME-PER-HEA-INS 21-3 Test3'!$L$2:$L$8578</c15:sqref>
                        </c15:formulaRef>
                      </c:ext>
                    </c:extLst>
                    <c:numCache>
                      <c:formatCode>General</c:formatCode>
                      <c:ptCount val="8577"/>
                      <c:pt idx="0">
                        <c:v>4.8830000000776863E-5</c:v>
                      </c:pt>
                      <c:pt idx="1">
                        <c:v>4.8830000000776863E-5</c:v>
                      </c:pt>
                      <c:pt idx="2">
                        <c:v>4.8830000000776863E-5</c:v>
                      </c:pt>
                      <c:pt idx="3">
                        <c:v>4.8830000000776863E-5</c:v>
                      </c:pt>
                      <c:pt idx="4">
                        <c:v>4.8830000000776863E-5</c:v>
                      </c:pt>
                      <c:pt idx="5">
                        <c:v>0.10014647999999937</c:v>
                      </c:pt>
                      <c:pt idx="6">
                        <c:v>0.10014647999999937</c:v>
                      </c:pt>
                      <c:pt idx="7">
                        <c:v>0.10014647999999937</c:v>
                      </c:pt>
                      <c:pt idx="8">
                        <c:v>0.10014647999999937</c:v>
                      </c:pt>
                      <c:pt idx="9">
                        <c:v>0.10014647999999937</c:v>
                      </c:pt>
                      <c:pt idx="10">
                        <c:v>0.10014647999999937</c:v>
                      </c:pt>
                      <c:pt idx="11">
                        <c:v>0.30009765999999871</c:v>
                      </c:pt>
                      <c:pt idx="12">
                        <c:v>0.60014647999999937</c:v>
                      </c:pt>
                      <c:pt idx="13">
                        <c:v>0.90019531000000086</c:v>
                      </c:pt>
                      <c:pt idx="14">
                        <c:v>1.4001953100000009</c:v>
                      </c:pt>
                      <c:pt idx="15">
                        <c:v>1.8999511699999978</c:v>
                      </c:pt>
                      <c:pt idx="16">
                        <c:v>2.3999511699999978</c:v>
                      </c:pt>
                      <c:pt idx="17">
                        <c:v>2.8999511699999978</c:v>
                      </c:pt>
                      <c:pt idx="18">
                        <c:v>3.3999511699999978</c:v>
                      </c:pt>
                      <c:pt idx="19">
                        <c:v>3.6999999999999993</c:v>
                      </c:pt>
                      <c:pt idx="20">
                        <c:v>4.0000488300000008</c:v>
                      </c:pt>
                      <c:pt idx="21">
                        <c:v>4.1999999999999993</c:v>
                      </c:pt>
                      <c:pt idx="22">
                        <c:v>4.5000488300000008</c:v>
                      </c:pt>
                      <c:pt idx="23">
                        <c:v>4.6999999999999993</c:v>
                      </c:pt>
                      <c:pt idx="24">
                        <c:v>4.8000976599999987</c:v>
                      </c:pt>
                      <c:pt idx="25">
                        <c:v>5.0000488300000008</c:v>
                      </c:pt>
                      <c:pt idx="26">
                        <c:v>5.0999023399999999</c:v>
                      </c:pt>
                      <c:pt idx="27">
                        <c:v>5.2998535199999992</c:v>
                      </c:pt>
                      <c:pt idx="28">
                        <c:v>5.3999511699999978</c:v>
                      </c:pt>
                      <c:pt idx="29">
                        <c:v>5.5000488300000008</c:v>
                      </c:pt>
                      <c:pt idx="30">
                        <c:v>5.5999023399999999</c:v>
                      </c:pt>
                      <c:pt idx="31">
                        <c:v>5.6999999999999993</c:v>
                      </c:pt>
                      <c:pt idx="32">
                        <c:v>5.6999999999999993</c:v>
                      </c:pt>
                      <c:pt idx="33">
                        <c:v>5.7998535199999992</c:v>
                      </c:pt>
                      <c:pt idx="34">
                        <c:v>5.8999511699999978</c:v>
                      </c:pt>
                      <c:pt idx="35">
                        <c:v>6.0000488300000008</c:v>
                      </c:pt>
                      <c:pt idx="36">
                        <c:v>6.0000488300000008</c:v>
                      </c:pt>
                      <c:pt idx="37">
                        <c:v>6.0999023399999999</c:v>
                      </c:pt>
                      <c:pt idx="38">
                        <c:v>6.0999023399999999</c:v>
                      </c:pt>
                      <c:pt idx="39">
                        <c:v>6.1999999999999993</c:v>
                      </c:pt>
                      <c:pt idx="40">
                        <c:v>6.1999999999999993</c:v>
                      </c:pt>
                      <c:pt idx="41">
                        <c:v>6.2998535199999992</c:v>
                      </c:pt>
                      <c:pt idx="42">
                        <c:v>6.2998535199999992</c:v>
                      </c:pt>
                      <c:pt idx="43">
                        <c:v>6.3999511699999978</c:v>
                      </c:pt>
                      <c:pt idx="44">
                        <c:v>6.3999511699999978</c:v>
                      </c:pt>
                      <c:pt idx="45">
                        <c:v>6.5000488300000008</c:v>
                      </c:pt>
                      <c:pt idx="46">
                        <c:v>6.5000488300000008</c:v>
                      </c:pt>
                      <c:pt idx="47">
                        <c:v>6.5000488300000008</c:v>
                      </c:pt>
                      <c:pt idx="48">
                        <c:v>6.5999023399999999</c:v>
                      </c:pt>
                      <c:pt idx="49">
                        <c:v>6.5999023399999999</c:v>
                      </c:pt>
                      <c:pt idx="50">
                        <c:v>6.5999023399999999</c:v>
                      </c:pt>
                      <c:pt idx="51">
                        <c:v>6.5999023399999999</c:v>
                      </c:pt>
                      <c:pt idx="52">
                        <c:v>6.6999999999999993</c:v>
                      </c:pt>
                      <c:pt idx="53">
                        <c:v>6.6999999999999993</c:v>
                      </c:pt>
                      <c:pt idx="54">
                        <c:v>6.6999999999999993</c:v>
                      </c:pt>
                      <c:pt idx="55">
                        <c:v>6.6999999999999993</c:v>
                      </c:pt>
                      <c:pt idx="56">
                        <c:v>6.7998535199999992</c:v>
                      </c:pt>
                      <c:pt idx="57">
                        <c:v>6.7998535199999992</c:v>
                      </c:pt>
                      <c:pt idx="58">
                        <c:v>6.7998535199999992</c:v>
                      </c:pt>
                      <c:pt idx="59">
                        <c:v>6.7998535199999992</c:v>
                      </c:pt>
                      <c:pt idx="60">
                        <c:v>6.8999511699999978</c:v>
                      </c:pt>
                      <c:pt idx="61">
                        <c:v>6.8999511699999978</c:v>
                      </c:pt>
                      <c:pt idx="62">
                        <c:v>6.8999511699999978</c:v>
                      </c:pt>
                      <c:pt idx="63">
                        <c:v>6.8999511699999978</c:v>
                      </c:pt>
                      <c:pt idx="64">
                        <c:v>6.8999511699999978</c:v>
                      </c:pt>
                      <c:pt idx="65">
                        <c:v>6.8999511699999978</c:v>
                      </c:pt>
                      <c:pt idx="66">
                        <c:v>6.9998046899999977</c:v>
                      </c:pt>
                      <c:pt idx="67">
                        <c:v>6.9998046899999977</c:v>
                      </c:pt>
                      <c:pt idx="68">
                        <c:v>6.9998046899999977</c:v>
                      </c:pt>
                      <c:pt idx="69">
                        <c:v>6.9998046899999977</c:v>
                      </c:pt>
                      <c:pt idx="70">
                        <c:v>6.9998046899999977</c:v>
                      </c:pt>
                      <c:pt idx="71">
                        <c:v>7.0999023399999999</c:v>
                      </c:pt>
                      <c:pt idx="72">
                        <c:v>7.0999023399999999</c:v>
                      </c:pt>
                      <c:pt idx="73">
                        <c:v>7.0999023399999999</c:v>
                      </c:pt>
                      <c:pt idx="74">
                        <c:v>7.0999023399999999</c:v>
                      </c:pt>
                      <c:pt idx="75">
                        <c:v>7.0999023399999999</c:v>
                      </c:pt>
                      <c:pt idx="76">
                        <c:v>7.0999023399999999</c:v>
                      </c:pt>
                      <c:pt idx="77">
                        <c:v>7.1999999999999993</c:v>
                      </c:pt>
                      <c:pt idx="78">
                        <c:v>7.1999999999999993</c:v>
                      </c:pt>
                      <c:pt idx="79">
                        <c:v>7.1999999999999993</c:v>
                      </c:pt>
                      <c:pt idx="80">
                        <c:v>7.1999999999999993</c:v>
                      </c:pt>
                      <c:pt idx="81">
                        <c:v>7.1999999999999993</c:v>
                      </c:pt>
                      <c:pt idx="82">
                        <c:v>7.1999999999999993</c:v>
                      </c:pt>
                      <c:pt idx="83">
                        <c:v>7.2998535199999992</c:v>
                      </c:pt>
                      <c:pt idx="84">
                        <c:v>7.2998535199999992</c:v>
                      </c:pt>
                      <c:pt idx="85">
                        <c:v>7.2998535199999992</c:v>
                      </c:pt>
                      <c:pt idx="86">
                        <c:v>7.2998535199999992</c:v>
                      </c:pt>
                      <c:pt idx="87">
                        <c:v>7.2998535199999992</c:v>
                      </c:pt>
                      <c:pt idx="88">
                        <c:v>7.2998535199999992</c:v>
                      </c:pt>
                      <c:pt idx="89">
                        <c:v>7.2998535199999992</c:v>
                      </c:pt>
                      <c:pt idx="90">
                        <c:v>7.2998535199999992</c:v>
                      </c:pt>
                      <c:pt idx="91">
                        <c:v>7.3999511699999978</c:v>
                      </c:pt>
                      <c:pt idx="92">
                        <c:v>7.3999511699999978</c:v>
                      </c:pt>
                      <c:pt idx="93">
                        <c:v>7.3999511699999978</c:v>
                      </c:pt>
                      <c:pt idx="94">
                        <c:v>7.3999511699999978</c:v>
                      </c:pt>
                      <c:pt idx="95">
                        <c:v>7.3999511699999978</c:v>
                      </c:pt>
                      <c:pt idx="96">
                        <c:v>7.3999511699999978</c:v>
                      </c:pt>
                      <c:pt idx="97">
                        <c:v>7.4998046899999977</c:v>
                      </c:pt>
                      <c:pt idx="98">
                        <c:v>7.4998046899999977</c:v>
                      </c:pt>
                      <c:pt idx="99">
                        <c:v>7.4998046899999977</c:v>
                      </c:pt>
                      <c:pt idx="100">
                        <c:v>7.4998046899999977</c:v>
                      </c:pt>
                      <c:pt idx="101">
                        <c:v>7.4998046899999977</c:v>
                      </c:pt>
                      <c:pt idx="102">
                        <c:v>7.4998046899999977</c:v>
                      </c:pt>
                      <c:pt idx="103">
                        <c:v>7.4998046899999977</c:v>
                      </c:pt>
                      <c:pt idx="104">
                        <c:v>7.4998046899999977</c:v>
                      </c:pt>
                      <c:pt idx="105">
                        <c:v>7.4998046899999977</c:v>
                      </c:pt>
                      <c:pt idx="106">
                        <c:v>7.5999023399999999</c:v>
                      </c:pt>
                      <c:pt idx="107">
                        <c:v>7.5999023399999999</c:v>
                      </c:pt>
                      <c:pt idx="108">
                        <c:v>7.5999023399999999</c:v>
                      </c:pt>
                      <c:pt idx="109">
                        <c:v>7.5999023399999999</c:v>
                      </c:pt>
                      <c:pt idx="110">
                        <c:v>7.5999023399999999</c:v>
                      </c:pt>
                      <c:pt idx="111">
                        <c:v>7.5999023399999999</c:v>
                      </c:pt>
                      <c:pt idx="112">
                        <c:v>7.5999023399999999</c:v>
                      </c:pt>
                      <c:pt idx="113">
                        <c:v>7.5999023399999999</c:v>
                      </c:pt>
                      <c:pt idx="114">
                        <c:v>7.6999999999999993</c:v>
                      </c:pt>
                      <c:pt idx="115">
                        <c:v>7.6999999999999993</c:v>
                      </c:pt>
                      <c:pt idx="116">
                        <c:v>7.6999999999999993</c:v>
                      </c:pt>
                      <c:pt idx="117">
                        <c:v>7.6999999999999993</c:v>
                      </c:pt>
                      <c:pt idx="118">
                        <c:v>7.6999999999999993</c:v>
                      </c:pt>
                      <c:pt idx="119">
                        <c:v>7.6999999999999993</c:v>
                      </c:pt>
                      <c:pt idx="120">
                        <c:v>7.6999999999999993</c:v>
                      </c:pt>
                      <c:pt idx="121">
                        <c:v>7.6999999999999993</c:v>
                      </c:pt>
                      <c:pt idx="122">
                        <c:v>7.7998535199999992</c:v>
                      </c:pt>
                      <c:pt idx="123">
                        <c:v>7.7998535199999992</c:v>
                      </c:pt>
                      <c:pt idx="124">
                        <c:v>7.7998535199999992</c:v>
                      </c:pt>
                      <c:pt idx="125">
                        <c:v>7.7998535199999992</c:v>
                      </c:pt>
                      <c:pt idx="126">
                        <c:v>7.7998535199999992</c:v>
                      </c:pt>
                      <c:pt idx="127">
                        <c:v>7.7998535199999992</c:v>
                      </c:pt>
                      <c:pt idx="128">
                        <c:v>7.7998535199999992</c:v>
                      </c:pt>
                      <c:pt idx="129">
                        <c:v>7.7998535199999992</c:v>
                      </c:pt>
                      <c:pt idx="130">
                        <c:v>7.7998535199999992</c:v>
                      </c:pt>
                      <c:pt idx="131">
                        <c:v>7.7998535199999992</c:v>
                      </c:pt>
                      <c:pt idx="132">
                        <c:v>7.8999511699999978</c:v>
                      </c:pt>
                      <c:pt idx="133">
                        <c:v>7.8999511699999978</c:v>
                      </c:pt>
                      <c:pt idx="134">
                        <c:v>7.8999511699999978</c:v>
                      </c:pt>
                      <c:pt idx="135">
                        <c:v>7.8999511699999978</c:v>
                      </c:pt>
                      <c:pt idx="136">
                        <c:v>7.8999511699999978</c:v>
                      </c:pt>
                      <c:pt idx="137">
                        <c:v>7.8999511699999978</c:v>
                      </c:pt>
                      <c:pt idx="138">
                        <c:v>7.8999511699999978</c:v>
                      </c:pt>
                      <c:pt idx="139">
                        <c:v>7.8999511699999978</c:v>
                      </c:pt>
                      <c:pt idx="140">
                        <c:v>7.8999511699999978</c:v>
                      </c:pt>
                      <c:pt idx="141">
                        <c:v>7.8999511699999978</c:v>
                      </c:pt>
                      <c:pt idx="142">
                        <c:v>7.9998046899999977</c:v>
                      </c:pt>
                      <c:pt idx="143">
                        <c:v>7.9998046899999977</c:v>
                      </c:pt>
                      <c:pt idx="144">
                        <c:v>7.9998046899999977</c:v>
                      </c:pt>
                      <c:pt idx="145">
                        <c:v>7.9998046899999977</c:v>
                      </c:pt>
                      <c:pt idx="146">
                        <c:v>7.9998046899999977</c:v>
                      </c:pt>
                      <c:pt idx="147">
                        <c:v>7.9998046899999977</c:v>
                      </c:pt>
                      <c:pt idx="148">
                        <c:v>7.9998046899999977</c:v>
                      </c:pt>
                      <c:pt idx="149">
                        <c:v>7.9998046899999977</c:v>
                      </c:pt>
                      <c:pt idx="150">
                        <c:v>7.9998046899999977</c:v>
                      </c:pt>
                      <c:pt idx="151">
                        <c:v>8.0999023399999999</c:v>
                      </c:pt>
                      <c:pt idx="152">
                        <c:v>8.0999023399999999</c:v>
                      </c:pt>
                      <c:pt idx="153">
                        <c:v>8.0999023399999999</c:v>
                      </c:pt>
                      <c:pt idx="154">
                        <c:v>8.0999023399999999</c:v>
                      </c:pt>
                      <c:pt idx="155">
                        <c:v>8.0999023399999999</c:v>
                      </c:pt>
                      <c:pt idx="156">
                        <c:v>8.0999023399999999</c:v>
                      </c:pt>
                      <c:pt idx="157">
                        <c:v>8.0999023399999999</c:v>
                      </c:pt>
                      <c:pt idx="158">
                        <c:v>8.0999023399999999</c:v>
                      </c:pt>
                      <c:pt idx="159">
                        <c:v>8.0999023399999999</c:v>
                      </c:pt>
                      <c:pt idx="160">
                        <c:v>8.0999023399999999</c:v>
                      </c:pt>
                      <c:pt idx="161">
                        <c:v>8.0999023399999999</c:v>
                      </c:pt>
                      <c:pt idx="162">
                        <c:v>8.1999999999999993</c:v>
                      </c:pt>
                      <c:pt idx="163">
                        <c:v>8.1999999999999993</c:v>
                      </c:pt>
                      <c:pt idx="164">
                        <c:v>8.1999999999999993</c:v>
                      </c:pt>
                      <c:pt idx="165">
                        <c:v>8.1999999999999993</c:v>
                      </c:pt>
                      <c:pt idx="166">
                        <c:v>8.1999999999999993</c:v>
                      </c:pt>
                      <c:pt idx="167">
                        <c:v>8.1999999999999993</c:v>
                      </c:pt>
                      <c:pt idx="168">
                        <c:v>8.1999999999999993</c:v>
                      </c:pt>
                      <c:pt idx="169">
                        <c:v>8.1999999999999993</c:v>
                      </c:pt>
                      <c:pt idx="170">
                        <c:v>8.1999999999999993</c:v>
                      </c:pt>
                      <c:pt idx="171">
                        <c:v>8.2998535199999992</c:v>
                      </c:pt>
                      <c:pt idx="172">
                        <c:v>8.2998535199999992</c:v>
                      </c:pt>
                      <c:pt idx="173">
                        <c:v>8.2998535199999992</c:v>
                      </c:pt>
                      <c:pt idx="174">
                        <c:v>8.2998535199999992</c:v>
                      </c:pt>
                      <c:pt idx="175">
                        <c:v>8.2998535199999992</c:v>
                      </c:pt>
                      <c:pt idx="176">
                        <c:v>8.2998535199999992</c:v>
                      </c:pt>
                      <c:pt idx="177">
                        <c:v>8.2998535199999992</c:v>
                      </c:pt>
                      <c:pt idx="178">
                        <c:v>8.2998535199999992</c:v>
                      </c:pt>
                      <c:pt idx="179">
                        <c:v>8.2998535199999992</c:v>
                      </c:pt>
                      <c:pt idx="180">
                        <c:v>8.2998535199999992</c:v>
                      </c:pt>
                      <c:pt idx="181">
                        <c:v>8.2998535199999992</c:v>
                      </c:pt>
                      <c:pt idx="182">
                        <c:v>8.3999511699999978</c:v>
                      </c:pt>
                      <c:pt idx="183">
                        <c:v>8.3999511699999978</c:v>
                      </c:pt>
                      <c:pt idx="184">
                        <c:v>8.3999511699999978</c:v>
                      </c:pt>
                      <c:pt idx="185">
                        <c:v>8.3999511699999978</c:v>
                      </c:pt>
                      <c:pt idx="186">
                        <c:v>8.3999511699999978</c:v>
                      </c:pt>
                      <c:pt idx="187">
                        <c:v>8.3999511699999978</c:v>
                      </c:pt>
                      <c:pt idx="188">
                        <c:v>8.3999511699999978</c:v>
                      </c:pt>
                      <c:pt idx="189">
                        <c:v>8.3999511699999978</c:v>
                      </c:pt>
                      <c:pt idx="190">
                        <c:v>8.3999511699999978</c:v>
                      </c:pt>
                      <c:pt idx="191">
                        <c:v>8.3999511699999978</c:v>
                      </c:pt>
                      <c:pt idx="192">
                        <c:v>8.3999511699999978</c:v>
                      </c:pt>
                      <c:pt idx="193">
                        <c:v>8.4998046899999977</c:v>
                      </c:pt>
                      <c:pt idx="194">
                        <c:v>8.4998046899999977</c:v>
                      </c:pt>
                      <c:pt idx="195">
                        <c:v>8.4998046899999977</c:v>
                      </c:pt>
                      <c:pt idx="196">
                        <c:v>8.4998046899999977</c:v>
                      </c:pt>
                      <c:pt idx="197">
                        <c:v>8.4998046899999977</c:v>
                      </c:pt>
                      <c:pt idx="198">
                        <c:v>8.4998046899999977</c:v>
                      </c:pt>
                      <c:pt idx="199">
                        <c:v>8.4998046899999977</c:v>
                      </c:pt>
                      <c:pt idx="200">
                        <c:v>8.4998046899999977</c:v>
                      </c:pt>
                      <c:pt idx="201">
                        <c:v>8.4998046899999977</c:v>
                      </c:pt>
                      <c:pt idx="202">
                        <c:v>8.4998046899999977</c:v>
                      </c:pt>
                      <c:pt idx="203">
                        <c:v>8.5999023399999999</c:v>
                      </c:pt>
                      <c:pt idx="204">
                        <c:v>8.5999023399999999</c:v>
                      </c:pt>
                      <c:pt idx="205">
                        <c:v>8.5999023399999999</c:v>
                      </c:pt>
                      <c:pt idx="206">
                        <c:v>8.5999023399999999</c:v>
                      </c:pt>
                      <c:pt idx="207">
                        <c:v>8.5999023399999999</c:v>
                      </c:pt>
                      <c:pt idx="208">
                        <c:v>8.5999023399999999</c:v>
                      </c:pt>
                      <c:pt idx="209">
                        <c:v>8.5999023399999999</c:v>
                      </c:pt>
                      <c:pt idx="210">
                        <c:v>8.5999023399999999</c:v>
                      </c:pt>
                      <c:pt idx="211">
                        <c:v>8.5999023399999999</c:v>
                      </c:pt>
                      <c:pt idx="212">
                        <c:v>8.5999023399999999</c:v>
                      </c:pt>
                      <c:pt idx="213">
                        <c:v>8.6997558599999998</c:v>
                      </c:pt>
                      <c:pt idx="214">
                        <c:v>8.5999023399999999</c:v>
                      </c:pt>
                      <c:pt idx="215">
                        <c:v>8.5999023399999999</c:v>
                      </c:pt>
                      <c:pt idx="216">
                        <c:v>8.6997558599999998</c:v>
                      </c:pt>
                      <c:pt idx="217">
                        <c:v>8.6997558599999998</c:v>
                      </c:pt>
                      <c:pt idx="218">
                        <c:v>8.6997558599999998</c:v>
                      </c:pt>
                      <c:pt idx="219">
                        <c:v>8.6997558599999998</c:v>
                      </c:pt>
                      <c:pt idx="220">
                        <c:v>8.6997558599999998</c:v>
                      </c:pt>
                      <c:pt idx="221">
                        <c:v>8.6997558599999998</c:v>
                      </c:pt>
                      <c:pt idx="222">
                        <c:v>8.6997558599999998</c:v>
                      </c:pt>
                      <c:pt idx="223">
                        <c:v>8.6997558599999998</c:v>
                      </c:pt>
                      <c:pt idx="224">
                        <c:v>8.6997558599999998</c:v>
                      </c:pt>
                      <c:pt idx="225">
                        <c:v>8.6997558599999998</c:v>
                      </c:pt>
                      <c:pt idx="226">
                        <c:v>8.6997558599999998</c:v>
                      </c:pt>
                      <c:pt idx="227">
                        <c:v>8.7998535199999992</c:v>
                      </c:pt>
                      <c:pt idx="228">
                        <c:v>8.7998535199999992</c:v>
                      </c:pt>
                      <c:pt idx="229">
                        <c:v>8.7998535199999992</c:v>
                      </c:pt>
                      <c:pt idx="230">
                        <c:v>8.7998535199999992</c:v>
                      </c:pt>
                      <c:pt idx="231">
                        <c:v>8.7998535199999992</c:v>
                      </c:pt>
                      <c:pt idx="232">
                        <c:v>8.7998535199999992</c:v>
                      </c:pt>
                      <c:pt idx="233">
                        <c:v>8.7998535199999992</c:v>
                      </c:pt>
                      <c:pt idx="234">
                        <c:v>8.7998535199999992</c:v>
                      </c:pt>
                      <c:pt idx="235">
                        <c:v>8.7998535199999992</c:v>
                      </c:pt>
                      <c:pt idx="236">
                        <c:v>8.8999511699999978</c:v>
                      </c:pt>
                      <c:pt idx="237">
                        <c:v>8.7998535199999992</c:v>
                      </c:pt>
                      <c:pt idx="238">
                        <c:v>8.8999511699999978</c:v>
                      </c:pt>
                      <c:pt idx="239">
                        <c:v>8.7998535199999992</c:v>
                      </c:pt>
                      <c:pt idx="240">
                        <c:v>8.8999511699999978</c:v>
                      </c:pt>
                      <c:pt idx="241">
                        <c:v>8.8999511699999978</c:v>
                      </c:pt>
                      <c:pt idx="242">
                        <c:v>8.8999511699999978</c:v>
                      </c:pt>
                      <c:pt idx="243">
                        <c:v>8.8999511699999978</c:v>
                      </c:pt>
                      <c:pt idx="244">
                        <c:v>8.8999511699999978</c:v>
                      </c:pt>
                      <c:pt idx="245">
                        <c:v>8.8999511699999978</c:v>
                      </c:pt>
                      <c:pt idx="246">
                        <c:v>8.8999511699999978</c:v>
                      </c:pt>
                      <c:pt idx="247">
                        <c:v>8.8999511699999978</c:v>
                      </c:pt>
                      <c:pt idx="248">
                        <c:v>8.8999511699999978</c:v>
                      </c:pt>
                      <c:pt idx="249">
                        <c:v>8.8999511699999978</c:v>
                      </c:pt>
                      <c:pt idx="250">
                        <c:v>8.8999511699999978</c:v>
                      </c:pt>
                      <c:pt idx="251">
                        <c:v>8.8999511699999978</c:v>
                      </c:pt>
                      <c:pt idx="252">
                        <c:v>8.9998046899999977</c:v>
                      </c:pt>
                      <c:pt idx="253">
                        <c:v>8.9998046899999977</c:v>
                      </c:pt>
                      <c:pt idx="254">
                        <c:v>8.9998046899999977</c:v>
                      </c:pt>
                      <c:pt idx="255">
                        <c:v>8.9998046899999977</c:v>
                      </c:pt>
                      <c:pt idx="256">
                        <c:v>8.9998046899999977</c:v>
                      </c:pt>
                      <c:pt idx="257">
                        <c:v>8.9998046899999977</c:v>
                      </c:pt>
                      <c:pt idx="258">
                        <c:v>8.9998046899999977</c:v>
                      </c:pt>
                      <c:pt idx="259">
                        <c:v>8.9998046899999977</c:v>
                      </c:pt>
                      <c:pt idx="260">
                        <c:v>8.9998046899999977</c:v>
                      </c:pt>
                      <c:pt idx="261">
                        <c:v>8.9998046899999977</c:v>
                      </c:pt>
                      <c:pt idx="262">
                        <c:v>8.9998046899999977</c:v>
                      </c:pt>
                      <c:pt idx="263">
                        <c:v>9.0999023399999999</c:v>
                      </c:pt>
                      <c:pt idx="264">
                        <c:v>9.0999023399999999</c:v>
                      </c:pt>
                      <c:pt idx="265">
                        <c:v>9.0999023399999999</c:v>
                      </c:pt>
                      <c:pt idx="266">
                        <c:v>9.0999023399999999</c:v>
                      </c:pt>
                      <c:pt idx="267">
                        <c:v>9.0999023399999999</c:v>
                      </c:pt>
                      <c:pt idx="268">
                        <c:v>9.0999023399999999</c:v>
                      </c:pt>
                      <c:pt idx="269">
                        <c:v>9.0999023399999999</c:v>
                      </c:pt>
                      <c:pt idx="270">
                        <c:v>9.0999023399999999</c:v>
                      </c:pt>
                      <c:pt idx="271">
                        <c:v>9.1997558599999998</c:v>
                      </c:pt>
                      <c:pt idx="272">
                        <c:v>9.0999023399999999</c:v>
                      </c:pt>
                      <c:pt idx="273">
                        <c:v>9.1997558599999998</c:v>
                      </c:pt>
                      <c:pt idx="274">
                        <c:v>9.1997558599999998</c:v>
                      </c:pt>
                      <c:pt idx="275">
                        <c:v>9.1997558599999998</c:v>
                      </c:pt>
                      <c:pt idx="276">
                        <c:v>9.1997558599999998</c:v>
                      </c:pt>
                      <c:pt idx="277">
                        <c:v>9.1997558599999998</c:v>
                      </c:pt>
                      <c:pt idx="278">
                        <c:v>9.1997558599999998</c:v>
                      </c:pt>
                      <c:pt idx="279">
                        <c:v>9.1997558599999998</c:v>
                      </c:pt>
                      <c:pt idx="280">
                        <c:v>9.1997558599999998</c:v>
                      </c:pt>
                      <c:pt idx="281">
                        <c:v>9.1997558599999998</c:v>
                      </c:pt>
                      <c:pt idx="282">
                        <c:v>9.1997558599999998</c:v>
                      </c:pt>
                      <c:pt idx="283">
                        <c:v>9.1997558599999998</c:v>
                      </c:pt>
                      <c:pt idx="284">
                        <c:v>9.1997558599999998</c:v>
                      </c:pt>
                      <c:pt idx="285">
                        <c:v>9.1997558599999998</c:v>
                      </c:pt>
                      <c:pt idx="286">
                        <c:v>9.2998535199999992</c:v>
                      </c:pt>
                      <c:pt idx="287">
                        <c:v>9.2998535199999992</c:v>
                      </c:pt>
                      <c:pt idx="288">
                        <c:v>9.2998535199999992</c:v>
                      </c:pt>
                      <c:pt idx="289">
                        <c:v>9.2998535199999992</c:v>
                      </c:pt>
                      <c:pt idx="290">
                        <c:v>9.2998535199999992</c:v>
                      </c:pt>
                      <c:pt idx="291">
                        <c:v>9.2998535199999992</c:v>
                      </c:pt>
                      <c:pt idx="292">
                        <c:v>9.2998535199999992</c:v>
                      </c:pt>
                      <c:pt idx="293">
                        <c:v>9.2998535199999992</c:v>
                      </c:pt>
                      <c:pt idx="294">
                        <c:v>9.2998535199999992</c:v>
                      </c:pt>
                      <c:pt idx="295">
                        <c:v>9.2998535199999992</c:v>
                      </c:pt>
                      <c:pt idx="296">
                        <c:v>9.3999511699999978</c:v>
                      </c:pt>
                      <c:pt idx="297">
                        <c:v>9.2998535199999992</c:v>
                      </c:pt>
                      <c:pt idx="298">
                        <c:v>9.2998535199999992</c:v>
                      </c:pt>
                      <c:pt idx="299">
                        <c:v>9.3999511699999978</c:v>
                      </c:pt>
                      <c:pt idx="300">
                        <c:v>9.3999511699999978</c:v>
                      </c:pt>
                      <c:pt idx="301">
                        <c:v>9.3999511699999978</c:v>
                      </c:pt>
                      <c:pt idx="302">
                        <c:v>9.3999511699999978</c:v>
                      </c:pt>
                      <c:pt idx="303">
                        <c:v>9.3999511699999978</c:v>
                      </c:pt>
                      <c:pt idx="304">
                        <c:v>9.3999511699999978</c:v>
                      </c:pt>
                      <c:pt idx="305">
                        <c:v>9.3999511699999978</c:v>
                      </c:pt>
                      <c:pt idx="306">
                        <c:v>9.3999511699999978</c:v>
                      </c:pt>
                      <c:pt idx="307">
                        <c:v>9.3999511699999978</c:v>
                      </c:pt>
                      <c:pt idx="308">
                        <c:v>9.3999511699999978</c:v>
                      </c:pt>
                      <c:pt idx="309">
                        <c:v>9.3999511699999978</c:v>
                      </c:pt>
                      <c:pt idx="310">
                        <c:v>9.4998046899999977</c:v>
                      </c:pt>
                      <c:pt idx="311">
                        <c:v>9.3999511699999978</c:v>
                      </c:pt>
                      <c:pt idx="312">
                        <c:v>9.4998046899999977</c:v>
                      </c:pt>
                      <c:pt idx="313">
                        <c:v>9.4998046899999977</c:v>
                      </c:pt>
                      <c:pt idx="314">
                        <c:v>9.4998046899999977</c:v>
                      </c:pt>
                      <c:pt idx="315">
                        <c:v>9.4998046899999977</c:v>
                      </c:pt>
                      <c:pt idx="316">
                        <c:v>9.4998046899999977</c:v>
                      </c:pt>
                      <c:pt idx="317">
                        <c:v>9.4998046899999977</c:v>
                      </c:pt>
                      <c:pt idx="318">
                        <c:v>9.4998046899999977</c:v>
                      </c:pt>
                      <c:pt idx="319">
                        <c:v>9.4998046899999977</c:v>
                      </c:pt>
                      <c:pt idx="320">
                        <c:v>9.4998046899999977</c:v>
                      </c:pt>
                      <c:pt idx="321">
                        <c:v>9.5999023399999999</c:v>
                      </c:pt>
                      <c:pt idx="322">
                        <c:v>9.4998046899999977</c:v>
                      </c:pt>
                      <c:pt idx="323">
                        <c:v>9.5999023399999999</c:v>
                      </c:pt>
                      <c:pt idx="324">
                        <c:v>9.5999023399999999</c:v>
                      </c:pt>
                      <c:pt idx="325">
                        <c:v>9.5999023399999999</c:v>
                      </c:pt>
                      <c:pt idx="326">
                        <c:v>9.5999023399999999</c:v>
                      </c:pt>
                      <c:pt idx="327">
                        <c:v>9.5999023399999999</c:v>
                      </c:pt>
                      <c:pt idx="328">
                        <c:v>9.5999023399999999</c:v>
                      </c:pt>
                      <c:pt idx="329">
                        <c:v>9.5999023399999999</c:v>
                      </c:pt>
                      <c:pt idx="330">
                        <c:v>9.5999023399999999</c:v>
                      </c:pt>
                      <c:pt idx="331">
                        <c:v>9.5999023399999999</c:v>
                      </c:pt>
                      <c:pt idx="332">
                        <c:v>9.5999023399999999</c:v>
                      </c:pt>
                      <c:pt idx="333">
                        <c:v>9.5999023399999999</c:v>
                      </c:pt>
                      <c:pt idx="334">
                        <c:v>9.5999023399999999</c:v>
                      </c:pt>
                      <c:pt idx="335">
                        <c:v>9.5999023399999999</c:v>
                      </c:pt>
                      <c:pt idx="336">
                        <c:v>9.6997558599999998</c:v>
                      </c:pt>
                      <c:pt idx="337">
                        <c:v>9.6997558599999998</c:v>
                      </c:pt>
                      <c:pt idx="338">
                        <c:v>9.6997558599999998</c:v>
                      </c:pt>
                      <c:pt idx="339">
                        <c:v>9.6997558599999998</c:v>
                      </c:pt>
                      <c:pt idx="340">
                        <c:v>9.6997558599999998</c:v>
                      </c:pt>
                      <c:pt idx="341">
                        <c:v>9.6997558599999998</c:v>
                      </c:pt>
                      <c:pt idx="342">
                        <c:v>9.6997558599999998</c:v>
                      </c:pt>
                      <c:pt idx="343">
                        <c:v>9.6997558599999998</c:v>
                      </c:pt>
                      <c:pt idx="344">
                        <c:v>9.6997558599999998</c:v>
                      </c:pt>
                      <c:pt idx="345">
                        <c:v>9.6997558599999998</c:v>
                      </c:pt>
                      <c:pt idx="346">
                        <c:v>9.7998535199999992</c:v>
                      </c:pt>
                      <c:pt idx="347">
                        <c:v>9.7998535199999992</c:v>
                      </c:pt>
                      <c:pt idx="348">
                        <c:v>9.7998535199999992</c:v>
                      </c:pt>
                      <c:pt idx="349">
                        <c:v>9.7998535199999992</c:v>
                      </c:pt>
                      <c:pt idx="350">
                        <c:v>9.7998535199999992</c:v>
                      </c:pt>
                      <c:pt idx="351">
                        <c:v>9.7998535199999992</c:v>
                      </c:pt>
                      <c:pt idx="352">
                        <c:v>9.7998535199999992</c:v>
                      </c:pt>
                      <c:pt idx="353">
                        <c:v>9.7998535199999992</c:v>
                      </c:pt>
                      <c:pt idx="354">
                        <c:v>9.7998535199999992</c:v>
                      </c:pt>
                      <c:pt idx="355">
                        <c:v>9.7998535199999992</c:v>
                      </c:pt>
                      <c:pt idx="356">
                        <c:v>9.7998535199999992</c:v>
                      </c:pt>
                      <c:pt idx="357">
                        <c:v>9.7998535199999992</c:v>
                      </c:pt>
                      <c:pt idx="358">
                        <c:v>9.7998535199999992</c:v>
                      </c:pt>
                      <c:pt idx="359">
                        <c:v>9.7998535199999992</c:v>
                      </c:pt>
                      <c:pt idx="360">
                        <c:v>9.8997070299999983</c:v>
                      </c:pt>
                      <c:pt idx="361">
                        <c:v>9.8997070299999983</c:v>
                      </c:pt>
                      <c:pt idx="362">
                        <c:v>9.8997070299999983</c:v>
                      </c:pt>
                      <c:pt idx="363">
                        <c:v>9.8997070299999983</c:v>
                      </c:pt>
                      <c:pt idx="364">
                        <c:v>9.8997070299999983</c:v>
                      </c:pt>
                      <c:pt idx="365">
                        <c:v>9.8997070299999983</c:v>
                      </c:pt>
                      <c:pt idx="366">
                        <c:v>9.8997070299999983</c:v>
                      </c:pt>
                      <c:pt idx="367">
                        <c:v>9.8997070299999983</c:v>
                      </c:pt>
                      <c:pt idx="368">
                        <c:v>9.8997070299999983</c:v>
                      </c:pt>
                      <c:pt idx="369">
                        <c:v>9.8997070299999983</c:v>
                      </c:pt>
                      <c:pt idx="370">
                        <c:v>9.8997070299999983</c:v>
                      </c:pt>
                      <c:pt idx="371">
                        <c:v>9.8997070299999983</c:v>
                      </c:pt>
                      <c:pt idx="372">
                        <c:v>9.8997070299999983</c:v>
                      </c:pt>
                      <c:pt idx="373">
                        <c:v>9.9998046899999977</c:v>
                      </c:pt>
                      <c:pt idx="374">
                        <c:v>9.9998046899999977</c:v>
                      </c:pt>
                      <c:pt idx="375">
                        <c:v>9.9998046899999977</c:v>
                      </c:pt>
                      <c:pt idx="376">
                        <c:v>9.9998046899999977</c:v>
                      </c:pt>
                      <c:pt idx="377">
                        <c:v>9.9998046899999977</c:v>
                      </c:pt>
                      <c:pt idx="378">
                        <c:v>9.9998046899999977</c:v>
                      </c:pt>
                      <c:pt idx="379">
                        <c:v>9.9998046899999977</c:v>
                      </c:pt>
                      <c:pt idx="380">
                        <c:v>9.9998046899999977</c:v>
                      </c:pt>
                      <c:pt idx="381">
                        <c:v>9.9998046899999977</c:v>
                      </c:pt>
                      <c:pt idx="382">
                        <c:v>9.9998046899999977</c:v>
                      </c:pt>
                      <c:pt idx="383">
                        <c:v>9.9998046899999977</c:v>
                      </c:pt>
                      <c:pt idx="384">
                        <c:v>9.9998046899999977</c:v>
                      </c:pt>
                      <c:pt idx="385">
                        <c:v>9.9998046899999977</c:v>
                      </c:pt>
                      <c:pt idx="386">
                        <c:v>10.09990234</c:v>
                      </c:pt>
                      <c:pt idx="387">
                        <c:v>10.09990234</c:v>
                      </c:pt>
                      <c:pt idx="388">
                        <c:v>10.09990234</c:v>
                      </c:pt>
                      <c:pt idx="389">
                        <c:v>10.09990234</c:v>
                      </c:pt>
                      <c:pt idx="390">
                        <c:v>10.09990234</c:v>
                      </c:pt>
                      <c:pt idx="391">
                        <c:v>10.09990234</c:v>
                      </c:pt>
                      <c:pt idx="392">
                        <c:v>10.09990234</c:v>
                      </c:pt>
                      <c:pt idx="393">
                        <c:v>10.09990234</c:v>
                      </c:pt>
                      <c:pt idx="394">
                        <c:v>10.09990234</c:v>
                      </c:pt>
                      <c:pt idx="395">
                        <c:v>10.09990234</c:v>
                      </c:pt>
                      <c:pt idx="396">
                        <c:v>10.09990234</c:v>
                      </c:pt>
                      <c:pt idx="397">
                        <c:v>10.09990234</c:v>
                      </c:pt>
                      <c:pt idx="398">
                        <c:v>10.19975586</c:v>
                      </c:pt>
                      <c:pt idx="399">
                        <c:v>10.09990234</c:v>
                      </c:pt>
                      <c:pt idx="400">
                        <c:v>10.19975586</c:v>
                      </c:pt>
                      <c:pt idx="401">
                        <c:v>10.19975586</c:v>
                      </c:pt>
                      <c:pt idx="402">
                        <c:v>10.19975586</c:v>
                      </c:pt>
                      <c:pt idx="403">
                        <c:v>10.19975586</c:v>
                      </c:pt>
                      <c:pt idx="404">
                        <c:v>10.19975586</c:v>
                      </c:pt>
                      <c:pt idx="405">
                        <c:v>10.19975586</c:v>
                      </c:pt>
                      <c:pt idx="406">
                        <c:v>10.19975586</c:v>
                      </c:pt>
                      <c:pt idx="407">
                        <c:v>10.19975586</c:v>
                      </c:pt>
                      <c:pt idx="408">
                        <c:v>10.19975586</c:v>
                      </c:pt>
                      <c:pt idx="409">
                        <c:v>10.19975586</c:v>
                      </c:pt>
                      <c:pt idx="410">
                        <c:v>10.19975586</c:v>
                      </c:pt>
                      <c:pt idx="411">
                        <c:v>10.19975586</c:v>
                      </c:pt>
                      <c:pt idx="412">
                        <c:v>10.19975586</c:v>
                      </c:pt>
                      <c:pt idx="413">
                        <c:v>10.19975586</c:v>
                      </c:pt>
                      <c:pt idx="414">
                        <c:v>10.299853519999999</c:v>
                      </c:pt>
                      <c:pt idx="415">
                        <c:v>10.299853519999999</c:v>
                      </c:pt>
                      <c:pt idx="416">
                        <c:v>10.299853519999999</c:v>
                      </c:pt>
                      <c:pt idx="417">
                        <c:v>10.299853519999999</c:v>
                      </c:pt>
                      <c:pt idx="418">
                        <c:v>10.299853519999999</c:v>
                      </c:pt>
                      <c:pt idx="419">
                        <c:v>10.299853519999999</c:v>
                      </c:pt>
                      <c:pt idx="420">
                        <c:v>10.299853519999999</c:v>
                      </c:pt>
                      <c:pt idx="421">
                        <c:v>10.299853519999999</c:v>
                      </c:pt>
                      <c:pt idx="422">
                        <c:v>10.299853519999999</c:v>
                      </c:pt>
                      <c:pt idx="423">
                        <c:v>10.299853519999999</c:v>
                      </c:pt>
                      <c:pt idx="424">
                        <c:v>10.299853519999999</c:v>
                      </c:pt>
                      <c:pt idx="425">
                        <c:v>10.299853519999999</c:v>
                      </c:pt>
                      <c:pt idx="426">
                        <c:v>10.299853519999999</c:v>
                      </c:pt>
                      <c:pt idx="427">
                        <c:v>10.299853519999999</c:v>
                      </c:pt>
                      <c:pt idx="428">
                        <c:v>10.399707029999998</c:v>
                      </c:pt>
                      <c:pt idx="429">
                        <c:v>10.299853519999999</c:v>
                      </c:pt>
                      <c:pt idx="430">
                        <c:v>10.399707029999998</c:v>
                      </c:pt>
                      <c:pt idx="431">
                        <c:v>10.399707029999998</c:v>
                      </c:pt>
                      <c:pt idx="432">
                        <c:v>10.399707029999998</c:v>
                      </c:pt>
                      <c:pt idx="433">
                        <c:v>10.399707029999998</c:v>
                      </c:pt>
                      <c:pt idx="434">
                        <c:v>10.399707029999998</c:v>
                      </c:pt>
                      <c:pt idx="435">
                        <c:v>10.399707029999998</c:v>
                      </c:pt>
                      <c:pt idx="436">
                        <c:v>10.399707029999998</c:v>
                      </c:pt>
                      <c:pt idx="437">
                        <c:v>10.399707029999998</c:v>
                      </c:pt>
                      <c:pt idx="438">
                        <c:v>10.399707029999998</c:v>
                      </c:pt>
                      <c:pt idx="439">
                        <c:v>10.399707029999998</c:v>
                      </c:pt>
                      <c:pt idx="440">
                        <c:v>10.399707029999998</c:v>
                      </c:pt>
                      <c:pt idx="441">
                        <c:v>10.399707029999998</c:v>
                      </c:pt>
                      <c:pt idx="442">
                        <c:v>10.499804689999998</c:v>
                      </c:pt>
                      <c:pt idx="443">
                        <c:v>10.499804689999998</c:v>
                      </c:pt>
                      <c:pt idx="444">
                        <c:v>10.499804689999998</c:v>
                      </c:pt>
                      <c:pt idx="445">
                        <c:v>10.499804689999998</c:v>
                      </c:pt>
                      <c:pt idx="446">
                        <c:v>10.499804689999998</c:v>
                      </c:pt>
                      <c:pt idx="447">
                        <c:v>10.499804689999998</c:v>
                      </c:pt>
                      <c:pt idx="448">
                        <c:v>10.499804689999998</c:v>
                      </c:pt>
                      <c:pt idx="449">
                        <c:v>10.499804689999998</c:v>
                      </c:pt>
                      <c:pt idx="450">
                        <c:v>10.499804689999998</c:v>
                      </c:pt>
                      <c:pt idx="451">
                        <c:v>10.499804689999998</c:v>
                      </c:pt>
                      <c:pt idx="452">
                        <c:v>10.499804689999998</c:v>
                      </c:pt>
                      <c:pt idx="453">
                        <c:v>10.499804689999998</c:v>
                      </c:pt>
                      <c:pt idx="454">
                        <c:v>10.499804689999998</c:v>
                      </c:pt>
                      <c:pt idx="455">
                        <c:v>10.499804689999998</c:v>
                      </c:pt>
                      <c:pt idx="456">
                        <c:v>10.59990234</c:v>
                      </c:pt>
                      <c:pt idx="457">
                        <c:v>10.59990234</c:v>
                      </c:pt>
                      <c:pt idx="458">
                        <c:v>10.59990234</c:v>
                      </c:pt>
                      <c:pt idx="459">
                        <c:v>10.59990234</c:v>
                      </c:pt>
                      <c:pt idx="460">
                        <c:v>10.59990234</c:v>
                      </c:pt>
                      <c:pt idx="461">
                        <c:v>10.59990234</c:v>
                      </c:pt>
                      <c:pt idx="462">
                        <c:v>10.59990234</c:v>
                      </c:pt>
                      <c:pt idx="463">
                        <c:v>10.59990234</c:v>
                      </c:pt>
                      <c:pt idx="464">
                        <c:v>10.59990234</c:v>
                      </c:pt>
                      <c:pt idx="465">
                        <c:v>10.59990234</c:v>
                      </c:pt>
                      <c:pt idx="466">
                        <c:v>10.59990234</c:v>
                      </c:pt>
                      <c:pt idx="467">
                        <c:v>10.59990234</c:v>
                      </c:pt>
                      <c:pt idx="468">
                        <c:v>10.59990234</c:v>
                      </c:pt>
                      <c:pt idx="469">
                        <c:v>10.59990234</c:v>
                      </c:pt>
                      <c:pt idx="470">
                        <c:v>10.59990234</c:v>
                      </c:pt>
                      <c:pt idx="471">
                        <c:v>10.59990234</c:v>
                      </c:pt>
                      <c:pt idx="472">
                        <c:v>10.59990234</c:v>
                      </c:pt>
                      <c:pt idx="473">
                        <c:v>10.59990234</c:v>
                      </c:pt>
                      <c:pt idx="474">
                        <c:v>10.700244139999999</c:v>
                      </c:pt>
                      <c:pt idx="475">
                        <c:v>10.700244139999999</c:v>
                      </c:pt>
                      <c:pt idx="476">
                        <c:v>10.700244139999999</c:v>
                      </c:pt>
                      <c:pt idx="477">
                        <c:v>10.700244139999999</c:v>
                      </c:pt>
                      <c:pt idx="478">
                        <c:v>10.700244139999999</c:v>
                      </c:pt>
                      <c:pt idx="479">
                        <c:v>10.700244139999999</c:v>
                      </c:pt>
                      <c:pt idx="480">
                        <c:v>10.700244139999999</c:v>
                      </c:pt>
                      <c:pt idx="481">
                        <c:v>10.700244139999999</c:v>
                      </c:pt>
                      <c:pt idx="482">
                        <c:v>10.700244139999999</c:v>
                      </c:pt>
                      <c:pt idx="483">
                        <c:v>10.700244139999999</c:v>
                      </c:pt>
                      <c:pt idx="484">
                        <c:v>10.700244139999999</c:v>
                      </c:pt>
                      <c:pt idx="485">
                        <c:v>10.700244139999999</c:v>
                      </c:pt>
                      <c:pt idx="486">
                        <c:v>10.700244139999999</c:v>
                      </c:pt>
                      <c:pt idx="487">
                        <c:v>10.700244139999999</c:v>
                      </c:pt>
                      <c:pt idx="488">
                        <c:v>10.700244139999999</c:v>
                      </c:pt>
                      <c:pt idx="489">
                        <c:v>10.800097660000002</c:v>
                      </c:pt>
                      <c:pt idx="490">
                        <c:v>10.800097660000002</c:v>
                      </c:pt>
                      <c:pt idx="491">
                        <c:v>10.700244139999999</c:v>
                      </c:pt>
                      <c:pt idx="492">
                        <c:v>10.800097660000002</c:v>
                      </c:pt>
                      <c:pt idx="493">
                        <c:v>10.800097660000002</c:v>
                      </c:pt>
                      <c:pt idx="494">
                        <c:v>10.800097660000002</c:v>
                      </c:pt>
                      <c:pt idx="495">
                        <c:v>10.800097660000002</c:v>
                      </c:pt>
                      <c:pt idx="496">
                        <c:v>10.800097660000002</c:v>
                      </c:pt>
                      <c:pt idx="497">
                        <c:v>10.800097660000002</c:v>
                      </c:pt>
                      <c:pt idx="498">
                        <c:v>10.800097660000002</c:v>
                      </c:pt>
                      <c:pt idx="499">
                        <c:v>10.800097660000002</c:v>
                      </c:pt>
                      <c:pt idx="500">
                        <c:v>10.800097660000002</c:v>
                      </c:pt>
                      <c:pt idx="501">
                        <c:v>10.800097660000002</c:v>
                      </c:pt>
                      <c:pt idx="502">
                        <c:v>10.800097660000002</c:v>
                      </c:pt>
                      <c:pt idx="503">
                        <c:v>10.800097660000002</c:v>
                      </c:pt>
                      <c:pt idx="504">
                        <c:v>10.800097660000002</c:v>
                      </c:pt>
                      <c:pt idx="505">
                        <c:v>10.900195309999997</c:v>
                      </c:pt>
                      <c:pt idx="506">
                        <c:v>10.900195309999997</c:v>
                      </c:pt>
                      <c:pt idx="507">
                        <c:v>10.800097660000002</c:v>
                      </c:pt>
                      <c:pt idx="508">
                        <c:v>10.900195309999997</c:v>
                      </c:pt>
                      <c:pt idx="509">
                        <c:v>10.800097660000002</c:v>
                      </c:pt>
                      <c:pt idx="510">
                        <c:v>10.900195309999997</c:v>
                      </c:pt>
                      <c:pt idx="511">
                        <c:v>10.900195309999997</c:v>
                      </c:pt>
                      <c:pt idx="512">
                        <c:v>10.900195309999997</c:v>
                      </c:pt>
                      <c:pt idx="513">
                        <c:v>10.900195309999997</c:v>
                      </c:pt>
                      <c:pt idx="514">
                        <c:v>10.900195309999997</c:v>
                      </c:pt>
                      <c:pt idx="515">
                        <c:v>10.900195309999997</c:v>
                      </c:pt>
                      <c:pt idx="516">
                        <c:v>10.900195309999997</c:v>
                      </c:pt>
                      <c:pt idx="517">
                        <c:v>10.900195309999997</c:v>
                      </c:pt>
                      <c:pt idx="518">
                        <c:v>10.900195309999997</c:v>
                      </c:pt>
                      <c:pt idx="519">
                        <c:v>10.900195309999997</c:v>
                      </c:pt>
                      <c:pt idx="520">
                        <c:v>10.900195309999997</c:v>
                      </c:pt>
                      <c:pt idx="521">
                        <c:v>10.900195309999997</c:v>
                      </c:pt>
                      <c:pt idx="522">
                        <c:v>10.900195309999997</c:v>
                      </c:pt>
                      <c:pt idx="523">
                        <c:v>10.900195309999997</c:v>
                      </c:pt>
                      <c:pt idx="524">
                        <c:v>10.900195309999997</c:v>
                      </c:pt>
                      <c:pt idx="525">
                        <c:v>10.900195309999997</c:v>
                      </c:pt>
                      <c:pt idx="526">
                        <c:v>11.00029297</c:v>
                      </c:pt>
                      <c:pt idx="527">
                        <c:v>11.00029297</c:v>
                      </c:pt>
                      <c:pt idx="528">
                        <c:v>11.00029297</c:v>
                      </c:pt>
                      <c:pt idx="529">
                        <c:v>11.00029297</c:v>
                      </c:pt>
                      <c:pt idx="530">
                        <c:v>11.00029297</c:v>
                      </c:pt>
                      <c:pt idx="531">
                        <c:v>11.00029297</c:v>
                      </c:pt>
                      <c:pt idx="532">
                        <c:v>11.00029297</c:v>
                      </c:pt>
                      <c:pt idx="533">
                        <c:v>11.00029297</c:v>
                      </c:pt>
                      <c:pt idx="534">
                        <c:v>11.00029297</c:v>
                      </c:pt>
                      <c:pt idx="535">
                        <c:v>11.00029297</c:v>
                      </c:pt>
                      <c:pt idx="536">
                        <c:v>11.00029297</c:v>
                      </c:pt>
                      <c:pt idx="537">
                        <c:v>11.00029297</c:v>
                      </c:pt>
                      <c:pt idx="538">
                        <c:v>11.00029297</c:v>
                      </c:pt>
                      <c:pt idx="539">
                        <c:v>11.00029297</c:v>
                      </c:pt>
                      <c:pt idx="540">
                        <c:v>11.00029297</c:v>
                      </c:pt>
                      <c:pt idx="541">
                        <c:v>11.00029297</c:v>
                      </c:pt>
                      <c:pt idx="542">
                        <c:v>11.100146479999996</c:v>
                      </c:pt>
                      <c:pt idx="543">
                        <c:v>11.00029297</c:v>
                      </c:pt>
                      <c:pt idx="544">
                        <c:v>11.00029297</c:v>
                      </c:pt>
                      <c:pt idx="545">
                        <c:v>11.100146479999996</c:v>
                      </c:pt>
                      <c:pt idx="546">
                        <c:v>11.100146479999996</c:v>
                      </c:pt>
                      <c:pt idx="547">
                        <c:v>11.00029297</c:v>
                      </c:pt>
                      <c:pt idx="548">
                        <c:v>11.100146479999996</c:v>
                      </c:pt>
                      <c:pt idx="549">
                        <c:v>11.100146479999996</c:v>
                      </c:pt>
                      <c:pt idx="550">
                        <c:v>11.100146479999996</c:v>
                      </c:pt>
                      <c:pt idx="551">
                        <c:v>11.100146479999996</c:v>
                      </c:pt>
                      <c:pt idx="552">
                        <c:v>11.100146479999996</c:v>
                      </c:pt>
                      <c:pt idx="553">
                        <c:v>11.100146479999996</c:v>
                      </c:pt>
                      <c:pt idx="554">
                        <c:v>11.100146479999996</c:v>
                      </c:pt>
                      <c:pt idx="555">
                        <c:v>11.100146479999996</c:v>
                      </c:pt>
                      <c:pt idx="556">
                        <c:v>11.100146479999996</c:v>
                      </c:pt>
                      <c:pt idx="557">
                        <c:v>11.100146479999996</c:v>
                      </c:pt>
                      <c:pt idx="558">
                        <c:v>11.100146479999996</c:v>
                      </c:pt>
                      <c:pt idx="559">
                        <c:v>11.100146479999996</c:v>
                      </c:pt>
                      <c:pt idx="560">
                        <c:v>11.100146479999996</c:v>
                      </c:pt>
                      <c:pt idx="561">
                        <c:v>11.100146479999996</c:v>
                      </c:pt>
                      <c:pt idx="562">
                        <c:v>11.100146479999996</c:v>
                      </c:pt>
                      <c:pt idx="563">
                        <c:v>11.200244139999999</c:v>
                      </c:pt>
                      <c:pt idx="564">
                        <c:v>11.100146479999996</c:v>
                      </c:pt>
                      <c:pt idx="565">
                        <c:v>11.200244139999999</c:v>
                      </c:pt>
                      <c:pt idx="566">
                        <c:v>11.200244139999999</c:v>
                      </c:pt>
                      <c:pt idx="567">
                        <c:v>11.200244139999999</c:v>
                      </c:pt>
                      <c:pt idx="568">
                        <c:v>11.200244139999999</c:v>
                      </c:pt>
                      <c:pt idx="569">
                        <c:v>11.200244139999999</c:v>
                      </c:pt>
                      <c:pt idx="570">
                        <c:v>11.200244139999999</c:v>
                      </c:pt>
                      <c:pt idx="571">
                        <c:v>11.200244139999999</c:v>
                      </c:pt>
                      <c:pt idx="572">
                        <c:v>11.200244139999999</c:v>
                      </c:pt>
                      <c:pt idx="573">
                        <c:v>11.200244139999999</c:v>
                      </c:pt>
                      <c:pt idx="574">
                        <c:v>11.200244139999999</c:v>
                      </c:pt>
                      <c:pt idx="575">
                        <c:v>11.200244139999999</c:v>
                      </c:pt>
                      <c:pt idx="576">
                        <c:v>11.200244139999999</c:v>
                      </c:pt>
                      <c:pt idx="577">
                        <c:v>11.200244139999999</c:v>
                      </c:pt>
                      <c:pt idx="578">
                        <c:v>11.200244139999999</c:v>
                      </c:pt>
                      <c:pt idx="579">
                        <c:v>11.200244139999999</c:v>
                      </c:pt>
                      <c:pt idx="580">
                        <c:v>11.200244139999999</c:v>
                      </c:pt>
                      <c:pt idx="581">
                        <c:v>11.200244139999999</c:v>
                      </c:pt>
                      <c:pt idx="582">
                        <c:v>11.200244139999999</c:v>
                      </c:pt>
                      <c:pt idx="583">
                        <c:v>11.200244139999999</c:v>
                      </c:pt>
                      <c:pt idx="584">
                        <c:v>11.200244139999999</c:v>
                      </c:pt>
                      <c:pt idx="585">
                        <c:v>11.300097660000002</c:v>
                      </c:pt>
                      <c:pt idx="586">
                        <c:v>11.300097660000002</c:v>
                      </c:pt>
                      <c:pt idx="587">
                        <c:v>11.200244139999999</c:v>
                      </c:pt>
                      <c:pt idx="588">
                        <c:v>11.300097660000002</c:v>
                      </c:pt>
                      <c:pt idx="589">
                        <c:v>11.300097660000002</c:v>
                      </c:pt>
                      <c:pt idx="590">
                        <c:v>11.300097660000002</c:v>
                      </c:pt>
                      <c:pt idx="591">
                        <c:v>11.300097660000002</c:v>
                      </c:pt>
                      <c:pt idx="592">
                        <c:v>11.300097660000002</c:v>
                      </c:pt>
                      <c:pt idx="593">
                        <c:v>11.300097660000002</c:v>
                      </c:pt>
                      <c:pt idx="594">
                        <c:v>11.300097660000002</c:v>
                      </c:pt>
                      <c:pt idx="595">
                        <c:v>11.300097660000002</c:v>
                      </c:pt>
                      <c:pt idx="596">
                        <c:v>11.300097660000002</c:v>
                      </c:pt>
                      <c:pt idx="597">
                        <c:v>11.300097660000002</c:v>
                      </c:pt>
                      <c:pt idx="598">
                        <c:v>11.300097660000002</c:v>
                      </c:pt>
                      <c:pt idx="599">
                        <c:v>11.300097660000002</c:v>
                      </c:pt>
                      <c:pt idx="600">
                        <c:v>11.300097660000002</c:v>
                      </c:pt>
                      <c:pt idx="601">
                        <c:v>11.300097660000002</c:v>
                      </c:pt>
                      <c:pt idx="602">
                        <c:v>11.300097660000002</c:v>
                      </c:pt>
                      <c:pt idx="603">
                        <c:v>11.300097660000002</c:v>
                      </c:pt>
                      <c:pt idx="604">
                        <c:v>11.300097660000002</c:v>
                      </c:pt>
                      <c:pt idx="605">
                        <c:v>11.300097660000002</c:v>
                      </c:pt>
                      <c:pt idx="606">
                        <c:v>11.300097660000002</c:v>
                      </c:pt>
                      <c:pt idx="607">
                        <c:v>11.300097660000002</c:v>
                      </c:pt>
                      <c:pt idx="608">
                        <c:v>11.300097660000002</c:v>
                      </c:pt>
                      <c:pt idx="609">
                        <c:v>11.300097660000002</c:v>
                      </c:pt>
                      <c:pt idx="610">
                        <c:v>11.300097660000002</c:v>
                      </c:pt>
                      <c:pt idx="611">
                        <c:v>11.400195309999997</c:v>
                      </c:pt>
                      <c:pt idx="612">
                        <c:v>11.400195309999997</c:v>
                      </c:pt>
                      <c:pt idx="613">
                        <c:v>11.400195309999997</c:v>
                      </c:pt>
                      <c:pt idx="614">
                        <c:v>11.400195309999997</c:v>
                      </c:pt>
                      <c:pt idx="615">
                        <c:v>11.400195309999997</c:v>
                      </c:pt>
                      <c:pt idx="616">
                        <c:v>11.400195309999997</c:v>
                      </c:pt>
                      <c:pt idx="617">
                        <c:v>11.400195309999997</c:v>
                      </c:pt>
                      <c:pt idx="618">
                        <c:v>11.400195309999997</c:v>
                      </c:pt>
                      <c:pt idx="619">
                        <c:v>11.400195309999997</c:v>
                      </c:pt>
                      <c:pt idx="620">
                        <c:v>11.400195309999997</c:v>
                      </c:pt>
                      <c:pt idx="621">
                        <c:v>11.400195309999997</c:v>
                      </c:pt>
                      <c:pt idx="622">
                        <c:v>11.400195309999997</c:v>
                      </c:pt>
                      <c:pt idx="623">
                        <c:v>11.400195309999997</c:v>
                      </c:pt>
                      <c:pt idx="624">
                        <c:v>11.400195309999997</c:v>
                      </c:pt>
                      <c:pt idx="625">
                        <c:v>11.400195309999997</c:v>
                      </c:pt>
                      <c:pt idx="626">
                        <c:v>11.400195309999997</c:v>
                      </c:pt>
                      <c:pt idx="627">
                        <c:v>11.400195309999997</c:v>
                      </c:pt>
                      <c:pt idx="628">
                        <c:v>11.400195309999997</c:v>
                      </c:pt>
                      <c:pt idx="629">
                        <c:v>11.400195309999997</c:v>
                      </c:pt>
                      <c:pt idx="630">
                        <c:v>11.400195309999997</c:v>
                      </c:pt>
                      <c:pt idx="631">
                        <c:v>11.400195309999997</c:v>
                      </c:pt>
                      <c:pt idx="632">
                        <c:v>11.400195309999997</c:v>
                      </c:pt>
                      <c:pt idx="633">
                        <c:v>11.400195309999997</c:v>
                      </c:pt>
                      <c:pt idx="634">
                        <c:v>11.500048830000001</c:v>
                      </c:pt>
                      <c:pt idx="635">
                        <c:v>11.500048830000001</c:v>
                      </c:pt>
                      <c:pt idx="636">
                        <c:v>11.400195309999997</c:v>
                      </c:pt>
                      <c:pt idx="637">
                        <c:v>11.500048830000001</c:v>
                      </c:pt>
                      <c:pt idx="638">
                        <c:v>11.500048830000001</c:v>
                      </c:pt>
                      <c:pt idx="639">
                        <c:v>11.500048830000001</c:v>
                      </c:pt>
                      <c:pt idx="640">
                        <c:v>11.500048830000001</c:v>
                      </c:pt>
                      <c:pt idx="641">
                        <c:v>11.500048830000001</c:v>
                      </c:pt>
                      <c:pt idx="642">
                        <c:v>11.500048830000001</c:v>
                      </c:pt>
                      <c:pt idx="643">
                        <c:v>11.500048830000001</c:v>
                      </c:pt>
                      <c:pt idx="644">
                        <c:v>11.500048830000001</c:v>
                      </c:pt>
                      <c:pt idx="645">
                        <c:v>11.500048830000001</c:v>
                      </c:pt>
                      <c:pt idx="646">
                        <c:v>11.500048830000001</c:v>
                      </c:pt>
                      <c:pt idx="647">
                        <c:v>11.500048830000001</c:v>
                      </c:pt>
                      <c:pt idx="648">
                        <c:v>11.500048830000001</c:v>
                      </c:pt>
                      <c:pt idx="649">
                        <c:v>11.500048830000001</c:v>
                      </c:pt>
                      <c:pt idx="650">
                        <c:v>11.500048830000001</c:v>
                      </c:pt>
                      <c:pt idx="651">
                        <c:v>11.500048830000001</c:v>
                      </c:pt>
                      <c:pt idx="652">
                        <c:v>11.500048830000001</c:v>
                      </c:pt>
                      <c:pt idx="653">
                        <c:v>11.500048830000001</c:v>
                      </c:pt>
                      <c:pt idx="654">
                        <c:v>11.500048830000001</c:v>
                      </c:pt>
                      <c:pt idx="655">
                        <c:v>11.500048830000001</c:v>
                      </c:pt>
                      <c:pt idx="656">
                        <c:v>11.500048830000001</c:v>
                      </c:pt>
                      <c:pt idx="657">
                        <c:v>11.500048830000001</c:v>
                      </c:pt>
                      <c:pt idx="658">
                        <c:v>11.500048830000001</c:v>
                      </c:pt>
                      <c:pt idx="659">
                        <c:v>11.500048830000001</c:v>
                      </c:pt>
                      <c:pt idx="660">
                        <c:v>11.600146479999996</c:v>
                      </c:pt>
                      <c:pt idx="661">
                        <c:v>11.600146479999996</c:v>
                      </c:pt>
                      <c:pt idx="662">
                        <c:v>11.600146479999996</c:v>
                      </c:pt>
                      <c:pt idx="663">
                        <c:v>11.500048830000001</c:v>
                      </c:pt>
                      <c:pt idx="664">
                        <c:v>11.600146479999996</c:v>
                      </c:pt>
                      <c:pt idx="665">
                        <c:v>11.600146479999996</c:v>
                      </c:pt>
                      <c:pt idx="666">
                        <c:v>11.600146479999996</c:v>
                      </c:pt>
                      <c:pt idx="667">
                        <c:v>11.600146479999996</c:v>
                      </c:pt>
                      <c:pt idx="668">
                        <c:v>11.600146479999996</c:v>
                      </c:pt>
                      <c:pt idx="669">
                        <c:v>11.600146479999996</c:v>
                      </c:pt>
                      <c:pt idx="670">
                        <c:v>11.600146479999996</c:v>
                      </c:pt>
                      <c:pt idx="671">
                        <c:v>11.600146479999996</c:v>
                      </c:pt>
                      <c:pt idx="672">
                        <c:v>11.600146479999996</c:v>
                      </c:pt>
                      <c:pt idx="673">
                        <c:v>11.600146479999996</c:v>
                      </c:pt>
                      <c:pt idx="674">
                        <c:v>11.600146479999996</c:v>
                      </c:pt>
                      <c:pt idx="675">
                        <c:v>11.600146479999996</c:v>
                      </c:pt>
                      <c:pt idx="676">
                        <c:v>11.600146479999996</c:v>
                      </c:pt>
                      <c:pt idx="677">
                        <c:v>11.600146479999996</c:v>
                      </c:pt>
                      <c:pt idx="678">
                        <c:v>11.600146479999996</c:v>
                      </c:pt>
                      <c:pt idx="679">
                        <c:v>11.600146479999996</c:v>
                      </c:pt>
                      <c:pt idx="680">
                        <c:v>11.600146479999996</c:v>
                      </c:pt>
                      <c:pt idx="681">
                        <c:v>11.600146479999996</c:v>
                      </c:pt>
                      <c:pt idx="682">
                        <c:v>11.600146479999996</c:v>
                      </c:pt>
                      <c:pt idx="683">
                        <c:v>11.600146479999996</c:v>
                      </c:pt>
                      <c:pt idx="684">
                        <c:v>11.600146479999996</c:v>
                      </c:pt>
                      <c:pt idx="685">
                        <c:v>11.600146479999996</c:v>
                      </c:pt>
                      <c:pt idx="686">
                        <c:v>11.600146479999996</c:v>
                      </c:pt>
                      <c:pt idx="687">
                        <c:v>11.600146479999996</c:v>
                      </c:pt>
                      <c:pt idx="688">
                        <c:v>11.600146479999996</c:v>
                      </c:pt>
                      <c:pt idx="689">
                        <c:v>11.600146479999996</c:v>
                      </c:pt>
                      <c:pt idx="690">
                        <c:v>11.700244139999999</c:v>
                      </c:pt>
                      <c:pt idx="691">
                        <c:v>11.600146479999996</c:v>
                      </c:pt>
                      <c:pt idx="692">
                        <c:v>11.600146479999996</c:v>
                      </c:pt>
                      <c:pt idx="693">
                        <c:v>11.700244139999999</c:v>
                      </c:pt>
                      <c:pt idx="694">
                        <c:v>11.700244139999999</c:v>
                      </c:pt>
                      <c:pt idx="695">
                        <c:v>11.700244139999999</c:v>
                      </c:pt>
                      <c:pt idx="696">
                        <c:v>11.700244139999999</c:v>
                      </c:pt>
                      <c:pt idx="697">
                        <c:v>11.700244139999999</c:v>
                      </c:pt>
                      <c:pt idx="698">
                        <c:v>11.700244139999999</c:v>
                      </c:pt>
                      <c:pt idx="699">
                        <c:v>11.700244139999999</c:v>
                      </c:pt>
                      <c:pt idx="700">
                        <c:v>11.700244139999999</c:v>
                      </c:pt>
                      <c:pt idx="701">
                        <c:v>11.700244139999999</c:v>
                      </c:pt>
                      <c:pt idx="702">
                        <c:v>11.700244139999999</c:v>
                      </c:pt>
                      <c:pt idx="703">
                        <c:v>11.700244139999999</c:v>
                      </c:pt>
                      <c:pt idx="704">
                        <c:v>11.700244139999999</c:v>
                      </c:pt>
                      <c:pt idx="705">
                        <c:v>11.700244139999999</c:v>
                      </c:pt>
                      <c:pt idx="706">
                        <c:v>11.700244139999999</c:v>
                      </c:pt>
                      <c:pt idx="707">
                        <c:v>11.700244139999999</c:v>
                      </c:pt>
                      <c:pt idx="708">
                        <c:v>11.700244139999999</c:v>
                      </c:pt>
                      <c:pt idx="709">
                        <c:v>11.700244139999999</c:v>
                      </c:pt>
                      <c:pt idx="710">
                        <c:v>11.700244139999999</c:v>
                      </c:pt>
                      <c:pt idx="711">
                        <c:v>11.700244139999999</c:v>
                      </c:pt>
                      <c:pt idx="712">
                        <c:v>11.700244139999999</c:v>
                      </c:pt>
                      <c:pt idx="713">
                        <c:v>11.700244139999999</c:v>
                      </c:pt>
                      <c:pt idx="714">
                        <c:v>11.700244139999999</c:v>
                      </c:pt>
                      <c:pt idx="715">
                        <c:v>11.700244139999999</c:v>
                      </c:pt>
                      <c:pt idx="716">
                        <c:v>11.700244139999999</c:v>
                      </c:pt>
                      <c:pt idx="717">
                        <c:v>11.700244139999999</c:v>
                      </c:pt>
                      <c:pt idx="718">
                        <c:v>11.700244139999999</c:v>
                      </c:pt>
                      <c:pt idx="719">
                        <c:v>11.700244139999999</c:v>
                      </c:pt>
                      <c:pt idx="720">
                        <c:v>11.700244139999999</c:v>
                      </c:pt>
                      <c:pt idx="721">
                        <c:v>11.700244139999999</c:v>
                      </c:pt>
                      <c:pt idx="722">
                        <c:v>11.700244139999999</c:v>
                      </c:pt>
                      <c:pt idx="723">
                        <c:v>11.700244139999999</c:v>
                      </c:pt>
                      <c:pt idx="724">
                        <c:v>11.800097660000002</c:v>
                      </c:pt>
                      <c:pt idx="725">
                        <c:v>11.700244139999999</c:v>
                      </c:pt>
                      <c:pt idx="726">
                        <c:v>11.800097660000002</c:v>
                      </c:pt>
                      <c:pt idx="727">
                        <c:v>11.800097660000002</c:v>
                      </c:pt>
                      <c:pt idx="728">
                        <c:v>11.800097660000002</c:v>
                      </c:pt>
                      <c:pt idx="729">
                        <c:v>11.800097660000002</c:v>
                      </c:pt>
                      <c:pt idx="730">
                        <c:v>11.800097660000002</c:v>
                      </c:pt>
                      <c:pt idx="731">
                        <c:v>11.800097660000002</c:v>
                      </c:pt>
                      <c:pt idx="732">
                        <c:v>11.800097660000002</c:v>
                      </c:pt>
                      <c:pt idx="733">
                        <c:v>11.800097660000002</c:v>
                      </c:pt>
                      <c:pt idx="734">
                        <c:v>11.800097660000002</c:v>
                      </c:pt>
                      <c:pt idx="735">
                        <c:v>11.800097660000002</c:v>
                      </c:pt>
                      <c:pt idx="736">
                        <c:v>11.800097660000002</c:v>
                      </c:pt>
                      <c:pt idx="737">
                        <c:v>11.800097660000002</c:v>
                      </c:pt>
                      <c:pt idx="738">
                        <c:v>11.800097660000002</c:v>
                      </c:pt>
                      <c:pt idx="739">
                        <c:v>11.800097660000002</c:v>
                      </c:pt>
                      <c:pt idx="740">
                        <c:v>11.800097660000002</c:v>
                      </c:pt>
                      <c:pt idx="741">
                        <c:v>11.800097660000002</c:v>
                      </c:pt>
                      <c:pt idx="742">
                        <c:v>11.800097660000002</c:v>
                      </c:pt>
                      <c:pt idx="743">
                        <c:v>11.800097660000002</c:v>
                      </c:pt>
                      <c:pt idx="744">
                        <c:v>11.800097660000002</c:v>
                      </c:pt>
                      <c:pt idx="745">
                        <c:v>11.800097660000002</c:v>
                      </c:pt>
                      <c:pt idx="746">
                        <c:v>11.800097660000002</c:v>
                      </c:pt>
                      <c:pt idx="747">
                        <c:v>11.800097660000002</c:v>
                      </c:pt>
                      <c:pt idx="748">
                        <c:v>11.800097660000002</c:v>
                      </c:pt>
                      <c:pt idx="749">
                        <c:v>11.800097660000002</c:v>
                      </c:pt>
                      <c:pt idx="750">
                        <c:v>11.800097660000002</c:v>
                      </c:pt>
                      <c:pt idx="751">
                        <c:v>11.800097660000002</c:v>
                      </c:pt>
                      <c:pt idx="752">
                        <c:v>11.800097660000002</c:v>
                      </c:pt>
                      <c:pt idx="753">
                        <c:v>11.800097660000002</c:v>
                      </c:pt>
                      <c:pt idx="754">
                        <c:v>11.800097660000002</c:v>
                      </c:pt>
                      <c:pt idx="755">
                        <c:v>11.800097660000002</c:v>
                      </c:pt>
                      <c:pt idx="756">
                        <c:v>11.800097660000002</c:v>
                      </c:pt>
                      <c:pt idx="757">
                        <c:v>11.900195309999997</c:v>
                      </c:pt>
                      <c:pt idx="758">
                        <c:v>11.800097660000002</c:v>
                      </c:pt>
                      <c:pt idx="759">
                        <c:v>11.800097660000002</c:v>
                      </c:pt>
                      <c:pt idx="760">
                        <c:v>11.900195309999997</c:v>
                      </c:pt>
                      <c:pt idx="761">
                        <c:v>11.900195309999997</c:v>
                      </c:pt>
                      <c:pt idx="762">
                        <c:v>11.900195309999997</c:v>
                      </c:pt>
                      <c:pt idx="763">
                        <c:v>11.900195309999997</c:v>
                      </c:pt>
                      <c:pt idx="764">
                        <c:v>11.800097660000002</c:v>
                      </c:pt>
                      <c:pt idx="765">
                        <c:v>11.900195309999997</c:v>
                      </c:pt>
                      <c:pt idx="766">
                        <c:v>11.900195309999997</c:v>
                      </c:pt>
                      <c:pt idx="767">
                        <c:v>11.900195309999997</c:v>
                      </c:pt>
                      <c:pt idx="768">
                        <c:v>11.900195309999997</c:v>
                      </c:pt>
                      <c:pt idx="769">
                        <c:v>11.900195309999997</c:v>
                      </c:pt>
                      <c:pt idx="770">
                        <c:v>11.900195309999997</c:v>
                      </c:pt>
                      <c:pt idx="771">
                        <c:v>11.900195309999997</c:v>
                      </c:pt>
                      <c:pt idx="772">
                        <c:v>11.900195309999997</c:v>
                      </c:pt>
                      <c:pt idx="773">
                        <c:v>11.900195309999997</c:v>
                      </c:pt>
                      <c:pt idx="774">
                        <c:v>11.900195309999997</c:v>
                      </c:pt>
                      <c:pt idx="775">
                        <c:v>11.900195309999997</c:v>
                      </c:pt>
                      <c:pt idx="776">
                        <c:v>11.900195309999997</c:v>
                      </c:pt>
                      <c:pt idx="777">
                        <c:v>11.900195309999997</c:v>
                      </c:pt>
                      <c:pt idx="778">
                        <c:v>11.900195309999997</c:v>
                      </c:pt>
                      <c:pt idx="779">
                        <c:v>11.900195309999997</c:v>
                      </c:pt>
                      <c:pt idx="780">
                        <c:v>11.900195309999997</c:v>
                      </c:pt>
                      <c:pt idx="781">
                        <c:v>11.900195309999997</c:v>
                      </c:pt>
                      <c:pt idx="782">
                        <c:v>11.900195309999997</c:v>
                      </c:pt>
                      <c:pt idx="783">
                        <c:v>11.900195309999997</c:v>
                      </c:pt>
                      <c:pt idx="784">
                        <c:v>11.900195309999997</c:v>
                      </c:pt>
                      <c:pt idx="785">
                        <c:v>11.900195309999997</c:v>
                      </c:pt>
                      <c:pt idx="786">
                        <c:v>11.900195309999997</c:v>
                      </c:pt>
                      <c:pt idx="787">
                        <c:v>11.900195309999997</c:v>
                      </c:pt>
                      <c:pt idx="788">
                        <c:v>11.900195309999997</c:v>
                      </c:pt>
                      <c:pt idx="789">
                        <c:v>11.900195309999997</c:v>
                      </c:pt>
                      <c:pt idx="790">
                        <c:v>11.900195309999997</c:v>
                      </c:pt>
                      <c:pt idx="791">
                        <c:v>11.900195309999997</c:v>
                      </c:pt>
                      <c:pt idx="792">
                        <c:v>11.900195309999997</c:v>
                      </c:pt>
                      <c:pt idx="793">
                        <c:v>11.900195309999997</c:v>
                      </c:pt>
                      <c:pt idx="794">
                        <c:v>11.900195309999997</c:v>
                      </c:pt>
                      <c:pt idx="795">
                        <c:v>11.900195309999997</c:v>
                      </c:pt>
                      <c:pt idx="796">
                        <c:v>11.900195309999997</c:v>
                      </c:pt>
                      <c:pt idx="797">
                        <c:v>11.900195309999997</c:v>
                      </c:pt>
                      <c:pt idx="798">
                        <c:v>11.900195309999997</c:v>
                      </c:pt>
                      <c:pt idx="799">
                        <c:v>11.900195309999997</c:v>
                      </c:pt>
                      <c:pt idx="800">
                        <c:v>12.000048830000001</c:v>
                      </c:pt>
                      <c:pt idx="801">
                        <c:v>11.900195309999997</c:v>
                      </c:pt>
                      <c:pt idx="802">
                        <c:v>11.900195309999997</c:v>
                      </c:pt>
                      <c:pt idx="803">
                        <c:v>11.900195309999997</c:v>
                      </c:pt>
                      <c:pt idx="804">
                        <c:v>11.900195309999997</c:v>
                      </c:pt>
                      <c:pt idx="805">
                        <c:v>11.900195309999997</c:v>
                      </c:pt>
                      <c:pt idx="806">
                        <c:v>12.000048830000001</c:v>
                      </c:pt>
                      <c:pt idx="807">
                        <c:v>11.900195309999997</c:v>
                      </c:pt>
                      <c:pt idx="808">
                        <c:v>12.000048830000001</c:v>
                      </c:pt>
                      <c:pt idx="809">
                        <c:v>12.000048830000001</c:v>
                      </c:pt>
                      <c:pt idx="810">
                        <c:v>12.000048830000001</c:v>
                      </c:pt>
                      <c:pt idx="811">
                        <c:v>12.000048830000001</c:v>
                      </c:pt>
                      <c:pt idx="812">
                        <c:v>12.000048830000001</c:v>
                      </c:pt>
                      <c:pt idx="813">
                        <c:v>12.000048830000001</c:v>
                      </c:pt>
                      <c:pt idx="814">
                        <c:v>12.000048830000001</c:v>
                      </c:pt>
                      <c:pt idx="815">
                        <c:v>12.000048830000001</c:v>
                      </c:pt>
                      <c:pt idx="816">
                        <c:v>12.000048830000001</c:v>
                      </c:pt>
                      <c:pt idx="817">
                        <c:v>12.000048830000001</c:v>
                      </c:pt>
                      <c:pt idx="818">
                        <c:v>12.000048830000001</c:v>
                      </c:pt>
                      <c:pt idx="819">
                        <c:v>12.000048830000001</c:v>
                      </c:pt>
                      <c:pt idx="820">
                        <c:v>12.000048830000001</c:v>
                      </c:pt>
                      <c:pt idx="821">
                        <c:v>12.000048830000001</c:v>
                      </c:pt>
                      <c:pt idx="822">
                        <c:v>12.000048830000001</c:v>
                      </c:pt>
                      <c:pt idx="823">
                        <c:v>12.000048830000001</c:v>
                      </c:pt>
                      <c:pt idx="824">
                        <c:v>12.000048830000001</c:v>
                      </c:pt>
                      <c:pt idx="825">
                        <c:v>12.000048830000001</c:v>
                      </c:pt>
                      <c:pt idx="826">
                        <c:v>12.000048830000001</c:v>
                      </c:pt>
                      <c:pt idx="827">
                        <c:v>12.000048830000001</c:v>
                      </c:pt>
                      <c:pt idx="828">
                        <c:v>12.000048830000001</c:v>
                      </c:pt>
                      <c:pt idx="829">
                        <c:v>12.000048830000001</c:v>
                      </c:pt>
                      <c:pt idx="830">
                        <c:v>12.000048830000001</c:v>
                      </c:pt>
                      <c:pt idx="831">
                        <c:v>12.000048830000001</c:v>
                      </c:pt>
                      <c:pt idx="832">
                        <c:v>12.000048830000001</c:v>
                      </c:pt>
                      <c:pt idx="833">
                        <c:v>12.000048830000001</c:v>
                      </c:pt>
                      <c:pt idx="834">
                        <c:v>12.000048830000001</c:v>
                      </c:pt>
                      <c:pt idx="835">
                        <c:v>12.000048830000001</c:v>
                      </c:pt>
                      <c:pt idx="836">
                        <c:v>12.000048830000001</c:v>
                      </c:pt>
                      <c:pt idx="837">
                        <c:v>12.000048830000001</c:v>
                      </c:pt>
                      <c:pt idx="838">
                        <c:v>12.000048830000001</c:v>
                      </c:pt>
                      <c:pt idx="839">
                        <c:v>12.000048830000001</c:v>
                      </c:pt>
                      <c:pt idx="840">
                        <c:v>12.000048830000001</c:v>
                      </c:pt>
                      <c:pt idx="841">
                        <c:v>12.000048830000001</c:v>
                      </c:pt>
                      <c:pt idx="842">
                        <c:v>12.000048830000001</c:v>
                      </c:pt>
                      <c:pt idx="843">
                        <c:v>12.000048830000001</c:v>
                      </c:pt>
                      <c:pt idx="844">
                        <c:v>12.000048830000001</c:v>
                      </c:pt>
                      <c:pt idx="845">
                        <c:v>12.000048830000001</c:v>
                      </c:pt>
                      <c:pt idx="846">
                        <c:v>12.000048830000001</c:v>
                      </c:pt>
                      <c:pt idx="847">
                        <c:v>12.000048830000001</c:v>
                      </c:pt>
                      <c:pt idx="848">
                        <c:v>12.000048830000001</c:v>
                      </c:pt>
                      <c:pt idx="849">
                        <c:v>12.000048830000001</c:v>
                      </c:pt>
                      <c:pt idx="850">
                        <c:v>12.000048830000001</c:v>
                      </c:pt>
                      <c:pt idx="851">
                        <c:v>12.100146479999996</c:v>
                      </c:pt>
                      <c:pt idx="852">
                        <c:v>12.000048830000001</c:v>
                      </c:pt>
                      <c:pt idx="853">
                        <c:v>12.000048830000001</c:v>
                      </c:pt>
                      <c:pt idx="854">
                        <c:v>12.100146479999996</c:v>
                      </c:pt>
                      <c:pt idx="855">
                        <c:v>12.000048830000001</c:v>
                      </c:pt>
                      <c:pt idx="856">
                        <c:v>12.000048830000001</c:v>
                      </c:pt>
                      <c:pt idx="857">
                        <c:v>12.100146479999996</c:v>
                      </c:pt>
                      <c:pt idx="858">
                        <c:v>12.000048830000001</c:v>
                      </c:pt>
                      <c:pt idx="859">
                        <c:v>12.000048830000001</c:v>
                      </c:pt>
                      <c:pt idx="860">
                        <c:v>12.100146479999996</c:v>
                      </c:pt>
                      <c:pt idx="861">
                        <c:v>12.100146479999996</c:v>
                      </c:pt>
                      <c:pt idx="862">
                        <c:v>12.100146479999996</c:v>
                      </c:pt>
                      <c:pt idx="863">
                        <c:v>12.100146479999996</c:v>
                      </c:pt>
                      <c:pt idx="864">
                        <c:v>12.100146479999996</c:v>
                      </c:pt>
                      <c:pt idx="865">
                        <c:v>12.100146479999996</c:v>
                      </c:pt>
                      <c:pt idx="866">
                        <c:v>12.100146479999996</c:v>
                      </c:pt>
                      <c:pt idx="867">
                        <c:v>12.100146479999996</c:v>
                      </c:pt>
                      <c:pt idx="868">
                        <c:v>12.100146479999996</c:v>
                      </c:pt>
                      <c:pt idx="869">
                        <c:v>12.100146479999996</c:v>
                      </c:pt>
                      <c:pt idx="870">
                        <c:v>12.100146479999996</c:v>
                      </c:pt>
                      <c:pt idx="871">
                        <c:v>12.100146479999996</c:v>
                      </c:pt>
                      <c:pt idx="872">
                        <c:v>12.100146479999996</c:v>
                      </c:pt>
                      <c:pt idx="873">
                        <c:v>12.100146479999996</c:v>
                      </c:pt>
                      <c:pt idx="874">
                        <c:v>12.100146479999996</c:v>
                      </c:pt>
                      <c:pt idx="875">
                        <c:v>12.100146479999996</c:v>
                      </c:pt>
                      <c:pt idx="876">
                        <c:v>12.100146479999996</c:v>
                      </c:pt>
                      <c:pt idx="877">
                        <c:v>12.100146479999996</c:v>
                      </c:pt>
                      <c:pt idx="878">
                        <c:v>12.100146479999996</c:v>
                      </c:pt>
                      <c:pt idx="879">
                        <c:v>12.100146479999996</c:v>
                      </c:pt>
                      <c:pt idx="880">
                        <c:v>12.100146479999996</c:v>
                      </c:pt>
                      <c:pt idx="881">
                        <c:v>12.100146479999996</c:v>
                      </c:pt>
                      <c:pt idx="882">
                        <c:v>12.100146479999996</c:v>
                      </c:pt>
                      <c:pt idx="883">
                        <c:v>12.100146479999996</c:v>
                      </c:pt>
                      <c:pt idx="884">
                        <c:v>12.100146479999996</c:v>
                      </c:pt>
                      <c:pt idx="885">
                        <c:v>12.100146479999996</c:v>
                      </c:pt>
                      <c:pt idx="886">
                        <c:v>12.100146479999996</c:v>
                      </c:pt>
                      <c:pt idx="887">
                        <c:v>12.100146479999996</c:v>
                      </c:pt>
                      <c:pt idx="888">
                        <c:v>12.100146479999996</c:v>
                      </c:pt>
                      <c:pt idx="889">
                        <c:v>12.100146479999996</c:v>
                      </c:pt>
                      <c:pt idx="890">
                        <c:v>12.100146479999996</c:v>
                      </c:pt>
                      <c:pt idx="891">
                        <c:v>12.100146479999996</c:v>
                      </c:pt>
                      <c:pt idx="892">
                        <c:v>12.100146479999996</c:v>
                      </c:pt>
                      <c:pt idx="893">
                        <c:v>12.100146479999996</c:v>
                      </c:pt>
                      <c:pt idx="894">
                        <c:v>12.100146479999996</c:v>
                      </c:pt>
                      <c:pt idx="895">
                        <c:v>12.100146479999996</c:v>
                      </c:pt>
                      <c:pt idx="896">
                        <c:v>12.100146479999996</c:v>
                      </c:pt>
                      <c:pt idx="897">
                        <c:v>12.100146479999996</c:v>
                      </c:pt>
                      <c:pt idx="898">
                        <c:v>12.100146479999996</c:v>
                      </c:pt>
                      <c:pt idx="899">
                        <c:v>12.100146479999996</c:v>
                      </c:pt>
                      <c:pt idx="900">
                        <c:v>12.100146479999996</c:v>
                      </c:pt>
                      <c:pt idx="901">
                        <c:v>12.100146479999996</c:v>
                      </c:pt>
                      <c:pt idx="902">
                        <c:v>12.100146479999996</c:v>
                      </c:pt>
                      <c:pt idx="903">
                        <c:v>12.100146479999996</c:v>
                      </c:pt>
                      <c:pt idx="904">
                        <c:v>12.100146479999996</c:v>
                      </c:pt>
                      <c:pt idx="905">
                        <c:v>12.100146479999996</c:v>
                      </c:pt>
                      <c:pt idx="906">
                        <c:v>12.100146479999996</c:v>
                      </c:pt>
                      <c:pt idx="907">
                        <c:v>12.100146479999996</c:v>
                      </c:pt>
                      <c:pt idx="908">
                        <c:v>12.100146479999996</c:v>
                      </c:pt>
                      <c:pt idx="909">
                        <c:v>12.100146479999996</c:v>
                      </c:pt>
                      <c:pt idx="910">
                        <c:v>12.100146479999996</c:v>
                      </c:pt>
                      <c:pt idx="911">
                        <c:v>12.100146479999996</c:v>
                      </c:pt>
                      <c:pt idx="912">
                        <c:v>12.100146479999996</c:v>
                      </c:pt>
                      <c:pt idx="913">
                        <c:v>12.200244139999999</c:v>
                      </c:pt>
                      <c:pt idx="914">
                        <c:v>12.200244139999999</c:v>
                      </c:pt>
                      <c:pt idx="915">
                        <c:v>12.100146479999996</c:v>
                      </c:pt>
                      <c:pt idx="916">
                        <c:v>12.100146479999996</c:v>
                      </c:pt>
                      <c:pt idx="917">
                        <c:v>12.100146479999996</c:v>
                      </c:pt>
                      <c:pt idx="918">
                        <c:v>12.100146479999996</c:v>
                      </c:pt>
                      <c:pt idx="919">
                        <c:v>12.100146479999996</c:v>
                      </c:pt>
                      <c:pt idx="920">
                        <c:v>12.200244139999999</c:v>
                      </c:pt>
                      <c:pt idx="921">
                        <c:v>12.100146479999996</c:v>
                      </c:pt>
                      <c:pt idx="922">
                        <c:v>12.200244139999999</c:v>
                      </c:pt>
                      <c:pt idx="923">
                        <c:v>12.100146479999996</c:v>
                      </c:pt>
                      <c:pt idx="924">
                        <c:v>12.100146479999996</c:v>
                      </c:pt>
                      <c:pt idx="925">
                        <c:v>12.200244139999999</c:v>
                      </c:pt>
                      <c:pt idx="926">
                        <c:v>12.200244139999999</c:v>
                      </c:pt>
                      <c:pt idx="927">
                        <c:v>12.200244139999999</c:v>
                      </c:pt>
                      <c:pt idx="928">
                        <c:v>12.200244139999999</c:v>
                      </c:pt>
                      <c:pt idx="929">
                        <c:v>12.200244139999999</c:v>
                      </c:pt>
                      <c:pt idx="930">
                        <c:v>12.200244139999999</c:v>
                      </c:pt>
                      <c:pt idx="931">
                        <c:v>12.200244139999999</c:v>
                      </c:pt>
                      <c:pt idx="932">
                        <c:v>12.200244139999999</c:v>
                      </c:pt>
                      <c:pt idx="933">
                        <c:v>12.200244139999999</c:v>
                      </c:pt>
                      <c:pt idx="934">
                        <c:v>12.200244139999999</c:v>
                      </c:pt>
                      <c:pt idx="935">
                        <c:v>12.200244139999999</c:v>
                      </c:pt>
                      <c:pt idx="936">
                        <c:v>12.200244139999999</c:v>
                      </c:pt>
                      <c:pt idx="937">
                        <c:v>12.200244139999999</c:v>
                      </c:pt>
                      <c:pt idx="938">
                        <c:v>12.200244139999999</c:v>
                      </c:pt>
                      <c:pt idx="939">
                        <c:v>12.200244139999999</c:v>
                      </c:pt>
                      <c:pt idx="940">
                        <c:v>12.200244139999999</c:v>
                      </c:pt>
                      <c:pt idx="941">
                        <c:v>12.200244139999999</c:v>
                      </c:pt>
                      <c:pt idx="942">
                        <c:v>12.200244139999999</c:v>
                      </c:pt>
                      <c:pt idx="943">
                        <c:v>12.200244139999999</c:v>
                      </c:pt>
                      <c:pt idx="944">
                        <c:v>12.200244139999999</c:v>
                      </c:pt>
                      <c:pt idx="945">
                        <c:v>12.200244139999999</c:v>
                      </c:pt>
                      <c:pt idx="946">
                        <c:v>12.200244139999999</c:v>
                      </c:pt>
                      <c:pt idx="947">
                        <c:v>12.200244139999999</c:v>
                      </c:pt>
                      <c:pt idx="948">
                        <c:v>12.200244139999999</c:v>
                      </c:pt>
                      <c:pt idx="949">
                        <c:v>12.200244139999999</c:v>
                      </c:pt>
                      <c:pt idx="950">
                        <c:v>12.200244139999999</c:v>
                      </c:pt>
                      <c:pt idx="951">
                        <c:v>12.200244139999999</c:v>
                      </c:pt>
                      <c:pt idx="952">
                        <c:v>12.200244139999999</c:v>
                      </c:pt>
                      <c:pt idx="953">
                        <c:v>12.200244139999999</c:v>
                      </c:pt>
                      <c:pt idx="954">
                        <c:v>12.200244139999999</c:v>
                      </c:pt>
                      <c:pt idx="955">
                        <c:v>12.200244139999999</c:v>
                      </c:pt>
                      <c:pt idx="956">
                        <c:v>12.200244139999999</c:v>
                      </c:pt>
                      <c:pt idx="957">
                        <c:v>12.200244139999999</c:v>
                      </c:pt>
                      <c:pt idx="958">
                        <c:v>12.200244139999999</c:v>
                      </c:pt>
                      <c:pt idx="959">
                        <c:v>12.200244139999999</c:v>
                      </c:pt>
                      <c:pt idx="960">
                        <c:v>12.200244139999999</c:v>
                      </c:pt>
                      <c:pt idx="961">
                        <c:v>12.200244139999999</c:v>
                      </c:pt>
                      <c:pt idx="962">
                        <c:v>12.200244139999999</c:v>
                      </c:pt>
                      <c:pt idx="963">
                        <c:v>12.200244139999999</c:v>
                      </c:pt>
                      <c:pt idx="964">
                        <c:v>12.200244139999999</c:v>
                      </c:pt>
                      <c:pt idx="965">
                        <c:v>12.200244139999999</c:v>
                      </c:pt>
                      <c:pt idx="966">
                        <c:v>12.200244139999999</c:v>
                      </c:pt>
                      <c:pt idx="967">
                        <c:v>12.200244139999999</c:v>
                      </c:pt>
                      <c:pt idx="968">
                        <c:v>12.200244139999999</c:v>
                      </c:pt>
                      <c:pt idx="969">
                        <c:v>12.200244139999999</c:v>
                      </c:pt>
                      <c:pt idx="970">
                        <c:v>12.200244139999999</c:v>
                      </c:pt>
                      <c:pt idx="971">
                        <c:v>12.200244139999999</c:v>
                      </c:pt>
                      <c:pt idx="972">
                        <c:v>12.200244139999999</c:v>
                      </c:pt>
                      <c:pt idx="973">
                        <c:v>12.200244139999999</c:v>
                      </c:pt>
                      <c:pt idx="974">
                        <c:v>12.200244139999999</c:v>
                      </c:pt>
                      <c:pt idx="975">
                        <c:v>12.200244139999999</c:v>
                      </c:pt>
                      <c:pt idx="976">
                        <c:v>12.200244139999999</c:v>
                      </c:pt>
                      <c:pt idx="977">
                        <c:v>12.200244139999999</c:v>
                      </c:pt>
                      <c:pt idx="978">
                        <c:v>12.200244139999999</c:v>
                      </c:pt>
                      <c:pt idx="979">
                        <c:v>12.200244139999999</c:v>
                      </c:pt>
                      <c:pt idx="980">
                        <c:v>12.200244139999999</c:v>
                      </c:pt>
                      <c:pt idx="981">
                        <c:v>12.200244139999999</c:v>
                      </c:pt>
                      <c:pt idx="982">
                        <c:v>12.200244139999999</c:v>
                      </c:pt>
                      <c:pt idx="983">
                        <c:v>12.200244139999999</c:v>
                      </c:pt>
                      <c:pt idx="984">
                        <c:v>12.200244139999999</c:v>
                      </c:pt>
                      <c:pt idx="985">
                        <c:v>12.200244139999999</c:v>
                      </c:pt>
                      <c:pt idx="986">
                        <c:v>12.200244139999999</c:v>
                      </c:pt>
                      <c:pt idx="987">
                        <c:v>12.200244139999999</c:v>
                      </c:pt>
                      <c:pt idx="988">
                        <c:v>12.200244139999999</c:v>
                      </c:pt>
                      <c:pt idx="989">
                        <c:v>12.200244139999999</c:v>
                      </c:pt>
                      <c:pt idx="990">
                        <c:v>12.200244139999999</c:v>
                      </c:pt>
                      <c:pt idx="991">
                        <c:v>12.200244139999999</c:v>
                      </c:pt>
                      <c:pt idx="992">
                        <c:v>12.200244139999999</c:v>
                      </c:pt>
                      <c:pt idx="993">
                        <c:v>12.200244139999999</c:v>
                      </c:pt>
                      <c:pt idx="994">
                        <c:v>12.200244139999999</c:v>
                      </c:pt>
                      <c:pt idx="995">
                        <c:v>12.200244139999999</c:v>
                      </c:pt>
                      <c:pt idx="996">
                        <c:v>12.200244139999999</c:v>
                      </c:pt>
                      <c:pt idx="997">
                        <c:v>12.200244139999999</c:v>
                      </c:pt>
                      <c:pt idx="998">
                        <c:v>12.200244139999999</c:v>
                      </c:pt>
                      <c:pt idx="999">
                        <c:v>12.200244139999999</c:v>
                      </c:pt>
                      <c:pt idx="1000">
                        <c:v>12.200244139999999</c:v>
                      </c:pt>
                      <c:pt idx="1001">
                        <c:v>12.200244139999999</c:v>
                      </c:pt>
                      <c:pt idx="1002">
                        <c:v>12.200244139999999</c:v>
                      </c:pt>
                      <c:pt idx="1003">
                        <c:v>12.300097660000002</c:v>
                      </c:pt>
                      <c:pt idx="1004">
                        <c:v>12.200244139999999</c:v>
                      </c:pt>
                      <c:pt idx="1005">
                        <c:v>12.200244139999999</c:v>
                      </c:pt>
                      <c:pt idx="1006">
                        <c:v>12.200244139999999</c:v>
                      </c:pt>
                      <c:pt idx="1007">
                        <c:v>12.200244139999999</c:v>
                      </c:pt>
                      <c:pt idx="1008">
                        <c:v>12.300097660000002</c:v>
                      </c:pt>
                      <c:pt idx="1009">
                        <c:v>12.200244139999999</c:v>
                      </c:pt>
                      <c:pt idx="1010">
                        <c:v>12.300097660000002</c:v>
                      </c:pt>
                      <c:pt idx="1011">
                        <c:v>12.300097660000002</c:v>
                      </c:pt>
                      <c:pt idx="1012">
                        <c:v>12.200244139999999</c:v>
                      </c:pt>
                      <c:pt idx="1013">
                        <c:v>12.300097660000002</c:v>
                      </c:pt>
                      <c:pt idx="1014">
                        <c:v>12.300097660000002</c:v>
                      </c:pt>
                      <c:pt idx="1015">
                        <c:v>12.200244139999999</c:v>
                      </c:pt>
                      <c:pt idx="1016">
                        <c:v>12.300097660000002</c:v>
                      </c:pt>
                      <c:pt idx="1017">
                        <c:v>12.300097660000002</c:v>
                      </c:pt>
                      <c:pt idx="1018">
                        <c:v>12.200244139999999</c:v>
                      </c:pt>
                      <c:pt idx="1019">
                        <c:v>12.300097660000002</c:v>
                      </c:pt>
                      <c:pt idx="1020">
                        <c:v>12.300097660000002</c:v>
                      </c:pt>
                      <c:pt idx="1021">
                        <c:v>12.200244139999999</c:v>
                      </c:pt>
                      <c:pt idx="1022">
                        <c:v>12.200244139999999</c:v>
                      </c:pt>
                      <c:pt idx="1023">
                        <c:v>12.200244139999999</c:v>
                      </c:pt>
                      <c:pt idx="1024">
                        <c:v>12.200244139999999</c:v>
                      </c:pt>
                      <c:pt idx="1025">
                        <c:v>12.300097660000002</c:v>
                      </c:pt>
                      <c:pt idx="1026">
                        <c:v>12.300097660000002</c:v>
                      </c:pt>
                      <c:pt idx="1027">
                        <c:v>12.200244139999999</c:v>
                      </c:pt>
                      <c:pt idx="1028">
                        <c:v>12.300097660000002</c:v>
                      </c:pt>
                      <c:pt idx="1029">
                        <c:v>12.300097660000002</c:v>
                      </c:pt>
                      <c:pt idx="1030">
                        <c:v>12.200244139999999</c:v>
                      </c:pt>
                      <c:pt idx="1031">
                        <c:v>12.300097660000002</c:v>
                      </c:pt>
                      <c:pt idx="1032">
                        <c:v>12.300097660000002</c:v>
                      </c:pt>
                      <c:pt idx="1033">
                        <c:v>12.300097660000002</c:v>
                      </c:pt>
                      <c:pt idx="1034">
                        <c:v>12.300097660000002</c:v>
                      </c:pt>
                      <c:pt idx="1035">
                        <c:v>12.300097660000002</c:v>
                      </c:pt>
                      <c:pt idx="1036">
                        <c:v>12.300097660000002</c:v>
                      </c:pt>
                      <c:pt idx="1037">
                        <c:v>12.300097660000002</c:v>
                      </c:pt>
                      <c:pt idx="1038">
                        <c:v>12.300097660000002</c:v>
                      </c:pt>
                      <c:pt idx="1039">
                        <c:v>12.300097660000002</c:v>
                      </c:pt>
                      <c:pt idx="1040">
                        <c:v>12.300097660000002</c:v>
                      </c:pt>
                      <c:pt idx="1041">
                        <c:v>12.300097660000002</c:v>
                      </c:pt>
                      <c:pt idx="1042">
                        <c:v>12.300097660000002</c:v>
                      </c:pt>
                      <c:pt idx="1043">
                        <c:v>12.300097660000002</c:v>
                      </c:pt>
                      <c:pt idx="1044">
                        <c:v>12.300097660000002</c:v>
                      </c:pt>
                      <c:pt idx="1045">
                        <c:v>12.300097660000002</c:v>
                      </c:pt>
                      <c:pt idx="1046">
                        <c:v>12.300097660000002</c:v>
                      </c:pt>
                      <c:pt idx="1047">
                        <c:v>12.300097660000002</c:v>
                      </c:pt>
                      <c:pt idx="1048">
                        <c:v>12.300097660000002</c:v>
                      </c:pt>
                      <c:pt idx="1049">
                        <c:v>12.300097660000002</c:v>
                      </c:pt>
                      <c:pt idx="1050">
                        <c:v>12.300097660000002</c:v>
                      </c:pt>
                      <c:pt idx="1051">
                        <c:v>12.300097660000002</c:v>
                      </c:pt>
                      <c:pt idx="1052">
                        <c:v>12.300097660000002</c:v>
                      </c:pt>
                      <c:pt idx="1053">
                        <c:v>12.300097660000002</c:v>
                      </c:pt>
                      <c:pt idx="1054">
                        <c:v>12.300097660000002</c:v>
                      </c:pt>
                      <c:pt idx="1055">
                        <c:v>12.300097660000002</c:v>
                      </c:pt>
                      <c:pt idx="1056">
                        <c:v>12.300097660000002</c:v>
                      </c:pt>
                      <c:pt idx="1057">
                        <c:v>12.300097660000002</c:v>
                      </c:pt>
                      <c:pt idx="1058">
                        <c:v>12.300097660000002</c:v>
                      </c:pt>
                      <c:pt idx="1059">
                        <c:v>12.300097660000002</c:v>
                      </c:pt>
                      <c:pt idx="1060">
                        <c:v>12.300097660000002</c:v>
                      </c:pt>
                      <c:pt idx="1061">
                        <c:v>12.300097660000002</c:v>
                      </c:pt>
                      <c:pt idx="1062">
                        <c:v>12.300097660000002</c:v>
                      </c:pt>
                      <c:pt idx="1063">
                        <c:v>12.300097660000002</c:v>
                      </c:pt>
                      <c:pt idx="1064">
                        <c:v>12.300097660000002</c:v>
                      </c:pt>
                      <c:pt idx="1065">
                        <c:v>12.300097660000002</c:v>
                      </c:pt>
                      <c:pt idx="1066">
                        <c:v>12.300097660000002</c:v>
                      </c:pt>
                      <c:pt idx="1067">
                        <c:v>12.300097660000002</c:v>
                      </c:pt>
                      <c:pt idx="1068">
                        <c:v>12.300097660000002</c:v>
                      </c:pt>
                      <c:pt idx="1069">
                        <c:v>12.300097660000002</c:v>
                      </c:pt>
                      <c:pt idx="1070">
                        <c:v>12.300097660000002</c:v>
                      </c:pt>
                      <c:pt idx="1071">
                        <c:v>12.300097660000002</c:v>
                      </c:pt>
                      <c:pt idx="1072">
                        <c:v>12.300097660000002</c:v>
                      </c:pt>
                      <c:pt idx="1073">
                        <c:v>12.300097660000002</c:v>
                      </c:pt>
                      <c:pt idx="1074">
                        <c:v>12.300097660000002</c:v>
                      </c:pt>
                      <c:pt idx="1075">
                        <c:v>12.300097660000002</c:v>
                      </c:pt>
                      <c:pt idx="1076">
                        <c:v>12.300097660000002</c:v>
                      </c:pt>
                      <c:pt idx="1077">
                        <c:v>12.300097660000002</c:v>
                      </c:pt>
                      <c:pt idx="1078">
                        <c:v>12.300097660000002</c:v>
                      </c:pt>
                      <c:pt idx="1079">
                        <c:v>12.300097660000002</c:v>
                      </c:pt>
                      <c:pt idx="1080">
                        <c:v>12.300097660000002</c:v>
                      </c:pt>
                      <c:pt idx="1081">
                        <c:v>12.300097660000002</c:v>
                      </c:pt>
                      <c:pt idx="1082">
                        <c:v>12.300097660000002</c:v>
                      </c:pt>
                      <c:pt idx="1083">
                        <c:v>12.300097660000002</c:v>
                      </c:pt>
                      <c:pt idx="1084">
                        <c:v>12.300097660000002</c:v>
                      </c:pt>
                      <c:pt idx="1085">
                        <c:v>12.300097660000002</c:v>
                      </c:pt>
                      <c:pt idx="1086">
                        <c:v>12.300097660000002</c:v>
                      </c:pt>
                      <c:pt idx="1087">
                        <c:v>12.300097660000002</c:v>
                      </c:pt>
                      <c:pt idx="1088">
                        <c:v>12.300097660000002</c:v>
                      </c:pt>
                      <c:pt idx="1089">
                        <c:v>12.300097660000002</c:v>
                      </c:pt>
                      <c:pt idx="1090">
                        <c:v>12.300097660000002</c:v>
                      </c:pt>
                      <c:pt idx="1091">
                        <c:v>12.300097660000002</c:v>
                      </c:pt>
                      <c:pt idx="1092">
                        <c:v>12.300097660000002</c:v>
                      </c:pt>
                      <c:pt idx="1093">
                        <c:v>12.300097660000002</c:v>
                      </c:pt>
                      <c:pt idx="1094">
                        <c:v>12.300097660000002</c:v>
                      </c:pt>
                      <c:pt idx="1095">
                        <c:v>12.300097660000002</c:v>
                      </c:pt>
                      <c:pt idx="1096">
                        <c:v>12.300097660000002</c:v>
                      </c:pt>
                      <c:pt idx="1097">
                        <c:v>12.300097660000002</c:v>
                      </c:pt>
                      <c:pt idx="1098">
                        <c:v>12.300097660000002</c:v>
                      </c:pt>
                      <c:pt idx="1099">
                        <c:v>12.300097660000002</c:v>
                      </c:pt>
                      <c:pt idx="1100">
                        <c:v>12.300097660000002</c:v>
                      </c:pt>
                      <c:pt idx="1101">
                        <c:v>12.300097660000002</c:v>
                      </c:pt>
                      <c:pt idx="1102">
                        <c:v>12.300097660000002</c:v>
                      </c:pt>
                      <c:pt idx="1103">
                        <c:v>12.300097660000002</c:v>
                      </c:pt>
                      <c:pt idx="1104">
                        <c:v>12.300097660000002</c:v>
                      </c:pt>
                      <c:pt idx="1105">
                        <c:v>12.300097660000002</c:v>
                      </c:pt>
                      <c:pt idx="1106">
                        <c:v>12.300097660000002</c:v>
                      </c:pt>
                      <c:pt idx="1107">
                        <c:v>12.300097660000002</c:v>
                      </c:pt>
                      <c:pt idx="1108">
                        <c:v>12.300097660000002</c:v>
                      </c:pt>
                      <c:pt idx="1109">
                        <c:v>12.300097660000002</c:v>
                      </c:pt>
                      <c:pt idx="1110">
                        <c:v>12.300097660000002</c:v>
                      </c:pt>
                      <c:pt idx="1111">
                        <c:v>12.300097660000002</c:v>
                      </c:pt>
                      <c:pt idx="1112">
                        <c:v>12.300097660000002</c:v>
                      </c:pt>
                      <c:pt idx="1113">
                        <c:v>12.300097660000002</c:v>
                      </c:pt>
                      <c:pt idx="1114">
                        <c:v>12.300097660000002</c:v>
                      </c:pt>
                      <c:pt idx="1115">
                        <c:v>12.300097660000002</c:v>
                      </c:pt>
                      <c:pt idx="1116">
                        <c:v>12.300097660000002</c:v>
                      </c:pt>
                      <c:pt idx="1117">
                        <c:v>12.300097660000002</c:v>
                      </c:pt>
                      <c:pt idx="1118">
                        <c:v>12.300097660000002</c:v>
                      </c:pt>
                      <c:pt idx="1119">
                        <c:v>12.300097660000002</c:v>
                      </c:pt>
                      <c:pt idx="1120">
                        <c:v>12.300097660000002</c:v>
                      </c:pt>
                      <c:pt idx="1121">
                        <c:v>12.300097660000002</c:v>
                      </c:pt>
                      <c:pt idx="1122">
                        <c:v>12.300097660000002</c:v>
                      </c:pt>
                      <c:pt idx="1123">
                        <c:v>12.300097660000002</c:v>
                      </c:pt>
                      <c:pt idx="1124">
                        <c:v>12.300097660000002</c:v>
                      </c:pt>
                      <c:pt idx="1125">
                        <c:v>12.300097660000002</c:v>
                      </c:pt>
                      <c:pt idx="1126">
                        <c:v>12.300097660000002</c:v>
                      </c:pt>
                      <c:pt idx="1127">
                        <c:v>12.300097660000002</c:v>
                      </c:pt>
                      <c:pt idx="1128">
                        <c:v>12.300097660000002</c:v>
                      </c:pt>
                      <c:pt idx="1129">
                        <c:v>12.300097660000002</c:v>
                      </c:pt>
                      <c:pt idx="1130">
                        <c:v>12.300097660000002</c:v>
                      </c:pt>
                      <c:pt idx="1131">
                        <c:v>12.300097660000002</c:v>
                      </c:pt>
                      <c:pt idx="1132">
                        <c:v>12.300097660000002</c:v>
                      </c:pt>
                      <c:pt idx="1133">
                        <c:v>12.300097660000002</c:v>
                      </c:pt>
                      <c:pt idx="1134">
                        <c:v>12.300097660000002</c:v>
                      </c:pt>
                      <c:pt idx="1135">
                        <c:v>12.300097660000002</c:v>
                      </c:pt>
                      <c:pt idx="1136">
                        <c:v>12.300097660000002</c:v>
                      </c:pt>
                      <c:pt idx="1137">
                        <c:v>12.300097660000002</c:v>
                      </c:pt>
                      <c:pt idx="1138">
                        <c:v>12.300097660000002</c:v>
                      </c:pt>
                      <c:pt idx="1139">
                        <c:v>12.300097660000002</c:v>
                      </c:pt>
                      <c:pt idx="1140">
                        <c:v>12.300097660000002</c:v>
                      </c:pt>
                      <c:pt idx="1141">
                        <c:v>12.300097660000002</c:v>
                      </c:pt>
                      <c:pt idx="1142">
                        <c:v>12.300097660000002</c:v>
                      </c:pt>
                      <c:pt idx="1143">
                        <c:v>12.300097660000002</c:v>
                      </c:pt>
                      <c:pt idx="1144">
                        <c:v>12.300097660000002</c:v>
                      </c:pt>
                      <c:pt idx="1145">
                        <c:v>12.300097660000002</c:v>
                      </c:pt>
                      <c:pt idx="1146">
                        <c:v>12.300097660000002</c:v>
                      </c:pt>
                      <c:pt idx="1147">
                        <c:v>12.300097660000002</c:v>
                      </c:pt>
                      <c:pt idx="1148">
                        <c:v>12.300097660000002</c:v>
                      </c:pt>
                      <c:pt idx="1149">
                        <c:v>12.300097660000002</c:v>
                      </c:pt>
                      <c:pt idx="1150">
                        <c:v>12.300097660000002</c:v>
                      </c:pt>
                      <c:pt idx="1151">
                        <c:v>12.300097660000002</c:v>
                      </c:pt>
                      <c:pt idx="1152">
                        <c:v>12.300097660000002</c:v>
                      </c:pt>
                      <c:pt idx="1153">
                        <c:v>12.300097660000002</c:v>
                      </c:pt>
                      <c:pt idx="1154">
                        <c:v>12.300097660000002</c:v>
                      </c:pt>
                      <c:pt idx="1155">
                        <c:v>12.300097660000002</c:v>
                      </c:pt>
                      <c:pt idx="1156">
                        <c:v>12.300097660000002</c:v>
                      </c:pt>
                      <c:pt idx="1157">
                        <c:v>12.300097660000002</c:v>
                      </c:pt>
                      <c:pt idx="1158">
                        <c:v>12.300097660000002</c:v>
                      </c:pt>
                      <c:pt idx="1159">
                        <c:v>12.300097660000002</c:v>
                      </c:pt>
                      <c:pt idx="1160">
                        <c:v>12.300097660000002</c:v>
                      </c:pt>
                      <c:pt idx="1161">
                        <c:v>12.300097660000002</c:v>
                      </c:pt>
                      <c:pt idx="1162">
                        <c:v>12.300097660000002</c:v>
                      </c:pt>
                      <c:pt idx="1163">
                        <c:v>12.300097660000002</c:v>
                      </c:pt>
                      <c:pt idx="1164">
                        <c:v>12.300097660000002</c:v>
                      </c:pt>
                      <c:pt idx="1165">
                        <c:v>12.300097660000002</c:v>
                      </c:pt>
                      <c:pt idx="1166">
                        <c:v>12.300097660000002</c:v>
                      </c:pt>
                      <c:pt idx="1167">
                        <c:v>12.400195309999997</c:v>
                      </c:pt>
                      <c:pt idx="1168">
                        <c:v>12.300097660000002</c:v>
                      </c:pt>
                      <c:pt idx="1169">
                        <c:v>12.300097660000002</c:v>
                      </c:pt>
                      <c:pt idx="1170">
                        <c:v>12.300097660000002</c:v>
                      </c:pt>
                      <c:pt idx="1171">
                        <c:v>12.300097660000002</c:v>
                      </c:pt>
                      <c:pt idx="1172">
                        <c:v>12.300097660000002</c:v>
                      </c:pt>
                      <c:pt idx="1173">
                        <c:v>12.300097660000002</c:v>
                      </c:pt>
                      <c:pt idx="1174">
                        <c:v>12.300097660000002</c:v>
                      </c:pt>
                      <c:pt idx="1175">
                        <c:v>12.300097660000002</c:v>
                      </c:pt>
                      <c:pt idx="1176">
                        <c:v>12.300097660000002</c:v>
                      </c:pt>
                      <c:pt idx="1177">
                        <c:v>12.300097660000002</c:v>
                      </c:pt>
                      <c:pt idx="1178">
                        <c:v>12.300097660000002</c:v>
                      </c:pt>
                      <c:pt idx="1179">
                        <c:v>12.300097660000002</c:v>
                      </c:pt>
                      <c:pt idx="1180">
                        <c:v>12.300097660000002</c:v>
                      </c:pt>
                      <c:pt idx="1181">
                        <c:v>12.300097660000002</c:v>
                      </c:pt>
                      <c:pt idx="1182">
                        <c:v>12.300097660000002</c:v>
                      </c:pt>
                      <c:pt idx="1183">
                        <c:v>12.300097660000002</c:v>
                      </c:pt>
                      <c:pt idx="1184">
                        <c:v>12.300097660000002</c:v>
                      </c:pt>
                      <c:pt idx="1185">
                        <c:v>12.300097660000002</c:v>
                      </c:pt>
                      <c:pt idx="1186">
                        <c:v>12.300097660000002</c:v>
                      </c:pt>
                      <c:pt idx="1187">
                        <c:v>12.300097660000002</c:v>
                      </c:pt>
                      <c:pt idx="1188">
                        <c:v>12.300097660000002</c:v>
                      </c:pt>
                      <c:pt idx="1189">
                        <c:v>12.300097660000002</c:v>
                      </c:pt>
                      <c:pt idx="1190">
                        <c:v>12.300097660000002</c:v>
                      </c:pt>
                      <c:pt idx="1191">
                        <c:v>12.300097660000002</c:v>
                      </c:pt>
                      <c:pt idx="1192">
                        <c:v>12.300097660000002</c:v>
                      </c:pt>
                      <c:pt idx="1193">
                        <c:v>12.300097660000002</c:v>
                      </c:pt>
                      <c:pt idx="1194">
                        <c:v>12.300097660000002</c:v>
                      </c:pt>
                      <c:pt idx="1195">
                        <c:v>12.300097660000002</c:v>
                      </c:pt>
                      <c:pt idx="1196">
                        <c:v>12.300097660000002</c:v>
                      </c:pt>
                      <c:pt idx="1197">
                        <c:v>12.300097660000002</c:v>
                      </c:pt>
                      <c:pt idx="1198">
                        <c:v>12.300097660000002</c:v>
                      </c:pt>
                      <c:pt idx="1199">
                        <c:v>12.300097660000002</c:v>
                      </c:pt>
                      <c:pt idx="1200">
                        <c:v>12.300097660000002</c:v>
                      </c:pt>
                      <c:pt idx="1201">
                        <c:v>12.300097660000002</c:v>
                      </c:pt>
                      <c:pt idx="1202">
                        <c:v>12.300097660000002</c:v>
                      </c:pt>
                      <c:pt idx="1203">
                        <c:v>12.300097660000002</c:v>
                      </c:pt>
                      <c:pt idx="1204">
                        <c:v>12.300097660000002</c:v>
                      </c:pt>
                      <c:pt idx="1205">
                        <c:v>12.300097660000002</c:v>
                      </c:pt>
                      <c:pt idx="1206">
                        <c:v>12.300097660000002</c:v>
                      </c:pt>
                      <c:pt idx="1207">
                        <c:v>12.300097660000002</c:v>
                      </c:pt>
                      <c:pt idx="1208">
                        <c:v>12.300097660000002</c:v>
                      </c:pt>
                      <c:pt idx="1209">
                        <c:v>12.300097660000002</c:v>
                      </c:pt>
                      <c:pt idx="1210">
                        <c:v>12.300097660000002</c:v>
                      </c:pt>
                      <c:pt idx="1211">
                        <c:v>12.300097660000002</c:v>
                      </c:pt>
                      <c:pt idx="1212">
                        <c:v>12.300097660000002</c:v>
                      </c:pt>
                      <c:pt idx="1213">
                        <c:v>12.300097660000002</c:v>
                      </c:pt>
                      <c:pt idx="1214">
                        <c:v>12.300097660000002</c:v>
                      </c:pt>
                      <c:pt idx="1215">
                        <c:v>12.300097660000002</c:v>
                      </c:pt>
                      <c:pt idx="1216">
                        <c:v>12.300097660000002</c:v>
                      </c:pt>
                      <c:pt idx="1217">
                        <c:v>12.300097660000002</c:v>
                      </c:pt>
                      <c:pt idx="1218">
                        <c:v>12.300097660000002</c:v>
                      </c:pt>
                      <c:pt idx="1219">
                        <c:v>12.300097660000002</c:v>
                      </c:pt>
                      <c:pt idx="1220">
                        <c:v>12.300097660000002</c:v>
                      </c:pt>
                      <c:pt idx="1221">
                        <c:v>12.300097660000002</c:v>
                      </c:pt>
                      <c:pt idx="1222">
                        <c:v>12.300097660000002</c:v>
                      </c:pt>
                      <c:pt idx="1223">
                        <c:v>12.300097660000002</c:v>
                      </c:pt>
                      <c:pt idx="1224">
                        <c:v>12.300097660000002</c:v>
                      </c:pt>
                      <c:pt idx="1225">
                        <c:v>12.300097660000002</c:v>
                      </c:pt>
                      <c:pt idx="1226">
                        <c:v>12.300097660000002</c:v>
                      </c:pt>
                      <c:pt idx="1227">
                        <c:v>12.300097660000002</c:v>
                      </c:pt>
                      <c:pt idx="1228">
                        <c:v>12.300097660000002</c:v>
                      </c:pt>
                      <c:pt idx="1229">
                        <c:v>12.300097660000002</c:v>
                      </c:pt>
                      <c:pt idx="1230">
                        <c:v>12.300097660000002</c:v>
                      </c:pt>
                      <c:pt idx="1231">
                        <c:v>12.300097660000002</c:v>
                      </c:pt>
                      <c:pt idx="1232">
                        <c:v>12.300097660000002</c:v>
                      </c:pt>
                      <c:pt idx="1233">
                        <c:v>12.300097660000002</c:v>
                      </c:pt>
                      <c:pt idx="1234">
                        <c:v>12.300097660000002</c:v>
                      </c:pt>
                      <c:pt idx="1235">
                        <c:v>12.300097660000002</c:v>
                      </c:pt>
                      <c:pt idx="1236">
                        <c:v>12.300097660000002</c:v>
                      </c:pt>
                      <c:pt idx="1237">
                        <c:v>12.300097660000002</c:v>
                      </c:pt>
                      <c:pt idx="1238">
                        <c:v>12.300097660000002</c:v>
                      </c:pt>
                      <c:pt idx="1239">
                        <c:v>12.300097660000002</c:v>
                      </c:pt>
                      <c:pt idx="1240">
                        <c:v>12.300097660000002</c:v>
                      </c:pt>
                      <c:pt idx="1241">
                        <c:v>12.300097660000002</c:v>
                      </c:pt>
                      <c:pt idx="1242">
                        <c:v>12.300097660000002</c:v>
                      </c:pt>
                      <c:pt idx="1243">
                        <c:v>12.300097660000002</c:v>
                      </c:pt>
                      <c:pt idx="1244">
                        <c:v>12.300097660000002</c:v>
                      </c:pt>
                      <c:pt idx="1245">
                        <c:v>12.300097660000002</c:v>
                      </c:pt>
                      <c:pt idx="1246">
                        <c:v>12.300097660000002</c:v>
                      </c:pt>
                      <c:pt idx="1247">
                        <c:v>12.300097660000002</c:v>
                      </c:pt>
                      <c:pt idx="1248">
                        <c:v>12.300097660000002</c:v>
                      </c:pt>
                      <c:pt idx="1249">
                        <c:v>12.300097660000002</c:v>
                      </c:pt>
                      <c:pt idx="1250">
                        <c:v>12.300097660000002</c:v>
                      </c:pt>
                      <c:pt idx="1251">
                        <c:v>12.300097660000002</c:v>
                      </c:pt>
                      <c:pt idx="1252">
                        <c:v>12.300097660000002</c:v>
                      </c:pt>
                      <c:pt idx="1253">
                        <c:v>12.300097660000002</c:v>
                      </c:pt>
                      <c:pt idx="1254">
                        <c:v>12.300097660000002</c:v>
                      </c:pt>
                      <c:pt idx="1255">
                        <c:v>12.300097660000002</c:v>
                      </c:pt>
                      <c:pt idx="1256">
                        <c:v>12.300097660000002</c:v>
                      </c:pt>
                      <c:pt idx="1257">
                        <c:v>12.300097660000002</c:v>
                      </c:pt>
                      <c:pt idx="1258">
                        <c:v>12.300097660000002</c:v>
                      </c:pt>
                      <c:pt idx="1259">
                        <c:v>12.300097660000002</c:v>
                      </c:pt>
                      <c:pt idx="1260">
                        <c:v>12.300097660000002</c:v>
                      </c:pt>
                      <c:pt idx="1261">
                        <c:v>12.300097660000002</c:v>
                      </c:pt>
                      <c:pt idx="1262">
                        <c:v>12.300097660000002</c:v>
                      </c:pt>
                      <c:pt idx="1263">
                        <c:v>12.300097660000002</c:v>
                      </c:pt>
                      <c:pt idx="1264">
                        <c:v>12.300097660000002</c:v>
                      </c:pt>
                      <c:pt idx="1265">
                        <c:v>12.300097660000002</c:v>
                      </c:pt>
                      <c:pt idx="1266">
                        <c:v>12.300097660000002</c:v>
                      </c:pt>
                      <c:pt idx="1267">
                        <c:v>12.300097660000002</c:v>
                      </c:pt>
                      <c:pt idx="1268">
                        <c:v>12.300097660000002</c:v>
                      </c:pt>
                      <c:pt idx="1269">
                        <c:v>12.300097660000002</c:v>
                      </c:pt>
                      <c:pt idx="1270">
                        <c:v>12.300097660000002</c:v>
                      </c:pt>
                      <c:pt idx="1271">
                        <c:v>12.300097660000002</c:v>
                      </c:pt>
                      <c:pt idx="1272">
                        <c:v>12.300097660000002</c:v>
                      </c:pt>
                      <c:pt idx="1273">
                        <c:v>12.300097660000002</c:v>
                      </c:pt>
                      <c:pt idx="1274">
                        <c:v>12.300097660000002</c:v>
                      </c:pt>
                      <c:pt idx="1275">
                        <c:v>12.300097660000002</c:v>
                      </c:pt>
                      <c:pt idx="1276">
                        <c:v>12.300097660000002</c:v>
                      </c:pt>
                      <c:pt idx="1277">
                        <c:v>12.300097660000002</c:v>
                      </c:pt>
                      <c:pt idx="1278">
                        <c:v>12.300097660000002</c:v>
                      </c:pt>
                      <c:pt idx="1279">
                        <c:v>12.300097660000002</c:v>
                      </c:pt>
                      <c:pt idx="1280">
                        <c:v>12.300097660000002</c:v>
                      </c:pt>
                      <c:pt idx="1281">
                        <c:v>12.300097660000002</c:v>
                      </c:pt>
                      <c:pt idx="1282">
                        <c:v>12.300097660000002</c:v>
                      </c:pt>
                      <c:pt idx="1283">
                        <c:v>12.300097660000002</c:v>
                      </c:pt>
                      <c:pt idx="1284">
                        <c:v>12.300097660000002</c:v>
                      </c:pt>
                      <c:pt idx="1285">
                        <c:v>12.300097660000002</c:v>
                      </c:pt>
                      <c:pt idx="1286">
                        <c:v>12.300097660000002</c:v>
                      </c:pt>
                      <c:pt idx="1287">
                        <c:v>12.300097660000002</c:v>
                      </c:pt>
                      <c:pt idx="1288">
                        <c:v>12.300097660000002</c:v>
                      </c:pt>
                      <c:pt idx="1289">
                        <c:v>12.300097660000002</c:v>
                      </c:pt>
                      <c:pt idx="1290">
                        <c:v>12.300097660000002</c:v>
                      </c:pt>
                      <c:pt idx="1291">
                        <c:v>12.300097660000002</c:v>
                      </c:pt>
                      <c:pt idx="1292">
                        <c:v>12.300097660000002</c:v>
                      </c:pt>
                      <c:pt idx="1293">
                        <c:v>12.300097660000002</c:v>
                      </c:pt>
                      <c:pt idx="1294">
                        <c:v>12.300097660000002</c:v>
                      </c:pt>
                      <c:pt idx="1295">
                        <c:v>12.300097660000002</c:v>
                      </c:pt>
                      <c:pt idx="1296">
                        <c:v>12.300097660000002</c:v>
                      </c:pt>
                      <c:pt idx="1297">
                        <c:v>12.300097660000002</c:v>
                      </c:pt>
                      <c:pt idx="1298">
                        <c:v>12.300097660000002</c:v>
                      </c:pt>
                      <c:pt idx="1299">
                        <c:v>12.300097660000002</c:v>
                      </c:pt>
                      <c:pt idx="1300">
                        <c:v>12.300097660000002</c:v>
                      </c:pt>
                      <c:pt idx="1301">
                        <c:v>12.300097660000002</c:v>
                      </c:pt>
                      <c:pt idx="1302">
                        <c:v>12.300097660000002</c:v>
                      </c:pt>
                      <c:pt idx="1303">
                        <c:v>12.300097660000002</c:v>
                      </c:pt>
                      <c:pt idx="1304">
                        <c:v>12.300097660000002</c:v>
                      </c:pt>
                      <c:pt idx="1305">
                        <c:v>12.300097660000002</c:v>
                      </c:pt>
                      <c:pt idx="1306">
                        <c:v>12.300097660000002</c:v>
                      </c:pt>
                      <c:pt idx="1307">
                        <c:v>12.300097660000002</c:v>
                      </c:pt>
                      <c:pt idx="1308">
                        <c:v>12.300097660000002</c:v>
                      </c:pt>
                      <c:pt idx="1309">
                        <c:v>12.300097660000002</c:v>
                      </c:pt>
                      <c:pt idx="1310">
                        <c:v>12.300097660000002</c:v>
                      </c:pt>
                      <c:pt idx="1311">
                        <c:v>12.300097660000002</c:v>
                      </c:pt>
                      <c:pt idx="1312">
                        <c:v>12.300097660000002</c:v>
                      </c:pt>
                      <c:pt idx="1313">
                        <c:v>12.300097660000002</c:v>
                      </c:pt>
                      <c:pt idx="1314">
                        <c:v>12.300097660000002</c:v>
                      </c:pt>
                      <c:pt idx="1315">
                        <c:v>12.300097660000002</c:v>
                      </c:pt>
                      <c:pt idx="1316">
                        <c:v>12.300097660000002</c:v>
                      </c:pt>
                      <c:pt idx="1317">
                        <c:v>12.300097660000002</c:v>
                      </c:pt>
                      <c:pt idx="1318">
                        <c:v>12.300097660000002</c:v>
                      </c:pt>
                      <c:pt idx="1319">
                        <c:v>12.300097660000002</c:v>
                      </c:pt>
                      <c:pt idx="1320">
                        <c:v>12.300097660000002</c:v>
                      </c:pt>
                      <c:pt idx="1321">
                        <c:v>12.300097660000002</c:v>
                      </c:pt>
                      <c:pt idx="1322">
                        <c:v>12.300097660000002</c:v>
                      </c:pt>
                      <c:pt idx="1323">
                        <c:v>12.300097660000002</c:v>
                      </c:pt>
                      <c:pt idx="1324">
                        <c:v>12.300097660000002</c:v>
                      </c:pt>
                      <c:pt idx="1325">
                        <c:v>12.300097660000002</c:v>
                      </c:pt>
                      <c:pt idx="1326">
                        <c:v>12.300097660000002</c:v>
                      </c:pt>
                      <c:pt idx="1327">
                        <c:v>12.300097660000002</c:v>
                      </c:pt>
                      <c:pt idx="1328">
                        <c:v>12.300097660000002</c:v>
                      </c:pt>
                      <c:pt idx="1329">
                        <c:v>12.300097660000002</c:v>
                      </c:pt>
                      <c:pt idx="1330">
                        <c:v>12.300097660000002</c:v>
                      </c:pt>
                      <c:pt idx="1331">
                        <c:v>12.300097660000002</c:v>
                      </c:pt>
                      <c:pt idx="1332">
                        <c:v>12.300097660000002</c:v>
                      </c:pt>
                      <c:pt idx="1333">
                        <c:v>12.300097660000002</c:v>
                      </c:pt>
                      <c:pt idx="1334">
                        <c:v>12.300097660000002</c:v>
                      </c:pt>
                      <c:pt idx="1335">
                        <c:v>12.300097660000002</c:v>
                      </c:pt>
                      <c:pt idx="1336">
                        <c:v>12.300097660000002</c:v>
                      </c:pt>
                      <c:pt idx="1337">
                        <c:v>12.300097660000002</c:v>
                      </c:pt>
                      <c:pt idx="1338">
                        <c:v>12.300097660000002</c:v>
                      </c:pt>
                      <c:pt idx="1339">
                        <c:v>12.300097660000002</c:v>
                      </c:pt>
                      <c:pt idx="1340">
                        <c:v>12.300097660000002</c:v>
                      </c:pt>
                      <c:pt idx="1341">
                        <c:v>12.300097660000002</c:v>
                      </c:pt>
                      <c:pt idx="1342">
                        <c:v>12.300097660000002</c:v>
                      </c:pt>
                      <c:pt idx="1343">
                        <c:v>12.300097660000002</c:v>
                      </c:pt>
                      <c:pt idx="1344">
                        <c:v>12.300097660000002</c:v>
                      </c:pt>
                      <c:pt idx="1345">
                        <c:v>12.300097660000002</c:v>
                      </c:pt>
                      <c:pt idx="1346">
                        <c:v>12.300097660000002</c:v>
                      </c:pt>
                      <c:pt idx="1347">
                        <c:v>12.300097660000002</c:v>
                      </c:pt>
                      <c:pt idx="1348">
                        <c:v>12.300097660000002</c:v>
                      </c:pt>
                      <c:pt idx="1349">
                        <c:v>12.300097660000002</c:v>
                      </c:pt>
                      <c:pt idx="1350">
                        <c:v>12.300097660000002</c:v>
                      </c:pt>
                      <c:pt idx="1351">
                        <c:v>12.300097660000002</c:v>
                      </c:pt>
                      <c:pt idx="1352">
                        <c:v>12.300097660000002</c:v>
                      </c:pt>
                      <c:pt idx="1353">
                        <c:v>12.300097660000002</c:v>
                      </c:pt>
                      <c:pt idx="1354">
                        <c:v>12.300097660000002</c:v>
                      </c:pt>
                      <c:pt idx="1355">
                        <c:v>12.300097660000002</c:v>
                      </c:pt>
                      <c:pt idx="1356">
                        <c:v>12.300097660000002</c:v>
                      </c:pt>
                      <c:pt idx="1357">
                        <c:v>12.300097660000002</c:v>
                      </c:pt>
                      <c:pt idx="1358">
                        <c:v>12.300097660000002</c:v>
                      </c:pt>
                      <c:pt idx="1359">
                        <c:v>12.300097660000002</c:v>
                      </c:pt>
                      <c:pt idx="1360">
                        <c:v>12.300097660000002</c:v>
                      </c:pt>
                      <c:pt idx="1361">
                        <c:v>12.300097660000002</c:v>
                      </c:pt>
                      <c:pt idx="1362">
                        <c:v>12.300097660000002</c:v>
                      </c:pt>
                      <c:pt idx="1363">
                        <c:v>12.300097660000002</c:v>
                      </c:pt>
                      <c:pt idx="1364">
                        <c:v>12.300097660000002</c:v>
                      </c:pt>
                      <c:pt idx="1365">
                        <c:v>12.300097660000002</c:v>
                      </c:pt>
                      <c:pt idx="1366">
                        <c:v>12.300097660000002</c:v>
                      </c:pt>
                      <c:pt idx="1367">
                        <c:v>12.300097660000002</c:v>
                      </c:pt>
                      <c:pt idx="1368">
                        <c:v>12.300097660000002</c:v>
                      </c:pt>
                      <c:pt idx="1369">
                        <c:v>12.300097660000002</c:v>
                      </c:pt>
                      <c:pt idx="1370">
                        <c:v>12.300097660000002</c:v>
                      </c:pt>
                      <c:pt idx="1371">
                        <c:v>12.300097660000002</c:v>
                      </c:pt>
                      <c:pt idx="1372">
                        <c:v>12.300097660000002</c:v>
                      </c:pt>
                      <c:pt idx="1373">
                        <c:v>12.300097660000002</c:v>
                      </c:pt>
                      <c:pt idx="1374">
                        <c:v>12.300097660000002</c:v>
                      </c:pt>
                      <c:pt idx="1375">
                        <c:v>12.300097660000002</c:v>
                      </c:pt>
                      <c:pt idx="1376">
                        <c:v>12.300097660000002</c:v>
                      </c:pt>
                      <c:pt idx="1377">
                        <c:v>12.300097660000002</c:v>
                      </c:pt>
                      <c:pt idx="1378">
                        <c:v>12.300097660000002</c:v>
                      </c:pt>
                      <c:pt idx="1379">
                        <c:v>12.300097660000002</c:v>
                      </c:pt>
                      <c:pt idx="1380">
                        <c:v>12.300097660000002</c:v>
                      </c:pt>
                      <c:pt idx="1381">
                        <c:v>12.300097660000002</c:v>
                      </c:pt>
                      <c:pt idx="1382">
                        <c:v>12.300097660000002</c:v>
                      </c:pt>
                      <c:pt idx="1383">
                        <c:v>12.300097660000002</c:v>
                      </c:pt>
                      <c:pt idx="1384">
                        <c:v>12.300097660000002</c:v>
                      </c:pt>
                      <c:pt idx="1385">
                        <c:v>12.300097660000002</c:v>
                      </c:pt>
                      <c:pt idx="1386">
                        <c:v>12.300097660000002</c:v>
                      </c:pt>
                      <c:pt idx="1387">
                        <c:v>12.300097660000002</c:v>
                      </c:pt>
                      <c:pt idx="1388">
                        <c:v>12.300097660000002</c:v>
                      </c:pt>
                      <c:pt idx="1389">
                        <c:v>12.300097660000002</c:v>
                      </c:pt>
                      <c:pt idx="1390">
                        <c:v>12.300097660000002</c:v>
                      </c:pt>
                      <c:pt idx="1391">
                        <c:v>12.300097660000002</c:v>
                      </c:pt>
                      <c:pt idx="1392">
                        <c:v>12.300097660000002</c:v>
                      </c:pt>
                      <c:pt idx="1393">
                        <c:v>12.300097660000002</c:v>
                      </c:pt>
                      <c:pt idx="1394">
                        <c:v>12.300097660000002</c:v>
                      </c:pt>
                      <c:pt idx="1395">
                        <c:v>12.300097660000002</c:v>
                      </c:pt>
                      <c:pt idx="1396">
                        <c:v>12.300097660000002</c:v>
                      </c:pt>
                      <c:pt idx="1397">
                        <c:v>12.300097660000002</c:v>
                      </c:pt>
                      <c:pt idx="1398">
                        <c:v>12.300097660000002</c:v>
                      </c:pt>
                      <c:pt idx="1399">
                        <c:v>12.300097660000002</c:v>
                      </c:pt>
                      <c:pt idx="1400">
                        <c:v>12.300097660000002</c:v>
                      </c:pt>
                      <c:pt idx="1401">
                        <c:v>12.300097660000002</c:v>
                      </c:pt>
                      <c:pt idx="1402">
                        <c:v>12.300097660000002</c:v>
                      </c:pt>
                      <c:pt idx="1403">
                        <c:v>12.300097660000002</c:v>
                      </c:pt>
                      <c:pt idx="1404">
                        <c:v>12.300097660000002</c:v>
                      </c:pt>
                      <c:pt idx="1405">
                        <c:v>12.300097660000002</c:v>
                      </c:pt>
                      <c:pt idx="1406">
                        <c:v>12.300097660000002</c:v>
                      </c:pt>
                      <c:pt idx="1407">
                        <c:v>12.300097660000002</c:v>
                      </c:pt>
                      <c:pt idx="1408">
                        <c:v>12.300097660000002</c:v>
                      </c:pt>
                      <c:pt idx="1409">
                        <c:v>12.300097660000002</c:v>
                      </c:pt>
                      <c:pt idx="1410">
                        <c:v>12.300097660000002</c:v>
                      </c:pt>
                      <c:pt idx="1411">
                        <c:v>12.300097660000002</c:v>
                      </c:pt>
                      <c:pt idx="1412">
                        <c:v>12.300097660000002</c:v>
                      </c:pt>
                      <c:pt idx="1413">
                        <c:v>12.300097660000002</c:v>
                      </c:pt>
                      <c:pt idx="1414">
                        <c:v>12.300097660000002</c:v>
                      </c:pt>
                      <c:pt idx="1415">
                        <c:v>12.300097660000002</c:v>
                      </c:pt>
                      <c:pt idx="1416">
                        <c:v>12.300097660000002</c:v>
                      </c:pt>
                      <c:pt idx="1417">
                        <c:v>12.300097660000002</c:v>
                      </c:pt>
                      <c:pt idx="1418">
                        <c:v>12.300097660000002</c:v>
                      </c:pt>
                      <c:pt idx="1419">
                        <c:v>12.300097660000002</c:v>
                      </c:pt>
                      <c:pt idx="1420">
                        <c:v>12.300097660000002</c:v>
                      </c:pt>
                      <c:pt idx="1421">
                        <c:v>12.300097660000002</c:v>
                      </c:pt>
                      <c:pt idx="1422">
                        <c:v>12.300097660000002</c:v>
                      </c:pt>
                      <c:pt idx="1423">
                        <c:v>12.300097660000002</c:v>
                      </c:pt>
                      <c:pt idx="1424">
                        <c:v>12.300097660000002</c:v>
                      </c:pt>
                      <c:pt idx="1425">
                        <c:v>12.300097660000002</c:v>
                      </c:pt>
                      <c:pt idx="1426">
                        <c:v>12.300097660000002</c:v>
                      </c:pt>
                      <c:pt idx="1427">
                        <c:v>12.300097660000002</c:v>
                      </c:pt>
                      <c:pt idx="1428">
                        <c:v>12.300097660000002</c:v>
                      </c:pt>
                      <c:pt idx="1429">
                        <c:v>12.300097660000002</c:v>
                      </c:pt>
                      <c:pt idx="1430">
                        <c:v>12.300097660000002</c:v>
                      </c:pt>
                      <c:pt idx="1431">
                        <c:v>12.300097660000002</c:v>
                      </c:pt>
                      <c:pt idx="1432">
                        <c:v>12.300097660000002</c:v>
                      </c:pt>
                      <c:pt idx="1433">
                        <c:v>12.300097660000002</c:v>
                      </c:pt>
                      <c:pt idx="1434">
                        <c:v>12.300097660000002</c:v>
                      </c:pt>
                      <c:pt idx="1435">
                        <c:v>12.300097660000002</c:v>
                      </c:pt>
                      <c:pt idx="1436">
                        <c:v>12.300097660000002</c:v>
                      </c:pt>
                      <c:pt idx="1437">
                        <c:v>12.300097660000002</c:v>
                      </c:pt>
                      <c:pt idx="1438">
                        <c:v>12.300097660000002</c:v>
                      </c:pt>
                      <c:pt idx="1439">
                        <c:v>12.300097660000002</c:v>
                      </c:pt>
                      <c:pt idx="1440">
                        <c:v>12.300097660000002</c:v>
                      </c:pt>
                      <c:pt idx="1441">
                        <c:v>12.300097660000002</c:v>
                      </c:pt>
                      <c:pt idx="1442">
                        <c:v>12.300097660000002</c:v>
                      </c:pt>
                      <c:pt idx="1443">
                        <c:v>12.300097660000002</c:v>
                      </c:pt>
                      <c:pt idx="1444">
                        <c:v>12.300097660000002</c:v>
                      </c:pt>
                      <c:pt idx="1445">
                        <c:v>12.300097660000002</c:v>
                      </c:pt>
                      <c:pt idx="1446">
                        <c:v>12.300097660000002</c:v>
                      </c:pt>
                      <c:pt idx="1447">
                        <c:v>12.300097660000002</c:v>
                      </c:pt>
                      <c:pt idx="1448">
                        <c:v>12.300097660000002</c:v>
                      </c:pt>
                      <c:pt idx="1449">
                        <c:v>12.300097660000002</c:v>
                      </c:pt>
                      <c:pt idx="1450">
                        <c:v>12.300097660000002</c:v>
                      </c:pt>
                      <c:pt idx="1451">
                        <c:v>12.300097660000002</c:v>
                      </c:pt>
                      <c:pt idx="1452">
                        <c:v>12.300097660000002</c:v>
                      </c:pt>
                      <c:pt idx="1453">
                        <c:v>12.300097660000002</c:v>
                      </c:pt>
                      <c:pt idx="1454">
                        <c:v>12.300097660000002</c:v>
                      </c:pt>
                      <c:pt idx="1455">
                        <c:v>12.300097660000002</c:v>
                      </c:pt>
                      <c:pt idx="1456">
                        <c:v>12.300097660000002</c:v>
                      </c:pt>
                      <c:pt idx="1457">
                        <c:v>12.300097660000002</c:v>
                      </c:pt>
                      <c:pt idx="1458">
                        <c:v>12.300097660000002</c:v>
                      </c:pt>
                      <c:pt idx="1459">
                        <c:v>12.300097660000002</c:v>
                      </c:pt>
                      <c:pt idx="1460">
                        <c:v>12.300097660000002</c:v>
                      </c:pt>
                      <c:pt idx="1461">
                        <c:v>12.300097660000002</c:v>
                      </c:pt>
                      <c:pt idx="1462">
                        <c:v>12.300097660000002</c:v>
                      </c:pt>
                      <c:pt idx="1463">
                        <c:v>12.300097660000002</c:v>
                      </c:pt>
                      <c:pt idx="1464">
                        <c:v>12.300097660000002</c:v>
                      </c:pt>
                      <c:pt idx="1465">
                        <c:v>12.300097660000002</c:v>
                      </c:pt>
                      <c:pt idx="1466">
                        <c:v>12.300097660000002</c:v>
                      </c:pt>
                      <c:pt idx="1467">
                        <c:v>12.300097660000002</c:v>
                      </c:pt>
                      <c:pt idx="1468">
                        <c:v>12.300097660000002</c:v>
                      </c:pt>
                      <c:pt idx="1469">
                        <c:v>12.300097660000002</c:v>
                      </c:pt>
                      <c:pt idx="1470">
                        <c:v>12.300097660000002</c:v>
                      </c:pt>
                      <c:pt idx="1471">
                        <c:v>12.300097660000002</c:v>
                      </c:pt>
                      <c:pt idx="1472">
                        <c:v>12.300097660000002</c:v>
                      </c:pt>
                      <c:pt idx="1473">
                        <c:v>12.300097660000002</c:v>
                      </c:pt>
                      <c:pt idx="1474">
                        <c:v>12.300097660000002</c:v>
                      </c:pt>
                      <c:pt idx="1475">
                        <c:v>12.300097660000002</c:v>
                      </c:pt>
                      <c:pt idx="1476">
                        <c:v>12.300097660000002</c:v>
                      </c:pt>
                      <c:pt idx="1477">
                        <c:v>12.300097660000002</c:v>
                      </c:pt>
                      <c:pt idx="1478">
                        <c:v>12.300097660000002</c:v>
                      </c:pt>
                      <c:pt idx="1479">
                        <c:v>12.300097660000002</c:v>
                      </c:pt>
                      <c:pt idx="1480">
                        <c:v>12.300097660000002</c:v>
                      </c:pt>
                      <c:pt idx="1481">
                        <c:v>12.300097660000002</c:v>
                      </c:pt>
                      <c:pt idx="1482">
                        <c:v>12.300097660000002</c:v>
                      </c:pt>
                      <c:pt idx="1483">
                        <c:v>12.300097660000002</c:v>
                      </c:pt>
                      <c:pt idx="1484">
                        <c:v>12.200244139999999</c:v>
                      </c:pt>
                      <c:pt idx="1485">
                        <c:v>12.300097660000002</c:v>
                      </c:pt>
                      <c:pt idx="1486">
                        <c:v>12.300097660000002</c:v>
                      </c:pt>
                      <c:pt idx="1487">
                        <c:v>12.300097660000002</c:v>
                      </c:pt>
                      <c:pt idx="1488">
                        <c:v>12.300097660000002</c:v>
                      </c:pt>
                      <c:pt idx="1489">
                        <c:v>12.300097660000002</c:v>
                      </c:pt>
                      <c:pt idx="1490">
                        <c:v>12.300097660000002</c:v>
                      </c:pt>
                      <c:pt idx="1491">
                        <c:v>12.300097660000002</c:v>
                      </c:pt>
                      <c:pt idx="1492">
                        <c:v>12.300097660000002</c:v>
                      </c:pt>
                      <c:pt idx="1493">
                        <c:v>12.300097660000002</c:v>
                      </c:pt>
                      <c:pt idx="1494">
                        <c:v>12.200244139999999</c:v>
                      </c:pt>
                      <c:pt idx="1495">
                        <c:v>12.300097660000002</c:v>
                      </c:pt>
                      <c:pt idx="1496">
                        <c:v>12.300097660000002</c:v>
                      </c:pt>
                      <c:pt idx="1497">
                        <c:v>12.200244139999999</c:v>
                      </c:pt>
                      <c:pt idx="1498">
                        <c:v>12.300097660000002</c:v>
                      </c:pt>
                      <c:pt idx="1499">
                        <c:v>12.200244139999999</c:v>
                      </c:pt>
                      <c:pt idx="1500">
                        <c:v>12.300097660000002</c:v>
                      </c:pt>
                      <c:pt idx="1501">
                        <c:v>12.200244139999999</c:v>
                      </c:pt>
                      <c:pt idx="1502">
                        <c:v>12.200244139999999</c:v>
                      </c:pt>
                      <c:pt idx="1503">
                        <c:v>12.200244139999999</c:v>
                      </c:pt>
                      <c:pt idx="1504">
                        <c:v>12.200244139999999</c:v>
                      </c:pt>
                      <c:pt idx="1505">
                        <c:v>12.200244139999999</c:v>
                      </c:pt>
                      <c:pt idx="1506">
                        <c:v>12.200244139999999</c:v>
                      </c:pt>
                      <c:pt idx="1507">
                        <c:v>12.200244139999999</c:v>
                      </c:pt>
                      <c:pt idx="1508">
                        <c:v>12.300097660000002</c:v>
                      </c:pt>
                      <c:pt idx="1509">
                        <c:v>12.200244139999999</c:v>
                      </c:pt>
                      <c:pt idx="1510">
                        <c:v>12.200244139999999</c:v>
                      </c:pt>
                      <c:pt idx="1511">
                        <c:v>12.200244139999999</c:v>
                      </c:pt>
                      <c:pt idx="1512">
                        <c:v>12.200244139999999</c:v>
                      </c:pt>
                      <c:pt idx="1513">
                        <c:v>12.200244139999999</c:v>
                      </c:pt>
                      <c:pt idx="1514">
                        <c:v>12.200244139999999</c:v>
                      </c:pt>
                      <c:pt idx="1515">
                        <c:v>12.200244139999999</c:v>
                      </c:pt>
                      <c:pt idx="1516">
                        <c:v>12.200244139999999</c:v>
                      </c:pt>
                      <c:pt idx="1517">
                        <c:v>12.200244139999999</c:v>
                      </c:pt>
                      <c:pt idx="1518">
                        <c:v>12.200244139999999</c:v>
                      </c:pt>
                      <c:pt idx="1519">
                        <c:v>12.200244139999999</c:v>
                      </c:pt>
                      <c:pt idx="1520">
                        <c:v>12.200244139999999</c:v>
                      </c:pt>
                      <c:pt idx="1521">
                        <c:v>12.200244139999999</c:v>
                      </c:pt>
                      <c:pt idx="1522">
                        <c:v>12.200244139999999</c:v>
                      </c:pt>
                      <c:pt idx="1523">
                        <c:v>12.200244139999999</c:v>
                      </c:pt>
                      <c:pt idx="1524">
                        <c:v>12.200244139999999</c:v>
                      </c:pt>
                      <c:pt idx="1525">
                        <c:v>12.200244139999999</c:v>
                      </c:pt>
                      <c:pt idx="1526">
                        <c:v>12.200244139999999</c:v>
                      </c:pt>
                      <c:pt idx="1527">
                        <c:v>12.200244139999999</c:v>
                      </c:pt>
                      <c:pt idx="1528">
                        <c:v>12.200244139999999</c:v>
                      </c:pt>
                      <c:pt idx="1529">
                        <c:v>12.200244139999999</c:v>
                      </c:pt>
                      <c:pt idx="1530">
                        <c:v>12.200244139999999</c:v>
                      </c:pt>
                      <c:pt idx="1531">
                        <c:v>12.200244139999999</c:v>
                      </c:pt>
                      <c:pt idx="1532">
                        <c:v>12.200244139999999</c:v>
                      </c:pt>
                      <c:pt idx="1533">
                        <c:v>12.200244139999999</c:v>
                      </c:pt>
                      <c:pt idx="1534">
                        <c:v>12.200244139999999</c:v>
                      </c:pt>
                      <c:pt idx="1535">
                        <c:v>12.200244139999999</c:v>
                      </c:pt>
                      <c:pt idx="1536">
                        <c:v>12.200244139999999</c:v>
                      </c:pt>
                      <c:pt idx="1537">
                        <c:v>12.200244139999999</c:v>
                      </c:pt>
                      <c:pt idx="1538">
                        <c:v>12.200244139999999</c:v>
                      </c:pt>
                      <c:pt idx="1539">
                        <c:v>12.200244139999999</c:v>
                      </c:pt>
                      <c:pt idx="1540">
                        <c:v>12.200244139999999</c:v>
                      </c:pt>
                      <c:pt idx="1541">
                        <c:v>12.200244139999999</c:v>
                      </c:pt>
                      <c:pt idx="1542">
                        <c:v>12.200244139999999</c:v>
                      </c:pt>
                      <c:pt idx="1543">
                        <c:v>12.200244139999999</c:v>
                      </c:pt>
                      <c:pt idx="1544">
                        <c:v>12.200244139999999</c:v>
                      </c:pt>
                      <c:pt idx="1545">
                        <c:v>12.200244139999999</c:v>
                      </c:pt>
                      <c:pt idx="1546">
                        <c:v>12.200244139999999</c:v>
                      </c:pt>
                      <c:pt idx="1547">
                        <c:v>12.200244139999999</c:v>
                      </c:pt>
                      <c:pt idx="1548">
                        <c:v>12.200244139999999</c:v>
                      </c:pt>
                      <c:pt idx="1549">
                        <c:v>12.200244139999999</c:v>
                      </c:pt>
                      <c:pt idx="1550">
                        <c:v>12.200244139999999</c:v>
                      </c:pt>
                      <c:pt idx="1551">
                        <c:v>12.200244139999999</c:v>
                      </c:pt>
                      <c:pt idx="1552">
                        <c:v>12.200244139999999</c:v>
                      </c:pt>
                      <c:pt idx="1553">
                        <c:v>12.200244139999999</c:v>
                      </c:pt>
                      <c:pt idx="1554">
                        <c:v>12.200244139999999</c:v>
                      </c:pt>
                      <c:pt idx="1555">
                        <c:v>12.200244139999999</c:v>
                      </c:pt>
                      <c:pt idx="1556">
                        <c:v>12.200244139999999</c:v>
                      </c:pt>
                      <c:pt idx="1557">
                        <c:v>12.200244139999999</c:v>
                      </c:pt>
                      <c:pt idx="1558">
                        <c:v>12.200244139999999</c:v>
                      </c:pt>
                      <c:pt idx="1559">
                        <c:v>12.200244139999999</c:v>
                      </c:pt>
                      <c:pt idx="1560">
                        <c:v>12.200244139999999</c:v>
                      </c:pt>
                      <c:pt idx="1561">
                        <c:v>12.200244139999999</c:v>
                      </c:pt>
                      <c:pt idx="1562">
                        <c:v>12.200244139999999</c:v>
                      </c:pt>
                      <c:pt idx="1563">
                        <c:v>12.200244139999999</c:v>
                      </c:pt>
                      <c:pt idx="1564">
                        <c:v>12.200244139999999</c:v>
                      </c:pt>
                      <c:pt idx="1565">
                        <c:v>12.200244139999999</c:v>
                      </c:pt>
                      <c:pt idx="1566">
                        <c:v>12.200244139999999</c:v>
                      </c:pt>
                      <c:pt idx="1567">
                        <c:v>12.200244139999999</c:v>
                      </c:pt>
                      <c:pt idx="1568">
                        <c:v>12.200244139999999</c:v>
                      </c:pt>
                      <c:pt idx="1569">
                        <c:v>12.200244139999999</c:v>
                      </c:pt>
                      <c:pt idx="1570">
                        <c:v>12.200244139999999</c:v>
                      </c:pt>
                      <c:pt idx="1571">
                        <c:v>12.200244139999999</c:v>
                      </c:pt>
                      <c:pt idx="1572">
                        <c:v>12.200244139999999</c:v>
                      </c:pt>
                      <c:pt idx="1573">
                        <c:v>12.200244139999999</c:v>
                      </c:pt>
                      <c:pt idx="1574">
                        <c:v>12.200244139999999</c:v>
                      </c:pt>
                      <c:pt idx="1575">
                        <c:v>12.200244139999999</c:v>
                      </c:pt>
                      <c:pt idx="1576">
                        <c:v>12.200244139999999</c:v>
                      </c:pt>
                      <c:pt idx="1577">
                        <c:v>12.200244139999999</c:v>
                      </c:pt>
                      <c:pt idx="1578">
                        <c:v>12.200244139999999</c:v>
                      </c:pt>
                      <c:pt idx="1579">
                        <c:v>12.200244139999999</c:v>
                      </c:pt>
                      <c:pt idx="1580">
                        <c:v>12.200244139999999</c:v>
                      </c:pt>
                      <c:pt idx="1581">
                        <c:v>12.200244139999999</c:v>
                      </c:pt>
                      <c:pt idx="1582">
                        <c:v>12.200244139999999</c:v>
                      </c:pt>
                      <c:pt idx="1583">
                        <c:v>12.200244139999999</c:v>
                      </c:pt>
                      <c:pt idx="1584">
                        <c:v>12.200244139999999</c:v>
                      </c:pt>
                      <c:pt idx="1585">
                        <c:v>12.200244139999999</c:v>
                      </c:pt>
                      <c:pt idx="1586">
                        <c:v>12.200244139999999</c:v>
                      </c:pt>
                      <c:pt idx="1587">
                        <c:v>12.200244139999999</c:v>
                      </c:pt>
                      <c:pt idx="1588">
                        <c:v>12.200244139999999</c:v>
                      </c:pt>
                      <c:pt idx="1589">
                        <c:v>12.200244139999999</c:v>
                      </c:pt>
                      <c:pt idx="1590">
                        <c:v>12.200244139999999</c:v>
                      </c:pt>
                      <c:pt idx="1591">
                        <c:v>12.200244139999999</c:v>
                      </c:pt>
                      <c:pt idx="1592">
                        <c:v>12.200244139999999</c:v>
                      </c:pt>
                      <c:pt idx="1593">
                        <c:v>12.200244139999999</c:v>
                      </c:pt>
                      <c:pt idx="1594">
                        <c:v>12.200244139999999</c:v>
                      </c:pt>
                      <c:pt idx="1595">
                        <c:v>12.200244139999999</c:v>
                      </c:pt>
                      <c:pt idx="1596">
                        <c:v>12.200244139999999</c:v>
                      </c:pt>
                      <c:pt idx="1597">
                        <c:v>12.200244139999999</c:v>
                      </c:pt>
                      <c:pt idx="1598">
                        <c:v>12.200244139999999</c:v>
                      </c:pt>
                      <c:pt idx="1599">
                        <c:v>12.200244139999999</c:v>
                      </c:pt>
                      <c:pt idx="1600">
                        <c:v>12.200244139999999</c:v>
                      </c:pt>
                      <c:pt idx="1601">
                        <c:v>12.200244139999999</c:v>
                      </c:pt>
                      <c:pt idx="1602">
                        <c:v>12.200244139999999</c:v>
                      </c:pt>
                      <c:pt idx="1603">
                        <c:v>12.200244139999999</c:v>
                      </c:pt>
                      <c:pt idx="1604">
                        <c:v>12.200244139999999</c:v>
                      </c:pt>
                      <c:pt idx="1605">
                        <c:v>12.200244139999999</c:v>
                      </c:pt>
                      <c:pt idx="1606">
                        <c:v>12.200244139999999</c:v>
                      </c:pt>
                      <c:pt idx="1607">
                        <c:v>12.200244139999999</c:v>
                      </c:pt>
                      <c:pt idx="1608">
                        <c:v>12.200244139999999</c:v>
                      </c:pt>
                      <c:pt idx="1609">
                        <c:v>12.200244139999999</c:v>
                      </c:pt>
                      <c:pt idx="1610">
                        <c:v>12.200244139999999</c:v>
                      </c:pt>
                      <c:pt idx="1611">
                        <c:v>12.200244139999999</c:v>
                      </c:pt>
                      <c:pt idx="1612">
                        <c:v>12.200244139999999</c:v>
                      </c:pt>
                      <c:pt idx="1613">
                        <c:v>12.200244139999999</c:v>
                      </c:pt>
                      <c:pt idx="1614">
                        <c:v>12.200244139999999</c:v>
                      </c:pt>
                      <c:pt idx="1615">
                        <c:v>12.200244139999999</c:v>
                      </c:pt>
                      <c:pt idx="1616">
                        <c:v>12.200244139999999</c:v>
                      </c:pt>
                      <c:pt idx="1617">
                        <c:v>12.200244139999999</c:v>
                      </c:pt>
                      <c:pt idx="1618">
                        <c:v>12.200244139999999</c:v>
                      </c:pt>
                      <c:pt idx="1619">
                        <c:v>12.200244139999999</c:v>
                      </c:pt>
                      <c:pt idx="1620">
                        <c:v>12.200244139999999</c:v>
                      </c:pt>
                      <c:pt idx="1621">
                        <c:v>12.200244139999999</c:v>
                      </c:pt>
                      <c:pt idx="1622">
                        <c:v>12.200244139999999</c:v>
                      </c:pt>
                      <c:pt idx="1623">
                        <c:v>12.200244139999999</c:v>
                      </c:pt>
                      <c:pt idx="1624">
                        <c:v>12.200244139999999</c:v>
                      </c:pt>
                      <c:pt idx="1625">
                        <c:v>12.200244139999999</c:v>
                      </c:pt>
                      <c:pt idx="1626">
                        <c:v>12.200244139999999</c:v>
                      </c:pt>
                      <c:pt idx="1627">
                        <c:v>12.200244139999999</c:v>
                      </c:pt>
                      <c:pt idx="1628">
                        <c:v>12.200244139999999</c:v>
                      </c:pt>
                      <c:pt idx="1629">
                        <c:v>12.200244139999999</c:v>
                      </c:pt>
                      <c:pt idx="1630">
                        <c:v>12.200244139999999</c:v>
                      </c:pt>
                      <c:pt idx="1631">
                        <c:v>12.200244139999999</c:v>
                      </c:pt>
                      <c:pt idx="1632">
                        <c:v>12.200244139999999</c:v>
                      </c:pt>
                      <c:pt idx="1633">
                        <c:v>12.200244139999999</c:v>
                      </c:pt>
                      <c:pt idx="1634">
                        <c:v>12.100146479999996</c:v>
                      </c:pt>
                      <c:pt idx="1635">
                        <c:v>12.100146479999996</c:v>
                      </c:pt>
                      <c:pt idx="1636">
                        <c:v>12.200244139999999</c:v>
                      </c:pt>
                      <c:pt idx="1637">
                        <c:v>12.200244139999999</c:v>
                      </c:pt>
                      <c:pt idx="1638">
                        <c:v>12.200244139999999</c:v>
                      </c:pt>
                      <c:pt idx="1639">
                        <c:v>12.200244139999999</c:v>
                      </c:pt>
                      <c:pt idx="1640">
                        <c:v>12.200244139999999</c:v>
                      </c:pt>
                      <c:pt idx="1641">
                        <c:v>12.200244139999999</c:v>
                      </c:pt>
                      <c:pt idx="1642">
                        <c:v>12.100146479999996</c:v>
                      </c:pt>
                      <c:pt idx="1643">
                        <c:v>12.100146479999996</c:v>
                      </c:pt>
                      <c:pt idx="1644">
                        <c:v>12.200244139999999</c:v>
                      </c:pt>
                      <c:pt idx="1645">
                        <c:v>12.100146479999996</c:v>
                      </c:pt>
                      <c:pt idx="1646">
                        <c:v>12.200244139999999</c:v>
                      </c:pt>
                      <c:pt idx="1647">
                        <c:v>12.200244139999999</c:v>
                      </c:pt>
                      <c:pt idx="1648">
                        <c:v>12.100146479999996</c:v>
                      </c:pt>
                      <c:pt idx="1649">
                        <c:v>12.100146479999996</c:v>
                      </c:pt>
                      <c:pt idx="1650">
                        <c:v>12.100146479999996</c:v>
                      </c:pt>
                      <c:pt idx="1651">
                        <c:v>12.200244139999999</c:v>
                      </c:pt>
                      <c:pt idx="1652">
                        <c:v>12.100146479999996</c:v>
                      </c:pt>
                      <c:pt idx="1653">
                        <c:v>12.100146479999996</c:v>
                      </c:pt>
                      <c:pt idx="1654">
                        <c:v>12.100146479999996</c:v>
                      </c:pt>
                      <c:pt idx="1655">
                        <c:v>12.100146479999996</c:v>
                      </c:pt>
                      <c:pt idx="1656">
                        <c:v>12.200244139999999</c:v>
                      </c:pt>
                      <c:pt idx="1657">
                        <c:v>12.100146479999996</c:v>
                      </c:pt>
                      <c:pt idx="1658">
                        <c:v>12.100146479999996</c:v>
                      </c:pt>
                      <c:pt idx="1659">
                        <c:v>12.100146479999996</c:v>
                      </c:pt>
                      <c:pt idx="1660">
                        <c:v>12.100146479999996</c:v>
                      </c:pt>
                      <c:pt idx="1661">
                        <c:v>12.100146479999996</c:v>
                      </c:pt>
                      <c:pt idx="1662">
                        <c:v>12.100146479999996</c:v>
                      </c:pt>
                      <c:pt idx="1663">
                        <c:v>12.100146479999996</c:v>
                      </c:pt>
                      <c:pt idx="1664">
                        <c:v>12.100146479999996</c:v>
                      </c:pt>
                      <c:pt idx="1665">
                        <c:v>12.100146479999996</c:v>
                      </c:pt>
                      <c:pt idx="1666">
                        <c:v>12.100146479999996</c:v>
                      </c:pt>
                      <c:pt idx="1667">
                        <c:v>12.100146479999996</c:v>
                      </c:pt>
                      <c:pt idx="1668">
                        <c:v>12.100146479999996</c:v>
                      </c:pt>
                      <c:pt idx="1669">
                        <c:v>12.100146479999996</c:v>
                      </c:pt>
                      <c:pt idx="1670">
                        <c:v>12.100146479999996</c:v>
                      </c:pt>
                      <c:pt idx="1671">
                        <c:v>12.100146479999996</c:v>
                      </c:pt>
                      <c:pt idx="1672">
                        <c:v>12.100146479999996</c:v>
                      </c:pt>
                      <c:pt idx="1673">
                        <c:v>12.100146479999996</c:v>
                      </c:pt>
                      <c:pt idx="1674">
                        <c:v>12.100146479999996</c:v>
                      </c:pt>
                      <c:pt idx="1675">
                        <c:v>12.100146479999996</c:v>
                      </c:pt>
                      <c:pt idx="1676">
                        <c:v>12.100146479999996</c:v>
                      </c:pt>
                      <c:pt idx="1677">
                        <c:v>12.100146479999996</c:v>
                      </c:pt>
                      <c:pt idx="1678">
                        <c:v>12.100146479999996</c:v>
                      </c:pt>
                      <c:pt idx="1679">
                        <c:v>12.100146479999996</c:v>
                      </c:pt>
                      <c:pt idx="1680">
                        <c:v>12.100146479999996</c:v>
                      </c:pt>
                      <c:pt idx="1681">
                        <c:v>12.100146479999996</c:v>
                      </c:pt>
                      <c:pt idx="1682">
                        <c:v>12.100146479999996</c:v>
                      </c:pt>
                      <c:pt idx="1683">
                        <c:v>12.100146479999996</c:v>
                      </c:pt>
                      <c:pt idx="1684">
                        <c:v>12.100146479999996</c:v>
                      </c:pt>
                      <c:pt idx="1685">
                        <c:v>12.100146479999996</c:v>
                      </c:pt>
                      <c:pt idx="1686">
                        <c:v>12.100146479999996</c:v>
                      </c:pt>
                      <c:pt idx="1687">
                        <c:v>12.100146479999996</c:v>
                      </c:pt>
                      <c:pt idx="1688">
                        <c:v>12.100146479999996</c:v>
                      </c:pt>
                      <c:pt idx="1689">
                        <c:v>12.100146479999996</c:v>
                      </c:pt>
                      <c:pt idx="1690">
                        <c:v>12.100146479999996</c:v>
                      </c:pt>
                      <c:pt idx="1691">
                        <c:v>12.100146479999996</c:v>
                      </c:pt>
                      <c:pt idx="1692">
                        <c:v>12.100146479999996</c:v>
                      </c:pt>
                      <c:pt idx="1693">
                        <c:v>12.100146479999996</c:v>
                      </c:pt>
                      <c:pt idx="1694">
                        <c:v>12.100146479999996</c:v>
                      </c:pt>
                      <c:pt idx="1695">
                        <c:v>12.100146479999996</c:v>
                      </c:pt>
                      <c:pt idx="1696">
                        <c:v>12.100146479999996</c:v>
                      </c:pt>
                      <c:pt idx="1697">
                        <c:v>12.100146479999996</c:v>
                      </c:pt>
                      <c:pt idx="1698">
                        <c:v>12.100146479999996</c:v>
                      </c:pt>
                      <c:pt idx="1699">
                        <c:v>12.100146479999996</c:v>
                      </c:pt>
                      <c:pt idx="1700">
                        <c:v>12.100146479999996</c:v>
                      </c:pt>
                      <c:pt idx="1701">
                        <c:v>12.100146479999996</c:v>
                      </c:pt>
                      <c:pt idx="1702">
                        <c:v>12.100146479999996</c:v>
                      </c:pt>
                      <c:pt idx="1703">
                        <c:v>12.100146479999996</c:v>
                      </c:pt>
                      <c:pt idx="1704">
                        <c:v>12.100146479999996</c:v>
                      </c:pt>
                      <c:pt idx="1705">
                        <c:v>12.100146479999996</c:v>
                      </c:pt>
                      <c:pt idx="1706">
                        <c:v>12.100146479999996</c:v>
                      </c:pt>
                      <c:pt idx="1707">
                        <c:v>12.100146479999996</c:v>
                      </c:pt>
                      <c:pt idx="1708">
                        <c:v>12.100146479999996</c:v>
                      </c:pt>
                      <c:pt idx="1709">
                        <c:v>12.100146479999996</c:v>
                      </c:pt>
                      <c:pt idx="1710">
                        <c:v>12.100146479999996</c:v>
                      </c:pt>
                      <c:pt idx="1711">
                        <c:v>12.100146479999996</c:v>
                      </c:pt>
                      <c:pt idx="1712">
                        <c:v>12.100146479999996</c:v>
                      </c:pt>
                      <c:pt idx="1713">
                        <c:v>12.100146479999996</c:v>
                      </c:pt>
                      <c:pt idx="1714">
                        <c:v>12.100146479999996</c:v>
                      </c:pt>
                      <c:pt idx="1715">
                        <c:v>12.100146479999996</c:v>
                      </c:pt>
                      <c:pt idx="1716">
                        <c:v>12.100146479999996</c:v>
                      </c:pt>
                      <c:pt idx="1717">
                        <c:v>12.100146479999996</c:v>
                      </c:pt>
                      <c:pt idx="1718">
                        <c:v>12.100146479999996</c:v>
                      </c:pt>
                      <c:pt idx="1719">
                        <c:v>12.100146479999996</c:v>
                      </c:pt>
                      <c:pt idx="1720">
                        <c:v>12.100146479999996</c:v>
                      </c:pt>
                      <c:pt idx="1721">
                        <c:v>12.100146479999996</c:v>
                      </c:pt>
                      <c:pt idx="1722">
                        <c:v>12.100146479999996</c:v>
                      </c:pt>
                      <c:pt idx="1723">
                        <c:v>12.100146479999996</c:v>
                      </c:pt>
                      <c:pt idx="1724">
                        <c:v>12.100146479999996</c:v>
                      </c:pt>
                      <c:pt idx="1725">
                        <c:v>12.100146479999996</c:v>
                      </c:pt>
                      <c:pt idx="1726">
                        <c:v>12.100146479999996</c:v>
                      </c:pt>
                      <c:pt idx="1727">
                        <c:v>12.100146479999996</c:v>
                      </c:pt>
                      <c:pt idx="1728">
                        <c:v>12.100146479999996</c:v>
                      </c:pt>
                      <c:pt idx="1729">
                        <c:v>12.100146479999996</c:v>
                      </c:pt>
                      <c:pt idx="1730">
                        <c:v>12.100146479999996</c:v>
                      </c:pt>
                      <c:pt idx="1731">
                        <c:v>12.100146479999996</c:v>
                      </c:pt>
                      <c:pt idx="1732">
                        <c:v>12.100146479999996</c:v>
                      </c:pt>
                      <c:pt idx="1733">
                        <c:v>12.100146479999996</c:v>
                      </c:pt>
                      <c:pt idx="1734">
                        <c:v>12.100146479999996</c:v>
                      </c:pt>
                      <c:pt idx="1735">
                        <c:v>12.100146479999996</c:v>
                      </c:pt>
                      <c:pt idx="1736">
                        <c:v>12.100146479999996</c:v>
                      </c:pt>
                      <c:pt idx="1737">
                        <c:v>12.100146479999996</c:v>
                      </c:pt>
                      <c:pt idx="1738">
                        <c:v>12.100146479999996</c:v>
                      </c:pt>
                      <c:pt idx="1739">
                        <c:v>12.000048830000001</c:v>
                      </c:pt>
                      <c:pt idx="1740">
                        <c:v>12.100146479999996</c:v>
                      </c:pt>
                      <c:pt idx="1741">
                        <c:v>12.100146479999996</c:v>
                      </c:pt>
                      <c:pt idx="1742">
                        <c:v>12.100146479999996</c:v>
                      </c:pt>
                      <c:pt idx="1743">
                        <c:v>12.100146479999996</c:v>
                      </c:pt>
                      <c:pt idx="1744">
                        <c:v>12.100146479999996</c:v>
                      </c:pt>
                      <c:pt idx="1745">
                        <c:v>12.100146479999996</c:v>
                      </c:pt>
                      <c:pt idx="1746">
                        <c:v>12.100146479999996</c:v>
                      </c:pt>
                      <c:pt idx="1747">
                        <c:v>12.100146479999996</c:v>
                      </c:pt>
                      <c:pt idx="1748">
                        <c:v>12.100146479999996</c:v>
                      </c:pt>
                      <c:pt idx="1749">
                        <c:v>12.100146479999996</c:v>
                      </c:pt>
                      <c:pt idx="1750">
                        <c:v>12.100146479999996</c:v>
                      </c:pt>
                      <c:pt idx="1751">
                        <c:v>12.100146479999996</c:v>
                      </c:pt>
                      <c:pt idx="1752">
                        <c:v>12.100146479999996</c:v>
                      </c:pt>
                      <c:pt idx="1753">
                        <c:v>12.000048830000001</c:v>
                      </c:pt>
                      <c:pt idx="1754">
                        <c:v>12.100146479999996</c:v>
                      </c:pt>
                      <c:pt idx="1755">
                        <c:v>12.000048830000001</c:v>
                      </c:pt>
                      <c:pt idx="1756">
                        <c:v>12.100146479999996</c:v>
                      </c:pt>
                      <c:pt idx="1757">
                        <c:v>12.000048830000001</c:v>
                      </c:pt>
                      <c:pt idx="1758">
                        <c:v>12.100146479999996</c:v>
                      </c:pt>
                      <c:pt idx="1759">
                        <c:v>12.000048830000001</c:v>
                      </c:pt>
                      <c:pt idx="1760">
                        <c:v>12.100146479999996</c:v>
                      </c:pt>
                      <c:pt idx="1761">
                        <c:v>12.000048830000001</c:v>
                      </c:pt>
                      <c:pt idx="1762">
                        <c:v>12.100146479999996</c:v>
                      </c:pt>
                      <c:pt idx="1763">
                        <c:v>12.100146479999996</c:v>
                      </c:pt>
                      <c:pt idx="1764">
                        <c:v>12.100146479999996</c:v>
                      </c:pt>
                      <c:pt idx="1765">
                        <c:v>12.000048830000001</c:v>
                      </c:pt>
                      <c:pt idx="1766">
                        <c:v>12.000048830000001</c:v>
                      </c:pt>
                      <c:pt idx="1767">
                        <c:v>12.100146479999996</c:v>
                      </c:pt>
                      <c:pt idx="1768">
                        <c:v>12.000048830000001</c:v>
                      </c:pt>
                      <c:pt idx="1769">
                        <c:v>12.000048830000001</c:v>
                      </c:pt>
                      <c:pt idx="1770">
                        <c:v>12.000048830000001</c:v>
                      </c:pt>
                      <c:pt idx="1771">
                        <c:v>12.000048830000001</c:v>
                      </c:pt>
                      <c:pt idx="1772">
                        <c:v>12.000048830000001</c:v>
                      </c:pt>
                      <c:pt idx="1773">
                        <c:v>12.000048830000001</c:v>
                      </c:pt>
                      <c:pt idx="1774">
                        <c:v>12.000048830000001</c:v>
                      </c:pt>
                      <c:pt idx="1775">
                        <c:v>12.000048830000001</c:v>
                      </c:pt>
                      <c:pt idx="1776">
                        <c:v>12.100146479999996</c:v>
                      </c:pt>
                      <c:pt idx="1777">
                        <c:v>12.000048830000001</c:v>
                      </c:pt>
                      <c:pt idx="1778">
                        <c:v>12.000048830000001</c:v>
                      </c:pt>
                      <c:pt idx="1779">
                        <c:v>12.000048830000001</c:v>
                      </c:pt>
                      <c:pt idx="1780">
                        <c:v>12.000048830000001</c:v>
                      </c:pt>
                      <c:pt idx="1781">
                        <c:v>12.000048830000001</c:v>
                      </c:pt>
                      <c:pt idx="1782">
                        <c:v>12.000048830000001</c:v>
                      </c:pt>
                      <c:pt idx="1783">
                        <c:v>12.000048830000001</c:v>
                      </c:pt>
                      <c:pt idx="1784">
                        <c:v>12.000048830000001</c:v>
                      </c:pt>
                      <c:pt idx="1785">
                        <c:v>12.000048830000001</c:v>
                      </c:pt>
                      <c:pt idx="1786">
                        <c:v>12.000048830000001</c:v>
                      </c:pt>
                      <c:pt idx="1787">
                        <c:v>12.000048830000001</c:v>
                      </c:pt>
                      <c:pt idx="1788">
                        <c:v>12.000048830000001</c:v>
                      </c:pt>
                      <c:pt idx="1789">
                        <c:v>12.000048830000001</c:v>
                      </c:pt>
                      <c:pt idx="1790">
                        <c:v>12.000048830000001</c:v>
                      </c:pt>
                      <c:pt idx="1791">
                        <c:v>12.000048830000001</c:v>
                      </c:pt>
                      <c:pt idx="1792">
                        <c:v>12.000048830000001</c:v>
                      </c:pt>
                      <c:pt idx="1793">
                        <c:v>12.000048830000001</c:v>
                      </c:pt>
                      <c:pt idx="1794">
                        <c:v>12.000048830000001</c:v>
                      </c:pt>
                      <c:pt idx="1795">
                        <c:v>12.000048830000001</c:v>
                      </c:pt>
                      <c:pt idx="1796">
                        <c:v>12.000048830000001</c:v>
                      </c:pt>
                      <c:pt idx="1797">
                        <c:v>12.000048830000001</c:v>
                      </c:pt>
                      <c:pt idx="1798">
                        <c:v>12.000048830000001</c:v>
                      </c:pt>
                      <c:pt idx="1799">
                        <c:v>12.000048830000001</c:v>
                      </c:pt>
                      <c:pt idx="1800">
                        <c:v>12.000048830000001</c:v>
                      </c:pt>
                      <c:pt idx="1801">
                        <c:v>12.000048830000001</c:v>
                      </c:pt>
                      <c:pt idx="1802">
                        <c:v>12.000048830000001</c:v>
                      </c:pt>
                      <c:pt idx="1803">
                        <c:v>12.000048830000001</c:v>
                      </c:pt>
                      <c:pt idx="1804">
                        <c:v>12.000048830000001</c:v>
                      </c:pt>
                      <c:pt idx="1805">
                        <c:v>12.000048830000001</c:v>
                      </c:pt>
                      <c:pt idx="1806">
                        <c:v>12.000048830000001</c:v>
                      </c:pt>
                      <c:pt idx="1807">
                        <c:v>12.000048830000001</c:v>
                      </c:pt>
                      <c:pt idx="1808">
                        <c:v>12.000048830000001</c:v>
                      </c:pt>
                      <c:pt idx="1809">
                        <c:v>12.000048830000001</c:v>
                      </c:pt>
                      <c:pt idx="1810">
                        <c:v>12.000048830000001</c:v>
                      </c:pt>
                      <c:pt idx="1811">
                        <c:v>12.000048830000001</c:v>
                      </c:pt>
                      <c:pt idx="1812">
                        <c:v>12.000048830000001</c:v>
                      </c:pt>
                      <c:pt idx="1813">
                        <c:v>12.000048830000001</c:v>
                      </c:pt>
                      <c:pt idx="1814">
                        <c:v>12.000048830000001</c:v>
                      </c:pt>
                      <c:pt idx="1815">
                        <c:v>12.000048830000001</c:v>
                      </c:pt>
                      <c:pt idx="1816">
                        <c:v>12.000048830000001</c:v>
                      </c:pt>
                      <c:pt idx="1817">
                        <c:v>12.000048830000001</c:v>
                      </c:pt>
                      <c:pt idx="1818">
                        <c:v>12.000048830000001</c:v>
                      </c:pt>
                      <c:pt idx="1819">
                        <c:v>12.000048830000001</c:v>
                      </c:pt>
                      <c:pt idx="1820">
                        <c:v>12.000048830000001</c:v>
                      </c:pt>
                      <c:pt idx="1821">
                        <c:v>12.000048830000001</c:v>
                      </c:pt>
                      <c:pt idx="1822">
                        <c:v>12.000048830000001</c:v>
                      </c:pt>
                      <c:pt idx="1823">
                        <c:v>12.000048830000001</c:v>
                      </c:pt>
                      <c:pt idx="1824">
                        <c:v>12.000048830000001</c:v>
                      </c:pt>
                      <c:pt idx="1825">
                        <c:v>12.000048830000001</c:v>
                      </c:pt>
                      <c:pt idx="1826">
                        <c:v>12.000048830000001</c:v>
                      </c:pt>
                      <c:pt idx="1827">
                        <c:v>12.000048830000001</c:v>
                      </c:pt>
                      <c:pt idx="1828">
                        <c:v>12.000048830000001</c:v>
                      </c:pt>
                      <c:pt idx="1829">
                        <c:v>12.000048830000001</c:v>
                      </c:pt>
                      <c:pt idx="1830">
                        <c:v>12.000048830000001</c:v>
                      </c:pt>
                      <c:pt idx="1831">
                        <c:v>12.000048830000001</c:v>
                      </c:pt>
                      <c:pt idx="1832">
                        <c:v>12.000048830000001</c:v>
                      </c:pt>
                      <c:pt idx="1833">
                        <c:v>12.000048830000001</c:v>
                      </c:pt>
                      <c:pt idx="1834">
                        <c:v>12.000048830000001</c:v>
                      </c:pt>
                      <c:pt idx="1835">
                        <c:v>12.000048830000001</c:v>
                      </c:pt>
                      <c:pt idx="1836">
                        <c:v>12.000048830000001</c:v>
                      </c:pt>
                      <c:pt idx="1837">
                        <c:v>12.000048830000001</c:v>
                      </c:pt>
                      <c:pt idx="1838">
                        <c:v>12.000048830000001</c:v>
                      </c:pt>
                      <c:pt idx="1839">
                        <c:v>12.000048830000001</c:v>
                      </c:pt>
                      <c:pt idx="1840">
                        <c:v>12.000048830000001</c:v>
                      </c:pt>
                      <c:pt idx="1841">
                        <c:v>12.000048830000001</c:v>
                      </c:pt>
                      <c:pt idx="1842">
                        <c:v>12.000048830000001</c:v>
                      </c:pt>
                      <c:pt idx="1843">
                        <c:v>12.000048830000001</c:v>
                      </c:pt>
                      <c:pt idx="1844">
                        <c:v>12.000048830000001</c:v>
                      </c:pt>
                      <c:pt idx="1845">
                        <c:v>12.000048830000001</c:v>
                      </c:pt>
                      <c:pt idx="1846">
                        <c:v>12.000048830000001</c:v>
                      </c:pt>
                      <c:pt idx="1847">
                        <c:v>12.000048830000001</c:v>
                      </c:pt>
                      <c:pt idx="1848">
                        <c:v>12.000048830000001</c:v>
                      </c:pt>
                      <c:pt idx="1849">
                        <c:v>12.000048830000001</c:v>
                      </c:pt>
                      <c:pt idx="1850">
                        <c:v>12.000048830000001</c:v>
                      </c:pt>
                      <c:pt idx="1851">
                        <c:v>12.000048830000001</c:v>
                      </c:pt>
                      <c:pt idx="1852">
                        <c:v>12.000048830000001</c:v>
                      </c:pt>
                      <c:pt idx="1853">
                        <c:v>12.000048830000001</c:v>
                      </c:pt>
                      <c:pt idx="1854">
                        <c:v>11.900195309999997</c:v>
                      </c:pt>
                      <c:pt idx="1855">
                        <c:v>12.000048830000001</c:v>
                      </c:pt>
                      <c:pt idx="1856">
                        <c:v>12.000048830000001</c:v>
                      </c:pt>
                      <c:pt idx="1857">
                        <c:v>12.000048830000001</c:v>
                      </c:pt>
                      <c:pt idx="1858">
                        <c:v>12.000048830000001</c:v>
                      </c:pt>
                      <c:pt idx="1859">
                        <c:v>12.000048830000001</c:v>
                      </c:pt>
                      <c:pt idx="1860">
                        <c:v>12.000048830000001</c:v>
                      </c:pt>
                      <c:pt idx="1861">
                        <c:v>12.000048830000001</c:v>
                      </c:pt>
                      <c:pt idx="1862">
                        <c:v>11.900195309999997</c:v>
                      </c:pt>
                      <c:pt idx="1863">
                        <c:v>12.000048830000001</c:v>
                      </c:pt>
                      <c:pt idx="1864">
                        <c:v>11.900195309999997</c:v>
                      </c:pt>
                      <c:pt idx="1865">
                        <c:v>12.000048830000001</c:v>
                      </c:pt>
                      <c:pt idx="1866">
                        <c:v>12.000048830000001</c:v>
                      </c:pt>
                      <c:pt idx="1867">
                        <c:v>11.900195309999997</c:v>
                      </c:pt>
                      <c:pt idx="1868">
                        <c:v>11.900195309999997</c:v>
                      </c:pt>
                      <c:pt idx="1869">
                        <c:v>11.900195309999997</c:v>
                      </c:pt>
                      <c:pt idx="1870">
                        <c:v>11.900195309999997</c:v>
                      </c:pt>
                      <c:pt idx="1871">
                        <c:v>11.900195309999997</c:v>
                      </c:pt>
                      <c:pt idx="1872">
                        <c:v>11.900195309999997</c:v>
                      </c:pt>
                      <c:pt idx="1873">
                        <c:v>11.900195309999997</c:v>
                      </c:pt>
                      <c:pt idx="1874">
                        <c:v>11.900195309999997</c:v>
                      </c:pt>
                      <c:pt idx="1875">
                        <c:v>11.900195309999997</c:v>
                      </c:pt>
                      <c:pt idx="1876">
                        <c:v>11.900195309999997</c:v>
                      </c:pt>
                      <c:pt idx="1877">
                        <c:v>11.900195309999997</c:v>
                      </c:pt>
                      <c:pt idx="1878">
                        <c:v>11.900195309999997</c:v>
                      </c:pt>
                      <c:pt idx="1879">
                        <c:v>11.900195309999997</c:v>
                      </c:pt>
                      <c:pt idx="1880">
                        <c:v>11.900195309999997</c:v>
                      </c:pt>
                      <c:pt idx="1881">
                        <c:v>11.900195309999997</c:v>
                      </c:pt>
                      <c:pt idx="1882">
                        <c:v>11.900195309999997</c:v>
                      </c:pt>
                      <c:pt idx="1883">
                        <c:v>11.900195309999997</c:v>
                      </c:pt>
                      <c:pt idx="1884">
                        <c:v>11.900195309999997</c:v>
                      </c:pt>
                      <c:pt idx="1885">
                        <c:v>11.900195309999997</c:v>
                      </c:pt>
                      <c:pt idx="1886">
                        <c:v>11.900195309999997</c:v>
                      </c:pt>
                      <c:pt idx="1887">
                        <c:v>11.900195309999997</c:v>
                      </c:pt>
                      <c:pt idx="1888">
                        <c:v>11.900195309999997</c:v>
                      </c:pt>
                      <c:pt idx="1889">
                        <c:v>11.900195309999997</c:v>
                      </c:pt>
                      <c:pt idx="1890">
                        <c:v>11.900195309999997</c:v>
                      </c:pt>
                      <c:pt idx="1891">
                        <c:v>11.900195309999997</c:v>
                      </c:pt>
                      <c:pt idx="1892">
                        <c:v>11.900195309999997</c:v>
                      </c:pt>
                      <c:pt idx="1893">
                        <c:v>11.900195309999997</c:v>
                      </c:pt>
                      <c:pt idx="1894">
                        <c:v>11.900195309999997</c:v>
                      </c:pt>
                      <c:pt idx="1895">
                        <c:v>11.900195309999997</c:v>
                      </c:pt>
                      <c:pt idx="1896">
                        <c:v>11.900195309999997</c:v>
                      </c:pt>
                      <c:pt idx="1897">
                        <c:v>11.900195309999997</c:v>
                      </c:pt>
                      <c:pt idx="1898">
                        <c:v>11.900195309999997</c:v>
                      </c:pt>
                      <c:pt idx="1899">
                        <c:v>11.900195309999997</c:v>
                      </c:pt>
                      <c:pt idx="1900">
                        <c:v>11.900195309999997</c:v>
                      </c:pt>
                      <c:pt idx="1901">
                        <c:v>11.900195309999997</c:v>
                      </c:pt>
                      <c:pt idx="1902">
                        <c:v>11.900195309999997</c:v>
                      </c:pt>
                      <c:pt idx="1903">
                        <c:v>11.900195309999997</c:v>
                      </c:pt>
                      <c:pt idx="1904">
                        <c:v>11.900195309999997</c:v>
                      </c:pt>
                      <c:pt idx="1905">
                        <c:v>11.900195309999997</c:v>
                      </c:pt>
                      <c:pt idx="1906">
                        <c:v>11.900195309999997</c:v>
                      </c:pt>
                      <c:pt idx="1907">
                        <c:v>11.900195309999997</c:v>
                      </c:pt>
                      <c:pt idx="1908">
                        <c:v>11.900195309999997</c:v>
                      </c:pt>
                      <c:pt idx="1909">
                        <c:v>11.900195309999997</c:v>
                      </c:pt>
                      <c:pt idx="1910">
                        <c:v>11.900195309999997</c:v>
                      </c:pt>
                      <c:pt idx="1911">
                        <c:v>11.900195309999997</c:v>
                      </c:pt>
                      <c:pt idx="1912">
                        <c:v>11.900195309999997</c:v>
                      </c:pt>
                      <c:pt idx="1913">
                        <c:v>11.900195309999997</c:v>
                      </c:pt>
                      <c:pt idx="1914">
                        <c:v>11.900195309999997</c:v>
                      </c:pt>
                      <c:pt idx="1915">
                        <c:v>11.900195309999997</c:v>
                      </c:pt>
                      <c:pt idx="1916">
                        <c:v>11.900195309999997</c:v>
                      </c:pt>
                      <c:pt idx="1917">
                        <c:v>11.900195309999997</c:v>
                      </c:pt>
                      <c:pt idx="1918">
                        <c:v>11.900195309999997</c:v>
                      </c:pt>
                      <c:pt idx="1919">
                        <c:v>11.900195309999997</c:v>
                      </c:pt>
                      <c:pt idx="1920">
                        <c:v>11.900195309999997</c:v>
                      </c:pt>
                      <c:pt idx="1921">
                        <c:v>11.900195309999997</c:v>
                      </c:pt>
                      <c:pt idx="1922">
                        <c:v>11.900195309999997</c:v>
                      </c:pt>
                      <c:pt idx="1923">
                        <c:v>11.900195309999997</c:v>
                      </c:pt>
                      <c:pt idx="1924">
                        <c:v>11.900195309999997</c:v>
                      </c:pt>
                      <c:pt idx="1925">
                        <c:v>11.900195309999997</c:v>
                      </c:pt>
                      <c:pt idx="1926">
                        <c:v>11.900195309999997</c:v>
                      </c:pt>
                      <c:pt idx="1927">
                        <c:v>11.900195309999997</c:v>
                      </c:pt>
                      <c:pt idx="1928">
                        <c:v>11.900195309999997</c:v>
                      </c:pt>
                      <c:pt idx="1929">
                        <c:v>11.900195309999997</c:v>
                      </c:pt>
                      <c:pt idx="1930">
                        <c:v>11.900195309999997</c:v>
                      </c:pt>
                      <c:pt idx="1931">
                        <c:v>11.900195309999997</c:v>
                      </c:pt>
                      <c:pt idx="1932">
                        <c:v>11.900195309999997</c:v>
                      </c:pt>
                      <c:pt idx="1933">
                        <c:v>11.900195309999997</c:v>
                      </c:pt>
                      <c:pt idx="1934">
                        <c:v>11.900195309999997</c:v>
                      </c:pt>
                      <c:pt idx="1935">
                        <c:v>11.900195309999997</c:v>
                      </c:pt>
                      <c:pt idx="1936">
                        <c:v>11.900195309999997</c:v>
                      </c:pt>
                      <c:pt idx="1937">
                        <c:v>11.900195309999997</c:v>
                      </c:pt>
                      <c:pt idx="1938">
                        <c:v>11.900195309999997</c:v>
                      </c:pt>
                      <c:pt idx="1939">
                        <c:v>11.900195309999997</c:v>
                      </c:pt>
                      <c:pt idx="1940">
                        <c:v>11.900195309999997</c:v>
                      </c:pt>
                      <c:pt idx="1941">
                        <c:v>11.900195309999997</c:v>
                      </c:pt>
                      <c:pt idx="1942">
                        <c:v>11.900195309999997</c:v>
                      </c:pt>
                      <c:pt idx="1943">
                        <c:v>11.900195309999997</c:v>
                      </c:pt>
                      <c:pt idx="1944">
                        <c:v>11.900195309999997</c:v>
                      </c:pt>
                      <c:pt idx="1945">
                        <c:v>11.900195309999997</c:v>
                      </c:pt>
                      <c:pt idx="1946">
                        <c:v>11.900195309999997</c:v>
                      </c:pt>
                      <c:pt idx="1947">
                        <c:v>11.900195309999997</c:v>
                      </c:pt>
                      <c:pt idx="1948">
                        <c:v>11.900195309999997</c:v>
                      </c:pt>
                      <c:pt idx="1949">
                        <c:v>11.900195309999997</c:v>
                      </c:pt>
                      <c:pt idx="1950">
                        <c:v>11.800097660000002</c:v>
                      </c:pt>
                      <c:pt idx="1951">
                        <c:v>11.900195309999997</c:v>
                      </c:pt>
                      <c:pt idx="1952">
                        <c:v>11.900195309999997</c:v>
                      </c:pt>
                      <c:pt idx="1953">
                        <c:v>11.800097660000002</c:v>
                      </c:pt>
                      <c:pt idx="1954">
                        <c:v>11.800097660000002</c:v>
                      </c:pt>
                      <c:pt idx="1955">
                        <c:v>11.900195309999997</c:v>
                      </c:pt>
                      <c:pt idx="1956">
                        <c:v>11.900195309999997</c:v>
                      </c:pt>
                      <c:pt idx="1957">
                        <c:v>11.800097660000002</c:v>
                      </c:pt>
                      <c:pt idx="1958">
                        <c:v>11.900195309999997</c:v>
                      </c:pt>
                      <c:pt idx="1959">
                        <c:v>11.800097660000002</c:v>
                      </c:pt>
                      <c:pt idx="1960">
                        <c:v>11.900195309999997</c:v>
                      </c:pt>
                      <c:pt idx="1961">
                        <c:v>11.800097660000002</c:v>
                      </c:pt>
                      <c:pt idx="1962">
                        <c:v>11.900195309999997</c:v>
                      </c:pt>
                      <c:pt idx="1963">
                        <c:v>11.900195309999997</c:v>
                      </c:pt>
                      <c:pt idx="1964">
                        <c:v>11.800097660000002</c:v>
                      </c:pt>
                      <c:pt idx="1965">
                        <c:v>11.800097660000002</c:v>
                      </c:pt>
                      <c:pt idx="1966">
                        <c:v>11.800097660000002</c:v>
                      </c:pt>
                      <c:pt idx="1967">
                        <c:v>11.800097660000002</c:v>
                      </c:pt>
                      <c:pt idx="1968">
                        <c:v>11.800097660000002</c:v>
                      </c:pt>
                      <c:pt idx="1969">
                        <c:v>11.800097660000002</c:v>
                      </c:pt>
                      <c:pt idx="1970">
                        <c:v>11.800097660000002</c:v>
                      </c:pt>
                      <c:pt idx="1971">
                        <c:v>11.800097660000002</c:v>
                      </c:pt>
                      <c:pt idx="1972">
                        <c:v>11.800097660000002</c:v>
                      </c:pt>
                      <c:pt idx="1973">
                        <c:v>11.800097660000002</c:v>
                      </c:pt>
                      <c:pt idx="1974">
                        <c:v>11.800097660000002</c:v>
                      </c:pt>
                      <c:pt idx="1975">
                        <c:v>11.800097660000002</c:v>
                      </c:pt>
                      <c:pt idx="1976">
                        <c:v>11.800097660000002</c:v>
                      </c:pt>
                      <c:pt idx="1977">
                        <c:v>11.800097660000002</c:v>
                      </c:pt>
                      <c:pt idx="1978">
                        <c:v>11.800097660000002</c:v>
                      </c:pt>
                      <c:pt idx="1979">
                        <c:v>11.800097660000002</c:v>
                      </c:pt>
                      <c:pt idx="1980">
                        <c:v>11.800097660000002</c:v>
                      </c:pt>
                      <c:pt idx="1981">
                        <c:v>11.800097660000002</c:v>
                      </c:pt>
                      <c:pt idx="1982">
                        <c:v>11.800097660000002</c:v>
                      </c:pt>
                      <c:pt idx="1983">
                        <c:v>11.800097660000002</c:v>
                      </c:pt>
                      <c:pt idx="1984">
                        <c:v>11.800097660000002</c:v>
                      </c:pt>
                      <c:pt idx="1985">
                        <c:v>11.800097660000002</c:v>
                      </c:pt>
                      <c:pt idx="1986">
                        <c:v>11.800097660000002</c:v>
                      </c:pt>
                      <c:pt idx="1987">
                        <c:v>11.800097660000002</c:v>
                      </c:pt>
                      <c:pt idx="1988">
                        <c:v>11.800097660000002</c:v>
                      </c:pt>
                      <c:pt idx="1989">
                        <c:v>11.800097660000002</c:v>
                      </c:pt>
                      <c:pt idx="1990">
                        <c:v>11.800097660000002</c:v>
                      </c:pt>
                      <c:pt idx="1991">
                        <c:v>11.800097660000002</c:v>
                      </c:pt>
                      <c:pt idx="1992">
                        <c:v>11.800097660000002</c:v>
                      </c:pt>
                      <c:pt idx="1993">
                        <c:v>11.800097660000002</c:v>
                      </c:pt>
                      <c:pt idx="1994">
                        <c:v>11.800097660000002</c:v>
                      </c:pt>
                      <c:pt idx="1995">
                        <c:v>11.800097660000002</c:v>
                      </c:pt>
                      <c:pt idx="1996">
                        <c:v>11.800097660000002</c:v>
                      </c:pt>
                      <c:pt idx="1997">
                        <c:v>11.800097660000002</c:v>
                      </c:pt>
                      <c:pt idx="1998">
                        <c:v>11.800097660000002</c:v>
                      </c:pt>
                      <c:pt idx="1999">
                        <c:v>11.800097660000002</c:v>
                      </c:pt>
                      <c:pt idx="2000">
                        <c:v>11.800097660000002</c:v>
                      </c:pt>
                      <c:pt idx="2001">
                        <c:v>11.800097660000002</c:v>
                      </c:pt>
                      <c:pt idx="2002">
                        <c:v>11.800097660000002</c:v>
                      </c:pt>
                      <c:pt idx="2003">
                        <c:v>11.800097660000002</c:v>
                      </c:pt>
                      <c:pt idx="2004">
                        <c:v>11.800097660000002</c:v>
                      </c:pt>
                      <c:pt idx="2005">
                        <c:v>11.800097660000002</c:v>
                      </c:pt>
                      <c:pt idx="2006">
                        <c:v>11.800097660000002</c:v>
                      </c:pt>
                      <c:pt idx="2007">
                        <c:v>11.800097660000002</c:v>
                      </c:pt>
                      <c:pt idx="2008">
                        <c:v>11.800097660000002</c:v>
                      </c:pt>
                      <c:pt idx="2009">
                        <c:v>11.800097660000002</c:v>
                      </c:pt>
                      <c:pt idx="2010">
                        <c:v>11.800097660000002</c:v>
                      </c:pt>
                      <c:pt idx="2011">
                        <c:v>11.800097660000002</c:v>
                      </c:pt>
                      <c:pt idx="2012">
                        <c:v>11.800097660000002</c:v>
                      </c:pt>
                      <c:pt idx="2013">
                        <c:v>11.800097660000002</c:v>
                      </c:pt>
                      <c:pt idx="2014">
                        <c:v>11.800097660000002</c:v>
                      </c:pt>
                      <c:pt idx="2015">
                        <c:v>11.800097660000002</c:v>
                      </c:pt>
                      <c:pt idx="2016">
                        <c:v>11.800097660000002</c:v>
                      </c:pt>
                      <c:pt idx="2017">
                        <c:v>11.800097660000002</c:v>
                      </c:pt>
                      <c:pt idx="2018">
                        <c:v>11.800097660000002</c:v>
                      </c:pt>
                      <c:pt idx="2019">
                        <c:v>11.800097660000002</c:v>
                      </c:pt>
                      <c:pt idx="2020">
                        <c:v>11.800097660000002</c:v>
                      </c:pt>
                      <c:pt idx="2021">
                        <c:v>11.800097660000002</c:v>
                      </c:pt>
                      <c:pt idx="2022">
                        <c:v>11.800097660000002</c:v>
                      </c:pt>
                      <c:pt idx="2023">
                        <c:v>11.800097660000002</c:v>
                      </c:pt>
                      <c:pt idx="2024">
                        <c:v>11.800097660000002</c:v>
                      </c:pt>
                      <c:pt idx="2025">
                        <c:v>11.800097660000002</c:v>
                      </c:pt>
                      <c:pt idx="2026">
                        <c:v>11.800097660000002</c:v>
                      </c:pt>
                      <c:pt idx="2027">
                        <c:v>11.800097660000002</c:v>
                      </c:pt>
                      <c:pt idx="2028">
                        <c:v>11.800097660000002</c:v>
                      </c:pt>
                      <c:pt idx="2029">
                        <c:v>11.800097660000002</c:v>
                      </c:pt>
                      <c:pt idx="2030">
                        <c:v>11.800097660000002</c:v>
                      </c:pt>
                      <c:pt idx="2031">
                        <c:v>11.800097660000002</c:v>
                      </c:pt>
                      <c:pt idx="2032">
                        <c:v>11.800097660000002</c:v>
                      </c:pt>
                      <c:pt idx="2033">
                        <c:v>11.800097660000002</c:v>
                      </c:pt>
                      <c:pt idx="2034">
                        <c:v>11.800097660000002</c:v>
                      </c:pt>
                      <c:pt idx="2035">
                        <c:v>11.800097660000002</c:v>
                      </c:pt>
                      <c:pt idx="2036">
                        <c:v>11.800097660000002</c:v>
                      </c:pt>
                      <c:pt idx="2037">
                        <c:v>11.800097660000002</c:v>
                      </c:pt>
                      <c:pt idx="2038">
                        <c:v>11.800097660000002</c:v>
                      </c:pt>
                      <c:pt idx="2039">
                        <c:v>11.800097660000002</c:v>
                      </c:pt>
                      <c:pt idx="2040">
                        <c:v>11.800097660000002</c:v>
                      </c:pt>
                      <c:pt idx="2041">
                        <c:v>11.800097660000002</c:v>
                      </c:pt>
                      <c:pt idx="2042">
                        <c:v>11.800097660000002</c:v>
                      </c:pt>
                      <c:pt idx="2043">
                        <c:v>11.800097660000002</c:v>
                      </c:pt>
                      <c:pt idx="2044">
                        <c:v>11.800097660000002</c:v>
                      </c:pt>
                      <c:pt idx="2045">
                        <c:v>11.800097660000002</c:v>
                      </c:pt>
                      <c:pt idx="2046">
                        <c:v>11.700244139999999</c:v>
                      </c:pt>
                      <c:pt idx="2047">
                        <c:v>11.800097660000002</c:v>
                      </c:pt>
                      <c:pt idx="2048">
                        <c:v>11.800097660000002</c:v>
                      </c:pt>
                      <c:pt idx="2049">
                        <c:v>11.700244139999999</c:v>
                      </c:pt>
                      <c:pt idx="2050">
                        <c:v>11.800097660000002</c:v>
                      </c:pt>
                      <c:pt idx="2051">
                        <c:v>11.700244139999999</c:v>
                      </c:pt>
                      <c:pt idx="2052">
                        <c:v>11.700244139999999</c:v>
                      </c:pt>
                      <c:pt idx="2053">
                        <c:v>11.700244139999999</c:v>
                      </c:pt>
                      <c:pt idx="2054">
                        <c:v>11.700244139999999</c:v>
                      </c:pt>
                      <c:pt idx="2055">
                        <c:v>11.700244139999999</c:v>
                      </c:pt>
                      <c:pt idx="2056">
                        <c:v>11.700244139999999</c:v>
                      </c:pt>
                      <c:pt idx="2057">
                        <c:v>11.700244139999999</c:v>
                      </c:pt>
                      <c:pt idx="2058">
                        <c:v>11.700244139999999</c:v>
                      </c:pt>
                      <c:pt idx="2059">
                        <c:v>11.700244139999999</c:v>
                      </c:pt>
                      <c:pt idx="2060">
                        <c:v>11.700244139999999</c:v>
                      </c:pt>
                      <c:pt idx="2061">
                        <c:v>11.700244139999999</c:v>
                      </c:pt>
                      <c:pt idx="2062">
                        <c:v>11.700244139999999</c:v>
                      </c:pt>
                      <c:pt idx="2063">
                        <c:v>11.700244139999999</c:v>
                      </c:pt>
                      <c:pt idx="2064">
                        <c:v>11.700244139999999</c:v>
                      </c:pt>
                      <c:pt idx="2065">
                        <c:v>11.700244139999999</c:v>
                      </c:pt>
                      <c:pt idx="2066">
                        <c:v>11.700244139999999</c:v>
                      </c:pt>
                      <c:pt idx="2067">
                        <c:v>11.700244139999999</c:v>
                      </c:pt>
                      <c:pt idx="2068">
                        <c:v>11.700244139999999</c:v>
                      </c:pt>
                      <c:pt idx="2069">
                        <c:v>11.700244139999999</c:v>
                      </c:pt>
                      <c:pt idx="2070">
                        <c:v>11.700244139999999</c:v>
                      </c:pt>
                      <c:pt idx="2071">
                        <c:v>11.700244139999999</c:v>
                      </c:pt>
                      <c:pt idx="2072">
                        <c:v>11.700244139999999</c:v>
                      </c:pt>
                      <c:pt idx="2073">
                        <c:v>11.700244139999999</c:v>
                      </c:pt>
                      <c:pt idx="2074">
                        <c:v>11.700244139999999</c:v>
                      </c:pt>
                      <c:pt idx="2075">
                        <c:v>11.700244139999999</c:v>
                      </c:pt>
                      <c:pt idx="2076">
                        <c:v>11.700244139999999</c:v>
                      </c:pt>
                      <c:pt idx="2077">
                        <c:v>11.700244139999999</c:v>
                      </c:pt>
                      <c:pt idx="2078">
                        <c:v>11.700244139999999</c:v>
                      </c:pt>
                      <c:pt idx="2079">
                        <c:v>11.700244139999999</c:v>
                      </c:pt>
                      <c:pt idx="2080">
                        <c:v>11.700244139999999</c:v>
                      </c:pt>
                      <c:pt idx="2081">
                        <c:v>11.700244139999999</c:v>
                      </c:pt>
                      <c:pt idx="2082">
                        <c:v>11.700244139999999</c:v>
                      </c:pt>
                      <c:pt idx="2083">
                        <c:v>11.700244139999999</c:v>
                      </c:pt>
                      <c:pt idx="2084">
                        <c:v>11.700244139999999</c:v>
                      </c:pt>
                      <c:pt idx="2085">
                        <c:v>11.700244139999999</c:v>
                      </c:pt>
                      <c:pt idx="2086">
                        <c:v>11.700244139999999</c:v>
                      </c:pt>
                      <c:pt idx="2087">
                        <c:v>11.700244139999999</c:v>
                      </c:pt>
                      <c:pt idx="2088">
                        <c:v>11.700244139999999</c:v>
                      </c:pt>
                      <c:pt idx="2089">
                        <c:v>11.700244139999999</c:v>
                      </c:pt>
                      <c:pt idx="2090">
                        <c:v>11.700244139999999</c:v>
                      </c:pt>
                      <c:pt idx="2091">
                        <c:v>11.700244139999999</c:v>
                      </c:pt>
                      <c:pt idx="2092">
                        <c:v>11.700244139999999</c:v>
                      </c:pt>
                      <c:pt idx="2093">
                        <c:v>11.700244139999999</c:v>
                      </c:pt>
                      <c:pt idx="2094">
                        <c:v>11.700244139999999</c:v>
                      </c:pt>
                      <c:pt idx="2095">
                        <c:v>11.700244139999999</c:v>
                      </c:pt>
                      <c:pt idx="2096">
                        <c:v>11.700244139999999</c:v>
                      </c:pt>
                      <c:pt idx="2097">
                        <c:v>11.700244139999999</c:v>
                      </c:pt>
                      <c:pt idx="2098">
                        <c:v>11.700244139999999</c:v>
                      </c:pt>
                      <c:pt idx="2099">
                        <c:v>11.700244139999999</c:v>
                      </c:pt>
                      <c:pt idx="2100">
                        <c:v>11.700244139999999</c:v>
                      </c:pt>
                      <c:pt idx="2101">
                        <c:v>11.700244139999999</c:v>
                      </c:pt>
                      <c:pt idx="2102">
                        <c:v>11.700244139999999</c:v>
                      </c:pt>
                      <c:pt idx="2103">
                        <c:v>11.700244139999999</c:v>
                      </c:pt>
                      <c:pt idx="2104">
                        <c:v>11.700244139999999</c:v>
                      </c:pt>
                      <c:pt idx="2105">
                        <c:v>11.700244139999999</c:v>
                      </c:pt>
                      <c:pt idx="2106">
                        <c:v>11.700244139999999</c:v>
                      </c:pt>
                      <c:pt idx="2107">
                        <c:v>11.700244139999999</c:v>
                      </c:pt>
                      <c:pt idx="2108">
                        <c:v>11.700244139999999</c:v>
                      </c:pt>
                      <c:pt idx="2109">
                        <c:v>11.700244139999999</c:v>
                      </c:pt>
                      <c:pt idx="2110">
                        <c:v>11.700244139999999</c:v>
                      </c:pt>
                      <c:pt idx="2111">
                        <c:v>11.700244139999999</c:v>
                      </c:pt>
                      <c:pt idx="2112">
                        <c:v>11.700244139999999</c:v>
                      </c:pt>
                      <c:pt idx="2113">
                        <c:v>11.700244139999999</c:v>
                      </c:pt>
                      <c:pt idx="2114">
                        <c:v>11.700244139999999</c:v>
                      </c:pt>
                      <c:pt idx="2115">
                        <c:v>11.700244139999999</c:v>
                      </c:pt>
                      <c:pt idx="2116">
                        <c:v>11.700244139999999</c:v>
                      </c:pt>
                      <c:pt idx="2117">
                        <c:v>11.700244139999999</c:v>
                      </c:pt>
                      <c:pt idx="2118">
                        <c:v>11.700244139999999</c:v>
                      </c:pt>
                      <c:pt idx="2119">
                        <c:v>11.700244139999999</c:v>
                      </c:pt>
                      <c:pt idx="2120">
                        <c:v>11.700244139999999</c:v>
                      </c:pt>
                      <c:pt idx="2121">
                        <c:v>11.700244139999999</c:v>
                      </c:pt>
                      <c:pt idx="2122">
                        <c:v>11.700244139999999</c:v>
                      </c:pt>
                      <c:pt idx="2123">
                        <c:v>11.700244139999999</c:v>
                      </c:pt>
                      <c:pt idx="2124">
                        <c:v>11.700244139999999</c:v>
                      </c:pt>
                      <c:pt idx="2125">
                        <c:v>11.700244139999999</c:v>
                      </c:pt>
                      <c:pt idx="2126">
                        <c:v>11.700244139999999</c:v>
                      </c:pt>
                      <c:pt idx="2127">
                        <c:v>11.700244139999999</c:v>
                      </c:pt>
                      <c:pt idx="2128">
                        <c:v>11.700244139999999</c:v>
                      </c:pt>
                      <c:pt idx="2129">
                        <c:v>11.700244139999999</c:v>
                      </c:pt>
                      <c:pt idx="2130">
                        <c:v>11.700244139999999</c:v>
                      </c:pt>
                      <c:pt idx="2131">
                        <c:v>11.700244139999999</c:v>
                      </c:pt>
                      <c:pt idx="2132">
                        <c:v>11.700244139999999</c:v>
                      </c:pt>
                      <c:pt idx="2133">
                        <c:v>11.600146479999996</c:v>
                      </c:pt>
                      <c:pt idx="2134">
                        <c:v>11.600146479999996</c:v>
                      </c:pt>
                      <c:pt idx="2135">
                        <c:v>11.600146479999996</c:v>
                      </c:pt>
                      <c:pt idx="2136">
                        <c:v>11.700244139999999</c:v>
                      </c:pt>
                      <c:pt idx="2137">
                        <c:v>11.700244139999999</c:v>
                      </c:pt>
                      <c:pt idx="2138">
                        <c:v>11.600146479999996</c:v>
                      </c:pt>
                      <c:pt idx="2139">
                        <c:v>11.600146479999996</c:v>
                      </c:pt>
                      <c:pt idx="2140">
                        <c:v>11.600146479999996</c:v>
                      </c:pt>
                      <c:pt idx="2141">
                        <c:v>11.700244139999999</c:v>
                      </c:pt>
                      <c:pt idx="2142">
                        <c:v>11.600146479999996</c:v>
                      </c:pt>
                      <c:pt idx="2143">
                        <c:v>11.700244139999999</c:v>
                      </c:pt>
                      <c:pt idx="2144">
                        <c:v>11.700244139999999</c:v>
                      </c:pt>
                      <c:pt idx="2145">
                        <c:v>11.600146479999996</c:v>
                      </c:pt>
                      <c:pt idx="2146">
                        <c:v>11.600146479999996</c:v>
                      </c:pt>
                      <c:pt idx="2147">
                        <c:v>11.600146479999996</c:v>
                      </c:pt>
                      <c:pt idx="2148">
                        <c:v>11.600146479999996</c:v>
                      </c:pt>
                      <c:pt idx="2149">
                        <c:v>11.600146479999996</c:v>
                      </c:pt>
                      <c:pt idx="2150">
                        <c:v>11.600146479999996</c:v>
                      </c:pt>
                      <c:pt idx="2151">
                        <c:v>11.600146479999996</c:v>
                      </c:pt>
                      <c:pt idx="2152">
                        <c:v>11.600146479999996</c:v>
                      </c:pt>
                      <c:pt idx="2153">
                        <c:v>11.600146479999996</c:v>
                      </c:pt>
                      <c:pt idx="2154">
                        <c:v>11.600146479999996</c:v>
                      </c:pt>
                      <c:pt idx="2155">
                        <c:v>11.600146479999996</c:v>
                      </c:pt>
                      <c:pt idx="2156">
                        <c:v>11.600146479999996</c:v>
                      </c:pt>
                      <c:pt idx="2157">
                        <c:v>11.600146479999996</c:v>
                      </c:pt>
                      <c:pt idx="2158">
                        <c:v>11.600146479999996</c:v>
                      </c:pt>
                      <c:pt idx="2159">
                        <c:v>11.600146479999996</c:v>
                      </c:pt>
                      <c:pt idx="2160">
                        <c:v>11.600146479999996</c:v>
                      </c:pt>
                      <c:pt idx="2161">
                        <c:v>11.600146479999996</c:v>
                      </c:pt>
                      <c:pt idx="2162">
                        <c:v>11.600146479999996</c:v>
                      </c:pt>
                      <c:pt idx="2163">
                        <c:v>11.600146479999996</c:v>
                      </c:pt>
                      <c:pt idx="2164">
                        <c:v>11.600146479999996</c:v>
                      </c:pt>
                      <c:pt idx="2165">
                        <c:v>11.600146479999996</c:v>
                      </c:pt>
                      <c:pt idx="2166">
                        <c:v>11.600146479999996</c:v>
                      </c:pt>
                      <c:pt idx="2167">
                        <c:v>11.600146479999996</c:v>
                      </c:pt>
                      <c:pt idx="2168">
                        <c:v>11.600146479999996</c:v>
                      </c:pt>
                      <c:pt idx="2169">
                        <c:v>11.600146479999996</c:v>
                      </c:pt>
                      <c:pt idx="2170">
                        <c:v>11.600146479999996</c:v>
                      </c:pt>
                      <c:pt idx="2171">
                        <c:v>11.600146479999996</c:v>
                      </c:pt>
                      <c:pt idx="2172">
                        <c:v>11.600146479999996</c:v>
                      </c:pt>
                      <c:pt idx="2173">
                        <c:v>11.600146479999996</c:v>
                      </c:pt>
                      <c:pt idx="2174">
                        <c:v>11.600146479999996</c:v>
                      </c:pt>
                      <c:pt idx="2175">
                        <c:v>11.600146479999996</c:v>
                      </c:pt>
                      <c:pt idx="2176">
                        <c:v>11.600146479999996</c:v>
                      </c:pt>
                      <c:pt idx="2177">
                        <c:v>11.600146479999996</c:v>
                      </c:pt>
                      <c:pt idx="2178">
                        <c:v>11.600146479999996</c:v>
                      </c:pt>
                      <c:pt idx="2179">
                        <c:v>11.600146479999996</c:v>
                      </c:pt>
                      <c:pt idx="2180">
                        <c:v>11.600146479999996</c:v>
                      </c:pt>
                      <c:pt idx="2181">
                        <c:v>11.600146479999996</c:v>
                      </c:pt>
                      <c:pt idx="2182">
                        <c:v>11.600146479999996</c:v>
                      </c:pt>
                      <c:pt idx="2183">
                        <c:v>11.600146479999996</c:v>
                      </c:pt>
                      <c:pt idx="2184">
                        <c:v>11.600146479999996</c:v>
                      </c:pt>
                      <c:pt idx="2185">
                        <c:v>11.600146479999996</c:v>
                      </c:pt>
                      <c:pt idx="2186">
                        <c:v>11.600146479999996</c:v>
                      </c:pt>
                      <c:pt idx="2187">
                        <c:v>11.600146479999996</c:v>
                      </c:pt>
                      <c:pt idx="2188">
                        <c:v>11.600146479999996</c:v>
                      </c:pt>
                      <c:pt idx="2189">
                        <c:v>11.600146479999996</c:v>
                      </c:pt>
                      <c:pt idx="2190">
                        <c:v>11.600146479999996</c:v>
                      </c:pt>
                      <c:pt idx="2191">
                        <c:v>11.600146479999996</c:v>
                      </c:pt>
                      <c:pt idx="2192">
                        <c:v>11.600146479999996</c:v>
                      </c:pt>
                      <c:pt idx="2193">
                        <c:v>11.600146479999996</c:v>
                      </c:pt>
                      <c:pt idx="2194">
                        <c:v>11.600146479999996</c:v>
                      </c:pt>
                      <c:pt idx="2195">
                        <c:v>11.600146479999996</c:v>
                      </c:pt>
                      <c:pt idx="2196">
                        <c:v>11.600146479999996</c:v>
                      </c:pt>
                      <c:pt idx="2197">
                        <c:v>11.600146479999996</c:v>
                      </c:pt>
                      <c:pt idx="2198">
                        <c:v>11.600146479999996</c:v>
                      </c:pt>
                      <c:pt idx="2199">
                        <c:v>11.600146479999996</c:v>
                      </c:pt>
                      <c:pt idx="2200">
                        <c:v>11.600146479999996</c:v>
                      </c:pt>
                      <c:pt idx="2201">
                        <c:v>11.600146479999996</c:v>
                      </c:pt>
                      <c:pt idx="2202">
                        <c:v>11.600146479999996</c:v>
                      </c:pt>
                      <c:pt idx="2203">
                        <c:v>11.600146479999996</c:v>
                      </c:pt>
                      <c:pt idx="2204">
                        <c:v>11.600146479999996</c:v>
                      </c:pt>
                      <c:pt idx="2205">
                        <c:v>11.600146479999996</c:v>
                      </c:pt>
                      <c:pt idx="2206">
                        <c:v>11.600146479999996</c:v>
                      </c:pt>
                      <c:pt idx="2207">
                        <c:v>11.600146479999996</c:v>
                      </c:pt>
                      <c:pt idx="2208">
                        <c:v>11.600146479999996</c:v>
                      </c:pt>
                      <c:pt idx="2209">
                        <c:v>11.600146479999996</c:v>
                      </c:pt>
                      <c:pt idx="2210">
                        <c:v>11.600146479999996</c:v>
                      </c:pt>
                      <c:pt idx="2211">
                        <c:v>11.600146479999996</c:v>
                      </c:pt>
                      <c:pt idx="2212">
                        <c:v>11.600146479999996</c:v>
                      </c:pt>
                      <c:pt idx="2213">
                        <c:v>11.600146479999996</c:v>
                      </c:pt>
                      <c:pt idx="2214">
                        <c:v>11.600146479999996</c:v>
                      </c:pt>
                      <c:pt idx="2215">
                        <c:v>11.600146479999996</c:v>
                      </c:pt>
                      <c:pt idx="2216">
                        <c:v>11.600146479999996</c:v>
                      </c:pt>
                      <c:pt idx="2217">
                        <c:v>11.600146479999996</c:v>
                      </c:pt>
                      <c:pt idx="2218">
                        <c:v>11.500048830000001</c:v>
                      </c:pt>
                      <c:pt idx="2219">
                        <c:v>11.600146479999996</c:v>
                      </c:pt>
                      <c:pt idx="2220">
                        <c:v>11.600146479999996</c:v>
                      </c:pt>
                      <c:pt idx="2221">
                        <c:v>11.500048830000001</c:v>
                      </c:pt>
                      <c:pt idx="2222">
                        <c:v>11.500048830000001</c:v>
                      </c:pt>
                      <c:pt idx="2223">
                        <c:v>11.600146479999996</c:v>
                      </c:pt>
                      <c:pt idx="2224">
                        <c:v>11.600146479999996</c:v>
                      </c:pt>
                      <c:pt idx="2225">
                        <c:v>11.600146479999996</c:v>
                      </c:pt>
                      <c:pt idx="2226">
                        <c:v>11.600146479999996</c:v>
                      </c:pt>
                      <c:pt idx="2227">
                        <c:v>11.500048830000001</c:v>
                      </c:pt>
                      <c:pt idx="2228">
                        <c:v>11.600146479999996</c:v>
                      </c:pt>
                      <c:pt idx="2229">
                        <c:v>11.600146479999996</c:v>
                      </c:pt>
                      <c:pt idx="2230">
                        <c:v>11.500048830000001</c:v>
                      </c:pt>
                      <c:pt idx="2231">
                        <c:v>11.500048830000001</c:v>
                      </c:pt>
                      <c:pt idx="2232">
                        <c:v>11.600146479999996</c:v>
                      </c:pt>
                      <c:pt idx="2233">
                        <c:v>11.500048830000001</c:v>
                      </c:pt>
                      <c:pt idx="2234">
                        <c:v>11.500048830000001</c:v>
                      </c:pt>
                      <c:pt idx="2235">
                        <c:v>11.500048830000001</c:v>
                      </c:pt>
                      <c:pt idx="2236">
                        <c:v>11.500048830000001</c:v>
                      </c:pt>
                      <c:pt idx="2237">
                        <c:v>11.500048830000001</c:v>
                      </c:pt>
                      <c:pt idx="2238">
                        <c:v>11.500048830000001</c:v>
                      </c:pt>
                      <c:pt idx="2239">
                        <c:v>11.500048830000001</c:v>
                      </c:pt>
                      <c:pt idx="2240">
                        <c:v>11.500048830000001</c:v>
                      </c:pt>
                      <c:pt idx="2241">
                        <c:v>11.500048830000001</c:v>
                      </c:pt>
                      <c:pt idx="2242">
                        <c:v>11.500048830000001</c:v>
                      </c:pt>
                      <c:pt idx="2243">
                        <c:v>11.500048830000001</c:v>
                      </c:pt>
                      <c:pt idx="2244">
                        <c:v>11.500048830000001</c:v>
                      </c:pt>
                      <c:pt idx="2245">
                        <c:v>11.500048830000001</c:v>
                      </c:pt>
                      <c:pt idx="2246">
                        <c:v>11.500048830000001</c:v>
                      </c:pt>
                      <c:pt idx="2247">
                        <c:v>11.500048830000001</c:v>
                      </c:pt>
                      <c:pt idx="2248">
                        <c:v>11.500048830000001</c:v>
                      </c:pt>
                      <c:pt idx="2249">
                        <c:v>11.500048830000001</c:v>
                      </c:pt>
                      <c:pt idx="2250">
                        <c:v>11.500048830000001</c:v>
                      </c:pt>
                      <c:pt idx="2251">
                        <c:v>11.500048830000001</c:v>
                      </c:pt>
                      <c:pt idx="2252">
                        <c:v>11.500048830000001</c:v>
                      </c:pt>
                      <c:pt idx="2253">
                        <c:v>11.500048830000001</c:v>
                      </c:pt>
                      <c:pt idx="2254">
                        <c:v>11.500048830000001</c:v>
                      </c:pt>
                      <c:pt idx="2255">
                        <c:v>11.500048830000001</c:v>
                      </c:pt>
                      <c:pt idx="2256">
                        <c:v>11.500048830000001</c:v>
                      </c:pt>
                      <c:pt idx="2257">
                        <c:v>11.500048830000001</c:v>
                      </c:pt>
                      <c:pt idx="2258">
                        <c:v>11.500048830000001</c:v>
                      </c:pt>
                      <c:pt idx="2259">
                        <c:v>11.500048830000001</c:v>
                      </c:pt>
                      <c:pt idx="2260">
                        <c:v>11.500048830000001</c:v>
                      </c:pt>
                      <c:pt idx="2261">
                        <c:v>11.500048830000001</c:v>
                      </c:pt>
                      <c:pt idx="2262">
                        <c:v>11.500048830000001</c:v>
                      </c:pt>
                      <c:pt idx="2263">
                        <c:v>11.500048830000001</c:v>
                      </c:pt>
                      <c:pt idx="2264">
                        <c:v>11.500048830000001</c:v>
                      </c:pt>
                      <c:pt idx="2265">
                        <c:v>11.500048830000001</c:v>
                      </c:pt>
                      <c:pt idx="2266">
                        <c:v>11.500048830000001</c:v>
                      </c:pt>
                      <c:pt idx="2267">
                        <c:v>11.500048830000001</c:v>
                      </c:pt>
                      <c:pt idx="2268">
                        <c:v>11.500048830000001</c:v>
                      </c:pt>
                      <c:pt idx="2269">
                        <c:v>11.500048830000001</c:v>
                      </c:pt>
                      <c:pt idx="2270">
                        <c:v>11.500048830000001</c:v>
                      </c:pt>
                      <c:pt idx="2271">
                        <c:v>11.500048830000001</c:v>
                      </c:pt>
                      <c:pt idx="2272">
                        <c:v>11.500048830000001</c:v>
                      </c:pt>
                      <c:pt idx="2273">
                        <c:v>11.500048830000001</c:v>
                      </c:pt>
                      <c:pt idx="2274">
                        <c:v>11.500048830000001</c:v>
                      </c:pt>
                      <c:pt idx="2275">
                        <c:v>11.500048830000001</c:v>
                      </c:pt>
                      <c:pt idx="2276">
                        <c:v>11.500048830000001</c:v>
                      </c:pt>
                      <c:pt idx="2277">
                        <c:v>11.500048830000001</c:v>
                      </c:pt>
                      <c:pt idx="2278">
                        <c:v>11.500048830000001</c:v>
                      </c:pt>
                      <c:pt idx="2279">
                        <c:v>11.500048830000001</c:v>
                      </c:pt>
                      <c:pt idx="2280">
                        <c:v>11.500048830000001</c:v>
                      </c:pt>
                      <c:pt idx="2281">
                        <c:v>11.500048830000001</c:v>
                      </c:pt>
                      <c:pt idx="2282">
                        <c:v>11.500048830000001</c:v>
                      </c:pt>
                      <c:pt idx="2283">
                        <c:v>11.500048830000001</c:v>
                      </c:pt>
                      <c:pt idx="2284">
                        <c:v>11.500048830000001</c:v>
                      </c:pt>
                      <c:pt idx="2285">
                        <c:v>11.500048830000001</c:v>
                      </c:pt>
                      <c:pt idx="2286">
                        <c:v>11.500048830000001</c:v>
                      </c:pt>
                      <c:pt idx="2287">
                        <c:v>11.500048830000001</c:v>
                      </c:pt>
                      <c:pt idx="2288">
                        <c:v>11.500048830000001</c:v>
                      </c:pt>
                      <c:pt idx="2289">
                        <c:v>11.500048830000001</c:v>
                      </c:pt>
                      <c:pt idx="2290">
                        <c:v>11.500048830000001</c:v>
                      </c:pt>
                      <c:pt idx="2291">
                        <c:v>11.500048830000001</c:v>
                      </c:pt>
                      <c:pt idx="2292">
                        <c:v>11.500048830000001</c:v>
                      </c:pt>
                      <c:pt idx="2293">
                        <c:v>11.500048830000001</c:v>
                      </c:pt>
                      <c:pt idx="2294">
                        <c:v>11.500048830000001</c:v>
                      </c:pt>
                      <c:pt idx="2295">
                        <c:v>11.500048830000001</c:v>
                      </c:pt>
                      <c:pt idx="2296">
                        <c:v>11.500048830000001</c:v>
                      </c:pt>
                      <c:pt idx="2297">
                        <c:v>11.500048830000001</c:v>
                      </c:pt>
                      <c:pt idx="2298">
                        <c:v>11.500048830000001</c:v>
                      </c:pt>
                      <c:pt idx="2299">
                        <c:v>11.400195309999997</c:v>
                      </c:pt>
                      <c:pt idx="2300">
                        <c:v>11.500048830000001</c:v>
                      </c:pt>
                      <c:pt idx="2301">
                        <c:v>11.500048830000001</c:v>
                      </c:pt>
                      <c:pt idx="2302">
                        <c:v>11.500048830000001</c:v>
                      </c:pt>
                      <c:pt idx="2303">
                        <c:v>11.400195309999997</c:v>
                      </c:pt>
                      <c:pt idx="2304">
                        <c:v>11.500048830000001</c:v>
                      </c:pt>
                      <c:pt idx="2305">
                        <c:v>11.400195309999997</c:v>
                      </c:pt>
                      <c:pt idx="2306">
                        <c:v>11.500048830000001</c:v>
                      </c:pt>
                      <c:pt idx="2307">
                        <c:v>11.400195309999997</c:v>
                      </c:pt>
                      <c:pt idx="2308">
                        <c:v>11.500048830000001</c:v>
                      </c:pt>
                      <c:pt idx="2309">
                        <c:v>11.500048830000001</c:v>
                      </c:pt>
                      <c:pt idx="2310">
                        <c:v>11.400195309999997</c:v>
                      </c:pt>
                      <c:pt idx="2311">
                        <c:v>11.400195309999997</c:v>
                      </c:pt>
                      <c:pt idx="2312">
                        <c:v>11.500048830000001</c:v>
                      </c:pt>
                      <c:pt idx="2313">
                        <c:v>11.500048830000001</c:v>
                      </c:pt>
                      <c:pt idx="2314">
                        <c:v>11.400195309999997</c:v>
                      </c:pt>
                      <c:pt idx="2315">
                        <c:v>11.500048830000001</c:v>
                      </c:pt>
                      <c:pt idx="2316">
                        <c:v>11.500048830000001</c:v>
                      </c:pt>
                      <c:pt idx="2317">
                        <c:v>11.400195309999997</c:v>
                      </c:pt>
                      <c:pt idx="2318">
                        <c:v>11.400195309999997</c:v>
                      </c:pt>
                      <c:pt idx="2319">
                        <c:v>11.400195309999997</c:v>
                      </c:pt>
                      <c:pt idx="2320">
                        <c:v>11.400195309999997</c:v>
                      </c:pt>
                      <c:pt idx="2321">
                        <c:v>11.400195309999997</c:v>
                      </c:pt>
                      <c:pt idx="2322">
                        <c:v>11.500048830000001</c:v>
                      </c:pt>
                      <c:pt idx="2323">
                        <c:v>11.400195309999997</c:v>
                      </c:pt>
                      <c:pt idx="2324">
                        <c:v>11.400195309999997</c:v>
                      </c:pt>
                      <c:pt idx="2325">
                        <c:v>11.400195309999997</c:v>
                      </c:pt>
                      <c:pt idx="2326">
                        <c:v>11.400195309999997</c:v>
                      </c:pt>
                      <c:pt idx="2327">
                        <c:v>11.400195309999997</c:v>
                      </c:pt>
                      <c:pt idx="2328">
                        <c:v>11.400195309999997</c:v>
                      </c:pt>
                      <c:pt idx="2329">
                        <c:v>11.400195309999997</c:v>
                      </c:pt>
                      <c:pt idx="2330">
                        <c:v>11.400195309999997</c:v>
                      </c:pt>
                      <c:pt idx="2331">
                        <c:v>11.400195309999997</c:v>
                      </c:pt>
                      <c:pt idx="2332">
                        <c:v>11.400195309999997</c:v>
                      </c:pt>
                      <c:pt idx="2333">
                        <c:v>11.400195309999997</c:v>
                      </c:pt>
                      <c:pt idx="2334">
                        <c:v>11.400195309999997</c:v>
                      </c:pt>
                      <c:pt idx="2335">
                        <c:v>11.400195309999997</c:v>
                      </c:pt>
                      <c:pt idx="2336">
                        <c:v>11.400195309999997</c:v>
                      </c:pt>
                      <c:pt idx="2337">
                        <c:v>11.400195309999997</c:v>
                      </c:pt>
                      <c:pt idx="2338">
                        <c:v>11.400195309999997</c:v>
                      </c:pt>
                      <c:pt idx="2339">
                        <c:v>11.400195309999997</c:v>
                      </c:pt>
                      <c:pt idx="2340">
                        <c:v>11.400195309999997</c:v>
                      </c:pt>
                      <c:pt idx="2341">
                        <c:v>11.400195309999997</c:v>
                      </c:pt>
                      <c:pt idx="2342">
                        <c:v>11.400195309999997</c:v>
                      </c:pt>
                      <c:pt idx="2343">
                        <c:v>11.400195309999997</c:v>
                      </c:pt>
                      <c:pt idx="2344">
                        <c:v>11.400195309999997</c:v>
                      </c:pt>
                      <c:pt idx="2345">
                        <c:v>11.400195309999997</c:v>
                      </c:pt>
                      <c:pt idx="2346">
                        <c:v>11.400195309999997</c:v>
                      </c:pt>
                      <c:pt idx="2347">
                        <c:v>11.400195309999997</c:v>
                      </c:pt>
                      <c:pt idx="2348">
                        <c:v>11.400195309999997</c:v>
                      </c:pt>
                      <c:pt idx="2349">
                        <c:v>11.400195309999997</c:v>
                      </c:pt>
                      <c:pt idx="2350">
                        <c:v>11.400195309999997</c:v>
                      </c:pt>
                      <c:pt idx="2351">
                        <c:v>11.400195309999997</c:v>
                      </c:pt>
                      <c:pt idx="2352">
                        <c:v>11.400195309999997</c:v>
                      </c:pt>
                      <c:pt idx="2353">
                        <c:v>11.400195309999997</c:v>
                      </c:pt>
                      <c:pt idx="2354">
                        <c:v>11.400195309999997</c:v>
                      </c:pt>
                      <c:pt idx="2355">
                        <c:v>11.400195309999997</c:v>
                      </c:pt>
                      <c:pt idx="2356">
                        <c:v>11.400195309999997</c:v>
                      </c:pt>
                      <c:pt idx="2357">
                        <c:v>11.400195309999997</c:v>
                      </c:pt>
                      <c:pt idx="2358">
                        <c:v>11.400195309999997</c:v>
                      </c:pt>
                      <c:pt idx="2359">
                        <c:v>11.400195309999997</c:v>
                      </c:pt>
                      <c:pt idx="2360">
                        <c:v>11.400195309999997</c:v>
                      </c:pt>
                      <c:pt idx="2361">
                        <c:v>11.400195309999997</c:v>
                      </c:pt>
                      <c:pt idx="2362">
                        <c:v>11.400195309999997</c:v>
                      </c:pt>
                      <c:pt idx="2363">
                        <c:v>11.400195309999997</c:v>
                      </c:pt>
                      <c:pt idx="2364">
                        <c:v>11.400195309999997</c:v>
                      </c:pt>
                      <c:pt idx="2365">
                        <c:v>11.400195309999997</c:v>
                      </c:pt>
                      <c:pt idx="2366">
                        <c:v>11.400195309999997</c:v>
                      </c:pt>
                      <c:pt idx="2367">
                        <c:v>11.400195309999997</c:v>
                      </c:pt>
                      <c:pt idx="2368">
                        <c:v>11.400195309999997</c:v>
                      </c:pt>
                      <c:pt idx="2369">
                        <c:v>11.400195309999997</c:v>
                      </c:pt>
                      <c:pt idx="2370">
                        <c:v>11.400195309999997</c:v>
                      </c:pt>
                      <c:pt idx="2371">
                        <c:v>11.400195309999997</c:v>
                      </c:pt>
                      <c:pt idx="2372">
                        <c:v>11.400195309999997</c:v>
                      </c:pt>
                      <c:pt idx="2373">
                        <c:v>11.400195309999997</c:v>
                      </c:pt>
                      <c:pt idx="2374">
                        <c:v>11.400195309999997</c:v>
                      </c:pt>
                      <c:pt idx="2375">
                        <c:v>11.400195309999997</c:v>
                      </c:pt>
                      <c:pt idx="2376">
                        <c:v>11.400195309999997</c:v>
                      </c:pt>
                      <c:pt idx="2377">
                        <c:v>11.400195309999997</c:v>
                      </c:pt>
                      <c:pt idx="2378">
                        <c:v>11.400195309999997</c:v>
                      </c:pt>
                      <c:pt idx="2379">
                        <c:v>11.400195309999997</c:v>
                      </c:pt>
                      <c:pt idx="2380">
                        <c:v>11.400195309999997</c:v>
                      </c:pt>
                      <c:pt idx="2381">
                        <c:v>11.400195309999997</c:v>
                      </c:pt>
                      <c:pt idx="2382">
                        <c:v>11.300097660000002</c:v>
                      </c:pt>
                      <c:pt idx="2383">
                        <c:v>11.400195309999997</c:v>
                      </c:pt>
                      <c:pt idx="2384">
                        <c:v>11.400195309999997</c:v>
                      </c:pt>
                      <c:pt idx="2385">
                        <c:v>11.400195309999997</c:v>
                      </c:pt>
                      <c:pt idx="2386">
                        <c:v>11.400195309999997</c:v>
                      </c:pt>
                      <c:pt idx="2387">
                        <c:v>11.400195309999997</c:v>
                      </c:pt>
                      <c:pt idx="2388">
                        <c:v>11.300097660000002</c:v>
                      </c:pt>
                      <c:pt idx="2389">
                        <c:v>11.300097660000002</c:v>
                      </c:pt>
                      <c:pt idx="2390">
                        <c:v>11.400195309999997</c:v>
                      </c:pt>
                      <c:pt idx="2391">
                        <c:v>11.400195309999997</c:v>
                      </c:pt>
                      <c:pt idx="2392">
                        <c:v>11.400195309999997</c:v>
                      </c:pt>
                      <c:pt idx="2393">
                        <c:v>11.300097660000002</c:v>
                      </c:pt>
                      <c:pt idx="2394">
                        <c:v>11.300097660000002</c:v>
                      </c:pt>
                      <c:pt idx="2395">
                        <c:v>11.300097660000002</c:v>
                      </c:pt>
                      <c:pt idx="2396">
                        <c:v>11.300097660000002</c:v>
                      </c:pt>
                      <c:pt idx="2397">
                        <c:v>11.300097660000002</c:v>
                      </c:pt>
                      <c:pt idx="2398">
                        <c:v>11.300097660000002</c:v>
                      </c:pt>
                      <c:pt idx="2399">
                        <c:v>11.300097660000002</c:v>
                      </c:pt>
                      <c:pt idx="2400">
                        <c:v>11.300097660000002</c:v>
                      </c:pt>
                      <c:pt idx="2401">
                        <c:v>11.300097660000002</c:v>
                      </c:pt>
                      <c:pt idx="2402">
                        <c:v>11.300097660000002</c:v>
                      </c:pt>
                      <c:pt idx="2403">
                        <c:v>11.300097660000002</c:v>
                      </c:pt>
                      <c:pt idx="2404">
                        <c:v>11.300097660000002</c:v>
                      </c:pt>
                      <c:pt idx="2405">
                        <c:v>11.300097660000002</c:v>
                      </c:pt>
                      <c:pt idx="2406">
                        <c:v>11.300097660000002</c:v>
                      </c:pt>
                      <c:pt idx="2407">
                        <c:v>11.300097660000002</c:v>
                      </c:pt>
                      <c:pt idx="2408">
                        <c:v>11.300097660000002</c:v>
                      </c:pt>
                      <c:pt idx="2409">
                        <c:v>11.300097660000002</c:v>
                      </c:pt>
                      <c:pt idx="2410">
                        <c:v>11.300097660000002</c:v>
                      </c:pt>
                      <c:pt idx="2411">
                        <c:v>11.300097660000002</c:v>
                      </c:pt>
                      <c:pt idx="2412">
                        <c:v>11.300097660000002</c:v>
                      </c:pt>
                      <c:pt idx="2413">
                        <c:v>11.300097660000002</c:v>
                      </c:pt>
                      <c:pt idx="2414">
                        <c:v>11.300097660000002</c:v>
                      </c:pt>
                      <c:pt idx="2415">
                        <c:v>11.300097660000002</c:v>
                      </c:pt>
                      <c:pt idx="2416">
                        <c:v>11.300097660000002</c:v>
                      </c:pt>
                      <c:pt idx="2417">
                        <c:v>11.300097660000002</c:v>
                      </c:pt>
                      <c:pt idx="2418">
                        <c:v>11.300097660000002</c:v>
                      </c:pt>
                      <c:pt idx="2419">
                        <c:v>11.300097660000002</c:v>
                      </c:pt>
                      <c:pt idx="2420">
                        <c:v>11.300097660000002</c:v>
                      </c:pt>
                      <c:pt idx="2421">
                        <c:v>11.300097660000002</c:v>
                      </c:pt>
                      <c:pt idx="2422">
                        <c:v>11.300097660000002</c:v>
                      </c:pt>
                      <c:pt idx="2423">
                        <c:v>11.300097660000002</c:v>
                      </c:pt>
                      <c:pt idx="2424">
                        <c:v>11.300097660000002</c:v>
                      </c:pt>
                      <c:pt idx="2425">
                        <c:v>11.300097660000002</c:v>
                      </c:pt>
                      <c:pt idx="2426">
                        <c:v>11.300097660000002</c:v>
                      </c:pt>
                      <c:pt idx="2427">
                        <c:v>11.300097660000002</c:v>
                      </c:pt>
                      <c:pt idx="2428">
                        <c:v>11.300097660000002</c:v>
                      </c:pt>
                      <c:pt idx="2429">
                        <c:v>11.300097660000002</c:v>
                      </c:pt>
                      <c:pt idx="2430">
                        <c:v>11.300097660000002</c:v>
                      </c:pt>
                      <c:pt idx="2431">
                        <c:v>11.300097660000002</c:v>
                      </c:pt>
                      <c:pt idx="2432">
                        <c:v>11.300097660000002</c:v>
                      </c:pt>
                      <c:pt idx="2433">
                        <c:v>11.300097660000002</c:v>
                      </c:pt>
                      <c:pt idx="2434">
                        <c:v>11.300097660000002</c:v>
                      </c:pt>
                      <c:pt idx="2435">
                        <c:v>11.300097660000002</c:v>
                      </c:pt>
                      <c:pt idx="2436">
                        <c:v>11.300097660000002</c:v>
                      </c:pt>
                      <c:pt idx="2437">
                        <c:v>11.300097660000002</c:v>
                      </c:pt>
                      <c:pt idx="2438">
                        <c:v>11.300097660000002</c:v>
                      </c:pt>
                      <c:pt idx="2439">
                        <c:v>11.300097660000002</c:v>
                      </c:pt>
                      <c:pt idx="2440">
                        <c:v>11.300097660000002</c:v>
                      </c:pt>
                      <c:pt idx="2441">
                        <c:v>11.300097660000002</c:v>
                      </c:pt>
                      <c:pt idx="2442">
                        <c:v>11.300097660000002</c:v>
                      </c:pt>
                      <c:pt idx="2443">
                        <c:v>11.300097660000002</c:v>
                      </c:pt>
                      <c:pt idx="2444">
                        <c:v>11.300097660000002</c:v>
                      </c:pt>
                      <c:pt idx="2445">
                        <c:v>11.300097660000002</c:v>
                      </c:pt>
                      <c:pt idx="2446">
                        <c:v>11.300097660000002</c:v>
                      </c:pt>
                      <c:pt idx="2447">
                        <c:v>11.300097660000002</c:v>
                      </c:pt>
                      <c:pt idx="2448">
                        <c:v>11.300097660000002</c:v>
                      </c:pt>
                      <c:pt idx="2449">
                        <c:v>11.300097660000002</c:v>
                      </c:pt>
                      <c:pt idx="2450">
                        <c:v>11.300097660000002</c:v>
                      </c:pt>
                      <c:pt idx="2451">
                        <c:v>11.300097660000002</c:v>
                      </c:pt>
                      <c:pt idx="2452">
                        <c:v>11.300097660000002</c:v>
                      </c:pt>
                      <c:pt idx="2453">
                        <c:v>11.300097660000002</c:v>
                      </c:pt>
                      <c:pt idx="2454">
                        <c:v>11.300097660000002</c:v>
                      </c:pt>
                      <c:pt idx="2455">
                        <c:v>11.300097660000002</c:v>
                      </c:pt>
                      <c:pt idx="2456">
                        <c:v>11.300097660000002</c:v>
                      </c:pt>
                      <c:pt idx="2457">
                        <c:v>11.300097660000002</c:v>
                      </c:pt>
                      <c:pt idx="2458">
                        <c:v>11.300097660000002</c:v>
                      </c:pt>
                      <c:pt idx="2459">
                        <c:v>11.300097660000002</c:v>
                      </c:pt>
                      <c:pt idx="2460">
                        <c:v>11.300097660000002</c:v>
                      </c:pt>
                      <c:pt idx="2461">
                        <c:v>11.300097660000002</c:v>
                      </c:pt>
                      <c:pt idx="2462">
                        <c:v>11.300097660000002</c:v>
                      </c:pt>
                      <c:pt idx="2463">
                        <c:v>11.300097660000002</c:v>
                      </c:pt>
                      <c:pt idx="2464">
                        <c:v>11.300097660000002</c:v>
                      </c:pt>
                      <c:pt idx="2465">
                        <c:v>11.300097660000002</c:v>
                      </c:pt>
                      <c:pt idx="2466">
                        <c:v>11.300097660000002</c:v>
                      </c:pt>
                      <c:pt idx="2467">
                        <c:v>11.300097660000002</c:v>
                      </c:pt>
                      <c:pt idx="2468">
                        <c:v>11.300097660000002</c:v>
                      </c:pt>
                      <c:pt idx="2469">
                        <c:v>11.300097660000002</c:v>
                      </c:pt>
                      <c:pt idx="2470">
                        <c:v>11.300097660000002</c:v>
                      </c:pt>
                      <c:pt idx="2471">
                        <c:v>11.300097660000002</c:v>
                      </c:pt>
                      <c:pt idx="2472">
                        <c:v>11.300097660000002</c:v>
                      </c:pt>
                      <c:pt idx="2473">
                        <c:v>11.200244139999999</c:v>
                      </c:pt>
                      <c:pt idx="2474">
                        <c:v>11.300097660000002</c:v>
                      </c:pt>
                      <c:pt idx="2475">
                        <c:v>11.300097660000002</c:v>
                      </c:pt>
                      <c:pt idx="2476">
                        <c:v>11.300097660000002</c:v>
                      </c:pt>
                      <c:pt idx="2477">
                        <c:v>11.300097660000002</c:v>
                      </c:pt>
                      <c:pt idx="2478">
                        <c:v>11.200244139999999</c:v>
                      </c:pt>
                      <c:pt idx="2479">
                        <c:v>11.300097660000002</c:v>
                      </c:pt>
                      <c:pt idx="2480">
                        <c:v>11.200244139999999</c:v>
                      </c:pt>
                      <c:pt idx="2481">
                        <c:v>11.200244139999999</c:v>
                      </c:pt>
                      <c:pt idx="2482">
                        <c:v>11.200244139999999</c:v>
                      </c:pt>
                      <c:pt idx="2483">
                        <c:v>11.300097660000002</c:v>
                      </c:pt>
                      <c:pt idx="2484">
                        <c:v>11.200244139999999</c:v>
                      </c:pt>
                      <c:pt idx="2485">
                        <c:v>11.200244139999999</c:v>
                      </c:pt>
                      <c:pt idx="2486">
                        <c:v>11.200244139999999</c:v>
                      </c:pt>
                      <c:pt idx="2487">
                        <c:v>11.200244139999999</c:v>
                      </c:pt>
                      <c:pt idx="2488">
                        <c:v>11.200244139999999</c:v>
                      </c:pt>
                      <c:pt idx="2489">
                        <c:v>11.200244139999999</c:v>
                      </c:pt>
                      <c:pt idx="2490">
                        <c:v>11.200244139999999</c:v>
                      </c:pt>
                      <c:pt idx="2491">
                        <c:v>11.200244139999999</c:v>
                      </c:pt>
                      <c:pt idx="2492">
                        <c:v>11.300097660000002</c:v>
                      </c:pt>
                      <c:pt idx="2493">
                        <c:v>11.200244139999999</c:v>
                      </c:pt>
                      <c:pt idx="2494">
                        <c:v>11.200244139999999</c:v>
                      </c:pt>
                      <c:pt idx="2495">
                        <c:v>11.200244139999999</c:v>
                      </c:pt>
                      <c:pt idx="2496">
                        <c:v>11.200244139999999</c:v>
                      </c:pt>
                      <c:pt idx="2497">
                        <c:v>11.200244139999999</c:v>
                      </c:pt>
                      <c:pt idx="2498">
                        <c:v>11.200244139999999</c:v>
                      </c:pt>
                      <c:pt idx="2499">
                        <c:v>11.200244139999999</c:v>
                      </c:pt>
                      <c:pt idx="2500">
                        <c:v>11.200244139999999</c:v>
                      </c:pt>
                      <c:pt idx="2501">
                        <c:v>11.200244139999999</c:v>
                      </c:pt>
                      <c:pt idx="2502">
                        <c:v>11.200244139999999</c:v>
                      </c:pt>
                      <c:pt idx="2503">
                        <c:v>11.200244139999999</c:v>
                      </c:pt>
                      <c:pt idx="2504">
                        <c:v>11.200244139999999</c:v>
                      </c:pt>
                      <c:pt idx="2505">
                        <c:v>11.200244139999999</c:v>
                      </c:pt>
                      <c:pt idx="2506">
                        <c:v>11.200244139999999</c:v>
                      </c:pt>
                      <c:pt idx="2507">
                        <c:v>11.200244139999999</c:v>
                      </c:pt>
                      <c:pt idx="2508">
                        <c:v>11.200244139999999</c:v>
                      </c:pt>
                      <c:pt idx="2509">
                        <c:v>11.200244139999999</c:v>
                      </c:pt>
                      <c:pt idx="2510">
                        <c:v>11.200244139999999</c:v>
                      </c:pt>
                      <c:pt idx="2511">
                        <c:v>11.200244139999999</c:v>
                      </c:pt>
                      <c:pt idx="2512">
                        <c:v>11.200244139999999</c:v>
                      </c:pt>
                      <c:pt idx="2513">
                        <c:v>11.200244139999999</c:v>
                      </c:pt>
                      <c:pt idx="2514">
                        <c:v>11.200244139999999</c:v>
                      </c:pt>
                      <c:pt idx="2515">
                        <c:v>11.200244139999999</c:v>
                      </c:pt>
                      <c:pt idx="2516">
                        <c:v>11.200244139999999</c:v>
                      </c:pt>
                      <c:pt idx="2517">
                        <c:v>11.200244139999999</c:v>
                      </c:pt>
                      <c:pt idx="2518">
                        <c:v>11.200244139999999</c:v>
                      </c:pt>
                      <c:pt idx="2519">
                        <c:v>11.200244139999999</c:v>
                      </c:pt>
                      <c:pt idx="2520">
                        <c:v>11.200244139999999</c:v>
                      </c:pt>
                      <c:pt idx="2521">
                        <c:v>11.200244139999999</c:v>
                      </c:pt>
                      <c:pt idx="2522">
                        <c:v>11.200244139999999</c:v>
                      </c:pt>
                      <c:pt idx="2523">
                        <c:v>11.200244139999999</c:v>
                      </c:pt>
                      <c:pt idx="2524">
                        <c:v>11.200244139999999</c:v>
                      </c:pt>
                      <c:pt idx="2525">
                        <c:v>11.200244139999999</c:v>
                      </c:pt>
                      <c:pt idx="2526">
                        <c:v>11.200244139999999</c:v>
                      </c:pt>
                      <c:pt idx="2527">
                        <c:v>11.200244139999999</c:v>
                      </c:pt>
                      <c:pt idx="2528">
                        <c:v>11.200244139999999</c:v>
                      </c:pt>
                      <c:pt idx="2529">
                        <c:v>11.200244139999999</c:v>
                      </c:pt>
                      <c:pt idx="2530">
                        <c:v>11.200244139999999</c:v>
                      </c:pt>
                      <c:pt idx="2531">
                        <c:v>11.200244139999999</c:v>
                      </c:pt>
                      <c:pt idx="2532">
                        <c:v>11.200244139999999</c:v>
                      </c:pt>
                      <c:pt idx="2533">
                        <c:v>11.200244139999999</c:v>
                      </c:pt>
                      <c:pt idx="2534">
                        <c:v>11.200244139999999</c:v>
                      </c:pt>
                      <c:pt idx="2535">
                        <c:v>11.200244139999999</c:v>
                      </c:pt>
                      <c:pt idx="2536">
                        <c:v>11.200244139999999</c:v>
                      </c:pt>
                      <c:pt idx="2537">
                        <c:v>11.200244139999999</c:v>
                      </c:pt>
                      <c:pt idx="2538">
                        <c:v>11.200244139999999</c:v>
                      </c:pt>
                      <c:pt idx="2539">
                        <c:v>11.200244139999999</c:v>
                      </c:pt>
                      <c:pt idx="2540">
                        <c:v>11.200244139999999</c:v>
                      </c:pt>
                      <c:pt idx="2541">
                        <c:v>11.200244139999999</c:v>
                      </c:pt>
                      <c:pt idx="2542">
                        <c:v>11.200244139999999</c:v>
                      </c:pt>
                      <c:pt idx="2543">
                        <c:v>11.200244139999999</c:v>
                      </c:pt>
                      <c:pt idx="2544">
                        <c:v>11.200244139999999</c:v>
                      </c:pt>
                      <c:pt idx="2545">
                        <c:v>11.200244139999999</c:v>
                      </c:pt>
                      <c:pt idx="2546">
                        <c:v>11.200244139999999</c:v>
                      </c:pt>
                      <c:pt idx="2547">
                        <c:v>11.200244139999999</c:v>
                      </c:pt>
                      <c:pt idx="2548">
                        <c:v>11.200244139999999</c:v>
                      </c:pt>
                      <c:pt idx="2549">
                        <c:v>11.200244139999999</c:v>
                      </c:pt>
                      <c:pt idx="2550">
                        <c:v>11.200244139999999</c:v>
                      </c:pt>
                      <c:pt idx="2551">
                        <c:v>11.200244139999999</c:v>
                      </c:pt>
                      <c:pt idx="2552">
                        <c:v>11.200244139999999</c:v>
                      </c:pt>
                      <c:pt idx="2553">
                        <c:v>11.200244139999999</c:v>
                      </c:pt>
                      <c:pt idx="2554">
                        <c:v>11.200244139999999</c:v>
                      </c:pt>
                      <c:pt idx="2555">
                        <c:v>11.200244139999999</c:v>
                      </c:pt>
                      <c:pt idx="2556">
                        <c:v>11.200244139999999</c:v>
                      </c:pt>
                      <c:pt idx="2557">
                        <c:v>11.100146479999996</c:v>
                      </c:pt>
                      <c:pt idx="2558">
                        <c:v>11.100146479999996</c:v>
                      </c:pt>
                      <c:pt idx="2559">
                        <c:v>11.100146479999996</c:v>
                      </c:pt>
                      <c:pt idx="2560">
                        <c:v>11.200244139999999</c:v>
                      </c:pt>
                      <c:pt idx="2561">
                        <c:v>11.200244139999999</c:v>
                      </c:pt>
                      <c:pt idx="2562">
                        <c:v>11.100146479999996</c:v>
                      </c:pt>
                      <c:pt idx="2563">
                        <c:v>11.200244139999999</c:v>
                      </c:pt>
                      <c:pt idx="2564">
                        <c:v>11.100146479999996</c:v>
                      </c:pt>
                      <c:pt idx="2565">
                        <c:v>11.100146479999996</c:v>
                      </c:pt>
                      <c:pt idx="2566">
                        <c:v>11.100146479999996</c:v>
                      </c:pt>
                      <c:pt idx="2567">
                        <c:v>11.100146479999996</c:v>
                      </c:pt>
                      <c:pt idx="2568">
                        <c:v>11.100146479999996</c:v>
                      </c:pt>
                      <c:pt idx="2569">
                        <c:v>11.100146479999996</c:v>
                      </c:pt>
                      <c:pt idx="2570">
                        <c:v>11.100146479999996</c:v>
                      </c:pt>
                      <c:pt idx="2571">
                        <c:v>11.100146479999996</c:v>
                      </c:pt>
                      <c:pt idx="2572">
                        <c:v>11.100146479999996</c:v>
                      </c:pt>
                      <c:pt idx="2573">
                        <c:v>11.100146479999996</c:v>
                      </c:pt>
                      <c:pt idx="2574">
                        <c:v>11.100146479999996</c:v>
                      </c:pt>
                      <c:pt idx="2575">
                        <c:v>11.100146479999996</c:v>
                      </c:pt>
                      <c:pt idx="2576">
                        <c:v>11.100146479999996</c:v>
                      </c:pt>
                      <c:pt idx="2577">
                        <c:v>11.100146479999996</c:v>
                      </c:pt>
                      <c:pt idx="2578">
                        <c:v>11.100146479999996</c:v>
                      </c:pt>
                      <c:pt idx="2579">
                        <c:v>11.100146479999996</c:v>
                      </c:pt>
                      <c:pt idx="2580">
                        <c:v>11.100146479999996</c:v>
                      </c:pt>
                      <c:pt idx="2581">
                        <c:v>11.100146479999996</c:v>
                      </c:pt>
                      <c:pt idx="2582">
                        <c:v>11.100146479999996</c:v>
                      </c:pt>
                      <c:pt idx="2583">
                        <c:v>11.100146479999996</c:v>
                      </c:pt>
                      <c:pt idx="2584">
                        <c:v>11.100146479999996</c:v>
                      </c:pt>
                      <c:pt idx="2585">
                        <c:v>11.100146479999996</c:v>
                      </c:pt>
                      <c:pt idx="2586">
                        <c:v>11.100146479999996</c:v>
                      </c:pt>
                      <c:pt idx="2587">
                        <c:v>11.100146479999996</c:v>
                      </c:pt>
                      <c:pt idx="2588">
                        <c:v>11.100146479999996</c:v>
                      </c:pt>
                      <c:pt idx="2589">
                        <c:v>11.100146479999996</c:v>
                      </c:pt>
                      <c:pt idx="2590">
                        <c:v>11.100146479999996</c:v>
                      </c:pt>
                      <c:pt idx="2591">
                        <c:v>11.100146479999996</c:v>
                      </c:pt>
                      <c:pt idx="2592">
                        <c:v>11.100146479999996</c:v>
                      </c:pt>
                      <c:pt idx="2593">
                        <c:v>11.100146479999996</c:v>
                      </c:pt>
                      <c:pt idx="2594">
                        <c:v>11.100146479999996</c:v>
                      </c:pt>
                      <c:pt idx="2595">
                        <c:v>11.100146479999996</c:v>
                      </c:pt>
                      <c:pt idx="2596">
                        <c:v>11.100146479999996</c:v>
                      </c:pt>
                      <c:pt idx="2597">
                        <c:v>11.100146479999996</c:v>
                      </c:pt>
                      <c:pt idx="2598">
                        <c:v>11.100146479999996</c:v>
                      </c:pt>
                      <c:pt idx="2599">
                        <c:v>11.100146479999996</c:v>
                      </c:pt>
                      <c:pt idx="2600">
                        <c:v>11.100146479999996</c:v>
                      </c:pt>
                      <c:pt idx="2601">
                        <c:v>11.100146479999996</c:v>
                      </c:pt>
                      <c:pt idx="2602">
                        <c:v>11.100146479999996</c:v>
                      </c:pt>
                      <c:pt idx="2603">
                        <c:v>11.100146479999996</c:v>
                      </c:pt>
                      <c:pt idx="2604">
                        <c:v>11.100146479999996</c:v>
                      </c:pt>
                      <c:pt idx="2605">
                        <c:v>11.100146479999996</c:v>
                      </c:pt>
                      <c:pt idx="2606">
                        <c:v>11.100146479999996</c:v>
                      </c:pt>
                      <c:pt idx="2607">
                        <c:v>11.100146479999996</c:v>
                      </c:pt>
                      <c:pt idx="2608">
                        <c:v>11.100146479999996</c:v>
                      </c:pt>
                      <c:pt idx="2609">
                        <c:v>11.100146479999996</c:v>
                      </c:pt>
                      <c:pt idx="2610">
                        <c:v>11.100146479999996</c:v>
                      </c:pt>
                      <c:pt idx="2611">
                        <c:v>11.100146479999996</c:v>
                      </c:pt>
                      <c:pt idx="2612">
                        <c:v>11.100146479999996</c:v>
                      </c:pt>
                      <c:pt idx="2613">
                        <c:v>11.100146479999996</c:v>
                      </c:pt>
                      <c:pt idx="2614">
                        <c:v>11.100146479999996</c:v>
                      </c:pt>
                      <c:pt idx="2615">
                        <c:v>11.100146479999996</c:v>
                      </c:pt>
                      <c:pt idx="2616">
                        <c:v>11.100146479999996</c:v>
                      </c:pt>
                      <c:pt idx="2617">
                        <c:v>11.100146479999996</c:v>
                      </c:pt>
                      <c:pt idx="2618">
                        <c:v>11.100146479999996</c:v>
                      </c:pt>
                      <c:pt idx="2619">
                        <c:v>11.100146479999996</c:v>
                      </c:pt>
                      <c:pt idx="2620">
                        <c:v>11.100146479999996</c:v>
                      </c:pt>
                      <c:pt idx="2621">
                        <c:v>11.100146479999996</c:v>
                      </c:pt>
                      <c:pt idx="2622">
                        <c:v>11.100146479999996</c:v>
                      </c:pt>
                      <c:pt idx="2623">
                        <c:v>11.100146479999996</c:v>
                      </c:pt>
                      <c:pt idx="2624">
                        <c:v>11.100146479999996</c:v>
                      </c:pt>
                      <c:pt idx="2625">
                        <c:v>11.100146479999996</c:v>
                      </c:pt>
                      <c:pt idx="2626">
                        <c:v>11.100146479999996</c:v>
                      </c:pt>
                      <c:pt idx="2627">
                        <c:v>11.100146479999996</c:v>
                      </c:pt>
                      <c:pt idx="2628">
                        <c:v>11.100146479999996</c:v>
                      </c:pt>
                      <c:pt idx="2629">
                        <c:v>11.100146479999996</c:v>
                      </c:pt>
                      <c:pt idx="2630">
                        <c:v>11.100146479999996</c:v>
                      </c:pt>
                      <c:pt idx="2631">
                        <c:v>11.00029297</c:v>
                      </c:pt>
                      <c:pt idx="2632">
                        <c:v>11.100146479999996</c:v>
                      </c:pt>
                      <c:pt idx="2633">
                        <c:v>11.100146479999996</c:v>
                      </c:pt>
                      <c:pt idx="2634">
                        <c:v>11.100146479999996</c:v>
                      </c:pt>
                      <c:pt idx="2635">
                        <c:v>11.00029297</c:v>
                      </c:pt>
                      <c:pt idx="2636">
                        <c:v>11.00029297</c:v>
                      </c:pt>
                      <c:pt idx="2637">
                        <c:v>11.00029297</c:v>
                      </c:pt>
                      <c:pt idx="2638">
                        <c:v>11.00029297</c:v>
                      </c:pt>
                      <c:pt idx="2639">
                        <c:v>11.100146479999996</c:v>
                      </c:pt>
                      <c:pt idx="2640">
                        <c:v>11.100146479999996</c:v>
                      </c:pt>
                      <c:pt idx="2641">
                        <c:v>11.00029297</c:v>
                      </c:pt>
                      <c:pt idx="2642">
                        <c:v>11.00029297</c:v>
                      </c:pt>
                      <c:pt idx="2643">
                        <c:v>11.100146479999996</c:v>
                      </c:pt>
                      <c:pt idx="2644">
                        <c:v>11.00029297</c:v>
                      </c:pt>
                      <c:pt idx="2645">
                        <c:v>11.100146479999996</c:v>
                      </c:pt>
                      <c:pt idx="2646">
                        <c:v>11.00029297</c:v>
                      </c:pt>
                      <c:pt idx="2647">
                        <c:v>11.00029297</c:v>
                      </c:pt>
                      <c:pt idx="2648">
                        <c:v>11.00029297</c:v>
                      </c:pt>
                      <c:pt idx="2649">
                        <c:v>11.00029297</c:v>
                      </c:pt>
                      <c:pt idx="2650">
                        <c:v>11.00029297</c:v>
                      </c:pt>
                      <c:pt idx="2651">
                        <c:v>11.00029297</c:v>
                      </c:pt>
                      <c:pt idx="2652">
                        <c:v>11.00029297</c:v>
                      </c:pt>
                      <c:pt idx="2653">
                        <c:v>11.00029297</c:v>
                      </c:pt>
                      <c:pt idx="2654">
                        <c:v>11.00029297</c:v>
                      </c:pt>
                      <c:pt idx="2655">
                        <c:v>11.00029297</c:v>
                      </c:pt>
                      <c:pt idx="2656">
                        <c:v>11.00029297</c:v>
                      </c:pt>
                      <c:pt idx="2657">
                        <c:v>11.00029297</c:v>
                      </c:pt>
                      <c:pt idx="2658">
                        <c:v>11.00029297</c:v>
                      </c:pt>
                      <c:pt idx="2659">
                        <c:v>11.00029297</c:v>
                      </c:pt>
                      <c:pt idx="2660">
                        <c:v>11.00029297</c:v>
                      </c:pt>
                      <c:pt idx="2661">
                        <c:v>11.00029297</c:v>
                      </c:pt>
                      <c:pt idx="2662">
                        <c:v>11.00029297</c:v>
                      </c:pt>
                      <c:pt idx="2663">
                        <c:v>11.00029297</c:v>
                      </c:pt>
                      <c:pt idx="2664">
                        <c:v>11.00029297</c:v>
                      </c:pt>
                      <c:pt idx="2665">
                        <c:v>11.00029297</c:v>
                      </c:pt>
                      <c:pt idx="2666">
                        <c:v>11.00029297</c:v>
                      </c:pt>
                      <c:pt idx="2667">
                        <c:v>11.00029297</c:v>
                      </c:pt>
                      <c:pt idx="2668">
                        <c:v>11.00029297</c:v>
                      </c:pt>
                      <c:pt idx="2669">
                        <c:v>11.00029297</c:v>
                      </c:pt>
                      <c:pt idx="2670">
                        <c:v>11.00029297</c:v>
                      </c:pt>
                      <c:pt idx="2671">
                        <c:v>11.00029297</c:v>
                      </c:pt>
                      <c:pt idx="2672">
                        <c:v>11.00029297</c:v>
                      </c:pt>
                      <c:pt idx="2673">
                        <c:v>11.00029297</c:v>
                      </c:pt>
                      <c:pt idx="2674">
                        <c:v>11.00029297</c:v>
                      </c:pt>
                      <c:pt idx="2675">
                        <c:v>11.00029297</c:v>
                      </c:pt>
                      <c:pt idx="2676">
                        <c:v>11.00029297</c:v>
                      </c:pt>
                      <c:pt idx="2677">
                        <c:v>11.00029297</c:v>
                      </c:pt>
                      <c:pt idx="2678">
                        <c:v>11.00029297</c:v>
                      </c:pt>
                      <c:pt idx="2679">
                        <c:v>11.00029297</c:v>
                      </c:pt>
                      <c:pt idx="2680">
                        <c:v>11.00029297</c:v>
                      </c:pt>
                      <c:pt idx="2681">
                        <c:v>11.00029297</c:v>
                      </c:pt>
                      <c:pt idx="2682">
                        <c:v>11.00029297</c:v>
                      </c:pt>
                      <c:pt idx="2683">
                        <c:v>11.00029297</c:v>
                      </c:pt>
                      <c:pt idx="2684">
                        <c:v>11.00029297</c:v>
                      </c:pt>
                      <c:pt idx="2685">
                        <c:v>11.00029297</c:v>
                      </c:pt>
                      <c:pt idx="2686">
                        <c:v>11.00029297</c:v>
                      </c:pt>
                      <c:pt idx="2687">
                        <c:v>11.00029297</c:v>
                      </c:pt>
                      <c:pt idx="2688">
                        <c:v>11.00029297</c:v>
                      </c:pt>
                      <c:pt idx="2689">
                        <c:v>11.00029297</c:v>
                      </c:pt>
                      <c:pt idx="2690">
                        <c:v>11.00029297</c:v>
                      </c:pt>
                      <c:pt idx="2691">
                        <c:v>11.00029297</c:v>
                      </c:pt>
                      <c:pt idx="2692">
                        <c:v>11.00029297</c:v>
                      </c:pt>
                      <c:pt idx="2693">
                        <c:v>11.00029297</c:v>
                      </c:pt>
                      <c:pt idx="2694">
                        <c:v>11.00029297</c:v>
                      </c:pt>
                      <c:pt idx="2695">
                        <c:v>11.00029297</c:v>
                      </c:pt>
                      <c:pt idx="2696">
                        <c:v>11.00029297</c:v>
                      </c:pt>
                      <c:pt idx="2697">
                        <c:v>11.00029297</c:v>
                      </c:pt>
                      <c:pt idx="2698">
                        <c:v>11.00029297</c:v>
                      </c:pt>
                      <c:pt idx="2699">
                        <c:v>11.00029297</c:v>
                      </c:pt>
                      <c:pt idx="2700">
                        <c:v>11.00029297</c:v>
                      </c:pt>
                      <c:pt idx="2701">
                        <c:v>11.00029297</c:v>
                      </c:pt>
                      <c:pt idx="2702">
                        <c:v>11.00029297</c:v>
                      </c:pt>
                      <c:pt idx="2703">
                        <c:v>11.00029297</c:v>
                      </c:pt>
                      <c:pt idx="2704">
                        <c:v>11.00029297</c:v>
                      </c:pt>
                      <c:pt idx="2705">
                        <c:v>11.00029297</c:v>
                      </c:pt>
                      <c:pt idx="2706">
                        <c:v>11.00029297</c:v>
                      </c:pt>
                      <c:pt idx="2707">
                        <c:v>11.00029297</c:v>
                      </c:pt>
                      <c:pt idx="2708">
                        <c:v>11.00029297</c:v>
                      </c:pt>
                      <c:pt idx="2709">
                        <c:v>11.00029297</c:v>
                      </c:pt>
                      <c:pt idx="2710">
                        <c:v>11.00029297</c:v>
                      </c:pt>
                      <c:pt idx="2711">
                        <c:v>11.00029297</c:v>
                      </c:pt>
                      <c:pt idx="2712">
                        <c:v>11.00029297</c:v>
                      </c:pt>
                      <c:pt idx="2713">
                        <c:v>10.900195309999997</c:v>
                      </c:pt>
                      <c:pt idx="2714">
                        <c:v>11.00029297</c:v>
                      </c:pt>
                      <c:pt idx="2715">
                        <c:v>11.00029297</c:v>
                      </c:pt>
                      <c:pt idx="2716">
                        <c:v>10.900195309999997</c:v>
                      </c:pt>
                      <c:pt idx="2717">
                        <c:v>11.00029297</c:v>
                      </c:pt>
                      <c:pt idx="2718">
                        <c:v>11.00029297</c:v>
                      </c:pt>
                      <c:pt idx="2719">
                        <c:v>11.00029297</c:v>
                      </c:pt>
                      <c:pt idx="2720">
                        <c:v>11.00029297</c:v>
                      </c:pt>
                      <c:pt idx="2721">
                        <c:v>11.00029297</c:v>
                      </c:pt>
                      <c:pt idx="2722">
                        <c:v>11.00029297</c:v>
                      </c:pt>
                      <c:pt idx="2723">
                        <c:v>10.900195309999997</c:v>
                      </c:pt>
                      <c:pt idx="2724">
                        <c:v>10.900195309999997</c:v>
                      </c:pt>
                      <c:pt idx="2725">
                        <c:v>10.900195309999997</c:v>
                      </c:pt>
                      <c:pt idx="2726">
                        <c:v>10.900195309999997</c:v>
                      </c:pt>
                      <c:pt idx="2727">
                        <c:v>10.900195309999997</c:v>
                      </c:pt>
                      <c:pt idx="2728">
                        <c:v>10.900195309999997</c:v>
                      </c:pt>
                      <c:pt idx="2729">
                        <c:v>10.900195309999997</c:v>
                      </c:pt>
                      <c:pt idx="2730">
                        <c:v>10.900195309999997</c:v>
                      </c:pt>
                      <c:pt idx="2731">
                        <c:v>10.900195309999997</c:v>
                      </c:pt>
                      <c:pt idx="2732">
                        <c:v>10.900195309999997</c:v>
                      </c:pt>
                      <c:pt idx="2733">
                        <c:v>10.900195309999997</c:v>
                      </c:pt>
                      <c:pt idx="2734">
                        <c:v>10.900195309999997</c:v>
                      </c:pt>
                      <c:pt idx="2735">
                        <c:v>10.900195309999997</c:v>
                      </c:pt>
                      <c:pt idx="2736">
                        <c:v>10.900195309999997</c:v>
                      </c:pt>
                      <c:pt idx="2737">
                        <c:v>10.900195309999997</c:v>
                      </c:pt>
                      <c:pt idx="2738">
                        <c:v>10.900195309999997</c:v>
                      </c:pt>
                      <c:pt idx="2739">
                        <c:v>10.900195309999997</c:v>
                      </c:pt>
                      <c:pt idx="2740">
                        <c:v>10.900195309999997</c:v>
                      </c:pt>
                      <c:pt idx="2741">
                        <c:v>10.900195309999997</c:v>
                      </c:pt>
                      <c:pt idx="2742">
                        <c:v>10.900195309999997</c:v>
                      </c:pt>
                      <c:pt idx="2743">
                        <c:v>10.900195309999997</c:v>
                      </c:pt>
                      <c:pt idx="2744">
                        <c:v>10.900195309999997</c:v>
                      </c:pt>
                      <c:pt idx="2745">
                        <c:v>10.900195309999997</c:v>
                      </c:pt>
                      <c:pt idx="2746">
                        <c:v>10.900195309999997</c:v>
                      </c:pt>
                      <c:pt idx="2747">
                        <c:v>10.900195309999997</c:v>
                      </c:pt>
                      <c:pt idx="2748">
                        <c:v>10.900195309999997</c:v>
                      </c:pt>
                      <c:pt idx="2749">
                        <c:v>10.900195309999997</c:v>
                      </c:pt>
                      <c:pt idx="2750">
                        <c:v>10.900195309999997</c:v>
                      </c:pt>
                      <c:pt idx="2751">
                        <c:v>10.900195309999997</c:v>
                      </c:pt>
                      <c:pt idx="2752">
                        <c:v>10.900195309999997</c:v>
                      </c:pt>
                      <c:pt idx="2753">
                        <c:v>10.900195309999997</c:v>
                      </c:pt>
                      <c:pt idx="2754">
                        <c:v>10.900195309999997</c:v>
                      </c:pt>
                      <c:pt idx="2755">
                        <c:v>10.900195309999997</c:v>
                      </c:pt>
                      <c:pt idx="2756">
                        <c:v>10.900195309999997</c:v>
                      </c:pt>
                      <c:pt idx="2757">
                        <c:v>10.900195309999997</c:v>
                      </c:pt>
                      <c:pt idx="2758">
                        <c:v>10.900195309999997</c:v>
                      </c:pt>
                      <c:pt idx="2759">
                        <c:v>10.900195309999997</c:v>
                      </c:pt>
                      <c:pt idx="2760">
                        <c:v>10.900195309999997</c:v>
                      </c:pt>
                      <c:pt idx="2761">
                        <c:v>10.900195309999997</c:v>
                      </c:pt>
                      <c:pt idx="2762">
                        <c:v>10.900195309999997</c:v>
                      </c:pt>
                      <c:pt idx="2763">
                        <c:v>10.900195309999997</c:v>
                      </c:pt>
                      <c:pt idx="2764">
                        <c:v>10.900195309999997</c:v>
                      </c:pt>
                      <c:pt idx="2765">
                        <c:v>10.900195309999997</c:v>
                      </c:pt>
                      <c:pt idx="2766">
                        <c:v>10.900195309999997</c:v>
                      </c:pt>
                      <c:pt idx="2767">
                        <c:v>10.900195309999997</c:v>
                      </c:pt>
                      <c:pt idx="2768">
                        <c:v>10.900195309999997</c:v>
                      </c:pt>
                      <c:pt idx="2769">
                        <c:v>10.900195309999997</c:v>
                      </c:pt>
                      <c:pt idx="2770">
                        <c:v>10.900195309999997</c:v>
                      </c:pt>
                      <c:pt idx="2771">
                        <c:v>10.900195309999997</c:v>
                      </c:pt>
                      <c:pt idx="2772">
                        <c:v>10.900195309999997</c:v>
                      </c:pt>
                      <c:pt idx="2773">
                        <c:v>10.900195309999997</c:v>
                      </c:pt>
                      <c:pt idx="2774">
                        <c:v>10.900195309999997</c:v>
                      </c:pt>
                      <c:pt idx="2775">
                        <c:v>10.900195309999997</c:v>
                      </c:pt>
                      <c:pt idx="2776">
                        <c:v>10.900195309999997</c:v>
                      </c:pt>
                      <c:pt idx="2777">
                        <c:v>10.900195309999997</c:v>
                      </c:pt>
                      <c:pt idx="2778">
                        <c:v>10.900195309999997</c:v>
                      </c:pt>
                      <c:pt idx="2779">
                        <c:v>10.900195309999997</c:v>
                      </c:pt>
                      <c:pt idx="2780">
                        <c:v>10.900195309999997</c:v>
                      </c:pt>
                      <c:pt idx="2781">
                        <c:v>10.900195309999997</c:v>
                      </c:pt>
                      <c:pt idx="2782">
                        <c:v>10.900195309999997</c:v>
                      </c:pt>
                      <c:pt idx="2783">
                        <c:v>10.900195309999997</c:v>
                      </c:pt>
                      <c:pt idx="2784">
                        <c:v>10.900195309999997</c:v>
                      </c:pt>
                      <c:pt idx="2785">
                        <c:v>10.900195309999997</c:v>
                      </c:pt>
                      <c:pt idx="2786">
                        <c:v>10.900195309999997</c:v>
                      </c:pt>
                      <c:pt idx="2787">
                        <c:v>10.900195309999997</c:v>
                      </c:pt>
                      <c:pt idx="2788">
                        <c:v>10.900195309999997</c:v>
                      </c:pt>
                      <c:pt idx="2789">
                        <c:v>10.900195309999997</c:v>
                      </c:pt>
                      <c:pt idx="2790">
                        <c:v>10.900195309999997</c:v>
                      </c:pt>
                      <c:pt idx="2791">
                        <c:v>10.900195309999997</c:v>
                      </c:pt>
                      <c:pt idx="2792">
                        <c:v>10.900195309999997</c:v>
                      </c:pt>
                      <c:pt idx="2793">
                        <c:v>10.900195309999997</c:v>
                      </c:pt>
                      <c:pt idx="2794">
                        <c:v>10.900195309999997</c:v>
                      </c:pt>
                      <c:pt idx="2795">
                        <c:v>10.900195309999997</c:v>
                      </c:pt>
                      <c:pt idx="2796">
                        <c:v>10.900195309999997</c:v>
                      </c:pt>
                      <c:pt idx="2797">
                        <c:v>10.900195309999997</c:v>
                      </c:pt>
                      <c:pt idx="2798">
                        <c:v>10.900195309999997</c:v>
                      </c:pt>
                      <c:pt idx="2799">
                        <c:v>10.900195309999997</c:v>
                      </c:pt>
                      <c:pt idx="2800">
                        <c:v>10.800097660000002</c:v>
                      </c:pt>
                      <c:pt idx="2801">
                        <c:v>10.900195309999997</c:v>
                      </c:pt>
                      <c:pt idx="2802">
                        <c:v>10.900195309999997</c:v>
                      </c:pt>
                      <c:pt idx="2803">
                        <c:v>10.800097660000002</c:v>
                      </c:pt>
                      <c:pt idx="2804">
                        <c:v>10.900195309999997</c:v>
                      </c:pt>
                      <c:pt idx="2805">
                        <c:v>10.900195309999997</c:v>
                      </c:pt>
                      <c:pt idx="2806">
                        <c:v>10.800097660000002</c:v>
                      </c:pt>
                      <c:pt idx="2807">
                        <c:v>10.800097660000002</c:v>
                      </c:pt>
                      <c:pt idx="2808">
                        <c:v>10.800097660000002</c:v>
                      </c:pt>
                      <c:pt idx="2809">
                        <c:v>10.800097660000002</c:v>
                      </c:pt>
                      <c:pt idx="2810">
                        <c:v>10.800097660000002</c:v>
                      </c:pt>
                      <c:pt idx="2811">
                        <c:v>10.800097660000002</c:v>
                      </c:pt>
                      <c:pt idx="2812">
                        <c:v>10.800097660000002</c:v>
                      </c:pt>
                      <c:pt idx="2813">
                        <c:v>10.800097660000002</c:v>
                      </c:pt>
                      <c:pt idx="2814">
                        <c:v>10.800097660000002</c:v>
                      </c:pt>
                      <c:pt idx="2815">
                        <c:v>10.800097660000002</c:v>
                      </c:pt>
                      <c:pt idx="2816">
                        <c:v>10.800097660000002</c:v>
                      </c:pt>
                      <c:pt idx="2817">
                        <c:v>10.800097660000002</c:v>
                      </c:pt>
                      <c:pt idx="2818">
                        <c:v>10.800097660000002</c:v>
                      </c:pt>
                      <c:pt idx="2819">
                        <c:v>10.800097660000002</c:v>
                      </c:pt>
                      <c:pt idx="2820">
                        <c:v>10.800097660000002</c:v>
                      </c:pt>
                      <c:pt idx="2821">
                        <c:v>10.800097660000002</c:v>
                      </c:pt>
                      <c:pt idx="2822">
                        <c:v>10.800097660000002</c:v>
                      </c:pt>
                      <c:pt idx="2823">
                        <c:v>10.800097660000002</c:v>
                      </c:pt>
                      <c:pt idx="2824">
                        <c:v>10.800097660000002</c:v>
                      </c:pt>
                      <c:pt idx="2825">
                        <c:v>10.800097660000002</c:v>
                      </c:pt>
                      <c:pt idx="2826">
                        <c:v>10.800097660000002</c:v>
                      </c:pt>
                      <c:pt idx="2827">
                        <c:v>10.800097660000002</c:v>
                      </c:pt>
                      <c:pt idx="2828">
                        <c:v>10.800097660000002</c:v>
                      </c:pt>
                      <c:pt idx="2829">
                        <c:v>10.800097660000002</c:v>
                      </c:pt>
                      <c:pt idx="2830">
                        <c:v>10.800097660000002</c:v>
                      </c:pt>
                      <c:pt idx="2831">
                        <c:v>10.800097660000002</c:v>
                      </c:pt>
                      <c:pt idx="2832">
                        <c:v>10.800097660000002</c:v>
                      </c:pt>
                      <c:pt idx="2833">
                        <c:v>10.800097660000002</c:v>
                      </c:pt>
                      <c:pt idx="2834">
                        <c:v>10.800097660000002</c:v>
                      </c:pt>
                      <c:pt idx="2835">
                        <c:v>10.800097660000002</c:v>
                      </c:pt>
                      <c:pt idx="2836">
                        <c:v>10.800097660000002</c:v>
                      </c:pt>
                      <c:pt idx="2837">
                        <c:v>10.800097660000002</c:v>
                      </c:pt>
                      <c:pt idx="2838">
                        <c:v>10.800097660000002</c:v>
                      </c:pt>
                      <c:pt idx="2839">
                        <c:v>10.800097660000002</c:v>
                      </c:pt>
                      <c:pt idx="2840">
                        <c:v>10.800097660000002</c:v>
                      </c:pt>
                      <c:pt idx="2841">
                        <c:v>10.800097660000002</c:v>
                      </c:pt>
                      <c:pt idx="2842">
                        <c:v>10.800097660000002</c:v>
                      </c:pt>
                      <c:pt idx="2843">
                        <c:v>10.800097660000002</c:v>
                      </c:pt>
                      <c:pt idx="2844">
                        <c:v>10.800097660000002</c:v>
                      </c:pt>
                      <c:pt idx="2845">
                        <c:v>10.800097660000002</c:v>
                      </c:pt>
                      <c:pt idx="2846">
                        <c:v>10.800097660000002</c:v>
                      </c:pt>
                      <c:pt idx="2847">
                        <c:v>10.800097660000002</c:v>
                      </c:pt>
                      <c:pt idx="2848">
                        <c:v>10.800097660000002</c:v>
                      </c:pt>
                      <c:pt idx="2849">
                        <c:v>10.800097660000002</c:v>
                      </c:pt>
                      <c:pt idx="2850">
                        <c:v>10.800097660000002</c:v>
                      </c:pt>
                      <c:pt idx="2851">
                        <c:v>10.800097660000002</c:v>
                      </c:pt>
                      <c:pt idx="2852">
                        <c:v>10.800097660000002</c:v>
                      </c:pt>
                      <c:pt idx="2853">
                        <c:v>10.800097660000002</c:v>
                      </c:pt>
                      <c:pt idx="2854">
                        <c:v>10.800097660000002</c:v>
                      </c:pt>
                      <c:pt idx="2855">
                        <c:v>10.800097660000002</c:v>
                      </c:pt>
                      <c:pt idx="2856">
                        <c:v>10.800097660000002</c:v>
                      </c:pt>
                      <c:pt idx="2857">
                        <c:v>10.800097660000002</c:v>
                      </c:pt>
                      <c:pt idx="2858">
                        <c:v>10.800097660000002</c:v>
                      </c:pt>
                      <c:pt idx="2859">
                        <c:v>10.800097660000002</c:v>
                      </c:pt>
                      <c:pt idx="2860">
                        <c:v>10.800097660000002</c:v>
                      </c:pt>
                      <c:pt idx="2861">
                        <c:v>10.800097660000002</c:v>
                      </c:pt>
                      <c:pt idx="2862">
                        <c:v>10.800097660000002</c:v>
                      </c:pt>
                      <c:pt idx="2863">
                        <c:v>10.800097660000002</c:v>
                      </c:pt>
                      <c:pt idx="2864">
                        <c:v>10.800097660000002</c:v>
                      </c:pt>
                      <c:pt idx="2865">
                        <c:v>10.800097660000002</c:v>
                      </c:pt>
                      <c:pt idx="2866">
                        <c:v>10.800097660000002</c:v>
                      </c:pt>
                      <c:pt idx="2867">
                        <c:v>10.800097660000002</c:v>
                      </c:pt>
                      <c:pt idx="2868">
                        <c:v>10.800097660000002</c:v>
                      </c:pt>
                      <c:pt idx="2869">
                        <c:v>10.800097660000002</c:v>
                      </c:pt>
                      <c:pt idx="2870">
                        <c:v>10.800097660000002</c:v>
                      </c:pt>
                      <c:pt idx="2871">
                        <c:v>10.800097660000002</c:v>
                      </c:pt>
                      <c:pt idx="2872">
                        <c:v>10.800097660000002</c:v>
                      </c:pt>
                      <c:pt idx="2873">
                        <c:v>10.800097660000002</c:v>
                      </c:pt>
                      <c:pt idx="2874">
                        <c:v>10.800097660000002</c:v>
                      </c:pt>
                      <c:pt idx="2875">
                        <c:v>10.800097660000002</c:v>
                      </c:pt>
                      <c:pt idx="2876">
                        <c:v>10.800097660000002</c:v>
                      </c:pt>
                      <c:pt idx="2877">
                        <c:v>10.700244139999999</c:v>
                      </c:pt>
                      <c:pt idx="2878">
                        <c:v>10.800097660000002</c:v>
                      </c:pt>
                      <c:pt idx="2879">
                        <c:v>10.800097660000002</c:v>
                      </c:pt>
                      <c:pt idx="2880">
                        <c:v>10.800097660000002</c:v>
                      </c:pt>
                      <c:pt idx="2881">
                        <c:v>10.800097660000002</c:v>
                      </c:pt>
                      <c:pt idx="2882">
                        <c:v>10.800097660000002</c:v>
                      </c:pt>
                      <c:pt idx="2883">
                        <c:v>10.800097660000002</c:v>
                      </c:pt>
                      <c:pt idx="2884">
                        <c:v>10.700244139999999</c:v>
                      </c:pt>
                      <c:pt idx="2885">
                        <c:v>10.700244139999999</c:v>
                      </c:pt>
                      <c:pt idx="2886">
                        <c:v>10.700244139999999</c:v>
                      </c:pt>
                      <c:pt idx="2887">
                        <c:v>10.800097660000002</c:v>
                      </c:pt>
                      <c:pt idx="2888">
                        <c:v>10.800097660000002</c:v>
                      </c:pt>
                      <c:pt idx="2889">
                        <c:v>10.800097660000002</c:v>
                      </c:pt>
                      <c:pt idx="2890">
                        <c:v>10.800097660000002</c:v>
                      </c:pt>
                      <c:pt idx="2891">
                        <c:v>10.800097660000002</c:v>
                      </c:pt>
                      <c:pt idx="2892">
                        <c:v>10.700244139999999</c:v>
                      </c:pt>
                      <c:pt idx="2893">
                        <c:v>10.700244139999999</c:v>
                      </c:pt>
                      <c:pt idx="2894">
                        <c:v>10.700244139999999</c:v>
                      </c:pt>
                      <c:pt idx="2895">
                        <c:v>10.700244139999999</c:v>
                      </c:pt>
                      <c:pt idx="2896">
                        <c:v>10.700244139999999</c:v>
                      </c:pt>
                      <c:pt idx="2897">
                        <c:v>10.700244139999999</c:v>
                      </c:pt>
                      <c:pt idx="2898">
                        <c:v>10.700244139999999</c:v>
                      </c:pt>
                      <c:pt idx="2899">
                        <c:v>10.700244139999999</c:v>
                      </c:pt>
                      <c:pt idx="2900">
                        <c:v>10.700244139999999</c:v>
                      </c:pt>
                      <c:pt idx="2901">
                        <c:v>10.700244139999999</c:v>
                      </c:pt>
                      <c:pt idx="2902">
                        <c:v>10.700244139999999</c:v>
                      </c:pt>
                      <c:pt idx="2903">
                        <c:v>10.700244139999999</c:v>
                      </c:pt>
                      <c:pt idx="2904">
                        <c:v>10.700244139999999</c:v>
                      </c:pt>
                      <c:pt idx="2905">
                        <c:v>10.700244139999999</c:v>
                      </c:pt>
                      <c:pt idx="2906">
                        <c:v>10.700244139999999</c:v>
                      </c:pt>
                      <c:pt idx="2907">
                        <c:v>10.700244139999999</c:v>
                      </c:pt>
                      <c:pt idx="2908">
                        <c:v>10.700244139999999</c:v>
                      </c:pt>
                      <c:pt idx="2909">
                        <c:v>10.700244139999999</c:v>
                      </c:pt>
                      <c:pt idx="2910">
                        <c:v>10.700244139999999</c:v>
                      </c:pt>
                      <c:pt idx="2911">
                        <c:v>10.700244139999999</c:v>
                      </c:pt>
                      <c:pt idx="2912">
                        <c:v>10.700244139999999</c:v>
                      </c:pt>
                      <c:pt idx="2913">
                        <c:v>10.700244139999999</c:v>
                      </c:pt>
                      <c:pt idx="2914">
                        <c:v>10.700244139999999</c:v>
                      </c:pt>
                      <c:pt idx="2915">
                        <c:v>10.700244139999999</c:v>
                      </c:pt>
                      <c:pt idx="2916">
                        <c:v>10.700244139999999</c:v>
                      </c:pt>
                      <c:pt idx="2917">
                        <c:v>10.700244139999999</c:v>
                      </c:pt>
                      <c:pt idx="2918">
                        <c:v>10.700244139999999</c:v>
                      </c:pt>
                      <c:pt idx="2919">
                        <c:v>10.700244139999999</c:v>
                      </c:pt>
                      <c:pt idx="2920">
                        <c:v>10.700244139999999</c:v>
                      </c:pt>
                      <c:pt idx="2921">
                        <c:v>10.700244139999999</c:v>
                      </c:pt>
                      <c:pt idx="2922">
                        <c:v>10.700244139999999</c:v>
                      </c:pt>
                      <c:pt idx="2923">
                        <c:v>10.700244139999999</c:v>
                      </c:pt>
                      <c:pt idx="2924">
                        <c:v>10.700244139999999</c:v>
                      </c:pt>
                      <c:pt idx="2925">
                        <c:v>10.700244139999999</c:v>
                      </c:pt>
                      <c:pt idx="2926">
                        <c:v>10.700244139999999</c:v>
                      </c:pt>
                      <c:pt idx="2927">
                        <c:v>10.700244139999999</c:v>
                      </c:pt>
                      <c:pt idx="2928">
                        <c:v>10.700244139999999</c:v>
                      </c:pt>
                      <c:pt idx="2929">
                        <c:v>10.700244139999999</c:v>
                      </c:pt>
                      <c:pt idx="2930">
                        <c:v>10.700244139999999</c:v>
                      </c:pt>
                      <c:pt idx="2931">
                        <c:v>10.700244139999999</c:v>
                      </c:pt>
                      <c:pt idx="2932">
                        <c:v>10.700244139999999</c:v>
                      </c:pt>
                      <c:pt idx="2933">
                        <c:v>10.700244139999999</c:v>
                      </c:pt>
                      <c:pt idx="2934">
                        <c:v>10.700244139999999</c:v>
                      </c:pt>
                      <c:pt idx="2935">
                        <c:v>10.700244139999999</c:v>
                      </c:pt>
                      <c:pt idx="2936">
                        <c:v>10.700244139999999</c:v>
                      </c:pt>
                      <c:pt idx="2937">
                        <c:v>10.700244139999999</c:v>
                      </c:pt>
                      <c:pt idx="2938">
                        <c:v>10.700244139999999</c:v>
                      </c:pt>
                      <c:pt idx="2939">
                        <c:v>10.700244139999999</c:v>
                      </c:pt>
                      <c:pt idx="2940">
                        <c:v>10.700244139999999</c:v>
                      </c:pt>
                      <c:pt idx="2941">
                        <c:v>10.700244139999999</c:v>
                      </c:pt>
                      <c:pt idx="2942">
                        <c:v>10.700244139999999</c:v>
                      </c:pt>
                      <c:pt idx="2943">
                        <c:v>10.700244139999999</c:v>
                      </c:pt>
                      <c:pt idx="2944">
                        <c:v>10.700244139999999</c:v>
                      </c:pt>
                      <c:pt idx="2945">
                        <c:v>10.700244139999999</c:v>
                      </c:pt>
                      <c:pt idx="2946">
                        <c:v>10.700244139999999</c:v>
                      </c:pt>
                      <c:pt idx="2947">
                        <c:v>10.700244139999999</c:v>
                      </c:pt>
                      <c:pt idx="2948">
                        <c:v>10.700244139999999</c:v>
                      </c:pt>
                      <c:pt idx="2949">
                        <c:v>10.700244139999999</c:v>
                      </c:pt>
                      <c:pt idx="2950">
                        <c:v>10.700244139999999</c:v>
                      </c:pt>
                      <c:pt idx="2951">
                        <c:v>10.700244139999999</c:v>
                      </c:pt>
                      <c:pt idx="2952">
                        <c:v>10.700244139999999</c:v>
                      </c:pt>
                      <c:pt idx="2953">
                        <c:v>10.700244139999999</c:v>
                      </c:pt>
                      <c:pt idx="2954">
                        <c:v>10.700244139999999</c:v>
                      </c:pt>
                      <c:pt idx="2955">
                        <c:v>10.700244139999999</c:v>
                      </c:pt>
                      <c:pt idx="2956">
                        <c:v>10.700244139999999</c:v>
                      </c:pt>
                      <c:pt idx="2957">
                        <c:v>10.700244139999999</c:v>
                      </c:pt>
                      <c:pt idx="2958">
                        <c:v>10.700244139999999</c:v>
                      </c:pt>
                      <c:pt idx="2959">
                        <c:v>10.700244139999999</c:v>
                      </c:pt>
                      <c:pt idx="2960">
                        <c:v>10.59990234</c:v>
                      </c:pt>
                      <c:pt idx="2961">
                        <c:v>10.700244139999999</c:v>
                      </c:pt>
                      <c:pt idx="2962">
                        <c:v>10.700244139999999</c:v>
                      </c:pt>
                      <c:pt idx="2963">
                        <c:v>10.700244139999999</c:v>
                      </c:pt>
                      <c:pt idx="2964">
                        <c:v>10.700244139999999</c:v>
                      </c:pt>
                      <c:pt idx="2965">
                        <c:v>10.59990234</c:v>
                      </c:pt>
                      <c:pt idx="2966">
                        <c:v>10.700244139999999</c:v>
                      </c:pt>
                      <c:pt idx="2967">
                        <c:v>10.59990234</c:v>
                      </c:pt>
                      <c:pt idx="2968">
                        <c:v>10.700244139999999</c:v>
                      </c:pt>
                      <c:pt idx="2969">
                        <c:v>10.59990234</c:v>
                      </c:pt>
                      <c:pt idx="2970">
                        <c:v>10.700244139999999</c:v>
                      </c:pt>
                      <c:pt idx="2971">
                        <c:v>10.59990234</c:v>
                      </c:pt>
                      <c:pt idx="2972">
                        <c:v>10.700244139999999</c:v>
                      </c:pt>
                      <c:pt idx="2973">
                        <c:v>10.59990234</c:v>
                      </c:pt>
                      <c:pt idx="2974">
                        <c:v>10.59990234</c:v>
                      </c:pt>
                      <c:pt idx="2975">
                        <c:v>10.700244139999999</c:v>
                      </c:pt>
                      <c:pt idx="2976">
                        <c:v>10.59990234</c:v>
                      </c:pt>
                      <c:pt idx="2977">
                        <c:v>10.700244139999999</c:v>
                      </c:pt>
                      <c:pt idx="2978">
                        <c:v>10.59990234</c:v>
                      </c:pt>
                      <c:pt idx="2979">
                        <c:v>10.59990234</c:v>
                      </c:pt>
                      <c:pt idx="2980">
                        <c:v>10.700244139999999</c:v>
                      </c:pt>
                      <c:pt idx="2981">
                        <c:v>10.59990234</c:v>
                      </c:pt>
                      <c:pt idx="2982">
                        <c:v>10.59990234</c:v>
                      </c:pt>
                      <c:pt idx="2983">
                        <c:v>10.59990234</c:v>
                      </c:pt>
                      <c:pt idx="2984">
                        <c:v>10.59990234</c:v>
                      </c:pt>
                      <c:pt idx="2985">
                        <c:v>10.59990234</c:v>
                      </c:pt>
                      <c:pt idx="2986">
                        <c:v>10.59990234</c:v>
                      </c:pt>
                      <c:pt idx="2987">
                        <c:v>10.59990234</c:v>
                      </c:pt>
                      <c:pt idx="2988">
                        <c:v>10.59990234</c:v>
                      </c:pt>
                      <c:pt idx="2989">
                        <c:v>10.59990234</c:v>
                      </c:pt>
                      <c:pt idx="2990">
                        <c:v>10.59990234</c:v>
                      </c:pt>
                      <c:pt idx="2991">
                        <c:v>10.59990234</c:v>
                      </c:pt>
                      <c:pt idx="2992">
                        <c:v>10.59990234</c:v>
                      </c:pt>
                      <c:pt idx="2993">
                        <c:v>10.59990234</c:v>
                      </c:pt>
                      <c:pt idx="2994">
                        <c:v>10.59990234</c:v>
                      </c:pt>
                      <c:pt idx="2995">
                        <c:v>10.59990234</c:v>
                      </c:pt>
                      <c:pt idx="2996">
                        <c:v>10.59990234</c:v>
                      </c:pt>
                      <c:pt idx="2997">
                        <c:v>10.59990234</c:v>
                      </c:pt>
                      <c:pt idx="2998">
                        <c:v>10.59990234</c:v>
                      </c:pt>
                      <c:pt idx="2999">
                        <c:v>10.59990234</c:v>
                      </c:pt>
                      <c:pt idx="3000">
                        <c:v>10.59990234</c:v>
                      </c:pt>
                      <c:pt idx="3001">
                        <c:v>10.59990234</c:v>
                      </c:pt>
                      <c:pt idx="3002">
                        <c:v>10.59990234</c:v>
                      </c:pt>
                      <c:pt idx="3003">
                        <c:v>10.59990234</c:v>
                      </c:pt>
                      <c:pt idx="3004">
                        <c:v>10.59990234</c:v>
                      </c:pt>
                      <c:pt idx="3005">
                        <c:v>10.59990234</c:v>
                      </c:pt>
                      <c:pt idx="3006">
                        <c:v>10.59990234</c:v>
                      </c:pt>
                      <c:pt idx="3007">
                        <c:v>10.59990234</c:v>
                      </c:pt>
                      <c:pt idx="3008">
                        <c:v>10.59990234</c:v>
                      </c:pt>
                      <c:pt idx="3009">
                        <c:v>10.59990234</c:v>
                      </c:pt>
                      <c:pt idx="3010">
                        <c:v>10.59990234</c:v>
                      </c:pt>
                      <c:pt idx="3011">
                        <c:v>10.59990234</c:v>
                      </c:pt>
                      <c:pt idx="3012">
                        <c:v>10.59990234</c:v>
                      </c:pt>
                      <c:pt idx="3013">
                        <c:v>10.59990234</c:v>
                      </c:pt>
                      <c:pt idx="3014">
                        <c:v>10.59990234</c:v>
                      </c:pt>
                      <c:pt idx="3015">
                        <c:v>10.59990234</c:v>
                      </c:pt>
                      <c:pt idx="3016">
                        <c:v>10.59990234</c:v>
                      </c:pt>
                      <c:pt idx="3017">
                        <c:v>10.59990234</c:v>
                      </c:pt>
                      <c:pt idx="3018">
                        <c:v>10.59990234</c:v>
                      </c:pt>
                      <c:pt idx="3019">
                        <c:v>10.59990234</c:v>
                      </c:pt>
                      <c:pt idx="3020">
                        <c:v>10.59990234</c:v>
                      </c:pt>
                      <c:pt idx="3021">
                        <c:v>10.59990234</c:v>
                      </c:pt>
                      <c:pt idx="3022">
                        <c:v>10.59990234</c:v>
                      </c:pt>
                      <c:pt idx="3023">
                        <c:v>10.59990234</c:v>
                      </c:pt>
                      <c:pt idx="3024">
                        <c:v>10.59990234</c:v>
                      </c:pt>
                      <c:pt idx="3025">
                        <c:v>10.59990234</c:v>
                      </c:pt>
                      <c:pt idx="3026">
                        <c:v>10.59990234</c:v>
                      </c:pt>
                      <c:pt idx="3027">
                        <c:v>10.59990234</c:v>
                      </c:pt>
                      <c:pt idx="3028">
                        <c:v>10.59990234</c:v>
                      </c:pt>
                      <c:pt idx="3029">
                        <c:v>10.59990234</c:v>
                      </c:pt>
                      <c:pt idx="3030">
                        <c:v>10.59990234</c:v>
                      </c:pt>
                      <c:pt idx="3031">
                        <c:v>10.59990234</c:v>
                      </c:pt>
                      <c:pt idx="3032">
                        <c:v>10.59990234</c:v>
                      </c:pt>
                      <c:pt idx="3033">
                        <c:v>10.59990234</c:v>
                      </c:pt>
                      <c:pt idx="3034">
                        <c:v>10.59990234</c:v>
                      </c:pt>
                      <c:pt idx="3035">
                        <c:v>10.59990234</c:v>
                      </c:pt>
                      <c:pt idx="3036">
                        <c:v>10.59990234</c:v>
                      </c:pt>
                      <c:pt idx="3037">
                        <c:v>10.59990234</c:v>
                      </c:pt>
                      <c:pt idx="3038">
                        <c:v>10.59990234</c:v>
                      </c:pt>
                      <c:pt idx="3039">
                        <c:v>10.59990234</c:v>
                      </c:pt>
                      <c:pt idx="3040">
                        <c:v>10.59990234</c:v>
                      </c:pt>
                      <c:pt idx="3041">
                        <c:v>10.59990234</c:v>
                      </c:pt>
                      <c:pt idx="3042">
                        <c:v>10.59990234</c:v>
                      </c:pt>
                      <c:pt idx="3043">
                        <c:v>10.59990234</c:v>
                      </c:pt>
                      <c:pt idx="3044">
                        <c:v>10.59990234</c:v>
                      </c:pt>
                      <c:pt idx="3045">
                        <c:v>10.499804689999998</c:v>
                      </c:pt>
                      <c:pt idx="3046">
                        <c:v>10.499804689999998</c:v>
                      </c:pt>
                      <c:pt idx="3047">
                        <c:v>10.499804689999998</c:v>
                      </c:pt>
                      <c:pt idx="3048">
                        <c:v>10.59990234</c:v>
                      </c:pt>
                      <c:pt idx="3049">
                        <c:v>10.499804689999998</c:v>
                      </c:pt>
                      <c:pt idx="3050">
                        <c:v>10.59990234</c:v>
                      </c:pt>
                      <c:pt idx="3051">
                        <c:v>10.59990234</c:v>
                      </c:pt>
                      <c:pt idx="3052">
                        <c:v>10.499804689999998</c:v>
                      </c:pt>
                      <c:pt idx="3053">
                        <c:v>10.499804689999998</c:v>
                      </c:pt>
                      <c:pt idx="3054">
                        <c:v>10.499804689999998</c:v>
                      </c:pt>
                      <c:pt idx="3055">
                        <c:v>10.499804689999998</c:v>
                      </c:pt>
                      <c:pt idx="3056">
                        <c:v>10.499804689999998</c:v>
                      </c:pt>
                      <c:pt idx="3057">
                        <c:v>10.499804689999998</c:v>
                      </c:pt>
                      <c:pt idx="3058">
                        <c:v>10.59990234</c:v>
                      </c:pt>
                      <c:pt idx="3059">
                        <c:v>10.499804689999998</c:v>
                      </c:pt>
                      <c:pt idx="3060">
                        <c:v>10.59990234</c:v>
                      </c:pt>
                      <c:pt idx="3061">
                        <c:v>10.499804689999998</c:v>
                      </c:pt>
                      <c:pt idx="3062">
                        <c:v>10.499804689999998</c:v>
                      </c:pt>
                      <c:pt idx="3063">
                        <c:v>10.499804689999998</c:v>
                      </c:pt>
                      <c:pt idx="3064">
                        <c:v>10.499804689999998</c:v>
                      </c:pt>
                      <c:pt idx="3065">
                        <c:v>10.499804689999998</c:v>
                      </c:pt>
                      <c:pt idx="3066">
                        <c:v>10.499804689999998</c:v>
                      </c:pt>
                      <c:pt idx="3067">
                        <c:v>10.499804689999998</c:v>
                      </c:pt>
                      <c:pt idx="3068">
                        <c:v>10.499804689999998</c:v>
                      </c:pt>
                      <c:pt idx="3069">
                        <c:v>10.499804689999998</c:v>
                      </c:pt>
                      <c:pt idx="3070">
                        <c:v>10.499804689999998</c:v>
                      </c:pt>
                      <c:pt idx="3071">
                        <c:v>10.499804689999998</c:v>
                      </c:pt>
                      <c:pt idx="3072">
                        <c:v>10.499804689999998</c:v>
                      </c:pt>
                      <c:pt idx="3073">
                        <c:v>10.499804689999998</c:v>
                      </c:pt>
                      <c:pt idx="3074">
                        <c:v>10.499804689999998</c:v>
                      </c:pt>
                      <c:pt idx="3075">
                        <c:v>10.499804689999998</c:v>
                      </c:pt>
                      <c:pt idx="3076">
                        <c:v>10.499804689999998</c:v>
                      </c:pt>
                      <c:pt idx="3077">
                        <c:v>10.499804689999998</c:v>
                      </c:pt>
                      <c:pt idx="3078">
                        <c:v>10.499804689999998</c:v>
                      </c:pt>
                      <c:pt idx="3079">
                        <c:v>10.499804689999998</c:v>
                      </c:pt>
                      <c:pt idx="3080">
                        <c:v>10.499804689999998</c:v>
                      </c:pt>
                      <c:pt idx="3081">
                        <c:v>10.499804689999998</c:v>
                      </c:pt>
                      <c:pt idx="3082">
                        <c:v>10.499804689999998</c:v>
                      </c:pt>
                      <c:pt idx="3083">
                        <c:v>10.499804689999998</c:v>
                      </c:pt>
                      <c:pt idx="3084">
                        <c:v>10.499804689999998</c:v>
                      </c:pt>
                      <c:pt idx="3085">
                        <c:v>10.499804689999998</c:v>
                      </c:pt>
                      <c:pt idx="3086">
                        <c:v>10.499804689999998</c:v>
                      </c:pt>
                      <c:pt idx="3087">
                        <c:v>10.499804689999998</c:v>
                      </c:pt>
                      <c:pt idx="3088">
                        <c:v>10.499804689999998</c:v>
                      </c:pt>
                      <c:pt idx="3089">
                        <c:v>10.499804689999998</c:v>
                      </c:pt>
                      <c:pt idx="3090">
                        <c:v>10.499804689999998</c:v>
                      </c:pt>
                      <c:pt idx="3091">
                        <c:v>10.499804689999998</c:v>
                      </c:pt>
                      <c:pt idx="3092">
                        <c:v>10.499804689999998</c:v>
                      </c:pt>
                      <c:pt idx="3093">
                        <c:v>10.499804689999998</c:v>
                      </c:pt>
                      <c:pt idx="3094">
                        <c:v>10.499804689999998</c:v>
                      </c:pt>
                      <c:pt idx="3095">
                        <c:v>10.499804689999998</c:v>
                      </c:pt>
                      <c:pt idx="3096">
                        <c:v>10.499804689999998</c:v>
                      </c:pt>
                      <c:pt idx="3097">
                        <c:v>10.499804689999998</c:v>
                      </c:pt>
                      <c:pt idx="3098">
                        <c:v>10.499804689999998</c:v>
                      </c:pt>
                      <c:pt idx="3099">
                        <c:v>10.499804689999998</c:v>
                      </c:pt>
                      <c:pt idx="3100">
                        <c:v>10.499804689999998</c:v>
                      </c:pt>
                      <c:pt idx="3101">
                        <c:v>10.499804689999998</c:v>
                      </c:pt>
                      <c:pt idx="3102">
                        <c:v>10.499804689999998</c:v>
                      </c:pt>
                      <c:pt idx="3103">
                        <c:v>10.499804689999998</c:v>
                      </c:pt>
                      <c:pt idx="3104">
                        <c:v>10.499804689999998</c:v>
                      </c:pt>
                      <c:pt idx="3105">
                        <c:v>10.499804689999998</c:v>
                      </c:pt>
                      <c:pt idx="3106">
                        <c:v>10.499804689999998</c:v>
                      </c:pt>
                      <c:pt idx="3107">
                        <c:v>10.499804689999998</c:v>
                      </c:pt>
                      <c:pt idx="3108">
                        <c:v>10.499804689999998</c:v>
                      </c:pt>
                      <c:pt idx="3109">
                        <c:v>10.499804689999998</c:v>
                      </c:pt>
                      <c:pt idx="3110">
                        <c:v>10.499804689999998</c:v>
                      </c:pt>
                      <c:pt idx="3111">
                        <c:v>10.499804689999998</c:v>
                      </c:pt>
                      <c:pt idx="3112">
                        <c:v>10.499804689999998</c:v>
                      </c:pt>
                      <c:pt idx="3113">
                        <c:v>10.499804689999998</c:v>
                      </c:pt>
                      <c:pt idx="3114">
                        <c:v>10.499804689999998</c:v>
                      </c:pt>
                      <c:pt idx="3115">
                        <c:v>10.499804689999998</c:v>
                      </c:pt>
                      <c:pt idx="3116">
                        <c:v>10.499804689999998</c:v>
                      </c:pt>
                      <c:pt idx="3117">
                        <c:v>10.499804689999998</c:v>
                      </c:pt>
                      <c:pt idx="3118">
                        <c:v>10.499804689999998</c:v>
                      </c:pt>
                      <c:pt idx="3119">
                        <c:v>10.499804689999998</c:v>
                      </c:pt>
                      <c:pt idx="3120">
                        <c:v>10.499804689999998</c:v>
                      </c:pt>
                      <c:pt idx="3121">
                        <c:v>10.499804689999998</c:v>
                      </c:pt>
                      <c:pt idx="3122">
                        <c:v>10.399707029999998</c:v>
                      </c:pt>
                      <c:pt idx="3123">
                        <c:v>10.499804689999998</c:v>
                      </c:pt>
                      <c:pt idx="3124">
                        <c:v>10.499804689999998</c:v>
                      </c:pt>
                      <c:pt idx="3125">
                        <c:v>10.499804689999998</c:v>
                      </c:pt>
                      <c:pt idx="3126">
                        <c:v>10.499804689999998</c:v>
                      </c:pt>
                      <c:pt idx="3127">
                        <c:v>10.499804689999998</c:v>
                      </c:pt>
                      <c:pt idx="3128">
                        <c:v>10.499804689999998</c:v>
                      </c:pt>
                      <c:pt idx="3129">
                        <c:v>10.499804689999998</c:v>
                      </c:pt>
                      <c:pt idx="3130">
                        <c:v>10.499804689999998</c:v>
                      </c:pt>
                      <c:pt idx="3131">
                        <c:v>10.499804689999998</c:v>
                      </c:pt>
                      <c:pt idx="3132">
                        <c:v>10.499804689999998</c:v>
                      </c:pt>
                      <c:pt idx="3133">
                        <c:v>10.499804689999998</c:v>
                      </c:pt>
                      <c:pt idx="3134">
                        <c:v>10.499804689999998</c:v>
                      </c:pt>
                      <c:pt idx="3135">
                        <c:v>10.399707029999998</c:v>
                      </c:pt>
                      <c:pt idx="3136">
                        <c:v>10.399707029999998</c:v>
                      </c:pt>
                      <c:pt idx="3137">
                        <c:v>10.399707029999998</c:v>
                      </c:pt>
                      <c:pt idx="3138">
                        <c:v>10.399707029999998</c:v>
                      </c:pt>
                      <c:pt idx="3139">
                        <c:v>10.399707029999998</c:v>
                      </c:pt>
                      <c:pt idx="3140">
                        <c:v>10.499804689999998</c:v>
                      </c:pt>
                      <c:pt idx="3141">
                        <c:v>10.399707029999998</c:v>
                      </c:pt>
                      <c:pt idx="3142">
                        <c:v>10.399707029999998</c:v>
                      </c:pt>
                      <c:pt idx="3143">
                        <c:v>10.399707029999998</c:v>
                      </c:pt>
                      <c:pt idx="3144">
                        <c:v>10.399707029999998</c:v>
                      </c:pt>
                      <c:pt idx="3145">
                        <c:v>10.399707029999998</c:v>
                      </c:pt>
                      <c:pt idx="3146">
                        <c:v>10.399707029999998</c:v>
                      </c:pt>
                      <c:pt idx="3147">
                        <c:v>10.399707029999998</c:v>
                      </c:pt>
                      <c:pt idx="3148">
                        <c:v>10.399707029999998</c:v>
                      </c:pt>
                      <c:pt idx="3149">
                        <c:v>10.399707029999998</c:v>
                      </c:pt>
                      <c:pt idx="3150">
                        <c:v>10.399707029999998</c:v>
                      </c:pt>
                      <c:pt idx="3151">
                        <c:v>10.399707029999998</c:v>
                      </c:pt>
                      <c:pt idx="3152">
                        <c:v>10.399707029999998</c:v>
                      </c:pt>
                      <c:pt idx="3153">
                        <c:v>10.399707029999998</c:v>
                      </c:pt>
                      <c:pt idx="3154">
                        <c:v>10.399707029999998</c:v>
                      </c:pt>
                      <c:pt idx="3155">
                        <c:v>10.399707029999998</c:v>
                      </c:pt>
                      <c:pt idx="3156">
                        <c:v>10.399707029999998</c:v>
                      </c:pt>
                      <c:pt idx="3157">
                        <c:v>10.399707029999998</c:v>
                      </c:pt>
                      <c:pt idx="3158">
                        <c:v>10.399707029999998</c:v>
                      </c:pt>
                      <c:pt idx="3159">
                        <c:v>10.399707029999998</c:v>
                      </c:pt>
                      <c:pt idx="3160">
                        <c:v>10.399707029999998</c:v>
                      </c:pt>
                      <c:pt idx="3161">
                        <c:v>10.399707029999998</c:v>
                      </c:pt>
                      <c:pt idx="3162">
                        <c:v>10.399707029999998</c:v>
                      </c:pt>
                      <c:pt idx="3163">
                        <c:v>10.399707029999998</c:v>
                      </c:pt>
                      <c:pt idx="3164">
                        <c:v>10.399707029999998</c:v>
                      </c:pt>
                      <c:pt idx="3165">
                        <c:v>10.399707029999998</c:v>
                      </c:pt>
                      <c:pt idx="3166">
                        <c:v>10.399707029999998</c:v>
                      </c:pt>
                      <c:pt idx="3167">
                        <c:v>10.399707029999998</c:v>
                      </c:pt>
                      <c:pt idx="3168">
                        <c:v>10.399707029999998</c:v>
                      </c:pt>
                      <c:pt idx="3169">
                        <c:v>10.399707029999998</c:v>
                      </c:pt>
                      <c:pt idx="3170">
                        <c:v>10.399707029999998</c:v>
                      </c:pt>
                      <c:pt idx="3171">
                        <c:v>10.399707029999998</c:v>
                      </c:pt>
                      <c:pt idx="3172">
                        <c:v>10.399707029999998</c:v>
                      </c:pt>
                      <c:pt idx="3173">
                        <c:v>10.399707029999998</c:v>
                      </c:pt>
                      <c:pt idx="3174">
                        <c:v>10.399707029999998</c:v>
                      </c:pt>
                      <c:pt idx="3175">
                        <c:v>10.399707029999998</c:v>
                      </c:pt>
                      <c:pt idx="3176">
                        <c:v>10.399707029999998</c:v>
                      </c:pt>
                      <c:pt idx="3177">
                        <c:v>10.399707029999998</c:v>
                      </c:pt>
                      <c:pt idx="3178">
                        <c:v>10.399707029999998</c:v>
                      </c:pt>
                      <c:pt idx="3179">
                        <c:v>10.399707029999998</c:v>
                      </c:pt>
                      <c:pt idx="3180">
                        <c:v>10.399707029999998</c:v>
                      </c:pt>
                      <c:pt idx="3181">
                        <c:v>10.399707029999998</c:v>
                      </c:pt>
                      <c:pt idx="3182">
                        <c:v>10.399707029999998</c:v>
                      </c:pt>
                      <c:pt idx="3183">
                        <c:v>10.399707029999998</c:v>
                      </c:pt>
                      <c:pt idx="3184">
                        <c:v>10.399707029999998</c:v>
                      </c:pt>
                      <c:pt idx="3185">
                        <c:v>10.399707029999998</c:v>
                      </c:pt>
                      <c:pt idx="3186">
                        <c:v>10.399707029999998</c:v>
                      </c:pt>
                      <c:pt idx="3187">
                        <c:v>10.399707029999998</c:v>
                      </c:pt>
                      <c:pt idx="3188">
                        <c:v>10.399707029999998</c:v>
                      </c:pt>
                      <c:pt idx="3189">
                        <c:v>10.399707029999998</c:v>
                      </c:pt>
                      <c:pt idx="3190">
                        <c:v>10.399707029999998</c:v>
                      </c:pt>
                      <c:pt idx="3191">
                        <c:v>10.399707029999998</c:v>
                      </c:pt>
                      <c:pt idx="3192">
                        <c:v>10.399707029999998</c:v>
                      </c:pt>
                      <c:pt idx="3193">
                        <c:v>10.399707029999998</c:v>
                      </c:pt>
                      <c:pt idx="3194">
                        <c:v>10.399707029999998</c:v>
                      </c:pt>
                      <c:pt idx="3195">
                        <c:v>10.399707029999998</c:v>
                      </c:pt>
                      <c:pt idx="3196">
                        <c:v>10.399707029999998</c:v>
                      </c:pt>
                      <c:pt idx="3197">
                        <c:v>10.399707029999998</c:v>
                      </c:pt>
                      <c:pt idx="3198">
                        <c:v>10.399707029999998</c:v>
                      </c:pt>
                      <c:pt idx="3199">
                        <c:v>10.399707029999998</c:v>
                      </c:pt>
                      <c:pt idx="3200">
                        <c:v>10.399707029999998</c:v>
                      </c:pt>
                      <c:pt idx="3201">
                        <c:v>10.399707029999998</c:v>
                      </c:pt>
                      <c:pt idx="3202">
                        <c:v>10.399707029999998</c:v>
                      </c:pt>
                      <c:pt idx="3203">
                        <c:v>10.399707029999998</c:v>
                      </c:pt>
                      <c:pt idx="3204">
                        <c:v>10.399707029999998</c:v>
                      </c:pt>
                      <c:pt idx="3205">
                        <c:v>10.399707029999998</c:v>
                      </c:pt>
                      <c:pt idx="3206">
                        <c:v>10.399707029999998</c:v>
                      </c:pt>
                      <c:pt idx="3207">
                        <c:v>10.399707029999998</c:v>
                      </c:pt>
                      <c:pt idx="3208">
                        <c:v>10.399707029999998</c:v>
                      </c:pt>
                      <c:pt idx="3209">
                        <c:v>10.399707029999998</c:v>
                      </c:pt>
                      <c:pt idx="3210">
                        <c:v>10.399707029999998</c:v>
                      </c:pt>
                      <c:pt idx="3211">
                        <c:v>10.399707029999998</c:v>
                      </c:pt>
                      <c:pt idx="3212">
                        <c:v>10.299853519999999</c:v>
                      </c:pt>
                      <c:pt idx="3213">
                        <c:v>10.399707029999998</c:v>
                      </c:pt>
                      <c:pt idx="3214">
                        <c:v>10.399707029999998</c:v>
                      </c:pt>
                      <c:pt idx="3215">
                        <c:v>10.399707029999998</c:v>
                      </c:pt>
                      <c:pt idx="3216">
                        <c:v>10.399707029999998</c:v>
                      </c:pt>
                      <c:pt idx="3217">
                        <c:v>10.399707029999998</c:v>
                      </c:pt>
                      <c:pt idx="3218">
                        <c:v>10.299853519999999</c:v>
                      </c:pt>
                      <c:pt idx="3219">
                        <c:v>10.299853519999999</c:v>
                      </c:pt>
                      <c:pt idx="3220">
                        <c:v>10.299853519999999</c:v>
                      </c:pt>
                      <c:pt idx="3221">
                        <c:v>10.299853519999999</c:v>
                      </c:pt>
                      <c:pt idx="3222">
                        <c:v>10.299853519999999</c:v>
                      </c:pt>
                      <c:pt idx="3223">
                        <c:v>10.299853519999999</c:v>
                      </c:pt>
                      <c:pt idx="3224">
                        <c:v>10.299853519999999</c:v>
                      </c:pt>
                      <c:pt idx="3225">
                        <c:v>10.299853519999999</c:v>
                      </c:pt>
                      <c:pt idx="3226">
                        <c:v>10.299853519999999</c:v>
                      </c:pt>
                      <c:pt idx="3227">
                        <c:v>10.399707029999998</c:v>
                      </c:pt>
                      <c:pt idx="3228">
                        <c:v>10.399707029999998</c:v>
                      </c:pt>
                      <c:pt idx="3229">
                        <c:v>10.299853519999999</c:v>
                      </c:pt>
                      <c:pt idx="3230">
                        <c:v>10.299853519999999</c:v>
                      </c:pt>
                      <c:pt idx="3231">
                        <c:v>10.299853519999999</c:v>
                      </c:pt>
                      <c:pt idx="3232">
                        <c:v>10.299853519999999</c:v>
                      </c:pt>
                      <c:pt idx="3233">
                        <c:v>10.399707029999998</c:v>
                      </c:pt>
                      <c:pt idx="3234">
                        <c:v>10.299853519999999</c:v>
                      </c:pt>
                      <c:pt idx="3235">
                        <c:v>10.299853519999999</c:v>
                      </c:pt>
                      <c:pt idx="3236">
                        <c:v>10.299853519999999</c:v>
                      </c:pt>
                      <c:pt idx="3237">
                        <c:v>10.299853519999999</c:v>
                      </c:pt>
                      <c:pt idx="3238">
                        <c:v>10.299853519999999</c:v>
                      </c:pt>
                      <c:pt idx="3239">
                        <c:v>10.299853519999999</c:v>
                      </c:pt>
                      <c:pt idx="3240">
                        <c:v>10.299853519999999</c:v>
                      </c:pt>
                      <c:pt idx="3241">
                        <c:v>10.299853519999999</c:v>
                      </c:pt>
                      <c:pt idx="3242">
                        <c:v>10.299853519999999</c:v>
                      </c:pt>
                      <c:pt idx="3243">
                        <c:v>10.299853519999999</c:v>
                      </c:pt>
                      <c:pt idx="3244">
                        <c:v>10.299853519999999</c:v>
                      </c:pt>
                      <c:pt idx="3245">
                        <c:v>10.299853519999999</c:v>
                      </c:pt>
                      <c:pt idx="3246">
                        <c:v>10.299853519999999</c:v>
                      </c:pt>
                      <c:pt idx="3247">
                        <c:v>10.299853519999999</c:v>
                      </c:pt>
                      <c:pt idx="3248">
                        <c:v>10.299853519999999</c:v>
                      </c:pt>
                      <c:pt idx="3249">
                        <c:v>10.299853519999999</c:v>
                      </c:pt>
                      <c:pt idx="3250">
                        <c:v>10.299853519999999</c:v>
                      </c:pt>
                      <c:pt idx="3251">
                        <c:v>10.299853519999999</c:v>
                      </c:pt>
                      <c:pt idx="3252">
                        <c:v>10.299853519999999</c:v>
                      </c:pt>
                      <c:pt idx="3253">
                        <c:v>10.299853519999999</c:v>
                      </c:pt>
                      <c:pt idx="3254">
                        <c:v>10.299853519999999</c:v>
                      </c:pt>
                      <c:pt idx="3255">
                        <c:v>10.299853519999999</c:v>
                      </c:pt>
                      <c:pt idx="3256">
                        <c:v>10.299853519999999</c:v>
                      </c:pt>
                      <c:pt idx="3257">
                        <c:v>10.299853519999999</c:v>
                      </c:pt>
                      <c:pt idx="3258">
                        <c:v>10.299853519999999</c:v>
                      </c:pt>
                      <c:pt idx="3259">
                        <c:v>10.299853519999999</c:v>
                      </c:pt>
                      <c:pt idx="3260">
                        <c:v>10.299853519999999</c:v>
                      </c:pt>
                      <c:pt idx="3261">
                        <c:v>10.299853519999999</c:v>
                      </c:pt>
                      <c:pt idx="3262">
                        <c:v>10.299853519999999</c:v>
                      </c:pt>
                      <c:pt idx="3263">
                        <c:v>10.299853519999999</c:v>
                      </c:pt>
                      <c:pt idx="3264">
                        <c:v>10.299853519999999</c:v>
                      </c:pt>
                      <c:pt idx="3265">
                        <c:v>10.299853519999999</c:v>
                      </c:pt>
                      <c:pt idx="3266">
                        <c:v>10.299853519999999</c:v>
                      </c:pt>
                      <c:pt idx="3267">
                        <c:v>10.299853519999999</c:v>
                      </c:pt>
                      <c:pt idx="3268">
                        <c:v>10.299853519999999</c:v>
                      </c:pt>
                      <c:pt idx="3269">
                        <c:v>10.299853519999999</c:v>
                      </c:pt>
                      <c:pt idx="3270">
                        <c:v>10.299853519999999</c:v>
                      </c:pt>
                      <c:pt idx="3271">
                        <c:v>10.299853519999999</c:v>
                      </c:pt>
                      <c:pt idx="3272">
                        <c:v>10.299853519999999</c:v>
                      </c:pt>
                      <c:pt idx="3273">
                        <c:v>10.299853519999999</c:v>
                      </c:pt>
                      <c:pt idx="3274">
                        <c:v>10.299853519999999</c:v>
                      </c:pt>
                      <c:pt idx="3275">
                        <c:v>10.299853519999999</c:v>
                      </c:pt>
                      <c:pt idx="3276">
                        <c:v>10.299853519999999</c:v>
                      </c:pt>
                      <c:pt idx="3277">
                        <c:v>10.299853519999999</c:v>
                      </c:pt>
                      <c:pt idx="3278">
                        <c:v>10.299853519999999</c:v>
                      </c:pt>
                      <c:pt idx="3279">
                        <c:v>10.299853519999999</c:v>
                      </c:pt>
                      <c:pt idx="3280">
                        <c:v>10.299853519999999</c:v>
                      </c:pt>
                      <c:pt idx="3281">
                        <c:v>10.299853519999999</c:v>
                      </c:pt>
                      <c:pt idx="3282">
                        <c:v>10.299853519999999</c:v>
                      </c:pt>
                      <c:pt idx="3283">
                        <c:v>10.299853519999999</c:v>
                      </c:pt>
                      <c:pt idx="3284">
                        <c:v>10.299853519999999</c:v>
                      </c:pt>
                      <c:pt idx="3285">
                        <c:v>10.299853519999999</c:v>
                      </c:pt>
                      <c:pt idx="3286">
                        <c:v>10.299853519999999</c:v>
                      </c:pt>
                      <c:pt idx="3287">
                        <c:v>10.299853519999999</c:v>
                      </c:pt>
                      <c:pt idx="3288">
                        <c:v>10.299853519999999</c:v>
                      </c:pt>
                      <c:pt idx="3289">
                        <c:v>10.299853519999999</c:v>
                      </c:pt>
                      <c:pt idx="3290">
                        <c:v>10.299853519999999</c:v>
                      </c:pt>
                      <c:pt idx="3291">
                        <c:v>10.299853519999999</c:v>
                      </c:pt>
                      <c:pt idx="3292">
                        <c:v>10.19975586</c:v>
                      </c:pt>
                      <c:pt idx="3293">
                        <c:v>10.299853519999999</c:v>
                      </c:pt>
                      <c:pt idx="3294">
                        <c:v>10.299853519999999</c:v>
                      </c:pt>
                      <c:pt idx="3295">
                        <c:v>10.299853519999999</c:v>
                      </c:pt>
                      <c:pt idx="3296">
                        <c:v>10.19975586</c:v>
                      </c:pt>
                      <c:pt idx="3297">
                        <c:v>10.299853519999999</c:v>
                      </c:pt>
                      <c:pt idx="3298">
                        <c:v>10.299853519999999</c:v>
                      </c:pt>
                      <c:pt idx="3299">
                        <c:v>10.299853519999999</c:v>
                      </c:pt>
                      <c:pt idx="3300">
                        <c:v>10.299853519999999</c:v>
                      </c:pt>
                      <c:pt idx="3301">
                        <c:v>10.299853519999999</c:v>
                      </c:pt>
                      <c:pt idx="3302">
                        <c:v>10.299853519999999</c:v>
                      </c:pt>
                      <c:pt idx="3303">
                        <c:v>10.19975586</c:v>
                      </c:pt>
                      <c:pt idx="3304">
                        <c:v>10.19975586</c:v>
                      </c:pt>
                      <c:pt idx="3305">
                        <c:v>10.19975586</c:v>
                      </c:pt>
                      <c:pt idx="3306">
                        <c:v>10.19975586</c:v>
                      </c:pt>
                      <c:pt idx="3307">
                        <c:v>10.19975586</c:v>
                      </c:pt>
                      <c:pt idx="3308">
                        <c:v>10.19975586</c:v>
                      </c:pt>
                      <c:pt idx="3309">
                        <c:v>10.19975586</c:v>
                      </c:pt>
                      <c:pt idx="3310">
                        <c:v>10.19975586</c:v>
                      </c:pt>
                      <c:pt idx="3311">
                        <c:v>10.19975586</c:v>
                      </c:pt>
                      <c:pt idx="3312">
                        <c:v>10.19975586</c:v>
                      </c:pt>
                      <c:pt idx="3313">
                        <c:v>10.19975586</c:v>
                      </c:pt>
                      <c:pt idx="3314">
                        <c:v>10.19975586</c:v>
                      </c:pt>
                      <c:pt idx="3315">
                        <c:v>10.19975586</c:v>
                      </c:pt>
                      <c:pt idx="3316">
                        <c:v>10.19975586</c:v>
                      </c:pt>
                      <c:pt idx="3317">
                        <c:v>10.19975586</c:v>
                      </c:pt>
                      <c:pt idx="3318">
                        <c:v>10.19975586</c:v>
                      </c:pt>
                      <c:pt idx="3319">
                        <c:v>10.19975586</c:v>
                      </c:pt>
                      <c:pt idx="3320">
                        <c:v>10.299853519999999</c:v>
                      </c:pt>
                      <c:pt idx="3321">
                        <c:v>10.19975586</c:v>
                      </c:pt>
                      <c:pt idx="3322">
                        <c:v>10.19975586</c:v>
                      </c:pt>
                      <c:pt idx="3323">
                        <c:v>10.19975586</c:v>
                      </c:pt>
                      <c:pt idx="3324">
                        <c:v>10.19975586</c:v>
                      </c:pt>
                      <c:pt idx="3325">
                        <c:v>10.19975586</c:v>
                      </c:pt>
                      <c:pt idx="3326">
                        <c:v>10.19975586</c:v>
                      </c:pt>
                      <c:pt idx="3327">
                        <c:v>10.19975586</c:v>
                      </c:pt>
                      <c:pt idx="3328">
                        <c:v>10.19975586</c:v>
                      </c:pt>
                      <c:pt idx="3329">
                        <c:v>10.19975586</c:v>
                      </c:pt>
                      <c:pt idx="3330">
                        <c:v>10.19975586</c:v>
                      </c:pt>
                      <c:pt idx="3331">
                        <c:v>10.19975586</c:v>
                      </c:pt>
                      <c:pt idx="3332">
                        <c:v>10.19975586</c:v>
                      </c:pt>
                      <c:pt idx="3333">
                        <c:v>10.19975586</c:v>
                      </c:pt>
                      <c:pt idx="3334">
                        <c:v>10.19975586</c:v>
                      </c:pt>
                      <c:pt idx="3335">
                        <c:v>10.19975586</c:v>
                      </c:pt>
                      <c:pt idx="3336">
                        <c:v>10.19975586</c:v>
                      </c:pt>
                      <c:pt idx="3337">
                        <c:v>10.19975586</c:v>
                      </c:pt>
                      <c:pt idx="3338">
                        <c:v>10.19975586</c:v>
                      </c:pt>
                      <c:pt idx="3339">
                        <c:v>10.19975586</c:v>
                      </c:pt>
                      <c:pt idx="3340">
                        <c:v>10.19975586</c:v>
                      </c:pt>
                      <c:pt idx="3341">
                        <c:v>10.19975586</c:v>
                      </c:pt>
                      <c:pt idx="3342">
                        <c:v>10.19975586</c:v>
                      </c:pt>
                      <c:pt idx="3343">
                        <c:v>10.19975586</c:v>
                      </c:pt>
                      <c:pt idx="3344">
                        <c:v>10.19975586</c:v>
                      </c:pt>
                      <c:pt idx="3345">
                        <c:v>10.19975586</c:v>
                      </c:pt>
                      <c:pt idx="3346">
                        <c:v>10.19975586</c:v>
                      </c:pt>
                      <c:pt idx="3347">
                        <c:v>10.19975586</c:v>
                      </c:pt>
                      <c:pt idx="3348">
                        <c:v>10.19975586</c:v>
                      </c:pt>
                      <c:pt idx="3349">
                        <c:v>10.19975586</c:v>
                      </c:pt>
                      <c:pt idx="3350">
                        <c:v>10.19975586</c:v>
                      </c:pt>
                      <c:pt idx="3351">
                        <c:v>10.19975586</c:v>
                      </c:pt>
                      <c:pt idx="3352">
                        <c:v>10.19975586</c:v>
                      </c:pt>
                      <c:pt idx="3353">
                        <c:v>10.19975586</c:v>
                      </c:pt>
                      <c:pt idx="3354">
                        <c:v>10.19975586</c:v>
                      </c:pt>
                      <c:pt idx="3355">
                        <c:v>10.19975586</c:v>
                      </c:pt>
                      <c:pt idx="3356">
                        <c:v>10.19975586</c:v>
                      </c:pt>
                      <c:pt idx="3357">
                        <c:v>10.19975586</c:v>
                      </c:pt>
                      <c:pt idx="3358">
                        <c:v>10.19975586</c:v>
                      </c:pt>
                      <c:pt idx="3359">
                        <c:v>10.19975586</c:v>
                      </c:pt>
                      <c:pt idx="3360">
                        <c:v>10.19975586</c:v>
                      </c:pt>
                      <c:pt idx="3361">
                        <c:v>10.19975586</c:v>
                      </c:pt>
                      <c:pt idx="3362">
                        <c:v>10.19975586</c:v>
                      </c:pt>
                      <c:pt idx="3363">
                        <c:v>10.19975586</c:v>
                      </c:pt>
                      <c:pt idx="3364">
                        <c:v>10.19975586</c:v>
                      </c:pt>
                      <c:pt idx="3365">
                        <c:v>10.19975586</c:v>
                      </c:pt>
                      <c:pt idx="3366">
                        <c:v>10.19975586</c:v>
                      </c:pt>
                      <c:pt idx="3367">
                        <c:v>10.19975586</c:v>
                      </c:pt>
                      <c:pt idx="3368">
                        <c:v>10.19975586</c:v>
                      </c:pt>
                      <c:pt idx="3369">
                        <c:v>10.19975586</c:v>
                      </c:pt>
                      <c:pt idx="3370">
                        <c:v>10.19975586</c:v>
                      </c:pt>
                      <c:pt idx="3371">
                        <c:v>10.19975586</c:v>
                      </c:pt>
                      <c:pt idx="3372">
                        <c:v>10.19975586</c:v>
                      </c:pt>
                      <c:pt idx="3373">
                        <c:v>10.19975586</c:v>
                      </c:pt>
                      <c:pt idx="3374">
                        <c:v>10.19975586</c:v>
                      </c:pt>
                      <c:pt idx="3375">
                        <c:v>10.19975586</c:v>
                      </c:pt>
                      <c:pt idx="3376">
                        <c:v>10.19975586</c:v>
                      </c:pt>
                      <c:pt idx="3377">
                        <c:v>10.19975586</c:v>
                      </c:pt>
                      <c:pt idx="3378">
                        <c:v>10.19975586</c:v>
                      </c:pt>
                      <c:pt idx="3379">
                        <c:v>10.09990234</c:v>
                      </c:pt>
                      <c:pt idx="3380">
                        <c:v>10.19975586</c:v>
                      </c:pt>
                      <c:pt idx="3381">
                        <c:v>10.19975586</c:v>
                      </c:pt>
                      <c:pt idx="3382">
                        <c:v>10.19975586</c:v>
                      </c:pt>
                      <c:pt idx="3383">
                        <c:v>10.09990234</c:v>
                      </c:pt>
                      <c:pt idx="3384">
                        <c:v>10.19975586</c:v>
                      </c:pt>
                      <c:pt idx="3385">
                        <c:v>10.09990234</c:v>
                      </c:pt>
                      <c:pt idx="3386">
                        <c:v>10.19975586</c:v>
                      </c:pt>
                      <c:pt idx="3387">
                        <c:v>10.19975586</c:v>
                      </c:pt>
                      <c:pt idx="3388">
                        <c:v>10.19975586</c:v>
                      </c:pt>
                      <c:pt idx="3389">
                        <c:v>10.09990234</c:v>
                      </c:pt>
                      <c:pt idx="3390">
                        <c:v>10.19975586</c:v>
                      </c:pt>
                      <c:pt idx="3391">
                        <c:v>10.09990234</c:v>
                      </c:pt>
                      <c:pt idx="3392">
                        <c:v>10.09990234</c:v>
                      </c:pt>
                      <c:pt idx="3393">
                        <c:v>10.19975586</c:v>
                      </c:pt>
                      <c:pt idx="3394">
                        <c:v>10.19975586</c:v>
                      </c:pt>
                      <c:pt idx="3395">
                        <c:v>10.09990234</c:v>
                      </c:pt>
                      <c:pt idx="3396">
                        <c:v>10.09990234</c:v>
                      </c:pt>
                      <c:pt idx="3397">
                        <c:v>10.19975586</c:v>
                      </c:pt>
                      <c:pt idx="3398">
                        <c:v>10.09990234</c:v>
                      </c:pt>
                      <c:pt idx="3399">
                        <c:v>10.19975586</c:v>
                      </c:pt>
                      <c:pt idx="3400">
                        <c:v>10.09990234</c:v>
                      </c:pt>
                      <c:pt idx="3401">
                        <c:v>10.09990234</c:v>
                      </c:pt>
                      <c:pt idx="3402">
                        <c:v>10.09990234</c:v>
                      </c:pt>
                      <c:pt idx="3403">
                        <c:v>10.09990234</c:v>
                      </c:pt>
                      <c:pt idx="3404">
                        <c:v>10.09990234</c:v>
                      </c:pt>
                      <c:pt idx="3405">
                        <c:v>10.09990234</c:v>
                      </c:pt>
                      <c:pt idx="3406">
                        <c:v>10.09990234</c:v>
                      </c:pt>
                      <c:pt idx="3407">
                        <c:v>10.09990234</c:v>
                      </c:pt>
                      <c:pt idx="3408">
                        <c:v>10.09990234</c:v>
                      </c:pt>
                      <c:pt idx="3409">
                        <c:v>10.09990234</c:v>
                      </c:pt>
                      <c:pt idx="3410">
                        <c:v>10.09990234</c:v>
                      </c:pt>
                      <c:pt idx="3411">
                        <c:v>10.09990234</c:v>
                      </c:pt>
                      <c:pt idx="3412">
                        <c:v>10.09990234</c:v>
                      </c:pt>
                      <c:pt idx="3413">
                        <c:v>10.09990234</c:v>
                      </c:pt>
                      <c:pt idx="3414">
                        <c:v>10.09990234</c:v>
                      </c:pt>
                      <c:pt idx="3415">
                        <c:v>10.09990234</c:v>
                      </c:pt>
                      <c:pt idx="3416">
                        <c:v>10.09990234</c:v>
                      </c:pt>
                      <c:pt idx="3417">
                        <c:v>10.09990234</c:v>
                      </c:pt>
                      <c:pt idx="3418">
                        <c:v>10.09990234</c:v>
                      </c:pt>
                      <c:pt idx="3419">
                        <c:v>10.09990234</c:v>
                      </c:pt>
                      <c:pt idx="3420">
                        <c:v>10.09990234</c:v>
                      </c:pt>
                      <c:pt idx="3421">
                        <c:v>10.09990234</c:v>
                      </c:pt>
                      <c:pt idx="3422">
                        <c:v>10.09990234</c:v>
                      </c:pt>
                      <c:pt idx="3423">
                        <c:v>10.09990234</c:v>
                      </c:pt>
                      <c:pt idx="3424">
                        <c:v>10.09990234</c:v>
                      </c:pt>
                      <c:pt idx="3425">
                        <c:v>10.09990234</c:v>
                      </c:pt>
                      <c:pt idx="3426">
                        <c:v>10.09990234</c:v>
                      </c:pt>
                      <c:pt idx="3427">
                        <c:v>10.09990234</c:v>
                      </c:pt>
                      <c:pt idx="3428">
                        <c:v>10.09990234</c:v>
                      </c:pt>
                      <c:pt idx="3429">
                        <c:v>10.09990234</c:v>
                      </c:pt>
                      <c:pt idx="3430">
                        <c:v>10.09990234</c:v>
                      </c:pt>
                      <c:pt idx="3431">
                        <c:v>10.09990234</c:v>
                      </c:pt>
                      <c:pt idx="3432">
                        <c:v>10.09990234</c:v>
                      </c:pt>
                      <c:pt idx="3433">
                        <c:v>10.09990234</c:v>
                      </c:pt>
                      <c:pt idx="3434">
                        <c:v>10.09990234</c:v>
                      </c:pt>
                      <c:pt idx="3435">
                        <c:v>10.09990234</c:v>
                      </c:pt>
                      <c:pt idx="3436">
                        <c:v>10.09990234</c:v>
                      </c:pt>
                      <c:pt idx="3437">
                        <c:v>10.09990234</c:v>
                      </c:pt>
                      <c:pt idx="3438">
                        <c:v>10.09990234</c:v>
                      </c:pt>
                      <c:pt idx="3439">
                        <c:v>10.09990234</c:v>
                      </c:pt>
                      <c:pt idx="3440">
                        <c:v>10.09990234</c:v>
                      </c:pt>
                      <c:pt idx="3441">
                        <c:v>10.09990234</c:v>
                      </c:pt>
                      <c:pt idx="3442">
                        <c:v>10.09990234</c:v>
                      </c:pt>
                      <c:pt idx="3443">
                        <c:v>10.09990234</c:v>
                      </c:pt>
                      <c:pt idx="3444">
                        <c:v>10.09990234</c:v>
                      </c:pt>
                      <c:pt idx="3445">
                        <c:v>10.09990234</c:v>
                      </c:pt>
                      <c:pt idx="3446">
                        <c:v>10.09990234</c:v>
                      </c:pt>
                      <c:pt idx="3447">
                        <c:v>10.09990234</c:v>
                      </c:pt>
                      <c:pt idx="3448">
                        <c:v>10.09990234</c:v>
                      </c:pt>
                      <c:pt idx="3449">
                        <c:v>10.09990234</c:v>
                      </c:pt>
                      <c:pt idx="3450">
                        <c:v>10.09990234</c:v>
                      </c:pt>
                      <c:pt idx="3451">
                        <c:v>10.09990234</c:v>
                      </c:pt>
                      <c:pt idx="3452">
                        <c:v>10.09990234</c:v>
                      </c:pt>
                      <c:pt idx="3453">
                        <c:v>10.09990234</c:v>
                      </c:pt>
                      <c:pt idx="3454">
                        <c:v>10.09990234</c:v>
                      </c:pt>
                      <c:pt idx="3455">
                        <c:v>10.09990234</c:v>
                      </c:pt>
                      <c:pt idx="3456">
                        <c:v>10.09990234</c:v>
                      </c:pt>
                      <c:pt idx="3457">
                        <c:v>10.09990234</c:v>
                      </c:pt>
                      <c:pt idx="3458">
                        <c:v>10.09990234</c:v>
                      </c:pt>
                      <c:pt idx="3459">
                        <c:v>10.09990234</c:v>
                      </c:pt>
                      <c:pt idx="3460">
                        <c:v>10.09990234</c:v>
                      </c:pt>
                      <c:pt idx="3461">
                        <c:v>10.09990234</c:v>
                      </c:pt>
                      <c:pt idx="3462">
                        <c:v>10.09990234</c:v>
                      </c:pt>
                      <c:pt idx="3463">
                        <c:v>10.09990234</c:v>
                      </c:pt>
                      <c:pt idx="3464">
                        <c:v>10.09990234</c:v>
                      </c:pt>
                      <c:pt idx="3465">
                        <c:v>10.09990234</c:v>
                      </c:pt>
                      <c:pt idx="3466">
                        <c:v>10.09990234</c:v>
                      </c:pt>
                      <c:pt idx="3467">
                        <c:v>10.09990234</c:v>
                      </c:pt>
                      <c:pt idx="3468">
                        <c:v>10.09990234</c:v>
                      </c:pt>
                      <c:pt idx="3469">
                        <c:v>9.9998046899999977</c:v>
                      </c:pt>
                      <c:pt idx="3470">
                        <c:v>10.09990234</c:v>
                      </c:pt>
                      <c:pt idx="3471">
                        <c:v>10.09990234</c:v>
                      </c:pt>
                      <c:pt idx="3472">
                        <c:v>10.09990234</c:v>
                      </c:pt>
                      <c:pt idx="3473">
                        <c:v>10.09990234</c:v>
                      </c:pt>
                      <c:pt idx="3474">
                        <c:v>10.09990234</c:v>
                      </c:pt>
                      <c:pt idx="3475">
                        <c:v>9.9998046899999977</c:v>
                      </c:pt>
                      <c:pt idx="3476">
                        <c:v>9.9998046899999977</c:v>
                      </c:pt>
                      <c:pt idx="3477">
                        <c:v>10.09990234</c:v>
                      </c:pt>
                      <c:pt idx="3478">
                        <c:v>9.9998046899999977</c:v>
                      </c:pt>
                      <c:pt idx="3479">
                        <c:v>9.9998046899999977</c:v>
                      </c:pt>
                      <c:pt idx="3480">
                        <c:v>10.09990234</c:v>
                      </c:pt>
                      <c:pt idx="3481">
                        <c:v>9.9998046899999977</c:v>
                      </c:pt>
                      <c:pt idx="3482">
                        <c:v>9.9998046899999977</c:v>
                      </c:pt>
                      <c:pt idx="3483">
                        <c:v>10.09990234</c:v>
                      </c:pt>
                      <c:pt idx="3484">
                        <c:v>10.09990234</c:v>
                      </c:pt>
                      <c:pt idx="3485">
                        <c:v>9.9998046899999977</c:v>
                      </c:pt>
                      <c:pt idx="3486">
                        <c:v>9.9998046899999977</c:v>
                      </c:pt>
                      <c:pt idx="3487">
                        <c:v>9.9998046899999977</c:v>
                      </c:pt>
                      <c:pt idx="3488">
                        <c:v>9.9998046899999977</c:v>
                      </c:pt>
                      <c:pt idx="3489">
                        <c:v>9.9998046899999977</c:v>
                      </c:pt>
                      <c:pt idx="3490">
                        <c:v>9.9998046899999977</c:v>
                      </c:pt>
                      <c:pt idx="3491">
                        <c:v>9.9998046899999977</c:v>
                      </c:pt>
                      <c:pt idx="3492">
                        <c:v>9.9998046899999977</c:v>
                      </c:pt>
                      <c:pt idx="3493">
                        <c:v>9.9998046899999977</c:v>
                      </c:pt>
                      <c:pt idx="3494">
                        <c:v>9.9998046899999977</c:v>
                      </c:pt>
                      <c:pt idx="3495">
                        <c:v>9.9998046899999977</c:v>
                      </c:pt>
                      <c:pt idx="3496">
                        <c:v>9.9998046899999977</c:v>
                      </c:pt>
                      <c:pt idx="3497">
                        <c:v>9.9998046899999977</c:v>
                      </c:pt>
                      <c:pt idx="3498">
                        <c:v>9.9998046899999977</c:v>
                      </c:pt>
                      <c:pt idx="3499">
                        <c:v>9.9998046899999977</c:v>
                      </c:pt>
                      <c:pt idx="3500">
                        <c:v>9.9998046899999977</c:v>
                      </c:pt>
                      <c:pt idx="3501">
                        <c:v>9.9998046899999977</c:v>
                      </c:pt>
                      <c:pt idx="3502">
                        <c:v>9.9998046899999977</c:v>
                      </c:pt>
                      <c:pt idx="3503">
                        <c:v>9.9998046899999977</c:v>
                      </c:pt>
                      <c:pt idx="3504">
                        <c:v>9.9998046899999977</c:v>
                      </c:pt>
                      <c:pt idx="3505">
                        <c:v>9.9998046899999977</c:v>
                      </c:pt>
                      <c:pt idx="3506">
                        <c:v>9.9998046899999977</c:v>
                      </c:pt>
                      <c:pt idx="3507">
                        <c:v>9.9998046899999977</c:v>
                      </c:pt>
                      <c:pt idx="3508">
                        <c:v>9.9998046899999977</c:v>
                      </c:pt>
                      <c:pt idx="3509">
                        <c:v>9.9998046899999977</c:v>
                      </c:pt>
                      <c:pt idx="3510">
                        <c:v>9.9998046899999977</c:v>
                      </c:pt>
                      <c:pt idx="3511">
                        <c:v>9.9998046899999977</c:v>
                      </c:pt>
                      <c:pt idx="3512">
                        <c:v>9.9998046899999977</c:v>
                      </c:pt>
                      <c:pt idx="3513">
                        <c:v>9.9998046899999977</c:v>
                      </c:pt>
                      <c:pt idx="3514">
                        <c:v>9.9998046899999977</c:v>
                      </c:pt>
                      <c:pt idx="3515">
                        <c:v>9.9998046899999977</c:v>
                      </c:pt>
                      <c:pt idx="3516">
                        <c:v>9.9998046899999977</c:v>
                      </c:pt>
                      <c:pt idx="3517">
                        <c:v>9.9998046899999977</c:v>
                      </c:pt>
                      <c:pt idx="3518">
                        <c:v>9.9998046899999977</c:v>
                      </c:pt>
                      <c:pt idx="3519">
                        <c:v>9.9998046899999977</c:v>
                      </c:pt>
                      <c:pt idx="3520">
                        <c:v>9.9998046899999977</c:v>
                      </c:pt>
                      <c:pt idx="3521">
                        <c:v>9.9998046899999977</c:v>
                      </c:pt>
                      <c:pt idx="3522">
                        <c:v>9.9998046899999977</c:v>
                      </c:pt>
                      <c:pt idx="3523">
                        <c:v>9.9998046899999977</c:v>
                      </c:pt>
                      <c:pt idx="3524">
                        <c:v>9.9998046899999977</c:v>
                      </c:pt>
                      <c:pt idx="3525">
                        <c:v>9.9998046899999977</c:v>
                      </c:pt>
                      <c:pt idx="3526">
                        <c:v>9.9998046899999977</c:v>
                      </c:pt>
                      <c:pt idx="3527">
                        <c:v>9.9998046899999977</c:v>
                      </c:pt>
                      <c:pt idx="3528">
                        <c:v>9.9998046899999977</c:v>
                      </c:pt>
                      <c:pt idx="3529">
                        <c:v>9.9998046899999977</c:v>
                      </c:pt>
                      <c:pt idx="3530">
                        <c:v>9.9998046899999977</c:v>
                      </c:pt>
                      <c:pt idx="3531">
                        <c:v>9.9998046899999977</c:v>
                      </c:pt>
                      <c:pt idx="3532">
                        <c:v>9.9998046899999977</c:v>
                      </c:pt>
                      <c:pt idx="3533">
                        <c:v>9.9998046899999977</c:v>
                      </c:pt>
                      <c:pt idx="3534">
                        <c:v>9.9998046899999977</c:v>
                      </c:pt>
                      <c:pt idx="3535">
                        <c:v>9.9998046899999977</c:v>
                      </c:pt>
                      <c:pt idx="3536">
                        <c:v>9.9998046899999977</c:v>
                      </c:pt>
                      <c:pt idx="3537">
                        <c:v>9.9998046899999977</c:v>
                      </c:pt>
                      <c:pt idx="3538">
                        <c:v>9.9998046899999977</c:v>
                      </c:pt>
                      <c:pt idx="3539">
                        <c:v>9.9998046899999977</c:v>
                      </c:pt>
                      <c:pt idx="3540">
                        <c:v>9.9998046899999977</c:v>
                      </c:pt>
                      <c:pt idx="3541">
                        <c:v>9.9998046899999977</c:v>
                      </c:pt>
                      <c:pt idx="3542">
                        <c:v>9.9998046899999977</c:v>
                      </c:pt>
                      <c:pt idx="3543">
                        <c:v>9.9998046899999977</c:v>
                      </c:pt>
                      <c:pt idx="3544">
                        <c:v>9.9998046899999977</c:v>
                      </c:pt>
                      <c:pt idx="3545">
                        <c:v>9.9998046899999977</c:v>
                      </c:pt>
                      <c:pt idx="3546">
                        <c:v>9.9998046899999977</c:v>
                      </c:pt>
                      <c:pt idx="3547">
                        <c:v>9.9998046899999977</c:v>
                      </c:pt>
                      <c:pt idx="3548">
                        <c:v>9.9998046899999977</c:v>
                      </c:pt>
                      <c:pt idx="3549">
                        <c:v>9.9998046899999977</c:v>
                      </c:pt>
                      <c:pt idx="3550">
                        <c:v>9.9998046899999977</c:v>
                      </c:pt>
                      <c:pt idx="3551">
                        <c:v>9.9998046899999977</c:v>
                      </c:pt>
                      <c:pt idx="3552">
                        <c:v>9.9998046899999977</c:v>
                      </c:pt>
                      <c:pt idx="3553">
                        <c:v>9.9998046899999977</c:v>
                      </c:pt>
                      <c:pt idx="3554">
                        <c:v>9.9998046899999977</c:v>
                      </c:pt>
                      <c:pt idx="3555">
                        <c:v>9.8997070299999983</c:v>
                      </c:pt>
                      <c:pt idx="3556">
                        <c:v>9.9998046899999977</c:v>
                      </c:pt>
                      <c:pt idx="3557">
                        <c:v>9.9998046899999977</c:v>
                      </c:pt>
                      <c:pt idx="3558">
                        <c:v>9.8997070299999983</c:v>
                      </c:pt>
                      <c:pt idx="3559">
                        <c:v>9.9998046899999977</c:v>
                      </c:pt>
                      <c:pt idx="3560">
                        <c:v>9.9998046899999977</c:v>
                      </c:pt>
                      <c:pt idx="3561">
                        <c:v>9.9998046899999977</c:v>
                      </c:pt>
                      <c:pt idx="3562">
                        <c:v>9.9998046899999977</c:v>
                      </c:pt>
                      <c:pt idx="3563">
                        <c:v>9.8997070299999983</c:v>
                      </c:pt>
                      <c:pt idx="3564">
                        <c:v>9.8997070299999983</c:v>
                      </c:pt>
                      <c:pt idx="3565">
                        <c:v>9.9998046899999977</c:v>
                      </c:pt>
                      <c:pt idx="3566">
                        <c:v>9.9998046899999977</c:v>
                      </c:pt>
                      <c:pt idx="3567">
                        <c:v>9.8997070299999983</c:v>
                      </c:pt>
                      <c:pt idx="3568">
                        <c:v>9.9998046899999977</c:v>
                      </c:pt>
                      <c:pt idx="3569">
                        <c:v>9.8997070299999983</c:v>
                      </c:pt>
                      <c:pt idx="3570">
                        <c:v>9.8997070299999983</c:v>
                      </c:pt>
                      <c:pt idx="3571">
                        <c:v>9.8997070299999983</c:v>
                      </c:pt>
                      <c:pt idx="3572">
                        <c:v>9.8997070299999983</c:v>
                      </c:pt>
                      <c:pt idx="3573">
                        <c:v>9.8997070299999983</c:v>
                      </c:pt>
                      <c:pt idx="3574">
                        <c:v>9.8997070299999983</c:v>
                      </c:pt>
                      <c:pt idx="3575">
                        <c:v>9.8997070299999983</c:v>
                      </c:pt>
                      <c:pt idx="3576">
                        <c:v>9.8997070299999983</c:v>
                      </c:pt>
                      <c:pt idx="3577">
                        <c:v>9.8997070299999983</c:v>
                      </c:pt>
                      <c:pt idx="3578">
                        <c:v>9.8997070299999983</c:v>
                      </c:pt>
                      <c:pt idx="3579">
                        <c:v>9.9998046899999977</c:v>
                      </c:pt>
                      <c:pt idx="3580">
                        <c:v>9.8997070299999983</c:v>
                      </c:pt>
                      <c:pt idx="3581">
                        <c:v>9.9998046899999977</c:v>
                      </c:pt>
                      <c:pt idx="3582">
                        <c:v>9.8997070299999983</c:v>
                      </c:pt>
                      <c:pt idx="3583">
                        <c:v>9.8997070299999983</c:v>
                      </c:pt>
                      <c:pt idx="3584">
                        <c:v>9.8997070299999983</c:v>
                      </c:pt>
                      <c:pt idx="3585">
                        <c:v>9.8997070299999983</c:v>
                      </c:pt>
                      <c:pt idx="3586">
                        <c:v>9.8997070299999983</c:v>
                      </c:pt>
                      <c:pt idx="3587">
                        <c:v>9.8997070299999983</c:v>
                      </c:pt>
                      <c:pt idx="3588">
                        <c:v>9.8997070299999983</c:v>
                      </c:pt>
                      <c:pt idx="3589">
                        <c:v>9.8997070299999983</c:v>
                      </c:pt>
                      <c:pt idx="3590">
                        <c:v>9.8997070299999983</c:v>
                      </c:pt>
                      <c:pt idx="3591">
                        <c:v>9.8997070299999983</c:v>
                      </c:pt>
                      <c:pt idx="3592">
                        <c:v>9.8997070299999983</c:v>
                      </c:pt>
                      <c:pt idx="3593">
                        <c:v>9.8997070299999983</c:v>
                      </c:pt>
                      <c:pt idx="3594">
                        <c:v>9.8997070299999983</c:v>
                      </c:pt>
                      <c:pt idx="3595">
                        <c:v>9.8997070299999983</c:v>
                      </c:pt>
                      <c:pt idx="3596">
                        <c:v>9.8997070299999983</c:v>
                      </c:pt>
                      <c:pt idx="3597">
                        <c:v>9.8997070299999983</c:v>
                      </c:pt>
                      <c:pt idx="3598">
                        <c:v>9.8997070299999983</c:v>
                      </c:pt>
                      <c:pt idx="3599">
                        <c:v>9.8997070299999983</c:v>
                      </c:pt>
                      <c:pt idx="3600">
                        <c:v>9.8997070299999983</c:v>
                      </c:pt>
                      <c:pt idx="3601">
                        <c:v>9.8997070299999983</c:v>
                      </c:pt>
                      <c:pt idx="3602">
                        <c:v>9.8997070299999983</c:v>
                      </c:pt>
                      <c:pt idx="3603">
                        <c:v>9.8997070299999983</c:v>
                      </c:pt>
                      <c:pt idx="3604">
                        <c:v>9.8997070299999983</c:v>
                      </c:pt>
                      <c:pt idx="3605">
                        <c:v>9.8997070299999983</c:v>
                      </c:pt>
                      <c:pt idx="3606">
                        <c:v>9.8997070299999983</c:v>
                      </c:pt>
                      <c:pt idx="3607">
                        <c:v>9.8997070299999983</c:v>
                      </c:pt>
                      <c:pt idx="3608">
                        <c:v>9.8997070299999983</c:v>
                      </c:pt>
                      <c:pt idx="3609">
                        <c:v>9.8997070299999983</c:v>
                      </c:pt>
                      <c:pt idx="3610">
                        <c:v>9.8997070299999983</c:v>
                      </c:pt>
                      <c:pt idx="3611">
                        <c:v>9.8997070299999983</c:v>
                      </c:pt>
                      <c:pt idx="3612">
                        <c:v>9.8997070299999983</c:v>
                      </c:pt>
                      <c:pt idx="3613">
                        <c:v>9.8997070299999983</c:v>
                      </c:pt>
                      <c:pt idx="3614">
                        <c:v>9.8997070299999983</c:v>
                      </c:pt>
                      <c:pt idx="3615">
                        <c:v>9.8997070299999983</c:v>
                      </c:pt>
                      <c:pt idx="3616">
                        <c:v>9.8997070299999983</c:v>
                      </c:pt>
                      <c:pt idx="3617">
                        <c:v>9.8997070299999983</c:v>
                      </c:pt>
                      <c:pt idx="3618">
                        <c:v>9.8997070299999983</c:v>
                      </c:pt>
                      <c:pt idx="3619">
                        <c:v>9.8997070299999983</c:v>
                      </c:pt>
                      <c:pt idx="3620">
                        <c:v>9.8997070299999983</c:v>
                      </c:pt>
                      <c:pt idx="3621">
                        <c:v>9.8997070299999983</c:v>
                      </c:pt>
                      <c:pt idx="3622">
                        <c:v>9.8997070299999983</c:v>
                      </c:pt>
                      <c:pt idx="3623">
                        <c:v>9.8997070299999983</c:v>
                      </c:pt>
                      <c:pt idx="3624">
                        <c:v>9.8997070299999983</c:v>
                      </c:pt>
                      <c:pt idx="3625">
                        <c:v>9.8997070299999983</c:v>
                      </c:pt>
                      <c:pt idx="3626">
                        <c:v>9.8997070299999983</c:v>
                      </c:pt>
                      <c:pt idx="3627">
                        <c:v>9.8997070299999983</c:v>
                      </c:pt>
                      <c:pt idx="3628">
                        <c:v>9.8997070299999983</c:v>
                      </c:pt>
                      <c:pt idx="3629">
                        <c:v>9.8997070299999983</c:v>
                      </c:pt>
                      <c:pt idx="3630">
                        <c:v>9.8997070299999983</c:v>
                      </c:pt>
                      <c:pt idx="3631">
                        <c:v>9.8997070299999983</c:v>
                      </c:pt>
                      <c:pt idx="3632">
                        <c:v>9.8997070299999983</c:v>
                      </c:pt>
                      <c:pt idx="3633">
                        <c:v>9.8997070299999983</c:v>
                      </c:pt>
                      <c:pt idx="3634">
                        <c:v>9.8997070299999983</c:v>
                      </c:pt>
                      <c:pt idx="3635">
                        <c:v>9.8997070299999983</c:v>
                      </c:pt>
                      <c:pt idx="3636">
                        <c:v>9.8997070299999983</c:v>
                      </c:pt>
                      <c:pt idx="3637">
                        <c:v>9.8997070299999983</c:v>
                      </c:pt>
                      <c:pt idx="3638">
                        <c:v>9.8997070299999983</c:v>
                      </c:pt>
                      <c:pt idx="3639">
                        <c:v>9.8997070299999983</c:v>
                      </c:pt>
                      <c:pt idx="3640">
                        <c:v>9.8997070299999983</c:v>
                      </c:pt>
                      <c:pt idx="3641">
                        <c:v>9.8997070299999983</c:v>
                      </c:pt>
                      <c:pt idx="3642">
                        <c:v>9.8997070299999983</c:v>
                      </c:pt>
                      <c:pt idx="3643">
                        <c:v>9.7998535199999992</c:v>
                      </c:pt>
                      <c:pt idx="3644">
                        <c:v>9.8997070299999983</c:v>
                      </c:pt>
                      <c:pt idx="3645">
                        <c:v>9.8997070299999983</c:v>
                      </c:pt>
                      <c:pt idx="3646">
                        <c:v>9.8997070299999983</c:v>
                      </c:pt>
                      <c:pt idx="3647">
                        <c:v>9.8997070299999983</c:v>
                      </c:pt>
                      <c:pt idx="3648">
                        <c:v>9.8997070299999983</c:v>
                      </c:pt>
                      <c:pt idx="3649">
                        <c:v>9.8997070299999983</c:v>
                      </c:pt>
                      <c:pt idx="3650">
                        <c:v>9.8997070299999983</c:v>
                      </c:pt>
                      <c:pt idx="3651">
                        <c:v>9.7998535199999992</c:v>
                      </c:pt>
                      <c:pt idx="3652">
                        <c:v>9.8997070299999983</c:v>
                      </c:pt>
                      <c:pt idx="3653">
                        <c:v>9.8997070299999983</c:v>
                      </c:pt>
                      <c:pt idx="3654">
                        <c:v>9.8997070299999983</c:v>
                      </c:pt>
                      <c:pt idx="3655">
                        <c:v>9.8997070299999983</c:v>
                      </c:pt>
                      <c:pt idx="3656">
                        <c:v>9.7998535199999992</c:v>
                      </c:pt>
                      <c:pt idx="3657">
                        <c:v>9.8997070299999983</c:v>
                      </c:pt>
                      <c:pt idx="3658">
                        <c:v>9.8997070299999983</c:v>
                      </c:pt>
                      <c:pt idx="3659">
                        <c:v>9.8997070299999983</c:v>
                      </c:pt>
                      <c:pt idx="3660">
                        <c:v>9.8997070299999983</c:v>
                      </c:pt>
                      <c:pt idx="3661">
                        <c:v>9.8997070299999983</c:v>
                      </c:pt>
                      <c:pt idx="3662">
                        <c:v>9.7998535199999992</c:v>
                      </c:pt>
                      <c:pt idx="3663">
                        <c:v>9.7998535199999992</c:v>
                      </c:pt>
                      <c:pt idx="3664">
                        <c:v>9.7998535199999992</c:v>
                      </c:pt>
                      <c:pt idx="3665">
                        <c:v>9.7998535199999992</c:v>
                      </c:pt>
                      <c:pt idx="3666">
                        <c:v>9.7998535199999992</c:v>
                      </c:pt>
                      <c:pt idx="3667">
                        <c:v>9.7998535199999992</c:v>
                      </c:pt>
                      <c:pt idx="3668">
                        <c:v>9.7998535199999992</c:v>
                      </c:pt>
                      <c:pt idx="3669">
                        <c:v>9.7998535199999992</c:v>
                      </c:pt>
                      <c:pt idx="3670">
                        <c:v>9.7998535199999992</c:v>
                      </c:pt>
                      <c:pt idx="3671">
                        <c:v>9.7998535199999992</c:v>
                      </c:pt>
                      <c:pt idx="3672">
                        <c:v>9.7998535199999992</c:v>
                      </c:pt>
                      <c:pt idx="3673">
                        <c:v>9.7998535199999992</c:v>
                      </c:pt>
                      <c:pt idx="3674">
                        <c:v>9.7998535199999992</c:v>
                      </c:pt>
                      <c:pt idx="3675">
                        <c:v>9.7998535199999992</c:v>
                      </c:pt>
                      <c:pt idx="3676">
                        <c:v>9.7998535199999992</c:v>
                      </c:pt>
                      <c:pt idx="3677">
                        <c:v>9.7998535199999992</c:v>
                      </c:pt>
                      <c:pt idx="3678">
                        <c:v>9.7998535199999992</c:v>
                      </c:pt>
                      <c:pt idx="3679">
                        <c:v>9.7998535199999992</c:v>
                      </c:pt>
                      <c:pt idx="3680">
                        <c:v>9.7998535199999992</c:v>
                      </c:pt>
                      <c:pt idx="3681">
                        <c:v>9.7998535199999992</c:v>
                      </c:pt>
                      <c:pt idx="3682">
                        <c:v>9.7998535199999992</c:v>
                      </c:pt>
                      <c:pt idx="3683">
                        <c:v>9.7998535199999992</c:v>
                      </c:pt>
                      <c:pt idx="3684">
                        <c:v>9.7998535199999992</c:v>
                      </c:pt>
                      <c:pt idx="3685">
                        <c:v>9.7998535199999992</c:v>
                      </c:pt>
                      <c:pt idx="3686">
                        <c:v>9.7998535199999992</c:v>
                      </c:pt>
                      <c:pt idx="3687">
                        <c:v>9.7998535199999992</c:v>
                      </c:pt>
                      <c:pt idx="3688">
                        <c:v>9.7998535199999992</c:v>
                      </c:pt>
                      <c:pt idx="3689">
                        <c:v>9.7998535199999992</c:v>
                      </c:pt>
                      <c:pt idx="3690">
                        <c:v>9.7998535199999992</c:v>
                      </c:pt>
                      <c:pt idx="3691">
                        <c:v>9.7998535199999992</c:v>
                      </c:pt>
                      <c:pt idx="3692">
                        <c:v>9.7998535199999992</c:v>
                      </c:pt>
                      <c:pt idx="3693">
                        <c:v>9.7998535199999992</c:v>
                      </c:pt>
                      <c:pt idx="3694">
                        <c:v>9.7998535199999992</c:v>
                      </c:pt>
                      <c:pt idx="3695">
                        <c:v>9.7998535199999992</c:v>
                      </c:pt>
                      <c:pt idx="3696">
                        <c:v>9.7998535199999992</c:v>
                      </c:pt>
                      <c:pt idx="3697">
                        <c:v>9.7998535199999992</c:v>
                      </c:pt>
                      <c:pt idx="3698">
                        <c:v>9.7998535199999992</c:v>
                      </c:pt>
                      <c:pt idx="3699">
                        <c:v>9.7998535199999992</c:v>
                      </c:pt>
                      <c:pt idx="3700">
                        <c:v>9.7998535199999992</c:v>
                      </c:pt>
                      <c:pt idx="3701">
                        <c:v>9.7998535199999992</c:v>
                      </c:pt>
                      <c:pt idx="3702">
                        <c:v>9.7998535199999992</c:v>
                      </c:pt>
                      <c:pt idx="3703">
                        <c:v>9.7998535199999992</c:v>
                      </c:pt>
                      <c:pt idx="3704">
                        <c:v>9.7998535199999992</c:v>
                      </c:pt>
                      <c:pt idx="3705">
                        <c:v>9.7998535199999992</c:v>
                      </c:pt>
                      <c:pt idx="3706">
                        <c:v>9.7998535199999992</c:v>
                      </c:pt>
                      <c:pt idx="3707">
                        <c:v>9.7998535199999992</c:v>
                      </c:pt>
                      <c:pt idx="3708">
                        <c:v>9.7998535199999992</c:v>
                      </c:pt>
                      <c:pt idx="3709">
                        <c:v>9.7998535199999992</c:v>
                      </c:pt>
                      <c:pt idx="3710">
                        <c:v>9.7998535199999992</c:v>
                      </c:pt>
                      <c:pt idx="3711">
                        <c:v>9.7998535199999992</c:v>
                      </c:pt>
                      <c:pt idx="3712">
                        <c:v>9.7998535199999992</c:v>
                      </c:pt>
                      <c:pt idx="3713">
                        <c:v>9.7998535199999992</c:v>
                      </c:pt>
                      <c:pt idx="3714">
                        <c:v>9.7998535199999992</c:v>
                      </c:pt>
                      <c:pt idx="3715">
                        <c:v>9.7998535199999992</c:v>
                      </c:pt>
                      <c:pt idx="3716">
                        <c:v>9.7998535199999992</c:v>
                      </c:pt>
                      <c:pt idx="3717">
                        <c:v>9.7998535199999992</c:v>
                      </c:pt>
                      <c:pt idx="3718">
                        <c:v>9.7998535199999992</c:v>
                      </c:pt>
                      <c:pt idx="3719">
                        <c:v>9.7998535199999992</c:v>
                      </c:pt>
                      <c:pt idx="3720">
                        <c:v>9.7998535199999992</c:v>
                      </c:pt>
                      <c:pt idx="3721">
                        <c:v>9.7998535199999992</c:v>
                      </c:pt>
                      <c:pt idx="3722">
                        <c:v>9.7998535199999992</c:v>
                      </c:pt>
                      <c:pt idx="3723">
                        <c:v>9.7998535199999992</c:v>
                      </c:pt>
                      <c:pt idx="3724">
                        <c:v>9.7998535199999992</c:v>
                      </c:pt>
                      <c:pt idx="3725">
                        <c:v>9.7998535199999992</c:v>
                      </c:pt>
                      <c:pt idx="3726">
                        <c:v>9.7998535199999992</c:v>
                      </c:pt>
                      <c:pt idx="3727">
                        <c:v>9.7998535199999992</c:v>
                      </c:pt>
                      <c:pt idx="3728">
                        <c:v>9.7998535199999992</c:v>
                      </c:pt>
                      <c:pt idx="3729">
                        <c:v>9.7998535199999992</c:v>
                      </c:pt>
                      <c:pt idx="3730">
                        <c:v>9.7998535199999992</c:v>
                      </c:pt>
                      <c:pt idx="3731">
                        <c:v>9.7998535199999992</c:v>
                      </c:pt>
                      <c:pt idx="3732">
                        <c:v>9.7998535199999992</c:v>
                      </c:pt>
                      <c:pt idx="3733">
                        <c:v>9.7998535199999992</c:v>
                      </c:pt>
                      <c:pt idx="3734">
                        <c:v>9.7998535199999992</c:v>
                      </c:pt>
                      <c:pt idx="3735">
                        <c:v>9.7998535199999992</c:v>
                      </c:pt>
                      <c:pt idx="3736">
                        <c:v>9.7998535199999992</c:v>
                      </c:pt>
                      <c:pt idx="3737">
                        <c:v>9.7998535199999992</c:v>
                      </c:pt>
                      <c:pt idx="3738">
                        <c:v>9.6997558599999998</c:v>
                      </c:pt>
                      <c:pt idx="3739">
                        <c:v>9.7998535199999992</c:v>
                      </c:pt>
                      <c:pt idx="3740">
                        <c:v>9.7998535199999992</c:v>
                      </c:pt>
                      <c:pt idx="3741">
                        <c:v>9.7998535199999992</c:v>
                      </c:pt>
                      <c:pt idx="3742">
                        <c:v>9.7998535199999992</c:v>
                      </c:pt>
                      <c:pt idx="3743">
                        <c:v>9.7998535199999992</c:v>
                      </c:pt>
                      <c:pt idx="3744">
                        <c:v>9.7998535199999992</c:v>
                      </c:pt>
                      <c:pt idx="3745">
                        <c:v>9.6997558599999998</c:v>
                      </c:pt>
                      <c:pt idx="3746">
                        <c:v>9.7998535199999992</c:v>
                      </c:pt>
                      <c:pt idx="3747">
                        <c:v>9.6997558599999998</c:v>
                      </c:pt>
                      <c:pt idx="3748">
                        <c:v>9.7998535199999992</c:v>
                      </c:pt>
                      <c:pt idx="3749">
                        <c:v>9.7998535199999992</c:v>
                      </c:pt>
                      <c:pt idx="3750">
                        <c:v>9.6997558599999998</c:v>
                      </c:pt>
                      <c:pt idx="3751">
                        <c:v>9.7998535199999992</c:v>
                      </c:pt>
                      <c:pt idx="3752">
                        <c:v>9.7998535199999992</c:v>
                      </c:pt>
                      <c:pt idx="3753">
                        <c:v>9.6997558599999998</c:v>
                      </c:pt>
                      <c:pt idx="3754">
                        <c:v>9.6997558599999998</c:v>
                      </c:pt>
                      <c:pt idx="3755">
                        <c:v>9.6997558599999998</c:v>
                      </c:pt>
                      <c:pt idx="3756">
                        <c:v>9.6997558599999998</c:v>
                      </c:pt>
                      <c:pt idx="3757">
                        <c:v>9.6997558599999998</c:v>
                      </c:pt>
                      <c:pt idx="3758">
                        <c:v>9.7998535199999992</c:v>
                      </c:pt>
                      <c:pt idx="3759">
                        <c:v>9.6997558599999998</c:v>
                      </c:pt>
                      <c:pt idx="3760">
                        <c:v>9.6997558599999998</c:v>
                      </c:pt>
                      <c:pt idx="3761">
                        <c:v>9.6997558599999998</c:v>
                      </c:pt>
                      <c:pt idx="3762">
                        <c:v>9.6997558599999998</c:v>
                      </c:pt>
                      <c:pt idx="3763">
                        <c:v>9.6997558599999998</c:v>
                      </c:pt>
                      <c:pt idx="3764">
                        <c:v>9.6997558599999998</c:v>
                      </c:pt>
                      <c:pt idx="3765">
                        <c:v>9.6997558599999998</c:v>
                      </c:pt>
                      <c:pt idx="3766">
                        <c:v>9.6997558599999998</c:v>
                      </c:pt>
                      <c:pt idx="3767">
                        <c:v>9.6997558599999998</c:v>
                      </c:pt>
                      <c:pt idx="3768">
                        <c:v>9.6997558599999998</c:v>
                      </c:pt>
                      <c:pt idx="3769">
                        <c:v>9.6997558599999998</c:v>
                      </c:pt>
                      <c:pt idx="3770">
                        <c:v>9.6997558599999998</c:v>
                      </c:pt>
                      <c:pt idx="3771">
                        <c:v>9.6997558599999998</c:v>
                      </c:pt>
                      <c:pt idx="3772">
                        <c:v>9.6997558599999998</c:v>
                      </c:pt>
                      <c:pt idx="3773">
                        <c:v>9.6997558599999998</c:v>
                      </c:pt>
                      <c:pt idx="3774">
                        <c:v>9.6997558599999998</c:v>
                      </c:pt>
                      <c:pt idx="3775">
                        <c:v>9.6997558599999998</c:v>
                      </c:pt>
                      <c:pt idx="3776">
                        <c:v>9.6997558599999998</c:v>
                      </c:pt>
                      <c:pt idx="3777">
                        <c:v>9.6997558599999998</c:v>
                      </c:pt>
                      <c:pt idx="3778">
                        <c:v>9.6997558599999998</c:v>
                      </c:pt>
                      <c:pt idx="3779">
                        <c:v>9.6997558599999998</c:v>
                      </c:pt>
                      <c:pt idx="3780">
                        <c:v>9.6997558599999998</c:v>
                      </c:pt>
                      <c:pt idx="3781">
                        <c:v>9.6997558599999998</c:v>
                      </c:pt>
                      <c:pt idx="3782">
                        <c:v>9.6997558599999998</c:v>
                      </c:pt>
                      <c:pt idx="3783">
                        <c:v>9.6997558599999998</c:v>
                      </c:pt>
                      <c:pt idx="3784">
                        <c:v>9.6997558599999998</c:v>
                      </c:pt>
                      <c:pt idx="3785">
                        <c:v>9.6997558599999998</c:v>
                      </c:pt>
                      <c:pt idx="3786">
                        <c:v>9.6997558599999998</c:v>
                      </c:pt>
                      <c:pt idx="3787">
                        <c:v>9.6997558599999998</c:v>
                      </c:pt>
                      <c:pt idx="3788">
                        <c:v>9.6997558599999998</c:v>
                      </c:pt>
                      <c:pt idx="3789">
                        <c:v>9.6997558599999998</c:v>
                      </c:pt>
                      <c:pt idx="3790">
                        <c:v>9.6997558599999998</c:v>
                      </c:pt>
                      <c:pt idx="3791">
                        <c:v>9.6997558599999998</c:v>
                      </c:pt>
                      <c:pt idx="3792">
                        <c:v>9.6997558599999998</c:v>
                      </c:pt>
                      <c:pt idx="3793">
                        <c:v>9.6997558599999998</c:v>
                      </c:pt>
                      <c:pt idx="3794">
                        <c:v>9.6997558599999998</c:v>
                      </c:pt>
                      <c:pt idx="3795">
                        <c:v>9.6997558599999998</c:v>
                      </c:pt>
                      <c:pt idx="3796">
                        <c:v>9.6997558599999998</c:v>
                      </c:pt>
                      <c:pt idx="3797">
                        <c:v>9.6997558599999998</c:v>
                      </c:pt>
                      <c:pt idx="3798">
                        <c:v>9.6997558599999998</c:v>
                      </c:pt>
                      <c:pt idx="3799">
                        <c:v>9.6997558599999998</c:v>
                      </c:pt>
                      <c:pt idx="3800">
                        <c:v>9.6997558599999998</c:v>
                      </c:pt>
                      <c:pt idx="3801">
                        <c:v>9.6997558599999998</c:v>
                      </c:pt>
                      <c:pt idx="3802">
                        <c:v>9.6997558599999998</c:v>
                      </c:pt>
                      <c:pt idx="3803">
                        <c:v>9.6997558599999998</c:v>
                      </c:pt>
                      <c:pt idx="3804">
                        <c:v>9.6997558599999998</c:v>
                      </c:pt>
                      <c:pt idx="3805">
                        <c:v>9.6997558599999998</c:v>
                      </c:pt>
                      <c:pt idx="3806">
                        <c:v>9.6997558599999998</c:v>
                      </c:pt>
                      <c:pt idx="3807">
                        <c:v>9.6997558599999998</c:v>
                      </c:pt>
                      <c:pt idx="3808">
                        <c:v>9.6997558599999998</c:v>
                      </c:pt>
                      <c:pt idx="3809">
                        <c:v>9.6997558599999998</c:v>
                      </c:pt>
                      <c:pt idx="3810">
                        <c:v>9.6997558599999998</c:v>
                      </c:pt>
                      <c:pt idx="3811">
                        <c:v>9.6997558599999998</c:v>
                      </c:pt>
                      <c:pt idx="3812">
                        <c:v>9.6997558599999998</c:v>
                      </c:pt>
                      <c:pt idx="3813">
                        <c:v>9.6997558599999998</c:v>
                      </c:pt>
                      <c:pt idx="3814">
                        <c:v>9.6997558599999998</c:v>
                      </c:pt>
                      <c:pt idx="3815">
                        <c:v>9.6997558599999998</c:v>
                      </c:pt>
                      <c:pt idx="3816">
                        <c:v>9.6997558599999998</c:v>
                      </c:pt>
                      <c:pt idx="3817">
                        <c:v>9.6997558599999998</c:v>
                      </c:pt>
                      <c:pt idx="3818">
                        <c:v>9.6997558599999998</c:v>
                      </c:pt>
                      <c:pt idx="3819">
                        <c:v>9.6997558599999998</c:v>
                      </c:pt>
                      <c:pt idx="3820">
                        <c:v>9.6997558599999998</c:v>
                      </c:pt>
                      <c:pt idx="3821">
                        <c:v>9.6997558599999998</c:v>
                      </c:pt>
                      <c:pt idx="3822">
                        <c:v>9.6997558599999998</c:v>
                      </c:pt>
                      <c:pt idx="3823">
                        <c:v>9.6997558599999998</c:v>
                      </c:pt>
                      <c:pt idx="3824">
                        <c:v>9.6997558599999998</c:v>
                      </c:pt>
                      <c:pt idx="3825">
                        <c:v>9.6997558599999998</c:v>
                      </c:pt>
                      <c:pt idx="3826">
                        <c:v>9.6997558599999998</c:v>
                      </c:pt>
                      <c:pt idx="3827">
                        <c:v>9.6997558599999998</c:v>
                      </c:pt>
                      <c:pt idx="3828">
                        <c:v>9.6997558599999998</c:v>
                      </c:pt>
                      <c:pt idx="3829">
                        <c:v>9.6997558599999998</c:v>
                      </c:pt>
                      <c:pt idx="3830">
                        <c:v>9.6997558599999998</c:v>
                      </c:pt>
                      <c:pt idx="3831">
                        <c:v>9.6997558599999998</c:v>
                      </c:pt>
                      <c:pt idx="3832">
                        <c:v>9.6997558599999998</c:v>
                      </c:pt>
                      <c:pt idx="3833">
                        <c:v>9.6997558599999998</c:v>
                      </c:pt>
                      <c:pt idx="3834">
                        <c:v>9.5999023399999999</c:v>
                      </c:pt>
                      <c:pt idx="3835">
                        <c:v>9.6997558599999998</c:v>
                      </c:pt>
                      <c:pt idx="3836">
                        <c:v>9.6997558599999998</c:v>
                      </c:pt>
                      <c:pt idx="3837">
                        <c:v>9.6997558599999998</c:v>
                      </c:pt>
                      <c:pt idx="3838">
                        <c:v>9.6997558599999998</c:v>
                      </c:pt>
                      <c:pt idx="3839">
                        <c:v>9.6997558599999998</c:v>
                      </c:pt>
                      <c:pt idx="3840">
                        <c:v>9.5999023399999999</c:v>
                      </c:pt>
                      <c:pt idx="3841">
                        <c:v>9.6997558599999998</c:v>
                      </c:pt>
                      <c:pt idx="3842">
                        <c:v>9.5999023399999999</c:v>
                      </c:pt>
                      <c:pt idx="3843">
                        <c:v>9.6997558599999998</c:v>
                      </c:pt>
                      <c:pt idx="3844">
                        <c:v>9.6997558599999998</c:v>
                      </c:pt>
                      <c:pt idx="3845">
                        <c:v>9.5999023399999999</c:v>
                      </c:pt>
                      <c:pt idx="3846">
                        <c:v>9.6997558599999998</c:v>
                      </c:pt>
                      <c:pt idx="3847">
                        <c:v>9.5999023399999999</c:v>
                      </c:pt>
                      <c:pt idx="3848">
                        <c:v>9.5999023399999999</c:v>
                      </c:pt>
                      <c:pt idx="3849">
                        <c:v>9.5999023399999999</c:v>
                      </c:pt>
                      <c:pt idx="3850">
                        <c:v>9.5999023399999999</c:v>
                      </c:pt>
                      <c:pt idx="3851">
                        <c:v>9.5999023399999999</c:v>
                      </c:pt>
                      <c:pt idx="3852">
                        <c:v>9.5999023399999999</c:v>
                      </c:pt>
                      <c:pt idx="3853">
                        <c:v>9.5999023399999999</c:v>
                      </c:pt>
                      <c:pt idx="3854">
                        <c:v>9.5999023399999999</c:v>
                      </c:pt>
                      <c:pt idx="3855">
                        <c:v>9.5999023399999999</c:v>
                      </c:pt>
                      <c:pt idx="3856">
                        <c:v>9.5999023399999999</c:v>
                      </c:pt>
                      <c:pt idx="3857">
                        <c:v>9.5999023399999999</c:v>
                      </c:pt>
                      <c:pt idx="3858">
                        <c:v>9.5999023399999999</c:v>
                      </c:pt>
                      <c:pt idx="3859">
                        <c:v>9.5999023399999999</c:v>
                      </c:pt>
                      <c:pt idx="3860">
                        <c:v>9.5999023399999999</c:v>
                      </c:pt>
                      <c:pt idx="3861">
                        <c:v>9.5999023399999999</c:v>
                      </c:pt>
                      <c:pt idx="3862">
                        <c:v>9.5999023399999999</c:v>
                      </c:pt>
                      <c:pt idx="3863">
                        <c:v>9.5999023399999999</c:v>
                      </c:pt>
                      <c:pt idx="3864">
                        <c:v>9.5999023399999999</c:v>
                      </c:pt>
                      <c:pt idx="3865">
                        <c:v>9.5999023399999999</c:v>
                      </c:pt>
                      <c:pt idx="3866">
                        <c:v>9.5999023399999999</c:v>
                      </c:pt>
                      <c:pt idx="3867">
                        <c:v>9.5999023399999999</c:v>
                      </c:pt>
                      <c:pt idx="3868">
                        <c:v>9.5999023399999999</c:v>
                      </c:pt>
                      <c:pt idx="3869">
                        <c:v>9.5999023399999999</c:v>
                      </c:pt>
                      <c:pt idx="3870">
                        <c:v>9.5999023399999999</c:v>
                      </c:pt>
                      <c:pt idx="3871">
                        <c:v>9.5999023399999999</c:v>
                      </c:pt>
                      <c:pt idx="3872">
                        <c:v>9.5999023399999999</c:v>
                      </c:pt>
                      <c:pt idx="3873">
                        <c:v>9.5999023399999999</c:v>
                      </c:pt>
                      <c:pt idx="3874">
                        <c:v>9.5999023399999999</c:v>
                      </c:pt>
                      <c:pt idx="3875">
                        <c:v>9.5999023399999999</c:v>
                      </c:pt>
                      <c:pt idx="3876">
                        <c:v>9.5999023399999999</c:v>
                      </c:pt>
                      <c:pt idx="3877">
                        <c:v>9.5999023399999999</c:v>
                      </c:pt>
                      <c:pt idx="3878">
                        <c:v>9.5999023399999999</c:v>
                      </c:pt>
                      <c:pt idx="3879">
                        <c:v>9.5999023399999999</c:v>
                      </c:pt>
                      <c:pt idx="3880">
                        <c:v>9.5999023399999999</c:v>
                      </c:pt>
                      <c:pt idx="3881">
                        <c:v>9.5999023399999999</c:v>
                      </c:pt>
                      <c:pt idx="3882">
                        <c:v>9.5999023399999999</c:v>
                      </c:pt>
                      <c:pt idx="3883">
                        <c:v>9.5999023399999999</c:v>
                      </c:pt>
                      <c:pt idx="3884">
                        <c:v>9.5999023399999999</c:v>
                      </c:pt>
                      <c:pt idx="3885">
                        <c:v>9.5999023399999999</c:v>
                      </c:pt>
                      <c:pt idx="3886">
                        <c:v>9.5999023399999999</c:v>
                      </c:pt>
                      <c:pt idx="3887">
                        <c:v>9.5999023399999999</c:v>
                      </c:pt>
                      <c:pt idx="3888">
                        <c:v>9.5999023399999999</c:v>
                      </c:pt>
                      <c:pt idx="3889">
                        <c:v>9.5999023399999999</c:v>
                      </c:pt>
                      <c:pt idx="3890">
                        <c:v>9.5999023399999999</c:v>
                      </c:pt>
                      <c:pt idx="3891">
                        <c:v>9.5999023399999999</c:v>
                      </c:pt>
                      <c:pt idx="3892">
                        <c:v>9.5999023399999999</c:v>
                      </c:pt>
                      <c:pt idx="3893">
                        <c:v>9.5999023399999999</c:v>
                      </c:pt>
                      <c:pt idx="3894">
                        <c:v>9.5999023399999999</c:v>
                      </c:pt>
                      <c:pt idx="3895">
                        <c:v>9.5999023399999999</c:v>
                      </c:pt>
                      <c:pt idx="3896">
                        <c:v>9.5999023399999999</c:v>
                      </c:pt>
                      <c:pt idx="3897">
                        <c:v>9.5999023399999999</c:v>
                      </c:pt>
                      <c:pt idx="3898">
                        <c:v>9.5999023399999999</c:v>
                      </c:pt>
                      <c:pt idx="3899">
                        <c:v>9.5999023399999999</c:v>
                      </c:pt>
                      <c:pt idx="3900">
                        <c:v>9.5999023399999999</c:v>
                      </c:pt>
                      <c:pt idx="3901">
                        <c:v>9.5999023399999999</c:v>
                      </c:pt>
                      <c:pt idx="3902">
                        <c:v>9.5999023399999999</c:v>
                      </c:pt>
                      <c:pt idx="3903">
                        <c:v>9.5999023399999999</c:v>
                      </c:pt>
                      <c:pt idx="3904">
                        <c:v>9.5999023399999999</c:v>
                      </c:pt>
                      <c:pt idx="3905">
                        <c:v>9.5999023399999999</c:v>
                      </c:pt>
                      <c:pt idx="3906">
                        <c:v>9.5999023399999999</c:v>
                      </c:pt>
                      <c:pt idx="3907">
                        <c:v>9.5999023399999999</c:v>
                      </c:pt>
                      <c:pt idx="3908">
                        <c:v>9.5999023399999999</c:v>
                      </c:pt>
                      <c:pt idx="3909">
                        <c:v>9.5999023399999999</c:v>
                      </c:pt>
                      <c:pt idx="3910">
                        <c:v>9.5999023399999999</c:v>
                      </c:pt>
                      <c:pt idx="3911">
                        <c:v>9.5999023399999999</c:v>
                      </c:pt>
                      <c:pt idx="3912">
                        <c:v>9.5999023399999999</c:v>
                      </c:pt>
                      <c:pt idx="3913">
                        <c:v>9.5999023399999999</c:v>
                      </c:pt>
                      <c:pt idx="3914">
                        <c:v>9.5999023399999999</c:v>
                      </c:pt>
                      <c:pt idx="3915">
                        <c:v>9.5999023399999999</c:v>
                      </c:pt>
                      <c:pt idx="3916">
                        <c:v>9.5999023399999999</c:v>
                      </c:pt>
                      <c:pt idx="3917">
                        <c:v>9.5999023399999999</c:v>
                      </c:pt>
                      <c:pt idx="3918">
                        <c:v>9.5999023399999999</c:v>
                      </c:pt>
                      <c:pt idx="3919">
                        <c:v>9.5999023399999999</c:v>
                      </c:pt>
                      <c:pt idx="3920">
                        <c:v>9.5999023399999999</c:v>
                      </c:pt>
                      <c:pt idx="3921">
                        <c:v>9.5999023399999999</c:v>
                      </c:pt>
                      <c:pt idx="3922">
                        <c:v>9.5999023399999999</c:v>
                      </c:pt>
                      <c:pt idx="3923">
                        <c:v>9.5999023399999999</c:v>
                      </c:pt>
                      <c:pt idx="3924">
                        <c:v>9.5999023399999999</c:v>
                      </c:pt>
                      <c:pt idx="3925">
                        <c:v>9.5999023399999999</c:v>
                      </c:pt>
                      <c:pt idx="3926">
                        <c:v>9.5999023399999999</c:v>
                      </c:pt>
                      <c:pt idx="3927">
                        <c:v>9.5999023399999999</c:v>
                      </c:pt>
                      <c:pt idx="3928">
                        <c:v>9.5999023399999999</c:v>
                      </c:pt>
                      <c:pt idx="3929">
                        <c:v>9.5999023399999999</c:v>
                      </c:pt>
                      <c:pt idx="3930">
                        <c:v>9.5999023399999999</c:v>
                      </c:pt>
                      <c:pt idx="3931">
                        <c:v>9.5999023399999999</c:v>
                      </c:pt>
                      <c:pt idx="3932">
                        <c:v>9.4998046899999977</c:v>
                      </c:pt>
                      <c:pt idx="3933">
                        <c:v>9.5999023399999999</c:v>
                      </c:pt>
                      <c:pt idx="3934">
                        <c:v>9.5999023399999999</c:v>
                      </c:pt>
                      <c:pt idx="3935">
                        <c:v>9.5999023399999999</c:v>
                      </c:pt>
                      <c:pt idx="3936">
                        <c:v>9.5999023399999999</c:v>
                      </c:pt>
                      <c:pt idx="3937">
                        <c:v>9.4998046899999977</c:v>
                      </c:pt>
                      <c:pt idx="3938">
                        <c:v>9.5999023399999999</c:v>
                      </c:pt>
                      <c:pt idx="3939">
                        <c:v>9.4998046899999977</c:v>
                      </c:pt>
                      <c:pt idx="3940">
                        <c:v>9.5999023399999999</c:v>
                      </c:pt>
                      <c:pt idx="3941">
                        <c:v>9.4998046899999977</c:v>
                      </c:pt>
                      <c:pt idx="3942">
                        <c:v>9.4998046899999977</c:v>
                      </c:pt>
                      <c:pt idx="3943">
                        <c:v>9.4998046899999977</c:v>
                      </c:pt>
                      <c:pt idx="3944">
                        <c:v>9.5999023399999999</c:v>
                      </c:pt>
                      <c:pt idx="3945">
                        <c:v>9.4998046899999977</c:v>
                      </c:pt>
                      <c:pt idx="3946">
                        <c:v>9.4998046899999977</c:v>
                      </c:pt>
                      <c:pt idx="3947">
                        <c:v>9.5999023399999999</c:v>
                      </c:pt>
                      <c:pt idx="3948">
                        <c:v>9.4998046899999977</c:v>
                      </c:pt>
                      <c:pt idx="3949">
                        <c:v>9.4998046899999977</c:v>
                      </c:pt>
                      <c:pt idx="3950">
                        <c:v>9.4998046899999977</c:v>
                      </c:pt>
                      <c:pt idx="3951">
                        <c:v>9.4998046899999977</c:v>
                      </c:pt>
                      <c:pt idx="3952">
                        <c:v>9.4998046899999977</c:v>
                      </c:pt>
                      <c:pt idx="3953">
                        <c:v>9.4998046899999977</c:v>
                      </c:pt>
                      <c:pt idx="3954">
                        <c:v>9.4998046899999977</c:v>
                      </c:pt>
                      <c:pt idx="3955">
                        <c:v>9.4998046899999977</c:v>
                      </c:pt>
                      <c:pt idx="3956">
                        <c:v>9.4998046899999977</c:v>
                      </c:pt>
                      <c:pt idx="3957">
                        <c:v>9.4998046899999977</c:v>
                      </c:pt>
                      <c:pt idx="3958">
                        <c:v>9.4998046899999977</c:v>
                      </c:pt>
                      <c:pt idx="3959">
                        <c:v>9.4998046899999977</c:v>
                      </c:pt>
                      <c:pt idx="3960">
                        <c:v>9.4998046899999977</c:v>
                      </c:pt>
                      <c:pt idx="3961">
                        <c:v>9.4998046899999977</c:v>
                      </c:pt>
                      <c:pt idx="3962">
                        <c:v>9.4998046899999977</c:v>
                      </c:pt>
                      <c:pt idx="3963">
                        <c:v>9.4998046899999977</c:v>
                      </c:pt>
                      <c:pt idx="3964">
                        <c:v>9.4998046899999977</c:v>
                      </c:pt>
                      <c:pt idx="3965">
                        <c:v>9.4998046899999977</c:v>
                      </c:pt>
                      <c:pt idx="3966">
                        <c:v>9.4998046899999977</c:v>
                      </c:pt>
                      <c:pt idx="3967">
                        <c:v>9.4998046899999977</c:v>
                      </c:pt>
                      <c:pt idx="3968">
                        <c:v>9.4998046899999977</c:v>
                      </c:pt>
                      <c:pt idx="3969">
                        <c:v>9.4998046899999977</c:v>
                      </c:pt>
                      <c:pt idx="3970">
                        <c:v>9.4998046899999977</c:v>
                      </c:pt>
                      <c:pt idx="3971">
                        <c:v>9.4998046899999977</c:v>
                      </c:pt>
                      <c:pt idx="3972">
                        <c:v>9.4998046899999977</c:v>
                      </c:pt>
                      <c:pt idx="3973">
                        <c:v>9.4998046899999977</c:v>
                      </c:pt>
                      <c:pt idx="3974">
                        <c:v>9.4998046899999977</c:v>
                      </c:pt>
                      <c:pt idx="3975">
                        <c:v>9.4998046899999977</c:v>
                      </c:pt>
                      <c:pt idx="3976">
                        <c:v>9.4998046899999977</c:v>
                      </c:pt>
                      <c:pt idx="3977">
                        <c:v>9.4998046899999977</c:v>
                      </c:pt>
                      <c:pt idx="3978">
                        <c:v>9.4998046899999977</c:v>
                      </c:pt>
                      <c:pt idx="3979">
                        <c:v>9.4998046899999977</c:v>
                      </c:pt>
                      <c:pt idx="3980">
                        <c:v>9.4998046899999977</c:v>
                      </c:pt>
                      <c:pt idx="3981">
                        <c:v>9.4998046899999977</c:v>
                      </c:pt>
                      <c:pt idx="3982">
                        <c:v>9.4998046899999977</c:v>
                      </c:pt>
                      <c:pt idx="3983">
                        <c:v>9.4998046899999977</c:v>
                      </c:pt>
                      <c:pt idx="3984">
                        <c:v>9.4998046899999977</c:v>
                      </c:pt>
                      <c:pt idx="3985">
                        <c:v>9.4998046899999977</c:v>
                      </c:pt>
                      <c:pt idx="3986">
                        <c:v>9.4998046899999977</c:v>
                      </c:pt>
                      <c:pt idx="3987">
                        <c:v>9.4998046899999977</c:v>
                      </c:pt>
                      <c:pt idx="3988">
                        <c:v>9.4998046899999977</c:v>
                      </c:pt>
                      <c:pt idx="3989">
                        <c:v>9.4998046899999977</c:v>
                      </c:pt>
                      <c:pt idx="3990">
                        <c:v>9.4998046899999977</c:v>
                      </c:pt>
                      <c:pt idx="3991">
                        <c:v>9.4998046899999977</c:v>
                      </c:pt>
                      <c:pt idx="3992">
                        <c:v>9.4998046899999977</c:v>
                      </c:pt>
                      <c:pt idx="3993">
                        <c:v>9.4998046899999977</c:v>
                      </c:pt>
                      <c:pt idx="3994">
                        <c:v>9.4998046899999977</c:v>
                      </c:pt>
                      <c:pt idx="3995">
                        <c:v>9.4998046899999977</c:v>
                      </c:pt>
                      <c:pt idx="3996">
                        <c:v>9.4998046899999977</c:v>
                      </c:pt>
                      <c:pt idx="3997">
                        <c:v>9.4998046899999977</c:v>
                      </c:pt>
                      <c:pt idx="3998">
                        <c:v>9.4998046899999977</c:v>
                      </c:pt>
                      <c:pt idx="3999">
                        <c:v>9.4998046899999977</c:v>
                      </c:pt>
                      <c:pt idx="4000">
                        <c:v>9.4998046899999977</c:v>
                      </c:pt>
                      <c:pt idx="4001">
                        <c:v>9.4998046899999977</c:v>
                      </c:pt>
                      <c:pt idx="4002">
                        <c:v>9.4998046899999977</c:v>
                      </c:pt>
                      <c:pt idx="4003">
                        <c:v>9.4998046899999977</c:v>
                      </c:pt>
                      <c:pt idx="4004">
                        <c:v>9.4998046899999977</c:v>
                      </c:pt>
                      <c:pt idx="4005">
                        <c:v>9.4998046899999977</c:v>
                      </c:pt>
                      <c:pt idx="4006">
                        <c:v>9.4998046899999977</c:v>
                      </c:pt>
                      <c:pt idx="4007">
                        <c:v>9.4998046899999977</c:v>
                      </c:pt>
                      <c:pt idx="4008">
                        <c:v>9.4998046899999977</c:v>
                      </c:pt>
                      <c:pt idx="4009">
                        <c:v>9.4998046899999977</c:v>
                      </c:pt>
                      <c:pt idx="4010">
                        <c:v>9.4998046899999977</c:v>
                      </c:pt>
                      <c:pt idx="4011">
                        <c:v>9.4998046899999977</c:v>
                      </c:pt>
                      <c:pt idx="4012">
                        <c:v>9.4998046899999977</c:v>
                      </c:pt>
                      <c:pt idx="4013">
                        <c:v>9.4998046899999977</c:v>
                      </c:pt>
                      <c:pt idx="4014">
                        <c:v>9.4998046899999977</c:v>
                      </c:pt>
                      <c:pt idx="4015">
                        <c:v>9.4998046899999977</c:v>
                      </c:pt>
                      <c:pt idx="4016">
                        <c:v>9.4998046899999977</c:v>
                      </c:pt>
                      <c:pt idx="4017">
                        <c:v>9.4998046899999977</c:v>
                      </c:pt>
                      <c:pt idx="4018">
                        <c:v>9.4998046899999977</c:v>
                      </c:pt>
                      <c:pt idx="4019">
                        <c:v>9.4998046899999977</c:v>
                      </c:pt>
                      <c:pt idx="4020">
                        <c:v>9.4998046899999977</c:v>
                      </c:pt>
                      <c:pt idx="4021">
                        <c:v>9.4998046899999977</c:v>
                      </c:pt>
                      <c:pt idx="4022">
                        <c:v>9.4998046899999977</c:v>
                      </c:pt>
                      <c:pt idx="4023">
                        <c:v>9.4998046899999977</c:v>
                      </c:pt>
                      <c:pt idx="4024">
                        <c:v>9.4998046899999977</c:v>
                      </c:pt>
                      <c:pt idx="4025">
                        <c:v>9.4998046899999977</c:v>
                      </c:pt>
                      <c:pt idx="4026">
                        <c:v>9.4998046899999977</c:v>
                      </c:pt>
                      <c:pt idx="4027">
                        <c:v>9.4998046899999977</c:v>
                      </c:pt>
                      <c:pt idx="4028">
                        <c:v>9.4998046899999977</c:v>
                      </c:pt>
                      <c:pt idx="4029">
                        <c:v>9.4998046899999977</c:v>
                      </c:pt>
                      <c:pt idx="4030">
                        <c:v>9.4998046899999977</c:v>
                      </c:pt>
                      <c:pt idx="4031">
                        <c:v>9.4998046899999977</c:v>
                      </c:pt>
                      <c:pt idx="4032">
                        <c:v>9.4998046899999977</c:v>
                      </c:pt>
                      <c:pt idx="4033">
                        <c:v>9.4998046899999977</c:v>
                      </c:pt>
                      <c:pt idx="4034">
                        <c:v>9.3999511699999978</c:v>
                      </c:pt>
                      <c:pt idx="4035">
                        <c:v>9.4998046899999977</c:v>
                      </c:pt>
                      <c:pt idx="4036">
                        <c:v>9.3999511699999978</c:v>
                      </c:pt>
                      <c:pt idx="4037">
                        <c:v>9.3999511699999978</c:v>
                      </c:pt>
                      <c:pt idx="4038">
                        <c:v>9.3999511699999978</c:v>
                      </c:pt>
                      <c:pt idx="4039">
                        <c:v>9.3999511699999978</c:v>
                      </c:pt>
                      <c:pt idx="4040">
                        <c:v>9.4998046899999977</c:v>
                      </c:pt>
                      <c:pt idx="4041">
                        <c:v>9.4998046899999977</c:v>
                      </c:pt>
                      <c:pt idx="4042">
                        <c:v>9.3999511699999978</c:v>
                      </c:pt>
                      <c:pt idx="4043">
                        <c:v>9.3999511699999978</c:v>
                      </c:pt>
                      <c:pt idx="4044">
                        <c:v>9.4998046899999977</c:v>
                      </c:pt>
                      <c:pt idx="4045">
                        <c:v>9.4998046899999977</c:v>
                      </c:pt>
                      <c:pt idx="4046">
                        <c:v>9.3999511699999978</c:v>
                      </c:pt>
                      <c:pt idx="4047">
                        <c:v>9.3999511699999978</c:v>
                      </c:pt>
                      <c:pt idx="4048">
                        <c:v>9.3999511699999978</c:v>
                      </c:pt>
                      <c:pt idx="4049">
                        <c:v>9.3999511699999978</c:v>
                      </c:pt>
                      <c:pt idx="4050">
                        <c:v>9.3999511699999978</c:v>
                      </c:pt>
                      <c:pt idx="4051">
                        <c:v>9.3999511699999978</c:v>
                      </c:pt>
                      <c:pt idx="4052">
                        <c:v>9.3999511699999978</c:v>
                      </c:pt>
                      <c:pt idx="4053">
                        <c:v>9.3999511699999978</c:v>
                      </c:pt>
                      <c:pt idx="4054">
                        <c:v>9.3999511699999978</c:v>
                      </c:pt>
                      <c:pt idx="4055">
                        <c:v>9.3999511699999978</c:v>
                      </c:pt>
                      <c:pt idx="4056">
                        <c:v>9.3999511699999978</c:v>
                      </c:pt>
                      <c:pt idx="4057">
                        <c:v>9.3999511699999978</c:v>
                      </c:pt>
                      <c:pt idx="4058">
                        <c:v>9.3999511699999978</c:v>
                      </c:pt>
                      <c:pt idx="4059">
                        <c:v>9.3999511699999978</c:v>
                      </c:pt>
                      <c:pt idx="4060">
                        <c:v>9.3999511699999978</c:v>
                      </c:pt>
                      <c:pt idx="4061">
                        <c:v>9.3999511699999978</c:v>
                      </c:pt>
                      <c:pt idx="4062">
                        <c:v>9.3999511699999978</c:v>
                      </c:pt>
                      <c:pt idx="4063">
                        <c:v>9.3999511699999978</c:v>
                      </c:pt>
                      <c:pt idx="4064">
                        <c:v>9.3999511699999978</c:v>
                      </c:pt>
                      <c:pt idx="4065">
                        <c:v>9.3999511699999978</c:v>
                      </c:pt>
                      <c:pt idx="4066">
                        <c:v>9.3999511699999978</c:v>
                      </c:pt>
                      <c:pt idx="4067">
                        <c:v>9.3999511699999978</c:v>
                      </c:pt>
                      <c:pt idx="4068">
                        <c:v>9.3999511699999978</c:v>
                      </c:pt>
                      <c:pt idx="4069">
                        <c:v>9.3999511699999978</c:v>
                      </c:pt>
                      <c:pt idx="4070">
                        <c:v>9.3999511699999978</c:v>
                      </c:pt>
                      <c:pt idx="4071">
                        <c:v>9.3999511699999978</c:v>
                      </c:pt>
                      <c:pt idx="4072">
                        <c:v>9.3999511699999978</c:v>
                      </c:pt>
                      <c:pt idx="4073">
                        <c:v>9.3999511699999978</c:v>
                      </c:pt>
                      <c:pt idx="4074">
                        <c:v>9.3999511699999978</c:v>
                      </c:pt>
                      <c:pt idx="4075">
                        <c:v>9.3999511699999978</c:v>
                      </c:pt>
                      <c:pt idx="4076">
                        <c:v>9.3999511699999978</c:v>
                      </c:pt>
                      <c:pt idx="4077">
                        <c:v>9.3999511699999978</c:v>
                      </c:pt>
                      <c:pt idx="4078">
                        <c:v>9.3999511699999978</c:v>
                      </c:pt>
                      <c:pt idx="4079">
                        <c:v>9.3999511699999978</c:v>
                      </c:pt>
                      <c:pt idx="4080">
                        <c:v>9.3999511699999978</c:v>
                      </c:pt>
                      <c:pt idx="4081">
                        <c:v>9.3999511699999978</c:v>
                      </c:pt>
                      <c:pt idx="4082">
                        <c:v>9.3999511699999978</c:v>
                      </c:pt>
                      <c:pt idx="4083">
                        <c:v>9.3999511699999978</c:v>
                      </c:pt>
                      <c:pt idx="4084">
                        <c:v>9.3999511699999978</c:v>
                      </c:pt>
                      <c:pt idx="4085">
                        <c:v>9.3999511699999978</c:v>
                      </c:pt>
                      <c:pt idx="4086">
                        <c:v>9.3999511699999978</c:v>
                      </c:pt>
                      <c:pt idx="4087">
                        <c:v>9.3999511699999978</c:v>
                      </c:pt>
                      <c:pt idx="4088">
                        <c:v>9.3999511699999978</c:v>
                      </c:pt>
                      <c:pt idx="4089">
                        <c:v>9.3999511699999978</c:v>
                      </c:pt>
                      <c:pt idx="4090">
                        <c:v>9.3999511699999978</c:v>
                      </c:pt>
                      <c:pt idx="4091">
                        <c:v>9.3999511699999978</c:v>
                      </c:pt>
                      <c:pt idx="4092">
                        <c:v>9.3999511699999978</c:v>
                      </c:pt>
                      <c:pt idx="4093">
                        <c:v>9.3999511699999978</c:v>
                      </c:pt>
                      <c:pt idx="4094">
                        <c:v>9.3999511699999978</c:v>
                      </c:pt>
                      <c:pt idx="4095">
                        <c:v>9.3999511699999978</c:v>
                      </c:pt>
                      <c:pt idx="4096">
                        <c:v>9.3999511699999978</c:v>
                      </c:pt>
                      <c:pt idx="4097">
                        <c:v>9.3999511699999978</c:v>
                      </c:pt>
                      <c:pt idx="4098">
                        <c:v>9.3999511699999978</c:v>
                      </c:pt>
                      <c:pt idx="4099">
                        <c:v>9.3999511699999978</c:v>
                      </c:pt>
                      <c:pt idx="4100">
                        <c:v>9.3999511699999978</c:v>
                      </c:pt>
                      <c:pt idx="4101">
                        <c:v>9.3999511699999978</c:v>
                      </c:pt>
                      <c:pt idx="4102">
                        <c:v>9.3999511699999978</c:v>
                      </c:pt>
                      <c:pt idx="4103">
                        <c:v>9.3999511699999978</c:v>
                      </c:pt>
                      <c:pt idx="4104">
                        <c:v>9.3999511699999978</c:v>
                      </c:pt>
                      <c:pt idx="4105">
                        <c:v>9.3999511699999978</c:v>
                      </c:pt>
                      <c:pt idx="4106">
                        <c:v>9.3999511699999978</c:v>
                      </c:pt>
                      <c:pt idx="4107">
                        <c:v>9.3999511699999978</c:v>
                      </c:pt>
                      <c:pt idx="4108">
                        <c:v>9.3999511699999978</c:v>
                      </c:pt>
                      <c:pt idx="4109">
                        <c:v>9.3999511699999978</c:v>
                      </c:pt>
                      <c:pt idx="4110">
                        <c:v>9.3999511699999978</c:v>
                      </c:pt>
                      <c:pt idx="4111">
                        <c:v>9.3999511699999978</c:v>
                      </c:pt>
                      <c:pt idx="4112">
                        <c:v>9.3999511699999978</c:v>
                      </c:pt>
                      <c:pt idx="4113">
                        <c:v>9.3999511699999978</c:v>
                      </c:pt>
                      <c:pt idx="4114">
                        <c:v>9.3999511699999978</c:v>
                      </c:pt>
                      <c:pt idx="4115">
                        <c:v>9.3999511699999978</c:v>
                      </c:pt>
                      <c:pt idx="4116">
                        <c:v>9.3999511699999978</c:v>
                      </c:pt>
                      <c:pt idx="4117">
                        <c:v>9.3999511699999978</c:v>
                      </c:pt>
                      <c:pt idx="4118">
                        <c:v>9.3999511699999978</c:v>
                      </c:pt>
                      <c:pt idx="4119">
                        <c:v>9.3999511699999978</c:v>
                      </c:pt>
                      <c:pt idx="4120">
                        <c:v>9.3999511699999978</c:v>
                      </c:pt>
                      <c:pt idx="4121">
                        <c:v>9.3999511699999978</c:v>
                      </c:pt>
                      <c:pt idx="4122">
                        <c:v>9.3999511699999978</c:v>
                      </c:pt>
                      <c:pt idx="4123">
                        <c:v>9.3999511699999978</c:v>
                      </c:pt>
                      <c:pt idx="4124">
                        <c:v>9.3999511699999978</c:v>
                      </c:pt>
                      <c:pt idx="4125">
                        <c:v>9.3999511699999978</c:v>
                      </c:pt>
                      <c:pt idx="4126">
                        <c:v>9.3999511699999978</c:v>
                      </c:pt>
                      <c:pt idx="4127">
                        <c:v>9.3999511699999978</c:v>
                      </c:pt>
                      <c:pt idx="4128">
                        <c:v>9.3999511699999978</c:v>
                      </c:pt>
                      <c:pt idx="4129">
                        <c:v>9.3999511699999978</c:v>
                      </c:pt>
                      <c:pt idx="4130">
                        <c:v>9.3999511699999978</c:v>
                      </c:pt>
                      <c:pt idx="4131">
                        <c:v>9.2998535199999992</c:v>
                      </c:pt>
                      <c:pt idx="4132">
                        <c:v>9.2998535199999992</c:v>
                      </c:pt>
                      <c:pt idx="4133">
                        <c:v>9.2998535199999992</c:v>
                      </c:pt>
                      <c:pt idx="4134">
                        <c:v>9.2998535199999992</c:v>
                      </c:pt>
                      <c:pt idx="4135">
                        <c:v>9.3999511699999978</c:v>
                      </c:pt>
                      <c:pt idx="4136">
                        <c:v>9.3999511699999978</c:v>
                      </c:pt>
                      <c:pt idx="4137">
                        <c:v>9.2998535199999992</c:v>
                      </c:pt>
                      <c:pt idx="4138">
                        <c:v>9.2998535199999992</c:v>
                      </c:pt>
                      <c:pt idx="4139">
                        <c:v>9.3999511699999978</c:v>
                      </c:pt>
                      <c:pt idx="4140">
                        <c:v>9.3999511699999978</c:v>
                      </c:pt>
                      <c:pt idx="4141">
                        <c:v>9.3999511699999978</c:v>
                      </c:pt>
                      <c:pt idx="4142">
                        <c:v>9.2998535199999992</c:v>
                      </c:pt>
                      <c:pt idx="4143">
                        <c:v>9.2998535199999992</c:v>
                      </c:pt>
                      <c:pt idx="4144">
                        <c:v>9.2998535199999992</c:v>
                      </c:pt>
                      <c:pt idx="4145">
                        <c:v>9.2998535199999992</c:v>
                      </c:pt>
                      <c:pt idx="4146">
                        <c:v>9.2998535199999992</c:v>
                      </c:pt>
                      <c:pt idx="4147">
                        <c:v>9.2998535199999992</c:v>
                      </c:pt>
                      <c:pt idx="4148">
                        <c:v>9.2998535199999992</c:v>
                      </c:pt>
                      <c:pt idx="4149">
                        <c:v>9.2998535199999992</c:v>
                      </c:pt>
                      <c:pt idx="4150">
                        <c:v>9.2998535199999992</c:v>
                      </c:pt>
                      <c:pt idx="4151">
                        <c:v>9.2998535199999992</c:v>
                      </c:pt>
                      <c:pt idx="4152">
                        <c:v>9.2998535199999992</c:v>
                      </c:pt>
                      <c:pt idx="4153">
                        <c:v>9.2998535199999992</c:v>
                      </c:pt>
                      <c:pt idx="4154">
                        <c:v>9.2998535199999992</c:v>
                      </c:pt>
                      <c:pt idx="4155">
                        <c:v>9.2998535199999992</c:v>
                      </c:pt>
                      <c:pt idx="4156">
                        <c:v>9.2998535199999992</c:v>
                      </c:pt>
                      <c:pt idx="4157">
                        <c:v>9.2998535199999992</c:v>
                      </c:pt>
                      <c:pt idx="4158">
                        <c:v>9.2998535199999992</c:v>
                      </c:pt>
                      <c:pt idx="4159">
                        <c:v>9.2998535199999992</c:v>
                      </c:pt>
                      <c:pt idx="4160">
                        <c:v>9.2998535199999992</c:v>
                      </c:pt>
                      <c:pt idx="4161">
                        <c:v>9.2998535199999992</c:v>
                      </c:pt>
                      <c:pt idx="4162">
                        <c:v>9.2998535199999992</c:v>
                      </c:pt>
                      <c:pt idx="4163">
                        <c:v>9.2998535199999992</c:v>
                      </c:pt>
                      <c:pt idx="4164">
                        <c:v>9.2998535199999992</c:v>
                      </c:pt>
                      <c:pt idx="4165">
                        <c:v>9.2998535199999992</c:v>
                      </c:pt>
                      <c:pt idx="4166">
                        <c:v>9.2998535199999992</c:v>
                      </c:pt>
                      <c:pt idx="4167">
                        <c:v>9.2998535199999992</c:v>
                      </c:pt>
                      <c:pt idx="4168">
                        <c:v>9.2998535199999992</c:v>
                      </c:pt>
                      <c:pt idx="4169">
                        <c:v>9.2998535199999992</c:v>
                      </c:pt>
                      <c:pt idx="4170">
                        <c:v>9.2998535199999992</c:v>
                      </c:pt>
                      <c:pt idx="4171">
                        <c:v>9.2998535199999992</c:v>
                      </c:pt>
                      <c:pt idx="4172">
                        <c:v>9.2998535199999992</c:v>
                      </c:pt>
                      <c:pt idx="4173">
                        <c:v>9.2998535199999992</c:v>
                      </c:pt>
                      <c:pt idx="4174">
                        <c:v>9.2998535199999992</c:v>
                      </c:pt>
                      <c:pt idx="4175">
                        <c:v>9.2998535199999992</c:v>
                      </c:pt>
                      <c:pt idx="4176">
                        <c:v>9.2998535199999992</c:v>
                      </c:pt>
                      <c:pt idx="4177">
                        <c:v>9.2998535199999992</c:v>
                      </c:pt>
                      <c:pt idx="4178">
                        <c:v>9.2998535199999992</c:v>
                      </c:pt>
                      <c:pt idx="4179">
                        <c:v>9.2998535199999992</c:v>
                      </c:pt>
                      <c:pt idx="4180">
                        <c:v>9.2998535199999992</c:v>
                      </c:pt>
                      <c:pt idx="4181">
                        <c:v>9.2998535199999992</c:v>
                      </c:pt>
                      <c:pt idx="4182">
                        <c:v>9.2998535199999992</c:v>
                      </c:pt>
                      <c:pt idx="4183">
                        <c:v>9.2998535199999992</c:v>
                      </c:pt>
                      <c:pt idx="4184">
                        <c:v>9.2998535199999992</c:v>
                      </c:pt>
                      <c:pt idx="4185">
                        <c:v>9.2998535199999992</c:v>
                      </c:pt>
                      <c:pt idx="4186">
                        <c:v>9.2998535199999992</c:v>
                      </c:pt>
                      <c:pt idx="4187">
                        <c:v>9.2998535199999992</c:v>
                      </c:pt>
                      <c:pt idx="4188">
                        <c:v>9.2998535199999992</c:v>
                      </c:pt>
                      <c:pt idx="4189">
                        <c:v>9.2998535199999992</c:v>
                      </c:pt>
                      <c:pt idx="4190">
                        <c:v>9.2998535199999992</c:v>
                      </c:pt>
                      <c:pt idx="4191">
                        <c:v>9.2998535199999992</c:v>
                      </c:pt>
                      <c:pt idx="4192">
                        <c:v>9.2998535199999992</c:v>
                      </c:pt>
                      <c:pt idx="4193">
                        <c:v>9.2998535199999992</c:v>
                      </c:pt>
                      <c:pt idx="4194">
                        <c:v>9.2998535199999992</c:v>
                      </c:pt>
                      <c:pt idx="4195">
                        <c:v>9.2998535199999992</c:v>
                      </c:pt>
                      <c:pt idx="4196">
                        <c:v>9.2998535199999992</c:v>
                      </c:pt>
                      <c:pt idx="4197">
                        <c:v>9.2998535199999992</c:v>
                      </c:pt>
                      <c:pt idx="4198">
                        <c:v>9.2998535199999992</c:v>
                      </c:pt>
                      <c:pt idx="4199">
                        <c:v>9.2998535199999992</c:v>
                      </c:pt>
                      <c:pt idx="4200">
                        <c:v>9.2998535199999992</c:v>
                      </c:pt>
                      <c:pt idx="4201">
                        <c:v>9.2998535199999992</c:v>
                      </c:pt>
                      <c:pt idx="4202">
                        <c:v>9.2998535199999992</c:v>
                      </c:pt>
                      <c:pt idx="4203">
                        <c:v>9.2998535199999992</c:v>
                      </c:pt>
                      <c:pt idx="4204">
                        <c:v>9.2998535199999992</c:v>
                      </c:pt>
                      <c:pt idx="4205">
                        <c:v>9.2998535199999992</c:v>
                      </c:pt>
                      <c:pt idx="4206">
                        <c:v>9.2998535199999992</c:v>
                      </c:pt>
                      <c:pt idx="4207">
                        <c:v>9.2998535199999992</c:v>
                      </c:pt>
                      <c:pt idx="4208">
                        <c:v>9.2998535199999992</c:v>
                      </c:pt>
                      <c:pt idx="4209">
                        <c:v>9.2998535199999992</c:v>
                      </c:pt>
                      <c:pt idx="4210">
                        <c:v>9.2998535199999992</c:v>
                      </c:pt>
                      <c:pt idx="4211">
                        <c:v>9.2998535199999992</c:v>
                      </c:pt>
                      <c:pt idx="4212">
                        <c:v>9.2998535199999992</c:v>
                      </c:pt>
                      <c:pt idx="4213">
                        <c:v>9.2998535199999992</c:v>
                      </c:pt>
                      <c:pt idx="4214">
                        <c:v>9.2998535199999992</c:v>
                      </c:pt>
                      <c:pt idx="4215">
                        <c:v>9.2998535199999992</c:v>
                      </c:pt>
                      <c:pt idx="4216">
                        <c:v>9.2998535199999992</c:v>
                      </c:pt>
                      <c:pt idx="4217">
                        <c:v>9.2998535199999992</c:v>
                      </c:pt>
                      <c:pt idx="4218">
                        <c:v>9.2998535199999992</c:v>
                      </c:pt>
                      <c:pt idx="4219">
                        <c:v>9.2998535199999992</c:v>
                      </c:pt>
                      <c:pt idx="4220">
                        <c:v>9.2998535199999992</c:v>
                      </c:pt>
                      <c:pt idx="4221">
                        <c:v>9.2998535199999992</c:v>
                      </c:pt>
                      <c:pt idx="4222">
                        <c:v>9.2998535199999992</c:v>
                      </c:pt>
                      <c:pt idx="4223">
                        <c:v>9.2998535199999992</c:v>
                      </c:pt>
                      <c:pt idx="4224">
                        <c:v>9.2998535199999992</c:v>
                      </c:pt>
                      <c:pt idx="4225">
                        <c:v>9.2998535199999992</c:v>
                      </c:pt>
                      <c:pt idx="4226">
                        <c:v>9.2998535199999992</c:v>
                      </c:pt>
                      <c:pt idx="4227">
                        <c:v>9.2998535199999992</c:v>
                      </c:pt>
                      <c:pt idx="4228">
                        <c:v>9.2998535199999992</c:v>
                      </c:pt>
                      <c:pt idx="4229">
                        <c:v>9.2998535199999992</c:v>
                      </c:pt>
                      <c:pt idx="4230">
                        <c:v>9.2998535199999992</c:v>
                      </c:pt>
                      <c:pt idx="4231">
                        <c:v>9.2998535199999992</c:v>
                      </c:pt>
                      <c:pt idx="4232">
                        <c:v>9.2998535199999992</c:v>
                      </c:pt>
                      <c:pt idx="4233">
                        <c:v>9.1997558599999998</c:v>
                      </c:pt>
                      <c:pt idx="4234">
                        <c:v>9.1997558599999998</c:v>
                      </c:pt>
                      <c:pt idx="4235">
                        <c:v>9.1997558599999998</c:v>
                      </c:pt>
                      <c:pt idx="4236">
                        <c:v>9.2998535199999992</c:v>
                      </c:pt>
                      <c:pt idx="4237">
                        <c:v>9.2998535199999992</c:v>
                      </c:pt>
                      <c:pt idx="4238">
                        <c:v>9.1997558599999998</c:v>
                      </c:pt>
                      <c:pt idx="4239">
                        <c:v>9.1997558599999998</c:v>
                      </c:pt>
                      <c:pt idx="4240">
                        <c:v>9.1997558599999998</c:v>
                      </c:pt>
                      <c:pt idx="4241">
                        <c:v>9.1997558599999998</c:v>
                      </c:pt>
                      <c:pt idx="4242">
                        <c:v>9.1997558599999998</c:v>
                      </c:pt>
                      <c:pt idx="4243">
                        <c:v>9.1997558599999998</c:v>
                      </c:pt>
                      <c:pt idx="4244">
                        <c:v>9.1997558599999998</c:v>
                      </c:pt>
                      <c:pt idx="4245">
                        <c:v>9.1997558599999998</c:v>
                      </c:pt>
                      <c:pt idx="4246">
                        <c:v>9.1997558599999998</c:v>
                      </c:pt>
                      <c:pt idx="4247">
                        <c:v>9.1997558599999998</c:v>
                      </c:pt>
                      <c:pt idx="4248">
                        <c:v>9.1997558599999998</c:v>
                      </c:pt>
                      <c:pt idx="4249">
                        <c:v>9.1997558599999998</c:v>
                      </c:pt>
                      <c:pt idx="4250">
                        <c:v>9.1997558599999998</c:v>
                      </c:pt>
                      <c:pt idx="4251">
                        <c:v>9.1997558599999998</c:v>
                      </c:pt>
                      <c:pt idx="4252">
                        <c:v>9.1997558599999998</c:v>
                      </c:pt>
                      <c:pt idx="4253">
                        <c:v>9.1997558599999998</c:v>
                      </c:pt>
                      <c:pt idx="4254">
                        <c:v>9.1997558599999998</c:v>
                      </c:pt>
                      <c:pt idx="4255">
                        <c:v>9.1997558599999998</c:v>
                      </c:pt>
                      <c:pt idx="4256">
                        <c:v>9.1997558599999998</c:v>
                      </c:pt>
                      <c:pt idx="4257">
                        <c:v>9.1997558599999998</c:v>
                      </c:pt>
                      <c:pt idx="4258">
                        <c:v>9.1997558599999998</c:v>
                      </c:pt>
                      <c:pt idx="4259">
                        <c:v>9.1997558599999998</c:v>
                      </c:pt>
                      <c:pt idx="4260">
                        <c:v>9.1997558599999998</c:v>
                      </c:pt>
                      <c:pt idx="4261">
                        <c:v>9.1997558599999998</c:v>
                      </c:pt>
                      <c:pt idx="4262">
                        <c:v>9.1997558599999998</c:v>
                      </c:pt>
                      <c:pt idx="4263">
                        <c:v>9.1997558599999998</c:v>
                      </c:pt>
                      <c:pt idx="4264">
                        <c:v>9.1997558599999998</c:v>
                      </c:pt>
                      <c:pt idx="4265">
                        <c:v>9.1997558599999998</c:v>
                      </c:pt>
                      <c:pt idx="4266">
                        <c:v>9.1997558599999998</c:v>
                      </c:pt>
                      <c:pt idx="4267">
                        <c:v>9.1997558599999998</c:v>
                      </c:pt>
                      <c:pt idx="4268">
                        <c:v>9.1997558599999998</c:v>
                      </c:pt>
                      <c:pt idx="4269">
                        <c:v>9.1997558599999998</c:v>
                      </c:pt>
                      <c:pt idx="4270">
                        <c:v>9.1997558599999998</c:v>
                      </c:pt>
                      <c:pt idx="4271">
                        <c:v>9.1997558599999998</c:v>
                      </c:pt>
                      <c:pt idx="4272">
                        <c:v>9.1997558599999998</c:v>
                      </c:pt>
                      <c:pt idx="4273">
                        <c:v>9.1997558599999998</c:v>
                      </c:pt>
                      <c:pt idx="4274">
                        <c:v>9.1997558599999998</c:v>
                      </c:pt>
                      <c:pt idx="4275">
                        <c:v>9.1997558599999998</c:v>
                      </c:pt>
                      <c:pt idx="4276">
                        <c:v>9.1997558599999998</c:v>
                      </c:pt>
                      <c:pt idx="4277">
                        <c:v>9.1997558599999998</c:v>
                      </c:pt>
                      <c:pt idx="4278">
                        <c:v>9.1997558599999998</c:v>
                      </c:pt>
                      <c:pt idx="4279">
                        <c:v>9.1997558599999998</c:v>
                      </c:pt>
                      <c:pt idx="4280">
                        <c:v>9.1997558599999998</c:v>
                      </c:pt>
                      <c:pt idx="4281">
                        <c:v>9.1997558599999998</c:v>
                      </c:pt>
                      <c:pt idx="4282">
                        <c:v>9.1997558599999998</c:v>
                      </c:pt>
                      <c:pt idx="4283">
                        <c:v>9.1997558599999998</c:v>
                      </c:pt>
                      <c:pt idx="4284">
                        <c:v>9.1997558599999998</c:v>
                      </c:pt>
                      <c:pt idx="4285">
                        <c:v>9.1997558599999998</c:v>
                      </c:pt>
                      <c:pt idx="4286">
                        <c:v>9.1997558599999998</c:v>
                      </c:pt>
                      <c:pt idx="4287">
                        <c:v>9.1997558599999998</c:v>
                      </c:pt>
                      <c:pt idx="4288">
                        <c:v>9.1997558599999998</c:v>
                      </c:pt>
                      <c:pt idx="4289">
                        <c:v>9.1997558599999998</c:v>
                      </c:pt>
                      <c:pt idx="4290">
                        <c:v>9.1997558599999998</c:v>
                      </c:pt>
                      <c:pt idx="4291">
                        <c:v>9.1997558599999998</c:v>
                      </c:pt>
                      <c:pt idx="4292">
                        <c:v>9.1997558599999998</c:v>
                      </c:pt>
                      <c:pt idx="4293">
                        <c:v>9.1997558599999998</c:v>
                      </c:pt>
                      <c:pt idx="4294">
                        <c:v>9.1997558599999998</c:v>
                      </c:pt>
                      <c:pt idx="4295">
                        <c:v>9.1997558599999998</c:v>
                      </c:pt>
                      <c:pt idx="4296">
                        <c:v>9.1997558599999998</c:v>
                      </c:pt>
                      <c:pt idx="4297">
                        <c:v>9.1997558599999998</c:v>
                      </c:pt>
                      <c:pt idx="4298">
                        <c:v>9.1997558599999998</c:v>
                      </c:pt>
                      <c:pt idx="4299">
                        <c:v>9.1997558599999998</c:v>
                      </c:pt>
                      <c:pt idx="4300">
                        <c:v>9.1997558599999998</c:v>
                      </c:pt>
                      <c:pt idx="4301">
                        <c:v>9.1997558599999998</c:v>
                      </c:pt>
                      <c:pt idx="4302">
                        <c:v>9.1997558599999998</c:v>
                      </c:pt>
                      <c:pt idx="4303">
                        <c:v>9.1997558599999998</c:v>
                      </c:pt>
                      <c:pt idx="4304">
                        <c:v>9.1997558599999998</c:v>
                      </c:pt>
                      <c:pt idx="4305">
                        <c:v>9.1997558599999998</c:v>
                      </c:pt>
                      <c:pt idx="4306">
                        <c:v>9.1997558599999998</c:v>
                      </c:pt>
                      <c:pt idx="4307">
                        <c:v>9.1997558599999998</c:v>
                      </c:pt>
                      <c:pt idx="4308">
                        <c:v>9.1997558599999998</c:v>
                      </c:pt>
                      <c:pt idx="4309">
                        <c:v>9.1997558599999998</c:v>
                      </c:pt>
                      <c:pt idx="4310">
                        <c:v>9.1997558599999998</c:v>
                      </c:pt>
                      <c:pt idx="4311">
                        <c:v>9.1997558599999998</c:v>
                      </c:pt>
                      <c:pt idx="4312">
                        <c:v>9.1997558599999998</c:v>
                      </c:pt>
                      <c:pt idx="4313">
                        <c:v>9.1997558599999998</c:v>
                      </c:pt>
                      <c:pt idx="4314">
                        <c:v>9.1997558599999998</c:v>
                      </c:pt>
                      <c:pt idx="4315">
                        <c:v>9.1997558599999998</c:v>
                      </c:pt>
                      <c:pt idx="4316">
                        <c:v>9.1997558599999998</c:v>
                      </c:pt>
                      <c:pt idx="4317">
                        <c:v>9.1997558599999998</c:v>
                      </c:pt>
                      <c:pt idx="4318">
                        <c:v>9.1997558599999998</c:v>
                      </c:pt>
                      <c:pt idx="4319">
                        <c:v>9.1997558599999998</c:v>
                      </c:pt>
                      <c:pt idx="4320">
                        <c:v>9.1997558599999998</c:v>
                      </c:pt>
                      <c:pt idx="4321">
                        <c:v>9.1997558599999998</c:v>
                      </c:pt>
                      <c:pt idx="4322">
                        <c:v>9.1997558599999998</c:v>
                      </c:pt>
                      <c:pt idx="4323">
                        <c:v>9.1997558599999998</c:v>
                      </c:pt>
                      <c:pt idx="4324">
                        <c:v>9.1997558599999998</c:v>
                      </c:pt>
                      <c:pt idx="4325">
                        <c:v>9.1997558599999998</c:v>
                      </c:pt>
                      <c:pt idx="4326">
                        <c:v>9.1997558599999998</c:v>
                      </c:pt>
                      <c:pt idx="4327">
                        <c:v>9.1997558599999998</c:v>
                      </c:pt>
                      <c:pt idx="4328">
                        <c:v>9.1997558599999998</c:v>
                      </c:pt>
                      <c:pt idx="4329">
                        <c:v>9.1997558599999998</c:v>
                      </c:pt>
                      <c:pt idx="4330">
                        <c:v>9.1997558599999998</c:v>
                      </c:pt>
                      <c:pt idx="4331">
                        <c:v>9.1997558599999998</c:v>
                      </c:pt>
                      <c:pt idx="4332">
                        <c:v>9.1997558599999998</c:v>
                      </c:pt>
                      <c:pt idx="4333">
                        <c:v>9.1997558599999998</c:v>
                      </c:pt>
                      <c:pt idx="4334">
                        <c:v>9.0999023399999999</c:v>
                      </c:pt>
                      <c:pt idx="4335">
                        <c:v>9.1997558599999998</c:v>
                      </c:pt>
                      <c:pt idx="4336">
                        <c:v>9.1997558599999998</c:v>
                      </c:pt>
                      <c:pt idx="4337">
                        <c:v>9.0999023399999999</c:v>
                      </c:pt>
                      <c:pt idx="4338">
                        <c:v>9.0999023399999999</c:v>
                      </c:pt>
                      <c:pt idx="4339">
                        <c:v>9.0999023399999999</c:v>
                      </c:pt>
                      <c:pt idx="4340">
                        <c:v>9.0999023399999999</c:v>
                      </c:pt>
                      <c:pt idx="4341">
                        <c:v>9.1997558599999998</c:v>
                      </c:pt>
                      <c:pt idx="4342">
                        <c:v>9.0999023399999999</c:v>
                      </c:pt>
                      <c:pt idx="4343">
                        <c:v>9.0999023399999999</c:v>
                      </c:pt>
                      <c:pt idx="4344">
                        <c:v>9.0999023399999999</c:v>
                      </c:pt>
                      <c:pt idx="4345">
                        <c:v>9.0999023399999999</c:v>
                      </c:pt>
                      <c:pt idx="4346">
                        <c:v>9.0999023399999999</c:v>
                      </c:pt>
                      <c:pt idx="4347">
                        <c:v>9.0999023399999999</c:v>
                      </c:pt>
                      <c:pt idx="4348">
                        <c:v>9.0999023399999999</c:v>
                      </c:pt>
                      <c:pt idx="4349">
                        <c:v>9.0999023399999999</c:v>
                      </c:pt>
                      <c:pt idx="4350">
                        <c:v>9.0999023399999999</c:v>
                      </c:pt>
                      <c:pt idx="4351">
                        <c:v>9.0999023399999999</c:v>
                      </c:pt>
                      <c:pt idx="4352">
                        <c:v>9.0999023399999999</c:v>
                      </c:pt>
                      <c:pt idx="4353">
                        <c:v>9.0999023399999999</c:v>
                      </c:pt>
                      <c:pt idx="4354">
                        <c:v>9.0999023399999999</c:v>
                      </c:pt>
                      <c:pt idx="4355">
                        <c:v>9.0999023399999999</c:v>
                      </c:pt>
                      <c:pt idx="4356">
                        <c:v>9.0999023399999999</c:v>
                      </c:pt>
                      <c:pt idx="4357">
                        <c:v>9.0999023399999999</c:v>
                      </c:pt>
                      <c:pt idx="4358">
                        <c:v>9.0999023399999999</c:v>
                      </c:pt>
                      <c:pt idx="4359">
                        <c:v>9.0999023399999999</c:v>
                      </c:pt>
                      <c:pt idx="4360">
                        <c:v>9.0999023399999999</c:v>
                      </c:pt>
                      <c:pt idx="4361">
                        <c:v>9.0999023399999999</c:v>
                      </c:pt>
                      <c:pt idx="4362">
                        <c:v>9.0999023399999999</c:v>
                      </c:pt>
                      <c:pt idx="4363">
                        <c:v>9.0999023399999999</c:v>
                      </c:pt>
                      <c:pt idx="4364">
                        <c:v>9.0999023399999999</c:v>
                      </c:pt>
                      <c:pt idx="4365">
                        <c:v>9.0999023399999999</c:v>
                      </c:pt>
                      <c:pt idx="4366">
                        <c:v>9.0999023399999999</c:v>
                      </c:pt>
                      <c:pt idx="4367">
                        <c:v>9.0999023399999999</c:v>
                      </c:pt>
                      <c:pt idx="4368">
                        <c:v>9.0999023399999999</c:v>
                      </c:pt>
                      <c:pt idx="4369">
                        <c:v>9.0999023399999999</c:v>
                      </c:pt>
                      <c:pt idx="4370">
                        <c:v>9.0999023399999999</c:v>
                      </c:pt>
                      <c:pt idx="4371">
                        <c:v>9.0999023399999999</c:v>
                      </c:pt>
                      <c:pt idx="4372">
                        <c:v>9.0999023399999999</c:v>
                      </c:pt>
                      <c:pt idx="4373">
                        <c:v>9.0999023399999999</c:v>
                      </c:pt>
                      <c:pt idx="4374">
                        <c:v>9.0999023399999999</c:v>
                      </c:pt>
                      <c:pt idx="4375">
                        <c:v>9.0999023399999999</c:v>
                      </c:pt>
                      <c:pt idx="4376">
                        <c:v>9.0999023399999999</c:v>
                      </c:pt>
                      <c:pt idx="4377">
                        <c:v>9.0999023399999999</c:v>
                      </c:pt>
                      <c:pt idx="4378">
                        <c:v>9.0999023399999999</c:v>
                      </c:pt>
                      <c:pt idx="4379">
                        <c:v>9.0999023399999999</c:v>
                      </c:pt>
                      <c:pt idx="4380">
                        <c:v>9.0999023399999999</c:v>
                      </c:pt>
                      <c:pt idx="4381">
                        <c:v>9.0999023399999999</c:v>
                      </c:pt>
                      <c:pt idx="4382">
                        <c:v>9.0999023399999999</c:v>
                      </c:pt>
                      <c:pt idx="4383">
                        <c:v>9.0999023399999999</c:v>
                      </c:pt>
                      <c:pt idx="4384">
                        <c:v>9.0999023399999999</c:v>
                      </c:pt>
                      <c:pt idx="4385">
                        <c:v>9.0999023399999999</c:v>
                      </c:pt>
                      <c:pt idx="4386">
                        <c:v>9.0999023399999999</c:v>
                      </c:pt>
                      <c:pt idx="4387">
                        <c:v>9.0999023399999999</c:v>
                      </c:pt>
                      <c:pt idx="4388">
                        <c:v>9.0999023399999999</c:v>
                      </c:pt>
                      <c:pt idx="4389">
                        <c:v>9.0999023399999999</c:v>
                      </c:pt>
                      <c:pt idx="4390">
                        <c:v>9.0999023399999999</c:v>
                      </c:pt>
                      <c:pt idx="4391">
                        <c:v>9.0999023399999999</c:v>
                      </c:pt>
                      <c:pt idx="4392">
                        <c:v>9.0999023399999999</c:v>
                      </c:pt>
                      <c:pt idx="4393">
                        <c:v>9.0999023399999999</c:v>
                      </c:pt>
                      <c:pt idx="4394">
                        <c:v>9.0999023399999999</c:v>
                      </c:pt>
                      <c:pt idx="4395">
                        <c:v>9.0999023399999999</c:v>
                      </c:pt>
                      <c:pt idx="4396">
                        <c:v>9.0999023399999999</c:v>
                      </c:pt>
                      <c:pt idx="4397">
                        <c:v>9.0999023399999999</c:v>
                      </c:pt>
                      <c:pt idx="4398">
                        <c:v>9.0999023399999999</c:v>
                      </c:pt>
                      <c:pt idx="4399">
                        <c:v>9.0999023399999999</c:v>
                      </c:pt>
                      <c:pt idx="4400">
                        <c:v>9.0999023399999999</c:v>
                      </c:pt>
                      <c:pt idx="4401">
                        <c:v>9.0999023399999999</c:v>
                      </c:pt>
                      <c:pt idx="4402">
                        <c:v>9.0999023399999999</c:v>
                      </c:pt>
                      <c:pt idx="4403">
                        <c:v>9.0999023399999999</c:v>
                      </c:pt>
                      <c:pt idx="4404">
                        <c:v>9.0999023399999999</c:v>
                      </c:pt>
                      <c:pt idx="4405">
                        <c:v>9.0999023399999999</c:v>
                      </c:pt>
                      <c:pt idx="4406">
                        <c:v>9.0999023399999999</c:v>
                      </c:pt>
                      <c:pt idx="4407">
                        <c:v>9.0999023399999999</c:v>
                      </c:pt>
                      <c:pt idx="4408">
                        <c:v>9.0999023399999999</c:v>
                      </c:pt>
                      <c:pt idx="4409">
                        <c:v>9.0999023399999999</c:v>
                      </c:pt>
                      <c:pt idx="4410">
                        <c:v>9.0999023399999999</c:v>
                      </c:pt>
                      <c:pt idx="4411">
                        <c:v>9.0999023399999999</c:v>
                      </c:pt>
                      <c:pt idx="4412">
                        <c:v>9.0999023399999999</c:v>
                      </c:pt>
                      <c:pt idx="4413">
                        <c:v>9.0999023399999999</c:v>
                      </c:pt>
                      <c:pt idx="4414">
                        <c:v>9.0999023399999999</c:v>
                      </c:pt>
                      <c:pt idx="4415">
                        <c:v>9.0999023399999999</c:v>
                      </c:pt>
                      <c:pt idx="4416">
                        <c:v>9.0999023399999999</c:v>
                      </c:pt>
                      <c:pt idx="4417">
                        <c:v>9.0999023399999999</c:v>
                      </c:pt>
                      <c:pt idx="4418">
                        <c:v>9.0999023399999999</c:v>
                      </c:pt>
                      <c:pt idx="4419">
                        <c:v>9.0999023399999999</c:v>
                      </c:pt>
                      <c:pt idx="4420">
                        <c:v>9.0999023399999999</c:v>
                      </c:pt>
                      <c:pt idx="4421">
                        <c:v>9.0999023399999999</c:v>
                      </c:pt>
                      <c:pt idx="4422">
                        <c:v>9.0999023399999999</c:v>
                      </c:pt>
                      <c:pt idx="4423">
                        <c:v>9.0999023399999999</c:v>
                      </c:pt>
                      <c:pt idx="4424">
                        <c:v>9.0999023399999999</c:v>
                      </c:pt>
                      <c:pt idx="4425">
                        <c:v>9.0999023399999999</c:v>
                      </c:pt>
                      <c:pt idx="4426">
                        <c:v>9.0999023399999999</c:v>
                      </c:pt>
                      <c:pt idx="4427">
                        <c:v>9.0999023399999999</c:v>
                      </c:pt>
                      <c:pt idx="4428">
                        <c:v>9.0999023399999999</c:v>
                      </c:pt>
                      <c:pt idx="4429">
                        <c:v>9.0999023399999999</c:v>
                      </c:pt>
                      <c:pt idx="4430">
                        <c:v>9.0999023399999999</c:v>
                      </c:pt>
                      <c:pt idx="4431">
                        <c:v>9.0999023399999999</c:v>
                      </c:pt>
                      <c:pt idx="4432">
                        <c:v>8.9998046899999977</c:v>
                      </c:pt>
                      <c:pt idx="4433">
                        <c:v>9.0999023399999999</c:v>
                      </c:pt>
                      <c:pt idx="4434">
                        <c:v>9.0999023399999999</c:v>
                      </c:pt>
                      <c:pt idx="4435">
                        <c:v>9.0999023399999999</c:v>
                      </c:pt>
                      <c:pt idx="4436">
                        <c:v>8.9998046899999977</c:v>
                      </c:pt>
                      <c:pt idx="4437">
                        <c:v>9.0999023399999999</c:v>
                      </c:pt>
                      <c:pt idx="4438">
                        <c:v>9.0999023399999999</c:v>
                      </c:pt>
                      <c:pt idx="4439">
                        <c:v>9.0999023399999999</c:v>
                      </c:pt>
                      <c:pt idx="4440">
                        <c:v>8.9998046899999977</c:v>
                      </c:pt>
                      <c:pt idx="4441">
                        <c:v>8.9998046899999977</c:v>
                      </c:pt>
                      <c:pt idx="4442">
                        <c:v>8.9998046899999977</c:v>
                      </c:pt>
                      <c:pt idx="4443">
                        <c:v>8.9998046899999977</c:v>
                      </c:pt>
                      <c:pt idx="4444">
                        <c:v>8.9998046899999977</c:v>
                      </c:pt>
                      <c:pt idx="4445">
                        <c:v>8.9998046899999977</c:v>
                      </c:pt>
                      <c:pt idx="4446">
                        <c:v>8.9998046899999977</c:v>
                      </c:pt>
                      <c:pt idx="4447">
                        <c:v>8.9998046899999977</c:v>
                      </c:pt>
                      <c:pt idx="4448">
                        <c:v>8.9998046899999977</c:v>
                      </c:pt>
                      <c:pt idx="4449">
                        <c:v>9.0999023399999999</c:v>
                      </c:pt>
                      <c:pt idx="4450">
                        <c:v>8.9998046899999977</c:v>
                      </c:pt>
                      <c:pt idx="4451">
                        <c:v>8.9998046899999977</c:v>
                      </c:pt>
                      <c:pt idx="4452">
                        <c:v>8.9998046899999977</c:v>
                      </c:pt>
                      <c:pt idx="4453">
                        <c:v>8.9998046899999977</c:v>
                      </c:pt>
                      <c:pt idx="4454">
                        <c:v>8.9998046899999977</c:v>
                      </c:pt>
                      <c:pt idx="4455">
                        <c:v>8.9998046899999977</c:v>
                      </c:pt>
                      <c:pt idx="4456">
                        <c:v>8.9998046899999977</c:v>
                      </c:pt>
                      <c:pt idx="4457">
                        <c:v>8.9998046899999977</c:v>
                      </c:pt>
                      <c:pt idx="4458">
                        <c:v>8.9998046899999977</c:v>
                      </c:pt>
                      <c:pt idx="4459">
                        <c:v>8.9998046899999977</c:v>
                      </c:pt>
                      <c:pt idx="4460">
                        <c:v>8.9998046899999977</c:v>
                      </c:pt>
                      <c:pt idx="4461">
                        <c:v>8.9998046899999977</c:v>
                      </c:pt>
                      <c:pt idx="4462">
                        <c:v>8.9998046899999977</c:v>
                      </c:pt>
                      <c:pt idx="4463">
                        <c:v>8.9998046899999977</c:v>
                      </c:pt>
                      <c:pt idx="4464">
                        <c:v>8.9998046899999977</c:v>
                      </c:pt>
                      <c:pt idx="4465">
                        <c:v>8.9998046899999977</c:v>
                      </c:pt>
                      <c:pt idx="4466">
                        <c:v>8.9998046899999977</c:v>
                      </c:pt>
                      <c:pt idx="4467">
                        <c:v>8.9998046899999977</c:v>
                      </c:pt>
                      <c:pt idx="4468">
                        <c:v>8.9998046899999977</c:v>
                      </c:pt>
                      <c:pt idx="4469">
                        <c:v>8.9998046899999977</c:v>
                      </c:pt>
                      <c:pt idx="4470">
                        <c:v>8.9998046899999977</c:v>
                      </c:pt>
                      <c:pt idx="4471">
                        <c:v>8.9998046899999977</c:v>
                      </c:pt>
                      <c:pt idx="4472">
                        <c:v>8.9998046899999977</c:v>
                      </c:pt>
                      <c:pt idx="4473">
                        <c:v>8.9998046899999977</c:v>
                      </c:pt>
                      <c:pt idx="4474">
                        <c:v>8.9998046899999977</c:v>
                      </c:pt>
                      <c:pt idx="4475">
                        <c:v>8.9998046899999977</c:v>
                      </c:pt>
                      <c:pt idx="4476">
                        <c:v>8.9998046899999977</c:v>
                      </c:pt>
                      <c:pt idx="4477">
                        <c:v>8.9998046899999977</c:v>
                      </c:pt>
                      <c:pt idx="4478">
                        <c:v>8.9998046899999977</c:v>
                      </c:pt>
                      <c:pt idx="4479">
                        <c:v>8.9998046899999977</c:v>
                      </c:pt>
                      <c:pt idx="4480">
                        <c:v>8.9998046899999977</c:v>
                      </c:pt>
                      <c:pt idx="4481">
                        <c:v>8.9998046899999977</c:v>
                      </c:pt>
                      <c:pt idx="4482">
                        <c:v>8.9998046899999977</c:v>
                      </c:pt>
                      <c:pt idx="4483">
                        <c:v>8.9998046899999977</c:v>
                      </c:pt>
                      <c:pt idx="4484">
                        <c:v>8.9998046899999977</c:v>
                      </c:pt>
                      <c:pt idx="4485">
                        <c:v>8.9998046899999977</c:v>
                      </c:pt>
                      <c:pt idx="4486">
                        <c:v>8.9998046899999977</c:v>
                      </c:pt>
                      <c:pt idx="4487">
                        <c:v>8.9998046899999977</c:v>
                      </c:pt>
                      <c:pt idx="4488">
                        <c:v>8.9998046899999977</c:v>
                      </c:pt>
                      <c:pt idx="4489">
                        <c:v>8.9998046899999977</c:v>
                      </c:pt>
                      <c:pt idx="4490">
                        <c:v>8.9998046899999977</c:v>
                      </c:pt>
                      <c:pt idx="4491">
                        <c:v>8.9998046899999977</c:v>
                      </c:pt>
                      <c:pt idx="4492">
                        <c:v>8.9998046899999977</c:v>
                      </c:pt>
                      <c:pt idx="4493">
                        <c:v>8.9998046899999977</c:v>
                      </c:pt>
                      <c:pt idx="4494">
                        <c:v>8.9998046899999977</c:v>
                      </c:pt>
                      <c:pt idx="4495">
                        <c:v>8.9998046899999977</c:v>
                      </c:pt>
                      <c:pt idx="4496">
                        <c:v>8.9998046899999977</c:v>
                      </c:pt>
                      <c:pt idx="4497">
                        <c:v>8.9998046899999977</c:v>
                      </c:pt>
                      <c:pt idx="4498">
                        <c:v>8.9998046899999977</c:v>
                      </c:pt>
                      <c:pt idx="4499">
                        <c:v>8.9998046899999977</c:v>
                      </c:pt>
                      <c:pt idx="4500">
                        <c:v>8.9998046899999977</c:v>
                      </c:pt>
                      <c:pt idx="4501">
                        <c:v>8.9998046899999977</c:v>
                      </c:pt>
                      <c:pt idx="4502">
                        <c:v>8.9998046899999977</c:v>
                      </c:pt>
                      <c:pt idx="4503">
                        <c:v>8.9998046899999977</c:v>
                      </c:pt>
                      <c:pt idx="4504">
                        <c:v>8.9998046899999977</c:v>
                      </c:pt>
                      <c:pt idx="4505">
                        <c:v>8.9998046899999977</c:v>
                      </c:pt>
                      <c:pt idx="4506">
                        <c:v>8.9998046899999977</c:v>
                      </c:pt>
                      <c:pt idx="4507">
                        <c:v>8.9998046899999977</c:v>
                      </c:pt>
                      <c:pt idx="4508">
                        <c:v>8.9998046899999977</c:v>
                      </c:pt>
                      <c:pt idx="4509">
                        <c:v>8.9998046899999977</c:v>
                      </c:pt>
                      <c:pt idx="4510">
                        <c:v>8.9998046899999977</c:v>
                      </c:pt>
                      <c:pt idx="4511">
                        <c:v>8.9998046899999977</c:v>
                      </c:pt>
                      <c:pt idx="4512">
                        <c:v>8.9998046899999977</c:v>
                      </c:pt>
                      <c:pt idx="4513">
                        <c:v>8.9998046899999977</c:v>
                      </c:pt>
                      <c:pt idx="4514">
                        <c:v>8.9998046899999977</c:v>
                      </c:pt>
                      <c:pt idx="4515">
                        <c:v>8.9998046899999977</c:v>
                      </c:pt>
                      <c:pt idx="4516">
                        <c:v>8.9998046899999977</c:v>
                      </c:pt>
                      <c:pt idx="4517">
                        <c:v>8.9998046899999977</c:v>
                      </c:pt>
                      <c:pt idx="4518">
                        <c:v>8.9998046899999977</c:v>
                      </c:pt>
                      <c:pt idx="4519">
                        <c:v>8.9998046899999977</c:v>
                      </c:pt>
                      <c:pt idx="4520">
                        <c:v>8.9998046899999977</c:v>
                      </c:pt>
                      <c:pt idx="4521">
                        <c:v>8.9998046899999977</c:v>
                      </c:pt>
                      <c:pt idx="4522">
                        <c:v>8.9998046899999977</c:v>
                      </c:pt>
                      <c:pt idx="4523">
                        <c:v>8.9998046899999977</c:v>
                      </c:pt>
                      <c:pt idx="4524">
                        <c:v>8.9998046899999977</c:v>
                      </c:pt>
                      <c:pt idx="4525">
                        <c:v>8.9998046899999977</c:v>
                      </c:pt>
                      <c:pt idx="4526">
                        <c:v>8.9998046899999977</c:v>
                      </c:pt>
                      <c:pt idx="4527">
                        <c:v>8.9998046899999977</c:v>
                      </c:pt>
                      <c:pt idx="4528">
                        <c:v>8.9998046899999977</c:v>
                      </c:pt>
                      <c:pt idx="4529">
                        <c:v>8.9998046899999977</c:v>
                      </c:pt>
                      <c:pt idx="4530">
                        <c:v>8.9998046899999977</c:v>
                      </c:pt>
                      <c:pt idx="4531">
                        <c:v>8.9998046899999977</c:v>
                      </c:pt>
                      <c:pt idx="4532">
                        <c:v>8.9998046899999977</c:v>
                      </c:pt>
                      <c:pt idx="4533">
                        <c:v>8.9998046899999977</c:v>
                      </c:pt>
                      <c:pt idx="4534">
                        <c:v>8.9998046899999977</c:v>
                      </c:pt>
                      <c:pt idx="4535">
                        <c:v>8.9998046899999977</c:v>
                      </c:pt>
                      <c:pt idx="4536">
                        <c:v>8.9998046899999977</c:v>
                      </c:pt>
                      <c:pt idx="4537">
                        <c:v>8.9998046899999977</c:v>
                      </c:pt>
                      <c:pt idx="4538">
                        <c:v>8.9998046899999977</c:v>
                      </c:pt>
                      <c:pt idx="4539">
                        <c:v>8.9998046899999977</c:v>
                      </c:pt>
                      <c:pt idx="4540">
                        <c:v>8.9998046899999977</c:v>
                      </c:pt>
                      <c:pt idx="4541">
                        <c:v>8.9998046899999977</c:v>
                      </c:pt>
                      <c:pt idx="4542">
                        <c:v>8.9998046899999977</c:v>
                      </c:pt>
                      <c:pt idx="4543">
                        <c:v>8.8999511699999978</c:v>
                      </c:pt>
                      <c:pt idx="4544">
                        <c:v>8.9998046899999977</c:v>
                      </c:pt>
                      <c:pt idx="4545">
                        <c:v>8.8999511699999978</c:v>
                      </c:pt>
                      <c:pt idx="4546">
                        <c:v>8.9998046899999977</c:v>
                      </c:pt>
                      <c:pt idx="4547">
                        <c:v>8.9998046899999977</c:v>
                      </c:pt>
                      <c:pt idx="4548">
                        <c:v>8.8999511699999978</c:v>
                      </c:pt>
                      <c:pt idx="4549">
                        <c:v>8.9998046899999977</c:v>
                      </c:pt>
                      <c:pt idx="4550">
                        <c:v>8.8999511699999978</c:v>
                      </c:pt>
                      <c:pt idx="4551">
                        <c:v>8.8999511699999978</c:v>
                      </c:pt>
                      <c:pt idx="4552">
                        <c:v>8.9998046899999977</c:v>
                      </c:pt>
                      <c:pt idx="4553">
                        <c:v>8.8999511699999978</c:v>
                      </c:pt>
                      <c:pt idx="4554">
                        <c:v>8.8999511699999978</c:v>
                      </c:pt>
                      <c:pt idx="4555">
                        <c:v>8.8999511699999978</c:v>
                      </c:pt>
                      <c:pt idx="4556">
                        <c:v>8.8999511699999978</c:v>
                      </c:pt>
                      <c:pt idx="4557">
                        <c:v>8.8999511699999978</c:v>
                      </c:pt>
                      <c:pt idx="4558">
                        <c:v>8.8999511699999978</c:v>
                      </c:pt>
                      <c:pt idx="4559">
                        <c:v>8.9998046899999977</c:v>
                      </c:pt>
                      <c:pt idx="4560">
                        <c:v>8.8999511699999978</c:v>
                      </c:pt>
                      <c:pt idx="4561">
                        <c:v>8.9998046899999977</c:v>
                      </c:pt>
                      <c:pt idx="4562">
                        <c:v>8.8999511699999978</c:v>
                      </c:pt>
                      <c:pt idx="4563">
                        <c:v>8.8999511699999978</c:v>
                      </c:pt>
                      <c:pt idx="4564">
                        <c:v>8.8999511699999978</c:v>
                      </c:pt>
                      <c:pt idx="4565">
                        <c:v>8.8999511699999978</c:v>
                      </c:pt>
                      <c:pt idx="4566">
                        <c:v>8.8999511699999978</c:v>
                      </c:pt>
                      <c:pt idx="4567">
                        <c:v>8.8999511699999978</c:v>
                      </c:pt>
                      <c:pt idx="4568">
                        <c:v>8.8999511699999978</c:v>
                      </c:pt>
                      <c:pt idx="4569">
                        <c:v>8.8999511699999978</c:v>
                      </c:pt>
                      <c:pt idx="4570">
                        <c:v>8.8999511699999978</c:v>
                      </c:pt>
                      <c:pt idx="4571">
                        <c:v>8.8999511699999978</c:v>
                      </c:pt>
                      <c:pt idx="4572">
                        <c:v>8.8999511699999978</c:v>
                      </c:pt>
                      <c:pt idx="4573">
                        <c:v>8.8999511699999978</c:v>
                      </c:pt>
                      <c:pt idx="4574">
                        <c:v>8.8999511699999978</c:v>
                      </c:pt>
                      <c:pt idx="4575">
                        <c:v>8.8999511699999978</c:v>
                      </c:pt>
                      <c:pt idx="4576">
                        <c:v>8.8999511699999978</c:v>
                      </c:pt>
                      <c:pt idx="4577">
                        <c:v>8.8999511699999978</c:v>
                      </c:pt>
                      <c:pt idx="4578">
                        <c:v>8.8999511699999978</c:v>
                      </c:pt>
                      <c:pt idx="4579">
                        <c:v>8.8999511699999978</c:v>
                      </c:pt>
                      <c:pt idx="4580">
                        <c:v>8.8999511699999978</c:v>
                      </c:pt>
                      <c:pt idx="4581">
                        <c:v>8.8999511699999978</c:v>
                      </c:pt>
                      <c:pt idx="4582">
                        <c:v>8.8999511699999978</c:v>
                      </c:pt>
                      <c:pt idx="4583">
                        <c:v>8.8999511699999978</c:v>
                      </c:pt>
                      <c:pt idx="4584">
                        <c:v>8.8999511699999978</c:v>
                      </c:pt>
                      <c:pt idx="4585">
                        <c:v>8.8999511699999978</c:v>
                      </c:pt>
                      <c:pt idx="4586">
                        <c:v>8.8999511699999978</c:v>
                      </c:pt>
                      <c:pt idx="4587">
                        <c:v>8.8999511699999978</c:v>
                      </c:pt>
                      <c:pt idx="4588">
                        <c:v>8.8999511699999978</c:v>
                      </c:pt>
                      <c:pt idx="4589">
                        <c:v>8.8999511699999978</c:v>
                      </c:pt>
                      <c:pt idx="4590">
                        <c:v>8.8999511699999978</c:v>
                      </c:pt>
                      <c:pt idx="4591">
                        <c:v>8.8999511699999978</c:v>
                      </c:pt>
                      <c:pt idx="4592">
                        <c:v>8.8999511699999978</c:v>
                      </c:pt>
                      <c:pt idx="4593">
                        <c:v>8.8999511699999978</c:v>
                      </c:pt>
                      <c:pt idx="4594">
                        <c:v>8.8999511699999978</c:v>
                      </c:pt>
                      <c:pt idx="4595">
                        <c:v>8.8999511699999978</c:v>
                      </c:pt>
                      <c:pt idx="4596">
                        <c:v>8.8999511699999978</c:v>
                      </c:pt>
                      <c:pt idx="4597">
                        <c:v>8.8999511699999978</c:v>
                      </c:pt>
                      <c:pt idx="4598">
                        <c:v>8.8999511699999978</c:v>
                      </c:pt>
                      <c:pt idx="4599">
                        <c:v>8.8999511699999978</c:v>
                      </c:pt>
                      <c:pt idx="4600">
                        <c:v>8.8999511699999978</c:v>
                      </c:pt>
                      <c:pt idx="4601">
                        <c:v>8.8999511699999978</c:v>
                      </c:pt>
                      <c:pt idx="4602">
                        <c:v>8.8999511699999978</c:v>
                      </c:pt>
                      <c:pt idx="4603">
                        <c:v>8.8999511699999978</c:v>
                      </c:pt>
                      <c:pt idx="4604">
                        <c:v>8.8999511699999978</c:v>
                      </c:pt>
                      <c:pt idx="4605">
                        <c:v>8.8999511699999978</c:v>
                      </c:pt>
                      <c:pt idx="4606">
                        <c:v>8.8999511699999978</c:v>
                      </c:pt>
                      <c:pt idx="4607">
                        <c:v>8.8999511699999978</c:v>
                      </c:pt>
                      <c:pt idx="4608">
                        <c:v>8.8999511699999978</c:v>
                      </c:pt>
                      <c:pt idx="4609">
                        <c:v>8.8999511699999978</c:v>
                      </c:pt>
                      <c:pt idx="4610">
                        <c:v>8.8999511699999978</c:v>
                      </c:pt>
                      <c:pt idx="4611">
                        <c:v>8.8999511699999978</c:v>
                      </c:pt>
                      <c:pt idx="4612">
                        <c:v>8.8999511699999978</c:v>
                      </c:pt>
                      <c:pt idx="4613">
                        <c:v>8.8999511699999978</c:v>
                      </c:pt>
                      <c:pt idx="4614">
                        <c:v>8.8999511699999978</c:v>
                      </c:pt>
                      <c:pt idx="4615">
                        <c:v>8.8999511699999978</c:v>
                      </c:pt>
                      <c:pt idx="4616">
                        <c:v>8.8999511699999978</c:v>
                      </c:pt>
                      <c:pt idx="4617">
                        <c:v>8.8999511699999978</c:v>
                      </c:pt>
                      <c:pt idx="4618">
                        <c:v>8.8999511699999978</c:v>
                      </c:pt>
                      <c:pt idx="4619">
                        <c:v>8.8999511699999978</c:v>
                      </c:pt>
                      <c:pt idx="4620">
                        <c:v>8.8999511699999978</c:v>
                      </c:pt>
                      <c:pt idx="4621">
                        <c:v>8.8999511699999978</c:v>
                      </c:pt>
                      <c:pt idx="4622">
                        <c:v>8.8999511699999978</c:v>
                      </c:pt>
                      <c:pt idx="4623">
                        <c:v>8.8999511699999978</c:v>
                      </c:pt>
                      <c:pt idx="4624">
                        <c:v>8.8999511699999978</c:v>
                      </c:pt>
                      <c:pt idx="4625">
                        <c:v>8.8999511699999978</c:v>
                      </c:pt>
                      <c:pt idx="4626">
                        <c:v>8.8999511699999978</c:v>
                      </c:pt>
                      <c:pt idx="4627">
                        <c:v>8.8999511699999978</c:v>
                      </c:pt>
                      <c:pt idx="4628">
                        <c:v>8.8999511699999978</c:v>
                      </c:pt>
                      <c:pt idx="4629">
                        <c:v>8.8999511699999978</c:v>
                      </c:pt>
                      <c:pt idx="4630">
                        <c:v>8.8999511699999978</c:v>
                      </c:pt>
                      <c:pt idx="4631">
                        <c:v>8.8999511699999978</c:v>
                      </c:pt>
                      <c:pt idx="4632">
                        <c:v>8.8999511699999978</c:v>
                      </c:pt>
                      <c:pt idx="4633">
                        <c:v>8.8999511699999978</c:v>
                      </c:pt>
                      <c:pt idx="4634">
                        <c:v>8.8999511699999978</c:v>
                      </c:pt>
                      <c:pt idx="4635">
                        <c:v>8.8999511699999978</c:v>
                      </c:pt>
                      <c:pt idx="4636">
                        <c:v>8.8999511699999978</c:v>
                      </c:pt>
                      <c:pt idx="4637">
                        <c:v>8.8999511699999978</c:v>
                      </c:pt>
                      <c:pt idx="4638">
                        <c:v>8.8999511699999978</c:v>
                      </c:pt>
                      <c:pt idx="4639">
                        <c:v>8.8999511699999978</c:v>
                      </c:pt>
                      <c:pt idx="4640">
                        <c:v>8.8999511699999978</c:v>
                      </c:pt>
                      <c:pt idx="4641">
                        <c:v>8.8999511699999978</c:v>
                      </c:pt>
                      <c:pt idx="4642">
                        <c:v>8.7998535199999992</c:v>
                      </c:pt>
                      <c:pt idx="4643">
                        <c:v>8.8999511699999978</c:v>
                      </c:pt>
                      <c:pt idx="4644">
                        <c:v>8.8999511699999978</c:v>
                      </c:pt>
                      <c:pt idx="4645">
                        <c:v>8.8999511699999978</c:v>
                      </c:pt>
                      <c:pt idx="4646">
                        <c:v>8.8999511699999978</c:v>
                      </c:pt>
                      <c:pt idx="4647">
                        <c:v>8.8999511699999978</c:v>
                      </c:pt>
                      <c:pt idx="4648">
                        <c:v>8.8999511699999978</c:v>
                      </c:pt>
                      <c:pt idx="4649">
                        <c:v>8.8999511699999978</c:v>
                      </c:pt>
                      <c:pt idx="4650">
                        <c:v>8.8999511699999978</c:v>
                      </c:pt>
                      <c:pt idx="4651">
                        <c:v>8.8999511699999978</c:v>
                      </c:pt>
                      <c:pt idx="4652">
                        <c:v>8.8999511699999978</c:v>
                      </c:pt>
                      <c:pt idx="4653">
                        <c:v>8.8999511699999978</c:v>
                      </c:pt>
                      <c:pt idx="4654">
                        <c:v>8.8999511699999978</c:v>
                      </c:pt>
                      <c:pt idx="4655">
                        <c:v>8.8999511699999978</c:v>
                      </c:pt>
                      <c:pt idx="4656">
                        <c:v>8.7998535199999992</c:v>
                      </c:pt>
                      <c:pt idx="4657">
                        <c:v>8.7998535199999992</c:v>
                      </c:pt>
                      <c:pt idx="4658">
                        <c:v>8.8999511699999978</c:v>
                      </c:pt>
                      <c:pt idx="4659">
                        <c:v>8.7998535199999992</c:v>
                      </c:pt>
                      <c:pt idx="4660">
                        <c:v>8.7998535199999992</c:v>
                      </c:pt>
                      <c:pt idx="4661">
                        <c:v>8.7998535199999992</c:v>
                      </c:pt>
                      <c:pt idx="4662">
                        <c:v>8.7998535199999992</c:v>
                      </c:pt>
                      <c:pt idx="4663">
                        <c:v>8.8999511699999978</c:v>
                      </c:pt>
                      <c:pt idx="4664">
                        <c:v>8.7998535199999992</c:v>
                      </c:pt>
                      <c:pt idx="4665">
                        <c:v>8.7998535199999992</c:v>
                      </c:pt>
                      <c:pt idx="4666">
                        <c:v>8.8999511699999978</c:v>
                      </c:pt>
                      <c:pt idx="4667">
                        <c:v>8.7998535199999992</c:v>
                      </c:pt>
                      <c:pt idx="4668">
                        <c:v>8.7998535199999992</c:v>
                      </c:pt>
                      <c:pt idx="4669">
                        <c:v>8.7998535199999992</c:v>
                      </c:pt>
                      <c:pt idx="4670">
                        <c:v>8.7998535199999992</c:v>
                      </c:pt>
                      <c:pt idx="4671">
                        <c:v>8.7998535199999992</c:v>
                      </c:pt>
                      <c:pt idx="4672">
                        <c:v>8.8999511699999978</c:v>
                      </c:pt>
                      <c:pt idx="4673">
                        <c:v>8.7998535199999992</c:v>
                      </c:pt>
                      <c:pt idx="4674">
                        <c:v>8.7998535199999992</c:v>
                      </c:pt>
                      <c:pt idx="4675">
                        <c:v>8.7998535199999992</c:v>
                      </c:pt>
                      <c:pt idx="4676">
                        <c:v>8.7998535199999992</c:v>
                      </c:pt>
                      <c:pt idx="4677">
                        <c:v>8.7998535199999992</c:v>
                      </c:pt>
                      <c:pt idx="4678">
                        <c:v>8.7998535199999992</c:v>
                      </c:pt>
                      <c:pt idx="4679">
                        <c:v>8.7998535199999992</c:v>
                      </c:pt>
                      <c:pt idx="4680">
                        <c:v>8.7998535199999992</c:v>
                      </c:pt>
                      <c:pt idx="4681">
                        <c:v>8.7998535199999992</c:v>
                      </c:pt>
                      <c:pt idx="4682">
                        <c:v>8.7998535199999992</c:v>
                      </c:pt>
                      <c:pt idx="4683">
                        <c:v>8.7998535199999992</c:v>
                      </c:pt>
                      <c:pt idx="4684">
                        <c:v>8.7998535199999992</c:v>
                      </c:pt>
                      <c:pt idx="4685">
                        <c:v>8.7998535199999992</c:v>
                      </c:pt>
                      <c:pt idx="4686">
                        <c:v>8.7998535199999992</c:v>
                      </c:pt>
                      <c:pt idx="4687">
                        <c:v>8.7998535199999992</c:v>
                      </c:pt>
                      <c:pt idx="4688">
                        <c:v>8.7998535199999992</c:v>
                      </c:pt>
                      <c:pt idx="4689">
                        <c:v>8.7998535199999992</c:v>
                      </c:pt>
                      <c:pt idx="4690">
                        <c:v>8.7998535199999992</c:v>
                      </c:pt>
                      <c:pt idx="4691">
                        <c:v>8.7998535199999992</c:v>
                      </c:pt>
                      <c:pt idx="4692">
                        <c:v>8.7998535199999992</c:v>
                      </c:pt>
                      <c:pt idx="4693">
                        <c:v>8.7998535199999992</c:v>
                      </c:pt>
                      <c:pt idx="4694">
                        <c:v>8.7998535199999992</c:v>
                      </c:pt>
                      <c:pt idx="4695">
                        <c:v>8.7998535199999992</c:v>
                      </c:pt>
                      <c:pt idx="4696">
                        <c:v>8.7998535199999992</c:v>
                      </c:pt>
                      <c:pt idx="4697">
                        <c:v>8.7998535199999992</c:v>
                      </c:pt>
                      <c:pt idx="4698">
                        <c:v>8.7998535199999992</c:v>
                      </c:pt>
                      <c:pt idx="4699">
                        <c:v>8.7998535199999992</c:v>
                      </c:pt>
                      <c:pt idx="4700">
                        <c:v>8.7998535199999992</c:v>
                      </c:pt>
                      <c:pt idx="4701">
                        <c:v>8.7998535199999992</c:v>
                      </c:pt>
                      <c:pt idx="4702">
                        <c:v>8.7998535199999992</c:v>
                      </c:pt>
                      <c:pt idx="4703">
                        <c:v>8.7998535199999992</c:v>
                      </c:pt>
                      <c:pt idx="4704">
                        <c:v>8.7998535199999992</c:v>
                      </c:pt>
                      <c:pt idx="4705">
                        <c:v>8.7998535199999992</c:v>
                      </c:pt>
                      <c:pt idx="4706">
                        <c:v>8.7998535199999992</c:v>
                      </c:pt>
                      <c:pt idx="4707">
                        <c:v>8.7998535199999992</c:v>
                      </c:pt>
                      <c:pt idx="4708">
                        <c:v>8.7998535199999992</c:v>
                      </c:pt>
                      <c:pt idx="4709">
                        <c:v>8.7998535199999992</c:v>
                      </c:pt>
                      <c:pt idx="4710">
                        <c:v>8.7998535199999992</c:v>
                      </c:pt>
                      <c:pt idx="4711">
                        <c:v>8.7998535199999992</c:v>
                      </c:pt>
                      <c:pt idx="4712">
                        <c:v>8.7998535199999992</c:v>
                      </c:pt>
                      <c:pt idx="4713">
                        <c:v>8.7998535199999992</c:v>
                      </c:pt>
                      <c:pt idx="4714">
                        <c:v>8.7998535199999992</c:v>
                      </c:pt>
                      <c:pt idx="4715">
                        <c:v>8.7998535199999992</c:v>
                      </c:pt>
                      <c:pt idx="4716">
                        <c:v>8.7998535199999992</c:v>
                      </c:pt>
                      <c:pt idx="4717">
                        <c:v>8.7998535199999992</c:v>
                      </c:pt>
                      <c:pt idx="4718">
                        <c:v>8.7998535199999992</c:v>
                      </c:pt>
                      <c:pt idx="4719">
                        <c:v>8.7998535199999992</c:v>
                      </c:pt>
                      <c:pt idx="4720">
                        <c:v>8.7998535199999992</c:v>
                      </c:pt>
                      <c:pt idx="4721">
                        <c:v>8.7998535199999992</c:v>
                      </c:pt>
                      <c:pt idx="4722">
                        <c:v>8.7998535199999992</c:v>
                      </c:pt>
                      <c:pt idx="4723">
                        <c:v>8.7998535199999992</c:v>
                      </c:pt>
                      <c:pt idx="4724">
                        <c:v>8.7998535199999992</c:v>
                      </c:pt>
                      <c:pt idx="4725">
                        <c:v>8.7998535199999992</c:v>
                      </c:pt>
                      <c:pt idx="4726">
                        <c:v>8.7998535199999992</c:v>
                      </c:pt>
                      <c:pt idx="4727">
                        <c:v>8.7998535199999992</c:v>
                      </c:pt>
                      <c:pt idx="4728">
                        <c:v>8.7998535199999992</c:v>
                      </c:pt>
                      <c:pt idx="4729">
                        <c:v>8.7998535199999992</c:v>
                      </c:pt>
                      <c:pt idx="4730">
                        <c:v>8.7998535199999992</c:v>
                      </c:pt>
                      <c:pt idx="4731">
                        <c:v>8.7998535199999992</c:v>
                      </c:pt>
                      <c:pt idx="4732">
                        <c:v>8.7998535199999992</c:v>
                      </c:pt>
                      <c:pt idx="4733">
                        <c:v>8.7998535199999992</c:v>
                      </c:pt>
                      <c:pt idx="4734">
                        <c:v>8.7998535199999992</c:v>
                      </c:pt>
                      <c:pt idx="4735">
                        <c:v>8.7998535199999992</c:v>
                      </c:pt>
                      <c:pt idx="4736">
                        <c:v>8.7998535199999992</c:v>
                      </c:pt>
                      <c:pt idx="4737">
                        <c:v>8.7998535199999992</c:v>
                      </c:pt>
                      <c:pt idx="4738">
                        <c:v>8.7998535199999992</c:v>
                      </c:pt>
                      <c:pt idx="4739">
                        <c:v>8.7998535199999992</c:v>
                      </c:pt>
                      <c:pt idx="4740">
                        <c:v>8.7998535199999992</c:v>
                      </c:pt>
                      <c:pt idx="4741">
                        <c:v>8.7998535199999992</c:v>
                      </c:pt>
                      <c:pt idx="4742">
                        <c:v>8.7998535199999992</c:v>
                      </c:pt>
                      <c:pt idx="4743">
                        <c:v>8.7998535199999992</c:v>
                      </c:pt>
                      <c:pt idx="4744">
                        <c:v>8.7998535199999992</c:v>
                      </c:pt>
                      <c:pt idx="4745">
                        <c:v>8.7998535199999992</c:v>
                      </c:pt>
                      <c:pt idx="4746">
                        <c:v>8.7998535199999992</c:v>
                      </c:pt>
                      <c:pt idx="4747">
                        <c:v>8.7998535199999992</c:v>
                      </c:pt>
                      <c:pt idx="4748">
                        <c:v>8.7998535199999992</c:v>
                      </c:pt>
                      <c:pt idx="4749">
                        <c:v>8.7998535199999992</c:v>
                      </c:pt>
                      <c:pt idx="4750">
                        <c:v>8.7998535199999992</c:v>
                      </c:pt>
                      <c:pt idx="4751">
                        <c:v>8.7998535199999992</c:v>
                      </c:pt>
                      <c:pt idx="4752">
                        <c:v>8.7998535199999992</c:v>
                      </c:pt>
                      <c:pt idx="4753">
                        <c:v>8.7998535199999992</c:v>
                      </c:pt>
                      <c:pt idx="4754">
                        <c:v>8.7998535199999992</c:v>
                      </c:pt>
                      <c:pt idx="4755">
                        <c:v>8.7998535199999992</c:v>
                      </c:pt>
                      <c:pt idx="4756">
                        <c:v>8.7998535199999992</c:v>
                      </c:pt>
                      <c:pt idx="4757">
                        <c:v>8.7998535199999992</c:v>
                      </c:pt>
                      <c:pt idx="4758">
                        <c:v>8.6997558599999998</c:v>
                      </c:pt>
                      <c:pt idx="4759">
                        <c:v>8.7998535199999992</c:v>
                      </c:pt>
                      <c:pt idx="4760">
                        <c:v>8.6997558599999998</c:v>
                      </c:pt>
                      <c:pt idx="4761">
                        <c:v>8.6997558599999998</c:v>
                      </c:pt>
                      <c:pt idx="4762">
                        <c:v>8.7998535199999992</c:v>
                      </c:pt>
                      <c:pt idx="4763">
                        <c:v>8.7998535199999992</c:v>
                      </c:pt>
                      <c:pt idx="4764">
                        <c:v>8.7998535199999992</c:v>
                      </c:pt>
                      <c:pt idx="4765">
                        <c:v>8.7998535199999992</c:v>
                      </c:pt>
                      <c:pt idx="4766">
                        <c:v>8.6997558599999998</c:v>
                      </c:pt>
                      <c:pt idx="4767">
                        <c:v>8.7998535199999992</c:v>
                      </c:pt>
                      <c:pt idx="4768">
                        <c:v>8.7998535199999992</c:v>
                      </c:pt>
                      <c:pt idx="4769">
                        <c:v>8.7998535199999992</c:v>
                      </c:pt>
                      <c:pt idx="4770">
                        <c:v>8.7998535199999992</c:v>
                      </c:pt>
                      <c:pt idx="4771">
                        <c:v>8.6997558599999998</c:v>
                      </c:pt>
                      <c:pt idx="4772">
                        <c:v>8.6997558599999998</c:v>
                      </c:pt>
                      <c:pt idx="4773">
                        <c:v>8.6997558599999998</c:v>
                      </c:pt>
                      <c:pt idx="4774">
                        <c:v>8.6997558599999998</c:v>
                      </c:pt>
                      <c:pt idx="4775">
                        <c:v>8.6997558599999998</c:v>
                      </c:pt>
                      <c:pt idx="4776">
                        <c:v>8.6997558599999998</c:v>
                      </c:pt>
                      <c:pt idx="4777">
                        <c:v>8.6997558599999998</c:v>
                      </c:pt>
                      <c:pt idx="4778">
                        <c:v>8.6997558599999998</c:v>
                      </c:pt>
                      <c:pt idx="4779">
                        <c:v>8.6997558599999998</c:v>
                      </c:pt>
                      <c:pt idx="4780">
                        <c:v>8.6997558599999998</c:v>
                      </c:pt>
                      <c:pt idx="4781">
                        <c:v>8.6997558599999998</c:v>
                      </c:pt>
                      <c:pt idx="4782">
                        <c:v>8.6997558599999998</c:v>
                      </c:pt>
                      <c:pt idx="4783">
                        <c:v>8.6997558599999998</c:v>
                      </c:pt>
                      <c:pt idx="4784">
                        <c:v>8.7998535199999992</c:v>
                      </c:pt>
                      <c:pt idx="4785">
                        <c:v>8.6997558599999998</c:v>
                      </c:pt>
                      <c:pt idx="4786">
                        <c:v>8.6997558599999998</c:v>
                      </c:pt>
                      <c:pt idx="4787">
                        <c:v>8.7998535199999992</c:v>
                      </c:pt>
                      <c:pt idx="4788">
                        <c:v>8.6997558599999998</c:v>
                      </c:pt>
                      <c:pt idx="4789">
                        <c:v>8.6997558599999998</c:v>
                      </c:pt>
                      <c:pt idx="4790">
                        <c:v>8.6997558599999998</c:v>
                      </c:pt>
                      <c:pt idx="4791">
                        <c:v>8.6997558599999998</c:v>
                      </c:pt>
                      <c:pt idx="4792">
                        <c:v>8.6997558599999998</c:v>
                      </c:pt>
                      <c:pt idx="4793">
                        <c:v>8.6997558599999998</c:v>
                      </c:pt>
                      <c:pt idx="4794">
                        <c:v>8.6997558599999998</c:v>
                      </c:pt>
                      <c:pt idx="4795">
                        <c:v>8.6997558599999998</c:v>
                      </c:pt>
                      <c:pt idx="4796">
                        <c:v>8.6997558599999998</c:v>
                      </c:pt>
                      <c:pt idx="4797">
                        <c:v>8.6997558599999998</c:v>
                      </c:pt>
                      <c:pt idx="4798">
                        <c:v>8.6997558599999998</c:v>
                      </c:pt>
                      <c:pt idx="4799">
                        <c:v>8.6997558599999998</c:v>
                      </c:pt>
                      <c:pt idx="4800">
                        <c:v>8.6997558599999998</c:v>
                      </c:pt>
                      <c:pt idx="4801">
                        <c:v>8.6997558599999998</c:v>
                      </c:pt>
                      <c:pt idx="4802">
                        <c:v>8.6997558599999998</c:v>
                      </c:pt>
                      <c:pt idx="4803">
                        <c:v>8.6997558599999998</c:v>
                      </c:pt>
                      <c:pt idx="4804">
                        <c:v>8.6997558599999998</c:v>
                      </c:pt>
                      <c:pt idx="4805">
                        <c:v>8.6997558599999998</c:v>
                      </c:pt>
                      <c:pt idx="4806">
                        <c:v>8.6997558599999998</c:v>
                      </c:pt>
                      <c:pt idx="4807">
                        <c:v>8.6997558599999998</c:v>
                      </c:pt>
                      <c:pt idx="4808">
                        <c:v>8.6997558599999998</c:v>
                      </c:pt>
                      <c:pt idx="4809">
                        <c:v>8.6997558599999998</c:v>
                      </c:pt>
                      <c:pt idx="4810">
                        <c:v>8.6997558599999998</c:v>
                      </c:pt>
                      <c:pt idx="4811">
                        <c:v>8.6997558599999998</c:v>
                      </c:pt>
                      <c:pt idx="4812">
                        <c:v>8.6997558599999998</c:v>
                      </c:pt>
                      <c:pt idx="4813">
                        <c:v>8.6997558599999998</c:v>
                      </c:pt>
                      <c:pt idx="4814">
                        <c:v>8.6997558599999998</c:v>
                      </c:pt>
                      <c:pt idx="4815">
                        <c:v>8.6997558599999998</c:v>
                      </c:pt>
                      <c:pt idx="4816">
                        <c:v>8.6997558599999998</c:v>
                      </c:pt>
                      <c:pt idx="4817">
                        <c:v>8.6997558599999998</c:v>
                      </c:pt>
                      <c:pt idx="4818">
                        <c:v>8.6997558599999998</c:v>
                      </c:pt>
                      <c:pt idx="4819">
                        <c:v>8.6997558599999998</c:v>
                      </c:pt>
                      <c:pt idx="4820">
                        <c:v>8.6997558599999998</c:v>
                      </c:pt>
                      <c:pt idx="4821">
                        <c:v>8.6997558599999998</c:v>
                      </c:pt>
                      <c:pt idx="4822">
                        <c:v>8.6997558599999998</c:v>
                      </c:pt>
                      <c:pt idx="4823">
                        <c:v>8.6997558599999998</c:v>
                      </c:pt>
                      <c:pt idx="4824">
                        <c:v>8.6997558599999998</c:v>
                      </c:pt>
                      <c:pt idx="4825">
                        <c:v>8.6997558599999998</c:v>
                      </c:pt>
                      <c:pt idx="4826">
                        <c:v>8.6997558599999998</c:v>
                      </c:pt>
                      <c:pt idx="4827">
                        <c:v>8.6997558599999998</c:v>
                      </c:pt>
                      <c:pt idx="4828">
                        <c:v>8.6997558599999998</c:v>
                      </c:pt>
                      <c:pt idx="4829">
                        <c:v>8.6997558599999998</c:v>
                      </c:pt>
                      <c:pt idx="4830">
                        <c:v>8.6997558599999998</c:v>
                      </c:pt>
                      <c:pt idx="4831">
                        <c:v>8.6997558599999998</c:v>
                      </c:pt>
                      <c:pt idx="4832">
                        <c:v>8.6997558599999998</c:v>
                      </c:pt>
                      <c:pt idx="4833">
                        <c:v>8.6997558599999998</c:v>
                      </c:pt>
                      <c:pt idx="4834">
                        <c:v>8.6997558599999998</c:v>
                      </c:pt>
                      <c:pt idx="4835">
                        <c:v>8.6997558599999998</c:v>
                      </c:pt>
                      <c:pt idx="4836">
                        <c:v>8.6997558599999998</c:v>
                      </c:pt>
                      <c:pt idx="4837">
                        <c:v>8.6997558599999998</c:v>
                      </c:pt>
                      <c:pt idx="4838">
                        <c:v>8.6997558599999998</c:v>
                      </c:pt>
                      <c:pt idx="4839">
                        <c:v>8.6997558599999998</c:v>
                      </c:pt>
                      <c:pt idx="4840">
                        <c:v>8.6997558599999998</c:v>
                      </c:pt>
                      <c:pt idx="4841">
                        <c:v>8.6997558599999998</c:v>
                      </c:pt>
                      <c:pt idx="4842">
                        <c:v>8.6997558599999998</c:v>
                      </c:pt>
                      <c:pt idx="4843">
                        <c:v>8.6997558599999998</c:v>
                      </c:pt>
                      <c:pt idx="4844">
                        <c:v>8.6997558599999998</c:v>
                      </c:pt>
                      <c:pt idx="4845">
                        <c:v>8.6997558599999998</c:v>
                      </c:pt>
                      <c:pt idx="4846">
                        <c:v>8.6997558599999998</c:v>
                      </c:pt>
                      <c:pt idx="4847">
                        <c:v>8.6997558599999998</c:v>
                      </c:pt>
                      <c:pt idx="4848">
                        <c:v>8.6997558599999998</c:v>
                      </c:pt>
                      <c:pt idx="4849">
                        <c:v>8.6997558599999998</c:v>
                      </c:pt>
                      <c:pt idx="4850">
                        <c:v>8.6997558599999998</c:v>
                      </c:pt>
                      <c:pt idx="4851">
                        <c:v>8.6997558599999998</c:v>
                      </c:pt>
                      <c:pt idx="4852">
                        <c:v>8.6997558599999998</c:v>
                      </c:pt>
                      <c:pt idx="4853">
                        <c:v>8.6997558599999998</c:v>
                      </c:pt>
                      <c:pt idx="4854">
                        <c:v>8.6997558599999998</c:v>
                      </c:pt>
                      <c:pt idx="4855">
                        <c:v>8.6997558599999998</c:v>
                      </c:pt>
                      <c:pt idx="4856">
                        <c:v>8.6997558599999998</c:v>
                      </c:pt>
                      <c:pt idx="4857">
                        <c:v>8.6997558599999998</c:v>
                      </c:pt>
                      <c:pt idx="4858">
                        <c:v>8.6997558599999998</c:v>
                      </c:pt>
                      <c:pt idx="4859">
                        <c:v>8.6997558599999998</c:v>
                      </c:pt>
                      <c:pt idx="4860">
                        <c:v>8.6997558599999998</c:v>
                      </c:pt>
                      <c:pt idx="4861">
                        <c:v>8.6997558599999998</c:v>
                      </c:pt>
                      <c:pt idx="4862">
                        <c:v>8.6997558599999998</c:v>
                      </c:pt>
                      <c:pt idx="4863">
                        <c:v>8.6997558599999998</c:v>
                      </c:pt>
                      <c:pt idx="4864">
                        <c:v>8.6997558599999998</c:v>
                      </c:pt>
                      <c:pt idx="4865">
                        <c:v>8.6997558599999998</c:v>
                      </c:pt>
                      <c:pt idx="4866">
                        <c:v>8.6997558599999998</c:v>
                      </c:pt>
                      <c:pt idx="4867">
                        <c:v>8.6997558599999998</c:v>
                      </c:pt>
                      <c:pt idx="4868">
                        <c:v>8.6997558599999998</c:v>
                      </c:pt>
                      <c:pt idx="4869">
                        <c:v>8.6997558599999998</c:v>
                      </c:pt>
                      <c:pt idx="4870">
                        <c:v>8.6997558599999998</c:v>
                      </c:pt>
                      <c:pt idx="4871">
                        <c:v>8.6997558599999998</c:v>
                      </c:pt>
                      <c:pt idx="4872">
                        <c:v>8.6997558599999998</c:v>
                      </c:pt>
                      <c:pt idx="4873">
                        <c:v>8.5999023399999999</c:v>
                      </c:pt>
                      <c:pt idx="4874">
                        <c:v>8.5999023399999999</c:v>
                      </c:pt>
                      <c:pt idx="4875">
                        <c:v>8.6997558599999998</c:v>
                      </c:pt>
                      <c:pt idx="4876">
                        <c:v>8.6997558599999998</c:v>
                      </c:pt>
                      <c:pt idx="4877">
                        <c:v>8.5999023399999999</c:v>
                      </c:pt>
                      <c:pt idx="4878">
                        <c:v>8.5999023399999999</c:v>
                      </c:pt>
                      <c:pt idx="4879">
                        <c:v>8.6997558599999998</c:v>
                      </c:pt>
                      <c:pt idx="4880">
                        <c:v>8.5999023399999999</c:v>
                      </c:pt>
                      <c:pt idx="4881">
                        <c:v>8.5999023399999999</c:v>
                      </c:pt>
                      <c:pt idx="4882">
                        <c:v>8.5999023399999999</c:v>
                      </c:pt>
                      <c:pt idx="4883">
                        <c:v>8.6997558599999998</c:v>
                      </c:pt>
                      <c:pt idx="4884">
                        <c:v>8.6997558599999998</c:v>
                      </c:pt>
                      <c:pt idx="4885">
                        <c:v>8.5999023399999999</c:v>
                      </c:pt>
                      <c:pt idx="4886">
                        <c:v>8.6997558599999998</c:v>
                      </c:pt>
                      <c:pt idx="4887">
                        <c:v>8.5999023399999999</c:v>
                      </c:pt>
                      <c:pt idx="4888">
                        <c:v>8.5999023399999999</c:v>
                      </c:pt>
                      <c:pt idx="4889">
                        <c:v>8.5999023399999999</c:v>
                      </c:pt>
                      <c:pt idx="4890">
                        <c:v>8.6997558599999998</c:v>
                      </c:pt>
                      <c:pt idx="4891">
                        <c:v>8.5999023399999999</c:v>
                      </c:pt>
                      <c:pt idx="4892">
                        <c:v>8.6997558599999998</c:v>
                      </c:pt>
                      <c:pt idx="4893">
                        <c:v>8.5999023399999999</c:v>
                      </c:pt>
                      <c:pt idx="4894">
                        <c:v>8.5999023399999999</c:v>
                      </c:pt>
                      <c:pt idx="4895">
                        <c:v>8.5999023399999999</c:v>
                      </c:pt>
                      <c:pt idx="4896">
                        <c:v>8.5999023399999999</c:v>
                      </c:pt>
                      <c:pt idx="4897">
                        <c:v>8.5999023399999999</c:v>
                      </c:pt>
                      <c:pt idx="4898">
                        <c:v>8.5999023399999999</c:v>
                      </c:pt>
                      <c:pt idx="4899">
                        <c:v>8.5999023399999999</c:v>
                      </c:pt>
                      <c:pt idx="4900">
                        <c:v>8.5999023399999999</c:v>
                      </c:pt>
                      <c:pt idx="4901">
                        <c:v>8.5999023399999999</c:v>
                      </c:pt>
                      <c:pt idx="4902">
                        <c:v>8.5999023399999999</c:v>
                      </c:pt>
                      <c:pt idx="4903">
                        <c:v>8.5999023399999999</c:v>
                      </c:pt>
                      <c:pt idx="4904">
                        <c:v>8.5999023399999999</c:v>
                      </c:pt>
                      <c:pt idx="4905">
                        <c:v>8.5999023399999999</c:v>
                      </c:pt>
                      <c:pt idx="4906">
                        <c:v>8.5999023399999999</c:v>
                      </c:pt>
                      <c:pt idx="4907">
                        <c:v>8.5999023399999999</c:v>
                      </c:pt>
                      <c:pt idx="4908">
                        <c:v>8.5999023399999999</c:v>
                      </c:pt>
                      <c:pt idx="4909">
                        <c:v>8.5999023399999999</c:v>
                      </c:pt>
                      <c:pt idx="4910">
                        <c:v>8.5999023399999999</c:v>
                      </c:pt>
                      <c:pt idx="4911">
                        <c:v>8.5999023399999999</c:v>
                      </c:pt>
                      <c:pt idx="4912">
                        <c:v>8.5999023399999999</c:v>
                      </c:pt>
                      <c:pt idx="4913">
                        <c:v>8.5999023399999999</c:v>
                      </c:pt>
                      <c:pt idx="4914">
                        <c:v>8.5999023399999999</c:v>
                      </c:pt>
                      <c:pt idx="4915">
                        <c:v>8.5999023399999999</c:v>
                      </c:pt>
                      <c:pt idx="4916">
                        <c:v>8.5999023399999999</c:v>
                      </c:pt>
                      <c:pt idx="4917">
                        <c:v>8.5999023399999999</c:v>
                      </c:pt>
                      <c:pt idx="4918">
                        <c:v>8.5999023399999999</c:v>
                      </c:pt>
                      <c:pt idx="4919">
                        <c:v>8.5999023399999999</c:v>
                      </c:pt>
                      <c:pt idx="4920">
                        <c:v>8.5999023399999999</c:v>
                      </c:pt>
                      <c:pt idx="4921">
                        <c:v>8.5999023399999999</c:v>
                      </c:pt>
                      <c:pt idx="4922">
                        <c:v>8.5999023399999999</c:v>
                      </c:pt>
                      <c:pt idx="4923">
                        <c:v>8.5999023399999999</c:v>
                      </c:pt>
                      <c:pt idx="4924">
                        <c:v>8.5999023399999999</c:v>
                      </c:pt>
                      <c:pt idx="4925">
                        <c:v>8.5999023399999999</c:v>
                      </c:pt>
                      <c:pt idx="4926">
                        <c:v>8.5999023399999999</c:v>
                      </c:pt>
                      <c:pt idx="4927">
                        <c:v>8.5999023399999999</c:v>
                      </c:pt>
                      <c:pt idx="4928">
                        <c:v>8.5999023399999999</c:v>
                      </c:pt>
                      <c:pt idx="4929">
                        <c:v>8.5999023399999999</c:v>
                      </c:pt>
                      <c:pt idx="4930">
                        <c:v>8.5999023399999999</c:v>
                      </c:pt>
                      <c:pt idx="4931">
                        <c:v>8.5999023399999999</c:v>
                      </c:pt>
                      <c:pt idx="4932">
                        <c:v>8.5999023399999999</c:v>
                      </c:pt>
                      <c:pt idx="4933">
                        <c:v>8.5999023399999999</c:v>
                      </c:pt>
                      <c:pt idx="4934">
                        <c:v>8.5999023399999999</c:v>
                      </c:pt>
                      <c:pt idx="4935">
                        <c:v>8.5999023399999999</c:v>
                      </c:pt>
                      <c:pt idx="4936">
                        <c:v>8.5999023399999999</c:v>
                      </c:pt>
                      <c:pt idx="4937">
                        <c:v>8.5999023399999999</c:v>
                      </c:pt>
                      <c:pt idx="4938">
                        <c:v>8.5999023399999999</c:v>
                      </c:pt>
                      <c:pt idx="4939">
                        <c:v>8.5999023399999999</c:v>
                      </c:pt>
                      <c:pt idx="4940">
                        <c:v>8.5999023399999999</c:v>
                      </c:pt>
                      <c:pt idx="4941">
                        <c:v>8.5999023399999999</c:v>
                      </c:pt>
                      <c:pt idx="4942">
                        <c:v>8.5999023399999999</c:v>
                      </c:pt>
                      <c:pt idx="4943">
                        <c:v>8.5999023399999999</c:v>
                      </c:pt>
                      <c:pt idx="4944">
                        <c:v>8.5999023399999999</c:v>
                      </c:pt>
                      <c:pt idx="4945">
                        <c:v>8.5999023399999999</c:v>
                      </c:pt>
                      <c:pt idx="4946">
                        <c:v>8.5999023399999999</c:v>
                      </c:pt>
                      <c:pt idx="4947">
                        <c:v>8.5999023399999999</c:v>
                      </c:pt>
                      <c:pt idx="4948">
                        <c:v>8.5999023399999999</c:v>
                      </c:pt>
                      <c:pt idx="4949">
                        <c:v>8.5999023399999999</c:v>
                      </c:pt>
                      <c:pt idx="4950">
                        <c:v>8.5999023399999999</c:v>
                      </c:pt>
                      <c:pt idx="4951">
                        <c:v>8.5999023399999999</c:v>
                      </c:pt>
                      <c:pt idx="4952">
                        <c:v>8.5999023399999999</c:v>
                      </c:pt>
                      <c:pt idx="4953">
                        <c:v>8.5999023399999999</c:v>
                      </c:pt>
                      <c:pt idx="4954">
                        <c:v>8.5999023399999999</c:v>
                      </c:pt>
                      <c:pt idx="4955">
                        <c:v>8.5999023399999999</c:v>
                      </c:pt>
                      <c:pt idx="4956">
                        <c:v>8.5999023399999999</c:v>
                      </c:pt>
                      <c:pt idx="4957">
                        <c:v>8.5999023399999999</c:v>
                      </c:pt>
                      <c:pt idx="4958">
                        <c:v>8.5999023399999999</c:v>
                      </c:pt>
                      <c:pt idx="4959">
                        <c:v>8.5999023399999999</c:v>
                      </c:pt>
                      <c:pt idx="4960">
                        <c:v>8.5999023399999999</c:v>
                      </c:pt>
                      <c:pt idx="4961">
                        <c:v>8.5999023399999999</c:v>
                      </c:pt>
                      <c:pt idx="4962">
                        <c:v>8.5999023399999999</c:v>
                      </c:pt>
                      <c:pt idx="4963">
                        <c:v>8.5999023399999999</c:v>
                      </c:pt>
                      <c:pt idx="4964">
                        <c:v>8.5999023399999999</c:v>
                      </c:pt>
                      <c:pt idx="4965">
                        <c:v>8.5999023399999999</c:v>
                      </c:pt>
                      <c:pt idx="4966">
                        <c:v>8.5999023399999999</c:v>
                      </c:pt>
                      <c:pt idx="4967">
                        <c:v>8.5999023399999999</c:v>
                      </c:pt>
                      <c:pt idx="4968">
                        <c:v>8.5999023399999999</c:v>
                      </c:pt>
                      <c:pt idx="4969">
                        <c:v>8.5999023399999999</c:v>
                      </c:pt>
                      <c:pt idx="4970">
                        <c:v>8.5999023399999999</c:v>
                      </c:pt>
                      <c:pt idx="4971">
                        <c:v>8.5999023399999999</c:v>
                      </c:pt>
                      <c:pt idx="4972">
                        <c:v>8.5999023399999999</c:v>
                      </c:pt>
                      <c:pt idx="4973">
                        <c:v>8.5999023399999999</c:v>
                      </c:pt>
                      <c:pt idx="4974">
                        <c:v>8.5999023399999999</c:v>
                      </c:pt>
                      <c:pt idx="4975">
                        <c:v>8.5999023399999999</c:v>
                      </c:pt>
                      <c:pt idx="4976">
                        <c:v>8.5999023399999999</c:v>
                      </c:pt>
                      <c:pt idx="4977">
                        <c:v>8.5999023399999999</c:v>
                      </c:pt>
                      <c:pt idx="4978">
                        <c:v>8.5999023399999999</c:v>
                      </c:pt>
                      <c:pt idx="4979">
                        <c:v>8.5999023399999999</c:v>
                      </c:pt>
                      <c:pt idx="4980">
                        <c:v>8.5999023399999999</c:v>
                      </c:pt>
                      <c:pt idx="4981">
                        <c:v>8.5999023399999999</c:v>
                      </c:pt>
                      <c:pt idx="4982">
                        <c:v>8.5999023399999999</c:v>
                      </c:pt>
                      <c:pt idx="4983">
                        <c:v>8.4998046899999977</c:v>
                      </c:pt>
                      <c:pt idx="4984">
                        <c:v>8.5999023399999999</c:v>
                      </c:pt>
                      <c:pt idx="4985">
                        <c:v>8.5999023399999999</c:v>
                      </c:pt>
                      <c:pt idx="4986">
                        <c:v>8.5999023399999999</c:v>
                      </c:pt>
                      <c:pt idx="4987">
                        <c:v>8.5999023399999999</c:v>
                      </c:pt>
                      <c:pt idx="4988">
                        <c:v>8.5999023399999999</c:v>
                      </c:pt>
                      <c:pt idx="4989">
                        <c:v>8.4998046899999977</c:v>
                      </c:pt>
                      <c:pt idx="4990">
                        <c:v>8.4998046899999977</c:v>
                      </c:pt>
                      <c:pt idx="4991">
                        <c:v>8.5999023399999999</c:v>
                      </c:pt>
                      <c:pt idx="4992">
                        <c:v>8.5999023399999999</c:v>
                      </c:pt>
                      <c:pt idx="4993">
                        <c:v>8.5999023399999999</c:v>
                      </c:pt>
                      <c:pt idx="4994">
                        <c:v>8.5999023399999999</c:v>
                      </c:pt>
                      <c:pt idx="4995">
                        <c:v>8.5999023399999999</c:v>
                      </c:pt>
                      <c:pt idx="4996">
                        <c:v>8.4998046899999977</c:v>
                      </c:pt>
                      <c:pt idx="4997">
                        <c:v>8.5999023399999999</c:v>
                      </c:pt>
                      <c:pt idx="4998">
                        <c:v>8.5999023399999999</c:v>
                      </c:pt>
                      <c:pt idx="4999">
                        <c:v>8.4998046899999977</c:v>
                      </c:pt>
                      <c:pt idx="5000">
                        <c:v>8.4998046899999977</c:v>
                      </c:pt>
                      <c:pt idx="5001">
                        <c:v>8.5999023399999999</c:v>
                      </c:pt>
                      <c:pt idx="5002">
                        <c:v>8.4998046899999977</c:v>
                      </c:pt>
                      <c:pt idx="5003">
                        <c:v>8.5999023399999999</c:v>
                      </c:pt>
                      <c:pt idx="5004">
                        <c:v>8.4998046899999977</c:v>
                      </c:pt>
                      <c:pt idx="5005">
                        <c:v>8.4998046899999977</c:v>
                      </c:pt>
                      <c:pt idx="5006">
                        <c:v>8.4998046899999977</c:v>
                      </c:pt>
                      <c:pt idx="5007">
                        <c:v>8.4998046899999977</c:v>
                      </c:pt>
                      <c:pt idx="5008">
                        <c:v>8.4998046899999977</c:v>
                      </c:pt>
                      <c:pt idx="5009">
                        <c:v>8.5999023399999999</c:v>
                      </c:pt>
                      <c:pt idx="5010">
                        <c:v>8.4998046899999977</c:v>
                      </c:pt>
                      <c:pt idx="5011">
                        <c:v>8.4998046899999977</c:v>
                      </c:pt>
                      <c:pt idx="5012">
                        <c:v>8.4998046899999977</c:v>
                      </c:pt>
                      <c:pt idx="5013">
                        <c:v>8.4998046899999977</c:v>
                      </c:pt>
                      <c:pt idx="5014">
                        <c:v>8.4998046899999977</c:v>
                      </c:pt>
                      <c:pt idx="5015">
                        <c:v>8.5999023399999999</c:v>
                      </c:pt>
                      <c:pt idx="5016">
                        <c:v>8.4998046899999977</c:v>
                      </c:pt>
                      <c:pt idx="5017">
                        <c:v>8.4998046899999977</c:v>
                      </c:pt>
                      <c:pt idx="5018">
                        <c:v>8.4998046899999977</c:v>
                      </c:pt>
                      <c:pt idx="5019">
                        <c:v>8.4998046899999977</c:v>
                      </c:pt>
                      <c:pt idx="5020">
                        <c:v>8.4998046899999977</c:v>
                      </c:pt>
                      <c:pt idx="5021">
                        <c:v>8.4998046899999977</c:v>
                      </c:pt>
                      <c:pt idx="5022">
                        <c:v>8.4998046899999977</c:v>
                      </c:pt>
                      <c:pt idx="5023">
                        <c:v>8.4998046899999977</c:v>
                      </c:pt>
                      <c:pt idx="5024">
                        <c:v>8.4998046899999977</c:v>
                      </c:pt>
                      <c:pt idx="5025">
                        <c:v>8.4998046899999977</c:v>
                      </c:pt>
                      <c:pt idx="5026">
                        <c:v>8.4998046899999977</c:v>
                      </c:pt>
                      <c:pt idx="5027">
                        <c:v>8.4998046899999977</c:v>
                      </c:pt>
                      <c:pt idx="5028">
                        <c:v>8.4998046899999977</c:v>
                      </c:pt>
                      <c:pt idx="5029">
                        <c:v>8.4998046899999977</c:v>
                      </c:pt>
                      <c:pt idx="5030">
                        <c:v>8.4998046899999977</c:v>
                      </c:pt>
                      <c:pt idx="5031">
                        <c:v>8.4998046899999977</c:v>
                      </c:pt>
                      <c:pt idx="5032">
                        <c:v>8.4998046899999977</c:v>
                      </c:pt>
                      <c:pt idx="5033">
                        <c:v>8.4998046899999977</c:v>
                      </c:pt>
                      <c:pt idx="5034">
                        <c:v>8.4998046899999977</c:v>
                      </c:pt>
                      <c:pt idx="5035">
                        <c:v>8.4998046899999977</c:v>
                      </c:pt>
                      <c:pt idx="5036">
                        <c:v>8.4998046899999977</c:v>
                      </c:pt>
                      <c:pt idx="5037">
                        <c:v>8.4998046899999977</c:v>
                      </c:pt>
                      <c:pt idx="5038">
                        <c:v>8.4998046899999977</c:v>
                      </c:pt>
                      <c:pt idx="5039">
                        <c:v>8.4998046899999977</c:v>
                      </c:pt>
                      <c:pt idx="5040">
                        <c:v>8.4998046899999977</c:v>
                      </c:pt>
                      <c:pt idx="5041">
                        <c:v>8.4998046899999977</c:v>
                      </c:pt>
                      <c:pt idx="5042">
                        <c:v>8.4998046899999977</c:v>
                      </c:pt>
                      <c:pt idx="5043">
                        <c:v>8.4998046899999977</c:v>
                      </c:pt>
                      <c:pt idx="5044">
                        <c:v>8.4998046899999977</c:v>
                      </c:pt>
                      <c:pt idx="5045">
                        <c:v>8.4998046899999977</c:v>
                      </c:pt>
                      <c:pt idx="5046">
                        <c:v>8.4998046899999977</c:v>
                      </c:pt>
                      <c:pt idx="5047">
                        <c:v>8.4998046899999977</c:v>
                      </c:pt>
                      <c:pt idx="5048">
                        <c:v>8.4998046899999977</c:v>
                      </c:pt>
                      <c:pt idx="5049">
                        <c:v>8.4998046899999977</c:v>
                      </c:pt>
                      <c:pt idx="5050">
                        <c:v>8.4998046899999977</c:v>
                      </c:pt>
                      <c:pt idx="5051">
                        <c:v>8.4998046899999977</c:v>
                      </c:pt>
                      <c:pt idx="5052">
                        <c:v>8.4998046899999977</c:v>
                      </c:pt>
                      <c:pt idx="5053">
                        <c:v>8.4998046899999977</c:v>
                      </c:pt>
                      <c:pt idx="5054">
                        <c:v>8.4998046899999977</c:v>
                      </c:pt>
                      <c:pt idx="5055">
                        <c:v>8.4998046899999977</c:v>
                      </c:pt>
                      <c:pt idx="5056">
                        <c:v>8.4998046899999977</c:v>
                      </c:pt>
                      <c:pt idx="5057">
                        <c:v>8.4998046899999977</c:v>
                      </c:pt>
                      <c:pt idx="5058">
                        <c:v>8.4998046899999977</c:v>
                      </c:pt>
                      <c:pt idx="5059">
                        <c:v>8.4998046899999977</c:v>
                      </c:pt>
                      <c:pt idx="5060">
                        <c:v>8.4998046899999977</c:v>
                      </c:pt>
                      <c:pt idx="5061">
                        <c:v>8.4998046899999977</c:v>
                      </c:pt>
                      <c:pt idx="5062">
                        <c:v>8.4998046899999977</c:v>
                      </c:pt>
                      <c:pt idx="5063">
                        <c:v>8.4998046899999977</c:v>
                      </c:pt>
                      <c:pt idx="5064">
                        <c:v>8.4998046899999977</c:v>
                      </c:pt>
                      <c:pt idx="5065">
                        <c:v>8.4998046899999977</c:v>
                      </c:pt>
                      <c:pt idx="5066">
                        <c:v>8.4998046899999977</c:v>
                      </c:pt>
                      <c:pt idx="5067">
                        <c:v>8.4998046899999977</c:v>
                      </c:pt>
                      <c:pt idx="5068">
                        <c:v>8.4998046899999977</c:v>
                      </c:pt>
                      <c:pt idx="5069">
                        <c:v>8.4998046899999977</c:v>
                      </c:pt>
                      <c:pt idx="5070">
                        <c:v>8.4998046899999977</c:v>
                      </c:pt>
                      <c:pt idx="5071">
                        <c:v>8.4998046899999977</c:v>
                      </c:pt>
                      <c:pt idx="5072">
                        <c:v>8.4998046899999977</c:v>
                      </c:pt>
                      <c:pt idx="5073">
                        <c:v>8.4998046899999977</c:v>
                      </c:pt>
                      <c:pt idx="5074">
                        <c:v>8.4998046899999977</c:v>
                      </c:pt>
                      <c:pt idx="5075">
                        <c:v>8.4998046899999977</c:v>
                      </c:pt>
                      <c:pt idx="5076">
                        <c:v>8.4998046899999977</c:v>
                      </c:pt>
                      <c:pt idx="5077">
                        <c:v>8.4998046899999977</c:v>
                      </c:pt>
                      <c:pt idx="5078">
                        <c:v>8.4998046899999977</c:v>
                      </c:pt>
                      <c:pt idx="5079">
                        <c:v>8.4998046899999977</c:v>
                      </c:pt>
                      <c:pt idx="5080">
                        <c:v>8.4998046899999977</c:v>
                      </c:pt>
                      <c:pt idx="5081">
                        <c:v>8.4998046899999977</c:v>
                      </c:pt>
                      <c:pt idx="5082">
                        <c:v>8.4998046899999977</c:v>
                      </c:pt>
                      <c:pt idx="5083">
                        <c:v>8.4998046899999977</c:v>
                      </c:pt>
                      <c:pt idx="5084">
                        <c:v>8.4998046899999977</c:v>
                      </c:pt>
                      <c:pt idx="5085">
                        <c:v>8.4998046899999977</c:v>
                      </c:pt>
                      <c:pt idx="5086">
                        <c:v>8.4998046899999977</c:v>
                      </c:pt>
                      <c:pt idx="5087">
                        <c:v>8.4998046899999977</c:v>
                      </c:pt>
                      <c:pt idx="5088">
                        <c:v>8.4998046899999977</c:v>
                      </c:pt>
                      <c:pt idx="5089">
                        <c:v>8.4998046899999977</c:v>
                      </c:pt>
                      <c:pt idx="5090">
                        <c:v>8.4998046899999977</c:v>
                      </c:pt>
                      <c:pt idx="5091">
                        <c:v>8.4998046899999977</c:v>
                      </c:pt>
                      <c:pt idx="5092">
                        <c:v>8.4998046899999977</c:v>
                      </c:pt>
                      <c:pt idx="5093">
                        <c:v>8.4998046899999977</c:v>
                      </c:pt>
                      <c:pt idx="5094">
                        <c:v>8.4998046899999977</c:v>
                      </c:pt>
                      <c:pt idx="5095">
                        <c:v>8.4998046899999977</c:v>
                      </c:pt>
                      <c:pt idx="5096">
                        <c:v>8.4998046899999977</c:v>
                      </c:pt>
                      <c:pt idx="5097">
                        <c:v>8.4998046899999977</c:v>
                      </c:pt>
                      <c:pt idx="5098">
                        <c:v>8.4998046899999977</c:v>
                      </c:pt>
                      <c:pt idx="5099">
                        <c:v>8.4998046899999977</c:v>
                      </c:pt>
                      <c:pt idx="5100">
                        <c:v>8.4998046899999977</c:v>
                      </c:pt>
                      <c:pt idx="5101">
                        <c:v>8.4998046899999977</c:v>
                      </c:pt>
                      <c:pt idx="5102">
                        <c:v>8.4998046899999977</c:v>
                      </c:pt>
                      <c:pt idx="5103">
                        <c:v>8.4998046899999977</c:v>
                      </c:pt>
                      <c:pt idx="5104">
                        <c:v>8.4998046899999977</c:v>
                      </c:pt>
                      <c:pt idx="5105">
                        <c:v>8.4998046899999977</c:v>
                      </c:pt>
                      <c:pt idx="5106">
                        <c:v>8.4998046899999977</c:v>
                      </c:pt>
                      <c:pt idx="5107">
                        <c:v>8.4998046899999977</c:v>
                      </c:pt>
                      <c:pt idx="5108">
                        <c:v>8.3999511699999978</c:v>
                      </c:pt>
                      <c:pt idx="5109">
                        <c:v>8.4998046899999977</c:v>
                      </c:pt>
                      <c:pt idx="5110">
                        <c:v>8.4998046899999977</c:v>
                      </c:pt>
                      <c:pt idx="5111">
                        <c:v>8.3999511699999978</c:v>
                      </c:pt>
                      <c:pt idx="5112">
                        <c:v>8.4998046899999977</c:v>
                      </c:pt>
                      <c:pt idx="5113">
                        <c:v>8.4998046899999977</c:v>
                      </c:pt>
                      <c:pt idx="5114">
                        <c:v>8.4998046899999977</c:v>
                      </c:pt>
                      <c:pt idx="5115">
                        <c:v>8.3999511699999978</c:v>
                      </c:pt>
                      <c:pt idx="5116">
                        <c:v>8.4998046899999977</c:v>
                      </c:pt>
                      <c:pt idx="5117">
                        <c:v>8.4998046899999977</c:v>
                      </c:pt>
                      <c:pt idx="5118">
                        <c:v>8.4998046899999977</c:v>
                      </c:pt>
                      <c:pt idx="5119">
                        <c:v>8.3999511699999978</c:v>
                      </c:pt>
                      <c:pt idx="5120">
                        <c:v>8.3999511699999978</c:v>
                      </c:pt>
                      <c:pt idx="5121">
                        <c:v>8.4998046899999977</c:v>
                      </c:pt>
                      <c:pt idx="5122">
                        <c:v>8.3999511699999978</c:v>
                      </c:pt>
                      <c:pt idx="5123">
                        <c:v>8.3999511699999978</c:v>
                      </c:pt>
                      <c:pt idx="5124">
                        <c:v>8.4998046899999977</c:v>
                      </c:pt>
                      <c:pt idx="5125">
                        <c:v>8.3999511699999978</c:v>
                      </c:pt>
                      <c:pt idx="5126">
                        <c:v>8.4998046899999977</c:v>
                      </c:pt>
                      <c:pt idx="5127">
                        <c:v>8.3999511699999978</c:v>
                      </c:pt>
                      <c:pt idx="5128">
                        <c:v>8.3999511699999978</c:v>
                      </c:pt>
                      <c:pt idx="5129">
                        <c:v>8.4998046899999977</c:v>
                      </c:pt>
                      <c:pt idx="5130">
                        <c:v>8.3999511699999978</c:v>
                      </c:pt>
                      <c:pt idx="5131">
                        <c:v>8.3999511699999978</c:v>
                      </c:pt>
                      <c:pt idx="5132">
                        <c:v>8.3999511699999978</c:v>
                      </c:pt>
                      <c:pt idx="5133">
                        <c:v>8.3999511699999978</c:v>
                      </c:pt>
                      <c:pt idx="5134">
                        <c:v>8.3999511699999978</c:v>
                      </c:pt>
                      <c:pt idx="5135">
                        <c:v>8.3999511699999978</c:v>
                      </c:pt>
                      <c:pt idx="5136">
                        <c:v>8.3999511699999978</c:v>
                      </c:pt>
                      <c:pt idx="5137">
                        <c:v>8.4998046899999977</c:v>
                      </c:pt>
                      <c:pt idx="5138">
                        <c:v>8.3999511699999978</c:v>
                      </c:pt>
                      <c:pt idx="5139">
                        <c:v>8.3999511699999978</c:v>
                      </c:pt>
                      <c:pt idx="5140">
                        <c:v>8.3999511699999978</c:v>
                      </c:pt>
                      <c:pt idx="5141">
                        <c:v>8.3999511699999978</c:v>
                      </c:pt>
                      <c:pt idx="5142">
                        <c:v>8.3999511699999978</c:v>
                      </c:pt>
                      <c:pt idx="5143">
                        <c:v>8.3999511699999978</c:v>
                      </c:pt>
                      <c:pt idx="5144">
                        <c:v>8.3999511699999978</c:v>
                      </c:pt>
                      <c:pt idx="5145">
                        <c:v>8.3999511699999978</c:v>
                      </c:pt>
                      <c:pt idx="5146">
                        <c:v>8.3999511699999978</c:v>
                      </c:pt>
                      <c:pt idx="5147">
                        <c:v>8.3999511699999978</c:v>
                      </c:pt>
                      <c:pt idx="5148">
                        <c:v>8.3999511699999978</c:v>
                      </c:pt>
                      <c:pt idx="5149">
                        <c:v>8.3999511699999978</c:v>
                      </c:pt>
                      <c:pt idx="5150">
                        <c:v>8.3999511699999978</c:v>
                      </c:pt>
                      <c:pt idx="5151">
                        <c:v>8.3999511699999978</c:v>
                      </c:pt>
                      <c:pt idx="5152">
                        <c:v>8.3999511699999978</c:v>
                      </c:pt>
                      <c:pt idx="5153">
                        <c:v>8.3999511699999978</c:v>
                      </c:pt>
                      <c:pt idx="5154">
                        <c:v>8.3999511699999978</c:v>
                      </c:pt>
                      <c:pt idx="5155">
                        <c:v>8.3999511699999978</c:v>
                      </c:pt>
                      <c:pt idx="5156">
                        <c:v>8.3999511699999978</c:v>
                      </c:pt>
                      <c:pt idx="5157">
                        <c:v>8.3999511699999978</c:v>
                      </c:pt>
                      <c:pt idx="5158">
                        <c:v>8.3999511699999978</c:v>
                      </c:pt>
                      <c:pt idx="5159">
                        <c:v>8.3999511699999978</c:v>
                      </c:pt>
                      <c:pt idx="5160">
                        <c:v>8.3999511699999978</c:v>
                      </c:pt>
                      <c:pt idx="5161">
                        <c:v>8.3999511699999978</c:v>
                      </c:pt>
                      <c:pt idx="5162">
                        <c:v>8.3999511699999978</c:v>
                      </c:pt>
                      <c:pt idx="5163">
                        <c:v>8.3999511699999978</c:v>
                      </c:pt>
                      <c:pt idx="5164">
                        <c:v>8.3999511699999978</c:v>
                      </c:pt>
                      <c:pt idx="5165">
                        <c:v>8.3999511699999978</c:v>
                      </c:pt>
                      <c:pt idx="5166">
                        <c:v>8.3999511699999978</c:v>
                      </c:pt>
                      <c:pt idx="5167">
                        <c:v>8.3999511699999978</c:v>
                      </c:pt>
                      <c:pt idx="5168">
                        <c:v>8.3999511699999978</c:v>
                      </c:pt>
                      <c:pt idx="5169">
                        <c:v>8.3999511699999978</c:v>
                      </c:pt>
                      <c:pt idx="5170">
                        <c:v>8.3999511699999978</c:v>
                      </c:pt>
                      <c:pt idx="5171">
                        <c:v>8.3999511699999978</c:v>
                      </c:pt>
                      <c:pt idx="5172">
                        <c:v>8.3999511699999978</c:v>
                      </c:pt>
                      <c:pt idx="5173">
                        <c:v>8.3999511699999978</c:v>
                      </c:pt>
                      <c:pt idx="5174">
                        <c:v>8.3999511699999978</c:v>
                      </c:pt>
                      <c:pt idx="5175">
                        <c:v>8.3999511699999978</c:v>
                      </c:pt>
                      <c:pt idx="5176">
                        <c:v>8.3999511699999978</c:v>
                      </c:pt>
                      <c:pt idx="5177">
                        <c:v>8.3999511699999978</c:v>
                      </c:pt>
                      <c:pt idx="5178">
                        <c:v>8.3999511699999978</c:v>
                      </c:pt>
                      <c:pt idx="5179">
                        <c:v>8.3999511699999978</c:v>
                      </c:pt>
                      <c:pt idx="5180">
                        <c:v>8.3999511699999978</c:v>
                      </c:pt>
                      <c:pt idx="5181">
                        <c:v>8.3999511699999978</c:v>
                      </c:pt>
                      <c:pt idx="5182">
                        <c:v>8.3999511699999978</c:v>
                      </c:pt>
                      <c:pt idx="5183">
                        <c:v>8.3999511699999978</c:v>
                      </c:pt>
                      <c:pt idx="5184">
                        <c:v>8.3999511699999978</c:v>
                      </c:pt>
                      <c:pt idx="5185">
                        <c:v>8.3999511699999978</c:v>
                      </c:pt>
                      <c:pt idx="5186">
                        <c:v>8.3999511699999978</c:v>
                      </c:pt>
                      <c:pt idx="5187">
                        <c:v>8.3999511699999978</c:v>
                      </c:pt>
                      <c:pt idx="5188">
                        <c:v>8.3999511699999978</c:v>
                      </c:pt>
                      <c:pt idx="5189">
                        <c:v>8.3999511699999978</c:v>
                      </c:pt>
                      <c:pt idx="5190">
                        <c:v>8.3999511699999978</c:v>
                      </c:pt>
                      <c:pt idx="5191">
                        <c:v>8.3999511699999978</c:v>
                      </c:pt>
                      <c:pt idx="5192">
                        <c:v>8.3999511699999978</c:v>
                      </c:pt>
                      <c:pt idx="5193">
                        <c:v>8.3999511699999978</c:v>
                      </c:pt>
                      <c:pt idx="5194">
                        <c:v>8.3999511699999978</c:v>
                      </c:pt>
                      <c:pt idx="5195">
                        <c:v>8.3999511699999978</c:v>
                      </c:pt>
                      <c:pt idx="5196">
                        <c:v>8.3999511699999978</c:v>
                      </c:pt>
                      <c:pt idx="5197">
                        <c:v>8.3999511699999978</c:v>
                      </c:pt>
                      <c:pt idx="5198">
                        <c:v>8.3999511699999978</c:v>
                      </c:pt>
                      <c:pt idx="5199">
                        <c:v>8.3999511699999978</c:v>
                      </c:pt>
                      <c:pt idx="5200">
                        <c:v>8.3999511699999978</c:v>
                      </c:pt>
                      <c:pt idx="5201">
                        <c:v>8.3999511699999978</c:v>
                      </c:pt>
                      <c:pt idx="5202">
                        <c:v>8.3999511699999978</c:v>
                      </c:pt>
                      <c:pt idx="5203">
                        <c:v>8.3999511699999978</c:v>
                      </c:pt>
                      <c:pt idx="5204">
                        <c:v>8.3999511699999978</c:v>
                      </c:pt>
                      <c:pt idx="5205">
                        <c:v>8.3999511699999978</c:v>
                      </c:pt>
                      <c:pt idx="5206">
                        <c:v>8.3999511699999978</c:v>
                      </c:pt>
                      <c:pt idx="5207">
                        <c:v>8.3999511699999978</c:v>
                      </c:pt>
                      <c:pt idx="5208">
                        <c:v>8.3999511699999978</c:v>
                      </c:pt>
                      <c:pt idx="5209">
                        <c:v>8.3999511699999978</c:v>
                      </c:pt>
                      <c:pt idx="5210">
                        <c:v>8.3999511699999978</c:v>
                      </c:pt>
                      <c:pt idx="5211">
                        <c:v>8.3999511699999978</c:v>
                      </c:pt>
                      <c:pt idx="5212">
                        <c:v>8.3999511699999978</c:v>
                      </c:pt>
                      <c:pt idx="5213">
                        <c:v>8.3999511699999978</c:v>
                      </c:pt>
                      <c:pt idx="5214">
                        <c:v>8.3999511699999978</c:v>
                      </c:pt>
                      <c:pt idx="5215">
                        <c:v>8.3999511699999978</c:v>
                      </c:pt>
                      <c:pt idx="5216">
                        <c:v>8.3999511699999978</c:v>
                      </c:pt>
                      <c:pt idx="5217">
                        <c:v>8.3999511699999978</c:v>
                      </c:pt>
                      <c:pt idx="5218">
                        <c:v>8.3999511699999978</c:v>
                      </c:pt>
                      <c:pt idx="5219">
                        <c:v>8.3999511699999978</c:v>
                      </c:pt>
                      <c:pt idx="5220">
                        <c:v>8.3999511699999978</c:v>
                      </c:pt>
                      <c:pt idx="5221">
                        <c:v>8.3999511699999978</c:v>
                      </c:pt>
                      <c:pt idx="5222">
                        <c:v>8.3999511699999978</c:v>
                      </c:pt>
                      <c:pt idx="5223">
                        <c:v>8.3999511699999978</c:v>
                      </c:pt>
                      <c:pt idx="5224">
                        <c:v>8.3999511699999978</c:v>
                      </c:pt>
                      <c:pt idx="5225">
                        <c:v>8.3999511699999978</c:v>
                      </c:pt>
                      <c:pt idx="5226">
                        <c:v>8.3999511699999978</c:v>
                      </c:pt>
                      <c:pt idx="5227">
                        <c:v>8.3999511699999978</c:v>
                      </c:pt>
                      <c:pt idx="5228">
                        <c:v>8.3999511699999978</c:v>
                      </c:pt>
                      <c:pt idx="5229">
                        <c:v>8.3999511699999978</c:v>
                      </c:pt>
                      <c:pt idx="5230">
                        <c:v>8.3999511699999978</c:v>
                      </c:pt>
                      <c:pt idx="5231">
                        <c:v>8.3999511699999978</c:v>
                      </c:pt>
                      <c:pt idx="5232">
                        <c:v>8.3999511699999978</c:v>
                      </c:pt>
                      <c:pt idx="5233">
                        <c:v>8.3999511699999978</c:v>
                      </c:pt>
                      <c:pt idx="5234">
                        <c:v>8.3999511699999978</c:v>
                      </c:pt>
                      <c:pt idx="5235">
                        <c:v>8.3999511699999978</c:v>
                      </c:pt>
                      <c:pt idx="5236">
                        <c:v>8.3999511699999978</c:v>
                      </c:pt>
                      <c:pt idx="5237">
                        <c:v>8.3999511699999978</c:v>
                      </c:pt>
                      <c:pt idx="5238">
                        <c:v>8.2998535199999992</c:v>
                      </c:pt>
                      <c:pt idx="5239">
                        <c:v>8.3999511699999978</c:v>
                      </c:pt>
                      <c:pt idx="5240">
                        <c:v>8.3999511699999978</c:v>
                      </c:pt>
                      <c:pt idx="5241">
                        <c:v>8.2998535199999992</c:v>
                      </c:pt>
                      <c:pt idx="5242">
                        <c:v>8.3999511699999978</c:v>
                      </c:pt>
                      <c:pt idx="5243">
                        <c:v>8.3999511699999978</c:v>
                      </c:pt>
                      <c:pt idx="5244">
                        <c:v>8.2998535199999992</c:v>
                      </c:pt>
                      <c:pt idx="5245">
                        <c:v>8.3999511699999978</c:v>
                      </c:pt>
                      <c:pt idx="5246">
                        <c:v>8.2998535199999992</c:v>
                      </c:pt>
                      <c:pt idx="5247">
                        <c:v>8.2998535199999992</c:v>
                      </c:pt>
                      <c:pt idx="5248">
                        <c:v>8.2998535199999992</c:v>
                      </c:pt>
                      <c:pt idx="5249">
                        <c:v>8.2998535199999992</c:v>
                      </c:pt>
                      <c:pt idx="5250">
                        <c:v>8.2998535199999992</c:v>
                      </c:pt>
                      <c:pt idx="5251">
                        <c:v>8.2998535199999992</c:v>
                      </c:pt>
                      <c:pt idx="5252">
                        <c:v>8.2998535199999992</c:v>
                      </c:pt>
                      <c:pt idx="5253">
                        <c:v>8.2998535199999992</c:v>
                      </c:pt>
                      <c:pt idx="5254">
                        <c:v>8.2998535199999992</c:v>
                      </c:pt>
                      <c:pt idx="5255">
                        <c:v>8.2998535199999992</c:v>
                      </c:pt>
                      <c:pt idx="5256">
                        <c:v>8.2998535199999992</c:v>
                      </c:pt>
                      <c:pt idx="5257">
                        <c:v>8.2998535199999992</c:v>
                      </c:pt>
                      <c:pt idx="5258">
                        <c:v>8.2998535199999992</c:v>
                      </c:pt>
                      <c:pt idx="5259">
                        <c:v>8.2998535199999992</c:v>
                      </c:pt>
                      <c:pt idx="5260">
                        <c:v>8.2998535199999992</c:v>
                      </c:pt>
                      <c:pt idx="5261">
                        <c:v>8.2998535199999992</c:v>
                      </c:pt>
                      <c:pt idx="5262">
                        <c:v>8.2998535199999992</c:v>
                      </c:pt>
                      <c:pt idx="5263">
                        <c:v>8.2998535199999992</c:v>
                      </c:pt>
                      <c:pt idx="5264">
                        <c:v>8.2998535199999992</c:v>
                      </c:pt>
                      <c:pt idx="5265">
                        <c:v>8.2998535199999992</c:v>
                      </c:pt>
                      <c:pt idx="5266">
                        <c:v>8.2998535199999992</c:v>
                      </c:pt>
                      <c:pt idx="5267">
                        <c:v>8.2998535199999992</c:v>
                      </c:pt>
                      <c:pt idx="5268">
                        <c:v>8.2998535199999992</c:v>
                      </c:pt>
                      <c:pt idx="5269">
                        <c:v>8.2998535199999992</c:v>
                      </c:pt>
                      <c:pt idx="5270">
                        <c:v>8.2998535199999992</c:v>
                      </c:pt>
                      <c:pt idx="5271">
                        <c:v>8.2998535199999992</c:v>
                      </c:pt>
                      <c:pt idx="5272">
                        <c:v>8.2998535199999992</c:v>
                      </c:pt>
                      <c:pt idx="5273">
                        <c:v>8.2998535199999992</c:v>
                      </c:pt>
                      <c:pt idx="5274">
                        <c:v>8.2998535199999992</c:v>
                      </c:pt>
                      <c:pt idx="5275">
                        <c:v>8.2998535199999992</c:v>
                      </c:pt>
                      <c:pt idx="5276">
                        <c:v>8.2998535199999992</c:v>
                      </c:pt>
                      <c:pt idx="5277">
                        <c:v>8.2998535199999992</c:v>
                      </c:pt>
                      <c:pt idx="5278">
                        <c:v>8.2998535199999992</c:v>
                      </c:pt>
                      <c:pt idx="5279">
                        <c:v>8.2998535199999992</c:v>
                      </c:pt>
                      <c:pt idx="5280">
                        <c:v>8.2998535199999992</c:v>
                      </c:pt>
                      <c:pt idx="5281">
                        <c:v>8.2998535199999992</c:v>
                      </c:pt>
                      <c:pt idx="5282">
                        <c:v>8.2998535199999992</c:v>
                      </c:pt>
                      <c:pt idx="5283">
                        <c:v>8.2998535199999992</c:v>
                      </c:pt>
                      <c:pt idx="5284">
                        <c:v>8.2998535199999992</c:v>
                      </c:pt>
                      <c:pt idx="5285">
                        <c:v>8.2998535199999992</c:v>
                      </c:pt>
                      <c:pt idx="5286">
                        <c:v>8.2998535199999992</c:v>
                      </c:pt>
                      <c:pt idx="5287">
                        <c:v>8.2998535199999992</c:v>
                      </c:pt>
                      <c:pt idx="5288">
                        <c:v>8.2998535199999992</c:v>
                      </c:pt>
                      <c:pt idx="5289">
                        <c:v>8.2998535199999992</c:v>
                      </c:pt>
                      <c:pt idx="5290">
                        <c:v>8.2998535199999992</c:v>
                      </c:pt>
                      <c:pt idx="5291">
                        <c:v>8.2998535199999992</c:v>
                      </c:pt>
                      <c:pt idx="5292">
                        <c:v>8.2998535199999992</c:v>
                      </c:pt>
                      <c:pt idx="5293">
                        <c:v>8.2998535199999992</c:v>
                      </c:pt>
                      <c:pt idx="5294">
                        <c:v>8.2998535199999992</c:v>
                      </c:pt>
                      <c:pt idx="5295">
                        <c:v>8.2998535199999992</c:v>
                      </c:pt>
                      <c:pt idx="5296">
                        <c:v>8.2998535199999992</c:v>
                      </c:pt>
                      <c:pt idx="5297">
                        <c:v>8.2998535199999992</c:v>
                      </c:pt>
                      <c:pt idx="5298">
                        <c:v>8.2998535199999992</c:v>
                      </c:pt>
                      <c:pt idx="5299">
                        <c:v>8.2998535199999992</c:v>
                      </c:pt>
                      <c:pt idx="5300">
                        <c:v>8.2998535199999992</c:v>
                      </c:pt>
                      <c:pt idx="5301">
                        <c:v>8.2998535199999992</c:v>
                      </c:pt>
                      <c:pt idx="5302">
                        <c:v>8.2998535199999992</c:v>
                      </c:pt>
                      <c:pt idx="5303">
                        <c:v>8.2998535199999992</c:v>
                      </c:pt>
                      <c:pt idx="5304">
                        <c:v>8.2998535199999992</c:v>
                      </c:pt>
                      <c:pt idx="5305">
                        <c:v>8.2998535199999992</c:v>
                      </c:pt>
                      <c:pt idx="5306">
                        <c:v>8.2998535199999992</c:v>
                      </c:pt>
                      <c:pt idx="5307">
                        <c:v>8.2998535199999992</c:v>
                      </c:pt>
                      <c:pt idx="5308">
                        <c:v>8.2998535199999992</c:v>
                      </c:pt>
                      <c:pt idx="5309">
                        <c:v>8.2998535199999992</c:v>
                      </c:pt>
                      <c:pt idx="5310">
                        <c:v>8.2998535199999992</c:v>
                      </c:pt>
                      <c:pt idx="5311">
                        <c:v>8.2998535199999992</c:v>
                      </c:pt>
                      <c:pt idx="5312">
                        <c:v>8.2998535199999992</c:v>
                      </c:pt>
                      <c:pt idx="5313">
                        <c:v>8.2998535199999992</c:v>
                      </c:pt>
                      <c:pt idx="5314">
                        <c:v>8.2998535199999992</c:v>
                      </c:pt>
                      <c:pt idx="5315">
                        <c:v>8.2998535199999992</c:v>
                      </c:pt>
                      <c:pt idx="5316">
                        <c:v>8.2998535199999992</c:v>
                      </c:pt>
                      <c:pt idx="5317">
                        <c:v>8.2998535199999992</c:v>
                      </c:pt>
                      <c:pt idx="5318">
                        <c:v>8.2998535199999992</c:v>
                      </c:pt>
                      <c:pt idx="5319">
                        <c:v>8.2998535199999992</c:v>
                      </c:pt>
                      <c:pt idx="5320">
                        <c:v>8.2998535199999992</c:v>
                      </c:pt>
                      <c:pt idx="5321">
                        <c:v>8.2998535199999992</c:v>
                      </c:pt>
                      <c:pt idx="5322">
                        <c:v>8.2998535199999992</c:v>
                      </c:pt>
                      <c:pt idx="5323">
                        <c:v>8.2998535199999992</c:v>
                      </c:pt>
                      <c:pt idx="5324">
                        <c:v>8.2998535199999992</c:v>
                      </c:pt>
                      <c:pt idx="5325">
                        <c:v>8.2998535199999992</c:v>
                      </c:pt>
                      <c:pt idx="5326">
                        <c:v>8.2998535199999992</c:v>
                      </c:pt>
                      <c:pt idx="5327">
                        <c:v>8.2998535199999992</c:v>
                      </c:pt>
                      <c:pt idx="5328">
                        <c:v>8.2998535199999992</c:v>
                      </c:pt>
                      <c:pt idx="5329">
                        <c:v>8.2998535199999992</c:v>
                      </c:pt>
                      <c:pt idx="5330">
                        <c:v>8.2998535199999992</c:v>
                      </c:pt>
                      <c:pt idx="5331">
                        <c:v>8.2998535199999992</c:v>
                      </c:pt>
                      <c:pt idx="5332">
                        <c:v>8.2998535199999992</c:v>
                      </c:pt>
                      <c:pt idx="5333">
                        <c:v>8.2998535199999992</c:v>
                      </c:pt>
                      <c:pt idx="5334">
                        <c:v>8.2998535199999992</c:v>
                      </c:pt>
                      <c:pt idx="5335">
                        <c:v>8.2998535199999992</c:v>
                      </c:pt>
                      <c:pt idx="5336">
                        <c:v>8.2998535199999992</c:v>
                      </c:pt>
                      <c:pt idx="5337">
                        <c:v>8.2998535199999992</c:v>
                      </c:pt>
                      <c:pt idx="5338">
                        <c:v>8.2998535199999992</c:v>
                      </c:pt>
                      <c:pt idx="5339">
                        <c:v>8.2998535199999992</c:v>
                      </c:pt>
                      <c:pt idx="5340">
                        <c:v>8.2998535199999992</c:v>
                      </c:pt>
                      <c:pt idx="5341">
                        <c:v>8.2998535199999992</c:v>
                      </c:pt>
                      <c:pt idx="5342">
                        <c:v>8.2998535199999992</c:v>
                      </c:pt>
                      <c:pt idx="5343">
                        <c:v>8.2998535199999992</c:v>
                      </c:pt>
                      <c:pt idx="5344">
                        <c:v>8.2998535199999992</c:v>
                      </c:pt>
                      <c:pt idx="5345">
                        <c:v>8.2998535199999992</c:v>
                      </c:pt>
                      <c:pt idx="5346">
                        <c:v>8.2998535199999992</c:v>
                      </c:pt>
                      <c:pt idx="5347">
                        <c:v>8.2998535199999992</c:v>
                      </c:pt>
                      <c:pt idx="5348">
                        <c:v>8.2998535199999992</c:v>
                      </c:pt>
                      <c:pt idx="5349">
                        <c:v>8.2998535199999992</c:v>
                      </c:pt>
                      <c:pt idx="5350">
                        <c:v>8.2998535199999992</c:v>
                      </c:pt>
                      <c:pt idx="5351">
                        <c:v>8.2998535199999992</c:v>
                      </c:pt>
                      <c:pt idx="5352">
                        <c:v>8.2998535199999992</c:v>
                      </c:pt>
                      <c:pt idx="5353">
                        <c:v>8.2998535199999992</c:v>
                      </c:pt>
                      <c:pt idx="5354">
                        <c:v>8.2998535199999992</c:v>
                      </c:pt>
                      <c:pt idx="5355">
                        <c:v>8.2998535199999992</c:v>
                      </c:pt>
                      <c:pt idx="5356">
                        <c:v>8.2998535199999992</c:v>
                      </c:pt>
                      <c:pt idx="5357">
                        <c:v>8.2998535199999992</c:v>
                      </c:pt>
                      <c:pt idx="5358">
                        <c:v>8.2998535199999992</c:v>
                      </c:pt>
                      <c:pt idx="5359">
                        <c:v>8.2998535199999992</c:v>
                      </c:pt>
                      <c:pt idx="5360">
                        <c:v>8.1999999999999993</c:v>
                      </c:pt>
                      <c:pt idx="5361">
                        <c:v>8.2998535199999992</c:v>
                      </c:pt>
                      <c:pt idx="5362">
                        <c:v>8.2998535199999992</c:v>
                      </c:pt>
                      <c:pt idx="5363">
                        <c:v>8.2998535199999992</c:v>
                      </c:pt>
                      <c:pt idx="5364">
                        <c:v>8.2998535199999992</c:v>
                      </c:pt>
                      <c:pt idx="5365">
                        <c:v>8.2998535199999992</c:v>
                      </c:pt>
                      <c:pt idx="5366">
                        <c:v>8.2998535199999992</c:v>
                      </c:pt>
                      <c:pt idx="5367">
                        <c:v>8.2998535199999992</c:v>
                      </c:pt>
                      <c:pt idx="5368">
                        <c:v>8.2998535199999992</c:v>
                      </c:pt>
                      <c:pt idx="5369">
                        <c:v>8.1999999999999993</c:v>
                      </c:pt>
                      <c:pt idx="5370">
                        <c:v>8.1999999999999993</c:v>
                      </c:pt>
                      <c:pt idx="5371">
                        <c:v>8.1999999999999993</c:v>
                      </c:pt>
                      <c:pt idx="5372">
                        <c:v>8.2998535199999992</c:v>
                      </c:pt>
                      <c:pt idx="5373">
                        <c:v>8.2998535199999992</c:v>
                      </c:pt>
                      <c:pt idx="5374">
                        <c:v>8.1999999999999993</c:v>
                      </c:pt>
                      <c:pt idx="5375">
                        <c:v>8.1999999999999993</c:v>
                      </c:pt>
                      <c:pt idx="5376">
                        <c:v>8.2998535199999992</c:v>
                      </c:pt>
                      <c:pt idx="5377">
                        <c:v>8.2998535199999992</c:v>
                      </c:pt>
                      <c:pt idx="5378">
                        <c:v>8.2998535199999992</c:v>
                      </c:pt>
                      <c:pt idx="5379">
                        <c:v>8.1999999999999993</c:v>
                      </c:pt>
                      <c:pt idx="5380">
                        <c:v>8.1999999999999993</c:v>
                      </c:pt>
                      <c:pt idx="5381">
                        <c:v>8.1999999999999993</c:v>
                      </c:pt>
                      <c:pt idx="5382">
                        <c:v>8.1999999999999993</c:v>
                      </c:pt>
                      <c:pt idx="5383">
                        <c:v>8.1999999999999993</c:v>
                      </c:pt>
                      <c:pt idx="5384">
                        <c:v>8.1999999999999993</c:v>
                      </c:pt>
                      <c:pt idx="5385">
                        <c:v>8.1999999999999993</c:v>
                      </c:pt>
                      <c:pt idx="5386">
                        <c:v>8.1999999999999993</c:v>
                      </c:pt>
                      <c:pt idx="5387">
                        <c:v>8.1999999999999993</c:v>
                      </c:pt>
                      <c:pt idx="5388">
                        <c:v>8.1999999999999993</c:v>
                      </c:pt>
                      <c:pt idx="5389">
                        <c:v>8.1999999999999993</c:v>
                      </c:pt>
                      <c:pt idx="5390">
                        <c:v>8.1999999999999993</c:v>
                      </c:pt>
                      <c:pt idx="5391">
                        <c:v>8.1999999999999993</c:v>
                      </c:pt>
                      <c:pt idx="5392">
                        <c:v>8.1999999999999993</c:v>
                      </c:pt>
                      <c:pt idx="5393">
                        <c:v>8.1999999999999993</c:v>
                      </c:pt>
                      <c:pt idx="5394">
                        <c:v>8.1999999999999993</c:v>
                      </c:pt>
                      <c:pt idx="5395">
                        <c:v>8.1999999999999993</c:v>
                      </c:pt>
                      <c:pt idx="5396">
                        <c:v>8.1999999999999993</c:v>
                      </c:pt>
                      <c:pt idx="5397">
                        <c:v>8.1999999999999993</c:v>
                      </c:pt>
                      <c:pt idx="5398">
                        <c:v>8.1999999999999993</c:v>
                      </c:pt>
                      <c:pt idx="5399">
                        <c:v>8.1999999999999993</c:v>
                      </c:pt>
                      <c:pt idx="5400">
                        <c:v>8.1999999999999993</c:v>
                      </c:pt>
                      <c:pt idx="5401">
                        <c:v>8.1999999999999993</c:v>
                      </c:pt>
                      <c:pt idx="5402">
                        <c:v>8.1999999999999993</c:v>
                      </c:pt>
                      <c:pt idx="5403">
                        <c:v>8.1999999999999993</c:v>
                      </c:pt>
                      <c:pt idx="5404">
                        <c:v>8.1999999999999993</c:v>
                      </c:pt>
                      <c:pt idx="5405">
                        <c:v>8.1999999999999993</c:v>
                      </c:pt>
                      <c:pt idx="5406">
                        <c:v>8.1999999999999993</c:v>
                      </c:pt>
                      <c:pt idx="5407">
                        <c:v>8.1999999999999993</c:v>
                      </c:pt>
                      <c:pt idx="5408">
                        <c:v>8.1999999999999993</c:v>
                      </c:pt>
                      <c:pt idx="5409">
                        <c:v>8.1999999999999993</c:v>
                      </c:pt>
                      <c:pt idx="5410">
                        <c:v>8.1999999999999993</c:v>
                      </c:pt>
                      <c:pt idx="5411">
                        <c:v>8.1999999999999993</c:v>
                      </c:pt>
                      <c:pt idx="5412">
                        <c:v>8.1999999999999993</c:v>
                      </c:pt>
                      <c:pt idx="5413">
                        <c:v>8.1999999999999993</c:v>
                      </c:pt>
                      <c:pt idx="5414">
                        <c:v>8.1999999999999993</c:v>
                      </c:pt>
                      <c:pt idx="5415">
                        <c:v>8.1999999999999993</c:v>
                      </c:pt>
                      <c:pt idx="5416">
                        <c:v>8.1999999999999993</c:v>
                      </c:pt>
                      <c:pt idx="5417">
                        <c:v>8.1999999999999993</c:v>
                      </c:pt>
                      <c:pt idx="5418">
                        <c:v>8.1999999999999993</c:v>
                      </c:pt>
                      <c:pt idx="5419">
                        <c:v>8.1999999999999993</c:v>
                      </c:pt>
                      <c:pt idx="5420">
                        <c:v>8.1999999999999993</c:v>
                      </c:pt>
                      <c:pt idx="5421">
                        <c:v>8.1999999999999993</c:v>
                      </c:pt>
                      <c:pt idx="5422">
                        <c:v>8.1999999999999993</c:v>
                      </c:pt>
                      <c:pt idx="5423">
                        <c:v>8.1999999999999993</c:v>
                      </c:pt>
                      <c:pt idx="5424">
                        <c:v>8.1999999999999993</c:v>
                      </c:pt>
                      <c:pt idx="5425">
                        <c:v>8.1999999999999993</c:v>
                      </c:pt>
                      <c:pt idx="5426">
                        <c:v>8.1999999999999993</c:v>
                      </c:pt>
                      <c:pt idx="5427">
                        <c:v>8.1999999999999993</c:v>
                      </c:pt>
                      <c:pt idx="5428">
                        <c:v>8.1999999999999993</c:v>
                      </c:pt>
                      <c:pt idx="5429">
                        <c:v>8.1999999999999993</c:v>
                      </c:pt>
                      <c:pt idx="5430">
                        <c:v>8.1999999999999993</c:v>
                      </c:pt>
                      <c:pt idx="5431">
                        <c:v>8.1999999999999993</c:v>
                      </c:pt>
                      <c:pt idx="5432">
                        <c:v>8.1999999999999993</c:v>
                      </c:pt>
                      <c:pt idx="5433">
                        <c:v>8.1999999999999993</c:v>
                      </c:pt>
                      <c:pt idx="5434">
                        <c:v>8.1999999999999993</c:v>
                      </c:pt>
                      <c:pt idx="5435">
                        <c:v>8.1999999999999993</c:v>
                      </c:pt>
                      <c:pt idx="5436">
                        <c:v>8.1999999999999993</c:v>
                      </c:pt>
                      <c:pt idx="5437">
                        <c:v>8.1999999999999993</c:v>
                      </c:pt>
                      <c:pt idx="5438">
                        <c:v>8.1999999999999993</c:v>
                      </c:pt>
                      <c:pt idx="5439">
                        <c:v>8.1999999999999993</c:v>
                      </c:pt>
                      <c:pt idx="5440">
                        <c:v>8.1999999999999993</c:v>
                      </c:pt>
                      <c:pt idx="5441">
                        <c:v>8.1999999999999993</c:v>
                      </c:pt>
                      <c:pt idx="5442">
                        <c:v>8.1999999999999993</c:v>
                      </c:pt>
                      <c:pt idx="5443">
                        <c:v>8.1999999999999993</c:v>
                      </c:pt>
                      <c:pt idx="5444">
                        <c:v>8.1999999999999993</c:v>
                      </c:pt>
                      <c:pt idx="5445">
                        <c:v>8.1999999999999993</c:v>
                      </c:pt>
                      <c:pt idx="5446">
                        <c:v>8.1999999999999993</c:v>
                      </c:pt>
                      <c:pt idx="5447">
                        <c:v>8.1999999999999993</c:v>
                      </c:pt>
                      <c:pt idx="5448">
                        <c:v>8.1999999999999993</c:v>
                      </c:pt>
                      <c:pt idx="5449">
                        <c:v>8.1999999999999993</c:v>
                      </c:pt>
                      <c:pt idx="5450">
                        <c:v>8.1999999999999993</c:v>
                      </c:pt>
                      <c:pt idx="5451">
                        <c:v>8.1999999999999993</c:v>
                      </c:pt>
                      <c:pt idx="5452">
                        <c:v>8.1999999999999993</c:v>
                      </c:pt>
                      <c:pt idx="5453">
                        <c:v>8.1999999999999993</c:v>
                      </c:pt>
                      <c:pt idx="5454">
                        <c:v>8.1999999999999993</c:v>
                      </c:pt>
                      <c:pt idx="5455">
                        <c:v>8.1999999999999993</c:v>
                      </c:pt>
                      <c:pt idx="5456">
                        <c:v>8.1999999999999993</c:v>
                      </c:pt>
                      <c:pt idx="5457">
                        <c:v>8.1999999999999993</c:v>
                      </c:pt>
                      <c:pt idx="5458">
                        <c:v>8.1999999999999993</c:v>
                      </c:pt>
                      <c:pt idx="5459">
                        <c:v>8.1999999999999993</c:v>
                      </c:pt>
                      <c:pt idx="5460">
                        <c:v>8.1999999999999993</c:v>
                      </c:pt>
                      <c:pt idx="5461">
                        <c:v>8.1999999999999993</c:v>
                      </c:pt>
                      <c:pt idx="5462">
                        <c:v>8.1999999999999993</c:v>
                      </c:pt>
                      <c:pt idx="5463">
                        <c:v>8.1999999999999993</c:v>
                      </c:pt>
                      <c:pt idx="5464">
                        <c:v>8.1999999999999993</c:v>
                      </c:pt>
                      <c:pt idx="5465">
                        <c:v>8.1999999999999993</c:v>
                      </c:pt>
                      <c:pt idx="5466">
                        <c:v>8.1999999999999993</c:v>
                      </c:pt>
                      <c:pt idx="5467">
                        <c:v>8.1999999999999993</c:v>
                      </c:pt>
                      <c:pt idx="5468">
                        <c:v>8.1999999999999993</c:v>
                      </c:pt>
                      <c:pt idx="5469">
                        <c:v>8.1999999999999993</c:v>
                      </c:pt>
                      <c:pt idx="5470">
                        <c:v>8.1999999999999993</c:v>
                      </c:pt>
                      <c:pt idx="5471">
                        <c:v>8.1999999999999993</c:v>
                      </c:pt>
                      <c:pt idx="5472">
                        <c:v>8.1999999999999993</c:v>
                      </c:pt>
                      <c:pt idx="5473">
                        <c:v>8.1999999999999993</c:v>
                      </c:pt>
                      <c:pt idx="5474">
                        <c:v>8.1999999999999993</c:v>
                      </c:pt>
                      <c:pt idx="5475">
                        <c:v>8.1999999999999993</c:v>
                      </c:pt>
                      <c:pt idx="5476">
                        <c:v>8.1999999999999993</c:v>
                      </c:pt>
                      <c:pt idx="5477">
                        <c:v>8.1999999999999993</c:v>
                      </c:pt>
                      <c:pt idx="5478">
                        <c:v>8.1999999999999993</c:v>
                      </c:pt>
                      <c:pt idx="5479">
                        <c:v>8.1999999999999993</c:v>
                      </c:pt>
                      <c:pt idx="5480">
                        <c:v>8.1999999999999993</c:v>
                      </c:pt>
                      <c:pt idx="5481">
                        <c:v>8.1999999999999993</c:v>
                      </c:pt>
                      <c:pt idx="5482">
                        <c:v>8.1999999999999993</c:v>
                      </c:pt>
                      <c:pt idx="5483">
                        <c:v>8.1999999999999993</c:v>
                      </c:pt>
                      <c:pt idx="5484">
                        <c:v>8.0999023399999999</c:v>
                      </c:pt>
                      <c:pt idx="5485">
                        <c:v>8.1999999999999993</c:v>
                      </c:pt>
                      <c:pt idx="5486">
                        <c:v>8.0999023399999999</c:v>
                      </c:pt>
                      <c:pt idx="5487">
                        <c:v>8.1999999999999993</c:v>
                      </c:pt>
                      <c:pt idx="5488">
                        <c:v>8.1999999999999993</c:v>
                      </c:pt>
                      <c:pt idx="5489">
                        <c:v>8.1999999999999993</c:v>
                      </c:pt>
                      <c:pt idx="5490">
                        <c:v>8.1999999999999993</c:v>
                      </c:pt>
                      <c:pt idx="5491">
                        <c:v>8.1999999999999993</c:v>
                      </c:pt>
                      <c:pt idx="5492">
                        <c:v>8.1999999999999993</c:v>
                      </c:pt>
                      <c:pt idx="5493">
                        <c:v>8.1999999999999993</c:v>
                      </c:pt>
                      <c:pt idx="5494">
                        <c:v>8.1999999999999993</c:v>
                      </c:pt>
                      <c:pt idx="5495">
                        <c:v>8.1999999999999993</c:v>
                      </c:pt>
                      <c:pt idx="5496">
                        <c:v>8.1999999999999993</c:v>
                      </c:pt>
                      <c:pt idx="5497">
                        <c:v>8.1999999999999993</c:v>
                      </c:pt>
                      <c:pt idx="5498">
                        <c:v>8.0999023399999999</c:v>
                      </c:pt>
                      <c:pt idx="5499">
                        <c:v>8.1999999999999993</c:v>
                      </c:pt>
                      <c:pt idx="5500">
                        <c:v>8.1999999999999993</c:v>
                      </c:pt>
                      <c:pt idx="5501">
                        <c:v>8.1999999999999993</c:v>
                      </c:pt>
                      <c:pt idx="5502">
                        <c:v>8.0999023399999999</c:v>
                      </c:pt>
                      <c:pt idx="5503">
                        <c:v>8.0999023399999999</c:v>
                      </c:pt>
                      <c:pt idx="5504">
                        <c:v>8.1999999999999993</c:v>
                      </c:pt>
                      <c:pt idx="5505">
                        <c:v>8.1999999999999993</c:v>
                      </c:pt>
                      <c:pt idx="5506">
                        <c:v>8.1999999999999993</c:v>
                      </c:pt>
                      <c:pt idx="5507">
                        <c:v>8.1999999999999993</c:v>
                      </c:pt>
                      <c:pt idx="5508">
                        <c:v>8.0999023399999999</c:v>
                      </c:pt>
                      <c:pt idx="5509">
                        <c:v>8.1999999999999993</c:v>
                      </c:pt>
                      <c:pt idx="5510">
                        <c:v>8.0999023399999999</c:v>
                      </c:pt>
                      <c:pt idx="5511">
                        <c:v>8.0999023399999999</c:v>
                      </c:pt>
                      <c:pt idx="5512">
                        <c:v>8.0999023399999999</c:v>
                      </c:pt>
                      <c:pt idx="5513">
                        <c:v>8.0999023399999999</c:v>
                      </c:pt>
                      <c:pt idx="5514">
                        <c:v>8.0999023399999999</c:v>
                      </c:pt>
                      <c:pt idx="5515">
                        <c:v>8.0999023399999999</c:v>
                      </c:pt>
                      <c:pt idx="5516">
                        <c:v>8.0999023399999999</c:v>
                      </c:pt>
                      <c:pt idx="5517">
                        <c:v>8.0999023399999999</c:v>
                      </c:pt>
                      <c:pt idx="5518">
                        <c:v>8.0999023399999999</c:v>
                      </c:pt>
                      <c:pt idx="5519">
                        <c:v>8.0999023399999999</c:v>
                      </c:pt>
                      <c:pt idx="5520">
                        <c:v>8.0999023399999999</c:v>
                      </c:pt>
                      <c:pt idx="5521">
                        <c:v>8.0999023399999999</c:v>
                      </c:pt>
                      <c:pt idx="5522">
                        <c:v>8.0999023399999999</c:v>
                      </c:pt>
                      <c:pt idx="5523">
                        <c:v>8.0999023399999999</c:v>
                      </c:pt>
                      <c:pt idx="5524">
                        <c:v>8.0999023399999999</c:v>
                      </c:pt>
                      <c:pt idx="5525">
                        <c:v>8.0999023399999999</c:v>
                      </c:pt>
                      <c:pt idx="5526">
                        <c:v>8.0999023399999999</c:v>
                      </c:pt>
                      <c:pt idx="5527">
                        <c:v>8.0999023399999999</c:v>
                      </c:pt>
                      <c:pt idx="5528">
                        <c:v>8.0999023399999999</c:v>
                      </c:pt>
                      <c:pt idx="5529">
                        <c:v>8.0999023399999999</c:v>
                      </c:pt>
                      <c:pt idx="5530">
                        <c:v>8.0999023399999999</c:v>
                      </c:pt>
                      <c:pt idx="5531">
                        <c:v>8.0999023399999999</c:v>
                      </c:pt>
                      <c:pt idx="5532">
                        <c:v>8.0999023399999999</c:v>
                      </c:pt>
                      <c:pt idx="5533">
                        <c:v>8.0999023399999999</c:v>
                      </c:pt>
                      <c:pt idx="5534">
                        <c:v>8.0999023399999999</c:v>
                      </c:pt>
                      <c:pt idx="5535">
                        <c:v>8.0999023399999999</c:v>
                      </c:pt>
                      <c:pt idx="5536">
                        <c:v>8.0999023399999999</c:v>
                      </c:pt>
                      <c:pt idx="5537">
                        <c:v>8.0999023399999999</c:v>
                      </c:pt>
                      <c:pt idx="5538">
                        <c:v>8.0999023399999999</c:v>
                      </c:pt>
                      <c:pt idx="5539">
                        <c:v>8.0999023399999999</c:v>
                      </c:pt>
                      <c:pt idx="5540">
                        <c:v>8.0999023399999999</c:v>
                      </c:pt>
                      <c:pt idx="5541">
                        <c:v>8.0999023399999999</c:v>
                      </c:pt>
                      <c:pt idx="5542">
                        <c:v>8.0999023399999999</c:v>
                      </c:pt>
                      <c:pt idx="5543">
                        <c:v>8.0999023399999999</c:v>
                      </c:pt>
                      <c:pt idx="5544">
                        <c:v>8.0999023399999999</c:v>
                      </c:pt>
                      <c:pt idx="5545">
                        <c:v>8.0999023399999999</c:v>
                      </c:pt>
                      <c:pt idx="5546">
                        <c:v>8.0999023399999999</c:v>
                      </c:pt>
                      <c:pt idx="5547">
                        <c:v>8.0999023399999999</c:v>
                      </c:pt>
                      <c:pt idx="5548">
                        <c:v>8.0999023399999999</c:v>
                      </c:pt>
                      <c:pt idx="5549">
                        <c:v>8.0999023399999999</c:v>
                      </c:pt>
                      <c:pt idx="5550">
                        <c:v>8.0999023399999999</c:v>
                      </c:pt>
                      <c:pt idx="5551">
                        <c:v>8.0999023399999999</c:v>
                      </c:pt>
                      <c:pt idx="5552">
                        <c:v>8.0999023399999999</c:v>
                      </c:pt>
                      <c:pt idx="5553">
                        <c:v>8.0999023399999999</c:v>
                      </c:pt>
                      <c:pt idx="5554">
                        <c:v>8.0999023399999999</c:v>
                      </c:pt>
                      <c:pt idx="5555">
                        <c:v>8.0999023399999999</c:v>
                      </c:pt>
                      <c:pt idx="5556">
                        <c:v>8.0999023399999999</c:v>
                      </c:pt>
                      <c:pt idx="5557">
                        <c:v>8.0999023399999999</c:v>
                      </c:pt>
                      <c:pt idx="5558">
                        <c:v>8.0999023399999999</c:v>
                      </c:pt>
                      <c:pt idx="5559">
                        <c:v>8.0999023399999999</c:v>
                      </c:pt>
                      <c:pt idx="5560">
                        <c:v>8.0999023399999999</c:v>
                      </c:pt>
                      <c:pt idx="5561">
                        <c:v>8.0999023399999999</c:v>
                      </c:pt>
                      <c:pt idx="5562">
                        <c:v>8.0999023399999999</c:v>
                      </c:pt>
                      <c:pt idx="5563">
                        <c:v>8.0999023399999999</c:v>
                      </c:pt>
                      <c:pt idx="5564">
                        <c:v>8.0999023399999999</c:v>
                      </c:pt>
                      <c:pt idx="5565">
                        <c:v>8.0999023399999999</c:v>
                      </c:pt>
                      <c:pt idx="5566">
                        <c:v>8.0999023399999999</c:v>
                      </c:pt>
                      <c:pt idx="5567">
                        <c:v>8.0999023399999999</c:v>
                      </c:pt>
                      <c:pt idx="5568">
                        <c:v>8.0999023399999999</c:v>
                      </c:pt>
                      <c:pt idx="5569">
                        <c:v>8.0999023399999999</c:v>
                      </c:pt>
                      <c:pt idx="5570">
                        <c:v>8.0999023399999999</c:v>
                      </c:pt>
                      <c:pt idx="5571">
                        <c:v>8.0999023399999999</c:v>
                      </c:pt>
                      <c:pt idx="5572">
                        <c:v>8.0999023399999999</c:v>
                      </c:pt>
                      <c:pt idx="5573">
                        <c:v>8.0999023399999999</c:v>
                      </c:pt>
                      <c:pt idx="5574">
                        <c:v>8.0999023399999999</c:v>
                      </c:pt>
                      <c:pt idx="5575">
                        <c:v>8.0999023399999999</c:v>
                      </c:pt>
                      <c:pt idx="5576">
                        <c:v>8.0999023399999999</c:v>
                      </c:pt>
                      <c:pt idx="5577">
                        <c:v>8.0999023399999999</c:v>
                      </c:pt>
                      <c:pt idx="5578">
                        <c:v>8.0999023399999999</c:v>
                      </c:pt>
                      <c:pt idx="5579">
                        <c:v>8.0999023399999999</c:v>
                      </c:pt>
                      <c:pt idx="5580">
                        <c:v>8.0999023399999999</c:v>
                      </c:pt>
                      <c:pt idx="5581">
                        <c:v>8.0999023399999999</c:v>
                      </c:pt>
                      <c:pt idx="5582">
                        <c:v>8.0999023399999999</c:v>
                      </c:pt>
                      <c:pt idx="5583">
                        <c:v>8.0999023399999999</c:v>
                      </c:pt>
                      <c:pt idx="5584">
                        <c:v>8.0999023399999999</c:v>
                      </c:pt>
                      <c:pt idx="5585">
                        <c:v>8.0999023399999999</c:v>
                      </c:pt>
                      <c:pt idx="5586">
                        <c:v>8.0999023399999999</c:v>
                      </c:pt>
                      <c:pt idx="5587">
                        <c:v>8.0999023399999999</c:v>
                      </c:pt>
                      <c:pt idx="5588">
                        <c:v>8.0999023399999999</c:v>
                      </c:pt>
                      <c:pt idx="5589">
                        <c:v>8.0999023399999999</c:v>
                      </c:pt>
                      <c:pt idx="5590">
                        <c:v>8.0999023399999999</c:v>
                      </c:pt>
                      <c:pt idx="5591">
                        <c:v>8.0999023399999999</c:v>
                      </c:pt>
                      <c:pt idx="5592">
                        <c:v>8.0999023399999999</c:v>
                      </c:pt>
                      <c:pt idx="5593">
                        <c:v>8.0999023399999999</c:v>
                      </c:pt>
                      <c:pt idx="5594">
                        <c:v>8.0999023399999999</c:v>
                      </c:pt>
                      <c:pt idx="5595">
                        <c:v>8.0999023399999999</c:v>
                      </c:pt>
                      <c:pt idx="5596">
                        <c:v>8.0999023399999999</c:v>
                      </c:pt>
                      <c:pt idx="5597">
                        <c:v>8.0999023399999999</c:v>
                      </c:pt>
                      <c:pt idx="5598">
                        <c:v>8.0999023399999999</c:v>
                      </c:pt>
                      <c:pt idx="5599">
                        <c:v>8.0999023399999999</c:v>
                      </c:pt>
                      <c:pt idx="5600">
                        <c:v>8.0999023399999999</c:v>
                      </c:pt>
                      <c:pt idx="5601">
                        <c:v>8.0999023399999999</c:v>
                      </c:pt>
                      <c:pt idx="5602">
                        <c:v>8.0999023399999999</c:v>
                      </c:pt>
                      <c:pt idx="5603">
                        <c:v>8.0999023399999999</c:v>
                      </c:pt>
                      <c:pt idx="5604">
                        <c:v>8.0999023399999999</c:v>
                      </c:pt>
                      <c:pt idx="5605">
                        <c:v>8.0999023399999999</c:v>
                      </c:pt>
                      <c:pt idx="5606">
                        <c:v>8.0999023399999999</c:v>
                      </c:pt>
                      <c:pt idx="5607">
                        <c:v>8.0999023399999999</c:v>
                      </c:pt>
                      <c:pt idx="5608">
                        <c:v>8.0999023399999999</c:v>
                      </c:pt>
                      <c:pt idx="5609">
                        <c:v>8.0999023399999999</c:v>
                      </c:pt>
                      <c:pt idx="5610">
                        <c:v>8.0999023399999999</c:v>
                      </c:pt>
                      <c:pt idx="5611">
                        <c:v>8.0999023399999999</c:v>
                      </c:pt>
                      <c:pt idx="5612">
                        <c:v>8.0999023399999999</c:v>
                      </c:pt>
                      <c:pt idx="5613">
                        <c:v>8.0999023399999999</c:v>
                      </c:pt>
                      <c:pt idx="5614">
                        <c:v>8.0999023399999999</c:v>
                      </c:pt>
                      <c:pt idx="5615">
                        <c:v>8.0999023399999999</c:v>
                      </c:pt>
                      <c:pt idx="5616">
                        <c:v>8.0999023399999999</c:v>
                      </c:pt>
                      <c:pt idx="5617">
                        <c:v>8.0999023399999999</c:v>
                      </c:pt>
                      <c:pt idx="5618">
                        <c:v>7.9998046899999977</c:v>
                      </c:pt>
                      <c:pt idx="5619">
                        <c:v>8.0999023399999999</c:v>
                      </c:pt>
                      <c:pt idx="5620">
                        <c:v>8.0999023399999999</c:v>
                      </c:pt>
                      <c:pt idx="5621">
                        <c:v>8.0999023399999999</c:v>
                      </c:pt>
                      <c:pt idx="5622">
                        <c:v>8.0999023399999999</c:v>
                      </c:pt>
                      <c:pt idx="5623">
                        <c:v>8.0999023399999999</c:v>
                      </c:pt>
                      <c:pt idx="5624">
                        <c:v>8.0999023399999999</c:v>
                      </c:pt>
                      <c:pt idx="5625">
                        <c:v>7.9998046899999977</c:v>
                      </c:pt>
                      <c:pt idx="5626">
                        <c:v>7.9998046899999977</c:v>
                      </c:pt>
                      <c:pt idx="5627">
                        <c:v>8.0999023399999999</c:v>
                      </c:pt>
                      <c:pt idx="5628">
                        <c:v>8.0999023399999999</c:v>
                      </c:pt>
                      <c:pt idx="5629">
                        <c:v>8.0999023399999999</c:v>
                      </c:pt>
                      <c:pt idx="5630">
                        <c:v>7.9998046899999977</c:v>
                      </c:pt>
                      <c:pt idx="5631">
                        <c:v>8.0999023399999999</c:v>
                      </c:pt>
                      <c:pt idx="5632">
                        <c:v>8.0999023399999999</c:v>
                      </c:pt>
                      <c:pt idx="5633">
                        <c:v>8.0999023399999999</c:v>
                      </c:pt>
                      <c:pt idx="5634">
                        <c:v>7.9998046899999977</c:v>
                      </c:pt>
                      <c:pt idx="5635">
                        <c:v>7.9998046899999977</c:v>
                      </c:pt>
                      <c:pt idx="5636">
                        <c:v>8.0999023399999999</c:v>
                      </c:pt>
                      <c:pt idx="5637">
                        <c:v>7.9998046899999977</c:v>
                      </c:pt>
                      <c:pt idx="5638">
                        <c:v>7.9998046899999977</c:v>
                      </c:pt>
                      <c:pt idx="5639">
                        <c:v>8.0999023399999999</c:v>
                      </c:pt>
                      <c:pt idx="5640">
                        <c:v>7.9998046899999977</c:v>
                      </c:pt>
                      <c:pt idx="5641">
                        <c:v>7.9998046899999977</c:v>
                      </c:pt>
                      <c:pt idx="5642">
                        <c:v>7.9998046899999977</c:v>
                      </c:pt>
                      <c:pt idx="5643">
                        <c:v>7.9998046899999977</c:v>
                      </c:pt>
                      <c:pt idx="5644">
                        <c:v>7.9998046899999977</c:v>
                      </c:pt>
                      <c:pt idx="5645">
                        <c:v>7.9998046899999977</c:v>
                      </c:pt>
                      <c:pt idx="5646">
                        <c:v>7.9998046899999977</c:v>
                      </c:pt>
                      <c:pt idx="5647">
                        <c:v>7.9998046899999977</c:v>
                      </c:pt>
                      <c:pt idx="5648">
                        <c:v>7.9998046899999977</c:v>
                      </c:pt>
                      <c:pt idx="5649">
                        <c:v>7.9998046899999977</c:v>
                      </c:pt>
                      <c:pt idx="5650">
                        <c:v>7.9998046899999977</c:v>
                      </c:pt>
                      <c:pt idx="5651">
                        <c:v>7.9998046899999977</c:v>
                      </c:pt>
                      <c:pt idx="5652">
                        <c:v>7.9998046899999977</c:v>
                      </c:pt>
                      <c:pt idx="5653">
                        <c:v>8.0999023399999999</c:v>
                      </c:pt>
                      <c:pt idx="5654">
                        <c:v>7.9998046899999977</c:v>
                      </c:pt>
                      <c:pt idx="5655">
                        <c:v>7.9998046899999977</c:v>
                      </c:pt>
                      <c:pt idx="5656">
                        <c:v>7.9998046899999977</c:v>
                      </c:pt>
                      <c:pt idx="5657">
                        <c:v>7.9998046899999977</c:v>
                      </c:pt>
                      <c:pt idx="5658">
                        <c:v>7.9998046899999977</c:v>
                      </c:pt>
                      <c:pt idx="5659">
                        <c:v>7.9998046899999977</c:v>
                      </c:pt>
                      <c:pt idx="5660">
                        <c:v>7.9998046899999977</c:v>
                      </c:pt>
                      <c:pt idx="5661">
                        <c:v>7.9998046899999977</c:v>
                      </c:pt>
                      <c:pt idx="5662">
                        <c:v>7.9998046899999977</c:v>
                      </c:pt>
                      <c:pt idx="5663">
                        <c:v>7.9998046899999977</c:v>
                      </c:pt>
                      <c:pt idx="5664">
                        <c:v>7.9998046899999977</c:v>
                      </c:pt>
                      <c:pt idx="5665">
                        <c:v>7.9998046899999977</c:v>
                      </c:pt>
                      <c:pt idx="5666">
                        <c:v>7.9998046899999977</c:v>
                      </c:pt>
                      <c:pt idx="5667">
                        <c:v>7.9998046899999977</c:v>
                      </c:pt>
                      <c:pt idx="5668">
                        <c:v>7.9998046899999977</c:v>
                      </c:pt>
                      <c:pt idx="5669">
                        <c:v>7.9998046899999977</c:v>
                      </c:pt>
                      <c:pt idx="5670">
                        <c:v>7.9998046899999977</c:v>
                      </c:pt>
                      <c:pt idx="5671">
                        <c:v>7.9998046899999977</c:v>
                      </c:pt>
                      <c:pt idx="5672">
                        <c:v>7.9998046899999977</c:v>
                      </c:pt>
                      <c:pt idx="5673">
                        <c:v>7.9998046899999977</c:v>
                      </c:pt>
                      <c:pt idx="5674">
                        <c:v>7.9998046899999977</c:v>
                      </c:pt>
                      <c:pt idx="5675">
                        <c:v>7.9998046899999977</c:v>
                      </c:pt>
                      <c:pt idx="5676">
                        <c:v>7.9998046899999977</c:v>
                      </c:pt>
                      <c:pt idx="5677">
                        <c:v>7.9998046899999977</c:v>
                      </c:pt>
                      <c:pt idx="5678">
                        <c:v>7.9998046899999977</c:v>
                      </c:pt>
                      <c:pt idx="5679">
                        <c:v>7.9998046899999977</c:v>
                      </c:pt>
                      <c:pt idx="5680">
                        <c:v>7.9998046899999977</c:v>
                      </c:pt>
                      <c:pt idx="5681">
                        <c:v>7.9998046899999977</c:v>
                      </c:pt>
                      <c:pt idx="5682">
                        <c:v>7.9998046899999977</c:v>
                      </c:pt>
                      <c:pt idx="5683">
                        <c:v>7.9998046899999977</c:v>
                      </c:pt>
                      <c:pt idx="5684">
                        <c:v>7.9998046899999977</c:v>
                      </c:pt>
                      <c:pt idx="5685">
                        <c:v>7.9998046899999977</c:v>
                      </c:pt>
                      <c:pt idx="5686">
                        <c:v>7.9998046899999977</c:v>
                      </c:pt>
                      <c:pt idx="5687">
                        <c:v>7.9998046899999977</c:v>
                      </c:pt>
                      <c:pt idx="5688">
                        <c:v>7.9998046899999977</c:v>
                      </c:pt>
                      <c:pt idx="5689">
                        <c:v>7.9998046899999977</c:v>
                      </c:pt>
                      <c:pt idx="5690">
                        <c:v>7.9998046899999977</c:v>
                      </c:pt>
                      <c:pt idx="5691">
                        <c:v>7.9998046899999977</c:v>
                      </c:pt>
                      <c:pt idx="5692">
                        <c:v>7.9998046899999977</c:v>
                      </c:pt>
                      <c:pt idx="5693">
                        <c:v>7.9998046899999977</c:v>
                      </c:pt>
                      <c:pt idx="5694">
                        <c:v>7.9998046899999977</c:v>
                      </c:pt>
                      <c:pt idx="5695">
                        <c:v>7.9998046899999977</c:v>
                      </c:pt>
                      <c:pt idx="5696">
                        <c:v>7.9998046899999977</c:v>
                      </c:pt>
                      <c:pt idx="5697">
                        <c:v>7.9998046899999977</c:v>
                      </c:pt>
                      <c:pt idx="5698">
                        <c:v>7.9998046899999977</c:v>
                      </c:pt>
                      <c:pt idx="5699">
                        <c:v>7.9998046899999977</c:v>
                      </c:pt>
                      <c:pt idx="5700">
                        <c:v>7.9998046899999977</c:v>
                      </c:pt>
                      <c:pt idx="5701">
                        <c:v>7.9998046899999977</c:v>
                      </c:pt>
                      <c:pt idx="5702">
                        <c:v>7.9998046899999977</c:v>
                      </c:pt>
                      <c:pt idx="5703">
                        <c:v>7.9998046899999977</c:v>
                      </c:pt>
                      <c:pt idx="5704">
                        <c:v>7.9998046899999977</c:v>
                      </c:pt>
                      <c:pt idx="5705">
                        <c:v>7.9998046899999977</c:v>
                      </c:pt>
                      <c:pt idx="5706">
                        <c:v>7.9998046899999977</c:v>
                      </c:pt>
                      <c:pt idx="5707">
                        <c:v>7.9998046899999977</c:v>
                      </c:pt>
                      <c:pt idx="5708">
                        <c:v>7.9998046899999977</c:v>
                      </c:pt>
                      <c:pt idx="5709">
                        <c:v>7.9998046899999977</c:v>
                      </c:pt>
                      <c:pt idx="5710">
                        <c:v>7.9998046899999977</c:v>
                      </c:pt>
                      <c:pt idx="5711">
                        <c:v>7.9998046899999977</c:v>
                      </c:pt>
                      <c:pt idx="5712">
                        <c:v>7.9998046899999977</c:v>
                      </c:pt>
                      <c:pt idx="5713">
                        <c:v>7.9998046899999977</c:v>
                      </c:pt>
                      <c:pt idx="5714">
                        <c:v>7.9998046899999977</c:v>
                      </c:pt>
                      <c:pt idx="5715">
                        <c:v>7.9998046899999977</c:v>
                      </c:pt>
                      <c:pt idx="5716">
                        <c:v>7.9998046899999977</c:v>
                      </c:pt>
                      <c:pt idx="5717">
                        <c:v>7.9998046899999977</c:v>
                      </c:pt>
                      <c:pt idx="5718">
                        <c:v>7.9998046899999977</c:v>
                      </c:pt>
                      <c:pt idx="5719">
                        <c:v>7.9998046899999977</c:v>
                      </c:pt>
                      <c:pt idx="5720">
                        <c:v>7.9998046899999977</c:v>
                      </c:pt>
                      <c:pt idx="5721">
                        <c:v>7.9998046899999977</c:v>
                      </c:pt>
                      <c:pt idx="5722">
                        <c:v>7.9998046899999977</c:v>
                      </c:pt>
                      <c:pt idx="5723">
                        <c:v>7.9998046899999977</c:v>
                      </c:pt>
                      <c:pt idx="5724">
                        <c:v>7.9998046899999977</c:v>
                      </c:pt>
                      <c:pt idx="5725">
                        <c:v>7.9998046899999977</c:v>
                      </c:pt>
                      <c:pt idx="5726">
                        <c:v>7.9998046899999977</c:v>
                      </c:pt>
                      <c:pt idx="5727">
                        <c:v>7.9998046899999977</c:v>
                      </c:pt>
                      <c:pt idx="5728">
                        <c:v>7.9998046899999977</c:v>
                      </c:pt>
                      <c:pt idx="5729">
                        <c:v>7.9998046899999977</c:v>
                      </c:pt>
                      <c:pt idx="5730">
                        <c:v>7.9998046899999977</c:v>
                      </c:pt>
                      <c:pt idx="5731">
                        <c:v>7.9998046899999977</c:v>
                      </c:pt>
                      <c:pt idx="5732">
                        <c:v>7.9998046899999977</c:v>
                      </c:pt>
                      <c:pt idx="5733">
                        <c:v>7.9998046899999977</c:v>
                      </c:pt>
                      <c:pt idx="5734">
                        <c:v>7.9998046899999977</c:v>
                      </c:pt>
                      <c:pt idx="5735">
                        <c:v>7.9998046899999977</c:v>
                      </c:pt>
                      <c:pt idx="5736">
                        <c:v>7.9998046899999977</c:v>
                      </c:pt>
                      <c:pt idx="5737">
                        <c:v>7.9998046899999977</c:v>
                      </c:pt>
                      <c:pt idx="5738">
                        <c:v>7.9998046899999977</c:v>
                      </c:pt>
                      <c:pt idx="5739">
                        <c:v>7.9998046899999977</c:v>
                      </c:pt>
                      <c:pt idx="5740">
                        <c:v>7.9998046899999977</c:v>
                      </c:pt>
                      <c:pt idx="5741">
                        <c:v>7.9998046899999977</c:v>
                      </c:pt>
                      <c:pt idx="5742">
                        <c:v>7.9998046899999977</c:v>
                      </c:pt>
                      <c:pt idx="5743">
                        <c:v>7.9998046899999977</c:v>
                      </c:pt>
                      <c:pt idx="5744">
                        <c:v>7.9998046899999977</c:v>
                      </c:pt>
                      <c:pt idx="5745">
                        <c:v>7.9998046899999977</c:v>
                      </c:pt>
                      <c:pt idx="5746">
                        <c:v>7.9998046899999977</c:v>
                      </c:pt>
                      <c:pt idx="5747">
                        <c:v>7.9998046899999977</c:v>
                      </c:pt>
                      <c:pt idx="5748">
                        <c:v>7.9998046899999977</c:v>
                      </c:pt>
                      <c:pt idx="5749">
                        <c:v>7.9998046899999977</c:v>
                      </c:pt>
                      <c:pt idx="5750">
                        <c:v>7.9998046899999977</c:v>
                      </c:pt>
                      <c:pt idx="5751">
                        <c:v>7.9998046899999977</c:v>
                      </c:pt>
                      <c:pt idx="5752">
                        <c:v>7.9998046899999977</c:v>
                      </c:pt>
                      <c:pt idx="5753">
                        <c:v>7.9998046899999977</c:v>
                      </c:pt>
                      <c:pt idx="5754">
                        <c:v>7.9998046899999977</c:v>
                      </c:pt>
                      <c:pt idx="5755">
                        <c:v>7.8999511699999978</c:v>
                      </c:pt>
                      <c:pt idx="5756">
                        <c:v>7.9998046899999977</c:v>
                      </c:pt>
                      <c:pt idx="5757">
                        <c:v>7.9998046899999977</c:v>
                      </c:pt>
                      <c:pt idx="5758">
                        <c:v>7.9998046899999977</c:v>
                      </c:pt>
                      <c:pt idx="5759">
                        <c:v>7.9998046899999977</c:v>
                      </c:pt>
                      <c:pt idx="5760">
                        <c:v>7.9998046899999977</c:v>
                      </c:pt>
                      <c:pt idx="5761">
                        <c:v>7.9998046899999977</c:v>
                      </c:pt>
                      <c:pt idx="5762">
                        <c:v>7.9998046899999977</c:v>
                      </c:pt>
                      <c:pt idx="5763">
                        <c:v>7.9998046899999977</c:v>
                      </c:pt>
                      <c:pt idx="5764">
                        <c:v>7.9998046899999977</c:v>
                      </c:pt>
                      <c:pt idx="5765">
                        <c:v>7.8999511699999978</c:v>
                      </c:pt>
                      <c:pt idx="5766">
                        <c:v>7.8999511699999978</c:v>
                      </c:pt>
                      <c:pt idx="5767">
                        <c:v>7.8999511699999978</c:v>
                      </c:pt>
                      <c:pt idx="5768">
                        <c:v>7.8999511699999978</c:v>
                      </c:pt>
                      <c:pt idx="5769">
                        <c:v>7.9998046899999977</c:v>
                      </c:pt>
                      <c:pt idx="5770">
                        <c:v>7.8999511699999978</c:v>
                      </c:pt>
                      <c:pt idx="5771">
                        <c:v>7.8999511699999978</c:v>
                      </c:pt>
                      <c:pt idx="5772">
                        <c:v>7.9998046899999977</c:v>
                      </c:pt>
                      <c:pt idx="5773">
                        <c:v>7.8999511699999978</c:v>
                      </c:pt>
                      <c:pt idx="5774">
                        <c:v>7.8999511699999978</c:v>
                      </c:pt>
                      <c:pt idx="5775">
                        <c:v>7.8999511699999978</c:v>
                      </c:pt>
                      <c:pt idx="5776">
                        <c:v>7.8999511699999978</c:v>
                      </c:pt>
                      <c:pt idx="5777">
                        <c:v>7.9998046899999977</c:v>
                      </c:pt>
                      <c:pt idx="5778">
                        <c:v>7.8999511699999978</c:v>
                      </c:pt>
                      <c:pt idx="5779">
                        <c:v>7.8999511699999978</c:v>
                      </c:pt>
                      <c:pt idx="5780">
                        <c:v>7.8999511699999978</c:v>
                      </c:pt>
                      <c:pt idx="5781">
                        <c:v>7.8999511699999978</c:v>
                      </c:pt>
                      <c:pt idx="5782">
                        <c:v>7.8999511699999978</c:v>
                      </c:pt>
                      <c:pt idx="5783">
                        <c:v>7.8999511699999978</c:v>
                      </c:pt>
                      <c:pt idx="5784">
                        <c:v>7.9998046899999977</c:v>
                      </c:pt>
                      <c:pt idx="5785">
                        <c:v>7.8999511699999978</c:v>
                      </c:pt>
                      <c:pt idx="5786">
                        <c:v>7.8999511699999978</c:v>
                      </c:pt>
                      <c:pt idx="5787">
                        <c:v>7.8999511699999978</c:v>
                      </c:pt>
                      <c:pt idx="5788">
                        <c:v>7.8999511699999978</c:v>
                      </c:pt>
                      <c:pt idx="5789">
                        <c:v>7.8999511699999978</c:v>
                      </c:pt>
                      <c:pt idx="5790">
                        <c:v>7.8999511699999978</c:v>
                      </c:pt>
                      <c:pt idx="5791">
                        <c:v>7.8999511699999978</c:v>
                      </c:pt>
                      <c:pt idx="5792">
                        <c:v>7.8999511699999978</c:v>
                      </c:pt>
                      <c:pt idx="5793">
                        <c:v>7.8999511699999978</c:v>
                      </c:pt>
                      <c:pt idx="5794">
                        <c:v>7.8999511699999978</c:v>
                      </c:pt>
                      <c:pt idx="5795">
                        <c:v>7.8999511699999978</c:v>
                      </c:pt>
                      <c:pt idx="5796">
                        <c:v>7.8999511699999978</c:v>
                      </c:pt>
                      <c:pt idx="5797">
                        <c:v>7.8999511699999978</c:v>
                      </c:pt>
                      <c:pt idx="5798">
                        <c:v>7.8999511699999978</c:v>
                      </c:pt>
                      <c:pt idx="5799">
                        <c:v>7.8999511699999978</c:v>
                      </c:pt>
                      <c:pt idx="5800">
                        <c:v>7.8999511699999978</c:v>
                      </c:pt>
                      <c:pt idx="5801">
                        <c:v>7.8999511699999978</c:v>
                      </c:pt>
                      <c:pt idx="5802">
                        <c:v>7.8999511699999978</c:v>
                      </c:pt>
                      <c:pt idx="5803">
                        <c:v>7.8999511699999978</c:v>
                      </c:pt>
                      <c:pt idx="5804">
                        <c:v>7.8999511699999978</c:v>
                      </c:pt>
                      <c:pt idx="5805">
                        <c:v>7.8999511699999978</c:v>
                      </c:pt>
                      <c:pt idx="5806">
                        <c:v>7.8999511699999978</c:v>
                      </c:pt>
                      <c:pt idx="5807">
                        <c:v>7.8999511699999978</c:v>
                      </c:pt>
                      <c:pt idx="5808">
                        <c:v>7.8999511699999978</c:v>
                      </c:pt>
                      <c:pt idx="5809">
                        <c:v>7.8999511699999978</c:v>
                      </c:pt>
                      <c:pt idx="5810">
                        <c:v>7.8999511699999978</c:v>
                      </c:pt>
                      <c:pt idx="5811">
                        <c:v>7.8999511699999978</c:v>
                      </c:pt>
                      <c:pt idx="5812">
                        <c:v>7.8999511699999978</c:v>
                      </c:pt>
                      <c:pt idx="5813">
                        <c:v>7.8999511699999978</c:v>
                      </c:pt>
                      <c:pt idx="5814">
                        <c:v>7.8999511699999978</c:v>
                      </c:pt>
                      <c:pt idx="5815">
                        <c:v>7.8999511699999978</c:v>
                      </c:pt>
                      <c:pt idx="5816">
                        <c:v>7.8999511699999978</c:v>
                      </c:pt>
                      <c:pt idx="5817">
                        <c:v>7.8999511699999978</c:v>
                      </c:pt>
                      <c:pt idx="5818">
                        <c:v>7.8999511699999978</c:v>
                      </c:pt>
                      <c:pt idx="5819">
                        <c:v>7.8999511699999978</c:v>
                      </c:pt>
                      <c:pt idx="5820">
                        <c:v>7.8999511699999978</c:v>
                      </c:pt>
                      <c:pt idx="5821">
                        <c:v>7.8999511699999978</c:v>
                      </c:pt>
                      <c:pt idx="5822">
                        <c:v>7.8999511699999978</c:v>
                      </c:pt>
                      <c:pt idx="5823">
                        <c:v>7.8999511699999978</c:v>
                      </c:pt>
                      <c:pt idx="5824">
                        <c:v>7.8999511699999978</c:v>
                      </c:pt>
                      <c:pt idx="5825">
                        <c:v>7.8999511699999978</c:v>
                      </c:pt>
                      <c:pt idx="5826">
                        <c:v>7.8999511699999978</c:v>
                      </c:pt>
                      <c:pt idx="5827">
                        <c:v>7.8999511699999978</c:v>
                      </c:pt>
                      <c:pt idx="5828">
                        <c:v>7.8999511699999978</c:v>
                      </c:pt>
                      <c:pt idx="5829">
                        <c:v>7.8999511699999978</c:v>
                      </c:pt>
                      <c:pt idx="5830">
                        <c:v>7.8999511699999978</c:v>
                      </c:pt>
                      <c:pt idx="5831">
                        <c:v>7.8999511699999978</c:v>
                      </c:pt>
                      <c:pt idx="5832">
                        <c:v>7.8999511699999978</c:v>
                      </c:pt>
                      <c:pt idx="5833">
                        <c:v>7.8999511699999978</c:v>
                      </c:pt>
                      <c:pt idx="5834">
                        <c:v>7.8999511699999978</c:v>
                      </c:pt>
                      <c:pt idx="5835">
                        <c:v>7.8999511699999978</c:v>
                      </c:pt>
                      <c:pt idx="5836">
                        <c:v>7.8999511699999978</c:v>
                      </c:pt>
                      <c:pt idx="5837">
                        <c:v>7.8999511699999978</c:v>
                      </c:pt>
                      <c:pt idx="5838">
                        <c:v>7.8999511699999978</c:v>
                      </c:pt>
                      <c:pt idx="5839">
                        <c:v>7.8999511699999978</c:v>
                      </c:pt>
                      <c:pt idx="5840">
                        <c:v>7.8999511699999978</c:v>
                      </c:pt>
                      <c:pt idx="5841">
                        <c:v>7.8999511699999978</c:v>
                      </c:pt>
                      <c:pt idx="5842">
                        <c:v>7.8999511699999978</c:v>
                      </c:pt>
                      <c:pt idx="5843">
                        <c:v>7.8999511699999978</c:v>
                      </c:pt>
                      <c:pt idx="5844">
                        <c:v>7.8999511699999978</c:v>
                      </c:pt>
                      <c:pt idx="5845">
                        <c:v>7.8999511699999978</c:v>
                      </c:pt>
                      <c:pt idx="5846">
                        <c:v>7.8999511699999978</c:v>
                      </c:pt>
                      <c:pt idx="5847">
                        <c:v>7.8999511699999978</c:v>
                      </c:pt>
                      <c:pt idx="5848">
                        <c:v>7.8999511699999978</c:v>
                      </c:pt>
                      <c:pt idx="5849">
                        <c:v>7.8999511699999978</c:v>
                      </c:pt>
                      <c:pt idx="5850">
                        <c:v>7.8999511699999978</c:v>
                      </c:pt>
                      <c:pt idx="5851">
                        <c:v>7.8999511699999978</c:v>
                      </c:pt>
                      <c:pt idx="5852">
                        <c:v>7.8999511699999978</c:v>
                      </c:pt>
                      <c:pt idx="5853">
                        <c:v>7.8999511699999978</c:v>
                      </c:pt>
                      <c:pt idx="5854">
                        <c:v>7.8999511699999978</c:v>
                      </c:pt>
                      <c:pt idx="5855">
                        <c:v>7.8999511699999978</c:v>
                      </c:pt>
                      <c:pt idx="5856">
                        <c:v>7.8999511699999978</c:v>
                      </c:pt>
                      <c:pt idx="5857">
                        <c:v>7.8999511699999978</c:v>
                      </c:pt>
                      <c:pt idx="5858">
                        <c:v>7.8999511699999978</c:v>
                      </c:pt>
                      <c:pt idx="5859">
                        <c:v>7.8999511699999978</c:v>
                      </c:pt>
                      <c:pt idx="5860">
                        <c:v>7.8999511699999978</c:v>
                      </c:pt>
                      <c:pt idx="5861">
                        <c:v>7.8999511699999978</c:v>
                      </c:pt>
                      <c:pt idx="5862">
                        <c:v>7.8999511699999978</c:v>
                      </c:pt>
                      <c:pt idx="5863">
                        <c:v>7.8999511699999978</c:v>
                      </c:pt>
                      <c:pt idx="5864">
                        <c:v>7.8999511699999978</c:v>
                      </c:pt>
                      <c:pt idx="5865">
                        <c:v>7.8999511699999978</c:v>
                      </c:pt>
                      <c:pt idx="5866">
                        <c:v>7.8999511699999978</c:v>
                      </c:pt>
                      <c:pt idx="5867">
                        <c:v>7.8999511699999978</c:v>
                      </c:pt>
                      <c:pt idx="5868">
                        <c:v>7.8999511699999978</c:v>
                      </c:pt>
                      <c:pt idx="5869">
                        <c:v>7.8999511699999978</c:v>
                      </c:pt>
                      <c:pt idx="5870">
                        <c:v>7.8999511699999978</c:v>
                      </c:pt>
                      <c:pt idx="5871">
                        <c:v>7.8999511699999978</c:v>
                      </c:pt>
                      <c:pt idx="5872">
                        <c:v>7.8999511699999978</c:v>
                      </c:pt>
                      <c:pt idx="5873">
                        <c:v>7.8999511699999978</c:v>
                      </c:pt>
                      <c:pt idx="5874">
                        <c:v>7.8999511699999978</c:v>
                      </c:pt>
                      <c:pt idx="5875">
                        <c:v>7.8999511699999978</c:v>
                      </c:pt>
                      <c:pt idx="5876">
                        <c:v>7.8999511699999978</c:v>
                      </c:pt>
                      <c:pt idx="5877">
                        <c:v>7.8999511699999978</c:v>
                      </c:pt>
                      <c:pt idx="5878">
                        <c:v>7.8999511699999978</c:v>
                      </c:pt>
                      <c:pt idx="5879">
                        <c:v>7.8999511699999978</c:v>
                      </c:pt>
                      <c:pt idx="5880">
                        <c:v>7.8999511699999978</c:v>
                      </c:pt>
                      <c:pt idx="5881">
                        <c:v>7.8999511699999978</c:v>
                      </c:pt>
                      <c:pt idx="5882">
                        <c:v>7.8999511699999978</c:v>
                      </c:pt>
                      <c:pt idx="5883">
                        <c:v>7.8999511699999978</c:v>
                      </c:pt>
                      <c:pt idx="5884">
                        <c:v>7.8999511699999978</c:v>
                      </c:pt>
                      <c:pt idx="5885">
                        <c:v>7.8999511699999978</c:v>
                      </c:pt>
                      <c:pt idx="5886">
                        <c:v>7.8999511699999978</c:v>
                      </c:pt>
                      <c:pt idx="5887">
                        <c:v>7.8999511699999978</c:v>
                      </c:pt>
                      <c:pt idx="5888">
                        <c:v>7.8999511699999978</c:v>
                      </c:pt>
                      <c:pt idx="5889">
                        <c:v>7.8999511699999978</c:v>
                      </c:pt>
                      <c:pt idx="5890">
                        <c:v>7.8999511699999978</c:v>
                      </c:pt>
                      <c:pt idx="5891">
                        <c:v>7.8999511699999978</c:v>
                      </c:pt>
                      <c:pt idx="5892">
                        <c:v>7.8999511699999978</c:v>
                      </c:pt>
                      <c:pt idx="5893">
                        <c:v>7.8999511699999978</c:v>
                      </c:pt>
                      <c:pt idx="5894">
                        <c:v>7.8999511699999978</c:v>
                      </c:pt>
                      <c:pt idx="5895">
                        <c:v>7.8999511699999978</c:v>
                      </c:pt>
                      <c:pt idx="5896">
                        <c:v>7.8999511699999978</c:v>
                      </c:pt>
                      <c:pt idx="5897">
                        <c:v>7.8999511699999978</c:v>
                      </c:pt>
                      <c:pt idx="5898">
                        <c:v>7.8999511699999978</c:v>
                      </c:pt>
                      <c:pt idx="5899">
                        <c:v>7.7998535199999992</c:v>
                      </c:pt>
                      <c:pt idx="5900">
                        <c:v>7.8999511699999978</c:v>
                      </c:pt>
                      <c:pt idx="5901">
                        <c:v>7.8999511699999978</c:v>
                      </c:pt>
                      <c:pt idx="5902">
                        <c:v>7.8999511699999978</c:v>
                      </c:pt>
                      <c:pt idx="5903">
                        <c:v>7.7998535199999992</c:v>
                      </c:pt>
                      <c:pt idx="5904">
                        <c:v>7.7998535199999992</c:v>
                      </c:pt>
                      <c:pt idx="5905">
                        <c:v>7.8999511699999978</c:v>
                      </c:pt>
                      <c:pt idx="5906">
                        <c:v>7.8999511699999978</c:v>
                      </c:pt>
                      <c:pt idx="5907">
                        <c:v>7.7998535199999992</c:v>
                      </c:pt>
                      <c:pt idx="5908">
                        <c:v>7.7998535199999992</c:v>
                      </c:pt>
                      <c:pt idx="5909">
                        <c:v>7.7998535199999992</c:v>
                      </c:pt>
                      <c:pt idx="5910">
                        <c:v>7.8999511699999978</c:v>
                      </c:pt>
                      <c:pt idx="5911">
                        <c:v>7.7998535199999992</c:v>
                      </c:pt>
                      <c:pt idx="5912">
                        <c:v>7.7998535199999992</c:v>
                      </c:pt>
                      <c:pt idx="5913">
                        <c:v>7.7998535199999992</c:v>
                      </c:pt>
                      <c:pt idx="5914">
                        <c:v>7.8999511699999978</c:v>
                      </c:pt>
                      <c:pt idx="5915">
                        <c:v>7.8999511699999978</c:v>
                      </c:pt>
                      <c:pt idx="5916">
                        <c:v>7.7998535199999992</c:v>
                      </c:pt>
                      <c:pt idx="5917">
                        <c:v>7.7998535199999992</c:v>
                      </c:pt>
                      <c:pt idx="5918">
                        <c:v>7.7998535199999992</c:v>
                      </c:pt>
                      <c:pt idx="5919">
                        <c:v>7.7998535199999992</c:v>
                      </c:pt>
                      <c:pt idx="5920">
                        <c:v>7.7998535199999992</c:v>
                      </c:pt>
                      <c:pt idx="5921">
                        <c:v>7.7998535199999992</c:v>
                      </c:pt>
                      <c:pt idx="5922">
                        <c:v>7.7998535199999992</c:v>
                      </c:pt>
                      <c:pt idx="5923">
                        <c:v>7.7998535199999992</c:v>
                      </c:pt>
                      <c:pt idx="5924">
                        <c:v>7.7998535199999992</c:v>
                      </c:pt>
                      <c:pt idx="5925">
                        <c:v>7.7998535199999992</c:v>
                      </c:pt>
                      <c:pt idx="5926">
                        <c:v>7.7998535199999992</c:v>
                      </c:pt>
                      <c:pt idx="5927">
                        <c:v>7.7998535199999992</c:v>
                      </c:pt>
                      <c:pt idx="5928">
                        <c:v>7.7998535199999992</c:v>
                      </c:pt>
                      <c:pt idx="5929">
                        <c:v>7.7998535199999992</c:v>
                      </c:pt>
                      <c:pt idx="5930">
                        <c:v>7.7998535199999992</c:v>
                      </c:pt>
                      <c:pt idx="5931">
                        <c:v>7.7998535199999992</c:v>
                      </c:pt>
                      <c:pt idx="5932">
                        <c:v>7.7998535199999992</c:v>
                      </c:pt>
                      <c:pt idx="5933">
                        <c:v>7.7998535199999992</c:v>
                      </c:pt>
                      <c:pt idx="5934">
                        <c:v>7.7998535199999992</c:v>
                      </c:pt>
                      <c:pt idx="5935">
                        <c:v>7.7998535199999992</c:v>
                      </c:pt>
                      <c:pt idx="5936">
                        <c:v>7.7998535199999992</c:v>
                      </c:pt>
                      <c:pt idx="5937">
                        <c:v>7.7998535199999992</c:v>
                      </c:pt>
                      <c:pt idx="5938">
                        <c:v>7.7998535199999992</c:v>
                      </c:pt>
                      <c:pt idx="5939">
                        <c:v>7.7998535199999992</c:v>
                      </c:pt>
                      <c:pt idx="5940">
                        <c:v>7.7998535199999992</c:v>
                      </c:pt>
                      <c:pt idx="5941">
                        <c:v>7.7998535199999992</c:v>
                      </c:pt>
                      <c:pt idx="5942">
                        <c:v>7.7998535199999992</c:v>
                      </c:pt>
                      <c:pt idx="5943">
                        <c:v>7.7998535199999992</c:v>
                      </c:pt>
                      <c:pt idx="5944">
                        <c:v>7.7998535199999992</c:v>
                      </c:pt>
                      <c:pt idx="5945">
                        <c:v>7.7998535199999992</c:v>
                      </c:pt>
                      <c:pt idx="5946">
                        <c:v>7.7998535199999992</c:v>
                      </c:pt>
                      <c:pt idx="5947">
                        <c:v>7.7998535199999992</c:v>
                      </c:pt>
                      <c:pt idx="5948">
                        <c:v>7.7998535199999992</c:v>
                      </c:pt>
                      <c:pt idx="5949">
                        <c:v>7.7998535199999992</c:v>
                      </c:pt>
                      <c:pt idx="5950">
                        <c:v>7.7998535199999992</c:v>
                      </c:pt>
                      <c:pt idx="5951">
                        <c:v>7.7998535199999992</c:v>
                      </c:pt>
                      <c:pt idx="5952">
                        <c:v>7.7998535199999992</c:v>
                      </c:pt>
                      <c:pt idx="5953">
                        <c:v>7.7998535199999992</c:v>
                      </c:pt>
                      <c:pt idx="5954">
                        <c:v>7.7998535199999992</c:v>
                      </c:pt>
                      <c:pt idx="5955">
                        <c:v>7.7998535199999992</c:v>
                      </c:pt>
                      <c:pt idx="5956">
                        <c:v>7.7998535199999992</c:v>
                      </c:pt>
                      <c:pt idx="5957">
                        <c:v>7.7998535199999992</c:v>
                      </c:pt>
                      <c:pt idx="5958">
                        <c:v>7.7998535199999992</c:v>
                      </c:pt>
                      <c:pt idx="5959">
                        <c:v>7.7998535199999992</c:v>
                      </c:pt>
                      <c:pt idx="5960">
                        <c:v>7.7998535199999992</c:v>
                      </c:pt>
                      <c:pt idx="5961">
                        <c:v>7.7998535199999992</c:v>
                      </c:pt>
                      <c:pt idx="5962">
                        <c:v>7.7998535199999992</c:v>
                      </c:pt>
                      <c:pt idx="5963">
                        <c:v>7.7998535199999992</c:v>
                      </c:pt>
                      <c:pt idx="5964">
                        <c:v>7.7998535199999992</c:v>
                      </c:pt>
                      <c:pt idx="5965">
                        <c:v>7.7998535199999992</c:v>
                      </c:pt>
                      <c:pt idx="5966">
                        <c:v>7.7998535199999992</c:v>
                      </c:pt>
                      <c:pt idx="5967">
                        <c:v>7.7998535199999992</c:v>
                      </c:pt>
                      <c:pt idx="5968">
                        <c:v>7.7998535199999992</c:v>
                      </c:pt>
                      <c:pt idx="5969">
                        <c:v>7.7998535199999992</c:v>
                      </c:pt>
                      <c:pt idx="5970">
                        <c:v>7.7998535199999992</c:v>
                      </c:pt>
                      <c:pt idx="5971">
                        <c:v>7.7998535199999992</c:v>
                      </c:pt>
                      <c:pt idx="5972">
                        <c:v>7.7998535199999992</c:v>
                      </c:pt>
                      <c:pt idx="5973">
                        <c:v>7.7998535199999992</c:v>
                      </c:pt>
                      <c:pt idx="5974">
                        <c:v>7.7998535199999992</c:v>
                      </c:pt>
                      <c:pt idx="5975">
                        <c:v>7.7998535199999992</c:v>
                      </c:pt>
                      <c:pt idx="5976">
                        <c:v>7.7998535199999992</c:v>
                      </c:pt>
                      <c:pt idx="5977">
                        <c:v>7.7998535199999992</c:v>
                      </c:pt>
                      <c:pt idx="5978">
                        <c:v>7.7998535199999992</c:v>
                      </c:pt>
                      <c:pt idx="5979">
                        <c:v>7.7998535199999992</c:v>
                      </c:pt>
                      <c:pt idx="5980">
                        <c:v>7.7998535199999992</c:v>
                      </c:pt>
                      <c:pt idx="5981">
                        <c:v>7.7998535199999992</c:v>
                      </c:pt>
                      <c:pt idx="5982">
                        <c:v>7.7998535199999992</c:v>
                      </c:pt>
                      <c:pt idx="5983">
                        <c:v>7.7998535199999992</c:v>
                      </c:pt>
                      <c:pt idx="5984">
                        <c:v>7.7998535199999992</c:v>
                      </c:pt>
                      <c:pt idx="5985">
                        <c:v>7.7998535199999992</c:v>
                      </c:pt>
                      <c:pt idx="5986">
                        <c:v>7.7998535199999992</c:v>
                      </c:pt>
                      <c:pt idx="5987">
                        <c:v>7.7998535199999992</c:v>
                      </c:pt>
                      <c:pt idx="5988">
                        <c:v>7.7998535199999992</c:v>
                      </c:pt>
                      <c:pt idx="5989">
                        <c:v>7.7998535199999992</c:v>
                      </c:pt>
                      <c:pt idx="5990">
                        <c:v>7.7998535199999992</c:v>
                      </c:pt>
                      <c:pt idx="5991">
                        <c:v>7.7998535199999992</c:v>
                      </c:pt>
                      <c:pt idx="5992">
                        <c:v>7.7998535199999992</c:v>
                      </c:pt>
                      <c:pt idx="5993">
                        <c:v>7.7998535199999992</c:v>
                      </c:pt>
                      <c:pt idx="5994">
                        <c:v>7.7998535199999992</c:v>
                      </c:pt>
                      <c:pt idx="5995">
                        <c:v>7.7998535199999992</c:v>
                      </c:pt>
                      <c:pt idx="5996">
                        <c:v>7.7998535199999992</c:v>
                      </c:pt>
                      <c:pt idx="5997">
                        <c:v>7.7998535199999992</c:v>
                      </c:pt>
                      <c:pt idx="5998">
                        <c:v>7.7998535199999992</c:v>
                      </c:pt>
                      <c:pt idx="5999">
                        <c:v>7.7998535199999992</c:v>
                      </c:pt>
                      <c:pt idx="6000">
                        <c:v>7.7998535199999992</c:v>
                      </c:pt>
                      <c:pt idx="6001">
                        <c:v>7.7998535199999992</c:v>
                      </c:pt>
                      <c:pt idx="6002">
                        <c:v>7.7998535199999992</c:v>
                      </c:pt>
                      <c:pt idx="6003">
                        <c:v>7.7998535199999992</c:v>
                      </c:pt>
                      <c:pt idx="6004">
                        <c:v>7.7998535199999992</c:v>
                      </c:pt>
                      <c:pt idx="6005">
                        <c:v>7.7998535199999992</c:v>
                      </c:pt>
                      <c:pt idx="6006">
                        <c:v>7.7998535199999992</c:v>
                      </c:pt>
                      <c:pt idx="6007">
                        <c:v>7.7998535199999992</c:v>
                      </c:pt>
                      <c:pt idx="6008">
                        <c:v>7.7998535199999992</c:v>
                      </c:pt>
                      <c:pt idx="6009">
                        <c:v>7.7998535199999992</c:v>
                      </c:pt>
                      <c:pt idx="6010">
                        <c:v>7.7998535199999992</c:v>
                      </c:pt>
                      <c:pt idx="6011">
                        <c:v>7.7998535199999992</c:v>
                      </c:pt>
                      <c:pt idx="6012">
                        <c:v>7.7998535199999992</c:v>
                      </c:pt>
                      <c:pt idx="6013">
                        <c:v>7.7998535199999992</c:v>
                      </c:pt>
                      <c:pt idx="6014">
                        <c:v>7.7998535199999992</c:v>
                      </c:pt>
                      <c:pt idx="6015">
                        <c:v>7.7998535199999992</c:v>
                      </c:pt>
                      <c:pt idx="6016">
                        <c:v>7.7998535199999992</c:v>
                      </c:pt>
                      <c:pt idx="6017">
                        <c:v>7.7998535199999992</c:v>
                      </c:pt>
                      <c:pt idx="6018">
                        <c:v>7.7998535199999992</c:v>
                      </c:pt>
                      <c:pt idx="6019">
                        <c:v>7.7998535199999992</c:v>
                      </c:pt>
                      <c:pt idx="6020">
                        <c:v>7.7998535199999992</c:v>
                      </c:pt>
                      <c:pt idx="6021">
                        <c:v>7.7998535199999992</c:v>
                      </c:pt>
                      <c:pt idx="6022">
                        <c:v>7.7998535199999992</c:v>
                      </c:pt>
                      <c:pt idx="6023">
                        <c:v>7.7998535199999992</c:v>
                      </c:pt>
                      <c:pt idx="6024">
                        <c:v>7.7998535199999992</c:v>
                      </c:pt>
                      <c:pt idx="6025">
                        <c:v>7.7998535199999992</c:v>
                      </c:pt>
                      <c:pt idx="6026">
                        <c:v>7.7998535199999992</c:v>
                      </c:pt>
                      <c:pt idx="6027">
                        <c:v>7.7998535199999992</c:v>
                      </c:pt>
                      <c:pt idx="6028">
                        <c:v>7.7998535199999992</c:v>
                      </c:pt>
                      <c:pt idx="6029">
                        <c:v>7.7998535199999992</c:v>
                      </c:pt>
                      <c:pt idx="6030">
                        <c:v>7.7998535199999992</c:v>
                      </c:pt>
                      <c:pt idx="6031">
                        <c:v>7.7998535199999992</c:v>
                      </c:pt>
                      <c:pt idx="6032">
                        <c:v>7.7998535199999992</c:v>
                      </c:pt>
                      <c:pt idx="6033">
                        <c:v>7.7998535199999992</c:v>
                      </c:pt>
                      <c:pt idx="6034">
                        <c:v>7.7998535199999992</c:v>
                      </c:pt>
                      <c:pt idx="6035">
                        <c:v>7.7998535199999992</c:v>
                      </c:pt>
                      <c:pt idx="6036">
                        <c:v>7.7998535199999992</c:v>
                      </c:pt>
                      <c:pt idx="6037">
                        <c:v>7.7998535199999992</c:v>
                      </c:pt>
                      <c:pt idx="6038">
                        <c:v>7.6999999999999993</c:v>
                      </c:pt>
                      <c:pt idx="6039">
                        <c:v>7.7998535199999992</c:v>
                      </c:pt>
                      <c:pt idx="6040">
                        <c:v>7.6999999999999993</c:v>
                      </c:pt>
                      <c:pt idx="6041">
                        <c:v>7.7998535199999992</c:v>
                      </c:pt>
                      <c:pt idx="6042">
                        <c:v>7.6999999999999993</c:v>
                      </c:pt>
                      <c:pt idx="6043">
                        <c:v>7.7998535199999992</c:v>
                      </c:pt>
                      <c:pt idx="6044">
                        <c:v>7.7998535199999992</c:v>
                      </c:pt>
                      <c:pt idx="6045">
                        <c:v>7.7998535199999992</c:v>
                      </c:pt>
                      <c:pt idx="6046">
                        <c:v>7.7998535199999992</c:v>
                      </c:pt>
                      <c:pt idx="6047">
                        <c:v>7.6999999999999993</c:v>
                      </c:pt>
                      <c:pt idx="6048">
                        <c:v>7.6999999999999993</c:v>
                      </c:pt>
                      <c:pt idx="6049">
                        <c:v>7.7998535199999992</c:v>
                      </c:pt>
                      <c:pt idx="6050">
                        <c:v>7.7998535199999992</c:v>
                      </c:pt>
                      <c:pt idx="6051">
                        <c:v>7.6999999999999993</c:v>
                      </c:pt>
                      <c:pt idx="6052">
                        <c:v>7.6999999999999993</c:v>
                      </c:pt>
                      <c:pt idx="6053">
                        <c:v>7.6999999999999993</c:v>
                      </c:pt>
                      <c:pt idx="6054">
                        <c:v>7.6999999999999993</c:v>
                      </c:pt>
                      <c:pt idx="6055">
                        <c:v>7.6999999999999993</c:v>
                      </c:pt>
                      <c:pt idx="6056">
                        <c:v>7.6999999999999993</c:v>
                      </c:pt>
                      <c:pt idx="6057">
                        <c:v>7.6999999999999993</c:v>
                      </c:pt>
                      <c:pt idx="6058">
                        <c:v>7.6999999999999993</c:v>
                      </c:pt>
                      <c:pt idx="6059">
                        <c:v>7.6999999999999993</c:v>
                      </c:pt>
                      <c:pt idx="6060">
                        <c:v>7.6999999999999993</c:v>
                      </c:pt>
                      <c:pt idx="6061">
                        <c:v>7.6999999999999993</c:v>
                      </c:pt>
                      <c:pt idx="6062">
                        <c:v>7.6999999999999993</c:v>
                      </c:pt>
                      <c:pt idx="6063">
                        <c:v>7.6999999999999993</c:v>
                      </c:pt>
                      <c:pt idx="6064">
                        <c:v>7.7998535199999992</c:v>
                      </c:pt>
                      <c:pt idx="6065">
                        <c:v>7.6999999999999993</c:v>
                      </c:pt>
                      <c:pt idx="6066">
                        <c:v>7.6999999999999993</c:v>
                      </c:pt>
                      <c:pt idx="6067">
                        <c:v>7.6999999999999993</c:v>
                      </c:pt>
                      <c:pt idx="6068">
                        <c:v>7.6999999999999993</c:v>
                      </c:pt>
                      <c:pt idx="6069">
                        <c:v>7.6999999999999993</c:v>
                      </c:pt>
                      <c:pt idx="6070">
                        <c:v>7.6999999999999993</c:v>
                      </c:pt>
                      <c:pt idx="6071">
                        <c:v>7.6999999999999993</c:v>
                      </c:pt>
                      <c:pt idx="6072">
                        <c:v>7.6999999999999993</c:v>
                      </c:pt>
                      <c:pt idx="6073">
                        <c:v>7.6999999999999993</c:v>
                      </c:pt>
                      <c:pt idx="6074">
                        <c:v>7.6999999999999993</c:v>
                      </c:pt>
                      <c:pt idx="6075">
                        <c:v>7.6999999999999993</c:v>
                      </c:pt>
                      <c:pt idx="6076">
                        <c:v>7.6999999999999993</c:v>
                      </c:pt>
                      <c:pt idx="6077">
                        <c:v>7.7998535199999992</c:v>
                      </c:pt>
                      <c:pt idx="6078">
                        <c:v>7.6999999999999993</c:v>
                      </c:pt>
                      <c:pt idx="6079">
                        <c:v>7.6999999999999993</c:v>
                      </c:pt>
                      <c:pt idx="6080">
                        <c:v>7.6999999999999993</c:v>
                      </c:pt>
                      <c:pt idx="6081">
                        <c:v>7.6999999999999993</c:v>
                      </c:pt>
                      <c:pt idx="6082">
                        <c:v>7.6999999999999993</c:v>
                      </c:pt>
                      <c:pt idx="6083">
                        <c:v>7.6999999999999993</c:v>
                      </c:pt>
                      <c:pt idx="6084">
                        <c:v>7.6999999999999993</c:v>
                      </c:pt>
                      <c:pt idx="6085">
                        <c:v>7.6999999999999993</c:v>
                      </c:pt>
                      <c:pt idx="6086">
                        <c:v>7.6999999999999993</c:v>
                      </c:pt>
                      <c:pt idx="6087">
                        <c:v>7.6999999999999993</c:v>
                      </c:pt>
                      <c:pt idx="6088">
                        <c:v>7.6999999999999993</c:v>
                      </c:pt>
                      <c:pt idx="6089">
                        <c:v>7.6999999999999993</c:v>
                      </c:pt>
                      <c:pt idx="6090">
                        <c:v>7.6999999999999993</c:v>
                      </c:pt>
                      <c:pt idx="6091">
                        <c:v>7.6999999999999993</c:v>
                      </c:pt>
                      <c:pt idx="6092">
                        <c:v>7.6999999999999993</c:v>
                      </c:pt>
                      <c:pt idx="6093">
                        <c:v>7.6999999999999993</c:v>
                      </c:pt>
                      <c:pt idx="6094">
                        <c:v>7.6999999999999993</c:v>
                      </c:pt>
                      <c:pt idx="6095">
                        <c:v>7.6999999999999993</c:v>
                      </c:pt>
                      <c:pt idx="6096">
                        <c:v>7.6999999999999993</c:v>
                      </c:pt>
                      <c:pt idx="6097">
                        <c:v>7.6999999999999993</c:v>
                      </c:pt>
                      <c:pt idx="6098">
                        <c:v>7.6999999999999993</c:v>
                      </c:pt>
                      <c:pt idx="6099">
                        <c:v>7.6999999999999993</c:v>
                      </c:pt>
                      <c:pt idx="6100">
                        <c:v>7.6999999999999993</c:v>
                      </c:pt>
                      <c:pt idx="6101">
                        <c:v>7.6999999999999993</c:v>
                      </c:pt>
                      <c:pt idx="6102">
                        <c:v>7.6999999999999993</c:v>
                      </c:pt>
                      <c:pt idx="6103">
                        <c:v>7.6999999999999993</c:v>
                      </c:pt>
                      <c:pt idx="6104">
                        <c:v>7.6999999999999993</c:v>
                      </c:pt>
                      <c:pt idx="6105">
                        <c:v>7.6999999999999993</c:v>
                      </c:pt>
                      <c:pt idx="6106">
                        <c:v>7.6999999999999993</c:v>
                      </c:pt>
                      <c:pt idx="6107">
                        <c:v>7.6999999999999993</c:v>
                      </c:pt>
                      <c:pt idx="6108">
                        <c:v>7.6999999999999993</c:v>
                      </c:pt>
                      <c:pt idx="6109">
                        <c:v>7.6999999999999993</c:v>
                      </c:pt>
                      <c:pt idx="6110">
                        <c:v>7.6999999999999993</c:v>
                      </c:pt>
                      <c:pt idx="6111">
                        <c:v>7.6999999999999993</c:v>
                      </c:pt>
                      <c:pt idx="6112">
                        <c:v>7.6999999999999993</c:v>
                      </c:pt>
                      <c:pt idx="6113">
                        <c:v>7.6999999999999993</c:v>
                      </c:pt>
                      <c:pt idx="6114">
                        <c:v>7.6999999999999993</c:v>
                      </c:pt>
                      <c:pt idx="6115">
                        <c:v>7.6999999999999993</c:v>
                      </c:pt>
                      <c:pt idx="6116">
                        <c:v>7.6999999999999993</c:v>
                      </c:pt>
                      <c:pt idx="6117">
                        <c:v>7.6999999999999993</c:v>
                      </c:pt>
                      <c:pt idx="6118">
                        <c:v>7.6999999999999993</c:v>
                      </c:pt>
                      <c:pt idx="6119">
                        <c:v>7.6999999999999993</c:v>
                      </c:pt>
                      <c:pt idx="6120">
                        <c:v>7.6999999999999993</c:v>
                      </c:pt>
                      <c:pt idx="6121">
                        <c:v>7.6999999999999993</c:v>
                      </c:pt>
                      <c:pt idx="6122">
                        <c:v>7.6999999999999993</c:v>
                      </c:pt>
                      <c:pt idx="6123">
                        <c:v>7.6999999999999993</c:v>
                      </c:pt>
                      <c:pt idx="6124">
                        <c:v>7.6999999999999993</c:v>
                      </c:pt>
                      <c:pt idx="6125">
                        <c:v>7.6999999999999993</c:v>
                      </c:pt>
                      <c:pt idx="6126">
                        <c:v>7.6999999999999993</c:v>
                      </c:pt>
                      <c:pt idx="6127">
                        <c:v>7.6999999999999993</c:v>
                      </c:pt>
                      <c:pt idx="6128">
                        <c:v>7.6999999999999993</c:v>
                      </c:pt>
                      <c:pt idx="6129">
                        <c:v>7.6999999999999993</c:v>
                      </c:pt>
                      <c:pt idx="6130">
                        <c:v>7.6999999999999993</c:v>
                      </c:pt>
                      <c:pt idx="6131">
                        <c:v>7.6999999999999993</c:v>
                      </c:pt>
                      <c:pt idx="6132">
                        <c:v>7.6999999999999993</c:v>
                      </c:pt>
                      <c:pt idx="6133">
                        <c:v>7.6999999999999993</c:v>
                      </c:pt>
                      <c:pt idx="6134">
                        <c:v>7.6999999999999993</c:v>
                      </c:pt>
                      <c:pt idx="6135">
                        <c:v>7.6999999999999993</c:v>
                      </c:pt>
                      <c:pt idx="6136">
                        <c:v>7.6999999999999993</c:v>
                      </c:pt>
                      <c:pt idx="6137">
                        <c:v>7.6999999999999993</c:v>
                      </c:pt>
                      <c:pt idx="6138">
                        <c:v>7.6999999999999993</c:v>
                      </c:pt>
                      <c:pt idx="6139">
                        <c:v>7.6999999999999993</c:v>
                      </c:pt>
                      <c:pt idx="6140">
                        <c:v>7.6999999999999993</c:v>
                      </c:pt>
                      <c:pt idx="6141">
                        <c:v>7.6999999999999993</c:v>
                      </c:pt>
                      <c:pt idx="6142">
                        <c:v>7.6999999999999993</c:v>
                      </c:pt>
                      <c:pt idx="6143">
                        <c:v>7.6999999999999993</c:v>
                      </c:pt>
                      <c:pt idx="6144">
                        <c:v>7.6999999999999993</c:v>
                      </c:pt>
                      <c:pt idx="6145">
                        <c:v>7.6999999999999993</c:v>
                      </c:pt>
                      <c:pt idx="6146">
                        <c:v>7.6999999999999993</c:v>
                      </c:pt>
                      <c:pt idx="6147">
                        <c:v>7.6999999999999993</c:v>
                      </c:pt>
                      <c:pt idx="6148">
                        <c:v>7.6999999999999993</c:v>
                      </c:pt>
                      <c:pt idx="6149">
                        <c:v>7.6999999999999993</c:v>
                      </c:pt>
                      <c:pt idx="6150">
                        <c:v>7.6999999999999993</c:v>
                      </c:pt>
                      <c:pt idx="6151">
                        <c:v>7.6999999999999993</c:v>
                      </c:pt>
                      <c:pt idx="6152">
                        <c:v>7.6999999999999993</c:v>
                      </c:pt>
                      <c:pt idx="6153">
                        <c:v>7.6999999999999993</c:v>
                      </c:pt>
                      <c:pt idx="6154">
                        <c:v>7.6999999999999993</c:v>
                      </c:pt>
                      <c:pt idx="6155">
                        <c:v>7.6999999999999993</c:v>
                      </c:pt>
                      <c:pt idx="6156">
                        <c:v>7.6999999999999993</c:v>
                      </c:pt>
                      <c:pt idx="6157">
                        <c:v>7.6999999999999993</c:v>
                      </c:pt>
                      <c:pt idx="6158">
                        <c:v>7.6999999999999993</c:v>
                      </c:pt>
                      <c:pt idx="6159">
                        <c:v>7.6999999999999993</c:v>
                      </c:pt>
                      <c:pt idx="6160">
                        <c:v>7.6999999999999993</c:v>
                      </c:pt>
                      <c:pt idx="6161">
                        <c:v>7.6999999999999993</c:v>
                      </c:pt>
                      <c:pt idx="6162">
                        <c:v>7.6999999999999993</c:v>
                      </c:pt>
                      <c:pt idx="6163">
                        <c:v>7.6999999999999993</c:v>
                      </c:pt>
                      <c:pt idx="6164">
                        <c:v>7.6999999999999993</c:v>
                      </c:pt>
                      <c:pt idx="6165">
                        <c:v>7.6999999999999993</c:v>
                      </c:pt>
                      <c:pt idx="6166">
                        <c:v>7.6999999999999993</c:v>
                      </c:pt>
                      <c:pt idx="6167">
                        <c:v>7.6999999999999993</c:v>
                      </c:pt>
                      <c:pt idx="6168">
                        <c:v>7.6999999999999993</c:v>
                      </c:pt>
                      <c:pt idx="6169">
                        <c:v>7.6999999999999993</c:v>
                      </c:pt>
                      <c:pt idx="6170">
                        <c:v>7.6999999999999993</c:v>
                      </c:pt>
                      <c:pt idx="6171">
                        <c:v>7.6999999999999993</c:v>
                      </c:pt>
                      <c:pt idx="6172">
                        <c:v>7.6999999999999993</c:v>
                      </c:pt>
                      <c:pt idx="6173">
                        <c:v>7.6999999999999993</c:v>
                      </c:pt>
                      <c:pt idx="6174">
                        <c:v>7.6999999999999993</c:v>
                      </c:pt>
                      <c:pt idx="6175">
                        <c:v>7.6999999999999993</c:v>
                      </c:pt>
                      <c:pt idx="6176">
                        <c:v>7.6999999999999993</c:v>
                      </c:pt>
                      <c:pt idx="6177">
                        <c:v>7.5999023399999999</c:v>
                      </c:pt>
                      <c:pt idx="6178">
                        <c:v>7.6999999999999993</c:v>
                      </c:pt>
                      <c:pt idx="6179">
                        <c:v>7.6999999999999993</c:v>
                      </c:pt>
                      <c:pt idx="6180">
                        <c:v>7.6999999999999993</c:v>
                      </c:pt>
                      <c:pt idx="6181">
                        <c:v>7.6999999999999993</c:v>
                      </c:pt>
                      <c:pt idx="6182">
                        <c:v>7.6999999999999993</c:v>
                      </c:pt>
                      <c:pt idx="6183">
                        <c:v>7.6999999999999993</c:v>
                      </c:pt>
                      <c:pt idx="6184">
                        <c:v>7.5999023399999999</c:v>
                      </c:pt>
                      <c:pt idx="6185">
                        <c:v>7.6999999999999993</c:v>
                      </c:pt>
                      <c:pt idx="6186">
                        <c:v>7.5999023399999999</c:v>
                      </c:pt>
                      <c:pt idx="6187">
                        <c:v>7.6999999999999993</c:v>
                      </c:pt>
                      <c:pt idx="6188">
                        <c:v>7.6999999999999993</c:v>
                      </c:pt>
                      <c:pt idx="6189">
                        <c:v>7.6999999999999993</c:v>
                      </c:pt>
                      <c:pt idx="6190">
                        <c:v>7.6999999999999993</c:v>
                      </c:pt>
                      <c:pt idx="6191">
                        <c:v>7.6999999999999993</c:v>
                      </c:pt>
                      <c:pt idx="6192">
                        <c:v>7.6999999999999993</c:v>
                      </c:pt>
                      <c:pt idx="6193">
                        <c:v>7.6999999999999993</c:v>
                      </c:pt>
                      <c:pt idx="6194">
                        <c:v>7.6999999999999993</c:v>
                      </c:pt>
                      <c:pt idx="6195">
                        <c:v>7.6999999999999993</c:v>
                      </c:pt>
                      <c:pt idx="6196">
                        <c:v>7.5999023399999999</c:v>
                      </c:pt>
                      <c:pt idx="6197">
                        <c:v>7.5999023399999999</c:v>
                      </c:pt>
                      <c:pt idx="6198">
                        <c:v>7.6999999999999993</c:v>
                      </c:pt>
                      <c:pt idx="6199">
                        <c:v>7.6999999999999993</c:v>
                      </c:pt>
                      <c:pt idx="6200">
                        <c:v>7.6999999999999993</c:v>
                      </c:pt>
                      <c:pt idx="6201">
                        <c:v>7.6999999999999993</c:v>
                      </c:pt>
                      <c:pt idx="6202">
                        <c:v>7.5999023399999999</c:v>
                      </c:pt>
                      <c:pt idx="6203">
                        <c:v>7.5999023399999999</c:v>
                      </c:pt>
                      <c:pt idx="6204">
                        <c:v>7.6999999999999993</c:v>
                      </c:pt>
                      <c:pt idx="6205">
                        <c:v>7.5999023399999999</c:v>
                      </c:pt>
                      <c:pt idx="6206">
                        <c:v>7.5999023399999999</c:v>
                      </c:pt>
                      <c:pt idx="6207">
                        <c:v>7.5999023399999999</c:v>
                      </c:pt>
                      <c:pt idx="6208">
                        <c:v>7.6999999999999993</c:v>
                      </c:pt>
                      <c:pt idx="6209">
                        <c:v>7.5999023399999999</c:v>
                      </c:pt>
                      <c:pt idx="6210">
                        <c:v>7.5999023399999999</c:v>
                      </c:pt>
                      <c:pt idx="6211">
                        <c:v>7.5999023399999999</c:v>
                      </c:pt>
                      <c:pt idx="6212">
                        <c:v>7.5999023399999999</c:v>
                      </c:pt>
                      <c:pt idx="6213">
                        <c:v>7.5999023399999999</c:v>
                      </c:pt>
                      <c:pt idx="6214">
                        <c:v>7.5999023399999999</c:v>
                      </c:pt>
                      <c:pt idx="6215">
                        <c:v>7.5999023399999999</c:v>
                      </c:pt>
                      <c:pt idx="6216">
                        <c:v>7.5999023399999999</c:v>
                      </c:pt>
                      <c:pt idx="6217">
                        <c:v>7.5999023399999999</c:v>
                      </c:pt>
                      <c:pt idx="6218">
                        <c:v>7.5999023399999999</c:v>
                      </c:pt>
                      <c:pt idx="6219">
                        <c:v>7.5999023399999999</c:v>
                      </c:pt>
                      <c:pt idx="6220">
                        <c:v>7.5999023399999999</c:v>
                      </c:pt>
                      <c:pt idx="6221">
                        <c:v>7.5999023399999999</c:v>
                      </c:pt>
                      <c:pt idx="6222">
                        <c:v>7.5999023399999999</c:v>
                      </c:pt>
                      <c:pt idx="6223">
                        <c:v>7.5999023399999999</c:v>
                      </c:pt>
                      <c:pt idx="6224">
                        <c:v>7.5999023399999999</c:v>
                      </c:pt>
                      <c:pt idx="6225">
                        <c:v>7.5999023399999999</c:v>
                      </c:pt>
                      <c:pt idx="6226">
                        <c:v>7.5999023399999999</c:v>
                      </c:pt>
                      <c:pt idx="6227">
                        <c:v>7.5999023399999999</c:v>
                      </c:pt>
                      <c:pt idx="6228">
                        <c:v>7.5999023399999999</c:v>
                      </c:pt>
                      <c:pt idx="6229">
                        <c:v>7.5999023399999999</c:v>
                      </c:pt>
                      <c:pt idx="6230">
                        <c:v>7.5999023399999999</c:v>
                      </c:pt>
                      <c:pt idx="6231">
                        <c:v>7.5999023399999999</c:v>
                      </c:pt>
                      <c:pt idx="6232">
                        <c:v>7.5999023399999999</c:v>
                      </c:pt>
                      <c:pt idx="6233">
                        <c:v>7.5999023399999999</c:v>
                      </c:pt>
                      <c:pt idx="6234">
                        <c:v>7.5999023399999999</c:v>
                      </c:pt>
                      <c:pt idx="6235">
                        <c:v>7.5999023399999999</c:v>
                      </c:pt>
                      <c:pt idx="6236">
                        <c:v>7.5999023399999999</c:v>
                      </c:pt>
                      <c:pt idx="6237">
                        <c:v>7.5999023399999999</c:v>
                      </c:pt>
                      <c:pt idx="6238">
                        <c:v>7.5999023399999999</c:v>
                      </c:pt>
                      <c:pt idx="6239">
                        <c:v>7.5999023399999999</c:v>
                      </c:pt>
                      <c:pt idx="6240">
                        <c:v>7.5999023399999999</c:v>
                      </c:pt>
                      <c:pt idx="6241">
                        <c:v>7.5999023399999999</c:v>
                      </c:pt>
                      <c:pt idx="6242">
                        <c:v>7.5999023399999999</c:v>
                      </c:pt>
                      <c:pt idx="6243">
                        <c:v>7.5999023399999999</c:v>
                      </c:pt>
                      <c:pt idx="6244">
                        <c:v>7.5999023399999999</c:v>
                      </c:pt>
                      <c:pt idx="6245">
                        <c:v>7.5999023399999999</c:v>
                      </c:pt>
                      <c:pt idx="6246">
                        <c:v>7.5999023399999999</c:v>
                      </c:pt>
                      <c:pt idx="6247">
                        <c:v>7.5999023399999999</c:v>
                      </c:pt>
                      <c:pt idx="6248">
                        <c:v>7.5999023399999999</c:v>
                      </c:pt>
                      <c:pt idx="6249">
                        <c:v>7.5999023399999999</c:v>
                      </c:pt>
                      <c:pt idx="6250">
                        <c:v>7.5999023399999999</c:v>
                      </c:pt>
                      <c:pt idx="6251">
                        <c:v>7.5999023399999999</c:v>
                      </c:pt>
                      <c:pt idx="6252">
                        <c:v>7.5999023399999999</c:v>
                      </c:pt>
                      <c:pt idx="6253">
                        <c:v>7.5999023399999999</c:v>
                      </c:pt>
                      <c:pt idx="6254">
                        <c:v>7.5999023399999999</c:v>
                      </c:pt>
                      <c:pt idx="6255">
                        <c:v>7.5999023399999999</c:v>
                      </c:pt>
                      <c:pt idx="6256">
                        <c:v>7.5999023399999999</c:v>
                      </c:pt>
                      <c:pt idx="6257">
                        <c:v>7.5999023399999999</c:v>
                      </c:pt>
                      <c:pt idx="6258">
                        <c:v>7.5999023399999999</c:v>
                      </c:pt>
                      <c:pt idx="6259">
                        <c:v>7.5999023399999999</c:v>
                      </c:pt>
                      <c:pt idx="6260">
                        <c:v>7.5999023399999999</c:v>
                      </c:pt>
                      <c:pt idx="6261">
                        <c:v>7.5999023399999999</c:v>
                      </c:pt>
                      <c:pt idx="6262">
                        <c:v>7.5999023399999999</c:v>
                      </c:pt>
                      <c:pt idx="6263">
                        <c:v>7.5999023399999999</c:v>
                      </c:pt>
                      <c:pt idx="6264">
                        <c:v>7.5999023399999999</c:v>
                      </c:pt>
                      <c:pt idx="6265">
                        <c:v>7.5999023399999999</c:v>
                      </c:pt>
                      <c:pt idx="6266">
                        <c:v>7.5999023399999999</c:v>
                      </c:pt>
                      <c:pt idx="6267">
                        <c:v>7.5999023399999999</c:v>
                      </c:pt>
                      <c:pt idx="6268">
                        <c:v>7.5999023399999999</c:v>
                      </c:pt>
                      <c:pt idx="6269">
                        <c:v>7.5999023399999999</c:v>
                      </c:pt>
                      <c:pt idx="6270">
                        <c:v>7.5999023399999999</c:v>
                      </c:pt>
                      <c:pt idx="6271">
                        <c:v>7.5999023399999999</c:v>
                      </c:pt>
                      <c:pt idx="6272">
                        <c:v>7.5999023399999999</c:v>
                      </c:pt>
                      <c:pt idx="6273">
                        <c:v>7.5999023399999999</c:v>
                      </c:pt>
                      <c:pt idx="6274">
                        <c:v>7.5999023399999999</c:v>
                      </c:pt>
                      <c:pt idx="6275">
                        <c:v>7.5999023399999999</c:v>
                      </c:pt>
                      <c:pt idx="6276">
                        <c:v>7.5999023399999999</c:v>
                      </c:pt>
                      <c:pt idx="6277">
                        <c:v>7.5999023399999999</c:v>
                      </c:pt>
                      <c:pt idx="6278">
                        <c:v>7.5999023399999999</c:v>
                      </c:pt>
                      <c:pt idx="6279">
                        <c:v>7.5999023399999999</c:v>
                      </c:pt>
                      <c:pt idx="6280">
                        <c:v>7.5999023399999999</c:v>
                      </c:pt>
                      <c:pt idx="6281">
                        <c:v>7.5999023399999999</c:v>
                      </c:pt>
                      <c:pt idx="6282">
                        <c:v>7.5999023399999999</c:v>
                      </c:pt>
                      <c:pt idx="6283">
                        <c:v>7.5999023399999999</c:v>
                      </c:pt>
                      <c:pt idx="6284">
                        <c:v>7.5999023399999999</c:v>
                      </c:pt>
                      <c:pt idx="6285">
                        <c:v>7.5999023399999999</c:v>
                      </c:pt>
                      <c:pt idx="6286">
                        <c:v>7.5999023399999999</c:v>
                      </c:pt>
                      <c:pt idx="6287">
                        <c:v>7.5999023399999999</c:v>
                      </c:pt>
                      <c:pt idx="6288">
                        <c:v>7.5999023399999999</c:v>
                      </c:pt>
                      <c:pt idx="6289">
                        <c:v>7.5999023399999999</c:v>
                      </c:pt>
                      <c:pt idx="6290">
                        <c:v>7.5999023399999999</c:v>
                      </c:pt>
                      <c:pt idx="6291">
                        <c:v>7.5999023399999999</c:v>
                      </c:pt>
                      <c:pt idx="6292">
                        <c:v>7.5999023399999999</c:v>
                      </c:pt>
                      <c:pt idx="6293">
                        <c:v>7.5999023399999999</c:v>
                      </c:pt>
                      <c:pt idx="6294">
                        <c:v>7.5999023399999999</c:v>
                      </c:pt>
                      <c:pt idx="6295">
                        <c:v>7.5999023399999999</c:v>
                      </c:pt>
                      <c:pt idx="6296">
                        <c:v>7.5999023399999999</c:v>
                      </c:pt>
                      <c:pt idx="6297">
                        <c:v>7.5999023399999999</c:v>
                      </c:pt>
                      <c:pt idx="6298">
                        <c:v>7.5999023399999999</c:v>
                      </c:pt>
                      <c:pt idx="6299">
                        <c:v>7.5999023399999999</c:v>
                      </c:pt>
                      <c:pt idx="6300">
                        <c:v>7.5999023399999999</c:v>
                      </c:pt>
                      <c:pt idx="6301">
                        <c:v>7.5999023399999999</c:v>
                      </c:pt>
                      <c:pt idx="6302">
                        <c:v>7.5999023399999999</c:v>
                      </c:pt>
                      <c:pt idx="6303">
                        <c:v>7.5999023399999999</c:v>
                      </c:pt>
                      <c:pt idx="6304">
                        <c:v>7.5999023399999999</c:v>
                      </c:pt>
                      <c:pt idx="6305">
                        <c:v>7.5999023399999999</c:v>
                      </c:pt>
                      <c:pt idx="6306">
                        <c:v>7.5999023399999999</c:v>
                      </c:pt>
                      <c:pt idx="6307">
                        <c:v>7.5999023399999999</c:v>
                      </c:pt>
                      <c:pt idx="6308">
                        <c:v>7.5999023399999999</c:v>
                      </c:pt>
                      <c:pt idx="6309">
                        <c:v>7.5999023399999999</c:v>
                      </c:pt>
                      <c:pt idx="6310">
                        <c:v>7.5999023399999999</c:v>
                      </c:pt>
                      <c:pt idx="6311">
                        <c:v>7.5999023399999999</c:v>
                      </c:pt>
                      <c:pt idx="6312">
                        <c:v>7.5999023399999999</c:v>
                      </c:pt>
                      <c:pt idx="6313">
                        <c:v>7.5999023399999999</c:v>
                      </c:pt>
                      <c:pt idx="6314">
                        <c:v>7.5999023399999999</c:v>
                      </c:pt>
                      <c:pt idx="6315">
                        <c:v>7.5999023399999999</c:v>
                      </c:pt>
                      <c:pt idx="6316">
                        <c:v>7.5999023399999999</c:v>
                      </c:pt>
                      <c:pt idx="6317">
                        <c:v>7.5999023399999999</c:v>
                      </c:pt>
                      <c:pt idx="6318">
                        <c:v>7.5999023399999999</c:v>
                      </c:pt>
                      <c:pt idx="6319">
                        <c:v>7.5999023399999999</c:v>
                      </c:pt>
                      <c:pt idx="6320">
                        <c:v>7.5999023399999999</c:v>
                      </c:pt>
                      <c:pt idx="6321">
                        <c:v>7.5999023399999999</c:v>
                      </c:pt>
                      <c:pt idx="6322">
                        <c:v>7.5999023399999999</c:v>
                      </c:pt>
                      <c:pt idx="6323">
                        <c:v>7.5999023399999999</c:v>
                      </c:pt>
                      <c:pt idx="6324">
                        <c:v>7.5999023399999999</c:v>
                      </c:pt>
                      <c:pt idx="6325">
                        <c:v>7.5999023399999999</c:v>
                      </c:pt>
                      <c:pt idx="6326">
                        <c:v>7.5999023399999999</c:v>
                      </c:pt>
                      <c:pt idx="6327">
                        <c:v>7.5999023399999999</c:v>
                      </c:pt>
                      <c:pt idx="6328">
                        <c:v>7.5999023399999999</c:v>
                      </c:pt>
                      <c:pt idx="6329">
                        <c:v>7.5999023399999999</c:v>
                      </c:pt>
                      <c:pt idx="6330">
                        <c:v>7.5999023399999999</c:v>
                      </c:pt>
                      <c:pt idx="6331">
                        <c:v>7.5999023399999999</c:v>
                      </c:pt>
                      <c:pt idx="6332">
                        <c:v>7.5999023399999999</c:v>
                      </c:pt>
                      <c:pt idx="6333">
                        <c:v>7.5999023399999999</c:v>
                      </c:pt>
                      <c:pt idx="6334">
                        <c:v>7.5999023399999999</c:v>
                      </c:pt>
                      <c:pt idx="6335">
                        <c:v>7.4998046899999977</c:v>
                      </c:pt>
                      <c:pt idx="6336">
                        <c:v>7.5999023399999999</c:v>
                      </c:pt>
                      <c:pt idx="6337">
                        <c:v>7.5999023399999999</c:v>
                      </c:pt>
                      <c:pt idx="6338">
                        <c:v>7.5999023399999999</c:v>
                      </c:pt>
                      <c:pt idx="6339">
                        <c:v>7.5999023399999999</c:v>
                      </c:pt>
                      <c:pt idx="6340">
                        <c:v>7.5999023399999999</c:v>
                      </c:pt>
                      <c:pt idx="6341">
                        <c:v>7.4998046899999977</c:v>
                      </c:pt>
                      <c:pt idx="6342">
                        <c:v>7.5999023399999999</c:v>
                      </c:pt>
                      <c:pt idx="6343">
                        <c:v>7.5999023399999999</c:v>
                      </c:pt>
                      <c:pt idx="6344">
                        <c:v>7.4998046899999977</c:v>
                      </c:pt>
                      <c:pt idx="6345">
                        <c:v>7.5999023399999999</c:v>
                      </c:pt>
                      <c:pt idx="6346">
                        <c:v>7.4998046899999977</c:v>
                      </c:pt>
                      <c:pt idx="6347">
                        <c:v>7.5999023399999999</c:v>
                      </c:pt>
                      <c:pt idx="6348">
                        <c:v>7.4998046899999977</c:v>
                      </c:pt>
                      <c:pt idx="6349">
                        <c:v>7.5999023399999999</c:v>
                      </c:pt>
                      <c:pt idx="6350">
                        <c:v>7.4998046899999977</c:v>
                      </c:pt>
                      <c:pt idx="6351">
                        <c:v>7.4998046899999977</c:v>
                      </c:pt>
                      <c:pt idx="6352">
                        <c:v>7.4998046899999977</c:v>
                      </c:pt>
                      <c:pt idx="6353">
                        <c:v>7.5999023399999999</c:v>
                      </c:pt>
                      <c:pt idx="6354">
                        <c:v>7.4998046899999977</c:v>
                      </c:pt>
                      <c:pt idx="6355">
                        <c:v>7.5999023399999999</c:v>
                      </c:pt>
                      <c:pt idx="6356">
                        <c:v>7.4998046899999977</c:v>
                      </c:pt>
                      <c:pt idx="6357">
                        <c:v>7.4998046899999977</c:v>
                      </c:pt>
                      <c:pt idx="6358">
                        <c:v>7.4998046899999977</c:v>
                      </c:pt>
                      <c:pt idx="6359">
                        <c:v>7.4998046899999977</c:v>
                      </c:pt>
                      <c:pt idx="6360">
                        <c:v>7.4998046899999977</c:v>
                      </c:pt>
                      <c:pt idx="6361">
                        <c:v>7.4998046899999977</c:v>
                      </c:pt>
                      <c:pt idx="6362">
                        <c:v>7.4998046899999977</c:v>
                      </c:pt>
                      <c:pt idx="6363">
                        <c:v>7.4998046899999977</c:v>
                      </c:pt>
                      <c:pt idx="6364">
                        <c:v>7.4998046899999977</c:v>
                      </c:pt>
                      <c:pt idx="6365">
                        <c:v>7.4998046899999977</c:v>
                      </c:pt>
                      <c:pt idx="6366">
                        <c:v>7.4998046899999977</c:v>
                      </c:pt>
                      <c:pt idx="6367">
                        <c:v>7.5999023399999999</c:v>
                      </c:pt>
                      <c:pt idx="6368">
                        <c:v>7.4998046899999977</c:v>
                      </c:pt>
                      <c:pt idx="6369">
                        <c:v>7.4998046899999977</c:v>
                      </c:pt>
                      <c:pt idx="6370">
                        <c:v>7.4998046899999977</c:v>
                      </c:pt>
                      <c:pt idx="6371">
                        <c:v>7.4998046899999977</c:v>
                      </c:pt>
                      <c:pt idx="6372">
                        <c:v>7.4998046899999977</c:v>
                      </c:pt>
                      <c:pt idx="6373">
                        <c:v>7.4998046899999977</c:v>
                      </c:pt>
                      <c:pt idx="6374">
                        <c:v>7.4998046899999977</c:v>
                      </c:pt>
                      <c:pt idx="6375">
                        <c:v>7.4998046899999977</c:v>
                      </c:pt>
                      <c:pt idx="6376">
                        <c:v>7.4998046899999977</c:v>
                      </c:pt>
                      <c:pt idx="6377">
                        <c:v>7.4998046899999977</c:v>
                      </c:pt>
                      <c:pt idx="6378">
                        <c:v>7.4998046899999977</c:v>
                      </c:pt>
                      <c:pt idx="6379">
                        <c:v>7.4998046899999977</c:v>
                      </c:pt>
                      <c:pt idx="6380">
                        <c:v>7.4998046899999977</c:v>
                      </c:pt>
                      <c:pt idx="6381">
                        <c:v>7.4998046899999977</c:v>
                      </c:pt>
                      <c:pt idx="6382">
                        <c:v>7.4998046899999977</c:v>
                      </c:pt>
                      <c:pt idx="6383">
                        <c:v>7.4998046899999977</c:v>
                      </c:pt>
                      <c:pt idx="6384">
                        <c:v>7.4998046899999977</c:v>
                      </c:pt>
                      <c:pt idx="6385">
                        <c:v>7.4998046899999977</c:v>
                      </c:pt>
                      <c:pt idx="6386">
                        <c:v>7.4998046899999977</c:v>
                      </c:pt>
                      <c:pt idx="6387">
                        <c:v>7.4998046899999977</c:v>
                      </c:pt>
                      <c:pt idx="6388">
                        <c:v>7.4998046899999977</c:v>
                      </c:pt>
                      <c:pt idx="6389">
                        <c:v>7.4998046899999977</c:v>
                      </c:pt>
                      <c:pt idx="6390">
                        <c:v>7.4998046899999977</c:v>
                      </c:pt>
                      <c:pt idx="6391">
                        <c:v>7.4998046899999977</c:v>
                      </c:pt>
                      <c:pt idx="6392">
                        <c:v>7.4998046899999977</c:v>
                      </c:pt>
                      <c:pt idx="6393">
                        <c:v>7.4998046899999977</c:v>
                      </c:pt>
                      <c:pt idx="6394">
                        <c:v>7.4998046899999977</c:v>
                      </c:pt>
                      <c:pt idx="6395">
                        <c:v>7.4998046899999977</c:v>
                      </c:pt>
                      <c:pt idx="6396">
                        <c:v>7.4998046899999977</c:v>
                      </c:pt>
                      <c:pt idx="6397">
                        <c:v>7.4998046899999977</c:v>
                      </c:pt>
                      <c:pt idx="6398">
                        <c:v>7.4998046899999977</c:v>
                      </c:pt>
                      <c:pt idx="6399">
                        <c:v>7.4998046899999977</c:v>
                      </c:pt>
                      <c:pt idx="6400">
                        <c:v>7.4998046899999977</c:v>
                      </c:pt>
                      <c:pt idx="6401">
                        <c:v>7.4998046899999977</c:v>
                      </c:pt>
                      <c:pt idx="6402">
                        <c:v>7.4998046899999977</c:v>
                      </c:pt>
                      <c:pt idx="6403">
                        <c:v>7.4998046899999977</c:v>
                      </c:pt>
                      <c:pt idx="6404">
                        <c:v>7.4998046899999977</c:v>
                      </c:pt>
                      <c:pt idx="6405">
                        <c:v>7.4998046899999977</c:v>
                      </c:pt>
                      <c:pt idx="6406">
                        <c:v>7.4998046899999977</c:v>
                      </c:pt>
                      <c:pt idx="6407">
                        <c:v>7.4998046899999977</c:v>
                      </c:pt>
                      <c:pt idx="6408">
                        <c:v>7.4998046899999977</c:v>
                      </c:pt>
                      <c:pt idx="6409">
                        <c:v>7.4998046899999977</c:v>
                      </c:pt>
                      <c:pt idx="6410">
                        <c:v>7.4998046899999977</c:v>
                      </c:pt>
                      <c:pt idx="6411">
                        <c:v>7.4998046899999977</c:v>
                      </c:pt>
                      <c:pt idx="6412">
                        <c:v>7.4998046899999977</c:v>
                      </c:pt>
                      <c:pt idx="6413">
                        <c:v>7.4998046899999977</c:v>
                      </c:pt>
                      <c:pt idx="6414">
                        <c:v>7.4998046899999977</c:v>
                      </c:pt>
                      <c:pt idx="6415">
                        <c:v>7.4998046899999977</c:v>
                      </c:pt>
                      <c:pt idx="6416">
                        <c:v>7.4998046899999977</c:v>
                      </c:pt>
                      <c:pt idx="6417">
                        <c:v>7.4998046899999977</c:v>
                      </c:pt>
                      <c:pt idx="6418">
                        <c:v>7.4998046899999977</c:v>
                      </c:pt>
                      <c:pt idx="6419">
                        <c:v>7.4998046899999977</c:v>
                      </c:pt>
                      <c:pt idx="6420">
                        <c:v>7.4998046899999977</c:v>
                      </c:pt>
                      <c:pt idx="6421">
                        <c:v>7.4998046899999977</c:v>
                      </c:pt>
                      <c:pt idx="6422">
                        <c:v>7.4998046899999977</c:v>
                      </c:pt>
                      <c:pt idx="6423">
                        <c:v>7.4998046899999977</c:v>
                      </c:pt>
                      <c:pt idx="6424">
                        <c:v>7.4998046899999977</c:v>
                      </c:pt>
                      <c:pt idx="6425">
                        <c:v>7.4998046899999977</c:v>
                      </c:pt>
                      <c:pt idx="6426">
                        <c:v>7.4998046899999977</c:v>
                      </c:pt>
                      <c:pt idx="6427">
                        <c:v>7.4998046899999977</c:v>
                      </c:pt>
                      <c:pt idx="6428">
                        <c:v>7.4998046899999977</c:v>
                      </c:pt>
                      <c:pt idx="6429">
                        <c:v>7.4998046899999977</c:v>
                      </c:pt>
                      <c:pt idx="6430">
                        <c:v>7.4998046899999977</c:v>
                      </c:pt>
                      <c:pt idx="6431">
                        <c:v>7.4998046899999977</c:v>
                      </c:pt>
                      <c:pt idx="6432">
                        <c:v>7.4998046899999977</c:v>
                      </c:pt>
                      <c:pt idx="6433">
                        <c:v>7.4998046899999977</c:v>
                      </c:pt>
                      <c:pt idx="6434">
                        <c:v>7.4998046899999977</c:v>
                      </c:pt>
                      <c:pt idx="6435">
                        <c:v>7.4998046899999977</c:v>
                      </c:pt>
                      <c:pt idx="6436">
                        <c:v>7.4998046899999977</c:v>
                      </c:pt>
                      <c:pt idx="6437">
                        <c:v>7.4998046899999977</c:v>
                      </c:pt>
                      <c:pt idx="6438">
                        <c:v>7.4998046899999977</c:v>
                      </c:pt>
                      <c:pt idx="6439">
                        <c:v>7.4998046899999977</c:v>
                      </c:pt>
                      <c:pt idx="6440">
                        <c:v>7.4998046899999977</c:v>
                      </c:pt>
                      <c:pt idx="6441">
                        <c:v>7.4998046899999977</c:v>
                      </c:pt>
                      <c:pt idx="6442">
                        <c:v>7.4998046899999977</c:v>
                      </c:pt>
                      <c:pt idx="6443">
                        <c:v>7.4998046899999977</c:v>
                      </c:pt>
                      <c:pt idx="6444">
                        <c:v>7.4998046899999977</c:v>
                      </c:pt>
                      <c:pt idx="6445">
                        <c:v>7.4998046899999977</c:v>
                      </c:pt>
                      <c:pt idx="6446">
                        <c:v>7.4998046899999977</c:v>
                      </c:pt>
                      <c:pt idx="6447">
                        <c:v>7.4998046899999977</c:v>
                      </c:pt>
                      <c:pt idx="6448">
                        <c:v>7.4998046899999977</c:v>
                      </c:pt>
                      <c:pt idx="6449">
                        <c:v>7.4998046899999977</c:v>
                      </c:pt>
                      <c:pt idx="6450">
                        <c:v>7.4998046899999977</c:v>
                      </c:pt>
                      <c:pt idx="6451">
                        <c:v>7.4998046899999977</c:v>
                      </c:pt>
                      <c:pt idx="6452">
                        <c:v>7.4998046899999977</c:v>
                      </c:pt>
                      <c:pt idx="6453">
                        <c:v>7.4998046899999977</c:v>
                      </c:pt>
                      <c:pt idx="6454">
                        <c:v>7.4998046899999977</c:v>
                      </c:pt>
                      <c:pt idx="6455">
                        <c:v>7.4998046899999977</c:v>
                      </c:pt>
                      <c:pt idx="6456">
                        <c:v>7.4998046899999977</c:v>
                      </c:pt>
                      <c:pt idx="6457">
                        <c:v>7.4998046899999977</c:v>
                      </c:pt>
                      <c:pt idx="6458">
                        <c:v>7.4998046899999977</c:v>
                      </c:pt>
                      <c:pt idx="6459">
                        <c:v>7.4998046899999977</c:v>
                      </c:pt>
                      <c:pt idx="6460">
                        <c:v>7.4998046899999977</c:v>
                      </c:pt>
                      <c:pt idx="6461">
                        <c:v>7.4998046899999977</c:v>
                      </c:pt>
                      <c:pt idx="6462">
                        <c:v>7.4998046899999977</c:v>
                      </c:pt>
                      <c:pt idx="6463">
                        <c:v>7.4998046899999977</c:v>
                      </c:pt>
                      <c:pt idx="6464">
                        <c:v>7.4998046899999977</c:v>
                      </c:pt>
                      <c:pt idx="6465">
                        <c:v>7.4998046899999977</c:v>
                      </c:pt>
                      <c:pt idx="6466">
                        <c:v>7.4998046899999977</c:v>
                      </c:pt>
                      <c:pt idx="6467">
                        <c:v>7.4998046899999977</c:v>
                      </c:pt>
                      <c:pt idx="6468">
                        <c:v>7.4998046899999977</c:v>
                      </c:pt>
                      <c:pt idx="6469">
                        <c:v>7.4998046899999977</c:v>
                      </c:pt>
                      <c:pt idx="6470">
                        <c:v>7.4998046899999977</c:v>
                      </c:pt>
                      <c:pt idx="6471">
                        <c:v>7.4998046899999977</c:v>
                      </c:pt>
                      <c:pt idx="6472">
                        <c:v>7.4998046899999977</c:v>
                      </c:pt>
                      <c:pt idx="6473">
                        <c:v>7.4998046899999977</c:v>
                      </c:pt>
                      <c:pt idx="6474">
                        <c:v>7.4998046899999977</c:v>
                      </c:pt>
                      <c:pt idx="6475">
                        <c:v>7.4998046899999977</c:v>
                      </c:pt>
                      <c:pt idx="6476">
                        <c:v>7.4998046899999977</c:v>
                      </c:pt>
                      <c:pt idx="6477">
                        <c:v>7.4998046899999977</c:v>
                      </c:pt>
                      <c:pt idx="6478">
                        <c:v>7.4998046899999977</c:v>
                      </c:pt>
                      <c:pt idx="6479">
                        <c:v>7.4998046899999977</c:v>
                      </c:pt>
                      <c:pt idx="6480">
                        <c:v>7.4998046899999977</c:v>
                      </c:pt>
                      <c:pt idx="6481">
                        <c:v>7.4998046899999977</c:v>
                      </c:pt>
                      <c:pt idx="6482">
                        <c:v>7.4998046899999977</c:v>
                      </c:pt>
                      <c:pt idx="6483">
                        <c:v>7.4998046899999977</c:v>
                      </c:pt>
                      <c:pt idx="6484">
                        <c:v>7.4998046899999977</c:v>
                      </c:pt>
                      <c:pt idx="6485">
                        <c:v>7.4998046899999977</c:v>
                      </c:pt>
                      <c:pt idx="6486">
                        <c:v>7.4998046899999977</c:v>
                      </c:pt>
                      <c:pt idx="6487">
                        <c:v>7.4998046899999977</c:v>
                      </c:pt>
                      <c:pt idx="6488">
                        <c:v>7.4998046899999977</c:v>
                      </c:pt>
                      <c:pt idx="6489">
                        <c:v>7.4998046899999977</c:v>
                      </c:pt>
                      <c:pt idx="6490">
                        <c:v>7.4998046899999977</c:v>
                      </c:pt>
                      <c:pt idx="6491">
                        <c:v>7.4998046899999977</c:v>
                      </c:pt>
                      <c:pt idx="6492">
                        <c:v>7.4998046899999977</c:v>
                      </c:pt>
                      <c:pt idx="6493">
                        <c:v>7.4998046899999977</c:v>
                      </c:pt>
                      <c:pt idx="6494">
                        <c:v>7.4998046899999977</c:v>
                      </c:pt>
                      <c:pt idx="6495">
                        <c:v>7.3999511699999978</c:v>
                      </c:pt>
                      <c:pt idx="6496">
                        <c:v>7.3999511699999978</c:v>
                      </c:pt>
                      <c:pt idx="6497">
                        <c:v>7.4998046899999977</c:v>
                      </c:pt>
                      <c:pt idx="6498">
                        <c:v>7.3999511699999978</c:v>
                      </c:pt>
                      <c:pt idx="6499">
                        <c:v>7.3999511699999978</c:v>
                      </c:pt>
                      <c:pt idx="6500">
                        <c:v>7.4998046899999977</c:v>
                      </c:pt>
                      <c:pt idx="6501">
                        <c:v>7.3999511699999978</c:v>
                      </c:pt>
                      <c:pt idx="6502">
                        <c:v>7.4998046899999977</c:v>
                      </c:pt>
                      <c:pt idx="6503">
                        <c:v>7.3999511699999978</c:v>
                      </c:pt>
                      <c:pt idx="6504">
                        <c:v>7.3999511699999978</c:v>
                      </c:pt>
                      <c:pt idx="6505">
                        <c:v>7.3999511699999978</c:v>
                      </c:pt>
                      <c:pt idx="6506">
                        <c:v>7.3999511699999978</c:v>
                      </c:pt>
                      <c:pt idx="6507">
                        <c:v>7.3999511699999978</c:v>
                      </c:pt>
                      <c:pt idx="6508">
                        <c:v>7.3999511699999978</c:v>
                      </c:pt>
                      <c:pt idx="6509">
                        <c:v>7.3999511699999978</c:v>
                      </c:pt>
                      <c:pt idx="6510">
                        <c:v>7.3999511699999978</c:v>
                      </c:pt>
                      <c:pt idx="6511">
                        <c:v>7.3999511699999978</c:v>
                      </c:pt>
                      <c:pt idx="6512">
                        <c:v>7.3999511699999978</c:v>
                      </c:pt>
                      <c:pt idx="6513">
                        <c:v>7.3999511699999978</c:v>
                      </c:pt>
                      <c:pt idx="6514">
                        <c:v>7.3999511699999978</c:v>
                      </c:pt>
                      <c:pt idx="6515">
                        <c:v>7.3999511699999978</c:v>
                      </c:pt>
                      <c:pt idx="6516">
                        <c:v>7.3999511699999978</c:v>
                      </c:pt>
                      <c:pt idx="6517">
                        <c:v>7.3999511699999978</c:v>
                      </c:pt>
                      <c:pt idx="6518">
                        <c:v>7.3999511699999978</c:v>
                      </c:pt>
                      <c:pt idx="6519">
                        <c:v>7.3999511699999978</c:v>
                      </c:pt>
                      <c:pt idx="6520">
                        <c:v>7.3999511699999978</c:v>
                      </c:pt>
                      <c:pt idx="6521">
                        <c:v>7.3999511699999978</c:v>
                      </c:pt>
                      <c:pt idx="6522">
                        <c:v>7.3999511699999978</c:v>
                      </c:pt>
                      <c:pt idx="6523">
                        <c:v>7.3999511699999978</c:v>
                      </c:pt>
                      <c:pt idx="6524">
                        <c:v>7.3999511699999978</c:v>
                      </c:pt>
                      <c:pt idx="6525">
                        <c:v>7.3999511699999978</c:v>
                      </c:pt>
                      <c:pt idx="6526">
                        <c:v>7.3999511699999978</c:v>
                      </c:pt>
                      <c:pt idx="6527">
                        <c:v>7.3999511699999978</c:v>
                      </c:pt>
                      <c:pt idx="6528">
                        <c:v>7.3999511699999978</c:v>
                      </c:pt>
                      <c:pt idx="6529">
                        <c:v>7.3999511699999978</c:v>
                      </c:pt>
                      <c:pt idx="6530">
                        <c:v>7.3999511699999978</c:v>
                      </c:pt>
                      <c:pt idx="6531">
                        <c:v>7.3999511699999978</c:v>
                      </c:pt>
                      <c:pt idx="6532">
                        <c:v>7.3999511699999978</c:v>
                      </c:pt>
                      <c:pt idx="6533">
                        <c:v>7.3999511699999978</c:v>
                      </c:pt>
                      <c:pt idx="6534">
                        <c:v>7.3999511699999978</c:v>
                      </c:pt>
                      <c:pt idx="6535">
                        <c:v>7.3999511699999978</c:v>
                      </c:pt>
                      <c:pt idx="6536">
                        <c:v>7.3999511699999978</c:v>
                      </c:pt>
                      <c:pt idx="6537">
                        <c:v>7.3999511699999978</c:v>
                      </c:pt>
                      <c:pt idx="6538">
                        <c:v>7.3999511699999978</c:v>
                      </c:pt>
                      <c:pt idx="6539">
                        <c:v>7.3999511699999978</c:v>
                      </c:pt>
                      <c:pt idx="6540">
                        <c:v>7.3999511699999978</c:v>
                      </c:pt>
                      <c:pt idx="6541">
                        <c:v>7.3999511699999978</c:v>
                      </c:pt>
                      <c:pt idx="6542">
                        <c:v>7.3999511699999978</c:v>
                      </c:pt>
                      <c:pt idx="6543">
                        <c:v>7.3999511699999978</c:v>
                      </c:pt>
                      <c:pt idx="6544">
                        <c:v>7.3999511699999978</c:v>
                      </c:pt>
                      <c:pt idx="6545">
                        <c:v>7.3999511699999978</c:v>
                      </c:pt>
                      <c:pt idx="6546">
                        <c:v>7.3999511699999978</c:v>
                      </c:pt>
                      <c:pt idx="6547">
                        <c:v>7.3999511699999978</c:v>
                      </c:pt>
                      <c:pt idx="6548">
                        <c:v>7.3999511699999978</c:v>
                      </c:pt>
                      <c:pt idx="6549">
                        <c:v>7.3999511699999978</c:v>
                      </c:pt>
                      <c:pt idx="6550">
                        <c:v>7.3999511699999978</c:v>
                      </c:pt>
                      <c:pt idx="6551">
                        <c:v>7.3999511699999978</c:v>
                      </c:pt>
                      <c:pt idx="6552">
                        <c:v>7.3999511699999978</c:v>
                      </c:pt>
                      <c:pt idx="6553">
                        <c:v>7.3999511699999978</c:v>
                      </c:pt>
                      <c:pt idx="6554">
                        <c:v>7.3999511699999978</c:v>
                      </c:pt>
                      <c:pt idx="6555">
                        <c:v>7.3999511699999978</c:v>
                      </c:pt>
                      <c:pt idx="6556">
                        <c:v>7.3999511699999978</c:v>
                      </c:pt>
                      <c:pt idx="6557">
                        <c:v>7.3999511699999978</c:v>
                      </c:pt>
                      <c:pt idx="6558">
                        <c:v>7.3999511699999978</c:v>
                      </c:pt>
                      <c:pt idx="6559">
                        <c:v>7.3999511699999978</c:v>
                      </c:pt>
                      <c:pt idx="6560">
                        <c:v>7.3999511699999978</c:v>
                      </c:pt>
                      <c:pt idx="6561">
                        <c:v>7.3999511699999978</c:v>
                      </c:pt>
                      <c:pt idx="6562">
                        <c:v>7.3999511699999978</c:v>
                      </c:pt>
                      <c:pt idx="6563">
                        <c:v>7.3999511699999978</c:v>
                      </c:pt>
                      <c:pt idx="6564">
                        <c:v>7.3999511699999978</c:v>
                      </c:pt>
                      <c:pt idx="6565">
                        <c:v>7.3999511699999978</c:v>
                      </c:pt>
                      <c:pt idx="6566">
                        <c:v>7.3999511699999978</c:v>
                      </c:pt>
                      <c:pt idx="6567">
                        <c:v>7.3999511699999978</c:v>
                      </c:pt>
                      <c:pt idx="6568">
                        <c:v>7.3999511699999978</c:v>
                      </c:pt>
                      <c:pt idx="6569">
                        <c:v>7.3999511699999978</c:v>
                      </c:pt>
                      <c:pt idx="6570">
                        <c:v>7.3999511699999978</c:v>
                      </c:pt>
                      <c:pt idx="6571">
                        <c:v>7.3999511699999978</c:v>
                      </c:pt>
                      <c:pt idx="6572">
                        <c:v>7.3999511699999978</c:v>
                      </c:pt>
                      <c:pt idx="6573">
                        <c:v>7.3999511699999978</c:v>
                      </c:pt>
                      <c:pt idx="6574">
                        <c:v>7.3999511699999978</c:v>
                      </c:pt>
                      <c:pt idx="6575">
                        <c:v>7.3999511699999978</c:v>
                      </c:pt>
                      <c:pt idx="6576">
                        <c:v>7.3999511699999978</c:v>
                      </c:pt>
                      <c:pt idx="6577">
                        <c:v>7.3999511699999978</c:v>
                      </c:pt>
                      <c:pt idx="6578">
                        <c:v>7.3999511699999978</c:v>
                      </c:pt>
                      <c:pt idx="6579">
                        <c:v>7.3999511699999978</c:v>
                      </c:pt>
                      <c:pt idx="6580">
                        <c:v>7.3999511699999978</c:v>
                      </c:pt>
                      <c:pt idx="6581">
                        <c:v>7.3999511699999978</c:v>
                      </c:pt>
                      <c:pt idx="6582">
                        <c:v>7.3999511699999978</c:v>
                      </c:pt>
                      <c:pt idx="6583">
                        <c:v>7.3999511699999978</c:v>
                      </c:pt>
                      <c:pt idx="6584">
                        <c:v>7.3999511699999978</c:v>
                      </c:pt>
                      <c:pt idx="6585">
                        <c:v>7.3999511699999978</c:v>
                      </c:pt>
                      <c:pt idx="6586">
                        <c:v>7.3999511699999978</c:v>
                      </c:pt>
                      <c:pt idx="6587">
                        <c:v>7.3999511699999978</c:v>
                      </c:pt>
                      <c:pt idx="6588">
                        <c:v>7.3999511699999978</c:v>
                      </c:pt>
                      <c:pt idx="6589">
                        <c:v>7.3999511699999978</c:v>
                      </c:pt>
                      <c:pt idx="6590">
                        <c:v>7.3999511699999978</c:v>
                      </c:pt>
                      <c:pt idx="6591">
                        <c:v>7.3999511699999978</c:v>
                      </c:pt>
                      <c:pt idx="6592">
                        <c:v>7.3999511699999978</c:v>
                      </c:pt>
                      <c:pt idx="6593">
                        <c:v>7.3999511699999978</c:v>
                      </c:pt>
                      <c:pt idx="6594">
                        <c:v>7.3999511699999978</c:v>
                      </c:pt>
                      <c:pt idx="6595">
                        <c:v>7.3999511699999978</c:v>
                      </c:pt>
                      <c:pt idx="6596">
                        <c:v>7.3999511699999978</c:v>
                      </c:pt>
                      <c:pt idx="6597">
                        <c:v>7.3999511699999978</c:v>
                      </c:pt>
                      <c:pt idx="6598">
                        <c:v>7.3999511699999978</c:v>
                      </c:pt>
                      <c:pt idx="6599">
                        <c:v>7.3999511699999978</c:v>
                      </c:pt>
                      <c:pt idx="6600">
                        <c:v>7.3999511699999978</c:v>
                      </c:pt>
                      <c:pt idx="6601">
                        <c:v>7.3999511699999978</c:v>
                      </c:pt>
                      <c:pt idx="6602">
                        <c:v>7.3999511699999978</c:v>
                      </c:pt>
                      <c:pt idx="6603">
                        <c:v>7.3999511699999978</c:v>
                      </c:pt>
                      <c:pt idx="6604">
                        <c:v>7.3999511699999978</c:v>
                      </c:pt>
                      <c:pt idx="6605">
                        <c:v>7.3999511699999978</c:v>
                      </c:pt>
                      <c:pt idx="6606">
                        <c:v>7.3999511699999978</c:v>
                      </c:pt>
                      <c:pt idx="6607">
                        <c:v>7.3999511699999978</c:v>
                      </c:pt>
                      <c:pt idx="6608">
                        <c:v>7.3999511699999978</c:v>
                      </c:pt>
                      <c:pt idx="6609">
                        <c:v>7.3999511699999978</c:v>
                      </c:pt>
                      <c:pt idx="6610">
                        <c:v>7.3999511699999978</c:v>
                      </c:pt>
                      <c:pt idx="6611">
                        <c:v>7.3999511699999978</c:v>
                      </c:pt>
                      <c:pt idx="6612">
                        <c:v>7.3999511699999978</c:v>
                      </c:pt>
                      <c:pt idx="6613">
                        <c:v>7.3999511699999978</c:v>
                      </c:pt>
                      <c:pt idx="6614">
                        <c:v>7.3999511699999978</c:v>
                      </c:pt>
                      <c:pt idx="6615">
                        <c:v>7.3999511699999978</c:v>
                      </c:pt>
                      <c:pt idx="6616">
                        <c:v>7.3999511699999978</c:v>
                      </c:pt>
                      <c:pt idx="6617">
                        <c:v>7.3999511699999978</c:v>
                      </c:pt>
                      <c:pt idx="6618">
                        <c:v>7.3999511699999978</c:v>
                      </c:pt>
                      <c:pt idx="6619">
                        <c:v>7.3999511699999978</c:v>
                      </c:pt>
                      <c:pt idx="6620">
                        <c:v>7.3999511699999978</c:v>
                      </c:pt>
                      <c:pt idx="6621">
                        <c:v>7.3999511699999978</c:v>
                      </c:pt>
                      <c:pt idx="6622">
                        <c:v>7.3999511699999978</c:v>
                      </c:pt>
                      <c:pt idx="6623">
                        <c:v>7.3999511699999978</c:v>
                      </c:pt>
                      <c:pt idx="6624">
                        <c:v>7.3999511699999978</c:v>
                      </c:pt>
                      <c:pt idx="6625">
                        <c:v>7.3999511699999978</c:v>
                      </c:pt>
                      <c:pt idx="6626">
                        <c:v>7.3999511699999978</c:v>
                      </c:pt>
                      <c:pt idx="6627">
                        <c:v>7.3999511699999978</c:v>
                      </c:pt>
                      <c:pt idx="6628">
                        <c:v>7.3999511699999978</c:v>
                      </c:pt>
                      <c:pt idx="6629">
                        <c:v>7.3999511699999978</c:v>
                      </c:pt>
                      <c:pt idx="6630">
                        <c:v>7.3999511699999978</c:v>
                      </c:pt>
                      <c:pt idx="6631">
                        <c:v>7.3999511699999978</c:v>
                      </c:pt>
                      <c:pt idx="6632">
                        <c:v>7.3999511699999978</c:v>
                      </c:pt>
                      <c:pt idx="6633">
                        <c:v>7.3999511699999978</c:v>
                      </c:pt>
                      <c:pt idx="6634">
                        <c:v>7.3999511699999978</c:v>
                      </c:pt>
                      <c:pt idx="6635">
                        <c:v>7.3999511699999978</c:v>
                      </c:pt>
                      <c:pt idx="6636">
                        <c:v>7.3999511699999978</c:v>
                      </c:pt>
                      <c:pt idx="6637">
                        <c:v>7.3999511699999978</c:v>
                      </c:pt>
                      <c:pt idx="6638">
                        <c:v>7.3999511699999978</c:v>
                      </c:pt>
                      <c:pt idx="6639">
                        <c:v>7.3999511699999978</c:v>
                      </c:pt>
                      <c:pt idx="6640">
                        <c:v>7.3999511699999978</c:v>
                      </c:pt>
                      <c:pt idx="6641">
                        <c:v>7.3999511699999978</c:v>
                      </c:pt>
                      <c:pt idx="6642">
                        <c:v>7.3999511699999978</c:v>
                      </c:pt>
                      <c:pt idx="6643">
                        <c:v>7.3999511699999978</c:v>
                      </c:pt>
                      <c:pt idx="6644">
                        <c:v>7.3999511699999978</c:v>
                      </c:pt>
                      <c:pt idx="6645">
                        <c:v>7.3999511699999978</c:v>
                      </c:pt>
                      <c:pt idx="6646">
                        <c:v>7.3999511699999978</c:v>
                      </c:pt>
                      <c:pt idx="6647">
                        <c:v>7.3999511699999978</c:v>
                      </c:pt>
                      <c:pt idx="6648">
                        <c:v>7.3999511699999978</c:v>
                      </c:pt>
                      <c:pt idx="6649">
                        <c:v>7.3999511699999978</c:v>
                      </c:pt>
                      <c:pt idx="6650">
                        <c:v>7.3999511699999978</c:v>
                      </c:pt>
                      <c:pt idx="6651">
                        <c:v>7.3999511699999978</c:v>
                      </c:pt>
                      <c:pt idx="6652">
                        <c:v>7.2998535199999992</c:v>
                      </c:pt>
                      <c:pt idx="6653">
                        <c:v>7.3999511699999978</c:v>
                      </c:pt>
                      <c:pt idx="6654">
                        <c:v>7.3999511699999978</c:v>
                      </c:pt>
                      <c:pt idx="6655">
                        <c:v>7.3999511699999978</c:v>
                      </c:pt>
                      <c:pt idx="6656">
                        <c:v>7.2998535199999992</c:v>
                      </c:pt>
                      <c:pt idx="6657">
                        <c:v>7.3999511699999978</c:v>
                      </c:pt>
                      <c:pt idx="6658">
                        <c:v>7.2998535199999992</c:v>
                      </c:pt>
                      <c:pt idx="6659">
                        <c:v>7.2998535199999992</c:v>
                      </c:pt>
                      <c:pt idx="6660">
                        <c:v>7.3999511699999978</c:v>
                      </c:pt>
                      <c:pt idx="6661">
                        <c:v>7.2998535199999992</c:v>
                      </c:pt>
                      <c:pt idx="6662">
                        <c:v>7.2998535199999992</c:v>
                      </c:pt>
                      <c:pt idx="6663">
                        <c:v>7.3999511699999978</c:v>
                      </c:pt>
                      <c:pt idx="6664">
                        <c:v>7.3999511699999978</c:v>
                      </c:pt>
                      <c:pt idx="6665">
                        <c:v>7.2998535199999992</c:v>
                      </c:pt>
                      <c:pt idx="6666">
                        <c:v>7.2998535199999992</c:v>
                      </c:pt>
                      <c:pt idx="6667">
                        <c:v>7.2998535199999992</c:v>
                      </c:pt>
                      <c:pt idx="6668">
                        <c:v>7.2998535199999992</c:v>
                      </c:pt>
                      <c:pt idx="6669">
                        <c:v>7.2998535199999992</c:v>
                      </c:pt>
                      <c:pt idx="6670">
                        <c:v>7.2998535199999992</c:v>
                      </c:pt>
                      <c:pt idx="6671">
                        <c:v>7.2998535199999992</c:v>
                      </c:pt>
                      <c:pt idx="6672">
                        <c:v>7.2998535199999992</c:v>
                      </c:pt>
                      <c:pt idx="6673">
                        <c:v>7.2998535199999992</c:v>
                      </c:pt>
                      <c:pt idx="6674">
                        <c:v>7.2998535199999992</c:v>
                      </c:pt>
                      <c:pt idx="6675">
                        <c:v>7.2998535199999992</c:v>
                      </c:pt>
                      <c:pt idx="6676">
                        <c:v>7.3999511699999978</c:v>
                      </c:pt>
                      <c:pt idx="6677">
                        <c:v>7.2998535199999992</c:v>
                      </c:pt>
                      <c:pt idx="6678">
                        <c:v>7.2998535199999992</c:v>
                      </c:pt>
                      <c:pt idx="6679">
                        <c:v>7.3999511699999978</c:v>
                      </c:pt>
                      <c:pt idx="6680">
                        <c:v>7.2998535199999992</c:v>
                      </c:pt>
                      <c:pt idx="6681">
                        <c:v>7.2998535199999992</c:v>
                      </c:pt>
                      <c:pt idx="6682">
                        <c:v>7.2998535199999992</c:v>
                      </c:pt>
                      <c:pt idx="6683">
                        <c:v>7.2998535199999992</c:v>
                      </c:pt>
                      <c:pt idx="6684">
                        <c:v>7.2998535199999992</c:v>
                      </c:pt>
                      <c:pt idx="6685">
                        <c:v>7.2998535199999992</c:v>
                      </c:pt>
                      <c:pt idx="6686">
                        <c:v>7.2998535199999992</c:v>
                      </c:pt>
                      <c:pt idx="6687">
                        <c:v>7.2998535199999992</c:v>
                      </c:pt>
                      <c:pt idx="6688">
                        <c:v>7.2998535199999992</c:v>
                      </c:pt>
                      <c:pt idx="6689">
                        <c:v>7.2998535199999992</c:v>
                      </c:pt>
                      <c:pt idx="6690">
                        <c:v>7.2998535199999992</c:v>
                      </c:pt>
                      <c:pt idx="6691">
                        <c:v>7.2998535199999992</c:v>
                      </c:pt>
                      <c:pt idx="6692">
                        <c:v>7.2998535199999992</c:v>
                      </c:pt>
                      <c:pt idx="6693">
                        <c:v>7.2998535199999992</c:v>
                      </c:pt>
                      <c:pt idx="6694">
                        <c:v>7.2998535199999992</c:v>
                      </c:pt>
                      <c:pt idx="6695">
                        <c:v>7.2998535199999992</c:v>
                      </c:pt>
                      <c:pt idx="6696">
                        <c:v>7.2998535199999992</c:v>
                      </c:pt>
                      <c:pt idx="6697">
                        <c:v>7.2998535199999992</c:v>
                      </c:pt>
                      <c:pt idx="6698">
                        <c:v>7.2998535199999992</c:v>
                      </c:pt>
                      <c:pt idx="6699">
                        <c:v>7.2998535199999992</c:v>
                      </c:pt>
                      <c:pt idx="6700">
                        <c:v>7.2998535199999992</c:v>
                      </c:pt>
                      <c:pt idx="6701">
                        <c:v>7.2998535199999992</c:v>
                      </c:pt>
                      <c:pt idx="6702">
                        <c:v>7.2998535199999992</c:v>
                      </c:pt>
                      <c:pt idx="6703">
                        <c:v>7.2998535199999992</c:v>
                      </c:pt>
                      <c:pt idx="6704">
                        <c:v>7.2998535199999992</c:v>
                      </c:pt>
                      <c:pt idx="6705">
                        <c:v>7.2998535199999992</c:v>
                      </c:pt>
                      <c:pt idx="6706">
                        <c:v>7.2998535199999992</c:v>
                      </c:pt>
                      <c:pt idx="6707">
                        <c:v>7.2998535199999992</c:v>
                      </c:pt>
                      <c:pt idx="6708">
                        <c:v>7.2998535199999992</c:v>
                      </c:pt>
                      <c:pt idx="6709">
                        <c:v>7.2998535199999992</c:v>
                      </c:pt>
                      <c:pt idx="6710">
                        <c:v>7.2998535199999992</c:v>
                      </c:pt>
                      <c:pt idx="6711">
                        <c:v>7.2998535199999992</c:v>
                      </c:pt>
                      <c:pt idx="6712">
                        <c:v>7.2998535199999992</c:v>
                      </c:pt>
                      <c:pt idx="6713">
                        <c:v>7.2998535199999992</c:v>
                      </c:pt>
                      <c:pt idx="6714">
                        <c:v>7.2998535199999992</c:v>
                      </c:pt>
                      <c:pt idx="6715">
                        <c:v>7.2998535199999992</c:v>
                      </c:pt>
                      <c:pt idx="6716">
                        <c:v>7.2998535199999992</c:v>
                      </c:pt>
                      <c:pt idx="6717">
                        <c:v>7.2998535199999992</c:v>
                      </c:pt>
                      <c:pt idx="6718">
                        <c:v>7.2998535199999992</c:v>
                      </c:pt>
                      <c:pt idx="6719">
                        <c:v>7.2998535199999992</c:v>
                      </c:pt>
                      <c:pt idx="6720">
                        <c:v>7.2998535199999992</c:v>
                      </c:pt>
                      <c:pt idx="6721">
                        <c:v>7.2998535199999992</c:v>
                      </c:pt>
                      <c:pt idx="6722">
                        <c:v>7.2998535199999992</c:v>
                      </c:pt>
                      <c:pt idx="6723">
                        <c:v>7.2998535199999992</c:v>
                      </c:pt>
                      <c:pt idx="6724">
                        <c:v>7.2998535199999992</c:v>
                      </c:pt>
                      <c:pt idx="6725">
                        <c:v>7.2998535199999992</c:v>
                      </c:pt>
                      <c:pt idx="6726">
                        <c:v>7.2998535199999992</c:v>
                      </c:pt>
                      <c:pt idx="6727">
                        <c:v>7.2998535199999992</c:v>
                      </c:pt>
                      <c:pt idx="6728">
                        <c:v>7.2998535199999992</c:v>
                      </c:pt>
                      <c:pt idx="6729">
                        <c:v>7.2998535199999992</c:v>
                      </c:pt>
                      <c:pt idx="6730">
                        <c:v>7.2998535199999992</c:v>
                      </c:pt>
                      <c:pt idx="6731">
                        <c:v>7.2998535199999992</c:v>
                      </c:pt>
                      <c:pt idx="6732">
                        <c:v>7.2998535199999992</c:v>
                      </c:pt>
                      <c:pt idx="6733">
                        <c:v>7.2998535199999992</c:v>
                      </c:pt>
                      <c:pt idx="6734">
                        <c:v>7.2998535199999992</c:v>
                      </c:pt>
                      <c:pt idx="6735">
                        <c:v>7.2998535199999992</c:v>
                      </c:pt>
                      <c:pt idx="6736">
                        <c:v>7.2998535199999992</c:v>
                      </c:pt>
                      <c:pt idx="6737">
                        <c:v>7.2998535199999992</c:v>
                      </c:pt>
                      <c:pt idx="6738">
                        <c:v>7.2998535199999992</c:v>
                      </c:pt>
                      <c:pt idx="6739">
                        <c:v>7.2998535199999992</c:v>
                      </c:pt>
                      <c:pt idx="6740">
                        <c:v>7.2998535199999992</c:v>
                      </c:pt>
                      <c:pt idx="6741">
                        <c:v>7.2998535199999992</c:v>
                      </c:pt>
                      <c:pt idx="6742">
                        <c:v>7.2998535199999992</c:v>
                      </c:pt>
                      <c:pt idx="6743">
                        <c:v>7.2998535199999992</c:v>
                      </c:pt>
                      <c:pt idx="6744">
                        <c:v>7.2998535199999992</c:v>
                      </c:pt>
                      <c:pt idx="6745">
                        <c:v>7.2998535199999992</c:v>
                      </c:pt>
                      <c:pt idx="6746">
                        <c:v>7.2998535199999992</c:v>
                      </c:pt>
                      <c:pt idx="6747">
                        <c:v>7.2998535199999992</c:v>
                      </c:pt>
                      <c:pt idx="6748">
                        <c:v>7.2998535199999992</c:v>
                      </c:pt>
                      <c:pt idx="6749">
                        <c:v>7.2998535199999992</c:v>
                      </c:pt>
                      <c:pt idx="6750">
                        <c:v>7.2998535199999992</c:v>
                      </c:pt>
                      <c:pt idx="6751">
                        <c:v>7.2998535199999992</c:v>
                      </c:pt>
                      <c:pt idx="6752">
                        <c:v>7.2998535199999992</c:v>
                      </c:pt>
                      <c:pt idx="6753">
                        <c:v>7.2998535199999992</c:v>
                      </c:pt>
                      <c:pt idx="6754">
                        <c:v>7.2998535199999992</c:v>
                      </c:pt>
                      <c:pt idx="6755">
                        <c:v>7.2998535199999992</c:v>
                      </c:pt>
                      <c:pt idx="6756">
                        <c:v>7.2998535199999992</c:v>
                      </c:pt>
                      <c:pt idx="6757">
                        <c:v>7.2998535199999992</c:v>
                      </c:pt>
                      <c:pt idx="6758">
                        <c:v>7.2998535199999992</c:v>
                      </c:pt>
                      <c:pt idx="6759">
                        <c:v>7.2998535199999992</c:v>
                      </c:pt>
                      <c:pt idx="6760">
                        <c:v>7.2998535199999992</c:v>
                      </c:pt>
                      <c:pt idx="6761">
                        <c:v>7.2998535199999992</c:v>
                      </c:pt>
                      <c:pt idx="6762">
                        <c:v>7.2998535199999992</c:v>
                      </c:pt>
                      <c:pt idx="6763">
                        <c:v>7.2998535199999992</c:v>
                      </c:pt>
                      <c:pt idx="6764">
                        <c:v>7.2998535199999992</c:v>
                      </c:pt>
                      <c:pt idx="6765">
                        <c:v>7.2998535199999992</c:v>
                      </c:pt>
                      <c:pt idx="6766">
                        <c:v>7.2998535199999992</c:v>
                      </c:pt>
                      <c:pt idx="6767">
                        <c:v>7.2998535199999992</c:v>
                      </c:pt>
                      <c:pt idx="6768">
                        <c:v>7.2998535199999992</c:v>
                      </c:pt>
                      <c:pt idx="6769">
                        <c:v>7.2998535199999992</c:v>
                      </c:pt>
                      <c:pt idx="6770">
                        <c:v>7.2998535199999992</c:v>
                      </c:pt>
                      <c:pt idx="6771">
                        <c:v>7.2998535199999992</c:v>
                      </c:pt>
                      <c:pt idx="6772">
                        <c:v>7.2998535199999992</c:v>
                      </c:pt>
                      <c:pt idx="6773">
                        <c:v>7.2998535199999992</c:v>
                      </c:pt>
                      <c:pt idx="6774">
                        <c:v>7.2998535199999992</c:v>
                      </c:pt>
                      <c:pt idx="6775">
                        <c:v>7.2998535199999992</c:v>
                      </c:pt>
                      <c:pt idx="6776">
                        <c:v>7.2998535199999992</c:v>
                      </c:pt>
                      <c:pt idx="6777">
                        <c:v>7.2998535199999992</c:v>
                      </c:pt>
                      <c:pt idx="6778">
                        <c:v>7.2998535199999992</c:v>
                      </c:pt>
                      <c:pt idx="6779">
                        <c:v>7.2998535199999992</c:v>
                      </c:pt>
                      <c:pt idx="6780">
                        <c:v>7.2998535199999992</c:v>
                      </c:pt>
                      <c:pt idx="6781">
                        <c:v>7.2998535199999992</c:v>
                      </c:pt>
                      <c:pt idx="6782">
                        <c:v>7.2998535199999992</c:v>
                      </c:pt>
                      <c:pt idx="6783">
                        <c:v>7.2998535199999992</c:v>
                      </c:pt>
                      <c:pt idx="6784">
                        <c:v>7.2998535199999992</c:v>
                      </c:pt>
                      <c:pt idx="6785">
                        <c:v>7.2998535199999992</c:v>
                      </c:pt>
                      <c:pt idx="6786">
                        <c:v>7.2998535199999992</c:v>
                      </c:pt>
                      <c:pt idx="6787">
                        <c:v>7.2998535199999992</c:v>
                      </c:pt>
                      <c:pt idx="6788">
                        <c:v>7.2998535199999992</c:v>
                      </c:pt>
                      <c:pt idx="6789">
                        <c:v>7.2998535199999992</c:v>
                      </c:pt>
                      <c:pt idx="6790">
                        <c:v>7.2998535199999992</c:v>
                      </c:pt>
                      <c:pt idx="6791">
                        <c:v>7.2998535199999992</c:v>
                      </c:pt>
                      <c:pt idx="6792">
                        <c:v>7.2998535199999992</c:v>
                      </c:pt>
                      <c:pt idx="6793">
                        <c:v>7.2998535199999992</c:v>
                      </c:pt>
                      <c:pt idx="6794">
                        <c:v>7.2998535199999992</c:v>
                      </c:pt>
                      <c:pt idx="6795">
                        <c:v>7.2998535199999992</c:v>
                      </c:pt>
                      <c:pt idx="6796">
                        <c:v>7.2998535199999992</c:v>
                      </c:pt>
                      <c:pt idx="6797">
                        <c:v>7.1999999999999993</c:v>
                      </c:pt>
                      <c:pt idx="6798">
                        <c:v>7.2998535199999992</c:v>
                      </c:pt>
                      <c:pt idx="6799">
                        <c:v>7.2998535199999992</c:v>
                      </c:pt>
                      <c:pt idx="6800">
                        <c:v>7.2998535199999992</c:v>
                      </c:pt>
                      <c:pt idx="6801">
                        <c:v>7.2998535199999992</c:v>
                      </c:pt>
                      <c:pt idx="6802">
                        <c:v>7.2998535199999992</c:v>
                      </c:pt>
                      <c:pt idx="6803">
                        <c:v>7.2998535199999992</c:v>
                      </c:pt>
                      <c:pt idx="6804">
                        <c:v>7.2998535199999992</c:v>
                      </c:pt>
                      <c:pt idx="6805">
                        <c:v>7.2998535199999992</c:v>
                      </c:pt>
                      <c:pt idx="6806">
                        <c:v>7.2998535199999992</c:v>
                      </c:pt>
                      <c:pt idx="6807">
                        <c:v>7.2998535199999992</c:v>
                      </c:pt>
                      <c:pt idx="6808">
                        <c:v>7.2998535199999992</c:v>
                      </c:pt>
                      <c:pt idx="6809">
                        <c:v>7.2998535199999992</c:v>
                      </c:pt>
                      <c:pt idx="6810">
                        <c:v>7.1999999999999993</c:v>
                      </c:pt>
                      <c:pt idx="6811">
                        <c:v>7.2998535199999992</c:v>
                      </c:pt>
                      <c:pt idx="6812">
                        <c:v>7.1999999999999993</c:v>
                      </c:pt>
                      <c:pt idx="6813">
                        <c:v>7.1999999999999993</c:v>
                      </c:pt>
                      <c:pt idx="6814">
                        <c:v>7.1999999999999993</c:v>
                      </c:pt>
                      <c:pt idx="6815">
                        <c:v>7.2998535199999992</c:v>
                      </c:pt>
                      <c:pt idx="6816">
                        <c:v>7.2998535199999992</c:v>
                      </c:pt>
                      <c:pt idx="6817">
                        <c:v>7.2998535199999992</c:v>
                      </c:pt>
                      <c:pt idx="6818">
                        <c:v>7.1999999999999993</c:v>
                      </c:pt>
                      <c:pt idx="6819">
                        <c:v>7.2998535199999992</c:v>
                      </c:pt>
                      <c:pt idx="6820">
                        <c:v>7.2998535199999992</c:v>
                      </c:pt>
                      <c:pt idx="6821">
                        <c:v>7.2998535199999992</c:v>
                      </c:pt>
                      <c:pt idx="6822">
                        <c:v>7.2998535199999992</c:v>
                      </c:pt>
                      <c:pt idx="6823">
                        <c:v>7.1999999999999993</c:v>
                      </c:pt>
                      <c:pt idx="6824">
                        <c:v>7.2998535199999992</c:v>
                      </c:pt>
                      <c:pt idx="6825">
                        <c:v>7.1999999999999993</c:v>
                      </c:pt>
                      <c:pt idx="6826">
                        <c:v>7.1999999999999993</c:v>
                      </c:pt>
                      <c:pt idx="6827">
                        <c:v>7.1999999999999993</c:v>
                      </c:pt>
                      <c:pt idx="6828">
                        <c:v>7.1999999999999993</c:v>
                      </c:pt>
                      <c:pt idx="6829">
                        <c:v>7.1999999999999993</c:v>
                      </c:pt>
                      <c:pt idx="6830">
                        <c:v>7.2998535199999992</c:v>
                      </c:pt>
                      <c:pt idx="6831">
                        <c:v>7.1999999999999993</c:v>
                      </c:pt>
                      <c:pt idx="6832">
                        <c:v>7.1999999999999993</c:v>
                      </c:pt>
                      <c:pt idx="6833">
                        <c:v>7.1999999999999993</c:v>
                      </c:pt>
                      <c:pt idx="6834">
                        <c:v>7.2998535199999992</c:v>
                      </c:pt>
                      <c:pt idx="6835">
                        <c:v>7.1999999999999993</c:v>
                      </c:pt>
                      <c:pt idx="6836">
                        <c:v>7.1999999999999993</c:v>
                      </c:pt>
                      <c:pt idx="6837">
                        <c:v>7.1999999999999993</c:v>
                      </c:pt>
                      <c:pt idx="6838">
                        <c:v>7.1999999999999993</c:v>
                      </c:pt>
                      <c:pt idx="6839">
                        <c:v>7.1999999999999993</c:v>
                      </c:pt>
                      <c:pt idx="6840">
                        <c:v>7.1999999999999993</c:v>
                      </c:pt>
                      <c:pt idx="6841">
                        <c:v>7.1999999999999993</c:v>
                      </c:pt>
                      <c:pt idx="6842">
                        <c:v>7.1999999999999993</c:v>
                      </c:pt>
                      <c:pt idx="6843">
                        <c:v>7.1999999999999993</c:v>
                      </c:pt>
                      <c:pt idx="6844">
                        <c:v>7.1999999999999993</c:v>
                      </c:pt>
                      <c:pt idx="6845">
                        <c:v>7.1999999999999993</c:v>
                      </c:pt>
                      <c:pt idx="6846">
                        <c:v>7.1999999999999993</c:v>
                      </c:pt>
                      <c:pt idx="6847">
                        <c:v>7.1999999999999993</c:v>
                      </c:pt>
                      <c:pt idx="6848">
                        <c:v>7.1999999999999993</c:v>
                      </c:pt>
                      <c:pt idx="6849">
                        <c:v>7.1999999999999993</c:v>
                      </c:pt>
                      <c:pt idx="6850">
                        <c:v>7.1999999999999993</c:v>
                      </c:pt>
                      <c:pt idx="6851">
                        <c:v>7.1999999999999993</c:v>
                      </c:pt>
                      <c:pt idx="6852">
                        <c:v>7.1999999999999993</c:v>
                      </c:pt>
                      <c:pt idx="6853">
                        <c:v>7.1999999999999993</c:v>
                      </c:pt>
                      <c:pt idx="6854">
                        <c:v>7.1999999999999993</c:v>
                      </c:pt>
                      <c:pt idx="6855">
                        <c:v>7.1999999999999993</c:v>
                      </c:pt>
                      <c:pt idx="6856">
                        <c:v>7.1999999999999993</c:v>
                      </c:pt>
                      <c:pt idx="6857">
                        <c:v>7.1999999999999993</c:v>
                      </c:pt>
                      <c:pt idx="6858">
                        <c:v>7.1999999999999993</c:v>
                      </c:pt>
                      <c:pt idx="6859">
                        <c:v>7.1999999999999993</c:v>
                      </c:pt>
                      <c:pt idx="6860">
                        <c:v>7.1999999999999993</c:v>
                      </c:pt>
                      <c:pt idx="6861">
                        <c:v>7.1999999999999993</c:v>
                      </c:pt>
                      <c:pt idx="6862">
                        <c:v>7.1999999999999993</c:v>
                      </c:pt>
                      <c:pt idx="6863">
                        <c:v>7.1999999999999993</c:v>
                      </c:pt>
                      <c:pt idx="6864">
                        <c:v>7.1999999999999993</c:v>
                      </c:pt>
                      <c:pt idx="6865">
                        <c:v>7.1999999999999993</c:v>
                      </c:pt>
                      <c:pt idx="6866">
                        <c:v>7.1999999999999993</c:v>
                      </c:pt>
                      <c:pt idx="6867">
                        <c:v>7.1999999999999993</c:v>
                      </c:pt>
                      <c:pt idx="6868">
                        <c:v>7.1999999999999993</c:v>
                      </c:pt>
                      <c:pt idx="6869">
                        <c:v>7.1999999999999993</c:v>
                      </c:pt>
                      <c:pt idx="6870">
                        <c:v>7.1999999999999993</c:v>
                      </c:pt>
                      <c:pt idx="6871">
                        <c:v>7.1999999999999993</c:v>
                      </c:pt>
                      <c:pt idx="6872">
                        <c:v>7.1999999999999993</c:v>
                      </c:pt>
                      <c:pt idx="6873">
                        <c:v>7.1999999999999993</c:v>
                      </c:pt>
                      <c:pt idx="6874">
                        <c:v>7.1999999999999993</c:v>
                      </c:pt>
                      <c:pt idx="6875">
                        <c:v>7.1999999999999993</c:v>
                      </c:pt>
                      <c:pt idx="6876">
                        <c:v>7.1999999999999993</c:v>
                      </c:pt>
                      <c:pt idx="6877">
                        <c:v>7.1999999999999993</c:v>
                      </c:pt>
                      <c:pt idx="6878">
                        <c:v>7.1999999999999993</c:v>
                      </c:pt>
                      <c:pt idx="6879">
                        <c:v>7.1999999999999993</c:v>
                      </c:pt>
                      <c:pt idx="6880">
                        <c:v>7.1999999999999993</c:v>
                      </c:pt>
                      <c:pt idx="6881">
                        <c:v>7.1999999999999993</c:v>
                      </c:pt>
                      <c:pt idx="6882">
                        <c:v>7.1999999999999993</c:v>
                      </c:pt>
                      <c:pt idx="6883">
                        <c:v>7.1999999999999993</c:v>
                      </c:pt>
                      <c:pt idx="6884">
                        <c:v>7.1999999999999993</c:v>
                      </c:pt>
                      <c:pt idx="6885">
                        <c:v>7.1999999999999993</c:v>
                      </c:pt>
                      <c:pt idx="6886">
                        <c:v>7.1999999999999993</c:v>
                      </c:pt>
                      <c:pt idx="6887">
                        <c:v>7.1999999999999993</c:v>
                      </c:pt>
                      <c:pt idx="6888">
                        <c:v>7.1999999999999993</c:v>
                      </c:pt>
                      <c:pt idx="6889">
                        <c:v>7.1999999999999993</c:v>
                      </c:pt>
                      <c:pt idx="6890">
                        <c:v>7.1999999999999993</c:v>
                      </c:pt>
                      <c:pt idx="6891">
                        <c:v>7.1999999999999993</c:v>
                      </c:pt>
                      <c:pt idx="6892">
                        <c:v>7.1999999999999993</c:v>
                      </c:pt>
                      <c:pt idx="6893">
                        <c:v>7.1999999999999993</c:v>
                      </c:pt>
                      <c:pt idx="6894">
                        <c:v>7.1999999999999993</c:v>
                      </c:pt>
                      <c:pt idx="6895">
                        <c:v>7.1999999999999993</c:v>
                      </c:pt>
                      <c:pt idx="6896">
                        <c:v>7.1999999999999993</c:v>
                      </c:pt>
                      <c:pt idx="6897">
                        <c:v>7.1999999999999993</c:v>
                      </c:pt>
                      <c:pt idx="6898">
                        <c:v>7.1999999999999993</c:v>
                      </c:pt>
                      <c:pt idx="6899">
                        <c:v>7.1999999999999993</c:v>
                      </c:pt>
                      <c:pt idx="6900">
                        <c:v>7.1999999999999993</c:v>
                      </c:pt>
                      <c:pt idx="6901">
                        <c:v>7.1999999999999993</c:v>
                      </c:pt>
                      <c:pt idx="6902">
                        <c:v>7.1999999999999993</c:v>
                      </c:pt>
                      <c:pt idx="6903">
                        <c:v>7.1999999999999993</c:v>
                      </c:pt>
                      <c:pt idx="6904">
                        <c:v>7.1999999999999993</c:v>
                      </c:pt>
                      <c:pt idx="6905">
                        <c:v>7.1999999999999993</c:v>
                      </c:pt>
                      <c:pt idx="6906">
                        <c:v>7.1999999999999993</c:v>
                      </c:pt>
                      <c:pt idx="6907">
                        <c:v>7.1999999999999993</c:v>
                      </c:pt>
                      <c:pt idx="6908">
                        <c:v>7.1999999999999993</c:v>
                      </c:pt>
                      <c:pt idx="6909">
                        <c:v>7.1999999999999993</c:v>
                      </c:pt>
                      <c:pt idx="6910">
                        <c:v>7.1999999999999993</c:v>
                      </c:pt>
                      <c:pt idx="6911">
                        <c:v>7.1999999999999993</c:v>
                      </c:pt>
                      <c:pt idx="6912">
                        <c:v>7.1999999999999993</c:v>
                      </c:pt>
                      <c:pt idx="6913">
                        <c:v>7.1999999999999993</c:v>
                      </c:pt>
                      <c:pt idx="6914">
                        <c:v>7.1999999999999993</c:v>
                      </c:pt>
                      <c:pt idx="6915">
                        <c:v>7.1999999999999993</c:v>
                      </c:pt>
                      <c:pt idx="6916">
                        <c:v>7.1999999999999993</c:v>
                      </c:pt>
                      <c:pt idx="6917">
                        <c:v>7.1999999999999993</c:v>
                      </c:pt>
                      <c:pt idx="6918">
                        <c:v>7.1999999999999993</c:v>
                      </c:pt>
                      <c:pt idx="6919">
                        <c:v>7.1999999999999993</c:v>
                      </c:pt>
                      <c:pt idx="6920">
                        <c:v>7.1999999999999993</c:v>
                      </c:pt>
                      <c:pt idx="6921">
                        <c:v>7.1999999999999993</c:v>
                      </c:pt>
                      <c:pt idx="6922">
                        <c:v>7.1999999999999993</c:v>
                      </c:pt>
                      <c:pt idx="6923">
                        <c:v>7.1999999999999993</c:v>
                      </c:pt>
                      <c:pt idx="6924">
                        <c:v>7.1999999999999993</c:v>
                      </c:pt>
                      <c:pt idx="6925">
                        <c:v>7.1999999999999993</c:v>
                      </c:pt>
                      <c:pt idx="6926">
                        <c:v>7.1999999999999993</c:v>
                      </c:pt>
                      <c:pt idx="6927">
                        <c:v>7.1999999999999993</c:v>
                      </c:pt>
                      <c:pt idx="6928">
                        <c:v>7.1999999999999993</c:v>
                      </c:pt>
                      <c:pt idx="6929">
                        <c:v>7.1999999999999993</c:v>
                      </c:pt>
                      <c:pt idx="6930">
                        <c:v>7.1999999999999993</c:v>
                      </c:pt>
                      <c:pt idx="6931">
                        <c:v>7.1999999999999993</c:v>
                      </c:pt>
                      <c:pt idx="6932">
                        <c:v>7.1999999999999993</c:v>
                      </c:pt>
                      <c:pt idx="6933">
                        <c:v>7.1999999999999993</c:v>
                      </c:pt>
                      <c:pt idx="6934">
                        <c:v>7.1999999999999993</c:v>
                      </c:pt>
                      <c:pt idx="6935">
                        <c:v>7.1999999999999993</c:v>
                      </c:pt>
                      <c:pt idx="6936">
                        <c:v>7.1999999999999993</c:v>
                      </c:pt>
                      <c:pt idx="6937">
                        <c:v>7.1999999999999993</c:v>
                      </c:pt>
                      <c:pt idx="6938">
                        <c:v>7.1999999999999993</c:v>
                      </c:pt>
                      <c:pt idx="6939">
                        <c:v>7.1999999999999993</c:v>
                      </c:pt>
                      <c:pt idx="6940">
                        <c:v>7.1999999999999993</c:v>
                      </c:pt>
                      <c:pt idx="6941">
                        <c:v>7.1999999999999993</c:v>
                      </c:pt>
                      <c:pt idx="6942">
                        <c:v>7.1999999999999993</c:v>
                      </c:pt>
                      <c:pt idx="6943">
                        <c:v>7.1999999999999993</c:v>
                      </c:pt>
                      <c:pt idx="6944">
                        <c:v>7.1999999999999993</c:v>
                      </c:pt>
                      <c:pt idx="6945">
                        <c:v>7.1999999999999993</c:v>
                      </c:pt>
                      <c:pt idx="6946">
                        <c:v>7.1999999999999993</c:v>
                      </c:pt>
                      <c:pt idx="6947">
                        <c:v>7.1999999999999993</c:v>
                      </c:pt>
                      <c:pt idx="6948">
                        <c:v>7.1999999999999993</c:v>
                      </c:pt>
                      <c:pt idx="6949">
                        <c:v>7.1999999999999993</c:v>
                      </c:pt>
                      <c:pt idx="6950">
                        <c:v>7.1999999999999993</c:v>
                      </c:pt>
                      <c:pt idx="6951">
                        <c:v>7.1999999999999993</c:v>
                      </c:pt>
                      <c:pt idx="6952">
                        <c:v>7.1999999999999993</c:v>
                      </c:pt>
                      <c:pt idx="6953">
                        <c:v>7.1999999999999993</c:v>
                      </c:pt>
                      <c:pt idx="6954">
                        <c:v>7.1999999999999993</c:v>
                      </c:pt>
                      <c:pt idx="6955">
                        <c:v>7.1999999999999993</c:v>
                      </c:pt>
                      <c:pt idx="6956">
                        <c:v>7.1999999999999993</c:v>
                      </c:pt>
                      <c:pt idx="6957">
                        <c:v>7.1999999999999993</c:v>
                      </c:pt>
                      <c:pt idx="6958">
                        <c:v>7.1999999999999993</c:v>
                      </c:pt>
                      <c:pt idx="6959">
                        <c:v>7.1999999999999993</c:v>
                      </c:pt>
                      <c:pt idx="6960">
                        <c:v>7.1999999999999993</c:v>
                      </c:pt>
                      <c:pt idx="6961">
                        <c:v>7.1999999999999993</c:v>
                      </c:pt>
                      <c:pt idx="6962">
                        <c:v>7.1999999999999993</c:v>
                      </c:pt>
                      <c:pt idx="6963">
                        <c:v>7.1999999999999993</c:v>
                      </c:pt>
                      <c:pt idx="6964">
                        <c:v>7.1999999999999993</c:v>
                      </c:pt>
                      <c:pt idx="6965">
                        <c:v>7.1999999999999993</c:v>
                      </c:pt>
                      <c:pt idx="6966">
                        <c:v>7.1999999999999993</c:v>
                      </c:pt>
                      <c:pt idx="6967">
                        <c:v>7.1999999999999993</c:v>
                      </c:pt>
                      <c:pt idx="6968">
                        <c:v>7.1999999999999993</c:v>
                      </c:pt>
                      <c:pt idx="6969">
                        <c:v>7.1999999999999993</c:v>
                      </c:pt>
                      <c:pt idx="6970">
                        <c:v>7.1999999999999993</c:v>
                      </c:pt>
                      <c:pt idx="6971">
                        <c:v>7.1999999999999993</c:v>
                      </c:pt>
                      <c:pt idx="6972">
                        <c:v>7.1999999999999993</c:v>
                      </c:pt>
                      <c:pt idx="6973">
                        <c:v>7.1999999999999993</c:v>
                      </c:pt>
                      <c:pt idx="6974">
                        <c:v>7.1999999999999993</c:v>
                      </c:pt>
                      <c:pt idx="6975">
                        <c:v>7.1999999999999993</c:v>
                      </c:pt>
                      <c:pt idx="6976">
                        <c:v>7.1999999999999993</c:v>
                      </c:pt>
                      <c:pt idx="6977">
                        <c:v>7.1999999999999993</c:v>
                      </c:pt>
                      <c:pt idx="6978">
                        <c:v>7.1999999999999993</c:v>
                      </c:pt>
                      <c:pt idx="6979">
                        <c:v>7.1999999999999993</c:v>
                      </c:pt>
                      <c:pt idx="6980">
                        <c:v>7.1999999999999993</c:v>
                      </c:pt>
                      <c:pt idx="6981">
                        <c:v>7.1999999999999993</c:v>
                      </c:pt>
                      <c:pt idx="6982">
                        <c:v>7.1999999999999993</c:v>
                      </c:pt>
                      <c:pt idx="6983">
                        <c:v>7.1999999999999993</c:v>
                      </c:pt>
                      <c:pt idx="6984">
                        <c:v>7.1999999999999993</c:v>
                      </c:pt>
                      <c:pt idx="6985">
                        <c:v>7.0999023399999999</c:v>
                      </c:pt>
                      <c:pt idx="6986">
                        <c:v>7.1999999999999993</c:v>
                      </c:pt>
                      <c:pt idx="6987">
                        <c:v>7.1999999999999993</c:v>
                      </c:pt>
                      <c:pt idx="6988">
                        <c:v>7.0999023399999999</c:v>
                      </c:pt>
                      <c:pt idx="6989">
                        <c:v>7.1999999999999993</c:v>
                      </c:pt>
                      <c:pt idx="6990">
                        <c:v>7.0999023399999999</c:v>
                      </c:pt>
                      <c:pt idx="6991">
                        <c:v>7.1999999999999993</c:v>
                      </c:pt>
                      <c:pt idx="6992">
                        <c:v>7.0999023399999999</c:v>
                      </c:pt>
                      <c:pt idx="6993">
                        <c:v>7.1999999999999993</c:v>
                      </c:pt>
                      <c:pt idx="6994">
                        <c:v>7.1999999999999993</c:v>
                      </c:pt>
                      <c:pt idx="6995">
                        <c:v>7.1999999999999993</c:v>
                      </c:pt>
                      <c:pt idx="6996">
                        <c:v>7.0999023399999999</c:v>
                      </c:pt>
                      <c:pt idx="6997">
                        <c:v>7.0999023399999999</c:v>
                      </c:pt>
                      <c:pt idx="6998">
                        <c:v>7.1999999999999993</c:v>
                      </c:pt>
                      <c:pt idx="6999">
                        <c:v>7.0999023399999999</c:v>
                      </c:pt>
                      <c:pt idx="7000">
                        <c:v>7.0999023399999999</c:v>
                      </c:pt>
                      <c:pt idx="7001">
                        <c:v>7.0999023399999999</c:v>
                      </c:pt>
                      <c:pt idx="7002">
                        <c:v>7.0999023399999999</c:v>
                      </c:pt>
                      <c:pt idx="7003">
                        <c:v>7.0999023399999999</c:v>
                      </c:pt>
                      <c:pt idx="7004">
                        <c:v>7.0999023399999999</c:v>
                      </c:pt>
                      <c:pt idx="7005">
                        <c:v>7.0999023399999999</c:v>
                      </c:pt>
                      <c:pt idx="7006">
                        <c:v>7.0999023399999999</c:v>
                      </c:pt>
                      <c:pt idx="7007">
                        <c:v>7.0999023399999999</c:v>
                      </c:pt>
                      <c:pt idx="7008">
                        <c:v>7.0999023399999999</c:v>
                      </c:pt>
                      <c:pt idx="7009">
                        <c:v>7.1999999999999993</c:v>
                      </c:pt>
                      <c:pt idx="7010">
                        <c:v>7.0999023399999999</c:v>
                      </c:pt>
                      <c:pt idx="7011">
                        <c:v>7.0999023399999999</c:v>
                      </c:pt>
                      <c:pt idx="7012">
                        <c:v>7.0999023399999999</c:v>
                      </c:pt>
                      <c:pt idx="7013">
                        <c:v>7.0999023399999999</c:v>
                      </c:pt>
                      <c:pt idx="7014">
                        <c:v>7.0999023399999999</c:v>
                      </c:pt>
                      <c:pt idx="7015">
                        <c:v>7.0999023399999999</c:v>
                      </c:pt>
                      <c:pt idx="7016">
                        <c:v>7.0999023399999999</c:v>
                      </c:pt>
                      <c:pt idx="7017">
                        <c:v>7.0999023399999999</c:v>
                      </c:pt>
                      <c:pt idx="7018">
                        <c:v>7.0999023399999999</c:v>
                      </c:pt>
                      <c:pt idx="7019">
                        <c:v>7.0999023399999999</c:v>
                      </c:pt>
                      <c:pt idx="7020">
                        <c:v>7.0999023399999999</c:v>
                      </c:pt>
                      <c:pt idx="7021">
                        <c:v>7.0999023399999999</c:v>
                      </c:pt>
                      <c:pt idx="7022">
                        <c:v>7.0999023399999999</c:v>
                      </c:pt>
                      <c:pt idx="7023">
                        <c:v>7.0999023399999999</c:v>
                      </c:pt>
                      <c:pt idx="7024">
                        <c:v>7.0999023399999999</c:v>
                      </c:pt>
                      <c:pt idx="7025">
                        <c:v>7.0999023399999999</c:v>
                      </c:pt>
                      <c:pt idx="7026">
                        <c:v>7.0999023399999999</c:v>
                      </c:pt>
                      <c:pt idx="7027">
                        <c:v>7.0999023399999999</c:v>
                      </c:pt>
                      <c:pt idx="7028">
                        <c:v>7.0999023399999999</c:v>
                      </c:pt>
                      <c:pt idx="7029">
                        <c:v>7.0999023399999999</c:v>
                      </c:pt>
                      <c:pt idx="7030">
                        <c:v>7.0999023399999999</c:v>
                      </c:pt>
                      <c:pt idx="7031">
                        <c:v>7.0999023399999999</c:v>
                      </c:pt>
                      <c:pt idx="7032">
                        <c:v>7.0999023399999999</c:v>
                      </c:pt>
                      <c:pt idx="7033">
                        <c:v>7.0999023399999999</c:v>
                      </c:pt>
                      <c:pt idx="7034">
                        <c:v>7.0999023399999999</c:v>
                      </c:pt>
                      <c:pt idx="7035">
                        <c:v>7.0999023399999999</c:v>
                      </c:pt>
                      <c:pt idx="7036">
                        <c:v>7.0999023399999999</c:v>
                      </c:pt>
                      <c:pt idx="7037">
                        <c:v>7.0999023399999999</c:v>
                      </c:pt>
                      <c:pt idx="7038">
                        <c:v>7.0999023399999999</c:v>
                      </c:pt>
                      <c:pt idx="7039">
                        <c:v>7.0999023399999999</c:v>
                      </c:pt>
                      <c:pt idx="7040">
                        <c:v>7.0999023399999999</c:v>
                      </c:pt>
                      <c:pt idx="7041">
                        <c:v>7.0999023399999999</c:v>
                      </c:pt>
                      <c:pt idx="7042">
                        <c:v>7.0999023399999999</c:v>
                      </c:pt>
                      <c:pt idx="7043">
                        <c:v>7.0999023399999999</c:v>
                      </c:pt>
                      <c:pt idx="7044">
                        <c:v>7.0999023399999999</c:v>
                      </c:pt>
                      <c:pt idx="7045">
                        <c:v>7.0999023399999999</c:v>
                      </c:pt>
                      <c:pt idx="7046">
                        <c:v>7.0999023399999999</c:v>
                      </c:pt>
                      <c:pt idx="7047">
                        <c:v>7.0999023399999999</c:v>
                      </c:pt>
                      <c:pt idx="7048">
                        <c:v>7.0999023399999999</c:v>
                      </c:pt>
                      <c:pt idx="7049">
                        <c:v>7.0999023399999999</c:v>
                      </c:pt>
                      <c:pt idx="7050">
                        <c:v>7.0999023399999999</c:v>
                      </c:pt>
                      <c:pt idx="7051">
                        <c:v>7.0999023399999999</c:v>
                      </c:pt>
                      <c:pt idx="7052">
                        <c:v>7.0999023399999999</c:v>
                      </c:pt>
                      <c:pt idx="7053">
                        <c:v>7.0999023399999999</c:v>
                      </c:pt>
                      <c:pt idx="7054">
                        <c:v>7.0999023399999999</c:v>
                      </c:pt>
                      <c:pt idx="7055">
                        <c:v>7.0999023399999999</c:v>
                      </c:pt>
                      <c:pt idx="7056">
                        <c:v>7.0999023399999999</c:v>
                      </c:pt>
                      <c:pt idx="7057">
                        <c:v>7.0999023399999999</c:v>
                      </c:pt>
                      <c:pt idx="7058">
                        <c:v>7.0999023399999999</c:v>
                      </c:pt>
                      <c:pt idx="7059">
                        <c:v>7.0999023399999999</c:v>
                      </c:pt>
                      <c:pt idx="7060">
                        <c:v>7.0999023399999999</c:v>
                      </c:pt>
                      <c:pt idx="7061">
                        <c:v>7.0999023399999999</c:v>
                      </c:pt>
                      <c:pt idx="7062">
                        <c:v>7.0999023399999999</c:v>
                      </c:pt>
                      <c:pt idx="7063">
                        <c:v>7.0999023399999999</c:v>
                      </c:pt>
                      <c:pt idx="7064">
                        <c:v>7.0999023399999999</c:v>
                      </c:pt>
                      <c:pt idx="7065">
                        <c:v>7.0999023399999999</c:v>
                      </c:pt>
                      <c:pt idx="7066">
                        <c:v>7.0999023399999999</c:v>
                      </c:pt>
                      <c:pt idx="7067">
                        <c:v>7.0999023399999999</c:v>
                      </c:pt>
                      <c:pt idx="7068">
                        <c:v>7.0999023399999999</c:v>
                      </c:pt>
                      <c:pt idx="7069">
                        <c:v>7.0999023399999999</c:v>
                      </c:pt>
                      <c:pt idx="7070">
                        <c:v>7.0999023399999999</c:v>
                      </c:pt>
                      <c:pt idx="7071">
                        <c:v>7.0999023399999999</c:v>
                      </c:pt>
                      <c:pt idx="7072">
                        <c:v>7.0999023399999999</c:v>
                      </c:pt>
                      <c:pt idx="7073">
                        <c:v>7.0999023399999999</c:v>
                      </c:pt>
                      <c:pt idx="7074">
                        <c:v>7.0999023399999999</c:v>
                      </c:pt>
                      <c:pt idx="7075">
                        <c:v>7.0999023399999999</c:v>
                      </c:pt>
                      <c:pt idx="7076">
                        <c:v>7.0999023399999999</c:v>
                      </c:pt>
                      <c:pt idx="7077">
                        <c:v>7.0999023399999999</c:v>
                      </c:pt>
                      <c:pt idx="7078">
                        <c:v>7.0999023399999999</c:v>
                      </c:pt>
                      <c:pt idx="7079">
                        <c:v>7.0999023399999999</c:v>
                      </c:pt>
                      <c:pt idx="7080">
                        <c:v>7.0999023399999999</c:v>
                      </c:pt>
                      <c:pt idx="7081">
                        <c:v>7.0999023399999999</c:v>
                      </c:pt>
                      <c:pt idx="7082">
                        <c:v>7.0999023399999999</c:v>
                      </c:pt>
                      <c:pt idx="7083">
                        <c:v>7.0999023399999999</c:v>
                      </c:pt>
                      <c:pt idx="7084">
                        <c:v>7.0999023399999999</c:v>
                      </c:pt>
                      <c:pt idx="7085">
                        <c:v>7.0999023399999999</c:v>
                      </c:pt>
                      <c:pt idx="7086">
                        <c:v>7.0999023399999999</c:v>
                      </c:pt>
                      <c:pt idx="7087">
                        <c:v>7.0999023399999999</c:v>
                      </c:pt>
                      <c:pt idx="7088">
                        <c:v>7.0999023399999999</c:v>
                      </c:pt>
                      <c:pt idx="7089">
                        <c:v>7.0999023399999999</c:v>
                      </c:pt>
                      <c:pt idx="7090">
                        <c:v>7.0999023399999999</c:v>
                      </c:pt>
                      <c:pt idx="7091">
                        <c:v>7.0999023399999999</c:v>
                      </c:pt>
                      <c:pt idx="7092">
                        <c:v>7.0999023399999999</c:v>
                      </c:pt>
                      <c:pt idx="7093">
                        <c:v>7.0999023399999999</c:v>
                      </c:pt>
                      <c:pt idx="7094">
                        <c:v>7.0999023399999999</c:v>
                      </c:pt>
                      <c:pt idx="7095">
                        <c:v>7.0999023399999999</c:v>
                      </c:pt>
                      <c:pt idx="7096">
                        <c:v>7.0999023399999999</c:v>
                      </c:pt>
                      <c:pt idx="7097">
                        <c:v>7.0999023399999999</c:v>
                      </c:pt>
                      <c:pt idx="7098">
                        <c:v>7.0999023399999999</c:v>
                      </c:pt>
                      <c:pt idx="7099">
                        <c:v>7.0999023399999999</c:v>
                      </c:pt>
                      <c:pt idx="7100">
                        <c:v>7.0999023399999999</c:v>
                      </c:pt>
                      <c:pt idx="7101">
                        <c:v>7.0999023399999999</c:v>
                      </c:pt>
                      <c:pt idx="7102">
                        <c:v>7.0999023399999999</c:v>
                      </c:pt>
                      <c:pt idx="7103">
                        <c:v>7.0999023399999999</c:v>
                      </c:pt>
                      <c:pt idx="7104">
                        <c:v>7.0999023399999999</c:v>
                      </c:pt>
                      <c:pt idx="7105">
                        <c:v>7.0999023399999999</c:v>
                      </c:pt>
                      <c:pt idx="7106">
                        <c:v>7.0999023399999999</c:v>
                      </c:pt>
                      <c:pt idx="7107">
                        <c:v>7.0999023399999999</c:v>
                      </c:pt>
                      <c:pt idx="7108">
                        <c:v>7.0999023399999999</c:v>
                      </c:pt>
                      <c:pt idx="7109">
                        <c:v>7.0999023399999999</c:v>
                      </c:pt>
                      <c:pt idx="7110">
                        <c:v>7.0999023399999999</c:v>
                      </c:pt>
                      <c:pt idx="7111">
                        <c:v>7.0999023399999999</c:v>
                      </c:pt>
                      <c:pt idx="7112">
                        <c:v>7.0999023399999999</c:v>
                      </c:pt>
                      <c:pt idx="7113">
                        <c:v>7.0999023399999999</c:v>
                      </c:pt>
                      <c:pt idx="7114">
                        <c:v>7.0999023399999999</c:v>
                      </c:pt>
                      <c:pt idx="7115">
                        <c:v>7.0999023399999999</c:v>
                      </c:pt>
                      <c:pt idx="7116">
                        <c:v>7.0999023399999999</c:v>
                      </c:pt>
                      <c:pt idx="7117">
                        <c:v>7.0999023399999999</c:v>
                      </c:pt>
                      <c:pt idx="7118">
                        <c:v>7.0999023399999999</c:v>
                      </c:pt>
                      <c:pt idx="7119">
                        <c:v>7.0999023399999999</c:v>
                      </c:pt>
                      <c:pt idx="7120">
                        <c:v>7.0999023399999999</c:v>
                      </c:pt>
                      <c:pt idx="7121">
                        <c:v>7.0999023399999999</c:v>
                      </c:pt>
                      <c:pt idx="7122">
                        <c:v>7.0999023399999999</c:v>
                      </c:pt>
                      <c:pt idx="7123">
                        <c:v>7.0999023399999999</c:v>
                      </c:pt>
                      <c:pt idx="7124">
                        <c:v>7.0999023399999999</c:v>
                      </c:pt>
                      <c:pt idx="7125">
                        <c:v>7.0999023399999999</c:v>
                      </c:pt>
                      <c:pt idx="7126">
                        <c:v>7.0999023399999999</c:v>
                      </c:pt>
                      <c:pt idx="7127">
                        <c:v>7.0999023399999999</c:v>
                      </c:pt>
                      <c:pt idx="7128">
                        <c:v>7.0999023399999999</c:v>
                      </c:pt>
                      <c:pt idx="7129">
                        <c:v>7.0999023399999999</c:v>
                      </c:pt>
                      <c:pt idx="7130">
                        <c:v>7.0999023399999999</c:v>
                      </c:pt>
                      <c:pt idx="7131">
                        <c:v>7.0999023399999999</c:v>
                      </c:pt>
                      <c:pt idx="7132">
                        <c:v>7.0999023399999999</c:v>
                      </c:pt>
                      <c:pt idx="7133">
                        <c:v>7.0999023399999999</c:v>
                      </c:pt>
                      <c:pt idx="7134">
                        <c:v>7.0999023399999999</c:v>
                      </c:pt>
                      <c:pt idx="7135">
                        <c:v>7.0999023399999999</c:v>
                      </c:pt>
                      <c:pt idx="7136">
                        <c:v>7.0999023399999999</c:v>
                      </c:pt>
                      <c:pt idx="7137">
                        <c:v>7.0999023399999999</c:v>
                      </c:pt>
                      <c:pt idx="7138">
                        <c:v>7.0999023399999999</c:v>
                      </c:pt>
                      <c:pt idx="7139">
                        <c:v>7.0999023399999999</c:v>
                      </c:pt>
                      <c:pt idx="7140">
                        <c:v>7.0999023399999999</c:v>
                      </c:pt>
                      <c:pt idx="7141">
                        <c:v>7.0999023399999999</c:v>
                      </c:pt>
                      <c:pt idx="7142">
                        <c:v>7.0999023399999999</c:v>
                      </c:pt>
                      <c:pt idx="7143">
                        <c:v>6.9998046899999977</c:v>
                      </c:pt>
                      <c:pt idx="7144">
                        <c:v>7.0999023399999999</c:v>
                      </c:pt>
                      <c:pt idx="7145">
                        <c:v>7.0999023399999999</c:v>
                      </c:pt>
                      <c:pt idx="7146">
                        <c:v>7.0999023399999999</c:v>
                      </c:pt>
                      <c:pt idx="7147">
                        <c:v>6.9998046899999977</c:v>
                      </c:pt>
                      <c:pt idx="7148">
                        <c:v>6.9998046899999977</c:v>
                      </c:pt>
                      <c:pt idx="7149">
                        <c:v>7.0999023399999999</c:v>
                      </c:pt>
                      <c:pt idx="7150">
                        <c:v>7.0999023399999999</c:v>
                      </c:pt>
                      <c:pt idx="7151">
                        <c:v>6.9998046899999977</c:v>
                      </c:pt>
                      <c:pt idx="7152">
                        <c:v>7.0999023399999999</c:v>
                      </c:pt>
                      <c:pt idx="7153">
                        <c:v>6.9998046899999977</c:v>
                      </c:pt>
                      <c:pt idx="7154">
                        <c:v>7.0999023399999999</c:v>
                      </c:pt>
                      <c:pt idx="7155">
                        <c:v>7.0999023399999999</c:v>
                      </c:pt>
                      <c:pt idx="7156">
                        <c:v>6.9998046899999977</c:v>
                      </c:pt>
                      <c:pt idx="7157">
                        <c:v>6.9998046899999977</c:v>
                      </c:pt>
                      <c:pt idx="7158">
                        <c:v>7.0999023399999999</c:v>
                      </c:pt>
                      <c:pt idx="7159">
                        <c:v>7.0999023399999999</c:v>
                      </c:pt>
                      <c:pt idx="7160">
                        <c:v>6.9998046899999977</c:v>
                      </c:pt>
                      <c:pt idx="7161">
                        <c:v>7.0999023399999999</c:v>
                      </c:pt>
                      <c:pt idx="7162">
                        <c:v>7.0999023399999999</c:v>
                      </c:pt>
                      <c:pt idx="7163">
                        <c:v>6.9998046899999977</c:v>
                      </c:pt>
                      <c:pt idx="7164">
                        <c:v>7.0999023399999999</c:v>
                      </c:pt>
                      <c:pt idx="7165">
                        <c:v>6.9998046899999977</c:v>
                      </c:pt>
                      <c:pt idx="7166">
                        <c:v>6.9998046899999977</c:v>
                      </c:pt>
                      <c:pt idx="7167">
                        <c:v>7.0999023399999999</c:v>
                      </c:pt>
                      <c:pt idx="7168">
                        <c:v>6.9998046899999977</c:v>
                      </c:pt>
                      <c:pt idx="7169">
                        <c:v>6.9998046899999977</c:v>
                      </c:pt>
                      <c:pt idx="7170">
                        <c:v>6.9998046899999977</c:v>
                      </c:pt>
                      <c:pt idx="7171">
                        <c:v>6.9998046899999977</c:v>
                      </c:pt>
                      <c:pt idx="7172">
                        <c:v>6.9998046899999977</c:v>
                      </c:pt>
                      <c:pt idx="7173">
                        <c:v>6.9998046899999977</c:v>
                      </c:pt>
                      <c:pt idx="7174">
                        <c:v>6.9998046899999977</c:v>
                      </c:pt>
                      <c:pt idx="7175">
                        <c:v>6.9998046899999977</c:v>
                      </c:pt>
                      <c:pt idx="7176">
                        <c:v>6.9998046899999977</c:v>
                      </c:pt>
                      <c:pt idx="7177">
                        <c:v>6.9998046899999977</c:v>
                      </c:pt>
                      <c:pt idx="7178">
                        <c:v>6.9998046899999977</c:v>
                      </c:pt>
                      <c:pt idx="7179">
                        <c:v>6.9998046899999977</c:v>
                      </c:pt>
                      <c:pt idx="7180">
                        <c:v>6.9998046899999977</c:v>
                      </c:pt>
                      <c:pt idx="7181">
                        <c:v>6.9998046899999977</c:v>
                      </c:pt>
                      <c:pt idx="7182">
                        <c:v>6.9998046899999977</c:v>
                      </c:pt>
                      <c:pt idx="7183">
                        <c:v>6.9998046899999977</c:v>
                      </c:pt>
                      <c:pt idx="7184">
                        <c:v>6.9998046899999977</c:v>
                      </c:pt>
                      <c:pt idx="7185">
                        <c:v>6.9998046899999977</c:v>
                      </c:pt>
                      <c:pt idx="7186">
                        <c:v>6.9998046899999977</c:v>
                      </c:pt>
                      <c:pt idx="7187">
                        <c:v>6.9998046899999977</c:v>
                      </c:pt>
                      <c:pt idx="7188">
                        <c:v>6.9998046899999977</c:v>
                      </c:pt>
                      <c:pt idx="7189">
                        <c:v>6.9998046899999977</c:v>
                      </c:pt>
                      <c:pt idx="7190">
                        <c:v>6.9998046899999977</c:v>
                      </c:pt>
                      <c:pt idx="7191">
                        <c:v>6.9998046899999977</c:v>
                      </c:pt>
                      <c:pt idx="7192">
                        <c:v>6.9998046899999977</c:v>
                      </c:pt>
                      <c:pt idx="7193">
                        <c:v>6.9998046899999977</c:v>
                      </c:pt>
                      <c:pt idx="7194">
                        <c:v>6.9998046899999977</c:v>
                      </c:pt>
                      <c:pt idx="7195">
                        <c:v>6.9998046899999977</c:v>
                      </c:pt>
                      <c:pt idx="7196">
                        <c:v>6.9998046899999977</c:v>
                      </c:pt>
                      <c:pt idx="7197">
                        <c:v>6.9998046899999977</c:v>
                      </c:pt>
                      <c:pt idx="7198">
                        <c:v>6.9998046899999977</c:v>
                      </c:pt>
                      <c:pt idx="7199">
                        <c:v>6.9998046899999977</c:v>
                      </c:pt>
                      <c:pt idx="7200">
                        <c:v>6.9998046899999977</c:v>
                      </c:pt>
                      <c:pt idx="7201">
                        <c:v>6.9998046899999977</c:v>
                      </c:pt>
                      <c:pt idx="7202">
                        <c:v>6.9998046899999977</c:v>
                      </c:pt>
                      <c:pt idx="7203">
                        <c:v>6.9998046899999977</c:v>
                      </c:pt>
                      <c:pt idx="7204">
                        <c:v>6.9998046899999977</c:v>
                      </c:pt>
                      <c:pt idx="7205">
                        <c:v>6.9998046899999977</c:v>
                      </c:pt>
                      <c:pt idx="7206">
                        <c:v>6.9998046899999977</c:v>
                      </c:pt>
                      <c:pt idx="7207">
                        <c:v>6.9998046899999977</c:v>
                      </c:pt>
                      <c:pt idx="7208">
                        <c:v>6.9998046899999977</c:v>
                      </c:pt>
                      <c:pt idx="7209">
                        <c:v>6.9998046899999977</c:v>
                      </c:pt>
                      <c:pt idx="7210">
                        <c:v>6.9998046899999977</c:v>
                      </c:pt>
                      <c:pt idx="7211">
                        <c:v>6.9998046899999977</c:v>
                      </c:pt>
                      <c:pt idx="7212">
                        <c:v>6.9998046899999977</c:v>
                      </c:pt>
                      <c:pt idx="7213">
                        <c:v>6.9998046899999977</c:v>
                      </c:pt>
                      <c:pt idx="7214">
                        <c:v>6.9998046899999977</c:v>
                      </c:pt>
                      <c:pt idx="7215">
                        <c:v>6.9998046899999977</c:v>
                      </c:pt>
                      <c:pt idx="7216">
                        <c:v>6.9998046899999977</c:v>
                      </c:pt>
                      <c:pt idx="7217">
                        <c:v>6.9998046899999977</c:v>
                      </c:pt>
                      <c:pt idx="7218">
                        <c:v>6.9998046899999977</c:v>
                      </c:pt>
                      <c:pt idx="7219">
                        <c:v>6.9998046899999977</c:v>
                      </c:pt>
                      <c:pt idx="7220">
                        <c:v>6.9998046899999977</c:v>
                      </c:pt>
                      <c:pt idx="7221">
                        <c:v>6.9998046899999977</c:v>
                      </c:pt>
                      <c:pt idx="7222">
                        <c:v>6.9998046899999977</c:v>
                      </c:pt>
                      <c:pt idx="7223">
                        <c:v>6.9998046899999977</c:v>
                      </c:pt>
                      <c:pt idx="7224">
                        <c:v>6.9998046899999977</c:v>
                      </c:pt>
                      <c:pt idx="7225">
                        <c:v>6.9998046899999977</c:v>
                      </c:pt>
                      <c:pt idx="7226">
                        <c:v>6.9998046899999977</c:v>
                      </c:pt>
                      <c:pt idx="7227">
                        <c:v>6.9998046899999977</c:v>
                      </c:pt>
                      <c:pt idx="7228">
                        <c:v>6.9998046899999977</c:v>
                      </c:pt>
                      <c:pt idx="7229">
                        <c:v>6.9998046899999977</c:v>
                      </c:pt>
                      <c:pt idx="7230">
                        <c:v>6.9998046899999977</c:v>
                      </c:pt>
                      <c:pt idx="7231">
                        <c:v>6.9998046899999977</c:v>
                      </c:pt>
                      <c:pt idx="7232">
                        <c:v>6.9998046899999977</c:v>
                      </c:pt>
                      <c:pt idx="7233">
                        <c:v>6.9998046899999977</c:v>
                      </c:pt>
                      <c:pt idx="7234">
                        <c:v>6.9998046899999977</c:v>
                      </c:pt>
                      <c:pt idx="7235">
                        <c:v>6.9998046899999977</c:v>
                      </c:pt>
                      <c:pt idx="7236">
                        <c:v>6.9998046899999977</c:v>
                      </c:pt>
                      <c:pt idx="7237">
                        <c:v>6.9998046899999977</c:v>
                      </c:pt>
                      <c:pt idx="7238">
                        <c:v>6.9998046899999977</c:v>
                      </c:pt>
                      <c:pt idx="7239">
                        <c:v>6.9998046899999977</c:v>
                      </c:pt>
                      <c:pt idx="7240">
                        <c:v>6.9998046899999977</c:v>
                      </c:pt>
                      <c:pt idx="7241">
                        <c:v>6.9998046899999977</c:v>
                      </c:pt>
                      <c:pt idx="7242">
                        <c:v>6.9998046899999977</c:v>
                      </c:pt>
                      <c:pt idx="7243">
                        <c:v>6.9998046899999977</c:v>
                      </c:pt>
                      <c:pt idx="7244">
                        <c:v>6.9998046899999977</c:v>
                      </c:pt>
                      <c:pt idx="7245">
                        <c:v>6.9998046899999977</c:v>
                      </c:pt>
                      <c:pt idx="7246">
                        <c:v>6.9998046899999977</c:v>
                      </c:pt>
                      <c:pt idx="7247">
                        <c:v>6.9998046899999977</c:v>
                      </c:pt>
                      <c:pt idx="7248">
                        <c:v>6.9998046899999977</c:v>
                      </c:pt>
                      <c:pt idx="7249">
                        <c:v>6.9998046899999977</c:v>
                      </c:pt>
                      <c:pt idx="7250">
                        <c:v>6.9998046899999977</c:v>
                      </c:pt>
                      <c:pt idx="7251">
                        <c:v>6.9998046899999977</c:v>
                      </c:pt>
                      <c:pt idx="7252">
                        <c:v>6.9998046899999977</c:v>
                      </c:pt>
                      <c:pt idx="7253">
                        <c:v>6.9998046899999977</c:v>
                      </c:pt>
                      <c:pt idx="7254">
                        <c:v>6.9998046899999977</c:v>
                      </c:pt>
                      <c:pt idx="7255">
                        <c:v>6.9998046899999977</c:v>
                      </c:pt>
                      <c:pt idx="7256">
                        <c:v>6.9998046899999977</c:v>
                      </c:pt>
                      <c:pt idx="7257">
                        <c:v>6.9998046899999977</c:v>
                      </c:pt>
                      <c:pt idx="7258">
                        <c:v>6.9998046899999977</c:v>
                      </c:pt>
                      <c:pt idx="7259">
                        <c:v>6.9998046899999977</c:v>
                      </c:pt>
                      <c:pt idx="7260">
                        <c:v>6.9998046899999977</c:v>
                      </c:pt>
                      <c:pt idx="7261">
                        <c:v>6.9998046899999977</c:v>
                      </c:pt>
                      <c:pt idx="7262">
                        <c:v>6.9998046899999977</c:v>
                      </c:pt>
                      <c:pt idx="7263">
                        <c:v>6.9998046899999977</c:v>
                      </c:pt>
                      <c:pt idx="7264">
                        <c:v>6.9998046899999977</c:v>
                      </c:pt>
                      <c:pt idx="7265">
                        <c:v>6.9998046899999977</c:v>
                      </c:pt>
                      <c:pt idx="7266">
                        <c:v>6.9998046899999977</c:v>
                      </c:pt>
                      <c:pt idx="7267">
                        <c:v>6.9998046899999977</c:v>
                      </c:pt>
                      <c:pt idx="7268">
                        <c:v>6.9998046899999977</c:v>
                      </c:pt>
                      <c:pt idx="7269">
                        <c:v>6.9998046899999977</c:v>
                      </c:pt>
                      <c:pt idx="7270">
                        <c:v>6.9998046899999977</c:v>
                      </c:pt>
                      <c:pt idx="7271">
                        <c:v>6.9998046899999977</c:v>
                      </c:pt>
                      <c:pt idx="7272">
                        <c:v>6.9998046899999977</c:v>
                      </c:pt>
                      <c:pt idx="7273">
                        <c:v>6.9998046899999977</c:v>
                      </c:pt>
                      <c:pt idx="7274">
                        <c:v>6.9998046899999977</c:v>
                      </c:pt>
                      <c:pt idx="7275">
                        <c:v>6.9998046899999977</c:v>
                      </c:pt>
                      <c:pt idx="7276">
                        <c:v>6.9998046899999977</c:v>
                      </c:pt>
                      <c:pt idx="7277">
                        <c:v>6.9998046899999977</c:v>
                      </c:pt>
                      <c:pt idx="7278">
                        <c:v>6.9998046899999977</c:v>
                      </c:pt>
                      <c:pt idx="7279">
                        <c:v>6.9998046899999977</c:v>
                      </c:pt>
                      <c:pt idx="7280">
                        <c:v>6.9998046899999977</c:v>
                      </c:pt>
                      <c:pt idx="7281">
                        <c:v>6.9998046899999977</c:v>
                      </c:pt>
                      <c:pt idx="7282">
                        <c:v>6.9998046899999977</c:v>
                      </c:pt>
                      <c:pt idx="7283">
                        <c:v>6.9998046899999977</c:v>
                      </c:pt>
                      <c:pt idx="7284">
                        <c:v>6.9998046899999977</c:v>
                      </c:pt>
                      <c:pt idx="7285">
                        <c:v>6.9998046899999977</c:v>
                      </c:pt>
                      <c:pt idx="7286">
                        <c:v>6.9998046899999977</c:v>
                      </c:pt>
                      <c:pt idx="7287">
                        <c:v>6.9998046899999977</c:v>
                      </c:pt>
                      <c:pt idx="7288">
                        <c:v>6.9998046899999977</c:v>
                      </c:pt>
                      <c:pt idx="7289">
                        <c:v>6.9998046899999977</c:v>
                      </c:pt>
                      <c:pt idx="7290">
                        <c:v>6.9998046899999977</c:v>
                      </c:pt>
                      <c:pt idx="7291">
                        <c:v>6.9998046899999977</c:v>
                      </c:pt>
                      <c:pt idx="7292">
                        <c:v>6.9998046899999977</c:v>
                      </c:pt>
                      <c:pt idx="7293">
                        <c:v>6.9998046899999977</c:v>
                      </c:pt>
                      <c:pt idx="7294">
                        <c:v>6.9998046899999977</c:v>
                      </c:pt>
                      <c:pt idx="7295">
                        <c:v>6.9998046899999977</c:v>
                      </c:pt>
                      <c:pt idx="7296">
                        <c:v>6.9998046899999977</c:v>
                      </c:pt>
                      <c:pt idx="7297">
                        <c:v>6.9998046899999977</c:v>
                      </c:pt>
                      <c:pt idx="7298">
                        <c:v>6.9998046899999977</c:v>
                      </c:pt>
                      <c:pt idx="7299">
                        <c:v>6.9998046899999977</c:v>
                      </c:pt>
                      <c:pt idx="7300">
                        <c:v>6.9998046899999977</c:v>
                      </c:pt>
                      <c:pt idx="7301">
                        <c:v>6.9998046899999977</c:v>
                      </c:pt>
                      <c:pt idx="7302">
                        <c:v>6.9998046899999977</c:v>
                      </c:pt>
                      <c:pt idx="7303">
                        <c:v>6.9998046899999977</c:v>
                      </c:pt>
                      <c:pt idx="7304">
                        <c:v>6.9998046899999977</c:v>
                      </c:pt>
                      <c:pt idx="7305">
                        <c:v>6.9998046899999977</c:v>
                      </c:pt>
                      <c:pt idx="7306">
                        <c:v>6.9998046899999977</c:v>
                      </c:pt>
                      <c:pt idx="7307">
                        <c:v>6.9998046899999977</c:v>
                      </c:pt>
                      <c:pt idx="7308">
                        <c:v>6.9998046899999977</c:v>
                      </c:pt>
                      <c:pt idx="7309">
                        <c:v>6.9998046899999977</c:v>
                      </c:pt>
                      <c:pt idx="7310">
                        <c:v>6.9998046899999977</c:v>
                      </c:pt>
                      <c:pt idx="7311">
                        <c:v>6.9998046899999977</c:v>
                      </c:pt>
                      <c:pt idx="7312">
                        <c:v>6.9998046899999977</c:v>
                      </c:pt>
                      <c:pt idx="7313">
                        <c:v>6.9998046899999977</c:v>
                      </c:pt>
                      <c:pt idx="7314">
                        <c:v>6.9998046899999977</c:v>
                      </c:pt>
                      <c:pt idx="7315">
                        <c:v>6.9998046899999977</c:v>
                      </c:pt>
                      <c:pt idx="7316">
                        <c:v>6.9998046899999977</c:v>
                      </c:pt>
                      <c:pt idx="7317">
                        <c:v>6.9998046899999977</c:v>
                      </c:pt>
                      <c:pt idx="7318">
                        <c:v>6.9998046899999977</c:v>
                      </c:pt>
                      <c:pt idx="7319">
                        <c:v>6.9998046899999977</c:v>
                      </c:pt>
                      <c:pt idx="7320">
                        <c:v>6.9998046899999977</c:v>
                      </c:pt>
                      <c:pt idx="7321">
                        <c:v>6.9998046899999977</c:v>
                      </c:pt>
                      <c:pt idx="7322">
                        <c:v>6.9998046899999977</c:v>
                      </c:pt>
                      <c:pt idx="7323">
                        <c:v>6.9998046899999977</c:v>
                      </c:pt>
                      <c:pt idx="7324">
                        <c:v>6.9998046899999977</c:v>
                      </c:pt>
                      <c:pt idx="7325">
                        <c:v>6.9998046899999977</c:v>
                      </c:pt>
                      <c:pt idx="7326">
                        <c:v>6.9998046899999977</c:v>
                      </c:pt>
                      <c:pt idx="7327">
                        <c:v>6.9998046899999977</c:v>
                      </c:pt>
                      <c:pt idx="7328">
                        <c:v>6.9998046899999977</c:v>
                      </c:pt>
                      <c:pt idx="7329">
                        <c:v>6.8999511699999978</c:v>
                      </c:pt>
                      <c:pt idx="7330">
                        <c:v>6.9998046899999977</c:v>
                      </c:pt>
                      <c:pt idx="7331">
                        <c:v>6.9998046899999977</c:v>
                      </c:pt>
                      <c:pt idx="7332">
                        <c:v>6.9998046899999977</c:v>
                      </c:pt>
                      <c:pt idx="7333">
                        <c:v>6.9998046899999977</c:v>
                      </c:pt>
                      <c:pt idx="7334">
                        <c:v>6.9998046899999977</c:v>
                      </c:pt>
                      <c:pt idx="7335">
                        <c:v>6.9998046899999977</c:v>
                      </c:pt>
                      <c:pt idx="7336">
                        <c:v>6.9998046899999977</c:v>
                      </c:pt>
                      <c:pt idx="7337">
                        <c:v>6.8999511699999978</c:v>
                      </c:pt>
                      <c:pt idx="7338">
                        <c:v>6.9998046899999977</c:v>
                      </c:pt>
                      <c:pt idx="7339">
                        <c:v>6.9998046899999977</c:v>
                      </c:pt>
                      <c:pt idx="7340">
                        <c:v>6.9998046899999977</c:v>
                      </c:pt>
                      <c:pt idx="7341">
                        <c:v>6.8999511699999978</c:v>
                      </c:pt>
                      <c:pt idx="7342">
                        <c:v>6.8999511699999978</c:v>
                      </c:pt>
                      <c:pt idx="7343">
                        <c:v>6.9998046899999977</c:v>
                      </c:pt>
                      <c:pt idx="7344">
                        <c:v>6.8999511699999978</c:v>
                      </c:pt>
                      <c:pt idx="7345">
                        <c:v>6.9998046899999977</c:v>
                      </c:pt>
                      <c:pt idx="7346">
                        <c:v>6.9998046899999977</c:v>
                      </c:pt>
                      <c:pt idx="7347">
                        <c:v>6.8999511699999978</c:v>
                      </c:pt>
                      <c:pt idx="7348">
                        <c:v>6.8999511699999978</c:v>
                      </c:pt>
                      <c:pt idx="7349">
                        <c:v>6.8999511699999978</c:v>
                      </c:pt>
                      <c:pt idx="7350">
                        <c:v>6.8999511699999978</c:v>
                      </c:pt>
                      <c:pt idx="7351">
                        <c:v>6.9998046899999977</c:v>
                      </c:pt>
                      <c:pt idx="7352">
                        <c:v>6.9998046899999977</c:v>
                      </c:pt>
                      <c:pt idx="7353">
                        <c:v>6.8999511699999978</c:v>
                      </c:pt>
                      <c:pt idx="7354">
                        <c:v>6.9998046899999977</c:v>
                      </c:pt>
                      <c:pt idx="7355">
                        <c:v>6.8999511699999978</c:v>
                      </c:pt>
                      <c:pt idx="7356">
                        <c:v>6.8999511699999978</c:v>
                      </c:pt>
                      <c:pt idx="7357">
                        <c:v>6.8999511699999978</c:v>
                      </c:pt>
                      <c:pt idx="7358">
                        <c:v>6.8999511699999978</c:v>
                      </c:pt>
                      <c:pt idx="7359">
                        <c:v>6.8999511699999978</c:v>
                      </c:pt>
                      <c:pt idx="7360">
                        <c:v>6.8999511699999978</c:v>
                      </c:pt>
                      <c:pt idx="7361">
                        <c:v>6.8999511699999978</c:v>
                      </c:pt>
                      <c:pt idx="7362">
                        <c:v>6.8999511699999978</c:v>
                      </c:pt>
                      <c:pt idx="7363">
                        <c:v>6.8999511699999978</c:v>
                      </c:pt>
                      <c:pt idx="7364">
                        <c:v>6.8999511699999978</c:v>
                      </c:pt>
                      <c:pt idx="7365">
                        <c:v>6.8999511699999978</c:v>
                      </c:pt>
                      <c:pt idx="7366">
                        <c:v>6.8999511699999978</c:v>
                      </c:pt>
                      <c:pt idx="7367">
                        <c:v>6.8999511699999978</c:v>
                      </c:pt>
                      <c:pt idx="7368">
                        <c:v>6.8999511699999978</c:v>
                      </c:pt>
                      <c:pt idx="7369">
                        <c:v>6.8999511699999978</c:v>
                      </c:pt>
                      <c:pt idx="7370">
                        <c:v>6.8999511699999978</c:v>
                      </c:pt>
                      <c:pt idx="7371">
                        <c:v>6.8999511699999978</c:v>
                      </c:pt>
                      <c:pt idx="7372">
                        <c:v>6.8999511699999978</c:v>
                      </c:pt>
                      <c:pt idx="7373">
                        <c:v>6.8999511699999978</c:v>
                      </c:pt>
                      <c:pt idx="7374">
                        <c:v>6.8999511699999978</c:v>
                      </c:pt>
                      <c:pt idx="7375">
                        <c:v>6.9998046899999977</c:v>
                      </c:pt>
                      <c:pt idx="7376">
                        <c:v>6.8999511699999978</c:v>
                      </c:pt>
                      <c:pt idx="7377">
                        <c:v>6.8999511699999978</c:v>
                      </c:pt>
                      <c:pt idx="7378">
                        <c:v>6.8999511699999978</c:v>
                      </c:pt>
                      <c:pt idx="7379">
                        <c:v>6.8999511699999978</c:v>
                      </c:pt>
                      <c:pt idx="7380">
                        <c:v>6.8999511699999978</c:v>
                      </c:pt>
                      <c:pt idx="7381">
                        <c:v>6.8999511699999978</c:v>
                      </c:pt>
                      <c:pt idx="7382">
                        <c:v>6.8999511699999978</c:v>
                      </c:pt>
                      <c:pt idx="7383">
                        <c:v>6.8999511699999978</c:v>
                      </c:pt>
                      <c:pt idx="7384">
                        <c:v>6.8999511699999978</c:v>
                      </c:pt>
                      <c:pt idx="7385">
                        <c:v>6.8999511699999978</c:v>
                      </c:pt>
                      <c:pt idx="7386">
                        <c:v>6.8999511699999978</c:v>
                      </c:pt>
                      <c:pt idx="7387">
                        <c:v>6.8999511699999978</c:v>
                      </c:pt>
                      <c:pt idx="7388">
                        <c:v>6.8999511699999978</c:v>
                      </c:pt>
                      <c:pt idx="7389">
                        <c:v>6.8999511699999978</c:v>
                      </c:pt>
                      <c:pt idx="7390">
                        <c:v>6.8999511699999978</c:v>
                      </c:pt>
                      <c:pt idx="7391">
                        <c:v>6.8999511699999978</c:v>
                      </c:pt>
                      <c:pt idx="7392">
                        <c:v>6.8999511699999978</c:v>
                      </c:pt>
                      <c:pt idx="7393">
                        <c:v>6.8999511699999978</c:v>
                      </c:pt>
                      <c:pt idx="7394">
                        <c:v>6.8999511699999978</c:v>
                      </c:pt>
                      <c:pt idx="7395">
                        <c:v>6.8999511699999978</c:v>
                      </c:pt>
                      <c:pt idx="7396">
                        <c:v>6.8999511699999978</c:v>
                      </c:pt>
                      <c:pt idx="7397">
                        <c:v>6.8999511699999978</c:v>
                      </c:pt>
                      <c:pt idx="7398">
                        <c:v>6.8999511699999978</c:v>
                      </c:pt>
                      <c:pt idx="7399">
                        <c:v>6.8999511699999978</c:v>
                      </c:pt>
                      <c:pt idx="7400">
                        <c:v>6.8999511699999978</c:v>
                      </c:pt>
                      <c:pt idx="7401">
                        <c:v>6.8999511699999978</c:v>
                      </c:pt>
                      <c:pt idx="7402">
                        <c:v>6.8999511699999978</c:v>
                      </c:pt>
                      <c:pt idx="7403">
                        <c:v>6.8999511699999978</c:v>
                      </c:pt>
                      <c:pt idx="7404">
                        <c:v>6.8999511699999978</c:v>
                      </c:pt>
                      <c:pt idx="7405">
                        <c:v>6.8999511699999978</c:v>
                      </c:pt>
                      <c:pt idx="7406">
                        <c:v>6.8999511699999978</c:v>
                      </c:pt>
                      <c:pt idx="7407">
                        <c:v>6.8999511699999978</c:v>
                      </c:pt>
                      <c:pt idx="7408">
                        <c:v>6.8999511699999978</c:v>
                      </c:pt>
                      <c:pt idx="7409">
                        <c:v>6.8999511699999978</c:v>
                      </c:pt>
                      <c:pt idx="7410">
                        <c:v>6.8999511699999978</c:v>
                      </c:pt>
                      <c:pt idx="7411">
                        <c:v>6.8999511699999978</c:v>
                      </c:pt>
                      <c:pt idx="7412">
                        <c:v>6.8999511699999978</c:v>
                      </c:pt>
                      <c:pt idx="7413">
                        <c:v>6.8999511699999978</c:v>
                      </c:pt>
                      <c:pt idx="7414">
                        <c:v>6.8999511699999978</c:v>
                      </c:pt>
                      <c:pt idx="7415">
                        <c:v>6.8999511699999978</c:v>
                      </c:pt>
                      <c:pt idx="7416">
                        <c:v>6.8999511699999978</c:v>
                      </c:pt>
                      <c:pt idx="7417">
                        <c:v>6.8999511699999978</c:v>
                      </c:pt>
                      <c:pt idx="7418">
                        <c:v>6.8999511699999978</c:v>
                      </c:pt>
                      <c:pt idx="7419">
                        <c:v>6.8999511699999978</c:v>
                      </c:pt>
                      <c:pt idx="7420">
                        <c:v>6.8999511699999978</c:v>
                      </c:pt>
                      <c:pt idx="7421">
                        <c:v>6.8999511699999978</c:v>
                      </c:pt>
                      <c:pt idx="7422">
                        <c:v>6.8999511699999978</c:v>
                      </c:pt>
                      <c:pt idx="7423">
                        <c:v>6.8999511699999978</c:v>
                      </c:pt>
                      <c:pt idx="7424">
                        <c:v>6.8999511699999978</c:v>
                      </c:pt>
                      <c:pt idx="7425">
                        <c:v>6.8999511699999978</c:v>
                      </c:pt>
                      <c:pt idx="7426">
                        <c:v>6.8999511699999978</c:v>
                      </c:pt>
                      <c:pt idx="7427">
                        <c:v>6.8999511699999978</c:v>
                      </c:pt>
                      <c:pt idx="7428">
                        <c:v>6.8999511699999978</c:v>
                      </c:pt>
                      <c:pt idx="7429">
                        <c:v>6.8999511699999978</c:v>
                      </c:pt>
                      <c:pt idx="7430">
                        <c:v>6.8999511699999978</c:v>
                      </c:pt>
                      <c:pt idx="7431">
                        <c:v>6.8999511699999978</c:v>
                      </c:pt>
                      <c:pt idx="7432">
                        <c:v>6.8999511699999978</c:v>
                      </c:pt>
                      <c:pt idx="7433">
                        <c:v>6.8999511699999978</c:v>
                      </c:pt>
                      <c:pt idx="7434">
                        <c:v>6.8999511699999978</c:v>
                      </c:pt>
                      <c:pt idx="7435">
                        <c:v>6.8999511699999978</c:v>
                      </c:pt>
                      <c:pt idx="7436">
                        <c:v>6.8999511699999978</c:v>
                      </c:pt>
                      <c:pt idx="7437">
                        <c:v>6.8999511699999978</c:v>
                      </c:pt>
                      <c:pt idx="7438">
                        <c:v>6.8999511699999978</c:v>
                      </c:pt>
                      <c:pt idx="7439">
                        <c:v>6.8999511699999978</c:v>
                      </c:pt>
                      <c:pt idx="7440">
                        <c:v>6.8999511699999978</c:v>
                      </c:pt>
                      <c:pt idx="7441">
                        <c:v>6.8999511699999978</c:v>
                      </c:pt>
                      <c:pt idx="7442">
                        <c:v>6.8999511699999978</c:v>
                      </c:pt>
                      <c:pt idx="7443">
                        <c:v>6.8999511699999978</c:v>
                      </c:pt>
                      <c:pt idx="7444">
                        <c:v>6.8999511699999978</c:v>
                      </c:pt>
                      <c:pt idx="7445">
                        <c:v>6.8999511699999978</c:v>
                      </c:pt>
                      <c:pt idx="7446">
                        <c:v>6.8999511699999978</c:v>
                      </c:pt>
                      <c:pt idx="7447">
                        <c:v>6.8999511699999978</c:v>
                      </c:pt>
                      <c:pt idx="7448">
                        <c:v>6.8999511699999978</c:v>
                      </c:pt>
                      <c:pt idx="7449">
                        <c:v>6.8999511699999978</c:v>
                      </c:pt>
                      <c:pt idx="7450">
                        <c:v>6.8999511699999978</c:v>
                      </c:pt>
                      <c:pt idx="7451">
                        <c:v>6.8999511699999978</c:v>
                      </c:pt>
                      <c:pt idx="7452">
                        <c:v>6.8999511699999978</c:v>
                      </c:pt>
                      <c:pt idx="7453">
                        <c:v>6.8999511699999978</c:v>
                      </c:pt>
                      <c:pt idx="7454">
                        <c:v>6.8999511699999978</c:v>
                      </c:pt>
                      <c:pt idx="7455">
                        <c:v>6.8999511699999978</c:v>
                      </c:pt>
                      <c:pt idx="7456">
                        <c:v>6.8999511699999978</c:v>
                      </c:pt>
                      <c:pt idx="7457">
                        <c:v>6.8999511699999978</c:v>
                      </c:pt>
                      <c:pt idx="7458">
                        <c:v>6.8999511699999978</c:v>
                      </c:pt>
                      <c:pt idx="7459">
                        <c:v>6.8999511699999978</c:v>
                      </c:pt>
                      <c:pt idx="7460">
                        <c:v>6.8999511699999978</c:v>
                      </c:pt>
                      <c:pt idx="7461">
                        <c:v>6.8999511699999978</c:v>
                      </c:pt>
                      <c:pt idx="7462">
                        <c:v>6.8999511699999978</c:v>
                      </c:pt>
                      <c:pt idx="7463">
                        <c:v>6.8999511699999978</c:v>
                      </c:pt>
                      <c:pt idx="7464">
                        <c:v>6.8999511699999978</c:v>
                      </c:pt>
                      <c:pt idx="7465">
                        <c:v>6.8999511699999978</c:v>
                      </c:pt>
                      <c:pt idx="7466">
                        <c:v>6.8999511699999978</c:v>
                      </c:pt>
                      <c:pt idx="7467">
                        <c:v>6.8999511699999978</c:v>
                      </c:pt>
                      <c:pt idx="7468">
                        <c:v>6.8999511699999978</c:v>
                      </c:pt>
                      <c:pt idx="7469">
                        <c:v>6.8999511699999978</c:v>
                      </c:pt>
                      <c:pt idx="7470">
                        <c:v>6.8999511699999978</c:v>
                      </c:pt>
                      <c:pt idx="7471">
                        <c:v>6.8999511699999978</c:v>
                      </c:pt>
                      <c:pt idx="7472">
                        <c:v>6.8999511699999978</c:v>
                      </c:pt>
                      <c:pt idx="7473">
                        <c:v>6.8999511699999978</c:v>
                      </c:pt>
                      <c:pt idx="7474">
                        <c:v>6.8999511699999978</c:v>
                      </c:pt>
                      <c:pt idx="7475">
                        <c:v>6.8999511699999978</c:v>
                      </c:pt>
                      <c:pt idx="7476">
                        <c:v>6.8999511699999978</c:v>
                      </c:pt>
                      <c:pt idx="7477">
                        <c:v>6.8999511699999978</c:v>
                      </c:pt>
                      <c:pt idx="7478">
                        <c:v>6.8999511699999978</c:v>
                      </c:pt>
                      <c:pt idx="7479">
                        <c:v>6.8999511699999978</c:v>
                      </c:pt>
                      <c:pt idx="7480">
                        <c:v>6.8999511699999978</c:v>
                      </c:pt>
                      <c:pt idx="7481">
                        <c:v>6.8999511699999978</c:v>
                      </c:pt>
                      <c:pt idx="7482">
                        <c:v>6.8999511699999978</c:v>
                      </c:pt>
                      <c:pt idx="7483">
                        <c:v>6.8999511699999978</c:v>
                      </c:pt>
                      <c:pt idx="7484">
                        <c:v>6.8999511699999978</c:v>
                      </c:pt>
                      <c:pt idx="7485">
                        <c:v>6.8999511699999978</c:v>
                      </c:pt>
                      <c:pt idx="7486">
                        <c:v>6.8999511699999978</c:v>
                      </c:pt>
                      <c:pt idx="7487">
                        <c:v>6.8999511699999978</c:v>
                      </c:pt>
                      <c:pt idx="7488">
                        <c:v>6.8999511699999978</c:v>
                      </c:pt>
                      <c:pt idx="7489">
                        <c:v>6.8999511699999978</c:v>
                      </c:pt>
                      <c:pt idx="7490">
                        <c:v>6.8999511699999978</c:v>
                      </c:pt>
                      <c:pt idx="7491">
                        <c:v>6.8999511699999978</c:v>
                      </c:pt>
                      <c:pt idx="7492">
                        <c:v>6.8999511699999978</c:v>
                      </c:pt>
                      <c:pt idx="7493">
                        <c:v>6.8999511699999978</c:v>
                      </c:pt>
                      <c:pt idx="7494">
                        <c:v>6.8999511699999978</c:v>
                      </c:pt>
                      <c:pt idx="7495">
                        <c:v>6.8999511699999978</c:v>
                      </c:pt>
                      <c:pt idx="7496">
                        <c:v>6.8999511699999978</c:v>
                      </c:pt>
                      <c:pt idx="7497">
                        <c:v>6.8999511699999978</c:v>
                      </c:pt>
                      <c:pt idx="7498">
                        <c:v>6.8999511699999978</c:v>
                      </c:pt>
                      <c:pt idx="7499">
                        <c:v>6.8999511699999978</c:v>
                      </c:pt>
                      <c:pt idx="7500">
                        <c:v>6.8999511699999978</c:v>
                      </c:pt>
                      <c:pt idx="7501">
                        <c:v>6.8999511699999978</c:v>
                      </c:pt>
                      <c:pt idx="7502">
                        <c:v>6.8999511699999978</c:v>
                      </c:pt>
                      <c:pt idx="7503">
                        <c:v>6.8999511699999978</c:v>
                      </c:pt>
                      <c:pt idx="7504">
                        <c:v>6.8999511699999978</c:v>
                      </c:pt>
                      <c:pt idx="7505">
                        <c:v>6.8999511699999978</c:v>
                      </c:pt>
                      <c:pt idx="7506">
                        <c:v>6.8999511699999978</c:v>
                      </c:pt>
                      <c:pt idx="7507">
                        <c:v>6.8999511699999978</c:v>
                      </c:pt>
                      <c:pt idx="7508">
                        <c:v>6.8999511699999978</c:v>
                      </c:pt>
                      <c:pt idx="7509">
                        <c:v>6.8999511699999978</c:v>
                      </c:pt>
                      <c:pt idx="7510">
                        <c:v>6.8999511699999978</c:v>
                      </c:pt>
                      <c:pt idx="7511">
                        <c:v>6.8999511699999978</c:v>
                      </c:pt>
                      <c:pt idx="7512">
                        <c:v>6.7998535199999992</c:v>
                      </c:pt>
                      <c:pt idx="7513">
                        <c:v>6.8999511699999978</c:v>
                      </c:pt>
                      <c:pt idx="7514">
                        <c:v>6.8999511699999978</c:v>
                      </c:pt>
                      <c:pt idx="7515">
                        <c:v>6.8999511699999978</c:v>
                      </c:pt>
                      <c:pt idx="7516">
                        <c:v>6.8999511699999978</c:v>
                      </c:pt>
                      <c:pt idx="7517">
                        <c:v>6.7998535199999992</c:v>
                      </c:pt>
                      <c:pt idx="7518">
                        <c:v>6.7998535199999992</c:v>
                      </c:pt>
                      <c:pt idx="7519">
                        <c:v>6.8999511699999978</c:v>
                      </c:pt>
                      <c:pt idx="7520">
                        <c:v>6.8999511699999978</c:v>
                      </c:pt>
                      <c:pt idx="7521">
                        <c:v>6.7998535199999992</c:v>
                      </c:pt>
                      <c:pt idx="7522">
                        <c:v>6.8999511699999978</c:v>
                      </c:pt>
                      <c:pt idx="7523">
                        <c:v>6.7998535199999992</c:v>
                      </c:pt>
                      <c:pt idx="7524">
                        <c:v>6.8999511699999978</c:v>
                      </c:pt>
                      <c:pt idx="7525">
                        <c:v>6.8999511699999978</c:v>
                      </c:pt>
                      <c:pt idx="7526">
                        <c:v>6.7998535199999992</c:v>
                      </c:pt>
                      <c:pt idx="7527">
                        <c:v>6.7998535199999992</c:v>
                      </c:pt>
                      <c:pt idx="7528">
                        <c:v>6.7998535199999992</c:v>
                      </c:pt>
                      <c:pt idx="7529">
                        <c:v>6.8999511699999978</c:v>
                      </c:pt>
                      <c:pt idx="7530">
                        <c:v>6.7998535199999992</c:v>
                      </c:pt>
                      <c:pt idx="7531">
                        <c:v>6.7998535199999992</c:v>
                      </c:pt>
                      <c:pt idx="7532">
                        <c:v>6.7998535199999992</c:v>
                      </c:pt>
                      <c:pt idx="7533">
                        <c:v>6.7998535199999992</c:v>
                      </c:pt>
                      <c:pt idx="7534">
                        <c:v>6.7998535199999992</c:v>
                      </c:pt>
                      <c:pt idx="7535">
                        <c:v>6.7998535199999992</c:v>
                      </c:pt>
                      <c:pt idx="7536">
                        <c:v>6.7998535199999992</c:v>
                      </c:pt>
                      <c:pt idx="7537">
                        <c:v>6.7998535199999992</c:v>
                      </c:pt>
                      <c:pt idx="7538">
                        <c:v>6.8999511699999978</c:v>
                      </c:pt>
                      <c:pt idx="7539">
                        <c:v>6.7998535199999992</c:v>
                      </c:pt>
                      <c:pt idx="7540">
                        <c:v>6.7998535199999992</c:v>
                      </c:pt>
                      <c:pt idx="7541">
                        <c:v>6.7998535199999992</c:v>
                      </c:pt>
                      <c:pt idx="7542">
                        <c:v>6.7998535199999992</c:v>
                      </c:pt>
                      <c:pt idx="7543">
                        <c:v>6.7998535199999992</c:v>
                      </c:pt>
                      <c:pt idx="7544">
                        <c:v>6.7998535199999992</c:v>
                      </c:pt>
                      <c:pt idx="7545">
                        <c:v>6.7998535199999992</c:v>
                      </c:pt>
                      <c:pt idx="7546">
                        <c:v>6.7998535199999992</c:v>
                      </c:pt>
                      <c:pt idx="7547">
                        <c:v>6.7998535199999992</c:v>
                      </c:pt>
                      <c:pt idx="7548">
                        <c:v>6.7998535199999992</c:v>
                      </c:pt>
                      <c:pt idx="7549">
                        <c:v>6.7998535199999992</c:v>
                      </c:pt>
                      <c:pt idx="7550">
                        <c:v>6.7998535199999992</c:v>
                      </c:pt>
                      <c:pt idx="7551">
                        <c:v>6.7998535199999992</c:v>
                      </c:pt>
                      <c:pt idx="7552">
                        <c:v>6.7998535199999992</c:v>
                      </c:pt>
                      <c:pt idx="7553">
                        <c:v>6.7998535199999992</c:v>
                      </c:pt>
                      <c:pt idx="7554">
                        <c:v>6.7998535199999992</c:v>
                      </c:pt>
                      <c:pt idx="7555">
                        <c:v>6.7998535199999992</c:v>
                      </c:pt>
                      <c:pt idx="7556">
                        <c:v>6.7998535199999992</c:v>
                      </c:pt>
                      <c:pt idx="7557">
                        <c:v>6.7998535199999992</c:v>
                      </c:pt>
                      <c:pt idx="7558">
                        <c:v>6.7998535199999992</c:v>
                      </c:pt>
                      <c:pt idx="7559">
                        <c:v>6.7998535199999992</c:v>
                      </c:pt>
                      <c:pt idx="7560">
                        <c:v>6.7998535199999992</c:v>
                      </c:pt>
                      <c:pt idx="7561">
                        <c:v>6.7998535199999992</c:v>
                      </c:pt>
                      <c:pt idx="7562">
                        <c:v>6.7998535199999992</c:v>
                      </c:pt>
                      <c:pt idx="7563">
                        <c:v>6.7998535199999992</c:v>
                      </c:pt>
                      <c:pt idx="7564">
                        <c:v>6.7998535199999992</c:v>
                      </c:pt>
                      <c:pt idx="7565">
                        <c:v>6.7998535199999992</c:v>
                      </c:pt>
                      <c:pt idx="7566">
                        <c:v>6.7998535199999992</c:v>
                      </c:pt>
                      <c:pt idx="7567">
                        <c:v>6.7998535199999992</c:v>
                      </c:pt>
                      <c:pt idx="7568">
                        <c:v>6.7998535199999992</c:v>
                      </c:pt>
                      <c:pt idx="7569">
                        <c:v>6.7998535199999992</c:v>
                      </c:pt>
                      <c:pt idx="7570">
                        <c:v>6.7998535199999992</c:v>
                      </c:pt>
                      <c:pt idx="7571">
                        <c:v>6.7998535199999992</c:v>
                      </c:pt>
                      <c:pt idx="7572">
                        <c:v>6.7998535199999992</c:v>
                      </c:pt>
                      <c:pt idx="7573">
                        <c:v>6.7998535199999992</c:v>
                      </c:pt>
                      <c:pt idx="7574">
                        <c:v>6.7998535199999992</c:v>
                      </c:pt>
                      <c:pt idx="7575">
                        <c:v>6.7998535199999992</c:v>
                      </c:pt>
                      <c:pt idx="7576">
                        <c:v>6.7998535199999992</c:v>
                      </c:pt>
                      <c:pt idx="7577">
                        <c:v>6.7998535199999992</c:v>
                      </c:pt>
                      <c:pt idx="7578">
                        <c:v>6.7998535199999992</c:v>
                      </c:pt>
                      <c:pt idx="7579">
                        <c:v>6.7998535199999992</c:v>
                      </c:pt>
                      <c:pt idx="7580">
                        <c:v>6.7998535199999992</c:v>
                      </c:pt>
                      <c:pt idx="7581">
                        <c:v>6.7998535199999992</c:v>
                      </c:pt>
                      <c:pt idx="7582">
                        <c:v>6.7998535199999992</c:v>
                      </c:pt>
                      <c:pt idx="7583">
                        <c:v>6.7998535199999992</c:v>
                      </c:pt>
                      <c:pt idx="7584">
                        <c:v>6.7998535199999992</c:v>
                      </c:pt>
                      <c:pt idx="7585">
                        <c:v>6.7998535199999992</c:v>
                      </c:pt>
                      <c:pt idx="7586">
                        <c:v>6.7998535199999992</c:v>
                      </c:pt>
                      <c:pt idx="7587">
                        <c:v>6.7998535199999992</c:v>
                      </c:pt>
                      <c:pt idx="7588">
                        <c:v>6.7998535199999992</c:v>
                      </c:pt>
                      <c:pt idx="7589">
                        <c:v>6.7998535199999992</c:v>
                      </c:pt>
                      <c:pt idx="7590">
                        <c:v>6.7998535199999992</c:v>
                      </c:pt>
                      <c:pt idx="7591">
                        <c:v>6.7998535199999992</c:v>
                      </c:pt>
                      <c:pt idx="7592">
                        <c:v>6.7998535199999992</c:v>
                      </c:pt>
                      <c:pt idx="7593">
                        <c:v>6.7998535199999992</c:v>
                      </c:pt>
                      <c:pt idx="7594">
                        <c:v>6.7998535199999992</c:v>
                      </c:pt>
                      <c:pt idx="7595">
                        <c:v>6.7998535199999992</c:v>
                      </c:pt>
                      <c:pt idx="7596">
                        <c:v>6.7998535199999992</c:v>
                      </c:pt>
                      <c:pt idx="7597">
                        <c:v>6.7998535199999992</c:v>
                      </c:pt>
                      <c:pt idx="7598">
                        <c:v>6.7998535199999992</c:v>
                      </c:pt>
                      <c:pt idx="7599">
                        <c:v>6.7998535199999992</c:v>
                      </c:pt>
                      <c:pt idx="7600">
                        <c:v>6.7998535199999992</c:v>
                      </c:pt>
                      <c:pt idx="7601">
                        <c:v>6.7998535199999992</c:v>
                      </c:pt>
                      <c:pt idx="7602">
                        <c:v>6.7998535199999992</c:v>
                      </c:pt>
                      <c:pt idx="7603">
                        <c:v>6.7998535199999992</c:v>
                      </c:pt>
                      <c:pt idx="7604">
                        <c:v>6.7998535199999992</c:v>
                      </c:pt>
                      <c:pt idx="7605">
                        <c:v>6.7998535199999992</c:v>
                      </c:pt>
                      <c:pt idx="7606">
                        <c:v>6.7998535199999992</c:v>
                      </c:pt>
                      <c:pt idx="7607">
                        <c:v>6.7998535199999992</c:v>
                      </c:pt>
                      <c:pt idx="7608">
                        <c:v>6.7998535199999992</c:v>
                      </c:pt>
                      <c:pt idx="7609">
                        <c:v>6.7998535199999992</c:v>
                      </c:pt>
                      <c:pt idx="7610">
                        <c:v>6.7998535199999992</c:v>
                      </c:pt>
                      <c:pt idx="7611">
                        <c:v>6.7998535199999992</c:v>
                      </c:pt>
                      <c:pt idx="7612">
                        <c:v>6.7998535199999992</c:v>
                      </c:pt>
                      <c:pt idx="7613">
                        <c:v>6.7998535199999992</c:v>
                      </c:pt>
                      <c:pt idx="7614">
                        <c:v>6.7998535199999992</c:v>
                      </c:pt>
                      <c:pt idx="7615">
                        <c:v>6.7998535199999992</c:v>
                      </c:pt>
                      <c:pt idx="7616">
                        <c:v>6.7998535199999992</c:v>
                      </c:pt>
                      <c:pt idx="7617">
                        <c:v>6.7998535199999992</c:v>
                      </c:pt>
                      <c:pt idx="7618">
                        <c:v>6.7998535199999992</c:v>
                      </c:pt>
                      <c:pt idx="7619">
                        <c:v>6.7998535199999992</c:v>
                      </c:pt>
                      <c:pt idx="7620">
                        <c:v>6.7998535199999992</c:v>
                      </c:pt>
                      <c:pt idx="7621">
                        <c:v>6.7998535199999992</c:v>
                      </c:pt>
                      <c:pt idx="7622">
                        <c:v>6.7998535199999992</c:v>
                      </c:pt>
                      <c:pt idx="7623">
                        <c:v>6.7998535199999992</c:v>
                      </c:pt>
                      <c:pt idx="7624">
                        <c:v>6.7998535199999992</c:v>
                      </c:pt>
                      <c:pt idx="7625">
                        <c:v>6.7998535199999992</c:v>
                      </c:pt>
                      <c:pt idx="7626">
                        <c:v>6.7998535199999992</c:v>
                      </c:pt>
                      <c:pt idx="7627">
                        <c:v>6.7998535199999992</c:v>
                      </c:pt>
                      <c:pt idx="7628">
                        <c:v>6.7998535199999992</c:v>
                      </c:pt>
                      <c:pt idx="7629">
                        <c:v>6.7998535199999992</c:v>
                      </c:pt>
                      <c:pt idx="7630">
                        <c:v>6.7998535199999992</c:v>
                      </c:pt>
                      <c:pt idx="7631">
                        <c:v>6.7998535199999992</c:v>
                      </c:pt>
                      <c:pt idx="7632">
                        <c:v>6.7998535199999992</c:v>
                      </c:pt>
                      <c:pt idx="7633">
                        <c:v>6.7998535199999992</c:v>
                      </c:pt>
                      <c:pt idx="7634">
                        <c:v>6.7998535199999992</c:v>
                      </c:pt>
                      <c:pt idx="7635">
                        <c:v>6.7998535199999992</c:v>
                      </c:pt>
                      <c:pt idx="7636">
                        <c:v>6.7998535199999992</c:v>
                      </c:pt>
                      <c:pt idx="7637">
                        <c:v>6.7998535199999992</c:v>
                      </c:pt>
                      <c:pt idx="7638">
                        <c:v>6.7998535199999992</c:v>
                      </c:pt>
                      <c:pt idx="7639">
                        <c:v>6.7998535199999992</c:v>
                      </c:pt>
                      <c:pt idx="7640">
                        <c:v>6.7998535199999992</c:v>
                      </c:pt>
                      <c:pt idx="7641">
                        <c:v>6.7998535199999992</c:v>
                      </c:pt>
                      <c:pt idx="7642">
                        <c:v>6.7998535199999992</c:v>
                      </c:pt>
                      <c:pt idx="7643">
                        <c:v>6.7998535199999992</c:v>
                      </c:pt>
                      <c:pt idx="7644">
                        <c:v>6.7998535199999992</c:v>
                      </c:pt>
                      <c:pt idx="7645">
                        <c:v>6.7998535199999992</c:v>
                      </c:pt>
                      <c:pt idx="7646">
                        <c:v>6.7998535199999992</c:v>
                      </c:pt>
                      <c:pt idx="7647">
                        <c:v>6.7998535199999992</c:v>
                      </c:pt>
                      <c:pt idx="7648">
                        <c:v>6.7998535199999992</c:v>
                      </c:pt>
                      <c:pt idx="7649">
                        <c:v>6.7998535199999992</c:v>
                      </c:pt>
                      <c:pt idx="7650">
                        <c:v>6.7998535199999992</c:v>
                      </c:pt>
                      <c:pt idx="7651">
                        <c:v>6.7998535199999992</c:v>
                      </c:pt>
                      <c:pt idx="7652">
                        <c:v>6.7998535199999992</c:v>
                      </c:pt>
                      <c:pt idx="7653">
                        <c:v>6.7998535199999992</c:v>
                      </c:pt>
                      <c:pt idx="7654">
                        <c:v>6.7998535199999992</c:v>
                      </c:pt>
                      <c:pt idx="7655">
                        <c:v>6.7998535199999992</c:v>
                      </c:pt>
                      <c:pt idx="7656">
                        <c:v>6.7998535199999992</c:v>
                      </c:pt>
                      <c:pt idx="7657">
                        <c:v>6.7998535199999992</c:v>
                      </c:pt>
                      <c:pt idx="7658">
                        <c:v>6.7998535199999992</c:v>
                      </c:pt>
                      <c:pt idx="7659">
                        <c:v>6.7998535199999992</c:v>
                      </c:pt>
                      <c:pt idx="7660">
                        <c:v>6.7998535199999992</c:v>
                      </c:pt>
                      <c:pt idx="7661">
                        <c:v>6.7998535199999992</c:v>
                      </c:pt>
                      <c:pt idx="7662">
                        <c:v>6.7998535199999992</c:v>
                      </c:pt>
                      <c:pt idx="7663">
                        <c:v>6.7998535199999992</c:v>
                      </c:pt>
                      <c:pt idx="7664">
                        <c:v>6.7998535199999992</c:v>
                      </c:pt>
                      <c:pt idx="7665">
                        <c:v>6.7998535199999992</c:v>
                      </c:pt>
                      <c:pt idx="7666">
                        <c:v>6.7998535199999992</c:v>
                      </c:pt>
                      <c:pt idx="7667">
                        <c:v>6.7998535199999992</c:v>
                      </c:pt>
                      <c:pt idx="7668">
                        <c:v>6.7998535199999992</c:v>
                      </c:pt>
                      <c:pt idx="7669">
                        <c:v>6.7998535199999992</c:v>
                      </c:pt>
                      <c:pt idx="7670">
                        <c:v>6.7998535199999992</c:v>
                      </c:pt>
                      <c:pt idx="7671">
                        <c:v>6.7998535199999992</c:v>
                      </c:pt>
                      <c:pt idx="7672">
                        <c:v>6.7998535199999992</c:v>
                      </c:pt>
                      <c:pt idx="7673">
                        <c:v>6.7998535199999992</c:v>
                      </c:pt>
                      <c:pt idx="7674">
                        <c:v>6.7998535199999992</c:v>
                      </c:pt>
                      <c:pt idx="7675">
                        <c:v>6.7998535199999992</c:v>
                      </c:pt>
                      <c:pt idx="7676">
                        <c:v>6.7998535199999992</c:v>
                      </c:pt>
                      <c:pt idx="7677">
                        <c:v>6.7998535199999992</c:v>
                      </c:pt>
                      <c:pt idx="7678">
                        <c:v>6.7998535199999992</c:v>
                      </c:pt>
                      <c:pt idx="7679">
                        <c:v>6.7998535199999992</c:v>
                      </c:pt>
                      <c:pt idx="7680">
                        <c:v>6.7998535199999992</c:v>
                      </c:pt>
                      <c:pt idx="7681">
                        <c:v>6.7998535199999992</c:v>
                      </c:pt>
                      <c:pt idx="7682">
                        <c:v>6.7998535199999992</c:v>
                      </c:pt>
                      <c:pt idx="7683">
                        <c:v>6.7998535199999992</c:v>
                      </c:pt>
                      <c:pt idx="7684">
                        <c:v>6.7998535199999992</c:v>
                      </c:pt>
                      <c:pt idx="7685">
                        <c:v>6.7998535199999992</c:v>
                      </c:pt>
                      <c:pt idx="7686">
                        <c:v>6.7998535199999992</c:v>
                      </c:pt>
                      <c:pt idx="7687">
                        <c:v>6.7998535199999992</c:v>
                      </c:pt>
                      <c:pt idx="7688">
                        <c:v>6.7998535199999992</c:v>
                      </c:pt>
                      <c:pt idx="7689">
                        <c:v>6.7998535199999992</c:v>
                      </c:pt>
                      <c:pt idx="7690">
                        <c:v>6.7998535199999992</c:v>
                      </c:pt>
                      <c:pt idx="7691">
                        <c:v>6.7998535199999992</c:v>
                      </c:pt>
                      <c:pt idx="7692">
                        <c:v>6.7998535199999992</c:v>
                      </c:pt>
                      <c:pt idx="7693">
                        <c:v>6.7998535199999992</c:v>
                      </c:pt>
                      <c:pt idx="7694">
                        <c:v>6.7998535199999992</c:v>
                      </c:pt>
                      <c:pt idx="7695">
                        <c:v>6.7998535199999992</c:v>
                      </c:pt>
                      <c:pt idx="7696">
                        <c:v>6.7998535199999992</c:v>
                      </c:pt>
                      <c:pt idx="7697">
                        <c:v>6.6999999999999993</c:v>
                      </c:pt>
                      <c:pt idx="7698">
                        <c:v>6.7998535199999992</c:v>
                      </c:pt>
                      <c:pt idx="7699">
                        <c:v>6.7998535199999992</c:v>
                      </c:pt>
                      <c:pt idx="7700">
                        <c:v>6.6999999999999993</c:v>
                      </c:pt>
                      <c:pt idx="7701">
                        <c:v>6.7998535199999992</c:v>
                      </c:pt>
                      <c:pt idx="7702">
                        <c:v>6.7998535199999992</c:v>
                      </c:pt>
                      <c:pt idx="7703">
                        <c:v>6.7998535199999992</c:v>
                      </c:pt>
                      <c:pt idx="7704">
                        <c:v>6.7998535199999992</c:v>
                      </c:pt>
                      <c:pt idx="7705">
                        <c:v>6.7998535199999992</c:v>
                      </c:pt>
                      <c:pt idx="7706">
                        <c:v>6.7998535199999992</c:v>
                      </c:pt>
                      <c:pt idx="7707">
                        <c:v>6.7998535199999992</c:v>
                      </c:pt>
                      <c:pt idx="7708">
                        <c:v>6.6999999999999993</c:v>
                      </c:pt>
                      <c:pt idx="7709">
                        <c:v>6.7998535199999992</c:v>
                      </c:pt>
                      <c:pt idx="7710">
                        <c:v>6.7998535199999992</c:v>
                      </c:pt>
                      <c:pt idx="7711">
                        <c:v>6.7998535199999992</c:v>
                      </c:pt>
                      <c:pt idx="7712">
                        <c:v>6.6999999999999993</c:v>
                      </c:pt>
                      <c:pt idx="7713">
                        <c:v>6.6999999999999993</c:v>
                      </c:pt>
                      <c:pt idx="7714">
                        <c:v>6.7998535199999992</c:v>
                      </c:pt>
                      <c:pt idx="7715">
                        <c:v>6.7998535199999992</c:v>
                      </c:pt>
                      <c:pt idx="7716">
                        <c:v>6.6999999999999993</c:v>
                      </c:pt>
                      <c:pt idx="7717">
                        <c:v>6.7998535199999992</c:v>
                      </c:pt>
                      <c:pt idx="7718">
                        <c:v>6.7998535199999992</c:v>
                      </c:pt>
                      <c:pt idx="7719">
                        <c:v>6.7998535199999992</c:v>
                      </c:pt>
                      <c:pt idx="7720">
                        <c:v>6.7998535199999992</c:v>
                      </c:pt>
                      <c:pt idx="7721">
                        <c:v>6.7998535199999992</c:v>
                      </c:pt>
                      <c:pt idx="7722">
                        <c:v>6.7998535199999992</c:v>
                      </c:pt>
                      <c:pt idx="7723">
                        <c:v>6.6999999999999993</c:v>
                      </c:pt>
                      <c:pt idx="7724">
                        <c:v>6.6999999999999993</c:v>
                      </c:pt>
                      <c:pt idx="7725">
                        <c:v>6.7998535199999992</c:v>
                      </c:pt>
                      <c:pt idx="7726">
                        <c:v>6.6999999999999993</c:v>
                      </c:pt>
                      <c:pt idx="7727">
                        <c:v>6.6999999999999993</c:v>
                      </c:pt>
                      <c:pt idx="7728">
                        <c:v>6.6999999999999993</c:v>
                      </c:pt>
                      <c:pt idx="7729">
                        <c:v>6.6999999999999993</c:v>
                      </c:pt>
                      <c:pt idx="7730">
                        <c:v>6.6999999999999993</c:v>
                      </c:pt>
                      <c:pt idx="7731">
                        <c:v>6.6999999999999993</c:v>
                      </c:pt>
                      <c:pt idx="7732">
                        <c:v>6.6999999999999993</c:v>
                      </c:pt>
                      <c:pt idx="7733">
                        <c:v>6.6999999999999993</c:v>
                      </c:pt>
                      <c:pt idx="7734">
                        <c:v>6.6999999999999993</c:v>
                      </c:pt>
                      <c:pt idx="7735">
                        <c:v>6.6999999999999993</c:v>
                      </c:pt>
                      <c:pt idx="7736">
                        <c:v>6.6999999999999993</c:v>
                      </c:pt>
                      <c:pt idx="7737">
                        <c:v>6.6999999999999993</c:v>
                      </c:pt>
                      <c:pt idx="7738">
                        <c:v>6.6999999999999993</c:v>
                      </c:pt>
                      <c:pt idx="7739">
                        <c:v>6.6999999999999993</c:v>
                      </c:pt>
                      <c:pt idx="7740">
                        <c:v>6.6999999999999993</c:v>
                      </c:pt>
                      <c:pt idx="7741">
                        <c:v>6.6999999999999993</c:v>
                      </c:pt>
                      <c:pt idx="7742">
                        <c:v>6.6999999999999993</c:v>
                      </c:pt>
                      <c:pt idx="7743">
                        <c:v>6.6999999999999993</c:v>
                      </c:pt>
                      <c:pt idx="7744">
                        <c:v>6.6999999999999993</c:v>
                      </c:pt>
                      <c:pt idx="7745">
                        <c:v>6.6999999999999993</c:v>
                      </c:pt>
                      <c:pt idx="7746">
                        <c:v>6.6999999999999993</c:v>
                      </c:pt>
                      <c:pt idx="7747">
                        <c:v>6.6999999999999993</c:v>
                      </c:pt>
                      <c:pt idx="7748">
                        <c:v>6.6999999999999993</c:v>
                      </c:pt>
                      <c:pt idx="7749">
                        <c:v>6.6999999999999993</c:v>
                      </c:pt>
                      <c:pt idx="7750">
                        <c:v>6.6999999999999993</c:v>
                      </c:pt>
                      <c:pt idx="7751">
                        <c:v>6.6999999999999993</c:v>
                      </c:pt>
                      <c:pt idx="7752">
                        <c:v>6.6999999999999993</c:v>
                      </c:pt>
                      <c:pt idx="7753">
                        <c:v>6.6999999999999993</c:v>
                      </c:pt>
                      <c:pt idx="7754">
                        <c:v>6.6999999999999993</c:v>
                      </c:pt>
                      <c:pt idx="7755">
                        <c:v>6.6999999999999993</c:v>
                      </c:pt>
                      <c:pt idx="7756">
                        <c:v>6.6999999999999993</c:v>
                      </c:pt>
                      <c:pt idx="7757">
                        <c:v>6.6999999999999993</c:v>
                      </c:pt>
                      <c:pt idx="7758">
                        <c:v>6.6999999999999993</c:v>
                      </c:pt>
                      <c:pt idx="7759">
                        <c:v>6.6999999999999993</c:v>
                      </c:pt>
                      <c:pt idx="7760">
                        <c:v>6.6999999999999993</c:v>
                      </c:pt>
                      <c:pt idx="7761">
                        <c:v>6.6999999999999993</c:v>
                      </c:pt>
                      <c:pt idx="7762">
                        <c:v>6.6999999999999993</c:v>
                      </c:pt>
                      <c:pt idx="7763">
                        <c:v>6.6999999999999993</c:v>
                      </c:pt>
                      <c:pt idx="7764">
                        <c:v>6.6999999999999993</c:v>
                      </c:pt>
                      <c:pt idx="7765">
                        <c:v>6.6999999999999993</c:v>
                      </c:pt>
                      <c:pt idx="7766">
                        <c:v>6.6999999999999993</c:v>
                      </c:pt>
                      <c:pt idx="7767">
                        <c:v>6.6999999999999993</c:v>
                      </c:pt>
                      <c:pt idx="7768">
                        <c:v>6.6999999999999993</c:v>
                      </c:pt>
                      <c:pt idx="7769">
                        <c:v>6.6999999999999993</c:v>
                      </c:pt>
                      <c:pt idx="7770">
                        <c:v>6.6999999999999993</c:v>
                      </c:pt>
                      <c:pt idx="7771">
                        <c:v>6.6999999999999993</c:v>
                      </c:pt>
                      <c:pt idx="7772">
                        <c:v>6.6999999999999993</c:v>
                      </c:pt>
                      <c:pt idx="7773">
                        <c:v>6.6999999999999993</c:v>
                      </c:pt>
                      <c:pt idx="7774">
                        <c:v>6.6999999999999993</c:v>
                      </c:pt>
                      <c:pt idx="7775">
                        <c:v>6.6999999999999993</c:v>
                      </c:pt>
                      <c:pt idx="7776">
                        <c:v>6.6999999999999993</c:v>
                      </c:pt>
                      <c:pt idx="7777">
                        <c:v>6.6999999999999993</c:v>
                      </c:pt>
                      <c:pt idx="7778">
                        <c:v>6.6999999999999993</c:v>
                      </c:pt>
                      <c:pt idx="7779">
                        <c:v>6.6999999999999993</c:v>
                      </c:pt>
                      <c:pt idx="7780">
                        <c:v>6.6999999999999993</c:v>
                      </c:pt>
                      <c:pt idx="7781">
                        <c:v>6.6999999999999993</c:v>
                      </c:pt>
                      <c:pt idx="7782">
                        <c:v>6.6999999999999993</c:v>
                      </c:pt>
                      <c:pt idx="7783">
                        <c:v>6.6999999999999993</c:v>
                      </c:pt>
                      <c:pt idx="7784">
                        <c:v>6.6999999999999993</c:v>
                      </c:pt>
                      <c:pt idx="7785">
                        <c:v>6.6999999999999993</c:v>
                      </c:pt>
                      <c:pt idx="7786">
                        <c:v>6.6999999999999993</c:v>
                      </c:pt>
                      <c:pt idx="7787">
                        <c:v>6.6999999999999993</c:v>
                      </c:pt>
                      <c:pt idx="7788">
                        <c:v>6.6999999999999993</c:v>
                      </c:pt>
                      <c:pt idx="7789">
                        <c:v>6.6999999999999993</c:v>
                      </c:pt>
                      <c:pt idx="7790">
                        <c:v>6.6999999999999993</c:v>
                      </c:pt>
                      <c:pt idx="7791">
                        <c:v>6.6999999999999993</c:v>
                      </c:pt>
                      <c:pt idx="7792">
                        <c:v>6.6999999999999993</c:v>
                      </c:pt>
                      <c:pt idx="7793">
                        <c:v>6.6999999999999993</c:v>
                      </c:pt>
                      <c:pt idx="7794">
                        <c:v>6.6999999999999993</c:v>
                      </c:pt>
                      <c:pt idx="7795">
                        <c:v>6.6999999999999993</c:v>
                      </c:pt>
                      <c:pt idx="7796">
                        <c:v>6.6999999999999993</c:v>
                      </c:pt>
                      <c:pt idx="7797">
                        <c:v>6.6999999999999993</c:v>
                      </c:pt>
                      <c:pt idx="7798">
                        <c:v>6.6999999999999993</c:v>
                      </c:pt>
                      <c:pt idx="7799">
                        <c:v>6.6999999999999993</c:v>
                      </c:pt>
                      <c:pt idx="7800">
                        <c:v>6.6999999999999993</c:v>
                      </c:pt>
                      <c:pt idx="7801">
                        <c:v>6.6999999999999993</c:v>
                      </c:pt>
                      <c:pt idx="7802">
                        <c:v>6.6999999999999993</c:v>
                      </c:pt>
                      <c:pt idx="7803">
                        <c:v>6.6999999999999993</c:v>
                      </c:pt>
                      <c:pt idx="7804">
                        <c:v>6.6999999999999993</c:v>
                      </c:pt>
                      <c:pt idx="7805">
                        <c:v>6.6999999999999993</c:v>
                      </c:pt>
                      <c:pt idx="7806">
                        <c:v>6.6999999999999993</c:v>
                      </c:pt>
                      <c:pt idx="7807">
                        <c:v>6.6999999999999993</c:v>
                      </c:pt>
                      <c:pt idx="7808">
                        <c:v>6.6999999999999993</c:v>
                      </c:pt>
                      <c:pt idx="7809">
                        <c:v>6.6999999999999993</c:v>
                      </c:pt>
                      <c:pt idx="7810">
                        <c:v>6.6999999999999993</c:v>
                      </c:pt>
                      <c:pt idx="7811">
                        <c:v>6.6999999999999993</c:v>
                      </c:pt>
                      <c:pt idx="7812">
                        <c:v>6.6999999999999993</c:v>
                      </c:pt>
                      <c:pt idx="7813">
                        <c:v>6.6999999999999993</c:v>
                      </c:pt>
                      <c:pt idx="7814">
                        <c:v>6.6999999999999993</c:v>
                      </c:pt>
                      <c:pt idx="7815">
                        <c:v>6.6999999999999993</c:v>
                      </c:pt>
                      <c:pt idx="7816">
                        <c:v>6.6999999999999993</c:v>
                      </c:pt>
                      <c:pt idx="7817">
                        <c:v>6.6999999999999993</c:v>
                      </c:pt>
                      <c:pt idx="7818">
                        <c:v>6.6999999999999993</c:v>
                      </c:pt>
                      <c:pt idx="7819">
                        <c:v>6.6999999999999993</c:v>
                      </c:pt>
                      <c:pt idx="7820">
                        <c:v>6.6999999999999993</c:v>
                      </c:pt>
                      <c:pt idx="7821">
                        <c:v>6.6999999999999993</c:v>
                      </c:pt>
                      <c:pt idx="7822">
                        <c:v>6.6999999999999993</c:v>
                      </c:pt>
                      <c:pt idx="7823">
                        <c:v>6.6999999999999993</c:v>
                      </c:pt>
                      <c:pt idx="7824">
                        <c:v>6.6999999999999993</c:v>
                      </c:pt>
                      <c:pt idx="7825">
                        <c:v>6.6999999999999993</c:v>
                      </c:pt>
                      <c:pt idx="7826">
                        <c:v>6.6999999999999993</c:v>
                      </c:pt>
                      <c:pt idx="7827">
                        <c:v>6.6999999999999993</c:v>
                      </c:pt>
                      <c:pt idx="7828">
                        <c:v>6.6999999999999993</c:v>
                      </c:pt>
                      <c:pt idx="7829">
                        <c:v>6.6999999999999993</c:v>
                      </c:pt>
                      <c:pt idx="7830">
                        <c:v>6.6999999999999993</c:v>
                      </c:pt>
                      <c:pt idx="7831">
                        <c:v>6.6999999999999993</c:v>
                      </c:pt>
                      <c:pt idx="7832">
                        <c:v>6.6999999999999993</c:v>
                      </c:pt>
                      <c:pt idx="7833">
                        <c:v>6.6999999999999993</c:v>
                      </c:pt>
                      <c:pt idx="7834">
                        <c:v>6.6999999999999993</c:v>
                      </c:pt>
                      <c:pt idx="7835">
                        <c:v>6.6999999999999993</c:v>
                      </c:pt>
                      <c:pt idx="7836">
                        <c:v>6.6999999999999993</c:v>
                      </c:pt>
                      <c:pt idx="7837">
                        <c:v>6.6999999999999993</c:v>
                      </c:pt>
                      <c:pt idx="7838">
                        <c:v>6.6999999999999993</c:v>
                      </c:pt>
                      <c:pt idx="7839">
                        <c:v>6.6999999999999993</c:v>
                      </c:pt>
                      <c:pt idx="7840">
                        <c:v>6.6999999999999993</c:v>
                      </c:pt>
                      <c:pt idx="7841">
                        <c:v>6.6999999999999993</c:v>
                      </c:pt>
                      <c:pt idx="7842">
                        <c:v>6.6999999999999993</c:v>
                      </c:pt>
                      <c:pt idx="7843">
                        <c:v>6.6999999999999993</c:v>
                      </c:pt>
                      <c:pt idx="7844">
                        <c:v>6.6999999999999993</c:v>
                      </c:pt>
                      <c:pt idx="7845">
                        <c:v>6.6999999999999993</c:v>
                      </c:pt>
                      <c:pt idx="7846">
                        <c:v>6.6999999999999993</c:v>
                      </c:pt>
                      <c:pt idx="7847">
                        <c:v>6.6999999999999993</c:v>
                      </c:pt>
                      <c:pt idx="7848">
                        <c:v>6.6999999999999993</c:v>
                      </c:pt>
                      <c:pt idx="7849">
                        <c:v>6.6999999999999993</c:v>
                      </c:pt>
                      <c:pt idx="7850">
                        <c:v>6.6999999999999993</c:v>
                      </c:pt>
                      <c:pt idx="7851">
                        <c:v>6.6999999999999993</c:v>
                      </c:pt>
                      <c:pt idx="7852">
                        <c:v>6.6999999999999993</c:v>
                      </c:pt>
                      <c:pt idx="7853">
                        <c:v>6.6999999999999993</c:v>
                      </c:pt>
                      <c:pt idx="7854">
                        <c:v>6.6999999999999993</c:v>
                      </c:pt>
                      <c:pt idx="7855">
                        <c:v>6.6999999999999993</c:v>
                      </c:pt>
                      <c:pt idx="7856">
                        <c:v>6.6999999999999993</c:v>
                      </c:pt>
                      <c:pt idx="7857">
                        <c:v>6.6999999999999993</c:v>
                      </c:pt>
                      <c:pt idx="7858">
                        <c:v>6.6999999999999993</c:v>
                      </c:pt>
                      <c:pt idx="7859">
                        <c:v>6.6999999999999993</c:v>
                      </c:pt>
                      <c:pt idx="7860">
                        <c:v>6.6999999999999993</c:v>
                      </c:pt>
                      <c:pt idx="7861">
                        <c:v>6.6999999999999993</c:v>
                      </c:pt>
                      <c:pt idx="7862">
                        <c:v>6.6999999999999993</c:v>
                      </c:pt>
                      <c:pt idx="7863">
                        <c:v>6.6999999999999993</c:v>
                      </c:pt>
                      <c:pt idx="7864">
                        <c:v>6.6999999999999993</c:v>
                      </c:pt>
                      <c:pt idx="7865">
                        <c:v>6.6999999999999993</c:v>
                      </c:pt>
                      <c:pt idx="7866">
                        <c:v>6.6999999999999993</c:v>
                      </c:pt>
                      <c:pt idx="7867">
                        <c:v>6.6999999999999993</c:v>
                      </c:pt>
                      <c:pt idx="7868">
                        <c:v>6.6999999999999993</c:v>
                      </c:pt>
                      <c:pt idx="7869">
                        <c:v>6.6999999999999993</c:v>
                      </c:pt>
                      <c:pt idx="7870">
                        <c:v>6.6999999999999993</c:v>
                      </c:pt>
                      <c:pt idx="7871">
                        <c:v>6.6999999999999993</c:v>
                      </c:pt>
                      <c:pt idx="7872">
                        <c:v>6.6999999999999993</c:v>
                      </c:pt>
                      <c:pt idx="7873">
                        <c:v>6.6999999999999993</c:v>
                      </c:pt>
                      <c:pt idx="7874">
                        <c:v>6.6999999999999993</c:v>
                      </c:pt>
                      <c:pt idx="7875">
                        <c:v>6.6999999999999993</c:v>
                      </c:pt>
                      <c:pt idx="7876">
                        <c:v>6.6999999999999993</c:v>
                      </c:pt>
                      <c:pt idx="7877">
                        <c:v>6.6999999999999993</c:v>
                      </c:pt>
                      <c:pt idx="7878">
                        <c:v>6.6999999999999993</c:v>
                      </c:pt>
                      <c:pt idx="7879">
                        <c:v>6.6999999999999993</c:v>
                      </c:pt>
                      <c:pt idx="7880">
                        <c:v>6.6999999999999993</c:v>
                      </c:pt>
                      <c:pt idx="7881">
                        <c:v>6.6999999999999993</c:v>
                      </c:pt>
                      <c:pt idx="7882">
                        <c:v>6.6999999999999993</c:v>
                      </c:pt>
                      <c:pt idx="7883">
                        <c:v>6.6999999999999993</c:v>
                      </c:pt>
                      <c:pt idx="7884">
                        <c:v>6.6999999999999993</c:v>
                      </c:pt>
                      <c:pt idx="7885">
                        <c:v>6.6999999999999993</c:v>
                      </c:pt>
                      <c:pt idx="7886">
                        <c:v>6.6999999999999993</c:v>
                      </c:pt>
                      <c:pt idx="7887">
                        <c:v>6.6999999999999993</c:v>
                      </c:pt>
                      <c:pt idx="7888">
                        <c:v>6.6999999999999993</c:v>
                      </c:pt>
                      <c:pt idx="7889">
                        <c:v>6.6999999999999993</c:v>
                      </c:pt>
                      <c:pt idx="7890">
                        <c:v>6.6999999999999993</c:v>
                      </c:pt>
                      <c:pt idx="7891">
                        <c:v>6.6999999999999993</c:v>
                      </c:pt>
                      <c:pt idx="7892">
                        <c:v>6.6999999999999993</c:v>
                      </c:pt>
                      <c:pt idx="7893">
                        <c:v>6.6999999999999993</c:v>
                      </c:pt>
                      <c:pt idx="7894">
                        <c:v>6.5999023399999999</c:v>
                      </c:pt>
                      <c:pt idx="7895">
                        <c:v>6.5999023399999999</c:v>
                      </c:pt>
                      <c:pt idx="7896">
                        <c:v>6.5999023399999999</c:v>
                      </c:pt>
                      <c:pt idx="7897">
                        <c:v>6.6999999999999993</c:v>
                      </c:pt>
                      <c:pt idx="7898">
                        <c:v>6.6999999999999993</c:v>
                      </c:pt>
                      <c:pt idx="7899">
                        <c:v>6.6999999999999993</c:v>
                      </c:pt>
                      <c:pt idx="7900">
                        <c:v>6.5999023399999999</c:v>
                      </c:pt>
                      <c:pt idx="7901">
                        <c:v>6.6999999999999993</c:v>
                      </c:pt>
                      <c:pt idx="7902">
                        <c:v>6.6999999999999993</c:v>
                      </c:pt>
                      <c:pt idx="7903">
                        <c:v>6.5999023399999999</c:v>
                      </c:pt>
                      <c:pt idx="7904">
                        <c:v>6.6999999999999993</c:v>
                      </c:pt>
                      <c:pt idx="7905">
                        <c:v>6.6999999999999993</c:v>
                      </c:pt>
                      <c:pt idx="7906">
                        <c:v>6.6999999999999993</c:v>
                      </c:pt>
                      <c:pt idx="7907">
                        <c:v>6.5999023399999999</c:v>
                      </c:pt>
                      <c:pt idx="7908">
                        <c:v>6.5999023399999999</c:v>
                      </c:pt>
                      <c:pt idx="7909">
                        <c:v>6.6999999999999993</c:v>
                      </c:pt>
                      <c:pt idx="7910">
                        <c:v>6.6999999999999993</c:v>
                      </c:pt>
                      <c:pt idx="7911">
                        <c:v>6.6999999999999993</c:v>
                      </c:pt>
                      <c:pt idx="7912">
                        <c:v>6.5999023399999999</c:v>
                      </c:pt>
                      <c:pt idx="7913">
                        <c:v>6.6999999999999993</c:v>
                      </c:pt>
                      <c:pt idx="7914">
                        <c:v>6.5999023399999999</c:v>
                      </c:pt>
                      <c:pt idx="7915">
                        <c:v>6.6999999999999993</c:v>
                      </c:pt>
                      <c:pt idx="7916">
                        <c:v>6.6999999999999993</c:v>
                      </c:pt>
                      <c:pt idx="7917">
                        <c:v>6.6999999999999993</c:v>
                      </c:pt>
                      <c:pt idx="7918">
                        <c:v>6.5999023399999999</c:v>
                      </c:pt>
                      <c:pt idx="7919">
                        <c:v>6.6999999999999993</c:v>
                      </c:pt>
                      <c:pt idx="7920">
                        <c:v>6.5999023399999999</c:v>
                      </c:pt>
                      <c:pt idx="7921">
                        <c:v>6.5999023399999999</c:v>
                      </c:pt>
                      <c:pt idx="7922">
                        <c:v>6.5999023399999999</c:v>
                      </c:pt>
                      <c:pt idx="7923">
                        <c:v>6.5999023399999999</c:v>
                      </c:pt>
                      <c:pt idx="7924">
                        <c:v>6.6999999999999993</c:v>
                      </c:pt>
                      <c:pt idx="7925">
                        <c:v>6.5999023399999999</c:v>
                      </c:pt>
                      <c:pt idx="7926">
                        <c:v>6.6999999999999993</c:v>
                      </c:pt>
                      <c:pt idx="7927">
                        <c:v>6.5999023399999999</c:v>
                      </c:pt>
                      <c:pt idx="7928">
                        <c:v>6.5999023399999999</c:v>
                      </c:pt>
                      <c:pt idx="7929">
                        <c:v>6.5999023399999999</c:v>
                      </c:pt>
                      <c:pt idx="7930">
                        <c:v>6.5999023399999999</c:v>
                      </c:pt>
                      <c:pt idx="7931">
                        <c:v>6.5999023399999999</c:v>
                      </c:pt>
                      <c:pt idx="7932">
                        <c:v>6.5999023399999999</c:v>
                      </c:pt>
                      <c:pt idx="7933">
                        <c:v>6.5999023399999999</c:v>
                      </c:pt>
                      <c:pt idx="7934">
                        <c:v>6.5999023399999999</c:v>
                      </c:pt>
                      <c:pt idx="7935">
                        <c:v>6.5999023399999999</c:v>
                      </c:pt>
                      <c:pt idx="7936">
                        <c:v>6.5999023399999999</c:v>
                      </c:pt>
                      <c:pt idx="7937">
                        <c:v>6.5999023399999999</c:v>
                      </c:pt>
                      <c:pt idx="7938">
                        <c:v>6.5999023399999999</c:v>
                      </c:pt>
                      <c:pt idx="7939">
                        <c:v>6.5999023399999999</c:v>
                      </c:pt>
                      <c:pt idx="7940">
                        <c:v>6.5999023399999999</c:v>
                      </c:pt>
                      <c:pt idx="7941">
                        <c:v>6.5999023399999999</c:v>
                      </c:pt>
                      <c:pt idx="7942">
                        <c:v>6.5999023399999999</c:v>
                      </c:pt>
                      <c:pt idx="7943">
                        <c:v>6.5999023399999999</c:v>
                      </c:pt>
                      <c:pt idx="7944">
                        <c:v>6.5999023399999999</c:v>
                      </c:pt>
                      <c:pt idx="7945">
                        <c:v>6.5999023399999999</c:v>
                      </c:pt>
                      <c:pt idx="7946">
                        <c:v>6.5999023399999999</c:v>
                      </c:pt>
                      <c:pt idx="7947">
                        <c:v>6.5999023399999999</c:v>
                      </c:pt>
                      <c:pt idx="7948">
                        <c:v>6.5999023399999999</c:v>
                      </c:pt>
                      <c:pt idx="7949">
                        <c:v>6.5999023399999999</c:v>
                      </c:pt>
                      <c:pt idx="7950">
                        <c:v>6.5999023399999999</c:v>
                      </c:pt>
                      <c:pt idx="7951">
                        <c:v>6.5999023399999999</c:v>
                      </c:pt>
                      <c:pt idx="7952">
                        <c:v>6.5999023399999999</c:v>
                      </c:pt>
                      <c:pt idx="7953">
                        <c:v>6.5999023399999999</c:v>
                      </c:pt>
                      <c:pt idx="7954">
                        <c:v>6.5999023399999999</c:v>
                      </c:pt>
                      <c:pt idx="7955">
                        <c:v>6.5999023399999999</c:v>
                      </c:pt>
                      <c:pt idx="7956">
                        <c:v>6.5999023399999999</c:v>
                      </c:pt>
                      <c:pt idx="7957">
                        <c:v>6.5999023399999999</c:v>
                      </c:pt>
                      <c:pt idx="7958">
                        <c:v>6.5999023399999999</c:v>
                      </c:pt>
                      <c:pt idx="7959">
                        <c:v>6.5999023399999999</c:v>
                      </c:pt>
                      <c:pt idx="7960">
                        <c:v>6.5999023399999999</c:v>
                      </c:pt>
                      <c:pt idx="7961">
                        <c:v>6.5999023399999999</c:v>
                      </c:pt>
                      <c:pt idx="7962">
                        <c:v>6.5999023399999999</c:v>
                      </c:pt>
                      <c:pt idx="7963">
                        <c:v>6.5999023399999999</c:v>
                      </c:pt>
                      <c:pt idx="7964">
                        <c:v>6.5999023399999999</c:v>
                      </c:pt>
                      <c:pt idx="7965">
                        <c:v>6.5999023399999999</c:v>
                      </c:pt>
                      <c:pt idx="7966">
                        <c:v>6.5999023399999999</c:v>
                      </c:pt>
                      <c:pt idx="7967">
                        <c:v>6.5999023399999999</c:v>
                      </c:pt>
                      <c:pt idx="7968">
                        <c:v>6.5999023399999999</c:v>
                      </c:pt>
                      <c:pt idx="7969">
                        <c:v>6.5999023399999999</c:v>
                      </c:pt>
                      <c:pt idx="7970">
                        <c:v>6.5999023399999999</c:v>
                      </c:pt>
                      <c:pt idx="7971">
                        <c:v>6.5999023399999999</c:v>
                      </c:pt>
                      <c:pt idx="7972">
                        <c:v>6.5999023399999999</c:v>
                      </c:pt>
                      <c:pt idx="7973">
                        <c:v>6.5999023399999999</c:v>
                      </c:pt>
                      <c:pt idx="7974">
                        <c:v>6.5999023399999999</c:v>
                      </c:pt>
                      <c:pt idx="7975">
                        <c:v>6.5999023399999999</c:v>
                      </c:pt>
                      <c:pt idx="7976">
                        <c:v>6.5999023399999999</c:v>
                      </c:pt>
                      <c:pt idx="7977">
                        <c:v>6.5999023399999999</c:v>
                      </c:pt>
                      <c:pt idx="7978">
                        <c:v>6.5999023399999999</c:v>
                      </c:pt>
                      <c:pt idx="7979">
                        <c:v>6.5999023399999999</c:v>
                      </c:pt>
                      <c:pt idx="7980">
                        <c:v>6.5999023399999999</c:v>
                      </c:pt>
                      <c:pt idx="7981">
                        <c:v>6.5999023399999999</c:v>
                      </c:pt>
                      <c:pt idx="7982">
                        <c:v>6.5999023399999999</c:v>
                      </c:pt>
                      <c:pt idx="7983">
                        <c:v>6.5999023399999999</c:v>
                      </c:pt>
                      <c:pt idx="7984">
                        <c:v>6.5999023399999999</c:v>
                      </c:pt>
                      <c:pt idx="7985">
                        <c:v>6.5999023399999999</c:v>
                      </c:pt>
                      <c:pt idx="7986">
                        <c:v>6.5999023399999999</c:v>
                      </c:pt>
                      <c:pt idx="7987">
                        <c:v>6.5999023399999999</c:v>
                      </c:pt>
                      <c:pt idx="7988">
                        <c:v>6.5999023399999999</c:v>
                      </c:pt>
                      <c:pt idx="7989">
                        <c:v>6.5999023399999999</c:v>
                      </c:pt>
                      <c:pt idx="7990">
                        <c:v>6.5999023399999999</c:v>
                      </c:pt>
                      <c:pt idx="7991">
                        <c:v>6.5999023399999999</c:v>
                      </c:pt>
                      <c:pt idx="7992">
                        <c:v>6.5999023399999999</c:v>
                      </c:pt>
                      <c:pt idx="7993">
                        <c:v>6.5999023399999999</c:v>
                      </c:pt>
                      <c:pt idx="7994">
                        <c:v>6.5999023399999999</c:v>
                      </c:pt>
                      <c:pt idx="7995">
                        <c:v>6.5999023399999999</c:v>
                      </c:pt>
                      <c:pt idx="7996">
                        <c:v>6.5999023399999999</c:v>
                      </c:pt>
                      <c:pt idx="7997">
                        <c:v>6.5999023399999999</c:v>
                      </c:pt>
                      <c:pt idx="7998">
                        <c:v>6.5999023399999999</c:v>
                      </c:pt>
                      <c:pt idx="7999">
                        <c:v>6.5999023399999999</c:v>
                      </c:pt>
                      <c:pt idx="8000">
                        <c:v>6.5999023399999999</c:v>
                      </c:pt>
                      <c:pt idx="8001">
                        <c:v>6.5999023399999999</c:v>
                      </c:pt>
                      <c:pt idx="8002">
                        <c:v>6.5999023399999999</c:v>
                      </c:pt>
                      <c:pt idx="8003">
                        <c:v>6.5999023399999999</c:v>
                      </c:pt>
                      <c:pt idx="8004">
                        <c:v>6.5999023399999999</c:v>
                      </c:pt>
                      <c:pt idx="8005">
                        <c:v>6.5999023399999999</c:v>
                      </c:pt>
                      <c:pt idx="8006">
                        <c:v>6.5999023399999999</c:v>
                      </c:pt>
                      <c:pt idx="8007">
                        <c:v>6.5999023399999999</c:v>
                      </c:pt>
                      <c:pt idx="8008">
                        <c:v>6.5999023399999999</c:v>
                      </c:pt>
                      <c:pt idx="8009">
                        <c:v>6.5999023399999999</c:v>
                      </c:pt>
                      <c:pt idx="8010">
                        <c:v>6.5999023399999999</c:v>
                      </c:pt>
                      <c:pt idx="8011">
                        <c:v>6.5999023399999999</c:v>
                      </c:pt>
                      <c:pt idx="8012">
                        <c:v>6.5999023399999999</c:v>
                      </c:pt>
                      <c:pt idx="8013">
                        <c:v>6.5999023399999999</c:v>
                      </c:pt>
                      <c:pt idx="8014">
                        <c:v>6.5999023399999999</c:v>
                      </c:pt>
                      <c:pt idx="8015">
                        <c:v>6.5999023399999999</c:v>
                      </c:pt>
                      <c:pt idx="8016">
                        <c:v>6.5999023399999999</c:v>
                      </c:pt>
                      <c:pt idx="8017">
                        <c:v>6.5999023399999999</c:v>
                      </c:pt>
                      <c:pt idx="8018">
                        <c:v>6.5999023399999999</c:v>
                      </c:pt>
                      <c:pt idx="8019">
                        <c:v>6.5999023399999999</c:v>
                      </c:pt>
                      <c:pt idx="8020">
                        <c:v>6.5999023399999999</c:v>
                      </c:pt>
                      <c:pt idx="8021">
                        <c:v>6.5999023399999999</c:v>
                      </c:pt>
                      <c:pt idx="8022">
                        <c:v>6.5999023399999999</c:v>
                      </c:pt>
                      <c:pt idx="8023">
                        <c:v>6.5999023399999999</c:v>
                      </c:pt>
                      <c:pt idx="8024">
                        <c:v>6.5999023399999999</c:v>
                      </c:pt>
                      <c:pt idx="8025">
                        <c:v>6.5999023399999999</c:v>
                      </c:pt>
                      <c:pt idx="8026">
                        <c:v>6.5999023399999999</c:v>
                      </c:pt>
                      <c:pt idx="8027">
                        <c:v>6.5999023399999999</c:v>
                      </c:pt>
                      <c:pt idx="8028">
                        <c:v>6.5999023399999999</c:v>
                      </c:pt>
                      <c:pt idx="8029">
                        <c:v>6.5999023399999999</c:v>
                      </c:pt>
                      <c:pt idx="8030">
                        <c:v>6.5999023399999999</c:v>
                      </c:pt>
                      <c:pt idx="8031">
                        <c:v>6.5999023399999999</c:v>
                      </c:pt>
                      <c:pt idx="8032">
                        <c:v>6.5999023399999999</c:v>
                      </c:pt>
                      <c:pt idx="8033">
                        <c:v>6.5999023399999999</c:v>
                      </c:pt>
                      <c:pt idx="8034">
                        <c:v>6.5999023399999999</c:v>
                      </c:pt>
                      <c:pt idx="8035">
                        <c:v>6.5999023399999999</c:v>
                      </c:pt>
                      <c:pt idx="8036">
                        <c:v>6.5999023399999999</c:v>
                      </c:pt>
                      <c:pt idx="8037">
                        <c:v>6.5999023399999999</c:v>
                      </c:pt>
                      <c:pt idx="8038">
                        <c:v>6.5999023399999999</c:v>
                      </c:pt>
                      <c:pt idx="8039">
                        <c:v>6.5999023399999999</c:v>
                      </c:pt>
                      <c:pt idx="8040">
                        <c:v>6.5999023399999999</c:v>
                      </c:pt>
                      <c:pt idx="8041">
                        <c:v>6.5999023399999999</c:v>
                      </c:pt>
                      <c:pt idx="8042">
                        <c:v>6.5999023399999999</c:v>
                      </c:pt>
                      <c:pt idx="8043">
                        <c:v>6.5999023399999999</c:v>
                      </c:pt>
                      <c:pt idx="8044">
                        <c:v>6.5999023399999999</c:v>
                      </c:pt>
                      <c:pt idx="8045">
                        <c:v>6.5999023399999999</c:v>
                      </c:pt>
                      <c:pt idx="8046">
                        <c:v>6.5999023399999999</c:v>
                      </c:pt>
                      <c:pt idx="8047">
                        <c:v>6.5999023399999999</c:v>
                      </c:pt>
                      <c:pt idx="8048">
                        <c:v>6.5999023399999999</c:v>
                      </c:pt>
                      <c:pt idx="8049">
                        <c:v>6.5999023399999999</c:v>
                      </c:pt>
                      <c:pt idx="8050">
                        <c:v>6.5999023399999999</c:v>
                      </c:pt>
                      <c:pt idx="8051">
                        <c:v>6.5999023399999999</c:v>
                      </c:pt>
                      <c:pt idx="8052">
                        <c:v>6.5999023399999999</c:v>
                      </c:pt>
                      <c:pt idx="8053">
                        <c:v>6.5999023399999999</c:v>
                      </c:pt>
                      <c:pt idx="8054">
                        <c:v>6.5999023399999999</c:v>
                      </c:pt>
                      <c:pt idx="8055">
                        <c:v>6.5999023399999999</c:v>
                      </c:pt>
                      <c:pt idx="8056">
                        <c:v>6.5999023399999999</c:v>
                      </c:pt>
                      <c:pt idx="8057">
                        <c:v>6.5999023399999999</c:v>
                      </c:pt>
                      <c:pt idx="8058">
                        <c:v>6.5999023399999999</c:v>
                      </c:pt>
                      <c:pt idx="8059">
                        <c:v>6.5999023399999999</c:v>
                      </c:pt>
                      <c:pt idx="8060">
                        <c:v>6.5999023399999999</c:v>
                      </c:pt>
                      <c:pt idx="8061">
                        <c:v>6.5999023399999999</c:v>
                      </c:pt>
                      <c:pt idx="8062">
                        <c:v>6.5999023399999999</c:v>
                      </c:pt>
                      <c:pt idx="8063">
                        <c:v>6.5999023399999999</c:v>
                      </c:pt>
                      <c:pt idx="8064">
                        <c:v>6.5999023399999999</c:v>
                      </c:pt>
                      <c:pt idx="8065">
                        <c:v>6.5999023399999999</c:v>
                      </c:pt>
                      <c:pt idx="8066">
                        <c:v>6.5999023399999999</c:v>
                      </c:pt>
                      <c:pt idx="8067">
                        <c:v>6.5999023399999999</c:v>
                      </c:pt>
                      <c:pt idx="8068">
                        <c:v>6.5999023399999999</c:v>
                      </c:pt>
                      <c:pt idx="8069">
                        <c:v>6.5999023399999999</c:v>
                      </c:pt>
                      <c:pt idx="8070">
                        <c:v>6.5999023399999999</c:v>
                      </c:pt>
                      <c:pt idx="8071">
                        <c:v>6.5999023399999999</c:v>
                      </c:pt>
                      <c:pt idx="8072">
                        <c:v>6.5999023399999999</c:v>
                      </c:pt>
                      <c:pt idx="8073">
                        <c:v>6.5999023399999999</c:v>
                      </c:pt>
                      <c:pt idx="8074">
                        <c:v>6.5999023399999999</c:v>
                      </c:pt>
                      <c:pt idx="8075">
                        <c:v>6.5999023399999999</c:v>
                      </c:pt>
                      <c:pt idx="8076">
                        <c:v>6.5999023399999999</c:v>
                      </c:pt>
                      <c:pt idx="8077">
                        <c:v>6.5999023399999999</c:v>
                      </c:pt>
                      <c:pt idx="8078">
                        <c:v>6.5999023399999999</c:v>
                      </c:pt>
                      <c:pt idx="8079">
                        <c:v>6.5999023399999999</c:v>
                      </c:pt>
                      <c:pt idx="8080">
                        <c:v>6.5999023399999999</c:v>
                      </c:pt>
                      <c:pt idx="8081">
                        <c:v>6.5999023399999999</c:v>
                      </c:pt>
                      <c:pt idx="8082">
                        <c:v>6.5999023399999999</c:v>
                      </c:pt>
                      <c:pt idx="8083">
                        <c:v>6.5999023399999999</c:v>
                      </c:pt>
                      <c:pt idx="8084">
                        <c:v>6.5999023399999999</c:v>
                      </c:pt>
                      <c:pt idx="8085">
                        <c:v>6.5999023399999999</c:v>
                      </c:pt>
                      <c:pt idx="8086">
                        <c:v>6.5999023399999999</c:v>
                      </c:pt>
                      <c:pt idx="8087">
                        <c:v>6.5999023399999999</c:v>
                      </c:pt>
                      <c:pt idx="8088">
                        <c:v>6.5999023399999999</c:v>
                      </c:pt>
                      <c:pt idx="8089">
                        <c:v>6.5000488300000008</c:v>
                      </c:pt>
                      <c:pt idx="8090">
                        <c:v>6.5999023399999999</c:v>
                      </c:pt>
                      <c:pt idx="8091">
                        <c:v>6.5999023399999999</c:v>
                      </c:pt>
                      <c:pt idx="8092">
                        <c:v>6.5999023399999999</c:v>
                      </c:pt>
                      <c:pt idx="8093">
                        <c:v>6.5999023399999999</c:v>
                      </c:pt>
                      <c:pt idx="8094">
                        <c:v>6.5999023399999999</c:v>
                      </c:pt>
                      <c:pt idx="8095">
                        <c:v>6.5999023399999999</c:v>
                      </c:pt>
                      <c:pt idx="8096">
                        <c:v>6.5000488300000008</c:v>
                      </c:pt>
                      <c:pt idx="8097">
                        <c:v>6.5999023399999999</c:v>
                      </c:pt>
                      <c:pt idx="8098">
                        <c:v>6.5000488300000008</c:v>
                      </c:pt>
                      <c:pt idx="8099">
                        <c:v>6.5999023399999999</c:v>
                      </c:pt>
                      <c:pt idx="8100">
                        <c:v>6.5000488300000008</c:v>
                      </c:pt>
                      <c:pt idx="8101">
                        <c:v>6.5999023399999999</c:v>
                      </c:pt>
                      <c:pt idx="8102">
                        <c:v>6.5999023399999999</c:v>
                      </c:pt>
                      <c:pt idx="8103">
                        <c:v>6.5999023399999999</c:v>
                      </c:pt>
                      <c:pt idx="8104">
                        <c:v>6.5000488300000008</c:v>
                      </c:pt>
                      <c:pt idx="8105">
                        <c:v>6.5999023399999999</c:v>
                      </c:pt>
                      <c:pt idx="8106">
                        <c:v>6.5999023399999999</c:v>
                      </c:pt>
                      <c:pt idx="8107">
                        <c:v>6.5999023399999999</c:v>
                      </c:pt>
                      <c:pt idx="8108">
                        <c:v>6.5999023399999999</c:v>
                      </c:pt>
                      <c:pt idx="8109">
                        <c:v>6.5999023399999999</c:v>
                      </c:pt>
                      <c:pt idx="8110">
                        <c:v>6.5000488300000008</c:v>
                      </c:pt>
                      <c:pt idx="8111">
                        <c:v>6.5999023399999999</c:v>
                      </c:pt>
                      <c:pt idx="8112">
                        <c:v>6.5999023399999999</c:v>
                      </c:pt>
                      <c:pt idx="8113">
                        <c:v>6.5000488300000008</c:v>
                      </c:pt>
                      <c:pt idx="8114">
                        <c:v>6.5000488300000008</c:v>
                      </c:pt>
                      <c:pt idx="8115">
                        <c:v>6.5999023399999999</c:v>
                      </c:pt>
                      <c:pt idx="8116">
                        <c:v>6.5000488300000008</c:v>
                      </c:pt>
                      <c:pt idx="8117">
                        <c:v>6.5999023399999999</c:v>
                      </c:pt>
                      <c:pt idx="8118">
                        <c:v>6.5999023399999999</c:v>
                      </c:pt>
                      <c:pt idx="8119">
                        <c:v>6.5000488300000008</c:v>
                      </c:pt>
                      <c:pt idx="8120">
                        <c:v>6.5999023399999999</c:v>
                      </c:pt>
                      <c:pt idx="8121">
                        <c:v>6.5999023399999999</c:v>
                      </c:pt>
                      <c:pt idx="8122">
                        <c:v>6.5000488300000008</c:v>
                      </c:pt>
                      <c:pt idx="8123">
                        <c:v>6.5000488300000008</c:v>
                      </c:pt>
                      <c:pt idx="8124">
                        <c:v>6.5999023399999999</c:v>
                      </c:pt>
                      <c:pt idx="8125">
                        <c:v>6.5000488300000008</c:v>
                      </c:pt>
                      <c:pt idx="8126">
                        <c:v>6.5999023399999999</c:v>
                      </c:pt>
                      <c:pt idx="8127">
                        <c:v>6.5000488300000008</c:v>
                      </c:pt>
                      <c:pt idx="8128">
                        <c:v>6.5000488300000008</c:v>
                      </c:pt>
                      <c:pt idx="8129">
                        <c:v>6.5000488300000008</c:v>
                      </c:pt>
                      <c:pt idx="8130">
                        <c:v>6.5999023399999999</c:v>
                      </c:pt>
                      <c:pt idx="8131">
                        <c:v>6.5000488300000008</c:v>
                      </c:pt>
                      <c:pt idx="8132">
                        <c:v>6.5999023399999999</c:v>
                      </c:pt>
                      <c:pt idx="8133">
                        <c:v>6.5000488300000008</c:v>
                      </c:pt>
                      <c:pt idx="8134">
                        <c:v>6.5000488300000008</c:v>
                      </c:pt>
                      <c:pt idx="8135">
                        <c:v>6.5000488300000008</c:v>
                      </c:pt>
                      <c:pt idx="8136">
                        <c:v>6.5000488300000008</c:v>
                      </c:pt>
                      <c:pt idx="8137">
                        <c:v>6.5000488300000008</c:v>
                      </c:pt>
                      <c:pt idx="8138">
                        <c:v>6.5000488300000008</c:v>
                      </c:pt>
                      <c:pt idx="8139">
                        <c:v>6.5000488300000008</c:v>
                      </c:pt>
                      <c:pt idx="8140">
                        <c:v>6.5000488300000008</c:v>
                      </c:pt>
                      <c:pt idx="8141">
                        <c:v>6.5000488300000008</c:v>
                      </c:pt>
                      <c:pt idx="8142">
                        <c:v>6.5000488300000008</c:v>
                      </c:pt>
                      <c:pt idx="8143">
                        <c:v>6.5000488300000008</c:v>
                      </c:pt>
                      <c:pt idx="8144">
                        <c:v>6.5000488300000008</c:v>
                      </c:pt>
                      <c:pt idx="8145">
                        <c:v>6.5000488300000008</c:v>
                      </c:pt>
                      <c:pt idx="8146">
                        <c:v>6.5000488300000008</c:v>
                      </c:pt>
                      <c:pt idx="8147">
                        <c:v>6.5000488300000008</c:v>
                      </c:pt>
                      <c:pt idx="8148">
                        <c:v>6.5000488300000008</c:v>
                      </c:pt>
                      <c:pt idx="8149">
                        <c:v>6.5000488300000008</c:v>
                      </c:pt>
                      <c:pt idx="8150">
                        <c:v>6.5000488300000008</c:v>
                      </c:pt>
                      <c:pt idx="8151">
                        <c:v>6.5000488300000008</c:v>
                      </c:pt>
                      <c:pt idx="8152">
                        <c:v>6.5000488300000008</c:v>
                      </c:pt>
                      <c:pt idx="8153">
                        <c:v>6.5000488300000008</c:v>
                      </c:pt>
                      <c:pt idx="8154">
                        <c:v>6.5000488300000008</c:v>
                      </c:pt>
                      <c:pt idx="8155">
                        <c:v>6.5000488300000008</c:v>
                      </c:pt>
                      <c:pt idx="8156">
                        <c:v>6.5000488300000008</c:v>
                      </c:pt>
                      <c:pt idx="8157">
                        <c:v>6.5000488300000008</c:v>
                      </c:pt>
                      <c:pt idx="8158">
                        <c:v>6.5000488300000008</c:v>
                      </c:pt>
                      <c:pt idx="8159">
                        <c:v>6.5000488300000008</c:v>
                      </c:pt>
                      <c:pt idx="8160">
                        <c:v>6.5000488300000008</c:v>
                      </c:pt>
                      <c:pt idx="8161">
                        <c:v>6.5000488300000008</c:v>
                      </c:pt>
                      <c:pt idx="8162">
                        <c:v>6.5000488300000008</c:v>
                      </c:pt>
                      <c:pt idx="8163">
                        <c:v>6.5000488300000008</c:v>
                      </c:pt>
                      <c:pt idx="8164">
                        <c:v>6.5000488300000008</c:v>
                      </c:pt>
                      <c:pt idx="8165">
                        <c:v>6.5000488300000008</c:v>
                      </c:pt>
                      <c:pt idx="8166">
                        <c:v>6.5000488300000008</c:v>
                      </c:pt>
                      <c:pt idx="8167">
                        <c:v>6.5000488300000008</c:v>
                      </c:pt>
                      <c:pt idx="8168">
                        <c:v>6.5000488300000008</c:v>
                      </c:pt>
                      <c:pt idx="8169">
                        <c:v>6.5000488300000008</c:v>
                      </c:pt>
                      <c:pt idx="8170">
                        <c:v>6.5000488300000008</c:v>
                      </c:pt>
                      <c:pt idx="8171">
                        <c:v>6.5000488300000008</c:v>
                      </c:pt>
                      <c:pt idx="8172">
                        <c:v>6.5000488300000008</c:v>
                      </c:pt>
                      <c:pt idx="8173">
                        <c:v>6.5000488300000008</c:v>
                      </c:pt>
                      <c:pt idx="8174">
                        <c:v>6.5000488300000008</c:v>
                      </c:pt>
                      <c:pt idx="8175">
                        <c:v>6.5000488300000008</c:v>
                      </c:pt>
                      <c:pt idx="8176">
                        <c:v>6.5000488300000008</c:v>
                      </c:pt>
                      <c:pt idx="8177">
                        <c:v>6.5000488300000008</c:v>
                      </c:pt>
                      <c:pt idx="8178">
                        <c:v>6.5000488300000008</c:v>
                      </c:pt>
                      <c:pt idx="8179">
                        <c:v>6.5000488300000008</c:v>
                      </c:pt>
                      <c:pt idx="8180">
                        <c:v>6.5000488300000008</c:v>
                      </c:pt>
                      <c:pt idx="8181">
                        <c:v>6.5000488300000008</c:v>
                      </c:pt>
                      <c:pt idx="8182">
                        <c:v>6.5000488300000008</c:v>
                      </c:pt>
                      <c:pt idx="8183">
                        <c:v>6.5000488300000008</c:v>
                      </c:pt>
                      <c:pt idx="8184">
                        <c:v>6.5000488300000008</c:v>
                      </c:pt>
                      <c:pt idx="8185">
                        <c:v>6.5000488300000008</c:v>
                      </c:pt>
                      <c:pt idx="8186">
                        <c:v>6.5000488300000008</c:v>
                      </c:pt>
                      <c:pt idx="8187">
                        <c:v>6.5000488300000008</c:v>
                      </c:pt>
                      <c:pt idx="8188">
                        <c:v>6.5000488300000008</c:v>
                      </c:pt>
                      <c:pt idx="8189">
                        <c:v>6.5000488300000008</c:v>
                      </c:pt>
                      <c:pt idx="8190">
                        <c:v>6.5000488300000008</c:v>
                      </c:pt>
                      <c:pt idx="8191">
                        <c:v>6.5000488300000008</c:v>
                      </c:pt>
                      <c:pt idx="8192">
                        <c:v>6.5000488300000008</c:v>
                      </c:pt>
                      <c:pt idx="8193">
                        <c:v>6.5000488300000008</c:v>
                      </c:pt>
                      <c:pt idx="8194">
                        <c:v>6.5000488300000008</c:v>
                      </c:pt>
                      <c:pt idx="8195">
                        <c:v>6.5000488300000008</c:v>
                      </c:pt>
                      <c:pt idx="8196">
                        <c:v>6.5000488300000008</c:v>
                      </c:pt>
                      <c:pt idx="8197">
                        <c:v>6.5000488300000008</c:v>
                      </c:pt>
                      <c:pt idx="8198">
                        <c:v>6.5000488300000008</c:v>
                      </c:pt>
                      <c:pt idx="8199">
                        <c:v>6.5000488300000008</c:v>
                      </c:pt>
                      <c:pt idx="8200">
                        <c:v>6.5000488300000008</c:v>
                      </c:pt>
                      <c:pt idx="8201">
                        <c:v>6.5000488300000008</c:v>
                      </c:pt>
                      <c:pt idx="8202">
                        <c:v>6.5000488300000008</c:v>
                      </c:pt>
                      <c:pt idx="8203">
                        <c:v>6.5000488300000008</c:v>
                      </c:pt>
                      <c:pt idx="8204">
                        <c:v>6.5000488300000008</c:v>
                      </c:pt>
                      <c:pt idx="8205">
                        <c:v>6.5000488300000008</c:v>
                      </c:pt>
                      <c:pt idx="8206">
                        <c:v>6.5000488300000008</c:v>
                      </c:pt>
                      <c:pt idx="8207">
                        <c:v>6.5000488300000008</c:v>
                      </c:pt>
                      <c:pt idx="8208">
                        <c:v>6.5000488300000008</c:v>
                      </c:pt>
                      <c:pt idx="8209">
                        <c:v>6.5000488300000008</c:v>
                      </c:pt>
                      <c:pt idx="8210">
                        <c:v>6.5000488300000008</c:v>
                      </c:pt>
                      <c:pt idx="8211">
                        <c:v>6.5000488300000008</c:v>
                      </c:pt>
                      <c:pt idx="8212">
                        <c:v>6.5000488300000008</c:v>
                      </c:pt>
                      <c:pt idx="8213">
                        <c:v>6.5000488300000008</c:v>
                      </c:pt>
                      <c:pt idx="8214">
                        <c:v>6.5000488300000008</c:v>
                      </c:pt>
                      <c:pt idx="8215">
                        <c:v>6.5000488300000008</c:v>
                      </c:pt>
                      <c:pt idx="8216">
                        <c:v>6.5000488300000008</c:v>
                      </c:pt>
                      <c:pt idx="8217">
                        <c:v>6.5000488300000008</c:v>
                      </c:pt>
                      <c:pt idx="8218">
                        <c:v>6.5000488300000008</c:v>
                      </c:pt>
                      <c:pt idx="8219">
                        <c:v>6.5000488300000008</c:v>
                      </c:pt>
                      <c:pt idx="8220">
                        <c:v>6.5000488300000008</c:v>
                      </c:pt>
                      <c:pt idx="8221">
                        <c:v>6.5000488300000008</c:v>
                      </c:pt>
                      <c:pt idx="8222">
                        <c:v>6.5000488300000008</c:v>
                      </c:pt>
                      <c:pt idx="8223">
                        <c:v>6.5000488300000008</c:v>
                      </c:pt>
                      <c:pt idx="8224">
                        <c:v>6.5000488300000008</c:v>
                      </c:pt>
                      <c:pt idx="8225">
                        <c:v>6.5000488300000008</c:v>
                      </c:pt>
                      <c:pt idx="8226">
                        <c:v>6.5000488300000008</c:v>
                      </c:pt>
                      <c:pt idx="8227">
                        <c:v>6.5000488300000008</c:v>
                      </c:pt>
                      <c:pt idx="8228">
                        <c:v>6.5000488300000008</c:v>
                      </c:pt>
                      <c:pt idx="8229">
                        <c:v>6.5000488300000008</c:v>
                      </c:pt>
                      <c:pt idx="8230">
                        <c:v>6.5000488300000008</c:v>
                      </c:pt>
                      <c:pt idx="8231">
                        <c:v>6.5000488300000008</c:v>
                      </c:pt>
                      <c:pt idx="8232">
                        <c:v>6.5000488300000008</c:v>
                      </c:pt>
                      <c:pt idx="8233">
                        <c:v>6.5000488300000008</c:v>
                      </c:pt>
                      <c:pt idx="8234">
                        <c:v>6.5000488300000008</c:v>
                      </c:pt>
                      <c:pt idx="8235">
                        <c:v>6.5000488300000008</c:v>
                      </c:pt>
                      <c:pt idx="8236">
                        <c:v>6.5000488300000008</c:v>
                      </c:pt>
                      <c:pt idx="8237">
                        <c:v>6.5000488300000008</c:v>
                      </c:pt>
                      <c:pt idx="8238">
                        <c:v>6.5000488300000008</c:v>
                      </c:pt>
                      <c:pt idx="8239">
                        <c:v>6.5000488300000008</c:v>
                      </c:pt>
                      <c:pt idx="8240">
                        <c:v>6.5000488300000008</c:v>
                      </c:pt>
                      <c:pt idx="8241">
                        <c:v>6.5000488300000008</c:v>
                      </c:pt>
                      <c:pt idx="8242">
                        <c:v>6.5000488300000008</c:v>
                      </c:pt>
                      <c:pt idx="8243">
                        <c:v>6.5000488300000008</c:v>
                      </c:pt>
                      <c:pt idx="8244">
                        <c:v>6.5000488300000008</c:v>
                      </c:pt>
                      <c:pt idx="8245">
                        <c:v>6.5000488300000008</c:v>
                      </c:pt>
                      <c:pt idx="8246">
                        <c:v>6.5000488300000008</c:v>
                      </c:pt>
                      <c:pt idx="8247">
                        <c:v>6.5000488300000008</c:v>
                      </c:pt>
                      <c:pt idx="8248">
                        <c:v>6.5000488300000008</c:v>
                      </c:pt>
                      <c:pt idx="8249">
                        <c:v>6.5000488300000008</c:v>
                      </c:pt>
                      <c:pt idx="8250">
                        <c:v>6.5000488300000008</c:v>
                      </c:pt>
                      <c:pt idx="8251">
                        <c:v>6.5000488300000008</c:v>
                      </c:pt>
                      <c:pt idx="8252">
                        <c:v>6.5000488300000008</c:v>
                      </c:pt>
                      <c:pt idx="8253">
                        <c:v>6.5000488300000008</c:v>
                      </c:pt>
                      <c:pt idx="8254">
                        <c:v>6.5000488300000008</c:v>
                      </c:pt>
                      <c:pt idx="8255">
                        <c:v>6.5000488300000008</c:v>
                      </c:pt>
                      <c:pt idx="8256">
                        <c:v>6.5000488300000008</c:v>
                      </c:pt>
                      <c:pt idx="8257">
                        <c:v>6.5000488300000008</c:v>
                      </c:pt>
                      <c:pt idx="8258">
                        <c:v>6.5000488300000008</c:v>
                      </c:pt>
                      <c:pt idx="8259">
                        <c:v>6.5000488300000008</c:v>
                      </c:pt>
                      <c:pt idx="8260">
                        <c:v>6.5000488300000008</c:v>
                      </c:pt>
                      <c:pt idx="8261">
                        <c:v>6.5000488300000008</c:v>
                      </c:pt>
                      <c:pt idx="8262">
                        <c:v>6.5000488300000008</c:v>
                      </c:pt>
                      <c:pt idx="8263">
                        <c:v>6.5000488300000008</c:v>
                      </c:pt>
                      <c:pt idx="8264">
                        <c:v>6.5000488300000008</c:v>
                      </c:pt>
                      <c:pt idx="8265">
                        <c:v>6.5000488300000008</c:v>
                      </c:pt>
                      <c:pt idx="8266">
                        <c:v>6.5000488300000008</c:v>
                      </c:pt>
                      <c:pt idx="8267">
                        <c:v>6.5000488300000008</c:v>
                      </c:pt>
                      <c:pt idx="8268">
                        <c:v>6.5000488300000008</c:v>
                      </c:pt>
                      <c:pt idx="8269">
                        <c:v>6.5000488300000008</c:v>
                      </c:pt>
                      <c:pt idx="8270">
                        <c:v>6.5000488300000008</c:v>
                      </c:pt>
                      <c:pt idx="8271">
                        <c:v>6.5000488300000008</c:v>
                      </c:pt>
                      <c:pt idx="8272">
                        <c:v>6.5000488300000008</c:v>
                      </c:pt>
                      <c:pt idx="8273">
                        <c:v>6.5000488300000008</c:v>
                      </c:pt>
                      <c:pt idx="8274">
                        <c:v>6.5000488300000008</c:v>
                      </c:pt>
                      <c:pt idx="8275">
                        <c:v>6.5000488300000008</c:v>
                      </c:pt>
                      <c:pt idx="8276">
                        <c:v>6.5000488300000008</c:v>
                      </c:pt>
                      <c:pt idx="8277">
                        <c:v>6.5000488300000008</c:v>
                      </c:pt>
                      <c:pt idx="8278">
                        <c:v>6.5000488300000008</c:v>
                      </c:pt>
                      <c:pt idx="8279">
                        <c:v>6.5000488300000008</c:v>
                      </c:pt>
                      <c:pt idx="8280">
                        <c:v>6.5000488300000008</c:v>
                      </c:pt>
                      <c:pt idx="8281">
                        <c:v>6.5000488300000008</c:v>
                      </c:pt>
                      <c:pt idx="8282">
                        <c:v>6.3999511699999978</c:v>
                      </c:pt>
                      <c:pt idx="8283">
                        <c:v>6.5000488300000008</c:v>
                      </c:pt>
                      <c:pt idx="8284">
                        <c:v>6.5000488300000008</c:v>
                      </c:pt>
                      <c:pt idx="8285">
                        <c:v>6.5000488300000008</c:v>
                      </c:pt>
                      <c:pt idx="8286">
                        <c:v>6.5000488300000008</c:v>
                      </c:pt>
                      <c:pt idx="8287">
                        <c:v>6.5000488300000008</c:v>
                      </c:pt>
                      <c:pt idx="8288">
                        <c:v>6.5000488300000008</c:v>
                      </c:pt>
                      <c:pt idx="8289">
                        <c:v>6.5000488300000008</c:v>
                      </c:pt>
                      <c:pt idx="8290">
                        <c:v>6.5000488300000008</c:v>
                      </c:pt>
                      <c:pt idx="8291">
                        <c:v>6.5000488300000008</c:v>
                      </c:pt>
                      <c:pt idx="8292">
                        <c:v>6.5000488300000008</c:v>
                      </c:pt>
                      <c:pt idx="8293">
                        <c:v>6.5000488300000008</c:v>
                      </c:pt>
                      <c:pt idx="8294">
                        <c:v>6.5000488300000008</c:v>
                      </c:pt>
                      <c:pt idx="8295">
                        <c:v>6.5000488300000008</c:v>
                      </c:pt>
                      <c:pt idx="8296">
                        <c:v>6.5000488300000008</c:v>
                      </c:pt>
                      <c:pt idx="8297">
                        <c:v>6.5000488300000008</c:v>
                      </c:pt>
                      <c:pt idx="8298">
                        <c:v>6.5000488300000008</c:v>
                      </c:pt>
                      <c:pt idx="8299">
                        <c:v>6.5000488300000008</c:v>
                      </c:pt>
                      <c:pt idx="8300">
                        <c:v>6.5000488300000008</c:v>
                      </c:pt>
                      <c:pt idx="8301">
                        <c:v>6.5000488300000008</c:v>
                      </c:pt>
                      <c:pt idx="8302">
                        <c:v>6.5000488300000008</c:v>
                      </c:pt>
                      <c:pt idx="8303">
                        <c:v>6.5000488300000008</c:v>
                      </c:pt>
                      <c:pt idx="8304">
                        <c:v>6.5000488300000008</c:v>
                      </c:pt>
                      <c:pt idx="8305">
                        <c:v>6.5000488300000008</c:v>
                      </c:pt>
                      <c:pt idx="8306">
                        <c:v>6.5000488300000008</c:v>
                      </c:pt>
                      <c:pt idx="8307">
                        <c:v>6.5000488300000008</c:v>
                      </c:pt>
                      <c:pt idx="8308">
                        <c:v>6.3999511699999978</c:v>
                      </c:pt>
                      <c:pt idx="8309">
                        <c:v>6.3999511699999978</c:v>
                      </c:pt>
                      <c:pt idx="8310">
                        <c:v>6.5000488300000008</c:v>
                      </c:pt>
                      <c:pt idx="8311">
                        <c:v>6.5000488300000008</c:v>
                      </c:pt>
                      <c:pt idx="8312">
                        <c:v>6.5000488300000008</c:v>
                      </c:pt>
                      <c:pt idx="8313">
                        <c:v>6.3999511699999978</c:v>
                      </c:pt>
                      <c:pt idx="8314">
                        <c:v>6.5000488300000008</c:v>
                      </c:pt>
                      <c:pt idx="8315">
                        <c:v>6.5000488300000008</c:v>
                      </c:pt>
                      <c:pt idx="8316">
                        <c:v>6.5000488300000008</c:v>
                      </c:pt>
                      <c:pt idx="8317">
                        <c:v>6.3999511699999978</c:v>
                      </c:pt>
                      <c:pt idx="8318">
                        <c:v>6.5000488300000008</c:v>
                      </c:pt>
                      <c:pt idx="8319">
                        <c:v>6.3999511699999978</c:v>
                      </c:pt>
                      <c:pt idx="8320">
                        <c:v>6.3999511699999978</c:v>
                      </c:pt>
                      <c:pt idx="8321">
                        <c:v>6.3999511699999978</c:v>
                      </c:pt>
                      <c:pt idx="8322">
                        <c:v>6.5000488300000008</c:v>
                      </c:pt>
                      <c:pt idx="8323">
                        <c:v>6.3999511699999978</c:v>
                      </c:pt>
                      <c:pt idx="8324">
                        <c:v>6.3999511699999978</c:v>
                      </c:pt>
                      <c:pt idx="8325">
                        <c:v>6.3999511699999978</c:v>
                      </c:pt>
                      <c:pt idx="8326">
                        <c:v>6.3999511699999978</c:v>
                      </c:pt>
                      <c:pt idx="8327">
                        <c:v>6.3999511699999978</c:v>
                      </c:pt>
                      <c:pt idx="8328">
                        <c:v>6.3999511699999978</c:v>
                      </c:pt>
                      <c:pt idx="8329">
                        <c:v>6.3999511699999978</c:v>
                      </c:pt>
                      <c:pt idx="8330">
                        <c:v>6.3999511699999978</c:v>
                      </c:pt>
                      <c:pt idx="8331">
                        <c:v>6.3999511699999978</c:v>
                      </c:pt>
                      <c:pt idx="8332">
                        <c:v>6.3999511699999978</c:v>
                      </c:pt>
                      <c:pt idx="8333">
                        <c:v>6.5000488300000008</c:v>
                      </c:pt>
                      <c:pt idx="8334">
                        <c:v>6.3999511699999978</c:v>
                      </c:pt>
                      <c:pt idx="8335">
                        <c:v>6.3999511699999978</c:v>
                      </c:pt>
                      <c:pt idx="8336">
                        <c:v>6.3999511699999978</c:v>
                      </c:pt>
                      <c:pt idx="8337">
                        <c:v>6.3999511699999978</c:v>
                      </c:pt>
                      <c:pt idx="8338">
                        <c:v>6.3999511699999978</c:v>
                      </c:pt>
                      <c:pt idx="8339">
                        <c:v>6.3999511699999978</c:v>
                      </c:pt>
                      <c:pt idx="8340">
                        <c:v>6.3999511699999978</c:v>
                      </c:pt>
                      <c:pt idx="8341">
                        <c:v>6.3999511699999978</c:v>
                      </c:pt>
                      <c:pt idx="8342">
                        <c:v>6.3999511699999978</c:v>
                      </c:pt>
                      <c:pt idx="8343">
                        <c:v>6.3999511699999978</c:v>
                      </c:pt>
                      <c:pt idx="8344">
                        <c:v>6.3999511699999978</c:v>
                      </c:pt>
                      <c:pt idx="8345">
                        <c:v>6.5000488300000008</c:v>
                      </c:pt>
                      <c:pt idx="8346">
                        <c:v>6.5000488300000008</c:v>
                      </c:pt>
                      <c:pt idx="8347">
                        <c:v>6.3999511699999978</c:v>
                      </c:pt>
                      <c:pt idx="8348">
                        <c:v>6.3999511699999978</c:v>
                      </c:pt>
                      <c:pt idx="8349">
                        <c:v>6.3999511699999978</c:v>
                      </c:pt>
                      <c:pt idx="8350">
                        <c:v>6.3999511699999978</c:v>
                      </c:pt>
                      <c:pt idx="8351">
                        <c:v>6.3999511699999978</c:v>
                      </c:pt>
                      <c:pt idx="8352">
                        <c:v>6.3999511699999978</c:v>
                      </c:pt>
                      <c:pt idx="8353">
                        <c:v>6.3999511699999978</c:v>
                      </c:pt>
                      <c:pt idx="8354">
                        <c:v>6.3999511699999978</c:v>
                      </c:pt>
                      <c:pt idx="8355">
                        <c:v>6.3999511699999978</c:v>
                      </c:pt>
                      <c:pt idx="8356">
                        <c:v>6.3999511699999978</c:v>
                      </c:pt>
                      <c:pt idx="8357">
                        <c:v>6.3999511699999978</c:v>
                      </c:pt>
                      <c:pt idx="8358">
                        <c:v>6.3999511699999978</c:v>
                      </c:pt>
                      <c:pt idx="8359">
                        <c:v>6.3999511699999978</c:v>
                      </c:pt>
                      <c:pt idx="8360">
                        <c:v>6.3999511699999978</c:v>
                      </c:pt>
                      <c:pt idx="8361">
                        <c:v>6.3999511699999978</c:v>
                      </c:pt>
                      <c:pt idx="8362">
                        <c:v>6.3999511699999978</c:v>
                      </c:pt>
                      <c:pt idx="8363">
                        <c:v>6.3999511699999978</c:v>
                      </c:pt>
                      <c:pt idx="8364">
                        <c:v>6.3999511699999978</c:v>
                      </c:pt>
                      <c:pt idx="8365">
                        <c:v>6.3999511699999978</c:v>
                      </c:pt>
                      <c:pt idx="8366">
                        <c:v>6.3999511699999978</c:v>
                      </c:pt>
                      <c:pt idx="8367">
                        <c:v>6.3999511699999978</c:v>
                      </c:pt>
                      <c:pt idx="8368">
                        <c:v>6.3999511699999978</c:v>
                      </c:pt>
                      <c:pt idx="8369">
                        <c:v>6.3999511699999978</c:v>
                      </c:pt>
                      <c:pt idx="8370">
                        <c:v>6.3999511699999978</c:v>
                      </c:pt>
                      <c:pt idx="8371">
                        <c:v>6.3999511699999978</c:v>
                      </c:pt>
                      <c:pt idx="8372">
                        <c:v>6.3999511699999978</c:v>
                      </c:pt>
                      <c:pt idx="8373">
                        <c:v>6.3999511699999978</c:v>
                      </c:pt>
                      <c:pt idx="8374">
                        <c:v>6.3999511699999978</c:v>
                      </c:pt>
                      <c:pt idx="8375">
                        <c:v>6.3999511699999978</c:v>
                      </c:pt>
                      <c:pt idx="8376">
                        <c:v>6.3999511699999978</c:v>
                      </c:pt>
                      <c:pt idx="8377">
                        <c:v>6.3999511699999978</c:v>
                      </c:pt>
                      <c:pt idx="8378">
                        <c:v>6.3999511699999978</c:v>
                      </c:pt>
                      <c:pt idx="8379">
                        <c:v>6.3999511699999978</c:v>
                      </c:pt>
                      <c:pt idx="8380">
                        <c:v>6.3999511699999978</c:v>
                      </c:pt>
                      <c:pt idx="8381">
                        <c:v>6.3999511699999978</c:v>
                      </c:pt>
                      <c:pt idx="8382">
                        <c:v>6.3999511699999978</c:v>
                      </c:pt>
                      <c:pt idx="8383">
                        <c:v>6.3999511699999978</c:v>
                      </c:pt>
                      <c:pt idx="8384">
                        <c:v>6.3999511699999978</c:v>
                      </c:pt>
                      <c:pt idx="8385">
                        <c:v>6.3999511699999978</c:v>
                      </c:pt>
                      <c:pt idx="8386">
                        <c:v>6.3999511699999978</c:v>
                      </c:pt>
                      <c:pt idx="8387">
                        <c:v>6.3999511699999978</c:v>
                      </c:pt>
                      <c:pt idx="8388">
                        <c:v>6.3999511699999978</c:v>
                      </c:pt>
                      <c:pt idx="8389">
                        <c:v>6.3999511699999978</c:v>
                      </c:pt>
                      <c:pt idx="8390">
                        <c:v>6.3999511699999978</c:v>
                      </c:pt>
                      <c:pt idx="8391">
                        <c:v>6.3999511699999978</c:v>
                      </c:pt>
                      <c:pt idx="8392">
                        <c:v>6.3999511699999978</c:v>
                      </c:pt>
                      <c:pt idx="8393">
                        <c:v>6.3999511699999978</c:v>
                      </c:pt>
                      <c:pt idx="8394">
                        <c:v>6.3999511699999978</c:v>
                      </c:pt>
                      <c:pt idx="8395">
                        <c:v>6.3999511699999978</c:v>
                      </c:pt>
                      <c:pt idx="8396">
                        <c:v>6.3999511699999978</c:v>
                      </c:pt>
                      <c:pt idx="8397">
                        <c:v>6.3999511699999978</c:v>
                      </c:pt>
                      <c:pt idx="8398">
                        <c:v>6.3999511699999978</c:v>
                      </c:pt>
                      <c:pt idx="8399">
                        <c:v>6.3999511699999978</c:v>
                      </c:pt>
                      <c:pt idx="8400">
                        <c:v>6.3999511699999978</c:v>
                      </c:pt>
                      <c:pt idx="8401">
                        <c:v>6.3999511699999978</c:v>
                      </c:pt>
                      <c:pt idx="8402">
                        <c:v>6.3999511699999978</c:v>
                      </c:pt>
                      <c:pt idx="8403">
                        <c:v>6.3999511699999978</c:v>
                      </c:pt>
                      <c:pt idx="8404">
                        <c:v>6.3999511699999978</c:v>
                      </c:pt>
                      <c:pt idx="8405">
                        <c:v>6.3999511699999978</c:v>
                      </c:pt>
                      <c:pt idx="8406">
                        <c:v>6.3999511699999978</c:v>
                      </c:pt>
                      <c:pt idx="8407">
                        <c:v>6.3999511699999978</c:v>
                      </c:pt>
                      <c:pt idx="8408">
                        <c:v>6.3999511699999978</c:v>
                      </c:pt>
                      <c:pt idx="8409">
                        <c:v>6.3999511699999978</c:v>
                      </c:pt>
                      <c:pt idx="8410">
                        <c:v>6.3999511699999978</c:v>
                      </c:pt>
                      <c:pt idx="8411">
                        <c:v>6.3999511699999978</c:v>
                      </c:pt>
                      <c:pt idx="8412">
                        <c:v>6.3999511699999978</c:v>
                      </c:pt>
                      <c:pt idx="8413">
                        <c:v>6.3999511699999978</c:v>
                      </c:pt>
                      <c:pt idx="8414">
                        <c:v>6.3999511699999978</c:v>
                      </c:pt>
                      <c:pt idx="8415">
                        <c:v>6.3999511699999978</c:v>
                      </c:pt>
                      <c:pt idx="8416">
                        <c:v>6.3999511699999978</c:v>
                      </c:pt>
                      <c:pt idx="8417">
                        <c:v>6.3999511699999978</c:v>
                      </c:pt>
                      <c:pt idx="8418">
                        <c:v>6.3999511699999978</c:v>
                      </c:pt>
                      <c:pt idx="8419">
                        <c:v>6.3999511699999978</c:v>
                      </c:pt>
                      <c:pt idx="8420">
                        <c:v>6.3999511699999978</c:v>
                      </c:pt>
                      <c:pt idx="8421">
                        <c:v>6.3999511699999978</c:v>
                      </c:pt>
                      <c:pt idx="8422">
                        <c:v>6.3999511699999978</c:v>
                      </c:pt>
                      <c:pt idx="8423">
                        <c:v>6.3999511699999978</c:v>
                      </c:pt>
                      <c:pt idx="8424">
                        <c:v>6.3999511699999978</c:v>
                      </c:pt>
                      <c:pt idx="8425">
                        <c:v>6.3999511699999978</c:v>
                      </c:pt>
                      <c:pt idx="8426">
                        <c:v>6.3999511699999978</c:v>
                      </c:pt>
                      <c:pt idx="8427">
                        <c:v>6.3999511699999978</c:v>
                      </c:pt>
                      <c:pt idx="8428">
                        <c:v>6.3999511699999978</c:v>
                      </c:pt>
                      <c:pt idx="8429">
                        <c:v>6.3999511699999978</c:v>
                      </c:pt>
                      <c:pt idx="8430">
                        <c:v>6.3999511699999978</c:v>
                      </c:pt>
                      <c:pt idx="8431">
                        <c:v>6.3999511699999978</c:v>
                      </c:pt>
                      <c:pt idx="8432">
                        <c:v>6.3999511699999978</c:v>
                      </c:pt>
                      <c:pt idx="8433">
                        <c:v>6.3999511699999978</c:v>
                      </c:pt>
                      <c:pt idx="8434">
                        <c:v>6.3999511699999978</c:v>
                      </c:pt>
                      <c:pt idx="8435">
                        <c:v>6.3999511699999978</c:v>
                      </c:pt>
                      <c:pt idx="8436">
                        <c:v>6.3999511699999978</c:v>
                      </c:pt>
                      <c:pt idx="8437">
                        <c:v>6.3999511699999978</c:v>
                      </c:pt>
                      <c:pt idx="8438">
                        <c:v>6.3999511699999978</c:v>
                      </c:pt>
                      <c:pt idx="8439">
                        <c:v>6.3999511699999978</c:v>
                      </c:pt>
                      <c:pt idx="8440">
                        <c:v>6.3999511699999978</c:v>
                      </c:pt>
                      <c:pt idx="8441">
                        <c:v>6.3999511699999978</c:v>
                      </c:pt>
                      <c:pt idx="8442">
                        <c:v>6.3999511699999978</c:v>
                      </c:pt>
                      <c:pt idx="8443">
                        <c:v>6.3999511699999978</c:v>
                      </c:pt>
                      <c:pt idx="8444">
                        <c:v>6.3999511699999978</c:v>
                      </c:pt>
                      <c:pt idx="8445">
                        <c:v>6.3999511699999978</c:v>
                      </c:pt>
                      <c:pt idx="8446">
                        <c:v>6.3999511699999978</c:v>
                      </c:pt>
                      <c:pt idx="8447">
                        <c:v>6.3999511699999978</c:v>
                      </c:pt>
                      <c:pt idx="8448">
                        <c:v>6.3999511699999978</c:v>
                      </c:pt>
                      <c:pt idx="8449">
                        <c:v>6.3999511699999978</c:v>
                      </c:pt>
                      <c:pt idx="8450">
                        <c:v>6.3999511699999978</c:v>
                      </c:pt>
                      <c:pt idx="8451">
                        <c:v>6.3999511699999978</c:v>
                      </c:pt>
                      <c:pt idx="8452">
                        <c:v>6.3999511699999978</c:v>
                      </c:pt>
                      <c:pt idx="8453">
                        <c:v>6.3999511699999978</c:v>
                      </c:pt>
                      <c:pt idx="8454">
                        <c:v>6.3999511699999978</c:v>
                      </c:pt>
                      <c:pt idx="8455">
                        <c:v>6.3999511699999978</c:v>
                      </c:pt>
                      <c:pt idx="8456">
                        <c:v>6.3999511699999978</c:v>
                      </c:pt>
                      <c:pt idx="8457">
                        <c:v>6.3999511699999978</c:v>
                      </c:pt>
                      <c:pt idx="8458">
                        <c:v>6.3999511699999978</c:v>
                      </c:pt>
                      <c:pt idx="8459">
                        <c:v>6.3999511699999978</c:v>
                      </c:pt>
                      <c:pt idx="8460">
                        <c:v>6.3999511699999978</c:v>
                      </c:pt>
                      <c:pt idx="8461">
                        <c:v>6.3999511699999978</c:v>
                      </c:pt>
                      <c:pt idx="8462">
                        <c:v>6.3999511699999978</c:v>
                      </c:pt>
                      <c:pt idx="8463">
                        <c:v>6.3999511699999978</c:v>
                      </c:pt>
                      <c:pt idx="8464">
                        <c:v>6.3999511699999978</c:v>
                      </c:pt>
                      <c:pt idx="8465">
                        <c:v>6.3999511699999978</c:v>
                      </c:pt>
                      <c:pt idx="8466">
                        <c:v>6.3999511699999978</c:v>
                      </c:pt>
                      <c:pt idx="8467">
                        <c:v>6.3999511699999978</c:v>
                      </c:pt>
                      <c:pt idx="8468">
                        <c:v>6.3999511699999978</c:v>
                      </c:pt>
                      <c:pt idx="8469">
                        <c:v>6.3999511699999978</c:v>
                      </c:pt>
                      <c:pt idx="8470">
                        <c:v>6.3999511699999978</c:v>
                      </c:pt>
                      <c:pt idx="8471">
                        <c:v>6.3999511699999978</c:v>
                      </c:pt>
                      <c:pt idx="8472">
                        <c:v>6.3999511699999978</c:v>
                      </c:pt>
                      <c:pt idx="8473">
                        <c:v>6.3999511699999978</c:v>
                      </c:pt>
                      <c:pt idx="8474">
                        <c:v>6.3999511699999978</c:v>
                      </c:pt>
                      <c:pt idx="8475">
                        <c:v>6.3999511699999978</c:v>
                      </c:pt>
                      <c:pt idx="8476">
                        <c:v>6.3999511699999978</c:v>
                      </c:pt>
                      <c:pt idx="8477">
                        <c:v>6.3999511699999978</c:v>
                      </c:pt>
                      <c:pt idx="8478">
                        <c:v>6.3999511699999978</c:v>
                      </c:pt>
                      <c:pt idx="8479">
                        <c:v>6.3999511699999978</c:v>
                      </c:pt>
                      <c:pt idx="8480">
                        <c:v>6.3999511699999978</c:v>
                      </c:pt>
                      <c:pt idx="8481">
                        <c:v>6.3999511699999978</c:v>
                      </c:pt>
                      <c:pt idx="8482">
                        <c:v>6.3999511699999978</c:v>
                      </c:pt>
                      <c:pt idx="8483">
                        <c:v>6.3999511699999978</c:v>
                      </c:pt>
                      <c:pt idx="8484">
                        <c:v>6.3999511699999978</c:v>
                      </c:pt>
                      <c:pt idx="8485">
                        <c:v>6.3999511699999978</c:v>
                      </c:pt>
                      <c:pt idx="8486">
                        <c:v>6.3999511699999978</c:v>
                      </c:pt>
                      <c:pt idx="8487">
                        <c:v>6.3999511699999978</c:v>
                      </c:pt>
                      <c:pt idx="8488">
                        <c:v>6.3999511699999978</c:v>
                      </c:pt>
                      <c:pt idx="8489">
                        <c:v>6.3999511699999978</c:v>
                      </c:pt>
                      <c:pt idx="8490">
                        <c:v>6.3999511699999978</c:v>
                      </c:pt>
                      <c:pt idx="8491">
                        <c:v>6.3999511699999978</c:v>
                      </c:pt>
                      <c:pt idx="8492">
                        <c:v>6.3999511699999978</c:v>
                      </c:pt>
                      <c:pt idx="8493">
                        <c:v>6.3999511699999978</c:v>
                      </c:pt>
                      <c:pt idx="8494">
                        <c:v>6.3999511699999978</c:v>
                      </c:pt>
                      <c:pt idx="8495">
                        <c:v>6.3999511699999978</c:v>
                      </c:pt>
                      <c:pt idx="8496">
                        <c:v>6.3999511699999978</c:v>
                      </c:pt>
                      <c:pt idx="8497">
                        <c:v>6.3999511699999978</c:v>
                      </c:pt>
                      <c:pt idx="8498">
                        <c:v>6.3999511699999978</c:v>
                      </c:pt>
                      <c:pt idx="8499">
                        <c:v>6.3999511699999978</c:v>
                      </c:pt>
                      <c:pt idx="8500">
                        <c:v>6.3999511699999978</c:v>
                      </c:pt>
                      <c:pt idx="8501">
                        <c:v>6.3999511699999978</c:v>
                      </c:pt>
                      <c:pt idx="8502">
                        <c:v>6.3999511699999978</c:v>
                      </c:pt>
                      <c:pt idx="8503">
                        <c:v>6.3999511699999978</c:v>
                      </c:pt>
                      <c:pt idx="8504">
                        <c:v>6.3999511699999978</c:v>
                      </c:pt>
                      <c:pt idx="8505">
                        <c:v>6.3999511699999978</c:v>
                      </c:pt>
                      <c:pt idx="8506">
                        <c:v>6.3999511699999978</c:v>
                      </c:pt>
                      <c:pt idx="8507">
                        <c:v>6.3999511699999978</c:v>
                      </c:pt>
                      <c:pt idx="8508">
                        <c:v>6.3999511699999978</c:v>
                      </c:pt>
                      <c:pt idx="8509">
                        <c:v>6.3999511699999978</c:v>
                      </c:pt>
                      <c:pt idx="8510">
                        <c:v>6.3999511699999978</c:v>
                      </c:pt>
                      <c:pt idx="8511">
                        <c:v>6.3999511699999978</c:v>
                      </c:pt>
                      <c:pt idx="8512">
                        <c:v>6.2998535199999992</c:v>
                      </c:pt>
                      <c:pt idx="8513">
                        <c:v>6.3999511699999978</c:v>
                      </c:pt>
                      <c:pt idx="8514">
                        <c:v>6.3999511699999978</c:v>
                      </c:pt>
                      <c:pt idx="8515">
                        <c:v>6.3999511699999978</c:v>
                      </c:pt>
                      <c:pt idx="8516">
                        <c:v>6.3999511699999978</c:v>
                      </c:pt>
                      <c:pt idx="8517">
                        <c:v>6.3999511699999978</c:v>
                      </c:pt>
                      <c:pt idx="8518">
                        <c:v>6.2998535199999992</c:v>
                      </c:pt>
                      <c:pt idx="8519">
                        <c:v>6.2998535199999992</c:v>
                      </c:pt>
                      <c:pt idx="8520">
                        <c:v>6.3999511699999978</c:v>
                      </c:pt>
                      <c:pt idx="8521">
                        <c:v>6.3999511699999978</c:v>
                      </c:pt>
                      <c:pt idx="8522">
                        <c:v>6.2998535199999992</c:v>
                      </c:pt>
                      <c:pt idx="8523">
                        <c:v>6.2998535199999992</c:v>
                      </c:pt>
                      <c:pt idx="8524">
                        <c:v>6.2998535199999992</c:v>
                      </c:pt>
                      <c:pt idx="8525">
                        <c:v>6.2998535199999992</c:v>
                      </c:pt>
                      <c:pt idx="8526">
                        <c:v>6.2998535199999992</c:v>
                      </c:pt>
                      <c:pt idx="8527">
                        <c:v>6.3999511699999978</c:v>
                      </c:pt>
                      <c:pt idx="8528">
                        <c:v>6.3999511699999978</c:v>
                      </c:pt>
                      <c:pt idx="8529">
                        <c:v>6.2998535199999992</c:v>
                      </c:pt>
                      <c:pt idx="8530">
                        <c:v>6.3999511699999978</c:v>
                      </c:pt>
                      <c:pt idx="8531">
                        <c:v>6.2998535199999992</c:v>
                      </c:pt>
                      <c:pt idx="8532">
                        <c:v>6.2998535199999992</c:v>
                      </c:pt>
                      <c:pt idx="8533">
                        <c:v>6.3999511699999978</c:v>
                      </c:pt>
                      <c:pt idx="8534">
                        <c:v>6.3999511699999978</c:v>
                      </c:pt>
                      <c:pt idx="8535">
                        <c:v>6.2998535199999992</c:v>
                      </c:pt>
                      <c:pt idx="8536">
                        <c:v>6.3999511699999978</c:v>
                      </c:pt>
                      <c:pt idx="8537">
                        <c:v>6.3999511699999978</c:v>
                      </c:pt>
                      <c:pt idx="8538">
                        <c:v>6.3999511699999978</c:v>
                      </c:pt>
                      <c:pt idx="8539">
                        <c:v>6.2998535199999992</c:v>
                      </c:pt>
                      <c:pt idx="8540">
                        <c:v>6.2998535199999992</c:v>
                      </c:pt>
                      <c:pt idx="8541">
                        <c:v>6.2998535199999992</c:v>
                      </c:pt>
                      <c:pt idx="8542">
                        <c:v>6.3999511699999978</c:v>
                      </c:pt>
                      <c:pt idx="8543">
                        <c:v>6.2998535199999992</c:v>
                      </c:pt>
                      <c:pt idx="8544">
                        <c:v>6.2998535199999992</c:v>
                      </c:pt>
                      <c:pt idx="8545">
                        <c:v>6.2998535199999992</c:v>
                      </c:pt>
                      <c:pt idx="8546">
                        <c:v>6.2998535199999992</c:v>
                      </c:pt>
                      <c:pt idx="8547">
                        <c:v>6.2998535199999992</c:v>
                      </c:pt>
                      <c:pt idx="8548">
                        <c:v>6.2998535199999992</c:v>
                      </c:pt>
                      <c:pt idx="8549">
                        <c:v>6.2998535199999992</c:v>
                      </c:pt>
                      <c:pt idx="8550">
                        <c:v>6.2998535199999992</c:v>
                      </c:pt>
                      <c:pt idx="8551">
                        <c:v>6.3999511699999978</c:v>
                      </c:pt>
                      <c:pt idx="8552">
                        <c:v>6.3999511699999978</c:v>
                      </c:pt>
                      <c:pt idx="8553">
                        <c:v>6.2998535199999992</c:v>
                      </c:pt>
                      <c:pt idx="8554">
                        <c:v>6.3999511699999978</c:v>
                      </c:pt>
                      <c:pt idx="8555">
                        <c:v>6.2998535199999992</c:v>
                      </c:pt>
                      <c:pt idx="8556">
                        <c:v>6.2998535199999992</c:v>
                      </c:pt>
                      <c:pt idx="8557">
                        <c:v>6.2998535199999992</c:v>
                      </c:pt>
                      <c:pt idx="8558">
                        <c:v>6.2998535199999992</c:v>
                      </c:pt>
                      <c:pt idx="8559">
                        <c:v>6.2998535199999992</c:v>
                      </c:pt>
                      <c:pt idx="8560">
                        <c:v>6.2998535199999992</c:v>
                      </c:pt>
                      <c:pt idx="8561">
                        <c:v>6.2998535199999992</c:v>
                      </c:pt>
                      <c:pt idx="8562">
                        <c:v>6.2998535199999992</c:v>
                      </c:pt>
                      <c:pt idx="8563">
                        <c:v>6.2998535199999992</c:v>
                      </c:pt>
                      <c:pt idx="8564">
                        <c:v>6.2998535199999992</c:v>
                      </c:pt>
                      <c:pt idx="8565">
                        <c:v>6.2998535199999992</c:v>
                      </c:pt>
                      <c:pt idx="8566">
                        <c:v>6.2998535199999992</c:v>
                      </c:pt>
                      <c:pt idx="8567">
                        <c:v>6.2998535199999992</c:v>
                      </c:pt>
                      <c:pt idx="8568">
                        <c:v>6.2998535199999992</c:v>
                      </c:pt>
                      <c:pt idx="8569">
                        <c:v>6.2998535199999992</c:v>
                      </c:pt>
                      <c:pt idx="8570">
                        <c:v>6.2998535199999992</c:v>
                      </c:pt>
                      <c:pt idx="8571">
                        <c:v>6.2998535199999992</c:v>
                      </c:pt>
                      <c:pt idx="8572">
                        <c:v>6.2998535199999992</c:v>
                      </c:pt>
                      <c:pt idx="8573">
                        <c:v>6.2998535199999992</c:v>
                      </c:pt>
                      <c:pt idx="8574">
                        <c:v>6.2998535199999992</c:v>
                      </c:pt>
                      <c:pt idx="8575">
                        <c:v>6.2998535199999992</c:v>
                      </c:pt>
                      <c:pt idx="8576">
                        <c:v>6.2998535199999992</c:v>
                      </c:pt>
                    </c:numCache>
                  </c:numRef>
                </c:yVal>
                <c:smooth val="0"/>
                <c:extLst xmlns:c15="http://schemas.microsoft.com/office/drawing/2012/chart">
                  <c:ext xmlns:c16="http://schemas.microsoft.com/office/drawing/2014/chart" uri="{C3380CC4-5D6E-409C-BE32-E72D297353CC}">
                    <c16:uniqueId val="{00000007-0CC2-4979-82AF-9F6565F85F63}"/>
                  </c:ext>
                </c:extLst>
              </c15:ser>
            </c15:filteredScatterSeries>
            <c15:filteredScatterSeries>
              <c15:ser>
                <c:idx val="6"/>
                <c:order val="6"/>
                <c:tx>
                  <c:v>VAC INS 1</c:v>
                </c:tx>
                <c:spPr>
                  <a:ln w="19050" cap="rnd">
                    <a:solidFill>
                      <a:schemeClr val="accent1">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22-3 INS 1'!$K$2:$K$6380</c15:sqref>
                        </c15:formulaRef>
                      </c:ext>
                    </c:extLst>
                    <c:numCache>
                      <c:formatCode>General</c:formatCode>
                      <c:ptCount val="6379"/>
                      <c:pt idx="0">
                        <c:v>0</c:v>
                      </c:pt>
                      <c:pt idx="1">
                        <c:v>1.0043980000000374</c:v>
                      </c:pt>
                      <c:pt idx="2">
                        <c:v>2.0148319999998421</c:v>
                      </c:pt>
                      <c:pt idx="3">
                        <c:v>3.0052120000000286</c:v>
                      </c:pt>
                      <c:pt idx="4">
                        <c:v>4.0049909999997908</c:v>
                      </c:pt>
                      <c:pt idx="5">
                        <c:v>5.0076119999998809</c:v>
                      </c:pt>
                      <c:pt idx="6">
                        <c:v>6.0130370000001676</c:v>
                      </c:pt>
                      <c:pt idx="7">
                        <c:v>7.0113759999999274</c:v>
                      </c:pt>
                      <c:pt idx="8">
                        <c:v>8.0122940000001108</c:v>
                      </c:pt>
                      <c:pt idx="9">
                        <c:v>9.0127189999998336</c:v>
                      </c:pt>
                      <c:pt idx="10">
                        <c:v>10.007661999999982</c:v>
                      </c:pt>
                      <c:pt idx="11">
                        <c:v>11.026702000000114</c:v>
                      </c:pt>
                      <c:pt idx="12">
                        <c:v>12.022621000000072</c:v>
                      </c:pt>
                      <c:pt idx="13">
                        <c:v>13.015450999999757</c:v>
                      </c:pt>
                      <c:pt idx="14">
                        <c:v>14.039346999999907</c:v>
                      </c:pt>
                      <c:pt idx="15">
                        <c:v>15.055577000000085</c:v>
                      </c:pt>
                      <c:pt idx="16">
                        <c:v>16.071409000000131</c:v>
                      </c:pt>
                      <c:pt idx="17">
                        <c:v>17.075171999999839</c:v>
                      </c:pt>
                      <c:pt idx="18">
                        <c:v>18.076367000000118</c:v>
                      </c:pt>
                      <c:pt idx="19">
                        <c:v>19.072255999999925</c:v>
                      </c:pt>
                      <c:pt idx="20">
                        <c:v>20.088001000000077</c:v>
                      </c:pt>
                      <c:pt idx="21">
                        <c:v>21.104657999999745</c:v>
                      </c:pt>
                      <c:pt idx="22">
                        <c:v>22.121127999999771</c:v>
                      </c:pt>
                      <c:pt idx="23">
                        <c:v>23.115605999999843</c:v>
                      </c:pt>
                      <c:pt idx="24">
                        <c:v>24.11764600000015</c:v>
                      </c:pt>
                      <c:pt idx="25">
                        <c:v>25.137047000000166</c:v>
                      </c:pt>
                      <c:pt idx="26">
                        <c:v>26.153120999999828</c:v>
                      </c:pt>
                      <c:pt idx="27">
                        <c:v>27.151958999999806</c:v>
                      </c:pt>
                      <c:pt idx="28">
                        <c:v>28.158841999999822</c:v>
                      </c:pt>
                      <c:pt idx="29">
                        <c:v>29.159192000000075</c:v>
                      </c:pt>
                      <c:pt idx="30">
                        <c:v>30.156536999999844</c:v>
                      </c:pt>
                      <c:pt idx="31">
                        <c:v>31.159876000000168</c:v>
                      </c:pt>
                      <c:pt idx="32">
                        <c:v>32.185063999999784</c:v>
                      </c:pt>
                      <c:pt idx="33">
                        <c:v>33.194844000000103</c:v>
                      </c:pt>
                      <c:pt idx="34">
                        <c:v>34.194284000000152</c:v>
                      </c:pt>
                      <c:pt idx="35">
                        <c:v>35.207410999999865</c:v>
                      </c:pt>
                      <c:pt idx="36">
                        <c:v>36.223713999999745</c:v>
                      </c:pt>
                      <c:pt idx="37">
                        <c:v>37.219098999999915</c:v>
                      </c:pt>
                      <c:pt idx="38">
                        <c:v>38.217254000000139</c:v>
                      </c:pt>
                      <c:pt idx="39">
                        <c:v>39.229706999999962</c:v>
                      </c:pt>
                      <c:pt idx="40">
                        <c:v>40.247899999999845</c:v>
                      </c:pt>
                      <c:pt idx="41">
                        <c:v>41.249025000000074</c:v>
                      </c:pt>
                      <c:pt idx="42">
                        <c:v>42.245295000000169</c:v>
                      </c:pt>
                      <c:pt idx="43">
                        <c:v>43.269727999999759</c:v>
                      </c:pt>
                      <c:pt idx="44">
                        <c:v>44.270435999999791</c:v>
                      </c:pt>
                      <c:pt idx="45">
                        <c:v>45.287229000000025</c:v>
                      </c:pt>
                      <c:pt idx="46">
                        <c:v>46.290535999999975</c:v>
                      </c:pt>
                      <c:pt idx="47">
                        <c:v>47.293220999999903</c:v>
                      </c:pt>
                      <c:pt idx="48">
                        <c:v>48.293505999999979</c:v>
                      </c:pt>
                      <c:pt idx="49">
                        <c:v>49.293874999999844</c:v>
                      </c:pt>
                      <c:pt idx="50">
                        <c:v>50.294528999999784</c:v>
                      </c:pt>
                      <c:pt idx="51">
                        <c:v>51.306629000000157</c:v>
                      </c:pt>
                      <c:pt idx="52">
                        <c:v>52.313115999999809</c:v>
                      </c:pt>
                      <c:pt idx="53">
                        <c:v>53.313477000000148</c:v>
                      </c:pt>
                      <c:pt idx="54">
                        <c:v>54.322083000000021</c:v>
                      </c:pt>
                      <c:pt idx="55">
                        <c:v>55.303522000000157</c:v>
                      </c:pt>
                      <c:pt idx="56">
                        <c:v>56.315610000000106</c:v>
                      </c:pt>
                      <c:pt idx="57">
                        <c:v>57.31212800000003</c:v>
                      </c:pt>
                      <c:pt idx="58">
                        <c:v>58.312088000000131</c:v>
                      </c:pt>
                      <c:pt idx="59">
                        <c:v>59.321856999999909</c:v>
                      </c:pt>
                      <c:pt idx="60">
                        <c:v>60.324702999999772</c:v>
                      </c:pt>
                      <c:pt idx="61">
                        <c:v>61.337312000000111</c:v>
                      </c:pt>
                      <c:pt idx="62">
                        <c:v>63.344141000000036</c:v>
                      </c:pt>
                      <c:pt idx="63">
                        <c:v>62.340188000000126</c:v>
                      </c:pt>
                      <c:pt idx="64">
                        <c:v>64.267917000000125</c:v>
                      </c:pt>
                      <c:pt idx="65">
                        <c:v>65.268959999999879</c:v>
                      </c:pt>
                      <c:pt idx="66">
                        <c:v>66.270352000000003</c:v>
                      </c:pt>
                      <c:pt idx="67">
                        <c:v>67.283456999999999</c:v>
                      </c:pt>
                      <c:pt idx="68">
                        <c:v>68.306837999999971</c:v>
                      </c:pt>
                      <c:pt idx="69">
                        <c:v>69.315602000000126</c:v>
                      </c:pt>
                      <c:pt idx="70">
                        <c:v>70.325878999999986</c:v>
                      </c:pt>
                      <c:pt idx="71">
                        <c:v>71.324920999999904</c:v>
                      </c:pt>
                      <c:pt idx="72">
                        <c:v>72.32219699999996</c:v>
                      </c:pt>
                      <c:pt idx="73">
                        <c:v>73.319814999999835</c:v>
                      </c:pt>
                      <c:pt idx="74">
                        <c:v>74.324860000000172</c:v>
                      </c:pt>
                      <c:pt idx="75">
                        <c:v>75.324806999999964</c:v>
                      </c:pt>
                      <c:pt idx="76">
                        <c:v>76.324782000000141</c:v>
                      </c:pt>
                      <c:pt idx="77">
                        <c:v>77.325405000000046</c:v>
                      </c:pt>
                      <c:pt idx="78">
                        <c:v>78.325322000000142</c:v>
                      </c:pt>
                      <c:pt idx="79">
                        <c:v>79.341073999999935</c:v>
                      </c:pt>
                      <c:pt idx="80">
                        <c:v>80.335347000000183</c:v>
                      </c:pt>
                      <c:pt idx="81">
                        <c:v>81.34033700000009</c:v>
                      </c:pt>
                      <c:pt idx="82">
                        <c:v>82.344732999999906</c:v>
                      </c:pt>
                      <c:pt idx="83">
                        <c:v>83.361488000000008</c:v>
                      </c:pt>
                      <c:pt idx="84">
                        <c:v>84.365492999999788</c:v>
                      </c:pt>
                      <c:pt idx="85">
                        <c:v>85.385608999999931</c:v>
                      </c:pt>
                      <c:pt idx="86">
                        <c:v>86.399445999999898</c:v>
                      </c:pt>
                      <c:pt idx="87">
                        <c:v>87.39586700000018</c:v>
                      </c:pt>
                      <c:pt idx="88">
                        <c:v>88.39112299999988</c:v>
                      </c:pt>
                      <c:pt idx="89">
                        <c:v>89.391263999999865</c:v>
                      </c:pt>
                      <c:pt idx="90">
                        <c:v>90.39138099999991</c:v>
                      </c:pt>
                      <c:pt idx="91">
                        <c:v>91.403707999999824</c:v>
                      </c:pt>
                      <c:pt idx="92">
                        <c:v>92.401988999999958</c:v>
                      </c:pt>
                      <c:pt idx="93">
                        <c:v>93.403320999999778</c:v>
                      </c:pt>
                      <c:pt idx="94">
                        <c:v>94.393868000000111</c:v>
                      </c:pt>
                      <c:pt idx="95">
                        <c:v>95.394628000000012</c:v>
                      </c:pt>
                      <c:pt idx="96">
                        <c:v>96.39197699999977</c:v>
                      </c:pt>
                      <c:pt idx="97">
                        <c:v>97.397578999999951</c:v>
                      </c:pt>
                      <c:pt idx="98">
                        <c:v>98.393471999999747</c:v>
                      </c:pt>
                      <c:pt idx="99">
                        <c:v>99.403846000000158</c:v>
                      </c:pt>
                      <c:pt idx="100">
                        <c:v>100.40304999999989</c:v>
                      </c:pt>
                      <c:pt idx="101">
                        <c:v>101.40329800000018</c:v>
                      </c:pt>
                      <c:pt idx="102">
                        <c:v>102.40706799999998</c:v>
                      </c:pt>
                      <c:pt idx="103">
                        <c:v>103.42001500000015</c:v>
                      </c:pt>
                      <c:pt idx="104">
                        <c:v>104.40578000000005</c:v>
                      </c:pt>
                      <c:pt idx="105">
                        <c:v>105.43397099999993</c:v>
                      </c:pt>
                      <c:pt idx="106">
                        <c:v>106.45024699999976</c:v>
                      </c:pt>
                      <c:pt idx="107">
                        <c:v>107.43864500000018</c:v>
                      </c:pt>
                      <c:pt idx="108">
                        <c:v>108.44819199999984</c:v>
                      </c:pt>
                      <c:pt idx="109">
                        <c:v>109.43733299999985</c:v>
                      </c:pt>
                      <c:pt idx="110">
                        <c:v>110.44872699999996</c:v>
                      </c:pt>
                      <c:pt idx="111">
                        <c:v>111.43779399999994</c:v>
                      </c:pt>
                      <c:pt idx="112">
                        <c:v>112.4497980000001</c:v>
                      </c:pt>
                      <c:pt idx="113">
                        <c:v>113.45017899999993</c:v>
                      </c:pt>
                      <c:pt idx="114">
                        <c:v>114.44985499999984</c:v>
                      </c:pt>
                      <c:pt idx="115">
                        <c:v>115.44550900000013</c:v>
                      </c:pt>
                      <c:pt idx="116">
                        <c:v>116.44945099999995</c:v>
                      </c:pt>
                      <c:pt idx="117">
                        <c:v>117.45311399999991</c:v>
                      </c:pt>
                      <c:pt idx="118">
                        <c:v>118.47324900000012</c:v>
                      </c:pt>
                      <c:pt idx="119">
                        <c:v>119.48882599999979</c:v>
                      </c:pt>
                      <c:pt idx="120">
                        <c:v>120.49658799999997</c:v>
                      </c:pt>
                      <c:pt idx="121">
                        <c:v>121.49715100000003</c:v>
                      </c:pt>
                      <c:pt idx="122">
                        <c:v>122.51354499999979</c:v>
                      </c:pt>
                      <c:pt idx="123">
                        <c:v>123.53072699999984</c:v>
                      </c:pt>
                      <c:pt idx="124">
                        <c:v>124.54442199999994</c:v>
                      </c:pt>
                      <c:pt idx="125">
                        <c:v>125.55526700000019</c:v>
                      </c:pt>
                      <c:pt idx="126">
                        <c:v>126.55007100000012</c:v>
                      </c:pt>
                      <c:pt idx="127">
                        <c:v>127.55227299999979</c:v>
                      </c:pt>
                      <c:pt idx="128">
                        <c:v>128.56432399999994</c:v>
                      </c:pt>
                      <c:pt idx="129">
                        <c:v>129.5637099999999</c:v>
                      </c:pt>
                      <c:pt idx="130">
                        <c:v>130.56485299999986</c:v>
                      </c:pt>
                      <c:pt idx="131">
                        <c:v>131.57984299999998</c:v>
                      </c:pt>
                      <c:pt idx="132">
                        <c:v>132.59035700000004</c:v>
                      </c:pt>
                      <c:pt idx="133">
                        <c:v>133.59040999999979</c:v>
                      </c:pt>
                      <c:pt idx="134">
                        <c:v>134.58158599999979</c:v>
                      </c:pt>
                      <c:pt idx="135">
                        <c:v>135.59007199999996</c:v>
                      </c:pt>
                      <c:pt idx="136">
                        <c:v>136.59310300000016</c:v>
                      </c:pt>
                      <c:pt idx="137">
                        <c:v>137.59655800000019</c:v>
                      </c:pt>
                      <c:pt idx="138">
                        <c:v>138.59892600000012</c:v>
                      </c:pt>
                      <c:pt idx="139">
                        <c:v>139.6013509999998</c:v>
                      </c:pt>
                      <c:pt idx="140">
                        <c:v>140.60357599999998</c:v>
                      </c:pt>
                      <c:pt idx="141">
                        <c:v>141.60434200000009</c:v>
                      </c:pt>
                      <c:pt idx="142">
                        <c:v>142.59654799999998</c:v>
                      </c:pt>
                      <c:pt idx="143">
                        <c:v>143.60483399999976</c:v>
                      </c:pt>
                      <c:pt idx="144">
                        <c:v>144.61909999999989</c:v>
                      </c:pt>
                      <c:pt idx="145">
                        <c:v>145.62424099999998</c:v>
                      </c:pt>
                      <c:pt idx="146">
                        <c:v>146.637878</c:v>
                      </c:pt>
                      <c:pt idx="147">
                        <c:v>147.62674100000004</c:v>
                      </c:pt>
                      <c:pt idx="148">
                        <c:v>148.62677500000018</c:v>
                      </c:pt>
                      <c:pt idx="149">
                        <c:v>149.62701199999992</c:v>
                      </c:pt>
                      <c:pt idx="150">
                        <c:v>150.62732700000015</c:v>
                      </c:pt>
                      <c:pt idx="151">
                        <c:v>151.6368309999998</c:v>
                      </c:pt>
                      <c:pt idx="152">
                        <c:v>152.63858200000004</c:v>
                      </c:pt>
                      <c:pt idx="153">
                        <c:v>153.63816099999985</c:v>
                      </c:pt>
                      <c:pt idx="154">
                        <c:v>154.62698399999999</c:v>
                      </c:pt>
                      <c:pt idx="155">
                        <c:v>155.63851799999975</c:v>
                      </c:pt>
                      <c:pt idx="156">
                        <c:v>156.64100099999996</c:v>
                      </c:pt>
                      <c:pt idx="157">
                        <c:v>157.64065399999981</c:v>
                      </c:pt>
                      <c:pt idx="158">
                        <c:v>158.64100599999983</c:v>
                      </c:pt>
                      <c:pt idx="159">
                        <c:v>159.64098999999987</c:v>
                      </c:pt>
                      <c:pt idx="160">
                        <c:v>160.64138000000003</c:v>
                      </c:pt>
                      <c:pt idx="161">
                        <c:v>161.66445199999998</c:v>
                      </c:pt>
                      <c:pt idx="162">
                        <c:v>162.663591</c:v>
                      </c:pt>
                      <c:pt idx="163">
                        <c:v>163.67355700000007</c:v>
                      </c:pt>
                      <c:pt idx="164">
                        <c:v>164.6870899999999</c:v>
                      </c:pt>
                      <c:pt idx="165">
                        <c:v>165.69838200000004</c:v>
                      </c:pt>
                      <c:pt idx="166">
                        <c:v>166.70772399999987</c:v>
                      </c:pt>
                      <c:pt idx="167">
                        <c:v>167.70863499999996</c:v>
                      </c:pt>
                      <c:pt idx="168">
                        <c:v>168.7185199999999</c:v>
                      </c:pt>
                      <c:pt idx="169">
                        <c:v>169.72019399999999</c:v>
                      </c:pt>
                      <c:pt idx="170">
                        <c:v>170.7305980000001</c:v>
                      </c:pt>
                      <c:pt idx="171">
                        <c:v>171.73200199999974</c:v>
                      </c:pt>
                      <c:pt idx="172">
                        <c:v>172.73237900000004</c:v>
                      </c:pt>
                      <c:pt idx="173">
                        <c:v>173.74555700000019</c:v>
                      </c:pt>
                      <c:pt idx="174">
                        <c:v>174.74625400000014</c:v>
                      </c:pt>
                      <c:pt idx="175">
                        <c:v>175.75272499999983</c:v>
                      </c:pt>
                      <c:pt idx="176">
                        <c:v>176.7677749999998</c:v>
                      </c:pt>
                      <c:pt idx="177">
                        <c:v>177.76835799999981</c:v>
                      </c:pt>
                      <c:pt idx="178">
                        <c:v>178.78316499999983</c:v>
                      </c:pt>
                      <c:pt idx="179">
                        <c:v>179.78348199999982</c:v>
                      </c:pt>
                      <c:pt idx="180">
                        <c:v>180.79489000000012</c:v>
                      </c:pt>
                      <c:pt idx="181">
                        <c:v>181.79967899999974</c:v>
                      </c:pt>
                      <c:pt idx="182">
                        <c:v>182.81116299999985</c:v>
                      </c:pt>
                      <c:pt idx="183">
                        <c:v>183.80989599999975</c:v>
                      </c:pt>
                      <c:pt idx="184">
                        <c:v>184.82285700000011</c:v>
                      </c:pt>
                      <c:pt idx="185">
                        <c:v>185.81441200000017</c:v>
                      </c:pt>
                      <c:pt idx="186">
                        <c:v>186.83948599999985</c:v>
                      </c:pt>
                      <c:pt idx="187">
                        <c:v>187.84215700000004</c:v>
                      </c:pt>
                      <c:pt idx="188">
                        <c:v>188.85541999999987</c:v>
                      </c:pt>
                      <c:pt idx="189">
                        <c:v>189.86035700000002</c:v>
                      </c:pt>
                      <c:pt idx="190">
                        <c:v>190.87106399999993</c:v>
                      </c:pt>
                      <c:pt idx="191">
                        <c:v>191.86942700000009</c:v>
                      </c:pt>
                      <c:pt idx="192">
                        <c:v>192.86279400000012</c:v>
                      </c:pt>
                      <c:pt idx="193">
                        <c:v>193.86331500000006</c:v>
                      </c:pt>
                      <c:pt idx="194">
                        <c:v>194.86181499999975</c:v>
                      </c:pt>
                      <c:pt idx="195">
                        <c:v>195.86195499999985</c:v>
                      </c:pt>
                      <c:pt idx="196">
                        <c:v>196.87118899999996</c:v>
                      </c:pt>
                      <c:pt idx="197">
                        <c:v>197.86975299999995</c:v>
                      </c:pt>
                      <c:pt idx="198">
                        <c:v>198.86673100000007</c:v>
                      </c:pt>
                      <c:pt idx="199">
                        <c:v>199.87403499999982</c:v>
                      </c:pt>
                      <c:pt idx="200">
                        <c:v>200.87370599999986</c:v>
                      </c:pt>
                      <c:pt idx="201">
                        <c:v>201.86515899999995</c:v>
                      </c:pt>
                      <c:pt idx="202">
                        <c:v>202.87047699999994</c:v>
                      </c:pt>
                      <c:pt idx="203">
                        <c:v>203.88540899999998</c:v>
                      </c:pt>
                      <c:pt idx="204">
                        <c:v>204.88931599999978</c:v>
                      </c:pt>
                      <c:pt idx="205">
                        <c:v>205.90207599999985</c:v>
                      </c:pt>
                      <c:pt idx="206">
                        <c:v>206.90433500000017</c:v>
                      </c:pt>
                      <c:pt idx="207">
                        <c:v>207.90878100000009</c:v>
                      </c:pt>
                      <c:pt idx="208">
                        <c:v>208.91441900000018</c:v>
                      </c:pt>
                      <c:pt idx="209">
                        <c:v>209.91936399999986</c:v>
                      </c:pt>
                      <c:pt idx="210">
                        <c:v>210.93382800000018</c:v>
                      </c:pt>
                      <c:pt idx="211">
                        <c:v>6285.4185610000004</c:v>
                      </c:pt>
                      <c:pt idx="212">
                        <c:v>6297.5438300000005</c:v>
                      </c:pt>
                      <c:pt idx="213">
                        <c:v>6300.5701910000007</c:v>
                      </c:pt>
                      <c:pt idx="214">
                        <c:v>6305.6362079999999</c:v>
                      </c:pt>
                      <c:pt idx="215">
                        <c:v>6308.69355</c:v>
                      </c:pt>
                      <c:pt idx="216">
                        <c:v>6309.8091870000007</c:v>
                      </c:pt>
                      <c:pt idx="217">
                        <c:v>6311.73135</c:v>
                      </c:pt>
                      <c:pt idx="218">
                        <c:v>6313.7393609999999</c:v>
                      </c:pt>
                      <c:pt idx="219">
                        <c:v>6315.7401860000009</c:v>
                      </c:pt>
                      <c:pt idx="220">
                        <c:v>6317.7419430000009</c:v>
                      </c:pt>
                      <c:pt idx="221">
                        <c:v>6319.7710230000012</c:v>
                      </c:pt>
                      <c:pt idx="222">
                        <c:v>6321.7720210000007</c:v>
                      </c:pt>
                      <c:pt idx="223">
                        <c:v>6322.783351</c:v>
                      </c:pt>
                      <c:pt idx="224">
                        <c:v>6323.8339410000008</c:v>
                      </c:pt>
                      <c:pt idx="225">
                        <c:v>6324.8434620000007</c:v>
                      </c:pt>
                      <c:pt idx="226">
                        <c:v>6326.8155360000001</c:v>
                      </c:pt>
                      <c:pt idx="227">
                        <c:v>6327.8135849999999</c:v>
                      </c:pt>
                      <c:pt idx="228">
                        <c:v>6328.8267940000005</c:v>
                      </c:pt>
                      <c:pt idx="229">
                        <c:v>6329.9038940000009</c:v>
                      </c:pt>
                      <c:pt idx="230">
                        <c:v>6331.8520270000008</c:v>
                      </c:pt>
                      <c:pt idx="231">
                        <c:v>6333.0423160000009</c:v>
                      </c:pt>
                      <c:pt idx="232">
                        <c:v>6333.8600310000002</c:v>
                      </c:pt>
                      <c:pt idx="233">
                        <c:v>6334.8722470000012</c:v>
                      </c:pt>
                      <c:pt idx="234">
                        <c:v>6336.1414299999997</c:v>
                      </c:pt>
                      <c:pt idx="235">
                        <c:v>6336.8725360000008</c:v>
                      </c:pt>
                      <c:pt idx="236">
                        <c:v>6337.8752249999998</c:v>
                      </c:pt>
                      <c:pt idx="237">
                        <c:v>6339.2377379999998</c:v>
                      </c:pt>
                      <c:pt idx="238">
                        <c:v>6339.9365529999995</c:v>
                      </c:pt>
                      <c:pt idx="239">
                        <c:v>6340.9401870000002</c:v>
                      </c:pt>
                      <c:pt idx="240">
                        <c:v>6341.947005</c:v>
                      </c:pt>
                      <c:pt idx="241">
                        <c:v>6342.9515030000002</c:v>
                      </c:pt>
                      <c:pt idx="242">
                        <c:v>6343.9449490000006</c:v>
                      </c:pt>
                      <c:pt idx="243">
                        <c:v>6344.9673300000013</c:v>
                      </c:pt>
                      <c:pt idx="244">
                        <c:v>6345.9873860000007</c:v>
                      </c:pt>
                      <c:pt idx="245">
                        <c:v>6347.0418270000009</c:v>
                      </c:pt>
                      <c:pt idx="246">
                        <c:v>6348.0704580000001</c:v>
                      </c:pt>
                      <c:pt idx="247">
                        <c:v>6349.0880260000013</c:v>
                      </c:pt>
                      <c:pt idx="248">
                        <c:v>6350.0273859999998</c:v>
                      </c:pt>
                      <c:pt idx="249">
                        <c:v>6351.0270500000006</c:v>
                      </c:pt>
                      <c:pt idx="250">
                        <c:v>6352.0467740000004</c:v>
                      </c:pt>
                      <c:pt idx="251">
                        <c:v>6353.1893020000007</c:v>
                      </c:pt>
                      <c:pt idx="252">
                        <c:v>6354.0601779999997</c:v>
                      </c:pt>
                      <c:pt idx="253">
                        <c:v>6355.061925</c:v>
                      </c:pt>
                      <c:pt idx="254">
                        <c:v>6356.3397590000004</c:v>
                      </c:pt>
                      <c:pt idx="255">
                        <c:v>6357.124006</c:v>
                      </c:pt>
                      <c:pt idx="256">
                        <c:v>6358.127695000001</c:v>
                      </c:pt>
                      <c:pt idx="257">
                        <c:v>6359.4211510000005</c:v>
                      </c:pt>
                      <c:pt idx="258">
                        <c:v>6360.2250380000005</c:v>
                      </c:pt>
                      <c:pt idx="259">
                        <c:v>6361.2484409999997</c:v>
                      </c:pt>
                      <c:pt idx="260">
                        <c:v>6362.5226650000004</c:v>
                      </c:pt>
                      <c:pt idx="261">
                        <c:v>6363.2724600000001</c:v>
                      </c:pt>
                      <c:pt idx="262">
                        <c:v>6364.2687740000001</c:v>
                      </c:pt>
                      <c:pt idx="263">
                        <c:v>6365.6288210000002</c:v>
                      </c:pt>
                      <c:pt idx="264">
                        <c:v>6366.3228510000008</c:v>
                      </c:pt>
                      <c:pt idx="265">
                        <c:v>6367.3354689999996</c:v>
                      </c:pt>
                      <c:pt idx="266">
                        <c:v>6368.7775220000003</c:v>
                      </c:pt>
                      <c:pt idx="267">
                        <c:v>6369.4038520000013</c:v>
                      </c:pt>
                      <c:pt idx="268">
                        <c:v>6370.4197490000006</c:v>
                      </c:pt>
                      <c:pt idx="269">
                        <c:v>6371.8569810000008</c:v>
                      </c:pt>
                      <c:pt idx="270">
                        <c:v>6372.458713</c:v>
                      </c:pt>
                      <c:pt idx="271">
                        <c:v>6373.3843969999998</c:v>
                      </c:pt>
                      <c:pt idx="272">
                        <c:v>6374.4051130000007</c:v>
                      </c:pt>
                      <c:pt idx="273">
                        <c:v>6375.4291100000009</c:v>
                      </c:pt>
                      <c:pt idx="274">
                        <c:v>6376.4516910000002</c:v>
                      </c:pt>
                      <c:pt idx="275">
                        <c:v>6377.4548250000007</c:v>
                      </c:pt>
                      <c:pt idx="276">
                        <c:v>6378.4962950000008</c:v>
                      </c:pt>
                      <c:pt idx="277">
                        <c:v>6379.5186590000012</c:v>
                      </c:pt>
                      <c:pt idx="278">
                        <c:v>6380.5465729999996</c:v>
                      </c:pt>
                      <c:pt idx="279">
                        <c:v>6381.5895959999998</c:v>
                      </c:pt>
                      <c:pt idx="280">
                        <c:v>6382.6381789999996</c:v>
                      </c:pt>
                      <c:pt idx="281">
                        <c:v>6383.6541620000007</c:v>
                      </c:pt>
                      <c:pt idx="282">
                        <c:v>6384.6540100000002</c:v>
                      </c:pt>
                      <c:pt idx="283">
                        <c:v>6385.6570400000001</c:v>
                      </c:pt>
                      <c:pt idx="284">
                        <c:v>6386.7045820000003</c:v>
                      </c:pt>
                      <c:pt idx="285">
                        <c:v>6387.7501470000007</c:v>
                      </c:pt>
                      <c:pt idx="286">
                        <c:v>6388.972178</c:v>
                      </c:pt>
                      <c:pt idx="287">
                        <c:v>6389.7702050000007</c:v>
                      </c:pt>
                      <c:pt idx="288">
                        <c:v>6390.7798540000003</c:v>
                      </c:pt>
                      <c:pt idx="289">
                        <c:v>6392.0606179999995</c:v>
                      </c:pt>
                      <c:pt idx="290">
                        <c:v>6392.7852139999995</c:v>
                      </c:pt>
                      <c:pt idx="291">
                        <c:v>6393.7842369999998</c:v>
                      </c:pt>
                      <c:pt idx="292">
                        <c:v>6395.1569180000006</c:v>
                      </c:pt>
                      <c:pt idx="293">
                        <c:v>6395.8129509999999</c:v>
                      </c:pt>
                      <c:pt idx="294">
                        <c:v>6396.8167570000005</c:v>
                      </c:pt>
                      <c:pt idx="295">
                        <c:v>6398.2647379999999</c:v>
                      </c:pt>
                      <c:pt idx="296">
                        <c:v>6398.8947349999999</c:v>
                      </c:pt>
                      <c:pt idx="297">
                        <c:v>6399.9179920000006</c:v>
                      </c:pt>
                      <c:pt idx="298">
                        <c:v>6400.8233629999995</c:v>
                      </c:pt>
                      <c:pt idx="299">
                        <c:v>6401.8234670000002</c:v>
                      </c:pt>
                      <c:pt idx="300">
                        <c:v>6402.826946000001</c:v>
                      </c:pt>
                      <c:pt idx="301">
                        <c:v>6403.8233300000011</c:v>
                      </c:pt>
                      <c:pt idx="302">
                        <c:v>6404.8233230000005</c:v>
                      </c:pt>
                      <c:pt idx="303">
                        <c:v>6405.839390000001</c:v>
                      </c:pt>
                      <c:pt idx="304">
                        <c:v>6406.8363179999997</c:v>
                      </c:pt>
                      <c:pt idx="305">
                        <c:v>6407.8333149999999</c:v>
                      </c:pt>
                      <c:pt idx="306">
                        <c:v>6408.878933</c:v>
                      </c:pt>
                      <c:pt idx="307">
                        <c:v>6409.8915140000008</c:v>
                      </c:pt>
                      <c:pt idx="308">
                        <c:v>6410.9235019999996</c:v>
                      </c:pt>
                      <c:pt idx="309">
                        <c:v>6411.9722629999997</c:v>
                      </c:pt>
                      <c:pt idx="310">
                        <c:v>6413.0191770000001</c:v>
                      </c:pt>
                      <c:pt idx="311">
                        <c:v>6414.0432359999995</c:v>
                      </c:pt>
                      <c:pt idx="312">
                        <c:v>6415.4081810000007</c:v>
                      </c:pt>
                      <c:pt idx="313">
                        <c:v>6416.3651389999995</c:v>
                      </c:pt>
                      <c:pt idx="314">
                        <c:v>6417.3760020000009</c:v>
                      </c:pt>
                      <c:pt idx="315">
                        <c:v>6418.3879740000011</c:v>
                      </c:pt>
                      <c:pt idx="316">
                        <c:v>6419.3862860000008</c:v>
                      </c:pt>
                      <c:pt idx="317">
                        <c:v>6420.3992560000006</c:v>
                      </c:pt>
                      <c:pt idx="318">
                        <c:v>6421.4034920000013</c:v>
                      </c:pt>
                      <c:pt idx="319">
                        <c:v>6422.4044410000006</c:v>
                      </c:pt>
                      <c:pt idx="320">
                        <c:v>6423.4049649999997</c:v>
                      </c:pt>
                      <c:pt idx="321">
                        <c:v>6424.3950839999998</c:v>
                      </c:pt>
                      <c:pt idx="322">
                        <c:v>6425.3954350000004</c:v>
                      </c:pt>
                      <c:pt idx="323">
                        <c:v>6426.4083870000013</c:v>
                      </c:pt>
                      <c:pt idx="324">
                        <c:v>6427.4216319999996</c:v>
                      </c:pt>
                      <c:pt idx="325">
                        <c:v>6428.4227730000002</c:v>
                      </c:pt>
                      <c:pt idx="326">
                        <c:v>6429.4231980000004</c:v>
                      </c:pt>
                      <c:pt idx="327">
                        <c:v>6430.4336309999999</c:v>
                      </c:pt>
                      <c:pt idx="328">
                        <c:v>6431.4246199999998</c:v>
                      </c:pt>
                      <c:pt idx="329">
                        <c:v>6432.4321959999997</c:v>
                      </c:pt>
                      <c:pt idx="330">
                        <c:v>6433.4518559999997</c:v>
                      </c:pt>
                      <c:pt idx="331">
                        <c:v>6434.4474250000003</c:v>
                      </c:pt>
                      <c:pt idx="332">
                        <c:v>211.94975599999998</c:v>
                      </c:pt>
                      <c:pt idx="333">
                        <c:v>212.94986699999981</c:v>
                      </c:pt>
                      <c:pt idx="334">
                        <c:v>213.94793500000014</c:v>
                      </c:pt>
                      <c:pt idx="335">
                        <c:v>214.96388200000001</c:v>
                      </c:pt>
                      <c:pt idx="336">
                        <c:v>215.98005999999987</c:v>
                      </c:pt>
                      <c:pt idx="337">
                        <c:v>216.98502099999996</c:v>
                      </c:pt>
                      <c:pt idx="338">
                        <c:v>217.99561600000015</c:v>
                      </c:pt>
                      <c:pt idx="339">
                        <c:v>219.00934300000017</c:v>
                      </c:pt>
                      <c:pt idx="340">
                        <c:v>220.01310599999988</c:v>
                      </c:pt>
                      <c:pt idx="341">
                        <c:v>221.0143549999998</c:v>
                      </c:pt>
                      <c:pt idx="342">
                        <c:v>222.02869999999984</c:v>
                      </c:pt>
                      <c:pt idx="343">
                        <c:v>223.02927599999975</c:v>
                      </c:pt>
                      <c:pt idx="344">
                        <c:v>226.02750800000013</c:v>
                      </c:pt>
                      <c:pt idx="345">
                        <c:v>6130.2394450000011</c:v>
                      </c:pt>
                      <c:pt idx="346">
                        <c:v>6137.3254680000009</c:v>
                      </c:pt>
                      <c:pt idx="347">
                        <c:v>6140.3910500000002</c:v>
                      </c:pt>
                      <c:pt idx="348">
                        <c:v>6141.4316070000004</c:v>
                      </c:pt>
                      <c:pt idx="349">
                        <c:v>6142.4549820000011</c:v>
                      </c:pt>
                      <c:pt idx="350">
                        <c:v>6143.4654900000005</c:v>
                      </c:pt>
                      <c:pt idx="351">
                        <c:v>6146.4935050000004</c:v>
                      </c:pt>
                      <c:pt idx="352">
                        <c:v>6147.5092160000004</c:v>
                      </c:pt>
                      <c:pt idx="353">
                        <c:v>6148.5252629999995</c:v>
                      </c:pt>
                      <c:pt idx="354">
                        <c:v>6149.5349800000004</c:v>
                      </c:pt>
                      <c:pt idx="355">
                        <c:v>6150.5499780000009</c:v>
                      </c:pt>
                      <c:pt idx="356">
                        <c:v>6151.5850289999998</c:v>
                      </c:pt>
                      <c:pt idx="357">
                        <c:v>6152.5854010000003</c:v>
                      </c:pt>
                      <c:pt idx="358">
                        <c:v>6153.6016190000009</c:v>
                      </c:pt>
                      <c:pt idx="359">
                        <c:v>6154.6178450000007</c:v>
                      </c:pt>
                      <c:pt idx="360">
                        <c:v>6155.625747</c:v>
                      </c:pt>
                      <c:pt idx="361">
                        <c:v>6156.6474319999998</c:v>
                      </c:pt>
                      <c:pt idx="362">
                        <c:v>6157.6532090000001</c:v>
                      </c:pt>
                      <c:pt idx="363">
                        <c:v>6158.6536479999995</c:v>
                      </c:pt>
                      <c:pt idx="364">
                        <c:v>6159.6541670000006</c:v>
                      </c:pt>
                      <c:pt idx="365">
                        <c:v>6160.6657109999996</c:v>
                      </c:pt>
                      <c:pt idx="366">
                        <c:v>6161.6691279999995</c:v>
                      </c:pt>
                      <c:pt idx="367">
                        <c:v>6162.6855260000011</c:v>
                      </c:pt>
                      <c:pt idx="368">
                        <c:v>6163.6841839999997</c:v>
                      </c:pt>
                      <c:pt idx="369">
                        <c:v>6164.6857099999997</c:v>
                      </c:pt>
                      <c:pt idx="370">
                        <c:v>6165.7302620000009</c:v>
                      </c:pt>
                      <c:pt idx="371">
                        <c:v>6166.7102790000008</c:v>
                      </c:pt>
                      <c:pt idx="372">
                        <c:v>6167.7456930000008</c:v>
                      </c:pt>
                      <c:pt idx="373">
                        <c:v>6168.7575510000006</c:v>
                      </c:pt>
                      <c:pt idx="374">
                        <c:v>6169.7593130000005</c:v>
                      </c:pt>
                      <c:pt idx="375">
                        <c:v>6170.7598269999999</c:v>
                      </c:pt>
                      <c:pt idx="376">
                        <c:v>6171.7958950000011</c:v>
                      </c:pt>
                      <c:pt idx="377">
                        <c:v>6172.8181110000005</c:v>
                      </c:pt>
                      <c:pt idx="378">
                        <c:v>6173.8668620000008</c:v>
                      </c:pt>
                      <c:pt idx="379">
                        <c:v>6174.9151810000003</c:v>
                      </c:pt>
                      <c:pt idx="380">
                        <c:v>6175.9639719999996</c:v>
                      </c:pt>
                      <c:pt idx="381">
                        <c:v>6176.9603239999997</c:v>
                      </c:pt>
                      <c:pt idx="382">
                        <c:v>6178.0085610000006</c:v>
                      </c:pt>
                      <c:pt idx="383">
                        <c:v>6179.0075890000007</c:v>
                      </c:pt>
                      <c:pt idx="384">
                        <c:v>6180.0062760000001</c:v>
                      </c:pt>
                      <c:pt idx="385">
                        <c:v>6181.0495460000002</c:v>
                      </c:pt>
                      <c:pt idx="386">
                        <c:v>6182.0979420000003</c:v>
                      </c:pt>
                      <c:pt idx="387">
                        <c:v>6183.146659</c:v>
                      </c:pt>
                      <c:pt idx="388">
                        <c:v>6184.1680770000003</c:v>
                      </c:pt>
                      <c:pt idx="389">
                        <c:v>6185.1785840000011</c:v>
                      </c:pt>
                      <c:pt idx="390">
                        <c:v>6186.2136810000011</c:v>
                      </c:pt>
                      <c:pt idx="391">
                        <c:v>6187.2623459999995</c:v>
                      </c:pt>
                      <c:pt idx="392">
                        <c:v>6188.2847039999997</c:v>
                      </c:pt>
                      <c:pt idx="393">
                        <c:v>6189.3072210000009</c:v>
                      </c:pt>
                      <c:pt idx="394">
                        <c:v>6190.3090819999998</c:v>
                      </c:pt>
                      <c:pt idx="395">
                        <c:v>6191.309193000001</c:v>
                      </c:pt>
                      <c:pt idx="396">
                        <c:v>6192.3097560000006</c:v>
                      </c:pt>
                      <c:pt idx="397">
                        <c:v>6193.3032670000011</c:v>
                      </c:pt>
                      <c:pt idx="398">
                        <c:v>6194.3076710000005</c:v>
                      </c:pt>
                      <c:pt idx="399">
                        <c:v>6195.3099170000005</c:v>
                      </c:pt>
                      <c:pt idx="400">
                        <c:v>6196.3261089999996</c:v>
                      </c:pt>
                      <c:pt idx="401">
                        <c:v>6197.3138799999997</c:v>
                      </c:pt>
                      <c:pt idx="402">
                        <c:v>6198.3226439999999</c:v>
                      </c:pt>
                      <c:pt idx="403">
                        <c:v>6199.3332339999997</c:v>
                      </c:pt>
                      <c:pt idx="404">
                        <c:v>6200.3707790000008</c:v>
                      </c:pt>
                      <c:pt idx="405">
                        <c:v>6201.3171300000013</c:v>
                      </c:pt>
                      <c:pt idx="406">
                        <c:v>6202.3250530000005</c:v>
                      </c:pt>
                      <c:pt idx="407">
                        <c:v>6203.325272</c:v>
                      </c:pt>
                      <c:pt idx="408">
                        <c:v>6204.4109100000005</c:v>
                      </c:pt>
                      <c:pt idx="409">
                        <c:v>6205.3749239999997</c:v>
                      </c:pt>
                      <c:pt idx="410">
                        <c:v>6206.3798040000001</c:v>
                      </c:pt>
                      <c:pt idx="411">
                        <c:v>6207.5435269999998</c:v>
                      </c:pt>
                      <c:pt idx="412">
                        <c:v>6208.4315660000011</c:v>
                      </c:pt>
                      <c:pt idx="413">
                        <c:v>6209.4315790000001</c:v>
                      </c:pt>
                      <c:pt idx="414">
                        <c:v>6210.6229760000006</c:v>
                      </c:pt>
                      <c:pt idx="415">
                        <c:v>6211.4630639999996</c:v>
                      </c:pt>
                      <c:pt idx="416">
                        <c:v>6212.4792440000001</c:v>
                      </c:pt>
                      <c:pt idx="417">
                        <c:v>6213.7326759999996</c:v>
                      </c:pt>
                      <c:pt idx="418">
                        <c:v>6214.5096360000007</c:v>
                      </c:pt>
                      <c:pt idx="419">
                        <c:v>6215.5288510000009</c:v>
                      </c:pt>
                      <c:pt idx="420">
                        <c:v>6216.8050650000005</c:v>
                      </c:pt>
                      <c:pt idx="421">
                        <c:v>6217.5911969999997</c:v>
                      </c:pt>
                      <c:pt idx="422">
                        <c:v>6218.6209500000004</c:v>
                      </c:pt>
                      <c:pt idx="423">
                        <c:v>6219.8881180000008</c:v>
                      </c:pt>
                      <c:pt idx="424">
                        <c:v>6220.6851860000006</c:v>
                      </c:pt>
                      <c:pt idx="425">
                        <c:v>6221.6951410000001</c:v>
                      </c:pt>
                      <c:pt idx="426">
                        <c:v>6222.9878590000008</c:v>
                      </c:pt>
                      <c:pt idx="427">
                        <c:v>6223.7340789999998</c:v>
                      </c:pt>
                      <c:pt idx="428">
                        <c:v>6224.7483060000013</c:v>
                      </c:pt>
                      <c:pt idx="429">
                        <c:v>6226.1008270000002</c:v>
                      </c:pt>
                      <c:pt idx="430">
                        <c:v>6226.8029900000001</c:v>
                      </c:pt>
                      <c:pt idx="431">
                        <c:v>6227.8039349999999</c:v>
                      </c:pt>
                      <c:pt idx="432">
                        <c:v>6229.1907950000004</c:v>
                      </c:pt>
                      <c:pt idx="433">
                        <c:v>6229.8263719999995</c:v>
                      </c:pt>
                      <c:pt idx="434">
                        <c:v>6230.8298040000009</c:v>
                      </c:pt>
                      <c:pt idx="435">
                        <c:v>6231.8695390000012</c:v>
                      </c:pt>
                      <c:pt idx="436">
                        <c:v>6232.9467430000004</c:v>
                      </c:pt>
                      <c:pt idx="437">
                        <c:v>6233.823378000001</c:v>
                      </c:pt>
                      <c:pt idx="438">
                        <c:v>6234.8675039999998</c:v>
                      </c:pt>
                      <c:pt idx="439">
                        <c:v>6235.8639370000001</c:v>
                      </c:pt>
                      <c:pt idx="440">
                        <c:v>6236.9123970000001</c:v>
                      </c:pt>
                      <c:pt idx="441">
                        <c:v>6237.9087639999998</c:v>
                      </c:pt>
                      <c:pt idx="442">
                        <c:v>6238.9674350000005</c:v>
                      </c:pt>
                      <c:pt idx="443">
                        <c:v>6239.953504000001</c:v>
                      </c:pt>
                      <c:pt idx="444">
                        <c:v>6240.9645810000002</c:v>
                      </c:pt>
                      <c:pt idx="445">
                        <c:v>6241.958211000001</c:v>
                      </c:pt>
                      <c:pt idx="446">
                        <c:v>6243.2155469999998</c:v>
                      </c:pt>
                      <c:pt idx="447">
                        <c:v>6243.9932530000005</c:v>
                      </c:pt>
                      <c:pt idx="448">
                        <c:v>6244.9867480000012</c:v>
                      </c:pt>
                      <c:pt idx="449">
                        <c:v>6246.0188030000008</c:v>
                      </c:pt>
                      <c:pt idx="450">
                        <c:v>6247.0401710000006</c:v>
                      </c:pt>
                      <c:pt idx="451">
                        <c:v>6248.0368429999999</c:v>
                      </c:pt>
                      <c:pt idx="452">
                        <c:v>6249.0760690000006</c:v>
                      </c:pt>
                      <c:pt idx="453">
                        <c:v>6250.0983809999998</c:v>
                      </c:pt>
                      <c:pt idx="454">
                        <c:v>6251.1176840000007</c:v>
                      </c:pt>
                      <c:pt idx="455">
                        <c:v>6252.1156989999999</c:v>
                      </c:pt>
                      <c:pt idx="456">
                        <c:v>6253.1142099999997</c:v>
                      </c:pt>
                      <c:pt idx="457">
                        <c:v>6254.1264380000011</c:v>
                      </c:pt>
                      <c:pt idx="458">
                        <c:v>6255.1553530000001</c:v>
                      </c:pt>
                      <c:pt idx="459">
                        <c:v>6256.172536</c:v>
                      </c:pt>
                      <c:pt idx="460">
                        <c:v>6257.2245949999997</c:v>
                      </c:pt>
                      <c:pt idx="461">
                        <c:v>6258.1257210000003</c:v>
                      </c:pt>
                      <c:pt idx="462">
                        <c:v>6259.1257000000005</c:v>
                      </c:pt>
                      <c:pt idx="463">
                        <c:v>6260.208383000001</c:v>
                      </c:pt>
                      <c:pt idx="464">
                        <c:v>6261.1547279999995</c:v>
                      </c:pt>
                      <c:pt idx="465">
                        <c:v>6262.1410260000011</c:v>
                      </c:pt>
                      <c:pt idx="466">
                        <c:v>6263.3426790000012</c:v>
                      </c:pt>
                      <c:pt idx="467">
                        <c:v>6264.1510099999996</c:v>
                      </c:pt>
                      <c:pt idx="468">
                        <c:v>6265.1579320000001</c:v>
                      </c:pt>
                      <c:pt idx="469">
                        <c:v>6266.4058870000008</c:v>
                      </c:pt>
                      <c:pt idx="470">
                        <c:v>6267.1703649999999</c:v>
                      </c:pt>
                      <c:pt idx="471">
                        <c:v>6268.1589560000011</c:v>
                      </c:pt>
                      <c:pt idx="472">
                        <c:v>6269.546851000001</c:v>
                      </c:pt>
                      <c:pt idx="473">
                        <c:v>6270.1941170000009</c:v>
                      </c:pt>
                      <c:pt idx="474">
                        <c:v>6271.2235250000012</c:v>
                      </c:pt>
                      <c:pt idx="475">
                        <c:v>6272.6467370000009</c:v>
                      </c:pt>
                      <c:pt idx="476">
                        <c:v>6273.2765369999997</c:v>
                      </c:pt>
                      <c:pt idx="477">
                        <c:v>6274.324270000001</c:v>
                      </c:pt>
                      <c:pt idx="478">
                        <c:v>6275.7431909999996</c:v>
                      </c:pt>
                      <c:pt idx="479">
                        <c:v>6276.3632550000002</c:v>
                      </c:pt>
                      <c:pt idx="480">
                        <c:v>6277.3086340000009</c:v>
                      </c:pt>
                      <c:pt idx="481">
                        <c:v>6278.3051510000005</c:v>
                      </c:pt>
                      <c:pt idx="482">
                        <c:v>6279.3088680000001</c:v>
                      </c:pt>
                      <c:pt idx="483">
                        <c:v>6280.2971500000003</c:v>
                      </c:pt>
                      <c:pt idx="484">
                        <c:v>6281.3091940000013</c:v>
                      </c:pt>
                      <c:pt idx="485">
                        <c:v>6282.3255120000013</c:v>
                      </c:pt>
                      <c:pt idx="486">
                        <c:v>6283.3382140000012</c:v>
                      </c:pt>
                      <c:pt idx="487">
                        <c:v>6284.3865760000008</c:v>
                      </c:pt>
                      <c:pt idx="488">
                        <c:v>6286.418466000001</c:v>
                      </c:pt>
                      <c:pt idx="489">
                        <c:v>6287.4187309999998</c:v>
                      </c:pt>
                      <c:pt idx="490">
                        <c:v>6288.4161629999999</c:v>
                      </c:pt>
                      <c:pt idx="491">
                        <c:v>6289.4255360000006</c:v>
                      </c:pt>
                      <c:pt idx="492">
                        <c:v>6290.4284490000009</c:v>
                      </c:pt>
                      <c:pt idx="493">
                        <c:v>6291.4417059999996</c:v>
                      </c:pt>
                      <c:pt idx="494">
                        <c:v>6292.4646769999999</c:v>
                      </c:pt>
                      <c:pt idx="495">
                        <c:v>6293.4652650000007</c:v>
                      </c:pt>
                      <c:pt idx="496">
                        <c:v>6294.4685050000007</c:v>
                      </c:pt>
                      <c:pt idx="497">
                        <c:v>6295.516431</c:v>
                      </c:pt>
                      <c:pt idx="498">
                        <c:v>6296.542859000001</c:v>
                      </c:pt>
                      <c:pt idx="499">
                        <c:v>6298.5470590000004</c:v>
                      </c:pt>
                      <c:pt idx="500">
                        <c:v>6299.5473320000001</c:v>
                      </c:pt>
                      <c:pt idx="501">
                        <c:v>6301.5960520000008</c:v>
                      </c:pt>
                      <c:pt idx="502">
                        <c:v>6302.6342720000011</c:v>
                      </c:pt>
                      <c:pt idx="503">
                        <c:v>6303.5956509999996</c:v>
                      </c:pt>
                      <c:pt idx="504">
                        <c:v>6304.601901</c:v>
                      </c:pt>
                      <c:pt idx="505">
                        <c:v>6306.6957849999999</c:v>
                      </c:pt>
                      <c:pt idx="506">
                        <c:v>6307.6743330000008</c:v>
                      </c:pt>
                      <c:pt idx="507">
                        <c:v>6310.7297799999997</c:v>
                      </c:pt>
                      <c:pt idx="508">
                        <c:v>6312.7393009999996</c:v>
                      </c:pt>
                      <c:pt idx="509">
                        <c:v>6314.7395649999999</c:v>
                      </c:pt>
                      <c:pt idx="510">
                        <c:v>6316.7418109999999</c:v>
                      </c:pt>
                      <c:pt idx="511">
                        <c:v>6318.7495620000009</c:v>
                      </c:pt>
                      <c:pt idx="512">
                        <c:v>6320.7654450000009</c:v>
                      </c:pt>
                      <c:pt idx="513">
                        <c:v>6325.865742</c:v>
                      </c:pt>
                      <c:pt idx="514">
                        <c:v>6330.8437850000009</c:v>
                      </c:pt>
                      <c:pt idx="515">
                        <c:v>224.02728799999977</c:v>
                      </c:pt>
                      <c:pt idx="516">
                        <c:v>225.02680899999996</c:v>
                      </c:pt>
                      <c:pt idx="517">
                        <c:v>227.03229199999987</c:v>
                      </c:pt>
                      <c:pt idx="518">
                        <c:v>228.04692100000011</c:v>
                      </c:pt>
                      <c:pt idx="519">
                        <c:v>229.06020399999989</c:v>
                      </c:pt>
                      <c:pt idx="520">
                        <c:v>230.05057299999999</c:v>
                      </c:pt>
                      <c:pt idx="521">
                        <c:v>231.07202599999982</c:v>
                      </c:pt>
                      <c:pt idx="522">
                        <c:v>232.08005899999989</c:v>
                      </c:pt>
                      <c:pt idx="523">
                        <c:v>233.09495000000015</c:v>
                      </c:pt>
                      <c:pt idx="524">
                        <c:v>234.11449200000015</c:v>
                      </c:pt>
                      <c:pt idx="525">
                        <c:v>235.12386100000003</c:v>
                      </c:pt>
                      <c:pt idx="526">
                        <c:v>237.1374679999999</c:v>
                      </c:pt>
                      <c:pt idx="527">
                        <c:v>239.15445199999976</c:v>
                      </c:pt>
                      <c:pt idx="528">
                        <c:v>5967.9019650000009</c:v>
                      </c:pt>
                      <c:pt idx="529">
                        <c:v>5971.903472</c:v>
                      </c:pt>
                      <c:pt idx="530">
                        <c:v>5974.9048300000013</c:v>
                      </c:pt>
                      <c:pt idx="531">
                        <c:v>5976.9102569999995</c:v>
                      </c:pt>
                      <c:pt idx="532">
                        <c:v>5980.9651439999998</c:v>
                      </c:pt>
                      <c:pt idx="533">
                        <c:v>5981.966077000001</c:v>
                      </c:pt>
                      <c:pt idx="534">
                        <c:v>5983.9956780000011</c:v>
                      </c:pt>
                      <c:pt idx="535">
                        <c:v>5986.9890640000012</c:v>
                      </c:pt>
                      <c:pt idx="536">
                        <c:v>5989.0570960000005</c:v>
                      </c:pt>
                      <c:pt idx="537">
                        <c:v>5990.106987000001</c:v>
                      </c:pt>
                      <c:pt idx="538">
                        <c:v>5991.0735960000002</c:v>
                      </c:pt>
                      <c:pt idx="539">
                        <c:v>5992.0957120000003</c:v>
                      </c:pt>
                      <c:pt idx="540">
                        <c:v>5993.1446059999998</c:v>
                      </c:pt>
                      <c:pt idx="541">
                        <c:v>5994.1680460000007</c:v>
                      </c:pt>
                      <c:pt idx="542">
                        <c:v>5996.1679409999997</c:v>
                      </c:pt>
                      <c:pt idx="543">
                        <c:v>5997.1679130000011</c:v>
                      </c:pt>
                      <c:pt idx="544">
                        <c:v>5998.1682400000009</c:v>
                      </c:pt>
                      <c:pt idx="545">
                        <c:v>5999.1682020000007</c:v>
                      </c:pt>
                      <c:pt idx="546">
                        <c:v>6000.1682410000012</c:v>
                      </c:pt>
                      <c:pt idx="547">
                        <c:v>6001.1751519999998</c:v>
                      </c:pt>
                      <c:pt idx="548">
                        <c:v>6002.2194350000009</c:v>
                      </c:pt>
                      <c:pt idx="549">
                        <c:v>6003.254019</c:v>
                      </c:pt>
                      <c:pt idx="550">
                        <c:v>6004.2625559999997</c:v>
                      </c:pt>
                      <c:pt idx="551">
                        <c:v>6005.2738900000004</c:v>
                      </c:pt>
                      <c:pt idx="552">
                        <c:v>6006.2804840000008</c:v>
                      </c:pt>
                      <c:pt idx="553">
                        <c:v>6007.2862670000013</c:v>
                      </c:pt>
                      <c:pt idx="554">
                        <c:v>6008.2973590000001</c:v>
                      </c:pt>
                      <c:pt idx="555">
                        <c:v>6009.3172699999996</c:v>
                      </c:pt>
                      <c:pt idx="556">
                        <c:v>6010.3329649999996</c:v>
                      </c:pt>
                      <c:pt idx="557">
                        <c:v>6011.3329109999995</c:v>
                      </c:pt>
                      <c:pt idx="558">
                        <c:v>6012.3539770000007</c:v>
                      </c:pt>
                      <c:pt idx="559">
                        <c:v>6013.3641920000009</c:v>
                      </c:pt>
                      <c:pt idx="560">
                        <c:v>6014.4260310000009</c:v>
                      </c:pt>
                      <c:pt idx="561">
                        <c:v>6015.458928</c:v>
                      </c:pt>
                      <c:pt idx="562">
                        <c:v>6016.4032340000012</c:v>
                      </c:pt>
                      <c:pt idx="563">
                        <c:v>6017.4103169999998</c:v>
                      </c:pt>
                      <c:pt idx="564">
                        <c:v>6018.4591890000011</c:v>
                      </c:pt>
                      <c:pt idx="565">
                        <c:v>6019.4258280000013</c:v>
                      </c:pt>
                      <c:pt idx="566">
                        <c:v>6020.4296279999999</c:v>
                      </c:pt>
                      <c:pt idx="567">
                        <c:v>6021.5509820000007</c:v>
                      </c:pt>
                      <c:pt idx="568">
                        <c:v>6022.4467600000007</c:v>
                      </c:pt>
                      <c:pt idx="569">
                        <c:v>6023.4474210000008</c:v>
                      </c:pt>
                      <c:pt idx="570">
                        <c:v>6024.6705490000004</c:v>
                      </c:pt>
                      <c:pt idx="571">
                        <c:v>6025.4787140000008</c:v>
                      </c:pt>
                      <c:pt idx="572">
                        <c:v>6026.4963640000005</c:v>
                      </c:pt>
                      <c:pt idx="573">
                        <c:v>6027.7822950000009</c:v>
                      </c:pt>
                      <c:pt idx="574">
                        <c:v>6028.541623000001</c:v>
                      </c:pt>
                      <c:pt idx="575">
                        <c:v>6029.5401660000007</c:v>
                      </c:pt>
                      <c:pt idx="576">
                        <c:v>6030.8828740000008</c:v>
                      </c:pt>
                      <c:pt idx="577">
                        <c:v>6031.5740409999999</c:v>
                      </c:pt>
                      <c:pt idx="578">
                        <c:v>6032.5895060000003</c:v>
                      </c:pt>
                      <c:pt idx="579">
                        <c:v>6033.9969920000003</c:v>
                      </c:pt>
                      <c:pt idx="580">
                        <c:v>6034.6028380000007</c:v>
                      </c:pt>
                      <c:pt idx="581">
                        <c:v>6035.6253909999996</c:v>
                      </c:pt>
                      <c:pt idx="582">
                        <c:v>6037.0613050000011</c:v>
                      </c:pt>
                      <c:pt idx="583">
                        <c:v>6037.7127540000001</c:v>
                      </c:pt>
                      <c:pt idx="584">
                        <c:v>6038.6182939999999</c:v>
                      </c:pt>
                      <c:pt idx="585">
                        <c:v>6039.6222369999996</c:v>
                      </c:pt>
                      <c:pt idx="586">
                        <c:v>6040.6453010000005</c:v>
                      </c:pt>
                      <c:pt idx="587">
                        <c:v>6041.6938860000009</c:v>
                      </c:pt>
                      <c:pt idx="588">
                        <c:v>6042.7161410000008</c:v>
                      </c:pt>
                      <c:pt idx="589">
                        <c:v>6043.7364830000006</c:v>
                      </c:pt>
                      <c:pt idx="590">
                        <c:v>6044.7768130000004</c:v>
                      </c:pt>
                      <c:pt idx="591">
                        <c:v>6045.7777660000011</c:v>
                      </c:pt>
                      <c:pt idx="592">
                        <c:v>6046.7802060000013</c:v>
                      </c:pt>
                      <c:pt idx="593">
                        <c:v>6047.7882790000003</c:v>
                      </c:pt>
                      <c:pt idx="594">
                        <c:v>6048.800072</c:v>
                      </c:pt>
                      <c:pt idx="595">
                        <c:v>6049.8036420000008</c:v>
                      </c:pt>
                      <c:pt idx="596">
                        <c:v>6050.819673</c:v>
                      </c:pt>
                      <c:pt idx="597">
                        <c:v>6051.8356760000006</c:v>
                      </c:pt>
                      <c:pt idx="598">
                        <c:v>6052.8511849999995</c:v>
                      </c:pt>
                      <c:pt idx="599">
                        <c:v>6053.8756840000005</c:v>
                      </c:pt>
                      <c:pt idx="600">
                        <c:v>6054.884849</c:v>
                      </c:pt>
                      <c:pt idx="601">
                        <c:v>6055.9127390000012</c:v>
                      </c:pt>
                      <c:pt idx="602">
                        <c:v>6056.9296809999996</c:v>
                      </c:pt>
                      <c:pt idx="603">
                        <c:v>6057.9376140000004</c:v>
                      </c:pt>
                      <c:pt idx="604">
                        <c:v>6058.950608000001</c:v>
                      </c:pt>
                      <c:pt idx="605">
                        <c:v>6059.9857250000005</c:v>
                      </c:pt>
                      <c:pt idx="606">
                        <c:v>6061.0031790000012</c:v>
                      </c:pt>
                      <c:pt idx="607">
                        <c:v>6062.0450220000002</c:v>
                      </c:pt>
                      <c:pt idx="608">
                        <c:v>6063.0784949999997</c:v>
                      </c:pt>
                      <c:pt idx="609">
                        <c:v>6063.984923</c:v>
                      </c:pt>
                      <c:pt idx="610">
                        <c:v>6065.060531000001</c:v>
                      </c:pt>
                      <c:pt idx="611">
                        <c:v>6066.0204420000009</c:v>
                      </c:pt>
                      <c:pt idx="612">
                        <c:v>6067.0206140000009</c:v>
                      </c:pt>
                      <c:pt idx="613">
                        <c:v>6068.1468710000008</c:v>
                      </c:pt>
                      <c:pt idx="614">
                        <c:v>6069.077749</c:v>
                      </c:pt>
                      <c:pt idx="615">
                        <c:v>6070.1084690000007</c:v>
                      </c:pt>
                      <c:pt idx="616">
                        <c:v>6071.2959869999995</c:v>
                      </c:pt>
                      <c:pt idx="617">
                        <c:v>6072.1249950000001</c:v>
                      </c:pt>
                      <c:pt idx="618">
                        <c:v>6073.1409760000006</c:v>
                      </c:pt>
                      <c:pt idx="619">
                        <c:v>6074.3737949999995</c:v>
                      </c:pt>
                      <c:pt idx="620">
                        <c:v>6075.1814050000012</c:v>
                      </c:pt>
                      <c:pt idx="621">
                        <c:v>6076.1883429999998</c:v>
                      </c:pt>
                      <c:pt idx="622">
                        <c:v>6077.485396</c:v>
                      </c:pt>
                      <c:pt idx="623">
                        <c:v>6078.2311370000007</c:v>
                      </c:pt>
                      <c:pt idx="624">
                        <c:v>6079.2587170000006</c:v>
                      </c:pt>
                      <c:pt idx="625">
                        <c:v>6080.3075960000006</c:v>
                      </c:pt>
                      <c:pt idx="626">
                        <c:v>6081.3095009999997</c:v>
                      </c:pt>
                      <c:pt idx="627">
                        <c:v>6082.320189</c:v>
                      </c:pt>
                      <c:pt idx="628">
                        <c:v>6083.3159800000012</c:v>
                      </c:pt>
                      <c:pt idx="629">
                        <c:v>6084.3350890000002</c:v>
                      </c:pt>
                      <c:pt idx="630">
                        <c:v>6085.3841310000007</c:v>
                      </c:pt>
                      <c:pt idx="631">
                        <c:v>6086.390883</c:v>
                      </c:pt>
                      <c:pt idx="632">
                        <c:v>6087.3255820000013</c:v>
                      </c:pt>
                      <c:pt idx="633">
                        <c:v>6088.3583180000005</c:v>
                      </c:pt>
                      <c:pt idx="634">
                        <c:v>6089.3122780000012</c:v>
                      </c:pt>
                      <c:pt idx="635">
                        <c:v>6090.3253640000003</c:v>
                      </c:pt>
                      <c:pt idx="636">
                        <c:v>6091.4882500000003</c:v>
                      </c:pt>
                      <c:pt idx="637">
                        <c:v>6092.3315590000002</c:v>
                      </c:pt>
                      <c:pt idx="638">
                        <c:v>6093.3481389999997</c:v>
                      </c:pt>
                      <c:pt idx="639">
                        <c:v>6094.5851899999998</c:v>
                      </c:pt>
                      <c:pt idx="640">
                        <c:v>6095.3843370000013</c:v>
                      </c:pt>
                      <c:pt idx="641">
                        <c:v>6096.3887699999996</c:v>
                      </c:pt>
                      <c:pt idx="642">
                        <c:v>6097.7328749999997</c:v>
                      </c:pt>
                      <c:pt idx="643">
                        <c:v>6098.4031560000003</c:v>
                      </c:pt>
                      <c:pt idx="644">
                        <c:v>6099.4169120000006</c:v>
                      </c:pt>
                      <c:pt idx="645">
                        <c:v>6100.8181940000013</c:v>
                      </c:pt>
                      <c:pt idx="646">
                        <c:v>6101.4500399999997</c:v>
                      </c:pt>
                      <c:pt idx="647">
                        <c:v>6102.4606920000006</c:v>
                      </c:pt>
                      <c:pt idx="648">
                        <c:v>6103.9281540000011</c:v>
                      </c:pt>
                      <c:pt idx="649">
                        <c:v>6104.5308920000007</c:v>
                      </c:pt>
                      <c:pt idx="650">
                        <c:v>6105.4994470000001</c:v>
                      </c:pt>
                      <c:pt idx="651">
                        <c:v>6106.5480150000003</c:v>
                      </c:pt>
                      <c:pt idx="652">
                        <c:v>6107.5707160000002</c:v>
                      </c:pt>
                      <c:pt idx="653">
                        <c:v>6108.5930220000009</c:v>
                      </c:pt>
                      <c:pt idx="654">
                        <c:v>6109.6152930000007</c:v>
                      </c:pt>
                      <c:pt idx="655">
                        <c:v>6110.6639770000002</c:v>
                      </c:pt>
                      <c:pt idx="656">
                        <c:v>6111.6862799999999</c:v>
                      </c:pt>
                      <c:pt idx="657">
                        <c:v>6112.7135340000004</c:v>
                      </c:pt>
                      <c:pt idx="658">
                        <c:v>6113.7276760000004</c:v>
                      </c:pt>
                      <c:pt idx="659">
                        <c:v>6114.7310140000009</c:v>
                      </c:pt>
                      <c:pt idx="660">
                        <c:v>6115.7756160000008</c:v>
                      </c:pt>
                      <c:pt idx="661">
                        <c:v>6116.8236390000002</c:v>
                      </c:pt>
                      <c:pt idx="662">
                        <c:v>6117.8392469999999</c:v>
                      </c:pt>
                      <c:pt idx="663">
                        <c:v>6118.8688880000009</c:v>
                      </c:pt>
                      <c:pt idx="664">
                        <c:v>6119.9174830000011</c:v>
                      </c:pt>
                      <c:pt idx="665">
                        <c:v>6120.9401280000002</c:v>
                      </c:pt>
                      <c:pt idx="666">
                        <c:v>6121.988440000001</c:v>
                      </c:pt>
                      <c:pt idx="667">
                        <c:v>6123.0369929999997</c:v>
                      </c:pt>
                      <c:pt idx="668">
                        <c:v>6124.085583</c:v>
                      </c:pt>
                      <c:pt idx="669">
                        <c:v>6125.1081350000004</c:v>
                      </c:pt>
                      <c:pt idx="670">
                        <c:v>6126.1564699999999</c:v>
                      </c:pt>
                      <c:pt idx="671">
                        <c:v>6127.1681140000001</c:v>
                      </c:pt>
                      <c:pt idx="672">
                        <c:v>6128.1796310000009</c:v>
                      </c:pt>
                      <c:pt idx="673">
                        <c:v>6129.2236360000006</c:v>
                      </c:pt>
                      <c:pt idx="674">
                        <c:v>6131.255486</c:v>
                      </c:pt>
                      <c:pt idx="675">
                        <c:v>6132.2907240000004</c:v>
                      </c:pt>
                      <c:pt idx="676">
                        <c:v>6133.3093370000006</c:v>
                      </c:pt>
                      <c:pt idx="677">
                        <c:v>6134.3244080000004</c:v>
                      </c:pt>
                      <c:pt idx="678">
                        <c:v>6135.325624000001</c:v>
                      </c:pt>
                      <c:pt idx="679">
                        <c:v>6136.4808950000006</c:v>
                      </c:pt>
                      <c:pt idx="680">
                        <c:v>6138.3303109999997</c:v>
                      </c:pt>
                      <c:pt idx="681">
                        <c:v>6139.3309129999998</c:v>
                      </c:pt>
                      <c:pt idx="682">
                        <c:v>6144.4969710000005</c:v>
                      </c:pt>
                      <c:pt idx="683">
                        <c:v>6145.4972479999997</c:v>
                      </c:pt>
                      <c:pt idx="684">
                        <c:v>236.12727300000006</c:v>
                      </c:pt>
                      <c:pt idx="685">
                        <c:v>238.14114800000016</c:v>
                      </c:pt>
                      <c:pt idx="686">
                        <c:v>240.15899200000013</c:v>
                      </c:pt>
                      <c:pt idx="687">
                        <c:v>241.15918199999987</c:v>
                      </c:pt>
                      <c:pt idx="688">
                        <c:v>242.16825400000016</c:v>
                      </c:pt>
                      <c:pt idx="689">
                        <c:v>243.16853899999978</c:v>
                      </c:pt>
                      <c:pt idx="690">
                        <c:v>244.1813689999999</c:v>
                      </c:pt>
                      <c:pt idx="691">
                        <c:v>245.19722599999977</c:v>
                      </c:pt>
                      <c:pt idx="692">
                        <c:v>246.19920499999989</c:v>
                      </c:pt>
                      <c:pt idx="693">
                        <c:v>247.2076790000001</c:v>
                      </c:pt>
                      <c:pt idx="694">
                        <c:v>248.22455600000012</c:v>
                      </c:pt>
                      <c:pt idx="695">
                        <c:v>249.24268699999993</c:v>
                      </c:pt>
                      <c:pt idx="696">
                        <c:v>250.23754199999985</c:v>
                      </c:pt>
                      <c:pt idx="697">
                        <c:v>251.2503999999999</c:v>
                      </c:pt>
                      <c:pt idx="698">
                        <c:v>5801.3243459999994</c:v>
                      </c:pt>
                      <c:pt idx="699">
                        <c:v>5808.3250630000002</c:v>
                      </c:pt>
                      <c:pt idx="700">
                        <c:v>5814.3366590000005</c:v>
                      </c:pt>
                      <c:pt idx="701">
                        <c:v>5818.8194160000003</c:v>
                      </c:pt>
                      <c:pt idx="702">
                        <c:v>5823.5397439999997</c:v>
                      </c:pt>
                      <c:pt idx="703">
                        <c:v>5826.499581</c:v>
                      </c:pt>
                      <c:pt idx="704">
                        <c:v>5829.6195289999996</c:v>
                      </c:pt>
                      <c:pt idx="705">
                        <c:v>5831.7120699999996</c:v>
                      </c:pt>
                      <c:pt idx="706">
                        <c:v>5832.7174109999996</c:v>
                      </c:pt>
                      <c:pt idx="707">
                        <c:v>5834.7405029999991</c:v>
                      </c:pt>
                      <c:pt idx="708">
                        <c:v>5836.7654089999996</c:v>
                      </c:pt>
                      <c:pt idx="709">
                        <c:v>5837.7722780000004</c:v>
                      </c:pt>
                      <c:pt idx="710">
                        <c:v>5838.7823000000008</c:v>
                      </c:pt>
                      <c:pt idx="711">
                        <c:v>5839.7985019999996</c:v>
                      </c:pt>
                      <c:pt idx="712">
                        <c:v>5840.8323820000005</c:v>
                      </c:pt>
                      <c:pt idx="713">
                        <c:v>5841.8705050000008</c:v>
                      </c:pt>
                      <c:pt idx="714">
                        <c:v>5842.9101109999992</c:v>
                      </c:pt>
                      <c:pt idx="715">
                        <c:v>5843.9585719999995</c:v>
                      </c:pt>
                      <c:pt idx="716">
                        <c:v>5844.980834</c:v>
                      </c:pt>
                      <c:pt idx="717">
                        <c:v>5846.0144070000006</c:v>
                      </c:pt>
                      <c:pt idx="718">
                        <c:v>5847.0237610000004</c:v>
                      </c:pt>
                      <c:pt idx="719">
                        <c:v>5848.0288669999991</c:v>
                      </c:pt>
                      <c:pt idx="720">
                        <c:v>5849.0233379999991</c:v>
                      </c:pt>
                      <c:pt idx="721">
                        <c:v>5850.0665919999992</c:v>
                      </c:pt>
                      <c:pt idx="722">
                        <c:v>5851.1102730000002</c:v>
                      </c:pt>
                      <c:pt idx="723">
                        <c:v>5852.1328269999995</c:v>
                      </c:pt>
                      <c:pt idx="724">
                        <c:v>5853.1594850000001</c:v>
                      </c:pt>
                      <c:pt idx="725">
                        <c:v>5854.1816999999992</c:v>
                      </c:pt>
                      <c:pt idx="726">
                        <c:v>5855.1905050000005</c:v>
                      </c:pt>
                      <c:pt idx="727">
                        <c:v>5856.2529950000007</c:v>
                      </c:pt>
                      <c:pt idx="728">
                        <c:v>5858.3113140000005</c:v>
                      </c:pt>
                      <c:pt idx="729">
                        <c:v>5859.3093829999998</c:v>
                      </c:pt>
                      <c:pt idx="730">
                        <c:v>5860.3165649999992</c:v>
                      </c:pt>
                      <c:pt idx="731">
                        <c:v>5861.3258709999991</c:v>
                      </c:pt>
                      <c:pt idx="732">
                        <c:v>5862.3262279999999</c:v>
                      </c:pt>
                      <c:pt idx="733">
                        <c:v>5863.3273090000002</c:v>
                      </c:pt>
                      <c:pt idx="734">
                        <c:v>5864.3256899999997</c:v>
                      </c:pt>
                      <c:pt idx="735">
                        <c:v>5865.3266139999996</c:v>
                      </c:pt>
                      <c:pt idx="736">
                        <c:v>5866.3361960000002</c:v>
                      </c:pt>
                      <c:pt idx="737">
                        <c:v>5867.3290839999991</c:v>
                      </c:pt>
                      <c:pt idx="738">
                        <c:v>5868.3553549999997</c:v>
                      </c:pt>
                      <c:pt idx="739">
                        <c:v>5869.3695050000006</c:v>
                      </c:pt>
                      <c:pt idx="740">
                        <c:v>5870.3858849999997</c:v>
                      </c:pt>
                      <c:pt idx="741">
                        <c:v>5871.4168570000002</c:v>
                      </c:pt>
                      <c:pt idx="742">
                        <c:v>5872.4420320000008</c:v>
                      </c:pt>
                      <c:pt idx="743">
                        <c:v>5873.3610050000007</c:v>
                      </c:pt>
                      <c:pt idx="744">
                        <c:v>5874.4054579999993</c:v>
                      </c:pt>
                      <c:pt idx="745">
                        <c:v>5875.4258929999996</c:v>
                      </c:pt>
                      <c:pt idx="746">
                        <c:v>5876.4630870000001</c:v>
                      </c:pt>
                      <c:pt idx="747">
                        <c:v>5877.5089740000003</c:v>
                      </c:pt>
                      <c:pt idx="748">
                        <c:v>5878.4941029999991</c:v>
                      </c:pt>
                      <c:pt idx="749">
                        <c:v>5879.5209790000008</c:v>
                      </c:pt>
                      <c:pt idx="750">
                        <c:v>5880.5800039999995</c:v>
                      </c:pt>
                      <c:pt idx="751">
                        <c:v>5881.5698279999997</c:v>
                      </c:pt>
                      <c:pt idx="752">
                        <c:v>5882.6217269999997</c:v>
                      </c:pt>
                      <c:pt idx="753">
                        <c:v>5883.6968919999999</c:v>
                      </c:pt>
                      <c:pt idx="754">
                        <c:v>5884.6646829999991</c:v>
                      </c:pt>
                      <c:pt idx="755">
                        <c:v>5885.6647740000008</c:v>
                      </c:pt>
                      <c:pt idx="756">
                        <c:v>5886.8366229999992</c:v>
                      </c:pt>
                      <c:pt idx="757">
                        <c:v>5887.6861730000001</c:v>
                      </c:pt>
                      <c:pt idx="758">
                        <c:v>5888.6862739999997</c:v>
                      </c:pt>
                      <c:pt idx="759">
                        <c:v>5889.9323339999992</c:v>
                      </c:pt>
                      <c:pt idx="760">
                        <c:v>5890.6939480000001</c:v>
                      </c:pt>
                      <c:pt idx="761">
                        <c:v>5891.6991620000008</c:v>
                      </c:pt>
                      <c:pt idx="762">
                        <c:v>5892.7022390000002</c:v>
                      </c:pt>
                      <c:pt idx="763">
                        <c:v>5893.7023339999996</c:v>
                      </c:pt>
                      <c:pt idx="764">
                        <c:v>5894.7156290000003</c:v>
                      </c:pt>
                      <c:pt idx="765">
                        <c:v>5896.1326090000002</c:v>
                      </c:pt>
                      <c:pt idx="766">
                        <c:v>5896.7454859999998</c:v>
                      </c:pt>
                      <c:pt idx="767">
                        <c:v>5897.7523529999999</c:v>
                      </c:pt>
                      <c:pt idx="768">
                        <c:v>5899.224701000001</c:v>
                      </c:pt>
                      <c:pt idx="769">
                        <c:v>5899.8606830000008</c:v>
                      </c:pt>
                      <c:pt idx="770">
                        <c:v>5900.8659860000007</c:v>
                      </c:pt>
                      <c:pt idx="771">
                        <c:v>5901.813540000001</c:v>
                      </c:pt>
                      <c:pt idx="772">
                        <c:v>5902.8124910000006</c:v>
                      </c:pt>
                      <c:pt idx="773">
                        <c:v>5903.8582810000007</c:v>
                      </c:pt>
                      <c:pt idx="774">
                        <c:v>5904.8828310000008</c:v>
                      </c:pt>
                      <c:pt idx="775">
                        <c:v>5905.9291880000001</c:v>
                      </c:pt>
                      <c:pt idx="776">
                        <c:v>5906.9778810000007</c:v>
                      </c:pt>
                      <c:pt idx="777">
                        <c:v>5908.0002000000004</c:v>
                      </c:pt>
                      <c:pt idx="778">
                        <c:v>5909.0402140000006</c:v>
                      </c:pt>
                      <c:pt idx="779">
                        <c:v>5910.056423</c:v>
                      </c:pt>
                      <c:pt idx="780">
                        <c:v>5911.0935069999996</c:v>
                      </c:pt>
                      <c:pt idx="781">
                        <c:v>5912.1421210000008</c:v>
                      </c:pt>
                      <c:pt idx="782">
                        <c:v>5913.1410530000012</c:v>
                      </c:pt>
                      <c:pt idx="783">
                        <c:v>5914.1709160000009</c:v>
                      </c:pt>
                      <c:pt idx="784">
                        <c:v>5915.1658760000009</c:v>
                      </c:pt>
                      <c:pt idx="785">
                        <c:v>5916.1682560000008</c:v>
                      </c:pt>
                      <c:pt idx="786">
                        <c:v>5917.1775850000013</c:v>
                      </c:pt>
                      <c:pt idx="787">
                        <c:v>5918.1928360000002</c:v>
                      </c:pt>
                      <c:pt idx="788">
                        <c:v>5919.1878470000011</c:v>
                      </c:pt>
                      <c:pt idx="789">
                        <c:v>5920.198316</c:v>
                      </c:pt>
                      <c:pt idx="790">
                        <c:v>5921.2384409999995</c:v>
                      </c:pt>
                      <c:pt idx="791">
                        <c:v>5922.2547620000005</c:v>
                      </c:pt>
                      <c:pt idx="792">
                        <c:v>5923.2551299999996</c:v>
                      </c:pt>
                      <c:pt idx="793">
                        <c:v>5924.2625650000009</c:v>
                      </c:pt>
                      <c:pt idx="794">
                        <c:v>5925.2761150000006</c:v>
                      </c:pt>
                      <c:pt idx="795">
                        <c:v>5926.2791369999995</c:v>
                      </c:pt>
                      <c:pt idx="796">
                        <c:v>5927.2781310000009</c:v>
                      </c:pt>
                      <c:pt idx="797">
                        <c:v>5928.2719649999999</c:v>
                      </c:pt>
                      <c:pt idx="798">
                        <c:v>5929.2985399999998</c:v>
                      </c:pt>
                      <c:pt idx="799">
                        <c:v>5930.3450100000009</c:v>
                      </c:pt>
                      <c:pt idx="800">
                        <c:v>5931.2921470000001</c:v>
                      </c:pt>
                      <c:pt idx="801">
                        <c:v>5932.3096070000011</c:v>
                      </c:pt>
                      <c:pt idx="802">
                        <c:v>5933.3732149999996</c:v>
                      </c:pt>
                      <c:pt idx="803">
                        <c:v>5934.3090229999998</c:v>
                      </c:pt>
                      <c:pt idx="804">
                        <c:v>5935.3092980000001</c:v>
                      </c:pt>
                      <c:pt idx="805">
                        <c:v>5936.3070690000004</c:v>
                      </c:pt>
                      <c:pt idx="806">
                        <c:v>5937.3128230000002</c:v>
                      </c:pt>
                      <c:pt idx="807">
                        <c:v>5938.3247009999995</c:v>
                      </c:pt>
                      <c:pt idx="808">
                        <c:v>5939.5775910000011</c:v>
                      </c:pt>
                      <c:pt idx="809">
                        <c:v>5940.3590450000011</c:v>
                      </c:pt>
                      <c:pt idx="810">
                        <c:v>5941.3816500000012</c:v>
                      </c:pt>
                      <c:pt idx="811">
                        <c:v>5942.6810930000011</c:v>
                      </c:pt>
                      <c:pt idx="812">
                        <c:v>5943.3997290000007</c:v>
                      </c:pt>
                      <c:pt idx="813">
                        <c:v>5944.4154740000013</c:v>
                      </c:pt>
                      <c:pt idx="814">
                        <c:v>5945.4354249999997</c:v>
                      </c:pt>
                      <c:pt idx="815">
                        <c:v>5946.4653099999996</c:v>
                      </c:pt>
                      <c:pt idx="816">
                        <c:v>5947.5052749999995</c:v>
                      </c:pt>
                      <c:pt idx="817">
                        <c:v>5948.5288870000004</c:v>
                      </c:pt>
                      <c:pt idx="818">
                        <c:v>5949.5588790000002</c:v>
                      </c:pt>
                      <c:pt idx="819">
                        <c:v>5950.5986759999996</c:v>
                      </c:pt>
                      <c:pt idx="820">
                        <c:v>5951.619302000001</c:v>
                      </c:pt>
                      <c:pt idx="821">
                        <c:v>5952.6695660000005</c:v>
                      </c:pt>
                      <c:pt idx="822">
                        <c:v>5953.6665890000004</c:v>
                      </c:pt>
                      <c:pt idx="823">
                        <c:v>5954.6851779999997</c:v>
                      </c:pt>
                      <c:pt idx="824">
                        <c:v>5955.7258259999999</c:v>
                      </c:pt>
                      <c:pt idx="825">
                        <c:v>5956.7732460000007</c:v>
                      </c:pt>
                      <c:pt idx="826">
                        <c:v>5957.7027240000007</c:v>
                      </c:pt>
                      <c:pt idx="827">
                        <c:v>5958.7428369999998</c:v>
                      </c:pt>
                      <c:pt idx="828">
                        <c:v>5959.7758990000002</c:v>
                      </c:pt>
                      <c:pt idx="829">
                        <c:v>5960.7722940000003</c:v>
                      </c:pt>
                      <c:pt idx="830">
                        <c:v>5961.790382000001</c:v>
                      </c:pt>
                      <c:pt idx="831">
                        <c:v>5962.8074340000003</c:v>
                      </c:pt>
                      <c:pt idx="832">
                        <c:v>5963.8211179999998</c:v>
                      </c:pt>
                      <c:pt idx="833">
                        <c:v>5964.8552579999996</c:v>
                      </c:pt>
                      <c:pt idx="834">
                        <c:v>5965.8596830000006</c:v>
                      </c:pt>
                      <c:pt idx="835">
                        <c:v>5966.8862410000002</c:v>
                      </c:pt>
                      <c:pt idx="836">
                        <c:v>5968.902016</c:v>
                      </c:pt>
                      <c:pt idx="837">
                        <c:v>5969.9023699999998</c:v>
                      </c:pt>
                      <c:pt idx="838">
                        <c:v>5970.9030880000009</c:v>
                      </c:pt>
                      <c:pt idx="839">
                        <c:v>5972.9039290000001</c:v>
                      </c:pt>
                      <c:pt idx="840">
                        <c:v>5973.9047929999997</c:v>
                      </c:pt>
                      <c:pt idx="841">
                        <c:v>5975.9059190000007</c:v>
                      </c:pt>
                      <c:pt idx="842">
                        <c:v>5977.9208090000011</c:v>
                      </c:pt>
                      <c:pt idx="843">
                        <c:v>5978.9267220000002</c:v>
                      </c:pt>
                      <c:pt idx="844">
                        <c:v>5979.9358329999995</c:v>
                      </c:pt>
                      <c:pt idx="845">
                        <c:v>5982.9801129999996</c:v>
                      </c:pt>
                      <c:pt idx="846">
                        <c:v>5984.9967820000002</c:v>
                      </c:pt>
                      <c:pt idx="847">
                        <c:v>5985.9845370000003</c:v>
                      </c:pt>
                      <c:pt idx="848">
                        <c:v>5988.030909000001</c:v>
                      </c:pt>
                      <c:pt idx="849">
                        <c:v>5995.168219000001</c:v>
                      </c:pt>
                      <c:pt idx="850">
                        <c:v>252.25819799999999</c:v>
                      </c:pt>
                      <c:pt idx="851">
                        <c:v>253.26020400000016</c:v>
                      </c:pt>
                      <c:pt idx="852">
                        <c:v>254.25928500000009</c:v>
                      </c:pt>
                      <c:pt idx="853">
                        <c:v>255.25020499999982</c:v>
                      </c:pt>
                      <c:pt idx="854">
                        <c:v>256.25898800000004</c:v>
                      </c:pt>
                      <c:pt idx="855">
                        <c:v>257.26089700000011</c:v>
                      </c:pt>
                      <c:pt idx="856">
                        <c:v>258.26424600000018</c:v>
                      </c:pt>
                      <c:pt idx="857">
                        <c:v>259.2562039999998</c:v>
                      </c:pt>
                      <c:pt idx="858">
                        <c:v>260.27590400000008</c:v>
                      </c:pt>
                      <c:pt idx="859">
                        <c:v>261.26530999999977</c:v>
                      </c:pt>
                      <c:pt idx="860">
                        <c:v>262.28260199999977</c:v>
                      </c:pt>
                      <c:pt idx="861">
                        <c:v>263.29617300000018</c:v>
                      </c:pt>
                      <c:pt idx="862">
                        <c:v>264.31618399999979</c:v>
                      </c:pt>
                      <c:pt idx="863">
                        <c:v>265.33647699999983</c:v>
                      </c:pt>
                      <c:pt idx="864">
                        <c:v>5667.3225309999998</c:v>
                      </c:pt>
                      <c:pt idx="865">
                        <c:v>5668.3160110000008</c:v>
                      </c:pt>
                      <c:pt idx="866">
                        <c:v>5669.3275439999998</c:v>
                      </c:pt>
                      <c:pt idx="867">
                        <c:v>5672.3726189999998</c:v>
                      </c:pt>
                      <c:pt idx="868">
                        <c:v>5679.6970820000006</c:v>
                      </c:pt>
                      <c:pt idx="869">
                        <c:v>5680.4618050000008</c:v>
                      </c:pt>
                      <c:pt idx="870">
                        <c:v>5681.460067</c:v>
                      </c:pt>
                      <c:pt idx="871">
                        <c:v>5685.8849709999995</c:v>
                      </c:pt>
                      <c:pt idx="872">
                        <c:v>5686.5542220000007</c:v>
                      </c:pt>
                      <c:pt idx="873">
                        <c:v>5687.5597730000009</c:v>
                      </c:pt>
                      <c:pt idx="874">
                        <c:v>5689.0013990000007</c:v>
                      </c:pt>
                      <c:pt idx="875">
                        <c:v>5689.5871590000006</c:v>
                      </c:pt>
                      <c:pt idx="876">
                        <c:v>5691.5962020000006</c:v>
                      </c:pt>
                      <c:pt idx="877">
                        <c:v>5692.6068500000001</c:v>
                      </c:pt>
                      <c:pt idx="878">
                        <c:v>5694.6173870000002</c:v>
                      </c:pt>
                      <c:pt idx="879">
                        <c:v>5695.6635389999992</c:v>
                      </c:pt>
                      <c:pt idx="880">
                        <c:v>5698.7568049999991</c:v>
                      </c:pt>
                      <c:pt idx="881">
                        <c:v>5699.8055210000002</c:v>
                      </c:pt>
                      <c:pt idx="882">
                        <c:v>5700.8234069999999</c:v>
                      </c:pt>
                      <c:pt idx="883">
                        <c:v>5701.8233720000007</c:v>
                      </c:pt>
                      <c:pt idx="884">
                        <c:v>5702.8388209999994</c:v>
                      </c:pt>
                      <c:pt idx="885">
                        <c:v>5703.8394100000005</c:v>
                      </c:pt>
                      <c:pt idx="886">
                        <c:v>5704.8648049999993</c:v>
                      </c:pt>
                      <c:pt idx="887">
                        <c:v>5705.896804</c:v>
                      </c:pt>
                      <c:pt idx="888">
                        <c:v>5706.9045170000009</c:v>
                      </c:pt>
                      <c:pt idx="889">
                        <c:v>5707.8970179999997</c:v>
                      </c:pt>
                      <c:pt idx="890">
                        <c:v>5708.9034790000005</c:v>
                      </c:pt>
                      <c:pt idx="891">
                        <c:v>5709.9005199999992</c:v>
                      </c:pt>
                      <c:pt idx="892">
                        <c:v>5710.9311080000007</c:v>
                      </c:pt>
                      <c:pt idx="893">
                        <c:v>5711.9770659999995</c:v>
                      </c:pt>
                      <c:pt idx="894">
                        <c:v>5712.9562470000001</c:v>
                      </c:pt>
                      <c:pt idx="895">
                        <c:v>5714.0023120000005</c:v>
                      </c:pt>
                      <c:pt idx="896">
                        <c:v>5714.9881420000002</c:v>
                      </c:pt>
                      <c:pt idx="897">
                        <c:v>5716.0061640000004</c:v>
                      </c:pt>
                      <c:pt idx="898">
                        <c:v>5716.9888310000006</c:v>
                      </c:pt>
                      <c:pt idx="899">
                        <c:v>5717.9196329999995</c:v>
                      </c:pt>
                      <c:pt idx="900">
                        <c:v>5718.9422410000006</c:v>
                      </c:pt>
                      <c:pt idx="901">
                        <c:v>5719.9381109999995</c:v>
                      </c:pt>
                      <c:pt idx="902">
                        <c:v>5720.9421829999992</c:v>
                      </c:pt>
                      <c:pt idx="903">
                        <c:v>5721.9470729999994</c:v>
                      </c:pt>
                      <c:pt idx="904">
                        <c:v>5722.9722349999993</c:v>
                      </c:pt>
                      <c:pt idx="905">
                        <c:v>5723.9875059999995</c:v>
                      </c:pt>
                      <c:pt idx="906">
                        <c:v>5725.027478</c:v>
                      </c:pt>
                      <c:pt idx="907">
                        <c:v>5726.0244739999998</c:v>
                      </c:pt>
                      <c:pt idx="908">
                        <c:v>5727.0390239999997</c:v>
                      </c:pt>
                      <c:pt idx="909">
                        <c:v>5728.0551570000007</c:v>
                      </c:pt>
                      <c:pt idx="910">
                        <c:v>5729.086953</c:v>
                      </c:pt>
                      <c:pt idx="911">
                        <c:v>5730.1357690000004</c:v>
                      </c:pt>
                      <c:pt idx="912">
                        <c:v>5731.1580250000006</c:v>
                      </c:pt>
                      <c:pt idx="913">
                        <c:v>5732.1678580000007</c:v>
                      </c:pt>
                      <c:pt idx="914">
                        <c:v>5733.1740879999998</c:v>
                      </c:pt>
                      <c:pt idx="915">
                        <c:v>5734.1882509999996</c:v>
                      </c:pt>
                      <c:pt idx="916">
                        <c:v>5735.1929579999996</c:v>
                      </c:pt>
                      <c:pt idx="917">
                        <c:v>5736.1891099999993</c:v>
                      </c:pt>
                      <c:pt idx="918">
                        <c:v>5737.2485199999992</c:v>
                      </c:pt>
                      <c:pt idx="919">
                        <c:v>5738.2791870000001</c:v>
                      </c:pt>
                      <c:pt idx="920">
                        <c:v>5739.2207729999991</c:v>
                      </c:pt>
                      <c:pt idx="921">
                        <c:v>5740.2469490000003</c:v>
                      </c:pt>
                      <c:pt idx="922">
                        <c:v>5741.2628100000002</c:v>
                      </c:pt>
                      <c:pt idx="923">
                        <c:v>5742.2945369999998</c:v>
                      </c:pt>
                      <c:pt idx="924">
                        <c:v>5743.3430270000008</c:v>
                      </c:pt>
                      <c:pt idx="925">
                        <c:v>5744.3001779999995</c:v>
                      </c:pt>
                      <c:pt idx="926">
                        <c:v>5745.3162429999993</c:v>
                      </c:pt>
                      <c:pt idx="927">
                        <c:v>5746.3324630000006</c:v>
                      </c:pt>
                      <c:pt idx="928">
                        <c:v>5747.3848839999991</c:v>
                      </c:pt>
                      <c:pt idx="929">
                        <c:v>5748.4291780000003</c:v>
                      </c:pt>
                      <c:pt idx="930">
                        <c:v>5749.4400189999997</c:v>
                      </c:pt>
                      <c:pt idx="931">
                        <c:v>5750.4631470000004</c:v>
                      </c:pt>
                      <c:pt idx="932">
                        <c:v>5751.4697849999993</c:v>
                      </c:pt>
                      <c:pt idx="933">
                        <c:v>5752.6402620000008</c:v>
                      </c:pt>
                      <c:pt idx="934">
                        <c:v>5753.5449210000006</c:v>
                      </c:pt>
                      <c:pt idx="935">
                        <c:v>5754.5478820000008</c:v>
                      </c:pt>
                      <c:pt idx="936">
                        <c:v>5755.7119980000007</c:v>
                      </c:pt>
                      <c:pt idx="937">
                        <c:v>5756.5858819999994</c:v>
                      </c:pt>
                      <c:pt idx="938">
                        <c:v>5757.5836899999995</c:v>
                      </c:pt>
                      <c:pt idx="939">
                        <c:v>5758.8077790000007</c:v>
                      </c:pt>
                      <c:pt idx="940">
                        <c:v>5759.6166859999994</c:v>
                      </c:pt>
                      <c:pt idx="941">
                        <c:v>5760.6261450000002</c:v>
                      </c:pt>
                      <c:pt idx="942">
                        <c:v>5761.6359799999991</c:v>
                      </c:pt>
                      <c:pt idx="943">
                        <c:v>5762.6623959999997</c:v>
                      </c:pt>
                      <c:pt idx="944">
                        <c:v>5763.6815800000004</c:v>
                      </c:pt>
                      <c:pt idx="945">
                        <c:v>5764.7122390000004</c:v>
                      </c:pt>
                      <c:pt idx="946">
                        <c:v>5765.7608170000003</c:v>
                      </c:pt>
                      <c:pt idx="947">
                        <c:v>5766.8095460000004</c:v>
                      </c:pt>
                      <c:pt idx="948">
                        <c:v>5767.8236359999992</c:v>
                      </c:pt>
                      <c:pt idx="949">
                        <c:v>5768.8176210000001</c:v>
                      </c:pt>
                      <c:pt idx="950">
                        <c:v>5769.8650269999998</c:v>
                      </c:pt>
                      <c:pt idx="951">
                        <c:v>5770.8837650000005</c:v>
                      </c:pt>
                      <c:pt idx="952">
                        <c:v>5771.9213619999991</c:v>
                      </c:pt>
                      <c:pt idx="953">
                        <c:v>5772.969889</c:v>
                      </c:pt>
                      <c:pt idx="954">
                        <c:v>5773.9860140000001</c:v>
                      </c:pt>
                      <c:pt idx="955">
                        <c:v>5774.9964629999995</c:v>
                      </c:pt>
                      <c:pt idx="956">
                        <c:v>5776.0372019999995</c:v>
                      </c:pt>
                      <c:pt idx="957">
                        <c:v>5777.0855530000008</c:v>
                      </c:pt>
                      <c:pt idx="958">
                        <c:v>5778.1158799999994</c:v>
                      </c:pt>
                      <c:pt idx="959">
                        <c:v>5779.1565119999996</c:v>
                      </c:pt>
                      <c:pt idx="960">
                        <c:v>5780.1679390000008</c:v>
                      </c:pt>
                      <c:pt idx="961">
                        <c:v>5781.1679129999993</c:v>
                      </c:pt>
                      <c:pt idx="962">
                        <c:v>5782.1683410000005</c:v>
                      </c:pt>
                      <c:pt idx="963">
                        <c:v>5783.1679019999992</c:v>
                      </c:pt>
                      <c:pt idx="964">
                        <c:v>5784.1678730000003</c:v>
                      </c:pt>
                      <c:pt idx="965">
                        <c:v>5785.1682619999992</c:v>
                      </c:pt>
                      <c:pt idx="966">
                        <c:v>5786.1679160000003</c:v>
                      </c:pt>
                      <c:pt idx="967">
                        <c:v>5787.2041860000008</c:v>
                      </c:pt>
                      <c:pt idx="968">
                        <c:v>5788.2432370000006</c:v>
                      </c:pt>
                      <c:pt idx="969">
                        <c:v>5789.2433870000004</c:v>
                      </c:pt>
                      <c:pt idx="970">
                        <c:v>5790.2439909999994</c:v>
                      </c:pt>
                      <c:pt idx="971">
                        <c:v>5791.2441870000002</c:v>
                      </c:pt>
                      <c:pt idx="972">
                        <c:v>5792.2594239999999</c:v>
                      </c:pt>
                      <c:pt idx="973">
                        <c:v>5793.2616230000003</c:v>
                      </c:pt>
                      <c:pt idx="974">
                        <c:v>5794.2698089999994</c:v>
                      </c:pt>
                      <c:pt idx="975">
                        <c:v>5795.5338169999995</c:v>
                      </c:pt>
                      <c:pt idx="976">
                        <c:v>5796.2862459999997</c:v>
                      </c:pt>
                      <c:pt idx="977">
                        <c:v>5797.3072030000003</c:v>
                      </c:pt>
                      <c:pt idx="978">
                        <c:v>5798.3097089999992</c:v>
                      </c:pt>
                      <c:pt idx="979">
                        <c:v>5799.3198929999999</c:v>
                      </c:pt>
                      <c:pt idx="980">
                        <c:v>5800.3192299999992</c:v>
                      </c:pt>
                      <c:pt idx="981">
                        <c:v>5802.3202559999991</c:v>
                      </c:pt>
                      <c:pt idx="982">
                        <c:v>5803.3973860000006</c:v>
                      </c:pt>
                      <c:pt idx="983">
                        <c:v>5804.3251459999992</c:v>
                      </c:pt>
                      <c:pt idx="984">
                        <c:v>5805.3156579999995</c:v>
                      </c:pt>
                      <c:pt idx="985">
                        <c:v>5806.3958569999995</c:v>
                      </c:pt>
                      <c:pt idx="986">
                        <c:v>5807.3257140000005</c:v>
                      </c:pt>
                      <c:pt idx="987">
                        <c:v>5809.521444</c:v>
                      </c:pt>
                      <c:pt idx="988">
                        <c:v>5810.3185269999994</c:v>
                      </c:pt>
                      <c:pt idx="989">
                        <c:v>5811.3256280000005</c:v>
                      </c:pt>
                      <c:pt idx="990">
                        <c:v>5812.6114969999999</c:v>
                      </c:pt>
                      <c:pt idx="991">
                        <c:v>5813.3291750000008</c:v>
                      </c:pt>
                      <c:pt idx="992">
                        <c:v>5815.7214989999993</c:v>
                      </c:pt>
                      <c:pt idx="993">
                        <c:v>5816.3485679999994</c:v>
                      </c:pt>
                      <c:pt idx="994">
                        <c:v>5817.3682150000004</c:v>
                      </c:pt>
                      <c:pt idx="995">
                        <c:v>5819.4310989999994</c:v>
                      </c:pt>
                      <c:pt idx="996">
                        <c:v>5820.4328430000005</c:v>
                      </c:pt>
                      <c:pt idx="997">
                        <c:v>5821.4291109999995</c:v>
                      </c:pt>
                      <c:pt idx="998">
                        <c:v>5822.4915889999993</c:v>
                      </c:pt>
                      <c:pt idx="999">
                        <c:v>5824.9563859999998</c:v>
                      </c:pt>
                      <c:pt idx="1000">
                        <c:v>5825.4546499999997</c:v>
                      </c:pt>
                      <c:pt idx="1001">
                        <c:v>5827.5482539999994</c:v>
                      </c:pt>
                      <c:pt idx="1002">
                        <c:v>5828.5968659999999</c:v>
                      </c:pt>
                      <c:pt idx="1003">
                        <c:v>5830.6677459999992</c:v>
                      </c:pt>
                      <c:pt idx="1004">
                        <c:v>5833.7117980000003</c:v>
                      </c:pt>
                      <c:pt idx="1005">
                        <c:v>5835.7406979999996</c:v>
                      </c:pt>
                      <c:pt idx="1006">
                        <c:v>5857.3016709999993</c:v>
                      </c:pt>
                      <c:pt idx="1007">
                        <c:v>266.34125700000004</c:v>
                      </c:pt>
                      <c:pt idx="1008">
                        <c:v>267.34098099999983</c:v>
                      </c:pt>
                      <c:pt idx="1009">
                        <c:v>268.34058199999981</c:v>
                      </c:pt>
                      <c:pt idx="1010">
                        <c:v>269.33972600000016</c:v>
                      </c:pt>
                      <c:pt idx="1011">
                        <c:v>270.3408159999999</c:v>
                      </c:pt>
                      <c:pt idx="1012">
                        <c:v>271.32938899999999</c:v>
                      </c:pt>
                      <c:pt idx="1013">
                        <c:v>272.35806300000013</c:v>
                      </c:pt>
                      <c:pt idx="1014">
                        <c:v>273.36145299999998</c:v>
                      </c:pt>
                      <c:pt idx="1015">
                        <c:v>274.37101900000016</c:v>
                      </c:pt>
                      <c:pt idx="1016">
                        <c:v>275.36544499999991</c:v>
                      </c:pt>
                      <c:pt idx="1017">
                        <c:v>276.37798299999986</c:v>
                      </c:pt>
                      <c:pt idx="1018">
                        <c:v>277.39947200000006</c:v>
                      </c:pt>
                      <c:pt idx="1019">
                        <c:v>278.39154000000008</c:v>
                      </c:pt>
                      <c:pt idx="1020">
                        <c:v>279.39178899999979</c:v>
                      </c:pt>
                      <c:pt idx="1021">
                        <c:v>280.40569300000016</c:v>
                      </c:pt>
                      <c:pt idx="1022">
                        <c:v>282.40981199999987</c:v>
                      </c:pt>
                      <c:pt idx="1023">
                        <c:v>5519.7447389999998</c:v>
                      </c:pt>
                      <c:pt idx="1024">
                        <c:v>5525.824036</c:v>
                      </c:pt>
                      <c:pt idx="1025">
                        <c:v>5527.8411510000005</c:v>
                      </c:pt>
                      <c:pt idx="1026">
                        <c:v>5531.8688380000003</c:v>
                      </c:pt>
                      <c:pt idx="1027">
                        <c:v>5533.8621370000001</c:v>
                      </c:pt>
                      <c:pt idx="1028">
                        <c:v>5538.8860480000003</c:v>
                      </c:pt>
                      <c:pt idx="1029">
                        <c:v>5539.8883939999996</c:v>
                      </c:pt>
                      <c:pt idx="1030">
                        <c:v>5542.9018969999997</c:v>
                      </c:pt>
                      <c:pt idx="1031">
                        <c:v>5543.8906160000006</c:v>
                      </c:pt>
                      <c:pt idx="1032">
                        <c:v>5544.9065730000002</c:v>
                      </c:pt>
                      <c:pt idx="1033">
                        <c:v>5545.9329560000006</c:v>
                      </c:pt>
                      <c:pt idx="1034">
                        <c:v>5546.9341669999994</c:v>
                      </c:pt>
                      <c:pt idx="1035">
                        <c:v>5547.9489049999993</c:v>
                      </c:pt>
                      <c:pt idx="1036">
                        <c:v>5548.9490659999992</c:v>
                      </c:pt>
                      <c:pt idx="1037">
                        <c:v>5549.950793</c:v>
                      </c:pt>
                      <c:pt idx="1038">
                        <c:v>5550.9560980000006</c:v>
                      </c:pt>
                      <c:pt idx="1039">
                        <c:v>5551.9550199999994</c:v>
                      </c:pt>
                      <c:pt idx="1040">
                        <c:v>5552.9563600000001</c:v>
                      </c:pt>
                      <c:pt idx="1041">
                        <c:v>5553.9558379999999</c:v>
                      </c:pt>
                      <c:pt idx="1042">
                        <c:v>5554.9554289999996</c:v>
                      </c:pt>
                      <c:pt idx="1043">
                        <c:v>5555.9613890000001</c:v>
                      </c:pt>
                      <c:pt idx="1044">
                        <c:v>5556.9624359999998</c:v>
                      </c:pt>
                      <c:pt idx="1045">
                        <c:v>5557.9614419999998</c:v>
                      </c:pt>
                      <c:pt idx="1046">
                        <c:v>5558.9633140000005</c:v>
                      </c:pt>
                      <c:pt idx="1047">
                        <c:v>5559.961695</c:v>
                      </c:pt>
                      <c:pt idx="1048">
                        <c:v>5560.9651589999994</c:v>
                      </c:pt>
                      <c:pt idx="1049">
                        <c:v>5561.9641269999993</c:v>
                      </c:pt>
                      <c:pt idx="1050">
                        <c:v>5562.9651649999996</c:v>
                      </c:pt>
                      <c:pt idx="1051">
                        <c:v>5563.9581469999994</c:v>
                      </c:pt>
                      <c:pt idx="1052">
                        <c:v>5564.9648969999998</c:v>
                      </c:pt>
                      <c:pt idx="1053">
                        <c:v>5565.9656140000006</c:v>
                      </c:pt>
                      <c:pt idx="1054">
                        <c:v>5566.9681440000004</c:v>
                      </c:pt>
                      <c:pt idx="1055">
                        <c:v>5567.9988419999991</c:v>
                      </c:pt>
                      <c:pt idx="1056">
                        <c:v>5568.9870200000005</c:v>
                      </c:pt>
                      <c:pt idx="1057">
                        <c:v>5569.9851419999995</c:v>
                      </c:pt>
                      <c:pt idx="1058">
                        <c:v>5570.9864280000002</c:v>
                      </c:pt>
                      <c:pt idx="1059">
                        <c:v>5571.9893100000008</c:v>
                      </c:pt>
                      <c:pt idx="1060">
                        <c:v>5572.9971310000001</c:v>
                      </c:pt>
                      <c:pt idx="1061">
                        <c:v>5573.9968260000005</c:v>
                      </c:pt>
                      <c:pt idx="1062">
                        <c:v>5575.0057450000004</c:v>
                      </c:pt>
                      <c:pt idx="1063">
                        <c:v>5576.0084050000005</c:v>
                      </c:pt>
                      <c:pt idx="1064">
                        <c:v>5577.0099730000002</c:v>
                      </c:pt>
                      <c:pt idx="1065">
                        <c:v>5578.0111149999993</c:v>
                      </c:pt>
                      <c:pt idx="1066">
                        <c:v>5579.0022329999993</c:v>
                      </c:pt>
                      <c:pt idx="1067">
                        <c:v>5580.0086950000004</c:v>
                      </c:pt>
                      <c:pt idx="1068">
                        <c:v>5581.0145919999995</c:v>
                      </c:pt>
                      <c:pt idx="1069">
                        <c:v>5582.0128069999992</c:v>
                      </c:pt>
                      <c:pt idx="1070">
                        <c:v>5583.017715</c:v>
                      </c:pt>
                      <c:pt idx="1071">
                        <c:v>5584.0291789999992</c:v>
                      </c:pt>
                      <c:pt idx="1072">
                        <c:v>5585.0195409999997</c:v>
                      </c:pt>
                      <c:pt idx="1073">
                        <c:v>5586.0278969999999</c:v>
                      </c:pt>
                      <c:pt idx="1074">
                        <c:v>5587.0332949999993</c:v>
                      </c:pt>
                      <c:pt idx="1075">
                        <c:v>5588.0344179999993</c:v>
                      </c:pt>
                      <c:pt idx="1076">
                        <c:v>5589.0353790000008</c:v>
                      </c:pt>
                      <c:pt idx="1077">
                        <c:v>5590.0389840000007</c:v>
                      </c:pt>
                      <c:pt idx="1078">
                        <c:v>5591.0454740000005</c:v>
                      </c:pt>
                      <c:pt idx="1079">
                        <c:v>5592.0431900000003</c:v>
                      </c:pt>
                      <c:pt idx="1080">
                        <c:v>5593.0441979999996</c:v>
                      </c:pt>
                      <c:pt idx="1081">
                        <c:v>5594.0387439999995</c:v>
                      </c:pt>
                      <c:pt idx="1082">
                        <c:v>5595.0443699999996</c:v>
                      </c:pt>
                      <c:pt idx="1083">
                        <c:v>5596.0432430000001</c:v>
                      </c:pt>
                      <c:pt idx="1084">
                        <c:v>5597.0449619999999</c:v>
                      </c:pt>
                      <c:pt idx="1085">
                        <c:v>5598.0319889999992</c:v>
                      </c:pt>
                      <c:pt idx="1086">
                        <c:v>5599.0331879999994</c:v>
                      </c:pt>
                      <c:pt idx="1087">
                        <c:v>5600.0340560000004</c:v>
                      </c:pt>
                      <c:pt idx="1088">
                        <c:v>5601.0351140000002</c:v>
                      </c:pt>
                      <c:pt idx="1089">
                        <c:v>5602.0358689999994</c:v>
                      </c:pt>
                      <c:pt idx="1090">
                        <c:v>5603.0369969999992</c:v>
                      </c:pt>
                      <c:pt idx="1091">
                        <c:v>5604.0363770000004</c:v>
                      </c:pt>
                      <c:pt idx="1092">
                        <c:v>5605.0337459999992</c:v>
                      </c:pt>
                      <c:pt idx="1093">
                        <c:v>5606.0338630000006</c:v>
                      </c:pt>
                      <c:pt idx="1094">
                        <c:v>5607.0347939999992</c:v>
                      </c:pt>
                      <c:pt idx="1095">
                        <c:v>5608.0371670000004</c:v>
                      </c:pt>
                      <c:pt idx="1096">
                        <c:v>5609.0352789999997</c:v>
                      </c:pt>
                      <c:pt idx="1097">
                        <c:v>5610.0448639999995</c:v>
                      </c:pt>
                      <c:pt idx="1098">
                        <c:v>5611.0503389999994</c:v>
                      </c:pt>
                      <c:pt idx="1099">
                        <c:v>5612.0748189999995</c:v>
                      </c:pt>
                      <c:pt idx="1100">
                        <c:v>5613.0758879999994</c:v>
                      </c:pt>
                      <c:pt idx="1101">
                        <c:v>5614.0756349999992</c:v>
                      </c:pt>
                      <c:pt idx="1102">
                        <c:v>5615.073993</c:v>
                      </c:pt>
                      <c:pt idx="1103">
                        <c:v>5616.0753920000006</c:v>
                      </c:pt>
                      <c:pt idx="1104">
                        <c:v>5617.0761070000008</c:v>
                      </c:pt>
                      <c:pt idx="1105">
                        <c:v>5618.0726009999998</c:v>
                      </c:pt>
                      <c:pt idx="1106">
                        <c:v>5619.0734269999994</c:v>
                      </c:pt>
                      <c:pt idx="1107">
                        <c:v>5620.0648259999998</c:v>
                      </c:pt>
                      <c:pt idx="1108">
                        <c:v>5621.0760009999995</c:v>
                      </c:pt>
                      <c:pt idx="1109">
                        <c:v>5622.0794960000003</c:v>
                      </c:pt>
                      <c:pt idx="1110">
                        <c:v>5623.0940699999992</c:v>
                      </c:pt>
                      <c:pt idx="1111">
                        <c:v>5624.0917079999999</c:v>
                      </c:pt>
                      <c:pt idx="1112">
                        <c:v>5625.1076300000004</c:v>
                      </c:pt>
                      <c:pt idx="1113">
                        <c:v>5626.0959710000006</c:v>
                      </c:pt>
                      <c:pt idx="1114">
                        <c:v>5627.1124029999992</c:v>
                      </c:pt>
                      <c:pt idx="1115">
                        <c:v>5628.1219149999997</c:v>
                      </c:pt>
                      <c:pt idx="1116">
                        <c:v>5629.1099489999997</c:v>
                      </c:pt>
                      <c:pt idx="1117">
                        <c:v>5630.1256269999994</c:v>
                      </c:pt>
                      <c:pt idx="1118">
                        <c:v>5631.1360650000006</c:v>
                      </c:pt>
                      <c:pt idx="1119">
                        <c:v>5632.1468600000007</c:v>
                      </c:pt>
                      <c:pt idx="1120">
                        <c:v>5633.1452009999994</c:v>
                      </c:pt>
                      <c:pt idx="1121">
                        <c:v>5634.1595560000005</c:v>
                      </c:pt>
                      <c:pt idx="1122">
                        <c:v>5635.1735470000003</c:v>
                      </c:pt>
                      <c:pt idx="1123">
                        <c:v>5636.1742049999993</c:v>
                      </c:pt>
                      <c:pt idx="1124">
                        <c:v>5637.1866109999992</c:v>
                      </c:pt>
                      <c:pt idx="1125">
                        <c:v>5638.1851760000009</c:v>
                      </c:pt>
                      <c:pt idx="1126">
                        <c:v>5639.1912890000003</c:v>
                      </c:pt>
                      <c:pt idx="1127">
                        <c:v>5640.1907879999999</c:v>
                      </c:pt>
                      <c:pt idx="1128">
                        <c:v>5641.1983880000007</c:v>
                      </c:pt>
                      <c:pt idx="1129">
                        <c:v>5642.1871869999995</c:v>
                      </c:pt>
                      <c:pt idx="1130">
                        <c:v>5643.2028169999994</c:v>
                      </c:pt>
                      <c:pt idx="1131">
                        <c:v>5644.2028559999999</c:v>
                      </c:pt>
                      <c:pt idx="1132">
                        <c:v>5645.2029139999995</c:v>
                      </c:pt>
                      <c:pt idx="1133">
                        <c:v>5646.2145199999995</c:v>
                      </c:pt>
                      <c:pt idx="1134">
                        <c:v>5647.1407070000005</c:v>
                      </c:pt>
                      <c:pt idx="1135">
                        <c:v>5648.1651810000003</c:v>
                      </c:pt>
                      <c:pt idx="1136">
                        <c:v>5649.1592079999991</c:v>
                      </c:pt>
                      <c:pt idx="1137">
                        <c:v>5650.1679270000004</c:v>
                      </c:pt>
                      <c:pt idx="1138">
                        <c:v>5651.1681339999996</c:v>
                      </c:pt>
                      <c:pt idx="1139">
                        <c:v>5652.1677589999999</c:v>
                      </c:pt>
                      <c:pt idx="1140">
                        <c:v>5653.1797640000004</c:v>
                      </c:pt>
                      <c:pt idx="1141">
                        <c:v>5654.1870450000006</c:v>
                      </c:pt>
                      <c:pt idx="1142">
                        <c:v>5655.2151620000004</c:v>
                      </c:pt>
                      <c:pt idx="1143">
                        <c:v>5656.2115300000005</c:v>
                      </c:pt>
                      <c:pt idx="1144">
                        <c:v>5657.2332160000005</c:v>
                      </c:pt>
                      <c:pt idx="1145">
                        <c:v>5658.2296609999994</c:v>
                      </c:pt>
                      <c:pt idx="1146">
                        <c:v>5659.3768440000003</c:v>
                      </c:pt>
                      <c:pt idx="1147">
                        <c:v>5660.2628029999996</c:v>
                      </c:pt>
                      <c:pt idx="1148">
                        <c:v>5661.269499</c:v>
                      </c:pt>
                      <c:pt idx="1149">
                        <c:v>5662.2745269999996</c:v>
                      </c:pt>
                      <c:pt idx="1150">
                        <c:v>5663.2832180000005</c:v>
                      </c:pt>
                      <c:pt idx="1151">
                        <c:v>5664.3122000000003</c:v>
                      </c:pt>
                      <c:pt idx="1152">
                        <c:v>5665.3544629999997</c:v>
                      </c:pt>
                      <c:pt idx="1153">
                        <c:v>5666.2886560000006</c:v>
                      </c:pt>
                      <c:pt idx="1154">
                        <c:v>5670.3408020000006</c:v>
                      </c:pt>
                      <c:pt idx="1155">
                        <c:v>5671.3563389999999</c:v>
                      </c:pt>
                      <c:pt idx="1156">
                        <c:v>5673.4768309999999</c:v>
                      </c:pt>
                      <c:pt idx="1157">
                        <c:v>5674.397755</c:v>
                      </c:pt>
                      <c:pt idx="1158">
                        <c:v>5675.3984729999993</c:v>
                      </c:pt>
                      <c:pt idx="1159">
                        <c:v>5676.6113170000008</c:v>
                      </c:pt>
                      <c:pt idx="1160">
                        <c:v>5677.4103730000006</c:v>
                      </c:pt>
                      <c:pt idx="1161">
                        <c:v>5678.4313870000005</c:v>
                      </c:pt>
                      <c:pt idx="1162">
                        <c:v>5682.7796109999999</c:v>
                      </c:pt>
                      <c:pt idx="1163">
                        <c:v>5683.4771739999996</c:v>
                      </c:pt>
                      <c:pt idx="1164">
                        <c:v>5684.4952069999999</c:v>
                      </c:pt>
                      <c:pt idx="1165">
                        <c:v>5690.6378700000005</c:v>
                      </c:pt>
                      <c:pt idx="1166">
                        <c:v>5693.6171470000008</c:v>
                      </c:pt>
                      <c:pt idx="1167">
                        <c:v>5696.6859110000005</c:v>
                      </c:pt>
                      <c:pt idx="1168">
                        <c:v>5697.7083619999994</c:v>
                      </c:pt>
                      <c:pt idx="1169">
                        <c:v>281.401656</c:v>
                      </c:pt>
                      <c:pt idx="1170">
                        <c:v>283.40572900000006</c:v>
                      </c:pt>
                      <c:pt idx="1171">
                        <c:v>284.40837599999986</c:v>
                      </c:pt>
                      <c:pt idx="1172">
                        <c:v>285.43150299999979</c:v>
                      </c:pt>
                      <c:pt idx="1173">
                        <c:v>286.44832700000006</c:v>
                      </c:pt>
                      <c:pt idx="1174">
                        <c:v>287.44635299999982</c:v>
                      </c:pt>
                      <c:pt idx="1175">
                        <c:v>288.44291299999986</c:v>
                      </c:pt>
                      <c:pt idx="1176">
                        <c:v>289.44396199999983</c:v>
                      </c:pt>
                      <c:pt idx="1177">
                        <c:v>290.4489779999999</c:v>
                      </c:pt>
                      <c:pt idx="1178">
                        <c:v>291.44725199999993</c:v>
                      </c:pt>
                      <c:pt idx="1179">
                        <c:v>292.46332100000018</c:v>
                      </c:pt>
                      <c:pt idx="1180">
                        <c:v>293.47486600000002</c:v>
                      </c:pt>
                      <c:pt idx="1181">
                        <c:v>294.47897699999976</c:v>
                      </c:pt>
                      <c:pt idx="1182">
                        <c:v>295.48312200000009</c:v>
                      </c:pt>
                      <c:pt idx="1183">
                        <c:v>5372.8350009999995</c:v>
                      </c:pt>
                      <c:pt idx="1184">
                        <c:v>5381.8704379999999</c:v>
                      </c:pt>
                      <c:pt idx="1185">
                        <c:v>5384.8706230000007</c:v>
                      </c:pt>
                      <c:pt idx="1186">
                        <c:v>5387.8864830000002</c:v>
                      </c:pt>
                      <c:pt idx="1187">
                        <c:v>5391.9038650000002</c:v>
                      </c:pt>
                      <c:pt idx="1188">
                        <c:v>5394.9243740000002</c:v>
                      </c:pt>
                      <c:pt idx="1189">
                        <c:v>5395.9244980000003</c:v>
                      </c:pt>
                      <c:pt idx="1190">
                        <c:v>5396.9505950000002</c:v>
                      </c:pt>
                      <c:pt idx="1191">
                        <c:v>5397.9644759999992</c:v>
                      </c:pt>
                      <c:pt idx="1192">
                        <c:v>5399.9725600000002</c:v>
                      </c:pt>
                      <c:pt idx="1193">
                        <c:v>5400.9752950000002</c:v>
                      </c:pt>
                      <c:pt idx="1194">
                        <c:v>5401.9763289999992</c:v>
                      </c:pt>
                      <c:pt idx="1195">
                        <c:v>5402.9761739999994</c:v>
                      </c:pt>
                      <c:pt idx="1196">
                        <c:v>5404.9844979999998</c:v>
                      </c:pt>
                      <c:pt idx="1197">
                        <c:v>5406.0015249999997</c:v>
                      </c:pt>
                      <c:pt idx="1198">
                        <c:v>5407.0129099999995</c:v>
                      </c:pt>
                      <c:pt idx="1199">
                        <c:v>5408.0012110000007</c:v>
                      </c:pt>
                      <c:pt idx="1200">
                        <c:v>5409.0046750000001</c:v>
                      </c:pt>
                      <c:pt idx="1201">
                        <c:v>5411.0035590000007</c:v>
                      </c:pt>
                      <c:pt idx="1202">
                        <c:v>5412.0206330000001</c:v>
                      </c:pt>
                      <c:pt idx="1203">
                        <c:v>5413.0172779999994</c:v>
                      </c:pt>
                      <c:pt idx="1204">
                        <c:v>5415.0246329999991</c:v>
                      </c:pt>
                      <c:pt idx="1205">
                        <c:v>5416.0313139999998</c:v>
                      </c:pt>
                      <c:pt idx="1206">
                        <c:v>5417.0558739999997</c:v>
                      </c:pt>
                      <c:pt idx="1207">
                        <c:v>5418.0523109999995</c:v>
                      </c:pt>
                      <c:pt idx="1208">
                        <c:v>5419.0726909999994</c:v>
                      </c:pt>
                      <c:pt idx="1209">
                        <c:v>5420.0645669999994</c:v>
                      </c:pt>
                      <c:pt idx="1210">
                        <c:v>5421.067196</c:v>
                      </c:pt>
                      <c:pt idx="1211">
                        <c:v>5422.0685410000006</c:v>
                      </c:pt>
                      <c:pt idx="1212">
                        <c:v>5423.0841500000006</c:v>
                      </c:pt>
                      <c:pt idx="1213">
                        <c:v>5424.0799590000006</c:v>
                      </c:pt>
                      <c:pt idx="1214">
                        <c:v>5425.103631</c:v>
                      </c:pt>
                      <c:pt idx="1215">
                        <c:v>5426.1055250000009</c:v>
                      </c:pt>
                      <c:pt idx="1216">
                        <c:v>5427.1071969999994</c:v>
                      </c:pt>
                      <c:pt idx="1217">
                        <c:v>5428.1090609999992</c:v>
                      </c:pt>
                      <c:pt idx="1218">
                        <c:v>5429.1296079999993</c:v>
                      </c:pt>
                      <c:pt idx="1219">
                        <c:v>5430.1319629999998</c:v>
                      </c:pt>
                      <c:pt idx="1220">
                        <c:v>5431.1377859999993</c:v>
                      </c:pt>
                      <c:pt idx="1221">
                        <c:v>5432.1384679999992</c:v>
                      </c:pt>
                      <c:pt idx="1222">
                        <c:v>5433.1267470000003</c:v>
                      </c:pt>
                      <c:pt idx="1223">
                        <c:v>5434.1242949999996</c:v>
                      </c:pt>
                      <c:pt idx="1224">
                        <c:v>5435.1286309999996</c:v>
                      </c:pt>
                      <c:pt idx="1225">
                        <c:v>5436.1423840000007</c:v>
                      </c:pt>
                      <c:pt idx="1226">
                        <c:v>5437.1466330000003</c:v>
                      </c:pt>
                      <c:pt idx="1227">
                        <c:v>5438.1551029999991</c:v>
                      </c:pt>
                      <c:pt idx="1228">
                        <c:v>5439.1439169999994</c:v>
                      </c:pt>
                      <c:pt idx="1229">
                        <c:v>5440.1518350000006</c:v>
                      </c:pt>
                      <c:pt idx="1230">
                        <c:v>5441.1486580000001</c:v>
                      </c:pt>
                      <c:pt idx="1231">
                        <c:v>5442.1579669999992</c:v>
                      </c:pt>
                      <c:pt idx="1232">
                        <c:v>5443.1604430000007</c:v>
                      </c:pt>
                      <c:pt idx="1233">
                        <c:v>5444.1812919999993</c:v>
                      </c:pt>
                      <c:pt idx="1234">
                        <c:v>5445.189934</c:v>
                      </c:pt>
                      <c:pt idx="1235">
                        <c:v>5446.2022629999992</c:v>
                      </c:pt>
                      <c:pt idx="1236">
                        <c:v>5447.2075779999996</c:v>
                      </c:pt>
                      <c:pt idx="1237">
                        <c:v>5448.2149730000001</c:v>
                      </c:pt>
                      <c:pt idx="1238">
                        <c:v>5449.2306250000001</c:v>
                      </c:pt>
                      <c:pt idx="1239">
                        <c:v>5450.2358229999991</c:v>
                      </c:pt>
                      <c:pt idx="1240">
                        <c:v>5451.2487419999998</c:v>
                      </c:pt>
                      <c:pt idx="1241">
                        <c:v>5452.2351899999994</c:v>
                      </c:pt>
                      <c:pt idx="1242">
                        <c:v>5453.2526010000001</c:v>
                      </c:pt>
                      <c:pt idx="1243">
                        <c:v>5454.2780000000002</c:v>
                      </c:pt>
                      <c:pt idx="1244">
                        <c:v>5455.2680139999993</c:v>
                      </c:pt>
                      <c:pt idx="1245">
                        <c:v>5456.2783760000002</c:v>
                      </c:pt>
                      <c:pt idx="1246">
                        <c:v>5457.2749160000003</c:v>
                      </c:pt>
                      <c:pt idx="1247">
                        <c:v>5458.2812329999997</c:v>
                      </c:pt>
                      <c:pt idx="1248">
                        <c:v>5459.2822410000008</c:v>
                      </c:pt>
                      <c:pt idx="1249">
                        <c:v>5460.2834930000008</c:v>
                      </c:pt>
                      <c:pt idx="1250">
                        <c:v>5461.2972420000006</c:v>
                      </c:pt>
                      <c:pt idx="1251">
                        <c:v>5462.3063039999997</c:v>
                      </c:pt>
                      <c:pt idx="1252">
                        <c:v>5463.3207309999998</c:v>
                      </c:pt>
                      <c:pt idx="1253">
                        <c:v>5464.3256469999997</c:v>
                      </c:pt>
                      <c:pt idx="1254">
                        <c:v>5465.3284559999993</c:v>
                      </c:pt>
                      <c:pt idx="1255">
                        <c:v>5466.3404530000007</c:v>
                      </c:pt>
                      <c:pt idx="1256">
                        <c:v>5467.3408870000003</c:v>
                      </c:pt>
                      <c:pt idx="1257">
                        <c:v>5468.3413660000006</c:v>
                      </c:pt>
                      <c:pt idx="1258">
                        <c:v>5469.3525950000003</c:v>
                      </c:pt>
                      <c:pt idx="1259">
                        <c:v>5470.3734050000003</c:v>
                      </c:pt>
                      <c:pt idx="1260">
                        <c:v>5471.3718050000007</c:v>
                      </c:pt>
                      <c:pt idx="1261">
                        <c:v>5472.3729210000001</c:v>
                      </c:pt>
                      <c:pt idx="1262">
                        <c:v>5473.3744869999991</c:v>
                      </c:pt>
                      <c:pt idx="1263">
                        <c:v>5474.3997380000001</c:v>
                      </c:pt>
                      <c:pt idx="1264">
                        <c:v>5475.4012879999991</c:v>
                      </c:pt>
                      <c:pt idx="1265">
                        <c:v>5476.3961909999998</c:v>
                      </c:pt>
                      <c:pt idx="1266">
                        <c:v>5477.3932659999991</c:v>
                      </c:pt>
                      <c:pt idx="1267">
                        <c:v>5478.4063580000002</c:v>
                      </c:pt>
                      <c:pt idx="1268">
                        <c:v>5479.4195479999998</c:v>
                      </c:pt>
                      <c:pt idx="1269">
                        <c:v>5480.4305550000008</c:v>
                      </c:pt>
                      <c:pt idx="1270">
                        <c:v>5481.446688</c:v>
                      </c:pt>
                      <c:pt idx="1271">
                        <c:v>5482.463737</c:v>
                      </c:pt>
                      <c:pt idx="1272">
                        <c:v>5483.4706690000003</c:v>
                      </c:pt>
                      <c:pt idx="1273">
                        <c:v>5484.4797500000004</c:v>
                      </c:pt>
                      <c:pt idx="1274">
                        <c:v>5485.4811530000006</c:v>
                      </c:pt>
                      <c:pt idx="1275">
                        <c:v>5486.4790780000003</c:v>
                      </c:pt>
                      <c:pt idx="1276">
                        <c:v>5487.4958150000002</c:v>
                      </c:pt>
                      <c:pt idx="1277">
                        <c:v>5488.4849119999999</c:v>
                      </c:pt>
                      <c:pt idx="1278">
                        <c:v>5489.4886430000006</c:v>
                      </c:pt>
                      <c:pt idx="1279">
                        <c:v>5490.4936159999997</c:v>
                      </c:pt>
                      <c:pt idx="1280">
                        <c:v>5491.5032329999995</c:v>
                      </c:pt>
                      <c:pt idx="1281">
                        <c:v>5492.5142500000002</c:v>
                      </c:pt>
                      <c:pt idx="1282">
                        <c:v>5493.5165230000002</c:v>
                      </c:pt>
                      <c:pt idx="1283">
                        <c:v>5494.5303820000008</c:v>
                      </c:pt>
                      <c:pt idx="1284">
                        <c:v>5495.5291290000005</c:v>
                      </c:pt>
                      <c:pt idx="1285">
                        <c:v>5496.5404980000003</c:v>
                      </c:pt>
                      <c:pt idx="1286">
                        <c:v>5497.5521690000005</c:v>
                      </c:pt>
                      <c:pt idx="1287">
                        <c:v>5498.557992</c:v>
                      </c:pt>
                      <c:pt idx="1288">
                        <c:v>5499.572854</c:v>
                      </c:pt>
                      <c:pt idx="1289">
                        <c:v>5500.5783520000005</c:v>
                      </c:pt>
                      <c:pt idx="1290">
                        <c:v>5501.6024639999996</c:v>
                      </c:pt>
                      <c:pt idx="1291">
                        <c:v>5502.5943869999992</c:v>
                      </c:pt>
                      <c:pt idx="1292">
                        <c:v>5503.6092769999996</c:v>
                      </c:pt>
                      <c:pt idx="1293">
                        <c:v>5504.6263619999991</c:v>
                      </c:pt>
                      <c:pt idx="1294">
                        <c:v>5505.6526950000007</c:v>
                      </c:pt>
                      <c:pt idx="1295">
                        <c:v>5506.6513200000009</c:v>
                      </c:pt>
                      <c:pt idx="1296">
                        <c:v>5507.6528529999996</c:v>
                      </c:pt>
                      <c:pt idx="1297">
                        <c:v>5508.6551299999992</c:v>
                      </c:pt>
                      <c:pt idx="1298">
                        <c:v>5509.6633700000002</c:v>
                      </c:pt>
                      <c:pt idx="1299">
                        <c:v>5510.6808619999993</c:v>
                      </c:pt>
                      <c:pt idx="1300">
                        <c:v>5511.6989090000006</c:v>
                      </c:pt>
                      <c:pt idx="1301">
                        <c:v>5512.7076379999999</c:v>
                      </c:pt>
                      <c:pt idx="1302">
                        <c:v>5513.7031569999999</c:v>
                      </c:pt>
                      <c:pt idx="1303">
                        <c:v>5514.7053520000009</c:v>
                      </c:pt>
                      <c:pt idx="1304">
                        <c:v>5515.7076440000001</c:v>
                      </c:pt>
                      <c:pt idx="1305">
                        <c:v>5516.7097269999995</c:v>
                      </c:pt>
                      <c:pt idx="1306">
                        <c:v>5517.7037280000004</c:v>
                      </c:pt>
                      <c:pt idx="1307">
                        <c:v>5518.7281459999995</c:v>
                      </c:pt>
                      <c:pt idx="1308">
                        <c:v>5520.7608</c:v>
                      </c:pt>
                      <c:pt idx="1309">
                        <c:v>5521.7675440000003</c:v>
                      </c:pt>
                      <c:pt idx="1310">
                        <c:v>5522.7836569999999</c:v>
                      </c:pt>
                      <c:pt idx="1311">
                        <c:v>5523.7994610000005</c:v>
                      </c:pt>
                      <c:pt idx="1312">
                        <c:v>5524.8053110000001</c:v>
                      </c:pt>
                      <c:pt idx="1313">
                        <c:v>5526.8393629999991</c:v>
                      </c:pt>
                      <c:pt idx="1314">
                        <c:v>5528.8398440000001</c:v>
                      </c:pt>
                      <c:pt idx="1315">
                        <c:v>5529.8551019999995</c:v>
                      </c:pt>
                      <c:pt idx="1316">
                        <c:v>5530.8579229999996</c:v>
                      </c:pt>
                      <c:pt idx="1317">
                        <c:v>5532.8600409999999</c:v>
                      </c:pt>
                      <c:pt idx="1318">
                        <c:v>5534.8664129999997</c:v>
                      </c:pt>
                      <c:pt idx="1319">
                        <c:v>5535.8666229999999</c:v>
                      </c:pt>
                      <c:pt idx="1320">
                        <c:v>5536.8824330000007</c:v>
                      </c:pt>
                      <c:pt idx="1321">
                        <c:v>5537.8893910000006</c:v>
                      </c:pt>
                      <c:pt idx="1322">
                        <c:v>5540.90056</c:v>
                      </c:pt>
                      <c:pt idx="1323">
                        <c:v>5541.9026169999997</c:v>
                      </c:pt>
                      <c:pt idx="1324">
                        <c:v>296.47062199999982</c:v>
                      </c:pt>
                      <c:pt idx="1325">
                        <c:v>297.47654199999988</c:v>
                      </c:pt>
                      <c:pt idx="1326">
                        <c:v>298.48133400000006</c:v>
                      </c:pt>
                      <c:pt idx="1327">
                        <c:v>299.4864520000001</c:v>
                      </c:pt>
                      <c:pt idx="1328">
                        <c:v>300.49048300000004</c:v>
                      </c:pt>
                      <c:pt idx="1329">
                        <c:v>301.49957099999983</c:v>
                      </c:pt>
                      <c:pt idx="1330">
                        <c:v>302.49379700000009</c:v>
                      </c:pt>
                      <c:pt idx="1331">
                        <c:v>303.49636999999984</c:v>
                      </c:pt>
                      <c:pt idx="1332">
                        <c:v>304.50165800000013</c:v>
                      </c:pt>
                      <c:pt idx="1333">
                        <c:v>305.52998900000011</c:v>
                      </c:pt>
                      <c:pt idx="1334">
                        <c:v>306.53083000000015</c:v>
                      </c:pt>
                      <c:pt idx="1335">
                        <c:v>307.52630499999987</c:v>
                      </c:pt>
                      <c:pt idx="1336">
                        <c:v>308.5166220000001</c:v>
                      </c:pt>
                      <c:pt idx="1337">
                        <c:v>309.52970800000003</c:v>
                      </c:pt>
                      <c:pt idx="1338">
                        <c:v>5234.0574030000007</c:v>
                      </c:pt>
                      <c:pt idx="1339">
                        <c:v>5236.0728569999992</c:v>
                      </c:pt>
                      <c:pt idx="1340">
                        <c:v>5240.0747429999992</c:v>
                      </c:pt>
                      <c:pt idx="1341">
                        <c:v>5245.0978649999997</c:v>
                      </c:pt>
                      <c:pt idx="1342">
                        <c:v>5248.1184090000006</c:v>
                      </c:pt>
                      <c:pt idx="1343">
                        <c:v>5251.1232419999997</c:v>
                      </c:pt>
                      <c:pt idx="1344">
                        <c:v>5253.1223379999992</c:v>
                      </c:pt>
                      <c:pt idx="1345">
                        <c:v>5254.1189859999995</c:v>
                      </c:pt>
                      <c:pt idx="1346">
                        <c:v>5255.1361840000009</c:v>
                      </c:pt>
                      <c:pt idx="1347">
                        <c:v>5257.1388530000004</c:v>
                      </c:pt>
                      <c:pt idx="1348">
                        <c:v>5258.1389139999992</c:v>
                      </c:pt>
                      <c:pt idx="1349">
                        <c:v>5260.1619229999997</c:v>
                      </c:pt>
                      <c:pt idx="1350">
                        <c:v>5261.1575219999995</c:v>
                      </c:pt>
                      <c:pt idx="1351">
                        <c:v>5262.1590269999997</c:v>
                      </c:pt>
                      <c:pt idx="1352">
                        <c:v>5263.1584540000003</c:v>
                      </c:pt>
                      <c:pt idx="1353">
                        <c:v>5264.1666789999999</c:v>
                      </c:pt>
                      <c:pt idx="1354">
                        <c:v>5265.1666440000008</c:v>
                      </c:pt>
                      <c:pt idx="1355">
                        <c:v>5267.1837840000007</c:v>
                      </c:pt>
                      <c:pt idx="1356">
                        <c:v>5268.1929440000004</c:v>
                      </c:pt>
                      <c:pt idx="1357">
                        <c:v>5271.1996249999993</c:v>
                      </c:pt>
                      <c:pt idx="1358">
                        <c:v>5272.1995929999994</c:v>
                      </c:pt>
                      <c:pt idx="1359">
                        <c:v>5273.2012840000007</c:v>
                      </c:pt>
                      <c:pt idx="1360">
                        <c:v>5274.1994639999994</c:v>
                      </c:pt>
                      <c:pt idx="1361">
                        <c:v>5275.1913850000001</c:v>
                      </c:pt>
                      <c:pt idx="1362">
                        <c:v>5276.1996159999999</c:v>
                      </c:pt>
                      <c:pt idx="1363">
                        <c:v>5277.2152779999997</c:v>
                      </c:pt>
                      <c:pt idx="1364">
                        <c:v>5278.2170939999996</c:v>
                      </c:pt>
                      <c:pt idx="1365">
                        <c:v>5279.2166080000006</c:v>
                      </c:pt>
                      <c:pt idx="1366">
                        <c:v>5280.2298599999995</c:v>
                      </c:pt>
                      <c:pt idx="1367">
                        <c:v>5281.2329900000004</c:v>
                      </c:pt>
                      <c:pt idx="1368">
                        <c:v>5282.2481270000007</c:v>
                      </c:pt>
                      <c:pt idx="1369">
                        <c:v>5283.2647120000001</c:v>
                      </c:pt>
                      <c:pt idx="1370">
                        <c:v>5284.2635040000005</c:v>
                      </c:pt>
                      <c:pt idx="1371">
                        <c:v>5285.2698089999994</c:v>
                      </c:pt>
                      <c:pt idx="1372">
                        <c:v>5286.2777060000008</c:v>
                      </c:pt>
                      <c:pt idx="1373">
                        <c:v>5287.2860569999993</c:v>
                      </c:pt>
                      <c:pt idx="1374">
                        <c:v>5288.2907169999999</c:v>
                      </c:pt>
                      <c:pt idx="1375">
                        <c:v>5289.2992419999991</c:v>
                      </c:pt>
                      <c:pt idx="1376">
                        <c:v>5290.3150349999996</c:v>
                      </c:pt>
                      <c:pt idx="1377">
                        <c:v>5291.3219109999991</c:v>
                      </c:pt>
                      <c:pt idx="1378">
                        <c:v>5292.3310220000003</c:v>
                      </c:pt>
                      <c:pt idx="1379">
                        <c:v>5293.3361509999995</c:v>
                      </c:pt>
                      <c:pt idx="1380">
                        <c:v>5294.3460400000004</c:v>
                      </c:pt>
                      <c:pt idx="1381">
                        <c:v>5295.367886</c:v>
                      </c:pt>
                      <c:pt idx="1382">
                        <c:v>5296.3719340000007</c:v>
                      </c:pt>
                      <c:pt idx="1383">
                        <c:v>5297.3837929999991</c:v>
                      </c:pt>
                      <c:pt idx="1384">
                        <c:v>5298.3906069999994</c:v>
                      </c:pt>
                      <c:pt idx="1385">
                        <c:v>5299.4045210000004</c:v>
                      </c:pt>
                      <c:pt idx="1386">
                        <c:v>5300.3940870000006</c:v>
                      </c:pt>
                      <c:pt idx="1387">
                        <c:v>5301.4094119999991</c:v>
                      </c:pt>
                      <c:pt idx="1388">
                        <c:v>5302.4104919999991</c:v>
                      </c:pt>
                      <c:pt idx="1389">
                        <c:v>5303.4076019999993</c:v>
                      </c:pt>
                      <c:pt idx="1390">
                        <c:v>5304.4069199999994</c:v>
                      </c:pt>
                      <c:pt idx="1391">
                        <c:v>5305.4139460000006</c:v>
                      </c:pt>
                      <c:pt idx="1392">
                        <c:v>5306.4102340000009</c:v>
                      </c:pt>
                      <c:pt idx="1393">
                        <c:v>5307.4121570000007</c:v>
                      </c:pt>
                      <c:pt idx="1394">
                        <c:v>5308.4194549999993</c:v>
                      </c:pt>
                      <c:pt idx="1395">
                        <c:v>5309.4267749999999</c:v>
                      </c:pt>
                      <c:pt idx="1396">
                        <c:v>5310.4493949999996</c:v>
                      </c:pt>
                      <c:pt idx="1397">
                        <c:v>5311.4495879999995</c:v>
                      </c:pt>
                      <c:pt idx="1398">
                        <c:v>5312.4467260000001</c:v>
                      </c:pt>
                      <c:pt idx="1399">
                        <c:v>5313.4485850000001</c:v>
                      </c:pt>
                      <c:pt idx="1400">
                        <c:v>5314.4533059999994</c:v>
                      </c:pt>
                      <c:pt idx="1401">
                        <c:v>5315.4544619999997</c:v>
                      </c:pt>
                      <c:pt idx="1402">
                        <c:v>5316.4780300000002</c:v>
                      </c:pt>
                      <c:pt idx="1403">
                        <c:v>5317.4771920000003</c:v>
                      </c:pt>
                      <c:pt idx="1404">
                        <c:v>5318.4821179999999</c:v>
                      </c:pt>
                      <c:pt idx="1405">
                        <c:v>5319.4723030000005</c:v>
                      </c:pt>
                      <c:pt idx="1406">
                        <c:v>5320.4952520000006</c:v>
                      </c:pt>
                      <c:pt idx="1407">
                        <c:v>5321.5018110000001</c:v>
                      </c:pt>
                      <c:pt idx="1408">
                        <c:v>5322.5159829999993</c:v>
                      </c:pt>
                      <c:pt idx="1409">
                        <c:v>5323.5274879999997</c:v>
                      </c:pt>
                      <c:pt idx="1410">
                        <c:v>5324.5404880000006</c:v>
                      </c:pt>
                      <c:pt idx="1411">
                        <c:v>5325.5483820000009</c:v>
                      </c:pt>
                      <c:pt idx="1412">
                        <c:v>5326.5647850000005</c:v>
                      </c:pt>
                      <c:pt idx="1413">
                        <c:v>5327.5919410000006</c:v>
                      </c:pt>
                      <c:pt idx="1414">
                        <c:v>5328.5823120000005</c:v>
                      </c:pt>
                      <c:pt idx="1415">
                        <c:v>5329.5876079999998</c:v>
                      </c:pt>
                      <c:pt idx="1416">
                        <c:v>5330.5908870000003</c:v>
                      </c:pt>
                      <c:pt idx="1417">
                        <c:v>5331.6045589999994</c:v>
                      </c:pt>
                      <c:pt idx="1418">
                        <c:v>5332.6069520000001</c:v>
                      </c:pt>
                      <c:pt idx="1419">
                        <c:v>5333.6104419999992</c:v>
                      </c:pt>
                      <c:pt idx="1420">
                        <c:v>5334.6182150000004</c:v>
                      </c:pt>
                      <c:pt idx="1421">
                        <c:v>5335.6199280000001</c:v>
                      </c:pt>
                      <c:pt idx="1422">
                        <c:v>5336.6287759999996</c:v>
                      </c:pt>
                      <c:pt idx="1423">
                        <c:v>5337.6316879999995</c:v>
                      </c:pt>
                      <c:pt idx="1424">
                        <c:v>5338.6504160000004</c:v>
                      </c:pt>
                      <c:pt idx="1425">
                        <c:v>5339.656755</c:v>
                      </c:pt>
                      <c:pt idx="1426">
                        <c:v>5340.6645169999993</c:v>
                      </c:pt>
                      <c:pt idx="1427">
                        <c:v>5341.66885</c:v>
                      </c:pt>
                      <c:pt idx="1428">
                        <c:v>5342.6781350000001</c:v>
                      </c:pt>
                      <c:pt idx="1429">
                        <c:v>5343.6769100000001</c:v>
                      </c:pt>
                      <c:pt idx="1430">
                        <c:v>5344.6865259999995</c:v>
                      </c:pt>
                      <c:pt idx="1431">
                        <c:v>5345.6721689999995</c:v>
                      </c:pt>
                      <c:pt idx="1432">
                        <c:v>5346.6850259999992</c:v>
                      </c:pt>
                      <c:pt idx="1433">
                        <c:v>5347.6746359999997</c:v>
                      </c:pt>
                      <c:pt idx="1434">
                        <c:v>5348.6966030000003</c:v>
                      </c:pt>
                      <c:pt idx="1435">
                        <c:v>5349.6937720000005</c:v>
                      </c:pt>
                      <c:pt idx="1436">
                        <c:v>5350.7051329999995</c:v>
                      </c:pt>
                      <c:pt idx="1437">
                        <c:v>5351.7082709999995</c:v>
                      </c:pt>
                      <c:pt idx="1438">
                        <c:v>5352.7284409999993</c:v>
                      </c:pt>
                      <c:pt idx="1439">
                        <c:v>5353.7188029999998</c:v>
                      </c:pt>
                      <c:pt idx="1440">
                        <c:v>5354.726643</c:v>
                      </c:pt>
                      <c:pt idx="1441">
                        <c:v>5355.7321499999998</c:v>
                      </c:pt>
                      <c:pt idx="1442">
                        <c:v>5356.7428830000008</c:v>
                      </c:pt>
                      <c:pt idx="1443">
                        <c:v>5357.7477020000006</c:v>
                      </c:pt>
                      <c:pt idx="1444">
                        <c:v>5358.7471640000003</c:v>
                      </c:pt>
                      <c:pt idx="1445">
                        <c:v>5359.7445939999998</c:v>
                      </c:pt>
                      <c:pt idx="1446">
                        <c:v>5360.7609499999999</c:v>
                      </c:pt>
                      <c:pt idx="1447">
                        <c:v>5361.7635740000005</c:v>
                      </c:pt>
                      <c:pt idx="1448">
                        <c:v>5362.7671800000007</c:v>
                      </c:pt>
                      <c:pt idx="1449">
                        <c:v>5363.7823549999994</c:v>
                      </c:pt>
                      <c:pt idx="1450">
                        <c:v>5364.7983469999999</c:v>
                      </c:pt>
                      <c:pt idx="1451">
                        <c:v>5365.8007209999996</c:v>
                      </c:pt>
                      <c:pt idx="1452">
                        <c:v>5366.8013740000006</c:v>
                      </c:pt>
                      <c:pt idx="1453">
                        <c:v>5367.8024490000007</c:v>
                      </c:pt>
                      <c:pt idx="1454">
                        <c:v>5368.8094739999997</c:v>
                      </c:pt>
                      <c:pt idx="1455">
                        <c:v>5369.8134460000001</c:v>
                      </c:pt>
                      <c:pt idx="1456">
                        <c:v>5370.8392039999999</c:v>
                      </c:pt>
                      <c:pt idx="1457">
                        <c:v>5371.8391639999991</c:v>
                      </c:pt>
                      <c:pt idx="1458">
                        <c:v>5373.851396</c:v>
                      </c:pt>
                      <c:pt idx="1459">
                        <c:v>5374.8575270000001</c:v>
                      </c:pt>
                      <c:pt idx="1460">
                        <c:v>5375.8440709999995</c:v>
                      </c:pt>
                      <c:pt idx="1461">
                        <c:v>5376.8548709999995</c:v>
                      </c:pt>
                      <c:pt idx="1462">
                        <c:v>5377.8706669999992</c:v>
                      </c:pt>
                      <c:pt idx="1463">
                        <c:v>5378.8705260000006</c:v>
                      </c:pt>
                      <c:pt idx="1464">
                        <c:v>5379.8704400000006</c:v>
                      </c:pt>
                      <c:pt idx="1465">
                        <c:v>5380.8727839999992</c:v>
                      </c:pt>
                      <c:pt idx="1466">
                        <c:v>5382.8704560000006</c:v>
                      </c:pt>
                      <c:pt idx="1467">
                        <c:v>5383.8606810000001</c:v>
                      </c:pt>
                      <c:pt idx="1468">
                        <c:v>5385.8715219999995</c:v>
                      </c:pt>
                      <c:pt idx="1469">
                        <c:v>5386.8734899999999</c:v>
                      </c:pt>
                      <c:pt idx="1470">
                        <c:v>5388.8896409999998</c:v>
                      </c:pt>
                      <c:pt idx="1471">
                        <c:v>5389.8862019999997</c:v>
                      </c:pt>
                      <c:pt idx="1472">
                        <c:v>5390.9023679999991</c:v>
                      </c:pt>
                      <c:pt idx="1473">
                        <c:v>5392.9026400000002</c:v>
                      </c:pt>
                      <c:pt idx="1474">
                        <c:v>5393.9168859999991</c:v>
                      </c:pt>
                      <c:pt idx="1475">
                        <c:v>5398.9684409999991</c:v>
                      </c:pt>
                      <c:pt idx="1476">
                        <c:v>5403.9742960000003</c:v>
                      </c:pt>
                      <c:pt idx="1477">
                        <c:v>5410.0105110000004</c:v>
                      </c:pt>
                      <c:pt idx="1478">
                        <c:v>5414.0174590000006</c:v>
                      </c:pt>
                      <c:pt idx="1479">
                        <c:v>310.53330300000016</c:v>
                      </c:pt>
                      <c:pt idx="1480">
                        <c:v>311.53329600000006</c:v>
                      </c:pt>
                      <c:pt idx="1481">
                        <c:v>312.53488900000002</c:v>
                      </c:pt>
                      <c:pt idx="1482">
                        <c:v>313.54257199999984</c:v>
                      </c:pt>
                      <c:pt idx="1483">
                        <c:v>314.54079199999978</c:v>
                      </c:pt>
                      <c:pt idx="1484">
                        <c:v>315.53690000000006</c:v>
                      </c:pt>
                      <c:pt idx="1485">
                        <c:v>316.53694200000018</c:v>
                      </c:pt>
                      <c:pt idx="1486">
                        <c:v>317.53668599999992</c:v>
                      </c:pt>
                      <c:pt idx="1487">
                        <c:v>318.5379539999999</c:v>
                      </c:pt>
                      <c:pt idx="1488">
                        <c:v>319.53151500000013</c:v>
                      </c:pt>
                      <c:pt idx="1489">
                        <c:v>320.53242999999975</c:v>
                      </c:pt>
                      <c:pt idx="1490">
                        <c:v>321.53521799999999</c:v>
                      </c:pt>
                      <c:pt idx="1491">
                        <c:v>322.55974000000015</c:v>
                      </c:pt>
                      <c:pt idx="1492">
                        <c:v>323.57534299999998</c:v>
                      </c:pt>
                      <c:pt idx="1493">
                        <c:v>324.57554600000003</c:v>
                      </c:pt>
                      <c:pt idx="1494">
                        <c:v>5096.3591959999994</c:v>
                      </c:pt>
                      <c:pt idx="1495">
                        <c:v>5103.3895240000002</c:v>
                      </c:pt>
                      <c:pt idx="1496">
                        <c:v>5107.3960210000005</c:v>
                      </c:pt>
                      <c:pt idx="1497">
                        <c:v>5114.4188290000002</c:v>
                      </c:pt>
                      <c:pt idx="1498">
                        <c:v>5118.4237599999997</c:v>
                      </c:pt>
                      <c:pt idx="1499">
                        <c:v>5119.4464509999998</c:v>
                      </c:pt>
                      <c:pt idx="1500">
                        <c:v>5121.4495750000006</c:v>
                      </c:pt>
                      <c:pt idx="1501">
                        <c:v>5124.4814009999991</c:v>
                      </c:pt>
                      <c:pt idx="1502">
                        <c:v>5125.4861980000005</c:v>
                      </c:pt>
                      <c:pt idx="1503">
                        <c:v>5126.4855690000004</c:v>
                      </c:pt>
                      <c:pt idx="1504">
                        <c:v>5127.5119940000004</c:v>
                      </c:pt>
                      <c:pt idx="1505">
                        <c:v>5128.501655</c:v>
                      </c:pt>
                      <c:pt idx="1506">
                        <c:v>5129.5176439999996</c:v>
                      </c:pt>
                      <c:pt idx="1507">
                        <c:v>5130.5323100000005</c:v>
                      </c:pt>
                      <c:pt idx="1508">
                        <c:v>5131.5347330000004</c:v>
                      </c:pt>
                      <c:pt idx="1509">
                        <c:v>5132.5365189999993</c:v>
                      </c:pt>
                      <c:pt idx="1510">
                        <c:v>5133.5490069999996</c:v>
                      </c:pt>
                      <c:pt idx="1511">
                        <c:v>5134.547869</c:v>
                      </c:pt>
                      <c:pt idx="1512">
                        <c:v>5135.5613410000005</c:v>
                      </c:pt>
                      <c:pt idx="1513">
                        <c:v>5136.5554499999998</c:v>
                      </c:pt>
                      <c:pt idx="1514">
                        <c:v>5137.5577780000003</c:v>
                      </c:pt>
                      <c:pt idx="1515">
                        <c:v>5138.5523169999997</c:v>
                      </c:pt>
                      <c:pt idx="1516">
                        <c:v>5139.5548120000003</c:v>
                      </c:pt>
                      <c:pt idx="1517">
                        <c:v>5140.5754149999993</c:v>
                      </c:pt>
                      <c:pt idx="1518">
                        <c:v>5141.5709480000005</c:v>
                      </c:pt>
                      <c:pt idx="1519">
                        <c:v>5142.5760690000006</c:v>
                      </c:pt>
                      <c:pt idx="1520">
                        <c:v>5143.5725650000004</c:v>
                      </c:pt>
                      <c:pt idx="1521">
                        <c:v>5144.568405</c:v>
                      </c:pt>
                      <c:pt idx="1522">
                        <c:v>5145.5778219999993</c:v>
                      </c:pt>
                      <c:pt idx="1523">
                        <c:v>5146.5779920000004</c:v>
                      </c:pt>
                      <c:pt idx="1524">
                        <c:v>5147.5884580000002</c:v>
                      </c:pt>
                      <c:pt idx="1525">
                        <c:v>5148.5898660000003</c:v>
                      </c:pt>
                      <c:pt idx="1526">
                        <c:v>5149.5823390000005</c:v>
                      </c:pt>
                      <c:pt idx="1527">
                        <c:v>5150.5925079999997</c:v>
                      </c:pt>
                      <c:pt idx="1528">
                        <c:v>5151.6035159999992</c:v>
                      </c:pt>
                      <c:pt idx="1529">
                        <c:v>5152.6076489999996</c:v>
                      </c:pt>
                      <c:pt idx="1530">
                        <c:v>5153.6067750000002</c:v>
                      </c:pt>
                      <c:pt idx="1531">
                        <c:v>5154.6187900000004</c:v>
                      </c:pt>
                      <c:pt idx="1532">
                        <c:v>5155.6281589999999</c:v>
                      </c:pt>
                      <c:pt idx="1533">
                        <c:v>5156.6531369999993</c:v>
                      </c:pt>
                      <c:pt idx="1534">
                        <c:v>5157.6655030000002</c:v>
                      </c:pt>
                      <c:pt idx="1535">
                        <c:v>5158.6700259999998</c:v>
                      </c:pt>
                      <c:pt idx="1536">
                        <c:v>5159.6656870000006</c:v>
                      </c:pt>
                      <c:pt idx="1537">
                        <c:v>5160.6813089999996</c:v>
                      </c:pt>
                      <c:pt idx="1538">
                        <c:v>5161.6880560000009</c:v>
                      </c:pt>
                      <c:pt idx="1539">
                        <c:v>5162.6885550000006</c:v>
                      </c:pt>
                      <c:pt idx="1540">
                        <c:v>5163.7057629999999</c:v>
                      </c:pt>
                      <c:pt idx="1541">
                        <c:v>5164.7292350000007</c:v>
                      </c:pt>
                      <c:pt idx="1542">
                        <c:v>5165.7322550000008</c:v>
                      </c:pt>
                      <c:pt idx="1543">
                        <c:v>5166.7442080000001</c:v>
                      </c:pt>
                      <c:pt idx="1544">
                        <c:v>5167.7473269999991</c:v>
                      </c:pt>
                      <c:pt idx="1545">
                        <c:v>5168.7638270000007</c:v>
                      </c:pt>
                      <c:pt idx="1546">
                        <c:v>5169.7740900000008</c:v>
                      </c:pt>
                      <c:pt idx="1547">
                        <c:v>5170.7670400000006</c:v>
                      </c:pt>
                      <c:pt idx="1548">
                        <c:v>5171.7688890000009</c:v>
                      </c:pt>
                      <c:pt idx="1549">
                        <c:v>5172.7729670000008</c:v>
                      </c:pt>
                      <c:pt idx="1550">
                        <c:v>5173.7880220000006</c:v>
                      </c:pt>
                      <c:pt idx="1551">
                        <c:v>5174.7896099999998</c:v>
                      </c:pt>
                      <c:pt idx="1552">
                        <c:v>5175.7954300000001</c:v>
                      </c:pt>
                      <c:pt idx="1553">
                        <c:v>5176.7884539999995</c:v>
                      </c:pt>
                      <c:pt idx="1554">
                        <c:v>5177.7907730000006</c:v>
                      </c:pt>
                      <c:pt idx="1555">
                        <c:v>5178.8069720000003</c:v>
                      </c:pt>
                      <c:pt idx="1556">
                        <c:v>5179.8186750000004</c:v>
                      </c:pt>
                      <c:pt idx="1557">
                        <c:v>5180.8196110000008</c:v>
                      </c:pt>
                      <c:pt idx="1558">
                        <c:v>5181.8392719999993</c:v>
                      </c:pt>
                      <c:pt idx="1559">
                        <c:v>5182.8539259999998</c:v>
                      </c:pt>
                      <c:pt idx="1560">
                        <c:v>5183.8476580000006</c:v>
                      </c:pt>
                      <c:pt idx="1561">
                        <c:v>5184.8549399999993</c:v>
                      </c:pt>
                      <c:pt idx="1562">
                        <c:v>5185.8705119999995</c:v>
                      </c:pt>
                      <c:pt idx="1563">
                        <c:v>5186.8865519999999</c:v>
                      </c:pt>
                      <c:pt idx="1564">
                        <c:v>5187.8794259999995</c:v>
                      </c:pt>
                      <c:pt idx="1565">
                        <c:v>5188.9015429999999</c:v>
                      </c:pt>
                      <c:pt idx="1566">
                        <c:v>5189.8908499999998</c:v>
                      </c:pt>
                      <c:pt idx="1567">
                        <c:v>5190.8918699999995</c:v>
                      </c:pt>
                      <c:pt idx="1568">
                        <c:v>5191.8932399999994</c:v>
                      </c:pt>
                      <c:pt idx="1569">
                        <c:v>5192.8945569999996</c:v>
                      </c:pt>
                      <c:pt idx="1570">
                        <c:v>5193.8952210000007</c:v>
                      </c:pt>
                      <c:pt idx="1571">
                        <c:v>5194.8910689999993</c:v>
                      </c:pt>
                      <c:pt idx="1572">
                        <c:v>5195.8901299999998</c:v>
                      </c:pt>
                      <c:pt idx="1573">
                        <c:v>5196.8965219999991</c:v>
                      </c:pt>
                      <c:pt idx="1574">
                        <c:v>5197.9009239999996</c:v>
                      </c:pt>
                      <c:pt idx="1575">
                        <c:v>5198.9033070000005</c:v>
                      </c:pt>
                      <c:pt idx="1576">
                        <c:v>5199.919226</c:v>
                      </c:pt>
                      <c:pt idx="1577">
                        <c:v>5200.9199989999997</c:v>
                      </c:pt>
                      <c:pt idx="1578">
                        <c:v>5201.9215659999991</c:v>
                      </c:pt>
                      <c:pt idx="1579">
                        <c:v>5202.9246820000008</c:v>
                      </c:pt>
                      <c:pt idx="1580">
                        <c:v>5203.9266229999994</c:v>
                      </c:pt>
                      <c:pt idx="1581">
                        <c:v>5204.9284750000006</c:v>
                      </c:pt>
                      <c:pt idx="1582">
                        <c:v>5205.9408000000003</c:v>
                      </c:pt>
                      <c:pt idx="1583">
                        <c:v>5206.9432429999997</c:v>
                      </c:pt>
                      <c:pt idx="1584">
                        <c:v>5207.9523229999995</c:v>
                      </c:pt>
                      <c:pt idx="1585">
                        <c:v>5208.9471090000006</c:v>
                      </c:pt>
                      <c:pt idx="1586">
                        <c:v>5209.953528</c:v>
                      </c:pt>
                      <c:pt idx="1587">
                        <c:v>5210.9634330000008</c:v>
                      </c:pt>
                      <c:pt idx="1588">
                        <c:v>5211.9593970000005</c:v>
                      </c:pt>
                      <c:pt idx="1589">
                        <c:v>5212.9757009999994</c:v>
                      </c:pt>
                      <c:pt idx="1590">
                        <c:v>5213.9922810000007</c:v>
                      </c:pt>
                      <c:pt idx="1591">
                        <c:v>5214.9951829999991</c:v>
                      </c:pt>
                      <c:pt idx="1592">
                        <c:v>5216.0113029999993</c:v>
                      </c:pt>
                      <c:pt idx="1593">
                        <c:v>5217.0128380000006</c:v>
                      </c:pt>
                      <c:pt idx="1594">
                        <c:v>5218.0104260000007</c:v>
                      </c:pt>
                      <c:pt idx="1595">
                        <c:v>5219.0121450000006</c:v>
                      </c:pt>
                      <c:pt idx="1596">
                        <c:v>5220.0052759999999</c:v>
                      </c:pt>
                      <c:pt idx="1597">
                        <c:v>5221.0187220000007</c:v>
                      </c:pt>
                      <c:pt idx="1598">
                        <c:v>5222.0301490000002</c:v>
                      </c:pt>
                      <c:pt idx="1599">
                        <c:v>5223.0294460000005</c:v>
                      </c:pt>
                      <c:pt idx="1600">
                        <c:v>5224.0212580000007</c:v>
                      </c:pt>
                      <c:pt idx="1601">
                        <c:v>5225.0182710000008</c:v>
                      </c:pt>
                      <c:pt idx="1602">
                        <c:v>5226.0343599999997</c:v>
                      </c:pt>
                      <c:pt idx="1603">
                        <c:v>5227.0360810000002</c:v>
                      </c:pt>
                      <c:pt idx="1604">
                        <c:v>5228.0447110000005</c:v>
                      </c:pt>
                      <c:pt idx="1605">
                        <c:v>5229.0322820000001</c:v>
                      </c:pt>
                      <c:pt idx="1606">
                        <c:v>5230.0516320000006</c:v>
                      </c:pt>
                      <c:pt idx="1607">
                        <c:v>5231.0579080000007</c:v>
                      </c:pt>
                      <c:pt idx="1608">
                        <c:v>5232.0535779999991</c:v>
                      </c:pt>
                      <c:pt idx="1609">
                        <c:v>5233.0612409999994</c:v>
                      </c:pt>
                      <c:pt idx="1610">
                        <c:v>5235.0485580000004</c:v>
                      </c:pt>
                      <c:pt idx="1611">
                        <c:v>5237.0772049999996</c:v>
                      </c:pt>
                      <c:pt idx="1612">
                        <c:v>5238.0625139999993</c:v>
                      </c:pt>
                      <c:pt idx="1613">
                        <c:v>5239.076352</c:v>
                      </c:pt>
                      <c:pt idx="1614">
                        <c:v>5241.0738230000006</c:v>
                      </c:pt>
                      <c:pt idx="1615">
                        <c:v>5242.0851320000002</c:v>
                      </c:pt>
                      <c:pt idx="1616">
                        <c:v>5243.1005769999992</c:v>
                      </c:pt>
                      <c:pt idx="1617">
                        <c:v>5244.1015370000005</c:v>
                      </c:pt>
                      <c:pt idx="1618">
                        <c:v>5246.1115890000001</c:v>
                      </c:pt>
                      <c:pt idx="1619">
                        <c:v>5247.1133239999999</c:v>
                      </c:pt>
                      <c:pt idx="1620">
                        <c:v>5249.1204870000001</c:v>
                      </c:pt>
                      <c:pt idx="1621">
                        <c:v>5250.1190860000006</c:v>
                      </c:pt>
                      <c:pt idx="1622">
                        <c:v>5252.123936</c:v>
                      </c:pt>
                      <c:pt idx="1623">
                        <c:v>5256.1373050000002</c:v>
                      </c:pt>
                      <c:pt idx="1624">
                        <c:v>5259.1426709999996</c:v>
                      </c:pt>
                      <c:pt idx="1625">
                        <c:v>5266.1609079999998</c:v>
                      </c:pt>
                      <c:pt idx="1626">
                        <c:v>5269.1994869999999</c:v>
                      </c:pt>
                      <c:pt idx="1627">
                        <c:v>5270.1994300000006</c:v>
                      </c:pt>
                      <c:pt idx="1628">
                        <c:v>325.57557099999985</c:v>
                      </c:pt>
                      <c:pt idx="1629">
                        <c:v>326.57429899999988</c:v>
                      </c:pt>
                      <c:pt idx="1630">
                        <c:v>327.58966099999998</c:v>
                      </c:pt>
                      <c:pt idx="1631">
                        <c:v>328.60584199999994</c:v>
                      </c:pt>
                      <c:pt idx="1632">
                        <c:v>329.6204459999999</c:v>
                      </c:pt>
                      <c:pt idx="1633">
                        <c:v>330.61661099999992</c:v>
                      </c:pt>
                      <c:pt idx="1634">
                        <c:v>331.62042199999996</c:v>
                      </c:pt>
                      <c:pt idx="1635">
                        <c:v>332.63643499999989</c:v>
                      </c:pt>
                      <c:pt idx="1636">
                        <c:v>333.637201</c:v>
                      </c:pt>
                      <c:pt idx="1637">
                        <c:v>334.65230400000019</c:v>
                      </c:pt>
                      <c:pt idx="1638">
                        <c:v>335.65537899999981</c:v>
                      </c:pt>
                      <c:pt idx="1639">
                        <c:v>336.64376300000004</c:v>
                      </c:pt>
                      <c:pt idx="1640">
                        <c:v>337.65020099999992</c:v>
                      </c:pt>
                      <c:pt idx="1641">
                        <c:v>338.6435449999999</c:v>
                      </c:pt>
                      <c:pt idx="1642">
                        <c:v>339.64906699999983</c:v>
                      </c:pt>
                      <c:pt idx="1643">
                        <c:v>340.64818000000014</c:v>
                      </c:pt>
                      <c:pt idx="1644">
                        <c:v>4974.0205229999992</c:v>
                      </c:pt>
                      <c:pt idx="1645">
                        <c:v>4974.7272859999994</c:v>
                      </c:pt>
                      <c:pt idx="1646">
                        <c:v>4981.8503419999997</c:v>
                      </c:pt>
                      <c:pt idx="1647">
                        <c:v>4983.9422419999992</c:v>
                      </c:pt>
                      <c:pt idx="1648">
                        <c:v>4986.9898219999995</c:v>
                      </c:pt>
                      <c:pt idx="1649">
                        <c:v>4987.9922160000006</c:v>
                      </c:pt>
                      <c:pt idx="1650">
                        <c:v>4988.9987070000006</c:v>
                      </c:pt>
                      <c:pt idx="1651">
                        <c:v>4990.0134409999991</c:v>
                      </c:pt>
                      <c:pt idx="1652">
                        <c:v>4992.0345429999998</c:v>
                      </c:pt>
                      <c:pt idx="1653">
                        <c:v>4993.0371799999994</c:v>
                      </c:pt>
                      <c:pt idx="1654">
                        <c:v>4994.0374350000002</c:v>
                      </c:pt>
                      <c:pt idx="1655">
                        <c:v>4995.0522270000001</c:v>
                      </c:pt>
                      <c:pt idx="1656">
                        <c:v>4996.1063290000002</c:v>
                      </c:pt>
                      <c:pt idx="1657">
                        <c:v>4999.1679399999994</c:v>
                      </c:pt>
                      <c:pt idx="1658">
                        <c:v>5000.1954839999999</c:v>
                      </c:pt>
                      <c:pt idx="1659">
                        <c:v>5002.2927440000003</c:v>
                      </c:pt>
                      <c:pt idx="1660">
                        <c:v>5003.3087820000001</c:v>
                      </c:pt>
                      <c:pt idx="1661">
                        <c:v>5004.3068149999999</c:v>
                      </c:pt>
                      <c:pt idx="1662">
                        <c:v>5005.3070009999992</c:v>
                      </c:pt>
                      <c:pt idx="1663">
                        <c:v>5006.3038209999995</c:v>
                      </c:pt>
                      <c:pt idx="1664">
                        <c:v>5007.309722</c:v>
                      </c:pt>
                      <c:pt idx="1665">
                        <c:v>5008.3099380000003</c:v>
                      </c:pt>
                      <c:pt idx="1666">
                        <c:v>5009.4952259999991</c:v>
                      </c:pt>
                      <c:pt idx="1667">
                        <c:v>5010.3092579999993</c:v>
                      </c:pt>
                      <c:pt idx="1668">
                        <c:v>5011.3251330000003</c:v>
                      </c:pt>
                      <c:pt idx="1669">
                        <c:v>5012.6253290000004</c:v>
                      </c:pt>
                      <c:pt idx="1670">
                        <c:v>5013.3395490000003</c:v>
                      </c:pt>
                      <c:pt idx="1671">
                        <c:v>5014.3443339999994</c:v>
                      </c:pt>
                      <c:pt idx="1672">
                        <c:v>5015.7790879999993</c:v>
                      </c:pt>
                      <c:pt idx="1673">
                        <c:v>5016.3975929999997</c:v>
                      </c:pt>
                      <c:pt idx="1674">
                        <c:v>5017.4344930000007</c:v>
                      </c:pt>
                      <c:pt idx="1675">
                        <c:v>5018.4441480000005</c:v>
                      </c:pt>
                      <c:pt idx="1676">
                        <c:v>5019.4503260000001</c:v>
                      </c:pt>
                      <c:pt idx="1677">
                        <c:v>5020.482</c:v>
                      </c:pt>
                      <c:pt idx="1678">
                        <c:v>5021.5137309999991</c:v>
                      </c:pt>
                      <c:pt idx="1679">
                        <c:v>5022.5280390000007</c:v>
                      </c:pt>
                      <c:pt idx="1680">
                        <c:v>5023.5716269999994</c:v>
                      </c:pt>
                      <c:pt idx="1681">
                        <c:v>5024.5227579999992</c:v>
                      </c:pt>
                      <c:pt idx="1682">
                        <c:v>5025.5354470000002</c:v>
                      </c:pt>
                      <c:pt idx="1683">
                        <c:v>5026.6342569999997</c:v>
                      </c:pt>
                      <c:pt idx="1684">
                        <c:v>5027.5825559999994</c:v>
                      </c:pt>
                      <c:pt idx="1685">
                        <c:v>5028.6207570000006</c:v>
                      </c:pt>
                      <c:pt idx="1686">
                        <c:v>5029.719771</c:v>
                      </c:pt>
                      <c:pt idx="1687">
                        <c:v>5030.6567439999999</c:v>
                      </c:pt>
                      <c:pt idx="1688">
                        <c:v>5031.681595</c:v>
                      </c:pt>
                      <c:pt idx="1689">
                        <c:v>5032.8088040000002</c:v>
                      </c:pt>
                      <c:pt idx="1690">
                        <c:v>5033.7068440000003</c:v>
                      </c:pt>
                      <c:pt idx="1691">
                        <c:v>5034.7460539999993</c:v>
                      </c:pt>
                      <c:pt idx="1692">
                        <c:v>5035.8911489999991</c:v>
                      </c:pt>
                      <c:pt idx="1693">
                        <c:v>5036.7912269999997</c:v>
                      </c:pt>
                      <c:pt idx="1694">
                        <c:v>5037.8016279999993</c:v>
                      </c:pt>
                      <c:pt idx="1695">
                        <c:v>5039.0264119999993</c:v>
                      </c:pt>
                      <c:pt idx="1696">
                        <c:v>5039.8053</c:v>
                      </c:pt>
                      <c:pt idx="1697">
                        <c:v>5040.8052520000001</c:v>
                      </c:pt>
                      <c:pt idx="1698">
                        <c:v>5042.1153909999994</c:v>
                      </c:pt>
                      <c:pt idx="1699">
                        <c:v>5042.8149790000007</c:v>
                      </c:pt>
                      <c:pt idx="1700">
                        <c:v>5044.2330480000001</c:v>
                      </c:pt>
                      <c:pt idx="1701">
                        <c:v>5045.179333</c:v>
                      </c:pt>
                      <c:pt idx="1702">
                        <c:v>5046.1949789999999</c:v>
                      </c:pt>
                      <c:pt idx="1703">
                        <c:v>5047.1971580000009</c:v>
                      </c:pt>
                      <c:pt idx="1704">
                        <c:v>5048.1996660000004</c:v>
                      </c:pt>
                      <c:pt idx="1705">
                        <c:v>5049.1999460000006</c:v>
                      </c:pt>
                      <c:pt idx="1706">
                        <c:v>5050.2057920000007</c:v>
                      </c:pt>
                      <c:pt idx="1707">
                        <c:v>5051.2141329999995</c:v>
                      </c:pt>
                      <c:pt idx="1708">
                        <c:v>5052.2148120000002</c:v>
                      </c:pt>
                      <c:pt idx="1709">
                        <c:v>5053.2120159999995</c:v>
                      </c:pt>
                      <c:pt idx="1710">
                        <c:v>5054.2153699999999</c:v>
                      </c:pt>
                      <c:pt idx="1711">
                        <c:v>5055.2151799999992</c:v>
                      </c:pt>
                      <c:pt idx="1712">
                        <c:v>5056.2172699999992</c:v>
                      </c:pt>
                      <c:pt idx="1713">
                        <c:v>5057.2169049999993</c:v>
                      </c:pt>
                      <c:pt idx="1714">
                        <c:v>5058.2205819999999</c:v>
                      </c:pt>
                      <c:pt idx="1715">
                        <c:v>5059.2259439999998</c:v>
                      </c:pt>
                      <c:pt idx="1716">
                        <c:v>5060.2476229999993</c:v>
                      </c:pt>
                      <c:pt idx="1717">
                        <c:v>5061.2400010000001</c:v>
                      </c:pt>
                      <c:pt idx="1718">
                        <c:v>5062.2353650000005</c:v>
                      </c:pt>
                      <c:pt idx="1719">
                        <c:v>5063.2363100000002</c:v>
                      </c:pt>
                      <c:pt idx="1720">
                        <c:v>5064.2367240000003</c:v>
                      </c:pt>
                      <c:pt idx="1721">
                        <c:v>5065.2366359999996</c:v>
                      </c:pt>
                      <c:pt idx="1722">
                        <c:v>5066.2388510000001</c:v>
                      </c:pt>
                      <c:pt idx="1723">
                        <c:v>5067.2424869999995</c:v>
                      </c:pt>
                      <c:pt idx="1724">
                        <c:v>5068.2451829999991</c:v>
                      </c:pt>
                      <c:pt idx="1725">
                        <c:v>5069.2437090000003</c:v>
                      </c:pt>
                      <c:pt idx="1726">
                        <c:v>5070.2432289999997</c:v>
                      </c:pt>
                      <c:pt idx="1727">
                        <c:v>5071.2436579999994</c:v>
                      </c:pt>
                      <c:pt idx="1728">
                        <c:v>5072.2481470000002</c:v>
                      </c:pt>
                      <c:pt idx="1729">
                        <c:v>5073.2337810000008</c:v>
                      </c:pt>
                      <c:pt idx="1730">
                        <c:v>5074.2621749999998</c:v>
                      </c:pt>
                      <c:pt idx="1731">
                        <c:v>5075.2636629999997</c:v>
                      </c:pt>
                      <c:pt idx="1732">
                        <c:v>5076.2634820000003</c:v>
                      </c:pt>
                      <c:pt idx="1733">
                        <c:v>5077.2598020000005</c:v>
                      </c:pt>
                      <c:pt idx="1734">
                        <c:v>5078.2664389999991</c:v>
                      </c:pt>
                      <c:pt idx="1735">
                        <c:v>5079.2655649999997</c:v>
                      </c:pt>
                      <c:pt idx="1736">
                        <c:v>5080.2816019999991</c:v>
                      </c:pt>
                      <c:pt idx="1737">
                        <c:v>5081.2988260000002</c:v>
                      </c:pt>
                      <c:pt idx="1738">
                        <c:v>5082.3032469999998</c:v>
                      </c:pt>
                      <c:pt idx="1739">
                        <c:v>5083.3122160000003</c:v>
                      </c:pt>
                      <c:pt idx="1740">
                        <c:v>5084.3177350000005</c:v>
                      </c:pt>
                      <c:pt idx="1741">
                        <c:v>5085.3210469999995</c:v>
                      </c:pt>
                      <c:pt idx="1742">
                        <c:v>5086.3199949999998</c:v>
                      </c:pt>
                      <c:pt idx="1743">
                        <c:v>5087.324987</c:v>
                      </c:pt>
                      <c:pt idx="1744">
                        <c:v>5088.3253189999996</c:v>
                      </c:pt>
                      <c:pt idx="1745">
                        <c:v>5089.3410939999994</c:v>
                      </c:pt>
                      <c:pt idx="1746">
                        <c:v>5090.3427759999995</c:v>
                      </c:pt>
                      <c:pt idx="1747">
                        <c:v>5091.3407189999998</c:v>
                      </c:pt>
                      <c:pt idx="1748">
                        <c:v>5092.3411130000004</c:v>
                      </c:pt>
                      <c:pt idx="1749">
                        <c:v>5093.3462469999995</c:v>
                      </c:pt>
                      <c:pt idx="1750">
                        <c:v>5094.3435659999996</c:v>
                      </c:pt>
                      <c:pt idx="1751">
                        <c:v>5095.3589940000002</c:v>
                      </c:pt>
                      <c:pt idx="1752">
                        <c:v>5097.3712199999991</c:v>
                      </c:pt>
                      <c:pt idx="1753">
                        <c:v>5098.3736100000006</c:v>
                      </c:pt>
                      <c:pt idx="1754">
                        <c:v>5099.3769549999997</c:v>
                      </c:pt>
                      <c:pt idx="1755">
                        <c:v>5100.3802309999992</c:v>
                      </c:pt>
                      <c:pt idx="1756">
                        <c:v>5101.379809</c:v>
                      </c:pt>
                      <c:pt idx="1757">
                        <c:v>5102.3885420000006</c:v>
                      </c:pt>
                      <c:pt idx="1758">
                        <c:v>5104.3756489999996</c:v>
                      </c:pt>
                      <c:pt idx="1759">
                        <c:v>5105.3965000000007</c:v>
                      </c:pt>
                      <c:pt idx="1760">
                        <c:v>5106.3971160000001</c:v>
                      </c:pt>
                      <c:pt idx="1761">
                        <c:v>5108.403112</c:v>
                      </c:pt>
                      <c:pt idx="1762">
                        <c:v>5109.4091530000005</c:v>
                      </c:pt>
                      <c:pt idx="1763">
                        <c:v>5110.4111740000008</c:v>
                      </c:pt>
                      <c:pt idx="1764">
                        <c:v>5111.4107390000008</c:v>
                      </c:pt>
                      <c:pt idx="1765">
                        <c:v>5112.4155329999994</c:v>
                      </c:pt>
                      <c:pt idx="1766">
                        <c:v>5113.4084359999997</c:v>
                      </c:pt>
                      <c:pt idx="1767">
                        <c:v>5115.4063619999997</c:v>
                      </c:pt>
                      <c:pt idx="1768">
                        <c:v>5116.4201290000001</c:v>
                      </c:pt>
                      <c:pt idx="1769">
                        <c:v>5117.4247049999994</c:v>
                      </c:pt>
                      <c:pt idx="1770">
                        <c:v>5120.4468749999996</c:v>
                      </c:pt>
                      <c:pt idx="1771">
                        <c:v>5122.4518459999999</c:v>
                      </c:pt>
                      <c:pt idx="1772">
                        <c:v>5123.4526129999995</c:v>
                      </c:pt>
                      <c:pt idx="1773">
                        <c:v>341.642562</c:v>
                      </c:pt>
                      <c:pt idx="1774">
                        <c:v>342.64318099999991</c:v>
                      </c:pt>
                      <c:pt idx="1775">
                        <c:v>343.6531030000001</c:v>
                      </c:pt>
                      <c:pt idx="1776">
                        <c:v>344.65462799999978</c:v>
                      </c:pt>
                      <c:pt idx="1777">
                        <c:v>345.659764</c:v>
                      </c:pt>
                      <c:pt idx="1778">
                        <c:v>346.65939500000013</c:v>
                      </c:pt>
                      <c:pt idx="1779">
                        <c:v>347.69041199999992</c:v>
                      </c:pt>
                      <c:pt idx="1780">
                        <c:v>348.69255699999985</c:v>
                      </c:pt>
                      <c:pt idx="1781">
                        <c:v>349.71924399999989</c:v>
                      </c:pt>
                      <c:pt idx="1782">
                        <c:v>350.73423999999977</c:v>
                      </c:pt>
                      <c:pt idx="1783">
                        <c:v>351.74823599999991</c:v>
                      </c:pt>
                      <c:pt idx="1784">
                        <c:v>352.74310299999979</c:v>
                      </c:pt>
                      <c:pt idx="1785">
                        <c:v>353.74388099999987</c:v>
                      </c:pt>
                      <c:pt idx="1786">
                        <c:v>355.76112000000012</c:v>
                      </c:pt>
                      <c:pt idx="1787">
                        <c:v>4850.1508990000002</c:v>
                      </c:pt>
                      <c:pt idx="1788">
                        <c:v>4856.1463719999992</c:v>
                      </c:pt>
                      <c:pt idx="1789">
                        <c:v>4858.1774979999991</c:v>
                      </c:pt>
                      <c:pt idx="1790">
                        <c:v>4859.2721280000005</c:v>
                      </c:pt>
                      <c:pt idx="1791">
                        <c:v>4861.180112</c:v>
                      </c:pt>
                      <c:pt idx="1792">
                        <c:v>4863.2198779999999</c:v>
                      </c:pt>
                      <c:pt idx="1793">
                        <c:v>4865.3068920000005</c:v>
                      </c:pt>
                      <c:pt idx="1794">
                        <c:v>4866.323085</c:v>
                      </c:pt>
                      <c:pt idx="1795">
                        <c:v>4869.3253769999992</c:v>
                      </c:pt>
                      <c:pt idx="1796">
                        <c:v>4871.3258010000009</c:v>
                      </c:pt>
                      <c:pt idx="1797">
                        <c:v>4872.3233839999994</c:v>
                      </c:pt>
                      <c:pt idx="1798">
                        <c:v>4873.3343659999991</c:v>
                      </c:pt>
                      <c:pt idx="1799">
                        <c:v>4874.3399850000005</c:v>
                      </c:pt>
                      <c:pt idx="1800">
                        <c:v>4875.356479</c:v>
                      </c:pt>
                      <c:pt idx="1801">
                        <c:v>4876.3733979999997</c:v>
                      </c:pt>
                      <c:pt idx="1802">
                        <c:v>4877.3662260000001</c:v>
                      </c:pt>
                      <c:pt idx="1803">
                        <c:v>4878.4258520000003</c:v>
                      </c:pt>
                      <c:pt idx="1804">
                        <c:v>4879.4649200000003</c:v>
                      </c:pt>
                      <c:pt idx="1805">
                        <c:v>4880.4325640000006</c:v>
                      </c:pt>
                      <c:pt idx="1806">
                        <c:v>4881.4720789999992</c:v>
                      </c:pt>
                      <c:pt idx="1807">
                        <c:v>4882.4493760000005</c:v>
                      </c:pt>
                      <c:pt idx="1808">
                        <c:v>4883.4215760000006</c:v>
                      </c:pt>
                      <c:pt idx="1809">
                        <c:v>4884.4547019999991</c:v>
                      </c:pt>
                      <c:pt idx="1810">
                        <c:v>4885.4706590000005</c:v>
                      </c:pt>
                      <c:pt idx="1811">
                        <c:v>4886.5037649999995</c:v>
                      </c:pt>
                      <c:pt idx="1812">
                        <c:v>4887.500215</c:v>
                      </c:pt>
                      <c:pt idx="1813">
                        <c:v>4888.5484419999993</c:v>
                      </c:pt>
                      <c:pt idx="1814">
                        <c:v>4889.5970660000003</c:v>
                      </c:pt>
                      <c:pt idx="1815">
                        <c:v>4890.6132579999994</c:v>
                      </c:pt>
                      <c:pt idx="1816">
                        <c:v>4891.6132190000008</c:v>
                      </c:pt>
                      <c:pt idx="1817">
                        <c:v>4892.6133910000008</c:v>
                      </c:pt>
                      <c:pt idx="1818">
                        <c:v>4893.6189180000001</c:v>
                      </c:pt>
                      <c:pt idx="1819">
                        <c:v>4894.6357219999991</c:v>
                      </c:pt>
                      <c:pt idx="1820">
                        <c:v>4895.6465090000002</c:v>
                      </c:pt>
                      <c:pt idx="1821">
                        <c:v>4896.6610000000001</c:v>
                      </c:pt>
                      <c:pt idx="1822">
                        <c:v>4897.6973999999991</c:v>
                      </c:pt>
                      <c:pt idx="1823">
                        <c:v>4898.7182470000007</c:v>
                      </c:pt>
                      <c:pt idx="1824">
                        <c:v>4899.7432879999997</c:v>
                      </c:pt>
                      <c:pt idx="1825">
                        <c:v>4901.0592219999999</c:v>
                      </c:pt>
                      <c:pt idx="1826">
                        <c:v>4901.7678909999995</c:v>
                      </c:pt>
                      <c:pt idx="1827">
                        <c:v>4902.7841520000002</c:v>
                      </c:pt>
                      <c:pt idx="1828">
                        <c:v>4904.1322710000004</c:v>
                      </c:pt>
                      <c:pt idx="1829">
                        <c:v>4904.8118040000008</c:v>
                      </c:pt>
                      <c:pt idx="1830">
                        <c:v>4905.8318820000004</c:v>
                      </c:pt>
                      <c:pt idx="1831">
                        <c:v>4907.2339350000002</c:v>
                      </c:pt>
                      <c:pt idx="1832">
                        <c:v>4907.9095269999998</c:v>
                      </c:pt>
                      <c:pt idx="1833">
                        <c:v>4908.9336149999999</c:v>
                      </c:pt>
                      <c:pt idx="1834">
                        <c:v>4910.3687609999997</c:v>
                      </c:pt>
                      <c:pt idx="1835">
                        <c:v>4910.9743519999993</c:v>
                      </c:pt>
                      <c:pt idx="1836">
                        <c:v>4911.948805</c:v>
                      </c:pt>
                      <c:pt idx="1837">
                        <c:v>4913.4274320000004</c:v>
                      </c:pt>
                      <c:pt idx="1838">
                        <c:v>4913.9503690000001</c:v>
                      </c:pt>
                      <c:pt idx="1839">
                        <c:v>4914.972753</c:v>
                      </c:pt>
                      <c:pt idx="1840">
                        <c:v>4916.0147510000006</c:v>
                      </c:pt>
                      <c:pt idx="1841">
                        <c:v>4917.0154239999993</c:v>
                      </c:pt>
                      <c:pt idx="1842">
                        <c:v>4918.0201199999992</c:v>
                      </c:pt>
                      <c:pt idx="1843">
                        <c:v>4919.0272960000002</c:v>
                      </c:pt>
                      <c:pt idx="1844">
                        <c:v>4920.0416559999994</c:v>
                      </c:pt>
                      <c:pt idx="1845">
                        <c:v>4921.041921</c:v>
                      </c:pt>
                      <c:pt idx="1846">
                        <c:v>4922.0427820000004</c:v>
                      </c:pt>
                      <c:pt idx="1847">
                        <c:v>4923.0590219999995</c:v>
                      </c:pt>
                      <c:pt idx="1848">
                        <c:v>4924.073504</c:v>
                      </c:pt>
                      <c:pt idx="1849">
                        <c:v>4925.0740440000009</c:v>
                      </c:pt>
                      <c:pt idx="1850">
                        <c:v>4926.0690049999994</c:v>
                      </c:pt>
                      <c:pt idx="1851">
                        <c:v>4927.0725920000004</c:v>
                      </c:pt>
                      <c:pt idx="1852">
                        <c:v>4928.07287</c:v>
                      </c:pt>
                      <c:pt idx="1853">
                        <c:v>4929.1037859999997</c:v>
                      </c:pt>
                      <c:pt idx="1854">
                        <c:v>4930.1396879999993</c:v>
                      </c:pt>
                      <c:pt idx="1855">
                        <c:v>4931.1737670000002</c:v>
                      </c:pt>
                      <c:pt idx="1856">
                        <c:v>4932.1332309999998</c:v>
                      </c:pt>
                      <c:pt idx="1857">
                        <c:v>4933.1348280000002</c:v>
                      </c:pt>
                      <c:pt idx="1858">
                        <c:v>4934.1291380000002</c:v>
                      </c:pt>
                      <c:pt idx="1859">
                        <c:v>4935.2259919999997</c:v>
                      </c:pt>
                      <c:pt idx="1860">
                        <c:v>4936.1548139999995</c:v>
                      </c:pt>
                      <c:pt idx="1861">
                        <c:v>4937.1692199999998</c:v>
                      </c:pt>
                      <c:pt idx="1862">
                        <c:v>4938.3422630000005</c:v>
                      </c:pt>
                      <c:pt idx="1863">
                        <c:v>4939.1783039999991</c:v>
                      </c:pt>
                      <c:pt idx="1864">
                        <c:v>4940.1990839999999</c:v>
                      </c:pt>
                      <c:pt idx="1865">
                        <c:v>4941.4921080000004</c:v>
                      </c:pt>
                      <c:pt idx="1866">
                        <c:v>4942.2075110000005</c:v>
                      </c:pt>
                      <c:pt idx="1867">
                        <c:v>4943.2192080000004</c:v>
                      </c:pt>
                      <c:pt idx="1868">
                        <c:v>4944.5752990000001</c:v>
                      </c:pt>
                      <c:pt idx="1869">
                        <c:v>4945.2495490000001</c:v>
                      </c:pt>
                      <c:pt idx="1870">
                        <c:v>4946.2569220000005</c:v>
                      </c:pt>
                      <c:pt idx="1871">
                        <c:v>4947.6602789999997</c:v>
                      </c:pt>
                      <c:pt idx="1872">
                        <c:v>4948.2805399999997</c:v>
                      </c:pt>
                      <c:pt idx="1873">
                        <c:v>4949.3440769999997</c:v>
                      </c:pt>
                      <c:pt idx="1874">
                        <c:v>4950.2833630000005</c:v>
                      </c:pt>
                      <c:pt idx="1875">
                        <c:v>4951.2822579999993</c:v>
                      </c:pt>
                      <c:pt idx="1876">
                        <c:v>4952.3093090000002</c:v>
                      </c:pt>
                      <c:pt idx="1877">
                        <c:v>4953.3095869999997</c:v>
                      </c:pt>
                      <c:pt idx="1878">
                        <c:v>4954.3096600000008</c:v>
                      </c:pt>
                      <c:pt idx="1879">
                        <c:v>4955.3262109999996</c:v>
                      </c:pt>
                      <c:pt idx="1880">
                        <c:v>4956.3334309999991</c:v>
                      </c:pt>
                      <c:pt idx="1881">
                        <c:v>4957.3409840000004</c:v>
                      </c:pt>
                      <c:pt idx="1882">
                        <c:v>4958.5080689999995</c:v>
                      </c:pt>
                      <c:pt idx="1883">
                        <c:v>4959.3913730000004</c:v>
                      </c:pt>
                      <c:pt idx="1884">
                        <c:v>4960.4036830000005</c:v>
                      </c:pt>
                      <c:pt idx="1885">
                        <c:v>4961.6011660000004</c:v>
                      </c:pt>
                      <c:pt idx="1886">
                        <c:v>4962.3985329999996</c:v>
                      </c:pt>
                      <c:pt idx="1887">
                        <c:v>4963.4127779999999</c:v>
                      </c:pt>
                      <c:pt idx="1888">
                        <c:v>4964.6859889999996</c:v>
                      </c:pt>
                      <c:pt idx="1889">
                        <c:v>4965.4529590000002</c:v>
                      </c:pt>
                      <c:pt idx="1890">
                        <c:v>4966.4783800000005</c:v>
                      </c:pt>
                      <c:pt idx="1891">
                        <c:v>4967.7812639999993</c:v>
                      </c:pt>
                      <c:pt idx="1892">
                        <c:v>4968.5702270000002</c:v>
                      </c:pt>
                      <c:pt idx="1893">
                        <c:v>4969.5916429999997</c:v>
                      </c:pt>
                      <c:pt idx="1894">
                        <c:v>4970.8882109999995</c:v>
                      </c:pt>
                      <c:pt idx="1895">
                        <c:v>4971.6536820000001</c:v>
                      </c:pt>
                      <c:pt idx="1896">
                        <c:v>4972.6836000000003</c:v>
                      </c:pt>
                      <c:pt idx="1897">
                        <c:v>4975.7413109999998</c:v>
                      </c:pt>
                      <c:pt idx="1898">
                        <c:v>4976.7860849999997</c:v>
                      </c:pt>
                      <c:pt idx="1899">
                        <c:v>4977.8126240000001</c:v>
                      </c:pt>
                      <c:pt idx="1900">
                        <c:v>4978.8263069999994</c:v>
                      </c:pt>
                      <c:pt idx="1901">
                        <c:v>4979.8346490000004</c:v>
                      </c:pt>
                      <c:pt idx="1902">
                        <c:v>4980.8276150000002</c:v>
                      </c:pt>
                      <c:pt idx="1903">
                        <c:v>4983.3022669999991</c:v>
                      </c:pt>
                      <c:pt idx="1904">
                        <c:v>4984.9318089999997</c:v>
                      </c:pt>
                      <c:pt idx="1905">
                        <c:v>4986.3804149999996</c:v>
                      </c:pt>
                      <c:pt idx="1906">
                        <c:v>4990.9944890000006</c:v>
                      </c:pt>
                      <c:pt idx="1907">
                        <c:v>4997.1285310000003</c:v>
                      </c:pt>
                      <c:pt idx="1908">
                        <c:v>4998.1681669999998</c:v>
                      </c:pt>
                      <c:pt idx="1909">
                        <c:v>5001.2441510000008</c:v>
                      </c:pt>
                      <c:pt idx="1910">
                        <c:v>354.74608200000011</c:v>
                      </c:pt>
                      <c:pt idx="1911">
                        <c:v>356.75975599999992</c:v>
                      </c:pt>
                      <c:pt idx="1912">
                        <c:v>357.76920400000017</c:v>
                      </c:pt>
                      <c:pt idx="1913">
                        <c:v>358.68930899999987</c:v>
                      </c:pt>
                      <c:pt idx="1914">
                        <c:v>359.69020599999976</c:v>
                      </c:pt>
                      <c:pt idx="1915">
                        <c:v>360.69094099999984</c:v>
                      </c:pt>
                      <c:pt idx="1916">
                        <c:v>361.70116800000005</c:v>
                      </c:pt>
                      <c:pt idx="1917">
                        <c:v>362.69971099999975</c:v>
                      </c:pt>
                      <c:pt idx="1918">
                        <c:v>363.71538199999986</c:v>
                      </c:pt>
                      <c:pt idx="1919">
                        <c:v>364.72303099999999</c:v>
                      </c:pt>
                      <c:pt idx="1920">
                        <c:v>365.736042</c:v>
                      </c:pt>
                      <c:pt idx="1921">
                        <c:v>366.73665900000015</c:v>
                      </c:pt>
                      <c:pt idx="1922">
                        <c:v>367.74661900000001</c:v>
                      </c:pt>
                      <c:pt idx="1923">
                        <c:v>368.76244600000018</c:v>
                      </c:pt>
                      <c:pt idx="1924">
                        <c:v>369.76427699999977</c:v>
                      </c:pt>
                      <c:pt idx="1925">
                        <c:v>4723.3336020000006</c:v>
                      </c:pt>
                      <c:pt idx="1926">
                        <c:v>4735.4384399999999</c:v>
                      </c:pt>
                      <c:pt idx="1927">
                        <c:v>4736.4549420000003</c:v>
                      </c:pt>
                      <c:pt idx="1928">
                        <c:v>4740.5895390000005</c:v>
                      </c:pt>
                      <c:pt idx="1929">
                        <c:v>4741.6150209999996</c:v>
                      </c:pt>
                      <c:pt idx="1930">
                        <c:v>4742.9003979999998</c:v>
                      </c:pt>
                      <c:pt idx="1931">
                        <c:v>4743.6308769999996</c:v>
                      </c:pt>
                      <c:pt idx="1932">
                        <c:v>4746.6744199999994</c:v>
                      </c:pt>
                      <c:pt idx="1933">
                        <c:v>4747.6855329999999</c:v>
                      </c:pt>
                      <c:pt idx="1934">
                        <c:v>4748.6874420000004</c:v>
                      </c:pt>
                      <c:pt idx="1935">
                        <c:v>4749.7040990000005</c:v>
                      </c:pt>
                      <c:pt idx="1936">
                        <c:v>4753.854797</c:v>
                      </c:pt>
                      <c:pt idx="1937">
                        <c:v>4754.8703979999991</c:v>
                      </c:pt>
                      <c:pt idx="1938">
                        <c:v>4755.8916520000002</c:v>
                      </c:pt>
                      <c:pt idx="1939">
                        <c:v>4757.957042</c:v>
                      </c:pt>
                      <c:pt idx="1940">
                        <c:v>4758.9608040000003</c:v>
                      </c:pt>
                      <c:pt idx="1941">
                        <c:v>4759.9775969999992</c:v>
                      </c:pt>
                      <c:pt idx="1942">
                        <c:v>4761.3581890000005</c:v>
                      </c:pt>
                      <c:pt idx="1943">
                        <c:v>4762.0297470000005</c:v>
                      </c:pt>
                      <c:pt idx="1944">
                        <c:v>4763.0659749999995</c:v>
                      </c:pt>
                      <c:pt idx="1945">
                        <c:v>4764.0037699999993</c:v>
                      </c:pt>
                      <c:pt idx="1946">
                        <c:v>4765.0354580000003</c:v>
                      </c:pt>
                      <c:pt idx="1947">
                        <c:v>4766.0360149999997</c:v>
                      </c:pt>
                      <c:pt idx="1948">
                        <c:v>4767.0520450000004</c:v>
                      </c:pt>
                      <c:pt idx="1949">
                        <c:v>4768.0485509999999</c:v>
                      </c:pt>
                      <c:pt idx="1950">
                        <c:v>4769.0486920000003</c:v>
                      </c:pt>
                      <c:pt idx="1951">
                        <c:v>4770.0649329999997</c:v>
                      </c:pt>
                      <c:pt idx="1952">
                        <c:v>4771.070952</c:v>
                      </c:pt>
                      <c:pt idx="1953">
                        <c:v>4772.1186610000004</c:v>
                      </c:pt>
                      <c:pt idx="1954">
                        <c:v>4773.1529069999997</c:v>
                      </c:pt>
                      <c:pt idx="1955">
                        <c:v>4774.1503659999998</c:v>
                      </c:pt>
                      <c:pt idx="1956">
                        <c:v>4775.1498879999999</c:v>
                      </c:pt>
                      <c:pt idx="1957">
                        <c:v>4776.1821060000002</c:v>
                      </c:pt>
                      <c:pt idx="1958">
                        <c:v>4777.2157920000009</c:v>
                      </c:pt>
                      <c:pt idx="1959">
                        <c:v>4778.2596790000007</c:v>
                      </c:pt>
                      <c:pt idx="1960">
                        <c:v>4779.2756499999996</c:v>
                      </c:pt>
                      <c:pt idx="1961">
                        <c:v>4780.3090769999999</c:v>
                      </c:pt>
                      <c:pt idx="1962">
                        <c:v>4781.3208859999995</c:v>
                      </c:pt>
                      <c:pt idx="1963">
                        <c:v>4782.3248899999999</c:v>
                      </c:pt>
                      <c:pt idx="1964">
                        <c:v>4783.3189559999992</c:v>
                      </c:pt>
                      <c:pt idx="1965">
                        <c:v>4784.3347520000007</c:v>
                      </c:pt>
                      <c:pt idx="1966">
                        <c:v>4785.3349319999998</c:v>
                      </c:pt>
                      <c:pt idx="1967">
                        <c:v>4786.3338029999995</c:v>
                      </c:pt>
                      <c:pt idx="1968">
                        <c:v>4787.3334670000004</c:v>
                      </c:pt>
                      <c:pt idx="1969">
                        <c:v>4788.3617859999995</c:v>
                      </c:pt>
                      <c:pt idx="1970">
                        <c:v>4789.3646119999994</c:v>
                      </c:pt>
                      <c:pt idx="1971">
                        <c:v>4790.3802300000007</c:v>
                      </c:pt>
                      <c:pt idx="1972">
                        <c:v>4791.4352309999995</c:v>
                      </c:pt>
                      <c:pt idx="1973">
                        <c:v>4792.4303650000002</c:v>
                      </c:pt>
                      <c:pt idx="1974">
                        <c:v>4793.4096539999991</c:v>
                      </c:pt>
                      <c:pt idx="1975">
                        <c:v>4794.4202960000002</c:v>
                      </c:pt>
                      <c:pt idx="1976">
                        <c:v>4795.4547939999993</c:v>
                      </c:pt>
                      <c:pt idx="1977">
                        <c:v>4796.4793559999998</c:v>
                      </c:pt>
                      <c:pt idx="1978">
                        <c:v>4797.4797839999992</c:v>
                      </c:pt>
                      <c:pt idx="1979">
                        <c:v>4798.488636</c:v>
                      </c:pt>
                      <c:pt idx="1980">
                        <c:v>4799.5244750000002</c:v>
                      </c:pt>
                      <c:pt idx="1981">
                        <c:v>4800.5731070000002</c:v>
                      </c:pt>
                      <c:pt idx="1982">
                        <c:v>4801.5756440000005</c:v>
                      </c:pt>
                      <c:pt idx="1983">
                        <c:v>4802.5750640000006</c:v>
                      </c:pt>
                      <c:pt idx="1984">
                        <c:v>4803.6137209999997</c:v>
                      </c:pt>
                      <c:pt idx="1985">
                        <c:v>4804.6150699999998</c:v>
                      </c:pt>
                      <c:pt idx="1986">
                        <c:v>4805.6232569999993</c:v>
                      </c:pt>
                      <c:pt idx="1987">
                        <c:v>4806.6122950000008</c:v>
                      </c:pt>
                      <c:pt idx="1988">
                        <c:v>4807.619944</c:v>
                      </c:pt>
                      <c:pt idx="1989">
                        <c:v>4808.6692509999993</c:v>
                      </c:pt>
                      <c:pt idx="1990">
                        <c:v>4809.7156209999994</c:v>
                      </c:pt>
                      <c:pt idx="1991">
                        <c:v>4810.6308730000001</c:v>
                      </c:pt>
                      <c:pt idx="1992">
                        <c:v>4811.6464990000004</c:v>
                      </c:pt>
                      <c:pt idx="1993">
                        <c:v>4812.6964310000003</c:v>
                      </c:pt>
                      <c:pt idx="1994">
                        <c:v>4813.6497080000008</c:v>
                      </c:pt>
                      <c:pt idx="1995">
                        <c:v>4814.6600400000007</c:v>
                      </c:pt>
                      <c:pt idx="1996">
                        <c:v>4815.7796350000008</c:v>
                      </c:pt>
                      <c:pt idx="1997">
                        <c:v>4816.6746879999992</c:v>
                      </c:pt>
                      <c:pt idx="1998">
                        <c:v>4817.6947820000005</c:v>
                      </c:pt>
                      <c:pt idx="1999">
                        <c:v>4818.8901490000007</c:v>
                      </c:pt>
                      <c:pt idx="2000">
                        <c:v>4819.6948529999991</c:v>
                      </c:pt>
                      <c:pt idx="2001">
                        <c:v>4820.6922350000004</c:v>
                      </c:pt>
                      <c:pt idx="2002">
                        <c:v>4821.9742239999996</c:v>
                      </c:pt>
                      <c:pt idx="2003">
                        <c:v>4823.0502739999993</c:v>
                      </c:pt>
                      <c:pt idx="2004">
                        <c:v>4823.7329819999995</c:v>
                      </c:pt>
                      <c:pt idx="2005">
                        <c:v>4825.1113669999995</c:v>
                      </c:pt>
                      <c:pt idx="2006">
                        <c:v>4825.7827519999992</c:v>
                      </c:pt>
                      <c:pt idx="2007">
                        <c:v>4826.7920979999999</c:v>
                      </c:pt>
                      <c:pt idx="2008">
                        <c:v>4828.2288989999997</c:v>
                      </c:pt>
                      <c:pt idx="2009">
                        <c:v>4828.8545169999998</c:v>
                      </c:pt>
                      <c:pt idx="2010">
                        <c:v>4829.7756869999994</c:v>
                      </c:pt>
                      <c:pt idx="2011">
                        <c:v>4830.7980250000001</c:v>
                      </c:pt>
                      <c:pt idx="2012">
                        <c:v>4831.8234429999993</c:v>
                      </c:pt>
                      <c:pt idx="2013">
                        <c:v>4832.8281470000002</c:v>
                      </c:pt>
                      <c:pt idx="2014">
                        <c:v>4833.8336080000008</c:v>
                      </c:pt>
                      <c:pt idx="2015">
                        <c:v>4834.8704839999991</c:v>
                      </c:pt>
                      <c:pt idx="2016">
                        <c:v>4835.9099750000005</c:v>
                      </c:pt>
                      <c:pt idx="2017">
                        <c:v>4836.9222399999999</c:v>
                      </c:pt>
                      <c:pt idx="2018">
                        <c:v>4837.9808919999996</c:v>
                      </c:pt>
                      <c:pt idx="2019">
                        <c:v>4839.0090970000001</c:v>
                      </c:pt>
                      <c:pt idx="2020">
                        <c:v>4840.0208409999996</c:v>
                      </c:pt>
                      <c:pt idx="2021">
                        <c:v>4841.0295249999999</c:v>
                      </c:pt>
                      <c:pt idx="2022">
                        <c:v>4842.0370980000007</c:v>
                      </c:pt>
                      <c:pt idx="2023">
                        <c:v>4843.0628159999997</c:v>
                      </c:pt>
                      <c:pt idx="2024">
                        <c:v>4844.0735769999992</c:v>
                      </c:pt>
                      <c:pt idx="2025">
                        <c:v>4845.0800259999996</c:v>
                      </c:pt>
                      <c:pt idx="2026">
                        <c:v>4846.0952149999994</c:v>
                      </c:pt>
                      <c:pt idx="2027">
                        <c:v>4847.1069189999998</c:v>
                      </c:pt>
                      <c:pt idx="2028">
                        <c:v>4848.1211700000003</c:v>
                      </c:pt>
                      <c:pt idx="2029">
                        <c:v>4849.1352210000005</c:v>
                      </c:pt>
                      <c:pt idx="2030">
                        <c:v>4851.1426670000001</c:v>
                      </c:pt>
                      <c:pt idx="2031">
                        <c:v>4852.1409769999991</c:v>
                      </c:pt>
                      <c:pt idx="2032">
                        <c:v>4853.1628479999999</c:v>
                      </c:pt>
                      <c:pt idx="2033">
                        <c:v>4854.1726290000006</c:v>
                      </c:pt>
                      <c:pt idx="2034">
                        <c:v>4855.2237540000006</c:v>
                      </c:pt>
                      <c:pt idx="2035">
                        <c:v>4857.1679199999999</c:v>
                      </c:pt>
                      <c:pt idx="2036">
                        <c:v>4860.183771</c:v>
                      </c:pt>
                      <c:pt idx="2037">
                        <c:v>4862.1838050000006</c:v>
                      </c:pt>
                      <c:pt idx="2038">
                        <c:v>4864.2719890000008</c:v>
                      </c:pt>
                      <c:pt idx="2039">
                        <c:v>4867.3245700000007</c:v>
                      </c:pt>
                      <c:pt idx="2040">
                        <c:v>4868.3250320000006</c:v>
                      </c:pt>
                      <c:pt idx="2041">
                        <c:v>4870.3256120000005</c:v>
                      </c:pt>
                      <c:pt idx="2042">
                        <c:v>370.77073500000006</c:v>
                      </c:pt>
                      <c:pt idx="2043">
                        <c:v>371.77789299999995</c:v>
                      </c:pt>
                      <c:pt idx="2044">
                        <c:v>372.77820999999994</c:v>
                      </c:pt>
                      <c:pt idx="2045">
                        <c:v>373.77861900000016</c:v>
                      </c:pt>
                      <c:pt idx="2046">
                        <c:v>374.79344600000013</c:v>
                      </c:pt>
                      <c:pt idx="2047">
                        <c:v>375.80945199999996</c:v>
                      </c:pt>
                      <c:pt idx="2048">
                        <c:v>376.81207300000005</c:v>
                      </c:pt>
                      <c:pt idx="2049">
                        <c:v>377.83935599999995</c:v>
                      </c:pt>
                      <c:pt idx="2050">
                        <c:v>378.83924500000012</c:v>
                      </c:pt>
                      <c:pt idx="2051">
                        <c:v>379.82971899999984</c:v>
                      </c:pt>
                      <c:pt idx="2052">
                        <c:v>380.82967800000006</c:v>
                      </c:pt>
                      <c:pt idx="2053">
                        <c:v>381.84175300000015</c:v>
                      </c:pt>
                      <c:pt idx="2054">
                        <c:v>382.83764900000006</c:v>
                      </c:pt>
                      <c:pt idx="2055">
                        <c:v>383.84238700000014</c:v>
                      </c:pt>
                      <c:pt idx="2056">
                        <c:v>384.83919999999989</c:v>
                      </c:pt>
                      <c:pt idx="2057">
                        <c:v>386.83940699999994</c:v>
                      </c:pt>
                      <c:pt idx="2058">
                        <c:v>387.85497699999996</c:v>
                      </c:pt>
                      <c:pt idx="2059">
                        <c:v>4608.3718449999997</c:v>
                      </c:pt>
                      <c:pt idx="2060">
                        <c:v>4612.3925930000005</c:v>
                      </c:pt>
                      <c:pt idx="2061">
                        <c:v>4613.3928859999996</c:v>
                      </c:pt>
                      <c:pt idx="2062">
                        <c:v>4615.4546730000002</c:v>
                      </c:pt>
                      <c:pt idx="2063">
                        <c:v>4622.614313</c:v>
                      </c:pt>
                      <c:pt idx="2064">
                        <c:v>4623.6146879999997</c:v>
                      </c:pt>
                      <c:pt idx="2065">
                        <c:v>4626.6465459999999</c:v>
                      </c:pt>
                      <c:pt idx="2066">
                        <c:v>4627.6782070000008</c:v>
                      </c:pt>
                      <c:pt idx="2067">
                        <c:v>4628.7113690000006</c:v>
                      </c:pt>
                      <c:pt idx="2068">
                        <c:v>4629.7598070000004</c:v>
                      </c:pt>
                      <c:pt idx="2069">
                        <c:v>4630.8085049999991</c:v>
                      </c:pt>
                      <c:pt idx="2070">
                        <c:v>4631.8235370000002</c:v>
                      </c:pt>
                      <c:pt idx="2071">
                        <c:v>4632.8234479999992</c:v>
                      </c:pt>
                      <c:pt idx="2072">
                        <c:v>4633.8234680000005</c:v>
                      </c:pt>
                      <c:pt idx="2073">
                        <c:v>4634.8719939999992</c:v>
                      </c:pt>
                      <c:pt idx="2074">
                        <c:v>4635.9202920000007</c:v>
                      </c:pt>
                      <c:pt idx="2075">
                        <c:v>4636.9163570000001</c:v>
                      </c:pt>
                      <c:pt idx="2076">
                        <c:v>4638.9873619999998</c:v>
                      </c:pt>
                      <c:pt idx="2077">
                        <c:v>4640.0359800000006</c:v>
                      </c:pt>
                      <c:pt idx="2078">
                        <c:v>4641.0847419999991</c:v>
                      </c:pt>
                      <c:pt idx="2079">
                        <c:v>4642.1067650000005</c:v>
                      </c:pt>
                      <c:pt idx="2080">
                        <c:v>4643.1121199999998</c:v>
                      </c:pt>
                      <c:pt idx="2081">
                        <c:v>4644.1517330000006</c:v>
                      </c:pt>
                      <c:pt idx="2082">
                        <c:v>4645.1679380000005</c:v>
                      </c:pt>
                      <c:pt idx="2083">
                        <c:v>4646.1679050000002</c:v>
                      </c:pt>
                      <c:pt idx="2084">
                        <c:v>4647.1681200000003</c:v>
                      </c:pt>
                      <c:pt idx="2085">
                        <c:v>4648.1679289999993</c:v>
                      </c:pt>
                      <c:pt idx="2086">
                        <c:v>4649.1627609999996</c:v>
                      </c:pt>
                      <c:pt idx="2087">
                        <c:v>4650.1630669999995</c:v>
                      </c:pt>
                      <c:pt idx="2088">
                        <c:v>4651.1678890000003</c:v>
                      </c:pt>
                      <c:pt idx="2089">
                        <c:v>4652.1679160000003</c:v>
                      </c:pt>
                      <c:pt idx="2090">
                        <c:v>4653.1732460000003</c:v>
                      </c:pt>
                      <c:pt idx="2091">
                        <c:v>4654.2179340000002</c:v>
                      </c:pt>
                      <c:pt idx="2092">
                        <c:v>4655.2402970000003</c:v>
                      </c:pt>
                      <c:pt idx="2093">
                        <c:v>4656.2723009999991</c:v>
                      </c:pt>
                      <c:pt idx="2094">
                        <c:v>4657.2860990000008</c:v>
                      </c:pt>
                      <c:pt idx="2095">
                        <c:v>4658.316675</c:v>
                      </c:pt>
                      <c:pt idx="2096">
                        <c:v>4659.3231589999996</c:v>
                      </c:pt>
                      <c:pt idx="2097">
                        <c:v>4660.3206929999997</c:v>
                      </c:pt>
                      <c:pt idx="2098">
                        <c:v>4661.3140870000007</c:v>
                      </c:pt>
                      <c:pt idx="2099">
                        <c:v>4662.3199789999999</c:v>
                      </c:pt>
                      <c:pt idx="2100">
                        <c:v>4663.3503079999991</c:v>
                      </c:pt>
                      <c:pt idx="2101">
                        <c:v>4664.3443260000004</c:v>
                      </c:pt>
                      <c:pt idx="2102">
                        <c:v>4665.3888119999992</c:v>
                      </c:pt>
                      <c:pt idx="2103">
                        <c:v>4666.4118350000008</c:v>
                      </c:pt>
                      <c:pt idx="2104">
                        <c:v>4667.4591880000007</c:v>
                      </c:pt>
                      <c:pt idx="2105">
                        <c:v>4668.4810689999995</c:v>
                      </c:pt>
                      <c:pt idx="2106">
                        <c:v>4669.4223020000009</c:v>
                      </c:pt>
                      <c:pt idx="2107">
                        <c:v>4670.4351050000005</c:v>
                      </c:pt>
                      <c:pt idx="2108">
                        <c:v>4671.4226359999993</c:v>
                      </c:pt>
                      <c:pt idx="2109">
                        <c:v>4672.4353190000002</c:v>
                      </c:pt>
                      <c:pt idx="2110">
                        <c:v>4673.4545839999992</c:v>
                      </c:pt>
                      <c:pt idx="2111">
                        <c:v>4674.5078950000006</c:v>
                      </c:pt>
                      <c:pt idx="2112">
                        <c:v>4675.5354220000008</c:v>
                      </c:pt>
                      <c:pt idx="2113">
                        <c:v>4676.5514899999998</c:v>
                      </c:pt>
                      <c:pt idx="2114">
                        <c:v>4677.5624339999995</c:v>
                      </c:pt>
                      <c:pt idx="2115">
                        <c:v>4678.5780649999997</c:v>
                      </c:pt>
                      <c:pt idx="2116">
                        <c:v>4679.6152910000001</c:v>
                      </c:pt>
                      <c:pt idx="2117">
                        <c:v>4680.6150340000004</c:v>
                      </c:pt>
                      <c:pt idx="2118">
                        <c:v>4681.6150429999998</c:v>
                      </c:pt>
                      <c:pt idx="2119">
                        <c:v>4682.6293389999992</c:v>
                      </c:pt>
                      <c:pt idx="2120">
                        <c:v>4683.6708340000005</c:v>
                      </c:pt>
                      <c:pt idx="2121">
                        <c:v>4684.6708760000001</c:v>
                      </c:pt>
                      <c:pt idx="2122">
                        <c:v>4685.7014170000002</c:v>
                      </c:pt>
                      <c:pt idx="2123">
                        <c:v>4686.7238639999996</c:v>
                      </c:pt>
                      <c:pt idx="2124">
                        <c:v>4687.7342140000001</c:v>
                      </c:pt>
                      <c:pt idx="2125">
                        <c:v>4688.7470259999991</c:v>
                      </c:pt>
                      <c:pt idx="2126">
                        <c:v>4689.7351889999991</c:v>
                      </c:pt>
                      <c:pt idx="2127">
                        <c:v>4690.7737080000006</c:v>
                      </c:pt>
                      <c:pt idx="2128">
                        <c:v>4691.8030799999997</c:v>
                      </c:pt>
                      <c:pt idx="2129">
                        <c:v>4692.7869570000003</c:v>
                      </c:pt>
                      <c:pt idx="2130">
                        <c:v>4693.8329589999994</c:v>
                      </c:pt>
                      <c:pt idx="2131">
                        <c:v>4694.7701209999996</c:v>
                      </c:pt>
                      <c:pt idx="2132">
                        <c:v>4695.7864879999997</c:v>
                      </c:pt>
                      <c:pt idx="2133">
                        <c:v>4696.8167219999996</c:v>
                      </c:pt>
                      <c:pt idx="2134">
                        <c:v>4697.8555190000006</c:v>
                      </c:pt>
                      <c:pt idx="2135">
                        <c:v>4698.832316</c:v>
                      </c:pt>
                      <c:pt idx="2136">
                        <c:v>4699.8754539999991</c:v>
                      </c:pt>
                      <c:pt idx="2137">
                        <c:v>4700.9843560000008</c:v>
                      </c:pt>
                      <c:pt idx="2138">
                        <c:v>4701.9105070000005</c:v>
                      </c:pt>
                      <c:pt idx="2139">
                        <c:v>4702.9284750000006</c:v>
                      </c:pt>
                      <c:pt idx="2140">
                        <c:v>4704.0926600000003</c:v>
                      </c:pt>
                      <c:pt idx="2141">
                        <c:v>4704.9948079999995</c:v>
                      </c:pt>
                      <c:pt idx="2142">
                        <c:v>4705.9902309999998</c:v>
                      </c:pt>
                      <c:pt idx="2143">
                        <c:v>4707.2015169999995</c:v>
                      </c:pt>
                      <c:pt idx="2144">
                        <c:v>4707.9871129999992</c:v>
                      </c:pt>
                      <c:pt idx="2145">
                        <c:v>4709.0104670000001</c:v>
                      </c:pt>
                      <c:pt idx="2146">
                        <c:v>4710.2778589999998</c:v>
                      </c:pt>
                      <c:pt idx="2147">
                        <c:v>4711.0667620000004</c:v>
                      </c:pt>
                      <c:pt idx="2148">
                        <c:v>4712.0882149999998</c:v>
                      </c:pt>
                      <c:pt idx="2149">
                        <c:v>4713.3589929999998</c:v>
                      </c:pt>
                      <c:pt idx="2150">
                        <c:v>4714.1302649999998</c:v>
                      </c:pt>
                      <c:pt idx="2151">
                        <c:v>4715.1662639999995</c:v>
                      </c:pt>
                      <c:pt idx="2152">
                        <c:v>4716.4559850000005</c:v>
                      </c:pt>
                      <c:pt idx="2153">
                        <c:v>4717.1858130000001</c:v>
                      </c:pt>
                      <c:pt idx="2154">
                        <c:v>4718.1897800000006</c:v>
                      </c:pt>
                      <c:pt idx="2155">
                        <c:v>4719.5842300000004</c:v>
                      </c:pt>
                      <c:pt idx="2156">
                        <c:v>4720.2434069999999</c:v>
                      </c:pt>
                      <c:pt idx="2157">
                        <c:v>4721.258049</c:v>
                      </c:pt>
                      <c:pt idx="2158">
                        <c:v>4722.6818160000003</c:v>
                      </c:pt>
                      <c:pt idx="2159">
                        <c:v>4724.2889419999992</c:v>
                      </c:pt>
                      <c:pt idx="2160">
                        <c:v>4725.3098370000007</c:v>
                      </c:pt>
                      <c:pt idx="2161">
                        <c:v>4726.3090690000008</c:v>
                      </c:pt>
                      <c:pt idx="2162">
                        <c:v>4727.3108570000004</c:v>
                      </c:pt>
                      <c:pt idx="2163">
                        <c:v>4728.3122800000001</c:v>
                      </c:pt>
                      <c:pt idx="2164">
                        <c:v>4729.3255009999993</c:v>
                      </c:pt>
                      <c:pt idx="2165">
                        <c:v>4730.3256390000006</c:v>
                      </c:pt>
                      <c:pt idx="2166">
                        <c:v>4731.3703420000002</c:v>
                      </c:pt>
                      <c:pt idx="2167">
                        <c:v>4732.4154689999996</c:v>
                      </c:pt>
                      <c:pt idx="2168">
                        <c:v>4733.4176509999998</c:v>
                      </c:pt>
                      <c:pt idx="2169">
                        <c:v>4734.4183410000005</c:v>
                      </c:pt>
                      <c:pt idx="2170">
                        <c:v>4737.4876779999995</c:v>
                      </c:pt>
                      <c:pt idx="2171">
                        <c:v>4738.5235090000006</c:v>
                      </c:pt>
                      <c:pt idx="2172">
                        <c:v>4739.5723760000001</c:v>
                      </c:pt>
                      <c:pt idx="2173">
                        <c:v>4744.6546330000001</c:v>
                      </c:pt>
                      <c:pt idx="2174">
                        <c:v>4745.9615250000006</c:v>
                      </c:pt>
                      <c:pt idx="2175">
                        <c:v>4750.7653960000007</c:v>
                      </c:pt>
                      <c:pt idx="2176">
                        <c:v>4751.814273</c:v>
                      </c:pt>
                      <c:pt idx="2177">
                        <c:v>4752.8396040000007</c:v>
                      </c:pt>
                      <c:pt idx="2178">
                        <c:v>4756.9122179999995</c:v>
                      </c:pt>
                      <c:pt idx="2179">
                        <c:v>385.83916599999975</c:v>
                      </c:pt>
                      <c:pt idx="2180">
                        <c:v>388.86659999999983</c:v>
                      </c:pt>
                      <c:pt idx="2181">
                        <c:v>389.87546100000009</c:v>
                      </c:pt>
                      <c:pt idx="2182">
                        <c:v>390.88619500000004</c:v>
                      </c:pt>
                      <c:pt idx="2183">
                        <c:v>391.87759099999994</c:v>
                      </c:pt>
                      <c:pt idx="2184">
                        <c:v>392.87747799999988</c:v>
                      </c:pt>
                      <c:pt idx="2185">
                        <c:v>393.88258499999984</c:v>
                      </c:pt>
                      <c:pt idx="2186">
                        <c:v>394.88276700000006</c:v>
                      </c:pt>
                      <c:pt idx="2187">
                        <c:v>395.88718400000016</c:v>
                      </c:pt>
                      <c:pt idx="2188">
                        <c:v>396.8872409999999</c:v>
                      </c:pt>
                      <c:pt idx="2189">
                        <c:v>397.88558499999999</c:v>
                      </c:pt>
                      <c:pt idx="2190">
                        <c:v>398.89010800000005</c:v>
                      </c:pt>
                      <c:pt idx="2191">
                        <c:v>399.90288199999986</c:v>
                      </c:pt>
                      <c:pt idx="2192">
                        <c:v>400.89853300000004</c:v>
                      </c:pt>
                      <c:pt idx="2193">
                        <c:v>401.9049</c:v>
                      </c:pt>
                      <c:pt idx="2194">
                        <c:v>404.89950399999998</c:v>
                      </c:pt>
                      <c:pt idx="2195">
                        <c:v>4503.1137670000007</c:v>
                      </c:pt>
                      <c:pt idx="2196">
                        <c:v>4505.0209919999998</c:v>
                      </c:pt>
                      <c:pt idx="2197">
                        <c:v>4506.0331370000004</c:v>
                      </c:pt>
                      <c:pt idx="2198">
                        <c:v>4508.0727370000004</c:v>
                      </c:pt>
                      <c:pt idx="2199">
                        <c:v>4509.0689610000009</c:v>
                      </c:pt>
                      <c:pt idx="2200">
                        <c:v>4510.0702550000005</c:v>
                      </c:pt>
                      <c:pt idx="2201">
                        <c:v>4511.0873549999997</c:v>
                      </c:pt>
                      <c:pt idx="2202">
                        <c:v>4512.1097819999995</c:v>
                      </c:pt>
                      <c:pt idx="2203">
                        <c:v>4514.1281510000008</c:v>
                      </c:pt>
                      <c:pt idx="2204">
                        <c:v>4515.1634250000006</c:v>
                      </c:pt>
                      <c:pt idx="2205">
                        <c:v>4516.1681150000004</c:v>
                      </c:pt>
                      <c:pt idx="2206">
                        <c:v>4517.1767060000002</c:v>
                      </c:pt>
                      <c:pt idx="2207">
                        <c:v>4518.5123569999996</c:v>
                      </c:pt>
                      <c:pt idx="2208">
                        <c:v>4519.2235789999995</c:v>
                      </c:pt>
                      <c:pt idx="2209">
                        <c:v>4521.2248579999996</c:v>
                      </c:pt>
                      <c:pt idx="2210">
                        <c:v>4522.2618559999992</c:v>
                      </c:pt>
                      <c:pt idx="2211">
                        <c:v>4523.2619410000007</c:v>
                      </c:pt>
                      <c:pt idx="2212">
                        <c:v>4524.2665099999995</c:v>
                      </c:pt>
                      <c:pt idx="2213">
                        <c:v>4525.2778460000009</c:v>
                      </c:pt>
                      <c:pt idx="2214">
                        <c:v>4526.2823050000006</c:v>
                      </c:pt>
                      <c:pt idx="2215">
                        <c:v>4527.3150690000002</c:v>
                      </c:pt>
                      <c:pt idx="2216">
                        <c:v>4528.3538680000001</c:v>
                      </c:pt>
                      <c:pt idx="2217">
                        <c:v>4529.2801650000001</c:v>
                      </c:pt>
                      <c:pt idx="2218">
                        <c:v>4530.2761819999996</c:v>
                      </c:pt>
                      <c:pt idx="2219">
                        <c:v>4531.3091569999997</c:v>
                      </c:pt>
                      <c:pt idx="2220">
                        <c:v>4532.3251939999991</c:v>
                      </c:pt>
                      <c:pt idx="2221">
                        <c:v>4533.3252339999999</c:v>
                      </c:pt>
                      <c:pt idx="2222">
                        <c:v>4534.3254109999998</c:v>
                      </c:pt>
                      <c:pt idx="2223">
                        <c:v>4535.3715279999997</c:v>
                      </c:pt>
                      <c:pt idx="2224">
                        <c:v>4536.3983900000003</c:v>
                      </c:pt>
                      <c:pt idx="2225">
                        <c:v>4537.4149209999996</c:v>
                      </c:pt>
                      <c:pt idx="2226">
                        <c:v>4538.4549819999993</c:v>
                      </c:pt>
                      <c:pt idx="2227">
                        <c:v>4539.4626050000006</c:v>
                      </c:pt>
                      <c:pt idx="2228">
                        <c:v>4540.4875339999999</c:v>
                      </c:pt>
                      <c:pt idx="2229">
                        <c:v>4541.6375229999994</c:v>
                      </c:pt>
                      <c:pt idx="2230">
                        <c:v>4542.5559229999999</c:v>
                      </c:pt>
                      <c:pt idx="2231">
                        <c:v>4543.5813259999995</c:v>
                      </c:pt>
                      <c:pt idx="2232">
                        <c:v>4544.6151590000009</c:v>
                      </c:pt>
                      <c:pt idx="2233">
                        <c:v>4545.6151530000006</c:v>
                      </c:pt>
                      <c:pt idx="2234">
                        <c:v>4546.6443999999992</c:v>
                      </c:pt>
                      <c:pt idx="2235">
                        <c:v>4547.6623689999997</c:v>
                      </c:pt>
                      <c:pt idx="2236">
                        <c:v>4548.6768659999998</c:v>
                      </c:pt>
                      <c:pt idx="2237">
                        <c:v>4549.7272959999991</c:v>
                      </c:pt>
                      <c:pt idx="2238">
                        <c:v>4550.7464330000003</c:v>
                      </c:pt>
                      <c:pt idx="2239">
                        <c:v>4551.7575529999995</c:v>
                      </c:pt>
                      <c:pt idx="2240">
                        <c:v>4552.7670180000005</c:v>
                      </c:pt>
                      <c:pt idx="2241">
                        <c:v>4553.7799400000004</c:v>
                      </c:pt>
                      <c:pt idx="2242">
                        <c:v>4554.7826339999992</c:v>
                      </c:pt>
                      <c:pt idx="2243">
                        <c:v>4555.8271700000005</c:v>
                      </c:pt>
                      <c:pt idx="2244">
                        <c:v>4556.8630150000008</c:v>
                      </c:pt>
                      <c:pt idx="2245">
                        <c:v>4557.7947270000004</c:v>
                      </c:pt>
                      <c:pt idx="2246">
                        <c:v>4558.8242919999993</c:v>
                      </c:pt>
                      <c:pt idx="2247">
                        <c:v>4559.8549459999995</c:v>
                      </c:pt>
                      <c:pt idx="2248">
                        <c:v>4560.8865389999992</c:v>
                      </c:pt>
                      <c:pt idx="2249">
                        <c:v>4561.9578000000001</c:v>
                      </c:pt>
                      <c:pt idx="2250">
                        <c:v>4562.9091950000002</c:v>
                      </c:pt>
                      <c:pt idx="2251">
                        <c:v>4563.9351790000001</c:v>
                      </c:pt>
                      <c:pt idx="2252">
                        <c:v>4565.053903</c:v>
                      </c:pt>
                      <c:pt idx="2253">
                        <c:v>4565.9773729999997</c:v>
                      </c:pt>
                      <c:pt idx="2254">
                        <c:v>4566.9830839999995</c:v>
                      </c:pt>
                      <c:pt idx="2255">
                        <c:v>4568.1941970000007</c:v>
                      </c:pt>
                      <c:pt idx="2256">
                        <c:v>4568.9875520000005</c:v>
                      </c:pt>
                      <c:pt idx="2257">
                        <c:v>4569.9945250000001</c:v>
                      </c:pt>
                      <c:pt idx="2258">
                        <c:v>4571.2615150000001</c:v>
                      </c:pt>
                      <c:pt idx="2259">
                        <c:v>4572.0006990000002</c:v>
                      </c:pt>
                      <c:pt idx="2260">
                        <c:v>4573.0261310000005</c:v>
                      </c:pt>
                      <c:pt idx="2261">
                        <c:v>4574.3889999999992</c:v>
                      </c:pt>
                      <c:pt idx="2262">
                        <c:v>4575.0416399999995</c:v>
                      </c:pt>
                      <c:pt idx="2263">
                        <c:v>4576.0456759999997</c:v>
                      </c:pt>
                      <c:pt idx="2264">
                        <c:v>4577.4865570000002</c:v>
                      </c:pt>
                      <c:pt idx="2265">
                        <c:v>4578.089817</c:v>
                      </c:pt>
                      <c:pt idx="2266">
                        <c:v>4579.1186319999997</c:v>
                      </c:pt>
                      <c:pt idx="2267">
                        <c:v>4580.5668349999996</c:v>
                      </c:pt>
                      <c:pt idx="2268">
                        <c:v>4581.0796809999993</c:v>
                      </c:pt>
                      <c:pt idx="2269">
                        <c:v>4582.128224</c:v>
                      </c:pt>
                      <c:pt idx="2270">
                        <c:v>4583.1679789999998</c:v>
                      </c:pt>
                      <c:pt idx="2271">
                        <c:v>4584.1995029999998</c:v>
                      </c:pt>
                      <c:pt idx="2272">
                        <c:v>4585.2219050000003</c:v>
                      </c:pt>
                      <c:pt idx="2273">
                        <c:v>4586.2306270000008</c:v>
                      </c:pt>
                      <c:pt idx="2274">
                        <c:v>4587.2373779999998</c:v>
                      </c:pt>
                      <c:pt idx="2275">
                        <c:v>4588.2888000000003</c:v>
                      </c:pt>
                      <c:pt idx="2276">
                        <c:v>4589.3100090000007</c:v>
                      </c:pt>
                      <c:pt idx="2277">
                        <c:v>4590.309158</c:v>
                      </c:pt>
                      <c:pt idx="2278">
                        <c:v>4591.3033350000005</c:v>
                      </c:pt>
                      <c:pt idx="2279">
                        <c:v>4592.3093779999999</c:v>
                      </c:pt>
                      <c:pt idx="2280">
                        <c:v>4593.3041649999996</c:v>
                      </c:pt>
                      <c:pt idx="2281">
                        <c:v>4594.324928</c:v>
                      </c:pt>
                      <c:pt idx="2282">
                        <c:v>4595.3250059999991</c:v>
                      </c:pt>
                      <c:pt idx="2283">
                        <c:v>4596.3205130000006</c:v>
                      </c:pt>
                      <c:pt idx="2284">
                        <c:v>4597.3187159999998</c:v>
                      </c:pt>
                      <c:pt idx="2285">
                        <c:v>4598.3179600000003</c:v>
                      </c:pt>
                      <c:pt idx="2286">
                        <c:v>4599.3242069999997</c:v>
                      </c:pt>
                      <c:pt idx="2287">
                        <c:v>4600.3243789999997</c:v>
                      </c:pt>
                      <c:pt idx="2288">
                        <c:v>4601.3574289999997</c:v>
                      </c:pt>
                      <c:pt idx="2289">
                        <c:v>4602.3780889999998</c:v>
                      </c:pt>
                      <c:pt idx="2290">
                        <c:v>4603.3879410000009</c:v>
                      </c:pt>
                      <c:pt idx="2291">
                        <c:v>4604.3997770000005</c:v>
                      </c:pt>
                      <c:pt idx="2292">
                        <c:v>4605.3976700000003</c:v>
                      </c:pt>
                      <c:pt idx="2293">
                        <c:v>4606.3332260000006</c:v>
                      </c:pt>
                      <c:pt idx="2294">
                        <c:v>4607.3559179999993</c:v>
                      </c:pt>
                      <c:pt idx="2295">
                        <c:v>4609.3722309999994</c:v>
                      </c:pt>
                      <c:pt idx="2296">
                        <c:v>4610.3881189999993</c:v>
                      </c:pt>
                      <c:pt idx="2297">
                        <c:v>4611.3921809999993</c:v>
                      </c:pt>
                      <c:pt idx="2298">
                        <c:v>4614.4508860000005</c:v>
                      </c:pt>
                      <c:pt idx="2299">
                        <c:v>4616.4952909999993</c:v>
                      </c:pt>
                      <c:pt idx="2300">
                        <c:v>4617.5439929999993</c:v>
                      </c:pt>
                      <c:pt idx="2301">
                        <c:v>4618.5663989999994</c:v>
                      </c:pt>
                      <c:pt idx="2302">
                        <c:v>4619.6137880000006</c:v>
                      </c:pt>
                      <c:pt idx="2303">
                        <c:v>4620.6138780000001</c:v>
                      </c:pt>
                      <c:pt idx="2304">
                        <c:v>4621.6140209999994</c:v>
                      </c:pt>
                      <c:pt idx="2305">
                        <c:v>4624.6259559999999</c:v>
                      </c:pt>
                      <c:pt idx="2306">
                        <c:v>4625.6464469999992</c:v>
                      </c:pt>
                      <c:pt idx="2307">
                        <c:v>4637.9386649999997</c:v>
                      </c:pt>
                      <c:pt idx="2308">
                        <c:v>402.90223999999989</c:v>
                      </c:pt>
                      <c:pt idx="2309">
                        <c:v>403.90168700000004</c:v>
                      </c:pt>
                      <c:pt idx="2310">
                        <c:v>405.90312300000005</c:v>
                      </c:pt>
                      <c:pt idx="2311">
                        <c:v>406.90044200000011</c:v>
                      </c:pt>
                      <c:pt idx="2312">
                        <c:v>407.90189999999984</c:v>
                      </c:pt>
                      <c:pt idx="2313">
                        <c:v>408.90212699999984</c:v>
                      </c:pt>
                      <c:pt idx="2314">
                        <c:v>409.90202399999998</c:v>
                      </c:pt>
                      <c:pt idx="2315">
                        <c:v>410.90240899999981</c:v>
                      </c:pt>
                      <c:pt idx="2316">
                        <c:v>411.89246300000013</c:v>
                      </c:pt>
                      <c:pt idx="2317">
                        <c:v>412.89413599999989</c:v>
                      </c:pt>
                      <c:pt idx="2318">
                        <c:v>413.89624000000003</c:v>
                      </c:pt>
                      <c:pt idx="2319">
                        <c:v>414.90417500000012</c:v>
                      </c:pt>
                      <c:pt idx="2320">
                        <c:v>415.89468799999986</c:v>
                      </c:pt>
                      <c:pt idx="2321">
                        <c:v>416.89528199999995</c:v>
                      </c:pt>
                      <c:pt idx="2322">
                        <c:v>417.91091000000006</c:v>
                      </c:pt>
                      <c:pt idx="2323">
                        <c:v>419.90889199999992</c:v>
                      </c:pt>
                      <c:pt idx="2324">
                        <c:v>4387.4560559999991</c:v>
                      </c:pt>
                      <c:pt idx="2325">
                        <c:v>4392.4860680000002</c:v>
                      </c:pt>
                      <c:pt idx="2326">
                        <c:v>4393.4903940000004</c:v>
                      </c:pt>
                      <c:pt idx="2327">
                        <c:v>4394.4918369999996</c:v>
                      </c:pt>
                      <c:pt idx="2328">
                        <c:v>4395.5106400000004</c:v>
                      </c:pt>
                      <c:pt idx="2329">
                        <c:v>4396.5145140000004</c:v>
                      </c:pt>
                      <c:pt idx="2330">
                        <c:v>4397.5159660000008</c:v>
                      </c:pt>
                      <c:pt idx="2331">
                        <c:v>4398.5444869999992</c:v>
                      </c:pt>
                      <c:pt idx="2332">
                        <c:v>4402.5719680000002</c:v>
                      </c:pt>
                      <c:pt idx="2333">
                        <c:v>4403.5810419999998</c:v>
                      </c:pt>
                      <c:pt idx="2334">
                        <c:v>4404.6089040000006</c:v>
                      </c:pt>
                      <c:pt idx="2335">
                        <c:v>4405.612862</c:v>
                      </c:pt>
                      <c:pt idx="2336">
                        <c:v>4406.6105299999999</c:v>
                      </c:pt>
                      <c:pt idx="2337">
                        <c:v>4407.6134660000007</c:v>
                      </c:pt>
                      <c:pt idx="2338">
                        <c:v>4408.6251470000007</c:v>
                      </c:pt>
                      <c:pt idx="2339">
                        <c:v>4409.6397749999996</c:v>
                      </c:pt>
                      <c:pt idx="2340">
                        <c:v>4410.6481139999996</c:v>
                      </c:pt>
                      <c:pt idx="2341">
                        <c:v>4411.6493819999996</c:v>
                      </c:pt>
                      <c:pt idx="2342">
                        <c:v>4412.6552080000001</c:v>
                      </c:pt>
                      <c:pt idx="2343">
                        <c:v>4413.6544350000004</c:v>
                      </c:pt>
                      <c:pt idx="2344">
                        <c:v>4414.6563029999998</c:v>
                      </c:pt>
                      <c:pt idx="2345">
                        <c:v>4415.6595230000003</c:v>
                      </c:pt>
                      <c:pt idx="2346">
                        <c:v>4416.659764</c:v>
                      </c:pt>
                      <c:pt idx="2347">
                        <c:v>4417.659345</c:v>
                      </c:pt>
                      <c:pt idx="2348">
                        <c:v>4418.6605080000008</c:v>
                      </c:pt>
                      <c:pt idx="2349">
                        <c:v>4419.6592430000001</c:v>
                      </c:pt>
                      <c:pt idx="2350">
                        <c:v>4420.6650750000008</c:v>
                      </c:pt>
                      <c:pt idx="2351">
                        <c:v>4421.657389</c:v>
                      </c:pt>
                      <c:pt idx="2352">
                        <c:v>4422.6762650000001</c:v>
                      </c:pt>
                      <c:pt idx="2353">
                        <c:v>4423.6971799999992</c:v>
                      </c:pt>
                      <c:pt idx="2354">
                        <c:v>4424.7131680000002</c:v>
                      </c:pt>
                      <c:pt idx="2355">
                        <c:v>4425.7161190000006</c:v>
                      </c:pt>
                      <c:pt idx="2356">
                        <c:v>4426.7173070000008</c:v>
                      </c:pt>
                      <c:pt idx="2357">
                        <c:v>4427.7194240000008</c:v>
                      </c:pt>
                      <c:pt idx="2358">
                        <c:v>4428.7349720000002</c:v>
                      </c:pt>
                      <c:pt idx="2359">
                        <c:v>4429.7378379999991</c:v>
                      </c:pt>
                      <c:pt idx="2360">
                        <c:v>4430.7495400000007</c:v>
                      </c:pt>
                      <c:pt idx="2361">
                        <c:v>4431.7761140000002</c:v>
                      </c:pt>
                      <c:pt idx="2362">
                        <c:v>4432.7654829999992</c:v>
                      </c:pt>
                      <c:pt idx="2363">
                        <c:v>4433.7913430000008</c:v>
                      </c:pt>
                      <c:pt idx="2364">
                        <c:v>4434.8060310000001</c:v>
                      </c:pt>
                      <c:pt idx="2365">
                        <c:v>4435.8200140000008</c:v>
                      </c:pt>
                      <c:pt idx="2366">
                        <c:v>4436.838033</c:v>
                      </c:pt>
                      <c:pt idx="2367">
                        <c:v>4437.8393599999999</c:v>
                      </c:pt>
                      <c:pt idx="2368">
                        <c:v>4438.8445520000005</c:v>
                      </c:pt>
                      <c:pt idx="2369">
                        <c:v>4439.8568369999994</c:v>
                      </c:pt>
                      <c:pt idx="2370">
                        <c:v>4440.8524209999996</c:v>
                      </c:pt>
                      <c:pt idx="2371">
                        <c:v>4441.8661379999994</c:v>
                      </c:pt>
                      <c:pt idx="2372">
                        <c:v>4442.8862219999992</c:v>
                      </c:pt>
                      <c:pt idx="2373">
                        <c:v>4443.9027370000003</c:v>
                      </c:pt>
                      <c:pt idx="2374">
                        <c:v>4444.8923930000001</c:v>
                      </c:pt>
                      <c:pt idx="2375">
                        <c:v>4445.9002409999994</c:v>
                      </c:pt>
                      <c:pt idx="2376">
                        <c:v>4446.9018579999993</c:v>
                      </c:pt>
                      <c:pt idx="2377">
                        <c:v>4447.9017559999993</c:v>
                      </c:pt>
                      <c:pt idx="2378">
                        <c:v>4448.9041649999999</c:v>
                      </c:pt>
                      <c:pt idx="2379">
                        <c:v>4449.8947079999998</c:v>
                      </c:pt>
                      <c:pt idx="2380">
                        <c:v>4450.8986359999999</c:v>
                      </c:pt>
                      <c:pt idx="2381">
                        <c:v>4451.8931680000005</c:v>
                      </c:pt>
                      <c:pt idx="2382">
                        <c:v>4452.8972279999998</c:v>
                      </c:pt>
                      <c:pt idx="2383">
                        <c:v>4453.9010870000002</c:v>
                      </c:pt>
                      <c:pt idx="2384">
                        <c:v>4454.8993329999994</c:v>
                      </c:pt>
                      <c:pt idx="2385">
                        <c:v>4455.9026840000006</c:v>
                      </c:pt>
                      <c:pt idx="2386">
                        <c:v>4456.8995529999993</c:v>
                      </c:pt>
                      <c:pt idx="2387">
                        <c:v>4457.9018120000001</c:v>
                      </c:pt>
                      <c:pt idx="2388">
                        <c:v>4458.8972599999997</c:v>
                      </c:pt>
                      <c:pt idx="2389">
                        <c:v>4459.8981530000001</c:v>
                      </c:pt>
                      <c:pt idx="2390">
                        <c:v>4460.8913329999996</c:v>
                      </c:pt>
                      <c:pt idx="2391">
                        <c:v>4461.9039950000006</c:v>
                      </c:pt>
                      <c:pt idx="2392">
                        <c:v>4462.9125370000002</c:v>
                      </c:pt>
                      <c:pt idx="2393">
                        <c:v>4463.9341600000007</c:v>
                      </c:pt>
                      <c:pt idx="2394">
                        <c:v>4464.9347940000007</c:v>
                      </c:pt>
                      <c:pt idx="2395">
                        <c:v>4465.9520850000008</c:v>
                      </c:pt>
                      <c:pt idx="2396">
                        <c:v>4466.9466400000001</c:v>
                      </c:pt>
                      <c:pt idx="2397">
                        <c:v>4467.9605790000005</c:v>
                      </c:pt>
                      <c:pt idx="2398">
                        <c:v>4468.9545290000005</c:v>
                      </c:pt>
                      <c:pt idx="2399">
                        <c:v>4469.9813300000005</c:v>
                      </c:pt>
                      <c:pt idx="2400">
                        <c:v>4470.9950829999998</c:v>
                      </c:pt>
                      <c:pt idx="2401">
                        <c:v>4472.0131170000004</c:v>
                      </c:pt>
                      <c:pt idx="2402">
                        <c:v>4473.0271580000008</c:v>
                      </c:pt>
                      <c:pt idx="2403">
                        <c:v>4474.0297169999994</c:v>
                      </c:pt>
                      <c:pt idx="2404">
                        <c:v>4475.0152130000006</c:v>
                      </c:pt>
                      <c:pt idx="2405">
                        <c:v>4476.0190949999997</c:v>
                      </c:pt>
                      <c:pt idx="2406">
                        <c:v>4477.0232500000002</c:v>
                      </c:pt>
                      <c:pt idx="2407">
                        <c:v>4478.0240250000006</c:v>
                      </c:pt>
                      <c:pt idx="2408">
                        <c:v>4479.0222460000005</c:v>
                      </c:pt>
                      <c:pt idx="2409">
                        <c:v>4480.0263639999994</c:v>
                      </c:pt>
                      <c:pt idx="2410">
                        <c:v>4481.0264439999992</c:v>
                      </c:pt>
                      <c:pt idx="2411">
                        <c:v>4482.0150169999997</c:v>
                      </c:pt>
                      <c:pt idx="2412">
                        <c:v>4483.0162639999999</c:v>
                      </c:pt>
                      <c:pt idx="2413">
                        <c:v>4484.028155</c:v>
                      </c:pt>
                      <c:pt idx="2414">
                        <c:v>4485.0262629999997</c:v>
                      </c:pt>
                      <c:pt idx="2415">
                        <c:v>4486.0285810000005</c:v>
                      </c:pt>
                      <c:pt idx="2416">
                        <c:v>4487.0290150000001</c:v>
                      </c:pt>
                      <c:pt idx="2417">
                        <c:v>4488.0223239999996</c:v>
                      </c:pt>
                      <c:pt idx="2418">
                        <c:v>4489.0260880000005</c:v>
                      </c:pt>
                      <c:pt idx="2419">
                        <c:v>4490.0241380000007</c:v>
                      </c:pt>
                      <c:pt idx="2420">
                        <c:v>4491.0189640000008</c:v>
                      </c:pt>
                      <c:pt idx="2421">
                        <c:v>4492.0252099999998</c:v>
                      </c:pt>
                      <c:pt idx="2422">
                        <c:v>4493.0262399999992</c:v>
                      </c:pt>
                      <c:pt idx="2423">
                        <c:v>4494.0295370000003</c:v>
                      </c:pt>
                      <c:pt idx="2424">
                        <c:v>4495.0287860000008</c:v>
                      </c:pt>
                      <c:pt idx="2425">
                        <c:v>4496.0161090000001</c:v>
                      </c:pt>
                      <c:pt idx="2426">
                        <c:v>4497.0159760000006</c:v>
                      </c:pt>
                      <c:pt idx="2427">
                        <c:v>4498.0345309999993</c:v>
                      </c:pt>
                      <c:pt idx="2428">
                        <c:v>4499.0360110000001</c:v>
                      </c:pt>
                      <c:pt idx="2429">
                        <c:v>4500.0559109999995</c:v>
                      </c:pt>
                      <c:pt idx="2430">
                        <c:v>4501.0682429999997</c:v>
                      </c:pt>
                      <c:pt idx="2431">
                        <c:v>4502.0932940000002</c:v>
                      </c:pt>
                      <c:pt idx="2432">
                        <c:v>4504.0202499999996</c:v>
                      </c:pt>
                      <c:pt idx="2433">
                        <c:v>4507.0507149999994</c:v>
                      </c:pt>
                      <c:pt idx="2434">
                        <c:v>4513.1323169999996</c:v>
                      </c:pt>
                      <c:pt idx="2435">
                        <c:v>4520.22487</c:v>
                      </c:pt>
                      <c:pt idx="2436">
                        <c:v>418.91599200000019</c:v>
                      </c:pt>
                      <c:pt idx="2437">
                        <c:v>420.93308900000011</c:v>
                      </c:pt>
                      <c:pt idx="2438">
                        <c:v>421.92329999999993</c:v>
                      </c:pt>
                      <c:pt idx="2439">
                        <c:v>422.93843699999979</c:v>
                      </c:pt>
                      <c:pt idx="2440">
                        <c:v>423.94510499999978</c:v>
                      </c:pt>
                      <c:pt idx="2441">
                        <c:v>424.94806000000017</c:v>
                      </c:pt>
                      <c:pt idx="2442">
                        <c:v>425.94811299999992</c:v>
                      </c:pt>
                      <c:pt idx="2443">
                        <c:v>426.94832499999984</c:v>
                      </c:pt>
                      <c:pt idx="2444">
                        <c:v>427.94860199999994</c:v>
                      </c:pt>
                      <c:pt idx="2445">
                        <c:v>428.94743199999994</c:v>
                      </c:pt>
                      <c:pt idx="2446">
                        <c:v>429.94751499999984</c:v>
                      </c:pt>
                      <c:pt idx="2447">
                        <c:v>430.94757299999992</c:v>
                      </c:pt>
                      <c:pt idx="2448">
                        <c:v>431.94452899999987</c:v>
                      </c:pt>
                      <c:pt idx="2449">
                        <c:v>432.94439899999998</c:v>
                      </c:pt>
                      <c:pt idx="2450">
                        <c:v>433.94302400000015</c:v>
                      </c:pt>
                      <c:pt idx="2451">
                        <c:v>434.94873700000016</c:v>
                      </c:pt>
                      <c:pt idx="2452">
                        <c:v>4277.8927939999994</c:v>
                      </c:pt>
                      <c:pt idx="2453">
                        <c:v>4285.914342</c:v>
                      </c:pt>
                      <c:pt idx="2454">
                        <c:v>4289.9205490000004</c:v>
                      </c:pt>
                      <c:pt idx="2455">
                        <c:v>4290.9117659999993</c:v>
                      </c:pt>
                      <c:pt idx="2456">
                        <c:v>4291.9225459999998</c:v>
                      </c:pt>
                      <c:pt idx="2457">
                        <c:v>4294.9347089999992</c:v>
                      </c:pt>
                      <c:pt idx="2458">
                        <c:v>4295.9402360000004</c:v>
                      </c:pt>
                      <c:pt idx="2459">
                        <c:v>4296.9406589999999</c:v>
                      </c:pt>
                      <c:pt idx="2460">
                        <c:v>4297.9416860000001</c:v>
                      </c:pt>
                      <c:pt idx="2461">
                        <c:v>4298.9388359999994</c:v>
                      </c:pt>
                      <c:pt idx="2462">
                        <c:v>4299.9488330000004</c:v>
                      </c:pt>
                      <c:pt idx="2463">
                        <c:v>4300.9488380000003</c:v>
                      </c:pt>
                      <c:pt idx="2464">
                        <c:v>4301.9598270000006</c:v>
                      </c:pt>
                      <c:pt idx="2465">
                        <c:v>4302.9780370000008</c:v>
                      </c:pt>
                      <c:pt idx="2466">
                        <c:v>4303.9880929999999</c:v>
                      </c:pt>
                      <c:pt idx="2467">
                        <c:v>4304.9985529999994</c:v>
                      </c:pt>
                      <c:pt idx="2468">
                        <c:v>4305.9997330000006</c:v>
                      </c:pt>
                      <c:pt idx="2469">
                        <c:v>4307.0014749999991</c:v>
                      </c:pt>
                      <c:pt idx="2470">
                        <c:v>4308.0056879999993</c:v>
                      </c:pt>
                      <c:pt idx="2471">
                        <c:v>4309.0105820000008</c:v>
                      </c:pt>
                      <c:pt idx="2472">
                        <c:v>4310.0122049999991</c:v>
                      </c:pt>
                      <c:pt idx="2473">
                        <c:v>4311.0024069999999</c:v>
                      </c:pt>
                      <c:pt idx="2474">
                        <c:v>4312.0140709999996</c:v>
                      </c:pt>
                      <c:pt idx="2475">
                        <c:v>4313.0024859999994</c:v>
                      </c:pt>
                      <c:pt idx="2476">
                        <c:v>4313.9997629999998</c:v>
                      </c:pt>
                      <c:pt idx="2477">
                        <c:v>4315.0161960000005</c:v>
                      </c:pt>
                      <c:pt idx="2478">
                        <c:v>4316.0264960000004</c:v>
                      </c:pt>
                      <c:pt idx="2479">
                        <c:v>4317.0260839999992</c:v>
                      </c:pt>
                      <c:pt idx="2480">
                        <c:v>4318.0268109999997</c:v>
                      </c:pt>
                      <c:pt idx="2481">
                        <c:v>4319.0242369999996</c:v>
                      </c:pt>
                      <c:pt idx="2482">
                        <c:v>4320.0201940000006</c:v>
                      </c:pt>
                      <c:pt idx="2483">
                        <c:v>4321.0155859999995</c:v>
                      </c:pt>
                      <c:pt idx="2484">
                        <c:v>4322.0427299999992</c:v>
                      </c:pt>
                      <c:pt idx="2485">
                        <c:v>4323.0475019999994</c:v>
                      </c:pt>
                      <c:pt idx="2486">
                        <c:v>4324.0633190000008</c:v>
                      </c:pt>
                      <c:pt idx="2487">
                        <c:v>4325.0807650000006</c:v>
                      </c:pt>
                      <c:pt idx="2488">
                        <c:v>4326.0895970000001</c:v>
                      </c:pt>
                      <c:pt idx="2489">
                        <c:v>4327.0919400000002</c:v>
                      </c:pt>
                      <c:pt idx="2490">
                        <c:v>4328.0823760000003</c:v>
                      </c:pt>
                      <c:pt idx="2491">
                        <c:v>4329.0983469999992</c:v>
                      </c:pt>
                      <c:pt idx="2492">
                        <c:v>4330.1142650000002</c:v>
                      </c:pt>
                      <c:pt idx="2493">
                        <c:v>4331.1132379999999</c:v>
                      </c:pt>
                      <c:pt idx="2494">
                        <c:v>4332.112067</c:v>
                      </c:pt>
                      <c:pt idx="2495">
                        <c:v>4333.1100009999991</c:v>
                      </c:pt>
                      <c:pt idx="2496">
                        <c:v>4334.1259759999994</c:v>
                      </c:pt>
                      <c:pt idx="2497">
                        <c:v>4335.1445480000002</c:v>
                      </c:pt>
                      <c:pt idx="2498">
                        <c:v>4336.1561390000006</c:v>
                      </c:pt>
                      <c:pt idx="2499">
                        <c:v>4337.1673800000008</c:v>
                      </c:pt>
                      <c:pt idx="2500">
                        <c:v>4338.1836519999997</c:v>
                      </c:pt>
                      <c:pt idx="2501">
                        <c:v>4339.1841480000003</c:v>
                      </c:pt>
                      <c:pt idx="2502">
                        <c:v>4340.1843410000001</c:v>
                      </c:pt>
                      <c:pt idx="2503">
                        <c:v>4341.2004830000005</c:v>
                      </c:pt>
                      <c:pt idx="2504">
                        <c:v>4342.2012080000004</c:v>
                      </c:pt>
                      <c:pt idx="2505">
                        <c:v>4343.2012599999998</c:v>
                      </c:pt>
                      <c:pt idx="2506">
                        <c:v>4344.1995590000006</c:v>
                      </c:pt>
                      <c:pt idx="2507">
                        <c:v>4345.2003000000004</c:v>
                      </c:pt>
                      <c:pt idx="2508">
                        <c:v>4346.2112089999991</c:v>
                      </c:pt>
                      <c:pt idx="2509">
                        <c:v>4347.2121310000002</c:v>
                      </c:pt>
                      <c:pt idx="2510">
                        <c:v>4348.218648</c:v>
                      </c:pt>
                      <c:pt idx="2511">
                        <c:v>4349.2272959999991</c:v>
                      </c:pt>
                      <c:pt idx="2512">
                        <c:v>4350.2337420000003</c:v>
                      </c:pt>
                      <c:pt idx="2513">
                        <c:v>4351.2399659999992</c:v>
                      </c:pt>
                      <c:pt idx="2514">
                        <c:v>4352.2532950000004</c:v>
                      </c:pt>
                      <c:pt idx="2515">
                        <c:v>4353.2696429999996</c:v>
                      </c:pt>
                      <c:pt idx="2516">
                        <c:v>4354.2761680000003</c:v>
                      </c:pt>
                      <c:pt idx="2517">
                        <c:v>4355.2746659999993</c:v>
                      </c:pt>
                      <c:pt idx="2518">
                        <c:v>4356.2775920000004</c:v>
                      </c:pt>
                      <c:pt idx="2519">
                        <c:v>4357.2782279999992</c:v>
                      </c:pt>
                      <c:pt idx="2520">
                        <c:v>4358.2827479999996</c:v>
                      </c:pt>
                      <c:pt idx="2521">
                        <c:v>4359.2929390000008</c:v>
                      </c:pt>
                      <c:pt idx="2522">
                        <c:v>4360.293388</c:v>
                      </c:pt>
                      <c:pt idx="2523">
                        <c:v>4361.2943479999994</c:v>
                      </c:pt>
                      <c:pt idx="2524">
                        <c:v>4362.3097870000001</c:v>
                      </c:pt>
                      <c:pt idx="2525">
                        <c:v>4363.3091499999991</c:v>
                      </c:pt>
                      <c:pt idx="2526">
                        <c:v>4364.3250009999992</c:v>
                      </c:pt>
                      <c:pt idx="2527">
                        <c:v>4365.3152790000004</c:v>
                      </c:pt>
                      <c:pt idx="2528">
                        <c:v>4366.3302409999997</c:v>
                      </c:pt>
                      <c:pt idx="2529">
                        <c:v>4367.3309590000008</c:v>
                      </c:pt>
                      <c:pt idx="2530">
                        <c:v>4368.3538509999998</c:v>
                      </c:pt>
                      <c:pt idx="2531">
                        <c:v>4369.3701369999999</c:v>
                      </c:pt>
                      <c:pt idx="2532">
                        <c:v>4370.3678020000007</c:v>
                      </c:pt>
                      <c:pt idx="2533">
                        <c:v>4371.3623420000004</c:v>
                      </c:pt>
                      <c:pt idx="2534">
                        <c:v>4372.3730539999997</c:v>
                      </c:pt>
                      <c:pt idx="2535">
                        <c:v>4373.3709940000008</c:v>
                      </c:pt>
                      <c:pt idx="2536">
                        <c:v>4374.3721029999997</c:v>
                      </c:pt>
                      <c:pt idx="2537">
                        <c:v>4375.3749700000008</c:v>
                      </c:pt>
                      <c:pt idx="2538">
                        <c:v>4376.3881160000001</c:v>
                      </c:pt>
                      <c:pt idx="2539">
                        <c:v>4377.4027019999994</c:v>
                      </c:pt>
                      <c:pt idx="2540">
                        <c:v>4378.4030070000008</c:v>
                      </c:pt>
                      <c:pt idx="2541">
                        <c:v>4379.4040210000003</c:v>
                      </c:pt>
                      <c:pt idx="2542">
                        <c:v>4380.4032189999998</c:v>
                      </c:pt>
                      <c:pt idx="2543">
                        <c:v>4381.4032000000007</c:v>
                      </c:pt>
                      <c:pt idx="2544">
                        <c:v>4382.4034780000002</c:v>
                      </c:pt>
                      <c:pt idx="2545">
                        <c:v>4383.4198909999996</c:v>
                      </c:pt>
                      <c:pt idx="2546">
                        <c:v>4384.428656</c:v>
                      </c:pt>
                      <c:pt idx="2547">
                        <c:v>4385.4445699999997</c:v>
                      </c:pt>
                      <c:pt idx="2548">
                        <c:v>4386.4513599999991</c:v>
                      </c:pt>
                      <c:pt idx="2549">
                        <c:v>4388.456467</c:v>
                      </c:pt>
                      <c:pt idx="2550">
                        <c:v>4389.4728300000006</c:v>
                      </c:pt>
                      <c:pt idx="2551">
                        <c:v>4390.4818059999998</c:v>
                      </c:pt>
                      <c:pt idx="2552">
                        <c:v>4391.4789060000003</c:v>
                      </c:pt>
                      <c:pt idx="2553">
                        <c:v>4399.5587469999991</c:v>
                      </c:pt>
                      <c:pt idx="2554">
                        <c:v>4400.5773869999994</c:v>
                      </c:pt>
                      <c:pt idx="2555">
                        <c:v>4401.5667740000008</c:v>
                      </c:pt>
                      <c:pt idx="2556">
                        <c:v>435.95250699999997</c:v>
                      </c:pt>
                      <c:pt idx="2557">
                        <c:v>436.95398599999999</c:v>
                      </c:pt>
                      <c:pt idx="2558">
                        <c:v>437.96112399999993</c:v>
                      </c:pt>
                      <c:pt idx="2559">
                        <c:v>438.96391899999981</c:v>
                      </c:pt>
                      <c:pt idx="2560">
                        <c:v>439.96485500000017</c:v>
                      </c:pt>
                      <c:pt idx="2561">
                        <c:v>440.98052000000007</c:v>
                      </c:pt>
                      <c:pt idx="2562">
                        <c:v>441.98262599999998</c:v>
                      </c:pt>
                      <c:pt idx="2563">
                        <c:v>442.99369399999978</c:v>
                      </c:pt>
                      <c:pt idx="2564">
                        <c:v>443.99391000000014</c:v>
                      </c:pt>
                      <c:pt idx="2565">
                        <c:v>445.00253399999974</c:v>
                      </c:pt>
                      <c:pt idx="2566">
                        <c:v>446.01024000000007</c:v>
                      </c:pt>
                      <c:pt idx="2567">
                        <c:v>447.0182249999998</c:v>
                      </c:pt>
                      <c:pt idx="2568">
                        <c:v>448.02934199999982</c:v>
                      </c:pt>
                      <c:pt idx="2569">
                        <c:v>449.02399999999989</c:v>
                      </c:pt>
                      <c:pt idx="2570">
                        <c:v>450.019139</c:v>
                      </c:pt>
                      <c:pt idx="2571">
                        <c:v>454.07699899999989</c:v>
                      </c:pt>
                      <c:pt idx="2572">
                        <c:v>4164.3621800000001</c:v>
                      </c:pt>
                      <c:pt idx="2573">
                        <c:v>4167.3728300000002</c:v>
                      </c:pt>
                      <c:pt idx="2574">
                        <c:v>4170.3791180000007</c:v>
                      </c:pt>
                      <c:pt idx="2575">
                        <c:v>4171.3954610000001</c:v>
                      </c:pt>
                      <c:pt idx="2576">
                        <c:v>4174.4050179999995</c:v>
                      </c:pt>
                      <c:pt idx="2577">
                        <c:v>4175.4021709999997</c:v>
                      </c:pt>
                      <c:pt idx="2578">
                        <c:v>4176.3942000000006</c:v>
                      </c:pt>
                      <c:pt idx="2579">
                        <c:v>4178.4039730000004</c:v>
                      </c:pt>
                      <c:pt idx="2580">
                        <c:v>4179.4043320000001</c:v>
                      </c:pt>
                      <c:pt idx="2581">
                        <c:v>4180.3949310000007</c:v>
                      </c:pt>
                      <c:pt idx="2582">
                        <c:v>4181.3947680000001</c:v>
                      </c:pt>
                      <c:pt idx="2583">
                        <c:v>4182.3941410000007</c:v>
                      </c:pt>
                      <c:pt idx="2584">
                        <c:v>4184.4049240000004</c:v>
                      </c:pt>
                      <c:pt idx="2585">
                        <c:v>4185.3921640000008</c:v>
                      </c:pt>
                      <c:pt idx="2586">
                        <c:v>4186.4045630000001</c:v>
                      </c:pt>
                      <c:pt idx="2587">
                        <c:v>4187.4044040000008</c:v>
                      </c:pt>
                      <c:pt idx="2588">
                        <c:v>4188.3902689999995</c:v>
                      </c:pt>
                      <c:pt idx="2589">
                        <c:v>4189.3919170000008</c:v>
                      </c:pt>
                      <c:pt idx="2590">
                        <c:v>4190.3913520000006</c:v>
                      </c:pt>
                      <c:pt idx="2591">
                        <c:v>4191.4054190000006</c:v>
                      </c:pt>
                      <c:pt idx="2592">
                        <c:v>4192.4024580000005</c:v>
                      </c:pt>
                      <c:pt idx="2593">
                        <c:v>4193.3999609999992</c:v>
                      </c:pt>
                      <c:pt idx="2594">
                        <c:v>4194.4028760000001</c:v>
                      </c:pt>
                      <c:pt idx="2595">
                        <c:v>4195.4029539999992</c:v>
                      </c:pt>
                      <c:pt idx="2596">
                        <c:v>4196.392914</c:v>
                      </c:pt>
                      <c:pt idx="2597">
                        <c:v>4197.4192660000008</c:v>
                      </c:pt>
                      <c:pt idx="2598">
                        <c:v>4198.4148960000002</c:v>
                      </c:pt>
                      <c:pt idx="2599">
                        <c:v>4199.4283199999991</c:v>
                      </c:pt>
                      <c:pt idx="2600">
                        <c:v>4200.4414300000008</c:v>
                      </c:pt>
                      <c:pt idx="2601">
                        <c:v>4201.4506020000008</c:v>
                      </c:pt>
                      <c:pt idx="2602">
                        <c:v>4202.4456100000007</c:v>
                      </c:pt>
                      <c:pt idx="2603">
                        <c:v>4203.4407919999994</c:v>
                      </c:pt>
                      <c:pt idx="2604">
                        <c:v>4204.4573739999996</c:v>
                      </c:pt>
                      <c:pt idx="2605">
                        <c:v>4205.4723520000007</c:v>
                      </c:pt>
                      <c:pt idx="2606">
                        <c:v>4206.4834570000003</c:v>
                      </c:pt>
                      <c:pt idx="2607">
                        <c:v>4207.4946330000002</c:v>
                      </c:pt>
                      <c:pt idx="2608">
                        <c:v>4208.4966800000002</c:v>
                      </c:pt>
                      <c:pt idx="2609">
                        <c:v>4209.5114350000003</c:v>
                      </c:pt>
                      <c:pt idx="2610">
                        <c:v>4210.5247789999994</c:v>
                      </c:pt>
                      <c:pt idx="2611">
                        <c:v>4211.547176</c:v>
                      </c:pt>
                      <c:pt idx="2612">
                        <c:v>4212.5426210000005</c:v>
                      </c:pt>
                      <c:pt idx="2613">
                        <c:v>4213.4509940000007</c:v>
                      </c:pt>
                      <c:pt idx="2614">
                        <c:v>4214.4477019999995</c:v>
                      </c:pt>
                      <c:pt idx="2615">
                        <c:v>4215.4499720000003</c:v>
                      </c:pt>
                      <c:pt idx="2616">
                        <c:v>4216.4462280000007</c:v>
                      </c:pt>
                      <c:pt idx="2617">
                        <c:v>4217.4394130000001</c:v>
                      </c:pt>
                      <c:pt idx="2618">
                        <c:v>4218.4503580000001</c:v>
                      </c:pt>
                      <c:pt idx="2619">
                        <c:v>4219.4412819999998</c:v>
                      </c:pt>
                      <c:pt idx="2620">
                        <c:v>4220.4603970000007</c:v>
                      </c:pt>
                      <c:pt idx="2621">
                        <c:v>4221.4822220000005</c:v>
                      </c:pt>
                      <c:pt idx="2622">
                        <c:v>4222.4855659999994</c:v>
                      </c:pt>
                      <c:pt idx="2623">
                        <c:v>4223.4997999999996</c:v>
                      </c:pt>
                      <c:pt idx="2624">
                        <c:v>4224.5019979999997</c:v>
                      </c:pt>
                      <c:pt idx="2625">
                        <c:v>4225.5136359999997</c:v>
                      </c:pt>
                      <c:pt idx="2626">
                        <c:v>4226.5176339999998</c:v>
                      </c:pt>
                      <c:pt idx="2627">
                        <c:v>4227.5335589999995</c:v>
                      </c:pt>
                      <c:pt idx="2628">
                        <c:v>4228.5344440000008</c:v>
                      </c:pt>
                      <c:pt idx="2629">
                        <c:v>4229.5327570000009</c:v>
                      </c:pt>
                      <c:pt idx="2630">
                        <c:v>4230.5344889999997</c:v>
                      </c:pt>
                      <c:pt idx="2631">
                        <c:v>4231.5330950000007</c:v>
                      </c:pt>
                      <c:pt idx="2632">
                        <c:v>4232.5348329999997</c:v>
                      </c:pt>
                      <c:pt idx="2633">
                        <c:v>4233.5346919999993</c:v>
                      </c:pt>
                      <c:pt idx="2634">
                        <c:v>4234.5502309999993</c:v>
                      </c:pt>
                      <c:pt idx="2635">
                        <c:v>4235.5584990000007</c:v>
                      </c:pt>
                      <c:pt idx="2636">
                        <c:v>4236.5627829999994</c:v>
                      </c:pt>
                      <c:pt idx="2637">
                        <c:v>4237.5822549999993</c:v>
                      </c:pt>
                      <c:pt idx="2638">
                        <c:v>4238.5947730000007</c:v>
                      </c:pt>
                      <c:pt idx="2639">
                        <c:v>4239.6214240000008</c:v>
                      </c:pt>
                      <c:pt idx="2640">
                        <c:v>4240.6339489999991</c:v>
                      </c:pt>
                      <c:pt idx="2641">
                        <c:v>4241.6382589999994</c:v>
                      </c:pt>
                      <c:pt idx="2642">
                        <c:v>4242.6515880000006</c:v>
                      </c:pt>
                      <c:pt idx="2643">
                        <c:v>4243.6667130000005</c:v>
                      </c:pt>
                      <c:pt idx="2644">
                        <c:v>4244.6802160000007</c:v>
                      </c:pt>
                      <c:pt idx="2645">
                        <c:v>4245.6817059999994</c:v>
                      </c:pt>
                      <c:pt idx="2646">
                        <c:v>4246.6852120000003</c:v>
                      </c:pt>
                      <c:pt idx="2647">
                        <c:v>4247.6972210000004</c:v>
                      </c:pt>
                      <c:pt idx="2648">
                        <c:v>4248.6914379999998</c:v>
                      </c:pt>
                      <c:pt idx="2649">
                        <c:v>4249.6970810000003</c:v>
                      </c:pt>
                      <c:pt idx="2650">
                        <c:v>4250.7040500000003</c:v>
                      </c:pt>
                      <c:pt idx="2651">
                        <c:v>4251.7173590000002</c:v>
                      </c:pt>
                      <c:pt idx="2652">
                        <c:v>4252.7151740000008</c:v>
                      </c:pt>
                      <c:pt idx="2653">
                        <c:v>4253.7163239999991</c:v>
                      </c:pt>
                      <c:pt idx="2654">
                        <c:v>4254.7210180000002</c:v>
                      </c:pt>
                      <c:pt idx="2655">
                        <c:v>4255.7363249999999</c:v>
                      </c:pt>
                      <c:pt idx="2656">
                        <c:v>4256.7382569999991</c:v>
                      </c:pt>
                      <c:pt idx="2657">
                        <c:v>4257.7526419999995</c:v>
                      </c:pt>
                      <c:pt idx="2658">
                        <c:v>4258.7562500000004</c:v>
                      </c:pt>
                      <c:pt idx="2659">
                        <c:v>4259.7498009999999</c:v>
                      </c:pt>
                      <c:pt idx="2660">
                        <c:v>4260.7506979999998</c:v>
                      </c:pt>
                      <c:pt idx="2661">
                        <c:v>4261.7714660000001</c:v>
                      </c:pt>
                      <c:pt idx="2662">
                        <c:v>4262.7765429999999</c:v>
                      </c:pt>
                      <c:pt idx="2663">
                        <c:v>4263.7915589999993</c:v>
                      </c:pt>
                      <c:pt idx="2664">
                        <c:v>4264.7927369999998</c:v>
                      </c:pt>
                      <c:pt idx="2665">
                        <c:v>4265.7915589999993</c:v>
                      </c:pt>
                      <c:pt idx="2666">
                        <c:v>4266.8059919999996</c:v>
                      </c:pt>
                      <c:pt idx="2667">
                        <c:v>4267.8158309999999</c:v>
                      </c:pt>
                      <c:pt idx="2668">
                        <c:v>4268.8264070000005</c:v>
                      </c:pt>
                      <c:pt idx="2669">
                        <c:v>4269.8275610000001</c:v>
                      </c:pt>
                      <c:pt idx="2670">
                        <c:v>4270.8435509999999</c:v>
                      </c:pt>
                      <c:pt idx="2671">
                        <c:v>4271.8452149999994</c:v>
                      </c:pt>
                      <c:pt idx="2672">
                        <c:v>4272.8450969999994</c:v>
                      </c:pt>
                      <c:pt idx="2673">
                        <c:v>4273.8548919999994</c:v>
                      </c:pt>
                      <c:pt idx="2674">
                        <c:v>4274.8454459999994</c:v>
                      </c:pt>
                      <c:pt idx="2675">
                        <c:v>4275.8616579999998</c:v>
                      </c:pt>
                      <c:pt idx="2676">
                        <c:v>4276.8857279999993</c:v>
                      </c:pt>
                      <c:pt idx="2677">
                        <c:v>4278.9012750000002</c:v>
                      </c:pt>
                      <c:pt idx="2678">
                        <c:v>4279.902908</c:v>
                      </c:pt>
                      <c:pt idx="2679">
                        <c:v>4280.9138600000006</c:v>
                      </c:pt>
                      <c:pt idx="2680">
                        <c:v>4281.9144379999998</c:v>
                      </c:pt>
                      <c:pt idx="2681">
                        <c:v>4282.9121200000009</c:v>
                      </c:pt>
                      <c:pt idx="2682">
                        <c:v>4283.9151679999995</c:v>
                      </c:pt>
                      <c:pt idx="2683">
                        <c:v>4284.9148160000004</c:v>
                      </c:pt>
                      <c:pt idx="2684">
                        <c:v>4286.9056139999993</c:v>
                      </c:pt>
                      <c:pt idx="2685">
                        <c:v>4287.9071910000002</c:v>
                      </c:pt>
                      <c:pt idx="2686">
                        <c:v>4288.9063069999993</c:v>
                      </c:pt>
                      <c:pt idx="2687">
                        <c:v>4292.922595</c:v>
                      </c:pt>
                      <c:pt idx="2688">
                        <c:v>4293.9245439999995</c:v>
                      </c:pt>
                      <c:pt idx="2689">
                        <c:v>451.0231789999998</c:v>
                      </c:pt>
                      <c:pt idx="2690">
                        <c:v>452.03516499999978</c:v>
                      </c:pt>
                      <c:pt idx="2691">
                        <c:v>453.05930499999977</c:v>
                      </c:pt>
                      <c:pt idx="2692">
                        <c:v>455.0749780000001</c:v>
                      </c:pt>
                      <c:pt idx="2693">
                        <c:v>456.06905400000005</c:v>
                      </c:pt>
                      <c:pt idx="2694">
                        <c:v>457.086229</c:v>
                      </c:pt>
                      <c:pt idx="2695">
                        <c:v>458.08954099999983</c:v>
                      </c:pt>
                      <c:pt idx="2696">
                        <c:v>459.10692900000004</c:v>
                      </c:pt>
                      <c:pt idx="2697">
                        <c:v>460.10874000000013</c:v>
                      </c:pt>
                      <c:pt idx="2698">
                        <c:v>461.11861999999974</c:v>
                      </c:pt>
                      <c:pt idx="2699">
                        <c:v>462.11269200000015</c:v>
                      </c:pt>
                      <c:pt idx="2700">
                        <c:v>463.12894300000016</c:v>
                      </c:pt>
                      <c:pt idx="2701">
                        <c:v>464.1467090000001</c:v>
                      </c:pt>
                      <c:pt idx="2702">
                        <c:v>465.15567800000008</c:v>
                      </c:pt>
                      <c:pt idx="2703">
                        <c:v>4062.8191380000003</c:v>
                      </c:pt>
                      <c:pt idx="2704">
                        <c:v>4072.8412569999996</c:v>
                      </c:pt>
                      <c:pt idx="2705">
                        <c:v>4074.8435590000004</c:v>
                      </c:pt>
                      <c:pt idx="2706">
                        <c:v>4075.8579910000003</c:v>
                      </c:pt>
                      <c:pt idx="2707">
                        <c:v>4076.8682759999997</c:v>
                      </c:pt>
                      <c:pt idx="2708">
                        <c:v>4079.8745809999996</c:v>
                      </c:pt>
                      <c:pt idx="2709">
                        <c:v>4080.8868440000001</c:v>
                      </c:pt>
                      <c:pt idx="2710">
                        <c:v>4082.8826640000002</c:v>
                      </c:pt>
                      <c:pt idx="2711">
                        <c:v>4083.8895520000001</c:v>
                      </c:pt>
                      <c:pt idx="2712">
                        <c:v>4084.8900010000002</c:v>
                      </c:pt>
                      <c:pt idx="2713">
                        <c:v>4085.8907750000003</c:v>
                      </c:pt>
                      <c:pt idx="2714">
                        <c:v>4086.8925999999997</c:v>
                      </c:pt>
                      <c:pt idx="2715">
                        <c:v>4087.8952340000001</c:v>
                      </c:pt>
                      <c:pt idx="2716">
                        <c:v>4088.9173699999997</c:v>
                      </c:pt>
                      <c:pt idx="2717">
                        <c:v>4089.9188710000003</c:v>
                      </c:pt>
                      <c:pt idx="2718">
                        <c:v>4090.9349109999998</c:v>
                      </c:pt>
                      <c:pt idx="2719">
                        <c:v>4091.9509670000002</c:v>
                      </c:pt>
                      <c:pt idx="2720">
                        <c:v>4092.9664010000001</c:v>
                      </c:pt>
                      <c:pt idx="2721">
                        <c:v>4093.96668</c:v>
                      </c:pt>
                      <c:pt idx="2722">
                        <c:v>4094.9689649999996</c:v>
                      </c:pt>
                      <c:pt idx="2723">
                        <c:v>4097.0023779999992</c:v>
                      </c:pt>
                      <c:pt idx="2724">
                        <c:v>4098.0227570000006</c:v>
                      </c:pt>
                      <c:pt idx="2725">
                        <c:v>4099.0177609999992</c:v>
                      </c:pt>
                      <c:pt idx="2726">
                        <c:v>4100.033367</c:v>
                      </c:pt>
                      <c:pt idx="2727">
                        <c:v>4101.0437189999993</c:v>
                      </c:pt>
                      <c:pt idx="2728">
                        <c:v>4102.0567119999996</c:v>
                      </c:pt>
                      <c:pt idx="2729">
                        <c:v>4103.0581129999991</c:v>
                      </c:pt>
                      <c:pt idx="2730">
                        <c:v>4104.0628240000005</c:v>
                      </c:pt>
                      <c:pt idx="2731">
                        <c:v>4105.072741</c:v>
                      </c:pt>
                      <c:pt idx="2732">
                        <c:v>4106.0758729999998</c:v>
                      </c:pt>
                      <c:pt idx="2733">
                        <c:v>4107.0768889999999</c:v>
                      </c:pt>
                      <c:pt idx="2734">
                        <c:v>4108.0653249999996</c:v>
                      </c:pt>
                      <c:pt idx="2735">
                        <c:v>4109.0761629999997</c:v>
                      </c:pt>
                      <c:pt idx="2736">
                        <c:v>4110.0663519999998</c:v>
                      </c:pt>
                      <c:pt idx="2737">
                        <c:v>4111.0822979999994</c:v>
                      </c:pt>
                      <c:pt idx="2738">
                        <c:v>4112.0822829999997</c:v>
                      </c:pt>
                      <c:pt idx="2739">
                        <c:v>4113.0927599999995</c:v>
                      </c:pt>
                      <c:pt idx="2740">
                        <c:v>4114.0867249999992</c:v>
                      </c:pt>
                      <c:pt idx="2741">
                        <c:v>4115.0952730000008</c:v>
                      </c:pt>
                      <c:pt idx="2742">
                        <c:v>4116.1184620000004</c:v>
                      </c:pt>
                      <c:pt idx="2743">
                        <c:v>4117.1238009999997</c:v>
                      </c:pt>
                      <c:pt idx="2744">
                        <c:v>4118.1240039999993</c:v>
                      </c:pt>
                      <c:pt idx="2745">
                        <c:v>4119.1094369999992</c:v>
                      </c:pt>
                      <c:pt idx="2746">
                        <c:v>4120.1289990000005</c:v>
                      </c:pt>
                      <c:pt idx="2747">
                        <c:v>4121.1275490000007</c:v>
                      </c:pt>
                      <c:pt idx="2748">
                        <c:v>4122.1338450000003</c:v>
                      </c:pt>
                      <c:pt idx="2749">
                        <c:v>4123.1491279999991</c:v>
                      </c:pt>
                      <c:pt idx="2750">
                        <c:v>4124.1584129999992</c:v>
                      </c:pt>
                      <c:pt idx="2751">
                        <c:v>4125.1840389999998</c:v>
                      </c:pt>
                      <c:pt idx="2752">
                        <c:v>4126.1837940000005</c:v>
                      </c:pt>
                      <c:pt idx="2753">
                        <c:v>4127.1837529999993</c:v>
                      </c:pt>
                      <c:pt idx="2754">
                        <c:v>4128.1838270000007</c:v>
                      </c:pt>
                      <c:pt idx="2755">
                        <c:v>4129.1840859999993</c:v>
                      </c:pt>
                      <c:pt idx="2756">
                        <c:v>4130.1774380000006</c:v>
                      </c:pt>
                      <c:pt idx="2757">
                        <c:v>4131.1993060000004</c:v>
                      </c:pt>
                      <c:pt idx="2758">
                        <c:v>4132.1905760000009</c:v>
                      </c:pt>
                      <c:pt idx="2759">
                        <c:v>4133.1945169999999</c:v>
                      </c:pt>
                      <c:pt idx="2760">
                        <c:v>4134.1955980000002</c:v>
                      </c:pt>
                      <c:pt idx="2761">
                        <c:v>4135.2009330000001</c:v>
                      </c:pt>
                      <c:pt idx="2762">
                        <c:v>4136.2125959999994</c:v>
                      </c:pt>
                      <c:pt idx="2763">
                        <c:v>4137.2059300000001</c:v>
                      </c:pt>
                      <c:pt idx="2764">
                        <c:v>4138.2099679999992</c:v>
                      </c:pt>
                      <c:pt idx="2765">
                        <c:v>4139.2162129999997</c:v>
                      </c:pt>
                      <c:pt idx="2766">
                        <c:v>4140.2121439999992</c:v>
                      </c:pt>
                      <c:pt idx="2767">
                        <c:v>4141.2151840000006</c:v>
                      </c:pt>
                      <c:pt idx="2768">
                        <c:v>4142.2153490000001</c:v>
                      </c:pt>
                      <c:pt idx="2769">
                        <c:v>4143.2284820000004</c:v>
                      </c:pt>
                      <c:pt idx="2770">
                        <c:v>4144.2247599999992</c:v>
                      </c:pt>
                      <c:pt idx="2771">
                        <c:v>4145.2341410000008</c:v>
                      </c:pt>
                      <c:pt idx="2772">
                        <c:v>4146.2422409999999</c:v>
                      </c:pt>
                      <c:pt idx="2773">
                        <c:v>4147.2598049999997</c:v>
                      </c:pt>
                      <c:pt idx="2774">
                        <c:v>4148.2610229999991</c:v>
                      </c:pt>
                      <c:pt idx="2775">
                        <c:v>4149.2658200000005</c:v>
                      </c:pt>
                      <c:pt idx="2776">
                        <c:v>4150.2757299999994</c:v>
                      </c:pt>
                      <c:pt idx="2777">
                        <c:v>4151.2716149999997</c:v>
                      </c:pt>
                      <c:pt idx="2778">
                        <c:v>4152.2753030000003</c:v>
                      </c:pt>
                      <c:pt idx="2779">
                        <c:v>4153.2808889999997</c:v>
                      </c:pt>
                      <c:pt idx="2780">
                        <c:v>4154.3071889999992</c:v>
                      </c:pt>
                      <c:pt idx="2781">
                        <c:v>4155.3050050000002</c:v>
                      </c:pt>
                      <c:pt idx="2782">
                        <c:v>4156.3155119999992</c:v>
                      </c:pt>
                      <c:pt idx="2783">
                        <c:v>4157.3174639999997</c:v>
                      </c:pt>
                      <c:pt idx="2784">
                        <c:v>4158.3310770000007</c:v>
                      </c:pt>
                      <c:pt idx="2785">
                        <c:v>4159.3376040000003</c:v>
                      </c:pt>
                      <c:pt idx="2786">
                        <c:v>4160.3411250000008</c:v>
                      </c:pt>
                      <c:pt idx="2787">
                        <c:v>4161.3310959999999</c:v>
                      </c:pt>
                      <c:pt idx="2788">
                        <c:v>4162.3413039999996</c:v>
                      </c:pt>
                      <c:pt idx="2789">
                        <c:v>4163.3534249999993</c:v>
                      </c:pt>
                      <c:pt idx="2790">
                        <c:v>4165.3700910000007</c:v>
                      </c:pt>
                      <c:pt idx="2791">
                        <c:v>4166.3717579999993</c:v>
                      </c:pt>
                      <c:pt idx="2792">
                        <c:v>4168.3735340000003</c:v>
                      </c:pt>
                      <c:pt idx="2793">
                        <c:v>4169.389615</c:v>
                      </c:pt>
                      <c:pt idx="2794">
                        <c:v>4172.4010909999997</c:v>
                      </c:pt>
                      <c:pt idx="2795">
                        <c:v>4173.4040129999994</c:v>
                      </c:pt>
                      <c:pt idx="2796">
                        <c:v>4177.4029680000003</c:v>
                      </c:pt>
                      <c:pt idx="2797">
                        <c:v>4183.3983590000007</c:v>
                      </c:pt>
                      <c:pt idx="2798">
                        <c:v>466.16826899999978</c:v>
                      </c:pt>
                      <c:pt idx="2799">
                        <c:v>467.16996699999982</c:v>
                      </c:pt>
                      <c:pt idx="2800">
                        <c:v>468.15678799999978</c:v>
                      </c:pt>
                      <c:pt idx="2801">
                        <c:v>469.16778500000009</c:v>
                      </c:pt>
                      <c:pt idx="2802">
                        <c:v>470.18352800000002</c:v>
                      </c:pt>
                      <c:pt idx="2803">
                        <c:v>471.19954099999995</c:v>
                      </c:pt>
                      <c:pt idx="2804">
                        <c:v>472.19927899999993</c:v>
                      </c:pt>
                      <c:pt idx="2805">
                        <c:v>473.19910699999991</c:v>
                      </c:pt>
                      <c:pt idx="2806">
                        <c:v>474.19959100000005</c:v>
                      </c:pt>
                      <c:pt idx="2807">
                        <c:v>475.19956199999979</c:v>
                      </c:pt>
                      <c:pt idx="2808">
                        <c:v>476.19171400000005</c:v>
                      </c:pt>
                      <c:pt idx="2809">
                        <c:v>477.19401800000014</c:v>
                      </c:pt>
                      <c:pt idx="2810">
                        <c:v>478.198801</c:v>
                      </c:pt>
                      <c:pt idx="2811">
                        <c:v>479.19478600000002</c:v>
                      </c:pt>
                      <c:pt idx="2812">
                        <c:v>480.19471399999975</c:v>
                      </c:pt>
                      <c:pt idx="2813">
                        <c:v>481.19469100000015</c:v>
                      </c:pt>
                      <c:pt idx="2814">
                        <c:v>482.19691499999999</c:v>
                      </c:pt>
                      <c:pt idx="2815">
                        <c:v>3961.2440350000002</c:v>
                      </c:pt>
                      <c:pt idx="2816">
                        <c:v>3963.2463540000003</c:v>
                      </c:pt>
                      <c:pt idx="2817">
                        <c:v>3965.2622239999996</c:v>
                      </c:pt>
                      <c:pt idx="2818">
                        <c:v>3968.2511079999999</c:v>
                      </c:pt>
                      <c:pt idx="2819">
                        <c:v>3969.2523640000004</c:v>
                      </c:pt>
                      <c:pt idx="2820">
                        <c:v>3975.3132000000001</c:v>
                      </c:pt>
                      <c:pt idx="2821">
                        <c:v>3976.3284410000001</c:v>
                      </c:pt>
                      <c:pt idx="2822">
                        <c:v>3977.3343920000002</c:v>
                      </c:pt>
                      <c:pt idx="2823">
                        <c:v>3978.3334319999999</c:v>
                      </c:pt>
                      <c:pt idx="2824">
                        <c:v>3979.3404450000003</c:v>
                      </c:pt>
                      <c:pt idx="2825">
                        <c:v>3980.3408409999997</c:v>
                      </c:pt>
                      <c:pt idx="2826">
                        <c:v>3982.3556379999995</c:v>
                      </c:pt>
                      <c:pt idx="2827">
                        <c:v>3983.3634479999996</c:v>
                      </c:pt>
                      <c:pt idx="2828">
                        <c:v>3984.3643440000001</c:v>
                      </c:pt>
                      <c:pt idx="2829">
                        <c:v>3985.3710299999998</c:v>
                      </c:pt>
                      <c:pt idx="2830">
                        <c:v>3986.3711399999997</c:v>
                      </c:pt>
                      <c:pt idx="2831">
                        <c:v>3987.3721790000004</c:v>
                      </c:pt>
                      <c:pt idx="2832">
                        <c:v>3988.3729959999996</c:v>
                      </c:pt>
                      <c:pt idx="2833">
                        <c:v>3989.371345</c:v>
                      </c:pt>
                      <c:pt idx="2834">
                        <c:v>3990.3723560000003</c:v>
                      </c:pt>
                      <c:pt idx="2835">
                        <c:v>3991.3688109999998</c:v>
                      </c:pt>
                      <c:pt idx="2836">
                        <c:v>3992.3688630000001</c:v>
                      </c:pt>
                      <c:pt idx="2837">
                        <c:v>3993.3668739999998</c:v>
                      </c:pt>
                      <c:pt idx="2838">
                        <c:v>3994.383386</c:v>
                      </c:pt>
                      <c:pt idx="2839">
                        <c:v>3995.3787539999998</c:v>
                      </c:pt>
                      <c:pt idx="2840">
                        <c:v>3996.3817999999997</c:v>
                      </c:pt>
                      <c:pt idx="2841">
                        <c:v>3997.3971969999998</c:v>
                      </c:pt>
                      <c:pt idx="2842">
                        <c:v>3998.3987110000003</c:v>
                      </c:pt>
                      <c:pt idx="2843">
                        <c:v>3999.4078519999998</c:v>
                      </c:pt>
                      <c:pt idx="2844">
                        <c:v>4000.4262569999996</c:v>
                      </c:pt>
                      <c:pt idx="2845">
                        <c:v>4001.4244379999996</c:v>
                      </c:pt>
                      <c:pt idx="2846">
                        <c:v>4002.4356219999995</c:v>
                      </c:pt>
                      <c:pt idx="2847">
                        <c:v>4003.4238609999998</c:v>
                      </c:pt>
                      <c:pt idx="2848">
                        <c:v>4004.4231839999998</c:v>
                      </c:pt>
                      <c:pt idx="2849">
                        <c:v>4005.4402089999999</c:v>
                      </c:pt>
                      <c:pt idx="2850">
                        <c:v>4006.457097</c:v>
                      </c:pt>
                      <c:pt idx="2851">
                        <c:v>4007.4710060000002</c:v>
                      </c:pt>
                      <c:pt idx="2852">
                        <c:v>4008.4861859999996</c:v>
                      </c:pt>
                      <c:pt idx="2853">
                        <c:v>4009.5018070000001</c:v>
                      </c:pt>
                      <c:pt idx="2854">
                        <c:v>4010.5164589999999</c:v>
                      </c:pt>
                      <c:pt idx="2855">
                        <c:v>4011.5304620000002</c:v>
                      </c:pt>
                      <c:pt idx="2856">
                        <c:v>4012.5262250000001</c:v>
                      </c:pt>
                      <c:pt idx="2857">
                        <c:v>4013.5431100000001</c:v>
                      </c:pt>
                      <c:pt idx="2858">
                        <c:v>4014.5469639999997</c:v>
                      </c:pt>
                      <c:pt idx="2859">
                        <c:v>4015.5611969999995</c:v>
                      </c:pt>
                      <c:pt idx="2860">
                        <c:v>4016.5601359999996</c:v>
                      </c:pt>
                      <c:pt idx="2861">
                        <c:v>4017.5546689999996</c:v>
                      </c:pt>
                      <c:pt idx="2862">
                        <c:v>4018.5650559999999</c:v>
                      </c:pt>
                      <c:pt idx="2863">
                        <c:v>4019.5660890000004</c:v>
                      </c:pt>
                      <c:pt idx="2864">
                        <c:v>4020.5665480000002</c:v>
                      </c:pt>
                      <c:pt idx="2865">
                        <c:v>4021.5688960000002</c:v>
                      </c:pt>
                      <c:pt idx="2866">
                        <c:v>4022.5752740000003</c:v>
                      </c:pt>
                      <c:pt idx="2867">
                        <c:v>4023.5900969999998</c:v>
                      </c:pt>
                      <c:pt idx="2868">
                        <c:v>4024.591261</c:v>
                      </c:pt>
                      <c:pt idx="2869">
                        <c:v>4025.5954420000003</c:v>
                      </c:pt>
                      <c:pt idx="2870">
                        <c:v>4026.6083569999996</c:v>
                      </c:pt>
                      <c:pt idx="2871">
                        <c:v>4027.6102560000004</c:v>
                      </c:pt>
                      <c:pt idx="2872">
                        <c:v>4028.6283250000001</c:v>
                      </c:pt>
                      <c:pt idx="2873">
                        <c:v>4029.6322640000003</c:v>
                      </c:pt>
                      <c:pt idx="2874">
                        <c:v>4030.6445799999997</c:v>
                      </c:pt>
                      <c:pt idx="2875">
                        <c:v>4031.6499950000002</c:v>
                      </c:pt>
                      <c:pt idx="2876">
                        <c:v>4032.6512189999999</c:v>
                      </c:pt>
                      <c:pt idx="2877">
                        <c:v>4033.6658590000002</c:v>
                      </c:pt>
                      <c:pt idx="2878">
                        <c:v>4034.6648829999999</c:v>
                      </c:pt>
                      <c:pt idx="2879">
                        <c:v>4035.6824229999997</c:v>
                      </c:pt>
                      <c:pt idx="2880">
                        <c:v>4036.6813479999996</c:v>
                      </c:pt>
                      <c:pt idx="2881">
                        <c:v>4037.6850410000002</c:v>
                      </c:pt>
                      <c:pt idx="2882">
                        <c:v>4038.6854179999996</c:v>
                      </c:pt>
                      <c:pt idx="2883">
                        <c:v>4039.6880390000001</c:v>
                      </c:pt>
                      <c:pt idx="2884">
                        <c:v>4040.7008920000003</c:v>
                      </c:pt>
                      <c:pt idx="2885">
                        <c:v>4041.7058689999999</c:v>
                      </c:pt>
                      <c:pt idx="2886">
                        <c:v>4042.7063540000004</c:v>
                      </c:pt>
                      <c:pt idx="2887">
                        <c:v>4043.7292119999997</c:v>
                      </c:pt>
                      <c:pt idx="2888">
                        <c:v>4044.7441739999999</c:v>
                      </c:pt>
                      <c:pt idx="2889">
                        <c:v>4045.7428699999996</c:v>
                      </c:pt>
                      <c:pt idx="2890">
                        <c:v>4046.7466040000004</c:v>
                      </c:pt>
                      <c:pt idx="2891">
                        <c:v>4047.7469699999997</c:v>
                      </c:pt>
                      <c:pt idx="2892">
                        <c:v>4048.7364139999995</c:v>
                      </c:pt>
                      <c:pt idx="2893">
                        <c:v>4049.754222</c:v>
                      </c:pt>
                      <c:pt idx="2894">
                        <c:v>4050.7674579999998</c:v>
                      </c:pt>
                      <c:pt idx="2895">
                        <c:v>4051.7704509999999</c:v>
                      </c:pt>
                      <c:pt idx="2896">
                        <c:v>4052.7784770000003</c:v>
                      </c:pt>
                      <c:pt idx="2897">
                        <c:v>4053.7792169999998</c:v>
                      </c:pt>
                      <c:pt idx="2898">
                        <c:v>4054.7926329999996</c:v>
                      </c:pt>
                      <c:pt idx="2899">
                        <c:v>4055.7925629999995</c:v>
                      </c:pt>
                      <c:pt idx="2900">
                        <c:v>4056.7951049999997</c:v>
                      </c:pt>
                      <c:pt idx="2901">
                        <c:v>4057.7952410000003</c:v>
                      </c:pt>
                      <c:pt idx="2902">
                        <c:v>4058.7916019999998</c:v>
                      </c:pt>
                      <c:pt idx="2903">
                        <c:v>4059.7944069999999</c:v>
                      </c:pt>
                      <c:pt idx="2904">
                        <c:v>4060.7948949999995</c:v>
                      </c:pt>
                      <c:pt idx="2905">
                        <c:v>4061.7976910000002</c:v>
                      </c:pt>
                      <c:pt idx="2906">
                        <c:v>4063.8173700000002</c:v>
                      </c:pt>
                      <c:pt idx="2907">
                        <c:v>4064.8151670000002</c:v>
                      </c:pt>
                      <c:pt idx="2908">
                        <c:v>4065.8172410000002</c:v>
                      </c:pt>
                      <c:pt idx="2909">
                        <c:v>4066.8129590000003</c:v>
                      </c:pt>
                      <c:pt idx="2910">
                        <c:v>4067.8391610000003</c:v>
                      </c:pt>
                      <c:pt idx="2911">
                        <c:v>4068.8392710000003</c:v>
                      </c:pt>
                      <c:pt idx="2912">
                        <c:v>4069.8416430000002</c:v>
                      </c:pt>
                      <c:pt idx="2913">
                        <c:v>4070.8394080000003</c:v>
                      </c:pt>
                      <c:pt idx="2914">
                        <c:v>4071.8400470000001</c:v>
                      </c:pt>
                      <c:pt idx="2915">
                        <c:v>4073.8422589999996</c:v>
                      </c:pt>
                      <c:pt idx="2916">
                        <c:v>4077.8819859999999</c:v>
                      </c:pt>
                      <c:pt idx="2917">
                        <c:v>4078.8877440000001</c:v>
                      </c:pt>
                      <c:pt idx="2918">
                        <c:v>4081.8770819999995</c:v>
                      </c:pt>
                      <c:pt idx="2919">
                        <c:v>4095.9843699999997</c:v>
                      </c:pt>
                      <c:pt idx="2920">
                        <c:v>483.1883429999998</c:v>
                      </c:pt>
                      <c:pt idx="2921">
                        <c:v>484.18710699999974</c:v>
                      </c:pt>
                      <c:pt idx="2922">
                        <c:v>485.18809999999985</c:v>
                      </c:pt>
                      <c:pt idx="2923">
                        <c:v>486.19554199999993</c:v>
                      </c:pt>
                      <c:pt idx="2924">
                        <c:v>487.20139100000006</c:v>
                      </c:pt>
                      <c:pt idx="2925">
                        <c:v>488.19365400000015</c:v>
                      </c:pt>
                      <c:pt idx="2926">
                        <c:v>489.21632499999987</c:v>
                      </c:pt>
                      <c:pt idx="2927">
                        <c:v>490.21068500000001</c:v>
                      </c:pt>
                      <c:pt idx="2928">
                        <c:v>491.2155600000001</c:v>
                      </c:pt>
                      <c:pt idx="2929">
                        <c:v>492.20660599999974</c:v>
                      </c:pt>
                      <c:pt idx="2930">
                        <c:v>493.23003299999982</c:v>
                      </c:pt>
                      <c:pt idx="2931">
                        <c:v>494.24139199999991</c:v>
                      </c:pt>
                      <c:pt idx="2932">
                        <c:v>495.24190700000008</c:v>
                      </c:pt>
                      <c:pt idx="2933">
                        <c:v>496.24445900000001</c:v>
                      </c:pt>
                      <c:pt idx="2934">
                        <c:v>497.24712399999999</c:v>
                      </c:pt>
                      <c:pt idx="2935">
                        <c:v>498.23444599999993</c:v>
                      </c:pt>
                      <c:pt idx="2936">
                        <c:v>499.26240000000007</c:v>
                      </c:pt>
                      <c:pt idx="2937">
                        <c:v>3861.3790430000004</c:v>
                      </c:pt>
                      <c:pt idx="2938">
                        <c:v>3863.3381560000003</c:v>
                      </c:pt>
                      <c:pt idx="2939">
                        <c:v>3866.4057909999997</c:v>
                      </c:pt>
                      <c:pt idx="2940">
                        <c:v>3868.4546560000003</c:v>
                      </c:pt>
                      <c:pt idx="2941">
                        <c:v>3869.4704559999996</c:v>
                      </c:pt>
                      <c:pt idx="2942">
                        <c:v>3870.5123129999997</c:v>
                      </c:pt>
                      <c:pt idx="2943">
                        <c:v>3872.5569179999998</c:v>
                      </c:pt>
                      <c:pt idx="2944">
                        <c:v>3873.6056640000002</c:v>
                      </c:pt>
                      <c:pt idx="2945">
                        <c:v>3874.622441</c:v>
                      </c:pt>
                      <c:pt idx="2946">
                        <c:v>3875.6124130000003</c:v>
                      </c:pt>
                      <c:pt idx="2947">
                        <c:v>3876.6692680000001</c:v>
                      </c:pt>
                      <c:pt idx="2948">
                        <c:v>3878.6764580000004</c:v>
                      </c:pt>
                      <c:pt idx="2949">
                        <c:v>3879.6922769999996</c:v>
                      </c:pt>
                      <c:pt idx="2950">
                        <c:v>3880.6897599999998</c:v>
                      </c:pt>
                      <c:pt idx="2951">
                        <c:v>3881.6973480000001</c:v>
                      </c:pt>
                      <c:pt idx="2952">
                        <c:v>3882.6925960000003</c:v>
                      </c:pt>
                      <c:pt idx="2953">
                        <c:v>3883.7278789999996</c:v>
                      </c:pt>
                      <c:pt idx="2954">
                        <c:v>3884.7875209999997</c:v>
                      </c:pt>
                      <c:pt idx="2955">
                        <c:v>3885.785652</c:v>
                      </c:pt>
                      <c:pt idx="2956">
                        <c:v>3886.7863979999997</c:v>
                      </c:pt>
                      <c:pt idx="2957">
                        <c:v>3887.8356779999999</c:v>
                      </c:pt>
                      <c:pt idx="2958">
                        <c:v>3888.8362149999998</c:v>
                      </c:pt>
                      <c:pt idx="2959">
                        <c:v>3889.8617520000003</c:v>
                      </c:pt>
                      <c:pt idx="2960">
                        <c:v>3890.8344579999998</c:v>
                      </c:pt>
                      <c:pt idx="2961">
                        <c:v>3891.7754030000001</c:v>
                      </c:pt>
                      <c:pt idx="2962">
                        <c:v>3892.7685859999997</c:v>
                      </c:pt>
                      <c:pt idx="2963">
                        <c:v>3893.7843079999998</c:v>
                      </c:pt>
                      <c:pt idx="2964">
                        <c:v>3894.7846430000004</c:v>
                      </c:pt>
                      <c:pt idx="2965">
                        <c:v>3895.816824</c:v>
                      </c:pt>
                      <c:pt idx="2966">
                        <c:v>3896.8170759999998</c:v>
                      </c:pt>
                      <c:pt idx="2967">
                        <c:v>3897.83293</c:v>
                      </c:pt>
                      <c:pt idx="2968">
                        <c:v>3898.8339300000002</c:v>
                      </c:pt>
                      <c:pt idx="2969">
                        <c:v>3899.830254</c:v>
                      </c:pt>
                      <c:pt idx="2970">
                        <c:v>3900.8329600000002</c:v>
                      </c:pt>
                      <c:pt idx="2971">
                        <c:v>3901.8667010000004</c:v>
                      </c:pt>
                      <c:pt idx="2972">
                        <c:v>3902.8739629999995</c:v>
                      </c:pt>
                      <c:pt idx="2973">
                        <c:v>3903.8909230000004</c:v>
                      </c:pt>
                      <c:pt idx="2974">
                        <c:v>3904.895728</c:v>
                      </c:pt>
                      <c:pt idx="2975">
                        <c:v>3905.9924729999998</c:v>
                      </c:pt>
                      <c:pt idx="2976">
                        <c:v>3906.9219239999998</c:v>
                      </c:pt>
                      <c:pt idx="2977">
                        <c:v>3907.9458980000004</c:v>
                      </c:pt>
                      <c:pt idx="2978">
                        <c:v>3909.7063380000004</c:v>
                      </c:pt>
                      <c:pt idx="2979">
                        <c:v>3909.9726900000001</c:v>
                      </c:pt>
                      <c:pt idx="2980">
                        <c:v>3910.9956589999997</c:v>
                      </c:pt>
                      <c:pt idx="2981">
                        <c:v>3912.0092570000002</c:v>
                      </c:pt>
                      <c:pt idx="2982">
                        <c:v>3913.0165789999996</c:v>
                      </c:pt>
                      <c:pt idx="2983">
                        <c:v>3914.0241650000003</c:v>
                      </c:pt>
                      <c:pt idx="2984">
                        <c:v>3915.0255110000003</c:v>
                      </c:pt>
                      <c:pt idx="2985">
                        <c:v>3916.0414070000002</c:v>
                      </c:pt>
                      <c:pt idx="2986">
                        <c:v>3917.0519079999999</c:v>
                      </c:pt>
                      <c:pt idx="2987">
                        <c:v>3918.075617</c:v>
                      </c:pt>
                      <c:pt idx="2988">
                        <c:v>3919.0706329999998</c:v>
                      </c:pt>
                      <c:pt idx="2989">
                        <c:v>3920.0732839999996</c:v>
                      </c:pt>
                      <c:pt idx="2990">
                        <c:v>3921.0760889999997</c:v>
                      </c:pt>
                      <c:pt idx="2991">
                        <c:v>3922.0692990000002</c:v>
                      </c:pt>
                      <c:pt idx="2992">
                        <c:v>3923.0725209999996</c:v>
                      </c:pt>
                      <c:pt idx="2993">
                        <c:v>3924.0763149999998</c:v>
                      </c:pt>
                      <c:pt idx="2994">
                        <c:v>3925.0787219999997</c:v>
                      </c:pt>
                      <c:pt idx="2995">
                        <c:v>3926.0923340000004</c:v>
                      </c:pt>
                      <c:pt idx="2996">
                        <c:v>3927.0815539999999</c:v>
                      </c:pt>
                      <c:pt idx="2997">
                        <c:v>3928.0951060000002</c:v>
                      </c:pt>
                      <c:pt idx="2998">
                        <c:v>3929.1135909999998</c:v>
                      </c:pt>
                      <c:pt idx="2999">
                        <c:v>3930.1191210000002</c:v>
                      </c:pt>
                      <c:pt idx="3000">
                        <c:v>3931.1195430000002</c:v>
                      </c:pt>
                      <c:pt idx="3001">
                        <c:v>3932.130326</c:v>
                      </c:pt>
                      <c:pt idx="3002">
                        <c:v>3933.1352199999997</c:v>
                      </c:pt>
                      <c:pt idx="3003">
                        <c:v>3934.1370499999998</c:v>
                      </c:pt>
                      <c:pt idx="3004">
                        <c:v>3935.1387959999997</c:v>
                      </c:pt>
                      <c:pt idx="3005">
                        <c:v>3936.1253279999996</c:v>
                      </c:pt>
                      <c:pt idx="3006">
                        <c:v>3937.1272240000003</c:v>
                      </c:pt>
                      <c:pt idx="3007">
                        <c:v>3938.1430759999998</c:v>
                      </c:pt>
                      <c:pt idx="3008">
                        <c:v>3939.1438000000003</c:v>
                      </c:pt>
                      <c:pt idx="3009">
                        <c:v>3940.151257</c:v>
                      </c:pt>
                      <c:pt idx="3010">
                        <c:v>3941.1528599999997</c:v>
                      </c:pt>
                      <c:pt idx="3011">
                        <c:v>3942.1576630000004</c:v>
                      </c:pt>
                      <c:pt idx="3012">
                        <c:v>3943.1742380000001</c:v>
                      </c:pt>
                      <c:pt idx="3013">
                        <c:v>3944.18388</c:v>
                      </c:pt>
                      <c:pt idx="3014">
                        <c:v>3945.1876749999997</c:v>
                      </c:pt>
                      <c:pt idx="3015">
                        <c:v>3946.1995840000004</c:v>
                      </c:pt>
                      <c:pt idx="3016">
                        <c:v>3947.1993909999997</c:v>
                      </c:pt>
                      <c:pt idx="3017">
                        <c:v>3948.1885129999996</c:v>
                      </c:pt>
                      <c:pt idx="3018">
                        <c:v>3949.1932089999996</c:v>
                      </c:pt>
                      <c:pt idx="3019">
                        <c:v>3950.1939529999995</c:v>
                      </c:pt>
                      <c:pt idx="3020">
                        <c:v>3951.1934129999995</c:v>
                      </c:pt>
                      <c:pt idx="3021">
                        <c:v>3952.1993699999998</c:v>
                      </c:pt>
                      <c:pt idx="3022">
                        <c:v>3953.2137959999995</c:v>
                      </c:pt>
                      <c:pt idx="3023">
                        <c:v>3954.2147929999996</c:v>
                      </c:pt>
                      <c:pt idx="3024">
                        <c:v>3955.228576</c:v>
                      </c:pt>
                      <c:pt idx="3025">
                        <c:v>3956.2306659999999</c:v>
                      </c:pt>
                      <c:pt idx="3026">
                        <c:v>3957.233917</c:v>
                      </c:pt>
                      <c:pt idx="3027">
                        <c:v>3958.2339360000001</c:v>
                      </c:pt>
                      <c:pt idx="3028">
                        <c:v>3959.2460399999995</c:v>
                      </c:pt>
                      <c:pt idx="3029">
                        <c:v>3960.2416859999998</c:v>
                      </c:pt>
                      <c:pt idx="3030">
                        <c:v>3962.2457719999998</c:v>
                      </c:pt>
                      <c:pt idx="3031">
                        <c:v>3964.2619680000003</c:v>
                      </c:pt>
                      <c:pt idx="3032">
                        <c:v>3966.2637669999999</c:v>
                      </c:pt>
                      <c:pt idx="3033">
                        <c:v>3967.250278</c:v>
                      </c:pt>
                      <c:pt idx="3034">
                        <c:v>3970.2682300000001</c:v>
                      </c:pt>
                      <c:pt idx="3035">
                        <c:v>3971.2684629999999</c:v>
                      </c:pt>
                      <c:pt idx="3036">
                        <c:v>3972.2814039999998</c:v>
                      </c:pt>
                      <c:pt idx="3037">
                        <c:v>3973.2988879999998</c:v>
                      </c:pt>
                      <c:pt idx="3038">
                        <c:v>3974.3089439999999</c:v>
                      </c:pt>
                      <c:pt idx="3039">
                        <c:v>3981.342263</c:v>
                      </c:pt>
                      <c:pt idx="3040">
                        <c:v>500.26417099999981</c:v>
                      </c:pt>
                      <c:pt idx="3041">
                        <c:v>501.27794499999982</c:v>
                      </c:pt>
                      <c:pt idx="3042">
                        <c:v>502.26852400000007</c:v>
                      </c:pt>
                      <c:pt idx="3043">
                        <c:v>503.26698600000009</c:v>
                      </c:pt>
                      <c:pt idx="3044">
                        <c:v>504.26843899999994</c:v>
                      </c:pt>
                      <c:pt idx="3045">
                        <c:v>505.28029599999991</c:v>
                      </c:pt>
                      <c:pt idx="3046">
                        <c:v>506.27811699999984</c:v>
                      </c:pt>
                      <c:pt idx="3047">
                        <c:v>507.26521400000001</c:v>
                      </c:pt>
                      <c:pt idx="3048">
                        <c:v>508.28094699999974</c:v>
                      </c:pt>
                      <c:pt idx="3049">
                        <c:v>509.30885200000012</c:v>
                      </c:pt>
                      <c:pt idx="3050">
                        <c:v>510.32401900000013</c:v>
                      </c:pt>
                      <c:pt idx="3051">
                        <c:v>511.31900099999984</c:v>
                      </c:pt>
                      <c:pt idx="3052">
                        <c:v>512.316327</c:v>
                      </c:pt>
                      <c:pt idx="3053">
                        <c:v>514.32712300000003</c:v>
                      </c:pt>
                      <c:pt idx="3054">
                        <c:v>3769.1842799999999</c:v>
                      </c:pt>
                      <c:pt idx="3055">
                        <c:v>3770.2158459999996</c:v>
                      </c:pt>
                      <c:pt idx="3056">
                        <c:v>3771.2630130000002</c:v>
                      </c:pt>
                      <c:pt idx="3057">
                        <c:v>3772.2631479999995</c:v>
                      </c:pt>
                      <c:pt idx="3058">
                        <c:v>3774.2640100000003</c:v>
                      </c:pt>
                      <c:pt idx="3059">
                        <c:v>3777.2646040000004</c:v>
                      </c:pt>
                      <c:pt idx="3060">
                        <c:v>3778.2645310000003</c:v>
                      </c:pt>
                      <c:pt idx="3061">
                        <c:v>3779.2606350000001</c:v>
                      </c:pt>
                      <c:pt idx="3062">
                        <c:v>3780.27313</c:v>
                      </c:pt>
                      <c:pt idx="3063">
                        <c:v>3781.2736259999997</c:v>
                      </c:pt>
                      <c:pt idx="3064">
                        <c:v>3782.3400120000001</c:v>
                      </c:pt>
                      <c:pt idx="3065">
                        <c:v>3783.3290789999996</c:v>
                      </c:pt>
                      <c:pt idx="3066">
                        <c:v>3785.3277439999997</c:v>
                      </c:pt>
                      <c:pt idx="3067">
                        <c:v>3786.3038529999999</c:v>
                      </c:pt>
                      <c:pt idx="3068">
                        <c:v>3787.3129830000003</c:v>
                      </c:pt>
                      <c:pt idx="3069">
                        <c:v>3788.3252790000001</c:v>
                      </c:pt>
                      <c:pt idx="3070">
                        <c:v>3789.3254240000001</c:v>
                      </c:pt>
                      <c:pt idx="3071">
                        <c:v>3791.3558870000002</c:v>
                      </c:pt>
                      <c:pt idx="3072">
                        <c:v>3792.3545559999998</c:v>
                      </c:pt>
                      <c:pt idx="3073">
                        <c:v>3793.3565899999999</c:v>
                      </c:pt>
                      <c:pt idx="3074">
                        <c:v>3794.5862629999997</c:v>
                      </c:pt>
                      <c:pt idx="3075">
                        <c:v>3795.3782829999996</c:v>
                      </c:pt>
                      <c:pt idx="3076">
                        <c:v>3796.393063</c:v>
                      </c:pt>
                      <c:pt idx="3077">
                        <c:v>3797.6339160000002</c:v>
                      </c:pt>
                      <c:pt idx="3078">
                        <c:v>3798.4488749999996</c:v>
                      </c:pt>
                      <c:pt idx="3079">
                        <c:v>3799.4513700000002</c:v>
                      </c:pt>
                      <c:pt idx="3080">
                        <c:v>3800.7834170000001</c:v>
                      </c:pt>
                      <c:pt idx="3081">
                        <c:v>3801.4674659999996</c:v>
                      </c:pt>
                      <c:pt idx="3082">
                        <c:v>3802.4668749999996</c:v>
                      </c:pt>
                      <c:pt idx="3083">
                        <c:v>3803.8750329999998</c:v>
                      </c:pt>
                      <c:pt idx="3084">
                        <c:v>3804.4971069999997</c:v>
                      </c:pt>
                      <c:pt idx="3085">
                        <c:v>3805.4975819999995</c:v>
                      </c:pt>
                      <c:pt idx="3086">
                        <c:v>3806.5105580000004</c:v>
                      </c:pt>
                      <c:pt idx="3087">
                        <c:v>3807.5214179999998</c:v>
                      </c:pt>
                      <c:pt idx="3088">
                        <c:v>3808.5448799999999</c:v>
                      </c:pt>
                      <c:pt idx="3089">
                        <c:v>3809.5952769999999</c:v>
                      </c:pt>
                      <c:pt idx="3090">
                        <c:v>3810.6357810000004</c:v>
                      </c:pt>
                      <c:pt idx="3091">
                        <c:v>3811.6548049999997</c:v>
                      </c:pt>
                      <c:pt idx="3092">
                        <c:v>3812.6124180000002</c:v>
                      </c:pt>
                      <c:pt idx="3093">
                        <c:v>3813.6211109999999</c:v>
                      </c:pt>
                      <c:pt idx="3094">
                        <c:v>3814.7605369999997</c:v>
                      </c:pt>
                      <c:pt idx="3095">
                        <c:v>3815.6581339999998</c:v>
                      </c:pt>
                      <c:pt idx="3096">
                        <c:v>3816.6767530000002</c:v>
                      </c:pt>
                      <c:pt idx="3097">
                        <c:v>3817.8413239999995</c:v>
                      </c:pt>
                      <c:pt idx="3098">
                        <c:v>3818.7172830000004</c:v>
                      </c:pt>
                      <c:pt idx="3099">
                        <c:v>3819.725559</c:v>
                      </c:pt>
                      <c:pt idx="3100">
                        <c:v>3820.7692549999997</c:v>
                      </c:pt>
                      <c:pt idx="3101">
                        <c:v>3821.7779139999998</c:v>
                      </c:pt>
                      <c:pt idx="3102">
                        <c:v>3822.8094850000002</c:v>
                      </c:pt>
                      <c:pt idx="3103">
                        <c:v>3824.0181280000002</c:v>
                      </c:pt>
                      <c:pt idx="3104">
                        <c:v>3824.8384600000004</c:v>
                      </c:pt>
                      <c:pt idx="3105">
                        <c:v>3825.8693669999998</c:v>
                      </c:pt>
                      <c:pt idx="3106">
                        <c:v>3827.1376290000003</c:v>
                      </c:pt>
                      <c:pt idx="3107">
                        <c:v>3827.9411519999999</c:v>
                      </c:pt>
                      <c:pt idx="3108">
                        <c:v>3828.9426859999999</c:v>
                      </c:pt>
                      <c:pt idx="3109">
                        <c:v>3830.2770269999996</c:v>
                      </c:pt>
                      <c:pt idx="3110">
                        <c:v>3831.009708</c:v>
                      </c:pt>
                      <c:pt idx="3111">
                        <c:v>3832.0216089999999</c:v>
                      </c:pt>
                      <c:pt idx="3112">
                        <c:v>3833.3588729999997</c:v>
                      </c:pt>
                      <c:pt idx="3113">
                        <c:v>3834.0740920000003</c:v>
                      </c:pt>
                      <c:pt idx="3114">
                        <c:v>3835.0739490000001</c:v>
                      </c:pt>
                      <c:pt idx="3115">
                        <c:v>3836.4775960000002</c:v>
                      </c:pt>
                      <c:pt idx="3116">
                        <c:v>3837.090138</c:v>
                      </c:pt>
                      <c:pt idx="3117">
                        <c:v>3838.1383019999998</c:v>
                      </c:pt>
                      <c:pt idx="3118">
                        <c:v>3839.0781249999995</c:v>
                      </c:pt>
                      <c:pt idx="3119">
                        <c:v>3840.0977600000001</c:v>
                      </c:pt>
                      <c:pt idx="3120">
                        <c:v>3841.1507980000001</c:v>
                      </c:pt>
                      <c:pt idx="3121">
                        <c:v>3842.1546469999998</c:v>
                      </c:pt>
                      <c:pt idx="3122">
                        <c:v>3843.1640009999996</c:v>
                      </c:pt>
                      <c:pt idx="3123">
                        <c:v>3844.1679170000002</c:v>
                      </c:pt>
                      <c:pt idx="3124">
                        <c:v>3845.1628809999997</c:v>
                      </c:pt>
                      <c:pt idx="3125">
                        <c:v>3846.1680760000004</c:v>
                      </c:pt>
                      <c:pt idx="3126">
                        <c:v>3847.1678870000001</c:v>
                      </c:pt>
                      <c:pt idx="3127">
                        <c:v>3848.1680089999995</c:v>
                      </c:pt>
                      <c:pt idx="3128">
                        <c:v>3849.1689689999998</c:v>
                      </c:pt>
                      <c:pt idx="3129">
                        <c:v>3850.1712560000001</c:v>
                      </c:pt>
                      <c:pt idx="3130">
                        <c:v>3851.2304749999998</c:v>
                      </c:pt>
                      <c:pt idx="3131">
                        <c:v>3852.2469479999995</c:v>
                      </c:pt>
                      <c:pt idx="3132">
                        <c:v>3853.2412099999997</c:v>
                      </c:pt>
                      <c:pt idx="3133">
                        <c:v>3854.2616320000002</c:v>
                      </c:pt>
                      <c:pt idx="3134">
                        <c:v>3855.2779100000002</c:v>
                      </c:pt>
                      <c:pt idx="3135">
                        <c:v>3856.2846720000002</c:v>
                      </c:pt>
                      <c:pt idx="3136">
                        <c:v>3857.3015819999996</c:v>
                      </c:pt>
                      <c:pt idx="3137">
                        <c:v>3858.3167909999997</c:v>
                      </c:pt>
                      <c:pt idx="3138">
                        <c:v>3859.324494</c:v>
                      </c:pt>
                      <c:pt idx="3139">
                        <c:v>3860.324282</c:v>
                      </c:pt>
                      <c:pt idx="3140">
                        <c:v>3862.3227890000003</c:v>
                      </c:pt>
                      <c:pt idx="3141">
                        <c:v>3864.3574350000004</c:v>
                      </c:pt>
                      <c:pt idx="3142">
                        <c:v>3865.3909959999996</c:v>
                      </c:pt>
                      <c:pt idx="3143">
                        <c:v>3867.4750099999997</c:v>
                      </c:pt>
                      <c:pt idx="3144">
                        <c:v>3871.5268129999999</c:v>
                      </c:pt>
                      <c:pt idx="3145">
                        <c:v>3877.6760040000004</c:v>
                      </c:pt>
                      <c:pt idx="3146">
                        <c:v>513.31962399999975</c:v>
                      </c:pt>
                      <c:pt idx="3147">
                        <c:v>515.31281600000011</c:v>
                      </c:pt>
                      <c:pt idx="3148">
                        <c:v>516.33255999999983</c:v>
                      </c:pt>
                      <c:pt idx="3149">
                        <c:v>517.3482439999998</c:v>
                      </c:pt>
                      <c:pt idx="3150">
                        <c:v>518.3610349999999</c:v>
                      </c:pt>
                      <c:pt idx="3151">
                        <c:v>519.375947</c:v>
                      </c:pt>
                      <c:pt idx="3152">
                        <c:v>520.39172000000008</c:v>
                      </c:pt>
                      <c:pt idx="3153">
                        <c:v>521.39011299999993</c:v>
                      </c:pt>
                      <c:pt idx="3154">
                        <c:v>522.39263299999993</c:v>
                      </c:pt>
                      <c:pt idx="3155">
                        <c:v>523.39813499999991</c:v>
                      </c:pt>
                      <c:pt idx="3156">
                        <c:v>524.40282100000013</c:v>
                      </c:pt>
                      <c:pt idx="3157">
                        <c:v>525.4030600000001</c:v>
                      </c:pt>
                      <c:pt idx="3158">
                        <c:v>526.40382499999987</c:v>
                      </c:pt>
                      <c:pt idx="3159">
                        <c:v>527.40305699999999</c:v>
                      </c:pt>
                      <c:pt idx="3160">
                        <c:v>528.40508399999999</c:v>
                      </c:pt>
                      <c:pt idx="3161">
                        <c:v>529.40275800000018</c:v>
                      </c:pt>
                      <c:pt idx="3162">
                        <c:v>530.40391799999998</c:v>
                      </c:pt>
                      <c:pt idx="3163">
                        <c:v>531.40311500000007</c:v>
                      </c:pt>
                      <c:pt idx="3164">
                        <c:v>532.40398300000015</c:v>
                      </c:pt>
                      <c:pt idx="3165">
                        <c:v>3664.468824</c:v>
                      </c:pt>
                      <c:pt idx="3166">
                        <c:v>3668.8101659999998</c:v>
                      </c:pt>
                      <c:pt idx="3167">
                        <c:v>3671.8999870000002</c:v>
                      </c:pt>
                      <c:pt idx="3168">
                        <c:v>3673.5991040000004</c:v>
                      </c:pt>
                      <c:pt idx="3169">
                        <c:v>3675.6229669999998</c:v>
                      </c:pt>
                      <c:pt idx="3170">
                        <c:v>3676.669684</c:v>
                      </c:pt>
                      <c:pt idx="3171">
                        <c:v>3677.6841769999996</c:v>
                      </c:pt>
                      <c:pt idx="3172">
                        <c:v>3678.7202869999996</c:v>
                      </c:pt>
                      <c:pt idx="3173">
                        <c:v>3679.6610969999997</c:v>
                      </c:pt>
                      <c:pt idx="3174">
                        <c:v>3681.7023469999999</c:v>
                      </c:pt>
                      <c:pt idx="3175">
                        <c:v>3682.7385319999999</c:v>
                      </c:pt>
                      <c:pt idx="3176">
                        <c:v>3683.7492459999999</c:v>
                      </c:pt>
                      <c:pt idx="3177">
                        <c:v>3684.7654029999999</c:v>
                      </c:pt>
                      <c:pt idx="3178">
                        <c:v>3685.7818890000003</c:v>
                      </c:pt>
                      <c:pt idx="3179">
                        <c:v>3686.7826010000003</c:v>
                      </c:pt>
                      <c:pt idx="3180">
                        <c:v>3687.8372439999998</c:v>
                      </c:pt>
                      <c:pt idx="3181">
                        <c:v>3688.8728399999995</c:v>
                      </c:pt>
                      <c:pt idx="3182">
                        <c:v>3689.8949630000002</c:v>
                      </c:pt>
                      <c:pt idx="3183">
                        <c:v>3690.9436879999998</c:v>
                      </c:pt>
                      <c:pt idx="3184">
                        <c:v>3691.9921049999998</c:v>
                      </c:pt>
                      <c:pt idx="3185">
                        <c:v>3693.0408890000003</c:v>
                      </c:pt>
                      <c:pt idx="3186">
                        <c:v>3694.0372789999997</c:v>
                      </c:pt>
                      <c:pt idx="3187">
                        <c:v>3695.0855939999997</c:v>
                      </c:pt>
                      <c:pt idx="3188">
                        <c:v>3696.1338899999996</c:v>
                      </c:pt>
                      <c:pt idx="3189">
                        <c:v>3697.16815</c:v>
                      </c:pt>
                      <c:pt idx="3190">
                        <c:v>3698.1680860000001</c:v>
                      </c:pt>
                      <c:pt idx="3191">
                        <c:v>3699.1679069999996</c:v>
                      </c:pt>
                      <c:pt idx="3192">
                        <c:v>3700.167911</c:v>
                      </c:pt>
                      <c:pt idx="3193">
                        <c:v>3701.1681880000001</c:v>
                      </c:pt>
                      <c:pt idx="3194">
                        <c:v>3703.1837520000004</c:v>
                      </c:pt>
                      <c:pt idx="3195">
                        <c:v>3704.208083</c:v>
                      </c:pt>
                      <c:pt idx="3196">
                        <c:v>3705.2100249999999</c:v>
                      </c:pt>
                      <c:pt idx="3197">
                        <c:v>3706.2528010000001</c:v>
                      </c:pt>
                      <c:pt idx="3198">
                        <c:v>3707.2961570000002</c:v>
                      </c:pt>
                      <c:pt idx="3199">
                        <c:v>3708.3106659999999</c:v>
                      </c:pt>
                      <c:pt idx="3200">
                        <c:v>3709.3088560000001</c:v>
                      </c:pt>
                      <c:pt idx="3201">
                        <c:v>3710.3144879999995</c:v>
                      </c:pt>
                      <c:pt idx="3202">
                        <c:v>3711.3144630000002</c:v>
                      </c:pt>
                      <c:pt idx="3203">
                        <c:v>3712.3241940000003</c:v>
                      </c:pt>
                      <c:pt idx="3204">
                        <c:v>3713.3407430000002</c:v>
                      </c:pt>
                      <c:pt idx="3205">
                        <c:v>3714.3555810000003</c:v>
                      </c:pt>
                      <c:pt idx="3206">
                        <c:v>3715.3694389999996</c:v>
                      </c:pt>
                      <c:pt idx="3207">
                        <c:v>3716.4169829999996</c:v>
                      </c:pt>
                      <c:pt idx="3208">
                        <c:v>3717.4358580000003</c:v>
                      </c:pt>
                      <c:pt idx="3209">
                        <c:v>3718.4722109999998</c:v>
                      </c:pt>
                      <c:pt idx="3210">
                        <c:v>3719.3913099999995</c:v>
                      </c:pt>
                      <c:pt idx="3211">
                        <c:v>3720.4249759999998</c:v>
                      </c:pt>
                      <c:pt idx="3212">
                        <c:v>3721.471728</c:v>
                      </c:pt>
                      <c:pt idx="3213">
                        <c:v>3722.4550610000001</c:v>
                      </c:pt>
                      <c:pt idx="3214">
                        <c:v>3723.4806880000001</c:v>
                      </c:pt>
                      <c:pt idx="3215">
                        <c:v>3724.59546</c:v>
                      </c:pt>
                      <c:pt idx="3216">
                        <c:v>3725.5092490000002</c:v>
                      </c:pt>
                      <c:pt idx="3217">
                        <c:v>3726.5310960000002</c:v>
                      </c:pt>
                      <c:pt idx="3218">
                        <c:v>3727.6988539999998</c:v>
                      </c:pt>
                      <c:pt idx="3219">
                        <c:v>3728.5468720000003</c:v>
                      </c:pt>
                      <c:pt idx="3220">
                        <c:v>3729.5941790000002</c:v>
                      </c:pt>
                      <c:pt idx="3221">
                        <c:v>3730.8228910000003</c:v>
                      </c:pt>
                      <c:pt idx="3222">
                        <c:v>3731.6221179999998</c:v>
                      </c:pt>
                      <c:pt idx="3223">
                        <c:v>3732.626033</c:v>
                      </c:pt>
                      <c:pt idx="3224">
                        <c:v>3733.6662240000001</c:v>
                      </c:pt>
                      <c:pt idx="3225">
                        <c:v>3734.7216009999997</c:v>
                      </c:pt>
                      <c:pt idx="3226">
                        <c:v>3735.7702439999998</c:v>
                      </c:pt>
                      <c:pt idx="3227">
                        <c:v>3736.7925</c:v>
                      </c:pt>
                      <c:pt idx="3228">
                        <c:v>3737.8151460000004</c:v>
                      </c:pt>
                      <c:pt idx="3229">
                        <c:v>3738.8393309999997</c:v>
                      </c:pt>
                      <c:pt idx="3230">
                        <c:v>3739.8395050000004</c:v>
                      </c:pt>
                      <c:pt idx="3231">
                        <c:v>3740.8395329999998</c:v>
                      </c:pt>
                      <c:pt idx="3232">
                        <c:v>3741.8400859999997</c:v>
                      </c:pt>
                      <c:pt idx="3233">
                        <c:v>3742.8541899999996</c:v>
                      </c:pt>
                      <c:pt idx="3234">
                        <c:v>3743.8569819999998</c:v>
                      </c:pt>
                      <c:pt idx="3235">
                        <c:v>3744.8718309999999</c:v>
                      </c:pt>
                      <c:pt idx="3236">
                        <c:v>3745.9567279999997</c:v>
                      </c:pt>
                      <c:pt idx="3237">
                        <c:v>3746.8839860000003</c:v>
                      </c:pt>
                      <c:pt idx="3238">
                        <c:v>3747.9307000000003</c:v>
                      </c:pt>
                      <c:pt idx="3239">
                        <c:v>3749.1248549999996</c:v>
                      </c:pt>
                      <c:pt idx="3240">
                        <c:v>3749.9928480000003</c:v>
                      </c:pt>
                      <c:pt idx="3241">
                        <c:v>3750.9975319999999</c:v>
                      </c:pt>
                      <c:pt idx="3242">
                        <c:v>3752.2011340000004</c:v>
                      </c:pt>
                      <c:pt idx="3243">
                        <c:v>3752.9916209999997</c:v>
                      </c:pt>
                      <c:pt idx="3244">
                        <c:v>3753.9918229999998</c:v>
                      </c:pt>
                      <c:pt idx="3245">
                        <c:v>3755.0005489999999</c:v>
                      </c:pt>
                      <c:pt idx="3246">
                        <c:v>3756.0207070000001</c:v>
                      </c:pt>
                      <c:pt idx="3247">
                        <c:v>3757.0261409999998</c:v>
                      </c:pt>
                      <c:pt idx="3248">
                        <c:v>3758.0189729999997</c:v>
                      </c:pt>
                      <c:pt idx="3249">
                        <c:v>3759.0246069999998</c:v>
                      </c:pt>
                      <c:pt idx="3250">
                        <c:v>3760.0473180000004</c:v>
                      </c:pt>
                      <c:pt idx="3251">
                        <c:v>3761.0749940000001</c:v>
                      </c:pt>
                      <c:pt idx="3252">
                        <c:v>3762.115706</c:v>
                      </c:pt>
                      <c:pt idx="3253">
                        <c:v>3763.1240709999997</c:v>
                      </c:pt>
                      <c:pt idx="3254">
                        <c:v>3764.1603840000002</c:v>
                      </c:pt>
                      <c:pt idx="3255">
                        <c:v>3765.1679049999998</c:v>
                      </c:pt>
                      <c:pt idx="3256">
                        <c:v>3766.171065</c:v>
                      </c:pt>
                      <c:pt idx="3257">
                        <c:v>3767.169351</c:v>
                      </c:pt>
                      <c:pt idx="3258">
                        <c:v>3768.2536960000002</c:v>
                      </c:pt>
                      <c:pt idx="3259">
                        <c:v>3773.2633940000001</c:v>
                      </c:pt>
                      <c:pt idx="3260">
                        <c:v>3775.2638179999999</c:v>
                      </c:pt>
                      <c:pt idx="3261">
                        <c:v>3776.2640489999999</c:v>
                      </c:pt>
                      <c:pt idx="3262">
                        <c:v>3784.2687970000002</c:v>
                      </c:pt>
                      <c:pt idx="3263">
                        <c:v>3790.3413759999999</c:v>
                      </c:pt>
                      <c:pt idx="3264">
                        <c:v>533.39019000000008</c:v>
                      </c:pt>
                      <c:pt idx="3265">
                        <c:v>534.39119200000005</c:v>
                      </c:pt>
                      <c:pt idx="3266">
                        <c:v>535.39456299999983</c:v>
                      </c:pt>
                      <c:pt idx="3267">
                        <c:v>536.4120039999998</c:v>
                      </c:pt>
                      <c:pt idx="3268">
                        <c:v>537.43278599999985</c:v>
                      </c:pt>
                      <c:pt idx="3269">
                        <c:v>538.45050200000014</c:v>
                      </c:pt>
                      <c:pt idx="3270">
                        <c:v>539.45242899999994</c:v>
                      </c:pt>
                      <c:pt idx="3271">
                        <c:v>540.46516999999994</c:v>
                      </c:pt>
                      <c:pt idx="3272">
                        <c:v>541.47559199999978</c:v>
                      </c:pt>
                      <c:pt idx="3273">
                        <c:v>542.49097500000016</c:v>
                      </c:pt>
                      <c:pt idx="3274">
                        <c:v>543.49350400000003</c:v>
                      </c:pt>
                      <c:pt idx="3275">
                        <c:v>544.49588300000005</c:v>
                      </c:pt>
                      <c:pt idx="3276">
                        <c:v>545.49842899999976</c:v>
                      </c:pt>
                      <c:pt idx="3277">
                        <c:v>547.5276859999999</c:v>
                      </c:pt>
                      <c:pt idx="3278">
                        <c:v>548.52753699999994</c:v>
                      </c:pt>
                      <c:pt idx="3279">
                        <c:v>3563.8364139999999</c:v>
                      </c:pt>
                      <c:pt idx="3280">
                        <c:v>3566.9303910000003</c:v>
                      </c:pt>
                      <c:pt idx="3281">
                        <c:v>3574.1322569999998</c:v>
                      </c:pt>
                      <c:pt idx="3282">
                        <c:v>3577.2339729999999</c:v>
                      </c:pt>
                      <c:pt idx="3283">
                        <c:v>3581.3260029999997</c:v>
                      </c:pt>
                      <c:pt idx="3284">
                        <c:v>3582.3253730000001</c:v>
                      </c:pt>
                      <c:pt idx="3285">
                        <c:v>3583.3257639999997</c:v>
                      </c:pt>
                      <c:pt idx="3286">
                        <c:v>3584.3248619999999</c:v>
                      </c:pt>
                      <c:pt idx="3287">
                        <c:v>3585.3144740000002</c:v>
                      </c:pt>
                      <c:pt idx="3288">
                        <c:v>3586.31601</c:v>
                      </c:pt>
                      <c:pt idx="3289">
                        <c:v>3587.3264210000002</c:v>
                      </c:pt>
                      <c:pt idx="3290">
                        <c:v>3588.3261989999996</c:v>
                      </c:pt>
                      <c:pt idx="3291">
                        <c:v>3589.3869719999998</c:v>
                      </c:pt>
                      <c:pt idx="3292">
                        <c:v>3590.4196239999997</c:v>
                      </c:pt>
                      <c:pt idx="3293">
                        <c:v>3591.433681</c:v>
                      </c:pt>
                      <c:pt idx="3294">
                        <c:v>3592.3612769999995</c:v>
                      </c:pt>
                      <c:pt idx="3295">
                        <c:v>3593.3909490000001</c:v>
                      </c:pt>
                      <c:pt idx="3296">
                        <c:v>3594.4707000000003</c:v>
                      </c:pt>
                      <c:pt idx="3297">
                        <c:v>3595.4546359999999</c:v>
                      </c:pt>
                      <c:pt idx="3298">
                        <c:v>3596.4772209999996</c:v>
                      </c:pt>
                      <c:pt idx="3299">
                        <c:v>3597.5858949999997</c:v>
                      </c:pt>
                      <c:pt idx="3300">
                        <c:v>3598.4874340000001</c:v>
                      </c:pt>
                      <c:pt idx="3301">
                        <c:v>3599.4974939999997</c:v>
                      </c:pt>
                      <c:pt idx="3302">
                        <c:v>3600.685884</c:v>
                      </c:pt>
                      <c:pt idx="3303">
                        <c:v>3601.5283020000002</c:v>
                      </c:pt>
                      <c:pt idx="3304">
                        <c:v>3602.5502629999996</c:v>
                      </c:pt>
                      <c:pt idx="3305">
                        <c:v>3603.8203900000003</c:v>
                      </c:pt>
                      <c:pt idx="3306">
                        <c:v>3604.5974869999995</c:v>
                      </c:pt>
                      <c:pt idx="3307">
                        <c:v>3605.6124329999998</c:v>
                      </c:pt>
                      <c:pt idx="3308">
                        <c:v>3606.6254459999996</c:v>
                      </c:pt>
                      <c:pt idx="3309">
                        <c:v>3607.6425729999996</c:v>
                      </c:pt>
                      <c:pt idx="3310">
                        <c:v>3608.6729469999996</c:v>
                      </c:pt>
                      <c:pt idx="3311">
                        <c:v>3610.0380380000001</c:v>
                      </c:pt>
                      <c:pt idx="3312">
                        <c:v>3610.724009</c:v>
                      </c:pt>
                      <c:pt idx="3313">
                        <c:v>3611.7362090000001</c:v>
                      </c:pt>
                      <c:pt idx="3314">
                        <c:v>3613.1425780000004</c:v>
                      </c:pt>
                      <c:pt idx="3315">
                        <c:v>3613.7899940000002</c:v>
                      </c:pt>
                      <c:pt idx="3316">
                        <c:v>3614.8223149999999</c:v>
                      </c:pt>
                      <c:pt idx="3317">
                        <c:v>3616.2617409999998</c:v>
                      </c:pt>
                      <c:pt idx="3318">
                        <c:v>3616.8091790000003</c:v>
                      </c:pt>
                      <c:pt idx="3319">
                        <c:v>3617.8233100000002</c:v>
                      </c:pt>
                      <c:pt idx="3320">
                        <c:v>3618.8237350000004</c:v>
                      </c:pt>
                      <c:pt idx="3321">
                        <c:v>3619.8233660000001</c:v>
                      </c:pt>
                      <c:pt idx="3322">
                        <c:v>3620.8233409999998</c:v>
                      </c:pt>
                      <c:pt idx="3323">
                        <c:v>3621.8381629999999</c:v>
                      </c:pt>
                      <c:pt idx="3324">
                        <c:v>3622.8349569999996</c:v>
                      </c:pt>
                      <c:pt idx="3325">
                        <c:v>3623.8393179999998</c:v>
                      </c:pt>
                      <c:pt idx="3326">
                        <c:v>3624.8659999999995</c:v>
                      </c:pt>
                      <c:pt idx="3327">
                        <c:v>3625.9028409999996</c:v>
                      </c:pt>
                      <c:pt idx="3328">
                        <c:v>3626.9280969999995</c:v>
                      </c:pt>
                      <c:pt idx="3329">
                        <c:v>3627.9606829999998</c:v>
                      </c:pt>
                      <c:pt idx="3330">
                        <c:v>3628.9989570000002</c:v>
                      </c:pt>
                      <c:pt idx="3331">
                        <c:v>3630.0213920000001</c:v>
                      </c:pt>
                      <c:pt idx="3332">
                        <c:v>3631.0403190000002</c:v>
                      </c:pt>
                      <c:pt idx="3333">
                        <c:v>3632.0923239999997</c:v>
                      </c:pt>
                      <c:pt idx="3334">
                        <c:v>3633.0979620000003</c:v>
                      </c:pt>
                      <c:pt idx="3335">
                        <c:v>3634.1208549999997</c:v>
                      </c:pt>
                      <c:pt idx="3336">
                        <c:v>3635.1383460000002</c:v>
                      </c:pt>
                      <c:pt idx="3337">
                        <c:v>3636.1389089999998</c:v>
                      </c:pt>
                      <c:pt idx="3338">
                        <c:v>3637.1349670000004</c:v>
                      </c:pt>
                      <c:pt idx="3339">
                        <c:v>3638.1268160000004</c:v>
                      </c:pt>
                      <c:pt idx="3340">
                        <c:v>3639.1668189999996</c:v>
                      </c:pt>
                      <c:pt idx="3341">
                        <c:v>3640.1919979999998</c:v>
                      </c:pt>
                      <c:pt idx="3342">
                        <c:v>3641.1278239999997</c:v>
                      </c:pt>
                      <c:pt idx="3343">
                        <c:v>3642.1376560000003</c:v>
                      </c:pt>
                      <c:pt idx="3344">
                        <c:v>3643.1547910000004</c:v>
                      </c:pt>
                      <c:pt idx="3345">
                        <c:v>3644.2477400000002</c:v>
                      </c:pt>
                      <c:pt idx="3346">
                        <c:v>3645.1679090000002</c:v>
                      </c:pt>
                      <c:pt idx="3347">
                        <c:v>3646.1680940000001</c:v>
                      </c:pt>
                      <c:pt idx="3348">
                        <c:v>3647.3063040000002</c:v>
                      </c:pt>
                      <c:pt idx="3349">
                        <c:v>3648.1812969999996</c:v>
                      </c:pt>
                      <c:pt idx="3350">
                        <c:v>3649.2106159999998</c:v>
                      </c:pt>
                      <c:pt idx="3351">
                        <c:v>3650.2588899999996</c:v>
                      </c:pt>
                      <c:pt idx="3352">
                        <c:v>3651.3052979999998</c:v>
                      </c:pt>
                      <c:pt idx="3353">
                        <c:v>3652.30971</c:v>
                      </c:pt>
                      <c:pt idx="3354">
                        <c:v>3653.321289</c:v>
                      </c:pt>
                      <c:pt idx="3355">
                        <c:v>3654.3251759999998</c:v>
                      </c:pt>
                      <c:pt idx="3356">
                        <c:v>3655.3233729999997</c:v>
                      </c:pt>
                      <c:pt idx="3357">
                        <c:v>3656.3255130000002</c:v>
                      </c:pt>
                      <c:pt idx="3358">
                        <c:v>3657.3715310000002</c:v>
                      </c:pt>
                      <c:pt idx="3359">
                        <c:v>3658.3721350000001</c:v>
                      </c:pt>
                      <c:pt idx="3360">
                        <c:v>3659.3773550000001</c:v>
                      </c:pt>
                      <c:pt idx="3361">
                        <c:v>3660.4031220000002</c:v>
                      </c:pt>
                      <c:pt idx="3362">
                        <c:v>3661.403092</c:v>
                      </c:pt>
                      <c:pt idx="3363">
                        <c:v>3662.483616</c:v>
                      </c:pt>
                      <c:pt idx="3364">
                        <c:v>3663.4667759999998</c:v>
                      </c:pt>
                      <c:pt idx="3365">
                        <c:v>3665.6986659999998</c:v>
                      </c:pt>
                      <c:pt idx="3366">
                        <c:v>3666.5107219999995</c:v>
                      </c:pt>
                      <c:pt idx="3367">
                        <c:v>3667.5198759999998</c:v>
                      </c:pt>
                      <c:pt idx="3368">
                        <c:v>3669.556975</c:v>
                      </c:pt>
                      <c:pt idx="3369">
                        <c:v>3670.5604950000002</c:v>
                      </c:pt>
                      <c:pt idx="3370">
                        <c:v>3672.5853629999997</c:v>
                      </c:pt>
                      <c:pt idx="3371">
                        <c:v>3675.0183469999997</c:v>
                      </c:pt>
                      <c:pt idx="3372">
                        <c:v>3680.6936879999998</c:v>
                      </c:pt>
                      <c:pt idx="3373">
                        <c:v>3702.1713420000001</c:v>
                      </c:pt>
                      <c:pt idx="3374">
                        <c:v>546.51083400000016</c:v>
                      </c:pt>
                      <c:pt idx="3375">
                        <c:v>549.52771100000018</c:v>
                      </c:pt>
                      <c:pt idx="3376">
                        <c:v>550.52880899999991</c:v>
                      </c:pt>
                      <c:pt idx="3377">
                        <c:v>551.52819499999987</c:v>
                      </c:pt>
                      <c:pt idx="3378">
                        <c:v>552.52824499999997</c:v>
                      </c:pt>
                      <c:pt idx="3379">
                        <c:v>553.52947200000017</c:v>
                      </c:pt>
                      <c:pt idx="3380">
                        <c:v>554.54078799999979</c:v>
                      </c:pt>
                      <c:pt idx="3381">
                        <c:v>555.56227499999977</c:v>
                      </c:pt>
                      <c:pt idx="3382">
                        <c:v>556.56791199999998</c:v>
                      </c:pt>
                      <c:pt idx="3383">
                        <c:v>557.60296000000017</c:v>
                      </c:pt>
                      <c:pt idx="3384">
                        <c:v>558.64323100000001</c:v>
                      </c:pt>
                      <c:pt idx="3385">
                        <c:v>559.64140799999996</c:v>
                      </c:pt>
                      <c:pt idx="3386">
                        <c:v>560.57316600000013</c:v>
                      </c:pt>
                      <c:pt idx="3387">
                        <c:v>561.57467799999995</c:v>
                      </c:pt>
                      <c:pt idx="3388">
                        <c:v>562.57557600000018</c:v>
                      </c:pt>
                      <c:pt idx="3389">
                        <c:v>563.57367399999976</c:v>
                      </c:pt>
                      <c:pt idx="3390">
                        <c:v>564.56775800000014</c:v>
                      </c:pt>
                      <c:pt idx="3391">
                        <c:v>565.57195599999977</c:v>
                      </c:pt>
                      <c:pt idx="3392">
                        <c:v>567.56473400000004</c:v>
                      </c:pt>
                      <c:pt idx="3393">
                        <c:v>3471.6876939999997</c:v>
                      </c:pt>
                      <c:pt idx="3394">
                        <c:v>3474.6888249999997</c:v>
                      </c:pt>
                      <c:pt idx="3395">
                        <c:v>3476.7157839999995</c:v>
                      </c:pt>
                      <c:pt idx="3396">
                        <c:v>3479.7089250000004</c:v>
                      </c:pt>
                      <c:pt idx="3397">
                        <c:v>3481.7356100000002</c:v>
                      </c:pt>
                      <c:pt idx="3398">
                        <c:v>3484.7512510000001</c:v>
                      </c:pt>
                      <c:pt idx="3399">
                        <c:v>3486.7592399999999</c:v>
                      </c:pt>
                      <c:pt idx="3400">
                        <c:v>3487.7607139999996</c:v>
                      </c:pt>
                      <c:pt idx="3401">
                        <c:v>3488.7706000000003</c:v>
                      </c:pt>
                      <c:pt idx="3402">
                        <c:v>3489.7867140000003</c:v>
                      </c:pt>
                      <c:pt idx="3403">
                        <c:v>3491.8095719999997</c:v>
                      </c:pt>
                      <c:pt idx="3404">
                        <c:v>3492.8232579999999</c:v>
                      </c:pt>
                      <c:pt idx="3405">
                        <c:v>3493.8296480000004</c:v>
                      </c:pt>
                      <c:pt idx="3406">
                        <c:v>3494.8242249999998</c:v>
                      </c:pt>
                      <c:pt idx="3407">
                        <c:v>3495.8297250000001</c:v>
                      </c:pt>
                      <c:pt idx="3408">
                        <c:v>3496.8579070000001</c:v>
                      </c:pt>
                      <c:pt idx="3409">
                        <c:v>3497.847072</c:v>
                      </c:pt>
                      <c:pt idx="3410">
                        <c:v>3498.8479839999995</c:v>
                      </c:pt>
                      <c:pt idx="3411">
                        <c:v>3499.8551899999998</c:v>
                      </c:pt>
                      <c:pt idx="3412">
                        <c:v>3500.8602699999997</c:v>
                      </c:pt>
                      <c:pt idx="3413">
                        <c:v>3501.861668</c:v>
                      </c:pt>
                      <c:pt idx="3414">
                        <c:v>3502.8591689999998</c:v>
                      </c:pt>
                      <c:pt idx="3415">
                        <c:v>3503.8740629999998</c:v>
                      </c:pt>
                      <c:pt idx="3416">
                        <c:v>3504.8629079999996</c:v>
                      </c:pt>
                      <c:pt idx="3417">
                        <c:v>3505.8824550000004</c:v>
                      </c:pt>
                      <c:pt idx="3418">
                        <c:v>3506.9006489999997</c:v>
                      </c:pt>
                      <c:pt idx="3419">
                        <c:v>3507.8948679999999</c:v>
                      </c:pt>
                      <c:pt idx="3420">
                        <c:v>3508.897195</c:v>
                      </c:pt>
                      <c:pt idx="3421">
                        <c:v>3509.9133710000001</c:v>
                      </c:pt>
                      <c:pt idx="3422">
                        <c:v>3510.9316009999998</c:v>
                      </c:pt>
                      <c:pt idx="3423">
                        <c:v>3511.9447999999998</c:v>
                      </c:pt>
                      <c:pt idx="3424">
                        <c:v>3512.9389310000001</c:v>
                      </c:pt>
                      <c:pt idx="3425">
                        <c:v>3513.9403580000003</c:v>
                      </c:pt>
                      <c:pt idx="3426">
                        <c:v>3514.9452329999999</c:v>
                      </c:pt>
                      <c:pt idx="3427">
                        <c:v>3515.9611620000001</c:v>
                      </c:pt>
                      <c:pt idx="3428">
                        <c:v>3516.9644359999998</c:v>
                      </c:pt>
                      <c:pt idx="3429">
                        <c:v>3517.9642950000002</c:v>
                      </c:pt>
                      <c:pt idx="3430">
                        <c:v>3518.9803239999997</c:v>
                      </c:pt>
                      <c:pt idx="3431">
                        <c:v>3519.9843189999997</c:v>
                      </c:pt>
                      <c:pt idx="3432">
                        <c:v>3520.9986489999997</c:v>
                      </c:pt>
                      <c:pt idx="3433">
                        <c:v>3522.0113580000002</c:v>
                      </c:pt>
                      <c:pt idx="3434">
                        <c:v>3523.000313</c:v>
                      </c:pt>
                      <c:pt idx="3435">
                        <c:v>3524.0256809999996</c:v>
                      </c:pt>
                      <c:pt idx="3436">
                        <c:v>3525.026472</c:v>
                      </c:pt>
                      <c:pt idx="3437">
                        <c:v>3526.0240069999995</c:v>
                      </c:pt>
                      <c:pt idx="3438">
                        <c:v>3527.036732</c:v>
                      </c:pt>
                      <c:pt idx="3439">
                        <c:v>3528.0723569999996</c:v>
                      </c:pt>
                      <c:pt idx="3440">
                        <c:v>3529.0837310000002</c:v>
                      </c:pt>
                      <c:pt idx="3441">
                        <c:v>3530.0954779999997</c:v>
                      </c:pt>
                      <c:pt idx="3442">
                        <c:v>3531.116595</c:v>
                      </c:pt>
                      <c:pt idx="3443">
                        <c:v>3532.1176819999996</c:v>
                      </c:pt>
                      <c:pt idx="3444">
                        <c:v>3533.1184969999999</c:v>
                      </c:pt>
                      <c:pt idx="3445">
                        <c:v>3534.016435</c:v>
                      </c:pt>
                      <c:pt idx="3446">
                        <c:v>3535.0165780000002</c:v>
                      </c:pt>
                      <c:pt idx="3447">
                        <c:v>3536.0167919999999</c:v>
                      </c:pt>
                      <c:pt idx="3448">
                        <c:v>3537.0282830000001</c:v>
                      </c:pt>
                      <c:pt idx="3449">
                        <c:v>3538.0290879999998</c:v>
                      </c:pt>
                      <c:pt idx="3450">
                        <c:v>3539.0312120000003</c:v>
                      </c:pt>
                      <c:pt idx="3451">
                        <c:v>3540.0537920000002</c:v>
                      </c:pt>
                      <c:pt idx="3452">
                        <c:v>3541.075789</c:v>
                      </c:pt>
                      <c:pt idx="3453">
                        <c:v>3542.0766289999997</c:v>
                      </c:pt>
                      <c:pt idx="3454">
                        <c:v>3543.0943279999997</c:v>
                      </c:pt>
                      <c:pt idx="3455">
                        <c:v>3544.1167170000003</c:v>
                      </c:pt>
                      <c:pt idx="3456">
                        <c:v>3545.1130920000001</c:v>
                      </c:pt>
                      <c:pt idx="3457">
                        <c:v>3546.1355339999996</c:v>
                      </c:pt>
                      <c:pt idx="3458">
                        <c:v>3547.1316300000003</c:v>
                      </c:pt>
                      <c:pt idx="3459">
                        <c:v>3548.1517749999998</c:v>
                      </c:pt>
                      <c:pt idx="3460">
                        <c:v>3549.6475310000001</c:v>
                      </c:pt>
                      <c:pt idx="3461">
                        <c:v>3550.6545099999998</c:v>
                      </c:pt>
                      <c:pt idx="3462">
                        <c:v>3551.6543139999999</c:v>
                      </c:pt>
                      <c:pt idx="3463">
                        <c:v>3552.6552420000003</c:v>
                      </c:pt>
                      <c:pt idx="3464">
                        <c:v>3553.6555000000003</c:v>
                      </c:pt>
                      <c:pt idx="3465">
                        <c:v>3554.6704530000002</c:v>
                      </c:pt>
                      <c:pt idx="3466">
                        <c:v>3555.699803</c:v>
                      </c:pt>
                      <c:pt idx="3467">
                        <c:v>3556.699642</c:v>
                      </c:pt>
                      <c:pt idx="3468">
                        <c:v>3557.71596</c:v>
                      </c:pt>
                      <c:pt idx="3469">
                        <c:v>3558.7280610000003</c:v>
                      </c:pt>
                      <c:pt idx="3470">
                        <c:v>3559.7672399999997</c:v>
                      </c:pt>
                      <c:pt idx="3471">
                        <c:v>3560.8154959999997</c:v>
                      </c:pt>
                      <c:pt idx="3472">
                        <c:v>3561.8238839999999</c:v>
                      </c:pt>
                      <c:pt idx="3473">
                        <c:v>3562.8240220000002</c:v>
                      </c:pt>
                      <c:pt idx="3474">
                        <c:v>3564.8517889999998</c:v>
                      </c:pt>
                      <c:pt idx="3475">
                        <c:v>3565.8830219999995</c:v>
                      </c:pt>
                      <c:pt idx="3476">
                        <c:v>3568.082422</c:v>
                      </c:pt>
                      <c:pt idx="3477">
                        <c:v>3569.0090150000001</c:v>
                      </c:pt>
                      <c:pt idx="3478">
                        <c:v>3570.0164179999997</c:v>
                      </c:pt>
                      <c:pt idx="3479">
                        <c:v>3571.033527</c:v>
                      </c:pt>
                      <c:pt idx="3480">
                        <c:v>3572.0492179999997</c:v>
                      </c:pt>
                      <c:pt idx="3481">
                        <c:v>3573.0838269999999</c:v>
                      </c:pt>
                      <c:pt idx="3482">
                        <c:v>3575.1821439999999</c:v>
                      </c:pt>
                      <c:pt idx="3483">
                        <c:v>3576.2143350000001</c:v>
                      </c:pt>
                      <c:pt idx="3484">
                        <c:v>3578.2480840000003</c:v>
                      </c:pt>
                      <c:pt idx="3485">
                        <c:v>3579.2965550000004</c:v>
                      </c:pt>
                      <c:pt idx="3486">
                        <c:v>3580.3094829999995</c:v>
                      </c:pt>
                      <c:pt idx="3487">
                        <c:v>566.57249199999978</c:v>
                      </c:pt>
                      <c:pt idx="3488">
                        <c:v>568.58952099999988</c:v>
                      </c:pt>
                      <c:pt idx="3489">
                        <c:v>569.59034699999984</c:v>
                      </c:pt>
                      <c:pt idx="3490">
                        <c:v>570.5921800000001</c:v>
                      </c:pt>
                      <c:pt idx="3491">
                        <c:v>571.59335099999998</c:v>
                      </c:pt>
                      <c:pt idx="3492">
                        <c:v>572.60189700000001</c:v>
                      </c:pt>
                      <c:pt idx="3493">
                        <c:v>573.60620100000006</c:v>
                      </c:pt>
                      <c:pt idx="3494">
                        <c:v>574.60689300000013</c:v>
                      </c:pt>
                      <c:pt idx="3495">
                        <c:v>575.62386500000002</c:v>
                      </c:pt>
                      <c:pt idx="3496">
                        <c:v>576.62327800000003</c:v>
                      </c:pt>
                      <c:pt idx="3497">
                        <c:v>577.61136099999976</c:v>
                      </c:pt>
                      <c:pt idx="3498">
                        <c:v>578.61889599999995</c:v>
                      </c:pt>
                      <c:pt idx="3499">
                        <c:v>579.61088500000005</c:v>
                      </c:pt>
                      <c:pt idx="3500">
                        <c:v>580.61167699999987</c:v>
                      </c:pt>
                      <c:pt idx="3501">
                        <c:v>582.62036099999978</c:v>
                      </c:pt>
                      <c:pt idx="3502">
                        <c:v>583.61999800000012</c:v>
                      </c:pt>
                      <c:pt idx="3503">
                        <c:v>3378.3311019999996</c:v>
                      </c:pt>
                      <c:pt idx="3504">
                        <c:v>3382.3631709999995</c:v>
                      </c:pt>
                      <c:pt idx="3505">
                        <c:v>3383.363648</c:v>
                      </c:pt>
                      <c:pt idx="3506">
                        <c:v>3386.39093</c:v>
                      </c:pt>
                      <c:pt idx="3507">
                        <c:v>3387.3968730000001</c:v>
                      </c:pt>
                      <c:pt idx="3508">
                        <c:v>3388.3976969999999</c:v>
                      </c:pt>
                      <c:pt idx="3509">
                        <c:v>3390.4011859999996</c:v>
                      </c:pt>
                      <c:pt idx="3510">
                        <c:v>3392.396099</c:v>
                      </c:pt>
                      <c:pt idx="3511">
                        <c:v>3393.4035929999995</c:v>
                      </c:pt>
                      <c:pt idx="3512">
                        <c:v>3394.3946840000003</c:v>
                      </c:pt>
                      <c:pt idx="3513">
                        <c:v>3395.3930930000001</c:v>
                      </c:pt>
                      <c:pt idx="3514">
                        <c:v>3396.4049739999996</c:v>
                      </c:pt>
                      <c:pt idx="3515">
                        <c:v>3397.4007180000003</c:v>
                      </c:pt>
                      <c:pt idx="3516">
                        <c:v>3398.4034770000003</c:v>
                      </c:pt>
                      <c:pt idx="3517">
                        <c:v>3399.4018970000002</c:v>
                      </c:pt>
                      <c:pt idx="3518">
                        <c:v>3400.403605</c:v>
                      </c:pt>
                      <c:pt idx="3519">
                        <c:v>3401.3943290000002</c:v>
                      </c:pt>
                      <c:pt idx="3520">
                        <c:v>3402.4026049999998</c:v>
                      </c:pt>
                      <c:pt idx="3521">
                        <c:v>3403.3932719999998</c:v>
                      </c:pt>
                      <c:pt idx="3522">
                        <c:v>3404.4035399999998</c:v>
                      </c:pt>
                      <c:pt idx="3523">
                        <c:v>3405.4017900000003</c:v>
                      </c:pt>
                      <c:pt idx="3524">
                        <c:v>3406.4021250000001</c:v>
                      </c:pt>
                      <c:pt idx="3525">
                        <c:v>3407.3974970000004</c:v>
                      </c:pt>
                      <c:pt idx="3526">
                        <c:v>3408.4047729999998</c:v>
                      </c:pt>
                      <c:pt idx="3527">
                        <c:v>3409.4051249999998</c:v>
                      </c:pt>
                      <c:pt idx="3528">
                        <c:v>3410.4359669999999</c:v>
                      </c:pt>
                      <c:pt idx="3529">
                        <c:v>3411.4470889999998</c:v>
                      </c:pt>
                      <c:pt idx="3530">
                        <c:v>3412.449779</c:v>
                      </c:pt>
                      <c:pt idx="3531">
                        <c:v>3413.4642559999998</c:v>
                      </c:pt>
                      <c:pt idx="3532">
                        <c:v>3414.4797270000004</c:v>
                      </c:pt>
                      <c:pt idx="3533">
                        <c:v>3415.4755929999997</c:v>
                      </c:pt>
                      <c:pt idx="3534">
                        <c:v>3416.477531</c:v>
                      </c:pt>
                      <c:pt idx="3535">
                        <c:v>3417.4769680000004</c:v>
                      </c:pt>
                      <c:pt idx="3536">
                        <c:v>3418.4805179999998</c:v>
                      </c:pt>
                      <c:pt idx="3537">
                        <c:v>3419.4977510000003</c:v>
                      </c:pt>
                      <c:pt idx="3538">
                        <c:v>3420.4991340000001</c:v>
                      </c:pt>
                      <c:pt idx="3539">
                        <c:v>3421.498161</c:v>
                      </c:pt>
                      <c:pt idx="3540">
                        <c:v>3422.5146399999999</c:v>
                      </c:pt>
                      <c:pt idx="3541">
                        <c:v>3423.528272</c:v>
                      </c:pt>
                      <c:pt idx="3542">
                        <c:v>3424.5297459999997</c:v>
                      </c:pt>
                      <c:pt idx="3543">
                        <c:v>3425.5293669999996</c:v>
                      </c:pt>
                      <c:pt idx="3544">
                        <c:v>3426.5244230000003</c:v>
                      </c:pt>
                      <c:pt idx="3545">
                        <c:v>3427.5228979999997</c:v>
                      </c:pt>
                      <c:pt idx="3546">
                        <c:v>3428.5280209999996</c:v>
                      </c:pt>
                      <c:pt idx="3547">
                        <c:v>3429.5253090000001</c:v>
                      </c:pt>
                      <c:pt idx="3548">
                        <c:v>3430.5286350000001</c:v>
                      </c:pt>
                      <c:pt idx="3549">
                        <c:v>3431.5302260000003</c:v>
                      </c:pt>
                      <c:pt idx="3550">
                        <c:v>3432.5258920000001</c:v>
                      </c:pt>
                      <c:pt idx="3551">
                        <c:v>3433.5273000000002</c:v>
                      </c:pt>
                      <c:pt idx="3552">
                        <c:v>3434.5264270000002</c:v>
                      </c:pt>
                      <c:pt idx="3553">
                        <c:v>3435.5351480000004</c:v>
                      </c:pt>
                      <c:pt idx="3554">
                        <c:v>3436.5382020000002</c:v>
                      </c:pt>
                      <c:pt idx="3555">
                        <c:v>3437.5390460000003</c:v>
                      </c:pt>
                      <c:pt idx="3556">
                        <c:v>3438.5535189999996</c:v>
                      </c:pt>
                      <c:pt idx="3557">
                        <c:v>3439.5513599999999</c:v>
                      </c:pt>
                      <c:pt idx="3558">
                        <c:v>3440.5716719999996</c:v>
                      </c:pt>
                      <c:pt idx="3559">
                        <c:v>3441.5898309999998</c:v>
                      </c:pt>
                      <c:pt idx="3560">
                        <c:v>3442.5781320000001</c:v>
                      </c:pt>
                      <c:pt idx="3561">
                        <c:v>3443.5941189999999</c:v>
                      </c:pt>
                      <c:pt idx="3562">
                        <c:v>3444.6230730000002</c:v>
                      </c:pt>
                      <c:pt idx="3563">
                        <c:v>3445.6216739999995</c:v>
                      </c:pt>
                      <c:pt idx="3564">
                        <c:v>3446.6189229999995</c:v>
                      </c:pt>
                      <c:pt idx="3565">
                        <c:v>3447.6183479999995</c:v>
                      </c:pt>
                      <c:pt idx="3566">
                        <c:v>3448.621439</c:v>
                      </c:pt>
                      <c:pt idx="3567">
                        <c:v>3449.6380530000001</c:v>
                      </c:pt>
                      <c:pt idx="3568">
                        <c:v>3450.6511310000001</c:v>
                      </c:pt>
                      <c:pt idx="3569">
                        <c:v>3451.6517559999998</c:v>
                      </c:pt>
                      <c:pt idx="3570">
                        <c:v>3452.6544570000001</c:v>
                      </c:pt>
                      <c:pt idx="3571">
                        <c:v>3453.6528450000001</c:v>
                      </c:pt>
                      <c:pt idx="3572">
                        <c:v>3454.6511450000003</c:v>
                      </c:pt>
                      <c:pt idx="3573">
                        <c:v>3455.6518380000002</c:v>
                      </c:pt>
                      <c:pt idx="3574">
                        <c:v>3456.6468589999999</c:v>
                      </c:pt>
                      <c:pt idx="3575">
                        <c:v>3457.6472159999998</c:v>
                      </c:pt>
                      <c:pt idx="3576">
                        <c:v>3458.6463799999997</c:v>
                      </c:pt>
                      <c:pt idx="3577">
                        <c:v>3459.6461009999998</c:v>
                      </c:pt>
                      <c:pt idx="3578">
                        <c:v>3460.6468579999996</c:v>
                      </c:pt>
                      <c:pt idx="3579">
                        <c:v>3461.6473339999998</c:v>
                      </c:pt>
                      <c:pt idx="3580">
                        <c:v>3462.6475759999998</c:v>
                      </c:pt>
                      <c:pt idx="3581">
                        <c:v>3463.6474720000001</c:v>
                      </c:pt>
                      <c:pt idx="3582">
                        <c:v>3464.6482940000001</c:v>
                      </c:pt>
                      <c:pt idx="3583">
                        <c:v>3465.6680659999997</c:v>
                      </c:pt>
                      <c:pt idx="3584">
                        <c:v>3466.6683209999997</c:v>
                      </c:pt>
                      <c:pt idx="3585">
                        <c:v>3467.6852389999999</c:v>
                      </c:pt>
                      <c:pt idx="3586">
                        <c:v>3468.7022449999999</c:v>
                      </c:pt>
                      <c:pt idx="3587">
                        <c:v>3469.6875450000002</c:v>
                      </c:pt>
                      <c:pt idx="3588">
                        <c:v>3470.6872109999999</c:v>
                      </c:pt>
                      <c:pt idx="3589">
                        <c:v>3472.6886120000004</c:v>
                      </c:pt>
                      <c:pt idx="3590">
                        <c:v>3473.6912440000001</c:v>
                      </c:pt>
                      <c:pt idx="3591">
                        <c:v>3475.6999209999999</c:v>
                      </c:pt>
                      <c:pt idx="3592">
                        <c:v>3477.7160639999997</c:v>
                      </c:pt>
                      <c:pt idx="3593">
                        <c:v>3478.7064800000003</c:v>
                      </c:pt>
                      <c:pt idx="3594">
                        <c:v>3480.7094160000001</c:v>
                      </c:pt>
                      <c:pt idx="3595">
                        <c:v>3482.740225</c:v>
                      </c:pt>
                      <c:pt idx="3596">
                        <c:v>3483.7420260000004</c:v>
                      </c:pt>
                      <c:pt idx="3597">
                        <c:v>3485.7513309999999</c:v>
                      </c:pt>
                      <c:pt idx="3598">
                        <c:v>3490.8097769999999</c:v>
                      </c:pt>
                      <c:pt idx="3599">
                        <c:v>581.61607400000003</c:v>
                      </c:pt>
                      <c:pt idx="3600">
                        <c:v>584.62087500000007</c:v>
                      </c:pt>
                      <c:pt idx="3601">
                        <c:v>585.60994100000016</c:v>
                      </c:pt>
                      <c:pt idx="3602">
                        <c:v>586.62310799999977</c:v>
                      </c:pt>
                      <c:pt idx="3603">
                        <c:v>587.62186400000019</c:v>
                      </c:pt>
                      <c:pt idx="3604">
                        <c:v>588.63558899999998</c:v>
                      </c:pt>
                      <c:pt idx="3605">
                        <c:v>589.63322400000015</c:v>
                      </c:pt>
                      <c:pt idx="3606">
                        <c:v>590.63720699999976</c:v>
                      </c:pt>
                      <c:pt idx="3607">
                        <c:v>591.63876100000016</c:v>
                      </c:pt>
                      <c:pt idx="3608">
                        <c:v>592.64333899999974</c:v>
                      </c:pt>
                      <c:pt idx="3609">
                        <c:v>593.65130899999986</c:v>
                      </c:pt>
                      <c:pt idx="3610">
                        <c:v>594.64197400000012</c:v>
                      </c:pt>
                      <c:pt idx="3611">
                        <c:v>595.64693499999976</c:v>
                      </c:pt>
                      <c:pt idx="3612">
                        <c:v>596.65396699999974</c:v>
                      </c:pt>
                      <c:pt idx="3613">
                        <c:v>597.65330600000016</c:v>
                      </c:pt>
                      <c:pt idx="3614">
                        <c:v>599.65359200000012</c:v>
                      </c:pt>
                      <c:pt idx="3615">
                        <c:v>600.65785899999992</c:v>
                      </c:pt>
                      <c:pt idx="3616">
                        <c:v>3287.0292430000004</c:v>
                      </c:pt>
                      <c:pt idx="3617">
                        <c:v>3289.0208429999998</c:v>
                      </c:pt>
                      <c:pt idx="3618">
                        <c:v>3290.0256990000003</c:v>
                      </c:pt>
                      <c:pt idx="3619">
                        <c:v>3294.02936</c:v>
                      </c:pt>
                      <c:pt idx="3620">
                        <c:v>3298.03253</c:v>
                      </c:pt>
                      <c:pt idx="3621">
                        <c:v>3300.0359889999995</c:v>
                      </c:pt>
                      <c:pt idx="3622">
                        <c:v>3301.0367499999998</c:v>
                      </c:pt>
                      <c:pt idx="3623">
                        <c:v>3302.0371520000003</c:v>
                      </c:pt>
                      <c:pt idx="3624">
                        <c:v>3303.0379099999996</c:v>
                      </c:pt>
                      <c:pt idx="3625">
                        <c:v>3304.0437989999996</c:v>
                      </c:pt>
                      <c:pt idx="3626">
                        <c:v>3306.0350919999996</c:v>
                      </c:pt>
                      <c:pt idx="3627">
                        <c:v>3309.0511069999998</c:v>
                      </c:pt>
                      <c:pt idx="3628">
                        <c:v>3310.0676410000001</c:v>
                      </c:pt>
                      <c:pt idx="3629">
                        <c:v>3311.0676719999997</c:v>
                      </c:pt>
                      <c:pt idx="3630">
                        <c:v>3312.0759190000003</c:v>
                      </c:pt>
                      <c:pt idx="3631">
                        <c:v>3313.0630180000003</c:v>
                      </c:pt>
                      <c:pt idx="3632">
                        <c:v>3314.0654090000003</c:v>
                      </c:pt>
                      <c:pt idx="3633">
                        <c:v>3315.0749789999995</c:v>
                      </c:pt>
                      <c:pt idx="3634">
                        <c:v>3316.0761829999997</c:v>
                      </c:pt>
                      <c:pt idx="3635">
                        <c:v>3317.0796830000004</c:v>
                      </c:pt>
                      <c:pt idx="3636">
                        <c:v>3318.104828</c:v>
                      </c:pt>
                      <c:pt idx="3637">
                        <c:v>3319.1205290000003</c:v>
                      </c:pt>
                      <c:pt idx="3638">
                        <c:v>3320.1361019999999</c:v>
                      </c:pt>
                      <c:pt idx="3639">
                        <c:v>3321.1521479999997</c:v>
                      </c:pt>
                      <c:pt idx="3640">
                        <c:v>3322.1421059999998</c:v>
                      </c:pt>
                      <c:pt idx="3641">
                        <c:v>3323.1541149999998</c:v>
                      </c:pt>
                      <c:pt idx="3642">
                        <c:v>3324.1472989999997</c:v>
                      </c:pt>
                      <c:pt idx="3643">
                        <c:v>3325.1545190000002</c:v>
                      </c:pt>
                      <c:pt idx="3644">
                        <c:v>3326.1416320000003</c:v>
                      </c:pt>
                      <c:pt idx="3645">
                        <c:v>3327.1430349999996</c:v>
                      </c:pt>
                      <c:pt idx="3646">
                        <c:v>3328.1419650000003</c:v>
                      </c:pt>
                      <c:pt idx="3647">
                        <c:v>3329.155115</c:v>
                      </c:pt>
                      <c:pt idx="3648">
                        <c:v>3330.1478249999996</c:v>
                      </c:pt>
                      <c:pt idx="3649">
                        <c:v>3331.15245</c:v>
                      </c:pt>
                      <c:pt idx="3650">
                        <c:v>3332.1503440000001</c:v>
                      </c:pt>
                      <c:pt idx="3651">
                        <c:v>3333.1485779999998</c:v>
                      </c:pt>
                      <c:pt idx="3652">
                        <c:v>3334.1537800000001</c:v>
                      </c:pt>
                      <c:pt idx="3653">
                        <c:v>3335.1553330000002</c:v>
                      </c:pt>
                      <c:pt idx="3654">
                        <c:v>3336.1534610000003</c:v>
                      </c:pt>
                      <c:pt idx="3655">
                        <c:v>3337.1547519999999</c:v>
                      </c:pt>
                      <c:pt idx="3656">
                        <c:v>3338.1451709999997</c:v>
                      </c:pt>
                      <c:pt idx="3657">
                        <c:v>3339.1473000000001</c:v>
                      </c:pt>
                      <c:pt idx="3658">
                        <c:v>3340.1517630000003</c:v>
                      </c:pt>
                      <c:pt idx="3659">
                        <c:v>3341.152767</c:v>
                      </c:pt>
                      <c:pt idx="3660">
                        <c:v>3342.1508339999996</c:v>
                      </c:pt>
                      <c:pt idx="3661">
                        <c:v>3343.1527549999996</c:v>
                      </c:pt>
                      <c:pt idx="3662">
                        <c:v>3344.1528379999995</c:v>
                      </c:pt>
                      <c:pt idx="3663">
                        <c:v>3345.1546620000004</c:v>
                      </c:pt>
                      <c:pt idx="3664">
                        <c:v>3346.1555270000003</c:v>
                      </c:pt>
                      <c:pt idx="3665">
                        <c:v>3347.1419289999999</c:v>
                      </c:pt>
                      <c:pt idx="3666">
                        <c:v>3348.1441490000002</c:v>
                      </c:pt>
                      <c:pt idx="3667">
                        <c:v>3349.1429169999997</c:v>
                      </c:pt>
                      <c:pt idx="3668">
                        <c:v>3350.1406249999995</c:v>
                      </c:pt>
                      <c:pt idx="3669">
                        <c:v>3351.141263</c:v>
                      </c:pt>
                      <c:pt idx="3670">
                        <c:v>3352.1519409999996</c:v>
                      </c:pt>
                      <c:pt idx="3671">
                        <c:v>3353.1412839999998</c:v>
                      </c:pt>
                      <c:pt idx="3672">
                        <c:v>3354.1542489999997</c:v>
                      </c:pt>
                      <c:pt idx="3673">
                        <c:v>3355.1557040000002</c:v>
                      </c:pt>
                      <c:pt idx="3674">
                        <c:v>3356.1448269999996</c:v>
                      </c:pt>
                      <c:pt idx="3675">
                        <c:v>3357.1707890000002</c:v>
                      </c:pt>
                      <c:pt idx="3676">
                        <c:v>3358.1745999999998</c:v>
                      </c:pt>
                      <c:pt idx="3677">
                        <c:v>3359.191867</c:v>
                      </c:pt>
                      <c:pt idx="3678">
                        <c:v>3360.2083230000003</c:v>
                      </c:pt>
                      <c:pt idx="3679">
                        <c:v>3361.2245280000002</c:v>
                      </c:pt>
                      <c:pt idx="3680">
                        <c:v>3362.2401340000001</c:v>
                      </c:pt>
                      <c:pt idx="3681">
                        <c:v>3363.2360590000003</c:v>
                      </c:pt>
                      <c:pt idx="3682">
                        <c:v>3364.2367520000003</c:v>
                      </c:pt>
                      <c:pt idx="3683">
                        <c:v>3365.2385529999997</c:v>
                      </c:pt>
                      <c:pt idx="3684">
                        <c:v>3366.2539149999998</c:v>
                      </c:pt>
                      <c:pt idx="3685">
                        <c:v>3367.2699019999995</c:v>
                      </c:pt>
                      <c:pt idx="3686">
                        <c:v>3368.2663779999998</c:v>
                      </c:pt>
                      <c:pt idx="3687">
                        <c:v>3369.2809819999998</c:v>
                      </c:pt>
                      <c:pt idx="3688">
                        <c:v>3370.2653020000002</c:v>
                      </c:pt>
                      <c:pt idx="3689">
                        <c:v>3371.2669499999997</c:v>
                      </c:pt>
                      <c:pt idx="3690">
                        <c:v>3372.2813160000001</c:v>
                      </c:pt>
                      <c:pt idx="3691">
                        <c:v>3373.2816980000002</c:v>
                      </c:pt>
                      <c:pt idx="3692">
                        <c:v>3374.2983049999998</c:v>
                      </c:pt>
                      <c:pt idx="3693">
                        <c:v>3375.3164060000004</c:v>
                      </c:pt>
                      <c:pt idx="3694">
                        <c:v>3376.317802</c:v>
                      </c:pt>
                      <c:pt idx="3695">
                        <c:v>3377.3191009999996</c:v>
                      </c:pt>
                      <c:pt idx="3696">
                        <c:v>3379.3406469999995</c:v>
                      </c:pt>
                      <c:pt idx="3697">
                        <c:v>3380.3473289999997</c:v>
                      </c:pt>
                      <c:pt idx="3698">
                        <c:v>3381.3624480000003</c:v>
                      </c:pt>
                      <c:pt idx="3699">
                        <c:v>3384.3823100000004</c:v>
                      </c:pt>
                      <c:pt idx="3700">
                        <c:v>3385.4034749999996</c:v>
                      </c:pt>
                      <c:pt idx="3701">
                        <c:v>3389.3959330000002</c:v>
                      </c:pt>
                      <c:pt idx="3702">
                        <c:v>3391.3982469999996</c:v>
                      </c:pt>
                      <c:pt idx="3703">
                        <c:v>598.65396800000008</c:v>
                      </c:pt>
                      <c:pt idx="3704">
                        <c:v>601.67135199999984</c:v>
                      </c:pt>
                      <c:pt idx="3705">
                        <c:v>602.70116499999995</c:v>
                      </c:pt>
                      <c:pt idx="3706">
                        <c:v>603.69152200000008</c:v>
                      </c:pt>
                      <c:pt idx="3707">
                        <c:v>604.69930399999976</c:v>
                      </c:pt>
                      <c:pt idx="3708">
                        <c:v>605.70323700000017</c:v>
                      </c:pt>
                      <c:pt idx="3709">
                        <c:v>606.70921700000008</c:v>
                      </c:pt>
                      <c:pt idx="3710">
                        <c:v>607.71936300000016</c:v>
                      </c:pt>
                      <c:pt idx="3711">
                        <c:v>608.71963599999981</c:v>
                      </c:pt>
                      <c:pt idx="3712">
                        <c:v>609.72196799999983</c:v>
                      </c:pt>
                      <c:pt idx="3713">
                        <c:v>610.7359449999999</c:v>
                      </c:pt>
                      <c:pt idx="3714">
                        <c:v>611.74897599999986</c:v>
                      </c:pt>
                      <c:pt idx="3715">
                        <c:v>612.73450800000001</c:v>
                      </c:pt>
                      <c:pt idx="3716">
                        <c:v>613.74771699999974</c:v>
                      </c:pt>
                      <c:pt idx="3717">
                        <c:v>614.75935100000015</c:v>
                      </c:pt>
                      <c:pt idx="3718">
                        <c:v>615.77599299999974</c:v>
                      </c:pt>
                      <c:pt idx="3719">
                        <c:v>616.7896740000001</c:v>
                      </c:pt>
                      <c:pt idx="3720">
                        <c:v>617.790211</c:v>
                      </c:pt>
                      <c:pt idx="3721">
                        <c:v>618.79449199999999</c:v>
                      </c:pt>
                      <c:pt idx="3722">
                        <c:v>3201.6055250000004</c:v>
                      </c:pt>
                      <c:pt idx="3723">
                        <c:v>3202.6059250000003</c:v>
                      </c:pt>
                      <c:pt idx="3724">
                        <c:v>3204.6084809999998</c:v>
                      </c:pt>
                      <c:pt idx="3725">
                        <c:v>3207.6242159999997</c:v>
                      </c:pt>
                      <c:pt idx="3726">
                        <c:v>3208.6301159999998</c:v>
                      </c:pt>
                      <c:pt idx="3727">
                        <c:v>3210.6390960000003</c:v>
                      </c:pt>
                      <c:pt idx="3728">
                        <c:v>3211.6395070000003</c:v>
                      </c:pt>
                      <c:pt idx="3729">
                        <c:v>3212.6269239999997</c:v>
                      </c:pt>
                      <c:pt idx="3730">
                        <c:v>3213.6302289999999</c:v>
                      </c:pt>
                      <c:pt idx="3731">
                        <c:v>3215.6272029999996</c:v>
                      </c:pt>
                      <c:pt idx="3732">
                        <c:v>3216.6391559999997</c:v>
                      </c:pt>
                      <c:pt idx="3733">
                        <c:v>3217.6322949999999</c:v>
                      </c:pt>
                      <c:pt idx="3734">
                        <c:v>3219.6457619999996</c:v>
                      </c:pt>
                      <c:pt idx="3735">
                        <c:v>3220.6663409999996</c:v>
                      </c:pt>
                      <c:pt idx="3736">
                        <c:v>3221.6679179999996</c:v>
                      </c:pt>
                      <c:pt idx="3737">
                        <c:v>3222.671484</c:v>
                      </c:pt>
                      <c:pt idx="3738">
                        <c:v>3223.6961470000001</c:v>
                      </c:pt>
                      <c:pt idx="3739">
                        <c:v>3224.6996960000001</c:v>
                      </c:pt>
                      <c:pt idx="3740">
                        <c:v>3225.7040570000004</c:v>
                      </c:pt>
                      <c:pt idx="3741">
                        <c:v>3226.7168710000001</c:v>
                      </c:pt>
                      <c:pt idx="3742">
                        <c:v>3227.7158530000002</c:v>
                      </c:pt>
                      <c:pt idx="3743">
                        <c:v>3228.7198910000002</c:v>
                      </c:pt>
                      <c:pt idx="3744">
                        <c:v>3229.7331040000004</c:v>
                      </c:pt>
                      <c:pt idx="3745">
                        <c:v>3230.7313310000004</c:v>
                      </c:pt>
                      <c:pt idx="3746">
                        <c:v>3231.7305449999999</c:v>
                      </c:pt>
                      <c:pt idx="3747">
                        <c:v>3232.7364259999999</c:v>
                      </c:pt>
                      <c:pt idx="3748">
                        <c:v>3233.7504009999998</c:v>
                      </c:pt>
                      <c:pt idx="3749">
                        <c:v>3234.764044</c:v>
                      </c:pt>
                      <c:pt idx="3750">
                        <c:v>3235.7619419999996</c:v>
                      </c:pt>
                      <c:pt idx="3751">
                        <c:v>3236.7626349999996</c:v>
                      </c:pt>
                      <c:pt idx="3752">
                        <c:v>3237.7546969999999</c:v>
                      </c:pt>
                      <c:pt idx="3753">
                        <c:v>3238.753991</c:v>
                      </c:pt>
                      <c:pt idx="3754">
                        <c:v>3239.7516959999998</c:v>
                      </c:pt>
                      <c:pt idx="3755">
                        <c:v>3240.7535590000002</c:v>
                      </c:pt>
                      <c:pt idx="3756">
                        <c:v>3241.7588449999998</c:v>
                      </c:pt>
                      <c:pt idx="3757">
                        <c:v>3242.7644949999999</c:v>
                      </c:pt>
                      <c:pt idx="3758">
                        <c:v>3243.7570730000002</c:v>
                      </c:pt>
                      <c:pt idx="3759">
                        <c:v>3244.759767</c:v>
                      </c:pt>
                      <c:pt idx="3760">
                        <c:v>3245.7617340000002</c:v>
                      </c:pt>
                      <c:pt idx="3761">
                        <c:v>3246.7660330000003</c:v>
                      </c:pt>
                      <c:pt idx="3762">
                        <c:v>3247.7754799999998</c:v>
                      </c:pt>
                      <c:pt idx="3763">
                        <c:v>3248.7654029999999</c:v>
                      </c:pt>
                      <c:pt idx="3764">
                        <c:v>3249.7695980000003</c:v>
                      </c:pt>
                      <c:pt idx="3765">
                        <c:v>3250.7670359999997</c:v>
                      </c:pt>
                      <c:pt idx="3766">
                        <c:v>3251.7866929999996</c:v>
                      </c:pt>
                      <c:pt idx="3767">
                        <c:v>3252.7831490000003</c:v>
                      </c:pt>
                      <c:pt idx="3768">
                        <c:v>3253.786517</c:v>
                      </c:pt>
                      <c:pt idx="3769">
                        <c:v>3254.8039350000004</c:v>
                      </c:pt>
                      <c:pt idx="3770">
                        <c:v>3255.8200069999998</c:v>
                      </c:pt>
                      <c:pt idx="3771">
                        <c:v>3256.8154909999998</c:v>
                      </c:pt>
                      <c:pt idx="3772">
                        <c:v>3257.8150499999997</c:v>
                      </c:pt>
                      <c:pt idx="3773">
                        <c:v>3258.8152800000003</c:v>
                      </c:pt>
                      <c:pt idx="3774">
                        <c:v>3259.8289520000003</c:v>
                      </c:pt>
                      <c:pt idx="3775">
                        <c:v>3260.8457450000001</c:v>
                      </c:pt>
                      <c:pt idx="3776">
                        <c:v>3261.8443039999997</c:v>
                      </c:pt>
                      <c:pt idx="3777">
                        <c:v>3262.8627359999996</c:v>
                      </c:pt>
                      <c:pt idx="3778">
                        <c:v>3263.8740380000004</c:v>
                      </c:pt>
                      <c:pt idx="3779">
                        <c:v>3264.8588770000001</c:v>
                      </c:pt>
                      <c:pt idx="3780">
                        <c:v>3265.8666529999996</c:v>
                      </c:pt>
                      <c:pt idx="3781">
                        <c:v>3266.8626200000003</c:v>
                      </c:pt>
                      <c:pt idx="3782">
                        <c:v>3267.86429</c:v>
                      </c:pt>
                      <c:pt idx="3783">
                        <c:v>3268.8823630000002</c:v>
                      </c:pt>
                      <c:pt idx="3784">
                        <c:v>3269.8828330000001</c:v>
                      </c:pt>
                      <c:pt idx="3785">
                        <c:v>3270.8830510000003</c:v>
                      </c:pt>
                      <c:pt idx="3786">
                        <c:v>3271.8830579999999</c:v>
                      </c:pt>
                      <c:pt idx="3787">
                        <c:v>3272.901136</c:v>
                      </c:pt>
                      <c:pt idx="3788">
                        <c:v>3273.9184330000003</c:v>
                      </c:pt>
                      <c:pt idx="3789">
                        <c:v>3274.9367139999999</c:v>
                      </c:pt>
                      <c:pt idx="3790">
                        <c:v>3275.9258210000003</c:v>
                      </c:pt>
                      <c:pt idx="3791">
                        <c:v>3276.9430600000001</c:v>
                      </c:pt>
                      <c:pt idx="3792">
                        <c:v>3277.9533969999998</c:v>
                      </c:pt>
                      <c:pt idx="3793">
                        <c:v>3278.9814439999996</c:v>
                      </c:pt>
                      <c:pt idx="3794">
                        <c:v>3279.9773979999995</c:v>
                      </c:pt>
                      <c:pt idx="3795">
                        <c:v>3280.974933</c:v>
                      </c:pt>
                      <c:pt idx="3796">
                        <c:v>3281.9775400000003</c:v>
                      </c:pt>
                      <c:pt idx="3797">
                        <c:v>3282.9765599999996</c:v>
                      </c:pt>
                      <c:pt idx="3798">
                        <c:v>3283.9860430000003</c:v>
                      </c:pt>
                      <c:pt idx="3799">
                        <c:v>3285.0026350000003</c:v>
                      </c:pt>
                      <c:pt idx="3800">
                        <c:v>3286.0165000000002</c:v>
                      </c:pt>
                      <c:pt idx="3801">
                        <c:v>3288.0256899999999</c:v>
                      </c:pt>
                      <c:pt idx="3802">
                        <c:v>3291.0267259999996</c:v>
                      </c:pt>
                      <c:pt idx="3803">
                        <c:v>3292.0253260000004</c:v>
                      </c:pt>
                      <c:pt idx="3804">
                        <c:v>3293.0250069999997</c:v>
                      </c:pt>
                      <c:pt idx="3805">
                        <c:v>3295.015664</c:v>
                      </c:pt>
                      <c:pt idx="3806">
                        <c:v>3296.0323880000001</c:v>
                      </c:pt>
                      <c:pt idx="3807">
                        <c:v>3297.0430099999999</c:v>
                      </c:pt>
                      <c:pt idx="3808">
                        <c:v>3299.0348179999996</c:v>
                      </c:pt>
                      <c:pt idx="3809">
                        <c:v>3305.0459509999996</c:v>
                      </c:pt>
                      <c:pt idx="3810">
                        <c:v>3307.0361820000003</c:v>
                      </c:pt>
                      <c:pt idx="3811">
                        <c:v>3308.0343420000004</c:v>
                      </c:pt>
                      <c:pt idx="3812">
                        <c:v>619.79571499999975</c:v>
                      </c:pt>
                      <c:pt idx="3813">
                        <c:v>620.78099599999996</c:v>
                      </c:pt>
                      <c:pt idx="3814">
                        <c:v>621.79095400000006</c:v>
                      </c:pt>
                      <c:pt idx="3815">
                        <c:v>622.79192199999989</c:v>
                      </c:pt>
                      <c:pt idx="3816">
                        <c:v>623.79432899999983</c:v>
                      </c:pt>
                      <c:pt idx="3817">
                        <c:v>624.79477300000008</c:v>
                      </c:pt>
                      <c:pt idx="3818">
                        <c:v>625.78149600000006</c:v>
                      </c:pt>
                      <c:pt idx="3819">
                        <c:v>626.80553099999997</c:v>
                      </c:pt>
                      <c:pt idx="3820">
                        <c:v>627.80598000000009</c:v>
                      </c:pt>
                      <c:pt idx="3821">
                        <c:v>628.81676400000015</c:v>
                      </c:pt>
                      <c:pt idx="3822">
                        <c:v>629.82627599999978</c:v>
                      </c:pt>
                      <c:pt idx="3823">
                        <c:v>630.83941300000015</c:v>
                      </c:pt>
                      <c:pt idx="3824">
                        <c:v>631.85483500000009</c:v>
                      </c:pt>
                      <c:pt idx="3825">
                        <c:v>632.8547779999999</c:v>
                      </c:pt>
                      <c:pt idx="3826">
                        <c:v>633.87129700000014</c:v>
                      </c:pt>
                      <c:pt idx="3827">
                        <c:v>634.87181299999975</c:v>
                      </c:pt>
                      <c:pt idx="3828">
                        <c:v>635.87371799999983</c:v>
                      </c:pt>
                      <c:pt idx="3829">
                        <c:v>636.87294100000008</c:v>
                      </c:pt>
                      <c:pt idx="3830">
                        <c:v>637.87458000000015</c:v>
                      </c:pt>
                      <c:pt idx="3831">
                        <c:v>638.87609900000007</c:v>
                      </c:pt>
                      <c:pt idx="3832">
                        <c:v>640.87780900000007</c:v>
                      </c:pt>
                      <c:pt idx="3833">
                        <c:v>3101.9800540000001</c:v>
                      </c:pt>
                      <c:pt idx="3834">
                        <c:v>3107.0014900000001</c:v>
                      </c:pt>
                      <c:pt idx="3835">
                        <c:v>3110.0190660000003</c:v>
                      </c:pt>
                      <c:pt idx="3836">
                        <c:v>3111.0352799999996</c:v>
                      </c:pt>
                      <c:pt idx="3837">
                        <c:v>3112.0516659999998</c:v>
                      </c:pt>
                      <c:pt idx="3838">
                        <c:v>3113.0474870000003</c:v>
                      </c:pt>
                      <c:pt idx="3839">
                        <c:v>3116.0665940000004</c:v>
                      </c:pt>
                      <c:pt idx="3840">
                        <c:v>3117.0713430000001</c:v>
                      </c:pt>
                      <c:pt idx="3841">
                        <c:v>3119.0676559999997</c:v>
                      </c:pt>
                      <c:pt idx="3842">
                        <c:v>3120.0668739999996</c:v>
                      </c:pt>
                      <c:pt idx="3843">
                        <c:v>3121.0873839999999</c:v>
                      </c:pt>
                      <c:pt idx="3844">
                        <c:v>3122.088389</c:v>
                      </c:pt>
                      <c:pt idx="3845">
                        <c:v>3123.0837809999998</c:v>
                      </c:pt>
                      <c:pt idx="3846">
                        <c:v>3124.0785899999996</c:v>
                      </c:pt>
                      <c:pt idx="3847">
                        <c:v>3126.0964490000001</c:v>
                      </c:pt>
                      <c:pt idx="3848">
                        <c:v>3127.1189739999995</c:v>
                      </c:pt>
                      <c:pt idx="3849">
                        <c:v>3128.1179550000002</c:v>
                      </c:pt>
                      <c:pt idx="3850">
                        <c:v>3129.1201210000004</c:v>
                      </c:pt>
                      <c:pt idx="3851">
                        <c:v>3130.1249919999996</c:v>
                      </c:pt>
                      <c:pt idx="3852">
                        <c:v>3131.1385400000004</c:v>
                      </c:pt>
                      <c:pt idx="3853">
                        <c:v>3132.1391049999997</c:v>
                      </c:pt>
                      <c:pt idx="3854">
                        <c:v>3133.1524349999995</c:v>
                      </c:pt>
                      <c:pt idx="3855">
                        <c:v>3134.1516740000002</c:v>
                      </c:pt>
                      <c:pt idx="3856">
                        <c:v>3135.160206</c:v>
                      </c:pt>
                      <c:pt idx="3857">
                        <c:v>3136.1818239999998</c:v>
                      </c:pt>
                      <c:pt idx="3858">
                        <c:v>3137.1996670000003</c:v>
                      </c:pt>
                      <c:pt idx="3859">
                        <c:v>3138.1995689999999</c:v>
                      </c:pt>
                      <c:pt idx="3860">
                        <c:v>3139.2007289999997</c:v>
                      </c:pt>
                      <c:pt idx="3861">
                        <c:v>3140.1939019999995</c:v>
                      </c:pt>
                      <c:pt idx="3862">
                        <c:v>3141.1995949999996</c:v>
                      </c:pt>
                      <c:pt idx="3863">
                        <c:v>3142.197772</c:v>
                      </c:pt>
                      <c:pt idx="3864">
                        <c:v>3143.2000030000004</c:v>
                      </c:pt>
                      <c:pt idx="3865">
                        <c:v>3144.2010580000001</c:v>
                      </c:pt>
                      <c:pt idx="3866">
                        <c:v>3145.2023530000001</c:v>
                      </c:pt>
                      <c:pt idx="3867">
                        <c:v>3146.2234110000004</c:v>
                      </c:pt>
                      <c:pt idx="3868">
                        <c:v>3147.2288229999999</c:v>
                      </c:pt>
                      <c:pt idx="3869">
                        <c:v>3148.2385790000003</c:v>
                      </c:pt>
                      <c:pt idx="3870">
                        <c:v>3149.2447349999998</c:v>
                      </c:pt>
                      <c:pt idx="3871">
                        <c:v>3150.2495109999995</c:v>
                      </c:pt>
                      <c:pt idx="3872">
                        <c:v>3151.2661430000003</c:v>
                      </c:pt>
                      <c:pt idx="3873">
                        <c:v>3152.2700449999998</c:v>
                      </c:pt>
                      <c:pt idx="3874">
                        <c:v>3153.2842699999997</c:v>
                      </c:pt>
                      <c:pt idx="3875">
                        <c:v>3154.2935419999999</c:v>
                      </c:pt>
                      <c:pt idx="3876">
                        <c:v>3155.2971469999998</c:v>
                      </c:pt>
                      <c:pt idx="3877">
                        <c:v>3156.3133940000002</c:v>
                      </c:pt>
                      <c:pt idx="3878">
                        <c:v>3157.3254350000002</c:v>
                      </c:pt>
                      <c:pt idx="3879">
                        <c:v>3158.3415549999995</c:v>
                      </c:pt>
                      <c:pt idx="3880">
                        <c:v>3159.3565789999998</c:v>
                      </c:pt>
                      <c:pt idx="3881">
                        <c:v>3160.3574670000003</c:v>
                      </c:pt>
                      <c:pt idx="3882">
                        <c:v>3161.3565510000003</c:v>
                      </c:pt>
                      <c:pt idx="3883">
                        <c:v>3162.3552130000003</c:v>
                      </c:pt>
                      <c:pt idx="3884">
                        <c:v>3163.3720699999999</c:v>
                      </c:pt>
                      <c:pt idx="3885">
                        <c:v>3164.369905</c:v>
                      </c:pt>
                      <c:pt idx="3886">
                        <c:v>3165.3771709999996</c:v>
                      </c:pt>
                      <c:pt idx="3887">
                        <c:v>3166.3904539999999</c:v>
                      </c:pt>
                      <c:pt idx="3888">
                        <c:v>3167.3927090000002</c:v>
                      </c:pt>
                      <c:pt idx="3889">
                        <c:v>3168.4015569999997</c:v>
                      </c:pt>
                      <c:pt idx="3890">
                        <c:v>3169.4120749999997</c:v>
                      </c:pt>
                      <c:pt idx="3891">
                        <c:v>3170.4202190000001</c:v>
                      </c:pt>
                      <c:pt idx="3892">
                        <c:v>3171.4099929999998</c:v>
                      </c:pt>
                      <c:pt idx="3893">
                        <c:v>3172.4203220000004</c:v>
                      </c:pt>
                      <c:pt idx="3894">
                        <c:v>3173.4286610000004</c:v>
                      </c:pt>
                      <c:pt idx="3895">
                        <c:v>3174.4282440000002</c:v>
                      </c:pt>
                      <c:pt idx="3896">
                        <c:v>3175.4361800000001</c:v>
                      </c:pt>
                      <c:pt idx="3897">
                        <c:v>3176.4525369999997</c:v>
                      </c:pt>
                      <c:pt idx="3898">
                        <c:v>3177.4390419999995</c:v>
                      </c:pt>
                      <c:pt idx="3899">
                        <c:v>3178.4526970000002</c:v>
                      </c:pt>
                      <c:pt idx="3900">
                        <c:v>3179.4587370000004</c:v>
                      </c:pt>
                      <c:pt idx="3901">
                        <c:v>3180.4759470000004</c:v>
                      </c:pt>
                      <c:pt idx="3902">
                        <c:v>3181.4809360000004</c:v>
                      </c:pt>
                      <c:pt idx="3903">
                        <c:v>3182.4788240000003</c:v>
                      </c:pt>
                      <c:pt idx="3904">
                        <c:v>3183.4831920000001</c:v>
                      </c:pt>
                      <c:pt idx="3905">
                        <c:v>3184.4871399999997</c:v>
                      </c:pt>
                      <c:pt idx="3906">
                        <c:v>3185.4970440000002</c:v>
                      </c:pt>
                      <c:pt idx="3907">
                        <c:v>3186.4969939999996</c:v>
                      </c:pt>
                      <c:pt idx="3908">
                        <c:v>3187.5025700000001</c:v>
                      </c:pt>
                      <c:pt idx="3909">
                        <c:v>3188.5007700000001</c:v>
                      </c:pt>
                      <c:pt idx="3910">
                        <c:v>3189.5023130000004</c:v>
                      </c:pt>
                      <c:pt idx="3911">
                        <c:v>3190.5264940000002</c:v>
                      </c:pt>
                      <c:pt idx="3912">
                        <c:v>3191.5284660000002</c:v>
                      </c:pt>
                      <c:pt idx="3913">
                        <c:v>3192.5424179999995</c:v>
                      </c:pt>
                      <c:pt idx="3914">
                        <c:v>3193.5548329999997</c:v>
                      </c:pt>
                      <c:pt idx="3915">
                        <c:v>3194.5587449999998</c:v>
                      </c:pt>
                      <c:pt idx="3916">
                        <c:v>3195.5732700000003</c:v>
                      </c:pt>
                      <c:pt idx="3917">
                        <c:v>3196.590052</c:v>
                      </c:pt>
                      <c:pt idx="3918">
                        <c:v>3197.606687</c:v>
                      </c:pt>
                      <c:pt idx="3919">
                        <c:v>3198.6087389999998</c:v>
                      </c:pt>
                      <c:pt idx="3920">
                        <c:v>3199.5948270000004</c:v>
                      </c:pt>
                      <c:pt idx="3921">
                        <c:v>3200.6077879999998</c:v>
                      </c:pt>
                      <c:pt idx="3922">
                        <c:v>3203.6062280000001</c:v>
                      </c:pt>
                      <c:pt idx="3923">
                        <c:v>3205.6083590000003</c:v>
                      </c:pt>
                      <c:pt idx="3924">
                        <c:v>3206.6154879999999</c:v>
                      </c:pt>
                      <c:pt idx="3925">
                        <c:v>3209.6337399999998</c:v>
                      </c:pt>
                      <c:pt idx="3926">
                        <c:v>3214.6380469999999</c:v>
                      </c:pt>
                      <c:pt idx="3927">
                        <c:v>3218.6324810000001</c:v>
                      </c:pt>
                      <c:pt idx="3928">
                        <c:v>639.88646199999994</c:v>
                      </c:pt>
                      <c:pt idx="3929">
                        <c:v>641.87820199999987</c:v>
                      </c:pt>
                      <c:pt idx="3930">
                        <c:v>642.89517299999989</c:v>
                      </c:pt>
                      <c:pt idx="3931">
                        <c:v>643.9092569999998</c:v>
                      </c:pt>
                      <c:pt idx="3932">
                        <c:v>644.91030599999976</c:v>
                      </c:pt>
                      <c:pt idx="3933">
                        <c:v>645.91962299999977</c:v>
                      </c:pt>
                      <c:pt idx="3934">
                        <c:v>646.92035099999976</c:v>
                      </c:pt>
                      <c:pt idx="3935">
                        <c:v>647.91726599999993</c:v>
                      </c:pt>
                      <c:pt idx="3936">
                        <c:v>648.91944699999976</c:v>
                      </c:pt>
                      <c:pt idx="3937">
                        <c:v>649.92176800000016</c:v>
                      </c:pt>
                      <c:pt idx="3938">
                        <c:v>650.92373099999986</c:v>
                      </c:pt>
                      <c:pt idx="3939">
                        <c:v>651.92589300000009</c:v>
                      </c:pt>
                      <c:pt idx="3940">
                        <c:v>652.92830499999991</c:v>
                      </c:pt>
                      <c:pt idx="3941">
                        <c:v>653.93032700000003</c:v>
                      </c:pt>
                      <c:pt idx="3942">
                        <c:v>654.93242899999996</c:v>
                      </c:pt>
                      <c:pt idx="3943">
                        <c:v>655.9334859999999</c:v>
                      </c:pt>
                      <c:pt idx="3944">
                        <c:v>656.93621100000018</c:v>
                      </c:pt>
                      <c:pt idx="3945">
                        <c:v>657.93420400000014</c:v>
                      </c:pt>
                      <c:pt idx="3946">
                        <c:v>658.93475699999999</c:v>
                      </c:pt>
                      <c:pt idx="3947">
                        <c:v>659.93705300000011</c:v>
                      </c:pt>
                      <c:pt idx="3948">
                        <c:v>3004.7794499999995</c:v>
                      </c:pt>
                      <c:pt idx="3949">
                        <c:v>3010.8256900000001</c:v>
                      </c:pt>
                      <c:pt idx="3950">
                        <c:v>3018.8827420000002</c:v>
                      </c:pt>
                      <c:pt idx="3951">
                        <c:v>3021.9118640000002</c:v>
                      </c:pt>
                      <c:pt idx="3952">
                        <c:v>3022.9084669999997</c:v>
                      </c:pt>
                      <c:pt idx="3953">
                        <c:v>3023.9113339999999</c:v>
                      </c:pt>
                      <c:pt idx="3954">
                        <c:v>3027.9506699999997</c:v>
                      </c:pt>
                      <c:pt idx="3955">
                        <c:v>3029.9684469999997</c:v>
                      </c:pt>
                      <c:pt idx="3956">
                        <c:v>3032.9872520000004</c:v>
                      </c:pt>
                      <c:pt idx="3957">
                        <c:v>3034.9955770000001</c:v>
                      </c:pt>
                      <c:pt idx="3958">
                        <c:v>3035.9920809999999</c:v>
                      </c:pt>
                      <c:pt idx="3959">
                        <c:v>3036.9970360000002</c:v>
                      </c:pt>
                      <c:pt idx="3960">
                        <c:v>3037.9935</c:v>
                      </c:pt>
                      <c:pt idx="3961">
                        <c:v>3038.9964349999996</c:v>
                      </c:pt>
                      <c:pt idx="3962">
                        <c:v>3039.9829320000003</c:v>
                      </c:pt>
                      <c:pt idx="3963">
                        <c:v>3040.9856320000004</c:v>
                      </c:pt>
                      <c:pt idx="3964">
                        <c:v>3041.9837689999999</c:v>
                      </c:pt>
                      <c:pt idx="3965">
                        <c:v>3042.8953509999997</c:v>
                      </c:pt>
                      <c:pt idx="3966">
                        <c:v>3043.9018030000002</c:v>
                      </c:pt>
                      <c:pt idx="3967">
                        <c:v>3044.9035760000002</c:v>
                      </c:pt>
                      <c:pt idx="3968">
                        <c:v>3045.9012680000001</c:v>
                      </c:pt>
                      <c:pt idx="3969">
                        <c:v>3046.900134</c:v>
                      </c:pt>
                      <c:pt idx="3970">
                        <c:v>3047.9041460000003</c:v>
                      </c:pt>
                      <c:pt idx="3971">
                        <c:v>3048.9046590000003</c:v>
                      </c:pt>
                      <c:pt idx="3972">
                        <c:v>3049.9050469999997</c:v>
                      </c:pt>
                      <c:pt idx="3973">
                        <c:v>3050.9045300000002</c:v>
                      </c:pt>
                      <c:pt idx="3974">
                        <c:v>3051.9029749999995</c:v>
                      </c:pt>
                      <c:pt idx="3975">
                        <c:v>3052.9041730000004</c:v>
                      </c:pt>
                      <c:pt idx="3976">
                        <c:v>3053.8969039999997</c:v>
                      </c:pt>
                      <c:pt idx="3977">
                        <c:v>3054.9004769999997</c:v>
                      </c:pt>
                      <c:pt idx="3978">
                        <c:v>3055.8918520000002</c:v>
                      </c:pt>
                      <c:pt idx="3979">
                        <c:v>3056.891959</c:v>
                      </c:pt>
                      <c:pt idx="3980">
                        <c:v>3057.8923380000001</c:v>
                      </c:pt>
                      <c:pt idx="3981">
                        <c:v>3058.8902149999999</c:v>
                      </c:pt>
                      <c:pt idx="3982">
                        <c:v>3059.9042839999997</c:v>
                      </c:pt>
                      <c:pt idx="3983">
                        <c:v>3060.899062</c:v>
                      </c:pt>
                      <c:pt idx="3984">
                        <c:v>3061.9003829999997</c:v>
                      </c:pt>
                      <c:pt idx="3985">
                        <c:v>3062.9022120000004</c:v>
                      </c:pt>
                      <c:pt idx="3986">
                        <c:v>3063.9015850000001</c:v>
                      </c:pt>
                      <c:pt idx="3987">
                        <c:v>3064.9021829999997</c:v>
                      </c:pt>
                      <c:pt idx="3988">
                        <c:v>3065.901593</c:v>
                      </c:pt>
                      <c:pt idx="3989">
                        <c:v>3066.8906240000001</c:v>
                      </c:pt>
                      <c:pt idx="3990">
                        <c:v>3067.9050990000001</c:v>
                      </c:pt>
                      <c:pt idx="3991">
                        <c:v>3068.9028579999999</c:v>
                      </c:pt>
                      <c:pt idx="3992">
                        <c:v>3069.90173</c:v>
                      </c:pt>
                      <c:pt idx="3993">
                        <c:v>3070.9021129999996</c:v>
                      </c:pt>
                      <c:pt idx="3994">
                        <c:v>3071.8911659999999</c:v>
                      </c:pt>
                      <c:pt idx="3995">
                        <c:v>3072.8988629999999</c:v>
                      </c:pt>
                      <c:pt idx="3996">
                        <c:v>3073.9020919999998</c:v>
                      </c:pt>
                      <c:pt idx="3997">
                        <c:v>3074.9034109999998</c:v>
                      </c:pt>
                      <c:pt idx="3998">
                        <c:v>3075.8937799999999</c:v>
                      </c:pt>
                      <c:pt idx="3999">
                        <c:v>3076.9019409999996</c:v>
                      </c:pt>
                      <c:pt idx="4000">
                        <c:v>3077.9019599999997</c:v>
                      </c:pt>
                      <c:pt idx="4001">
                        <c:v>3078.9028510000003</c:v>
                      </c:pt>
                      <c:pt idx="4002">
                        <c:v>3079.9091759999997</c:v>
                      </c:pt>
                      <c:pt idx="4003">
                        <c:v>3080.910515</c:v>
                      </c:pt>
                      <c:pt idx="4004">
                        <c:v>3081.9075099999995</c:v>
                      </c:pt>
                      <c:pt idx="4005">
                        <c:v>3082.9212220000004</c:v>
                      </c:pt>
                      <c:pt idx="4006">
                        <c:v>3083.9193199999995</c:v>
                      </c:pt>
                      <c:pt idx="4007">
                        <c:v>3084.9205159999997</c:v>
                      </c:pt>
                      <c:pt idx="4008">
                        <c:v>3085.9104389999998</c:v>
                      </c:pt>
                      <c:pt idx="4009">
                        <c:v>3086.9169980000001</c:v>
                      </c:pt>
                      <c:pt idx="4010">
                        <c:v>3087.9177450000002</c:v>
                      </c:pt>
                      <c:pt idx="4011">
                        <c:v>3088.9184540000001</c:v>
                      </c:pt>
                      <c:pt idx="4012">
                        <c:v>3089.9322930000003</c:v>
                      </c:pt>
                      <c:pt idx="4013">
                        <c:v>3090.9354310000003</c:v>
                      </c:pt>
                      <c:pt idx="4014">
                        <c:v>3091.9223360000001</c:v>
                      </c:pt>
                      <c:pt idx="4015">
                        <c:v>3092.9488660000002</c:v>
                      </c:pt>
                      <c:pt idx="4016">
                        <c:v>3093.9490950000004</c:v>
                      </c:pt>
                      <c:pt idx="4017">
                        <c:v>3094.949032</c:v>
                      </c:pt>
                      <c:pt idx="4018">
                        <c:v>3095.9473560000001</c:v>
                      </c:pt>
                      <c:pt idx="4019">
                        <c:v>3096.9487089999998</c:v>
                      </c:pt>
                      <c:pt idx="4020">
                        <c:v>3097.9489950000002</c:v>
                      </c:pt>
                      <c:pt idx="4021">
                        <c:v>3098.9643499999997</c:v>
                      </c:pt>
                      <c:pt idx="4022">
                        <c:v>3099.9665579999996</c:v>
                      </c:pt>
                      <c:pt idx="4023">
                        <c:v>3100.9683239999999</c:v>
                      </c:pt>
                      <c:pt idx="4024">
                        <c:v>3102.9729050000001</c:v>
                      </c:pt>
                      <c:pt idx="4025">
                        <c:v>3103.9868199999996</c:v>
                      </c:pt>
                      <c:pt idx="4026">
                        <c:v>3104.9983010000001</c:v>
                      </c:pt>
                      <c:pt idx="4027">
                        <c:v>3106.0005429999997</c:v>
                      </c:pt>
                      <c:pt idx="4028">
                        <c:v>3108.0150470000003</c:v>
                      </c:pt>
                      <c:pt idx="4029">
                        <c:v>3109.0164300000001</c:v>
                      </c:pt>
                      <c:pt idx="4030">
                        <c:v>3114.0533739999996</c:v>
                      </c:pt>
                      <c:pt idx="4031">
                        <c:v>3115.0657770000003</c:v>
                      </c:pt>
                      <c:pt idx="4032">
                        <c:v>3118.0647919999997</c:v>
                      </c:pt>
                      <c:pt idx="4033">
                        <c:v>3125.0960099999998</c:v>
                      </c:pt>
                      <c:pt idx="4034">
                        <c:v>660.95071899999994</c:v>
                      </c:pt>
                      <c:pt idx="4035">
                        <c:v>661.9637029999999</c:v>
                      </c:pt>
                      <c:pt idx="4036">
                        <c:v>662.96841399999994</c:v>
                      </c:pt>
                      <c:pt idx="4037">
                        <c:v>663.98395200000004</c:v>
                      </c:pt>
                      <c:pt idx="4038">
                        <c:v>665.00000799999998</c:v>
                      </c:pt>
                      <c:pt idx="4039">
                        <c:v>666.01629800000001</c:v>
                      </c:pt>
                      <c:pt idx="4040">
                        <c:v>667.02575799999977</c:v>
                      </c:pt>
                      <c:pt idx="4041">
                        <c:v>668.03050299999995</c:v>
                      </c:pt>
                      <c:pt idx="4042">
                        <c:v>669.03107799999998</c:v>
                      </c:pt>
                      <c:pt idx="4043">
                        <c:v>670.044038</c:v>
                      </c:pt>
                      <c:pt idx="4044">
                        <c:v>671.05788399999983</c:v>
                      </c:pt>
                      <c:pt idx="4045">
                        <c:v>672.06200600000011</c:v>
                      </c:pt>
                      <c:pt idx="4046">
                        <c:v>673.06237899999996</c:v>
                      </c:pt>
                      <c:pt idx="4047">
                        <c:v>674.08911200000011</c:v>
                      </c:pt>
                      <c:pt idx="4048">
                        <c:v>675.09809799999994</c:v>
                      </c:pt>
                      <c:pt idx="4049">
                        <c:v>676.10009899999977</c:v>
                      </c:pt>
                      <c:pt idx="4050">
                        <c:v>677.10768700000017</c:v>
                      </c:pt>
                      <c:pt idx="4051">
                        <c:v>678.10871300000008</c:v>
                      </c:pt>
                      <c:pt idx="4052">
                        <c:v>679.10950599999978</c:v>
                      </c:pt>
                      <c:pt idx="4053">
                        <c:v>680.12253299999975</c:v>
                      </c:pt>
                      <c:pt idx="4054">
                        <c:v>681.12428499999987</c:v>
                      </c:pt>
                      <c:pt idx="4055">
                        <c:v>683.12531799999988</c:v>
                      </c:pt>
                      <c:pt idx="4056">
                        <c:v>2928.6326969999996</c:v>
                      </c:pt>
                      <c:pt idx="4057">
                        <c:v>2929.3230280000002</c:v>
                      </c:pt>
                      <c:pt idx="4058">
                        <c:v>2932.3495390000003</c:v>
                      </c:pt>
                      <c:pt idx="4059">
                        <c:v>2933.3903519999999</c:v>
                      </c:pt>
                      <c:pt idx="4060">
                        <c:v>2934.8064440000003</c:v>
                      </c:pt>
                      <c:pt idx="4061">
                        <c:v>2935.5285550000003</c:v>
                      </c:pt>
                      <c:pt idx="4062">
                        <c:v>2936.5206940000003</c:v>
                      </c:pt>
                      <c:pt idx="4063">
                        <c:v>2937.5278400000002</c:v>
                      </c:pt>
                      <c:pt idx="4064">
                        <c:v>2938.5241860000001</c:v>
                      </c:pt>
                      <c:pt idx="4065">
                        <c:v>2939.5273970000003</c:v>
                      </c:pt>
                      <c:pt idx="4066">
                        <c:v>2941.5249660000004</c:v>
                      </c:pt>
                      <c:pt idx="4067">
                        <c:v>2942.524559</c:v>
                      </c:pt>
                      <c:pt idx="4068">
                        <c:v>2943.5248630000001</c:v>
                      </c:pt>
                      <c:pt idx="4069">
                        <c:v>2944.5179819999998</c:v>
                      </c:pt>
                      <c:pt idx="4070">
                        <c:v>2945.5209959999997</c:v>
                      </c:pt>
                      <c:pt idx="4071">
                        <c:v>2946.5197560000001</c:v>
                      </c:pt>
                      <c:pt idx="4072">
                        <c:v>2947.5225459999997</c:v>
                      </c:pt>
                      <c:pt idx="4073">
                        <c:v>2948.5259369999999</c:v>
                      </c:pt>
                      <c:pt idx="4074">
                        <c:v>2949.5173360000003</c:v>
                      </c:pt>
                      <c:pt idx="4075">
                        <c:v>2950.5300919999995</c:v>
                      </c:pt>
                      <c:pt idx="4076">
                        <c:v>2951.5332210000001</c:v>
                      </c:pt>
                      <c:pt idx="4077">
                        <c:v>2952.5503240000003</c:v>
                      </c:pt>
                      <c:pt idx="4078">
                        <c:v>2953.5727780000002</c:v>
                      </c:pt>
                      <c:pt idx="4079">
                        <c:v>2954.5720699999997</c:v>
                      </c:pt>
                      <c:pt idx="4080">
                        <c:v>2955.5630139999998</c:v>
                      </c:pt>
                      <c:pt idx="4081">
                        <c:v>2956.5686920000003</c:v>
                      </c:pt>
                      <c:pt idx="4082">
                        <c:v>2957.5749700000001</c:v>
                      </c:pt>
                      <c:pt idx="4083">
                        <c:v>2958.5851969999999</c:v>
                      </c:pt>
                      <c:pt idx="4084">
                        <c:v>2959.5912320000002</c:v>
                      </c:pt>
                      <c:pt idx="4085">
                        <c:v>2960.6012379999997</c:v>
                      </c:pt>
                      <c:pt idx="4086">
                        <c:v>2961.6104039999996</c:v>
                      </c:pt>
                      <c:pt idx="4087">
                        <c:v>2962.6126149999996</c:v>
                      </c:pt>
                      <c:pt idx="4088">
                        <c:v>2963.622288</c:v>
                      </c:pt>
                      <c:pt idx="4089">
                        <c:v>2964.619236</c:v>
                      </c:pt>
                      <c:pt idx="4090">
                        <c:v>2965.6229930000004</c:v>
                      </c:pt>
                      <c:pt idx="4091">
                        <c:v>2966.61807</c:v>
                      </c:pt>
                      <c:pt idx="4092">
                        <c:v>2967.6166310000003</c:v>
                      </c:pt>
                      <c:pt idx="4093">
                        <c:v>2968.6217519999996</c:v>
                      </c:pt>
                      <c:pt idx="4094">
                        <c:v>2969.6395740000003</c:v>
                      </c:pt>
                      <c:pt idx="4095">
                        <c:v>2970.6446680000004</c:v>
                      </c:pt>
                      <c:pt idx="4096">
                        <c:v>2971.6494729999999</c:v>
                      </c:pt>
                      <c:pt idx="4097">
                        <c:v>2972.6529669999995</c:v>
                      </c:pt>
                      <c:pt idx="4098">
                        <c:v>2973.654309</c:v>
                      </c:pt>
                      <c:pt idx="4099">
                        <c:v>2974.6431950000001</c:v>
                      </c:pt>
                      <c:pt idx="4100">
                        <c:v>2975.6473330000003</c:v>
                      </c:pt>
                      <c:pt idx="4101">
                        <c:v>2976.650787</c:v>
                      </c:pt>
                      <c:pt idx="4102">
                        <c:v>2977.6525829999996</c:v>
                      </c:pt>
                      <c:pt idx="4103">
                        <c:v>2978.6430439999999</c:v>
                      </c:pt>
                      <c:pt idx="4104">
                        <c:v>2979.6550300000004</c:v>
                      </c:pt>
                      <c:pt idx="4105">
                        <c:v>2980.643748</c:v>
                      </c:pt>
                      <c:pt idx="4106">
                        <c:v>2981.6550339999999</c:v>
                      </c:pt>
                      <c:pt idx="4107">
                        <c:v>2982.6656600000001</c:v>
                      </c:pt>
                      <c:pt idx="4108">
                        <c:v>2983.6677919999997</c:v>
                      </c:pt>
                      <c:pt idx="4109">
                        <c:v>2984.6706980000004</c:v>
                      </c:pt>
                      <c:pt idx="4110">
                        <c:v>2985.6864570000002</c:v>
                      </c:pt>
                      <c:pt idx="4111">
                        <c:v>2986.6864380000002</c:v>
                      </c:pt>
                      <c:pt idx="4112">
                        <c:v>2987.6881589999998</c:v>
                      </c:pt>
                      <c:pt idx="4113">
                        <c:v>2988.6980929999995</c:v>
                      </c:pt>
                      <c:pt idx="4114">
                        <c:v>2989.6998520000002</c:v>
                      </c:pt>
                      <c:pt idx="4115">
                        <c:v>2990.6995329999995</c:v>
                      </c:pt>
                      <c:pt idx="4116">
                        <c:v>2991.6979450000003</c:v>
                      </c:pt>
                      <c:pt idx="4117">
                        <c:v>2992.7008929999997</c:v>
                      </c:pt>
                      <c:pt idx="4118">
                        <c:v>2993.6875290000003</c:v>
                      </c:pt>
                      <c:pt idx="4119">
                        <c:v>2994.697901</c:v>
                      </c:pt>
                      <c:pt idx="4120">
                        <c:v>2995.7028589999995</c:v>
                      </c:pt>
                      <c:pt idx="4121">
                        <c:v>2996.7041519999998</c:v>
                      </c:pt>
                      <c:pt idx="4122">
                        <c:v>2997.7187820000004</c:v>
                      </c:pt>
                      <c:pt idx="4123">
                        <c:v>2998.7345810000002</c:v>
                      </c:pt>
                      <c:pt idx="4124">
                        <c:v>2999.7509219999997</c:v>
                      </c:pt>
                      <c:pt idx="4125">
                        <c:v>3000.7790549999995</c:v>
                      </c:pt>
                      <c:pt idx="4126">
                        <c:v>3001.7726099999995</c:v>
                      </c:pt>
                      <c:pt idx="4127">
                        <c:v>3002.7706219999995</c:v>
                      </c:pt>
                      <c:pt idx="4128">
                        <c:v>3003.7662059999998</c:v>
                      </c:pt>
                      <c:pt idx="4129">
                        <c:v>3005.7930460000002</c:v>
                      </c:pt>
                      <c:pt idx="4130">
                        <c:v>3006.7903890000002</c:v>
                      </c:pt>
                      <c:pt idx="4131">
                        <c:v>3007.8083039999997</c:v>
                      </c:pt>
                      <c:pt idx="4132">
                        <c:v>3008.8246610000001</c:v>
                      </c:pt>
                      <c:pt idx="4133">
                        <c:v>3009.8180040000002</c:v>
                      </c:pt>
                      <c:pt idx="4134">
                        <c:v>3011.8433950000003</c:v>
                      </c:pt>
                      <c:pt idx="4135">
                        <c:v>3012.8338829999998</c:v>
                      </c:pt>
                      <c:pt idx="4136">
                        <c:v>3013.8335080000002</c:v>
                      </c:pt>
                      <c:pt idx="4137">
                        <c:v>3014.8322949999997</c:v>
                      </c:pt>
                      <c:pt idx="4138">
                        <c:v>3015.8452439999996</c:v>
                      </c:pt>
                      <c:pt idx="4139">
                        <c:v>3016.8563170000002</c:v>
                      </c:pt>
                      <c:pt idx="4140">
                        <c:v>3017.872785</c:v>
                      </c:pt>
                      <c:pt idx="4141">
                        <c:v>3019.8843270000002</c:v>
                      </c:pt>
                      <c:pt idx="4142">
                        <c:v>3020.8848139999996</c:v>
                      </c:pt>
                      <c:pt idx="4143">
                        <c:v>3024.9108460000002</c:v>
                      </c:pt>
                      <c:pt idx="4144">
                        <c:v>3025.9121890000001</c:v>
                      </c:pt>
                      <c:pt idx="4145">
                        <c:v>3026.9254889999997</c:v>
                      </c:pt>
                      <c:pt idx="4146">
                        <c:v>3028.9523109999996</c:v>
                      </c:pt>
                      <c:pt idx="4147">
                        <c:v>3030.9658260000001</c:v>
                      </c:pt>
                      <c:pt idx="4148">
                        <c:v>3031.9678069999995</c:v>
                      </c:pt>
                      <c:pt idx="4149">
                        <c:v>3033.9951660000002</c:v>
                      </c:pt>
                      <c:pt idx="4150">
                        <c:v>682.12481100000014</c:v>
                      </c:pt>
                      <c:pt idx="4151">
                        <c:v>684.14107800000011</c:v>
                      </c:pt>
                      <c:pt idx="4152">
                        <c:v>685.14577199999985</c:v>
                      </c:pt>
                      <c:pt idx="4153">
                        <c:v>686.14337500000011</c:v>
                      </c:pt>
                      <c:pt idx="4154">
                        <c:v>687.14605100000017</c:v>
                      </c:pt>
                      <c:pt idx="4155">
                        <c:v>688.1456119999998</c:v>
                      </c:pt>
                      <c:pt idx="4156">
                        <c:v>689.14731299999994</c:v>
                      </c:pt>
                      <c:pt idx="4157">
                        <c:v>690.14701599999989</c:v>
                      </c:pt>
                      <c:pt idx="4158">
                        <c:v>691.14897100000007</c:v>
                      </c:pt>
                      <c:pt idx="4159">
                        <c:v>692.14715999999999</c:v>
                      </c:pt>
                      <c:pt idx="4160">
                        <c:v>693.14742500000011</c:v>
                      </c:pt>
                      <c:pt idx="4161">
                        <c:v>694.14820299999974</c:v>
                      </c:pt>
                      <c:pt idx="4162">
                        <c:v>695.15429200000017</c:v>
                      </c:pt>
                      <c:pt idx="4163">
                        <c:v>696.1584969999999</c:v>
                      </c:pt>
                      <c:pt idx="4164">
                        <c:v>697.15903299999991</c:v>
                      </c:pt>
                      <c:pt idx="4165">
                        <c:v>698.1668380000001</c:v>
                      </c:pt>
                      <c:pt idx="4166">
                        <c:v>699.18004900000005</c:v>
                      </c:pt>
                      <c:pt idx="4167">
                        <c:v>700.19680500000004</c:v>
                      </c:pt>
                      <c:pt idx="4168">
                        <c:v>701.19748500000014</c:v>
                      </c:pt>
                      <c:pt idx="4169">
                        <c:v>702.19961199999989</c:v>
                      </c:pt>
                      <c:pt idx="4170">
                        <c:v>703.19246900000007</c:v>
                      </c:pt>
                      <c:pt idx="4171">
                        <c:v>704.18990600000006</c:v>
                      </c:pt>
                      <c:pt idx="4172">
                        <c:v>707.20613999999978</c:v>
                      </c:pt>
                      <c:pt idx="4173">
                        <c:v>2834.9088569999999</c:v>
                      </c:pt>
                      <c:pt idx="4174">
                        <c:v>2837.055194</c:v>
                      </c:pt>
                      <c:pt idx="4175">
                        <c:v>2837.9361400000003</c:v>
                      </c:pt>
                      <c:pt idx="4176">
                        <c:v>2838.931846</c:v>
                      </c:pt>
                      <c:pt idx="4177">
                        <c:v>2840.989873</c:v>
                      </c:pt>
                      <c:pt idx="4178">
                        <c:v>2846.0011140000001</c:v>
                      </c:pt>
                      <c:pt idx="4179">
                        <c:v>2847.0390499999999</c:v>
                      </c:pt>
                      <c:pt idx="4180">
                        <c:v>2849.0848380000002</c:v>
                      </c:pt>
                      <c:pt idx="4181">
                        <c:v>2850.1164430000003</c:v>
                      </c:pt>
                      <c:pt idx="4182">
                        <c:v>2851.1170310000002</c:v>
                      </c:pt>
                      <c:pt idx="4183">
                        <c:v>2852.1266819999996</c:v>
                      </c:pt>
                      <c:pt idx="4184">
                        <c:v>2853.1344089999998</c:v>
                      </c:pt>
                      <c:pt idx="4185">
                        <c:v>2854.1348160000002</c:v>
                      </c:pt>
                      <c:pt idx="4186">
                        <c:v>2855.1350390000002</c:v>
                      </c:pt>
                      <c:pt idx="4187">
                        <c:v>2856.1354049999995</c:v>
                      </c:pt>
                      <c:pt idx="4188">
                        <c:v>2857.1355179999996</c:v>
                      </c:pt>
                      <c:pt idx="4189">
                        <c:v>2858.1446199999996</c:v>
                      </c:pt>
                      <c:pt idx="4190">
                        <c:v>2859.1443679999998</c:v>
                      </c:pt>
                      <c:pt idx="4191">
                        <c:v>2860.147066</c:v>
                      </c:pt>
                      <c:pt idx="4192">
                        <c:v>2861.2117919999996</c:v>
                      </c:pt>
                      <c:pt idx="4193">
                        <c:v>2862.147496</c:v>
                      </c:pt>
                      <c:pt idx="4194">
                        <c:v>2863.1595910000001</c:v>
                      </c:pt>
                      <c:pt idx="4195">
                        <c:v>2864.1755589999998</c:v>
                      </c:pt>
                      <c:pt idx="4196">
                        <c:v>2865.1757919999995</c:v>
                      </c:pt>
                      <c:pt idx="4197">
                        <c:v>2866.1762309999999</c:v>
                      </c:pt>
                      <c:pt idx="4198">
                        <c:v>2867.2210200000004</c:v>
                      </c:pt>
                      <c:pt idx="4199">
                        <c:v>2868.2831810000002</c:v>
                      </c:pt>
                      <c:pt idx="4200">
                        <c:v>2869.3088999999995</c:v>
                      </c:pt>
                      <c:pt idx="4201">
                        <c:v>2870.3125240000004</c:v>
                      </c:pt>
                      <c:pt idx="4202">
                        <c:v>2871.3400690000003</c:v>
                      </c:pt>
                      <c:pt idx="4203">
                        <c:v>2872.3410209999997</c:v>
                      </c:pt>
                      <c:pt idx="4204">
                        <c:v>2873.3760509999997</c:v>
                      </c:pt>
                      <c:pt idx="4205">
                        <c:v>2874.4533079999997</c:v>
                      </c:pt>
                      <c:pt idx="4206">
                        <c:v>2875.410539</c:v>
                      </c:pt>
                      <c:pt idx="4207">
                        <c:v>2876.4203110000003</c:v>
                      </c:pt>
                      <c:pt idx="4208">
                        <c:v>2877.5663330000002</c:v>
                      </c:pt>
                      <c:pt idx="4209">
                        <c:v>2878.4093479999997</c:v>
                      </c:pt>
                      <c:pt idx="4210">
                        <c:v>2879.4202870000004</c:v>
                      </c:pt>
                      <c:pt idx="4211">
                        <c:v>2880.6834020000001</c:v>
                      </c:pt>
                      <c:pt idx="4212">
                        <c:v>2881.4202710000004</c:v>
                      </c:pt>
                      <c:pt idx="4213">
                        <c:v>2882.4165470000003</c:v>
                      </c:pt>
                      <c:pt idx="4214">
                        <c:v>2883.7772870000003</c:v>
                      </c:pt>
                      <c:pt idx="4215">
                        <c:v>2884.4488649999998</c:v>
                      </c:pt>
                      <c:pt idx="4216">
                        <c:v>2885.4587999999999</c:v>
                      </c:pt>
                      <c:pt idx="4217">
                        <c:v>2886.8742699999998</c:v>
                      </c:pt>
                      <c:pt idx="4218">
                        <c:v>2887.4772470000003</c:v>
                      </c:pt>
                      <c:pt idx="4219">
                        <c:v>2888.5299639999998</c:v>
                      </c:pt>
                      <c:pt idx="4220">
                        <c:v>2889.9505510000004</c:v>
                      </c:pt>
                      <c:pt idx="4221">
                        <c:v>2890.5606869999997</c:v>
                      </c:pt>
                      <c:pt idx="4222">
                        <c:v>2891.6042329999996</c:v>
                      </c:pt>
                      <c:pt idx="4223">
                        <c:v>2893.0386320000002</c:v>
                      </c:pt>
                      <c:pt idx="4224">
                        <c:v>2893.6227359999998</c:v>
                      </c:pt>
                      <c:pt idx="4225">
                        <c:v>2894.5764960000001</c:v>
                      </c:pt>
                      <c:pt idx="4226">
                        <c:v>2895.594122</c:v>
                      </c:pt>
                      <c:pt idx="4227">
                        <c:v>2896.6473149999997</c:v>
                      </c:pt>
                      <c:pt idx="4228">
                        <c:v>2897.6958559999998</c:v>
                      </c:pt>
                      <c:pt idx="4229">
                        <c:v>2898.7444199999995</c:v>
                      </c:pt>
                      <c:pt idx="4230">
                        <c:v>2899.740961</c:v>
                      </c:pt>
                      <c:pt idx="4231">
                        <c:v>2900.789397</c:v>
                      </c:pt>
                      <c:pt idx="4232">
                        <c:v>2901.8114739999996</c:v>
                      </c:pt>
                      <c:pt idx="4233">
                        <c:v>2902.8049829999995</c:v>
                      </c:pt>
                      <c:pt idx="4234">
                        <c:v>2903.8233439999999</c:v>
                      </c:pt>
                      <c:pt idx="4235">
                        <c:v>2904.8235200000004</c:v>
                      </c:pt>
                      <c:pt idx="4236">
                        <c:v>2905.874851</c:v>
                      </c:pt>
                      <c:pt idx="4237">
                        <c:v>2906.9233140000001</c:v>
                      </c:pt>
                      <c:pt idx="4238">
                        <c:v>2907.9718939999998</c:v>
                      </c:pt>
                      <c:pt idx="4239">
                        <c:v>2908.9917479999999</c:v>
                      </c:pt>
                      <c:pt idx="4240">
                        <c:v>2910.0167779999997</c:v>
                      </c:pt>
                      <c:pt idx="4241">
                        <c:v>2911.0651210000001</c:v>
                      </c:pt>
                      <c:pt idx="4242">
                        <c:v>2912.1136620000002</c:v>
                      </c:pt>
                      <c:pt idx="4243">
                        <c:v>2913.1103170000001</c:v>
                      </c:pt>
                      <c:pt idx="4244">
                        <c:v>2914.1422740000003</c:v>
                      </c:pt>
                      <c:pt idx="4245">
                        <c:v>2915.1681190000004</c:v>
                      </c:pt>
                      <c:pt idx="4246">
                        <c:v>2916.1679090000002</c:v>
                      </c:pt>
                      <c:pt idx="4247">
                        <c:v>2917.1832769999996</c:v>
                      </c:pt>
                      <c:pt idx="4248">
                        <c:v>2918.1838149999999</c:v>
                      </c:pt>
                      <c:pt idx="4249">
                        <c:v>2919.199384</c:v>
                      </c:pt>
                      <c:pt idx="4250">
                        <c:v>2920.199623</c:v>
                      </c:pt>
                      <c:pt idx="4251">
                        <c:v>2921.2000299999995</c:v>
                      </c:pt>
                      <c:pt idx="4252">
                        <c:v>2922.4696200000003</c:v>
                      </c:pt>
                      <c:pt idx="4253">
                        <c:v>2923.2149750000003</c:v>
                      </c:pt>
                      <c:pt idx="4254">
                        <c:v>2924.2149649999997</c:v>
                      </c:pt>
                      <c:pt idx="4255">
                        <c:v>2925.2625979999998</c:v>
                      </c:pt>
                      <c:pt idx="4256">
                        <c:v>2926.2840579999997</c:v>
                      </c:pt>
                      <c:pt idx="4257">
                        <c:v>2927.2998080000002</c:v>
                      </c:pt>
                      <c:pt idx="4258">
                        <c:v>2930.3224260000002</c:v>
                      </c:pt>
                      <c:pt idx="4259">
                        <c:v>2931.7295419999996</c:v>
                      </c:pt>
                      <c:pt idx="4260">
                        <c:v>2940.5274370000002</c:v>
                      </c:pt>
                      <c:pt idx="4261">
                        <c:v>705.19653599999992</c:v>
                      </c:pt>
                      <c:pt idx="4262">
                        <c:v>706.19662000000017</c:v>
                      </c:pt>
                      <c:pt idx="4263">
                        <c:v>708.20735299999978</c:v>
                      </c:pt>
                      <c:pt idx="4264">
                        <c:v>709.20894799999996</c:v>
                      </c:pt>
                      <c:pt idx="4265">
                        <c:v>710.21591499999977</c:v>
                      </c:pt>
                      <c:pt idx="4266">
                        <c:v>711.20672500000001</c:v>
                      </c:pt>
                      <c:pt idx="4267">
                        <c:v>712.21138199999996</c:v>
                      </c:pt>
                      <c:pt idx="4268">
                        <c:v>713.21074399999998</c:v>
                      </c:pt>
                      <c:pt idx="4269">
                        <c:v>714.21899500000018</c:v>
                      </c:pt>
                      <c:pt idx="4270">
                        <c:v>715.23060499999974</c:v>
                      </c:pt>
                      <c:pt idx="4271">
                        <c:v>716.23387300000013</c:v>
                      </c:pt>
                      <c:pt idx="4272">
                        <c:v>717.24920999999995</c:v>
                      </c:pt>
                      <c:pt idx="4273">
                        <c:v>718.23824800000011</c:v>
                      </c:pt>
                      <c:pt idx="4274">
                        <c:v>719.2388289999999</c:v>
                      </c:pt>
                      <c:pt idx="4275">
                        <c:v>720.24404300000015</c:v>
                      </c:pt>
                      <c:pt idx="4276">
                        <c:v>721.24595199999976</c:v>
                      </c:pt>
                      <c:pt idx="4277">
                        <c:v>722.24421900000016</c:v>
                      </c:pt>
                      <c:pt idx="4278">
                        <c:v>723.23896699999977</c:v>
                      </c:pt>
                      <c:pt idx="4279">
                        <c:v>724.24406499999986</c:v>
                      </c:pt>
                      <c:pt idx="4280">
                        <c:v>725.24947100000009</c:v>
                      </c:pt>
                      <c:pt idx="4281">
                        <c:v>726.25536699999975</c:v>
                      </c:pt>
                      <c:pt idx="4282">
                        <c:v>727.26067499999999</c:v>
                      </c:pt>
                      <c:pt idx="4283">
                        <c:v>728.25164600000016</c:v>
                      </c:pt>
                      <c:pt idx="4284">
                        <c:v>730.26386199999979</c:v>
                      </c:pt>
                      <c:pt idx="4285">
                        <c:v>731.27691300000015</c:v>
                      </c:pt>
                      <c:pt idx="4286">
                        <c:v>732.29163400000016</c:v>
                      </c:pt>
                      <c:pt idx="4287">
                        <c:v>2741.3135360000001</c:v>
                      </c:pt>
                      <c:pt idx="4288">
                        <c:v>2744.3128629999997</c:v>
                      </c:pt>
                      <c:pt idx="4289">
                        <c:v>2745.3287580000001</c:v>
                      </c:pt>
                      <c:pt idx="4290">
                        <c:v>2748.3977239999999</c:v>
                      </c:pt>
                      <c:pt idx="4291">
                        <c:v>2749.4271750000003</c:v>
                      </c:pt>
                      <c:pt idx="4292">
                        <c:v>2750.4547989999996</c:v>
                      </c:pt>
                      <c:pt idx="4293">
                        <c:v>2751.4559699999995</c:v>
                      </c:pt>
                      <c:pt idx="4294">
                        <c:v>2752.4888219999998</c:v>
                      </c:pt>
                      <c:pt idx="4295">
                        <c:v>2753.5166809999996</c:v>
                      </c:pt>
                      <c:pt idx="4296">
                        <c:v>2754.5312399999998</c:v>
                      </c:pt>
                      <c:pt idx="4297">
                        <c:v>2755.5523019999996</c:v>
                      </c:pt>
                      <c:pt idx="4298">
                        <c:v>2756.5839389999996</c:v>
                      </c:pt>
                      <c:pt idx="4299">
                        <c:v>2757.6060650000004</c:v>
                      </c:pt>
                      <c:pt idx="4300">
                        <c:v>2759.6770009999996</c:v>
                      </c:pt>
                      <c:pt idx="4301">
                        <c:v>2760.7038729999999</c:v>
                      </c:pt>
                      <c:pt idx="4302">
                        <c:v>2761.7413700000002</c:v>
                      </c:pt>
                      <c:pt idx="4303">
                        <c:v>2762.7702560000002</c:v>
                      </c:pt>
                      <c:pt idx="4304">
                        <c:v>2763.8018129999996</c:v>
                      </c:pt>
                      <c:pt idx="4305">
                        <c:v>2764.8236759999995</c:v>
                      </c:pt>
                      <c:pt idx="4306">
                        <c:v>2765.8262929999996</c:v>
                      </c:pt>
                      <c:pt idx="4307">
                        <c:v>2766.8169400000002</c:v>
                      </c:pt>
                      <c:pt idx="4308">
                        <c:v>2767.8196599999997</c:v>
                      </c:pt>
                      <c:pt idx="4309">
                        <c:v>2768.8407620000003</c:v>
                      </c:pt>
                      <c:pt idx="4310">
                        <c:v>2769.8756179999996</c:v>
                      </c:pt>
                      <c:pt idx="4311">
                        <c:v>2770.8143279999999</c:v>
                      </c:pt>
                      <c:pt idx="4312">
                        <c:v>2771.8233420000001</c:v>
                      </c:pt>
                      <c:pt idx="4313">
                        <c:v>2772.8236240000001</c:v>
                      </c:pt>
                      <c:pt idx="4314">
                        <c:v>2773.93669</c:v>
                      </c:pt>
                      <c:pt idx="4315">
                        <c:v>2774.8522399999997</c:v>
                      </c:pt>
                      <c:pt idx="4316">
                        <c:v>2775.8905239999999</c:v>
                      </c:pt>
                      <c:pt idx="4317">
                        <c:v>2776.9066580000003</c:v>
                      </c:pt>
                      <c:pt idx="4318">
                        <c:v>2777.9095229999998</c:v>
                      </c:pt>
                      <c:pt idx="4319">
                        <c:v>2778.9444840000001</c:v>
                      </c:pt>
                      <c:pt idx="4320">
                        <c:v>2780.1436449999997</c:v>
                      </c:pt>
                      <c:pt idx="4321">
                        <c:v>2780.9922339999998</c:v>
                      </c:pt>
                      <c:pt idx="4322">
                        <c:v>2781.9924720000004</c:v>
                      </c:pt>
                      <c:pt idx="4323">
                        <c:v>2783.254085</c:v>
                      </c:pt>
                      <c:pt idx="4324">
                        <c:v>2784.0338719999995</c:v>
                      </c:pt>
                      <c:pt idx="4325">
                        <c:v>2785.0602549999999</c:v>
                      </c:pt>
                      <c:pt idx="4326">
                        <c:v>2786.3274409999999</c:v>
                      </c:pt>
                      <c:pt idx="4327">
                        <c:v>2787.0906870000003</c:v>
                      </c:pt>
                      <c:pt idx="4328">
                        <c:v>2788.105677</c:v>
                      </c:pt>
                      <c:pt idx="4329">
                        <c:v>2789.1397579999998</c:v>
                      </c:pt>
                      <c:pt idx="4330">
                        <c:v>2790.1558410000002</c:v>
                      </c:pt>
                      <c:pt idx="4331">
                        <c:v>2791.1681240000003</c:v>
                      </c:pt>
                      <c:pt idx="4332">
                        <c:v>2792.16185</c:v>
                      </c:pt>
                      <c:pt idx="4333">
                        <c:v>2793.158551</c:v>
                      </c:pt>
                      <c:pt idx="4334">
                        <c:v>2794.186029</c:v>
                      </c:pt>
                      <c:pt idx="4335">
                        <c:v>2795.218633</c:v>
                      </c:pt>
                      <c:pt idx="4336">
                        <c:v>2796.2610710000004</c:v>
                      </c:pt>
                      <c:pt idx="4337">
                        <c:v>2797.1827550000003</c:v>
                      </c:pt>
                      <c:pt idx="4338">
                        <c:v>2798.1737609999996</c:v>
                      </c:pt>
                      <c:pt idx="4339">
                        <c:v>2799.1963039999996</c:v>
                      </c:pt>
                      <c:pt idx="4340">
                        <c:v>2800.3136520000003</c:v>
                      </c:pt>
                      <c:pt idx="4341">
                        <c:v>2801.2470920000001</c:v>
                      </c:pt>
                      <c:pt idx="4342">
                        <c:v>2802.265656</c:v>
                      </c:pt>
                      <c:pt idx="4343">
                        <c:v>2803.2979190000001</c:v>
                      </c:pt>
                      <c:pt idx="4344">
                        <c:v>2804.3133149999999</c:v>
                      </c:pt>
                      <c:pt idx="4345">
                        <c:v>2805.3283969999998</c:v>
                      </c:pt>
                      <c:pt idx="4346">
                        <c:v>2806.3655649999996</c:v>
                      </c:pt>
                      <c:pt idx="4347">
                        <c:v>2807.4072119999996</c:v>
                      </c:pt>
                      <c:pt idx="4348">
                        <c:v>2808.4553019999998</c:v>
                      </c:pt>
                      <c:pt idx="4349">
                        <c:v>2809.4550000000004</c:v>
                      </c:pt>
                      <c:pt idx="4350">
                        <c:v>2810.4547219999999</c:v>
                      </c:pt>
                      <c:pt idx="4351">
                        <c:v>2811.4731559999996</c:v>
                      </c:pt>
                      <c:pt idx="4352">
                        <c:v>2812.5254659999996</c:v>
                      </c:pt>
                      <c:pt idx="4353">
                        <c:v>2813.5422199999998</c:v>
                      </c:pt>
                      <c:pt idx="4354">
                        <c:v>2814.542328</c:v>
                      </c:pt>
                      <c:pt idx="4355">
                        <c:v>2815.5568310000003</c:v>
                      </c:pt>
                      <c:pt idx="4356">
                        <c:v>2816.5632069999997</c:v>
                      </c:pt>
                      <c:pt idx="4357">
                        <c:v>2817.6000209999997</c:v>
                      </c:pt>
                      <c:pt idx="4358">
                        <c:v>2818.6153259999996</c:v>
                      </c:pt>
                      <c:pt idx="4359">
                        <c:v>2819.6324129999998</c:v>
                      </c:pt>
                      <c:pt idx="4360">
                        <c:v>2820.681873</c:v>
                      </c:pt>
                      <c:pt idx="4361">
                        <c:v>2821.9859629999996</c:v>
                      </c:pt>
                      <c:pt idx="4362">
                        <c:v>2822.7299930000004</c:v>
                      </c:pt>
                      <c:pt idx="4363">
                        <c:v>2823.7353109999999</c:v>
                      </c:pt>
                      <c:pt idx="4364">
                        <c:v>2825.0841800000003</c:v>
                      </c:pt>
                      <c:pt idx="4365">
                        <c:v>2825.7777209999999</c:v>
                      </c:pt>
                      <c:pt idx="4366">
                        <c:v>2826.7930000000001</c:v>
                      </c:pt>
                      <c:pt idx="4367">
                        <c:v>2828.1859220000001</c:v>
                      </c:pt>
                      <c:pt idx="4368">
                        <c:v>2828.8302769999996</c:v>
                      </c:pt>
                      <c:pt idx="4369">
                        <c:v>2829.8345860000004</c:v>
                      </c:pt>
                      <c:pt idx="4370">
                        <c:v>2831.2675759999997</c:v>
                      </c:pt>
                      <c:pt idx="4371">
                        <c:v>2831.8881219999998</c:v>
                      </c:pt>
                      <c:pt idx="4372">
                        <c:v>2832.8923799999998</c:v>
                      </c:pt>
                      <c:pt idx="4373">
                        <c:v>2833.903769</c:v>
                      </c:pt>
                      <c:pt idx="4374">
                        <c:v>2835.9098300000001</c:v>
                      </c:pt>
                      <c:pt idx="4375">
                        <c:v>2839.9316320000003</c:v>
                      </c:pt>
                      <c:pt idx="4376">
                        <c:v>2841.9926549999996</c:v>
                      </c:pt>
                      <c:pt idx="4377">
                        <c:v>2842.894049</c:v>
                      </c:pt>
                      <c:pt idx="4378">
                        <c:v>2843.9176320000001</c:v>
                      </c:pt>
                      <c:pt idx="4379">
                        <c:v>2844.9526229999997</c:v>
                      </c:pt>
                      <c:pt idx="4380">
                        <c:v>2848.0719869999998</c:v>
                      </c:pt>
                      <c:pt idx="4381">
                        <c:v>729.26207900000009</c:v>
                      </c:pt>
                      <c:pt idx="4382">
                        <c:v>733.29314699999986</c:v>
                      </c:pt>
                      <c:pt idx="4383">
                        <c:v>734.2844970000001</c:v>
                      </c:pt>
                      <c:pt idx="4384">
                        <c:v>735.29232199999979</c:v>
                      </c:pt>
                      <c:pt idx="4385">
                        <c:v>736.30634800000007</c:v>
                      </c:pt>
                      <c:pt idx="4386">
                        <c:v>737.32274000000007</c:v>
                      </c:pt>
                      <c:pt idx="4387">
                        <c:v>738.33976299999995</c:v>
                      </c:pt>
                      <c:pt idx="4388">
                        <c:v>739.33381999999983</c:v>
                      </c:pt>
                      <c:pt idx="4389">
                        <c:v>740.33781499999986</c:v>
                      </c:pt>
                      <c:pt idx="4390">
                        <c:v>741.33667199999991</c:v>
                      </c:pt>
                      <c:pt idx="4391">
                        <c:v>742.33704299999999</c:v>
                      </c:pt>
                      <c:pt idx="4392">
                        <c:v>743.33692199999996</c:v>
                      </c:pt>
                      <c:pt idx="4393">
                        <c:v>744.33800800000017</c:v>
                      </c:pt>
                      <c:pt idx="4394">
                        <c:v>745.35156599999982</c:v>
                      </c:pt>
                      <c:pt idx="4395">
                        <c:v>746.36358199999995</c:v>
                      </c:pt>
                      <c:pt idx="4396">
                        <c:v>747.36176799999976</c:v>
                      </c:pt>
                      <c:pt idx="4397">
                        <c:v>748.372613</c:v>
                      </c:pt>
                      <c:pt idx="4398">
                        <c:v>749.36862999999994</c:v>
                      </c:pt>
                      <c:pt idx="4399">
                        <c:v>750.38487200000009</c:v>
                      </c:pt>
                      <c:pt idx="4400">
                        <c:v>751.3981389999999</c:v>
                      </c:pt>
                      <c:pt idx="4401">
                        <c:v>752.39837499999976</c:v>
                      </c:pt>
                      <c:pt idx="4402">
                        <c:v>753.39288799999986</c:v>
                      </c:pt>
                      <c:pt idx="4403">
                        <c:v>754.39119100000016</c:v>
                      </c:pt>
                      <c:pt idx="4404">
                        <c:v>755.39248399999997</c:v>
                      </c:pt>
                      <c:pt idx="4405">
                        <c:v>756.3986789999999</c:v>
                      </c:pt>
                      <c:pt idx="4406">
                        <c:v>757.39736300000004</c:v>
                      </c:pt>
                      <c:pt idx="4407">
                        <c:v>758.39848100000017</c:v>
                      </c:pt>
                      <c:pt idx="4408">
                        <c:v>759.39957499999991</c:v>
                      </c:pt>
                      <c:pt idx="4409">
                        <c:v>760.40102699999989</c:v>
                      </c:pt>
                      <c:pt idx="4410">
                        <c:v>2655.6377120000002</c:v>
                      </c:pt>
                      <c:pt idx="4411">
                        <c:v>2658.6468319999999</c:v>
                      </c:pt>
                      <c:pt idx="4412">
                        <c:v>2659.6635680000004</c:v>
                      </c:pt>
                      <c:pt idx="4413">
                        <c:v>2660.6649659999998</c:v>
                      </c:pt>
                      <c:pt idx="4414">
                        <c:v>2665.7097079999999</c:v>
                      </c:pt>
                      <c:pt idx="4415">
                        <c:v>2666.7271079999996</c:v>
                      </c:pt>
                      <c:pt idx="4416">
                        <c:v>2667.7292819999998</c:v>
                      </c:pt>
                      <c:pt idx="4417">
                        <c:v>2668.7316169999999</c:v>
                      </c:pt>
                      <c:pt idx="4418">
                        <c:v>2669.7331499999996</c:v>
                      </c:pt>
                      <c:pt idx="4419">
                        <c:v>2670.7352560000004</c:v>
                      </c:pt>
                      <c:pt idx="4420">
                        <c:v>2671.7496059999999</c:v>
                      </c:pt>
                      <c:pt idx="4421">
                        <c:v>2672.7648379999996</c:v>
                      </c:pt>
                      <c:pt idx="4422">
                        <c:v>2673.7601520000003</c:v>
                      </c:pt>
                      <c:pt idx="4423">
                        <c:v>2674.7781639999998</c:v>
                      </c:pt>
                      <c:pt idx="4424">
                        <c:v>2675.7804179999998</c:v>
                      </c:pt>
                      <c:pt idx="4425">
                        <c:v>2676.7828169999998</c:v>
                      </c:pt>
                      <c:pt idx="4426">
                        <c:v>2677.7848369999997</c:v>
                      </c:pt>
                      <c:pt idx="4427">
                        <c:v>2678.8029490000004</c:v>
                      </c:pt>
                      <c:pt idx="4428">
                        <c:v>2679.827796</c:v>
                      </c:pt>
                      <c:pt idx="4429">
                        <c:v>2680.832081</c:v>
                      </c:pt>
                      <c:pt idx="4430">
                        <c:v>2681.833975</c:v>
                      </c:pt>
                      <c:pt idx="4431">
                        <c:v>2682.8319340000003</c:v>
                      </c:pt>
                      <c:pt idx="4432">
                        <c:v>2683.8547819999999</c:v>
                      </c:pt>
                      <c:pt idx="4433">
                        <c:v>2684.8599369999997</c:v>
                      </c:pt>
                      <c:pt idx="4434">
                        <c:v>2685.8705160000004</c:v>
                      </c:pt>
                      <c:pt idx="4435">
                        <c:v>2686.8651020000002</c:v>
                      </c:pt>
                      <c:pt idx="4436">
                        <c:v>2687.875423</c:v>
                      </c:pt>
                      <c:pt idx="4437">
                        <c:v>2688.891177</c:v>
                      </c:pt>
                      <c:pt idx="4438">
                        <c:v>2689.9010169999997</c:v>
                      </c:pt>
                      <c:pt idx="4439">
                        <c:v>2690.9045949999995</c:v>
                      </c:pt>
                      <c:pt idx="4440">
                        <c:v>2691.8966690000002</c:v>
                      </c:pt>
                      <c:pt idx="4441">
                        <c:v>2692.9049609999997</c:v>
                      </c:pt>
                      <c:pt idx="4442">
                        <c:v>2693.912726</c:v>
                      </c:pt>
                      <c:pt idx="4443">
                        <c:v>2694.9632660000002</c:v>
                      </c:pt>
                      <c:pt idx="4444">
                        <c:v>2695.9261840000004</c:v>
                      </c:pt>
                      <c:pt idx="4445">
                        <c:v>2696.9243979999997</c:v>
                      </c:pt>
                      <c:pt idx="4446">
                        <c:v>2697.9312029999996</c:v>
                      </c:pt>
                      <c:pt idx="4447">
                        <c:v>2698.9691379999999</c:v>
                      </c:pt>
                      <c:pt idx="4448">
                        <c:v>2699.9060260000001</c:v>
                      </c:pt>
                      <c:pt idx="4449">
                        <c:v>2700.9094970000001</c:v>
                      </c:pt>
                      <c:pt idx="4450">
                        <c:v>2701.919386</c:v>
                      </c:pt>
                      <c:pt idx="4451">
                        <c:v>2702.9093589999998</c:v>
                      </c:pt>
                      <c:pt idx="4452">
                        <c:v>2704.089039</c:v>
                      </c:pt>
                      <c:pt idx="4453">
                        <c:v>2704.9113389999998</c:v>
                      </c:pt>
                      <c:pt idx="4454">
                        <c:v>2705.9091530000001</c:v>
                      </c:pt>
                      <c:pt idx="4455">
                        <c:v>2707.1941199999997</c:v>
                      </c:pt>
                      <c:pt idx="4456">
                        <c:v>2707.959472</c:v>
                      </c:pt>
                      <c:pt idx="4457">
                        <c:v>2708.9753470000001</c:v>
                      </c:pt>
                      <c:pt idx="4458">
                        <c:v>2710.2773030000003</c:v>
                      </c:pt>
                      <c:pt idx="4459">
                        <c:v>2711.0231010000002</c:v>
                      </c:pt>
                      <c:pt idx="4460">
                        <c:v>2712.0454219999997</c:v>
                      </c:pt>
                      <c:pt idx="4461">
                        <c:v>2713.3510670000001</c:v>
                      </c:pt>
                      <c:pt idx="4462">
                        <c:v>2714.0705720000001</c:v>
                      </c:pt>
                      <c:pt idx="4463">
                        <c:v>2715.089015</c:v>
                      </c:pt>
                      <c:pt idx="4464">
                        <c:v>2716.4568100000001</c:v>
                      </c:pt>
                      <c:pt idx="4465">
                        <c:v>2717.1177720000001</c:v>
                      </c:pt>
                      <c:pt idx="4466">
                        <c:v>2718.12077</c:v>
                      </c:pt>
                      <c:pt idx="4467">
                        <c:v>2719.5799759999995</c:v>
                      </c:pt>
                      <c:pt idx="4468">
                        <c:v>2720.1195149999999</c:v>
                      </c:pt>
                      <c:pt idx="4469">
                        <c:v>2721.115843</c:v>
                      </c:pt>
                      <c:pt idx="4470">
                        <c:v>2722.1468419999997</c:v>
                      </c:pt>
                      <c:pt idx="4471">
                        <c:v>2723.1469599999996</c:v>
                      </c:pt>
                      <c:pt idx="4472">
                        <c:v>2724.1470729999996</c:v>
                      </c:pt>
                      <c:pt idx="4473">
                        <c:v>2725.1679170000002</c:v>
                      </c:pt>
                      <c:pt idx="4474">
                        <c:v>2726.1636309999999</c:v>
                      </c:pt>
                      <c:pt idx="4475">
                        <c:v>2727.1635039999996</c:v>
                      </c:pt>
                      <c:pt idx="4476">
                        <c:v>2728.1701340000004</c:v>
                      </c:pt>
                      <c:pt idx="4477">
                        <c:v>2729.1707240000001</c:v>
                      </c:pt>
                      <c:pt idx="4478">
                        <c:v>2730.1708359999998</c:v>
                      </c:pt>
                      <c:pt idx="4479">
                        <c:v>2731.1710859999998</c:v>
                      </c:pt>
                      <c:pt idx="4480">
                        <c:v>2732.2001180000002</c:v>
                      </c:pt>
                      <c:pt idx="4481">
                        <c:v>2733.1957299999999</c:v>
                      </c:pt>
                      <c:pt idx="4482">
                        <c:v>2734.1965990000003</c:v>
                      </c:pt>
                      <c:pt idx="4483">
                        <c:v>2735.2112439999996</c:v>
                      </c:pt>
                      <c:pt idx="4484">
                        <c:v>2736.2196669999998</c:v>
                      </c:pt>
                      <c:pt idx="4485">
                        <c:v>2737.2765290000002</c:v>
                      </c:pt>
                      <c:pt idx="4486">
                        <c:v>2738.3235060000002</c:v>
                      </c:pt>
                      <c:pt idx="4487">
                        <c:v>2739.2154869999999</c:v>
                      </c:pt>
                      <c:pt idx="4488">
                        <c:v>2740.2249450000004</c:v>
                      </c:pt>
                      <c:pt idx="4489">
                        <c:v>2742.2965579999995</c:v>
                      </c:pt>
                      <c:pt idx="4490">
                        <c:v>2743.3125619999996</c:v>
                      </c:pt>
                      <c:pt idx="4491">
                        <c:v>2746.3444039999999</c:v>
                      </c:pt>
                      <c:pt idx="4492">
                        <c:v>2747.3823959999995</c:v>
                      </c:pt>
                      <c:pt idx="4493">
                        <c:v>2758.6549170000003</c:v>
                      </c:pt>
                      <c:pt idx="4494">
                        <c:v>761.40015799999992</c:v>
                      </c:pt>
                      <c:pt idx="4495">
                        <c:v>762.40492700000004</c:v>
                      </c:pt>
                      <c:pt idx="4496">
                        <c:v>763.40383199999997</c:v>
                      </c:pt>
                      <c:pt idx="4497">
                        <c:v>764.40285600000016</c:v>
                      </c:pt>
                      <c:pt idx="4498">
                        <c:v>765.40451799999983</c:v>
                      </c:pt>
                      <c:pt idx="4499">
                        <c:v>766.40073100000018</c:v>
                      </c:pt>
                      <c:pt idx="4500">
                        <c:v>767.4035829999998</c:v>
                      </c:pt>
                      <c:pt idx="4501">
                        <c:v>768.39282599999979</c:v>
                      </c:pt>
                      <c:pt idx="4502">
                        <c:v>769.39735000000019</c:v>
                      </c:pt>
                      <c:pt idx="4503">
                        <c:v>770.39809400000013</c:v>
                      </c:pt>
                      <c:pt idx="4504">
                        <c:v>771.40083899999991</c:v>
                      </c:pt>
                      <c:pt idx="4505">
                        <c:v>772.402963</c:v>
                      </c:pt>
                      <c:pt idx="4506">
                        <c:v>773.40511000000015</c:v>
                      </c:pt>
                      <c:pt idx="4507">
                        <c:v>774.40217399999983</c:v>
                      </c:pt>
                      <c:pt idx="4508">
                        <c:v>775.40255900000011</c:v>
                      </c:pt>
                      <c:pt idx="4509">
                        <c:v>776.39959399999998</c:v>
                      </c:pt>
                      <c:pt idx="4510">
                        <c:v>777.40178400000013</c:v>
                      </c:pt>
                      <c:pt idx="4511">
                        <c:v>778.43073199999981</c:v>
                      </c:pt>
                      <c:pt idx="4512">
                        <c:v>779.43013000000019</c:v>
                      </c:pt>
                      <c:pt idx="4513">
                        <c:v>780.44965999999977</c:v>
                      </c:pt>
                      <c:pt idx="4514">
                        <c:v>781.44648000000007</c:v>
                      </c:pt>
                      <c:pt idx="4515">
                        <c:v>782.45042299999977</c:v>
                      </c:pt>
                      <c:pt idx="4516">
                        <c:v>783.44992700000012</c:v>
                      </c:pt>
                      <c:pt idx="4517">
                        <c:v>784.46223700000019</c:v>
                      </c:pt>
                      <c:pt idx="4518">
                        <c:v>785.46424799999977</c:v>
                      </c:pt>
                      <c:pt idx="4519">
                        <c:v>786.46050199999991</c:v>
                      </c:pt>
                      <c:pt idx="4520">
                        <c:v>787.46585300000015</c:v>
                      </c:pt>
                      <c:pt idx="4521">
                        <c:v>788.47964199999979</c:v>
                      </c:pt>
                      <c:pt idx="4522">
                        <c:v>789.48197100000016</c:v>
                      </c:pt>
                      <c:pt idx="4523">
                        <c:v>790.49516300000005</c:v>
                      </c:pt>
                      <c:pt idx="4524">
                        <c:v>2566.5182680000003</c:v>
                      </c:pt>
                      <c:pt idx="4525">
                        <c:v>2568.3904390000002</c:v>
                      </c:pt>
                      <c:pt idx="4526">
                        <c:v>2569.6299430000004</c:v>
                      </c:pt>
                      <c:pt idx="4527">
                        <c:v>2571.445459</c:v>
                      </c:pt>
                      <c:pt idx="4528">
                        <c:v>2572.721419</c:v>
                      </c:pt>
                      <c:pt idx="4529">
                        <c:v>2573.4761039999999</c:v>
                      </c:pt>
                      <c:pt idx="4530">
                        <c:v>2574.524954</c:v>
                      </c:pt>
                      <c:pt idx="4531">
                        <c:v>2575.8193230000002</c:v>
                      </c:pt>
                      <c:pt idx="4532">
                        <c:v>2576.5693859999997</c:v>
                      </c:pt>
                      <c:pt idx="4533">
                        <c:v>2578.608197</c:v>
                      </c:pt>
                      <c:pt idx="4534">
                        <c:v>2579.6088169999998</c:v>
                      </c:pt>
                      <c:pt idx="4535">
                        <c:v>2582.0142899999996</c:v>
                      </c:pt>
                      <c:pt idx="4536">
                        <c:v>2582.6544090000002</c:v>
                      </c:pt>
                      <c:pt idx="4537">
                        <c:v>2583.6972250000003</c:v>
                      </c:pt>
                      <c:pt idx="4538">
                        <c:v>2585.1263210000002</c:v>
                      </c:pt>
                      <c:pt idx="4539">
                        <c:v>2585.6657199999995</c:v>
                      </c:pt>
                      <c:pt idx="4540">
                        <c:v>2586.6850570000001</c:v>
                      </c:pt>
                      <c:pt idx="4541">
                        <c:v>2587.7367630000003</c:v>
                      </c:pt>
                      <c:pt idx="4542">
                        <c:v>2588.7668189999999</c:v>
                      </c:pt>
                      <c:pt idx="4543">
                        <c:v>2589.7811139999999</c:v>
                      </c:pt>
                      <c:pt idx="4544">
                        <c:v>2590.792097</c:v>
                      </c:pt>
                      <c:pt idx="4545">
                        <c:v>2591.8062420000001</c:v>
                      </c:pt>
                      <c:pt idx="4546">
                        <c:v>2592.8109520000003</c:v>
                      </c:pt>
                      <c:pt idx="4547">
                        <c:v>2593.8235369999998</c:v>
                      </c:pt>
                      <c:pt idx="4548">
                        <c:v>2594.8235159999999</c:v>
                      </c:pt>
                      <c:pt idx="4549">
                        <c:v>2595.8666870000002</c:v>
                      </c:pt>
                      <c:pt idx="4550">
                        <c:v>2596.8676719999999</c:v>
                      </c:pt>
                      <c:pt idx="4551">
                        <c:v>2597.8760260000004</c:v>
                      </c:pt>
                      <c:pt idx="4552">
                        <c:v>2599.0635150000003</c:v>
                      </c:pt>
                      <c:pt idx="4553">
                        <c:v>2599.9078400000003</c:v>
                      </c:pt>
                      <c:pt idx="4554">
                        <c:v>2600.9294100000002</c:v>
                      </c:pt>
                      <c:pt idx="4555">
                        <c:v>2602.2015420000002</c:v>
                      </c:pt>
                      <c:pt idx="4556">
                        <c:v>2602.9732520000002</c:v>
                      </c:pt>
                      <c:pt idx="4557">
                        <c:v>2603.9943239999998</c:v>
                      </c:pt>
                      <c:pt idx="4558">
                        <c:v>2605.3145030000001</c:v>
                      </c:pt>
                      <c:pt idx="4559">
                        <c:v>2606.0118479999996</c:v>
                      </c:pt>
                      <c:pt idx="4560">
                        <c:v>2607.0132520000002</c:v>
                      </c:pt>
                      <c:pt idx="4561">
                        <c:v>2608.4085579999996</c:v>
                      </c:pt>
                      <c:pt idx="4562">
                        <c:v>2609.0625409999998</c:v>
                      </c:pt>
                      <c:pt idx="4563">
                        <c:v>2610.1042270000003</c:v>
                      </c:pt>
                      <c:pt idx="4564">
                        <c:v>2611.0412810000003</c:v>
                      </c:pt>
                      <c:pt idx="4565">
                        <c:v>2612.0586710000002</c:v>
                      </c:pt>
                      <c:pt idx="4566">
                        <c:v>2613.0601300000003</c:v>
                      </c:pt>
                      <c:pt idx="4567">
                        <c:v>2614.0824520000001</c:v>
                      </c:pt>
                      <c:pt idx="4568">
                        <c:v>2615.1048379999997</c:v>
                      </c:pt>
                      <c:pt idx="4569">
                        <c:v>2616.1127780000002</c:v>
                      </c:pt>
                      <c:pt idx="4570">
                        <c:v>2617.1288760000002</c:v>
                      </c:pt>
                      <c:pt idx="4571">
                        <c:v>2618.1447800000001</c:v>
                      </c:pt>
                      <c:pt idx="4572">
                        <c:v>2619.145927</c:v>
                      </c:pt>
                      <c:pt idx="4573">
                        <c:v>2620.1621790000004</c:v>
                      </c:pt>
                      <c:pt idx="4574">
                        <c:v>2621.1603769999997</c:v>
                      </c:pt>
                      <c:pt idx="4575">
                        <c:v>2622.1679229999995</c:v>
                      </c:pt>
                      <c:pt idx="4576">
                        <c:v>2623.1794409999998</c:v>
                      </c:pt>
                      <c:pt idx="4577">
                        <c:v>2624.2012959999997</c:v>
                      </c:pt>
                      <c:pt idx="4578">
                        <c:v>2625.2152780000001</c:v>
                      </c:pt>
                      <c:pt idx="4579">
                        <c:v>2626.2152090000004</c:v>
                      </c:pt>
                      <c:pt idx="4580">
                        <c:v>2627.230309</c:v>
                      </c:pt>
                      <c:pt idx="4581">
                        <c:v>2628.2474269999998</c:v>
                      </c:pt>
                      <c:pt idx="4582">
                        <c:v>2629.2545809999997</c:v>
                      </c:pt>
                      <c:pt idx="4583">
                        <c:v>2630.2733199999998</c:v>
                      </c:pt>
                      <c:pt idx="4584">
                        <c:v>2631.6876260000004</c:v>
                      </c:pt>
                      <c:pt idx="4585">
                        <c:v>2632.3310999999999</c:v>
                      </c:pt>
                      <c:pt idx="4586">
                        <c:v>2633.3271289999998</c:v>
                      </c:pt>
                      <c:pt idx="4587">
                        <c:v>2634.2934739999996</c:v>
                      </c:pt>
                      <c:pt idx="4588">
                        <c:v>2635.3095689999996</c:v>
                      </c:pt>
                      <c:pt idx="4589">
                        <c:v>2636.3257900000003</c:v>
                      </c:pt>
                      <c:pt idx="4590">
                        <c:v>2637.3241970000004</c:v>
                      </c:pt>
                      <c:pt idx="4591">
                        <c:v>2638.3250000000003</c:v>
                      </c:pt>
                      <c:pt idx="4592">
                        <c:v>2639.3213709999995</c:v>
                      </c:pt>
                      <c:pt idx="4593">
                        <c:v>2640.3754199999998</c:v>
                      </c:pt>
                      <c:pt idx="4594">
                        <c:v>2641.4012930000004</c:v>
                      </c:pt>
                      <c:pt idx="4595">
                        <c:v>2642.4181110000004</c:v>
                      </c:pt>
                      <c:pt idx="4596">
                        <c:v>2643.4377810000001</c:v>
                      </c:pt>
                      <c:pt idx="4597">
                        <c:v>2644.457011</c:v>
                      </c:pt>
                      <c:pt idx="4598">
                        <c:v>2645.4656190000001</c:v>
                      </c:pt>
                      <c:pt idx="4599">
                        <c:v>2646.4707080000003</c:v>
                      </c:pt>
                      <c:pt idx="4600">
                        <c:v>2647.4976019999999</c:v>
                      </c:pt>
                      <c:pt idx="4601">
                        <c:v>2648.5050900000001</c:v>
                      </c:pt>
                      <c:pt idx="4602">
                        <c:v>2649.5401139999999</c:v>
                      </c:pt>
                      <c:pt idx="4603">
                        <c:v>2650.5367089999995</c:v>
                      </c:pt>
                      <c:pt idx="4604">
                        <c:v>2651.5591259999997</c:v>
                      </c:pt>
                      <c:pt idx="4605">
                        <c:v>2652.5729109999997</c:v>
                      </c:pt>
                      <c:pt idx="4606">
                        <c:v>2653.5908999999997</c:v>
                      </c:pt>
                      <c:pt idx="4607">
                        <c:v>2654.5956330000004</c:v>
                      </c:pt>
                      <c:pt idx="4608">
                        <c:v>2656.6722539999996</c:v>
                      </c:pt>
                      <c:pt idx="4609">
                        <c:v>2657.7199690000002</c:v>
                      </c:pt>
                      <c:pt idx="4610">
                        <c:v>2661.6669900000002</c:v>
                      </c:pt>
                      <c:pt idx="4611">
                        <c:v>2662.6765350000001</c:v>
                      </c:pt>
                      <c:pt idx="4612">
                        <c:v>2663.68867</c:v>
                      </c:pt>
                      <c:pt idx="4613">
                        <c:v>2664.7096539999998</c:v>
                      </c:pt>
                      <c:pt idx="4614">
                        <c:v>791.49754200000007</c:v>
                      </c:pt>
                      <c:pt idx="4615">
                        <c:v>792.49896899999976</c:v>
                      </c:pt>
                      <c:pt idx="4616">
                        <c:v>793.49728800000003</c:v>
                      </c:pt>
                      <c:pt idx="4617">
                        <c:v>794.48727999999983</c:v>
                      </c:pt>
                      <c:pt idx="4618">
                        <c:v>795.49685499999987</c:v>
                      </c:pt>
                      <c:pt idx="4619">
                        <c:v>796.49839400000019</c:v>
                      </c:pt>
                      <c:pt idx="4620">
                        <c:v>797.49756399999978</c:v>
                      </c:pt>
                      <c:pt idx="4621">
                        <c:v>798.51309200000014</c:v>
                      </c:pt>
                      <c:pt idx="4622">
                        <c:v>799.52506600000015</c:v>
                      </c:pt>
                      <c:pt idx="4623">
                        <c:v>800.52768800000013</c:v>
                      </c:pt>
                      <c:pt idx="4624">
                        <c:v>801.52465600000005</c:v>
                      </c:pt>
                      <c:pt idx="4625">
                        <c:v>802.52709999999979</c:v>
                      </c:pt>
                      <c:pt idx="4626">
                        <c:v>803.52811299999985</c:v>
                      </c:pt>
                      <c:pt idx="4627">
                        <c:v>804.52890500000012</c:v>
                      </c:pt>
                      <c:pt idx="4628">
                        <c:v>805.52814399999988</c:v>
                      </c:pt>
                      <c:pt idx="4629">
                        <c:v>806.52856699999984</c:v>
                      </c:pt>
                      <c:pt idx="4630">
                        <c:v>807.52654500000017</c:v>
                      </c:pt>
                      <c:pt idx="4631">
                        <c:v>808.52482800000007</c:v>
                      </c:pt>
                      <c:pt idx="4632">
                        <c:v>809.52720899999986</c:v>
                      </c:pt>
                      <c:pt idx="4633">
                        <c:v>810.52817400000004</c:v>
                      </c:pt>
                      <c:pt idx="4634">
                        <c:v>811.52642199999991</c:v>
                      </c:pt>
                      <c:pt idx="4635">
                        <c:v>812.527963</c:v>
                      </c:pt>
                      <c:pt idx="4636">
                        <c:v>813.5187649999998</c:v>
                      </c:pt>
                      <c:pt idx="4637">
                        <c:v>814.53104299999995</c:v>
                      </c:pt>
                      <c:pt idx="4638">
                        <c:v>815.54815599999984</c:v>
                      </c:pt>
                      <c:pt idx="4639">
                        <c:v>816.57439399999976</c:v>
                      </c:pt>
                      <c:pt idx="4640">
                        <c:v>817.56479399999989</c:v>
                      </c:pt>
                      <c:pt idx="4641">
                        <c:v>818.56617899999992</c:v>
                      </c:pt>
                      <c:pt idx="4642">
                        <c:v>819.56941599999982</c:v>
                      </c:pt>
                      <c:pt idx="4643">
                        <c:v>821.57315100000005</c:v>
                      </c:pt>
                      <c:pt idx="4644">
                        <c:v>822.57699700000012</c:v>
                      </c:pt>
                      <c:pt idx="4645">
                        <c:v>825.56498800000008</c:v>
                      </c:pt>
                      <c:pt idx="4646">
                        <c:v>2465.0533680000003</c:v>
                      </c:pt>
                      <c:pt idx="4647">
                        <c:v>2469.1679010000003</c:v>
                      </c:pt>
                      <c:pt idx="4648">
                        <c:v>2472.1672750000002</c:v>
                      </c:pt>
                      <c:pt idx="4649">
                        <c:v>2474.2022259999999</c:v>
                      </c:pt>
                      <c:pt idx="4650">
                        <c:v>2475.2510129999996</c:v>
                      </c:pt>
                      <c:pt idx="4651">
                        <c:v>2476.2708879999996</c:v>
                      </c:pt>
                      <c:pt idx="4652">
                        <c:v>2481.3155080000001</c:v>
                      </c:pt>
                      <c:pt idx="4653">
                        <c:v>2482.316953</c:v>
                      </c:pt>
                      <c:pt idx="4654">
                        <c:v>2484.3610659999999</c:v>
                      </c:pt>
                      <c:pt idx="4655">
                        <c:v>2485.4026230000004</c:v>
                      </c:pt>
                      <c:pt idx="4656">
                        <c:v>2486.4170040000004</c:v>
                      </c:pt>
                      <c:pt idx="4657">
                        <c:v>2487.3559970000001</c:v>
                      </c:pt>
                      <c:pt idx="4658">
                        <c:v>2489.3251880000003</c:v>
                      </c:pt>
                      <c:pt idx="4659">
                        <c:v>2490.3227739999998</c:v>
                      </c:pt>
                      <c:pt idx="4660">
                        <c:v>2491.3249060000003</c:v>
                      </c:pt>
                      <c:pt idx="4661">
                        <c:v>2492.3213929999997</c:v>
                      </c:pt>
                      <c:pt idx="4662">
                        <c:v>2493.5251880000001</c:v>
                      </c:pt>
                      <c:pt idx="4663">
                        <c:v>2494.3255370000002</c:v>
                      </c:pt>
                      <c:pt idx="4664">
                        <c:v>2495.3248609999996</c:v>
                      </c:pt>
                      <c:pt idx="4665">
                        <c:v>2496.6272569999996</c:v>
                      </c:pt>
                      <c:pt idx="4666">
                        <c:v>2497.3234200000002</c:v>
                      </c:pt>
                      <c:pt idx="4667">
                        <c:v>2498.3400029999998</c:v>
                      </c:pt>
                      <c:pt idx="4668">
                        <c:v>2499.7266100000002</c:v>
                      </c:pt>
                      <c:pt idx="4669">
                        <c:v>2500.3670440000001</c:v>
                      </c:pt>
                      <c:pt idx="4670">
                        <c:v>2501.388332</c:v>
                      </c:pt>
                      <c:pt idx="4671">
                        <c:v>2502.821058</c:v>
                      </c:pt>
                      <c:pt idx="4672">
                        <c:v>2503.4317130000004</c:v>
                      </c:pt>
                      <c:pt idx="4673">
                        <c:v>2504.4340719999996</c:v>
                      </c:pt>
                      <c:pt idx="4674">
                        <c:v>2505.450233</c:v>
                      </c:pt>
                      <c:pt idx="4675">
                        <c:v>2506.5064139999999</c:v>
                      </c:pt>
                      <c:pt idx="4676">
                        <c:v>2507.5014850000002</c:v>
                      </c:pt>
                      <c:pt idx="4677">
                        <c:v>2508.4381410000001</c:v>
                      </c:pt>
                      <c:pt idx="4678">
                        <c:v>2509.4546210000003</c:v>
                      </c:pt>
                      <c:pt idx="4679">
                        <c:v>2510.4547930000003</c:v>
                      </c:pt>
                      <c:pt idx="4680">
                        <c:v>2511.4545839999996</c:v>
                      </c:pt>
                      <c:pt idx="4681">
                        <c:v>2512.5013569999996</c:v>
                      </c:pt>
                      <c:pt idx="4682">
                        <c:v>2513.5453409999996</c:v>
                      </c:pt>
                      <c:pt idx="4683">
                        <c:v>2514.5724359999999</c:v>
                      </c:pt>
                      <c:pt idx="4684">
                        <c:v>2515.5900370000004</c:v>
                      </c:pt>
                      <c:pt idx="4685">
                        <c:v>2516.5901509999999</c:v>
                      </c:pt>
                      <c:pt idx="4686">
                        <c:v>2517.6028949999995</c:v>
                      </c:pt>
                      <c:pt idx="4687">
                        <c:v>2518.6188930000003</c:v>
                      </c:pt>
                      <c:pt idx="4688">
                        <c:v>2519.638042</c:v>
                      </c:pt>
                      <c:pt idx="4689">
                        <c:v>2520.6803670000004</c:v>
                      </c:pt>
                      <c:pt idx="4690">
                        <c:v>2521.6852800000001</c:v>
                      </c:pt>
                      <c:pt idx="4691">
                        <c:v>2522.6850650000001</c:v>
                      </c:pt>
                      <c:pt idx="4692">
                        <c:v>2523.689175</c:v>
                      </c:pt>
                      <c:pt idx="4693">
                        <c:v>2524.6961139999999</c:v>
                      </c:pt>
                      <c:pt idx="4694">
                        <c:v>2525.7046269999996</c:v>
                      </c:pt>
                      <c:pt idx="4695">
                        <c:v>2526.7361089999999</c:v>
                      </c:pt>
                      <c:pt idx="4696">
                        <c:v>2527.777474</c:v>
                      </c:pt>
                      <c:pt idx="4697">
                        <c:v>2528.7759170000004</c:v>
                      </c:pt>
                      <c:pt idx="4698">
                        <c:v>2529.776676</c:v>
                      </c:pt>
                      <c:pt idx="4699">
                        <c:v>2530.7923310000001</c:v>
                      </c:pt>
                      <c:pt idx="4700">
                        <c:v>2531.7989810000004</c:v>
                      </c:pt>
                      <c:pt idx="4701">
                        <c:v>2532.8462530000002</c:v>
                      </c:pt>
                      <c:pt idx="4702">
                        <c:v>2533.9035410000001</c:v>
                      </c:pt>
                      <c:pt idx="4703">
                        <c:v>2534.8902819999998</c:v>
                      </c:pt>
                      <c:pt idx="4704">
                        <c:v>2535.8296969999997</c:v>
                      </c:pt>
                      <c:pt idx="4705">
                        <c:v>2536.8888000000002</c:v>
                      </c:pt>
                      <c:pt idx="4706">
                        <c:v>2537.8345750000003</c:v>
                      </c:pt>
                      <c:pt idx="4707">
                        <c:v>2538.838561</c:v>
                      </c:pt>
                      <c:pt idx="4708">
                        <c:v>2540.0143059999996</c:v>
                      </c:pt>
                      <c:pt idx="4709">
                        <c:v>2540.8655510000003</c:v>
                      </c:pt>
                      <c:pt idx="4710">
                        <c:v>2541.8886879999995</c:v>
                      </c:pt>
                      <c:pt idx="4711">
                        <c:v>2543.1837119999996</c:v>
                      </c:pt>
                      <c:pt idx="4712">
                        <c:v>2543.9478969999996</c:v>
                      </c:pt>
                      <c:pt idx="4713">
                        <c:v>2544.9702220000004</c:v>
                      </c:pt>
                      <c:pt idx="4714">
                        <c:v>2546.259474</c:v>
                      </c:pt>
                      <c:pt idx="4715">
                        <c:v>2547.0082239999997</c:v>
                      </c:pt>
                      <c:pt idx="4716">
                        <c:v>2548.0480750000002</c:v>
                      </c:pt>
                      <c:pt idx="4717">
                        <c:v>2549.3275619999999</c:v>
                      </c:pt>
                      <c:pt idx="4718">
                        <c:v>2550.100895</c:v>
                      </c:pt>
                      <c:pt idx="4719">
                        <c:v>2551.1456279999998</c:v>
                      </c:pt>
                      <c:pt idx="4720">
                        <c:v>2552.4364419999997</c:v>
                      </c:pt>
                      <c:pt idx="4721">
                        <c:v>2553.1624289999995</c:v>
                      </c:pt>
                      <c:pt idx="4722">
                        <c:v>2554.1782470000003</c:v>
                      </c:pt>
                      <c:pt idx="4723">
                        <c:v>2555.5770669999997</c:v>
                      </c:pt>
                      <c:pt idx="4724">
                        <c:v>2556.2142429999999</c:v>
                      </c:pt>
                      <c:pt idx="4725">
                        <c:v>2557.2775070000002</c:v>
                      </c:pt>
                      <c:pt idx="4726">
                        <c:v>2558.2194189999996</c:v>
                      </c:pt>
                      <c:pt idx="4727">
                        <c:v>2559.266564</c:v>
                      </c:pt>
                      <c:pt idx="4728">
                        <c:v>2560.3098299999997</c:v>
                      </c:pt>
                      <c:pt idx="4729">
                        <c:v>2561.3089960000002</c:v>
                      </c:pt>
                      <c:pt idx="4730">
                        <c:v>2562.3191679999995</c:v>
                      </c:pt>
                      <c:pt idx="4731">
                        <c:v>2563.3195650000002</c:v>
                      </c:pt>
                      <c:pt idx="4732">
                        <c:v>2564.3370680000003</c:v>
                      </c:pt>
                      <c:pt idx="4733">
                        <c:v>2565.3532110000001</c:v>
                      </c:pt>
                      <c:pt idx="4734">
                        <c:v>2567.3570249999998</c:v>
                      </c:pt>
                      <c:pt idx="4735">
                        <c:v>2570.4146159999996</c:v>
                      </c:pt>
                      <c:pt idx="4736">
                        <c:v>2577.5917009999998</c:v>
                      </c:pt>
                      <c:pt idx="4737">
                        <c:v>2580.631253</c:v>
                      </c:pt>
                      <c:pt idx="4738">
                        <c:v>820.57327900000018</c:v>
                      </c:pt>
                      <c:pt idx="4739">
                        <c:v>823.56404900000007</c:v>
                      </c:pt>
                      <c:pt idx="4740">
                        <c:v>824.57461499999999</c:v>
                      </c:pt>
                      <c:pt idx="4741">
                        <c:v>826.56946599999992</c:v>
                      </c:pt>
                      <c:pt idx="4742">
                        <c:v>827.5699639999998</c:v>
                      </c:pt>
                      <c:pt idx="4743">
                        <c:v>828.56287900000007</c:v>
                      </c:pt>
                      <c:pt idx="4744">
                        <c:v>829.56367399999999</c:v>
                      </c:pt>
                      <c:pt idx="4745">
                        <c:v>830.57209000000012</c:v>
                      </c:pt>
                      <c:pt idx="4746">
                        <c:v>831.57267899999988</c:v>
                      </c:pt>
                      <c:pt idx="4747">
                        <c:v>832.57476399999996</c:v>
                      </c:pt>
                      <c:pt idx="4748">
                        <c:v>833.59020899999996</c:v>
                      </c:pt>
                      <c:pt idx="4749">
                        <c:v>834.59376800000018</c:v>
                      </c:pt>
                      <c:pt idx="4750">
                        <c:v>835.61740199999986</c:v>
                      </c:pt>
                      <c:pt idx="4751">
                        <c:v>836.60921300000018</c:v>
                      </c:pt>
                      <c:pt idx="4752">
                        <c:v>837.61041999999998</c:v>
                      </c:pt>
                      <c:pt idx="4753">
                        <c:v>838.62554399999999</c:v>
                      </c:pt>
                      <c:pt idx="4754">
                        <c:v>839.64303999999993</c:v>
                      </c:pt>
                      <c:pt idx="4755">
                        <c:v>840.65623400000004</c:v>
                      </c:pt>
                      <c:pt idx="4756">
                        <c:v>841.65792599999986</c:v>
                      </c:pt>
                      <c:pt idx="4757">
                        <c:v>842.66816000000017</c:v>
                      </c:pt>
                      <c:pt idx="4758">
                        <c:v>843.68403699999999</c:v>
                      </c:pt>
                      <c:pt idx="4759">
                        <c:v>844.68289400000003</c:v>
                      </c:pt>
                      <c:pt idx="4760">
                        <c:v>845.69961499999999</c:v>
                      </c:pt>
                      <c:pt idx="4761">
                        <c:v>846.70078000000012</c:v>
                      </c:pt>
                      <c:pt idx="4762">
                        <c:v>847.70238599999993</c:v>
                      </c:pt>
                      <c:pt idx="4763">
                        <c:v>848.70424800000001</c:v>
                      </c:pt>
                      <c:pt idx="4764">
                        <c:v>849.71389399999998</c:v>
                      </c:pt>
                      <c:pt idx="4765">
                        <c:v>850.71482100000003</c:v>
                      </c:pt>
                      <c:pt idx="4766">
                        <c:v>851.73075100000005</c:v>
                      </c:pt>
                      <c:pt idx="4767">
                        <c:v>852.73060799999985</c:v>
                      </c:pt>
                      <c:pt idx="4768">
                        <c:v>853.73628199999985</c:v>
                      </c:pt>
                      <c:pt idx="4769">
                        <c:v>854.76903700000003</c:v>
                      </c:pt>
                      <c:pt idx="4770">
                        <c:v>855.76779399999987</c:v>
                      </c:pt>
                      <c:pt idx="4771">
                        <c:v>856.78140100000019</c:v>
                      </c:pt>
                      <c:pt idx="4772">
                        <c:v>860.79511599999978</c:v>
                      </c:pt>
                      <c:pt idx="4773">
                        <c:v>861.80690800000002</c:v>
                      </c:pt>
                      <c:pt idx="4774">
                        <c:v>2372.6852549999999</c:v>
                      </c:pt>
                      <c:pt idx="4775">
                        <c:v>2379.8044839999998</c:v>
                      </c:pt>
                      <c:pt idx="4776">
                        <c:v>2383.8238049999995</c:v>
                      </c:pt>
                      <c:pt idx="4777">
                        <c:v>2386.9156790000002</c:v>
                      </c:pt>
                      <c:pt idx="4778">
                        <c:v>2388.9210859999998</c:v>
                      </c:pt>
                      <c:pt idx="4779">
                        <c:v>2389.980924</c:v>
                      </c:pt>
                      <c:pt idx="4780">
                        <c:v>2390.9434180000003</c:v>
                      </c:pt>
                      <c:pt idx="4781">
                        <c:v>2392.02205</c:v>
                      </c:pt>
                      <c:pt idx="4782">
                        <c:v>2393.9336280000002</c:v>
                      </c:pt>
                      <c:pt idx="4783">
                        <c:v>2394.9560619999997</c:v>
                      </c:pt>
                      <c:pt idx="4784">
                        <c:v>2396.0046440000001</c:v>
                      </c:pt>
                      <c:pt idx="4785">
                        <c:v>2397.0532440000002</c:v>
                      </c:pt>
                      <c:pt idx="4786">
                        <c:v>2398.0759359999997</c:v>
                      </c:pt>
                      <c:pt idx="4787">
                        <c:v>2400.1465659999999</c:v>
                      </c:pt>
                      <c:pt idx="4788">
                        <c:v>2401.1680789999996</c:v>
                      </c:pt>
                      <c:pt idx="4789">
                        <c:v>2402.1679159999999</c:v>
                      </c:pt>
                      <c:pt idx="4790">
                        <c:v>2403.2135290000001</c:v>
                      </c:pt>
                      <c:pt idx="4791">
                        <c:v>2404.225113</c:v>
                      </c:pt>
                      <c:pt idx="4792">
                        <c:v>2405.2388429999996</c:v>
                      </c:pt>
                      <c:pt idx="4793">
                        <c:v>2406.2707189999996</c:v>
                      </c:pt>
                      <c:pt idx="4794">
                        <c:v>2407.2817950000003</c:v>
                      </c:pt>
                      <c:pt idx="4795">
                        <c:v>2408.3091710000003</c:v>
                      </c:pt>
                      <c:pt idx="4796">
                        <c:v>2409.3094569999998</c:v>
                      </c:pt>
                      <c:pt idx="4797">
                        <c:v>2410.3095840000001</c:v>
                      </c:pt>
                      <c:pt idx="4798">
                        <c:v>2411.3182240000001</c:v>
                      </c:pt>
                      <c:pt idx="4799">
                        <c:v>2412.3345139999997</c:v>
                      </c:pt>
                      <c:pt idx="4800">
                        <c:v>2413.3559149999996</c:v>
                      </c:pt>
                      <c:pt idx="4801">
                        <c:v>2414.5434659999996</c:v>
                      </c:pt>
                      <c:pt idx="4802">
                        <c:v>2415.372578</c:v>
                      </c:pt>
                      <c:pt idx="4803">
                        <c:v>2416.3794290000001</c:v>
                      </c:pt>
                      <c:pt idx="4804">
                        <c:v>2417.664362</c:v>
                      </c:pt>
                      <c:pt idx="4805">
                        <c:v>2418.4014240000001</c:v>
                      </c:pt>
                      <c:pt idx="4806">
                        <c:v>2419.410781</c:v>
                      </c:pt>
                      <c:pt idx="4807">
                        <c:v>2420.7336959999998</c:v>
                      </c:pt>
                      <c:pt idx="4808">
                        <c:v>2421.463921</c:v>
                      </c:pt>
                      <c:pt idx="4809">
                        <c:v>2422.4686989999996</c:v>
                      </c:pt>
                      <c:pt idx="4810">
                        <c:v>2423.8161159999995</c:v>
                      </c:pt>
                      <c:pt idx="4811">
                        <c:v>2424.5124549999996</c:v>
                      </c:pt>
                      <c:pt idx="4812">
                        <c:v>2425.5128220000001</c:v>
                      </c:pt>
                      <c:pt idx="4813">
                        <c:v>2426.5129190000002</c:v>
                      </c:pt>
                      <c:pt idx="4814">
                        <c:v>2427.5234299999997</c:v>
                      </c:pt>
                      <c:pt idx="4815">
                        <c:v>2428.5378269999997</c:v>
                      </c:pt>
                      <c:pt idx="4816">
                        <c:v>2429.9976439999996</c:v>
                      </c:pt>
                      <c:pt idx="4817">
                        <c:v>2430.5849899999998</c:v>
                      </c:pt>
                      <c:pt idx="4818">
                        <c:v>2431.6085090000001</c:v>
                      </c:pt>
                      <c:pt idx="4819">
                        <c:v>2432.6038940000003</c:v>
                      </c:pt>
                      <c:pt idx="4820">
                        <c:v>2433.6742120000004</c:v>
                      </c:pt>
                      <c:pt idx="4821">
                        <c:v>2434.6027069999996</c:v>
                      </c:pt>
                      <c:pt idx="4822">
                        <c:v>2435.6029270000004</c:v>
                      </c:pt>
                      <c:pt idx="4823">
                        <c:v>2436.6032799999998</c:v>
                      </c:pt>
                      <c:pt idx="4824">
                        <c:v>2437.6331850000001</c:v>
                      </c:pt>
                      <c:pt idx="4825">
                        <c:v>2438.6662929999998</c:v>
                      </c:pt>
                      <c:pt idx="4826">
                        <c:v>2439.6852949999998</c:v>
                      </c:pt>
                      <c:pt idx="4827">
                        <c:v>2440.8462469999999</c:v>
                      </c:pt>
                      <c:pt idx="4828">
                        <c:v>2441.6851780000002</c:v>
                      </c:pt>
                      <c:pt idx="4829">
                        <c:v>2442.6839169999998</c:v>
                      </c:pt>
                      <c:pt idx="4830">
                        <c:v>2443.94058</c:v>
                      </c:pt>
                      <c:pt idx="4831">
                        <c:v>2444.6926920000001</c:v>
                      </c:pt>
                      <c:pt idx="4832">
                        <c:v>2445.7218520000001</c:v>
                      </c:pt>
                      <c:pt idx="4833">
                        <c:v>2447.0357980000003</c:v>
                      </c:pt>
                      <c:pt idx="4834">
                        <c:v>2447.7715510000003</c:v>
                      </c:pt>
                      <c:pt idx="4835">
                        <c:v>2448.7867719999999</c:v>
                      </c:pt>
                      <c:pt idx="4836">
                        <c:v>2450.1306509999999</c:v>
                      </c:pt>
                      <c:pt idx="4837">
                        <c:v>2450.8162470000002</c:v>
                      </c:pt>
                      <c:pt idx="4838">
                        <c:v>2451.8401609999996</c:v>
                      </c:pt>
                      <c:pt idx="4839">
                        <c:v>2453.224514</c:v>
                      </c:pt>
                      <c:pt idx="4840">
                        <c:v>2453.8888060000004</c:v>
                      </c:pt>
                      <c:pt idx="4841">
                        <c:v>2454.9141089999998</c:v>
                      </c:pt>
                      <c:pt idx="4842">
                        <c:v>2456.3432239999997</c:v>
                      </c:pt>
                      <c:pt idx="4843">
                        <c:v>2456.9622549999999</c:v>
                      </c:pt>
                      <c:pt idx="4844">
                        <c:v>2457.9280530000001</c:v>
                      </c:pt>
                      <c:pt idx="4845">
                        <c:v>2458.9469180000001</c:v>
                      </c:pt>
                      <c:pt idx="4846">
                        <c:v>2459.9145279999998</c:v>
                      </c:pt>
                      <c:pt idx="4847">
                        <c:v>2460.9094730000002</c:v>
                      </c:pt>
                      <c:pt idx="4848">
                        <c:v>2461.9603160000001</c:v>
                      </c:pt>
                      <c:pt idx="4849">
                        <c:v>2463.0087769999996</c:v>
                      </c:pt>
                      <c:pt idx="4850">
                        <c:v>2464.0051200000003</c:v>
                      </c:pt>
                      <c:pt idx="4851">
                        <c:v>2466.1019510000001</c:v>
                      </c:pt>
                      <c:pt idx="4852">
                        <c:v>2467.1244700000002</c:v>
                      </c:pt>
                      <c:pt idx="4853">
                        <c:v>2468.1681579999999</c:v>
                      </c:pt>
                      <c:pt idx="4854">
                        <c:v>2470.1679579999995</c:v>
                      </c:pt>
                      <c:pt idx="4855">
                        <c:v>2471.1704510000004</c:v>
                      </c:pt>
                      <c:pt idx="4856">
                        <c:v>2473.1678859999997</c:v>
                      </c:pt>
                      <c:pt idx="4857">
                        <c:v>2477.3071130000003</c:v>
                      </c:pt>
                      <c:pt idx="4858">
                        <c:v>2478.3122179999996</c:v>
                      </c:pt>
                      <c:pt idx="4859">
                        <c:v>2479.3253239999999</c:v>
                      </c:pt>
                      <c:pt idx="4860">
                        <c:v>2480.3256299999998</c:v>
                      </c:pt>
                      <c:pt idx="4861">
                        <c:v>2483.3243500000003</c:v>
                      </c:pt>
                      <c:pt idx="4862">
                        <c:v>2488.3256290000004</c:v>
                      </c:pt>
                      <c:pt idx="4863">
                        <c:v>857.78947500000004</c:v>
                      </c:pt>
                      <c:pt idx="4864">
                        <c:v>858.82100499999979</c:v>
                      </c:pt>
                      <c:pt idx="4865">
                        <c:v>859.80993699999999</c:v>
                      </c:pt>
                      <c:pt idx="4866">
                        <c:v>862.79710399999976</c:v>
                      </c:pt>
                      <c:pt idx="4867">
                        <c:v>863.79767099999981</c:v>
                      </c:pt>
                      <c:pt idx="4868">
                        <c:v>864.81592000000001</c:v>
                      </c:pt>
                      <c:pt idx="4869">
                        <c:v>865.82274099999995</c:v>
                      </c:pt>
                      <c:pt idx="4870">
                        <c:v>866.83584000000019</c:v>
                      </c:pt>
                      <c:pt idx="4871">
                        <c:v>867.83934999999974</c:v>
                      </c:pt>
                      <c:pt idx="4872">
                        <c:v>868.83775900000001</c:v>
                      </c:pt>
                      <c:pt idx="4873">
                        <c:v>869.83912299999974</c:v>
                      </c:pt>
                      <c:pt idx="4874">
                        <c:v>870.8378389999998</c:v>
                      </c:pt>
                      <c:pt idx="4875">
                        <c:v>871.82921799999986</c:v>
                      </c:pt>
                      <c:pt idx="4876">
                        <c:v>872.87428399999999</c:v>
                      </c:pt>
                      <c:pt idx="4877">
                        <c:v>873.85783600000013</c:v>
                      </c:pt>
                      <c:pt idx="4878">
                        <c:v>874.87205499999982</c:v>
                      </c:pt>
                      <c:pt idx="4879">
                        <c:v>875.87301600000001</c:v>
                      </c:pt>
                      <c:pt idx="4880">
                        <c:v>876.87909799999989</c:v>
                      </c:pt>
                      <c:pt idx="4881">
                        <c:v>877.88544899999988</c:v>
                      </c:pt>
                      <c:pt idx="4882">
                        <c:v>878.87419499999987</c:v>
                      </c:pt>
                      <c:pt idx="4883">
                        <c:v>879.8739700000001</c:v>
                      </c:pt>
                      <c:pt idx="4884">
                        <c:v>880.88940099999991</c:v>
                      </c:pt>
                      <c:pt idx="4885">
                        <c:v>881.89641399999982</c:v>
                      </c:pt>
                      <c:pt idx="4886">
                        <c:v>882.918905</c:v>
                      </c:pt>
                      <c:pt idx="4887">
                        <c:v>883.94841600000018</c:v>
                      </c:pt>
                      <c:pt idx="4888">
                        <c:v>884.96252000000004</c:v>
                      </c:pt>
                      <c:pt idx="4889">
                        <c:v>885.86150899999984</c:v>
                      </c:pt>
                      <c:pt idx="4890">
                        <c:v>886.87244299999975</c:v>
                      </c:pt>
                      <c:pt idx="4891">
                        <c:v>887.87048899999991</c:v>
                      </c:pt>
                      <c:pt idx="4892">
                        <c:v>888.87544500000013</c:v>
                      </c:pt>
                      <c:pt idx="4893">
                        <c:v>889.88337899999988</c:v>
                      </c:pt>
                      <c:pt idx="4894">
                        <c:v>890.87811699999975</c:v>
                      </c:pt>
                      <c:pt idx="4895">
                        <c:v>891.87556700000005</c:v>
                      </c:pt>
                      <c:pt idx="4896">
                        <c:v>892.8753999999999</c:v>
                      </c:pt>
                      <c:pt idx="4897">
                        <c:v>893.88614099999995</c:v>
                      </c:pt>
                      <c:pt idx="4898">
                        <c:v>894.87601300000006</c:v>
                      </c:pt>
                      <c:pt idx="4899">
                        <c:v>895.87756099999979</c:v>
                      </c:pt>
                      <c:pt idx="4900">
                        <c:v>897.87487199999987</c:v>
                      </c:pt>
                      <c:pt idx="4901">
                        <c:v>899.88149399999975</c:v>
                      </c:pt>
                      <c:pt idx="4902">
                        <c:v>901.87786899999992</c:v>
                      </c:pt>
                      <c:pt idx="4903">
                        <c:v>903.87998400000015</c:v>
                      </c:pt>
                      <c:pt idx="4904">
                        <c:v>2271.697928</c:v>
                      </c:pt>
                      <c:pt idx="4905">
                        <c:v>2274.7024450000004</c:v>
                      </c:pt>
                      <c:pt idx="4906">
                        <c:v>2277.7385069999996</c:v>
                      </c:pt>
                      <c:pt idx="4907">
                        <c:v>2281.7684999999997</c:v>
                      </c:pt>
                      <c:pt idx="4908">
                        <c:v>2285.7879369999996</c:v>
                      </c:pt>
                      <c:pt idx="4909">
                        <c:v>2287.8046669999999</c:v>
                      </c:pt>
                      <c:pt idx="4910">
                        <c:v>2288.8109380000001</c:v>
                      </c:pt>
                      <c:pt idx="4911">
                        <c:v>2290.8062359999999</c:v>
                      </c:pt>
                      <c:pt idx="4912">
                        <c:v>2291.8017629999999</c:v>
                      </c:pt>
                      <c:pt idx="4913">
                        <c:v>2292.8042449999998</c:v>
                      </c:pt>
                      <c:pt idx="4914">
                        <c:v>2293.8067450000003</c:v>
                      </c:pt>
                      <c:pt idx="4915">
                        <c:v>2296.8001360000003</c:v>
                      </c:pt>
                      <c:pt idx="4916">
                        <c:v>2297.8008580000001</c:v>
                      </c:pt>
                      <c:pt idx="4917">
                        <c:v>2298.8097499999999</c:v>
                      </c:pt>
                      <c:pt idx="4918">
                        <c:v>2299.8082390000004</c:v>
                      </c:pt>
                      <c:pt idx="4919">
                        <c:v>2301.8068559999997</c:v>
                      </c:pt>
                      <c:pt idx="4920">
                        <c:v>2302.8223329999996</c:v>
                      </c:pt>
                      <c:pt idx="4921">
                        <c:v>2303.8231369999999</c:v>
                      </c:pt>
                      <c:pt idx="4922">
                        <c:v>2304.8397229999996</c:v>
                      </c:pt>
                      <c:pt idx="4923">
                        <c:v>2305.8401349999999</c:v>
                      </c:pt>
                      <c:pt idx="4924">
                        <c:v>2306.8412350000003</c:v>
                      </c:pt>
                      <c:pt idx="4925">
                        <c:v>2307.8423159999998</c:v>
                      </c:pt>
                      <c:pt idx="4926">
                        <c:v>2308.8395139999998</c:v>
                      </c:pt>
                      <c:pt idx="4927">
                        <c:v>2309.8556970000004</c:v>
                      </c:pt>
                      <c:pt idx="4928">
                        <c:v>2310.850594</c:v>
                      </c:pt>
                      <c:pt idx="4929">
                        <c:v>2311.8613790000004</c:v>
                      </c:pt>
                      <c:pt idx="4930">
                        <c:v>2312.8634070000003</c:v>
                      </c:pt>
                      <c:pt idx="4931">
                        <c:v>2313.8634129999996</c:v>
                      </c:pt>
                      <c:pt idx="4932">
                        <c:v>2314.8676309999996</c:v>
                      </c:pt>
                      <c:pt idx="4933">
                        <c:v>2315.8882799999997</c:v>
                      </c:pt>
                      <c:pt idx="4934">
                        <c:v>2316.903804</c:v>
                      </c:pt>
                      <c:pt idx="4935">
                        <c:v>2317.9218740000001</c:v>
                      </c:pt>
                      <c:pt idx="4936">
                        <c:v>2318.9207929999998</c:v>
                      </c:pt>
                      <c:pt idx="4937">
                        <c:v>2319.9186130000003</c:v>
                      </c:pt>
                      <c:pt idx="4938">
                        <c:v>2320.9353169999999</c:v>
                      </c:pt>
                      <c:pt idx="4939">
                        <c:v>2321.9515269999997</c:v>
                      </c:pt>
                      <c:pt idx="4940">
                        <c:v>2322.9492960000002</c:v>
                      </c:pt>
                      <c:pt idx="4941">
                        <c:v>2323.9797439999998</c:v>
                      </c:pt>
                      <c:pt idx="4942">
                        <c:v>2324.986566</c:v>
                      </c:pt>
                      <c:pt idx="4943">
                        <c:v>2326.0264240000001</c:v>
                      </c:pt>
                      <c:pt idx="4944">
                        <c:v>2327.0395659999999</c:v>
                      </c:pt>
                      <c:pt idx="4945">
                        <c:v>2328.0634130000003</c:v>
                      </c:pt>
                      <c:pt idx="4946">
                        <c:v>2329.072189</c:v>
                      </c:pt>
                      <c:pt idx="4947">
                        <c:v>2330.0859960000003</c:v>
                      </c:pt>
                      <c:pt idx="4948">
                        <c:v>2331.0978289999998</c:v>
                      </c:pt>
                      <c:pt idx="4949">
                        <c:v>2332.409615</c:v>
                      </c:pt>
                      <c:pt idx="4950">
                        <c:v>2333.1312789999997</c:v>
                      </c:pt>
                      <c:pt idx="4951">
                        <c:v>2334.1928480000001</c:v>
                      </c:pt>
                      <c:pt idx="4952">
                        <c:v>2335.6533020000002</c:v>
                      </c:pt>
                      <c:pt idx="4953">
                        <c:v>2336.2388850000002</c:v>
                      </c:pt>
                      <c:pt idx="4954">
                        <c:v>2337.2305140000003</c:v>
                      </c:pt>
                      <c:pt idx="4955">
                        <c:v>2338.1679300000001</c:v>
                      </c:pt>
                      <c:pt idx="4956">
                        <c:v>2339.1673669999996</c:v>
                      </c:pt>
                      <c:pt idx="4957">
                        <c:v>2340.1679090000002</c:v>
                      </c:pt>
                      <c:pt idx="4958">
                        <c:v>2341.1750850000003</c:v>
                      </c:pt>
                      <c:pt idx="4959">
                        <c:v>2342.2203349999995</c:v>
                      </c:pt>
                      <c:pt idx="4960">
                        <c:v>2343.2614269999999</c:v>
                      </c:pt>
                      <c:pt idx="4961">
                        <c:v>2344.2978689999995</c:v>
                      </c:pt>
                      <c:pt idx="4962">
                        <c:v>2345.3117019999995</c:v>
                      </c:pt>
                      <c:pt idx="4963">
                        <c:v>2346.3213559999999</c:v>
                      </c:pt>
                      <c:pt idx="4964">
                        <c:v>2347.327522</c:v>
                      </c:pt>
                      <c:pt idx="4965">
                        <c:v>2348.3391820000002</c:v>
                      </c:pt>
                      <c:pt idx="4966">
                        <c:v>2349.6128620000004</c:v>
                      </c:pt>
                      <c:pt idx="4967">
                        <c:v>2350.3734239999999</c:v>
                      </c:pt>
                      <c:pt idx="4968">
                        <c:v>2351.3698550000004</c:v>
                      </c:pt>
                      <c:pt idx="4969">
                        <c:v>2352.7411369999995</c:v>
                      </c:pt>
                      <c:pt idx="4970">
                        <c:v>2353.3884949999997</c:v>
                      </c:pt>
                      <c:pt idx="4971">
                        <c:v>2354.3952889999996</c:v>
                      </c:pt>
                      <c:pt idx="4972">
                        <c:v>2355.8455980000003</c:v>
                      </c:pt>
                      <c:pt idx="4973">
                        <c:v>2356.4811109999996</c:v>
                      </c:pt>
                      <c:pt idx="4974">
                        <c:v>2357.5237499999998</c:v>
                      </c:pt>
                      <c:pt idx="4975">
                        <c:v>2358.4393210000003</c:v>
                      </c:pt>
                      <c:pt idx="4976">
                        <c:v>2359.4517490000003</c:v>
                      </c:pt>
                      <c:pt idx="4977">
                        <c:v>2360.4549099999999</c:v>
                      </c:pt>
                      <c:pt idx="4978">
                        <c:v>2361.4864030000003</c:v>
                      </c:pt>
                      <c:pt idx="4979">
                        <c:v>2362.510393</c:v>
                      </c:pt>
                      <c:pt idx="4980">
                        <c:v>2363.5257120000001</c:v>
                      </c:pt>
                      <c:pt idx="4981">
                        <c:v>2364.5475799999999</c:v>
                      </c:pt>
                      <c:pt idx="4982">
                        <c:v>2365.5636410000002</c:v>
                      </c:pt>
                      <c:pt idx="4983">
                        <c:v>2366.5799089999996</c:v>
                      </c:pt>
                      <c:pt idx="4984">
                        <c:v>2367.6409390000003</c:v>
                      </c:pt>
                      <c:pt idx="4985">
                        <c:v>2368.6852899999999</c:v>
                      </c:pt>
                      <c:pt idx="4986">
                        <c:v>2369.6851789999996</c:v>
                      </c:pt>
                      <c:pt idx="4987">
                        <c:v>2370.6852940000003</c:v>
                      </c:pt>
                      <c:pt idx="4988">
                        <c:v>2371.6850559999998</c:v>
                      </c:pt>
                      <c:pt idx="4989">
                        <c:v>2373.6852739999999</c:v>
                      </c:pt>
                      <c:pt idx="4990">
                        <c:v>2374.6852320000003</c:v>
                      </c:pt>
                      <c:pt idx="4991">
                        <c:v>2375.6851849999998</c:v>
                      </c:pt>
                      <c:pt idx="4992">
                        <c:v>2376.6851659999998</c:v>
                      </c:pt>
                      <c:pt idx="4993">
                        <c:v>2377.7025289999997</c:v>
                      </c:pt>
                      <c:pt idx="4994">
                        <c:v>2378.7557709999996</c:v>
                      </c:pt>
                      <c:pt idx="4995">
                        <c:v>2380.8196030000004</c:v>
                      </c:pt>
                      <c:pt idx="4996">
                        <c:v>2381.8143830000004</c:v>
                      </c:pt>
                      <c:pt idx="4997">
                        <c:v>2382.8172019999997</c:v>
                      </c:pt>
                      <c:pt idx="4998">
                        <c:v>2384.8596320000001</c:v>
                      </c:pt>
                      <c:pt idx="4999">
                        <c:v>2385.8770419999996</c:v>
                      </c:pt>
                      <c:pt idx="5000">
                        <c:v>2387.9274780000001</c:v>
                      </c:pt>
                      <c:pt idx="5001">
                        <c:v>2392.9936540000003</c:v>
                      </c:pt>
                      <c:pt idx="5002">
                        <c:v>2399.0979670000002</c:v>
                      </c:pt>
                      <c:pt idx="5003">
                        <c:v>896.88245199999983</c:v>
                      </c:pt>
                      <c:pt idx="5004">
                        <c:v>898.88072299999976</c:v>
                      </c:pt>
                      <c:pt idx="5005">
                        <c:v>900.88881600000013</c:v>
                      </c:pt>
                      <c:pt idx="5006">
                        <c:v>902.87830900000017</c:v>
                      </c:pt>
                      <c:pt idx="5007">
                        <c:v>904.87739299999976</c:v>
                      </c:pt>
                      <c:pt idx="5008">
                        <c:v>905.87801600000012</c:v>
                      </c:pt>
                      <c:pt idx="5009">
                        <c:v>906.88354900000013</c:v>
                      </c:pt>
                      <c:pt idx="5010">
                        <c:v>907.88811200000009</c:v>
                      </c:pt>
                      <c:pt idx="5011">
                        <c:v>908.88166199999978</c:v>
                      </c:pt>
                      <c:pt idx="5012">
                        <c:v>909.89011600000003</c:v>
                      </c:pt>
                      <c:pt idx="5013">
                        <c:v>910.89505499999996</c:v>
                      </c:pt>
                      <c:pt idx="5014">
                        <c:v>911.89802499999996</c:v>
                      </c:pt>
                      <c:pt idx="5015">
                        <c:v>912.89247599999999</c:v>
                      </c:pt>
                      <c:pt idx="5016">
                        <c:v>913.90075799999977</c:v>
                      </c:pt>
                      <c:pt idx="5017">
                        <c:v>914.90372799999977</c:v>
                      </c:pt>
                      <c:pt idx="5018">
                        <c:v>915.90274099999988</c:v>
                      </c:pt>
                      <c:pt idx="5019">
                        <c:v>916.89217899999994</c:v>
                      </c:pt>
                      <c:pt idx="5020">
                        <c:v>917.89749299999994</c:v>
                      </c:pt>
                      <c:pt idx="5021">
                        <c:v>918.90851199999997</c:v>
                      </c:pt>
                      <c:pt idx="5022">
                        <c:v>919.92053600000008</c:v>
                      </c:pt>
                      <c:pt idx="5023">
                        <c:v>920.92722800000001</c:v>
                      </c:pt>
                      <c:pt idx="5024">
                        <c:v>921.94643300000007</c:v>
                      </c:pt>
                      <c:pt idx="5025">
                        <c:v>922.95043600000008</c:v>
                      </c:pt>
                      <c:pt idx="5026">
                        <c:v>923.95054900000014</c:v>
                      </c:pt>
                      <c:pt idx="5027">
                        <c:v>924.96618399999988</c:v>
                      </c:pt>
                      <c:pt idx="5028">
                        <c:v>925.964606</c:v>
                      </c:pt>
                      <c:pt idx="5029">
                        <c:v>926.96680400000014</c:v>
                      </c:pt>
                      <c:pt idx="5030">
                        <c:v>927.96558000000005</c:v>
                      </c:pt>
                      <c:pt idx="5031">
                        <c:v>928.95478400000002</c:v>
                      </c:pt>
                      <c:pt idx="5032">
                        <c:v>929.95546100000001</c:v>
                      </c:pt>
                      <c:pt idx="5033">
                        <c:v>930.97398999999996</c:v>
                      </c:pt>
                      <c:pt idx="5034">
                        <c:v>931.97230200000013</c:v>
                      </c:pt>
                      <c:pt idx="5035">
                        <c:v>932.97069400000009</c:v>
                      </c:pt>
                      <c:pt idx="5036">
                        <c:v>933.99100300000009</c:v>
                      </c:pt>
                      <c:pt idx="5037">
                        <c:v>934.9976029999998</c:v>
                      </c:pt>
                      <c:pt idx="5038">
                        <c:v>935.99939899999981</c:v>
                      </c:pt>
                      <c:pt idx="5039">
                        <c:v>937.02646099999993</c:v>
                      </c:pt>
                      <c:pt idx="5040">
                        <c:v>938.02954199999976</c:v>
                      </c:pt>
                      <c:pt idx="5041">
                        <c:v>939.03438599999981</c:v>
                      </c:pt>
                      <c:pt idx="5042">
                        <c:v>940.04341999999997</c:v>
                      </c:pt>
                      <c:pt idx="5043">
                        <c:v>941.04468099999985</c:v>
                      </c:pt>
                      <c:pt idx="5044">
                        <c:v>942.03753199999983</c:v>
                      </c:pt>
                      <c:pt idx="5045">
                        <c:v>943.04936600000019</c:v>
                      </c:pt>
                      <c:pt idx="5046">
                        <c:v>944.05991399999994</c:v>
                      </c:pt>
                      <c:pt idx="5047">
                        <c:v>946.06802100000004</c:v>
                      </c:pt>
                      <c:pt idx="5048">
                        <c:v>948.0845089999998</c:v>
                      </c:pt>
                      <c:pt idx="5049">
                        <c:v>949.09684599999991</c:v>
                      </c:pt>
                      <c:pt idx="5050">
                        <c:v>2180.3539509999996</c:v>
                      </c:pt>
                      <c:pt idx="5051">
                        <c:v>2181.356679</c:v>
                      </c:pt>
                      <c:pt idx="5052">
                        <c:v>2186.3710219999998</c:v>
                      </c:pt>
                      <c:pt idx="5053">
                        <c:v>2187.3728550000001</c:v>
                      </c:pt>
                      <c:pt idx="5054">
                        <c:v>2189.373083</c:v>
                      </c:pt>
                      <c:pt idx="5055">
                        <c:v>2191.3702250000001</c:v>
                      </c:pt>
                      <c:pt idx="5056">
                        <c:v>2194.3815840000002</c:v>
                      </c:pt>
                      <c:pt idx="5057">
                        <c:v>2195.3880910000003</c:v>
                      </c:pt>
                      <c:pt idx="5058">
                        <c:v>2196.3783490000001</c:v>
                      </c:pt>
                      <c:pt idx="5059">
                        <c:v>2197.3778900000002</c:v>
                      </c:pt>
                      <c:pt idx="5060">
                        <c:v>2198.3859029999999</c:v>
                      </c:pt>
                      <c:pt idx="5061">
                        <c:v>2199.40191</c:v>
                      </c:pt>
                      <c:pt idx="5062">
                        <c:v>2200.4022909999999</c:v>
                      </c:pt>
                      <c:pt idx="5063">
                        <c:v>2201.4016880000004</c:v>
                      </c:pt>
                      <c:pt idx="5064">
                        <c:v>2202.4016349999997</c:v>
                      </c:pt>
                      <c:pt idx="5065">
                        <c:v>2203.4033839999997</c:v>
                      </c:pt>
                      <c:pt idx="5066">
                        <c:v>2204.4024340000001</c:v>
                      </c:pt>
                      <c:pt idx="5067">
                        <c:v>2205.4039669999997</c:v>
                      </c:pt>
                      <c:pt idx="5068">
                        <c:v>2206.404806</c:v>
                      </c:pt>
                      <c:pt idx="5069">
                        <c:v>2207.3912889999997</c:v>
                      </c:pt>
                      <c:pt idx="5070">
                        <c:v>2208.39309</c:v>
                      </c:pt>
                      <c:pt idx="5071">
                        <c:v>2209.3942529999999</c:v>
                      </c:pt>
                      <c:pt idx="5072">
                        <c:v>2210.395352</c:v>
                      </c:pt>
                      <c:pt idx="5073">
                        <c:v>2211.395497</c:v>
                      </c:pt>
                      <c:pt idx="5074">
                        <c:v>2212.412906</c:v>
                      </c:pt>
                      <c:pt idx="5075">
                        <c:v>2213.4161049999998</c:v>
                      </c:pt>
                      <c:pt idx="5076">
                        <c:v>2214.4177779999995</c:v>
                      </c:pt>
                      <c:pt idx="5077">
                        <c:v>2215.4186240000004</c:v>
                      </c:pt>
                      <c:pt idx="5078">
                        <c:v>2216.4345559999997</c:v>
                      </c:pt>
                      <c:pt idx="5079">
                        <c:v>2217.4358289999996</c:v>
                      </c:pt>
                      <c:pt idx="5080">
                        <c:v>2218.4381060000001</c:v>
                      </c:pt>
                      <c:pt idx="5081">
                        <c:v>2219.4381019999996</c:v>
                      </c:pt>
                      <c:pt idx="5082">
                        <c:v>2220.450343</c:v>
                      </c:pt>
                      <c:pt idx="5083">
                        <c:v>2221.4496640000002</c:v>
                      </c:pt>
                      <c:pt idx="5084">
                        <c:v>2222.4501599999999</c:v>
                      </c:pt>
                      <c:pt idx="5085">
                        <c:v>2223.4510729999997</c:v>
                      </c:pt>
                      <c:pt idx="5086">
                        <c:v>2224.4516939999999</c:v>
                      </c:pt>
                      <c:pt idx="5087">
                        <c:v>2225.4522249999995</c:v>
                      </c:pt>
                      <c:pt idx="5088">
                        <c:v>2226.4501489999998</c:v>
                      </c:pt>
                      <c:pt idx="5089">
                        <c:v>2227.4508849999997</c:v>
                      </c:pt>
                      <c:pt idx="5090">
                        <c:v>2228.4423249999995</c:v>
                      </c:pt>
                      <c:pt idx="5091">
                        <c:v>2229.4431799999998</c:v>
                      </c:pt>
                      <c:pt idx="5092">
                        <c:v>2230.4435859999999</c:v>
                      </c:pt>
                      <c:pt idx="5093">
                        <c:v>2231.458666</c:v>
                      </c:pt>
                      <c:pt idx="5094">
                        <c:v>2232.4573759999998</c:v>
                      </c:pt>
                      <c:pt idx="5095">
                        <c:v>2233.4679940000001</c:v>
                      </c:pt>
                      <c:pt idx="5096">
                        <c:v>2234.4711179999999</c:v>
                      </c:pt>
                      <c:pt idx="5097">
                        <c:v>2235.4852089999999</c:v>
                      </c:pt>
                      <c:pt idx="5098">
                        <c:v>2236.5023740000001</c:v>
                      </c:pt>
                      <c:pt idx="5099">
                        <c:v>2237.5055280000001</c:v>
                      </c:pt>
                      <c:pt idx="5100">
                        <c:v>2238.5074220000001</c:v>
                      </c:pt>
                      <c:pt idx="5101">
                        <c:v>2239.5075000000002</c:v>
                      </c:pt>
                      <c:pt idx="5102">
                        <c:v>2240.514874</c:v>
                      </c:pt>
                      <c:pt idx="5103">
                        <c:v>2241.5235740000003</c:v>
                      </c:pt>
                      <c:pt idx="5104">
                        <c:v>2242.5327540000003</c:v>
                      </c:pt>
                      <c:pt idx="5105">
                        <c:v>2243.549622</c:v>
                      </c:pt>
                      <c:pt idx="5106">
                        <c:v>2244.5653150000003</c:v>
                      </c:pt>
                      <c:pt idx="5107">
                        <c:v>2245.5802870000002</c:v>
                      </c:pt>
                      <c:pt idx="5108">
                        <c:v>2246.6025119999999</c:v>
                      </c:pt>
                      <c:pt idx="5109">
                        <c:v>2247.6162289999997</c:v>
                      </c:pt>
                      <c:pt idx="5110">
                        <c:v>2248.6140899999996</c:v>
                      </c:pt>
                      <c:pt idx="5111">
                        <c:v>2249.6261040000004</c:v>
                      </c:pt>
                      <c:pt idx="5112">
                        <c:v>2250.6400580000004</c:v>
                      </c:pt>
                      <c:pt idx="5113">
                        <c:v>2251.6389599999998</c:v>
                      </c:pt>
                      <c:pt idx="5114">
                        <c:v>2252.6381660000002</c:v>
                      </c:pt>
                      <c:pt idx="5115">
                        <c:v>2253.6288890000001</c:v>
                      </c:pt>
                      <c:pt idx="5116">
                        <c:v>2254.6384949999997</c:v>
                      </c:pt>
                      <c:pt idx="5117">
                        <c:v>2255.6403009999999</c:v>
                      </c:pt>
                      <c:pt idx="5118">
                        <c:v>2256.6395129999996</c:v>
                      </c:pt>
                      <c:pt idx="5119">
                        <c:v>2257.633558</c:v>
                      </c:pt>
                      <c:pt idx="5120">
                        <c:v>2258.6349880000002</c:v>
                      </c:pt>
                      <c:pt idx="5121">
                        <c:v>2259.6320730000002</c:v>
                      </c:pt>
                      <c:pt idx="5122">
                        <c:v>2260.6324790000003</c:v>
                      </c:pt>
                      <c:pt idx="5123">
                        <c:v>2261.6282679999999</c:v>
                      </c:pt>
                      <c:pt idx="5124">
                        <c:v>2262.6279389999995</c:v>
                      </c:pt>
                      <c:pt idx="5125">
                        <c:v>2263.6428140000003</c:v>
                      </c:pt>
                      <c:pt idx="5126">
                        <c:v>2264.653581</c:v>
                      </c:pt>
                      <c:pt idx="5127">
                        <c:v>2265.6474910000002</c:v>
                      </c:pt>
                      <c:pt idx="5128">
                        <c:v>2266.6628020000003</c:v>
                      </c:pt>
                      <c:pt idx="5129">
                        <c:v>2267.663505</c:v>
                      </c:pt>
                      <c:pt idx="5130">
                        <c:v>2268.6654759999997</c:v>
                      </c:pt>
                      <c:pt idx="5131">
                        <c:v>2269.6659119999999</c:v>
                      </c:pt>
                      <c:pt idx="5132">
                        <c:v>2270.6811579999999</c:v>
                      </c:pt>
                      <c:pt idx="5133">
                        <c:v>2272.7012259999997</c:v>
                      </c:pt>
                      <c:pt idx="5134">
                        <c:v>2273.7011180000004</c:v>
                      </c:pt>
                      <c:pt idx="5135">
                        <c:v>2275.7153640000001</c:v>
                      </c:pt>
                      <c:pt idx="5136">
                        <c:v>2276.7222550000001</c:v>
                      </c:pt>
                      <c:pt idx="5137">
                        <c:v>2278.7548389999997</c:v>
                      </c:pt>
                      <c:pt idx="5138">
                        <c:v>2279.7700550000004</c:v>
                      </c:pt>
                      <c:pt idx="5139">
                        <c:v>2280.77763</c:v>
                      </c:pt>
                      <c:pt idx="5140">
                        <c:v>2282.7768700000001</c:v>
                      </c:pt>
                      <c:pt idx="5141">
                        <c:v>2283.7773409999995</c:v>
                      </c:pt>
                      <c:pt idx="5142">
                        <c:v>2284.790716</c:v>
                      </c:pt>
                      <c:pt idx="5143">
                        <c:v>2286.7873940000004</c:v>
                      </c:pt>
                      <c:pt idx="5144">
                        <c:v>2289.8113829999998</c:v>
                      </c:pt>
                      <c:pt idx="5145">
                        <c:v>2294.8078579999997</c:v>
                      </c:pt>
                      <c:pt idx="5146">
                        <c:v>2295.7997030000001</c:v>
                      </c:pt>
                      <c:pt idx="5147">
                        <c:v>2300.8089059999998</c:v>
                      </c:pt>
                      <c:pt idx="5148">
                        <c:v>945.07054400000015</c:v>
                      </c:pt>
                      <c:pt idx="5149">
                        <c:v>947.08616900000015</c:v>
                      </c:pt>
                      <c:pt idx="5150">
                        <c:v>950.097894</c:v>
                      </c:pt>
                      <c:pt idx="5151">
                        <c:v>951.10266199999978</c:v>
                      </c:pt>
                      <c:pt idx="5152">
                        <c:v>952.10411199999999</c:v>
                      </c:pt>
                      <c:pt idx="5153">
                        <c:v>953.11623700000018</c:v>
                      </c:pt>
                      <c:pt idx="5154">
                        <c:v>954.12156199999981</c:v>
                      </c:pt>
                      <c:pt idx="5155">
                        <c:v>955.11029700000017</c:v>
                      </c:pt>
                      <c:pt idx="5156">
                        <c:v>956.11458700000003</c:v>
                      </c:pt>
                      <c:pt idx="5157">
                        <c:v>957.12847899999997</c:v>
                      </c:pt>
                      <c:pt idx="5158">
                        <c:v>958.13244699999996</c:v>
                      </c:pt>
                      <c:pt idx="5159">
                        <c:v>959.1384979999998</c:v>
                      </c:pt>
                      <c:pt idx="5160">
                        <c:v>960.15204700000004</c:v>
                      </c:pt>
                      <c:pt idx="5161">
                        <c:v>961.15653599999996</c:v>
                      </c:pt>
                      <c:pt idx="5162">
                        <c:v>962.18100300000015</c:v>
                      </c:pt>
                      <c:pt idx="5163">
                        <c:v>963.19422500000019</c:v>
                      </c:pt>
                      <c:pt idx="5164">
                        <c:v>964.21349299999974</c:v>
                      </c:pt>
                      <c:pt idx="5165">
                        <c:v>965.22301800000014</c:v>
                      </c:pt>
                      <c:pt idx="5166">
                        <c:v>966.23539699999992</c:v>
                      </c:pt>
                      <c:pt idx="5167">
                        <c:v>967.25088400000004</c:v>
                      </c:pt>
                      <c:pt idx="5168">
                        <c:v>968.27814799999987</c:v>
                      </c:pt>
                      <c:pt idx="5169">
                        <c:v>969.27292200000011</c:v>
                      </c:pt>
                      <c:pt idx="5170">
                        <c:v>970.27233299999989</c:v>
                      </c:pt>
                      <c:pt idx="5171">
                        <c:v>971.28307600000016</c:v>
                      </c:pt>
                      <c:pt idx="5172">
                        <c:v>972.29901699999982</c:v>
                      </c:pt>
                      <c:pt idx="5173">
                        <c:v>973.29680700000017</c:v>
                      </c:pt>
                      <c:pt idx="5174">
                        <c:v>974.31137200000012</c:v>
                      </c:pt>
                      <c:pt idx="5175">
                        <c:v>975.30213499999991</c:v>
                      </c:pt>
                      <c:pt idx="5176">
                        <c:v>976.32237399999985</c:v>
                      </c:pt>
                      <c:pt idx="5177">
                        <c:v>977.32537400000001</c:v>
                      </c:pt>
                      <c:pt idx="5178">
                        <c:v>978.32539099999985</c:v>
                      </c:pt>
                      <c:pt idx="5179">
                        <c:v>979.32448299999987</c:v>
                      </c:pt>
                      <c:pt idx="5180">
                        <c:v>980.32457699999986</c:v>
                      </c:pt>
                      <c:pt idx="5181">
                        <c:v>981.32466299999987</c:v>
                      </c:pt>
                      <c:pt idx="5182">
                        <c:v>982.32493900000009</c:v>
                      </c:pt>
                      <c:pt idx="5183">
                        <c:v>983.34086900000011</c:v>
                      </c:pt>
                      <c:pt idx="5184">
                        <c:v>984.34079900000006</c:v>
                      </c:pt>
                      <c:pt idx="5185">
                        <c:v>985.35656500000005</c:v>
                      </c:pt>
                      <c:pt idx="5186">
                        <c:v>986.37301900000011</c:v>
                      </c:pt>
                      <c:pt idx="5187">
                        <c:v>987.36382300000014</c:v>
                      </c:pt>
                      <c:pt idx="5188">
                        <c:v>988.38312300000007</c:v>
                      </c:pt>
                      <c:pt idx="5189">
                        <c:v>989.39706399999977</c:v>
                      </c:pt>
                      <c:pt idx="5190">
                        <c:v>990.41366000000016</c:v>
                      </c:pt>
                      <c:pt idx="5191">
                        <c:v>991.41559599999982</c:v>
                      </c:pt>
                      <c:pt idx="5192">
                        <c:v>992.41794100000016</c:v>
                      </c:pt>
                      <c:pt idx="5193">
                        <c:v>993.41932700000007</c:v>
                      </c:pt>
                      <c:pt idx="5194">
                        <c:v>994.42430599999989</c:v>
                      </c:pt>
                      <c:pt idx="5195">
                        <c:v>995.42545699999982</c:v>
                      </c:pt>
                      <c:pt idx="5196">
                        <c:v>996.43385899999976</c:v>
                      </c:pt>
                      <c:pt idx="5197">
                        <c:v>997.43619200000012</c:v>
                      </c:pt>
                      <c:pt idx="5198">
                        <c:v>998.42237799999975</c:v>
                      </c:pt>
                      <c:pt idx="5199">
                        <c:v>999.42442900000015</c:v>
                      </c:pt>
                      <c:pt idx="5200">
                        <c:v>1002.4301420000002</c:v>
                      </c:pt>
                      <c:pt idx="5201">
                        <c:v>2056.5529419999998</c:v>
                      </c:pt>
                      <c:pt idx="5202">
                        <c:v>2064.606835</c:v>
                      </c:pt>
                      <c:pt idx="5203">
                        <c:v>2068.6261360000003</c:v>
                      </c:pt>
                      <c:pt idx="5204">
                        <c:v>2074.6654620000004</c:v>
                      </c:pt>
                      <c:pt idx="5205">
                        <c:v>2076.6625689999996</c:v>
                      </c:pt>
                      <c:pt idx="5206">
                        <c:v>2077.681728</c:v>
                      </c:pt>
                      <c:pt idx="5207">
                        <c:v>2078.698371</c:v>
                      </c:pt>
                      <c:pt idx="5208">
                        <c:v>2079.6892540000003</c:v>
                      </c:pt>
                      <c:pt idx="5209">
                        <c:v>2080.6879199999998</c:v>
                      </c:pt>
                      <c:pt idx="5210">
                        <c:v>2081.7012200000004</c:v>
                      </c:pt>
                      <c:pt idx="5211">
                        <c:v>2082.7000999999996</c:v>
                      </c:pt>
                      <c:pt idx="5212">
                        <c:v>2084.6998399999998</c:v>
                      </c:pt>
                      <c:pt idx="5213">
                        <c:v>2086.7147929999996</c:v>
                      </c:pt>
                      <c:pt idx="5214">
                        <c:v>2087.716148</c:v>
                      </c:pt>
                      <c:pt idx="5215">
                        <c:v>2088.7054320000002</c:v>
                      </c:pt>
                      <c:pt idx="5216">
                        <c:v>2089.7189020000001</c:v>
                      </c:pt>
                      <c:pt idx="5217">
                        <c:v>2090.711675</c:v>
                      </c:pt>
                      <c:pt idx="5218">
                        <c:v>2091.7043589999998</c:v>
                      </c:pt>
                      <c:pt idx="5219">
                        <c:v>2092.7092179999995</c:v>
                      </c:pt>
                      <c:pt idx="5220">
                        <c:v>2093.7128420000004</c:v>
                      </c:pt>
                      <c:pt idx="5221">
                        <c:v>2094.716766</c:v>
                      </c:pt>
                      <c:pt idx="5222">
                        <c:v>2095.7168479999996</c:v>
                      </c:pt>
                      <c:pt idx="5223">
                        <c:v>2096.709899</c:v>
                      </c:pt>
                      <c:pt idx="5224">
                        <c:v>2097.7154859999996</c:v>
                      </c:pt>
                      <c:pt idx="5225">
                        <c:v>2098.719098</c:v>
                      </c:pt>
                      <c:pt idx="5226">
                        <c:v>2099.7321280000001</c:v>
                      </c:pt>
                      <c:pt idx="5227">
                        <c:v>2100.723958</c:v>
                      </c:pt>
                      <c:pt idx="5228">
                        <c:v>2101.7284619999996</c:v>
                      </c:pt>
                      <c:pt idx="5229">
                        <c:v>2102.7376739999995</c:v>
                      </c:pt>
                      <c:pt idx="5230">
                        <c:v>2103.7377529999999</c:v>
                      </c:pt>
                      <c:pt idx="5231">
                        <c:v>2104.7378889999995</c:v>
                      </c:pt>
                      <c:pt idx="5232">
                        <c:v>2105.7469239999996</c:v>
                      </c:pt>
                      <c:pt idx="5233">
                        <c:v>2106.7518400000004</c:v>
                      </c:pt>
                      <c:pt idx="5234">
                        <c:v>2107.768748</c:v>
                      </c:pt>
                      <c:pt idx="5235">
                        <c:v>2108.7843850000004</c:v>
                      </c:pt>
                      <c:pt idx="5236">
                        <c:v>2109.7859240000003</c:v>
                      </c:pt>
                      <c:pt idx="5237">
                        <c:v>2110.8086950000002</c:v>
                      </c:pt>
                      <c:pt idx="5238">
                        <c:v>2111.8251949999999</c:v>
                      </c:pt>
                      <c:pt idx="5239">
                        <c:v>2112.8254769999999</c:v>
                      </c:pt>
                      <c:pt idx="5240">
                        <c:v>2113.8248269999999</c:v>
                      </c:pt>
                      <c:pt idx="5241">
                        <c:v>2114.8251009999999</c:v>
                      </c:pt>
                      <c:pt idx="5242">
                        <c:v>2115.8206500000001</c:v>
                      </c:pt>
                      <c:pt idx="5243">
                        <c:v>2116.8142890000004</c:v>
                      </c:pt>
                      <c:pt idx="5244">
                        <c:v>2117.8160869999997</c:v>
                      </c:pt>
                      <c:pt idx="5245">
                        <c:v>2118.8154410000002</c:v>
                      </c:pt>
                      <c:pt idx="5246">
                        <c:v>2119.8155709999996</c:v>
                      </c:pt>
                      <c:pt idx="5247">
                        <c:v>2120.8145149999996</c:v>
                      </c:pt>
                      <c:pt idx="5248">
                        <c:v>2121.8158689999996</c:v>
                      </c:pt>
                      <c:pt idx="5249">
                        <c:v>2122.8156869999998</c:v>
                      </c:pt>
                      <c:pt idx="5250">
                        <c:v>2123.8316659999996</c:v>
                      </c:pt>
                      <c:pt idx="5251">
                        <c:v>2124.8472589999997</c:v>
                      </c:pt>
                      <c:pt idx="5252">
                        <c:v>2125.861359</c:v>
                      </c:pt>
                      <c:pt idx="5253">
                        <c:v>2126.8897019999999</c:v>
                      </c:pt>
                      <c:pt idx="5254">
                        <c:v>2127.8931690000004</c:v>
                      </c:pt>
                      <c:pt idx="5255">
                        <c:v>2128.895102</c:v>
                      </c:pt>
                      <c:pt idx="5256">
                        <c:v>2129.9083420000002</c:v>
                      </c:pt>
                      <c:pt idx="5257">
                        <c:v>2130.9322980000002</c:v>
                      </c:pt>
                      <c:pt idx="5258">
                        <c:v>2131.9352670000003</c:v>
                      </c:pt>
                      <c:pt idx="5259">
                        <c:v>2132.9513019999999</c:v>
                      </c:pt>
                      <c:pt idx="5260">
                        <c:v>2133.9548239999999</c:v>
                      </c:pt>
                      <c:pt idx="5261">
                        <c:v>2134.9825340000002</c:v>
                      </c:pt>
                      <c:pt idx="5262">
                        <c:v>2135.9911360000001</c:v>
                      </c:pt>
                      <c:pt idx="5263">
                        <c:v>2137.007282</c:v>
                      </c:pt>
                      <c:pt idx="5264">
                        <c:v>2138.0231369999997</c:v>
                      </c:pt>
                      <c:pt idx="5265">
                        <c:v>2139.025803</c:v>
                      </c:pt>
                      <c:pt idx="5266">
                        <c:v>2140.0262189999999</c:v>
                      </c:pt>
                      <c:pt idx="5267">
                        <c:v>2141.023807</c:v>
                      </c:pt>
                      <c:pt idx="5268">
                        <c:v>2142.0369679999999</c:v>
                      </c:pt>
                      <c:pt idx="5269">
                        <c:v>2143.0340499999998</c:v>
                      </c:pt>
                      <c:pt idx="5270">
                        <c:v>2144.044703</c:v>
                      </c:pt>
                      <c:pt idx="5271">
                        <c:v>2145.0405230000001</c:v>
                      </c:pt>
                      <c:pt idx="5272">
                        <c:v>2146.0469310000003</c:v>
                      </c:pt>
                      <c:pt idx="5273">
                        <c:v>2147.0714190000003</c:v>
                      </c:pt>
                      <c:pt idx="5274">
                        <c:v>2148.0735319999999</c:v>
                      </c:pt>
                      <c:pt idx="5275">
                        <c:v>2149.0717959999997</c:v>
                      </c:pt>
                      <c:pt idx="5276">
                        <c:v>2150.0767419999997</c:v>
                      </c:pt>
                      <c:pt idx="5277">
                        <c:v>2151.0740579999997</c:v>
                      </c:pt>
                      <c:pt idx="5278">
                        <c:v>2152.0791359999998</c:v>
                      </c:pt>
                      <c:pt idx="5279">
                        <c:v>2153.0888060000002</c:v>
                      </c:pt>
                      <c:pt idx="5280">
                        <c:v>2154.0888600000003</c:v>
                      </c:pt>
                      <c:pt idx="5281">
                        <c:v>2155.0910269999999</c:v>
                      </c:pt>
                      <c:pt idx="5282">
                        <c:v>2156.0925650000004</c:v>
                      </c:pt>
                      <c:pt idx="5283">
                        <c:v>2157.0952300000004</c:v>
                      </c:pt>
                      <c:pt idx="5284">
                        <c:v>2158.1111029999997</c:v>
                      </c:pt>
                      <c:pt idx="5285">
                        <c:v>2159.1376429999996</c:v>
                      </c:pt>
                      <c:pt idx="5286">
                        <c:v>2160.1540110000001</c:v>
                      </c:pt>
                      <c:pt idx="5287">
                        <c:v>2161.1692799999996</c:v>
                      </c:pt>
                      <c:pt idx="5288">
                        <c:v>2162.1735990000002</c:v>
                      </c:pt>
                      <c:pt idx="5289">
                        <c:v>2163.1871070000002</c:v>
                      </c:pt>
                      <c:pt idx="5290">
                        <c:v>2164.1996789999998</c:v>
                      </c:pt>
                      <c:pt idx="5291">
                        <c:v>2165.21452</c:v>
                      </c:pt>
                      <c:pt idx="5292">
                        <c:v>2166.2289370000003</c:v>
                      </c:pt>
                      <c:pt idx="5293">
                        <c:v>2167.2474310000002</c:v>
                      </c:pt>
                      <c:pt idx="5294">
                        <c:v>2168.2632769999996</c:v>
                      </c:pt>
                      <c:pt idx="5295">
                        <c:v>2169.2792450000002</c:v>
                      </c:pt>
                      <c:pt idx="5296">
                        <c:v>2170.2693709999999</c:v>
                      </c:pt>
                      <c:pt idx="5297">
                        <c:v>2171.2858929999998</c:v>
                      </c:pt>
                      <c:pt idx="5298">
                        <c:v>2172.2925250000003</c:v>
                      </c:pt>
                      <c:pt idx="5299">
                        <c:v>2173.3079769999999</c:v>
                      </c:pt>
                      <c:pt idx="5300">
                        <c:v>2174.30906</c:v>
                      </c:pt>
                      <c:pt idx="5301">
                        <c:v>2175.310191</c:v>
                      </c:pt>
                      <c:pt idx="5302">
                        <c:v>2176.3092460000003</c:v>
                      </c:pt>
                      <c:pt idx="5303">
                        <c:v>2177.3255160000003</c:v>
                      </c:pt>
                      <c:pt idx="5304">
                        <c:v>2178.3271339999997</c:v>
                      </c:pt>
                      <c:pt idx="5305">
                        <c:v>2179.3409969999998</c:v>
                      </c:pt>
                      <c:pt idx="5306">
                        <c:v>2182.3554069999996</c:v>
                      </c:pt>
                      <c:pt idx="5307">
                        <c:v>2183.3569709999997</c:v>
                      </c:pt>
                      <c:pt idx="5308">
                        <c:v>2184.3573609999999</c:v>
                      </c:pt>
                      <c:pt idx="5309">
                        <c:v>2185.3730369999998</c:v>
                      </c:pt>
                      <c:pt idx="5310">
                        <c:v>2188.3721970000001</c:v>
                      </c:pt>
                      <c:pt idx="5311">
                        <c:v>2190.3725669999999</c:v>
                      </c:pt>
                      <c:pt idx="5312">
                        <c:v>2192.3803080000002</c:v>
                      </c:pt>
                      <c:pt idx="5313">
                        <c:v>2193.3790539999995</c:v>
                      </c:pt>
                      <c:pt idx="5314">
                        <c:v>1000.423033</c:v>
                      </c:pt>
                      <c:pt idx="5315">
                        <c:v>1001.4303879999998</c:v>
                      </c:pt>
                      <c:pt idx="5316">
                        <c:v>1003.425792</c:v>
                      </c:pt>
                      <c:pt idx="5317">
                        <c:v>1004.4349320000001</c:v>
                      </c:pt>
                      <c:pt idx="5318">
                        <c:v>1005.4342529999999</c:v>
                      </c:pt>
                      <c:pt idx="5319">
                        <c:v>1006.423405</c:v>
                      </c:pt>
                      <c:pt idx="5320">
                        <c:v>1007.4330329999998</c:v>
                      </c:pt>
                      <c:pt idx="5321">
                        <c:v>1008.4302870000001</c:v>
                      </c:pt>
                      <c:pt idx="5322">
                        <c:v>1009.4220500000001</c:v>
                      </c:pt>
                      <c:pt idx="5323">
                        <c:v>1010.4505060000001</c:v>
                      </c:pt>
                      <c:pt idx="5324">
                        <c:v>1011.4482929999999</c:v>
                      </c:pt>
                      <c:pt idx="5325">
                        <c:v>1012.4646889999999</c:v>
                      </c:pt>
                      <c:pt idx="5326">
                        <c:v>1013.470714</c:v>
                      </c:pt>
                      <c:pt idx="5327">
                        <c:v>1014.4985900000001</c:v>
                      </c:pt>
                      <c:pt idx="5328">
                        <c:v>1015.4994799999999</c:v>
                      </c:pt>
                      <c:pt idx="5329">
                        <c:v>1016.4995479999998</c:v>
                      </c:pt>
                      <c:pt idx="5330">
                        <c:v>1017.5134119999998</c:v>
                      </c:pt>
                      <c:pt idx="5331">
                        <c:v>1018.5010910000001</c:v>
                      </c:pt>
                      <c:pt idx="5332">
                        <c:v>1019.512033</c:v>
                      </c:pt>
                      <c:pt idx="5333">
                        <c:v>1020.5100899999998</c:v>
                      </c:pt>
                      <c:pt idx="5334">
                        <c:v>1021.5117129999999</c:v>
                      </c:pt>
                      <c:pt idx="5335">
                        <c:v>1022.5227009999999</c:v>
                      </c:pt>
                      <c:pt idx="5336">
                        <c:v>1023.530636</c:v>
                      </c:pt>
                      <c:pt idx="5337">
                        <c:v>1024.5450030000002</c:v>
                      </c:pt>
                      <c:pt idx="5338">
                        <c:v>1025.54558</c:v>
                      </c:pt>
                      <c:pt idx="5339">
                        <c:v>1026.5451819999998</c:v>
                      </c:pt>
                      <c:pt idx="5340">
                        <c:v>1027.530988</c:v>
                      </c:pt>
                      <c:pt idx="5341">
                        <c:v>1028.5353110000001</c:v>
                      </c:pt>
                      <c:pt idx="5342">
                        <c:v>1029.5589239999999</c:v>
                      </c:pt>
                      <c:pt idx="5343">
                        <c:v>1030.5615849999999</c:v>
                      </c:pt>
                      <c:pt idx="5344">
                        <c:v>1031.5597229999998</c:v>
                      </c:pt>
                      <c:pt idx="5345">
                        <c:v>1032.5743210000001</c:v>
                      </c:pt>
                      <c:pt idx="5346">
                        <c:v>1033.5901180000001</c:v>
                      </c:pt>
                      <c:pt idx="5347">
                        <c:v>1034.5957869999997</c:v>
                      </c:pt>
                      <c:pt idx="5348">
                        <c:v>1035.6102219999998</c:v>
                      </c:pt>
                      <c:pt idx="5349">
                        <c:v>1036.6242269999998</c:v>
                      </c:pt>
                      <c:pt idx="5350">
                        <c:v>1037.6264249999999</c:v>
                      </c:pt>
                      <c:pt idx="5351">
                        <c:v>1038.6421799999998</c:v>
                      </c:pt>
                      <c:pt idx="5352">
                        <c:v>1039.6481319999998</c:v>
                      </c:pt>
                      <c:pt idx="5353">
                        <c:v>1040.652873</c:v>
                      </c:pt>
                      <c:pt idx="5354">
                        <c:v>1041.6658039999998</c:v>
                      </c:pt>
                      <c:pt idx="5355">
                        <c:v>1042.6594230000001</c:v>
                      </c:pt>
                      <c:pt idx="5356">
                        <c:v>1043.6730320000001</c:v>
                      </c:pt>
                      <c:pt idx="5357">
                        <c:v>1044.6886249999998</c:v>
                      </c:pt>
                      <c:pt idx="5358">
                        <c:v>1045.7035580000002</c:v>
                      </c:pt>
                      <c:pt idx="5359">
                        <c:v>1046.7098459999997</c:v>
                      </c:pt>
                      <c:pt idx="5360">
                        <c:v>1047.7092109999999</c:v>
                      </c:pt>
                      <c:pt idx="5361">
                        <c:v>1048.7062820000001</c:v>
                      </c:pt>
                      <c:pt idx="5362">
                        <c:v>1049.708165</c:v>
                      </c:pt>
                      <c:pt idx="5363">
                        <c:v>1050.7159780000002</c:v>
                      </c:pt>
                      <c:pt idx="5364">
                        <c:v>1051.7161499999997</c:v>
                      </c:pt>
                      <c:pt idx="5365">
                        <c:v>1052.7168550000001</c:v>
                      </c:pt>
                      <c:pt idx="5366">
                        <c:v>1053.7168179999999</c:v>
                      </c:pt>
                      <c:pt idx="5367">
                        <c:v>1054.716058</c:v>
                      </c:pt>
                      <c:pt idx="5368">
                        <c:v>1055.7208049999999</c:v>
                      </c:pt>
                      <c:pt idx="5369">
                        <c:v>1056.7248829999999</c:v>
                      </c:pt>
                      <c:pt idx="5370">
                        <c:v>1057.72255</c:v>
                      </c:pt>
                      <c:pt idx="5371">
                        <c:v>1058.7225709999998</c:v>
                      </c:pt>
                      <c:pt idx="5372">
                        <c:v>1059.722816</c:v>
                      </c:pt>
                      <c:pt idx="5373">
                        <c:v>1060.737447</c:v>
                      </c:pt>
                      <c:pt idx="5374">
                        <c:v>1062.7458499999998</c:v>
                      </c:pt>
                      <c:pt idx="5375">
                        <c:v>1063.7489489999998</c:v>
                      </c:pt>
                      <c:pt idx="5376">
                        <c:v>1065.747582</c:v>
                      </c:pt>
                      <c:pt idx="5377">
                        <c:v>1066.7362440000002</c:v>
                      </c:pt>
                      <c:pt idx="5378">
                        <c:v>1069.7680049999999</c:v>
                      </c:pt>
                      <c:pt idx="5379">
                        <c:v>1942.1044530000004</c:v>
                      </c:pt>
                      <c:pt idx="5380">
                        <c:v>1944.1090650000001</c:v>
                      </c:pt>
                      <c:pt idx="5381">
                        <c:v>1946.1218409999997</c:v>
                      </c:pt>
                      <c:pt idx="5382">
                        <c:v>1948.1101459999995</c:v>
                      </c:pt>
                      <c:pt idx="5383">
                        <c:v>1951.1432490000002</c:v>
                      </c:pt>
                      <c:pt idx="5384">
                        <c:v>1954.140339</c:v>
                      </c:pt>
                      <c:pt idx="5385">
                        <c:v>1955.1557070000003</c:v>
                      </c:pt>
                      <c:pt idx="5386">
                        <c:v>1957.1842449999999</c:v>
                      </c:pt>
                      <c:pt idx="5387">
                        <c:v>1961.1999769999998</c:v>
                      </c:pt>
                      <c:pt idx="5388">
                        <c:v>1963.2039069999996</c:v>
                      </c:pt>
                      <c:pt idx="5389">
                        <c:v>1964.2152229999997</c:v>
                      </c:pt>
                      <c:pt idx="5390">
                        <c:v>1965.2154519999999</c:v>
                      </c:pt>
                      <c:pt idx="5391">
                        <c:v>1966.2168630000001</c:v>
                      </c:pt>
                      <c:pt idx="5392">
                        <c:v>1967.217564</c:v>
                      </c:pt>
                      <c:pt idx="5393">
                        <c:v>1968.2074399999997</c:v>
                      </c:pt>
                      <c:pt idx="5394">
                        <c:v>1969.2071719999999</c:v>
                      </c:pt>
                      <c:pt idx="5395">
                        <c:v>1970.2078070000002</c:v>
                      </c:pt>
                      <c:pt idx="5396">
                        <c:v>1971.2076959999999</c:v>
                      </c:pt>
                      <c:pt idx="5397">
                        <c:v>1972.2087720000004</c:v>
                      </c:pt>
                      <c:pt idx="5398">
                        <c:v>1973.2133879999997</c:v>
                      </c:pt>
                      <c:pt idx="5399">
                        <c:v>1974.22993</c:v>
                      </c:pt>
                      <c:pt idx="5400">
                        <c:v>1975.2459910000002</c:v>
                      </c:pt>
                      <c:pt idx="5401">
                        <c:v>1976.2463249999996</c:v>
                      </c:pt>
                      <c:pt idx="5402">
                        <c:v>1977.2454290000001</c:v>
                      </c:pt>
                      <c:pt idx="5403">
                        <c:v>1978.2387610000001</c:v>
                      </c:pt>
                      <c:pt idx="5404">
                        <c:v>1979.2490789999997</c:v>
                      </c:pt>
                      <c:pt idx="5405">
                        <c:v>1980.2444879999998</c:v>
                      </c:pt>
                      <c:pt idx="5406">
                        <c:v>1981.2601049999998</c:v>
                      </c:pt>
                      <c:pt idx="5407">
                        <c:v>1982.2585469999999</c:v>
                      </c:pt>
                      <c:pt idx="5408">
                        <c:v>1983.2792080000004</c:v>
                      </c:pt>
                      <c:pt idx="5409">
                        <c:v>1984.2794579999995</c:v>
                      </c:pt>
                      <c:pt idx="5410">
                        <c:v>1985.2934419999997</c:v>
                      </c:pt>
                      <c:pt idx="5411">
                        <c:v>1986.3036729999999</c:v>
                      </c:pt>
                      <c:pt idx="5412">
                        <c:v>1987.3140470000003</c:v>
                      </c:pt>
                      <c:pt idx="5413">
                        <c:v>1988.340764</c:v>
                      </c:pt>
                      <c:pt idx="5414">
                        <c:v>1989.3408199999999</c:v>
                      </c:pt>
                      <c:pt idx="5415">
                        <c:v>1990.3411819999997</c:v>
                      </c:pt>
                      <c:pt idx="5416">
                        <c:v>1991.3560890000003</c:v>
                      </c:pt>
                      <c:pt idx="5417">
                        <c:v>1992.371971</c:v>
                      </c:pt>
                      <c:pt idx="5418">
                        <c:v>1993.3723210000003</c:v>
                      </c:pt>
                      <c:pt idx="5419">
                        <c:v>1994.3690300000003</c:v>
                      </c:pt>
                      <c:pt idx="5420">
                        <c:v>1995.3695940000002</c:v>
                      </c:pt>
                      <c:pt idx="5421">
                        <c:v>1996.3705160000004</c:v>
                      </c:pt>
                      <c:pt idx="5422">
                        <c:v>1997.3725870000003</c:v>
                      </c:pt>
                      <c:pt idx="5423">
                        <c:v>1998.3719679999999</c:v>
                      </c:pt>
                      <c:pt idx="5424">
                        <c:v>1999.373564</c:v>
                      </c:pt>
                      <c:pt idx="5425">
                        <c:v>2000.3820629999996</c:v>
                      </c:pt>
                      <c:pt idx="5426">
                        <c:v>2001.3871919999997</c:v>
                      </c:pt>
                      <c:pt idx="5427">
                        <c:v>2002.3889640000002</c:v>
                      </c:pt>
                      <c:pt idx="5428">
                        <c:v>2003.3896479999999</c:v>
                      </c:pt>
                      <c:pt idx="5429">
                        <c:v>2004.3754640000002</c:v>
                      </c:pt>
                      <c:pt idx="5430">
                        <c:v>2005.4024409999997</c:v>
                      </c:pt>
                      <c:pt idx="5431">
                        <c:v>2006.4032549999997</c:v>
                      </c:pt>
                      <c:pt idx="5432">
                        <c:v>2007.393912</c:v>
                      </c:pt>
                      <c:pt idx="5433">
                        <c:v>2008.4015279999999</c:v>
                      </c:pt>
                      <c:pt idx="5434">
                        <c:v>2009.4034020000004</c:v>
                      </c:pt>
                      <c:pt idx="5435">
                        <c:v>2010.3934899999999</c:v>
                      </c:pt>
                      <c:pt idx="5436">
                        <c:v>2011.4135240000001</c:v>
                      </c:pt>
                      <c:pt idx="5437">
                        <c:v>2012.4194059999995</c:v>
                      </c:pt>
                      <c:pt idx="5438">
                        <c:v>2013.4250159999997</c:v>
                      </c:pt>
                      <c:pt idx="5439">
                        <c:v>2014.4289940000003</c:v>
                      </c:pt>
                      <c:pt idx="5440">
                        <c:v>2015.4302590000002</c:v>
                      </c:pt>
                      <c:pt idx="5441">
                        <c:v>2016.4411240000004</c:v>
                      </c:pt>
                      <c:pt idx="5442">
                        <c:v>2017.4493159999997</c:v>
                      </c:pt>
                      <c:pt idx="5443">
                        <c:v>2018.4512110000001</c:v>
                      </c:pt>
                      <c:pt idx="5444">
                        <c:v>2019.4519509999996</c:v>
                      </c:pt>
                      <c:pt idx="5445">
                        <c:v>2020.4506459999998</c:v>
                      </c:pt>
                      <c:pt idx="5446">
                        <c:v>2021.45156</c:v>
                      </c:pt>
                      <c:pt idx="5447">
                        <c:v>2022.448363</c:v>
                      </c:pt>
                      <c:pt idx="5448">
                        <c:v>2023.4427959999998</c:v>
                      </c:pt>
                      <c:pt idx="5449">
                        <c:v>2024.4438359999999</c:v>
                      </c:pt>
                      <c:pt idx="5450">
                        <c:v>2025.4456850000001</c:v>
                      </c:pt>
                      <c:pt idx="5451">
                        <c:v>2026.4461489999999</c:v>
                      </c:pt>
                      <c:pt idx="5452">
                        <c:v>2027.4410730000004</c:v>
                      </c:pt>
                      <c:pt idx="5453">
                        <c:v>2028.4466859999998</c:v>
                      </c:pt>
                      <c:pt idx="5454">
                        <c:v>2029.4506029999998</c:v>
                      </c:pt>
                      <c:pt idx="5455">
                        <c:v>2030.4669559999998</c:v>
                      </c:pt>
                      <c:pt idx="5456">
                        <c:v>2031.4828439999997</c:v>
                      </c:pt>
                      <c:pt idx="5457">
                        <c:v>2032.4840250000002</c:v>
                      </c:pt>
                      <c:pt idx="5458">
                        <c:v>2033.4857440000001</c:v>
                      </c:pt>
                      <c:pt idx="5459">
                        <c:v>2034.4872639999999</c:v>
                      </c:pt>
                      <c:pt idx="5460">
                        <c:v>2035.4942479999995</c:v>
                      </c:pt>
                      <c:pt idx="5461">
                        <c:v>2036.4974729999999</c:v>
                      </c:pt>
                      <c:pt idx="5462">
                        <c:v>2037.4871779999999</c:v>
                      </c:pt>
                      <c:pt idx="5463">
                        <c:v>2038.4850849999998</c:v>
                      </c:pt>
                      <c:pt idx="5464">
                        <c:v>2039.4881689999997</c:v>
                      </c:pt>
                      <c:pt idx="5465">
                        <c:v>2040.4955930000001</c:v>
                      </c:pt>
                      <c:pt idx="5466">
                        <c:v>2041.496087</c:v>
                      </c:pt>
                      <c:pt idx="5467">
                        <c:v>2042.4945050000001</c:v>
                      </c:pt>
                      <c:pt idx="5468">
                        <c:v>2043.5109189999998</c:v>
                      </c:pt>
                      <c:pt idx="5469">
                        <c:v>2044.5135699999996</c:v>
                      </c:pt>
                      <c:pt idx="5470">
                        <c:v>2045.5155389999995</c:v>
                      </c:pt>
                      <c:pt idx="5471">
                        <c:v>2046.5162669999995</c:v>
                      </c:pt>
                      <c:pt idx="5472">
                        <c:v>2047.5189839999998</c:v>
                      </c:pt>
                      <c:pt idx="5473">
                        <c:v>2048.5274519999998</c:v>
                      </c:pt>
                      <c:pt idx="5474">
                        <c:v>2049.5286659999997</c:v>
                      </c:pt>
                      <c:pt idx="5475">
                        <c:v>2050.5432509999996</c:v>
                      </c:pt>
                      <c:pt idx="5476">
                        <c:v>2051.5393440000003</c:v>
                      </c:pt>
                      <c:pt idx="5477">
                        <c:v>2052.5567340000002</c:v>
                      </c:pt>
                      <c:pt idx="5478">
                        <c:v>2053.5525730000004</c:v>
                      </c:pt>
                      <c:pt idx="5479">
                        <c:v>2054.5555989999998</c:v>
                      </c:pt>
                      <c:pt idx="5480">
                        <c:v>2055.5565750000001</c:v>
                      </c:pt>
                      <c:pt idx="5481">
                        <c:v>2057.5636049999998</c:v>
                      </c:pt>
                      <c:pt idx="5482">
                        <c:v>2058.5643130000003</c:v>
                      </c:pt>
                      <c:pt idx="5483">
                        <c:v>2059.5647430000004</c:v>
                      </c:pt>
                      <c:pt idx="5484">
                        <c:v>2060.5802120000003</c:v>
                      </c:pt>
                      <c:pt idx="5485">
                        <c:v>2061.5816540000001</c:v>
                      </c:pt>
                      <c:pt idx="5486">
                        <c:v>2062.594877</c:v>
                      </c:pt>
                      <c:pt idx="5487">
                        <c:v>2063.5992869999995</c:v>
                      </c:pt>
                      <c:pt idx="5488">
                        <c:v>2065.6045659999995</c:v>
                      </c:pt>
                      <c:pt idx="5489">
                        <c:v>2066.6092080000003</c:v>
                      </c:pt>
                      <c:pt idx="5490">
                        <c:v>2067.6255569999998</c:v>
                      </c:pt>
                      <c:pt idx="5491">
                        <c:v>2069.640664</c:v>
                      </c:pt>
                      <c:pt idx="5492">
                        <c:v>2070.6529290000003</c:v>
                      </c:pt>
                      <c:pt idx="5493">
                        <c:v>2071.6567419999997</c:v>
                      </c:pt>
                      <c:pt idx="5494">
                        <c:v>2072.668862</c:v>
                      </c:pt>
                      <c:pt idx="5495">
                        <c:v>2073.6566820000003</c:v>
                      </c:pt>
                      <c:pt idx="5496">
                        <c:v>2075.6678459999998</c:v>
                      </c:pt>
                      <c:pt idx="5497">
                        <c:v>2083.7019299999997</c:v>
                      </c:pt>
                      <c:pt idx="5498">
                        <c:v>2085.7158869999998</c:v>
                      </c:pt>
                      <c:pt idx="5499">
                        <c:v>1061.7426409999998</c:v>
                      </c:pt>
                      <c:pt idx="5500">
                        <c:v>1064.7493009999998</c:v>
                      </c:pt>
                      <c:pt idx="5501">
                        <c:v>1067.7486349999999</c:v>
                      </c:pt>
                      <c:pt idx="5502">
                        <c:v>1068.7505419999998</c:v>
                      </c:pt>
                      <c:pt idx="5503">
                        <c:v>1070.767742</c:v>
                      </c:pt>
                      <c:pt idx="5504">
                        <c:v>1071.766275</c:v>
                      </c:pt>
                      <c:pt idx="5505">
                        <c:v>1072.7667179999999</c:v>
                      </c:pt>
                      <c:pt idx="5506">
                        <c:v>1073.7676280000001</c:v>
                      </c:pt>
                      <c:pt idx="5507">
                        <c:v>1074.7675610000001</c:v>
                      </c:pt>
                      <c:pt idx="5508">
                        <c:v>1075.7791109999998</c:v>
                      </c:pt>
                      <c:pt idx="5509">
                        <c:v>1076.7794880000001</c:v>
                      </c:pt>
                      <c:pt idx="5510">
                        <c:v>1077.7652039999998</c:v>
                      </c:pt>
                      <c:pt idx="5511">
                        <c:v>1078.780722</c:v>
                      </c:pt>
                      <c:pt idx="5512">
                        <c:v>1079.7905799999999</c:v>
                      </c:pt>
                      <c:pt idx="5513">
                        <c:v>1080.781528</c:v>
                      </c:pt>
                      <c:pt idx="5514">
                        <c:v>1081.8071650000002</c:v>
                      </c:pt>
                      <c:pt idx="5515">
                        <c:v>1082.8077440000002</c:v>
                      </c:pt>
                      <c:pt idx="5516">
                        <c:v>1083.8107</c:v>
                      </c:pt>
                      <c:pt idx="5517">
                        <c:v>1084.8121379999998</c:v>
                      </c:pt>
                      <c:pt idx="5518">
                        <c:v>1085.8228140000001</c:v>
                      </c:pt>
                      <c:pt idx="5519">
                        <c:v>1086.8233890000001</c:v>
                      </c:pt>
                      <c:pt idx="5520">
                        <c:v>1087.8234689999999</c:v>
                      </c:pt>
                      <c:pt idx="5521">
                        <c:v>1088.8128430000002</c:v>
                      </c:pt>
                      <c:pt idx="5522">
                        <c:v>1089.8261240000002</c:v>
                      </c:pt>
                      <c:pt idx="5523">
                        <c:v>1090.8280749999999</c:v>
                      </c:pt>
                      <c:pt idx="5524">
                        <c:v>1091.8302659999999</c:v>
                      </c:pt>
                      <c:pt idx="5525">
                        <c:v>1092.842838</c:v>
                      </c:pt>
                      <c:pt idx="5526">
                        <c:v>1093.8565250000001</c:v>
                      </c:pt>
                      <c:pt idx="5527">
                        <c:v>1094.8617939999999</c:v>
                      </c:pt>
                      <c:pt idx="5528">
                        <c:v>1095.8802729999998</c:v>
                      </c:pt>
                      <c:pt idx="5529">
                        <c:v>1096.8926099999999</c:v>
                      </c:pt>
                      <c:pt idx="5530">
                        <c:v>1097.8908619999997</c:v>
                      </c:pt>
                      <c:pt idx="5531">
                        <c:v>1098.9017370000001</c:v>
                      </c:pt>
                      <c:pt idx="5532">
                        <c:v>1099.8998379999998</c:v>
                      </c:pt>
                      <c:pt idx="5533">
                        <c:v>1100.9002</c:v>
                      </c:pt>
                      <c:pt idx="5534">
                        <c:v>1101.901061</c:v>
                      </c:pt>
                      <c:pt idx="5535">
                        <c:v>1102.8981669999998</c:v>
                      </c:pt>
                      <c:pt idx="5536">
                        <c:v>1103.9006420000001</c:v>
                      </c:pt>
                      <c:pt idx="5537">
                        <c:v>1104.898905</c:v>
                      </c:pt>
                      <c:pt idx="5538">
                        <c:v>1105.9010709999998</c:v>
                      </c:pt>
                      <c:pt idx="5539">
                        <c:v>1106.8905249999998</c:v>
                      </c:pt>
                      <c:pt idx="5540">
                        <c:v>1107.891517</c:v>
                      </c:pt>
                      <c:pt idx="5541">
                        <c:v>1108.9224709999999</c:v>
                      </c:pt>
                      <c:pt idx="5542">
                        <c:v>1109.9463639999999</c:v>
                      </c:pt>
                      <c:pt idx="5543">
                        <c:v>1110.9484670000002</c:v>
                      </c:pt>
                      <c:pt idx="5544">
                        <c:v>1111.9676519999998</c:v>
                      </c:pt>
                      <c:pt idx="5545">
                        <c:v>1112.995872</c:v>
                      </c:pt>
                      <c:pt idx="5546">
                        <c:v>1113.993309</c:v>
                      </c:pt>
                      <c:pt idx="5547">
                        <c:v>1114.9018249999999</c:v>
                      </c:pt>
                      <c:pt idx="5548">
                        <c:v>1115.9143020000001</c:v>
                      </c:pt>
                      <c:pt idx="5549">
                        <c:v>1116.9272019999999</c:v>
                      </c:pt>
                      <c:pt idx="5550">
                        <c:v>1117.9472639999999</c:v>
                      </c:pt>
                      <c:pt idx="5551">
                        <c:v>1118.946974</c:v>
                      </c:pt>
                      <c:pt idx="5552">
                        <c:v>1119.94668</c:v>
                      </c:pt>
                      <c:pt idx="5553">
                        <c:v>1120.9472230000001</c:v>
                      </c:pt>
                      <c:pt idx="5554">
                        <c:v>1121.9474660000001</c:v>
                      </c:pt>
                      <c:pt idx="5555">
                        <c:v>1122.9407780000001</c:v>
                      </c:pt>
                      <c:pt idx="5556">
                        <c:v>1123.9390659999999</c:v>
                      </c:pt>
                      <c:pt idx="5557">
                        <c:v>1124.9488109999998</c:v>
                      </c:pt>
                      <c:pt idx="5558">
                        <c:v>1125.960536</c:v>
                      </c:pt>
                      <c:pt idx="5559">
                        <c:v>1126.9694199999999</c:v>
                      </c:pt>
                      <c:pt idx="5560">
                        <c:v>1127.9795679999997</c:v>
                      </c:pt>
                      <c:pt idx="5561">
                        <c:v>1128.9867819999999</c:v>
                      </c:pt>
                      <c:pt idx="5562">
                        <c:v>1130.0024629999998</c:v>
                      </c:pt>
                      <c:pt idx="5563">
                        <c:v>1131.0126529999998</c:v>
                      </c:pt>
                      <c:pt idx="5564">
                        <c:v>1132.0099139999998</c:v>
                      </c:pt>
                      <c:pt idx="5565">
                        <c:v>1133.00954</c:v>
                      </c:pt>
                      <c:pt idx="5566">
                        <c:v>1134.0260399999997</c:v>
                      </c:pt>
                      <c:pt idx="5567">
                        <c:v>1135.025478</c:v>
                      </c:pt>
                      <c:pt idx="5568">
                        <c:v>1136.0235859999998</c:v>
                      </c:pt>
                      <c:pt idx="5569">
                        <c:v>1137.0187569999998</c:v>
                      </c:pt>
                      <c:pt idx="5570">
                        <c:v>1138.0176280000001</c:v>
                      </c:pt>
                      <c:pt idx="5571">
                        <c:v>1139.0171230000001</c:v>
                      </c:pt>
                      <c:pt idx="5572">
                        <c:v>1140.0414209999999</c:v>
                      </c:pt>
                      <c:pt idx="5573">
                        <c:v>1141.0571059999997</c:v>
                      </c:pt>
                      <c:pt idx="5574">
                        <c:v>1142.0586509999998</c:v>
                      </c:pt>
                      <c:pt idx="5575">
                        <c:v>1143.0541979999998</c:v>
                      </c:pt>
                      <c:pt idx="5576">
                        <c:v>1144.0536080000002</c:v>
                      </c:pt>
                      <c:pt idx="5577">
                        <c:v>1145.0619339999998</c:v>
                      </c:pt>
                      <c:pt idx="5578">
                        <c:v>1146.0759039999998</c:v>
                      </c:pt>
                      <c:pt idx="5579">
                        <c:v>1147.0758649999998</c:v>
                      </c:pt>
                      <c:pt idx="5580">
                        <c:v>1148.0656429999999</c:v>
                      </c:pt>
                      <c:pt idx="5581">
                        <c:v>1149.0702200000001</c:v>
                      </c:pt>
                      <c:pt idx="5582">
                        <c:v>1150.0718529999999</c:v>
                      </c:pt>
                      <c:pt idx="5583">
                        <c:v>1151.0721020000001</c:v>
                      </c:pt>
                      <c:pt idx="5584">
                        <c:v>1152.066761</c:v>
                      </c:pt>
                      <c:pt idx="5585">
                        <c:v>1153.078974</c:v>
                      </c:pt>
                      <c:pt idx="5586">
                        <c:v>1154.0949430000001</c:v>
                      </c:pt>
                      <c:pt idx="5587">
                        <c:v>1155.1029509999998</c:v>
                      </c:pt>
                      <c:pt idx="5588">
                        <c:v>1157.1077139999998</c:v>
                      </c:pt>
                      <c:pt idx="5589">
                        <c:v>1159.1131169999999</c:v>
                      </c:pt>
                      <c:pt idx="5590">
                        <c:v>1161.1323499999999</c:v>
                      </c:pt>
                      <c:pt idx="5591">
                        <c:v>1162.133746</c:v>
                      </c:pt>
                      <c:pt idx="5592">
                        <c:v>1166.1467389999998</c:v>
                      </c:pt>
                      <c:pt idx="5593">
                        <c:v>1167.1598239999998</c:v>
                      </c:pt>
                      <c:pt idx="5594">
                        <c:v>1169.1852589999999</c:v>
                      </c:pt>
                      <c:pt idx="5595">
                        <c:v>1172.1854920000001</c:v>
                      </c:pt>
                      <c:pt idx="5596">
                        <c:v>1788.6171509999999</c:v>
                      </c:pt>
                      <c:pt idx="5597">
                        <c:v>1791.6457949999999</c:v>
                      </c:pt>
                      <c:pt idx="5598">
                        <c:v>1795.66084</c:v>
                      </c:pt>
                      <c:pt idx="5599">
                        <c:v>1803.6996210000002</c:v>
                      </c:pt>
                      <c:pt idx="5600">
                        <c:v>1804.6997829999996</c:v>
                      </c:pt>
                      <c:pt idx="5601">
                        <c:v>1805.7008819999996</c:v>
                      </c:pt>
                      <c:pt idx="5602">
                        <c:v>1807.732426</c:v>
                      </c:pt>
                      <c:pt idx="5603">
                        <c:v>1808.7224629999996</c:v>
                      </c:pt>
                      <c:pt idx="5604">
                        <c:v>1809.7239759999998</c:v>
                      </c:pt>
                      <c:pt idx="5605">
                        <c:v>1811.730078</c:v>
                      </c:pt>
                      <c:pt idx="5606">
                        <c:v>1812.7251869999996</c:v>
                      </c:pt>
                      <c:pt idx="5607">
                        <c:v>1813.7479580000004</c:v>
                      </c:pt>
                      <c:pt idx="5608">
                        <c:v>1814.7485590000001</c:v>
                      </c:pt>
                      <c:pt idx="5609">
                        <c:v>1815.7350330000004</c:v>
                      </c:pt>
                      <c:pt idx="5610">
                        <c:v>1816.7391009999997</c:v>
                      </c:pt>
                      <c:pt idx="5611">
                        <c:v>1817.7504510000003</c:v>
                      </c:pt>
                      <c:pt idx="5612">
                        <c:v>1819.7632840000001</c:v>
                      </c:pt>
                      <c:pt idx="5613">
                        <c:v>1820.7673739999996</c:v>
                      </c:pt>
                      <c:pt idx="5614">
                        <c:v>1821.7697299999995</c:v>
                      </c:pt>
                      <c:pt idx="5615">
                        <c:v>1822.7770020000003</c:v>
                      </c:pt>
                      <c:pt idx="5616">
                        <c:v>1823.7704120000003</c:v>
                      </c:pt>
                      <c:pt idx="5617">
                        <c:v>1824.7703269999997</c:v>
                      </c:pt>
                      <c:pt idx="5618">
                        <c:v>1825.7697709999998</c:v>
                      </c:pt>
                      <c:pt idx="5619">
                        <c:v>1826.7710270000002</c:v>
                      </c:pt>
                      <c:pt idx="5620">
                        <c:v>1827.7658210000004</c:v>
                      </c:pt>
                      <c:pt idx="5621">
                        <c:v>1829.7661649999995</c:v>
                      </c:pt>
                      <c:pt idx="5622">
                        <c:v>1830.7697940000003</c:v>
                      </c:pt>
                      <c:pt idx="5623">
                        <c:v>1831.7668570000001</c:v>
                      </c:pt>
                      <c:pt idx="5624">
                        <c:v>1832.7690550000002</c:v>
                      </c:pt>
                      <c:pt idx="5625">
                        <c:v>1834.7790879999998</c:v>
                      </c:pt>
                      <c:pt idx="5626">
                        <c:v>1835.7793939999997</c:v>
                      </c:pt>
                      <c:pt idx="5627">
                        <c:v>1836.7688309999999</c:v>
                      </c:pt>
                      <c:pt idx="5628">
                        <c:v>1837.7695120000003</c:v>
                      </c:pt>
                      <c:pt idx="5629">
                        <c:v>1838.7696989999999</c:v>
                      </c:pt>
                      <c:pt idx="5630">
                        <c:v>1839.7710350000002</c:v>
                      </c:pt>
                      <c:pt idx="5631">
                        <c:v>1840.7712230000002</c:v>
                      </c:pt>
                      <c:pt idx="5632">
                        <c:v>1841.7753950000001</c:v>
                      </c:pt>
                      <c:pt idx="5633">
                        <c:v>1842.7690399999997</c:v>
                      </c:pt>
                      <c:pt idx="5634">
                        <c:v>1843.7700620000001</c:v>
                      </c:pt>
                      <c:pt idx="5635">
                        <c:v>1844.7718030000001</c:v>
                      </c:pt>
                      <c:pt idx="5636">
                        <c:v>1845.7739429999997</c:v>
                      </c:pt>
                      <c:pt idx="5637">
                        <c:v>1846.7862440000004</c:v>
                      </c:pt>
                      <c:pt idx="5638">
                        <c:v>1847.7969470000003</c:v>
                      </c:pt>
                      <c:pt idx="5639">
                        <c:v>1848.7956870000003</c:v>
                      </c:pt>
                      <c:pt idx="5640">
                        <c:v>1849.801207</c:v>
                      </c:pt>
                      <c:pt idx="5641">
                        <c:v>1850.8147320000003</c:v>
                      </c:pt>
                      <c:pt idx="5642">
                        <c:v>1851.8126649999999</c:v>
                      </c:pt>
                      <c:pt idx="5643">
                        <c:v>1852.8149539999999</c:v>
                      </c:pt>
                      <c:pt idx="5644">
                        <c:v>1853.8397049999999</c:v>
                      </c:pt>
                      <c:pt idx="5645">
                        <c:v>1854.840745</c:v>
                      </c:pt>
                      <c:pt idx="5646">
                        <c:v>1855.8380990000001</c:v>
                      </c:pt>
                      <c:pt idx="5647">
                        <c:v>1856.8497240000002</c:v>
                      </c:pt>
                      <c:pt idx="5648">
                        <c:v>1857.860604</c:v>
                      </c:pt>
                      <c:pt idx="5649">
                        <c:v>1858.885127</c:v>
                      </c:pt>
                      <c:pt idx="5650">
                        <c:v>1859.8886829999997</c:v>
                      </c:pt>
                      <c:pt idx="5651">
                        <c:v>1860.9177199999999</c:v>
                      </c:pt>
                      <c:pt idx="5652">
                        <c:v>1861.935516</c:v>
                      </c:pt>
                      <c:pt idx="5653">
                        <c:v>1862.9489529999996</c:v>
                      </c:pt>
                      <c:pt idx="5654">
                        <c:v>1863.9527940000003</c:v>
                      </c:pt>
                      <c:pt idx="5655">
                        <c:v>1864.9687559999998</c:v>
                      </c:pt>
                      <c:pt idx="5656">
                        <c:v>1865.9667539999996</c:v>
                      </c:pt>
                      <c:pt idx="5657">
                        <c:v>1866.8721099999998</c:v>
                      </c:pt>
                      <c:pt idx="5658">
                        <c:v>1867.8852229999998</c:v>
                      </c:pt>
                      <c:pt idx="5659">
                        <c:v>1868.8773219999998</c:v>
                      </c:pt>
                      <c:pt idx="5660">
                        <c:v>1869.875117</c:v>
                      </c:pt>
                      <c:pt idx="5661">
                        <c:v>1870.8763089999998</c:v>
                      </c:pt>
                      <c:pt idx="5662">
                        <c:v>1871.8866789999997</c:v>
                      </c:pt>
                      <c:pt idx="5663">
                        <c:v>1872.8866190000003</c:v>
                      </c:pt>
                      <c:pt idx="5664">
                        <c:v>1873.9019030000004</c:v>
                      </c:pt>
                      <c:pt idx="5665">
                        <c:v>1874.9030909999997</c:v>
                      </c:pt>
                      <c:pt idx="5666">
                        <c:v>1875.9039630000002</c:v>
                      </c:pt>
                      <c:pt idx="5667">
                        <c:v>1876.9049760000003</c:v>
                      </c:pt>
                      <c:pt idx="5668">
                        <c:v>1877.8944809999998</c:v>
                      </c:pt>
                      <c:pt idx="5669">
                        <c:v>1878.8951259999999</c:v>
                      </c:pt>
                      <c:pt idx="5670">
                        <c:v>1879.8961869999998</c:v>
                      </c:pt>
                      <c:pt idx="5671">
                        <c:v>1880.9033869999998</c:v>
                      </c:pt>
                      <c:pt idx="5672">
                        <c:v>1881.904153</c:v>
                      </c:pt>
                      <c:pt idx="5673">
                        <c:v>1882.8991869999995</c:v>
                      </c:pt>
                      <c:pt idx="5674">
                        <c:v>1883.9046009999997</c:v>
                      </c:pt>
                      <c:pt idx="5675">
                        <c:v>1884.9029720000003</c:v>
                      </c:pt>
                      <c:pt idx="5676">
                        <c:v>1885.9019309999999</c:v>
                      </c:pt>
                      <c:pt idx="5677">
                        <c:v>1886.9177629999999</c:v>
                      </c:pt>
                      <c:pt idx="5678">
                        <c:v>1887.9173079999996</c:v>
                      </c:pt>
                      <c:pt idx="5679">
                        <c:v>1888.9086819999998</c:v>
                      </c:pt>
                      <c:pt idx="5680">
                        <c:v>1889.9252869999996</c:v>
                      </c:pt>
                      <c:pt idx="5681">
                        <c:v>1890.9241420000003</c:v>
                      </c:pt>
                      <c:pt idx="5682">
                        <c:v>1891.9371130000004</c:v>
                      </c:pt>
                      <c:pt idx="5683">
                        <c:v>1892.9416649999998</c:v>
                      </c:pt>
                      <c:pt idx="5684">
                        <c:v>1893.9461239999996</c:v>
                      </c:pt>
                      <c:pt idx="5685">
                        <c:v>1894.9399710000002</c:v>
                      </c:pt>
                      <c:pt idx="5686">
                        <c:v>1895.9460549999999</c:v>
                      </c:pt>
                      <c:pt idx="5687">
                        <c:v>1896.9622039999999</c:v>
                      </c:pt>
                      <c:pt idx="5688">
                        <c:v>1897.9586279999999</c:v>
                      </c:pt>
                      <c:pt idx="5689">
                        <c:v>1898.9640329999997</c:v>
                      </c:pt>
                      <c:pt idx="5690">
                        <c:v>1899.9667670000003</c:v>
                      </c:pt>
                      <c:pt idx="5691">
                        <c:v>1900.9618249999999</c:v>
                      </c:pt>
                      <c:pt idx="5692">
                        <c:v>1901.9611319999999</c:v>
                      </c:pt>
                      <c:pt idx="5693">
                        <c:v>1902.9808010000002</c:v>
                      </c:pt>
                      <c:pt idx="5694">
                        <c:v>1903.9824540000004</c:v>
                      </c:pt>
                      <c:pt idx="5695">
                        <c:v>1904.9704079999997</c:v>
                      </c:pt>
                      <c:pt idx="5696">
                        <c:v>1905.9714740000004</c:v>
                      </c:pt>
                      <c:pt idx="5697">
                        <c:v>1906.9866630000001</c:v>
                      </c:pt>
                      <c:pt idx="5698">
                        <c:v>1907.9899289999998</c:v>
                      </c:pt>
                      <c:pt idx="5699">
                        <c:v>1909.0036560000003</c:v>
                      </c:pt>
                      <c:pt idx="5700">
                        <c:v>1910.0092879999997</c:v>
                      </c:pt>
                      <c:pt idx="5701">
                        <c:v>1911.0132339999996</c:v>
                      </c:pt>
                      <c:pt idx="5702">
                        <c:v>1912.0143119999998</c:v>
                      </c:pt>
                      <c:pt idx="5703">
                        <c:v>1913.003338</c:v>
                      </c:pt>
                      <c:pt idx="5704">
                        <c:v>1914.0052920000003</c:v>
                      </c:pt>
                      <c:pt idx="5705">
                        <c:v>1915.019119</c:v>
                      </c:pt>
                      <c:pt idx="5706">
                        <c:v>1916.0217090000001</c:v>
                      </c:pt>
                      <c:pt idx="5707">
                        <c:v>1917.0262809999999</c:v>
                      </c:pt>
                      <c:pt idx="5708">
                        <c:v>1918.0152400000002</c:v>
                      </c:pt>
                      <c:pt idx="5709">
                        <c:v>1919.0336240000001</c:v>
                      </c:pt>
                      <c:pt idx="5710">
                        <c:v>1920.0512620000004</c:v>
                      </c:pt>
                      <c:pt idx="5711">
                        <c:v>1921.0674750000003</c:v>
                      </c:pt>
                      <c:pt idx="5712">
                        <c:v>1922.0787789999999</c:v>
                      </c:pt>
                      <c:pt idx="5713">
                        <c:v>1923.0839730000002</c:v>
                      </c:pt>
                      <c:pt idx="5714">
                        <c:v>1924.0889469999997</c:v>
                      </c:pt>
                      <c:pt idx="5715">
                        <c:v>1925.0788129999996</c:v>
                      </c:pt>
                      <c:pt idx="5716">
                        <c:v>1926.0902689999998</c:v>
                      </c:pt>
                      <c:pt idx="5717">
                        <c:v>1927.090025</c:v>
                      </c:pt>
                      <c:pt idx="5718">
                        <c:v>1928.0791100000001</c:v>
                      </c:pt>
                      <c:pt idx="5719">
                        <c:v>1929.0897360000004</c:v>
                      </c:pt>
                      <c:pt idx="5720">
                        <c:v>1930.0780040000004</c:v>
                      </c:pt>
                      <c:pt idx="5721">
                        <c:v>1931.0788710000002</c:v>
                      </c:pt>
                      <c:pt idx="5722">
                        <c:v>1932.0804069999999</c:v>
                      </c:pt>
                      <c:pt idx="5723">
                        <c:v>1933.0784259999996</c:v>
                      </c:pt>
                      <c:pt idx="5724">
                        <c:v>1934.080528</c:v>
                      </c:pt>
                      <c:pt idx="5725">
                        <c:v>1935.0784769999996</c:v>
                      </c:pt>
                      <c:pt idx="5726">
                        <c:v>1936.0793159999998</c:v>
                      </c:pt>
                      <c:pt idx="5727">
                        <c:v>1937.0790099999999</c:v>
                      </c:pt>
                      <c:pt idx="5728">
                        <c:v>1938.0793470000003</c:v>
                      </c:pt>
                      <c:pt idx="5729">
                        <c:v>1939.093762</c:v>
                      </c:pt>
                      <c:pt idx="5730">
                        <c:v>1940.0948789999998</c:v>
                      </c:pt>
                      <c:pt idx="5731">
                        <c:v>1941.0986079999998</c:v>
                      </c:pt>
                      <c:pt idx="5732">
                        <c:v>1943.0945980000001</c:v>
                      </c:pt>
                      <c:pt idx="5733">
                        <c:v>1945.1232619999996</c:v>
                      </c:pt>
                      <c:pt idx="5734">
                        <c:v>1947.1094250000001</c:v>
                      </c:pt>
                      <c:pt idx="5735">
                        <c:v>1949.1261380000001</c:v>
                      </c:pt>
                      <c:pt idx="5736">
                        <c:v>1950.1422310000003</c:v>
                      </c:pt>
                      <c:pt idx="5737">
                        <c:v>1952.1511400000004</c:v>
                      </c:pt>
                      <c:pt idx="5738">
                        <c:v>1953.1552379999998</c:v>
                      </c:pt>
                      <c:pt idx="5739">
                        <c:v>1956.1710580000004</c:v>
                      </c:pt>
                      <c:pt idx="5740">
                        <c:v>1958.1890639999997</c:v>
                      </c:pt>
                      <c:pt idx="5741">
                        <c:v>1959.2017970000002</c:v>
                      </c:pt>
                      <c:pt idx="5742">
                        <c:v>1960.1995329999995</c:v>
                      </c:pt>
                      <c:pt idx="5743">
                        <c:v>1962.1975900000002</c:v>
                      </c:pt>
                      <c:pt idx="5744">
                        <c:v>1156.0959579999999</c:v>
                      </c:pt>
                      <c:pt idx="5745">
                        <c:v>1158.107771</c:v>
                      </c:pt>
                      <c:pt idx="5746">
                        <c:v>1160.1275030000002</c:v>
                      </c:pt>
                      <c:pt idx="5747">
                        <c:v>1163.1289149999998</c:v>
                      </c:pt>
                      <c:pt idx="5748">
                        <c:v>1164.1309539999997</c:v>
                      </c:pt>
                      <c:pt idx="5749">
                        <c:v>1165.1359600000001</c:v>
                      </c:pt>
                      <c:pt idx="5750">
                        <c:v>1168.1740140000002</c:v>
                      </c:pt>
                      <c:pt idx="5751">
                        <c:v>1170.1857770000001</c:v>
                      </c:pt>
                      <c:pt idx="5752">
                        <c:v>1171.1852450000001</c:v>
                      </c:pt>
                      <c:pt idx="5753">
                        <c:v>1173.1891329999999</c:v>
                      </c:pt>
                      <c:pt idx="5754">
                        <c:v>1174.216007</c:v>
                      </c:pt>
                      <c:pt idx="5755">
                        <c:v>1175.2141320000001</c:v>
                      </c:pt>
                      <c:pt idx="5756">
                        <c:v>1176.2144720000001</c:v>
                      </c:pt>
                      <c:pt idx="5757">
                        <c:v>1177.211687</c:v>
                      </c:pt>
                      <c:pt idx="5758">
                        <c:v>1178.2184600000001</c:v>
                      </c:pt>
                      <c:pt idx="5759">
                        <c:v>1179.2478510000001</c:v>
                      </c:pt>
                      <c:pt idx="5760">
                        <c:v>1180.2535079999998</c:v>
                      </c:pt>
                      <c:pt idx="5761">
                        <c:v>1181.2569349999999</c:v>
                      </c:pt>
                      <c:pt idx="5762">
                        <c:v>1182.2724990000002</c:v>
                      </c:pt>
                      <c:pt idx="5763">
                        <c:v>1183.2726520000001</c:v>
                      </c:pt>
                      <c:pt idx="5764">
                        <c:v>1184.2740020000001</c:v>
                      </c:pt>
                      <c:pt idx="5765">
                        <c:v>1185.2736669999999</c:v>
                      </c:pt>
                      <c:pt idx="5766">
                        <c:v>1186.2729770000001</c:v>
                      </c:pt>
                      <c:pt idx="5767">
                        <c:v>1187.2685579999998</c:v>
                      </c:pt>
                      <c:pt idx="5768">
                        <c:v>1188.2742950000002</c:v>
                      </c:pt>
                      <c:pt idx="5769">
                        <c:v>1189.2727719999998</c:v>
                      </c:pt>
                      <c:pt idx="5770">
                        <c:v>1190.2725129999999</c:v>
                      </c:pt>
                      <c:pt idx="5771">
                        <c:v>1191.2737419999999</c:v>
                      </c:pt>
                      <c:pt idx="5772">
                        <c:v>1192.2743460000002</c:v>
                      </c:pt>
                      <c:pt idx="5773">
                        <c:v>1193.2893770000001</c:v>
                      </c:pt>
                      <c:pt idx="5774">
                        <c:v>1194.276957</c:v>
                      </c:pt>
                      <c:pt idx="5775">
                        <c:v>1195.2912839999999</c:v>
                      </c:pt>
                      <c:pt idx="5776">
                        <c:v>1196.3105129999999</c:v>
                      </c:pt>
                      <c:pt idx="5777">
                        <c:v>1197.30996</c:v>
                      </c:pt>
                      <c:pt idx="5778">
                        <c:v>1198.3195270000001</c:v>
                      </c:pt>
                      <c:pt idx="5779">
                        <c:v>1199.323785</c:v>
                      </c:pt>
                      <c:pt idx="5780">
                        <c:v>1200.334441</c:v>
                      </c:pt>
                      <c:pt idx="5781">
                        <c:v>1201.3361669999999</c:v>
                      </c:pt>
                      <c:pt idx="5782">
                        <c:v>1202.3349739999999</c:v>
                      </c:pt>
                      <c:pt idx="5783">
                        <c:v>1203.3355120000001</c:v>
                      </c:pt>
                      <c:pt idx="5784">
                        <c:v>1204.356796</c:v>
                      </c:pt>
                      <c:pt idx="5785">
                        <c:v>1205.350829</c:v>
                      </c:pt>
                      <c:pt idx="5786">
                        <c:v>1206.3613740000001</c:v>
                      </c:pt>
                      <c:pt idx="5787">
                        <c:v>1207.3715529999999</c:v>
                      </c:pt>
                      <c:pt idx="5788">
                        <c:v>1208.375775</c:v>
                      </c:pt>
                      <c:pt idx="5789">
                        <c:v>1209.389001</c:v>
                      </c:pt>
                      <c:pt idx="5790">
                        <c:v>1210.3914150000001</c:v>
                      </c:pt>
                      <c:pt idx="5791">
                        <c:v>1211.3915689999999</c:v>
                      </c:pt>
                      <c:pt idx="5792">
                        <c:v>1212.4192199999998</c:v>
                      </c:pt>
                      <c:pt idx="5793">
                        <c:v>1213.4506109999998</c:v>
                      </c:pt>
                      <c:pt idx="5794">
                        <c:v>1214.4810739999998</c:v>
                      </c:pt>
                      <c:pt idx="5795">
                        <c:v>1215.398396</c:v>
                      </c:pt>
                      <c:pt idx="5796">
                        <c:v>1216.408034</c:v>
                      </c:pt>
                      <c:pt idx="5797">
                        <c:v>1217.4178619999998</c:v>
                      </c:pt>
                      <c:pt idx="5798">
                        <c:v>1218.4291440000002</c:v>
                      </c:pt>
                      <c:pt idx="5799">
                        <c:v>1219.4472070000002</c:v>
                      </c:pt>
                      <c:pt idx="5800">
                        <c:v>1220.4387310000002</c:v>
                      </c:pt>
                      <c:pt idx="5801">
                        <c:v>1221.4390779999999</c:v>
                      </c:pt>
                      <c:pt idx="5802">
                        <c:v>1222.450061</c:v>
                      </c:pt>
                      <c:pt idx="5803">
                        <c:v>1223.4475309999998</c:v>
                      </c:pt>
                      <c:pt idx="5804">
                        <c:v>1224.4487859999999</c:v>
                      </c:pt>
                      <c:pt idx="5805">
                        <c:v>1225.4495459999998</c:v>
                      </c:pt>
                      <c:pt idx="5806">
                        <c:v>1226.4507779999999</c:v>
                      </c:pt>
                      <c:pt idx="5807">
                        <c:v>1227.451286</c:v>
                      </c:pt>
                      <c:pt idx="5808">
                        <c:v>1228.4375329999998</c:v>
                      </c:pt>
                      <c:pt idx="5809">
                        <c:v>1229.4392889999999</c:v>
                      </c:pt>
                      <c:pt idx="5810">
                        <c:v>1230.4554830000002</c:v>
                      </c:pt>
                      <c:pt idx="5811">
                        <c:v>1231.4688430000001</c:v>
                      </c:pt>
                      <c:pt idx="5812">
                        <c:v>1232.4979389999999</c:v>
                      </c:pt>
                      <c:pt idx="5813">
                        <c:v>1233.5111080000001</c:v>
                      </c:pt>
                      <c:pt idx="5814">
                        <c:v>1234.528174</c:v>
                      </c:pt>
                      <c:pt idx="5815">
                        <c:v>1235.5283199999999</c:v>
                      </c:pt>
                      <c:pt idx="5816">
                        <c:v>1236.5249220000001</c:v>
                      </c:pt>
                      <c:pt idx="5817">
                        <c:v>1237.5257980000001</c:v>
                      </c:pt>
                      <c:pt idx="5818">
                        <c:v>1238.5255649999999</c:v>
                      </c:pt>
                      <c:pt idx="5819">
                        <c:v>1239.519738</c:v>
                      </c:pt>
                      <c:pt idx="5820">
                        <c:v>1240.5176160000001</c:v>
                      </c:pt>
                      <c:pt idx="5821">
                        <c:v>1241.5308190000001</c:v>
                      </c:pt>
                      <c:pt idx="5822">
                        <c:v>1242.5338659999998</c:v>
                      </c:pt>
                      <c:pt idx="5823">
                        <c:v>1243.5475839999999</c:v>
                      </c:pt>
                      <c:pt idx="5824">
                        <c:v>1244.5613990000002</c:v>
                      </c:pt>
                      <c:pt idx="5825">
                        <c:v>1245.5588769999999</c:v>
                      </c:pt>
                      <c:pt idx="5826">
                        <c:v>1246.5748640000002</c:v>
                      </c:pt>
                      <c:pt idx="5827">
                        <c:v>1247.5691659999998</c:v>
                      </c:pt>
                      <c:pt idx="5828">
                        <c:v>1248.5781950000001</c:v>
                      </c:pt>
                      <c:pt idx="5829">
                        <c:v>1249.595202</c:v>
                      </c:pt>
                      <c:pt idx="5830">
                        <c:v>1250.6006309999998</c:v>
                      </c:pt>
                      <c:pt idx="5831">
                        <c:v>1251.5969700000001</c:v>
                      </c:pt>
                      <c:pt idx="5832">
                        <c:v>1252.5987420000001</c:v>
                      </c:pt>
                      <c:pt idx="5833">
                        <c:v>1253.5986349999998</c:v>
                      </c:pt>
                      <c:pt idx="5834">
                        <c:v>1254.595468</c:v>
                      </c:pt>
                      <c:pt idx="5835">
                        <c:v>1255.5950079999998</c:v>
                      </c:pt>
                      <c:pt idx="5836">
                        <c:v>1256.6184130000001</c:v>
                      </c:pt>
                      <c:pt idx="5837">
                        <c:v>1257.6355479999997</c:v>
                      </c:pt>
                      <c:pt idx="5838">
                        <c:v>1258.6390879999999</c:v>
                      </c:pt>
                      <c:pt idx="5839">
                        <c:v>1259.6362690000001</c:v>
                      </c:pt>
                      <c:pt idx="5840">
                        <c:v>1260.6380340000001</c:v>
                      </c:pt>
                      <c:pt idx="5841">
                        <c:v>1261.641533</c:v>
                      </c:pt>
                      <c:pt idx="5842">
                        <c:v>1262.6548629999998</c:v>
                      </c:pt>
                      <c:pt idx="5843">
                        <c:v>1263.656774</c:v>
                      </c:pt>
                      <c:pt idx="5844">
                        <c:v>1264.673076</c:v>
                      </c:pt>
                      <c:pt idx="5845">
                        <c:v>1265.6765399999999</c:v>
                      </c:pt>
                      <c:pt idx="5846">
                        <c:v>1266.6820830000001</c:v>
                      </c:pt>
                      <c:pt idx="5847">
                        <c:v>1267.6926560000002</c:v>
                      </c:pt>
                      <c:pt idx="5848">
                        <c:v>1268.7040959999999</c:v>
                      </c:pt>
                      <c:pt idx="5849">
                        <c:v>1269.7240360000001</c:v>
                      </c:pt>
                      <c:pt idx="5850">
                        <c:v>1270.7341080000001</c:v>
                      </c:pt>
                      <c:pt idx="5851">
                        <c:v>1271.7380539999999</c:v>
                      </c:pt>
                      <c:pt idx="5852">
                        <c:v>1272.7500319999999</c:v>
                      </c:pt>
                      <c:pt idx="5853">
                        <c:v>1273.77135</c:v>
                      </c:pt>
                      <c:pt idx="5854">
                        <c:v>1274.7803760000002</c:v>
                      </c:pt>
                      <c:pt idx="5855">
                        <c:v>1275.7694969999998</c:v>
                      </c:pt>
                      <c:pt idx="5856">
                        <c:v>1276.7931100000001</c:v>
                      </c:pt>
                      <c:pt idx="5857">
                        <c:v>1277.7834459999999</c:v>
                      </c:pt>
                      <c:pt idx="5858">
                        <c:v>1278.793279</c:v>
                      </c:pt>
                      <c:pt idx="5859">
                        <c:v>1279.807667</c:v>
                      </c:pt>
                      <c:pt idx="5860">
                        <c:v>1280.824642</c:v>
                      </c:pt>
                      <c:pt idx="5861">
                        <c:v>1281.8187589999998</c:v>
                      </c:pt>
                      <c:pt idx="5862">
                        <c:v>1282.8325180000002</c:v>
                      </c:pt>
                      <c:pt idx="5863">
                        <c:v>1283.8544240000001</c:v>
                      </c:pt>
                      <c:pt idx="5864">
                        <c:v>1284.8714249999998</c:v>
                      </c:pt>
                      <c:pt idx="5865">
                        <c:v>1285.8717329999999</c:v>
                      </c:pt>
                      <c:pt idx="5866">
                        <c:v>1286.8734239999999</c:v>
                      </c:pt>
                      <c:pt idx="5867">
                        <c:v>1287.874628</c:v>
                      </c:pt>
                      <c:pt idx="5868">
                        <c:v>1288.8987149999998</c:v>
                      </c:pt>
                      <c:pt idx="5869">
                        <c:v>1289.899508</c:v>
                      </c:pt>
                      <c:pt idx="5870">
                        <c:v>1290.899993</c:v>
                      </c:pt>
                      <c:pt idx="5871">
                        <c:v>1291.900165</c:v>
                      </c:pt>
                      <c:pt idx="5872">
                        <c:v>1292.9140710000001</c:v>
                      </c:pt>
                      <c:pt idx="5873">
                        <c:v>1293.913787</c:v>
                      </c:pt>
                      <c:pt idx="5874">
                        <c:v>1294.9260509999999</c:v>
                      </c:pt>
                      <c:pt idx="5875">
                        <c:v>1295.9432160000001</c:v>
                      </c:pt>
                      <c:pt idx="5876">
                        <c:v>1296.9473039999998</c:v>
                      </c:pt>
                      <c:pt idx="5877">
                        <c:v>1297.9374779999998</c:v>
                      </c:pt>
                      <c:pt idx="5878">
                        <c:v>1298.9514079999999</c:v>
                      </c:pt>
                      <c:pt idx="5879">
                        <c:v>1299.9520419999999</c:v>
                      </c:pt>
                      <c:pt idx="5880">
                        <c:v>1300.952843</c:v>
                      </c:pt>
                      <c:pt idx="5881">
                        <c:v>1301.9685770000001</c:v>
                      </c:pt>
                      <c:pt idx="5882">
                        <c:v>1302.9820679999998</c:v>
                      </c:pt>
                      <c:pt idx="5883">
                        <c:v>1303.97217</c:v>
                      </c:pt>
                      <c:pt idx="5884">
                        <c:v>1305.9912610000001</c:v>
                      </c:pt>
                      <c:pt idx="5885">
                        <c:v>1307.0012000000002</c:v>
                      </c:pt>
                      <c:pt idx="5886">
                        <c:v>1308.02331</c:v>
                      </c:pt>
                      <c:pt idx="5887">
                        <c:v>1311.0249709999998</c:v>
                      </c:pt>
                      <c:pt idx="5888">
                        <c:v>1312.0253119999998</c:v>
                      </c:pt>
                      <c:pt idx="5889">
                        <c:v>1317.051422</c:v>
                      </c:pt>
                      <c:pt idx="5890">
                        <c:v>1318.0510669999999</c:v>
                      </c:pt>
                      <c:pt idx="5891">
                        <c:v>1319.0492949999998</c:v>
                      </c:pt>
                      <c:pt idx="5892">
                        <c:v>1321.0513609999998</c:v>
                      </c:pt>
                      <c:pt idx="5893">
                        <c:v>1322.0527499999998</c:v>
                      </c:pt>
                      <c:pt idx="5894">
                        <c:v>1326.074306</c:v>
                      </c:pt>
                      <c:pt idx="5895">
                        <c:v>1327.082523</c:v>
                      </c:pt>
                      <c:pt idx="5896">
                        <c:v>1328.080516</c:v>
                      </c:pt>
                      <c:pt idx="5897">
                        <c:v>1330.101103</c:v>
                      </c:pt>
                      <c:pt idx="5898">
                        <c:v>1332.1172959999999</c:v>
                      </c:pt>
                      <c:pt idx="5899">
                        <c:v>1339.152971</c:v>
                      </c:pt>
                      <c:pt idx="5900">
                        <c:v>1340.1463720000002</c:v>
                      </c:pt>
                      <c:pt idx="5901">
                        <c:v>1343.140778</c:v>
                      </c:pt>
                      <c:pt idx="5902">
                        <c:v>1346.1837409999998</c:v>
                      </c:pt>
                      <c:pt idx="5903">
                        <c:v>1347.1984499999999</c:v>
                      </c:pt>
                      <c:pt idx="5904">
                        <c:v>1349.2290749999997</c:v>
                      </c:pt>
                      <c:pt idx="5905">
                        <c:v>1350.2290969999999</c:v>
                      </c:pt>
                      <c:pt idx="5906">
                        <c:v>1351.2451540000002</c:v>
                      </c:pt>
                      <c:pt idx="5907">
                        <c:v>1352.248118</c:v>
                      </c:pt>
                      <c:pt idx="5908">
                        <c:v>1353.2463389999998</c:v>
                      </c:pt>
                      <c:pt idx="5909">
                        <c:v>1357.2463849999999</c:v>
                      </c:pt>
                      <c:pt idx="5910">
                        <c:v>1362.2642540000002</c:v>
                      </c:pt>
                      <c:pt idx="5911">
                        <c:v>1378.434761</c:v>
                      </c:pt>
                      <c:pt idx="5912">
                        <c:v>1411.8305169999999</c:v>
                      </c:pt>
                      <c:pt idx="5913">
                        <c:v>1457.3093450000001</c:v>
                      </c:pt>
                      <c:pt idx="5914">
                        <c:v>1508.9490820000001</c:v>
                      </c:pt>
                      <c:pt idx="5915">
                        <c:v>1524.171824</c:v>
                      </c:pt>
                      <c:pt idx="5916">
                        <c:v>1536.3146240000001</c:v>
                      </c:pt>
                      <c:pt idx="5917">
                        <c:v>1540.3148499999998</c:v>
                      </c:pt>
                      <c:pt idx="5918">
                        <c:v>1544.317364</c:v>
                      </c:pt>
                      <c:pt idx="5919">
                        <c:v>1550.4547750000002</c:v>
                      </c:pt>
                      <c:pt idx="5920">
                        <c:v>1556.573609</c:v>
                      </c:pt>
                      <c:pt idx="5921">
                        <c:v>1558.6223959999998</c:v>
                      </c:pt>
                      <c:pt idx="5922">
                        <c:v>1560.9526769999998</c:v>
                      </c:pt>
                      <c:pt idx="5923">
                        <c:v>1568.7180840000001</c:v>
                      </c:pt>
                      <c:pt idx="5924">
                        <c:v>1569.7419220000002</c:v>
                      </c:pt>
                      <c:pt idx="5925">
                        <c:v>1570.765488</c:v>
                      </c:pt>
                      <c:pt idx="5926">
                        <c:v>1571.8233879999998</c:v>
                      </c:pt>
                      <c:pt idx="5927">
                        <c:v>1572.8236160000001</c:v>
                      </c:pt>
                      <c:pt idx="5928">
                        <c:v>1576.8314460000001</c:v>
                      </c:pt>
                      <c:pt idx="5929">
                        <c:v>1577.8480839999997</c:v>
                      </c:pt>
                      <c:pt idx="5930">
                        <c:v>1579.8892839999999</c:v>
                      </c:pt>
                      <c:pt idx="5931">
                        <c:v>1585.0183529999999</c:v>
                      </c:pt>
                      <c:pt idx="5932">
                        <c:v>1588.056583</c:v>
                      </c:pt>
                      <c:pt idx="5933">
                        <c:v>1590.4011700000001</c:v>
                      </c:pt>
                      <c:pt idx="5934">
                        <c:v>1591.128741</c:v>
                      </c:pt>
                      <c:pt idx="5935">
                        <c:v>1592.151257</c:v>
                      </c:pt>
                      <c:pt idx="5936">
                        <c:v>1593.4891379999999</c:v>
                      </c:pt>
                      <c:pt idx="5937">
                        <c:v>1594.18435</c:v>
                      </c:pt>
                      <c:pt idx="5938">
                        <c:v>1595.189261</c:v>
                      </c:pt>
                      <c:pt idx="5939">
                        <c:v>1596.6116609999999</c:v>
                      </c:pt>
                      <c:pt idx="5940">
                        <c:v>1598.2786379999998</c:v>
                      </c:pt>
                      <c:pt idx="5941">
                        <c:v>1599.7014610000001</c:v>
                      </c:pt>
                      <c:pt idx="5942">
                        <c:v>1600.2402609999999</c:v>
                      </c:pt>
                      <c:pt idx="5943">
                        <c:v>1601.281117</c:v>
                      </c:pt>
                      <c:pt idx="5944">
                        <c:v>1602.2926149999998</c:v>
                      </c:pt>
                      <c:pt idx="5945">
                        <c:v>1603.3089799999998</c:v>
                      </c:pt>
                      <c:pt idx="5946">
                        <c:v>1604.3092040000001</c:v>
                      </c:pt>
                      <c:pt idx="5947">
                        <c:v>1605.309624</c:v>
                      </c:pt>
                      <c:pt idx="5948">
                        <c:v>1606.3096649999998</c:v>
                      </c:pt>
                      <c:pt idx="5949">
                        <c:v>1610.3260730000002</c:v>
                      </c:pt>
                      <c:pt idx="5950">
                        <c:v>1611.3199599999998</c:v>
                      </c:pt>
                      <c:pt idx="5951">
                        <c:v>1612.3270109999999</c:v>
                      </c:pt>
                      <c:pt idx="5952">
                        <c:v>1613.3227400000001</c:v>
                      </c:pt>
                      <c:pt idx="5953">
                        <c:v>1614.3348740000001</c:v>
                      </c:pt>
                      <c:pt idx="5954">
                        <c:v>1615.3773409999999</c:v>
                      </c:pt>
                      <c:pt idx="5955">
                        <c:v>1616.4214870000001</c:v>
                      </c:pt>
                      <c:pt idx="5956">
                        <c:v>1617.4653029999999</c:v>
                      </c:pt>
                      <c:pt idx="5957">
                        <c:v>1618.478349</c:v>
                      </c:pt>
                      <c:pt idx="5958">
                        <c:v>1619.376769</c:v>
                      </c:pt>
                      <c:pt idx="5959">
                        <c:v>1620.4253220000001</c:v>
                      </c:pt>
                      <c:pt idx="5960">
                        <c:v>1621.454487</c:v>
                      </c:pt>
                      <c:pt idx="5961">
                        <c:v>1622.4547509999998</c:v>
                      </c:pt>
                      <c:pt idx="5962">
                        <c:v>1623.4863569999998</c:v>
                      </c:pt>
                      <c:pt idx="5963">
                        <c:v>1624.4919059999997</c:v>
                      </c:pt>
                      <c:pt idx="5964">
                        <c:v>1625.487705</c:v>
                      </c:pt>
                      <c:pt idx="5965">
                        <c:v>1626.496275</c:v>
                      </c:pt>
                      <c:pt idx="5966">
                        <c:v>1627.4903119999999</c:v>
                      </c:pt>
                      <c:pt idx="5967">
                        <c:v>1628.486797</c:v>
                      </c:pt>
                      <c:pt idx="5968">
                        <c:v>1629.5230059999999</c:v>
                      </c:pt>
                      <c:pt idx="5969">
                        <c:v>1630.8480810000001</c:v>
                      </c:pt>
                      <c:pt idx="5970">
                        <c:v>1631.5323370000001</c:v>
                      </c:pt>
                      <c:pt idx="5971">
                        <c:v>1632.5437219999999</c:v>
                      </c:pt>
                      <c:pt idx="5972">
                        <c:v>1633.5577490000001</c:v>
                      </c:pt>
                      <c:pt idx="5973">
                        <c:v>1634.571007</c:v>
                      </c:pt>
                      <c:pt idx="5974">
                        <c:v>1635.575523</c:v>
                      </c:pt>
                      <c:pt idx="5975">
                        <c:v>1636.575018</c:v>
                      </c:pt>
                      <c:pt idx="5976">
                        <c:v>1637.575245</c:v>
                      </c:pt>
                      <c:pt idx="5977">
                        <c:v>1638.5655999999999</c:v>
                      </c:pt>
                      <c:pt idx="5978">
                        <c:v>1640.0531989999999</c:v>
                      </c:pt>
                      <c:pt idx="5979">
                        <c:v>1640.668032</c:v>
                      </c:pt>
                      <c:pt idx="5980">
                        <c:v>1641.6066049999999</c:v>
                      </c:pt>
                      <c:pt idx="5981">
                        <c:v>1642.6228000000001</c:v>
                      </c:pt>
                      <c:pt idx="5982">
                        <c:v>1643.6227509999999</c:v>
                      </c:pt>
                      <c:pt idx="5983">
                        <c:v>1644.6229359999998</c:v>
                      </c:pt>
                      <c:pt idx="5984">
                        <c:v>1645.669832</c:v>
                      </c:pt>
                      <c:pt idx="5985">
                        <c:v>1646.6924020000001</c:v>
                      </c:pt>
                      <c:pt idx="5986">
                        <c:v>1647.7146779999998</c:v>
                      </c:pt>
                      <c:pt idx="5987">
                        <c:v>1648.7632760000001</c:v>
                      </c:pt>
                      <c:pt idx="5988">
                        <c:v>1649.8117729999999</c:v>
                      </c:pt>
                      <c:pt idx="5989">
                        <c:v>1650.8233660000001</c:v>
                      </c:pt>
                      <c:pt idx="5990">
                        <c:v>1651.856397</c:v>
                      </c:pt>
                      <c:pt idx="5991">
                        <c:v>1652.8737339999998</c:v>
                      </c:pt>
                      <c:pt idx="5992">
                        <c:v>1653.9012589999998</c:v>
                      </c:pt>
                      <c:pt idx="5993">
                        <c:v>1654.9235720000001</c:v>
                      </c:pt>
                      <c:pt idx="5994">
                        <c:v>1655.9329499999999</c:v>
                      </c:pt>
                      <c:pt idx="5995">
                        <c:v>1656.9416459999998</c:v>
                      </c:pt>
                      <c:pt idx="5996">
                        <c:v>1657.990671</c:v>
                      </c:pt>
                      <c:pt idx="5997">
                        <c:v>1659.0392390000002</c:v>
                      </c:pt>
                      <c:pt idx="5998">
                        <c:v>1660.058364</c:v>
                      </c:pt>
                      <c:pt idx="5999">
                        <c:v>1661.0863800000002</c:v>
                      </c:pt>
                      <c:pt idx="6000">
                        <c:v>1662.0992499999998</c:v>
                      </c:pt>
                      <c:pt idx="6001">
                        <c:v>1663.1092330000001</c:v>
                      </c:pt>
                      <c:pt idx="6002">
                        <c:v>1664.1510229999999</c:v>
                      </c:pt>
                      <c:pt idx="6003">
                        <c:v>1665.168087</c:v>
                      </c:pt>
                      <c:pt idx="6004">
                        <c:v>1666.1618789999998</c:v>
                      </c:pt>
                      <c:pt idx="6005">
                        <c:v>1667.171104</c:v>
                      </c:pt>
                      <c:pt idx="6006">
                        <c:v>1668.1835150000002</c:v>
                      </c:pt>
                      <c:pt idx="6007">
                        <c:v>1669.1713319999999</c:v>
                      </c:pt>
                      <c:pt idx="6008">
                        <c:v>1670.206475</c:v>
                      </c:pt>
                      <c:pt idx="6009">
                        <c:v>1671.2480479999999</c:v>
                      </c:pt>
                      <c:pt idx="6010">
                        <c:v>1672.6019350000001</c:v>
                      </c:pt>
                      <c:pt idx="6011">
                        <c:v>1673.236915</c:v>
                      </c:pt>
                      <c:pt idx="6012">
                        <c:v>1674.262279</c:v>
                      </c:pt>
                      <c:pt idx="6013">
                        <c:v>1675.6860969999998</c:v>
                      </c:pt>
                      <c:pt idx="6014">
                        <c:v>1676.288708</c:v>
                      </c:pt>
                      <c:pt idx="6015">
                        <c:v>1677.3430589999998</c:v>
                      </c:pt>
                      <c:pt idx="6016">
                        <c:v>1678.2804969999997</c:v>
                      </c:pt>
                      <c:pt idx="6017">
                        <c:v>1679.3092470000001</c:v>
                      </c:pt>
                      <c:pt idx="6018">
                        <c:v>1680.309522</c:v>
                      </c:pt>
                      <c:pt idx="6019">
                        <c:v>1681.3097290000001</c:v>
                      </c:pt>
                      <c:pt idx="6020">
                        <c:v>1682.3247019999999</c:v>
                      </c:pt>
                      <c:pt idx="6021">
                        <c:v>1683.3250480000002</c:v>
                      </c:pt>
                      <c:pt idx="6022">
                        <c:v>1684.3365669999998</c:v>
                      </c:pt>
                      <c:pt idx="6023">
                        <c:v>1685.3380569999999</c:v>
                      </c:pt>
                      <c:pt idx="6024">
                        <c:v>1686.338319</c:v>
                      </c:pt>
                      <c:pt idx="6025">
                        <c:v>1687.3522819999998</c:v>
                      </c:pt>
                      <c:pt idx="6026">
                        <c:v>1688.3825779999997</c:v>
                      </c:pt>
                      <c:pt idx="6027">
                        <c:v>1689.4217439999998</c:v>
                      </c:pt>
                      <c:pt idx="6028">
                        <c:v>1690.4661700000001</c:v>
                      </c:pt>
                      <c:pt idx="6029">
                        <c:v>1691.4637939999998</c:v>
                      </c:pt>
                      <c:pt idx="6030">
                        <c:v>1692.6943470000001</c:v>
                      </c:pt>
                      <c:pt idx="6031">
                        <c:v>1693.4705049999998</c:v>
                      </c:pt>
                      <c:pt idx="6032">
                        <c:v>1694.5022610000001</c:v>
                      </c:pt>
                      <c:pt idx="6033">
                        <c:v>1695.7805910000002</c:v>
                      </c:pt>
                      <c:pt idx="6034">
                        <c:v>1696.5214639999999</c:v>
                      </c:pt>
                      <c:pt idx="6035">
                        <c:v>1697.5424360000002</c:v>
                      </c:pt>
                      <c:pt idx="6036">
                        <c:v>1698.8882049999997</c:v>
                      </c:pt>
                      <c:pt idx="6037">
                        <c:v>1699.5577079999998</c:v>
                      </c:pt>
                      <c:pt idx="6038">
                        <c:v>1700.5718910000001</c:v>
                      </c:pt>
                      <c:pt idx="6039">
                        <c:v>1701.9699660000001</c:v>
                      </c:pt>
                      <c:pt idx="6040">
                        <c:v>1702.5828499999998</c:v>
                      </c:pt>
                      <c:pt idx="6041">
                        <c:v>1703.589993</c:v>
                      </c:pt>
                      <c:pt idx="6042">
                        <c:v>1705.0503519999997</c:v>
                      </c:pt>
                      <c:pt idx="6043">
                        <c:v>1705.6463429999999</c:v>
                      </c:pt>
                      <c:pt idx="6044">
                        <c:v>1706.662323</c:v>
                      </c:pt>
                      <c:pt idx="6045">
                        <c:v>1708.1143240000001</c:v>
                      </c:pt>
                      <c:pt idx="6046">
                        <c:v>1708.6629189999999</c:v>
                      </c:pt>
                      <c:pt idx="6047">
                        <c:v>1709.711734</c:v>
                      </c:pt>
                      <c:pt idx="6048">
                        <c:v>1710.7277960000001</c:v>
                      </c:pt>
                      <c:pt idx="6049">
                        <c:v>1711.7281790000002</c:v>
                      </c:pt>
                      <c:pt idx="6050">
                        <c:v>1712.7281520000001</c:v>
                      </c:pt>
                      <c:pt idx="6051">
                        <c:v>1713.7747989999998</c:v>
                      </c:pt>
                      <c:pt idx="6052">
                        <c:v>1714.8236830000001</c:v>
                      </c:pt>
                      <c:pt idx="6053">
                        <c:v>1715.823519</c:v>
                      </c:pt>
                      <c:pt idx="6054">
                        <c:v>1716.8237199999999</c:v>
                      </c:pt>
                      <c:pt idx="6055">
                        <c:v>1717.8202740000002</c:v>
                      </c:pt>
                      <c:pt idx="6056">
                        <c:v>1718.8202809999998</c:v>
                      </c:pt>
                      <c:pt idx="6057">
                        <c:v>1719.8207899999998</c:v>
                      </c:pt>
                      <c:pt idx="6058">
                        <c:v>1721.211546</c:v>
                      </c:pt>
                      <c:pt idx="6059">
                        <c:v>1722.1459989999998</c:v>
                      </c:pt>
                      <c:pt idx="6060">
                        <c:v>1723.1564859999999</c:v>
                      </c:pt>
                      <c:pt idx="6061">
                        <c:v>1724.1656680000001</c:v>
                      </c:pt>
                      <c:pt idx="6062">
                        <c:v>1725.1706859999999</c:v>
                      </c:pt>
                      <c:pt idx="6063">
                        <c:v>1726.169249</c:v>
                      </c:pt>
                      <c:pt idx="6064">
                        <c:v>1727.1795579999998</c:v>
                      </c:pt>
                      <c:pt idx="6065">
                        <c:v>1728.1799889999998</c:v>
                      </c:pt>
                      <c:pt idx="6066">
                        <c:v>1729.1798429999999</c:v>
                      </c:pt>
                      <c:pt idx="6067">
                        <c:v>1730.1955939999998</c:v>
                      </c:pt>
                      <c:pt idx="6068">
                        <c:v>1731.2144029999999</c:v>
                      </c:pt>
                      <c:pt idx="6069">
                        <c:v>1732.214684</c:v>
                      </c:pt>
                      <c:pt idx="6070">
                        <c:v>1733.2148980000002</c:v>
                      </c:pt>
                      <c:pt idx="6071">
                        <c:v>1734.2150729999998</c:v>
                      </c:pt>
                      <c:pt idx="6072">
                        <c:v>1735.2126509999998</c:v>
                      </c:pt>
                      <c:pt idx="6073">
                        <c:v>1736.2131650000001</c:v>
                      </c:pt>
                      <c:pt idx="6074">
                        <c:v>1737.232567</c:v>
                      </c:pt>
                      <c:pt idx="6075">
                        <c:v>1738.2464340000001</c:v>
                      </c:pt>
                      <c:pt idx="6076">
                        <c:v>1739.2468720000002</c:v>
                      </c:pt>
                      <c:pt idx="6077">
                        <c:v>1740.2505289999999</c:v>
                      </c:pt>
                      <c:pt idx="6078">
                        <c:v>1741.266318</c:v>
                      </c:pt>
                      <c:pt idx="6079">
                        <c:v>1742.2695869999998</c:v>
                      </c:pt>
                      <c:pt idx="6080">
                        <c:v>1743.2775630000001</c:v>
                      </c:pt>
                      <c:pt idx="6081">
                        <c:v>1744.2774599999998</c:v>
                      </c:pt>
                      <c:pt idx="6082">
                        <c:v>1745.2838659999998</c:v>
                      </c:pt>
                      <c:pt idx="6083">
                        <c:v>1746.293917</c:v>
                      </c:pt>
                      <c:pt idx="6084">
                        <c:v>1747.281919</c:v>
                      </c:pt>
                      <c:pt idx="6085">
                        <c:v>1748.282087</c:v>
                      </c:pt>
                      <c:pt idx="6086">
                        <c:v>1749.2931279999998</c:v>
                      </c:pt>
                      <c:pt idx="6087">
                        <c:v>1750.309021</c:v>
                      </c:pt>
                      <c:pt idx="6088">
                        <c:v>1751.3248210000002</c:v>
                      </c:pt>
                      <c:pt idx="6089">
                        <c:v>1752.325096</c:v>
                      </c:pt>
                      <c:pt idx="6090">
                        <c:v>1753.3409419999998</c:v>
                      </c:pt>
                      <c:pt idx="6091">
                        <c:v>1754.3450469999998</c:v>
                      </c:pt>
                      <c:pt idx="6092">
                        <c:v>1755.373235</c:v>
                      </c:pt>
                      <c:pt idx="6093">
                        <c:v>1756.3737209999999</c:v>
                      </c:pt>
                      <c:pt idx="6094">
                        <c:v>1757.3737879999999</c:v>
                      </c:pt>
                      <c:pt idx="6095">
                        <c:v>1758.364043</c:v>
                      </c:pt>
                      <c:pt idx="6096">
                        <c:v>1759.3695320000002</c:v>
                      </c:pt>
                      <c:pt idx="6097">
                        <c:v>1760.3774669999998</c:v>
                      </c:pt>
                      <c:pt idx="6098">
                        <c:v>1761.391478</c:v>
                      </c:pt>
                      <c:pt idx="6099">
                        <c:v>1762.403628</c:v>
                      </c:pt>
                      <c:pt idx="6100">
                        <c:v>1763.4195129999998</c:v>
                      </c:pt>
                      <c:pt idx="6101">
                        <c:v>1764.4215800000002</c:v>
                      </c:pt>
                      <c:pt idx="6102">
                        <c:v>1765.4223099999999</c:v>
                      </c:pt>
                      <c:pt idx="6103">
                        <c:v>1766.4509899999998</c:v>
                      </c:pt>
                      <c:pt idx="6104">
                        <c:v>1767.4507090000002</c:v>
                      </c:pt>
                      <c:pt idx="6105">
                        <c:v>1768.4625510000001</c:v>
                      </c:pt>
                      <c:pt idx="6106">
                        <c:v>1769.4730730000001</c:v>
                      </c:pt>
                      <c:pt idx="6107">
                        <c:v>1770.4770450000001</c:v>
                      </c:pt>
                      <c:pt idx="6108">
                        <c:v>1771.4862579999999</c:v>
                      </c:pt>
                      <c:pt idx="6109">
                        <c:v>1772.4901879999998</c:v>
                      </c:pt>
                      <c:pt idx="6110">
                        <c:v>1773.5004039999999</c:v>
                      </c:pt>
                      <c:pt idx="6111">
                        <c:v>1774.5070959999998</c:v>
                      </c:pt>
                      <c:pt idx="6112">
                        <c:v>1775.507584</c:v>
                      </c:pt>
                      <c:pt idx="6113">
                        <c:v>1776.5182209999998</c:v>
                      </c:pt>
                      <c:pt idx="6114">
                        <c:v>1777.5333879999998</c:v>
                      </c:pt>
                      <c:pt idx="6115">
                        <c:v>1778.53566</c:v>
                      </c:pt>
                      <c:pt idx="6116">
                        <c:v>1779.5398270000001</c:v>
                      </c:pt>
                      <c:pt idx="6117">
                        <c:v>1780.541577</c:v>
                      </c:pt>
                      <c:pt idx="6118">
                        <c:v>1781.5462560000001</c:v>
                      </c:pt>
                      <c:pt idx="6119">
                        <c:v>1782.5652919999998</c:v>
                      </c:pt>
                      <c:pt idx="6120">
                        <c:v>1783.5784509999999</c:v>
                      </c:pt>
                      <c:pt idx="6121">
                        <c:v>1784.584574</c:v>
                      </c:pt>
                      <c:pt idx="6122">
                        <c:v>1785.5984869999997</c:v>
                      </c:pt>
                      <c:pt idx="6123">
                        <c:v>1786.6115260000001</c:v>
                      </c:pt>
                      <c:pt idx="6124">
                        <c:v>1787.610338</c:v>
                      </c:pt>
                      <c:pt idx="6125">
                        <c:v>1789.618172</c:v>
                      </c:pt>
                      <c:pt idx="6126">
                        <c:v>1790.6322070000001</c:v>
                      </c:pt>
                      <c:pt idx="6127">
                        <c:v>1792.6600229999999</c:v>
                      </c:pt>
                      <c:pt idx="6128">
                        <c:v>1793.6609130000002</c:v>
                      </c:pt>
                      <c:pt idx="6129">
                        <c:v>1794.6611760000001</c:v>
                      </c:pt>
                      <c:pt idx="6130">
                        <c:v>1796.6614669999999</c:v>
                      </c:pt>
                      <c:pt idx="6131">
                        <c:v>1797.6747289999998</c:v>
                      </c:pt>
                      <c:pt idx="6132">
                        <c:v>1798.6796369999997</c:v>
                      </c:pt>
                      <c:pt idx="6133">
                        <c:v>1799.6738270000001</c:v>
                      </c:pt>
                      <c:pt idx="6134">
                        <c:v>1800.6737699999999</c:v>
                      </c:pt>
                      <c:pt idx="6135">
                        <c:v>1801.6881259999996</c:v>
                      </c:pt>
                      <c:pt idx="6136">
                        <c:v>1802.7013480000001</c:v>
                      </c:pt>
                      <c:pt idx="6137">
                        <c:v>1806.7138</c:v>
                      </c:pt>
                      <c:pt idx="6138">
                        <c:v>1810.7289949999999</c:v>
                      </c:pt>
                      <c:pt idx="6139">
                        <c:v>1818.7518889999997</c:v>
                      </c:pt>
                      <c:pt idx="6140">
                        <c:v>1828.7678799999999</c:v>
                      </c:pt>
                      <c:pt idx="6141">
                        <c:v>1833.774363</c:v>
                      </c:pt>
                      <c:pt idx="6142">
                        <c:v>1304.971106</c:v>
                      </c:pt>
                      <c:pt idx="6143">
                        <c:v>1309.024398</c:v>
                      </c:pt>
                      <c:pt idx="6144">
                        <c:v>1310.0237539999998</c:v>
                      </c:pt>
                      <c:pt idx="6145">
                        <c:v>1313.0260619999999</c:v>
                      </c:pt>
                      <c:pt idx="6146">
                        <c:v>1314.0309899999997</c:v>
                      </c:pt>
                      <c:pt idx="6147">
                        <c:v>1315.0521159999998</c:v>
                      </c:pt>
                      <c:pt idx="6148">
                        <c:v>1316.0524679999999</c:v>
                      </c:pt>
                      <c:pt idx="6149">
                        <c:v>1320.0574379999998</c:v>
                      </c:pt>
                      <c:pt idx="6150">
                        <c:v>1323.0636359999999</c:v>
                      </c:pt>
                      <c:pt idx="6151">
                        <c:v>1324.0682120000001</c:v>
                      </c:pt>
                      <c:pt idx="6152">
                        <c:v>1325.0640359999998</c:v>
                      </c:pt>
                      <c:pt idx="6153">
                        <c:v>1329.099518</c:v>
                      </c:pt>
                      <c:pt idx="6154">
                        <c:v>1331.1142530000002</c:v>
                      </c:pt>
                      <c:pt idx="6155">
                        <c:v>1333.1188929999998</c:v>
                      </c:pt>
                      <c:pt idx="6156">
                        <c:v>1334.1191709999998</c:v>
                      </c:pt>
                      <c:pt idx="6157">
                        <c:v>1335.130228</c:v>
                      </c:pt>
                      <c:pt idx="6158">
                        <c:v>1336.131934</c:v>
                      </c:pt>
                      <c:pt idx="6159">
                        <c:v>1337.1466249999999</c:v>
                      </c:pt>
                      <c:pt idx="6160">
                        <c:v>1338.1442999999999</c:v>
                      </c:pt>
                      <c:pt idx="6161">
                        <c:v>1341.148936</c:v>
                      </c:pt>
                      <c:pt idx="6162">
                        <c:v>1342.1508220000001</c:v>
                      </c:pt>
                      <c:pt idx="6163">
                        <c:v>1344.1571789999998</c:v>
                      </c:pt>
                      <c:pt idx="6164">
                        <c:v>1345.1780640000002</c:v>
                      </c:pt>
                      <c:pt idx="6165">
                        <c:v>1348.215275</c:v>
                      </c:pt>
                      <c:pt idx="6166">
                        <c:v>1354.2470659999999</c:v>
                      </c:pt>
                      <c:pt idx="6167">
                        <c:v>1355.2388959999998</c:v>
                      </c:pt>
                      <c:pt idx="6168">
                        <c:v>1356.236312</c:v>
                      </c:pt>
                      <c:pt idx="6169">
                        <c:v>1358.2464569999997</c:v>
                      </c:pt>
                      <c:pt idx="6170">
                        <c:v>1359.2461250000001</c:v>
                      </c:pt>
                      <c:pt idx="6171">
                        <c:v>1360.2529650000001</c:v>
                      </c:pt>
                      <c:pt idx="6172">
                        <c:v>1361.2627459999999</c:v>
                      </c:pt>
                      <c:pt idx="6173">
                        <c:v>1363.2747960000002</c:v>
                      </c:pt>
                      <c:pt idx="6174">
                        <c:v>1364.2792639999998</c:v>
                      </c:pt>
                      <c:pt idx="6175">
                        <c:v>1365.268063</c:v>
                      </c:pt>
                      <c:pt idx="6176">
                        <c:v>1366.2769010000002</c:v>
                      </c:pt>
                      <c:pt idx="6177">
                        <c:v>1367.2734829999999</c:v>
                      </c:pt>
                      <c:pt idx="6178">
                        <c:v>1368.2796359999998</c:v>
                      </c:pt>
                      <c:pt idx="6179">
                        <c:v>1369.2673239999999</c:v>
                      </c:pt>
                      <c:pt idx="6180">
                        <c:v>1370.278397</c:v>
                      </c:pt>
                      <c:pt idx="6181">
                        <c:v>1371.2670739999999</c:v>
                      </c:pt>
                      <c:pt idx="6182">
                        <c:v>1372.278405</c:v>
                      </c:pt>
                      <c:pt idx="6183">
                        <c:v>1373.3116030000001</c:v>
                      </c:pt>
                      <c:pt idx="6184">
                        <c:v>1374.313126</c:v>
                      </c:pt>
                      <c:pt idx="6185">
                        <c:v>1375.32431</c:v>
                      </c:pt>
                      <c:pt idx="6186">
                        <c:v>1376.3221819999999</c:v>
                      </c:pt>
                      <c:pt idx="6187">
                        <c:v>1377.3688619999998</c:v>
                      </c:pt>
                      <c:pt idx="6188">
                        <c:v>1379.3249809999998</c:v>
                      </c:pt>
                      <c:pt idx="6189">
                        <c:v>1380.3251759999998</c:v>
                      </c:pt>
                      <c:pt idx="6190">
                        <c:v>1381.3569779999998</c:v>
                      </c:pt>
                      <c:pt idx="6191">
                        <c:v>1382.3665679999999</c:v>
                      </c:pt>
                      <c:pt idx="6192">
                        <c:v>1383.5630900000001</c:v>
                      </c:pt>
                      <c:pt idx="6193">
                        <c:v>1384.379402</c:v>
                      </c:pt>
                      <c:pt idx="6194">
                        <c:v>1385.3917470000001</c:v>
                      </c:pt>
                      <c:pt idx="6195">
                        <c:v>1386.4340649999999</c:v>
                      </c:pt>
                      <c:pt idx="6196">
                        <c:v>1387.4342360000001</c:v>
                      </c:pt>
                      <c:pt idx="6197">
                        <c:v>1388.9488820000001</c:v>
                      </c:pt>
                      <c:pt idx="6198">
                        <c:v>1389.4885180000001</c:v>
                      </c:pt>
                      <c:pt idx="6199">
                        <c:v>1390.521432</c:v>
                      </c:pt>
                      <c:pt idx="6200">
                        <c:v>1391.5519629999999</c:v>
                      </c:pt>
                      <c:pt idx="6201">
                        <c:v>1392.4546260000002</c:v>
                      </c:pt>
                      <c:pt idx="6202">
                        <c:v>1393.4659830000001</c:v>
                      </c:pt>
                      <c:pt idx="6203">
                        <c:v>1394.5097470000001</c:v>
                      </c:pt>
                      <c:pt idx="6204">
                        <c:v>1395.5004210000002</c:v>
                      </c:pt>
                      <c:pt idx="6205">
                        <c:v>1396.6434719999997</c:v>
                      </c:pt>
                      <c:pt idx="6206">
                        <c:v>1397.5382879999997</c:v>
                      </c:pt>
                      <c:pt idx="6207">
                        <c:v>1398.5326260000002</c:v>
                      </c:pt>
                      <c:pt idx="6208">
                        <c:v>1399.7756060000002</c:v>
                      </c:pt>
                      <c:pt idx="6209">
                        <c:v>1400.5653149999998</c:v>
                      </c:pt>
                      <c:pt idx="6210">
                        <c:v>1401.5933759999998</c:v>
                      </c:pt>
                      <c:pt idx="6211">
                        <c:v>1402.8759230000001</c:v>
                      </c:pt>
                      <c:pt idx="6212">
                        <c:v>1403.626002</c:v>
                      </c:pt>
                      <c:pt idx="6213">
                        <c:v>1404.6509390000001</c:v>
                      </c:pt>
                      <c:pt idx="6214">
                        <c:v>1405.6568849999999</c:v>
                      </c:pt>
                      <c:pt idx="6215">
                        <c:v>1406.6818020000001</c:v>
                      </c:pt>
                      <c:pt idx="6216">
                        <c:v>1407.7219049999999</c:v>
                      </c:pt>
                      <c:pt idx="6217">
                        <c:v>1408.770489</c:v>
                      </c:pt>
                      <c:pt idx="6218">
                        <c:v>1409.792132</c:v>
                      </c:pt>
                      <c:pt idx="6219">
                        <c:v>1410.813048</c:v>
                      </c:pt>
                      <c:pt idx="6220">
                        <c:v>1412.8328350000002</c:v>
                      </c:pt>
                      <c:pt idx="6221">
                        <c:v>1413.831404</c:v>
                      </c:pt>
                      <c:pt idx="6222">
                        <c:v>1414.8784070000002</c:v>
                      </c:pt>
                      <c:pt idx="6223">
                        <c:v>1415.9288700000002</c:v>
                      </c:pt>
                      <c:pt idx="6224">
                        <c:v>1416.935684</c:v>
                      </c:pt>
                      <c:pt idx="6225">
                        <c:v>1417.943597</c:v>
                      </c:pt>
                      <c:pt idx="6226">
                        <c:v>1418.939046</c:v>
                      </c:pt>
                      <c:pt idx="6227">
                        <c:v>1419.9393500000001</c:v>
                      </c:pt>
                      <c:pt idx="6228">
                        <c:v>1420.9492110000001</c:v>
                      </c:pt>
                      <c:pt idx="6229">
                        <c:v>1421.9482440000002</c:v>
                      </c:pt>
                      <c:pt idx="6230">
                        <c:v>1422.9482149999999</c:v>
                      </c:pt>
                      <c:pt idx="6231">
                        <c:v>1423.9482360000002</c:v>
                      </c:pt>
                      <c:pt idx="6232">
                        <c:v>1424.9649810000001</c:v>
                      </c:pt>
                      <c:pt idx="6233">
                        <c:v>1425.9800919999998</c:v>
                      </c:pt>
                      <c:pt idx="6234">
                        <c:v>1426.9925619999999</c:v>
                      </c:pt>
                      <c:pt idx="6235">
                        <c:v>1428.0017680000001</c:v>
                      </c:pt>
                      <c:pt idx="6236">
                        <c:v>1429.0345069999998</c:v>
                      </c:pt>
                      <c:pt idx="6237">
                        <c:v>1430.0452099999998</c:v>
                      </c:pt>
                      <c:pt idx="6238">
                        <c:v>1431.0536929999998</c:v>
                      </c:pt>
                      <c:pt idx="6239">
                        <c:v>1432.1225239999999</c:v>
                      </c:pt>
                      <c:pt idx="6240">
                        <c:v>1433.0219419999999</c:v>
                      </c:pt>
                      <c:pt idx="6241">
                        <c:v>1434.0207070000001</c:v>
                      </c:pt>
                      <c:pt idx="6242">
                        <c:v>1435.1306399999999</c:v>
                      </c:pt>
                      <c:pt idx="6243">
                        <c:v>1436.0359939999998</c:v>
                      </c:pt>
                      <c:pt idx="6244">
                        <c:v>1437.050976</c:v>
                      </c:pt>
                      <c:pt idx="6245">
                        <c:v>1438.2198939999998</c:v>
                      </c:pt>
                      <c:pt idx="6246">
                        <c:v>1439.11501</c:v>
                      </c:pt>
                      <c:pt idx="6247">
                        <c:v>1440.1489059999999</c:v>
                      </c:pt>
                      <c:pt idx="6248">
                        <c:v>1441.3352209999998</c:v>
                      </c:pt>
                      <c:pt idx="6249">
                        <c:v>1442.1695890000001</c:v>
                      </c:pt>
                      <c:pt idx="6250">
                        <c:v>1443.1678349999997</c:v>
                      </c:pt>
                      <c:pt idx="6251">
                        <c:v>1444.4726430000001</c:v>
                      </c:pt>
                      <c:pt idx="6252">
                        <c:v>1445.1973400000002</c:v>
                      </c:pt>
                      <c:pt idx="6253">
                        <c:v>1446.2155549999998</c:v>
                      </c:pt>
                      <c:pt idx="6254">
                        <c:v>1447.5846569999999</c:v>
                      </c:pt>
                      <c:pt idx="6255">
                        <c:v>1448.2171960000001</c:v>
                      </c:pt>
                      <c:pt idx="6256">
                        <c:v>1449.2239079999999</c:v>
                      </c:pt>
                      <c:pt idx="6257">
                        <c:v>1450.6703750000001</c:v>
                      </c:pt>
                      <c:pt idx="6258">
                        <c:v>1451.3221680000001</c:v>
                      </c:pt>
                      <c:pt idx="6259">
                        <c:v>1452.259912</c:v>
                      </c:pt>
                      <c:pt idx="6260">
                        <c:v>1453.2825549999998</c:v>
                      </c:pt>
                      <c:pt idx="6261">
                        <c:v>1454.294167</c:v>
                      </c:pt>
                      <c:pt idx="6262">
                        <c:v>1455.3089289999998</c:v>
                      </c:pt>
                      <c:pt idx="6263">
                        <c:v>1456.3094459999998</c:v>
                      </c:pt>
                      <c:pt idx="6264">
                        <c:v>1458.3095589999998</c:v>
                      </c:pt>
                      <c:pt idx="6265">
                        <c:v>1459.3100049999998</c:v>
                      </c:pt>
                      <c:pt idx="6266">
                        <c:v>1460.3196950000001</c:v>
                      </c:pt>
                      <c:pt idx="6267">
                        <c:v>1461.3255169999998</c:v>
                      </c:pt>
                      <c:pt idx="6268">
                        <c:v>1462.3248140000001</c:v>
                      </c:pt>
                      <c:pt idx="6269">
                        <c:v>1463.3251030000001</c:v>
                      </c:pt>
                      <c:pt idx="6270">
                        <c:v>1464.3219159999999</c:v>
                      </c:pt>
                      <c:pt idx="6271">
                        <c:v>1465.3220470000001</c:v>
                      </c:pt>
                      <c:pt idx="6272">
                        <c:v>1466.3704680000001</c:v>
                      </c:pt>
                      <c:pt idx="6273">
                        <c:v>1467.4003509999998</c:v>
                      </c:pt>
                      <c:pt idx="6274">
                        <c:v>1468.4178870000001</c:v>
                      </c:pt>
                      <c:pt idx="6275">
                        <c:v>1469.3255669999999</c:v>
                      </c:pt>
                      <c:pt idx="6276">
                        <c:v>1470.3248140000001</c:v>
                      </c:pt>
                      <c:pt idx="6277">
                        <c:v>1471.3258409999999</c:v>
                      </c:pt>
                      <c:pt idx="6278">
                        <c:v>1472.437821</c:v>
                      </c:pt>
                      <c:pt idx="6279">
                        <c:v>1473.3285569999998</c:v>
                      </c:pt>
                      <c:pt idx="6280">
                        <c:v>1474.3562240000001</c:v>
                      </c:pt>
                      <c:pt idx="6281">
                        <c:v>1475.390073</c:v>
                      </c:pt>
                      <c:pt idx="6282">
                        <c:v>1476.390723</c:v>
                      </c:pt>
                      <c:pt idx="6283">
                        <c:v>1477.3913680000001</c:v>
                      </c:pt>
                      <c:pt idx="6284">
                        <c:v>1478.5948109999999</c:v>
                      </c:pt>
                      <c:pt idx="6285">
                        <c:v>1479.4558870000001</c:v>
                      </c:pt>
                      <c:pt idx="6286">
                        <c:v>1480.4586009999998</c:v>
                      </c:pt>
                      <c:pt idx="6287">
                        <c:v>1481.6792689999997</c:v>
                      </c:pt>
                      <c:pt idx="6288">
                        <c:v>1482.498063</c:v>
                      </c:pt>
                      <c:pt idx="6289">
                        <c:v>1483.4999339999999</c:v>
                      </c:pt>
                      <c:pt idx="6290">
                        <c:v>1484.7647919999999</c:v>
                      </c:pt>
                      <c:pt idx="6291">
                        <c:v>1485.5324780000001</c:v>
                      </c:pt>
                      <c:pt idx="6292">
                        <c:v>1486.5642809999999</c:v>
                      </c:pt>
                      <c:pt idx="6293">
                        <c:v>1487.8864659999999</c:v>
                      </c:pt>
                      <c:pt idx="6294">
                        <c:v>1488.61303</c:v>
                      </c:pt>
                      <c:pt idx="6295">
                        <c:v>1489.6121459999999</c:v>
                      </c:pt>
                      <c:pt idx="6296">
                        <c:v>1491.0170429999998</c:v>
                      </c:pt>
                      <c:pt idx="6297">
                        <c:v>1491.6652639999998</c:v>
                      </c:pt>
                      <c:pt idx="6298">
                        <c:v>1492.6883579999999</c:v>
                      </c:pt>
                      <c:pt idx="6299">
                        <c:v>1494.110968</c:v>
                      </c:pt>
                      <c:pt idx="6300">
                        <c:v>1494.6748670000002</c:v>
                      </c:pt>
                      <c:pt idx="6301">
                        <c:v>1495.7234130000002</c:v>
                      </c:pt>
                      <c:pt idx="6302">
                        <c:v>1496.7721529999999</c:v>
                      </c:pt>
                      <c:pt idx="6303">
                        <c:v>1497.8206970000001</c:v>
                      </c:pt>
                      <c:pt idx="6304">
                        <c:v>1498.8235220000001</c:v>
                      </c:pt>
                      <c:pt idx="6305">
                        <c:v>1499.8656719999999</c:v>
                      </c:pt>
                      <c:pt idx="6306">
                        <c:v>1500.9139709999999</c:v>
                      </c:pt>
                      <c:pt idx="6307">
                        <c:v>1501.933149</c:v>
                      </c:pt>
                      <c:pt idx="6308">
                        <c:v>1502.9331980000002</c:v>
                      </c:pt>
                      <c:pt idx="6309">
                        <c:v>1503.9329069999999</c:v>
                      </c:pt>
                      <c:pt idx="6310">
                        <c:v>1504.932906</c:v>
                      </c:pt>
                      <c:pt idx="6311">
                        <c:v>1505.933258</c:v>
                      </c:pt>
                      <c:pt idx="6312">
                        <c:v>1506.9352840000001</c:v>
                      </c:pt>
                      <c:pt idx="6313">
                        <c:v>1507.949157</c:v>
                      </c:pt>
                      <c:pt idx="6314">
                        <c:v>1509.9708970000002</c:v>
                      </c:pt>
                      <c:pt idx="6315">
                        <c:v>1510.9748839999997</c:v>
                      </c:pt>
                      <c:pt idx="6316">
                        <c:v>1511.9923170000002</c:v>
                      </c:pt>
                      <c:pt idx="6317">
                        <c:v>1513.0252729999997</c:v>
                      </c:pt>
                      <c:pt idx="6318">
                        <c:v>1514.0736179999999</c:v>
                      </c:pt>
                      <c:pt idx="6319">
                        <c:v>1515.0894480000002</c:v>
                      </c:pt>
                      <c:pt idx="6320">
                        <c:v>1516.0912880000001</c:v>
                      </c:pt>
                      <c:pt idx="6321">
                        <c:v>1517.094173</c:v>
                      </c:pt>
                      <c:pt idx="6322">
                        <c:v>1518.112779</c:v>
                      </c:pt>
                      <c:pt idx="6323">
                        <c:v>1519.1290869999998</c:v>
                      </c:pt>
                      <c:pt idx="6324">
                        <c:v>1520.1461850000001</c:v>
                      </c:pt>
                      <c:pt idx="6325">
                        <c:v>1521.1594599999999</c:v>
                      </c:pt>
                      <c:pt idx="6326">
                        <c:v>1522.184542</c:v>
                      </c:pt>
                      <c:pt idx="6327">
                        <c:v>1523.2405389999999</c:v>
                      </c:pt>
                      <c:pt idx="6328">
                        <c:v>1525.217654</c:v>
                      </c:pt>
                      <c:pt idx="6329">
                        <c:v>1526.2340220000001</c:v>
                      </c:pt>
                      <c:pt idx="6330">
                        <c:v>1527.2804499999997</c:v>
                      </c:pt>
                      <c:pt idx="6331">
                        <c:v>1528.313302</c:v>
                      </c:pt>
                      <c:pt idx="6332">
                        <c:v>1529.3091450000002</c:v>
                      </c:pt>
                      <c:pt idx="6333">
                        <c:v>1530.3210669999999</c:v>
                      </c:pt>
                      <c:pt idx="6334">
                        <c:v>1531.4085239999999</c:v>
                      </c:pt>
                      <c:pt idx="6335">
                        <c:v>1532.3255209999998</c:v>
                      </c:pt>
                      <c:pt idx="6336">
                        <c:v>1533.3170439999999</c:v>
                      </c:pt>
                      <c:pt idx="6337">
                        <c:v>1534.5371989999999</c:v>
                      </c:pt>
                      <c:pt idx="6338">
                        <c:v>1535.3180379999999</c:v>
                      </c:pt>
                      <c:pt idx="6339">
                        <c:v>1537.6411069999999</c:v>
                      </c:pt>
                      <c:pt idx="6340">
                        <c:v>1538.3218430000002</c:v>
                      </c:pt>
                      <c:pt idx="6341">
                        <c:v>1539.3169250000001</c:v>
                      </c:pt>
                      <c:pt idx="6342">
                        <c:v>1541.3143329999998</c:v>
                      </c:pt>
                      <c:pt idx="6343">
                        <c:v>1542.3636200000001</c:v>
                      </c:pt>
                      <c:pt idx="6344">
                        <c:v>1543.8639709999998</c:v>
                      </c:pt>
                      <c:pt idx="6345">
                        <c:v>1545.317532</c:v>
                      </c:pt>
                      <c:pt idx="6346">
                        <c:v>1546.317869</c:v>
                      </c:pt>
                      <c:pt idx="6347">
                        <c:v>1547.332453</c:v>
                      </c:pt>
                      <c:pt idx="6348">
                        <c:v>1548.3884499999999</c:v>
                      </c:pt>
                      <c:pt idx="6349">
                        <c:v>1549.4106619999998</c:v>
                      </c:pt>
                      <c:pt idx="6350">
                        <c:v>1551.454909</c:v>
                      </c:pt>
                      <c:pt idx="6351">
                        <c:v>1552.5040039999999</c:v>
                      </c:pt>
                      <c:pt idx="6352">
                        <c:v>1553.5363950000001</c:v>
                      </c:pt>
                      <c:pt idx="6353">
                        <c:v>1554.7511749999999</c:v>
                      </c:pt>
                      <c:pt idx="6354">
                        <c:v>1555.5486110000002</c:v>
                      </c:pt>
                      <c:pt idx="6355">
                        <c:v>1557.87255</c:v>
                      </c:pt>
                      <c:pt idx="6356">
                        <c:v>1559.6514240000001</c:v>
                      </c:pt>
                      <c:pt idx="6357">
                        <c:v>1561.6542639999998</c:v>
                      </c:pt>
                      <c:pt idx="6358">
                        <c:v>1562.6638029999999</c:v>
                      </c:pt>
                      <c:pt idx="6359">
                        <c:v>1564.047039</c:v>
                      </c:pt>
                      <c:pt idx="6360">
                        <c:v>1564.7019070000001</c:v>
                      </c:pt>
                      <c:pt idx="6361">
                        <c:v>1565.7204219999999</c:v>
                      </c:pt>
                      <c:pt idx="6362">
                        <c:v>1567.1847309999998</c:v>
                      </c:pt>
                      <c:pt idx="6363">
                        <c:v>1567.8065320000001</c:v>
                      </c:pt>
                      <c:pt idx="6364">
                        <c:v>1573.8237119999999</c:v>
                      </c:pt>
                      <c:pt idx="6365">
                        <c:v>1574.823429</c:v>
                      </c:pt>
                      <c:pt idx="6366">
                        <c:v>1575.8235030000001</c:v>
                      </c:pt>
                      <c:pt idx="6367">
                        <c:v>1578.8744120000001</c:v>
                      </c:pt>
                      <c:pt idx="6368">
                        <c:v>1580.9067879999998</c:v>
                      </c:pt>
                      <c:pt idx="6369">
                        <c:v>1581.9318969999999</c:v>
                      </c:pt>
                      <c:pt idx="6370">
                        <c:v>1582.9423780000002</c:v>
                      </c:pt>
                      <c:pt idx="6371">
                        <c:v>1583.9866739999998</c:v>
                      </c:pt>
                      <c:pt idx="6372">
                        <c:v>1586.0593650000001</c:v>
                      </c:pt>
                      <c:pt idx="6373">
                        <c:v>1587.3022679999999</c:v>
                      </c:pt>
                      <c:pt idx="6374">
                        <c:v>1589.0914910000001</c:v>
                      </c:pt>
                      <c:pt idx="6375">
                        <c:v>1597.2417919999998</c:v>
                      </c:pt>
                      <c:pt idx="6376">
                        <c:v>1607.3009929999998</c:v>
                      </c:pt>
                      <c:pt idx="6377">
                        <c:v>1608.3155200000001</c:v>
                      </c:pt>
                      <c:pt idx="6378">
                        <c:v>1609.3252849999999</c:v>
                      </c:pt>
                    </c:numCache>
                  </c:numRef>
                </c:xVal>
                <c:yVal>
                  <c:numRef>
                    <c:extLst xmlns:c15="http://schemas.microsoft.com/office/drawing/2012/chart">
                      <c:ext xmlns:c15="http://schemas.microsoft.com/office/drawing/2012/chart" uri="{02D57815-91ED-43cb-92C2-25804820EDAC}">
                        <c15:formulaRef>
                          <c15:sqref>'ACME-PER-HEA-VAC 22-3 INS 1'!$L$2:$L$6380</c15:sqref>
                        </c15:formulaRef>
                      </c:ext>
                    </c:extLst>
                    <c:numCache>
                      <c:formatCode>General</c:formatCode>
                      <c:ptCount val="6379"/>
                      <c:pt idx="0">
                        <c:v>4.8830000000776863E-5</c:v>
                      </c:pt>
                      <c:pt idx="1">
                        <c:v>4.8830000000776863E-5</c:v>
                      </c:pt>
                      <c:pt idx="2">
                        <c:v>4.8830000000776863E-5</c:v>
                      </c:pt>
                      <c:pt idx="3">
                        <c:v>4.8830000000776863E-5</c:v>
                      </c:pt>
                      <c:pt idx="4">
                        <c:v>4.8830000000776863E-5</c:v>
                      </c:pt>
                      <c:pt idx="5">
                        <c:v>4.8830000000776863E-5</c:v>
                      </c:pt>
                      <c:pt idx="6">
                        <c:v>4.8830000000776863E-5</c:v>
                      </c:pt>
                      <c:pt idx="7">
                        <c:v>0.10014647999999937</c:v>
                      </c:pt>
                      <c:pt idx="8">
                        <c:v>0.20024413999999879</c:v>
                      </c:pt>
                      <c:pt idx="9">
                        <c:v>0.60014647999999937</c:v>
                      </c:pt>
                      <c:pt idx="10">
                        <c:v>1.2002441399999988</c:v>
                      </c:pt>
                      <c:pt idx="11">
                        <c:v>1.9001953100000009</c:v>
                      </c:pt>
                      <c:pt idx="12">
                        <c:v>2.6001464799999994</c:v>
                      </c:pt>
                      <c:pt idx="13">
                        <c:v>3.1999999999999993</c:v>
                      </c:pt>
                      <c:pt idx="14">
                        <c:v>3.6999999999999993</c:v>
                      </c:pt>
                      <c:pt idx="15">
                        <c:v>4.1001464799999994</c:v>
                      </c:pt>
                      <c:pt idx="16">
                        <c:v>4.5000488300000008</c:v>
                      </c:pt>
                      <c:pt idx="17">
                        <c:v>4.6999999999999993</c:v>
                      </c:pt>
                      <c:pt idx="18">
                        <c:v>4.8999511699999978</c:v>
                      </c:pt>
                      <c:pt idx="19">
                        <c:v>5.0999023399999999</c:v>
                      </c:pt>
                      <c:pt idx="20">
                        <c:v>5.3000976599999987</c:v>
                      </c:pt>
                      <c:pt idx="21">
                        <c:v>5.3999511699999978</c:v>
                      </c:pt>
                      <c:pt idx="22">
                        <c:v>5.5000488300000008</c:v>
                      </c:pt>
                      <c:pt idx="23">
                        <c:v>5.6999999999999993</c:v>
                      </c:pt>
                      <c:pt idx="24">
                        <c:v>5.6999999999999993</c:v>
                      </c:pt>
                      <c:pt idx="25">
                        <c:v>5.8000976599999987</c:v>
                      </c:pt>
                      <c:pt idx="26">
                        <c:v>5.8999511699999978</c:v>
                      </c:pt>
                      <c:pt idx="27">
                        <c:v>6.0000488300000008</c:v>
                      </c:pt>
                      <c:pt idx="28">
                        <c:v>6.0999023399999999</c:v>
                      </c:pt>
                      <c:pt idx="29">
                        <c:v>6.1999999999999993</c:v>
                      </c:pt>
                      <c:pt idx="30">
                        <c:v>6.1999999999999993</c:v>
                      </c:pt>
                      <c:pt idx="31">
                        <c:v>6.2998535199999992</c:v>
                      </c:pt>
                      <c:pt idx="32">
                        <c:v>6.3999511699999978</c:v>
                      </c:pt>
                      <c:pt idx="33">
                        <c:v>6.3999511699999978</c:v>
                      </c:pt>
                      <c:pt idx="34">
                        <c:v>6.5000488300000008</c:v>
                      </c:pt>
                      <c:pt idx="35">
                        <c:v>6.5000488300000008</c:v>
                      </c:pt>
                      <c:pt idx="36">
                        <c:v>6.5999023399999999</c:v>
                      </c:pt>
                      <c:pt idx="37">
                        <c:v>6.5999023399999999</c:v>
                      </c:pt>
                      <c:pt idx="38">
                        <c:v>6.6999999999999993</c:v>
                      </c:pt>
                      <c:pt idx="39">
                        <c:v>6.6999999999999993</c:v>
                      </c:pt>
                      <c:pt idx="40">
                        <c:v>6.6999999999999993</c:v>
                      </c:pt>
                      <c:pt idx="41">
                        <c:v>6.7998535199999992</c:v>
                      </c:pt>
                      <c:pt idx="42">
                        <c:v>6.7998535199999992</c:v>
                      </c:pt>
                      <c:pt idx="43">
                        <c:v>6.7998535199999992</c:v>
                      </c:pt>
                      <c:pt idx="44">
                        <c:v>6.8999511699999978</c:v>
                      </c:pt>
                      <c:pt idx="45">
                        <c:v>6.8999511699999978</c:v>
                      </c:pt>
                      <c:pt idx="46">
                        <c:v>6.8999511699999978</c:v>
                      </c:pt>
                      <c:pt idx="47">
                        <c:v>6.8999511699999978</c:v>
                      </c:pt>
                      <c:pt idx="48">
                        <c:v>7.0000488300000008</c:v>
                      </c:pt>
                      <c:pt idx="49">
                        <c:v>7.0000488300000008</c:v>
                      </c:pt>
                      <c:pt idx="50">
                        <c:v>7.0000488300000008</c:v>
                      </c:pt>
                      <c:pt idx="51">
                        <c:v>7.0000488300000008</c:v>
                      </c:pt>
                      <c:pt idx="52">
                        <c:v>7.0999023399999999</c:v>
                      </c:pt>
                      <c:pt idx="53">
                        <c:v>7.0999023399999999</c:v>
                      </c:pt>
                      <c:pt idx="54">
                        <c:v>7.0999023399999999</c:v>
                      </c:pt>
                      <c:pt idx="55">
                        <c:v>7.0999023399999999</c:v>
                      </c:pt>
                      <c:pt idx="56">
                        <c:v>7.0999023399999999</c:v>
                      </c:pt>
                      <c:pt idx="57">
                        <c:v>7.1999999999999993</c:v>
                      </c:pt>
                      <c:pt idx="58">
                        <c:v>7.1999999999999993</c:v>
                      </c:pt>
                      <c:pt idx="59">
                        <c:v>7.1999999999999993</c:v>
                      </c:pt>
                      <c:pt idx="60">
                        <c:v>7.1999999999999993</c:v>
                      </c:pt>
                      <c:pt idx="61">
                        <c:v>7.1999999999999993</c:v>
                      </c:pt>
                      <c:pt idx="62">
                        <c:v>7.1999999999999993</c:v>
                      </c:pt>
                      <c:pt idx="63">
                        <c:v>7.2998535199999992</c:v>
                      </c:pt>
                      <c:pt idx="64">
                        <c:v>7.2998535199999992</c:v>
                      </c:pt>
                      <c:pt idx="65">
                        <c:v>7.2998535199999992</c:v>
                      </c:pt>
                      <c:pt idx="66">
                        <c:v>7.2998535199999992</c:v>
                      </c:pt>
                      <c:pt idx="67">
                        <c:v>7.2998535199999992</c:v>
                      </c:pt>
                      <c:pt idx="68">
                        <c:v>7.2998535199999992</c:v>
                      </c:pt>
                      <c:pt idx="69">
                        <c:v>7.2998535199999992</c:v>
                      </c:pt>
                      <c:pt idx="70">
                        <c:v>7.3999511699999978</c:v>
                      </c:pt>
                      <c:pt idx="71">
                        <c:v>7.3999511699999978</c:v>
                      </c:pt>
                      <c:pt idx="72">
                        <c:v>7.3999511699999978</c:v>
                      </c:pt>
                      <c:pt idx="73">
                        <c:v>7.3999511699999978</c:v>
                      </c:pt>
                      <c:pt idx="74">
                        <c:v>7.3999511699999978</c:v>
                      </c:pt>
                      <c:pt idx="75">
                        <c:v>7.3999511699999978</c:v>
                      </c:pt>
                      <c:pt idx="76">
                        <c:v>7.3999511699999978</c:v>
                      </c:pt>
                      <c:pt idx="77">
                        <c:v>7.3999511699999978</c:v>
                      </c:pt>
                      <c:pt idx="78">
                        <c:v>7.3999511699999978</c:v>
                      </c:pt>
                      <c:pt idx="79">
                        <c:v>7.5000488300000008</c:v>
                      </c:pt>
                      <c:pt idx="80">
                        <c:v>7.5000488300000008</c:v>
                      </c:pt>
                      <c:pt idx="81">
                        <c:v>7.5000488300000008</c:v>
                      </c:pt>
                      <c:pt idx="82">
                        <c:v>7.5000488300000008</c:v>
                      </c:pt>
                      <c:pt idx="83">
                        <c:v>7.5000488300000008</c:v>
                      </c:pt>
                      <c:pt idx="84">
                        <c:v>7.5000488300000008</c:v>
                      </c:pt>
                      <c:pt idx="85">
                        <c:v>7.5999023399999999</c:v>
                      </c:pt>
                      <c:pt idx="86">
                        <c:v>7.5999023399999999</c:v>
                      </c:pt>
                      <c:pt idx="87">
                        <c:v>7.5999023399999999</c:v>
                      </c:pt>
                      <c:pt idx="88">
                        <c:v>7.5999023399999999</c:v>
                      </c:pt>
                      <c:pt idx="89">
                        <c:v>7.5999023399999999</c:v>
                      </c:pt>
                      <c:pt idx="90">
                        <c:v>7.5999023399999999</c:v>
                      </c:pt>
                      <c:pt idx="91">
                        <c:v>7.5999023399999999</c:v>
                      </c:pt>
                      <c:pt idx="92">
                        <c:v>7.5999023399999999</c:v>
                      </c:pt>
                      <c:pt idx="93">
                        <c:v>7.5999023399999999</c:v>
                      </c:pt>
                      <c:pt idx="94">
                        <c:v>7.6999999999999993</c:v>
                      </c:pt>
                      <c:pt idx="95">
                        <c:v>7.6999999999999993</c:v>
                      </c:pt>
                      <c:pt idx="96">
                        <c:v>7.6999999999999993</c:v>
                      </c:pt>
                      <c:pt idx="97">
                        <c:v>7.6999999999999993</c:v>
                      </c:pt>
                      <c:pt idx="98">
                        <c:v>7.6999999999999993</c:v>
                      </c:pt>
                      <c:pt idx="99">
                        <c:v>7.6999999999999993</c:v>
                      </c:pt>
                      <c:pt idx="100">
                        <c:v>7.6999999999999993</c:v>
                      </c:pt>
                      <c:pt idx="101">
                        <c:v>7.6999999999999993</c:v>
                      </c:pt>
                      <c:pt idx="102">
                        <c:v>7.6999999999999993</c:v>
                      </c:pt>
                      <c:pt idx="103">
                        <c:v>7.7998535199999992</c:v>
                      </c:pt>
                      <c:pt idx="104">
                        <c:v>7.7998535199999992</c:v>
                      </c:pt>
                      <c:pt idx="105">
                        <c:v>7.7998535199999992</c:v>
                      </c:pt>
                      <c:pt idx="106">
                        <c:v>7.7998535199999992</c:v>
                      </c:pt>
                      <c:pt idx="107">
                        <c:v>7.7998535199999992</c:v>
                      </c:pt>
                      <c:pt idx="108">
                        <c:v>7.7998535199999992</c:v>
                      </c:pt>
                      <c:pt idx="109">
                        <c:v>7.7998535199999992</c:v>
                      </c:pt>
                      <c:pt idx="110">
                        <c:v>7.7998535199999992</c:v>
                      </c:pt>
                      <c:pt idx="111">
                        <c:v>7.7998535199999992</c:v>
                      </c:pt>
                      <c:pt idx="112">
                        <c:v>7.7998535199999992</c:v>
                      </c:pt>
                      <c:pt idx="113">
                        <c:v>7.8999511699999978</c:v>
                      </c:pt>
                      <c:pt idx="114">
                        <c:v>7.8999511699999978</c:v>
                      </c:pt>
                      <c:pt idx="115">
                        <c:v>7.8999511699999978</c:v>
                      </c:pt>
                      <c:pt idx="116">
                        <c:v>7.8999511699999978</c:v>
                      </c:pt>
                      <c:pt idx="117">
                        <c:v>7.8999511699999978</c:v>
                      </c:pt>
                      <c:pt idx="118">
                        <c:v>7.8999511699999978</c:v>
                      </c:pt>
                      <c:pt idx="119">
                        <c:v>7.8999511699999978</c:v>
                      </c:pt>
                      <c:pt idx="120">
                        <c:v>7.8999511699999978</c:v>
                      </c:pt>
                      <c:pt idx="121">
                        <c:v>7.8999511699999978</c:v>
                      </c:pt>
                      <c:pt idx="122">
                        <c:v>7.8999511699999978</c:v>
                      </c:pt>
                      <c:pt idx="123">
                        <c:v>7.8999511699999978</c:v>
                      </c:pt>
                      <c:pt idx="124">
                        <c:v>7.9998046899999977</c:v>
                      </c:pt>
                      <c:pt idx="125">
                        <c:v>7.9998046899999977</c:v>
                      </c:pt>
                      <c:pt idx="126">
                        <c:v>7.9998046899999977</c:v>
                      </c:pt>
                      <c:pt idx="127">
                        <c:v>7.9998046899999977</c:v>
                      </c:pt>
                      <c:pt idx="128">
                        <c:v>7.9998046899999977</c:v>
                      </c:pt>
                      <c:pt idx="129">
                        <c:v>7.9998046899999977</c:v>
                      </c:pt>
                      <c:pt idx="130">
                        <c:v>7.9998046899999977</c:v>
                      </c:pt>
                      <c:pt idx="131">
                        <c:v>7.9998046899999977</c:v>
                      </c:pt>
                      <c:pt idx="132">
                        <c:v>7.9998046899999977</c:v>
                      </c:pt>
                      <c:pt idx="133">
                        <c:v>7.9998046899999977</c:v>
                      </c:pt>
                      <c:pt idx="134">
                        <c:v>7.9998046899999977</c:v>
                      </c:pt>
                      <c:pt idx="135">
                        <c:v>7.9998046899999977</c:v>
                      </c:pt>
                      <c:pt idx="136">
                        <c:v>8.0999023399999999</c:v>
                      </c:pt>
                      <c:pt idx="137">
                        <c:v>8.0999023399999999</c:v>
                      </c:pt>
                      <c:pt idx="138">
                        <c:v>8.0999023399999999</c:v>
                      </c:pt>
                      <c:pt idx="139">
                        <c:v>8.0999023399999999</c:v>
                      </c:pt>
                      <c:pt idx="140">
                        <c:v>8.0999023399999999</c:v>
                      </c:pt>
                      <c:pt idx="141">
                        <c:v>8.0999023399999999</c:v>
                      </c:pt>
                      <c:pt idx="142">
                        <c:v>8.0999023399999999</c:v>
                      </c:pt>
                      <c:pt idx="143">
                        <c:v>8.0999023399999999</c:v>
                      </c:pt>
                      <c:pt idx="144">
                        <c:v>8.0999023399999999</c:v>
                      </c:pt>
                      <c:pt idx="145">
                        <c:v>8.0999023399999999</c:v>
                      </c:pt>
                      <c:pt idx="146">
                        <c:v>8.0999023399999999</c:v>
                      </c:pt>
                      <c:pt idx="147">
                        <c:v>8.1999999999999993</c:v>
                      </c:pt>
                      <c:pt idx="148">
                        <c:v>8.1999999999999993</c:v>
                      </c:pt>
                      <c:pt idx="149">
                        <c:v>8.1999999999999993</c:v>
                      </c:pt>
                      <c:pt idx="150">
                        <c:v>8.1999999999999993</c:v>
                      </c:pt>
                      <c:pt idx="151">
                        <c:v>8.1999999999999993</c:v>
                      </c:pt>
                      <c:pt idx="152">
                        <c:v>8.1999999999999993</c:v>
                      </c:pt>
                      <c:pt idx="153">
                        <c:v>8.1999999999999993</c:v>
                      </c:pt>
                      <c:pt idx="154">
                        <c:v>8.1999999999999993</c:v>
                      </c:pt>
                      <c:pt idx="155">
                        <c:v>8.1999999999999993</c:v>
                      </c:pt>
                      <c:pt idx="156">
                        <c:v>8.1999999999999993</c:v>
                      </c:pt>
                      <c:pt idx="157">
                        <c:v>8.1999999999999993</c:v>
                      </c:pt>
                      <c:pt idx="158">
                        <c:v>8.2998535199999992</c:v>
                      </c:pt>
                      <c:pt idx="159">
                        <c:v>8.2998535199999992</c:v>
                      </c:pt>
                      <c:pt idx="160">
                        <c:v>8.2998535199999992</c:v>
                      </c:pt>
                      <c:pt idx="161">
                        <c:v>8.2998535199999992</c:v>
                      </c:pt>
                      <c:pt idx="162">
                        <c:v>8.2998535199999992</c:v>
                      </c:pt>
                      <c:pt idx="163">
                        <c:v>8.2998535199999992</c:v>
                      </c:pt>
                      <c:pt idx="164">
                        <c:v>8.2998535199999992</c:v>
                      </c:pt>
                      <c:pt idx="165">
                        <c:v>8.2998535199999992</c:v>
                      </c:pt>
                      <c:pt idx="166">
                        <c:v>8.2998535199999992</c:v>
                      </c:pt>
                      <c:pt idx="167">
                        <c:v>8.2998535199999992</c:v>
                      </c:pt>
                      <c:pt idx="168">
                        <c:v>8.2998535199999992</c:v>
                      </c:pt>
                      <c:pt idx="169">
                        <c:v>8.2998535199999992</c:v>
                      </c:pt>
                      <c:pt idx="170">
                        <c:v>8.2998535199999992</c:v>
                      </c:pt>
                      <c:pt idx="171">
                        <c:v>8.3999511699999978</c:v>
                      </c:pt>
                      <c:pt idx="172">
                        <c:v>8.3999511699999978</c:v>
                      </c:pt>
                      <c:pt idx="173">
                        <c:v>8.3999511699999978</c:v>
                      </c:pt>
                      <c:pt idx="174">
                        <c:v>8.3999511699999978</c:v>
                      </c:pt>
                      <c:pt idx="175">
                        <c:v>8.3999511699999978</c:v>
                      </c:pt>
                      <c:pt idx="176">
                        <c:v>8.3999511699999978</c:v>
                      </c:pt>
                      <c:pt idx="177">
                        <c:v>8.3999511699999978</c:v>
                      </c:pt>
                      <c:pt idx="178">
                        <c:v>8.3999511699999978</c:v>
                      </c:pt>
                      <c:pt idx="179">
                        <c:v>8.3999511699999978</c:v>
                      </c:pt>
                      <c:pt idx="180">
                        <c:v>8.3999511699999978</c:v>
                      </c:pt>
                      <c:pt idx="181">
                        <c:v>8.3999511699999978</c:v>
                      </c:pt>
                      <c:pt idx="182">
                        <c:v>8.3999511699999978</c:v>
                      </c:pt>
                      <c:pt idx="183">
                        <c:v>8.4998046899999977</c:v>
                      </c:pt>
                      <c:pt idx="184">
                        <c:v>8.4998046899999977</c:v>
                      </c:pt>
                      <c:pt idx="185">
                        <c:v>8.4998046899999977</c:v>
                      </c:pt>
                      <c:pt idx="186">
                        <c:v>8.4998046899999977</c:v>
                      </c:pt>
                      <c:pt idx="187">
                        <c:v>8.4998046899999977</c:v>
                      </c:pt>
                      <c:pt idx="188">
                        <c:v>8.4998046899999977</c:v>
                      </c:pt>
                      <c:pt idx="189">
                        <c:v>8.4998046899999977</c:v>
                      </c:pt>
                      <c:pt idx="190">
                        <c:v>8.4998046899999977</c:v>
                      </c:pt>
                      <c:pt idx="191">
                        <c:v>8.4998046899999977</c:v>
                      </c:pt>
                      <c:pt idx="192">
                        <c:v>8.4998046899999977</c:v>
                      </c:pt>
                      <c:pt idx="193">
                        <c:v>8.4998046899999977</c:v>
                      </c:pt>
                      <c:pt idx="194">
                        <c:v>8.4998046899999977</c:v>
                      </c:pt>
                      <c:pt idx="195">
                        <c:v>8.4998046899999977</c:v>
                      </c:pt>
                      <c:pt idx="196">
                        <c:v>8.5999023399999999</c:v>
                      </c:pt>
                      <c:pt idx="197">
                        <c:v>8.5999023399999999</c:v>
                      </c:pt>
                      <c:pt idx="198">
                        <c:v>8.5999023399999999</c:v>
                      </c:pt>
                      <c:pt idx="199">
                        <c:v>8.5999023399999999</c:v>
                      </c:pt>
                      <c:pt idx="200">
                        <c:v>8.5999023399999999</c:v>
                      </c:pt>
                      <c:pt idx="201">
                        <c:v>8.5999023399999999</c:v>
                      </c:pt>
                      <c:pt idx="202">
                        <c:v>8.5999023399999999</c:v>
                      </c:pt>
                      <c:pt idx="203">
                        <c:v>8.5999023399999999</c:v>
                      </c:pt>
                      <c:pt idx="204">
                        <c:v>8.5999023399999999</c:v>
                      </c:pt>
                      <c:pt idx="205">
                        <c:v>8.5999023399999999</c:v>
                      </c:pt>
                      <c:pt idx="206">
                        <c:v>8.5999023399999999</c:v>
                      </c:pt>
                      <c:pt idx="207">
                        <c:v>8.5999023399999999</c:v>
                      </c:pt>
                      <c:pt idx="208">
                        <c:v>8.5999023399999999</c:v>
                      </c:pt>
                      <c:pt idx="209">
                        <c:v>8.5999023399999999</c:v>
                      </c:pt>
                      <c:pt idx="210">
                        <c:v>8.5999023399999999</c:v>
                      </c:pt>
                      <c:pt idx="211">
                        <c:v>8.5999023399999999</c:v>
                      </c:pt>
                      <c:pt idx="212">
                        <c:v>8.5999023399999999</c:v>
                      </c:pt>
                      <c:pt idx="213">
                        <c:v>8.5999023399999999</c:v>
                      </c:pt>
                      <c:pt idx="214">
                        <c:v>8.5999023399999999</c:v>
                      </c:pt>
                      <c:pt idx="215">
                        <c:v>8.5999023399999999</c:v>
                      </c:pt>
                      <c:pt idx="216">
                        <c:v>8.5999023399999999</c:v>
                      </c:pt>
                      <c:pt idx="217">
                        <c:v>8.5999023399999999</c:v>
                      </c:pt>
                      <c:pt idx="218">
                        <c:v>8.5999023399999999</c:v>
                      </c:pt>
                      <c:pt idx="219">
                        <c:v>8.5999023399999999</c:v>
                      </c:pt>
                      <c:pt idx="220">
                        <c:v>8.5999023399999999</c:v>
                      </c:pt>
                      <c:pt idx="221">
                        <c:v>8.5999023399999999</c:v>
                      </c:pt>
                      <c:pt idx="222">
                        <c:v>8.5999023399999999</c:v>
                      </c:pt>
                      <c:pt idx="223">
                        <c:v>8.5999023399999999</c:v>
                      </c:pt>
                      <c:pt idx="224">
                        <c:v>8.5999023399999999</c:v>
                      </c:pt>
                      <c:pt idx="225">
                        <c:v>8.5999023399999999</c:v>
                      </c:pt>
                      <c:pt idx="226">
                        <c:v>8.5999023399999999</c:v>
                      </c:pt>
                      <c:pt idx="227">
                        <c:v>8.5999023399999999</c:v>
                      </c:pt>
                      <c:pt idx="228">
                        <c:v>8.5999023399999999</c:v>
                      </c:pt>
                      <c:pt idx="229">
                        <c:v>8.5999023399999999</c:v>
                      </c:pt>
                      <c:pt idx="230">
                        <c:v>8.5999023399999999</c:v>
                      </c:pt>
                      <c:pt idx="231">
                        <c:v>8.5999023399999999</c:v>
                      </c:pt>
                      <c:pt idx="232">
                        <c:v>8.5999023399999999</c:v>
                      </c:pt>
                      <c:pt idx="233">
                        <c:v>8.5999023399999999</c:v>
                      </c:pt>
                      <c:pt idx="234">
                        <c:v>8.5999023399999999</c:v>
                      </c:pt>
                      <c:pt idx="235">
                        <c:v>8.5999023399999999</c:v>
                      </c:pt>
                      <c:pt idx="236">
                        <c:v>8.5999023399999999</c:v>
                      </c:pt>
                      <c:pt idx="237">
                        <c:v>8.5999023399999999</c:v>
                      </c:pt>
                      <c:pt idx="238">
                        <c:v>8.5999023399999999</c:v>
                      </c:pt>
                      <c:pt idx="239">
                        <c:v>8.5999023399999999</c:v>
                      </c:pt>
                      <c:pt idx="240">
                        <c:v>8.5999023399999999</c:v>
                      </c:pt>
                      <c:pt idx="241">
                        <c:v>8.5999023399999999</c:v>
                      </c:pt>
                      <c:pt idx="242">
                        <c:v>8.5999023399999999</c:v>
                      </c:pt>
                      <c:pt idx="243">
                        <c:v>8.5999023399999999</c:v>
                      </c:pt>
                      <c:pt idx="244">
                        <c:v>8.5999023399999999</c:v>
                      </c:pt>
                      <c:pt idx="245">
                        <c:v>8.5999023399999999</c:v>
                      </c:pt>
                      <c:pt idx="246">
                        <c:v>8.5999023399999999</c:v>
                      </c:pt>
                      <c:pt idx="247">
                        <c:v>8.5999023399999999</c:v>
                      </c:pt>
                      <c:pt idx="248">
                        <c:v>8.5999023399999999</c:v>
                      </c:pt>
                      <c:pt idx="249">
                        <c:v>8.5999023399999999</c:v>
                      </c:pt>
                      <c:pt idx="250">
                        <c:v>8.5999023399999999</c:v>
                      </c:pt>
                      <c:pt idx="251">
                        <c:v>8.5999023399999999</c:v>
                      </c:pt>
                      <c:pt idx="252">
                        <c:v>8.5999023399999999</c:v>
                      </c:pt>
                      <c:pt idx="253">
                        <c:v>8.5999023399999999</c:v>
                      </c:pt>
                      <c:pt idx="254">
                        <c:v>8.5999023399999999</c:v>
                      </c:pt>
                      <c:pt idx="255">
                        <c:v>8.5999023399999999</c:v>
                      </c:pt>
                      <c:pt idx="256">
                        <c:v>8.5999023399999999</c:v>
                      </c:pt>
                      <c:pt idx="257">
                        <c:v>8.5999023399999999</c:v>
                      </c:pt>
                      <c:pt idx="258">
                        <c:v>8.5999023399999999</c:v>
                      </c:pt>
                      <c:pt idx="259">
                        <c:v>8.5999023399999999</c:v>
                      </c:pt>
                      <c:pt idx="260">
                        <c:v>8.5999023399999999</c:v>
                      </c:pt>
                      <c:pt idx="261">
                        <c:v>8.5999023399999999</c:v>
                      </c:pt>
                      <c:pt idx="262">
                        <c:v>8.5999023399999999</c:v>
                      </c:pt>
                      <c:pt idx="263">
                        <c:v>8.5999023399999999</c:v>
                      </c:pt>
                      <c:pt idx="264">
                        <c:v>8.5999023399999999</c:v>
                      </c:pt>
                      <c:pt idx="265">
                        <c:v>8.5999023399999999</c:v>
                      </c:pt>
                      <c:pt idx="266">
                        <c:v>8.5999023399999999</c:v>
                      </c:pt>
                      <c:pt idx="267">
                        <c:v>8.5999023399999999</c:v>
                      </c:pt>
                      <c:pt idx="268">
                        <c:v>8.5999023399999999</c:v>
                      </c:pt>
                      <c:pt idx="269">
                        <c:v>8.5999023399999999</c:v>
                      </c:pt>
                      <c:pt idx="270">
                        <c:v>8.5999023399999999</c:v>
                      </c:pt>
                      <c:pt idx="271">
                        <c:v>8.5999023399999999</c:v>
                      </c:pt>
                      <c:pt idx="272">
                        <c:v>8.5999023399999999</c:v>
                      </c:pt>
                      <c:pt idx="273">
                        <c:v>8.5999023399999999</c:v>
                      </c:pt>
                      <c:pt idx="274">
                        <c:v>8.5999023399999999</c:v>
                      </c:pt>
                      <c:pt idx="275">
                        <c:v>8.5999023399999999</c:v>
                      </c:pt>
                      <c:pt idx="276">
                        <c:v>8.5999023399999999</c:v>
                      </c:pt>
                      <c:pt idx="277">
                        <c:v>8.5999023399999999</c:v>
                      </c:pt>
                      <c:pt idx="278">
                        <c:v>8.5999023399999999</c:v>
                      </c:pt>
                      <c:pt idx="279">
                        <c:v>8.5999023399999999</c:v>
                      </c:pt>
                      <c:pt idx="280">
                        <c:v>8.5999023399999999</c:v>
                      </c:pt>
                      <c:pt idx="281">
                        <c:v>8.5999023399999999</c:v>
                      </c:pt>
                      <c:pt idx="282">
                        <c:v>8.5999023399999999</c:v>
                      </c:pt>
                      <c:pt idx="283">
                        <c:v>8.5999023399999999</c:v>
                      </c:pt>
                      <c:pt idx="284">
                        <c:v>8.5999023399999999</c:v>
                      </c:pt>
                      <c:pt idx="285">
                        <c:v>8.5999023399999999</c:v>
                      </c:pt>
                      <c:pt idx="286">
                        <c:v>8.5999023399999999</c:v>
                      </c:pt>
                      <c:pt idx="287">
                        <c:v>8.5999023399999999</c:v>
                      </c:pt>
                      <c:pt idx="288">
                        <c:v>8.5999023399999999</c:v>
                      </c:pt>
                      <c:pt idx="289">
                        <c:v>8.5999023399999999</c:v>
                      </c:pt>
                      <c:pt idx="290">
                        <c:v>8.5999023399999999</c:v>
                      </c:pt>
                      <c:pt idx="291">
                        <c:v>8.5999023399999999</c:v>
                      </c:pt>
                      <c:pt idx="292">
                        <c:v>8.5999023399999999</c:v>
                      </c:pt>
                      <c:pt idx="293">
                        <c:v>8.5999023399999999</c:v>
                      </c:pt>
                      <c:pt idx="294">
                        <c:v>8.5999023399999999</c:v>
                      </c:pt>
                      <c:pt idx="295">
                        <c:v>8.5999023399999999</c:v>
                      </c:pt>
                      <c:pt idx="296">
                        <c:v>8.5999023399999999</c:v>
                      </c:pt>
                      <c:pt idx="297">
                        <c:v>8.5999023399999999</c:v>
                      </c:pt>
                      <c:pt idx="298">
                        <c:v>8.5999023399999999</c:v>
                      </c:pt>
                      <c:pt idx="299">
                        <c:v>8.5999023399999999</c:v>
                      </c:pt>
                      <c:pt idx="300">
                        <c:v>8.5999023399999999</c:v>
                      </c:pt>
                      <c:pt idx="301">
                        <c:v>8.5999023399999999</c:v>
                      </c:pt>
                      <c:pt idx="302">
                        <c:v>8.5999023399999999</c:v>
                      </c:pt>
                      <c:pt idx="303">
                        <c:v>8.5999023399999999</c:v>
                      </c:pt>
                      <c:pt idx="304">
                        <c:v>8.5999023399999999</c:v>
                      </c:pt>
                      <c:pt idx="305">
                        <c:v>8.5999023399999999</c:v>
                      </c:pt>
                      <c:pt idx="306">
                        <c:v>8.5999023399999999</c:v>
                      </c:pt>
                      <c:pt idx="307">
                        <c:v>8.5999023399999999</c:v>
                      </c:pt>
                      <c:pt idx="308">
                        <c:v>8.5999023399999999</c:v>
                      </c:pt>
                      <c:pt idx="309">
                        <c:v>8.5999023399999999</c:v>
                      </c:pt>
                      <c:pt idx="310">
                        <c:v>8.5999023399999999</c:v>
                      </c:pt>
                      <c:pt idx="311">
                        <c:v>8.5999023399999999</c:v>
                      </c:pt>
                      <c:pt idx="312">
                        <c:v>8.5999023399999999</c:v>
                      </c:pt>
                      <c:pt idx="313">
                        <c:v>8.5999023399999999</c:v>
                      </c:pt>
                      <c:pt idx="314">
                        <c:v>8.5999023399999999</c:v>
                      </c:pt>
                      <c:pt idx="315">
                        <c:v>8.5999023399999999</c:v>
                      </c:pt>
                      <c:pt idx="316">
                        <c:v>8.5999023399999999</c:v>
                      </c:pt>
                      <c:pt idx="317">
                        <c:v>8.5999023399999999</c:v>
                      </c:pt>
                      <c:pt idx="318">
                        <c:v>8.5999023399999999</c:v>
                      </c:pt>
                      <c:pt idx="319">
                        <c:v>8.5999023399999999</c:v>
                      </c:pt>
                      <c:pt idx="320">
                        <c:v>8.5999023399999999</c:v>
                      </c:pt>
                      <c:pt idx="321">
                        <c:v>8.5999023399999999</c:v>
                      </c:pt>
                      <c:pt idx="322">
                        <c:v>8.5999023399999999</c:v>
                      </c:pt>
                      <c:pt idx="323">
                        <c:v>8.5999023399999999</c:v>
                      </c:pt>
                      <c:pt idx="324">
                        <c:v>8.5999023399999999</c:v>
                      </c:pt>
                      <c:pt idx="325">
                        <c:v>8.5999023399999999</c:v>
                      </c:pt>
                      <c:pt idx="326">
                        <c:v>8.5999023399999999</c:v>
                      </c:pt>
                      <c:pt idx="327">
                        <c:v>8.5999023399999999</c:v>
                      </c:pt>
                      <c:pt idx="328">
                        <c:v>8.5999023399999999</c:v>
                      </c:pt>
                      <c:pt idx="329">
                        <c:v>8.5999023399999999</c:v>
                      </c:pt>
                      <c:pt idx="330">
                        <c:v>8.5999023399999999</c:v>
                      </c:pt>
                      <c:pt idx="331">
                        <c:v>8.5999023399999999</c:v>
                      </c:pt>
                      <c:pt idx="332">
                        <c:v>8.6999999999999993</c:v>
                      </c:pt>
                      <c:pt idx="333">
                        <c:v>8.6999999999999993</c:v>
                      </c:pt>
                      <c:pt idx="334">
                        <c:v>8.6999999999999993</c:v>
                      </c:pt>
                      <c:pt idx="335">
                        <c:v>8.6999999999999993</c:v>
                      </c:pt>
                      <c:pt idx="336">
                        <c:v>8.6999999999999993</c:v>
                      </c:pt>
                      <c:pt idx="337">
                        <c:v>8.6999999999999993</c:v>
                      </c:pt>
                      <c:pt idx="338">
                        <c:v>8.6999999999999993</c:v>
                      </c:pt>
                      <c:pt idx="339">
                        <c:v>8.6999999999999993</c:v>
                      </c:pt>
                      <c:pt idx="340">
                        <c:v>8.6999999999999993</c:v>
                      </c:pt>
                      <c:pt idx="341">
                        <c:v>8.6999999999999993</c:v>
                      </c:pt>
                      <c:pt idx="342">
                        <c:v>8.6999999999999993</c:v>
                      </c:pt>
                      <c:pt idx="343">
                        <c:v>8.6999999999999993</c:v>
                      </c:pt>
                      <c:pt idx="344">
                        <c:v>8.6999999999999993</c:v>
                      </c:pt>
                      <c:pt idx="345">
                        <c:v>8.6999999999999993</c:v>
                      </c:pt>
                      <c:pt idx="346">
                        <c:v>8.6999999999999993</c:v>
                      </c:pt>
                      <c:pt idx="347">
                        <c:v>8.6999999999999993</c:v>
                      </c:pt>
                      <c:pt idx="348">
                        <c:v>8.6999999999999993</c:v>
                      </c:pt>
                      <c:pt idx="349">
                        <c:v>8.6999999999999993</c:v>
                      </c:pt>
                      <c:pt idx="350">
                        <c:v>8.6999999999999993</c:v>
                      </c:pt>
                      <c:pt idx="351">
                        <c:v>8.6999999999999993</c:v>
                      </c:pt>
                      <c:pt idx="352">
                        <c:v>8.6999999999999993</c:v>
                      </c:pt>
                      <c:pt idx="353">
                        <c:v>8.6999999999999993</c:v>
                      </c:pt>
                      <c:pt idx="354">
                        <c:v>8.6999999999999993</c:v>
                      </c:pt>
                      <c:pt idx="355">
                        <c:v>8.6999999999999993</c:v>
                      </c:pt>
                      <c:pt idx="356">
                        <c:v>8.6999999999999993</c:v>
                      </c:pt>
                      <c:pt idx="357">
                        <c:v>8.6999999999999993</c:v>
                      </c:pt>
                      <c:pt idx="358">
                        <c:v>8.6999999999999993</c:v>
                      </c:pt>
                      <c:pt idx="359">
                        <c:v>8.6999999999999993</c:v>
                      </c:pt>
                      <c:pt idx="360">
                        <c:v>8.6999999999999993</c:v>
                      </c:pt>
                      <c:pt idx="361">
                        <c:v>8.6999999999999993</c:v>
                      </c:pt>
                      <c:pt idx="362">
                        <c:v>8.6999999999999993</c:v>
                      </c:pt>
                      <c:pt idx="363">
                        <c:v>8.6999999999999993</c:v>
                      </c:pt>
                      <c:pt idx="364">
                        <c:v>8.6999999999999993</c:v>
                      </c:pt>
                      <c:pt idx="365">
                        <c:v>8.6999999999999993</c:v>
                      </c:pt>
                      <c:pt idx="366">
                        <c:v>8.6999999999999993</c:v>
                      </c:pt>
                      <c:pt idx="367">
                        <c:v>8.6999999999999993</c:v>
                      </c:pt>
                      <c:pt idx="368">
                        <c:v>8.6999999999999993</c:v>
                      </c:pt>
                      <c:pt idx="369">
                        <c:v>8.6999999999999993</c:v>
                      </c:pt>
                      <c:pt idx="370">
                        <c:v>8.6999999999999993</c:v>
                      </c:pt>
                      <c:pt idx="371">
                        <c:v>8.6999999999999993</c:v>
                      </c:pt>
                      <c:pt idx="372">
                        <c:v>8.6999999999999993</c:v>
                      </c:pt>
                      <c:pt idx="373">
                        <c:v>8.6999999999999993</c:v>
                      </c:pt>
                      <c:pt idx="374">
                        <c:v>8.6999999999999993</c:v>
                      </c:pt>
                      <c:pt idx="375">
                        <c:v>8.6999999999999993</c:v>
                      </c:pt>
                      <c:pt idx="376">
                        <c:v>8.6999999999999993</c:v>
                      </c:pt>
                      <c:pt idx="377">
                        <c:v>8.6999999999999993</c:v>
                      </c:pt>
                      <c:pt idx="378">
                        <c:v>8.6999999999999993</c:v>
                      </c:pt>
                      <c:pt idx="379">
                        <c:v>8.6999999999999993</c:v>
                      </c:pt>
                      <c:pt idx="380">
                        <c:v>8.6999999999999993</c:v>
                      </c:pt>
                      <c:pt idx="381">
                        <c:v>8.6999999999999993</c:v>
                      </c:pt>
                      <c:pt idx="382">
                        <c:v>8.6999999999999993</c:v>
                      </c:pt>
                      <c:pt idx="383">
                        <c:v>8.6999999999999993</c:v>
                      </c:pt>
                      <c:pt idx="384">
                        <c:v>8.6999999999999993</c:v>
                      </c:pt>
                      <c:pt idx="385">
                        <c:v>8.6999999999999993</c:v>
                      </c:pt>
                      <c:pt idx="386">
                        <c:v>8.6999999999999993</c:v>
                      </c:pt>
                      <c:pt idx="387">
                        <c:v>8.6999999999999993</c:v>
                      </c:pt>
                      <c:pt idx="388">
                        <c:v>8.6999999999999993</c:v>
                      </c:pt>
                      <c:pt idx="389">
                        <c:v>8.6999999999999993</c:v>
                      </c:pt>
                      <c:pt idx="390">
                        <c:v>8.6999999999999993</c:v>
                      </c:pt>
                      <c:pt idx="391">
                        <c:v>8.6999999999999993</c:v>
                      </c:pt>
                      <c:pt idx="392">
                        <c:v>8.6999999999999993</c:v>
                      </c:pt>
                      <c:pt idx="393">
                        <c:v>8.6999999999999993</c:v>
                      </c:pt>
                      <c:pt idx="394">
                        <c:v>8.6999999999999993</c:v>
                      </c:pt>
                      <c:pt idx="395">
                        <c:v>8.6999999999999993</c:v>
                      </c:pt>
                      <c:pt idx="396">
                        <c:v>8.6999999999999993</c:v>
                      </c:pt>
                      <c:pt idx="397">
                        <c:v>8.6999999999999993</c:v>
                      </c:pt>
                      <c:pt idx="398">
                        <c:v>8.6999999999999993</c:v>
                      </c:pt>
                      <c:pt idx="399">
                        <c:v>8.6999999999999993</c:v>
                      </c:pt>
                      <c:pt idx="400">
                        <c:v>8.6999999999999993</c:v>
                      </c:pt>
                      <c:pt idx="401">
                        <c:v>8.6999999999999993</c:v>
                      </c:pt>
                      <c:pt idx="402">
                        <c:v>8.6999999999999993</c:v>
                      </c:pt>
                      <c:pt idx="403">
                        <c:v>8.6999999999999993</c:v>
                      </c:pt>
                      <c:pt idx="404">
                        <c:v>8.6999999999999993</c:v>
                      </c:pt>
                      <c:pt idx="405">
                        <c:v>8.6999999999999993</c:v>
                      </c:pt>
                      <c:pt idx="406">
                        <c:v>8.6999999999999993</c:v>
                      </c:pt>
                      <c:pt idx="407">
                        <c:v>8.6999999999999993</c:v>
                      </c:pt>
                      <c:pt idx="408">
                        <c:v>8.6999999999999993</c:v>
                      </c:pt>
                      <c:pt idx="409">
                        <c:v>8.6999999999999993</c:v>
                      </c:pt>
                      <c:pt idx="410">
                        <c:v>8.6999999999999993</c:v>
                      </c:pt>
                      <c:pt idx="411">
                        <c:v>8.6999999999999993</c:v>
                      </c:pt>
                      <c:pt idx="412">
                        <c:v>8.6999999999999993</c:v>
                      </c:pt>
                      <c:pt idx="413">
                        <c:v>8.6999999999999993</c:v>
                      </c:pt>
                      <c:pt idx="414">
                        <c:v>8.6999999999999993</c:v>
                      </c:pt>
                      <c:pt idx="415">
                        <c:v>8.6999999999999993</c:v>
                      </c:pt>
                      <c:pt idx="416">
                        <c:v>8.6999999999999993</c:v>
                      </c:pt>
                      <c:pt idx="417">
                        <c:v>8.6999999999999993</c:v>
                      </c:pt>
                      <c:pt idx="418">
                        <c:v>8.6999999999999993</c:v>
                      </c:pt>
                      <c:pt idx="419">
                        <c:v>8.6999999999999993</c:v>
                      </c:pt>
                      <c:pt idx="420">
                        <c:v>8.6999999999999993</c:v>
                      </c:pt>
                      <c:pt idx="421">
                        <c:v>8.6999999999999993</c:v>
                      </c:pt>
                      <c:pt idx="422">
                        <c:v>8.6999999999999993</c:v>
                      </c:pt>
                      <c:pt idx="423">
                        <c:v>8.6999999999999993</c:v>
                      </c:pt>
                      <c:pt idx="424">
                        <c:v>8.6999999999999993</c:v>
                      </c:pt>
                      <c:pt idx="425">
                        <c:v>8.6999999999999993</c:v>
                      </c:pt>
                      <c:pt idx="426">
                        <c:v>8.6999999999999993</c:v>
                      </c:pt>
                      <c:pt idx="427">
                        <c:v>8.6999999999999993</c:v>
                      </c:pt>
                      <c:pt idx="428">
                        <c:v>8.6999999999999993</c:v>
                      </c:pt>
                      <c:pt idx="429">
                        <c:v>8.6999999999999993</c:v>
                      </c:pt>
                      <c:pt idx="430">
                        <c:v>8.6999999999999993</c:v>
                      </c:pt>
                      <c:pt idx="431">
                        <c:v>8.6999999999999993</c:v>
                      </c:pt>
                      <c:pt idx="432">
                        <c:v>8.6999999999999993</c:v>
                      </c:pt>
                      <c:pt idx="433">
                        <c:v>8.6999999999999993</c:v>
                      </c:pt>
                      <c:pt idx="434">
                        <c:v>8.6999999999999993</c:v>
                      </c:pt>
                      <c:pt idx="435">
                        <c:v>8.6999999999999993</c:v>
                      </c:pt>
                      <c:pt idx="436">
                        <c:v>8.6999999999999993</c:v>
                      </c:pt>
                      <c:pt idx="437">
                        <c:v>8.6999999999999993</c:v>
                      </c:pt>
                      <c:pt idx="438">
                        <c:v>8.6999999999999993</c:v>
                      </c:pt>
                      <c:pt idx="439">
                        <c:v>8.6999999999999993</c:v>
                      </c:pt>
                      <c:pt idx="440">
                        <c:v>8.6999999999999993</c:v>
                      </c:pt>
                      <c:pt idx="441">
                        <c:v>8.6999999999999993</c:v>
                      </c:pt>
                      <c:pt idx="442">
                        <c:v>8.6999999999999993</c:v>
                      </c:pt>
                      <c:pt idx="443">
                        <c:v>8.6999999999999993</c:v>
                      </c:pt>
                      <c:pt idx="444">
                        <c:v>8.6999999999999993</c:v>
                      </c:pt>
                      <c:pt idx="445">
                        <c:v>8.6999999999999993</c:v>
                      </c:pt>
                      <c:pt idx="446">
                        <c:v>8.6999999999999993</c:v>
                      </c:pt>
                      <c:pt idx="447">
                        <c:v>8.6999999999999993</c:v>
                      </c:pt>
                      <c:pt idx="448">
                        <c:v>8.6999999999999993</c:v>
                      </c:pt>
                      <c:pt idx="449">
                        <c:v>8.6999999999999993</c:v>
                      </c:pt>
                      <c:pt idx="450">
                        <c:v>8.6999999999999993</c:v>
                      </c:pt>
                      <c:pt idx="451">
                        <c:v>8.6999999999999993</c:v>
                      </c:pt>
                      <c:pt idx="452">
                        <c:v>8.6999999999999993</c:v>
                      </c:pt>
                      <c:pt idx="453">
                        <c:v>8.6999999999999993</c:v>
                      </c:pt>
                      <c:pt idx="454">
                        <c:v>8.6999999999999993</c:v>
                      </c:pt>
                      <c:pt idx="455">
                        <c:v>8.6999999999999993</c:v>
                      </c:pt>
                      <c:pt idx="456">
                        <c:v>8.6999999999999993</c:v>
                      </c:pt>
                      <c:pt idx="457">
                        <c:v>8.6999999999999993</c:v>
                      </c:pt>
                      <c:pt idx="458">
                        <c:v>8.6999999999999993</c:v>
                      </c:pt>
                      <c:pt idx="459">
                        <c:v>8.6999999999999993</c:v>
                      </c:pt>
                      <c:pt idx="460">
                        <c:v>8.6999999999999993</c:v>
                      </c:pt>
                      <c:pt idx="461">
                        <c:v>8.6999999999999993</c:v>
                      </c:pt>
                      <c:pt idx="462">
                        <c:v>8.6999999999999993</c:v>
                      </c:pt>
                      <c:pt idx="463">
                        <c:v>8.6999999999999993</c:v>
                      </c:pt>
                      <c:pt idx="464">
                        <c:v>8.6999999999999993</c:v>
                      </c:pt>
                      <c:pt idx="465">
                        <c:v>8.6999999999999993</c:v>
                      </c:pt>
                      <c:pt idx="466">
                        <c:v>8.6999999999999993</c:v>
                      </c:pt>
                      <c:pt idx="467">
                        <c:v>8.6999999999999993</c:v>
                      </c:pt>
                      <c:pt idx="468">
                        <c:v>8.6999999999999993</c:v>
                      </c:pt>
                      <c:pt idx="469">
                        <c:v>8.6999999999999993</c:v>
                      </c:pt>
                      <c:pt idx="470">
                        <c:v>8.6999999999999993</c:v>
                      </c:pt>
                      <c:pt idx="471">
                        <c:v>8.6999999999999993</c:v>
                      </c:pt>
                      <c:pt idx="472">
                        <c:v>8.6999999999999993</c:v>
                      </c:pt>
                      <c:pt idx="473">
                        <c:v>8.6999999999999993</c:v>
                      </c:pt>
                      <c:pt idx="474">
                        <c:v>8.6999999999999993</c:v>
                      </c:pt>
                      <c:pt idx="475">
                        <c:v>8.6999999999999993</c:v>
                      </c:pt>
                      <c:pt idx="476">
                        <c:v>8.6999999999999993</c:v>
                      </c:pt>
                      <c:pt idx="477">
                        <c:v>8.6999999999999993</c:v>
                      </c:pt>
                      <c:pt idx="478">
                        <c:v>8.6999999999999993</c:v>
                      </c:pt>
                      <c:pt idx="479">
                        <c:v>8.6999999999999993</c:v>
                      </c:pt>
                      <c:pt idx="480">
                        <c:v>8.6999999999999993</c:v>
                      </c:pt>
                      <c:pt idx="481">
                        <c:v>8.6999999999999993</c:v>
                      </c:pt>
                      <c:pt idx="482">
                        <c:v>8.6999999999999993</c:v>
                      </c:pt>
                      <c:pt idx="483">
                        <c:v>8.6999999999999993</c:v>
                      </c:pt>
                      <c:pt idx="484">
                        <c:v>8.6999999999999993</c:v>
                      </c:pt>
                      <c:pt idx="485">
                        <c:v>8.6999999999999993</c:v>
                      </c:pt>
                      <c:pt idx="486">
                        <c:v>8.6999999999999993</c:v>
                      </c:pt>
                      <c:pt idx="487">
                        <c:v>8.6999999999999993</c:v>
                      </c:pt>
                      <c:pt idx="488">
                        <c:v>8.6999999999999993</c:v>
                      </c:pt>
                      <c:pt idx="489">
                        <c:v>8.6999999999999993</c:v>
                      </c:pt>
                      <c:pt idx="490">
                        <c:v>8.6999999999999993</c:v>
                      </c:pt>
                      <c:pt idx="491">
                        <c:v>8.6999999999999993</c:v>
                      </c:pt>
                      <c:pt idx="492">
                        <c:v>8.6999999999999993</c:v>
                      </c:pt>
                      <c:pt idx="493">
                        <c:v>8.6999999999999993</c:v>
                      </c:pt>
                      <c:pt idx="494">
                        <c:v>8.6999999999999993</c:v>
                      </c:pt>
                      <c:pt idx="495">
                        <c:v>8.6999999999999993</c:v>
                      </c:pt>
                      <c:pt idx="496">
                        <c:v>8.6999999999999993</c:v>
                      </c:pt>
                      <c:pt idx="497">
                        <c:v>8.6999999999999993</c:v>
                      </c:pt>
                      <c:pt idx="498">
                        <c:v>8.6999999999999993</c:v>
                      </c:pt>
                      <c:pt idx="499">
                        <c:v>8.6999999999999993</c:v>
                      </c:pt>
                      <c:pt idx="500">
                        <c:v>8.6999999999999993</c:v>
                      </c:pt>
                      <c:pt idx="501">
                        <c:v>8.6999999999999993</c:v>
                      </c:pt>
                      <c:pt idx="502">
                        <c:v>8.6999999999999993</c:v>
                      </c:pt>
                      <c:pt idx="503">
                        <c:v>8.6999999999999993</c:v>
                      </c:pt>
                      <c:pt idx="504">
                        <c:v>8.6999999999999993</c:v>
                      </c:pt>
                      <c:pt idx="505">
                        <c:v>8.6999999999999993</c:v>
                      </c:pt>
                      <c:pt idx="506">
                        <c:v>8.6999999999999993</c:v>
                      </c:pt>
                      <c:pt idx="507">
                        <c:v>8.6999999999999993</c:v>
                      </c:pt>
                      <c:pt idx="508">
                        <c:v>8.6999999999999993</c:v>
                      </c:pt>
                      <c:pt idx="509">
                        <c:v>8.6999999999999993</c:v>
                      </c:pt>
                      <c:pt idx="510">
                        <c:v>8.6999999999999993</c:v>
                      </c:pt>
                      <c:pt idx="511">
                        <c:v>8.6999999999999993</c:v>
                      </c:pt>
                      <c:pt idx="512">
                        <c:v>8.6999999999999993</c:v>
                      </c:pt>
                      <c:pt idx="513">
                        <c:v>8.6999999999999993</c:v>
                      </c:pt>
                      <c:pt idx="514">
                        <c:v>8.6999999999999993</c:v>
                      </c:pt>
                      <c:pt idx="515">
                        <c:v>8.7998535199999992</c:v>
                      </c:pt>
                      <c:pt idx="516">
                        <c:v>8.7998535199999992</c:v>
                      </c:pt>
                      <c:pt idx="517">
                        <c:v>8.7998535199999992</c:v>
                      </c:pt>
                      <c:pt idx="518">
                        <c:v>8.7998535199999992</c:v>
                      </c:pt>
                      <c:pt idx="519">
                        <c:v>8.7998535199999992</c:v>
                      </c:pt>
                      <c:pt idx="520">
                        <c:v>8.7998535199999992</c:v>
                      </c:pt>
                      <c:pt idx="521">
                        <c:v>8.7998535199999992</c:v>
                      </c:pt>
                      <c:pt idx="522">
                        <c:v>8.7998535199999992</c:v>
                      </c:pt>
                      <c:pt idx="523">
                        <c:v>8.7998535199999992</c:v>
                      </c:pt>
                      <c:pt idx="524">
                        <c:v>8.7998535199999992</c:v>
                      </c:pt>
                      <c:pt idx="525">
                        <c:v>8.7998535199999992</c:v>
                      </c:pt>
                      <c:pt idx="526">
                        <c:v>8.7998535199999992</c:v>
                      </c:pt>
                      <c:pt idx="527">
                        <c:v>8.7998535199999992</c:v>
                      </c:pt>
                      <c:pt idx="528">
                        <c:v>8.7998535199999992</c:v>
                      </c:pt>
                      <c:pt idx="529">
                        <c:v>8.7998535199999992</c:v>
                      </c:pt>
                      <c:pt idx="530">
                        <c:v>8.7998535199999992</c:v>
                      </c:pt>
                      <c:pt idx="531">
                        <c:v>8.7998535199999992</c:v>
                      </c:pt>
                      <c:pt idx="532">
                        <c:v>8.7998535199999992</c:v>
                      </c:pt>
                      <c:pt idx="533">
                        <c:v>8.7998535199999992</c:v>
                      </c:pt>
                      <c:pt idx="534">
                        <c:v>8.7998535199999992</c:v>
                      </c:pt>
                      <c:pt idx="535">
                        <c:v>8.7998535199999992</c:v>
                      </c:pt>
                      <c:pt idx="536">
                        <c:v>8.7998535199999992</c:v>
                      </c:pt>
                      <c:pt idx="537">
                        <c:v>8.7998535199999992</c:v>
                      </c:pt>
                      <c:pt idx="538">
                        <c:v>8.7998535199999992</c:v>
                      </c:pt>
                      <c:pt idx="539">
                        <c:v>8.7998535199999992</c:v>
                      </c:pt>
                      <c:pt idx="540">
                        <c:v>8.7998535199999992</c:v>
                      </c:pt>
                      <c:pt idx="541">
                        <c:v>8.7998535199999992</c:v>
                      </c:pt>
                      <c:pt idx="542">
                        <c:v>8.7998535199999992</c:v>
                      </c:pt>
                      <c:pt idx="543">
                        <c:v>8.7998535199999992</c:v>
                      </c:pt>
                      <c:pt idx="544">
                        <c:v>8.7998535199999992</c:v>
                      </c:pt>
                      <c:pt idx="545">
                        <c:v>8.7998535199999992</c:v>
                      </c:pt>
                      <c:pt idx="546">
                        <c:v>8.7998535199999992</c:v>
                      </c:pt>
                      <c:pt idx="547">
                        <c:v>8.7998535199999992</c:v>
                      </c:pt>
                      <c:pt idx="548">
                        <c:v>8.7998535199999992</c:v>
                      </c:pt>
                      <c:pt idx="549">
                        <c:v>8.7998535199999992</c:v>
                      </c:pt>
                      <c:pt idx="550">
                        <c:v>8.7998535199999992</c:v>
                      </c:pt>
                      <c:pt idx="551">
                        <c:v>8.7998535199999992</c:v>
                      </c:pt>
                      <c:pt idx="552">
                        <c:v>8.7998535199999992</c:v>
                      </c:pt>
                      <c:pt idx="553">
                        <c:v>8.7998535199999992</c:v>
                      </c:pt>
                      <c:pt idx="554">
                        <c:v>8.7998535199999992</c:v>
                      </c:pt>
                      <c:pt idx="555">
                        <c:v>8.7998535199999992</c:v>
                      </c:pt>
                      <c:pt idx="556">
                        <c:v>8.7998535199999992</c:v>
                      </c:pt>
                      <c:pt idx="557">
                        <c:v>8.7998535199999992</c:v>
                      </c:pt>
                      <c:pt idx="558">
                        <c:v>8.7998535199999992</c:v>
                      </c:pt>
                      <c:pt idx="559">
                        <c:v>8.7998535199999992</c:v>
                      </c:pt>
                      <c:pt idx="560">
                        <c:v>8.7998535199999992</c:v>
                      </c:pt>
                      <c:pt idx="561">
                        <c:v>8.7998535199999992</c:v>
                      </c:pt>
                      <c:pt idx="562">
                        <c:v>8.7998535199999992</c:v>
                      </c:pt>
                      <c:pt idx="563">
                        <c:v>8.7998535199999992</c:v>
                      </c:pt>
                      <c:pt idx="564">
                        <c:v>8.7998535199999992</c:v>
                      </c:pt>
                      <c:pt idx="565">
                        <c:v>8.7998535199999992</c:v>
                      </c:pt>
                      <c:pt idx="566">
                        <c:v>8.7998535199999992</c:v>
                      </c:pt>
                      <c:pt idx="567">
                        <c:v>8.7998535199999992</c:v>
                      </c:pt>
                      <c:pt idx="568">
                        <c:v>8.7998535199999992</c:v>
                      </c:pt>
                      <c:pt idx="569">
                        <c:v>8.7998535199999992</c:v>
                      </c:pt>
                      <c:pt idx="570">
                        <c:v>8.7998535199999992</c:v>
                      </c:pt>
                      <c:pt idx="571">
                        <c:v>8.7998535199999992</c:v>
                      </c:pt>
                      <c:pt idx="572">
                        <c:v>8.7998535199999992</c:v>
                      </c:pt>
                      <c:pt idx="573">
                        <c:v>8.7998535199999992</c:v>
                      </c:pt>
                      <c:pt idx="574">
                        <c:v>8.7998535199999992</c:v>
                      </c:pt>
                      <c:pt idx="575">
                        <c:v>8.7998535199999992</c:v>
                      </c:pt>
                      <c:pt idx="576">
                        <c:v>8.7998535199999992</c:v>
                      </c:pt>
                      <c:pt idx="577">
                        <c:v>8.7998535199999992</c:v>
                      </c:pt>
                      <c:pt idx="578">
                        <c:v>8.7998535199999992</c:v>
                      </c:pt>
                      <c:pt idx="579">
                        <c:v>8.7998535199999992</c:v>
                      </c:pt>
                      <c:pt idx="580">
                        <c:v>8.7998535199999992</c:v>
                      </c:pt>
                      <c:pt idx="581">
                        <c:v>8.7998535199999992</c:v>
                      </c:pt>
                      <c:pt idx="582">
                        <c:v>8.7998535199999992</c:v>
                      </c:pt>
                      <c:pt idx="583">
                        <c:v>8.7998535199999992</c:v>
                      </c:pt>
                      <c:pt idx="584">
                        <c:v>8.7998535199999992</c:v>
                      </c:pt>
                      <c:pt idx="585">
                        <c:v>8.7998535199999992</c:v>
                      </c:pt>
                      <c:pt idx="586">
                        <c:v>8.7998535199999992</c:v>
                      </c:pt>
                      <c:pt idx="587">
                        <c:v>8.7998535199999992</c:v>
                      </c:pt>
                      <c:pt idx="588">
                        <c:v>8.7998535199999992</c:v>
                      </c:pt>
                      <c:pt idx="589">
                        <c:v>8.7998535199999992</c:v>
                      </c:pt>
                      <c:pt idx="590">
                        <c:v>8.7998535199999992</c:v>
                      </c:pt>
                      <c:pt idx="591">
                        <c:v>8.7998535199999992</c:v>
                      </c:pt>
                      <c:pt idx="592">
                        <c:v>8.7998535199999992</c:v>
                      </c:pt>
                      <c:pt idx="593">
                        <c:v>8.7998535199999992</c:v>
                      </c:pt>
                      <c:pt idx="594">
                        <c:v>8.7998535199999992</c:v>
                      </c:pt>
                      <c:pt idx="595">
                        <c:v>8.7998535199999992</c:v>
                      </c:pt>
                      <c:pt idx="596">
                        <c:v>8.7998535199999992</c:v>
                      </c:pt>
                      <c:pt idx="597">
                        <c:v>8.7998535199999992</c:v>
                      </c:pt>
                      <c:pt idx="598">
                        <c:v>8.7998535199999992</c:v>
                      </c:pt>
                      <c:pt idx="599">
                        <c:v>8.7998535199999992</c:v>
                      </c:pt>
                      <c:pt idx="600">
                        <c:v>8.7998535199999992</c:v>
                      </c:pt>
                      <c:pt idx="601">
                        <c:v>8.7998535199999992</c:v>
                      </c:pt>
                      <c:pt idx="602">
                        <c:v>8.7998535199999992</c:v>
                      </c:pt>
                      <c:pt idx="603">
                        <c:v>8.7998535199999992</c:v>
                      </c:pt>
                      <c:pt idx="604">
                        <c:v>8.7998535199999992</c:v>
                      </c:pt>
                      <c:pt idx="605">
                        <c:v>8.7998535199999992</c:v>
                      </c:pt>
                      <c:pt idx="606">
                        <c:v>8.7998535199999992</c:v>
                      </c:pt>
                      <c:pt idx="607">
                        <c:v>8.7998535199999992</c:v>
                      </c:pt>
                      <c:pt idx="608">
                        <c:v>8.7998535199999992</c:v>
                      </c:pt>
                      <c:pt idx="609">
                        <c:v>8.7998535199999992</c:v>
                      </c:pt>
                      <c:pt idx="610">
                        <c:v>8.7998535199999992</c:v>
                      </c:pt>
                      <c:pt idx="611">
                        <c:v>8.7998535199999992</c:v>
                      </c:pt>
                      <c:pt idx="612">
                        <c:v>8.7998535199999992</c:v>
                      </c:pt>
                      <c:pt idx="613">
                        <c:v>8.7998535199999992</c:v>
                      </c:pt>
                      <c:pt idx="614">
                        <c:v>8.7998535199999992</c:v>
                      </c:pt>
                      <c:pt idx="615">
                        <c:v>8.7998535199999992</c:v>
                      </c:pt>
                      <c:pt idx="616">
                        <c:v>8.7998535199999992</c:v>
                      </c:pt>
                      <c:pt idx="617">
                        <c:v>8.7998535199999992</c:v>
                      </c:pt>
                      <c:pt idx="618">
                        <c:v>8.7998535199999992</c:v>
                      </c:pt>
                      <c:pt idx="619">
                        <c:v>8.7998535199999992</c:v>
                      </c:pt>
                      <c:pt idx="620">
                        <c:v>8.7998535199999992</c:v>
                      </c:pt>
                      <c:pt idx="621">
                        <c:v>8.7998535199999992</c:v>
                      </c:pt>
                      <c:pt idx="622">
                        <c:v>8.7998535199999992</c:v>
                      </c:pt>
                      <c:pt idx="623">
                        <c:v>8.7998535199999992</c:v>
                      </c:pt>
                      <c:pt idx="624">
                        <c:v>8.7998535199999992</c:v>
                      </c:pt>
                      <c:pt idx="625">
                        <c:v>8.7998535199999992</c:v>
                      </c:pt>
                      <c:pt idx="626">
                        <c:v>8.7998535199999992</c:v>
                      </c:pt>
                      <c:pt idx="627">
                        <c:v>8.7998535199999992</c:v>
                      </c:pt>
                      <c:pt idx="628">
                        <c:v>8.7998535199999992</c:v>
                      </c:pt>
                      <c:pt idx="629">
                        <c:v>8.7998535199999992</c:v>
                      </c:pt>
                      <c:pt idx="630">
                        <c:v>8.7998535199999992</c:v>
                      </c:pt>
                      <c:pt idx="631">
                        <c:v>8.7998535199999992</c:v>
                      </c:pt>
                      <c:pt idx="632">
                        <c:v>8.7998535199999992</c:v>
                      </c:pt>
                      <c:pt idx="633">
                        <c:v>8.7998535199999992</c:v>
                      </c:pt>
                      <c:pt idx="634">
                        <c:v>8.7998535199999992</c:v>
                      </c:pt>
                      <c:pt idx="635">
                        <c:v>8.7998535199999992</c:v>
                      </c:pt>
                      <c:pt idx="636">
                        <c:v>8.7998535199999992</c:v>
                      </c:pt>
                      <c:pt idx="637">
                        <c:v>8.7998535199999992</c:v>
                      </c:pt>
                      <c:pt idx="638">
                        <c:v>8.7998535199999992</c:v>
                      </c:pt>
                      <c:pt idx="639">
                        <c:v>8.7998535199999992</c:v>
                      </c:pt>
                      <c:pt idx="640">
                        <c:v>8.7998535199999992</c:v>
                      </c:pt>
                      <c:pt idx="641">
                        <c:v>8.7998535199999992</c:v>
                      </c:pt>
                      <c:pt idx="642">
                        <c:v>8.7998535199999992</c:v>
                      </c:pt>
                      <c:pt idx="643">
                        <c:v>8.7998535199999992</c:v>
                      </c:pt>
                      <c:pt idx="644">
                        <c:v>8.7998535199999992</c:v>
                      </c:pt>
                      <c:pt idx="645">
                        <c:v>8.7998535199999992</c:v>
                      </c:pt>
                      <c:pt idx="646">
                        <c:v>8.7998535199999992</c:v>
                      </c:pt>
                      <c:pt idx="647">
                        <c:v>8.7998535199999992</c:v>
                      </c:pt>
                      <c:pt idx="648">
                        <c:v>8.7998535199999992</c:v>
                      </c:pt>
                      <c:pt idx="649">
                        <c:v>8.7998535199999992</c:v>
                      </c:pt>
                      <c:pt idx="650">
                        <c:v>8.7998535199999992</c:v>
                      </c:pt>
                      <c:pt idx="651">
                        <c:v>8.7998535199999992</c:v>
                      </c:pt>
                      <c:pt idx="652">
                        <c:v>8.7998535199999992</c:v>
                      </c:pt>
                      <c:pt idx="653">
                        <c:v>8.7998535199999992</c:v>
                      </c:pt>
                      <c:pt idx="654">
                        <c:v>8.7998535199999992</c:v>
                      </c:pt>
                      <c:pt idx="655">
                        <c:v>8.7998535199999992</c:v>
                      </c:pt>
                      <c:pt idx="656">
                        <c:v>8.7998535199999992</c:v>
                      </c:pt>
                      <c:pt idx="657">
                        <c:v>8.7998535199999992</c:v>
                      </c:pt>
                      <c:pt idx="658">
                        <c:v>8.7998535199999992</c:v>
                      </c:pt>
                      <c:pt idx="659">
                        <c:v>8.7998535199999992</c:v>
                      </c:pt>
                      <c:pt idx="660">
                        <c:v>8.7998535199999992</c:v>
                      </c:pt>
                      <c:pt idx="661">
                        <c:v>8.7998535199999992</c:v>
                      </c:pt>
                      <c:pt idx="662">
                        <c:v>8.7998535199999992</c:v>
                      </c:pt>
                      <c:pt idx="663">
                        <c:v>8.7998535199999992</c:v>
                      </c:pt>
                      <c:pt idx="664">
                        <c:v>8.7998535199999992</c:v>
                      </c:pt>
                      <c:pt idx="665">
                        <c:v>8.7998535199999992</c:v>
                      </c:pt>
                      <c:pt idx="666">
                        <c:v>8.7998535199999992</c:v>
                      </c:pt>
                      <c:pt idx="667">
                        <c:v>8.7998535199999992</c:v>
                      </c:pt>
                      <c:pt idx="668">
                        <c:v>8.7998535199999992</c:v>
                      </c:pt>
                      <c:pt idx="669">
                        <c:v>8.7998535199999992</c:v>
                      </c:pt>
                      <c:pt idx="670">
                        <c:v>8.7998535199999992</c:v>
                      </c:pt>
                      <c:pt idx="671">
                        <c:v>8.7998535199999992</c:v>
                      </c:pt>
                      <c:pt idx="672">
                        <c:v>8.7998535199999992</c:v>
                      </c:pt>
                      <c:pt idx="673">
                        <c:v>8.7998535199999992</c:v>
                      </c:pt>
                      <c:pt idx="674">
                        <c:v>8.7998535199999992</c:v>
                      </c:pt>
                      <c:pt idx="675">
                        <c:v>8.7998535199999992</c:v>
                      </c:pt>
                      <c:pt idx="676">
                        <c:v>8.7998535199999992</c:v>
                      </c:pt>
                      <c:pt idx="677">
                        <c:v>8.7998535199999992</c:v>
                      </c:pt>
                      <c:pt idx="678">
                        <c:v>8.7998535199999992</c:v>
                      </c:pt>
                      <c:pt idx="679">
                        <c:v>8.7998535199999992</c:v>
                      </c:pt>
                      <c:pt idx="680">
                        <c:v>8.7998535199999992</c:v>
                      </c:pt>
                      <c:pt idx="681">
                        <c:v>8.7998535199999992</c:v>
                      </c:pt>
                      <c:pt idx="682">
                        <c:v>8.7998535199999992</c:v>
                      </c:pt>
                      <c:pt idx="683">
                        <c:v>8.7998535199999992</c:v>
                      </c:pt>
                      <c:pt idx="684">
                        <c:v>8.8999511699999978</c:v>
                      </c:pt>
                      <c:pt idx="685">
                        <c:v>8.8999511699999978</c:v>
                      </c:pt>
                      <c:pt idx="686">
                        <c:v>8.8999511699999978</c:v>
                      </c:pt>
                      <c:pt idx="687">
                        <c:v>8.8999511699999978</c:v>
                      </c:pt>
                      <c:pt idx="688">
                        <c:v>8.8999511699999978</c:v>
                      </c:pt>
                      <c:pt idx="689">
                        <c:v>8.8999511699999978</c:v>
                      </c:pt>
                      <c:pt idx="690">
                        <c:v>8.8999511699999978</c:v>
                      </c:pt>
                      <c:pt idx="691">
                        <c:v>8.8999511699999978</c:v>
                      </c:pt>
                      <c:pt idx="692">
                        <c:v>8.8999511699999978</c:v>
                      </c:pt>
                      <c:pt idx="693">
                        <c:v>8.8999511699999978</c:v>
                      </c:pt>
                      <c:pt idx="694">
                        <c:v>8.8999511699999978</c:v>
                      </c:pt>
                      <c:pt idx="695">
                        <c:v>8.8999511699999978</c:v>
                      </c:pt>
                      <c:pt idx="696">
                        <c:v>8.8999511699999978</c:v>
                      </c:pt>
                      <c:pt idx="697">
                        <c:v>8.8999511699999978</c:v>
                      </c:pt>
                      <c:pt idx="698">
                        <c:v>8.8999511699999978</c:v>
                      </c:pt>
                      <c:pt idx="699">
                        <c:v>8.8999511699999978</c:v>
                      </c:pt>
                      <c:pt idx="700">
                        <c:v>8.8999511699999978</c:v>
                      </c:pt>
                      <c:pt idx="701">
                        <c:v>8.8999511699999978</c:v>
                      </c:pt>
                      <c:pt idx="702">
                        <c:v>8.8999511699999978</c:v>
                      </c:pt>
                      <c:pt idx="703">
                        <c:v>8.8999511699999978</c:v>
                      </c:pt>
                      <c:pt idx="704">
                        <c:v>8.8999511699999978</c:v>
                      </c:pt>
                      <c:pt idx="705">
                        <c:v>8.8999511699999978</c:v>
                      </c:pt>
                      <c:pt idx="706">
                        <c:v>8.8999511699999978</c:v>
                      </c:pt>
                      <c:pt idx="707">
                        <c:v>8.8999511699999978</c:v>
                      </c:pt>
                      <c:pt idx="708">
                        <c:v>8.8999511699999978</c:v>
                      </c:pt>
                      <c:pt idx="709">
                        <c:v>8.8999511699999978</c:v>
                      </c:pt>
                      <c:pt idx="710">
                        <c:v>8.8999511699999978</c:v>
                      </c:pt>
                      <c:pt idx="711">
                        <c:v>8.8999511699999978</c:v>
                      </c:pt>
                      <c:pt idx="712">
                        <c:v>8.8999511699999978</c:v>
                      </c:pt>
                      <c:pt idx="713">
                        <c:v>8.8999511699999978</c:v>
                      </c:pt>
                      <c:pt idx="714">
                        <c:v>8.8999511699999978</c:v>
                      </c:pt>
                      <c:pt idx="715">
                        <c:v>8.8999511699999978</c:v>
                      </c:pt>
                      <c:pt idx="716">
                        <c:v>8.8999511699999978</c:v>
                      </c:pt>
                      <c:pt idx="717">
                        <c:v>8.8999511699999978</c:v>
                      </c:pt>
                      <c:pt idx="718">
                        <c:v>8.8999511699999978</c:v>
                      </c:pt>
                      <c:pt idx="719">
                        <c:v>8.8999511699999978</c:v>
                      </c:pt>
                      <c:pt idx="720">
                        <c:v>8.8999511699999978</c:v>
                      </c:pt>
                      <c:pt idx="721">
                        <c:v>8.8999511699999978</c:v>
                      </c:pt>
                      <c:pt idx="722">
                        <c:v>8.8999511699999978</c:v>
                      </c:pt>
                      <c:pt idx="723">
                        <c:v>8.8999511699999978</c:v>
                      </c:pt>
                      <c:pt idx="724">
                        <c:v>8.8999511699999978</c:v>
                      </c:pt>
                      <c:pt idx="725">
                        <c:v>8.8999511699999978</c:v>
                      </c:pt>
                      <c:pt idx="726">
                        <c:v>8.8999511699999978</c:v>
                      </c:pt>
                      <c:pt idx="727">
                        <c:v>8.8999511699999978</c:v>
                      </c:pt>
                      <c:pt idx="728">
                        <c:v>8.8999511699999978</c:v>
                      </c:pt>
                      <c:pt idx="729">
                        <c:v>8.8999511699999978</c:v>
                      </c:pt>
                      <c:pt idx="730">
                        <c:v>8.8999511699999978</c:v>
                      </c:pt>
                      <c:pt idx="731">
                        <c:v>8.8999511699999978</c:v>
                      </c:pt>
                      <c:pt idx="732">
                        <c:v>8.8999511699999978</c:v>
                      </c:pt>
                      <c:pt idx="733">
                        <c:v>8.8999511699999978</c:v>
                      </c:pt>
                      <c:pt idx="734">
                        <c:v>8.8999511699999978</c:v>
                      </c:pt>
                      <c:pt idx="735">
                        <c:v>8.8999511699999978</c:v>
                      </c:pt>
                      <c:pt idx="736">
                        <c:v>8.8999511699999978</c:v>
                      </c:pt>
                      <c:pt idx="737">
                        <c:v>8.8999511699999978</c:v>
                      </c:pt>
                      <c:pt idx="738">
                        <c:v>8.8999511699999978</c:v>
                      </c:pt>
                      <c:pt idx="739">
                        <c:v>8.8999511699999978</c:v>
                      </c:pt>
                      <c:pt idx="740">
                        <c:v>8.8999511699999978</c:v>
                      </c:pt>
                      <c:pt idx="741">
                        <c:v>8.8999511699999978</c:v>
                      </c:pt>
                      <c:pt idx="742">
                        <c:v>8.8999511699999978</c:v>
                      </c:pt>
                      <c:pt idx="743">
                        <c:v>8.8999511699999978</c:v>
                      </c:pt>
                      <c:pt idx="744">
                        <c:v>8.8999511699999978</c:v>
                      </c:pt>
                      <c:pt idx="745">
                        <c:v>8.8999511699999978</c:v>
                      </c:pt>
                      <c:pt idx="746">
                        <c:v>8.8999511699999978</c:v>
                      </c:pt>
                      <c:pt idx="747">
                        <c:v>8.8999511699999978</c:v>
                      </c:pt>
                      <c:pt idx="748">
                        <c:v>8.8999511699999978</c:v>
                      </c:pt>
                      <c:pt idx="749">
                        <c:v>8.8999511699999978</c:v>
                      </c:pt>
                      <c:pt idx="750">
                        <c:v>8.8999511699999978</c:v>
                      </c:pt>
                      <c:pt idx="751">
                        <c:v>8.8999511699999978</c:v>
                      </c:pt>
                      <c:pt idx="752">
                        <c:v>8.8999511699999978</c:v>
                      </c:pt>
                      <c:pt idx="753">
                        <c:v>8.8999511699999978</c:v>
                      </c:pt>
                      <c:pt idx="754">
                        <c:v>8.8999511699999978</c:v>
                      </c:pt>
                      <c:pt idx="755">
                        <c:v>8.8999511699999978</c:v>
                      </c:pt>
                      <c:pt idx="756">
                        <c:v>8.8999511699999978</c:v>
                      </c:pt>
                      <c:pt idx="757">
                        <c:v>8.8999511699999978</c:v>
                      </c:pt>
                      <c:pt idx="758">
                        <c:v>8.8999511699999978</c:v>
                      </c:pt>
                      <c:pt idx="759">
                        <c:v>8.8999511699999978</c:v>
                      </c:pt>
                      <c:pt idx="760">
                        <c:v>8.8999511699999978</c:v>
                      </c:pt>
                      <c:pt idx="761">
                        <c:v>8.8999511699999978</c:v>
                      </c:pt>
                      <c:pt idx="762">
                        <c:v>8.8999511699999978</c:v>
                      </c:pt>
                      <c:pt idx="763">
                        <c:v>8.8999511699999978</c:v>
                      </c:pt>
                      <c:pt idx="764">
                        <c:v>8.8999511699999978</c:v>
                      </c:pt>
                      <c:pt idx="765">
                        <c:v>8.8999511699999978</c:v>
                      </c:pt>
                      <c:pt idx="766">
                        <c:v>8.8999511699999978</c:v>
                      </c:pt>
                      <c:pt idx="767">
                        <c:v>8.8999511699999978</c:v>
                      </c:pt>
                      <c:pt idx="768">
                        <c:v>8.8999511699999978</c:v>
                      </c:pt>
                      <c:pt idx="769">
                        <c:v>8.8999511699999978</c:v>
                      </c:pt>
                      <c:pt idx="770">
                        <c:v>8.8999511699999978</c:v>
                      </c:pt>
                      <c:pt idx="771">
                        <c:v>8.8999511699999978</c:v>
                      </c:pt>
                      <c:pt idx="772">
                        <c:v>8.8999511699999978</c:v>
                      </c:pt>
                      <c:pt idx="773">
                        <c:v>8.8999511699999978</c:v>
                      </c:pt>
                      <c:pt idx="774">
                        <c:v>8.8999511699999978</c:v>
                      </c:pt>
                      <c:pt idx="775">
                        <c:v>8.8999511699999978</c:v>
                      </c:pt>
                      <c:pt idx="776">
                        <c:v>8.8999511699999978</c:v>
                      </c:pt>
                      <c:pt idx="777">
                        <c:v>8.8999511699999978</c:v>
                      </c:pt>
                      <c:pt idx="778">
                        <c:v>8.8999511699999978</c:v>
                      </c:pt>
                      <c:pt idx="779">
                        <c:v>8.8999511699999978</c:v>
                      </c:pt>
                      <c:pt idx="780">
                        <c:v>8.8999511699999978</c:v>
                      </c:pt>
                      <c:pt idx="781">
                        <c:v>8.8999511699999978</c:v>
                      </c:pt>
                      <c:pt idx="782">
                        <c:v>8.8999511699999978</c:v>
                      </c:pt>
                      <c:pt idx="783">
                        <c:v>8.8999511699999978</c:v>
                      </c:pt>
                      <c:pt idx="784">
                        <c:v>8.8999511699999978</c:v>
                      </c:pt>
                      <c:pt idx="785">
                        <c:v>8.8999511699999978</c:v>
                      </c:pt>
                      <c:pt idx="786">
                        <c:v>8.8999511699999978</c:v>
                      </c:pt>
                      <c:pt idx="787">
                        <c:v>8.8999511699999978</c:v>
                      </c:pt>
                      <c:pt idx="788">
                        <c:v>8.8999511699999978</c:v>
                      </c:pt>
                      <c:pt idx="789">
                        <c:v>8.8999511699999978</c:v>
                      </c:pt>
                      <c:pt idx="790">
                        <c:v>8.8999511699999978</c:v>
                      </c:pt>
                      <c:pt idx="791">
                        <c:v>8.8999511699999978</c:v>
                      </c:pt>
                      <c:pt idx="792">
                        <c:v>8.8999511699999978</c:v>
                      </c:pt>
                      <c:pt idx="793">
                        <c:v>8.8999511699999978</c:v>
                      </c:pt>
                      <c:pt idx="794">
                        <c:v>8.8999511699999978</c:v>
                      </c:pt>
                      <c:pt idx="795">
                        <c:v>8.8999511699999978</c:v>
                      </c:pt>
                      <c:pt idx="796">
                        <c:v>8.8999511699999978</c:v>
                      </c:pt>
                      <c:pt idx="797">
                        <c:v>8.8999511699999978</c:v>
                      </c:pt>
                      <c:pt idx="798">
                        <c:v>8.8999511699999978</c:v>
                      </c:pt>
                      <c:pt idx="799">
                        <c:v>8.8999511699999978</c:v>
                      </c:pt>
                      <c:pt idx="800">
                        <c:v>8.8999511699999978</c:v>
                      </c:pt>
                      <c:pt idx="801">
                        <c:v>8.8999511699999978</c:v>
                      </c:pt>
                      <c:pt idx="802">
                        <c:v>8.8999511699999978</c:v>
                      </c:pt>
                      <c:pt idx="803">
                        <c:v>8.8999511699999978</c:v>
                      </c:pt>
                      <c:pt idx="804">
                        <c:v>8.8999511699999978</c:v>
                      </c:pt>
                      <c:pt idx="805">
                        <c:v>8.8999511699999978</c:v>
                      </c:pt>
                      <c:pt idx="806">
                        <c:v>8.8999511699999978</c:v>
                      </c:pt>
                      <c:pt idx="807">
                        <c:v>8.8999511699999978</c:v>
                      </c:pt>
                      <c:pt idx="808">
                        <c:v>8.8999511699999978</c:v>
                      </c:pt>
                      <c:pt idx="809">
                        <c:v>8.8999511699999978</c:v>
                      </c:pt>
                      <c:pt idx="810">
                        <c:v>8.8999511699999978</c:v>
                      </c:pt>
                      <c:pt idx="811">
                        <c:v>8.8999511699999978</c:v>
                      </c:pt>
                      <c:pt idx="812">
                        <c:v>8.8999511699999978</c:v>
                      </c:pt>
                      <c:pt idx="813">
                        <c:v>8.8999511699999978</c:v>
                      </c:pt>
                      <c:pt idx="814">
                        <c:v>8.8999511699999978</c:v>
                      </c:pt>
                      <c:pt idx="815">
                        <c:v>8.8999511699999978</c:v>
                      </c:pt>
                      <c:pt idx="816">
                        <c:v>8.8999511699999978</c:v>
                      </c:pt>
                      <c:pt idx="817">
                        <c:v>8.8999511699999978</c:v>
                      </c:pt>
                      <c:pt idx="818">
                        <c:v>8.8999511699999978</c:v>
                      </c:pt>
                      <c:pt idx="819">
                        <c:v>8.8999511699999978</c:v>
                      </c:pt>
                      <c:pt idx="820">
                        <c:v>8.8999511699999978</c:v>
                      </c:pt>
                      <c:pt idx="821">
                        <c:v>8.8999511699999978</c:v>
                      </c:pt>
                      <c:pt idx="822">
                        <c:v>8.8999511699999978</c:v>
                      </c:pt>
                      <c:pt idx="823">
                        <c:v>8.8999511699999978</c:v>
                      </c:pt>
                      <c:pt idx="824">
                        <c:v>8.8999511699999978</c:v>
                      </c:pt>
                      <c:pt idx="825">
                        <c:v>8.8999511699999978</c:v>
                      </c:pt>
                      <c:pt idx="826">
                        <c:v>8.8999511699999978</c:v>
                      </c:pt>
                      <c:pt idx="827">
                        <c:v>8.8999511699999978</c:v>
                      </c:pt>
                      <c:pt idx="828">
                        <c:v>8.8999511699999978</c:v>
                      </c:pt>
                      <c:pt idx="829">
                        <c:v>8.8999511699999978</c:v>
                      </c:pt>
                      <c:pt idx="830">
                        <c:v>8.8999511699999978</c:v>
                      </c:pt>
                      <c:pt idx="831">
                        <c:v>8.8999511699999978</c:v>
                      </c:pt>
                      <c:pt idx="832">
                        <c:v>8.8999511699999978</c:v>
                      </c:pt>
                      <c:pt idx="833">
                        <c:v>8.8999511699999978</c:v>
                      </c:pt>
                      <c:pt idx="834">
                        <c:v>8.8999511699999978</c:v>
                      </c:pt>
                      <c:pt idx="835">
                        <c:v>8.8999511699999978</c:v>
                      </c:pt>
                      <c:pt idx="836">
                        <c:v>8.8999511699999978</c:v>
                      </c:pt>
                      <c:pt idx="837">
                        <c:v>8.8999511699999978</c:v>
                      </c:pt>
                      <c:pt idx="838">
                        <c:v>8.8999511699999978</c:v>
                      </c:pt>
                      <c:pt idx="839">
                        <c:v>8.8999511699999978</c:v>
                      </c:pt>
                      <c:pt idx="840">
                        <c:v>8.8999511699999978</c:v>
                      </c:pt>
                      <c:pt idx="841">
                        <c:v>8.8999511699999978</c:v>
                      </c:pt>
                      <c:pt idx="842">
                        <c:v>8.8999511699999978</c:v>
                      </c:pt>
                      <c:pt idx="843">
                        <c:v>8.8999511699999978</c:v>
                      </c:pt>
                      <c:pt idx="844">
                        <c:v>8.8999511699999978</c:v>
                      </c:pt>
                      <c:pt idx="845">
                        <c:v>8.8999511699999978</c:v>
                      </c:pt>
                      <c:pt idx="846">
                        <c:v>8.8999511699999978</c:v>
                      </c:pt>
                      <c:pt idx="847">
                        <c:v>8.8999511699999978</c:v>
                      </c:pt>
                      <c:pt idx="848">
                        <c:v>8.8999511699999978</c:v>
                      </c:pt>
                      <c:pt idx="849">
                        <c:v>8.8999511699999978</c:v>
                      </c:pt>
                      <c:pt idx="850">
                        <c:v>8.9998046899999977</c:v>
                      </c:pt>
                      <c:pt idx="851">
                        <c:v>8.9998046899999977</c:v>
                      </c:pt>
                      <c:pt idx="852">
                        <c:v>8.9998046899999977</c:v>
                      </c:pt>
                      <c:pt idx="853">
                        <c:v>8.9998046899999977</c:v>
                      </c:pt>
                      <c:pt idx="854">
                        <c:v>8.9998046899999977</c:v>
                      </c:pt>
                      <c:pt idx="855">
                        <c:v>8.9998046899999977</c:v>
                      </c:pt>
                      <c:pt idx="856">
                        <c:v>8.9998046899999977</c:v>
                      </c:pt>
                      <c:pt idx="857">
                        <c:v>8.9998046899999977</c:v>
                      </c:pt>
                      <c:pt idx="858">
                        <c:v>8.9998046899999977</c:v>
                      </c:pt>
                      <c:pt idx="859">
                        <c:v>8.9998046899999977</c:v>
                      </c:pt>
                      <c:pt idx="860">
                        <c:v>8.9998046899999977</c:v>
                      </c:pt>
                      <c:pt idx="861">
                        <c:v>8.9998046899999977</c:v>
                      </c:pt>
                      <c:pt idx="862">
                        <c:v>8.9998046899999977</c:v>
                      </c:pt>
                      <c:pt idx="863">
                        <c:v>8.9998046899999977</c:v>
                      </c:pt>
                      <c:pt idx="864">
                        <c:v>8.9998046899999977</c:v>
                      </c:pt>
                      <c:pt idx="865">
                        <c:v>8.9998046899999977</c:v>
                      </c:pt>
                      <c:pt idx="866">
                        <c:v>8.9998046899999977</c:v>
                      </c:pt>
                      <c:pt idx="867">
                        <c:v>8.9998046899999977</c:v>
                      </c:pt>
                      <c:pt idx="868">
                        <c:v>8.9998046899999977</c:v>
                      </c:pt>
                      <c:pt idx="869">
                        <c:v>8.9998046899999977</c:v>
                      </c:pt>
                      <c:pt idx="870">
                        <c:v>8.9998046899999977</c:v>
                      </c:pt>
                      <c:pt idx="871">
                        <c:v>8.9998046899999977</c:v>
                      </c:pt>
                      <c:pt idx="872">
                        <c:v>8.9998046899999977</c:v>
                      </c:pt>
                      <c:pt idx="873">
                        <c:v>8.9998046899999977</c:v>
                      </c:pt>
                      <c:pt idx="874">
                        <c:v>8.9998046899999977</c:v>
                      </c:pt>
                      <c:pt idx="875">
                        <c:v>8.9998046899999977</c:v>
                      </c:pt>
                      <c:pt idx="876">
                        <c:v>8.9998046899999977</c:v>
                      </c:pt>
                      <c:pt idx="877">
                        <c:v>8.9998046899999977</c:v>
                      </c:pt>
                      <c:pt idx="878">
                        <c:v>8.9998046899999977</c:v>
                      </c:pt>
                      <c:pt idx="879">
                        <c:v>8.9998046899999977</c:v>
                      </c:pt>
                      <c:pt idx="880">
                        <c:v>8.9998046899999977</c:v>
                      </c:pt>
                      <c:pt idx="881">
                        <c:v>8.9998046899999977</c:v>
                      </c:pt>
                      <c:pt idx="882">
                        <c:v>8.9998046899999977</c:v>
                      </c:pt>
                      <c:pt idx="883">
                        <c:v>8.9998046899999977</c:v>
                      </c:pt>
                      <c:pt idx="884">
                        <c:v>8.9998046899999977</c:v>
                      </c:pt>
                      <c:pt idx="885">
                        <c:v>8.9998046899999977</c:v>
                      </c:pt>
                      <c:pt idx="886">
                        <c:v>8.9998046899999977</c:v>
                      </c:pt>
                      <c:pt idx="887">
                        <c:v>8.9998046899999977</c:v>
                      </c:pt>
                      <c:pt idx="888">
                        <c:v>8.9998046899999977</c:v>
                      </c:pt>
                      <c:pt idx="889">
                        <c:v>8.9998046899999977</c:v>
                      </c:pt>
                      <c:pt idx="890">
                        <c:v>8.9998046899999977</c:v>
                      </c:pt>
                      <c:pt idx="891">
                        <c:v>8.9998046899999977</c:v>
                      </c:pt>
                      <c:pt idx="892">
                        <c:v>8.9998046899999977</c:v>
                      </c:pt>
                      <c:pt idx="893">
                        <c:v>8.9998046899999977</c:v>
                      </c:pt>
                      <c:pt idx="894">
                        <c:v>8.9998046899999977</c:v>
                      </c:pt>
                      <c:pt idx="895">
                        <c:v>8.9998046899999977</c:v>
                      </c:pt>
                      <c:pt idx="896">
                        <c:v>8.9998046899999977</c:v>
                      </c:pt>
                      <c:pt idx="897">
                        <c:v>8.9998046899999977</c:v>
                      </c:pt>
                      <c:pt idx="898">
                        <c:v>8.9998046899999977</c:v>
                      </c:pt>
                      <c:pt idx="899">
                        <c:v>8.9998046899999977</c:v>
                      </c:pt>
                      <c:pt idx="900">
                        <c:v>8.9998046899999977</c:v>
                      </c:pt>
                      <c:pt idx="901">
                        <c:v>8.9998046899999977</c:v>
                      </c:pt>
                      <c:pt idx="902">
                        <c:v>8.9998046899999977</c:v>
                      </c:pt>
                      <c:pt idx="903">
                        <c:v>8.9998046899999977</c:v>
                      </c:pt>
                      <c:pt idx="904">
                        <c:v>8.9998046899999977</c:v>
                      </c:pt>
                      <c:pt idx="905">
                        <c:v>8.9998046899999977</c:v>
                      </c:pt>
                      <c:pt idx="906">
                        <c:v>8.9998046899999977</c:v>
                      </c:pt>
                      <c:pt idx="907">
                        <c:v>8.9998046899999977</c:v>
                      </c:pt>
                      <c:pt idx="908">
                        <c:v>8.9998046899999977</c:v>
                      </c:pt>
                      <c:pt idx="909">
                        <c:v>8.9998046899999977</c:v>
                      </c:pt>
                      <c:pt idx="910">
                        <c:v>8.9998046899999977</c:v>
                      </c:pt>
                      <c:pt idx="911">
                        <c:v>8.9998046899999977</c:v>
                      </c:pt>
                      <c:pt idx="912">
                        <c:v>8.9998046899999977</c:v>
                      </c:pt>
                      <c:pt idx="913">
                        <c:v>8.9998046899999977</c:v>
                      </c:pt>
                      <c:pt idx="914">
                        <c:v>8.9998046899999977</c:v>
                      </c:pt>
                      <c:pt idx="915">
                        <c:v>8.9998046899999977</c:v>
                      </c:pt>
                      <c:pt idx="916">
                        <c:v>8.9998046899999977</c:v>
                      </c:pt>
                      <c:pt idx="917">
                        <c:v>8.9998046899999977</c:v>
                      </c:pt>
                      <c:pt idx="918">
                        <c:v>8.9998046899999977</c:v>
                      </c:pt>
                      <c:pt idx="919">
                        <c:v>8.9998046899999977</c:v>
                      </c:pt>
                      <c:pt idx="920">
                        <c:v>8.9998046899999977</c:v>
                      </c:pt>
                      <c:pt idx="921">
                        <c:v>8.9998046899999977</c:v>
                      </c:pt>
                      <c:pt idx="922">
                        <c:v>8.9998046899999977</c:v>
                      </c:pt>
                      <c:pt idx="923">
                        <c:v>8.9998046899999977</c:v>
                      </c:pt>
                      <c:pt idx="924">
                        <c:v>8.9998046899999977</c:v>
                      </c:pt>
                      <c:pt idx="925">
                        <c:v>8.9998046899999977</c:v>
                      </c:pt>
                      <c:pt idx="926">
                        <c:v>8.9998046899999977</c:v>
                      </c:pt>
                      <c:pt idx="927">
                        <c:v>8.9998046899999977</c:v>
                      </c:pt>
                      <c:pt idx="928">
                        <c:v>8.9998046899999977</c:v>
                      </c:pt>
                      <c:pt idx="929">
                        <c:v>8.9998046899999977</c:v>
                      </c:pt>
                      <c:pt idx="930">
                        <c:v>8.9998046899999977</c:v>
                      </c:pt>
                      <c:pt idx="931">
                        <c:v>8.9998046899999977</c:v>
                      </c:pt>
                      <c:pt idx="932">
                        <c:v>8.9998046899999977</c:v>
                      </c:pt>
                      <c:pt idx="933">
                        <c:v>8.9998046899999977</c:v>
                      </c:pt>
                      <c:pt idx="934">
                        <c:v>8.9998046899999977</c:v>
                      </c:pt>
                      <c:pt idx="935">
                        <c:v>8.9998046899999977</c:v>
                      </c:pt>
                      <c:pt idx="936">
                        <c:v>8.9998046899999977</c:v>
                      </c:pt>
                      <c:pt idx="937">
                        <c:v>8.9998046899999977</c:v>
                      </c:pt>
                      <c:pt idx="938">
                        <c:v>8.9998046899999977</c:v>
                      </c:pt>
                      <c:pt idx="939">
                        <c:v>8.9998046899999977</c:v>
                      </c:pt>
                      <c:pt idx="940">
                        <c:v>8.9998046899999977</c:v>
                      </c:pt>
                      <c:pt idx="941">
                        <c:v>8.9998046899999977</c:v>
                      </c:pt>
                      <c:pt idx="942">
                        <c:v>8.9998046899999977</c:v>
                      </c:pt>
                      <c:pt idx="943">
                        <c:v>8.9998046899999977</c:v>
                      </c:pt>
                      <c:pt idx="944">
                        <c:v>8.9998046899999977</c:v>
                      </c:pt>
                      <c:pt idx="945">
                        <c:v>8.9998046899999977</c:v>
                      </c:pt>
                      <c:pt idx="946">
                        <c:v>8.9998046899999977</c:v>
                      </c:pt>
                      <c:pt idx="947">
                        <c:v>8.9998046899999977</c:v>
                      </c:pt>
                      <c:pt idx="948">
                        <c:v>8.9998046899999977</c:v>
                      </c:pt>
                      <c:pt idx="949">
                        <c:v>8.9998046899999977</c:v>
                      </c:pt>
                      <c:pt idx="950">
                        <c:v>8.9998046899999977</c:v>
                      </c:pt>
                      <c:pt idx="951">
                        <c:v>8.9998046899999977</c:v>
                      </c:pt>
                      <c:pt idx="952">
                        <c:v>8.9998046899999977</c:v>
                      </c:pt>
                      <c:pt idx="953">
                        <c:v>8.9998046899999977</c:v>
                      </c:pt>
                      <c:pt idx="954">
                        <c:v>8.9998046899999977</c:v>
                      </c:pt>
                      <c:pt idx="955">
                        <c:v>8.9998046899999977</c:v>
                      </c:pt>
                      <c:pt idx="956">
                        <c:v>8.9998046899999977</c:v>
                      </c:pt>
                      <c:pt idx="957">
                        <c:v>8.9998046899999977</c:v>
                      </c:pt>
                      <c:pt idx="958">
                        <c:v>8.9998046899999977</c:v>
                      </c:pt>
                      <c:pt idx="959">
                        <c:v>8.9998046899999977</c:v>
                      </c:pt>
                      <c:pt idx="960">
                        <c:v>8.9998046899999977</c:v>
                      </c:pt>
                      <c:pt idx="961">
                        <c:v>8.9998046899999977</c:v>
                      </c:pt>
                      <c:pt idx="962">
                        <c:v>8.9998046899999977</c:v>
                      </c:pt>
                      <c:pt idx="963">
                        <c:v>8.9998046899999977</c:v>
                      </c:pt>
                      <c:pt idx="964">
                        <c:v>8.9998046899999977</c:v>
                      </c:pt>
                      <c:pt idx="965">
                        <c:v>8.9998046899999977</c:v>
                      </c:pt>
                      <c:pt idx="966">
                        <c:v>8.9998046899999977</c:v>
                      </c:pt>
                      <c:pt idx="967">
                        <c:v>8.9998046899999977</c:v>
                      </c:pt>
                      <c:pt idx="968">
                        <c:v>8.9998046899999977</c:v>
                      </c:pt>
                      <c:pt idx="969">
                        <c:v>8.9998046899999977</c:v>
                      </c:pt>
                      <c:pt idx="970">
                        <c:v>8.9998046899999977</c:v>
                      </c:pt>
                      <c:pt idx="971">
                        <c:v>8.9998046899999977</c:v>
                      </c:pt>
                      <c:pt idx="972">
                        <c:v>8.9998046899999977</c:v>
                      </c:pt>
                      <c:pt idx="973">
                        <c:v>8.9998046899999977</c:v>
                      </c:pt>
                      <c:pt idx="974">
                        <c:v>8.9998046899999977</c:v>
                      </c:pt>
                      <c:pt idx="975">
                        <c:v>8.9998046899999977</c:v>
                      </c:pt>
                      <c:pt idx="976">
                        <c:v>8.9998046899999977</c:v>
                      </c:pt>
                      <c:pt idx="977">
                        <c:v>8.9998046899999977</c:v>
                      </c:pt>
                      <c:pt idx="978">
                        <c:v>8.9998046899999977</c:v>
                      </c:pt>
                      <c:pt idx="979">
                        <c:v>8.9998046899999977</c:v>
                      </c:pt>
                      <c:pt idx="980">
                        <c:v>8.9998046899999977</c:v>
                      </c:pt>
                      <c:pt idx="981">
                        <c:v>8.9998046899999977</c:v>
                      </c:pt>
                      <c:pt idx="982">
                        <c:v>8.9998046899999977</c:v>
                      </c:pt>
                      <c:pt idx="983">
                        <c:v>8.9998046899999977</c:v>
                      </c:pt>
                      <c:pt idx="984">
                        <c:v>8.9998046899999977</c:v>
                      </c:pt>
                      <c:pt idx="985">
                        <c:v>8.9998046899999977</c:v>
                      </c:pt>
                      <c:pt idx="986">
                        <c:v>8.9998046899999977</c:v>
                      </c:pt>
                      <c:pt idx="987">
                        <c:v>8.9998046899999977</c:v>
                      </c:pt>
                      <c:pt idx="988">
                        <c:v>8.9998046899999977</c:v>
                      </c:pt>
                      <c:pt idx="989">
                        <c:v>8.9998046899999977</c:v>
                      </c:pt>
                      <c:pt idx="990">
                        <c:v>8.9998046899999977</c:v>
                      </c:pt>
                      <c:pt idx="991">
                        <c:v>8.9998046899999977</c:v>
                      </c:pt>
                      <c:pt idx="992">
                        <c:v>8.9998046899999977</c:v>
                      </c:pt>
                      <c:pt idx="993">
                        <c:v>8.9998046899999977</c:v>
                      </c:pt>
                      <c:pt idx="994">
                        <c:v>8.9998046899999977</c:v>
                      </c:pt>
                      <c:pt idx="995">
                        <c:v>8.9998046899999977</c:v>
                      </c:pt>
                      <c:pt idx="996">
                        <c:v>8.9998046899999977</c:v>
                      </c:pt>
                      <c:pt idx="997">
                        <c:v>8.9998046899999977</c:v>
                      </c:pt>
                      <c:pt idx="998">
                        <c:v>8.9998046899999977</c:v>
                      </c:pt>
                      <c:pt idx="999">
                        <c:v>8.9998046899999977</c:v>
                      </c:pt>
                      <c:pt idx="1000">
                        <c:v>8.9998046899999977</c:v>
                      </c:pt>
                      <c:pt idx="1001">
                        <c:v>8.9998046899999977</c:v>
                      </c:pt>
                      <c:pt idx="1002">
                        <c:v>8.9998046899999977</c:v>
                      </c:pt>
                      <c:pt idx="1003">
                        <c:v>8.9998046899999977</c:v>
                      </c:pt>
                      <c:pt idx="1004">
                        <c:v>8.9998046899999977</c:v>
                      </c:pt>
                      <c:pt idx="1005">
                        <c:v>8.9998046899999977</c:v>
                      </c:pt>
                      <c:pt idx="1006">
                        <c:v>8.9998046899999977</c:v>
                      </c:pt>
                      <c:pt idx="1007">
                        <c:v>9.0999023399999999</c:v>
                      </c:pt>
                      <c:pt idx="1008">
                        <c:v>9.0999023399999999</c:v>
                      </c:pt>
                      <c:pt idx="1009">
                        <c:v>9.0999023399999999</c:v>
                      </c:pt>
                      <c:pt idx="1010">
                        <c:v>9.0999023399999999</c:v>
                      </c:pt>
                      <c:pt idx="1011">
                        <c:v>9.0999023399999999</c:v>
                      </c:pt>
                      <c:pt idx="1012">
                        <c:v>9.0999023399999999</c:v>
                      </c:pt>
                      <c:pt idx="1013">
                        <c:v>9.0999023399999999</c:v>
                      </c:pt>
                      <c:pt idx="1014">
                        <c:v>9.0999023399999999</c:v>
                      </c:pt>
                      <c:pt idx="1015">
                        <c:v>9.0999023399999999</c:v>
                      </c:pt>
                      <c:pt idx="1016">
                        <c:v>9.0999023399999999</c:v>
                      </c:pt>
                      <c:pt idx="1017">
                        <c:v>9.0999023399999999</c:v>
                      </c:pt>
                      <c:pt idx="1018">
                        <c:v>9.0999023399999999</c:v>
                      </c:pt>
                      <c:pt idx="1019">
                        <c:v>9.0999023399999999</c:v>
                      </c:pt>
                      <c:pt idx="1020">
                        <c:v>9.0999023399999999</c:v>
                      </c:pt>
                      <c:pt idx="1021">
                        <c:v>9.0999023399999999</c:v>
                      </c:pt>
                      <c:pt idx="1022">
                        <c:v>9.0999023399999999</c:v>
                      </c:pt>
                      <c:pt idx="1023">
                        <c:v>9.0999023399999999</c:v>
                      </c:pt>
                      <c:pt idx="1024">
                        <c:v>9.0999023399999999</c:v>
                      </c:pt>
                      <c:pt idx="1025">
                        <c:v>9.0999023399999999</c:v>
                      </c:pt>
                      <c:pt idx="1026">
                        <c:v>9.0999023399999999</c:v>
                      </c:pt>
                      <c:pt idx="1027">
                        <c:v>9.0999023399999999</c:v>
                      </c:pt>
                      <c:pt idx="1028">
                        <c:v>9.0999023399999999</c:v>
                      </c:pt>
                      <c:pt idx="1029">
                        <c:v>9.0999023399999999</c:v>
                      </c:pt>
                      <c:pt idx="1030">
                        <c:v>9.0999023399999999</c:v>
                      </c:pt>
                      <c:pt idx="1031">
                        <c:v>9.0999023399999999</c:v>
                      </c:pt>
                      <c:pt idx="1032">
                        <c:v>9.0999023399999999</c:v>
                      </c:pt>
                      <c:pt idx="1033">
                        <c:v>9.0999023399999999</c:v>
                      </c:pt>
                      <c:pt idx="1034">
                        <c:v>9.0999023399999999</c:v>
                      </c:pt>
                      <c:pt idx="1035">
                        <c:v>9.0999023399999999</c:v>
                      </c:pt>
                      <c:pt idx="1036">
                        <c:v>9.0999023399999999</c:v>
                      </c:pt>
                      <c:pt idx="1037">
                        <c:v>9.0999023399999999</c:v>
                      </c:pt>
                      <c:pt idx="1038">
                        <c:v>9.0999023399999999</c:v>
                      </c:pt>
                      <c:pt idx="1039">
                        <c:v>9.0999023399999999</c:v>
                      </c:pt>
                      <c:pt idx="1040">
                        <c:v>9.0999023399999999</c:v>
                      </c:pt>
                      <c:pt idx="1041">
                        <c:v>9.0999023399999999</c:v>
                      </c:pt>
                      <c:pt idx="1042">
                        <c:v>9.0999023399999999</c:v>
                      </c:pt>
                      <c:pt idx="1043">
                        <c:v>9.0999023399999999</c:v>
                      </c:pt>
                      <c:pt idx="1044">
                        <c:v>9.0999023399999999</c:v>
                      </c:pt>
                      <c:pt idx="1045">
                        <c:v>9.0999023399999999</c:v>
                      </c:pt>
                      <c:pt idx="1046">
                        <c:v>9.0999023399999999</c:v>
                      </c:pt>
                      <c:pt idx="1047">
                        <c:v>9.0999023399999999</c:v>
                      </c:pt>
                      <c:pt idx="1048">
                        <c:v>9.0999023399999999</c:v>
                      </c:pt>
                      <c:pt idx="1049">
                        <c:v>9.0999023399999999</c:v>
                      </c:pt>
                      <c:pt idx="1050">
                        <c:v>9.0999023399999999</c:v>
                      </c:pt>
                      <c:pt idx="1051">
                        <c:v>9.0999023399999999</c:v>
                      </c:pt>
                      <c:pt idx="1052">
                        <c:v>9.0999023399999999</c:v>
                      </c:pt>
                      <c:pt idx="1053">
                        <c:v>9.0999023399999999</c:v>
                      </c:pt>
                      <c:pt idx="1054">
                        <c:v>9.0999023399999999</c:v>
                      </c:pt>
                      <c:pt idx="1055">
                        <c:v>9.0999023399999999</c:v>
                      </c:pt>
                      <c:pt idx="1056">
                        <c:v>9.0999023399999999</c:v>
                      </c:pt>
                      <c:pt idx="1057">
                        <c:v>9.0999023399999999</c:v>
                      </c:pt>
                      <c:pt idx="1058">
                        <c:v>9.0999023399999999</c:v>
                      </c:pt>
                      <c:pt idx="1059">
                        <c:v>9.0999023399999999</c:v>
                      </c:pt>
                      <c:pt idx="1060">
                        <c:v>9.0999023399999999</c:v>
                      </c:pt>
                      <c:pt idx="1061">
                        <c:v>9.0999023399999999</c:v>
                      </c:pt>
                      <c:pt idx="1062">
                        <c:v>9.0999023399999999</c:v>
                      </c:pt>
                      <c:pt idx="1063">
                        <c:v>9.0999023399999999</c:v>
                      </c:pt>
                      <c:pt idx="1064">
                        <c:v>9.0999023399999999</c:v>
                      </c:pt>
                      <c:pt idx="1065">
                        <c:v>9.0999023399999999</c:v>
                      </c:pt>
                      <c:pt idx="1066">
                        <c:v>9.0999023399999999</c:v>
                      </c:pt>
                      <c:pt idx="1067">
                        <c:v>9.0999023399999999</c:v>
                      </c:pt>
                      <c:pt idx="1068">
                        <c:v>9.0999023399999999</c:v>
                      </c:pt>
                      <c:pt idx="1069">
                        <c:v>9.0999023399999999</c:v>
                      </c:pt>
                      <c:pt idx="1070">
                        <c:v>9.0999023399999999</c:v>
                      </c:pt>
                      <c:pt idx="1071">
                        <c:v>9.0999023399999999</c:v>
                      </c:pt>
                      <c:pt idx="1072">
                        <c:v>9.0999023399999999</c:v>
                      </c:pt>
                      <c:pt idx="1073">
                        <c:v>9.0999023399999999</c:v>
                      </c:pt>
                      <c:pt idx="1074">
                        <c:v>9.0999023399999999</c:v>
                      </c:pt>
                      <c:pt idx="1075">
                        <c:v>9.0999023399999999</c:v>
                      </c:pt>
                      <c:pt idx="1076">
                        <c:v>9.0999023399999999</c:v>
                      </c:pt>
                      <c:pt idx="1077">
                        <c:v>9.0999023399999999</c:v>
                      </c:pt>
                      <c:pt idx="1078">
                        <c:v>9.0999023399999999</c:v>
                      </c:pt>
                      <c:pt idx="1079">
                        <c:v>9.0999023399999999</c:v>
                      </c:pt>
                      <c:pt idx="1080">
                        <c:v>9.0999023399999999</c:v>
                      </c:pt>
                      <c:pt idx="1081">
                        <c:v>9.0999023399999999</c:v>
                      </c:pt>
                      <c:pt idx="1082">
                        <c:v>9.0999023399999999</c:v>
                      </c:pt>
                      <c:pt idx="1083">
                        <c:v>9.0999023399999999</c:v>
                      </c:pt>
                      <c:pt idx="1084">
                        <c:v>9.0999023399999999</c:v>
                      </c:pt>
                      <c:pt idx="1085">
                        <c:v>9.0999023399999999</c:v>
                      </c:pt>
                      <c:pt idx="1086">
                        <c:v>9.0999023399999999</c:v>
                      </c:pt>
                      <c:pt idx="1087">
                        <c:v>9.0999023399999999</c:v>
                      </c:pt>
                      <c:pt idx="1088">
                        <c:v>9.0999023399999999</c:v>
                      </c:pt>
                      <c:pt idx="1089">
                        <c:v>9.0999023399999999</c:v>
                      </c:pt>
                      <c:pt idx="1090">
                        <c:v>9.0999023399999999</c:v>
                      </c:pt>
                      <c:pt idx="1091">
                        <c:v>9.0999023399999999</c:v>
                      </c:pt>
                      <c:pt idx="1092">
                        <c:v>9.0999023399999999</c:v>
                      </c:pt>
                      <c:pt idx="1093">
                        <c:v>9.0999023399999999</c:v>
                      </c:pt>
                      <c:pt idx="1094">
                        <c:v>9.0999023399999999</c:v>
                      </c:pt>
                      <c:pt idx="1095">
                        <c:v>9.0999023399999999</c:v>
                      </c:pt>
                      <c:pt idx="1096">
                        <c:v>9.0999023399999999</c:v>
                      </c:pt>
                      <c:pt idx="1097">
                        <c:v>9.0999023399999999</c:v>
                      </c:pt>
                      <c:pt idx="1098">
                        <c:v>9.0999023399999999</c:v>
                      </c:pt>
                      <c:pt idx="1099">
                        <c:v>9.0999023399999999</c:v>
                      </c:pt>
                      <c:pt idx="1100">
                        <c:v>9.0999023399999999</c:v>
                      </c:pt>
                      <c:pt idx="1101">
                        <c:v>9.0999023399999999</c:v>
                      </c:pt>
                      <c:pt idx="1102">
                        <c:v>9.0999023399999999</c:v>
                      </c:pt>
                      <c:pt idx="1103">
                        <c:v>9.0999023399999999</c:v>
                      </c:pt>
                      <c:pt idx="1104">
                        <c:v>9.0999023399999999</c:v>
                      </c:pt>
                      <c:pt idx="1105">
                        <c:v>9.0999023399999999</c:v>
                      </c:pt>
                      <c:pt idx="1106">
                        <c:v>9.0999023399999999</c:v>
                      </c:pt>
                      <c:pt idx="1107">
                        <c:v>9.0999023399999999</c:v>
                      </c:pt>
                      <c:pt idx="1108">
                        <c:v>9.0999023399999999</c:v>
                      </c:pt>
                      <c:pt idx="1109">
                        <c:v>9.0999023399999999</c:v>
                      </c:pt>
                      <c:pt idx="1110">
                        <c:v>9.0999023399999999</c:v>
                      </c:pt>
                      <c:pt idx="1111">
                        <c:v>9.0999023399999999</c:v>
                      </c:pt>
                      <c:pt idx="1112">
                        <c:v>9.0999023399999999</c:v>
                      </c:pt>
                      <c:pt idx="1113">
                        <c:v>9.0999023399999999</c:v>
                      </c:pt>
                      <c:pt idx="1114">
                        <c:v>9.0999023399999999</c:v>
                      </c:pt>
                      <c:pt idx="1115">
                        <c:v>9.0999023399999999</c:v>
                      </c:pt>
                      <c:pt idx="1116">
                        <c:v>9.0999023399999999</c:v>
                      </c:pt>
                      <c:pt idx="1117">
                        <c:v>9.0999023399999999</c:v>
                      </c:pt>
                      <c:pt idx="1118">
                        <c:v>9.0999023399999999</c:v>
                      </c:pt>
                      <c:pt idx="1119">
                        <c:v>9.0999023399999999</c:v>
                      </c:pt>
                      <c:pt idx="1120">
                        <c:v>9.0999023399999999</c:v>
                      </c:pt>
                      <c:pt idx="1121">
                        <c:v>9.0999023399999999</c:v>
                      </c:pt>
                      <c:pt idx="1122">
                        <c:v>9.0999023399999999</c:v>
                      </c:pt>
                      <c:pt idx="1123">
                        <c:v>9.0999023399999999</c:v>
                      </c:pt>
                      <c:pt idx="1124">
                        <c:v>9.0999023399999999</c:v>
                      </c:pt>
                      <c:pt idx="1125">
                        <c:v>9.0999023399999999</c:v>
                      </c:pt>
                      <c:pt idx="1126">
                        <c:v>9.0999023399999999</c:v>
                      </c:pt>
                      <c:pt idx="1127">
                        <c:v>9.0999023399999999</c:v>
                      </c:pt>
                      <c:pt idx="1128">
                        <c:v>9.0999023399999999</c:v>
                      </c:pt>
                      <c:pt idx="1129">
                        <c:v>9.0999023399999999</c:v>
                      </c:pt>
                      <c:pt idx="1130">
                        <c:v>9.0999023399999999</c:v>
                      </c:pt>
                      <c:pt idx="1131">
                        <c:v>9.0999023399999999</c:v>
                      </c:pt>
                      <c:pt idx="1132">
                        <c:v>9.0999023399999999</c:v>
                      </c:pt>
                      <c:pt idx="1133">
                        <c:v>9.0999023399999999</c:v>
                      </c:pt>
                      <c:pt idx="1134">
                        <c:v>9.0999023399999999</c:v>
                      </c:pt>
                      <c:pt idx="1135">
                        <c:v>9.0999023399999999</c:v>
                      </c:pt>
                      <c:pt idx="1136">
                        <c:v>9.0999023399999999</c:v>
                      </c:pt>
                      <c:pt idx="1137">
                        <c:v>9.0999023399999999</c:v>
                      </c:pt>
                      <c:pt idx="1138">
                        <c:v>9.0999023399999999</c:v>
                      </c:pt>
                      <c:pt idx="1139">
                        <c:v>9.0999023399999999</c:v>
                      </c:pt>
                      <c:pt idx="1140">
                        <c:v>9.0999023399999999</c:v>
                      </c:pt>
                      <c:pt idx="1141">
                        <c:v>9.0999023399999999</c:v>
                      </c:pt>
                      <c:pt idx="1142">
                        <c:v>9.0999023399999999</c:v>
                      </c:pt>
                      <c:pt idx="1143">
                        <c:v>9.0999023399999999</c:v>
                      </c:pt>
                      <c:pt idx="1144">
                        <c:v>9.0999023399999999</c:v>
                      </c:pt>
                      <c:pt idx="1145">
                        <c:v>9.0999023399999999</c:v>
                      </c:pt>
                      <c:pt idx="1146">
                        <c:v>9.0999023399999999</c:v>
                      </c:pt>
                      <c:pt idx="1147">
                        <c:v>9.0999023399999999</c:v>
                      </c:pt>
                      <c:pt idx="1148">
                        <c:v>9.0999023399999999</c:v>
                      </c:pt>
                      <c:pt idx="1149">
                        <c:v>9.0999023399999999</c:v>
                      </c:pt>
                      <c:pt idx="1150">
                        <c:v>9.0999023399999999</c:v>
                      </c:pt>
                      <c:pt idx="1151">
                        <c:v>9.0999023399999999</c:v>
                      </c:pt>
                      <c:pt idx="1152">
                        <c:v>9.0999023399999999</c:v>
                      </c:pt>
                      <c:pt idx="1153">
                        <c:v>9.0999023399999999</c:v>
                      </c:pt>
                      <c:pt idx="1154">
                        <c:v>9.0999023399999999</c:v>
                      </c:pt>
                      <c:pt idx="1155">
                        <c:v>9.0999023399999999</c:v>
                      </c:pt>
                      <c:pt idx="1156">
                        <c:v>9.0999023399999999</c:v>
                      </c:pt>
                      <c:pt idx="1157">
                        <c:v>9.0999023399999999</c:v>
                      </c:pt>
                      <c:pt idx="1158">
                        <c:v>9.0999023399999999</c:v>
                      </c:pt>
                      <c:pt idx="1159">
                        <c:v>9.0999023399999999</c:v>
                      </c:pt>
                      <c:pt idx="1160">
                        <c:v>9.0999023399999999</c:v>
                      </c:pt>
                      <c:pt idx="1161">
                        <c:v>9.0999023399999999</c:v>
                      </c:pt>
                      <c:pt idx="1162">
                        <c:v>9.0999023399999999</c:v>
                      </c:pt>
                      <c:pt idx="1163">
                        <c:v>9.0999023399999999</c:v>
                      </c:pt>
                      <c:pt idx="1164">
                        <c:v>9.0999023399999999</c:v>
                      </c:pt>
                      <c:pt idx="1165">
                        <c:v>9.0999023399999999</c:v>
                      </c:pt>
                      <c:pt idx="1166">
                        <c:v>9.0999023399999999</c:v>
                      </c:pt>
                      <c:pt idx="1167">
                        <c:v>9.0999023399999999</c:v>
                      </c:pt>
                      <c:pt idx="1168">
                        <c:v>9.0999023399999999</c:v>
                      </c:pt>
                      <c:pt idx="1169">
                        <c:v>9.1999999999999993</c:v>
                      </c:pt>
                      <c:pt idx="1170">
                        <c:v>9.1999999999999993</c:v>
                      </c:pt>
                      <c:pt idx="1171">
                        <c:v>9.1999999999999993</c:v>
                      </c:pt>
                      <c:pt idx="1172">
                        <c:v>9.1999999999999993</c:v>
                      </c:pt>
                      <c:pt idx="1173">
                        <c:v>9.1999999999999993</c:v>
                      </c:pt>
                      <c:pt idx="1174">
                        <c:v>9.1999999999999993</c:v>
                      </c:pt>
                      <c:pt idx="1175">
                        <c:v>9.1999999999999993</c:v>
                      </c:pt>
                      <c:pt idx="1176">
                        <c:v>9.1999999999999993</c:v>
                      </c:pt>
                      <c:pt idx="1177">
                        <c:v>9.1999999999999993</c:v>
                      </c:pt>
                      <c:pt idx="1178">
                        <c:v>9.1999999999999993</c:v>
                      </c:pt>
                      <c:pt idx="1179">
                        <c:v>9.1999999999999993</c:v>
                      </c:pt>
                      <c:pt idx="1180">
                        <c:v>9.1999999999999993</c:v>
                      </c:pt>
                      <c:pt idx="1181">
                        <c:v>9.1999999999999993</c:v>
                      </c:pt>
                      <c:pt idx="1182">
                        <c:v>9.1999999999999993</c:v>
                      </c:pt>
                      <c:pt idx="1183">
                        <c:v>9.1999999999999993</c:v>
                      </c:pt>
                      <c:pt idx="1184">
                        <c:v>9.1999999999999993</c:v>
                      </c:pt>
                      <c:pt idx="1185">
                        <c:v>9.1999999999999993</c:v>
                      </c:pt>
                      <c:pt idx="1186">
                        <c:v>9.1999999999999993</c:v>
                      </c:pt>
                      <c:pt idx="1187">
                        <c:v>9.1999999999999993</c:v>
                      </c:pt>
                      <c:pt idx="1188">
                        <c:v>9.1999999999999993</c:v>
                      </c:pt>
                      <c:pt idx="1189">
                        <c:v>9.1999999999999993</c:v>
                      </c:pt>
                      <c:pt idx="1190">
                        <c:v>9.1999999999999993</c:v>
                      </c:pt>
                      <c:pt idx="1191">
                        <c:v>9.1999999999999993</c:v>
                      </c:pt>
                      <c:pt idx="1192">
                        <c:v>9.1999999999999993</c:v>
                      </c:pt>
                      <c:pt idx="1193">
                        <c:v>9.1999999999999993</c:v>
                      </c:pt>
                      <c:pt idx="1194">
                        <c:v>9.1999999999999993</c:v>
                      </c:pt>
                      <c:pt idx="1195">
                        <c:v>9.1999999999999993</c:v>
                      </c:pt>
                      <c:pt idx="1196">
                        <c:v>9.1999999999999993</c:v>
                      </c:pt>
                      <c:pt idx="1197">
                        <c:v>9.1999999999999993</c:v>
                      </c:pt>
                      <c:pt idx="1198">
                        <c:v>9.1999999999999993</c:v>
                      </c:pt>
                      <c:pt idx="1199">
                        <c:v>9.1999999999999993</c:v>
                      </c:pt>
                      <c:pt idx="1200">
                        <c:v>9.1999999999999993</c:v>
                      </c:pt>
                      <c:pt idx="1201">
                        <c:v>9.1999999999999993</c:v>
                      </c:pt>
                      <c:pt idx="1202">
                        <c:v>9.1999999999999993</c:v>
                      </c:pt>
                      <c:pt idx="1203">
                        <c:v>9.1999999999999993</c:v>
                      </c:pt>
                      <c:pt idx="1204">
                        <c:v>9.1999999999999993</c:v>
                      </c:pt>
                      <c:pt idx="1205">
                        <c:v>9.1999999999999993</c:v>
                      </c:pt>
                      <c:pt idx="1206">
                        <c:v>9.1999999999999993</c:v>
                      </c:pt>
                      <c:pt idx="1207">
                        <c:v>9.1999999999999993</c:v>
                      </c:pt>
                      <c:pt idx="1208">
                        <c:v>9.1999999999999993</c:v>
                      </c:pt>
                      <c:pt idx="1209">
                        <c:v>9.1999999999999993</c:v>
                      </c:pt>
                      <c:pt idx="1210">
                        <c:v>9.1999999999999993</c:v>
                      </c:pt>
                      <c:pt idx="1211">
                        <c:v>9.1999999999999993</c:v>
                      </c:pt>
                      <c:pt idx="1212">
                        <c:v>9.1999999999999993</c:v>
                      </c:pt>
                      <c:pt idx="1213">
                        <c:v>9.1999999999999993</c:v>
                      </c:pt>
                      <c:pt idx="1214">
                        <c:v>9.1999999999999993</c:v>
                      </c:pt>
                      <c:pt idx="1215">
                        <c:v>9.1999999999999993</c:v>
                      </c:pt>
                      <c:pt idx="1216">
                        <c:v>9.1999999999999993</c:v>
                      </c:pt>
                      <c:pt idx="1217">
                        <c:v>9.1999999999999993</c:v>
                      </c:pt>
                      <c:pt idx="1218">
                        <c:v>9.1999999999999993</c:v>
                      </c:pt>
                      <c:pt idx="1219">
                        <c:v>9.1999999999999993</c:v>
                      </c:pt>
                      <c:pt idx="1220">
                        <c:v>9.1999999999999993</c:v>
                      </c:pt>
                      <c:pt idx="1221">
                        <c:v>9.1999999999999993</c:v>
                      </c:pt>
                      <c:pt idx="1222">
                        <c:v>9.1999999999999993</c:v>
                      </c:pt>
                      <c:pt idx="1223">
                        <c:v>9.1999999999999993</c:v>
                      </c:pt>
                      <c:pt idx="1224">
                        <c:v>9.1999999999999993</c:v>
                      </c:pt>
                      <c:pt idx="1225">
                        <c:v>9.1999999999999993</c:v>
                      </c:pt>
                      <c:pt idx="1226">
                        <c:v>9.1999999999999993</c:v>
                      </c:pt>
                      <c:pt idx="1227">
                        <c:v>9.1999999999999993</c:v>
                      </c:pt>
                      <c:pt idx="1228">
                        <c:v>9.1999999999999993</c:v>
                      </c:pt>
                      <c:pt idx="1229">
                        <c:v>9.1999999999999993</c:v>
                      </c:pt>
                      <c:pt idx="1230">
                        <c:v>9.1999999999999993</c:v>
                      </c:pt>
                      <c:pt idx="1231">
                        <c:v>9.1999999999999993</c:v>
                      </c:pt>
                      <c:pt idx="1232">
                        <c:v>9.1999999999999993</c:v>
                      </c:pt>
                      <c:pt idx="1233">
                        <c:v>9.1999999999999993</c:v>
                      </c:pt>
                      <c:pt idx="1234">
                        <c:v>9.1999999999999993</c:v>
                      </c:pt>
                      <c:pt idx="1235">
                        <c:v>9.1999999999999993</c:v>
                      </c:pt>
                      <c:pt idx="1236">
                        <c:v>9.1999999999999993</c:v>
                      </c:pt>
                      <c:pt idx="1237">
                        <c:v>9.1999999999999993</c:v>
                      </c:pt>
                      <c:pt idx="1238">
                        <c:v>9.1999999999999993</c:v>
                      </c:pt>
                      <c:pt idx="1239">
                        <c:v>9.1999999999999993</c:v>
                      </c:pt>
                      <c:pt idx="1240">
                        <c:v>9.1999999999999993</c:v>
                      </c:pt>
                      <c:pt idx="1241">
                        <c:v>9.1999999999999993</c:v>
                      </c:pt>
                      <c:pt idx="1242">
                        <c:v>9.1999999999999993</c:v>
                      </c:pt>
                      <c:pt idx="1243">
                        <c:v>9.1999999999999993</c:v>
                      </c:pt>
                      <c:pt idx="1244">
                        <c:v>9.1999999999999993</c:v>
                      </c:pt>
                      <c:pt idx="1245">
                        <c:v>9.1999999999999993</c:v>
                      </c:pt>
                      <c:pt idx="1246">
                        <c:v>9.1999999999999993</c:v>
                      </c:pt>
                      <c:pt idx="1247">
                        <c:v>9.1999999999999993</c:v>
                      </c:pt>
                      <c:pt idx="1248">
                        <c:v>9.1999999999999993</c:v>
                      </c:pt>
                      <c:pt idx="1249">
                        <c:v>9.1999999999999993</c:v>
                      </c:pt>
                      <c:pt idx="1250">
                        <c:v>9.1999999999999993</c:v>
                      </c:pt>
                      <c:pt idx="1251">
                        <c:v>9.1999999999999993</c:v>
                      </c:pt>
                      <c:pt idx="1252">
                        <c:v>9.1999999999999993</c:v>
                      </c:pt>
                      <c:pt idx="1253">
                        <c:v>9.1999999999999993</c:v>
                      </c:pt>
                      <c:pt idx="1254">
                        <c:v>9.1999999999999993</c:v>
                      </c:pt>
                      <c:pt idx="1255">
                        <c:v>9.1999999999999993</c:v>
                      </c:pt>
                      <c:pt idx="1256">
                        <c:v>9.1999999999999993</c:v>
                      </c:pt>
                      <c:pt idx="1257">
                        <c:v>9.1999999999999993</c:v>
                      </c:pt>
                      <c:pt idx="1258">
                        <c:v>9.1999999999999993</c:v>
                      </c:pt>
                      <c:pt idx="1259">
                        <c:v>9.1999999999999993</c:v>
                      </c:pt>
                      <c:pt idx="1260">
                        <c:v>9.1999999999999993</c:v>
                      </c:pt>
                      <c:pt idx="1261">
                        <c:v>9.1999999999999993</c:v>
                      </c:pt>
                      <c:pt idx="1262">
                        <c:v>9.1999999999999993</c:v>
                      </c:pt>
                      <c:pt idx="1263">
                        <c:v>9.1999999999999993</c:v>
                      </c:pt>
                      <c:pt idx="1264">
                        <c:v>9.1999999999999993</c:v>
                      </c:pt>
                      <c:pt idx="1265">
                        <c:v>9.1999999999999993</c:v>
                      </c:pt>
                      <c:pt idx="1266">
                        <c:v>9.1999999999999993</c:v>
                      </c:pt>
                      <c:pt idx="1267">
                        <c:v>9.1999999999999993</c:v>
                      </c:pt>
                      <c:pt idx="1268">
                        <c:v>9.1999999999999993</c:v>
                      </c:pt>
                      <c:pt idx="1269">
                        <c:v>9.1999999999999993</c:v>
                      </c:pt>
                      <c:pt idx="1270">
                        <c:v>9.1999999999999993</c:v>
                      </c:pt>
                      <c:pt idx="1271">
                        <c:v>9.1999999999999993</c:v>
                      </c:pt>
                      <c:pt idx="1272">
                        <c:v>9.1999999999999993</c:v>
                      </c:pt>
                      <c:pt idx="1273">
                        <c:v>9.1999999999999993</c:v>
                      </c:pt>
                      <c:pt idx="1274">
                        <c:v>9.1999999999999993</c:v>
                      </c:pt>
                      <c:pt idx="1275">
                        <c:v>9.1999999999999993</c:v>
                      </c:pt>
                      <c:pt idx="1276">
                        <c:v>9.1999999999999993</c:v>
                      </c:pt>
                      <c:pt idx="1277">
                        <c:v>9.1999999999999993</c:v>
                      </c:pt>
                      <c:pt idx="1278">
                        <c:v>9.1999999999999993</c:v>
                      </c:pt>
                      <c:pt idx="1279">
                        <c:v>9.1999999999999993</c:v>
                      </c:pt>
                      <c:pt idx="1280">
                        <c:v>9.1999999999999993</c:v>
                      </c:pt>
                      <c:pt idx="1281">
                        <c:v>9.1999999999999993</c:v>
                      </c:pt>
                      <c:pt idx="1282">
                        <c:v>9.1999999999999993</c:v>
                      </c:pt>
                      <c:pt idx="1283">
                        <c:v>9.1999999999999993</c:v>
                      </c:pt>
                      <c:pt idx="1284">
                        <c:v>9.1999999999999993</c:v>
                      </c:pt>
                      <c:pt idx="1285">
                        <c:v>9.1999999999999993</c:v>
                      </c:pt>
                      <c:pt idx="1286">
                        <c:v>9.1999999999999993</c:v>
                      </c:pt>
                      <c:pt idx="1287">
                        <c:v>9.1999999999999993</c:v>
                      </c:pt>
                      <c:pt idx="1288">
                        <c:v>9.1999999999999993</c:v>
                      </c:pt>
                      <c:pt idx="1289">
                        <c:v>9.1999999999999993</c:v>
                      </c:pt>
                      <c:pt idx="1290">
                        <c:v>9.1999999999999993</c:v>
                      </c:pt>
                      <c:pt idx="1291">
                        <c:v>9.1999999999999993</c:v>
                      </c:pt>
                      <c:pt idx="1292">
                        <c:v>9.1999999999999993</c:v>
                      </c:pt>
                      <c:pt idx="1293">
                        <c:v>9.1999999999999993</c:v>
                      </c:pt>
                      <c:pt idx="1294">
                        <c:v>9.1999999999999993</c:v>
                      </c:pt>
                      <c:pt idx="1295">
                        <c:v>9.1999999999999993</c:v>
                      </c:pt>
                      <c:pt idx="1296">
                        <c:v>9.1999999999999993</c:v>
                      </c:pt>
                      <c:pt idx="1297">
                        <c:v>9.1999999999999993</c:v>
                      </c:pt>
                      <c:pt idx="1298">
                        <c:v>9.1999999999999993</c:v>
                      </c:pt>
                      <c:pt idx="1299">
                        <c:v>9.1999999999999993</c:v>
                      </c:pt>
                      <c:pt idx="1300">
                        <c:v>9.1999999999999993</c:v>
                      </c:pt>
                      <c:pt idx="1301">
                        <c:v>9.1999999999999993</c:v>
                      </c:pt>
                      <c:pt idx="1302">
                        <c:v>9.1999999999999993</c:v>
                      </c:pt>
                      <c:pt idx="1303">
                        <c:v>9.1999999999999993</c:v>
                      </c:pt>
                      <c:pt idx="1304">
                        <c:v>9.1999999999999993</c:v>
                      </c:pt>
                      <c:pt idx="1305">
                        <c:v>9.1999999999999993</c:v>
                      </c:pt>
                      <c:pt idx="1306">
                        <c:v>9.1999999999999993</c:v>
                      </c:pt>
                      <c:pt idx="1307">
                        <c:v>9.1999999999999993</c:v>
                      </c:pt>
                      <c:pt idx="1308">
                        <c:v>9.1999999999999993</c:v>
                      </c:pt>
                      <c:pt idx="1309">
                        <c:v>9.1999999999999993</c:v>
                      </c:pt>
                      <c:pt idx="1310">
                        <c:v>9.1999999999999993</c:v>
                      </c:pt>
                      <c:pt idx="1311">
                        <c:v>9.1999999999999993</c:v>
                      </c:pt>
                      <c:pt idx="1312">
                        <c:v>9.1999999999999993</c:v>
                      </c:pt>
                      <c:pt idx="1313">
                        <c:v>9.1999999999999993</c:v>
                      </c:pt>
                      <c:pt idx="1314">
                        <c:v>9.1999999999999993</c:v>
                      </c:pt>
                      <c:pt idx="1315">
                        <c:v>9.1999999999999993</c:v>
                      </c:pt>
                      <c:pt idx="1316">
                        <c:v>9.1999999999999993</c:v>
                      </c:pt>
                      <c:pt idx="1317">
                        <c:v>9.1999999999999993</c:v>
                      </c:pt>
                      <c:pt idx="1318">
                        <c:v>9.1999999999999993</c:v>
                      </c:pt>
                      <c:pt idx="1319">
                        <c:v>9.1999999999999993</c:v>
                      </c:pt>
                      <c:pt idx="1320">
                        <c:v>9.1999999999999993</c:v>
                      </c:pt>
                      <c:pt idx="1321">
                        <c:v>9.1999999999999993</c:v>
                      </c:pt>
                      <c:pt idx="1322">
                        <c:v>9.1999999999999993</c:v>
                      </c:pt>
                      <c:pt idx="1323">
                        <c:v>9.1999999999999993</c:v>
                      </c:pt>
                      <c:pt idx="1324">
                        <c:v>9.2998535199999992</c:v>
                      </c:pt>
                      <c:pt idx="1325">
                        <c:v>9.2998535199999992</c:v>
                      </c:pt>
                      <c:pt idx="1326">
                        <c:v>9.2998535199999992</c:v>
                      </c:pt>
                      <c:pt idx="1327">
                        <c:v>9.2998535199999992</c:v>
                      </c:pt>
                      <c:pt idx="1328">
                        <c:v>9.2998535199999992</c:v>
                      </c:pt>
                      <c:pt idx="1329">
                        <c:v>9.2998535199999992</c:v>
                      </c:pt>
                      <c:pt idx="1330">
                        <c:v>9.2998535199999992</c:v>
                      </c:pt>
                      <c:pt idx="1331">
                        <c:v>9.2998535199999992</c:v>
                      </c:pt>
                      <c:pt idx="1332">
                        <c:v>9.2998535199999992</c:v>
                      </c:pt>
                      <c:pt idx="1333">
                        <c:v>9.2998535199999992</c:v>
                      </c:pt>
                      <c:pt idx="1334">
                        <c:v>9.2998535199999992</c:v>
                      </c:pt>
                      <c:pt idx="1335">
                        <c:v>9.2998535199999992</c:v>
                      </c:pt>
                      <c:pt idx="1336">
                        <c:v>9.2998535199999992</c:v>
                      </c:pt>
                      <c:pt idx="1337">
                        <c:v>9.2998535199999992</c:v>
                      </c:pt>
                      <c:pt idx="1338">
                        <c:v>9.2998535199999992</c:v>
                      </c:pt>
                      <c:pt idx="1339">
                        <c:v>9.2998535199999992</c:v>
                      </c:pt>
                      <c:pt idx="1340">
                        <c:v>9.2998535199999992</c:v>
                      </c:pt>
                      <c:pt idx="1341">
                        <c:v>9.2998535199999992</c:v>
                      </c:pt>
                      <c:pt idx="1342">
                        <c:v>9.2998535199999992</c:v>
                      </c:pt>
                      <c:pt idx="1343">
                        <c:v>9.2998535199999992</c:v>
                      </c:pt>
                      <c:pt idx="1344">
                        <c:v>9.2998535199999992</c:v>
                      </c:pt>
                      <c:pt idx="1345">
                        <c:v>9.2998535199999992</c:v>
                      </c:pt>
                      <c:pt idx="1346">
                        <c:v>9.2998535199999992</c:v>
                      </c:pt>
                      <c:pt idx="1347">
                        <c:v>9.2998535199999992</c:v>
                      </c:pt>
                      <c:pt idx="1348">
                        <c:v>9.2998535199999992</c:v>
                      </c:pt>
                      <c:pt idx="1349">
                        <c:v>9.2998535199999992</c:v>
                      </c:pt>
                      <c:pt idx="1350">
                        <c:v>9.2998535199999992</c:v>
                      </c:pt>
                      <c:pt idx="1351">
                        <c:v>9.2998535199999992</c:v>
                      </c:pt>
                      <c:pt idx="1352">
                        <c:v>9.2998535199999992</c:v>
                      </c:pt>
                      <c:pt idx="1353">
                        <c:v>9.2998535199999992</c:v>
                      </c:pt>
                      <c:pt idx="1354">
                        <c:v>9.2998535199999992</c:v>
                      </c:pt>
                      <c:pt idx="1355">
                        <c:v>9.2998535199999992</c:v>
                      </c:pt>
                      <c:pt idx="1356">
                        <c:v>9.2998535199999992</c:v>
                      </c:pt>
                      <c:pt idx="1357">
                        <c:v>9.2998535199999992</c:v>
                      </c:pt>
                      <c:pt idx="1358">
                        <c:v>9.2998535199999992</c:v>
                      </c:pt>
                      <c:pt idx="1359">
                        <c:v>9.2998535199999992</c:v>
                      </c:pt>
                      <c:pt idx="1360">
                        <c:v>9.2998535199999992</c:v>
                      </c:pt>
                      <c:pt idx="1361">
                        <c:v>9.2998535199999992</c:v>
                      </c:pt>
                      <c:pt idx="1362">
                        <c:v>9.2998535199999992</c:v>
                      </c:pt>
                      <c:pt idx="1363">
                        <c:v>9.2998535199999992</c:v>
                      </c:pt>
                      <c:pt idx="1364">
                        <c:v>9.2998535199999992</c:v>
                      </c:pt>
                      <c:pt idx="1365">
                        <c:v>9.2998535199999992</c:v>
                      </c:pt>
                      <c:pt idx="1366">
                        <c:v>9.2998535199999992</c:v>
                      </c:pt>
                      <c:pt idx="1367">
                        <c:v>9.2998535199999992</c:v>
                      </c:pt>
                      <c:pt idx="1368">
                        <c:v>9.2998535199999992</c:v>
                      </c:pt>
                      <c:pt idx="1369">
                        <c:v>9.2998535199999992</c:v>
                      </c:pt>
                      <c:pt idx="1370">
                        <c:v>9.2998535199999992</c:v>
                      </c:pt>
                      <c:pt idx="1371">
                        <c:v>9.2998535199999992</c:v>
                      </c:pt>
                      <c:pt idx="1372">
                        <c:v>9.2998535199999992</c:v>
                      </c:pt>
                      <c:pt idx="1373">
                        <c:v>9.2998535199999992</c:v>
                      </c:pt>
                      <c:pt idx="1374">
                        <c:v>9.2998535199999992</c:v>
                      </c:pt>
                      <c:pt idx="1375">
                        <c:v>9.2998535199999992</c:v>
                      </c:pt>
                      <c:pt idx="1376">
                        <c:v>9.2998535199999992</c:v>
                      </c:pt>
                      <c:pt idx="1377">
                        <c:v>9.2998535199999992</c:v>
                      </c:pt>
                      <c:pt idx="1378">
                        <c:v>9.2998535199999992</c:v>
                      </c:pt>
                      <c:pt idx="1379">
                        <c:v>9.2998535199999992</c:v>
                      </c:pt>
                      <c:pt idx="1380">
                        <c:v>9.2998535199999992</c:v>
                      </c:pt>
                      <c:pt idx="1381">
                        <c:v>9.2998535199999992</c:v>
                      </c:pt>
                      <c:pt idx="1382">
                        <c:v>9.2998535199999992</c:v>
                      </c:pt>
                      <c:pt idx="1383">
                        <c:v>9.2998535199999992</c:v>
                      </c:pt>
                      <c:pt idx="1384">
                        <c:v>9.2998535199999992</c:v>
                      </c:pt>
                      <c:pt idx="1385">
                        <c:v>9.2998535199999992</c:v>
                      </c:pt>
                      <c:pt idx="1386">
                        <c:v>9.2998535199999992</c:v>
                      </c:pt>
                      <c:pt idx="1387">
                        <c:v>9.2998535199999992</c:v>
                      </c:pt>
                      <c:pt idx="1388">
                        <c:v>9.2998535199999992</c:v>
                      </c:pt>
                      <c:pt idx="1389">
                        <c:v>9.2998535199999992</c:v>
                      </c:pt>
                      <c:pt idx="1390">
                        <c:v>9.2998535199999992</c:v>
                      </c:pt>
                      <c:pt idx="1391">
                        <c:v>9.2998535199999992</c:v>
                      </c:pt>
                      <c:pt idx="1392">
                        <c:v>9.2998535199999992</c:v>
                      </c:pt>
                      <c:pt idx="1393">
                        <c:v>9.2998535199999992</c:v>
                      </c:pt>
                      <c:pt idx="1394">
                        <c:v>9.2998535199999992</c:v>
                      </c:pt>
                      <c:pt idx="1395">
                        <c:v>9.2998535199999992</c:v>
                      </c:pt>
                      <c:pt idx="1396">
                        <c:v>9.2998535199999992</c:v>
                      </c:pt>
                      <c:pt idx="1397">
                        <c:v>9.2998535199999992</c:v>
                      </c:pt>
                      <c:pt idx="1398">
                        <c:v>9.2998535199999992</c:v>
                      </c:pt>
                      <c:pt idx="1399">
                        <c:v>9.2998535199999992</c:v>
                      </c:pt>
                      <c:pt idx="1400">
                        <c:v>9.2998535199999992</c:v>
                      </c:pt>
                      <c:pt idx="1401">
                        <c:v>9.2998535199999992</c:v>
                      </c:pt>
                      <c:pt idx="1402">
                        <c:v>9.2998535199999992</c:v>
                      </c:pt>
                      <c:pt idx="1403">
                        <c:v>9.2998535199999992</c:v>
                      </c:pt>
                      <c:pt idx="1404">
                        <c:v>9.2998535199999992</c:v>
                      </c:pt>
                      <c:pt idx="1405">
                        <c:v>9.2998535199999992</c:v>
                      </c:pt>
                      <c:pt idx="1406">
                        <c:v>9.2998535199999992</c:v>
                      </c:pt>
                      <c:pt idx="1407">
                        <c:v>9.2998535199999992</c:v>
                      </c:pt>
                      <c:pt idx="1408">
                        <c:v>9.2998535199999992</c:v>
                      </c:pt>
                      <c:pt idx="1409">
                        <c:v>9.2998535199999992</c:v>
                      </c:pt>
                      <c:pt idx="1410">
                        <c:v>9.2998535199999992</c:v>
                      </c:pt>
                      <c:pt idx="1411">
                        <c:v>9.2998535199999992</c:v>
                      </c:pt>
                      <c:pt idx="1412">
                        <c:v>9.2998535199999992</c:v>
                      </c:pt>
                      <c:pt idx="1413">
                        <c:v>9.2998535199999992</c:v>
                      </c:pt>
                      <c:pt idx="1414">
                        <c:v>9.2998535199999992</c:v>
                      </c:pt>
                      <c:pt idx="1415">
                        <c:v>9.2998535199999992</c:v>
                      </c:pt>
                      <c:pt idx="1416">
                        <c:v>9.2998535199999992</c:v>
                      </c:pt>
                      <c:pt idx="1417">
                        <c:v>9.2998535199999992</c:v>
                      </c:pt>
                      <c:pt idx="1418">
                        <c:v>9.2998535199999992</c:v>
                      </c:pt>
                      <c:pt idx="1419">
                        <c:v>9.2998535199999992</c:v>
                      </c:pt>
                      <c:pt idx="1420">
                        <c:v>9.2998535199999992</c:v>
                      </c:pt>
                      <c:pt idx="1421">
                        <c:v>9.2998535199999992</c:v>
                      </c:pt>
                      <c:pt idx="1422">
                        <c:v>9.2998535199999992</c:v>
                      </c:pt>
                      <c:pt idx="1423">
                        <c:v>9.2998535199999992</c:v>
                      </c:pt>
                      <c:pt idx="1424">
                        <c:v>9.2998535199999992</c:v>
                      </c:pt>
                      <c:pt idx="1425">
                        <c:v>9.2998535199999992</c:v>
                      </c:pt>
                      <c:pt idx="1426">
                        <c:v>9.2998535199999992</c:v>
                      </c:pt>
                      <c:pt idx="1427">
                        <c:v>9.2998535199999992</c:v>
                      </c:pt>
                      <c:pt idx="1428">
                        <c:v>9.2998535199999992</c:v>
                      </c:pt>
                      <c:pt idx="1429">
                        <c:v>9.2998535199999992</c:v>
                      </c:pt>
                      <c:pt idx="1430">
                        <c:v>9.2998535199999992</c:v>
                      </c:pt>
                      <c:pt idx="1431">
                        <c:v>9.2998535199999992</c:v>
                      </c:pt>
                      <c:pt idx="1432">
                        <c:v>9.2998535199999992</c:v>
                      </c:pt>
                      <c:pt idx="1433">
                        <c:v>9.2998535199999992</c:v>
                      </c:pt>
                      <c:pt idx="1434">
                        <c:v>9.2998535199999992</c:v>
                      </c:pt>
                      <c:pt idx="1435">
                        <c:v>9.2998535199999992</c:v>
                      </c:pt>
                      <c:pt idx="1436">
                        <c:v>9.2998535199999992</c:v>
                      </c:pt>
                      <c:pt idx="1437">
                        <c:v>9.2998535199999992</c:v>
                      </c:pt>
                      <c:pt idx="1438">
                        <c:v>9.2998535199999992</c:v>
                      </c:pt>
                      <c:pt idx="1439">
                        <c:v>9.2998535199999992</c:v>
                      </c:pt>
                      <c:pt idx="1440">
                        <c:v>9.2998535199999992</c:v>
                      </c:pt>
                      <c:pt idx="1441">
                        <c:v>9.2998535199999992</c:v>
                      </c:pt>
                      <c:pt idx="1442">
                        <c:v>9.2998535199999992</c:v>
                      </c:pt>
                      <c:pt idx="1443">
                        <c:v>9.2998535199999992</c:v>
                      </c:pt>
                      <c:pt idx="1444">
                        <c:v>9.2998535199999992</c:v>
                      </c:pt>
                      <c:pt idx="1445">
                        <c:v>9.2998535199999992</c:v>
                      </c:pt>
                      <c:pt idx="1446">
                        <c:v>9.2998535199999992</c:v>
                      </c:pt>
                      <c:pt idx="1447">
                        <c:v>9.2998535199999992</c:v>
                      </c:pt>
                      <c:pt idx="1448">
                        <c:v>9.2998535199999992</c:v>
                      </c:pt>
                      <c:pt idx="1449">
                        <c:v>9.2998535199999992</c:v>
                      </c:pt>
                      <c:pt idx="1450">
                        <c:v>9.2998535199999992</c:v>
                      </c:pt>
                      <c:pt idx="1451">
                        <c:v>9.2998535199999992</c:v>
                      </c:pt>
                      <c:pt idx="1452">
                        <c:v>9.2998535199999992</c:v>
                      </c:pt>
                      <c:pt idx="1453">
                        <c:v>9.2998535199999992</c:v>
                      </c:pt>
                      <c:pt idx="1454">
                        <c:v>9.2998535199999992</c:v>
                      </c:pt>
                      <c:pt idx="1455">
                        <c:v>9.2998535199999992</c:v>
                      </c:pt>
                      <c:pt idx="1456">
                        <c:v>9.2998535199999992</c:v>
                      </c:pt>
                      <c:pt idx="1457">
                        <c:v>9.2998535199999992</c:v>
                      </c:pt>
                      <c:pt idx="1458">
                        <c:v>9.2998535199999992</c:v>
                      </c:pt>
                      <c:pt idx="1459">
                        <c:v>9.2998535199999992</c:v>
                      </c:pt>
                      <c:pt idx="1460">
                        <c:v>9.2998535199999992</c:v>
                      </c:pt>
                      <c:pt idx="1461">
                        <c:v>9.2998535199999992</c:v>
                      </c:pt>
                      <c:pt idx="1462">
                        <c:v>9.2998535199999992</c:v>
                      </c:pt>
                      <c:pt idx="1463">
                        <c:v>9.2998535199999992</c:v>
                      </c:pt>
                      <c:pt idx="1464">
                        <c:v>9.2998535199999992</c:v>
                      </c:pt>
                      <c:pt idx="1465">
                        <c:v>9.2998535199999992</c:v>
                      </c:pt>
                      <c:pt idx="1466">
                        <c:v>9.2998535199999992</c:v>
                      </c:pt>
                      <c:pt idx="1467">
                        <c:v>9.2998535199999992</c:v>
                      </c:pt>
                      <c:pt idx="1468">
                        <c:v>9.2998535199999992</c:v>
                      </c:pt>
                      <c:pt idx="1469">
                        <c:v>9.2998535199999992</c:v>
                      </c:pt>
                      <c:pt idx="1470">
                        <c:v>9.2998535199999992</c:v>
                      </c:pt>
                      <c:pt idx="1471">
                        <c:v>9.2998535199999992</c:v>
                      </c:pt>
                      <c:pt idx="1472">
                        <c:v>9.2998535199999992</c:v>
                      </c:pt>
                      <c:pt idx="1473">
                        <c:v>9.2998535199999992</c:v>
                      </c:pt>
                      <c:pt idx="1474">
                        <c:v>9.2998535199999992</c:v>
                      </c:pt>
                      <c:pt idx="1475">
                        <c:v>9.2998535199999992</c:v>
                      </c:pt>
                      <c:pt idx="1476">
                        <c:v>9.2998535199999992</c:v>
                      </c:pt>
                      <c:pt idx="1477">
                        <c:v>9.2998535199999992</c:v>
                      </c:pt>
                      <c:pt idx="1478">
                        <c:v>9.2998535199999992</c:v>
                      </c:pt>
                      <c:pt idx="1479">
                        <c:v>9.3999511699999978</c:v>
                      </c:pt>
                      <c:pt idx="1480">
                        <c:v>9.3999511699999978</c:v>
                      </c:pt>
                      <c:pt idx="1481">
                        <c:v>9.3999511699999978</c:v>
                      </c:pt>
                      <c:pt idx="1482">
                        <c:v>9.3999511699999978</c:v>
                      </c:pt>
                      <c:pt idx="1483">
                        <c:v>9.3999511699999978</c:v>
                      </c:pt>
                      <c:pt idx="1484">
                        <c:v>9.3999511699999978</c:v>
                      </c:pt>
                      <c:pt idx="1485">
                        <c:v>9.3999511699999978</c:v>
                      </c:pt>
                      <c:pt idx="1486">
                        <c:v>9.3999511699999978</c:v>
                      </c:pt>
                      <c:pt idx="1487">
                        <c:v>9.3999511699999978</c:v>
                      </c:pt>
                      <c:pt idx="1488">
                        <c:v>9.3999511699999978</c:v>
                      </c:pt>
                      <c:pt idx="1489">
                        <c:v>9.3999511699999978</c:v>
                      </c:pt>
                      <c:pt idx="1490">
                        <c:v>9.3999511699999978</c:v>
                      </c:pt>
                      <c:pt idx="1491">
                        <c:v>9.3999511699999978</c:v>
                      </c:pt>
                      <c:pt idx="1492">
                        <c:v>9.3999511699999978</c:v>
                      </c:pt>
                      <c:pt idx="1493">
                        <c:v>9.3999511699999978</c:v>
                      </c:pt>
                      <c:pt idx="1494">
                        <c:v>9.3999511699999978</c:v>
                      </c:pt>
                      <c:pt idx="1495">
                        <c:v>9.3999511699999978</c:v>
                      </c:pt>
                      <c:pt idx="1496">
                        <c:v>9.3999511699999978</c:v>
                      </c:pt>
                      <c:pt idx="1497">
                        <c:v>9.3999511699999978</c:v>
                      </c:pt>
                      <c:pt idx="1498">
                        <c:v>9.3999511699999978</c:v>
                      </c:pt>
                      <c:pt idx="1499">
                        <c:v>9.3999511699999978</c:v>
                      </c:pt>
                      <c:pt idx="1500">
                        <c:v>9.3999511699999978</c:v>
                      </c:pt>
                      <c:pt idx="1501">
                        <c:v>9.3999511699999978</c:v>
                      </c:pt>
                      <c:pt idx="1502">
                        <c:v>9.3999511699999978</c:v>
                      </c:pt>
                      <c:pt idx="1503">
                        <c:v>9.3999511699999978</c:v>
                      </c:pt>
                      <c:pt idx="1504">
                        <c:v>9.3999511699999978</c:v>
                      </c:pt>
                      <c:pt idx="1505">
                        <c:v>9.3999511699999978</c:v>
                      </c:pt>
                      <c:pt idx="1506">
                        <c:v>9.3999511699999978</c:v>
                      </c:pt>
                      <c:pt idx="1507">
                        <c:v>9.3999511699999978</c:v>
                      </c:pt>
                      <c:pt idx="1508">
                        <c:v>9.3999511699999978</c:v>
                      </c:pt>
                      <c:pt idx="1509">
                        <c:v>9.3999511699999978</c:v>
                      </c:pt>
                      <c:pt idx="1510">
                        <c:v>9.3999511699999978</c:v>
                      </c:pt>
                      <c:pt idx="1511">
                        <c:v>9.3999511699999978</c:v>
                      </c:pt>
                      <c:pt idx="1512">
                        <c:v>9.3999511699999978</c:v>
                      </c:pt>
                      <c:pt idx="1513">
                        <c:v>9.3999511699999978</c:v>
                      </c:pt>
                      <c:pt idx="1514">
                        <c:v>9.3999511699999978</c:v>
                      </c:pt>
                      <c:pt idx="1515">
                        <c:v>9.3999511699999978</c:v>
                      </c:pt>
                      <c:pt idx="1516">
                        <c:v>9.3999511699999978</c:v>
                      </c:pt>
                      <c:pt idx="1517">
                        <c:v>9.3999511699999978</c:v>
                      </c:pt>
                      <c:pt idx="1518">
                        <c:v>9.3999511699999978</c:v>
                      </c:pt>
                      <c:pt idx="1519">
                        <c:v>9.3999511699999978</c:v>
                      </c:pt>
                      <c:pt idx="1520">
                        <c:v>9.3999511699999978</c:v>
                      </c:pt>
                      <c:pt idx="1521">
                        <c:v>9.3999511699999978</c:v>
                      </c:pt>
                      <c:pt idx="1522">
                        <c:v>9.3999511699999978</c:v>
                      </c:pt>
                      <c:pt idx="1523">
                        <c:v>9.3999511699999978</c:v>
                      </c:pt>
                      <c:pt idx="1524">
                        <c:v>9.3999511699999978</c:v>
                      </c:pt>
                      <c:pt idx="1525">
                        <c:v>9.3999511699999978</c:v>
                      </c:pt>
                      <c:pt idx="1526">
                        <c:v>9.3999511699999978</c:v>
                      </c:pt>
                      <c:pt idx="1527">
                        <c:v>9.3999511699999978</c:v>
                      </c:pt>
                      <c:pt idx="1528">
                        <c:v>9.3999511699999978</c:v>
                      </c:pt>
                      <c:pt idx="1529">
                        <c:v>9.3999511699999978</c:v>
                      </c:pt>
                      <c:pt idx="1530">
                        <c:v>9.3999511699999978</c:v>
                      </c:pt>
                      <c:pt idx="1531">
                        <c:v>9.3999511699999978</c:v>
                      </c:pt>
                      <c:pt idx="1532">
                        <c:v>9.3999511699999978</c:v>
                      </c:pt>
                      <c:pt idx="1533">
                        <c:v>9.3999511699999978</c:v>
                      </c:pt>
                      <c:pt idx="1534">
                        <c:v>9.3999511699999978</c:v>
                      </c:pt>
                      <c:pt idx="1535">
                        <c:v>9.3999511699999978</c:v>
                      </c:pt>
                      <c:pt idx="1536">
                        <c:v>9.3999511699999978</c:v>
                      </c:pt>
                      <c:pt idx="1537">
                        <c:v>9.3999511699999978</c:v>
                      </c:pt>
                      <c:pt idx="1538">
                        <c:v>9.3999511699999978</c:v>
                      </c:pt>
                      <c:pt idx="1539">
                        <c:v>9.3999511699999978</c:v>
                      </c:pt>
                      <c:pt idx="1540">
                        <c:v>9.3999511699999978</c:v>
                      </c:pt>
                      <c:pt idx="1541">
                        <c:v>9.3999511699999978</c:v>
                      </c:pt>
                      <c:pt idx="1542">
                        <c:v>9.3999511699999978</c:v>
                      </c:pt>
                      <c:pt idx="1543">
                        <c:v>9.3999511699999978</c:v>
                      </c:pt>
                      <c:pt idx="1544">
                        <c:v>9.3999511699999978</c:v>
                      </c:pt>
                      <c:pt idx="1545">
                        <c:v>9.3999511699999978</c:v>
                      </c:pt>
                      <c:pt idx="1546">
                        <c:v>9.3999511699999978</c:v>
                      </c:pt>
                      <c:pt idx="1547">
                        <c:v>9.3999511699999978</c:v>
                      </c:pt>
                      <c:pt idx="1548">
                        <c:v>9.3999511699999978</c:v>
                      </c:pt>
                      <c:pt idx="1549">
                        <c:v>9.3999511699999978</c:v>
                      </c:pt>
                      <c:pt idx="1550">
                        <c:v>9.3999511699999978</c:v>
                      </c:pt>
                      <c:pt idx="1551">
                        <c:v>9.3999511699999978</c:v>
                      </c:pt>
                      <c:pt idx="1552">
                        <c:v>9.3999511699999978</c:v>
                      </c:pt>
                      <c:pt idx="1553">
                        <c:v>9.3999511699999978</c:v>
                      </c:pt>
                      <c:pt idx="1554">
                        <c:v>9.3999511699999978</c:v>
                      </c:pt>
                      <c:pt idx="1555">
                        <c:v>9.3999511699999978</c:v>
                      </c:pt>
                      <c:pt idx="1556">
                        <c:v>9.3999511699999978</c:v>
                      </c:pt>
                      <c:pt idx="1557">
                        <c:v>9.3999511699999978</c:v>
                      </c:pt>
                      <c:pt idx="1558">
                        <c:v>9.3999511699999978</c:v>
                      </c:pt>
                      <c:pt idx="1559">
                        <c:v>9.3999511699999978</c:v>
                      </c:pt>
                      <c:pt idx="1560">
                        <c:v>9.3999511699999978</c:v>
                      </c:pt>
                      <c:pt idx="1561">
                        <c:v>9.3999511699999978</c:v>
                      </c:pt>
                      <c:pt idx="1562">
                        <c:v>9.3999511699999978</c:v>
                      </c:pt>
                      <c:pt idx="1563">
                        <c:v>9.3999511699999978</c:v>
                      </c:pt>
                      <c:pt idx="1564">
                        <c:v>9.3999511699999978</c:v>
                      </c:pt>
                      <c:pt idx="1565">
                        <c:v>9.3999511699999978</c:v>
                      </c:pt>
                      <c:pt idx="1566">
                        <c:v>9.3999511699999978</c:v>
                      </c:pt>
                      <c:pt idx="1567">
                        <c:v>9.3999511699999978</c:v>
                      </c:pt>
                      <c:pt idx="1568">
                        <c:v>9.3999511699999978</c:v>
                      </c:pt>
                      <c:pt idx="1569">
                        <c:v>9.3999511699999978</c:v>
                      </c:pt>
                      <c:pt idx="1570">
                        <c:v>9.3999511699999978</c:v>
                      </c:pt>
                      <c:pt idx="1571">
                        <c:v>9.3999511699999978</c:v>
                      </c:pt>
                      <c:pt idx="1572">
                        <c:v>9.3999511699999978</c:v>
                      </c:pt>
                      <c:pt idx="1573">
                        <c:v>9.3999511699999978</c:v>
                      </c:pt>
                      <c:pt idx="1574">
                        <c:v>9.3999511699999978</c:v>
                      </c:pt>
                      <c:pt idx="1575">
                        <c:v>9.3999511699999978</c:v>
                      </c:pt>
                      <c:pt idx="1576">
                        <c:v>9.3999511699999978</c:v>
                      </c:pt>
                      <c:pt idx="1577">
                        <c:v>9.3999511699999978</c:v>
                      </c:pt>
                      <c:pt idx="1578">
                        <c:v>9.3999511699999978</c:v>
                      </c:pt>
                      <c:pt idx="1579">
                        <c:v>9.3999511699999978</c:v>
                      </c:pt>
                      <c:pt idx="1580">
                        <c:v>9.3999511699999978</c:v>
                      </c:pt>
                      <c:pt idx="1581">
                        <c:v>9.3999511699999978</c:v>
                      </c:pt>
                      <c:pt idx="1582">
                        <c:v>9.3999511699999978</c:v>
                      </c:pt>
                      <c:pt idx="1583">
                        <c:v>9.3999511699999978</c:v>
                      </c:pt>
                      <c:pt idx="1584">
                        <c:v>9.3999511699999978</c:v>
                      </c:pt>
                      <c:pt idx="1585">
                        <c:v>9.3999511699999978</c:v>
                      </c:pt>
                      <c:pt idx="1586">
                        <c:v>9.3999511699999978</c:v>
                      </c:pt>
                      <c:pt idx="1587">
                        <c:v>9.3999511699999978</c:v>
                      </c:pt>
                      <c:pt idx="1588">
                        <c:v>9.3999511699999978</c:v>
                      </c:pt>
                      <c:pt idx="1589">
                        <c:v>9.3999511699999978</c:v>
                      </c:pt>
                      <c:pt idx="1590">
                        <c:v>9.3999511699999978</c:v>
                      </c:pt>
                      <c:pt idx="1591">
                        <c:v>9.3999511699999978</c:v>
                      </c:pt>
                      <c:pt idx="1592">
                        <c:v>9.3999511699999978</c:v>
                      </c:pt>
                      <c:pt idx="1593">
                        <c:v>9.3999511699999978</c:v>
                      </c:pt>
                      <c:pt idx="1594">
                        <c:v>9.3999511699999978</c:v>
                      </c:pt>
                      <c:pt idx="1595">
                        <c:v>9.3999511699999978</c:v>
                      </c:pt>
                      <c:pt idx="1596">
                        <c:v>9.3999511699999978</c:v>
                      </c:pt>
                      <c:pt idx="1597">
                        <c:v>9.3999511699999978</c:v>
                      </c:pt>
                      <c:pt idx="1598">
                        <c:v>9.3999511699999978</c:v>
                      </c:pt>
                      <c:pt idx="1599">
                        <c:v>9.3999511699999978</c:v>
                      </c:pt>
                      <c:pt idx="1600">
                        <c:v>9.3999511699999978</c:v>
                      </c:pt>
                      <c:pt idx="1601">
                        <c:v>9.3999511699999978</c:v>
                      </c:pt>
                      <c:pt idx="1602">
                        <c:v>9.3999511699999978</c:v>
                      </c:pt>
                      <c:pt idx="1603">
                        <c:v>9.3999511699999978</c:v>
                      </c:pt>
                      <c:pt idx="1604">
                        <c:v>9.3999511699999978</c:v>
                      </c:pt>
                      <c:pt idx="1605">
                        <c:v>9.3999511699999978</c:v>
                      </c:pt>
                      <c:pt idx="1606">
                        <c:v>9.3999511699999978</c:v>
                      </c:pt>
                      <c:pt idx="1607">
                        <c:v>9.3999511699999978</c:v>
                      </c:pt>
                      <c:pt idx="1608">
                        <c:v>9.3999511699999978</c:v>
                      </c:pt>
                      <c:pt idx="1609">
                        <c:v>9.3999511699999978</c:v>
                      </c:pt>
                      <c:pt idx="1610">
                        <c:v>9.3999511699999978</c:v>
                      </c:pt>
                      <c:pt idx="1611">
                        <c:v>9.3999511699999978</c:v>
                      </c:pt>
                      <c:pt idx="1612">
                        <c:v>9.3999511699999978</c:v>
                      </c:pt>
                      <c:pt idx="1613">
                        <c:v>9.3999511699999978</c:v>
                      </c:pt>
                      <c:pt idx="1614">
                        <c:v>9.3999511699999978</c:v>
                      </c:pt>
                      <c:pt idx="1615">
                        <c:v>9.3999511699999978</c:v>
                      </c:pt>
                      <c:pt idx="1616">
                        <c:v>9.3999511699999978</c:v>
                      </c:pt>
                      <c:pt idx="1617">
                        <c:v>9.3999511699999978</c:v>
                      </c:pt>
                      <c:pt idx="1618">
                        <c:v>9.3999511699999978</c:v>
                      </c:pt>
                      <c:pt idx="1619">
                        <c:v>9.3999511699999978</c:v>
                      </c:pt>
                      <c:pt idx="1620">
                        <c:v>9.3999511699999978</c:v>
                      </c:pt>
                      <c:pt idx="1621">
                        <c:v>9.3999511699999978</c:v>
                      </c:pt>
                      <c:pt idx="1622">
                        <c:v>9.3999511699999978</c:v>
                      </c:pt>
                      <c:pt idx="1623">
                        <c:v>9.3999511699999978</c:v>
                      </c:pt>
                      <c:pt idx="1624">
                        <c:v>9.3999511699999978</c:v>
                      </c:pt>
                      <c:pt idx="1625">
                        <c:v>9.3999511699999978</c:v>
                      </c:pt>
                      <c:pt idx="1626">
                        <c:v>9.3999511699999978</c:v>
                      </c:pt>
                      <c:pt idx="1627">
                        <c:v>9.3999511699999978</c:v>
                      </c:pt>
                      <c:pt idx="1628">
                        <c:v>9.4998046899999977</c:v>
                      </c:pt>
                      <c:pt idx="1629">
                        <c:v>9.4998046899999977</c:v>
                      </c:pt>
                      <c:pt idx="1630">
                        <c:v>9.4998046899999977</c:v>
                      </c:pt>
                      <c:pt idx="1631">
                        <c:v>9.4998046899999977</c:v>
                      </c:pt>
                      <c:pt idx="1632">
                        <c:v>9.4998046899999977</c:v>
                      </c:pt>
                      <c:pt idx="1633">
                        <c:v>9.4998046899999977</c:v>
                      </c:pt>
                      <c:pt idx="1634">
                        <c:v>9.4998046899999977</c:v>
                      </c:pt>
                      <c:pt idx="1635">
                        <c:v>9.4998046899999977</c:v>
                      </c:pt>
                      <c:pt idx="1636">
                        <c:v>9.4998046899999977</c:v>
                      </c:pt>
                      <c:pt idx="1637">
                        <c:v>9.4998046899999977</c:v>
                      </c:pt>
                      <c:pt idx="1638">
                        <c:v>9.4998046899999977</c:v>
                      </c:pt>
                      <c:pt idx="1639">
                        <c:v>9.4998046899999977</c:v>
                      </c:pt>
                      <c:pt idx="1640">
                        <c:v>9.4998046899999977</c:v>
                      </c:pt>
                      <c:pt idx="1641">
                        <c:v>9.4998046899999977</c:v>
                      </c:pt>
                      <c:pt idx="1642">
                        <c:v>9.4998046899999977</c:v>
                      </c:pt>
                      <c:pt idx="1643">
                        <c:v>9.4998046899999977</c:v>
                      </c:pt>
                      <c:pt idx="1644">
                        <c:v>9.4998046899999977</c:v>
                      </c:pt>
                      <c:pt idx="1645">
                        <c:v>9.4998046899999977</c:v>
                      </c:pt>
                      <c:pt idx="1646">
                        <c:v>9.4998046899999977</c:v>
                      </c:pt>
                      <c:pt idx="1647">
                        <c:v>9.4998046899999977</c:v>
                      </c:pt>
                      <c:pt idx="1648">
                        <c:v>9.4998046899999977</c:v>
                      </c:pt>
                      <c:pt idx="1649">
                        <c:v>9.4998046899999977</c:v>
                      </c:pt>
                      <c:pt idx="1650">
                        <c:v>9.4998046899999977</c:v>
                      </c:pt>
                      <c:pt idx="1651">
                        <c:v>9.4998046899999977</c:v>
                      </c:pt>
                      <c:pt idx="1652">
                        <c:v>9.4998046899999977</c:v>
                      </c:pt>
                      <c:pt idx="1653">
                        <c:v>9.4998046899999977</c:v>
                      </c:pt>
                      <c:pt idx="1654">
                        <c:v>9.4998046899999977</c:v>
                      </c:pt>
                      <c:pt idx="1655">
                        <c:v>9.4998046899999977</c:v>
                      </c:pt>
                      <c:pt idx="1656">
                        <c:v>9.4998046899999977</c:v>
                      </c:pt>
                      <c:pt idx="1657">
                        <c:v>9.4998046899999977</c:v>
                      </c:pt>
                      <c:pt idx="1658">
                        <c:v>9.4998046899999977</c:v>
                      </c:pt>
                      <c:pt idx="1659">
                        <c:v>9.4998046899999977</c:v>
                      </c:pt>
                      <c:pt idx="1660">
                        <c:v>9.4998046899999977</c:v>
                      </c:pt>
                      <c:pt idx="1661">
                        <c:v>9.4998046899999977</c:v>
                      </c:pt>
                      <c:pt idx="1662">
                        <c:v>9.4998046899999977</c:v>
                      </c:pt>
                      <c:pt idx="1663">
                        <c:v>9.4998046899999977</c:v>
                      </c:pt>
                      <c:pt idx="1664">
                        <c:v>9.4998046899999977</c:v>
                      </c:pt>
                      <c:pt idx="1665">
                        <c:v>9.4998046899999977</c:v>
                      </c:pt>
                      <c:pt idx="1666">
                        <c:v>9.4998046899999977</c:v>
                      </c:pt>
                      <c:pt idx="1667">
                        <c:v>9.4998046899999977</c:v>
                      </c:pt>
                      <c:pt idx="1668">
                        <c:v>9.4998046899999977</c:v>
                      </c:pt>
                      <c:pt idx="1669">
                        <c:v>9.4998046899999977</c:v>
                      </c:pt>
                      <c:pt idx="1670">
                        <c:v>9.4998046899999977</c:v>
                      </c:pt>
                      <c:pt idx="1671">
                        <c:v>9.4998046899999977</c:v>
                      </c:pt>
                      <c:pt idx="1672">
                        <c:v>9.4998046899999977</c:v>
                      </c:pt>
                      <c:pt idx="1673">
                        <c:v>9.4998046899999977</c:v>
                      </c:pt>
                      <c:pt idx="1674">
                        <c:v>9.4998046899999977</c:v>
                      </c:pt>
                      <c:pt idx="1675">
                        <c:v>9.4998046899999977</c:v>
                      </c:pt>
                      <c:pt idx="1676">
                        <c:v>9.4998046899999977</c:v>
                      </c:pt>
                      <c:pt idx="1677">
                        <c:v>9.4998046899999977</c:v>
                      </c:pt>
                      <c:pt idx="1678">
                        <c:v>9.4998046899999977</c:v>
                      </c:pt>
                      <c:pt idx="1679">
                        <c:v>9.4998046899999977</c:v>
                      </c:pt>
                      <c:pt idx="1680">
                        <c:v>9.4998046899999977</c:v>
                      </c:pt>
                      <c:pt idx="1681">
                        <c:v>9.4998046899999977</c:v>
                      </c:pt>
                      <c:pt idx="1682">
                        <c:v>9.4998046899999977</c:v>
                      </c:pt>
                      <c:pt idx="1683">
                        <c:v>9.4998046899999977</c:v>
                      </c:pt>
                      <c:pt idx="1684">
                        <c:v>9.4998046899999977</c:v>
                      </c:pt>
                      <c:pt idx="1685">
                        <c:v>9.4998046899999977</c:v>
                      </c:pt>
                      <c:pt idx="1686">
                        <c:v>9.4998046899999977</c:v>
                      </c:pt>
                      <c:pt idx="1687">
                        <c:v>9.4998046899999977</c:v>
                      </c:pt>
                      <c:pt idx="1688">
                        <c:v>9.4998046899999977</c:v>
                      </c:pt>
                      <c:pt idx="1689">
                        <c:v>9.4998046899999977</c:v>
                      </c:pt>
                      <c:pt idx="1690">
                        <c:v>9.4998046899999977</c:v>
                      </c:pt>
                      <c:pt idx="1691">
                        <c:v>9.4998046899999977</c:v>
                      </c:pt>
                      <c:pt idx="1692">
                        <c:v>9.4998046899999977</c:v>
                      </c:pt>
                      <c:pt idx="1693">
                        <c:v>9.4998046899999977</c:v>
                      </c:pt>
                      <c:pt idx="1694">
                        <c:v>9.4998046899999977</c:v>
                      </c:pt>
                      <c:pt idx="1695">
                        <c:v>9.4998046899999977</c:v>
                      </c:pt>
                      <c:pt idx="1696">
                        <c:v>9.4998046899999977</c:v>
                      </c:pt>
                      <c:pt idx="1697">
                        <c:v>9.4998046899999977</c:v>
                      </c:pt>
                      <c:pt idx="1698">
                        <c:v>9.4998046899999977</c:v>
                      </c:pt>
                      <c:pt idx="1699">
                        <c:v>9.4998046899999977</c:v>
                      </c:pt>
                      <c:pt idx="1700">
                        <c:v>9.4998046899999977</c:v>
                      </c:pt>
                      <c:pt idx="1701">
                        <c:v>9.4998046899999977</c:v>
                      </c:pt>
                      <c:pt idx="1702">
                        <c:v>9.4998046899999977</c:v>
                      </c:pt>
                      <c:pt idx="1703">
                        <c:v>9.4998046899999977</c:v>
                      </c:pt>
                      <c:pt idx="1704">
                        <c:v>9.4998046899999977</c:v>
                      </c:pt>
                      <c:pt idx="1705">
                        <c:v>9.4998046899999977</c:v>
                      </c:pt>
                      <c:pt idx="1706">
                        <c:v>9.4998046899999977</c:v>
                      </c:pt>
                      <c:pt idx="1707">
                        <c:v>9.4998046899999977</c:v>
                      </c:pt>
                      <c:pt idx="1708">
                        <c:v>9.4998046899999977</c:v>
                      </c:pt>
                      <c:pt idx="1709">
                        <c:v>9.4998046899999977</c:v>
                      </c:pt>
                      <c:pt idx="1710">
                        <c:v>9.4998046899999977</c:v>
                      </c:pt>
                      <c:pt idx="1711">
                        <c:v>9.4998046899999977</c:v>
                      </c:pt>
                      <c:pt idx="1712">
                        <c:v>9.4998046899999977</c:v>
                      </c:pt>
                      <c:pt idx="1713">
                        <c:v>9.4998046899999977</c:v>
                      </c:pt>
                      <c:pt idx="1714">
                        <c:v>9.4998046899999977</c:v>
                      </c:pt>
                      <c:pt idx="1715">
                        <c:v>9.4998046899999977</c:v>
                      </c:pt>
                      <c:pt idx="1716">
                        <c:v>9.4998046899999977</c:v>
                      </c:pt>
                      <c:pt idx="1717">
                        <c:v>9.4998046899999977</c:v>
                      </c:pt>
                      <c:pt idx="1718">
                        <c:v>9.4998046899999977</c:v>
                      </c:pt>
                      <c:pt idx="1719">
                        <c:v>9.4998046899999977</c:v>
                      </c:pt>
                      <c:pt idx="1720">
                        <c:v>9.4998046899999977</c:v>
                      </c:pt>
                      <c:pt idx="1721">
                        <c:v>9.4998046899999977</c:v>
                      </c:pt>
                      <c:pt idx="1722">
                        <c:v>9.4998046899999977</c:v>
                      </c:pt>
                      <c:pt idx="1723">
                        <c:v>9.4998046899999977</c:v>
                      </c:pt>
                      <c:pt idx="1724">
                        <c:v>9.4998046899999977</c:v>
                      </c:pt>
                      <c:pt idx="1725">
                        <c:v>9.4998046899999977</c:v>
                      </c:pt>
                      <c:pt idx="1726">
                        <c:v>9.4998046899999977</c:v>
                      </c:pt>
                      <c:pt idx="1727">
                        <c:v>9.4998046899999977</c:v>
                      </c:pt>
                      <c:pt idx="1728">
                        <c:v>9.4998046899999977</c:v>
                      </c:pt>
                      <c:pt idx="1729">
                        <c:v>9.4998046899999977</c:v>
                      </c:pt>
                      <c:pt idx="1730">
                        <c:v>9.4998046899999977</c:v>
                      </c:pt>
                      <c:pt idx="1731">
                        <c:v>9.4998046899999977</c:v>
                      </c:pt>
                      <c:pt idx="1732">
                        <c:v>9.4998046899999977</c:v>
                      </c:pt>
                      <c:pt idx="1733">
                        <c:v>9.4998046899999977</c:v>
                      </c:pt>
                      <c:pt idx="1734">
                        <c:v>9.4998046899999977</c:v>
                      </c:pt>
                      <c:pt idx="1735">
                        <c:v>9.4998046899999977</c:v>
                      </c:pt>
                      <c:pt idx="1736">
                        <c:v>9.4998046899999977</c:v>
                      </c:pt>
                      <c:pt idx="1737">
                        <c:v>9.4998046899999977</c:v>
                      </c:pt>
                      <c:pt idx="1738">
                        <c:v>9.4998046899999977</c:v>
                      </c:pt>
                      <c:pt idx="1739">
                        <c:v>9.4998046899999977</c:v>
                      </c:pt>
                      <c:pt idx="1740">
                        <c:v>9.4998046899999977</c:v>
                      </c:pt>
                      <c:pt idx="1741">
                        <c:v>9.4998046899999977</c:v>
                      </c:pt>
                      <c:pt idx="1742">
                        <c:v>9.4998046899999977</c:v>
                      </c:pt>
                      <c:pt idx="1743">
                        <c:v>9.4998046899999977</c:v>
                      </c:pt>
                      <c:pt idx="1744">
                        <c:v>9.4998046899999977</c:v>
                      </c:pt>
                      <c:pt idx="1745">
                        <c:v>9.4998046899999977</c:v>
                      </c:pt>
                      <c:pt idx="1746">
                        <c:v>9.4998046899999977</c:v>
                      </c:pt>
                      <c:pt idx="1747">
                        <c:v>9.4998046899999977</c:v>
                      </c:pt>
                      <c:pt idx="1748">
                        <c:v>9.4998046899999977</c:v>
                      </c:pt>
                      <c:pt idx="1749">
                        <c:v>9.4998046899999977</c:v>
                      </c:pt>
                      <c:pt idx="1750">
                        <c:v>9.4998046899999977</c:v>
                      </c:pt>
                      <c:pt idx="1751">
                        <c:v>9.4998046899999977</c:v>
                      </c:pt>
                      <c:pt idx="1752">
                        <c:v>9.4998046899999977</c:v>
                      </c:pt>
                      <c:pt idx="1753">
                        <c:v>9.4998046899999977</c:v>
                      </c:pt>
                      <c:pt idx="1754">
                        <c:v>9.4998046899999977</c:v>
                      </c:pt>
                      <c:pt idx="1755">
                        <c:v>9.4998046899999977</c:v>
                      </c:pt>
                      <c:pt idx="1756">
                        <c:v>9.4998046899999977</c:v>
                      </c:pt>
                      <c:pt idx="1757">
                        <c:v>9.4998046899999977</c:v>
                      </c:pt>
                      <c:pt idx="1758">
                        <c:v>9.4998046899999977</c:v>
                      </c:pt>
                      <c:pt idx="1759">
                        <c:v>9.4998046899999977</c:v>
                      </c:pt>
                      <c:pt idx="1760">
                        <c:v>9.4998046899999977</c:v>
                      </c:pt>
                      <c:pt idx="1761">
                        <c:v>9.4998046899999977</c:v>
                      </c:pt>
                      <c:pt idx="1762">
                        <c:v>9.4998046899999977</c:v>
                      </c:pt>
                      <c:pt idx="1763">
                        <c:v>9.4998046899999977</c:v>
                      </c:pt>
                      <c:pt idx="1764">
                        <c:v>9.4998046899999977</c:v>
                      </c:pt>
                      <c:pt idx="1765">
                        <c:v>9.4998046899999977</c:v>
                      </c:pt>
                      <c:pt idx="1766">
                        <c:v>9.4998046899999977</c:v>
                      </c:pt>
                      <c:pt idx="1767">
                        <c:v>9.4998046899999977</c:v>
                      </c:pt>
                      <c:pt idx="1768">
                        <c:v>9.4998046899999977</c:v>
                      </c:pt>
                      <c:pt idx="1769">
                        <c:v>9.4998046899999977</c:v>
                      </c:pt>
                      <c:pt idx="1770">
                        <c:v>9.4998046899999977</c:v>
                      </c:pt>
                      <c:pt idx="1771">
                        <c:v>9.4998046899999977</c:v>
                      </c:pt>
                      <c:pt idx="1772">
                        <c:v>9.4998046899999977</c:v>
                      </c:pt>
                      <c:pt idx="1773">
                        <c:v>9.5999023399999999</c:v>
                      </c:pt>
                      <c:pt idx="1774">
                        <c:v>9.5999023399999999</c:v>
                      </c:pt>
                      <c:pt idx="1775">
                        <c:v>9.5999023399999999</c:v>
                      </c:pt>
                      <c:pt idx="1776">
                        <c:v>9.5999023399999999</c:v>
                      </c:pt>
                      <c:pt idx="1777">
                        <c:v>9.5999023399999999</c:v>
                      </c:pt>
                      <c:pt idx="1778">
                        <c:v>9.5999023399999999</c:v>
                      </c:pt>
                      <c:pt idx="1779">
                        <c:v>9.5999023399999999</c:v>
                      </c:pt>
                      <c:pt idx="1780">
                        <c:v>9.5999023399999999</c:v>
                      </c:pt>
                      <c:pt idx="1781">
                        <c:v>9.5999023399999999</c:v>
                      </c:pt>
                      <c:pt idx="1782">
                        <c:v>9.5999023399999999</c:v>
                      </c:pt>
                      <c:pt idx="1783">
                        <c:v>9.5999023399999999</c:v>
                      </c:pt>
                      <c:pt idx="1784">
                        <c:v>9.5999023399999999</c:v>
                      </c:pt>
                      <c:pt idx="1785">
                        <c:v>9.5999023399999999</c:v>
                      </c:pt>
                      <c:pt idx="1786">
                        <c:v>9.5999023399999999</c:v>
                      </c:pt>
                      <c:pt idx="1787">
                        <c:v>9.5999023399999999</c:v>
                      </c:pt>
                      <c:pt idx="1788">
                        <c:v>9.5999023399999999</c:v>
                      </c:pt>
                      <c:pt idx="1789">
                        <c:v>9.5999023399999999</c:v>
                      </c:pt>
                      <c:pt idx="1790">
                        <c:v>9.5999023399999999</c:v>
                      </c:pt>
                      <c:pt idx="1791">
                        <c:v>9.5999023399999999</c:v>
                      </c:pt>
                      <c:pt idx="1792">
                        <c:v>9.5999023399999999</c:v>
                      </c:pt>
                      <c:pt idx="1793">
                        <c:v>9.5999023399999999</c:v>
                      </c:pt>
                      <c:pt idx="1794">
                        <c:v>9.5999023399999999</c:v>
                      </c:pt>
                      <c:pt idx="1795">
                        <c:v>9.5999023399999999</c:v>
                      </c:pt>
                      <c:pt idx="1796">
                        <c:v>9.5999023399999999</c:v>
                      </c:pt>
                      <c:pt idx="1797">
                        <c:v>9.5999023399999999</c:v>
                      </c:pt>
                      <c:pt idx="1798">
                        <c:v>9.5999023399999999</c:v>
                      </c:pt>
                      <c:pt idx="1799">
                        <c:v>9.5999023399999999</c:v>
                      </c:pt>
                      <c:pt idx="1800">
                        <c:v>9.5999023399999999</c:v>
                      </c:pt>
                      <c:pt idx="1801">
                        <c:v>9.5999023399999999</c:v>
                      </c:pt>
                      <c:pt idx="1802">
                        <c:v>9.5999023399999999</c:v>
                      </c:pt>
                      <c:pt idx="1803">
                        <c:v>9.5999023399999999</c:v>
                      </c:pt>
                      <c:pt idx="1804">
                        <c:v>9.5999023399999999</c:v>
                      </c:pt>
                      <c:pt idx="1805">
                        <c:v>9.5999023399999999</c:v>
                      </c:pt>
                      <c:pt idx="1806">
                        <c:v>9.5999023399999999</c:v>
                      </c:pt>
                      <c:pt idx="1807">
                        <c:v>9.5999023399999999</c:v>
                      </c:pt>
                      <c:pt idx="1808">
                        <c:v>9.5999023399999999</c:v>
                      </c:pt>
                      <c:pt idx="1809">
                        <c:v>9.5999023399999999</c:v>
                      </c:pt>
                      <c:pt idx="1810">
                        <c:v>9.5999023399999999</c:v>
                      </c:pt>
                      <c:pt idx="1811">
                        <c:v>9.5999023399999999</c:v>
                      </c:pt>
                      <c:pt idx="1812">
                        <c:v>9.5999023399999999</c:v>
                      </c:pt>
                      <c:pt idx="1813">
                        <c:v>9.5999023399999999</c:v>
                      </c:pt>
                      <c:pt idx="1814">
                        <c:v>9.5999023399999999</c:v>
                      </c:pt>
                      <c:pt idx="1815">
                        <c:v>9.5999023399999999</c:v>
                      </c:pt>
                      <c:pt idx="1816">
                        <c:v>9.5999023399999999</c:v>
                      </c:pt>
                      <c:pt idx="1817">
                        <c:v>9.5999023399999999</c:v>
                      </c:pt>
                      <c:pt idx="1818">
                        <c:v>9.5999023399999999</c:v>
                      </c:pt>
                      <c:pt idx="1819">
                        <c:v>9.5999023399999999</c:v>
                      </c:pt>
                      <c:pt idx="1820">
                        <c:v>9.5999023399999999</c:v>
                      </c:pt>
                      <c:pt idx="1821">
                        <c:v>9.5999023399999999</c:v>
                      </c:pt>
                      <c:pt idx="1822">
                        <c:v>9.5999023399999999</c:v>
                      </c:pt>
                      <c:pt idx="1823">
                        <c:v>9.5999023399999999</c:v>
                      </c:pt>
                      <c:pt idx="1824">
                        <c:v>9.5999023399999999</c:v>
                      </c:pt>
                      <c:pt idx="1825">
                        <c:v>9.5999023399999999</c:v>
                      </c:pt>
                      <c:pt idx="1826">
                        <c:v>9.5999023399999999</c:v>
                      </c:pt>
                      <c:pt idx="1827">
                        <c:v>9.5999023399999999</c:v>
                      </c:pt>
                      <c:pt idx="1828">
                        <c:v>9.5999023399999999</c:v>
                      </c:pt>
                      <c:pt idx="1829">
                        <c:v>9.5999023399999999</c:v>
                      </c:pt>
                      <c:pt idx="1830">
                        <c:v>9.5999023399999999</c:v>
                      </c:pt>
                      <c:pt idx="1831">
                        <c:v>9.5999023399999999</c:v>
                      </c:pt>
                      <c:pt idx="1832">
                        <c:v>9.5999023399999999</c:v>
                      </c:pt>
                      <c:pt idx="1833">
                        <c:v>9.5999023399999999</c:v>
                      </c:pt>
                      <c:pt idx="1834">
                        <c:v>9.5999023399999999</c:v>
                      </c:pt>
                      <c:pt idx="1835">
                        <c:v>9.5999023399999999</c:v>
                      </c:pt>
                      <c:pt idx="1836">
                        <c:v>9.5999023399999999</c:v>
                      </c:pt>
                      <c:pt idx="1837">
                        <c:v>9.5999023399999999</c:v>
                      </c:pt>
                      <c:pt idx="1838">
                        <c:v>9.5999023399999999</c:v>
                      </c:pt>
                      <c:pt idx="1839">
                        <c:v>9.5999023399999999</c:v>
                      </c:pt>
                      <c:pt idx="1840">
                        <c:v>9.5999023399999999</c:v>
                      </c:pt>
                      <c:pt idx="1841">
                        <c:v>9.5999023399999999</c:v>
                      </c:pt>
                      <c:pt idx="1842">
                        <c:v>9.5999023399999999</c:v>
                      </c:pt>
                      <c:pt idx="1843">
                        <c:v>9.5999023399999999</c:v>
                      </c:pt>
                      <c:pt idx="1844">
                        <c:v>9.5999023399999999</c:v>
                      </c:pt>
                      <c:pt idx="1845">
                        <c:v>9.5999023399999999</c:v>
                      </c:pt>
                      <c:pt idx="1846">
                        <c:v>9.5999023399999999</c:v>
                      </c:pt>
                      <c:pt idx="1847">
                        <c:v>9.5999023399999999</c:v>
                      </c:pt>
                      <c:pt idx="1848">
                        <c:v>9.5999023399999999</c:v>
                      </c:pt>
                      <c:pt idx="1849">
                        <c:v>9.5999023399999999</c:v>
                      </c:pt>
                      <c:pt idx="1850">
                        <c:v>9.5999023399999999</c:v>
                      </c:pt>
                      <c:pt idx="1851">
                        <c:v>9.5999023399999999</c:v>
                      </c:pt>
                      <c:pt idx="1852">
                        <c:v>9.5999023399999999</c:v>
                      </c:pt>
                      <c:pt idx="1853">
                        <c:v>9.5999023399999999</c:v>
                      </c:pt>
                      <c:pt idx="1854">
                        <c:v>9.5999023399999999</c:v>
                      </c:pt>
                      <c:pt idx="1855">
                        <c:v>9.5999023399999999</c:v>
                      </c:pt>
                      <c:pt idx="1856">
                        <c:v>9.5999023399999999</c:v>
                      </c:pt>
                      <c:pt idx="1857">
                        <c:v>9.5999023399999999</c:v>
                      </c:pt>
                      <c:pt idx="1858">
                        <c:v>9.5999023399999999</c:v>
                      </c:pt>
                      <c:pt idx="1859">
                        <c:v>9.5999023399999999</c:v>
                      </c:pt>
                      <c:pt idx="1860">
                        <c:v>9.5999023399999999</c:v>
                      </c:pt>
                      <c:pt idx="1861">
                        <c:v>9.5999023399999999</c:v>
                      </c:pt>
                      <c:pt idx="1862">
                        <c:v>9.5999023399999999</c:v>
                      </c:pt>
                      <c:pt idx="1863">
                        <c:v>9.5999023399999999</c:v>
                      </c:pt>
                      <c:pt idx="1864">
                        <c:v>9.5999023399999999</c:v>
                      </c:pt>
                      <c:pt idx="1865">
                        <c:v>9.5999023399999999</c:v>
                      </c:pt>
                      <c:pt idx="1866">
                        <c:v>9.5999023399999999</c:v>
                      </c:pt>
                      <c:pt idx="1867">
                        <c:v>9.5999023399999999</c:v>
                      </c:pt>
                      <c:pt idx="1868">
                        <c:v>9.5999023399999999</c:v>
                      </c:pt>
                      <c:pt idx="1869">
                        <c:v>9.5999023399999999</c:v>
                      </c:pt>
                      <c:pt idx="1870">
                        <c:v>9.5999023399999999</c:v>
                      </c:pt>
                      <c:pt idx="1871">
                        <c:v>9.5999023399999999</c:v>
                      </c:pt>
                      <c:pt idx="1872">
                        <c:v>9.5999023399999999</c:v>
                      </c:pt>
                      <c:pt idx="1873">
                        <c:v>9.5999023399999999</c:v>
                      </c:pt>
                      <c:pt idx="1874">
                        <c:v>9.5999023399999999</c:v>
                      </c:pt>
                      <c:pt idx="1875">
                        <c:v>9.5999023399999999</c:v>
                      </c:pt>
                      <c:pt idx="1876">
                        <c:v>9.5999023399999999</c:v>
                      </c:pt>
                      <c:pt idx="1877">
                        <c:v>9.5999023399999999</c:v>
                      </c:pt>
                      <c:pt idx="1878">
                        <c:v>9.5999023399999999</c:v>
                      </c:pt>
                      <c:pt idx="1879">
                        <c:v>9.5999023399999999</c:v>
                      </c:pt>
                      <c:pt idx="1880">
                        <c:v>9.5999023399999999</c:v>
                      </c:pt>
                      <c:pt idx="1881">
                        <c:v>9.5999023399999999</c:v>
                      </c:pt>
                      <c:pt idx="1882">
                        <c:v>9.5999023399999999</c:v>
                      </c:pt>
                      <c:pt idx="1883">
                        <c:v>9.5999023399999999</c:v>
                      </c:pt>
                      <c:pt idx="1884">
                        <c:v>9.5999023399999999</c:v>
                      </c:pt>
                      <c:pt idx="1885">
                        <c:v>9.5999023399999999</c:v>
                      </c:pt>
                      <c:pt idx="1886">
                        <c:v>9.5999023399999999</c:v>
                      </c:pt>
                      <c:pt idx="1887">
                        <c:v>9.5999023399999999</c:v>
                      </c:pt>
                      <c:pt idx="1888">
                        <c:v>9.5999023399999999</c:v>
                      </c:pt>
                      <c:pt idx="1889">
                        <c:v>9.5999023399999999</c:v>
                      </c:pt>
                      <c:pt idx="1890">
                        <c:v>9.5999023399999999</c:v>
                      </c:pt>
                      <c:pt idx="1891">
                        <c:v>9.5999023399999999</c:v>
                      </c:pt>
                      <c:pt idx="1892">
                        <c:v>9.5999023399999999</c:v>
                      </c:pt>
                      <c:pt idx="1893">
                        <c:v>9.5999023399999999</c:v>
                      </c:pt>
                      <c:pt idx="1894">
                        <c:v>9.5999023399999999</c:v>
                      </c:pt>
                      <c:pt idx="1895">
                        <c:v>9.5999023399999999</c:v>
                      </c:pt>
                      <c:pt idx="1896">
                        <c:v>9.5999023399999999</c:v>
                      </c:pt>
                      <c:pt idx="1897">
                        <c:v>9.5999023399999999</c:v>
                      </c:pt>
                      <c:pt idx="1898">
                        <c:v>9.5999023399999999</c:v>
                      </c:pt>
                      <c:pt idx="1899">
                        <c:v>9.5999023399999999</c:v>
                      </c:pt>
                      <c:pt idx="1900">
                        <c:v>9.5999023399999999</c:v>
                      </c:pt>
                      <c:pt idx="1901">
                        <c:v>9.5999023399999999</c:v>
                      </c:pt>
                      <c:pt idx="1902">
                        <c:v>9.5999023399999999</c:v>
                      </c:pt>
                      <c:pt idx="1903">
                        <c:v>9.5999023399999999</c:v>
                      </c:pt>
                      <c:pt idx="1904">
                        <c:v>9.5999023399999999</c:v>
                      </c:pt>
                      <c:pt idx="1905">
                        <c:v>9.5999023399999999</c:v>
                      </c:pt>
                      <c:pt idx="1906">
                        <c:v>9.5999023399999999</c:v>
                      </c:pt>
                      <c:pt idx="1907">
                        <c:v>9.5999023399999999</c:v>
                      </c:pt>
                      <c:pt idx="1908">
                        <c:v>9.5999023399999999</c:v>
                      </c:pt>
                      <c:pt idx="1909">
                        <c:v>9.5999023399999999</c:v>
                      </c:pt>
                      <c:pt idx="1910">
                        <c:v>9.6997558599999998</c:v>
                      </c:pt>
                      <c:pt idx="1911">
                        <c:v>9.6997558599999998</c:v>
                      </c:pt>
                      <c:pt idx="1912">
                        <c:v>9.6997558599999998</c:v>
                      </c:pt>
                      <c:pt idx="1913">
                        <c:v>9.6997558599999998</c:v>
                      </c:pt>
                      <c:pt idx="1914">
                        <c:v>9.6997558599999998</c:v>
                      </c:pt>
                      <c:pt idx="1915">
                        <c:v>9.6997558599999998</c:v>
                      </c:pt>
                      <c:pt idx="1916">
                        <c:v>9.6997558599999998</c:v>
                      </c:pt>
                      <c:pt idx="1917">
                        <c:v>9.6997558599999998</c:v>
                      </c:pt>
                      <c:pt idx="1918">
                        <c:v>9.6997558599999998</c:v>
                      </c:pt>
                      <c:pt idx="1919">
                        <c:v>9.6997558599999998</c:v>
                      </c:pt>
                      <c:pt idx="1920">
                        <c:v>9.6997558599999998</c:v>
                      </c:pt>
                      <c:pt idx="1921">
                        <c:v>9.6997558599999998</c:v>
                      </c:pt>
                      <c:pt idx="1922">
                        <c:v>9.6997558599999998</c:v>
                      </c:pt>
                      <c:pt idx="1923">
                        <c:v>9.6997558599999998</c:v>
                      </c:pt>
                      <c:pt idx="1924">
                        <c:v>9.6997558599999998</c:v>
                      </c:pt>
                      <c:pt idx="1925">
                        <c:v>9.6997558599999998</c:v>
                      </c:pt>
                      <c:pt idx="1926">
                        <c:v>9.6997558599999998</c:v>
                      </c:pt>
                      <c:pt idx="1927">
                        <c:v>9.6997558599999998</c:v>
                      </c:pt>
                      <c:pt idx="1928">
                        <c:v>9.6997558599999998</c:v>
                      </c:pt>
                      <c:pt idx="1929">
                        <c:v>9.6997558599999998</c:v>
                      </c:pt>
                      <c:pt idx="1930">
                        <c:v>9.6997558599999998</c:v>
                      </c:pt>
                      <c:pt idx="1931">
                        <c:v>9.6997558599999998</c:v>
                      </c:pt>
                      <c:pt idx="1932">
                        <c:v>9.6997558599999998</c:v>
                      </c:pt>
                      <c:pt idx="1933">
                        <c:v>9.6997558599999998</c:v>
                      </c:pt>
                      <c:pt idx="1934">
                        <c:v>9.6997558599999998</c:v>
                      </c:pt>
                      <c:pt idx="1935">
                        <c:v>9.6997558599999998</c:v>
                      </c:pt>
                      <c:pt idx="1936">
                        <c:v>9.6997558599999998</c:v>
                      </c:pt>
                      <c:pt idx="1937">
                        <c:v>9.6997558599999998</c:v>
                      </c:pt>
                      <c:pt idx="1938">
                        <c:v>9.6997558599999998</c:v>
                      </c:pt>
                      <c:pt idx="1939">
                        <c:v>9.6997558599999998</c:v>
                      </c:pt>
                      <c:pt idx="1940">
                        <c:v>9.6997558599999998</c:v>
                      </c:pt>
                      <c:pt idx="1941">
                        <c:v>9.6997558599999998</c:v>
                      </c:pt>
                      <c:pt idx="1942">
                        <c:v>9.6997558599999998</c:v>
                      </c:pt>
                      <c:pt idx="1943">
                        <c:v>9.6997558599999998</c:v>
                      </c:pt>
                      <c:pt idx="1944">
                        <c:v>9.6997558599999998</c:v>
                      </c:pt>
                      <c:pt idx="1945">
                        <c:v>9.6997558599999998</c:v>
                      </c:pt>
                      <c:pt idx="1946">
                        <c:v>9.6997558599999998</c:v>
                      </c:pt>
                      <c:pt idx="1947">
                        <c:v>9.6997558599999998</c:v>
                      </c:pt>
                      <c:pt idx="1948">
                        <c:v>9.6997558599999998</c:v>
                      </c:pt>
                      <c:pt idx="1949">
                        <c:v>9.6997558599999998</c:v>
                      </c:pt>
                      <c:pt idx="1950">
                        <c:v>9.6997558599999998</c:v>
                      </c:pt>
                      <c:pt idx="1951">
                        <c:v>9.6997558599999998</c:v>
                      </c:pt>
                      <c:pt idx="1952">
                        <c:v>9.6997558599999998</c:v>
                      </c:pt>
                      <c:pt idx="1953">
                        <c:v>9.6997558599999998</c:v>
                      </c:pt>
                      <c:pt idx="1954">
                        <c:v>9.6997558599999998</c:v>
                      </c:pt>
                      <c:pt idx="1955">
                        <c:v>9.6997558599999998</c:v>
                      </c:pt>
                      <c:pt idx="1956">
                        <c:v>9.6997558599999998</c:v>
                      </c:pt>
                      <c:pt idx="1957">
                        <c:v>9.6997558599999998</c:v>
                      </c:pt>
                      <c:pt idx="1958">
                        <c:v>9.6997558599999998</c:v>
                      </c:pt>
                      <c:pt idx="1959">
                        <c:v>9.6997558599999998</c:v>
                      </c:pt>
                      <c:pt idx="1960">
                        <c:v>9.6997558599999998</c:v>
                      </c:pt>
                      <c:pt idx="1961">
                        <c:v>9.6997558599999998</c:v>
                      </c:pt>
                      <c:pt idx="1962">
                        <c:v>9.6997558599999998</c:v>
                      </c:pt>
                      <c:pt idx="1963">
                        <c:v>9.6997558599999998</c:v>
                      </c:pt>
                      <c:pt idx="1964">
                        <c:v>9.6997558599999998</c:v>
                      </c:pt>
                      <c:pt idx="1965">
                        <c:v>9.6997558599999998</c:v>
                      </c:pt>
                      <c:pt idx="1966">
                        <c:v>9.6997558599999998</c:v>
                      </c:pt>
                      <c:pt idx="1967">
                        <c:v>9.6997558599999998</c:v>
                      </c:pt>
                      <c:pt idx="1968">
                        <c:v>9.6997558599999998</c:v>
                      </c:pt>
                      <c:pt idx="1969">
                        <c:v>9.6997558599999998</c:v>
                      </c:pt>
                      <c:pt idx="1970">
                        <c:v>9.6997558599999998</c:v>
                      </c:pt>
                      <c:pt idx="1971">
                        <c:v>9.6997558599999998</c:v>
                      </c:pt>
                      <c:pt idx="1972">
                        <c:v>9.6997558599999998</c:v>
                      </c:pt>
                      <c:pt idx="1973">
                        <c:v>9.6997558599999998</c:v>
                      </c:pt>
                      <c:pt idx="1974">
                        <c:v>9.6997558599999998</c:v>
                      </c:pt>
                      <c:pt idx="1975">
                        <c:v>9.6997558599999998</c:v>
                      </c:pt>
                      <c:pt idx="1976">
                        <c:v>9.6997558599999998</c:v>
                      </c:pt>
                      <c:pt idx="1977">
                        <c:v>9.6997558599999998</c:v>
                      </c:pt>
                      <c:pt idx="1978">
                        <c:v>9.6997558599999998</c:v>
                      </c:pt>
                      <c:pt idx="1979">
                        <c:v>9.6997558599999998</c:v>
                      </c:pt>
                      <c:pt idx="1980">
                        <c:v>9.6997558599999998</c:v>
                      </c:pt>
                      <c:pt idx="1981">
                        <c:v>9.6997558599999998</c:v>
                      </c:pt>
                      <c:pt idx="1982">
                        <c:v>9.6997558599999998</c:v>
                      </c:pt>
                      <c:pt idx="1983">
                        <c:v>9.6997558599999998</c:v>
                      </c:pt>
                      <c:pt idx="1984">
                        <c:v>9.6997558599999998</c:v>
                      </c:pt>
                      <c:pt idx="1985">
                        <c:v>9.6997558599999998</c:v>
                      </c:pt>
                      <c:pt idx="1986">
                        <c:v>9.6997558599999998</c:v>
                      </c:pt>
                      <c:pt idx="1987">
                        <c:v>9.6997558599999998</c:v>
                      </c:pt>
                      <c:pt idx="1988">
                        <c:v>9.6997558599999998</c:v>
                      </c:pt>
                      <c:pt idx="1989">
                        <c:v>9.6997558599999998</c:v>
                      </c:pt>
                      <c:pt idx="1990">
                        <c:v>9.6997558599999998</c:v>
                      </c:pt>
                      <c:pt idx="1991">
                        <c:v>9.6997558599999998</c:v>
                      </c:pt>
                      <c:pt idx="1992">
                        <c:v>9.6997558599999998</c:v>
                      </c:pt>
                      <c:pt idx="1993">
                        <c:v>9.6997558599999998</c:v>
                      </c:pt>
                      <c:pt idx="1994">
                        <c:v>9.6997558599999998</c:v>
                      </c:pt>
                      <c:pt idx="1995">
                        <c:v>9.6997558599999998</c:v>
                      </c:pt>
                      <c:pt idx="1996">
                        <c:v>9.6997558599999998</c:v>
                      </c:pt>
                      <c:pt idx="1997">
                        <c:v>9.6997558599999998</c:v>
                      </c:pt>
                      <c:pt idx="1998">
                        <c:v>9.6997558599999998</c:v>
                      </c:pt>
                      <c:pt idx="1999">
                        <c:v>9.6997558599999998</c:v>
                      </c:pt>
                      <c:pt idx="2000">
                        <c:v>9.6997558599999998</c:v>
                      </c:pt>
                      <c:pt idx="2001">
                        <c:v>9.6997558599999998</c:v>
                      </c:pt>
                      <c:pt idx="2002">
                        <c:v>9.6997558599999998</c:v>
                      </c:pt>
                      <c:pt idx="2003">
                        <c:v>9.6997558599999998</c:v>
                      </c:pt>
                      <c:pt idx="2004">
                        <c:v>9.6997558599999998</c:v>
                      </c:pt>
                      <c:pt idx="2005">
                        <c:v>9.6997558599999998</c:v>
                      </c:pt>
                      <c:pt idx="2006">
                        <c:v>9.6997558599999998</c:v>
                      </c:pt>
                      <c:pt idx="2007">
                        <c:v>9.6997558599999998</c:v>
                      </c:pt>
                      <c:pt idx="2008">
                        <c:v>9.6997558599999998</c:v>
                      </c:pt>
                      <c:pt idx="2009">
                        <c:v>9.6997558599999998</c:v>
                      </c:pt>
                      <c:pt idx="2010">
                        <c:v>9.6997558599999998</c:v>
                      </c:pt>
                      <c:pt idx="2011">
                        <c:v>9.6997558599999998</c:v>
                      </c:pt>
                      <c:pt idx="2012">
                        <c:v>9.6997558599999998</c:v>
                      </c:pt>
                      <c:pt idx="2013">
                        <c:v>9.6997558599999998</c:v>
                      </c:pt>
                      <c:pt idx="2014">
                        <c:v>9.6997558599999998</c:v>
                      </c:pt>
                      <c:pt idx="2015">
                        <c:v>9.6997558599999998</c:v>
                      </c:pt>
                      <c:pt idx="2016">
                        <c:v>9.6997558599999998</c:v>
                      </c:pt>
                      <c:pt idx="2017">
                        <c:v>9.6997558599999998</c:v>
                      </c:pt>
                      <c:pt idx="2018">
                        <c:v>9.6997558599999998</c:v>
                      </c:pt>
                      <c:pt idx="2019">
                        <c:v>9.6997558599999998</c:v>
                      </c:pt>
                      <c:pt idx="2020">
                        <c:v>9.6997558599999998</c:v>
                      </c:pt>
                      <c:pt idx="2021">
                        <c:v>9.6997558599999998</c:v>
                      </c:pt>
                      <c:pt idx="2022">
                        <c:v>9.6997558599999998</c:v>
                      </c:pt>
                      <c:pt idx="2023">
                        <c:v>9.6997558599999998</c:v>
                      </c:pt>
                      <c:pt idx="2024">
                        <c:v>9.6997558599999998</c:v>
                      </c:pt>
                      <c:pt idx="2025">
                        <c:v>9.6997558599999998</c:v>
                      </c:pt>
                      <c:pt idx="2026">
                        <c:v>9.6997558599999998</c:v>
                      </c:pt>
                      <c:pt idx="2027">
                        <c:v>9.6997558599999998</c:v>
                      </c:pt>
                      <c:pt idx="2028">
                        <c:v>9.6997558599999998</c:v>
                      </c:pt>
                      <c:pt idx="2029">
                        <c:v>9.6997558599999998</c:v>
                      </c:pt>
                      <c:pt idx="2030">
                        <c:v>9.6997558599999998</c:v>
                      </c:pt>
                      <c:pt idx="2031">
                        <c:v>9.6997558599999998</c:v>
                      </c:pt>
                      <c:pt idx="2032">
                        <c:v>9.6997558599999998</c:v>
                      </c:pt>
                      <c:pt idx="2033">
                        <c:v>9.6997558599999998</c:v>
                      </c:pt>
                      <c:pt idx="2034">
                        <c:v>9.6997558599999998</c:v>
                      </c:pt>
                      <c:pt idx="2035">
                        <c:v>9.6997558599999998</c:v>
                      </c:pt>
                      <c:pt idx="2036">
                        <c:v>9.6997558599999998</c:v>
                      </c:pt>
                      <c:pt idx="2037">
                        <c:v>9.6997558599999998</c:v>
                      </c:pt>
                      <c:pt idx="2038">
                        <c:v>9.6997558599999998</c:v>
                      </c:pt>
                      <c:pt idx="2039">
                        <c:v>9.6997558599999998</c:v>
                      </c:pt>
                      <c:pt idx="2040">
                        <c:v>9.6997558599999998</c:v>
                      </c:pt>
                      <c:pt idx="2041">
                        <c:v>9.6997558599999998</c:v>
                      </c:pt>
                      <c:pt idx="2042">
                        <c:v>9.7998535199999992</c:v>
                      </c:pt>
                      <c:pt idx="2043">
                        <c:v>9.7998535199999992</c:v>
                      </c:pt>
                      <c:pt idx="2044">
                        <c:v>9.7998535199999992</c:v>
                      </c:pt>
                      <c:pt idx="2045">
                        <c:v>9.7998535199999992</c:v>
                      </c:pt>
                      <c:pt idx="2046">
                        <c:v>9.7998535199999992</c:v>
                      </c:pt>
                      <c:pt idx="2047">
                        <c:v>9.7998535199999992</c:v>
                      </c:pt>
                      <c:pt idx="2048">
                        <c:v>9.7998535199999992</c:v>
                      </c:pt>
                      <c:pt idx="2049">
                        <c:v>9.7998535199999992</c:v>
                      </c:pt>
                      <c:pt idx="2050">
                        <c:v>9.7998535199999992</c:v>
                      </c:pt>
                      <c:pt idx="2051">
                        <c:v>9.7998535199999992</c:v>
                      </c:pt>
                      <c:pt idx="2052">
                        <c:v>9.7998535199999992</c:v>
                      </c:pt>
                      <c:pt idx="2053">
                        <c:v>9.7998535199999992</c:v>
                      </c:pt>
                      <c:pt idx="2054">
                        <c:v>9.7998535199999992</c:v>
                      </c:pt>
                      <c:pt idx="2055">
                        <c:v>9.7998535199999992</c:v>
                      </c:pt>
                      <c:pt idx="2056">
                        <c:v>9.7998535199999992</c:v>
                      </c:pt>
                      <c:pt idx="2057">
                        <c:v>9.7998535199999992</c:v>
                      </c:pt>
                      <c:pt idx="2058">
                        <c:v>9.7998535199999992</c:v>
                      </c:pt>
                      <c:pt idx="2059">
                        <c:v>9.7998535199999992</c:v>
                      </c:pt>
                      <c:pt idx="2060">
                        <c:v>9.7998535199999992</c:v>
                      </c:pt>
                      <c:pt idx="2061">
                        <c:v>9.7998535199999992</c:v>
                      </c:pt>
                      <c:pt idx="2062">
                        <c:v>9.7998535199999992</c:v>
                      </c:pt>
                      <c:pt idx="2063">
                        <c:v>9.7998535199999992</c:v>
                      </c:pt>
                      <c:pt idx="2064">
                        <c:v>9.7998535199999992</c:v>
                      </c:pt>
                      <c:pt idx="2065">
                        <c:v>9.7998535199999992</c:v>
                      </c:pt>
                      <c:pt idx="2066">
                        <c:v>9.7998535199999992</c:v>
                      </c:pt>
                      <c:pt idx="2067">
                        <c:v>9.7998535199999992</c:v>
                      </c:pt>
                      <c:pt idx="2068">
                        <c:v>9.7998535199999992</c:v>
                      </c:pt>
                      <c:pt idx="2069">
                        <c:v>9.7998535199999992</c:v>
                      </c:pt>
                      <c:pt idx="2070">
                        <c:v>9.7998535199999992</c:v>
                      </c:pt>
                      <c:pt idx="2071">
                        <c:v>9.7998535199999992</c:v>
                      </c:pt>
                      <c:pt idx="2072">
                        <c:v>9.7998535199999992</c:v>
                      </c:pt>
                      <c:pt idx="2073">
                        <c:v>9.7998535199999992</c:v>
                      </c:pt>
                      <c:pt idx="2074">
                        <c:v>9.7998535199999992</c:v>
                      </c:pt>
                      <c:pt idx="2075">
                        <c:v>9.7998535199999992</c:v>
                      </c:pt>
                      <c:pt idx="2076">
                        <c:v>9.7998535199999992</c:v>
                      </c:pt>
                      <c:pt idx="2077">
                        <c:v>9.7998535199999992</c:v>
                      </c:pt>
                      <c:pt idx="2078">
                        <c:v>9.7998535199999992</c:v>
                      </c:pt>
                      <c:pt idx="2079">
                        <c:v>9.7998535199999992</c:v>
                      </c:pt>
                      <c:pt idx="2080">
                        <c:v>9.7998535199999992</c:v>
                      </c:pt>
                      <c:pt idx="2081">
                        <c:v>9.7998535199999992</c:v>
                      </c:pt>
                      <c:pt idx="2082">
                        <c:v>9.7998535199999992</c:v>
                      </c:pt>
                      <c:pt idx="2083">
                        <c:v>9.7998535199999992</c:v>
                      </c:pt>
                      <c:pt idx="2084">
                        <c:v>9.7998535199999992</c:v>
                      </c:pt>
                      <c:pt idx="2085">
                        <c:v>9.7998535199999992</c:v>
                      </c:pt>
                      <c:pt idx="2086">
                        <c:v>9.7998535199999992</c:v>
                      </c:pt>
                      <c:pt idx="2087">
                        <c:v>9.7998535199999992</c:v>
                      </c:pt>
                      <c:pt idx="2088">
                        <c:v>9.7998535199999992</c:v>
                      </c:pt>
                      <c:pt idx="2089">
                        <c:v>9.7998535199999992</c:v>
                      </c:pt>
                      <c:pt idx="2090">
                        <c:v>9.7998535199999992</c:v>
                      </c:pt>
                      <c:pt idx="2091">
                        <c:v>9.7998535199999992</c:v>
                      </c:pt>
                      <c:pt idx="2092">
                        <c:v>9.7998535199999992</c:v>
                      </c:pt>
                      <c:pt idx="2093">
                        <c:v>9.7998535199999992</c:v>
                      </c:pt>
                      <c:pt idx="2094">
                        <c:v>9.7998535199999992</c:v>
                      </c:pt>
                      <c:pt idx="2095">
                        <c:v>9.7998535199999992</c:v>
                      </c:pt>
                      <c:pt idx="2096">
                        <c:v>9.7998535199999992</c:v>
                      </c:pt>
                      <c:pt idx="2097">
                        <c:v>9.7998535199999992</c:v>
                      </c:pt>
                      <c:pt idx="2098">
                        <c:v>9.7998535199999992</c:v>
                      </c:pt>
                      <c:pt idx="2099">
                        <c:v>9.7998535199999992</c:v>
                      </c:pt>
                      <c:pt idx="2100">
                        <c:v>9.7998535199999992</c:v>
                      </c:pt>
                      <c:pt idx="2101">
                        <c:v>9.7998535199999992</c:v>
                      </c:pt>
                      <c:pt idx="2102">
                        <c:v>9.7998535199999992</c:v>
                      </c:pt>
                      <c:pt idx="2103">
                        <c:v>9.7998535199999992</c:v>
                      </c:pt>
                      <c:pt idx="2104">
                        <c:v>9.7998535199999992</c:v>
                      </c:pt>
                      <c:pt idx="2105">
                        <c:v>9.7998535199999992</c:v>
                      </c:pt>
                      <c:pt idx="2106">
                        <c:v>9.7998535199999992</c:v>
                      </c:pt>
                      <c:pt idx="2107">
                        <c:v>9.7998535199999992</c:v>
                      </c:pt>
                      <c:pt idx="2108">
                        <c:v>9.7998535199999992</c:v>
                      </c:pt>
                      <c:pt idx="2109">
                        <c:v>9.7998535199999992</c:v>
                      </c:pt>
                      <c:pt idx="2110">
                        <c:v>9.7998535199999992</c:v>
                      </c:pt>
                      <c:pt idx="2111">
                        <c:v>9.7998535199999992</c:v>
                      </c:pt>
                      <c:pt idx="2112">
                        <c:v>9.7998535199999992</c:v>
                      </c:pt>
                      <c:pt idx="2113">
                        <c:v>9.7998535199999992</c:v>
                      </c:pt>
                      <c:pt idx="2114">
                        <c:v>9.7998535199999992</c:v>
                      </c:pt>
                      <c:pt idx="2115">
                        <c:v>9.7998535199999992</c:v>
                      </c:pt>
                      <c:pt idx="2116">
                        <c:v>9.7998535199999992</c:v>
                      </c:pt>
                      <c:pt idx="2117">
                        <c:v>9.7998535199999992</c:v>
                      </c:pt>
                      <c:pt idx="2118">
                        <c:v>9.7998535199999992</c:v>
                      </c:pt>
                      <c:pt idx="2119">
                        <c:v>9.7998535199999992</c:v>
                      </c:pt>
                      <c:pt idx="2120">
                        <c:v>9.7998535199999992</c:v>
                      </c:pt>
                      <c:pt idx="2121">
                        <c:v>9.7998535199999992</c:v>
                      </c:pt>
                      <c:pt idx="2122">
                        <c:v>9.7998535199999992</c:v>
                      </c:pt>
                      <c:pt idx="2123">
                        <c:v>9.7998535199999992</c:v>
                      </c:pt>
                      <c:pt idx="2124">
                        <c:v>9.7998535199999992</c:v>
                      </c:pt>
                      <c:pt idx="2125">
                        <c:v>9.7998535199999992</c:v>
                      </c:pt>
                      <c:pt idx="2126">
                        <c:v>9.7998535199999992</c:v>
                      </c:pt>
                      <c:pt idx="2127">
                        <c:v>9.7998535199999992</c:v>
                      </c:pt>
                      <c:pt idx="2128">
                        <c:v>9.7998535199999992</c:v>
                      </c:pt>
                      <c:pt idx="2129">
                        <c:v>9.7998535199999992</c:v>
                      </c:pt>
                      <c:pt idx="2130">
                        <c:v>9.7998535199999992</c:v>
                      </c:pt>
                      <c:pt idx="2131">
                        <c:v>9.7998535199999992</c:v>
                      </c:pt>
                      <c:pt idx="2132">
                        <c:v>9.7998535199999992</c:v>
                      </c:pt>
                      <c:pt idx="2133">
                        <c:v>9.7998535199999992</c:v>
                      </c:pt>
                      <c:pt idx="2134">
                        <c:v>9.7998535199999992</c:v>
                      </c:pt>
                      <c:pt idx="2135">
                        <c:v>9.7998535199999992</c:v>
                      </c:pt>
                      <c:pt idx="2136">
                        <c:v>9.7998535199999992</c:v>
                      </c:pt>
                      <c:pt idx="2137">
                        <c:v>9.7998535199999992</c:v>
                      </c:pt>
                      <c:pt idx="2138">
                        <c:v>9.7998535199999992</c:v>
                      </c:pt>
                      <c:pt idx="2139">
                        <c:v>9.7998535199999992</c:v>
                      </c:pt>
                      <c:pt idx="2140">
                        <c:v>9.7998535199999992</c:v>
                      </c:pt>
                      <c:pt idx="2141">
                        <c:v>9.7998535199999992</c:v>
                      </c:pt>
                      <c:pt idx="2142">
                        <c:v>9.7998535199999992</c:v>
                      </c:pt>
                      <c:pt idx="2143">
                        <c:v>9.7998535199999992</c:v>
                      </c:pt>
                      <c:pt idx="2144">
                        <c:v>9.7998535199999992</c:v>
                      </c:pt>
                      <c:pt idx="2145">
                        <c:v>9.7998535199999992</c:v>
                      </c:pt>
                      <c:pt idx="2146">
                        <c:v>9.7998535199999992</c:v>
                      </c:pt>
                      <c:pt idx="2147">
                        <c:v>9.7998535199999992</c:v>
                      </c:pt>
                      <c:pt idx="2148">
                        <c:v>9.7998535199999992</c:v>
                      </c:pt>
                      <c:pt idx="2149">
                        <c:v>9.7998535199999992</c:v>
                      </c:pt>
                      <c:pt idx="2150">
                        <c:v>9.7998535199999992</c:v>
                      </c:pt>
                      <c:pt idx="2151">
                        <c:v>9.7998535199999992</c:v>
                      </c:pt>
                      <c:pt idx="2152">
                        <c:v>9.7998535199999992</c:v>
                      </c:pt>
                      <c:pt idx="2153">
                        <c:v>9.7998535199999992</c:v>
                      </c:pt>
                      <c:pt idx="2154">
                        <c:v>9.7998535199999992</c:v>
                      </c:pt>
                      <c:pt idx="2155">
                        <c:v>9.7998535199999992</c:v>
                      </c:pt>
                      <c:pt idx="2156">
                        <c:v>9.7998535199999992</c:v>
                      </c:pt>
                      <c:pt idx="2157">
                        <c:v>9.7998535199999992</c:v>
                      </c:pt>
                      <c:pt idx="2158">
                        <c:v>9.7998535199999992</c:v>
                      </c:pt>
                      <c:pt idx="2159">
                        <c:v>9.7998535199999992</c:v>
                      </c:pt>
                      <c:pt idx="2160">
                        <c:v>9.7998535199999992</c:v>
                      </c:pt>
                      <c:pt idx="2161">
                        <c:v>9.7998535199999992</c:v>
                      </c:pt>
                      <c:pt idx="2162">
                        <c:v>9.7998535199999992</c:v>
                      </c:pt>
                      <c:pt idx="2163">
                        <c:v>9.7998535199999992</c:v>
                      </c:pt>
                      <c:pt idx="2164">
                        <c:v>9.7998535199999992</c:v>
                      </c:pt>
                      <c:pt idx="2165">
                        <c:v>9.7998535199999992</c:v>
                      </c:pt>
                      <c:pt idx="2166">
                        <c:v>9.7998535199999992</c:v>
                      </c:pt>
                      <c:pt idx="2167">
                        <c:v>9.7998535199999992</c:v>
                      </c:pt>
                      <c:pt idx="2168">
                        <c:v>9.7998535199999992</c:v>
                      </c:pt>
                      <c:pt idx="2169">
                        <c:v>9.7998535199999992</c:v>
                      </c:pt>
                      <c:pt idx="2170">
                        <c:v>9.7998535199999992</c:v>
                      </c:pt>
                      <c:pt idx="2171">
                        <c:v>9.7998535199999992</c:v>
                      </c:pt>
                      <c:pt idx="2172">
                        <c:v>9.7998535199999992</c:v>
                      </c:pt>
                      <c:pt idx="2173">
                        <c:v>9.7998535199999992</c:v>
                      </c:pt>
                      <c:pt idx="2174">
                        <c:v>9.7998535199999992</c:v>
                      </c:pt>
                      <c:pt idx="2175">
                        <c:v>9.7998535199999992</c:v>
                      </c:pt>
                      <c:pt idx="2176">
                        <c:v>9.7998535199999992</c:v>
                      </c:pt>
                      <c:pt idx="2177">
                        <c:v>9.7998535199999992</c:v>
                      </c:pt>
                      <c:pt idx="2178">
                        <c:v>9.7998535199999992</c:v>
                      </c:pt>
                      <c:pt idx="2179">
                        <c:v>9.8999511699999978</c:v>
                      </c:pt>
                      <c:pt idx="2180">
                        <c:v>9.8999511699999978</c:v>
                      </c:pt>
                      <c:pt idx="2181">
                        <c:v>9.8999511699999978</c:v>
                      </c:pt>
                      <c:pt idx="2182">
                        <c:v>9.8999511699999978</c:v>
                      </c:pt>
                      <c:pt idx="2183">
                        <c:v>9.8999511699999978</c:v>
                      </c:pt>
                      <c:pt idx="2184">
                        <c:v>9.8999511699999978</c:v>
                      </c:pt>
                      <c:pt idx="2185">
                        <c:v>9.8999511699999978</c:v>
                      </c:pt>
                      <c:pt idx="2186">
                        <c:v>9.8999511699999978</c:v>
                      </c:pt>
                      <c:pt idx="2187">
                        <c:v>9.8999511699999978</c:v>
                      </c:pt>
                      <c:pt idx="2188">
                        <c:v>9.8999511699999978</c:v>
                      </c:pt>
                      <c:pt idx="2189">
                        <c:v>9.8999511699999978</c:v>
                      </c:pt>
                      <c:pt idx="2190">
                        <c:v>9.8999511699999978</c:v>
                      </c:pt>
                      <c:pt idx="2191">
                        <c:v>9.8999511699999978</c:v>
                      </c:pt>
                      <c:pt idx="2192">
                        <c:v>9.8999511699999978</c:v>
                      </c:pt>
                      <c:pt idx="2193">
                        <c:v>9.8999511699999978</c:v>
                      </c:pt>
                      <c:pt idx="2194">
                        <c:v>9.8999511699999978</c:v>
                      </c:pt>
                      <c:pt idx="2195">
                        <c:v>9.8999511699999978</c:v>
                      </c:pt>
                      <c:pt idx="2196">
                        <c:v>9.8999511699999978</c:v>
                      </c:pt>
                      <c:pt idx="2197">
                        <c:v>9.8999511699999978</c:v>
                      </c:pt>
                      <c:pt idx="2198">
                        <c:v>9.8999511699999978</c:v>
                      </c:pt>
                      <c:pt idx="2199">
                        <c:v>9.8999511699999978</c:v>
                      </c:pt>
                      <c:pt idx="2200">
                        <c:v>9.8999511699999978</c:v>
                      </c:pt>
                      <c:pt idx="2201">
                        <c:v>9.8999511699999978</c:v>
                      </c:pt>
                      <c:pt idx="2202">
                        <c:v>9.8999511699999978</c:v>
                      </c:pt>
                      <c:pt idx="2203">
                        <c:v>9.8999511699999978</c:v>
                      </c:pt>
                      <c:pt idx="2204">
                        <c:v>9.8999511699999978</c:v>
                      </c:pt>
                      <c:pt idx="2205">
                        <c:v>9.8999511699999978</c:v>
                      </c:pt>
                      <c:pt idx="2206">
                        <c:v>9.8999511699999978</c:v>
                      </c:pt>
                      <c:pt idx="2207">
                        <c:v>9.8999511699999978</c:v>
                      </c:pt>
                      <c:pt idx="2208">
                        <c:v>9.8999511699999978</c:v>
                      </c:pt>
                      <c:pt idx="2209">
                        <c:v>9.8999511699999978</c:v>
                      </c:pt>
                      <c:pt idx="2210">
                        <c:v>9.8999511699999978</c:v>
                      </c:pt>
                      <c:pt idx="2211">
                        <c:v>9.8999511699999978</c:v>
                      </c:pt>
                      <c:pt idx="2212">
                        <c:v>9.8999511699999978</c:v>
                      </c:pt>
                      <c:pt idx="2213">
                        <c:v>9.8999511699999978</c:v>
                      </c:pt>
                      <c:pt idx="2214">
                        <c:v>9.8999511699999978</c:v>
                      </c:pt>
                      <c:pt idx="2215">
                        <c:v>9.8999511699999978</c:v>
                      </c:pt>
                      <c:pt idx="2216">
                        <c:v>9.8999511699999978</c:v>
                      </c:pt>
                      <c:pt idx="2217">
                        <c:v>9.8999511699999978</c:v>
                      </c:pt>
                      <c:pt idx="2218">
                        <c:v>9.8999511699999978</c:v>
                      </c:pt>
                      <c:pt idx="2219">
                        <c:v>9.8999511699999978</c:v>
                      </c:pt>
                      <c:pt idx="2220">
                        <c:v>9.8999511699999978</c:v>
                      </c:pt>
                      <c:pt idx="2221">
                        <c:v>9.8999511699999978</c:v>
                      </c:pt>
                      <c:pt idx="2222">
                        <c:v>9.8999511699999978</c:v>
                      </c:pt>
                      <c:pt idx="2223">
                        <c:v>9.8999511699999978</c:v>
                      </c:pt>
                      <c:pt idx="2224">
                        <c:v>9.8999511699999978</c:v>
                      </c:pt>
                      <c:pt idx="2225">
                        <c:v>9.8999511699999978</c:v>
                      </c:pt>
                      <c:pt idx="2226">
                        <c:v>9.8999511699999978</c:v>
                      </c:pt>
                      <c:pt idx="2227">
                        <c:v>9.8999511699999978</c:v>
                      </c:pt>
                      <c:pt idx="2228">
                        <c:v>9.8999511699999978</c:v>
                      </c:pt>
                      <c:pt idx="2229">
                        <c:v>9.8999511699999978</c:v>
                      </c:pt>
                      <c:pt idx="2230">
                        <c:v>9.8999511699999978</c:v>
                      </c:pt>
                      <c:pt idx="2231">
                        <c:v>9.8999511699999978</c:v>
                      </c:pt>
                      <c:pt idx="2232">
                        <c:v>9.8999511699999978</c:v>
                      </c:pt>
                      <c:pt idx="2233">
                        <c:v>9.8999511699999978</c:v>
                      </c:pt>
                      <c:pt idx="2234">
                        <c:v>9.8999511699999978</c:v>
                      </c:pt>
                      <c:pt idx="2235">
                        <c:v>9.8999511699999978</c:v>
                      </c:pt>
                      <c:pt idx="2236">
                        <c:v>9.8999511699999978</c:v>
                      </c:pt>
                      <c:pt idx="2237">
                        <c:v>9.8999511699999978</c:v>
                      </c:pt>
                      <c:pt idx="2238">
                        <c:v>9.8999511699999978</c:v>
                      </c:pt>
                      <c:pt idx="2239">
                        <c:v>9.8999511699999978</c:v>
                      </c:pt>
                      <c:pt idx="2240">
                        <c:v>9.8999511699999978</c:v>
                      </c:pt>
                      <c:pt idx="2241">
                        <c:v>9.8999511699999978</c:v>
                      </c:pt>
                      <c:pt idx="2242">
                        <c:v>9.8999511699999978</c:v>
                      </c:pt>
                      <c:pt idx="2243">
                        <c:v>9.8999511699999978</c:v>
                      </c:pt>
                      <c:pt idx="2244">
                        <c:v>9.8999511699999978</c:v>
                      </c:pt>
                      <c:pt idx="2245">
                        <c:v>9.8999511699999978</c:v>
                      </c:pt>
                      <c:pt idx="2246">
                        <c:v>9.8999511699999978</c:v>
                      </c:pt>
                      <c:pt idx="2247">
                        <c:v>9.8999511699999978</c:v>
                      </c:pt>
                      <c:pt idx="2248">
                        <c:v>9.8999511699999978</c:v>
                      </c:pt>
                      <c:pt idx="2249">
                        <c:v>9.8999511699999978</c:v>
                      </c:pt>
                      <c:pt idx="2250">
                        <c:v>9.8999511699999978</c:v>
                      </c:pt>
                      <c:pt idx="2251">
                        <c:v>9.8999511699999978</c:v>
                      </c:pt>
                      <c:pt idx="2252">
                        <c:v>9.8999511699999978</c:v>
                      </c:pt>
                      <c:pt idx="2253">
                        <c:v>9.8999511699999978</c:v>
                      </c:pt>
                      <c:pt idx="2254">
                        <c:v>9.8999511699999978</c:v>
                      </c:pt>
                      <c:pt idx="2255">
                        <c:v>9.8999511699999978</c:v>
                      </c:pt>
                      <c:pt idx="2256">
                        <c:v>9.8999511699999978</c:v>
                      </c:pt>
                      <c:pt idx="2257">
                        <c:v>9.8999511699999978</c:v>
                      </c:pt>
                      <c:pt idx="2258">
                        <c:v>9.8999511699999978</c:v>
                      </c:pt>
                      <c:pt idx="2259">
                        <c:v>9.8999511699999978</c:v>
                      </c:pt>
                      <c:pt idx="2260">
                        <c:v>9.8999511699999978</c:v>
                      </c:pt>
                      <c:pt idx="2261">
                        <c:v>9.8999511699999978</c:v>
                      </c:pt>
                      <c:pt idx="2262">
                        <c:v>9.8999511699999978</c:v>
                      </c:pt>
                      <c:pt idx="2263">
                        <c:v>9.8999511699999978</c:v>
                      </c:pt>
                      <c:pt idx="2264">
                        <c:v>9.8999511699999978</c:v>
                      </c:pt>
                      <c:pt idx="2265">
                        <c:v>9.8999511699999978</c:v>
                      </c:pt>
                      <c:pt idx="2266">
                        <c:v>9.8999511699999978</c:v>
                      </c:pt>
                      <c:pt idx="2267">
                        <c:v>9.8999511699999978</c:v>
                      </c:pt>
                      <c:pt idx="2268">
                        <c:v>9.8999511699999978</c:v>
                      </c:pt>
                      <c:pt idx="2269">
                        <c:v>9.8999511699999978</c:v>
                      </c:pt>
                      <c:pt idx="2270">
                        <c:v>9.8999511699999978</c:v>
                      </c:pt>
                      <c:pt idx="2271">
                        <c:v>9.8999511699999978</c:v>
                      </c:pt>
                      <c:pt idx="2272">
                        <c:v>9.8999511699999978</c:v>
                      </c:pt>
                      <c:pt idx="2273">
                        <c:v>9.8999511699999978</c:v>
                      </c:pt>
                      <c:pt idx="2274">
                        <c:v>9.8999511699999978</c:v>
                      </c:pt>
                      <c:pt idx="2275">
                        <c:v>9.8999511699999978</c:v>
                      </c:pt>
                      <c:pt idx="2276">
                        <c:v>9.8999511699999978</c:v>
                      </c:pt>
                      <c:pt idx="2277">
                        <c:v>9.8999511699999978</c:v>
                      </c:pt>
                      <c:pt idx="2278">
                        <c:v>9.8999511699999978</c:v>
                      </c:pt>
                      <c:pt idx="2279">
                        <c:v>9.8999511699999978</c:v>
                      </c:pt>
                      <c:pt idx="2280">
                        <c:v>9.8999511699999978</c:v>
                      </c:pt>
                      <c:pt idx="2281">
                        <c:v>9.8999511699999978</c:v>
                      </c:pt>
                      <c:pt idx="2282">
                        <c:v>9.8999511699999978</c:v>
                      </c:pt>
                      <c:pt idx="2283">
                        <c:v>9.8999511699999978</c:v>
                      </c:pt>
                      <c:pt idx="2284">
                        <c:v>9.8999511699999978</c:v>
                      </c:pt>
                      <c:pt idx="2285">
                        <c:v>9.8999511699999978</c:v>
                      </c:pt>
                      <c:pt idx="2286">
                        <c:v>9.8999511699999978</c:v>
                      </c:pt>
                      <c:pt idx="2287">
                        <c:v>9.8999511699999978</c:v>
                      </c:pt>
                      <c:pt idx="2288">
                        <c:v>9.8999511699999978</c:v>
                      </c:pt>
                      <c:pt idx="2289">
                        <c:v>9.8999511699999978</c:v>
                      </c:pt>
                      <c:pt idx="2290">
                        <c:v>9.8999511699999978</c:v>
                      </c:pt>
                      <c:pt idx="2291">
                        <c:v>9.8999511699999978</c:v>
                      </c:pt>
                      <c:pt idx="2292">
                        <c:v>9.8999511699999978</c:v>
                      </c:pt>
                      <c:pt idx="2293">
                        <c:v>9.8999511699999978</c:v>
                      </c:pt>
                      <c:pt idx="2294">
                        <c:v>9.8999511699999978</c:v>
                      </c:pt>
                      <c:pt idx="2295">
                        <c:v>9.8999511699999978</c:v>
                      </c:pt>
                      <c:pt idx="2296">
                        <c:v>9.8999511699999978</c:v>
                      </c:pt>
                      <c:pt idx="2297">
                        <c:v>9.8999511699999978</c:v>
                      </c:pt>
                      <c:pt idx="2298">
                        <c:v>9.8999511699999978</c:v>
                      </c:pt>
                      <c:pt idx="2299">
                        <c:v>9.8999511699999978</c:v>
                      </c:pt>
                      <c:pt idx="2300">
                        <c:v>9.8999511699999978</c:v>
                      </c:pt>
                      <c:pt idx="2301">
                        <c:v>9.8999511699999978</c:v>
                      </c:pt>
                      <c:pt idx="2302">
                        <c:v>9.8999511699999978</c:v>
                      </c:pt>
                      <c:pt idx="2303">
                        <c:v>9.8999511699999978</c:v>
                      </c:pt>
                      <c:pt idx="2304">
                        <c:v>9.8999511699999978</c:v>
                      </c:pt>
                      <c:pt idx="2305">
                        <c:v>9.8999511699999978</c:v>
                      </c:pt>
                      <c:pt idx="2306">
                        <c:v>9.8999511699999978</c:v>
                      </c:pt>
                      <c:pt idx="2307">
                        <c:v>9.8999511699999978</c:v>
                      </c:pt>
                      <c:pt idx="2308">
                        <c:v>9.9998046899999977</c:v>
                      </c:pt>
                      <c:pt idx="2309">
                        <c:v>9.9998046899999977</c:v>
                      </c:pt>
                      <c:pt idx="2310">
                        <c:v>9.9998046899999977</c:v>
                      </c:pt>
                      <c:pt idx="2311">
                        <c:v>9.9998046899999977</c:v>
                      </c:pt>
                      <c:pt idx="2312">
                        <c:v>9.9998046899999977</c:v>
                      </c:pt>
                      <c:pt idx="2313">
                        <c:v>9.9998046899999977</c:v>
                      </c:pt>
                      <c:pt idx="2314">
                        <c:v>9.9998046899999977</c:v>
                      </c:pt>
                      <c:pt idx="2315">
                        <c:v>9.9998046899999977</c:v>
                      </c:pt>
                      <c:pt idx="2316">
                        <c:v>9.9998046899999977</c:v>
                      </c:pt>
                      <c:pt idx="2317">
                        <c:v>9.9998046899999977</c:v>
                      </c:pt>
                      <c:pt idx="2318">
                        <c:v>9.9998046899999977</c:v>
                      </c:pt>
                      <c:pt idx="2319">
                        <c:v>9.9998046899999977</c:v>
                      </c:pt>
                      <c:pt idx="2320">
                        <c:v>9.9998046899999977</c:v>
                      </c:pt>
                      <c:pt idx="2321">
                        <c:v>9.9998046899999977</c:v>
                      </c:pt>
                      <c:pt idx="2322">
                        <c:v>9.9998046899999977</c:v>
                      </c:pt>
                      <c:pt idx="2323">
                        <c:v>9.9998046899999977</c:v>
                      </c:pt>
                      <c:pt idx="2324">
                        <c:v>9.9998046899999977</c:v>
                      </c:pt>
                      <c:pt idx="2325">
                        <c:v>9.9998046899999977</c:v>
                      </c:pt>
                      <c:pt idx="2326">
                        <c:v>9.9998046899999977</c:v>
                      </c:pt>
                      <c:pt idx="2327">
                        <c:v>9.9998046899999977</c:v>
                      </c:pt>
                      <c:pt idx="2328">
                        <c:v>9.9998046899999977</c:v>
                      </c:pt>
                      <c:pt idx="2329">
                        <c:v>9.9998046899999977</c:v>
                      </c:pt>
                      <c:pt idx="2330">
                        <c:v>9.9998046899999977</c:v>
                      </c:pt>
                      <c:pt idx="2331">
                        <c:v>9.9998046899999977</c:v>
                      </c:pt>
                      <c:pt idx="2332">
                        <c:v>9.9998046899999977</c:v>
                      </c:pt>
                      <c:pt idx="2333">
                        <c:v>9.9998046899999977</c:v>
                      </c:pt>
                      <c:pt idx="2334">
                        <c:v>9.9998046899999977</c:v>
                      </c:pt>
                      <c:pt idx="2335">
                        <c:v>9.9998046899999977</c:v>
                      </c:pt>
                      <c:pt idx="2336">
                        <c:v>9.9998046899999977</c:v>
                      </c:pt>
                      <c:pt idx="2337">
                        <c:v>9.9998046899999977</c:v>
                      </c:pt>
                      <c:pt idx="2338">
                        <c:v>9.9998046899999977</c:v>
                      </c:pt>
                      <c:pt idx="2339">
                        <c:v>9.9998046899999977</c:v>
                      </c:pt>
                      <c:pt idx="2340">
                        <c:v>9.9998046899999977</c:v>
                      </c:pt>
                      <c:pt idx="2341">
                        <c:v>9.9998046899999977</c:v>
                      </c:pt>
                      <c:pt idx="2342">
                        <c:v>9.9998046899999977</c:v>
                      </c:pt>
                      <c:pt idx="2343">
                        <c:v>9.9998046899999977</c:v>
                      </c:pt>
                      <c:pt idx="2344">
                        <c:v>9.9998046899999977</c:v>
                      </c:pt>
                      <c:pt idx="2345">
                        <c:v>9.9998046899999977</c:v>
                      </c:pt>
                      <c:pt idx="2346">
                        <c:v>9.9998046899999977</c:v>
                      </c:pt>
                      <c:pt idx="2347">
                        <c:v>9.9998046899999977</c:v>
                      </c:pt>
                      <c:pt idx="2348">
                        <c:v>9.9998046899999977</c:v>
                      </c:pt>
                      <c:pt idx="2349">
                        <c:v>9.9998046899999977</c:v>
                      </c:pt>
                      <c:pt idx="2350">
                        <c:v>9.9998046899999977</c:v>
                      </c:pt>
                      <c:pt idx="2351">
                        <c:v>9.9998046899999977</c:v>
                      </c:pt>
                      <c:pt idx="2352">
                        <c:v>9.9998046899999977</c:v>
                      </c:pt>
                      <c:pt idx="2353">
                        <c:v>9.9998046899999977</c:v>
                      </c:pt>
                      <c:pt idx="2354">
                        <c:v>9.9998046899999977</c:v>
                      </c:pt>
                      <c:pt idx="2355">
                        <c:v>9.9998046899999977</c:v>
                      </c:pt>
                      <c:pt idx="2356">
                        <c:v>9.9998046899999977</c:v>
                      </c:pt>
                      <c:pt idx="2357">
                        <c:v>9.9998046899999977</c:v>
                      </c:pt>
                      <c:pt idx="2358">
                        <c:v>9.9998046899999977</c:v>
                      </c:pt>
                      <c:pt idx="2359">
                        <c:v>9.9998046899999977</c:v>
                      </c:pt>
                      <c:pt idx="2360">
                        <c:v>9.9998046899999977</c:v>
                      </c:pt>
                      <c:pt idx="2361">
                        <c:v>9.9998046899999977</c:v>
                      </c:pt>
                      <c:pt idx="2362">
                        <c:v>9.9998046899999977</c:v>
                      </c:pt>
                      <c:pt idx="2363">
                        <c:v>9.9998046899999977</c:v>
                      </c:pt>
                      <c:pt idx="2364">
                        <c:v>9.9998046899999977</c:v>
                      </c:pt>
                      <c:pt idx="2365">
                        <c:v>9.9998046899999977</c:v>
                      </c:pt>
                      <c:pt idx="2366">
                        <c:v>9.9998046899999977</c:v>
                      </c:pt>
                      <c:pt idx="2367">
                        <c:v>9.9998046899999977</c:v>
                      </c:pt>
                      <c:pt idx="2368">
                        <c:v>9.9998046899999977</c:v>
                      </c:pt>
                      <c:pt idx="2369">
                        <c:v>9.9998046899999977</c:v>
                      </c:pt>
                      <c:pt idx="2370">
                        <c:v>9.9998046899999977</c:v>
                      </c:pt>
                      <c:pt idx="2371">
                        <c:v>9.9998046899999977</c:v>
                      </c:pt>
                      <c:pt idx="2372">
                        <c:v>9.9998046899999977</c:v>
                      </c:pt>
                      <c:pt idx="2373">
                        <c:v>9.9998046899999977</c:v>
                      </c:pt>
                      <c:pt idx="2374">
                        <c:v>9.9998046899999977</c:v>
                      </c:pt>
                      <c:pt idx="2375">
                        <c:v>9.9998046899999977</c:v>
                      </c:pt>
                      <c:pt idx="2376">
                        <c:v>9.9998046899999977</c:v>
                      </c:pt>
                      <c:pt idx="2377">
                        <c:v>9.9998046899999977</c:v>
                      </c:pt>
                      <c:pt idx="2378">
                        <c:v>9.9998046899999977</c:v>
                      </c:pt>
                      <c:pt idx="2379">
                        <c:v>9.9998046899999977</c:v>
                      </c:pt>
                      <c:pt idx="2380">
                        <c:v>9.9998046899999977</c:v>
                      </c:pt>
                      <c:pt idx="2381">
                        <c:v>9.9998046899999977</c:v>
                      </c:pt>
                      <c:pt idx="2382">
                        <c:v>9.9998046899999977</c:v>
                      </c:pt>
                      <c:pt idx="2383">
                        <c:v>9.9998046899999977</c:v>
                      </c:pt>
                      <c:pt idx="2384">
                        <c:v>9.9998046899999977</c:v>
                      </c:pt>
                      <c:pt idx="2385">
                        <c:v>9.9998046899999977</c:v>
                      </c:pt>
                      <c:pt idx="2386">
                        <c:v>9.9998046899999977</c:v>
                      </c:pt>
                      <c:pt idx="2387">
                        <c:v>9.9998046899999977</c:v>
                      </c:pt>
                      <c:pt idx="2388">
                        <c:v>9.9998046899999977</c:v>
                      </c:pt>
                      <c:pt idx="2389">
                        <c:v>9.9998046899999977</c:v>
                      </c:pt>
                      <c:pt idx="2390">
                        <c:v>9.9998046899999977</c:v>
                      </c:pt>
                      <c:pt idx="2391">
                        <c:v>9.9998046899999977</c:v>
                      </c:pt>
                      <c:pt idx="2392">
                        <c:v>9.9998046899999977</c:v>
                      </c:pt>
                      <c:pt idx="2393">
                        <c:v>9.9998046899999977</c:v>
                      </c:pt>
                      <c:pt idx="2394">
                        <c:v>9.9998046899999977</c:v>
                      </c:pt>
                      <c:pt idx="2395">
                        <c:v>9.9998046899999977</c:v>
                      </c:pt>
                      <c:pt idx="2396">
                        <c:v>9.9998046899999977</c:v>
                      </c:pt>
                      <c:pt idx="2397">
                        <c:v>9.9998046899999977</c:v>
                      </c:pt>
                      <c:pt idx="2398">
                        <c:v>9.9998046899999977</c:v>
                      </c:pt>
                      <c:pt idx="2399">
                        <c:v>9.9998046899999977</c:v>
                      </c:pt>
                      <c:pt idx="2400">
                        <c:v>9.9998046899999977</c:v>
                      </c:pt>
                      <c:pt idx="2401">
                        <c:v>9.9998046899999977</c:v>
                      </c:pt>
                      <c:pt idx="2402">
                        <c:v>9.9998046899999977</c:v>
                      </c:pt>
                      <c:pt idx="2403">
                        <c:v>9.9998046899999977</c:v>
                      </c:pt>
                      <c:pt idx="2404">
                        <c:v>9.9998046899999977</c:v>
                      </c:pt>
                      <c:pt idx="2405">
                        <c:v>9.9998046899999977</c:v>
                      </c:pt>
                      <c:pt idx="2406">
                        <c:v>9.9998046899999977</c:v>
                      </c:pt>
                      <c:pt idx="2407">
                        <c:v>9.9998046899999977</c:v>
                      </c:pt>
                      <c:pt idx="2408">
                        <c:v>9.9998046899999977</c:v>
                      </c:pt>
                      <c:pt idx="2409">
                        <c:v>9.9998046899999977</c:v>
                      </c:pt>
                      <c:pt idx="2410">
                        <c:v>9.9998046899999977</c:v>
                      </c:pt>
                      <c:pt idx="2411">
                        <c:v>9.9998046899999977</c:v>
                      </c:pt>
                      <c:pt idx="2412">
                        <c:v>9.9998046899999977</c:v>
                      </c:pt>
                      <c:pt idx="2413">
                        <c:v>9.9998046899999977</c:v>
                      </c:pt>
                      <c:pt idx="2414">
                        <c:v>9.9998046899999977</c:v>
                      </c:pt>
                      <c:pt idx="2415">
                        <c:v>9.9998046899999977</c:v>
                      </c:pt>
                      <c:pt idx="2416">
                        <c:v>9.9998046899999977</c:v>
                      </c:pt>
                      <c:pt idx="2417">
                        <c:v>9.9998046899999977</c:v>
                      </c:pt>
                      <c:pt idx="2418">
                        <c:v>9.9998046899999977</c:v>
                      </c:pt>
                      <c:pt idx="2419">
                        <c:v>9.9998046899999977</c:v>
                      </c:pt>
                      <c:pt idx="2420">
                        <c:v>9.9998046899999977</c:v>
                      </c:pt>
                      <c:pt idx="2421">
                        <c:v>9.9998046899999977</c:v>
                      </c:pt>
                      <c:pt idx="2422">
                        <c:v>9.9998046899999977</c:v>
                      </c:pt>
                      <c:pt idx="2423">
                        <c:v>9.9998046899999977</c:v>
                      </c:pt>
                      <c:pt idx="2424">
                        <c:v>9.9998046899999977</c:v>
                      </c:pt>
                      <c:pt idx="2425">
                        <c:v>9.9998046899999977</c:v>
                      </c:pt>
                      <c:pt idx="2426">
                        <c:v>9.9998046899999977</c:v>
                      </c:pt>
                      <c:pt idx="2427">
                        <c:v>9.9998046899999977</c:v>
                      </c:pt>
                      <c:pt idx="2428">
                        <c:v>9.9998046899999977</c:v>
                      </c:pt>
                      <c:pt idx="2429">
                        <c:v>9.9998046899999977</c:v>
                      </c:pt>
                      <c:pt idx="2430">
                        <c:v>9.9998046899999977</c:v>
                      </c:pt>
                      <c:pt idx="2431">
                        <c:v>9.9998046899999977</c:v>
                      </c:pt>
                      <c:pt idx="2432">
                        <c:v>9.9998046899999977</c:v>
                      </c:pt>
                      <c:pt idx="2433">
                        <c:v>9.9998046899999977</c:v>
                      </c:pt>
                      <c:pt idx="2434">
                        <c:v>9.9998046899999977</c:v>
                      </c:pt>
                      <c:pt idx="2435">
                        <c:v>9.9998046899999977</c:v>
                      </c:pt>
                      <c:pt idx="2436">
                        <c:v>10.09990234</c:v>
                      </c:pt>
                      <c:pt idx="2437">
                        <c:v>10.09990234</c:v>
                      </c:pt>
                      <c:pt idx="2438">
                        <c:v>10.09990234</c:v>
                      </c:pt>
                      <c:pt idx="2439">
                        <c:v>10.09990234</c:v>
                      </c:pt>
                      <c:pt idx="2440">
                        <c:v>10.09990234</c:v>
                      </c:pt>
                      <c:pt idx="2441">
                        <c:v>10.09990234</c:v>
                      </c:pt>
                      <c:pt idx="2442">
                        <c:v>10.09990234</c:v>
                      </c:pt>
                      <c:pt idx="2443">
                        <c:v>10.09990234</c:v>
                      </c:pt>
                      <c:pt idx="2444">
                        <c:v>10.09990234</c:v>
                      </c:pt>
                      <c:pt idx="2445">
                        <c:v>10.09990234</c:v>
                      </c:pt>
                      <c:pt idx="2446">
                        <c:v>10.09990234</c:v>
                      </c:pt>
                      <c:pt idx="2447">
                        <c:v>10.09990234</c:v>
                      </c:pt>
                      <c:pt idx="2448">
                        <c:v>10.09990234</c:v>
                      </c:pt>
                      <c:pt idx="2449">
                        <c:v>10.09990234</c:v>
                      </c:pt>
                      <c:pt idx="2450">
                        <c:v>10.09990234</c:v>
                      </c:pt>
                      <c:pt idx="2451">
                        <c:v>10.09990234</c:v>
                      </c:pt>
                      <c:pt idx="2452">
                        <c:v>10.09990234</c:v>
                      </c:pt>
                      <c:pt idx="2453">
                        <c:v>10.09990234</c:v>
                      </c:pt>
                      <c:pt idx="2454">
                        <c:v>10.09990234</c:v>
                      </c:pt>
                      <c:pt idx="2455">
                        <c:v>10.09990234</c:v>
                      </c:pt>
                      <c:pt idx="2456">
                        <c:v>10.09990234</c:v>
                      </c:pt>
                      <c:pt idx="2457">
                        <c:v>10.09990234</c:v>
                      </c:pt>
                      <c:pt idx="2458">
                        <c:v>10.09990234</c:v>
                      </c:pt>
                      <c:pt idx="2459">
                        <c:v>10.09990234</c:v>
                      </c:pt>
                      <c:pt idx="2460">
                        <c:v>10.09990234</c:v>
                      </c:pt>
                      <c:pt idx="2461">
                        <c:v>10.09990234</c:v>
                      </c:pt>
                      <c:pt idx="2462">
                        <c:v>10.09990234</c:v>
                      </c:pt>
                      <c:pt idx="2463">
                        <c:v>10.09990234</c:v>
                      </c:pt>
                      <c:pt idx="2464">
                        <c:v>10.09990234</c:v>
                      </c:pt>
                      <c:pt idx="2465">
                        <c:v>10.09990234</c:v>
                      </c:pt>
                      <c:pt idx="2466">
                        <c:v>10.09990234</c:v>
                      </c:pt>
                      <c:pt idx="2467">
                        <c:v>10.09990234</c:v>
                      </c:pt>
                      <c:pt idx="2468">
                        <c:v>10.09990234</c:v>
                      </c:pt>
                      <c:pt idx="2469">
                        <c:v>10.09990234</c:v>
                      </c:pt>
                      <c:pt idx="2470">
                        <c:v>10.09990234</c:v>
                      </c:pt>
                      <c:pt idx="2471">
                        <c:v>10.09990234</c:v>
                      </c:pt>
                      <c:pt idx="2472">
                        <c:v>10.09990234</c:v>
                      </c:pt>
                      <c:pt idx="2473">
                        <c:v>10.09990234</c:v>
                      </c:pt>
                      <c:pt idx="2474">
                        <c:v>10.09990234</c:v>
                      </c:pt>
                      <c:pt idx="2475">
                        <c:v>10.09990234</c:v>
                      </c:pt>
                      <c:pt idx="2476">
                        <c:v>10.09990234</c:v>
                      </c:pt>
                      <c:pt idx="2477">
                        <c:v>10.09990234</c:v>
                      </c:pt>
                      <c:pt idx="2478">
                        <c:v>10.09990234</c:v>
                      </c:pt>
                      <c:pt idx="2479">
                        <c:v>10.09990234</c:v>
                      </c:pt>
                      <c:pt idx="2480">
                        <c:v>10.09990234</c:v>
                      </c:pt>
                      <c:pt idx="2481">
                        <c:v>10.09990234</c:v>
                      </c:pt>
                      <c:pt idx="2482">
                        <c:v>10.09990234</c:v>
                      </c:pt>
                      <c:pt idx="2483">
                        <c:v>10.09990234</c:v>
                      </c:pt>
                      <c:pt idx="2484">
                        <c:v>10.09990234</c:v>
                      </c:pt>
                      <c:pt idx="2485">
                        <c:v>10.09990234</c:v>
                      </c:pt>
                      <c:pt idx="2486">
                        <c:v>10.09990234</c:v>
                      </c:pt>
                      <c:pt idx="2487">
                        <c:v>10.09990234</c:v>
                      </c:pt>
                      <c:pt idx="2488">
                        <c:v>10.09990234</c:v>
                      </c:pt>
                      <c:pt idx="2489">
                        <c:v>10.09990234</c:v>
                      </c:pt>
                      <c:pt idx="2490">
                        <c:v>10.09990234</c:v>
                      </c:pt>
                      <c:pt idx="2491">
                        <c:v>10.09990234</c:v>
                      </c:pt>
                      <c:pt idx="2492">
                        <c:v>10.09990234</c:v>
                      </c:pt>
                      <c:pt idx="2493">
                        <c:v>10.09990234</c:v>
                      </c:pt>
                      <c:pt idx="2494">
                        <c:v>10.09990234</c:v>
                      </c:pt>
                      <c:pt idx="2495">
                        <c:v>10.09990234</c:v>
                      </c:pt>
                      <c:pt idx="2496">
                        <c:v>10.09990234</c:v>
                      </c:pt>
                      <c:pt idx="2497">
                        <c:v>10.09990234</c:v>
                      </c:pt>
                      <c:pt idx="2498">
                        <c:v>10.09990234</c:v>
                      </c:pt>
                      <c:pt idx="2499">
                        <c:v>10.09990234</c:v>
                      </c:pt>
                      <c:pt idx="2500">
                        <c:v>10.09990234</c:v>
                      </c:pt>
                      <c:pt idx="2501">
                        <c:v>10.09990234</c:v>
                      </c:pt>
                      <c:pt idx="2502">
                        <c:v>10.09990234</c:v>
                      </c:pt>
                      <c:pt idx="2503">
                        <c:v>10.09990234</c:v>
                      </c:pt>
                      <c:pt idx="2504">
                        <c:v>10.09990234</c:v>
                      </c:pt>
                      <c:pt idx="2505">
                        <c:v>10.09990234</c:v>
                      </c:pt>
                      <c:pt idx="2506">
                        <c:v>10.09990234</c:v>
                      </c:pt>
                      <c:pt idx="2507">
                        <c:v>10.09990234</c:v>
                      </c:pt>
                      <c:pt idx="2508">
                        <c:v>10.09990234</c:v>
                      </c:pt>
                      <c:pt idx="2509">
                        <c:v>10.09990234</c:v>
                      </c:pt>
                      <c:pt idx="2510">
                        <c:v>10.09990234</c:v>
                      </c:pt>
                      <c:pt idx="2511">
                        <c:v>10.09990234</c:v>
                      </c:pt>
                      <c:pt idx="2512">
                        <c:v>10.09990234</c:v>
                      </c:pt>
                      <c:pt idx="2513">
                        <c:v>10.09990234</c:v>
                      </c:pt>
                      <c:pt idx="2514">
                        <c:v>10.09990234</c:v>
                      </c:pt>
                      <c:pt idx="2515">
                        <c:v>10.09990234</c:v>
                      </c:pt>
                      <c:pt idx="2516">
                        <c:v>10.09990234</c:v>
                      </c:pt>
                      <c:pt idx="2517">
                        <c:v>10.09990234</c:v>
                      </c:pt>
                      <c:pt idx="2518">
                        <c:v>10.09990234</c:v>
                      </c:pt>
                      <c:pt idx="2519">
                        <c:v>10.09990234</c:v>
                      </c:pt>
                      <c:pt idx="2520">
                        <c:v>10.09990234</c:v>
                      </c:pt>
                      <c:pt idx="2521">
                        <c:v>10.09990234</c:v>
                      </c:pt>
                      <c:pt idx="2522">
                        <c:v>10.09990234</c:v>
                      </c:pt>
                      <c:pt idx="2523">
                        <c:v>10.09990234</c:v>
                      </c:pt>
                      <c:pt idx="2524">
                        <c:v>10.09990234</c:v>
                      </c:pt>
                      <c:pt idx="2525">
                        <c:v>10.09990234</c:v>
                      </c:pt>
                      <c:pt idx="2526">
                        <c:v>10.09990234</c:v>
                      </c:pt>
                      <c:pt idx="2527">
                        <c:v>10.09990234</c:v>
                      </c:pt>
                      <c:pt idx="2528">
                        <c:v>10.09990234</c:v>
                      </c:pt>
                      <c:pt idx="2529">
                        <c:v>10.09990234</c:v>
                      </c:pt>
                      <c:pt idx="2530">
                        <c:v>10.09990234</c:v>
                      </c:pt>
                      <c:pt idx="2531">
                        <c:v>10.09990234</c:v>
                      </c:pt>
                      <c:pt idx="2532">
                        <c:v>10.09990234</c:v>
                      </c:pt>
                      <c:pt idx="2533">
                        <c:v>10.09990234</c:v>
                      </c:pt>
                      <c:pt idx="2534">
                        <c:v>10.09990234</c:v>
                      </c:pt>
                      <c:pt idx="2535">
                        <c:v>10.09990234</c:v>
                      </c:pt>
                      <c:pt idx="2536">
                        <c:v>10.09990234</c:v>
                      </c:pt>
                      <c:pt idx="2537">
                        <c:v>10.09990234</c:v>
                      </c:pt>
                      <c:pt idx="2538">
                        <c:v>10.09990234</c:v>
                      </c:pt>
                      <c:pt idx="2539">
                        <c:v>10.09990234</c:v>
                      </c:pt>
                      <c:pt idx="2540">
                        <c:v>10.09990234</c:v>
                      </c:pt>
                      <c:pt idx="2541">
                        <c:v>10.09990234</c:v>
                      </c:pt>
                      <c:pt idx="2542">
                        <c:v>10.09990234</c:v>
                      </c:pt>
                      <c:pt idx="2543">
                        <c:v>10.09990234</c:v>
                      </c:pt>
                      <c:pt idx="2544">
                        <c:v>10.09990234</c:v>
                      </c:pt>
                      <c:pt idx="2545">
                        <c:v>10.09990234</c:v>
                      </c:pt>
                      <c:pt idx="2546">
                        <c:v>10.09990234</c:v>
                      </c:pt>
                      <c:pt idx="2547">
                        <c:v>10.09990234</c:v>
                      </c:pt>
                      <c:pt idx="2548">
                        <c:v>10.09990234</c:v>
                      </c:pt>
                      <c:pt idx="2549">
                        <c:v>10.09990234</c:v>
                      </c:pt>
                      <c:pt idx="2550">
                        <c:v>10.09990234</c:v>
                      </c:pt>
                      <c:pt idx="2551">
                        <c:v>10.09990234</c:v>
                      </c:pt>
                      <c:pt idx="2552">
                        <c:v>10.09990234</c:v>
                      </c:pt>
                      <c:pt idx="2553">
                        <c:v>10.09990234</c:v>
                      </c:pt>
                      <c:pt idx="2554">
                        <c:v>10.09990234</c:v>
                      </c:pt>
                      <c:pt idx="2555">
                        <c:v>10.09990234</c:v>
                      </c:pt>
                      <c:pt idx="2556">
                        <c:v>10.19975586</c:v>
                      </c:pt>
                      <c:pt idx="2557">
                        <c:v>10.19975586</c:v>
                      </c:pt>
                      <c:pt idx="2558">
                        <c:v>10.19975586</c:v>
                      </c:pt>
                      <c:pt idx="2559">
                        <c:v>10.19975586</c:v>
                      </c:pt>
                      <c:pt idx="2560">
                        <c:v>10.19975586</c:v>
                      </c:pt>
                      <c:pt idx="2561">
                        <c:v>10.19975586</c:v>
                      </c:pt>
                      <c:pt idx="2562">
                        <c:v>10.19975586</c:v>
                      </c:pt>
                      <c:pt idx="2563">
                        <c:v>10.19975586</c:v>
                      </c:pt>
                      <c:pt idx="2564">
                        <c:v>10.19975586</c:v>
                      </c:pt>
                      <c:pt idx="2565">
                        <c:v>10.19975586</c:v>
                      </c:pt>
                      <c:pt idx="2566">
                        <c:v>10.19975586</c:v>
                      </c:pt>
                      <c:pt idx="2567">
                        <c:v>10.19975586</c:v>
                      </c:pt>
                      <c:pt idx="2568">
                        <c:v>10.19975586</c:v>
                      </c:pt>
                      <c:pt idx="2569">
                        <c:v>10.19975586</c:v>
                      </c:pt>
                      <c:pt idx="2570">
                        <c:v>10.19975586</c:v>
                      </c:pt>
                      <c:pt idx="2571">
                        <c:v>10.19975586</c:v>
                      </c:pt>
                      <c:pt idx="2572">
                        <c:v>10.19975586</c:v>
                      </c:pt>
                      <c:pt idx="2573">
                        <c:v>10.19975586</c:v>
                      </c:pt>
                      <c:pt idx="2574">
                        <c:v>10.19975586</c:v>
                      </c:pt>
                      <c:pt idx="2575">
                        <c:v>10.19975586</c:v>
                      </c:pt>
                      <c:pt idx="2576">
                        <c:v>10.19975586</c:v>
                      </c:pt>
                      <c:pt idx="2577">
                        <c:v>10.19975586</c:v>
                      </c:pt>
                      <c:pt idx="2578">
                        <c:v>10.19975586</c:v>
                      </c:pt>
                      <c:pt idx="2579">
                        <c:v>10.19975586</c:v>
                      </c:pt>
                      <c:pt idx="2580">
                        <c:v>10.19975586</c:v>
                      </c:pt>
                      <c:pt idx="2581">
                        <c:v>10.19975586</c:v>
                      </c:pt>
                      <c:pt idx="2582">
                        <c:v>10.19975586</c:v>
                      </c:pt>
                      <c:pt idx="2583">
                        <c:v>10.19975586</c:v>
                      </c:pt>
                      <c:pt idx="2584">
                        <c:v>10.19975586</c:v>
                      </c:pt>
                      <c:pt idx="2585">
                        <c:v>10.19975586</c:v>
                      </c:pt>
                      <c:pt idx="2586">
                        <c:v>10.19975586</c:v>
                      </c:pt>
                      <c:pt idx="2587">
                        <c:v>10.19975586</c:v>
                      </c:pt>
                      <c:pt idx="2588">
                        <c:v>10.19975586</c:v>
                      </c:pt>
                      <c:pt idx="2589">
                        <c:v>10.19975586</c:v>
                      </c:pt>
                      <c:pt idx="2590">
                        <c:v>10.19975586</c:v>
                      </c:pt>
                      <c:pt idx="2591">
                        <c:v>10.19975586</c:v>
                      </c:pt>
                      <c:pt idx="2592">
                        <c:v>10.19975586</c:v>
                      </c:pt>
                      <c:pt idx="2593">
                        <c:v>10.19975586</c:v>
                      </c:pt>
                      <c:pt idx="2594">
                        <c:v>10.19975586</c:v>
                      </c:pt>
                      <c:pt idx="2595">
                        <c:v>10.19975586</c:v>
                      </c:pt>
                      <c:pt idx="2596">
                        <c:v>10.19975586</c:v>
                      </c:pt>
                      <c:pt idx="2597">
                        <c:v>10.19975586</c:v>
                      </c:pt>
                      <c:pt idx="2598">
                        <c:v>10.19975586</c:v>
                      </c:pt>
                      <c:pt idx="2599">
                        <c:v>10.19975586</c:v>
                      </c:pt>
                      <c:pt idx="2600">
                        <c:v>10.19975586</c:v>
                      </c:pt>
                      <c:pt idx="2601">
                        <c:v>10.19975586</c:v>
                      </c:pt>
                      <c:pt idx="2602">
                        <c:v>10.19975586</c:v>
                      </c:pt>
                      <c:pt idx="2603">
                        <c:v>10.19975586</c:v>
                      </c:pt>
                      <c:pt idx="2604">
                        <c:v>10.19975586</c:v>
                      </c:pt>
                      <c:pt idx="2605">
                        <c:v>10.19975586</c:v>
                      </c:pt>
                      <c:pt idx="2606">
                        <c:v>10.19975586</c:v>
                      </c:pt>
                      <c:pt idx="2607">
                        <c:v>10.19975586</c:v>
                      </c:pt>
                      <c:pt idx="2608">
                        <c:v>10.19975586</c:v>
                      </c:pt>
                      <c:pt idx="2609">
                        <c:v>10.19975586</c:v>
                      </c:pt>
                      <c:pt idx="2610">
                        <c:v>10.19975586</c:v>
                      </c:pt>
                      <c:pt idx="2611">
                        <c:v>10.19975586</c:v>
                      </c:pt>
                      <c:pt idx="2612">
                        <c:v>10.19975586</c:v>
                      </c:pt>
                      <c:pt idx="2613">
                        <c:v>10.19975586</c:v>
                      </c:pt>
                      <c:pt idx="2614">
                        <c:v>10.19975586</c:v>
                      </c:pt>
                      <c:pt idx="2615">
                        <c:v>10.19975586</c:v>
                      </c:pt>
                      <c:pt idx="2616">
                        <c:v>10.19975586</c:v>
                      </c:pt>
                      <c:pt idx="2617">
                        <c:v>10.19975586</c:v>
                      </c:pt>
                      <c:pt idx="2618">
                        <c:v>10.19975586</c:v>
                      </c:pt>
                      <c:pt idx="2619">
                        <c:v>10.19975586</c:v>
                      </c:pt>
                      <c:pt idx="2620">
                        <c:v>10.19975586</c:v>
                      </c:pt>
                      <c:pt idx="2621">
                        <c:v>10.19975586</c:v>
                      </c:pt>
                      <c:pt idx="2622">
                        <c:v>10.19975586</c:v>
                      </c:pt>
                      <c:pt idx="2623">
                        <c:v>10.19975586</c:v>
                      </c:pt>
                      <c:pt idx="2624">
                        <c:v>10.19975586</c:v>
                      </c:pt>
                      <c:pt idx="2625">
                        <c:v>10.19975586</c:v>
                      </c:pt>
                      <c:pt idx="2626">
                        <c:v>10.19975586</c:v>
                      </c:pt>
                      <c:pt idx="2627">
                        <c:v>10.19975586</c:v>
                      </c:pt>
                      <c:pt idx="2628">
                        <c:v>10.19975586</c:v>
                      </c:pt>
                      <c:pt idx="2629">
                        <c:v>10.19975586</c:v>
                      </c:pt>
                      <c:pt idx="2630">
                        <c:v>10.19975586</c:v>
                      </c:pt>
                      <c:pt idx="2631">
                        <c:v>10.19975586</c:v>
                      </c:pt>
                      <c:pt idx="2632">
                        <c:v>10.19975586</c:v>
                      </c:pt>
                      <c:pt idx="2633">
                        <c:v>10.19975586</c:v>
                      </c:pt>
                      <c:pt idx="2634">
                        <c:v>10.19975586</c:v>
                      </c:pt>
                      <c:pt idx="2635">
                        <c:v>10.19975586</c:v>
                      </c:pt>
                      <c:pt idx="2636">
                        <c:v>10.19975586</c:v>
                      </c:pt>
                      <c:pt idx="2637">
                        <c:v>10.19975586</c:v>
                      </c:pt>
                      <c:pt idx="2638">
                        <c:v>10.19975586</c:v>
                      </c:pt>
                      <c:pt idx="2639">
                        <c:v>10.19975586</c:v>
                      </c:pt>
                      <c:pt idx="2640">
                        <c:v>10.19975586</c:v>
                      </c:pt>
                      <c:pt idx="2641">
                        <c:v>10.19975586</c:v>
                      </c:pt>
                      <c:pt idx="2642">
                        <c:v>10.19975586</c:v>
                      </c:pt>
                      <c:pt idx="2643">
                        <c:v>10.19975586</c:v>
                      </c:pt>
                      <c:pt idx="2644">
                        <c:v>10.19975586</c:v>
                      </c:pt>
                      <c:pt idx="2645">
                        <c:v>10.19975586</c:v>
                      </c:pt>
                      <c:pt idx="2646">
                        <c:v>10.19975586</c:v>
                      </c:pt>
                      <c:pt idx="2647">
                        <c:v>10.19975586</c:v>
                      </c:pt>
                      <c:pt idx="2648">
                        <c:v>10.19975586</c:v>
                      </c:pt>
                      <c:pt idx="2649">
                        <c:v>10.19975586</c:v>
                      </c:pt>
                      <c:pt idx="2650">
                        <c:v>10.19975586</c:v>
                      </c:pt>
                      <c:pt idx="2651">
                        <c:v>10.19975586</c:v>
                      </c:pt>
                      <c:pt idx="2652">
                        <c:v>10.19975586</c:v>
                      </c:pt>
                      <c:pt idx="2653">
                        <c:v>10.19975586</c:v>
                      </c:pt>
                      <c:pt idx="2654">
                        <c:v>10.19975586</c:v>
                      </c:pt>
                      <c:pt idx="2655">
                        <c:v>10.19975586</c:v>
                      </c:pt>
                      <c:pt idx="2656">
                        <c:v>10.19975586</c:v>
                      </c:pt>
                      <c:pt idx="2657">
                        <c:v>10.19975586</c:v>
                      </c:pt>
                      <c:pt idx="2658">
                        <c:v>10.19975586</c:v>
                      </c:pt>
                      <c:pt idx="2659">
                        <c:v>10.19975586</c:v>
                      </c:pt>
                      <c:pt idx="2660">
                        <c:v>10.19975586</c:v>
                      </c:pt>
                      <c:pt idx="2661">
                        <c:v>10.19975586</c:v>
                      </c:pt>
                      <c:pt idx="2662">
                        <c:v>10.19975586</c:v>
                      </c:pt>
                      <c:pt idx="2663">
                        <c:v>10.19975586</c:v>
                      </c:pt>
                      <c:pt idx="2664">
                        <c:v>10.19975586</c:v>
                      </c:pt>
                      <c:pt idx="2665">
                        <c:v>10.19975586</c:v>
                      </c:pt>
                      <c:pt idx="2666">
                        <c:v>10.19975586</c:v>
                      </c:pt>
                      <c:pt idx="2667">
                        <c:v>10.19975586</c:v>
                      </c:pt>
                      <c:pt idx="2668">
                        <c:v>10.19975586</c:v>
                      </c:pt>
                      <c:pt idx="2669">
                        <c:v>10.19975586</c:v>
                      </c:pt>
                      <c:pt idx="2670">
                        <c:v>10.19975586</c:v>
                      </c:pt>
                      <c:pt idx="2671">
                        <c:v>10.19975586</c:v>
                      </c:pt>
                      <c:pt idx="2672">
                        <c:v>10.19975586</c:v>
                      </c:pt>
                      <c:pt idx="2673">
                        <c:v>10.19975586</c:v>
                      </c:pt>
                      <c:pt idx="2674">
                        <c:v>10.19975586</c:v>
                      </c:pt>
                      <c:pt idx="2675">
                        <c:v>10.19975586</c:v>
                      </c:pt>
                      <c:pt idx="2676">
                        <c:v>10.19975586</c:v>
                      </c:pt>
                      <c:pt idx="2677">
                        <c:v>10.19975586</c:v>
                      </c:pt>
                      <c:pt idx="2678">
                        <c:v>10.19975586</c:v>
                      </c:pt>
                      <c:pt idx="2679">
                        <c:v>10.19975586</c:v>
                      </c:pt>
                      <c:pt idx="2680">
                        <c:v>10.19975586</c:v>
                      </c:pt>
                      <c:pt idx="2681">
                        <c:v>10.19975586</c:v>
                      </c:pt>
                      <c:pt idx="2682">
                        <c:v>10.19975586</c:v>
                      </c:pt>
                      <c:pt idx="2683">
                        <c:v>10.19975586</c:v>
                      </c:pt>
                      <c:pt idx="2684">
                        <c:v>10.19975586</c:v>
                      </c:pt>
                      <c:pt idx="2685">
                        <c:v>10.19975586</c:v>
                      </c:pt>
                      <c:pt idx="2686">
                        <c:v>10.19975586</c:v>
                      </c:pt>
                      <c:pt idx="2687">
                        <c:v>10.19975586</c:v>
                      </c:pt>
                      <c:pt idx="2688">
                        <c:v>10.19975586</c:v>
                      </c:pt>
                      <c:pt idx="2689">
                        <c:v>10.299853519999999</c:v>
                      </c:pt>
                      <c:pt idx="2690">
                        <c:v>10.299853519999999</c:v>
                      </c:pt>
                      <c:pt idx="2691">
                        <c:v>10.299853519999999</c:v>
                      </c:pt>
                      <c:pt idx="2692">
                        <c:v>10.299853519999999</c:v>
                      </c:pt>
                      <c:pt idx="2693">
                        <c:v>10.299853519999999</c:v>
                      </c:pt>
                      <c:pt idx="2694">
                        <c:v>10.299853519999999</c:v>
                      </c:pt>
                      <c:pt idx="2695">
                        <c:v>10.299853519999999</c:v>
                      </c:pt>
                      <c:pt idx="2696">
                        <c:v>10.299853519999999</c:v>
                      </c:pt>
                      <c:pt idx="2697">
                        <c:v>10.299853519999999</c:v>
                      </c:pt>
                      <c:pt idx="2698">
                        <c:v>10.299853519999999</c:v>
                      </c:pt>
                      <c:pt idx="2699">
                        <c:v>10.299853519999999</c:v>
                      </c:pt>
                      <c:pt idx="2700">
                        <c:v>10.299853519999999</c:v>
                      </c:pt>
                      <c:pt idx="2701">
                        <c:v>10.299853519999999</c:v>
                      </c:pt>
                      <c:pt idx="2702">
                        <c:v>10.299853519999999</c:v>
                      </c:pt>
                      <c:pt idx="2703">
                        <c:v>10.299853519999999</c:v>
                      </c:pt>
                      <c:pt idx="2704">
                        <c:v>10.299853519999999</c:v>
                      </c:pt>
                      <c:pt idx="2705">
                        <c:v>10.299853519999999</c:v>
                      </c:pt>
                      <c:pt idx="2706">
                        <c:v>10.299853519999999</c:v>
                      </c:pt>
                      <c:pt idx="2707">
                        <c:v>10.299853519999999</c:v>
                      </c:pt>
                      <c:pt idx="2708">
                        <c:v>10.299853519999999</c:v>
                      </c:pt>
                      <c:pt idx="2709">
                        <c:v>10.299853519999999</c:v>
                      </c:pt>
                      <c:pt idx="2710">
                        <c:v>10.299853519999999</c:v>
                      </c:pt>
                      <c:pt idx="2711">
                        <c:v>10.299853519999999</c:v>
                      </c:pt>
                      <c:pt idx="2712">
                        <c:v>10.299853519999999</c:v>
                      </c:pt>
                      <c:pt idx="2713">
                        <c:v>10.299853519999999</c:v>
                      </c:pt>
                      <c:pt idx="2714">
                        <c:v>10.299853519999999</c:v>
                      </c:pt>
                      <c:pt idx="2715">
                        <c:v>10.299853519999999</c:v>
                      </c:pt>
                      <c:pt idx="2716">
                        <c:v>10.299853519999999</c:v>
                      </c:pt>
                      <c:pt idx="2717">
                        <c:v>10.299853519999999</c:v>
                      </c:pt>
                      <c:pt idx="2718">
                        <c:v>10.299853519999999</c:v>
                      </c:pt>
                      <c:pt idx="2719">
                        <c:v>10.299853519999999</c:v>
                      </c:pt>
                      <c:pt idx="2720">
                        <c:v>10.299853519999999</c:v>
                      </c:pt>
                      <c:pt idx="2721">
                        <c:v>10.299853519999999</c:v>
                      </c:pt>
                      <c:pt idx="2722">
                        <c:v>10.299853519999999</c:v>
                      </c:pt>
                      <c:pt idx="2723">
                        <c:v>10.299853519999999</c:v>
                      </c:pt>
                      <c:pt idx="2724">
                        <c:v>10.299853519999999</c:v>
                      </c:pt>
                      <c:pt idx="2725">
                        <c:v>10.299853519999999</c:v>
                      </c:pt>
                      <c:pt idx="2726">
                        <c:v>10.299853519999999</c:v>
                      </c:pt>
                      <c:pt idx="2727">
                        <c:v>10.299853519999999</c:v>
                      </c:pt>
                      <c:pt idx="2728">
                        <c:v>10.299853519999999</c:v>
                      </c:pt>
                      <c:pt idx="2729">
                        <c:v>10.299853519999999</c:v>
                      </c:pt>
                      <c:pt idx="2730">
                        <c:v>10.299853519999999</c:v>
                      </c:pt>
                      <c:pt idx="2731">
                        <c:v>10.299853519999999</c:v>
                      </c:pt>
                      <c:pt idx="2732">
                        <c:v>10.299853519999999</c:v>
                      </c:pt>
                      <c:pt idx="2733">
                        <c:v>10.299853519999999</c:v>
                      </c:pt>
                      <c:pt idx="2734">
                        <c:v>10.299853519999999</c:v>
                      </c:pt>
                      <c:pt idx="2735">
                        <c:v>10.299853519999999</c:v>
                      </c:pt>
                      <c:pt idx="2736">
                        <c:v>10.299853519999999</c:v>
                      </c:pt>
                      <c:pt idx="2737">
                        <c:v>10.299853519999999</c:v>
                      </c:pt>
                      <c:pt idx="2738">
                        <c:v>10.299853519999999</c:v>
                      </c:pt>
                      <c:pt idx="2739">
                        <c:v>10.299853519999999</c:v>
                      </c:pt>
                      <c:pt idx="2740">
                        <c:v>10.299853519999999</c:v>
                      </c:pt>
                      <c:pt idx="2741">
                        <c:v>10.299853519999999</c:v>
                      </c:pt>
                      <c:pt idx="2742">
                        <c:v>10.299853519999999</c:v>
                      </c:pt>
                      <c:pt idx="2743">
                        <c:v>10.299853519999999</c:v>
                      </c:pt>
                      <c:pt idx="2744">
                        <c:v>10.299853519999999</c:v>
                      </c:pt>
                      <c:pt idx="2745">
                        <c:v>10.299853519999999</c:v>
                      </c:pt>
                      <c:pt idx="2746">
                        <c:v>10.299853519999999</c:v>
                      </c:pt>
                      <c:pt idx="2747">
                        <c:v>10.299853519999999</c:v>
                      </c:pt>
                      <c:pt idx="2748">
                        <c:v>10.299853519999999</c:v>
                      </c:pt>
                      <c:pt idx="2749">
                        <c:v>10.299853519999999</c:v>
                      </c:pt>
                      <c:pt idx="2750">
                        <c:v>10.299853519999999</c:v>
                      </c:pt>
                      <c:pt idx="2751">
                        <c:v>10.299853519999999</c:v>
                      </c:pt>
                      <c:pt idx="2752">
                        <c:v>10.299853519999999</c:v>
                      </c:pt>
                      <c:pt idx="2753">
                        <c:v>10.299853519999999</c:v>
                      </c:pt>
                      <c:pt idx="2754">
                        <c:v>10.299853519999999</c:v>
                      </c:pt>
                      <c:pt idx="2755">
                        <c:v>10.299853519999999</c:v>
                      </c:pt>
                      <c:pt idx="2756">
                        <c:v>10.299853519999999</c:v>
                      </c:pt>
                      <c:pt idx="2757">
                        <c:v>10.299853519999999</c:v>
                      </c:pt>
                      <c:pt idx="2758">
                        <c:v>10.299853519999999</c:v>
                      </c:pt>
                      <c:pt idx="2759">
                        <c:v>10.299853519999999</c:v>
                      </c:pt>
                      <c:pt idx="2760">
                        <c:v>10.299853519999999</c:v>
                      </c:pt>
                      <c:pt idx="2761">
                        <c:v>10.299853519999999</c:v>
                      </c:pt>
                      <c:pt idx="2762">
                        <c:v>10.299853519999999</c:v>
                      </c:pt>
                      <c:pt idx="2763">
                        <c:v>10.299853519999999</c:v>
                      </c:pt>
                      <c:pt idx="2764">
                        <c:v>10.299853519999999</c:v>
                      </c:pt>
                      <c:pt idx="2765">
                        <c:v>10.299853519999999</c:v>
                      </c:pt>
                      <c:pt idx="2766">
                        <c:v>10.299853519999999</c:v>
                      </c:pt>
                      <c:pt idx="2767">
                        <c:v>10.299853519999999</c:v>
                      </c:pt>
                      <c:pt idx="2768">
                        <c:v>10.299853519999999</c:v>
                      </c:pt>
                      <c:pt idx="2769">
                        <c:v>10.299853519999999</c:v>
                      </c:pt>
                      <c:pt idx="2770">
                        <c:v>10.299853519999999</c:v>
                      </c:pt>
                      <c:pt idx="2771">
                        <c:v>10.299853519999999</c:v>
                      </c:pt>
                      <c:pt idx="2772">
                        <c:v>10.299853519999999</c:v>
                      </c:pt>
                      <c:pt idx="2773">
                        <c:v>10.299853519999999</c:v>
                      </c:pt>
                      <c:pt idx="2774">
                        <c:v>10.299853519999999</c:v>
                      </c:pt>
                      <c:pt idx="2775">
                        <c:v>10.299853519999999</c:v>
                      </c:pt>
                      <c:pt idx="2776">
                        <c:v>10.299853519999999</c:v>
                      </c:pt>
                      <c:pt idx="2777">
                        <c:v>10.299853519999999</c:v>
                      </c:pt>
                      <c:pt idx="2778">
                        <c:v>10.299853519999999</c:v>
                      </c:pt>
                      <c:pt idx="2779">
                        <c:v>10.299853519999999</c:v>
                      </c:pt>
                      <c:pt idx="2780">
                        <c:v>10.299853519999999</c:v>
                      </c:pt>
                      <c:pt idx="2781">
                        <c:v>10.299853519999999</c:v>
                      </c:pt>
                      <c:pt idx="2782">
                        <c:v>10.299853519999999</c:v>
                      </c:pt>
                      <c:pt idx="2783">
                        <c:v>10.299853519999999</c:v>
                      </c:pt>
                      <c:pt idx="2784">
                        <c:v>10.299853519999999</c:v>
                      </c:pt>
                      <c:pt idx="2785">
                        <c:v>10.299853519999999</c:v>
                      </c:pt>
                      <c:pt idx="2786">
                        <c:v>10.299853519999999</c:v>
                      </c:pt>
                      <c:pt idx="2787">
                        <c:v>10.299853519999999</c:v>
                      </c:pt>
                      <c:pt idx="2788">
                        <c:v>10.299853519999999</c:v>
                      </c:pt>
                      <c:pt idx="2789">
                        <c:v>10.299853519999999</c:v>
                      </c:pt>
                      <c:pt idx="2790">
                        <c:v>10.299853519999999</c:v>
                      </c:pt>
                      <c:pt idx="2791">
                        <c:v>10.299853519999999</c:v>
                      </c:pt>
                      <c:pt idx="2792">
                        <c:v>10.299853519999999</c:v>
                      </c:pt>
                      <c:pt idx="2793">
                        <c:v>10.299853519999999</c:v>
                      </c:pt>
                      <c:pt idx="2794">
                        <c:v>10.299853519999999</c:v>
                      </c:pt>
                      <c:pt idx="2795">
                        <c:v>10.299853519999999</c:v>
                      </c:pt>
                      <c:pt idx="2796">
                        <c:v>10.299853519999999</c:v>
                      </c:pt>
                      <c:pt idx="2797">
                        <c:v>10.299853519999999</c:v>
                      </c:pt>
                      <c:pt idx="2798">
                        <c:v>10.399951169999998</c:v>
                      </c:pt>
                      <c:pt idx="2799">
                        <c:v>10.399951169999998</c:v>
                      </c:pt>
                      <c:pt idx="2800">
                        <c:v>10.399951169999998</c:v>
                      </c:pt>
                      <c:pt idx="2801">
                        <c:v>10.399951169999998</c:v>
                      </c:pt>
                      <c:pt idx="2802">
                        <c:v>10.399951169999998</c:v>
                      </c:pt>
                      <c:pt idx="2803">
                        <c:v>10.399951169999998</c:v>
                      </c:pt>
                      <c:pt idx="2804">
                        <c:v>10.399951169999998</c:v>
                      </c:pt>
                      <c:pt idx="2805">
                        <c:v>10.399951169999998</c:v>
                      </c:pt>
                      <c:pt idx="2806">
                        <c:v>10.399951169999998</c:v>
                      </c:pt>
                      <c:pt idx="2807">
                        <c:v>10.399951169999998</c:v>
                      </c:pt>
                      <c:pt idx="2808">
                        <c:v>10.399951169999998</c:v>
                      </c:pt>
                      <c:pt idx="2809">
                        <c:v>10.399951169999998</c:v>
                      </c:pt>
                      <c:pt idx="2810">
                        <c:v>10.399951169999998</c:v>
                      </c:pt>
                      <c:pt idx="2811">
                        <c:v>10.399951169999998</c:v>
                      </c:pt>
                      <c:pt idx="2812">
                        <c:v>10.399951169999998</c:v>
                      </c:pt>
                      <c:pt idx="2813">
                        <c:v>10.399951169999998</c:v>
                      </c:pt>
                      <c:pt idx="2814">
                        <c:v>10.399951169999998</c:v>
                      </c:pt>
                      <c:pt idx="2815">
                        <c:v>10.399951169999998</c:v>
                      </c:pt>
                      <c:pt idx="2816">
                        <c:v>10.399951169999998</c:v>
                      </c:pt>
                      <c:pt idx="2817">
                        <c:v>10.399951169999998</c:v>
                      </c:pt>
                      <c:pt idx="2818">
                        <c:v>10.399951169999998</c:v>
                      </c:pt>
                      <c:pt idx="2819">
                        <c:v>10.399951169999998</c:v>
                      </c:pt>
                      <c:pt idx="2820">
                        <c:v>10.399951169999998</c:v>
                      </c:pt>
                      <c:pt idx="2821">
                        <c:v>10.399951169999998</c:v>
                      </c:pt>
                      <c:pt idx="2822">
                        <c:v>10.399951169999998</c:v>
                      </c:pt>
                      <c:pt idx="2823">
                        <c:v>10.399951169999998</c:v>
                      </c:pt>
                      <c:pt idx="2824">
                        <c:v>10.399951169999998</c:v>
                      </c:pt>
                      <c:pt idx="2825">
                        <c:v>10.399951169999998</c:v>
                      </c:pt>
                      <c:pt idx="2826">
                        <c:v>10.399951169999998</c:v>
                      </c:pt>
                      <c:pt idx="2827">
                        <c:v>10.399951169999998</c:v>
                      </c:pt>
                      <c:pt idx="2828">
                        <c:v>10.399951169999998</c:v>
                      </c:pt>
                      <c:pt idx="2829">
                        <c:v>10.399951169999998</c:v>
                      </c:pt>
                      <c:pt idx="2830">
                        <c:v>10.399951169999998</c:v>
                      </c:pt>
                      <c:pt idx="2831">
                        <c:v>10.399951169999998</c:v>
                      </c:pt>
                      <c:pt idx="2832">
                        <c:v>10.399951169999998</c:v>
                      </c:pt>
                      <c:pt idx="2833">
                        <c:v>10.399951169999998</c:v>
                      </c:pt>
                      <c:pt idx="2834">
                        <c:v>10.399951169999998</c:v>
                      </c:pt>
                      <c:pt idx="2835">
                        <c:v>10.399951169999998</c:v>
                      </c:pt>
                      <c:pt idx="2836">
                        <c:v>10.399951169999998</c:v>
                      </c:pt>
                      <c:pt idx="2837">
                        <c:v>10.399951169999998</c:v>
                      </c:pt>
                      <c:pt idx="2838">
                        <c:v>10.399951169999998</c:v>
                      </c:pt>
                      <c:pt idx="2839">
                        <c:v>10.399951169999998</c:v>
                      </c:pt>
                      <c:pt idx="2840">
                        <c:v>10.399951169999998</c:v>
                      </c:pt>
                      <c:pt idx="2841">
                        <c:v>10.399951169999998</c:v>
                      </c:pt>
                      <c:pt idx="2842">
                        <c:v>10.399951169999998</c:v>
                      </c:pt>
                      <c:pt idx="2843">
                        <c:v>10.399951169999998</c:v>
                      </c:pt>
                      <c:pt idx="2844">
                        <c:v>10.399951169999998</c:v>
                      </c:pt>
                      <c:pt idx="2845">
                        <c:v>10.399951169999998</c:v>
                      </c:pt>
                      <c:pt idx="2846">
                        <c:v>10.399951169999998</c:v>
                      </c:pt>
                      <c:pt idx="2847">
                        <c:v>10.399951169999998</c:v>
                      </c:pt>
                      <c:pt idx="2848">
                        <c:v>10.399951169999998</c:v>
                      </c:pt>
                      <c:pt idx="2849">
                        <c:v>10.399951169999998</c:v>
                      </c:pt>
                      <c:pt idx="2850">
                        <c:v>10.399951169999998</c:v>
                      </c:pt>
                      <c:pt idx="2851">
                        <c:v>10.399951169999998</c:v>
                      </c:pt>
                      <c:pt idx="2852">
                        <c:v>10.399951169999998</c:v>
                      </c:pt>
                      <c:pt idx="2853">
                        <c:v>10.399951169999998</c:v>
                      </c:pt>
                      <c:pt idx="2854">
                        <c:v>10.399951169999998</c:v>
                      </c:pt>
                      <c:pt idx="2855">
                        <c:v>10.399951169999998</c:v>
                      </c:pt>
                      <c:pt idx="2856">
                        <c:v>10.399951169999998</c:v>
                      </c:pt>
                      <c:pt idx="2857">
                        <c:v>10.399951169999998</c:v>
                      </c:pt>
                      <c:pt idx="2858">
                        <c:v>10.399951169999998</c:v>
                      </c:pt>
                      <c:pt idx="2859">
                        <c:v>10.399951169999998</c:v>
                      </c:pt>
                      <c:pt idx="2860">
                        <c:v>10.399951169999998</c:v>
                      </c:pt>
                      <c:pt idx="2861">
                        <c:v>10.399951169999998</c:v>
                      </c:pt>
                      <c:pt idx="2862">
                        <c:v>10.399951169999998</c:v>
                      </c:pt>
                      <c:pt idx="2863">
                        <c:v>10.399951169999998</c:v>
                      </c:pt>
                      <c:pt idx="2864">
                        <c:v>10.399951169999998</c:v>
                      </c:pt>
                      <c:pt idx="2865">
                        <c:v>10.399951169999998</c:v>
                      </c:pt>
                      <c:pt idx="2866">
                        <c:v>10.399951169999998</c:v>
                      </c:pt>
                      <c:pt idx="2867">
                        <c:v>10.399951169999998</c:v>
                      </c:pt>
                      <c:pt idx="2868">
                        <c:v>10.399951169999998</c:v>
                      </c:pt>
                      <c:pt idx="2869">
                        <c:v>10.399951169999998</c:v>
                      </c:pt>
                      <c:pt idx="2870">
                        <c:v>10.399951169999998</c:v>
                      </c:pt>
                      <c:pt idx="2871">
                        <c:v>10.399951169999998</c:v>
                      </c:pt>
                      <c:pt idx="2872">
                        <c:v>10.399951169999998</c:v>
                      </c:pt>
                      <c:pt idx="2873">
                        <c:v>10.399951169999998</c:v>
                      </c:pt>
                      <c:pt idx="2874">
                        <c:v>10.399951169999998</c:v>
                      </c:pt>
                      <c:pt idx="2875">
                        <c:v>10.399951169999998</c:v>
                      </c:pt>
                      <c:pt idx="2876">
                        <c:v>10.399951169999998</c:v>
                      </c:pt>
                      <c:pt idx="2877">
                        <c:v>10.399951169999998</c:v>
                      </c:pt>
                      <c:pt idx="2878">
                        <c:v>10.399951169999998</c:v>
                      </c:pt>
                      <c:pt idx="2879">
                        <c:v>10.399951169999998</c:v>
                      </c:pt>
                      <c:pt idx="2880">
                        <c:v>10.399951169999998</c:v>
                      </c:pt>
                      <c:pt idx="2881">
                        <c:v>10.399951169999998</c:v>
                      </c:pt>
                      <c:pt idx="2882">
                        <c:v>10.399951169999998</c:v>
                      </c:pt>
                      <c:pt idx="2883">
                        <c:v>10.399951169999998</c:v>
                      </c:pt>
                      <c:pt idx="2884">
                        <c:v>10.399951169999998</c:v>
                      </c:pt>
                      <c:pt idx="2885">
                        <c:v>10.399951169999998</c:v>
                      </c:pt>
                      <c:pt idx="2886">
                        <c:v>10.399951169999998</c:v>
                      </c:pt>
                      <c:pt idx="2887">
                        <c:v>10.399951169999998</c:v>
                      </c:pt>
                      <c:pt idx="2888">
                        <c:v>10.399951169999998</c:v>
                      </c:pt>
                      <c:pt idx="2889">
                        <c:v>10.399951169999998</c:v>
                      </c:pt>
                      <c:pt idx="2890">
                        <c:v>10.399951169999998</c:v>
                      </c:pt>
                      <c:pt idx="2891">
                        <c:v>10.399951169999998</c:v>
                      </c:pt>
                      <c:pt idx="2892">
                        <c:v>10.399951169999998</c:v>
                      </c:pt>
                      <c:pt idx="2893">
                        <c:v>10.399951169999998</c:v>
                      </c:pt>
                      <c:pt idx="2894">
                        <c:v>10.399951169999998</c:v>
                      </c:pt>
                      <c:pt idx="2895">
                        <c:v>10.399951169999998</c:v>
                      </c:pt>
                      <c:pt idx="2896">
                        <c:v>10.399951169999998</c:v>
                      </c:pt>
                      <c:pt idx="2897">
                        <c:v>10.399951169999998</c:v>
                      </c:pt>
                      <c:pt idx="2898">
                        <c:v>10.399951169999998</c:v>
                      </c:pt>
                      <c:pt idx="2899">
                        <c:v>10.399951169999998</c:v>
                      </c:pt>
                      <c:pt idx="2900">
                        <c:v>10.399951169999998</c:v>
                      </c:pt>
                      <c:pt idx="2901">
                        <c:v>10.399951169999998</c:v>
                      </c:pt>
                      <c:pt idx="2902">
                        <c:v>10.399951169999998</c:v>
                      </c:pt>
                      <c:pt idx="2903">
                        <c:v>10.399951169999998</c:v>
                      </c:pt>
                      <c:pt idx="2904">
                        <c:v>10.399951169999998</c:v>
                      </c:pt>
                      <c:pt idx="2905">
                        <c:v>10.399951169999998</c:v>
                      </c:pt>
                      <c:pt idx="2906">
                        <c:v>10.399951169999998</c:v>
                      </c:pt>
                      <c:pt idx="2907">
                        <c:v>10.399951169999998</c:v>
                      </c:pt>
                      <c:pt idx="2908">
                        <c:v>10.399951169999998</c:v>
                      </c:pt>
                      <c:pt idx="2909">
                        <c:v>10.399951169999998</c:v>
                      </c:pt>
                      <c:pt idx="2910">
                        <c:v>10.399951169999998</c:v>
                      </c:pt>
                      <c:pt idx="2911">
                        <c:v>10.399951169999998</c:v>
                      </c:pt>
                      <c:pt idx="2912">
                        <c:v>10.399951169999998</c:v>
                      </c:pt>
                      <c:pt idx="2913">
                        <c:v>10.399951169999998</c:v>
                      </c:pt>
                      <c:pt idx="2914">
                        <c:v>10.399951169999998</c:v>
                      </c:pt>
                      <c:pt idx="2915">
                        <c:v>10.399951169999998</c:v>
                      </c:pt>
                      <c:pt idx="2916">
                        <c:v>10.399951169999998</c:v>
                      </c:pt>
                      <c:pt idx="2917">
                        <c:v>10.399951169999998</c:v>
                      </c:pt>
                      <c:pt idx="2918">
                        <c:v>10.399951169999998</c:v>
                      </c:pt>
                      <c:pt idx="2919">
                        <c:v>10.399951169999998</c:v>
                      </c:pt>
                      <c:pt idx="2920">
                        <c:v>10.499804689999998</c:v>
                      </c:pt>
                      <c:pt idx="2921">
                        <c:v>10.499804689999998</c:v>
                      </c:pt>
                      <c:pt idx="2922">
                        <c:v>10.499804689999998</c:v>
                      </c:pt>
                      <c:pt idx="2923">
                        <c:v>10.499804689999998</c:v>
                      </c:pt>
                      <c:pt idx="2924">
                        <c:v>10.499804689999998</c:v>
                      </c:pt>
                      <c:pt idx="2925">
                        <c:v>10.499804689999998</c:v>
                      </c:pt>
                      <c:pt idx="2926">
                        <c:v>10.499804689999998</c:v>
                      </c:pt>
                      <c:pt idx="2927">
                        <c:v>10.499804689999998</c:v>
                      </c:pt>
                      <c:pt idx="2928">
                        <c:v>10.499804689999998</c:v>
                      </c:pt>
                      <c:pt idx="2929">
                        <c:v>10.499804689999998</c:v>
                      </c:pt>
                      <c:pt idx="2930">
                        <c:v>10.499804689999998</c:v>
                      </c:pt>
                      <c:pt idx="2931">
                        <c:v>10.499804689999998</c:v>
                      </c:pt>
                      <c:pt idx="2932">
                        <c:v>10.499804689999998</c:v>
                      </c:pt>
                      <c:pt idx="2933">
                        <c:v>10.499804689999998</c:v>
                      </c:pt>
                      <c:pt idx="2934">
                        <c:v>10.499804689999998</c:v>
                      </c:pt>
                      <c:pt idx="2935">
                        <c:v>10.499804689999998</c:v>
                      </c:pt>
                      <c:pt idx="2936">
                        <c:v>10.499804689999998</c:v>
                      </c:pt>
                      <c:pt idx="2937">
                        <c:v>10.499804689999998</c:v>
                      </c:pt>
                      <c:pt idx="2938">
                        <c:v>10.499804689999998</c:v>
                      </c:pt>
                      <c:pt idx="2939">
                        <c:v>10.499804689999998</c:v>
                      </c:pt>
                      <c:pt idx="2940">
                        <c:v>10.499804689999998</c:v>
                      </c:pt>
                      <c:pt idx="2941">
                        <c:v>10.499804689999998</c:v>
                      </c:pt>
                      <c:pt idx="2942">
                        <c:v>10.499804689999998</c:v>
                      </c:pt>
                      <c:pt idx="2943">
                        <c:v>10.499804689999998</c:v>
                      </c:pt>
                      <c:pt idx="2944">
                        <c:v>10.499804689999998</c:v>
                      </c:pt>
                      <c:pt idx="2945">
                        <c:v>10.499804689999998</c:v>
                      </c:pt>
                      <c:pt idx="2946">
                        <c:v>10.499804689999998</c:v>
                      </c:pt>
                      <c:pt idx="2947">
                        <c:v>10.499804689999998</c:v>
                      </c:pt>
                      <c:pt idx="2948">
                        <c:v>10.499804689999998</c:v>
                      </c:pt>
                      <c:pt idx="2949">
                        <c:v>10.499804689999998</c:v>
                      </c:pt>
                      <c:pt idx="2950">
                        <c:v>10.499804689999998</c:v>
                      </c:pt>
                      <c:pt idx="2951">
                        <c:v>10.499804689999998</c:v>
                      </c:pt>
                      <c:pt idx="2952">
                        <c:v>10.499804689999998</c:v>
                      </c:pt>
                      <c:pt idx="2953">
                        <c:v>10.499804689999998</c:v>
                      </c:pt>
                      <c:pt idx="2954">
                        <c:v>10.499804689999998</c:v>
                      </c:pt>
                      <c:pt idx="2955">
                        <c:v>10.499804689999998</c:v>
                      </c:pt>
                      <c:pt idx="2956">
                        <c:v>10.499804689999998</c:v>
                      </c:pt>
                      <c:pt idx="2957">
                        <c:v>10.499804689999998</c:v>
                      </c:pt>
                      <c:pt idx="2958">
                        <c:v>10.499804689999998</c:v>
                      </c:pt>
                      <c:pt idx="2959">
                        <c:v>10.499804689999998</c:v>
                      </c:pt>
                      <c:pt idx="2960">
                        <c:v>10.499804689999998</c:v>
                      </c:pt>
                      <c:pt idx="2961">
                        <c:v>10.499804689999998</c:v>
                      </c:pt>
                      <c:pt idx="2962">
                        <c:v>10.499804689999998</c:v>
                      </c:pt>
                      <c:pt idx="2963">
                        <c:v>10.499804689999998</c:v>
                      </c:pt>
                      <c:pt idx="2964">
                        <c:v>10.499804689999998</c:v>
                      </c:pt>
                      <c:pt idx="2965">
                        <c:v>10.499804689999998</c:v>
                      </c:pt>
                      <c:pt idx="2966">
                        <c:v>10.499804689999998</c:v>
                      </c:pt>
                      <c:pt idx="2967">
                        <c:v>10.499804689999998</c:v>
                      </c:pt>
                      <c:pt idx="2968">
                        <c:v>10.499804689999998</c:v>
                      </c:pt>
                      <c:pt idx="2969">
                        <c:v>10.499804689999998</c:v>
                      </c:pt>
                      <c:pt idx="2970">
                        <c:v>10.499804689999998</c:v>
                      </c:pt>
                      <c:pt idx="2971">
                        <c:v>10.499804689999998</c:v>
                      </c:pt>
                      <c:pt idx="2972">
                        <c:v>10.499804689999998</c:v>
                      </c:pt>
                      <c:pt idx="2973">
                        <c:v>10.499804689999998</c:v>
                      </c:pt>
                      <c:pt idx="2974">
                        <c:v>10.499804689999998</c:v>
                      </c:pt>
                      <c:pt idx="2975">
                        <c:v>10.499804689999998</c:v>
                      </c:pt>
                      <c:pt idx="2976">
                        <c:v>10.499804689999998</c:v>
                      </c:pt>
                      <c:pt idx="2977">
                        <c:v>10.499804689999998</c:v>
                      </c:pt>
                      <c:pt idx="2978">
                        <c:v>10.499804689999998</c:v>
                      </c:pt>
                      <c:pt idx="2979">
                        <c:v>10.499804689999998</c:v>
                      </c:pt>
                      <c:pt idx="2980">
                        <c:v>10.499804689999998</c:v>
                      </c:pt>
                      <c:pt idx="2981">
                        <c:v>10.499804689999998</c:v>
                      </c:pt>
                      <c:pt idx="2982">
                        <c:v>10.499804689999998</c:v>
                      </c:pt>
                      <c:pt idx="2983">
                        <c:v>10.499804689999998</c:v>
                      </c:pt>
                      <c:pt idx="2984">
                        <c:v>10.499804689999998</c:v>
                      </c:pt>
                      <c:pt idx="2985">
                        <c:v>10.499804689999998</c:v>
                      </c:pt>
                      <c:pt idx="2986">
                        <c:v>10.499804689999998</c:v>
                      </c:pt>
                      <c:pt idx="2987">
                        <c:v>10.499804689999998</c:v>
                      </c:pt>
                      <c:pt idx="2988">
                        <c:v>10.499804689999998</c:v>
                      </c:pt>
                      <c:pt idx="2989">
                        <c:v>10.499804689999998</c:v>
                      </c:pt>
                      <c:pt idx="2990">
                        <c:v>10.499804689999998</c:v>
                      </c:pt>
                      <c:pt idx="2991">
                        <c:v>10.499804689999998</c:v>
                      </c:pt>
                      <c:pt idx="2992">
                        <c:v>10.499804689999998</c:v>
                      </c:pt>
                      <c:pt idx="2993">
                        <c:v>10.499804689999998</c:v>
                      </c:pt>
                      <c:pt idx="2994">
                        <c:v>10.499804689999998</c:v>
                      </c:pt>
                      <c:pt idx="2995">
                        <c:v>10.499804689999998</c:v>
                      </c:pt>
                      <c:pt idx="2996">
                        <c:v>10.499804689999998</c:v>
                      </c:pt>
                      <c:pt idx="2997">
                        <c:v>10.499804689999998</c:v>
                      </c:pt>
                      <c:pt idx="2998">
                        <c:v>10.499804689999998</c:v>
                      </c:pt>
                      <c:pt idx="2999">
                        <c:v>10.499804689999998</c:v>
                      </c:pt>
                      <c:pt idx="3000">
                        <c:v>10.499804689999998</c:v>
                      </c:pt>
                      <c:pt idx="3001">
                        <c:v>10.499804689999998</c:v>
                      </c:pt>
                      <c:pt idx="3002">
                        <c:v>10.499804689999998</c:v>
                      </c:pt>
                      <c:pt idx="3003">
                        <c:v>10.499804689999998</c:v>
                      </c:pt>
                      <c:pt idx="3004">
                        <c:v>10.499804689999998</c:v>
                      </c:pt>
                      <c:pt idx="3005">
                        <c:v>10.499804689999998</c:v>
                      </c:pt>
                      <c:pt idx="3006">
                        <c:v>10.499804689999998</c:v>
                      </c:pt>
                      <c:pt idx="3007">
                        <c:v>10.499804689999998</c:v>
                      </c:pt>
                      <c:pt idx="3008">
                        <c:v>10.499804689999998</c:v>
                      </c:pt>
                      <c:pt idx="3009">
                        <c:v>10.499804689999998</c:v>
                      </c:pt>
                      <c:pt idx="3010">
                        <c:v>10.499804689999998</c:v>
                      </c:pt>
                      <c:pt idx="3011">
                        <c:v>10.499804689999998</c:v>
                      </c:pt>
                      <c:pt idx="3012">
                        <c:v>10.499804689999998</c:v>
                      </c:pt>
                      <c:pt idx="3013">
                        <c:v>10.499804689999998</c:v>
                      </c:pt>
                      <c:pt idx="3014">
                        <c:v>10.499804689999998</c:v>
                      </c:pt>
                      <c:pt idx="3015">
                        <c:v>10.499804689999998</c:v>
                      </c:pt>
                      <c:pt idx="3016">
                        <c:v>10.499804689999998</c:v>
                      </c:pt>
                      <c:pt idx="3017">
                        <c:v>10.499804689999998</c:v>
                      </c:pt>
                      <c:pt idx="3018">
                        <c:v>10.499804689999998</c:v>
                      </c:pt>
                      <c:pt idx="3019">
                        <c:v>10.499804689999998</c:v>
                      </c:pt>
                      <c:pt idx="3020">
                        <c:v>10.499804689999998</c:v>
                      </c:pt>
                      <c:pt idx="3021">
                        <c:v>10.499804689999998</c:v>
                      </c:pt>
                      <c:pt idx="3022">
                        <c:v>10.499804689999998</c:v>
                      </c:pt>
                      <c:pt idx="3023">
                        <c:v>10.499804689999998</c:v>
                      </c:pt>
                      <c:pt idx="3024">
                        <c:v>10.499804689999998</c:v>
                      </c:pt>
                      <c:pt idx="3025">
                        <c:v>10.499804689999998</c:v>
                      </c:pt>
                      <c:pt idx="3026">
                        <c:v>10.499804689999998</c:v>
                      </c:pt>
                      <c:pt idx="3027">
                        <c:v>10.499804689999998</c:v>
                      </c:pt>
                      <c:pt idx="3028">
                        <c:v>10.499804689999998</c:v>
                      </c:pt>
                      <c:pt idx="3029">
                        <c:v>10.499804689999998</c:v>
                      </c:pt>
                      <c:pt idx="3030">
                        <c:v>10.499804689999998</c:v>
                      </c:pt>
                      <c:pt idx="3031">
                        <c:v>10.499804689999998</c:v>
                      </c:pt>
                      <c:pt idx="3032">
                        <c:v>10.499804689999998</c:v>
                      </c:pt>
                      <c:pt idx="3033">
                        <c:v>10.499804689999998</c:v>
                      </c:pt>
                      <c:pt idx="3034">
                        <c:v>10.499804689999998</c:v>
                      </c:pt>
                      <c:pt idx="3035">
                        <c:v>10.499804689999998</c:v>
                      </c:pt>
                      <c:pt idx="3036">
                        <c:v>10.499804689999998</c:v>
                      </c:pt>
                      <c:pt idx="3037">
                        <c:v>10.499804689999998</c:v>
                      </c:pt>
                      <c:pt idx="3038">
                        <c:v>10.499804689999998</c:v>
                      </c:pt>
                      <c:pt idx="3039">
                        <c:v>10.499804689999998</c:v>
                      </c:pt>
                      <c:pt idx="3040">
                        <c:v>10.59990234</c:v>
                      </c:pt>
                      <c:pt idx="3041">
                        <c:v>10.59990234</c:v>
                      </c:pt>
                      <c:pt idx="3042">
                        <c:v>10.59990234</c:v>
                      </c:pt>
                      <c:pt idx="3043">
                        <c:v>10.59990234</c:v>
                      </c:pt>
                      <c:pt idx="3044">
                        <c:v>10.59990234</c:v>
                      </c:pt>
                      <c:pt idx="3045">
                        <c:v>10.59990234</c:v>
                      </c:pt>
                      <c:pt idx="3046">
                        <c:v>10.59990234</c:v>
                      </c:pt>
                      <c:pt idx="3047">
                        <c:v>10.59990234</c:v>
                      </c:pt>
                      <c:pt idx="3048">
                        <c:v>10.59990234</c:v>
                      </c:pt>
                      <c:pt idx="3049">
                        <c:v>10.59990234</c:v>
                      </c:pt>
                      <c:pt idx="3050">
                        <c:v>10.59990234</c:v>
                      </c:pt>
                      <c:pt idx="3051">
                        <c:v>10.59990234</c:v>
                      </c:pt>
                      <c:pt idx="3052">
                        <c:v>10.59990234</c:v>
                      </c:pt>
                      <c:pt idx="3053">
                        <c:v>10.59990234</c:v>
                      </c:pt>
                      <c:pt idx="3054">
                        <c:v>10.59990234</c:v>
                      </c:pt>
                      <c:pt idx="3055">
                        <c:v>10.59990234</c:v>
                      </c:pt>
                      <c:pt idx="3056">
                        <c:v>10.59990234</c:v>
                      </c:pt>
                      <c:pt idx="3057">
                        <c:v>10.59990234</c:v>
                      </c:pt>
                      <c:pt idx="3058">
                        <c:v>10.59990234</c:v>
                      </c:pt>
                      <c:pt idx="3059">
                        <c:v>10.59990234</c:v>
                      </c:pt>
                      <c:pt idx="3060">
                        <c:v>10.59990234</c:v>
                      </c:pt>
                      <c:pt idx="3061">
                        <c:v>10.59990234</c:v>
                      </c:pt>
                      <c:pt idx="3062">
                        <c:v>10.59990234</c:v>
                      </c:pt>
                      <c:pt idx="3063">
                        <c:v>10.59990234</c:v>
                      </c:pt>
                      <c:pt idx="3064">
                        <c:v>10.59990234</c:v>
                      </c:pt>
                      <c:pt idx="3065">
                        <c:v>10.59990234</c:v>
                      </c:pt>
                      <c:pt idx="3066">
                        <c:v>10.59990234</c:v>
                      </c:pt>
                      <c:pt idx="3067">
                        <c:v>10.59990234</c:v>
                      </c:pt>
                      <c:pt idx="3068">
                        <c:v>10.59990234</c:v>
                      </c:pt>
                      <c:pt idx="3069">
                        <c:v>10.59990234</c:v>
                      </c:pt>
                      <c:pt idx="3070">
                        <c:v>10.59990234</c:v>
                      </c:pt>
                      <c:pt idx="3071">
                        <c:v>10.59990234</c:v>
                      </c:pt>
                      <c:pt idx="3072">
                        <c:v>10.59990234</c:v>
                      </c:pt>
                      <c:pt idx="3073">
                        <c:v>10.59990234</c:v>
                      </c:pt>
                      <c:pt idx="3074">
                        <c:v>10.59990234</c:v>
                      </c:pt>
                      <c:pt idx="3075">
                        <c:v>10.59990234</c:v>
                      </c:pt>
                      <c:pt idx="3076">
                        <c:v>10.59990234</c:v>
                      </c:pt>
                      <c:pt idx="3077">
                        <c:v>10.59990234</c:v>
                      </c:pt>
                      <c:pt idx="3078">
                        <c:v>10.59990234</c:v>
                      </c:pt>
                      <c:pt idx="3079">
                        <c:v>10.59990234</c:v>
                      </c:pt>
                      <c:pt idx="3080">
                        <c:v>10.59990234</c:v>
                      </c:pt>
                      <c:pt idx="3081">
                        <c:v>10.59990234</c:v>
                      </c:pt>
                      <c:pt idx="3082">
                        <c:v>10.59990234</c:v>
                      </c:pt>
                      <c:pt idx="3083">
                        <c:v>10.59990234</c:v>
                      </c:pt>
                      <c:pt idx="3084">
                        <c:v>10.59990234</c:v>
                      </c:pt>
                      <c:pt idx="3085">
                        <c:v>10.59990234</c:v>
                      </c:pt>
                      <c:pt idx="3086">
                        <c:v>10.59990234</c:v>
                      </c:pt>
                      <c:pt idx="3087">
                        <c:v>10.59990234</c:v>
                      </c:pt>
                      <c:pt idx="3088">
                        <c:v>10.59990234</c:v>
                      </c:pt>
                      <c:pt idx="3089">
                        <c:v>10.59990234</c:v>
                      </c:pt>
                      <c:pt idx="3090">
                        <c:v>10.59990234</c:v>
                      </c:pt>
                      <c:pt idx="3091">
                        <c:v>10.59990234</c:v>
                      </c:pt>
                      <c:pt idx="3092">
                        <c:v>10.59990234</c:v>
                      </c:pt>
                      <c:pt idx="3093">
                        <c:v>10.59990234</c:v>
                      </c:pt>
                      <c:pt idx="3094">
                        <c:v>10.59990234</c:v>
                      </c:pt>
                      <c:pt idx="3095">
                        <c:v>10.59990234</c:v>
                      </c:pt>
                      <c:pt idx="3096">
                        <c:v>10.59990234</c:v>
                      </c:pt>
                      <c:pt idx="3097">
                        <c:v>10.59990234</c:v>
                      </c:pt>
                      <c:pt idx="3098">
                        <c:v>10.59990234</c:v>
                      </c:pt>
                      <c:pt idx="3099">
                        <c:v>10.59990234</c:v>
                      </c:pt>
                      <c:pt idx="3100">
                        <c:v>10.59990234</c:v>
                      </c:pt>
                      <c:pt idx="3101">
                        <c:v>10.59990234</c:v>
                      </c:pt>
                      <c:pt idx="3102">
                        <c:v>10.59990234</c:v>
                      </c:pt>
                      <c:pt idx="3103">
                        <c:v>10.59990234</c:v>
                      </c:pt>
                      <c:pt idx="3104">
                        <c:v>10.59990234</c:v>
                      </c:pt>
                      <c:pt idx="3105">
                        <c:v>10.59990234</c:v>
                      </c:pt>
                      <c:pt idx="3106">
                        <c:v>10.59990234</c:v>
                      </c:pt>
                      <c:pt idx="3107">
                        <c:v>10.59990234</c:v>
                      </c:pt>
                      <c:pt idx="3108">
                        <c:v>10.59990234</c:v>
                      </c:pt>
                      <c:pt idx="3109">
                        <c:v>10.59990234</c:v>
                      </c:pt>
                      <c:pt idx="3110">
                        <c:v>10.59990234</c:v>
                      </c:pt>
                      <c:pt idx="3111">
                        <c:v>10.59990234</c:v>
                      </c:pt>
                      <c:pt idx="3112">
                        <c:v>10.59990234</c:v>
                      </c:pt>
                      <c:pt idx="3113">
                        <c:v>10.59990234</c:v>
                      </c:pt>
                      <c:pt idx="3114">
                        <c:v>10.59990234</c:v>
                      </c:pt>
                      <c:pt idx="3115">
                        <c:v>10.59990234</c:v>
                      </c:pt>
                      <c:pt idx="3116">
                        <c:v>10.59990234</c:v>
                      </c:pt>
                      <c:pt idx="3117">
                        <c:v>10.59990234</c:v>
                      </c:pt>
                      <c:pt idx="3118">
                        <c:v>10.59990234</c:v>
                      </c:pt>
                      <c:pt idx="3119">
                        <c:v>10.59990234</c:v>
                      </c:pt>
                      <c:pt idx="3120">
                        <c:v>10.59990234</c:v>
                      </c:pt>
                      <c:pt idx="3121">
                        <c:v>10.59990234</c:v>
                      </c:pt>
                      <c:pt idx="3122">
                        <c:v>10.59990234</c:v>
                      </c:pt>
                      <c:pt idx="3123">
                        <c:v>10.59990234</c:v>
                      </c:pt>
                      <c:pt idx="3124">
                        <c:v>10.59990234</c:v>
                      </c:pt>
                      <c:pt idx="3125">
                        <c:v>10.59990234</c:v>
                      </c:pt>
                      <c:pt idx="3126">
                        <c:v>10.59990234</c:v>
                      </c:pt>
                      <c:pt idx="3127">
                        <c:v>10.59990234</c:v>
                      </c:pt>
                      <c:pt idx="3128">
                        <c:v>10.59990234</c:v>
                      </c:pt>
                      <c:pt idx="3129">
                        <c:v>10.59990234</c:v>
                      </c:pt>
                      <c:pt idx="3130">
                        <c:v>10.59990234</c:v>
                      </c:pt>
                      <c:pt idx="3131">
                        <c:v>10.59990234</c:v>
                      </c:pt>
                      <c:pt idx="3132">
                        <c:v>10.59990234</c:v>
                      </c:pt>
                      <c:pt idx="3133">
                        <c:v>10.59990234</c:v>
                      </c:pt>
                      <c:pt idx="3134">
                        <c:v>10.59990234</c:v>
                      </c:pt>
                      <c:pt idx="3135">
                        <c:v>10.59990234</c:v>
                      </c:pt>
                      <c:pt idx="3136">
                        <c:v>10.59990234</c:v>
                      </c:pt>
                      <c:pt idx="3137">
                        <c:v>10.59990234</c:v>
                      </c:pt>
                      <c:pt idx="3138">
                        <c:v>10.59990234</c:v>
                      </c:pt>
                      <c:pt idx="3139">
                        <c:v>10.59990234</c:v>
                      </c:pt>
                      <c:pt idx="3140">
                        <c:v>10.59990234</c:v>
                      </c:pt>
                      <c:pt idx="3141">
                        <c:v>10.59990234</c:v>
                      </c:pt>
                      <c:pt idx="3142">
                        <c:v>10.59990234</c:v>
                      </c:pt>
                      <c:pt idx="3143">
                        <c:v>10.59990234</c:v>
                      </c:pt>
                      <c:pt idx="3144">
                        <c:v>10.59990234</c:v>
                      </c:pt>
                      <c:pt idx="3145">
                        <c:v>10.59990234</c:v>
                      </c:pt>
                      <c:pt idx="3146">
                        <c:v>10.69975586</c:v>
                      </c:pt>
                      <c:pt idx="3147">
                        <c:v>10.69975586</c:v>
                      </c:pt>
                      <c:pt idx="3148">
                        <c:v>10.69975586</c:v>
                      </c:pt>
                      <c:pt idx="3149">
                        <c:v>10.69975586</c:v>
                      </c:pt>
                      <c:pt idx="3150">
                        <c:v>10.69975586</c:v>
                      </c:pt>
                      <c:pt idx="3151">
                        <c:v>10.69975586</c:v>
                      </c:pt>
                      <c:pt idx="3152">
                        <c:v>10.69975586</c:v>
                      </c:pt>
                      <c:pt idx="3153">
                        <c:v>10.69975586</c:v>
                      </c:pt>
                      <c:pt idx="3154">
                        <c:v>10.69975586</c:v>
                      </c:pt>
                      <c:pt idx="3155">
                        <c:v>10.69975586</c:v>
                      </c:pt>
                      <c:pt idx="3156">
                        <c:v>10.69975586</c:v>
                      </c:pt>
                      <c:pt idx="3157">
                        <c:v>10.69975586</c:v>
                      </c:pt>
                      <c:pt idx="3158">
                        <c:v>10.69975586</c:v>
                      </c:pt>
                      <c:pt idx="3159">
                        <c:v>10.69975586</c:v>
                      </c:pt>
                      <c:pt idx="3160">
                        <c:v>10.69975586</c:v>
                      </c:pt>
                      <c:pt idx="3161">
                        <c:v>10.69975586</c:v>
                      </c:pt>
                      <c:pt idx="3162">
                        <c:v>10.69975586</c:v>
                      </c:pt>
                      <c:pt idx="3163">
                        <c:v>10.69975586</c:v>
                      </c:pt>
                      <c:pt idx="3164">
                        <c:v>10.69975586</c:v>
                      </c:pt>
                      <c:pt idx="3165">
                        <c:v>10.69975586</c:v>
                      </c:pt>
                      <c:pt idx="3166">
                        <c:v>10.69975586</c:v>
                      </c:pt>
                      <c:pt idx="3167">
                        <c:v>10.69975586</c:v>
                      </c:pt>
                      <c:pt idx="3168">
                        <c:v>10.69975586</c:v>
                      </c:pt>
                      <c:pt idx="3169">
                        <c:v>10.69975586</c:v>
                      </c:pt>
                      <c:pt idx="3170">
                        <c:v>10.69975586</c:v>
                      </c:pt>
                      <c:pt idx="3171">
                        <c:v>10.69975586</c:v>
                      </c:pt>
                      <c:pt idx="3172">
                        <c:v>10.69975586</c:v>
                      </c:pt>
                      <c:pt idx="3173">
                        <c:v>10.69975586</c:v>
                      </c:pt>
                      <c:pt idx="3174">
                        <c:v>10.69975586</c:v>
                      </c:pt>
                      <c:pt idx="3175">
                        <c:v>10.69975586</c:v>
                      </c:pt>
                      <c:pt idx="3176">
                        <c:v>10.69975586</c:v>
                      </c:pt>
                      <c:pt idx="3177">
                        <c:v>10.69975586</c:v>
                      </c:pt>
                      <c:pt idx="3178">
                        <c:v>10.69975586</c:v>
                      </c:pt>
                      <c:pt idx="3179">
                        <c:v>10.69975586</c:v>
                      </c:pt>
                      <c:pt idx="3180">
                        <c:v>10.69975586</c:v>
                      </c:pt>
                      <c:pt idx="3181">
                        <c:v>10.69975586</c:v>
                      </c:pt>
                      <c:pt idx="3182">
                        <c:v>10.69975586</c:v>
                      </c:pt>
                      <c:pt idx="3183">
                        <c:v>10.69975586</c:v>
                      </c:pt>
                      <c:pt idx="3184">
                        <c:v>10.69975586</c:v>
                      </c:pt>
                      <c:pt idx="3185">
                        <c:v>10.69975586</c:v>
                      </c:pt>
                      <c:pt idx="3186">
                        <c:v>10.69975586</c:v>
                      </c:pt>
                      <c:pt idx="3187">
                        <c:v>10.69975586</c:v>
                      </c:pt>
                      <c:pt idx="3188">
                        <c:v>10.69975586</c:v>
                      </c:pt>
                      <c:pt idx="3189">
                        <c:v>10.69975586</c:v>
                      </c:pt>
                      <c:pt idx="3190">
                        <c:v>10.69975586</c:v>
                      </c:pt>
                      <c:pt idx="3191">
                        <c:v>10.69975586</c:v>
                      </c:pt>
                      <c:pt idx="3192">
                        <c:v>10.69975586</c:v>
                      </c:pt>
                      <c:pt idx="3193">
                        <c:v>10.69975586</c:v>
                      </c:pt>
                      <c:pt idx="3194">
                        <c:v>10.69975586</c:v>
                      </c:pt>
                      <c:pt idx="3195">
                        <c:v>10.69975586</c:v>
                      </c:pt>
                      <c:pt idx="3196">
                        <c:v>10.69975586</c:v>
                      </c:pt>
                      <c:pt idx="3197">
                        <c:v>10.69975586</c:v>
                      </c:pt>
                      <c:pt idx="3198">
                        <c:v>10.69975586</c:v>
                      </c:pt>
                      <c:pt idx="3199">
                        <c:v>10.69975586</c:v>
                      </c:pt>
                      <c:pt idx="3200">
                        <c:v>10.69975586</c:v>
                      </c:pt>
                      <c:pt idx="3201">
                        <c:v>10.69975586</c:v>
                      </c:pt>
                      <c:pt idx="3202">
                        <c:v>10.69975586</c:v>
                      </c:pt>
                      <c:pt idx="3203">
                        <c:v>10.69975586</c:v>
                      </c:pt>
                      <c:pt idx="3204">
                        <c:v>10.69975586</c:v>
                      </c:pt>
                      <c:pt idx="3205">
                        <c:v>10.69975586</c:v>
                      </c:pt>
                      <c:pt idx="3206">
                        <c:v>10.69975586</c:v>
                      </c:pt>
                      <c:pt idx="3207">
                        <c:v>10.69975586</c:v>
                      </c:pt>
                      <c:pt idx="3208">
                        <c:v>10.69975586</c:v>
                      </c:pt>
                      <c:pt idx="3209">
                        <c:v>10.69975586</c:v>
                      </c:pt>
                      <c:pt idx="3210">
                        <c:v>10.69975586</c:v>
                      </c:pt>
                      <c:pt idx="3211">
                        <c:v>10.69975586</c:v>
                      </c:pt>
                      <c:pt idx="3212">
                        <c:v>10.69975586</c:v>
                      </c:pt>
                      <c:pt idx="3213">
                        <c:v>10.69975586</c:v>
                      </c:pt>
                      <c:pt idx="3214">
                        <c:v>10.69975586</c:v>
                      </c:pt>
                      <c:pt idx="3215">
                        <c:v>10.69975586</c:v>
                      </c:pt>
                      <c:pt idx="3216">
                        <c:v>10.69975586</c:v>
                      </c:pt>
                      <c:pt idx="3217">
                        <c:v>10.69975586</c:v>
                      </c:pt>
                      <c:pt idx="3218">
                        <c:v>10.69975586</c:v>
                      </c:pt>
                      <c:pt idx="3219">
                        <c:v>10.69975586</c:v>
                      </c:pt>
                      <c:pt idx="3220">
                        <c:v>10.69975586</c:v>
                      </c:pt>
                      <c:pt idx="3221">
                        <c:v>10.69975586</c:v>
                      </c:pt>
                      <c:pt idx="3222">
                        <c:v>10.69975586</c:v>
                      </c:pt>
                      <c:pt idx="3223">
                        <c:v>10.69975586</c:v>
                      </c:pt>
                      <c:pt idx="3224">
                        <c:v>10.69975586</c:v>
                      </c:pt>
                      <c:pt idx="3225">
                        <c:v>10.69975586</c:v>
                      </c:pt>
                      <c:pt idx="3226">
                        <c:v>10.69975586</c:v>
                      </c:pt>
                      <c:pt idx="3227">
                        <c:v>10.69975586</c:v>
                      </c:pt>
                      <c:pt idx="3228">
                        <c:v>10.69975586</c:v>
                      </c:pt>
                      <c:pt idx="3229">
                        <c:v>10.69975586</c:v>
                      </c:pt>
                      <c:pt idx="3230">
                        <c:v>10.69975586</c:v>
                      </c:pt>
                      <c:pt idx="3231">
                        <c:v>10.69975586</c:v>
                      </c:pt>
                      <c:pt idx="3232">
                        <c:v>10.69975586</c:v>
                      </c:pt>
                      <c:pt idx="3233">
                        <c:v>10.69975586</c:v>
                      </c:pt>
                      <c:pt idx="3234">
                        <c:v>10.69975586</c:v>
                      </c:pt>
                      <c:pt idx="3235">
                        <c:v>10.69975586</c:v>
                      </c:pt>
                      <c:pt idx="3236">
                        <c:v>10.69975586</c:v>
                      </c:pt>
                      <c:pt idx="3237">
                        <c:v>10.69975586</c:v>
                      </c:pt>
                      <c:pt idx="3238">
                        <c:v>10.69975586</c:v>
                      </c:pt>
                      <c:pt idx="3239">
                        <c:v>10.69975586</c:v>
                      </c:pt>
                      <c:pt idx="3240">
                        <c:v>10.69975586</c:v>
                      </c:pt>
                      <c:pt idx="3241">
                        <c:v>10.69975586</c:v>
                      </c:pt>
                      <c:pt idx="3242">
                        <c:v>10.69975586</c:v>
                      </c:pt>
                      <c:pt idx="3243">
                        <c:v>10.69975586</c:v>
                      </c:pt>
                      <c:pt idx="3244">
                        <c:v>10.69975586</c:v>
                      </c:pt>
                      <c:pt idx="3245">
                        <c:v>10.69975586</c:v>
                      </c:pt>
                      <c:pt idx="3246">
                        <c:v>10.69975586</c:v>
                      </c:pt>
                      <c:pt idx="3247">
                        <c:v>10.69975586</c:v>
                      </c:pt>
                      <c:pt idx="3248">
                        <c:v>10.69975586</c:v>
                      </c:pt>
                      <c:pt idx="3249">
                        <c:v>10.69975586</c:v>
                      </c:pt>
                      <c:pt idx="3250">
                        <c:v>10.69975586</c:v>
                      </c:pt>
                      <c:pt idx="3251">
                        <c:v>10.69975586</c:v>
                      </c:pt>
                      <c:pt idx="3252">
                        <c:v>10.69975586</c:v>
                      </c:pt>
                      <c:pt idx="3253">
                        <c:v>10.69975586</c:v>
                      </c:pt>
                      <c:pt idx="3254">
                        <c:v>10.69975586</c:v>
                      </c:pt>
                      <c:pt idx="3255">
                        <c:v>10.69975586</c:v>
                      </c:pt>
                      <c:pt idx="3256">
                        <c:v>10.69975586</c:v>
                      </c:pt>
                      <c:pt idx="3257">
                        <c:v>10.69975586</c:v>
                      </c:pt>
                      <c:pt idx="3258">
                        <c:v>10.69975586</c:v>
                      </c:pt>
                      <c:pt idx="3259">
                        <c:v>10.69975586</c:v>
                      </c:pt>
                      <c:pt idx="3260">
                        <c:v>10.69975586</c:v>
                      </c:pt>
                      <c:pt idx="3261">
                        <c:v>10.69975586</c:v>
                      </c:pt>
                      <c:pt idx="3262">
                        <c:v>10.69975586</c:v>
                      </c:pt>
                      <c:pt idx="3263">
                        <c:v>10.69975586</c:v>
                      </c:pt>
                      <c:pt idx="3264">
                        <c:v>10.799853519999999</c:v>
                      </c:pt>
                      <c:pt idx="3265">
                        <c:v>10.799853519999999</c:v>
                      </c:pt>
                      <c:pt idx="3266">
                        <c:v>10.799853519999999</c:v>
                      </c:pt>
                      <c:pt idx="3267">
                        <c:v>10.799853519999999</c:v>
                      </c:pt>
                      <c:pt idx="3268">
                        <c:v>10.799853519999999</c:v>
                      </c:pt>
                      <c:pt idx="3269">
                        <c:v>10.799853519999999</c:v>
                      </c:pt>
                      <c:pt idx="3270">
                        <c:v>10.799853519999999</c:v>
                      </c:pt>
                      <c:pt idx="3271">
                        <c:v>10.799853519999999</c:v>
                      </c:pt>
                      <c:pt idx="3272">
                        <c:v>10.799853519999999</c:v>
                      </c:pt>
                      <c:pt idx="3273">
                        <c:v>10.799853519999999</c:v>
                      </c:pt>
                      <c:pt idx="3274">
                        <c:v>10.799853519999999</c:v>
                      </c:pt>
                      <c:pt idx="3275">
                        <c:v>10.799853519999999</c:v>
                      </c:pt>
                      <c:pt idx="3276">
                        <c:v>10.799853519999999</c:v>
                      </c:pt>
                      <c:pt idx="3277">
                        <c:v>10.799853519999999</c:v>
                      </c:pt>
                      <c:pt idx="3278">
                        <c:v>10.799853519999999</c:v>
                      </c:pt>
                      <c:pt idx="3279">
                        <c:v>10.799853519999999</c:v>
                      </c:pt>
                      <c:pt idx="3280">
                        <c:v>10.799853519999999</c:v>
                      </c:pt>
                      <c:pt idx="3281">
                        <c:v>10.799853519999999</c:v>
                      </c:pt>
                      <c:pt idx="3282">
                        <c:v>10.799853519999999</c:v>
                      </c:pt>
                      <c:pt idx="3283">
                        <c:v>10.799853519999999</c:v>
                      </c:pt>
                      <c:pt idx="3284">
                        <c:v>10.799853519999999</c:v>
                      </c:pt>
                      <c:pt idx="3285">
                        <c:v>10.799853519999999</c:v>
                      </c:pt>
                      <c:pt idx="3286">
                        <c:v>10.799853519999999</c:v>
                      </c:pt>
                      <c:pt idx="3287">
                        <c:v>10.799853519999999</c:v>
                      </c:pt>
                      <c:pt idx="3288">
                        <c:v>10.799853519999999</c:v>
                      </c:pt>
                      <c:pt idx="3289">
                        <c:v>10.799853519999999</c:v>
                      </c:pt>
                      <c:pt idx="3290">
                        <c:v>10.799853519999999</c:v>
                      </c:pt>
                      <c:pt idx="3291">
                        <c:v>10.799853519999999</c:v>
                      </c:pt>
                      <c:pt idx="3292">
                        <c:v>10.799853519999999</c:v>
                      </c:pt>
                      <c:pt idx="3293">
                        <c:v>10.799853519999999</c:v>
                      </c:pt>
                      <c:pt idx="3294">
                        <c:v>10.799853519999999</c:v>
                      </c:pt>
                      <c:pt idx="3295">
                        <c:v>10.799853519999999</c:v>
                      </c:pt>
                      <c:pt idx="3296">
                        <c:v>10.799853519999999</c:v>
                      </c:pt>
                      <c:pt idx="3297">
                        <c:v>10.799853519999999</c:v>
                      </c:pt>
                      <c:pt idx="3298">
                        <c:v>10.799853519999999</c:v>
                      </c:pt>
                      <c:pt idx="3299">
                        <c:v>10.799853519999999</c:v>
                      </c:pt>
                      <c:pt idx="3300">
                        <c:v>10.799853519999999</c:v>
                      </c:pt>
                      <c:pt idx="3301">
                        <c:v>10.799853519999999</c:v>
                      </c:pt>
                      <c:pt idx="3302">
                        <c:v>10.799853519999999</c:v>
                      </c:pt>
                      <c:pt idx="3303">
                        <c:v>10.799853519999999</c:v>
                      </c:pt>
                      <c:pt idx="3304">
                        <c:v>10.799853519999999</c:v>
                      </c:pt>
                      <c:pt idx="3305">
                        <c:v>10.799853519999999</c:v>
                      </c:pt>
                      <c:pt idx="3306">
                        <c:v>10.799853519999999</c:v>
                      </c:pt>
                      <c:pt idx="3307">
                        <c:v>10.799853519999999</c:v>
                      </c:pt>
                      <c:pt idx="3308">
                        <c:v>10.799853519999999</c:v>
                      </c:pt>
                      <c:pt idx="3309">
                        <c:v>10.799853519999999</c:v>
                      </c:pt>
                      <c:pt idx="3310">
                        <c:v>10.799853519999999</c:v>
                      </c:pt>
                      <c:pt idx="3311">
                        <c:v>10.799853519999999</c:v>
                      </c:pt>
                      <c:pt idx="3312">
                        <c:v>10.799853519999999</c:v>
                      </c:pt>
                      <c:pt idx="3313">
                        <c:v>10.799853519999999</c:v>
                      </c:pt>
                      <c:pt idx="3314">
                        <c:v>10.799853519999999</c:v>
                      </c:pt>
                      <c:pt idx="3315">
                        <c:v>10.799853519999999</c:v>
                      </c:pt>
                      <c:pt idx="3316">
                        <c:v>10.799853519999999</c:v>
                      </c:pt>
                      <c:pt idx="3317">
                        <c:v>10.799853519999999</c:v>
                      </c:pt>
                      <c:pt idx="3318">
                        <c:v>10.799853519999999</c:v>
                      </c:pt>
                      <c:pt idx="3319">
                        <c:v>10.799853519999999</c:v>
                      </c:pt>
                      <c:pt idx="3320">
                        <c:v>10.799853519999999</c:v>
                      </c:pt>
                      <c:pt idx="3321">
                        <c:v>10.799853519999999</c:v>
                      </c:pt>
                      <c:pt idx="3322">
                        <c:v>10.799853519999999</c:v>
                      </c:pt>
                      <c:pt idx="3323">
                        <c:v>10.799853519999999</c:v>
                      </c:pt>
                      <c:pt idx="3324">
                        <c:v>10.799853519999999</c:v>
                      </c:pt>
                      <c:pt idx="3325">
                        <c:v>10.799853519999999</c:v>
                      </c:pt>
                      <c:pt idx="3326">
                        <c:v>10.799853519999999</c:v>
                      </c:pt>
                      <c:pt idx="3327">
                        <c:v>10.799853519999999</c:v>
                      </c:pt>
                      <c:pt idx="3328">
                        <c:v>10.799853519999999</c:v>
                      </c:pt>
                      <c:pt idx="3329">
                        <c:v>10.799853519999999</c:v>
                      </c:pt>
                      <c:pt idx="3330">
                        <c:v>10.799853519999999</c:v>
                      </c:pt>
                      <c:pt idx="3331">
                        <c:v>10.799853519999999</c:v>
                      </c:pt>
                      <c:pt idx="3332">
                        <c:v>10.799853519999999</c:v>
                      </c:pt>
                      <c:pt idx="3333">
                        <c:v>10.799853519999999</c:v>
                      </c:pt>
                      <c:pt idx="3334">
                        <c:v>10.799853519999999</c:v>
                      </c:pt>
                      <c:pt idx="3335">
                        <c:v>10.799853519999999</c:v>
                      </c:pt>
                      <c:pt idx="3336">
                        <c:v>10.799853519999999</c:v>
                      </c:pt>
                      <c:pt idx="3337">
                        <c:v>10.799853519999999</c:v>
                      </c:pt>
                      <c:pt idx="3338">
                        <c:v>10.799853519999999</c:v>
                      </c:pt>
                      <c:pt idx="3339">
                        <c:v>10.799853519999999</c:v>
                      </c:pt>
                      <c:pt idx="3340">
                        <c:v>10.799853519999999</c:v>
                      </c:pt>
                      <c:pt idx="3341">
                        <c:v>10.799853519999999</c:v>
                      </c:pt>
                      <c:pt idx="3342">
                        <c:v>10.799853519999999</c:v>
                      </c:pt>
                      <c:pt idx="3343">
                        <c:v>10.799853519999999</c:v>
                      </c:pt>
                      <c:pt idx="3344">
                        <c:v>10.799853519999999</c:v>
                      </c:pt>
                      <c:pt idx="3345">
                        <c:v>10.799853519999999</c:v>
                      </c:pt>
                      <c:pt idx="3346">
                        <c:v>10.799853519999999</c:v>
                      </c:pt>
                      <c:pt idx="3347">
                        <c:v>10.799853519999999</c:v>
                      </c:pt>
                      <c:pt idx="3348">
                        <c:v>10.799853519999999</c:v>
                      </c:pt>
                      <c:pt idx="3349">
                        <c:v>10.799853519999999</c:v>
                      </c:pt>
                      <c:pt idx="3350">
                        <c:v>10.799853519999999</c:v>
                      </c:pt>
                      <c:pt idx="3351">
                        <c:v>10.799853519999999</c:v>
                      </c:pt>
                      <c:pt idx="3352">
                        <c:v>10.799853519999999</c:v>
                      </c:pt>
                      <c:pt idx="3353">
                        <c:v>10.799853519999999</c:v>
                      </c:pt>
                      <c:pt idx="3354">
                        <c:v>10.799853519999999</c:v>
                      </c:pt>
                      <c:pt idx="3355">
                        <c:v>10.799853519999999</c:v>
                      </c:pt>
                      <c:pt idx="3356">
                        <c:v>10.799853519999999</c:v>
                      </c:pt>
                      <c:pt idx="3357">
                        <c:v>10.799853519999999</c:v>
                      </c:pt>
                      <c:pt idx="3358">
                        <c:v>10.799853519999999</c:v>
                      </c:pt>
                      <c:pt idx="3359">
                        <c:v>10.799853519999999</c:v>
                      </c:pt>
                      <c:pt idx="3360">
                        <c:v>10.799853519999999</c:v>
                      </c:pt>
                      <c:pt idx="3361">
                        <c:v>10.799853519999999</c:v>
                      </c:pt>
                      <c:pt idx="3362">
                        <c:v>10.799853519999999</c:v>
                      </c:pt>
                      <c:pt idx="3363">
                        <c:v>10.799853519999999</c:v>
                      </c:pt>
                      <c:pt idx="3364">
                        <c:v>10.799853519999999</c:v>
                      </c:pt>
                      <c:pt idx="3365">
                        <c:v>10.799853519999999</c:v>
                      </c:pt>
                      <c:pt idx="3366">
                        <c:v>10.799853519999999</c:v>
                      </c:pt>
                      <c:pt idx="3367">
                        <c:v>10.799853519999999</c:v>
                      </c:pt>
                      <c:pt idx="3368">
                        <c:v>10.799853519999999</c:v>
                      </c:pt>
                      <c:pt idx="3369">
                        <c:v>10.799853519999999</c:v>
                      </c:pt>
                      <c:pt idx="3370">
                        <c:v>10.799853519999999</c:v>
                      </c:pt>
                      <c:pt idx="3371">
                        <c:v>10.799853519999999</c:v>
                      </c:pt>
                      <c:pt idx="3372">
                        <c:v>10.799853519999999</c:v>
                      </c:pt>
                      <c:pt idx="3373">
                        <c:v>10.799853519999999</c:v>
                      </c:pt>
                      <c:pt idx="3374">
                        <c:v>10.899707029999998</c:v>
                      </c:pt>
                      <c:pt idx="3375">
                        <c:v>10.899707029999998</c:v>
                      </c:pt>
                      <c:pt idx="3376">
                        <c:v>10.899707029999998</c:v>
                      </c:pt>
                      <c:pt idx="3377">
                        <c:v>10.899707029999998</c:v>
                      </c:pt>
                      <c:pt idx="3378">
                        <c:v>10.899707029999998</c:v>
                      </c:pt>
                      <c:pt idx="3379">
                        <c:v>10.899707029999998</c:v>
                      </c:pt>
                      <c:pt idx="3380">
                        <c:v>10.899707029999998</c:v>
                      </c:pt>
                      <c:pt idx="3381">
                        <c:v>10.899707029999998</c:v>
                      </c:pt>
                      <c:pt idx="3382">
                        <c:v>10.899707029999998</c:v>
                      </c:pt>
                      <c:pt idx="3383">
                        <c:v>10.899707029999998</c:v>
                      </c:pt>
                      <c:pt idx="3384">
                        <c:v>10.899707029999998</c:v>
                      </c:pt>
                      <c:pt idx="3385">
                        <c:v>10.899707029999998</c:v>
                      </c:pt>
                      <c:pt idx="3386">
                        <c:v>10.899707029999998</c:v>
                      </c:pt>
                      <c:pt idx="3387">
                        <c:v>10.899707029999998</c:v>
                      </c:pt>
                      <c:pt idx="3388">
                        <c:v>10.899707029999998</c:v>
                      </c:pt>
                      <c:pt idx="3389">
                        <c:v>10.899707029999998</c:v>
                      </c:pt>
                      <c:pt idx="3390">
                        <c:v>10.899707029999998</c:v>
                      </c:pt>
                      <c:pt idx="3391">
                        <c:v>10.899707029999998</c:v>
                      </c:pt>
                      <c:pt idx="3392">
                        <c:v>10.899707029999998</c:v>
                      </c:pt>
                      <c:pt idx="3393">
                        <c:v>10.899707029999998</c:v>
                      </c:pt>
                      <c:pt idx="3394">
                        <c:v>10.899707029999998</c:v>
                      </c:pt>
                      <c:pt idx="3395">
                        <c:v>10.899707029999998</c:v>
                      </c:pt>
                      <c:pt idx="3396">
                        <c:v>10.899707029999998</c:v>
                      </c:pt>
                      <c:pt idx="3397">
                        <c:v>10.899707029999998</c:v>
                      </c:pt>
                      <c:pt idx="3398">
                        <c:v>10.899707029999998</c:v>
                      </c:pt>
                      <c:pt idx="3399">
                        <c:v>10.899707029999998</c:v>
                      </c:pt>
                      <c:pt idx="3400">
                        <c:v>10.899707029999998</c:v>
                      </c:pt>
                      <c:pt idx="3401">
                        <c:v>10.899707029999998</c:v>
                      </c:pt>
                      <c:pt idx="3402">
                        <c:v>10.899707029999998</c:v>
                      </c:pt>
                      <c:pt idx="3403">
                        <c:v>10.899707029999998</c:v>
                      </c:pt>
                      <c:pt idx="3404">
                        <c:v>10.899707029999998</c:v>
                      </c:pt>
                      <c:pt idx="3405">
                        <c:v>10.899707029999998</c:v>
                      </c:pt>
                      <c:pt idx="3406">
                        <c:v>10.899707029999998</c:v>
                      </c:pt>
                      <c:pt idx="3407">
                        <c:v>10.899707029999998</c:v>
                      </c:pt>
                      <c:pt idx="3408">
                        <c:v>10.899707029999998</c:v>
                      </c:pt>
                      <c:pt idx="3409">
                        <c:v>10.899707029999998</c:v>
                      </c:pt>
                      <c:pt idx="3410">
                        <c:v>10.899707029999998</c:v>
                      </c:pt>
                      <c:pt idx="3411">
                        <c:v>10.899707029999998</c:v>
                      </c:pt>
                      <c:pt idx="3412">
                        <c:v>10.899707029999998</c:v>
                      </c:pt>
                      <c:pt idx="3413">
                        <c:v>10.899707029999998</c:v>
                      </c:pt>
                      <c:pt idx="3414">
                        <c:v>10.899707029999998</c:v>
                      </c:pt>
                      <c:pt idx="3415">
                        <c:v>10.899707029999998</c:v>
                      </c:pt>
                      <c:pt idx="3416">
                        <c:v>10.899707029999998</c:v>
                      </c:pt>
                      <c:pt idx="3417">
                        <c:v>10.899707029999998</c:v>
                      </c:pt>
                      <c:pt idx="3418">
                        <c:v>10.899707029999998</c:v>
                      </c:pt>
                      <c:pt idx="3419">
                        <c:v>10.899707029999998</c:v>
                      </c:pt>
                      <c:pt idx="3420">
                        <c:v>10.899707029999998</c:v>
                      </c:pt>
                      <c:pt idx="3421">
                        <c:v>10.899707029999998</c:v>
                      </c:pt>
                      <c:pt idx="3422">
                        <c:v>10.899707029999998</c:v>
                      </c:pt>
                      <c:pt idx="3423">
                        <c:v>10.899707029999998</c:v>
                      </c:pt>
                      <c:pt idx="3424">
                        <c:v>10.899707029999998</c:v>
                      </c:pt>
                      <c:pt idx="3425">
                        <c:v>10.899707029999998</c:v>
                      </c:pt>
                      <c:pt idx="3426">
                        <c:v>10.899707029999998</c:v>
                      </c:pt>
                      <c:pt idx="3427">
                        <c:v>10.899707029999998</c:v>
                      </c:pt>
                      <c:pt idx="3428">
                        <c:v>10.899707029999998</c:v>
                      </c:pt>
                      <c:pt idx="3429">
                        <c:v>10.899707029999998</c:v>
                      </c:pt>
                      <c:pt idx="3430">
                        <c:v>10.899707029999998</c:v>
                      </c:pt>
                      <c:pt idx="3431">
                        <c:v>10.899707029999998</c:v>
                      </c:pt>
                      <c:pt idx="3432">
                        <c:v>10.899707029999998</c:v>
                      </c:pt>
                      <c:pt idx="3433">
                        <c:v>10.899707029999998</c:v>
                      </c:pt>
                      <c:pt idx="3434">
                        <c:v>10.899707029999998</c:v>
                      </c:pt>
                      <c:pt idx="3435">
                        <c:v>10.899707029999998</c:v>
                      </c:pt>
                      <c:pt idx="3436">
                        <c:v>10.899707029999998</c:v>
                      </c:pt>
                      <c:pt idx="3437">
                        <c:v>10.899707029999998</c:v>
                      </c:pt>
                      <c:pt idx="3438">
                        <c:v>10.899707029999998</c:v>
                      </c:pt>
                      <c:pt idx="3439">
                        <c:v>10.899707029999998</c:v>
                      </c:pt>
                      <c:pt idx="3440">
                        <c:v>10.899707029999998</c:v>
                      </c:pt>
                      <c:pt idx="3441">
                        <c:v>10.899707029999998</c:v>
                      </c:pt>
                      <c:pt idx="3442">
                        <c:v>10.899707029999998</c:v>
                      </c:pt>
                      <c:pt idx="3443">
                        <c:v>10.899707029999998</c:v>
                      </c:pt>
                      <c:pt idx="3444">
                        <c:v>10.899707029999998</c:v>
                      </c:pt>
                      <c:pt idx="3445">
                        <c:v>10.899707029999998</c:v>
                      </c:pt>
                      <c:pt idx="3446">
                        <c:v>10.899707029999998</c:v>
                      </c:pt>
                      <c:pt idx="3447">
                        <c:v>10.899707029999998</c:v>
                      </c:pt>
                      <c:pt idx="3448">
                        <c:v>10.899707029999998</c:v>
                      </c:pt>
                      <c:pt idx="3449">
                        <c:v>10.899707029999998</c:v>
                      </c:pt>
                      <c:pt idx="3450">
                        <c:v>10.899707029999998</c:v>
                      </c:pt>
                      <c:pt idx="3451">
                        <c:v>10.899707029999998</c:v>
                      </c:pt>
                      <c:pt idx="3452">
                        <c:v>10.899707029999998</c:v>
                      </c:pt>
                      <c:pt idx="3453">
                        <c:v>10.899707029999998</c:v>
                      </c:pt>
                      <c:pt idx="3454">
                        <c:v>10.899707029999998</c:v>
                      </c:pt>
                      <c:pt idx="3455">
                        <c:v>10.899707029999998</c:v>
                      </c:pt>
                      <c:pt idx="3456">
                        <c:v>10.899707029999998</c:v>
                      </c:pt>
                      <c:pt idx="3457">
                        <c:v>10.899707029999998</c:v>
                      </c:pt>
                      <c:pt idx="3458">
                        <c:v>10.899707029999998</c:v>
                      </c:pt>
                      <c:pt idx="3459">
                        <c:v>10.899707029999998</c:v>
                      </c:pt>
                      <c:pt idx="3460">
                        <c:v>10.899707029999998</c:v>
                      </c:pt>
                      <c:pt idx="3461">
                        <c:v>10.899707029999998</c:v>
                      </c:pt>
                      <c:pt idx="3462">
                        <c:v>10.899707029999998</c:v>
                      </c:pt>
                      <c:pt idx="3463">
                        <c:v>10.899707029999998</c:v>
                      </c:pt>
                      <c:pt idx="3464">
                        <c:v>10.899707029999998</c:v>
                      </c:pt>
                      <c:pt idx="3465">
                        <c:v>10.899707029999998</c:v>
                      </c:pt>
                      <c:pt idx="3466">
                        <c:v>10.899707029999998</c:v>
                      </c:pt>
                      <c:pt idx="3467">
                        <c:v>10.899707029999998</c:v>
                      </c:pt>
                      <c:pt idx="3468">
                        <c:v>10.899707029999998</c:v>
                      </c:pt>
                      <c:pt idx="3469">
                        <c:v>10.899707029999998</c:v>
                      </c:pt>
                      <c:pt idx="3470">
                        <c:v>10.899707029999998</c:v>
                      </c:pt>
                      <c:pt idx="3471">
                        <c:v>10.899707029999998</c:v>
                      </c:pt>
                      <c:pt idx="3472">
                        <c:v>10.899707029999998</c:v>
                      </c:pt>
                      <c:pt idx="3473">
                        <c:v>10.899707029999998</c:v>
                      </c:pt>
                      <c:pt idx="3474">
                        <c:v>10.899707029999998</c:v>
                      </c:pt>
                      <c:pt idx="3475">
                        <c:v>10.899707029999998</c:v>
                      </c:pt>
                      <c:pt idx="3476">
                        <c:v>10.899707029999998</c:v>
                      </c:pt>
                      <c:pt idx="3477">
                        <c:v>10.899707029999998</c:v>
                      </c:pt>
                      <c:pt idx="3478">
                        <c:v>10.899707029999998</c:v>
                      </c:pt>
                      <c:pt idx="3479">
                        <c:v>10.899707029999998</c:v>
                      </c:pt>
                      <c:pt idx="3480">
                        <c:v>10.899707029999998</c:v>
                      </c:pt>
                      <c:pt idx="3481">
                        <c:v>10.899707029999998</c:v>
                      </c:pt>
                      <c:pt idx="3482">
                        <c:v>10.899707029999998</c:v>
                      </c:pt>
                      <c:pt idx="3483">
                        <c:v>10.899707029999998</c:v>
                      </c:pt>
                      <c:pt idx="3484">
                        <c:v>10.899707029999998</c:v>
                      </c:pt>
                      <c:pt idx="3485">
                        <c:v>10.899707029999998</c:v>
                      </c:pt>
                      <c:pt idx="3486">
                        <c:v>10.899707029999998</c:v>
                      </c:pt>
                      <c:pt idx="3487">
                        <c:v>10.999804689999998</c:v>
                      </c:pt>
                      <c:pt idx="3488">
                        <c:v>10.999804689999998</c:v>
                      </c:pt>
                      <c:pt idx="3489">
                        <c:v>10.999804689999998</c:v>
                      </c:pt>
                      <c:pt idx="3490">
                        <c:v>10.999804689999998</c:v>
                      </c:pt>
                      <c:pt idx="3491">
                        <c:v>10.999804689999998</c:v>
                      </c:pt>
                      <c:pt idx="3492">
                        <c:v>10.999804689999998</c:v>
                      </c:pt>
                      <c:pt idx="3493">
                        <c:v>10.999804689999998</c:v>
                      </c:pt>
                      <c:pt idx="3494">
                        <c:v>10.999804689999998</c:v>
                      </c:pt>
                      <c:pt idx="3495">
                        <c:v>10.999804689999998</c:v>
                      </c:pt>
                      <c:pt idx="3496">
                        <c:v>10.999804689999998</c:v>
                      </c:pt>
                      <c:pt idx="3497">
                        <c:v>10.999804689999998</c:v>
                      </c:pt>
                      <c:pt idx="3498">
                        <c:v>10.999804689999998</c:v>
                      </c:pt>
                      <c:pt idx="3499">
                        <c:v>10.999804689999998</c:v>
                      </c:pt>
                      <c:pt idx="3500">
                        <c:v>10.999804689999998</c:v>
                      </c:pt>
                      <c:pt idx="3501">
                        <c:v>10.999804689999998</c:v>
                      </c:pt>
                      <c:pt idx="3502">
                        <c:v>10.999804689999998</c:v>
                      </c:pt>
                      <c:pt idx="3503">
                        <c:v>10.999804689999998</c:v>
                      </c:pt>
                      <c:pt idx="3504">
                        <c:v>10.999804689999998</c:v>
                      </c:pt>
                      <c:pt idx="3505">
                        <c:v>10.999804689999998</c:v>
                      </c:pt>
                      <c:pt idx="3506">
                        <c:v>10.999804689999998</c:v>
                      </c:pt>
                      <c:pt idx="3507">
                        <c:v>10.999804689999998</c:v>
                      </c:pt>
                      <c:pt idx="3508">
                        <c:v>10.999804689999998</c:v>
                      </c:pt>
                      <c:pt idx="3509">
                        <c:v>10.999804689999998</c:v>
                      </c:pt>
                      <c:pt idx="3510">
                        <c:v>10.999804689999998</c:v>
                      </c:pt>
                      <c:pt idx="3511">
                        <c:v>10.999804689999998</c:v>
                      </c:pt>
                      <c:pt idx="3512">
                        <c:v>10.999804689999998</c:v>
                      </c:pt>
                      <c:pt idx="3513">
                        <c:v>10.999804689999998</c:v>
                      </c:pt>
                      <c:pt idx="3514">
                        <c:v>10.999804689999998</c:v>
                      </c:pt>
                      <c:pt idx="3515">
                        <c:v>10.999804689999998</c:v>
                      </c:pt>
                      <c:pt idx="3516">
                        <c:v>10.999804689999998</c:v>
                      </c:pt>
                      <c:pt idx="3517">
                        <c:v>10.999804689999998</c:v>
                      </c:pt>
                      <c:pt idx="3518">
                        <c:v>10.999804689999998</c:v>
                      </c:pt>
                      <c:pt idx="3519">
                        <c:v>10.999804689999998</c:v>
                      </c:pt>
                      <c:pt idx="3520">
                        <c:v>10.999804689999998</c:v>
                      </c:pt>
                      <c:pt idx="3521">
                        <c:v>10.999804689999998</c:v>
                      </c:pt>
                      <c:pt idx="3522">
                        <c:v>10.999804689999998</c:v>
                      </c:pt>
                      <c:pt idx="3523">
                        <c:v>10.999804689999998</c:v>
                      </c:pt>
                      <c:pt idx="3524">
                        <c:v>10.999804689999998</c:v>
                      </c:pt>
                      <c:pt idx="3525">
                        <c:v>10.999804689999998</c:v>
                      </c:pt>
                      <c:pt idx="3526">
                        <c:v>10.999804689999998</c:v>
                      </c:pt>
                      <c:pt idx="3527">
                        <c:v>10.999804689999998</c:v>
                      </c:pt>
                      <c:pt idx="3528">
                        <c:v>10.999804689999998</c:v>
                      </c:pt>
                      <c:pt idx="3529">
                        <c:v>10.999804689999998</c:v>
                      </c:pt>
                      <c:pt idx="3530">
                        <c:v>10.999804689999998</c:v>
                      </c:pt>
                      <c:pt idx="3531">
                        <c:v>10.999804689999998</c:v>
                      </c:pt>
                      <c:pt idx="3532">
                        <c:v>10.999804689999998</c:v>
                      </c:pt>
                      <c:pt idx="3533">
                        <c:v>10.999804689999998</c:v>
                      </c:pt>
                      <c:pt idx="3534">
                        <c:v>10.999804689999998</c:v>
                      </c:pt>
                      <c:pt idx="3535">
                        <c:v>10.999804689999998</c:v>
                      </c:pt>
                      <c:pt idx="3536">
                        <c:v>10.999804689999998</c:v>
                      </c:pt>
                      <c:pt idx="3537">
                        <c:v>10.999804689999998</c:v>
                      </c:pt>
                      <c:pt idx="3538">
                        <c:v>10.999804689999998</c:v>
                      </c:pt>
                      <c:pt idx="3539">
                        <c:v>10.999804689999998</c:v>
                      </c:pt>
                      <c:pt idx="3540">
                        <c:v>10.999804689999998</c:v>
                      </c:pt>
                      <c:pt idx="3541">
                        <c:v>10.999804689999998</c:v>
                      </c:pt>
                      <c:pt idx="3542">
                        <c:v>10.999804689999998</c:v>
                      </c:pt>
                      <c:pt idx="3543">
                        <c:v>10.999804689999998</c:v>
                      </c:pt>
                      <c:pt idx="3544">
                        <c:v>10.999804689999998</c:v>
                      </c:pt>
                      <c:pt idx="3545">
                        <c:v>10.999804689999998</c:v>
                      </c:pt>
                      <c:pt idx="3546">
                        <c:v>10.999804689999998</c:v>
                      </c:pt>
                      <c:pt idx="3547">
                        <c:v>10.999804689999998</c:v>
                      </c:pt>
                      <c:pt idx="3548">
                        <c:v>10.999804689999998</c:v>
                      </c:pt>
                      <c:pt idx="3549">
                        <c:v>10.999804689999998</c:v>
                      </c:pt>
                      <c:pt idx="3550">
                        <c:v>10.999804689999998</c:v>
                      </c:pt>
                      <c:pt idx="3551">
                        <c:v>10.999804689999998</c:v>
                      </c:pt>
                      <c:pt idx="3552">
                        <c:v>10.999804689999998</c:v>
                      </c:pt>
                      <c:pt idx="3553">
                        <c:v>10.999804689999998</c:v>
                      </c:pt>
                      <c:pt idx="3554">
                        <c:v>10.999804689999998</c:v>
                      </c:pt>
                      <c:pt idx="3555">
                        <c:v>10.999804689999998</c:v>
                      </c:pt>
                      <c:pt idx="3556">
                        <c:v>10.999804689999998</c:v>
                      </c:pt>
                      <c:pt idx="3557">
                        <c:v>10.999804689999998</c:v>
                      </c:pt>
                      <c:pt idx="3558">
                        <c:v>10.999804689999998</c:v>
                      </c:pt>
                      <c:pt idx="3559">
                        <c:v>10.999804689999998</c:v>
                      </c:pt>
                      <c:pt idx="3560">
                        <c:v>10.999804689999998</c:v>
                      </c:pt>
                      <c:pt idx="3561">
                        <c:v>10.999804689999998</c:v>
                      </c:pt>
                      <c:pt idx="3562">
                        <c:v>10.999804689999998</c:v>
                      </c:pt>
                      <c:pt idx="3563">
                        <c:v>10.999804689999998</c:v>
                      </c:pt>
                      <c:pt idx="3564">
                        <c:v>10.999804689999998</c:v>
                      </c:pt>
                      <c:pt idx="3565">
                        <c:v>10.999804689999998</c:v>
                      </c:pt>
                      <c:pt idx="3566">
                        <c:v>10.999804689999998</c:v>
                      </c:pt>
                      <c:pt idx="3567">
                        <c:v>10.999804689999998</c:v>
                      </c:pt>
                      <c:pt idx="3568">
                        <c:v>10.999804689999998</c:v>
                      </c:pt>
                      <c:pt idx="3569">
                        <c:v>10.999804689999998</c:v>
                      </c:pt>
                      <c:pt idx="3570">
                        <c:v>10.999804689999998</c:v>
                      </c:pt>
                      <c:pt idx="3571">
                        <c:v>10.999804689999998</c:v>
                      </c:pt>
                      <c:pt idx="3572">
                        <c:v>10.999804689999998</c:v>
                      </c:pt>
                      <c:pt idx="3573">
                        <c:v>10.999804689999998</c:v>
                      </c:pt>
                      <c:pt idx="3574">
                        <c:v>10.999804689999998</c:v>
                      </c:pt>
                      <c:pt idx="3575">
                        <c:v>10.999804689999998</c:v>
                      </c:pt>
                      <c:pt idx="3576">
                        <c:v>10.999804689999998</c:v>
                      </c:pt>
                      <c:pt idx="3577">
                        <c:v>10.999804689999998</c:v>
                      </c:pt>
                      <c:pt idx="3578">
                        <c:v>10.999804689999998</c:v>
                      </c:pt>
                      <c:pt idx="3579">
                        <c:v>10.999804689999998</c:v>
                      </c:pt>
                      <c:pt idx="3580">
                        <c:v>10.999804689999998</c:v>
                      </c:pt>
                      <c:pt idx="3581">
                        <c:v>10.999804689999998</c:v>
                      </c:pt>
                      <c:pt idx="3582">
                        <c:v>10.999804689999998</c:v>
                      </c:pt>
                      <c:pt idx="3583">
                        <c:v>10.999804689999998</c:v>
                      </c:pt>
                      <c:pt idx="3584">
                        <c:v>10.999804689999998</c:v>
                      </c:pt>
                      <c:pt idx="3585">
                        <c:v>10.999804689999998</c:v>
                      </c:pt>
                      <c:pt idx="3586">
                        <c:v>10.999804689999998</c:v>
                      </c:pt>
                      <c:pt idx="3587">
                        <c:v>10.999804689999998</c:v>
                      </c:pt>
                      <c:pt idx="3588">
                        <c:v>10.999804689999998</c:v>
                      </c:pt>
                      <c:pt idx="3589">
                        <c:v>10.999804689999998</c:v>
                      </c:pt>
                      <c:pt idx="3590">
                        <c:v>10.999804689999998</c:v>
                      </c:pt>
                      <c:pt idx="3591">
                        <c:v>10.999804689999998</c:v>
                      </c:pt>
                      <c:pt idx="3592">
                        <c:v>10.999804689999998</c:v>
                      </c:pt>
                      <c:pt idx="3593">
                        <c:v>10.999804689999998</c:v>
                      </c:pt>
                      <c:pt idx="3594">
                        <c:v>10.999804689999998</c:v>
                      </c:pt>
                      <c:pt idx="3595">
                        <c:v>10.999804689999998</c:v>
                      </c:pt>
                      <c:pt idx="3596">
                        <c:v>10.999804689999998</c:v>
                      </c:pt>
                      <c:pt idx="3597">
                        <c:v>10.999804689999998</c:v>
                      </c:pt>
                      <c:pt idx="3598">
                        <c:v>10.999804689999998</c:v>
                      </c:pt>
                      <c:pt idx="3599">
                        <c:v>11.09990234</c:v>
                      </c:pt>
                      <c:pt idx="3600">
                        <c:v>11.09990234</c:v>
                      </c:pt>
                      <c:pt idx="3601">
                        <c:v>11.09990234</c:v>
                      </c:pt>
                      <c:pt idx="3602">
                        <c:v>11.09990234</c:v>
                      </c:pt>
                      <c:pt idx="3603">
                        <c:v>11.09990234</c:v>
                      </c:pt>
                      <c:pt idx="3604">
                        <c:v>11.09990234</c:v>
                      </c:pt>
                      <c:pt idx="3605">
                        <c:v>11.09990234</c:v>
                      </c:pt>
                      <c:pt idx="3606">
                        <c:v>11.09990234</c:v>
                      </c:pt>
                      <c:pt idx="3607">
                        <c:v>11.09990234</c:v>
                      </c:pt>
                      <c:pt idx="3608">
                        <c:v>11.09990234</c:v>
                      </c:pt>
                      <c:pt idx="3609">
                        <c:v>11.09990234</c:v>
                      </c:pt>
                      <c:pt idx="3610">
                        <c:v>11.09990234</c:v>
                      </c:pt>
                      <c:pt idx="3611">
                        <c:v>11.09990234</c:v>
                      </c:pt>
                      <c:pt idx="3612">
                        <c:v>11.09990234</c:v>
                      </c:pt>
                      <c:pt idx="3613">
                        <c:v>11.09990234</c:v>
                      </c:pt>
                      <c:pt idx="3614">
                        <c:v>11.09990234</c:v>
                      </c:pt>
                      <c:pt idx="3615">
                        <c:v>11.09990234</c:v>
                      </c:pt>
                      <c:pt idx="3616">
                        <c:v>11.09990234</c:v>
                      </c:pt>
                      <c:pt idx="3617">
                        <c:v>11.09990234</c:v>
                      </c:pt>
                      <c:pt idx="3618">
                        <c:v>11.09990234</c:v>
                      </c:pt>
                      <c:pt idx="3619">
                        <c:v>11.09990234</c:v>
                      </c:pt>
                      <c:pt idx="3620">
                        <c:v>11.09990234</c:v>
                      </c:pt>
                      <c:pt idx="3621">
                        <c:v>11.09990234</c:v>
                      </c:pt>
                      <c:pt idx="3622">
                        <c:v>11.09990234</c:v>
                      </c:pt>
                      <c:pt idx="3623">
                        <c:v>11.09990234</c:v>
                      </c:pt>
                      <c:pt idx="3624">
                        <c:v>11.09990234</c:v>
                      </c:pt>
                      <c:pt idx="3625">
                        <c:v>11.09990234</c:v>
                      </c:pt>
                      <c:pt idx="3626">
                        <c:v>11.09990234</c:v>
                      </c:pt>
                      <c:pt idx="3627">
                        <c:v>11.09990234</c:v>
                      </c:pt>
                      <c:pt idx="3628">
                        <c:v>11.09990234</c:v>
                      </c:pt>
                      <c:pt idx="3629">
                        <c:v>11.09990234</c:v>
                      </c:pt>
                      <c:pt idx="3630">
                        <c:v>11.09990234</c:v>
                      </c:pt>
                      <c:pt idx="3631">
                        <c:v>11.09990234</c:v>
                      </c:pt>
                      <c:pt idx="3632">
                        <c:v>11.09990234</c:v>
                      </c:pt>
                      <c:pt idx="3633">
                        <c:v>11.09990234</c:v>
                      </c:pt>
                      <c:pt idx="3634">
                        <c:v>11.09990234</c:v>
                      </c:pt>
                      <c:pt idx="3635">
                        <c:v>11.09990234</c:v>
                      </c:pt>
                      <c:pt idx="3636">
                        <c:v>11.09990234</c:v>
                      </c:pt>
                      <c:pt idx="3637">
                        <c:v>11.09990234</c:v>
                      </c:pt>
                      <c:pt idx="3638">
                        <c:v>11.09990234</c:v>
                      </c:pt>
                      <c:pt idx="3639">
                        <c:v>11.09990234</c:v>
                      </c:pt>
                      <c:pt idx="3640">
                        <c:v>11.09990234</c:v>
                      </c:pt>
                      <c:pt idx="3641">
                        <c:v>11.09990234</c:v>
                      </c:pt>
                      <c:pt idx="3642">
                        <c:v>11.09990234</c:v>
                      </c:pt>
                      <c:pt idx="3643">
                        <c:v>11.09990234</c:v>
                      </c:pt>
                      <c:pt idx="3644">
                        <c:v>11.09990234</c:v>
                      </c:pt>
                      <c:pt idx="3645">
                        <c:v>11.09990234</c:v>
                      </c:pt>
                      <c:pt idx="3646">
                        <c:v>11.09990234</c:v>
                      </c:pt>
                      <c:pt idx="3647">
                        <c:v>11.09990234</c:v>
                      </c:pt>
                      <c:pt idx="3648">
                        <c:v>11.09990234</c:v>
                      </c:pt>
                      <c:pt idx="3649">
                        <c:v>11.09990234</c:v>
                      </c:pt>
                      <c:pt idx="3650">
                        <c:v>11.09990234</c:v>
                      </c:pt>
                      <c:pt idx="3651">
                        <c:v>11.09990234</c:v>
                      </c:pt>
                      <c:pt idx="3652">
                        <c:v>11.09990234</c:v>
                      </c:pt>
                      <c:pt idx="3653">
                        <c:v>11.09990234</c:v>
                      </c:pt>
                      <c:pt idx="3654">
                        <c:v>11.09990234</c:v>
                      </c:pt>
                      <c:pt idx="3655">
                        <c:v>11.09990234</c:v>
                      </c:pt>
                      <c:pt idx="3656">
                        <c:v>11.09990234</c:v>
                      </c:pt>
                      <c:pt idx="3657">
                        <c:v>11.09990234</c:v>
                      </c:pt>
                      <c:pt idx="3658">
                        <c:v>11.09990234</c:v>
                      </c:pt>
                      <c:pt idx="3659">
                        <c:v>11.09990234</c:v>
                      </c:pt>
                      <c:pt idx="3660">
                        <c:v>11.09990234</c:v>
                      </c:pt>
                      <c:pt idx="3661">
                        <c:v>11.09990234</c:v>
                      </c:pt>
                      <c:pt idx="3662">
                        <c:v>11.09990234</c:v>
                      </c:pt>
                      <c:pt idx="3663">
                        <c:v>11.09990234</c:v>
                      </c:pt>
                      <c:pt idx="3664">
                        <c:v>11.09990234</c:v>
                      </c:pt>
                      <c:pt idx="3665">
                        <c:v>11.09990234</c:v>
                      </c:pt>
                      <c:pt idx="3666">
                        <c:v>11.09990234</c:v>
                      </c:pt>
                      <c:pt idx="3667">
                        <c:v>11.09990234</c:v>
                      </c:pt>
                      <c:pt idx="3668">
                        <c:v>11.09990234</c:v>
                      </c:pt>
                      <c:pt idx="3669">
                        <c:v>11.09990234</c:v>
                      </c:pt>
                      <c:pt idx="3670">
                        <c:v>11.09990234</c:v>
                      </c:pt>
                      <c:pt idx="3671">
                        <c:v>11.09990234</c:v>
                      </c:pt>
                      <c:pt idx="3672">
                        <c:v>11.09990234</c:v>
                      </c:pt>
                      <c:pt idx="3673">
                        <c:v>11.09990234</c:v>
                      </c:pt>
                      <c:pt idx="3674">
                        <c:v>11.09990234</c:v>
                      </c:pt>
                      <c:pt idx="3675">
                        <c:v>11.09990234</c:v>
                      </c:pt>
                      <c:pt idx="3676">
                        <c:v>11.09990234</c:v>
                      </c:pt>
                      <c:pt idx="3677">
                        <c:v>11.09990234</c:v>
                      </c:pt>
                      <c:pt idx="3678">
                        <c:v>11.09990234</c:v>
                      </c:pt>
                      <c:pt idx="3679">
                        <c:v>11.09990234</c:v>
                      </c:pt>
                      <c:pt idx="3680">
                        <c:v>11.09990234</c:v>
                      </c:pt>
                      <c:pt idx="3681">
                        <c:v>11.09990234</c:v>
                      </c:pt>
                      <c:pt idx="3682">
                        <c:v>11.09990234</c:v>
                      </c:pt>
                      <c:pt idx="3683">
                        <c:v>11.09990234</c:v>
                      </c:pt>
                      <c:pt idx="3684">
                        <c:v>11.09990234</c:v>
                      </c:pt>
                      <c:pt idx="3685">
                        <c:v>11.09990234</c:v>
                      </c:pt>
                      <c:pt idx="3686">
                        <c:v>11.09990234</c:v>
                      </c:pt>
                      <c:pt idx="3687">
                        <c:v>11.09990234</c:v>
                      </c:pt>
                      <c:pt idx="3688">
                        <c:v>11.09990234</c:v>
                      </c:pt>
                      <c:pt idx="3689">
                        <c:v>11.09990234</c:v>
                      </c:pt>
                      <c:pt idx="3690">
                        <c:v>11.09990234</c:v>
                      </c:pt>
                      <c:pt idx="3691">
                        <c:v>11.09990234</c:v>
                      </c:pt>
                      <c:pt idx="3692">
                        <c:v>11.09990234</c:v>
                      </c:pt>
                      <c:pt idx="3693">
                        <c:v>11.09990234</c:v>
                      </c:pt>
                      <c:pt idx="3694">
                        <c:v>11.09990234</c:v>
                      </c:pt>
                      <c:pt idx="3695">
                        <c:v>11.09990234</c:v>
                      </c:pt>
                      <c:pt idx="3696">
                        <c:v>11.09990234</c:v>
                      </c:pt>
                      <c:pt idx="3697">
                        <c:v>11.09990234</c:v>
                      </c:pt>
                      <c:pt idx="3698">
                        <c:v>11.09990234</c:v>
                      </c:pt>
                      <c:pt idx="3699">
                        <c:v>11.09990234</c:v>
                      </c:pt>
                      <c:pt idx="3700">
                        <c:v>11.09990234</c:v>
                      </c:pt>
                      <c:pt idx="3701">
                        <c:v>11.09990234</c:v>
                      </c:pt>
                      <c:pt idx="3702">
                        <c:v>11.09990234</c:v>
                      </c:pt>
                      <c:pt idx="3703">
                        <c:v>11.19975586</c:v>
                      </c:pt>
                      <c:pt idx="3704">
                        <c:v>11.19975586</c:v>
                      </c:pt>
                      <c:pt idx="3705">
                        <c:v>11.19975586</c:v>
                      </c:pt>
                      <c:pt idx="3706">
                        <c:v>11.19975586</c:v>
                      </c:pt>
                      <c:pt idx="3707">
                        <c:v>11.19975586</c:v>
                      </c:pt>
                      <c:pt idx="3708">
                        <c:v>11.19975586</c:v>
                      </c:pt>
                      <c:pt idx="3709">
                        <c:v>11.19975586</c:v>
                      </c:pt>
                      <c:pt idx="3710">
                        <c:v>11.19975586</c:v>
                      </c:pt>
                      <c:pt idx="3711">
                        <c:v>11.19975586</c:v>
                      </c:pt>
                      <c:pt idx="3712">
                        <c:v>11.19975586</c:v>
                      </c:pt>
                      <c:pt idx="3713">
                        <c:v>11.19975586</c:v>
                      </c:pt>
                      <c:pt idx="3714">
                        <c:v>11.19975586</c:v>
                      </c:pt>
                      <c:pt idx="3715">
                        <c:v>11.19975586</c:v>
                      </c:pt>
                      <c:pt idx="3716">
                        <c:v>11.19975586</c:v>
                      </c:pt>
                      <c:pt idx="3717">
                        <c:v>11.19975586</c:v>
                      </c:pt>
                      <c:pt idx="3718">
                        <c:v>11.19975586</c:v>
                      </c:pt>
                      <c:pt idx="3719">
                        <c:v>11.19975586</c:v>
                      </c:pt>
                      <c:pt idx="3720">
                        <c:v>11.19975586</c:v>
                      </c:pt>
                      <c:pt idx="3721">
                        <c:v>11.19975586</c:v>
                      </c:pt>
                      <c:pt idx="3722">
                        <c:v>11.19975586</c:v>
                      </c:pt>
                      <c:pt idx="3723">
                        <c:v>11.19975586</c:v>
                      </c:pt>
                      <c:pt idx="3724">
                        <c:v>11.19975586</c:v>
                      </c:pt>
                      <c:pt idx="3725">
                        <c:v>11.19975586</c:v>
                      </c:pt>
                      <c:pt idx="3726">
                        <c:v>11.19975586</c:v>
                      </c:pt>
                      <c:pt idx="3727">
                        <c:v>11.19975586</c:v>
                      </c:pt>
                      <c:pt idx="3728">
                        <c:v>11.19975586</c:v>
                      </c:pt>
                      <c:pt idx="3729">
                        <c:v>11.19975586</c:v>
                      </c:pt>
                      <c:pt idx="3730">
                        <c:v>11.19975586</c:v>
                      </c:pt>
                      <c:pt idx="3731">
                        <c:v>11.19975586</c:v>
                      </c:pt>
                      <c:pt idx="3732">
                        <c:v>11.19975586</c:v>
                      </c:pt>
                      <c:pt idx="3733">
                        <c:v>11.19975586</c:v>
                      </c:pt>
                      <c:pt idx="3734">
                        <c:v>11.19975586</c:v>
                      </c:pt>
                      <c:pt idx="3735">
                        <c:v>11.19975586</c:v>
                      </c:pt>
                      <c:pt idx="3736">
                        <c:v>11.19975586</c:v>
                      </c:pt>
                      <c:pt idx="3737">
                        <c:v>11.19975586</c:v>
                      </c:pt>
                      <c:pt idx="3738">
                        <c:v>11.19975586</c:v>
                      </c:pt>
                      <c:pt idx="3739">
                        <c:v>11.19975586</c:v>
                      </c:pt>
                      <c:pt idx="3740">
                        <c:v>11.19975586</c:v>
                      </c:pt>
                      <c:pt idx="3741">
                        <c:v>11.19975586</c:v>
                      </c:pt>
                      <c:pt idx="3742">
                        <c:v>11.19975586</c:v>
                      </c:pt>
                      <c:pt idx="3743">
                        <c:v>11.19975586</c:v>
                      </c:pt>
                      <c:pt idx="3744">
                        <c:v>11.19975586</c:v>
                      </c:pt>
                      <c:pt idx="3745">
                        <c:v>11.19975586</c:v>
                      </c:pt>
                      <c:pt idx="3746">
                        <c:v>11.19975586</c:v>
                      </c:pt>
                      <c:pt idx="3747">
                        <c:v>11.19975586</c:v>
                      </c:pt>
                      <c:pt idx="3748">
                        <c:v>11.19975586</c:v>
                      </c:pt>
                      <c:pt idx="3749">
                        <c:v>11.19975586</c:v>
                      </c:pt>
                      <c:pt idx="3750">
                        <c:v>11.19975586</c:v>
                      </c:pt>
                      <c:pt idx="3751">
                        <c:v>11.19975586</c:v>
                      </c:pt>
                      <c:pt idx="3752">
                        <c:v>11.19975586</c:v>
                      </c:pt>
                      <c:pt idx="3753">
                        <c:v>11.19975586</c:v>
                      </c:pt>
                      <c:pt idx="3754">
                        <c:v>11.19975586</c:v>
                      </c:pt>
                      <c:pt idx="3755">
                        <c:v>11.19975586</c:v>
                      </c:pt>
                      <c:pt idx="3756">
                        <c:v>11.19975586</c:v>
                      </c:pt>
                      <c:pt idx="3757">
                        <c:v>11.19975586</c:v>
                      </c:pt>
                      <c:pt idx="3758">
                        <c:v>11.19975586</c:v>
                      </c:pt>
                      <c:pt idx="3759">
                        <c:v>11.19975586</c:v>
                      </c:pt>
                      <c:pt idx="3760">
                        <c:v>11.19975586</c:v>
                      </c:pt>
                      <c:pt idx="3761">
                        <c:v>11.19975586</c:v>
                      </c:pt>
                      <c:pt idx="3762">
                        <c:v>11.19975586</c:v>
                      </c:pt>
                      <c:pt idx="3763">
                        <c:v>11.19975586</c:v>
                      </c:pt>
                      <c:pt idx="3764">
                        <c:v>11.19975586</c:v>
                      </c:pt>
                      <c:pt idx="3765">
                        <c:v>11.19975586</c:v>
                      </c:pt>
                      <c:pt idx="3766">
                        <c:v>11.19975586</c:v>
                      </c:pt>
                      <c:pt idx="3767">
                        <c:v>11.19975586</c:v>
                      </c:pt>
                      <c:pt idx="3768">
                        <c:v>11.19975586</c:v>
                      </c:pt>
                      <c:pt idx="3769">
                        <c:v>11.19975586</c:v>
                      </c:pt>
                      <c:pt idx="3770">
                        <c:v>11.19975586</c:v>
                      </c:pt>
                      <c:pt idx="3771">
                        <c:v>11.19975586</c:v>
                      </c:pt>
                      <c:pt idx="3772">
                        <c:v>11.19975586</c:v>
                      </c:pt>
                      <c:pt idx="3773">
                        <c:v>11.19975586</c:v>
                      </c:pt>
                      <c:pt idx="3774">
                        <c:v>11.19975586</c:v>
                      </c:pt>
                      <c:pt idx="3775">
                        <c:v>11.19975586</c:v>
                      </c:pt>
                      <c:pt idx="3776">
                        <c:v>11.19975586</c:v>
                      </c:pt>
                      <c:pt idx="3777">
                        <c:v>11.19975586</c:v>
                      </c:pt>
                      <c:pt idx="3778">
                        <c:v>11.19975586</c:v>
                      </c:pt>
                      <c:pt idx="3779">
                        <c:v>11.19975586</c:v>
                      </c:pt>
                      <c:pt idx="3780">
                        <c:v>11.19975586</c:v>
                      </c:pt>
                      <c:pt idx="3781">
                        <c:v>11.19975586</c:v>
                      </c:pt>
                      <c:pt idx="3782">
                        <c:v>11.19975586</c:v>
                      </c:pt>
                      <c:pt idx="3783">
                        <c:v>11.19975586</c:v>
                      </c:pt>
                      <c:pt idx="3784">
                        <c:v>11.19975586</c:v>
                      </c:pt>
                      <c:pt idx="3785">
                        <c:v>11.19975586</c:v>
                      </c:pt>
                      <c:pt idx="3786">
                        <c:v>11.19975586</c:v>
                      </c:pt>
                      <c:pt idx="3787">
                        <c:v>11.19975586</c:v>
                      </c:pt>
                      <c:pt idx="3788">
                        <c:v>11.19975586</c:v>
                      </c:pt>
                      <c:pt idx="3789">
                        <c:v>11.19975586</c:v>
                      </c:pt>
                      <c:pt idx="3790">
                        <c:v>11.19975586</c:v>
                      </c:pt>
                      <c:pt idx="3791">
                        <c:v>11.19975586</c:v>
                      </c:pt>
                      <c:pt idx="3792">
                        <c:v>11.19975586</c:v>
                      </c:pt>
                      <c:pt idx="3793">
                        <c:v>11.19975586</c:v>
                      </c:pt>
                      <c:pt idx="3794">
                        <c:v>11.19975586</c:v>
                      </c:pt>
                      <c:pt idx="3795">
                        <c:v>11.19975586</c:v>
                      </c:pt>
                      <c:pt idx="3796">
                        <c:v>11.19975586</c:v>
                      </c:pt>
                      <c:pt idx="3797">
                        <c:v>11.19975586</c:v>
                      </c:pt>
                      <c:pt idx="3798">
                        <c:v>11.19975586</c:v>
                      </c:pt>
                      <c:pt idx="3799">
                        <c:v>11.19975586</c:v>
                      </c:pt>
                      <c:pt idx="3800">
                        <c:v>11.19975586</c:v>
                      </c:pt>
                      <c:pt idx="3801">
                        <c:v>11.19975586</c:v>
                      </c:pt>
                      <c:pt idx="3802">
                        <c:v>11.19975586</c:v>
                      </c:pt>
                      <c:pt idx="3803">
                        <c:v>11.19975586</c:v>
                      </c:pt>
                      <c:pt idx="3804">
                        <c:v>11.19975586</c:v>
                      </c:pt>
                      <c:pt idx="3805">
                        <c:v>11.19975586</c:v>
                      </c:pt>
                      <c:pt idx="3806">
                        <c:v>11.19975586</c:v>
                      </c:pt>
                      <c:pt idx="3807">
                        <c:v>11.19975586</c:v>
                      </c:pt>
                      <c:pt idx="3808">
                        <c:v>11.19975586</c:v>
                      </c:pt>
                      <c:pt idx="3809">
                        <c:v>11.19975586</c:v>
                      </c:pt>
                      <c:pt idx="3810">
                        <c:v>11.19975586</c:v>
                      </c:pt>
                      <c:pt idx="3811">
                        <c:v>11.19975586</c:v>
                      </c:pt>
                      <c:pt idx="3812">
                        <c:v>11.299853519999999</c:v>
                      </c:pt>
                      <c:pt idx="3813">
                        <c:v>11.299853519999999</c:v>
                      </c:pt>
                      <c:pt idx="3814">
                        <c:v>11.299853519999999</c:v>
                      </c:pt>
                      <c:pt idx="3815">
                        <c:v>11.299853519999999</c:v>
                      </c:pt>
                      <c:pt idx="3816">
                        <c:v>11.299853519999999</c:v>
                      </c:pt>
                      <c:pt idx="3817">
                        <c:v>11.299853519999999</c:v>
                      </c:pt>
                      <c:pt idx="3818">
                        <c:v>11.299853519999999</c:v>
                      </c:pt>
                      <c:pt idx="3819">
                        <c:v>11.299853519999999</c:v>
                      </c:pt>
                      <c:pt idx="3820">
                        <c:v>11.299853519999999</c:v>
                      </c:pt>
                      <c:pt idx="3821">
                        <c:v>11.299853519999999</c:v>
                      </c:pt>
                      <c:pt idx="3822">
                        <c:v>11.299853519999999</c:v>
                      </c:pt>
                      <c:pt idx="3823">
                        <c:v>11.299853519999999</c:v>
                      </c:pt>
                      <c:pt idx="3824">
                        <c:v>11.299853519999999</c:v>
                      </c:pt>
                      <c:pt idx="3825">
                        <c:v>11.299853519999999</c:v>
                      </c:pt>
                      <c:pt idx="3826">
                        <c:v>11.299853519999999</c:v>
                      </c:pt>
                      <c:pt idx="3827">
                        <c:v>11.299853519999999</c:v>
                      </c:pt>
                      <c:pt idx="3828">
                        <c:v>11.299853519999999</c:v>
                      </c:pt>
                      <c:pt idx="3829">
                        <c:v>11.299853519999999</c:v>
                      </c:pt>
                      <c:pt idx="3830">
                        <c:v>11.299853519999999</c:v>
                      </c:pt>
                      <c:pt idx="3831">
                        <c:v>11.299853519999999</c:v>
                      </c:pt>
                      <c:pt idx="3832">
                        <c:v>11.299853519999999</c:v>
                      </c:pt>
                      <c:pt idx="3833">
                        <c:v>11.299853519999999</c:v>
                      </c:pt>
                      <c:pt idx="3834">
                        <c:v>11.299853519999999</c:v>
                      </c:pt>
                      <c:pt idx="3835">
                        <c:v>11.299853519999999</c:v>
                      </c:pt>
                      <c:pt idx="3836">
                        <c:v>11.299853519999999</c:v>
                      </c:pt>
                      <c:pt idx="3837">
                        <c:v>11.299853519999999</c:v>
                      </c:pt>
                      <c:pt idx="3838">
                        <c:v>11.299853519999999</c:v>
                      </c:pt>
                      <c:pt idx="3839">
                        <c:v>11.299853519999999</c:v>
                      </c:pt>
                      <c:pt idx="3840">
                        <c:v>11.299853519999999</c:v>
                      </c:pt>
                      <c:pt idx="3841">
                        <c:v>11.299853519999999</c:v>
                      </c:pt>
                      <c:pt idx="3842">
                        <c:v>11.299853519999999</c:v>
                      </c:pt>
                      <c:pt idx="3843">
                        <c:v>11.299853519999999</c:v>
                      </c:pt>
                      <c:pt idx="3844">
                        <c:v>11.299853519999999</c:v>
                      </c:pt>
                      <c:pt idx="3845">
                        <c:v>11.299853519999999</c:v>
                      </c:pt>
                      <c:pt idx="3846">
                        <c:v>11.299853519999999</c:v>
                      </c:pt>
                      <c:pt idx="3847">
                        <c:v>11.299853519999999</c:v>
                      </c:pt>
                      <c:pt idx="3848">
                        <c:v>11.299853519999999</c:v>
                      </c:pt>
                      <c:pt idx="3849">
                        <c:v>11.299853519999999</c:v>
                      </c:pt>
                      <c:pt idx="3850">
                        <c:v>11.299853519999999</c:v>
                      </c:pt>
                      <c:pt idx="3851">
                        <c:v>11.299853519999999</c:v>
                      </c:pt>
                      <c:pt idx="3852">
                        <c:v>11.299853519999999</c:v>
                      </c:pt>
                      <c:pt idx="3853">
                        <c:v>11.299853519999999</c:v>
                      </c:pt>
                      <c:pt idx="3854">
                        <c:v>11.299853519999999</c:v>
                      </c:pt>
                      <c:pt idx="3855">
                        <c:v>11.299853519999999</c:v>
                      </c:pt>
                      <c:pt idx="3856">
                        <c:v>11.299853519999999</c:v>
                      </c:pt>
                      <c:pt idx="3857">
                        <c:v>11.299853519999999</c:v>
                      </c:pt>
                      <c:pt idx="3858">
                        <c:v>11.299853519999999</c:v>
                      </c:pt>
                      <c:pt idx="3859">
                        <c:v>11.299853519999999</c:v>
                      </c:pt>
                      <c:pt idx="3860">
                        <c:v>11.299853519999999</c:v>
                      </c:pt>
                      <c:pt idx="3861">
                        <c:v>11.299853519999999</c:v>
                      </c:pt>
                      <c:pt idx="3862">
                        <c:v>11.299853519999999</c:v>
                      </c:pt>
                      <c:pt idx="3863">
                        <c:v>11.299853519999999</c:v>
                      </c:pt>
                      <c:pt idx="3864">
                        <c:v>11.299853519999999</c:v>
                      </c:pt>
                      <c:pt idx="3865">
                        <c:v>11.299853519999999</c:v>
                      </c:pt>
                      <c:pt idx="3866">
                        <c:v>11.299853519999999</c:v>
                      </c:pt>
                      <c:pt idx="3867">
                        <c:v>11.299853519999999</c:v>
                      </c:pt>
                      <c:pt idx="3868">
                        <c:v>11.299853519999999</c:v>
                      </c:pt>
                      <c:pt idx="3869">
                        <c:v>11.299853519999999</c:v>
                      </c:pt>
                      <c:pt idx="3870">
                        <c:v>11.299853519999999</c:v>
                      </c:pt>
                      <c:pt idx="3871">
                        <c:v>11.299853519999999</c:v>
                      </c:pt>
                      <c:pt idx="3872">
                        <c:v>11.299853519999999</c:v>
                      </c:pt>
                      <c:pt idx="3873">
                        <c:v>11.299853519999999</c:v>
                      </c:pt>
                      <c:pt idx="3874">
                        <c:v>11.299853519999999</c:v>
                      </c:pt>
                      <c:pt idx="3875">
                        <c:v>11.299853519999999</c:v>
                      </c:pt>
                      <c:pt idx="3876">
                        <c:v>11.299853519999999</c:v>
                      </c:pt>
                      <c:pt idx="3877">
                        <c:v>11.299853519999999</c:v>
                      </c:pt>
                      <c:pt idx="3878">
                        <c:v>11.299853519999999</c:v>
                      </c:pt>
                      <c:pt idx="3879">
                        <c:v>11.299853519999999</c:v>
                      </c:pt>
                      <c:pt idx="3880">
                        <c:v>11.299853519999999</c:v>
                      </c:pt>
                      <c:pt idx="3881">
                        <c:v>11.299853519999999</c:v>
                      </c:pt>
                      <c:pt idx="3882">
                        <c:v>11.299853519999999</c:v>
                      </c:pt>
                      <c:pt idx="3883">
                        <c:v>11.299853519999999</c:v>
                      </c:pt>
                      <c:pt idx="3884">
                        <c:v>11.299853519999999</c:v>
                      </c:pt>
                      <c:pt idx="3885">
                        <c:v>11.299853519999999</c:v>
                      </c:pt>
                      <c:pt idx="3886">
                        <c:v>11.299853519999999</c:v>
                      </c:pt>
                      <c:pt idx="3887">
                        <c:v>11.299853519999999</c:v>
                      </c:pt>
                      <c:pt idx="3888">
                        <c:v>11.299853519999999</c:v>
                      </c:pt>
                      <c:pt idx="3889">
                        <c:v>11.299853519999999</c:v>
                      </c:pt>
                      <c:pt idx="3890">
                        <c:v>11.299853519999999</c:v>
                      </c:pt>
                      <c:pt idx="3891">
                        <c:v>11.299853519999999</c:v>
                      </c:pt>
                      <c:pt idx="3892">
                        <c:v>11.299853519999999</c:v>
                      </c:pt>
                      <c:pt idx="3893">
                        <c:v>11.299853519999999</c:v>
                      </c:pt>
                      <c:pt idx="3894">
                        <c:v>11.299853519999999</c:v>
                      </c:pt>
                      <c:pt idx="3895">
                        <c:v>11.299853519999999</c:v>
                      </c:pt>
                      <c:pt idx="3896">
                        <c:v>11.299853519999999</c:v>
                      </c:pt>
                      <c:pt idx="3897">
                        <c:v>11.299853519999999</c:v>
                      </c:pt>
                      <c:pt idx="3898">
                        <c:v>11.299853519999999</c:v>
                      </c:pt>
                      <c:pt idx="3899">
                        <c:v>11.299853519999999</c:v>
                      </c:pt>
                      <c:pt idx="3900">
                        <c:v>11.299853519999999</c:v>
                      </c:pt>
                      <c:pt idx="3901">
                        <c:v>11.299853519999999</c:v>
                      </c:pt>
                      <c:pt idx="3902">
                        <c:v>11.299853519999999</c:v>
                      </c:pt>
                      <c:pt idx="3903">
                        <c:v>11.299853519999999</c:v>
                      </c:pt>
                      <c:pt idx="3904">
                        <c:v>11.299853519999999</c:v>
                      </c:pt>
                      <c:pt idx="3905">
                        <c:v>11.299853519999999</c:v>
                      </c:pt>
                      <c:pt idx="3906">
                        <c:v>11.299853519999999</c:v>
                      </c:pt>
                      <c:pt idx="3907">
                        <c:v>11.299853519999999</c:v>
                      </c:pt>
                      <c:pt idx="3908">
                        <c:v>11.299853519999999</c:v>
                      </c:pt>
                      <c:pt idx="3909">
                        <c:v>11.299853519999999</c:v>
                      </c:pt>
                      <c:pt idx="3910">
                        <c:v>11.299853519999999</c:v>
                      </c:pt>
                      <c:pt idx="3911">
                        <c:v>11.299853519999999</c:v>
                      </c:pt>
                      <c:pt idx="3912">
                        <c:v>11.299853519999999</c:v>
                      </c:pt>
                      <c:pt idx="3913">
                        <c:v>11.299853519999999</c:v>
                      </c:pt>
                      <c:pt idx="3914">
                        <c:v>11.299853519999999</c:v>
                      </c:pt>
                      <c:pt idx="3915">
                        <c:v>11.299853519999999</c:v>
                      </c:pt>
                      <c:pt idx="3916">
                        <c:v>11.299853519999999</c:v>
                      </c:pt>
                      <c:pt idx="3917">
                        <c:v>11.299853519999999</c:v>
                      </c:pt>
                      <c:pt idx="3918">
                        <c:v>11.299853519999999</c:v>
                      </c:pt>
                      <c:pt idx="3919">
                        <c:v>11.299853519999999</c:v>
                      </c:pt>
                      <c:pt idx="3920">
                        <c:v>11.299853519999999</c:v>
                      </c:pt>
                      <c:pt idx="3921">
                        <c:v>11.299853519999999</c:v>
                      </c:pt>
                      <c:pt idx="3922">
                        <c:v>11.299853519999999</c:v>
                      </c:pt>
                      <c:pt idx="3923">
                        <c:v>11.299853519999999</c:v>
                      </c:pt>
                      <c:pt idx="3924">
                        <c:v>11.299853519999999</c:v>
                      </c:pt>
                      <c:pt idx="3925">
                        <c:v>11.299853519999999</c:v>
                      </c:pt>
                      <c:pt idx="3926">
                        <c:v>11.299853519999999</c:v>
                      </c:pt>
                      <c:pt idx="3927">
                        <c:v>11.299853519999999</c:v>
                      </c:pt>
                      <c:pt idx="3928">
                        <c:v>11.399707029999998</c:v>
                      </c:pt>
                      <c:pt idx="3929">
                        <c:v>11.399707029999998</c:v>
                      </c:pt>
                      <c:pt idx="3930">
                        <c:v>11.399707029999998</c:v>
                      </c:pt>
                      <c:pt idx="3931">
                        <c:v>11.399707029999998</c:v>
                      </c:pt>
                      <c:pt idx="3932">
                        <c:v>11.399707029999998</c:v>
                      </c:pt>
                      <c:pt idx="3933">
                        <c:v>11.399707029999998</c:v>
                      </c:pt>
                      <c:pt idx="3934">
                        <c:v>11.399707029999998</c:v>
                      </c:pt>
                      <c:pt idx="3935">
                        <c:v>11.399707029999998</c:v>
                      </c:pt>
                      <c:pt idx="3936">
                        <c:v>11.399707029999998</c:v>
                      </c:pt>
                      <c:pt idx="3937">
                        <c:v>11.399707029999998</c:v>
                      </c:pt>
                      <c:pt idx="3938">
                        <c:v>11.399707029999998</c:v>
                      </c:pt>
                      <c:pt idx="3939">
                        <c:v>11.399707029999998</c:v>
                      </c:pt>
                      <c:pt idx="3940">
                        <c:v>11.399707029999998</c:v>
                      </c:pt>
                      <c:pt idx="3941">
                        <c:v>11.399707029999998</c:v>
                      </c:pt>
                      <c:pt idx="3942">
                        <c:v>11.399707029999998</c:v>
                      </c:pt>
                      <c:pt idx="3943">
                        <c:v>11.399707029999998</c:v>
                      </c:pt>
                      <c:pt idx="3944">
                        <c:v>11.399707029999998</c:v>
                      </c:pt>
                      <c:pt idx="3945">
                        <c:v>11.399707029999998</c:v>
                      </c:pt>
                      <c:pt idx="3946">
                        <c:v>11.399707029999998</c:v>
                      </c:pt>
                      <c:pt idx="3947">
                        <c:v>11.399707029999998</c:v>
                      </c:pt>
                      <c:pt idx="3948">
                        <c:v>11.399707029999998</c:v>
                      </c:pt>
                      <c:pt idx="3949">
                        <c:v>11.399707029999998</c:v>
                      </c:pt>
                      <c:pt idx="3950">
                        <c:v>11.399707029999998</c:v>
                      </c:pt>
                      <c:pt idx="3951">
                        <c:v>11.399707029999998</c:v>
                      </c:pt>
                      <c:pt idx="3952">
                        <c:v>11.399707029999998</c:v>
                      </c:pt>
                      <c:pt idx="3953">
                        <c:v>11.399707029999998</c:v>
                      </c:pt>
                      <c:pt idx="3954">
                        <c:v>11.399707029999998</c:v>
                      </c:pt>
                      <c:pt idx="3955">
                        <c:v>11.399707029999998</c:v>
                      </c:pt>
                      <c:pt idx="3956">
                        <c:v>11.399707029999998</c:v>
                      </c:pt>
                      <c:pt idx="3957">
                        <c:v>11.399707029999998</c:v>
                      </c:pt>
                      <c:pt idx="3958">
                        <c:v>11.399707029999998</c:v>
                      </c:pt>
                      <c:pt idx="3959">
                        <c:v>11.399707029999998</c:v>
                      </c:pt>
                      <c:pt idx="3960">
                        <c:v>11.399707029999998</c:v>
                      </c:pt>
                      <c:pt idx="3961">
                        <c:v>11.399707029999998</c:v>
                      </c:pt>
                      <c:pt idx="3962">
                        <c:v>11.399707029999998</c:v>
                      </c:pt>
                      <c:pt idx="3963">
                        <c:v>11.399707029999998</c:v>
                      </c:pt>
                      <c:pt idx="3964">
                        <c:v>11.399707029999998</c:v>
                      </c:pt>
                      <c:pt idx="3965">
                        <c:v>11.399707029999998</c:v>
                      </c:pt>
                      <c:pt idx="3966">
                        <c:v>11.399707029999998</c:v>
                      </c:pt>
                      <c:pt idx="3967">
                        <c:v>11.399707029999998</c:v>
                      </c:pt>
                      <c:pt idx="3968">
                        <c:v>11.399707029999998</c:v>
                      </c:pt>
                      <c:pt idx="3969">
                        <c:v>11.399707029999998</c:v>
                      </c:pt>
                      <c:pt idx="3970">
                        <c:v>11.399707029999998</c:v>
                      </c:pt>
                      <c:pt idx="3971">
                        <c:v>11.399707029999998</c:v>
                      </c:pt>
                      <c:pt idx="3972">
                        <c:v>11.399707029999998</c:v>
                      </c:pt>
                      <c:pt idx="3973">
                        <c:v>11.399707029999998</c:v>
                      </c:pt>
                      <c:pt idx="3974">
                        <c:v>11.399707029999998</c:v>
                      </c:pt>
                      <c:pt idx="3975">
                        <c:v>11.399707029999998</c:v>
                      </c:pt>
                      <c:pt idx="3976">
                        <c:v>11.399707029999998</c:v>
                      </c:pt>
                      <c:pt idx="3977">
                        <c:v>11.399707029999998</c:v>
                      </c:pt>
                      <c:pt idx="3978">
                        <c:v>11.399707029999998</c:v>
                      </c:pt>
                      <c:pt idx="3979">
                        <c:v>11.399707029999998</c:v>
                      </c:pt>
                      <c:pt idx="3980">
                        <c:v>11.399707029999998</c:v>
                      </c:pt>
                      <c:pt idx="3981">
                        <c:v>11.399707029999998</c:v>
                      </c:pt>
                      <c:pt idx="3982">
                        <c:v>11.399707029999998</c:v>
                      </c:pt>
                      <c:pt idx="3983">
                        <c:v>11.399707029999998</c:v>
                      </c:pt>
                      <c:pt idx="3984">
                        <c:v>11.399707029999998</c:v>
                      </c:pt>
                      <c:pt idx="3985">
                        <c:v>11.399707029999998</c:v>
                      </c:pt>
                      <c:pt idx="3986">
                        <c:v>11.399707029999998</c:v>
                      </c:pt>
                      <c:pt idx="3987">
                        <c:v>11.399707029999998</c:v>
                      </c:pt>
                      <c:pt idx="3988">
                        <c:v>11.399707029999998</c:v>
                      </c:pt>
                      <c:pt idx="3989">
                        <c:v>11.399707029999998</c:v>
                      </c:pt>
                      <c:pt idx="3990">
                        <c:v>11.399707029999998</c:v>
                      </c:pt>
                      <c:pt idx="3991">
                        <c:v>11.399707029999998</c:v>
                      </c:pt>
                      <c:pt idx="3992">
                        <c:v>11.399707029999998</c:v>
                      </c:pt>
                      <c:pt idx="3993">
                        <c:v>11.399707029999998</c:v>
                      </c:pt>
                      <c:pt idx="3994">
                        <c:v>11.399707029999998</c:v>
                      </c:pt>
                      <c:pt idx="3995">
                        <c:v>11.399707029999998</c:v>
                      </c:pt>
                      <c:pt idx="3996">
                        <c:v>11.399707029999998</c:v>
                      </c:pt>
                      <c:pt idx="3997">
                        <c:v>11.399707029999998</c:v>
                      </c:pt>
                      <c:pt idx="3998">
                        <c:v>11.399707029999998</c:v>
                      </c:pt>
                      <c:pt idx="3999">
                        <c:v>11.399707029999998</c:v>
                      </c:pt>
                      <c:pt idx="4000">
                        <c:v>11.399707029999998</c:v>
                      </c:pt>
                      <c:pt idx="4001">
                        <c:v>11.399707029999998</c:v>
                      </c:pt>
                      <c:pt idx="4002">
                        <c:v>11.399707029999998</c:v>
                      </c:pt>
                      <c:pt idx="4003">
                        <c:v>11.399707029999998</c:v>
                      </c:pt>
                      <c:pt idx="4004">
                        <c:v>11.399707029999998</c:v>
                      </c:pt>
                      <c:pt idx="4005">
                        <c:v>11.399707029999998</c:v>
                      </c:pt>
                      <c:pt idx="4006">
                        <c:v>11.399707029999998</c:v>
                      </c:pt>
                      <c:pt idx="4007">
                        <c:v>11.399707029999998</c:v>
                      </c:pt>
                      <c:pt idx="4008">
                        <c:v>11.399707029999998</c:v>
                      </c:pt>
                      <c:pt idx="4009">
                        <c:v>11.399707029999998</c:v>
                      </c:pt>
                      <c:pt idx="4010">
                        <c:v>11.399707029999998</c:v>
                      </c:pt>
                      <c:pt idx="4011">
                        <c:v>11.399707029999998</c:v>
                      </c:pt>
                      <c:pt idx="4012">
                        <c:v>11.399707029999998</c:v>
                      </c:pt>
                      <c:pt idx="4013">
                        <c:v>11.399707029999998</c:v>
                      </c:pt>
                      <c:pt idx="4014">
                        <c:v>11.399707029999998</c:v>
                      </c:pt>
                      <c:pt idx="4015">
                        <c:v>11.399707029999998</c:v>
                      </c:pt>
                      <c:pt idx="4016">
                        <c:v>11.399707029999998</c:v>
                      </c:pt>
                      <c:pt idx="4017">
                        <c:v>11.399707029999998</c:v>
                      </c:pt>
                      <c:pt idx="4018">
                        <c:v>11.399707029999998</c:v>
                      </c:pt>
                      <c:pt idx="4019">
                        <c:v>11.399707029999998</c:v>
                      </c:pt>
                      <c:pt idx="4020">
                        <c:v>11.399707029999998</c:v>
                      </c:pt>
                      <c:pt idx="4021">
                        <c:v>11.399707029999998</c:v>
                      </c:pt>
                      <c:pt idx="4022">
                        <c:v>11.399707029999998</c:v>
                      </c:pt>
                      <c:pt idx="4023">
                        <c:v>11.399707029999998</c:v>
                      </c:pt>
                      <c:pt idx="4024">
                        <c:v>11.399707029999998</c:v>
                      </c:pt>
                      <c:pt idx="4025">
                        <c:v>11.399707029999998</c:v>
                      </c:pt>
                      <c:pt idx="4026">
                        <c:v>11.399707029999998</c:v>
                      </c:pt>
                      <c:pt idx="4027">
                        <c:v>11.399707029999998</c:v>
                      </c:pt>
                      <c:pt idx="4028">
                        <c:v>11.399707029999998</c:v>
                      </c:pt>
                      <c:pt idx="4029">
                        <c:v>11.399707029999998</c:v>
                      </c:pt>
                      <c:pt idx="4030">
                        <c:v>11.399707029999998</c:v>
                      </c:pt>
                      <c:pt idx="4031">
                        <c:v>11.399707029999998</c:v>
                      </c:pt>
                      <c:pt idx="4032">
                        <c:v>11.399707029999998</c:v>
                      </c:pt>
                      <c:pt idx="4033">
                        <c:v>11.399707029999998</c:v>
                      </c:pt>
                      <c:pt idx="4034">
                        <c:v>11.499804689999998</c:v>
                      </c:pt>
                      <c:pt idx="4035">
                        <c:v>11.499804689999998</c:v>
                      </c:pt>
                      <c:pt idx="4036">
                        <c:v>11.499804689999998</c:v>
                      </c:pt>
                      <c:pt idx="4037">
                        <c:v>11.499804689999998</c:v>
                      </c:pt>
                      <c:pt idx="4038">
                        <c:v>11.499804689999998</c:v>
                      </c:pt>
                      <c:pt idx="4039">
                        <c:v>11.499804689999998</c:v>
                      </c:pt>
                      <c:pt idx="4040">
                        <c:v>11.499804689999998</c:v>
                      </c:pt>
                      <c:pt idx="4041">
                        <c:v>11.499804689999998</c:v>
                      </c:pt>
                      <c:pt idx="4042">
                        <c:v>11.499804689999998</c:v>
                      </c:pt>
                      <c:pt idx="4043">
                        <c:v>11.499804689999998</c:v>
                      </c:pt>
                      <c:pt idx="4044">
                        <c:v>11.499804689999998</c:v>
                      </c:pt>
                      <c:pt idx="4045">
                        <c:v>11.499804689999998</c:v>
                      </c:pt>
                      <c:pt idx="4046">
                        <c:v>11.499804689999998</c:v>
                      </c:pt>
                      <c:pt idx="4047">
                        <c:v>11.499804689999998</c:v>
                      </c:pt>
                      <c:pt idx="4048">
                        <c:v>11.499804689999998</c:v>
                      </c:pt>
                      <c:pt idx="4049">
                        <c:v>11.499804689999998</c:v>
                      </c:pt>
                      <c:pt idx="4050">
                        <c:v>11.499804689999998</c:v>
                      </c:pt>
                      <c:pt idx="4051">
                        <c:v>11.499804689999998</c:v>
                      </c:pt>
                      <c:pt idx="4052">
                        <c:v>11.499804689999998</c:v>
                      </c:pt>
                      <c:pt idx="4053">
                        <c:v>11.499804689999998</c:v>
                      </c:pt>
                      <c:pt idx="4054">
                        <c:v>11.499804689999998</c:v>
                      </c:pt>
                      <c:pt idx="4055">
                        <c:v>11.499804689999998</c:v>
                      </c:pt>
                      <c:pt idx="4056">
                        <c:v>11.499804689999998</c:v>
                      </c:pt>
                      <c:pt idx="4057">
                        <c:v>11.499804689999998</c:v>
                      </c:pt>
                      <c:pt idx="4058">
                        <c:v>11.499804689999998</c:v>
                      </c:pt>
                      <c:pt idx="4059">
                        <c:v>11.499804689999998</c:v>
                      </c:pt>
                      <c:pt idx="4060">
                        <c:v>11.499804689999998</c:v>
                      </c:pt>
                      <c:pt idx="4061">
                        <c:v>11.499804689999998</c:v>
                      </c:pt>
                      <c:pt idx="4062">
                        <c:v>11.499804689999998</c:v>
                      </c:pt>
                      <c:pt idx="4063">
                        <c:v>11.499804689999998</c:v>
                      </c:pt>
                      <c:pt idx="4064">
                        <c:v>11.499804689999998</c:v>
                      </c:pt>
                      <c:pt idx="4065">
                        <c:v>11.499804689999998</c:v>
                      </c:pt>
                      <c:pt idx="4066">
                        <c:v>11.499804689999998</c:v>
                      </c:pt>
                      <c:pt idx="4067">
                        <c:v>11.499804689999998</c:v>
                      </c:pt>
                      <c:pt idx="4068">
                        <c:v>11.499804689999998</c:v>
                      </c:pt>
                      <c:pt idx="4069">
                        <c:v>11.499804689999998</c:v>
                      </c:pt>
                      <c:pt idx="4070">
                        <c:v>11.499804689999998</c:v>
                      </c:pt>
                      <c:pt idx="4071">
                        <c:v>11.499804689999998</c:v>
                      </c:pt>
                      <c:pt idx="4072">
                        <c:v>11.499804689999998</c:v>
                      </c:pt>
                      <c:pt idx="4073">
                        <c:v>11.499804689999998</c:v>
                      </c:pt>
                      <c:pt idx="4074">
                        <c:v>11.499804689999998</c:v>
                      </c:pt>
                      <c:pt idx="4075">
                        <c:v>11.499804689999998</c:v>
                      </c:pt>
                      <c:pt idx="4076">
                        <c:v>11.499804689999998</c:v>
                      </c:pt>
                      <c:pt idx="4077">
                        <c:v>11.499804689999998</c:v>
                      </c:pt>
                      <c:pt idx="4078">
                        <c:v>11.499804689999998</c:v>
                      </c:pt>
                      <c:pt idx="4079">
                        <c:v>11.499804689999998</c:v>
                      </c:pt>
                      <c:pt idx="4080">
                        <c:v>11.499804689999998</c:v>
                      </c:pt>
                      <c:pt idx="4081">
                        <c:v>11.499804689999998</c:v>
                      </c:pt>
                      <c:pt idx="4082">
                        <c:v>11.499804689999998</c:v>
                      </c:pt>
                      <c:pt idx="4083">
                        <c:v>11.499804689999998</c:v>
                      </c:pt>
                      <c:pt idx="4084">
                        <c:v>11.499804689999998</c:v>
                      </c:pt>
                      <c:pt idx="4085">
                        <c:v>11.499804689999998</c:v>
                      </c:pt>
                      <c:pt idx="4086">
                        <c:v>11.499804689999998</c:v>
                      </c:pt>
                      <c:pt idx="4087">
                        <c:v>11.499804689999998</c:v>
                      </c:pt>
                      <c:pt idx="4088">
                        <c:v>11.499804689999998</c:v>
                      </c:pt>
                      <c:pt idx="4089">
                        <c:v>11.499804689999998</c:v>
                      </c:pt>
                      <c:pt idx="4090">
                        <c:v>11.499804689999998</c:v>
                      </c:pt>
                      <c:pt idx="4091">
                        <c:v>11.499804689999998</c:v>
                      </c:pt>
                      <c:pt idx="4092">
                        <c:v>11.499804689999998</c:v>
                      </c:pt>
                      <c:pt idx="4093">
                        <c:v>11.499804689999998</c:v>
                      </c:pt>
                      <c:pt idx="4094">
                        <c:v>11.499804689999998</c:v>
                      </c:pt>
                      <c:pt idx="4095">
                        <c:v>11.499804689999998</c:v>
                      </c:pt>
                      <c:pt idx="4096">
                        <c:v>11.499804689999998</c:v>
                      </c:pt>
                      <c:pt idx="4097">
                        <c:v>11.499804689999998</c:v>
                      </c:pt>
                      <c:pt idx="4098">
                        <c:v>11.499804689999998</c:v>
                      </c:pt>
                      <c:pt idx="4099">
                        <c:v>11.499804689999998</c:v>
                      </c:pt>
                      <c:pt idx="4100">
                        <c:v>11.499804689999998</c:v>
                      </c:pt>
                      <c:pt idx="4101">
                        <c:v>11.499804689999998</c:v>
                      </c:pt>
                      <c:pt idx="4102">
                        <c:v>11.499804689999998</c:v>
                      </c:pt>
                      <c:pt idx="4103">
                        <c:v>11.499804689999998</c:v>
                      </c:pt>
                      <c:pt idx="4104">
                        <c:v>11.499804689999998</c:v>
                      </c:pt>
                      <c:pt idx="4105">
                        <c:v>11.499804689999998</c:v>
                      </c:pt>
                      <c:pt idx="4106">
                        <c:v>11.499804689999998</c:v>
                      </c:pt>
                      <c:pt idx="4107">
                        <c:v>11.499804689999998</c:v>
                      </c:pt>
                      <c:pt idx="4108">
                        <c:v>11.499804689999998</c:v>
                      </c:pt>
                      <c:pt idx="4109">
                        <c:v>11.499804689999998</c:v>
                      </c:pt>
                      <c:pt idx="4110">
                        <c:v>11.499804689999998</c:v>
                      </c:pt>
                      <c:pt idx="4111">
                        <c:v>11.499804689999998</c:v>
                      </c:pt>
                      <c:pt idx="4112">
                        <c:v>11.499804689999998</c:v>
                      </c:pt>
                      <c:pt idx="4113">
                        <c:v>11.499804689999998</c:v>
                      </c:pt>
                      <c:pt idx="4114">
                        <c:v>11.499804689999998</c:v>
                      </c:pt>
                      <c:pt idx="4115">
                        <c:v>11.499804689999998</c:v>
                      </c:pt>
                      <c:pt idx="4116">
                        <c:v>11.499804689999998</c:v>
                      </c:pt>
                      <c:pt idx="4117">
                        <c:v>11.499804689999998</c:v>
                      </c:pt>
                      <c:pt idx="4118">
                        <c:v>11.499804689999998</c:v>
                      </c:pt>
                      <c:pt idx="4119">
                        <c:v>11.499804689999998</c:v>
                      </c:pt>
                      <c:pt idx="4120">
                        <c:v>11.499804689999998</c:v>
                      </c:pt>
                      <c:pt idx="4121">
                        <c:v>11.499804689999998</c:v>
                      </c:pt>
                      <c:pt idx="4122">
                        <c:v>11.499804689999998</c:v>
                      </c:pt>
                      <c:pt idx="4123">
                        <c:v>11.499804689999998</c:v>
                      </c:pt>
                      <c:pt idx="4124">
                        <c:v>11.499804689999998</c:v>
                      </c:pt>
                      <c:pt idx="4125">
                        <c:v>11.499804689999998</c:v>
                      </c:pt>
                      <c:pt idx="4126">
                        <c:v>11.499804689999998</c:v>
                      </c:pt>
                      <c:pt idx="4127">
                        <c:v>11.499804689999998</c:v>
                      </c:pt>
                      <c:pt idx="4128">
                        <c:v>11.499804689999998</c:v>
                      </c:pt>
                      <c:pt idx="4129">
                        <c:v>11.499804689999998</c:v>
                      </c:pt>
                      <c:pt idx="4130">
                        <c:v>11.499804689999998</c:v>
                      </c:pt>
                      <c:pt idx="4131">
                        <c:v>11.499804689999998</c:v>
                      </c:pt>
                      <c:pt idx="4132">
                        <c:v>11.499804689999998</c:v>
                      </c:pt>
                      <c:pt idx="4133">
                        <c:v>11.499804689999998</c:v>
                      </c:pt>
                      <c:pt idx="4134">
                        <c:v>11.499804689999998</c:v>
                      </c:pt>
                      <c:pt idx="4135">
                        <c:v>11.499804689999998</c:v>
                      </c:pt>
                      <c:pt idx="4136">
                        <c:v>11.499804689999998</c:v>
                      </c:pt>
                      <c:pt idx="4137">
                        <c:v>11.499804689999998</c:v>
                      </c:pt>
                      <c:pt idx="4138">
                        <c:v>11.499804689999998</c:v>
                      </c:pt>
                      <c:pt idx="4139">
                        <c:v>11.499804689999998</c:v>
                      </c:pt>
                      <c:pt idx="4140">
                        <c:v>11.499804689999998</c:v>
                      </c:pt>
                      <c:pt idx="4141">
                        <c:v>11.499804689999998</c:v>
                      </c:pt>
                      <c:pt idx="4142">
                        <c:v>11.499804689999998</c:v>
                      </c:pt>
                      <c:pt idx="4143">
                        <c:v>11.499804689999998</c:v>
                      </c:pt>
                      <c:pt idx="4144">
                        <c:v>11.499804689999998</c:v>
                      </c:pt>
                      <c:pt idx="4145">
                        <c:v>11.499804689999998</c:v>
                      </c:pt>
                      <c:pt idx="4146">
                        <c:v>11.499804689999998</c:v>
                      </c:pt>
                      <c:pt idx="4147">
                        <c:v>11.499804689999998</c:v>
                      </c:pt>
                      <c:pt idx="4148">
                        <c:v>11.499804689999998</c:v>
                      </c:pt>
                      <c:pt idx="4149">
                        <c:v>11.499804689999998</c:v>
                      </c:pt>
                      <c:pt idx="4150">
                        <c:v>11.59990234</c:v>
                      </c:pt>
                      <c:pt idx="4151">
                        <c:v>11.59990234</c:v>
                      </c:pt>
                      <c:pt idx="4152">
                        <c:v>11.59990234</c:v>
                      </c:pt>
                      <c:pt idx="4153">
                        <c:v>11.59990234</c:v>
                      </c:pt>
                      <c:pt idx="4154">
                        <c:v>11.59990234</c:v>
                      </c:pt>
                      <c:pt idx="4155">
                        <c:v>11.59990234</c:v>
                      </c:pt>
                      <c:pt idx="4156">
                        <c:v>11.59990234</c:v>
                      </c:pt>
                      <c:pt idx="4157">
                        <c:v>11.59990234</c:v>
                      </c:pt>
                      <c:pt idx="4158">
                        <c:v>11.59990234</c:v>
                      </c:pt>
                      <c:pt idx="4159">
                        <c:v>11.59990234</c:v>
                      </c:pt>
                      <c:pt idx="4160">
                        <c:v>11.59990234</c:v>
                      </c:pt>
                      <c:pt idx="4161">
                        <c:v>11.59990234</c:v>
                      </c:pt>
                      <c:pt idx="4162">
                        <c:v>11.59990234</c:v>
                      </c:pt>
                      <c:pt idx="4163">
                        <c:v>11.59990234</c:v>
                      </c:pt>
                      <c:pt idx="4164">
                        <c:v>11.59990234</c:v>
                      </c:pt>
                      <c:pt idx="4165">
                        <c:v>11.59990234</c:v>
                      </c:pt>
                      <c:pt idx="4166">
                        <c:v>11.59990234</c:v>
                      </c:pt>
                      <c:pt idx="4167">
                        <c:v>11.59990234</c:v>
                      </c:pt>
                      <c:pt idx="4168">
                        <c:v>11.59990234</c:v>
                      </c:pt>
                      <c:pt idx="4169">
                        <c:v>11.59990234</c:v>
                      </c:pt>
                      <c:pt idx="4170">
                        <c:v>11.59990234</c:v>
                      </c:pt>
                      <c:pt idx="4171">
                        <c:v>11.59990234</c:v>
                      </c:pt>
                      <c:pt idx="4172">
                        <c:v>11.59990234</c:v>
                      </c:pt>
                      <c:pt idx="4173">
                        <c:v>11.59990234</c:v>
                      </c:pt>
                      <c:pt idx="4174">
                        <c:v>11.59990234</c:v>
                      </c:pt>
                      <c:pt idx="4175">
                        <c:v>11.59990234</c:v>
                      </c:pt>
                      <c:pt idx="4176">
                        <c:v>11.59990234</c:v>
                      </c:pt>
                      <c:pt idx="4177">
                        <c:v>11.59990234</c:v>
                      </c:pt>
                      <c:pt idx="4178">
                        <c:v>11.59990234</c:v>
                      </c:pt>
                      <c:pt idx="4179">
                        <c:v>11.59990234</c:v>
                      </c:pt>
                      <c:pt idx="4180">
                        <c:v>11.59990234</c:v>
                      </c:pt>
                      <c:pt idx="4181">
                        <c:v>11.59990234</c:v>
                      </c:pt>
                      <c:pt idx="4182">
                        <c:v>11.59990234</c:v>
                      </c:pt>
                      <c:pt idx="4183">
                        <c:v>11.59990234</c:v>
                      </c:pt>
                      <c:pt idx="4184">
                        <c:v>11.59990234</c:v>
                      </c:pt>
                      <c:pt idx="4185">
                        <c:v>11.59990234</c:v>
                      </c:pt>
                      <c:pt idx="4186">
                        <c:v>11.59990234</c:v>
                      </c:pt>
                      <c:pt idx="4187">
                        <c:v>11.59990234</c:v>
                      </c:pt>
                      <c:pt idx="4188">
                        <c:v>11.59990234</c:v>
                      </c:pt>
                      <c:pt idx="4189">
                        <c:v>11.59990234</c:v>
                      </c:pt>
                      <c:pt idx="4190">
                        <c:v>11.59990234</c:v>
                      </c:pt>
                      <c:pt idx="4191">
                        <c:v>11.59990234</c:v>
                      </c:pt>
                      <c:pt idx="4192">
                        <c:v>11.59990234</c:v>
                      </c:pt>
                      <c:pt idx="4193">
                        <c:v>11.59990234</c:v>
                      </c:pt>
                      <c:pt idx="4194">
                        <c:v>11.59990234</c:v>
                      </c:pt>
                      <c:pt idx="4195">
                        <c:v>11.59990234</c:v>
                      </c:pt>
                      <c:pt idx="4196">
                        <c:v>11.59990234</c:v>
                      </c:pt>
                      <c:pt idx="4197">
                        <c:v>11.59990234</c:v>
                      </c:pt>
                      <c:pt idx="4198">
                        <c:v>11.59990234</c:v>
                      </c:pt>
                      <c:pt idx="4199">
                        <c:v>11.59990234</c:v>
                      </c:pt>
                      <c:pt idx="4200">
                        <c:v>11.59990234</c:v>
                      </c:pt>
                      <c:pt idx="4201">
                        <c:v>11.59990234</c:v>
                      </c:pt>
                      <c:pt idx="4202">
                        <c:v>11.59990234</c:v>
                      </c:pt>
                      <c:pt idx="4203">
                        <c:v>11.59990234</c:v>
                      </c:pt>
                      <c:pt idx="4204">
                        <c:v>11.59990234</c:v>
                      </c:pt>
                      <c:pt idx="4205">
                        <c:v>11.59990234</c:v>
                      </c:pt>
                      <c:pt idx="4206">
                        <c:v>11.59990234</c:v>
                      </c:pt>
                      <c:pt idx="4207">
                        <c:v>11.59990234</c:v>
                      </c:pt>
                      <c:pt idx="4208">
                        <c:v>11.59990234</c:v>
                      </c:pt>
                      <c:pt idx="4209">
                        <c:v>11.59990234</c:v>
                      </c:pt>
                      <c:pt idx="4210">
                        <c:v>11.59990234</c:v>
                      </c:pt>
                      <c:pt idx="4211">
                        <c:v>11.59990234</c:v>
                      </c:pt>
                      <c:pt idx="4212">
                        <c:v>11.59990234</c:v>
                      </c:pt>
                      <c:pt idx="4213">
                        <c:v>11.59990234</c:v>
                      </c:pt>
                      <c:pt idx="4214">
                        <c:v>11.59990234</c:v>
                      </c:pt>
                      <c:pt idx="4215">
                        <c:v>11.59990234</c:v>
                      </c:pt>
                      <c:pt idx="4216">
                        <c:v>11.59990234</c:v>
                      </c:pt>
                      <c:pt idx="4217">
                        <c:v>11.59990234</c:v>
                      </c:pt>
                      <c:pt idx="4218">
                        <c:v>11.59990234</c:v>
                      </c:pt>
                      <c:pt idx="4219">
                        <c:v>11.59990234</c:v>
                      </c:pt>
                      <c:pt idx="4220">
                        <c:v>11.59990234</c:v>
                      </c:pt>
                      <c:pt idx="4221">
                        <c:v>11.59990234</c:v>
                      </c:pt>
                      <c:pt idx="4222">
                        <c:v>11.59990234</c:v>
                      </c:pt>
                      <c:pt idx="4223">
                        <c:v>11.59990234</c:v>
                      </c:pt>
                      <c:pt idx="4224">
                        <c:v>11.59990234</c:v>
                      </c:pt>
                      <c:pt idx="4225">
                        <c:v>11.59990234</c:v>
                      </c:pt>
                      <c:pt idx="4226">
                        <c:v>11.59990234</c:v>
                      </c:pt>
                      <c:pt idx="4227">
                        <c:v>11.59990234</c:v>
                      </c:pt>
                      <c:pt idx="4228">
                        <c:v>11.59990234</c:v>
                      </c:pt>
                      <c:pt idx="4229">
                        <c:v>11.59990234</c:v>
                      </c:pt>
                      <c:pt idx="4230">
                        <c:v>11.59990234</c:v>
                      </c:pt>
                      <c:pt idx="4231">
                        <c:v>11.59990234</c:v>
                      </c:pt>
                      <c:pt idx="4232">
                        <c:v>11.59990234</c:v>
                      </c:pt>
                      <c:pt idx="4233">
                        <c:v>11.59990234</c:v>
                      </c:pt>
                      <c:pt idx="4234">
                        <c:v>11.59990234</c:v>
                      </c:pt>
                      <c:pt idx="4235">
                        <c:v>11.59990234</c:v>
                      </c:pt>
                      <c:pt idx="4236">
                        <c:v>11.59990234</c:v>
                      </c:pt>
                      <c:pt idx="4237">
                        <c:v>11.59990234</c:v>
                      </c:pt>
                      <c:pt idx="4238">
                        <c:v>11.59990234</c:v>
                      </c:pt>
                      <c:pt idx="4239">
                        <c:v>11.59990234</c:v>
                      </c:pt>
                      <c:pt idx="4240">
                        <c:v>11.59990234</c:v>
                      </c:pt>
                      <c:pt idx="4241">
                        <c:v>11.59990234</c:v>
                      </c:pt>
                      <c:pt idx="4242">
                        <c:v>11.59990234</c:v>
                      </c:pt>
                      <c:pt idx="4243">
                        <c:v>11.59990234</c:v>
                      </c:pt>
                      <c:pt idx="4244">
                        <c:v>11.59990234</c:v>
                      </c:pt>
                      <c:pt idx="4245">
                        <c:v>11.59990234</c:v>
                      </c:pt>
                      <c:pt idx="4246">
                        <c:v>11.59990234</c:v>
                      </c:pt>
                      <c:pt idx="4247">
                        <c:v>11.59990234</c:v>
                      </c:pt>
                      <c:pt idx="4248">
                        <c:v>11.59990234</c:v>
                      </c:pt>
                      <c:pt idx="4249">
                        <c:v>11.59990234</c:v>
                      </c:pt>
                      <c:pt idx="4250">
                        <c:v>11.59990234</c:v>
                      </c:pt>
                      <c:pt idx="4251">
                        <c:v>11.59990234</c:v>
                      </c:pt>
                      <c:pt idx="4252">
                        <c:v>11.59990234</c:v>
                      </c:pt>
                      <c:pt idx="4253">
                        <c:v>11.59990234</c:v>
                      </c:pt>
                      <c:pt idx="4254">
                        <c:v>11.59990234</c:v>
                      </c:pt>
                      <c:pt idx="4255">
                        <c:v>11.59990234</c:v>
                      </c:pt>
                      <c:pt idx="4256">
                        <c:v>11.59990234</c:v>
                      </c:pt>
                      <c:pt idx="4257">
                        <c:v>11.59990234</c:v>
                      </c:pt>
                      <c:pt idx="4258">
                        <c:v>11.59990234</c:v>
                      </c:pt>
                      <c:pt idx="4259">
                        <c:v>11.59990234</c:v>
                      </c:pt>
                      <c:pt idx="4260">
                        <c:v>11.59990234</c:v>
                      </c:pt>
                      <c:pt idx="4261">
                        <c:v>11.700244139999999</c:v>
                      </c:pt>
                      <c:pt idx="4262">
                        <c:v>11.700244139999999</c:v>
                      </c:pt>
                      <c:pt idx="4263">
                        <c:v>11.700244139999999</c:v>
                      </c:pt>
                      <c:pt idx="4264">
                        <c:v>11.700244139999999</c:v>
                      </c:pt>
                      <c:pt idx="4265">
                        <c:v>11.700244139999999</c:v>
                      </c:pt>
                      <c:pt idx="4266">
                        <c:v>11.700244139999999</c:v>
                      </c:pt>
                      <c:pt idx="4267">
                        <c:v>11.700244139999999</c:v>
                      </c:pt>
                      <c:pt idx="4268">
                        <c:v>11.700244139999999</c:v>
                      </c:pt>
                      <c:pt idx="4269">
                        <c:v>11.700244139999999</c:v>
                      </c:pt>
                      <c:pt idx="4270">
                        <c:v>11.700244139999999</c:v>
                      </c:pt>
                      <c:pt idx="4271">
                        <c:v>11.700244139999999</c:v>
                      </c:pt>
                      <c:pt idx="4272">
                        <c:v>11.700244139999999</c:v>
                      </c:pt>
                      <c:pt idx="4273">
                        <c:v>11.700244139999999</c:v>
                      </c:pt>
                      <c:pt idx="4274">
                        <c:v>11.700244139999999</c:v>
                      </c:pt>
                      <c:pt idx="4275">
                        <c:v>11.700244139999999</c:v>
                      </c:pt>
                      <c:pt idx="4276">
                        <c:v>11.700244139999999</c:v>
                      </c:pt>
                      <c:pt idx="4277">
                        <c:v>11.700244139999999</c:v>
                      </c:pt>
                      <c:pt idx="4278">
                        <c:v>11.700244139999999</c:v>
                      </c:pt>
                      <c:pt idx="4279">
                        <c:v>11.700244139999999</c:v>
                      </c:pt>
                      <c:pt idx="4280">
                        <c:v>11.700244139999999</c:v>
                      </c:pt>
                      <c:pt idx="4281">
                        <c:v>11.700244139999999</c:v>
                      </c:pt>
                      <c:pt idx="4282">
                        <c:v>11.700244139999999</c:v>
                      </c:pt>
                      <c:pt idx="4283">
                        <c:v>11.700244139999999</c:v>
                      </c:pt>
                      <c:pt idx="4284">
                        <c:v>11.700244139999999</c:v>
                      </c:pt>
                      <c:pt idx="4285">
                        <c:v>11.700244139999999</c:v>
                      </c:pt>
                      <c:pt idx="4286">
                        <c:v>11.700244139999999</c:v>
                      </c:pt>
                      <c:pt idx="4287">
                        <c:v>11.700244139999999</c:v>
                      </c:pt>
                      <c:pt idx="4288">
                        <c:v>11.700244139999999</c:v>
                      </c:pt>
                      <c:pt idx="4289">
                        <c:v>11.700244139999999</c:v>
                      </c:pt>
                      <c:pt idx="4290">
                        <c:v>11.700244139999999</c:v>
                      </c:pt>
                      <c:pt idx="4291">
                        <c:v>11.700244139999999</c:v>
                      </c:pt>
                      <c:pt idx="4292">
                        <c:v>11.700244139999999</c:v>
                      </c:pt>
                      <c:pt idx="4293">
                        <c:v>11.700244139999999</c:v>
                      </c:pt>
                      <c:pt idx="4294">
                        <c:v>11.700244139999999</c:v>
                      </c:pt>
                      <c:pt idx="4295">
                        <c:v>11.700244139999999</c:v>
                      </c:pt>
                      <c:pt idx="4296">
                        <c:v>11.700244139999999</c:v>
                      </c:pt>
                      <c:pt idx="4297">
                        <c:v>11.700244139999999</c:v>
                      </c:pt>
                      <c:pt idx="4298">
                        <c:v>11.700244139999999</c:v>
                      </c:pt>
                      <c:pt idx="4299">
                        <c:v>11.700244139999999</c:v>
                      </c:pt>
                      <c:pt idx="4300">
                        <c:v>11.700244139999999</c:v>
                      </c:pt>
                      <c:pt idx="4301">
                        <c:v>11.700244139999999</c:v>
                      </c:pt>
                      <c:pt idx="4302">
                        <c:v>11.700244139999999</c:v>
                      </c:pt>
                      <c:pt idx="4303">
                        <c:v>11.700244139999999</c:v>
                      </c:pt>
                      <c:pt idx="4304">
                        <c:v>11.700244139999999</c:v>
                      </c:pt>
                      <c:pt idx="4305">
                        <c:v>11.700244139999999</c:v>
                      </c:pt>
                      <c:pt idx="4306">
                        <c:v>11.700244139999999</c:v>
                      </c:pt>
                      <c:pt idx="4307">
                        <c:v>11.700244139999999</c:v>
                      </c:pt>
                      <c:pt idx="4308">
                        <c:v>11.700244139999999</c:v>
                      </c:pt>
                      <c:pt idx="4309">
                        <c:v>11.700244139999999</c:v>
                      </c:pt>
                      <c:pt idx="4310">
                        <c:v>11.700244139999999</c:v>
                      </c:pt>
                      <c:pt idx="4311">
                        <c:v>11.700244139999999</c:v>
                      </c:pt>
                      <c:pt idx="4312">
                        <c:v>11.700244139999999</c:v>
                      </c:pt>
                      <c:pt idx="4313">
                        <c:v>11.700244139999999</c:v>
                      </c:pt>
                      <c:pt idx="4314">
                        <c:v>11.700244139999999</c:v>
                      </c:pt>
                      <c:pt idx="4315">
                        <c:v>11.700244139999999</c:v>
                      </c:pt>
                      <c:pt idx="4316">
                        <c:v>11.700244139999999</c:v>
                      </c:pt>
                      <c:pt idx="4317">
                        <c:v>11.700244139999999</c:v>
                      </c:pt>
                      <c:pt idx="4318">
                        <c:v>11.700244139999999</c:v>
                      </c:pt>
                      <c:pt idx="4319">
                        <c:v>11.700244139999999</c:v>
                      </c:pt>
                      <c:pt idx="4320">
                        <c:v>11.700244139999999</c:v>
                      </c:pt>
                      <c:pt idx="4321">
                        <c:v>11.700244139999999</c:v>
                      </c:pt>
                      <c:pt idx="4322">
                        <c:v>11.700244139999999</c:v>
                      </c:pt>
                      <c:pt idx="4323">
                        <c:v>11.700244139999999</c:v>
                      </c:pt>
                      <c:pt idx="4324">
                        <c:v>11.700244139999999</c:v>
                      </c:pt>
                      <c:pt idx="4325">
                        <c:v>11.700244139999999</c:v>
                      </c:pt>
                      <c:pt idx="4326">
                        <c:v>11.700244139999999</c:v>
                      </c:pt>
                      <c:pt idx="4327">
                        <c:v>11.700244139999999</c:v>
                      </c:pt>
                      <c:pt idx="4328">
                        <c:v>11.700244139999999</c:v>
                      </c:pt>
                      <c:pt idx="4329">
                        <c:v>11.700244139999999</c:v>
                      </c:pt>
                      <c:pt idx="4330">
                        <c:v>11.700244139999999</c:v>
                      </c:pt>
                      <c:pt idx="4331">
                        <c:v>11.700244139999999</c:v>
                      </c:pt>
                      <c:pt idx="4332">
                        <c:v>11.700244139999999</c:v>
                      </c:pt>
                      <c:pt idx="4333">
                        <c:v>11.700244139999999</c:v>
                      </c:pt>
                      <c:pt idx="4334">
                        <c:v>11.700244139999999</c:v>
                      </c:pt>
                      <c:pt idx="4335">
                        <c:v>11.700244139999999</c:v>
                      </c:pt>
                      <c:pt idx="4336">
                        <c:v>11.700244139999999</c:v>
                      </c:pt>
                      <c:pt idx="4337">
                        <c:v>11.700244139999999</c:v>
                      </c:pt>
                      <c:pt idx="4338">
                        <c:v>11.700244139999999</c:v>
                      </c:pt>
                      <c:pt idx="4339">
                        <c:v>11.700244139999999</c:v>
                      </c:pt>
                      <c:pt idx="4340">
                        <c:v>11.700244139999999</c:v>
                      </c:pt>
                      <c:pt idx="4341">
                        <c:v>11.700244139999999</c:v>
                      </c:pt>
                      <c:pt idx="4342">
                        <c:v>11.700244139999999</c:v>
                      </c:pt>
                      <c:pt idx="4343">
                        <c:v>11.700244139999999</c:v>
                      </c:pt>
                      <c:pt idx="4344">
                        <c:v>11.700244139999999</c:v>
                      </c:pt>
                      <c:pt idx="4345">
                        <c:v>11.700244139999999</c:v>
                      </c:pt>
                      <c:pt idx="4346">
                        <c:v>11.700244139999999</c:v>
                      </c:pt>
                      <c:pt idx="4347">
                        <c:v>11.700244139999999</c:v>
                      </c:pt>
                      <c:pt idx="4348">
                        <c:v>11.700244139999999</c:v>
                      </c:pt>
                      <c:pt idx="4349">
                        <c:v>11.700244139999999</c:v>
                      </c:pt>
                      <c:pt idx="4350">
                        <c:v>11.700244139999999</c:v>
                      </c:pt>
                      <c:pt idx="4351">
                        <c:v>11.700244139999999</c:v>
                      </c:pt>
                      <c:pt idx="4352">
                        <c:v>11.700244139999999</c:v>
                      </c:pt>
                      <c:pt idx="4353">
                        <c:v>11.700244139999999</c:v>
                      </c:pt>
                      <c:pt idx="4354">
                        <c:v>11.700244139999999</c:v>
                      </c:pt>
                      <c:pt idx="4355">
                        <c:v>11.700244139999999</c:v>
                      </c:pt>
                      <c:pt idx="4356">
                        <c:v>11.700244139999999</c:v>
                      </c:pt>
                      <c:pt idx="4357">
                        <c:v>11.700244139999999</c:v>
                      </c:pt>
                      <c:pt idx="4358">
                        <c:v>11.700244139999999</c:v>
                      </c:pt>
                      <c:pt idx="4359">
                        <c:v>11.700244139999999</c:v>
                      </c:pt>
                      <c:pt idx="4360">
                        <c:v>11.700244139999999</c:v>
                      </c:pt>
                      <c:pt idx="4361">
                        <c:v>11.700244139999999</c:v>
                      </c:pt>
                      <c:pt idx="4362">
                        <c:v>11.700244139999999</c:v>
                      </c:pt>
                      <c:pt idx="4363">
                        <c:v>11.700244139999999</c:v>
                      </c:pt>
                      <c:pt idx="4364">
                        <c:v>11.700244139999999</c:v>
                      </c:pt>
                      <c:pt idx="4365">
                        <c:v>11.700244139999999</c:v>
                      </c:pt>
                      <c:pt idx="4366">
                        <c:v>11.700244139999999</c:v>
                      </c:pt>
                      <c:pt idx="4367">
                        <c:v>11.700244139999999</c:v>
                      </c:pt>
                      <c:pt idx="4368">
                        <c:v>11.700244139999999</c:v>
                      </c:pt>
                      <c:pt idx="4369">
                        <c:v>11.700244139999999</c:v>
                      </c:pt>
                      <c:pt idx="4370">
                        <c:v>11.700244139999999</c:v>
                      </c:pt>
                      <c:pt idx="4371">
                        <c:v>11.700244139999999</c:v>
                      </c:pt>
                      <c:pt idx="4372">
                        <c:v>11.700244139999999</c:v>
                      </c:pt>
                      <c:pt idx="4373">
                        <c:v>11.700244139999999</c:v>
                      </c:pt>
                      <c:pt idx="4374">
                        <c:v>11.700244139999999</c:v>
                      </c:pt>
                      <c:pt idx="4375">
                        <c:v>11.700244139999999</c:v>
                      </c:pt>
                      <c:pt idx="4376">
                        <c:v>11.700244139999999</c:v>
                      </c:pt>
                      <c:pt idx="4377">
                        <c:v>11.700244139999999</c:v>
                      </c:pt>
                      <c:pt idx="4378">
                        <c:v>11.700244139999999</c:v>
                      </c:pt>
                      <c:pt idx="4379">
                        <c:v>11.700244139999999</c:v>
                      </c:pt>
                      <c:pt idx="4380">
                        <c:v>11.700244139999999</c:v>
                      </c:pt>
                      <c:pt idx="4381">
                        <c:v>11.800097660000002</c:v>
                      </c:pt>
                      <c:pt idx="4382">
                        <c:v>11.800097660000002</c:v>
                      </c:pt>
                      <c:pt idx="4383">
                        <c:v>11.800097660000002</c:v>
                      </c:pt>
                      <c:pt idx="4384">
                        <c:v>11.800097660000002</c:v>
                      </c:pt>
                      <c:pt idx="4385">
                        <c:v>11.800097660000002</c:v>
                      </c:pt>
                      <c:pt idx="4386">
                        <c:v>11.800097660000002</c:v>
                      </c:pt>
                      <c:pt idx="4387">
                        <c:v>11.800097660000002</c:v>
                      </c:pt>
                      <c:pt idx="4388">
                        <c:v>11.800097660000002</c:v>
                      </c:pt>
                      <c:pt idx="4389">
                        <c:v>11.800097660000002</c:v>
                      </c:pt>
                      <c:pt idx="4390">
                        <c:v>11.800097660000002</c:v>
                      </c:pt>
                      <c:pt idx="4391">
                        <c:v>11.800097660000002</c:v>
                      </c:pt>
                      <c:pt idx="4392">
                        <c:v>11.800097660000002</c:v>
                      </c:pt>
                      <c:pt idx="4393">
                        <c:v>11.800097660000002</c:v>
                      </c:pt>
                      <c:pt idx="4394">
                        <c:v>11.800097660000002</c:v>
                      </c:pt>
                      <c:pt idx="4395">
                        <c:v>11.800097660000002</c:v>
                      </c:pt>
                      <c:pt idx="4396">
                        <c:v>11.800097660000002</c:v>
                      </c:pt>
                      <c:pt idx="4397">
                        <c:v>11.800097660000002</c:v>
                      </c:pt>
                      <c:pt idx="4398">
                        <c:v>11.800097660000002</c:v>
                      </c:pt>
                      <c:pt idx="4399">
                        <c:v>11.800097660000002</c:v>
                      </c:pt>
                      <c:pt idx="4400">
                        <c:v>11.800097660000002</c:v>
                      </c:pt>
                      <c:pt idx="4401">
                        <c:v>11.800097660000002</c:v>
                      </c:pt>
                      <c:pt idx="4402">
                        <c:v>11.800097660000002</c:v>
                      </c:pt>
                      <c:pt idx="4403">
                        <c:v>11.800097660000002</c:v>
                      </c:pt>
                      <c:pt idx="4404">
                        <c:v>11.800097660000002</c:v>
                      </c:pt>
                      <c:pt idx="4405">
                        <c:v>11.800097660000002</c:v>
                      </c:pt>
                      <c:pt idx="4406">
                        <c:v>11.800097660000002</c:v>
                      </c:pt>
                      <c:pt idx="4407">
                        <c:v>11.800097660000002</c:v>
                      </c:pt>
                      <c:pt idx="4408">
                        <c:v>11.800097660000002</c:v>
                      </c:pt>
                      <c:pt idx="4409">
                        <c:v>11.800097660000002</c:v>
                      </c:pt>
                      <c:pt idx="4410">
                        <c:v>11.800097660000002</c:v>
                      </c:pt>
                      <c:pt idx="4411">
                        <c:v>11.800097660000002</c:v>
                      </c:pt>
                      <c:pt idx="4412">
                        <c:v>11.800097660000002</c:v>
                      </c:pt>
                      <c:pt idx="4413">
                        <c:v>11.800097660000002</c:v>
                      </c:pt>
                      <c:pt idx="4414">
                        <c:v>11.800097660000002</c:v>
                      </c:pt>
                      <c:pt idx="4415">
                        <c:v>11.800097660000002</c:v>
                      </c:pt>
                      <c:pt idx="4416">
                        <c:v>11.800097660000002</c:v>
                      </c:pt>
                      <c:pt idx="4417">
                        <c:v>11.800097660000002</c:v>
                      </c:pt>
                      <c:pt idx="4418">
                        <c:v>11.800097660000002</c:v>
                      </c:pt>
                      <c:pt idx="4419">
                        <c:v>11.800097660000002</c:v>
                      </c:pt>
                      <c:pt idx="4420">
                        <c:v>11.800097660000002</c:v>
                      </c:pt>
                      <c:pt idx="4421">
                        <c:v>11.800097660000002</c:v>
                      </c:pt>
                      <c:pt idx="4422">
                        <c:v>11.800097660000002</c:v>
                      </c:pt>
                      <c:pt idx="4423">
                        <c:v>11.800097660000002</c:v>
                      </c:pt>
                      <c:pt idx="4424">
                        <c:v>11.800097660000002</c:v>
                      </c:pt>
                      <c:pt idx="4425">
                        <c:v>11.800097660000002</c:v>
                      </c:pt>
                      <c:pt idx="4426">
                        <c:v>11.800097660000002</c:v>
                      </c:pt>
                      <c:pt idx="4427">
                        <c:v>11.800097660000002</c:v>
                      </c:pt>
                      <c:pt idx="4428">
                        <c:v>11.800097660000002</c:v>
                      </c:pt>
                      <c:pt idx="4429">
                        <c:v>11.800097660000002</c:v>
                      </c:pt>
                      <c:pt idx="4430">
                        <c:v>11.800097660000002</c:v>
                      </c:pt>
                      <c:pt idx="4431">
                        <c:v>11.800097660000002</c:v>
                      </c:pt>
                      <c:pt idx="4432">
                        <c:v>11.800097660000002</c:v>
                      </c:pt>
                      <c:pt idx="4433">
                        <c:v>11.800097660000002</c:v>
                      </c:pt>
                      <c:pt idx="4434">
                        <c:v>11.800097660000002</c:v>
                      </c:pt>
                      <c:pt idx="4435">
                        <c:v>11.800097660000002</c:v>
                      </c:pt>
                      <c:pt idx="4436">
                        <c:v>11.800097660000002</c:v>
                      </c:pt>
                      <c:pt idx="4437">
                        <c:v>11.800097660000002</c:v>
                      </c:pt>
                      <c:pt idx="4438">
                        <c:v>11.800097660000002</c:v>
                      </c:pt>
                      <c:pt idx="4439">
                        <c:v>11.800097660000002</c:v>
                      </c:pt>
                      <c:pt idx="4440">
                        <c:v>11.800097660000002</c:v>
                      </c:pt>
                      <c:pt idx="4441">
                        <c:v>11.800097660000002</c:v>
                      </c:pt>
                      <c:pt idx="4442">
                        <c:v>11.800097660000002</c:v>
                      </c:pt>
                      <c:pt idx="4443">
                        <c:v>11.800097660000002</c:v>
                      </c:pt>
                      <c:pt idx="4444">
                        <c:v>11.800097660000002</c:v>
                      </c:pt>
                      <c:pt idx="4445">
                        <c:v>11.800097660000002</c:v>
                      </c:pt>
                      <c:pt idx="4446">
                        <c:v>11.800097660000002</c:v>
                      </c:pt>
                      <c:pt idx="4447">
                        <c:v>11.800097660000002</c:v>
                      </c:pt>
                      <c:pt idx="4448">
                        <c:v>11.800097660000002</c:v>
                      </c:pt>
                      <c:pt idx="4449">
                        <c:v>11.800097660000002</c:v>
                      </c:pt>
                      <c:pt idx="4450">
                        <c:v>11.800097660000002</c:v>
                      </c:pt>
                      <c:pt idx="4451">
                        <c:v>11.800097660000002</c:v>
                      </c:pt>
                      <c:pt idx="4452">
                        <c:v>11.800097660000002</c:v>
                      </c:pt>
                      <c:pt idx="4453">
                        <c:v>11.800097660000002</c:v>
                      </c:pt>
                      <c:pt idx="4454">
                        <c:v>11.800097660000002</c:v>
                      </c:pt>
                      <c:pt idx="4455">
                        <c:v>11.800097660000002</c:v>
                      </c:pt>
                      <c:pt idx="4456">
                        <c:v>11.800097660000002</c:v>
                      </c:pt>
                      <c:pt idx="4457">
                        <c:v>11.800097660000002</c:v>
                      </c:pt>
                      <c:pt idx="4458">
                        <c:v>11.800097660000002</c:v>
                      </c:pt>
                      <c:pt idx="4459">
                        <c:v>11.800097660000002</c:v>
                      </c:pt>
                      <c:pt idx="4460">
                        <c:v>11.800097660000002</c:v>
                      </c:pt>
                      <c:pt idx="4461">
                        <c:v>11.800097660000002</c:v>
                      </c:pt>
                      <c:pt idx="4462">
                        <c:v>11.800097660000002</c:v>
                      </c:pt>
                      <c:pt idx="4463">
                        <c:v>11.800097660000002</c:v>
                      </c:pt>
                      <c:pt idx="4464">
                        <c:v>11.800097660000002</c:v>
                      </c:pt>
                      <c:pt idx="4465">
                        <c:v>11.800097660000002</c:v>
                      </c:pt>
                      <c:pt idx="4466">
                        <c:v>11.800097660000002</c:v>
                      </c:pt>
                      <c:pt idx="4467">
                        <c:v>11.800097660000002</c:v>
                      </c:pt>
                      <c:pt idx="4468">
                        <c:v>11.800097660000002</c:v>
                      </c:pt>
                      <c:pt idx="4469">
                        <c:v>11.800097660000002</c:v>
                      </c:pt>
                      <c:pt idx="4470">
                        <c:v>11.800097660000002</c:v>
                      </c:pt>
                      <c:pt idx="4471">
                        <c:v>11.800097660000002</c:v>
                      </c:pt>
                      <c:pt idx="4472">
                        <c:v>11.800097660000002</c:v>
                      </c:pt>
                      <c:pt idx="4473">
                        <c:v>11.800097660000002</c:v>
                      </c:pt>
                      <c:pt idx="4474">
                        <c:v>11.800097660000002</c:v>
                      </c:pt>
                      <c:pt idx="4475">
                        <c:v>11.800097660000002</c:v>
                      </c:pt>
                      <c:pt idx="4476">
                        <c:v>11.800097660000002</c:v>
                      </c:pt>
                      <c:pt idx="4477">
                        <c:v>11.800097660000002</c:v>
                      </c:pt>
                      <c:pt idx="4478">
                        <c:v>11.800097660000002</c:v>
                      </c:pt>
                      <c:pt idx="4479">
                        <c:v>11.800097660000002</c:v>
                      </c:pt>
                      <c:pt idx="4480">
                        <c:v>11.800097660000002</c:v>
                      </c:pt>
                      <c:pt idx="4481">
                        <c:v>11.800097660000002</c:v>
                      </c:pt>
                      <c:pt idx="4482">
                        <c:v>11.800097660000002</c:v>
                      </c:pt>
                      <c:pt idx="4483">
                        <c:v>11.800097660000002</c:v>
                      </c:pt>
                      <c:pt idx="4484">
                        <c:v>11.800097660000002</c:v>
                      </c:pt>
                      <c:pt idx="4485">
                        <c:v>11.800097660000002</c:v>
                      </c:pt>
                      <c:pt idx="4486">
                        <c:v>11.800097660000002</c:v>
                      </c:pt>
                      <c:pt idx="4487">
                        <c:v>11.800097660000002</c:v>
                      </c:pt>
                      <c:pt idx="4488">
                        <c:v>11.800097660000002</c:v>
                      </c:pt>
                      <c:pt idx="4489">
                        <c:v>11.800097660000002</c:v>
                      </c:pt>
                      <c:pt idx="4490">
                        <c:v>11.800097660000002</c:v>
                      </c:pt>
                      <c:pt idx="4491">
                        <c:v>11.800097660000002</c:v>
                      </c:pt>
                      <c:pt idx="4492">
                        <c:v>11.800097660000002</c:v>
                      </c:pt>
                      <c:pt idx="4493">
                        <c:v>11.800097660000002</c:v>
                      </c:pt>
                      <c:pt idx="4494">
                        <c:v>11.900195309999997</c:v>
                      </c:pt>
                      <c:pt idx="4495">
                        <c:v>11.900195309999997</c:v>
                      </c:pt>
                      <c:pt idx="4496">
                        <c:v>11.900195309999997</c:v>
                      </c:pt>
                      <c:pt idx="4497">
                        <c:v>11.900195309999997</c:v>
                      </c:pt>
                      <c:pt idx="4498">
                        <c:v>11.900195309999997</c:v>
                      </c:pt>
                      <c:pt idx="4499">
                        <c:v>11.900195309999997</c:v>
                      </c:pt>
                      <c:pt idx="4500">
                        <c:v>11.900195309999997</c:v>
                      </c:pt>
                      <c:pt idx="4501">
                        <c:v>11.900195309999997</c:v>
                      </c:pt>
                      <c:pt idx="4502">
                        <c:v>11.900195309999997</c:v>
                      </c:pt>
                      <c:pt idx="4503">
                        <c:v>11.900195309999997</c:v>
                      </c:pt>
                      <c:pt idx="4504">
                        <c:v>11.900195309999997</c:v>
                      </c:pt>
                      <c:pt idx="4505">
                        <c:v>11.900195309999997</c:v>
                      </c:pt>
                      <c:pt idx="4506">
                        <c:v>11.900195309999997</c:v>
                      </c:pt>
                      <c:pt idx="4507">
                        <c:v>11.900195309999997</c:v>
                      </c:pt>
                      <c:pt idx="4508">
                        <c:v>11.900195309999997</c:v>
                      </c:pt>
                      <c:pt idx="4509">
                        <c:v>11.900195309999997</c:v>
                      </c:pt>
                      <c:pt idx="4510">
                        <c:v>11.900195309999997</c:v>
                      </c:pt>
                      <c:pt idx="4511">
                        <c:v>11.900195309999997</c:v>
                      </c:pt>
                      <c:pt idx="4512">
                        <c:v>11.900195309999997</c:v>
                      </c:pt>
                      <c:pt idx="4513">
                        <c:v>11.900195309999997</c:v>
                      </c:pt>
                      <c:pt idx="4514">
                        <c:v>11.900195309999997</c:v>
                      </c:pt>
                      <c:pt idx="4515">
                        <c:v>11.900195309999997</c:v>
                      </c:pt>
                      <c:pt idx="4516">
                        <c:v>11.900195309999997</c:v>
                      </c:pt>
                      <c:pt idx="4517">
                        <c:v>11.900195309999997</c:v>
                      </c:pt>
                      <c:pt idx="4518">
                        <c:v>11.900195309999997</c:v>
                      </c:pt>
                      <c:pt idx="4519">
                        <c:v>11.900195309999997</c:v>
                      </c:pt>
                      <c:pt idx="4520">
                        <c:v>11.900195309999997</c:v>
                      </c:pt>
                      <c:pt idx="4521">
                        <c:v>11.900195309999997</c:v>
                      </c:pt>
                      <c:pt idx="4522">
                        <c:v>11.900195309999997</c:v>
                      </c:pt>
                      <c:pt idx="4523">
                        <c:v>11.900195309999997</c:v>
                      </c:pt>
                      <c:pt idx="4524">
                        <c:v>11.900195309999997</c:v>
                      </c:pt>
                      <c:pt idx="4525">
                        <c:v>11.900195309999997</c:v>
                      </c:pt>
                      <c:pt idx="4526">
                        <c:v>11.900195309999997</c:v>
                      </c:pt>
                      <c:pt idx="4527">
                        <c:v>11.900195309999997</c:v>
                      </c:pt>
                      <c:pt idx="4528">
                        <c:v>11.900195309999997</c:v>
                      </c:pt>
                      <c:pt idx="4529">
                        <c:v>11.900195309999997</c:v>
                      </c:pt>
                      <c:pt idx="4530">
                        <c:v>11.900195309999997</c:v>
                      </c:pt>
                      <c:pt idx="4531">
                        <c:v>11.900195309999997</c:v>
                      </c:pt>
                      <c:pt idx="4532">
                        <c:v>11.900195309999997</c:v>
                      </c:pt>
                      <c:pt idx="4533">
                        <c:v>11.900195309999997</c:v>
                      </c:pt>
                      <c:pt idx="4534">
                        <c:v>11.900195309999997</c:v>
                      </c:pt>
                      <c:pt idx="4535">
                        <c:v>11.900195309999997</c:v>
                      </c:pt>
                      <c:pt idx="4536">
                        <c:v>11.900195309999997</c:v>
                      </c:pt>
                      <c:pt idx="4537">
                        <c:v>11.900195309999997</c:v>
                      </c:pt>
                      <c:pt idx="4538">
                        <c:v>11.900195309999997</c:v>
                      </c:pt>
                      <c:pt idx="4539">
                        <c:v>11.900195309999997</c:v>
                      </c:pt>
                      <c:pt idx="4540">
                        <c:v>11.900195309999997</c:v>
                      </c:pt>
                      <c:pt idx="4541">
                        <c:v>11.900195309999997</c:v>
                      </c:pt>
                      <c:pt idx="4542">
                        <c:v>11.900195309999997</c:v>
                      </c:pt>
                      <c:pt idx="4543">
                        <c:v>11.900195309999997</c:v>
                      </c:pt>
                      <c:pt idx="4544">
                        <c:v>11.900195309999997</c:v>
                      </c:pt>
                      <c:pt idx="4545">
                        <c:v>11.900195309999997</c:v>
                      </c:pt>
                      <c:pt idx="4546">
                        <c:v>11.900195309999997</c:v>
                      </c:pt>
                      <c:pt idx="4547">
                        <c:v>11.900195309999997</c:v>
                      </c:pt>
                      <c:pt idx="4548">
                        <c:v>11.900195309999997</c:v>
                      </c:pt>
                      <c:pt idx="4549">
                        <c:v>11.900195309999997</c:v>
                      </c:pt>
                      <c:pt idx="4550">
                        <c:v>11.900195309999997</c:v>
                      </c:pt>
                      <c:pt idx="4551">
                        <c:v>11.900195309999997</c:v>
                      </c:pt>
                      <c:pt idx="4552">
                        <c:v>11.900195309999997</c:v>
                      </c:pt>
                      <c:pt idx="4553">
                        <c:v>11.900195309999997</c:v>
                      </c:pt>
                      <c:pt idx="4554">
                        <c:v>11.900195309999997</c:v>
                      </c:pt>
                      <c:pt idx="4555">
                        <c:v>11.900195309999997</c:v>
                      </c:pt>
                      <c:pt idx="4556">
                        <c:v>11.900195309999997</c:v>
                      </c:pt>
                      <c:pt idx="4557">
                        <c:v>11.900195309999997</c:v>
                      </c:pt>
                      <c:pt idx="4558">
                        <c:v>11.900195309999997</c:v>
                      </c:pt>
                      <c:pt idx="4559">
                        <c:v>11.900195309999997</c:v>
                      </c:pt>
                      <c:pt idx="4560">
                        <c:v>11.900195309999997</c:v>
                      </c:pt>
                      <c:pt idx="4561">
                        <c:v>11.900195309999997</c:v>
                      </c:pt>
                      <c:pt idx="4562">
                        <c:v>11.900195309999997</c:v>
                      </c:pt>
                      <c:pt idx="4563">
                        <c:v>11.900195309999997</c:v>
                      </c:pt>
                      <c:pt idx="4564">
                        <c:v>11.900195309999997</c:v>
                      </c:pt>
                      <c:pt idx="4565">
                        <c:v>11.900195309999997</c:v>
                      </c:pt>
                      <c:pt idx="4566">
                        <c:v>11.900195309999997</c:v>
                      </c:pt>
                      <c:pt idx="4567">
                        <c:v>11.900195309999997</c:v>
                      </c:pt>
                      <c:pt idx="4568">
                        <c:v>11.900195309999997</c:v>
                      </c:pt>
                      <c:pt idx="4569">
                        <c:v>11.900195309999997</c:v>
                      </c:pt>
                      <c:pt idx="4570">
                        <c:v>11.900195309999997</c:v>
                      </c:pt>
                      <c:pt idx="4571">
                        <c:v>11.900195309999997</c:v>
                      </c:pt>
                      <c:pt idx="4572">
                        <c:v>11.900195309999997</c:v>
                      </c:pt>
                      <c:pt idx="4573">
                        <c:v>11.900195309999997</c:v>
                      </c:pt>
                      <c:pt idx="4574">
                        <c:v>11.900195309999997</c:v>
                      </c:pt>
                      <c:pt idx="4575">
                        <c:v>11.900195309999997</c:v>
                      </c:pt>
                      <c:pt idx="4576">
                        <c:v>11.900195309999997</c:v>
                      </c:pt>
                      <c:pt idx="4577">
                        <c:v>11.900195309999997</c:v>
                      </c:pt>
                      <c:pt idx="4578">
                        <c:v>11.900195309999997</c:v>
                      </c:pt>
                      <c:pt idx="4579">
                        <c:v>11.900195309999997</c:v>
                      </c:pt>
                      <c:pt idx="4580">
                        <c:v>11.900195309999997</c:v>
                      </c:pt>
                      <c:pt idx="4581">
                        <c:v>11.900195309999997</c:v>
                      </c:pt>
                      <c:pt idx="4582">
                        <c:v>11.900195309999997</c:v>
                      </c:pt>
                      <c:pt idx="4583">
                        <c:v>11.900195309999997</c:v>
                      </c:pt>
                      <c:pt idx="4584">
                        <c:v>11.900195309999997</c:v>
                      </c:pt>
                      <c:pt idx="4585">
                        <c:v>11.900195309999997</c:v>
                      </c:pt>
                      <c:pt idx="4586">
                        <c:v>11.900195309999997</c:v>
                      </c:pt>
                      <c:pt idx="4587">
                        <c:v>11.900195309999997</c:v>
                      </c:pt>
                      <c:pt idx="4588">
                        <c:v>11.900195309999997</c:v>
                      </c:pt>
                      <c:pt idx="4589">
                        <c:v>11.900195309999997</c:v>
                      </c:pt>
                      <c:pt idx="4590">
                        <c:v>11.900195309999997</c:v>
                      </c:pt>
                      <c:pt idx="4591">
                        <c:v>11.900195309999997</c:v>
                      </c:pt>
                      <c:pt idx="4592">
                        <c:v>11.900195309999997</c:v>
                      </c:pt>
                      <c:pt idx="4593">
                        <c:v>11.900195309999997</c:v>
                      </c:pt>
                      <c:pt idx="4594">
                        <c:v>11.900195309999997</c:v>
                      </c:pt>
                      <c:pt idx="4595">
                        <c:v>11.900195309999997</c:v>
                      </c:pt>
                      <c:pt idx="4596">
                        <c:v>11.900195309999997</c:v>
                      </c:pt>
                      <c:pt idx="4597">
                        <c:v>11.900195309999997</c:v>
                      </c:pt>
                      <c:pt idx="4598">
                        <c:v>11.900195309999997</c:v>
                      </c:pt>
                      <c:pt idx="4599">
                        <c:v>11.900195309999997</c:v>
                      </c:pt>
                      <c:pt idx="4600">
                        <c:v>11.900195309999997</c:v>
                      </c:pt>
                      <c:pt idx="4601">
                        <c:v>11.900195309999997</c:v>
                      </c:pt>
                      <c:pt idx="4602">
                        <c:v>11.900195309999997</c:v>
                      </c:pt>
                      <c:pt idx="4603">
                        <c:v>11.900195309999997</c:v>
                      </c:pt>
                      <c:pt idx="4604">
                        <c:v>11.900195309999997</c:v>
                      </c:pt>
                      <c:pt idx="4605">
                        <c:v>11.900195309999997</c:v>
                      </c:pt>
                      <c:pt idx="4606">
                        <c:v>11.900195309999997</c:v>
                      </c:pt>
                      <c:pt idx="4607">
                        <c:v>11.900195309999997</c:v>
                      </c:pt>
                      <c:pt idx="4608">
                        <c:v>11.900195309999997</c:v>
                      </c:pt>
                      <c:pt idx="4609">
                        <c:v>11.900195309999997</c:v>
                      </c:pt>
                      <c:pt idx="4610">
                        <c:v>11.900195309999997</c:v>
                      </c:pt>
                      <c:pt idx="4611">
                        <c:v>11.900195309999997</c:v>
                      </c:pt>
                      <c:pt idx="4612">
                        <c:v>11.900195309999997</c:v>
                      </c:pt>
                      <c:pt idx="4613">
                        <c:v>11.900195309999997</c:v>
                      </c:pt>
                      <c:pt idx="4614">
                        <c:v>12.00029297</c:v>
                      </c:pt>
                      <c:pt idx="4615">
                        <c:v>12.00029297</c:v>
                      </c:pt>
                      <c:pt idx="4616">
                        <c:v>12.00029297</c:v>
                      </c:pt>
                      <c:pt idx="4617">
                        <c:v>12.00029297</c:v>
                      </c:pt>
                      <c:pt idx="4618">
                        <c:v>12.00029297</c:v>
                      </c:pt>
                      <c:pt idx="4619">
                        <c:v>12.00029297</c:v>
                      </c:pt>
                      <c:pt idx="4620">
                        <c:v>12.00029297</c:v>
                      </c:pt>
                      <c:pt idx="4621">
                        <c:v>12.00029297</c:v>
                      </c:pt>
                      <c:pt idx="4622">
                        <c:v>12.00029297</c:v>
                      </c:pt>
                      <c:pt idx="4623">
                        <c:v>12.00029297</c:v>
                      </c:pt>
                      <c:pt idx="4624">
                        <c:v>12.00029297</c:v>
                      </c:pt>
                      <c:pt idx="4625">
                        <c:v>12.00029297</c:v>
                      </c:pt>
                      <c:pt idx="4626">
                        <c:v>12.00029297</c:v>
                      </c:pt>
                      <c:pt idx="4627">
                        <c:v>12.00029297</c:v>
                      </c:pt>
                      <c:pt idx="4628">
                        <c:v>12.00029297</c:v>
                      </c:pt>
                      <c:pt idx="4629">
                        <c:v>12.00029297</c:v>
                      </c:pt>
                      <c:pt idx="4630">
                        <c:v>12.00029297</c:v>
                      </c:pt>
                      <c:pt idx="4631">
                        <c:v>12.00029297</c:v>
                      </c:pt>
                      <c:pt idx="4632">
                        <c:v>12.00029297</c:v>
                      </c:pt>
                      <c:pt idx="4633">
                        <c:v>12.00029297</c:v>
                      </c:pt>
                      <c:pt idx="4634">
                        <c:v>12.00029297</c:v>
                      </c:pt>
                      <c:pt idx="4635">
                        <c:v>12.00029297</c:v>
                      </c:pt>
                      <c:pt idx="4636">
                        <c:v>12.00029297</c:v>
                      </c:pt>
                      <c:pt idx="4637">
                        <c:v>12.00029297</c:v>
                      </c:pt>
                      <c:pt idx="4638">
                        <c:v>12.00029297</c:v>
                      </c:pt>
                      <c:pt idx="4639">
                        <c:v>12.00029297</c:v>
                      </c:pt>
                      <c:pt idx="4640">
                        <c:v>12.00029297</c:v>
                      </c:pt>
                      <c:pt idx="4641">
                        <c:v>12.00029297</c:v>
                      </c:pt>
                      <c:pt idx="4642">
                        <c:v>12.00029297</c:v>
                      </c:pt>
                      <c:pt idx="4643">
                        <c:v>12.00029297</c:v>
                      </c:pt>
                      <c:pt idx="4644">
                        <c:v>12.00029297</c:v>
                      </c:pt>
                      <c:pt idx="4645">
                        <c:v>12.00029297</c:v>
                      </c:pt>
                      <c:pt idx="4646">
                        <c:v>12.00029297</c:v>
                      </c:pt>
                      <c:pt idx="4647">
                        <c:v>12.00029297</c:v>
                      </c:pt>
                      <c:pt idx="4648">
                        <c:v>12.00029297</c:v>
                      </c:pt>
                      <c:pt idx="4649">
                        <c:v>12.00029297</c:v>
                      </c:pt>
                      <c:pt idx="4650">
                        <c:v>12.00029297</c:v>
                      </c:pt>
                      <c:pt idx="4651">
                        <c:v>12.00029297</c:v>
                      </c:pt>
                      <c:pt idx="4652">
                        <c:v>12.00029297</c:v>
                      </c:pt>
                      <c:pt idx="4653">
                        <c:v>12.00029297</c:v>
                      </c:pt>
                      <c:pt idx="4654">
                        <c:v>12.00029297</c:v>
                      </c:pt>
                      <c:pt idx="4655">
                        <c:v>12.00029297</c:v>
                      </c:pt>
                      <c:pt idx="4656">
                        <c:v>12.00029297</c:v>
                      </c:pt>
                      <c:pt idx="4657">
                        <c:v>12.00029297</c:v>
                      </c:pt>
                      <c:pt idx="4658">
                        <c:v>12.00029297</c:v>
                      </c:pt>
                      <c:pt idx="4659">
                        <c:v>12.00029297</c:v>
                      </c:pt>
                      <c:pt idx="4660">
                        <c:v>12.00029297</c:v>
                      </c:pt>
                      <c:pt idx="4661">
                        <c:v>12.00029297</c:v>
                      </c:pt>
                      <c:pt idx="4662">
                        <c:v>12.00029297</c:v>
                      </c:pt>
                      <c:pt idx="4663">
                        <c:v>12.00029297</c:v>
                      </c:pt>
                      <c:pt idx="4664">
                        <c:v>12.00029297</c:v>
                      </c:pt>
                      <c:pt idx="4665">
                        <c:v>12.00029297</c:v>
                      </c:pt>
                      <c:pt idx="4666">
                        <c:v>12.00029297</c:v>
                      </c:pt>
                      <c:pt idx="4667">
                        <c:v>12.00029297</c:v>
                      </c:pt>
                      <c:pt idx="4668">
                        <c:v>12.00029297</c:v>
                      </c:pt>
                      <c:pt idx="4669">
                        <c:v>12.00029297</c:v>
                      </c:pt>
                      <c:pt idx="4670">
                        <c:v>12.00029297</c:v>
                      </c:pt>
                      <c:pt idx="4671">
                        <c:v>12.00029297</c:v>
                      </c:pt>
                      <c:pt idx="4672">
                        <c:v>12.00029297</c:v>
                      </c:pt>
                      <c:pt idx="4673">
                        <c:v>12.00029297</c:v>
                      </c:pt>
                      <c:pt idx="4674">
                        <c:v>12.00029297</c:v>
                      </c:pt>
                      <c:pt idx="4675">
                        <c:v>12.00029297</c:v>
                      </c:pt>
                      <c:pt idx="4676">
                        <c:v>12.00029297</c:v>
                      </c:pt>
                      <c:pt idx="4677">
                        <c:v>12.00029297</c:v>
                      </c:pt>
                      <c:pt idx="4678">
                        <c:v>12.00029297</c:v>
                      </c:pt>
                      <c:pt idx="4679">
                        <c:v>12.00029297</c:v>
                      </c:pt>
                      <c:pt idx="4680">
                        <c:v>12.00029297</c:v>
                      </c:pt>
                      <c:pt idx="4681">
                        <c:v>12.00029297</c:v>
                      </c:pt>
                      <c:pt idx="4682">
                        <c:v>12.00029297</c:v>
                      </c:pt>
                      <c:pt idx="4683">
                        <c:v>12.00029297</c:v>
                      </c:pt>
                      <c:pt idx="4684">
                        <c:v>12.00029297</c:v>
                      </c:pt>
                      <c:pt idx="4685">
                        <c:v>12.00029297</c:v>
                      </c:pt>
                      <c:pt idx="4686">
                        <c:v>12.00029297</c:v>
                      </c:pt>
                      <c:pt idx="4687">
                        <c:v>12.00029297</c:v>
                      </c:pt>
                      <c:pt idx="4688">
                        <c:v>12.00029297</c:v>
                      </c:pt>
                      <c:pt idx="4689">
                        <c:v>12.00029297</c:v>
                      </c:pt>
                      <c:pt idx="4690">
                        <c:v>12.00029297</c:v>
                      </c:pt>
                      <c:pt idx="4691">
                        <c:v>12.00029297</c:v>
                      </c:pt>
                      <c:pt idx="4692">
                        <c:v>12.00029297</c:v>
                      </c:pt>
                      <c:pt idx="4693">
                        <c:v>12.00029297</c:v>
                      </c:pt>
                      <c:pt idx="4694">
                        <c:v>12.00029297</c:v>
                      </c:pt>
                      <c:pt idx="4695">
                        <c:v>12.00029297</c:v>
                      </c:pt>
                      <c:pt idx="4696">
                        <c:v>12.00029297</c:v>
                      </c:pt>
                      <c:pt idx="4697">
                        <c:v>12.00029297</c:v>
                      </c:pt>
                      <c:pt idx="4698">
                        <c:v>12.00029297</c:v>
                      </c:pt>
                      <c:pt idx="4699">
                        <c:v>12.00029297</c:v>
                      </c:pt>
                      <c:pt idx="4700">
                        <c:v>12.00029297</c:v>
                      </c:pt>
                      <c:pt idx="4701">
                        <c:v>12.00029297</c:v>
                      </c:pt>
                      <c:pt idx="4702">
                        <c:v>12.00029297</c:v>
                      </c:pt>
                      <c:pt idx="4703">
                        <c:v>12.00029297</c:v>
                      </c:pt>
                      <c:pt idx="4704">
                        <c:v>12.00029297</c:v>
                      </c:pt>
                      <c:pt idx="4705">
                        <c:v>12.00029297</c:v>
                      </c:pt>
                      <c:pt idx="4706">
                        <c:v>12.00029297</c:v>
                      </c:pt>
                      <c:pt idx="4707">
                        <c:v>12.00029297</c:v>
                      </c:pt>
                      <c:pt idx="4708">
                        <c:v>12.00029297</c:v>
                      </c:pt>
                      <c:pt idx="4709">
                        <c:v>12.00029297</c:v>
                      </c:pt>
                      <c:pt idx="4710">
                        <c:v>12.00029297</c:v>
                      </c:pt>
                      <c:pt idx="4711">
                        <c:v>12.00029297</c:v>
                      </c:pt>
                      <c:pt idx="4712">
                        <c:v>12.00029297</c:v>
                      </c:pt>
                      <c:pt idx="4713">
                        <c:v>12.00029297</c:v>
                      </c:pt>
                      <c:pt idx="4714">
                        <c:v>12.00029297</c:v>
                      </c:pt>
                      <c:pt idx="4715">
                        <c:v>12.00029297</c:v>
                      </c:pt>
                      <c:pt idx="4716">
                        <c:v>12.00029297</c:v>
                      </c:pt>
                      <c:pt idx="4717">
                        <c:v>12.00029297</c:v>
                      </c:pt>
                      <c:pt idx="4718">
                        <c:v>12.00029297</c:v>
                      </c:pt>
                      <c:pt idx="4719">
                        <c:v>12.00029297</c:v>
                      </c:pt>
                      <c:pt idx="4720">
                        <c:v>12.00029297</c:v>
                      </c:pt>
                      <c:pt idx="4721">
                        <c:v>12.00029297</c:v>
                      </c:pt>
                      <c:pt idx="4722">
                        <c:v>12.00029297</c:v>
                      </c:pt>
                      <c:pt idx="4723">
                        <c:v>12.00029297</c:v>
                      </c:pt>
                      <c:pt idx="4724">
                        <c:v>12.00029297</c:v>
                      </c:pt>
                      <c:pt idx="4725">
                        <c:v>12.00029297</c:v>
                      </c:pt>
                      <c:pt idx="4726">
                        <c:v>12.00029297</c:v>
                      </c:pt>
                      <c:pt idx="4727">
                        <c:v>12.00029297</c:v>
                      </c:pt>
                      <c:pt idx="4728">
                        <c:v>12.00029297</c:v>
                      </c:pt>
                      <c:pt idx="4729">
                        <c:v>12.00029297</c:v>
                      </c:pt>
                      <c:pt idx="4730">
                        <c:v>12.00029297</c:v>
                      </c:pt>
                      <c:pt idx="4731">
                        <c:v>12.00029297</c:v>
                      </c:pt>
                      <c:pt idx="4732">
                        <c:v>12.00029297</c:v>
                      </c:pt>
                      <c:pt idx="4733">
                        <c:v>12.00029297</c:v>
                      </c:pt>
                      <c:pt idx="4734">
                        <c:v>12.00029297</c:v>
                      </c:pt>
                      <c:pt idx="4735">
                        <c:v>12.00029297</c:v>
                      </c:pt>
                      <c:pt idx="4736">
                        <c:v>12.00029297</c:v>
                      </c:pt>
                      <c:pt idx="4737">
                        <c:v>12.00029297</c:v>
                      </c:pt>
                      <c:pt idx="4738">
                        <c:v>12.100146479999996</c:v>
                      </c:pt>
                      <c:pt idx="4739">
                        <c:v>12.100146479999996</c:v>
                      </c:pt>
                      <c:pt idx="4740">
                        <c:v>12.100146479999996</c:v>
                      </c:pt>
                      <c:pt idx="4741">
                        <c:v>12.100146479999996</c:v>
                      </c:pt>
                      <c:pt idx="4742">
                        <c:v>12.100146479999996</c:v>
                      </c:pt>
                      <c:pt idx="4743">
                        <c:v>12.100146479999996</c:v>
                      </c:pt>
                      <c:pt idx="4744">
                        <c:v>12.100146479999996</c:v>
                      </c:pt>
                      <c:pt idx="4745">
                        <c:v>12.100146479999996</c:v>
                      </c:pt>
                      <c:pt idx="4746">
                        <c:v>12.100146479999996</c:v>
                      </c:pt>
                      <c:pt idx="4747">
                        <c:v>12.100146479999996</c:v>
                      </c:pt>
                      <c:pt idx="4748">
                        <c:v>12.100146479999996</c:v>
                      </c:pt>
                      <c:pt idx="4749">
                        <c:v>12.100146479999996</c:v>
                      </c:pt>
                      <c:pt idx="4750">
                        <c:v>12.100146479999996</c:v>
                      </c:pt>
                      <c:pt idx="4751">
                        <c:v>12.100146479999996</c:v>
                      </c:pt>
                      <c:pt idx="4752">
                        <c:v>12.100146479999996</c:v>
                      </c:pt>
                      <c:pt idx="4753">
                        <c:v>12.100146479999996</c:v>
                      </c:pt>
                      <c:pt idx="4754">
                        <c:v>12.100146479999996</c:v>
                      </c:pt>
                      <c:pt idx="4755">
                        <c:v>12.100146479999996</c:v>
                      </c:pt>
                      <c:pt idx="4756">
                        <c:v>12.100146479999996</c:v>
                      </c:pt>
                      <c:pt idx="4757">
                        <c:v>12.100146479999996</c:v>
                      </c:pt>
                      <c:pt idx="4758">
                        <c:v>12.100146479999996</c:v>
                      </c:pt>
                      <c:pt idx="4759">
                        <c:v>12.100146479999996</c:v>
                      </c:pt>
                      <c:pt idx="4760">
                        <c:v>12.100146479999996</c:v>
                      </c:pt>
                      <c:pt idx="4761">
                        <c:v>12.100146479999996</c:v>
                      </c:pt>
                      <c:pt idx="4762">
                        <c:v>12.100146479999996</c:v>
                      </c:pt>
                      <c:pt idx="4763">
                        <c:v>12.100146479999996</c:v>
                      </c:pt>
                      <c:pt idx="4764">
                        <c:v>12.100146479999996</c:v>
                      </c:pt>
                      <c:pt idx="4765">
                        <c:v>12.100146479999996</c:v>
                      </c:pt>
                      <c:pt idx="4766">
                        <c:v>12.100146479999996</c:v>
                      </c:pt>
                      <c:pt idx="4767">
                        <c:v>12.100146479999996</c:v>
                      </c:pt>
                      <c:pt idx="4768">
                        <c:v>12.100146479999996</c:v>
                      </c:pt>
                      <c:pt idx="4769">
                        <c:v>12.100146479999996</c:v>
                      </c:pt>
                      <c:pt idx="4770">
                        <c:v>12.100146479999996</c:v>
                      </c:pt>
                      <c:pt idx="4771">
                        <c:v>12.100146479999996</c:v>
                      </c:pt>
                      <c:pt idx="4772">
                        <c:v>12.100146479999996</c:v>
                      </c:pt>
                      <c:pt idx="4773">
                        <c:v>12.100146479999996</c:v>
                      </c:pt>
                      <c:pt idx="4774">
                        <c:v>12.100146479999996</c:v>
                      </c:pt>
                      <c:pt idx="4775">
                        <c:v>12.100146479999996</c:v>
                      </c:pt>
                      <c:pt idx="4776">
                        <c:v>12.100146479999996</c:v>
                      </c:pt>
                      <c:pt idx="4777">
                        <c:v>12.100146479999996</c:v>
                      </c:pt>
                      <c:pt idx="4778">
                        <c:v>12.100146479999996</c:v>
                      </c:pt>
                      <c:pt idx="4779">
                        <c:v>12.100146479999996</c:v>
                      </c:pt>
                      <c:pt idx="4780">
                        <c:v>12.100146479999996</c:v>
                      </c:pt>
                      <c:pt idx="4781">
                        <c:v>12.100146479999996</c:v>
                      </c:pt>
                      <c:pt idx="4782">
                        <c:v>12.100146479999996</c:v>
                      </c:pt>
                      <c:pt idx="4783">
                        <c:v>12.100146479999996</c:v>
                      </c:pt>
                      <c:pt idx="4784">
                        <c:v>12.100146479999996</c:v>
                      </c:pt>
                      <c:pt idx="4785">
                        <c:v>12.100146479999996</c:v>
                      </c:pt>
                      <c:pt idx="4786">
                        <c:v>12.100146479999996</c:v>
                      </c:pt>
                      <c:pt idx="4787">
                        <c:v>12.100146479999996</c:v>
                      </c:pt>
                      <c:pt idx="4788">
                        <c:v>12.100146479999996</c:v>
                      </c:pt>
                      <c:pt idx="4789">
                        <c:v>12.100146479999996</c:v>
                      </c:pt>
                      <c:pt idx="4790">
                        <c:v>12.100146479999996</c:v>
                      </c:pt>
                      <c:pt idx="4791">
                        <c:v>12.100146479999996</c:v>
                      </c:pt>
                      <c:pt idx="4792">
                        <c:v>12.100146479999996</c:v>
                      </c:pt>
                      <c:pt idx="4793">
                        <c:v>12.100146479999996</c:v>
                      </c:pt>
                      <c:pt idx="4794">
                        <c:v>12.100146479999996</c:v>
                      </c:pt>
                      <c:pt idx="4795">
                        <c:v>12.100146479999996</c:v>
                      </c:pt>
                      <c:pt idx="4796">
                        <c:v>12.100146479999996</c:v>
                      </c:pt>
                      <c:pt idx="4797">
                        <c:v>12.100146479999996</c:v>
                      </c:pt>
                      <c:pt idx="4798">
                        <c:v>12.100146479999996</c:v>
                      </c:pt>
                      <c:pt idx="4799">
                        <c:v>12.100146479999996</c:v>
                      </c:pt>
                      <c:pt idx="4800">
                        <c:v>12.100146479999996</c:v>
                      </c:pt>
                      <c:pt idx="4801">
                        <c:v>12.100146479999996</c:v>
                      </c:pt>
                      <c:pt idx="4802">
                        <c:v>12.100146479999996</c:v>
                      </c:pt>
                      <c:pt idx="4803">
                        <c:v>12.100146479999996</c:v>
                      </c:pt>
                      <c:pt idx="4804">
                        <c:v>12.100146479999996</c:v>
                      </c:pt>
                      <c:pt idx="4805">
                        <c:v>12.100146479999996</c:v>
                      </c:pt>
                      <c:pt idx="4806">
                        <c:v>12.100146479999996</c:v>
                      </c:pt>
                      <c:pt idx="4807">
                        <c:v>12.100146479999996</c:v>
                      </c:pt>
                      <c:pt idx="4808">
                        <c:v>12.100146479999996</c:v>
                      </c:pt>
                      <c:pt idx="4809">
                        <c:v>12.100146479999996</c:v>
                      </c:pt>
                      <c:pt idx="4810">
                        <c:v>12.100146479999996</c:v>
                      </c:pt>
                      <c:pt idx="4811">
                        <c:v>12.100146479999996</c:v>
                      </c:pt>
                      <c:pt idx="4812">
                        <c:v>12.100146479999996</c:v>
                      </c:pt>
                      <c:pt idx="4813">
                        <c:v>12.100146479999996</c:v>
                      </c:pt>
                      <c:pt idx="4814">
                        <c:v>12.100146479999996</c:v>
                      </c:pt>
                      <c:pt idx="4815">
                        <c:v>12.100146479999996</c:v>
                      </c:pt>
                      <c:pt idx="4816">
                        <c:v>12.100146479999996</c:v>
                      </c:pt>
                      <c:pt idx="4817">
                        <c:v>12.100146479999996</c:v>
                      </c:pt>
                      <c:pt idx="4818">
                        <c:v>12.100146479999996</c:v>
                      </c:pt>
                      <c:pt idx="4819">
                        <c:v>12.100146479999996</c:v>
                      </c:pt>
                      <c:pt idx="4820">
                        <c:v>12.100146479999996</c:v>
                      </c:pt>
                      <c:pt idx="4821">
                        <c:v>12.100146479999996</c:v>
                      </c:pt>
                      <c:pt idx="4822">
                        <c:v>12.100146479999996</c:v>
                      </c:pt>
                      <c:pt idx="4823">
                        <c:v>12.100146479999996</c:v>
                      </c:pt>
                      <c:pt idx="4824">
                        <c:v>12.100146479999996</c:v>
                      </c:pt>
                      <c:pt idx="4825">
                        <c:v>12.100146479999996</c:v>
                      </c:pt>
                      <c:pt idx="4826">
                        <c:v>12.100146479999996</c:v>
                      </c:pt>
                      <c:pt idx="4827">
                        <c:v>12.100146479999996</c:v>
                      </c:pt>
                      <c:pt idx="4828">
                        <c:v>12.100146479999996</c:v>
                      </c:pt>
                      <c:pt idx="4829">
                        <c:v>12.100146479999996</c:v>
                      </c:pt>
                      <c:pt idx="4830">
                        <c:v>12.100146479999996</c:v>
                      </c:pt>
                      <c:pt idx="4831">
                        <c:v>12.100146479999996</c:v>
                      </c:pt>
                      <c:pt idx="4832">
                        <c:v>12.100146479999996</c:v>
                      </c:pt>
                      <c:pt idx="4833">
                        <c:v>12.100146479999996</c:v>
                      </c:pt>
                      <c:pt idx="4834">
                        <c:v>12.100146479999996</c:v>
                      </c:pt>
                      <c:pt idx="4835">
                        <c:v>12.100146479999996</c:v>
                      </c:pt>
                      <c:pt idx="4836">
                        <c:v>12.100146479999996</c:v>
                      </c:pt>
                      <c:pt idx="4837">
                        <c:v>12.100146479999996</c:v>
                      </c:pt>
                      <c:pt idx="4838">
                        <c:v>12.100146479999996</c:v>
                      </c:pt>
                      <c:pt idx="4839">
                        <c:v>12.100146479999996</c:v>
                      </c:pt>
                      <c:pt idx="4840">
                        <c:v>12.100146479999996</c:v>
                      </c:pt>
                      <c:pt idx="4841">
                        <c:v>12.100146479999996</c:v>
                      </c:pt>
                      <c:pt idx="4842">
                        <c:v>12.100146479999996</c:v>
                      </c:pt>
                      <c:pt idx="4843">
                        <c:v>12.100146479999996</c:v>
                      </c:pt>
                      <c:pt idx="4844">
                        <c:v>12.100146479999996</c:v>
                      </c:pt>
                      <c:pt idx="4845">
                        <c:v>12.100146479999996</c:v>
                      </c:pt>
                      <c:pt idx="4846">
                        <c:v>12.100146479999996</c:v>
                      </c:pt>
                      <c:pt idx="4847">
                        <c:v>12.100146479999996</c:v>
                      </c:pt>
                      <c:pt idx="4848">
                        <c:v>12.100146479999996</c:v>
                      </c:pt>
                      <c:pt idx="4849">
                        <c:v>12.100146479999996</c:v>
                      </c:pt>
                      <c:pt idx="4850">
                        <c:v>12.100146479999996</c:v>
                      </c:pt>
                      <c:pt idx="4851">
                        <c:v>12.100146479999996</c:v>
                      </c:pt>
                      <c:pt idx="4852">
                        <c:v>12.100146479999996</c:v>
                      </c:pt>
                      <c:pt idx="4853">
                        <c:v>12.100146479999996</c:v>
                      </c:pt>
                      <c:pt idx="4854">
                        <c:v>12.100146479999996</c:v>
                      </c:pt>
                      <c:pt idx="4855">
                        <c:v>12.100146479999996</c:v>
                      </c:pt>
                      <c:pt idx="4856">
                        <c:v>12.100146479999996</c:v>
                      </c:pt>
                      <c:pt idx="4857">
                        <c:v>12.100146479999996</c:v>
                      </c:pt>
                      <c:pt idx="4858">
                        <c:v>12.100146479999996</c:v>
                      </c:pt>
                      <c:pt idx="4859">
                        <c:v>12.100146479999996</c:v>
                      </c:pt>
                      <c:pt idx="4860">
                        <c:v>12.100146479999996</c:v>
                      </c:pt>
                      <c:pt idx="4861">
                        <c:v>12.100146479999996</c:v>
                      </c:pt>
                      <c:pt idx="4862">
                        <c:v>12.100146479999996</c:v>
                      </c:pt>
                      <c:pt idx="4863">
                        <c:v>12.200244139999999</c:v>
                      </c:pt>
                      <c:pt idx="4864">
                        <c:v>12.200244139999999</c:v>
                      </c:pt>
                      <c:pt idx="4865">
                        <c:v>12.200244139999999</c:v>
                      </c:pt>
                      <c:pt idx="4866">
                        <c:v>12.200244139999999</c:v>
                      </c:pt>
                      <c:pt idx="4867">
                        <c:v>12.200244139999999</c:v>
                      </c:pt>
                      <c:pt idx="4868">
                        <c:v>12.200244139999999</c:v>
                      </c:pt>
                      <c:pt idx="4869">
                        <c:v>12.200244139999999</c:v>
                      </c:pt>
                      <c:pt idx="4870">
                        <c:v>12.200244139999999</c:v>
                      </c:pt>
                      <c:pt idx="4871">
                        <c:v>12.200244139999999</c:v>
                      </c:pt>
                      <c:pt idx="4872">
                        <c:v>12.200244139999999</c:v>
                      </c:pt>
                      <c:pt idx="4873">
                        <c:v>12.200244139999999</c:v>
                      </c:pt>
                      <c:pt idx="4874">
                        <c:v>12.200244139999999</c:v>
                      </c:pt>
                      <c:pt idx="4875">
                        <c:v>12.200244139999999</c:v>
                      </c:pt>
                      <c:pt idx="4876">
                        <c:v>12.200244139999999</c:v>
                      </c:pt>
                      <c:pt idx="4877">
                        <c:v>12.200244139999999</c:v>
                      </c:pt>
                      <c:pt idx="4878">
                        <c:v>12.200244139999999</c:v>
                      </c:pt>
                      <c:pt idx="4879">
                        <c:v>12.200244139999999</c:v>
                      </c:pt>
                      <c:pt idx="4880">
                        <c:v>12.200244139999999</c:v>
                      </c:pt>
                      <c:pt idx="4881">
                        <c:v>12.200244139999999</c:v>
                      </c:pt>
                      <c:pt idx="4882">
                        <c:v>12.200244139999999</c:v>
                      </c:pt>
                      <c:pt idx="4883">
                        <c:v>12.200244139999999</c:v>
                      </c:pt>
                      <c:pt idx="4884">
                        <c:v>12.200244139999999</c:v>
                      </c:pt>
                      <c:pt idx="4885">
                        <c:v>12.200244139999999</c:v>
                      </c:pt>
                      <c:pt idx="4886">
                        <c:v>12.200244139999999</c:v>
                      </c:pt>
                      <c:pt idx="4887">
                        <c:v>12.200244139999999</c:v>
                      </c:pt>
                      <c:pt idx="4888">
                        <c:v>12.200244139999999</c:v>
                      </c:pt>
                      <c:pt idx="4889">
                        <c:v>12.200244139999999</c:v>
                      </c:pt>
                      <c:pt idx="4890">
                        <c:v>12.200244139999999</c:v>
                      </c:pt>
                      <c:pt idx="4891">
                        <c:v>12.200244139999999</c:v>
                      </c:pt>
                      <c:pt idx="4892">
                        <c:v>12.200244139999999</c:v>
                      </c:pt>
                      <c:pt idx="4893">
                        <c:v>12.200244139999999</c:v>
                      </c:pt>
                      <c:pt idx="4894">
                        <c:v>12.200244139999999</c:v>
                      </c:pt>
                      <c:pt idx="4895">
                        <c:v>12.200244139999999</c:v>
                      </c:pt>
                      <c:pt idx="4896">
                        <c:v>12.200244139999999</c:v>
                      </c:pt>
                      <c:pt idx="4897">
                        <c:v>12.200244139999999</c:v>
                      </c:pt>
                      <c:pt idx="4898">
                        <c:v>12.200244139999999</c:v>
                      </c:pt>
                      <c:pt idx="4899">
                        <c:v>12.200244139999999</c:v>
                      </c:pt>
                      <c:pt idx="4900">
                        <c:v>12.200244139999999</c:v>
                      </c:pt>
                      <c:pt idx="4901">
                        <c:v>12.200244139999999</c:v>
                      </c:pt>
                      <c:pt idx="4902">
                        <c:v>12.200244139999999</c:v>
                      </c:pt>
                      <c:pt idx="4903">
                        <c:v>12.200244139999999</c:v>
                      </c:pt>
                      <c:pt idx="4904">
                        <c:v>12.200244139999999</c:v>
                      </c:pt>
                      <c:pt idx="4905">
                        <c:v>12.200244139999999</c:v>
                      </c:pt>
                      <c:pt idx="4906">
                        <c:v>12.200244139999999</c:v>
                      </c:pt>
                      <c:pt idx="4907">
                        <c:v>12.200244139999999</c:v>
                      </c:pt>
                      <c:pt idx="4908">
                        <c:v>12.200244139999999</c:v>
                      </c:pt>
                      <c:pt idx="4909">
                        <c:v>12.200244139999999</c:v>
                      </c:pt>
                      <c:pt idx="4910">
                        <c:v>12.200244139999999</c:v>
                      </c:pt>
                      <c:pt idx="4911">
                        <c:v>12.200244139999999</c:v>
                      </c:pt>
                      <c:pt idx="4912">
                        <c:v>12.200244139999999</c:v>
                      </c:pt>
                      <c:pt idx="4913">
                        <c:v>12.200244139999999</c:v>
                      </c:pt>
                      <c:pt idx="4914">
                        <c:v>12.200244139999999</c:v>
                      </c:pt>
                      <c:pt idx="4915">
                        <c:v>12.200244139999999</c:v>
                      </c:pt>
                      <c:pt idx="4916">
                        <c:v>12.200244139999999</c:v>
                      </c:pt>
                      <c:pt idx="4917">
                        <c:v>12.200244139999999</c:v>
                      </c:pt>
                      <c:pt idx="4918">
                        <c:v>12.200244139999999</c:v>
                      </c:pt>
                      <c:pt idx="4919">
                        <c:v>12.200244139999999</c:v>
                      </c:pt>
                      <c:pt idx="4920">
                        <c:v>12.200244139999999</c:v>
                      </c:pt>
                      <c:pt idx="4921">
                        <c:v>12.200244139999999</c:v>
                      </c:pt>
                      <c:pt idx="4922">
                        <c:v>12.200244139999999</c:v>
                      </c:pt>
                      <c:pt idx="4923">
                        <c:v>12.200244139999999</c:v>
                      </c:pt>
                      <c:pt idx="4924">
                        <c:v>12.200244139999999</c:v>
                      </c:pt>
                      <c:pt idx="4925">
                        <c:v>12.200244139999999</c:v>
                      </c:pt>
                      <c:pt idx="4926">
                        <c:v>12.200244139999999</c:v>
                      </c:pt>
                      <c:pt idx="4927">
                        <c:v>12.200244139999999</c:v>
                      </c:pt>
                      <c:pt idx="4928">
                        <c:v>12.200244139999999</c:v>
                      </c:pt>
                      <c:pt idx="4929">
                        <c:v>12.200244139999999</c:v>
                      </c:pt>
                      <c:pt idx="4930">
                        <c:v>12.200244139999999</c:v>
                      </c:pt>
                      <c:pt idx="4931">
                        <c:v>12.200244139999999</c:v>
                      </c:pt>
                      <c:pt idx="4932">
                        <c:v>12.200244139999999</c:v>
                      </c:pt>
                      <c:pt idx="4933">
                        <c:v>12.200244139999999</c:v>
                      </c:pt>
                      <c:pt idx="4934">
                        <c:v>12.200244139999999</c:v>
                      </c:pt>
                      <c:pt idx="4935">
                        <c:v>12.200244139999999</c:v>
                      </c:pt>
                      <c:pt idx="4936">
                        <c:v>12.200244139999999</c:v>
                      </c:pt>
                      <c:pt idx="4937">
                        <c:v>12.200244139999999</c:v>
                      </c:pt>
                      <c:pt idx="4938">
                        <c:v>12.200244139999999</c:v>
                      </c:pt>
                      <c:pt idx="4939">
                        <c:v>12.200244139999999</c:v>
                      </c:pt>
                      <c:pt idx="4940">
                        <c:v>12.200244139999999</c:v>
                      </c:pt>
                      <c:pt idx="4941">
                        <c:v>12.200244139999999</c:v>
                      </c:pt>
                      <c:pt idx="4942">
                        <c:v>12.200244139999999</c:v>
                      </c:pt>
                      <c:pt idx="4943">
                        <c:v>12.200244139999999</c:v>
                      </c:pt>
                      <c:pt idx="4944">
                        <c:v>12.200244139999999</c:v>
                      </c:pt>
                      <c:pt idx="4945">
                        <c:v>12.200244139999999</c:v>
                      </c:pt>
                      <c:pt idx="4946">
                        <c:v>12.200244139999999</c:v>
                      </c:pt>
                      <c:pt idx="4947">
                        <c:v>12.200244139999999</c:v>
                      </c:pt>
                      <c:pt idx="4948">
                        <c:v>12.200244139999999</c:v>
                      </c:pt>
                      <c:pt idx="4949">
                        <c:v>12.200244139999999</c:v>
                      </c:pt>
                      <c:pt idx="4950">
                        <c:v>12.200244139999999</c:v>
                      </c:pt>
                      <c:pt idx="4951">
                        <c:v>12.200244139999999</c:v>
                      </c:pt>
                      <c:pt idx="4952">
                        <c:v>12.200244139999999</c:v>
                      </c:pt>
                      <c:pt idx="4953">
                        <c:v>12.200244139999999</c:v>
                      </c:pt>
                      <c:pt idx="4954">
                        <c:v>12.200244139999999</c:v>
                      </c:pt>
                      <c:pt idx="4955">
                        <c:v>12.200244139999999</c:v>
                      </c:pt>
                      <c:pt idx="4956">
                        <c:v>12.200244139999999</c:v>
                      </c:pt>
                      <c:pt idx="4957">
                        <c:v>12.200244139999999</c:v>
                      </c:pt>
                      <c:pt idx="4958">
                        <c:v>12.200244139999999</c:v>
                      </c:pt>
                      <c:pt idx="4959">
                        <c:v>12.200244139999999</c:v>
                      </c:pt>
                      <c:pt idx="4960">
                        <c:v>12.200244139999999</c:v>
                      </c:pt>
                      <c:pt idx="4961">
                        <c:v>12.200244139999999</c:v>
                      </c:pt>
                      <c:pt idx="4962">
                        <c:v>12.200244139999999</c:v>
                      </c:pt>
                      <c:pt idx="4963">
                        <c:v>12.200244139999999</c:v>
                      </c:pt>
                      <c:pt idx="4964">
                        <c:v>12.200244139999999</c:v>
                      </c:pt>
                      <c:pt idx="4965">
                        <c:v>12.200244139999999</c:v>
                      </c:pt>
                      <c:pt idx="4966">
                        <c:v>12.200244139999999</c:v>
                      </c:pt>
                      <c:pt idx="4967">
                        <c:v>12.200244139999999</c:v>
                      </c:pt>
                      <c:pt idx="4968">
                        <c:v>12.200244139999999</c:v>
                      </c:pt>
                      <c:pt idx="4969">
                        <c:v>12.200244139999999</c:v>
                      </c:pt>
                      <c:pt idx="4970">
                        <c:v>12.200244139999999</c:v>
                      </c:pt>
                      <c:pt idx="4971">
                        <c:v>12.200244139999999</c:v>
                      </c:pt>
                      <c:pt idx="4972">
                        <c:v>12.200244139999999</c:v>
                      </c:pt>
                      <c:pt idx="4973">
                        <c:v>12.200244139999999</c:v>
                      </c:pt>
                      <c:pt idx="4974">
                        <c:v>12.200244139999999</c:v>
                      </c:pt>
                      <c:pt idx="4975">
                        <c:v>12.200244139999999</c:v>
                      </c:pt>
                      <c:pt idx="4976">
                        <c:v>12.200244139999999</c:v>
                      </c:pt>
                      <c:pt idx="4977">
                        <c:v>12.200244139999999</c:v>
                      </c:pt>
                      <c:pt idx="4978">
                        <c:v>12.200244139999999</c:v>
                      </c:pt>
                      <c:pt idx="4979">
                        <c:v>12.200244139999999</c:v>
                      </c:pt>
                      <c:pt idx="4980">
                        <c:v>12.200244139999999</c:v>
                      </c:pt>
                      <c:pt idx="4981">
                        <c:v>12.200244139999999</c:v>
                      </c:pt>
                      <c:pt idx="4982">
                        <c:v>12.200244139999999</c:v>
                      </c:pt>
                      <c:pt idx="4983">
                        <c:v>12.200244139999999</c:v>
                      </c:pt>
                      <c:pt idx="4984">
                        <c:v>12.200244139999999</c:v>
                      </c:pt>
                      <c:pt idx="4985">
                        <c:v>12.200244139999999</c:v>
                      </c:pt>
                      <c:pt idx="4986">
                        <c:v>12.200244139999999</c:v>
                      </c:pt>
                      <c:pt idx="4987">
                        <c:v>12.200244139999999</c:v>
                      </c:pt>
                      <c:pt idx="4988">
                        <c:v>12.200244139999999</c:v>
                      </c:pt>
                      <c:pt idx="4989">
                        <c:v>12.200244139999999</c:v>
                      </c:pt>
                      <c:pt idx="4990">
                        <c:v>12.200244139999999</c:v>
                      </c:pt>
                      <c:pt idx="4991">
                        <c:v>12.200244139999999</c:v>
                      </c:pt>
                      <c:pt idx="4992">
                        <c:v>12.200244139999999</c:v>
                      </c:pt>
                      <c:pt idx="4993">
                        <c:v>12.200244139999999</c:v>
                      </c:pt>
                      <c:pt idx="4994">
                        <c:v>12.200244139999999</c:v>
                      </c:pt>
                      <c:pt idx="4995">
                        <c:v>12.200244139999999</c:v>
                      </c:pt>
                      <c:pt idx="4996">
                        <c:v>12.200244139999999</c:v>
                      </c:pt>
                      <c:pt idx="4997">
                        <c:v>12.200244139999999</c:v>
                      </c:pt>
                      <c:pt idx="4998">
                        <c:v>12.200244139999999</c:v>
                      </c:pt>
                      <c:pt idx="4999">
                        <c:v>12.200244139999999</c:v>
                      </c:pt>
                      <c:pt idx="5000">
                        <c:v>12.200244139999999</c:v>
                      </c:pt>
                      <c:pt idx="5001">
                        <c:v>12.200244139999999</c:v>
                      </c:pt>
                      <c:pt idx="5002">
                        <c:v>12.200244139999999</c:v>
                      </c:pt>
                      <c:pt idx="5003">
                        <c:v>12.300097660000002</c:v>
                      </c:pt>
                      <c:pt idx="5004">
                        <c:v>12.300097660000002</c:v>
                      </c:pt>
                      <c:pt idx="5005">
                        <c:v>12.300097660000002</c:v>
                      </c:pt>
                      <c:pt idx="5006">
                        <c:v>12.300097660000002</c:v>
                      </c:pt>
                      <c:pt idx="5007">
                        <c:v>12.300097660000002</c:v>
                      </c:pt>
                      <c:pt idx="5008">
                        <c:v>12.300097660000002</c:v>
                      </c:pt>
                      <c:pt idx="5009">
                        <c:v>12.300097660000002</c:v>
                      </c:pt>
                      <c:pt idx="5010">
                        <c:v>12.300097660000002</c:v>
                      </c:pt>
                      <c:pt idx="5011">
                        <c:v>12.300097660000002</c:v>
                      </c:pt>
                      <c:pt idx="5012">
                        <c:v>12.300097660000002</c:v>
                      </c:pt>
                      <c:pt idx="5013">
                        <c:v>12.300097660000002</c:v>
                      </c:pt>
                      <c:pt idx="5014">
                        <c:v>12.300097660000002</c:v>
                      </c:pt>
                      <c:pt idx="5015">
                        <c:v>12.300097660000002</c:v>
                      </c:pt>
                      <c:pt idx="5016">
                        <c:v>12.300097660000002</c:v>
                      </c:pt>
                      <c:pt idx="5017">
                        <c:v>12.300097660000002</c:v>
                      </c:pt>
                      <c:pt idx="5018">
                        <c:v>12.300097660000002</c:v>
                      </c:pt>
                      <c:pt idx="5019">
                        <c:v>12.300097660000002</c:v>
                      </c:pt>
                      <c:pt idx="5020">
                        <c:v>12.300097660000002</c:v>
                      </c:pt>
                      <c:pt idx="5021">
                        <c:v>12.300097660000002</c:v>
                      </c:pt>
                      <c:pt idx="5022">
                        <c:v>12.300097660000002</c:v>
                      </c:pt>
                      <c:pt idx="5023">
                        <c:v>12.300097660000002</c:v>
                      </c:pt>
                      <c:pt idx="5024">
                        <c:v>12.300097660000002</c:v>
                      </c:pt>
                      <c:pt idx="5025">
                        <c:v>12.300097660000002</c:v>
                      </c:pt>
                      <c:pt idx="5026">
                        <c:v>12.300097660000002</c:v>
                      </c:pt>
                      <c:pt idx="5027">
                        <c:v>12.300097660000002</c:v>
                      </c:pt>
                      <c:pt idx="5028">
                        <c:v>12.300097660000002</c:v>
                      </c:pt>
                      <c:pt idx="5029">
                        <c:v>12.300097660000002</c:v>
                      </c:pt>
                      <c:pt idx="5030">
                        <c:v>12.300097660000002</c:v>
                      </c:pt>
                      <c:pt idx="5031">
                        <c:v>12.300097660000002</c:v>
                      </c:pt>
                      <c:pt idx="5032">
                        <c:v>12.300097660000002</c:v>
                      </c:pt>
                      <c:pt idx="5033">
                        <c:v>12.300097660000002</c:v>
                      </c:pt>
                      <c:pt idx="5034">
                        <c:v>12.300097660000002</c:v>
                      </c:pt>
                      <c:pt idx="5035">
                        <c:v>12.300097660000002</c:v>
                      </c:pt>
                      <c:pt idx="5036">
                        <c:v>12.300097660000002</c:v>
                      </c:pt>
                      <c:pt idx="5037">
                        <c:v>12.300097660000002</c:v>
                      </c:pt>
                      <c:pt idx="5038">
                        <c:v>12.300097660000002</c:v>
                      </c:pt>
                      <c:pt idx="5039">
                        <c:v>12.300097660000002</c:v>
                      </c:pt>
                      <c:pt idx="5040">
                        <c:v>12.300097660000002</c:v>
                      </c:pt>
                      <c:pt idx="5041">
                        <c:v>12.300097660000002</c:v>
                      </c:pt>
                      <c:pt idx="5042">
                        <c:v>12.300097660000002</c:v>
                      </c:pt>
                      <c:pt idx="5043">
                        <c:v>12.300097660000002</c:v>
                      </c:pt>
                      <c:pt idx="5044">
                        <c:v>12.300097660000002</c:v>
                      </c:pt>
                      <c:pt idx="5045">
                        <c:v>12.300097660000002</c:v>
                      </c:pt>
                      <c:pt idx="5046">
                        <c:v>12.300097660000002</c:v>
                      </c:pt>
                      <c:pt idx="5047">
                        <c:v>12.300097660000002</c:v>
                      </c:pt>
                      <c:pt idx="5048">
                        <c:v>12.300097660000002</c:v>
                      </c:pt>
                      <c:pt idx="5049">
                        <c:v>12.300097660000002</c:v>
                      </c:pt>
                      <c:pt idx="5050">
                        <c:v>12.300097660000002</c:v>
                      </c:pt>
                      <c:pt idx="5051">
                        <c:v>12.300097660000002</c:v>
                      </c:pt>
                      <c:pt idx="5052">
                        <c:v>12.300097660000002</c:v>
                      </c:pt>
                      <c:pt idx="5053">
                        <c:v>12.300097660000002</c:v>
                      </c:pt>
                      <c:pt idx="5054">
                        <c:v>12.300097660000002</c:v>
                      </c:pt>
                      <c:pt idx="5055">
                        <c:v>12.300097660000002</c:v>
                      </c:pt>
                      <c:pt idx="5056">
                        <c:v>12.300097660000002</c:v>
                      </c:pt>
                      <c:pt idx="5057">
                        <c:v>12.300097660000002</c:v>
                      </c:pt>
                      <c:pt idx="5058">
                        <c:v>12.300097660000002</c:v>
                      </c:pt>
                      <c:pt idx="5059">
                        <c:v>12.300097660000002</c:v>
                      </c:pt>
                      <c:pt idx="5060">
                        <c:v>12.300097660000002</c:v>
                      </c:pt>
                      <c:pt idx="5061">
                        <c:v>12.300097660000002</c:v>
                      </c:pt>
                      <c:pt idx="5062">
                        <c:v>12.300097660000002</c:v>
                      </c:pt>
                      <c:pt idx="5063">
                        <c:v>12.300097660000002</c:v>
                      </c:pt>
                      <c:pt idx="5064">
                        <c:v>12.300097660000002</c:v>
                      </c:pt>
                      <c:pt idx="5065">
                        <c:v>12.300097660000002</c:v>
                      </c:pt>
                      <c:pt idx="5066">
                        <c:v>12.300097660000002</c:v>
                      </c:pt>
                      <c:pt idx="5067">
                        <c:v>12.300097660000002</c:v>
                      </c:pt>
                      <c:pt idx="5068">
                        <c:v>12.300097660000002</c:v>
                      </c:pt>
                      <c:pt idx="5069">
                        <c:v>12.300097660000002</c:v>
                      </c:pt>
                      <c:pt idx="5070">
                        <c:v>12.300097660000002</c:v>
                      </c:pt>
                      <c:pt idx="5071">
                        <c:v>12.300097660000002</c:v>
                      </c:pt>
                      <c:pt idx="5072">
                        <c:v>12.300097660000002</c:v>
                      </c:pt>
                      <c:pt idx="5073">
                        <c:v>12.300097660000002</c:v>
                      </c:pt>
                      <c:pt idx="5074">
                        <c:v>12.300097660000002</c:v>
                      </c:pt>
                      <c:pt idx="5075">
                        <c:v>12.300097660000002</c:v>
                      </c:pt>
                      <c:pt idx="5076">
                        <c:v>12.300097660000002</c:v>
                      </c:pt>
                      <c:pt idx="5077">
                        <c:v>12.300097660000002</c:v>
                      </c:pt>
                      <c:pt idx="5078">
                        <c:v>12.300097660000002</c:v>
                      </c:pt>
                      <c:pt idx="5079">
                        <c:v>12.300097660000002</c:v>
                      </c:pt>
                      <c:pt idx="5080">
                        <c:v>12.300097660000002</c:v>
                      </c:pt>
                      <c:pt idx="5081">
                        <c:v>12.300097660000002</c:v>
                      </c:pt>
                      <c:pt idx="5082">
                        <c:v>12.300097660000002</c:v>
                      </c:pt>
                      <c:pt idx="5083">
                        <c:v>12.300097660000002</c:v>
                      </c:pt>
                      <c:pt idx="5084">
                        <c:v>12.300097660000002</c:v>
                      </c:pt>
                      <c:pt idx="5085">
                        <c:v>12.300097660000002</c:v>
                      </c:pt>
                      <c:pt idx="5086">
                        <c:v>12.300097660000002</c:v>
                      </c:pt>
                      <c:pt idx="5087">
                        <c:v>12.300097660000002</c:v>
                      </c:pt>
                      <c:pt idx="5088">
                        <c:v>12.300097660000002</c:v>
                      </c:pt>
                      <c:pt idx="5089">
                        <c:v>12.300097660000002</c:v>
                      </c:pt>
                      <c:pt idx="5090">
                        <c:v>12.300097660000002</c:v>
                      </c:pt>
                      <c:pt idx="5091">
                        <c:v>12.300097660000002</c:v>
                      </c:pt>
                      <c:pt idx="5092">
                        <c:v>12.300097660000002</c:v>
                      </c:pt>
                      <c:pt idx="5093">
                        <c:v>12.300097660000002</c:v>
                      </c:pt>
                      <c:pt idx="5094">
                        <c:v>12.300097660000002</c:v>
                      </c:pt>
                      <c:pt idx="5095">
                        <c:v>12.300097660000002</c:v>
                      </c:pt>
                      <c:pt idx="5096">
                        <c:v>12.300097660000002</c:v>
                      </c:pt>
                      <c:pt idx="5097">
                        <c:v>12.300097660000002</c:v>
                      </c:pt>
                      <c:pt idx="5098">
                        <c:v>12.300097660000002</c:v>
                      </c:pt>
                      <c:pt idx="5099">
                        <c:v>12.300097660000002</c:v>
                      </c:pt>
                      <c:pt idx="5100">
                        <c:v>12.300097660000002</c:v>
                      </c:pt>
                      <c:pt idx="5101">
                        <c:v>12.300097660000002</c:v>
                      </c:pt>
                      <c:pt idx="5102">
                        <c:v>12.300097660000002</c:v>
                      </c:pt>
                      <c:pt idx="5103">
                        <c:v>12.300097660000002</c:v>
                      </c:pt>
                      <c:pt idx="5104">
                        <c:v>12.300097660000002</c:v>
                      </c:pt>
                      <c:pt idx="5105">
                        <c:v>12.300097660000002</c:v>
                      </c:pt>
                      <c:pt idx="5106">
                        <c:v>12.300097660000002</c:v>
                      </c:pt>
                      <c:pt idx="5107">
                        <c:v>12.300097660000002</c:v>
                      </c:pt>
                      <c:pt idx="5108">
                        <c:v>12.300097660000002</c:v>
                      </c:pt>
                      <c:pt idx="5109">
                        <c:v>12.300097660000002</c:v>
                      </c:pt>
                      <c:pt idx="5110">
                        <c:v>12.300097660000002</c:v>
                      </c:pt>
                      <c:pt idx="5111">
                        <c:v>12.300097660000002</c:v>
                      </c:pt>
                      <c:pt idx="5112">
                        <c:v>12.300097660000002</c:v>
                      </c:pt>
                      <c:pt idx="5113">
                        <c:v>12.300097660000002</c:v>
                      </c:pt>
                      <c:pt idx="5114">
                        <c:v>12.300097660000002</c:v>
                      </c:pt>
                      <c:pt idx="5115">
                        <c:v>12.300097660000002</c:v>
                      </c:pt>
                      <c:pt idx="5116">
                        <c:v>12.300097660000002</c:v>
                      </c:pt>
                      <c:pt idx="5117">
                        <c:v>12.300097660000002</c:v>
                      </c:pt>
                      <c:pt idx="5118">
                        <c:v>12.300097660000002</c:v>
                      </c:pt>
                      <c:pt idx="5119">
                        <c:v>12.300097660000002</c:v>
                      </c:pt>
                      <c:pt idx="5120">
                        <c:v>12.300097660000002</c:v>
                      </c:pt>
                      <c:pt idx="5121">
                        <c:v>12.300097660000002</c:v>
                      </c:pt>
                      <c:pt idx="5122">
                        <c:v>12.300097660000002</c:v>
                      </c:pt>
                      <c:pt idx="5123">
                        <c:v>12.300097660000002</c:v>
                      </c:pt>
                      <c:pt idx="5124">
                        <c:v>12.300097660000002</c:v>
                      </c:pt>
                      <c:pt idx="5125">
                        <c:v>12.300097660000002</c:v>
                      </c:pt>
                      <c:pt idx="5126">
                        <c:v>12.300097660000002</c:v>
                      </c:pt>
                      <c:pt idx="5127">
                        <c:v>12.300097660000002</c:v>
                      </c:pt>
                      <c:pt idx="5128">
                        <c:v>12.300097660000002</c:v>
                      </c:pt>
                      <c:pt idx="5129">
                        <c:v>12.300097660000002</c:v>
                      </c:pt>
                      <c:pt idx="5130">
                        <c:v>12.300097660000002</c:v>
                      </c:pt>
                      <c:pt idx="5131">
                        <c:v>12.300097660000002</c:v>
                      </c:pt>
                      <c:pt idx="5132">
                        <c:v>12.300097660000002</c:v>
                      </c:pt>
                      <c:pt idx="5133">
                        <c:v>12.300097660000002</c:v>
                      </c:pt>
                      <c:pt idx="5134">
                        <c:v>12.300097660000002</c:v>
                      </c:pt>
                      <c:pt idx="5135">
                        <c:v>12.300097660000002</c:v>
                      </c:pt>
                      <c:pt idx="5136">
                        <c:v>12.300097660000002</c:v>
                      </c:pt>
                      <c:pt idx="5137">
                        <c:v>12.300097660000002</c:v>
                      </c:pt>
                      <c:pt idx="5138">
                        <c:v>12.300097660000002</c:v>
                      </c:pt>
                      <c:pt idx="5139">
                        <c:v>12.300097660000002</c:v>
                      </c:pt>
                      <c:pt idx="5140">
                        <c:v>12.300097660000002</c:v>
                      </c:pt>
                      <c:pt idx="5141">
                        <c:v>12.300097660000002</c:v>
                      </c:pt>
                      <c:pt idx="5142">
                        <c:v>12.300097660000002</c:v>
                      </c:pt>
                      <c:pt idx="5143">
                        <c:v>12.300097660000002</c:v>
                      </c:pt>
                      <c:pt idx="5144">
                        <c:v>12.300097660000002</c:v>
                      </c:pt>
                      <c:pt idx="5145">
                        <c:v>12.300097660000002</c:v>
                      </c:pt>
                      <c:pt idx="5146">
                        <c:v>12.300097660000002</c:v>
                      </c:pt>
                      <c:pt idx="5147">
                        <c:v>12.300097660000002</c:v>
                      </c:pt>
                      <c:pt idx="5148">
                        <c:v>12.400195309999997</c:v>
                      </c:pt>
                      <c:pt idx="5149">
                        <c:v>12.400195309999997</c:v>
                      </c:pt>
                      <c:pt idx="5150">
                        <c:v>12.400195309999997</c:v>
                      </c:pt>
                      <c:pt idx="5151">
                        <c:v>12.400195309999997</c:v>
                      </c:pt>
                      <c:pt idx="5152">
                        <c:v>12.400195309999997</c:v>
                      </c:pt>
                      <c:pt idx="5153">
                        <c:v>12.400195309999997</c:v>
                      </c:pt>
                      <c:pt idx="5154">
                        <c:v>12.400195309999997</c:v>
                      </c:pt>
                      <c:pt idx="5155">
                        <c:v>12.400195309999997</c:v>
                      </c:pt>
                      <c:pt idx="5156">
                        <c:v>12.400195309999997</c:v>
                      </c:pt>
                      <c:pt idx="5157">
                        <c:v>12.400195309999997</c:v>
                      </c:pt>
                      <c:pt idx="5158">
                        <c:v>12.400195309999997</c:v>
                      </c:pt>
                      <c:pt idx="5159">
                        <c:v>12.400195309999997</c:v>
                      </c:pt>
                      <c:pt idx="5160">
                        <c:v>12.400195309999997</c:v>
                      </c:pt>
                      <c:pt idx="5161">
                        <c:v>12.400195309999997</c:v>
                      </c:pt>
                      <c:pt idx="5162">
                        <c:v>12.400195309999997</c:v>
                      </c:pt>
                      <c:pt idx="5163">
                        <c:v>12.400195309999997</c:v>
                      </c:pt>
                      <c:pt idx="5164">
                        <c:v>12.400195309999997</c:v>
                      </c:pt>
                      <c:pt idx="5165">
                        <c:v>12.400195309999997</c:v>
                      </c:pt>
                      <c:pt idx="5166">
                        <c:v>12.400195309999997</c:v>
                      </c:pt>
                      <c:pt idx="5167">
                        <c:v>12.400195309999997</c:v>
                      </c:pt>
                      <c:pt idx="5168">
                        <c:v>12.400195309999997</c:v>
                      </c:pt>
                      <c:pt idx="5169">
                        <c:v>12.400195309999997</c:v>
                      </c:pt>
                      <c:pt idx="5170">
                        <c:v>12.400195309999997</c:v>
                      </c:pt>
                      <c:pt idx="5171">
                        <c:v>12.400195309999997</c:v>
                      </c:pt>
                      <c:pt idx="5172">
                        <c:v>12.400195309999997</c:v>
                      </c:pt>
                      <c:pt idx="5173">
                        <c:v>12.400195309999997</c:v>
                      </c:pt>
                      <c:pt idx="5174">
                        <c:v>12.400195309999997</c:v>
                      </c:pt>
                      <c:pt idx="5175">
                        <c:v>12.400195309999997</c:v>
                      </c:pt>
                      <c:pt idx="5176">
                        <c:v>12.400195309999997</c:v>
                      </c:pt>
                      <c:pt idx="5177">
                        <c:v>12.400195309999997</c:v>
                      </c:pt>
                      <c:pt idx="5178">
                        <c:v>12.400195309999997</c:v>
                      </c:pt>
                      <c:pt idx="5179">
                        <c:v>12.400195309999997</c:v>
                      </c:pt>
                      <c:pt idx="5180">
                        <c:v>12.400195309999997</c:v>
                      </c:pt>
                      <c:pt idx="5181">
                        <c:v>12.400195309999997</c:v>
                      </c:pt>
                      <c:pt idx="5182">
                        <c:v>12.400195309999997</c:v>
                      </c:pt>
                      <c:pt idx="5183">
                        <c:v>12.400195309999997</c:v>
                      </c:pt>
                      <c:pt idx="5184">
                        <c:v>12.400195309999997</c:v>
                      </c:pt>
                      <c:pt idx="5185">
                        <c:v>12.400195309999997</c:v>
                      </c:pt>
                      <c:pt idx="5186">
                        <c:v>12.400195309999997</c:v>
                      </c:pt>
                      <c:pt idx="5187">
                        <c:v>12.400195309999997</c:v>
                      </c:pt>
                      <c:pt idx="5188">
                        <c:v>12.400195309999997</c:v>
                      </c:pt>
                      <c:pt idx="5189">
                        <c:v>12.400195309999997</c:v>
                      </c:pt>
                      <c:pt idx="5190">
                        <c:v>12.400195309999997</c:v>
                      </c:pt>
                      <c:pt idx="5191">
                        <c:v>12.400195309999997</c:v>
                      </c:pt>
                      <c:pt idx="5192">
                        <c:v>12.400195309999997</c:v>
                      </c:pt>
                      <c:pt idx="5193">
                        <c:v>12.400195309999997</c:v>
                      </c:pt>
                      <c:pt idx="5194">
                        <c:v>12.400195309999997</c:v>
                      </c:pt>
                      <c:pt idx="5195">
                        <c:v>12.400195309999997</c:v>
                      </c:pt>
                      <c:pt idx="5196">
                        <c:v>12.400195309999997</c:v>
                      </c:pt>
                      <c:pt idx="5197">
                        <c:v>12.400195309999997</c:v>
                      </c:pt>
                      <c:pt idx="5198">
                        <c:v>12.400195309999997</c:v>
                      </c:pt>
                      <c:pt idx="5199">
                        <c:v>12.400195309999997</c:v>
                      </c:pt>
                      <c:pt idx="5200">
                        <c:v>12.400195309999997</c:v>
                      </c:pt>
                      <c:pt idx="5201">
                        <c:v>12.400195309999997</c:v>
                      </c:pt>
                      <c:pt idx="5202">
                        <c:v>12.400195309999997</c:v>
                      </c:pt>
                      <c:pt idx="5203">
                        <c:v>12.400195309999997</c:v>
                      </c:pt>
                      <c:pt idx="5204">
                        <c:v>12.400195309999997</c:v>
                      </c:pt>
                      <c:pt idx="5205">
                        <c:v>12.400195309999997</c:v>
                      </c:pt>
                      <c:pt idx="5206">
                        <c:v>12.400195309999997</c:v>
                      </c:pt>
                      <c:pt idx="5207">
                        <c:v>12.400195309999997</c:v>
                      </c:pt>
                      <c:pt idx="5208">
                        <c:v>12.400195309999997</c:v>
                      </c:pt>
                      <c:pt idx="5209">
                        <c:v>12.400195309999997</c:v>
                      </c:pt>
                      <c:pt idx="5210">
                        <c:v>12.400195309999997</c:v>
                      </c:pt>
                      <c:pt idx="5211">
                        <c:v>12.400195309999997</c:v>
                      </c:pt>
                      <c:pt idx="5212">
                        <c:v>12.400195309999997</c:v>
                      </c:pt>
                      <c:pt idx="5213">
                        <c:v>12.400195309999997</c:v>
                      </c:pt>
                      <c:pt idx="5214">
                        <c:v>12.400195309999997</c:v>
                      </c:pt>
                      <c:pt idx="5215">
                        <c:v>12.400195309999997</c:v>
                      </c:pt>
                      <c:pt idx="5216">
                        <c:v>12.400195309999997</c:v>
                      </c:pt>
                      <c:pt idx="5217">
                        <c:v>12.400195309999997</c:v>
                      </c:pt>
                      <c:pt idx="5218">
                        <c:v>12.400195309999997</c:v>
                      </c:pt>
                      <c:pt idx="5219">
                        <c:v>12.400195309999997</c:v>
                      </c:pt>
                      <c:pt idx="5220">
                        <c:v>12.400195309999997</c:v>
                      </c:pt>
                      <c:pt idx="5221">
                        <c:v>12.400195309999997</c:v>
                      </c:pt>
                      <c:pt idx="5222">
                        <c:v>12.400195309999997</c:v>
                      </c:pt>
                      <c:pt idx="5223">
                        <c:v>12.400195309999997</c:v>
                      </c:pt>
                      <c:pt idx="5224">
                        <c:v>12.400195309999997</c:v>
                      </c:pt>
                      <c:pt idx="5225">
                        <c:v>12.400195309999997</c:v>
                      </c:pt>
                      <c:pt idx="5226">
                        <c:v>12.400195309999997</c:v>
                      </c:pt>
                      <c:pt idx="5227">
                        <c:v>12.400195309999997</c:v>
                      </c:pt>
                      <c:pt idx="5228">
                        <c:v>12.400195309999997</c:v>
                      </c:pt>
                      <c:pt idx="5229">
                        <c:v>12.400195309999997</c:v>
                      </c:pt>
                      <c:pt idx="5230">
                        <c:v>12.400195309999997</c:v>
                      </c:pt>
                      <c:pt idx="5231">
                        <c:v>12.400195309999997</c:v>
                      </c:pt>
                      <c:pt idx="5232">
                        <c:v>12.400195309999997</c:v>
                      </c:pt>
                      <c:pt idx="5233">
                        <c:v>12.400195309999997</c:v>
                      </c:pt>
                      <c:pt idx="5234">
                        <c:v>12.400195309999997</c:v>
                      </c:pt>
                      <c:pt idx="5235">
                        <c:v>12.400195309999997</c:v>
                      </c:pt>
                      <c:pt idx="5236">
                        <c:v>12.400195309999997</c:v>
                      </c:pt>
                      <c:pt idx="5237">
                        <c:v>12.400195309999997</c:v>
                      </c:pt>
                      <c:pt idx="5238">
                        <c:v>12.400195309999997</c:v>
                      </c:pt>
                      <c:pt idx="5239">
                        <c:v>12.400195309999997</c:v>
                      </c:pt>
                      <c:pt idx="5240">
                        <c:v>12.400195309999997</c:v>
                      </c:pt>
                      <c:pt idx="5241">
                        <c:v>12.400195309999997</c:v>
                      </c:pt>
                      <c:pt idx="5242">
                        <c:v>12.400195309999997</c:v>
                      </c:pt>
                      <c:pt idx="5243">
                        <c:v>12.400195309999997</c:v>
                      </c:pt>
                      <c:pt idx="5244">
                        <c:v>12.400195309999997</c:v>
                      </c:pt>
                      <c:pt idx="5245">
                        <c:v>12.400195309999997</c:v>
                      </c:pt>
                      <c:pt idx="5246">
                        <c:v>12.400195309999997</c:v>
                      </c:pt>
                      <c:pt idx="5247">
                        <c:v>12.400195309999997</c:v>
                      </c:pt>
                      <c:pt idx="5248">
                        <c:v>12.400195309999997</c:v>
                      </c:pt>
                      <c:pt idx="5249">
                        <c:v>12.400195309999997</c:v>
                      </c:pt>
                      <c:pt idx="5250">
                        <c:v>12.400195309999997</c:v>
                      </c:pt>
                      <c:pt idx="5251">
                        <c:v>12.400195309999997</c:v>
                      </c:pt>
                      <c:pt idx="5252">
                        <c:v>12.400195309999997</c:v>
                      </c:pt>
                      <c:pt idx="5253">
                        <c:v>12.400195309999997</c:v>
                      </c:pt>
                      <c:pt idx="5254">
                        <c:v>12.400195309999997</c:v>
                      </c:pt>
                      <c:pt idx="5255">
                        <c:v>12.400195309999997</c:v>
                      </c:pt>
                      <c:pt idx="5256">
                        <c:v>12.400195309999997</c:v>
                      </c:pt>
                      <c:pt idx="5257">
                        <c:v>12.400195309999997</c:v>
                      </c:pt>
                      <c:pt idx="5258">
                        <c:v>12.400195309999997</c:v>
                      </c:pt>
                      <c:pt idx="5259">
                        <c:v>12.400195309999997</c:v>
                      </c:pt>
                      <c:pt idx="5260">
                        <c:v>12.400195309999997</c:v>
                      </c:pt>
                      <c:pt idx="5261">
                        <c:v>12.400195309999997</c:v>
                      </c:pt>
                      <c:pt idx="5262">
                        <c:v>12.400195309999997</c:v>
                      </c:pt>
                      <c:pt idx="5263">
                        <c:v>12.400195309999997</c:v>
                      </c:pt>
                      <c:pt idx="5264">
                        <c:v>12.400195309999997</c:v>
                      </c:pt>
                      <c:pt idx="5265">
                        <c:v>12.400195309999997</c:v>
                      </c:pt>
                      <c:pt idx="5266">
                        <c:v>12.400195309999997</c:v>
                      </c:pt>
                      <c:pt idx="5267">
                        <c:v>12.400195309999997</c:v>
                      </c:pt>
                      <c:pt idx="5268">
                        <c:v>12.400195309999997</c:v>
                      </c:pt>
                      <c:pt idx="5269">
                        <c:v>12.400195309999997</c:v>
                      </c:pt>
                      <c:pt idx="5270">
                        <c:v>12.400195309999997</c:v>
                      </c:pt>
                      <c:pt idx="5271">
                        <c:v>12.400195309999997</c:v>
                      </c:pt>
                      <c:pt idx="5272">
                        <c:v>12.400195309999997</c:v>
                      </c:pt>
                      <c:pt idx="5273">
                        <c:v>12.400195309999997</c:v>
                      </c:pt>
                      <c:pt idx="5274">
                        <c:v>12.400195309999997</c:v>
                      </c:pt>
                      <c:pt idx="5275">
                        <c:v>12.400195309999997</c:v>
                      </c:pt>
                      <c:pt idx="5276">
                        <c:v>12.400195309999997</c:v>
                      </c:pt>
                      <c:pt idx="5277">
                        <c:v>12.400195309999997</c:v>
                      </c:pt>
                      <c:pt idx="5278">
                        <c:v>12.400195309999997</c:v>
                      </c:pt>
                      <c:pt idx="5279">
                        <c:v>12.400195309999997</c:v>
                      </c:pt>
                      <c:pt idx="5280">
                        <c:v>12.400195309999997</c:v>
                      </c:pt>
                      <c:pt idx="5281">
                        <c:v>12.400195309999997</c:v>
                      </c:pt>
                      <c:pt idx="5282">
                        <c:v>12.400195309999997</c:v>
                      </c:pt>
                      <c:pt idx="5283">
                        <c:v>12.400195309999997</c:v>
                      </c:pt>
                      <c:pt idx="5284">
                        <c:v>12.400195309999997</c:v>
                      </c:pt>
                      <c:pt idx="5285">
                        <c:v>12.400195309999997</c:v>
                      </c:pt>
                      <c:pt idx="5286">
                        <c:v>12.400195309999997</c:v>
                      </c:pt>
                      <c:pt idx="5287">
                        <c:v>12.400195309999997</c:v>
                      </c:pt>
                      <c:pt idx="5288">
                        <c:v>12.400195309999997</c:v>
                      </c:pt>
                      <c:pt idx="5289">
                        <c:v>12.400195309999997</c:v>
                      </c:pt>
                      <c:pt idx="5290">
                        <c:v>12.400195309999997</c:v>
                      </c:pt>
                      <c:pt idx="5291">
                        <c:v>12.400195309999997</c:v>
                      </c:pt>
                      <c:pt idx="5292">
                        <c:v>12.400195309999997</c:v>
                      </c:pt>
                      <c:pt idx="5293">
                        <c:v>12.400195309999997</c:v>
                      </c:pt>
                      <c:pt idx="5294">
                        <c:v>12.400195309999997</c:v>
                      </c:pt>
                      <c:pt idx="5295">
                        <c:v>12.400195309999997</c:v>
                      </c:pt>
                      <c:pt idx="5296">
                        <c:v>12.400195309999997</c:v>
                      </c:pt>
                      <c:pt idx="5297">
                        <c:v>12.400195309999997</c:v>
                      </c:pt>
                      <c:pt idx="5298">
                        <c:v>12.400195309999997</c:v>
                      </c:pt>
                      <c:pt idx="5299">
                        <c:v>12.400195309999997</c:v>
                      </c:pt>
                      <c:pt idx="5300">
                        <c:v>12.400195309999997</c:v>
                      </c:pt>
                      <c:pt idx="5301">
                        <c:v>12.400195309999997</c:v>
                      </c:pt>
                      <c:pt idx="5302">
                        <c:v>12.400195309999997</c:v>
                      </c:pt>
                      <c:pt idx="5303">
                        <c:v>12.400195309999997</c:v>
                      </c:pt>
                      <c:pt idx="5304">
                        <c:v>12.400195309999997</c:v>
                      </c:pt>
                      <c:pt idx="5305">
                        <c:v>12.400195309999997</c:v>
                      </c:pt>
                      <c:pt idx="5306">
                        <c:v>12.400195309999997</c:v>
                      </c:pt>
                      <c:pt idx="5307">
                        <c:v>12.400195309999997</c:v>
                      </c:pt>
                      <c:pt idx="5308">
                        <c:v>12.400195309999997</c:v>
                      </c:pt>
                      <c:pt idx="5309">
                        <c:v>12.400195309999997</c:v>
                      </c:pt>
                      <c:pt idx="5310">
                        <c:v>12.400195309999997</c:v>
                      </c:pt>
                      <c:pt idx="5311">
                        <c:v>12.400195309999997</c:v>
                      </c:pt>
                      <c:pt idx="5312">
                        <c:v>12.400195309999997</c:v>
                      </c:pt>
                      <c:pt idx="5313">
                        <c:v>12.400195309999997</c:v>
                      </c:pt>
                      <c:pt idx="5314">
                        <c:v>12.500048830000001</c:v>
                      </c:pt>
                      <c:pt idx="5315">
                        <c:v>12.500048830000001</c:v>
                      </c:pt>
                      <c:pt idx="5316">
                        <c:v>12.500048830000001</c:v>
                      </c:pt>
                      <c:pt idx="5317">
                        <c:v>12.500048830000001</c:v>
                      </c:pt>
                      <c:pt idx="5318">
                        <c:v>12.500048830000001</c:v>
                      </c:pt>
                      <c:pt idx="5319">
                        <c:v>12.500048830000001</c:v>
                      </c:pt>
                      <c:pt idx="5320">
                        <c:v>12.500048830000001</c:v>
                      </c:pt>
                      <c:pt idx="5321">
                        <c:v>12.500048830000001</c:v>
                      </c:pt>
                      <c:pt idx="5322">
                        <c:v>12.500048830000001</c:v>
                      </c:pt>
                      <c:pt idx="5323">
                        <c:v>12.500048830000001</c:v>
                      </c:pt>
                      <c:pt idx="5324">
                        <c:v>12.500048830000001</c:v>
                      </c:pt>
                      <c:pt idx="5325">
                        <c:v>12.500048830000001</c:v>
                      </c:pt>
                      <c:pt idx="5326">
                        <c:v>12.500048830000001</c:v>
                      </c:pt>
                      <c:pt idx="5327">
                        <c:v>12.500048830000001</c:v>
                      </c:pt>
                      <c:pt idx="5328">
                        <c:v>12.500048830000001</c:v>
                      </c:pt>
                      <c:pt idx="5329">
                        <c:v>12.500048830000001</c:v>
                      </c:pt>
                      <c:pt idx="5330">
                        <c:v>12.500048830000001</c:v>
                      </c:pt>
                      <c:pt idx="5331">
                        <c:v>12.500048830000001</c:v>
                      </c:pt>
                      <c:pt idx="5332">
                        <c:v>12.500048830000001</c:v>
                      </c:pt>
                      <c:pt idx="5333">
                        <c:v>12.500048830000001</c:v>
                      </c:pt>
                      <c:pt idx="5334">
                        <c:v>12.500048830000001</c:v>
                      </c:pt>
                      <c:pt idx="5335">
                        <c:v>12.500048830000001</c:v>
                      </c:pt>
                      <c:pt idx="5336">
                        <c:v>12.500048830000001</c:v>
                      </c:pt>
                      <c:pt idx="5337">
                        <c:v>12.500048830000001</c:v>
                      </c:pt>
                      <c:pt idx="5338">
                        <c:v>12.500048830000001</c:v>
                      </c:pt>
                      <c:pt idx="5339">
                        <c:v>12.500048830000001</c:v>
                      </c:pt>
                      <c:pt idx="5340">
                        <c:v>12.500048830000001</c:v>
                      </c:pt>
                      <c:pt idx="5341">
                        <c:v>12.500048830000001</c:v>
                      </c:pt>
                      <c:pt idx="5342">
                        <c:v>12.500048830000001</c:v>
                      </c:pt>
                      <c:pt idx="5343">
                        <c:v>12.500048830000001</c:v>
                      </c:pt>
                      <c:pt idx="5344">
                        <c:v>12.500048830000001</c:v>
                      </c:pt>
                      <c:pt idx="5345">
                        <c:v>12.500048830000001</c:v>
                      </c:pt>
                      <c:pt idx="5346">
                        <c:v>12.500048830000001</c:v>
                      </c:pt>
                      <c:pt idx="5347">
                        <c:v>12.500048830000001</c:v>
                      </c:pt>
                      <c:pt idx="5348">
                        <c:v>12.500048830000001</c:v>
                      </c:pt>
                      <c:pt idx="5349">
                        <c:v>12.500048830000001</c:v>
                      </c:pt>
                      <c:pt idx="5350">
                        <c:v>12.500048830000001</c:v>
                      </c:pt>
                      <c:pt idx="5351">
                        <c:v>12.500048830000001</c:v>
                      </c:pt>
                      <c:pt idx="5352">
                        <c:v>12.500048830000001</c:v>
                      </c:pt>
                      <c:pt idx="5353">
                        <c:v>12.500048830000001</c:v>
                      </c:pt>
                      <c:pt idx="5354">
                        <c:v>12.500048830000001</c:v>
                      </c:pt>
                      <c:pt idx="5355">
                        <c:v>12.500048830000001</c:v>
                      </c:pt>
                      <c:pt idx="5356">
                        <c:v>12.500048830000001</c:v>
                      </c:pt>
                      <c:pt idx="5357">
                        <c:v>12.500048830000001</c:v>
                      </c:pt>
                      <c:pt idx="5358">
                        <c:v>12.500048830000001</c:v>
                      </c:pt>
                      <c:pt idx="5359">
                        <c:v>12.500048830000001</c:v>
                      </c:pt>
                      <c:pt idx="5360">
                        <c:v>12.500048830000001</c:v>
                      </c:pt>
                      <c:pt idx="5361">
                        <c:v>12.500048830000001</c:v>
                      </c:pt>
                      <c:pt idx="5362">
                        <c:v>12.500048830000001</c:v>
                      </c:pt>
                      <c:pt idx="5363">
                        <c:v>12.500048830000001</c:v>
                      </c:pt>
                      <c:pt idx="5364">
                        <c:v>12.500048830000001</c:v>
                      </c:pt>
                      <c:pt idx="5365">
                        <c:v>12.500048830000001</c:v>
                      </c:pt>
                      <c:pt idx="5366">
                        <c:v>12.500048830000001</c:v>
                      </c:pt>
                      <c:pt idx="5367">
                        <c:v>12.500048830000001</c:v>
                      </c:pt>
                      <c:pt idx="5368">
                        <c:v>12.500048830000001</c:v>
                      </c:pt>
                      <c:pt idx="5369">
                        <c:v>12.500048830000001</c:v>
                      </c:pt>
                      <c:pt idx="5370">
                        <c:v>12.500048830000001</c:v>
                      </c:pt>
                      <c:pt idx="5371">
                        <c:v>12.500048830000001</c:v>
                      </c:pt>
                      <c:pt idx="5372">
                        <c:v>12.500048830000001</c:v>
                      </c:pt>
                      <c:pt idx="5373">
                        <c:v>12.500048830000001</c:v>
                      </c:pt>
                      <c:pt idx="5374">
                        <c:v>12.500048830000001</c:v>
                      </c:pt>
                      <c:pt idx="5375">
                        <c:v>12.500048830000001</c:v>
                      </c:pt>
                      <c:pt idx="5376">
                        <c:v>12.500048830000001</c:v>
                      </c:pt>
                      <c:pt idx="5377">
                        <c:v>12.500048830000001</c:v>
                      </c:pt>
                      <c:pt idx="5378">
                        <c:v>12.500048830000001</c:v>
                      </c:pt>
                      <c:pt idx="5379">
                        <c:v>12.500048830000001</c:v>
                      </c:pt>
                      <c:pt idx="5380">
                        <c:v>12.500048830000001</c:v>
                      </c:pt>
                      <c:pt idx="5381">
                        <c:v>12.500048830000001</c:v>
                      </c:pt>
                      <c:pt idx="5382">
                        <c:v>12.500048830000001</c:v>
                      </c:pt>
                      <c:pt idx="5383">
                        <c:v>12.500048830000001</c:v>
                      </c:pt>
                      <c:pt idx="5384">
                        <c:v>12.500048830000001</c:v>
                      </c:pt>
                      <c:pt idx="5385">
                        <c:v>12.500048830000001</c:v>
                      </c:pt>
                      <c:pt idx="5386">
                        <c:v>12.500048830000001</c:v>
                      </c:pt>
                      <c:pt idx="5387">
                        <c:v>12.500048830000001</c:v>
                      </c:pt>
                      <c:pt idx="5388">
                        <c:v>12.500048830000001</c:v>
                      </c:pt>
                      <c:pt idx="5389">
                        <c:v>12.500048830000001</c:v>
                      </c:pt>
                      <c:pt idx="5390">
                        <c:v>12.500048830000001</c:v>
                      </c:pt>
                      <c:pt idx="5391">
                        <c:v>12.500048830000001</c:v>
                      </c:pt>
                      <c:pt idx="5392">
                        <c:v>12.500048830000001</c:v>
                      </c:pt>
                      <c:pt idx="5393">
                        <c:v>12.500048830000001</c:v>
                      </c:pt>
                      <c:pt idx="5394">
                        <c:v>12.500048830000001</c:v>
                      </c:pt>
                      <c:pt idx="5395">
                        <c:v>12.500048830000001</c:v>
                      </c:pt>
                      <c:pt idx="5396">
                        <c:v>12.500048830000001</c:v>
                      </c:pt>
                      <c:pt idx="5397">
                        <c:v>12.500048830000001</c:v>
                      </c:pt>
                      <c:pt idx="5398">
                        <c:v>12.500048830000001</c:v>
                      </c:pt>
                      <c:pt idx="5399">
                        <c:v>12.500048830000001</c:v>
                      </c:pt>
                      <c:pt idx="5400">
                        <c:v>12.500048830000001</c:v>
                      </c:pt>
                      <c:pt idx="5401">
                        <c:v>12.500048830000001</c:v>
                      </c:pt>
                      <c:pt idx="5402">
                        <c:v>12.500048830000001</c:v>
                      </c:pt>
                      <c:pt idx="5403">
                        <c:v>12.500048830000001</c:v>
                      </c:pt>
                      <c:pt idx="5404">
                        <c:v>12.500048830000001</c:v>
                      </c:pt>
                      <c:pt idx="5405">
                        <c:v>12.500048830000001</c:v>
                      </c:pt>
                      <c:pt idx="5406">
                        <c:v>12.500048830000001</c:v>
                      </c:pt>
                      <c:pt idx="5407">
                        <c:v>12.500048830000001</c:v>
                      </c:pt>
                      <c:pt idx="5408">
                        <c:v>12.500048830000001</c:v>
                      </c:pt>
                      <c:pt idx="5409">
                        <c:v>12.500048830000001</c:v>
                      </c:pt>
                      <c:pt idx="5410">
                        <c:v>12.500048830000001</c:v>
                      </c:pt>
                      <c:pt idx="5411">
                        <c:v>12.500048830000001</c:v>
                      </c:pt>
                      <c:pt idx="5412">
                        <c:v>12.500048830000001</c:v>
                      </c:pt>
                      <c:pt idx="5413">
                        <c:v>12.500048830000001</c:v>
                      </c:pt>
                      <c:pt idx="5414">
                        <c:v>12.500048830000001</c:v>
                      </c:pt>
                      <c:pt idx="5415">
                        <c:v>12.500048830000001</c:v>
                      </c:pt>
                      <c:pt idx="5416">
                        <c:v>12.500048830000001</c:v>
                      </c:pt>
                      <c:pt idx="5417">
                        <c:v>12.500048830000001</c:v>
                      </c:pt>
                      <c:pt idx="5418">
                        <c:v>12.500048830000001</c:v>
                      </c:pt>
                      <c:pt idx="5419">
                        <c:v>12.500048830000001</c:v>
                      </c:pt>
                      <c:pt idx="5420">
                        <c:v>12.500048830000001</c:v>
                      </c:pt>
                      <c:pt idx="5421">
                        <c:v>12.500048830000001</c:v>
                      </c:pt>
                      <c:pt idx="5422">
                        <c:v>12.500048830000001</c:v>
                      </c:pt>
                      <c:pt idx="5423">
                        <c:v>12.500048830000001</c:v>
                      </c:pt>
                      <c:pt idx="5424">
                        <c:v>12.500048830000001</c:v>
                      </c:pt>
                      <c:pt idx="5425">
                        <c:v>12.500048830000001</c:v>
                      </c:pt>
                      <c:pt idx="5426">
                        <c:v>12.500048830000001</c:v>
                      </c:pt>
                      <c:pt idx="5427">
                        <c:v>12.500048830000001</c:v>
                      </c:pt>
                      <c:pt idx="5428">
                        <c:v>12.500048830000001</c:v>
                      </c:pt>
                      <c:pt idx="5429">
                        <c:v>12.500048830000001</c:v>
                      </c:pt>
                      <c:pt idx="5430">
                        <c:v>12.500048830000001</c:v>
                      </c:pt>
                      <c:pt idx="5431">
                        <c:v>12.500048830000001</c:v>
                      </c:pt>
                      <c:pt idx="5432">
                        <c:v>12.500048830000001</c:v>
                      </c:pt>
                      <c:pt idx="5433">
                        <c:v>12.500048830000001</c:v>
                      </c:pt>
                      <c:pt idx="5434">
                        <c:v>12.500048830000001</c:v>
                      </c:pt>
                      <c:pt idx="5435">
                        <c:v>12.500048830000001</c:v>
                      </c:pt>
                      <c:pt idx="5436">
                        <c:v>12.500048830000001</c:v>
                      </c:pt>
                      <c:pt idx="5437">
                        <c:v>12.500048830000001</c:v>
                      </c:pt>
                      <c:pt idx="5438">
                        <c:v>12.500048830000001</c:v>
                      </c:pt>
                      <c:pt idx="5439">
                        <c:v>12.500048830000001</c:v>
                      </c:pt>
                      <c:pt idx="5440">
                        <c:v>12.500048830000001</c:v>
                      </c:pt>
                      <c:pt idx="5441">
                        <c:v>12.500048830000001</c:v>
                      </c:pt>
                      <c:pt idx="5442">
                        <c:v>12.500048830000001</c:v>
                      </c:pt>
                      <c:pt idx="5443">
                        <c:v>12.500048830000001</c:v>
                      </c:pt>
                      <c:pt idx="5444">
                        <c:v>12.500048830000001</c:v>
                      </c:pt>
                      <c:pt idx="5445">
                        <c:v>12.500048830000001</c:v>
                      </c:pt>
                      <c:pt idx="5446">
                        <c:v>12.500048830000001</c:v>
                      </c:pt>
                      <c:pt idx="5447">
                        <c:v>12.500048830000001</c:v>
                      </c:pt>
                      <c:pt idx="5448">
                        <c:v>12.500048830000001</c:v>
                      </c:pt>
                      <c:pt idx="5449">
                        <c:v>12.500048830000001</c:v>
                      </c:pt>
                      <c:pt idx="5450">
                        <c:v>12.500048830000001</c:v>
                      </c:pt>
                      <c:pt idx="5451">
                        <c:v>12.500048830000001</c:v>
                      </c:pt>
                      <c:pt idx="5452">
                        <c:v>12.500048830000001</c:v>
                      </c:pt>
                      <c:pt idx="5453">
                        <c:v>12.500048830000001</c:v>
                      </c:pt>
                      <c:pt idx="5454">
                        <c:v>12.500048830000001</c:v>
                      </c:pt>
                      <c:pt idx="5455">
                        <c:v>12.500048830000001</c:v>
                      </c:pt>
                      <c:pt idx="5456">
                        <c:v>12.500048830000001</c:v>
                      </c:pt>
                      <c:pt idx="5457">
                        <c:v>12.500048830000001</c:v>
                      </c:pt>
                      <c:pt idx="5458">
                        <c:v>12.500048830000001</c:v>
                      </c:pt>
                      <c:pt idx="5459">
                        <c:v>12.500048830000001</c:v>
                      </c:pt>
                      <c:pt idx="5460">
                        <c:v>12.500048830000001</c:v>
                      </c:pt>
                      <c:pt idx="5461">
                        <c:v>12.500048830000001</c:v>
                      </c:pt>
                      <c:pt idx="5462">
                        <c:v>12.500048830000001</c:v>
                      </c:pt>
                      <c:pt idx="5463">
                        <c:v>12.500048830000001</c:v>
                      </c:pt>
                      <c:pt idx="5464">
                        <c:v>12.500048830000001</c:v>
                      </c:pt>
                      <c:pt idx="5465">
                        <c:v>12.500048830000001</c:v>
                      </c:pt>
                      <c:pt idx="5466">
                        <c:v>12.500048830000001</c:v>
                      </c:pt>
                      <c:pt idx="5467">
                        <c:v>12.500048830000001</c:v>
                      </c:pt>
                      <c:pt idx="5468">
                        <c:v>12.500048830000001</c:v>
                      </c:pt>
                      <c:pt idx="5469">
                        <c:v>12.500048830000001</c:v>
                      </c:pt>
                      <c:pt idx="5470">
                        <c:v>12.500048830000001</c:v>
                      </c:pt>
                      <c:pt idx="5471">
                        <c:v>12.500048830000001</c:v>
                      </c:pt>
                      <c:pt idx="5472">
                        <c:v>12.500048830000001</c:v>
                      </c:pt>
                      <c:pt idx="5473">
                        <c:v>12.500048830000001</c:v>
                      </c:pt>
                      <c:pt idx="5474">
                        <c:v>12.500048830000001</c:v>
                      </c:pt>
                      <c:pt idx="5475">
                        <c:v>12.500048830000001</c:v>
                      </c:pt>
                      <c:pt idx="5476">
                        <c:v>12.500048830000001</c:v>
                      </c:pt>
                      <c:pt idx="5477">
                        <c:v>12.500048830000001</c:v>
                      </c:pt>
                      <c:pt idx="5478">
                        <c:v>12.500048830000001</c:v>
                      </c:pt>
                      <c:pt idx="5479">
                        <c:v>12.500048830000001</c:v>
                      </c:pt>
                      <c:pt idx="5480">
                        <c:v>12.500048830000001</c:v>
                      </c:pt>
                      <c:pt idx="5481">
                        <c:v>12.500048830000001</c:v>
                      </c:pt>
                      <c:pt idx="5482">
                        <c:v>12.500048830000001</c:v>
                      </c:pt>
                      <c:pt idx="5483">
                        <c:v>12.500048830000001</c:v>
                      </c:pt>
                      <c:pt idx="5484">
                        <c:v>12.500048830000001</c:v>
                      </c:pt>
                      <c:pt idx="5485">
                        <c:v>12.500048830000001</c:v>
                      </c:pt>
                      <c:pt idx="5486">
                        <c:v>12.500048830000001</c:v>
                      </c:pt>
                      <c:pt idx="5487">
                        <c:v>12.500048830000001</c:v>
                      </c:pt>
                      <c:pt idx="5488">
                        <c:v>12.500048830000001</c:v>
                      </c:pt>
                      <c:pt idx="5489">
                        <c:v>12.500048830000001</c:v>
                      </c:pt>
                      <c:pt idx="5490">
                        <c:v>12.500048830000001</c:v>
                      </c:pt>
                      <c:pt idx="5491">
                        <c:v>12.500048830000001</c:v>
                      </c:pt>
                      <c:pt idx="5492">
                        <c:v>12.500048830000001</c:v>
                      </c:pt>
                      <c:pt idx="5493">
                        <c:v>12.500048830000001</c:v>
                      </c:pt>
                      <c:pt idx="5494">
                        <c:v>12.500048830000001</c:v>
                      </c:pt>
                      <c:pt idx="5495">
                        <c:v>12.500048830000001</c:v>
                      </c:pt>
                      <c:pt idx="5496">
                        <c:v>12.500048830000001</c:v>
                      </c:pt>
                      <c:pt idx="5497">
                        <c:v>12.500048830000001</c:v>
                      </c:pt>
                      <c:pt idx="5498">
                        <c:v>12.500048830000001</c:v>
                      </c:pt>
                      <c:pt idx="5499">
                        <c:v>12.600146479999996</c:v>
                      </c:pt>
                      <c:pt idx="5500">
                        <c:v>12.600146479999996</c:v>
                      </c:pt>
                      <c:pt idx="5501">
                        <c:v>12.600146479999996</c:v>
                      </c:pt>
                      <c:pt idx="5502">
                        <c:v>12.600146479999996</c:v>
                      </c:pt>
                      <c:pt idx="5503">
                        <c:v>12.600146479999996</c:v>
                      </c:pt>
                      <c:pt idx="5504">
                        <c:v>12.600146479999996</c:v>
                      </c:pt>
                      <c:pt idx="5505">
                        <c:v>12.600146479999996</c:v>
                      </c:pt>
                      <c:pt idx="5506">
                        <c:v>12.600146479999996</c:v>
                      </c:pt>
                      <c:pt idx="5507">
                        <c:v>12.600146479999996</c:v>
                      </c:pt>
                      <c:pt idx="5508">
                        <c:v>12.600146479999996</c:v>
                      </c:pt>
                      <c:pt idx="5509">
                        <c:v>12.600146479999996</c:v>
                      </c:pt>
                      <c:pt idx="5510">
                        <c:v>12.600146479999996</c:v>
                      </c:pt>
                      <c:pt idx="5511">
                        <c:v>12.600146479999996</c:v>
                      </c:pt>
                      <c:pt idx="5512">
                        <c:v>12.600146479999996</c:v>
                      </c:pt>
                      <c:pt idx="5513">
                        <c:v>12.600146479999996</c:v>
                      </c:pt>
                      <c:pt idx="5514">
                        <c:v>12.600146479999996</c:v>
                      </c:pt>
                      <c:pt idx="5515">
                        <c:v>12.600146479999996</c:v>
                      </c:pt>
                      <c:pt idx="5516">
                        <c:v>12.600146479999996</c:v>
                      </c:pt>
                      <c:pt idx="5517">
                        <c:v>12.600146479999996</c:v>
                      </c:pt>
                      <c:pt idx="5518">
                        <c:v>12.600146479999996</c:v>
                      </c:pt>
                      <c:pt idx="5519">
                        <c:v>12.600146479999996</c:v>
                      </c:pt>
                      <c:pt idx="5520">
                        <c:v>12.600146479999996</c:v>
                      </c:pt>
                      <c:pt idx="5521">
                        <c:v>12.600146479999996</c:v>
                      </c:pt>
                      <c:pt idx="5522">
                        <c:v>12.600146479999996</c:v>
                      </c:pt>
                      <c:pt idx="5523">
                        <c:v>12.600146479999996</c:v>
                      </c:pt>
                      <c:pt idx="5524">
                        <c:v>12.600146479999996</c:v>
                      </c:pt>
                      <c:pt idx="5525">
                        <c:v>12.600146479999996</c:v>
                      </c:pt>
                      <c:pt idx="5526">
                        <c:v>12.600146479999996</c:v>
                      </c:pt>
                      <c:pt idx="5527">
                        <c:v>12.600146479999996</c:v>
                      </c:pt>
                      <c:pt idx="5528">
                        <c:v>12.600146479999996</c:v>
                      </c:pt>
                      <c:pt idx="5529">
                        <c:v>12.600146479999996</c:v>
                      </c:pt>
                      <c:pt idx="5530">
                        <c:v>12.600146479999996</c:v>
                      </c:pt>
                      <c:pt idx="5531">
                        <c:v>12.600146479999996</c:v>
                      </c:pt>
                      <c:pt idx="5532">
                        <c:v>12.600146479999996</c:v>
                      </c:pt>
                      <c:pt idx="5533">
                        <c:v>12.600146479999996</c:v>
                      </c:pt>
                      <c:pt idx="5534">
                        <c:v>12.600146479999996</c:v>
                      </c:pt>
                      <c:pt idx="5535">
                        <c:v>12.600146479999996</c:v>
                      </c:pt>
                      <c:pt idx="5536">
                        <c:v>12.600146479999996</c:v>
                      </c:pt>
                      <c:pt idx="5537">
                        <c:v>12.600146479999996</c:v>
                      </c:pt>
                      <c:pt idx="5538">
                        <c:v>12.600146479999996</c:v>
                      </c:pt>
                      <c:pt idx="5539">
                        <c:v>12.600146479999996</c:v>
                      </c:pt>
                      <c:pt idx="5540">
                        <c:v>12.600146479999996</c:v>
                      </c:pt>
                      <c:pt idx="5541">
                        <c:v>12.600146479999996</c:v>
                      </c:pt>
                      <c:pt idx="5542">
                        <c:v>12.600146479999996</c:v>
                      </c:pt>
                      <c:pt idx="5543">
                        <c:v>12.600146479999996</c:v>
                      </c:pt>
                      <c:pt idx="5544">
                        <c:v>12.600146479999996</c:v>
                      </c:pt>
                      <c:pt idx="5545">
                        <c:v>12.600146479999996</c:v>
                      </c:pt>
                      <c:pt idx="5546">
                        <c:v>12.600146479999996</c:v>
                      </c:pt>
                      <c:pt idx="5547">
                        <c:v>12.600146479999996</c:v>
                      </c:pt>
                      <c:pt idx="5548">
                        <c:v>12.600146479999996</c:v>
                      </c:pt>
                      <c:pt idx="5549">
                        <c:v>12.600146479999996</c:v>
                      </c:pt>
                      <c:pt idx="5550">
                        <c:v>12.600146479999996</c:v>
                      </c:pt>
                      <c:pt idx="5551">
                        <c:v>12.600146479999996</c:v>
                      </c:pt>
                      <c:pt idx="5552">
                        <c:v>12.600146479999996</c:v>
                      </c:pt>
                      <c:pt idx="5553">
                        <c:v>12.600146479999996</c:v>
                      </c:pt>
                      <c:pt idx="5554">
                        <c:v>12.600146479999996</c:v>
                      </c:pt>
                      <c:pt idx="5555">
                        <c:v>12.600146479999996</c:v>
                      </c:pt>
                      <c:pt idx="5556">
                        <c:v>12.600146479999996</c:v>
                      </c:pt>
                      <c:pt idx="5557">
                        <c:v>12.600146479999996</c:v>
                      </c:pt>
                      <c:pt idx="5558">
                        <c:v>12.600146479999996</c:v>
                      </c:pt>
                      <c:pt idx="5559">
                        <c:v>12.600146479999996</c:v>
                      </c:pt>
                      <c:pt idx="5560">
                        <c:v>12.600146479999996</c:v>
                      </c:pt>
                      <c:pt idx="5561">
                        <c:v>12.600146479999996</c:v>
                      </c:pt>
                      <c:pt idx="5562">
                        <c:v>12.600146479999996</c:v>
                      </c:pt>
                      <c:pt idx="5563">
                        <c:v>12.600146479999996</c:v>
                      </c:pt>
                      <c:pt idx="5564">
                        <c:v>12.600146479999996</c:v>
                      </c:pt>
                      <c:pt idx="5565">
                        <c:v>12.600146479999996</c:v>
                      </c:pt>
                      <c:pt idx="5566">
                        <c:v>12.600146479999996</c:v>
                      </c:pt>
                      <c:pt idx="5567">
                        <c:v>12.600146479999996</c:v>
                      </c:pt>
                      <c:pt idx="5568">
                        <c:v>12.600146479999996</c:v>
                      </c:pt>
                      <c:pt idx="5569">
                        <c:v>12.600146479999996</c:v>
                      </c:pt>
                      <c:pt idx="5570">
                        <c:v>12.600146479999996</c:v>
                      </c:pt>
                      <c:pt idx="5571">
                        <c:v>12.600146479999996</c:v>
                      </c:pt>
                      <c:pt idx="5572">
                        <c:v>12.600146479999996</c:v>
                      </c:pt>
                      <c:pt idx="5573">
                        <c:v>12.600146479999996</c:v>
                      </c:pt>
                      <c:pt idx="5574">
                        <c:v>12.600146479999996</c:v>
                      </c:pt>
                      <c:pt idx="5575">
                        <c:v>12.600146479999996</c:v>
                      </c:pt>
                      <c:pt idx="5576">
                        <c:v>12.600146479999996</c:v>
                      </c:pt>
                      <c:pt idx="5577">
                        <c:v>12.600146479999996</c:v>
                      </c:pt>
                      <c:pt idx="5578">
                        <c:v>12.600146479999996</c:v>
                      </c:pt>
                      <c:pt idx="5579">
                        <c:v>12.600146479999996</c:v>
                      </c:pt>
                      <c:pt idx="5580">
                        <c:v>12.600146479999996</c:v>
                      </c:pt>
                      <c:pt idx="5581">
                        <c:v>12.600146479999996</c:v>
                      </c:pt>
                      <c:pt idx="5582">
                        <c:v>12.600146479999996</c:v>
                      </c:pt>
                      <c:pt idx="5583">
                        <c:v>12.600146479999996</c:v>
                      </c:pt>
                      <c:pt idx="5584">
                        <c:v>12.600146479999996</c:v>
                      </c:pt>
                      <c:pt idx="5585">
                        <c:v>12.600146479999996</c:v>
                      </c:pt>
                      <c:pt idx="5586">
                        <c:v>12.600146479999996</c:v>
                      </c:pt>
                      <c:pt idx="5587">
                        <c:v>12.600146479999996</c:v>
                      </c:pt>
                      <c:pt idx="5588">
                        <c:v>12.600146479999996</c:v>
                      </c:pt>
                      <c:pt idx="5589">
                        <c:v>12.600146479999996</c:v>
                      </c:pt>
                      <c:pt idx="5590">
                        <c:v>12.600146479999996</c:v>
                      </c:pt>
                      <c:pt idx="5591">
                        <c:v>12.600146479999996</c:v>
                      </c:pt>
                      <c:pt idx="5592">
                        <c:v>12.600146479999996</c:v>
                      </c:pt>
                      <c:pt idx="5593">
                        <c:v>12.600146479999996</c:v>
                      </c:pt>
                      <c:pt idx="5594">
                        <c:v>12.600146479999996</c:v>
                      </c:pt>
                      <c:pt idx="5595">
                        <c:v>12.600146479999996</c:v>
                      </c:pt>
                      <c:pt idx="5596">
                        <c:v>12.600146479999996</c:v>
                      </c:pt>
                      <c:pt idx="5597">
                        <c:v>12.600146479999996</c:v>
                      </c:pt>
                      <c:pt idx="5598">
                        <c:v>12.600146479999996</c:v>
                      </c:pt>
                      <c:pt idx="5599">
                        <c:v>12.600146479999996</c:v>
                      </c:pt>
                      <c:pt idx="5600">
                        <c:v>12.600146479999996</c:v>
                      </c:pt>
                      <c:pt idx="5601">
                        <c:v>12.600146479999996</c:v>
                      </c:pt>
                      <c:pt idx="5602">
                        <c:v>12.600146479999996</c:v>
                      </c:pt>
                      <c:pt idx="5603">
                        <c:v>12.600146479999996</c:v>
                      </c:pt>
                      <c:pt idx="5604">
                        <c:v>12.600146479999996</c:v>
                      </c:pt>
                      <c:pt idx="5605">
                        <c:v>12.600146479999996</c:v>
                      </c:pt>
                      <c:pt idx="5606">
                        <c:v>12.600146479999996</c:v>
                      </c:pt>
                      <c:pt idx="5607">
                        <c:v>12.600146479999996</c:v>
                      </c:pt>
                      <c:pt idx="5608">
                        <c:v>12.600146479999996</c:v>
                      </c:pt>
                      <c:pt idx="5609">
                        <c:v>12.600146479999996</c:v>
                      </c:pt>
                      <c:pt idx="5610">
                        <c:v>12.600146479999996</c:v>
                      </c:pt>
                      <c:pt idx="5611">
                        <c:v>12.600146479999996</c:v>
                      </c:pt>
                      <c:pt idx="5612">
                        <c:v>12.600146479999996</c:v>
                      </c:pt>
                      <c:pt idx="5613">
                        <c:v>12.600146479999996</c:v>
                      </c:pt>
                      <c:pt idx="5614">
                        <c:v>12.600146479999996</c:v>
                      </c:pt>
                      <c:pt idx="5615">
                        <c:v>12.600146479999996</c:v>
                      </c:pt>
                      <c:pt idx="5616">
                        <c:v>12.600146479999996</c:v>
                      </c:pt>
                      <c:pt idx="5617">
                        <c:v>12.600146479999996</c:v>
                      </c:pt>
                      <c:pt idx="5618">
                        <c:v>12.600146479999996</c:v>
                      </c:pt>
                      <c:pt idx="5619">
                        <c:v>12.600146479999996</c:v>
                      </c:pt>
                      <c:pt idx="5620">
                        <c:v>12.600146479999996</c:v>
                      </c:pt>
                      <c:pt idx="5621">
                        <c:v>12.600146479999996</c:v>
                      </c:pt>
                      <c:pt idx="5622">
                        <c:v>12.600146479999996</c:v>
                      </c:pt>
                      <c:pt idx="5623">
                        <c:v>12.600146479999996</c:v>
                      </c:pt>
                      <c:pt idx="5624">
                        <c:v>12.600146479999996</c:v>
                      </c:pt>
                      <c:pt idx="5625">
                        <c:v>12.600146479999996</c:v>
                      </c:pt>
                      <c:pt idx="5626">
                        <c:v>12.600146479999996</c:v>
                      </c:pt>
                      <c:pt idx="5627">
                        <c:v>12.600146479999996</c:v>
                      </c:pt>
                      <c:pt idx="5628">
                        <c:v>12.600146479999996</c:v>
                      </c:pt>
                      <c:pt idx="5629">
                        <c:v>12.600146479999996</c:v>
                      </c:pt>
                      <c:pt idx="5630">
                        <c:v>12.600146479999996</c:v>
                      </c:pt>
                      <c:pt idx="5631">
                        <c:v>12.600146479999996</c:v>
                      </c:pt>
                      <c:pt idx="5632">
                        <c:v>12.600146479999996</c:v>
                      </c:pt>
                      <c:pt idx="5633">
                        <c:v>12.600146479999996</c:v>
                      </c:pt>
                      <c:pt idx="5634">
                        <c:v>12.600146479999996</c:v>
                      </c:pt>
                      <c:pt idx="5635">
                        <c:v>12.600146479999996</c:v>
                      </c:pt>
                      <c:pt idx="5636">
                        <c:v>12.600146479999996</c:v>
                      </c:pt>
                      <c:pt idx="5637">
                        <c:v>12.600146479999996</c:v>
                      </c:pt>
                      <c:pt idx="5638">
                        <c:v>12.600146479999996</c:v>
                      </c:pt>
                      <c:pt idx="5639">
                        <c:v>12.600146479999996</c:v>
                      </c:pt>
                      <c:pt idx="5640">
                        <c:v>12.600146479999996</c:v>
                      </c:pt>
                      <c:pt idx="5641">
                        <c:v>12.600146479999996</c:v>
                      </c:pt>
                      <c:pt idx="5642">
                        <c:v>12.600146479999996</c:v>
                      </c:pt>
                      <c:pt idx="5643">
                        <c:v>12.600146479999996</c:v>
                      </c:pt>
                      <c:pt idx="5644">
                        <c:v>12.600146479999996</c:v>
                      </c:pt>
                      <c:pt idx="5645">
                        <c:v>12.600146479999996</c:v>
                      </c:pt>
                      <c:pt idx="5646">
                        <c:v>12.600146479999996</c:v>
                      </c:pt>
                      <c:pt idx="5647">
                        <c:v>12.600146479999996</c:v>
                      </c:pt>
                      <c:pt idx="5648">
                        <c:v>12.600146479999996</c:v>
                      </c:pt>
                      <c:pt idx="5649">
                        <c:v>12.600146479999996</c:v>
                      </c:pt>
                      <c:pt idx="5650">
                        <c:v>12.600146479999996</c:v>
                      </c:pt>
                      <c:pt idx="5651">
                        <c:v>12.600146479999996</c:v>
                      </c:pt>
                      <c:pt idx="5652">
                        <c:v>12.600146479999996</c:v>
                      </c:pt>
                      <c:pt idx="5653">
                        <c:v>12.600146479999996</c:v>
                      </c:pt>
                      <c:pt idx="5654">
                        <c:v>12.600146479999996</c:v>
                      </c:pt>
                      <c:pt idx="5655">
                        <c:v>12.600146479999996</c:v>
                      </c:pt>
                      <c:pt idx="5656">
                        <c:v>12.600146479999996</c:v>
                      </c:pt>
                      <c:pt idx="5657">
                        <c:v>12.600146479999996</c:v>
                      </c:pt>
                      <c:pt idx="5658">
                        <c:v>12.600146479999996</c:v>
                      </c:pt>
                      <c:pt idx="5659">
                        <c:v>12.600146479999996</c:v>
                      </c:pt>
                      <c:pt idx="5660">
                        <c:v>12.600146479999996</c:v>
                      </c:pt>
                      <c:pt idx="5661">
                        <c:v>12.600146479999996</c:v>
                      </c:pt>
                      <c:pt idx="5662">
                        <c:v>12.600146479999996</c:v>
                      </c:pt>
                      <c:pt idx="5663">
                        <c:v>12.600146479999996</c:v>
                      </c:pt>
                      <c:pt idx="5664">
                        <c:v>12.600146479999996</c:v>
                      </c:pt>
                      <c:pt idx="5665">
                        <c:v>12.600146479999996</c:v>
                      </c:pt>
                      <c:pt idx="5666">
                        <c:v>12.600146479999996</c:v>
                      </c:pt>
                      <c:pt idx="5667">
                        <c:v>12.600146479999996</c:v>
                      </c:pt>
                      <c:pt idx="5668">
                        <c:v>12.600146479999996</c:v>
                      </c:pt>
                      <c:pt idx="5669">
                        <c:v>12.600146479999996</c:v>
                      </c:pt>
                      <c:pt idx="5670">
                        <c:v>12.600146479999996</c:v>
                      </c:pt>
                      <c:pt idx="5671">
                        <c:v>12.600146479999996</c:v>
                      </c:pt>
                      <c:pt idx="5672">
                        <c:v>12.600146479999996</c:v>
                      </c:pt>
                      <c:pt idx="5673">
                        <c:v>12.600146479999996</c:v>
                      </c:pt>
                      <c:pt idx="5674">
                        <c:v>12.600146479999996</c:v>
                      </c:pt>
                      <c:pt idx="5675">
                        <c:v>12.600146479999996</c:v>
                      </c:pt>
                      <c:pt idx="5676">
                        <c:v>12.600146479999996</c:v>
                      </c:pt>
                      <c:pt idx="5677">
                        <c:v>12.600146479999996</c:v>
                      </c:pt>
                      <c:pt idx="5678">
                        <c:v>12.600146479999996</c:v>
                      </c:pt>
                      <c:pt idx="5679">
                        <c:v>12.600146479999996</c:v>
                      </c:pt>
                      <c:pt idx="5680">
                        <c:v>12.600146479999996</c:v>
                      </c:pt>
                      <c:pt idx="5681">
                        <c:v>12.600146479999996</c:v>
                      </c:pt>
                      <c:pt idx="5682">
                        <c:v>12.600146479999996</c:v>
                      </c:pt>
                      <c:pt idx="5683">
                        <c:v>12.600146479999996</c:v>
                      </c:pt>
                      <c:pt idx="5684">
                        <c:v>12.600146479999996</c:v>
                      </c:pt>
                      <c:pt idx="5685">
                        <c:v>12.600146479999996</c:v>
                      </c:pt>
                      <c:pt idx="5686">
                        <c:v>12.600146479999996</c:v>
                      </c:pt>
                      <c:pt idx="5687">
                        <c:v>12.600146479999996</c:v>
                      </c:pt>
                      <c:pt idx="5688">
                        <c:v>12.600146479999996</c:v>
                      </c:pt>
                      <c:pt idx="5689">
                        <c:v>12.600146479999996</c:v>
                      </c:pt>
                      <c:pt idx="5690">
                        <c:v>12.600146479999996</c:v>
                      </c:pt>
                      <c:pt idx="5691">
                        <c:v>12.600146479999996</c:v>
                      </c:pt>
                      <c:pt idx="5692">
                        <c:v>12.600146479999996</c:v>
                      </c:pt>
                      <c:pt idx="5693">
                        <c:v>12.600146479999996</c:v>
                      </c:pt>
                      <c:pt idx="5694">
                        <c:v>12.600146479999996</c:v>
                      </c:pt>
                      <c:pt idx="5695">
                        <c:v>12.600146479999996</c:v>
                      </c:pt>
                      <c:pt idx="5696">
                        <c:v>12.600146479999996</c:v>
                      </c:pt>
                      <c:pt idx="5697">
                        <c:v>12.600146479999996</c:v>
                      </c:pt>
                      <c:pt idx="5698">
                        <c:v>12.600146479999996</c:v>
                      </c:pt>
                      <c:pt idx="5699">
                        <c:v>12.600146479999996</c:v>
                      </c:pt>
                      <c:pt idx="5700">
                        <c:v>12.600146479999996</c:v>
                      </c:pt>
                      <c:pt idx="5701">
                        <c:v>12.600146479999996</c:v>
                      </c:pt>
                      <c:pt idx="5702">
                        <c:v>12.600146479999996</c:v>
                      </c:pt>
                      <c:pt idx="5703">
                        <c:v>12.600146479999996</c:v>
                      </c:pt>
                      <c:pt idx="5704">
                        <c:v>12.600146479999996</c:v>
                      </c:pt>
                      <c:pt idx="5705">
                        <c:v>12.600146479999996</c:v>
                      </c:pt>
                      <c:pt idx="5706">
                        <c:v>12.600146479999996</c:v>
                      </c:pt>
                      <c:pt idx="5707">
                        <c:v>12.600146479999996</c:v>
                      </c:pt>
                      <c:pt idx="5708">
                        <c:v>12.600146479999996</c:v>
                      </c:pt>
                      <c:pt idx="5709">
                        <c:v>12.600146479999996</c:v>
                      </c:pt>
                      <c:pt idx="5710">
                        <c:v>12.600146479999996</c:v>
                      </c:pt>
                      <c:pt idx="5711">
                        <c:v>12.600146479999996</c:v>
                      </c:pt>
                      <c:pt idx="5712">
                        <c:v>12.600146479999996</c:v>
                      </c:pt>
                      <c:pt idx="5713">
                        <c:v>12.600146479999996</c:v>
                      </c:pt>
                      <c:pt idx="5714">
                        <c:v>12.600146479999996</c:v>
                      </c:pt>
                      <c:pt idx="5715">
                        <c:v>12.600146479999996</c:v>
                      </c:pt>
                      <c:pt idx="5716">
                        <c:v>12.600146479999996</c:v>
                      </c:pt>
                      <c:pt idx="5717">
                        <c:v>12.600146479999996</c:v>
                      </c:pt>
                      <c:pt idx="5718">
                        <c:v>12.600146479999996</c:v>
                      </c:pt>
                      <c:pt idx="5719">
                        <c:v>12.600146479999996</c:v>
                      </c:pt>
                      <c:pt idx="5720">
                        <c:v>12.600146479999996</c:v>
                      </c:pt>
                      <c:pt idx="5721">
                        <c:v>12.600146479999996</c:v>
                      </c:pt>
                      <c:pt idx="5722">
                        <c:v>12.600146479999996</c:v>
                      </c:pt>
                      <c:pt idx="5723">
                        <c:v>12.600146479999996</c:v>
                      </c:pt>
                      <c:pt idx="5724">
                        <c:v>12.600146479999996</c:v>
                      </c:pt>
                      <c:pt idx="5725">
                        <c:v>12.600146479999996</c:v>
                      </c:pt>
                      <c:pt idx="5726">
                        <c:v>12.600146479999996</c:v>
                      </c:pt>
                      <c:pt idx="5727">
                        <c:v>12.600146479999996</c:v>
                      </c:pt>
                      <c:pt idx="5728">
                        <c:v>12.600146479999996</c:v>
                      </c:pt>
                      <c:pt idx="5729">
                        <c:v>12.600146479999996</c:v>
                      </c:pt>
                      <c:pt idx="5730">
                        <c:v>12.600146479999996</c:v>
                      </c:pt>
                      <c:pt idx="5731">
                        <c:v>12.600146479999996</c:v>
                      </c:pt>
                      <c:pt idx="5732">
                        <c:v>12.600146479999996</c:v>
                      </c:pt>
                      <c:pt idx="5733">
                        <c:v>12.600146479999996</c:v>
                      </c:pt>
                      <c:pt idx="5734">
                        <c:v>12.600146479999996</c:v>
                      </c:pt>
                      <c:pt idx="5735">
                        <c:v>12.600146479999996</c:v>
                      </c:pt>
                      <c:pt idx="5736">
                        <c:v>12.600146479999996</c:v>
                      </c:pt>
                      <c:pt idx="5737">
                        <c:v>12.600146479999996</c:v>
                      </c:pt>
                      <c:pt idx="5738">
                        <c:v>12.600146479999996</c:v>
                      </c:pt>
                      <c:pt idx="5739">
                        <c:v>12.600146479999996</c:v>
                      </c:pt>
                      <c:pt idx="5740">
                        <c:v>12.600146479999996</c:v>
                      </c:pt>
                      <c:pt idx="5741">
                        <c:v>12.600146479999996</c:v>
                      </c:pt>
                      <c:pt idx="5742">
                        <c:v>12.600146479999996</c:v>
                      </c:pt>
                      <c:pt idx="5743">
                        <c:v>12.600146479999996</c:v>
                      </c:pt>
                      <c:pt idx="5744">
                        <c:v>12.700244139999999</c:v>
                      </c:pt>
                      <c:pt idx="5745">
                        <c:v>12.700244139999999</c:v>
                      </c:pt>
                      <c:pt idx="5746">
                        <c:v>12.700244139999999</c:v>
                      </c:pt>
                      <c:pt idx="5747">
                        <c:v>12.700244139999999</c:v>
                      </c:pt>
                      <c:pt idx="5748">
                        <c:v>12.700244139999999</c:v>
                      </c:pt>
                      <c:pt idx="5749">
                        <c:v>12.700244139999999</c:v>
                      </c:pt>
                      <c:pt idx="5750">
                        <c:v>12.700244139999999</c:v>
                      </c:pt>
                      <c:pt idx="5751">
                        <c:v>12.700244139999999</c:v>
                      </c:pt>
                      <c:pt idx="5752">
                        <c:v>12.700244139999999</c:v>
                      </c:pt>
                      <c:pt idx="5753">
                        <c:v>12.700244139999999</c:v>
                      </c:pt>
                      <c:pt idx="5754">
                        <c:v>12.700244139999999</c:v>
                      </c:pt>
                      <c:pt idx="5755">
                        <c:v>12.700244139999999</c:v>
                      </c:pt>
                      <c:pt idx="5756">
                        <c:v>12.700244139999999</c:v>
                      </c:pt>
                      <c:pt idx="5757">
                        <c:v>12.700244139999999</c:v>
                      </c:pt>
                      <c:pt idx="5758">
                        <c:v>12.700244139999999</c:v>
                      </c:pt>
                      <c:pt idx="5759">
                        <c:v>12.700244139999999</c:v>
                      </c:pt>
                      <c:pt idx="5760">
                        <c:v>12.700244139999999</c:v>
                      </c:pt>
                      <c:pt idx="5761">
                        <c:v>12.700244139999999</c:v>
                      </c:pt>
                      <c:pt idx="5762">
                        <c:v>12.700244139999999</c:v>
                      </c:pt>
                      <c:pt idx="5763">
                        <c:v>12.700244139999999</c:v>
                      </c:pt>
                      <c:pt idx="5764">
                        <c:v>12.700244139999999</c:v>
                      </c:pt>
                      <c:pt idx="5765">
                        <c:v>12.700244139999999</c:v>
                      </c:pt>
                      <c:pt idx="5766">
                        <c:v>12.700244139999999</c:v>
                      </c:pt>
                      <c:pt idx="5767">
                        <c:v>12.700244139999999</c:v>
                      </c:pt>
                      <c:pt idx="5768">
                        <c:v>12.700244139999999</c:v>
                      </c:pt>
                      <c:pt idx="5769">
                        <c:v>12.700244139999999</c:v>
                      </c:pt>
                      <c:pt idx="5770">
                        <c:v>12.700244139999999</c:v>
                      </c:pt>
                      <c:pt idx="5771">
                        <c:v>12.700244139999999</c:v>
                      </c:pt>
                      <c:pt idx="5772">
                        <c:v>12.700244139999999</c:v>
                      </c:pt>
                      <c:pt idx="5773">
                        <c:v>12.700244139999999</c:v>
                      </c:pt>
                      <c:pt idx="5774">
                        <c:v>12.700244139999999</c:v>
                      </c:pt>
                      <c:pt idx="5775">
                        <c:v>12.700244139999999</c:v>
                      </c:pt>
                      <c:pt idx="5776">
                        <c:v>12.700244139999999</c:v>
                      </c:pt>
                      <c:pt idx="5777">
                        <c:v>12.700244139999999</c:v>
                      </c:pt>
                      <c:pt idx="5778">
                        <c:v>12.700244139999999</c:v>
                      </c:pt>
                      <c:pt idx="5779">
                        <c:v>12.700244139999999</c:v>
                      </c:pt>
                      <c:pt idx="5780">
                        <c:v>12.700244139999999</c:v>
                      </c:pt>
                      <c:pt idx="5781">
                        <c:v>12.700244139999999</c:v>
                      </c:pt>
                      <c:pt idx="5782">
                        <c:v>12.700244139999999</c:v>
                      </c:pt>
                      <c:pt idx="5783">
                        <c:v>12.700244139999999</c:v>
                      </c:pt>
                      <c:pt idx="5784">
                        <c:v>12.700244139999999</c:v>
                      </c:pt>
                      <c:pt idx="5785">
                        <c:v>12.700244139999999</c:v>
                      </c:pt>
                      <c:pt idx="5786">
                        <c:v>12.700244139999999</c:v>
                      </c:pt>
                      <c:pt idx="5787">
                        <c:v>12.700244139999999</c:v>
                      </c:pt>
                      <c:pt idx="5788">
                        <c:v>12.700244139999999</c:v>
                      </c:pt>
                      <c:pt idx="5789">
                        <c:v>12.700244139999999</c:v>
                      </c:pt>
                      <c:pt idx="5790">
                        <c:v>12.700244139999999</c:v>
                      </c:pt>
                      <c:pt idx="5791">
                        <c:v>12.700244139999999</c:v>
                      </c:pt>
                      <c:pt idx="5792">
                        <c:v>12.700244139999999</c:v>
                      </c:pt>
                      <c:pt idx="5793">
                        <c:v>12.700244139999999</c:v>
                      </c:pt>
                      <c:pt idx="5794">
                        <c:v>12.700244139999999</c:v>
                      </c:pt>
                      <c:pt idx="5795">
                        <c:v>12.700244139999999</c:v>
                      </c:pt>
                      <c:pt idx="5796">
                        <c:v>12.700244139999999</c:v>
                      </c:pt>
                      <c:pt idx="5797">
                        <c:v>12.700244139999999</c:v>
                      </c:pt>
                      <c:pt idx="5798">
                        <c:v>12.700244139999999</c:v>
                      </c:pt>
                      <c:pt idx="5799">
                        <c:v>12.700244139999999</c:v>
                      </c:pt>
                      <c:pt idx="5800">
                        <c:v>12.700244139999999</c:v>
                      </c:pt>
                      <c:pt idx="5801">
                        <c:v>12.700244139999999</c:v>
                      </c:pt>
                      <c:pt idx="5802">
                        <c:v>12.700244139999999</c:v>
                      </c:pt>
                      <c:pt idx="5803">
                        <c:v>12.700244139999999</c:v>
                      </c:pt>
                      <c:pt idx="5804">
                        <c:v>12.700244139999999</c:v>
                      </c:pt>
                      <c:pt idx="5805">
                        <c:v>12.700244139999999</c:v>
                      </c:pt>
                      <c:pt idx="5806">
                        <c:v>12.700244139999999</c:v>
                      </c:pt>
                      <c:pt idx="5807">
                        <c:v>12.700244139999999</c:v>
                      </c:pt>
                      <c:pt idx="5808">
                        <c:v>12.700244139999999</c:v>
                      </c:pt>
                      <c:pt idx="5809">
                        <c:v>12.700244139999999</c:v>
                      </c:pt>
                      <c:pt idx="5810">
                        <c:v>12.700244139999999</c:v>
                      </c:pt>
                      <c:pt idx="5811">
                        <c:v>12.700244139999999</c:v>
                      </c:pt>
                      <c:pt idx="5812">
                        <c:v>12.700244139999999</c:v>
                      </c:pt>
                      <c:pt idx="5813">
                        <c:v>12.700244139999999</c:v>
                      </c:pt>
                      <c:pt idx="5814">
                        <c:v>12.700244139999999</c:v>
                      </c:pt>
                      <c:pt idx="5815">
                        <c:v>12.700244139999999</c:v>
                      </c:pt>
                      <c:pt idx="5816">
                        <c:v>12.700244139999999</c:v>
                      </c:pt>
                      <c:pt idx="5817">
                        <c:v>12.700244139999999</c:v>
                      </c:pt>
                      <c:pt idx="5818">
                        <c:v>12.700244139999999</c:v>
                      </c:pt>
                      <c:pt idx="5819">
                        <c:v>12.700244139999999</c:v>
                      </c:pt>
                      <c:pt idx="5820">
                        <c:v>12.700244139999999</c:v>
                      </c:pt>
                      <c:pt idx="5821">
                        <c:v>12.700244139999999</c:v>
                      </c:pt>
                      <c:pt idx="5822">
                        <c:v>12.700244139999999</c:v>
                      </c:pt>
                      <c:pt idx="5823">
                        <c:v>12.700244139999999</c:v>
                      </c:pt>
                      <c:pt idx="5824">
                        <c:v>12.700244139999999</c:v>
                      </c:pt>
                      <c:pt idx="5825">
                        <c:v>12.700244139999999</c:v>
                      </c:pt>
                      <c:pt idx="5826">
                        <c:v>12.700244139999999</c:v>
                      </c:pt>
                      <c:pt idx="5827">
                        <c:v>12.700244139999999</c:v>
                      </c:pt>
                      <c:pt idx="5828">
                        <c:v>12.700244139999999</c:v>
                      </c:pt>
                      <c:pt idx="5829">
                        <c:v>12.700244139999999</c:v>
                      </c:pt>
                      <c:pt idx="5830">
                        <c:v>12.700244139999999</c:v>
                      </c:pt>
                      <c:pt idx="5831">
                        <c:v>12.700244139999999</c:v>
                      </c:pt>
                      <c:pt idx="5832">
                        <c:v>12.700244139999999</c:v>
                      </c:pt>
                      <c:pt idx="5833">
                        <c:v>12.700244139999999</c:v>
                      </c:pt>
                      <c:pt idx="5834">
                        <c:v>12.700244139999999</c:v>
                      </c:pt>
                      <c:pt idx="5835">
                        <c:v>12.700244139999999</c:v>
                      </c:pt>
                      <c:pt idx="5836">
                        <c:v>12.700244139999999</c:v>
                      </c:pt>
                      <c:pt idx="5837">
                        <c:v>12.700244139999999</c:v>
                      </c:pt>
                      <c:pt idx="5838">
                        <c:v>12.700244139999999</c:v>
                      </c:pt>
                      <c:pt idx="5839">
                        <c:v>12.700244139999999</c:v>
                      </c:pt>
                      <c:pt idx="5840">
                        <c:v>12.700244139999999</c:v>
                      </c:pt>
                      <c:pt idx="5841">
                        <c:v>12.700244139999999</c:v>
                      </c:pt>
                      <c:pt idx="5842">
                        <c:v>12.700244139999999</c:v>
                      </c:pt>
                      <c:pt idx="5843">
                        <c:v>12.700244139999999</c:v>
                      </c:pt>
                      <c:pt idx="5844">
                        <c:v>12.700244139999999</c:v>
                      </c:pt>
                      <c:pt idx="5845">
                        <c:v>12.700244139999999</c:v>
                      </c:pt>
                      <c:pt idx="5846">
                        <c:v>12.700244139999999</c:v>
                      </c:pt>
                      <c:pt idx="5847">
                        <c:v>12.700244139999999</c:v>
                      </c:pt>
                      <c:pt idx="5848">
                        <c:v>12.700244139999999</c:v>
                      </c:pt>
                      <c:pt idx="5849">
                        <c:v>12.700244139999999</c:v>
                      </c:pt>
                      <c:pt idx="5850">
                        <c:v>12.700244139999999</c:v>
                      </c:pt>
                      <c:pt idx="5851">
                        <c:v>12.700244139999999</c:v>
                      </c:pt>
                      <c:pt idx="5852">
                        <c:v>12.700244139999999</c:v>
                      </c:pt>
                      <c:pt idx="5853">
                        <c:v>12.700244139999999</c:v>
                      </c:pt>
                      <c:pt idx="5854">
                        <c:v>12.700244139999999</c:v>
                      </c:pt>
                      <c:pt idx="5855">
                        <c:v>12.700244139999999</c:v>
                      </c:pt>
                      <c:pt idx="5856">
                        <c:v>12.700244139999999</c:v>
                      </c:pt>
                      <c:pt idx="5857">
                        <c:v>12.700244139999999</c:v>
                      </c:pt>
                      <c:pt idx="5858">
                        <c:v>12.700244139999999</c:v>
                      </c:pt>
                      <c:pt idx="5859">
                        <c:v>12.700244139999999</c:v>
                      </c:pt>
                      <c:pt idx="5860">
                        <c:v>12.700244139999999</c:v>
                      </c:pt>
                      <c:pt idx="5861">
                        <c:v>12.700244139999999</c:v>
                      </c:pt>
                      <c:pt idx="5862">
                        <c:v>12.700244139999999</c:v>
                      </c:pt>
                      <c:pt idx="5863">
                        <c:v>12.700244139999999</c:v>
                      </c:pt>
                      <c:pt idx="5864">
                        <c:v>12.700244139999999</c:v>
                      </c:pt>
                      <c:pt idx="5865">
                        <c:v>12.700244139999999</c:v>
                      </c:pt>
                      <c:pt idx="5866">
                        <c:v>12.700244139999999</c:v>
                      </c:pt>
                      <c:pt idx="5867">
                        <c:v>12.700244139999999</c:v>
                      </c:pt>
                      <c:pt idx="5868">
                        <c:v>12.700244139999999</c:v>
                      </c:pt>
                      <c:pt idx="5869">
                        <c:v>12.700244139999999</c:v>
                      </c:pt>
                      <c:pt idx="5870">
                        <c:v>12.700244139999999</c:v>
                      </c:pt>
                      <c:pt idx="5871">
                        <c:v>12.700244139999999</c:v>
                      </c:pt>
                      <c:pt idx="5872">
                        <c:v>12.700244139999999</c:v>
                      </c:pt>
                      <c:pt idx="5873">
                        <c:v>12.700244139999999</c:v>
                      </c:pt>
                      <c:pt idx="5874">
                        <c:v>12.700244139999999</c:v>
                      </c:pt>
                      <c:pt idx="5875">
                        <c:v>12.700244139999999</c:v>
                      </c:pt>
                      <c:pt idx="5876">
                        <c:v>12.700244139999999</c:v>
                      </c:pt>
                      <c:pt idx="5877">
                        <c:v>12.700244139999999</c:v>
                      </c:pt>
                      <c:pt idx="5878">
                        <c:v>12.700244139999999</c:v>
                      </c:pt>
                      <c:pt idx="5879">
                        <c:v>12.700244139999999</c:v>
                      </c:pt>
                      <c:pt idx="5880">
                        <c:v>12.700244139999999</c:v>
                      </c:pt>
                      <c:pt idx="5881">
                        <c:v>12.700244139999999</c:v>
                      </c:pt>
                      <c:pt idx="5882">
                        <c:v>12.700244139999999</c:v>
                      </c:pt>
                      <c:pt idx="5883">
                        <c:v>12.700244139999999</c:v>
                      </c:pt>
                      <c:pt idx="5884">
                        <c:v>12.700244139999999</c:v>
                      </c:pt>
                      <c:pt idx="5885">
                        <c:v>12.700244139999999</c:v>
                      </c:pt>
                      <c:pt idx="5886">
                        <c:v>12.700244139999999</c:v>
                      </c:pt>
                      <c:pt idx="5887">
                        <c:v>12.700244139999999</c:v>
                      </c:pt>
                      <c:pt idx="5888">
                        <c:v>12.700244139999999</c:v>
                      </c:pt>
                      <c:pt idx="5889">
                        <c:v>12.700244139999999</c:v>
                      </c:pt>
                      <c:pt idx="5890">
                        <c:v>12.700244139999999</c:v>
                      </c:pt>
                      <c:pt idx="5891">
                        <c:v>12.700244139999999</c:v>
                      </c:pt>
                      <c:pt idx="5892">
                        <c:v>12.700244139999999</c:v>
                      </c:pt>
                      <c:pt idx="5893">
                        <c:v>12.700244139999999</c:v>
                      </c:pt>
                      <c:pt idx="5894">
                        <c:v>12.700244139999999</c:v>
                      </c:pt>
                      <c:pt idx="5895">
                        <c:v>12.700244139999999</c:v>
                      </c:pt>
                      <c:pt idx="5896">
                        <c:v>12.700244139999999</c:v>
                      </c:pt>
                      <c:pt idx="5897">
                        <c:v>12.700244139999999</c:v>
                      </c:pt>
                      <c:pt idx="5898">
                        <c:v>12.700244139999999</c:v>
                      </c:pt>
                      <c:pt idx="5899">
                        <c:v>12.700244139999999</c:v>
                      </c:pt>
                      <c:pt idx="5900">
                        <c:v>12.700244139999999</c:v>
                      </c:pt>
                      <c:pt idx="5901">
                        <c:v>12.700244139999999</c:v>
                      </c:pt>
                      <c:pt idx="5902">
                        <c:v>12.700244139999999</c:v>
                      </c:pt>
                      <c:pt idx="5903">
                        <c:v>12.700244139999999</c:v>
                      </c:pt>
                      <c:pt idx="5904">
                        <c:v>12.700244139999999</c:v>
                      </c:pt>
                      <c:pt idx="5905">
                        <c:v>12.700244139999999</c:v>
                      </c:pt>
                      <c:pt idx="5906">
                        <c:v>12.700244139999999</c:v>
                      </c:pt>
                      <c:pt idx="5907">
                        <c:v>12.700244139999999</c:v>
                      </c:pt>
                      <c:pt idx="5908">
                        <c:v>12.700244139999999</c:v>
                      </c:pt>
                      <c:pt idx="5909">
                        <c:v>12.700244139999999</c:v>
                      </c:pt>
                      <c:pt idx="5910">
                        <c:v>12.700244139999999</c:v>
                      </c:pt>
                      <c:pt idx="5911">
                        <c:v>12.700244139999999</c:v>
                      </c:pt>
                      <c:pt idx="5912">
                        <c:v>12.700244139999999</c:v>
                      </c:pt>
                      <c:pt idx="5913">
                        <c:v>12.700244139999999</c:v>
                      </c:pt>
                      <c:pt idx="5914">
                        <c:v>12.700244139999999</c:v>
                      </c:pt>
                      <c:pt idx="5915">
                        <c:v>12.700244139999999</c:v>
                      </c:pt>
                      <c:pt idx="5916">
                        <c:v>12.700244139999999</c:v>
                      </c:pt>
                      <c:pt idx="5917">
                        <c:v>12.700244139999999</c:v>
                      </c:pt>
                      <c:pt idx="5918">
                        <c:v>12.700244139999999</c:v>
                      </c:pt>
                      <c:pt idx="5919">
                        <c:v>12.700244139999999</c:v>
                      </c:pt>
                      <c:pt idx="5920">
                        <c:v>12.700244139999999</c:v>
                      </c:pt>
                      <c:pt idx="5921">
                        <c:v>12.700244139999999</c:v>
                      </c:pt>
                      <c:pt idx="5922">
                        <c:v>12.700244139999999</c:v>
                      </c:pt>
                      <c:pt idx="5923">
                        <c:v>12.700244139999999</c:v>
                      </c:pt>
                      <c:pt idx="5924">
                        <c:v>12.700244139999999</c:v>
                      </c:pt>
                      <c:pt idx="5925">
                        <c:v>12.700244139999999</c:v>
                      </c:pt>
                      <c:pt idx="5926">
                        <c:v>12.700244139999999</c:v>
                      </c:pt>
                      <c:pt idx="5927">
                        <c:v>12.700244139999999</c:v>
                      </c:pt>
                      <c:pt idx="5928">
                        <c:v>12.700244139999999</c:v>
                      </c:pt>
                      <c:pt idx="5929">
                        <c:v>12.700244139999999</c:v>
                      </c:pt>
                      <c:pt idx="5930">
                        <c:v>12.700244139999999</c:v>
                      </c:pt>
                      <c:pt idx="5931">
                        <c:v>12.700244139999999</c:v>
                      </c:pt>
                      <c:pt idx="5932">
                        <c:v>12.700244139999999</c:v>
                      </c:pt>
                      <c:pt idx="5933">
                        <c:v>12.700244139999999</c:v>
                      </c:pt>
                      <c:pt idx="5934">
                        <c:v>12.700244139999999</c:v>
                      </c:pt>
                      <c:pt idx="5935">
                        <c:v>12.700244139999999</c:v>
                      </c:pt>
                      <c:pt idx="5936">
                        <c:v>12.700244139999999</c:v>
                      </c:pt>
                      <c:pt idx="5937">
                        <c:v>12.700244139999999</c:v>
                      </c:pt>
                      <c:pt idx="5938">
                        <c:v>12.700244139999999</c:v>
                      </c:pt>
                      <c:pt idx="5939">
                        <c:v>12.700244139999999</c:v>
                      </c:pt>
                      <c:pt idx="5940">
                        <c:v>12.700244139999999</c:v>
                      </c:pt>
                      <c:pt idx="5941">
                        <c:v>12.700244139999999</c:v>
                      </c:pt>
                      <c:pt idx="5942">
                        <c:v>12.700244139999999</c:v>
                      </c:pt>
                      <c:pt idx="5943">
                        <c:v>12.700244139999999</c:v>
                      </c:pt>
                      <c:pt idx="5944">
                        <c:v>12.700244139999999</c:v>
                      </c:pt>
                      <c:pt idx="5945">
                        <c:v>12.700244139999999</c:v>
                      </c:pt>
                      <c:pt idx="5946">
                        <c:v>12.700244139999999</c:v>
                      </c:pt>
                      <c:pt idx="5947">
                        <c:v>12.700244139999999</c:v>
                      </c:pt>
                      <c:pt idx="5948">
                        <c:v>12.700244139999999</c:v>
                      </c:pt>
                      <c:pt idx="5949">
                        <c:v>12.700244139999999</c:v>
                      </c:pt>
                      <c:pt idx="5950">
                        <c:v>12.700244139999999</c:v>
                      </c:pt>
                      <c:pt idx="5951">
                        <c:v>12.700244139999999</c:v>
                      </c:pt>
                      <c:pt idx="5952">
                        <c:v>12.700244139999999</c:v>
                      </c:pt>
                      <c:pt idx="5953">
                        <c:v>12.700244139999999</c:v>
                      </c:pt>
                      <c:pt idx="5954">
                        <c:v>12.700244139999999</c:v>
                      </c:pt>
                      <c:pt idx="5955">
                        <c:v>12.700244139999999</c:v>
                      </c:pt>
                      <c:pt idx="5956">
                        <c:v>12.700244139999999</c:v>
                      </c:pt>
                      <c:pt idx="5957">
                        <c:v>12.700244139999999</c:v>
                      </c:pt>
                      <c:pt idx="5958">
                        <c:v>12.700244139999999</c:v>
                      </c:pt>
                      <c:pt idx="5959">
                        <c:v>12.700244139999999</c:v>
                      </c:pt>
                      <c:pt idx="5960">
                        <c:v>12.700244139999999</c:v>
                      </c:pt>
                      <c:pt idx="5961">
                        <c:v>12.700244139999999</c:v>
                      </c:pt>
                      <c:pt idx="5962">
                        <c:v>12.700244139999999</c:v>
                      </c:pt>
                      <c:pt idx="5963">
                        <c:v>12.700244139999999</c:v>
                      </c:pt>
                      <c:pt idx="5964">
                        <c:v>12.700244139999999</c:v>
                      </c:pt>
                      <c:pt idx="5965">
                        <c:v>12.700244139999999</c:v>
                      </c:pt>
                      <c:pt idx="5966">
                        <c:v>12.700244139999999</c:v>
                      </c:pt>
                      <c:pt idx="5967">
                        <c:v>12.700244139999999</c:v>
                      </c:pt>
                      <c:pt idx="5968">
                        <c:v>12.700244139999999</c:v>
                      </c:pt>
                      <c:pt idx="5969">
                        <c:v>12.700244139999999</c:v>
                      </c:pt>
                      <c:pt idx="5970">
                        <c:v>12.700244139999999</c:v>
                      </c:pt>
                      <c:pt idx="5971">
                        <c:v>12.700244139999999</c:v>
                      </c:pt>
                      <c:pt idx="5972">
                        <c:v>12.700244139999999</c:v>
                      </c:pt>
                      <c:pt idx="5973">
                        <c:v>12.700244139999999</c:v>
                      </c:pt>
                      <c:pt idx="5974">
                        <c:v>12.700244139999999</c:v>
                      </c:pt>
                      <c:pt idx="5975">
                        <c:v>12.700244139999999</c:v>
                      </c:pt>
                      <c:pt idx="5976">
                        <c:v>12.700244139999999</c:v>
                      </c:pt>
                      <c:pt idx="5977">
                        <c:v>12.700244139999999</c:v>
                      </c:pt>
                      <c:pt idx="5978">
                        <c:v>12.700244139999999</c:v>
                      </c:pt>
                      <c:pt idx="5979">
                        <c:v>12.700244139999999</c:v>
                      </c:pt>
                      <c:pt idx="5980">
                        <c:v>12.700244139999999</c:v>
                      </c:pt>
                      <c:pt idx="5981">
                        <c:v>12.700244139999999</c:v>
                      </c:pt>
                      <c:pt idx="5982">
                        <c:v>12.700244139999999</c:v>
                      </c:pt>
                      <c:pt idx="5983">
                        <c:v>12.700244139999999</c:v>
                      </c:pt>
                      <c:pt idx="5984">
                        <c:v>12.700244139999999</c:v>
                      </c:pt>
                      <c:pt idx="5985">
                        <c:v>12.700244139999999</c:v>
                      </c:pt>
                      <c:pt idx="5986">
                        <c:v>12.700244139999999</c:v>
                      </c:pt>
                      <c:pt idx="5987">
                        <c:v>12.700244139999999</c:v>
                      </c:pt>
                      <c:pt idx="5988">
                        <c:v>12.700244139999999</c:v>
                      </c:pt>
                      <c:pt idx="5989">
                        <c:v>12.700244139999999</c:v>
                      </c:pt>
                      <c:pt idx="5990">
                        <c:v>12.700244139999999</c:v>
                      </c:pt>
                      <c:pt idx="5991">
                        <c:v>12.700244139999999</c:v>
                      </c:pt>
                      <c:pt idx="5992">
                        <c:v>12.700244139999999</c:v>
                      </c:pt>
                      <c:pt idx="5993">
                        <c:v>12.700244139999999</c:v>
                      </c:pt>
                      <c:pt idx="5994">
                        <c:v>12.700244139999999</c:v>
                      </c:pt>
                      <c:pt idx="5995">
                        <c:v>12.700244139999999</c:v>
                      </c:pt>
                      <c:pt idx="5996">
                        <c:v>12.700244139999999</c:v>
                      </c:pt>
                      <c:pt idx="5997">
                        <c:v>12.700244139999999</c:v>
                      </c:pt>
                      <c:pt idx="5998">
                        <c:v>12.700244139999999</c:v>
                      </c:pt>
                      <c:pt idx="5999">
                        <c:v>12.700244139999999</c:v>
                      </c:pt>
                      <c:pt idx="6000">
                        <c:v>12.700244139999999</c:v>
                      </c:pt>
                      <c:pt idx="6001">
                        <c:v>12.700244139999999</c:v>
                      </c:pt>
                      <c:pt idx="6002">
                        <c:v>12.700244139999999</c:v>
                      </c:pt>
                      <c:pt idx="6003">
                        <c:v>12.700244139999999</c:v>
                      </c:pt>
                      <c:pt idx="6004">
                        <c:v>12.700244139999999</c:v>
                      </c:pt>
                      <c:pt idx="6005">
                        <c:v>12.700244139999999</c:v>
                      </c:pt>
                      <c:pt idx="6006">
                        <c:v>12.700244139999999</c:v>
                      </c:pt>
                      <c:pt idx="6007">
                        <c:v>12.700244139999999</c:v>
                      </c:pt>
                      <c:pt idx="6008">
                        <c:v>12.700244139999999</c:v>
                      </c:pt>
                      <c:pt idx="6009">
                        <c:v>12.700244139999999</c:v>
                      </c:pt>
                      <c:pt idx="6010">
                        <c:v>12.700244139999999</c:v>
                      </c:pt>
                      <c:pt idx="6011">
                        <c:v>12.700244139999999</c:v>
                      </c:pt>
                      <c:pt idx="6012">
                        <c:v>12.700244139999999</c:v>
                      </c:pt>
                      <c:pt idx="6013">
                        <c:v>12.700244139999999</c:v>
                      </c:pt>
                      <c:pt idx="6014">
                        <c:v>12.700244139999999</c:v>
                      </c:pt>
                      <c:pt idx="6015">
                        <c:v>12.700244139999999</c:v>
                      </c:pt>
                      <c:pt idx="6016">
                        <c:v>12.700244139999999</c:v>
                      </c:pt>
                      <c:pt idx="6017">
                        <c:v>12.700244139999999</c:v>
                      </c:pt>
                      <c:pt idx="6018">
                        <c:v>12.700244139999999</c:v>
                      </c:pt>
                      <c:pt idx="6019">
                        <c:v>12.700244139999999</c:v>
                      </c:pt>
                      <c:pt idx="6020">
                        <c:v>12.700244139999999</c:v>
                      </c:pt>
                      <c:pt idx="6021">
                        <c:v>12.700244139999999</c:v>
                      </c:pt>
                      <c:pt idx="6022">
                        <c:v>12.700244139999999</c:v>
                      </c:pt>
                      <c:pt idx="6023">
                        <c:v>12.700244139999999</c:v>
                      </c:pt>
                      <c:pt idx="6024">
                        <c:v>12.700244139999999</c:v>
                      </c:pt>
                      <c:pt idx="6025">
                        <c:v>12.700244139999999</c:v>
                      </c:pt>
                      <c:pt idx="6026">
                        <c:v>12.700244139999999</c:v>
                      </c:pt>
                      <c:pt idx="6027">
                        <c:v>12.700244139999999</c:v>
                      </c:pt>
                      <c:pt idx="6028">
                        <c:v>12.700244139999999</c:v>
                      </c:pt>
                      <c:pt idx="6029">
                        <c:v>12.700244139999999</c:v>
                      </c:pt>
                      <c:pt idx="6030">
                        <c:v>12.700244139999999</c:v>
                      </c:pt>
                      <c:pt idx="6031">
                        <c:v>12.700244139999999</c:v>
                      </c:pt>
                      <c:pt idx="6032">
                        <c:v>12.700244139999999</c:v>
                      </c:pt>
                      <c:pt idx="6033">
                        <c:v>12.700244139999999</c:v>
                      </c:pt>
                      <c:pt idx="6034">
                        <c:v>12.700244139999999</c:v>
                      </c:pt>
                      <c:pt idx="6035">
                        <c:v>12.700244139999999</c:v>
                      </c:pt>
                      <c:pt idx="6036">
                        <c:v>12.700244139999999</c:v>
                      </c:pt>
                      <c:pt idx="6037">
                        <c:v>12.700244139999999</c:v>
                      </c:pt>
                      <c:pt idx="6038">
                        <c:v>12.700244139999999</c:v>
                      </c:pt>
                      <c:pt idx="6039">
                        <c:v>12.700244139999999</c:v>
                      </c:pt>
                      <c:pt idx="6040">
                        <c:v>12.700244139999999</c:v>
                      </c:pt>
                      <c:pt idx="6041">
                        <c:v>12.700244139999999</c:v>
                      </c:pt>
                      <c:pt idx="6042">
                        <c:v>12.700244139999999</c:v>
                      </c:pt>
                      <c:pt idx="6043">
                        <c:v>12.700244139999999</c:v>
                      </c:pt>
                      <c:pt idx="6044">
                        <c:v>12.700244139999999</c:v>
                      </c:pt>
                      <c:pt idx="6045">
                        <c:v>12.700244139999999</c:v>
                      </c:pt>
                      <c:pt idx="6046">
                        <c:v>12.700244139999999</c:v>
                      </c:pt>
                      <c:pt idx="6047">
                        <c:v>12.700244139999999</c:v>
                      </c:pt>
                      <c:pt idx="6048">
                        <c:v>12.700244139999999</c:v>
                      </c:pt>
                      <c:pt idx="6049">
                        <c:v>12.700244139999999</c:v>
                      </c:pt>
                      <c:pt idx="6050">
                        <c:v>12.700244139999999</c:v>
                      </c:pt>
                      <c:pt idx="6051">
                        <c:v>12.700244139999999</c:v>
                      </c:pt>
                      <c:pt idx="6052">
                        <c:v>12.700244139999999</c:v>
                      </c:pt>
                      <c:pt idx="6053">
                        <c:v>12.700244139999999</c:v>
                      </c:pt>
                      <c:pt idx="6054">
                        <c:v>12.700244139999999</c:v>
                      </c:pt>
                      <c:pt idx="6055">
                        <c:v>12.700244139999999</c:v>
                      </c:pt>
                      <c:pt idx="6056">
                        <c:v>12.700244139999999</c:v>
                      </c:pt>
                      <c:pt idx="6057">
                        <c:v>12.700244139999999</c:v>
                      </c:pt>
                      <c:pt idx="6058">
                        <c:v>12.700244139999999</c:v>
                      </c:pt>
                      <c:pt idx="6059">
                        <c:v>12.700244139999999</c:v>
                      </c:pt>
                      <c:pt idx="6060">
                        <c:v>12.700244139999999</c:v>
                      </c:pt>
                      <c:pt idx="6061">
                        <c:v>12.700244139999999</c:v>
                      </c:pt>
                      <c:pt idx="6062">
                        <c:v>12.700244139999999</c:v>
                      </c:pt>
                      <c:pt idx="6063">
                        <c:v>12.700244139999999</c:v>
                      </c:pt>
                      <c:pt idx="6064">
                        <c:v>12.700244139999999</c:v>
                      </c:pt>
                      <c:pt idx="6065">
                        <c:v>12.700244139999999</c:v>
                      </c:pt>
                      <c:pt idx="6066">
                        <c:v>12.700244139999999</c:v>
                      </c:pt>
                      <c:pt idx="6067">
                        <c:v>12.700244139999999</c:v>
                      </c:pt>
                      <c:pt idx="6068">
                        <c:v>12.700244139999999</c:v>
                      </c:pt>
                      <c:pt idx="6069">
                        <c:v>12.700244139999999</c:v>
                      </c:pt>
                      <c:pt idx="6070">
                        <c:v>12.700244139999999</c:v>
                      </c:pt>
                      <c:pt idx="6071">
                        <c:v>12.700244139999999</c:v>
                      </c:pt>
                      <c:pt idx="6072">
                        <c:v>12.700244139999999</c:v>
                      </c:pt>
                      <c:pt idx="6073">
                        <c:v>12.700244139999999</c:v>
                      </c:pt>
                      <c:pt idx="6074">
                        <c:v>12.700244139999999</c:v>
                      </c:pt>
                      <c:pt idx="6075">
                        <c:v>12.700244139999999</c:v>
                      </c:pt>
                      <c:pt idx="6076">
                        <c:v>12.700244139999999</c:v>
                      </c:pt>
                      <c:pt idx="6077">
                        <c:v>12.700244139999999</c:v>
                      </c:pt>
                      <c:pt idx="6078">
                        <c:v>12.700244139999999</c:v>
                      </c:pt>
                      <c:pt idx="6079">
                        <c:v>12.700244139999999</c:v>
                      </c:pt>
                      <c:pt idx="6080">
                        <c:v>12.700244139999999</c:v>
                      </c:pt>
                      <c:pt idx="6081">
                        <c:v>12.700244139999999</c:v>
                      </c:pt>
                      <c:pt idx="6082">
                        <c:v>12.700244139999999</c:v>
                      </c:pt>
                      <c:pt idx="6083">
                        <c:v>12.700244139999999</c:v>
                      </c:pt>
                      <c:pt idx="6084">
                        <c:v>12.700244139999999</c:v>
                      </c:pt>
                      <c:pt idx="6085">
                        <c:v>12.700244139999999</c:v>
                      </c:pt>
                      <c:pt idx="6086">
                        <c:v>12.700244139999999</c:v>
                      </c:pt>
                      <c:pt idx="6087">
                        <c:v>12.700244139999999</c:v>
                      </c:pt>
                      <c:pt idx="6088">
                        <c:v>12.700244139999999</c:v>
                      </c:pt>
                      <c:pt idx="6089">
                        <c:v>12.700244139999999</c:v>
                      </c:pt>
                      <c:pt idx="6090">
                        <c:v>12.700244139999999</c:v>
                      </c:pt>
                      <c:pt idx="6091">
                        <c:v>12.700244139999999</c:v>
                      </c:pt>
                      <c:pt idx="6092">
                        <c:v>12.700244139999999</c:v>
                      </c:pt>
                      <c:pt idx="6093">
                        <c:v>12.700244139999999</c:v>
                      </c:pt>
                      <c:pt idx="6094">
                        <c:v>12.700244139999999</c:v>
                      </c:pt>
                      <c:pt idx="6095">
                        <c:v>12.700244139999999</c:v>
                      </c:pt>
                      <c:pt idx="6096">
                        <c:v>12.700244139999999</c:v>
                      </c:pt>
                      <c:pt idx="6097">
                        <c:v>12.700244139999999</c:v>
                      </c:pt>
                      <c:pt idx="6098">
                        <c:v>12.700244139999999</c:v>
                      </c:pt>
                      <c:pt idx="6099">
                        <c:v>12.700244139999999</c:v>
                      </c:pt>
                      <c:pt idx="6100">
                        <c:v>12.700244139999999</c:v>
                      </c:pt>
                      <c:pt idx="6101">
                        <c:v>12.700244139999999</c:v>
                      </c:pt>
                      <c:pt idx="6102">
                        <c:v>12.700244139999999</c:v>
                      </c:pt>
                      <c:pt idx="6103">
                        <c:v>12.700244139999999</c:v>
                      </c:pt>
                      <c:pt idx="6104">
                        <c:v>12.700244139999999</c:v>
                      </c:pt>
                      <c:pt idx="6105">
                        <c:v>12.700244139999999</c:v>
                      </c:pt>
                      <c:pt idx="6106">
                        <c:v>12.700244139999999</c:v>
                      </c:pt>
                      <c:pt idx="6107">
                        <c:v>12.700244139999999</c:v>
                      </c:pt>
                      <c:pt idx="6108">
                        <c:v>12.700244139999999</c:v>
                      </c:pt>
                      <c:pt idx="6109">
                        <c:v>12.700244139999999</c:v>
                      </c:pt>
                      <c:pt idx="6110">
                        <c:v>12.700244139999999</c:v>
                      </c:pt>
                      <c:pt idx="6111">
                        <c:v>12.700244139999999</c:v>
                      </c:pt>
                      <c:pt idx="6112">
                        <c:v>12.700244139999999</c:v>
                      </c:pt>
                      <c:pt idx="6113">
                        <c:v>12.700244139999999</c:v>
                      </c:pt>
                      <c:pt idx="6114">
                        <c:v>12.700244139999999</c:v>
                      </c:pt>
                      <c:pt idx="6115">
                        <c:v>12.700244139999999</c:v>
                      </c:pt>
                      <c:pt idx="6116">
                        <c:v>12.700244139999999</c:v>
                      </c:pt>
                      <c:pt idx="6117">
                        <c:v>12.700244139999999</c:v>
                      </c:pt>
                      <c:pt idx="6118">
                        <c:v>12.700244139999999</c:v>
                      </c:pt>
                      <c:pt idx="6119">
                        <c:v>12.700244139999999</c:v>
                      </c:pt>
                      <c:pt idx="6120">
                        <c:v>12.700244139999999</c:v>
                      </c:pt>
                      <c:pt idx="6121">
                        <c:v>12.700244139999999</c:v>
                      </c:pt>
                      <c:pt idx="6122">
                        <c:v>12.700244139999999</c:v>
                      </c:pt>
                      <c:pt idx="6123">
                        <c:v>12.700244139999999</c:v>
                      </c:pt>
                      <c:pt idx="6124">
                        <c:v>12.700244139999999</c:v>
                      </c:pt>
                      <c:pt idx="6125">
                        <c:v>12.700244139999999</c:v>
                      </c:pt>
                      <c:pt idx="6126">
                        <c:v>12.700244139999999</c:v>
                      </c:pt>
                      <c:pt idx="6127">
                        <c:v>12.700244139999999</c:v>
                      </c:pt>
                      <c:pt idx="6128">
                        <c:v>12.700244139999999</c:v>
                      </c:pt>
                      <c:pt idx="6129">
                        <c:v>12.700244139999999</c:v>
                      </c:pt>
                      <c:pt idx="6130">
                        <c:v>12.700244139999999</c:v>
                      </c:pt>
                      <c:pt idx="6131">
                        <c:v>12.700244139999999</c:v>
                      </c:pt>
                      <c:pt idx="6132">
                        <c:v>12.700244139999999</c:v>
                      </c:pt>
                      <c:pt idx="6133">
                        <c:v>12.700244139999999</c:v>
                      </c:pt>
                      <c:pt idx="6134">
                        <c:v>12.700244139999999</c:v>
                      </c:pt>
                      <c:pt idx="6135">
                        <c:v>12.700244139999999</c:v>
                      </c:pt>
                      <c:pt idx="6136">
                        <c:v>12.700244139999999</c:v>
                      </c:pt>
                      <c:pt idx="6137">
                        <c:v>12.700244139999999</c:v>
                      </c:pt>
                      <c:pt idx="6138">
                        <c:v>12.700244139999999</c:v>
                      </c:pt>
                      <c:pt idx="6139">
                        <c:v>12.700244139999999</c:v>
                      </c:pt>
                      <c:pt idx="6140">
                        <c:v>12.700244139999999</c:v>
                      </c:pt>
                      <c:pt idx="6141">
                        <c:v>12.700244139999999</c:v>
                      </c:pt>
                      <c:pt idx="6142">
                        <c:v>12.800097660000002</c:v>
                      </c:pt>
                      <c:pt idx="6143">
                        <c:v>12.800097660000002</c:v>
                      </c:pt>
                      <c:pt idx="6144">
                        <c:v>12.800097660000002</c:v>
                      </c:pt>
                      <c:pt idx="6145">
                        <c:v>12.800097660000002</c:v>
                      </c:pt>
                      <c:pt idx="6146">
                        <c:v>12.800097660000002</c:v>
                      </c:pt>
                      <c:pt idx="6147">
                        <c:v>12.800097660000002</c:v>
                      </c:pt>
                      <c:pt idx="6148">
                        <c:v>12.800097660000002</c:v>
                      </c:pt>
                      <c:pt idx="6149">
                        <c:v>12.800097660000002</c:v>
                      </c:pt>
                      <c:pt idx="6150">
                        <c:v>12.800097660000002</c:v>
                      </c:pt>
                      <c:pt idx="6151">
                        <c:v>12.800097660000002</c:v>
                      </c:pt>
                      <c:pt idx="6152">
                        <c:v>12.800097660000002</c:v>
                      </c:pt>
                      <c:pt idx="6153">
                        <c:v>12.800097660000002</c:v>
                      </c:pt>
                      <c:pt idx="6154">
                        <c:v>12.800097660000002</c:v>
                      </c:pt>
                      <c:pt idx="6155">
                        <c:v>12.800097660000002</c:v>
                      </c:pt>
                      <c:pt idx="6156">
                        <c:v>12.800097660000002</c:v>
                      </c:pt>
                      <c:pt idx="6157">
                        <c:v>12.800097660000002</c:v>
                      </c:pt>
                      <c:pt idx="6158">
                        <c:v>12.800097660000002</c:v>
                      </c:pt>
                      <c:pt idx="6159">
                        <c:v>12.800097660000002</c:v>
                      </c:pt>
                      <c:pt idx="6160">
                        <c:v>12.800097660000002</c:v>
                      </c:pt>
                      <c:pt idx="6161">
                        <c:v>12.800097660000002</c:v>
                      </c:pt>
                      <c:pt idx="6162">
                        <c:v>12.800097660000002</c:v>
                      </c:pt>
                      <c:pt idx="6163">
                        <c:v>12.800097660000002</c:v>
                      </c:pt>
                      <c:pt idx="6164">
                        <c:v>12.800097660000002</c:v>
                      </c:pt>
                      <c:pt idx="6165">
                        <c:v>12.800097660000002</c:v>
                      </c:pt>
                      <c:pt idx="6166">
                        <c:v>12.800097660000002</c:v>
                      </c:pt>
                      <c:pt idx="6167">
                        <c:v>12.800097660000002</c:v>
                      </c:pt>
                      <c:pt idx="6168">
                        <c:v>12.800097660000002</c:v>
                      </c:pt>
                      <c:pt idx="6169">
                        <c:v>12.800097660000002</c:v>
                      </c:pt>
                      <c:pt idx="6170">
                        <c:v>12.800097660000002</c:v>
                      </c:pt>
                      <c:pt idx="6171">
                        <c:v>12.800097660000002</c:v>
                      </c:pt>
                      <c:pt idx="6172">
                        <c:v>12.800097660000002</c:v>
                      </c:pt>
                      <c:pt idx="6173">
                        <c:v>12.800097660000002</c:v>
                      </c:pt>
                      <c:pt idx="6174">
                        <c:v>12.800097660000002</c:v>
                      </c:pt>
                      <c:pt idx="6175">
                        <c:v>12.800097660000002</c:v>
                      </c:pt>
                      <c:pt idx="6176">
                        <c:v>12.800097660000002</c:v>
                      </c:pt>
                      <c:pt idx="6177">
                        <c:v>12.800097660000002</c:v>
                      </c:pt>
                      <c:pt idx="6178">
                        <c:v>12.800097660000002</c:v>
                      </c:pt>
                      <c:pt idx="6179">
                        <c:v>12.800097660000002</c:v>
                      </c:pt>
                      <c:pt idx="6180">
                        <c:v>12.800097660000002</c:v>
                      </c:pt>
                      <c:pt idx="6181">
                        <c:v>12.800097660000002</c:v>
                      </c:pt>
                      <c:pt idx="6182">
                        <c:v>12.800097660000002</c:v>
                      </c:pt>
                      <c:pt idx="6183">
                        <c:v>12.800097660000002</c:v>
                      </c:pt>
                      <c:pt idx="6184">
                        <c:v>12.800097660000002</c:v>
                      </c:pt>
                      <c:pt idx="6185">
                        <c:v>12.800097660000002</c:v>
                      </c:pt>
                      <c:pt idx="6186">
                        <c:v>12.800097660000002</c:v>
                      </c:pt>
                      <c:pt idx="6187">
                        <c:v>12.800097660000002</c:v>
                      </c:pt>
                      <c:pt idx="6188">
                        <c:v>12.800097660000002</c:v>
                      </c:pt>
                      <c:pt idx="6189">
                        <c:v>12.800097660000002</c:v>
                      </c:pt>
                      <c:pt idx="6190">
                        <c:v>12.800097660000002</c:v>
                      </c:pt>
                      <c:pt idx="6191">
                        <c:v>12.800097660000002</c:v>
                      </c:pt>
                      <c:pt idx="6192">
                        <c:v>12.800097660000002</c:v>
                      </c:pt>
                      <c:pt idx="6193">
                        <c:v>12.800097660000002</c:v>
                      </c:pt>
                      <c:pt idx="6194">
                        <c:v>12.800097660000002</c:v>
                      </c:pt>
                      <c:pt idx="6195">
                        <c:v>12.800097660000002</c:v>
                      </c:pt>
                      <c:pt idx="6196">
                        <c:v>12.800097660000002</c:v>
                      </c:pt>
                      <c:pt idx="6197">
                        <c:v>12.800097660000002</c:v>
                      </c:pt>
                      <c:pt idx="6198">
                        <c:v>12.800097660000002</c:v>
                      </c:pt>
                      <c:pt idx="6199">
                        <c:v>12.800097660000002</c:v>
                      </c:pt>
                      <c:pt idx="6200">
                        <c:v>12.800097660000002</c:v>
                      </c:pt>
                      <c:pt idx="6201">
                        <c:v>12.800097660000002</c:v>
                      </c:pt>
                      <c:pt idx="6202">
                        <c:v>12.800097660000002</c:v>
                      </c:pt>
                      <c:pt idx="6203">
                        <c:v>12.800097660000002</c:v>
                      </c:pt>
                      <c:pt idx="6204">
                        <c:v>12.800097660000002</c:v>
                      </c:pt>
                      <c:pt idx="6205">
                        <c:v>12.800097660000002</c:v>
                      </c:pt>
                      <c:pt idx="6206">
                        <c:v>12.800097660000002</c:v>
                      </c:pt>
                      <c:pt idx="6207">
                        <c:v>12.800097660000002</c:v>
                      </c:pt>
                      <c:pt idx="6208">
                        <c:v>12.800097660000002</c:v>
                      </c:pt>
                      <c:pt idx="6209">
                        <c:v>12.800097660000002</c:v>
                      </c:pt>
                      <c:pt idx="6210">
                        <c:v>12.800097660000002</c:v>
                      </c:pt>
                      <c:pt idx="6211">
                        <c:v>12.800097660000002</c:v>
                      </c:pt>
                      <c:pt idx="6212">
                        <c:v>12.800097660000002</c:v>
                      </c:pt>
                      <c:pt idx="6213">
                        <c:v>12.800097660000002</c:v>
                      </c:pt>
                      <c:pt idx="6214">
                        <c:v>12.800097660000002</c:v>
                      </c:pt>
                      <c:pt idx="6215">
                        <c:v>12.800097660000002</c:v>
                      </c:pt>
                      <c:pt idx="6216">
                        <c:v>12.800097660000002</c:v>
                      </c:pt>
                      <c:pt idx="6217">
                        <c:v>12.800097660000002</c:v>
                      </c:pt>
                      <c:pt idx="6218">
                        <c:v>12.800097660000002</c:v>
                      </c:pt>
                      <c:pt idx="6219">
                        <c:v>12.800097660000002</c:v>
                      </c:pt>
                      <c:pt idx="6220">
                        <c:v>12.800097660000002</c:v>
                      </c:pt>
                      <c:pt idx="6221">
                        <c:v>12.800097660000002</c:v>
                      </c:pt>
                      <c:pt idx="6222">
                        <c:v>12.800097660000002</c:v>
                      </c:pt>
                      <c:pt idx="6223">
                        <c:v>12.800097660000002</c:v>
                      </c:pt>
                      <c:pt idx="6224">
                        <c:v>12.800097660000002</c:v>
                      </c:pt>
                      <c:pt idx="6225">
                        <c:v>12.800097660000002</c:v>
                      </c:pt>
                      <c:pt idx="6226">
                        <c:v>12.800097660000002</c:v>
                      </c:pt>
                      <c:pt idx="6227">
                        <c:v>12.800097660000002</c:v>
                      </c:pt>
                      <c:pt idx="6228">
                        <c:v>12.800097660000002</c:v>
                      </c:pt>
                      <c:pt idx="6229">
                        <c:v>12.800097660000002</c:v>
                      </c:pt>
                      <c:pt idx="6230">
                        <c:v>12.800097660000002</c:v>
                      </c:pt>
                      <c:pt idx="6231">
                        <c:v>12.800097660000002</c:v>
                      </c:pt>
                      <c:pt idx="6232">
                        <c:v>12.800097660000002</c:v>
                      </c:pt>
                      <c:pt idx="6233">
                        <c:v>12.800097660000002</c:v>
                      </c:pt>
                      <c:pt idx="6234">
                        <c:v>12.800097660000002</c:v>
                      </c:pt>
                      <c:pt idx="6235">
                        <c:v>12.800097660000002</c:v>
                      </c:pt>
                      <c:pt idx="6236">
                        <c:v>12.800097660000002</c:v>
                      </c:pt>
                      <c:pt idx="6237">
                        <c:v>12.800097660000002</c:v>
                      </c:pt>
                      <c:pt idx="6238">
                        <c:v>12.800097660000002</c:v>
                      </c:pt>
                      <c:pt idx="6239">
                        <c:v>12.800097660000002</c:v>
                      </c:pt>
                      <c:pt idx="6240">
                        <c:v>12.800097660000002</c:v>
                      </c:pt>
                      <c:pt idx="6241">
                        <c:v>12.800097660000002</c:v>
                      </c:pt>
                      <c:pt idx="6242">
                        <c:v>12.800097660000002</c:v>
                      </c:pt>
                      <c:pt idx="6243">
                        <c:v>12.800097660000002</c:v>
                      </c:pt>
                      <c:pt idx="6244">
                        <c:v>12.800097660000002</c:v>
                      </c:pt>
                      <c:pt idx="6245">
                        <c:v>12.800097660000002</c:v>
                      </c:pt>
                      <c:pt idx="6246">
                        <c:v>12.800097660000002</c:v>
                      </c:pt>
                      <c:pt idx="6247">
                        <c:v>12.800097660000002</c:v>
                      </c:pt>
                      <c:pt idx="6248">
                        <c:v>12.800097660000002</c:v>
                      </c:pt>
                      <c:pt idx="6249">
                        <c:v>12.800097660000002</c:v>
                      </c:pt>
                      <c:pt idx="6250">
                        <c:v>12.800097660000002</c:v>
                      </c:pt>
                      <c:pt idx="6251">
                        <c:v>12.800097660000002</c:v>
                      </c:pt>
                      <c:pt idx="6252">
                        <c:v>12.800097660000002</c:v>
                      </c:pt>
                      <c:pt idx="6253">
                        <c:v>12.800097660000002</c:v>
                      </c:pt>
                      <c:pt idx="6254">
                        <c:v>12.800097660000002</c:v>
                      </c:pt>
                      <c:pt idx="6255">
                        <c:v>12.800097660000002</c:v>
                      </c:pt>
                      <c:pt idx="6256">
                        <c:v>12.800097660000002</c:v>
                      </c:pt>
                      <c:pt idx="6257">
                        <c:v>12.800097660000002</c:v>
                      </c:pt>
                      <c:pt idx="6258">
                        <c:v>12.800097660000002</c:v>
                      </c:pt>
                      <c:pt idx="6259">
                        <c:v>12.800097660000002</c:v>
                      </c:pt>
                      <c:pt idx="6260">
                        <c:v>12.800097660000002</c:v>
                      </c:pt>
                      <c:pt idx="6261">
                        <c:v>12.800097660000002</c:v>
                      </c:pt>
                      <c:pt idx="6262">
                        <c:v>12.800097660000002</c:v>
                      </c:pt>
                      <c:pt idx="6263">
                        <c:v>12.800097660000002</c:v>
                      </c:pt>
                      <c:pt idx="6264">
                        <c:v>12.800097660000002</c:v>
                      </c:pt>
                      <c:pt idx="6265">
                        <c:v>12.800097660000002</c:v>
                      </c:pt>
                      <c:pt idx="6266">
                        <c:v>12.800097660000002</c:v>
                      </c:pt>
                      <c:pt idx="6267">
                        <c:v>12.800097660000002</c:v>
                      </c:pt>
                      <c:pt idx="6268">
                        <c:v>12.800097660000002</c:v>
                      </c:pt>
                      <c:pt idx="6269">
                        <c:v>12.800097660000002</c:v>
                      </c:pt>
                      <c:pt idx="6270">
                        <c:v>12.800097660000002</c:v>
                      </c:pt>
                      <c:pt idx="6271">
                        <c:v>12.800097660000002</c:v>
                      </c:pt>
                      <c:pt idx="6272">
                        <c:v>12.800097660000002</c:v>
                      </c:pt>
                      <c:pt idx="6273">
                        <c:v>12.800097660000002</c:v>
                      </c:pt>
                      <c:pt idx="6274">
                        <c:v>12.800097660000002</c:v>
                      </c:pt>
                      <c:pt idx="6275">
                        <c:v>12.800097660000002</c:v>
                      </c:pt>
                      <c:pt idx="6276">
                        <c:v>12.800097660000002</c:v>
                      </c:pt>
                      <c:pt idx="6277">
                        <c:v>12.800097660000002</c:v>
                      </c:pt>
                      <c:pt idx="6278">
                        <c:v>12.800097660000002</c:v>
                      </c:pt>
                      <c:pt idx="6279">
                        <c:v>12.800097660000002</c:v>
                      </c:pt>
                      <c:pt idx="6280">
                        <c:v>12.800097660000002</c:v>
                      </c:pt>
                      <c:pt idx="6281">
                        <c:v>12.800097660000002</c:v>
                      </c:pt>
                      <c:pt idx="6282">
                        <c:v>12.800097660000002</c:v>
                      </c:pt>
                      <c:pt idx="6283">
                        <c:v>12.800097660000002</c:v>
                      </c:pt>
                      <c:pt idx="6284">
                        <c:v>12.800097660000002</c:v>
                      </c:pt>
                      <c:pt idx="6285">
                        <c:v>12.800097660000002</c:v>
                      </c:pt>
                      <c:pt idx="6286">
                        <c:v>12.800097660000002</c:v>
                      </c:pt>
                      <c:pt idx="6287">
                        <c:v>12.800097660000002</c:v>
                      </c:pt>
                      <c:pt idx="6288">
                        <c:v>12.800097660000002</c:v>
                      </c:pt>
                      <c:pt idx="6289">
                        <c:v>12.800097660000002</c:v>
                      </c:pt>
                      <c:pt idx="6290">
                        <c:v>12.800097660000002</c:v>
                      </c:pt>
                      <c:pt idx="6291">
                        <c:v>12.800097660000002</c:v>
                      </c:pt>
                      <c:pt idx="6292">
                        <c:v>12.800097660000002</c:v>
                      </c:pt>
                      <c:pt idx="6293">
                        <c:v>12.800097660000002</c:v>
                      </c:pt>
                      <c:pt idx="6294">
                        <c:v>12.800097660000002</c:v>
                      </c:pt>
                      <c:pt idx="6295">
                        <c:v>12.800097660000002</c:v>
                      </c:pt>
                      <c:pt idx="6296">
                        <c:v>12.800097660000002</c:v>
                      </c:pt>
                      <c:pt idx="6297">
                        <c:v>12.800097660000002</c:v>
                      </c:pt>
                      <c:pt idx="6298">
                        <c:v>12.800097660000002</c:v>
                      </c:pt>
                      <c:pt idx="6299">
                        <c:v>12.800097660000002</c:v>
                      </c:pt>
                      <c:pt idx="6300">
                        <c:v>12.800097660000002</c:v>
                      </c:pt>
                      <c:pt idx="6301">
                        <c:v>12.800097660000002</c:v>
                      </c:pt>
                      <c:pt idx="6302">
                        <c:v>12.800097660000002</c:v>
                      </c:pt>
                      <c:pt idx="6303">
                        <c:v>12.800097660000002</c:v>
                      </c:pt>
                      <c:pt idx="6304">
                        <c:v>12.800097660000002</c:v>
                      </c:pt>
                      <c:pt idx="6305">
                        <c:v>12.800097660000002</c:v>
                      </c:pt>
                      <c:pt idx="6306">
                        <c:v>12.800097660000002</c:v>
                      </c:pt>
                      <c:pt idx="6307">
                        <c:v>12.800097660000002</c:v>
                      </c:pt>
                      <c:pt idx="6308">
                        <c:v>12.800097660000002</c:v>
                      </c:pt>
                      <c:pt idx="6309">
                        <c:v>12.800097660000002</c:v>
                      </c:pt>
                      <c:pt idx="6310">
                        <c:v>12.800097660000002</c:v>
                      </c:pt>
                      <c:pt idx="6311">
                        <c:v>12.800097660000002</c:v>
                      </c:pt>
                      <c:pt idx="6312">
                        <c:v>12.800097660000002</c:v>
                      </c:pt>
                      <c:pt idx="6313">
                        <c:v>12.800097660000002</c:v>
                      </c:pt>
                      <c:pt idx="6314">
                        <c:v>12.800097660000002</c:v>
                      </c:pt>
                      <c:pt idx="6315">
                        <c:v>12.800097660000002</c:v>
                      </c:pt>
                      <c:pt idx="6316">
                        <c:v>12.800097660000002</c:v>
                      </c:pt>
                      <c:pt idx="6317">
                        <c:v>12.800097660000002</c:v>
                      </c:pt>
                      <c:pt idx="6318">
                        <c:v>12.800097660000002</c:v>
                      </c:pt>
                      <c:pt idx="6319">
                        <c:v>12.800097660000002</c:v>
                      </c:pt>
                      <c:pt idx="6320">
                        <c:v>12.800097660000002</c:v>
                      </c:pt>
                      <c:pt idx="6321">
                        <c:v>12.800097660000002</c:v>
                      </c:pt>
                      <c:pt idx="6322">
                        <c:v>12.800097660000002</c:v>
                      </c:pt>
                      <c:pt idx="6323">
                        <c:v>12.800097660000002</c:v>
                      </c:pt>
                      <c:pt idx="6324">
                        <c:v>12.800097660000002</c:v>
                      </c:pt>
                      <c:pt idx="6325">
                        <c:v>12.800097660000002</c:v>
                      </c:pt>
                      <c:pt idx="6326">
                        <c:v>12.800097660000002</c:v>
                      </c:pt>
                      <c:pt idx="6327">
                        <c:v>12.800097660000002</c:v>
                      </c:pt>
                      <c:pt idx="6328">
                        <c:v>12.800097660000002</c:v>
                      </c:pt>
                      <c:pt idx="6329">
                        <c:v>12.800097660000002</c:v>
                      </c:pt>
                      <c:pt idx="6330">
                        <c:v>12.800097660000002</c:v>
                      </c:pt>
                      <c:pt idx="6331">
                        <c:v>12.800097660000002</c:v>
                      </c:pt>
                      <c:pt idx="6332">
                        <c:v>12.800097660000002</c:v>
                      </c:pt>
                      <c:pt idx="6333">
                        <c:v>12.800097660000002</c:v>
                      </c:pt>
                      <c:pt idx="6334">
                        <c:v>12.800097660000002</c:v>
                      </c:pt>
                      <c:pt idx="6335">
                        <c:v>12.800097660000002</c:v>
                      </c:pt>
                      <c:pt idx="6336">
                        <c:v>12.800097660000002</c:v>
                      </c:pt>
                      <c:pt idx="6337">
                        <c:v>12.800097660000002</c:v>
                      </c:pt>
                      <c:pt idx="6338">
                        <c:v>12.800097660000002</c:v>
                      </c:pt>
                      <c:pt idx="6339">
                        <c:v>12.800097660000002</c:v>
                      </c:pt>
                      <c:pt idx="6340">
                        <c:v>12.800097660000002</c:v>
                      </c:pt>
                      <c:pt idx="6341">
                        <c:v>12.800097660000002</c:v>
                      </c:pt>
                      <c:pt idx="6342">
                        <c:v>12.800097660000002</c:v>
                      </c:pt>
                      <c:pt idx="6343">
                        <c:v>12.800097660000002</c:v>
                      </c:pt>
                      <c:pt idx="6344">
                        <c:v>12.800097660000002</c:v>
                      </c:pt>
                      <c:pt idx="6345">
                        <c:v>12.800097660000002</c:v>
                      </c:pt>
                      <c:pt idx="6346">
                        <c:v>12.800097660000002</c:v>
                      </c:pt>
                      <c:pt idx="6347">
                        <c:v>12.800097660000002</c:v>
                      </c:pt>
                      <c:pt idx="6348">
                        <c:v>12.800097660000002</c:v>
                      </c:pt>
                      <c:pt idx="6349">
                        <c:v>12.800097660000002</c:v>
                      </c:pt>
                      <c:pt idx="6350">
                        <c:v>12.800097660000002</c:v>
                      </c:pt>
                      <c:pt idx="6351">
                        <c:v>12.800097660000002</c:v>
                      </c:pt>
                      <c:pt idx="6352">
                        <c:v>12.800097660000002</c:v>
                      </c:pt>
                      <c:pt idx="6353">
                        <c:v>12.800097660000002</c:v>
                      </c:pt>
                      <c:pt idx="6354">
                        <c:v>12.800097660000002</c:v>
                      </c:pt>
                      <c:pt idx="6355">
                        <c:v>12.800097660000002</c:v>
                      </c:pt>
                      <c:pt idx="6356">
                        <c:v>12.800097660000002</c:v>
                      </c:pt>
                      <c:pt idx="6357">
                        <c:v>12.800097660000002</c:v>
                      </c:pt>
                      <c:pt idx="6358">
                        <c:v>12.800097660000002</c:v>
                      </c:pt>
                      <c:pt idx="6359">
                        <c:v>12.800097660000002</c:v>
                      </c:pt>
                      <c:pt idx="6360">
                        <c:v>12.800097660000002</c:v>
                      </c:pt>
                      <c:pt idx="6361">
                        <c:v>12.800097660000002</c:v>
                      </c:pt>
                      <c:pt idx="6362">
                        <c:v>12.800097660000002</c:v>
                      </c:pt>
                      <c:pt idx="6363">
                        <c:v>12.800097660000002</c:v>
                      </c:pt>
                      <c:pt idx="6364">
                        <c:v>12.800097660000002</c:v>
                      </c:pt>
                      <c:pt idx="6365">
                        <c:v>12.800097660000002</c:v>
                      </c:pt>
                      <c:pt idx="6366">
                        <c:v>12.800097660000002</c:v>
                      </c:pt>
                      <c:pt idx="6367">
                        <c:v>12.800097660000002</c:v>
                      </c:pt>
                      <c:pt idx="6368">
                        <c:v>12.800097660000002</c:v>
                      </c:pt>
                      <c:pt idx="6369">
                        <c:v>12.800097660000002</c:v>
                      </c:pt>
                      <c:pt idx="6370">
                        <c:v>12.800097660000002</c:v>
                      </c:pt>
                      <c:pt idx="6371">
                        <c:v>12.800097660000002</c:v>
                      </c:pt>
                      <c:pt idx="6372">
                        <c:v>12.800097660000002</c:v>
                      </c:pt>
                      <c:pt idx="6373">
                        <c:v>12.800097660000002</c:v>
                      </c:pt>
                      <c:pt idx="6374">
                        <c:v>12.800097660000002</c:v>
                      </c:pt>
                      <c:pt idx="6375">
                        <c:v>12.800097660000002</c:v>
                      </c:pt>
                      <c:pt idx="6376">
                        <c:v>12.800097660000002</c:v>
                      </c:pt>
                      <c:pt idx="6377">
                        <c:v>12.800097660000002</c:v>
                      </c:pt>
                      <c:pt idx="6378">
                        <c:v>12.800097660000002</c:v>
                      </c:pt>
                    </c:numCache>
                  </c:numRef>
                </c:yVal>
                <c:smooth val="0"/>
                <c:extLst xmlns:c15="http://schemas.microsoft.com/office/drawing/2012/chart">
                  <c:ext xmlns:c16="http://schemas.microsoft.com/office/drawing/2014/chart" uri="{C3380CC4-5D6E-409C-BE32-E72D297353CC}">
                    <c16:uniqueId val="{00000008-0CC2-4979-82AF-9F6565F85F63}"/>
                  </c:ext>
                </c:extLst>
              </c15:ser>
            </c15:filteredScatterSeries>
            <c15:filteredScatterSeries>
              <c15:ser>
                <c:idx val="7"/>
                <c:order val="7"/>
                <c:tx>
                  <c:v>ABl 1</c:v>
                </c:tx>
                <c:spPr>
                  <a:ln w="19050" cap="rnd">
                    <a:solidFill>
                      <a:schemeClr val="accent2">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'ACME-PER-HEA-ABl 22-3 1'!$K$2:$K$3764</c15:sqref>
                        </c15:formulaRef>
                      </c:ext>
                    </c:extLst>
                    <c:numCache>
                      <c:formatCode>General</c:formatCode>
                      <c:ptCount val="3763"/>
                      <c:pt idx="0">
                        <c:v>655.77480500000001</c:v>
                      </c:pt>
                      <c:pt idx="1">
                        <c:v>656.78257699999995</c:v>
                      </c:pt>
                      <c:pt idx="2">
                        <c:v>668.84841499999993</c:v>
                      </c:pt>
                      <c:pt idx="3">
                        <c:v>669.84676899999999</c:v>
                      </c:pt>
                      <c:pt idx="4">
                        <c:v>670.84954300000004</c:v>
                      </c:pt>
                      <c:pt idx="5">
                        <c:v>679.84719900000005</c:v>
                      </c:pt>
                      <c:pt idx="6">
                        <c:v>682.86190299999998</c:v>
                      </c:pt>
                      <c:pt idx="7">
                        <c:v>684.85228699999993</c:v>
                      </c:pt>
                      <c:pt idx="8">
                        <c:v>686.85215799999992</c:v>
                      </c:pt>
                      <c:pt idx="9">
                        <c:v>687.85455400000001</c:v>
                      </c:pt>
                      <c:pt idx="10">
                        <c:v>690.87738899999999</c:v>
                      </c:pt>
                      <c:pt idx="11">
                        <c:v>692.90369699999997</c:v>
                      </c:pt>
                      <c:pt idx="12">
                        <c:v>693.90263400000003</c:v>
                      </c:pt>
                      <c:pt idx="13">
                        <c:v>695.89684699999998</c:v>
                      </c:pt>
                      <c:pt idx="14">
                        <c:v>700.94614799999999</c:v>
                      </c:pt>
                      <c:pt idx="15">
                        <c:v>701.96134200000006</c:v>
                      </c:pt>
                      <c:pt idx="16">
                        <c:v>702.97675200000003</c:v>
                      </c:pt>
                      <c:pt idx="17">
                        <c:v>704.00178899999992</c:v>
                      </c:pt>
                      <c:pt idx="18">
                        <c:v>706.01700400000004</c:v>
                      </c:pt>
                      <c:pt idx="19">
                        <c:v>707.03308300000003</c:v>
                      </c:pt>
                      <c:pt idx="20">
                        <c:v>708.0583509999999</c:v>
                      </c:pt>
                      <c:pt idx="21">
                        <c:v>709.07004000000006</c:v>
                      </c:pt>
                      <c:pt idx="22">
                        <c:v>711.09887600000002</c:v>
                      </c:pt>
                      <c:pt idx="23">
                        <c:v>712.11713200000008</c:v>
                      </c:pt>
                      <c:pt idx="24">
                        <c:v>713.13412399999993</c:v>
                      </c:pt>
                      <c:pt idx="25">
                        <c:v>714.15290400000004</c:v>
                      </c:pt>
                      <c:pt idx="26">
                        <c:v>715.16420599999992</c:v>
                      </c:pt>
                      <c:pt idx="27">
                        <c:v>716.07809399999996</c:v>
                      </c:pt>
                      <c:pt idx="28">
                        <c:v>717.07760800000005</c:v>
                      </c:pt>
                      <c:pt idx="29">
                        <c:v>718.08772599999998</c:v>
                      </c:pt>
                      <c:pt idx="30">
                        <c:v>720.10163800000009</c:v>
                      </c:pt>
                      <c:pt idx="31">
                        <c:v>723.09857899999997</c:v>
                      </c:pt>
                      <c:pt idx="32">
                        <c:v>725.13399000000004</c:v>
                      </c:pt>
                      <c:pt idx="33">
                        <c:v>726.15443800000003</c:v>
                      </c:pt>
                      <c:pt idx="34">
                        <c:v>727.15742900000009</c:v>
                      </c:pt>
                      <c:pt idx="35">
                        <c:v>728.16304300000002</c:v>
                      </c:pt>
                      <c:pt idx="36">
                        <c:v>733.18818099999999</c:v>
                      </c:pt>
                      <c:pt idx="37">
                        <c:v>736.19485200000008</c:v>
                      </c:pt>
                      <c:pt idx="38">
                        <c:v>738.19934999999987</c:v>
                      </c:pt>
                      <c:pt idx="39">
                        <c:v>740.20024100000001</c:v>
                      </c:pt>
                      <c:pt idx="40">
                        <c:v>741.2036079999998</c:v>
                      </c:pt>
                      <c:pt idx="41">
                        <c:v>742.19290600000022</c:v>
                      </c:pt>
                      <c:pt idx="42">
                        <c:v>743.19341699999995</c:v>
                      </c:pt>
                      <c:pt idx="43">
                        <c:v>746.21530399999983</c:v>
                      </c:pt>
                      <c:pt idx="44">
                        <c:v>570.40592599999991</c:v>
                      </c:pt>
                      <c:pt idx="45">
                        <c:v>571.42195199999992</c:v>
                      </c:pt>
                      <c:pt idx="46">
                        <c:v>572.4380779999999</c:v>
                      </c:pt>
                      <c:pt idx="47">
                        <c:v>573.45441099999994</c:v>
                      </c:pt>
                      <c:pt idx="48">
                        <c:v>574.4589410000001</c:v>
                      </c:pt>
                      <c:pt idx="49">
                        <c:v>575.47534999999993</c:v>
                      </c:pt>
                      <c:pt idx="50">
                        <c:v>576.47898699999996</c:v>
                      </c:pt>
                      <c:pt idx="51">
                        <c:v>577.49002399999995</c:v>
                      </c:pt>
                      <c:pt idx="52">
                        <c:v>578.50393699999995</c:v>
                      </c:pt>
                      <c:pt idx="53">
                        <c:v>579.50605700000006</c:v>
                      </c:pt>
                      <c:pt idx="54">
                        <c:v>580.51154100000008</c:v>
                      </c:pt>
                      <c:pt idx="55">
                        <c:v>581.51546000000008</c:v>
                      </c:pt>
                      <c:pt idx="56">
                        <c:v>582.51877500000001</c:v>
                      </c:pt>
                      <c:pt idx="57">
                        <c:v>583.5305699999999</c:v>
                      </c:pt>
                      <c:pt idx="58">
                        <c:v>584.52527400000008</c:v>
                      </c:pt>
                      <c:pt idx="59">
                        <c:v>585.54093200000011</c:v>
                      </c:pt>
                      <c:pt idx="60">
                        <c:v>586.55072599999994</c:v>
                      </c:pt>
                      <c:pt idx="61">
                        <c:v>587.56797600000004</c:v>
                      </c:pt>
                      <c:pt idx="62">
                        <c:v>588.57341100000008</c:v>
                      </c:pt>
                      <c:pt idx="63">
                        <c:v>589.5896580000001</c:v>
                      </c:pt>
                      <c:pt idx="64">
                        <c:v>590.58954599999993</c:v>
                      </c:pt>
                      <c:pt idx="65">
                        <c:v>591.59924100000012</c:v>
                      </c:pt>
                      <c:pt idx="66">
                        <c:v>592.61868000000004</c:v>
                      </c:pt>
                      <c:pt idx="67">
                        <c:v>593.63484300000005</c:v>
                      </c:pt>
                      <c:pt idx="68">
                        <c:v>594.649494</c:v>
                      </c:pt>
                      <c:pt idx="69">
                        <c:v>595.66325899999993</c:v>
                      </c:pt>
                      <c:pt idx="70">
                        <c:v>596.67691500000001</c:v>
                      </c:pt>
                      <c:pt idx="71">
                        <c:v>597.70268699999997</c:v>
                      </c:pt>
                      <c:pt idx="72">
                        <c:v>598.70323600000006</c:v>
                      </c:pt>
                      <c:pt idx="73">
                        <c:v>599.69471900000008</c:v>
                      </c:pt>
                      <c:pt idx="74">
                        <c:v>600.69482199999993</c:v>
                      </c:pt>
                      <c:pt idx="75">
                        <c:v>601.69604299999992</c:v>
                      </c:pt>
                      <c:pt idx="76">
                        <c:v>602.6984379999999</c:v>
                      </c:pt>
                      <c:pt idx="77">
                        <c:v>603.69977399999993</c:v>
                      </c:pt>
                      <c:pt idx="78">
                        <c:v>604.69798500000002</c:v>
                      </c:pt>
                      <c:pt idx="79">
                        <c:v>605.698353</c:v>
                      </c:pt>
                      <c:pt idx="80">
                        <c:v>606.69630000000006</c:v>
                      </c:pt>
                      <c:pt idx="81">
                        <c:v>607.69402300000002</c:v>
                      </c:pt>
                      <c:pt idx="82">
                        <c:v>608.69433400000003</c:v>
                      </c:pt>
                      <c:pt idx="83">
                        <c:v>609.70270699999992</c:v>
                      </c:pt>
                      <c:pt idx="84">
                        <c:v>610.70267400000012</c:v>
                      </c:pt>
                      <c:pt idx="85">
                        <c:v>611.69112999999993</c:v>
                      </c:pt>
                      <c:pt idx="86">
                        <c:v>612.69260600000007</c:v>
                      </c:pt>
                      <c:pt idx="87">
                        <c:v>613.69338799999991</c:v>
                      </c:pt>
                      <c:pt idx="88">
                        <c:v>614.69218500000011</c:v>
                      </c:pt>
                      <c:pt idx="89">
                        <c:v>615.70388200000002</c:v>
                      </c:pt>
                      <c:pt idx="90">
                        <c:v>616.70222100000001</c:v>
                      </c:pt>
                      <c:pt idx="91">
                        <c:v>617.70345399999997</c:v>
                      </c:pt>
                      <c:pt idx="92">
                        <c:v>618.70371300000011</c:v>
                      </c:pt>
                      <c:pt idx="93">
                        <c:v>619.69218599999999</c:v>
                      </c:pt>
                      <c:pt idx="94">
                        <c:v>620.69589399999995</c:v>
                      </c:pt>
                      <c:pt idx="95">
                        <c:v>621.70349299999998</c:v>
                      </c:pt>
                      <c:pt idx="96">
                        <c:v>622.70175399999994</c:v>
                      </c:pt>
                      <c:pt idx="97">
                        <c:v>623.70468400000004</c:v>
                      </c:pt>
                      <c:pt idx="98">
                        <c:v>624.70544599999994</c:v>
                      </c:pt>
                      <c:pt idx="99">
                        <c:v>625.7059690000001</c:v>
                      </c:pt>
                      <c:pt idx="100">
                        <c:v>626.70269000000008</c:v>
                      </c:pt>
                      <c:pt idx="101">
                        <c:v>627.70481399999994</c:v>
                      </c:pt>
                      <c:pt idx="102">
                        <c:v>628.69562900000005</c:v>
                      </c:pt>
                      <c:pt idx="103">
                        <c:v>629.71677700000009</c:v>
                      </c:pt>
                      <c:pt idx="104">
                        <c:v>630.72503600000005</c:v>
                      </c:pt>
                      <c:pt idx="105">
                        <c:v>631.7339320000001</c:v>
                      </c:pt>
                      <c:pt idx="106">
                        <c:v>632.73100799999997</c:v>
                      </c:pt>
                      <c:pt idx="107">
                        <c:v>633.73929399999997</c:v>
                      </c:pt>
                      <c:pt idx="108">
                        <c:v>634.76358099999993</c:v>
                      </c:pt>
                      <c:pt idx="109">
                        <c:v>635.7663869999999</c:v>
                      </c:pt>
                      <c:pt idx="110">
                        <c:v>636.76655600000004</c:v>
                      </c:pt>
                      <c:pt idx="111">
                        <c:v>637.76741500000003</c:v>
                      </c:pt>
                      <c:pt idx="112">
                        <c:v>638.7709420000001</c:v>
                      </c:pt>
                      <c:pt idx="113">
                        <c:v>639.78190999999993</c:v>
                      </c:pt>
                      <c:pt idx="114">
                        <c:v>640.78284899999994</c:v>
                      </c:pt>
                      <c:pt idx="115">
                        <c:v>641.78118900000004</c:v>
                      </c:pt>
                      <c:pt idx="116">
                        <c:v>642.7823800000001</c:v>
                      </c:pt>
                      <c:pt idx="117">
                        <c:v>643.78247800000008</c:v>
                      </c:pt>
                      <c:pt idx="118">
                        <c:v>644.77893599999993</c:v>
                      </c:pt>
                      <c:pt idx="119">
                        <c:v>645.77735400000006</c:v>
                      </c:pt>
                      <c:pt idx="120">
                        <c:v>646.78171199999997</c:v>
                      </c:pt>
                      <c:pt idx="121">
                        <c:v>647.77829100000008</c:v>
                      </c:pt>
                      <c:pt idx="122">
                        <c:v>648.78104499999995</c:v>
                      </c:pt>
                      <c:pt idx="123">
                        <c:v>649.781747</c:v>
                      </c:pt>
                      <c:pt idx="124">
                        <c:v>650.78124400000002</c:v>
                      </c:pt>
                      <c:pt idx="125">
                        <c:v>651.78059499999995</c:v>
                      </c:pt>
                      <c:pt idx="126">
                        <c:v>652.77096299999994</c:v>
                      </c:pt>
                      <c:pt idx="127">
                        <c:v>653.77231000000006</c:v>
                      </c:pt>
                      <c:pt idx="128">
                        <c:v>654.78211499999998</c:v>
                      </c:pt>
                      <c:pt idx="129">
                        <c:v>657.76876599999991</c:v>
                      </c:pt>
                      <c:pt idx="130">
                        <c:v>658.76934299999994</c:v>
                      </c:pt>
                      <c:pt idx="131">
                        <c:v>659.79872900000009</c:v>
                      </c:pt>
                      <c:pt idx="132">
                        <c:v>660.80475300000012</c:v>
                      </c:pt>
                      <c:pt idx="133">
                        <c:v>661.81543899999997</c:v>
                      </c:pt>
                      <c:pt idx="134">
                        <c:v>662.82991700000002</c:v>
                      </c:pt>
                      <c:pt idx="135">
                        <c:v>663.81598800000006</c:v>
                      </c:pt>
                      <c:pt idx="136">
                        <c:v>664.83174200000008</c:v>
                      </c:pt>
                      <c:pt idx="137">
                        <c:v>665.85754599999996</c:v>
                      </c:pt>
                      <c:pt idx="138">
                        <c:v>666.84833800000001</c:v>
                      </c:pt>
                      <c:pt idx="139">
                        <c:v>667.846587</c:v>
                      </c:pt>
                      <c:pt idx="140">
                        <c:v>671.84998900000005</c:v>
                      </c:pt>
                      <c:pt idx="141">
                        <c:v>672.85160199999996</c:v>
                      </c:pt>
                      <c:pt idx="142">
                        <c:v>673.85215300000004</c:v>
                      </c:pt>
                      <c:pt idx="143">
                        <c:v>674.84968099999992</c:v>
                      </c:pt>
                      <c:pt idx="144">
                        <c:v>675.85412700000006</c:v>
                      </c:pt>
                      <c:pt idx="145">
                        <c:v>676.85839600000008</c:v>
                      </c:pt>
                      <c:pt idx="146">
                        <c:v>677.85421799999995</c:v>
                      </c:pt>
                      <c:pt idx="147">
                        <c:v>678.84677600000009</c:v>
                      </c:pt>
                      <c:pt idx="148">
                        <c:v>680.84865800000011</c:v>
                      </c:pt>
                      <c:pt idx="149">
                        <c:v>681.86101099999996</c:v>
                      </c:pt>
                      <c:pt idx="150">
                        <c:v>683.84673900000007</c:v>
                      </c:pt>
                      <c:pt idx="151">
                        <c:v>685.85220400000003</c:v>
                      </c:pt>
                      <c:pt idx="152">
                        <c:v>688.84691599999996</c:v>
                      </c:pt>
                      <c:pt idx="153">
                        <c:v>689.85673199999997</c:v>
                      </c:pt>
                      <c:pt idx="154">
                        <c:v>691.88617599999998</c:v>
                      </c:pt>
                      <c:pt idx="155">
                        <c:v>694.89253000000008</c:v>
                      </c:pt>
                      <c:pt idx="156">
                        <c:v>696.91805700000009</c:v>
                      </c:pt>
                      <c:pt idx="157">
                        <c:v>697.92658600000004</c:v>
                      </c:pt>
                      <c:pt idx="158">
                        <c:v>698.93768999999998</c:v>
                      </c:pt>
                      <c:pt idx="159">
                        <c:v>699.94505699999991</c:v>
                      </c:pt>
                      <c:pt idx="160">
                        <c:v>705.00565000000006</c:v>
                      </c:pt>
                      <c:pt idx="161">
                        <c:v>710.06871799999999</c:v>
                      </c:pt>
                      <c:pt idx="162">
                        <c:v>719.10825900000009</c:v>
                      </c:pt>
                      <c:pt idx="163">
                        <c:v>721.10215300000004</c:v>
                      </c:pt>
                      <c:pt idx="164">
                        <c:v>722.10935300000006</c:v>
                      </c:pt>
                      <c:pt idx="165">
                        <c:v>724.12408200000004</c:v>
                      </c:pt>
                      <c:pt idx="166">
                        <c:v>729.18827400000009</c:v>
                      </c:pt>
                      <c:pt idx="167">
                        <c:v>730.179259</c:v>
                      </c:pt>
                      <c:pt idx="168">
                        <c:v>731.18153600000005</c:v>
                      </c:pt>
                      <c:pt idx="169">
                        <c:v>732.18401700000004</c:v>
                      </c:pt>
                      <c:pt idx="170">
                        <c:v>734.18628900000022</c:v>
                      </c:pt>
                      <c:pt idx="171">
                        <c:v>735.18736600000011</c:v>
                      </c:pt>
                      <c:pt idx="172">
                        <c:v>737.19855199999984</c:v>
                      </c:pt>
                      <c:pt idx="173">
                        <c:v>739.19996399999991</c:v>
                      </c:pt>
                      <c:pt idx="174">
                        <c:v>744.20656899999994</c:v>
                      </c:pt>
                      <c:pt idx="175">
                        <c:v>745.21478500000012</c:v>
                      </c:pt>
                      <c:pt idx="176">
                        <c:v>747.21212999999989</c:v>
                      </c:pt>
                      <c:pt idx="177">
                        <c:v>748.21268400000008</c:v>
                      </c:pt>
                      <c:pt idx="178">
                        <c:v>749.2146859999998</c:v>
                      </c:pt>
                      <c:pt idx="179">
                        <c:v>750.21090300000014</c:v>
                      </c:pt>
                      <c:pt idx="180">
                        <c:v>751.22506900000008</c:v>
                      </c:pt>
                      <c:pt idx="181">
                        <c:v>752.22326900000007</c:v>
                      </c:pt>
                      <c:pt idx="182">
                        <c:v>753.23149100000001</c:v>
                      </c:pt>
                      <c:pt idx="183">
                        <c:v>754.23251699999992</c:v>
                      </c:pt>
                      <c:pt idx="184">
                        <c:v>755.23241599999983</c:v>
                      </c:pt>
                      <c:pt idx="185">
                        <c:v>756.23134299999992</c:v>
                      </c:pt>
                      <c:pt idx="186">
                        <c:v>757.22832000000017</c:v>
                      </c:pt>
                      <c:pt idx="187">
                        <c:v>758.23285600000008</c:v>
                      </c:pt>
                      <c:pt idx="188">
                        <c:v>759.23576300000013</c:v>
                      </c:pt>
                      <c:pt idx="189">
                        <c:v>760.23831199999995</c:v>
                      </c:pt>
                      <c:pt idx="190">
                        <c:v>761.26559099999986</c:v>
                      </c:pt>
                      <c:pt idx="191">
                        <c:v>762.26542900000004</c:v>
                      </c:pt>
                      <c:pt idx="192">
                        <c:v>763.26641299999983</c:v>
                      </c:pt>
                      <c:pt idx="193">
                        <c:v>764.26566599999978</c:v>
                      </c:pt>
                      <c:pt idx="194">
                        <c:v>765.27239800000007</c:v>
                      </c:pt>
                      <c:pt idx="195">
                        <c:v>766.29696700000022</c:v>
                      </c:pt>
                      <c:pt idx="196">
                        <c:v>767.29683800000021</c:v>
                      </c:pt>
                      <c:pt idx="197">
                        <c:v>768.29908000000023</c:v>
                      </c:pt>
                      <c:pt idx="198">
                        <c:v>769.29666799999995</c:v>
                      </c:pt>
                      <c:pt idx="199">
                        <c:v>770.29695099999981</c:v>
                      </c:pt>
                      <c:pt idx="200">
                        <c:v>771.29672299999993</c:v>
                      </c:pt>
                      <c:pt idx="201">
                        <c:v>772.30389999999989</c:v>
                      </c:pt>
                      <c:pt idx="202">
                        <c:v>773.30418499999996</c:v>
                      </c:pt>
                      <c:pt idx="203">
                        <c:v>774.30435399999988</c:v>
                      </c:pt>
                      <c:pt idx="204">
                        <c:v>775.30495000000019</c:v>
                      </c:pt>
                      <c:pt idx="205">
                        <c:v>776.30587100000002</c:v>
                      </c:pt>
                      <c:pt idx="206">
                        <c:v>777.30806100000018</c:v>
                      </c:pt>
                      <c:pt idx="207">
                        <c:v>778.30432199999996</c:v>
                      </c:pt>
                      <c:pt idx="208">
                        <c:v>779.31869700000016</c:v>
                      </c:pt>
                      <c:pt idx="209">
                        <c:v>780.32035499999984</c:v>
                      </c:pt>
                      <c:pt idx="210">
                        <c:v>781.32151599999997</c:v>
                      </c:pt>
                      <c:pt idx="211">
                        <c:v>782.32651100000021</c:v>
                      </c:pt>
                      <c:pt idx="212">
                        <c:v>783.31641900000022</c:v>
                      </c:pt>
                      <c:pt idx="213">
                        <c:v>784.31774700000005</c:v>
                      </c:pt>
                      <c:pt idx="214">
                        <c:v>785.31932000000006</c:v>
                      </c:pt>
                      <c:pt idx="215">
                        <c:v>786.32805899999994</c:v>
                      </c:pt>
                      <c:pt idx="216">
                        <c:v>787.32789599999978</c:v>
                      </c:pt>
                      <c:pt idx="217">
                        <c:v>788.3263280000001</c:v>
                      </c:pt>
                      <c:pt idx="218">
                        <c:v>789.33731399999988</c:v>
                      </c:pt>
                      <c:pt idx="219">
                        <c:v>790.34707100000014</c:v>
                      </c:pt>
                      <c:pt idx="220">
                        <c:v>791.34728399999995</c:v>
                      </c:pt>
                      <c:pt idx="221">
                        <c:v>792.3507810000001</c:v>
                      </c:pt>
                      <c:pt idx="222">
                        <c:v>793.35395800000015</c:v>
                      </c:pt>
                      <c:pt idx="223">
                        <c:v>794.34670800000004</c:v>
                      </c:pt>
                      <c:pt idx="224">
                        <c:v>795.35844399999996</c:v>
                      </c:pt>
                      <c:pt idx="225">
                        <c:v>796.3521209999999</c:v>
                      </c:pt>
                      <c:pt idx="226">
                        <c:v>797.35867400000006</c:v>
                      </c:pt>
                      <c:pt idx="227">
                        <c:v>798.37570300000016</c:v>
                      </c:pt>
                      <c:pt idx="228">
                        <c:v>799.36990900000001</c:v>
                      </c:pt>
                      <c:pt idx="229">
                        <c:v>800.38983999999982</c:v>
                      </c:pt>
                      <c:pt idx="230">
                        <c:v>801.40680100000009</c:v>
                      </c:pt>
                      <c:pt idx="231">
                        <c:v>802.40713400000004</c:v>
                      </c:pt>
                      <c:pt idx="232">
                        <c:v>803.40741900000012</c:v>
                      </c:pt>
                      <c:pt idx="233">
                        <c:v>804.40660399999979</c:v>
                      </c:pt>
                      <c:pt idx="234">
                        <c:v>805.42351300000018</c:v>
                      </c:pt>
                      <c:pt idx="235">
                        <c:v>806.4238449999998</c:v>
                      </c:pt>
                      <c:pt idx="236">
                        <c:v>807.44016899999997</c:v>
                      </c:pt>
                      <c:pt idx="237">
                        <c:v>808.44252499999993</c:v>
                      </c:pt>
                      <c:pt idx="238">
                        <c:v>809.44631799999979</c:v>
                      </c:pt>
                      <c:pt idx="239">
                        <c:v>810.44691899999998</c:v>
                      </c:pt>
                      <c:pt idx="240">
                        <c:v>811.46686399999999</c:v>
                      </c:pt>
                      <c:pt idx="241">
                        <c:v>812.46996200000012</c:v>
                      </c:pt>
                      <c:pt idx="242">
                        <c:v>813.4795909999998</c:v>
                      </c:pt>
                      <c:pt idx="243">
                        <c:v>814.47784199999978</c:v>
                      </c:pt>
                      <c:pt idx="244">
                        <c:v>815.47957700000006</c:v>
                      </c:pt>
                      <c:pt idx="245">
                        <c:v>816.47263000000021</c:v>
                      </c:pt>
                      <c:pt idx="246">
                        <c:v>817.47352099999989</c:v>
                      </c:pt>
                      <c:pt idx="247">
                        <c:v>818.47353500000008</c:v>
                      </c:pt>
                      <c:pt idx="248">
                        <c:v>819.47485899999992</c:v>
                      </c:pt>
                      <c:pt idx="249">
                        <c:v>820.47380000000021</c:v>
                      </c:pt>
                      <c:pt idx="250">
                        <c:v>821.47568700000011</c:v>
                      </c:pt>
                      <c:pt idx="251">
                        <c:v>822.48498400000017</c:v>
                      </c:pt>
                      <c:pt idx="252">
                        <c:v>823.48674699999992</c:v>
                      </c:pt>
                      <c:pt idx="253">
                        <c:v>824.48670899999979</c:v>
                      </c:pt>
                      <c:pt idx="254">
                        <c:v>825.48424100000011</c:v>
                      </c:pt>
                      <c:pt idx="255">
                        <c:v>826.48603099999991</c:v>
                      </c:pt>
                      <c:pt idx="256">
                        <c:v>827.48409200000015</c:v>
                      </c:pt>
                      <c:pt idx="257">
                        <c:v>828.47330199999988</c:v>
                      </c:pt>
                      <c:pt idx="258">
                        <c:v>829.48656799999981</c:v>
                      </c:pt>
                      <c:pt idx="259">
                        <c:v>830.47324500000013</c:v>
                      </c:pt>
                      <c:pt idx="260">
                        <c:v>831.47564599999987</c:v>
                      </c:pt>
                      <c:pt idx="261">
                        <c:v>832.4747339999999</c:v>
                      </c:pt>
                      <c:pt idx="262">
                        <c:v>833.47492499999998</c:v>
                      </c:pt>
                      <c:pt idx="263">
                        <c:v>834.47948300000007</c:v>
                      </c:pt>
                      <c:pt idx="264">
                        <c:v>835.49743399999988</c:v>
                      </c:pt>
                      <c:pt idx="265">
                        <c:v>836.49793700000009</c:v>
                      </c:pt>
                      <c:pt idx="266">
                        <c:v>837.51398800000015</c:v>
                      </c:pt>
                      <c:pt idx="267">
                        <c:v>838.5257889999998</c:v>
                      </c:pt>
                      <c:pt idx="268">
                        <c:v>839.52752099999998</c:v>
                      </c:pt>
                      <c:pt idx="269">
                        <c:v>840.530483</c:v>
                      </c:pt>
                      <c:pt idx="270">
                        <c:v>841.5474949999998</c:v>
                      </c:pt>
                      <c:pt idx="271">
                        <c:v>842.54804800000011</c:v>
                      </c:pt>
                      <c:pt idx="272">
                        <c:v>843.56359100000009</c:v>
                      </c:pt>
                      <c:pt idx="273">
                        <c:v>844.57300699999996</c:v>
                      </c:pt>
                      <c:pt idx="274">
                        <c:v>845.5901859999999</c:v>
                      </c:pt>
                      <c:pt idx="275">
                        <c:v>846.606855</c:v>
                      </c:pt>
                      <c:pt idx="276">
                        <c:v>847.60795199999984</c:v>
                      </c:pt>
                      <c:pt idx="277">
                        <c:v>848.61016599999994</c:v>
                      </c:pt>
                      <c:pt idx="278">
                        <c:v>849.60993599999983</c:v>
                      </c:pt>
                      <c:pt idx="279">
                        <c:v>850.61086900000009</c:v>
                      </c:pt>
                      <c:pt idx="280">
                        <c:v>851.61166099999991</c:v>
                      </c:pt>
                      <c:pt idx="281">
                        <c:v>852.60173200000008</c:v>
                      </c:pt>
                      <c:pt idx="282">
                        <c:v>853.59860200000003</c:v>
                      </c:pt>
                      <c:pt idx="283">
                        <c:v>854.61009400000012</c:v>
                      </c:pt>
                      <c:pt idx="284">
                        <c:v>855.61080099999981</c:v>
                      </c:pt>
                      <c:pt idx="285">
                        <c:v>856.61155099999996</c:v>
                      </c:pt>
                      <c:pt idx="286">
                        <c:v>857.59727000000021</c:v>
                      </c:pt>
                      <c:pt idx="287">
                        <c:v>858.612435</c:v>
                      </c:pt>
                      <c:pt idx="288">
                        <c:v>859.63263899999993</c:v>
                      </c:pt>
                      <c:pt idx="289">
                        <c:v>861.6499530000001</c:v>
                      </c:pt>
                      <c:pt idx="290">
                        <c:v>862.64947100000018</c:v>
                      </c:pt>
                      <c:pt idx="291">
                        <c:v>864.66946400000006</c:v>
                      </c:pt>
                      <c:pt idx="292">
                        <c:v>865.68758900000012</c:v>
                      </c:pt>
                      <c:pt idx="293">
                        <c:v>877.72224800000004</c:v>
                      </c:pt>
                      <c:pt idx="294">
                        <c:v>521.14494100000002</c:v>
                      </c:pt>
                      <c:pt idx="295">
                        <c:v>523.15230399999996</c:v>
                      </c:pt>
                      <c:pt idx="296">
                        <c:v>524.14889999999991</c:v>
                      </c:pt>
                      <c:pt idx="297">
                        <c:v>526.14900899999998</c:v>
                      </c:pt>
                      <c:pt idx="298">
                        <c:v>527.15102999999999</c:v>
                      </c:pt>
                      <c:pt idx="299">
                        <c:v>528.15281899999991</c:v>
                      </c:pt>
                      <c:pt idx="300">
                        <c:v>529.1603540000001</c:v>
                      </c:pt>
                      <c:pt idx="301">
                        <c:v>530.18653100000006</c:v>
                      </c:pt>
                      <c:pt idx="302">
                        <c:v>531.19579300000009</c:v>
                      </c:pt>
                      <c:pt idx="303">
                        <c:v>532.19765299999995</c:v>
                      </c:pt>
                      <c:pt idx="304">
                        <c:v>533.20030900000006</c:v>
                      </c:pt>
                      <c:pt idx="305">
                        <c:v>534.193712</c:v>
                      </c:pt>
                      <c:pt idx="306">
                        <c:v>535.19250299999999</c:v>
                      </c:pt>
                      <c:pt idx="307">
                        <c:v>536.19580399999995</c:v>
                      </c:pt>
                      <c:pt idx="308">
                        <c:v>537.2098860000001</c:v>
                      </c:pt>
                      <c:pt idx="309">
                        <c:v>538.21810800000003</c:v>
                      </c:pt>
                      <c:pt idx="310">
                        <c:v>539.22189200000003</c:v>
                      </c:pt>
                      <c:pt idx="311">
                        <c:v>540.23997499999996</c:v>
                      </c:pt>
                      <c:pt idx="312">
                        <c:v>541.24049800000012</c:v>
                      </c:pt>
                      <c:pt idx="313">
                        <c:v>542.25602099999992</c:v>
                      </c:pt>
                      <c:pt idx="314">
                        <c:v>543.265625</c:v>
                      </c:pt>
                      <c:pt idx="315">
                        <c:v>544.27006299999994</c:v>
                      </c:pt>
                      <c:pt idx="316">
                        <c:v>545.27330000000006</c:v>
                      </c:pt>
                      <c:pt idx="317">
                        <c:v>546.27911700000004</c:v>
                      </c:pt>
                      <c:pt idx="318">
                        <c:v>547.27452700000003</c:v>
                      </c:pt>
                      <c:pt idx="319">
                        <c:v>548.275531</c:v>
                      </c:pt>
                      <c:pt idx="320">
                        <c:v>549.27603999999997</c:v>
                      </c:pt>
                      <c:pt idx="321">
                        <c:v>550.28411099999994</c:v>
                      </c:pt>
                      <c:pt idx="322">
                        <c:v>551.28179999999998</c:v>
                      </c:pt>
                      <c:pt idx="323">
                        <c:v>552.28136500000005</c:v>
                      </c:pt>
                      <c:pt idx="324">
                        <c:v>553.28198300000008</c:v>
                      </c:pt>
                      <c:pt idx="325">
                        <c:v>554.28131699999994</c:v>
                      </c:pt>
                      <c:pt idx="326">
                        <c:v>555.2763910000001</c:v>
                      </c:pt>
                      <c:pt idx="327">
                        <c:v>556.27462800000012</c:v>
                      </c:pt>
                      <c:pt idx="328">
                        <c:v>557.28279300000008</c:v>
                      </c:pt>
                      <c:pt idx="329">
                        <c:v>558.27740100000005</c:v>
                      </c:pt>
                      <c:pt idx="330">
                        <c:v>559.28108700000007</c:v>
                      </c:pt>
                      <c:pt idx="331">
                        <c:v>560.28348000000005</c:v>
                      </c:pt>
                      <c:pt idx="332">
                        <c:v>561.29784399999994</c:v>
                      </c:pt>
                      <c:pt idx="333">
                        <c:v>562.31210800000008</c:v>
                      </c:pt>
                      <c:pt idx="334">
                        <c:v>563.3223539999999</c:v>
                      </c:pt>
                      <c:pt idx="335">
                        <c:v>564.34140600000001</c:v>
                      </c:pt>
                      <c:pt idx="336">
                        <c:v>565.35763100000008</c:v>
                      </c:pt>
                      <c:pt idx="337">
                        <c:v>566.3557780000001</c:v>
                      </c:pt>
                      <c:pt idx="338">
                        <c:v>567.35661400000004</c:v>
                      </c:pt>
                      <c:pt idx="339">
                        <c:v>568.37329100000011</c:v>
                      </c:pt>
                      <c:pt idx="340">
                        <c:v>569.3891799999999</c:v>
                      </c:pt>
                      <c:pt idx="341">
                        <c:v>860.64808700000003</c:v>
                      </c:pt>
                      <c:pt idx="342">
                        <c:v>863.66787400000021</c:v>
                      </c:pt>
                      <c:pt idx="343">
                        <c:v>866.69117800000004</c:v>
                      </c:pt>
                      <c:pt idx="344">
                        <c:v>867.71177500000022</c:v>
                      </c:pt>
                      <c:pt idx="345">
                        <c:v>868.71895099999983</c:v>
                      </c:pt>
                      <c:pt idx="346">
                        <c:v>869.73611600000004</c:v>
                      </c:pt>
                      <c:pt idx="347">
                        <c:v>870.72670000000016</c:v>
                      </c:pt>
                      <c:pt idx="348">
                        <c:v>871.72330999999986</c:v>
                      </c:pt>
                      <c:pt idx="349">
                        <c:v>872.7220470000002</c:v>
                      </c:pt>
                      <c:pt idx="350">
                        <c:v>873.73634799999991</c:v>
                      </c:pt>
                      <c:pt idx="351">
                        <c:v>874.72247400000015</c:v>
                      </c:pt>
                      <c:pt idx="352">
                        <c:v>875.72250299999996</c:v>
                      </c:pt>
                      <c:pt idx="353">
                        <c:v>876.72167300000001</c:v>
                      </c:pt>
                      <c:pt idx="354">
                        <c:v>878.72477200000003</c:v>
                      </c:pt>
                      <c:pt idx="355">
                        <c:v>879.7508499999999</c:v>
                      </c:pt>
                      <c:pt idx="356">
                        <c:v>880.73800200000005</c:v>
                      </c:pt>
                      <c:pt idx="357">
                        <c:v>881.73559800000021</c:v>
                      </c:pt>
                      <c:pt idx="358">
                        <c:v>882.73921699999983</c:v>
                      </c:pt>
                      <c:pt idx="359">
                        <c:v>883.75340899999992</c:v>
                      </c:pt>
                      <c:pt idx="360">
                        <c:v>884.78313799999978</c:v>
                      </c:pt>
                      <c:pt idx="361">
                        <c:v>885.76268299999992</c:v>
                      </c:pt>
                      <c:pt idx="362">
                        <c:v>886.7720760000002</c:v>
                      </c:pt>
                      <c:pt idx="363">
                        <c:v>887.77331400000003</c:v>
                      </c:pt>
                      <c:pt idx="364">
                        <c:v>888.77466800000002</c:v>
                      </c:pt>
                      <c:pt idx="365">
                        <c:v>889.77459200000021</c:v>
                      </c:pt>
                      <c:pt idx="366">
                        <c:v>890.80532300000004</c:v>
                      </c:pt>
                      <c:pt idx="367">
                        <c:v>891.81484200000023</c:v>
                      </c:pt>
                      <c:pt idx="368">
                        <c:v>892.83585300000004</c:v>
                      </c:pt>
                      <c:pt idx="369">
                        <c:v>893.85051299999986</c:v>
                      </c:pt>
                      <c:pt idx="370">
                        <c:v>894.84824900000012</c:v>
                      </c:pt>
                      <c:pt idx="371">
                        <c:v>895.86081000000013</c:v>
                      </c:pt>
                      <c:pt idx="372">
                        <c:v>896.87706200000002</c:v>
                      </c:pt>
                      <c:pt idx="373">
                        <c:v>897.88916000000017</c:v>
                      </c:pt>
                      <c:pt idx="374">
                        <c:v>898.89743700000008</c:v>
                      </c:pt>
                      <c:pt idx="375">
                        <c:v>899.93881999999985</c:v>
                      </c:pt>
                      <c:pt idx="376">
                        <c:v>900.92236599999978</c:v>
                      </c:pt>
                      <c:pt idx="377">
                        <c:v>901.92417900000009</c:v>
                      </c:pt>
                      <c:pt idx="378">
                        <c:v>902.95105000000012</c:v>
                      </c:pt>
                      <c:pt idx="379">
                        <c:v>903.93668600000001</c:v>
                      </c:pt>
                      <c:pt idx="380">
                        <c:v>904.94352200000003</c:v>
                      </c:pt>
                      <c:pt idx="381">
                        <c:v>905.96255900000006</c:v>
                      </c:pt>
                      <c:pt idx="382">
                        <c:v>906.94666700000016</c:v>
                      </c:pt>
                      <c:pt idx="383">
                        <c:v>907.87057800000002</c:v>
                      </c:pt>
                      <c:pt idx="384">
                        <c:v>908.87133399999993</c:v>
                      </c:pt>
                      <c:pt idx="385">
                        <c:v>909.8762200000001</c:v>
                      </c:pt>
                      <c:pt idx="386">
                        <c:v>910.87777400000004</c:v>
                      </c:pt>
                      <c:pt idx="387">
                        <c:v>911.87760600000001</c:v>
                      </c:pt>
                      <c:pt idx="388">
                        <c:v>912.87808799999993</c:v>
                      </c:pt>
                      <c:pt idx="389">
                        <c:v>913.87921700000015</c:v>
                      </c:pt>
                      <c:pt idx="390">
                        <c:v>914.88173800000004</c:v>
                      </c:pt>
                      <c:pt idx="391">
                        <c:v>915.89519599999994</c:v>
                      </c:pt>
                      <c:pt idx="392">
                        <c:v>916.92097599999988</c:v>
                      </c:pt>
                      <c:pt idx="393">
                        <c:v>917.92066400000022</c:v>
                      </c:pt>
                      <c:pt idx="394">
                        <c:v>918.93219399999998</c:v>
                      </c:pt>
                      <c:pt idx="395">
                        <c:v>919.95224300000018</c:v>
                      </c:pt>
                      <c:pt idx="396">
                        <c:v>920.95862299999999</c:v>
                      </c:pt>
                      <c:pt idx="397">
                        <c:v>921.97424799999999</c:v>
                      </c:pt>
                      <c:pt idx="398">
                        <c:v>922.9753169999999</c:v>
                      </c:pt>
                      <c:pt idx="399">
                        <c:v>923.98542099999986</c:v>
                      </c:pt>
                      <c:pt idx="400">
                        <c:v>924.9871290000001</c:v>
                      </c:pt>
                      <c:pt idx="401">
                        <c:v>925.97642099999985</c:v>
                      </c:pt>
                      <c:pt idx="402">
                        <c:v>926.97379099999989</c:v>
                      </c:pt>
                      <c:pt idx="403">
                        <c:v>927.98356000000013</c:v>
                      </c:pt>
                      <c:pt idx="404">
                        <c:v>928.98340400000006</c:v>
                      </c:pt>
                      <c:pt idx="405">
                        <c:v>929.98347899999999</c:v>
                      </c:pt>
                      <c:pt idx="406">
                        <c:v>930.98353899999984</c:v>
                      </c:pt>
                      <c:pt idx="407">
                        <c:v>931.97655399999985</c:v>
                      </c:pt>
                      <c:pt idx="408">
                        <c:v>932.98704899999984</c:v>
                      </c:pt>
                      <c:pt idx="409">
                        <c:v>933.97504100000015</c:v>
                      </c:pt>
                      <c:pt idx="410">
                        <c:v>934.97385799999984</c:v>
                      </c:pt>
                      <c:pt idx="411">
                        <c:v>935.97209100000009</c:v>
                      </c:pt>
                      <c:pt idx="412">
                        <c:v>936.9886019999999</c:v>
                      </c:pt>
                      <c:pt idx="413">
                        <c:v>937.99054500000011</c:v>
                      </c:pt>
                      <c:pt idx="414">
                        <c:v>938.99271200000021</c:v>
                      </c:pt>
                      <c:pt idx="415">
                        <c:v>939.99013700000023</c:v>
                      </c:pt>
                      <c:pt idx="416">
                        <c:v>941.99310000000014</c:v>
                      </c:pt>
                      <c:pt idx="417">
                        <c:v>942.99364699999978</c:v>
                      </c:pt>
                      <c:pt idx="418">
                        <c:v>943.99389000000019</c:v>
                      </c:pt>
                      <c:pt idx="419">
                        <c:v>490.05200500000001</c:v>
                      </c:pt>
                      <c:pt idx="420">
                        <c:v>492.06926799999997</c:v>
                      </c:pt>
                      <c:pt idx="421">
                        <c:v>493.08331399999997</c:v>
                      </c:pt>
                      <c:pt idx="422">
                        <c:v>494.09294700000009</c:v>
                      </c:pt>
                      <c:pt idx="423">
                        <c:v>495.08588400000008</c:v>
                      </c:pt>
                      <c:pt idx="424">
                        <c:v>496.10209400000008</c:v>
                      </c:pt>
                      <c:pt idx="425">
                        <c:v>497.10800700000004</c:v>
                      </c:pt>
                      <c:pt idx="426">
                        <c:v>498.10110600000007</c:v>
                      </c:pt>
                      <c:pt idx="427">
                        <c:v>499.10330900000008</c:v>
                      </c:pt>
                      <c:pt idx="428">
                        <c:v>500.1060359999999</c:v>
                      </c:pt>
                      <c:pt idx="429">
                        <c:v>501.11503500000003</c:v>
                      </c:pt>
                      <c:pt idx="430">
                        <c:v>502.11595200000011</c:v>
                      </c:pt>
                      <c:pt idx="431">
                        <c:v>503.11748899999998</c:v>
                      </c:pt>
                      <c:pt idx="432">
                        <c:v>504.11901699999999</c:v>
                      </c:pt>
                      <c:pt idx="433">
                        <c:v>505.11943100000008</c:v>
                      </c:pt>
                      <c:pt idx="434">
                        <c:v>506.11774800000012</c:v>
                      </c:pt>
                      <c:pt idx="435">
                        <c:v>507.11564300000009</c:v>
                      </c:pt>
                      <c:pt idx="436">
                        <c:v>508.12080199999991</c:v>
                      </c:pt>
                      <c:pt idx="437">
                        <c:v>509.14023300000008</c:v>
                      </c:pt>
                      <c:pt idx="438">
                        <c:v>510.14238</c:v>
                      </c:pt>
                      <c:pt idx="439">
                        <c:v>511.13419799999997</c:v>
                      </c:pt>
                      <c:pt idx="440">
                        <c:v>512.15015399999993</c:v>
                      </c:pt>
                      <c:pt idx="441">
                        <c:v>513.14794099999995</c:v>
                      </c:pt>
                      <c:pt idx="442">
                        <c:v>514.14876800000002</c:v>
                      </c:pt>
                      <c:pt idx="443">
                        <c:v>515.14935800000012</c:v>
                      </c:pt>
                      <c:pt idx="444">
                        <c:v>516.15013900000008</c:v>
                      </c:pt>
                      <c:pt idx="445">
                        <c:v>517.15087199999994</c:v>
                      </c:pt>
                      <c:pt idx="446">
                        <c:v>518.15585499999997</c:v>
                      </c:pt>
                      <c:pt idx="447">
                        <c:v>519.15375799999993</c:v>
                      </c:pt>
                      <c:pt idx="448">
                        <c:v>520.154315</c:v>
                      </c:pt>
                      <c:pt idx="449">
                        <c:v>522.1469689999999</c:v>
                      </c:pt>
                      <c:pt idx="450">
                        <c:v>525.15018000000009</c:v>
                      </c:pt>
                      <c:pt idx="451">
                        <c:v>940.98744299999998</c:v>
                      </c:pt>
                      <c:pt idx="452">
                        <c:v>944.9969329999999</c:v>
                      </c:pt>
                      <c:pt idx="453">
                        <c:v>946.00186699999995</c:v>
                      </c:pt>
                      <c:pt idx="454">
                        <c:v>946.98947499999986</c:v>
                      </c:pt>
                      <c:pt idx="455">
                        <c:v>947.99297100000013</c:v>
                      </c:pt>
                      <c:pt idx="456">
                        <c:v>949.00169899999992</c:v>
                      </c:pt>
                      <c:pt idx="457">
                        <c:v>950.00218600000017</c:v>
                      </c:pt>
                      <c:pt idx="458">
                        <c:v>950.99776800000018</c:v>
                      </c:pt>
                      <c:pt idx="459">
                        <c:v>952.00002600000016</c:v>
                      </c:pt>
                      <c:pt idx="460">
                        <c:v>952.98867999999993</c:v>
                      </c:pt>
                      <c:pt idx="461">
                        <c:v>953.99240400000008</c:v>
                      </c:pt>
                      <c:pt idx="462">
                        <c:v>954.99344299999984</c:v>
                      </c:pt>
                      <c:pt idx="463">
                        <c:v>955.99269800000002</c:v>
                      </c:pt>
                      <c:pt idx="464">
                        <c:v>956.99057600000015</c:v>
                      </c:pt>
                      <c:pt idx="465">
                        <c:v>957.99524599999995</c:v>
                      </c:pt>
                      <c:pt idx="466">
                        <c:v>959.01158100000021</c:v>
                      </c:pt>
                      <c:pt idx="467">
                        <c:v>960.02606500000002</c:v>
                      </c:pt>
                      <c:pt idx="468">
                        <c:v>961.02662099999998</c:v>
                      </c:pt>
                      <c:pt idx="469">
                        <c:v>962.03166199999987</c:v>
                      </c:pt>
                      <c:pt idx="470">
                        <c:v>963.03298600000016</c:v>
                      </c:pt>
                      <c:pt idx="471">
                        <c:v>964.03375000000005</c:v>
                      </c:pt>
                      <c:pt idx="472">
                        <c:v>965.04899800000021</c:v>
                      </c:pt>
                      <c:pt idx="473">
                        <c:v>966.0594759999999</c:v>
                      </c:pt>
                      <c:pt idx="474">
                        <c:v>967.07968699999992</c:v>
                      </c:pt>
                      <c:pt idx="475">
                        <c:v>968.09571400000004</c:v>
                      </c:pt>
                      <c:pt idx="476">
                        <c:v>969.10704600000008</c:v>
                      </c:pt>
                      <c:pt idx="477">
                        <c:v>970.10727399999996</c:v>
                      </c:pt>
                      <c:pt idx="478">
                        <c:v>971.10802999999987</c:v>
                      </c:pt>
                      <c:pt idx="479">
                        <c:v>972.12404199999992</c:v>
                      </c:pt>
                      <c:pt idx="480">
                        <c:v>973.12549300000001</c:v>
                      </c:pt>
                      <c:pt idx="481">
                        <c:v>974.14114400000017</c:v>
                      </c:pt>
                      <c:pt idx="482">
                        <c:v>975.14300099999991</c:v>
                      </c:pt>
                      <c:pt idx="483">
                        <c:v>976.13042099999984</c:v>
                      </c:pt>
                      <c:pt idx="484">
                        <c:v>977.12804400000005</c:v>
                      </c:pt>
                      <c:pt idx="485">
                        <c:v>978.15675599999986</c:v>
                      </c:pt>
                      <c:pt idx="486">
                        <c:v>979.15538100000003</c:v>
                      </c:pt>
                      <c:pt idx="487">
                        <c:v>980.15396999999984</c:v>
                      </c:pt>
                      <c:pt idx="488">
                        <c:v>981.15262100000018</c:v>
                      </c:pt>
                      <c:pt idx="489">
                        <c:v>982.14986200000021</c:v>
                      </c:pt>
                      <c:pt idx="490">
                        <c:v>983.1541659999998</c:v>
                      </c:pt>
                      <c:pt idx="491">
                        <c:v>984.15815999999995</c:v>
                      </c:pt>
                      <c:pt idx="492">
                        <c:v>985.14475700000003</c:v>
                      </c:pt>
                      <c:pt idx="493">
                        <c:v>986.15864599999986</c:v>
                      </c:pt>
                      <c:pt idx="494">
                        <c:v>987.15582700000004</c:v>
                      </c:pt>
                      <c:pt idx="495">
                        <c:v>988.1443220000001</c:v>
                      </c:pt>
                      <c:pt idx="496">
                        <c:v>989.15277100000003</c:v>
                      </c:pt>
                      <c:pt idx="497">
                        <c:v>990.14494700000023</c:v>
                      </c:pt>
                      <c:pt idx="498">
                        <c:v>991.15204899999981</c:v>
                      </c:pt>
                      <c:pt idx="499">
                        <c:v>992.14714400000003</c:v>
                      </c:pt>
                      <c:pt idx="500">
                        <c:v>993.16738799999985</c:v>
                      </c:pt>
                      <c:pt idx="501">
                        <c:v>994.17869199999996</c:v>
                      </c:pt>
                      <c:pt idx="502">
                        <c:v>995.19794899999988</c:v>
                      </c:pt>
                      <c:pt idx="503">
                        <c:v>996.2189699999999</c:v>
                      </c:pt>
                      <c:pt idx="504">
                        <c:v>997.23346300000003</c:v>
                      </c:pt>
                      <c:pt idx="505">
                        <c:v>998.23334100000011</c:v>
                      </c:pt>
                      <c:pt idx="506">
                        <c:v>999.23234000000002</c:v>
                      </c:pt>
                      <c:pt idx="507">
                        <c:v>1000.2355170000001</c:v>
                      </c:pt>
                      <c:pt idx="508">
                        <c:v>1001.2525190000001</c:v>
                      </c:pt>
                      <c:pt idx="509">
                        <c:v>1002.2645269999998</c:v>
                      </c:pt>
                      <c:pt idx="510">
                        <c:v>1003.2683390000002</c:v>
                      </c:pt>
                      <c:pt idx="511">
                        <c:v>1004.2688549999998</c:v>
                      </c:pt>
                      <c:pt idx="512">
                        <c:v>1005.2771160000002</c:v>
                      </c:pt>
                      <c:pt idx="513">
                        <c:v>1006.2889150000001</c:v>
                      </c:pt>
                      <c:pt idx="514">
                        <c:v>1007.2970260000002</c:v>
                      </c:pt>
                      <c:pt idx="515">
                        <c:v>1011.3268899999998</c:v>
                      </c:pt>
                      <c:pt idx="516">
                        <c:v>461.9749119999999</c:v>
                      </c:pt>
                      <c:pt idx="517">
                        <c:v>462.97677199999998</c:v>
                      </c:pt>
                      <c:pt idx="518">
                        <c:v>463.979061</c:v>
                      </c:pt>
                      <c:pt idx="519">
                        <c:v>464.97218199999998</c:v>
                      </c:pt>
                      <c:pt idx="520">
                        <c:v>465.98258099999998</c:v>
                      </c:pt>
                      <c:pt idx="521">
                        <c:v>466.98664800000006</c:v>
                      </c:pt>
                      <c:pt idx="522">
                        <c:v>467.98264700000004</c:v>
                      </c:pt>
                      <c:pt idx="523">
                        <c:v>468.97566699999993</c:v>
                      </c:pt>
                      <c:pt idx="524">
                        <c:v>469.98541300000011</c:v>
                      </c:pt>
                      <c:pt idx="525">
                        <c:v>470.97585699999991</c:v>
                      </c:pt>
                      <c:pt idx="526">
                        <c:v>471.98403800000006</c:v>
                      </c:pt>
                      <c:pt idx="527">
                        <c:v>472.99938100000008</c:v>
                      </c:pt>
                      <c:pt idx="528">
                        <c:v>474.0111730000001</c:v>
                      </c:pt>
                      <c:pt idx="529">
                        <c:v>475.02961600000003</c:v>
                      </c:pt>
                      <c:pt idx="530">
                        <c:v>476.04536600000006</c:v>
                      </c:pt>
                      <c:pt idx="531">
                        <c:v>477.07020200000011</c:v>
                      </c:pt>
                      <c:pt idx="532">
                        <c:v>478.07673700000009</c:v>
                      </c:pt>
                      <c:pt idx="533">
                        <c:v>478.97750399999995</c:v>
                      </c:pt>
                      <c:pt idx="534">
                        <c:v>479.97534599999994</c:v>
                      </c:pt>
                      <c:pt idx="535">
                        <c:v>480.98361700000009</c:v>
                      </c:pt>
                      <c:pt idx="536">
                        <c:v>481.98455100000001</c:v>
                      </c:pt>
                      <c:pt idx="537">
                        <c:v>482.99528099999998</c:v>
                      </c:pt>
                      <c:pt idx="538">
                        <c:v>484.01137300000005</c:v>
                      </c:pt>
                      <c:pt idx="539">
                        <c:v>485.01513799999998</c:v>
                      </c:pt>
                      <c:pt idx="540">
                        <c:v>486.02005899999995</c:v>
                      </c:pt>
                      <c:pt idx="541">
                        <c:v>487.04000399999995</c:v>
                      </c:pt>
                      <c:pt idx="542">
                        <c:v>488.04060400000003</c:v>
                      </c:pt>
                      <c:pt idx="543">
                        <c:v>489.03770899999995</c:v>
                      </c:pt>
                      <c:pt idx="544">
                        <c:v>491.06494300000008</c:v>
                      </c:pt>
                      <c:pt idx="545">
                        <c:v>1008.3125020000002</c:v>
                      </c:pt>
                      <c:pt idx="546">
                        <c:v>1009.3199410000002</c:v>
                      </c:pt>
                      <c:pt idx="547">
                        <c:v>1010.3224380000001</c:v>
                      </c:pt>
                      <c:pt idx="548">
                        <c:v>1012.3397129999998</c:v>
                      </c:pt>
                      <c:pt idx="549">
                        <c:v>1013.342877</c:v>
                      </c:pt>
                      <c:pt idx="550">
                        <c:v>1014.3473410000001</c:v>
                      </c:pt>
                      <c:pt idx="551">
                        <c:v>1015.3488130000001</c:v>
                      </c:pt>
                      <c:pt idx="552">
                        <c:v>1016.380013</c:v>
                      </c:pt>
                      <c:pt idx="553">
                        <c:v>1017.3797669999999</c:v>
                      </c:pt>
                      <c:pt idx="554">
                        <c:v>1018.4071090000002</c:v>
                      </c:pt>
                      <c:pt idx="555">
                        <c:v>1019.4134640000002</c:v>
                      </c:pt>
                      <c:pt idx="556">
                        <c:v>1020.4164730000002</c:v>
                      </c:pt>
                      <c:pt idx="557">
                        <c:v>1021.4369740000002</c:v>
                      </c:pt>
                      <c:pt idx="558">
                        <c:v>1022.4541330000002</c:v>
                      </c:pt>
                      <c:pt idx="559">
                        <c:v>1023.4394779999998</c:v>
                      </c:pt>
                      <c:pt idx="560">
                        <c:v>1024.4411890000001</c:v>
                      </c:pt>
                      <c:pt idx="561">
                        <c:v>1025.4431129999998</c:v>
                      </c:pt>
                      <c:pt idx="562">
                        <c:v>1026.4405670000001</c:v>
                      </c:pt>
                      <c:pt idx="563">
                        <c:v>1027.4554010000002</c:v>
                      </c:pt>
                      <c:pt idx="564">
                        <c:v>1028.449278</c:v>
                      </c:pt>
                      <c:pt idx="565">
                        <c:v>1029.3488419999999</c:v>
                      </c:pt>
                      <c:pt idx="566">
                        <c:v>1030.3661459999998</c:v>
                      </c:pt>
                      <c:pt idx="567">
                        <c:v>1031.3852660000002</c:v>
                      </c:pt>
                      <c:pt idx="568">
                        <c:v>1032.386473</c:v>
                      </c:pt>
                      <c:pt idx="569">
                        <c:v>1033.392656</c:v>
                      </c:pt>
                      <c:pt idx="570">
                        <c:v>1034.4065350000001</c:v>
                      </c:pt>
                      <c:pt idx="571">
                        <c:v>1035.4173970000002</c:v>
                      </c:pt>
                      <c:pt idx="572">
                        <c:v>1036.4196790000001</c:v>
                      </c:pt>
                      <c:pt idx="573">
                        <c:v>1037.4279839999999</c:v>
                      </c:pt>
                      <c:pt idx="574">
                        <c:v>1038.434244</c:v>
                      </c:pt>
                      <c:pt idx="575">
                        <c:v>1039.4258340000001</c:v>
                      </c:pt>
                      <c:pt idx="576">
                        <c:v>1040.4335099999998</c:v>
                      </c:pt>
                      <c:pt idx="577">
                        <c:v>1041.4462520000002</c:v>
                      </c:pt>
                      <c:pt idx="578">
                        <c:v>1042.4486700000002</c:v>
                      </c:pt>
                      <c:pt idx="579">
                        <c:v>1043.462583</c:v>
                      </c:pt>
                      <c:pt idx="580">
                        <c:v>1044.4660600000002</c:v>
                      </c:pt>
                      <c:pt idx="581">
                        <c:v>1045.4595340000001</c:v>
                      </c:pt>
                      <c:pt idx="582">
                        <c:v>1046.4836129999999</c:v>
                      </c:pt>
                      <c:pt idx="583">
                        <c:v>1047.475234</c:v>
                      </c:pt>
                      <c:pt idx="584">
                        <c:v>1048.4860870000002</c:v>
                      </c:pt>
                      <c:pt idx="585">
                        <c:v>1049.4870230000001</c:v>
                      </c:pt>
                      <c:pt idx="586">
                        <c:v>1050.4824819999999</c:v>
                      </c:pt>
                      <c:pt idx="587">
                        <c:v>1051.475884</c:v>
                      </c:pt>
                      <c:pt idx="588">
                        <c:v>1052.486997</c:v>
                      </c:pt>
                      <c:pt idx="589">
                        <c:v>1053.4734830000002</c:v>
                      </c:pt>
                      <c:pt idx="590">
                        <c:v>1054.4801130000001</c:v>
                      </c:pt>
                      <c:pt idx="591">
                        <c:v>1055.5003280000001</c:v>
                      </c:pt>
                      <c:pt idx="592">
                        <c:v>1056.4913449999999</c:v>
                      </c:pt>
                      <c:pt idx="593">
                        <c:v>1057.5137690000001</c:v>
                      </c:pt>
                      <c:pt idx="594">
                        <c:v>1058.5154069999999</c:v>
                      </c:pt>
                      <c:pt idx="595">
                        <c:v>1059.5147959999999</c:v>
                      </c:pt>
                      <c:pt idx="596">
                        <c:v>1060.5209329999998</c:v>
                      </c:pt>
                      <c:pt idx="597">
                        <c:v>1061.5337209999998</c:v>
                      </c:pt>
                      <c:pt idx="598">
                        <c:v>1062.537507</c:v>
                      </c:pt>
                      <c:pt idx="599">
                        <c:v>1063.5455419999998</c:v>
                      </c:pt>
                      <c:pt idx="600">
                        <c:v>1064.5593739999999</c:v>
                      </c:pt>
                      <c:pt idx="601">
                        <c:v>1066.5548749999998</c:v>
                      </c:pt>
                      <c:pt idx="602">
                        <c:v>1067.5668529999998</c:v>
                      </c:pt>
                      <c:pt idx="603">
                        <c:v>440.95453100000009</c:v>
                      </c:pt>
                      <c:pt idx="604">
                        <c:v>441.94247900000005</c:v>
                      </c:pt>
                      <c:pt idx="605">
                        <c:v>442.95516799999996</c:v>
                      </c:pt>
                      <c:pt idx="606">
                        <c:v>443.94142000000011</c:v>
                      </c:pt>
                      <c:pt idx="607">
                        <c:v>444.95500799999991</c:v>
                      </c:pt>
                      <c:pt idx="608">
                        <c:v>445.95569100000012</c:v>
                      </c:pt>
                      <c:pt idx="609">
                        <c:v>446.94066500000008</c:v>
                      </c:pt>
                      <c:pt idx="610">
                        <c:v>447.94126400000005</c:v>
                      </c:pt>
                      <c:pt idx="611">
                        <c:v>448.96171200000003</c:v>
                      </c:pt>
                      <c:pt idx="612">
                        <c:v>449.96912100000009</c:v>
                      </c:pt>
                      <c:pt idx="613">
                        <c:v>450.95730000000003</c:v>
                      </c:pt>
                      <c:pt idx="614">
                        <c:v>451.97549099999992</c:v>
                      </c:pt>
                      <c:pt idx="615">
                        <c:v>452.97359099999994</c:v>
                      </c:pt>
                      <c:pt idx="616">
                        <c:v>453.97360499999991</c:v>
                      </c:pt>
                      <c:pt idx="617">
                        <c:v>454.97382500000003</c:v>
                      </c:pt>
                      <c:pt idx="618">
                        <c:v>455.97305600000004</c:v>
                      </c:pt>
                      <c:pt idx="619">
                        <c:v>456.98559799999998</c:v>
                      </c:pt>
                      <c:pt idx="620">
                        <c:v>457.9775810000001</c:v>
                      </c:pt>
                      <c:pt idx="621">
                        <c:v>458.98153900000011</c:v>
                      </c:pt>
                      <c:pt idx="622">
                        <c:v>459.97602299999994</c:v>
                      </c:pt>
                      <c:pt idx="623">
                        <c:v>460.9736069999999</c:v>
                      </c:pt>
                      <c:pt idx="624">
                        <c:v>1065.558704</c:v>
                      </c:pt>
                      <c:pt idx="625">
                        <c:v>1068.574091</c:v>
                      </c:pt>
                      <c:pt idx="626">
                        <c:v>1069.5723800000001</c:v>
                      </c:pt>
                      <c:pt idx="627">
                        <c:v>1070.5804560000001</c:v>
                      </c:pt>
                      <c:pt idx="628">
                        <c:v>1071.5830139999998</c:v>
                      </c:pt>
                      <c:pt idx="629">
                        <c:v>1072.5938839999999</c:v>
                      </c:pt>
                      <c:pt idx="630">
                        <c:v>1073.5892050000002</c:v>
                      </c:pt>
                      <c:pt idx="631">
                        <c:v>1074.5828750000001</c:v>
                      </c:pt>
                      <c:pt idx="632">
                        <c:v>1075.5987129999999</c:v>
                      </c:pt>
                      <c:pt idx="633">
                        <c:v>1076.608005</c:v>
                      </c:pt>
                      <c:pt idx="634">
                        <c:v>1077.6036800000002</c:v>
                      </c:pt>
                      <c:pt idx="635">
                        <c:v>1078.6132200000002</c:v>
                      </c:pt>
                      <c:pt idx="636">
                        <c:v>1079.61616</c:v>
                      </c:pt>
                      <c:pt idx="637">
                        <c:v>1080.6291590000001</c:v>
                      </c:pt>
                      <c:pt idx="638">
                        <c:v>1081.6414239999999</c:v>
                      </c:pt>
                      <c:pt idx="639">
                        <c:v>1082.6355640000002</c:v>
                      </c:pt>
                      <c:pt idx="640">
                        <c:v>1083.650447</c:v>
                      </c:pt>
                      <c:pt idx="641">
                        <c:v>1084.6568929999999</c:v>
                      </c:pt>
                      <c:pt idx="642">
                        <c:v>1085.6730000000002</c:v>
                      </c:pt>
                      <c:pt idx="643">
                        <c:v>1086.6654830000002</c:v>
                      </c:pt>
                      <c:pt idx="644">
                        <c:v>1087.6776829999999</c:v>
                      </c:pt>
                      <c:pt idx="645">
                        <c:v>1088.6895730000001</c:v>
                      </c:pt>
                      <c:pt idx="646">
                        <c:v>1089.677576</c:v>
                      </c:pt>
                      <c:pt idx="647">
                        <c:v>1090.7013820000002</c:v>
                      </c:pt>
                      <c:pt idx="648">
                        <c:v>1091.6984120000002</c:v>
                      </c:pt>
                      <c:pt idx="649">
                        <c:v>1092.6955710000002</c:v>
                      </c:pt>
                      <c:pt idx="650">
                        <c:v>1093.6925460000002</c:v>
                      </c:pt>
                      <c:pt idx="651">
                        <c:v>1094.6922</c:v>
                      </c:pt>
                      <c:pt idx="652">
                        <c:v>1095.7062190000001</c:v>
                      </c:pt>
                      <c:pt idx="653">
                        <c:v>1096.7231419999998</c:v>
                      </c:pt>
                      <c:pt idx="654">
                        <c:v>1097.7232159999999</c:v>
                      </c:pt>
                      <c:pt idx="655">
                        <c:v>1098.7299360000002</c:v>
                      </c:pt>
                      <c:pt idx="656">
                        <c:v>1099.730818</c:v>
                      </c:pt>
                      <c:pt idx="657">
                        <c:v>1100.7321390000002</c:v>
                      </c:pt>
                      <c:pt idx="658">
                        <c:v>1101.731918</c:v>
                      </c:pt>
                      <c:pt idx="659">
                        <c:v>1102.7350999999999</c:v>
                      </c:pt>
                      <c:pt idx="660">
                        <c:v>1103.7389499999999</c:v>
                      </c:pt>
                      <c:pt idx="661">
                        <c:v>1104.7361759999999</c:v>
                      </c:pt>
                      <c:pt idx="662">
                        <c:v>1105.7354599999999</c:v>
                      </c:pt>
                      <c:pt idx="663">
                        <c:v>1106.76262</c:v>
                      </c:pt>
                      <c:pt idx="664">
                        <c:v>1107.7760800000001</c:v>
                      </c:pt>
                      <c:pt idx="665">
                        <c:v>1108.7821869999998</c:v>
                      </c:pt>
                      <c:pt idx="666">
                        <c:v>1109.7693410000002</c:v>
                      </c:pt>
                      <c:pt idx="667">
                        <c:v>1110.7971269999998</c:v>
                      </c:pt>
                      <c:pt idx="668">
                        <c:v>1111.8623889999999</c:v>
                      </c:pt>
                      <c:pt idx="669">
                        <c:v>1113.8450750000002</c:v>
                      </c:pt>
                      <c:pt idx="670">
                        <c:v>1114.834527</c:v>
                      </c:pt>
                      <c:pt idx="671">
                        <c:v>1115.8530249999999</c:v>
                      </c:pt>
                      <c:pt idx="672">
                        <c:v>1116.846775</c:v>
                      </c:pt>
                      <c:pt idx="673">
                        <c:v>1117.860561</c:v>
                      </c:pt>
                      <c:pt idx="674">
                        <c:v>1119.9207919999999</c:v>
                      </c:pt>
                      <c:pt idx="675">
                        <c:v>1120.8365199999998</c:v>
                      </c:pt>
                      <c:pt idx="676">
                        <c:v>1122.8622270000001</c:v>
                      </c:pt>
                      <c:pt idx="677">
                        <c:v>1123.846873</c:v>
                      </c:pt>
                      <c:pt idx="678">
                        <c:v>1128.8920280000002</c:v>
                      </c:pt>
                      <c:pt idx="679">
                        <c:v>421.86948699999994</c:v>
                      </c:pt>
                      <c:pt idx="680">
                        <c:v>422.87972100000002</c:v>
                      </c:pt>
                      <c:pt idx="681">
                        <c:v>423.88906599999996</c:v>
                      </c:pt>
                      <c:pt idx="682">
                        <c:v>424.89246099999991</c:v>
                      </c:pt>
                      <c:pt idx="683">
                        <c:v>425.89075900000012</c:v>
                      </c:pt>
                      <c:pt idx="684">
                        <c:v>426.88768600000003</c:v>
                      </c:pt>
                      <c:pt idx="685">
                        <c:v>427.89287899999999</c:v>
                      </c:pt>
                      <c:pt idx="686">
                        <c:v>428.90213999999992</c:v>
                      </c:pt>
                      <c:pt idx="687">
                        <c:v>429.90268999999989</c:v>
                      </c:pt>
                      <c:pt idx="688">
                        <c:v>430.90661599999999</c:v>
                      </c:pt>
                      <c:pt idx="689">
                        <c:v>431.9025059999999</c:v>
                      </c:pt>
                      <c:pt idx="690">
                        <c:v>432.90328100000011</c:v>
                      </c:pt>
                      <c:pt idx="691">
                        <c:v>433.92094100000008</c:v>
                      </c:pt>
                      <c:pt idx="692">
                        <c:v>434.92081299999995</c:v>
                      </c:pt>
                      <c:pt idx="693">
                        <c:v>435.92258500000003</c:v>
                      </c:pt>
                      <c:pt idx="694">
                        <c:v>436.92114300000003</c:v>
                      </c:pt>
                      <c:pt idx="695">
                        <c:v>437.92061899999999</c:v>
                      </c:pt>
                      <c:pt idx="696">
                        <c:v>438.92762700000003</c:v>
                      </c:pt>
                      <c:pt idx="697">
                        <c:v>439.95370699999989</c:v>
                      </c:pt>
                      <c:pt idx="698">
                        <c:v>1112.8909870000002</c:v>
                      </c:pt>
                      <c:pt idx="699">
                        <c:v>1118.911505</c:v>
                      </c:pt>
                      <c:pt idx="700">
                        <c:v>1121.84611</c:v>
                      </c:pt>
                      <c:pt idx="701">
                        <c:v>1124.8603750000002</c:v>
                      </c:pt>
                      <c:pt idx="702">
                        <c:v>1125.8602550000001</c:v>
                      </c:pt>
                      <c:pt idx="703">
                        <c:v>1126.8573500000002</c:v>
                      </c:pt>
                      <c:pt idx="704">
                        <c:v>1127.8735310000002</c:v>
                      </c:pt>
                      <c:pt idx="705">
                        <c:v>1129.8947640000001</c:v>
                      </c:pt>
                      <c:pt idx="706">
                        <c:v>1130.893579</c:v>
                      </c:pt>
                      <c:pt idx="707">
                        <c:v>1131.8975719999999</c:v>
                      </c:pt>
                      <c:pt idx="708">
                        <c:v>1132.9020150000001</c:v>
                      </c:pt>
                      <c:pt idx="709">
                        <c:v>1133.90319</c:v>
                      </c:pt>
                      <c:pt idx="710">
                        <c:v>1134.9194470000002</c:v>
                      </c:pt>
                      <c:pt idx="711">
                        <c:v>1135.9371930000002</c:v>
                      </c:pt>
                      <c:pt idx="712">
                        <c:v>1136.949419</c:v>
                      </c:pt>
                      <c:pt idx="713">
                        <c:v>1137.9492740000001</c:v>
                      </c:pt>
                      <c:pt idx="714">
                        <c:v>1138.9524820000001</c:v>
                      </c:pt>
                      <c:pt idx="715">
                        <c:v>1139.952284</c:v>
                      </c:pt>
                      <c:pt idx="716">
                        <c:v>1140.95714</c:v>
                      </c:pt>
                      <c:pt idx="717">
                        <c:v>1141.9642220000001</c:v>
                      </c:pt>
                      <c:pt idx="718">
                        <c:v>1142.9654230000001</c:v>
                      </c:pt>
                      <c:pt idx="719">
                        <c:v>1143.9702579999998</c:v>
                      </c:pt>
                      <c:pt idx="720">
                        <c:v>1144.9702910000001</c:v>
                      </c:pt>
                      <c:pt idx="721">
                        <c:v>1145.9657929999998</c:v>
                      </c:pt>
                      <c:pt idx="722">
                        <c:v>1146.973731</c:v>
                      </c:pt>
                      <c:pt idx="723">
                        <c:v>1147.9795909999998</c:v>
                      </c:pt>
                      <c:pt idx="724">
                        <c:v>1148.996474</c:v>
                      </c:pt>
                      <c:pt idx="725">
                        <c:v>1150.0012929999998</c:v>
                      </c:pt>
                      <c:pt idx="726">
                        <c:v>1151.0032569999998</c:v>
                      </c:pt>
                      <c:pt idx="727">
                        <c:v>1152.02403</c:v>
                      </c:pt>
                      <c:pt idx="728">
                        <c:v>1153.0300739999998</c:v>
                      </c:pt>
                      <c:pt idx="729">
                        <c:v>1154.031927</c:v>
                      </c:pt>
                      <c:pt idx="730">
                        <c:v>1155.0350659999999</c:v>
                      </c:pt>
                      <c:pt idx="731">
                        <c:v>1156.0501909999998</c:v>
                      </c:pt>
                      <c:pt idx="732">
                        <c:v>1157.0670049999999</c:v>
                      </c:pt>
                      <c:pt idx="733">
                        <c:v>1158.0704489999998</c:v>
                      </c:pt>
                      <c:pt idx="734">
                        <c:v>1159.084824</c:v>
                      </c:pt>
                      <c:pt idx="735">
                        <c:v>1160.0967740000001</c:v>
                      </c:pt>
                      <c:pt idx="736">
                        <c:v>1161.1126290000002</c:v>
                      </c:pt>
                      <c:pt idx="737">
                        <c:v>1162.1332769999999</c:v>
                      </c:pt>
                      <c:pt idx="738">
                        <c:v>1163.1294069999999</c:v>
                      </c:pt>
                      <c:pt idx="739">
                        <c:v>1164.1466359999999</c:v>
                      </c:pt>
                      <c:pt idx="740">
                        <c:v>1165.163067</c:v>
                      </c:pt>
                      <c:pt idx="741">
                        <c:v>1166.172442</c:v>
                      </c:pt>
                      <c:pt idx="742">
                        <c:v>1167.1632300000001</c:v>
                      </c:pt>
                      <c:pt idx="743">
                        <c:v>1168.180351</c:v>
                      </c:pt>
                      <c:pt idx="744">
                        <c:v>1169.1919520000001</c:v>
                      </c:pt>
                      <c:pt idx="745">
                        <c:v>1171.2159799999999</c:v>
                      </c:pt>
                      <c:pt idx="746">
                        <c:v>1172.210904</c:v>
                      </c:pt>
                      <c:pt idx="747">
                        <c:v>1173.2200469999998</c:v>
                      </c:pt>
                      <c:pt idx="748">
                        <c:v>1174.2216159999998</c:v>
                      </c:pt>
                      <c:pt idx="749">
                        <c:v>1175.2525260000002</c:v>
                      </c:pt>
                      <c:pt idx="750">
                        <c:v>1176.2502319999999</c:v>
                      </c:pt>
                      <c:pt idx="751">
                        <c:v>405.76696300000003</c:v>
                      </c:pt>
                      <c:pt idx="752">
                        <c:v>406.77844400000004</c:v>
                      </c:pt>
                      <c:pt idx="753">
                        <c:v>407.77493299999992</c:v>
                      </c:pt>
                      <c:pt idx="754">
                        <c:v>408.7757160000001</c:v>
                      </c:pt>
                      <c:pt idx="755">
                        <c:v>409.78821199999993</c:v>
                      </c:pt>
                      <c:pt idx="756">
                        <c:v>410.81216599999993</c:v>
                      </c:pt>
                      <c:pt idx="757">
                        <c:v>411.8009790000001</c:v>
                      </c:pt>
                      <c:pt idx="758">
                        <c:v>412.8160519999999</c:v>
                      </c:pt>
                      <c:pt idx="759">
                        <c:v>413.84045999999989</c:v>
                      </c:pt>
                      <c:pt idx="760">
                        <c:v>414.83467599999994</c:v>
                      </c:pt>
                      <c:pt idx="761">
                        <c:v>415.8370480000001</c:v>
                      </c:pt>
                      <c:pt idx="762">
                        <c:v>416.8440720000001</c:v>
                      </c:pt>
                      <c:pt idx="763">
                        <c:v>417.84899100000007</c:v>
                      </c:pt>
                      <c:pt idx="764">
                        <c:v>418.86525299999994</c:v>
                      </c:pt>
                      <c:pt idx="765">
                        <c:v>419.87399600000003</c:v>
                      </c:pt>
                      <c:pt idx="766">
                        <c:v>420.86710599999992</c:v>
                      </c:pt>
                      <c:pt idx="767">
                        <c:v>1170.2059140000001</c:v>
                      </c:pt>
                      <c:pt idx="768">
                        <c:v>1177.2677269999999</c:v>
                      </c:pt>
                      <c:pt idx="769">
                        <c:v>1178.2867070000002</c:v>
                      </c:pt>
                      <c:pt idx="770">
                        <c:v>1179.304083</c:v>
                      </c:pt>
                      <c:pt idx="771">
                        <c:v>1180.3083919999999</c:v>
                      </c:pt>
                      <c:pt idx="772">
                        <c:v>1181.325926</c:v>
                      </c:pt>
                      <c:pt idx="773">
                        <c:v>1182.3276019999998</c:v>
                      </c:pt>
                      <c:pt idx="774">
                        <c:v>1183.3273509999999</c:v>
                      </c:pt>
                      <c:pt idx="775">
                        <c:v>1184.3408610000001</c:v>
                      </c:pt>
                      <c:pt idx="776">
                        <c:v>1185.355266</c:v>
                      </c:pt>
                      <c:pt idx="777">
                        <c:v>1186.3474580000002</c:v>
                      </c:pt>
                      <c:pt idx="778">
                        <c:v>1187.3525890000001</c:v>
                      </c:pt>
                      <c:pt idx="779">
                        <c:v>1188.3548820000001</c:v>
                      </c:pt>
                      <c:pt idx="780">
                        <c:v>1189.347636</c:v>
                      </c:pt>
                      <c:pt idx="781">
                        <c:v>1190.3675739999999</c:v>
                      </c:pt>
                      <c:pt idx="782">
                        <c:v>1191.3877120000002</c:v>
                      </c:pt>
                      <c:pt idx="783">
                        <c:v>1192.3972140000001</c:v>
                      </c:pt>
                      <c:pt idx="784">
                        <c:v>1193.4019050000002</c:v>
                      </c:pt>
                      <c:pt idx="785">
                        <c:v>1194.4088889999998</c:v>
                      </c:pt>
                      <c:pt idx="786">
                        <c:v>1195.4007529999999</c:v>
                      </c:pt>
                      <c:pt idx="787">
                        <c:v>1196.409099</c:v>
                      </c:pt>
                      <c:pt idx="788">
                        <c:v>1197.424516</c:v>
                      </c:pt>
                      <c:pt idx="789">
                        <c:v>1198.432843</c:v>
                      </c:pt>
                      <c:pt idx="790">
                        <c:v>1199.4343439999998</c:v>
                      </c:pt>
                      <c:pt idx="791">
                        <c:v>1200.4271650000001</c:v>
                      </c:pt>
                      <c:pt idx="792">
                        <c:v>1201.4525170000002</c:v>
                      </c:pt>
                      <c:pt idx="793">
                        <c:v>1202.4543429999999</c:v>
                      </c:pt>
                      <c:pt idx="794">
                        <c:v>1203.4571110000002</c:v>
                      </c:pt>
                      <c:pt idx="795">
                        <c:v>1204.4720870000001</c:v>
                      </c:pt>
                      <c:pt idx="796">
                        <c:v>1205.4758139999999</c:v>
                      </c:pt>
                      <c:pt idx="797">
                        <c:v>1206.4854489999998</c:v>
                      </c:pt>
                      <c:pt idx="798">
                        <c:v>1207.5030040000001</c:v>
                      </c:pt>
                      <c:pt idx="799">
                        <c:v>1208.5238890000001</c:v>
                      </c:pt>
                      <c:pt idx="800">
                        <c:v>1209.5516419999999</c:v>
                      </c:pt>
                      <c:pt idx="801">
                        <c:v>1210.569227</c:v>
                      </c:pt>
                      <c:pt idx="802">
                        <c:v>1211.5673270000002</c:v>
                      </c:pt>
                      <c:pt idx="803">
                        <c:v>1212.572889</c:v>
                      </c:pt>
                      <c:pt idx="804">
                        <c:v>1213.4746340000002</c:v>
                      </c:pt>
                      <c:pt idx="805">
                        <c:v>1214.477355</c:v>
                      </c:pt>
                      <c:pt idx="806">
                        <c:v>1215.475876</c:v>
                      </c:pt>
                      <c:pt idx="807">
                        <c:v>1216.4723979999999</c:v>
                      </c:pt>
                      <c:pt idx="808">
                        <c:v>1217.4776660000002</c:v>
                      </c:pt>
                      <c:pt idx="809">
                        <c:v>1218.4817969999999</c:v>
                      </c:pt>
                      <c:pt idx="810">
                        <c:v>1219.4827359999999</c:v>
                      </c:pt>
                      <c:pt idx="811">
                        <c:v>1220.4847420000001</c:v>
                      </c:pt>
                      <c:pt idx="812">
                        <c:v>1221.4787980000001</c:v>
                      </c:pt>
                      <c:pt idx="813">
                        <c:v>1222.4778890000002</c:v>
                      </c:pt>
                      <c:pt idx="814">
                        <c:v>1223.4965630000002</c:v>
                      </c:pt>
                      <c:pt idx="815">
                        <c:v>1224.5163600000001</c:v>
                      </c:pt>
                      <c:pt idx="816">
                        <c:v>1225.5273659999998</c:v>
                      </c:pt>
                      <c:pt idx="817">
                        <c:v>1227.5478330000001</c:v>
                      </c:pt>
                      <c:pt idx="818">
                        <c:v>1231.5743400000001</c:v>
                      </c:pt>
                      <c:pt idx="819">
                        <c:v>1233.5817219999999</c:v>
                      </c:pt>
                      <c:pt idx="820">
                        <c:v>1234.5952430000002</c:v>
                      </c:pt>
                      <c:pt idx="821">
                        <c:v>389.64649600000007</c:v>
                      </c:pt>
                      <c:pt idx="822">
                        <c:v>390.65925399999992</c:v>
                      </c:pt>
                      <c:pt idx="823">
                        <c:v>391.67044200000009</c:v>
                      </c:pt>
                      <c:pt idx="824">
                        <c:v>392.6684150000001</c:v>
                      </c:pt>
                      <c:pt idx="825">
                        <c:v>393.68684400000006</c:v>
                      </c:pt>
                      <c:pt idx="826">
                        <c:v>394.68714300000011</c:v>
                      </c:pt>
                      <c:pt idx="827">
                        <c:v>395.70053200000007</c:v>
                      </c:pt>
                      <c:pt idx="828">
                        <c:v>396.70226600000001</c:v>
                      </c:pt>
                      <c:pt idx="829">
                        <c:v>397.69563700000003</c:v>
                      </c:pt>
                      <c:pt idx="830">
                        <c:v>398.69590900000003</c:v>
                      </c:pt>
                      <c:pt idx="831">
                        <c:v>399.70789600000012</c:v>
                      </c:pt>
                      <c:pt idx="832">
                        <c:v>400.72538299999997</c:v>
                      </c:pt>
                      <c:pt idx="833">
                        <c:v>401.74114400000008</c:v>
                      </c:pt>
                      <c:pt idx="834">
                        <c:v>402.75703799999997</c:v>
                      </c:pt>
                      <c:pt idx="835">
                        <c:v>403.75890099999992</c:v>
                      </c:pt>
                      <c:pt idx="836">
                        <c:v>404.76634300000001</c:v>
                      </c:pt>
                      <c:pt idx="837">
                        <c:v>1226.5437099999999</c:v>
                      </c:pt>
                      <c:pt idx="838">
                        <c:v>1228.5443610000002</c:v>
                      </c:pt>
                      <c:pt idx="839">
                        <c:v>1229.558779</c:v>
                      </c:pt>
                      <c:pt idx="840">
                        <c:v>1230.5678389999998</c:v>
                      </c:pt>
                      <c:pt idx="841">
                        <c:v>1232.5780070000001</c:v>
                      </c:pt>
                      <c:pt idx="842">
                        <c:v>1235.6040349999998</c:v>
                      </c:pt>
                      <c:pt idx="843">
                        <c:v>1236.6073550000001</c:v>
                      </c:pt>
                      <c:pt idx="844">
                        <c:v>1237.6106340000001</c:v>
                      </c:pt>
                      <c:pt idx="845">
                        <c:v>1238.6160749999999</c:v>
                      </c:pt>
                      <c:pt idx="846">
                        <c:v>1239.622339</c:v>
                      </c:pt>
                      <c:pt idx="847">
                        <c:v>1240.6223530000002</c:v>
                      </c:pt>
                      <c:pt idx="848">
                        <c:v>1241.6209389999999</c:v>
                      </c:pt>
                      <c:pt idx="849">
                        <c:v>1242.6165190000002</c:v>
                      </c:pt>
                      <c:pt idx="850">
                        <c:v>1243.6139509999998</c:v>
                      </c:pt>
                      <c:pt idx="851">
                        <c:v>1244.6147369999999</c:v>
                      </c:pt>
                      <c:pt idx="852">
                        <c:v>1245.6284500000002</c:v>
                      </c:pt>
                      <c:pt idx="853">
                        <c:v>1246.6374150000001</c:v>
                      </c:pt>
                      <c:pt idx="854">
                        <c:v>1247.6512320000002</c:v>
                      </c:pt>
                      <c:pt idx="855">
                        <c:v>1248.6552919999999</c:v>
                      </c:pt>
                      <c:pt idx="856">
                        <c:v>1249.6572030000002</c:v>
                      </c:pt>
                      <c:pt idx="857">
                        <c:v>1250.6435919999999</c:v>
                      </c:pt>
                      <c:pt idx="858">
                        <c:v>1251.6565380000002</c:v>
                      </c:pt>
                      <c:pt idx="859">
                        <c:v>1252.643599</c:v>
                      </c:pt>
                      <c:pt idx="860">
                        <c:v>1253.6438889999999</c:v>
                      </c:pt>
                      <c:pt idx="861">
                        <c:v>1254.660472</c:v>
                      </c:pt>
                      <c:pt idx="862">
                        <c:v>1255.677185</c:v>
                      </c:pt>
                      <c:pt idx="863">
                        <c:v>1256.6984000000002</c:v>
                      </c:pt>
                      <c:pt idx="864">
                        <c:v>1257.6993010000001</c:v>
                      </c:pt>
                      <c:pt idx="865">
                        <c:v>1258.7014210000002</c:v>
                      </c:pt>
                      <c:pt idx="866">
                        <c:v>1259.6915239999998</c:v>
                      </c:pt>
                      <c:pt idx="867">
                        <c:v>1260.6911890000001</c:v>
                      </c:pt>
                      <c:pt idx="868">
                        <c:v>1261.7041089999998</c:v>
                      </c:pt>
                      <c:pt idx="869">
                        <c:v>1262.7147540000001</c:v>
                      </c:pt>
                      <c:pt idx="870">
                        <c:v>1263.7137469999998</c:v>
                      </c:pt>
                      <c:pt idx="871">
                        <c:v>1264.7296930000002</c:v>
                      </c:pt>
                      <c:pt idx="872">
                        <c:v>1265.7228100000002</c:v>
                      </c:pt>
                      <c:pt idx="873">
                        <c:v>1266.7239239999999</c:v>
                      </c:pt>
                      <c:pt idx="874">
                        <c:v>1267.7224809999998</c:v>
                      </c:pt>
                      <c:pt idx="875">
                        <c:v>1268.7302519999998</c:v>
                      </c:pt>
                      <c:pt idx="876">
                        <c:v>1269.7308410000001</c:v>
                      </c:pt>
                      <c:pt idx="877">
                        <c:v>1270.7345930000001</c:v>
                      </c:pt>
                      <c:pt idx="878">
                        <c:v>1271.7322260000001</c:v>
                      </c:pt>
                      <c:pt idx="879">
                        <c:v>1272.7298110000002</c:v>
                      </c:pt>
                      <c:pt idx="880">
                        <c:v>1273.7299739999999</c:v>
                      </c:pt>
                      <c:pt idx="881">
                        <c:v>1274.723708</c:v>
                      </c:pt>
                      <c:pt idx="882">
                        <c:v>377.56937599999992</c:v>
                      </c:pt>
                      <c:pt idx="883">
                        <c:v>378.59335600000009</c:v>
                      </c:pt>
                      <c:pt idx="884">
                        <c:v>379.59940299999994</c:v>
                      </c:pt>
                      <c:pt idx="885">
                        <c:v>380.597804</c:v>
                      </c:pt>
                      <c:pt idx="886">
                        <c:v>381.61136299999998</c:v>
                      </c:pt>
                      <c:pt idx="887">
                        <c:v>382.6115299999999</c:v>
                      </c:pt>
                      <c:pt idx="888">
                        <c:v>383.60160599999995</c:v>
                      </c:pt>
                      <c:pt idx="889">
                        <c:v>384.60574500000007</c:v>
                      </c:pt>
                      <c:pt idx="890">
                        <c:v>385.61905700000011</c:v>
                      </c:pt>
                      <c:pt idx="891">
                        <c:v>386.62286999999992</c:v>
                      </c:pt>
                      <c:pt idx="892">
                        <c:v>387.62043500000004</c:v>
                      </c:pt>
                      <c:pt idx="893">
                        <c:v>388.63363099999992</c:v>
                      </c:pt>
                      <c:pt idx="894">
                        <c:v>1275.7365119999999</c:v>
                      </c:pt>
                      <c:pt idx="895">
                        <c:v>1276.733937</c:v>
                      </c:pt>
                      <c:pt idx="896">
                        <c:v>1277.7346750000002</c:v>
                      </c:pt>
                      <c:pt idx="897">
                        <c:v>1278.736617</c:v>
                      </c:pt>
                      <c:pt idx="898">
                        <c:v>1279.7503029999998</c:v>
                      </c:pt>
                      <c:pt idx="899">
                        <c:v>1280.7523799999999</c:v>
                      </c:pt>
                      <c:pt idx="900">
                        <c:v>1281.772727</c:v>
                      </c:pt>
                      <c:pt idx="901">
                        <c:v>1282.7651089999999</c:v>
                      </c:pt>
                      <c:pt idx="902">
                        <c:v>1283.766431</c:v>
                      </c:pt>
                      <c:pt idx="903">
                        <c:v>1284.7830779999999</c:v>
                      </c:pt>
                      <c:pt idx="904">
                        <c:v>1285.7959890000002</c:v>
                      </c:pt>
                      <c:pt idx="905">
                        <c:v>1286.8078610000002</c:v>
                      </c:pt>
                      <c:pt idx="906">
                        <c:v>1287.813024</c:v>
                      </c:pt>
                      <c:pt idx="907">
                        <c:v>1288.8454369999999</c:v>
                      </c:pt>
                      <c:pt idx="908">
                        <c:v>1289.8442100000002</c:v>
                      </c:pt>
                      <c:pt idx="909">
                        <c:v>1290.841355</c:v>
                      </c:pt>
                      <c:pt idx="910">
                        <c:v>1291.8357580000002</c:v>
                      </c:pt>
                      <c:pt idx="911">
                        <c:v>1292.8575340000002</c:v>
                      </c:pt>
                      <c:pt idx="912">
                        <c:v>1293.8575350000001</c:v>
                      </c:pt>
                      <c:pt idx="913">
                        <c:v>1294.8580419999998</c:v>
                      </c:pt>
                      <c:pt idx="914">
                        <c:v>1295.871177</c:v>
                      </c:pt>
                      <c:pt idx="915">
                        <c:v>1296.8794170000001</c:v>
                      </c:pt>
                      <c:pt idx="916">
                        <c:v>1297.8886929999999</c:v>
                      </c:pt>
                      <c:pt idx="917">
                        <c:v>1298.9058300000002</c:v>
                      </c:pt>
                      <c:pt idx="918">
                        <c:v>1299.9032590000002</c:v>
                      </c:pt>
                      <c:pt idx="919">
                        <c:v>1300.9027980000001</c:v>
                      </c:pt>
                      <c:pt idx="920">
                        <c:v>1301.9351110000002</c:v>
                      </c:pt>
                      <c:pt idx="921">
                        <c:v>1302.9303140000002</c:v>
                      </c:pt>
                      <c:pt idx="922">
                        <c:v>1303.94841</c:v>
                      </c:pt>
                      <c:pt idx="923">
                        <c:v>1304.9616769999998</c:v>
                      </c:pt>
                      <c:pt idx="924">
                        <c:v>1305.9739300000001</c:v>
                      </c:pt>
                      <c:pt idx="925">
                        <c:v>1306.9937639999998</c:v>
                      </c:pt>
                      <c:pt idx="926">
                        <c:v>1307.9152370000002</c:v>
                      </c:pt>
                      <c:pt idx="927">
                        <c:v>1308.9348580000001</c:v>
                      </c:pt>
                      <c:pt idx="928">
                        <c:v>1309.9294749999999</c:v>
                      </c:pt>
                      <c:pt idx="929">
                        <c:v>1310.9379960000001</c:v>
                      </c:pt>
                      <c:pt idx="930">
                        <c:v>1311.9357890000001</c:v>
                      </c:pt>
                      <c:pt idx="931">
                        <c:v>1312.9407139999998</c:v>
                      </c:pt>
                      <c:pt idx="932">
                        <c:v>1313.9490350000001</c:v>
                      </c:pt>
                      <c:pt idx="933">
                        <c:v>1314.9555449999998</c:v>
                      </c:pt>
                      <c:pt idx="934">
                        <c:v>1315.9506249999999</c:v>
                      </c:pt>
                      <c:pt idx="935">
                        <c:v>1316.9550819999999</c:v>
                      </c:pt>
                      <c:pt idx="936">
                        <c:v>1317.9570899999999</c:v>
                      </c:pt>
                      <c:pt idx="937">
                        <c:v>1318.9738950000001</c:v>
                      </c:pt>
                      <c:pt idx="938">
                        <c:v>1319.987228</c:v>
                      </c:pt>
                      <c:pt idx="939">
                        <c:v>1320.986613</c:v>
                      </c:pt>
                      <c:pt idx="940">
                        <c:v>1321.9853250000001</c:v>
                      </c:pt>
                      <c:pt idx="941">
                        <c:v>1323.9866470000002</c:v>
                      </c:pt>
                      <c:pt idx="942">
                        <c:v>1324.9740339999998</c:v>
                      </c:pt>
                      <c:pt idx="943">
                        <c:v>1328.9755289999998</c:v>
                      </c:pt>
                      <c:pt idx="944">
                        <c:v>363.47467600000004</c:v>
                      </c:pt>
                      <c:pt idx="945">
                        <c:v>364.47912900000006</c:v>
                      </c:pt>
                      <c:pt idx="946">
                        <c:v>365.48017299999992</c:v>
                      </c:pt>
                      <c:pt idx="947">
                        <c:v>366.48876900000005</c:v>
                      </c:pt>
                      <c:pt idx="948">
                        <c:v>367.49326100000008</c:v>
                      </c:pt>
                      <c:pt idx="949">
                        <c:v>368.51146399999993</c:v>
                      </c:pt>
                      <c:pt idx="950">
                        <c:v>369.52424399999995</c:v>
                      </c:pt>
                      <c:pt idx="951">
                        <c:v>370.529178</c:v>
                      </c:pt>
                      <c:pt idx="952">
                        <c:v>371.53842899999995</c:v>
                      </c:pt>
                      <c:pt idx="953">
                        <c:v>372.54379399999993</c:v>
                      </c:pt>
                      <c:pt idx="954">
                        <c:v>373.54966300000001</c:v>
                      </c:pt>
                      <c:pt idx="955">
                        <c:v>374.55157099999997</c:v>
                      </c:pt>
                      <c:pt idx="956">
                        <c:v>375.56461800000011</c:v>
                      </c:pt>
                      <c:pt idx="957">
                        <c:v>376.56914099999995</c:v>
                      </c:pt>
                      <c:pt idx="958">
                        <c:v>1322.9868350000002</c:v>
                      </c:pt>
                      <c:pt idx="959">
                        <c:v>1325.9858129999998</c:v>
                      </c:pt>
                      <c:pt idx="960">
                        <c:v>1326.9739119999999</c:v>
                      </c:pt>
                      <c:pt idx="961">
                        <c:v>1327.9742860000001</c:v>
                      </c:pt>
                      <c:pt idx="962">
                        <c:v>1329.986582</c:v>
                      </c:pt>
                      <c:pt idx="963">
                        <c:v>1330.987157</c:v>
                      </c:pt>
                      <c:pt idx="964">
                        <c:v>1331.9736910000001</c:v>
                      </c:pt>
                      <c:pt idx="965">
                        <c:v>1332.980908</c:v>
                      </c:pt>
                      <c:pt idx="966">
                        <c:v>1333.9799419999999</c:v>
                      </c:pt>
                      <c:pt idx="967">
                        <c:v>1334.9827479999999</c:v>
                      </c:pt>
                      <c:pt idx="968">
                        <c:v>1335.981307</c:v>
                      </c:pt>
                      <c:pt idx="969">
                        <c:v>1336.9844819999998</c:v>
                      </c:pt>
                      <c:pt idx="970">
                        <c:v>1337.9761229999999</c:v>
                      </c:pt>
                      <c:pt idx="971">
                        <c:v>1338.9796809999998</c:v>
                      </c:pt>
                      <c:pt idx="972">
                        <c:v>1339.9721469999999</c:v>
                      </c:pt>
                      <c:pt idx="973">
                        <c:v>1340.9830230000002</c:v>
                      </c:pt>
                      <c:pt idx="974">
                        <c:v>1341.9837680000001</c:v>
                      </c:pt>
                      <c:pt idx="975">
                        <c:v>1342.97829</c:v>
                      </c:pt>
                      <c:pt idx="976">
                        <c:v>1343.9816679999999</c:v>
                      </c:pt>
                      <c:pt idx="977">
                        <c:v>1344.9829399999999</c:v>
                      </c:pt>
                      <c:pt idx="978">
                        <c:v>1345.9869210000002</c:v>
                      </c:pt>
                      <c:pt idx="979">
                        <c:v>1346.9725250000001</c:v>
                      </c:pt>
                      <c:pt idx="980">
                        <c:v>1347.988625</c:v>
                      </c:pt>
                      <c:pt idx="981">
                        <c:v>1348.996157</c:v>
                      </c:pt>
                      <c:pt idx="982">
                        <c:v>1349.9983499999998</c:v>
                      </c:pt>
                      <c:pt idx="983">
                        <c:v>1351.0033739999999</c:v>
                      </c:pt>
                      <c:pt idx="984">
                        <c:v>1352.02405</c:v>
                      </c:pt>
                      <c:pt idx="985">
                        <c:v>1353.0304080000001</c:v>
                      </c:pt>
                      <c:pt idx="986">
                        <c:v>1354.0300139999999</c:v>
                      </c:pt>
                      <c:pt idx="987">
                        <c:v>1355.046155</c:v>
                      </c:pt>
                      <c:pt idx="988">
                        <c:v>1356.0624429999998</c:v>
                      </c:pt>
                      <c:pt idx="989">
                        <c:v>1357.0784589999998</c:v>
                      </c:pt>
                      <c:pt idx="990">
                        <c:v>1358.0806130000001</c:v>
                      </c:pt>
                      <c:pt idx="991">
                        <c:v>1359.0919720000002</c:v>
                      </c:pt>
                      <c:pt idx="992">
                        <c:v>1360.0922529999998</c:v>
                      </c:pt>
                      <c:pt idx="993">
                        <c:v>1361.1069459999999</c:v>
                      </c:pt>
                      <c:pt idx="994">
                        <c:v>1362.1174249999999</c:v>
                      </c:pt>
                      <c:pt idx="995">
                        <c:v>1363.1106089999998</c:v>
                      </c:pt>
                      <c:pt idx="996">
                        <c:v>1364.124155</c:v>
                      </c:pt>
                      <c:pt idx="997">
                        <c:v>1365.1398979999999</c:v>
                      </c:pt>
                      <c:pt idx="998">
                        <c:v>1366.1492720000001</c:v>
                      </c:pt>
                      <c:pt idx="999">
                        <c:v>1367.1729059999998</c:v>
                      </c:pt>
                      <c:pt idx="1000">
                        <c:v>1368.1841559999998</c:v>
                      </c:pt>
                      <c:pt idx="1001">
                        <c:v>1369.2057909999999</c:v>
                      </c:pt>
                      <c:pt idx="1002">
                        <c:v>1370.107626</c:v>
                      </c:pt>
                      <c:pt idx="1003">
                        <c:v>1371.1072600000002</c:v>
                      </c:pt>
                      <c:pt idx="1004">
                        <c:v>1372.123564</c:v>
                      </c:pt>
                      <c:pt idx="1005">
                        <c:v>1373.1233990000001</c:v>
                      </c:pt>
                      <c:pt idx="1006">
                        <c:v>1376.1557929999999</c:v>
                      </c:pt>
                      <c:pt idx="1007">
                        <c:v>1377.1564130000002</c:v>
                      </c:pt>
                      <c:pt idx="1008">
                        <c:v>1378.1572190000002</c:v>
                      </c:pt>
                      <c:pt idx="1009">
                        <c:v>1382.1877450000002</c:v>
                      </c:pt>
                      <c:pt idx="1010">
                        <c:v>351.48134200000004</c:v>
                      </c:pt>
                      <c:pt idx="1011">
                        <c:v>352.48157500000002</c:v>
                      </c:pt>
                      <c:pt idx="1012">
                        <c:v>353.4835680000001</c:v>
                      </c:pt>
                      <c:pt idx="1013">
                        <c:v>354.48564699999997</c:v>
                      </c:pt>
                      <c:pt idx="1014">
                        <c:v>355.48328599999991</c:v>
                      </c:pt>
                      <c:pt idx="1015">
                        <c:v>356.48091199999999</c:v>
                      </c:pt>
                      <c:pt idx="1016">
                        <c:v>357.48354399999994</c:v>
                      </c:pt>
                      <c:pt idx="1017">
                        <c:v>358.48486800000001</c:v>
                      </c:pt>
                      <c:pt idx="1018">
                        <c:v>359.48386600000003</c:v>
                      </c:pt>
                      <c:pt idx="1019">
                        <c:v>360.48448499999995</c:v>
                      </c:pt>
                      <c:pt idx="1020">
                        <c:v>361.48543100000006</c:v>
                      </c:pt>
                      <c:pt idx="1021">
                        <c:v>362.48574200000007</c:v>
                      </c:pt>
                      <c:pt idx="1022">
                        <c:v>1374.1396930000001</c:v>
                      </c:pt>
                      <c:pt idx="1023">
                        <c:v>1375.1401780000001</c:v>
                      </c:pt>
                      <c:pt idx="1024">
                        <c:v>1379.1574559999999</c:v>
                      </c:pt>
                      <c:pt idx="1025">
                        <c:v>1380.1580479999998</c:v>
                      </c:pt>
                      <c:pt idx="1026">
                        <c:v>1381.1616709999998</c:v>
                      </c:pt>
                      <c:pt idx="1027">
                        <c:v>1383.199689</c:v>
                      </c:pt>
                      <c:pt idx="1028">
                        <c:v>1384.2059939999999</c:v>
                      </c:pt>
                      <c:pt idx="1029">
                        <c:v>1385.2051120000001</c:v>
                      </c:pt>
                      <c:pt idx="1030">
                        <c:v>1386.2011130000001</c:v>
                      </c:pt>
                      <c:pt idx="1031">
                        <c:v>1387.2006569999999</c:v>
                      </c:pt>
                      <c:pt idx="1032">
                        <c:v>1388.2052669999998</c:v>
                      </c:pt>
                      <c:pt idx="1033">
                        <c:v>1389.205422</c:v>
                      </c:pt>
                      <c:pt idx="1034">
                        <c:v>1390.2012209999998</c:v>
                      </c:pt>
                      <c:pt idx="1035">
                        <c:v>1391.2061469999999</c:v>
                      </c:pt>
                      <c:pt idx="1036">
                        <c:v>1392.2329159999999</c:v>
                      </c:pt>
                      <c:pt idx="1037">
                        <c:v>1393.2348919999999</c:v>
                      </c:pt>
                      <c:pt idx="1038">
                        <c:v>1394.2310040000002</c:v>
                      </c:pt>
                      <c:pt idx="1039">
                        <c:v>1395.231569</c:v>
                      </c:pt>
                      <c:pt idx="1040">
                        <c:v>1396.2318319999999</c:v>
                      </c:pt>
                      <c:pt idx="1041">
                        <c:v>1397.2304199999999</c:v>
                      </c:pt>
                      <c:pt idx="1042">
                        <c:v>1398.2364109999999</c:v>
                      </c:pt>
                      <c:pt idx="1043">
                        <c:v>1399.2367399999998</c:v>
                      </c:pt>
                      <c:pt idx="1044">
                        <c:v>1400.2385939999999</c:v>
                      </c:pt>
                      <c:pt idx="1045">
                        <c:v>1401.2437279999999</c:v>
                      </c:pt>
                      <c:pt idx="1046">
                        <c:v>1402.2444820000001</c:v>
                      </c:pt>
                      <c:pt idx="1047">
                        <c:v>1403.2604259999998</c:v>
                      </c:pt>
                      <c:pt idx="1048">
                        <c:v>1404.268928</c:v>
                      </c:pt>
                      <c:pt idx="1049">
                        <c:v>1405.2848859999999</c:v>
                      </c:pt>
                      <c:pt idx="1050">
                        <c:v>1406.3021920000001</c:v>
                      </c:pt>
                      <c:pt idx="1051">
                        <c:v>1407.3001559999998</c:v>
                      </c:pt>
                      <c:pt idx="1052">
                        <c:v>1408.3139809999998</c:v>
                      </c:pt>
                      <c:pt idx="1053">
                        <c:v>1409.3089829999999</c:v>
                      </c:pt>
                      <c:pt idx="1054">
                        <c:v>1410.312449</c:v>
                      </c:pt>
                      <c:pt idx="1055">
                        <c:v>1411.3106739999998</c:v>
                      </c:pt>
                      <c:pt idx="1056">
                        <c:v>1412.3078740000001</c:v>
                      </c:pt>
                      <c:pt idx="1057">
                        <c:v>1413.323977</c:v>
                      </c:pt>
                      <c:pt idx="1058">
                        <c:v>1414.3264589999999</c:v>
                      </c:pt>
                      <c:pt idx="1059">
                        <c:v>1415.3421360000002</c:v>
                      </c:pt>
                      <c:pt idx="1060">
                        <c:v>1416.3541209999999</c:v>
                      </c:pt>
                      <c:pt idx="1061">
                        <c:v>1417.3703799999998</c:v>
                      </c:pt>
                      <c:pt idx="1062">
                        <c:v>1418.368708</c:v>
                      </c:pt>
                      <c:pt idx="1063">
                        <c:v>1419.367326</c:v>
                      </c:pt>
                      <c:pt idx="1064">
                        <c:v>1420.365984</c:v>
                      </c:pt>
                      <c:pt idx="1065">
                        <c:v>1422.3976510000002</c:v>
                      </c:pt>
                      <c:pt idx="1066">
                        <c:v>1423.4176470000002</c:v>
                      </c:pt>
                      <c:pt idx="1067">
                        <c:v>1425.43788</c:v>
                      </c:pt>
                      <c:pt idx="1068">
                        <c:v>340.45399900000007</c:v>
                      </c:pt>
                      <c:pt idx="1069">
                        <c:v>341.45607900000005</c:v>
                      </c:pt>
                      <c:pt idx="1070">
                        <c:v>342.47393499999998</c:v>
                      </c:pt>
                      <c:pt idx="1071">
                        <c:v>343.47898200000009</c:v>
                      </c:pt>
                      <c:pt idx="1072">
                        <c:v>344.48487799999998</c:v>
                      </c:pt>
                      <c:pt idx="1073">
                        <c:v>345.47962299999995</c:v>
                      </c:pt>
                      <c:pt idx="1074">
                        <c:v>346.47210500000006</c:v>
                      </c:pt>
                      <c:pt idx="1075">
                        <c:v>347.47682800000007</c:v>
                      </c:pt>
                      <c:pt idx="1076">
                        <c:v>348.47218399999997</c:v>
                      </c:pt>
                      <c:pt idx="1077">
                        <c:v>349.48623399999997</c:v>
                      </c:pt>
                      <c:pt idx="1078">
                        <c:v>350.48556600000006</c:v>
                      </c:pt>
                      <c:pt idx="1079">
                        <c:v>1421.3869639999998</c:v>
                      </c:pt>
                      <c:pt idx="1080">
                        <c:v>1424.4374600000001</c:v>
                      </c:pt>
                      <c:pt idx="1081">
                        <c:v>1426.440188</c:v>
                      </c:pt>
                      <c:pt idx="1082">
                        <c:v>1427.4561880000001</c:v>
                      </c:pt>
                      <c:pt idx="1083">
                        <c:v>1428.4791770000002</c:v>
                      </c:pt>
                      <c:pt idx="1084">
                        <c:v>1429.4797100000001</c:v>
                      </c:pt>
                      <c:pt idx="1085">
                        <c:v>1430.4897689999998</c:v>
                      </c:pt>
                      <c:pt idx="1086">
                        <c:v>1431.4979499999999</c:v>
                      </c:pt>
                      <c:pt idx="1087">
                        <c:v>1432.5031939999999</c:v>
                      </c:pt>
                      <c:pt idx="1088">
                        <c:v>1433.5111099999999</c:v>
                      </c:pt>
                      <c:pt idx="1089">
                        <c:v>1434.5148559999998</c:v>
                      </c:pt>
                      <c:pt idx="1090">
                        <c:v>1435.5158590000001</c:v>
                      </c:pt>
                      <c:pt idx="1091">
                        <c:v>1436.5098579999999</c:v>
                      </c:pt>
                      <c:pt idx="1092">
                        <c:v>1437.5081719999998</c:v>
                      </c:pt>
                      <c:pt idx="1093">
                        <c:v>1438.5229439999998</c:v>
                      </c:pt>
                      <c:pt idx="1094">
                        <c:v>1439.5231410000001</c:v>
                      </c:pt>
                      <c:pt idx="1095">
                        <c:v>1440.5261700000001</c:v>
                      </c:pt>
                      <c:pt idx="1096">
                        <c:v>1441.5355340000001</c:v>
                      </c:pt>
                      <c:pt idx="1097">
                        <c:v>1442.5641759999999</c:v>
                      </c:pt>
                      <c:pt idx="1098">
                        <c:v>1443.565932</c:v>
                      </c:pt>
                      <c:pt idx="1099">
                        <c:v>1444.5680820000002</c:v>
                      </c:pt>
                      <c:pt idx="1100">
                        <c:v>1445.5739509999999</c:v>
                      </c:pt>
                      <c:pt idx="1101">
                        <c:v>1446.5805249999999</c:v>
                      </c:pt>
                      <c:pt idx="1102">
                        <c:v>1447.5658100000001</c:v>
                      </c:pt>
                      <c:pt idx="1103">
                        <c:v>1448.578548</c:v>
                      </c:pt>
                      <c:pt idx="1104">
                        <c:v>1449.5691430000002</c:v>
                      </c:pt>
                      <c:pt idx="1105">
                        <c:v>1450.5948090000002</c:v>
                      </c:pt>
                      <c:pt idx="1106">
                        <c:v>1451.5871069999998</c:v>
                      </c:pt>
                      <c:pt idx="1107">
                        <c:v>1452.585709</c:v>
                      </c:pt>
                      <c:pt idx="1108">
                        <c:v>1453.5840939999998</c:v>
                      </c:pt>
                      <c:pt idx="1109">
                        <c:v>1454.5878069999999</c:v>
                      </c:pt>
                      <c:pt idx="1110">
                        <c:v>1455.607626</c:v>
                      </c:pt>
                      <c:pt idx="1111">
                        <c:v>1456.608299</c:v>
                      </c:pt>
                      <c:pt idx="1112">
                        <c:v>1457.6093519999999</c:v>
                      </c:pt>
                      <c:pt idx="1113">
                        <c:v>1458.6103840000001</c:v>
                      </c:pt>
                      <c:pt idx="1114">
                        <c:v>1459.602269</c:v>
                      </c:pt>
                      <c:pt idx="1115">
                        <c:v>1460.6098539999998</c:v>
                      </c:pt>
                      <c:pt idx="1116">
                        <c:v>1461.6121710000002</c:v>
                      </c:pt>
                      <c:pt idx="1117">
                        <c:v>1462.6037219999998</c:v>
                      </c:pt>
                      <c:pt idx="1118">
                        <c:v>1463.6180760000002</c:v>
                      </c:pt>
                      <c:pt idx="1119">
                        <c:v>1464.6201980000001</c:v>
                      </c:pt>
                      <c:pt idx="1120">
                        <c:v>1465.634043</c:v>
                      </c:pt>
                      <c:pt idx="1121">
                        <c:v>1466.6388980000002</c:v>
                      </c:pt>
                      <c:pt idx="1122">
                        <c:v>1467.6576879999998</c:v>
                      </c:pt>
                      <c:pt idx="1123">
                        <c:v>1468.658187</c:v>
                      </c:pt>
                      <c:pt idx="1124">
                        <c:v>1469.6586499999999</c:v>
                      </c:pt>
                      <c:pt idx="1125">
                        <c:v>1472.6743670000001</c:v>
                      </c:pt>
                      <c:pt idx="1126">
                        <c:v>330.37234600000011</c:v>
                      </c:pt>
                      <c:pt idx="1127">
                        <c:v>331.37832899999989</c:v>
                      </c:pt>
                      <c:pt idx="1128">
                        <c:v>332.40687400000002</c:v>
                      </c:pt>
                      <c:pt idx="1129">
                        <c:v>333.40700799999991</c:v>
                      </c:pt>
                      <c:pt idx="1130">
                        <c:v>334.41822500000012</c:v>
                      </c:pt>
                      <c:pt idx="1131">
                        <c:v>335.42261200000007</c:v>
                      </c:pt>
                      <c:pt idx="1132">
                        <c:v>336.42269899999997</c:v>
                      </c:pt>
                      <c:pt idx="1133">
                        <c:v>337.42178100000001</c:v>
                      </c:pt>
                      <c:pt idx="1134">
                        <c:v>338.43855800000006</c:v>
                      </c:pt>
                      <c:pt idx="1135">
                        <c:v>339.4560469999999</c:v>
                      </c:pt>
                      <c:pt idx="1136">
                        <c:v>1470.668917</c:v>
                      </c:pt>
                      <c:pt idx="1137">
                        <c:v>1471.6726950000002</c:v>
                      </c:pt>
                      <c:pt idx="1138">
                        <c:v>1473.6627619999999</c:v>
                      </c:pt>
                      <c:pt idx="1139">
                        <c:v>1474.6776530000002</c:v>
                      </c:pt>
                      <c:pt idx="1140">
                        <c:v>1475.6938540000001</c:v>
                      </c:pt>
                      <c:pt idx="1141">
                        <c:v>1476.692524</c:v>
                      </c:pt>
                      <c:pt idx="1142">
                        <c:v>1477.6974270000001</c:v>
                      </c:pt>
                      <c:pt idx="1143">
                        <c:v>1478.7006550000001</c:v>
                      </c:pt>
                      <c:pt idx="1144">
                        <c:v>1479.6954040000001</c:v>
                      </c:pt>
                      <c:pt idx="1145">
                        <c:v>1480.69589</c:v>
                      </c:pt>
                      <c:pt idx="1146">
                        <c:v>1481.6977069999998</c:v>
                      </c:pt>
                      <c:pt idx="1147">
                        <c:v>1482.7137849999999</c:v>
                      </c:pt>
                      <c:pt idx="1148">
                        <c:v>1483.7294670000001</c:v>
                      </c:pt>
                      <c:pt idx="1149">
                        <c:v>1484.7454640000001</c:v>
                      </c:pt>
                      <c:pt idx="1150">
                        <c:v>1485.751471</c:v>
                      </c:pt>
                      <c:pt idx="1151">
                        <c:v>1486.7642799999999</c:v>
                      </c:pt>
                      <c:pt idx="1152">
                        <c:v>1487.7779449999998</c:v>
                      </c:pt>
                      <c:pt idx="1153">
                        <c:v>1488.7812239999998</c:v>
                      </c:pt>
                      <c:pt idx="1154">
                        <c:v>1489.7814960000001</c:v>
                      </c:pt>
                      <c:pt idx="1155">
                        <c:v>1490.7686450000001</c:v>
                      </c:pt>
                      <c:pt idx="1156">
                        <c:v>1491.7822019999999</c:v>
                      </c:pt>
                      <c:pt idx="1157">
                        <c:v>1492.7981129999998</c:v>
                      </c:pt>
                      <c:pt idx="1158">
                        <c:v>1493.8089599999998</c:v>
                      </c:pt>
                      <c:pt idx="1159">
                        <c:v>1494.8190399999999</c:v>
                      </c:pt>
                      <c:pt idx="1160">
                        <c:v>1495.830649</c:v>
                      </c:pt>
                      <c:pt idx="1161">
                        <c:v>1496.8366590000001</c:v>
                      </c:pt>
                      <c:pt idx="1162">
                        <c:v>1497.8521740000001</c:v>
                      </c:pt>
                      <c:pt idx="1163">
                        <c:v>1498.846873</c:v>
                      </c:pt>
                      <c:pt idx="1164">
                        <c:v>1499.8528259999998</c:v>
                      </c:pt>
                      <c:pt idx="1165">
                        <c:v>1500.8529920000001</c:v>
                      </c:pt>
                      <c:pt idx="1166">
                        <c:v>1501.8525549999999</c:v>
                      </c:pt>
                      <c:pt idx="1167">
                        <c:v>1502.858964</c:v>
                      </c:pt>
                      <c:pt idx="1168">
                        <c:v>1503.8526069999998</c:v>
                      </c:pt>
                      <c:pt idx="1169">
                        <c:v>1504.8724189999998</c:v>
                      </c:pt>
                      <c:pt idx="1170">
                        <c:v>1505.887553</c:v>
                      </c:pt>
                      <c:pt idx="1171">
                        <c:v>1506.901382</c:v>
                      </c:pt>
                      <c:pt idx="1172">
                        <c:v>1507.9212990000001</c:v>
                      </c:pt>
                      <c:pt idx="1173">
                        <c:v>1508.9351809999998</c:v>
                      </c:pt>
                      <c:pt idx="1174">
                        <c:v>1509.9254510000001</c:v>
                      </c:pt>
                      <c:pt idx="1175">
                        <c:v>1510.934002</c:v>
                      </c:pt>
                      <c:pt idx="1176">
                        <c:v>1511.9263729999998</c:v>
                      </c:pt>
                      <c:pt idx="1177">
                        <c:v>1512.9482170000001</c:v>
                      </c:pt>
                      <c:pt idx="1178">
                        <c:v>1513.9484109999999</c:v>
                      </c:pt>
                      <c:pt idx="1179">
                        <c:v>1514.9558240000001</c:v>
                      </c:pt>
                      <c:pt idx="1180">
                        <c:v>1515.9688580000002</c:v>
                      </c:pt>
                      <c:pt idx="1181">
                        <c:v>1516.9590039999998</c:v>
                      </c:pt>
                      <c:pt idx="1182">
                        <c:v>1518.9683230000001</c:v>
                      </c:pt>
                      <c:pt idx="1183">
                        <c:v>1520.986938</c:v>
                      </c:pt>
                      <c:pt idx="1184">
                        <c:v>320.28215399999999</c:v>
                      </c:pt>
                      <c:pt idx="1185">
                        <c:v>321.2972729999999</c:v>
                      </c:pt>
                      <c:pt idx="1186">
                        <c:v>322.29952600000001</c:v>
                      </c:pt>
                      <c:pt idx="1187">
                        <c:v>323.297417</c:v>
                      </c:pt>
                      <c:pt idx="1188">
                        <c:v>324.31496300000003</c:v>
                      </c:pt>
                      <c:pt idx="1189">
                        <c:v>325.3157369999999</c:v>
                      </c:pt>
                      <c:pt idx="1190">
                        <c:v>326.3300220000001</c:v>
                      </c:pt>
                      <c:pt idx="1191">
                        <c:v>327.3438020000001</c:v>
                      </c:pt>
                      <c:pt idx="1192">
                        <c:v>328.346902</c:v>
                      </c:pt>
                      <c:pt idx="1193">
                        <c:v>329.35915399999999</c:v>
                      </c:pt>
                      <c:pt idx="1194">
                        <c:v>1517.9688219999998</c:v>
                      </c:pt>
                      <c:pt idx="1195">
                        <c:v>1519.97705</c:v>
                      </c:pt>
                      <c:pt idx="1196">
                        <c:v>1521.976823</c:v>
                      </c:pt>
                      <c:pt idx="1197">
                        <c:v>1522.9850080000001</c:v>
                      </c:pt>
                      <c:pt idx="1198">
                        <c:v>1523.9873739999998</c:v>
                      </c:pt>
                      <c:pt idx="1199">
                        <c:v>1524.9978630000001</c:v>
                      </c:pt>
                      <c:pt idx="1200">
                        <c:v>1526.0030879999999</c:v>
                      </c:pt>
                      <c:pt idx="1201">
                        <c:v>1527.0084029999998</c:v>
                      </c:pt>
                      <c:pt idx="1202">
                        <c:v>1528.0327470000002</c:v>
                      </c:pt>
                      <c:pt idx="1203">
                        <c:v>1529.0192360000001</c:v>
                      </c:pt>
                      <c:pt idx="1204">
                        <c:v>1530.0203320000001</c:v>
                      </c:pt>
                      <c:pt idx="1205">
                        <c:v>1531.0300569999999</c:v>
                      </c:pt>
                      <c:pt idx="1206">
                        <c:v>1532.0215440000002</c:v>
                      </c:pt>
                      <c:pt idx="1207">
                        <c:v>1533.0399349999998</c:v>
                      </c:pt>
                      <c:pt idx="1208">
                        <c:v>1534.0368960000001</c:v>
                      </c:pt>
                      <c:pt idx="1209">
                        <c:v>1535.0560599999999</c:v>
                      </c:pt>
                      <c:pt idx="1210">
                        <c:v>1536.063091</c:v>
                      </c:pt>
                      <c:pt idx="1211">
                        <c:v>1537.0566760000002</c:v>
                      </c:pt>
                      <c:pt idx="1212">
                        <c:v>1538.0606299999999</c:v>
                      </c:pt>
                      <c:pt idx="1213">
                        <c:v>1539.0767890000002</c:v>
                      </c:pt>
                      <c:pt idx="1214">
                        <c:v>1540.0804330000001</c:v>
                      </c:pt>
                      <c:pt idx="1215">
                        <c:v>1541.1114349999998</c:v>
                      </c:pt>
                      <c:pt idx="1216">
                        <c:v>1542.0969490000002</c:v>
                      </c:pt>
                      <c:pt idx="1217">
                        <c:v>1543.0914590000002</c:v>
                      </c:pt>
                      <c:pt idx="1218">
                        <c:v>1544.0928560000002</c:v>
                      </c:pt>
                      <c:pt idx="1219">
                        <c:v>1545.0857369999999</c:v>
                      </c:pt>
                      <c:pt idx="1220">
                        <c:v>1546.099408</c:v>
                      </c:pt>
                      <c:pt idx="1221">
                        <c:v>1547.1062019999999</c:v>
                      </c:pt>
                      <c:pt idx="1222">
                        <c:v>1548.1009020000001</c:v>
                      </c:pt>
                      <c:pt idx="1223">
                        <c:v>1549.1090979999999</c:v>
                      </c:pt>
                      <c:pt idx="1224">
                        <c:v>1550.1105859999998</c:v>
                      </c:pt>
                      <c:pt idx="1225">
                        <c:v>1551.1162880000002</c:v>
                      </c:pt>
                      <c:pt idx="1226">
                        <c:v>1552.1395160000002</c:v>
                      </c:pt>
                      <c:pt idx="1227">
                        <c:v>1553.1299250000002</c:v>
                      </c:pt>
                      <c:pt idx="1228">
                        <c:v>1554.1469849999999</c:v>
                      </c:pt>
                      <c:pt idx="1229">
                        <c:v>1555.159654</c:v>
                      </c:pt>
                      <c:pt idx="1230">
                        <c:v>1556.177698</c:v>
                      </c:pt>
                      <c:pt idx="1231">
                        <c:v>1557.1976559999998</c:v>
                      </c:pt>
                      <c:pt idx="1232">
                        <c:v>1558.19679</c:v>
                      </c:pt>
                      <c:pt idx="1233">
                        <c:v>1559.1796330000002</c:v>
                      </c:pt>
                      <c:pt idx="1234">
                        <c:v>1560.1917090000002</c:v>
                      </c:pt>
                      <c:pt idx="1235">
                        <c:v>1561.199971</c:v>
                      </c:pt>
                      <c:pt idx="1236">
                        <c:v>1562.1921320000001</c:v>
                      </c:pt>
                      <c:pt idx="1237">
                        <c:v>1564.222804</c:v>
                      </c:pt>
                      <c:pt idx="1238">
                        <c:v>1565.213499</c:v>
                      </c:pt>
                      <c:pt idx="1239">
                        <c:v>1570.3091100000001</c:v>
                      </c:pt>
                      <c:pt idx="1240">
                        <c:v>312.23579100000006</c:v>
                      </c:pt>
                      <c:pt idx="1241">
                        <c:v>313.22809299999994</c:v>
                      </c:pt>
                      <c:pt idx="1242">
                        <c:v>314.23322600000006</c:v>
                      </c:pt>
                      <c:pt idx="1243">
                        <c:v>315.22215299999993</c:v>
                      </c:pt>
                      <c:pt idx="1244">
                        <c:v>316.22314899999992</c:v>
                      </c:pt>
                      <c:pt idx="1245">
                        <c:v>317.23793599999999</c:v>
                      </c:pt>
                      <c:pt idx="1246">
                        <c:v>318.26581899999996</c:v>
                      </c:pt>
                      <c:pt idx="1247">
                        <c:v>319.26563699999997</c:v>
                      </c:pt>
                      <c:pt idx="1248">
                        <c:v>1563.1952259999998</c:v>
                      </c:pt>
                      <c:pt idx="1249">
                        <c:v>1566.2242679999999</c:v>
                      </c:pt>
                      <c:pt idx="1250">
                        <c:v>1567.2652109999999</c:v>
                      </c:pt>
                      <c:pt idx="1251">
                        <c:v>1568.262835</c:v>
                      </c:pt>
                      <c:pt idx="1252">
                        <c:v>1569.275615</c:v>
                      </c:pt>
                      <c:pt idx="1253">
                        <c:v>1571.3110799999999</c:v>
                      </c:pt>
                      <c:pt idx="1254">
                        <c:v>1572.3238550000001</c:v>
                      </c:pt>
                      <c:pt idx="1255">
                        <c:v>1573.361625</c:v>
                      </c:pt>
                      <c:pt idx="1256">
                        <c:v>1574.347346</c:v>
                      </c:pt>
                      <c:pt idx="1257">
                        <c:v>1575.338831</c:v>
                      </c:pt>
                      <c:pt idx="1258">
                        <c:v>1576.3364470000001</c:v>
                      </c:pt>
                      <c:pt idx="1259">
                        <c:v>1577.3492430000001</c:v>
                      </c:pt>
                      <c:pt idx="1260">
                        <c:v>1578.3528980000001</c:v>
                      </c:pt>
                      <c:pt idx="1261">
                        <c:v>1579.359434</c:v>
                      </c:pt>
                      <c:pt idx="1262">
                        <c:v>1580.3738960000001</c:v>
                      </c:pt>
                      <c:pt idx="1263">
                        <c:v>1581.3649110000001</c:v>
                      </c:pt>
                      <c:pt idx="1264">
                        <c:v>1582.3950199999999</c:v>
                      </c:pt>
                      <c:pt idx="1265">
                        <c:v>1583.3772260000001</c:v>
                      </c:pt>
                      <c:pt idx="1266">
                        <c:v>1584.3940269999998</c:v>
                      </c:pt>
                      <c:pt idx="1267">
                        <c:v>1585.3937030000002</c:v>
                      </c:pt>
                      <c:pt idx="1268">
                        <c:v>1586.4094420000001</c:v>
                      </c:pt>
                      <c:pt idx="1269">
                        <c:v>1587.4255189999999</c:v>
                      </c:pt>
                      <c:pt idx="1270">
                        <c:v>1588.3338560000002</c:v>
                      </c:pt>
                      <c:pt idx="1271">
                        <c:v>1589.3519350000001</c:v>
                      </c:pt>
                      <c:pt idx="1272">
                        <c:v>1590.3521030000002</c:v>
                      </c:pt>
                      <c:pt idx="1273">
                        <c:v>1591.3465409999999</c:v>
                      </c:pt>
                      <c:pt idx="1274">
                        <c:v>1592.352793</c:v>
                      </c:pt>
                      <c:pt idx="1275">
                        <c:v>1593.3513950000001</c:v>
                      </c:pt>
                      <c:pt idx="1276">
                        <c:v>1594.3480610000001</c:v>
                      </c:pt>
                      <c:pt idx="1277">
                        <c:v>1595.3567619999999</c:v>
                      </c:pt>
                      <c:pt idx="1278">
                        <c:v>1596.3596090000001</c:v>
                      </c:pt>
                      <c:pt idx="1279">
                        <c:v>1597.353795</c:v>
                      </c:pt>
                      <c:pt idx="1280">
                        <c:v>1598.3469420000001</c:v>
                      </c:pt>
                      <c:pt idx="1281">
                        <c:v>1599.351345</c:v>
                      </c:pt>
                      <c:pt idx="1282">
                        <c:v>1600.3679010000001</c:v>
                      </c:pt>
                      <c:pt idx="1283">
                        <c:v>1601.3680260000001</c:v>
                      </c:pt>
                      <c:pt idx="1284">
                        <c:v>1602.386778</c:v>
                      </c:pt>
                      <c:pt idx="1285">
                        <c:v>1603.3796179999999</c:v>
                      </c:pt>
                      <c:pt idx="1286">
                        <c:v>1604.3823849999999</c:v>
                      </c:pt>
                      <c:pt idx="1287">
                        <c:v>1605.3932239999999</c:v>
                      </c:pt>
                      <c:pt idx="1288">
                        <c:v>1606.3803950000001</c:v>
                      </c:pt>
                      <c:pt idx="1289">
                        <c:v>1607.3795169999999</c:v>
                      </c:pt>
                      <c:pt idx="1290">
                        <c:v>1608.403515</c:v>
                      </c:pt>
                      <c:pt idx="1291">
                        <c:v>1609.402752</c:v>
                      </c:pt>
                      <c:pt idx="1292">
                        <c:v>1610.400834</c:v>
                      </c:pt>
                      <c:pt idx="1293">
                        <c:v>1611.424074</c:v>
                      </c:pt>
                      <c:pt idx="1294">
                        <c:v>1612.4185040000002</c:v>
                      </c:pt>
                      <c:pt idx="1295">
                        <c:v>1613.4334760000002</c:v>
                      </c:pt>
                      <c:pt idx="1296">
                        <c:v>1614.4323009999998</c:v>
                      </c:pt>
                      <c:pt idx="1297">
                        <c:v>1617.4678170000002</c:v>
                      </c:pt>
                      <c:pt idx="1298">
                        <c:v>303.29770200000007</c:v>
                      </c:pt>
                      <c:pt idx="1299">
                        <c:v>304.29458599999998</c:v>
                      </c:pt>
                      <c:pt idx="1300">
                        <c:v>305.29641599999991</c:v>
                      </c:pt>
                      <c:pt idx="1301">
                        <c:v>306.29752899999994</c:v>
                      </c:pt>
                      <c:pt idx="1302">
                        <c:v>307.31058800000005</c:v>
                      </c:pt>
                      <c:pt idx="1303">
                        <c:v>308.30257099999994</c:v>
                      </c:pt>
                      <c:pt idx="1304">
                        <c:v>309.30144900000005</c:v>
                      </c:pt>
                      <c:pt idx="1305">
                        <c:v>310.31876899999997</c:v>
                      </c:pt>
                      <c:pt idx="1306">
                        <c:v>311.22539800000004</c:v>
                      </c:pt>
                      <c:pt idx="1307">
                        <c:v>1615.427408</c:v>
                      </c:pt>
                      <c:pt idx="1308">
                        <c:v>1616.4479649999998</c:v>
                      </c:pt>
                      <c:pt idx="1309">
                        <c:v>1618.4632449999999</c:v>
                      </c:pt>
                      <c:pt idx="1310">
                        <c:v>1619.4856650000002</c:v>
                      </c:pt>
                      <c:pt idx="1311">
                        <c:v>1620.4868470000001</c:v>
                      </c:pt>
                      <c:pt idx="1312">
                        <c:v>1621.4839059999999</c:v>
                      </c:pt>
                      <c:pt idx="1313">
                        <c:v>1622.4860130000002</c:v>
                      </c:pt>
                      <c:pt idx="1314">
                        <c:v>1623.4774640000001</c:v>
                      </c:pt>
                      <c:pt idx="1315">
                        <c:v>1624.478079</c:v>
                      </c:pt>
                      <c:pt idx="1316">
                        <c:v>1625.4862990000001</c:v>
                      </c:pt>
                      <c:pt idx="1317">
                        <c:v>1626.4859759999999</c:v>
                      </c:pt>
                      <c:pt idx="1318">
                        <c:v>1627.4840629999999</c:v>
                      </c:pt>
                      <c:pt idx="1319">
                        <c:v>1628.4813060000001</c:v>
                      </c:pt>
                      <c:pt idx="1320">
                        <c:v>1629.483013</c:v>
                      </c:pt>
                      <c:pt idx="1321">
                        <c:v>1630.48504</c:v>
                      </c:pt>
                      <c:pt idx="1322">
                        <c:v>1631.4864900000002</c:v>
                      </c:pt>
                      <c:pt idx="1323">
                        <c:v>1632.483338</c:v>
                      </c:pt>
                      <c:pt idx="1324">
                        <c:v>1633.4843179999998</c:v>
                      </c:pt>
                      <c:pt idx="1325">
                        <c:v>1634.4816860000001</c:v>
                      </c:pt>
                      <c:pt idx="1326">
                        <c:v>1635.472221</c:v>
                      </c:pt>
                      <c:pt idx="1327">
                        <c:v>1636.4860990000002</c:v>
                      </c:pt>
                      <c:pt idx="1328">
                        <c:v>1637.4811079999999</c:v>
                      </c:pt>
                      <c:pt idx="1329">
                        <c:v>1638.477981</c:v>
                      </c:pt>
                      <c:pt idx="1330">
                        <c:v>1639.4812120000001</c:v>
                      </c:pt>
                      <c:pt idx="1331">
                        <c:v>1640.485205</c:v>
                      </c:pt>
                      <c:pt idx="1332">
                        <c:v>1641.4788480000002</c:v>
                      </c:pt>
                      <c:pt idx="1333">
                        <c:v>1642.4833490000001</c:v>
                      </c:pt>
                      <c:pt idx="1334">
                        <c:v>1643.4875310000002</c:v>
                      </c:pt>
                      <c:pt idx="1335">
                        <c:v>1644.5027260000002</c:v>
                      </c:pt>
                      <c:pt idx="1336">
                        <c:v>1645.5040720000002</c:v>
                      </c:pt>
                      <c:pt idx="1337">
                        <c:v>1646.5268390000001</c:v>
                      </c:pt>
                      <c:pt idx="1338">
                        <c:v>1647.5257200000001</c:v>
                      </c:pt>
                      <c:pt idx="1339">
                        <c:v>1648.5361400000002</c:v>
                      </c:pt>
                      <c:pt idx="1340">
                        <c:v>1649.540027</c:v>
                      </c:pt>
                      <c:pt idx="1341">
                        <c:v>1650.5464689999999</c:v>
                      </c:pt>
                      <c:pt idx="1342">
                        <c:v>1651.5463589999999</c:v>
                      </c:pt>
                      <c:pt idx="1343">
                        <c:v>1652.544958</c:v>
                      </c:pt>
                      <c:pt idx="1344">
                        <c:v>1653.534842</c:v>
                      </c:pt>
                      <c:pt idx="1345">
                        <c:v>1654.5434700000001</c:v>
                      </c:pt>
                      <c:pt idx="1346">
                        <c:v>1655.5399259999999</c:v>
                      </c:pt>
                      <c:pt idx="1347">
                        <c:v>1656.5641460000002</c:v>
                      </c:pt>
                      <c:pt idx="1348">
                        <c:v>1657.566092</c:v>
                      </c:pt>
                      <c:pt idx="1349">
                        <c:v>1658.5824250000001</c:v>
                      </c:pt>
                      <c:pt idx="1350">
                        <c:v>1659.6017109999998</c:v>
                      </c:pt>
                      <c:pt idx="1351">
                        <c:v>1660.6114910000001</c:v>
                      </c:pt>
                      <c:pt idx="1352">
                        <c:v>1661.6152520000001</c:v>
                      </c:pt>
                      <c:pt idx="1353">
                        <c:v>1662.6219740000001</c:v>
                      </c:pt>
                      <c:pt idx="1354">
                        <c:v>1663.6210799999999</c:v>
                      </c:pt>
                      <c:pt idx="1355">
                        <c:v>1665.629637</c:v>
                      </c:pt>
                      <c:pt idx="1356">
                        <c:v>1666.6559229999998</c:v>
                      </c:pt>
                      <c:pt idx="1357">
                        <c:v>1667.6563209999999</c:v>
                      </c:pt>
                      <c:pt idx="1358">
                        <c:v>1668.6550769999999</c:v>
                      </c:pt>
                      <c:pt idx="1359">
                        <c:v>295.22679100000005</c:v>
                      </c:pt>
                      <c:pt idx="1360">
                        <c:v>296.22940500000004</c:v>
                      </c:pt>
                      <c:pt idx="1361">
                        <c:v>297.24100500000009</c:v>
                      </c:pt>
                      <c:pt idx="1362">
                        <c:v>298.26314400000001</c:v>
                      </c:pt>
                      <c:pt idx="1363">
                        <c:v>299.27388500000006</c:v>
                      </c:pt>
                      <c:pt idx="1364">
                        <c:v>300.27239499999996</c:v>
                      </c:pt>
                      <c:pt idx="1365">
                        <c:v>301.27470599999992</c:v>
                      </c:pt>
                      <c:pt idx="1366">
                        <c:v>302.28081399999996</c:v>
                      </c:pt>
                      <c:pt idx="1367">
                        <c:v>1664.6226529999999</c:v>
                      </c:pt>
                      <c:pt idx="1368">
                        <c:v>1669.6641639999998</c:v>
                      </c:pt>
                      <c:pt idx="1369">
                        <c:v>1670.680331</c:v>
                      </c:pt>
                      <c:pt idx="1370">
                        <c:v>1671.6835350000001</c:v>
                      </c:pt>
                      <c:pt idx="1371">
                        <c:v>1672.68129</c:v>
                      </c:pt>
                      <c:pt idx="1372">
                        <c:v>1673.6835209999999</c:v>
                      </c:pt>
                      <c:pt idx="1373">
                        <c:v>1674.688185</c:v>
                      </c:pt>
                      <c:pt idx="1374">
                        <c:v>1675.6756500000001</c:v>
                      </c:pt>
                      <c:pt idx="1375">
                        <c:v>1676.6763460000002</c:v>
                      </c:pt>
                      <c:pt idx="1376">
                        <c:v>1677.6815590000001</c:v>
                      </c:pt>
                      <c:pt idx="1377">
                        <c:v>1678.6874560000001</c:v>
                      </c:pt>
                      <c:pt idx="1378">
                        <c:v>1679.6872309999999</c:v>
                      </c:pt>
                      <c:pt idx="1379">
                        <c:v>1680.6858099999999</c:v>
                      </c:pt>
                      <c:pt idx="1380">
                        <c:v>1681.6900369999998</c:v>
                      </c:pt>
                      <c:pt idx="1381">
                        <c:v>1682.687598</c:v>
                      </c:pt>
                      <c:pt idx="1382">
                        <c:v>1683.676019</c:v>
                      </c:pt>
                      <c:pt idx="1383">
                        <c:v>1684.6860369999999</c:v>
                      </c:pt>
                      <c:pt idx="1384">
                        <c:v>1685.6883229999999</c:v>
                      </c:pt>
                      <c:pt idx="1385">
                        <c:v>1686.676614</c:v>
                      </c:pt>
                      <c:pt idx="1386">
                        <c:v>1687.68977</c:v>
                      </c:pt>
                      <c:pt idx="1387">
                        <c:v>1688.6773619999999</c:v>
                      </c:pt>
                      <c:pt idx="1388">
                        <c:v>1689.6757320000002</c:v>
                      </c:pt>
                      <c:pt idx="1389">
                        <c:v>1690.6874010000001</c:v>
                      </c:pt>
                      <c:pt idx="1390">
                        <c:v>1691.6939010000001</c:v>
                      </c:pt>
                      <c:pt idx="1391">
                        <c:v>1692.6985890000001</c:v>
                      </c:pt>
                      <c:pt idx="1392">
                        <c:v>1693.708631</c:v>
                      </c:pt>
                      <c:pt idx="1393">
                        <c:v>1694.718672</c:v>
                      </c:pt>
                      <c:pt idx="1394">
                        <c:v>1695.733115</c:v>
                      </c:pt>
                      <c:pt idx="1395">
                        <c:v>1696.7294080000001</c:v>
                      </c:pt>
                      <c:pt idx="1396">
                        <c:v>1697.7356380000001</c:v>
                      </c:pt>
                      <c:pt idx="1397">
                        <c:v>1698.7355269999998</c:v>
                      </c:pt>
                      <c:pt idx="1398">
                        <c:v>1699.737353</c:v>
                      </c:pt>
                      <c:pt idx="1399">
                        <c:v>1700.7338119999999</c:v>
                      </c:pt>
                      <c:pt idx="1400">
                        <c:v>1701.7439199999999</c:v>
                      </c:pt>
                      <c:pt idx="1401">
                        <c:v>1702.7456050000001</c:v>
                      </c:pt>
                      <c:pt idx="1402">
                        <c:v>1703.7445870000001</c:v>
                      </c:pt>
                      <c:pt idx="1403">
                        <c:v>1704.748435</c:v>
                      </c:pt>
                      <c:pt idx="1404">
                        <c:v>1705.7436739999998</c:v>
                      </c:pt>
                      <c:pt idx="1405">
                        <c:v>1706.750454</c:v>
                      </c:pt>
                      <c:pt idx="1406">
                        <c:v>1707.7437989999999</c:v>
                      </c:pt>
                      <c:pt idx="1407">
                        <c:v>1708.74298</c:v>
                      </c:pt>
                      <c:pt idx="1408">
                        <c:v>1709.7491100000002</c:v>
                      </c:pt>
                      <c:pt idx="1409">
                        <c:v>1710.745218</c:v>
                      </c:pt>
                      <c:pt idx="1410">
                        <c:v>1711.7388070000002</c:v>
                      </c:pt>
                      <c:pt idx="1411">
                        <c:v>1712.7377879999999</c:v>
                      </c:pt>
                      <c:pt idx="1412">
                        <c:v>1713.7523679999999</c:v>
                      </c:pt>
                      <c:pt idx="1413">
                        <c:v>1714.7657100000001</c:v>
                      </c:pt>
                      <c:pt idx="1414">
                        <c:v>287.23512800000003</c:v>
                      </c:pt>
                      <c:pt idx="1415">
                        <c:v>288.2352719999999</c:v>
                      </c:pt>
                      <c:pt idx="1416">
                        <c:v>289.22948199999996</c:v>
                      </c:pt>
                      <c:pt idx="1417">
                        <c:v>290.22413699999993</c:v>
                      </c:pt>
                      <c:pt idx="1418">
                        <c:v>291.23698600000012</c:v>
                      </c:pt>
                      <c:pt idx="1419">
                        <c:v>292.22286699999995</c:v>
                      </c:pt>
                      <c:pt idx="1420">
                        <c:v>293.22328300000004</c:v>
                      </c:pt>
                      <c:pt idx="1421">
                        <c:v>294.22519299999999</c:v>
                      </c:pt>
                      <c:pt idx="1422">
                        <c:v>1715.7603479999998</c:v>
                      </c:pt>
                      <c:pt idx="1423">
                        <c:v>1716.7680209999999</c:v>
                      </c:pt>
                      <c:pt idx="1424">
                        <c:v>1717.7624049999999</c:v>
                      </c:pt>
                      <c:pt idx="1425">
                        <c:v>1718.777525</c:v>
                      </c:pt>
                      <c:pt idx="1426">
                        <c:v>1719.7717480000001</c:v>
                      </c:pt>
                      <c:pt idx="1427">
                        <c:v>1720.7820059999999</c:v>
                      </c:pt>
                      <c:pt idx="1428">
                        <c:v>1721.7806949999999</c:v>
                      </c:pt>
                      <c:pt idx="1429">
                        <c:v>1722.7828</c:v>
                      </c:pt>
                      <c:pt idx="1430">
                        <c:v>1723.7833959999998</c:v>
                      </c:pt>
                      <c:pt idx="1431">
                        <c:v>1724.7695699999999</c:v>
                      </c:pt>
                      <c:pt idx="1432">
                        <c:v>1725.782385</c:v>
                      </c:pt>
                      <c:pt idx="1433">
                        <c:v>1726.7860390000001</c:v>
                      </c:pt>
                      <c:pt idx="1434">
                        <c:v>1727.8031740000001</c:v>
                      </c:pt>
                      <c:pt idx="1435">
                        <c:v>1728.8172549999999</c:v>
                      </c:pt>
                      <c:pt idx="1436">
                        <c:v>1729.835102</c:v>
                      </c:pt>
                      <c:pt idx="1437">
                        <c:v>1730.8353569999999</c:v>
                      </c:pt>
                      <c:pt idx="1438">
                        <c:v>1731.8514620000001</c:v>
                      </c:pt>
                      <c:pt idx="1439">
                        <c:v>1732.869025</c:v>
                      </c:pt>
                      <c:pt idx="1440">
                        <c:v>1733.8676780000001</c:v>
                      </c:pt>
                      <c:pt idx="1441">
                        <c:v>1734.8767469999998</c:v>
                      </c:pt>
                      <c:pt idx="1442">
                        <c:v>1735.8867460000001</c:v>
                      </c:pt>
                      <c:pt idx="1443">
                        <c:v>1736.8911250000001</c:v>
                      </c:pt>
                      <c:pt idx="1444">
                        <c:v>1737.8828130000002</c:v>
                      </c:pt>
                      <c:pt idx="1445">
                        <c:v>1738.887487</c:v>
                      </c:pt>
                      <c:pt idx="1446">
                        <c:v>1739.9018420000002</c:v>
                      </c:pt>
                      <c:pt idx="1447">
                        <c:v>1740.916428</c:v>
                      </c:pt>
                      <c:pt idx="1448">
                        <c:v>1741.9196430000002</c:v>
                      </c:pt>
                      <c:pt idx="1449">
                        <c:v>1742.920803</c:v>
                      </c:pt>
                      <c:pt idx="1450">
                        <c:v>1743.920263</c:v>
                      </c:pt>
                      <c:pt idx="1451">
                        <c:v>1744.9167729999999</c:v>
                      </c:pt>
                      <c:pt idx="1452">
                        <c:v>1745.9354239999998</c:v>
                      </c:pt>
                      <c:pt idx="1453">
                        <c:v>1746.9319009999999</c:v>
                      </c:pt>
                      <c:pt idx="1454">
                        <c:v>1747.9261849999998</c:v>
                      </c:pt>
                      <c:pt idx="1455">
                        <c:v>1748.9369799999999</c:v>
                      </c:pt>
                      <c:pt idx="1456">
                        <c:v>1749.9380590000001</c:v>
                      </c:pt>
                      <c:pt idx="1457">
                        <c:v>1750.9255720000001</c:v>
                      </c:pt>
                      <c:pt idx="1458">
                        <c:v>1751.935943</c:v>
                      </c:pt>
                      <c:pt idx="1459">
                        <c:v>1752.9262220000001</c:v>
                      </c:pt>
                      <c:pt idx="1460">
                        <c:v>1753.93298</c:v>
                      </c:pt>
                      <c:pt idx="1461">
                        <c:v>1754.935426</c:v>
                      </c:pt>
                      <c:pt idx="1462">
                        <c:v>1755.9347929999999</c:v>
                      </c:pt>
                      <c:pt idx="1463">
                        <c:v>1756.9339420000001</c:v>
                      </c:pt>
                      <c:pt idx="1464">
                        <c:v>1757.9268780000002</c:v>
                      </c:pt>
                      <c:pt idx="1465">
                        <c:v>1758.9337679999999</c:v>
                      </c:pt>
                      <c:pt idx="1466">
                        <c:v>1759.926657</c:v>
                      </c:pt>
                      <c:pt idx="1467">
                        <c:v>1760.9352829999998</c:v>
                      </c:pt>
                      <c:pt idx="1468">
                        <c:v>1761.9364740000001</c:v>
                      </c:pt>
                      <c:pt idx="1469">
                        <c:v>1762.934702</c:v>
                      </c:pt>
                      <c:pt idx="1470">
                        <c:v>1763.933528</c:v>
                      </c:pt>
                      <c:pt idx="1471">
                        <c:v>1764.9315839999999</c:v>
                      </c:pt>
                      <c:pt idx="1472">
                        <c:v>1767.952796</c:v>
                      </c:pt>
                      <c:pt idx="1473">
                        <c:v>279.20262000000002</c:v>
                      </c:pt>
                      <c:pt idx="1474">
                        <c:v>280.2059240000001</c:v>
                      </c:pt>
                      <c:pt idx="1475">
                        <c:v>281.20248100000003</c:v>
                      </c:pt>
                      <c:pt idx="1476">
                        <c:v>282.20555100000001</c:v>
                      </c:pt>
                      <c:pt idx="1477">
                        <c:v>283.20988200000011</c:v>
                      </c:pt>
                      <c:pt idx="1478">
                        <c:v>284.20796300000006</c:v>
                      </c:pt>
                      <c:pt idx="1479">
                        <c:v>285.20846800000004</c:v>
                      </c:pt>
                      <c:pt idx="1480">
                        <c:v>286.23705399999994</c:v>
                      </c:pt>
                      <c:pt idx="1481">
                        <c:v>1765.9346930000002</c:v>
                      </c:pt>
                      <c:pt idx="1482">
                        <c:v>1766.9434980000001</c:v>
                      </c:pt>
                      <c:pt idx="1483">
                        <c:v>1768.9453819999999</c:v>
                      </c:pt>
                      <c:pt idx="1484">
                        <c:v>1769.9547590000002</c:v>
                      </c:pt>
                      <c:pt idx="1485">
                        <c:v>1770.9556689999999</c:v>
                      </c:pt>
                      <c:pt idx="1486">
                        <c:v>1771.9542529999999</c:v>
                      </c:pt>
                      <c:pt idx="1487">
                        <c:v>1772.9502630000002</c:v>
                      </c:pt>
                      <c:pt idx="1488">
                        <c:v>1773.9701009999999</c:v>
                      </c:pt>
                      <c:pt idx="1489">
                        <c:v>1774.9649880000002</c:v>
                      </c:pt>
                      <c:pt idx="1490">
                        <c:v>1775.965999</c:v>
                      </c:pt>
                      <c:pt idx="1491">
                        <c:v>1776.9820169999998</c:v>
                      </c:pt>
                      <c:pt idx="1492">
                        <c:v>1777.9761250000001</c:v>
                      </c:pt>
                      <c:pt idx="1493">
                        <c:v>1778.9856800000002</c:v>
                      </c:pt>
                      <c:pt idx="1494">
                        <c:v>1779.9864630000002</c:v>
                      </c:pt>
                      <c:pt idx="1495">
                        <c:v>1780.979519</c:v>
                      </c:pt>
                      <c:pt idx="1496">
                        <c:v>1781.975531</c:v>
                      </c:pt>
                      <c:pt idx="1497">
                        <c:v>1782.9818479999999</c:v>
                      </c:pt>
                      <c:pt idx="1498">
                        <c:v>1783.9844849999999</c:v>
                      </c:pt>
                      <c:pt idx="1499">
                        <c:v>1784.9721469999999</c:v>
                      </c:pt>
                      <c:pt idx="1500">
                        <c:v>1785.9854129999999</c:v>
                      </c:pt>
                      <c:pt idx="1501">
                        <c:v>1786.981221</c:v>
                      </c:pt>
                      <c:pt idx="1502">
                        <c:v>1787.975958</c:v>
                      </c:pt>
                      <c:pt idx="1503">
                        <c:v>1788.9821529999999</c:v>
                      </c:pt>
                      <c:pt idx="1504">
                        <c:v>1789.9781379999999</c:v>
                      </c:pt>
                      <c:pt idx="1505">
                        <c:v>1790.9850019999999</c:v>
                      </c:pt>
                      <c:pt idx="1506">
                        <c:v>1791.97633</c:v>
                      </c:pt>
                      <c:pt idx="1507">
                        <c:v>1792.971884</c:v>
                      </c:pt>
                      <c:pt idx="1508">
                        <c:v>1793.980114</c:v>
                      </c:pt>
                      <c:pt idx="1509">
                        <c:v>1794.9853090000001</c:v>
                      </c:pt>
                      <c:pt idx="1510">
                        <c:v>1795.9783210000001</c:v>
                      </c:pt>
                      <c:pt idx="1511">
                        <c:v>1796.986144</c:v>
                      </c:pt>
                      <c:pt idx="1512">
                        <c:v>1797.9790600000001</c:v>
                      </c:pt>
                      <c:pt idx="1513">
                        <c:v>1798.9985369999999</c:v>
                      </c:pt>
                      <c:pt idx="1514">
                        <c:v>1799.9996169999999</c:v>
                      </c:pt>
                      <c:pt idx="1515">
                        <c:v>1800.9972240000002</c:v>
                      </c:pt>
                      <c:pt idx="1516">
                        <c:v>1801.9975669999999</c:v>
                      </c:pt>
                      <c:pt idx="1517">
                        <c:v>1802.9934029999999</c:v>
                      </c:pt>
                      <c:pt idx="1518">
                        <c:v>1804.003271</c:v>
                      </c:pt>
                      <c:pt idx="1519">
                        <c:v>1805.0271499999999</c:v>
                      </c:pt>
                      <c:pt idx="1520">
                        <c:v>1806.03235</c:v>
                      </c:pt>
                      <c:pt idx="1521">
                        <c:v>1807.032404</c:v>
                      </c:pt>
                      <c:pt idx="1522">
                        <c:v>1808.048421</c:v>
                      </c:pt>
                      <c:pt idx="1523">
                        <c:v>1809.0458600000002</c:v>
                      </c:pt>
                      <c:pt idx="1524">
                        <c:v>1810.0499770000001</c:v>
                      </c:pt>
                      <c:pt idx="1525">
                        <c:v>1811.0537880000002</c:v>
                      </c:pt>
                      <c:pt idx="1526">
                        <c:v>1812.0813450000001</c:v>
                      </c:pt>
                      <c:pt idx="1527">
                        <c:v>1814.1002720000001</c:v>
                      </c:pt>
                      <c:pt idx="1528">
                        <c:v>1817.110295</c:v>
                      </c:pt>
                      <c:pt idx="1529">
                        <c:v>273.12780700000008</c:v>
                      </c:pt>
                      <c:pt idx="1530">
                        <c:v>274.13824900000009</c:v>
                      </c:pt>
                      <c:pt idx="1531">
                        <c:v>275.14980199999991</c:v>
                      </c:pt>
                      <c:pt idx="1532">
                        <c:v>276.16058199999998</c:v>
                      </c:pt>
                      <c:pt idx="1533">
                        <c:v>277.17834700000003</c:v>
                      </c:pt>
                      <c:pt idx="1534">
                        <c:v>278.18797900000004</c:v>
                      </c:pt>
                      <c:pt idx="1535">
                        <c:v>1813.1093660000001</c:v>
                      </c:pt>
                      <c:pt idx="1536">
                        <c:v>1815.0987380000001</c:v>
                      </c:pt>
                      <c:pt idx="1537">
                        <c:v>1816.112001</c:v>
                      </c:pt>
                      <c:pt idx="1538">
                        <c:v>1818.1017539999998</c:v>
                      </c:pt>
                      <c:pt idx="1539">
                        <c:v>1819.1028860000001</c:v>
                      </c:pt>
                      <c:pt idx="1540">
                        <c:v>1820.1199190000002</c:v>
                      </c:pt>
                      <c:pt idx="1541">
                        <c:v>1821.1175920000001</c:v>
                      </c:pt>
                      <c:pt idx="1542">
                        <c:v>1822.1136019999999</c:v>
                      </c:pt>
                      <c:pt idx="1543">
                        <c:v>1823.1270869999998</c:v>
                      </c:pt>
                      <c:pt idx="1544">
                        <c:v>1824.119882</c:v>
                      </c:pt>
                      <c:pt idx="1545">
                        <c:v>1825.1413900000002</c:v>
                      </c:pt>
                      <c:pt idx="1546">
                        <c:v>1826.1334919999999</c:v>
                      </c:pt>
                      <c:pt idx="1547">
                        <c:v>1827.1507489999999</c:v>
                      </c:pt>
                      <c:pt idx="1548">
                        <c:v>1828.149355</c:v>
                      </c:pt>
                      <c:pt idx="1549">
                        <c:v>1829.165121</c:v>
                      </c:pt>
                      <c:pt idx="1550">
                        <c:v>1830.1680080000001</c:v>
                      </c:pt>
                      <c:pt idx="1551">
                        <c:v>1831.1833529999999</c:v>
                      </c:pt>
                      <c:pt idx="1552">
                        <c:v>1832.1995870000001</c:v>
                      </c:pt>
                      <c:pt idx="1553">
                        <c:v>1833.2024809999998</c:v>
                      </c:pt>
                      <c:pt idx="1554">
                        <c:v>1834.2181700000001</c:v>
                      </c:pt>
                      <c:pt idx="1555">
                        <c:v>1835.22948</c:v>
                      </c:pt>
                      <c:pt idx="1556">
                        <c:v>1836.2347420000001</c:v>
                      </c:pt>
                      <c:pt idx="1557">
                        <c:v>1837.2341769999998</c:v>
                      </c:pt>
                      <c:pt idx="1558">
                        <c:v>1838.250078</c:v>
                      </c:pt>
                      <c:pt idx="1559">
                        <c:v>1839.266427</c:v>
                      </c:pt>
                      <c:pt idx="1560">
                        <c:v>1840.2662879999998</c:v>
                      </c:pt>
                      <c:pt idx="1561">
                        <c:v>1841.2673759999998</c:v>
                      </c:pt>
                      <c:pt idx="1562">
                        <c:v>1842.262103</c:v>
                      </c:pt>
                      <c:pt idx="1563">
                        <c:v>1843.2625090000001</c:v>
                      </c:pt>
                      <c:pt idx="1564">
                        <c:v>1844.2638149999998</c:v>
                      </c:pt>
                      <c:pt idx="1565">
                        <c:v>1845.2640919999999</c:v>
                      </c:pt>
                      <c:pt idx="1566">
                        <c:v>1846.2641760000001</c:v>
                      </c:pt>
                      <c:pt idx="1567">
                        <c:v>1847.2799650000002</c:v>
                      </c:pt>
                      <c:pt idx="1568">
                        <c:v>1848.2801450000002</c:v>
                      </c:pt>
                      <c:pt idx="1569">
                        <c:v>1849.2787560000002</c:v>
                      </c:pt>
                      <c:pt idx="1570">
                        <c:v>1850.2838299999999</c:v>
                      </c:pt>
                      <c:pt idx="1571">
                        <c:v>1851.2819039999999</c:v>
                      </c:pt>
                      <c:pt idx="1572">
                        <c:v>1852.2844789999999</c:v>
                      </c:pt>
                      <c:pt idx="1573">
                        <c:v>1853.2998720000001</c:v>
                      </c:pt>
                      <c:pt idx="1574">
                        <c:v>1854.3187889999999</c:v>
                      </c:pt>
                      <c:pt idx="1575">
                        <c:v>1855.3277670000002</c:v>
                      </c:pt>
                      <c:pt idx="1576">
                        <c:v>1856.3336720000002</c:v>
                      </c:pt>
                      <c:pt idx="1577">
                        <c:v>1857.3589400000001</c:v>
                      </c:pt>
                      <c:pt idx="1578">
                        <c:v>1858.3618259999998</c:v>
                      </c:pt>
                      <c:pt idx="1579">
                        <c:v>1859.3559140000002</c:v>
                      </c:pt>
                      <c:pt idx="1580">
                        <c:v>1860.3677149999999</c:v>
                      </c:pt>
                      <c:pt idx="1581">
                        <c:v>1863.3988239999999</c:v>
                      </c:pt>
                      <c:pt idx="1582">
                        <c:v>1865.431744</c:v>
                      </c:pt>
                      <c:pt idx="1583">
                        <c:v>1869.453203</c:v>
                      </c:pt>
                      <c:pt idx="1584">
                        <c:v>1874.453203</c:v>
                      </c:pt>
                      <c:pt idx="1585">
                        <c:v>266.10418699999991</c:v>
                      </c:pt>
                      <c:pt idx="1586">
                        <c:v>267.1240499999999</c:v>
                      </c:pt>
                      <c:pt idx="1587">
                        <c:v>268.11995500000012</c:v>
                      </c:pt>
                      <c:pt idx="1588">
                        <c:v>269.11826500000006</c:v>
                      </c:pt>
                      <c:pt idx="1589">
                        <c:v>270.12438199999997</c:v>
                      </c:pt>
                      <c:pt idx="1590">
                        <c:v>271.11930000000007</c:v>
                      </c:pt>
                      <c:pt idx="1591">
                        <c:v>272.11372800000004</c:v>
                      </c:pt>
                      <c:pt idx="1592">
                        <c:v>1861.3835519999998</c:v>
                      </c:pt>
                      <c:pt idx="1593">
                        <c:v>1862.3961340000001</c:v>
                      </c:pt>
                      <c:pt idx="1594">
                        <c:v>1864.4189780000002</c:v>
                      </c:pt>
                      <c:pt idx="1595">
                        <c:v>1866.4388939999999</c:v>
                      </c:pt>
                      <c:pt idx="1596">
                        <c:v>1867.4390739999999</c:v>
                      </c:pt>
                      <c:pt idx="1597">
                        <c:v>1868.4523479999998</c:v>
                      </c:pt>
                      <c:pt idx="1598">
                        <c:v>1870.4474719999998</c:v>
                      </c:pt>
                      <c:pt idx="1599">
                        <c:v>1871.4518800000001</c:v>
                      </c:pt>
                      <c:pt idx="1600">
                        <c:v>1872.4521330000002</c:v>
                      </c:pt>
                      <c:pt idx="1601">
                        <c:v>1873.454103</c:v>
                      </c:pt>
                      <c:pt idx="1602">
                        <c:v>1875.4534140000001</c:v>
                      </c:pt>
                      <c:pt idx="1603">
                        <c:v>1876.4677539999998</c:v>
                      </c:pt>
                      <c:pt idx="1604">
                        <c:v>1877.4840239999999</c:v>
                      </c:pt>
                      <c:pt idx="1605">
                        <c:v>1878.4854869999999</c:v>
                      </c:pt>
                      <c:pt idx="1606">
                        <c:v>1879.4850329999999</c:v>
                      </c:pt>
                      <c:pt idx="1607">
                        <c:v>1880.481886</c:v>
                      </c:pt>
                      <c:pt idx="1608">
                        <c:v>1881.4860159999998</c:v>
                      </c:pt>
                      <c:pt idx="1609">
                        <c:v>1882.4813009999998</c:v>
                      </c:pt>
                      <c:pt idx="1610">
                        <c:v>1883.4768610000001</c:v>
                      </c:pt>
                      <c:pt idx="1611">
                        <c:v>1884.487275</c:v>
                      </c:pt>
                      <c:pt idx="1612">
                        <c:v>1885.4976150000002</c:v>
                      </c:pt>
                      <c:pt idx="1613">
                        <c:v>1886.4887530000001</c:v>
                      </c:pt>
                      <c:pt idx="1614">
                        <c:v>1887.5001050000001</c:v>
                      </c:pt>
                      <c:pt idx="1615">
                        <c:v>1888.5050609999998</c:v>
                      </c:pt>
                      <c:pt idx="1616">
                        <c:v>1889.504891</c:v>
                      </c:pt>
                      <c:pt idx="1617">
                        <c:v>1890.5171220000002</c:v>
                      </c:pt>
                      <c:pt idx="1618">
                        <c:v>1891.5301930000001</c:v>
                      </c:pt>
                      <c:pt idx="1619">
                        <c:v>1892.5308839999998</c:v>
                      </c:pt>
                      <c:pt idx="1620">
                        <c:v>1893.5258050000002</c:v>
                      </c:pt>
                      <c:pt idx="1621">
                        <c:v>1894.5257280000001</c:v>
                      </c:pt>
                      <c:pt idx="1622">
                        <c:v>1895.5238009999998</c:v>
                      </c:pt>
                      <c:pt idx="1623">
                        <c:v>1896.524535</c:v>
                      </c:pt>
                      <c:pt idx="1624">
                        <c:v>1897.5317129999999</c:v>
                      </c:pt>
                      <c:pt idx="1625">
                        <c:v>1898.5317869999999</c:v>
                      </c:pt>
                      <c:pt idx="1626">
                        <c:v>1899.5355549999999</c:v>
                      </c:pt>
                      <c:pt idx="1627">
                        <c:v>1900.563823</c:v>
                      </c:pt>
                      <c:pt idx="1628">
                        <c:v>1901.561459</c:v>
                      </c:pt>
                      <c:pt idx="1629">
                        <c:v>1902.5666930000002</c:v>
                      </c:pt>
                      <c:pt idx="1630">
                        <c:v>1903.5672420000001</c:v>
                      </c:pt>
                      <c:pt idx="1631">
                        <c:v>1904.5685920000001</c:v>
                      </c:pt>
                      <c:pt idx="1632">
                        <c:v>1905.5804950000002</c:v>
                      </c:pt>
                      <c:pt idx="1633">
                        <c:v>1906.5805829999999</c:v>
                      </c:pt>
                      <c:pt idx="1634">
                        <c:v>1907.56954</c:v>
                      </c:pt>
                      <c:pt idx="1635">
                        <c:v>1908.5834460000001</c:v>
                      </c:pt>
                      <c:pt idx="1636">
                        <c:v>1909.6079399999999</c:v>
                      </c:pt>
                      <c:pt idx="1637">
                        <c:v>1910.5991220000001</c:v>
                      </c:pt>
                      <c:pt idx="1638">
                        <c:v>1911.6071780000002</c:v>
                      </c:pt>
                      <c:pt idx="1639">
                        <c:v>1912.5998589999999</c:v>
                      </c:pt>
                      <c:pt idx="1640">
                        <c:v>1913.6101140000001</c:v>
                      </c:pt>
                      <c:pt idx="1641">
                        <c:v>1914.6105940000002</c:v>
                      </c:pt>
                      <c:pt idx="1642">
                        <c:v>1915.6079880000002</c:v>
                      </c:pt>
                      <c:pt idx="1643">
                        <c:v>1917.610158</c:v>
                      </c:pt>
                      <c:pt idx="1644">
                        <c:v>1918.6022710000002</c:v>
                      </c:pt>
                      <c:pt idx="1645">
                        <c:v>260.10422599999993</c:v>
                      </c:pt>
                      <c:pt idx="1646">
                        <c:v>261.10154000000011</c:v>
                      </c:pt>
                      <c:pt idx="1647">
                        <c:v>262.11206199999992</c:v>
                      </c:pt>
                      <c:pt idx="1648">
                        <c:v>263.11189100000001</c:v>
                      </c:pt>
                      <c:pt idx="1649">
                        <c:v>264.10764599999993</c:v>
                      </c:pt>
                      <c:pt idx="1650">
                        <c:v>265.1041009999999</c:v>
                      </c:pt>
                      <c:pt idx="1651">
                        <c:v>1916.601627</c:v>
                      </c:pt>
                      <c:pt idx="1652">
                        <c:v>1919.6097540000001</c:v>
                      </c:pt>
                      <c:pt idx="1653">
                        <c:v>1920.6088559999998</c:v>
                      </c:pt>
                      <c:pt idx="1654">
                        <c:v>1921.6031440000002</c:v>
                      </c:pt>
                      <c:pt idx="1655">
                        <c:v>1922.6099549999999</c:v>
                      </c:pt>
                      <c:pt idx="1656">
                        <c:v>1923.5985900000001</c:v>
                      </c:pt>
                      <c:pt idx="1657">
                        <c:v>1924.6069819999998</c:v>
                      </c:pt>
                      <c:pt idx="1658">
                        <c:v>1925.5975880000001</c:v>
                      </c:pt>
                      <c:pt idx="1659">
                        <c:v>1926.6105149999999</c:v>
                      </c:pt>
                      <c:pt idx="1660">
                        <c:v>1927.6087499999999</c:v>
                      </c:pt>
                      <c:pt idx="1661">
                        <c:v>1928.6088279999999</c:v>
                      </c:pt>
                      <c:pt idx="1662">
                        <c:v>1929.597964</c:v>
                      </c:pt>
                      <c:pt idx="1663">
                        <c:v>1930.6070909999999</c:v>
                      </c:pt>
                      <c:pt idx="1664">
                        <c:v>1931.6079709999999</c:v>
                      </c:pt>
                      <c:pt idx="1665">
                        <c:v>1932.5969150000001</c:v>
                      </c:pt>
                      <c:pt idx="1666">
                        <c:v>1933.5979510000002</c:v>
                      </c:pt>
                      <c:pt idx="1667">
                        <c:v>1934.598195</c:v>
                      </c:pt>
                      <c:pt idx="1668">
                        <c:v>1935.6078929999999</c:v>
                      </c:pt>
                      <c:pt idx="1669">
                        <c:v>1936.5986440000001</c:v>
                      </c:pt>
                      <c:pt idx="1670">
                        <c:v>1937.6118190000002</c:v>
                      </c:pt>
                      <c:pt idx="1671">
                        <c:v>1938.6025570000002</c:v>
                      </c:pt>
                      <c:pt idx="1672">
                        <c:v>1939.6101100000001</c:v>
                      </c:pt>
                      <c:pt idx="1673">
                        <c:v>1940.5983460000002</c:v>
                      </c:pt>
                      <c:pt idx="1674">
                        <c:v>1941.6121170000001</c:v>
                      </c:pt>
                      <c:pt idx="1675">
                        <c:v>1942.6124909999999</c:v>
                      </c:pt>
                      <c:pt idx="1676">
                        <c:v>1943.6268110000001</c:v>
                      </c:pt>
                      <c:pt idx="1677">
                        <c:v>1944.6213240000002</c:v>
                      </c:pt>
                      <c:pt idx="1678">
                        <c:v>1945.6276280000002</c:v>
                      </c:pt>
                      <c:pt idx="1679">
                        <c:v>1946.612905</c:v>
                      </c:pt>
                      <c:pt idx="1680">
                        <c:v>1947.6178439999999</c:v>
                      </c:pt>
                      <c:pt idx="1681">
                        <c:v>1948.6185369999998</c:v>
                      </c:pt>
                      <c:pt idx="1682">
                        <c:v>1949.6151610000002</c:v>
                      </c:pt>
                      <c:pt idx="1683">
                        <c:v>1950.6267389999998</c:v>
                      </c:pt>
                      <c:pt idx="1684">
                        <c:v>1951.6223060000002</c:v>
                      </c:pt>
                      <c:pt idx="1685">
                        <c:v>1952.6264900000001</c:v>
                      </c:pt>
                      <c:pt idx="1686">
                        <c:v>1953.6185919999998</c:v>
                      </c:pt>
                      <c:pt idx="1687">
                        <c:v>1954.6358340000002</c:v>
                      </c:pt>
                      <c:pt idx="1688">
                        <c:v>1955.6320569999998</c:v>
                      </c:pt>
                      <c:pt idx="1689">
                        <c:v>1956.6474159999998</c:v>
                      </c:pt>
                      <c:pt idx="1690">
                        <c:v>1957.6632789999999</c:v>
                      </c:pt>
                      <c:pt idx="1691">
                        <c:v>1958.6737480000002</c:v>
                      </c:pt>
                      <c:pt idx="1692">
                        <c:v>1959.6609880000001</c:v>
                      </c:pt>
                      <c:pt idx="1693">
                        <c:v>1960.6870840000001</c:v>
                      </c:pt>
                      <c:pt idx="1694">
                        <c:v>1962.6854159999998</c:v>
                      </c:pt>
                      <c:pt idx="1695">
                        <c:v>1964.6850129999998</c:v>
                      </c:pt>
                      <c:pt idx="1696">
                        <c:v>1965.6810380000002</c:v>
                      </c:pt>
                      <c:pt idx="1697">
                        <c:v>1966.6760199999999</c:v>
                      </c:pt>
                      <c:pt idx="1698">
                        <c:v>1967.6856899999998</c:v>
                      </c:pt>
                      <c:pt idx="1699">
                        <c:v>1968.689519</c:v>
                      </c:pt>
                      <c:pt idx="1700">
                        <c:v>1969.67805</c:v>
                      </c:pt>
                      <c:pt idx="1701">
                        <c:v>1973.6994869999999</c:v>
                      </c:pt>
                      <c:pt idx="1702">
                        <c:v>254.07701500000007</c:v>
                      </c:pt>
                      <c:pt idx="1703">
                        <c:v>255.07775900000001</c:v>
                      </c:pt>
                      <c:pt idx="1704">
                        <c:v>256.07982100000004</c:v>
                      </c:pt>
                      <c:pt idx="1705">
                        <c:v>257.06777800000009</c:v>
                      </c:pt>
                      <c:pt idx="1706">
                        <c:v>258.0692160000001</c:v>
                      </c:pt>
                      <c:pt idx="1707">
                        <c:v>259.09519900000009</c:v>
                      </c:pt>
                      <c:pt idx="1708">
                        <c:v>1961.6873350000001</c:v>
                      </c:pt>
                      <c:pt idx="1709">
                        <c:v>1963.6828340000002</c:v>
                      </c:pt>
                      <c:pt idx="1710">
                        <c:v>1970.6836170000001</c:v>
                      </c:pt>
                      <c:pt idx="1711">
                        <c:v>1971.6898500000002</c:v>
                      </c:pt>
                      <c:pt idx="1712">
                        <c:v>1972.6894339999999</c:v>
                      </c:pt>
                      <c:pt idx="1713">
                        <c:v>1974.7006419999998</c:v>
                      </c:pt>
                      <c:pt idx="1714">
                        <c:v>1975.7052600000002</c:v>
                      </c:pt>
                      <c:pt idx="1715">
                        <c:v>1976.69688</c:v>
                      </c:pt>
                      <c:pt idx="1716">
                        <c:v>1977.7135119999998</c:v>
                      </c:pt>
                      <c:pt idx="1717">
                        <c:v>1978.7193630000002</c:v>
                      </c:pt>
                      <c:pt idx="1718">
                        <c:v>1979.7160309999999</c:v>
                      </c:pt>
                      <c:pt idx="1719">
                        <c:v>1980.7174890000001</c:v>
                      </c:pt>
                      <c:pt idx="1720">
                        <c:v>1981.730415</c:v>
                      </c:pt>
                      <c:pt idx="1721">
                        <c:v>1982.7218250000001</c:v>
                      </c:pt>
                      <c:pt idx="1722">
                        <c:v>1983.7311049999998</c:v>
                      </c:pt>
                      <c:pt idx="1723">
                        <c:v>1984.7250880000001</c:v>
                      </c:pt>
                      <c:pt idx="1724">
                        <c:v>1985.7258029999998</c:v>
                      </c:pt>
                      <c:pt idx="1725">
                        <c:v>1986.7324870000002</c:v>
                      </c:pt>
                      <c:pt idx="1726">
                        <c:v>1987.7338530000002</c:v>
                      </c:pt>
                      <c:pt idx="1727">
                        <c:v>1988.7443079999998</c:v>
                      </c:pt>
                      <c:pt idx="1728">
                        <c:v>1989.7556720000002</c:v>
                      </c:pt>
                      <c:pt idx="1729">
                        <c:v>1990.774973</c:v>
                      </c:pt>
                      <c:pt idx="1730">
                        <c:v>1991.7704359999998</c:v>
                      </c:pt>
                      <c:pt idx="1731">
                        <c:v>1992.7686079999999</c:v>
                      </c:pt>
                      <c:pt idx="1732">
                        <c:v>1993.794218</c:v>
                      </c:pt>
                      <c:pt idx="1733">
                        <c:v>1994.8138130000002</c:v>
                      </c:pt>
                      <c:pt idx="1734">
                        <c:v>1995.8119160000001</c:v>
                      </c:pt>
                      <c:pt idx="1735">
                        <c:v>1996.8021640000002</c:v>
                      </c:pt>
                      <c:pt idx="1736">
                        <c:v>1997.8123059999998</c:v>
                      </c:pt>
                      <c:pt idx="1737">
                        <c:v>1998.801082</c:v>
                      </c:pt>
                      <c:pt idx="1738">
                        <c:v>1999.806071</c:v>
                      </c:pt>
                      <c:pt idx="1739">
                        <c:v>2000.8129079999999</c:v>
                      </c:pt>
                      <c:pt idx="1740">
                        <c:v>2001.8104499999999</c:v>
                      </c:pt>
                      <c:pt idx="1741">
                        <c:v>2002.799845</c:v>
                      </c:pt>
                      <c:pt idx="1742">
                        <c:v>2003.8006310000001</c:v>
                      </c:pt>
                      <c:pt idx="1743">
                        <c:v>2004.803625</c:v>
                      </c:pt>
                      <c:pt idx="1744">
                        <c:v>2005.8018619999998</c:v>
                      </c:pt>
                      <c:pt idx="1745">
                        <c:v>2006.826274</c:v>
                      </c:pt>
                      <c:pt idx="1746">
                        <c:v>2007.8310839999999</c:v>
                      </c:pt>
                      <c:pt idx="1747">
                        <c:v>2008.8316930000001</c:v>
                      </c:pt>
                      <c:pt idx="1748">
                        <c:v>2009.8427379999998</c:v>
                      </c:pt>
                      <c:pt idx="1749">
                        <c:v>2010.8336009999998</c:v>
                      </c:pt>
                      <c:pt idx="1750">
                        <c:v>2011.8357120000001</c:v>
                      </c:pt>
                      <c:pt idx="1751">
                        <c:v>2012.8350129999999</c:v>
                      </c:pt>
                      <c:pt idx="1752">
                        <c:v>2013.8538800000001</c:v>
                      </c:pt>
                      <c:pt idx="1753">
                        <c:v>2014.8597260000001</c:v>
                      </c:pt>
                      <c:pt idx="1754">
                        <c:v>2015.8625120000002</c:v>
                      </c:pt>
                      <c:pt idx="1755">
                        <c:v>2016.8734380000001</c:v>
                      </c:pt>
                      <c:pt idx="1756">
                        <c:v>2017.864728</c:v>
                      </c:pt>
                      <c:pt idx="1757">
                        <c:v>2018.8751539999998</c:v>
                      </c:pt>
                      <c:pt idx="1758">
                        <c:v>2019.8643400000001</c:v>
                      </c:pt>
                      <c:pt idx="1759">
                        <c:v>2020.8769609999999</c:v>
                      </c:pt>
                      <c:pt idx="1760">
                        <c:v>2021.8718629999998</c:v>
                      </c:pt>
                      <c:pt idx="1761">
                        <c:v>2022.870559</c:v>
                      </c:pt>
                      <c:pt idx="1762">
                        <c:v>2023.8704739999998</c:v>
                      </c:pt>
                      <c:pt idx="1763">
                        <c:v>2025.8656380000002</c:v>
                      </c:pt>
                      <c:pt idx="1764">
                        <c:v>2026.8758520000001</c:v>
                      </c:pt>
                      <c:pt idx="1765">
                        <c:v>247.04144900000006</c:v>
                      </c:pt>
                      <c:pt idx="1766">
                        <c:v>248.04130600000008</c:v>
                      </c:pt>
                      <c:pt idx="1767">
                        <c:v>249.03684199999998</c:v>
                      </c:pt>
                      <c:pt idx="1768">
                        <c:v>250.04788800000006</c:v>
                      </c:pt>
                      <c:pt idx="1769">
                        <c:v>251.03531900000007</c:v>
                      </c:pt>
                      <c:pt idx="1770">
                        <c:v>252.04987000000006</c:v>
                      </c:pt>
                      <c:pt idx="1771">
                        <c:v>253.06573400000002</c:v>
                      </c:pt>
                      <c:pt idx="1772">
                        <c:v>2024.8656270000001</c:v>
                      </c:pt>
                      <c:pt idx="1773">
                        <c:v>2027.8787309999998</c:v>
                      </c:pt>
                      <c:pt idx="1774">
                        <c:v>2028.9041670000001</c:v>
                      </c:pt>
                      <c:pt idx="1775">
                        <c:v>2029.905029</c:v>
                      </c:pt>
                      <c:pt idx="1776">
                        <c:v>2030.9048760000001</c:v>
                      </c:pt>
                      <c:pt idx="1777">
                        <c:v>2031.8936950000002</c:v>
                      </c:pt>
                      <c:pt idx="1778">
                        <c:v>2032.9210589999998</c:v>
                      </c:pt>
                      <c:pt idx="1779">
                        <c:v>2033.9324219999999</c:v>
                      </c:pt>
                      <c:pt idx="1780">
                        <c:v>2034.9297969999998</c:v>
                      </c:pt>
                      <c:pt idx="1781">
                        <c:v>2035.9315630000001</c:v>
                      </c:pt>
                      <c:pt idx="1782">
                        <c:v>2036.936498</c:v>
                      </c:pt>
                      <c:pt idx="1783">
                        <c:v>2037.9373030000002</c:v>
                      </c:pt>
                      <c:pt idx="1784">
                        <c:v>2038.9319030000001</c:v>
                      </c:pt>
                      <c:pt idx="1785">
                        <c:v>2039.9545419999999</c:v>
                      </c:pt>
                      <c:pt idx="1786">
                        <c:v>2040.9435579999999</c:v>
                      </c:pt>
                      <c:pt idx="1787">
                        <c:v>2041.9471979999998</c:v>
                      </c:pt>
                      <c:pt idx="1788">
                        <c:v>2042.953837</c:v>
                      </c:pt>
                      <c:pt idx="1789">
                        <c:v>2043.942708</c:v>
                      </c:pt>
                      <c:pt idx="1790">
                        <c:v>2044.950202</c:v>
                      </c:pt>
                      <c:pt idx="1791">
                        <c:v>2045.9531280000001</c:v>
                      </c:pt>
                      <c:pt idx="1792">
                        <c:v>2046.9432040000002</c:v>
                      </c:pt>
                      <c:pt idx="1793">
                        <c:v>2047.9434150000002</c:v>
                      </c:pt>
                      <c:pt idx="1794">
                        <c:v>2048.9481540000002</c:v>
                      </c:pt>
                      <c:pt idx="1795">
                        <c:v>2049.9490150000001</c:v>
                      </c:pt>
                      <c:pt idx="1796">
                        <c:v>2050.9591369999998</c:v>
                      </c:pt>
                      <c:pt idx="1797">
                        <c:v>2051.9711379999999</c:v>
                      </c:pt>
                      <c:pt idx="1798">
                        <c:v>2052.965549</c:v>
                      </c:pt>
                      <c:pt idx="1799">
                        <c:v>2053.9709269999998</c:v>
                      </c:pt>
                      <c:pt idx="1800">
                        <c:v>2054.9654380000002</c:v>
                      </c:pt>
                      <c:pt idx="1801">
                        <c:v>2055.9606829999998</c:v>
                      </c:pt>
                      <c:pt idx="1802">
                        <c:v>2056.9633060000001</c:v>
                      </c:pt>
                      <c:pt idx="1803">
                        <c:v>2057.9697179999998</c:v>
                      </c:pt>
                      <c:pt idx="1804">
                        <c:v>2058.9872399999999</c:v>
                      </c:pt>
                      <c:pt idx="1805">
                        <c:v>2059.9865639999998</c:v>
                      </c:pt>
                      <c:pt idx="1806">
                        <c:v>2060.9873349999998</c:v>
                      </c:pt>
                      <c:pt idx="1807">
                        <c:v>2061.992902</c:v>
                      </c:pt>
                      <c:pt idx="1808">
                        <c:v>2062.9993049999998</c:v>
                      </c:pt>
                      <c:pt idx="1809">
                        <c:v>2064.00189</c:v>
                      </c:pt>
                      <c:pt idx="1810">
                        <c:v>2065.0032369999999</c:v>
                      </c:pt>
                      <c:pt idx="1811">
                        <c:v>2066.0140689999998</c:v>
                      </c:pt>
                      <c:pt idx="1812">
                        <c:v>2067.0147489999999</c:v>
                      </c:pt>
                      <c:pt idx="1813">
                        <c:v>2068.0093870000001</c:v>
                      </c:pt>
                      <c:pt idx="1814">
                        <c:v>2069.0049600000002</c:v>
                      </c:pt>
                      <c:pt idx="1815">
                        <c:v>2071.018317</c:v>
                      </c:pt>
                      <c:pt idx="1816">
                        <c:v>2072.008511</c:v>
                      </c:pt>
                      <c:pt idx="1817">
                        <c:v>2073.0121140000001</c:v>
                      </c:pt>
                      <c:pt idx="1818">
                        <c:v>2074.0180650000002</c:v>
                      </c:pt>
                      <c:pt idx="1819">
                        <c:v>2082.0226240000002</c:v>
                      </c:pt>
                      <c:pt idx="1820">
                        <c:v>2084.0303370000001</c:v>
                      </c:pt>
                      <c:pt idx="1821">
                        <c:v>242.01937199999998</c:v>
                      </c:pt>
                      <c:pt idx="1822">
                        <c:v>243.03263300000003</c:v>
                      </c:pt>
                      <c:pt idx="1823">
                        <c:v>244.03749700000003</c:v>
                      </c:pt>
                      <c:pt idx="1824">
                        <c:v>245.0348570000001</c:v>
                      </c:pt>
                      <c:pt idx="1825">
                        <c:v>246.04945999999995</c:v>
                      </c:pt>
                      <c:pt idx="1826">
                        <c:v>2070.0084230000002</c:v>
                      </c:pt>
                      <c:pt idx="1827">
                        <c:v>2075.0178030000002</c:v>
                      </c:pt>
                      <c:pt idx="1828">
                        <c:v>2076.0285669999998</c:v>
                      </c:pt>
                      <c:pt idx="1829">
                        <c:v>2077.0288009999999</c:v>
                      </c:pt>
                      <c:pt idx="1830">
                        <c:v>2078.0221609999999</c:v>
                      </c:pt>
                      <c:pt idx="1831">
                        <c:v>2079.0204239999998</c:v>
                      </c:pt>
                      <c:pt idx="1832">
                        <c:v>2080.0335989999999</c:v>
                      </c:pt>
                      <c:pt idx="1833">
                        <c:v>2081.0304719999999</c:v>
                      </c:pt>
                      <c:pt idx="1834">
                        <c:v>2083.0321819999999</c:v>
                      </c:pt>
                      <c:pt idx="1835">
                        <c:v>2085.0325440000001</c:v>
                      </c:pt>
                      <c:pt idx="1836">
                        <c:v>2086.033539</c:v>
                      </c:pt>
                      <c:pt idx="1837">
                        <c:v>2087.034173</c:v>
                      </c:pt>
                      <c:pt idx="1838">
                        <c:v>2088.0284630000001</c:v>
                      </c:pt>
                      <c:pt idx="1839">
                        <c:v>2089.0302470000001</c:v>
                      </c:pt>
                      <c:pt idx="1840">
                        <c:v>2090.0250230000001</c:v>
                      </c:pt>
                      <c:pt idx="1841">
                        <c:v>2091.022766</c:v>
                      </c:pt>
                      <c:pt idx="1842">
                        <c:v>2092.0461690000002</c:v>
                      </c:pt>
                      <c:pt idx="1843">
                        <c:v>2093.0541079999998</c:v>
                      </c:pt>
                      <c:pt idx="1844">
                        <c:v>2094.0671480000001</c:v>
                      </c:pt>
                      <c:pt idx="1845">
                        <c:v>2095.0773859999999</c:v>
                      </c:pt>
                      <c:pt idx="1846">
                        <c:v>2096.0776919999998</c:v>
                      </c:pt>
                      <c:pt idx="1847">
                        <c:v>2097.0660830000002</c:v>
                      </c:pt>
                      <c:pt idx="1848">
                        <c:v>2098.0771599999998</c:v>
                      </c:pt>
                      <c:pt idx="1849">
                        <c:v>2099.0753089999998</c:v>
                      </c:pt>
                      <c:pt idx="1850">
                        <c:v>2100.0720059999999</c:v>
                      </c:pt>
                      <c:pt idx="1851">
                        <c:v>2101.0690129999998</c:v>
                      </c:pt>
                      <c:pt idx="1852">
                        <c:v>2102.069031</c:v>
                      </c:pt>
                      <c:pt idx="1853">
                        <c:v>2103.079984</c:v>
                      </c:pt>
                      <c:pt idx="1854">
                        <c:v>2104.0729759999999</c:v>
                      </c:pt>
                      <c:pt idx="1855">
                        <c:v>2105.0893860000001</c:v>
                      </c:pt>
                      <c:pt idx="1856">
                        <c:v>2106.112149</c:v>
                      </c:pt>
                      <c:pt idx="1857">
                        <c:v>2107.1044849999998</c:v>
                      </c:pt>
                      <c:pt idx="1858">
                        <c:v>2108.1049320000002</c:v>
                      </c:pt>
                      <c:pt idx="1859">
                        <c:v>2109.1051969999999</c:v>
                      </c:pt>
                      <c:pt idx="1860">
                        <c:v>2110.1058109999999</c:v>
                      </c:pt>
                      <c:pt idx="1861">
                        <c:v>2111.1060659999998</c:v>
                      </c:pt>
                      <c:pt idx="1862">
                        <c:v>2112.119295</c:v>
                      </c:pt>
                      <c:pt idx="1863">
                        <c:v>2113.1388400000001</c:v>
                      </c:pt>
                      <c:pt idx="1864">
                        <c:v>2114.1488020000002</c:v>
                      </c:pt>
                      <c:pt idx="1865">
                        <c:v>2115.1490650000001</c:v>
                      </c:pt>
                      <c:pt idx="1866">
                        <c:v>2116.1578460000001</c:v>
                      </c:pt>
                      <c:pt idx="1867">
                        <c:v>2117.1585759999998</c:v>
                      </c:pt>
                      <c:pt idx="1868">
                        <c:v>2118.1491930000002</c:v>
                      </c:pt>
                      <c:pt idx="1869">
                        <c:v>2119.1447200000002</c:v>
                      </c:pt>
                      <c:pt idx="1870">
                        <c:v>2120.1455409999999</c:v>
                      </c:pt>
                      <c:pt idx="1871">
                        <c:v>2121.1452119999999</c:v>
                      </c:pt>
                      <c:pt idx="1872">
                        <c:v>2122.1552630000001</c:v>
                      </c:pt>
                      <c:pt idx="1873">
                        <c:v>2123.1588660000002</c:v>
                      </c:pt>
                      <c:pt idx="1874">
                        <c:v>2124.1452920000002</c:v>
                      </c:pt>
                      <c:pt idx="1875">
                        <c:v>2125.1552670000001</c:v>
                      </c:pt>
                      <c:pt idx="1876">
                        <c:v>2126.1445950000002</c:v>
                      </c:pt>
                      <c:pt idx="1877">
                        <c:v>2127.1685590000002</c:v>
                      </c:pt>
                      <c:pt idx="1878">
                        <c:v>2128.1687710000001</c:v>
                      </c:pt>
                      <c:pt idx="1879">
                        <c:v>2129.1754580000002</c:v>
                      </c:pt>
                      <c:pt idx="1880">
                        <c:v>2134.214101</c:v>
                      </c:pt>
                      <c:pt idx="1881">
                        <c:v>237.00194699999997</c:v>
                      </c:pt>
                      <c:pt idx="1882">
                        <c:v>238.01860000000011</c:v>
                      </c:pt>
                      <c:pt idx="1883">
                        <c:v>239.01727499999993</c:v>
                      </c:pt>
                      <c:pt idx="1884">
                        <c:v>240.00741799999992</c:v>
                      </c:pt>
                      <c:pt idx="1885">
                        <c:v>241.01248899999996</c:v>
                      </c:pt>
                      <c:pt idx="1886">
                        <c:v>2130.1882639999999</c:v>
                      </c:pt>
                      <c:pt idx="1887">
                        <c:v>2131.1886679999998</c:v>
                      </c:pt>
                      <c:pt idx="1888">
                        <c:v>2132.1869409999999</c:v>
                      </c:pt>
                      <c:pt idx="1889">
                        <c:v>2133.1988719999999</c:v>
                      </c:pt>
                      <c:pt idx="1890">
                        <c:v>2135.2301170000001</c:v>
                      </c:pt>
                      <c:pt idx="1891">
                        <c:v>2136.2285470000002</c:v>
                      </c:pt>
                      <c:pt idx="1892">
                        <c:v>2137.225942</c:v>
                      </c:pt>
                      <c:pt idx="1893">
                        <c:v>2138.2472910000001</c:v>
                      </c:pt>
                      <c:pt idx="1894">
                        <c:v>2139.2454339999999</c:v>
                      </c:pt>
                      <c:pt idx="1895">
                        <c:v>2140.246392</c:v>
                      </c:pt>
                      <c:pt idx="1896">
                        <c:v>2141.2598349999998</c:v>
                      </c:pt>
                      <c:pt idx="1897">
                        <c:v>2142.2662799999998</c:v>
                      </c:pt>
                      <c:pt idx="1898">
                        <c:v>2143.2633179999998</c:v>
                      </c:pt>
                      <c:pt idx="1899">
                        <c:v>2144.2738629999999</c:v>
                      </c:pt>
                      <c:pt idx="1900">
                        <c:v>2145.269605</c:v>
                      </c:pt>
                      <c:pt idx="1901">
                        <c:v>2146.2812629999999</c:v>
                      </c:pt>
                      <c:pt idx="1902">
                        <c:v>2147.2746059999999</c:v>
                      </c:pt>
                      <c:pt idx="1903">
                        <c:v>2148.2735809999999</c:v>
                      </c:pt>
                      <c:pt idx="1904">
                        <c:v>2149.2835070000001</c:v>
                      </c:pt>
                      <c:pt idx="1905">
                        <c:v>2150.2714059999998</c:v>
                      </c:pt>
                      <c:pt idx="1906">
                        <c:v>2151.2766660000002</c:v>
                      </c:pt>
                      <c:pt idx="1907">
                        <c:v>2152.2742459999999</c:v>
                      </c:pt>
                      <c:pt idx="1908">
                        <c:v>2153.281285</c:v>
                      </c:pt>
                      <c:pt idx="1909">
                        <c:v>2154.289526</c:v>
                      </c:pt>
                      <c:pt idx="1910">
                        <c:v>2155.3033070000001</c:v>
                      </c:pt>
                      <c:pt idx="1911">
                        <c:v>2156.3038430000001</c:v>
                      </c:pt>
                      <c:pt idx="1912">
                        <c:v>2157.3304090000001</c:v>
                      </c:pt>
                      <c:pt idx="1913">
                        <c:v>2158.3285420000002</c:v>
                      </c:pt>
                      <c:pt idx="1914">
                        <c:v>2159.343879</c:v>
                      </c:pt>
                      <c:pt idx="1915">
                        <c:v>2160.3466159999998</c:v>
                      </c:pt>
                      <c:pt idx="1916">
                        <c:v>2161.3451460000001</c:v>
                      </c:pt>
                      <c:pt idx="1917">
                        <c:v>2162.3592749999998</c:v>
                      </c:pt>
                      <c:pt idx="1918">
                        <c:v>2163.3633890000001</c:v>
                      </c:pt>
                      <c:pt idx="1919">
                        <c:v>2164.3743030000001</c:v>
                      </c:pt>
                      <c:pt idx="1920">
                        <c:v>2165.3741110000001</c:v>
                      </c:pt>
                      <c:pt idx="1921">
                        <c:v>2166.3740939999998</c:v>
                      </c:pt>
                      <c:pt idx="1922">
                        <c:v>2167.3756320000002</c:v>
                      </c:pt>
                      <c:pt idx="1923">
                        <c:v>2168.363108</c:v>
                      </c:pt>
                      <c:pt idx="1924">
                        <c:v>2169.363863</c:v>
                      </c:pt>
                      <c:pt idx="1925">
                        <c:v>2170.3930959999998</c:v>
                      </c:pt>
                      <c:pt idx="1926">
                        <c:v>2171.3819109999999</c:v>
                      </c:pt>
                      <c:pt idx="1927">
                        <c:v>2172.391944</c:v>
                      </c:pt>
                      <c:pt idx="1928">
                        <c:v>2173.3838839999999</c:v>
                      </c:pt>
                      <c:pt idx="1929">
                        <c:v>2174.4084320000002</c:v>
                      </c:pt>
                      <c:pt idx="1930">
                        <c:v>2175.3982099999998</c:v>
                      </c:pt>
                      <c:pt idx="1931">
                        <c:v>2176.4081329999999</c:v>
                      </c:pt>
                      <c:pt idx="1932">
                        <c:v>2177.406684</c:v>
                      </c:pt>
                      <c:pt idx="1933">
                        <c:v>2178.4062869999998</c:v>
                      </c:pt>
                      <c:pt idx="1934">
                        <c:v>2180.4023849999999</c:v>
                      </c:pt>
                      <c:pt idx="1935">
                        <c:v>2181.4073159999998</c:v>
                      </c:pt>
                      <c:pt idx="1936">
                        <c:v>2183.3992739999999</c:v>
                      </c:pt>
                      <c:pt idx="1937">
                        <c:v>2187.4559850000001</c:v>
                      </c:pt>
                      <c:pt idx="1938">
                        <c:v>230.9538399999999</c:v>
                      </c:pt>
                      <c:pt idx="1939">
                        <c:v>231.95546300000001</c:v>
                      </c:pt>
                      <c:pt idx="1940">
                        <c:v>232.95210199999997</c:v>
                      </c:pt>
                      <c:pt idx="1941">
                        <c:v>233.96774400000004</c:v>
                      </c:pt>
                      <c:pt idx="1942">
                        <c:v>234.98459099999991</c:v>
                      </c:pt>
                      <c:pt idx="1943">
                        <c:v>235.9884770000001</c:v>
                      </c:pt>
                      <c:pt idx="1944">
                        <c:v>2179.4021859999998</c:v>
                      </c:pt>
                      <c:pt idx="1945">
                        <c:v>2182.3952020000002</c:v>
                      </c:pt>
                      <c:pt idx="1946">
                        <c:v>2184.3942419999998</c:v>
                      </c:pt>
                      <c:pt idx="1947">
                        <c:v>2185.4146660000001</c:v>
                      </c:pt>
                      <c:pt idx="1948">
                        <c:v>2186.4382300000002</c:v>
                      </c:pt>
                      <c:pt idx="1949">
                        <c:v>2188.444129</c:v>
                      </c:pt>
                      <c:pt idx="1950">
                        <c:v>2189.446367</c:v>
                      </c:pt>
                      <c:pt idx="1951">
                        <c:v>2190.453559</c:v>
                      </c:pt>
                      <c:pt idx="1952">
                        <c:v>2191.4508879999998</c:v>
                      </c:pt>
                      <c:pt idx="1953">
                        <c:v>2192.4520539999999</c:v>
                      </c:pt>
                      <c:pt idx="1954">
                        <c:v>2193.4405409999999</c:v>
                      </c:pt>
                      <c:pt idx="1955">
                        <c:v>2194.4550810000001</c:v>
                      </c:pt>
                      <c:pt idx="1956">
                        <c:v>2195.4418230000001</c:v>
                      </c:pt>
                      <c:pt idx="1957">
                        <c:v>2196.4505840000002</c:v>
                      </c:pt>
                      <c:pt idx="1958">
                        <c:v>2197.4533529999999</c:v>
                      </c:pt>
                      <c:pt idx="1959">
                        <c:v>2198.4535310000001</c:v>
                      </c:pt>
                      <c:pt idx="1960">
                        <c:v>2199.4538229999998</c:v>
                      </c:pt>
                      <c:pt idx="1961">
                        <c:v>2200.4544820000001</c:v>
                      </c:pt>
                      <c:pt idx="1962">
                        <c:v>2201.455297</c:v>
                      </c:pt>
                      <c:pt idx="1963">
                        <c:v>2202.443808</c:v>
                      </c:pt>
                      <c:pt idx="1964">
                        <c:v>2203.444215</c:v>
                      </c:pt>
                      <c:pt idx="1965">
                        <c:v>2204.4446349999998</c:v>
                      </c:pt>
                      <c:pt idx="1966">
                        <c:v>2205.445322</c:v>
                      </c:pt>
                      <c:pt idx="1967">
                        <c:v>2206.4452099999999</c:v>
                      </c:pt>
                      <c:pt idx="1968">
                        <c:v>2207.4455079999998</c:v>
                      </c:pt>
                      <c:pt idx="1969">
                        <c:v>2208.4613599999998</c:v>
                      </c:pt>
                      <c:pt idx="1970">
                        <c:v>2209.4775370000002</c:v>
                      </c:pt>
                      <c:pt idx="1971">
                        <c:v>2210.480223</c:v>
                      </c:pt>
                      <c:pt idx="1972">
                        <c:v>2211.4725539999999</c:v>
                      </c:pt>
                      <c:pt idx="1973">
                        <c:v>2212.4848010000001</c:v>
                      </c:pt>
                      <c:pt idx="1974">
                        <c:v>2213.4768819999999</c:v>
                      </c:pt>
                      <c:pt idx="1975">
                        <c:v>2214.484946</c:v>
                      </c:pt>
                      <c:pt idx="1976">
                        <c:v>2215.472706</c:v>
                      </c:pt>
                      <c:pt idx="1977">
                        <c:v>2216.486144</c:v>
                      </c:pt>
                      <c:pt idx="1978">
                        <c:v>2217.4723239999998</c:v>
                      </c:pt>
                      <c:pt idx="1979">
                        <c:v>2218.4763429999998</c:v>
                      </c:pt>
                      <c:pt idx="1980">
                        <c:v>2219.485756</c:v>
                      </c:pt>
                      <c:pt idx="1981">
                        <c:v>2220.4800380000001</c:v>
                      </c:pt>
                      <c:pt idx="1982">
                        <c:v>2221.478928</c:v>
                      </c:pt>
                      <c:pt idx="1983">
                        <c:v>2222.4858549999999</c:v>
                      </c:pt>
                      <c:pt idx="1984">
                        <c:v>2223.4778249999999</c:v>
                      </c:pt>
                      <c:pt idx="1985">
                        <c:v>2224.4777549999999</c:v>
                      </c:pt>
                      <c:pt idx="1986">
                        <c:v>2225.493391</c:v>
                      </c:pt>
                      <c:pt idx="1987">
                        <c:v>2226.4973920000002</c:v>
                      </c:pt>
                      <c:pt idx="1988">
                        <c:v>2227.5077980000001</c:v>
                      </c:pt>
                      <c:pt idx="1989">
                        <c:v>2228.5139629999999</c:v>
                      </c:pt>
                      <c:pt idx="1990">
                        <c:v>2229.5095740000002</c:v>
                      </c:pt>
                      <c:pt idx="1991">
                        <c:v>2230.5273149999998</c:v>
                      </c:pt>
                      <c:pt idx="1992">
                        <c:v>2231.5256359999998</c:v>
                      </c:pt>
                      <c:pt idx="1993">
                        <c:v>2232.5299559999999</c:v>
                      </c:pt>
                      <c:pt idx="1994">
                        <c:v>2233.5460320000002</c:v>
                      </c:pt>
                      <c:pt idx="1995">
                        <c:v>2234.5346749999999</c:v>
                      </c:pt>
                      <c:pt idx="1996">
                        <c:v>2235.5372170000001</c:v>
                      </c:pt>
                      <c:pt idx="1997">
                        <c:v>2236.5475299999998</c:v>
                      </c:pt>
                      <c:pt idx="1998">
                        <c:v>2238.5778359999999</c:v>
                      </c:pt>
                      <c:pt idx="1999">
                        <c:v>2239.5758150000001</c:v>
                      </c:pt>
                      <c:pt idx="2000">
                        <c:v>2240.5712020000001</c:v>
                      </c:pt>
                      <c:pt idx="2001">
                        <c:v>2242.5837529999999</c:v>
                      </c:pt>
                      <c:pt idx="2002">
                        <c:v>2245.5935060000002</c:v>
                      </c:pt>
                      <c:pt idx="2003">
                        <c:v>224.92107299999998</c:v>
                      </c:pt>
                      <c:pt idx="2004">
                        <c:v>225.93740600000001</c:v>
                      </c:pt>
                      <c:pt idx="2005">
                        <c:v>226.95236599999998</c:v>
                      </c:pt>
                      <c:pt idx="2006">
                        <c:v>227.94039700000008</c:v>
                      </c:pt>
                      <c:pt idx="2007">
                        <c:v>228.95210799999995</c:v>
                      </c:pt>
                      <c:pt idx="2008">
                        <c:v>229.95039399999996</c:v>
                      </c:pt>
                      <c:pt idx="2009">
                        <c:v>2237.5634220000002</c:v>
                      </c:pt>
                      <c:pt idx="2010">
                        <c:v>2241.583509</c:v>
                      </c:pt>
                      <c:pt idx="2011">
                        <c:v>2243.5860859999998</c:v>
                      </c:pt>
                      <c:pt idx="2012">
                        <c:v>2244.5895489999998</c:v>
                      </c:pt>
                      <c:pt idx="2013">
                        <c:v>2246.5936200000001</c:v>
                      </c:pt>
                      <c:pt idx="2014">
                        <c:v>2247.5886340000002</c:v>
                      </c:pt>
                      <c:pt idx="2015">
                        <c:v>2248.593417</c:v>
                      </c:pt>
                      <c:pt idx="2016">
                        <c:v>2249.5962060000002</c:v>
                      </c:pt>
                      <c:pt idx="2017">
                        <c:v>2250.5913260000002</c:v>
                      </c:pt>
                      <c:pt idx="2018">
                        <c:v>2251.5926279999999</c:v>
                      </c:pt>
                      <c:pt idx="2019">
                        <c:v>2252.5818869999998</c:v>
                      </c:pt>
                      <c:pt idx="2020">
                        <c:v>2253.583772</c:v>
                      </c:pt>
                      <c:pt idx="2021">
                        <c:v>2254.5832740000001</c:v>
                      </c:pt>
                      <c:pt idx="2022">
                        <c:v>2255.5834209999998</c:v>
                      </c:pt>
                      <c:pt idx="2023">
                        <c:v>2256.5876760000001</c:v>
                      </c:pt>
                      <c:pt idx="2024">
                        <c:v>2257.5913070000001</c:v>
                      </c:pt>
                      <c:pt idx="2025">
                        <c:v>2258.6035350000002</c:v>
                      </c:pt>
                      <c:pt idx="2026">
                        <c:v>2259.6089499999998</c:v>
                      </c:pt>
                      <c:pt idx="2027">
                        <c:v>2260.6097490000002</c:v>
                      </c:pt>
                      <c:pt idx="2028">
                        <c:v>2261.6110760000001</c:v>
                      </c:pt>
                      <c:pt idx="2029">
                        <c:v>2262.6032890000001</c:v>
                      </c:pt>
                      <c:pt idx="2030">
                        <c:v>2263.6014209999998</c:v>
                      </c:pt>
                      <c:pt idx="2031">
                        <c:v>2264.6005989999999</c:v>
                      </c:pt>
                      <c:pt idx="2032">
                        <c:v>2265.5998330000002</c:v>
                      </c:pt>
                      <c:pt idx="2033">
                        <c:v>2266.6064379999998</c:v>
                      </c:pt>
                      <c:pt idx="2034">
                        <c:v>2267.6117819999999</c:v>
                      </c:pt>
                      <c:pt idx="2035">
                        <c:v>2268.5996519999999</c:v>
                      </c:pt>
                      <c:pt idx="2036">
                        <c:v>2269.603388</c:v>
                      </c:pt>
                      <c:pt idx="2037">
                        <c:v>2270.6111519999999</c:v>
                      </c:pt>
                      <c:pt idx="2038">
                        <c:v>2271.614853</c:v>
                      </c:pt>
                      <c:pt idx="2039">
                        <c:v>2272.6215560000001</c:v>
                      </c:pt>
                      <c:pt idx="2040">
                        <c:v>2273.6205730000001</c:v>
                      </c:pt>
                      <c:pt idx="2041">
                        <c:v>2274.6255190000002</c:v>
                      </c:pt>
                      <c:pt idx="2042">
                        <c:v>2275.6245720000002</c:v>
                      </c:pt>
                      <c:pt idx="2043">
                        <c:v>2276.6254990000002</c:v>
                      </c:pt>
                      <c:pt idx="2044">
                        <c:v>2277.626972</c:v>
                      </c:pt>
                      <c:pt idx="2045">
                        <c:v>2278.6366790000002</c:v>
                      </c:pt>
                      <c:pt idx="2046">
                        <c:v>2279.6485969999999</c:v>
                      </c:pt>
                      <c:pt idx="2047">
                        <c:v>2280.6488960000001</c:v>
                      </c:pt>
                      <c:pt idx="2048">
                        <c:v>2281.653996</c:v>
                      </c:pt>
                      <c:pt idx="2049">
                        <c:v>2282.6484660000001</c:v>
                      </c:pt>
                      <c:pt idx="2050">
                        <c:v>2283.6620619999999</c:v>
                      </c:pt>
                      <c:pt idx="2051">
                        <c:v>2284.6762010000002</c:v>
                      </c:pt>
                      <c:pt idx="2052">
                        <c:v>2285.6868420000001</c:v>
                      </c:pt>
                      <c:pt idx="2053">
                        <c:v>2286.6789279999998</c:v>
                      </c:pt>
                      <c:pt idx="2054">
                        <c:v>2287.6808449999999</c:v>
                      </c:pt>
                      <c:pt idx="2055">
                        <c:v>2288.6849889999999</c:v>
                      </c:pt>
                      <c:pt idx="2056">
                        <c:v>2289.686138</c:v>
                      </c:pt>
                      <c:pt idx="2057">
                        <c:v>2290.6935309999999</c:v>
                      </c:pt>
                      <c:pt idx="2058">
                        <c:v>2291.71461</c:v>
                      </c:pt>
                      <c:pt idx="2059">
                        <c:v>2294.7646970000001</c:v>
                      </c:pt>
                      <c:pt idx="2060">
                        <c:v>2295.75911</c:v>
                      </c:pt>
                      <c:pt idx="2061">
                        <c:v>2299.7837720000002</c:v>
                      </c:pt>
                      <c:pt idx="2062">
                        <c:v>219.90398699999992</c:v>
                      </c:pt>
                      <c:pt idx="2063">
                        <c:v>220.9208349999999</c:v>
                      </c:pt>
                      <c:pt idx="2064">
                        <c:v>221.922552</c:v>
                      </c:pt>
                      <c:pt idx="2065">
                        <c:v>222.92084199999999</c:v>
                      </c:pt>
                      <c:pt idx="2066">
                        <c:v>223.92085799999995</c:v>
                      </c:pt>
                      <c:pt idx="2067">
                        <c:v>2292.7287580000002</c:v>
                      </c:pt>
                      <c:pt idx="2068">
                        <c:v>2293.7493209999998</c:v>
                      </c:pt>
                      <c:pt idx="2069">
                        <c:v>2296.7789600000001</c:v>
                      </c:pt>
                      <c:pt idx="2070">
                        <c:v>2297.7734180000002</c:v>
                      </c:pt>
                      <c:pt idx="2071">
                        <c:v>2298.775408</c:v>
                      </c:pt>
                      <c:pt idx="2072">
                        <c:v>2300.7779679999999</c:v>
                      </c:pt>
                      <c:pt idx="2073">
                        <c:v>2301.7735469999998</c:v>
                      </c:pt>
                      <c:pt idx="2074">
                        <c:v>2302.7769250000001</c:v>
                      </c:pt>
                      <c:pt idx="2075">
                        <c:v>2303.7814910000002</c:v>
                      </c:pt>
                      <c:pt idx="2076">
                        <c:v>2304.7802510000001</c:v>
                      </c:pt>
                      <c:pt idx="2077">
                        <c:v>2305.774081</c:v>
                      </c:pt>
                      <c:pt idx="2078">
                        <c:v>2306.7688330000001</c:v>
                      </c:pt>
                      <c:pt idx="2079">
                        <c:v>2307.7728430000002</c:v>
                      </c:pt>
                      <c:pt idx="2080">
                        <c:v>2308.7815110000001</c:v>
                      </c:pt>
                      <c:pt idx="2081">
                        <c:v>2309.7730230000002</c:v>
                      </c:pt>
                      <c:pt idx="2082">
                        <c:v>2310.7752700000001</c:v>
                      </c:pt>
                      <c:pt idx="2083">
                        <c:v>2311.7734019999998</c:v>
                      </c:pt>
                      <c:pt idx="2084">
                        <c:v>2312.7818200000002</c:v>
                      </c:pt>
                      <c:pt idx="2085">
                        <c:v>2313.773232</c:v>
                      </c:pt>
                      <c:pt idx="2086">
                        <c:v>2314.7892149999998</c:v>
                      </c:pt>
                      <c:pt idx="2087">
                        <c:v>2315.791275</c:v>
                      </c:pt>
                      <c:pt idx="2088">
                        <c:v>2316.7931290000001</c:v>
                      </c:pt>
                      <c:pt idx="2089">
                        <c:v>2317.7947239999999</c:v>
                      </c:pt>
                      <c:pt idx="2090">
                        <c:v>2318.7949450000001</c:v>
                      </c:pt>
                      <c:pt idx="2091">
                        <c:v>2319.789902</c:v>
                      </c:pt>
                      <c:pt idx="2092">
                        <c:v>2320.7946430000002</c:v>
                      </c:pt>
                      <c:pt idx="2093">
                        <c:v>2321.8095589999998</c:v>
                      </c:pt>
                      <c:pt idx="2094">
                        <c:v>2322.811103</c:v>
                      </c:pt>
                      <c:pt idx="2095">
                        <c:v>2323.827612</c:v>
                      </c:pt>
                      <c:pt idx="2096">
                        <c:v>2324.8161060000002</c:v>
                      </c:pt>
                      <c:pt idx="2097">
                        <c:v>2325.8163770000001</c:v>
                      </c:pt>
                      <c:pt idx="2098">
                        <c:v>2326.8166860000001</c:v>
                      </c:pt>
                      <c:pt idx="2099">
                        <c:v>2327.8289249999998</c:v>
                      </c:pt>
                      <c:pt idx="2100">
                        <c:v>2328.8286280000002</c:v>
                      </c:pt>
                      <c:pt idx="2101">
                        <c:v>2329.8275779999999</c:v>
                      </c:pt>
                      <c:pt idx="2102">
                        <c:v>2330.8274249999999</c:v>
                      </c:pt>
                      <c:pt idx="2103">
                        <c:v>2331.8215150000001</c:v>
                      </c:pt>
                      <c:pt idx="2104">
                        <c:v>2332.8292230000002</c:v>
                      </c:pt>
                      <c:pt idx="2105">
                        <c:v>2333.8274999999999</c:v>
                      </c:pt>
                      <c:pt idx="2106">
                        <c:v>2334.815932</c:v>
                      </c:pt>
                      <c:pt idx="2107">
                        <c:v>2335.8284699999999</c:v>
                      </c:pt>
                      <c:pt idx="2108">
                        <c:v>2336.8297849999999</c:v>
                      </c:pt>
                      <c:pt idx="2109">
                        <c:v>2337.820631</c:v>
                      </c:pt>
                      <c:pt idx="2110">
                        <c:v>2338.8179060000002</c:v>
                      </c:pt>
                      <c:pt idx="2111">
                        <c:v>2339.826583</c:v>
                      </c:pt>
                      <c:pt idx="2112">
                        <c:v>2340.8247919999999</c:v>
                      </c:pt>
                      <c:pt idx="2113">
                        <c:v>2341.8353259999999</c:v>
                      </c:pt>
                      <c:pt idx="2114">
                        <c:v>2342.8434390000002</c:v>
                      </c:pt>
                      <c:pt idx="2115">
                        <c:v>2343.8329859999999</c:v>
                      </c:pt>
                      <c:pt idx="2116">
                        <c:v>2344.8555980000001</c:v>
                      </c:pt>
                      <c:pt idx="2117">
                        <c:v>2345.8601749999998</c:v>
                      </c:pt>
                      <c:pt idx="2118">
                        <c:v>2346.8476380000002</c:v>
                      </c:pt>
                      <c:pt idx="2119">
                        <c:v>2347.8585480000002</c:v>
                      </c:pt>
                      <c:pt idx="2120">
                        <c:v>2348.8650480000001</c:v>
                      </c:pt>
                      <c:pt idx="2121">
                        <c:v>2349.878522</c:v>
                      </c:pt>
                      <c:pt idx="2122">
                        <c:v>2350.8874639999999</c:v>
                      </c:pt>
                      <c:pt idx="2123">
                        <c:v>2351.8836259999998</c:v>
                      </c:pt>
                      <c:pt idx="2124">
                        <c:v>2352.8851490000002</c:v>
                      </c:pt>
                      <c:pt idx="2125">
                        <c:v>2354.8965539999999</c:v>
                      </c:pt>
                      <c:pt idx="2126">
                        <c:v>2355.9017180000001</c:v>
                      </c:pt>
                      <c:pt idx="2127">
                        <c:v>2356.9033930000001</c:v>
                      </c:pt>
                      <c:pt idx="2128">
                        <c:v>2359.9247869999999</c:v>
                      </c:pt>
                      <c:pt idx="2129">
                        <c:v>2363.9485500000001</c:v>
                      </c:pt>
                      <c:pt idx="2130">
                        <c:v>214.85341399999993</c:v>
                      </c:pt>
                      <c:pt idx="2131">
                        <c:v>215.87509599999998</c:v>
                      </c:pt>
                      <c:pt idx="2132">
                        <c:v>216.88078900000005</c:v>
                      </c:pt>
                      <c:pt idx="2133">
                        <c:v>217.88623299999995</c:v>
                      </c:pt>
                      <c:pt idx="2134">
                        <c:v>218.90344699999991</c:v>
                      </c:pt>
                      <c:pt idx="2135">
                        <c:v>2353.9079369999999</c:v>
                      </c:pt>
                      <c:pt idx="2136">
                        <c:v>2357.921202</c:v>
                      </c:pt>
                      <c:pt idx="2137">
                        <c:v>2358.9212600000001</c:v>
                      </c:pt>
                      <c:pt idx="2138">
                        <c:v>2360.9255790000002</c:v>
                      </c:pt>
                      <c:pt idx="2139">
                        <c:v>2361.9525819999999</c:v>
                      </c:pt>
                      <c:pt idx="2140">
                        <c:v>2362.9544559999999</c:v>
                      </c:pt>
                      <c:pt idx="2141">
                        <c:v>2364.9448990000001</c:v>
                      </c:pt>
                      <c:pt idx="2142">
                        <c:v>2365.944133</c:v>
                      </c:pt>
                      <c:pt idx="2143">
                        <c:v>2366.9429970000001</c:v>
                      </c:pt>
                      <c:pt idx="2144">
                        <c:v>2367.9485690000001</c:v>
                      </c:pt>
                      <c:pt idx="2145">
                        <c:v>2368.9552640000002</c:v>
                      </c:pt>
                      <c:pt idx="2146">
                        <c:v>2369.942673</c:v>
                      </c:pt>
                      <c:pt idx="2147">
                        <c:v>2370.9432339999998</c:v>
                      </c:pt>
                      <c:pt idx="2148">
                        <c:v>2371.9547969999999</c:v>
                      </c:pt>
                      <c:pt idx="2149">
                        <c:v>2372.9545819999998</c:v>
                      </c:pt>
                      <c:pt idx="2150">
                        <c:v>2373.943659</c:v>
                      </c:pt>
                      <c:pt idx="2151">
                        <c:v>2374.949826</c:v>
                      </c:pt>
                      <c:pt idx="2152">
                        <c:v>2375.9541730000001</c:v>
                      </c:pt>
                      <c:pt idx="2153">
                        <c:v>2376.953532</c:v>
                      </c:pt>
                      <c:pt idx="2154">
                        <c:v>2377.95487</c:v>
                      </c:pt>
                      <c:pt idx="2155">
                        <c:v>2378.9556809999999</c:v>
                      </c:pt>
                      <c:pt idx="2156">
                        <c:v>2379.9556870000001</c:v>
                      </c:pt>
                      <c:pt idx="2157">
                        <c:v>2380.9511499999999</c:v>
                      </c:pt>
                      <c:pt idx="2158">
                        <c:v>2381.9678779999999</c:v>
                      </c:pt>
                      <c:pt idx="2159">
                        <c:v>2382.972307</c:v>
                      </c:pt>
                      <c:pt idx="2160">
                        <c:v>2383.9767649999999</c:v>
                      </c:pt>
                      <c:pt idx="2161">
                        <c:v>2384.9779090000002</c:v>
                      </c:pt>
                      <c:pt idx="2162">
                        <c:v>2385.9882830000001</c:v>
                      </c:pt>
                      <c:pt idx="2163">
                        <c:v>2387.0024979999998</c:v>
                      </c:pt>
                      <c:pt idx="2164">
                        <c:v>2388.012385</c:v>
                      </c:pt>
                      <c:pt idx="2165">
                        <c:v>2389.0124879999998</c:v>
                      </c:pt>
                      <c:pt idx="2166">
                        <c:v>2390.00657</c:v>
                      </c:pt>
                      <c:pt idx="2167">
                        <c:v>2391.00479</c:v>
                      </c:pt>
                      <c:pt idx="2168">
                        <c:v>2392.0229629999999</c:v>
                      </c:pt>
                      <c:pt idx="2169">
                        <c:v>2393.0308989999999</c:v>
                      </c:pt>
                      <c:pt idx="2170">
                        <c:v>2394.021526</c:v>
                      </c:pt>
                      <c:pt idx="2171">
                        <c:v>2395.0263359999999</c:v>
                      </c:pt>
                      <c:pt idx="2172">
                        <c:v>2396.0311019999999</c:v>
                      </c:pt>
                      <c:pt idx="2173">
                        <c:v>2397.028354</c:v>
                      </c:pt>
                      <c:pt idx="2174">
                        <c:v>2398.021178</c:v>
                      </c:pt>
                      <c:pt idx="2175">
                        <c:v>2399.0216369999998</c:v>
                      </c:pt>
                      <c:pt idx="2176">
                        <c:v>2400.0375509999999</c:v>
                      </c:pt>
                      <c:pt idx="2177">
                        <c:v>2401.0636939999999</c:v>
                      </c:pt>
                      <c:pt idx="2178">
                        <c:v>2402.063948</c:v>
                      </c:pt>
                      <c:pt idx="2179">
                        <c:v>2403.064515</c:v>
                      </c:pt>
                      <c:pt idx="2180">
                        <c:v>2404.06414</c:v>
                      </c:pt>
                      <c:pt idx="2181">
                        <c:v>2405.0593119999999</c:v>
                      </c:pt>
                      <c:pt idx="2182">
                        <c:v>2406.0540879999999</c:v>
                      </c:pt>
                      <c:pt idx="2183">
                        <c:v>2409.0731519999999</c:v>
                      </c:pt>
                      <c:pt idx="2184">
                        <c:v>2411.0773140000001</c:v>
                      </c:pt>
                      <c:pt idx="2185">
                        <c:v>2412.0779240000002</c:v>
                      </c:pt>
                      <c:pt idx="2186">
                        <c:v>2414.077679</c:v>
                      </c:pt>
                      <c:pt idx="2187">
                        <c:v>2415.0688089999999</c:v>
                      </c:pt>
                      <c:pt idx="2188">
                        <c:v>2417.0732210000001</c:v>
                      </c:pt>
                      <c:pt idx="2189">
                        <c:v>209.83346499999993</c:v>
                      </c:pt>
                      <c:pt idx="2190">
                        <c:v>210.83348599999999</c:v>
                      </c:pt>
                      <c:pt idx="2191">
                        <c:v>211.83957899999996</c:v>
                      </c:pt>
                      <c:pt idx="2192">
                        <c:v>212.84204900000009</c:v>
                      </c:pt>
                      <c:pt idx="2193">
                        <c:v>213.85786899999994</c:v>
                      </c:pt>
                      <c:pt idx="2194">
                        <c:v>2407.0626069999998</c:v>
                      </c:pt>
                      <c:pt idx="2195">
                        <c:v>2408.057037</c:v>
                      </c:pt>
                      <c:pt idx="2196">
                        <c:v>2410.0735890000001</c:v>
                      </c:pt>
                      <c:pt idx="2197">
                        <c:v>2413.078387</c:v>
                      </c:pt>
                      <c:pt idx="2198">
                        <c:v>2416.0691109999998</c:v>
                      </c:pt>
                      <c:pt idx="2199">
                        <c:v>2418.0692819999999</c:v>
                      </c:pt>
                      <c:pt idx="2200">
                        <c:v>2419.069618</c:v>
                      </c:pt>
                      <c:pt idx="2201">
                        <c:v>2420.084292</c:v>
                      </c:pt>
                      <c:pt idx="2202">
                        <c:v>2421.0852869999999</c:v>
                      </c:pt>
                      <c:pt idx="2203">
                        <c:v>2422.1114680000001</c:v>
                      </c:pt>
                      <c:pt idx="2204">
                        <c:v>2423.1036629999999</c:v>
                      </c:pt>
                      <c:pt idx="2205">
                        <c:v>2424.1154769999998</c:v>
                      </c:pt>
                      <c:pt idx="2206">
                        <c:v>2425.1124279999999</c:v>
                      </c:pt>
                      <c:pt idx="2207">
                        <c:v>2426.1224619999998</c:v>
                      </c:pt>
                      <c:pt idx="2208">
                        <c:v>2427.1260689999999</c:v>
                      </c:pt>
                      <c:pt idx="2209">
                        <c:v>2428.13364</c:v>
                      </c:pt>
                      <c:pt idx="2210">
                        <c:v>2429.128369</c:v>
                      </c:pt>
                      <c:pt idx="2211">
                        <c:v>2430.1422510000002</c:v>
                      </c:pt>
                      <c:pt idx="2212">
                        <c:v>2431.1408200000001</c:v>
                      </c:pt>
                      <c:pt idx="2213">
                        <c:v>2432.1421639999999</c:v>
                      </c:pt>
                      <c:pt idx="2214">
                        <c:v>2433.128792</c:v>
                      </c:pt>
                      <c:pt idx="2215">
                        <c:v>2434.1420119999998</c:v>
                      </c:pt>
                      <c:pt idx="2216">
                        <c:v>2435.1414810000001</c:v>
                      </c:pt>
                      <c:pt idx="2217">
                        <c:v>2436.1321950000001</c:v>
                      </c:pt>
                      <c:pt idx="2218">
                        <c:v>2437.1367070000001</c:v>
                      </c:pt>
                      <c:pt idx="2219">
                        <c:v>2438.1367289999998</c:v>
                      </c:pt>
                      <c:pt idx="2220">
                        <c:v>2439.1474760000001</c:v>
                      </c:pt>
                      <c:pt idx="2221">
                        <c:v>2440.1632169999998</c:v>
                      </c:pt>
                      <c:pt idx="2222">
                        <c:v>2441.1773880000001</c:v>
                      </c:pt>
                      <c:pt idx="2223">
                        <c:v>2442.1767829999999</c:v>
                      </c:pt>
                      <c:pt idx="2224">
                        <c:v>2443.1873420000002</c:v>
                      </c:pt>
                      <c:pt idx="2225">
                        <c:v>2444.1876579999998</c:v>
                      </c:pt>
                      <c:pt idx="2226">
                        <c:v>2445.1874010000001</c:v>
                      </c:pt>
                      <c:pt idx="2227">
                        <c:v>2446.1856929999999</c:v>
                      </c:pt>
                      <c:pt idx="2228">
                        <c:v>2447.2000939999998</c:v>
                      </c:pt>
                      <c:pt idx="2229">
                        <c:v>2448.2004550000001</c:v>
                      </c:pt>
                      <c:pt idx="2230">
                        <c:v>2449.2100260000002</c:v>
                      </c:pt>
                      <c:pt idx="2231">
                        <c:v>2450.2257770000001</c:v>
                      </c:pt>
                      <c:pt idx="2232">
                        <c:v>2451.2242059999999</c:v>
                      </c:pt>
                      <c:pt idx="2233">
                        <c:v>2452.2220240000001</c:v>
                      </c:pt>
                      <c:pt idx="2234">
                        <c:v>2453.259767</c:v>
                      </c:pt>
                      <c:pt idx="2235">
                        <c:v>2454.2645619999998</c:v>
                      </c:pt>
                      <c:pt idx="2236">
                        <c:v>2455.2838000000002</c:v>
                      </c:pt>
                      <c:pt idx="2237">
                        <c:v>2456.2887049999999</c:v>
                      </c:pt>
                      <c:pt idx="2238">
                        <c:v>2457.3029700000002</c:v>
                      </c:pt>
                      <c:pt idx="2239">
                        <c:v>2458.3435039999999</c:v>
                      </c:pt>
                      <c:pt idx="2240">
                        <c:v>2459.3498960000002</c:v>
                      </c:pt>
                      <c:pt idx="2241">
                        <c:v>2460.3482319999998</c:v>
                      </c:pt>
                      <c:pt idx="2242">
                        <c:v>2461.3708409999999</c:v>
                      </c:pt>
                      <c:pt idx="2243">
                        <c:v>2462.5049100000001</c:v>
                      </c:pt>
                      <c:pt idx="2244">
                        <c:v>2463.509967</c:v>
                      </c:pt>
                      <c:pt idx="2245">
                        <c:v>2464.5095780000001</c:v>
                      </c:pt>
                      <c:pt idx="2246">
                        <c:v>2465.5117570000002</c:v>
                      </c:pt>
                      <c:pt idx="2247">
                        <c:v>2466.5186050000002</c:v>
                      </c:pt>
                      <c:pt idx="2248">
                        <c:v>2467.526562</c:v>
                      </c:pt>
                      <c:pt idx="2249">
                        <c:v>2468.5262400000001</c:v>
                      </c:pt>
                      <c:pt idx="2250">
                        <c:v>2469.5258589999999</c:v>
                      </c:pt>
                      <c:pt idx="2251">
                        <c:v>2470.5243140000002</c:v>
                      </c:pt>
                      <c:pt idx="2252">
                        <c:v>2471.5283009999998</c:v>
                      </c:pt>
                      <c:pt idx="2253">
                        <c:v>2472.5267560000002</c:v>
                      </c:pt>
                      <c:pt idx="2254">
                        <c:v>2474.5250980000001</c:v>
                      </c:pt>
                      <c:pt idx="2255">
                        <c:v>204.82824400000004</c:v>
                      </c:pt>
                      <c:pt idx="2256">
                        <c:v>205.83092899999997</c:v>
                      </c:pt>
                      <c:pt idx="2257">
                        <c:v>206.842083</c:v>
                      </c:pt>
                      <c:pt idx="2258">
                        <c:v>207.83352600000012</c:v>
                      </c:pt>
                      <c:pt idx="2259">
                        <c:v>208.83174099999997</c:v>
                      </c:pt>
                      <c:pt idx="2260">
                        <c:v>2473.5266120000001</c:v>
                      </c:pt>
                      <c:pt idx="2261">
                        <c:v>2475.5454060000002</c:v>
                      </c:pt>
                      <c:pt idx="2262">
                        <c:v>2476.5556080000001</c:v>
                      </c:pt>
                      <c:pt idx="2263">
                        <c:v>2477.5574099999999</c:v>
                      </c:pt>
                      <c:pt idx="2264">
                        <c:v>2478.5586480000002</c:v>
                      </c:pt>
                      <c:pt idx="2265">
                        <c:v>2479.5599569999999</c:v>
                      </c:pt>
                      <c:pt idx="2266">
                        <c:v>2480.5602950000002</c:v>
                      </c:pt>
                      <c:pt idx="2267">
                        <c:v>2481.5621879999999</c:v>
                      </c:pt>
                      <c:pt idx="2268">
                        <c:v>2482.5596890000002</c:v>
                      </c:pt>
                      <c:pt idx="2269">
                        <c:v>2483.560097</c:v>
                      </c:pt>
                      <c:pt idx="2270">
                        <c:v>2484.558661</c:v>
                      </c:pt>
                      <c:pt idx="2271">
                        <c:v>2485.5587409999998</c:v>
                      </c:pt>
                      <c:pt idx="2272">
                        <c:v>2486.5742580000001</c:v>
                      </c:pt>
                      <c:pt idx="2273">
                        <c:v>2487.5731940000001</c:v>
                      </c:pt>
                      <c:pt idx="2274">
                        <c:v>2488.5776529999998</c:v>
                      </c:pt>
                      <c:pt idx="2275">
                        <c:v>2489.5776489999998</c:v>
                      </c:pt>
                      <c:pt idx="2276">
                        <c:v>2490.5739090000002</c:v>
                      </c:pt>
                      <c:pt idx="2277">
                        <c:v>2491.595041</c:v>
                      </c:pt>
                      <c:pt idx="2278">
                        <c:v>2492.5941330000001</c:v>
                      </c:pt>
                      <c:pt idx="2279">
                        <c:v>2493.5941720000001</c:v>
                      </c:pt>
                      <c:pt idx="2280">
                        <c:v>2494.5884529999998</c:v>
                      </c:pt>
                      <c:pt idx="2281">
                        <c:v>2495.6091430000001</c:v>
                      </c:pt>
                      <c:pt idx="2282">
                        <c:v>2496.6097890000001</c:v>
                      </c:pt>
                      <c:pt idx="2283">
                        <c:v>2497.606648</c:v>
                      </c:pt>
                      <c:pt idx="2284">
                        <c:v>2498.6024579999998</c:v>
                      </c:pt>
                      <c:pt idx="2285">
                        <c:v>2499.6081730000001</c:v>
                      </c:pt>
                      <c:pt idx="2286">
                        <c:v>2500.6023180000002</c:v>
                      </c:pt>
                      <c:pt idx="2287">
                        <c:v>2501.6028930000002</c:v>
                      </c:pt>
                      <c:pt idx="2288">
                        <c:v>2502.6041500000001</c:v>
                      </c:pt>
                      <c:pt idx="2289">
                        <c:v>2503.610596</c:v>
                      </c:pt>
                      <c:pt idx="2290">
                        <c:v>2504.6110450000001</c:v>
                      </c:pt>
                      <c:pt idx="2291">
                        <c:v>2505.6076400000002</c:v>
                      </c:pt>
                      <c:pt idx="2292">
                        <c:v>2506.60394</c:v>
                      </c:pt>
                      <c:pt idx="2293">
                        <c:v>2507.6084409999999</c:v>
                      </c:pt>
                      <c:pt idx="2294">
                        <c:v>2508.6062619999998</c:v>
                      </c:pt>
                      <c:pt idx="2295">
                        <c:v>2509.6009340000001</c:v>
                      </c:pt>
                      <c:pt idx="2296">
                        <c:v>2510.6044780000002</c:v>
                      </c:pt>
                      <c:pt idx="2297">
                        <c:v>2511.6239869999999</c:v>
                      </c:pt>
                      <c:pt idx="2298">
                        <c:v>2512.6265600000002</c:v>
                      </c:pt>
                      <c:pt idx="2299">
                        <c:v>2513.623587</c:v>
                      </c:pt>
                      <c:pt idx="2300">
                        <c:v>2514.627524</c:v>
                      </c:pt>
                      <c:pt idx="2301">
                        <c:v>2515.6238499999999</c:v>
                      </c:pt>
                      <c:pt idx="2302">
                        <c:v>2516.6238680000001</c:v>
                      </c:pt>
                      <c:pt idx="2303">
                        <c:v>2517.6253040000001</c:v>
                      </c:pt>
                      <c:pt idx="2304">
                        <c:v>2518.625732</c:v>
                      </c:pt>
                      <c:pt idx="2305">
                        <c:v>2519.6266489999998</c:v>
                      </c:pt>
                      <c:pt idx="2306">
                        <c:v>2520.6256790000002</c:v>
                      </c:pt>
                      <c:pt idx="2307">
                        <c:v>2521.641357</c:v>
                      </c:pt>
                      <c:pt idx="2308">
                        <c:v>2522.6369020000002</c:v>
                      </c:pt>
                      <c:pt idx="2309">
                        <c:v>2523.6422520000001</c:v>
                      </c:pt>
                      <c:pt idx="2310">
                        <c:v>2524.6428599999999</c:v>
                      </c:pt>
                      <c:pt idx="2311">
                        <c:v>2525.6418279999998</c:v>
                      </c:pt>
                      <c:pt idx="2312">
                        <c:v>2526.6404710000002</c:v>
                      </c:pt>
                      <c:pt idx="2313">
                        <c:v>2527.641372</c:v>
                      </c:pt>
                      <c:pt idx="2314">
                        <c:v>2528.636391</c:v>
                      </c:pt>
                      <c:pt idx="2315">
                        <c:v>2530.6444660000002</c:v>
                      </c:pt>
                      <c:pt idx="2316">
                        <c:v>2531.6592529999998</c:v>
                      </c:pt>
                      <c:pt idx="2317">
                        <c:v>2533.6758709999999</c:v>
                      </c:pt>
                      <c:pt idx="2318">
                        <c:v>2535.6925839999999</c:v>
                      </c:pt>
                      <c:pt idx="2319">
                        <c:v>2537.7075289999998</c:v>
                      </c:pt>
                      <c:pt idx="2320">
                        <c:v>200.8295599999999</c:v>
                      </c:pt>
                      <c:pt idx="2321">
                        <c:v>201.81917199999998</c:v>
                      </c:pt>
                      <c:pt idx="2322">
                        <c:v>202.8287049999999</c:v>
                      </c:pt>
                      <c:pt idx="2323">
                        <c:v>203.82081199999993</c:v>
                      </c:pt>
                      <c:pt idx="2324">
                        <c:v>2529.6430009999999</c:v>
                      </c:pt>
                      <c:pt idx="2325">
                        <c:v>2532.6756110000001</c:v>
                      </c:pt>
                      <c:pt idx="2326">
                        <c:v>2534.6758410000002</c:v>
                      </c:pt>
                      <c:pt idx="2327">
                        <c:v>2536.708255</c:v>
                      </c:pt>
                      <c:pt idx="2328">
                        <c:v>2538.7111479999999</c:v>
                      </c:pt>
                      <c:pt idx="2329">
                        <c:v>2539.709265</c:v>
                      </c:pt>
                      <c:pt idx="2330">
                        <c:v>2540.708533</c:v>
                      </c:pt>
                      <c:pt idx="2331">
                        <c:v>2541.711589</c:v>
                      </c:pt>
                      <c:pt idx="2332">
                        <c:v>2542.7092790000002</c:v>
                      </c:pt>
                      <c:pt idx="2333">
                        <c:v>2543.7096150000002</c:v>
                      </c:pt>
                      <c:pt idx="2334">
                        <c:v>2544.709609</c:v>
                      </c:pt>
                      <c:pt idx="2335">
                        <c:v>2545.709437</c:v>
                      </c:pt>
                      <c:pt idx="2336">
                        <c:v>2546.7249579999998</c:v>
                      </c:pt>
                      <c:pt idx="2337">
                        <c:v>2547.7263280000002</c:v>
                      </c:pt>
                      <c:pt idx="2338">
                        <c:v>2548.7417369999998</c:v>
                      </c:pt>
                      <c:pt idx="2339">
                        <c:v>2549.7400160000002</c:v>
                      </c:pt>
                      <c:pt idx="2340">
                        <c:v>2550.7427579999999</c:v>
                      </c:pt>
                      <c:pt idx="2341">
                        <c:v>2551.7583249999998</c:v>
                      </c:pt>
                      <c:pt idx="2342">
                        <c:v>2552.7753170000001</c:v>
                      </c:pt>
                      <c:pt idx="2343">
                        <c:v>2553.775967</c:v>
                      </c:pt>
                      <c:pt idx="2344">
                        <c:v>2554.7741420000002</c:v>
                      </c:pt>
                      <c:pt idx="2345">
                        <c:v>2555.7755200000001</c:v>
                      </c:pt>
                      <c:pt idx="2346">
                        <c:v>2556.7759019999999</c:v>
                      </c:pt>
                      <c:pt idx="2347">
                        <c:v>2557.7699429999998</c:v>
                      </c:pt>
                      <c:pt idx="2348">
                        <c:v>2558.7917889999999</c:v>
                      </c:pt>
                      <c:pt idx="2349">
                        <c:v>2559.792551</c:v>
                      </c:pt>
                      <c:pt idx="2350">
                        <c:v>2560.791737</c:v>
                      </c:pt>
                      <c:pt idx="2351">
                        <c:v>2561.7921820000001</c:v>
                      </c:pt>
                      <c:pt idx="2352">
                        <c:v>2562.7922629999998</c:v>
                      </c:pt>
                      <c:pt idx="2353">
                        <c:v>2563.7901830000001</c:v>
                      </c:pt>
                      <c:pt idx="2354">
                        <c:v>2564.8082960000002</c:v>
                      </c:pt>
                      <c:pt idx="2355">
                        <c:v>2565.8244249999998</c:v>
                      </c:pt>
                      <c:pt idx="2356">
                        <c:v>2566.8230050000002</c:v>
                      </c:pt>
                      <c:pt idx="2357">
                        <c:v>2567.8395909999999</c:v>
                      </c:pt>
                      <c:pt idx="2358">
                        <c:v>2568.8368070000001</c:v>
                      </c:pt>
                      <c:pt idx="2359">
                        <c:v>2569.8559930000001</c:v>
                      </c:pt>
                      <c:pt idx="2360">
                        <c:v>2570.855168</c:v>
                      </c:pt>
                      <c:pt idx="2361">
                        <c:v>2571.8730169999999</c:v>
                      </c:pt>
                      <c:pt idx="2362">
                        <c:v>2572.8700829999998</c:v>
                      </c:pt>
                      <c:pt idx="2363">
                        <c:v>2573.868254</c:v>
                      </c:pt>
                      <c:pt idx="2364">
                        <c:v>2574.8712420000002</c:v>
                      </c:pt>
                      <c:pt idx="2365">
                        <c:v>2575.8741989999999</c:v>
                      </c:pt>
                      <c:pt idx="2366">
                        <c:v>2576.8731539999999</c:v>
                      </c:pt>
                      <c:pt idx="2367">
                        <c:v>2577.8737230000002</c:v>
                      </c:pt>
                      <c:pt idx="2368">
                        <c:v>2578.8729870000002</c:v>
                      </c:pt>
                      <c:pt idx="2369">
                        <c:v>2579.8760069999998</c:v>
                      </c:pt>
                      <c:pt idx="2370">
                        <c:v>2580.8910999999998</c:v>
                      </c:pt>
                      <c:pt idx="2371">
                        <c:v>2581.8904819999998</c:v>
                      </c:pt>
                      <c:pt idx="2372">
                        <c:v>2582.8929779999999</c:v>
                      </c:pt>
                      <c:pt idx="2373">
                        <c:v>2583.9053709999998</c:v>
                      </c:pt>
                      <c:pt idx="2374">
                        <c:v>2584.9054270000001</c:v>
                      </c:pt>
                      <c:pt idx="2375">
                        <c:v>2585.905878</c:v>
                      </c:pt>
                      <c:pt idx="2376">
                        <c:v>2586.905561</c:v>
                      </c:pt>
                      <c:pt idx="2377">
                        <c:v>2587.906997</c:v>
                      </c:pt>
                      <c:pt idx="2378">
                        <c:v>2588.904986</c:v>
                      </c:pt>
                      <c:pt idx="2379">
                        <c:v>2589.9077480000001</c:v>
                      </c:pt>
                      <c:pt idx="2380">
                        <c:v>2590.9068309999998</c:v>
                      </c:pt>
                      <c:pt idx="2381">
                        <c:v>2591.905287</c:v>
                      </c:pt>
                      <c:pt idx="2382">
                        <c:v>2592.9078300000001</c:v>
                      </c:pt>
                      <c:pt idx="2383">
                        <c:v>2593.9000190000002</c:v>
                      </c:pt>
                      <c:pt idx="2384">
                        <c:v>2594.9000540000002</c:v>
                      </c:pt>
                      <c:pt idx="2385">
                        <c:v>2595.9120849999999</c:v>
                      </c:pt>
                      <c:pt idx="2386">
                        <c:v>2599.9403269999998</c:v>
                      </c:pt>
                      <c:pt idx="2387">
                        <c:v>2600.944461</c:v>
                      </c:pt>
                      <c:pt idx="2388">
                        <c:v>2603.9578029999998</c:v>
                      </c:pt>
                      <c:pt idx="2389">
                        <c:v>194.78488300000004</c:v>
                      </c:pt>
                      <c:pt idx="2390">
                        <c:v>195.81072300000005</c:v>
                      </c:pt>
                      <c:pt idx="2391">
                        <c:v>196.81335899999999</c:v>
                      </c:pt>
                      <c:pt idx="2392">
                        <c:v>197.81397799999991</c:v>
                      </c:pt>
                      <c:pt idx="2393">
                        <c:v>198.825063</c:v>
                      </c:pt>
                      <c:pt idx="2394">
                        <c:v>199.82619799999998</c:v>
                      </c:pt>
                      <c:pt idx="2395">
                        <c:v>2596.9275429999998</c:v>
                      </c:pt>
                      <c:pt idx="2396">
                        <c:v>2597.9557140000002</c:v>
                      </c:pt>
                      <c:pt idx="2397">
                        <c:v>2598.9521060000002</c:v>
                      </c:pt>
                      <c:pt idx="2398">
                        <c:v>2601.9554069999999</c:v>
                      </c:pt>
                      <c:pt idx="2399">
                        <c:v>2602.9565520000001</c:v>
                      </c:pt>
                      <c:pt idx="2400">
                        <c:v>2604.9757209999998</c:v>
                      </c:pt>
                      <c:pt idx="2401">
                        <c:v>2605.982673</c:v>
                      </c:pt>
                      <c:pt idx="2402">
                        <c:v>2606.977637</c:v>
                      </c:pt>
                      <c:pt idx="2403">
                        <c:v>2607.9791270000001</c:v>
                      </c:pt>
                      <c:pt idx="2404">
                        <c:v>2608.9799189999999</c:v>
                      </c:pt>
                      <c:pt idx="2405">
                        <c:v>2609.9958590000001</c:v>
                      </c:pt>
                      <c:pt idx="2406">
                        <c:v>2610.994412</c:v>
                      </c:pt>
                      <c:pt idx="2407">
                        <c:v>2612.011407</c:v>
                      </c:pt>
                      <c:pt idx="2408">
                        <c:v>2613.0319370000002</c:v>
                      </c:pt>
                      <c:pt idx="2409">
                        <c:v>2614.0396089999999</c:v>
                      </c:pt>
                      <c:pt idx="2410">
                        <c:v>2615.0416949999999</c:v>
                      </c:pt>
                      <c:pt idx="2411">
                        <c:v>2616.044656</c:v>
                      </c:pt>
                      <c:pt idx="2412">
                        <c:v>2617.045329</c:v>
                      </c:pt>
                      <c:pt idx="2413">
                        <c:v>2618.060465</c:v>
                      </c:pt>
                      <c:pt idx="2414">
                        <c:v>2619.0538299999998</c:v>
                      </c:pt>
                      <c:pt idx="2415">
                        <c:v>2620.0613229999999</c:v>
                      </c:pt>
                      <c:pt idx="2416">
                        <c:v>2621.0765259999998</c:v>
                      </c:pt>
                      <c:pt idx="2417">
                        <c:v>2622.075049</c:v>
                      </c:pt>
                      <c:pt idx="2418">
                        <c:v>2623.0765759999999</c:v>
                      </c:pt>
                      <c:pt idx="2419">
                        <c:v>2624.0763910000001</c:v>
                      </c:pt>
                      <c:pt idx="2420">
                        <c:v>2625.0773119999999</c:v>
                      </c:pt>
                      <c:pt idx="2421">
                        <c:v>2626.069782</c:v>
                      </c:pt>
                      <c:pt idx="2422">
                        <c:v>2627.0766279999998</c:v>
                      </c:pt>
                      <c:pt idx="2423">
                        <c:v>2628.07627</c:v>
                      </c:pt>
                      <c:pt idx="2424">
                        <c:v>2629.0748269999999</c:v>
                      </c:pt>
                      <c:pt idx="2425">
                        <c:v>2630.076544</c:v>
                      </c:pt>
                      <c:pt idx="2426">
                        <c:v>2631.0705440000002</c:v>
                      </c:pt>
                      <c:pt idx="2427">
                        <c:v>2632.0977360000002</c:v>
                      </c:pt>
                      <c:pt idx="2428">
                        <c:v>2633.1287090000001</c:v>
                      </c:pt>
                      <c:pt idx="2429">
                        <c:v>2634.1492640000001</c:v>
                      </c:pt>
                      <c:pt idx="2430">
                        <c:v>2635.1675930000001</c:v>
                      </c:pt>
                      <c:pt idx="2431">
                        <c:v>2636.0711769999998</c:v>
                      </c:pt>
                      <c:pt idx="2432">
                        <c:v>2637.0883779999999</c:v>
                      </c:pt>
                      <c:pt idx="2433">
                        <c:v>2638.0847429999999</c:v>
                      </c:pt>
                      <c:pt idx="2434">
                        <c:v>2639.1042710000002</c:v>
                      </c:pt>
                      <c:pt idx="2435">
                        <c:v>2640.1051729999999</c:v>
                      </c:pt>
                      <c:pt idx="2436">
                        <c:v>2641.0990339999998</c:v>
                      </c:pt>
                      <c:pt idx="2437">
                        <c:v>2642.1070589999999</c:v>
                      </c:pt>
                      <c:pt idx="2438">
                        <c:v>2643.115886</c:v>
                      </c:pt>
                      <c:pt idx="2439">
                        <c:v>2644.1174940000001</c:v>
                      </c:pt>
                      <c:pt idx="2440">
                        <c:v>2645.1181529999999</c:v>
                      </c:pt>
                      <c:pt idx="2441">
                        <c:v>2646.1214100000002</c:v>
                      </c:pt>
                      <c:pt idx="2442">
                        <c:v>2647.1205719999998</c:v>
                      </c:pt>
                      <c:pt idx="2443">
                        <c:v>2648.1305299999999</c:v>
                      </c:pt>
                      <c:pt idx="2444">
                        <c:v>2649.138528</c:v>
                      </c:pt>
                      <c:pt idx="2445">
                        <c:v>2650.137401</c:v>
                      </c:pt>
                      <c:pt idx="2446">
                        <c:v>2652.138543</c:v>
                      </c:pt>
                      <c:pt idx="2447">
                        <c:v>2653.152654</c:v>
                      </c:pt>
                      <c:pt idx="2448">
                        <c:v>2654.1539939999998</c:v>
                      </c:pt>
                      <c:pt idx="2449">
                        <c:v>2655.153992</c:v>
                      </c:pt>
                      <c:pt idx="2450">
                        <c:v>2656.1542100000001</c:v>
                      </c:pt>
                      <c:pt idx="2451">
                        <c:v>2659.1672269999999</c:v>
                      </c:pt>
                      <c:pt idx="2452">
                        <c:v>190.77884700000004</c:v>
                      </c:pt>
                      <c:pt idx="2453">
                        <c:v>191.78575999999998</c:v>
                      </c:pt>
                      <c:pt idx="2454">
                        <c:v>192.79783599999996</c:v>
                      </c:pt>
                      <c:pt idx="2455">
                        <c:v>193.79761699999995</c:v>
                      </c:pt>
                      <c:pt idx="2456">
                        <c:v>2651.1362359999998</c:v>
                      </c:pt>
                      <c:pt idx="2457">
                        <c:v>2657.154063</c:v>
                      </c:pt>
                      <c:pt idx="2458">
                        <c:v>2658.1712480000001</c:v>
                      </c:pt>
                      <c:pt idx="2459">
                        <c:v>2660.1701670000002</c:v>
                      </c:pt>
                      <c:pt idx="2460">
                        <c:v>2661.1702249999998</c:v>
                      </c:pt>
                      <c:pt idx="2461">
                        <c:v>2662.1869409999999</c:v>
                      </c:pt>
                      <c:pt idx="2462">
                        <c:v>2663.185129</c:v>
                      </c:pt>
                      <c:pt idx="2463">
                        <c:v>2664.1864540000001</c:v>
                      </c:pt>
                      <c:pt idx="2464">
                        <c:v>2665.1863389999999</c:v>
                      </c:pt>
                      <c:pt idx="2465">
                        <c:v>2666.1864460000002</c:v>
                      </c:pt>
                      <c:pt idx="2466">
                        <c:v>2667.1876259999999</c:v>
                      </c:pt>
                      <c:pt idx="2467">
                        <c:v>2668.2037730000002</c:v>
                      </c:pt>
                      <c:pt idx="2468">
                        <c:v>2669.19913</c:v>
                      </c:pt>
                      <c:pt idx="2469">
                        <c:v>2670.204041</c:v>
                      </c:pt>
                      <c:pt idx="2470">
                        <c:v>2671.2209069999999</c:v>
                      </c:pt>
                      <c:pt idx="2471">
                        <c:v>2672.219924</c:v>
                      </c:pt>
                      <c:pt idx="2472">
                        <c:v>2673.2279010000002</c:v>
                      </c:pt>
                      <c:pt idx="2473">
                        <c:v>2674.2374199999999</c:v>
                      </c:pt>
                      <c:pt idx="2474">
                        <c:v>2675.2536249999998</c:v>
                      </c:pt>
                      <c:pt idx="2475">
                        <c:v>2676.267887</c:v>
                      </c:pt>
                      <c:pt idx="2476">
                        <c:v>2677.278311</c:v>
                      </c:pt>
                      <c:pt idx="2477">
                        <c:v>2678.2867999999999</c:v>
                      </c:pt>
                      <c:pt idx="2478">
                        <c:v>2679.2879320000002</c:v>
                      </c:pt>
                      <c:pt idx="2479">
                        <c:v>2680.2915979999998</c:v>
                      </c:pt>
                      <c:pt idx="2480">
                        <c:v>2681.3021659999999</c:v>
                      </c:pt>
                      <c:pt idx="2481">
                        <c:v>2682.314116</c:v>
                      </c:pt>
                      <c:pt idx="2482">
                        <c:v>2683.3026</c:v>
                      </c:pt>
                      <c:pt idx="2483">
                        <c:v>2684.3202719999999</c:v>
                      </c:pt>
                      <c:pt idx="2484">
                        <c:v>2685.3195940000001</c:v>
                      </c:pt>
                      <c:pt idx="2485">
                        <c:v>2686.3352089999998</c:v>
                      </c:pt>
                      <c:pt idx="2486">
                        <c:v>2687.334057</c:v>
                      </c:pt>
                      <c:pt idx="2487">
                        <c:v>2688.3535240000001</c:v>
                      </c:pt>
                      <c:pt idx="2488">
                        <c:v>2689.3515080000002</c:v>
                      </c:pt>
                      <c:pt idx="2489">
                        <c:v>2690.3514409999998</c:v>
                      </c:pt>
                      <c:pt idx="2490">
                        <c:v>2691.3642199999999</c:v>
                      </c:pt>
                      <c:pt idx="2491">
                        <c:v>2692.3857659999999</c:v>
                      </c:pt>
                      <c:pt idx="2492">
                        <c:v>2693.3808600000002</c:v>
                      </c:pt>
                      <c:pt idx="2493">
                        <c:v>2694.4028560000002</c:v>
                      </c:pt>
                      <c:pt idx="2494">
                        <c:v>2695.3988169999998</c:v>
                      </c:pt>
                      <c:pt idx="2495">
                        <c:v>2696.3957420000002</c:v>
                      </c:pt>
                      <c:pt idx="2496">
                        <c:v>2697.401147</c:v>
                      </c:pt>
                      <c:pt idx="2497">
                        <c:v>2698.402818</c:v>
                      </c:pt>
                      <c:pt idx="2498">
                        <c:v>2699.4137949999999</c:v>
                      </c:pt>
                      <c:pt idx="2499">
                        <c:v>2700.4344040000001</c:v>
                      </c:pt>
                      <c:pt idx="2500">
                        <c:v>2701.4456789999999</c:v>
                      </c:pt>
                      <c:pt idx="2501">
                        <c:v>2702.4479489999999</c:v>
                      </c:pt>
                      <c:pt idx="2502">
                        <c:v>2703.4415899999999</c:v>
                      </c:pt>
                      <c:pt idx="2503">
                        <c:v>2704.4508000000001</c:v>
                      </c:pt>
                      <c:pt idx="2504">
                        <c:v>2705.4483319999999</c:v>
                      </c:pt>
                      <c:pt idx="2505">
                        <c:v>2706.4486630000001</c:v>
                      </c:pt>
                      <c:pt idx="2506">
                        <c:v>2707.4478600000002</c:v>
                      </c:pt>
                      <c:pt idx="2507">
                        <c:v>2708.4514020000001</c:v>
                      </c:pt>
                      <c:pt idx="2508">
                        <c:v>2709.4452139999999</c:v>
                      </c:pt>
                      <c:pt idx="2509">
                        <c:v>2710.4525170000002</c:v>
                      </c:pt>
                      <c:pt idx="2510">
                        <c:v>2711.4680819999999</c:v>
                      </c:pt>
                      <c:pt idx="2511">
                        <c:v>2712.4688259999998</c:v>
                      </c:pt>
                      <c:pt idx="2512">
                        <c:v>2713.4680290000001</c:v>
                      </c:pt>
                      <c:pt idx="2513">
                        <c:v>2714.4687300000001</c:v>
                      </c:pt>
                      <c:pt idx="2514">
                        <c:v>2715.4681569999998</c:v>
                      </c:pt>
                      <c:pt idx="2515">
                        <c:v>2716.4849479999998</c:v>
                      </c:pt>
                      <c:pt idx="2516">
                        <c:v>2717.4844200000002</c:v>
                      </c:pt>
                      <c:pt idx="2517">
                        <c:v>2718.485306</c:v>
                      </c:pt>
                      <c:pt idx="2518">
                        <c:v>2719.4848510000002</c:v>
                      </c:pt>
                      <c:pt idx="2519">
                        <c:v>2720.4848689999999</c:v>
                      </c:pt>
                      <c:pt idx="2520">
                        <c:v>2722.48515</c:v>
                      </c:pt>
                      <c:pt idx="2521">
                        <c:v>2725.4838460000001</c:v>
                      </c:pt>
                      <c:pt idx="2522">
                        <c:v>2727.4791150000001</c:v>
                      </c:pt>
                      <c:pt idx="2523">
                        <c:v>2734.4842229999999</c:v>
                      </c:pt>
                      <c:pt idx="2524">
                        <c:v>185.74056300000007</c:v>
                      </c:pt>
                      <c:pt idx="2525">
                        <c:v>186.7411219999999</c:v>
                      </c:pt>
                      <c:pt idx="2526">
                        <c:v>187.74298399999998</c:v>
                      </c:pt>
                      <c:pt idx="2527">
                        <c:v>188.75191900000004</c:v>
                      </c:pt>
                      <c:pt idx="2528">
                        <c:v>189.7546319999999</c:v>
                      </c:pt>
                      <c:pt idx="2529">
                        <c:v>2721.4837189999998</c:v>
                      </c:pt>
                      <c:pt idx="2530">
                        <c:v>2723.4844170000001</c:v>
                      </c:pt>
                      <c:pt idx="2531">
                        <c:v>2724.4851610000001</c:v>
                      </c:pt>
                      <c:pt idx="2532">
                        <c:v>2726.4842140000001</c:v>
                      </c:pt>
                      <c:pt idx="2533">
                        <c:v>2728.4851060000001</c:v>
                      </c:pt>
                      <c:pt idx="2534">
                        <c:v>2729.4841980000001</c:v>
                      </c:pt>
                      <c:pt idx="2535">
                        <c:v>2730.4828739999998</c:v>
                      </c:pt>
                      <c:pt idx="2536">
                        <c:v>2731.4850759999999</c:v>
                      </c:pt>
                      <c:pt idx="2537">
                        <c:v>2732.4839510000002</c:v>
                      </c:pt>
                      <c:pt idx="2538">
                        <c:v>2733.482919</c:v>
                      </c:pt>
                      <c:pt idx="2539">
                        <c:v>2735.4723899999999</c:v>
                      </c:pt>
                      <c:pt idx="2540">
                        <c:v>2736.471978</c:v>
                      </c:pt>
                      <c:pt idx="2541">
                        <c:v>2737.4832839999999</c:v>
                      </c:pt>
                      <c:pt idx="2542">
                        <c:v>2738.4828779999998</c:v>
                      </c:pt>
                      <c:pt idx="2543">
                        <c:v>2739.482591</c:v>
                      </c:pt>
                      <c:pt idx="2544">
                        <c:v>2740.477969</c:v>
                      </c:pt>
                      <c:pt idx="2545">
                        <c:v>2741.4847789999999</c:v>
                      </c:pt>
                      <c:pt idx="2546">
                        <c:v>2742.4820719999998</c:v>
                      </c:pt>
                      <c:pt idx="2547">
                        <c:v>2743.4827329999998</c:v>
                      </c:pt>
                      <c:pt idx="2548">
                        <c:v>2744.4828090000001</c:v>
                      </c:pt>
                      <c:pt idx="2549">
                        <c:v>2745.4829460000001</c:v>
                      </c:pt>
                      <c:pt idx="2550">
                        <c:v>2746.4841710000001</c:v>
                      </c:pt>
                      <c:pt idx="2551">
                        <c:v>2747.4842279999998</c:v>
                      </c:pt>
                      <c:pt idx="2552">
                        <c:v>2748.4827749999999</c:v>
                      </c:pt>
                      <c:pt idx="2553">
                        <c:v>2749.4939479999998</c:v>
                      </c:pt>
                      <c:pt idx="2554">
                        <c:v>2750.5002039999999</c:v>
                      </c:pt>
                      <c:pt idx="2555">
                        <c:v>2751.5</c:v>
                      </c:pt>
                      <c:pt idx="2556">
                        <c:v>2752.5001649999999</c:v>
                      </c:pt>
                      <c:pt idx="2557">
                        <c:v>2753.4991920000002</c:v>
                      </c:pt>
                      <c:pt idx="2558">
                        <c:v>2754.4929269999998</c:v>
                      </c:pt>
                      <c:pt idx="2559">
                        <c:v>2755.5175290000002</c:v>
                      </c:pt>
                      <c:pt idx="2560">
                        <c:v>2756.517069</c:v>
                      </c:pt>
                      <c:pt idx="2561">
                        <c:v>2757.514451</c:v>
                      </c:pt>
                      <c:pt idx="2562">
                        <c:v>2758.5155159999999</c:v>
                      </c:pt>
                      <c:pt idx="2563">
                        <c:v>2759.5074340000001</c:v>
                      </c:pt>
                      <c:pt idx="2564">
                        <c:v>2760.5082870000001</c:v>
                      </c:pt>
                      <c:pt idx="2565">
                        <c:v>2761.5162740000001</c:v>
                      </c:pt>
                      <c:pt idx="2566">
                        <c:v>2762.5319960000002</c:v>
                      </c:pt>
                      <c:pt idx="2567">
                        <c:v>2763.532506</c:v>
                      </c:pt>
                      <c:pt idx="2568">
                        <c:v>2764.52484</c:v>
                      </c:pt>
                      <c:pt idx="2569">
                        <c:v>2765.5322350000001</c:v>
                      </c:pt>
                      <c:pt idx="2570">
                        <c:v>2766.5291769999999</c:v>
                      </c:pt>
                      <c:pt idx="2571">
                        <c:v>2767.5306099999998</c:v>
                      </c:pt>
                      <c:pt idx="2572">
                        <c:v>2768.5302830000001</c:v>
                      </c:pt>
                      <c:pt idx="2573">
                        <c:v>2769.5312389999999</c:v>
                      </c:pt>
                      <c:pt idx="2574">
                        <c:v>2770.5314090000002</c:v>
                      </c:pt>
                      <c:pt idx="2575">
                        <c:v>2771.5469210000001</c:v>
                      </c:pt>
                      <c:pt idx="2576">
                        <c:v>2772.5621540000002</c:v>
                      </c:pt>
                      <c:pt idx="2577">
                        <c:v>2773.5662969999998</c:v>
                      </c:pt>
                      <c:pt idx="2578">
                        <c:v>2774.5812879999999</c:v>
                      </c:pt>
                      <c:pt idx="2579">
                        <c:v>2775.5759509999998</c:v>
                      </c:pt>
                      <c:pt idx="2580">
                        <c:v>2776.5826669999997</c:v>
                      </c:pt>
                      <c:pt idx="2581">
                        <c:v>2777.5986469999998</c:v>
                      </c:pt>
                      <c:pt idx="2582">
                        <c:v>2778.6112899999998</c:v>
                      </c:pt>
                      <c:pt idx="2583">
                        <c:v>2779.5979120000002</c:v>
                      </c:pt>
                      <c:pt idx="2584">
                        <c:v>2780.6112110000004</c:v>
                      </c:pt>
                      <c:pt idx="2585">
                        <c:v>2781.6146559999997</c:v>
                      </c:pt>
                      <c:pt idx="2586">
                        <c:v>2782.6132879999996</c:v>
                      </c:pt>
                      <c:pt idx="2587">
                        <c:v>2783.6159200000002</c:v>
                      </c:pt>
                      <c:pt idx="2588">
                        <c:v>2785.614294</c:v>
                      </c:pt>
                      <c:pt idx="2589">
                        <c:v>2786.6130069999999</c:v>
                      </c:pt>
                      <c:pt idx="2590">
                        <c:v>2787.6262859999997</c:v>
                      </c:pt>
                      <c:pt idx="2591">
                        <c:v>2790.6474690000005</c:v>
                      </c:pt>
                      <c:pt idx="2592">
                        <c:v>2793.6641769999997</c:v>
                      </c:pt>
                      <c:pt idx="2593">
                        <c:v>181.75268899999992</c:v>
                      </c:pt>
                      <c:pt idx="2594">
                        <c:v>182.73778199999992</c:v>
                      </c:pt>
                      <c:pt idx="2595">
                        <c:v>183.75191100000006</c:v>
                      </c:pt>
                      <c:pt idx="2596">
                        <c:v>184.75208999999995</c:v>
                      </c:pt>
                      <c:pt idx="2597">
                        <c:v>2784.6138520000004</c:v>
                      </c:pt>
                      <c:pt idx="2598">
                        <c:v>2788.6298029999998</c:v>
                      </c:pt>
                      <c:pt idx="2599">
                        <c:v>2789.6476990000001</c:v>
                      </c:pt>
                      <c:pt idx="2600">
                        <c:v>2791.6593860000003</c:v>
                      </c:pt>
                      <c:pt idx="2601">
                        <c:v>2792.6656560000001</c:v>
                      </c:pt>
                      <c:pt idx="2602">
                        <c:v>2794.66489</c:v>
                      </c:pt>
                      <c:pt idx="2603">
                        <c:v>2795.6634359999998</c:v>
                      </c:pt>
                      <c:pt idx="2604">
                        <c:v>2796.6638549999998</c:v>
                      </c:pt>
                      <c:pt idx="2605">
                        <c:v>2797.6614259999997</c:v>
                      </c:pt>
                      <c:pt idx="2606">
                        <c:v>2798.6761530000003</c:v>
                      </c:pt>
                      <c:pt idx="2607">
                        <c:v>2799.6826730000002</c:v>
                      </c:pt>
                      <c:pt idx="2608">
                        <c:v>2800.6942600000002</c:v>
                      </c:pt>
                      <c:pt idx="2609">
                        <c:v>2801.6946660000003</c:v>
                      </c:pt>
                      <c:pt idx="2610">
                        <c:v>2802.7024460000002</c:v>
                      </c:pt>
                      <c:pt idx="2611">
                        <c:v>2803.6965229999996</c:v>
                      </c:pt>
                      <c:pt idx="2612">
                        <c:v>2804.7116329999999</c:v>
                      </c:pt>
                      <c:pt idx="2613">
                        <c:v>2805.7154570000002</c:v>
                      </c:pt>
                      <c:pt idx="2614">
                        <c:v>2806.7152939999996</c:v>
                      </c:pt>
                      <c:pt idx="2615">
                        <c:v>2807.7142919999997</c:v>
                      </c:pt>
                      <c:pt idx="2616">
                        <c:v>2808.7153689999996</c:v>
                      </c:pt>
                      <c:pt idx="2617">
                        <c:v>2809.7111779999996</c:v>
                      </c:pt>
                      <c:pt idx="2618">
                        <c:v>2810.7155659999999</c:v>
                      </c:pt>
                      <c:pt idx="2619">
                        <c:v>2811.7307119999996</c:v>
                      </c:pt>
                      <c:pt idx="2620">
                        <c:v>2812.7316629999996</c:v>
                      </c:pt>
                      <c:pt idx="2621">
                        <c:v>2813.7321519999996</c:v>
                      </c:pt>
                      <c:pt idx="2622">
                        <c:v>2814.7472040000002</c:v>
                      </c:pt>
                      <c:pt idx="2623">
                        <c:v>2815.7472429999998</c:v>
                      </c:pt>
                      <c:pt idx="2624">
                        <c:v>2816.7409710000002</c:v>
                      </c:pt>
                      <c:pt idx="2625">
                        <c:v>2817.7479389999999</c:v>
                      </c:pt>
                      <c:pt idx="2626">
                        <c:v>2818.7646990000003</c:v>
                      </c:pt>
                      <c:pt idx="2627">
                        <c:v>2819.7638669999997</c:v>
                      </c:pt>
                      <c:pt idx="2628">
                        <c:v>2820.7644689999997</c:v>
                      </c:pt>
                      <c:pt idx="2629">
                        <c:v>2821.7635129999999</c:v>
                      </c:pt>
                      <c:pt idx="2630">
                        <c:v>2822.7789009999997</c:v>
                      </c:pt>
                      <c:pt idx="2631">
                        <c:v>2823.7784590000001</c:v>
                      </c:pt>
                      <c:pt idx="2632">
                        <c:v>2824.7788950000004</c:v>
                      </c:pt>
                      <c:pt idx="2633">
                        <c:v>2825.778926</c:v>
                      </c:pt>
                      <c:pt idx="2634">
                        <c:v>2826.7787879999996</c:v>
                      </c:pt>
                      <c:pt idx="2635">
                        <c:v>2827.7974599999998</c:v>
                      </c:pt>
                      <c:pt idx="2636">
                        <c:v>2828.7945520000003</c:v>
                      </c:pt>
                      <c:pt idx="2637">
                        <c:v>2829.7945110000001</c:v>
                      </c:pt>
                      <c:pt idx="2638">
                        <c:v>2830.7947539999996</c:v>
                      </c:pt>
                      <c:pt idx="2639">
                        <c:v>2831.7972559999998</c:v>
                      </c:pt>
                      <c:pt idx="2640">
                        <c:v>2832.8097040000002</c:v>
                      </c:pt>
                      <c:pt idx="2641">
                        <c:v>2833.8131919999996</c:v>
                      </c:pt>
                      <c:pt idx="2642">
                        <c:v>2834.8139369999999</c:v>
                      </c:pt>
                      <c:pt idx="2643">
                        <c:v>2835.8115029999999</c:v>
                      </c:pt>
                      <c:pt idx="2644">
                        <c:v>2836.8134630000004</c:v>
                      </c:pt>
                      <c:pt idx="2645">
                        <c:v>2837.8276820000001</c:v>
                      </c:pt>
                      <c:pt idx="2646">
                        <c:v>2838.8288320000001</c:v>
                      </c:pt>
                      <c:pt idx="2647">
                        <c:v>2839.8273289999997</c:v>
                      </c:pt>
                      <c:pt idx="2648">
                        <c:v>2840.8276640000004</c:v>
                      </c:pt>
                      <c:pt idx="2649">
                        <c:v>2841.8293679999997</c:v>
                      </c:pt>
                      <c:pt idx="2650">
                        <c:v>2842.829506</c:v>
                      </c:pt>
                      <c:pt idx="2651">
                        <c:v>2843.8300470000004</c:v>
                      </c:pt>
                      <c:pt idx="2652">
                        <c:v>2844.8256190000002</c:v>
                      </c:pt>
                      <c:pt idx="2653">
                        <c:v>2845.8278579999997</c:v>
                      </c:pt>
                      <c:pt idx="2654">
                        <c:v>2846.827268</c:v>
                      </c:pt>
                      <c:pt idx="2655">
                        <c:v>2847.8301920000004</c:v>
                      </c:pt>
                      <c:pt idx="2656">
                        <c:v>2848.8262580000001</c:v>
                      </c:pt>
                      <c:pt idx="2657">
                        <c:v>2849.844908</c:v>
                      </c:pt>
                      <c:pt idx="2658">
                        <c:v>2851.8435339999996</c:v>
                      </c:pt>
                      <c:pt idx="2659">
                        <c:v>2852.8459279999997</c:v>
                      </c:pt>
                      <c:pt idx="2660">
                        <c:v>2856.8461319999997</c:v>
                      </c:pt>
                      <c:pt idx="2661">
                        <c:v>2858.843296</c:v>
                      </c:pt>
                      <c:pt idx="2662">
                        <c:v>2860.861954</c:v>
                      </c:pt>
                      <c:pt idx="2663">
                        <c:v>175.72894300000007</c:v>
                      </c:pt>
                      <c:pt idx="2664">
                        <c:v>176.73694599999999</c:v>
                      </c:pt>
                      <c:pt idx="2665">
                        <c:v>177.73800200000005</c:v>
                      </c:pt>
                      <c:pt idx="2666">
                        <c:v>178.74546400000008</c:v>
                      </c:pt>
                      <c:pt idx="2667">
                        <c:v>179.74763699999994</c:v>
                      </c:pt>
                      <c:pt idx="2668">
                        <c:v>180.74804199999994</c:v>
                      </c:pt>
                      <c:pt idx="2669">
                        <c:v>2850.8456640000004</c:v>
                      </c:pt>
                      <c:pt idx="2670">
                        <c:v>2853.8423469999998</c:v>
                      </c:pt>
                      <c:pt idx="2671">
                        <c:v>2854.8463570000004</c:v>
                      </c:pt>
                      <c:pt idx="2672">
                        <c:v>2855.8443600000001</c:v>
                      </c:pt>
                      <c:pt idx="2673">
                        <c:v>2857.846117</c:v>
                      </c:pt>
                      <c:pt idx="2674">
                        <c:v>2859.8581860000004</c:v>
                      </c:pt>
                      <c:pt idx="2675">
                        <c:v>2861.848395</c:v>
                      </c:pt>
                      <c:pt idx="2676">
                        <c:v>2862.8619390000003</c:v>
                      </c:pt>
                      <c:pt idx="2677">
                        <c:v>2863.8614399999997</c:v>
                      </c:pt>
                      <c:pt idx="2678">
                        <c:v>2864.8471120000004</c:v>
                      </c:pt>
                      <c:pt idx="2679">
                        <c:v>2865.8620000000001</c:v>
                      </c:pt>
                      <c:pt idx="2680">
                        <c:v>2866.8658299999997</c:v>
                      </c:pt>
                      <c:pt idx="2681">
                        <c:v>2867.8780880000004</c:v>
                      </c:pt>
                      <c:pt idx="2682">
                        <c:v>2868.8835060000001</c:v>
                      </c:pt>
                      <c:pt idx="2683">
                        <c:v>2869.8844849999996</c:v>
                      </c:pt>
                      <c:pt idx="2684">
                        <c:v>2870.8952509999999</c:v>
                      </c:pt>
                      <c:pt idx="2685">
                        <c:v>2871.900877</c:v>
                      </c:pt>
                      <c:pt idx="2686">
                        <c:v>2872.9028410000001</c:v>
                      </c:pt>
                      <c:pt idx="2687">
                        <c:v>2873.904329</c:v>
                      </c:pt>
                      <c:pt idx="2688">
                        <c:v>2874.9187570000004</c:v>
                      </c:pt>
                      <c:pt idx="2689">
                        <c:v>2875.9147300000004</c:v>
                      </c:pt>
                      <c:pt idx="2690">
                        <c:v>2876.923014</c:v>
                      </c:pt>
                      <c:pt idx="2691">
                        <c:v>2877.9197510000004</c:v>
                      </c:pt>
                      <c:pt idx="2692">
                        <c:v>2878.9360930000003</c:v>
                      </c:pt>
                      <c:pt idx="2693">
                        <c:v>2879.9357600000003</c:v>
                      </c:pt>
                      <c:pt idx="2694">
                        <c:v>2880.934843</c:v>
                      </c:pt>
                      <c:pt idx="2695">
                        <c:v>2881.9528129999999</c:v>
                      </c:pt>
                      <c:pt idx="2696">
                        <c:v>2882.9512299999997</c:v>
                      </c:pt>
                      <c:pt idx="2697">
                        <c:v>2883.9510049999999</c:v>
                      </c:pt>
                      <c:pt idx="2698">
                        <c:v>2884.9537289999998</c:v>
                      </c:pt>
                      <c:pt idx="2699">
                        <c:v>2885.9515289999999</c:v>
                      </c:pt>
                      <c:pt idx="2700">
                        <c:v>2886.9533810000003</c:v>
                      </c:pt>
                      <c:pt idx="2701">
                        <c:v>2887.9564659999996</c:v>
                      </c:pt>
                      <c:pt idx="2702">
                        <c:v>2888.9907560000001</c:v>
                      </c:pt>
                      <c:pt idx="2703">
                        <c:v>2889.9886759999999</c:v>
                      </c:pt>
                      <c:pt idx="2704">
                        <c:v>2891.0013520000002</c:v>
                      </c:pt>
                      <c:pt idx="2705">
                        <c:v>2892.0002290000002</c:v>
                      </c:pt>
                      <c:pt idx="2706">
                        <c:v>2892.9997400000002</c:v>
                      </c:pt>
                      <c:pt idx="2707">
                        <c:v>2894.0020139999997</c:v>
                      </c:pt>
                      <c:pt idx="2708">
                        <c:v>2895.0031650000001</c:v>
                      </c:pt>
                      <c:pt idx="2709">
                        <c:v>2896.0178130000004</c:v>
                      </c:pt>
                      <c:pt idx="2710">
                        <c:v>2897.0185110000002</c:v>
                      </c:pt>
                      <c:pt idx="2711">
                        <c:v>2898.0211419999996</c:v>
                      </c:pt>
                      <c:pt idx="2712">
                        <c:v>2899.0447889999996</c:v>
                      </c:pt>
                      <c:pt idx="2713">
                        <c:v>2900.0474990000002</c:v>
                      </c:pt>
                      <c:pt idx="2714">
                        <c:v>2901.0440749999998</c:v>
                      </c:pt>
                      <c:pt idx="2715">
                        <c:v>2902.0435820000002</c:v>
                      </c:pt>
                      <c:pt idx="2716">
                        <c:v>2903.0423890000002</c:v>
                      </c:pt>
                      <c:pt idx="2717">
                        <c:v>2904.0579639999996</c:v>
                      </c:pt>
                      <c:pt idx="2718">
                        <c:v>2905.0571620000001</c:v>
                      </c:pt>
                      <c:pt idx="2719">
                        <c:v>2906.062962</c:v>
                      </c:pt>
                      <c:pt idx="2720">
                        <c:v>2907.060375</c:v>
                      </c:pt>
                      <c:pt idx="2721">
                        <c:v>2908.0773749999998</c:v>
                      </c:pt>
                      <c:pt idx="2722">
                        <c:v>2909.0743329999996</c:v>
                      </c:pt>
                      <c:pt idx="2723">
                        <c:v>2910.0731750000004</c:v>
                      </c:pt>
                      <c:pt idx="2724">
                        <c:v>2911.0753830000003</c:v>
                      </c:pt>
                      <c:pt idx="2725">
                        <c:v>2912.0886229999996</c:v>
                      </c:pt>
                      <c:pt idx="2726">
                        <c:v>2913.103263</c:v>
                      </c:pt>
                      <c:pt idx="2727">
                        <c:v>2914.1048870000004</c:v>
                      </c:pt>
                      <c:pt idx="2728">
                        <c:v>2915.1040849999999</c:v>
                      </c:pt>
                      <c:pt idx="2729">
                        <c:v>2916.1025650000001</c:v>
                      </c:pt>
                      <c:pt idx="2730">
                        <c:v>2917.1040670000002</c:v>
                      </c:pt>
                      <c:pt idx="2731">
                        <c:v>2918.1092120000003</c:v>
                      </c:pt>
                      <c:pt idx="2732">
                        <c:v>2919.1063510000004</c:v>
                      </c:pt>
                      <c:pt idx="2733">
                        <c:v>2920.1066460000002</c:v>
                      </c:pt>
                      <c:pt idx="2734">
                        <c:v>2921.1083189999999</c:v>
                      </c:pt>
                      <c:pt idx="2735">
                        <c:v>2922.1414219999997</c:v>
                      </c:pt>
                      <c:pt idx="2736">
                        <c:v>2925.1408069999998</c:v>
                      </c:pt>
                      <c:pt idx="2737">
                        <c:v>171.69172200000003</c:v>
                      </c:pt>
                      <c:pt idx="2738">
                        <c:v>172.70806799999991</c:v>
                      </c:pt>
                      <c:pt idx="2739">
                        <c:v>173.72204499999998</c:v>
                      </c:pt>
                      <c:pt idx="2740">
                        <c:v>174.72233400000005</c:v>
                      </c:pt>
                      <c:pt idx="2741">
                        <c:v>2923.1372160000001</c:v>
                      </c:pt>
                      <c:pt idx="2742">
                        <c:v>2924.1377270000003</c:v>
                      </c:pt>
                      <c:pt idx="2743">
                        <c:v>2926.1377629999997</c:v>
                      </c:pt>
                      <c:pt idx="2744">
                        <c:v>2927.1552700000002</c:v>
                      </c:pt>
                      <c:pt idx="2745">
                        <c:v>2928.1687590000001</c:v>
                      </c:pt>
                      <c:pt idx="2746">
                        <c:v>2929.1739829999997</c:v>
                      </c:pt>
                      <c:pt idx="2747">
                        <c:v>2930.170838</c:v>
                      </c:pt>
                      <c:pt idx="2748">
                        <c:v>2931.1728359999997</c:v>
                      </c:pt>
                      <c:pt idx="2749">
                        <c:v>2932.1715899999999</c:v>
                      </c:pt>
                      <c:pt idx="2750">
                        <c:v>2933.1734260000003</c:v>
                      </c:pt>
                      <c:pt idx="2751">
                        <c:v>2934.1845640000001</c:v>
                      </c:pt>
                      <c:pt idx="2752">
                        <c:v>2935.1911559999999</c:v>
                      </c:pt>
                      <c:pt idx="2753">
                        <c:v>2936.1893069999996</c:v>
                      </c:pt>
                      <c:pt idx="2754">
                        <c:v>2937.1863940000003</c:v>
                      </c:pt>
                      <c:pt idx="2755">
                        <c:v>2938.1854750000002</c:v>
                      </c:pt>
                      <c:pt idx="2756">
                        <c:v>2939.1876359999997</c:v>
                      </c:pt>
                      <c:pt idx="2757">
                        <c:v>2940.1907879999999</c:v>
                      </c:pt>
                      <c:pt idx="2758">
                        <c:v>2941.1857490000002</c:v>
                      </c:pt>
                      <c:pt idx="2759">
                        <c:v>2942.2028010000004</c:v>
                      </c:pt>
                      <c:pt idx="2760">
                        <c:v>2943.1920460000001</c:v>
                      </c:pt>
                      <c:pt idx="2761">
                        <c:v>2944.1862789999996</c:v>
                      </c:pt>
                      <c:pt idx="2762">
                        <c:v>2945.203004</c:v>
                      </c:pt>
                      <c:pt idx="2763">
                        <c:v>2946.2213350000002</c:v>
                      </c:pt>
                      <c:pt idx="2764">
                        <c:v>2947.2253899999996</c:v>
                      </c:pt>
                      <c:pt idx="2765">
                        <c:v>2948.2202440000001</c:v>
                      </c:pt>
                      <c:pt idx="2766">
                        <c:v>2949.2215329999999</c:v>
                      </c:pt>
                      <c:pt idx="2767">
                        <c:v>2950.2191590000002</c:v>
                      </c:pt>
                      <c:pt idx="2768">
                        <c:v>2951.2361890000002</c:v>
                      </c:pt>
                      <c:pt idx="2769">
                        <c:v>2952.240135</c:v>
                      </c:pt>
                      <c:pt idx="2770">
                        <c:v>2953.2393860000002</c:v>
                      </c:pt>
                      <c:pt idx="2771">
                        <c:v>2954.2380309999999</c:v>
                      </c:pt>
                      <c:pt idx="2772">
                        <c:v>2955.2425210000001</c:v>
                      </c:pt>
                      <c:pt idx="2773">
                        <c:v>2956.2533830000002</c:v>
                      </c:pt>
                      <c:pt idx="2774">
                        <c:v>2957.2561310000001</c:v>
                      </c:pt>
                      <c:pt idx="2775">
                        <c:v>2958.2562310000003</c:v>
                      </c:pt>
                      <c:pt idx="2776">
                        <c:v>2959.2548219999999</c:v>
                      </c:pt>
                      <c:pt idx="2777">
                        <c:v>2960.2745999999997</c:v>
                      </c:pt>
                      <c:pt idx="2778">
                        <c:v>2961.2720680000002</c:v>
                      </c:pt>
                      <c:pt idx="2779">
                        <c:v>2962.2722329999997</c:v>
                      </c:pt>
                      <c:pt idx="2780">
                        <c:v>2963.2719489999999</c:v>
                      </c:pt>
                      <c:pt idx="2781">
                        <c:v>2964.2724930000004</c:v>
                      </c:pt>
                      <c:pt idx="2782">
                        <c:v>2965.2908340000004</c:v>
                      </c:pt>
                      <c:pt idx="2783">
                        <c:v>2966.3316910000003</c:v>
                      </c:pt>
                      <c:pt idx="2784">
                        <c:v>2967.3343679999998</c:v>
                      </c:pt>
                      <c:pt idx="2785">
                        <c:v>2968.3429980000001</c:v>
                      </c:pt>
                      <c:pt idx="2786">
                        <c:v>2969.348594</c:v>
                      </c:pt>
                      <c:pt idx="2787">
                        <c:v>2970.35124</c:v>
                      </c:pt>
                      <c:pt idx="2788">
                        <c:v>2971.3625069999998</c:v>
                      </c:pt>
                      <c:pt idx="2789">
                        <c:v>2972.3740479999997</c:v>
                      </c:pt>
                      <c:pt idx="2790">
                        <c:v>2973.2859470000003</c:v>
                      </c:pt>
                      <c:pt idx="2791">
                        <c:v>2975.3030440000002</c:v>
                      </c:pt>
                      <c:pt idx="2792">
                        <c:v>2976.3249779999996</c:v>
                      </c:pt>
                      <c:pt idx="2793">
                        <c:v>2977.3177230000001</c:v>
                      </c:pt>
                      <c:pt idx="2794">
                        <c:v>2978.3251780000001</c:v>
                      </c:pt>
                      <c:pt idx="2795">
                        <c:v>2979.3202510000001</c:v>
                      </c:pt>
                      <c:pt idx="2796">
                        <c:v>2980.3244560000003</c:v>
                      </c:pt>
                      <c:pt idx="2797">
                        <c:v>2981.3253720000002</c:v>
                      </c:pt>
                      <c:pt idx="2798">
                        <c:v>2982.319923</c:v>
                      </c:pt>
                      <c:pt idx="2799">
                        <c:v>2983.3411319999996</c:v>
                      </c:pt>
                      <c:pt idx="2800">
                        <c:v>2984.340263</c:v>
                      </c:pt>
                      <c:pt idx="2801">
                        <c:v>2986.3507149999996</c:v>
                      </c:pt>
                      <c:pt idx="2802">
                        <c:v>2987.373063</c:v>
                      </c:pt>
                      <c:pt idx="2803">
                        <c:v>2988.3909000000003</c:v>
                      </c:pt>
                      <c:pt idx="2804">
                        <c:v>2989.4054079999996</c:v>
                      </c:pt>
                      <c:pt idx="2805">
                        <c:v>2990.4065039999996</c:v>
                      </c:pt>
                      <c:pt idx="2806">
                        <c:v>3000.4368599999998</c:v>
                      </c:pt>
                      <c:pt idx="2807">
                        <c:v>167.65833300000008</c:v>
                      </c:pt>
                      <c:pt idx="2808">
                        <c:v>168.65971399999989</c:v>
                      </c:pt>
                      <c:pt idx="2809">
                        <c:v>169.6877320000001</c:v>
                      </c:pt>
                      <c:pt idx="2810">
                        <c:v>170.69060600000012</c:v>
                      </c:pt>
                      <c:pt idx="2811">
                        <c:v>2974.3075479999998</c:v>
                      </c:pt>
                      <c:pt idx="2812">
                        <c:v>2985.3574639999997</c:v>
                      </c:pt>
                      <c:pt idx="2813">
                        <c:v>2991.4066320000002</c:v>
                      </c:pt>
                      <c:pt idx="2814">
                        <c:v>2992.4044160000003</c:v>
                      </c:pt>
                      <c:pt idx="2815">
                        <c:v>2993.4065659999997</c:v>
                      </c:pt>
                      <c:pt idx="2816">
                        <c:v>2994.4058839999998</c:v>
                      </c:pt>
                      <c:pt idx="2817">
                        <c:v>2995.4025490000004</c:v>
                      </c:pt>
                      <c:pt idx="2818">
                        <c:v>2996.422055</c:v>
                      </c:pt>
                      <c:pt idx="2819">
                        <c:v>2997.4225580000002</c:v>
                      </c:pt>
                      <c:pt idx="2820">
                        <c:v>2998.4357179999997</c:v>
                      </c:pt>
                      <c:pt idx="2821">
                        <c:v>2999.4373249999999</c:v>
                      </c:pt>
                      <c:pt idx="2822">
                        <c:v>3001.4373530000003</c:v>
                      </c:pt>
                      <c:pt idx="2823">
                        <c:v>3002.4401440000001</c:v>
                      </c:pt>
                      <c:pt idx="2824">
                        <c:v>3003.4365939999998</c:v>
                      </c:pt>
                      <c:pt idx="2825">
                        <c:v>3004.4396070000003</c:v>
                      </c:pt>
                      <c:pt idx="2826">
                        <c:v>3005.441221</c:v>
                      </c:pt>
                      <c:pt idx="2827">
                        <c:v>3006.4561949999998</c:v>
                      </c:pt>
                      <c:pt idx="2828">
                        <c:v>3007.4572120000003</c:v>
                      </c:pt>
                      <c:pt idx="2829">
                        <c:v>3008.4673400000001</c:v>
                      </c:pt>
                      <c:pt idx="2830">
                        <c:v>3009.4573099999998</c:v>
                      </c:pt>
                      <c:pt idx="2831">
                        <c:v>3010.4735049999999</c:v>
                      </c:pt>
                      <c:pt idx="2832">
                        <c:v>3011.4860769999996</c:v>
                      </c:pt>
                      <c:pt idx="2833">
                        <c:v>3012.4716719999997</c:v>
                      </c:pt>
                      <c:pt idx="2834">
                        <c:v>3013.4727160000002</c:v>
                      </c:pt>
                      <c:pt idx="2835">
                        <c:v>3014.4742560000004</c:v>
                      </c:pt>
                      <c:pt idx="2836">
                        <c:v>3015.49028</c:v>
                      </c:pt>
                      <c:pt idx="2837">
                        <c:v>3016.4903599999998</c:v>
                      </c:pt>
                      <c:pt idx="2838">
                        <c:v>3017.4888419999997</c:v>
                      </c:pt>
                      <c:pt idx="2839">
                        <c:v>3018.4902830000001</c:v>
                      </c:pt>
                      <c:pt idx="2840">
                        <c:v>3019.5047459999996</c:v>
                      </c:pt>
                      <c:pt idx="2841">
                        <c:v>3020.5065450000002</c:v>
                      </c:pt>
                      <c:pt idx="2842">
                        <c:v>3021.5077090000004</c:v>
                      </c:pt>
                      <c:pt idx="2843">
                        <c:v>3022.523502</c:v>
                      </c:pt>
                      <c:pt idx="2844">
                        <c:v>3023.5225620000001</c:v>
                      </c:pt>
                      <c:pt idx="2845">
                        <c:v>3024.5398740000001</c:v>
                      </c:pt>
                      <c:pt idx="2846">
                        <c:v>3025.5384459999996</c:v>
                      </c:pt>
                      <c:pt idx="2847">
                        <c:v>3026.536325</c:v>
                      </c:pt>
                      <c:pt idx="2848">
                        <c:v>3027.5542599999999</c:v>
                      </c:pt>
                      <c:pt idx="2849">
                        <c:v>3028.5548070000004</c:v>
                      </c:pt>
                      <c:pt idx="2850">
                        <c:v>3029.5524329999998</c:v>
                      </c:pt>
                      <c:pt idx="2851">
                        <c:v>3030.553938</c:v>
                      </c:pt>
                      <c:pt idx="2852">
                        <c:v>3031.5599130000001</c:v>
                      </c:pt>
                      <c:pt idx="2853">
                        <c:v>3032.5601370000004</c:v>
                      </c:pt>
                      <c:pt idx="2854">
                        <c:v>3033.569735</c:v>
                      </c:pt>
                      <c:pt idx="2855">
                        <c:v>3034.5674669999999</c:v>
                      </c:pt>
                      <c:pt idx="2856">
                        <c:v>3035.5704260000002</c:v>
                      </c:pt>
                      <c:pt idx="2857">
                        <c:v>3036.5728280000003</c:v>
                      </c:pt>
                      <c:pt idx="2858">
                        <c:v>3037.5726299999997</c:v>
                      </c:pt>
                      <c:pt idx="2859">
                        <c:v>3038.5690949999998</c:v>
                      </c:pt>
                      <c:pt idx="2860">
                        <c:v>3039.5732779999998</c:v>
                      </c:pt>
                      <c:pt idx="2861">
                        <c:v>3040.5694729999996</c:v>
                      </c:pt>
                      <c:pt idx="2862">
                        <c:v>3041.5690249999998</c:v>
                      </c:pt>
                      <c:pt idx="2863">
                        <c:v>3042.5687049999997</c:v>
                      </c:pt>
                      <c:pt idx="2864">
                        <c:v>3043.5721579999999</c:v>
                      </c:pt>
                      <c:pt idx="2865">
                        <c:v>3044.5752679999996</c:v>
                      </c:pt>
                      <c:pt idx="2866">
                        <c:v>3045.5786340000004</c:v>
                      </c:pt>
                      <c:pt idx="2867">
                        <c:v>3046.5753889999996</c:v>
                      </c:pt>
                      <c:pt idx="2868">
                        <c:v>3047.576693</c:v>
                      </c:pt>
                      <c:pt idx="2869">
                        <c:v>3048.5789370000002</c:v>
                      </c:pt>
                      <c:pt idx="2870">
                        <c:v>3049.5799200000001</c:v>
                      </c:pt>
                      <c:pt idx="2871">
                        <c:v>3050.5795710000002</c:v>
                      </c:pt>
                      <c:pt idx="2872">
                        <c:v>3051.59465</c:v>
                      </c:pt>
                      <c:pt idx="2873">
                        <c:v>3052.5958099999998</c:v>
                      </c:pt>
                      <c:pt idx="2874">
                        <c:v>3054.5942290000003</c:v>
                      </c:pt>
                      <c:pt idx="2875">
                        <c:v>3055.5945309999997</c:v>
                      </c:pt>
                      <c:pt idx="2876">
                        <c:v>3056.5947050000004</c:v>
                      </c:pt>
                      <c:pt idx="2877">
                        <c:v>3058.7890809999999</c:v>
                      </c:pt>
                      <c:pt idx="2878">
                        <c:v>3059.8030959999996</c:v>
                      </c:pt>
                      <c:pt idx="2879">
                        <c:v>3060.824603</c:v>
                      </c:pt>
                      <c:pt idx="2880">
                        <c:v>3063.8825049999996</c:v>
                      </c:pt>
                      <c:pt idx="2881">
                        <c:v>163.6564679999999</c:v>
                      </c:pt>
                      <c:pt idx="2882">
                        <c:v>164.64415400000007</c:v>
                      </c:pt>
                      <c:pt idx="2883">
                        <c:v>165.65650699999992</c:v>
                      </c:pt>
                      <c:pt idx="2884">
                        <c:v>166.6439049999999</c:v>
                      </c:pt>
                      <c:pt idx="2885">
                        <c:v>3053.5962380000001</c:v>
                      </c:pt>
                      <c:pt idx="2886">
                        <c:v>3057.5912850000004</c:v>
                      </c:pt>
                      <c:pt idx="2887">
                        <c:v>3061.8218459999998</c:v>
                      </c:pt>
                      <c:pt idx="2888">
                        <c:v>3062.8420480000004</c:v>
                      </c:pt>
                      <c:pt idx="2889">
                        <c:v>3064.9049869999999</c:v>
                      </c:pt>
                      <c:pt idx="2890">
                        <c:v>3065.9100660000004</c:v>
                      </c:pt>
                      <c:pt idx="2891">
                        <c:v>3066.9496740000004</c:v>
                      </c:pt>
                      <c:pt idx="2892">
                        <c:v>3067.9611290000003</c:v>
                      </c:pt>
                      <c:pt idx="2893">
                        <c:v>3068.9688589999996</c:v>
                      </c:pt>
                      <c:pt idx="2894">
                        <c:v>3069.9605810000003</c:v>
                      </c:pt>
                      <c:pt idx="2895">
                        <c:v>3070.9751960000003</c:v>
                      </c:pt>
                      <c:pt idx="2896">
                        <c:v>3071.9940180000003</c:v>
                      </c:pt>
                      <c:pt idx="2897">
                        <c:v>3073.0134280000002</c:v>
                      </c:pt>
                      <c:pt idx="2898">
                        <c:v>3074.0203430000001</c:v>
                      </c:pt>
                      <c:pt idx="2899">
                        <c:v>3074.951478</c:v>
                      </c:pt>
                      <c:pt idx="2900">
                        <c:v>3075.9529640000001</c:v>
                      </c:pt>
                      <c:pt idx="2901">
                        <c:v>3076.9521699999996</c:v>
                      </c:pt>
                      <c:pt idx="2902">
                        <c:v>3077.9528389999996</c:v>
                      </c:pt>
                      <c:pt idx="2903">
                        <c:v>3078.9523449999997</c:v>
                      </c:pt>
                      <c:pt idx="2904">
                        <c:v>3079.9681780000001</c:v>
                      </c:pt>
                      <c:pt idx="2905">
                        <c:v>3080.9686469999997</c:v>
                      </c:pt>
                      <c:pt idx="2906">
                        <c:v>3081.9732590000003</c:v>
                      </c:pt>
                      <c:pt idx="2907">
                        <c:v>3082.9872500000001</c:v>
                      </c:pt>
                      <c:pt idx="2908">
                        <c:v>3083.9837539999999</c:v>
                      </c:pt>
                      <c:pt idx="2909">
                        <c:v>3084.972049</c:v>
                      </c:pt>
                      <c:pt idx="2910">
                        <c:v>3085.9833820000003</c:v>
                      </c:pt>
                      <c:pt idx="2911">
                        <c:v>3086.9724859999997</c:v>
                      </c:pt>
                      <c:pt idx="2912">
                        <c:v>3087.98333</c:v>
                      </c:pt>
                      <c:pt idx="2913">
                        <c:v>3088.9846729999999</c:v>
                      </c:pt>
                      <c:pt idx="2914">
                        <c:v>3089.9730790000003</c:v>
                      </c:pt>
                      <c:pt idx="2915">
                        <c:v>3090.9835290000001</c:v>
                      </c:pt>
                      <c:pt idx="2916">
                        <c:v>3091.9799169999997</c:v>
                      </c:pt>
                      <c:pt idx="2917">
                        <c:v>3092.9867949999998</c:v>
                      </c:pt>
                      <c:pt idx="2918">
                        <c:v>3093.9836320000004</c:v>
                      </c:pt>
                      <c:pt idx="2919">
                        <c:v>3094.9794069999998</c:v>
                      </c:pt>
                      <c:pt idx="2920">
                        <c:v>3095.9845679999999</c:v>
                      </c:pt>
                      <c:pt idx="2921">
                        <c:v>3096.977457</c:v>
                      </c:pt>
                      <c:pt idx="2922">
                        <c:v>3097.9742930000002</c:v>
                      </c:pt>
                      <c:pt idx="2923">
                        <c:v>3098.9783390000002</c:v>
                      </c:pt>
                      <c:pt idx="2924">
                        <c:v>3099.9844119999998</c:v>
                      </c:pt>
                      <c:pt idx="2925">
                        <c:v>3100.9725109999999</c:v>
                      </c:pt>
                      <c:pt idx="2926">
                        <c:v>3101.9862839999996</c:v>
                      </c:pt>
                      <c:pt idx="2927">
                        <c:v>3102.9751340000003</c:v>
                      </c:pt>
                      <c:pt idx="2928">
                        <c:v>3103.98513</c:v>
                      </c:pt>
                      <c:pt idx="2929">
                        <c:v>3104.9759860000004</c:v>
                      </c:pt>
                      <c:pt idx="2930">
                        <c:v>3105.9740039999997</c:v>
                      </c:pt>
                      <c:pt idx="2931">
                        <c:v>3106.9753300000002</c:v>
                      </c:pt>
                      <c:pt idx="2932">
                        <c:v>3107.976662</c:v>
                      </c:pt>
                      <c:pt idx="2933">
                        <c:v>3108.972804</c:v>
                      </c:pt>
                      <c:pt idx="2934">
                        <c:v>3109.9850880000004</c:v>
                      </c:pt>
                      <c:pt idx="2935">
                        <c:v>3110.9799789999997</c:v>
                      </c:pt>
                      <c:pt idx="2936">
                        <c:v>3111.9782679999998</c:v>
                      </c:pt>
                      <c:pt idx="2937">
                        <c:v>3112.9756600000001</c:v>
                      </c:pt>
                      <c:pt idx="2938">
                        <c:v>3113.9731119999997</c:v>
                      </c:pt>
                      <c:pt idx="2939">
                        <c:v>3114.977801</c:v>
                      </c:pt>
                      <c:pt idx="2940">
                        <c:v>3115.9841560000004</c:v>
                      </c:pt>
                      <c:pt idx="2941">
                        <c:v>3116.9810040000002</c:v>
                      </c:pt>
                      <c:pt idx="2942">
                        <c:v>3117.9840430000004</c:v>
                      </c:pt>
                      <c:pt idx="2943">
                        <c:v>3118.9827500000001</c:v>
                      </c:pt>
                      <c:pt idx="2944">
                        <c:v>3119.9794140000004</c:v>
                      </c:pt>
                      <c:pt idx="2945">
                        <c:v>3120.9805130000004</c:v>
                      </c:pt>
                      <c:pt idx="2946">
                        <c:v>3121.9816849999997</c:v>
                      </c:pt>
                      <c:pt idx="2947">
                        <c:v>3122.9801710000002</c:v>
                      </c:pt>
                      <c:pt idx="2948">
                        <c:v>3123.979695</c:v>
                      </c:pt>
                      <c:pt idx="2949">
                        <c:v>3124.9799849999999</c:v>
                      </c:pt>
                      <c:pt idx="2950">
                        <c:v>3125.9855189999998</c:v>
                      </c:pt>
                      <c:pt idx="2951">
                        <c:v>3126.9855299999999</c:v>
                      </c:pt>
                      <c:pt idx="2952">
                        <c:v>3128.9721170000003</c:v>
                      </c:pt>
                      <c:pt idx="2953">
                        <c:v>3129.9833950000002</c:v>
                      </c:pt>
                      <c:pt idx="2954">
                        <c:v>3130.9725589999998</c:v>
                      </c:pt>
                      <c:pt idx="2955">
                        <c:v>3133.9832480000005</c:v>
                      </c:pt>
                      <c:pt idx="2956">
                        <c:v>3138.9791379999997</c:v>
                      </c:pt>
                      <c:pt idx="2957">
                        <c:v>158.631351</c:v>
                      </c:pt>
                      <c:pt idx="2958">
                        <c:v>159.63510599999995</c:v>
                      </c:pt>
                      <c:pt idx="2959">
                        <c:v>160.6356229999999</c:v>
                      </c:pt>
                      <c:pt idx="2960">
                        <c:v>161.64054499999997</c:v>
                      </c:pt>
                      <c:pt idx="2961">
                        <c:v>162.63326299999994</c:v>
                      </c:pt>
                      <c:pt idx="2962">
                        <c:v>3127.9737679999998</c:v>
                      </c:pt>
                      <c:pt idx="2963">
                        <c:v>3131.9729239999997</c:v>
                      </c:pt>
                      <c:pt idx="2964">
                        <c:v>3132.9751079999996</c:v>
                      </c:pt>
                      <c:pt idx="2965">
                        <c:v>3134.9801530000004</c:v>
                      </c:pt>
                      <c:pt idx="2966">
                        <c:v>3135.9838179999997</c:v>
                      </c:pt>
                      <c:pt idx="2967">
                        <c:v>3136.9839080000002</c:v>
                      </c:pt>
                      <c:pt idx="2968">
                        <c:v>3137.9830849999998</c:v>
                      </c:pt>
                      <c:pt idx="2969">
                        <c:v>3139.9734390000003</c:v>
                      </c:pt>
                      <c:pt idx="2970">
                        <c:v>3140.9858709999999</c:v>
                      </c:pt>
                      <c:pt idx="2971">
                        <c:v>3141.9744259999998</c:v>
                      </c:pt>
                      <c:pt idx="2972">
                        <c:v>3142.9787189999997</c:v>
                      </c:pt>
                      <c:pt idx="2973">
                        <c:v>3143.9866009999996</c:v>
                      </c:pt>
                      <c:pt idx="2974">
                        <c:v>3144.9847479999999</c:v>
                      </c:pt>
                      <c:pt idx="2975">
                        <c:v>3145.9853119999998</c:v>
                      </c:pt>
                      <c:pt idx="2976">
                        <c:v>3146.9854880000003</c:v>
                      </c:pt>
                      <c:pt idx="2977">
                        <c:v>3147.9791539999997</c:v>
                      </c:pt>
                      <c:pt idx="2978">
                        <c:v>3148.9748559999998</c:v>
                      </c:pt>
                      <c:pt idx="2979">
                        <c:v>3149.9782429999996</c:v>
                      </c:pt>
                      <c:pt idx="2980">
                        <c:v>3150.9753479999999</c:v>
                      </c:pt>
                      <c:pt idx="2981">
                        <c:v>3151.9767890000003</c:v>
                      </c:pt>
                      <c:pt idx="2982">
                        <c:v>3152.9783459999999</c:v>
                      </c:pt>
                      <c:pt idx="2983">
                        <c:v>3153.9841530000003</c:v>
                      </c:pt>
                      <c:pt idx="2984">
                        <c:v>3154.9857069999998</c:v>
                      </c:pt>
                      <c:pt idx="2985">
                        <c:v>3155.9900900000002</c:v>
                      </c:pt>
                      <c:pt idx="2986">
                        <c:v>3157.000841</c:v>
                      </c:pt>
                      <c:pt idx="2987">
                        <c:v>3157.9994669999996</c:v>
                      </c:pt>
                      <c:pt idx="2988">
                        <c:v>3159.0191139999997</c:v>
                      </c:pt>
                      <c:pt idx="2989">
                        <c:v>3160.0325059999996</c:v>
                      </c:pt>
                      <c:pt idx="2990">
                        <c:v>3161.020356</c:v>
                      </c:pt>
                      <c:pt idx="2991">
                        <c:v>3162.0249800000001</c:v>
                      </c:pt>
                      <c:pt idx="2992">
                        <c:v>3163.0243979999996</c:v>
                      </c:pt>
                      <c:pt idx="2993">
                        <c:v>3164.0209949999999</c:v>
                      </c:pt>
                      <c:pt idx="2994">
                        <c:v>3165.0313059999999</c:v>
                      </c:pt>
                      <c:pt idx="2995">
                        <c:v>3166.0316069999999</c:v>
                      </c:pt>
                      <c:pt idx="2996">
                        <c:v>3167.0465389999999</c:v>
                      </c:pt>
                      <c:pt idx="2997">
                        <c:v>3168.0479450000003</c:v>
                      </c:pt>
                      <c:pt idx="2998">
                        <c:v>3169.0622240000002</c:v>
                      </c:pt>
                      <c:pt idx="2999">
                        <c:v>3170.0783680000004</c:v>
                      </c:pt>
                      <c:pt idx="3000">
                        <c:v>3171.0798610000002</c:v>
                      </c:pt>
                      <c:pt idx="3001">
                        <c:v>3172.0775409999997</c:v>
                      </c:pt>
                      <c:pt idx="3002">
                        <c:v>3173.0767519999999</c:v>
                      </c:pt>
                      <c:pt idx="3003">
                        <c:v>3174.071449</c:v>
                      </c:pt>
                      <c:pt idx="3004">
                        <c:v>3175.077542</c:v>
                      </c:pt>
                      <c:pt idx="3005">
                        <c:v>3176.0682340000003</c:v>
                      </c:pt>
                      <c:pt idx="3006">
                        <c:v>3177.0783039999997</c:v>
                      </c:pt>
                      <c:pt idx="3007">
                        <c:v>3178.0767669999996</c:v>
                      </c:pt>
                      <c:pt idx="3008">
                        <c:v>3179.0708169999998</c:v>
                      </c:pt>
                      <c:pt idx="3009">
                        <c:v>3180.0693279999996</c:v>
                      </c:pt>
                      <c:pt idx="3010">
                        <c:v>3181.0711780000001</c:v>
                      </c:pt>
                      <c:pt idx="3011">
                        <c:v>3182.0691420000003</c:v>
                      </c:pt>
                      <c:pt idx="3012">
                        <c:v>3183.0887670000002</c:v>
                      </c:pt>
                      <c:pt idx="3013">
                        <c:v>3184.0955510000003</c:v>
                      </c:pt>
                      <c:pt idx="3014">
                        <c:v>3185.0827570000001</c:v>
                      </c:pt>
                      <c:pt idx="3015">
                        <c:v>3186.1019900000001</c:v>
                      </c:pt>
                      <c:pt idx="3016">
                        <c:v>3187.1038779999999</c:v>
                      </c:pt>
                      <c:pt idx="3017">
                        <c:v>3188.0993600000002</c:v>
                      </c:pt>
                      <c:pt idx="3018">
                        <c:v>3189.1106060000002</c:v>
                      </c:pt>
                      <c:pt idx="3019">
                        <c:v>3190.1014839999998</c:v>
                      </c:pt>
                      <c:pt idx="3020">
                        <c:v>3191.1113329999998</c:v>
                      </c:pt>
                      <c:pt idx="3021">
                        <c:v>3192.0974349999997</c:v>
                      </c:pt>
                      <c:pt idx="3022">
                        <c:v>3193.1076439999997</c:v>
                      </c:pt>
                      <c:pt idx="3023">
                        <c:v>3194.1015710000001</c:v>
                      </c:pt>
                      <c:pt idx="3024">
                        <c:v>3195.1104219999997</c:v>
                      </c:pt>
                      <c:pt idx="3025">
                        <c:v>3197.1027979999999</c:v>
                      </c:pt>
                      <c:pt idx="3026">
                        <c:v>3198.0972430000002</c:v>
                      </c:pt>
                      <c:pt idx="3027">
                        <c:v>3199.1185660000001</c:v>
                      </c:pt>
                      <c:pt idx="3028">
                        <c:v>3200.1279329999998</c:v>
                      </c:pt>
                      <c:pt idx="3029">
                        <c:v>3201.1167930000001</c:v>
                      </c:pt>
                      <c:pt idx="3030">
                        <c:v>3203.1161570000004</c:v>
                      </c:pt>
                      <c:pt idx="3031">
                        <c:v>3205.1337389999999</c:v>
                      </c:pt>
                      <c:pt idx="3032">
                        <c:v>3206.1533129999998</c:v>
                      </c:pt>
                      <c:pt idx="3033">
                        <c:v>3208.1502090000004</c:v>
                      </c:pt>
                      <c:pt idx="3034">
                        <c:v>3211.1498750000001</c:v>
                      </c:pt>
                      <c:pt idx="3035">
                        <c:v>3212.1456669999998</c:v>
                      </c:pt>
                      <c:pt idx="3036">
                        <c:v>154.63043700000003</c:v>
                      </c:pt>
                      <c:pt idx="3037">
                        <c:v>155.63135499999999</c:v>
                      </c:pt>
                      <c:pt idx="3038">
                        <c:v>156.63341500000001</c:v>
                      </c:pt>
                      <c:pt idx="3039">
                        <c:v>157.63381000000004</c:v>
                      </c:pt>
                      <c:pt idx="3040">
                        <c:v>3196.1064550000001</c:v>
                      </c:pt>
                      <c:pt idx="3041">
                        <c:v>3202.120621</c:v>
                      </c:pt>
                      <c:pt idx="3042">
                        <c:v>3204.1319299999996</c:v>
                      </c:pt>
                      <c:pt idx="3043">
                        <c:v>3207.1568349999998</c:v>
                      </c:pt>
                      <c:pt idx="3044">
                        <c:v>3209.1509550000001</c:v>
                      </c:pt>
                      <c:pt idx="3045">
                        <c:v>3210.1475549999996</c:v>
                      </c:pt>
                      <c:pt idx="3046">
                        <c:v>3213.1491349999997</c:v>
                      </c:pt>
                      <c:pt idx="3047">
                        <c:v>3214.15373</c:v>
                      </c:pt>
                      <c:pt idx="3048">
                        <c:v>3215.1613420000003</c:v>
                      </c:pt>
                      <c:pt idx="3049">
                        <c:v>3216.187484</c:v>
                      </c:pt>
                      <c:pt idx="3050">
                        <c:v>3217.1783750000004</c:v>
                      </c:pt>
                      <c:pt idx="3051">
                        <c:v>3218.2055739999996</c:v>
                      </c:pt>
                      <c:pt idx="3052">
                        <c:v>3219.2064399999999</c:v>
                      </c:pt>
                      <c:pt idx="3053">
                        <c:v>3220.2330350000002</c:v>
                      </c:pt>
                      <c:pt idx="3054">
                        <c:v>3221.2340430000004</c:v>
                      </c:pt>
                      <c:pt idx="3055">
                        <c:v>3222.2377509999997</c:v>
                      </c:pt>
                      <c:pt idx="3056">
                        <c:v>3223.2371899999998</c:v>
                      </c:pt>
                      <c:pt idx="3057">
                        <c:v>3224.2271090000004</c:v>
                      </c:pt>
                      <c:pt idx="3058">
                        <c:v>3225.2354340000002</c:v>
                      </c:pt>
                      <c:pt idx="3059">
                        <c:v>3226.2236579999999</c:v>
                      </c:pt>
                      <c:pt idx="3060">
                        <c:v>3227.242174</c:v>
                      </c:pt>
                      <c:pt idx="3061">
                        <c:v>3228.2428170000003</c:v>
                      </c:pt>
                      <c:pt idx="3062">
                        <c:v>3229.2517209999996</c:v>
                      </c:pt>
                      <c:pt idx="3063">
                        <c:v>3230.2663400000001</c:v>
                      </c:pt>
                      <c:pt idx="3064">
                        <c:v>3231.2684159999999</c:v>
                      </c:pt>
                      <c:pt idx="3065">
                        <c:v>3232.2569510000003</c:v>
                      </c:pt>
                      <c:pt idx="3066">
                        <c:v>3233.2636460000003</c:v>
                      </c:pt>
                      <c:pt idx="3067">
                        <c:v>3234.2818379999999</c:v>
                      </c:pt>
                      <c:pt idx="3068">
                        <c:v>3235.2783399999998</c:v>
                      </c:pt>
                      <c:pt idx="3069">
                        <c:v>3236.2816270000003</c:v>
                      </c:pt>
                      <c:pt idx="3070">
                        <c:v>3237.2972289999998</c:v>
                      </c:pt>
                      <c:pt idx="3071">
                        <c:v>3238.3129140000001</c:v>
                      </c:pt>
                      <c:pt idx="3072">
                        <c:v>3239.3012189999999</c:v>
                      </c:pt>
                      <c:pt idx="3073">
                        <c:v>3240.3019169999998</c:v>
                      </c:pt>
                      <c:pt idx="3074">
                        <c:v>3241.3285459999997</c:v>
                      </c:pt>
                      <c:pt idx="3075">
                        <c:v>3242.3412159999998</c:v>
                      </c:pt>
                      <c:pt idx="3076">
                        <c:v>3243.3464110000004</c:v>
                      </c:pt>
                      <c:pt idx="3077">
                        <c:v>3244.3415910000003</c:v>
                      </c:pt>
                      <c:pt idx="3078">
                        <c:v>3245.3630389999998</c:v>
                      </c:pt>
                      <c:pt idx="3079">
                        <c:v>3246.3611780000001</c:v>
                      </c:pt>
                      <c:pt idx="3080">
                        <c:v>3247.3572830000003</c:v>
                      </c:pt>
                      <c:pt idx="3081">
                        <c:v>3248.3566680000004</c:v>
                      </c:pt>
                      <c:pt idx="3082">
                        <c:v>3249.353854</c:v>
                      </c:pt>
                      <c:pt idx="3083">
                        <c:v>3250.3764199999996</c:v>
                      </c:pt>
                      <c:pt idx="3084">
                        <c:v>3251.3744649999999</c:v>
                      </c:pt>
                      <c:pt idx="3085">
                        <c:v>3252.3901040000001</c:v>
                      </c:pt>
                      <c:pt idx="3086">
                        <c:v>3253.3904030000003</c:v>
                      </c:pt>
                      <c:pt idx="3087">
                        <c:v>3254.3811180000002</c:v>
                      </c:pt>
                      <c:pt idx="3088">
                        <c:v>3255.3811020000003</c:v>
                      </c:pt>
                      <c:pt idx="3089">
                        <c:v>3256.3908819999997</c:v>
                      </c:pt>
                      <c:pt idx="3090">
                        <c:v>3257.3888459999998</c:v>
                      </c:pt>
                      <c:pt idx="3091">
                        <c:v>3258.388156</c:v>
                      </c:pt>
                      <c:pt idx="3092">
                        <c:v>3259.3915699999998</c:v>
                      </c:pt>
                      <c:pt idx="3093">
                        <c:v>3260.3966449999998</c:v>
                      </c:pt>
                      <c:pt idx="3094">
                        <c:v>3261.4007389999997</c:v>
                      </c:pt>
                      <c:pt idx="3095">
                        <c:v>3262.407768</c:v>
                      </c:pt>
                      <c:pt idx="3096">
                        <c:v>3263.408015</c:v>
                      </c:pt>
                      <c:pt idx="3097">
                        <c:v>3264.4059850000003</c:v>
                      </c:pt>
                      <c:pt idx="3098">
                        <c:v>3265.406892</c:v>
                      </c:pt>
                      <c:pt idx="3099">
                        <c:v>3266.4042689999997</c:v>
                      </c:pt>
                      <c:pt idx="3100">
                        <c:v>3267.3991329999999</c:v>
                      </c:pt>
                      <c:pt idx="3101">
                        <c:v>3268.4026789999998</c:v>
                      </c:pt>
                      <c:pt idx="3102">
                        <c:v>3269.4075990000001</c:v>
                      </c:pt>
                      <c:pt idx="3103">
                        <c:v>3270.407921</c:v>
                      </c:pt>
                      <c:pt idx="3104">
                        <c:v>3271.4054210000004</c:v>
                      </c:pt>
                      <c:pt idx="3105">
                        <c:v>3272.4094990000003</c:v>
                      </c:pt>
                      <c:pt idx="3106">
                        <c:v>3273.4175830000004</c:v>
                      </c:pt>
                      <c:pt idx="3107">
                        <c:v>3274.4392440000001</c:v>
                      </c:pt>
                      <c:pt idx="3108">
                        <c:v>3275.4284420000004</c:v>
                      </c:pt>
                      <c:pt idx="3109">
                        <c:v>3276.4561910000002</c:v>
                      </c:pt>
                      <c:pt idx="3110">
                        <c:v>3277.440251</c:v>
                      </c:pt>
                      <c:pt idx="3111">
                        <c:v>3278.4563980000003</c:v>
                      </c:pt>
                      <c:pt idx="3112">
                        <c:v>3280.4869339999996</c:v>
                      </c:pt>
                      <c:pt idx="3113">
                        <c:v>3282.4799780000003</c:v>
                      </c:pt>
                      <c:pt idx="3114">
                        <c:v>3285.4756589999997</c:v>
                      </c:pt>
                      <c:pt idx="3115">
                        <c:v>150.62693899999999</c:v>
                      </c:pt>
                      <c:pt idx="3116">
                        <c:v>151.6145489999999</c:v>
                      </c:pt>
                      <c:pt idx="3117">
                        <c:v>152.62915199999998</c:v>
                      </c:pt>
                      <c:pt idx="3118">
                        <c:v>153.64251400000012</c:v>
                      </c:pt>
                      <c:pt idx="3119">
                        <c:v>3279.4861810000002</c:v>
                      </c:pt>
                      <c:pt idx="3120">
                        <c:v>3281.4736570000005</c:v>
                      </c:pt>
                      <c:pt idx="3121">
                        <c:v>3283.4863789999999</c:v>
                      </c:pt>
                      <c:pt idx="3122">
                        <c:v>3284.4857579999998</c:v>
                      </c:pt>
                      <c:pt idx="3123">
                        <c:v>3286.49719</c:v>
                      </c:pt>
                      <c:pt idx="3124">
                        <c:v>3287.4983830000001</c:v>
                      </c:pt>
                      <c:pt idx="3125">
                        <c:v>3288.4992940000002</c:v>
                      </c:pt>
                      <c:pt idx="3126">
                        <c:v>3289.4975450000002</c:v>
                      </c:pt>
                      <c:pt idx="3127">
                        <c:v>3290.5021139999999</c:v>
                      </c:pt>
                      <c:pt idx="3128">
                        <c:v>3291.5064080000002</c:v>
                      </c:pt>
                      <c:pt idx="3129">
                        <c:v>3292.5246299999999</c:v>
                      </c:pt>
                      <c:pt idx="3130">
                        <c:v>3293.528945</c:v>
                      </c:pt>
                      <c:pt idx="3131">
                        <c:v>3294.5273020000004</c:v>
                      </c:pt>
                      <c:pt idx="3132">
                        <c:v>3295.5297490000003</c:v>
                      </c:pt>
                      <c:pt idx="3133">
                        <c:v>3296.5254949999999</c:v>
                      </c:pt>
                      <c:pt idx="3134">
                        <c:v>3297.5256840000002</c:v>
                      </c:pt>
                      <c:pt idx="3135">
                        <c:v>3298.5274140000001</c:v>
                      </c:pt>
                      <c:pt idx="3136">
                        <c:v>3299.5283909999998</c:v>
                      </c:pt>
                      <c:pt idx="3137">
                        <c:v>3300.5208430000002</c:v>
                      </c:pt>
                      <c:pt idx="3138">
                        <c:v>3301.5337870000003</c:v>
                      </c:pt>
                      <c:pt idx="3139">
                        <c:v>3302.5349880000003</c:v>
                      </c:pt>
                      <c:pt idx="3140">
                        <c:v>3303.5233360000002</c:v>
                      </c:pt>
                      <c:pt idx="3141">
                        <c:v>3304.5289009999997</c:v>
                      </c:pt>
                      <c:pt idx="3142">
                        <c:v>3305.5316240000002</c:v>
                      </c:pt>
                      <c:pt idx="3143">
                        <c:v>3306.5318520000001</c:v>
                      </c:pt>
                      <c:pt idx="3144">
                        <c:v>3307.5189890000001</c:v>
                      </c:pt>
                      <c:pt idx="3145">
                        <c:v>3308.5368550000003</c:v>
                      </c:pt>
                      <c:pt idx="3146">
                        <c:v>3309.5482300000003</c:v>
                      </c:pt>
                      <c:pt idx="3147">
                        <c:v>3310.5530449999997</c:v>
                      </c:pt>
                      <c:pt idx="3148">
                        <c:v>3311.5682420000003</c:v>
                      </c:pt>
                      <c:pt idx="3149">
                        <c:v>3312.5841</c:v>
                      </c:pt>
                      <c:pt idx="3150">
                        <c:v>3313.5840770000004</c:v>
                      </c:pt>
                      <c:pt idx="3151">
                        <c:v>3314.5944579999996</c:v>
                      </c:pt>
                      <c:pt idx="3152">
                        <c:v>3315.5830420000002</c:v>
                      </c:pt>
                      <c:pt idx="3153">
                        <c:v>3316.5842890000004</c:v>
                      </c:pt>
                      <c:pt idx="3154">
                        <c:v>3317.5963860000002</c:v>
                      </c:pt>
                      <c:pt idx="3155">
                        <c:v>3318.5941800000001</c:v>
                      </c:pt>
                      <c:pt idx="3156">
                        <c:v>3319.5944710000003</c:v>
                      </c:pt>
                      <c:pt idx="3157">
                        <c:v>3320.5856860000004</c:v>
                      </c:pt>
                      <c:pt idx="3158">
                        <c:v>3321.5844420000003</c:v>
                      </c:pt>
                      <c:pt idx="3159">
                        <c:v>3322.584151</c:v>
                      </c:pt>
                      <c:pt idx="3160">
                        <c:v>3323.5869670000002</c:v>
                      </c:pt>
                      <c:pt idx="3161">
                        <c:v>3324.5870960000002</c:v>
                      </c:pt>
                      <c:pt idx="3162">
                        <c:v>3325.5928860000004</c:v>
                      </c:pt>
                      <c:pt idx="3163">
                        <c:v>3326.5871889999999</c:v>
                      </c:pt>
                      <c:pt idx="3164">
                        <c:v>3327.5867980000003</c:v>
                      </c:pt>
                      <c:pt idx="3165">
                        <c:v>3328.5818069999996</c:v>
                      </c:pt>
                      <c:pt idx="3166">
                        <c:v>3329.5899049999998</c:v>
                      </c:pt>
                      <c:pt idx="3167">
                        <c:v>3330.6085089999997</c:v>
                      </c:pt>
                      <c:pt idx="3168">
                        <c:v>3331.6024610000004</c:v>
                      </c:pt>
                      <c:pt idx="3169">
                        <c:v>3332.6023740000001</c:v>
                      </c:pt>
                      <c:pt idx="3170">
                        <c:v>3333.6083179999996</c:v>
                      </c:pt>
                      <c:pt idx="3171">
                        <c:v>3334.6114820000003</c:v>
                      </c:pt>
                      <c:pt idx="3172">
                        <c:v>3335.6084129999999</c:v>
                      </c:pt>
                      <c:pt idx="3173">
                        <c:v>3336.6126480000003</c:v>
                      </c:pt>
                      <c:pt idx="3174">
                        <c:v>3337.6363010000005</c:v>
                      </c:pt>
                      <c:pt idx="3175">
                        <c:v>3338.6353060000001</c:v>
                      </c:pt>
                      <c:pt idx="3176">
                        <c:v>3339.6509990000004</c:v>
                      </c:pt>
                      <c:pt idx="3177">
                        <c:v>3340.6514150000003</c:v>
                      </c:pt>
                      <c:pt idx="3178">
                        <c:v>3341.6453350000002</c:v>
                      </c:pt>
                      <c:pt idx="3179">
                        <c:v>3342.6551849999996</c:v>
                      </c:pt>
                      <c:pt idx="3180">
                        <c:v>3343.6550829999996</c:v>
                      </c:pt>
                      <c:pt idx="3181">
                        <c:v>3344.6539409999996</c:v>
                      </c:pt>
                      <c:pt idx="3182">
                        <c:v>3345.6553199999998</c:v>
                      </c:pt>
                      <c:pt idx="3183">
                        <c:v>3346.6494460000004</c:v>
                      </c:pt>
                      <c:pt idx="3184">
                        <c:v>3347.6470170000002</c:v>
                      </c:pt>
                      <c:pt idx="3185">
                        <c:v>3348.6510760000001</c:v>
                      </c:pt>
                      <c:pt idx="3186">
                        <c:v>3349.6645010000002</c:v>
                      </c:pt>
                      <c:pt idx="3187">
                        <c:v>3350.6658530000004</c:v>
                      </c:pt>
                      <c:pt idx="3188">
                        <c:v>3351.6734189999997</c:v>
                      </c:pt>
                      <c:pt idx="3189">
                        <c:v>3354.6875410000002</c:v>
                      </c:pt>
                      <c:pt idx="3190">
                        <c:v>3355.6885110000003</c:v>
                      </c:pt>
                      <c:pt idx="3191">
                        <c:v>3356.6870449999997</c:v>
                      </c:pt>
                      <c:pt idx="3192">
                        <c:v>3357.6824349999997</c:v>
                      </c:pt>
                      <c:pt idx="3193">
                        <c:v>3358.691804</c:v>
                      </c:pt>
                      <c:pt idx="3194">
                        <c:v>3360.701282</c:v>
                      </c:pt>
                      <c:pt idx="3195">
                        <c:v>3361.6992749999999</c:v>
                      </c:pt>
                      <c:pt idx="3196">
                        <c:v>3362.6927519999999</c:v>
                      </c:pt>
                      <c:pt idx="3197">
                        <c:v>3364.7065259999999</c:v>
                      </c:pt>
                      <c:pt idx="3198">
                        <c:v>146.62358599999993</c:v>
                      </c:pt>
                      <c:pt idx="3199">
                        <c:v>147.62462299999993</c:v>
                      </c:pt>
                      <c:pt idx="3200">
                        <c:v>148.6261669999999</c:v>
                      </c:pt>
                      <c:pt idx="3201">
                        <c:v>149.62753399999997</c:v>
                      </c:pt>
                      <c:pt idx="3202">
                        <c:v>3352.6740319999999</c:v>
                      </c:pt>
                      <c:pt idx="3203">
                        <c:v>3353.6736650000003</c:v>
                      </c:pt>
                      <c:pt idx="3204">
                        <c:v>3359.7009399999997</c:v>
                      </c:pt>
                      <c:pt idx="3205">
                        <c:v>3363.7006719999999</c:v>
                      </c:pt>
                      <c:pt idx="3206">
                        <c:v>3365.7050289999997</c:v>
                      </c:pt>
                      <c:pt idx="3207">
                        <c:v>3366.7028339999997</c:v>
                      </c:pt>
                      <c:pt idx="3208">
                        <c:v>3367.7043979999999</c:v>
                      </c:pt>
                      <c:pt idx="3209">
                        <c:v>3368.6944659999999</c:v>
                      </c:pt>
                      <c:pt idx="3210">
                        <c:v>3369.7045319999997</c:v>
                      </c:pt>
                      <c:pt idx="3211">
                        <c:v>3370.692814</c:v>
                      </c:pt>
                      <c:pt idx="3212">
                        <c:v>3371.7042799999999</c:v>
                      </c:pt>
                      <c:pt idx="3213">
                        <c:v>3372.7027420000004</c:v>
                      </c:pt>
                      <c:pt idx="3214">
                        <c:v>3373.7008249999999</c:v>
                      </c:pt>
                      <c:pt idx="3215">
                        <c:v>3374.7175790000001</c:v>
                      </c:pt>
                      <c:pt idx="3216">
                        <c:v>3375.7325760000003</c:v>
                      </c:pt>
                      <c:pt idx="3217">
                        <c:v>3376.7486689999996</c:v>
                      </c:pt>
                      <c:pt idx="3218">
                        <c:v>3377.7496380000002</c:v>
                      </c:pt>
                      <c:pt idx="3219">
                        <c:v>3378.7496899999996</c:v>
                      </c:pt>
                      <c:pt idx="3220">
                        <c:v>3379.7500339999997</c:v>
                      </c:pt>
                      <c:pt idx="3221">
                        <c:v>3380.7478700000001</c:v>
                      </c:pt>
                      <c:pt idx="3222">
                        <c:v>3381.7642489999998</c:v>
                      </c:pt>
                      <c:pt idx="3223">
                        <c:v>3382.763954</c:v>
                      </c:pt>
                      <c:pt idx="3224">
                        <c:v>3383.7801159999999</c:v>
                      </c:pt>
                      <c:pt idx="3225">
                        <c:v>3384.7815149999997</c:v>
                      </c:pt>
                      <c:pt idx="3226">
                        <c:v>3385.7712899999997</c:v>
                      </c:pt>
                      <c:pt idx="3227">
                        <c:v>3386.7772370000002</c:v>
                      </c:pt>
                      <c:pt idx="3228">
                        <c:v>3387.7778010000002</c:v>
                      </c:pt>
                      <c:pt idx="3229">
                        <c:v>3388.7783799999997</c:v>
                      </c:pt>
                      <c:pt idx="3230">
                        <c:v>3389.8004819999996</c:v>
                      </c:pt>
                      <c:pt idx="3231">
                        <c:v>3390.8051859999996</c:v>
                      </c:pt>
                      <c:pt idx="3232">
                        <c:v>3391.8178760000001</c:v>
                      </c:pt>
                      <c:pt idx="3233">
                        <c:v>3392.8171670000002</c:v>
                      </c:pt>
                      <c:pt idx="3234">
                        <c:v>3393.827225</c:v>
                      </c:pt>
                      <c:pt idx="3235">
                        <c:v>3394.8274449999999</c:v>
                      </c:pt>
                      <c:pt idx="3236">
                        <c:v>3395.8188609999997</c:v>
                      </c:pt>
                      <c:pt idx="3237">
                        <c:v>3396.8227630000001</c:v>
                      </c:pt>
                      <c:pt idx="3238">
                        <c:v>3397.8236129999996</c:v>
                      </c:pt>
                      <c:pt idx="3239">
                        <c:v>3398.8270700000003</c:v>
                      </c:pt>
                      <c:pt idx="3240">
                        <c:v>3399.8265490000003</c:v>
                      </c:pt>
                      <c:pt idx="3241">
                        <c:v>3400.8278749999999</c:v>
                      </c:pt>
                      <c:pt idx="3242">
                        <c:v>3401.8432430000003</c:v>
                      </c:pt>
                      <c:pt idx="3243">
                        <c:v>3402.8591459999998</c:v>
                      </c:pt>
                      <c:pt idx="3244">
                        <c:v>3403.8575060000003</c:v>
                      </c:pt>
                      <c:pt idx="3245">
                        <c:v>3404.8598959999999</c:v>
                      </c:pt>
                      <c:pt idx="3246">
                        <c:v>3405.8601779999999</c:v>
                      </c:pt>
                      <c:pt idx="3247">
                        <c:v>3406.8603549999998</c:v>
                      </c:pt>
                      <c:pt idx="3248">
                        <c:v>3407.8520120000003</c:v>
                      </c:pt>
                      <c:pt idx="3249">
                        <c:v>3408.8576469999998</c:v>
                      </c:pt>
                      <c:pt idx="3250">
                        <c:v>3409.8731239999997</c:v>
                      </c:pt>
                      <c:pt idx="3251">
                        <c:v>3410.890069</c:v>
                      </c:pt>
                      <c:pt idx="3252">
                        <c:v>3411.9048140000004</c:v>
                      </c:pt>
                      <c:pt idx="3253">
                        <c:v>3412.9012599999996</c:v>
                      </c:pt>
                      <c:pt idx="3254">
                        <c:v>3413.8960639999996</c:v>
                      </c:pt>
                      <c:pt idx="3255">
                        <c:v>3414.9075599999996</c:v>
                      </c:pt>
                      <c:pt idx="3256">
                        <c:v>3415.9062400000003</c:v>
                      </c:pt>
                      <c:pt idx="3257">
                        <c:v>3416.9017590000003</c:v>
                      </c:pt>
                      <c:pt idx="3258">
                        <c:v>3417.9086729999999</c:v>
                      </c:pt>
                      <c:pt idx="3259">
                        <c:v>3418.9093819999998</c:v>
                      </c:pt>
                      <c:pt idx="3260">
                        <c:v>3419.8959539999996</c:v>
                      </c:pt>
                      <c:pt idx="3261">
                        <c:v>3420.9091740000003</c:v>
                      </c:pt>
                      <c:pt idx="3262">
                        <c:v>3421.9028760000001</c:v>
                      </c:pt>
                      <c:pt idx="3263">
                        <c:v>3422.894276</c:v>
                      </c:pt>
                      <c:pt idx="3264">
                        <c:v>3423.8978639999996</c:v>
                      </c:pt>
                      <c:pt idx="3265">
                        <c:v>3424.8983189999999</c:v>
                      </c:pt>
                      <c:pt idx="3266">
                        <c:v>3425.8974029999999</c:v>
                      </c:pt>
                      <c:pt idx="3267">
                        <c:v>3426.8991409999999</c:v>
                      </c:pt>
                      <c:pt idx="3268">
                        <c:v>3427.8977619999996</c:v>
                      </c:pt>
                      <c:pt idx="3269">
                        <c:v>3428.9103029999997</c:v>
                      </c:pt>
                      <c:pt idx="3270">
                        <c:v>3429.9213529999997</c:v>
                      </c:pt>
                      <c:pt idx="3271">
                        <c:v>3430.9236099999998</c:v>
                      </c:pt>
                      <c:pt idx="3272">
                        <c:v>3431.926117</c:v>
                      </c:pt>
                      <c:pt idx="3273">
                        <c:v>3432.936138</c:v>
                      </c:pt>
                      <c:pt idx="3274">
                        <c:v>3433.9294980000004</c:v>
                      </c:pt>
                      <c:pt idx="3275">
                        <c:v>3436.9384490000002</c:v>
                      </c:pt>
                      <c:pt idx="3276">
                        <c:v>3437.9440219999997</c:v>
                      </c:pt>
                      <c:pt idx="3277">
                        <c:v>3438.9551769999998</c:v>
                      </c:pt>
                      <c:pt idx="3278">
                        <c:v>142.61985899999991</c:v>
                      </c:pt>
                      <c:pt idx="3279">
                        <c:v>143.62135499999999</c:v>
                      </c:pt>
                      <c:pt idx="3280">
                        <c:v>144.61952199999996</c:v>
                      </c:pt>
                      <c:pt idx="3281">
                        <c:v>145.62362000000007</c:v>
                      </c:pt>
                      <c:pt idx="3282">
                        <c:v>3434.9271399999998</c:v>
                      </c:pt>
                      <c:pt idx="3283">
                        <c:v>3435.9331769999999</c:v>
                      </c:pt>
                      <c:pt idx="3284">
                        <c:v>3439.9534359999998</c:v>
                      </c:pt>
                      <c:pt idx="3285">
                        <c:v>3440.9487980000004</c:v>
                      </c:pt>
                      <c:pt idx="3286">
                        <c:v>3441.9497709999996</c:v>
                      </c:pt>
                      <c:pt idx="3287">
                        <c:v>3442.9525540000004</c:v>
                      </c:pt>
                      <c:pt idx="3288">
                        <c:v>3443.9655350000003</c:v>
                      </c:pt>
                      <c:pt idx="3289">
                        <c:v>3444.9596890000003</c:v>
                      </c:pt>
                      <c:pt idx="3290">
                        <c:v>3445.9673869999997</c:v>
                      </c:pt>
                      <c:pt idx="3291">
                        <c:v>3446.967157</c:v>
                      </c:pt>
                      <c:pt idx="3292">
                        <c:v>3447.9687860000004</c:v>
                      </c:pt>
                      <c:pt idx="3293">
                        <c:v>3448.985111</c:v>
                      </c:pt>
                      <c:pt idx="3294">
                        <c:v>3449.9795290000002</c:v>
                      </c:pt>
                      <c:pt idx="3295">
                        <c:v>3450.9779019999996</c:v>
                      </c:pt>
                      <c:pt idx="3296">
                        <c:v>3451.9844830000002</c:v>
                      </c:pt>
                      <c:pt idx="3297">
                        <c:v>3452.9786059999997</c:v>
                      </c:pt>
                      <c:pt idx="3298">
                        <c:v>3453.9731060000004</c:v>
                      </c:pt>
                      <c:pt idx="3299">
                        <c:v>3454.9725850000004</c:v>
                      </c:pt>
                      <c:pt idx="3300">
                        <c:v>3455.9799679999996</c:v>
                      </c:pt>
                      <c:pt idx="3301">
                        <c:v>3456.9854660000001</c:v>
                      </c:pt>
                      <c:pt idx="3302">
                        <c:v>3457.9800480000004</c:v>
                      </c:pt>
                      <c:pt idx="3303">
                        <c:v>3458.9808190000003</c:v>
                      </c:pt>
                      <c:pt idx="3304">
                        <c:v>3459.9745899999998</c:v>
                      </c:pt>
                      <c:pt idx="3305">
                        <c:v>3460.9824639999997</c:v>
                      </c:pt>
                      <c:pt idx="3306">
                        <c:v>3461.9832150000002</c:v>
                      </c:pt>
                      <c:pt idx="3307">
                        <c:v>3462.9869470000003</c:v>
                      </c:pt>
                      <c:pt idx="3308">
                        <c:v>3463.9763380000004</c:v>
                      </c:pt>
                      <c:pt idx="3309">
                        <c:v>3464.9778539999998</c:v>
                      </c:pt>
                      <c:pt idx="3310">
                        <c:v>3465.9758400000001</c:v>
                      </c:pt>
                      <c:pt idx="3311">
                        <c:v>3466.9857469999997</c:v>
                      </c:pt>
                      <c:pt idx="3312">
                        <c:v>3467.9743980000003</c:v>
                      </c:pt>
                      <c:pt idx="3313">
                        <c:v>3468.9807959999998</c:v>
                      </c:pt>
                      <c:pt idx="3314">
                        <c:v>3469.978615</c:v>
                      </c:pt>
                      <c:pt idx="3315">
                        <c:v>3470.9819340000004</c:v>
                      </c:pt>
                      <c:pt idx="3316">
                        <c:v>3471.981487</c:v>
                      </c:pt>
                      <c:pt idx="3317">
                        <c:v>3472.9723359999998</c:v>
                      </c:pt>
                      <c:pt idx="3318">
                        <c:v>3473.9787470000001</c:v>
                      </c:pt>
                      <c:pt idx="3319">
                        <c:v>3474.9889810000004</c:v>
                      </c:pt>
                      <c:pt idx="3320">
                        <c:v>3476.0157349999999</c:v>
                      </c:pt>
                      <c:pt idx="3321">
                        <c:v>3477.011681</c:v>
                      </c:pt>
                      <c:pt idx="3322">
                        <c:v>3478.0083269999996</c:v>
                      </c:pt>
                      <c:pt idx="3323">
                        <c:v>3479.004484</c:v>
                      </c:pt>
                      <c:pt idx="3324">
                        <c:v>3480.0058060000001</c:v>
                      </c:pt>
                      <c:pt idx="3325">
                        <c:v>3481.006488</c:v>
                      </c:pt>
                      <c:pt idx="3326">
                        <c:v>3482.0180049999999</c:v>
                      </c:pt>
                      <c:pt idx="3327">
                        <c:v>3483.0156960000004</c:v>
                      </c:pt>
                      <c:pt idx="3328">
                        <c:v>3484.0304770000002</c:v>
                      </c:pt>
                      <c:pt idx="3329">
                        <c:v>3485.0259569999998</c:v>
                      </c:pt>
                      <c:pt idx="3330">
                        <c:v>3486.0307130000001</c:v>
                      </c:pt>
                      <c:pt idx="3331">
                        <c:v>3487.031594</c:v>
                      </c:pt>
                      <c:pt idx="3332">
                        <c:v>3488.0228900000002</c:v>
                      </c:pt>
                      <c:pt idx="3333">
                        <c:v>3489.025603</c:v>
                      </c:pt>
                      <c:pt idx="3334">
                        <c:v>3490.0303780000004</c:v>
                      </c:pt>
                      <c:pt idx="3335">
                        <c:v>3491.0309550000002</c:v>
                      </c:pt>
                      <c:pt idx="3336">
                        <c:v>3492.0344580000001</c:v>
                      </c:pt>
                      <c:pt idx="3337">
                        <c:v>3493.0607540000001</c:v>
                      </c:pt>
                      <c:pt idx="3338">
                        <c:v>3494.0538420000003</c:v>
                      </c:pt>
                      <c:pt idx="3339">
                        <c:v>3495.064797</c:v>
                      </c:pt>
                      <c:pt idx="3340">
                        <c:v>3496.0625449999998</c:v>
                      </c:pt>
                      <c:pt idx="3341">
                        <c:v>3497.0571319999999</c:v>
                      </c:pt>
                      <c:pt idx="3342">
                        <c:v>3498.0648060000003</c:v>
                      </c:pt>
                      <c:pt idx="3343">
                        <c:v>3499.0663640000002</c:v>
                      </c:pt>
                      <c:pt idx="3344">
                        <c:v>3500.0663020000002</c:v>
                      </c:pt>
                      <c:pt idx="3345">
                        <c:v>3501.0724970000001</c:v>
                      </c:pt>
                      <c:pt idx="3346">
                        <c:v>3502.0722420000002</c:v>
                      </c:pt>
                      <c:pt idx="3347">
                        <c:v>3503.0784450000001</c:v>
                      </c:pt>
                      <c:pt idx="3348">
                        <c:v>3505.0713569999998</c:v>
                      </c:pt>
                      <c:pt idx="3349">
                        <c:v>3506.075589</c:v>
                      </c:pt>
                      <c:pt idx="3350">
                        <c:v>3508.0769559999999</c:v>
                      </c:pt>
                      <c:pt idx="3351">
                        <c:v>3509.0890419999996</c:v>
                      </c:pt>
                      <c:pt idx="3352">
                        <c:v>3510.0908239999999</c:v>
                      </c:pt>
                      <c:pt idx="3353">
                        <c:v>3512.101208</c:v>
                      </c:pt>
                      <c:pt idx="3354">
                        <c:v>3513.1053549999997</c:v>
                      </c:pt>
                      <c:pt idx="3355">
                        <c:v>138.62781799999993</c:v>
                      </c:pt>
                      <c:pt idx="3356">
                        <c:v>139.62538300000006</c:v>
                      </c:pt>
                      <c:pt idx="3357">
                        <c:v>140.62329999999997</c:v>
                      </c:pt>
                      <c:pt idx="3358">
                        <c:v>141.61865299999999</c:v>
                      </c:pt>
                      <c:pt idx="3359">
                        <c:v>3504.0704839999999</c:v>
                      </c:pt>
                      <c:pt idx="3360">
                        <c:v>3507.075769</c:v>
                      </c:pt>
                      <c:pt idx="3361">
                        <c:v>3511.1081720000002</c:v>
                      </c:pt>
                      <c:pt idx="3362">
                        <c:v>3514.1037310000002</c:v>
                      </c:pt>
                      <c:pt idx="3363">
                        <c:v>3515.1114310000003</c:v>
                      </c:pt>
                      <c:pt idx="3364">
                        <c:v>3516.0998970000001</c:v>
                      </c:pt>
                      <c:pt idx="3365">
                        <c:v>3517.1025929999996</c:v>
                      </c:pt>
                      <c:pt idx="3366">
                        <c:v>3518.1093060000003</c:v>
                      </c:pt>
                      <c:pt idx="3367">
                        <c:v>3519.1116700000002</c:v>
                      </c:pt>
                      <c:pt idx="3368">
                        <c:v>3520.1093330000003</c:v>
                      </c:pt>
                      <c:pt idx="3369">
                        <c:v>3521.1045670000003</c:v>
                      </c:pt>
                      <c:pt idx="3370">
                        <c:v>3522.1252340000001</c:v>
                      </c:pt>
                      <c:pt idx="3371">
                        <c:v>3523.1423269999996</c:v>
                      </c:pt>
                      <c:pt idx="3372">
                        <c:v>3524.1578499999996</c:v>
                      </c:pt>
                      <c:pt idx="3373">
                        <c:v>3525.1466479999999</c:v>
                      </c:pt>
                      <c:pt idx="3374">
                        <c:v>3526.1567370000002</c:v>
                      </c:pt>
                      <c:pt idx="3375">
                        <c:v>3527.1450690000001</c:v>
                      </c:pt>
                      <c:pt idx="3376">
                        <c:v>3528.1444469999997</c:v>
                      </c:pt>
                      <c:pt idx="3377">
                        <c:v>3529.1546760000001</c:v>
                      </c:pt>
                      <c:pt idx="3378">
                        <c:v>3530.1538419999997</c:v>
                      </c:pt>
                      <c:pt idx="3379">
                        <c:v>3531.1468960000002</c:v>
                      </c:pt>
                      <c:pt idx="3380">
                        <c:v>3532.1503599999996</c:v>
                      </c:pt>
                      <c:pt idx="3381">
                        <c:v>3533.1728130000001</c:v>
                      </c:pt>
                      <c:pt idx="3382">
                        <c:v>3534.177455</c:v>
                      </c:pt>
                      <c:pt idx="3383">
                        <c:v>3535.1880199999996</c:v>
                      </c:pt>
                      <c:pt idx="3384">
                        <c:v>3536.1886619999996</c:v>
                      </c:pt>
                      <c:pt idx="3385">
                        <c:v>3537.1928680000001</c:v>
                      </c:pt>
                      <c:pt idx="3386">
                        <c:v>3538.2091680000003</c:v>
                      </c:pt>
                      <c:pt idx="3387">
                        <c:v>3539.2176470000004</c:v>
                      </c:pt>
                      <c:pt idx="3388">
                        <c:v>3540.2349860000004</c:v>
                      </c:pt>
                      <c:pt idx="3389">
                        <c:v>3541.2305079999996</c:v>
                      </c:pt>
                      <c:pt idx="3390">
                        <c:v>3542.2333639999997</c:v>
                      </c:pt>
                      <c:pt idx="3391">
                        <c:v>3543.2314249999999</c:v>
                      </c:pt>
                      <c:pt idx="3392">
                        <c:v>3544.2354939999996</c:v>
                      </c:pt>
                      <c:pt idx="3393">
                        <c:v>3545.2352250000004</c:v>
                      </c:pt>
                      <c:pt idx="3394">
                        <c:v>3546.2259050000002</c:v>
                      </c:pt>
                      <c:pt idx="3395">
                        <c:v>3547.2289440000004</c:v>
                      </c:pt>
                      <c:pt idx="3396">
                        <c:v>3548.2329879999998</c:v>
                      </c:pt>
                      <c:pt idx="3397">
                        <c:v>3549.2281919999996</c:v>
                      </c:pt>
                      <c:pt idx="3398">
                        <c:v>3550.2353569999996</c:v>
                      </c:pt>
                      <c:pt idx="3399">
                        <c:v>3551.2360870000002</c:v>
                      </c:pt>
                      <c:pt idx="3400">
                        <c:v>3552.2255130000003</c:v>
                      </c:pt>
                      <c:pt idx="3401">
                        <c:v>3553.2326190000003</c:v>
                      </c:pt>
                      <c:pt idx="3402">
                        <c:v>3554.2236130000001</c:v>
                      </c:pt>
                      <c:pt idx="3403">
                        <c:v>3555.2355090000001</c:v>
                      </c:pt>
                      <c:pt idx="3404">
                        <c:v>3556.2348140000004</c:v>
                      </c:pt>
                      <c:pt idx="3405">
                        <c:v>3557.2300590000004</c:v>
                      </c:pt>
                      <c:pt idx="3406">
                        <c:v>3558.2374410000002</c:v>
                      </c:pt>
                      <c:pt idx="3407">
                        <c:v>3559.2225490000001</c:v>
                      </c:pt>
                      <c:pt idx="3408">
                        <c:v>3560.2307549999996</c:v>
                      </c:pt>
                      <c:pt idx="3409">
                        <c:v>3561.2305759999999</c:v>
                      </c:pt>
                      <c:pt idx="3410">
                        <c:v>3562.2461759999997</c:v>
                      </c:pt>
                      <c:pt idx="3411">
                        <c:v>3563.2500499999996</c:v>
                      </c:pt>
                      <c:pt idx="3412">
                        <c:v>3564.2594129999998</c:v>
                      </c:pt>
                      <c:pt idx="3413">
                        <c:v>3565.2660219999998</c:v>
                      </c:pt>
                      <c:pt idx="3414">
                        <c:v>3566.2661420000004</c:v>
                      </c:pt>
                      <c:pt idx="3415">
                        <c:v>3567.2661289999996</c:v>
                      </c:pt>
                      <c:pt idx="3416">
                        <c:v>3568.263406</c:v>
                      </c:pt>
                      <c:pt idx="3417">
                        <c:v>3569.2664750000004</c:v>
                      </c:pt>
                      <c:pt idx="3418">
                        <c:v>3570.2804239999996</c:v>
                      </c:pt>
                      <c:pt idx="3419">
                        <c:v>3571.2799679999998</c:v>
                      </c:pt>
                      <c:pt idx="3420">
                        <c:v>3572.2817489999998</c:v>
                      </c:pt>
                      <c:pt idx="3421">
                        <c:v>3573.2797719999999</c:v>
                      </c:pt>
                      <c:pt idx="3422">
                        <c:v>3574.2798169999996</c:v>
                      </c:pt>
                      <c:pt idx="3423">
                        <c:v>3575.2800500000003</c:v>
                      </c:pt>
                      <c:pt idx="3424">
                        <c:v>3576.2830130000002</c:v>
                      </c:pt>
                      <c:pt idx="3425">
                        <c:v>3577.2699339999999</c:v>
                      </c:pt>
                      <c:pt idx="3426">
                        <c:v>3578.2801630000004</c:v>
                      </c:pt>
                      <c:pt idx="3427">
                        <c:v>3579.2725600000003</c:v>
                      </c:pt>
                      <c:pt idx="3428">
                        <c:v>3580.2816229999999</c:v>
                      </c:pt>
                      <c:pt idx="3429">
                        <c:v>3581.2774129999998</c:v>
                      </c:pt>
                      <c:pt idx="3430">
                        <c:v>3582.277341</c:v>
                      </c:pt>
                      <c:pt idx="3431">
                        <c:v>3583.2778740000003</c:v>
                      </c:pt>
                      <c:pt idx="3432">
                        <c:v>3584.2804219999998</c:v>
                      </c:pt>
                      <c:pt idx="3433">
                        <c:v>3588.2807899999998</c:v>
                      </c:pt>
                      <c:pt idx="3434">
                        <c:v>3589.279501</c:v>
                      </c:pt>
                      <c:pt idx="3435">
                        <c:v>3597.31387</c:v>
                      </c:pt>
                      <c:pt idx="3436">
                        <c:v>3598.3099099999999</c:v>
                      </c:pt>
                      <c:pt idx="3437">
                        <c:v>134.6116750000001</c:v>
                      </c:pt>
                      <c:pt idx="3438">
                        <c:v>135.6246349999999</c:v>
                      </c:pt>
                      <c:pt idx="3439">
                        <c:v>136.62605299999996</c:v>
                      </c:pt>
                      <c:pt idx="3440">
                        <c:v>137.6260769999999</c:v>
                      </c:pt>
                      <c:pt idx="3441">
                        <c:v>3585.2709999999997</c:v>
                      </c:pt>
                      <c:pt idx="3442">
                        <c:v>3586.2805509999998</c:v>
                      </c:pt>
                      <c:pt idx="3443">
                        <c:v>3587.2806460000002</c:v>
                      </c:pt>
                      <c:pt idx="3444">
                        <c:v>3590.2704020000001</c:v>
                      </c:pt>
                      <c:pt idx="3445">
                        <c:v>3591.2875670000003</c:v>
                      </c:pt>
                      <c:pt idx="3446">
                        <c:v>3592.2967879999997</c:v>
                      </c:pt>
                      <c:pt idx="3447">
                        <c:v>3593.3101569999999</c:v>
                      </c:pt>
                      <c:pt idx="3448">
                        <c:v>3594.3107760000003</c:v>
                      </c:pt>
                      <c:pt idx="3449">
                        <c:v>3595.3105489999998</c:v>
                      </c:pt>
                      <c:pt idx="3450">
                        <c:v>3596.3123750000004</c:v>
                      </c:pt>
                      <c:pt idx="3451">
                        <c:v>3599.3285580000002</c:v>
                      </c:pt>
                      <c:pt idx="3452">
                        <c:v>3600.3290040000002</c:v>
                      </c:pt>
                      <c:pt idx="3453">
                        <c:v>3601.3270689999999</c:v>
                      </c:pt>
                      <c:pt idx="3454">
                        <c:v>3602.3198629999997</c:v>
                      </c:pt>
                      <c:pt idx="3455">
                        <c:v>3603.3176430000003</c:v>
                      </c:pt>
                      <c:pt idx="3456">
                        <c:v>3604.3261199999997</c:v>
                      </c:pt>
                      <c:pt idx="3457">
                        <c:v>3605.3277550000003</c:v>
                      </c:pt>
                      <c:pt idx="3458">
                        <c:v>3606.3162929999999</c:v>
                      </c:pt>
                      <c:pt idx="3459">
                        <c:v>3607.3200059999999</c:v>
                      </c:pt>
                      <c:pt idx="3460">
                        <c:v>3608.3231669999996</c:v>
                      </c:pt>
                      <c:pt idx="3461">
                        <c:v>3609.3179190000001</c:v>
                      </c:pt>
                      <c:pt idx="3462">
                        <c:v>3610.3432940000002</c:v>
                      </c:pt>
                      <c:pt idx="3463">
                        <c:v>3611.3416660000003</c:v>
                      </c:pt>
                      <c:pt idx="3464">
                        <c:v>3612.3485220000002</c:v>
                      </c:pt>
                      <c:pt idx="3465">
                        <c:v>3613.3599260000001</c:v>
                      </c:pt>
                      <c:pt idx="3466">
                        <c:v>3614.357892</c:v>
                      </c:pt>
                      <c:pt idx="3467">
                        <c:v>3615.3586169999999</c:v>
                      </c:pt>
                      <c:pt idx="3468">
                        <c:v>3616.3607849999999</c:v>
                      </c:pt>
                      <c:pt idx="3469">
                        <c:v>3617.3486339999999</c:v>
                      </c:pt>
                      <c:pt idx="3470">
                        <c:v>3618.3617329999997</c:v>
                      </c:pt>
                      <c:pt idx="3471">
                        <c:v>3619.3593490000003</c:v>
                      </c:pt>
                      <c:pt idx="3472">
                        <c:v>3620.3576499999999</c:v>
                      </c:pt>
                      <c:pt idx="3473">
                        <c:v>3621.352183</c:v>
                      </c:pt>
                      <c:pt idx="3474">
                        <c:v>3622.352578</c:v>
                      </c:pt>
                      <c:pt idx="3475">
                        <c:v>3623.3581999999997</c:v>
                      </c:pt>
                      <c:pt idx="3476">
                        <c:v>3624.3602300000002</c:v>
                      </c:pt>
                      <c:pt idx="3477">
                        <c:v>3625.3482880000001</c:v>
                      </c:pt>
                      <c:pt idx="3478">
                        <c:v>3626.3643629999997</c:v>
                      </c:pt>
                      <c:pt idx="3479">
                        <c:v>3627.3813170000003</c:v>
                      </c:pt>
                      <c:pt idx="3480">
                        <c:v>3628.4047179999998</c:v>
                      </c:pt>
                      <c:pt idx="3481">
                        <c:v>3629.3996980000002</c:v>
                      </c:pt>
                      <c:pt idx="3482">
                        <c:v>3630.4004779999996</c:v>
                      </c:pt>
                      <c:pt idx="3483">
                        <c:v>3631.4052579999998</c:v>
                      </c:pt>
                      <c:pt idx="3484">
                        <c:v>3632.4062999999996</c:v>
                      </c:pt>
                      <c:pt idx="3485">
                        <c:v>3633.4064410000001</c:v>
                      </c:pt>
                      <c:pt idx="3486">
                        <c:v>3634.4065490000003</c:v>
                      </c:pt>
                      <c:pt idx="3487">
                        <c:v>3635.405882</c:v>
                      </c:pt>
                      <c:pt idx="3488">
                        <c:v>3636.396788</c:v>
                      </c:pt>
                      <c:pt idx="3489">
                        <c:v>3637.4229660000001</c:v>
                      </c:pt>
                      <c:pt idx="3490">
                        <c:v>3638.4345960000001</c:v>
                      </c:pt>
                      <c:pt idx="3491">
                        <c:v>3639.4276259999997</c:v>
                      </c:pt>
                      <c:pt idx="3492">
                        <c:v>3640.4281300000002</c:v>
                      </c:pt>
                      <c:pt idx="3493">
                        <c:v>3641.4366360000004</c:v>
                      </c:pt>
                      <c:pt idx="3494">
                        <c:v>3642.4524069999998</c:v>
                      </c:pt>
                      <c:pt idx="3495">
                        <c:v>3643.4524009999996</c:v>
                      </c:pt>
                      <c:pt idx="3496">
                        <c:v>3644.451908</c:v>
                      </c:pt>
                      <c:pt idx="3497">
                        <c:v>3645.4511359999997</c:v>
                      </c:pt>
                      <c:pt idx="3498">
                        <c:v>3646.4445750000004</c:v>
                      </c:pt>
                      <c:pt idx="3499">
                        <c:v>3647.4541019999997</c:v>
                      </c:pt>
                      <c:pt idx="3500">
                        <c:v>3648.4555010000004</c:v>
                      </c:pt>
                      <c:pt idx="3501">
                        <c:v>3649.4647709999999</c:v>
                      </c:pt>
                      <c:pt idx="3502">
                        <c:v>3650.4706910000004</c:v>
                      </c:pt>
                      <c:pt idx="3503">
                        <c:v>3651.4597739999999</c:v>
                      </c:pt>
                      <c:pt idx="3504">
                        <c:v>3652.4608850000004</c:v>
                      </c:pt>
                      <c:pt idx="3505">
                        <c:v>3654.4859459999998</c:v>
                      </c:pt>
                      <c:pt idx="3506">
                        <c:v>3655.4759249999997</c:v>
                      </c:pt>
                      <c:pt idx="3507">
                        <c:v>3656.4732949999998</c:v>
                      </c:pt>
                      <c:pt idx="3508">
                        <c:v>3657.4803060000004</c:v>
                      </c:pt>
                      <c:pt idx="3509">
                        <c:v>3658.4766479999998</c:v>
                      </c:pt>
                      <c:pt idx="3510">
                        <c:v>3659.4849210000002</c:v>
                      </c:pt>
                      <c:pt idx="3511">
                        <c:v>3660.4737020000002</c:v>
                      </c:pt>
                      <c:pt idx="3512">
                        <c:v>3661.4742450000003</c:v>
                      </c:pt>
                      <c:pt idx="3513">
                        <c:v>3662.479034</c:v>
                      </c:pt>
                      <c:pt idx="3514">
                        <c:v>3663.4838669999999</c:v>
                      </c:pt>
                      <c:pt idx="3515">
                        <c:v>3664.4748310000004</c:v>
                      </c:pt>
                      <c:pt idx="3516">
                        <c:v>3665.4777489999997</c:v>
                      </c:pt>
                      <c:pt idx="3517">
                        <c:v>3666.485901</c:v>
                      </c:pt>
                      <c:pt idx="3518">
                        <c:v>3670.4776169999996</c:v>
                      </c:pt>
                      <c:pt idx="3519">
                        <c:v>130.59535099999994</c:v>
                      </c:pt>
                      <c:pt idx="3520">
                        <c:v>131.59594599999991</c:v>
                      </c:pt>
                      <c:pt idx="3521">
                        <c:v>132.59781399999997</c:v>
                      </c:pt>
                      <c:pt idx="3522">
                        <c:v>133.59741800000006</c:v>
                      </c:pt>
                      <c:pt idx="3523">
                        <c:v>3653.4638539999996</c:v>
                      </c:pt>
                      <c:pt idx="3524">
                        <c:v>3667.4822359999998</c:v>
                      </c:pt>
                      <c:pt idx="3525">
                        <c:v>3668.4729479999996</c:v>
                      </c:pt>
                      <c:pt idx="3526">
                        <c:v>3669.4737439999999</c:v>
                      </c:pt>
                      <c:pt idx="3527">
                        <c:v>3671.4841969999998</c:v>
                      </c:pt>
                      <c:pt idx="3528">
                        <c:v>3672.4784419999996</c:v>
                      </c:pt>
                      <c:pt idx="3529">
                        <c:v>3673.4730120000004</c:v>
                      </c:pt>
                      <c:pt idx="3530">
                        <c:v>3674.4743850000004</c:v>
                      </c:pt>
                      <c:pt idx="3531">
                        <c:v>3675.4787610000003</c:v>
                      </c:pt>
                      <c:pt idx="3532">
                        <c:v>3676.483663</c:v>
                      </c:pt>
                      <c:pt idx="3533">
                        <c:v>3677.4728450000002</c:v>
                      </c:pt>
                      <c:pt idx="3534">
                        <c:v>3678.4860010000002</c:v>
                      </c:pt>
                      <c:pt idx="3535">
                        <c:v>3679.472753</c:v>
                      </c:pt>
                      <c:pt idx="3536">
                        <c:v>3680.4762739999996</c:v>
                      </c:pt>
                      <c:pt idx="3537">
                        <c:v>3681.4826629999998</c:v>
                      </c:pt>
                      <c:pt idx="3538">
                        <c:v>3682.4774980000002</c:v>
                      </c:pt>
                      <c:pt idx="3539">
                        <c:v>3683.4843019999998</c:v>
                      </c:pt>
                      <c:pt idx="3540">
                        <c:v>3684.479034</c:v>
                      </c:pt>
                      <c:pt idx="3541">
                        <c:v>3685.4797269999999</c:v>
                      </c:pt>
                      <c:pt idx="3542">
                        <c:v>3686.4849549999999</c:v>
                      </c:pt>
                      <c:pt idx="3543">
                        <c:v>3687.4771570000003</c:v>
                      </c:pt>
                      <c:pt idx="3544">
                        <c:v>3688.4726060000003</c:v>
                      </c:pt>
                      <c:pt idx="3545">
                        <c:v>3689.4782789999999</c:v>
                      </c:pt>
                      <c:pt idx="3546">
                        <c:v>3690.4797269999999</c:v>
                      </c:pt>
                      <c:pt idx="3547">
                        <c:v>3691.4859900000001</c:v>
                      </c:pt>
                      <c:pt idx="3548">
                        <c:v>3692.4887879999997</c:v>
                      </c:pt>
                      <c:pt idx="3549">
                        <c:v>3693.4893789999996</c:v>
                      </c:pt>
                      <c:pt idx="3550">
                        <c:v>3694.4941760000002</c:v>
                      </c:pt>
                      <c:pt idx="3551">
                        <c:v>3695.4914820000004</c:v>
                      </c:pt>
                      <c:pt idx="3552">
                        <c:v>3696.5028389999998</c:v>
                      </c:pt>
                      <c:pt idx="3553">
                        <c:v>3697.5013760000002</c:v>
                      </c:pt>
                      <c:pt idx="3554">
                        <c:v>3698.4898999999996</c:v>
                      </c:pt>
                      <c:pt idx="3555">
                        <c:v>3699.4952659999999</c:v>
                      </c:pt>
                      <c:pt idx="3556">
                        <c:v>3700.4947410000004</c:v>
                      </c:pt>
                      <c:pt idx="3557">
                        <c:v>3701.4993780000004</c:v>
                      </c:pt>
                      <c:pt idx="3558">
                        <c:v>3702.4932710000003</c:v>
                      </c:pt>
                      <c:pt idx="3559">
                        <c:v>3703.4951380000002</c:v>
                      </c:pt>
                      <c:pt idx="3560">
                        <c:v>3704.4905090000002</c:v>
                      </c:pt>
                      <c:pt idx="3561">
                        <c:v>3705.5161319999997</c:v>
                      </c:pt>
                      <c:pt idx="3562">
                        <c:v>3706.5136499999999</c:v>
                      </c:pt>
                      <c:pt idx="3563">
                        <c:v>3707.516912</c:v>
                      </c:pt>
                      <c:pt idx="3564">
                        <c:v>3708.5333520000004</c:v>
                      </c:pt>
                      <c:pt idx="3565">
                        <c:v>3709.5327289999996</c:v>
                      </c:pt>
                      <c:pt idx="3566">
                        <c:v>3710.5305740000003</c:v>
                      </c:pt>
                      <c:pt idx="3567">
                        <c:v>3711.5260870000002</c:v>
                      </c:pt>
                      <c:pt idx="3568">
                        <c:v>3712.5308020000002</c:v>
                      </c:pt>
                      <c:pt idx="3569">
                        <c:v>3713.5342860000001</c:v>
                      </c:pt>
                      <c:pt idx="3570">
                        <c:v>3714.5220419999996</c:v>
                      </c:pt>
                      <c:pt idx="3571">
                        <c:v>3715.5342769999997</c:v>
                      </c:pt>
                      <c:pt idx="3572">
                        <c:v>3716.5330960000001</c:v>
                      </c:pt>
                      <c:pt idx="3573">
                        <c:v>3717.5222979999999</c:v>
                      </c:pt>
                      <c:pt idx="3574">
                        <c:v>3718.526586</c:v>
                      </c:pt>
                      <c:pt idx="3575">
                        <c:v>3719.5404120000003</c:v>
                      </c:pt>
                      <c:pt idx="3576">
                        <c:v>3720.5371610000002</c:v>
                      </c:pt>
                      <c:pt idx="3577">
                        <c:v>3721.5467669999998</c:v>
                      </c:pt>
                      <c:pt idx="3578">
                        <c:v>3722.5513840000003</c:v>
                      </c:pt>
                      <c:pt idx="3579">
                        <c:v>3723.5680590000002</c:v>
                      </c:pt>
                      <c:pt idx="3580">
                        <c:v>3724.5784530000001</c:v>
                      </c:pt>
                      <c:pt idx="3581">
                        <c:v>3725.5803100000003</c:v>
                      </c:pt>
                      <c:pt idx="3582">
                        <c:v>3726.5759280000002</c:v>
                      </c:pt>
                      <c:pt idx="3583">
                        <c:v>3727.5870409999998</c:v>
                      </c:pt>
                      <c:pt idx="3584">
                        <c:v>3728.5842380000004</c:v>
                      </c:pt>
                      <c:pt idx="3585">
                        <c:v>3729.5943440000001</c:v>
                      </c:pt>
                      <c:pt idx="3586">
                        <c:v>3730.5881060000002</c:v>
                      </c:pt>
                      <c:pt idx="3587">
                        <c:v>3731.5826150000003</c:v>
                      </c:pt>
                      <c:pt idx="3588">
                        <c:v>3732.5946050000002</c:v>
                      </c:pt>
                      <c:pt idx="3589">
                        <c:v>3733.5950849999999</c:v>
                      </c:pt>
                      <c:pt idx="3590">
                        <c:v>3734.595198</c:v>
                      </c:pt>
                      <c:pt idx="3591">
                        <c:v>3736.5905229999998</c:v>
                      </c:pt>
                      <c:pt idx="3592">
                        <c:v>3737.5938139999998</c:v>
                      </c:pt>
                      <c:pt idx="3593">
                        <c:v>3738.5963810000003</c:v>
                      </c:pt>
                      <c:pt idx="3594">
                        <c:v>3740.5883940000003</c:v>
                      </c:pt>
                      <c:pt idx="3595">
                        <c:v>3741.6088319999999</c:v>
                      </c:pt>
                      <c:pt idx="3596">
                        <c:v>3742.5971490000002</c:v>
                      </c:pt>
                      <c:pt idx="3597">
                        <c:v>3743.6098680000005</c:v>
                      </c:pt>
                      <c:pt idx="3598">
                        <c:v>3746.6148480000002</c:v>
                      </c:pt>
                      <c:pt idx="3599">
                        <c:v>3748.625196</c:v>
                      </c:pt>
                      <c:pt idx="3600">
                        <c:v>3750.6581820000001</c:v>
                      </c:pt>
                      <c:pt idx="3601">
                        <c:v>126.58458599999994</c:v>
                      </c:pt>
                      <c:pt idx="3602">
                        <c:v>127.58117599999991</c:v>
                      </c:pt>
                      <c:pt idx="3603">
                        <c:v>128.59438300000011</c:v>
                      </c:pt>
                      <c:pt idx="3604">
                        <c:v>129.59472299999993</c:v>
                      </c:pt>
                      <c:pt idx="3605">
                        <c:v>3735.5883890000005</c:v>
                      </c:pt>
                      <c:pt idx="3606">
                        <c:v>3739.5907989999996</c:v>
                      </c:pt>
                      <c:pt idx="3607">
                        <c:v>3744.6047740000004</c:v>
                      </c:pt>
                      <c:pt idx="3608">
                        <c:v>3745.6105799999996</c:v>
                      </c:pt>
                      <c:pt idx="3609">
                        <c:v>3747.6158919999998</c:v>
                      </c:pt>
                      <c:pt idx="3610">
                        <c:v>3749.6408110000002</c:v>
                      </c:pt>
                      <c:pt idx="3611">
                        <c:v>3751.6549130000003</c:v>
                      </c:pt>
                      <c:pt idx="3612">
                        <c:v>3752.6579179999999</c:v>
                      </c:pt>
                      <c:pt idx="3613">
                        <c:v>3753.6548409999996</c:v>
                      </c:pt>
                      <c:pt idx="3614">
                        <c:v>3754.65211</c:v>
                      </c:pt>
                      <c:pt idx="3615">
                        <c:v>3755.6568749999997</c:v>
                      </c:pt>
                      <c:pt idx="3616">
                        <c:v>3756.6440430000002</c:v>
                      </c:pt>
                      <c:pt idx="3617">
                        <c:v>3757.6526320000003</c:v>
                      </c:pt>
                      <c:pt idx="3618">
                        <c:v>3758.6500960000003</c:v>
                      </c:pt>
                      <c:pt idx="3619">
                        <c:v>3759.6505999999999</c:v>
                      </c:pt>
                      <c:pt idx="3620">
                        <c:v>3760.6490460000005</c:v>
                      </c:pt>
                      <c:pt idx="3621">
                        <c:v>3761.65038</c:v>
                      </c:pt>
                      <c:pt idx="3622">
                        <c:v>3762.6466979999996</c:v>
                      </c:pt>
                      <c:pt idx="3623">
                        <c:v>3763.6489250000004</c:v>
                      </c:pt>
                      <c:pt idx="3624">
                        <c:v>3764.6579860000002</c:v>
                      </c:pt>
                      <c:pt idx="3625">
                        <c:v>3765.6559859999998</c:v>
                      </c:pt>
                      <c:pt idx="3626">
                        <c:v>3766.6462670000001</c:v>
                      </c:pt>
                      <c:pt idx="3627">
                        <c:v>3767.6568440000001</c:v>
                      </c:pt>
                      <c:pt idx="3628">
                        <c:v>3768.6579949999996</c:v>
                      </c:pt>
                      <c:pt idx="3629">
                        <c:v>3769.6579629999997</c:v>
                      </c:pt>
                      <c:pt idx="3630">
                        <c:v>3770.6554699999997</c:v>
                      </c:pt>
                      <c:pt idx="3631">
                        <c:v>3771.6585349999996</c:v>
                      </c:pt>
                      <c:pt idx="3632">
                        <c:v>3772.6450679999998</c:v>
                      </c:pt>
                      <c:pt idx="3633">
                        <c:v>3773.6686179999997</c:v>
                      </c:pt>
                      <c:pt idx="3634">
                        <c:v>3774.6735040000003</c:v>
                      </c:pt>
                      <c:pt idx="3635">
                        <c:v>3775.689359</c:v>
                      </c:pt>
                      <c:pt idx="3636">
                        <c:v>3776.6994119999999</c:v>
                      </c:pt>
                      <c:pt idx="3637">
                        <c:v>122.57499600000006</c:v>
                      </c:pt>
                      <c:pt idx="3638">
                        <c:v>123.57542200000012</c:v>
                      </c:pt>
                      <c:pt idx="3639">
                        <c:v>124.58322999999996</c:v>
                      </c:pt>
                      <c:pt idx="3640">
                        <c:v>125.58688400000005</c:v>
                      </c:pt>
                      <c:pt idx="3641">
                        <c:v>119.56545299999993</c:v>
                      </c:pt>
                      <c:pt idx="3642">
                        <c:v>120.57814499999995</c:v>
                      </c:pt>
                      <c:pt idx="3643">
                        <c:v>121.57843699999989</c:v>
                      </c:pt>
                      <c:pt idx="3644">
                        <c:v>116.52130800000009</c:v>
                      </c:pt>
                      <c:pt idx="3645">
                        <c:v>117.54726400000004</c:v>
                      </c:pt>
                      <c:pt idx="3646">
                        <c:v>118.56324799999993</c:v>
                      </c:pt>
                      <c:pt idx="3647">
                        <c:v>112.48762000000011</c:v>
                      </c:pt>
                      <c:pt idx="3648">
                        <c:v>113.50057700000002</c:v>
                      </c:pt>
                      <c:pt idx="3649">
                        <c:v>114.51626899999997</c:v>
                      </c:pt>
                      <c:pt idx="3650">
                        <c:v>115.53127599999993</c:v>
                      </c:pt>
                      <c:pt idx="3651">
                        <c:v>108.48477600000001</c:v>
                      </c:pt>
                      <c:pt idx="3652">
                        <c:v>109.47359600000004</c:v>
                      </c:pt>
                      <c:pt idx="3653">
                        <c:v>110.48690899999997</c:v>
                      </c:pt>
                      <c:pt idx="3654">
                        <c:v>111.48376200000007</c:v>
                      </c:pt>
                      <c:pt idx="3655">
                        <c:v>105.55769499999997</c:v>
                      </c:pt>
                      <c:pt idx="3656">
                        <c:v>106.56315300000006</c:v>
                      </c:pt>
                      <c:pt idx="3657">
                        <c:v>107.4735189999999</c:v>
                      </c:pt>
                      <c:pt idx="3658">
                        <c:v>101.49419499999999</c:v>
                      </c:pt>
                      <c:pt idx="3659">
                        <c:v>102.51443599999993</c:v>
                      </c:pt>
                      <c:pt idx="3660">
                        <c:v>103.52187800000002</c:v>
                      </c:pt>
                      <c:pt idx="3661">
                        <c:v>104.54344100000003</c:v>
                      </c:pt>
                      <c:pt idx="3662">
                        <c:v>98.486613000000034</c:v>
                      </c:pt>
                      <c:pt idx="3663">
                        <c:v>99.472539000000097</c:v>
                      </c:pt>
                      <c:pt idx="3664">
                        <c:v>100.48281799999995</c:v>
                      </c:pt>
                      <c:pt idx="3665">
                        <c:v>95.453128000000106</c:v>
                      </c:pt>
                      <c:pt idx="3666">
                        <c:v>96.453784000000041</c:v>
                      </c:pt>
                      <c:pt idx="3667">
                        <c:v>97.469464000000016</c:v>
                      </c:pt>
                      <c:pt idx="3668">
                        <c:v>91.435580999999956</c:v>
                      </c:pt>
                      <c:pt idx="3669">
                        <c:v>92.453244999999924</c:v>
                      </c:pt>
                      <c:pt idx="3670">
                        <c:v>93.453936999999996</c:v>
                      </c:pt>
                      <c:pt idx="3671">
                        <c:v>94.455169000000069</c:v>
                      </c:pt>
                      <c:pt idx="3672">
                        <c:v>88.404537000000118</c:v>
                      </c:pt>
                      <c:pt idx="3673">
                        <c:v>89.405754000000115</c:v>
                      </c:pt>
                      <c:pt idx="3674">
                        <c:v>90.421878000000106</c:v>
                      </c:pt>
                      <c:pt idx="3675">
                        <c:v>86.407629000000043</c:v>
                      </c:pt>
                      <c:pt idx="3676">
                        <c:v>87.405371000000059</c:v>
                      </c:pt>
                      <c:pt idx="3677">
                        <c:v>82.353886000000102</c:v>
                      </c:pt>
                      <c:pt idx="3678">
                        <c:v>83.369486000000052</c:v>
                      </c:pt>
                      <c:pt idx="3679">
                        <c:v>84.386115999999902</c:v>
                      </c:pt>
                      <c:pt idx="3680">
                        <c:v>85.386089000000084</c:v>
                      </c:pt>
                      <c:pt idx="3681">
                        <c:v>79.358758999999964</c:v>
                      </c:pt>
                      <c:pt idx="3682">
                        <c:v>80.348741999999902</c:v>
                      </c:pt>
                      <c:pt idx="3683">
                        <c:v>81.349519999999984</c:v>
                      </c:pt>
                      <c:pt idx="3684">
                        <c:v>76.328044999999975</c:v>
                      </c:pt>
                      <c:pt idx="3685">
                        <c:v>77.330263000000059</c:v>
                      </c:pt>
                      <c:pt idx="3686">
                        <c:v>78.331501000000117</c:v>
                      </c:pt>
                      <c:pt idx="3687">
                        <c:v>73.325651000000107</c:v>
                      </c:pt>
                      <c:pt idx="3688">
                        <c:v>74.32503799999995</c:v>
                      </c:pt>
                      <c:pt idx="3689">
                        <c:v>75.325736000000006</c:v>
                      </c:pt>
                      <c:pt idx="3690">
                        <c:v>71.329056999999921</c:v>
                      </c:pt>
                      <c:pt idx="3691">
                        <c:v>72.330114999999978</c:v>
                      </c:pt>
                      <c:pt idx="3692">
                        <c:v>68.314507000000049</c:v>
                      </c:pt>
                      <c:pt idx="3693">
                        <c:v>69.329210999999987</c:v>
                      </c:pt>
                      <c:pt idx="3694">
                        <c:v>70.326506999999992</c:v>
                      </c:pt>
                      <c:pt idx="3695">
                        <c:v>65.270017000000053</c:v>
                      </c:pt>
                      <c:pt idx="3696">
                        <c:v>66.296998999999914</c:v>
                      </c:pt>
                      <c:pt idx="3697">
                        <c:v>67.295556999999917</c:v>
                      </c:pt>
                      <c:pt idx="3698">
                        <c:v>63.24984500000005</c:v>
                      </c:pt>
                      <c:pt idx="3699">
                        <c:v>64.267585000000054</c:v>
                      </c:pt>
                      <c:pt idx="3700">
                        <c:v>60.224091999999928</c:v>
                      </c:pt>
                      <c:pt idx="3701">
                        <c:v>61.225537999999915</c:v>
                      </c:pt>
                      <c:pt idx="3702">
                        <c:v>62.243062000000009</c:v>
                      </c:pt>
                      <c:pt idx="3703">
                        <c:v>58.207006000000092</c:v>
                      </c:pt>
                      <c:pt idx="3704">
                        <c:v>59.236394000000018</c:v>
                      </c:pt>
                      <c:pt idx="3705">
                        <c:v>56.209231999999929</c:v>
                      </c:pt>
                      <c:pt idx="3706">
                        <c:v>57.201058999999987</c:v>
                      </c:pt>
                      <c:pt idx="3707">
                        <c:v>53.198863999999958</c:v>
                      </c:pt>
                      <c:pt idx="3708">
                        <c:v>54.200923999999986</c:v>
                      </c:pt>
                      <c:pt idx="3709">
                        <c:v>55.203021000000035</c:v>
                      </c:pt>
                      <c:pt idx="3710">
                        <c:v>51.202794999999924</c:v>
                      </c:pt>
                      <c:pt idx="3711">
                        <c:v>52.202174999999897</c:v>
                      </c:pt>
                      <c:pt idx="3712">
                        <c:v>49.173307000000023</c:v>
                      </c:pt>
                      <c:pt idx="3713">
                        <c:v>50.189407000000074</c:v>
                      </c:pt>
                      <c:pt idx="3714">
                        <c:v>48.157339000000093</c:v>
                      </c:pt>
                      <c:pt idx="3715">
                        <c:v>46.152524000000085</c:v>
                      </c:pt>
                      <c:pt idx="3716">
                        <c:v>47.152822000000015</c:v>
                      </c:pt>
                      <c:pt idx="3717">
                        <c:v>44.152008999999907</c:v>
                      </c:pt>
                      <c:pt idx="3718">
                        <c:v>45.152767999999924</c:v>
                      </c:pt>
                      <c:pt idx="3719">
                        <c:v>42.153062999999975</c:v>
                      </c:pt>
                      <c:pt idx="3720">
                        <c:v>43.151577000000088</c:v>
                      </c:pt>
                      <c:pt idx="3721">
                        <c:v>41.153964999999971</c:v>
                      </c:pt>
                      <c:pt idx="3722">
                        <c:v>39.151881000000003</c:v>
                      </c:pt>
                      <c:pt idx="3723">
                        <c:v>40.152966000000106</c:v>
                      </c:pt>
                      <c:pt idx="3724">
                        <c:v>38.140630999999985</c:v>
                      </c:pt>
                      <c:pt idx="3725">
                        <c:v>37.11248599999999</c:v>
                      </c:pt>
                      <c:pt idx="3726">
                        <c:v>35.09699999999998</c:v>
                      </c:pt>
                      <c:pt idx="3727">
                        <c:v>36.1118570000001</c:v>
                      </c:pt>
                      <c:pt idx="3728">
                        <c:v>34.098050999999941</c:v>
                      </c:pt>
                      <c:pt idx="3729">
                        <c:v>33.111216999999897</c:v>
                      </c:pt>
                      <c:pt idx="3730">
                        <c:v>32.097492999999986</c:v>
                      </c:pt>
                      <c:pt idx="3731">
                        <c:v>31.109842999999955</c:v>
                      </c:pt>
                      <c:pt idx="3732">
                        <c:v>30.105101999999988</c:v>
                      </c:pt>
                      <c:pt idx="3733">
                        <c:v>29.111472000000049</c:v>
                      </c:pt>
                      <c:pt idx="3734">
                        <c:v>28.109357000000045</c:v>
                      </c:pt>
                      <c:pt idx="3735">
                        <c:v>27.109948999999915</c:v>
                      </c:pt>
                      <c:pt idx="3736">
                        <c:v>26.102767000000085</c:v>
                      </c:pt>
                      <c:pt idx="3737">
                        <c:v>25.108367999999928</c:v>
                      </c:pt>
                      <c:pt idx="3738">
                        <c:v>24.108275999999933</c:v>
                      </c:pt>
                      <c:pt idx="3739">
                        <c:v>23.108422000000019</c:v>
                      </c:pt>
                      <c:pt idx="3740">
                        <c:v>22.108019999999897</c:v>
                      </c:pt>
                      <c:pt idx="3741">
                        <c:v>21.10022099999992</c:v>
                      </c:pt>
                      <c:pt idx="3742">
                        <c:v>20.104282000000012</c:v>
                      </c:pt>
                      <c:pt idx="3743">
                        <c:v>19.092241000000058</c:v>
                      </c:pt>
                      <c:pt idx="3744">
                        <c:v>18.069582000000082</c:v>
                      </c:pt>
                      <c:pt idx="3745">
                        <c:v>17.078524000000016</c:v>
                      </c:pt>
                      <c:pt idx="3746">
                        <c:v>16.076309000000037</c:v>
                      </c:pt>
                      <c:pt idx="3747">
                        <c:v>15.074200999999903</c:v>
                      </c:pt>
                      <c:pt idx="3748">
                        <c:v>14.059907000000067</c:v>
                      </c:pt>
                      <c:pt idx="3749">
                        <c:v>13.053928000000042</c:v>
                      </c:pt>
                      <c:pt idx="3750">
                        <c:v>12.03778699999998</c:v>
                      </c:pt>
                      <c:pt idx="3751">
                        <c:v>11.044867999999951</c:v>
                      </c:pt>
                      <c:pt idx="3752">
                        <c:v>10.043859000000111</c:v>
                      </c:pt>
                      <c:pt idx="3753">
                        <c:v>9.0304169999999431</c:v>
                      </c:pt>
                      <c:pt idx="3754">
                        <c:v>8.0228899999999612</c:v>
                      </c:pt>
                      <c:pt idx="3755">
                        <c:v>7.0317990000000918</c:v>
                      </c:pt>
                      <c:pt idx="3756">
                        <c:v>6.0312460000000101</c:v>
                      </c:pt>
                      <c:pt idx="3757">
                        <c:v>5.0321539999999914</c:v>
                      </c:pt>
                      <c:pt idx="3758">
                        <c:v>0</c:v>
                      </c:pt>
                      <c:pt idx="3759">
                        <c:v>1.0017370000000483</c:v>
                      </c:pt>
                      <c:pt idx="3760">
                        <c:v>2.0013460000000123</c:v>
                      </c:pt>
                      <c:pt idx="3761">
                        <c:v>3.0172640000000683</c:v>
                      </c:pt>
                      <c:pt idx="3762">
                        <c:v>4.0323160000000371</c:v>
                      </c:pt>
                    </c:numCache>
                  </c:numRef>
                </c:xVal>
                <c:yVal>
                  <c:numRef>
                    <c:extLst xmlns:c15="http://schemas.microsoft.com/office/drawing/2012/chart">
                      <c:ext xmlns:c15="http://schemas.microsoft.com/office/drawing/2012/chart" uri="{02D57815-91ED-43cb-92C2-25804820EDAC}">
                        <c15:formulaRef>
                          <c15:sqref>'ACME-PER-HEA-ABl 22-3 1'!$L$2:$L$3764</c15:sqref>
                        </c15:formulaRef>
                      </c:ext>
                    </c:extLst>
                    <c:numCache>
                      <c:formatCode>General</c:formatCode>
                      <c:ptCount val="3763"/>
                      <c:pt idx="0">
                        <c:v>15.600097660000003</c:v>
                      </c:pt>
                      <c:pt idx="1">
                        <c:v>15.600097660000003</c:v>
                      </c:pt>
                      <c:pt idx="2">
                        <c:v>15.600097660000003</c:v>
                      </c:pt>
                      <c:pt idx="3">
                        <c:v>15.600097660000003</c:v>
                      </c:pt>
                      <c:pt idx="4">
                        <c:v>15.600097660000003</c:v>
                      </c:pt>
                      <c:pt idx="5">
                        <c:v>15.600097660000003</c:v>
                      </c:pt>
                      <c:pt idx="6">
                        <c:v>15.600097660000003</c:v>
                      </c:pt>
                      <c:pt idx="7">
                        <c:v>15.600097660000003</c:v>
                      </c:pt>
                      <c:pt idx="8">
                        <c:v>15.600097660000003</c:v>
                      </c:pt>
                      <c:pt idx="9">
                        <c:v>15.600097660000003</c:v>
                      </c:pt>
                      <c:pt idx="10">
                        <c:v>15.600097660000003</c:v>
                      </c:pt>
                      <c:pt idx="11">
                        <c:v>15.600097660000003</c:v>
                      </c:pt>
                      <c:pt idx="12">
                        <c:v>15.600097660000003</c:v>
                      </c:pt>
                      <c:pt idx="13">
                        <c:v>15.600097660000003</c:v>
                      </c:pt>
                      <c:pt idx="14">
                        <c:v>15.600097660000003</c:v>
                      </c:pt>
                      <c:pt idx="15">
                        <c:v>15.600097660000003</c:v>
                      </c:pt>
                      <c:pt idx="16">
                        <c:v>15.600097660000003</c:v>
                      </c:pt>
                      <c:pt idx="17">
                        <c:v>15.600097660000003</c:v>
                      </c:pt>
                      <c:pt idx="18">
                        <c:v>15.600097660000003</c:v>
                      </c:pt>
                      <c:pt idx="19">
                        <c:v>15.600097660000003</c:v>
                      </c:pt>
                      <c:pt idx="20">
                        <c:v>15.600097660000003</c:v>
                      </c:pt>
                      <c:pt idx="21">
                        <c:v>15.600097660000003</c:v>
                      </c:pt>
                      <c:pt idx="22">
                        <c:v>15.600097660000003</c:v>
                      </c:pt>
                      <c:pt idx="23">
                        <c:v>15.600097660000003</c:v>
                      </c:pt>
                      <c:pt idx="24">
                        <c:v>15.600097660000003</c:v>
                      </c:pt>
                      <c:pt idx="25">
                        <c:v>15.600097660000003</c:v>
                      </c:pt>
                      <c:pt idx="26">
                        <c:v>15.600097660000003</c:v>
                      </c:pt>
                      <c:pt idx="27">
                        <c:v>15.600097660000003</c:v>
                      </c:pt>
                      <c:pt idx="28">
                        <c:v>15.600097660000003</c:v>
                      </c:pt>
                      <c:pt idx="29">
                        <c:v>15.600097660000003</c:v>
                      </c:pt>
                      <c:pt idx="30">
                        <c:v>15.600097660000003</c:v>
                      </c:pt>
                      <c:pt idx="31">
                        <c:v>15.600097660000003</c:v>
                      </c:pt>
                      <c:pt idx="32">
                        <c:v>15.600097660000003</c:v>
                      </c:pt>
                      <c:pt idx="33">
                        <c:v>15.600097660000003</c:v>
                      </c:pt>
                      <c:pt idx="34">
                        <c:v>15.600097660000003</c:v>
                      </c:pt>
                      <c:pt idx="35">
                        <c:v>15.600097660000003</c:v>
                      </c:pt>
                      <c:pt idx="36">
                        <c:v>15.600097660000003</c:v>
                      </c:pt>
                      <c:pt idx="37">
                        <c:v>15.600097660000003</c:v>
                      </c:pt>
                      <c:pt idx="38">
                        <c:v>15.600097660000003</c:v>
                      </c:pt>
                      <c:pt idx="39">
                        <c:v>15.600097660000003</c:v>
                      </c:pt>
                      <c:pt idx="40">
                        <c:v>15.600097660000003</c:v>
                      </c:pt>
                      <c:pt idx="41">
                        <c:v>15.600097660000003</c:v>
                      </c:pt>
                      <c:pt idx="42">
                        <c:v>15.600097660000003</c:v>
                      </c:pt>
                      <c:pt idx="43">
                        <c:v>15.600097660000003</c:v>
                      </c:pt>
                      <c:pt idx="44">
                        <c:v>15.5</c:v>
                      </c:pt>
                      <c:pt idx="45">
                        <c:v>15.5</c:v>
                      </c:pt>
                      <c:pt idx="46">
                        <c:v>15.5</c:v>
                      </c:pt>
                      <c:pt idx="47">
                        <c:v>15.5</c:v>
                      </c:pt>
                      <c:pt idx="48">
                        <c:v>15.5</c:v>
                      </c:pt>
                      <c:pt idx="49">
                        <c:v>15.5</c:v>
                      </c:pt>
                      <c:pt idx="50">
                        <c:v>15.5</c:v>
                      </c:pt>
                      <c:pt idx="51">
                        <c:v>15.5</c:v>
                      </c:pt>
                      <c:pt idx="52">
                        <c:v>15.5</c:v>
                      </c:pt>
                      <c:pt idx="53">
                        <c:v>15.5</c:v>
                      </c:pt>
                      <c:pt idx="54">
                        <c:v>15.5</c:v>
                      </c:pt>
                      <c:pt idx="55">
                        <c:v>15.5</c:v>
                      </c:pt>
                      <c:pt idx="56">
                        <c:v>15.5</c:v>
                      </c:pt>
                      <c:pt idx="57">
                        <c:v>15.5</c:v>
                      </c:pt>
                      <c:pt idx="58">
                        <c:v>15.5</c:v>
                      </c:pt>
                      <c:pt idx="59">
                        <c:v>15.5</c:v>
                      </c:pt>
                      <c:pt idx="60">
                        <c:v>15.5</c:v>
                      </c:pt>
                      <c:pt idx="61">
                        <c:v>15.5</c:v>
                      </c:pt>
                      <c:pt idx="62">
                        <c:v>15.5</c:v>
                      </c:pt>
                      <c:pt idx="63">
                        <c:v>15.5</c:v>
                      </c:pt>
                      <c:pt idx="64">
                        <c:v>15.5</c:v>
                      </c:pt>
                      <c:pt idx="65">
                        <c:v>15.5</c:v>
                      </c:pt>
                      <c:pt idx="66">
                        <c:v>15.5</c:v>
                      </c:pt>
                      <c:pt idx="67">
                        <c:v>15.5</c:v>
                      </c:pt>
                      <c:pt idx="68">
                        <c:v>15.5</c:v>
                      </c:pt>
                      <c:pt idx="69">
                        <c:v>15.5</c:v>
                      </c:pt>
                      <c:pt idx="70">
                        <c:v>15.5</c:v>
                      </c:pt>
                      <c:pt idx="71">
                        <c:v>15.5</c:v>
                      </c:pt>
                      <c:pt idx="72">
                        <c:v>15.5</c:v>
                      </c:pt>
                      <c:pt idx="73">
                        <c:v>15.5</c:v>
                      </c:pt>
                      <c:pt idx="74">
                        <c:v>15.5</c:v>
                      </c:pt>
                      <c:pt idx="75">
                        <c:v>15.5</c:v>
                      </c:pt>
                      <c:pt idx="76">
                        <c:v>15.5</c:v>
                      </c:pt>
                      <c:pt idx="77">
                        <c:v>15.5</c:v>
                      </c:pt>
                      <c:pt idx="78">
                        <c:v>15.5</c:v>
                      </c:pt>
                      <c:pt idx="79">
                        <c:v>15.5</c:v>
                      </c:pt>
                      <c:pt idx="80">
                        <c:v>15.5</c:v>
                      </c:pt>
                      <c:pt idx="81">
                        <c:v>15.5</c:v>
                      </c:pt>
                      <c:pt idx="82">
                        <c:v>15.5</c:v>
                      </c:pt>
                      <c:pt idx="83">
                        <c:v>15.5</c:v>
                      </c:pt>
                      <c:pt idx="84">
                        <c:v>15.5</c:v>
                      </c:pt>
                      <c:pt idx="85">
                        <c:v>15.5</c:v>
                      </c:pt>
                      <c:pt idx="86">
                        <c:v>15.5</c:v>
                      </c:pt>
                      <c:pt idx="87">
                        <c:v>15.5</c:v>
                      </c:pt>
                      <c:pt idx="88">
                        <c:v>15.5</c:v>
                      </c:pt>
                      <c:pt idx="89">
                        <c:v>15.5</c:v>
                      </c:pt>
                      <c:pt idx="90">
                        <c:v>15.5</c:v>
                      </c:pt>
                      <c:pt idx="91">
                        <c:v>15.5</c:v>
                      </c:pt>
                      <c:pt idx="92">
                        <c:v>15.5</c:v>
                      </c:pt>
                      <c:pt idx="93">
                        <c:v>15.5</c:v>
                      </c:pt>
                      <c:pt idx="94">
                        <c:v>15.5</c:v>
                      </c:pt>
                      <c:pt idx="95">
                        <c:v>15.5</c:v>
                      </c:pt>
                      <c:pt idx="96">
                        <c:v>15.5</c:v>
                      </c:pt>
                      <c:pt idx="97">
                        <c:v>15.5</c:v>
                      </c:pt>
                      <c:pt idx="98">
                        <c:v>15.5</c:v>
                      </c:pt>
                      <c:pt idx="99">
                        <c:v>15.5</c:v>
                      </c:pt>
                      <c:pt idx="100">
                        <c:v>15.5</c:v>
                      </c:pt>
                      <c:pt idx="101">
                        <c:v>15.5</c:v>
                      </c:pt>
                      <c:pt idx="102">
                        <c:v>15.5</c:v>
                      </c:pt>
                      <c:pt idx="103">
                        <c:v>15.5</c:v>
                      </c:pt>
                      <c:pt idx="104">
                        <c:v>15.5</c:v>
                      </c:pt>
                      <c:pt idx="105">
                        <c:v>15.5</c:v>
                      </c:pt>
                      <c:pt idx="106">
                        <c:v>15.5</c:v>
                      </c:pt>
                      <c:pt idx="107">
                        <c:v>15.5</c:v>
                      </c:pt>
                      <c:pt idx="108">
                        <c:v>15.5</c:v>
                      </c:pt>
                      <c:pt idx="109">
                        <c:v>15.5</c:v>
                      </c:pt>
                      <c:pt idx="110">
                        <c:v>15.5</c:v>
                      </c:pt>
                      <c:pt idx="111">
                        <c:v>15.5</c:v>
                      </c:pt>
                      <c:pt idx="112">
                        <c:v>15.5</c:v>
                      </c:pt>
                      <c:pt idx="113">
                        <c:v>15.5</c:v>
                      </c:pt>
                      <c:pt idx="114">
                        <c:v>15.5</c:v>
                      </c:pt>
                      <c:pt idx="115">
                        <c:v>15.5</c:v>
                      </c:pt>
                      <c:pt idx="116">
                        <c:v>15.5</c:v>
                      </c:pt>
                      <c:pt idx="117">
                        <c:v>15.5</c:v>
                      </c:pt>
                      <c:pt idx="118">
                        <c:v>15.5</c:v>
                      </c:pt>
                      <c:pt idx="119">
                        <c:v>15.5</c:v>
                      </c:pt>
                      <c:pt idx="120">
                        <c:v>15.5</c:v>
                      </c:pt>
                      <c:pt idx="121">
                        <c:v>15.5</c:v>
                      </c:pt>
                      <c:pt idx="122">
                        <c:v>15.5</c:v>
                      </c:pt>
                      <c:pt idx="123">
                        <c:v>15.5</c:v>
                      </c:pt>
                      <c:pt idx="124">
                        <c:v>15.5</c:v>
                      </c:pt>
                      <c:pt idx="125">
                        <c:v>15.5</c:v>
                      </c:pt>
                      <c:pt idx="126">
                        <c:v>15.5</c:v>
                      </c:pt>
                      <c:pt idx="127">
                        <c:v>15.5</c:v>
                      </c:pt>
                      <c:pt idx="128">
                        <c:v>15.5</c:v>
                      </c:pt>
                      <c:pt idx="129">
                        <c:v>15.5</c:v>
                      </c:pt>
                      <c:pt idx="130">
                        <c:v>15.5</c:v>
                      </c:pt>
                      <c:pt idx="131">
                        <c:v>15.5</c:v>
                      </c:pt>
                      <c:pt idx="132">
                        <c:v>15.5</c:v>
                      </c:pt>
                      <c:pt idx="133">
                        <c:v>15.5</c:v>
                      </c:pt>
                      <c:pt idx="134">
                        <c:v>15.5</c:v>
                      </c:pt>
                      <c:pt idx="135">
                        <c:v>15.5</c:v>
                      </c:pt>
                      <c:pt idx="136">
                        <c:v>15.5</c:v>
                      </c:pt>
                      <c:pt idx="137">
                        <c:v>15.5</c:v>
                      </c:pt>
                      <c:pt idx="138">
                        <c:v>15.5</c:v>
                      </c:pt>
                      <c:pt idx="139">
                        <c:v>15.5</c:v>
                      </c:pt>
                      <c:pt idx="140">
                        <c:v>15.5</c:v>
                      </c:pt>
                      <c:pt idx="141">
                        <c:v>15.5</c:v>
                      </c:pt>
                      <c:pt idx="142">
                        <c:v>15.5</c:v>
                      </c:pt>
                      <c:pt idx="143">
                        <c:v>15.5</c:v>
                      </c:pt>
                      <c:pt idx="144">
                        <c:v>15.5</c:v>
                      </c:pt>
                      <c:pt idx="145">
                        <c:v>15.5</c:v>
                      </c:pt>
                      <c:pt idx="146">
                        <c:v>15.5</c:v>
                      </c:pt>
                      <c:pt idx="147">
                        <c:v>15.5</c:v>
                      </c:pt>
                      <c:pt idx="148">
                        <c:v>15.5</c:v>
                      </c:pt>
                      <c:pt idx="149">
                        <c:v>15.5</c:v>
                      </c:pt>
                      <c:pt idx="150">
                        <c:v>15.5</c:v>
                      </c:pt>
                      <c:pt idx="151">
                        <c:v>15.5</c:v>
                      </c:pt>
                      <c:pt idx="152">
                        <c:v>15.5</c:v>
                      </c:pt>
                      <c:pt idx="153">
                        <c:v>15.5</c:v>
                      </c:pt>
                      <c:pt idx="154">
                        <c:v>15.5</c:v>
                      </c:pt>
                      <c:pt idx="155">
                        <c:v>15.5</c:v>
                      </c:pt>
                      <c:pt idx="156">
                        <c:v>15.5</c:v>
                      </c:pt>
                      <c:pt idx="157">
                        <c:v>15.5</c:v>
                      </c:pt>
                      <c:pt idx="158">
                        <c:v>15.5</c:v>
                      </c:pt>
                      <c:pt idx="159">
                        <c:v>15.5</c:v>
                      </c:pt>
                      <c:pt idx="160">
                        <c:v>15.5</c:v>
                      </c:pt>
                      <c:pt idx="161">
                        <c:v>15.5</c:v>
                      </c:pt>
                      <c:pt idx="162">
                        <c:v>15.5</c:v>
                      </c:pt>
                      <c:pt idx="163">
                        <c:v>15.5</c:v>
                      </c:pt>
                      <c:pt idx="164">
                        <c:v>15.5</c:v>
                      </c:pt>
                      <c:pt idx="165">
                        <c:v>15.5</c:v>
                      </c:pt>
                      <c:pt idx="166">
                        <c:v>15.5</c:v>
                      </c:pt>
                      <c:pt idx="167">
                        <c:v>15.5</c:v>
                      </c:pt>
                      <c:pt idx="168">
                        <c:v>15.5</c:v>
                      </c:pt>
                      <c:pt idx="169">
                        <c:v>15.5</c:v>
                      </c:pt>
                      <c:pt idx="170">
                        <c:v>15.5</c:v>
                      </c:pt>
                      <c:pt idx="171">
                        <c:v>15.5</c:v>
                      </c:pt>
                      <c:pt idx="172">
                        <c:v>15.5</c:v>
                      </c:pt>
                      <c:pt idx="173">
                        <c:v>15.5</c:v>
                      </c:pt>
                      <c:pt idx="174">
                        <c:v>15.5</c:v>
                      </c:pt>
                      <c:pt idx="175">
                        <c:v>15.5</c:v>
                      </c:pt>
                      <c:pt idx="176">
                        <c:v>15.5</c:v>
                      </c:pt>
                      <c:pt idx="177">
                        <c:v>15.5</c:v>
                      </c:pt>
                      <c:pt idx="178">
                        <c:v>15.5</c:v>
                      </c:pt>
                      <c:pt idx="179">
                        <c:v>15.5</c:v>
                      </c:pt>
                      <c:pt idx="180">
                        <c:v>15.5</c:v>
                      </c:pt>
                      <c:pt idx="181">
                        <c:v>15.5</c:v>
                      </c:pt>
                      <c:pt idx="182">
                        <c:v>15.5</c:v>
                      </c:pt>
                      <c:pt idx="183">
                        <c:v>15.5</c:v>
                      </c:pt>
                      <c:pt idx="184">
                        <c:v>15.5</c:v>
                      </c:pt>
                      <c:pt idx="185">
                        <c:v>15.5</c:v>
                      </c:pt>
                      <c:pt idx="186">
                        <c:v>15.5</c:v>
                      </c:pt>
                      <c:pt idx="187">
                        <c:v>15.5</c:v>
                      </c:pt>
                      <c:pt idx="188">
                        <c:v>15.5</c:v>
                      </c:pt>
                      <c:pt idx="189">
                        <c:v>15.5</c:v>
                      </c:pt>
                      <c:pt idx="190">
                        <c:v>15.5</c:v>
                      </c:pt>
                      <c:pt idx="191">
                        <c:v>15.5</c:v>
                      </c:pt>
                      <c:pt idx="192">
                        <c:v>15.5</c:v>
                      </c:pt>
                      <c:pt idx="193">
                        <c:v>15.5</c:v>
                      </c:pt>
                      <c:pt idx="194">
                        <c:v>15.5</c:v>
                      </c:pt>
                      <c:pt idx="195">
                        <c:v>15.5</c:v>
                      </c:pt>
                      <c:pt idx="196">
                        <c:v>15.5</c:v>
                      </c:pt>
                      <c:pt idx="197">
                        <c:v>15.5</c:v>
                      </c:pt>
                      <c:pt idx="198">
                        <c:v>15.5</c:v>
                      </c:pt>
                      <c:pt idx="199">
                        <c:v>15.5</c:v>
                      </c:pt>
                      <c:pt idx="200">
                        <c:v>15.5</c:v>
                      </c:pt>
                      <c:pt idx="201">
                        <c:v>15.5</c:v>
                      </c:pt>
                      <c:pt idx="202">
                        <c:v>15.5</c:v>
                      </c:pt>
                      <c:pt idx="203">
                        <c:v>15.5</c:v>
                      </c:pt>
                      <c:pt idx="204">
                        <c:v>15.5</c:v>
                      </c:pt>
                      <c:pt idx="205">
                        <c:v>15.5</c:v>
                      </c:pt>
                      <c:pt idx="206">
                        <c:v>15.5</c:v>
                      </c:pt>
                      <c:pt idx="207">
                        <c:v>15.5</c:v>
                      </c:pt>
                      <c:pt idx="208">
                        <c:v>15.5</c:v>
                      </c:pt>
                      <c:pt idx="209">
                        <c:v>15.5</c:v>
                      </c:pt>
                      <c:pt idx="210">
                        <c:v>15.5</c:v>
                      </c:pt>
                      <c:pt idx="211">
                        <c:v>15.5</c:v>
                      </c:pt>
                      <c:pt idx="212">
                        <c:v>15.5</c:v>
                      </c:pt>
                      <c:pt idx="213">
                        <c:v>15.5</c:v>
                      </c:pt>
                      <c:pt idx="214">
                        <c:v>15.5</c:v>
                      </c:pt>
                      <c:pt idx="215">
                        <c:v>15.5</c:v>
                      </c:pt>
                      <c:pt idx="216">
                        <c:v>15.5</c:v>
                      </c:pt>
                      <c:pt idx="217">
                        <c:v>15.5</c:v>
                      </c:pt>
                      <c:pt idx="218">
                        <c:v>15.5</c:v>
                      </c:pt>
                      <c:pt idx="219">
                        <c:v>15.5</c:v>
                      </c:pt>
                      <c:pt idx="220">
                        <c:v>15.5</c:v>
                      </c:pt>
                      <c:pt idx="221">
                        <c:v>15.5</c:v>
                      </c:pt>
                      <c:pt idx="222">
                        <c:v>15.5</c:v>
                      </c:pt>
                      <c:pt idx="223">
                        <c:v>15.5</c:v>
                      </c:pt>
                      <c:pt idx="224">
                        <c:v>15.5</c:v>
                      </c:pt>
                      <c:pt idx="225">
                        <c:v>15.5</c:v>
                      </c:pt>
                      <c:pt idx="226">
                        <c:v>15.5</c:v>
                      </c:pt>
                      <c:pt idx="227">
                        <c:v>15.5</c:v>
                      </c:pt>
                      <c:pt idx="228">
                        <c:v>15.5</c:v>
                      </c:pt>
                      <c:pt idx="229">
                        <c:v>15.5</c:v>
                      </c:pt>
                      <c:pt idx="230">
                        <c:v>15.5</c:v>
                      </c:pt>
                      <c:pt idx="231">
                        <c:v>15.5</c:v>
                      </c:pt>
                      <c:pt idx="232">
                        <c:v>15.5</c:v>
                      </c:pt>
                      <c:pt idx="233">
                        <c:v>15.5</c:v>
                      </c:pt>
                      <c:pt idx="234">
                        <c:v>15.5</c:v>
                      </c:pt>
                      <c:pt idx="235">
                        <c:v>15.5</c:v>
                      </c:pt>
                      <c:pt idx="236">
                        <c:v>15.5</c:v>
                      </c:pt>
                      <c:pt idx="237">
                        <c:v>15.5</c:v>
                      </c:pt>
                      <c:pt idx="238">
                        <c:v>15.5</c:v>
                      </c:pt>
                      <c:pt idx="239">
                        <c:v>15.5</c:v>
                      </c:pt>
                      <c:pt idx="240">
                        <c:v>15.5</c:v>
                      </c:pt>
                      <c:pt idx="241">
                        <c:v>15.5</c:v>
                      </c:pt>
                      <c:pt idx="242">
                        <c:v>15.5</c:v>
                      </c:pt>
                      <c:pt idx="243">
                        <c:v>15.5</c:v>
                      </c:pt>
                      <c:pt idx="244">
                        <c:v>15.5</c:v>
                      </c:pt>
                      <c:pt idx="245">
                        <c:v>15.5</c:v>
                      </c:pt>
                      <c:pt idx="246">
                        <c:v>15.5</c:v>
                      </c:pt>
                      <c:pt idx="247">
                        <c:v>15.5</c:v>
                      </c:pt>
                      <c:pt idx="248">
                        <c:v>15.5</c:v>
                      </c:pt>
                      <c:pt idx="249">
                        <c:v>15.5</c:v>
                      </c:pt>
                      <c:pt idx="250">
                        <c:v>15.5</c:v>
                      </c:pt>
                      <c:pt idx="251">
                        <c:v>15.5</c:v>
                      </c:pt>
                      <c:pt idx="252">
                        <c:v>15.5</c:v>
                      </c:pt>
                      <c:pt idx="253">
                        <c:v>15.5</c:v>
                      </c:pt>
                      <c:pt idx="254">
                        <c:v>15.5</c:v>
                      </c:pt>
                      <c:pt idx="255">
                        <c:v>15.5</c:v>
                      </c:pt>
                      <c:pt idx="256">
                        <c:v>15.5</c:v>
                      </c:pt>
                      <c:pt idx="257">
                        <c:v>15.5</c:v>
                      </c:pt>
                      <c:pt idx="258">
                        <c:v>15.5</c:v>
                      </c:pt>
                      <c:pt idx="259">
                        <c:v>15.5</c:v>
                      </c:pt>
                      <c:pt idx="260">
                        <c:v>15.5</c:v>
                      </c:pt>
                      <c:pt idx="261">
                        <c:v>15.5</c:v>
                      </c:pt>
                      <c:pt idx="262">
                        <c:v>15.5</c:v>
                      </c:pt>
                      <c:pt idx="263">
                        <c:v>15.5</c:v>
                      </c:pt>
                      <c:pt idx="264">
                        <c:v>15.5</c:v>
                      </c:pt>
                      <c:pt idx="265">
                        <c:v>15.5</c:v>
                      </c:pt>
                      <c:pt idx="266">
                        <c:v>15.5</c:v>
                      </c:pt>
                      <c:pt idx="267">
                        <c:v>15.5</c:v>
                      </c:pt>
                      <c:pt idx="268">
                        <c:v>15.5</c:v>
                      </c:pt>
                      <c:pt idx="269">
                        <c:v>15.5</c:v>
                      </c:pt>
                      <c:pt idx="270">
                        <c:v>15.5</c:v>
                      </c:pt>
                      <c:pt idx="271">
                        <c:v>15.5</c:v>
                      </c:pt>
                      <c:pt idx="272">
                        <c:v>15.5</c:v>
                      </c:pt>
                      <c:pt idx="273">
                        <c:v>15.5</c:v>
                      </c:pt>
                      <c:pt idx="274">
                        <c:v>15.5</c:v>
                      </c:pt>
                      <c:pt idx="275">
                        <c:v>15.5</c:v>
                      </c:pt>
                      <c:pt idx="276">
                        <c:v>15.5</c:v>
                      </c:pt>
                      <c:pt idx="277">
                        <c:v>15.5</c:v>
                      </c:pt>
                      <c:pt idx="278">
                        <c:v>15.5</c:v>
                      </c:pt>
                      <c:pt idx="279">
                        <c:v>15.5</c:v>
                      </c:pt>
                      <c:pt idx="280">
                        <c:v>15.5</c:v>
                      </c:pt>
                      <c:pt idx="281">
                        <c:v>15.5</c:v>
                      </c:pt>
                      <c:pt idx="282">
                        <c:v>15.5</c:v>
                      </c:pt>
                      <c:pt idx="283">
                        <c:v>15.5</c:v>
                      </c:pt>
                      <c:pt idx="284">
                        <c:v>15.5</c:v>
                      </c:pt>
                      <c:pt idx="285">
                        <c:v>15.5</c:v>
                      </c:pt>
                      <c:pt idx="286">
                        <c:v>15.5</c:v>
                      </c:pt>
                      <c:pt idx="287">
                        <c:v>15.5</c:v>
                      </c:pt>
                      <c:pt idx="288">
                        <c:v>15.5</c:v>
                      </c:pt>
                      <c:pt idx="289">
                        <c:v>15.5</c:v>
                      </c:pt>
                      <c:pt idx="290">
                        <c:v>15.5</c:v>
                      </c:pt>
                      <c:pt idx="291">
                        <c:v>15.5</c:v>
                      </c:pt>
                      <c:pt idx="292">
                        <c:v>15.5</c:v>
                      </c:pt>
                      <c:pt idx="293">
                        <c:v>15.5</c:v>
                      </c:pt>
                      <c:pt idx="294">
                        <c:v>15.399902339999997</c:v>
                      </c:pt>
                      <c:pt idx="295">
                        <c:v>15.399902339999997</c:v>
                      </c:pt>
                      <c:pt idx="296">
                        <c:v>15.399902339999997</c:v>
                      </c:pt>
                      <c:pt idx="297">
                        <c:v>15.399902339999997</c:v>
                      </c:pt>
                      <c:pt idx="298">
                        <c:v>15.399902339999997</c:v>
                      </c:pt>
                      <c:pt idx="299">
                        <c:v>15.399902339999997</c:v>
                      </c:pt>
                      <c:pt idx="300">
                        <c:v>15.399902339999997</c:v>
                      </c:pt>
                      <c:pt idx="301">
                        <c:v>15.399902339999997</c:v>
                      </c:pt>
                      <c:pt idx="302">
                        <c:v>15.399902339999997</c:v>
                      </c:pt>
                      <c:pt idx="303">
                        <c:v>15.399902339999997</c:v>
                      </c:pt>
                      <c:pt idx="304">
                        <c:v>15.399902339999997</c:v>
                      </c:pt>
                      <c:pt idx="305">
                        <c:v>15.399902339999997</c:v>
                      </c:pt>
                      <c:pt idx="306">
                        <c:v>15.399902339999997</c:v>
                      </c:pt>
                      <c:pt idx="307">
                        <c:v>15.399902339999997</c:v>
                      </c:pt>
                      <c:pt idx="308">
                        <c:v>15.399902339999997</c:v>
                      </c:pt>
                      <c:pt idx="309">
                        <c:v>15.399902339999997</c:v>
                      </c:pt>
                      <c:pt idx="310">
                        <c:v>15.399902339999997</c:v>
                      </c:pt>
                      <c:pt idx="311">
                        <c:v>15.399902339999997</c:v>
                      </c:pt>
                      <c:pt idx="312">
                        <c:v>15.399902339999997</c:v>
                      </c:pt>
                      <c:pt idx="313">
                        <c:v>15.399902339999997</c:v>
                      </c:pt>
                      <c:pt idx="314">
                        <c:v>15.399902339999997</c:v>
                      </c:pt>
                      <c:pt idx="315">
                        <c:v>15.399902339999997</c:v>
                      </c:pt>
                      <c:pt idx="316">
                        <c:v>15.399902339999997</c:v>
                      </c:pt>
                      <c:pt idx="317">
                        <c:v>15.399902339999997</c:v>
                      </c:pt>
                      <c:pt idx="318">
                        <c:v>15.399902339999997</c:v>
                      </c:pt>
                      <c:pt idx="319">
                        <c:v>15.399902339999997</c:v>
                      </c:pt>
                      <c:pt idx="320">
                        <c:v>15.399902339999997</c:v>
                      </c:pt>
                      <c:pt idx="321">
                        <c:v>15.399902339999997</c:v>
                      </c:pt>
                      <c:pt idx="322">
                        <c:v>15.399902339999997</c:v>
                      </c:pt>
                      <c:pt idx="323">
                        <c:v>15.399902339999997</c:v>
                      </c:pt>
                      <c:pt idx="324">
                        <c:v>15.399902339999997</c:v>
                      </c:pt>
                      <c:pt idx="325">
                        <c:v>15.399902339999997</c:v>
                      </c:pt>
                      <c:pt idx="326">
                        <c:v>15.399902339999997</c:v>
                      </c:pt>
                      <c:pt idx="327">
                        <c:v>15.399902339999997</c:v>
                      </c:pt>
                      <c:pt idx="328">
                        <c:v>15.399902339999997</c:v>
                      </c:pt>
                      <c:pt idx="329">
                        <c:v>15.399902339999997</c:v>
                      </c:pt>
                      <c:pt idx="330">
                        <c:v>15.399902339999997</c:v>
                      </c:pt>
                      <c:pt idx="331">
                        <c:v>15.399902339999997</c:v>
                      </c:pt>
                      <c:pt idx="332">
                        <c:v>15.399902339999997</c:v>
                      </c:pt>
                      <c:pt idx="333">
                        <c:v>15.399902339999997</c:v>
                      </c:pt>
                      <c:pt idx="334">
                        <c:v>15.399902339999997</c:v>
                      </c:pt>
                      <c:pt idx="335">
                        <c:v>15.399902339999997</c:v>
                      </c:pt>
                      <c:pt idx="336">
                        <c:v>15.399902339999997</c:v>
                      </c:pt>
                      <c:pt idx="337">
                        <c:v>15.399902339999997</c:v>
                      </c:pt>
                      <c:pt idx="338">
                        <c:v>15.399902339999997</c:v>
                      </c:pt>
                      <c:pt idx="339">
                        <c:v>15.399902339999997</c:v>
                      </c:pt>
                      <c:pt idx="340">
                        <c:v>15.399902339999997</c:v>
                      </c:pt>
                      <c:pt idx="341">
                        <c:v>15.399902339999997</c:v>
                      </c:pt>
                      <c:pt idx="342">
                        <c:v>15.399902339999997</c:v>
                      </c:pt>
                      <c:pt idx="343">
                        <c:v>15.399902339999997</c:v>
                      </c:pt>
                      <c:pt idx="344">
                        <c:v>15.399902339999997</c:v>
                      </c:pt>
                      <c:pt idx="345">
                        <c:v>15.399902339999997</c:v>
                      </c:pt>
                      <c:pt idx="346">
                        <c:v>15.399902339999997</c:v>
                      </c:pt>
                      <c:pt idx="347">
                        <c:v>15.399902339999997</c:v>
                      </c:pt>
                      <c:pt idx="348">
                        <c:v>15.399902339999997</c:v>
                      </c:pt>
                      <c:pt idx="349">
                        <c:v>15.399902339999997</c:v>
                      </c:pt>
                      <c:pt idx="350">
                        <c:v>15.399902339999997</c:v>
                      </c:pt>
                      <c:pt idx="351">
                        <c:v>15.399902339999997</c:v>
                      </c:pt>
                      <c:pt idx="352">
                        <c:v>15.399902339999997</c:v>
                      </c:pt>
                      <c:pt idx="353">
                        <c:v>15.399902339999997</c:v>
                      </c:pt>
                      <c:pt idx="354">
                        <c:v>15.399902339999997</c:v>
                      </c:pt>
                      <c:pt idx="355">
                        <c:v>15.399902339999997</c:v>
                      </c:pt>
                      <c:pt idx="356">
                        <c:v>15.399902339999997</c:v>
                      </c:pt>
                      <c:pt idx="357">
                        <c:v>15.399902339999997</c:v>
                      </c:pt>
                      <c:pt idx="358">
                        <c:v>15.399902339999997</c:v>
                      </c:pt>
                      <c:pt idx="359">
                        <c:v>15.399902339999997</c:v>
                      </c:pt>
                      <c:pt idx="360">
                        <c:v>15.399902339999997</c:v>
                      </c:pt>
                      <c:pt idx="361">
                        <c:v>15.399902339999997</c:v>
                      </c:pt>
                      <c:pt idx="362">
                        <c:v>15.399902339999997</c:v>
                      </c:pt>
                      <c:pt idx="363">
                        <c:v>15.399902339999997</c:v>
                      </c:pt>
                      <c:pt idx="364">
                        <c:v>15.399902339999997</c:v>
                      </c:pt>
                      <c:pt idx="365">
                        <c:v>15.399902339999997</c:v>
                      </c:pt>
                      <c:pt idx="366">
                        <c:v>15.399902339999997</c:v>
                      </c:pt>
                      <c:pt idx="367">
                        <c:v>15.399902339999997</c:v>
                      </c:pt>
                      <c:pt idx="368">
                        <c:v>15.399902339999997</c:v>
                      </c:pt>
                      <c:pt idx="369">
                        <c:v>15.399902339999997</c:v>
                      </c:pt>
                      <c:pt idx="370">
                        <c:v>15.399902339999997</c:v>
                      </c:pt>
                      <c:pt idx="371">
                        <c:v>15.399902339999997</c:v>
                      </c:pt>
                      <c:pt idx="372">
                        <c:v>15.399902339999997</c:v>
                      </c:pt>
                      <c:pt idx="373">
                        <c:v>15.399902339999997</c:v>
                      </c:pt>
                      <c:pt idx="374">
                        <c:v>15.399902339999997</c:v>
                      </c:pt>
                      <c:pt idx="375">
                        <c:v>15.399902339999997</c:v>
                      </c:pt>
                      <c:pt idx="376">
                        <c:v>15.399902339999997</c:v>
                      </c:pt>
                      <c:pt idx="377">
                        <c:v>15.399902339999997</c:v>
                      </c:pt>
                      <c:pt idx="378">
                        <c:v>15.399902339999997</c:v>
                      </c:pt>
                      <c:pt idx="379">
                        <c:v>15.399902339999997</c:v>
                      </c:pt>
                      <c:pt idx="380">
                        <c:v>15.399902339999997</c:v>
                      </c:pt>
                      <c:pt idx="381">
                        <c:v>15.399902339999997</c:v>
                      </c:pt>
                      <c:pt idx="382">
                        <c:v>15.399902339999997</c:v>
                      </c:pt>
                      <c:pt idx="383">
                        <c:v>15.399902339999997</c:v>
                      </c:pt>
                      <c:pt idx="384">
                        <c:v>15.399902339999997</c:v>
                      </c:pt>
                      <c:pt idx="385">
                        <c:v>15.399902339999997</c:v>
                      </c:pt>
                      <c:pt idx="386">
                        <c:v>15.399902339999997</c:v>
                      </c:pt>
                      <c:pt idx="387">
                        <c:v>15.399902339999997</c:v>
                      </c:pt>
                      <c:pt idx="388">
                        <c:v>15.399902339999997</c:v>
                      </c:pt>
                      <c:pt idx="389">
                        <c:v>15.399902339999997</c:v>
                      </c:pt>
                      <c:pt idx="390">
                        <c:v>15.399902339999997</c:v>
                      </c:pt>
                      <c:pt idx="391">
                        <c:v>15.399902339999997</c:v>
                      </c:pt>
                      <c:pt idx="392">
                        <c:v>15.399902339999997</c:v>
                      </c:pt>
                      <c:pt idx="393">
                        <c:v>15.399902339999997</c:v>
                      </c:pt>
                      <c:pt idx="394">
                        <c:v>15.399902339999997</c:v>
                      </c:pt>
                      <c:pt idx="395">
                        <c:v>15.399902339999997</c:v>
                      </c:pt>
                      <c:pt idx="396">
                        <c:v>15.399902339999997</c:v>
                      </c:pt>
                      <c:pt idx="397">
                        <c:v>15.399902339999997</c:v>
                      </c:pt>
                      <c:pt idx="398">
                        <c:v>15.399902339999997</c:v>
                      </c:pt>
                      <c:pt idx="399">
                        <c:v>15.399902339999997</c:v>
                      </c:pt>
                      <c:pt idx="400">
                        <c:v>15.399902339999997</c:v>
                      </c:pt>
                      <c:pt idx="401">
                        <c:v>15.399902339999997</c:v>
                      </c:pt>
                      <c:pt idx="402">
                        <c:v>15.399902339999997</c:v>
                      </c:pt>
                      <c:pt idx="403">
                        <c:v>15.399902339999997</c:v>
                      </c:pt>
                      <c:pt idx="404">
                        <c:v>15.399902339999997</c:v>
                      </c:pt>
                      <c:pt idx="405">
                        <c:v>15.399902339999997</c:v>
                      </c:pt>
                      <c:pt idx="406">
                        <c:v>15.399902339999997</c:v>
                      </c:pt>
                      <c:pt idx="407">
                        <c:v>15.399902339999997</c:v>
                      </c:pt>
                      <c:pt idx="408">
                        <c:v>15.399902339999997</c:v>
                      </c:pt>
                      <c:pt idx="409">
                        <c:v>15.399902339999997</c:v>
                      </c:pt>
                      <c:pt idx="410">
                        <c:v>15.399902339999997</c:v>
                      </c:pt>
                      <c:pt idx="411">
                        <c:v>15.399902339999997</c:v>
                      </c:pt>
                      <c:pt idx="412">
                        <c:v>15.399902339999997</c:v>
                      </c:pt>
                      <c:pt idx="413">
                        <c:v>15.399902339999997</c:v>
                      </c:pt>
                      <c:pt idx="414">
                        <c:v>15.399902339999997</c:v>
                      </c:pt>
                      <c:pt idx="415">
                        <c:v>15.399902339999997</c:v>
                      </c:pt>
                      <c:pt idx="416">
                        <c:v>15.399902339999997</c:v>
                      </c:pt>
                      <c:pt idx="417">
                        <c:v>15.399902339999997</c:v>
                      </c:pt>
                      <c:pt idx="418">
                        <c:v>15.399902339999997</c:v>
                      </c:pt>
                      <c:pt idx="419">
                        <c:v>15.300048830000001</c:v>
                      </c:pt>
                      <c:pt idx="420">
                        <c:v>15.300048830000001</c:v>
                      </c:pt>
                      <c:pt idx="421">
                        <c:v>15.300048830000001</c:v>
                      </c:pt>
                      <c:pt idx="422">
                        <c:v>15.300048830000001</c:v>
                      </c:pt>
                      <c:pt idx="423">
                        <c:v>15.300048830000001</c:v>
                      </c:pt>
                      <c:pt idx="424">
                        <c:v>15.300048830000001</c:v>
                      </c:pt>
                      <c:pt idx="425">
                        <c:v>15.300048830000001</c:v>
                      </c:pt>
                      <c:pt idx="426">
                        <c:v>15.300048830000001</c:v>
                      </c:pt>
                      <c:pt idx="427">
                        <c:v>15.300048830000001</c:v>
                      </c:pt>
                      <c:pt idx="428">
                        <c:v>15.300048830000001</c:v>
                      </c:pt>
                      <c:pt idx="429">
                        <c:v>15.300048830000001</c:v>
                      </c:pt>
                      <c:pt idx="430">
                        <c:v>15.300048830000001</c:v>
                      </c:pt>
                      <c:pt idx="431">
                        <c:v>15.300048830000001</c:v>
                      </c:pt>
                      <c:pt idx="432">
                        <c:v>15.300048830000001</c:v>
                      </c:pt>
                      <c:pt idx="433">
                        <c:v>15.300048830000001</c:v>
                      </c:pt>
                      <c:pt idx="434">
                        <c:v>15.300048830000001</c:v>
                      </c:pt>
                      <c:pt idx="435">
                        <c:v>15.300048830000001</c:v>
                      </c:pt>
                      <c:pt idx="436">
                        <c:v>15.300048830000001</c:v>
                      </c:pt>
                      <c:pt idx="437">
                        <c:v>15.300048830000001</c:v>
                      </c:pt>
                      <c:pt idx="438">
                        <c:v>15.300048830000001</c:v>
                      </c:pt>
                      <c:pt idx="439">
                        <c:v>15.300048830000001</c:v>
                      </c:pt>
                      <c:pt idx="440">
                        <c:v>15.300048830000001</c:v>
                      </c:pt>
                      <c:pt idx="441">
                        <c:v>15.300048830000001</c:v>
                      </c:pt>
                      <c:pt idx="442">
                        <c:v>15.300048830000001</c:v>
                      </c:pt>
                      <c:pt idx="443">
                        <c:v>15.300048830000001</c:v>
                      </c:pt>
                      <c:pt idx="444">
                        <c:v>15.300048830000001</c:v>
                      </c:pt>
                      <c:pt idx="445">
                        <c:v>15.300048830000001</c:v>
                      </c:pt>
                      <c:pt idx="446">
                        <c:v>15.300048830000001</c:v>
                      </c:pt>
                      <c:pt idx="447">
                        <c:v>15.300048830000001</c:v>
                      </c:pt>
                      <c:pt idx="448">
                        <c:v>15.300048830000001</c:v>
                      </c:pt>
                      <c:pt idx="449">
                        <c:v>15.300048830000001</c:v>
                      </c:pt>
                      <c:pt idx="450">
                        <c:v>15.300048830000001</c:v>
                      </c:pt>
                      <c:pt idx="451">
                        <c:v>15.300048830000001</c:v>
                      </c:pt>
                      <c:pt idx="452">
                        <c:v>15.300048830000001</c:v>
                      </c:pt>
                      <c:pt idx="453">
                        <c:v>15.300048830000001</c:v>
                      </c:pt>
                      <c:pt idx="454">
                        <c:v>15.300048830000001</c:v>
                      </c:pt>
                      <c:pt idx="455">
                        <c:v>15.300048830000001</c:v>
                      </c:pt>
                      <c:pt idx="456">
                        <c:v>15.300048830000001</c:v>
                      </c:pt>
                      <c:pt idx="457">
                        <c:v>15.300048830000001</c:v>
                      </c:pt>
                      <c:pt idx="458">
                        <c:v>15.300048830000001</c:v>
                      </c:pt>
                      <c:pt idx="459">
                        <c:v>15.300048830000001</c:v>
                      </c:pt>
                      <c:pt idx="460">
                        <c:v>15.300048830000001</c:v>
                      </c:pt>
                      <c:pt idx="461">
                        <c:v>15.300048830000001</c:v>
                      </c:pt>
                      <c:pt idx="462">
                        <c:v>15.300048830000001</c:v>
                      </c:pt>
                      <c:pt idx="463">
                        <c:v>15.300048830000001</c:v>
                      </c:pt>
                      <c:pt idx="464">
                        <c:v>15.300048830000001</c:v>
                      </c:pt>
                      <c:pt idx="465">
                        <c:v>15.300048830000001</c:v>
                      </c:pt>
                      <c:pt idx="466">
                        <c:v>15.300048830000001</c:v>
                      </c:pt>
                      <c:pt idx="467">
                        <c:v>15.300048830000001</c:v>
                      </c:pt>
                      <c:pt idx="468">
                        <c:v>15.300048830000001</c:v>
                      </c:pt>
                      <c:pt idx="469">
                        <c:v>15.300048830000001</c:v>
                      </c:pt>
                      <c:pt idx="470">
                        <c:v>15.300048830000001</c:v>
                      </c:pt>
                      <c:pt idx="471">
                        <c:v>15.300048830000001</c:v>
                      </c:pt>
                      <c:pt idx="472">
                        <c:v>15.300048830000001</c:v>
                      </c:pt>
                      <c:pt idx="473">
                        <c:v>15.300048830000001</c:v>
                      </c:pt>
                      <c:pt idx="474">
                        <c:v>15.300048830000001</c:v>
                      </c:pt>
                      <c:pt idx="475">
                        <c:v>15.300048830000001</c:v>
                      </c:pt>
                      <c:pt idx="476">
                        <c:v>15.300048830000001</c:v>
                      </c:pt>
                      <c:pt idx="477">
                        <c:v>15.300048830000001</c:v>
                      </c:pt>
                      <c:pt idx="478">
                        <c:v>15.300048830000001</c:v>
                      </c:pt>
                      <c:pt idx="479">
                        <c:v>15.300048830000001</c:v>
                      </c:pt>
                      <c:pt idx="480">
                        <c:v>15.300048830000001</c:v>
                      </c:pt>
                      <c:pt idx="481">
                        <c:v>15.300048830000001</c:v>
                      </c:pt>
                      <c:pt idx="482">
                        <c:v>15.300048830000001</c:v>
                      </c:pt>
                      <c:pt idx="483">
                        <c:v>15.300048830000001</c:v>
                      </c:pt>
                      <c:pt idx="484">
                        <c:v>15.300048830000001</c:v>
                      </c:pt>
                      <c:pt idx="485">
                        <c:v>15.300048830000001</c:v>
                      </c:pt>
                      <c:pt idx="486">
                        <c:v>15.300048830000001</c:v>
                      </c:pt>
                      <c:pt idx="487">
                        <c:v>15.300048830000001</c:v>
                      </c:pt>
                      <c:pt idx="488">
                        <c:v>15.300048830000001</c:v>
                      </c:pt>
                      <c:pt idx="489">
                        <c:v>15.300048830000001</c:v>
                      </c:pt>
                      <c:pt idx="490">
                        <c:v>15.300048830000001</c:v>
                      </c:pt>
                      <c:pt idx="491">
                        <c:v>15.300048830000001</c:v>
                      </c:pt>
                      <c:pt idx="492">
                        <c:v>15.300048830000001</c:v>
                      </c:pt>
                      <c:pt idx="493">
                        <c:v>15.300048830000001</c:v>
                      </c:pt>
                      <c:pt idx="494">
                        <c:v>15.300048830000001</c:v>
                      </c:pt>
                      <c:pt idx="495">
                        <c:v>15.300048830000001</c:v>
                      </c:pt>
                      <c:pt idx="496">
                        <c:v>15.300048830000001</c:v>
                      </c:pt>
                      <c:pt idx="497">
                        <c:v>15.300048830000001</c:v>
                      </c:pt>
                      <c:pt idx="498">
                        <c:v>15.300048830000001</c:v>
                      </c:pt>
                      <c:pt idx="499">
                        <c:v>15.300048830000001</c:v>
                      </c:pt>
                      <c:pt idx="500">
                        <c:v>15.300048830000001</c:v>
                      </c:pt>
                      <c:pt idx="501">
                        <c:v>15.300048830000001</c:v>
                      </c:pt>
                      <c:pt idx="502">
                        <c:v>15.300048830000001</c:v>
                      </c:pt>
                      <c:pt idx="503">
                        <c:v>15.300048830000001</c:v>
                      </c:pt>
                      <c:pt idx="504">
                        <c:v>15.300048830000001</c:v>
                      </c:pt>
                      <c:pt idx="505">
                        <c:v>15.300048830000001</c:v>
                      </c:pt>
                      <c:pt idx="506">
                        <c:v>15.300048830000001</c:v>
                      </c:pt>
                      <c:pt idx="507">
                        <c:v>15.300048830000001</c:v>
                      </c:pt>
                      <c:pt idx="508">
                        <c:v>15.300048830000001</c:v>
                      </c:pt>
                      <c:pt idx="509">
                        <c:v>15.300048830000001</c:v>
                      </c:pt>
                      <c:pt idx="510">
                        <c:v>15.300048830000001</c:v>
                      </c:pt>
                      <c:pt idx="511">
                        <c:v>15.300048830000001</c:v>
                      </c:pt>
                      <c:pt idx="512">
                        <c:v>15.300048830000001</c:v>
                      </c:pt>
                      <c:pt idx="513">
                        <c:v>15.300048830000001</c:v>
                      </c:pt>
                      <c:pt idx="514">
                        <c:v>15.300048830000001</c:v>
                      </c:pt>
                      <c:pt idx="515">
                        <c:v>15.300048830000001</c:v>
                      </c:pt>
                      <c:pt idx="516">
                        <c:v>15.199951169999999</c:v>
                      </c:pt>
                      <c:pt idx="517">
                        <c:v>15.199951169999999</c:v>
                      </c:pt>
                      <c:pt idx="518">
                        <c:v>15.199951169999999</c:v>
                      </c:pt>
                      <c:pt idx="519">
                        <c:v>15.199951169999999</c:v>
                      </c:pt>
                      <c:pt idx="520">
                        <c:v>15.199951169999999</c:v>
                      </c:pt>
                      <c:pt idx="521">
                        <c:v>15.199951169999999</c:v>
                      </c:pt>
                      <c:pt idx="522">
                        <c:v>15.199951169999999</c:v>
                      </c:pt>
                      <c:pt idx="523">
                        <c:v>15.199951169999999</c:v>
                      </c:pt>
                      <c:pt idx="524">
                        <c:v>15.199951169999999</c:v>
                      </c:pt>
                      <c:pt idx="525">
                        <c:v>15.199951169999999</c:v>
                      </c:pt>
                      <c:pt idx="526">
                        <c:v>15.199951169999999</c:v>
                      </c:pt>
                      <c:pt idx="527">
                        <c:v>15.199951169999999</c:v>
                      </c:pt>
                      <c:pt idx="528">
                        <c:v>15.199951169999999</c:v>
                      </c:pt>
                      <c:pt idx="529">
                        <c:v>15.199951169999999</c:v>
                      </c:pt>
                      <c:pt idx="530">
                        <c:v>15.199951169999999</c:v>
                      </c:pt>
                      <c:pt idx="531">
                        <c:v>15.199951169999999</c:v>
                      </c:pt>
                      <c:pt idx="532">
                        <c:v>15.199951169999999</c:v>
                      </c:pt>
                      <c:pt idx="533">
                        <c:v>15.199951169999999</c:v>
                      </c:pt>
                      <c:pt idx="534">
                        <c:v>15.199951169999999</c:v>
                      </c:pt>
                      <c:pt idx="535">
                        <c:v>15.199951169999999</c:v>
                      </c:pt>
                      <c:pt idx="536">
                        <c:v>15.199951169999999</c:v>
                      </c:pt>
                      <c:pt idx="537">
                        <c:v>15.199951169999999</c:v>
                      </c:pt>
                      <c:pt idx="538">
                        <c:v>15.199951169999999</c:v>
                      </c:pt>
                      <c:pt idx="539">
                        <c:v>15.199951169999999</c:v>
                      </c:pt>
                      <c:pt idx="540">
                        <c:v>15.199951169999999</c:v>
                      </c:pt>
                      <c:pt idx="541">
                        <c:v>15.199951169999999</c:v>
                      </c:pt>
                      <c:pt idx="542">
                        <c:v>15.199951169999999</c:v>
                      </c:pt>
                      <c:pt idx="543">
                        <c:v>15.199951169999999</c:v>
                      </c:pt>
                      <c:pt idx="544">
                        <c:v>15.199951169999999</c:v>
                      </c:pt>
                      <c:pt idx="545">
                        <c:v>15.199951169999999</c:v>
                      </c:pt>
                      <c:pt idx="546">
                        <c:v>15.199951169999999</c:v>
                      </c:pt>
                      <c:pt idx="547">
                        <c:v>15.199951169999999</c:v>
                      </c:pt>
                      <c:pt idx="548">
                        <c:v>15.199951169999999</c:v>
                      </c:pt>
                      <c:pt idx="549">
                        <c:v>15.199951169999999</c:v>
                      </c:pt>
                      <c:pt idx="550">
                        <c:v>15.199951169999999</c:v>
                      </c:pt>
                      <c:pt idx="551">
                        <c:v>15.199951169999999</c:v>
                      </c:pt>
                      <c:pt idx="552">
                        <c:v>15.199951169999999</c:v>
                      </c:pt>
                      <c:pt idx="553">
                        <c:v>15.199951169999999</c:v>
                      </c:pt>
                      <c:pt idx="554">
                        <c:v>15.199951169999999</c:v>
                      </c:pt>
                      <c:pt idx="555">
                        <c:v>15.199951169999999</c:v>
                      </c:pt>
                      <c:pt idx="556">
                        <c:v>15.199951169999999</c:v>
                      </c:pt>
                      <c:pt idx="557">
                        <c:v>15.199951169999999</c:v>
                      </c:pt>
                      <c:pt idx="558">
                        <c:v>15.199951169999999</c:v>
                      </c:pt>
                      <c:pt idx="559">
                        <c:v>15.199951169999999</c:v>
                      </c:pt>
                      <c:pt idx="560">
                        <c:v>15.199951169999999</c:v>
                      </c:pt>
                      <c:pt idx="561">
                        <c:v>15.199951169999999</c:v>
                      </c:pt>
                      <c:pt idx="562">
                        <c:v>15.199951169999999</c:v>
                      </c:pt>
                      <c:pt idx="563">
                        <c:v>15.199951169999999</c:v>
                      </c:pt>
                      <c:pt idx="564">
                        <c:v>15.199951169999999</c:v>
                      </c:pt>
                      <c:pt idx="565">
                        <c:v>15.199951169999999</c:v>
                      </c:pt>
                      <c:pt idx="566">
                        <c:v>15.199951169999999</c:v>
                      </c:pt>
                      <c:pt idx="567">
                        <c:v>15.199951169999999</c:v>
                      </c:pt>
                      <c:pt idx="568">
                        <c:v>15.199951169999999</c:v>
                      </c:pt>
                      <c:pt idx="569">
                        <c:v>15.199951169999999</c:v>
                      </c:pt>
                      <c:pt idx="570">
                        <c:v>15.199951169999999</c:v>
                      </c:pt>
                      <c:pt idx="571">
                        <c:v>15.199951169999999</c:v>
                      </c:pt>
                      <c:pt idx="572">
                        <c:v>15.199951169999999</c:v>
                      </c:pt>
                      <c:pt idx="573">
                        <c:v>15.199951169999999</c:v>
                      </c:pt>
                      <c:pt idx="574">
                        <c:v>15.199951169999999</c:v>
                      </c:pt>
                      <c:pt idx="575">
                        <c:v>15.199951169999999</c:v>
                      </c:pt>
                      <c:pt idx="576">
                        <c:v>15.199951169999999</c:v>
                      </c:pt>
                      <c:pt idx="577">
                        <c:v>15.199951169999999</c:v>
                      </c:pt>
                      <c:pt idx="578">
                        <c:v>15.199951169999999</c:v>
                      </c:pt>
                      <c:pt idx="579">
                        <c:v>15.199951169999999</c:v>
                      </c:pt>
                      <c:pt idx="580">
                        <c:v>15.199951169999999</c:v>
                      </c:pt>
                      <c:pt idx="581">
                        <c:v>15.199951169999999</c:v>
                      </c:pt>
                      <c:pt idx="582">
                        <c:v>15.199951169999999</c:v>
                      </c:pt>
                      <c:pt idx="583">
                        <c:v>15.199951169999999</c:v>
                      </c:pt>
                      <c:pt idx="584">
                        <c:v>15.199951169999999</c:v>
                      </c:pt>
                      <c:pt idx="585">
                        <c:v>15.199951169999999</c:v>
                      </c:pt>
                      <c:pt idx="586">
                        <c:v>15.199951169999999</c:v>
                      </c:pt>
                      <c:pt idx="587">
                        <c:v>15.199951169999999</c:v>
                      </c:pt>
                      <c:pt idx="588">
                        <c:v>15.199951169999999</c:v>
                      </c:pt>
                      <c:pt idx="589">
                        <c:v>15.199951169999999</c:v>
                      </c:pt>
                      <c:pt idx="590">
                        <c:v>15.199951169999999</c:v>
                      </c:pt>
                      <c:pt idx="591">
                        <c:v>15.199951169999999</c:v>
                      </c:pt>
                      <c:pt idx="592">
                        <c:v>15.199951169999999</c:v>
                      </c:pt>
                      <c:pt idx="593">
                        <c:v>15.199951169999999</c:v>
                      </c:pt>
                      <c:pt idx="594">
                        <c:v>15.199951169999999</c:v>
                      </c:pt>
                      <c:pt idx="595">
                        <c:v>15.199951169999999</c:v>
                      </c:pt>
                      <c:pt idx="596">
                        <c:v>15.199951169999999</c:v>
                      </c:pt>
                      <c:pt idx="597">
                        <c:v>15.199951169999999</c:v>
                      </c:pt>
                      <c:pt idx="598">
                        <c:v>15.199951169999999</c:v>
                      </c:pt>
                      <c:pt idx="599">
                        <c:v>15.199951169999999</c:v>
                      </c:pt>
                      <c:pt idx="600">
                        <c:v>15.199951169999999</c:v>
                      </c:pt>
                      <c:pt idx="601">
                        <c:v>15.199951169999999</c:v>
                      </c:pt>
                      <c:pt idx="602">
                        <c:v>15.199951169999999</c:v>
                      </c:pt>
                      <c:pt idx="603">
                        <c:v>15.100097660000003</c:v>
                      </c:pt>
                      <c:pt idx="604">
                        <c:v>15.100097660000003</c:v>
                      </c:pt>
                      <c:pt idx="605">
                        <c:v>15.100097660000003</c:v>
                      </c:pt>
                      <c:pt idx="606">
                        <c:v>15.100097660000003</c:v>
                      </c:pt>
                      <c:pt idx="607">
                        <c:v>15.100097660000003</c:v>
                      </c:pt>
                      <c:pt idx="608">
                        <c:v>15.100097660000003</c:v>
                      </c:pt>
                      <c:pt idx="609">
                        <c:v>15.100097660000003</c:v>
                      </c:pt>
                      <c:pt idx="610">
                        <c:v>15.100097660000003</c:v>
                      </c:pt>
                      <c:pt idx="611">
                        <c:v>15.100097660000003</c:v>
                      </c:pt>
                      <c:pt idx="612">
                        <c:v>15.100097660000003</c:v>
                      </c:pt>
                      <c:pt idx="613">
                        <c:v>15.100097660000003</c:v>
                      </c:pt>
                      <c:pt idx="614">
                        <c:v>15.100097660000003</c:v>
                      </c:pt>
                      <c:pt idx="615">
                        <c:v>15.100097660000003</c:v>
                      </c:pt>
                      <c:pt idx="616">
                        <c:v>15.100097660000003</c:v>
                      </c:pt>
                      <c:pt idx="617">
                        <c:v>15.100097660000003</c:v>
                      </c:pt>
                      <c:pt idx="618">
                        <c:v>15.100097660000003</c:v>
                      </c:pt>
                      <c:pt idx="619">
                        <c:v>15.100097660000003</c:v>
                      </c:pt>
                      <c:pt idx="620">
                        <c:v>15.100097660000003</c:v>
                      </c:pt>
                      <c:pt idx="621">
                        <c:v>15.100097660000003</c:v>
                      </c:pt>
                      <c:pt idx="622">
                        <c:v>15.100097660000003</c:v>
                      </c:pt>
                      <c:pt idx="623">
                        <c:v>15.100097660000003</c:v>
                      </c:pt>
                      <c:pt idx="624">
                        <c:v>15.100097660000003</c:v>
                      </c:pt>
                      <c:pt idx="625">
                        <c:v>15.100097660000003</c:v>
                      </c:pt>
                      <c:pt idx="626">
                        <c:v>15.100097660000003</c:v>
                      </c:pt>
                      <c:pt idx="627">
                        <c:v>15.100097660000003</c:v>
                      </c:pt>
                      <c:pt idx="628">
                        <c:v>15.100097660000003</c:v>
                      </c:pt>
                      <c:pt idx="629">
                        <c:v>15.100097660000003</c:v>
                      </c:pt>
                      <c:pt idx="630">
                        <c:v>15.100097660000003</c:v>
                      </c:pt>
                      <c:pt idx="631">
                        <c:v>15.100097660000003</c:v>
                      </c:pt>
                      <c:pt idx="632">
                        <c:v>15.100097660000003</c:v>
                      </c:pt>
                      <c:pt idx="633">
                        <c:v>15.100097660000003</c:v>
                      </c:pt>
                      <c:pt idx="634">
                        <c:v>15.100097660000003</c:v>
                      </c:pt>
                      <c:pt idx="635">
                        <c:v>15.100097660000003</c:v>
                      </c:pt>
                      <c:pt idx="636">
                        <c:v>15.100097660000003</c:v>
                      </c:pt>
                      <c:pt idx="637">
                        <c:v>15.100097660000003</c:v>
                      </c:pt>
                      <c:pt idx="638">
                        <c:v>15.100097660000003</c:v>
                      </c:pt>
                      <c:pt idx="639">
                        <c:v>15.100097660000003</c:v>
                      </c:pt>
                      <c:pt idx="640">
                        <c:v>15.100097660000003</c:v>
                      </c:pt>
                      <c:pt idx="641">
                        <c:v>15.100097660000003</c:v>
                      </c:pt>
                      <c:pt idx="642">
                        <c:v>15.100097660000003</c:v>
                      </c:pt>
                      <c:pt idx="643">
                        <c:v>15.100097660000003</c:v>
                      </c:pt>
                      <c:pt idx="644">
                        <c:v>15.100097660000003</c:v>
                      </c:pt>
                      <c:pt idx="645">
                        <c:v>15.100097660000003</c:v>
                      </c:pt>
                      <c:pt idx="646">
                        <c:v>15.100097660000003</c:v>
                      </c:pt>
                      <c:pt idx="647">
                        <c:v>15.100097660000003</c:v>
                      </c:pt>
                      <c:pt idx="648">
                        <c:v>15.100097660000003</c:v>
                      </c:pt>
                      <c:pt idx="649">
                        <c:v>15.100097660000003</c:v>
                      </c:pt>
                      <c:pt idx="650">
                        <c:v>15.100097660000003</c:v>
                      </c:pt>
                      <c:pt idx="651">
                        <c:v>15.100097660000003</c:v>
                      </c:pt>
                      <c:pt idx="652">
                        <c:v>15.100097660000003</c:v>
                      </c:pt>
                      <c:pt idx="653">
                        <c:v>15.100097660000003</c:v>
                      </c:pt>
                      <c:pt idx="654">
                        <c:v>15.100097660000003</c:v>
                      </c:pt>
                      <c:pt idx="655">
                        <c:v>15.100097660000003</c:v>
                      </c:pt>
                      <c:pt idx="656">
                        <c:v>15.100097660000003</c:v>
                      </c:pt>
                      <c:pt idx="657">
                        <c:v>15.100097660000003</c:v>
                      </c:pt>
                      <c:pt idx="658">
                        <c:v>15.100097660000003</c:v>
                      </c:pt>
                      <c:pt idx="659">
                        <c:v>15.100097660000003</c:v>
                      </c:pt>
                      <c:pt idx="660">
                        <c:v>15.100097660000003</c:v>
                      </c:pt>
                      <c:pt idx="661">
                        <c:v>15.100097660000003</c:v>
                      </c:pt>
                      <c:pt idx="662">
                        <c:v>15.100097660000003</c:v>
                      </c:pt>
                      <c:pt idx="663">
                        <c:v>15.100097660000003</c:v>
                      </c:pt>
                      <c:pt idx="664">
                        <c:v>15.100097660000003</c:v>
                      </c:pt>
                      <c:pt idx="665">
                        <c:v>15.100097660000003</c:v>
                      </c:pt>
                      <c:pt idx="666">
                        <c:v>15.100097660000003</c:v>
                      </c:pt>
                      <c:pt idx="667">
                        <c:v>15.100097660000003</c:v>
                      </c:pt>
                      <c:pt idx="668">
                        <c:v>15.100097660000003</c:v>
                      </c:pt>
                      <c:pt idx="669">
                        <c:v>15.100097660000003</c:v>
                      </c:pt>
                      <c:pt idx="670">
                        <c:v>15.100097660000003</c:v>
                      </c:pt>
                      <c:pt idx="671">
                        <c:v>15.100097660000003</c:v>
                      </c:pt>
                      <c:pt idx="672">
                        <c:v>15.100097660000003</c:v>
                      </c:pt>
                      <c:pt idx="673">
                        <c:v>15.100097660000003</c:v>
                      </c:pt>
                      <c:pt idx="674">
                        <c:v>15.100097660000003</c:v>
                      </c:pt>
                      <c:pt idx="675">
                        <c:v>15.100097660000003</c:v>
                      </c:pt>
                      <c:pt idx="676">
                        <c:v>15.100097660000003</c:v>
                      </c:pt>
                      <c:pt idx="677">
                        <c:v>15.100097660000003</c:v>
                      </c:pt>
                      <c:pt idx="678">
                        <c:v>15.100097660000003</c:v>
                      </c:pt>
                      <c:pt idx="679">
                        <c:v>15</c:v>
                      </c:pt>
                      <c:pt idx="680">
                        <c:v>15</c:v>
                      </c:pt>
                      <c:pt idx="681">
                        <c:v>15</c:v>
                      </c:pt>
                      <c:pt idx="682">
                        <c:v>15</c:v>
                      </c:pt>
                      <c:pt idx="683">
                        <c:v>15</c:v>
                      </c:pt>
                      <c:pt idx="684">
                        <c:v>15</c:v>
                      </c:pt>
                      <c:pt idx="685">
                        <c:v>15</c:v>
                      </c:pt>
                      <c:pt idx="686">
                        <c:v>15</c:v>
                      </c:pt>
                      <c:pt idx="687">
                        <c:v>15</c:v>
                      </c:pt>
                      <c:pt idx="688">
                        <c:v>15</c:v>
                      </c:pt>
                      <c:pt idx="689">
                        <c:v>15</c:v>
                      </c:pt>
                      <c:pt idx="690">
                        <c:v>15</c:v>
                      </c:pt>
                      <c:pt idx="691">
                        <c:v>15</c:v>
                      </c:pt>
                      <c:pt idx="692">
                        <c:v>15</c:v>
                      </c:pt>
                      <c:pt idx="693">
                        <c:v>15</c:v>
                      </c:pt>
                      <c:pt idx="694">
                        <c:v>15</c:v>
                      </c:pt>
                      <c:pt idx="695">
                        <c:v>15</c:v>
                      </c:pt>
                      <c:pt idx="696">
                        <c:v>15</c:v>
                      </c:pt>
                      <c:pt idx="697">
                        <c:v>15</c:v>
                      </c:pt>
                      <c:pt idx="698">
                        <c:v>15</c:v>
                      </c:pt>
                      <c:pt idx="699">
                        <c:v>15</c:v>
                      </c:pt>
                      <c:pt idx="700">
                        <c:v>15</c:v>
                      </c:pt>
                      <c:pt idx="701">
                        <c:v>15</c:v>
                      </c:pt>
                      <c:pt idx="702">
                        <c:v>15</c:v>
                      </c:pt>
                      <c:pt idx="703">
                        <c:v>15</c:v>
                      </c:pt>
                      <c:pt idx="704">
                        <c:v>15</c:v>
                      </c:pt>
                      <c:pt idx="705">
                        <c:v>15</c:v>
                      </c:pt>
                      <c:pt idx="706">
                        <c:v>15</c:v>
                      </c:pt>
                      <c:pt idx="707">
                        <c:v>15</c:v>
                      </c:pt>
                      <c:pt idx="708">
                        <c:v>15</c:v>
                      </c:pt>
                      <c:pt idx="709">
                        <c:v>15</c:v>
                      </c:pt>
                      <c:pt idx="710">
                        <c:v>15</c:v>
                      </c:pt>
                      <c:pt idx="711">
                        <c:v>15</c:v>
                      </c:pt>
                      <c:pt idx="712">
                        <c:v>15</c:v>
                      </c:pt>
                      <c:pt idx="713">
                        <c:v>15</c:v>
                      </c:pt>
                      <c:pt idx="714">
                        <c:v>15</c:v>
                      </c:pt>
                      <c:pt idx="715">
                        <c:v>15</c:v>
                      </c:pt>
                      <c:pt idx="716">
                        <c:v>15</c:v>
                      </c:pt>
                      <c:pt idx="717">
                        <c:v>15</c:v>
                      </c:pt>
                      <c:pt idx="718">
                        <c:v>15</c:v>
                      </c:pt>
                      <c:pt idx="719">
                        <c:v>15</c:v>
                      </c:pt>
                      <c:pt idx="720">
                        <c:v>15</c:v>
                      </c:pt>
                      <c:pt idx="721">
                        <c:v>15</c:v>
                      </c:pt>
                      <c:pt idx="722">
                        <c:v>15</c:v>
                      </c:pt>
                      <c:pt idx="723">
                        <c:v>15</c:v>
                      </c:pt>
                      <c:pt idx="724">
                        <c:v>15</c:v>
                      </c:pt>
                      <c:pt idx="725">
                        <c:v>15</c:v>
                      </c:pt>
                      <c:pt idx="726">
                        <c:v>15</c:v>
                      </c:pt>
                      <c:pt idx="727">
                        <c:v>15</c:v>
                      </c:pt>
                      <c:pt idx="728">
                        <c:v>15</c:v>
                      </c:pt>
                      <c:pt idx="729">
                        <c:v>15</c:v>
                      </c:pt>
                      <c:pt idx="730">
                        <c:v>15</c:v>
                      </c:pt>
                      <c:pt idx="731">
                        <c:v>15</c:v>
                      </c:pt>
                      <c:pt idx="732">
                        <c:v>15</c:v>
                      </c:pt>
                      <c:pt idx="733">
                        <c:v>15</c:v>
                      </c:pt>
                      <c:pt idx="734">
                        <c:v>15</c:v>
                      </c:pt>
                      <c:pt idx="735">
                        <c:v>15</c:v>
                      </c:pt>
                      <c:pt idx="736">
                        <c:v>15</c:v>
                      </c:pt>
                      <c:pt idx="737">
                        <c:v>15</c:v>
                      </c:pt>
                      <c:pt idx="738">
                        <c:v>15</c:v>
                      </c:pt>
                      <c:pt idx="739">
                        <c:v>15</c:v>
                      </c:pt>
                      <c:pt idx="740">
                        <c:v>15</c:v>
                      </c:pt>
                      <c:pt idx="741">
                        <c:v>15</c:v>
                      </c:pt>
                      <c:pt idx="742">
                        <c:v>15</c:v>
                      </c:pt>
                      <c:pt idx="743">
                        <c:v>15</c:v>
                      </c:pt>
                      <c:pt idx="744">
                        <c:v>15</c:v>
                      </c:pt>
                      <c:pt idx="745">
                        <c:v>15</c:v>
                      </c:pt>
                      <c:pt idx="746">
                        <c:v>15</c:v>
                      </c:pt>
                      <c:pt idx="747">
                        <c:v>15</c:v>
                      </c:pt>
                      <c:pt idx="748">
                        <c:v>15</c:v>
                      </c:pt>
                      <c:pt idx="749">
                        <c:v>15</c:v>
                      </c:pt>
                      <c:pt idx="750">
                        <c:v>15</c:v>
                      </c:pt>
                      <c:pt idx="751">
                        <c:v>14.900146479999997</c:v>
                      </c:pt>
                      <c:pt idx="752">
                        <c:v>14.900146479999997</c:v>
                      </c:pt>
                      <c:pt idx="753">
                        <c:v>14.900146479999997</c:v>
                      </c:pt>
                      <c:pt idx="754">
                        <c:v>14.900146479999997</c:v>
                      </c:pt>
                      <c:pt idx="755">
                        <c:v>14.900146479999997</c:v>
                      </c:pt>
                      <c:pt idx="756">
                        <c:v>14.900146479999997</c:v>
                      </c:pt>
                      <c:pt idx="757">
                        <c:v>14.900146479999997</c:v>
                      </c:pt>
                      <c:pt idx="758">
                        <c:v>14.900146479999997</c:v>
                      </c:pt>
                      <c:pt idx="759">
                        <c:v>14.900146479999997</c:v>
                      </c:pt>
                      <c:pt idx="760">
                        <c:v>14.900146479999997</c:v>
                      </c:pt>
                      <c:pt idx="761">
                        <c:v>14.900146479999997</c:v>
                      </c:pt>
                      <c:pt idx="762">
                        <c:v>14.900146479999997</c:v>
                      </c:pt>
                      <c:pt idx="763">
                        <c:v>14.900146479999997</c:v>
                      </c:pt>
                      <c:pt idx="764">
                        <c:v>14.900146479999997</c:v>
                      </c:pt>
                      <c:pt idx="765">
                        <c:v>14.900146479999997</c:v>
                      </c:pt>
                      <c:pt idx="766">
                        <c:v>14.900146479999997</c:v>
                      </c:pt>
                      <c:pt idx="767">
                        <c:v>14.900146479999997</c:v>
                      </c:pt>
                      <c:pt idx="768">
                        <c:v>14.900146479999997</c:v>
                      </c:pt>
                      <c:pt idx="769">
                        <c:v>14.900146479999997</c:v>
                      </c:pt>
                      <c:pt idx="770">
                        <c:v>14.900146479999997</c:v>
                      </c:pt>
                      <c:pt idx="771">
                        <c:v>14.900146479999997</c:v>
                      </c:pt>
                      <c:pt idx="772">
                        <c:v>14.900146479999997</c:v>
                      </c:pt>
                      <c:pt idx="773">
                        <c:v>14.900146479999997</c:v>
                      </c:pt>
                      <c:pt idx="774">
                        <c:v>14.900146479999997</c:v>
                      </c:pt>
                      <c:pt idx="775">
                        <c:v>14.900146479999997</c:v>
                      </c:pt>
                      <c:pt idx="776">
                        <c:v>14.900146479999997</c:v>
                      </c:pt>
                      <c:pt idx="777">
                        <c:v>14.900146479999997</c:v>
                      </c:pt>
                      <c:pt idx="778">
                        <c:v>14.900146479999997</c:v>
                      </c:pt>
                      <c:pt idx="779">
                        <c:v>14.900146479999997</c:v>
                      </c:pt>
                      <c:pt idx="780">
                        <c:v>14.900146479999997</c:v>
                      </c:pt>
                      <c:pt idx="781">
                        <c:v>14.900146479999997</c:v>
                      </c:pt>
                      <c:pt idx="782">
                        <c:v>14.900146479999997</c:v>
                      </c:pt>
                      <c:pt idx="783">
                        <c:v>14.900146479999997</c:v>
                      </c:pt>
                      <c:pt idx="784">
                        <c:v>14.900146479999997</c:v>
                      </c:pt>
                      <c:pt idx="785">
                        <c:v>14.900146479999997</c:v>
                      </c:pt>
                      <c:pt idx="786">
                        <c:v>14.900146479999997</c:v>
                      </c:pt>
                      <c:pt idx="787">
                        <c:v>14.900146479999997</c:v>
                      </c:pt>
                      <c:pt idx="788">
                        <c:v>14.900146479999997</c:v>
                      </c:pt>
                      <c:pt idx="789">
                        <c:v>14.900146479999997</c:v>
                      </c:pt>
                      <c:pt idx="790">
                        <c:v>14.900146479999997</c:v>
                      </c:pt>
                      <c:pt idx="791">
                        <c:v>14.900146479999997</c:v>
                      </c:pt>
                      <c:pt idx="792">
                        <c:v>14.900146479999997</c:v>
                      </c:pt>
                      <c:pt idx="793">
                        <c:v>14.900146479999997</c:v>
                      </c:pt>
                      <c:pt idx="794">
                        <c:v>14.900146479999997</c:v>
                      </c:pt>
                      <c:pt idx="795">
                        <c:v>14.900146479999997</c:v>
                      </c:pt>
                      <c:pt idx="796">
                        <c:v>14.900146479999997</c:v>
                      </c:pt>
                      <c:pt idx="797">
                        <c:v>14.900146479999997</c:v>
                      </c:pt>
                      <c:pt idx="798">
                        <c:v>14.900146479999997</c:v>
                      </c:pt>
                      <c:pt idx="799">
                        <c:v>14.900146479999997</c:v>
                      </c:pt>
                      <c:pt idx="800">
                        <c:v>14.900146479999997</c:v>
                      </c:pt>
                      <c:pt idx="801">
                        <c:v>14.900146479999997</c:v>
                      </c:pt>
                      <c:pt idx="802">
                        <c:v>14.900146479999997</c:v>
                      </c:pt>
                      <c:pt idx="803">
                        <c:v>14.900146479999997</c:v>
                      </c:pt>
                      <c:pt idx="804">
                        <c:v>14.900146479999997</c:v>
                      </c:pt>
                      <c:pt idx="805">
                        <c:v>14.900146479999997</c:v>
                      </c:pt>
                      <c:pt idx="806">
                        <c:v>14.900146479999997</c:v>
                      </c:pt>
                      <c:pt idx="807">
                        <c:v>14.900146479999997</c:v>
                      </c:pt>
                      <c:pt idx="808">
                        <c:v>14.900146479999997</c:v>
                      </c:pt>
                      <c:pt idx="809">
                        <c:v>14.900146479999997</c:v>
                      </c:pt>
                      <c:pt idx="810">
                        <c:v>14.900146479999997</c:v>
                      </c:pt>
                      <c:pt idx="811">
                        <c:v>14.900146479999997</c:v>
                      </c:pt>
                      <c:pt idx="812">
                        <c:v>14.900146479999997</c:v>
                      </c:pt>
                      <c:pt idx="813">
                        <c:v>14.900146479999997</c:v>
                      </c:pt>
                      <c:pt idx="814">
                        <c:v>14.900146479999997</c:v>
                      </c:pt>
                      <c:pt idx="815">
                        <c:v>14.900146479999997</c:v>
                      </c:pt>
                      <c:pt idx="816">
                        <c:v>14.900146479999997</c:v>
                      </c:pt>
                      <c:pt idx="817">
                        <c:v>14.900146479999997</c:v>
                      </c:pt>
                      <c:pt idx="818">
                        <c:v>14.900146479999997</c:v>
                      </c:pt>
                      <c:pt idx="819">
                        <c:v>14.900146479999997</c:v>
                      </c:pt>
                      <c:pt idx="820">
                        <c:v>14.900146479999997</c:v>
                      </c:pt>
                      <c:pt idx="821">
                        <c:v>14.800048830000001</c:v>
                      </c:pt>
                      <c:pt idx="822">
                        <c:v>14.800048830000001</c:v>
                      </c:pt>
                      <c:pt idx="823">
                        <c:v>14.800048830000001</c:v>
                      </c:pt>
                      <c:pt idx="824">
                        <c:v>14.800048830000001</c:v>
                      </c:pt>
                      <c:pt idx="825">
                        <c:v>14.800048830000001</c:v>
                      </c:pt>
                      <c:pt idx="826">
                        <c:v>14.800048830000001</c:v>
                      </c:pt>
                      <c:pt idx="827">
                        <c:v>14.800048830000001</c:v>
                      </c:pt>
                      <c:pt idx="828">
                        <c:v>14.800048830000001</c:v>
                      </c:pt>
                      <c:pt idx="829">
                        <c:v>14.800048830000001</c:v>
                      </c:pt>
                      <c:pt idx="830">
                        <c:v>14.800048830000001</c:v>
                      </c:pt>
                      <c:pt idx="831">
                        <c:v>14.800048830000001</c:v>
                      </c:pt>
                      <c:pt idx="832">
                        <c:v>14.800048830000001</c:v>
                      </c:pt>
                      <c:pt idx="833">
                        <c:v>14.800048830000001</c:v>
                      </c:pt>
                      <c:pt idx="834">
                        <c:v>14.800048830000001</c:v>
                      </c:pt>
                      <c:pt idx="835">
                        <c:v>14.800048830000001</c:v>
                      </c:pt>
                      <c:pt idx="836">
                        <c:v>14.800048830000001</c:v>
                      </c:pt>
                      <c:pt idx="837">
                        <c:v>14.800048830000001</c:v>
                      </c:pt>
                      <c:pt idx="838">
                        <c:v>14.800048830000001</c:v>
                      </c:pt>
                      <c:pt idx="839">
                        <c:v>14.800048830000001</c:v>
                      </c:pt>
                      <c:pt idx="840">
                        <c:v>14.800048830000001</c:v>
                      </c:pt>
                      <c:pt idx="841">
                        <c:v>14.800048830000001</c:v>
                      </c:pt>
                      <c:pt idx="842">
                        <c:v>14.800048830000001</c:v>
                      </c:pt>
                      <c:pt idx="843">
                        <c:v>14.800048830000001</c:v>
                      </c:pt>
                      <c:pt idx="844">
                        <c:v>14.800048830000001</c:v>
                      </c:pt>
                      <c:pt idx="845">
                        <c:v>14.800048830000001</c:v>
                      </c:pt>
                      <c:pt idx="846">
                        <c:v>14.800048830000001</c:v>
                      </c:pt>
                      <c:pt idx="847">
                        <c:v>14.800048830000001</c:v>
                      </c:pt>
                      <c:pt idx="848">
                        <c:v>14.800048830000001</c:v>
                      </c:pt>
                      <c:pt idx="849">
                        <c:v>14.800048830000001</c:v>
                      </c:pt>
                      <c:pt idx="850">
                        <c:v>14.800048830000001</c:v>
                      </c:pt>
                      <c:pt idx="851">
                        <c:v>14.800048830000001</c:v>
                      </c:pt>
                      <c:pt idx="852">
                        <c:v>14.800048830000001</c:v>
                      </c:pt>
                      <c:pt idx="853">
                        <c:v>14.800048830000001</c:v>
                      </c:pt>
                      <c:pt idx="854">
                        <c:v>14.800048830000001</c:v>
                      </c:pt>
                      <c:pt idx="855">
                        <c:v>14.800048830000001</c:v>
                      </c:pt>
                      <c:pt idx="856">
                        <c:v>14.800048830000001</c:v>
                      </c:pt>
                      <c:pt idx="857">
                        <c:v>14.800048830000001</c:v>
                      </c:pt>
                      <c:pt idx="858">
                        <c:v>14.800048830000001</c:v>
                      </c:pt>
                      <c:pt idx="859">
                        <c:v>14.800048830000001</c:v>
                      </c:pt>
                      <c:pt idx="860">
                        <c:v>14.800048830000001</c:v>
                      </c:pt>
                      <c:pt idx="861">
                        <c:v>14.800048830000001</c:v>
                      </c:pt>
                      <c:pt idx="862">
                        <c:v>14.800048830000001</c:v>
                      </c:pt>
                      <c:pt idx="863">
                        <c:v>14.800048830000001</c:v>
                      </c:pt>
                      <c:pt idx="864">
                        <c:v>14.800048830000001</c:v>
                      </c:pt>
                      <c:pt idx="865">
                        <c:v>14.800048830000001</c:v>
                      </c:pt>
                      <c:pt idx="866">
                        <c:v>14.800048830000001</c:v>
                      </c:pt>
                      <c:pt idx="867">
                        <c:v>14.800048830000001</c:v>
                      </c:pt>
                      <c:pt idx="868">
                        <c:v>14.800048830000001</c:v>
                      </c:pt>
                      <c:pt idx="869">
                        <c:v>14.800048830000001</c:v>
                      </c:pt>
                      <c:pt idx="870">
                        <c:v>14.800048830000001</c:v>
                      </c:pt>
                      <c:pt idx="871">
                        <c:v>14.800048830000001</c:v>
                      </c:pt>
                      <c:pt idx="872">
                        <c:v>14.800048830000001</c:v>
                      </c:pt>
                      <c:pt idx="873">
                        <c:v>14.800048830000001</c:v>
                      </c:pt>
                      <c:pt idx="874">
                        <c:v>14.800048830000001</c:v>
                      </c:pt>
                      <c:pt idx="875">
                        <c:v>14.800048830000001</c:v>
                      </c:pt>
                      <c:pt idx="876">
                        <c:v>14.800048830000001</c:v>
                      </c:pt>
                      <c:pt idx="877">
                        <c:v>14.800048830000001</c:v>
                      </c:pt>
                      <c:pt idx="878">
                        <c:v>14.800048830000001</c:v>
                      </c:pt>
                      <c:pt idx="879">
                        <c:v>14.800048830000001</c:v>
                      </c:pt>
                      <c:pt idx="880">
                        <c:v>14.800048830000001</c:v>
                      </c:pt>
                      <c:pt idx="881">
                        <c:v>14.800048830000001</c:v>
                      </c:pt>
                      <c:pt idx="882">
                        <c:v>14.699951169999999</c:v>
                      </c:pt>
                      <c:pt idx="883">
                        <c:v>14.699951169999999</c:v>
                      </c:pt>
                      <c:pt idx="884">
                        <c:v>14.699951169999999</c:v>
                      </c:pt>
                      <c:pt idx="885">
                        <c:v>14.699951169999999</c:v>
                      </c:pt>
                      <c:pt idx="886">
                        <c:v>14.699951169999999</c:v>
                      </c:pt>
                      <c:pt idx="887">
                        <c:v>14.699951169999999</c:v>
                      </c:pt>
                      <c:pt idx="888">
                        <c:v>14.699951169999999</c:v>
                      </c:pt>
                      <c:pt idx="889">
                        <c:v>14.699951169999999</c:v>
                      </c:pt>
                      <c:pt idx="890">
                        <c:v>14.699951169999999</c:v>
                      </c:pt>
                      <c:pt idx="891">
                        <c:v>14.699951169999999</c:v>
                      </c:pt>
                      <c:pt idx="892">
                        <c:v>14.699951169999999</c:v>
                      </c:pt>
                      <c:pt idx="893">
                        <c:v>14.699951169999999</c:v>
                      </c:pt>
                      <c:pt idx="894">
                        <c:v>14.699951169999999</c:v>
                      </c:pt>
                      <c:pt idx="895">
                        <c:v>14.699951169999999</c:v>
                      </c:pt>
                      <c:pt idx="896">
                        <c:v>14.699951169999999</c:v>
                      </c:pt>
                      <c:pt idx="897">
                        <c:v>14.699951169999999</c:v>
                      </c:pt>
                      <c:pt idx="898">
                        <c:v>14.699951169999999</c:v>
                      </c:pt>
                      <c:pt idx="899">
                        <c:v>14.699951169999999</c:v>
                      </c:pt>
                      <c:pt idx="900">
                        <c:v>14.699951169999999</c:v>
                      </c:pt>
                      <c:pt idx="901">
                        <c:v>14.699951169999999</c:v>
                      </c:pt>
                      <c:pt idx="902">
                        <c:v>14.699951169999999</c:v>
                      </c:pt>
                      <c:pt idx="903">
                        <c:v>14.699951169999999</c:v>
                      </c:pt>
                      <c:pt idx="904">
                        <c:v>14.699951169999999</c:v>
                      </c:pt>
                      <c:pt idx="905">
                        <c:v>14.699951169999999</c:v>
                      </c:pt>
                      <c:pt idx="906">
                        <c:v>14.699951169999999</c:v>
                      </c:pt>
                      <c:pt idx="907">
                        <c:v>14.699951169999999</c:v>
                      </c:pt>
                      <c:pt idx="908">
                        <c:v>14.699951169999999</c:v>
                      </c:pt>
                      <c:pt idx="909">
                        <c:v>14.699951169999999</c:v>
                      </c:pt>
                      <c:pt idx="910">
                        <c:v>14.699951169999999</c:v>
                      </c:pt>
                      <c:pt idx="911">
                        <c:v>14.699951169999999</c:v>
                      </c:pt>
                      <c:pt idx="912">
                        <c:v>14.699951169999999</c:v>
                      </c:pt>
                      <c:pt idx="913">
                        <c:v>14.699951169999999</c:v>
                      </c:pt>
                      <c:pt idx="914">
                        <c:v>14.699951169999999</c:v>
                      </c:pt>
                      <c:pt idx="915">
                        <c:v>14.699951169999999</c:v>
                      </c:pt>
                      <c:pt idx="916">
                        <c:v>14.699951169999999</c:v>
                      </c:pt>
                      <c:pt idx="917">
                        <c:v>14.699951169999999</c:v>
                      </c:pt>
                      <c:pt idx="918">
                        <c:v>14.699951169999999</c:v>
                      </c:pt>
                      <c:pt idx="919">
                        <c:v>14.699951169999999</c:v>
                      </c:pt>
                      <c:pt idx="920">
                        <c:v>14.699951169999999</c:v>
                      </c:pt>
                      <c:pt idx="921">
                        <c:v>14.699951169999999</c:v>
                      </c:pt>
                      <c:pt idx="922">
                        <c:v>14.699951169999999</c:v>
                      </c:pt>
                      <c:pt idx="923">
                        <c:v>14.699951169999999</c:v>
                      </c:pt>
                      <c:pt idx="924">
                        <c:v>14.699951169999999</c:v>
                      </c:pt>
                      <c:pt idx="925">
                        <c:v>14.699951169999999</c:v>
                      </c:pt>
                      <c:pt idx="926">
                        <c:v>14.699951169999999</c:v>
                      </c:pt>
                      <c:pt idx="927">
                        <c:v>14.699951169999999</c:v>
                      </c:pt>
                      <c:pt idx="928">
                        <c:v>14.699951169999999</c:v>
                      </c:pt>
                      <c:pt idx="929">
                        <c:v>14.699951169999999</c:v>
                      </c:pt>
                      <c:pt idx="930">
                        <c:v>14.699951169999999</c:v>
                      </c:pt>
                      <c:pt idx="931">
                        <c:v>14.699951169999999</c:v>
                      </c:pt>
                      <c:pt idx="932">
                        <c:v>14.699951169999999</c:v>
                      </c:pt>
                      <c:pt idx="933">
                        <c:v>14.699951169999999</c:v>
                      </c:pt>
                      <c:pt idx="934">
                        <c:v>14.699951169999999</c:v>
                      </c:pt>
                      <c:pt idx="935">
                        <c:v>14.699951169999999</c:v>
                      </c:pt>
                      <c:pt idx="936">
                        <c:v>14.699951169999999</c:v>
                      </c:pt>
                      <c:pt idx="937">
                        <c:v>14.699951169999999</c:v>
                      </c:pt>
                      <c:pt idx="938">
                        <c:v>14.699951169999999</c:v>
                      </c:pt>
                      <c:pt idx="939">
                        <c:v>14.699951169999999</c:v>
                      </c:pt>
                      <c:pt idx="940">
                        <c:v>14.699951169999999</c:v>
                      </c:pt>
                      <c:pt idx="941">
                        <c:v>14.699951169999999</c:v>
                      </c:pt>
                      <c:pt idx="942">
                        <c:v>14.699951169999999</c:v>
                      </c:pt>
                      <c:pt idx="943">
                        <c:v>14.699951169999999</c:v>
                      </c:pt>
                      <c:pt idx="944">
                        <c:v>14.600097660000003</c:v>
                      </c:pt>
                      <c:pt idx="945">
                        <c:v>14.600097660000003</c:v>
                      </c:pt>
                      <c:pt idx="946">
                        <c:v>14.600097660000003</c:v>
                      </c:pt>
                      <c:pt idx="947">
                        <c:v>14.600097660000003</c:v>
                      </c:pt>
                      <c:pt idx="948">
                        <c:v>14.600097660000003</c:v>
                      </c:pt>
                      <c:pt idx="949">
                        <c:v>14.600097660000003</c:v>
                      </c:pt>
                      <c:pt idx="950">
                        <c:v>14.600097660000003</c:v>
                      </c:pt>
                      <c:pt idx="951">
                        <c:v>14.600097660000003</c:v>
                      </c:pt>
                      <c:pt idx="952">
                        <c:v>14.600097660000003</c:v>
                      </c:pt>
                      <c:pt idx="953">
                        <c:v>14.600097660000003</c:v>
                      </c:pt>
                      <c:pt idx="954">
                        <c:v>14.600097660000003</c:v>
                      </c:pt>
                      <c:pt idx="955">
                        <c:v>14.600097660000003</c:v>
                      </c:pt>
                      <c:pt idx="956">
                        <c:v>14.600097660000003</c:v>
                      </c:pt>
                      <c:pt idx="957">
                        <c:v>14.600097660000003</c:v>
                      </c:pt>
                      <c:pt idx="958">
                        <c:v>14.600097660000003</c:v>
                      </c:pt>
                      <c:pt idx="959">
                        <c:v>14.600097660000003</c:v>
                      </c:pt>
                      <c:pt idx="960">
                        <c:v>14.600097660000003</c:v>
                      </c:pt>
                      <c:pt idx="961">
                        <c:v>14.600097660000003</c:v>
                      </c:pt>
                      <c:pt idx="962">
                        <c:v>14.600097660000003</c:v>
                      </c:pt>
                      <c:pt idx="963">
                        <c:v>14.600097660000003</c:v>
                      </c:pt>
                      <c:pt idx="964">
                        <c:v>14.600097660000003</c:v>
                      </c:pt>
                      <c:pt idx="965">
                        <c:v>14.600097660000003</c:v>
                      </c:pt>
                      <c:pt idx="966">
                        <c:v>14.600097660000003</c:v>
                      </c:pt>
                      <c:pt idx="967">
                        <c:v>14.600097660000003</c:v>
                      </c:pt>
                      <c:pt idx="968">
                        <c:v>14.600097660000003</c:v>
                      </c:pt>
                      <c:pt idx="969">
                        <c:v>14.600097660000003</c:v>
                      </c:pt>
                      <c:pt idx="970">
                        <c:v>14.600097660000003</c:v>
                      </c:pt>
                      <c:pt idx="971">
                        <c:v>14.600097660000003</c:v>
                      </c:pt>
                      <c:pt idx="972">
                        <c:v>14.600097660000003</c:v>
                      </c:pt>
                      <c:pt idx="973">
                        <c:v>14.600097660000003</c:v>
                      </c:pt>
                      <c:pt idx="974">
                        <c:v>14.600097660000003</c:v>
                      </c:pt>
                      <c:pt idx="975">
                        <c:v>14.600097660000003</c:v>
                      </c:pt>
                      <c:pt idx="976">
                        <c:v>14.600097660000003</c:v>
                      </c:pt>
                      <c:pt idx="977">
                        <c:v>14.600097660000003</c:v>
                      </c:pt>
                      <c:pt idx="978">
                        <c:v>14.600097660000003</c:v>
                      </c:pt>
                      <c:pt idx="979">
                        <c:v>14.600097660000003</c:v>
                      </c:pt>
                      <c:pt idx="980">
                        <c:v>14.600097660000003</c:v>
                      </c:pt>
                      <c:pt idx="981">
                        <c:v>14.600097660000003</c:v>
                      </c:pt>
                      <c:pt idx="982">
                        <c:v>14.600097660000003</c:v>
                      </c:pt>
                      <c:pt idx="983">
                        <c:v>14.600097660000003</c:v>
                      </c:pt>
                      <c:pt idx="984">
                        <c:v>14.600097660000003</c:v>
                      </c:pt>
                      <c:pt idx="985">
                        <c:v>14.600097660000003</c:v>
                      </c:pt>
                      <c:pt idx="986">
                        <c:v>14.600097660000003</c:v>
                      </c:pt>
                      <c:pt idx="987">
                        <c:v>14.600097660000003</c:v>
                      </c:pt>
                      <c:pt idx="988">
                        <c:v>14.600097660000003</c:v>
                      </c:pt>
                      <c:pt idx="989">
                        <c:v>14.600097660000003</c:v>
                      </c:pt>
                      <c:pt idx="990">
                        <c:v>14.600097660000003</c:v>
                      </c:pt>
                      <c:pt idx="991">
                        <c:v>14.600097660000003</c:v>
                      </c:pt>
                      <c:pt idx="992">
                        <c:v>14.600097660000003</c:v>
                      </c:pt>
                      <c:pt idx="993">
                        <c:v>14.600097660000003</c:v>
                      </c:pt>
                      <c:pt idx="994">
                        <c:v>14.600097660000003</c:v>
                      </c:pt>
                      <c:pt idx="995">
                        <c:v>14.600097660000003</c:v>
                      </c:pt>
                      <c:pt idx="996">
                        <c:v>14.600097660000003</c:v>
                      </c:pt>
                      <c:pt idx="997">
                        <c:v>14.600097660000003</c:v>
                      </c:pt>
                      <c:pt idx="998">
                        <c:v>14.600097660000003</c:v>
                      </c:pt>
                      <c:pt idx="999">
                        <c:v>14.600097660000003</c:v>
                      </c:pt>
                      <c:pt idx="1000">
                        <c:v>14.600097660000003</c:v>
                      </c:pt>
                      <c:pt idx="1001">
                        <c:v>14.600097660000003</c:v>
                      </c:pt>
                      <c:pt idx="1002">
                        <c:v>14.600097660000003</c:v>
                      </c:pt>
                      <c:pt idx="1003">
                        <c:v>14.600097660000003</c:v>
                      </c:pt>
                      <c:pt idx="1004">
                        <c:v>14.600097660000003</c:v>
                      </c:pt>
                      <c:pt idx="1005">
                        <c:v>14.600097660000003</c:v>
                      </c:pt>
                      <c:pt idx="1006">
                        <c:v>14.600097660000003</c:v>
                      </c:pt>
                      <c:pt idx="1007">
                        <c:v>14.600097660000003</c:v>
                      </c:pt>
                      <c:pt idx="1008">
                        <c:v>14.600097660000003</c:v>
                      </c:pt>
                      <c:pt idx="1009">
                        <c:v>14.600097660000003</c:v>
                      </c:pt>
                      <c:pt idx="1010">
                        <c:v>14.5</c:v>
                      </c:pt>
                      <c:pt idx="1011">
                        <c:v>14.5</c:v>
                      </c:pt>
                      <c:pt idx="1012">
                        <c:v>14.5</c:v>
                      </c:pt>
                      <c:pt idx="1013">
                        <c:v>14.5</c:v>
                      </c:pt>
                      <c:pt idx="1014">
                        <c:v>14.5</c:v>
                      </c:pt>
                      <c:pt idx="1015">
                        <c:v>14.5</c:v>
                      </c:pt>
                      <c:pt idx="1016">
                        <c:v>14.5</c:v>
                      </c:pt>
                      <c:pt idx="1017">
                        <c:v>14.5</c:v>
                      </c:pt>
                      <c:pt idx="1018">
                        <c:v>14.5</c:v>
                      </c:pt>
                      <c:pt idx="1019">
                        <c:v>14.5</c:v>
                      </c:pt>
                      <c:pt idx="1020">
                        <c:v>14.5</c:v>
                      </c:pt>
                      <c:pt idx="1021">
                        <c:v>14.5</c:v>
                      </c:pt>
                      <c:pt idx="1022">
                        <c:v>14.5</c:v>
                      </c:pt>
                      <c:pt idx="1023">
                        <c:v>14.5</c:v>
                      </c:pt>
                      <c:pt idx="1024">
                        <c:v>14.5</c:v>
                      </c:pt>
                      <c:pt idx="1025">
                        <c:v>14.5</c:v>
                      </c:pt>
                      <c:pt idx="1026">
                        <c:v>14.5</c:v>
                      </c:pt>
                      <c:pt idx="1027">
                        <c:v>14.5</c:v>
                      </c:pt>
                      <c:pt idx="1028">
                        <c:v>14.5</c:v>
                      </c:pt>
                      <c:pt idx="1029">
                        <c:v>14.5</c:v>
                      </c:pt>
                      <c:pt idx="1030">
                        <c:v>14.5</c:v>
                      </c:pt>
                      <c:pt idx="1031">
                        <c:v>14.5</c:v>
                      </c:pt>
                      <c:pt idx="1032">
                        <c:v>14.5</c:v>
                      </c:pt>
                      <c:pt idx="1033">
                        <c:v>14.5</c:v>
                      </c:pt>
                      <c:pt idx="1034">
                        <c:v>14.5</c:v>
                      </c:pt>
                      <c:pt idx="1035">
                        <c:v>14.5</c:v>
                      </c:pt>
                      <c:pt idx="1036">
                        <c:v>14.5</c:v>
                      </c:pt>
                      <c:pt idx="1037">
                        <c:v>14.5</c:v>
                      </c:pt>
                      <c:pt idx="1038">
                        <c:v>14.5</c:v>
                      </c:pt>
                      <c:pt idx="1039">
                        <c:v>14.5</c:v>
                      </c:pt>
                      <c:pt idx="1040">
                        <c:v>14.5</c:v>
                      </c:pt>
                      <c:pt idx="1041">
                        <c:v>14.5</c:v>
                      </c:pt>
                      <c:pt idx="1042">
                        <c:v>14.5</c:v>
                      </c:pt>
                      <c:pt idx="1043">
                        <c:v>14.5</c:v>
                      </c:pt>
                      <c:pt idx="1044">
                        <c:v>14.5</c:v>
                      </c:pt>
                      <c:pt idx="1045">
                        <c:v>14.5</c:v>
                      </c:pt>
                      <c:pt idx="1046">
                        <c:v>14.5</c:v>
                      </c:pt>
                      <c:pt idx="1047">
                        <c:v>14.5</c:v>
                      </c:pt>
                      <c:pt idx="1048">
                        <c:v>14.5</c:v>
                      </c:pt>
                      <c:pt idx="1049">
                        <c:v>14.5</c:v>
                      </c:pt>
                      <c:pt idx="1050">
                        <c:v>14.5</c:v>
                      </c:pt>
                      <c:pt idx="1051">
                        <c:v>14.5</c:v>
                      </c:pt>
                      <c:pt idx="1052">
                        <c:v>14.5</c:v>
                      </c:pt>
                      <c:pt idx="1053">
                        <c:v>14.5</c:v>
                      </c:pt>
                      <c:pt idx="1054">
                        <c:v>14.5</c:v>
                      </c:pt>
                      <c:pt idx="1055">
                        <c:v>14.5</c:v>
                      </c:pt>
                      <c:pt idx="1056">
                        <c:v>14.5</c:v>
                      </c:pt>
                      <c:pt idx="1057">
                        <c:v>14.5</c:v>
                      </c:pt>
                      <c:pt idx="1058">
                        <c:v>14.5</c:v>
                      </c:pt>
                      <c:pt idx="1059">
                        <c:v>14.5</c:v>
                      </c:pt>
                      <c:pt idx="1060">
                        <c:v>14.5</c:v>
                      </c:pt>
                      <c:pt idx="1061">
                        <c:v>14.5</c:v>
                      </c:pt>
                      <c:pt idx="1062">
                        <c:v>14.5</c:v>
                      </c:pt>
                      <c:pt idx="1063">
                        <c:v>14.5</c:v>
                      </c:pt>
                      <c:pt idx="1064">
                        <c:v>14.5</c:v>
                      </c:pt>
                      <c:pt idx="1065">
                        <c:v>14.5</c:v>
                      </c:pt>
                      <c:pt idx="1066">
                        <c:v>14.5</c:v>
                      </c:pt>
                      <c:pt idx="1067">
                        <c:v>14.5</c:v>
                      </c:pt>
                      <c:pt idx="1068">
                        <c:v>14.400146479999997</c:v>
                      </c:pt>
                      <c:pt idx="1069">
                        <c:v>14.400146479999997</c:v>
                      </c:pt>
                      <c:pt idx="1070">
                        <c:v>14.400146479999997</c:v>
                      </c:pt>
                      <c:pt idx="1071">
                        <c:v>14.400146479999997</c:v>
                      </c:pt>
                      <c:pt idx="1072">
                        <c:v>14.400146479999997</c:v>
                      </c:pt>
                      <c:pt idx="1073">
                        <c:v>14.400146479999997</c:v>
                      </c:pt>
                      <c:pt idx="1074">
                        <c:v>14.400146479999997</c:v>
                      </c:pt>
                      <c:pt idx="1075">
                        <c:v>14.400146479999997</c:v>
                      </c:pt>
                      <c:pt idx="1076">
                        <c:v>14.400146479999997</c:v>
                      </c:pt>
                      <c:pt idx="1077">
                        <c:v>14.400146479999997</c:v>
                      </c:pt>
                      <c:pt idx="1078">
                        <c:v>14.400146479999997</c:v>
                      </c:pt>
                      <c:pt idx="1079">
                        <c:v>14.400146479999997</c:v>
                      </c:pt>
                      <c:pt idx="1080">
                        <c:v>14.400146479999997</c:v>
                      </c:pt>
                      <c:pt idx="1081">
                        <c:v>14.400146479999997</c:v>
                      </c:pt>
                      <c:pt idx="1082">
                        <c:v>14.400146479999997</c:v>
                      </c:pt>
                      <c:pt idx="1083">
                        <c:v>14.400146479999997</c:v>
                      </c:pt>
                      <c:pt idx="1084">
                        <c:v>14.400146479999997</c:v>
                      </c:pt>
                      <c:pt idx="1085">
                        <c:v>14.400146479999997</c:v>
                      </c:pt>
                      <c:pt idx="1086">
                        <c:v>14.400146479999997</c:v>
                      </c:pt>
                      <c:pt idx="1087">
                        <c:v>14.400146479999997</c:v>
                      </c:pt>
                      <c:pt idx="1088">
                        <c:v>14.400146479999997</c:v>
                      </c:pt>
                      <c:pt idx="1089">
                        <c:v>14.400146479999997</c:v>
                      </c:pt>
                      <c:pt idx="1090">
                        <c:v>14.400146479999997</c:v>
                      </c:pt>
                      <c:pt idx="1091">
                        <c:v>14.400146479999997</c:v>
                      </c:pt>
                      <c:pt idx="1092">
                        <c:v>14.400146479999997</c:v>
                      </c:pt>
                      <c:pt idx="1093">
                        <c:v>14.400146479999997</c:v>
                      </c:pt>
                      <c:pt idx="1094">
                        <c:v>14.400146479999997</c:v>
                      </c:pt>
                      <c:pt idx="1095">
                        <c:v>14.400146479999997</c:v>
                      </c:pt>
                      <c:pt idx="1096">
                        <c:v>14.400146479999997</c:v>
                      </c:pt>
                      <c:pt idx="1097">
                        <c:v>14.400146479999997</c:v>
                      </c:pt>
                      <c:pt idx="1098">
                        <c:v>14.400146479999997</c:v>
                      </c:pt>
                      <c:pt idx="1099">
                        <c:v>14.400146479999997</c:v>
                      </c:pt>
                      <c:pt idx="1100">
                        <c:v>14.400146479999997</c:v>
                      </c:pt>
                      <c:pt idx="1101">
                        <c:v>14.400146479999997</c:v>
                      </c:pt>
                      <c:pt idx="1102">
                        <c:v>14.400146479999997</c:v>
                      </c:pt>
                      <c:pt idx="1103">
                        <c:v>14.400146479999997</c:v>
                      </c:pt>
                      <c:pt idx="1104">
                        <c:v>14.400146479999997</c:v>
                      </c:pt>
                      <c:pt idx="1105">
                        <c:v>14.400146479999997</c:v>
                      </c:pt>
                      <c:pt idx="1106">
                        <c:v>14.400146479999997</c:v>
                      </c:pt>
                      <c:pt idx="1107">
                        <c:v>14.400146479999997</c:v>
                      </c:pt>
                      <c:pt idx="1108">
                        <c:v>14.400146479999997</c:v>
                      </c:pt>
                      <c:pt idx="1109">
                        <c:v>14.400146479999997</c:v>
                      </c:pt>
                      <c:pt idx="1110">
                        <c:v>14.400146479999997</c:v>
                      </c:pt>
                      <c:pt idx="1111">
                        <c:v>14.400146479999997</c:v>
                      </c:pt>
                      <c:pt idx="1112">
                        <c:v>14.400146479999997</c:v>
                      </c:pt>
                      <c:pt idx="1113">
                        <c:v>14.400146479999997</c:v>
                      </c:pt>
                      <c:pt idx="1114">
                        <c:v>14.400146479999997</c:v>
                      </c:pt>
                      <c:pt idx="1115">
                        <c:v>14.400146479999997</c:v>
                      </c:pt>
                      <c:pt idx="1116">
                        <c:v>14.400146479999997</c:v>
                      </c:pt>
                      <c:pt idx="1117">
                        <c:v>14.400146479999997</c:v>
                      </c:pt>
                      <c:pt idx="1118">
                        <c:v>14.400146479999997</c:v>
                      </c:pt>
                      <c:pt idx="1119">
                        <c:v>14.400146479999997</c:v>
                      </c:pt>
                      <c:pt idx="1120">
                        <c:v>14.400146479999997</c:v>
                      </c:pt>
                      <c:pt idx="1121">
                        <c:v>14.400146479999997</c:v>
                      </c:pt>
                      <c:pt idx="1122">
                        <c:v>14.400146479999997</c:v>
                      </c:pt>
                      <c:pt idx="1123">
                        <c:v>14.400146479999997</c:v>
                      </c:pt>
                      <c:pt idx="1124">
                        <c:v>14.400146479999997</c:v>
                      </c:pt>
                      <c:pt idx="1125">
                        <c:v>14.400146479999997</c:v>
                      </c:pt>
                      <c:pt idx="1126">
                        <c:v>14.300048830000001</c:v>
                      </c:pt>
                      <c:pt idx="1127">
                        <c:v>14.300048830000001</c:v>
                      </c:pt>
                      <c:pt idx="1128">
                        <c:v>14.300048830000001</c:v>
                      </c:pt>
                      <c:pt idx="1129">
                        <c:v>14.300048830000001</c:v>
                      </c:pt>
                      <c:pt idx="1130">
                        <c:v>14.300048830000001</c:v>
                      </c:pt>
                      <c:pt idx="1131">
                        <c:v>14.300048830000001</c:v>
                      </c:pt>
                      <c:pt idx="1132">
                        <c:v>14.300048830000001</c:v>
                      </c:pt>
                      <c:pt idx="1133">
                        <c:v>14.300048830000001</c:v>
                      </c:pt>
                      <c:pt idx="1134">
                        <c:v>14.300048830000001</c:v>
                      </c:pt>
                      <c:pt idx="1135">
                        <c:v>14.300048830000001</c:v>
                      </c:pt>
                      <c:pt idx="1136">
                        <c:v>14.300048830000001</c:v>
                      </c:pt>
                      <c:pt idx="1137">
                        <c:v>14.300048830000001</c:v>
                      </c:pt>
                      <c:pt idx="1138">
                        <c:v>14.300048830000001</c:v>
                      </c:pt>
                      <c:pt idx="1139">
                        <c:v>14.300048830000001</c:v>
                      </c:pt>
                      <c:pt idx="1140">
                        <c:v>14.300048830000001</c:v>
                      </c:pt>
                      <c:pt idx="1141">
                        <c:v>14.300048830000001</c:v>
                      </c:pt>
                      <c:pt idx="1142">
                        <c:v>14.300048830000001</c:v>
                      </c:pt>
                      <c:pt idx="1143">
                        <c:v>14.300048830000001</c:v>
                      </c:pt>
                      <c:pt idx="1144">
                        <c:v>14.300048830000001</c:v>
                      </c:pt>
                      <c:pt idx="1145">
                        <c:v>14.300048830000001</c:v>
                      </c:pt>
                      <c:pt idx="1146">
                        <c:v>14.300048830000001</c:v>
                      </c:pt>
                      <c:pt idx="1147">
                        <c:v>14.300048830000001</c:v>
                      </c:pt>
                      <c:pt idx="1148">
                        <c:v>14.300048830000001</c:v>
                      </c:pt>
                      <c:pt idx="1149">
                        <c:v>14.300048830000001</c:v>
                      </c:pt>
                      <c:pt idx="1150">
                        <c:v>14.300048830000001</c:v>
                      </c:pt>
                      <c:pt idx="1151">
                        <c:v>14.300048830000001</c:v>
                      </c:pt>
                      <c:pt idx="1152">
                        <c:v>14.300048830000001</c:v>
                      </c:pt>
                      <c:pt idx="1153">
                        <c:v>14.300048830000001</c:v>
                      </c:pt>
                      <c:pt idx="1154">
                        <c:v>14.300048830000001</c:v>
                      </c:pt>
                      <c:pt idx="1155">
                        <c:v>14.300048830000001</c:v>
                      </c:pt>
                      <c:pt idx="1156">
                        <c:v>14.300048830000001</c:v>
                      </c:pt>
                      <c:pt idx="1157">
                        <c:v>14.300048830000001</c:v>
                      </c:pt>
                      <c:pt idx="1158">
                        <c:v>14.300048830000001</c:v>
                      </c:pt>
                      <c:pt idx="1159">
                        <c:v>14.300048830000001</c:v>
                      </c:pt>
                      <c:pt idx="1160">
                        <c:v>14.300048830000001</c:v>
                      </c:pt>
                      <c:pt idx="1161">
                        <c:v>14.300048830000001</c:v>
                      </c:pt>
                      <c:pt idx="1162">
                        <c:v>14.300048830000001</c:v>
                      </c:pt>
                      <c:pt idx="1163">
                        <c:v>14.300048830000001</c:v>
                      </c:pt>
                      <c:pt idx="1164">
                        <c:v>14.300048830000001</c:v>
                      </c:pt>
                      <c:pt idx="1165">
                        <c:v>14.300048830000001</c:v>
                      </c:pt>
                      <c:pt idx="1166">
                        <c:v>14.300048830000001</c:v>
                      </c:pt>
                      <c:pt idx="1167">
                        <c:v>14.300048830000001</c:v>
                      </c:pt>
                      <c:pt idx="1168">
                        <c:v>14.300048830000001</c:v>
                      </c:pt>
                      <c:pt idx="1169">
                        <c:v>14.300048830000001</c:v>
                      </c:pt>
                      <c:pt idx="1170">
                        <c:v>14.300048830000001</c:v>
                      </c:pt>
                      <c:pt idx="1171">
                        <c:v>14.300048830000001</c:v>
                      </c:pt>
                      <c:pt idx="1172">
                        <c:v>14.300048830000001</c:v>
                      </c:pt>
                      <c:pt idx="1173">
                        <c:v>14.300048830000001</c:v>
                      </c:pt>
                      <c:pt idx="1174">
                        <c:v>14.300048830000001</c:v>
                      </c:pt>
                      <c:pt idx="1175">
                        <c:v>14.300048830000001</c:v>
                      </c:pt>
                      <c:pt idx="1176">
                        <c:v>14.300048830000001</c:v>
                      </c:pt>
                      <c:pt idx="1177">
                        <c:v>14.300048830000001</c:v>
                      </c:pt>
                      <c:pt idx="1178">
                        <c:v>14.300048830000001</c:v>
                      </c:pt>
                      <c:pt idx="1179">
                        <c:v>14.300048830000001</c:v>
                      </c:pt>
                      <c:pt idx="1180">
                        <c:v>14.300048830000001</c:v>
                      </c:pt>
                      <c:pt idx="1181">
                        <c:v>14.300048830000001</c:v>
                      </c:pt>
                      <c:pt idx="1182">
                        <c:v>14.300048830000001</c:v>
                      </c:pt>
                      <c:pt idx="1183">
                        <c:v>14.300048830000001</c:v>
                      </c:pt>
                      <c:pt idx="1184">
                        <c:v>14.199951169999999</c:v>
                      </c:pt>
                      <c:pt idx="1185">
                        <c:v>14.199951169999999</c:v>
                      </c:pt>
                      <c:pt idx="1186">
                        <c:v>14.199951169999999</c:v>
                      </c:pt>
                      <c:pt idx="1187">
                        <c:v>14.199951169999999</c:v>
                      </c:pt>
                      <c:pt idx="1188">
                        <c:v>14.199951169999999</c:v>
                      </c:pt>
                      <c:pt idx="1189">
                        <c:v>14.199951169999999</c:v>
                      </c:pt>
                      <c:pt idx="1190">
                        <c:v>14.199951169999999</c:v>
                      </c:pt>
                      <c:pt idx="1191">
                        <c:v>14.199951169999999</c:v>
                      </c:pt>
                      <c:pt idx="1192">
                        <c:v>14.199951169999999</c:v>
                      </c:pt>
                      <c:pt idx="1193">
                        <c:v>14.199951169999999</c:v>
                      </c:pt>
                      <c:pt idx="1194">
                        <c:v>14.199951169999999</c:v>
                      </c:pt>
                      <c:pt idx="1195">
                        <c:v>14.199951169999999</c:v>
                      </c:pt>
                      <c:pt idx="1196">
                        <c:v>14.199951169999999</c:v>
                      </c:pt>
                      <c:pt idx="1197">
                        <c:v>14.199951169999999</c:v>
                      </c:pt>
                      <c:pt idx="1198">
                        <c:v>14.199951169999999</c:v>
                      </c:pt>
                      <c:pt idx="1199">
                        <c:v>14.199951169999999</c:v>
                      </c:pt>
                      <c:pt idx="1200">
                        <c:v>14.199951169999999</c:v>
                      </c:pt>
                      <c:pt idx="1201">
                        <c:v>14.199951169999999</c:v>
                      </c:pt>
                      <c:pt idx="1202">
                        <c:v>14.199951169999999</c:v>
                      </c:pt>
                      <c:pt idx="1203">
                        <c:v>14.199951169999999</c:v>
                      </c:pt>
                      <c:pt idx="1204">
                        <c:v>14.199951169999999</c:v>
                      </c:pt>
                      <c:pt idx="1205">
                        <c:v>14.199951169999999</c:v>
                      </c:pt>
                      <c:pt idx="1206">
                        <c:v>14.199951169999999</c:v>
                      </c:pt>
                      <c:pt idx="1207">
                        <c:v>14.199951169999999</c:v>
                      </c:pt>
                      <c:pt idx="1208">
                        <c:v>14.199951169999999</c:v>
                      </c:pt>
                      <c:pt idx="1209">
                        <c:v>14.199951169999999</c:v>
                      </c:pt>
                      <c:pt idx="1210">
                        <c:v>14.199951169999999</c:v>
                      </c:pt>
                      <c:pt idx="1211">
                        <c:v>14.199951169999999</c:v>
                      </c:pt>
                      <c:pt idx="1212">
                        <c:v>14.199951169999999</c:v>
                      </c:pt>
                      <c:pt idx="1213">
                        <c:v>14.199951169999999</c:v>
                      </c:pt>
                      <c:pt idx="1214">
                        <c:v>14.199951169999999</c:v>
                      </c:pt>
                      <c:pt idx="1215">
                        <c:v>14.199951169999999</c:v>
                      </c:pt>
                      <c:pt idx="1216">
                        <c:v>14.199951169999999</c:v>
                      </c:pt>
                      <c:pt idx="1217">
                        <c:v>14.199951169999999</c:v>
                      </c:pt>
                      <c:pt idx="1218">
                        <c:v>14.199951169999999</c:v>
                      </c:pt>
                      <c:pt idx="1219">
                        <c:v>14.199951169999999</c:v>
                      </c:pt>
                      <c:pt idx="1220">
                        <c:v>14.199951169999999</c:v>
                      </c:pt>
                      <c:pt idx="1221">
                        <c:v>14.199951169999999</c:v>
                      </c:pt>
                      <c:pt idx="1222">
                        <c:v>14.199951169999999</c:v>
                      </c:pt>
                      <c:pt idx="1223">
                        <c:v>14.199951169999999</c:v>
                      </c:pt>
                      <c:pt idx="1224">
                        <c:v>14.199951169999999</c:v>
                      </c:pt>
                      <c:pt idx="1225">
                        <c:v>14.199951169999999</c:v>
                      </c:pt>
                      <c:pt idx="1226">
                        <c:v>14.199951169999999</c:v>
                      </c:pt>
                      <c:pt idx="1227">
                        <c:v>14.199951169999999</c:v>
                      </c:pt>
                      <c:pt idx="1228">
                        <c:v>14.199951169999999</c:v>
                      </c:pt>
                      <c:pt idx="1229">
                        <c:v>14.199951169999999</c:v>
                      </c:pt>
                      <c:pt idx="1230">
                        <c:v>14.199951169999999</c:v>
                      </c:pt>
                      <c:pt idx="1231">
                        <c:v>14.199951169999999</c:v>
                      </c:pt>
                      <c:pt idx="1232">
                        <c:v>14.199951169999999</c:v>
                      </c:pt>
                      <c:pt idx="1233">
                        <c:v>14.199951169999999</c:v>
                      </c:pt>
                      <c:pt idx="1234">
                        <c:v>14.199951169999999</c:v>
                      </c:pt>
                      <c:pt idx="1235">
                        <c:v>14.199951169999999</c:v>
                      </c:pt>
                      <c:pt idx="1236">
                        <c:v>14.199951169999999</c:v>
                      </c:pt>
                      <c:pt idx="1237">
                        <c:v>14.199951169999999</c:v>
                      </c:pt>
                      <c:pt idx="1238">
                        <c:v>14.199951169999999</c:v>
                      </c:pt>
                      <c:pt idx="1239">
                        <c:v>14.199951169999999</c:v>
                      </c:pt>
                      <c:pt idx="1240">
                        <c:v>14.100097660000003</c:v>
                      </c:pt>
                      <c:pt idx="1241">
                        <c:v>14.100097660000003</c:v>
                      </c:pt>
                      <c:pt idx="1242">
                        <c:v>14.100097660000003</c:v>
                      </c:pt>
                      <c:pt idx="1243">
                        <c:v>14.100097660000003</c:v>
                      </c:pt>
                      <c:pt idx="1244">
                        <c:v>14.100097660000003</c:v>
                      </c:pt>
                      <c:pt idx="1245">
                        <c:v>14.100097660000003</c:v>
                      </c:pt>
                      <c:pt idx="1246">
                        <c:v>14.100097660000003</c:v>
                      </c:pt>
                      <c:pt idx="1247">
                        <c:v>14.100097660000003</c:v>
                      </c:pt>
                      <c:pt idx="1248">
                        <c:v>14.100097660000003</c:v>
                      </c:pt>
                      <c:pt idx="1249">
                        <c:v>14.100097660000003</c:v>
                      </c:pt>
                      <c:pt idx="1250">
                        <c:v>14.100097660000003</c:v>
                      </c:pt>
                      <c:pt idx="1251">
                        <c:v>14.100097660000003</c:v>
                      </c:pt>
                      <c:pt idx="1252">
                        <c:v>14.100097660000003</c:v>
                      </c:pt>
                      <c:pt idx="1253">
                        <c:v>14.100097660000003</c:v>
                      </c:pt>
                      <c:pt idx="1254">
                        <c:v>14.100097660000003</c:v>
                      </c:pt>
                      <c:pt idx="1255">
                        <c:v>14.100097660000003</c:v>
                      </c:pt>
                      <c:pt idx="1256">
                        <c:v>14.100097660000003</c:v>
                      </c:pt>
                      <c:pt idx="1257">
                        <c:v>14.100097660000003</c:v>
                      </c:pt>
                      <c:pt idx="1258">
                        <c:v>14.100097660000003</c:v>
                      </c:pt>
                      <c:pt idx="1259">
                        <c:v>14.100097660000003</c:v>
                      </c:pt>
                      <c:pt idx="1260">
                        <c:v>14.100097660000003</c:v>
                      </c:pt>
                      <c:pt idx="1261">
                        <c:v>14.100097660000003</c:v>
                      </c:pt>
                      <c:pt idx="1262">
                        <c:v>14.100097660000003</c:v>
                      </c:pt>
                      <c:pt idx="1263">
                        <c:v>14.100097660000003</c:v>
                      </c:pt>
                      <c:pt idx="1264">
                        <c:v>14.100097660000003</c:v>
                      </c:pt>
                      <c:pt idx="1265">
                        <c:v>14.100097660000003</c:v>
                      </c:pt>
                      <c:pt idx="1266">
                        <c:v>14.100097660000003</c:v>
                      </c:pt>
                      <c:pt idx="1267">
                        <c:v>14.100097660000003</c:v>
                      </c:pt>
                      <c:pt idx="1268">
                        <c:v>14.100097660000003</c:v>
                      </c:pt>
                      <c:pt idx="1269">
                        <c:v>14.100097660000003</c:v>
                      </c:pt>
                      <c:pt idx="1270">
                        <c:v>14.100097660000003</c:v>
                      </c:pt>
                      <c:pt idx="1271">
                        <c:v>14.100097660000003</c:v>
                      </c:pt>
                      <c:pt idx="1272">
                        <c:v>14.100097660000003</c:v>
                      </c:pt>
                      <c:pt idx="1273">
                        <c:v>14.100097660000003</c:v>
                      </c:pt>
                      <c:pt idx="1274">
                        <c:v>14.100097660000003</c:v>
                      </c:pt>
                      <c:pt idx="1275">
                        <c:v>14.100097660000003</c:v>
                      </c:pt>
                      <c:pt idx="1276">
                        <c:v>14.100097660000003</c:v>
                      </c:pt>
                      <c:pt idx="1277">
                        <c:v>14.100097660000003</c:v>
                      </c:pt>
                      <c:pt idx="1278">
                        <c:v>14.100097660000003</c:v>
                      </c:pt>
                      <c:pt idx="1279">
                        <c:v>14.100097660000003</c:v>
                      </c:pt>
                      <c:pt idx="1280">
                        <c:v>14.100097660000003</c:v>
                      </c:pt>
                      <c:pt idx="1281">
                        <c:v>14.100097660000003</c:v>
                      </c:pt>
                      <c:pt idx="1282">
                        <c:v>14.100097660000003</c:v>
                      </c:pt>
                      <c:pt idx="1283">
                        <c:v>14.100097660000003</c:v>
                      </c:pt>
                      <c:pt idx="1284">
                        <c:v>14.100097660000003</c:v>
                      </c:pt>
                      <c:pt idx="1285">
                        <c:v>14.100097660000003</c:v>
                      </c:pt>
                      <c:pt idx="1286">
                        <c:v>14.100097660000003</c:v>
                      </c:pt>
                      <c:pt idx="1287">
                        <c:v>14.100097660000003</c:v>
                      </c:pt>
                      <c:pt idx="1288">
                        <c:v>14.100097660000003</c:v>
                      </c:pt>
                      <c:pt idx="1289">
                        <c:v>14.100097660000003</c:v>
                      </c:pt>
                      <c:pt idx="1290">
                        <c:v>14.100097660000003</c:v>
                      </c:pt>
                      <c:pt idx="1291">
                        <c:v>14.100097660000003</c:v>
                      </c:pt>
                      <c:pt idx="1292">
                        <c:v>14.100097660000003</c:v>
                      </c:pt>
                      <c:pt idx="1293">
                        <c:v>14.100097660000003</c:v>
                      </c:pt>
                      <c:pt idx="1294">
                        <c:v>14.100097660000003</c:v>
                      </c:pt>
                      <c:pt idx="1295">
                        <c:v>14.100097660000003</c:v>
                      </c:pt>
                      <c:pt idx="1296">
                        <c:v>14.100097660000003</c:v>
                      </c:pt>
                      <c:pt idx="1297">
                        <c:v>14.100097660000003</c:v>
                      </c:pt>
                      <c:pt idx="1298">
                        <c:v>14</c:v>
                      </c:pt>
                      <c:pt idx="1299">
                        <c:v>14</c:v>
                      </c:pt>
                      <c:pt idx="1300">
                        <c:v>14</c:v>
                      </c:pt>
                      <c:pt idx="1301">
                        <c:v>14</c:v>
                      </c:pt>
                      <c:pt idx="1302">
                        <c:v>14</c:v>
                      </c:pt>
                      <c:pt idx="1303">
                        <c:v>14</c:v>
                      </c:pt>
                      <c:pt idx="1304">
                        <c:v>14</c:v>
                      </c:pt>
                      <c:pt idx="1305">
                        <c:v>14</c:v>
                      </c:pt>
                      <c:pt idx="1306">
                        <c:v>14</c:v>
                      </c:pt>
                      <c:pt idx="1307">
                        <c:v>14</c:v>
                      </c:pt>
                      <c:pt idx="1308">
                        <c:v>14</c:v>
                      </c:pt>
                      <c:pt idx="1309">
                        <c:v>14</c:v>
                      </c:pt>
                      <c:pt idx="1310">
                        <c:v>14</c:v>
                      </c:pt>
                      <c:pt idx="1311">
                        <c:v>14</c:v>
                      </c:pt>
                      <c:pt idx="1312">
                        <c:v>14</c:v>
                      </c:pt>
                      <c:pt idx="1313">
                        <c:v>14</c:v>
                      </c:pt>
                      <c:pt idx="1314">
                        <c:v>14</c:v>
                      </c:pt>
                      <c:pt idx="1315">
                        <c:v>14</c:v>
                      </c:pt>
                      <c:pt idx="1316">
                        <c:v>14</c:v>
                      </c:pt>
                      <c:pt idx="1317">
                        <c:v>14</c:v>
                      </c:pt>
                      <c:pt idx="1318">
                        <c:v>14</c:v>
                      </c:pt>
                      <c:pt idx="1319">
                        <c:v>14</c:v>
                      </c:pt>
                      <c:pt idx="1320">
                        <c:v>14</c:v>
                      </c:pt>
                      <c:pt idx="1321">
                        <c:v>14</c:v>
                      </c:pt>
                      <c:pt idx="1322">
                        <c:v>14</c:v>
                      </c:pt>
                      <c:pt idx="1323">
                        <c:v>14</c:v>
                      </c:pt>
                      <c:pt idx="1324">
                        <c:v>14</c:v>
                      </c:pt>
                      <c:pt idx="1325">
                        <c:v>14</c:v>
                      </c:pt>
                      <c:pt idx="1326">
                        <c:v>14</c:v>
                      </c:pt>
                      <c:pt idx="1327">
                        <c:v>14</c:v>
                      </c:pt>
                      <c:pt idx="1328">
                        <c:v>14</c:v>
                      </c:pt>
                      <c:pt idx="1329">
                        <c:v>14</c:v>
                      </c:pt>
                      <c:pt idx="1330">
                        <c:v>14</c:v>
                      </c:pt>
                      <c:pt idx="1331">
                        <c:v>14</c:v>
                      </c:pt>
                      <c:pt idx="1332">
                        <c:v>14</c:v>
                      </c:pt>
                      <c:pt idx="1333">
                        <c:v>14</c:v>
                      </c:pt>
                      <c:pt idx="1334">
                        <c:v>14</c:v>
                      </c:pt>
                      <c:pt idx="1335">
                        <c:v>14</c:v>
                      </c:pt>
                      <c:pt idx="1336">
                        <c:v>14</c:v>
                      </c:pt>
                      <c:pt idx="1337">
                        <c:v>14</c:v>
                      </c:pt>
                      <c:pt idx="1338">
                        <c:v>14</c:v>
                      </c:pt>
                      <c:pt idx="1339">
                        <c:v>14</c:v>
                      </c:pt>
                      <c:pt idx="1340">
                        <c:v>14</c:v>
                      </c:pt>
                      <c:pt idx="1341">
                        <c:v>14</c:v>
                      </c:pt>
                      <c:pt idx="1342">
                        <c:v>14</c:v>
                      </c:pt>
                      <c:pt idx="1343">
                        <c:v>14</c:v>
                      </c:pt>
                      <c:pt idx="1344">
                        <c:v>14</c:v>
                      </c:pt>
                      <c:pt idx="1345">
                        <c:v>14</c:v>
                      </c:pt>
                      <c:pt idx="1346">
                        <c:v>14</c:v>
                      </c:pt>
                      <c:pt idx="1347">
                        <c:v>14</c:v>
                      </c:pt>
                      <c:pt idx="1348">
                        <c:v>14</c:v>
                      </c:pt>
                      <c:pt idx="1349">
                        <c:v>14</c:v>
                      </c:pt>
                      <c:pt idx="1350">
                        <c:v>14</c:v>
                      </c:pt>
                      <c:pt idx="1351">
                        <c:v>14</c:v>
                      </c:pt>
                      <c:pt idx="1352">
                        <c:v>14</c:v>
                      </c:pt>
                      <c:pt idx="1353">
                        <c:v>14</c:v>
                      </c:pt>
                      <c:pt idx="1354">
                        <c:v>14</c:v>
                      </c:pt>
                      <c:pt idx="1355">
                        <c:v>14</c:v>
                      </c:pt>
                      <c:pt idx="1356">
                        <c:v>14</c:v>
                      </c:pt>
                      <c:pt idx="1357">
                        <c:v>14</c:v>
                      </c:pt>
                      <c:pt idx="1358">
                        <c:v>14</c:v>
                      </c:pt>
                      <c:pt idx="1359">
                        <c:v>13.900146479999997</c:v>
                      </c:pt>
                      <c:pt idx="1360">
                        <c:v>13.900146479999997</c:v>
                      </c:pt>
                      <c:pt idx="1361">
                        <c:v>13.900146479999997</c:v>
                      </c:pt>
                      <c:pt idx="1362">
                        <c:v>13.900146479999997</c:v>
                      </c:pt>
                      <c:pt idx="1363">
                        <c:v>13.900146479999997</c:v>
                      </c:pt>
                      <c:pt idx="1364">
                        <c:v>13.900146479999997</c:v>
                      </c:pt>
                      <c:pt idx="1365">
                        <c:v>13.900146479999997</c:v>
                      </c:pt>
                      <c:pt idx="1366">
                        <c:v>13.900146479999997</c:v>
                      </c:pt>
                      <c:pt idx="1367">
                        <c:v>13.900146479999997</c:v>
                      </c:pt>
                      <c:pt idx="1368">
                        <c:v>13.900146479999997</c:v>
                      </c:pt>
                      <c:pt idx="1369">
                        <c:v>13.900146479999997</c:v>
                      </c:pt>
                      <c:pt idx="1370">
                        <c:v>13.900146479999997</c:v>
                      </c:pt>
                      <c:pt idx="1371">
                        <c:v>13.900146479999997</c:v>
                      </c:pt>
                      <c:pt idx="1372">
                        <c:v>13.900146479999997</c:v>
                      </c:pt>
                      <c:pt idx="1373">
                        <c:v>13.900146479999997</c:v>
                      </c:pt>
                      <c:pt idx="1374">
                        <c:v>13.900146479999997</c:v>
                      </c:pt>
                      <c:pt idx="1375">
                        <c:v>13.900146479999997</c:v>
                      </c:pt>
                      <c:pt idx="1376">
                        <c:v>13.900146479999997</c:v>
                      </c:pt>
                      <c:pt idx="1377">
                        <c:v>13.900146479999997</c:v>
                      </c:pt>
                      <c:pt idx="1378">
                        <c:v>13.900146479999997</c:v>
                      </c:pt>
                      <c:pt idx="1379">
                        <c:v>13.900146479999997</c:v>
                      </c:pt>
                      <c:pt idx="1380">
                        <c:v>13.900146479999997</c:v>
                      </c:pt>
                      <c:pt idx="1381">
                        <c:v>13.900146479999997</c:v>
                      </c:pt>
                      <c:pt idx="1382">
                        <c:v>13.900146479999997</c:v>
                      </c:pt>
                      <c:pt idx="1383">
                        <c:v>13.900146479999997</c:v>
                      </c:pt>
                      <c:pt idx="1384">
                        <c:v>13.900146479999997</c:v>
                      </c:pt>
                      <c:pt idx="1385">
                        <c:v>13.900146479999997</c:v>
                      </c:pt>
                      <c:pt idx="1386">
                        <c:v>13.900146479999997</c:v>
                      </c:pt>
                      <c:pt idx="1387">
                        <c:v>13.900146479999997</c:v>
                      </c:pt>
                      <c:pt idx="1388">
                        <c:v>13.900146479999997</c:v>
                      </c:pt>
                      <c:pt idx="1389">
                        <c:v>13.900146479999997</c:v>
                      </c:pt>
                      <c:pt idx="1390">
                        <c:v>13.900146479999997</c:v>
                      </c:pt>
                      <c:pt idx="1391">
                        <c:v>13.900146479999997</c:v>
                      </c:pt>
                      <c:pt idx="1392">
                        <c:v>13.900146479999997</c:v>
                      </c:pt>
                      <c:pt idx="1393">
                        <c:v>13.900146479999997</c:v>
                      </c:pt>
                      <c:pt idx="1394">
                        <c:v>13.900146479999997</c:v>
                      </c:pt>
                      <c:pt idx="1395">
                        <c:v>13.900146479999997</c:v>
                      </c:pt>
                      <c:pt idx="1396">
                        <c:v>13.900146479999997</c:v>
                      </c:pt>
                      <c:pt idx="1397">
                        <c:v>13.900146479999997</c:v>
                      </c:pt>
                      <c:pt idx="1398">
                        <c:v>13.900146479999997</c:v>
                      </c:pt>
                      <c:pt idx="1399">
                        <c:v>13.900146479999997</c:v>
                      </c:pt>
                      <c:pt idx="1400">
                        <c:v>13.900146479999997</c:v>
                      </c:pt>
                      <c:pt idx="1401">
                        <c:v>13.900146479999997</c:v>
                      </c:pt>
                      <c:pt idx="1402">
                        <c:v>13.900146479999997</c:v>
                      </c:pt>
                      <c:pt idx="1403">
                        <c:v>13.900146479999997</c:v>
                      </c:pt>
                      <c:pt idx="1404">
                        <c:v>13.900146479999997</c:v>
                      </c:pt>
                      <c:pt idx="1405">
                        <c:v>13.900146479999997</c:v>
                      </c:pt>
                      <c:pt idx="1406">
                        <c:v>13.900146479999997</c:v>
                      </c:pt>
                      <c:pt idx="1407">
                        <c:v>13.900146479999997</c:v>
                      </c:pt>
                      <c:pt idx="1408">
                        <c:v>13.900146479999997</c:v>
                      </c:pt>
                      <c:pt idx="1409">
                        <c:v>13.900146479999997</c:v>
                      </c:pt>
                      <c:pt idx="1410">
                        <c:v>13.900146479999997</c:v>
                      </c:pt>
                      <c:pt idx="1411">
                        <c:v>13.900146479999997</c:v>
                      </c:pt>
                      <c:pt idx="1412">
                        <c:v>13.900146479999997</c:v>
                      </c:pt>
                      <c:pt idx="1413">
                        <c:v>13.900146479999997</c:v>
                      </c:pt>
                      <c:pt idx="1414">
                        <c:v>13.800048830000001</c:v>
                      </c:pt>
                      <c:pt idx="1415">
                        <c:v>13.800048830000001</c:v>
                      </c:pt>
                      <c:pt idx="1416">
                        <c:v>13.800048830000001</c:v>
                      </c:pt>
                      <c:pt idx="1417">
                        <c:v>13.800048830000001</c:v>
                      </c:pt>
                      <c:pt idx="1418">
                        <c:v>13.800048830000001</c:v>
                      </c:pt>
                      <c:pt idx="1419">
                        <c:v>13.800048830000001</c:v>
                      </c:pt>
                      <c:pt idx="1420">
                        <c:v>13.800048830000001</c:v>
                      </c:pt>
                      <c:pt idx="1421">
                        <c:v>13.800048830000001</c:v>
                      </c:pt>
                      <c:pt idx="1422">
                        <c:v>13.800048830000001</c:v>
                      </c:pt>
                      <c:pt idx="1423">
                        <c:v>13.800048830000001</c:v>
                      </c:pt>
                      <c:pt idx="1424">
                        <c:v>13.800048830000001</c:v>
                      </c:pt>
                      <c:pt idx="1425">
                        <c:v>13.800048830000001</c:v>
                      </c:pt>
                      <c:pt idx="1426">
                        <c:v>13.800048830000001</c:v>
                      </c:pt>
                      <c:pt idx="1427">
                        <c:v>13.800048830000001</c:v>
                      </c:pt>
                      <c:pt idx="1428">
                        <c:v>13.800048830000001</c:v>
                      </c:pt>
                      <c:pt idx="1429">
                        <c:v>13.800048830000001</c:v>
                      </c:pt>
                      <c:pt idx="1430">
                        <c:v>13.800048830000001</c:v>
                      </c:pt>
                      <c:pt idx="1431">
                        <c:v>13.800048830000001</c:v>
                      </c:pt>
                      <c:pt idx="1432">
                        <c:v>13.800048830000001</c:v>
                      </c:pt>
                      <c:pt idx="1433">
                        <c:v>13.800048830000001</c:v>
                      </c:pt>
                      <c:pt idx="1434">
                        <c:v>13.800048830000001</c:v>
                      </c:pt>
                      <c:pt idx="1435">
                        <c:v>13.800048830000001</c:v>
                      </c:pt>
                      <c:pt idx="1436">
                        <c:v>13.800048830000001</c:v>
                      </c:pt>
                      <c:pt idx="1437">
                        <c:v>13.800048830000001</c:v>
                      </c:pt>
                      <c:pt idx="1438">
                        <c:v>13.800048830000001</c:v>
                      </c:pt>
                      <c:pt idx="1439">
                        <c:v>13.800048830000001</c:v>
                      </c:pt>
                      <c:pt idx="1440">
                        <c:v>13.800048830000001</c:v>
                      </c:pt>
                      <c:pt idx="1441">
                        <c:v>13.800048830000001</c:v>
                      </c:pt>
                      <c:pt idx="1442">
                        <c:v>13.800048830000001</c:v>
                      </c:pt>
                      <c:pt idx="1443">
                        <c:v>13.800048830000001</c:v>
                      </c:pt>
                      <c:pt idx="1444">
                        <c:v>13.800048830000001</c:v>
                      </c:pt>
                      <c:pt idx="1445">
                        <c:v>13.800048830000001</c:v>
                      </c:pt>
                      <c:pt idx="1446">
                        <c:v>13.800048830000001</c:v>
                      </c:pt>
                      <c:pt idx="1447">
                        <c:v>13.800048830000001</c:v>
                      </c:pt>
                      <c:pt idx="1448">
                        <c:v>13.800048830000001</c:v>
                      </c:pt>
                      <c:pt idx="1449">
                        <c:v>13.800048830000001</c:v>
                      </c:pt>
                      <c:pt idx="1450">
                        <c:v>13.800048830000001</c:v>
                      </c:pt>
                      <c:pt idx="1451">
                        <c:v>13.800048830000001</c:v>
                      </c:pt>
                      <c:pt idx="1452">
                        <c:v>13.800048830000001</c:v>
                      </c:pt>
                      <c:pt idx="1453">
                        <c:v>13.800048830000001</c:v>
                      </c:pt>
                      <c:pt idx="1454">
                        <c:v>13.800048830000001</c:v>
                      </c:pt>
                      <c:pt idx="1455">
                        <c:v>13.800048830000001</c:v>
                      </c:pt>
                      <c:pt idx="1456">
                        <c:v>13.800048830000001</c:v>
                      </c:pt>
                      <c:pt idx="1457">
                        <c:v>13.800048830000001</c:v>
                      </c:pt>
                      <c:pt idx="1458">
                        <c:v>13.800048830000001</c:v>
                      </c:pt>
                      <c:pt idx="1459">
                        <c:v>13.800048830000001</c:v>
                      </c:pt>
                      <c:pt idx="1460">
                        <c:v>13.800048830000001</c:v>
                      </c:pt>
                      <c:pt idx="1461">
                        <c:v>13.800048830000001</c:v>
                      </c:pt>
                      <c:pt idx="1462">
                        <c:v>13.800048830000001</c:v>
                      </c:pt>
                      <c:pt idx="1463">
                        <c:v>13.800048830000001</c:v>
                      </c:pt>
                      <c:pt idx="1464">
                        <c:v>13.800048830000001</c:v>
                      </c:pt>
                      <c:pt idx="1465">
                        <c:v>13.800048830000001</c:v>
                      </c:pt>
                      <c:pt idx="1466">
                        <c:v>13.800048830000001</c:v>
                      </c:pt>
                      <c:pt idx="1467">
                        <c:v>13.800048830000001</c:v>
                      </c:pt>
                      <c:pt idx="1468">
                        <c:v>13.800048830000001</c:v>
                      </c:pt>
                      <c:pt idx="1469">
                        <c:v>13.800048830000001</c:v>
                      </c:pt>
                      <c:pt idx="1470">
                        <c:v>13.800048830000001</c:v>
                      </c:pt>
                      <c:pt idx="1471">
                        <c:v>13.800048830000001</c:v>
                      </c:pt>
                      <c:pt idx="1472">
                        <c:v>13.800048830000001</c:v>
                      </c:pt>
                      <c:pt idx="1473">
                        <c:v>13.699951169999999</c:v>
                      </c:pt>
                      <c:pt idx="1474">
                        <c:v>13.699951169999999</c:v>
                      </c:pt>
                      <c:pt idx="1475">
                        <c:v>13.699951169999999</c:v>
                      </c:pt>
                      <c:pt idx="1476">
                        <c:v>13.699951169999999</c:v>
                      </c:pt>
                      <c:pt idx="1477">
                        <c:v>13.699951169999999</c:v>
                      </c:pt>
                      <c:pt idx="1478">
                        <c:v>13.699951169999999</c:v>
                      </c:pt>
                      <c:pt idx="1479">
                        <c:v>13.699951169999999</c:v>
                      </c:pt>
                      <c:pt idx="1480">
                        <c:v>13.699951169999999</c:v>
                      </c:pt>
                      <c:pt idx="1481">
                        <c:v>13.699951169999999</c:v>
                      </c:pt>
                      <c:pt idx="1482">
                        <c:v>13.699951169999999</c:v>
                      </c:pt>
                      <c:pt idx="1483">
                        <c:v>13.699951169999999</c:v>
                      </c:pt>
                      <c:pt idx="1484">
                        <c:v>13.699951169999999</c:v>
                      </c:pt>
                      <c:pt idx="1485">
                        <c:v>13.699951169999999</c:v>
                      </c:pt>
                      <c:pt idx="1486">
                        <c:v>13.699951169999999</c:v>
                      </c:pt>
                      <c:pt idx="1487">
                        <c:v>13.699951169999999</c:v>
                      </c:pt>
                      <c:pt idx="1488">
                        <c:v>13.699951169999999</c:v>
                      </c:pt>
                      <c:pt idx="1489">
                        <c:v>13.699951169999999</c:v>
                      </c:pt>
                      <c:pt idx="1490">
                        <c:v>13.699951169999999</c:v>
                      </c:pt>
                      <c:pt idx="1491">
                        <c:v>13.699951169999999</c:v>
                      </c:pt>
                      <c:pt idx="1492">
                        <c:v>13.699951169999999</c:v>
                      </c:pt>
                      <c:pt idx="1493">
                        <c:v>13.699951169999999</c:v>
                      </c:pt>
                      <c:pt idx="1494">
                        <c:v>13.699951169999999</c:v>
                      </c:pt>
                      <c:pt idx="1495">
                        <c:v>13.699951169999999</c:v>
                      </c:pt>
                      <c:pt idx="1496">
                        <c:v>13.699951169999999</c:v>
                      </c:pt>
                      <c:pt idx="1497">
                        <c:v>13.699951169999999</c:v>
                      </c:pt>
                      <c:pt idx="1498">
                        <c:v>13.699951169999999</c:v>
                      </c:pt>
                      <c:pt idx="1499">
                        <c:v>13.699951169999999</c:v>
                      </c:pt>
                      <c:pt idx="1500">
                        <c:v>13.699951169999999</c:v>
                      </c:pt>
                      <c:pt idx="1501">
                        <c:v>13.699951169999999</c:v>
                      </c:pt>
                      <c:pt idx="1502">
                        <c:v>13.699951169999999</c:v>
                      </c:pt>
                      <c:pt idx="1503">
                        <c:v>13.699951169999999</c:v>
                      </c:pt>
                      <c:pt idx="1504">
                        <c:v>13.699951169999999</c:v>
                      </c:pt>
                      <c:pt idx="1505">
                        <c:v>13.699951169999999</c:v>
                      </c:pt>
                      <c:pt idx="1506">
                        <c:v>13.699951169999999</c:v>
                      </c:pt>
                      <c:pt idx="1507">
                        <c:v>13.699951169999999</c:v>
                      </c:pt>
                      <c:pt idx="1508">
                        <c:v>13.699951169999999</c:v>
                      </c:pt>
                      <c:pt idx="1509">
                        <c:v>13.699951169999999</c:v>
                      </c:pt>
                      <c:pt idx="1510">
                        <c:v>13.699951169999999</c:v>
                      </c:pt>
                      <c:pt idx="1511">
                        <c:v>13.699951169999999</c:v>
                      </c:pt>
                      <c:pt idx="1512">
                        <c:v>13.699951169999999</c:v>
                      </c:pt>
                      <c:pt idx="1513">
                        <c:v>13.699951169999999</c:v>
                      </c:pt>
                      <c:pt idx="1514">
                        <c:v>13.699951169999999</c:v>
                      </c:pt>
                      <c:pt idx="1515">
                        <c:v>13.699951169999999</c:v>
                      </c:pt>
                      <c:pt idx="1516">
                        <c:v>13.699951169999999</c:v>
                      </c:pt>
                      <c:pt idx="1517">
                        <c:v>13.699951169999999</c:v>
                      </c:pt>
                      <c:pt idx="1518">
                        <c:v>13.699951169999999</c:v>
                      </c:pt>
                      <c:pt idx="1519">
                        <c:v>13.699951169999999</c:v>
                      </c:pt>
                      <c:pt idx="1520">
                        <c:v>13.699951169999999</c:v>
                      </c:pt>
                      <c:pt idx="1521">
                        <c:v>13.699951169999999</c:v>
                      </c:pt>
                      <c:pt idx="1522">
                        <c:v>13.699951169999999</c:v>
                      </c:pt>
                      <c:pt idx="1523">
                        <c:v>13.699951169999999</c:v>
                      </c:pt>
                      <c:pt idx="1524">
                        <c:v>13.699951169999999</c:v>
                      </c:pt>
                      <c:pt idx="1525">
                        <c:v>13.699951169999999</c:v>
                      </c:pt>
                      <c:pt idx="1526">
                        <c:v>13.699951169999999</c:v>
                      </c:pt>
                      <c:pt idx="1527">
                        <c:v>13.699951169999999</c:v>
                      </c:pt>
                      <c:pt idx="1528">
                        <c:v>13.699951169999999</c:v>
                      </c:pt>
                      <c:pt idx="1529">
                        <c:v>13.600097660000003</c:v>
                      </c:pt>
                      <c:pt idx="1530">
                        <c:v>13.600097660000003</c:v>
                      </c:pt>
                      <c:pt idx="1531">
                        <c:v>13.600097660000003</c:v>
                      </c:pt>
                      <c:pt idx="1532">
                        <c:v>13.600097660000003</c:v>
                      </c:pt>
                      <c:pt idx="1533">
                        <c:v>13.600097660000003</c:v>
                      </c:pt>
                      <c:pt idx="1534">
                        <c:v>13.600097660000003</c:v>
                      </c:pt>
                      <c:pt idx="1535">
                        <c:v>13.600097660000003</c:v>
                      </c:pt>
                      <c:pt idx="1536">
                        <c:v>13.600097660000003</c:v>
                      </c:pt>
                      <c:pt idx="1537">
                        <c:v>13.600097660000003</c:v>
                      </c:pt>
                      <c:pt idx="1538">
                        <c:v>13.600097660000003</c:v>
                      </c:pt>
                      <c:pt idx="1539">
                        <c:v>13.600097660000003</c:v>
                      </c:pt>
                      <c:pt idx="1540">
                        <c:v>13.600097660000003</c:v>
                      </c:pt>
                      <c:pt idx="1541">
                        <c:v>13.600097660000003</c:v>
                      </c:pt>
                      <c:pt idx="1542">
                        <c:v>13.600097660000003</c:v>
                      </c:pt>
                      <c:pt idx="1543">
                        <c:v>13.600097660000003</c:v>
                      </c:pt>
                      <c:pt idx="1544">
                        <c:v>13.600097660000003</c:v>
                      </c:pt>
                      <c:pt idx="1545">
                        <c:v>13.600097660000003</c:v>
                      </c:pt>
                      <c:pt idx="1546">
                        <c:v>13.600097660000003</c:v>
                      </c:pt>
                      <c:pt idx="1547">
                        <c:v>13.600097660000003</c:v>
                      </c:pt>
                      <c:pt idx="1548">
                        <c:v>13.600097660000003</c:v>
                      </c:pt>
                      <c:pt idx="1549">
                        <c:v>13.600097660000003</c:v>
                      </c:pt>
                      <c:pt idx="1550">
                        <c:v>13.600097660000003</c:v>
                      </c:pt>
                      <c:pt idx="1551">
                        <c:v>13.600097660000003</c:v>
                      </c:pt>
                      <c:pt idx="1552">
                        <c:v>13.600097660000003</c:v>
                      </c:pt>
                      <c:pt idx="1553">
                        <c:v>13.600097660000003</c:v>
                      </c:pt>
                      <c:pt idx="1554">
                        <c:v>13.600097660000003</c:v>
                      </c:pt>
                      <c:pt idx="1555">
                        <c:v>13.600097660000003</c:v>
                      </c:pt>
                      <c:pt idx="1556">
                        <c:v>13.600097660000003</c:v>
                      </c:pt>
                      <c:pt idx="1557">
                        <c:v>13.600097660000003</c:v>
                      </c:pt>
                      <c:pt idx="1558">
                        <c:v>13.600097660000003</c:v>
                      </c:pt>
                      <c:pt idx="1559">
                        <c:v>13.600097660000003</c:v>
                      </c:pt>
                      <c:pt idx="1560">
                        <c:v>13.600097660000003</c:v>
                      </c:pt>
                      <c:pt idx="1561">
                        <c:v>13.600097660000003</c:v>
                      </c:pt>
                      <c:pt idx="1562">
                        <c:v>13.600097660000003</c:v>
                      </c:pt>
                      <c:pt idx="1563">
                        <c:v>13.600097660000003</c:v>
                      </c:pt>
                      <c:pt idx="1564">
                        <c:v>13.600097660000003</c:v>
                      </c:pt>
                      <c:pt idx="1565">
                        <c:v>13.600097660000003</c:v>
                      </c:pt>
                      <c:pt idx="1566">
                        <c:v>13.600097660000003</c:v>
                      </c:pt>
                      <c:pt idx="1567">
                        <c:v>13.600097660000003</c:v>
                      </c:pt>
                      <c:pt idx="1568">
                        <c:v>13.600097660000003</c:v>
                      </c:pt>
                      <c:pt idx="1569">
                        <c:v>13.600097660000003</c:v>
                      </c:pt>
                      <c:pt idx="1570">
                        <c:v>13.600097660000003</c:v>
                      </c:pt>
                      <c:pt idx="1571">
                        <c:v>13.600097660000003</c:v>
                      </c:pt>
                      <c:pt idx="1572">
                        <c:v>13.600097660000003</c:v>
                      </c:pt>
                      <c:pt idx="1573">
                        <c:v>13.600097660000003</c:v>
                      </c:pt>
                      <c:pt idx="1574">
                        <c:v>13.600097660000003</c:v>
                      </c:pt>
                      <c:pt idx="1575">
                        <c:v>13.600097660000003</c:v>
                      </c:pt>
                      <c:pt idx="1576">
                        <c:v>13.600097660000003</c:v>
                      </c:pt>
                      <c:pt idx="1577">
                        <c:v>13.600097660000003</c:v>
                      </c:pt>
                      <c:pt idx="1578">
                        <c:v>13.600097660000003</c:v>
                      </c:pt>
                      <c:pt idx="1579">
                        <c:v>13.600097660000003</c:v>
                      </c:pt>
                      <c:pt idx="1580">
                        <c:v>13.600097660000003</c:v>
                      </c:pt>
                      <c:pt idx="1581">
                        <c:v>13.600097660000003</c:v>
                      </c:pt>
                      <c:pt idx="1582">
                        <c:v>13.600097660000003</c:v>
                      </c:pt>
                      <c:pt idx="1583">
                        <c:v>13.600097660000003</c:v>
                      </c:pt>
                      <c:pt idx="1584">
                        <c:v>13.600097660000003</c:v>
                      </c:pt>
                      <c:pt idx="1585">
                        <c:v>13.5</c:v>
                      </c:pt>
                      <c:pt idx="1586">
                        <c:v>13.5</c:v>
                      </c:pt>
                      <c:pt idx="1587">
                        <c:v>13.5</c:v>
                      </c:pt>
                      <c:pt idx="1588">
                        <c:v>13.5</c:v>
                      </c:pt>
                      <c:pt idx="1589">
                        <c:v>13.5</c:v>
                      </c:pt>
                      <c:pt idx="1590">
                        <c:v>13.5</c:v>
                      </c:pt>
                      <c:pt idx="1591">
                        <c:v>13.5</c:v>
                      </c:pt>
                      <c:pt idx="1592">
                        <c:v>13.5</c:v>
                      </c:pt>
                      <c:pt idx="1593">
                        <c:v>13.5</c:v>
                      </c:pt>
                      <c:pt idx="1594">
                        <c:v>13.5</c:v>
                      </c:pt>
                      <c:pt idx="1595">
                        <c:v>13.5</c:v>
                      </c:pt>
                      <c:pt idx="1596">
                        <c:v>13.5</c:v>
                      </c:pt>
                      <c:pt idx="1597">
                        <c:v>13.5</c:v>
                      </c:pt>
                      <c:pt idx="1598">
                        <c:v>13.5</c:v>
                      </c:pt>
                      <c:pt idx="1599">
                        <c:v>13.5</c:v>
                      </c:pt>
                      <c:pt idx="1600">
                        <c:v>13.5</c:v>
                      </c:pt>
                      <c:pt idx="1601">
                        <c:v>13.5</c:v>
                      </c:pt>
                      <c:pt idx="1602">
                        <c:v>13.5</c:v>
                      </c:pt>
                      <c:pt idx="1603">
                        <c:v>13.5</c:v>
                      </c:pt>
                      <c:pt idx="1604">
                        <c:v>13.5</c:v>
                      </c:pt>
                      <c:pt idx="1605">
                        <c:v>13.5</c:v>
                      </c:pt>
                      <c:pt idx="1606">
                        <c:v>13.5</c:v>
                      </c:pt>
                      <c:pt idx="1607">
                        <c:v>13.5</c:v>
                      </c:pt>
                      <c:pt idx="1608">
                        <c:v>13.5</c:v>
                      </c:pt>
                      <c:pt idx="1609">
                        <c:v>13.5</c:v>
                      </c:pt>
                      <c:pt idx="1610">
                        <c:v>13.5</c:v>
                      </c:pt>
                      <c:pt idx="1611">
                        <c:v>13.5</c:v>
                      </c:pt>
                      <c:pt idx="1612">
                        <c:v>13.5</c:v>
                      </c:pt>
                      <c:pt idx="1613">
                        <c:v>13.5</c:v>
                      </c:pt>
                      <c:pt idx="1614">
                        <c:v>13.5</c:v>
                      </c:pt>
                      <c:pt idx="1615">
                        <c:v>13.5</c:v>
                      </c:pt>
                      <c:pt idx="1616">
                        <c:v>13.5</c:v>
                      </c:pt>
                      <c:pt idx="1617">
                        <c:v>13.5</c:v>
                      </c:pt>
                      <c:pt idx="1618">
                        <c:v>13.5</c:v>
                      </c:pt>
                      <c:pt idx="1619">
                        <c:v>13.5</c:v>
                      </c:pt>
                      <c:pt idx="1620">
                        <c:v>13.5</c:v>
                      </c:pt>
                      <c:pt idx="1621">
                        <c:v>13.5</c:v>
                      </c:pt>
                      <c:pt idx="1622">
                        <c:v>13.5</c:v>
                      </c:pt>
                      <c:pt idx="1623">
                        <c:v>13.5</c:v>
                      </c:pt>
                      <c:pt idx="1624">
                        <c:v>13.5</c:v>
                      </c:pt>
                      <c:pt idx="1625">
                        <c:v>13.5</c:v>
                      </c:pt>
                      <c:pt idx="1626">
                        <c:v>13.5</c:v>
                      </c:pt>
                      <c:pt idx="1627">
                        <c:v>13.5</c:v>
                      </c:pt>
                      <c:pt idx="1628">
                        <c:v>13.5</c:v>
                      </c:pt>
                      <c:pt idx="1629">
                        <c:v>13.5</c:v>
                      </c:pt>
                      <c:pt idx="1630">
                        <c:v>13.5</c:v>
                      </c:pt>
                      <c:pt idx="1631">
                        <c:v>13.5</c:v>
                      </c:pt>
                      <c:pt idx="1632">
                        <c:v>13.5</c:v>
                      </c:pt>
                      <c:pt idx="1633">
                        <c:v>13.5</c:v>
                      </c:pt>
                      <c:pt idx="1634">
                        <c:v>13.5</c:v>
                      </c:pt>
                      <c:pt idx="1635">
                        <c:v>13.5</c:v>
                      </c:pt>
                      <c:pt idx="1636">
                        <c:v>13.5</c:v>
                      </c:pt>
                      <c:pt idx="1637">
                        <c:v>13.5</c:v>
                      </c:pt>
                      <c:pt idx="1638">
                        <c:v>13.5</c:v>
                      </c:pt>
                      <c:pt idx="1639">
                        <c:v>13.5</c:v>
                      </c:pt>
                      <c:pt idx="1640">
                        <c:v>13.5</c:v>
                      </c:pt>
                      <c:pt idx="1641">
                        <c:v>13.5</c:v>
                      </c:pt>
                      <c:pt idx="1642">
                        <c:v>13.5</c:v>
                      </c:pt>
                      <c:pt idx="1643">
                        <c:v>13.5</c:v>
                      </c:pt>
                      <c:pt idx="1644">
                        <c:v>13.5</c:v>
                      </c:pt>
                      <c:pt idx="1645">
                        <c:v>13.400146479999997</c:v>
                      </c:pt>
                      <c:pt idx="1646">
                        <c:v>13.400146479999997</c:v>
                      </c:pt>
                      <c:pt idx="1647">
                        <c:v>13.400146479999997</c:v>
                      </c:pt>
                      <c:pt idx="1648">
                        <c:v>13.400146479999997</c:v>
                      </c:pt>
                      <c:pt idx="1649">
                        <c:v>13.400146479999997</c:v>
                      </c:pt>
                      <c:pt idx="1650">
                        <c:v>13.400146479999997</c:v>
                      </c:pt>
                      <c:pt idx="1651">
                        <c:v>13.400146479999997</c:v>
                      </c:pt>
                      <c:pt idx="1652">
                        <c:v>13.400146479999997</c:v>
                      </c:pt>
                      <c:pt idx="1653">
                        <c:v>13.400146479999997</c:v>
                      </c:pt>
                      <c:pt idx="1654">
                        <c:v>13.400146479999997</c:v>
                      </c:pt>
                      <c:pt idx="1655">
                        <c:v>13.400146479999997</c:v>
                      </c:pt>
                      <c:pt idx="1656">
                        <c:v>13.400146479999997</c:v>
                      </c:pt>
                      <c:pt idx="1657">
                        <c:v>13.400146479999997</c:v>
                      </c:pt>
                      <c:pt idx="1658">
                        <c:v>13.400146479999997</c:v>
                      </c:pt>
                      <c:pt idx="1659">
                        <c:v>13.400146479999997</c:v>
                      </c:pt>
                      <c:pt idx="1660">
                        <c:v>13.400146479999997</c:v>
                      </c:pt>
                      <c:pt idx="1661">
                        <c:v>13.400146479999997</c:v>
                      </c:pt>
                      <c:pt idx="1662">
                        <c:v>13.400146479999997</c:v>
                      </c:pt>
                      <c:pt idx="1663">
                        <c:v>13.400146479999997</c:v>
                      </c:pt>
                      <c:pt idx="1664">
                        <c:v>13.400146479999997</c:v>
                      </c:pt>
                      <c:pt idx="1665">
                        <c:v>13.400146479999997</c:v>
                      </c:pt>
                      <c:pt idx="1666">
                        <c:v>13.400146479999997</c:v>
                      </c:pt>
                      <c:pt idx="1667">
                        <c:v>13.400146479999997</c:v>
                      </c:pt>
                      <c:pt idx="1668">
                        <c:v>13.400146479999997</c:v>
                      </c:pt>
                      <c:pt idx="1669">
                        <c:v>13.400146479999997</c:v>
                      </c:pt>
                      <c:pt idx="1670">
                        <c:v>13.400146479999997</c:v>
                      </c:pt>
                      <c:pt idx="1671">
                        <c:v>13.400146479999997</c:v>
                      </c:pt>
                      <c:pt idx="1672">
                        <c:v>13.400146479999997</c:v>
                      </c:pt>
                      <c:pt idx="1673">
                        <c:v>13.400146479999997</c:v>
                      </c:pt>
                      <c:pt idx="1674">
                        <c:v>13.400146479999997</c:v>
                      </c:pt>
                      <c:pt idx="1675">
                        <c:v>13.400146479999997</c:v>
                      </c:pt>
                      <c:pt idx="1676">
                        <c:v>13.400146479999997</c:v>
                      </c:pt>
                      <c:pt idx="1677">
                        <c:v>13.400146479999997</c:v>
                      </c:pt>
                      <c:pt idx="1678">
                        <c:v>13.400146479999997</c:v>
                      </c:pt>
                      <c:pt idx="1679">
                        <c:v>13.400146479999997</c:v>
                      </c:pt>
                      <c:pt idx="1680">
                        <c:v>13.400146479999997</c:v>
                      </c:pt>
                      <c:pt idx="1681">
                        <c:v>13.400146479999997</c:v>
                      </c:pt>
                      <c:pt idx="1682">
                        <c:v>13.400146479999997</c:v>
                      </c:pt>
                      <c:pt idx="1683">
                        <c:v>13.400146479999997</c:v>
                      </c:pt>
                      <c:pt idx="1684">
                        <c:v>13.400146479999997</c:v>
                      </c:pt>
                      <c:pt idx="1685">
                        <c:v>13.400146479999997</c:v>
                      </c:pt>
                      <c:pt idx="1686">
                        <c:v>13.400146479999997</c:v>
                      </c:pt>
                      <c:pt idx="1687">
                        <c:v>13.400146479999997</c:v>
                      </c:pt>
                      <c:pt idx="1688">
                        <c:v>13.400146479999997</c:v>
                      </c:pt>
                      <c:pt idx="1689">
                        <c:v>13.400146479999997</c:v>
                      </c:pt>
                      <c:pt idx="1690">
                        <c:v>13.400146479999997</c:v>
                      </c:pt>
                      <c:pt idx="1691">
                        <c:v>13.400146479999997</c:v>
                      </c:pt>
                      <c:pt idx="1692">
                        <c:v>13.400146479999997</c:v>
                      </c:pt>
                      <c:pt idx="1693">
                        <c:v>13.400146479999997</c:v>
                      </c:pt>
                      <c:pt idx="1694">
                        <c:v>13.400146479999997</c:v>
                      </c:pt>
                      <c:pt idx="1695">
                        <c:v>13.400146479999997</c:v>
                      </c:pt>
                      <c:pt idx="1696">
                        <c:v>13.400146479999997</c:v>
                      </c:pt>
                      <c:pt idx="1697">
                        <c:v>13.400146479999997</c:v>
                      </c:pt>
                      <c:pt idx="1698">
                        <c:v>13.400146479999997</c:v>
                      </c:pt>
                      <c:pt idx="1699">
                        <c:v>13.400146479999997</c:v>
                      </c:pt>
                      <c:pt idx="1700">
                        <c:v>13.400146479999997</c:v>
                      </c:pt>
                      <c:pt idx="1701">
                        <c:v>13.400146479999997</c:v>
                      </c:pt>
                      <c:pt idx="1702">
                        <c:v>13.300048830000001</c:v>
                      </c:pt>
                      <c:pt idx="1703">
                        <c:v>13.300048830000001</c:v>
                      </c:pt>
                      <c:pt idx="1704">
                        <c:v>13.300048830000001</c:v>
                      </c:pt>
                      <c:pt idx="1705">
                        <c:v>13.300048830000001</c:v>
                      </c:pt>
                      <c:pt idx="1706">
                        <c:v>13.300048830000001</c:v>
                      </c:pt>
                      <c:pt idx="1707">
                        <c:v>13.300048830000001</c:v>
                      </c:pt>
                      <c:pt idx="1708">
                        <c:v>13.300048830000001</c:v>
                      </c:pt>
                      <c:pt idx="1709">
                        <c:v>13.300048830000001</c:v>
                      </c:pt>
                      <c:pt idx="1710">
                        <c:v>13.300048830000001</c:v>
                      </c:pt>
                      <c:pt idx="1711">
                        <c:v>13.300048830000001</c:v>
                      </c:pt>
                      <c:pt idx="1712">
                        <c:v>13.300048830000001</c:v>
                      </c:pt>
                      <c:pt idx="1713">
                        <c:v>13.300048830000001</c:v>
                      </c:pt>
                      <c:pt idx="1714">
                        <c:v>13.300048830000001</c:v>
                      </c:pt>
                      <c:pt idx="1715">
                        <c:v>13.300048830000001</c:v>
                      </c:pt>
                      <c:pt idx="1716">
                        <c:v>13.300048830000001</c:v>
                      </c:pt>
                      <c:pt idx="1717">
                        <c:v>13.300048830000001</c:v>
                      </c:pt>
                      <c:pt idx="1718">
                        <c:v>13.300048830000001</c:v>
                      </c:pt>
                      <c:pt idx="1719">
                        <c:v>13.300048830000001</c:v>
                      </c:pt>
                      <c:pt idx="1720">
                        <c:v>13.300048830000001</c:v>
                      </c:pt>
                      <c:pt idx="1721">
                        <c:v>13.300048830000001</c:v>
                      </c:pt>
                      <c:pt idx="1722">
                        <c:v>13.300048830000001</c:v>
                      </c:pt>
                      <c:pt idx="1723">
                        <c:v>13.300048830000001</c:v>
                      </c:pt>
                      <c:pt idx="1724">
                        <c:v>13.300048830000001</c:v>
                      </c:pt>
                      <c:pt idx="1725">
                        <c:v>13.300048830000001</c:v>
                      </c:pt>
                      <c:pt idx="1726">
                        <c:v>13.300048830000001</c:v>
                      </c:pt>
                      <c:pt idx="1727">
                        <c:v>13.300048830000001</c:v>
                      </c:pt>
                      <c:pt idx="1728">
                        <c:v>13.300048830000001</c:v>
                      </c:pt>
                      <c:pt idx="1729">
                        <c:v>13.300048830000001</c:v>
                      </c:pt>
                      <c:pt idx="1730">
                        <c:v>13.300048830000001</c:v>
                      </c:pt>
                      <c:pt idx="1731">
                        <c:v>13.300048830000001</c:v>
                      </c:pt>
                      <c:pt idx="1732">
                        <c:v>13.300048830000001</c:v>
                      </c:pt>
                      <c:pt idx="1733">
                        <c:v>13.300048830000001</c:v>
                      </c:pt>
                      <c:pt idx="1734">
                        <c:v>13.300048830000001</c:v>
                      </c:pt>
                      <c:pt idx="1735">
                        <c:v>13.300048830000001</c:v>
                      </c:pt>
                      <c:pt idx="1736">
                        <c:v>13.300048830000001</c:v>
                      </c:pt>
                      <c:pt idx="1737">
                        <c:v>13.300048830000001</c:v>
                      </c:pt>
                      <c:pt idx="1738">
                        <c:v>13.300048830000001</c:v>
                      </c:pt>
                      <c:pt idx="1739">
                        <c:v>13.300048830000001</c:v>
                      </c:pt>
                      <c:pt idx="1740">
                        <c:v>13.300048830000001</c:v>
                      </c:pt>
                      <c:pt idx="1741">
                        <c:v>13.300048830000001</c:v>
                      </c:pt>
                      <c:pt idx="1742">
                        <c:v>13.300048830000001</c:v>
                      </c:pt>
                      <c:pt idx="1743">
                        <c:v>13.300048830000001</c:v>
                      </c:pt>
                      <c:pt idx="1744">
                        <c:v>13.300048830000001</c:v>
                      </c:pt>
                      <c:pt idx="1745">
                        <c:v>13.300048830000001</c:v>
                      </c:pt>
                      <c:pt idx="1746">
                        <c:v>13.300048830000001</c:v>
                      </c:pt>
                      <c:pt idx="1747">
                        <c:v>13.300048830000001</c:v>
                      </c:pt>
                      <c:pt idx="1748">
                        <c:v>13.300048830000001</c:v>
                      </c:pt>
                      <c:pt idx="1749">
                        <c:v>13.300048830000001</c:v>
                      </c:pt>
                      <c:pt idx="1750">
                        <c:v>13.300048830000001</c:v>
                      </c:pt>
                      <c:pt idx="1751">
                        <c:v>13.300048830000001</c:v>
                      </c:pt>
                      <c:pt idx="1752">
                        <c:v>13.300048830000001</c:v>
                      </c:pt>
                      <c:pt idx="1753">
                        <c:v>13.300048830000001</c:v>
                      </c:pt>
                      <c:pt idx="1754">
                        <c:v>13.300048830000001</c:v>
                      </c:pt>
                      <c:pt idx="1755">
                        <c:v>13.300048830000001</c:v>
                      </c:pt>
                      <c:pt idx="1756">
                        <c:v>13.300048830000001</c:v>
                      </c:pt>
                      <c:pt idx="1757">
                        <c:v>13.300048830000001</c:v>
                      </c:pt>
                      <c:pt idx="1758">
                        <c:v>13.300048830000001</c:v>
                      </c:pt>
                      <c:pt idx="1759">
                        <c:v>13.300048830000001</c:v>
                      </c:pt>
                      <c:pt idx="1760">
                        <c:v>13.300048830000001</c:v>
                      </c:pt>
                      <c:pt idx="1761">
                        <c:v>13.300048830000001</c:v>
                      </c:pt>
                      <c:pt idx="1762">
                        <c:v>13.300048830000001</c:v>
                      </c:pt>
                      <c:pt idx="1763">
                        <c:v>13.300048830000001</c:v>
                      </c:pt>
                      <c:pt idx="1764">
                        <c:v>13.300048830000001</c:v>
                      </c:pt>
                      <c:pt idx="1765">
                        <c:v>13.200195309999998</c:v>
                      </c:pt>
                      <c:pt idx="1766">
                        <c:v>13.200195309999998</c:v>
                      </c:pt>
                      <c:pt idx="1767">
                        <c:v>13.200195309999998</c:v>
                      </c:pt>
                      <c:pt idx="1768">
                        <c:v>13.200195309999998</c:v>
                      </c:pt>
                      <c:pt idx="1769">
                        <c:v>13.200195309999998</c:v>
                      </c:pt>
                      <c:pt idx="1770">
                        <c:v>13.200195309999998</c:v>
                      </c:pt>
                      <c:pt idx="1771">
                        <c:v>13.200195309999998</c:v>
                      </c:pt>
                      <c:pt idx="1772">
                        <c:v>13.200195309999998</c:v>
                      </c:pt>
                      <c:pt idx="1773">
                        <c:v>13.200195309999998</c:v>
                      </c:pt>
                      <c:pt idx="1774">
                        <c:v>13.200195309999998</c:v>
                      </c:pt>
                      <c:pt idx="1775">
                        <c:v>13.200195309999998</c:v>
                      </c:pt>
                      <c:pt idx="1776">
                        <c:v>13.200195309999998</c:v>
                      </c:pt>
                      <c:pt idx="1777">
                        <c:v>13.200195309999998</c:v>
                      </c:pt>
                      <c:pt idx="1778">
                        <c:v>13.200195309999998</c:v>
                      </c:pt>
                      <c:pt idx="1779">
                        <c:v>13.200195309999998</c:v>
                      </c:pt>
                      <c:pt idx="1780">
                        <c:v>13.200195309999998</c:v>
                      </c:pt>
                      <c:pt idx="1781">
                        <c:v>13.200195309999998</c:v>
                      </c:pt>
                      <c:pt idx="1782">
                        <c:v>13.200195309999998</c:v>
                      </c:pt>
                      <c:pt idx="1783">
                        <c:v>13.200195309999998</c:v>
                      </c:pt>
                      <c:pt idx="1784">
                        <c:v>13.200195309999998</c:v>
                      </c:pt>
                      <c:pt idx="1785">
                        <c:v>13.200195309999998</c:v>
                      </c:pt>
                      <c:pt idx="1786">
                        <c:v>13.200195309999998</c:v>
                      </c:pt>
                      <c:pt idx="1787">
                        <c:v>13.200195309999998</c:v>
                      </c:pt>
                      <c:pt idx="1788">
                        <c:v>13.200195309999998</c:v>
                      </c:pt>
                      <c:pt idx="1789">
                        <c:v>13.200195309999998</c:v>
                      </c:pt>
                      <c:pt idx="1790">
                        <c:v>13.200195309999998</c:v>
                      </c:pt>
                      <c:pt idx="1791">
                        <c:v>13.200195309999998</c:v>
                      </c:pt>
                      <c:pt idx="1792">
                        <c:v>13.200195309999998</c:v>
                      </c:pt>
                      <c:pt idx="1793">
                        <c:v>13.200195309999998</c:v>
                      </c:pt>
                      <c:pt idx="1794">
                        <c:v>13.200195309999998</c:v>
                      </c:pt>
                      <c:pt idx="1795">
                        <c:v>13.200195309999998</c:v>
                      </c:pt>
                      <c:pt idx="1796">
                        <c:v>13.200195309999998</c:v>
                      </c:pt>
                      <c:pt idx="1797">
                        <c:v>13.200195309999998</c:v>
                      </c:pt>
                      <c:pt idx="1798">
                        <c:v>13.200195309999998</c:v>
                      </c:pt>
                      <c:pt idx="1799">
                        <c:v>13.200195309999998</c:v>
                      </c:pt>
                      <c:pt idx="1800">
                        <c:v>13.200195309999998</c:v>
                      </c:pt>
                      <c:pt idx="1801">
                        <c:v>13.200195309999998</c:v>
                      </c:pt>
                      <c:pt idx="1802">
                        <c:v>13.200195309999998</c:v>
                      </c:pt>
                      <c:pt idx="1803">
                        <c:v>13.200195309999998</c:v>
                      </c:pt>
                      <c:pt idx="1804">
                        <c:v>13.200195309999998</c:v>
                      </c:pt>
                      <c:pt idx="1805">
                        <c:v>13.200195309999998</c:v>
                      </c:pt>
                      <c:pt idx="1806">
                        <c:v>13.200195309999998</c:v>
                      </c:pt>
                      <c:pt idx="1807">
                        <c:v>13.200195309999998</c:v>
                      </c:pt>
                      <c:pt idx="1808">
                        <c:v>13.200195309999998</c:v>
                      </c:pt>
                      <c:pt idx="1809">
                        <c:v>13.200195309999998</c:v>
                      </c:pt>
                      <c:pt idx="1810">
                        <c:v>13.200195309999998</c:v>
                      </c:pt>
                      <c:pt idx="1811">
                        <c:v>13.200195309999998</c:v>
                      </c:pt>
                      <c:pt idx="1812">
                        <c:v>13.200195309999998</c:v>
                      </c:pt>
                      <c:pt idx="1813">
                        <c:v>13.200195309999998</c:v>
                      </c:pt>
                      <c:pt idx="1814">
                        <c:v>13.200195309999998</c:v>
                      </c:pt>
                      <c:pt idx="1815">
                        <c:v>13.200195309999998</c:v>
                      </c:pt>
                      <c:pt idx="1816">
                        <c:v>13.200195309999998</c:v>
                      </c:pt>
                      <c:pt idx="1817">
                        <c:v>13.200195309999998</c:v>
                      </c:pt>
                      <c:pt idx="1818">
                        <c:v>13.200195309999998</c:v>
                      </c:pt>
                      <c:pt idx="1819">
                        <c:v>13.200195309999998</c:v>
                      </c:pt>
                      <c:pt idx="1820">
                        <c:v>13.200195309999998</c:v>
                      </c:pt>
                      <c:pt idx="1821">
                        <c:v>13.100097660000003</c:v>
                      </c:pt>
                      <c:pt idx="1822">
                        <c:v>13.100097660000003</c:v>
                      </c:pt>
                      <c:pt idx="1823">
                        <c:v>13.100097660000003</c:v>
                      </c:pt>
                      <c:pt idx="1824">
                        <c:v>13.100097660000003</c:v>
                      </c:pt>
                      <c:pt idx="1825">
                        <c:v>13.100097660000003</c:v>
                      </c:pt>
                      <c:pt idx="1826">
                        <c:v>13.100097660000003</c:v>
                      </c:pt>
                      <c:pt idx="1827">
                        <c:v>13.100097660000003</c:v>
                      </c:pt>
                      <c:pt idx="1828">
                        <c:v>13.100097660000003</c:v>
                      </c:pt>
                      <c:pt idx="1829">
                        <c:v>13.100097660000003</c:v>
                      </c:pt>
                      <c:pt idx="1830">
                        <c:v>13.100097660000003</c:v>
                      </c:pt>
                      <c:pt idx="1831">
                        <c:v>13.100097660000003</c:v>
                      </c:pt>
                      <c:pt idx="1832">
                        <c:v>13.100097660000003</c:v>
                      </c:pt>
                      <c:pt idx="1833">
                        <c:v>13.100097660000003</c:v>
                      </c:pt>
                      <c:pt idx="1834">
                        <c:v>13.100097660000003</c:v>
                      </c:pt>
                      <c:pt idx="1835">
                        <c:v>13.100097660000003</c:v>
                      </c:pt>
                      <c:pt idx="1836">
                        <c:v>13.100097660000003</c:v>
                      </c:pt>
                      <c:pt idx="1837">
                        <c:v>13.100097660000003</c:v>
                      </c:pt>
                      <c:pt idx="1838">
                        <c:v>13.100097660000003</c:v>
                      </c:pt>
                      <c:pt idx="1839">
                        <c:v>13.100097660000003</c:v>
                      </c:pt>
                      <c:pt idx="1840">
                        <c:v>13.100097660000003</c:v>
                      </c:pt>
                      <c:pt idx="1841">
                        <c:v>13.100097660000003</c:v>
                      </c:pt>
                      <c:pt idx="1842">
                        <c:v>13.100097660000003</c:v>
                      </c:pt>
                      <c:pt idx="1843">
                        <c:v>13.100097660000003</c:v>
                      </c:pt>
                      <c:pt idx="1844">
                        <c:v>13.100097660000003</c:v>
                      </c:pt>
                      <c:pt idx="1845">
                        <c:v>13.100097660000003</c:v>
                      </c:pt>
                      <c:pt idx="1846">
                        <c:v>13.100097660000003</c:v>
                      </c:pt>
                      <c:pt idx="1847">
                        <c:v>13.100097660000003</c:v>
                      </c:pt>
                      <c:pt idx="1848">
                        <c:v>13.100097660000003</c:v>
                      </c:pt>
                      <c:pt idx="1849">
                        <c:v>13.100097660000003</c:v>
                      </c:pt>
                      <c:pt idx="1850">
                        <c:v>13.100097660000003</c:v>
                      </c:pt>
                      <c:pt idx="1851">
                        <c:v>13.100097660000003</c:v>
                      </c:pt>
                      <c:pt idx="1852">
                        <c:v>13.100097660000003</c:v>
                      </c:pt>
                      <c:pt idx="1853">
                        <c:v>13.100097660000003</c:v>
                      </c:pt>
                      <c:pt idx="1854">
                        <c:v>13.100097660000003</c:v>
                      </c:pt>
                      <c:pt idx="1855">
                        <c:v>13.100097660000003</c:v>
                      </c:pt>
                      <c:pt idx="1856">
                        <c:v>13.100097660000003</c:v>
                      </c:pt>
                      <c:pt idx="1857">
                        <c:v>13.100097660000003</c:v>
                      </c:pt>
                      <c:pt idx="1858">
                        <c:v>13.100097660000003</c:v>
                      </c:pt>
                      <c:pt idx="1859">
                        <c:v>13.100097660000003</c:v>
                      </c:pt>
                      <c:pt idx="1860">
                        <c:v>13.100097660000003</c:v>
                      </c:pt>
                      <c:pt idx="1861">
                        <c:v>13.100097660000003</c:v>
                      </c:pt>
                      <c:pt idx="1862">
                        <c:v>13.100097660000003</c:v>
                      </c:pt>
                      <c:pt idx="1863">
                        <c:v>13.100097660000003</c:v>
                      </c:pt>
                      <c:pt idx="1864">
                        <c:v>13.100097660000003</c:v>
                      </c:pt>
                      <c:pt idx="1865">
                        <c:v>13.100097660000003</c:v>
                      </c:pt>
                      <c:pt idx="1866">
                        <c:v>13.100097660000003</c:v>
                      </c:pt>
                      <c:pt idx="1867">
                        <c:v>13.100097660000003</c:v>
                      </c:pt>
                      <c:pt idx="1868">
                        <c:v>13.100097660000003</c:v>
                      </c:pt>
                      <c:pt idx="1869">
                        <c:v>13.100097660000003</c:v>
                      </c:pt>
                      <c:pt idx="1870">
                        <c:v>13.100097660000003</c:v>
                      </c:pt>
                      <c:pt idx="1871">
                        <c:v>13.100097660000003</c:v>
                      </c:pt>
                      <c:pt idx="1872">
                        <c:v>13.100097660000003</c:v>
                      </c:pt>
                      <c:pt idx="1873">
                        <c:v>13.100097660000003</c:v>
                      </c:pt>
                      <c:pt idx="1874">
                        <c:v>13.100097660000003</c:v>
                      </c:pt>
                      <c:pt idx="1875">
                        <c:v>13.100097660000003</c:v>
                      </c:pt>
                      <c:pt idx="1876">
                        <c:v>13.100097660000003</c:v>
                      </c:pt>
                      <c:pt idx="1877">
                        <c:v>13.100097660000003</c:v>
                      </c:pt>
                      <c:pt idx="1878">
                        <c:v>13.100097660000003</c:v>
                      </c:pt>
                      <c:pt idx="1879">
                        <c:v>13.100097660000003</c:v>
                      </c:pt>
                      <c:pt idx="1880">
                        <c:v>13.100097660000003</c:v>
                      </c:pt>
                      <c:pt idx="1881">
                        <c:v>13</c:v>
                      </c:pt>
                      <c:pt idx="1882">
                        <c:v>13</c:v>
                      </c:pt>
                      <c:pt idx="1883">
                        <c:v>13</c:v>
                      </c:pt>
                      <c:pt idx="1884">
                        <c:v>13</c:v>
                      </c:pt>
                      <c:pt idx="1885">
                        <c:v>13</c:v>
                      </c:pt>
                      <c:pt idx="1886">
                        <c:v>13</c:v>
                      </c:pt>
                      <c:pt idx="1887">
                        <c:v>13</c:v>
                      </c:pt>
                      <c:pt idx="1888">
                        <c:v>13</c:v>
                      </c:pt>
                      <c:pt idx="1889">
                        <c:v>13</c:v>
                      </c:pt>
                      <c:pt idx="1890">
                        <c:v>13</c:v>
                      </c:pt>
                      <c:pt idx="1891">
                        <c:v>13</c:v>
                      </c:pt>
                      <c:pt idx="1892">
                        <c:v>13</c:v>
                      </c:pt>
                      <c:pt idx="1893">
                        <c:v>13</c:v>
                      </c:pt>
                      <c:pt idx="1894">
                        <c:v>13</c:v>
                      </c:pt>
                      <c:pt idx="1895">
                        <c:v>13</c:v>
                      </c:pt>
                      <c:pt idx="1896">
                        <c:v>13</c:v>
                      </c:pt>
                      <c:pt idx="1897">
                        <c:v>13</c:v>
                      </c:pt>
                      <c:pt idx="1898">
                        <c:v>13</c:v>
                      </c:pt>
                      <c:pt idx="1899">
                        <c:v>13</c:v>
                      </c:pt>
                      <c:pt idx="1900">
                        <c:v>13</c:v>
                      </c:pt>
                      <c:pt idx="1901">
                        <c:v>13</c:v>
                      </c:pt>
                      <c:pt idx="1902">
                        <c:v>13</c:v>
                      </c:pt>
                      <c:pt idx="1903">
                        <c:v>13</c:v>
                      </c:pt>
                      <c:pt idx="1904">
                        <c:v>13</c:v>
                      </c:pt>
                      <c:pt idx="1905">
                        <c:v>13</c:v>
                      </c:pt>
                      <c:pt idx="1906">
                        <c:v>13</c:v>
                      </c:pt>
                      <c:pt idx="1907">
                        <c:v>13</c:v>
                      </c:pt>
                      <c:pt idx="1908">
                        <c:v>13</c:v>
                      </c:pt>
                      <c:pt idx="1909">
                        <c:v>13</c:v>
                      </c:pt>
                      <c:pt idx="1910">
                        <c:v>13</c:v>
                      </c:pt>
                      <c:pt idx="1911">
                        <c:v>13</c:v>
                      </c:pt>
                      <c:pt idx="1912">
                        <c:v>13</c:v>
                      </c:pt>
                      <c:pt idx="1913">
                        <c:v>13</c:v>
                      </c:pt>
                      <c:pt idx="1914">
                        <c:v>13</c:v>
                      </c:pt>
                      <c:pt idx="1915">
                        <c:v>13</c:v>
                      </c:pt>
                      <c:pt idx="1916">
                        <c:v>13</c:v>
                      </c:pt>
                      <c:pt idx="1917">
                        <c:v>13</c:v>
                      </c:pt>
                      <c:pt idx="1918">
                        <c:v>13</c:v>
                      </c:pt>
                      <c:pt idx="1919">
                        <c:v>13</c:v>
                      </c:pt>
                      <c:pt idx="1920">
                        <c:v>13</c:v>
                      </c:pt>
                      <c:pt idx="1921">
                        <c:v>13</c:v>
                      </c:pt>
                      <c:pt idx="1922">
                        <c:v>13</c:v>
                      </c:pt>
                      <c:pt idx="1923">
                        <c:v>13</c:v>
                      </c:pt>
                      <c:pt idx="1924">
                        <c:v>13</c:v>
                      </c:pt>
                      <c:pt idx="1925">
                        <c:v>13</c:v>
                      </c:pt>
                      <c:pt idx="1926">
                        <c:v>13</c:v>
                      </c:pt>
                      <c:pt idx="1927">
                        <c:v>13</c:v>
                      </c:pt>
                      <c:pt idx="1928">
                        <c:v>13</c:v>
                      </c:pt>
                      <c:pt idx="1929">
                        <c:v>13</c:v>
                      </c:pt>
                      <c:pt idx="1930">
                        <c:v>13</c:v>
                      </c:pt>
                      <c:pt idx="1931">
                        <c:v>13</c:v>
                      </c:pt>
                      <c:pt idx="1932">
                        <c:v>13</c:v>
                      </c:pt>
                      <c:pt idx="1933">
                        <c:v>13</c:v>
                      </c:pt>
                      <c:pt idx="1934">
                        <c:v>13</c:v>
                      </c:pt>
                      <c:pt idx="1935">
                        <c:v>13</c:v>
                      </c:pt>
                      <c:pt idx="1936">
                        <c:v>13</c:v>
                      </c:pt>
                      <c:pt idx="1937">
                        <c:v>13</c:v>
                      </c:pt>
                      <c:pt idx="1938">
                        <c:v>12.900146479999997</c:v>
                      </c:pt>
                      <c:pt idx="1939">
                        <c:v>12.900146479999997</c:v>
                      </c:pt>
                      <c:pt idx="1940">
                        <c:v>12.900146479999997</c:v>
                      </c:pt>
                      <c:pt idx="1941">
                        <c:v>12.900146479999997</c:v>
                      </c:pt>
                      <c:pt idx="1942">
                        <c:v>12.900146479999997</c:v>
                      </c:pt>
                      <c:pt idx="1943">
                        <c:v>12.900146479999997</c:v>
                      </c:pt>
                      <c:pt idx="1944">
                        <c:v>12.900146479999997</c:v>
                      </c:pt>
                      <c:pt idx="1945">
                        <c:v>12.900146479999997</c:v>
                      </c:pt>
                      <c:pt idx="1946">
                        <c:v>12.900146479999997</c:v>
                      </c:pt>
                      <c:pt idx="1947">
                        <c:v>12.900146479999997</c:v>
                      </c:pt>
                      <c:pt idx="1948">
                        <c:v>12.900146479999997</c:v>
                      </c:pt>
                      <c:pt idx="1949">
                        <c:v>12.900146479999997</c:v>
                      </c:pt>
                      <c:pt idx="1950">
                        <c:v>12.900146479999997</c:v>
                      </c:pt>
                      <c:pt idx="1951">
                        <c:v>12.900146479999997</c:v>
                      </c:pt>
                      <c:pt idx="1952">
                        <c:v>12.900146479999997</c:v>
                      </c:pt>
                      <c:pt idx="1953">
                        <c:v>12.900146479999997</c:v>
                      </c:pt>
                      <c:pt idx="1954">
                        <c:v>12.900146479999997</c:v>
                      </c:pt>
                      <c:pt idx="1955">
                        <c:v>12.900146479999997</c:v>
                      </c:pt>
                      <c:pt idx="1956">
                        <c:v>12.900146479999997</c:v>
                      </c:pt>
                      <c:pt idx="1957">
                        <c:v>12.900146479999997</c:v>
                      </c:pt>
                      <c:pt idx="1958">
                        <c:v>12.900146479999997</c:v>
                      </c:pt>
                      <c:pt idx="1959">
                        <c:v>12.900146479999997</c:v>
                      </c:pt>
                      <c:pt idx="1960">
                        <c:v>12.900146479999997</c:v>
                      </c:pt>
                      <c:pt idx="1961">
                        <c:v>12.900146479999997</c:v>
                      </c:pt>
                      <c:pt idx="1962">
                        <c:v>12.900146479999997</c:v>
                      </c:pt>
                      <c:pt idx="1963">
                        <c:v>12.900146479999997</c:v>
                      </c:pt>
                      <c:pt idx="1964">
                        <c:v>12.900146479999997</c:v>
                      </c:pt>
                      <c:pt idx="1965">
                        <c:v>12.900146479999997</c:v>
                      </c:pt>
                      <c:pt idx="1966">
                        <c:v>12.900146479999997</c:v>
                      </c:pt>
                      <c:pt idx="1967">
                        <c:v>12.900146479999997</c:v>
                      </c:pt>
                      <c:pt idx="1968">
                        <c:v>12.900146479999997</c:v>
                      </c:pt>
                      <c:pt idx="1969">
                        <c:v>12.900146479999997</c:v>
                      </c:pt>
                      <c:pt idx="1970">
                        <c:v>12.900146479999997</c:v>
                      </c:pt>
                      <c:pt idx="1971">
                        <c:v>12.900146479999997</c:v>
                      </c:pt>
                      <c:pt idx="1972">
                        <c:v>12.900146479999997</c:v>
                      </c:pt>
                      <c:pt idx="1973">
                        <c:v>12.900146479999997</c:v>
                      </c:pt>
                      <c:pt idx="1974">
                        <c:v>12.900146479999997</c:v>
                      </c:pt>
                      <c:pt idx="1975">
                        <c:v>12.900146479999997</c:v>
                      </c:pt>
                      <c:pt idx="1976">
                        <c:v>12.900146479999997</c:v>
                      </c:pt>
                      <c:pt idx="1977">
                        <c:v>12.900146479999997</c:v>
                      </c:pt>
                      <c:pt idx="1978">
                        <c:v>12.900146479999997</c:v>
                      </c:pt>
                      <c:pt idx="1979">
                        <c:v>12.900146479999997</c:v>
                      </c:pt>
                      <c:pt idx="1980">
                        <c:v>12.900146479999997</c:v>
                      </c:pt>
                      <c:pt idx="1981">
                        <c:v>12.900146479999997</c:v>
                      </c:pt>
                      <c:pt idx="1982">
                        <c:v>12.900146479999997</c:v>
                      </c:pt>
                      <c:pt idx="1983">
                        <c:v>12.900146479999997</c:v>
                      </c:pt>
                      <c:pt idx="1984">
                        <c:v>12.900146479999997</c:v>
                      </c:pt>
                      <c:pt idx="1985">
                        <c:v>12.900146479999997</c:v>
                      </c:pt>
                      <c:pt idx="1986">
                        <c:v>12.900146479999997</c:v>
                      </c:pt>
                      <c:pt idx="1987">
                        <c:v>12.900146479999997</c:v>
                      </c:pt>
                      <c:pt idx="1988">
                        <c:v>12.900146479999997</c:v>
                      </c:pt>
                      <c:pt idx="1989">
                        <c:v>12.900146479999997</c:v>
                      </c:pt>
                      <c:pt idx="1990">
                        <c:v>12.900146479999997</c:v>
                      </c:pt>
                      <c:pt idx="1991">
                        <c:v>12.900146479999997</c:v>
                      </c:pt>
                      <c:pt idx="1992">
                        <c:v>12.900146479999997</c:v>
                      </c:pt>
                      <c:pt idx="1993">
                        <c:v>12.900146479999997</c:v>
                      </c:pt>
                      <c:pt idx="1994">
                        <c:v>12.900146479999997</c:v>
                      </c:pt>
                      <c:pt idx="1995">
                        <c:v>12.900146479999997</c:v>
                      </c:pt>
                      <c:pt idx="1996">
                        <c:v>12.900146479999997</c:v>
                      </c:pt>
                      <c:pt idx="1997">
                        <c:v>12.900146479999997</c:v>
                      </c:pt>
                      <c:pt idx="1998">
                        <c:v>12.900146479999997</c:v>
                      </c:pt>
                      <c:pt idx="1999">
                        <c:v>12.900146479999997</c:v>
                      </c:pt>
                      <c:pt idx="2000">
                        <c:v>12.900146479999997</c:v>
                      </c:pt>
                      <c:pt idx="2001">
                        <c:v>12.900146479999997</c:v>
                      </c:pt>
                      <c:pt idx="2002">
                        <c:v>12.900146479999997</c:v>
                      </c:pt>
                      <c:pt idx="2003">
                        <c:v>12.800048830000001</c:v>
                      </c:pt>
                      <c:pt idx="2004">
                        <c:v>12.800048830000001</c:v>
                      </c:pt>
                      <c:pt idx="2005">
                        <c:v>12.800048830000001</c:v>
                      </c:pt>
                      <c:pt idx="2006">
                        <c:v>12.800048830000001</c:v>
                      </c:pt>
                      <c:pt idx="2007">
                        <c:v>12.800048830000001</c:v>
                      </c:pt>
                      <c:pt idx="2008">
                        <c:v>12.800048830000001</c:v>
                      </c:pt>
                      <c:pt idx="2009">
                        <c:v>12.800048830000001</c:v>
                      </c:pt>
                      <c:pt idx="2010">
                        <c:v>12.800048830000001</c:v>
                      </c:pt>
                      <c:pt idx="2011">
                        <c:v>12.800048830000001</c:v>
                      </c:pt>
                      <c:pt idx="2012">
                        <c:v>12.800048830000001</c:v>
                      </c:pt>
                      <c:pt idx="2013">
                        <c:v>12.800048830000001</c:v>
                      </c:pt>
                      <c:pt idx="2014">
                        <c:v>12.800048830000001</c:v>
                      </c:pt>
                      <c:pt idx="2015">
                        <c:v>12.800048830000001</c:v>
                      </c:pt>
                      <c:pt idx="2016">
                        <c:v>12.800048830000001</c:v>
                      </c:pt>
                      <c:pt idx="2017">
                        <c:v>12.800048830000001</c:v>
                      </c:pt>
                      <c:pt idx="2018">
                        <c:v>12.800048830000001</c:v>
                      </c:pt>
                      <c:pt idx="2019">
                        <c:v>12.800048830000001</c:v>
                      </c:pt>
                      <c:pt idx="2020">
                        <c:v>12.800048830000001</c:v>
                      </c:pt>
                      <c:pt idx="2021">
                        <c:v>12.800048830000001</c:v>
                      </c:pt>
                      <c:pt idx="2022">
                        <c:v>12.800048830000001</c:v>
                      </c:pt>
                      <c:pt idx="2023">
                        <c:v>12.800048830000001</c:v>
                      </c:pt>
                      <c:pt idx="2024">
                        <c:v>12.800048830000001</c:v>
                      </c:pt>
                      <c:pt idx="2025">
                        <c:v>12.800048830000001</c:v>
                      </c:pt>
                      <c:pt idx="2026">
                        <c:v>12.800048830000001</c:v>
                      </c:pt>
                      <c:pt idx="2027">
                        <c:v>12.800048830000001</c:v>
                      </c:pt>
                      <c:pt idx="2028">
                        <c:v>12.800048830000001</c:v>
                      </c:pt>
                      <c:pt idx="2029">
                        <c:v>12.800048830000001</c:v>
                      </c:pt>
                      <c:pt idx="2030">
                        <c:v>12.800048830000001</c:v>
                      </c:pt>
                      <c:pt idx="2031">
                        <c:v>12.800048830000001</c:v>
                      </c:pt>
                      <c:pt idx="2032">
                        <c:v>12.800048830000001</c:v>
                      </c:pt>
                      <c:pt idx="2033">
                        <c:v>12.800048830000001</c:v>
                      </c:pt>
                      <c:pt idx="2034">
                        <c:v>12.800048830000001</c:v>
                      </c:pt>
                      <c:pt idx="2035">
                        <c:v>12.800048830000001</c:v>
                      </c:pt>
                      <c:pt idx="2036">
                        <c:v>12.800048830000001</c:v>
                      </c:pt>
                      <c:pt idx="2037">
                        <c:v>12.800048830000001</c:v>
                      </c:pt>
                      <c:pt idx="2038">
                        <c:v>12.800048830000001</c:v>
                      </c:pt>
                      <c:pt idx="2039">
                        <c:v>12.800048830000001</c:v>
                      </c:pt>
                      <c:pt idx="2040">
                        <c:v>12.800048830000001</c:v>
                      </c:pt>
                      <c:pt idx="2041">
                        <c:v>12.800048830000001</c:v>
                      </c:pt>
                      <c:pt idx="2042">
                        <c:v>12.800048830000001</c:v>
                      </c:pt>
                      <c:pt idx="2043">
                        <c:v>12.800048830000001</c:v>
                      </c:pt>
                      <c:pt idx="2044">
                        <c:v>12.800048830000001</c:v>
                      </c:pt>
                      <c:pt idx="2045">
                        <c:v>12.800048830000001</c:v>
                      </c:pt>
                      <c:pt idx="2046">
                        <c:v>12.800048830000001</c:v>
                      </c:pt>
                      <c:pt idx="2047">
                        <c:v>12.800048830000001</c:v>
                      </c:pt>
                      <c:pt idx="2048">
                        <c:v>12.800048830000001</c:v>
                      </c:pt>
                      <c:pt idx="2049">
                        <c:v>12.800048830000001</c:v>
                      </c:pt>
                      <c:pt idx="2050">
                        <c:v>12.800048830000001</c:v>
                      </c:pt>
                      <c:pt idx="2051">
                        <c:v>12.800048830000001</c:v>
                      </c:pt>
                      <c:pt idx="2052">
                        <c:v>12.800048830000001</c:v>
                      </c:pt>
                      <c:pt idx="2053">
                        <c:v>12.800048830000001</c:v>
                      </c:pt>
                      <c:pt idx="2054">
                        <c:v>12.800048830000001</c:v>
                      </c:pt>
                      <c:pt idx="2055">
                        <c:v>12.800048830000001</c:v>
                      </c:pt>
                      <c:pt idx="2056">
                        <c:v>12.800048830000001</c:v>
                      </c:pt>
                      <c:pt idx="2057">
                        <c:v>12.800048830000001</c:v>
                      </c:pt>
                      <c:pt idx="2058">
                        <c:v>12.800048830000001</c:v>
                      </c:pt>
                      <c:pt idx="2059">
                        <c:v>12.800048830000001</c:v>
                      </c:pt>
                      <c:pt idx="2060">
                        <c:v>12.800048830000001</c:v>
                      </c:pt>
                      <c:pt idx="2061">
                        <c:v>12.800048830000001</c:v>
                      </c:pt>
                      <c:pt idx="2062">
                        <c:v>12.700195309999998</c:v>
                      </c:pt>
                      <c:pt idx="2063">
                        <c:v>12.700195309999998</c:v>
                      </c:pt>
                      <c:pt idx="2064">
                        <c:v>12.700195309999998</c:v>
                      </c:pt>
                      <c:pt idx="2065">
                        <c:v>12.700195309999998</c:v>
                      </c:pt>
                      <c:pt idx="2066">
                        <c:v>12.700195309999998</c:v>
                      </c:pt>
                      <c:pt idx="2067">
                        <c:v>12.700195309999998</c:v>
                      </c:pt>
                      <c:pt idx="2068">
                        <c:v>12.700195309999998</c:v>
                      </c:pt>
                      <c:pt idx="2069">
                        <c:v>12.700195309999998</c:v>
                      </c:pt>
                      <c:pt idx="2070">
                        <c:v>12.700195309999998</c:v>
                      </c:pt>
                      <c:pt idx="2071">
                        <c:v>12.700195309999998</c:v>
                      </c:pt>
                      <c:pt idx="2072">
                        <c:v>12.700195309999998</c:v>
                      </c:pt>
                      <c:pt idx="2073">
                        <c:v>12.700195309999998</c:v>
                      </c:pt>
                      <c:pt idx="2074">
                        <c:v>12.700195309999998</c:v>
                      </c:pt>
                      <c:pt idx="2075">
                        <c:v>12.700195309999998</c:v>
                      </c:pt>
                      <c:pt idx="2076">
                        <c:v>12.700195309999998</c:v>
                      </c:pt>
                      <c:pt idx="2077">
                        <c:v>12.700195309999998</c:v>
                      </c:pt>
                      <c:pt idx="2078">
                        <c:v>12.700195309999998</c:v>
                      </c:pt>
                      <c:pt idx="2079">
                        <c:v>12.700195309999998</c:v>
                      </c:pt>
                      <c:pt idx="2080">
                        <c:v>12.700195309999998</c:v>
                      </c:pt>
                      <c:pt idx="2081">
                        <c:v>12.700195309999998</c:v>
                      </c:pt>
                      <c:pt idx="2082">
                        <c:v>12.700195309999998</c:v>
                      </c:pt>
                      <c:pt idx="2083">
                        <c:v>12.700195309999998</c:v>
                      </c:pt>
                      <c:pt idx="2084">
                        <c:v>12.700195309999998</c:v>
                      </c:pt>
                      <c:pt idx="2085">
                        <c:v>12.700195309999998</c:v>
                      </c:pt>
                      <c:pt idx="2086">
                        <c:v>12.700195309999998</c:v>
                      </c:pt>
                      <c:pt idx="2087">
                        <c:v>12.700195309999998</c:v>
                      </c:pt>
                      <c:pt idx="2088">
                        <c:v>12.700195309999998</c:v>
                      </c:pt>
                      <c:pt idx="2089">
                        <c:v>12.700195309999998</c:v>
                      </c:pt>
                      <c:pt idx="2090">
                        <c:v>12.700195309999998</c:v>
                      </c:pt>
                      <c:pt idx="2091">
                        <c:v>12.700195309999998</c:v>
                      </c:pt>
                      <c:pt idx="2092">
                        <c:v>12.700195309999998</c:v>
                      </c:pt>
                      <c:pt idx="2093">
                        <c:v>12.700195309999998</c:v>
                      </c:pt>
                      <c:pt idx="2094">
                        <c:v>12.700195309999998</c:v>
                      </c:pt>
                      <c:pt idx="2095">
                        <c:v>12.700195309999998</c:v>
                      </c:pt>
                      <c:pt idx="2096">
                        <c:v>12.700195309999998</c:v>
                      </c:pt>
                      <c:pt idx="2097">
                        <c:v>12.700195309999998</c:v>
                      </c:pt>
                      <c:pt idx="2098">
                        <c:v>12.700195309999998</c:v>
                      </c:pt>
                      <c:pt idx="2099">
                        <c:v>12.700195309999998</c:v>
                      </c:pt>
                      <c:pt idx="2100">
                        <c:v>12.700195309999998</c:v>
                      </c:pt>
                      <c:pt idx="2101">
                        <c:v>12.700195309999998</c:v>
                      </c:pt>
                      <c:pt idx="2102">
                        <c:v>12.700195309999998</c:v>
                      </c:pt>
                      <c:pt idx="2103">
                        <c:v>12.700195309999998</c:v>
                      </c:pt>
                      <c:pt idx="2104">
                        <c:v>12.700195309999998</c:v>
                      </c:pt>
                      <c:pt idx="2105">
                        <c:v>12.700195309999998</c:v>
                      </c:pt>
                      <c:pt idx="2106">
                        <c:v>12.700195309999998</c:v>
                      </c:pt>
                      <c:pt idx="2107">
                        <c:v>12.700195309999998</c:v>
                      </c:pt>
                      <c:pt idx="2108">
                        <c:v>12.700195309999998</c:v>
                      </c:pt>
                      <c:pt idx="2109">
                        <c:v>12.700195309999998</c:v>
                      </c:pt>
                      <c:pt idx="2110">
                        <c:v>12.700195309999998</c:v>
                      </c:pt>
                      <c:pt idx="2111">
                        <c:v>12.700195309999998</c:v>
                      </c:pt>
                      <c:pt idx="2112">
                        <c:v>12.700195309999998</c:v>
                      </c:pt>
                      <c:pt idx="2113">
                        <c:v>12.700195309999998</c:v>
                      </c:pt>
                      <c:pt idx="2114">
                        <c:v>12.700195309999998</c:v>
                      </c:pt>
                      <c:pt idx="2115">
                        <c:v>12.700195309999998</c:v>
                      </c:pt>
                      <c:pt idx="2116">
                        <c:v>12.700195309999998</c:v>
                      </c:pt>
                      <c:pt idx="2117">
                        <c:v>12.700195309999998</c:v>
                      </c:pt>
                      <c:pt idx="2118">
                        <c:v>12.700195309999998</c:v>
                      </c:pt>
                      <c:pt idx="2119">
                        <c:v>12.700195309999998</c:v>
                      </c:pt>
                      <c:pt idx="2120">
                        <c:v>12.700195309999998</c:v>
                      </c:pt>
                      <c:pt idx="2121">
                        <c:v>12.700195309999998</c:v>
                      </c:pt>
                      <c:pt idx="2122">
                        <c:v>12.700195309999998</c:v>
                      </c:pt>
                      <c:pt idx="2123">
                        <c:v>12.700195309999998</c:v>
                      </c:pt>
                      <c:pt idx="2124">
                        <c:v>12.700195309999998</c:v>
                      </c:pt>
                      <c:pt idx="2125">
                        <c:v>12.700195309999998</c:v>
                      </c:pt>
                      <c:pt idx="2126">
                        <c:v>12.700195309999998</c:v>
                      </c:pt>
                      <c:pt idx="2127">
                        <c:v>12.700195309999998</c:v>
                      </c:pt>
                      <c:pt idx="2128">
                        <c:v>12.700195309999998</c:v>
                      </c:pt>
                      <c:pt idx="2129">
                        <c:v>12.700195309999998</c:v>
                      </c:pt>
                      <c:pt idx="2130">
                        <c:v>12.600097660000003</c:v>
                      </c:pt>
                      <c:pt idx="2131">
                        <c:v>12.600097660000003</c:v>
                      </c:pt>
                      <c:pt idx="2132">
                        <c:v>12.600097660000003</c:v>
                      </c:pt>
                      <c:pt idx="2133">
                        <c:v>12.600097660000003</c:v>
                      </c:pt>
                      <c:pt idx="2134">
                        <c:v>12.600097660000003</c:v>
                      </c:pt>
                      <c:pt idx="2135">
                        <c:v>12.600097660000003</c:v>
                      </c:pt>
                      <c:pt idx="2136">
                        <c:v>12.600097660000003</c:v>
                      </c:pt>
                      <c:pt idx="2137">
                        <c:v>12.600097660000003</c:v>
                      </c:pt>
                      <c:pt idx="2138">
                        <c:v>12.600097660000003</c:v>
                      </c:pt>
                      <c:pt idx="2139">
                        <c:v>12.600097660000003</c:v>
                      </c:pt>
                      <c:pt idx="2140">
                        <c:v>12.600097660000003</c:v>
                      </c:pt>
                      <c:pt idx="2141">
                        <c:v>12.600097660000003</c:v>
                      </c:pt>
                      <c:pt idx="2142">
                        <c:v>12.600097660000003</c:v>
                      </c:pt>
                      <c:pt idx="2143">
                        <c:v>12.600097660000003</c:v>
                      </c:pt>
                      <c:pt idx="2144">
                        <c:v>12.600097660000003</c:v>
                      </c:pt>
                      <c:pt idx="2145">
                        <c:v>12.600097660000003</c:v>
                      </c:pt>
                      <c:pt idx="2146">
                        <c:v>12.600097660000003</c:v>
                      </c:pt>
                      <c:pt idx="2147">
                        <c:v>12.600097660000003</c:v>
                      </c:pt>
                      <c:pt idx="2148">
                        <c:v>12.600097660000003</c:v>
                      </c:pt>
                      <c:pt idx="2149">
                        <c:v>12.600097660000003</c:v>
                      </c:pt>
                      <c:pt idx="2150">
                        <c:v>12.600097660000003</c:v>
                      </c:pt>
                      <c:pt idx="2151">
                        <c:v>12.600097660000003</c:v>
                      </c:pt>
                      <c:pt idx="2152">
                        <c:v>12.600097660000003</c:v>
                      </c:pt>
                      <c:pt idx="2153">
                        <c:v>12.600097660000003</c:v>
                      </c:pt>
                      <c:pt idx="2154">
                        <c:v>12.600097660000003</c:v>
                      </c:pt>
                      <c:pt idx="2155">
                        <c:v>12.600097660000003</c:v>
                      </c:pt>
                      <c:pt idx="2156">
                        <c:v>12.600097660000003</c:v>
                      </c:pt>
                      <c:pt idx="2157">
                        <c:v>12.600097660000003</c:v>
                      </c:pt>
                      <c:pt idx="2158">
                        <c:v>12.600097660000003</c:v>
                      </c:pt>
                      <c:pt idx="2159">
                        <c:v>12.600097660000003</c:v>
                      </c:pt>
                      <c:pt idx="2160">
                        <c:v>12.600097660000003</c:v>
                      </c:pt>
                      <c:pt idx="2161">
                        <c:v>12.600097660000003</c:v>
                      </c:pt>
                      <c:pt idx="2162">
                        <c:v>12.600097660000003</c:v>
                      </c:pt>
                      <c:pt idx="2163">
                        <c:v>12.600097660000003</c:v>
                      </c:pt>
                      <c:pt idx="2164">
                        <c:v>12.600097660000003</c:v>
                      </c:pt>
                      <c:pt idx="2165">
                        <c:v>12.600097660000003</c:v>
                      </c:pt>
                      <c:pt idx="2166">
                        <c:v>12.600097660000003</c:v>
                      </c:pt>
                      <c:pt idx="2167">
                        <c:v>12.600097660000003</c:v>
                      </c:pt>
                      <c:pt idx="2168">
                        <c:v>12.600097660000003</c:v>
                      </c:pt>
                      <c:pt idx="2169">
                        <c:v>12.600097660000003</c:v>
                      </c:pt>
                      <c:pt idx="2170">
                        <c:v>12.600097660000003</c:v>
                      </c:pt>
                      <c:pt idx="2171">
                        <c:v>12.600097660000003</c:v>
                      </c:pt>
                      <c:pt idx="2172">
                        <c:v>12.600097660000003</c:v>
                      </c:pt>
                      <c:pt idx="2173">
                        <c:v>12.600097660000003</c:v>
                      </c:pt>
                      <c:pt idx="2174">
                        <c:v>12.600097660000003</c:v>
                      </c:pt>
                      <c:pt idx="2175">
                        <c:v>12.600097660000003</c:v>
                      </c:pt>
                      <c:pt idx="2176">
                        <c:v>12.600097660000003</c:v>
                      </c:pt>
                      <c:pt idx="2177">
                        <c:v>12.600097660000003</c:v>
                      </c:pt>
                      <c:pt idx="2178">
                        <c:v>12.600097660000003</c:v>
                      </c:pt>
                      <c:pt idx="2179">
                        <c:v>12.600097660000003</c:v>
                      </c:pt>
                      <c:pt idx="2180">
                        <c:v>12.600097660000003</c:v>
                      </c:pt>
                      <c:pt idx="2181">
                        <c:v>12.600097660000003</c:v>
                      </c:pt>
                      <c:pt idx="2182">
                        <c:v>12.600097660000003</c:v>
                      </c:pt>
                      <c:pt idx="2183">
                        <c:v>12.600097660000003</c:v>
                      </c:pt>
                      <c:pt idx="2184">
                        <c:v>12.600097660000003</c:v>
                      </c:pt>
                      <c:pt idx="2185">
                        <c:v>12.600097660000003</c:v>
                      </c:pt>
                      <c:pt idx="2186">
                        <c:v>12.600097660000003</c:v>
                      </c:pt>
                      <c:pt idx="2187">
                        <c:v>12.600097660000003</c:v>
                      </c:pt>
                      <c:pt idx="2188">
                        <c:v>12.600097660000003</c:v>
                      </c:pt>
                      <c:pt idx="2189">
                        <c:v>12.5</c:v>
                      </c:pt>
                      <c:pt idx="2190">
                        <c:v>12.5</c:v>
                      </c:pt>
                      <c:pt idx="2191">
                        <c:v>12.5</c:v>
                      </c:pt>
                      <c:pt idx="2192">
                        <c:v>12.5</c:v>
                      </c:pt>
                      <c:pt idx="2193">
                        <c:v>12.5</c:v>
                      </c:pt>
                      <c:pt idx="2194">
                        <c:v>12.5</c:v>
                      </c:pt>
                      <c:pt idx="2195">
                        <c:v>12.5</c:v>
                      </c:pt>
                      <c:pt idx="2196">
                        <c:v>12.5</c:v>
                      </c:pt>
                      <c:pt idx="2197">
                        <c:v>12.5</c:v>
                      </c:pt>
                      <c:pt idx="2198">
                        <c:v>12.5</c:v>
                      </c:pt>
                      <c:pt idx="2199">
                        <c:v>12.5</c:v>
                      </c:pt>
                      <c:pt idx="2200">
                        <c:v>12.5</c:v>
                      </c:pt>
                      <c:pt idx="2201">
                        <c:v>12.5</c:v>
                      </c:pt>
                      <c:pt idx="2202">
                        <c:v>12.5</c:v>
                      </c:pt>
                      <c:pt idx="2203">
                        <c:v>12.5</c:v>
                      </c:pt>
                      <c:pt idx="2204">
                        <c:v>12.5</c:v>
                      </c:pt>
                      <c:pt idx="2205">
                        <c:v>12.5</c:v>
                      </c:pt>
                      <c:pt idx="2206">
                        <c:v>12.5</c:v>
                      </c:pt>
                      <c:pt idx="2207">
                        <c:v>12.5</c:v>
                      </c:pt>
                      <c:pt idx="2208">
                        <c:v>12.5</c:v>
                      </c:pt>
                      <c:pt idx="2209">
                        <c:v>12.5</c:v>
                      </c:pt>
                      <c:pt idx="2210">
                        <c:v>12.5</c:v>
                      </c:pt>
                      <c:pt idx="2211">
                        <c:v>12.5</c:v>
                      </c:pt>
                      <c:pt idx="2212">
                        <c:v>12.5</c:v>
                      </c:pt>
                      <c:pt idx="2213">
                        <c:v>12.5</c:v>
                      </c:pt>
                      <c:pt idx="2214">
                        <c:v>12.5</c:v>
                      </c:pt>
                      <c:pt idx="2215">
                        <c:v>12.5</c:v>
                      </c:pt>
                      <c:pt idx="2216">
                        <c:v>12.5</c:v>
                      </c:pt>
                      <c:pt idx="2217">
                        <c:v>12.5</c:v>
                      </c:pt>
                      <c:pt idx="2218">
                        <c:v>12.5</c:v>
                      </c:pt>
                      <c:pt idx="2219">
                        <c:v>12.5</c:v>
                      </c:pt>
                      <c:pt idx="2220">
                        <c:v>12.5</c:v>
                      </c:pt>
                      <c:pt idx="2221">
                        <c:v>12.5</c:v>
                      </c:pt>
                      <c:pt idx="2222">
                        <c:v>12.5</c:v>
                      </c:pt>
                      <c:pt idx="2223">
                        <c:v>12.5</c:v>
                      </c:pt>
                      <c:pt idx="2224">
                        <c:v>12.5</c:v>
                      </c:pt>
                      <c:pt idx="2225">
                        <c:v>12.5</c:v>
                      </c:pt>
                      <c:pt idx="2226">
                        <c:v>12.5</c:v>
                      </c:pt>
                      <c:pt idx="2227">
                        <c:v>12.5</c:v>
                      </c:pt>
                      <c:pt idx="2228">
                        <c:v>12.5</c:v>
                      </c:pt>
                      <c:pt idx="2229">
                        <c:v>12.5</c:v>
                      </c:pt>
                      <c:pt idx="2230">
                        <c:v>12.5</c:v>
                      </c:pt>
                      <c:pt idx="2231">
                        <c:v>12.5</c:v>
                      </c:pt>
                      <c:pt idx="2232">
                        <c:v>12.5</c:v>
                      </c:pt>
                      <c:pt idx="2233">
                        <c:v>12.5</c:v>
                      </c:pt>
                      <c:pt idx="2234">
                        <c:v>12.5</c:v>
                      </c:pt>
                      <c:pt idx="2235">
                        <c:v>12.5</c:v>
                      </c:pt>
                      <c:pt idx="2236">
                        <c:v>12.5</c:v>
                      </c:pt>
                      <c:pt idx="2237">
                        <c:v>12.5</c:v>
                      </c:pt>
                      <c:pt idx="2238">
                        <c:v>12.5</c:v>
                      </c:pt>
                      <c:pt idx="2239">
                        <c:v>12.5</c:v>
                      </c:pt>
                      <c:pt idx="2240">
                        <c:v>12.5</c:v>
                      </c:pt>
                      <c:pt idx="2241">
                        <c:v>12.5</c:v>
                      </c:pt>
                      <c:pt idx="2242">
                        <c:v>12.5</c:v>
                      </c:pt>
                      <c:pt idx="2243">
                        <c:v>12.5</c:v>
                      </c:pt>
                      <c:pt idx="2244">
                        <c:v>12.5</c:v>
                      </c:pt>
                      <c:pt idx="2245">
                        <c:v>12.5</c:v>
                      </c:pt>
                      <c:pt idx="2246">
                        <c:v>12.5</c:v>
                      </c:pt>
                      <c:pt idx="2247">
                        <c:v>12.5</c:v>
                      </c:pt>
                      <c:pt idx="2248">
                        <c:v>12.5</c:v>
                      </c:pt>
                      <c:pt idx="2249">
                        <c:v>12.5</c:v>
                      </c:pt>
                      <c:pt idx="2250">
                        <c:v>12.5</c:v>
                      </c:pt>
                      <c:pt idx="2251">
                        <c:v>12.5</c:v>
                      </c:pt>
                      <c:pt idx="2252">
                        <c:v>12.5</c:v>
                      </c:pt>
                      <c:pt idx="2253">
                        <c:v>12.5</c:v>
                      </c:pt>
                      <c:pt idx="2254">
                        <c:v>12.5</c:v>
                      </c:pt>
                      <c:pt idx="2255">
                        <c:v>12.400146479999997</c:v>
                      </c:pt>
                      <c:pt idx="2256">
                        <c:v>12.400146479999997</c:v>
                      </c:pt>
                      <c:pt idx="2257">
                        <c:v>12.400146479999997</c:v>
                      </c:pt>
                      <c:pt idx="2258">
                        <c:v>12.400146479999997</c:v>
                      </c:pt>
                      <c:pt idx="2259">
                        <c:v>12.400146479999997</c:v>
                      </c:pt>
                      <c:pt idx="2260">
                        <c:v>12.400146479999997</c:v>
                      </c:pt>
                      <c:pt idx="2261">
                        <c:v>12.400146479999997</c:v>
                      </c:pt>
                      <c:pt idx="2262">
                        <c:v>12.400146479999997</c:v>
                      </c:pt>
                      <c:pt idx="2263">
                        <c:v>12.400146479999997</c:v>
                      </c:pt>
                      <c:pt idx="2264">
                        <c:v>12.400146479999997</c:v>
                      </c:pt>
                      <c:pt idx="2265">
                        <c:v>12.400146479999997</c:v>
                      </c:pt>
                      <c:pt idx="2266">
                        <c:v>12.400146479999997</c:v>
                      </c:pt>
                      <c:pt idx="2267">
                        <c:v>12.400146479999997</c:v>
                      </c:pt>
                      <c:pt idx="2268">
                        <c:v>12.400146479999997</c:v>
                      </c:pt>
                      <c:pt idx="2269">
                        <c:v>12.400146479999997</c:v>
                      </c:pt>
                      <c:pt idx="2270">
                        <c:v>12.400146479999997</c:v>
                      </c:pt>
                      <c:pt idx="2271">
                        <c:v>12.400146479999997</c:v>
                      </c:pt>
                      <c:pt idx="2272">
                        <c:v>12.400146479999997</c:v>
                      </c:pt>
                      <c:pt idx="2273">
                        <c:v>12.400146479999997</c:v>
                      </c:pt>
                      <c:pt idx="2274">
                        <c:v>12.400146479999997</c:v>
                      </c:pt>
                      <c:pt idx="2275">
                        <c:v>12.400146479999997</c:v>
                      </c:pt>
                      <c:pt idx="2276">
                        <c:v>12.400146479999997</c:v>
                      </c:pt>
                      <c:pt idx="2277">
                        <c:v>12.400146479999997</c:v>
                      </c:pt>
                      <c:pt idx="2278">
                        <c:v>12.400146479999997</c:v>
                      </c:pt>
                      <c:pt idx="2279">
                        <c:v>12.400146479999997</c:v>
                      </c:pt>
                      <c:pt idx="2280">
                        <c:v>12.400146479999997</c:v>
                      </c:pt>
                      <c:pt idx="2281">
                        <c:v>12.400146479999997</c:v>
                      </c:pt>
                      <c:pt idx="2282">
                        <c:v>12.400146479999997</c:v>
                      </c:pt>
                      <c:pt idx="2283">
                        <c:v>12.400146479999997</c:v>
                      </c:pt>
                      <c:pt idx="2284">
                        <c:v>12.400146479999997</c:v>
                      </c:pt>
                      <c:pt idx="2285">
                        <c:v>12.400146479999997</c:v>
                      </c:pt>
                      <c:pt idx="2286">
                        <c:v>12.400146479999997</c:v>
                      </c:pt>
                      <c:pt idx="2287">
                        <c:v>12.400146479999997</c:v>
                      </c:pt>
                      <c:pt idx="2288">
                        <c:v>12.400146479999997</c:v>
                      </c:pt>
                      <c:pt idx="2289">
                        <c:v>12.400146479999997</c:v>
                      </c:pt>
                      <c:pt idx="2290">
                        <c:v>12.400146479999997</c:v>
                      </c:pt>
                      <c:pt idx="2291">
                        <c:v>12.400146479999997</c:v>
                      </c:pt>
                      <c:pt idx="2292">
                        <c:v>12.400146479999997</c:v>
                      </c:pt>
                      <c:pt idx="2293">
                        <c:v>12.400146479999997</c:v>
                      </c:pt>
                      <c:pt idx="2294">
                        <c:v>12.400146479999997</c:v>
                      </c:pt>
                      <c:pt idx="2295">
                        <c:v>12.400146479999997</c:v>
                      </c:pt>
                      <c:pt idx="2296">
                        <c:v>12.400146479999997</c:v>
                      </c:pt>
                      <c:pt idx="2297">
                        <c:v>12.400146479999997</c:v>
                      </c:pt>
                      <c:pt idx="2298">
                        <c:v>12.400146479999997</c:v>
                      </c:pt>
                      <c:pt idx="2299">
                        <c:v>12.400146479999997</c:v>
                      </c:pt>
                      <c:pt idx="2300">
                        <c:v>12.400146479999997</c:v>
                      </c:pt>
                      <c:pt idx="2301">
                        <c:v>12.400146479999997</c:v>
                      </c:pt>
                      <c:pt idx="2302">
                        <c:v>12.400146479999997</c:v>
                      </c:pt>
                      <c:pt idx="2303">
                        <c:v>12.400146479999997</c:v>
                      </c:pt>
                      <c:pt idx="2304">
                        <c:v>12.400146479999997</c:v>
                      </c:pt>
                      <c:pt idx="2305">
                        <c:v>12.400146479999997</c:v>
                      </c:pt>
                      <c:pt idx="2306">
                        <c:v>12.400146479999997</c:v>
                      </c:pt>
                      <c:pt idx="2307">
                        <c:v>12.400146479999997</c:v>
                      </c:pt>
                      <c:pt idx="2308">
                        <c:v>12.400146479999997</c:v>
                      </c:pt>
                      <c:pt idx="2309">
                        <c:v>12.400146479999997</c:v>
                      </c:pt>
                      <c:pt idx="2310">
                        <c:v>12.400146479999997</c:v>
                      </c:pt>
                      <c:pt idx="2311">
                        <c:v>12.400146479999997</c:v>
                      </c:pt>
                      <c:pt idx="2312">
                        <c:v>12.400146479999997</c:v>
                      </c:pt>
                      <c:pt idx="2313">
                        <c:v>12.400146479999997</c:v>
                      </c:pt>
                      <c:pt idx="2314">
                        <c:v>12.400146479999997</c:v>
                      </c:pt>
                      <c:pt idx="2315">
                        <c:v>12.400146479999997</c:v>
                      </c:pt>
                      <c:pt idx="2316">
                        <c:v>12.400146479999997</c:v>
                      </c:pt>
                      <c:pt idx="2317">
                        <c:v>12.400146479999997</c:v>
                      </c:pt>
                      <c:pt idx="2318">
                        <c:v>12.400146479999997</c:v>
                      </c:pt>
                      <c:pt idx="2319">
                        <c:v>12.400146479999997</c:v>
                      </c:pt>
                      <c:pt idx="2320">
                        <c:v>12.300048830000001</c:v>
                      </c:pt>
                      <c:pt idx="2321">
                        <c:v>12.300048830000001</c:v>
                      </c:pt>
                      <c:pt idx="2322">
                        <c:v>12.300048830000001</c:v>
                      </c:pt>
                      <c:pt idx="2323">
                        <c:v>12.300048830000001</c:v>
                      </c:pt>
                      <c:pt idx="2324">
                        <c:v>12.300048830000001</c:v>
                      </c:pt>
                      <c:pt idx="2325">
                        <c:v>12.300048830000001</c:v>
                      </c:pt>
                      <c:pt idx="2326">
                        <c:v>12.300048830000001</c:v>
                      </c:pt>
                      <c:pt idx="2327">
                        <c:v>12.300048830000001</c:v>
                      </c:pt>
                      <c:pt idx="2328">
                        <c:v>12.300048830000001</c:v>
                      </c:pt>
                      <c:pt idx="2329">
                        <c:v>12.300048830000001</c:v>
                      </c:pt>
                      <c:pt idx="2330">
                        <c:v>12.300048830000001</c:v>
                      </c:pt>
                      <c:pt idx="2331">
                        <c:v>12.300048830000001</c:v>
                      </c:pt>
                      <c:pt idx="2332">
                        <c:v>12.300048830000001</c:v>
                      </c:pt>
                      <c:pt idx="2333">
                        <c:v>12.300048830000001</c:v>
                      </c:pt>
                      <c:pt idx="2334">
                        <c:v>12.300048830000001</c:v>
                      </c:pt>
                      <c:pt idx="2335">
                        <c:v>12.300048830000001</c:v>
                      </c:pt>
                      <c:pt idx="2336">
                        <c:v>12.300048830000001</c:v>
                      </c:pt>
                      <c:pt idx="2337">
                        <c:v>12.300048830000001</c:v>
                      </c:pt>
                      <c:pt idx="2338">
                        <c:v>12.300048830000001</c:v>
                      </c:pt>
                      <c:pt idx="2339">
                        <c:v>12.300048830000001</c:v>
                      </c:pt>
                      <c:pt idx="2340">
                        <c:v>12.300048830000001</c:v>
                      </c:pt>
                      <c:pt idx="2341">
                        <c:v>12.300048830000001</c:v>
                      </c:pt>
                      <c:pt idx="2342">
                        <c:v>12.300048830000001</c:v>
                      </c:pt>
                      <c:pt idx="2343">
                        <c:v>12.300048830000001</c:v>
                      </c:pt>
                      <c:pt idx="2344">
                        <c:v>12.300048830000001</c:v>
                      </c:pt>
                      <c:pt idx="2345">
                        <c:v>12.300048830000001</c:v>
                      </c:pt>
                      <c:pt idx="2346">
                        <c:v>12.300048830000001</c:v>
                      </c:pt>
                      <c:pt idx="2347">
                        <c:v>12.300048830000001</c:v>
                      </c:pt>
                      <c:pt idx="2348">
                        <c:v>12.300048830000001</c:v>
                      </c:pt>
                      <c:pt idx="2349">
                        <c:v>12.300048830000001</c:v>
                      </c:pt>
                      <c:pt idx="2350">
                        <c:v>12.300048830000001</c:v>
                      </c:pt>
                      <c:pt idx="2351">
                        <c:v>12.300048830000001</c:v>
                      </c:pt>
                      <c:pt idx="2352">
                        <c:v>12.300048830000001</c:v>
                      </c:pt>
                      <c:pt idx="2353">
                        <c:v>12.300048830000001</c:v>
                      </c:pt>
                      <c:pt idx="2354">
                        <c:v>12.300048830000001</c:v>
                      </c:pt>
                      <c:pt idx="2355">
                        <c:v>12.300048830000001</c:v>
                      </c:pt>
                      <c:pt idx="2356">
                        <c:v>12.300048830000001</c:v>
                      </c:pt>
                      <c:pt idx="2357">
                        <c:v>12.300048830000001</c:v>
                      </c:pt>
                      <c:pt idx="2358">
                        <c:v>12.300048830000001</c:v>
                      </c:pt>
                      <c:pt idx="2359">
                        <c:v>12.300048830000001</c:v>
                      </c:pt>
                      <c:pt idx="2360">
                        <c:v>12.300048830000001</c:v>
                      </c:pt>
                      <c:pt idx="2361">
                        <c:v>12.300048830000001</c:v>
                      </c:pt>
                      <c:pt idx="2362">
                        <c:v>12.300048830000001</c:v>
                      </c:pt>
                      <c:pt idx="2363">
                        <c:v>12.300048830000001</c:v>
                      </c:pt>
                      <c:pt idx="2364">
                        <c:v>12.300048830000001</c:v>
                      </c:pt>
                      <c:pt idx="2365">
                        <c:v>12.300048830000001</c:v>
                      </c:pt>
                      <c:pt idx="2366">
                        <c:v>12.300048830000001</c:v>
                      </c:pt>
                      <c:pt idx="2367">
                        <c:v>12.300048830000001</c:v>
                      </c:pt>
                      <c:pt idx="2368">
                        <c:v>12.300048830000001</c:v>
                      </c:pt>
                      <c:pt idx="2369">
                        <c:v>12.300048830000001</c:v>
                      </c:pt>
                      <c:pt idx="2370">
                        <c:v>12.300048830000001</c:v>
                      </c:pt>
                      <c:pt idx="2371">
                        <c:v>12.300048830000001</c:v>
                      </c:pt>
                      <c:pt idx="2372">
                        <c:v>12.300048830000001</c:v>
                      </c:pt>
                      <c:pt idx="2373">
                        <c:v>12.300048830000001</c:v>
                      </c:pt>
                      <c:pt idx="2374">
                        <c:v>12.300048830000001</c:v>
                      </c:pt>
                      <c:pt idx="2375">
                        <c:v>12.300048830000001</c:v>
                      </c:pt>
                      <c:pt idx="2376">
                        <c:v>12.300048830000001</c:v>
                      </c:pt>
                      <c:pt idx="2377">
                        <c:v>12.300048830000001</c:v>
                      </c:pt>
                      <c:pt idx="2378">
                        <c:v>12.300048830000001</c:v>
                      </c:pt>
                      <c:pt idx="2379">
                        <c:v>12.300048830000001</c:v>
                      </c:pt>
                      <c:pt idx="2380">
                        <c:v>12.300048830000001</c:v>
                      </c:pt>
                      <c:pt idx="2381">
                        <c:v>12.300048830000001</c:v>
                      </c:pt>
                      <c:pt idx="2382">
                        <c:v>12.300048830000001</c:v>
                      </c:pt>
                      <c:pt idx="2383">
                        <c:v>12.300048830000001</c:v>
                      </c:pt>
                      <c:pt idx="2384">
                        <c:v>12.300048830000001</c:v>
                      </c:pt>
                      <c:pt idx="2385">
                        <c:v>12.300048830000001</c:v>
                      </c:pt>
                      <c:pt idx="2386">
                        <c:v>12.300048830000001</c:v>
                      </c:pt>
                      <c:pt idx="2387">
                        <c:v>12.300048830000001</c:v>
                      </c:pt>
                      <c:pt idx="2388">
                        <c:v>12.300048830000001</c:v>
                      </c:pt>
                      <c:pt idx="2389">
                        <c:v>12.200195309999998</c:v>
                      </c:pt>
                      <c:pt idx="2390">
                        <c:v>12.200195309999998</c:v>
                      </c:pt>
                      <c:pt idx="2391">
                        <c:v>12.200195309999998</c:v>
                      </c:pt>
                      <c:pt idx="2392">
                        <c:v>12.200195309999998</c:v>
                      </c:pt>
                      <c:pt idx="2393">
                        <c:v>12.200195309999998</c:v>
                      </c:pt>
                      <c:pt idx="2394">
                        <c:v>12.200195309999998</c:v>
                      </c:pt>
                      <c:pt idx="2395">
                        <c:v>12.200195309999998</c:v>
                      </c:pt>
                      <c:pt idx="2396">
                        <c:v>12.200195309999998</c:v>
                      </c:pt>
                      <c:pt idx="2397">
                        <c:v>12.200195309999998</c:v>
                      </c:pt>
                      <c:pt idx="2398">
                        <c:v>12.200195309999998</c:v>
                      </c:pt>
                      <c:pt idx="2399">
                        <c:v>12.200195309999998</c:v>
                      </c:pt>
                      <c:pt idx="2400">
                        <c:v>12.200195309999998</c:v>
                      </c:pt>
                      <c:pt idx="2401">
                        <c:v>12.200195309999998</c:v>
                      </c:pt>
                      <c:pt idx="2402">
                        <c:v>12.200195309999998</c:v>
                      </c:pt>
                      <c:pt idx="2403">
                        <c:v>12.200195309999998</c:v>
                      </c:pt>
                      <c:pt idx="2404">
                        <c:v>12.200195309999998</c:v>
                      </c:pt>
                      <c:pt idx="2405">
                        <c:v>12.200195309999998</c:v>
                      </c:pt>
                      <c:pt idx="2406">
                        <c:v>12.200195309999998</c:v>
                      </c:pt>
                      <c:pt idx="2407">
                        <c:v>12.200195309999998</c:v>
                      </c:pt>
                      <c:pt idx="2408">
                        <c:v>12.200195309999998</c:v>
                      </c:pt>
                      <c:pt idx="2409">
                        <c:v>12.200195309999998</c:v>
                      </c:pt>
                      <c:pt idx="2410">
                        <c:v>12.200195309999998</c:v>
                      </c:pt>
                      <c:pt idx="2411">
                        <c:v>12.200195309999998</c:v>
                      </c:pt>
                      <c:pt idx="2412">
                        <c:v>12.200195309999998</c:v>
                      </c:pt>
                      <c:pt idx="2413">
                        <c:v>12.200195309999998</c:v>
                      </c:pt>
                      <c:pt idx="2414">
                        <c:v>12.200195309999998</c:v>
                      </c:pt>
                      <c:pt idx="2415">
                        <c:v>12.200195309999998</c:v>
                      </c:pt>
                      <c:pt idx="2416">
                        <c:v>12.200195309999998</c:v>
                      </c:pt>
                      <c:pt idx="2417">
                        <c:v>12.200195309999998</c:v>
                      </c:pt>
                      <c:pt idx="2418">
                        <c:v>12.200195309999998</c:v>
                      </c:pt>
                      <c:pt idx="2419">
                        <c:v>12.200195309999998</c:v>
                      </c:pt>
                      <c:pt idx="2420">
                        <c:v>12.200195309999998</c:v>
                      </c:pt>
                      <c:pt idx="2421">
                        <c:v>12.200195309999998</c:v>
                      </c:pt>
                      <c:pt idx="2422">
                        <c:v>12.200195309999998</c:v>
                      </c:pt>
                      <c:pt idx="2423">
                        <c:v>12.200195309999998</c:v>
                      </c:pt>
                      <c:pt idx="2424">
                        <c:v>12.200195309999998</c:v>
                      </c:pt>
                      <c:pt idx="2425">
                        <c:v>12.200195309999998</c:v>
                      </c:pt>
                      <c:pt idx="2426">
                        <c:v>12.200195309999998</c:v>
                      </c:pt>
                      <c:pt idx="2427">
                        <c:v>12.200195309999998</c:v>
                      </c:pt>
                      <c:pt idx="2428">
                        <c:v>12.200195309999998</c:v>
                      </c:pt>
                      <c:pt idx="2429">
                        <c:v>12.200195309999998</c:v>
                      </c:pt>
                      <c:pt idx="2430">
                        <c:v>12.200195309999998</c:v>
                      </c:pt>
                      <c:pt idx="2431">
                        <c:v>12.200195309999998</c:v>
                      </c:pt>
                      <c:pt idx="2432">
                        <c:v>12.200195309999998</c:v>
                      </c:pt>
                      <c:pt idx="2433">
                        <c:v>12.200195309999998</c:v>
                      </c:pt>
                      <c:pt idx="2434">
                        <c:v>12.200195309999998</c:v>
                      </c:pt>
                      <c:pt idx="2435">
                        <c:v>12.200195309999998</c:v>
                      </c:pt>
                      <c:pt idx="2436">
                        <c:v>12.200195309999998</c:v>
                      </c:pt>
                      <c:pt idx="2437">
                        <c:v>12.200195309999998</c:v>
                      </c:pt>
                      <c:pt idx="2438">
                        <c:v>12.200195309999998</c:v>
                      </c:pt>
                      <c:pt idx="2439">
                        <c:v>12.200195309999998</c:v>
                      </c:pt>
                      <c:pt idx="2440">
                        <c:v>12.200195309999998</c:v>
                      </c:pt>
                      <c:pt idx="2441">
                        <c:v>12.200195309999998</c:v>
                      </c:pt>
                      <c:pt idx="2442">
                        <c:v>12.200195309999998</c:v>
                      </c:pt>
                      <c:pt idx="2443">
                        <c:v>12.200195309999998</c:v>
                      </c:pt>
                      <c:pt idx="2444">
                        <c:v>12.200195309999998</c:v>
                      </c:pt>
                      <c:pt idx="2445">
                        <c:v>12.200195309999998</c:v>
                      </c:pt>
                      <c:pt idx="2446">
                        <c:v>12.200195309999998</c:v>
                      </c:pt>
                      <c:pt idx="2447">
                        <c:v>12.200195309999998</c:v>
                      </c:pt>
                      <c:pt idx="2448">
                        <c:v>12.200195309999998</c:v>
                      </c:pt>
                      <c:pt idx="2449">
                        <c:v>12.200195309999998</c:v>
                      </c:pt>
                      <c:pt idx="2450">
                        <c:v>12.200195309999998</c:v>
                      </c:pt>
                      <c:pt idx="2451">
                        <c:v>12.200195309999998</c:v>
                      </c:pt>
                      <c:pt idx="2452">
                        <c:v>12.100097660000003</c:v>
                      </c:pt>
                      <c:pt idx="2453">
                        <c:v>12.100097660000003</c:v>
                      </c:pt>
                      <c:pt idx="2454">
                        <c:v>12.100097660000003</c:v>
                      </c:pt>
                      <c:pt idx="2455">
                        <c:v>12.100097660000003</c:v>
                      </c:pt>
                      <c:pt idx="2456">
                        <c:v>12.100097660000003</c:v>
                      </c:pt>
                      <c:pt idx="2457">
                        <c:v>12.100097660000003</c:v>
                      </c:pt>
                      <c:pt idx="2458">
                        <c:v>12.100097660000003</c:v>
                      </c:pt>
                      <c:pt idx="2459">
                        <c:v>12.100097660000003</c:v>
                      </c:pt>
                      <c:pt idx="2460">
                        <c:v>12.100097660000003</c:v>
                      </c:pt>
                      <c:pt idx="2461">
                        <c:v>12.100097660000003</c:v>
                      </c:pt>
                      <c:pt idx="2462">
                        <c:v>12.100097660000003</c:v>
                      </c:pt>
                      <c:pt idx="2463">
                        <c:v>12.100097660000003</c:v>
                      </c:pt>
                      <c:pt idx="2464">
                        <c:v>12.100097660000003</c:v>
                      </c:pt>
                      <c:pt idx="2465">
                        <c:v>12.100097660000003</c:v>
                      </c:pt>
                      <c:pt idx="2466">
                        <c:v>12.100097660000003</c:v>
                      </c:pt>
                      <c:pt idx="2467">
                        <c:v>12.100097660000003</c:v>
                      </c:pt>
                      <c:pt idx="2468">
                        <c:v>12.100097660000003</c:v>
                      </c:pt>
                      <c:pt idx="2469">
                        <c:v>12.100097660000003</c:v>
                      </c:pt>
                      <c:pt idx="2470">
                        <c:v>12.100097660000003</c:v>
                      </c:pt>
                      <c:pt idx="2471">
                        <c:v>12.100097660000003</c:v>
                      </c:pt>
                      <c:pt idx="2472">
                        <c:v>12.100097660000003</c:v>
                      </c:pt>
                      <c:pt idx="2473">
                        <c:v>12.100097660000003</c:v>
                      </c:pt>
                      <c:pt idx="2474">
                        <c:v>12.100097660000003</c:v>
                      </c:pt>
                      <c:pt idx="2475">
                        <c:v>12.100097660000003</c:v>
                      </c:pt>
                      <c:pt idx="2476">
                        <c:v>12.100097660000003</c:v>
                      </c:pt>
                      <c:pt idx="2477">
                        <c:v>12.100097660000003</c:v>
                      </c:pt>
                      <c:pt idx="2478">
                        <c:v>12.100097660000003</c:v>
                      </c:pt>
                      <c:pt idx="2479">
                        <c:v>12.100097660000003</c:v>
                      </c:pt>
                      <c:pt idx="2480">
                        <c:v>12.100097660000003</c:v>
                      </c:pt>
                      <c:pt idx="2481">
                        <c:v>12.100097660000003</c:v>
                      </c:pt>
                      <c:pt idx="2482">
                        <c:v>12.100097660000003</c:v>
                      </c:pt>
                      <c:pt idx="2483">
                        <c:v>12.100097660000003</c:v>
                      </c:pt>
                      <c:pt idx="2484">
                        <c:v>12.100097660000003</c:v>
                      </c:pt>
                      <c:pt idx="2485">
                        <c:v>12.100097660000003</c:v>
                      </c:pt>
                      <c:pt idx="2486">
                        <c:v>12.100097660000003</c:v>
                      </c:pt>
                      <c:pt idx="2487">
                        <c:v>12.100097660000003</c:v>
                      </c:pt>
                      <c:pt idx="2488">
                        <c:v>12.100097660000003</c:v>
                      </c:pt>
                      <c:pt idx="2489">
                        <c:v>12.100097660000003</c:v>
                      </c:pt>
                      <c:pt idx="2490">
                        <c:v>12.100097660000003</c:v>
                      </c:pt>
                      <c:pt idx="2491">
                        <c:v>12.100097660000003</c:v>
                      </c:pt>
                      <c:pt idx="2492">
                        <c:v>12.100097660000003</c:v>
                      </c:pt>
                      <c:pt idx="2493">
                        <c:v>12.100097660000003</c:v>
                      </c:pt>
                      <c:pt idx="2494">
                        <c:v>12.100097660000003</c:v>
                      </c:pt>
                      <c:pt idx="2495">
                        <c:v>12.100097660000003</c:v>
                      </c:pt>
                      <c:pt idx="2496">
                        <c:v>12.100097660000003</c:v>
                      </c:pt>
                      <c:pt idx="2497">
                        <c:v>12.100097660000003</c:v>
                      </c:pt>
                      <c:pt idx="2498">
                        <c:v>12.100097660000003</c:v>
                      </c:pt>
                      <c:pt idx="2499">
                        <c:v>12.100097660000003</c:v>
                      </c:pt>
                      <c:pt idx="2500">
                        <c:v>12.100097660000003</c:v>
                      </c:pt>
                      <c:pt idx="2501">
                        <c:v>12.100097660000003</c:v>
                      </c:pt>
                      <c:pt idx="2502">
                        <c:v>12.100097660000003</c:v>
                      </c:pt>
                      <c:pt idx="2503">
                        <c:v>12.100097660000003</c:v>
                      </c:pt>
                      <c:pt idx="2504">
                        <c:v>12.100097660000003</c:v>
                      </c:pt>
                      <c:pt idx="2505">
                        <c:v>12.100097660000003</c:v>
                      </c:pt>
                      <c:pt idx="2506">
                        <c:v>12.100097660000003</c:v>
                      </c:pt>
                      <c:pt idx="2507">
                        <c:v>12.100097660000003</c:v>
                      </c:pt>
                      <c:pt idx="2508">
                        <c:v>12.100097660000003</c:v>
                      </c:pt>
                      <c:pt idx="2509">
                        <c:v>12.100097660000003</c:v>
                      </c:pt>
                      <c:pt idx="2510">
                        <c:v>12.100097660000003</c:v>
                      </c:pt>
                      <c:pt idx="2511">
                        <c:v>12.100097660000003</c:v>
                      </c:pt>
                      <c:pt idx="2512">
                        <c:v>12.100097660000003</c:v>
                      </c:pt>
                      <c:pt idx="2513">
                        <c:v>12.100097660000003</c:v>
                      </c:pt>
                      <c:pt idx="2514">
                        <c:v>12.100097660000003</c:v>
                      </c:pt>
                      <c:pt idx="2515">
                        <c:v>12.100097660000003</c:v>
                      </c:pt>
                      <c:pt idx="2516">
                        <c:v>12.100097660000003</c:v>
                      </c:pt>
                      <c:pt idx="2517">
                        <c:v>12.100097660000003</c:v>
                      </c:pt>
                      <c:pt idx="2518">
                        <c:v>12.100097660000003</c:v>
                      </c:pt>
                      <c:pt idx="2519">
                        <c:v>12.100097660000003</c:v>
                      </c:pt>
                      <c:pt idx="2520">
                        <c:v>12.100097660000003</c:v>
                      </c:pt>
                      <c:pt idx="2521">
                        <c:v>12.100097660000003</c:v>
                      </c:pt>
                      <c:pt idx="2522">
                        <c:v>12.100097660000003</c:v>
                      </c:pt>
                      <c:pt idx="2523">
                        <c:v>12.100097660000003</c:v>
                      </c:pt>
                      <c:pt idx="2524">
                        <c:v>12</c:v>
                      </c:pt>
                      <c:pt idx="2525">
                        <c:v>12</c:v>
                      </c:pt>
                      <c:pt idx="2526">
                        <c:v>12</c:v>
                      </c:pt>
                      <c:pt idx="2527">
                        <c:v>12</c:v>
                      </c:pt>
                      <c:pt idx="2528">
                        <c:v>12</c:v>
                      </c:pt>
                      <c:pt idx="2529">
                        <c:v>12</c:v>
                      </c:pt>
                      <c:pt idx="2530">
                        <c:v>12</c:v>
                      </c:pt>
                      <c:pt idx="2531">
                        <c:v>12</c:v>
                      </c:pt>
                      <c:pt idx="2532">
                        <c:v>12</c:v>
                      </c:pt>
                      <c:pt idx="2533">
                        <c:v>12</c:v>
                      </c:pt>
                      <c:pt idx="2534">
                        <c:v>12</c:v>
                      </c:pt>
                      <c:pt idx="2535">
                        <c:v>12</c:v>
                      </c:pt>
                      <c:pt idx="2536">
                        <c:v>12</c:v>
                      </c:pt>
                      <c:pt idx="2537">
                        <c:v>12</c:v>
                      </c:pt>
                      <c:pt idx="2538">
                        <c:v>12</c:v>
                      </c:pt>
                      <c:pt idx="2539">
                        <c:v>12</c:v>
                      </c:pt>
                      <c:pt idx="2540">
                        <c:v>12</c:v>
                      </c:pt>
                      <c:pt idx="2541">
                        <c:v>12</c:v>
                      </c:pt>
                      <c:pt idx="2542">
                        <c:v>12</c:v>
                      </c:pt>
                      <c:pt idx="2543">
                        <c:v>12</c:v>
                      </c:pt>
                      <c:pt idx="2544">
                        <c:v>12</c:v>
                      </c:pt>
                      <c:pt idx="2545">
                        <c:v>12</c:v>
                      </c:pt>
                      <c:pt idx="2546">
                        <c:v>12</c:v>
                      </c:pt>
                      <c:pt idx="2547">
                        <c:v>12</c:v>
                      </c:pt>
                      <c:pt idx="2548">
                        <c:v>12</c:v>
                      </c:pt>
                      <c:pt idx="2549">
                        <c:v>12</c:v>
                      </c:pt>
                      <c:pt idx="2550">
                        <c:v>12</c:v>
                      </c:pt>
                      <c:pt idx="2551">
                        <c:v>12</c:v>
                      </c:pt>
                      <c:pt idx="2552">
                        <c:v>12</c:v>
                      </c:pt>
                      <c:pt idx="2553">
                        <c:v>12</c:v>
                      </c:pt>
                      <c:pt idx="2554">
                        <c:v>12</c:v>
                      </c:pt>
                      <c:pt idx="2555">
                        <c:v>12</c:v>
                      </c:pt>
                      <c:pt idx="2556">
                        <c:v>12</c:v>
                      </c:pt>
                      <c:pt idx="2557">
                        <c:v>12</c:v>
                      </c:pt>
                      <c:pt idx="2558">
                        <c:v>12</c:v>
                      </c:pt>
                      <c:pt idx="2559">
                        <c:v>12</c:v>
                      </c:pt>
                      <c:pt idx="2560">
                        <c:v>12</c:v>
                      </c:pt>
                      <c:pt idx="2561">
                        <c:v>12</c:v>
                      </c:pt>
                      <c:pt idx="2562">
                        <c:v>12</c:v>
                      </c:pt>
                      <c:pt idx="2563">
                        <c:v>12</c:v>
                      </c:pt>
                      <c:pt idx="2564">
                        <c:v>12</c:v>
                      </c:pt>
                      <c:pt idx="2565">
                        <c:v>12</c:v>
                      </c:pt>
                      <c:pt idx="2566">
                        <c:v>12</c:v>
                      </c:pt>
                      <c:pt idx="2567">
                        <c:v>12</c:v>
                      </c:pt>
                      <c:pt idx="2568">
                        <c:v>12</c:v>
                      </c:pt>
                      <c:pt idx="2569">
                        <c:v>12</c:v>
                      </c:pt>
                      <c:pt idx="2570">
                        <c:v>12</c:v>
                      </c:pt>
                      <c:pt idx="2571">
                        <c:v>12</c:v>
                      </c:pt>
                      <c:pt idx="2572">
                        <c:v>12</c:v>
                      </c:pt>
                      <c:pt idx="2573">
                        <c:v>12</c:v>
                      </c:pt>
                      <c:pt idx="2574">
                        <c:v>12</c:v>
                      </c:pt>
                      <c:pt idx="2575">
                        <c:v>12</c:v>
                      </c:pt>
                      <c:pt idx="2576">
                        <c:v>12</c:v>
                      </c:pt>
                      <c:pt idx="2577">
                        <c:v>12</c:v>
                      </c:pt>
                      <c:pt idx="2578">
                        <c:v>12</c:v>
                      </c:pt>
                      <c:pt idx="2579">
                        <c:v>12</c:v>
                      </c:pt>
                      <c:pt idx="2580">
                        <c:v>12</c:v>
                      </c:pt>
                      <c:pt idx="2581">
                        <c:v>12</c:v>
                      </c:pt>
                      <c:pt idx="2582">
                        <c:v>12</c:v>
                      </c:pt>
                      <c:pt idx="2583">
                        <c:v>12</c:v>
                      </c:pt>
                      <c:pt idx="2584">
                        <c:v>12</c:v>
                      </c:pt>
                      <c:pt idx="2585">
                        <c:v>12</c:v>
                      </c:pt>
                      <c:pt idx="2586">
                        <c:v>12</c:v>
                      </c:pt>
                      <c:pt idx="2587">
                        <c:v>12</c:v>
                      </c:pt>
                      <c:pt idx="2588">
                        <c:v>12</c:v>
                      </c:pt>
                      <c:pt idx="2589">
                        <c:v>12</c:v>
                      </c:pt>
                      <c:pt idx="2590">
                        <c:v>12</c:v>
                      </c:pt>
                      <c:pt idx="2591">
                        <c:v>12</c:v>
                      </c:pt>
                      <c:pt idx="2592">
                        <c:v>12</c:v>
                      </c:pt>
                      <c:pt idx="2593">
                        <c:v>11.900146479999997</c:v>
                      </c:pt>
                      <c:pt idx="2594">
                        <c:v>11.900146479999997</c:v>
                      </c:pt>
                      <c:pt idx="2595">
                        <c:v>11.900146479999997</c:v>
                      </c:pt>
                      <c:pt idx="2596">
                        <c:v>11.900146479999997</c:v>
                      </c:pt>
                      <c:pt idx="2597">
                        <c:v>11.900146479999997</c:v>
                      </c:pt>
                      <c:pt idx="2598">
                        <c:v>11.900146479999997</c:v>
                      </c:pt>
                      <c:pt idx="2599">
                        <c:v>11.900146479999997</c:v>
                      </c:pt>
                      <c:pt idx="2600">
                        <c:v>11.900146479999997</c:v>
                      </c:pt>
                      <c:pt idx="2601">
                        <c:v>11.900146479999997</c:v>
                      </c:pt>
                      <c:pt idx="2602">
                        <c:v>11.900146479999997</c:v>
                      </c:pt>
                      <c:pt idx="2603">
                        <c:v>11.900146479999997</c:v>
                      </c:pt>
                      <c:pt idx="2604">
                        <c:v>11.900146479999997</c:v>
                      </c:pt>
                      <c:pt idx="2605">
                        <c:v>11.900146479999997</c:v>
                      </c:pt>
                      <c:pt idx="2606">
                        <c:v>11.900146479999997</c:v>
                      </c:pt>
                      <c:pt idx="2607">
                        <c:v>11.900146479999997</c:v>
                      </c:pt>
                      <c:pt idx="2608">
                        <c:v>11.900146479999997</c:v>
                      </c:pt>
                      <c:pt idx="2609">
                        <c:v>11.900146479999997</c:v>
                      </c:pt>
                      <c:pt idx="2610">
                        <c:v>11.900146479999997</c:v>
                      </c:pt>
                      <c:pt idx="2611">
                        <c:v>11.900146479999997</c:v>
                      </c:pt>
                      <c:pt idx="2612">
                        <c:v>11.900146479999997</c:v>
                      </c:pt>
                      <c:pt idx="2613">
                        <c:v>11.900146479999997</c:v>
                      </c:pt>
                      <c:pt idx="2614">
                        <c:v>11.900146479999997</c:v>
                      </c:pt>
                      <c:pt idx="2615">
                        <c:v>11.900146479999997</c:v>
                      </c:pt>
                      <c:pt idx="2616">
                        <c:v>11.900146479999997</c:v>
                      </c:pt>
                      <c:pt idx="2617">
                        <c:v>11.900146479999997</c:v>
                      </c:pt>
                      <c:pt idx="2618">
                        <c:v>11.900146479999997</c:v>
                      </c:pt>
                      <c:pt idx="2619">
                        <c:v>11.900146479999997</c:v>
                      </c:pt>
                      <c:pt idx="2620">
                        <c:v>11.900146479999997</c:v>
                      </c:pt>
                      <c:pt idx="2621">
                        <c:v>11.900146479999997</c:v>
                      </c:pt>
                      <c:pt idx="2622">
                        <c:v>11.900146479999997</c:v>
                      </c:pt>
                      <c:pt idx="2623">
                        <c:v>11.900146479999997</c:v>
                      </c:pt>
                      <c:pt idx="2624">
                        <c:v>11.900146479999997</c:v>
                      </c:pt>
                      <c:pt idx="2625">
                        <c:v>11.900146479999997</c:v>
                      </c:pt>
                      <c:pt idx="2626">
                        <c:v>11.900146479999997</c:v>
                      </c:pt>
                      <c:pt idx="2627">
                        <c:v>11.900146479999997</c:v>
                      </c:pt>
                      <c:pt idx="2628">
                        <c:v>11.900146479999997</c:v>
                      </c:pt>
                      <c:pt idx="2629">
                        <c:v>11.900146479999997</c:v>
                      </c:pt>
                      <c:pt idx="2630">
                        <c:v>11.900146479999997</c:v>
                      </c:pt>
                      <c:pt idx="2631">
                        <c:v>11.900146479999997</c:v>
                      </c:pt>
                      <c:pt idx="2632">
                        <c:v>11.900146479999997</c:v>
                      </c:pt>
                      <c:pt idx="2633">
                        <c:v>11.900146479999997</c:v>
                      </c:pt>
                      <c:pt idx="2634">
                        <c:v>11.900146479999997</c:v>
                      </c:pt>
                      <c:pt idx="2635">
                        <c:v>11.900146479999997</c:v>
                      </c:pt>
                      <c:pt idx="2636">
                        <c:v>11.900146479999997</c:v>
                      </c:pt>
                      <c:pt idx="2637">
                        <c:v>11.900146479999997</c:v>
                      </c:pt>
                      <c:pt idx="2638">
                        <c:v>11.900146479999997</c:v>
                      </c:pt>
                      <c:pt idx="2639">
                        <c:v>11.900146479999997</c:v>
                      </c:pt>
                      <c:pt idx="2640">
                        <c:v>11.900146479999997</c:v>
                      </c:pt>
                      <c:pt idx="2641">
                        <c:v>11.900146479999997</c:v>
                      </c:pt>
                      <c:pt idx="2642">
                        <c:v>11.900146479999997</c:v>
                      </c:pt>
                      <c:pt idx="2643">
                        <c:v>11.900146479999997</c:v>
                      </c:pt>
                      <c:pt idx="2644">
                        <c:v>11.900146479999997</c:v>
                      </c:pt>
                      <c:pt idx="2645">
                        <c:v>11.900146479999997</c:v>
                      </c:pt>
                      <c:pt idx="2646">
                        <c:v>11.900146479999997</c:v>
                      </c:pt>
                      <c:pt idx="2647">
                        <c:v>11.900146479999997</c:v>
                      </c:pt>
                      <c:pt idx="2648">
                        <c:v>11.900146479999997</c:v>
                      </c:pt>
                      <c:pt idx="2649">
                        <c:v>11.900146479999997</c:v>
                      </c:pt>
                      <c:pt idx="2650">
                        <c:v>11.900146479999997</c:v>
                      </c:pt>
                      <c:pt idx="2651">
                        <c:v>11.900146479999997</c:v>
                      </c:pt>
                      <c:pt idx="2652">
                        <c:v>11.900146479999997</c:v>
                      </c:pt>
                      <c:pt idx="2653">
                        <c:v>11.900146479999997</c:v>
                      </c:pt>
                      <c:pt idx="2654">
                        <c:v>11.900146479999997</c:v>
                      </c:pt>
                      <c:pt idx="2655">
                        <c:v>11.900146479999997</c:v>
                      </c:pt>
                      <c:pt idx="2656">
                        <c:v>11.900146479999997</c:v>
                      </c:pt>
                      <c:pt idx="2657">
                        <c:v>11.900146479999997</c:v>
                      </c:pt>
                      <c:pt idx="2658">
                        <c:v>11.900146479999997</c:v>
                      </c:pt>
                      <c:pt idx="2659">
                        <c:v>11.900146479999997</c:v>
                      </c:pt>
                      <c:pt idx="2660">
                        <c:v>11.900146479999997</c:v>
                      </c:pt>
                      <c:pt idx="2661">
                        <c:v>11.900146479999997</c:v>
                      </c:pt>
                      <c:pt idx="2662">
                        <c:v>11.900146479999997</c:v>
                      </c:pt>
                      <c:pt idx="2663">
                        <c:v>11.800048830000001</c:v>
                      </c:pt>
                      <c:pt idx="2664">
                        <c:v>11.800048830000001</c:v>
                      </c:pt>
                      <c:pt idx="2665">
                        <c:v>11.800048830000001</c:v>
                      </c:pt>
                      <c:pt idx="2666">
                        <c:v>11.800048830000001</c:v>
                      </c:pt>
                      <c:pt idx="2667">
                        <c:v>11.800048830000001</c:v>
                      </c:pt>
                      <c:pt idx="2668">
                        <c:v>11.800048830000001</c:v>
                      </c:pt>
                      <c:pt idx="2669">
                        <c:v>11.800048830000001</c:v>
                      </c:pt>
                      <c:pt idx="2670">
                        <c:v>11.800048830000001</c:v>
                      </c:pt>
                      <c:pt idx="2671">
                        <c:v>11.800048830000001</c:v>
                      </c:pt>
                      <c:pt idx="2672">
                        <c:v>11.800048830000001</c:v>
                      </c:pt>
                      <c:pt idx="2673">
                        <c:v>11.800048830000001</c:v>
                      </c:pt>
                      <c:pt idx="2674">
                        <c:v>11.800048830000001</c:v>
                      </c:pt>
                      <c:pt idx="2675">
                        <c:v>11.800048830000001</c:v>
                      </c:pt>
                      <c:pt idx="2676">
                        <c:v>11.800048830000001</c:v>
                      </c:pt>
                      <c:pt idx="2677">
                        <c:v>11.800048830000001</c:v>
                      </c:pt>
                      <c:pt idx="2678">
                        <c:v>11.800048830000001</c:v>
                      </c:pt>
                      <c:pt idx="2679">
                        <c:v>11.800048830000001</c:v>
                      </c:pt>
                      <c:pt idx="2680">
                        <c:v>11.800048830000001</c:v>
                      </c:pt>
                      <c:pt idx="2681">
                        <c:v>11.800048830000001</c:v>
                      </c:pt>
                      <c:pt idx="2682">
                        <c:v>11.800048830000001</c:v>
                      </c:pt>
                      <c:pt idx="2683">
                        <c:v>11.800048830000001</c:v>
                      </c:pt>
                      <c:pt idx="2684">
                        <c:v>11.800048830000001</c:v>
                      </c:pt>
                      <c:pt idx="2685">
                        <c:v>11.800048830000001</c:v>
                      </c:pt>
                      <c:pt idx="2686">
                        <c:v>11.800048830000001</c:v>
                      </c:pt>
                      <c:pt idx="2687">
                        <c:v>11.800048830000001</c:v>
                      </c:pt>
                      <c:pt idx="2688">
                        <c:v>11.800048830000001</c:v>
                      </c:pt>
                      <c:pt idx="2689">
                        <c:v>11.800048830000001</c:v>
                      </c:pt>
                      <c:pt idx="2690">
                        <c:v>11.800048830000001</c:v>
                      </c:pt>
                      <c:pt idx="2691">
                        <c:v>11.800048830000001</c:v>
                      </c:pt>
                      <c:pt idx="2692">
                        <c:v>11.800048830000001</c:v>
                      </c:pt>
                      <c:pt idx="2693">
                        <c:v>11.800048830000001</c:v>
                      </c:pt>
                      <c:pt idx="2694">
                        <c:v>11.800048830000001</c:v>
                      </c:pt>
                      <c:pt idx="2695">
                        <c:v>11.800048830000001</c:v>
                      </c:pt>
                      <c:pt idx="2696">
                        <c:v>11.800048830000001</c:v>
                      </c:pt>
                      <c:pt idx="2697">
                        <c:v>11.800048830000001</c:v>
                      </c:pt>
                      <c:pt idx="2698">
                        <c:v>11.800048830000001</c:v>
                      </c:pt>
                      <c:pt idx="2699">
                        <c:v>11.800048830000001</c:v>
                      </c:pt>
                      <c:pt idx="2700">
                        <c:v>11.800048830000001</c:v>
                      </c:pt>
                      <c:pt idx="2701">
                        <c:v>11.800048830000001</c:v>
                      </c:pt>
                      <c:pt idx="2702">
                        <c:v>11.800048830000001</c:v>
                      </c:pt>
                      <c:pt idx="2703">
                        <c:v>11.800048830000001</c:v>
                      </c:pt>
                      <c:pt idx="2704">
                        <c:v>11.800048830000001</c:v>
                      </c:pt>
                      <c:pt idx="2705">
                        <c:v>11.800048830000001</c:v>
                      </c:pt>
                      <c:pt idx="2706">
                        <c:v>11.800048830000001</c:v>
                      </c:pt>
                      <c:pt idx="2707">
                        <c:v>11.800048830000001</c:v>
                      </c:pt>
                      <c:pt idx="2708">
                        <c:v>11.800048830000001</c:v>
                      </c:pt>
                      <c:pt idx="2709">
                        <c:v>11.800048830000001</c:v>
                      </c:pt>
                      <c:pt idx="2710">
                        <c:v>11.800048830000001</c:v>
                      </c:pt>
                      <c:pt idx="2711">
                        <c:v>11.800048830000001</c:v>
                      </c:pt>
                      <c:pt idx="2712">
                        <c:v>11.800048830000001</c:v>
                      </c:pt>
                      <c:pt idx="2713">
                        <c:v>11.800048830000001</c:v>
                      </c:pt>
                      <c:pt idx="2714">
                        <c:v>11.800048830000001</c:v>
                      </c:pt>
                      <c:pt idx="2715">
                        <c:v>11.800048830000001</c:v>
                      </c:pt>
                      <c:pt idx="2716">
                        <c:v>11.800048830000001</c:v>
                      </c:pt>
                      <c:pt idx="2717">
                        <c:v>11.800048830000001</c:v>
                      </c:pt>
                      <c:pt idx="2718">
                        <c:v>11.800048830000001</c:v>
                      </c:pt>
                      <c:pt idx="2719">
                        <c:v>11.800048830000001</c:v>
                      </c:pt>
                      <c:pt idx="2720">
                        <c:v>11.800048830000001</c:v>
                      </c:pt>
                      <c:pt idx="2721">
                        <c:v>11.800048830000001</c:v>
                      </c:pt>
                      <c:pt idx="2722">
                        <c:v>11.800048830000001</c:v>
                      </c:pt>
                      <c:pt idx="2723">
                        <c:v>11.800048830000001</c:v>
                      </c:pt>
                      <c:pt idx="2724">
                        <c:v>11.800048830000001</c:v>
                      </c:pt>
                      <c:pt idx="2725">
                        <c:v>11.800048830000001</c:v>
                      </c:pt>
                      <c:pt idx="2726">
                        <c:v>11.800048830000001</c:v>
                      </c:pt>
                      <c:pt idx="2727">
                        <c:v>11.800048830000001</c:v>
                      </c:pt>
                      <c:pt idx="2728">
                        <c:v>11.800048830000001</c:v>
                      </c:pt>
                      <c:pt idx="2729">
                        <c:v>11.800048830000001</c:v>
                      </c:pt>
                      <c:pt idx="2730">
                        <c:v>11.800048830000001</c:v>
                      </c:pt>
                      <c:pt idx="2731">
                        <c:v>11.800048830000001</c:v>
                      </c:pt>
                      <c:pt idx="2732">
                        <c:v>11.800048830000001</c:v>
                      </c:pt>
                      <c:pt idx="2733">
                        <c:v>11.800048830000001</c:v>
                      </c:pt>
                      <c:pt idx="2734">
                        <c:v>11.800048830000001</c:v>
                      </c:pt>
                      <c:pt idx="2735">
                        <c:v>11.800048830000001</c:v>
                      </c:pt>
                      <c:pt idx="2736">
                        <c:v>11.800048830000001</c:v>
                      </c:pt>
                      <c:pt idx="2737">
                        <c:v>11.700195309999998</c:v>
                      </c:pt>
                      <c:pt idx="2738">
                        <c:v>11.700195309999998</c:v>
                      </c:pt>
                      <c:pt idx="2739">
                        <c:v>11.700195309999998</c:v>
                      </c:pt>
                      <c:pt idx="2740">
                        <c:v>11.700195309999998</c:v>
                      </c:pt>
                      <c:pt idx="2741">
                        <c:v>11.700195309999998</c:v>
                      </c:pt>
                      <c:pt idx="2742">
                        <c:v>11.700195309999998</c:v>
                      </c:pt>
                      <c:pt idx="2743">
                        <c:v>11.700195309999998</c:v>
                      </c:pt>
                      <c:pt idx="2744">
                        <c:v>11.700195309999998</c:v>
                      </c:pt>
                      <c:pt idx="2745">
                        <c:v>11.700195309999998</c:v>
                      </c:pt>
                      <c:pt idx="2746">
                        <c:v>11.700195309999998</c:v>
                      </c:pt>
                      <c:pt idx="2747">
                        <c:v>11.700195309999998</c:v>
                      </c:pt>
                      <c:pt idx="2748">
                        <c:v>11.700195309999998</c:v>
                      </c:pt>
                      <c:pt idx="2749">
                        <c:v>11.700195309999998</c:v>
                      </c:pt>
                      <c:pt idx="2750">
                        <c:v>11.700195309999998</c:v>
                      </c:pt>
                      <c:pt idx="2751">
                        <c:v>11.700195309999998</c:v>
                      </c:pt>
                      <c:pt idx="2752">
                        <c:v>11.700195309999998</c:v>
                      </c:pt>
                      <c:pt idx="2753">
                        <c:v>11.700195309999998</c:v>
                      </c:pt>
                      <c:pt idx="2754">
                        <c:v>11.700195309999998</c:v>
                      </c:pt>
                      <c:pt idx="2755">
                        <c:v>11.700195309999998</c:v>
                      </c:pt>
                      <c:pt idx="2756">
                        <c:v>11.700195309999998</c:v>
                      </c:pt>
                      <c:pt idx="2757">
                        <c:v>11.700195309999998</c:v>
                      </c:pt>
                      <c:pt idx="2758">
                        <c:v>11.700195309999998</c:v>
                      </c:pt>
                      <c:pt idx="2759">
                        <c:v>11.700195309999998</c:v>
                      </c:pt>
                      <c:pt idx="2760">
                        <c:v>11.700195309999998</c:v>
                      </c:pt>
                      <c:pt idx="2761">
                        <c:v>11.700195309999998</c:v>
                      </c:pt>
                      <c:pt idx="2762">
                        <c:v>11.700195309999998</c:v>
                      </c:pt>
                      <c:pt idx="2763">
                        <c:v>11.700195309999998</c:v>
                      </c:pt>
                      <c:pt idx="2764">
                        <c:v>11.700195309999998</c:v>
                      </c:pt>
                      <c:pt idx="2765">
                        <c:v>11.700195309999998</c:v>
                      </c:pt>
                      <c:pt idx="2766">
                        <c:v>11.700195309999998</c:v>
                      </c:pt>
                      <c:pt idx="2767">
                        <c:v>11.700195309999998</c:v>
                      </c:pt>
                      <c:pt idx="2768">
                        <c:v>11.700195309999998</c:v>
                      </c:pt>
                      <c:pt idx="2769">
                        <c:v>11.700195309999998</c:v>
                      </c:pt>
                      <c:pt idx="2770">
                        <c:v>11.700195309999998</c:v>
                      </c:pt>
                      <c:pt idx="2771">
                        <c:v>11.700195309999998</c:v>
                      </c:pt>
                      <c:pt idx="2772">
                        <c:v>11.700195309999998</c:v>
                      </c:pt>
                      <c:pt idx="2773">
                        <c:v>11.700195309999998</c:v>
                      </c:pt>
                      <c:pt idx="2774">
                        <c:v>11.700195309999998</c:v>
                      </c:pt>
                      <c:pt idx="2775">
                        <c:v>11.700195309999998</c:v>
                      </c:pt>
                      <c:pt idx="2776">
                        <c:v>11.700195309999998</c:v>
                      </c:pt>
                      <c:pt idx="2777">
                        <c:v>11.700195309999998</c:v>
                      </c:pt>
                      <c:pt idx="2778">
                        <c:v>11.700195309999998</c:v>
                      </c:pt>
                      <c:pt idx="2779">
                        <c:v>11.700195309999998</c:v>
                      </c:pt>
                      <c:pt idx="2780">
                        <c:v>11.700195309999998</c:v>
                      </c:pt>
                      <c:pt idx="2781">
                        <c:v>11.700195309999998</c:v>
                      </c:pt>
                      <c:pt idx="2782">
                        <c:v>11.700195309999998</c:v>
                      </c:pt>
                      <c:pt idx="2783">
                        <c:v>11.700195309999998</c:v>
                      </c:pt>
                      <c:pt idx="2784">
                        <c:v>11.700195309999998</c:v>
                      </c:pt>
                      <c:pt idx="2785">
                        <c:v>11.700195309999998</c:v>
                      </c:pt>
                      <c:pt idx="2786">
                        <c:v>11.700195309999998</c:v>
                      </c:pt>
                      <c:pt idx="2787">
                        <c:v>11.700195309999998</c:v>
                      </c:pt>
                      <c:pt idx="2788">
                        <c:v>11.700195309999998</c:v>
                      </c:pt>
                      <c:pt idx="2789">
                        <c:v>11.700195309999998</c:v>
                      </c:pt>
                      <c:pt idx="2790">
                        <c:v>11.700195309999998</c:v>
                      </c:pt>
                      <c:pt idx="2791">
                        <c:v>11.700195309999998</c:v>
                      </c:pt>
                      <c:pt idx="2792">
                        <c:v>11.700195309999998</c:v>
                      </c:pt>
                      <c:pt idx="2793">
                        <c:v>11.700195309999998</c:v>
                      </c:pt>
                      <c:pt idx="2794">
                        <c:v>11.700195309999998</c:v>
                      </c:pt>
                      <c:pt idx="2795">
                        <c:v>11.700195309999998</c:v>
                      </c:pt>
                      <c:pt idx="2796">
                        <c:v>11.700195309999998</c:v>
                      </c:pt>
                      <c:pt idx="2797">
                        <c:v>11.700195309999998</c:v>
                      </c:pt>
                      <c:pt idx="2798">
                        <c:v>11.700195309999998</c:v>
                      </c:pt>
                      <c:pt idx="2799">
                        <c:v>11.700195309999998</c:v>
                      </c:pt>
                      <c:pt idx="2800">
                        <c:v>11.700195309999998</c:v>
                      </c:pt>
                      <c:pt idx="2801">
                        <c:v>11.700195309999998</c:v>
                      </c:pt>
                      <c:pt idx="2802">
                        <c:v>11.700195309999998</c:v>
                      </c:pt>
                      <c:pt idx="2803">
                        <c:v>11.700195309999998</c:v>
                      </c:pt>
                      <c:pt idx="2804">
                        <c:v>11.700195309999998</c:v>
                      </c:pt>
                      <c:pt idx="2805">
                        <c:v>11.700195309999998</c:v>
                      </c:pt>
                      <c:pt idx="2806">
                        <c:v>11.700195309999998</c:v>
                      </c:pt>
                      <c:pt idx="2807">
                        <c:v>11.600097660000003</c:v>
                      </c:pt>
                      <c:pt idx="2808">
                        <c:v>11.600097660000003</c:v>
                      </c:pt>
                      <c:pt idx="2809">
                        <c:v>11.600097660000003</c:v>
                      </c:pt>
                      <c:pt idx="2810">
                        <c:v>11.600097660000003</c:v>
                      </c:pt>
                      <c:pt idx="2811">
                        <c:v>11.600097660000003</c:v>
                      </c:pt>
                      <c:pt idx="2812">
                        <c:v>11.600097660000003</c:v>
                      </c:pt>
                      <c:pt idx="2813">
                        <c:v>11.600097660000003</c:v>
                      </c:pt>
                      <c:pt idx="2814">
                        <c:v>11.600097660000003</c:v>
                      </c:pt>
                      <c:pt idx="2815">
                        <c:v>11.600097660000003</c:v>
                      </c:pt>
                      <c:pt idx="2816">
                        <c:v>11.600097660000003</c:v>
                      </c:pt>
                      <c:pt idx="2817">
                        <c:v>11.600097660000003</c:v>
                      </c:pt>
                      <c:pt idx="2818">
                        <c:v>11.600097660000003</c:v>
                      </c:pt>
                      <c:pt idx="2819">
                        <c:v>11.600097660000003</c:v>
                      </c:pt>
                      <c:pt idx="2820">
                        <c:v>11.600097660000003</c:v>
                      </c:pt>
                      <c:pt idx="2821">
                        <c:v>11.600097660000003</c:v>
                      </c:pt>
                      <c:pt idx="2822">
                        <c:v>11.600097660000003</c:v>
                      </c:pt>
                      <c:pt idx="2823">
                        <c:v>11.600097660000003</c:v>
                      </c:pt>
                      <c:pt idx="2824">
                        <c:v>11.600097660000003</c:v>
                      </c:pt>
                      <c:pt idx="2825">
                        <c:v>11.600097660000003</c:v>
                      </c:pt>
                      <c:pt idx="2826">
                        <c:v>11.600097660000003</c:v>
                      </c:pt>
                      <c:pt idx="2827">
                        <c:v>11.600097660000003</c:v>
                      </c:pt>
                      <c:pt idx="2828">
                        <c:v>11.600097660000003</c:v>
                      </c:pt>
                      <c:pt idx="2829">
                        <c:v>11.600097660000003</c:v>
                      </c:pt>
                      <c:pt idx="2830">
                        <c:v>11.600097660000003</c:v>
                      </c:pt>
                      <c:pt idx="2831">
                        <c:v>11.600097660000003</c:v>
                      </c:pt>
                      <c:pt idx="2832">
                        <c:v>11.600097660000003</c:v>
                      </c:pt>
                      <c:pt idx="2833">
                        <c:v>11.600097660000003</c:v>
                      </c:pt>
                      <c:pt idx="2834">
                        <c:v>11.600097660000003</c:v>
                      </c:pt>
                      <c:pt idx="2835">
                        <c:v>11.600097660000003</c:v>
                      </c:pt>
                      <c:pt idx="2836">
                        <c:v>11.600097660000003</c:v>
                      </c:pt>
                      <c:pt idx="2837">
                        <c:v>11.600097660000003</c:v>
                      </c:pt>
                      <c:pt idx="2838">
                        <c:v>11.600097660000003</c:v>
                      </c:pt>
                      <c:pt idx="2839">
                        <c:v>11.600097660000003</c:v>
                      </c:pt>
                      <c:pt idx="2840">
                        <c:v>11.600097660000003</c:v>
                      </c:pt>
                      <c:pt idx="2841">
                        <c:v>11.600097660000003</c:v>
                      </c:pt>
                      <c:pt idx="2842">
                        <c:v>11.600097660000003</c:v>
                      </c:pt>
                      <c:pt idx="2843">
                        <c:v>11.600097660000003</c:v>
                      </c:pt>
                      <c:pt idx="2844">
                        <c:v>11.600097660000003</c:v>
                      </c:pt>
                      <c:pt idx="2845">
                        <c:v>11.600097660000003</c:v>
                      </c:pt>
                      <c:pt idx="2846">
                        <c:v>11.600097660000003</c:v>
                      </c:pt>
                      <c:pt idx="2847">
                        <c:v>11.600097660000003</c:v>
                      </c:pt>
                      <c:pt idx="2848">
                        <c:v>11.600097660000003</c:v>
                      </c:pt>
                      <c:pt idx="2849">
                        <c:v>11.600097660000003</c:v>
                      </c:pt>
                      <c:pt idx="2850">
                        <c:v>11.600097660000003</c:v>
                      </c:pt>
                      <c:pt idx="2851">
                        <c:v>11.600097660000003</c:v>
                      </c:pt>
                      <c:pt idx="2852">
                        <c:v>11.600097660000003</c:v>
                      </c:pt>
                      <c:pt idx="2853">
                        <c:v>11.600097660000003</c:v>
                      </c:pt>
                      <c:pt idx="2854">
                        <c:v>11.600097660000003</c:v>
                      </c:pt>
                      <c:pt idx="2855">
                        <c:v>11.600097660000003</c:v>
                      </c:pt>
                      <c:pt idx="2856">
                        <c:v>11.600097660000003</c:v>
                      </c:pt>
                      <c:pt idx="2857">
                        <c:v>11.600097660000003</c:v>
                      </c:pt>
                      <c:pt idx="2858">
                        <c:v>11.600097660000003</c:v>
                      </c:pt>
                      <c:pt idx="2859">
                        <c:v>11.600097660000003</c:v>
                      </c:pt>
                      <c:pt idx="2860">
                        <c:v>11.600097660000003</c:v>
                      </c:pt>
                      <c:pt idx="2861">
                        <c:v>11.600097660000003</c:v>
                      </c:pt>
                      <c:pt idx="2862">
                        <c:v>11.600097660000003</c:v>
                      </c:pt>
                      <c:pt idx="2863">
                        <c:v>11.600097660000003</c:v>
                      </c:pt>
                      <c:pt idx="2864">
                        <c:v>11.600097660000003</c:v>
                      </c:pt>
                      <c:pt idx="2865">
                        <c:v>11.600097660000003</c:v>
                      </c:pt>
                      <c:pt idx="2866">
                        <c:v>11.600097660000003</c:v>
                      </c:pt>
                      <c:pt idx="2867">
                        <c:v>11.600097660000003</c:v>
                      </c:pt>
                      <c:pt idx="2868">
                        <c:v>11.600097660000003</c:v>
                      </c:pt>
                      <c:pt idx="2869">
                        <c:v>11.600097660000003</c:v>
                      </c:pt>
                      <c:pt idx="2870">
                        <c:v>11.600097660000003</c:v>
                      </c:pt>
                      <c:pt idx="2871">
                        <c:v>11.600097660000003</c:v>
                      </c:pt>
                      <c:pt idx="2872">
                        <c:v>11.600097660000003</c:v>
                      </c:pt>
                      <c:pt idx="2873">
                        <c:v>11.600097660000003</c:v>
                      </c:pt>
                      <c:pt idx="2874">
                        <c:v>11.600097660000003</c:v>
                      </c:pt>
                      <c:pt idx="2875">
                        <c:v>11.600097660000003</c:v>
                      </c:pt>
                      <c:pt idx="2876">
                        <c:v>11.600097660000003</c:v>
                      </c:pt>
                      <c:pt idx="2877">
                        <c:v>11.600097660000003</c:v>
                      </c:pt>
                      <c:pt idx="2878">
                        <c:v>11.600097660000003</c:v>
                      </c:pt>
                      <c:pt idx="2879">
                        <c:v>11.600097660000003</c:v>
                      </c:pt>
                      <c:pt idx="2880">
                        <c:v>11.600097660000003</c:v>
                      </c:pt>
                      <c:pt idx="2881">
                        <c:v>11.50024414</c:v>
                      </c:pt>
                      <c:pt idx="2882">
                        <c:v>11.50024414</c:v>
                      </c:pt>
                      <c:pt idx="2883">
                        <c:v>11.50024414</c:v>
                      </c:pt>
                      <c:pt idx="2884">
                        <c:v>11.50024414</c:v>
                      </c:pt>
                      <c:pt idx="2885">
                        <c:v>11.50024414</c:v>
                      </c:pt>
                      <c:pt idx="2886">
                        <c:v>11.50024414</c:v>
                      </c:pt>
                      <c:pt idx="2887">
                        <c:v>11.50024414</c:v>
                      </c:pt>
                      <c:pt idx="2888">
                        <c:v>11.50024414</c:v>
                      </c:pt>
                      <c:pt idx="2889">
                        <c:v>11.50024414</c:v>
                      </c:pt>
                      <c:pt idx="2890">
                        <c:v>11.50024414</c:v>
                      </c:pt>
                      <c:pt idx="2891">
                        <c:v>11.50024414</c:v>
                      </c:pt>
                      <c:pt idx="2892">
                        <c:v>11.50024414</c:v>
                      </c:pt>
                      <c:pt idx="2893">
                        <c:v>11.50024414</c:v>
                      </c:pt>
                      <c:pt idx="2894">
                        <c:v>11.50024414</c:v>
                      </c:pt>
                      <c:pt idx="2895">
                        <c:v>11.50024414</c:v>
                      </c:pt>
                      <c:pt idx="2896">
                        <c:v>11.50024414</c:v>
                      </c:pt>
                      <c:pt idx="2897">
                        <c:v>11.50024414</c:v>
                      </c:pt>
                      <c:pt idx="2898">
                        <c:v>11.50024414</c:v>
                      </c:pt>
                      <c:pt idx="2899">
                        <c:v>11.50024414</c:v>
                      </c:pt>
                      <c:pt idx="2900">
                        <c:v>11.50024414</c:v>
                      </c:pt>
                      <c:pt idx="2901">
                        <c:v>11.50024414</c:v>
                      </c:pt>
                      <c:pt idx="2902">
                        <c:v>11.50024414</c:v>
                      </c:pt>
                      <c:pt idx="2903">
                        <c:v>11.50024414</c:v>
                      </c:pt>
                      <c:pt idx="2904">
                        <c:v>11.50024414</c:v>
                      </c:pt>
                      <c:pt idx="2905">
                        <c:v>11.50024414</c:v>
                      </c:pt>
                      <c:pt idx="2906">
                        <c:v>11.50024414</c:v>
                      </c:pt>
                      <c:pt idx="2907">
                        <c:v>11.50024414</c:v>
                      </c:pt>
                      <c:pt idx="2908">
                        <c:v>11.50024414</c:v>
                      </c:pt>
                      <c:pt idx="2909">
                        <c:v>11.50024414</c:v>
                      </c:pt>
                      <c:pt idx="2910">
                        <c:v>11.50024414</c:v>
                      </c:pt>
                      <c:pt idx="2911">
                        <c:v>11.50024414</c:v>
                      </c:pt>
                      <c:pt idx="2912">
                        <c:v>11.50024414</c:v>
                      </c:pt>
                      <c:pt idx="2913">
                        <c:v>11.50024414</c:v>
                      </c:pt>
                      <c:pt idx="2914">
                        <c:v>11.50024414</c:v>
                      </c:pt>
                      <c:pt idx="2915">
                        <c:v>11.50024414</c:v>
                      </c:pt>
                      <c:pt idx="2916">
                        <c:v>11.50024414</c:v>
                      </c:pt>
                      <c:pt idx="2917">
                        <c:v>11.50024414</c:v>
                      </c:pt>
                      <c:pt idx="2918">
                        <c:v>11.50024414</c:v>
                      </c:pt>
                      <c:pt idx="2919">
                        <c:v>11.50024414</c:v>
                      </c:pt>
                      <c:pt idx="2920">
                        <c:v>11.50024414</c:v>
                      </c:pt>
                      <c:pt idx="2921">
                        <c:v>11.50024414</c:v>
                      </c:pt>
                      <c:pt idx="2922">
                        <c:v>11.50024414</c:v>
                      </c:pt>
                      <c:pt idx="2923">
                        <c:v>11.50024414</c:v>
                      </c:pt>
                      <c:pt idx="2924">
                        <c:v>11.50024414</c:v>
                      </c:pt>
                      <c:pt idx="2925">
                        <c:v>11.50024414</c:v>
                      </c:pt>
                      <c:pt idx="2926">
                        <c:v>11.50024414</c:v>
                      </c:pt>
                      <c:pt idx="2927">
                        <c:v>11.50024414</c:v>
                      </c:pt>
                      <c:pt idx="2928">
                        <c:v>11.50024414</c:v>
                      </c:pt>
                      <c:pt idx="2929">
                        <c:v>11.50024414</c:v>
                      </c:pt>
                      <c:pt idx="2930">
                        <c:v>11.50024414</c:v>
                      </c:pt>
                      <c:pt idx="2931">
                        <c:v>11.50024414</c:v>
                      </c:pt>
                      <c:pt idx="2932">
                        <c:v>11.50024414</c:v>
                      </c:pt>
                      <c:pt idx="2933">
                        <c:v>11.50024414</c:v>
                      </c:pt>
                      <c:pt idx="2934">
                        <c:v>11.50024414</c:v>
                      </c:pt>
                      <c:pt idx="2935">
                        <c:v>11.50024414</c:v>
                      </c:pt>
                      <c:pt idx="2936">
                        <c:v>11.50024414</c:v>
                      </c:pt>
                      <c:pt idx="2937">
                        <c:v>11.50024414</c:v>
                      </c:pt>
                      <c:pt idx="2938">
                        <c:v>11.50024414</c:v>
                      </c:pt>
                      <c:pt idx="2939">
                        <c:v>11.50024414</c:v>
                      </c:pt>
                      <c:pt idx="2940">
                        <c:v>11.50024414</c:v>
                      </c:pt>
                      <c:pt idx="2941">
                        <c:v>11.50024414</c:v>
                      </c:pt>
                      <c:pt idx="2942">
                        <c:v>11.50024414</c:v>
                      </c:pt>
                      <c:pt idx="2943">
                        <c:v>11.50024414</c:v>
                      </c:pt>
                      <c:pt idx="2944">
                        <c:v>11.50024414</c:v>
                      </c:pt>
                      <c:pt idx="2945">
                        <c:v>11.50024414</c:v>
                      </c:pt>
                      <c:pt idx="2946">
                        <c:v>11.50024414</c:v>
                      </c:pt>
                      <c:pt idx="2947">
                        <c:v>11.50024414</c:v>
                      </c:pt>
                      <c:pt idx="2948">
                        <c:v>11.50024414</c:v>
                      </c:pt>
                      <c:pt idx="2949">
                        <c:v>11.50024414</c:v>
                      </c:pt>
                      <c:pt idx="2950">
                        <c:v>11.50024414</c:v>
                      </c:pt>
                      <c:pt idx="2951">
                        <c:v>11.50024414</c:v>
                      </c:pt>
                      <c:pt idx="2952">
                        <c:v>11.50024414</c:v>
                      </c:pt>
                      <c:pt idx="2953">
                        <c:v>11.50024414</c:v>
                      </c:pt>
                      <c:pt idx="2954">
                        <c:v>11.50024414</c:v>
                      </c:pt>
                      <c:pt idx="2955">
                        <c:v>11.50024414</c:v>
                      </c:pt>
                      <c:pt idx="2956">
                        <c:v>11.50024414</c:v>
                      </c:pt>
                      <c:pt idx="2957">
                        <c:v>11.400146479999997</c:v>
                      </c:pt>
                      <c:pt idx="2958">
                        <c:v>11.400146479999997</c:v>
                      </c:pt>
                      <c:pt idx="2959">
                        <c:v>11.400146479999997</c:v>
                      </c:pt>
                      <c:pt idx="2960">
                        <c:v>11.400146479999997</c:v>
                      </c:pt>
                      <c:pt idx="2961">
                        <c:v>11.400146479999997</c:v>
                      </c:pt>
                      <c:pt idx="2962">
                        <c:v>11.400146479999997</c:v>
                      </c:pt>
                      <c:pt idx="2963">
                        <c:v>11.400146479999997</c:v>
                      </c:pt>
                      <c:pt idx="2964">
                        <c:v>11.400146479999997</c:v>
                      </c:pt>
                      <c:pt idx="2965">
                        <c:v>11.400146479999997</c:v>
                      </c:pt>
                      <c:pt idx="2966">
                        <c:v>11.400146479999997</c:v>
                      </c:pt>
                      <c:pt idx="2967">
                        <c:v>11.400146479999997</c:v>
                      </c:pt>
                      <c:pt idx="2968">
                        <c:v>11.400146479999997</c:v>
                      </c:pt>
                      <c:pt idx="2969">
                        <c:v>11.400146479999997</c:v>
                      </c:pt>
                      <c:pt idx="2970">
                        <c:v>11.400146479999997</c:v>
                      </c:pt>
                      <c:pt idx="2971">
                        <c:v>11.400146479999997</c:v>
                      </c:pt>
                      <c:pt idx="2972">
                        <c:v>11.400146479999997</c:v>
                      </c:pt>
                      <c:pt idx="2973">
                        <c:v>11.400146479999997</c:v>
                      </c:pt>
                      <c:pt idx="2974">
                        <c:v>11.400146479999997</c:v>
                      </c:pt>
                      <c:pt idx="2975">
                        <c:v>11.400146479999997</c:v>
                      </c:pt>
                      <c:pt idx="2976">
                        <c:v>11.400146479999997</c:v>
                      </c:pt>
                      <c:pt idx="2977">
                        <c:v>11.400146479999997</c:v>
                      </c:pt>
                      <c:pt idx="2978">
                        <c:v>11.400146479999997</c:v>
                      </c:pt>
                      <c:pt idx="2979">
                        <c:v>11.400146479999997</c:v>
                      </c:pt>
                      <c:pt idx="2980">
                        <c:v>11.400146479999997</c:v>
                      </c:pt>
                      <c:pt idx="2981">
                        <c:v>11.400146479999997</c:v>
                      </c:pt>
                      <c:pt idx="2982">
                        <c:v>11.400146479999997</c:v>
                      </c:pt>
                      <c:pt idx="2983">
                        <c:v>11.400146479999997</c:v>
                      </c:pt>
                      <c:pt idx="2984">
                        <c:v>11.400146479999997</c:v>
                      </c:pt>
                      <c:pt idx="2985">
                        <c:v>11.400146479999997</c:v>
                      </c:pt>
                      <c:pt idx="2986">
                        <c:v>11.400146479999997</c:v>
                      </c:pt>
                      <c:pt idx="2987">
                        <c:v>11.400146479999997</c:v>
                      </c:pt>
                      <c:pt idx="2988">
                        <c:v>11.400146479999997</c:v>
                      </c:pt>
                      <c:pt idx="2989">
                        <c:v>11.400146479999997</c:v>
                      </c:pt>
                      <c:pt idx="2990">
                        <c:v>11.400146479999997</c:v>
                      </c:pt>
                      <c:pt idx="2991">
                        <c:v>11.400146479999997</c:v>
                      </c:pt>
                      <c:pt idx="2992">
                        <c:v>11.400146479999997</c:v>
                      </c:pt>
                      <c:pt idx="2993">
                        <c:v>11.400146479999997</c:v>
                      </c:pt>
                      <c:pt idx="2994">
                        <c:v>11.400146479999997</c:v>
                      </c:pt>
                      <c:pt idx="2995">
                        <c:v>11.400146479999997</c:v>
                      </c:pt>
                      <c:pt idx="2996">
                        <c:v>11.400146479999997</c:v>
                      </c:pt>
                      <c:pt idx="2997">
                        <c:v>11.400146479999997</c:v>
                      </c:pt>
                      <c:pt idx="2998">
                        <c:v>11.400146479999997</c:v>
                      </c:pt>
                      <c:pt idx="2999">
                        <c:v>11.400146479999997</c:v>
                      </c:pt>
                      <c:pt idx="3000">
                        <c:v>11.400146479999997</c:v>
                      </c:pt>
                      <c:pt idx="3001">
                        <c:v>11.400146479999997</c:v>
                      </c:pt>
                      <c:pt idx="3002">
                        <c:v>11.400146479999997</c:v>
                      </c:pt>
                      <c:pt idx="3003">
                        <c:v>11.400146479999997</c:v>
                      </c:pt>
                      <c:pt idx="3004">
                        <c:v>11.400146479999997</c:v>
                      </c:pt>
                      <c:pt idx="3005">
                        <c:v>11.400146479999997</c:v>
                      </c:pt>
                      <c:pt idx="3006">
                        <c:v>11.400146479999997</c:v>
                      </c:pt>
                      <c:pt idx="3007">
                        <c:v>11.400146479999997</c:v>
                      </c:pt>
                      <c:pt idx="3008">
                        <c:v>11.400146479999997</c:v>
                      </c:pt>
                      <c:pt idx="3009">
                        <c:v>11.400146479999997</c:v>
                      </c:pt>
                      <c:pt idx="3010">
                        <c:v>11.400146479999997</c:v>
                      </c:pt>
                      <c:pt idx="3011">
                        <c:v>11.400146479999997</c:v>
                      </c:pt>
                      <c:pt idx="3012">
                        <c:v>11.400146479999997</c:v>
                      </c:pt>
                      <c:pt idx="3013">
                        <c:v>11.400146479999997</c:v>
                      </c:pt>
                      <c:pt idx="3014">
                        <c:v>11.400146479999997</c:v>
                      </c:pt>
                      <c:pt idx="3015">
                        <c:v>11.400146479999997</c:v>
                      </c:pt>
                      <c:pt idx="3016">
                        <c:v>11.400146479999997</c:v>
                      </c:pt>
                      <c:pt idx="3017">
                        <c:v>11.400146479999997</c:v>
                      </c:pt>
                      <c:pt idx="3018">
                        <c:v>11.400146479999997</c:v>
                      </c:pt>
                      <c:pt idx="3019">
                        <c:v>11.400146479999997</c:v>
                      </c:pt>
                      <c:pt idx="3020">
                        <c:v>11.400146479999997</c:v>
                      </c:pt>
                      <c:pt idx="3021">
                        <c:v>11.400146479999997</c:v>
                      </c:pt>
                      <c:pt idx="3022">
                        <c:v>11.400146479999997</c:v>
                      </c:pt>
                      <c:pt idx="3023">
                        <c:v>11.400146479999997</c:v>
                      </c:pt>
                      <c:pt idx="3024">
                        <c:v>11.400146479999997</c:v>
                      </c:pt>
                      <c:pt idx="3025">
                        <c:v>11.400146479999997</c:v>
                      </c:pt>
                      <c:pt idx="3026">
                        <c:v>11.400146479999997</c:v>
                      </c:pt>
                      <c:pt idx="3027">
                        <c:v>11.400146479999997</c:v>
                      </c:pt>
                      <c:pt idx="3028">
                        <c:v>11.400146479999997</c:v>
                      </c:pt>
                      <c:pt idx="3029">
                        <c:v>11.400146479999997</c:v>
                      </c:pt>
                      <c:pt idx="3030">
                        <c:v>11.400146479999997</c:v>
                      </c:pt>
                      <c:pt idx="3031">
                        <c:v>11.400146479999997</c:v>
                      </c:pt>
                      <c:pt idx="3032">
                        <c:v>11.400146479999997</c:v>
                      </c:pt>
                      <c:pt idx="3033">
                        <c:v>11.400146479999997</c:v>
                      </c:pt>
                      <c:pt idx="3034">
                        <c:v>11.400146479999997</c:v>
                      </c:pt>
                      <c:pt idx="3035">
                        <c:v>11.400146479999997</c:v>
                      </c:pt>
                      <c:pt idx="3036">
                        <c:v>11.300048830000001</c:v>
                      </c:pt>
                      <c:pt idx="3037">
                        <c:v>11.300048830000001</c:v>
                      </c:pt>
                      <c:pt idx="3038">
                        <c:v>11.300048830000001</c:v>
                      </c:pt>
                      <c:pt idx="3039">
                        <c:v>11.300048830000001</c:v>
                      </c:pt>
                      <c:pt idx="3040">
                        <c:v>11.300048830000001</c:v>
                      </c:pt>
                      <c:pt idx="3041">
                        <c:v>11.300048830000001</c:v>
                      </c:pt>
                      <c:pt idx="3042">
                        <c:v>11.300048830000001</c:v>
                      </c:pt>
                      <c:pt idx="3043">
                        <c:v>11.300048830000001</c:v>
                      </c:pt>
                      <c:pt idx="3044">
                        <c:v>11.300048830000001</c:v>
                      </c:pt>
                      <c:pt idx="3045">
                        <c:v>11.300048830000001</c:v>
                      </c:pt>
                      <c:pt idx="3046">
                        <c:v>11.300048830000001</c:v>
                      </c:pt>
                      <c:pt idx="3047">
                        <c:v>11.300048830000001</c:v>
                      </c:pt>
                      <c:pt idx="3048">
                        <c:v>11.300048830000001</c:v>
                      </c:pt>
                      <c:pt idx="3049">
                        <c:v>11.300048830000001</c:v>
                      </c:pt>
                      <c:pt idx="3050">
                        <c:v>11.300048830000001</c:v>
                      </c:pt>
                      <c:pt idx="3051">
                        <c:v>11.300048830000001</c:v>
                      </c:pt>
                      <c:pt idx="3052">
                        <c:v>11.300048830000001</c:v>
                      </c:pt>
                      <c:pt idx="3053">
                        <c:v>11.300048830000001</c:v>
                      </c:pt>
                      <c:pt idx="3054">
                        <c:v>11.300048830000001</c:v>
                      </c:pt>
                      <c:pt idx="3055">
                        <c:v>11.300048830000001</c:v>
                      </c:pt>
                      <c:pt idx="3056">
                        <c:v>11.300048830000001</c:v>
                      </c:pt>
                      <c:pt idx="3057">
                        <c:v>11.300048830000001</c:v>
                      </c:pt>
                      <c:pt idx="3058">
                        <c:v>11.300048830000001</c:v>
                      </c:pt>
                      <c:pt idx="3059">
                        <c:v>11.300048830000001</c:v>
                      </c:pt>
                      <c:pt idx="3060">
                        <c:v>11.300048830000001</c:v>
                      </c:pt>
                      <c:pt idx="3061">
                        <c:v>11.300048830000001</c:v>
                      </c:pt>
                      <c:pt idx="3062">
                        <c:v>11.300048830000001</c:v>
                      </c:pt>
                      <c:pt idx="3063">
                        <c:v>11.300048830000001</c:v>
                      </c:pt>
                      <c:pt idx="3064">
                        <c:v>11.300048830000001</c:v>
                      </c:pt>
                      <c:pt idx="3065">
                        <c:v>11.300048830000001</c:v>
                      </c:pt>
                      <c:pt idx="3066">
                        <c:v>11.300048830000001</c:v>
                      </c:pt>
                      <c:pt idx="3067">
                        <c:v>11.300048830000001</c:v>
                      </c:pt>
                      <c:pt idx="3068">
                        <c:v>11.300048830000001</c:v>
                      </c:pt>
                      <c:pt idx="3069">
                        <c:v>11.300048830000001</c:v>
                      </c:pt>
                      <c:pt idx="3070">
                        <c:v>11.300048830000001</c:v>
                      </c:pt>
                      <c:pt idx="3071">
                        <c:v>11.300048830000001</c:v>
                      </c:pt>
                      <c:pt idx="3072">
                        <c:v>11.300048830000001</c:v>
                      </c:pt>
                      <c:pt idx="3073">
                        <c:v>11.300048830000001</c:v>
                      </c:pt>
                      <c:pt idx="3074">
                        <c:v>11.300048830000001</c:v>
                      </c:pt>
                      <c:pt idx="3075">
                        <c:v>11.300048830000001</c:v>
                      </c:pt>
                      <c:pt idx="3076">
                        <c:v>11.300048830000001</c:v>
                      </c:pt>
                      <c:pt idx="3077">
                        <c:v>11.300048830000001</c:v>
                      </c:pt>
                      <c:pt idx="3078">
                        <c:v>11.300048830000001</c:v>
                      </c:pt>
                      <c:pt idx="3079">
                        <c:v>11.300048830000001</c:v>
                      </c:pt>
                      <c:pt idx="3080">
                        <c:v>11.300048830000001</c:v>
                      </c:pt>
                      <c:pt idx="3081">
                        <c:v>11.300048830000001</c:v>
                      </c:pt>
                      <c:pt idx="3082">
                        <c:v>11.300048830000001</c:v>
                      </c:pt>
                      <c:pt idx="3083">
                        <c:v>11.300048830000001</c:v>
                      </c:pt>
                      <c:pt idx="3084">
                        <c:v>11.300048830000001</c:v>
                      </c:pt>
                      <c:pt idx="3085">
                        <c:v>11.300048830000001</c:v>
                      </c:pt>
                      <c:pt idx="3086">
                        <c:v>11.300048830000001</c:v>
                      </c:pt>
                      <c:pt idx="3087">
                        <c:v>11.300048830000001</c:v>
                      </c:pt>
                      <c:pt idx="3088">
                        <c:v>11.300048830000001</c:v>
                      </c:pt>
                      <c:pt idx="3089">
                        <c:v>11.300048830000001</c:v>
                      </c:pt>
                      <c:pt idx="3090">
                        <c:v>11.300048830000001</c:v>
                      </c:pt>
                      <c:pt idx="3091">
                        <c:v>11.300048830000001</c:v>
                      </c:pt>
                      <c:pt idx="3092">
                        <c:v>11.300048830000001</c:v>
                      </c:pt>
                      <c:pt idx="3093">
                        <c:v>11.300048830000001</c:v>
                      </c:pt>
                      <c:pt idx="3094">
                        <c:v>11.300048830000001</c:v>
                      </c:pt>
                      <c:pt idx="3095">
                        <c:v>11.300048830000001</c:v>
                      </c:pt>
                      <c:pt idx="3096">
                        <c:v>11.300048830000001</c:v>
                      </c:pt>
                      <c:pt idx="3097">
                        <c:v>11.300048830000001</c:v>
                      </c:pt>
                      <c:pt idx="3098">
                        <c:v>11.300048830000001</c:v>
                      </c:pt>
                      <c:pt idx="3099">
                        <c:v>11.300048830000001</c:v>
                      </c:pt>
                      <c:pt idx="3100">
                        <c:v>11.300048830000001</c:v>
                      </c:pt>
                      <c:pt idx="3101">
                        <c:v>11.300048830000001</c:v>
                      </c:pt>
                      <c:pt idx="3102">
                        <c:v>11.300048830000001</c:v>
                      </c:pt>
                      <c:pt idx="3103">
                        <c:v>11.300048830000001</c:v>
                      </c:pt>
                      <c:pt idx="3104">
                        <c:v>11.300048830000001</c:v>
                      </c:pt>
                      <c:pt idx="3105">
                        <c:v>11.300048830000001</c:v>
                      </c:pt>
                      <c:pt idx="3106">
                        <c:v>11.300048830000001</c:v>
                      </c:pt>
                      <c:pt idx="3107">
                        <c:v>11.300048830000001</c:v>
                      </c:pt>
                      <c:pt idx="3108">
                        <c:v>11.300048830000001</c:v>
                      </c:pt>
                      <c:pt idx="3109">
                        <c:v>11.300048830000001</c:v>
                      </c:pt>
                      <c:pt idx="3110">
                        <c:v>11.300048830000001</c:v>
                      </c:pt>
                      <c:pt idx="3111">
                        <c:v>11.300048830000001</c:v>
                      </c:pt>
                      <c:pt idx="3112">
                        <c:v>11.300048830000001</c:v>
                      </c:pt>
                      <c:pt idx="3113">
                        <c:v>11.300048830000001</c:v>
                      </c:pt>
                      <c:pt idx="3114">
                        <c:v>11.300048830000001</c:v>
                      </c:pt>
                      <c:pt idx="3115">
                        <c:v>11.200195309999998</c:v>
                      </c:pt>
                      <c:pt idx="3116">
                        <c:v>11.200195309999998</c:v>
                      </c:pt>
                      <c:pt idx="3117">
                        <c:v>11.200195309999998</c:v>
                      </c:pt>
                      <c:pt idx="3118">
                        <c:v>11.200195309999998</c:v>
                      </c:pt>
                      <c:pt idx="3119">
                        <c:v>11.200195309999998</c:v>
                      </c:pt>
                      <c:pt idx="3120">
                        <c:v>11.200195309999998</c:v>
                      </c:pt>
                      <c:pt idx="3121">
                        <c:v>11.200195309999998</c:v>
                      </c:pt>
                      <c:pt idx="3122">
                        <c:v>11.200195309999998</c:v>
                      </c:pt>
                      <c:pt idx="3123">
                        <c:v>11.200195309999998</c:v>
                      </c:pt>
                      <c:pt idx="3124">
                        <c:v>11.200195309999998</c:v>
                      </c:pt>
                      <c:pt idx="3125">
                        <c:v>11.200195309999998</c:v>
                      </c:pt>
                      <c:pt idx="3126">
                        <c:v>11.200195309999998</c:v>
                      </c:pt>
                      <c:pt idx="3127">
                        <c:v>11.200195309999998</c:v>
                      </c:pt>
                      <c:pt idx="3128">
                        <c:v>11.200195309999998</c:v>
                      </c:pt>
                      <c:pt idx="3129">
                        <c:v>11.200195309999998</c:v>
                      </c:pt>
                      <c:pt idx="3130">
                        <c:v>11.200195309999998</c:v>
                      </c:pt>
                      <c:pt idx="3131">
                        <c:v>11.200195309999998</c:v>
                      </c:pt>
                      <c:pt idx="3132">
                        <c:v>11.200195309999998</c:v>
                      </c:pt>
                      <c:pt idx="3133">
                        <c:v>11.200195309999998</c:v>
                      </c:pt>
                      <c:pt idx="3134">
                        <c:v>11.200195309999998</c:v>
                      </c:pt>
                      <c:pt idx="3135">
                        <c:v>11.200195309999998</c:v>
                      </c:pt>
                      <c:pt idx="3136">
                        <c:v>11.200195309999998</c:v>
                      </c:pt>
                      <c:pt idx="3137">
                        <c:v>11.200195309999998</c:v>
                      </c:pt>
                      <c:pt idx="3138">
                        <c:v>11.200195309999998</c:v>
                      </c:pt>
                      <c:pt idx="3139">
                        <c:v>11.200195309999998</c:v>
                      </c:pt>
                      <c:pt idx="3140">
                        <c:v>11.200195309999998</c:v>
                      </c:pt>
                      <c:pt idx="3141">
                        <c:v>11.200195309999998</c:v>
                      </c:pt>
                      <c:pt idx="3142">
                        <c:v>11.200195309999998</c:v>
                      </c:pt>
                      <c:pt idx="3143">
                        <c:v>11.200195309999998</c:v>
                      </c:pt>
                      <c:pt idx="3144">
                        <c:v>11.200195309999998</c:v>
                      </c:pt>
                      <c:pt idx="3145">
                        <c:v>11.200195309999998</c:v>
                      </c:pt>
                      <c:pt idx="3146">
                        <c:v>11.200195309999998</c:v>
                      </c:pt>
                      <c:pt idx="3147">
                        <c:v>11.200195309999998</c:v>
                      </c:pt>
                      <c:pt idx="3148">
                        <c:v>11.200195309999998</c:v>
                      </c:pt>
                      <c:pt idx="3149">
                        <c:v>11.200195309999998</c:v>
                      </c:pt>
                      <c:pt idx="3150">
                        <c:v>11.200195309999998</c:v>
                      </c:pt>
                      <c:pt idx="3151">
                        <c:v>11.200195309999998</c:v>
                      </c:pt>
                      <c:pt idx="3152">
                        <c:v>11.200195309999998</c:v>
                      </c:pt>
                      <c:pt idx="3153">
                        <c:v>11.200195309999998</c:v>
                      </c:pt>
                      <c:pt idx="3154">
                        <c:v>11.200195309999998</c:v>
                      </c:pt>
                      <c:pt idx="3155">
                        <c:v>11.200195309999998</c:v>
                      </c:pt>
                      <c:pt idx="3156">
                        <c:v>11.200195309999998</c:v>
                      </c:pt>
                      <c:pt idx="3157">
                        <c:v>11.200195309999998</c:v>
                      </c:pt>
                      <c:pt idx="3158">
                        <c:v>11.200195309999998</c:v>
                      </c:pt>
                      <c:pt idx="3159">
                        <c:v>11.200195309999998</c:v>
                      </c:pt>
                      <c:pt idx="3160">
                        <c:v>11.200195309999998</c:v>
                      </c:pt>
                      <c:pt idx="3161">
                        <c:v>11.200195309999998</c:v>
                      </c:pt>
                      <c:pt idx="3162">
                        <c:v>11.200195309999998</c:v>
                      </c:pt>
                      <c:pt idx="3163">
                        <c:v>11.200195309999998</c:v>
                      </c:pt>
                      <c:pt idx="3164">
                        <c:v>11.200195309999998</c:v>
                      </c:pt>
                      <c:pt idx="3165">
                        <c:v>11.200195309999998</c:v>
                      </c:pt>
                      <c:pt idx="3166">
                        <c:v>11.200195309999998</c:v>
                      </c:pt>
                      <c:pt idx="3167">
                        <c:v>11.200195309999998</c:v>
                      </c:pt>
                      <c:pt idx="3168">
                        <c:v>11.200195309999998</c:v>
                      </c:pt>
                      <c:pt idx="3169">
                        <c:v>11.200195309999998</c:v>
                      </c:pt>
                      <c:pt idx="3170">
                        <c:v>11.200195309999998</c:v>
                      </c:pt>
                      <c:pt idx="3171">
                        <c:v>11.200195309999998</c:v>
                      </c:pt>
                      <c:pt idx="3172">
                        <c:v>11.200195309999998</c:v>
                      </c:pt>
                      <c:pt idx="3173">
                        <c:v>11.200195309999998</c:v>
                      </c:pt>
                      <c:pt idx="3174">
                        <c:v>11.200195309999998</c:v>
                      </c:pt>
                      <c:pt idx="3175">
                        <c:v>11.200195309999998</c:v>
                      </c:pt>
                      <c:pt idx="3176">
                        <c:v>11.200195309999998</c:v>
                      </c:pt>
                      <c:pt idx="3177">
                        <c:v>11.200195309999998</c:v>
                      </c:pt>
                      <c:pt idx="3178">
                        <c:v>11.200195309999998</c:v>
                      </c:pt>
                      <c:pt idx="3179">
                        <c:v>11.200195309999998</c:v>
                      </c:pt>
                      <c:pt idx="3180">
                        <c:v>11.200195309999998</c:v>
                      </c:pt>
                      <c:pt idx="3181">
                        <c:v>11.200195309999998</c:v>
                      </c:pt>
                      <c:pt idx="3182">
                        <c:v>11.200195309999998</c:v>
                      </c:pt>
                      <c:pt idx="3183">
                        <c:v>11.200195309999998</c:v>
                      </c:pt>
                      <c:pt idx="3184">
                        <c:v>11.200195309999998</c:v>
                      </c:pt>
                      <c:pt idx="3185">
                        <c:v>11.200195309999998</c:v>
                      </c:pt>
                      <c:pt idx="3186">
                        <c:v>11.200195309999998</c:v>
                      </c:pt>
                      <c:pt idx="3187">
                        <c:v>11.200195309999998</c:v>
                      </c:pt>
                      <c:pt idx="3188">
                        <c:v>11.200195309999998</c:v>
                      </c:pt>
                      <c:pt idx="3189">
                        <c:v>11.200195309999998</c:v>
                      </c:pt>
                      <c:pt idx="3190">
                        <c:v>11.200195309999998</c:v>
                      </c:pt>
                      <c:pt idx="3191">
                        <c:v>11.200195309999998</c:v>
                      </c:pt>
                      <c:pt idx="3192">
                        <c:v>11.200195309999998</c:v>
                      </c:pt>
                      <c:pt idx="3193">
                        <c:v>11.200195309999998</c:v>
                      </c:pt>
                      <c:pt idx="3194">
                        <c:v>11.200195309999998</c:v>
                      </c:pt>
                      <c:pt idx="3195">
                        <c:v>11.200195309999998</c:v>
                      </c:pt>
                      <c:pt idx="3196">
                        <c:v>11.200195309999998</c:v>
                      </c:pt>
                      <c:pt idx="3197">
                        <c:v>11.200195309999998</c:v>
                      </c:pt>
                      <c:pt idx="3198">
                        <c:v>11.100097660000003</c:v>
                      </c:pt>
                      <c:pt idx="3199">
                        <c:v>11.100097660000003</c:v>
                      </c:pt>
                      <c:pt idx="3200">
                        <c:v>11.100097660000003</c:v>
                      </c:pt>
                      <c:pt idx="3201">
                        <c:v>11.100097660000003</c:v>
                      </c:pt>
                      <c:pt idx="3202">
                        <c:v>11.100097660000003</c:v>
                      </c:pt>
                      <c:pt idx="3203">
                        <c:v>11.100097660000003</c:v>
                      </c:pt>
                      <c:pt idx="3204">
                        <c:v>11.100097660000003</c:v>
                      </c:pt>
                      <c:pt idx="3205">
                        <c:v>11.100097660000003</c:v>
                      </c:pt>
                      <c:pt idx="3206">
                        <c:v>11.100097660000003</c:v>
                      </c:pt>
                      <c:pt idx="3207">
                        <c:v>11.100097660000003</c:v>
                      </c:pt>
                      <c:pt idx="3208">
                        <c:v>11.100097660000003</c:v>
                      </c:pt>
                      <c:pt idx="3209">
                        <c:v>11.100097660000003</c:v>
                      </c:pt>
                      <c:pt idx="3210">
                        <c:v>11.100097660000003</c:v>
                      </c:pt>
                      <c:pt idx="3211">
                        <c:v>11.100097660000003</c:v>
                      </c:pt>
                      <c:pt idx="3212">
                        <c:v>11.100097660000003</c:v>
                      </c:pt>
                      <c:pt idx="3213">
                        <c:v>11.100097660000003</c:v>
                      </c:pt>
                      <c:pt idx="3214">
                        <c:v>11.100097660000003</c:v>
                      </c:pt>
                      <c:pt idx="3215">
                        <c:v>11.100097660000003</c:v>
                      </c:pt>
                      <c:pt idx="3216">
                        <c:v>11.100097660000003</c:v>
                      </c:pt>
                      <c:pt idx="3217">
                        <c:v>11.100097660000003</c:v>
                      </c:pt>
                      <c:pt idx="3218">
                        <c:v>11.100097660000003</c:v>
                      </c:pt>
                      <c:pt idx="3219">
                        <c:v>11.100097660000003</c:v>
                      </c:pt>
                      <c:pt idx="3220">
                        <c:v>11.100097660000003</c:v>
                      </c:pt>
                      <c:pt idx="3221">
                        <c:v>11.100097660000003</c:v>
                      </c:pt>
                      <c:pt idx="3222">
                        <c:v>11.100097660000003</c:v>
                      </c:pt>
                      <c:pt idx="3223">
                        <c:v>11.100097660000003</c:v>
                      </c:pt>
                      <c:pt idx="3224">
                        <c:v>11.100097660000003</c:v>
                      </c:pt>
                      <c:pt idx="3225">
                        <c:v>11.100097660000003</c:v>
                      </c:pt>
                      <c:pt idx="3226">
                        <c:v>11.100097660000003</c:v>
                      </c:pt>
                      <c:pt idx="3227">
                        <c:v>11.100097660000003</c:v>
                      </c:pt>
                      <c:pt idx="3228">
                        <c:v>11.100097660000003</c:v>
                      </c:pt>
                      <c:pt idx="3229">
                        <c:v>11.100097660000003</c:v>
                      </c:pt>
                      <c:pt idx="3230">
                        <c:v>11.100097660000003</c:v>
                      </c:pt>
                      <c:pt idx="3231">
                        <c:v>11.100097660000003</c:v>
                      </c:pt>
                      <c:pt idx="3232">
                        <c:v>11.100097660000003</c:v>
                      </c:pt>
                      <c:pt idx="3233">
                        <c:v>11.100097660000003</c:v>
                      </c:pt>
                      <c:pt idx="3234">
                        <c:v>11.100097660000003</c:v>
                      </c:pt>
                      <c:pt idx="3235">
                        <c:v>11.100097660000003</c:v>
                      </c:pt>
                      <c:pt idx="3236">
                        <c:v>11.100097660000003</c:v>
                      </c:pt>
                      <c:pt idx="3237">
                        <c:v>11.100097660000003</c:v>
                      </c:pt>
                      <c:pt idx="3238">
                        <c:v>11.100097660000003</c:v>
                      </c:pt>
                      <c:pt idx="3239">
                        <c:v>11.100097660000003</c:v>
                      </c:pt>
                      <c:pt idx="3240">
                        <c:v>11.100097660000003</c:v>
                      </c:pt>
                      <c:pt idx="3241">
                        <c:v>11.100097660000003</c:v>
                      </c:pt>
                      <c:pt idx="3242">
                        <c:v>11.100097660000003</c:v>
                      </c:pt>
                      <c:pt idx="3243">
                        <c:v>11.100097660000003</c:v>
                      </c:pt>
                      <c:pt idx="3244">
                        <c:v>11.100097660000003</c:v>
                      </c:pt>
                      <c:pt idx="3245">
                        <c:v>11.100097660000003</c:v>
                      </c:pt>
                      <c:pt idx="3246">
                        <c:v>11.100097660000003</c:v>
                      </c:pt>
                      <c:pt idx="3247">
                        <c:v>11.100097660000003</c:v>
                      </c:pt>
                      <c:pt idx="3248">
                        <c:v>11.100097660000003</c:v>
                      </c:pt>
                      <c:pt idx="3249">
                        <c:v>11.100097660000003</c:v>
                      </c:pt>
                      <c:pt idx="3250">
                        <c:v>11.100097660000003</c:v>
                      </c:pt>
                      <c:pt idx="3251">
                        <c:v>11.100097660000003</c:v>
                      </c:pt>
                      <c:pt idx="3252">
                        <c:v>11.100097660000003</c:v>
                      </c:pt>
                      <c:pt idx="3253">
                        <c:v>11.100097660000003</c:v>
                      </c:pt>
                      <c:pt idx="3254">
                        <c:v>11.100097660000003</c:v>
                      </c:pt>
                      <c:pt idx="3255">
                        <c:v>11.100097660000003</c:v>
                      </c:pt>
                      <c:pt idx="3256">
                        <c:v>11.100097660000003</c:v>
                      </c:pt>
                      <c:pt idx="3257">
                        <c:v>11.100097660000003</c:v>
                      </c:pt>
                      <c:pt idx="3258">
                        <c:v>11.100097660000003</c:v>
                      </c:pt>
                      <c:pt idx="3259">
                        <c:v>11.100097660000003</c:v>
                      </c:pt>
                      <c:pt idx="3260">
                        <c:v>11.100097660000003</c:v>
                      </c:pt>
                      <c:pt idx="3261">
                        <c:v>11.100097660000003</c:v>
                      </c:pt>
                      <c:pt idx="3262">
                        <c:v>11.100097660000003</c:v>
                      </c:pt>
                      <c:pt idx="3263">
                        <c:v>11.100097660000003</c:v>
                      </c:pt>
                      <c:pt idx="3264">
                        <c:v>11.100097660000003</c:v>
                      </c:pt>
                      <c:pt idx="3265">
                        <c:v>11.100097660000003</c:v>
                      </c:pt>
                      <c:pt idx="3266">
                        <c:v>11.100097660000003</c:v>
                      </c:pt>
                      <c:pt idx="3267">
                        <c:v>11.100097660000003</c:v>
                      </c:pt>
                      <c:pt idx="3268">
                        <c:v>11.100097660000003</c:v>
                      </c:pt>
                      <c:pt idx="3269">
                        <c:v>11.100097660000003</c:v>
                      </c:pt>
                      <c:pt idx="3270">
                        <c:v>11.100097660000003</c:v>
                      </c:pt>
                      <c:pt idx="3271">
                        <c:v>11.100097660000003</c:v>
                      </c:pt>
                      <c:pt idx="3272">
                        <c:v>11.100097660000003</c:v>
                      </c:pt>
                      <c:pt idx="3273">
                        <c:v>11.100097660000003</c:v>
                      </c:pt>
                      <c:pt idx="3274">
                        <c:v>11.100097660000003</c:v>
                      </c:pt>
                      <c:pt idx="3275">
                        <c:v>11.100097660000003</c:v>
                      </c:pt>
                      <c:pt idx="3276">
                        <c:v>11.100097660000003</c:v>
                      </c:pt>
                      <c:pt idx="3277">
                        <c:v>11.100097660000003</c:v>
                      </c:pt>
                      <c:pt idx="3278">
                        <c:v>11.00024414</c:v>
                      </c:pt>
                      <c:pt idx="3279">
                        <c:v>11.00024414</c:v>
                      </c:pt>
                      <c:pt idx="3280">
                        <c:v>11.00024414</c:v>
                      </c:pt>
                      <c:pt idx="3281">
                        <c:v>11.00024414</c:v>
                      </c:pt>
                      <c:pt idx="3282">
                        <c:v>11.00024414</c:v>
                      </c:pt>
                      <c:pt idx="3283">
                        <c:v>11.00024414</c:v>
                      </c:pt>
                      <c:pt idx="3284">
                        <c:v>11.00024414</c:v>
                      </c:pt>
                      <c:pt idx="3285">
                        <c:v>11.00024414</c:v>
                      </c:pt>
                      <c:pt idx="3286">
                        <c:v>11.00024414</c:v>
                      </c:pt>
                      <c:pt idx="3287">
                        <c:v>11.00024414</c:v>
                      </c:pt>
                      <c:pt idx="3288">
                        <c:v>11.00024414</c:v>
                      </c:pt>
                      <c:pt idx="3289">
                        <c:v>11.00024414</c:v>
                      </c:pt>
                      <c:pt idx="3290">
                        <c:v>11.00024414</c:v>
                      </c:pt>
                      <c:pt idx="3291">
                        <c:v>11.00024414</c:v>
                      </c:pt>
                      <c:pt idx="3292">
                        <c:v>11.00024414</c:v>
                      </c:pt>
                      <c:pt idx="3293">
                        <c:v>11.00024414</c:v>
                      </c:pt>
                      <c:pt idx="3294">
                        <c:v>11.00024414</c:v>
                      </c:pt>
                      <c:pt idx="3295">
                        <c:v>11.00024414</c:v>
                      </c:pt>
                      <c:pt idx="3296">
                        <c:v>11.00024414</c:v>
                      </c:pt>
                      <c:pt idx="3297">
                        <c:v>11.00024414</c:v>
                      </c:pt>
                      <c:pt idx="3298">
                        <c:v>11.00024414</c:v>
                      </c:pt>
                      <c:pt idx="3299">
                        <c:v>11.00024414</c:v>
                      </c:pt>
                      <c:pt idx="3300">
                        <c:v>11.00024414</c:v>
                      </c:pt>
                      <c:pt idx="3301">
                        <c:v>11.00024414</c:v>
                      </c:pt>
                      <c:pt idx="3302">
                        <c:v>11.00024414</c:v>
                      </c:pt>
                      <c:pt idx="3303">
                        <c:v>11.00024414</c:v>
                      </c:pt>
                      <c:pt idx="3304">
                        <c:v>11.00024414</c:v>
                      </c:pt>
                      <c:pt idx="3305">
                        <c:v>11.00024414</c:v>
                      </c:pt>
                      <c:pt idx="3306">
                        <c:v>11.00024414</c:v>
                      </c:pt>
                      <c:pt idx="3307">
                        <c:v>11.00024414</c:v>
                      </c:pt>
                      <c:pt idx="3308">
                        <c:v>11.00024414</c:v>
                      </c:pt>
                      <c:pt idx="3309">
                        <c:v>11.00024414</c:v>
                      </c:pt>
                      <c:pt idx="3310">
                        <c:v>11.00024414</c:v>
                      </c:pt>
                      <c:pt idx="3311">
                        <c:v>11.00024414</c:v>
                      </c:pt>
                      <c:pt idx="3312">
                        <c:v>11.00024414</c:v>
                      </c:pt>
                      <c:pt idx="3313">
                        <c:v>11.00024414</c:v>
                      </c:pt>
                      <c:pt idx="3314">
                        <c:v>11.00024414</c:v>
                      </c:pt>
                      <c:pt idx="3315">
                        <c:v>11.00024414</c:v>
                      </c:pt>
                      <c:pt idx="3316">
                        <c:v>11.00024414</c:v>
                      </c:pt>
                      <c:pt idx="3317">
                        <c:v>11.00024414</c:v>
                      </c:pt>
                      <c:pt idx="3318">
                        <c:v>11.00024414</c:v>
                      </c:pt>
                      <c:pt idx="3319">
                        <c:v>11.00024414</c:v>
                      </c:pt>
                      <c:pt idx="3320">
                        <c:v>11.00024414</c:v>
                      </c:pt>
                      <c:pt idx="3321">
                        <c:v>11.00024414</c:v>
                      </c:pt>
                      <c:pt idx="3322">
                        <c:v>11.00024414</c:v>
                      </c:pt>
                      <c:pt idx="3323">
                        <c:v>11.00024414</c:v>
                      </c:pt>
                      <c:pt idx="3324">
                        <c:v>11.00024414</c:v>
                      </c:pt>
                      <c:pt idx="3325">
                        <c:v>11.00024414</c:v>
                      </c:pt>
                      <c:pt idx="3326">
                        <c:v>11.00024414</c:v>
                      </c:pt>
                      <c:pt idx="3327">
                        <c:v>11.00024414</c:v>
                      </c:pt>
                      <c:pt idx="3328">
                        <c:v>11.00024414</c:v>
                      </c:pt>
                      <c:pt idx="3329">
                        <c:v>11.00024414</c:v>
                      </c:pt>
                      <c:pt idx="3330">
                        <c:v>11.00024414</c:v>
                      </c:pt>
                      <c:pt idx="3331">
                        <c:v>11.00024414</c:v>
                      </c:pt>
                      <c:pt idx="3332">
                        <c:v>11.00024414</c:v>
                      </c:pt>
                      <c:pt idx="3333">
                        <c:v>11.00024414</c:v>
                      </c:pt>
                      <c:pt idx="3334">
                        <c:v>11.00024414</c:v>
                      </c:pt>
                      <c:pt idx="3335">
                        <c:v>11.00024414</c:v>
                      </c:pt>
                      <c:pt idx="3336">
                        <c:v>11.00024414</c:v>
                      </c:pt>
                      <c:pt idx="3337">
                        <c:v>11.00024414</c:v>
                      </c:pt>
                      <c:pt idx="3338">
                        <c:v>11.00024414</c:v>
                      </c:pt>
                      <c:pt idx="3339">
                        <c:v>11.00024414</c:v>
                      </c:pt>
                      <c:pt idx="3340">
                        <c:v>11.00024414</c:v>
                      </c:pt>
                      <c:pt idx="3341">
                        <c:v>11.00024414</c:v>
                      </c:pt>
                      <c:pt idx="3342">
                        <c:v>11.00024414</c:v>
                      </c:pt>
                      <c:pt idx="3343">
                        <c:v>11.00024414</c:v>
                      </c:pt>
                      <c:pt idx="3344">
                        <c:v>11.00024414</c:v>
                      </c:pt>
                      <c:pt idx="3345">
                        <c:v>11.00024414</c:v>
                      </c:pt>
                      <c:pt idx="3346">
                        <c:v>11.00024414</c:v>
                      </c:pt>
                      <c:pt idx="3347">
                        <c:v>11.00024414</c:v>
                      </c:pt>
                      <c:pt idx="3348">
                        <c:v>11.00024414</c:v>
                      </c:pt>
                      <c:pt idx="3349">
                        <c:v>11.00024414</c:v>
                      </c:pt>
                      <c:pt idx="3350">
                        <c:v>11.00024414</c:v>
                      </c:pt>
                      <c:pt idx="3351">
                        <c:v>11.00024414</c:v>
                      </c:pt>
                      <c:pt idx="3352">
                        <c:v>11.00024414</c:v>
                      </c:pt>
                      <c:pt idx="3353">
                        <c:v>11.00024414</c:v>
                      </c:pt>
                      <c:pt idx="3354">
                        <c:v>11.00024414</c:v>
                      </c:pt>
                      <c:pt idx="3355">
                        <c:v>10.900146479999997</c:v>
                      </c:pt>
                      <c:pt idx="3356">
                        <c:v>10.900146479999997</c:v>
                      </c:pt>
                      <c:pt idx="3357">
                        <c:v>10.900146479999997</c:v>
                      </c:pt>
                      <c:pt idx="3358">
                        <c:v>10.900146479999997</c:v>
                      </c:pt>
                      <c:pt idx="3359">
                        <c:v>10.900146479999997</c:v>
                      </c:pt>
                      <c:pt idx="3360">
                        <c:v>10.900146479999997</c:v>
                      </c:pt>
                      <c:pt idx="3361">
                        <c:v>10.900146479999997</c:v>
                      </c:pt>
                      <c:pt idx="3362">
                        <c:v>10.900146479999997</c:v>
                      </c:pt>
                      <c:pt idx="3363">
                        <c:v>10.900146479999997</c:v>
                      </c:pt>
                      <c:pt idx="3364">
                        <c:v>10.900146479999997</c:v>
                      </c:pt>
                      <c:pt idx="3365">
                        <c:v>10.900146479999997</c:v>
                      </c:pt>
                      <c:pt idx="3366">
                        <c:v>10.900146479999997</c:v>
                      </c:pt>
                      <c:pt idx="3367">
                        <c:v>10.900146479999997</c:v>
                      </c:pt>
                      <c:pt idx="3368">
                        <c:v>10.900146479999997</c:v>
                      </c:pt>
                      <c:pt idx="3369">
                        <c:v>10.900146479999997</c:v>
                      </c:pt>
                      <c:pt idx="3370">
                        <c:v>10.900146479999997</c:v>
                      </c:pt>
                      <c:pt idx="3371">
                        <c:v>10.900146479999997</c:v>
                      </c:pt>
                      <c:pt idx="3372">
                        <c:v>10.900146479999997</c:v>
                      </c:pt>
                      <c:pt idx="3373">
                        <c:v>10.900146479999997</c:v>
                      </c:pt>
                      <c:pt idx="3374">
                        <c:v>10.900146479999997</c:v>
                      </c:pt>
                      <c:pt idx="3375">
                        <c:v>10.900146479999997</c:v>
                      </c:pt>
                      <c:pt idx="3376">
                        <c:v>10.900146479999997</c:v>
                      </c:pt>
                      <c:pt idx="3377">
                        <c:v>10.900146479999997</c:v>
                      </c:pt>
                      <c:pt idx="3378">
                        <c:v>10.900146479999997</c:v>
                      </c:pt>
                      <c:pt idx="3379">
                        <c:v>10.900146479999997</c:v>
                      </c:pt>
                      <c:pt idx="3380">
                        <c:v>10.900146479999997</c:v>
                      </c:pt>
                      <c:pt idx="3381">
                        <c:v>10.900146479999997</c:v>
                      </c:pt>
                      <c:pt idx="3382">
                        <c:v>10.900146479999997</c:v>
                      </c:pt>
                      <c:pt idx="3383">
                        <c:v>10.900146479999997</c:v>
                      </c:pt>
                      <c:pt idx="3384">
                        <c:v>10.900146479999997</c:v>
                      </c:pt>
                      <c:pt idx="3385">
                        <c:v>10.900146479999997</c:v>
                      </c:pt>
                      <c:pt idx="3386">
                        <c:v>10.900146479999997</c:v>
                      </c:pt>
                      <c:pt idx="3387">
                        <c:v>10.900146479999997</c:v>
                      </c:pt>
                      <c:pt idx="3388">
                        <c:v>10.900146479999997</c:v>
                      </c:pt>
                      <c:pt idx="3389">
                        <c:v>10.900146479999997</c:v>
                      </c:pt>
                      <c:pt idx="3390">
                        <c:v>10.900146479999997</c:v>
                      </c:pt>
                      <c:pt idx="3391">
                        <c:v>10.900146479999997</c:v>
                      </c:pt>
                      <c:pt idx="3392">
                        <c:v>10.900146479999997</c:v>
                      </c:pt>
                      <c:pt idx="3393">
                        <c:v>10.900146479999997</c:v>
                      </c:pt>
                      <c:pt idx="3394">
                        <c:v>10.900146479999997</c:v>
                      </c:pt>
                      <c:pt idx="3395">
                        <c:v>10.900146479999997</c:v>
                      </c:pt>
                      <c:pt idx="3396">
                        <c:v>10.900146479999997</c:v>
                      </c:pt>
                      <c:pt idx="3397">
                        <c:v>10.900146479999997</c:v>
                      </c:pt>
                      <c:pt idx="3398">
                        <c:v>10.900146479999997</c:v>
                      </c:pt>
                      <c:pt idx="3399">
                        <c:v>10.900146479999997</c:v>
                      </c:pt>
                      <c:pt idx="3400">
                        <c:v>10.900146479999997</c:v>
                      </c:pt>
                      <c:pt idx="3401">
                        <c:v>10.900146479999997</c:v>
                      </c:pt>
                      <c:pt idx="3402">
                        <c:v>10.900146479999997</c:v>
                      </c:pt>
                      <c:pt idx="3403">
                        <c:v>10.900146479999997</c:v>
                      </c:pt>
                      <c:pt idx="3404">
                        <c:v>10.900146479999997</c:v>
                      </c:pt>
                      <c:pt idx="3405">
                        <c:v>10.900146479999997</c:v>
                      </c:pt>
                      <c:pt idx="3406">
                        <c:v>10.900146479999997</c:v>
                      </c:pt>
                      <c:pt idx="3407">
                        <c:v>10.900146479999997</c:v>
                      </c:pt>
                      <c:pt idx="3408">
                        <c:v>10.900146479999997</c:v>
                      </c:pt>
                      <c:pt idx="3409">
                        <c:v>10.900146479999997</c:v>
                      </c:pt>
                      <c:pt idx="3410">
                        <c:v>10.900146479999997</c:v>
                      </c:pt>
                      <c:pt idx="3411">
                        <c:v>10.900146479999997</c:v>
                      </c:pt>
                      <c:pt idx="3412">
                        <c:v>10.900146479999997</c:v>
                      </c:pt>
                      <c:pt idx="3413">
                        <c:v>10.900146479999997</c:v>
                      </c:pt>
                      <c:pt idx="3414">
                        <c:v>10.900146479999997</c:v>
                      </c:pt>
                      <c:pt idx="3415">
                        <c:v>10.900146479999997</c:v>
                      </c:pt>
                      <c:pt idx="3416">
                        <c:v>10.900146479999997</c:v>
                      </c:pt>
                      <c:pt idx="3417">
                        <c:v>10.900146479999997</c:v>
                      </c:pt>
                      <c:pt idx="3418">
                        <c:v>10.900146479999997</c:v>
                      </c:pt>
                      <c:pt idx="3419">
                        <c:v>10.900146479999997</c:v>
                      </c:pt>
                      <c:pt idx="3420">
                        <c:v>10.900146479999997</c:v>
                      </c:pt>
                      <c:pt idx="3421">
                        <c:v>10.900146479999997</c:v>
                      </c:pt>
                      <c:pt idx="3422">
                        <c:v>10.900146479999997</c:v>
                      </c:pt>
                      <c:pt idx="3423">
                        <c:v>10.900146479999997</c:v>
                      </c:pt>
                      <c:pt idx="3424">
                        <c:v>10.900146479999997</c:v>
                      </c:pt>
                      <c:pt idx="3425">
                        <c:v>10.900146479999997</c:v>
                      </c:pt>
                      <c:pt idx="3426">
                        <c:v>10.900146479999997</c:v>
                      </c:pt>
                      <c:pt idx="3427">
                        <c:v>10.900146479999997</c:v>
                      </c:pt>
                      <c:pt idx="3428">
                        <c:v>10.900146479999997</c:v>
                      </c:pt>
                      <c:pt idx="3429">
                        <c:v>10.900146479999997</c:v>
                      </c:pt>
                      <c:pt idx="3430">
                        <c:v>10.900146479999997</c:v>
                      </c:pt>
                      <c:pt idx="3431">
                        <c:v>10.900146479999997</c:v>
                      </c:pt>
                      <c:pt idx="3432">
                        <c:v>10.900146479999997</c:v>
                      </c:pt>
                      <c:pt idx="3433">
                        <c:v>10.900146479999997</c:v>
                      </c:pt>
                      <c:pt idx="3434">
                        <c:v>10.900146479999997</c:v>
                      </c:pt>
                      <c:pt idx="3435">
                        <c:v>10.900146479999997</c:v>
                      </c:pt>
                      <c:pt idx="3436">
                        <c:v>10.900146479999997</c:v>
                      </c:pt>
                      <c:pt idx="3437">
                        <c:v>10.800048830000001</c:v>
                      </c:pt>
                      <c:pt idx="3438">
                        <c:v>10.800048830000001</c:v>
                      </c:pt>
                      <c:pt idx="3439">
                        <c:v>10.800048830000001</c:v>
                      </c:pt>
                      <c:pt idx="3440">
                        <c:v>10.800048830000001</c:v>
                      </c:pt>
                      <c:pt idx="3441">
                        <c:v>10.800048830000001</c:v>
                      </c:pt>
                      <c:pt idx="3442">
                        <c:v>10.800048830000001</c:v>
                      </c:pt>
                      <c:pt idx="3443">
                        <c:v>10.800048830000001</c:v>
                      </c:pt>
                      <c:pt idx="3444">
                        <c:v>10.800048830000001</c:v>
                      </c:pt>
                      <c:pt idx="3445">
                        <c:v>10.800048830000001</c:v>
                      </c:pt>
                      <c:pt idx="3446">
                        <c:v>10.800048830000001</c:v>
                      </c:pt>
                      <c:pt idx="3447">
                        <c:v>10.800048830000001</c:v>
                      </c:pt>
                      <c:pt idx="3448">
                        <c:v>10.800048830000001</c:v>
                      </c:pt>
                      <c:pt idx="3449">
                        <c:v>10.800048830000001</c:v>
                      </c:pt>
                      <c:pt idx="3450">
                        <c:v>10.800048830000001</c:v>
                      </c:pt>
                      <c:pt idx="3451">
                        <c:v>10.800048830000001</c:v>
                      </c:pt>
                      <c:pt idx="3452">
                        <c:v>10.800048830000001</c:v>
                      </c:pt>
                      <c:pt idx="3453">
                        <c:v>10.800048830000001</c:v>
                      </c:pt>
                      <c:pt idx="3454">
                        <c:v>10.800048830000001</c:v>
                      </c:pt>
                      <c:pt idx="3455">
                        <c:v>10.800048830000001</c:v>
                      </c:pt>
                      <c:pt idx="3456">
                        <c:v>10.800048830000001</c:v>
                      </c:pt>
                      <c:pt idx="3457">
                        <c:v>10.800048830000001</c:v>
                      </c:pt>
                      <c:pt idx="3458">
                        <c:v>10.800048830000001</c:v>
                      </c:pt>
                      <c:pt idx="3459">
                        <c:v>10.800048830000001</c:v>
                      </c:pt>
                      <c:pt idx="3460">
                        <c:v>10.800048830000001</c:v>
                      </c:pt>
                      <c:pt idx="3461">
                        <c:v>10.800048830000001</c:v>
                      </c:pt>
                      <c:pt idx="3462">
                        <c:v>10.800048830000001</c:v>
                      </c:pt>
                      <c:pt idx="3463">
                        <c:v>10.800048830000001</c:v>
                      </c:pt>
                      <c:pt idx="3464">
                        <c:v>10.800048830000001</c:v>
                      </c:pt>
                      <c:pt idx="3465">
                        <c:v>10.800048830000001</c:v>
                      </c:pt>
                      <c:pt idx="3466">
                        <c:v>10.800048830000001</c:v>
                      </c:pt>
                      <c:pt idx="3467">
                        <c:v>10.800048830000001</c:v>
                      </c:pt>
                      <c:pt idx="3468">
                        <c:v>10.800048830000001</c:v>
                      </c:pt>
                      <c:pt idx="3469">
                        <c:v>10.800048830000001</c:v>
                      </c:pt>
                      <c:pt idx="3470">
                        <c:v>10.800048830000001</c:v>
                      </c:pt>
                      <c:pt idx="3471">
                        <c:v>10.800048830000001</c:v>
                      </c:pt>
                      <c:pt idx="3472">
                        <c:v>10.800048830000001</c:v>
                      </c:pt>
                      <c:pt idx="3473">
                        <c:v>10.800048830000001</c:v>
                      </c:pt>
                      <c:pt idx="3474">
                        <c:v>10.800048830000001</c:v>
                      </c:pt>
                      <c:pt idx="3475">
                        <c:v>10.800048830000001</c:v>
                      </c:pt>
                      <c:pt idx="3476">
                        <c:v>10.800048830000001</c:v>
                      </c:pt>
                      <c:pt idx="3477">
                        <c:v>10.800048830000001</c:v>
                      </c:pt>
                      <c:pt idx="3478">
                        <c:v>10.800048830000001</c:v>
                      </c:pt>
                      <c:pt idx="3479">
                        <c:v>10.800048830000001</c:v>
                      </c:pt>
                      <c:pt idx="3480">
                        <c:v>10.800048830000001</c:v>
                      </c:pt>
                      <c:pt idx="3481">
                        <c:v>10.800048830000001</c:v>
                      </c:pt>
                      <c:pt idx="3482">
                        <c:v>10.800048830000001</c:v>
                      </c:pt>
                      <c:pt idx="3483">
                        <c:v>10.800048830000001</c:v>
                      </c:pt>
                      <c:pt idx="3484">
                        <c:v>10.800048830000001</c:v>
                      </c:pt>
                      <c:pt idx="3485">
                        <c:v>10.800048830000001</c:v>
                      </c:pt>
                      <c:pt idx="3486">
                        <c:v>10.800048830000001</c:v>
                      </c:pt>
                      <c:pt idx="3487">
                        <c:v>10.800048830000001</c:v>
                      </c:pt>
                      <c:pt idx="3488">
                        <c:v>10.800048830000001</c:v>
                      </c:pt>
                      <c:pt idx="3489">
                        <c:v>10.800048830000001</c:v>
                      </c:pt>
                      <c:pt idx="3490">
                        <c:v>10.800048830000001</c:v>
                      </c:pt>
                      <c:pt idx="3491">
                        <c:v>10.800048830000001</c:v>
                      </c:pt>
                      <c:pt idx="3492">
                        <c:v>10.800048830000001</c:v>
                      </c:pt>
                      <c:pt idx="3493">
                        <c:v>10.800048830000001</c:v>
                      </c:pt>
                      <c:pt idx="3494">
                        <c:v>10.800048830000001</c:v>
                      </c:pt>
                      <c:pt idx="3495">
                        <c:v>10.800048830000001</c:v>
                      </c:pt>
                      <c:pt idx="3496">
                        <c:v>10.800048830000001</c:v>
                      </c:pt>
                      <c:pt idx="3497">
                        <c:v>10.800048830000001</c:v>
                      </c:pt>
                      <c:pt idx="3498">
                        <c:v>10.800048830000001</c:v>
                      </c:pt>
                      <c:pt idx="3499">
                        <c:v>10.800048830000001</c:v>
                      </c:pt>
                      <c:pt idx="3500">
                        <c:v>10.800048830000001</c:v>
                      </c:pt>
                      <c:pt idx="3501">
                        <c:v>10.800048830000001</c:v>
                      </c:pt>
                      <c:pt idx="3502">
                        <c:v>10.800048830000001</c:v>
                      </c:pt>
                      <c:pt idx="3503">
                        <c:v>10.800048830000001</c:v>
                      </c:pt>
                      <c:pt idx="3504">
                        <c:v>10.800048830000001</c:v>
                      </c:pt>
                      <c:pt idx="3505">
                        <c:v>10.800048830000001</c:v>
                      </c:pt>
                      <c:pt idx="3506">
                        <c:v>10.800048830000001</c:v>
                      </c:pt>
                      <c:pt idx="3507">
                        <c:v>10.800048830000001</c:v>
                      </c:pt>
                      <c:pt idx="3508">
                        <c:v>10.800048830000001</c:v>
                      </c:pt>
                      <c:pt idx="3509">
                        <c:v>10.800048830000001</c:v>
                      </c:pt>
                      <c:pt idx="3510">
                        <c:v>10.800048830000001</c:v>
                      </c:pt>
                      <c:pt idx="3511">
                        <c:v>10.800048830000001</c:v>
                      </c:pt>
                      <c:pt idx="3512">
                        <c:v>10.800048830000001</c:v>
                      </c:pt>
                      <c:pt idx="3513">
                        <c:v>10.800048830000001</c:v>
                      </c:pt>
                      <c:pt idx="3514">
                        <c:v>10.800048830000001</c:v>
                      </c:pt>
                      <c:pt idx="3515">
                        <c:v>10.800048830000001</c:v>
                      </c:pt>
                      <c:pt idx="3516">
                        <c:v>10.800048830000001</c:v>
                      </c:pt>
                      <c:pt idx="3517">
                        <c:v>10.800048830000001</c:v>
                      </c:pt>
                      <c:pt idx="3518">
                        <c:v>10.800048830000001</c:v>
                      </c:pt>
                      <c:pt idx="3519">
                        <c:v>10.700195309999998</c:v>
                      </c:pt>
                      <c:pt idx="3520">
                        <c:v>10.700195309999998</c:v>
                      </c:pt>
                      <c:pt idx="3521">
                        <c:v>10.700195309999998</c:v>
                      </c:pt>
                      <c:pt idx="3522">
                        <c:v>10.700195309999998</c:v>
                      </c:pt>
                      <c:pt idx="3523">
                        <c:v>10.700195309999998</c:v>
                      </c:pt>
                      <c:pt idx="3524">
                        <c:v>10.700195309999998</c:v>
                      </c:pt>
                      <c:pt idx="3525">
                        <c:v>10.700195309999998</c:v>
                      </c:pt>
                      <c:pt idx="3526">
                        <c:v>10.700195309999998</c:v>
                      </c:pt>
                      <c:pt idx="3527">
                        <c:v>10.700195309999998</c:v>
                      </c:pt>
                      <c:pt idx="3528">
                        <c:v>10.700195309999998</c:v>
                      </c:pt>
                      <c:pt idx="3529">
                        <c:v>10.700195309999998</c:v>
                      </c:pt>
                      <c:pt idx="3530">
                        <c:v>10.700195309999998</c:v>
                      </c:pt>
                      <c:pt idx="3531">
                        <c:v>10.700195309999998</c:v>
                      </c:pt>
                      <c:pt idx="3532">
                        <c:v>10.700195309999998</c:v>
                      </c:pt>
                      <c:pt idx="3533">
                        <c:v>10.700195309999998</c:v>
                      </c:pt>
                      <c:pt idx="3534">
                        <c:v>10.700195309999998</c:v>
                      </c:pt>
                      <c:pt idx="3535">
                        <c:v>10.700195309999998</c:v>
                      </c:pt>
                      <c:pt idx="3536">
                        <c:v>10.700195309999998</c:v>
                      </c:pt>
                      <c:pt idx="3537">
                        <c:v>10.700195309999998</c:v>
                      </c:pt>
                      <c:pt idx="3538">
                        <c:v>10.700195309999998</c:v>
                      </c:pt>
                      <c:pt idx="3539">
                        <c:v>10.700195309999998</c:v>
                      </c:pt>
                      <c:pt idx="3540">
                        <c:v>10.700195309999998</c:v>
                      </c:pt>
                      <c:pt idx="3541">
                        <c:v>10.700195309999998</c:v>
                      </c:pt>
                      <c:pt idx="3542">
                        <c:v>10.700195309999998</c:v>
                      </c:pt>
                      <c:pt idx="3543">
                        <c:v>10.700195309999998</c:v>
                      </c:pt>
                      <c:pt idx="3544">
                        <c:v>10.700195309999998</c:v>
                      </c:pt>
                      <c:pt idx="3545">
                        <c:v>10.700195309999998</c:v>
                      </c:pt>
                      <c:pt idx="3546">
                        <c:v>10.700195309999998</c:v>
                      </c:pt>
                      <c:pt idx="3547">
                        <c:v>10.700195309999998</c:v>
                      </c:pt>
                      <c:pt idx="3548">
                        <c:v>10.700195309999998</c:v>
                      </c:pt>
                      <c:pt idx="3549">
                        <c:v>10.700195309999998</c:v>
                      </c:pt>
                      <c:pt idx="3550">
                        <c:v>10.700195309999998</c:v>
                      </c:pt>
                      <c:pt idx="3551">
                        <c:v>10.700195309999998</c:v>
                      </c:pt>
                      <c:pt idx="3552">
                        <c:v>10.700195309999998</c:v>
                      </c:pt>
                      <c:pt idx="3553">
                        <c:v>10.700195309999998</c:v>
                      </c:pt>
                      <c:pt idx="3554">
                        <c:v>10.700195309999998</c:v>
                      </c:pt>
                      <c:pt idx="3555">
                        <c:v>10.700195309999998</c:v>
                      </c:pt>
                      <c:pt idx="3556">
                        <c:v>10.700195309999998</c:v>
                      </c:pt>
                      <c:pt idx="3557">
                        <c:v>10.700195309999998</c:v>
                      </c:pt>
                      <c:pt idx="3558">
                        <c:v>10.700195309999998</c:v>
                      </c:pt>
                      <c:pt idx="3559">
                        <c:v>10.700195309999998</c:v>
                      </c:pt>
                      <c:pt idx="3560">
                        <c:v>10.700195309999998</c:v>
                      </c:pt>
                      <c:pt idx="3561">
                        <c:v>10.700195309999998</c:v>
                      </c:pt>
                      <c:pt idx="3562">
                        <c:v>10.700195309999998</c:v>
                      </c:pt>
                      <c:pt idx="3563">
                        <c:v>10.700195309999998</c:v>
                      </c:pt>
                      <c:pt idx="3564">
                        <c:v>10.700195309999998</c:v>
                      </c:pt>
                      <c:pt idx="3565">
                        <c:v>10.700195309999998</c:v>
                      </c:pt>
                      <c:pt idx="3566">
                        <c:v>10.700195309999998</c:v>
                      </c:pt>
                      <c:pt idx="3567">
                        <c:v>10.700195309999998</c:v>
                      </c:pt>
                      <c:pt idx="3568">
                        <c:v>10.700195309999998</c:v>
                      </c:pt>
                      <c:pt idx="3569">
                        <c:v>10.700195309999998</c:v>
                      </c:pt>
                      <c:pt idx="3570">
                        <c:v>10.700195309999998</c:v>
                      </c:pt>
                      <c:pt idx="3571">
                        <c:v>10.700195309999998</c:v>
                      </c:pt>
                      <c:pt idx="3572">
                        <c:v>10.700195309999998</c:v>
                      </c:pt>
                      <c:pt idx="3573">
                        <c:v>10.700195309999998</c:v>
                      </c:pt>
                      <c:pt idx="3574">
                        <c:v>10.700195309999998</c:v>
                      </c:pt>
                      <c:pt idx="3575">
                        <c:v>10.700195309999998</c:v>
                      </c:pt>
                      <c:pt idx="3576">
                        <c:v>10.700195309999998</c:v>
                      </c:pt>
                      <c:pt idx="3577">
                        <c:v>10.700195309999998</c:v>
                      </c:pt>
                      <c:pt idx="3578">
                        <c:v>10.700195309999998</c:v>
                      </c:pt>
                      <c:pt idx="3579">
                        <c:v>10.700195309999998</c:v>
                      </c:pt>
                      <c:pt idx="3580">
                        <c:v>10.700195309999998</c:v>
                      </c:pt>
                      <c:pt idx="3581">
                        <c:v>10.700195309999998</c:v>
                      </c:pt>
                      <c:pt idx="3582">
                        <c:v>10.700195309999998</c:v>
                      </c:pt>
                      <c:pt idx="3583">
                        <c:v>10.700195309999998</c:v>
                      </c:pt>
                      <c:pt idx="3584">
                        <c:v>10.700195309999998</c:v>
                      </c:pt>
                      <c:pt idx="3585">
                        <c:v>10.700195309999998</c:v>
                      </c:pt>
                      <c:pt idx="3586">
                        <c:v>10.700195309999998</c:v>
                      </c:pt>
                      <c:pt idx="3587">
                        <c:v>10.700195309999998</c:v>
                      </c:pt>
                      <c:pt idx="3588">
                        <c:v>10.700195309999998</c:v>
                      </c:pt>
                      <c:pt idx="3589">
                        <c:v>10.700195309999998</c:v>
                      </c:pt>
                      <c:pt idx="3590">
                        <c:v>10.700195309999998</c:v>
                      </c:pt>
                      <c:pt idx="3591">
                        <c:v>10.700195309999998</c:v>
                      </c:pt>
                      <c:pt idx="3592">
                        <c:v>10.700195309999998</c:v>
                      </c:pt>
                      <c:pt idx="3593">
                        <c:v>10.700195309999998</c:v>
                      </c:pt>
                      <c:pt idx="3594">
                        <c:v>10.700195309999998</c:v>
                      </c:pt>
                      <c:pt idx="3595">
                        <c:v>10.700195309999998</c:v>
                      </c:pt>
                      <c:pt idx="3596">
                        <c:v>10.700195309999998</c:v>
                      </c:pt>
                      <c:pt idx="3597">
                        <c:v>10.700195309999998</c:v>
                      </c:pt>
                      <c:pt idx="3598">
                        <c:v>10.700195309999998</c:v>
                      </c:pt>
                      <c:pt idx="3599">
                        <c:v>10.700195309999998</c:v>
                      </c:pt>
                      <c:pt idx="3600">
                        <c:v>10.700195309999998</c:v>
                      </c:pt>
                      <c:pt idx="3601">
                        <c:v>10.600097660000003</c:v>
                      </c:pt>
                      <c:pt idx="3602">
                        <c:v>10.600097660000003</c:v>
                      </c:pt>
                      <c:pt idx="3603">
                        <c:v>10.600097660000003</c:v>
                      </c:pt>
                      <c:pt idx="3604">
                        <c:v>10.600097660000003</c:v>
                      </c:pt>
                      <c:pt idx="3605">
                        <c:v>10.600097660000003</c:v>
                      </c:pt>
                      <c:pt idx="3606">
                        <c:v>10.600097660000003</c:v>
                      </c:pt>
                      <c:pt idx="3607">
                        <c:v>10.600097660000003</c:v>
                      </c:pt>
                      <c:pt idx="3608">
                        <c:v>10.600097660000003</c:v>
                      </c:pt>
                      <c:pt idx="3609">
                        <c:v>10.600097660000003</c:v>
                      </c:pt>
                      <c:pt idx="3610">
                        <c:v>10.600097660000003</c:v>
                      </c:pt>
                      <c:pt idx="3611">
                        <c:v>10.600097660000003</c:v>
                      </c:pt>
                      <c:pt idx="3612">
                        <c:v>10.600097660000003</c:v>
                      </c:pt>
                      <c:pt idx="3613">
                        <c:v>10.600097660000003</c:v>
                      </c:pt>
                      <c:pt idx="3614">
                        <c:v>10.600097660000003</c:v>
                      </c:pt>
                      <c:pt idx="3615">
                        <c:v>10.600097660000003</c:v>
                      </c:pt>
                      <c:pt idx="3616">
                        <c:v>10.600097660000003</c:v>
                      </c:pt>
                      <c:pt idx="3617">
                        <c:v>10.600097660000003</c:v>
                      </c:pt>
                      <c:pt idx="3618">
                        <c:v>10.600097660000003</c:v>
                      </c:pt>
                      <c:pt idx="3619">
                        <c:v>10.600097660000003</c:v>
                      </c:pt>
                      <c:pt idx="3620">
                        <c:v>10.600097660000003</c:v>
                      </c:pt>
                      <c:pt idx="3621">
                        <c:v>10.600097660000003</c:v>
                      </c:pt>
                      <c:pt idx="3622">
                        <c:v>10.600097660000003</c:v>
                      </c:pt>
                      <c:pt idx="3623">
                        <c:v>10.600097660000003</c:v>
                      </c:pt>
                      <c:pt idx="3624">
                        <c:v>10.600097660000003</c:v>
                      </c:pt>
                      <c:pt idx="3625">
                        <c:v>10.600097660000003</c:v>
                      </c:pt>
                      <c:pt idx="3626">
                        <c:v>10.600097660000003</c:v>
                      </c:pt>
                      <c:pt idx="3627">
                        <c:v>10.600097660000003</c:v>
                      </c:pt>
                      <c:pt idx="3628">
                        <c:v>10.600097660000003</c:v>
                      </c:pt>
                      <c:pt idx="3629">
                        <c:v>10.600097660000003</c:v>
                      </c:pt>
                      <c:pt idx="3630">
                        <c:v>10.600097660000003</c:v>
                      </c:pt>
                      <c:pt idx="3631">
                        <c:v>10.600097660000003</c:v>
                      </c:pt>
                      <c:pt idx="3632">
                        <c:v>10.600097660000003</c:v>
                      </c:pt>
                      <c:pt idx="3633">
                        <c:v>10.600097660000003</c:v>
                      </c:pt>
                      <c:pt idx="3634">
                        <c:v>10.600097660000003</c:v>
                      </c:pt>
                      <c:pt idx="3635">
                        <c:v>10.600097660000003</c:v>
                      </c:pt>
                      <c:pt idx="3636">
                        <c:v>10.600097660000003</c:v>
                      </c:pt>
                      <c:pt idx="3637">
                        <c:v>10.50024414</c:v>
                      </c:pt>
                      <c:pt idx="3638">
                        <c:v>10.50024414</c:v>
                      </c:pt>
                      <c:pt idx="3639">
                        <c:v>10.50024414</c:v>
                      </c:pt>
                      <c:pt idx="3640">
                        <c:v>10.50024414</c:v>
                      </c:pt>
                      <c:pt idx="3641">
                        <c:v>10.400146479999997</c:v>
                      </c:pt>
                      <c:pt idx="3642">
                        <c:v>10.400146479999997</c:v>
                      </c:pt>
                      <c:pt idx="3643">
                        <c:v>10.400146479999997</c:v>
                      </c:pt>
                      <c:pt idx="3644">
                        <c:v>10.300048830000001</c:v>
                      </c:pt>
                      <c:pt idx="3645">
                        <c:v>10.300048830000001</c:v>
                      </c:pt>
                      <c:pt idx="3646">
                        <c:v>10.300048830000001</c:v>
                      </c:pt>
                      <c:pt idx="3647">
                        <c:v>10.200195309999998</c:v>
                      </c:pt>
                      <c:pt idx="3648">
                        <c:v>10.200195309999998</c:v>
                      </c:pt>
                      <c:pt idx="3649">
                        <c:v>10.200195309999998</c:v>
                      </c:pt>
                      <c:pt idx="3650">
                        <c:v>10.200195309999998</c:v>
                      </c:pt>
                      <c:pt idx="3651">
                        <c:v>10.100097660000003</c:v>
                      </c:pt>
                      <c:pt idx="3652">
                        <c:v>10.100097660000003</c:v>
                      </c:pt>
                      <c:pt idx="3653">
                        <c:v>10.100097660000003</c:v>
                      </c:pt>
                      <c:pt idx="3654">
                        <c:v>10.100097660000003</c:v>
                      </c:pt>
                      <c:pt idx="3655">
                        <c:v>10.00024414</c:v>
                      </c:pt>
                      <c:pt idx="3656">
                        <c:v>10.00024414</c:v>
                      </c:pt>
                      <c:pt idx="3657">
                        <c:v>10.00024414</c:v>
                      </c:pt>
                      <c:pt idx="3658">
                        <c:v>9.9001464799999965</c:v>
                      </c:pt>
                      <c:pt idx="3659">
                        <c:v>9.9001464799999965</c:v>
                      </c:pt>
                      <c:pt idx="3660">
                        <c:v>9.9001464799999965</c:v>
                      </c:pt>
                      <c:pt idx="3661">
                        <c:v>9.9001464799999965</c:v>
                      </c:pt>
                      <c:pt idx="3662">
                        <c:v>9.800292970000001</c:v>
                      </c:pt>
                      <c:pt idx="3663">
                        <c:v>9.800292970000001</c:v>
                      </c:pt>
                      <c:pt idx="3664">
                        <c:v>9.800292970000001</c:v>
                      </c:pt>
                      <c:pt idx="3665">
                        <c:v>9.700195309999998</c:v>
                      </c:pt>
                      <c:pt idx="3666">
                        <c:v>9.700195309999998</c:v>
                      </c:pt>
                      <c:pt idx="3667">
                        <c:v>9.700195309999998</c:v>
                      </c:pt>
                      <c:pt idx="3668">
                        <c:v>9.600097660000003</c:v>
                      </c:pt>
                      <c:pt idx="3669">
                        <c:v>9.600097660000003</c:v>
                      </c:pt>
                      <c:pt idx="3670">
                        <c:v>9.600097660000003</c:v>
                      </c:pt>
                      <c:pt idx="3671">
                        <c:v>9.600097660000003</c:v>
                      </c:pt>
                      <c:pt idx="3672">
                        <c:v>9.5002441399999995</c:v>
                      </c:pt>
                      <c:pt idx="3673">
                        <c:v>9.5002441399999995</c:v>
                      </c:pt>
                      <c:pt idx="3674">
                        <c:v>9.5002441399999995</c:v>
                      </c:pt>
                      <c:pt idx="3675">
                        <c:v>9.3999023400000006</c:v>
                      </c:pt>
                      <c:pt idx="3676">
                        <c:v>9.3999023400000006</c:v>
                      </c:pt>
                      <c:pt idx="3677">
                        <c:v>9.2998046899999984</c:v>
                      </c:pt>
                      <c:pt idx="3678">
                        <c:v>9.2998046899999984</c:v>
                      </c:pt>
                      <c:pt idx="3679">
                        <c:v>9.2998046899999984</c:v>
                      </c:pt>
                      <c:pt idx="3680">
                        <c:v>9.2998046899999984</c:v>
                      </c:pt>
                      <c:pt idx="3681">
                        <c:v>9.199707029999999</c:v>
                      </c:pt>
                      <c:pt idx="3682">
                        <c:v>9.199707029999999</c:v>
                      </c:pt>
                      <c:pt idx="3683">
                        <c:v>9.199707029999999</c:v>
                      </c:pt>
                      <c:pt idx="3684">
                        <c:v>9.0998535199999999</c:v>
                      </c:pt>
                      <c:pt idx="3685">
                        <c:v>9.0998535199999999</c:v>
                      </c:pt>
                      <c:pt idx="3686">
                        <c:v>9.0998535199999999</c:v>
                      </c:pt>
                      <c:pt idx="3687">
                        <c:v>8.9997558600000005</c:v>
                      </c:pt>
                      <c:pt idx="3688">
                        <c:v>8.9997558600000005</c:v>
                      </c:pt>
                      <c:pt idx="3689">
                        <c:v>8.9997558600000005</c:v>
                      </c:pt>
                      <c:pt idx="3690">
                        <c:v>8.8999023400000006</c:v>
                      </c:pt>
                      <c:pt idx="3691">
                        <c:v>8.8999023400000006</c:v>
                      </c:pt>
                      <c:pt idx="3692">
                        <c:v>8.7998046899999984</c:v>
                      </c:pt>
                      <c:pt idx="3693">
                        <c:v>8.7998046899999984</c:v>
                      </c:pt>
                      <c:pt idx="3694">
                        <c:v>8.7998046899999984</c:v>
                      </c:pt>
                      <c:pt idx="3695">
                        <c:v>8.699707029999999</c:v>
                      </c:pt>
                      <c:pt idx="3696">
                        <c:v>8.699707029999999</c:v>
                      </c:pt>
                      <c:pt idx="3697">
                        <c:v>8.699707029999999</c:v>
                      </c:pt>
                      <c:pt idx="3698">
                        <c:v>8.5998535199999999</c:v>
                      </c:pt>
                      <c:pt idx="3699">
                        <c:v>8.5998535199999999</c:v>
                      </c:pt>
                      <c:pt idx="3700">
                        <c:v>8.4997558600000005</c:v>
                      </c:pt>
                      <c:pt idx="3701">
                        <c:v>8.4997558600000005</c:v>
                      </c:pt>
                      <c:pt idx="3702">
                        <c:v>8.4997558600000005</c:v>
                      </c:pt>
                      <c:pt idx="3703">
                        <c:v>8.3999023400000006</c:v>
                      </c:pt>
                      <c:pt idx="3704">
                        <c:v>8.3999023400000006</c:v>
                      </c:pt>
                      <c:pt idx="3705">
                        <c:v>8.2998046899999984</c:v>
                      </c:pt>
                      <c:pt idx="3706">
                        <c:v>8.2998046899999984</c:v>
                      </c:pt>
                      <c:pt idx="3707">
                        <c:v>8.1999511699999985</c:v>
                      </c:pt>
                      <c:pt idx="3708">
                        <c:v>8.1999511699999985</c:v>
                      </c:pt>
                      <c:pt idx="3709">
                        <c:v>8.1999511699999985</c:v>
                      </c:pt>
                      <c:pt idx="3710">
                        <c:v>8.0998535199999999</c:v>
                      </c:pt>
                      <c:pt idx="3711">
                        <c:v>8.0998535199999999</c:v>
                      </c:pt>
                      <c:pt idx="3712">
                        <c:v>7.9997558600000005</c:v>
                      </c:pt>
                      <c:pt idx="3713">
                        <c:v>7.9997558600000005</c:v>
                      </c:pt>
                      <c:pt idx="3714">
                        <c:v>7.8999023400000006</c:v>
                      </c:pt>
                      <c:pt idx="3715">
                        <c:v>7.7998046899999984</c:v>
                      </c:pt>
                      <c:pt idx="3716">
                        <c:v>7.7998046899999984</c:v>
                      </c:pt>
                      <c:pt idx="3717">
                        <c:v>7.6999511699999985</c:v>
                      </c:pt>
                      <c:pt idx="3718">
                        <c:v>7.6999511699999985</c:v>
                      </c:pt>
                      <c:pt idx="3719">
                        <c:v>7.5998535199999999</c:v>
                      </c:pt>
                      <c:pt idx="3720">
                        <c:v>7.5998535199999999</c:v>
                      </c:pt>
                      <c:pt idx="3721">
                        <c:v>7.4997558600000005</c:v>
                      </c:pt>
                      <c:pt idx="3722">
                        <c:v>7.3999023400000006</c:v>
                      </c:pt>
                      <c:pt idx="3723">
                        <c:v>7.3999023400000006</c:v>
                      </c:pt>
                      <c:pt idx="3724">
                        <c:v>7.2998046899999984</c:v>
                      </c:pt>
                      <c:pt idx="3725">
                        <c:v>7.1999511699999985</c:v>
                      </c:pt>
                      <c:pt idx="3726">
                        <c:v>7.0998535199999999</c:v>
                      </c:pt>
                      <c:pt idx="3727">
                        <c:v>7.0998535199999999</c:v>
                      </c:pt>
                      <c:pt idx="3728">
                        <c:v>7</c:v>
                      </c:pt>
                      <c:pt idx="3729">
                        <c:v>6.8999023400000006</c:v>
                      </c:pt>
                      <c:pt idx="3730">
                        <c:v>6.7998046899999984</c:v>
                      </c:pt>
                      <c:pt idx="3731">
                        <c:v>6.6999511699999985</c:v>
                      </c:pt>
                      <c:pt idx="3732">
                        <c:v>6.5998535199999999</c:v>
                      </c:pt>
                      <c:pt idx="3733">
                        <c:v>6.5</c:v>
                      </c:pt>
                      <c:pt idx="3734">
                        <c:v>6.2998046899999984</c:v>
                      </c:pt>
                      <c:pt idx="3735">
                        <c:v>6.1999511699999985</c:v>
                      </c:pt>
                      <c:pt idx="3736">
                        <c:v>6</c:v>
                      </c:pt>
                      <c:pt idx="3737">
                        <c:v>5.8999023400000006</c:v>
                      </c:pt>
                      <c:pt idx="3738">
                        <c:v>5.6999511699999985</c:v>
                      </c:pt>
                      <c:pt idx="3739">
                        <c:v>5.5998535199999999</c:v>
                      </c:pt>
                      <c:pt idx="3740">
                        <c:v>5.3999023400000006</c:v>
                      </c:pt>
                      <c:pt idx="3741">
                        <c:v>5.0998535199999999</c:v>
                      </c:pt>
                      <c:pt idx="3742">
                        <c:v>4.8999023400000006</c:v>
                      </c:pt>
                      <c:pt idx="3743">
                        <c:v>4.5998535199999999</c:v>
                      </c:pt>
                      <c:pt idx="3744">
                        <c:v>4.3000488300000015</c:v>
                      </c:pt>
                      <c:pt idx="3745">
                        <c:v>4.0998535199999999</c:v>
                      </c:pt>
                      <c:pt idx="3746">
                        <c:v>3.6999511699999985</c:v>
                      </c:pt>
                      <c:pt idx="3747">
                        <c:v>3.3000488300000015</c:v>
                      </c:pt>
                      <c:pt idx="3748">
                        <c:v>2.8000488300000015</c:v>
                      </c:pt>
                      <c:pt idx="3749">
                        <c:v>2.3000488300000015</c:v>
                      </c:pt>
                      <c:pt idx="3750">
                        <c:v>1.8000488300000015</c:v>
                      </c:pt>
                      <c:pt idx="3751">
                        <c:v>1.1999511699999985</c:v>
                      </c:pt>
                      <c:pt idx="3752">
                        <c:v>0.90014648000000008</c:v>
                      </c:pt>
                      <c:pt idx="3753">
                        <c:v>0.60009765999999942</c:v>
                      </c:pt>
                      <c:pt idx="3754">
                        <c:v>0.5</c:v>
                      </c:pt>
                      <c:pt idx="3755">
                        <c:v>0.30004883000000149</c:v>
                      </c:pt>
                      <c:pt idx="3756">
                        <c:v>0.20019531000000157</c:v>
                      </c:pt>
                      <c:pt idx="3757">
                        <c:v>0.10009765999999942</c:v>
                      </c:pt>
                      <c:pt idx="3758">
                        <c:v>0</c:v>
                      </c:pt>
                      <c:pt idx="3759">
                        <c:v>0</c:v>
                      </c:pt>
                      <c:pt idx="3760">
                        <c:v>0</c:v>
                      </c:pt>
                      <c:pt idx="3761">
                        <c:v>0</c:v>
                      </c:pt>
                      <c:pt idx="3762">
                        <c:v>0</c:v>
                      </c:pt>
                    </c:numCache>
                  </c:numRef>
                </c:yVal>
                <c:smooth val="0"/>
                <c:extLst xmlns:c15="http://schemas.microsoft.com/office/drawing/2012/chart">
                  <c:ext xmlns:c16="http://schemas.microsoft.com/office/drawing/2014/chart" uri="{C3380CC4-5D6E-409C-BE32-E72D297353CC}">
                    <c16:uniqueId val="{00000009-0CC2-4979-82AF-9F6565F85F63}"/>
                  </c:ext>
                </c:extLst>
              </c15:ser>
            </c15:filteredScatterSeries>
            <c15:filteredScatterSeries>
              <c15:ser>
                <c:idx val="8"/>
                <c:order val="8"/>
                <c:tx>
                  <c:v>BUF 1</c:v>
                </c:tx>
                <c:spPr>
                  <a:ln w="19050" cap="rnd">
                    <a:solidFill>
                      <a:schemeClr val="accent3">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'ACME-PER-HEA-ABl 22-3 1'!$K$2:$K$3764</c15:sqref>
                        </c15:formulaRef>
                      </c:ext>
                    </c:extLst>
                    <c:numCache>
                      <c:formatCode>General</c:formatCode>
                      <c:ptCount val="3763"/>
                      <c:pt idx="0">
                        <c:v>655.77480500000001</c:v>
                      </c:pt>
                      <c:pt idx="1">
                        <c:v>656.78257699999995</c:v>
                      </c:pt>
                      <c:pt idx="2">
                        <c:v>668.84841499999993</c:v>
                      </c:pt>
                      <c:pt idx="3">
                        <c:v>669.84676899999999</c:v>
                      </c:pt>
                      <c:pt idx="4">
                        <c:v>670.84954300000004</c:v>
                      </c:pt>
                      <c:pt idx="5">
                        <c:v>679.84719900000005</c:v>
                      </c:pt>
                      <c:pt idx="6">
                        <c:v>682.86190299999998</c:v>
                      </c:pt>
                      <c:pt idx="7">
                        <c:v>684.85228699999993</c:v>
                      </c:pt>
                      <c:pt idx="8">
                        <c:v>686.85215799999992</c:v>
                      </c:pt>
                      <c:pt idx="9">
                        <c:v>687.85455400000001</c:v>
                      </c:pt>
                      <c:pt idx="10">
                        <c:v>690.87738899999999</c:v>
                      </c:pt>
                      <c:pt idx="11">
                        <c:v>692.90369699999997</c:v>
                      </c:pt>
                      <c:pt idx="12">
                        <c:v>693.90263400000003</c:v>
                      </c:pt>
                      <c:pt idx="13">
                        <c:v>695.89684699999998</c:v>
                      </c:pt>
                      <c:pt idx="14">
                        <c:v>700.94614799999999</c:v>
                      </c:pt>
                      <c:pt idx="15">
                        <c:v>701.96134200000006</c:v>
                      </c:pt>
                      <c:pt idx="16">
                        <c:v>702.97675200000003</c:v>
                      </c:pt>
                      <c:pt idx="17">
                        <c:v>704.00178899999992</c:v>
                      </c:pt>
                      <c:pt idx="18">
                        <c:v>706.01700400000004</c:v>
                      </c:pt>
                      <c:pt idx="19">
                        <c:v>707.03308300000003</c:v>
                      </c:pt>
                      <c:pt idx="20">
                        <c:v>708.0583509999999</c:v>
                      </c:pt>
                      <c:pt idx="21">
                        <c:v>709.07004000000006</c:v>
                      </c:pt>
                      <c:pt idx="22">
                        <c:v>711.09887600000002</c:v>
                      </c:pt>
                      <c:pt idx="23">
                        <c:v>712.11713200000008</c:v>
                      </c:pt>
                      <c:pt idx="24">
                        <c:v>713.13412399999993</c:v>
                      </c:pt>
                      <c:pt idx="25">
                        <c:v>714.15290400000004</c:v>
                      </c:pt>
                      <c:pt idx="26">
                        <c:v>715.16420599999992</c:v>
                      </c:pt>
                      <c:pt idx="27">
                        <c:v>716.07809399999996</c:v>
                      </c:pt>
                      <c:pt idx="28">
                        <c:v>717.07760800000005</c:v>
                      </c:pt>
                      <c:pt idx="29">
                        <c:v>718.08772599999998</c:v>
                      </c:pt>
                      <c:pt idx="30">
                        <c:v>720.10163800000009</c:v>
                      </c:pt>
                      <c:pt idx="31">
                        <c:v>723.09857899999997</c:v>
                      </c:pt>
                      <c:pt idx="32">
                        <c:v>725.13399000000004</c:v>
                      </c:pt>
                      <c:pt idx="33">
                        <c:v>726.15443800000003</c:v>
                      </c:pt>
                      <c:pt idx="34">
                        <c:v>727.15742900000009</c:v>
                      </c:pt>
                      <c:pt idx="35">
                        <c:v>728.16304300000002</c:v>
                      </c:pt>
                      <c:pt idx="36">
                        <c:v>733.18818099999999</c:v>
                      </c:pt>
                      <c:pt idx="37">
                        <c:v>736.19485200000008</c:v>
                      </c:pt>
                      <c:pt idx="38">
                        <c:v>738.19934999999987</c:v>
                      </c:pt>
                      <c:pt idx="39">
                        <c:v>740.20024100000001</c:v>
                      </c:pt>
                      <c:pt idx="40">
                        <c:v>741.2036079999998</c:v>
                      </c:pt>
                      <c:pt idx="41">
                        <c:v>742.19290600000022</c:v>
                      </c:pt>
                      <c:pt idx="42">
                        <c:v>743.19341699999995</c:v>
                      </c:pt>
                      <c:pt idx="43">
                        <c:v>746.21530399999983</c:v>
                      </c:pt>
                      <c:pt idx="44">
                        <c:v>570.40592599999991</c:v>
                      </c:pt>
                      <c:pt idx="45">
                        <c:v>571.42195199999992</c:v>
                      </c:pt>
                      <c:pt idx="46">
                        <c:v>572.4380779999999</c:v>
                      </c:pt>
                      <c:pt idx="47">
                        <c:v>573.45441099999994</c:v>
                      </c:pt>
                      <c:pt idx="48">
                        <c:v>574.4589410000001</c:v>
                      </c:pt>
                      <c:pt idx="49">
                        <c:v>575.47534999999993</c:v>
                      </c:pt>
                      <c:pt idx="50">
                        <c:v>576.47898699999996</c:v>
                      </c:pt>
                      <c:pt idx="51">
                        <c:v>577.49002399999995</c:v>
                      </c:pt>
                      <c:pt idx="52">
                        <c:v>578.50393699999995</c:v>
                      </c:pt>
                      <c:pt idx="53">
                        <c:v>579.50605700000006</c:v>
                      </c:pt>
                      <c:pt idx="54">
                        <c:v>580.51154100000008</c:v>
                      </c:pt>
                      <c:pt idx="55">
                        <c:v>581.51546000000008</c:v>
                      </c:pt>
                      <c:pt idx="56">
                        <c:v>582.51877500000001</c:v>
                      </c:pt>
                      <c:pt idx="57">
                        <c:v>583.5305699999999</c:v>
                      </c:pt>
                      <c:pt idx="58">
                        <c:v>584.52527400000008</c:v>
                      </c:pt>
                      <c:pt idx="59">
                        <c:v>585.54093200000011</c:v>
                      </c:pt>
                      <c:pt idx="60">
                        <c:v>586.55072599999994</c:v>
                      </c:pt>
                      <c:pt idx="61">
                        <c:v>587.56797600000004</c:v>
                      </c:pt>
                      <c:pt idx="62">
                        <c:v>588.57341100000008</c:v>
                      </c:pt>
                      <c:pt idx="63">
                        <c:v>589.5896580000001</c:v>
                      </c:pt>
                      <c:pt idx="64">
                        <c:v>590.58954599999993</c:v>
                      </c:pt>
                      <c:pt idx="65">
                        <c:v>591.59924100000012</c:v>
                      </c:pt>
                      <c:pt idx="66">
                        <c:v>592.61868000000004</c:v>
                      </c:pt>
                      <c:pt idx="67">
                        <c:v>593.63484300000005</c:v>
                      </c:pt>
                      <c:pt idx="68">
                        <c:v>594.649494</c:v>
                      </c:pt>
                      <c:pt idx="69">
                        <c:v>595.66325899999993</c:v>
                      </c:pt>
                      <c:pt idx="70">
                        <c:v>596.67691500000001</c:v>
                      </c:pt>
                      <c:pt idx="71">
                        <c:v>597.70268699999997</c:v>
                      </c:pt>
                      <c:pt idx="72">
                        <c:v>598.70323600000006</c:v>
                      </c:pt>
                      <c:pt idx="73">
                        <c:v>599.69471900000008</c:v>
                      </c:pt>
                      <c:pt idx="74">
                        <c:v>600.69482199999993</c:v>
                      </c:pt>
                      <c:pt idx="75">
                        <c:v>601.69604299999992</c:v>
                      </c:pt>
                      <c:pt idx="76">
                        <c:v>602.6984379999999</c:v>
                      </c:pt>
                      <c:pt idx="77">
                        <c:v>603.69977399999993</c:v>
                      </c:pt>
                      <c:pt idx="78">
                        <c:v>604.69798500000002</c:v>
                      </c:pt>
                      <c:pt idx="79">
                        <c:v>605.698353</c:v>
                      </c:pt>
                      <c:pt idx="80">
                        <c:v>606.69630000000006</c:v>
                      </c:pt>
                      <c:pt idx="81">
                        <c:v>607.69402300000002</c:v>
                      </c:pt>
                      <c:pt idx="82">
                        <c:v>608.69433400000003</c:v>
                      </c:pt>
                      <c:pt idx="83">
                        <c:v>609.70270699999992</c:v>
                      </c:pt>
                      <c:pt idx="84">
                        <c:v>610.70267400000012</c:v>
                      </c:pt>
                      <c:pt idx="85">
                        <c:v>611.69112999999993</c:v>
                      </c:pt>
                      <c:pt idx="86">
                        <c:v>612.69260600000007</c:v>
                      </c:pt>
                      <c:pt idx="87">
                        <c:v>613.69338799999991</c:v>
                      </c:pt>
                      <c:pt idx="88">
                        <c:v>614.69218500000011</c:v>
                      </c:pt>
                      <c:pt idx="89">
                        <c:v>615.70388200000002</c:v>
                      </c:pt>
                      <c:pt idx="90">
                        <c:v>616.70222100000001</c:v>
                      </c:pt>
                      <c:pt idx="91">
                        <c:v>617.70345399999997</c:v>
                      </c:pt>
                      <c:pt idx="92">
                        <c:v>618.70371300000011</c:v>
                      </c:pt>
                      <c:pt idx="93">
                        <c:v>619.69218599999999</c:v>
                      </c:pt>
                      <c:pt idx="94">
                        <c:v>620.69589399999995</c:v>
                      </c:pt>
                      <c:pt idx="95">
                        <c:v>621.70349299999998</c:v>
                      </c:pt>
                      <c:pt idx="96">
                        <c:v>622.70175399999994</c:v>
                      </c:pt>
                      <c:pt idx="97">
                        <c:v>623.70468400000004</c:v>
                      </c:pt>
                      <c:pt idx="98">
                        <c:v>624.70544599999994</c:v>
                      </c:pt>
                      <c:pt idx="99">
                        <c:v>625.7059690000001</c:v>
                      </c:pt>
                      <c:pt idx="100">
                        <c:v>626.70269000000008</c:v>
                      </c:pt>
                      <c:pt idx="101">
                        <c:v>627.70481399999994</c:v>
                      </c:pt>
                      <c:pt idx="102">
                        <c:v>628.69562900000005</c:v>
                      </c:pt>
                      <c:pt idx="103">
                        <c:v>629.71677700000009</c:v>
                      </c:pt>
                      <c:pt idx="104">
                        <c:v>630.72503600000005</c:v>
                      </c:pt>
                      <c:pt idx="105">
                        <c:v>631.7339320000001</c:v>
                      </c:pt>
                      <c:pt idx="106">
                        <c:v>632.73100799999997</c:v>
                      </c:pt>
                      <c:pt idx="107">
                        <c:v>633.73929399999997</c:v>
                      </c:pt>
                      <c:pt idx="108">
                        <c:v>634.76358099999993</c:v>
                      </c:pt>
                      <c:pt idx="109">
                        <c:v>635.7663869999999</c:v>
                      </c:pt>
                      <c:pt idx="110">
                        <c:v>636.76655600000004</c:v>
                      </c:pt>
                      <c:pt idx="111">
                        <c:v>637.76741500000003</c:v>
                      </c:pt>
                      <c:pt idx="112">
                        <c:v>638.7709420000001</c:v>
                      </c:pt>
                      <c:pt idx="113">
                        <c:v>639.78190999999993</c:v>
                      </c:pt>
                      <c:pt idx="114">
                        <c:v>640.78284899999994</c:v>
                      </c:pt>
                      <c:pt idx="115">
                        <c:v>641.78118900000004</c:v>
                      </c:pt>
                      <c:pt idx="116">
                        <c:v>642.7823800000001</c:v>
                      </c:pt>
                      <c:pt idx="117">
                        <c:v>643.78247800000008</c:v>
                      </c:pt>
                      <c:pt idx="118">
                        <c:v>644.77893599999993</c:v>
                      </c:pt>
                      <c:pt idx="119">
                        <c:v>645.77735400000006</c:v>
                      </c:pt>
                      <c:pt idx="120">
                        <c:v>646.78171199999997</c:v>
                      </c:pt>
                      <c:pt idx="121">
                        <c:v>647.77829100000008</c:v>
                      </c:pt>
                      <c:pt idx="122">
                        <c:v>648.78104499999995</c:v>
                      </c:pt>
                      <c:pt idx="123">
                        <c:v>649.781747</c:v>
                      </c:pt>
                      <c:pt idx="124">
                        <c:v>650.78124400000002</c:v>
                      </c:pt>
                      <c:pt idx="125">
                        <c:v>651.78059499999995</c:v>
                      </c:pt>
                      <c:pt idx="126">
                        <c:v>652.77096299999994</c:v>
                      </c:pt>
                      <c:pt idx="127">
                        <c:v>653.77231000000006</c:v>
                      </c:pt>
                      <c:pt idx="128">
                        <c:v>654.78211499999998</c:v>
                      </c:pt>
                      <c:pt idx="129">
                        <c:v>657.76876599999991</c:v>
                      </c:pt>
                      <c:pt idx="130">
                        <c:v>658.76934299999994</c:v>
                      </c:pt>
                      <c:pt idx="131">
                        <c:v>659.79872900000009</c:v>
                      </c:pt>
                      <c:pt idx="132">
                        <c:v>660.80475300000012</c:v>
                      </c:pt>
                      <c:pt idx="133">
                        <c:v>661.81543899999997</c:v>
                      </c:pt>
                      <c:pt idx="134">
                        <c:v>662.82991700000002</c:v>
                      </c:pt>
                      <c:pt idx="135">
                        <c:v>663.81598800000006</c:v>
                      </c:pt>
                      <c:pt idx="136">
                        <c:v>664.83174200000008</c:v>
                      </c:pt>
                      <c:pt idx="137">
                        <c:v>665.85754599999996</c:v>
                      </c:pt>
                      <c:pt idx="138">
                        <c:v>666.84833800000001</c:v>
                      </c:pt>
                      <c:pt idx="139">
                        <c:v>667.846587</c:v>
                      </c:pt>
                      <c:pt idx="140">
                        <c:v>671.84998900000005</c:v>
                      </c:pt>
                      <c:pt idx="141">
                        <c:v>672.85160199999996</c:v>
                      </c:pt>
                      <c:pt idx="142">
                        <c:v>673.85215300000004</c:v>
                      </c:pt>
                      <c:pt idx="143">
                        <c:v>674.84968099999992</c:v>
                      </c:pt>
                      <c:pt idx="144">
                        <c:v>675.85412700000006</c:v>
                      </c:pt>
                      <c:pt idx="145">
                        <c:v>676.85839600000008</c:v>
                      </c:pt>
                      <c:pt idx="146">
                        <c:v>677.85421799999995</c:v>
                      </c:pt>
                      <c:pt idx="147">
                        <c:v>678.84677600000009</c:v>
                      </c:pt>
                      <c:pt idx="148">
                        <c:v>680.84865800000011</c:v>
                      </c:pt>
                      <c:pt idx="149">
                        <c:v>681.86101099999996</c:v>
                      </c:pt>
                      <c:pt idx="150">
                        <c:v>683.84673900000007</c:v>
                      </c:pt>
                      <c:pt idx="151">
                        <c:v>685.85220400000003</c:v>
                      </c:pt>
                      <c:pt idx="152">
                        <c:v>688.84691599999996</c:v>
                      </c:pt>
                      <c:pt idx="153">
                        <c:v>689.85673199999997</c:v>
                      </c:pt>
                      <c:pt idx="154">
                        <c:v>691.88617599999998</c:v>
                      </c:pt>
                      <c:pt idx="155">
                        <c:v>694.89253000000008</c:v>
                      </c:pt>
                      <c:pt idx="156">
                        <c:v>696.91805700000009</c:v>
                      </c:pt>
                      <c:pt idx="157">
                        <c:v>697.92658600000004</c:v>
                      </c:pt>
                      <c:pt idx="158">
                        <c:v>698.93768999999998</c:v>
                      </c:pt>
                      <c:pt idx="159">
                        <c:v>699.94505699999991</c:v>
                      </c:pt>
                      <c:pt idx="160">
                        <c:v>705.00565000000006</c:v>
                      </c:pt>
                      <c:pt idx="161">
                        <c:v>710.06871799999999</c:v>
                      </c:pt>
                      <c:pt idx="162">
                        <c:v>719.10825900000009</c:v>
                      </c:pt>
                      <c:pt idx="163">
                        <c:v>721.10215300000004</c:v>
                      </c:pt>
                      <c:pt idx="164">
                        <c:v>722.10935300000006</c:v>
                      </c:pt>
                      <c:pt idx="165">
                        <c:v>724.12408200000004</c:v>
                      </c:pt>
                      <c:pt idx="166">
                        <c:v>729.18827400000009</c:v>
                      </c:pt>
                      <c:pt idx="167">
                        <c:v>730.179259</c:v>
                      </c:pt>
                      <c:pt idx="168">
                        <c:v>731.18153600000005</c:v>
                      </c:pt>
                      <c:pt idx="169">
                        <c:v>732.18401700000004</c:v>
                      </c:pt>
                      <c:pt idx="170">
                        <c:v>734.18628900000022</c:v>
                      </c:pt>
                      <c:pt idx="171">
                        <c:v>735.18736600000011</c:v>
                      </c:pt>
                      <c:pt idx="172">
                        <c:v>737.19855199999984</c:v>
                      </c:pt>
                      <c:pt idx="173">
                        <c:v>739.19996399999991</c:v>
                      </c:pt>
                      <c:pt idx="174">
                        <c:v>744.20656899999994</c:v>
                      </c:pt>
                      <c:pt idx="175">
                        <c:v>745.21478500000012</c:v>
                      </c:pt>
                      <c:pt idx="176">
                        <c:v>747.21212999999989</c:v>
                      </c:pt>
                      <c:pt idx="177">
                        <c:v>748.21268400000008</c:v>
                      </c:pt>
                      <c:pt idx="178">
                        <c:v>749.2146859999998</c:v>
                      </c:pt>
                      <c:pt idx="179">
                        <c:v>750.21090300000014</c:v>
                      </c:pt>
                      <c:pt idx="180">
                        <c:v>751.22506900000008</c:v>
                      </c:pt>
                      <c:pt idx="181">
                        <c:v>752.22326900000007</c:v>
                      </c:pt>
                      <c:pt idx="182">
                        <c:v>753.23149100000001</c:v>
                      </c:pt>
                      <c:pt idx="183">
                        <c:v>754.23251699999992</c:v>
                      </c:pt>
                      <c:pt idx="184">
                        <c:v>755.23241599999983</c:v>
                      </c:pt>
                      <c:pt idx="185">
                        <c:v>756.23134299999992</c:v>
                      </c:pt>
                      <c:pt idx="186">
                        <c:v>757.22832000000017</c:v>
                      </c:pt>
                      <c:pt idx="187">
                        <c:v>758.23285600000008</c:v>
                      </c:pt>
                      <c:pt idx="188">
                        <c:v>759.23576300000013</c:v>
                      </c:pt>
                      <c:pt idx="189">
                        <c:v>760.23831199999995</c:v>
                      </c:pt>
                      <c:pt idx="190">
                        <c:v>761.26559099999986</c:v>
                      </c:pt>
                      <c:pt idx="191">
                        <c:v>762.26542900000004</c:v>
                      </c:pt>
                      <c:pt idx="192">
                        <c:v>763.26641299999983</c:v>
                      </c:pt>
                      <c:pt idx="193">
                        <c:v>764.26566599999978</c:v>
                      </c:pt>
                      <c:pt idx="194">
                        <c:v>765.27239800000007</c:v>
                      </c:pt>
                      <c:pt idx="195">
                        <c:v>766.29696700000022</c:v>
                      </c:pt>
                      <c:pt idx="196">
                        <c:v>767.29683800000021</c:v>
                      </c:pt>
                      <c:pt idx="197">
                        <c:v>768.29908000000023</c:v>
                      </c:pt>
                      <c:pt idx="198">
                        <c:v>769.29666799999995</c:v>
                      </c:pt>
                      <c:pt idx="199">
                        <c:v>770.29695099999981</c:v>
                      </c:pt>
                      <c:pt idx="200">
                        <c:v>771.29672299999993</c:v>
                      </c:pt>
                      <c:pt idx="201">
                        <c:v>772.30389999999989</c:v>
                      </c:pt>
                      <c:pt idx="202">
                        <c:v>773.30418499999996</c:v>
                      </c:pt>
                      <c:pt idx="203">
                        <c:v>774.30435399999988</c:v>
                      </c:pt>
                      <c:pt idx="204">
                        <c:v>775.30495000000019</c:v>
                      </c:pt>
                      <c:pt idx="205">
                        <c:v>776.30587100000002</c:v>
                      </c:pt>
                      <c:pt idx="206">
                        <c:v>777.30806100000018</c:v>
                      </c:pt>
                      <c:pt idx="207">
                        <c:v>778.30432199999996</c:v>
                      </c:pt>
                      <c:pt idx="208">
                        <c:v>779.31869700000016</c:v>
                      </c:pt>
                      <c:pt idx="209">
                        <c:v>780.32035499999984</c:v>
                      </c:pt>
                      <c:pt idx="210">
                        <c:v>781.32151599999997</c:v>
                      </c:pt>
                      <c:pt idx="211">
                        <c:v>782.32651100000021</c:v>
                      </c:pt>
                      <c:pt idx="212">
                        <c:v>783.31641900000022</c:v>
                      </c:pt>
                      <c:pt idx="213">
                        <c:v>784.31774700000005</c:v>
                      </c:pt>
                      <c:pt idx="214">
                        <c:v>785.31932000000006</c:v>
                      </c:pt>
                      <c:pt idx="215">
                        <c:v>786.32805899999994</c:v>
                      </c:pt>
                      <c:pt idx="216">
                        <c:v>787.32789599999978</c:v>
                      </c:pt>
                      <c:pt idx="217">
                        <c:v>788.3263280000001</c:v>
                      </c:pt>
                      <c:pt idx="218">
                        <c:v>789.33731399999988</c:v>
                      </c:pt>
                      <c:pt idx="219">
                        <c:v>790.34707100000014</c:v>
                      </c:pt>
                      <c:pt idx="220">
                        <c:v>791.34728399999995</c:v>
                      </c:pt>
                      <c:pt idx="221">
                        <c:v>792.3507810000001</c:v>
                      </c:pt>
                      <c:pt idx="222">
                        <c:v>793.35395800000015</c:v>
                      </c:pt>
                      <c:pt idx="223">
                        <c:v>794.34670800000004</c:v>
                      </c:pt>
                      <c:pt idx="224">
                        <c:v>795.35844399999996</c:v>
                      </c:pt>
                      <c:pt idx="225">
                        <c:v>796.3521209999999</c:v>
                      </c:pt>
                      <c:pt idx="226">
                        <c:v>797.35867400000006</c:v>
                      </c:pt>
                      <c:pt idx="227">
                        <c:v>798.37570300000016</c:v>
                      </c:pt>
                      <c:pt idx="228">
                        <c:v>799.36990900000001</c:v>
                      </c:pt>
                      <c:pt idx="229">
                        <c:v>800.38983999999982</c:v>
                      </c:pt>
                      <c:pt idx="230">
                        <c:v>801.40680100000009</c:v>
                      </c:pt>
                      <c:pt idx="231">
                        <c:v>802.40713400000004</c:v>
                      </c:pt>
                      <c:pt idx="232">
                        <c:v>803.40741900000012</c:v>
                      </c:pt>
                      <c:pt idx="233">
                        <c:v>804.40660399999979</c:v>
                      </c:pt>
                      <c:pt idx="234">
                        <c:v>805.42351300000018</c:v>
                      </c:pt>
                      <c:pt idx="235">
                        <c:v>806.4238449999998</c:v>
                      </c:pt>
                      <c:pt idx="236">
                        <c:v>807.44016899999997</c:v>
                      </c:pt>
                      <c:pt idx="237">
                        <c:v>808.44252499999993</c:v>
                      </c:pt>
                      <c:pt idx="238">
                        <c:v>809.44631799999979</c:v>
                      </c:pt>
                      <c:pt idx="239">
                        <c:v>810.44691899999998</c:v>
                      </c:pt>
                      <c:pt idx="240">
                        <c:v>811.46686399999999</c:v>
                      </c:pt>
                      <c:pt idx="241">
                        <c:v>812.46996200000012</c:v>
                      </c:pt>
                      <c:pt idx="242">
                        <c:v>813.4795909999998</c:v>
                      </c:pt>
                      <c:pt idx="243">
                        <c:v>814.47784199999978</c:v>
                      </c:pt>
                      <c:pt idx="244">
                        <c:v>815.47957700000006</c:v>
                      </c:pt>
                      <c:pt idx="245">
                        <c:v>816.47263000000021</c:v>
                      </c:pt>
                      <c:pt idx="246">
                        <c:v>817.47352099999989</c:v>
                      </c:pt>
                      <c:pt idx="247">
                        <c:v>818.47353500000008</c:v>
                      </c:pt>
                      <c:pt idx="248">
                        <c:v>819.47485899999992</c:v>
                      </c:pt>
                      <c:pt idx="249">
                        <c:v>820.47380000000021</c:v>
                      </c:pt>
                      <c:pt idx="250">
                        <c:v>821.47568700000011</c:v>
                      </c:pt>
                      <c:pt idx="251">
                        <c:v>822.48498400000017</c:v>
                      </c:pt>
                      <c:pt idx="252">
                        <c:v>823.48674699999992</c:v>
                      </c:pt>
                      <c:pt idx="253">
                        <c:v>824.48670899999979</c:v>
                      </c:pt>
                      <c:pt idx="254">
                        <c:v>825.48424100000011</c:v>
                      </c:pt>
                      <c:pt idx="255">
                        <c:v>826.48603099999991</c:v>
                      </c:pt>
                      <c:pt idx="256">
                        <c:v>827.48409200000015</c:v>
                      </c:pt>
                      <c:pt idx="257">
                        <c:v>828.47330199999988</c:v>
                      </c:pt>
                      <c:pt idx="258">
                        <c:v>829.48656799999981</c:v>
                      </c:pt>
                      <c:pt idx="259">
                        <c:v>830.47324500000013</c:v>
                      </c:pt>
                      <c:pt idx="260">
                        <c:v>831.47564599999987</c:v>
                      </c:pt>
                      <c:pt idx="261">
                        <c:v>832.4747339999999</c:v>
                      </c:pt>
                      <c:pt idx="262">
                        <c:v>833.47492499999998</c:v>
                      </c:pt>
                      <c:pt idx="263">
                        <c:v>834.47948300000007</c:v>
                      </c:pt>
                      <c:pt idx="264">
                        <c:v>835.49743399999988</c:v>
                      </c:pt>
                      <c:pt idx="265">
                        <c:v>836.49793700000009</c:v>
                      </c:pt>
                      <c:pt idx="266">
                        <c:v>837.51398800000015</c:v>
                      </c:pt>
                      <c:pt idx="267">
                        <c:v>838.5257889999998</c:v>
                      </c:pt>
                      <c:pt idx="268">
                        <c:v>839.52752099999998</c:v>
                      </c:pt>
                      <c:pt idx="269">
                        <c:v>840.530483</c:v>
                      </c:pt>
                      <c:pt idx="270">
                        <c:v>841.5474949999998</c:v>
                      </c:pt>
                      <c:pt idx="271">
                        <c:v>842.54804800000011</c:v>
                      </c:pt>
                      <c:pt idx="272">
                        <c:v>843.56359100000009</c:v>
                      </c:pt>
                      <c:pt idx="273">
                        <c:v>844.57300699999996</c:v>
                      </c:pt>
                      <c:pt idx="274">
                        <c:v>845.5901859999999</c:v>
                      </c:pt>
                      <c:pt idx="275">
                        <c:v>846.606855</c:v>
                      </c:pt>
                      <c:pt idx="276">
                        <c:v>847.60795199999984</c:v>
                      </c:pt>
                      <c:pt idx="277">
                        <c:v>848.61016599999994</c:v>
                      </c:pt>
                      <c:pt idx="278">
                        <c:v>849.60993599999983</c:v>
                      </c:pt>
                      <c:pt idx="279">
                        <c:v>850.61086900000009</c:v>
                      </c:pt>
                      <c:pt idx="280">
                        <c:v>851.61166099999991</c:v>
                      </c:pt>
                      <c:pt idx="281">
                        <c:v>852.60173200000008</c:v>
                      </c:pt>
                      <c:pt idx="282">
                        <c:v>853.59860200000003</c:v>
                      </c:pt>
                      <c:pt idx="283">
                        <c:v>854.61009400000012</c:v>
                      </c:pt>
                      <c:pt idx="284">
                        <c:v>855.61080099999981</c:v>
                      </c:pt>
                      <c:pt idx="285">
                        <c:v>856.61155099999996</c:v>
                      </c:pt>
                      <c:pt idx="286">
                        <c:v>857.59727000000021</c:v>
                      </c:pt>
                      <c:pt idx="287">
                        <c:v>858.612435</c:v>
                      </c:pt>
                      <c:pt idx="288">
                        <c:v>859.63263899999993</c:v>
                      </c:pt>
                      <c:pt idx="289">
                        <c:v>861.6499530000001</c:v>
                      </c:pt>
                      <c:pt idx="290">
                        <c:v>862.64947100000018</c:v>
                      </c:pt>
                      <c:pt idx="291">
                        <c:v>864.66946400000006</c:v>
                      </c:pt>
                      <c:pt idx="292">
                        <c:v>865.68758900000012</c:v>
                      </c:pt>
                      <c:pt idx="293">
                        <c:v>877.72224800000004</c:v>
                      </c:pt>
                      <c:pt idx="294">
                        <c:v>521.14494100000002</c:v>
                      </c:pt>
                      <c:pt idx="295">
                        <c:v>523.15230399999996</c:v>
                      </c:pt>
                      <c:pt idx="296">
                        <c:v>524.14889999999991</c:v>
                      </c:pt>
                      <c:pt idx="297">
                        <c:v>526.14900899999998</c:v>
                      </c:pt>
                      <c:pt idx="298">
                        <c:v>527.15102999999999</c:v>
                      </c:pt>
                      <c:pt idx="299">
                        <c:v>528.15281899999991</c:v>
                      </c:pt>
                      <c:pt idx="300">
                        <c:v>529.1603540000001</c:v>
                      </c:pt>
                      <c:pt idx="301">
                        <c:v>530.18653100000006</c:v>
                      </c:pt>
                      <c:pt idx="302">
                        <c:v>531.19579300000009</c:v>
                      </c:pt>
                      <c:pt idx="303">
                        <c:v>532.19765299999995</c:v>
                      </c:pt>
                      <c:pt idx="304">
                        <c:v>533.20030900000006</c:v>
                      </c:pt>
                      <c:pt idx="305">
                        <c:v>534.193712</c:v>
                      </c:pt>
                      <c:pt idx="306">
                        <c:v>535.19250299999999</c:v>
                      </c:pt>
                      <c:pt idx="307">
                        <c:v>536.19580399999995</c:v>
                      </c:pt>
                      <c:pt idx="308">
                        <c:v>537.2098860000001</c:v>
                      </c:pt>
                      <c:pt idx="309">
                        <c:v>538.21810800000003</c:v>
                      </c:pt>
                      <c:pt idx="310">
                        <c:v>539.22189200000003</c:v>
                      </c:pt>
                      <c:pt idx="311">
                        <c:v>540.23997499999996</c:v>
                      </c:pt>
                      <c:pt idx="312">
                        <c:v>541.24049800000012</c:v>
                      </c:pt>
                      <c:pt idx="313">
                        <c:v>542.25602099999992</c:v>
                      </c:pt>
                      <c:pt idx="314">
                        <c:v>543.265625</c:v>
                      </c:pt>
                      <c:pt idx="315">
                        <c:v>544.27006299999994</c:v>
                      </c:pt>
                      <c:pt idx="316">
                        <c:v>545.27330000000006</c:v>
                      </c:pt>
                      <c:pt idx="317">
                        <c:v>546.27911700000004</c:v>
                      </c:pt>
                      <c:pt idx="318">
                        <c:v>547.27452700000003</c:v>
                      </c:pt>
                      <c:pt idx="319">
                        <c:v>548.275531</c:v>
                      </c:pt>
                      <c:pt idx="320">
                        <c:v>549.27603999999997</c:v>
                      </c:pt>
                      <c:pt idx="321">
                        <c:v>550.28411099999994</c:v>
                      </c:pt>
                      <c:pt idx="322">
                        <c:v>551.28179999999998</c:v>
                      </c:pt>
                      <c:pt idx="323">
                        <c:v>552.28136500000005</c:v>
                      </c:pt>
                      <c:pt idx="324">
                        <c:v>553.28198300000008</c:v>
                      </c:pt>
                      <c:pt idx="325">
                        <c:v>554.28131699999994</c:v>
                      </c:pt>
                      <c:pt idx="326">
                        <c:v>555.2763910000001</c:v>
                      </c:pt>
                      <c:pt idx="327">
                        <c:v>556.27462800000012</c:v>
                      </c:pt>
                      <c:pt idx="328">
                        <c:v>557.28279300000008</c:v>
                      </c:pt>
                      <c:pt idx="329">
                        <c:v>558.27740100000005</c:v>
                      </c:pt>
                      <c:pt idx="330">
                        <c:v>559.28108700000007</c:v>
                      </c:pt>
                      <c:pt idx="331">
                        <c:v>560.28348000000005</c:v>
                      </c:pt>
                      <c:pt idx="332">
                        <c:v>561.29784399999994</c:v>
                      </c:pt>
                      <c:pt idx="333">
                        <c:v>562.31210800000008</c:v>
                      </c:pt>
                      <c:pt idx="334">
                        <c:v>563.3223539999999</c:v>
                      </c:pt>
                      <c:pt idx="335">
                        <c:v>564.34140600000001</c:v>
                      </c:pt>
                      <c:pt idx="336">
                        <c:v>565.35763100000008</c:v>
                      </c:pt>
                      <c:pt idx="337">
                        <c:v>566.3557780000001</c:v>
                      </c:pt>
                      <c:pt idx="338">
                        <c:v>567.35661400000004</c:v>
                      </c:pt>
                      <c:pt idx="339">
                        <c:v>568.37329100000011</c:v>
                      </c:pt>
                      <c:pt idx="340">
                        <c:v>569.3891799999999</c:v>
                      </c:pt>
                      <c:pt idx="341">
                        <c:v>860.64808700000003</c:v>
                      </c:pt>
                      <c:pt idx="342">
                        <c:v>863.66787400000021</c:v>
                      </c:pt>
                      <c:pt idx="343">
                        <c:v>866.69117800000004</c:v>
                      </c:pt>
                      <c:pt idx="344">
                        <c:v>867.71177500000022</c:v>
                      </c:pt>
                      <c:pt idx="345">
                        <c:v>868.71895099999983</c:v>
                      </c:pt>
                      <c:pt idx="346">
                        <c:v>869.73611600000004</c:v>
                      </c:pt>
                      <c:pt idx="347">
                        <c:v>870.72670000000016</c:v>
                      </c:pt>
                      <c:pt idx="348">
                        <c:v>871.72330999999986</c:v>
                      </c:pt>
                      <c:pt idx="349">
                        <c:v>872.7220470000002</c:v>
                      </c:pt>
                      <c:pt idx="350">
                        <c:v>873.73634799999991</c:v>
                      </c:pt>
                      <c:pt idx="351">
                        <c:v>874.72247400000015</c:v>
                      </c:pt>
                      <c:pt idx="352">
                        <c:v>875.72250299999996</c:v>
                      </c:pt>
                      <c:pt idx="353">
                        <c:v>876.72167300000001</c:v>
                      </c:pt>
                      <c:pt idx="354">
                        <c:v>878.72477200000003</c:v>
                      </c:pt>
                      <c:pt idx="355">
                        <c:v>879.7508499999999</c:v>
                      </c:pt>
                      <c:pt idx="356">
                        <c:v>880.73800200000005</c:v>
                      </c:pt>
                      <c:pt idx="357">
                        <c:v>881.73559800000021</c:v>
                      </c:pt>
                      <c:pt idx="358">
                        <c:v>882.73921699999983</c:v>
                      </c:pt>
                      <c:pt idx="359">
                        <c:v>883.75340899999992</c:v>
                      </c:pt>
                      <c:pt idx="360">
                        <c:v>884.78313799999978</c:v>
                      </c:pt>
                      <c:pt idx="361">
                        <c:v>885.76268299999992</c:v>
                      </c:pt>
                      <c:pt idx="362">
                        <c:v>886.7720760000002</c:v>
                      </c:pt>
                      <c:pt idx="363">
                        <c:v>887.77331400000003</c:v>
                      </c:pt>
                      <c:pt idx="364">
                        <c:v>888.77466800000002</c:v>
                      </c:pt>
                      <c:pt idx="365">
                        <c:v>889.77459200000021</c:v>
                      </c:pt>
                      <c:pt idx="366">
                        <c:v>890.80532300000004</c:v>
                      </c:pt>
                      <c:pt idx="367">
                        <c:v>891.81484200000023</c:v>
                      </c:pt>
                      <c:pt idx="368">
                        <c:v>892.83585300000004</c:v>
                      </c:pt>
                      <c:pt idx="369">
                        <c:v>893.85051299999986</c:v>
                      </c:pt>
                      <c:pt idx="370">
                        <c:v>894.84824900000012</c:v>
                      </c:pt>
                      <c:pt idx="371">
                        <c:v>895.86081000000013</c:v>
                      </c:pt>
                      <c:pt idx="372">
                        <c:v>896.87706200000002</c:v>
                      </c:pt>
                      <c:pt idx="373">
                        <c:v>897.88916000000017</c:v>
                      </c:pt>
                      <c:pt idx="374">
                        <c:v>898.89743700000008</c:v>
                      </c:pt>
                      <c:pt idx="375">
                        <c:v>899.93881999999985</c:v>
                      </c:pt>
                      <c:pt idx="376">
                        <c:v>900.92236599999978</c:v>
                      </c:pt>
                      <c:pt idx="377">
                        <c:v>901.92417900000009</c:v>
                      </c:pt>
                      <c:pt idx="378">
                        <c:v>902.95105000000012</c:v>
                      </c:pt>
                      <c:pt idx="379">
                        <c:v>903.93668600000001</c:v>
                      </c:pt>
                      <c:pt idx="380">
                        <c:v>904.94352200000003</c:v>
                      </c:pt>
                      <c:pt idx="381">
                        <c:v>905.96255900000006</c:v>
                      </c:pt>
                      <c:pt idx="382">
                        <c:v>906.94666700000016</c:v>
                      </c:pt>
                      <c:pt idx="383">
                        <c:v>907.87057800000002</c:v>
                      </c:pt>
                      <c:pt idx="384">
                        <c:v>908.87133399999993</c:v>
                      </c:pt>
                      <c:pt idx="385">
                        <c:v>909.8762200000001</c:v>
                      </c:pt>
                      <c:pt idx="386">
                        <c:v>910.87777400000004</c:v>
                      </c:pt>
                      <c:pt idx="387">
                        <c:v>911.87760600000001</c:v>
                      </c:pt>
                      <c:pt idx="388">
                        <c:v>912.87808799999993</c:v>
                      </c:pt>
                      <c:pt idx="389">
                        <c:v>913.87921700000015</c:v>
                      </c:pt>
                      <c:pt idx="390">
                        <c:v>914.88173800000004</c:v>
                      </c:pt>
                      <c:pt idx="391">
                        <c:v>915.89519599999994</c:v>
                      </c:pt>
                      <c:pt idx="392">
                        <c:v>916.92097599999988</c:v>
                      </c:pt>
                      <c:pt idx="393">
                        <c:v>917.92066400000022</c:v>
                      </c:pt>
                      <c:pt idx="394">
                        <c:v>918.93219399999998</c:v>
                      </c:pt>
                      <c:pt idx="395">
                        <c:v>919.95224300000018</c:v>
                      </c:pt>
                      <c:pt idx="396">
                        <c:v>920.95862299999999</c:v>
                      </c:pt>
                      <c:pt idx="397">
                        <c:v>921.97424799999999</c:v>
                      </c:pt>
                      <c:pt idx="398">
                        <c:v>922.9753169999999</c:v>
                      </c:pt>
                      <c:pt idx="399">
                        <c:v>923.98542099999986</c:v>
                      </c:pt>
                      <c:pt idx="400">
                        <c:v>924.9871290000001</c:v>
                      </c:pt>
                      <c:pt idx="401">
                        <c:v>925.97642099999985</c:v>
                      </c:pt>
                      <c:pt idx="402">
                        <c:v>926.97379099999989</c:v>
                      </c:pt>
                      <c:pt idx="403">
                        <c:v>927.98356000000013</c:v>
                      </c:pt>
                      <c:pt idx="404">
                        <c:v>928.98340400000006</c:v>
                      </c:pt>
                      <c:pt idx="405">
                        <c:v>929.98347899999999</c:v>
                      </c:pt>
                      <c:pt idx="406">
                        <c:v>930.98353899999984</c:v>
                      </c:pt>
                      <c:pt idx="407">
                        <c:v>931.97655399999985</c:v>
                      </c:pt>
                      <c:pt idx="408">
                        <c:v>932.98704899999984</c:v>
                      </c:pt>
                      <c:pt idx="409">
                        <c:v>933.97504100000015</c:v>
                      </c:pt>
                      <c:pt idx="410">
                        <c:v>934.97385799999984</c:v>
                      </c:pt>
                      <c:pt idx="411">
                        <c:v>935.97209100000009</c:v>
                      </c:pt>
                      <c:pt idx="412">
                        <c:v>936.9886019999999</c:v>
                      </c:pt>
                      <c:pt idx="413">
                        <c:v>937.99054500000011</c:v>
                      </c:pt>
                      <c:pt idx="414">
                        <c:v>938.99271200000021</c:v>
                      </c:pt>
                      <c:pt idx="415">
                        <c:v>939.99013700000023</c:v>
                      </c:pt>
                      <c:pt idx="416">
                        <c:v>941.99310000000014</c:v>
                      </c:pt>
                      <c:pt idx="417">
                        <c:v>942.99364699999978</c:v>
                      </c:pt>
                      <c:pt idx="418">
                        <c:v>943.99389000000019</c:v>
                      </c:pt>
                      <c:pt idx="419">
                        <c:v>490.05200500000001</c:v>
                      </c:pt>
                      <c:pt idx="420">
                        <c:v>492.06926799999997</c:v>
                      </c:pt>
                      <c:pt idx="421">
                        <c:v>493.08331399999997</c:v>
                      </c:pt>
                      <c:pt idx="422">
                        <c:v>494.09294700000009</c:v>
                      </c:pt>
                      <c:pt idx="423">
                        <c:v>495.08588400000008</c:v>
                      </c:pt>
                      <c:pt idx="424">
                        <c:v>496.10209400000008</c:v>
                      </c:pt>
                      <c:pt idx="425">
                        <c:v>497.10800700000004</c:v>
                      </c:pt>
                      <c:pt idx="426">
                        <c:v>498.10110600000007</c:v>
                      </c:pt>
                      <c:pt idx="427">
                        <c:v>499.10330900000008</c:v>
                      </c:pt>
                      <c:pt idx="428">
                        <c:v>500.1060359999999</c:v>
                      </c:pt>
                      <c:pt idx="429">
                        <c:v>501.11503500000003</c:v>
                      </c:pt>
                      <c:pt idx="430">
                        <c:v>502.11595200000011</c:v>
                      </c:pt>
                      <c:pt idx="431">
                        <c:v>503.11748899999998</c:v>
                      </c:pt>
                      <c:pt idx="432">
                        <c:v>504.11901699999999</c:v>
                      </c:pt>
                      <c:pt idx="433">
                        <c:v>505.11943100000008</c:v>
                      </c:pt>
                      <c:pt idx="434">
                        <c:v>506.11774800000012</c:v>
                      </c:pt>
                      <c:pt idx="435">
                        <c:v>507.11564300000009</c:v>
                      </c:pt>
                      <c:pt idx="436">
                        <c:v>508.12080199999991</c:v>
                      </c:pt>
                      <c:pt idx="437">
                        <c:v>509.14023300000008</c:v>
                      </c:pt>
                      <c:pt idx="438">
                        <c:v>510.14238</c:v>
                      </c:pt>
                      <c:pt idx="439">
                        <c:v>511.13419799999997</c:v>
                      </c:pt>
                      <c:pt idx="440">
                        <c:v>512.15015399999993</c:v>
                      </c:pt>
                      <c:pt idx="441">
                        <c:v>513.14794099999995</c:v>
                      </c:pt>
                      <c:pt idx="442">
                        <c:v>514.14876800000002</c:v>
                      </c:pt>
                      <c:pt idx="443">
                        <c:v>515.14935800000012</c:v>
                      </c:pt>
                      <c:pt idx="444">
                        <c:v>516.15013900000008</c:v>
                      </c:pt>
                      <c:pt idx="445">
                        <c:v>517.15087199999994</c:v>
                      </c:pt>
                      <c:pt idx="446">
                        <c:v>518.15585499999997</c:v>
                      </c:pt>
                      <c:pt idx="447">
                        <c:v>519.15375799999993</c:v>
                      </c:pt>
                      <c:pt idx="448">
                        <c:v>520.154315</c:v>
                      </c:pt>
                      <c:pt idx="449">
                        <c:v>522.1469689999999</c:v>
                      </c:pt>
                      <c:pt idx="450">
                        <c:v>525.15018000000009</c:v>
                      </c:pt>
                      <c:pt idx="451">
                        <c:v>940.98744299999998</c:v>
                      </c:pt>
                      <c:pt idx="452">
                        <c:v>944.9969329999999</c:v>
                      </c:pt>
                      <c:pt idx="453">
                        <c:v>946.00186699999995</c:v>
                      </c:pt>
                      <c:pt idx="454">
                        <c:v>946.98947499999986</c:v>
                      </c:pt>
                      <c:pt idx="455">
                        <c:v>947.99297100000013</c:v>
                      </c:pt>
                      <c:pt idx="456">
                        <c:v>949.00169899999992</c:v>
                      </c:pt>
                      <c:pt idx="457">
                        <c:v>950.00218600000017</c:v>
                      </c:pt>
                      <c:pt idx="458">
                        <c:v>950.99776800000018</c:v>
                      </c:pt>
                      <c:pt idx="459">
                        <c:v>952.00002600000016</c:v>
                      </c:pt>
                      <c:pt idx="460">
                        <c:v>952.98867999999993</c:v>
                      </c:pt>
                      <c:pt idx="461">
                        <c:v>953.99240400000008</c:v>
                      </c:pt>
                      <c:pt idx="462">
                        <c:v>954.99344299999984</c:v>
                      </c:pt>
                      <c:pt idx="463">
                        <c:v>955.99269800000002</c:v>
                      </c:pt>
                      <c:pt idx="464">
                        <c:v>956.99057600000015</c:v>
                      </c:pt>
                      <c:pt idx="465">
                        <c:v>957.99524599999995</c:v>
                      </c:pt>
                      <c:pt idx="466">
                        <c:v>959.01158100000021</c:v>
                      </c:pt>
                      <c:pt idx="467">
                        <c:v>960.02606500000002</c:v>
                      </c:pt>
                      <c:pt idx="468">
                        <c:v>961.02662099999998</c:v>
                      </c:pt>
                      <c:pt idx="469">
                        <c:v>962.03166199999987</c:v>
                      </c:pt>
                      <c:pt idx="470">
                        <c:v>963.03298600000016</c:v>
                      </c:pt>
                      <c:pt idx="471">
                        <c:v>964.03375000000005</c:v>
                      </c:pt>
                      <c:pt idx="472">
                        <c:v>965.04899800000021</c:v>
                      </c:pt>
                      <c:pt idx="473">
                        <c:v>966.0594759999999</c:v>
                      </c:pt>
                      <c:pt idx="474">
                        <c:v>967.07968699999992</c:v>
                      </c:pt>
                      <c:pt idx="475">
                        <c:v>968.09571400000004</c:v>
                      </c:pt>
                      <c:pt idx="476">
                        <c:v>969.10704600000008</c:v>
                      </c:pt>
                      <c:pt idx="477">
                        <c:v>970.10727399999996</c:v>
                      </c:pt>
                      <c:pt idx="478">
                        <c:v>971.10802999999987</c:v>
                      </c:pt>
                      <c:pt idx="479">
                        <c:v>972.12404199999992</c:v>
                      </c:pt>
                      <c:pt idx="480">
                        <c:v>973.12549300000001</c:v>
                      </c:pt>
                      <c:pt idx="481">
                        <c:v>974.14114400000017</c:v>
                      </c:pt>
                      <c:pt idx="482">
                        <c:v>975.14300099999991</c:v>
                      </c:pt>
                      <c:pt idx="483">
                        <c:v>976.13042099999984</c:v>
                      </c:pt>
                      <c:pt idx="484">
                        <c:v>977.12804400000005</c:v>
                      </c:pt>
                      <c:pt idx="485">
                        <c:v>978.15675599999986</c:v>
                      </c:pt>
                      <c:pt idx="486">
                        <c:v>979.15538100000003</c:v>
                      </c:pt>
                      <c:pt idx="487">
                        <c:v>980.15396999999984</c:v>
                      </c:pt>
                      <c:pt idx="488">
                        <c:v>981.15262100000018</c:v>
                      </c:pt>
                      <c:pt idx="489">
                        <c:v>982.14986200000021</c:v>
                      </c:pt>
                      <c:pt idx="490">
                        <c:v>983.1541659999998</c:v>
                      </c:pt>
                      <c:pt idx="491">
                        <c:v>984.15815999999995</c:v>
                      </c:pt>
                      <c:pt idx="492">
                        <c:v>985.14475700000003</c:v>
                      </c:pt>
                      <c:pt idx="493">
                        <c:v>986.15864599999986</c:v>
                      </c:pt>
                      <c:pt idx="494">
                        <c:v>987.15582700000004</c:v>
                      </c:pt>
                      <c:pt idx="495">
                        <c:v>988.1443220000001</c:v>
                      </c:pt>
                      <c:pt idx="496">
                        <c:v>989.15277100000003</c:v>
                      </c:pt>
                      <c:pt idx="497">
                        <c:v>990.14494700000023</c:v>
                      </c:pt>
                      <c:pt idx="498">
                        <c:v>991.15204899999981</c:v>
                      </c:pt>
                      <c:pt idx="499">
                        <c:v>992.14714400000003</c:v>
                      </c:pt>
                      <c:pt idx="500">
                        <c:v>993.16738799999985</c:v>
                      </c:pt>
                      <c:pt idx="501">
                        <c:v>994.17869199999996</c:v>
                      </c:pt>
                      <c:pt idx="502">
                        <c:v>995.19794899999988</c:v>
                      </c:pt>
                      <c:pt idx="503">
                        <c:v>996.2189699999999</c:v>
                      </c:pt>
                      <c:pt idx="504">
                        <c:v>997.23346300000003</c:v>
                      </c:pt>
                      <c:pt idx="505">
                        <c:v>998.23334100000011</c:v>
                      </c:pt>
                      <c:pt idx="506">
                        <c:v>999.23234000000002</c:v>
                      </c:pt>
                      <c:pt idx="507">
                        <c:v>1000.2355170000001</c:v>
                      </c:pt>
                      <c:pt idx="508">
                        <c:v>1001.2525190000001</c:v>
                      </c:pt>
                      <c:pt idx="509">
                        <c:v>1002.2645269999998</c:v>
                      </c:pt>
                      <c:pt idx="510">
                        <c:v>1003.2683390000002</c:v>
                      </c:pt>
                      <c:pt idx="511">
                        <c:v>1004.2688549999998</c:v>
                      </c:pt>
                      <c:pt idx="512">
                        <c:v>1005.2771160000002</c:v>
                      </c:pt>
                      <c:pt idx="513">
                        <c:v>1006.2889150000001</c:v>
                      </c:pt>
                      <c:pt idx="514">
                        <c:v>1007.2970260000002</c:v>
                      </c:pt>
                      <c:pt idx="515">
                        <c:v>1011.3268899999998</c:v>
                      </c:pt>
                      <c:pt idx="516">
                        <c:v>461.9749119999999</c:v>
                      </c:pt>
                      <c:pt idx="517">
                        <c:v>462.97677199999998</c:v>
                      </c:pt>
                      <c:pt idx="518">
                        <c:v>463.979061</c:v>
                      </c:pt>
                      <c:pt idx="519">
                        <c:v>464.97218199999998</c:v>
                      </c:pt>
                      <c:pt idx="520">
                        <c:v>465.98258099999998</c:v>
                      </c:pt>
                      <c:pt idx="521">
                        <c:v>466.98664800000006</c:v>
                      </c:pt>
                      <c:pt idx="522">
                        <c:v>467.98264700000004</c:v>
                      </c:pt>
                      <c:pt idx="523">
                        <c:v>468.97566699999993</c:v>
                      </c:pt>
                      <c:pt idx="524">
                        <c:v>469.98541300000011</c:v>
                      </c:pt>
                      <c:pt idx="525">
                        <c:v>470.97585699999991</c:v>
                      </c:pt>
                      <c:pt idx="526">
                        <c:v>471.98403800000006</c:v>
                      </c:pt>
                      <c:pt idx="527">
                        <c:v>472.99938100000008</c:v>
                      </c:pt>
                      <c:pt idx="528">
                        <c:v>474.0111730000001</c:v>
                      </c:pt>
                      <c:pt idx="529">
                        <c:v>475.02961600000003</c:v>
                      </c:pt>
                      <c:pt idx="530">
                        <c:v>476.04536600000006</c:v>
                      </c:pt>
                      <c:pt idx="531">
                        <c:v>477.07020200000011</c:v>
                      </c:pt>
                      <c:pt idx="532">
                        <c:v>478.07673700000009</c:v>
                      </c:pt>
                      <c:pt idx="533">
                        <c:v>478.97750399999995</c:v>
                      </c:pt>
                      <c:pt idx="534">
                        <c:v>479.97534599999994</c:v>
                      </c:pt>
                      <c:pt idx="535">
                        <c:v>480.98361700000009</c:v>
                      </c:pt>
                      <c:pt idx="536">
                        <c:v>481.98455100000001</c:v>
                      </c:pt>
                      <c:pt idx="537">
                        <c:v>482.99528099999998</c:v>
                      </c:pt>
                      <c:pt idx="538">
                        <c:v>484.01137300000005</c:v>
                      </c:pt>
                      <c:pt idx="539">
                        <c:v>485.01513799999998</c:v>
                      </c:pt>
                      <c:pt idx="540">
                        <c:v>486.02005899999995</c:v>
                      </c:pt>
                      <c:pt idx="541">
                        <c:v>487.04000399999995</c:v>
                      </c:pt>
                      <c:pt idx="542">
                        <c:v>488.04060400000003</c:v>
                      </c:pt>
                      <c:pt idx="543">
                        <c:v>489.03770899999995</c:v>
                      </c:pt>
                      <c:pt idx="544">
                        <c:v>491.06494300000008</c:v>
                      </c:pt>
                      <c:pt idx="545">
                        <c:v>1008.3125020000002</c:v>
                      </c:pt>
                      <c:pt idx="546">
                        <c:v>1009.3199410000002</c:v>
                      </c:pt>
                      <c:pt idx="547">
                        <c:v>1010.3224380000001</c:v>
                      </c:pt>
                      <c:pt idx="548">
                        <c:v>1012.3397129999998</c:v>
                      </c:pt>
                      <c:pt idx="549">
                        <c:v>1013.342877</c:v>
                      </c:pt>
                      <c:pt idx="550">
                        <c:v>1014.3473410000001</c:v>
                      </c:pt>
                      <c:pt idx="551">
                        <c:v>1015.3488130000001</c:v>
                      </c:pt>
                      <c:pt idx="552">
                        <c:v>1016.380013</c:v>
                      </c:pt>
                      <c:pt idx="553">
                        <c:v>1017.3797669999999</c:v>
                      </c:pt>
                      <c:pt idx="554">
                        <c:v>1018.4071090000002</c:v>
                      </c:pt>
                      <c:pt idx="555">
                        <c:v>1019.4134640000002</c:v>
                      </c:pt>
                      <c:pt idx="556">
                        <c:v>1020.4164730000002</c:v>
                      </c:pt>
                      <c:pt idx="557">
                        <c:v>1021.4369740000002</c:v>
                      </c:pt>
                      <c:pt idx="558">
                        <c:v>1022.4541330000002</c:v>
                      </c:pt>
                      <c:pt idx="559">
                        <c:v>1023.4394779999998</c:v>
                      </c:pt>
                      <c:pt idx="560">
                        <c:v>1024.4411890000001</c:v>
                      </c:pt>
                      <c:pt idx="561">
                        <c:v>1025.4431129999998</c:v>
                      </c:pt>
                      <c:pt idx="562">
                        <c:v>1026.4405670000001</c:v>
                      </c:pt>
                      <c:pt idx="563">
                        <c:v>1027.4554010000002</c:v>
                      </c:pt>
                      <c:pt idx="564">
                        <c:v>1028.449278</c:v>
                      </c:pt>
                      <c:pt idx="565">
                        <c:v>1029.3488419999999</c:v>
                      </c:pt>
                      <c:pt idx="566">
                        <c:v>1030.3661459999998</c:v>
                      </c:pt>
                      <c:pt idx="567">
                        <c:v>1031.3852660000002</c:v>
                      </c:pt>
                      <c:pt idx="568">
                        <c:v>1032.386473</c:v>
                      </c:pt>
                      <c:pt idx="569">
                        <c:v>1033.392656</c:v>
                      </c:pt>
                      <c:pt idx="570">
                        <c:v>1034.4065350000001</c:v>
                      </c:pt>
                      <c:pt idx="571">
                        <c:v>1035.4173970000002</c:v>
                      </c:pt>
                      <c:pt idx="572">
                        <c:v>1036.4196790000001</c:v>
                      </c:pt>
                      <c:pt idx="573">
                        <c:v>1037.4279839999999</c:v>
                      </c:pt>
                      <c:pt idx="574">
                        <c:v>1038.434244</c:v>
                      </c:pt>
                      <c:pt idx="575">
                        <c:v>1039.4258340000001</c:v>
                      </c:pt>
                      <c:pt idx="576">
                        <c:v>1040.4335099999998</c:v>
                      </c:pt>
                      <c:pt idx="577">
                        <c:v>1041.4462520000002</c:v>
                      </c:pt>
                      <c:pt idx="578">
                        <c:v>1042.4486700000002</c:v>
                      </c:pt>
                      <c:pt idx="579">
                        <c:v>1043.462583</c:v>
                      </c:pt>
                      <c:pt idx="580">
                        <c:v>1044.4660600000002</c:v>
                      </c:pt>
                      <c:pt idx="581">
                        <c:v>1045.4595340000001</c:v>
                      </c:pt>
                      <c:pt idx="582">
                        <c:v>1046.4836129999999</c:v>
                      </c:pt>
                      <c:pt idx="583">
                        <c:v>1047.475234</c:v>
                      </c:pt>
                      <c:pt idx="584">
                        <c:v>1048.4860870000002</c:v>
                      </c:pt>
                      <c:pt idx="585">
                        <c:v>1049.4870230000001</c:v>
                      </c:pt>
                      <c:pt idx="586">
                        <c:v>1050.4824819999999</c:v>
                      </c:pt>
                      <c:pt idx="587">
                        <c:v>1051.475884</c:v>
                      </c:pt>
                      <c:pt idx="588">
                        <c:v>1052.486997</c:v>
                      </c:pt>
                      <c:pt idx="589">
                        <c:v>1053.4734830000002</c:v>
                      </c:pt>
                      <c:pt idx="590">
                        <c:v>1054.4801130000001</c:v>
                      </c:pt>
                      <c:pt idx="591">
                        <c:v>1055.5003280000001</c:v>
                      </c:pt>
                      <c:pt idx="592">
                        <c:v>1056.4913449999999</c:v>
                      </c:pt>
                      <c:pt idx="593">
                        <c:v>1057.5137690000001</c:v>
                      </c:pt>
                      <c:pt idx="594">
                        <c:v>1058.5154069999999</c:v>
                      </c:pt>
                      <c:pt idx="595">
                        <c:v>1059.5147959999999</c:v>
                      </c:pt>
                      <c:pt idx="596">
                        <c:v>1060.5209329999998</c:v>
                      </c:pt>
                      <c:pt idx="597">
                        <c:v>1061.5337209999998</c:v>
                      </c:pt>
                      <c:pt idx="598">
                        <c:v>1062.537507</c:v>
                      </c:pt>
                      <c:pt idx="599">
                        <c:v>1063.5455419999998</c:v>
                      </c:pt>
                      <c:pt idx="600">
                        <c:v>1064.5593739999999</c:v>
                      </c:pt>
                      <c:pt idx="601">
                        <c:v>1066.5548749999998</c:v>
                      </c:pt>
                      <c:pt idx="602">
                        <c:v>1067.5668529999998</c:v>
                      </c:pt>
                      <c:pt idx="603">
                        <c:v>440.95453100000009</c:v>
                      </c:pt>
                      <c:pt idx="604">
                        <c:v>441.94247900000005</c:v>
                      </c:pt>
                      <c:pt idx="605">
                        <c:v>442.95516799999996</c:v>
                      </c:pt>
                      <c:pt idx="606">
                        <c:v>443.94142000000011</c:v>
                      </c:pt>
                      <c:pt idx="607">
                        <c:v>444.95500799999991</c:v>
                      </c:pt>
                      <c:pt idx="608">
                        <c:v>445.95569100000012</c:v>
                      </c:pt>
                      <c:pt idx="609">
                        <c:v>446.94066500000008</c:v>
                      </c:pt>
                      <c:pt idx="610">
                        <c:v>447.94126400000005</c:v>
                      </c:pt>
                      <c:pt idx="611">
                        <c:v>448.96171200000003</c:v>
                      </c:pt>
                      <c:pt idx="612">
                        <c:v>449.96912100000009</c:v>
                      </c:pt>
                      <c:pt idx="613">
                        <c:v>450.95730000000003</c:v>
                      </c:pt>
                      <c:pt idx="614">
                        <c:v>451.97549099999992</c:v>
                      </c:pt>
                      <c:pt idx="615">
                        <c:v>452.97359099999994</c:v>
                      </c:pt>
                      <c:pt idx="616">
                        <c:v>453.97360499999991</c:v>
                      </c:pt>
                      <c:pt idx="617">
                        <c:v>454.97382500000003</c:v>
                      </c:pt>
                      <c:pt idx="618">
                        <c:v>455.97305600000004</c:v>
                      </c:pt>
                      <c:pt idx="619">
                        <c:v>456.98559799999998</c:v>
                      </c:pt>
                      <c:pt idx="620">
                        <c:v>457.9775810000001</c:v>
                      </c:pt>
                      <c:pt idx="621">
                        <c:v>458.98153900000011</c:v>
                      </c:pt>
                      <c:pt idx="622">
                        <c:v>459.97602299999994</c:v>
                      </c:pt>
                      <c:pt idx="623">
                        <c:v>460.9736069999999</c:v>
                      </c:pt>
                      <c:pt idx="624">
                        <c:v>1065.558704</c:v>
                      </c:pt>
                      <c:pt idx="625">
                        <c:v>1068.574091</c:v>
                      </c:pt>
                      <c:pt idx="626">
                        <c:v>1069.5723800000001</c:v>
                      </c:pt>
                      <c:pt idx="627">
                        <c:v>1070.5804560000001</c:v>
                      </c:pt>
                      <c:pt idx="628">
                        <c:v>1071.5830139999998</c:v>
                      </c:pt>
                      <c:pt idx="629">
                        <c:v>1072.5938839999999</c:v>
                      </c:pt>
                      <c:pt idx="630">
                        <c:v>1073.5892050000002</c:v>
                      </c:pt>
                      <c:pt idx="631">
                        <c:v>1074.5828750000001</c:v>
                      </c:pt>
                      <c:pt idx="632">
                        <c:v>1075.5987129999999</c:v>
                      </c:pt>
                      <c:pt idx="633">
                        <c:v>1076.608005</c:v>
                      </c:pt>
                      <c:pt idx="634">
                        <c:v>1077.6036800000002</c:v>
                      </c:pt>
                      <c:pt idx="635">
                        <c:v>1078.6132200000002</c:v>
                      </c:pt>
                      <c:pt idx="636">
                        <c:v>1079.61616</c:v>
                      </c:pt>
                      <c:pt idx="637">
                        <c:v>1080.6291590000001</c:v>
                      </c:pt>
                      <c:pt idx="638">
                        <c:v>1081.6414239999999</c:v>
                      </c:pt>
                      <c:pt idx="639">
                        <c:v>1082.6355640000002</c:v>
                      </c:pt>
                      <c:pt idx="640">
                        <c:v>1083.650447</c:v>
                      </c:pt>
                      <c:pt idx="641">
                        <c:v>1084.6568929999999</c:v>
                      </c:pt>
                      <c:pt idx="642">
                        <c:v>1085.6730000000002</c:v>
                      </c:pt>
                      <c:pt idx="643">
                        <c:v>1086.6654830000002</c:v>
                      </c:pt>
                      <c:pt idx="644">
                        <c:v>1087.6776829999999</c:v>
                      </c:pt>
                      <c:pt idx="645">
                        <c:v>1088.6895730000001</c:v>
                      </c:pt>
                      <c:pt idx="646">
                        <c:v>1089.677576</c:v>
                      </c:pt>
                      <c:pt idx="647">
                        <c:v>1090.7013820000002</c:v>
                      </c:pt>
                      <c:pt idx="648">
                        <c:v>1091.6984120000002</c:v>
                      </c:pt>
                      <c:pt idx="649">
                        <c:v>1092.6955710000002</c:v>
                      </c:pt>
                      <c:pt idx="650">
                        <c:v>1093.6925460000002</c:v>
                      </c:pt>
                      <c:pt idx="651">
                        <c:v>1094.6922</c:v>
                      </c:pt>
                      <c:pt idx="652">
                        <c:v>1095.7062190000001</c:v>
                      </c:pt>
                      <c:pt idx="653">
                        <c:v>1096.7231419999998</c:v>
                      </c:pt>
                      <c:pt idx="654">
                        <c:v>1097.7232159999999</c:v>
                      </c:pt>
                      <c:pt idx="655">
                        <c:v>1098.7299360000002</c:v>
                      </c:pt>
                      <c:pt idx="656">
                        <c:v>1099.730818</c:v>
                      </c:pt>
                      <c:pt idx="657">
                        <c:v>1100.7321390000002</c:v>
                      </c:pt>
                      <c:pt idx="658">
                        <c:v>1101.731918</c:v>
                      </c:pt>
                      <c:pt idx="659">
                        <c:v>1102.7350999999999</c:v>
                      </c:pt>
                      <c:pt idx="660">
                        <c:v>1103.7389499999999</c:v>
                      </c:pt>
                      <c:pt idx="661">
                        <c:v>1104.7361759999999</c:v>
                      </c:pt>
                      <c:pt idx="662">
                        <c:v>1105.7354599999999</c:v>
                      </c:pt>
                      <c:pt idx="663">
                        <c:v>1106.76262</c:v>
                      </c:pt>
                      <c:pt idx="664">
                        <c:v>1107.7760800000001</c:v>
                      </c:pt>
                      <c:pt idx="665">
                        <c:v>1108.7821869999998</c:v>
                      </c:pt>
                      <c:pt idx="666">
                        <c:v>1109.7693410000002</c:v>
                      </c:pt>
                      <c:pt idx="667">
                        <c:v>1110.7971269999998</c:v>
                      </c:pt>
                      <c:pt idx="668">
                        <c:v>1111.8623889999999</c:v>
                      </c:pt>
                      <c:pt idx="669">
                        <c:v>1113.8450750000002</c:v>
                      </c:pt>
                      <c:pt idx="670">
                        <c:v>1114.834527</c:v>
                      </c:pt>
                      <c:pt idx="671">
                        <c:v>1115.8530249999999</c:v>
                      </c:pt>
                      <c:pt idx="672">
                        <c:v>1116.846775</c:v>
                      </c:pt>
                      <c:pt idx="673">
                        <c:v>1117.860561</c:v>
                      </c:pt>
                      <c:pt idx="674">
                        <c:v>1119.9207919999999</c:v>
                      </c:pt>
                      <c:pt idx="675">
                        <c:v>1120.8365199999998</c:v>
                      </c:pt>
                      <c:pt idx="676">
                        <c:v>1122.8622270000001</c:v>
                      </c:pt>
                      <c:pt idx="677">
                        <c:v>1123.846873</c:v>
                      </c:pt>
                      <c:pt idx="678">
                        <c:v>1128.8920280000002</c:v>
                      </c:pt>
                      <c:pt idx="679">
                        <c:v>421.86948699999994</c:v>
                      </c:pt>
                      <c:pt idx="680">
                        <c:v>422.87972100000002</c:v>
                      </c:pt>
                      <c:pt idx="681">
                        <c:v>423.88906599999996</c:v>
                      </c:pt>
                      <c:pt idx="682">
                        <c:v>424.89246099999991</c:v>
                      </c:pt>
                      <c:pt idx="683">
                        <c:v>425.89075900000012</c:v>
                      </c:pt>
                      <c:pt idx="684">
                        <c:v>426.88768600000003</c:v>
                      </c:pt>
                      <c:pt idx="685">
                        <c:v>427.89287899999999</c:v>
                      </c:pt>
                      <c:pt idx="686">
                        <c:v>428.90213999999992</c:v>
                      </c:pt>
                      <c:pt idx="687">
                        <c:v>429.90268999999989</c:v>
                      </c:pt>
                      <c:pt idx="688">
                        <c:v>430.90661599999999</c:v>
                      </c:pt>
                      <c:pt idx="689">
                        <c:v>431.9025059999999</c:v>
                      </c:pt>
                      <c:pt idx="690">
                        <c:v>432.90328100000011</c:v>
                      </c:pt>
                      <c:pt idx="691">
                        <c:v>433.92094100000008</c:v>
                      </c:pt>
                      <c:pt idx="692">
                        <c:v>434.92081299999995</c:v>
                      </c:pt>
                      <c:pt idx="693">
                        <c:v>435.92258500000003</c:v>
                      </c:pt>
                      <c:pt idx="694">
                        <c:v>436.92114300000003</c:v>
                      </c:pt>
                      <c:pt idx="695">
                        <c:v>437.92061899999999</c:v>
                      </c:pt>
                      <c:pt idx="696">
                        <c:v>438.92762700000003</c:v>
                      </c:pt>
                      <c:pt idx="697">
                        <c:v>439.95370699999989</c:v>
                      </c:pt>
                      <c:pt idx="698">
                        <c:v>1112.8909870000002</c:v>
                      </c:pt>
                      <c:pt idx="699">
                        <c:v>1118.911505</c:v>
                      </c:pt>
                      <c:pt idx="700">
                        <c:v>1121.84611</c:v>
                      </c:pt>
                      <c:pt idx="701">
                        <c:v>1124.8603750000002</c:v>
                      </c:pt>
                      <c:pt idx="702">
                        <c:v>1125.8602550000001</c:v>
                      </c:pt>
                      <c:pt idx="703">
                        <c:v>1126.8573500000002</c:v>
                      </c:pt>
                      <c:pt idx="704">
                        <c:v>1127.8735310000002</c:v>
                      </c:pt>
                      <c:pt idx="705">
                        <c:v>1129.8947640000001</c:v>
                      </c:pt>
                      <c:pt idx="706">
                        <c:v>1130.893579</c:v>
                      </c:pt>
                      <c:pt idx="707">
                        <c:v>1131.8975719999999</c:v>
                      </c:pt>
                      <c:pt idx="708">
                        <c:v>1132.9020150000001</c:v>
                      </c:pt>
                      <c:pt idx="709">
                        <c:v>1133.90319</c:v>
                      </c:pt>
                      <c:pt idx="710">
                        <c:v>1134.9194470000002</c:v>
                      </c:pt>
                      <c:pt idx="711">
                        <c:v>1135.9371930000002</c:v>
                      </c:pt>
                      <c:pt idx="712">
                        <c:v>1136.949419</c:v>
                      </c:pt>
                      <c:pt idx="713">
                        <c:v>1137.9492740000001</c:v>
                      </c:pt>
                      <c:pt idx="714">
                        <c:v>1138.9524820000001</c:v>
                      </c:pt>
                      <c:pt idx="715">
                        <c:v>1139.952284</c:v>
                      </c:pt>
                      <c:pt idx="716">
                        <c:v>1140.95714</c:v>
                      </c:pt>
                      <c:pt idx="717">
                        <c:v>1141.9642220000001</c:v>
                      </c:pt>
                      <c:pt idx="718">
                        <c:v>1142.9654230000001</c:v>
                      </c:pt>
                      <c:pt idx="719">
                        <c:v>1143.9702579999998</c:v>
                      </c:pt>
                      <c:pt idx="720">
                        <c:v>1144.9702910000001</c:v>
                      </c:pt>
                      <c:pt idx="721">
                        <c:v>1145.9657929999998</c:v>
                      </c:pt>
                      <c:pt idx="722">
                        <c:v>1146.973731</c:v>
                      </c:pt>
                      <c:pt idx="723">
                        <c:v>1147.9795909999998</c:v>
                      </c:pt>
                      <c:pt idx="724">
                        <c:v>1148.996474</c:v>
                      </c:pt>
                      <c:pt idx="725">
                        <c:v>1150.0012929999998</c:v>
                      </c:pt>
                      <c:pt idx="726">
                        <c:v>1151.0032569999998</c:v>
                      </c:pt>
                      <c:pt idx="727">
                        <c:v>1152.02403</c:v>
                      </c:pt>
                      <c:pt idx="728">
                        <c:v>1153.0300739999998</c:v>
                      </c:pt>
                      <c:pt idx="729">
                        <c:v>1154.031927</c:v>
                      </c:pt>
                      <c:pt idx="730">
                        <c:v>1155.0350659999999</c:v>
                      </c:pt>
                      <c:pt idx="731">
                        <c:v>1156.0501909999998</c:v>
                      </c:pt>
                      <c:pt idx="732">
                        <c:v>1157.0670049999999</c:v>
                      </c:pt>
                      <c:pt idx="733">
                        <c:v>1158.0704489999998</c:v>
                      </c:pt>
                      <c:pt idx="734">
                        <c:v>1159.084824</c:v>
                      </c:pt>
                      <c:pt idx="735">
                        <c:v>1160.0967740000001</c:v>
                      </c:pt>
                      <c:pt idx="736">
                        <c:v>1161.1126290000002</c:v>
                      </c:pt>
                      <c:pt idx="737">
                        <c:v>1162.1332769999999</c:v>
                      </c:pt>
                      <c:pt idx="738">
                        <c:v>1163.1294069999999</c:v>
                      </c:pt>
                      <c:pt idx="739">
                        <c:v>1164.1466359999999</c:v>
                      </c:pt>
                      <c:pt idx="740">
                        <c:v>1165.163067</c:v>
                      </c:pt>
                      <c:pt idx="741">
                        <c:v>1166.172442</c:v>
                      </c:pt>
                      <c:pt idx="742">
                        <c:v>1167.1632300000001</c:v>
                      </c:pt>
                      <c:pt idx="743">
                        <c:v>1168.180351</c:v>
                      </c:pt>
                      <c:pt idx="744">
                        <c:v>1169.1919520000001</c:v>
                      </c:pt>
                      <c:pt idx="745">
                        <c:v>1171.2159799999999</c:v>
                      </c:pt>
                      <c:pt idx="746">
                        <c:v>1172.210904</c:v>
                      </c:pt>
                      <c:pt idx="747">
                        <c:v>1173.2200469999998</c:v>
                      </c:pt>
                      <c:pt idx="748">
                        <c:v>1174.2216159999998</c:v>
                      </c:pt>
                      <c:pt idx="749">
                        <c:v>1175.2525260000002</c:v>
                      </c:pt>
                      <c:pt idx="750">
                        <c:v>1176.2502319999999</c:v>
                      </c:pt>
                      <c:pt idx="751">
                        <c:v>405.76696300000003</c:v>
                      </c:pt>
                      <c:pt idx="752">
                        <c:v>406.77844400000004</c:v>
                      </c:pt>
                      <c:pt idx="753">
                        <c:v>407.77493299999992</c:v>
                      </c:pt>
                      <c:pt idx="754">
                        <c:v>408.7757160000001</c:v>
                      </c:pt>
                      <c:pt idx="755">
                        <c:v>409.78821199999993</c:v>
                      </c:pt>
                      <c:pt idx="756">
                        <c:v>410.81216599999993</c:v>
                      </c:pt>
                      <c:pt idx="757">
                        <c:v>411.8009790000001</c:v>
                      </c:pt>
                      <c:pt idx="758">
                        <c:v>412.8160519999999</c:v>
                      </c:pt>
                      <c:pt idx="759">
                        <c:v>413.84045999999989</c:v>
                      </c:pt>
                      <c:pt idx="760">
                        <c:v>414.83467599999994</c:v>
                      </c:pt>
                      <c:pt idx="761">
                        <c:v>415.8370480000001</c:v>
                      </c:pt>
                      <c:pt idx="762">
                        <c:v>416.8440720000001</c:v>
                      </c:pt>
                      <c:pt idx="763">
                        <c:v>417.84899100000007</c:v>
                      </c:pt>
                      <c:pt idx="764">
                        <c:v>418.86525299999994</c:v>
                      </c:pt>
                      <c:pt idx="765">
                        <c:v>419.87399600000003</c:v>
                      </c:pt>
                      <c:pt idx="766">
                        <c:v>420.86710599999992</c:v>
                      </c:pt>
                      <c:pt idx="767">
                        <c:v>1170.2059140000001</c:v>
                      </c:pt>
                      <c:pt idx="768">
                        <c:v>1177.2677269999999</c:v>
                      </c:pt>
                      <c:pt idx="769">
                        <c:v>1178.2867070000002</c:v>
                      </c:pt>
                      <c:pt idx="770">
                        <c:v>1179.304083</c:v>
                      </c:pt>
                      <c:pt idx="771">
                        <c:v>1180.3083919999999</c:v>
                      </c:pt>
                      <c:pt idx="772">
                        <c:v>1181.325926</c:v>
                      </c:pt>
                      <c:pt idx="773">
                        <c:v>1182.3276019999998</c:v>
                      </c:pt>
                      <c:pt idx="774">
                        <c:v>1183.3273509999999</c:v>
                      </c:pt>
                      <c:pt idx="775">
                        <c:v>1184.3408610000001</c:v>
                      </c:pt>
                      <c:pt idx="776">
                        <c:v>1185.355266</c:v>
                      </c:pt>
                      <c:pt idx="777">
                        <c:v>1186.3474580000002</c:v>
                      </c:pt>
                      <c:pt idx="778">
                        <c:v>1187.3525890000001</c:v>
                      </c:pt>
                      <c:pt idx="779">
                        <c:v>1188.3548820000001</c:v>
                      </c:pt>
                      <c:pt idx="780">
                        <c:v>1189.347636</c:v>
                      </c:pt>
                      <c:pt idx="781">
                        <c:v>1190.3675739999999</c:v>
                      </c:pt>
                      <c:pt idx="782">
                        <c:v>1191.3877120000002</c:v>
                      </c:pt>
                      <c:pt idx="783">
                        <c:v>1192.3972140000001</c:v>
                      </c:pt>
                      <c:pt idx="784">
                        <c:v>1193.4019050000002</c:v>
                      </c:pt>
                      <c:pt idx="785">
                        <c:v>1194.4088889999998</c:v>
                      </c:pt>
                      <c:pt idx="786">
                        <c:v>1195.4007529999999</c:v>
                      </c:pt>
                      <c:pt idx="787">
                        <c:v>1196.409099</c:v>
                      </c:pt>
                      <c:pt idx="788">
                        <c:v>1197.424516</c:v>
                      </c:pt>
                      <c:pt idx="789">
                        <c:v>1198.432843</c:v>
                      </c:pt>
                      <c:pt idx="790">
                        <c:v>1199.4343439999998</c:v>
                      </c:pt>
                      <c:pt idx="791">
                        <c:v>1200.4271650000001</c:v>
                      </c:pt>
                      <c:pt idx="792">
                        <c:v>1201.4525170000002</c:v>
                      </c:pt>
                      <c:pt idx="793">
                        <c:v>1202.4543429999999</c:v>
                      </c:pt>
                      <c:pt idx="794">
                        <c:v>1203.4571110000002</c:v>
                      </c:pt>
                      <c:pt idx="795">
                        <c:v>1204.4720870000001</c:v>
                      </c:pt>
                      <c:pt idx="796">
                        <c:v>1205.4758139999999</c:v>
                      </c:pt>
                      <c:pt idx="797">
                        <c:v>1206.4854489999998</c:v>
                      </c:pt>
                      <c:pt idx="798">
                        <c:v>1207.5030040000001</c:v>
                      </c:pt>
                      <c:pt idx="799">
                        <c:v>1208.5238890000001</c:v>
                      </c:pt>
                      <c:pt idx="800">
                        <c:v>1209.5516419999999</c:v>
                      </c:pt>
                      <c:pt idx="801">
                        <c:v>1210.569227</c:v>
                      </c:pt>
                      <c:pt idx="802">
                        <c:v>1211.5673270000002</c:v>
                      </c:pt>
                      <c:pt idx="803">
                        <c:v>1212.572889</c:v>
                      </c:pt>
                      <c:pt idx="804">
                        <c:v>1213.4746340000002</c:v>
                      </c:pt>
                      <c:pt idx="805">
                        <c:v>1214.477355</c:v>
                      </c:pt>
                      <c:pt idx="806">
                        <c:v>1215.475876</c:v>
                      </c:pt>
                      <c:pt idx="807">
                        <c:v>1216.4723979999999</c:v>
                      </c:pt>
                      <c:pt idx="808">
                        <c:v>1217.4776660000002</c:v>
                      </c:pt>
                      <c:pt idx="809">
                        <c:v>1218.4817969999999</c:v>
                      </c:pt>
                      <c:pt idx="810">
                        <c:v>1219.4827359999999</c:v>
                      </c:pt>
                      <c:pt idx="811">
                        <c:v>1220.4847420000001</c:v>
                      </c:pt>
                      <c:pt idx="812">
                        <c:v>1221.4787980000001</c:v>
                      </c:pt>
                      <c:pt idx="813">
                        <c:v>1222.4778890000002</c:v>
                      </c:pt>
                      <c:pt idx="814">
                        <c:v>1223.4965630000002</c:v>
                      </c:pt>
                      <c:pt idx="815">
                        <c:v>1224.5163600000001</c:v>
                      </c:pt>
                      <c:pt idx="816">
                        <c:v>1225.5273659999998</c:v>
                      </c:pt>
                      <c:pt idx="817">
                        <c:v>1227.5478330000001</c:v>
                      </c:pt>
                      <c:pt idx="818">
                        <c:v>1231.5743400000001</c:v>
                      </c:pt>
                      <c:pt idx="819">
                        <c:v>1233.5817219999999</c:v>
                      </c:pt>
                      <c:pt idx="820">
                        <c:v>1234.5952430000002</c:v>
                      </c:pt>
                      <c:pt idx="821">
                        <c:v>389.64649600000007</c:v>
                      </c:pt>
                      <c:pt idx="822">
                        <c:v>390.65925399999992</c:v>
                      </c:pt>
                      <c:pt idx="823">
                        <c:v>391.67044200000009</c:v>
                      </c:pt>
                      <c:pt idx="824">
                        <c:v>392.6684150000001</c:v>
                      </c:pt>
                      <c:pt idx="825">
                        <c:v>393.68684400000006</c:v>
                      </c:pt>
                      <c:pt idx="826">
                        <c:v>394.68714300000011</c:v>
                      </c:pt>
                      <c:pt idx="827">
                        <c:v>395.70053200000007</c:v>
                      </c:pt>
                      <c:pt idx="828">
                        <c:v>396.70226600000001</c:v>
                      </c:pt>
                      <c:pt idx="829">
                        <c:v>397.69563700000003</c:v>
                      </c:pt>
                      <c:pt idx="830">
                        <c:v>398.69590900000003</c:v>
                      </c:pt>
                      <c:pt idx="831">
                        <c:v>399.70789600000012</c:v>
                      </c:pt>
                      <c:pt idx="832">
                        <c:v>400.72538299999997</c:v>
                      </c:pt>
                      <c:pt idx="833">
                        <c:v>401.74114400000008</c:v>
                      </c:pt>
                      <c:pt idx="834">
                        <c:v>402.75703799999997</c:v>
                      </c:pt>
                      <c:pt idx="835">
                        <c:v>403.75890099999992</c:v>
                      </c:pt>
                      <c:pt idx="836">
                        <c:v>404.76634300000001</c:v>
                      </c:pt>
                      <c:pt idx="837">
                        <c:v>1226.5437099999999</c:v>
                      </c:pt>
                      <c:pt idx="838">
                        <c:v>1228.5443610000002</c:v>
                      </c:pt>
                      <c:pt idx="839">
                        <c:v>1229.558779</c:v>
                      </c:pt>
                      <c:pt idx="840">
                        <c:v>1230.5678389999998</c:v>
                      </c:pt>
                      <c:pt idx="841">
                        <c:v>1232.5780070000001</c:v>
                      </c:pt>
                      <c:pt idx="842">
                        <c:v>1235.6040349999998</c:v>
                      </c:pt>
                      <c:pt idx="843">
                        <c:v>1236.6073550000001</c:v>
                      </c:pt>
                      <c:pt idx="844">
                        <c:v>1237.6106340000001</c:v>
                      </c:pt>
                      <c:pt idx="845">
                        <c:v>1238.6160749999999</c:v>
                      </c:pt>
                      <c:pt idx="846">
                        <c:v>1239.622339</c:v>
                      </c:pt>
                      <c:pt idx="847">
                        <c:v>1240.6223530000002</c:v>
                      </c:pt>
                      <c:pt idx="848">
                        <c:v>1241.6209389999999</c:v>
                      </c:pt>
                      <c:pt idx="849">
                        <c:v>1242.6165190000002</c:v>
                      </c:pt>
                      <c:pt idx="850">
                        <c:v>1243.6139509999998</c:v>
                      </c:pt>
                      <c:pt idx="851">
                        <c:v>1244.6147369999999</c:v>
                      </c:pt>
                      <c:pt idx="852">
                        <c:v>1245.6284500000002</c:v>
                      </c:pt>
                      <c:pt idx="853">
                        <c:v>1246.6374150000001</c:v>
                      </c:pt>
                      <c:pt idx="854">
                        <c:v>1247.6512320000002</c:v>
                      </c:pt>
                      <c:pt idx="855">
                        <c:v>1248.6552919999999</c:v>
                      </c:pt>
                      <c:pt idx="856">
                        <c:v>1249.6572030000002</c:v>
                      </c:pt>
                      <c:pt idx="857">
                        <c:v>1250.6435919999999</c:v>
                      </c:pt>
                      <c:pt idx="858">
                        <c:v>1251.6565380000002</c:v>
                      </c:pt>
                      <c:pt idx="859">
                        <c:v>1252.643599</c:v>
                      </c:pt>
                      <c:pt idx="860">
                        <c:v>1253.6438889999999</c:v>
                      </c:pt>
                      <c:pt idx="861">
                        <c:v>1254.660472</c:v>
                      </c:pt>
                      <c:pt idx="862">
                        <c:v>1255.677185</c:v>
                      </c:pt>
                      <c:pt idx="863">
                        <c:v>1256.6984000000002</c:v>
                      </c:pt>
                      <c:pt idx="864">
                        <c:v>1257.6993010000001</c:v>
                      </c:pt>
                      <c:pt idx="865">
                        <c:v>1258.7014210000002</c:v>
                      </c:pt>
                      <c:pt idx="866">
                        <c:v>1259.6915239999998</c:v>
                      </c:pt>
                      <c:pt idx="867">
                        <c:v>1260.6911890000001</c:v>
                      </c:pt>
                      <c:pt idx="868">
                        <c:v>1261.7041089999998</c:v>
                      </c:pt>
                      <c:pt idx="869">
                        <c:v>1262.7147540000001</c:v>
                      </c:pt>
                      <c:pt idx="870">
                        <c:v>1263.7137469999998</c:v>
                      </c:pt>
                      <c:pt idx="871">
                        <c:v>1264.7296930000002</c:v>
                      </c:pt>
                      <c:pt idx="872">
                        <c:v>1265.7228100000002</c:v>
                      </c:pt>
                      <c:pt idx="873">
                        <c:v>1266.7239239999999</c:v>
                      </c:pt>
                      <c:pt idx="874">
                        <c:v>1267.7224809999998</c:v>
                      </c:pt>
                      <c:pt idx="875">
                        <c:v>1268.7302519999998</c:v>
                      </c:pt>
                      <c:pt idx="876">
                        <c:v>1269.7308410000001</c:v>
                      </c:pt>
                      <c:pt idx="877">
                        <c:v>1270.7345930000001</c:v>
                      </c:pt>
                      <c:pt idx="878">
                        <c:v>1271.7322260000001</c:v>
                      </c:pt>
                      <c:pt idx="879">
                        <c:v>1272.7298110000002</c:v>
                      </c:pt>
                      <c:pt idx="880">
                        <c:v>1273.7299739999999</c:v>
                      </c:pt>
                      <c:pt idx="881">
                        <c:v>1274.723708</c:v>
                      </c:pt>
                      <c:pt idx="882">
                        <c:v>377.56937599999992</c:v>
                      </c:pt>
                      <c:pt idx="883">
                        <c:v>378.59335600000009</c:v>
                      </c:pt>
                      <c:pt idx="884">
                        <c:v>379.59940299999994</c:v>
                      </c:pt>
                      <c:pt idx="885">
                        <c:v>380.597804</c:v>
                      </c:pt>
                      <c:pt idx="886">
                        <c:v>381.61136299999998</c:v>
                      </c:pt>
                      <c:pt idx="887">
                        <c:v>382.6115299999999</c:v>
                      </c:pt>
                      <c:pt idx="888">
                        <c:v>383.60160599999995</c:v>
                      </c:pt>
                      <c:pt idx="889">
                        <c:v>384.60574500000007</c:v>
                      </c:pt>
                      <c:pt idx="890">
                        <c:v>385.61905700000011</c:v>
                      </c:pt>
                      <c:pt idx="891">
                        <c:v>386.62286999999992</c:v>
                      </c:pt>
                      <c:pt idx="892">
                        <c:v>387.62043500000004</c:v>
                      </c:pt>
                      <c:pt idx="893">
                        <c:v>388.63363099999992</c:v>
                      </c:pt>
                      <c:pt idx="894">
                        <c:v>1275.7365119999999</c:v>
                      </c:pt>
                      <c:pt idx="895">
                        <c:v>1276.733937</c:v>
                      </c:pt>
                      <c:pt idx="896">
                        <c:v>1277.7346750000002</c:v>
                      </c:pt>
                      <c:pt idx="897">
                        <c:v>1278.736617</c:v>
                      </c:pt>
                      <c:pt idx="898">
                        <c:v>1279.7503029999998</c:v>
                      </c:pt>
                      <c:pt idx="899">
                        <c:v>1280.7523799999999</c:v>
                      </c:pt>
                      <c:pt idx="900">
                        <c:v>1281.772727</c:v>
                      </c:pt>
                      <c:pt idx="901">
                        <c:v>1282.7651089999999</c:v>
                      </c:pt>
                      <c:pt idx="902">
                        <c:v>1283.766431</c:v>
                      </c:pt>
                      <c:pt idx="903">
                        <c:v>1284.7830779999999</c:v>
                      </c:pt>
                      <c:pt idx="904">
                        <c:v>1285.7959890000002</c:v>
                      </c:pt>
                      <c:pt idx="905">
                        <c:v>1286.8078610000002</c:v>
                      </c:pt>
                      <c:pt idx="906">
                        <c:v>1287.813024</c:v>
                      </c:pt>
                      <c:pt idx="907">
                        <c:v>1288.8454369999999</c:v>
                      </c:pt>
                      <c:pt idx="908">
                        <c:v>1289.8442100000002</c:v>
                      </c:pt>
                      <c:pt idx="909">
                        <c:v>1290.841355</c:v>
                      </c:pt>
                      <c:pt idx="910">
                        <c:v>1291.8357580000002</c:v>
                      </c:pt>
                      <c:pt idx="911">
                        <c:v>1292.8575340000002</c:v>
                      </c:pt>
                      <c:pt idx="912">
                        <c:v>1293.8575350000001</c:v>
                      </c:pt>
                      <c:pt idx="913">
                        <c:v>1294.8580419999998</c:v>
                      </c:pt>
                      <c:pt idx="914">
                        <c:v>1295.871177</c:v>
                      </c:pt>
                      <c:pt idx="915">
                        <c:v>1296.8794170000001</c:v>
                      </c:pt>
                      <c:pt idx="916">
                        <c:v>1297.8886929999999</c:v>
                      </c:pt>
                      <c:pt idx="917">
                        <c:v>1298.9058300000002</c:v>
                      </c:pt>
                      <c:pt idx="918">
                        <c:v>1299.9032590000002</c:v>
                      </c:pt>
                      <c:pt idx="919">
                        <c:v>1300.9027980000001</c:v>
                      </c:pt>
                      <c:pt idx="920">
                        <c:v>1301.9351110000002</c:v>
                      </c:pt>
                      <c:pt idx="921">
                        <c:v>1302.9303140000002</c:v>
                      </c:pt>
                      <c:pt idx="922">
                        <c:v>1303.94841</c:v>
                      </c:pt>
                      <c:pt idx="923">
                        <c:v>1304.9616769999998</c:v>
                      </c:pt>
                      <c:pt idx="924">
                        <c:v>1305.9739300000001</c:v>
                      </c:pt>
                      <c:pt idx="925">
                        <c:v>1306.9937639999998</c:v>
                      </c:pt>
                      <c:pt idx="926">
                        <c:v>1307.9152370000002</c:v>
                      </c:pt>
                      <c:pt idx="927">
                        <c:v>1308.9348580000001</c:v>
                      </c:pt>
                      <c:pt idx="928">
                        <c:v>1309.9294749999999</c:v>
                      </c:pt>
                      <c:pt idx="929">
                        <c:v>1310.9379960000001</c:v>
                      </c:pt>
                      <c:pt idx="930">
                        <c:v>1311.9357890000001</c:v>
                      </c:pt>
                      <c:pt idx="931">
                        <c:v>1312.9407139999998</c:v>
                      </c:pt>
                      <c:pt idx="932">
                        <c:v>1313.9490350000001</c:v>
                      </c:pt>
                      <c:pt idx="933">
                        <c:v>1314.9555449999998</c:v>
                      </c:pt>
                      <c:pt idx="934">
                        <c:v>1315.9506249999999</c:v>
                      </c:pt>
                      <c:pt idx="935">
                        <c:v>1316.9550819999999</c:v>
                      </c:pt>
                      <c:pt idx="936">
                        <c:v>1317.9570899999999</c:v>
                      </c:pt>
                      <c:pt idx="937">
                        <c:v>1318.9738950000001</c:v>
                      </c:pt>
                      <c:pt idx="938">
                        <c:v>1319.987228</c:v>
                      </c:pt>
                      <c:pt idx="939">
                        <c:v>1320.986613</c:v>
                      </c:pt>
                      <c:pt idx="940">
                        <c:v>1321.9853250000001</c:v>
                      </c:pt>
                      <c:pt idx="941">
                        <c:v>1323.9866470000002</c:v>
                      </c:pt>
                      <c:pt idx="942">
                        <c:v>1324.9740339999998</c:v>
                      </c:pt>
                      <c:pt idx="943">
                        <c:v>1328.9755289999998</c:v>
                      </c:pt>
                      <c:pt idx="944">
                        <c:v>363.47467600000004</c:v>
                      </c:pt>
                      <c:pt idx="945">
                        <c:v>364.47912900000006</c:v>
                      </c:pt>
                      <c:pt idx="946">
                        <c:v>365.48017299999992</c:v>
                      </c:pt>
                      <c:pt idx="947">
                        <c:v>366.48876900000005</c:v>
                      </c:pt>
                      <c:pt idx="948">
                        <c:v>367.49326100000008</c:v>
                      </c:pt>
                      <c:pt idx="949">
                        <c:v>368.51146399999993</c:v>
                      </c:pt>
                      <c:pt idx="950">
                        <c:v>369.52424399999995</c:v>
                      </c:pt>
                      <c:pt idx="951">
                        <c:v>370.529178</c:v>
                      </c:pt>
                      <c:pt idx="952">
                        <c:v>371.53842899999995</c:v>
                      </c:pt>
                      <c:pt idx="953">
                        <c:v>372.54379399999993</c:v>
                      </c:pt>
                      <c:pt idx="954">
                        <c:v>373.54966300000001</c:v>
                      </c:pt>
                      <c:pt idx="955">
                        <c:v>374.55157099999997</c:v>
                      </c:pt>
                      <c:pt idx="956">
                        <c:v>375.56461800000011</c:v>
                      </c:pt>
                      <c:pt idx="957">
                        <c:v>376.56914099999995</c:v>
                      </c:pt>
                      <c:pt idx="958">
                        <c:v>1322.9868350000002</c:v>
                      </c:pt>
                      <c:pt idx="959">
                        <c:v>1325.9858129999998</c:v>
                      </c:pt>
                      <c:pt idx="960">
                        <c:v>1326.9739119999999</c:v>
                      </c:pt>
                      <c:pt idx="961">
                        <c:v>1327.9742860000001</c:v>
                      </c:pt>
                      <c:pt idx="962">
                        <c:v>1329.986582</c:v>
                      </c:pt>
                      <c:pt idx="963">
                        <c:v>1330.987157</c:v>
                      </c:pt>
                      <c:pt idx="964">
                        <c:v>1331.9736910000001</c:v>
                      </c:pt>
                      <c:pt idx="965">
                        <c:v>1332.980908</c:v>
                      </c:pt>
                      <c:pt idx="966">
                        <c:v>1333.9799419999999</c:v>
                      </c:pt>
                      <c:pt idx="967">
                        <c:v>1334.9827479999999</c:v>
                      </c:pt>
                      <c:pt idx="968">
                        <c:v>1335.981307</c:v>
                      </c:pt>
                      <c:pt idx="969">
                        <c:v>1336.9844819999998</c:v>
                      </c:pt>
                      <c:pt idx="970">
                        <c:v>1337.9761229999999</c:v>
                      </c:pt>
                      <c:pt idx="971">
                        <c:v>1338.9796809999998</c:v>
                      </c:pt>
                      <c:pt idx="972">
                        <c:v>1339.9721469999999</c:v>
                      </c:pt>
                      <c:pt idx="973">
                        <c:v>1340.9830230000002</c:v>
                      </c:pt>
                      <c:pt idx="974">
                        <c:v>1341.9837680000001</c:v>
                      </c:pt>
                      <c:pt idx="975">
                        <c:v>1342.97829</c:v>
                      </c:pt>
                      <c:pt idx="976">
                        <c:v>1343.9816679999999</c:v>
                      </c:pt>
                      <c:pt idx="977">
                        <c:v>1344.9829399999999</c:v>
                      </c:pt>
                      <c:pt idx="978">
                        <c:v>1345.9869210000002</c:v>
                      </c:pt>
                      <c:pt idx="979">
                        <c:v>1346.9725250000001</c:v>
                      </c:pt>
                      <c:pt idx="980">
                        <c:v>1347.988625</c:v>
                      </c:pt>
                      <c:pt idx="981">
                        <c:v>1348.996157</c:v>
                      </c:pt>
                      <c:pt idx="982">
                        <c:v>1349.9983499999998</c:v>
                      </c:pt>
                      <c:pt idx="983">
                        <c:v>1351.0033739999999</c:v>
                      </c:pt>
                      <c:pt idx="984">
                        <c:v>1352.02405</c:v>
                      </c:pt>
                      <c:pt idx="985">
                        <c:v>1353.0304080000001</c:v>
                      </c:pt>
                      <c:pt idx="986">
                        <c:v>1354.0300139999999</c:v>
                      </c:pt>
                      <c:pt idx="987">
                        <c:v>1355.046155</c:v>
                      </c:pt>
                      <c:pt idx="988">
                        <c:v>1356.0624429999998</c:v>
                      </c:pt>
                      <c:pt idx="989">
                        <c:v>1357.0784589999998</c:v>
                      </c:pt>
                      <c:pt idx="990">
                        <c:v>1358.0806130000001</c:v>
                      </c:pt>
                      <c:pt idx="991">
                        <c:v>1359.0919720000002</c:v>
                      </c:pt>
                      <c:pt idx="992">
                        <c:v>1360.0922529999998</c:v>
                      </c:pt>
                      <c:pt idx="993">
                        <c:v>1361.1069459999999</c:v>
                      </c:pt>
                      <c:pt idx="994">
                        <c:v>1362.1174249999999</c:v>
                      </c:pt>
                      <c:pt idx="995">
                        <c:v>1363.1106089999998</c:v>
                      </c:pt>
                      <c:pt idx="996">
                        <c:v>1364.124155</c:v>
                      </c:pt>
                      <c:pt idx="997">
                        <c:v>1365.1398979999999</c:v>
                      </c:pt>
                      <c:pt idx="998">
                        <c:v>1366.1492720000001</c:v>
                      </c:pt>
                      <c:pt idx="999">
                        <c:v>1367.1729059999998</c:v>
                      </c:pt>
                      <c:pt idx="1000">
                        <c:v>1368.1841559999998</c:v>
                      </c:pt>
                      <c:pt idx="1001">
                        <c:v>1369.2057909999999</c:v>
                      </c:pt>
                      <c:pt idx="1002">
                        <c:v>1370.107626</c:v>
                      </c:pt>
                      <c:pt idx="1003">
                        <c:v>1371.1072600000002</c:v>
                      </c:pt>
                      <c:pt idx="1004">
                        <c:v>1372.123564</c:v>
                      </c:pt>
                      <c:pt idx="1005">
                        <c:v>1373.1233990000001</c:v>
                      </c:pt>
                      <c:pt idx="1006">
                        <c:v>1376.1557929999999</c:v>
                      </c:pt>
                      <c:pt idx="1007">
                        <c:v>1377.1564130000002</c:v>
                      </c:pt>
                      <c:pt idx="1008">
                        <c:v>1378.1572190000002</c:v>
                      </c:pt>
                      <c:pt idx="1009">
                        <c:v>1382.1877450000002</c:v>
                      </c:pt>
                      <c:pt idx="1010">
                        <c:v>351.48134200000004</c:v>
                      </c:pt>
                      <c:pt idx="1011">
                        <c:v>352.48157500000002</c:v>
                      </c:pt>
                      <c:pt idx="1012">
                        <c:v>353.4835680000001</c:v>
                      </c:pt>
                      <c:pt idx="1013">
                        <c:v>354.48564699999997</c:v>
                      </c:pt>
                      <c:pt idx="1014">
                        <c:v>355.48328599999991</c:v>
                      </c:pt>
                      <c:pt idx="1015">
                        <c:v>356.48091199999999</c:v>
                      </c:pt>
                      <c:pt idx="1016">
                        <c:v>357.48354399999994</c:v>
                      </c:pt>
                      <c:pt idx="1017">
                        <c:v>358.48486800000001</c:v>
                      </c:pt>
                      <c:pt idx="1018">
                        <c:v>359.48386600000003</c:v>
                      </c:pt>
                      <c:pt idx="1019">
                        <c:v>360.48448499999995</c:v>
                      </c:pt>
                      <c:pt idx="1020">
                        <c:v>361.48543100000006</c:v>
                      </c:pt>
                      <c:pt idx="1021">
                        <c:v>362.48574200000007</c:v>
                      </c:pt>
                      <c:pt idx="1022">
                        <c:v>1374.1396930000001</c:v>
                      </c:pt>
                      <c:pt idx="1023">
                        <c:v>1375.1401780000001</c:v>
                      </c:pt>
                      <c:pt idx="1024">
                        <c:v>1379.1574559999999</c:v>
                      </c:pt>
                      <c:pt idx="1025">
                        <c:v>1380.1580479999998</c:v>
                      </c:pt>
                      <c:pt idx="1026">
                        <c:v>1381.1616709999998</c:v>
                      </c:pt>
                      <c:pt idx="1027">
                        <c:v>1383.199689</c:v>
                      </c:pt>
                      <c:pt idx="1028">
                        <c:v>1384.2059939999999</c:v>
                      </c:pt>
                      <c:pt idx="1029">
                        <c:v>1385.2051120000001</c:v>
                      </c:pt>
                      <c:pt idx="1030">
                        <c:v>1386.2011130000001</c:v>
                      </c:pt>
                      <c:pt idx="1031">
                        <c:v>1387.2006569999999</c:v>
                      </c:pt>
                      <c:pt idx="1032">
                        <c:v>1388.2052669999998</c:v>
                      </c:pt>
                      <c:pt idx="1033">
                        <c:v>1389.205422</c:v>
                      </c:pt>
                      <c:pt idx="1034">
                        <c:v>1390.2012209999998</c:v>
                      </c:pt>
                      <c:pt idx="1035">
                        <c:v>1391.2061469999999</c:v>
                      </c:pt>
                      <c:pt idx="1036">
                        <c:v>1392.2329159999999</c:v>
                      </c:pt>
                      <c:pt idx="1037">
                        <c:v>1393.2348919999999</c:v>
                      </c:pt>
                      <c:pt idx="1038">
                        <c:v>1394.2310040000002</c:v>
                      </c:pt>
                      <c:pt idx="1039">
                        <c:v>1395.231569</c:v>
                      </c:pt>
                      <c:pt idx="1040">
                        <c:v>1396.2318319999999</c:v>
                      </c:pt>
                      <c:pt idx="1041">
                        <c:v>1397.2304199999999</c:v>
                      </c:pt>
                      <c:pt idx="1042">
                        <c:v>1398.2364109999999</c:v>
                      </c:pt>
                      <c:pt idx="1043">
                        <c:v>1399.2367399999998</c:v>
                      </c:pt>
                      <c:pt idx="1044">
                        <c:v>1400.2385939999999</c:v>
                      </c:pt>
                      <c:pt idx="1045">
                        <c:v>1401.2437279999999</c:v>
                      </c:pt>
                      <c:pt idx="1046">
                        <c:v>1402.2444820000001</c:v>
                      </c:pt>
                      <c:pt idx="1047">
                        <c:v>1403.2604259999998</c:v>
                      </c:pt>
                      <c:pt idx="1048">
                        <c:v>1404.268928</c:v>
                      </c:pt>
                      <c:pt idx="1049">
                        <c:v>1405.2848859999999</c:v>
                      </c:pt>
                      <c:pt idx="1050">
                        <c:v>1406.3021920000001</c:v>
                      </c:pt>
                      <c:pt idx="1051">
                        <c:v>1407.3001559999998</c:v>
                      </c:pt>
                      <c:pt idx="1052">
                        <c:v>1408.3139809999998</c:v>
                      </c:pt>
                      <c:pt idx="1053">
                        <c:v>1409.3089829999999</c:v>
                      </c:pt>
                      <c:pt idx="1054">
                        <c:v>1410.312449</c:v>
                      </c:pt>
                      <c:pt idx="1055">
                        <c:v>1411.3106739999998</c:v>
                      </c:pt>
                      <c:pt idx="1056">
                        <c:v>1412.3078740000001</c:v>
                      </c:pt>
                      <c:pt idx="1057">
                        <c:v>1413.323977</c:v>
                      </c:pt>
                      <c:pt idx="1058">
                        <c:v>1414.3264589999999</c:v>
                      </c:pt>
                      <c:pt idx="1059">
                        <c:v>1415.3421360000002</c:v>
                      </c:pt>
                      <c:pt idx="1060">
                        <c:v>1416.3541209999999</c:v>
                      </c:pt>
                      <c:pt idx="1061">
                        <c:v>1417.3703799999998</c:v>
                      </c:pt>
                      <c:pt idx="1062">
                        <c:v>1418.368708</c:v>
                      </c:pt>
                      <c:pt idx="1063">
                        <c:v>1419.367326</c:v>
                      </c:pt>
                      <c:pt idx="1064">
                        <c:v>1420.365984</c:v>
                      </c:pt>
                      <c:pt idx="1065">
                        <c:v>1422.3976510000002</c:v>
                      </c:pt>
                      <c:pt idx="1066">
                        <c:v>1423.4176470000002</c:v>
                      </c:pt>
                      <c:pt idx="1067">
                        <c:v>1425.43788</c:v>
                      </c:pt>
                      <c:pt idx="1068">
                        <c:v>340.45399900000007</c:v>
                      </c:pt>
                      <c:pt idx="1069">
                        <c:v>341.45607900000005</c:v>
                      </c:pt>
                      <c:pt idx="1070">
                        <c:v>342.47393499999998</c:v>
                      </c:pt>
                      <c:pt idx="1071">
                        <c:v>343.47898200000009</c:v>
                      </c:pt>
                      <c:pt idx="1072">
                        <c:v>344.48487799999998</c:v>
                      </c:pt>
                      <c:pt idx="1073">
                        <c:v>345.47962299999995</c:v>
                      </c:pt>
                      <c:pt idx="1074">
                        <c:v>346.47210500000006</c:v>
                      </c:pt>
                      <c:pt idx="1075">
                        <c:v>347.47682800000007</c:v>
                      </c:pt>
                      <c:pt idx="1076">
                        <c:v>348.47218399999997</c:v>
                      </c:pt>
                      <c:pt idx="1077">
                        <c:v>349.48623399999997</c:v>
                      </c:pt>
                      <c:pt idx="1078">
                        <c:v>350.48556600000006</c:v>
                      </c:pt>
                      <c:pt idx="1079">
                        <c:v>1421.3869639999998</c:v>
                      </c:pt>
                      <c:pt idx="1080">
                        <c:v>1424.4374600000001</c:v>
                      </c:pt>
                      <c:pt idx="1081">
                        <c:v>1426.440188</c:v>
                      </c:pt>
                      <c:pt idx="1082">
                        <c:v>1427.4561880000001</c:v>
                      </c:pt>
                      <c:pt idx="1083">
                        <c:v>1428.4791770000002</c:v>
                      </c:pt>
                      <c:pt idx="1084">
                        <c:v>1429.4797100000001</c:v>
                      </c:pt>
                      <c:pt idx="1085">
                        <c:v>1430.4897689999998</c:v>
                      </c:pt>
                      <c:pt idx="1086">
                        <c:v>1431.4979499999999</c:v>
                      </c:pt>
                      <c:pt idx="1087">
                        <c:v>1432.5031939999999</c:v>
                      </c:pt>
                      <c:pt idx="1088">
                        <c:v>1433.5111099999999</c:v>
                      </c:pt>
                      <c:pt idx="1089">
                        <c:v>1434.5148559999998</c:v>
                      </c:pt>
                      <c:pt idx="1090">
                        <c:v>1435.5158590000001</c:v>
                      </c:pt>
                      <c:pt idx="1091">
                        <c:v>1436.5098579999999</c:v>
                      </c:pt>
                      <c:pt idx="1092">
                        <c:v>1437.5081719999998</c:v>
                      </c:pt>
                      <c:pt idx="1093">
                        <c:v>1438.5229439999998</c:v>
                      </c:pt>
                      <c:pt idx="1094">
                        <c:v>1439.5231410000001</c:v>
                      </c:pt>
                      <c:pt idx="1095">
                        <c:v>1440.5261700000001</c:v>
                      </c:pt>
                      <c:pt idx="1096">
                        <c:v>1441.5355340000001</c:v>
                      </c:pt>
                      <c:pt idx="1097">
                        <c:v>1442.5641759999999</c:v>
                      </c:pt>
                      <c:pt idx="1098">
                        <c:v>1443.565932</c:v>
                      </c:pt>
                      <c:pt idx="1099">
                        <c:v>1444.5680820000002</c:v>
                      </c:pt>
                      <c:pt idx="1100">
                        <c:v>1445.5739509999999</c:v>
                      </c:pt>
                      <c:pt idx="1101">
                        <c:v>1446.5805249999999</c:v>
                      </c:pt>
                      <c:pt idx="1102">
                        <c:v>1447.5658100000001</c:v>
                      </c:pt>
                      <c:pt idx="1103">
                        <c:v>1448.578548</c:v>
                      </c:pt>
                      <c:pt idx="1104">
                        <c:v>1449.5691430000002</c:v>
                      </c:pt>
                      <c:pt idx="1105">
                        <c:v>1450.5948090000002</c:v>
                      </c:pt>
                      <c:pt idx="1106">
                        <c:v>1451.5871069999998</c:v>
                      </c:pt>
                      <c:pt idx="1107">
                        <c:v>1452.585709</c:v>
                      </c:pt>
                      <c:pt idx="1108">
                        <c:v>1453.5840939999998</c:v>
                      </c:pt>
                      <c:pt idx="1109">
                        <c:v>1454.5878069999999</c:v>
                      </c:pt>
                      <c:pt idx="1110">
                        <c:v>1455.607626</c:v>
                      </c:pt>
                      <c:pt idx="1111">
                        <c:v>1456.608299</c:v>
                      </c:pt>
                      <c:pt idx="1112">
                        <c:v>1457.6093519999999</c:v>
                      </c:pt>
                      <c:pt idx="1113">
                        <c:v>1458.6103840000001</c:v>
                      </c:pt>
                      <c:pt idx="1114">
                        <c:v>1459.602269</c:v>
                      </c:pt>
                      <c:pt idx="1115">
                        <c:v>1460.6098539999998</c:v>
                      </c:pt>
                      <c:pt idx="1116">
                        <c:v>1461.6121710000002</c:v>
                      </c:pt>
                      <c:pt idx="1117">
                        <c:v>1462.6037219999998</c:v>
                      </c:pt>
                      <c:pt idx="1118">
                        <c:v>1463.6180760000002</c:v>
                      </c:pt>
                      <c:pt idx="1119">
                        <c:v>1464.6201980000001</c:v>
                      </c:pt>
                      <c:pt idx="1120">
                        <c:v>1465.634043</c:v>
                      </c:pt>
                      <c:pt idx="1121">
                        <c:v>1466.6388980000002</c:v>
                      </c:pt>
                      <c:pt idx="1122">
                        <c:v>1467.6576879999998</c:v>
                      </c:pt>
                      <c:pt idx="1123">
                        <c:v>1468.658187</c:v>
                      </c:pt>
                      <c:pt idx="1124">
                        <c:v>1469.6586499999999</c:v>
                      </c:pt>
                      <c:pt idx="1125">
                        <c:v>1472.6743670000001</c:v>
                      </c:pt>
                      <c:pt idx="1126">
                        <c:v>330.37234600000011</c:v>
                      </c:pt>
                      <c:pt idx="1127">
                        <c:v>331.37832899999989</c:v>
                      </c:pt>
                      <c:pt idx="1128">
                        <c:v>332.40687400000002</c:v>
                      </c:pt>
                      <c:pt idx="1129">
                        <c:v>333.40700799999991</c:v>
                      </c:pt>
                      <c:pt idx="1130">
                        <c:v>334.41822500000012</c:v>
                      </c:pt>
                      <c:pt idx="1131">
                        <c:v>335.42261200000007</c:v>
                      </c:pt>
                      <c:pt idx="1132">
                        <c:v>336.42269899999997</c:v>
                      </c:pt>
                      <c:pt idx="1133">
                        <c:v>337.42178100000001</c:v>
                      </c:pt>
                      <c:pt idx="1134">
                        <c:v>338.43855800000006</c:v>
                      </c:pt>
                      <c:pt idx="1135">
                        <c:v>339.4560469999999</c:v>
                      </c:pt>
                      <c:pt idx="1136">
                        <c:v>1470.668917</c:v>
                      </c:pt>
                      <c:pt idx="1137">
                        <c:v>1471.6726950000002</c:v>
                      </c:pt>
                      <c:pt idx="1138">
                        <c:v>1473.6627619999999</c:v>
                      </c:pt>
                      <c:pt idx="1139">
                        <c:v>1474.6776530000002</c:v>
                      </c:pt>
                      <c:pt idx="1140">
                        <c:v>1475.6938540000001</c:v>
                      </c:pt>
                      <c:pt idx="1141">
                        <c:v>1476.692524</c:v>
                      </c:pt>
                      <c:pt idx="1142">
                        <c:v>1477.6974270000001</c:v>
                      </c:pt>
                      <c:pt idx="1143">
                        <c:v>1478.7006550000001</c:v>
                      </c:pt>
                      <c:pt idx="1144">
                        <c:v>1479.6954040000001</c:v>
                      </c:pt>
                      <c:pt idx="1145">
                        <c:v>1480.69589</c:v>
                      </c:pt>
                      <c:pt idx="1146">
                        <c:v>1481.6977069999998</c:v>
                      </c:pt>
                      <c:pt idx="1147">
                        <c:v>1482.7137849999999</c:v>
                      </c:pt>
                      <c:pt idx="1148">
                        <c:v>1483.7294670000001</c:v>
                      </c:pt>
                      <c:pt idx="1149">
                        <c:v>1484.7454640000001</c:v>
                      </c:pt>
                      <c:pt idx="1150">
                        <c:v>1485.751471</c:v>
                      </c:pt>
                      <c:pt idx="1151">
                        <c:v>1486.7642799999999</c:v>
                      </c:pt>
                      <c:pt idx="1152">
                        <c:v>1487.7779449999998</c:v>
                      </c:pt>
                      <c:pt idx="1153">
                        <c:v>1488.7812239999998</c:v>
                      </c:pt>
                      <c:pt idx="1154">
                        <c:v>1489.7814960000001</c:v>
                      </c:pt>
                      <c:pt idx="1155">
                        <c:v>1490.7686450000001</c:v>
                      </c:pt>
                      <c:pt idx="1156">
                        <c:v>1491.7822019999999</c:v>
                      </c:pt>
                      <c:pt idx="1157">
                        <c:v>1492.7981129999998</c:v>
                      </c:pt>
                      <c:pt idx="1158">
                        <c:v>1493.8089599999998</c:v>
                      </c:pt>
                      <c:pt idx="1159">
                        <c:v>1494.8190399999999</c:v>
                      </c:pt>
                      <c:pt idx="1160">
                        <c:v>1495.830649</c:v>
                      </c:pt>
                      <c:pt idx="1161">
                        <c:v>1496.8366590000001</c:v>
                      </c:pt>
                      <c:pt idx="1162">
                        <c:v>1497.8521740000001</c:v>
                      </c:pt>
                      <c:pt idx="1163">
                        <c:v>1498.846873</c:v>
                      </c:pt>
                      <c:pt idx="1164">
                        <c:v>1499.8528259999998</c:v>
                      </c:pt>
                      <c:pt idx="1165">
                        <c:v>1500.8529920000001</c:v>
                      </c:pt>
                      <c:pt idx="1166">
                        <c:v>1501.8525549999999</c:v>
                      </c:pt>
                      <c:pt idx="1167">
                        <c:v>1502.858964</c:v>
                      </c:pt>
                      <c:pt idx="1168">
                        <c:v>1503.8526069999998</c:v>
                      </c:pt>
                      <c:pt idx="1169">
                        <c:v>1504.8724189999998</c:v>
                      </c:pt>
                      <c:pt idx="1170">
                        <c:v>1505.887553</c:v>
                      </c:pt>
                      <c:pt idx="1171">
                        <c:v>1506.901382</c:v>
                      </c:pt>
                      <c:pt idx="1172">
                        <c:v>1507.9212990000001</c:v>
                      </c:pt>
                      <c:pt idx="1173">
                        <c:v>1508.9351809999998</c:v>
                      </c:pt>
                      <c:pt idx="1174">
                        <c:v>1509.9254510000001</c:v>
                      </c:pt>
                      <c:pt idx="1175">
                        <c:v>1510.934002</c:v>
                      </c:pt>
                      <c:pt idx="1176">
                        <c:v>1511.9263729999998</c:v>
                      </c:pt>
                      <c:pt idx="1177">
                        <c:v>1512.9482170000001</c:v>
                      </c:pt>
                      <c:pt idx="1178">
                        <c:v>1513.9484109999999</c:v>
                      </c:pt>
                      <c:pt idx="1179">
                        <c:v>1514.9558240000001</c:v>
                      </c:pt>
                      <c:pt idx="1180">
                        <c:v>1515.9688580000002</c:v>
                      </c:pt>
                      <c:pt idx="1181">
                        <c:v>1516.9590039999998</c:v>
                      </c:pt>
                      <c:pt idx="1182">
                        <c:v>1518.9683230000001</c:v>
                      </c:pt>
                      <c:pt idx="1183">
                        <c:v>1520.986938</c:v>
                      </c:pt>
                      <c:pt idx="1184">
                        <c:v>320.28215399999999</c:v>
                      </c:pt>
                      <c:pt idx="1185">
                        <c:v>321.2972729999999</c:v>
                      </c:pt>
                      <c:pt idx="1186">
                        <c:v>322.29952600000001</c:v>
                      </c:pt>
                      <c:pt idx="1187">
                        <c:v>323.297417</c:v>
                      </c:pt>
                      <c:pt idx="1188">
                        <c:v>324.31496300000003</c:v>
                      </c:pt>
                      <c:pt idx="1189">
                        <c:v>325.3157369999999</c:v>
                      </c:pt>
                      <c:pt idx="1190">
                        <c:v>326.3300220000001</c:v>
                      </c:pt>
                      <c:pt idx="1191">
                        <c:v>327.3438020000001</c:v>
                      </c:pt>
                      <c:pt idx="1192">
                        <c:v>328.346902</c:v>
                      </c:pt>
                      <c:pt idx="1193">
                        <c:v>329.35915399999999</c:v>
                      </c:pt>
                      <c:pt idx="1194">
                        <c:v>1517.9688219999998</c:v>
                      </c:pt>
                      <c:pt idx="1195">
                        <c:v>1519.97705</c:v>
                      </c:pt>
                      <c:pt idx="1196">
                        <c:v>1521.976823</c:v>
                      </c:pt>
                      <c:pt idx="1197">
                        <c:v>1522.9850080000001</c:v>
                      </c:pt>
                      <c:pt idx="1198">
                        <c:v>1523.9873739999998</c:v>
                      </c:pt>
                      <c:pt idx="1199">
                        <c:v>1524.9978630000001</c:v>
                      </c:pt>
                      <c:pt idx="1200">
                        <c:v>1526.0030879999999</c:v>
                      </c:pt>
                      <c:pt idx="1201">
                        <c:v>1527.0084029999998</c:v>
                      </c:pt>
                      <c:pt idx="1202">
                        <c:v>1528.0327470000002</c:v>
                      </c:pt>
                      <c:pt idx="1203">
                        <c:v>1529.0192360000001</c:v>
                      </c:pt>
                      <c:pt idx="1204">
                        <c:v>1530.0203320000001</c:v>
                      </c:pt>
                      <c:pt idx="1205">
                        <c:v>1531.0300569999999</c:v>
                      </c:pt>
                      <c:pt idx="1206">
                        <c:v>1532.0215440000002</c:v>
                      </c:pt>
                      <c:pt idx="1207">
                        <c:v>1533.0399349999998</c:v>
                      </c:pt>
                      <c:pt idx="1208">
                        <c:v>1534.0368960000001</c:v>
                      </c:pt>
                      <c:pt idx="1209">
                        <c:v>1535.0560599999999</c:v>
                      </c:pt>
                      <c:pt idx="1210">
                        <c:v>1536.063091</c:v>
                      </c:pt>
                      <c:pt idx="1211">
                        <c:v>1537.0566760000002</c:v>
                      </c:pt>
                      <c:pt idx="1212">
                        <c:v>1538.0606299999999</c:v>
                      </c:pt>
                      <c:pt idx="1213">
                        <c:v>1539.0767890000002</c:v>
                      </c:pt>
                      <c:pt idx="1214">
                        <c:v>1540.0804330000001</c:v>
                      </c:pt>
                      <c:pt idx="1215">
                        <c:v>1541.1114349999998</c:v>
                      </c:pt>
                      <c:pt idx="1216">
                        <c:v>1542.0969490000002</c:v>
                      </c:pt>
                      <c:pt idx="1217">
                        <c:v>1543.0914590000002</c:v>
                      </c:pt>
                      <c:pt idx="1218">
                        <c:v>1544.0928560000002</c:v>
                      </c:pt>
                      <c:pt idx="1219">
                        <c:v>1545.0857369999999</c:v>
                      </c:pt>
                      <c:pt idx="1220">
                        <c:v>1546.099408</c:v>
                      </c:pt>
                      <c:pt idx="1221">
                        <c:v>1547.1062019999999</c:v>
                      </c:pt>
                      <c:pt idx="1222">
                        <c:v>1548.1009020000001</c:v>
                      </c:pt>
                      <c:pt idx="1223">
                        <c:v>1549.1090979999999</c:v>
                      </c:pt>
                      <c:pt idx="1224">
                        <c:v>1550.1105859999998</c:v>
                      </c:pt>
                      <c:pt idx="1225">
                        <c:v>1551.1162880000002</c:v>
                      </c:pt>
                      <c:pt idx="1226">
                        <c:v>1552.1395160000002</c:v>
                      </c:pt>
                      <c:pt idx="1227">
                        <c:v>1553.1299250000002</c:v>
                      </c:pt>
                      <c:pt idx="1228">
                        <c:v>1554.1469849999999</c:v>
                      </c:pt>
                      <c:pt idx="1229">
                        <c:v>1555.159654</c:v>
                      </c:pt>
                      <c:pt idx="1230">
                        <c:v>1556.177698</c:v>
                      </c:pt>
                      <c:pt idx="1231">
                        <c:v>1557.1976559999998</c:v>
                      </c:pt>
                      <c:pt idx="1232">
                        <c:v>1558.19679</c:v>
                      </c:pt>
                      <c:pt idx="1233">
                        <c:v>1559.1796330000002</c:v>
                      </c:pt>
                      <c:pt idx="1234">
                        <c:v>1560.1917090000002</c:v>
                      </c:pt>
                      <c:pt idx="1235">
                        <c:v>1561.199971</c:v>
                      </c:pt>
                      <c:pt idx="1236">
                        <c:v>1562.1921320000001</c:v>
                      </c:pt>
                      <c:pt idx="1237">
                        <c:v>1564.222804</c:v>
                      </c:pt>
                      <c:pt idx="1238">
                        <c:v>1565.213499</c:v>
                      </c:pt>
                      <c:pt idx="1239">
                        <c:v>1570.3091100000001</c:v>
                      </c:pt>
                      <c:pt idx="1240">
                        <c:v>312.23579100000006</c:v>
                      </c:pt>
                      <c:pt idx="1241">
                        <c:v>313.22809299999994</c:v>
                      </c:pt>
                      <c:pt idx="1242">
                        <c:v>314.23322600000006</c:v>
                      </c:pt>
                      <c:pt idx="1243">
                        <c:v>315.22215299999993</c:v>
                      </c:pt>
                      <c:pt idx="1244">
                        <c:v>316.22314899999992</c:v>
                      </c:pt>
                      <c:pt idx="1245">
                        <c:v>317.23793599999999</c:v>
                      </c:pt>
                      <c:pt idx="1246">
                        <c:v>318.26581899999996</c:v>
                      </c:pt>
                      <c:pt idx="1247">
                        <c:v>319.26563699999997</c:v>
                      </c:pt>
                      <c:pt idx="1248">
                        <c:v>1563.1952259999998</c:v>
                      </c:pt>
                      <c:pt idx="1249">
                        <c:v>1566.2242679999999</c:v>
                      </c:pt>
                      <c:pt idx="1250">
                        <c:v>1567.2652109999999</c:v>
                      </c:pt>
                      <c:pt idx="1251">
                        <c:v>1568.262835</c:v>
                      </c:pt>
                      <c:pt idx="1252">
                        <c:v>1569.275615</c:v>
                      </c:pt>
                      <c:pt idx="1253">
                        <c:v>1571.3110799999999</c:v>
                      </c:pt>
                      <c:pt idx="1254">
                        <c:v>1572.3238550000001</c:v>
                      </c:pt>
                      <c:pt idx="1255">
                        <c:v>1573.361625</c:v>
                      </c:pt>
                      <c:pt idx="1256">
                        <c:v>1574.347346</c:v>
                      </c:pt>
                      <c:pt idx="1257">
                        <c:v>1575.338831</c:v>
                      </c:pt>
                      <c:pt idx="1258">
                        <c:v>1576.3364470000001</c:v>
                      </c:pt>
                      <c:pt idx="1259">
                        <c:v>1577.3492430000001</c:v>
                      </c:pt>
                      <c:pt idx="1260">
                        <c:v>1578.3528980000001</c:v>
                      </c:pt>
                      <c:pt idx="1261">
                        <c:v>1579.359434</c:v>
                      </c:pt>
                      <c:pt idx="1262">
                        <c:v>1580.3738960000001</c:v>
                      </c:pt>
                      <c:pt idx="1263">
                        <c:v>1581.3649110000001</c:v>
                      </c:pt>
                      <c:pt idx="1264">
                        <c:v>1582.3950199999999</c:v>
                      </c:pt>
                      <c:pt idx="1265">
                        <c:v>1583.3772260000001</c:v>
                      </c:pt>
                      <c:pt idx="1266">
                        <c:v>1584.3940269999998</c:v>
                      </c:pt>
                      <c:pt idx="1267">
                        <c:v>1585.3937030000002</c:v>
                      </c:pt>
                      <c:pt idx="1268">
                        <c:v>1586.4094420000001</c:v>
                      </c:pt>
                      <c:pt idx="1269">
                        <c:v>1587.4255189999999</c:v>
                      </c:pt>
                      <c:pt idx="1270">
                        <c:v>1588.3338560000002</c:v>
                      </c:pt>
                      <c:pt idx="1271">
                        <c:v>1589.3519350000001</c:v>
                      </c:pt>
                      <c:pt idx="1272">
                        <c:v>1590.3521030000002</c:v>
                      </c:pt>
                      <c:pt idx="1273">
                        <c:v>1591.3465409999999</c:v>
                      </c:pt>
                      <c:pt idx="1274">
                        <c:v>1592.352793</c:v>
                      </c:pt>
                      <c:pt idx="1275">
                        <c:v>1593.3513950000001</c:v>
                      </c:pt>
                      <c:pt idx="1276">
                        <c:v>1594.3480610000001</c:v>
                      </c:pt>
                      <c:pt idx="1277">
                        <c:v>1595.3567619999999</c:v>
                      </c:pt>
                      <c:pt idx="1278">
                        <c:v>1596.3596090000001</c:v>
                      </c:pt>
                      <c:pt idx="1279">
                        <c:v>1597.353795</c:v>
                      </c:pt>
                      <c:pt idx="1280">
                        <c:v>1598.3469420000001</c:v>
                      </c:pt>
                      <c:pt idx="1281">
                        <c:v>1599.351345</c:v>
                      </c:pt>
                      <c:pt idx="1282">
                        <c:v>1600.3679010000001</c:v>
                      </c:pt>
                      <c:pt idx="1283">
                        <c:v>1601.3680260000001</c:v>
                      </c:pt>
                      <c:pt idx="1284">
                        <c:v>1602.386778</c:v>
                      </c:pt>
                      <c:pt idx="1285">
                        <c:v>1603.3796179999999</c:v>
                      </c:pt>
                      <c:pt idx="1286">
                        <c:v>1604.3823849999999</c:v>
                      </c:pt>
                      <c:pt idx="1287">
                        <c:v>1605.3932239999999</c:v>
                      </c:pt>
                      <c:pt idx="1288">
                        <c:v>1606.3803950000001</c:v>
                      </c:pt>
                      <c:pt idx="1289">
                        <c:v>1607.3795169999999</c:v>
                      </c:pt>
                      <c:pt idx="1290">
                        <c:v>1608.403515</c:v>
                      </c:pt>
                      <c:pt idx="1291">
                        <c:v>1609.402752</c:v>
                      </c:pt>
                      <c:pt idx="1292">
                        <c:v>1610.400834</c:v>
                      </c:pt>
                      <c:pt idx="1293">
                        <c:v>1611.424074</c:v>
                      </c:pt>
                      <c:pt idx="1294">
                        <c:v>1612.4185040000002</c:v>
                      </c:pt>
                      <c:pt idx="1295">
                        <c:v>1613.4334760000002</c:v>
                      </c:pt>
                      <c:pt idx="1296">
                        <c:v>1614.4323009999998</c:v>
                      </c:pt>
                      <c:pt idx="1297">
                        <c:v>1617.4678170000002</c:v>
                      </c:pt>
                      <c:pt idx="1298">
                        <c:v>303.29770200000007</c:v>
                      </c:pt>
                      <c:pt idx="1299">
                        <c:v>304.29458599999998</c:v>
                      </c:pt>
                      <c:pt idx="1300">
                        <c:v>305.29641599999991</c:v>
                      </c:pt>
                      <c:pt idx="1301">
                        <c:v>306.29752899999994</c:v>
                      </c:pt>
                      <c:pt idx="1302">
                        <c:v>307.31058800000005</c:v>
                      </c:pt>
                      <c:pt idx="1303">
                        <c:v>308.30257099999994</c:v>
                      </c:pt>
                      <c:pt idx="1304">
                        <c:v>309.30144900000005</c:v>
                      </c:pt>
                      <c:pt idx="1305">
                        <c:v>310.31876899999997</c:v>
                      </c:pt>
                      <c:pt idx="1306">
                        <c:v>311.22539800000004</c:v>
                      </c:pt>
                      <c:pt idx="1307">
                        <c:v>1615.427408</c:v>
                      </c:pt>
                      <c:pt idx="1308">
                        <c:v>1616.4479649999998</c:v>
                      </c:pt>
                      <c:pt idx="1309">
                        <c:v>1618.4632449999999</c:v>
                      </c:pt>
                      <c:pt idx="1310">
                        <c:v>1619.4856650000002</c:v>
                      </c:pt>
                      <c:pt idx="1311">
                        <c:v>1620.4868470000001</c:v>
                      </c:pt>
                      <c:pt idx="1312">
                        <c:v>1621.4839059999999</c:v>
                      </c:pt>
                      <c:pt idx="1313">
                        <c:v>1622.4860130000002</c:v>
                      </c:pt>
                      <c:pt idx="1314">
                        <c:v>1623.4774640000001</c:v>
                      </c:pt>
                      <c:pt idx="1315">
                        <c:v>1624.478079</c:v>
                      </c:pt>
                      <c:pt idx="1316">
                        <c:v>1625.4862990000001</c:v>
                      </c:pt>
                      <c:pt idx="1317">
                        <c:v>1626.4859759999999</c:v>
                      </c:pt>
                      <c:pt idx="1318">
                        <c:v>1627.4840629999999</c:v>
                      </c:pt>
                      <c:pt idx="1319">
                        <c:v>1628.4813060000001</c:v>
                      </c:pt>
                      <c:pt idx="1320">
                        <c:v>1629.483013</c:v>
                      </c:pt>
                      <c:pt idx="1321">
                        <c:v>1630.48504</c:v>
                      </c:pt>
                      <c:pt idx="1322">
                        <c:v>1631.4864900000002</c:v>
                      </c:pt>
                      <c:pt idx="1323">
                        <c:v>1632.483338</c:v>
                      </c:pt>
                      <c:pt idx="1324">
                        <c:v>1633.4843179999998</c:v>
                      </c:pt>
                      <c:pt idx="1325">
                        <c:v>1634.4816860000001</c:v>
                      </c:pt>
                      <c:pt idx="1326">
                        <c:v>1635.472221</c:v>
                      </c:pt>
                      <c:pt idx="1327">
                        <c:v>1636.4860990000002</c:v>
                      </c:pt>
                      <c:pt idx="1328">
                        <c:v>1637.4811079999999</c:v>
                      </c:pt>
                      <c:pt idx="1329">
                        <c:v>1638.477981</c:v>
                      </c:pt>
                      <c:pt idx="1330">
                        <c:v>1639.4812120000001</c:v>
                      </c:pt>
                      <c:pt idx="1331">
                        <c:v>1640.485205</c:v>
                      </c:pt>
                      <c:pt idx="1332">
                        <c:v>1641.4788480000002</c:v>
                      </c:pt>
                      <c:pt idx="1333">
                        <c:v>1642.4833490000001</c:v>
                      </c:pt>
                      <c:pt idx="1334">
                        <c:v>1643.4875310000002</c:v>
                      </c:pt>
                      <c:pt idx="1335">
                        <c:v>1644.5027260000002</c:v>
                      </c:pt>
                      <c:pt idx="1336">
                        <c:v>1645.5040720000002</c:v>
                      </c:pt>
                      <c:pt idx="1337">
                        <c:v>1646.5268390000001</c:v>
                      </c:pt>
                      <c:pt idx="1338">
                        <c:v>1647.5257200000001</c:v>
                      </c:pt>
                      <c:pt idx="1339">
                        <c:v>1648.5361400000002</c:v>
                      </c:pt>
                      <c:pt idx="1340">
                        <c:v>1649.540027</c:v>
                      </c:pt>
                      <c:pt idx="1341">
                        <c:v>1650.5464689999999</c:v>
                      </c:pt>
                      <c:pt idx="1342">
                        <c:v>1651.5463589999999</c:v>
                      </c:pt>
                      <c:pt idx="1343">
                        <c:v>1652.544958</c:v>
                      </c:pt>
                      <c:pt idx="1344">
                        <c:v>1653.534842</c:v>
                      </c:pt>
                      <c:pt idx="1345">
                        <c:v>1654.5434700000001</c:v>
                      </c:pt>
                      <c:pt idx="1346">
                        <c:v>1655.5399259999999</c:v>
                      </c:pt>
                      <c:pt idx="1347">
                        <c:v>1656.5641460000002</c:v>
                      </c:pt>
                      <c:pt idx="1348">
                        <c:v>1657.566092</c:v>
                      </c:pt>
                      <c:pt idx="1349">
                        <c:v>1658.5824250000001</c:v>
                      </c:pt>
                      <c:pt idx="1350">
                        <c:v>1659.6017109999998</c:v>
                      </c:pt>
                      <c:pt idx="1351">
                        <c:v>1660.6114910000001</c:v>
                      </c:pt>
                      <c:pt idx="1352">
                        <c:v>1661.6152520000001</c:v>
                      </c:pt>
                      <c:pt idx="1353">
                        <c:v>1662.6219740000001</c:v>
                      </c:pt>
                      <c:pt idx="1354">
                        <c:v>1663.6210799999999</c:v>
                      </c:pt>
                      <c:pt idx="1355">
                        <c:v>1665.629637</c:v>
                      </c:pt>
                      <c:pt idx="1356">
                        <c:v>1666.6559229999998</c:v>
                      </c:pt>
                      <c:pt idx="1357">
                        <c:v>1667.6563209999999</c:v>
                      </c:pt>
                      <c:pt idx="1358">
                        <c:v>1668.6550769999999</c:v>
                      </c:pt>
                      <c:pt idx="1359">
                        <c:v>295.22679100000005</c:v>
                      </c:pt>
                      <c:pt idx="1360">
                        <c:v>296.22940500000004</c:v>
                      </c:pt>
                      <c:pt idx="1361">
                        <c:v>297.24100500000009</c:v>
                      </c:pt>
                      <c:pt idx="1362">
                        <c:v>298.26314400000001</c:v>
                      </c:pt>
                      <c:pt idx="1363">
                        <c:v>299.27388500000006</c:v>
                      </c:pt>
                      <c:pt idx="1364">
                        <c:v>300.27239499999996</c:v>
                      </c:pt>
                      <c:pt idx="1365">
                        <c:v>301.27470599999992</c:v>
                      </c:pt>
                      <c:pt idx="1366">
                        <c:v>302.28081399999996</c:v>
                      </c:pt>
                      <c:pt idx="1367">
                        <c:v>1664.6226529999999</c:v>
                      </c:pt>
                      <c:pt idx="1368">
                        <c:v>1669.6641639999998</c:v>
                      </c:pt>
                      <c:pt idx="1369">
                        <c:v>1670.680331</c:v>
                      </c:pt>
                      <c:pt idx="1370">
                        <c:v>1671.6835350000001</c:v>
                      </c:pt>
                      <c:pt idx="1371">
                        <c:v>1672.68129</c:v>
                      </c:pt>
                      <c:pt idx="1372">
                        <c:v>1673.6835209999999</c:v>
                      </c:pt>
                      <c:pt idx="1373">
                        <c:v>1674.688185</c:v>
                      </c:pt>
                      <c:pt idx="1374">
                        <c:v>1675.6756500000001</c:v>
                      </c:pt>
                      <c:pt idx="1375">
                        <c:v>1676.6763460000002</c:v>
                      </c:pt>
                      <c:pt idx="1376">
                        <c:v>1677.6815590000001</c:v>
                      </c:pt>
                      <c:pt idx="1377">
                        <c:v>1678.6874560000001</c:v>
                      </c:pt>
                      <c:pt idx="1378">
                        <c:v>1679.6872309999999</c:v>
                      </c:pt>
                      <c:pt idx="1379">
                        <c:v>1680.6858099999999</c:v>
                      </c:pt>
                      <c:pt idx="1380">
                        <c:v>1681.6900369999998</c:v>
                      </c:pt>
                      <c:pt idx="1381">
                        <c:v>1682.687598</c:v>
                      </c:pt>
                      <c:pt idx="1382">
                        <c:v>1683.676019</c:v>
                      </c:pt>
                      <c:pt idx="1383">
                        <c:v>1684.6860369999999</c:v>
                      </c:pt>
                      <c:pt idx="1384">
                        <c:v>1685.6883229999999</c:v>
                      </c:pt>
                      <c:pt idx="1385">
                        <c:v>1686.676614</c:v>
                      </c:pt>
                      <c:pt idx="1386">
                        <c:v>1687.68977</c:v>
                      </c:pt>
                      <c:pt idx="1387">
                        <c:v>1688.6773619999999</c:v>
                      </c:pt>
                      <c:pt idx="1388">
                        <c:v>1689.6757320000002</c:v>
                      </c:pt>
                      <c:pt idx="1389">
                        <c:v>1690.6874010000001</c:v>
                      </c:pt>
                      <c:pt idx="1390">
                        <c:v>1691.6939010000001</c:v>
                      </c:pt>
                      <c:pt idx="1391">
                        <c:v>1692.6985890000001</c:v>
                      </c:pt>
                      <c:pt idx="1392">
                        <c:v>1693.708631</c:v>
                      </c:pt>
                      <c:pt idx="1393">
                        <c:v>1694.718672</c:v>
                      </c:pt>
                      <c:pt idx="1394">
                        <c:v>1695.733115</c:v>
                      </c:pt>
                      <c:pt idx="1395">
                        <c:v>1696.7294080000001</c:v>
                      </c:pt>
                      <c:pt idx="1396">
                        <c:v>1697.7356380000001</c:v>
                      </c:pt>
                      <c:pt idx="1397">
                        <c:v>1698.7355269999998</c:v>
                      </c:pt>
                      <c:pt idx="1398">
                        <c:v>1699.737353</c:v>
                      </c:pt>
                      <c:pt idx="1399">
                        <c:v>1700.7338119999999</c:v>
                      </c:pt>
                      <c:pt idx="1400">
                        <c:v>1701.7439199999999</c:v>
                      </c:pt>
                      <c:pt idx="1401">
                        <c:v>1702.7456050000001</c:v>
                      </c:pt>
                      <c:pt idx="1402">
                        <c:v>1703.7445870000001</c:v>
                      </c:pt>
                      <c:pt idx="1403">
                        <c:v>1704.748435</c:v>
                      </c:pt>
                      <c:pt idx="1404">
                        <c:v>1705.7436739999998</c:v>
                      </c:pt>
                      <c:pt idx="1405">
                        <c:v>1706.750454</c:v>
                      </c:pt>
                      <c:pt idx="1406">
                        <c:v>1707.7437989999999</c:v>
                      </c:pt>
                      <c:pt idx="1407">
                        <c:v>1708.74298</c:v>
                      </c:pt>
                      <c:pt idx="1408">
                        <c:v>1709.7491100000002</c:v>
                      </c:pt>
                      <c:pt idx="1409">
                        <c:v>1710.745218</c:v>
                      </c:pt>
                      <c:pt idx="1410">
                        <c:v>1711.7388070000002</c:v>
                      </c:pt>
                      <c:pt idx="1411">
                        <c:v>1712.7377879999999</c:v>
                      </c:pt>
                      <c:pt idx="1412">
                        <c:v>1713.7523679999999</c:v>
                      </c:pt>
                      <c:pt idx="1413">
                        <c:v>1714.7657100000001</c:v>
                      </c:pt>
                      <c:pt idx="1414">
                        <c:v>287.23512800000003</c:v>
                      </c:pt>
                      <c:pt idx="1415">
                        <c:v>288.2352719999999</c:v>
                      </c:pt>
                      <c:pt idx="1416">
                        <c:v>289.22948199999996</c:v>
                      </c:pt>
                      <c:pt idx="1417">
                        <c:v>290.22413699999993</c:v>
                      </c:pt>
                      <c:pt idx="1418">
                        <c:v>291.23698600000012</c:v>
                      </c:pt>
                      <c:pt idx="1419">
                        <c:v>292.22286699999995</c:v>
                      </c:pt>
                      <c:pt idx="1420">
                        <c:v>293.22328300000004</c:v>
                      </c:pt>
                      <c:pt idx="1421">
                        <c:v>294.22519299999999</c:v>
                      </c:pt>
                      <c:pt idx="1422">
                        <c:v>1715.7603479999998</c:v>
                      </c:pt>
                      <c:pt idx="1423">
                        <c:v>1716.7680209999999</c:v>
                      </c:pt>
                      <c:pt idx="1424">
                        <c:v>1717.7624049999999</c:v>
                      </c:pt>
                      <c:pt idx="1425">
                        <c:v>1718.777525</c:v>
                      </c:pt>
                      <c:pt idx="1426">
                        <c:v>1719.7717480000001</c:v>
                      </c:pt>
                      <c:pt idx="1427">
                        <c:v>1720.7820059999999</c:v>
                      </c:pt>
                      <c:pt idx="1428">
                        <c:v>1721.7806949999999</c:v>
                      </c:pt>
                      <c:pt idx="1429">
                        <c:v>1722.7828</c:v>
                      </c:pt>
                      <c:pt idx="1430">
                        <c:v>1723.7833959999998</c:v>
                      </c:pt>
                      <c:pt idx="1431">
                        <c:v>1724.7695699999999</c:v>
                      </c:pt>
                      <c:pt idx="1432">
                        <c:v>1725.782385</c:v>
                      </c:pt>
                      <c:pt idx="1433">
                        <c:v>1726.7860390000001</c:v>
                      </c:pt>
                      <c:pt idx="1434">
                        <c:v>1727.8031740000001</c:v>
                      </c:pt>
                      <c:pt idx="1435">
                        <c:v>1728.8172549999999</c:v>
                      </c:pt>
                      <c:pt idx="1436">
                        <c:v>1729.835102</c:v>
                      </c:pt>
                      <c:pt idx="1437">
                        <c:v>1730.8353569999999</c:v>
                      </c:pt>
                      <c:pt idx="1438">
                        <c:v>1731.8514620000001</c:v>
                      </c:pt>
                      <c:pt idx="1439">
                        <c:v>1732.869025</c:v>
                      </c:pt>
                      <c:pt idx="1440">
                        <c:v>1733.8676780000001</c:v>
                      </c:pt>
                      <c:pt idx="1441">
                        <c:v>1734.8767469999998</c:v>
                      </c:pt>
                      <c:pt idx="1442">
                        <c:v>1735.8867460000001</c:v>
                      </c:pt>
                      <c:pt idx="1443">
                        <c:v>1736.8911250000001</c:v>
                      </c:pt>
                      <c:pt idx="1444">
                        <c:v>1737.8828130000002</c:v>
                      </c:pt>
                      <c:pt idx="1445">
                        <c:v>1738.887487</c:v>
                      </c:pt>
                      <c:pt idx="1446">
                        <c:v>1739.9018420000002</c:v>
                      </c:pt>
                      <c:pt idx="1447">
                        <c:v>1740.916428</c:v>
                      </c:pt>
                      <c:pt idx="1448">
                        <c:v>1741.9196430000002</c:v>
                      </c:pt>
                      <c:pt idx="1449">
                        <c:v>1742.920803</c:v>
                      </c:pt>
                      <c:pt idx="1450">
                        <c:v>1743.920263</c:v>
                      </c:pt>
                      <c:pt idx="1451">
                        <c:v>1744.9167729999999</c:v>
                      </c:pt>
                      <c:pt idx="1452">
                        <c:v>1745.9354239999998</c:v>
                      </c:pt>
                      <c:pt idx="1453">
                        <c:v>1746.9319009999999</c:v>
                      </c:pt>
                      <c:pt idx="1454">
                        <c:v>1747.9261849999998</c:v>
                      </c:pt>
                      <c:pt idx="1455">
                        <c:v>1748.9369799999999</c:v>
                      </c:pt>
                      <c:pt idx="1456">
                        <c:v>1749.9380590000001</c:v>
                      </c:pt>
                      <c:pt idx="1457">
                        <c:v>1750.9255720000001</c:v>
                      </c:pt>
                      <c:pt idx="1458">
                        <c:v>1751.935943</c:v>
                      </c:pt>
                      <c:pt idx="1459">
                        <c:v>1752.9262220000001</c:v>
                      </c:pt>
                      <c:pt idx="1460">
                        <c:v>1753.93298</c:v>
                      </c:pt>
                      <c:pt idx="1461">
                        <c:v>1754.935426</c:v>
                      </c:pt>
                      <c:pt idx="1462">
                        <c:v>1755.9347929999999</c:v>
                      </c:pt>
                      <c:pt idx="1463">
                        <c:v>1756.9339420000001</c:v>
                      </c:pt>
                      <c:pt idx="1464">
                        <c:v>1757.9268780000002</c:v>
                      </c:pt>
                      <c:pt idx="1465">
                        <c:v>1758.9337679999999</c:v>
                      </c:pt>
                      <c:pt idx="1466">
                        <c:v>1759.926657</c:v>
                      </c:pt>
                      <c:pt idx="1467">
                        <c:v>1760.9352829999998</c:v>
                      </c:pt>
                      <c:pt idx="1468">
                        <c:v>1761.9364740000001</c:v>
                      </c:pt>
                      <c:pt idx="1469">
                        <c:v>1762.934702</c:v>
                      </c:pt>
                      <c:pt idx="1470">
                        <c:v>1763.933528</c:v>
                      </c:pt>
                      <c:pt idx="1471">
                        <c:v>1764.9315839999999</c:v>
                      </c:pt>
                      <c:pt idx="1472">
                        <c:v>1767.952796</c:v>
                      </c:pt>
                      <c:pt idx="1473">
                        <c:v>279.20262000000002</c:v>
                      </c:pt>
                      <c:pt idx="1474">
                        <c:v>280.2059240000001</c:v>
                      </c:pt>
                      <c:pt idx="1475">
                        <c:v>281.20248100000003</c:v>
                      </c:pt>
                      <c:pt idx="1476">
                        <c:v>282.20555100000001</c:v>
                      </c:pt>
                      <c:pt idx="1477">
                        <c:v>283.20988200000011</c:v>
                      </c:pt>
                      <c:pt idx="1478">
                        <c:v>284.20796300000006</c:v>
                      </c:pt>
                      <c:pt idx="1479">
                        <c:v>285.20846800000004</c:v>
                      </c:pt>
                      <c:pt idx="1480">
                        <c:v>286.23705399999994</c:v>
                      </c:pt>
                      <c:pt idx="1481">
                        <c:v>1765.9346930000002</c:v>
                      </c:pt>
                      <c:pt idx="1482">
                        <c:v>1766.9434980000001</c:v>
                      </c:pt>
                      <c:pt idx="1483">
                        <c:v>1768.9453819999999</c:v>
                      </c:pt>
                      <c:pt idx="1484">
                        <c:v>1769.9547590000002</c:v>
                      </c:pt>
                      <c:pt idx="1485">
                        <c:v>1770.9556689999999</c:v>
                      </c:pt>
                      <c:pt idx="1486">
                        <c:v>1771.9542529999999</c:v>
                      </c:pt>
                      <c:pt idx="1487">
                        <c:v>1772.9502630000002</c:v>
                      </c:pt>
                      <c:pt idx="1488">
                        <c:v>1773.9701009999999</c:v>
                      </c:pt>
                      <c:pt idx="1489">
                        <c:v>1774.9649880000002</c:v>
                      </c:pt>
                      <c:pt idx="1490">
                        <c:v>1775.965999</c:v>
                      </c:pt>
                      <c:pt idx="1491">
                        <c:v>1776.9820169999998</c:v>
                      </c:pt>
                      <c:pt idx="1492">
                        <c:v>1777.9761250000001</c:v>
                      </c:pt>
                      <c:pt idx="1493">
                        <c:v>1778.9856800000002</c:v>
                      </c:pt>
                      <c:pt idx="1494">
                        <c:v>1779.9864630000002</c:v>
                      </c:pt>
                      <c:pt idx="1495">
                        <c:v>1780.979519</c:v>
                      </c:pt>
                      <c:pt idx="1496">
                        <c:v>1781.975531</c:v>
                      </c:pt>
                      <c:pt idx="1497">
                        <c:v>1782.9818479999999</c:v>
                      </c:pt>
                      <c:pt idx="1498">
                        <c:v>1783.9844849999999</c:v>
                      </c:pt>
                      <c:pt idx="1499">
                        <c:v>1784.9721469999999</c:v>
                      </c:pt>
                      <c:pt idx="1500">
                        <c:v>1785.9854129999999</c:v>
                      </c:pt>
                      <c:pt idx="1501">
                        <c:v>1786.981221</c:v>
                      </c:pt>
                      <c:pt idx="1502">
                        <c:v>1787.975958</c:v>
                      </c:pt>
                      <c:pt idx="1503">
                        <c:v>1788.9821529999999</c:v>
                      </c:pt>
                      <c:pt idx="1504">
                        <c:v>1789.9781379999999</c:v>
                      </c:pt>
                      <c:pt idx="1505">
                        <c:v>1790.9850019999999</c:v>
                      </c:pt>
                      <c:pt idx="1506">
                        <c:v>1791.97633</c:v>
                      </c:pt>
                      <c:pt idx="1507">
                        <c:v>1792.971884</c:v>
                      </c:pt>
                      <c:pt idx="1508">
                        <c:v>1793.980114</c:v>
                      </c:pt>
                      <c:pt idx="1509">
                        <c:v>1794.9853090000001</c:v>
                      </c:pt>
                      <c:pt idx="1510">
                        <c:v>1795.9783210000001</c:v>
                      </c:pt>
                      <c:pt idx="1511">
                        <c:v>1796.986144</c:v>
                      </c:pt>
                      <c:pt idx="1512">
                        <c:v>1797.9790600000001</c:v>
                      </c:pt>
                      <c:pt idx="1513">
                        <c:v>1798.9985369999999</c:v>
                      </c:pt>
                      <c:pt idx="1514">
                        <c:v>1799.9996169999999</c:v>
                      </c:pt>
                      <c:pt idx="1515">
                        <c:v>1800.9972240000002</c:v>
                      </c:pt>
                      <c:pt idx="1516">
                        <c:v>1801.9975669999999</c:v>
                      </c:pt>
                      <c:pt idx="1517">
                        <c:v>1802.9934029999999</c:v>
                      </c:pt>
                      <c:pt idx="1518">
                        <c:v>1804.003271</c:v>
                      </c:pt>
                      <c:pt idx="1519">
                        <c:v>1805.0271499999999</c:v>
                      </c:pt>
                      <c:pt idx="1520">
                        <c:v>1806.03235</c:v>
                      </c:pt>
                      <c:pt idx="1521">
                        <c:v>1807.032404</c:v>
                      </c:pt>
                      <c:pt idx="1522">
                        <c:v>1808.048421</c:v>
                      </c:pt>
                      <c:pt idx="1523">
                        <c:v>1809.0458600000002</c:v>
                      </c:pt>
                      <c:pt idx="1524">
                        <c:v>1810.0499770000001</c:v>
                      </c:pt>
                      <c:pt idx="1525">
                        <c:v>1811.0537880000002</c:v>
                      </c:pt>
                      <c:pt idx="1526">
                        <c:v>1812.0813450000001</c:v>
                      </c:pt>
                      <c:pt idx="1527">
                        <c:v>1814.1002720000001</c:v>
                      </c:pt>
                      <c:pt idx="1528">
                        <c:v>1817.110295</c:v>
                      </c:pt>
                      <c:pt idx="1529">
                        <c:v>273.12780700000008</c:v>
                      </c:pt>
                      <c:pt idx="1530">
                        <c:v>274.13824900000009</c:v>
                      </c:pt>
                      <c:pt idx="1531">
                        <c:v>275.14980199999991</c:v>
                      </c:pt>
                      <c:pt idx="1532">
                        <c:v>276.16058199999998</c:v>
                      </c:pt>
                      <c:pt idx="1533">
                        <c:v>277.17834700000003</c:v>
                      </c:pt>
                      <c:pt idx="1534">
                        <c:v>278.18797900000004</c:v>
                      </c:pt>
                      <c:pt idx="1535">
                        <c:v>1813.1093660000001</c:v>
                      </c:pt>
                      <c:pt idx="1536">
                        <c:v>1815.0987380000001</c:v>
                      </c:pt>
                      <c:pt idx="1537">
                        <c:v>1816.112001</c:v>
                      </c:pt>
                      <c:pt idx="1538">
                        <c:v>1818.1017539999998</c:v>
                      </c:pt>
                      <c:pt idx="1539">
                        <c:v>1819.1028860000001</c:v>
                      </c:pt>
                      <c:pt idx="1540">
                        <c:v>1820.1199190000002</c:v>
                      </c:pt>
                      <c:pt idx="1541">
                        <c:v>1821.1175920000001</c:v>
                      </c:pt>
                      <c:pt idx="1542">
                        <c:v>1822.1136019999999</c:v>
                      </c:pt>
                      <c:pt idx="1543">
                        <c:v>1823.1270869999998</c:v>
                      </c:pt>
                      <c:pt idx="1544">
                        <c:v>1824.119882</c:v>
                      </c:pt>
                      <c:pt idx="1545">
                        <c:v>1825.1413900000002</c:v>
                      </c:pt>
                      <c:pt idx="1546">
                        <c:v>1826.1334919999999</c:v>
                      </c:pt>
                      <c:pt idx="1547">
                        <c:v>1827.1507489999999</c:v>
                      </c:pt>
                      <c:pt idx="1548">
                        <c:v>1828.149355</c:v>
                      </c:pt>
                      <c:pt idx="1549">
                        <c:v>1829.165121</c:v>
                      </c:pt>
                      <c:pt idx="1550">
                        <c:v>1830.1680080000001</c:v>
                      </c:pt>
                      <c:pt idx="1551">
                        <c:v>1831.1833529999999</c:v>
                      </c:pt>
                      <c:pt idx="1552">
                        <c:v>1832.1995870000001</c:v>
                      </c:pt>
                      <c:pt idx="1553">
                        <c:v>1833.2024809999998</c:v>
                      </c:pt>
                      <c:pt idx="1554">
                        <c:v>1834.2181700000001</c:v>
                      </c:pt>
                      <c:pt idx="1555">
                        <c:v>1835.22948</c:v>
                      </c:pt>
                      <c:pt idx="1556">
                        <c:v>1836.2347420000001</c:v>
                      </c:pt>
                      <c:pt idx="1557">
                        <c:v>1837.2341769999998</c:v>
                      </c:pt>
                      <c:pt idx="1558">
                        <c:v>1838.250078</c:v>
                      </c:pt>
                      <c:pt idx="1559">
                        <c:v>1839.266427</c:v>
                      </c:pt>
                      <c:pt idx="1560">
                        <c:v>1840.2662879999998</c:v>
                      </c:pt>
                      <c:pt idx="1561">
                        <c:v>1841.2673759999998</c:v>
                      </c:pt>
                      <c:pt idx="1562">
                        <c:v>1842.262103</c:v>
                      </c:pt>
                      <c:pt idx="1563">
                        <c:v>1843.2625090000001</c:v>
                      </c:pt>
                      <c:pt idx="1564">
                        <c:v>1844.2638149999998</c:v>
                      </c:pt>
                      <c:pt idx="1565">
                        <c:v>1845.2640919999999</c:v>
                      </c:pt>
                      <c:pt idx="1566">
                        <c:v>1846.2641760000001</c:v>
                      </c:pt>
                      <c:pt idx="1567">
                        <c:v>1847.2799650000002</c:v>
                      </c:pt>
                      <c:pt idx="1568">
                        <c:v>1848.2801450000002</c:v>
                      </c:pt>
                      <c:pt idx="1569">
                        <c:v>1849.2787560000002</c:v>
                      </c:pt>
                      <c:pt idx="1570">
                        <c:v>1850.2838299999999</c:v>
                      </c:pt>
                      <c:pt idx="1571">
                        <c:v>1851.2819039999999</c:v>
                      </c:pt>
                      <c:pt idx="1572">
                        <c:v>1852.2844789999999</c:v>
                      </c:pt>
                      <c:pt idx="1573">
                        <c:v>1853.2998720000001</c:v>
                      </c:pt>
                      <c:pt idx="1574">
                        <c:v>1854.3187889999999</c:v>
                      </c:pt>
                      <c:pt idx="1575">
                        <c:v>1855.3277670000002</c:v>
                      </c:pt>
                      <c:pt idx="1576">
                        <c:v>1856.3336720000002</c:v>
                      </c:pt>
                      <c:pt idx="1577">
                        <c:v>1857.3589400000001</c:v>
                      </c:pt>
                      <c:pt idx="1578">
                        <c:v>1858.3618259999998</c:v>
                      </c:pt>
                      <c:pt idx="1579">
                        <c:v>1859.3559140000002</c:v>
                      </c:pt>
                      <c:pt idx="1580">
                        <c:v>1860.3677149999999</c:v>
                      </c:pt>
                      <c:pt idx="1581">
                        <c:v>1863.3988239999999</c:v>
                      </c:pt>
                      <c:pt idx="1582">
                        <c:v>1865.431744</c:v>
                      </c:pt>
                      <c:pt idx="1583">
                        <c:v>1869.453203</c:v>
                      </c:pt>
                      <c:pt idx="1584">
                        <c:v>1874.453203</c:v>
                      </c:pt>
                      <c:pt idx="1585">
                        <c:v>266.10418699999991</c:v>
                      </c:pt>
                      <c:pt idx="1586">
                        <c:v>267.1240499999999</c:v>
                      </c:pt>
                      <c:pt idx="1587">
                        <c:v>268.11995500000012</c:v>
                      </c:pt>
                      <c:pt idx="1588">
                        <c:v>269.11826500000006</c:v>
                      </c:pt>
                      <c:pt idx="1589">
                        <c:v>270.12438199999997</c:v>
                      </c:pt>
                      <c:pt idx="1590">
                        <c:v>271.11930000000007</c:v>
                      </c:pt>
                      <c:pt idx="1591">
                        <c:v>272.11372800000004</c:v>
                      </c:pt>
                      <c:pt idx="1592">
                        <c:v>1861.3835519999998</c:v>
                      </c:pt>
                      <c:pt idx="1593">
                        <c:v>1862.3961340000001</c:v>
                      </c:pt>
                      <c:pt idx="1594">
                        <c:v>1864.4189780000002</c:v>
                      </c:pt>
                      <c:pt idx="1595">
                        <c:v>1866.4388939999999</c:v>
                      </c:pt>
                      <c:pt idx="1596">
                        <c:v>1867.4390739999999</c:v>
                      </c:pt>
                      <c:pt idx="1597">
                        <c:v>1868.4523479999998</c:v>
                      </c:pt>
                      <c:pt idx="1598">
                        <c:v>1870.4474719999998</c:v>
                      </c:pt>
                      <c:pt idx="1599">
                        <c:v>1871.4518800000001</c:v>
                      </c:pt>
                      <c:pt idx="1600">
                        <c:v>1872.4521330000002</c:v>
                      </c:pt>
                      <c:pt idx="1601">
                        <c:v>1873.454103</c:v>
                      </c:pt>
                      <c:pt idx="1602">
                        <c:v>1875.4534140000001</c:v>
                      </c:pt>
                      <c:pt idx="1603">
                        <c:v>1876.4677539999998</c:v>
                      </c:pt>
                      <c:pt idx="1604">
                        <c:v>1877.4840239999999</c:v>
                      </c:pt>
                      <c:pt idx="1605">
                        <c:v>1878.4854869999999</c:v>
                      </c:pt>
                      <c:pt idx="1606">
                        <c:v>1879.4850329999999</c:v>
                      </c:pt>
                      <c:pt idx="1607">
                        <c:v>1880.481886</c:v>
                      </c:pt>
                      <c:pt idx="1608">
                        <c:v>1881.4860159999998</c:v>
                      </c:pt>
                      <c:pt idx="1609">
                        <c:v>1882.4813009999998</c:v>
                      </c:pt>
                      <c:pt idx="1610">
                        <c:v>1883.4768610000001</c:v>
                      </c:pt>
                      <c:pt idx="1611">
                        <c:v>1884.487275</c:v>
                      </c:pt>
                      <c:pt idx="1612">
                        <c:v>1885.4976150000002</c:v>
                      </c:pt>
                      <c:pt idx="1613">
                        <c:v>1886.4887530000001</c:v>
                      </c:pt>
                      <c:pt idx="1614">
                        <c:v>1887.5001050000001</c:v>
                      </c:pt>
                      <c:pt idx="1615">
                        <c:v>1888.5050609999998</c:v>
                      </c:pt>
                      <c:pt idx="1616">
                        <c:v>1889.504891</c:v>
                      </c:pt>
                      <c:pt idx="1617">
                        <c:v>1890.5171220000002</c:v>
                      </c:pt>
                      <c:pt idx="1618">
                        <c:v>1891.5301930000001</c:v>
                      </c:pt>
                      <c:pt idx="1619">
                        <c:v>1892.5308839999998</c:v>
                      </c:pt>
                      <c:pt idx="1620">
                        <c:v>1893.5258050000002</c:v>
                      </c:pt>
                      <c:pt idx="1621">
                        <c:v>1894.5257280000001</c:v>
                      </c:pt>
                      <c:pt idx="1622">
                        <c:v>1895.5238009999998</c:v>
                      </c:pt>
                      <c:pt idx="1623">
                        <c:v>1896.524535</c:v>
                      </c:pt>
                      <c:pt idx="1624">
                        <c:v>1897.5317129999999</c:v>
                      </c:pt>
                      <c:pt idx="1625">
                        <c:v>1898.5317869999999</c:v>
                      </c:pt>
                      <c:pt idx="1626">
                        <c:v>1899.5355549999999</c:v>
                      </c:pt>
                      <c:pt idx="1627">
                        <c:v>1900.563823</c:v>
                      </c:pt>
                      <c:pt idx="1628">
                        <c:v>1901.561459</c:v>
                      </c:pt>
                      <c:pt idx="1629">
                        <c:v>1902.5666930000002</c:v>
                      </c:pt>
                      <c:pt idx="1630">
                        <c:v>1903.5672420000001</c:v>
                      </c:pt>
                      <c:pt idx="1631">
                        <c:v>1904.5685920000001</c:v>
                      </c:pt>
                      <c:pt idx="1632">
                        <c:v>1905.5804950000002</c:v>
                      </c:pt>
                      <c:pt idx="1633">
                        <c:v>1906.5805829999999</c:v>
                      </c:pt>
                      <c:pt idx="1634">
                        <c:v>1907.56954</c:v>
                      </c:pt>
                      <c:pt idx="1635">
                        <c:v>1908.5834460000001</c:v>
                      </c:pt>
                      <c:pt idx="1636">
                        <c:v>1909.6079399999999</c:v>
                      </c:pt>
                      <c:pt idx="1637">
                        <c:v>1910.5991220000001</c:v>
                      </c:pt>
                      <c:pt idx="1638">
                        <c:v>1911.6071780000002</c:v>
                      </c:pt>
                      <c:pt idx="1639">
                        <c:v>1912.5998589999999</c:v>
                      </c:pt>
                      <c:pt idx="1640">
                        <c:v>1913.6101140000001</c:v>
                      </c:pt>
                      <c:pt idx="1641">
                        <c:v>1914.6105940000002</c:v>
                      </c:pt>
                      <c:pt idx="1642">
                        <c:v>1915.6079880000002</c:v>
                      </c:pt>
                      <c:pt idx="1643">
                        <c:v>1917.610158</c:v>
                      </c:pt>
                      <c:pt idx="1644">
                        <c:v>1918.6022710000002</c:v>
                      </c:pt>
                      <c:pt idx="1645">
                        <c:v>260.10422599999993</c:v>
                      </c:pt>
                      <c:pt idx="1646">
                        <c:v>261.10154000000011</c:v>
                      </c:pt>
                      <c:pt idx="1647">
                        <c:v>262.11206199999992</c:v>
                      </c:pt>
                      <c:pt idx="1648">
                        <c:v>263.11189100000001</c:v>
                      </c:pt>
                      <c:pt idx="1649">
                        <c:v>264.10764599999993</c:v>
                      </c:pt>
                      <c:pt idx="1650">
                        <c:v>265.1041009999999</c:v>
                      </c:pt>
                      <c:pt idx="1651">
                        <c:v>1916.601627</c:v>
                      </c:pt>
                      <c:pt idx="1652">
                        <c:v>1919.6097540000001</c:v>
                      </c:pt>
                      <c:pt idx="1653">
                        <c:v>1920.6088559999998</c:v>
                      </c:pt>
                      <c:pt idx="1654">
                        <c:v>1921.6031440000002</c:v>
                      </c:pt>
                      <c:pt idx="1655">
                        <c:v>1922.6099549999999</c:v>
                      </c:pt>
                      <c:pt idx="1656">
                        <c:v>1923.5985900000001</c:v>
                      </c:pt>
                      <c:pt idx="1657">
                        <c:v>1924.6069819999998</c:v>
                      </c:pt>
                      <c:pt idx="1658">
                        <c:v>1925.5975880000001</c:v>
                      </c:pt>
                      <c:pt idx="1659">
                        <c:v>1926.6105149999999</c:v>
                      </c:pt>
                      <c:pt idx="1660">
                        <c:v>1927.6087499999999</c:v>
                      </c:pt>
                      <c:pt idx="1661">
                        <c:v>1928.6088279999999</c:v>
                      </c:pt>
                      <c:pt idx="1662">
                        <c:v>1929.597964</c:v>
                      </c:pt>
                      <c:pt idx="1663">
                        <c:v>1930.6070909999999</c:v>
                      </c:pt>
                      <c:pt idx="1664">
                        <c:v>1931.6079709999999</c:v>
                      </c:pt>
                      <c:pt idx="1665">
                        <c:v>1932.5969150000001</c:v>
                      </c:pt>
                      <c:pt idx="1666">
                        <c:v>1933.5979510000002</c:v>
                      </c:pt>
                      <c:pt idx="1667">
                        <c:v>1934.598195</c:v>
                      </c:pt>
                      <c:pt idx="1668">
                        <c:v>1935.6078929999999</c:v>
                      </c:pt>
                      <c:pt idx="1669">
                        <c:v>1936.5986440000001</c:v>
                      </c:pt>
                      <c:pt idx="1670">
                        <c:v>1937.6118190000002</c:v>
                      </c:pt>
                      <c:pt idx="1671">
                        <c:v>1938.6025570000002</c:v>
                      </c:pt>
                      <c:pt idx="1672">
                        <c:v>1939.6101100000001</c:v>
                      </c:pt>
                      <c:pt idx="1673">
                        <c:v>1940.5983460000002</c:v>
                      </c:pt>
                      <c:pt idx="1674">
                        <c:v>1941.6121170000001</c:v>
                      </c:pt>
                      <c:pt idx="1675">
                        <c:v>1942.6124909999999</c:v>
                      </c:pt>
                      <c:pt idx="1676">
                        <c:v>1943.6268110000001</c:v>
                      </c:pt>
                      <c:pt idx="1677">
                        <c:v>1944.6213240000002</c:v>
                      </c:pt>
                      <c:pt idx="1678">
                        <c:v>1945.6276280000002</c:v>
                      </c:pt>
                      <c:pt idx="1679">
                        <c:v>1946.612905</c:v>
                      </c:pt>
                      <c:pt idx="1680">
                        <c:v>1947.6178439999999</c:v>
                      </c:pt>
                      <c:pt idx="1681">
                        <c:v>1948.6185369999998</c:v>
                      </c:pt>
                      <c:pt idx="1682">
                        <c:v>1949.6151610000002</c:v>
                      </c:pt>
                      <c:pt idx="1683">
                        <c:v>1950.6267389999998</c:v>
                      </c:pt>
                      <c:pt idx="1684">
                        <c:v>1951.6223060000002</c:v>
                      </c:pt>
                      <c:pt idx="1685">
                        <c:v>1952.6264900000001</c:v>
                      </c:pt>
                      <c:pt idx="1686">
                        <c:v>1953.6185919999998</c:v>
                      </c:pt>
                      <c:pt idx="1687">
                        <c:v>1954.6358340000002</c:v>
                      </c:pt>
                      <c:pt idx="1688">
                        <c:v>1955.6320569999998</c:v>
                      </c:pt>
                      <c:pt idx="1689">
                        <c:v>1956.6474159999998</c:v>
                      </c:pt>
                      <c:pt idx="1690">
                        <c:v>1957.6632789999999</c:v>
                      </c:pt>
                      <c:pt idx="1691">
                        <c:v>1958.6737480000002</c:v>
                      </c:pt>
                      <c:pt idx="1692">
                        <c:v>1959.6609880000001</c:v>
                      </c:pt>
                      <c:pt idx="1693">
                        <c:v>1960.6870840000001</c:v>
                      </c:pt>
                      <c:pt idx="1694">
                        <c:v>1962.6854159999998</c:v>
                      </c:pt>
                      <c:pt idx="1695">
                        <c:v>1964.6850129999998</c:v>
                      </c:pt>
                      <c:pt idx="1696">
                        <c:v>1965.6810380000002</c:v>
                      </c:pt>
                      <c:pt idx="1697">
                        <c:v>1966.6760199999999</c:v>
                      </c:pt>
                      <c:pt idx="1698">
                        <c:v>1967.6856899999998</c:v>
                      </c:pt>
                      <c:pt idx="1699">
                        <c:v>1968.689519</c:v>
                      </c:pt>
                      <c:pt idx="1700">
                        <c:v>1969.67805</c:v>
                      </c:pt>
                      <c:pt idx="1701">
                        <c:v>1973.6994869999999</c:v>
                      </c:pt>
                      <c:pt idx="1702">
                        <c:v>254.07701500000007</c:v>
                      </c:pt>
                      <c:pt idx="1703">
                        <c:v>255.07775900000001</c:v>
                      </c:pt>
                      <c:pt idx="1704">
                        <c:v>256.07982100000004</c:v>
                      </c:pt>
                      <c:pt idx="1705">
                        <c:v>257.06777800000009</c:v>
                      </c:pt>
                      <c:pt idx="1706">
                        <c:v>258.0692160000001</c:v>
                      </c:pt>
                      <c:pt idx="1707">
                        <c:v>259.09519900000009</c:v>
                      </c:pt>
                      <c:pt idx="1708">
                        <c:v>1961.6873350000001</c:v>
                      </c:pt>
                      <c:pt idx="1709">
                        <c:v>1963.6828340000002</c:v>
                      </c:pt>
                      <c:pt idx="1710">
                        <c:v>1970.6836170000001</c:v>
                      </c:pt>
                      <c:pt idx="1711">
                        <c:v>1971.6898500000002</c:v>
                      </c:pt>
                      <c:pt idx="1712">
                        <c:v>1972.6894339999999</c:v>
                      </c:pt>
                      <c:pt idx="1713">
                        <c:v>1974.7006419999998</c:v>
                      </c:pt>
                      <c:pt idx="1714">
                        <c:v>1975.7052600000002</c:v>
                      </c:pt>
                      <c:pt idx="1715">
                        <c:v>1976.69688</c:v>
                      </c:pt>
                      <c:pt idx="1716">
                        <c:v>1977.7135119999998</c:v>
                      </c:pt>
                      <c:pt idx="1717">
                        <c:v>1978.7193630000002</c:v>
                      </c:pt>
                      <c:pt idx="1718">
                        <c:v>1979.7160309999999</c:v>
                      </c:pt>
                      <c:pt idx="1719">
                        <c:v>1980.7174890000001</c:v>
                      </c:pt>
                      <c:pt idx="1720">
                        <c:v>1981.730415</c:v>
                      </c:pt>
                      <c:pt idx="1721">
                        <c:v>1982.7218250000001</c:v>
                      </c:pt>
                      <c:pt idx="1722">
                        <c:v>1983.7311049999998</c:v>
                      </c:pt>
                      <c:pt idx="1723">
                        <c:v>1984.7250880000001</c:v>
                      </c:pt>
                      <c:pt idx="1724">
                        <c:v>1985.7258029999998</c:v>
                      </c:pt>
                      <c:pt idx="1725">
                        <c:v>1986.7324870000002</c:v>
                      </c:pt>
                      <c:pt idx="1726">
                        <c:v>1987.7338530000002</c:v>
                      </c:pt>
                      <c:pt idx="1727">
                        <c:v>1988.7443079999998</c:v>
                      </c:pt>
                      <c:pt idx="1728">
                        <c:v>1989.7556720000002</c:v>
                      </c:pt>
                      <c:pt idx="1729">
                        <c:v>1990.774973</c:v>
                      </c:pt>
                      <c:pt idx="1730">
                        <c:v>1991.7704359999998</c:v>
                      </c:pt>
                      <c:pt idx="1731">
                        <c:v>1992.7686079999999</c:v>
                      </c:pt>
                      <c:pt idx="1732">
                        <c:v>1993.794218</c:v>
                      </c:pt>
                      <c:pt idx="1733">
                        <c:v>1994.8138130000002</c:v>
                      </c:pt>
                      <c:pt idx="1734">
                        <c:v>1995.8119160000001</c:v>
                      </c:pt>
                      <c:pt idx="1735">
                        <c:v>1996.8021640000002</c:v>
                      </c:pt>
                      <c:pt idx="1736">
                        <c:v>1997.8123059999998</c:v>
                      </c:pt>
                      <c:pt idx="1737">
                        <c:v>1998.801082</c:v>
                      </c:pt>
                      <c:pt idx="1738">
                        <c:v>1999.806071</c:v>
                      </c:pt>
                      <c:pt idx="1739">
                        <c:v>2000.8129079999999</c:v>
                      </c:pt>
                      <c:pt idx="1740">
                        <c:v>2001.8104499999999</c:v>
                      </c:pt>
                      <c:pt idx="1741">
                        <c:v>2002.799845</c:v>
                      </c:pt>
                      <c:pt idx="1742">
                        <c:v>2003.8006310000001</c:v>
                      </c:pt>
                      <c:pt idx="1743">
                        <c:v>2004.803625</c:v>
                      </c:pt>
                      <c:pt idx="1744">
                        <c:v>2005.8018619999998</c:v>
                      </c:pt>
                      <c:pt idx="1745">
                        <c:v>2006.826274</c:v>
                      </c:pt>
                      <c:pt idx="1746">
                        <c:v>2007.8310839999999</c:v>
                      </c:pt>
                      <c:pt idx="1747">
                        <c:v>2008.8316930000001</c:v>
                      </c:pt>
                      <c:pt idx="1748">
                        <c:v>2009.8427379999998</c:v>
                      </c:pt>
                      <c:pt idx="1749">
                        <c:v>2010.8336009999998</c:v>
                      </c:pt>
                      <c:pt idx="1750">
                        <c:v>2011.8357120000001</c:v>
                      </c:pt>
                      <c:pt idx="1751">
                        <c:v>2012.8350129999999</c:v>
                      </c:pt>
                      <c:pt idx="1752">
                        <c:v>2013.8538800000001</c:v>
                      </c:pt>
                      <c:pt idx="1753">
                        <c:v>2014.8597260000001</c:v>
                      </c:pt>
                      <c:pt idx="1754">
                        <c:v>2015.8625120000002</c:v>
                      </c:pt>
                      <c:pt idx="1755">
                        <c:v>2016.8734380000001</c:v>
                      </c:pt>
                      <c:pt idx="1756">
                        <c:v>2017.864728</c:v>
                      </c:pt>
                      <c:pt idx="1757">
                        <c:v>2018.8751539999998</c:v>
                      </c:pt>
                      <c:pt idx="1758">
                        <c:v>2019.8643400000001</c:v>
                      </c:pt>
                      <c:pt idx="1759">
                        <c:v>2020.8769609999999</c:v>
                      </c:pt>
                      <c:pt idx="1760">
                        <c:v>2021.8718629999998</c:v>
                      </c:pt>
                      <c:pt idx="1761">
                        <c:v>2022.870559</c:v>
                      </c:pt>
                      <c:pt idx="1762">
                        <c:v>2023.8704739999998</c:v>
                      </c:pt>
                      <c:pt idx="1763">
                        <c:v>2025.8656380000002</c:v>
                      </c:pt>
                      <c:pt idx="1764">
                        <c:v>2026.8758520000001</c:v>
                      </c:pt>
                      <c:pt idx="1765">
                        <c:v>247.04144900000006</c:v>
                      </c:pt>
                      <c:pt idx="1766">
                        <c:v>248.04130600000008</c:v>
                      </c:pt>
                      <c:pt idx="1767">
                        <c:v>249.03684199999998</c:v>
                      </c:pt>
                      <c:pt idx="1768">
                        <c:v>250.04788800000006</c:v>
                      </c:pt>
                      <c:pt idx="1769">
                        <c:v>251.03531900000007</c:v>
                      </c:pt>
                      <c:pt idx="1770">
                        <c:v>252.04987000000006</c:v>
                      </c:pt>
                      <c:pt idx="1771">
                        <c:v>253.06573400000002</c:v>
                      </c:pt>
                      <c:pt idx="1772">
                        <c:v>2024.8656270000001</c:v>
                      </c:pt>
                      <c:pt idx="1773">
                        <c:v>2027.8787309999998</c:v>
                      </c:pt>
                      <c:pt idx="1774">
                        <c:v>2028.9041670000001</c:v>
                      </c:pt>
                      <c:pt idx="1775">
                        <c:v>2029.905029</c:v>
                      </c:pt>
                      <c:pt idx="1776">
                        <c:v>2030.9048760000001</c:v>
                      </c:pt>
                      <c:pt idx="1777">
                        <c:v>2031.8936950000002</c:v>
                      </c:pt>
                      <c:pt idx="1778">
                        <c:v>2032.9210589999998</c:v>
                      </c:pt>
                      <c:pt idx="1779">
                        <c:v>2033.9324219999999</c:v>
                      </c:pt>
                      <c:pt idx="1780">
                        <c:v>2034.9297969999998</c:v>
                      </c:pt>
                      <c:pt idx="1781">
                        <c:v>2035.9315630000001</c:v>
                      </c:pt>
                      <c:pt idx="1782">
                        <c:v>2036.936498</c:v>
                      </c:pt>
                      <c:pt idx="1783">
                        <c:v>2037.9373030000002</c:v>
                      </c:pt>
                      <c:pt idx="1784">
                        <c:v>2038.9319030000001</c:v>
                      </c:pt>
                      <c:pt idx="1785">
                        <c:v>2039.9545419999999</c:v>
                      </c:pt>
                      <c:pt idx="1786">
                        <c:v>2040.9435579999999</c:v>
                      </c:pt>
                      <c:pt idx="1787">
                        <c:v>2041.9471979999998</c:v>
                      </c:pt>
                      <c:pt idx="1788">
                        <c:v>2042.953837</c:v>
                      </c:pt>
                      <c:pt idx="1789">
                        <c:v>2043.942708</c:v>
                      </c:pt>
                      <c:pt idx="1790">
                        <c:v>2044.950202</c:v>
                      </c:pt>
                      <c:pt idx="1791">
                        <c:v>2045.9531280000001</c:v>
                      </c:pt>
                      <c:pt idx="1792">
                        <c:v>2046.9432040000002</c:v>
                      </c:pt>
                      <c:pt idx="1793">
                        <c:v>2047.9434150000002</c:v>
                      </c:pt>
                      <c:pt idx="1794">
                        <c:v>2048.9481540000002</c:v>
                      </c:pt>
                      <c:pt idx="1795">
                        <c:v>2049.9490150000001</c:v>
                      </c:pt>
                      <c:pt idx="1796">
                        <c:v>2050.9591369999998</c:v>
                      </c:pt>
                      <c:pt idx="1797">
                        <c:v>2051.9711379999999</c:v>
                      </c:pt>
                      <c:pt idx="1798">
                        <c:v>2052.965549</c:v>
                      </c:pt>
                      <c:pt idx="1799">
                        <c:v>2053.9709269999998</c:v>
                      </c:pt>
                      <c:pt idx="1800">
                        <c:v>2054.9654380000002</c:v>
                      </c:pt>
                      <c:pt idx="1801">
                        <c:v>2055.9606829999998</c:v>
                      </c:pt>
                      <c:pt idx="1802">
                        <c:v>2056.9633060000001</c:v>
                      </c:pt>
                      <c:pt idx="1803">
                        <c:v>2057.9697179999998</c:v>
                      </c:pt>
                      <c:pt idx="1804">
                        <c:v>2058.9872399999999</c:v>
                      </c:pt>
                      <c:pt idx="1805">
                        <c:v>2059.9865639999998</c:v>
                      </c:pt>
                      <c:pt idx="1806">
                        <c:v>2060.9873349999998</c:v>
                      </c:pt>
                      <c:pt idx="1807">
                        <c:v>2061.992902</c:v>
                      </c:pt>
                      <c:pt idx="1808">
                        <c:v>2062.9993049999998</c:v>
                      </c:pt>
                      <c:pt idx="1809">
                        <c:v>2064.00189</c:v>
                      </c:pt>
                      <c:pt idx="1810">
                        <c:v>2065.0032369999999</c:v>
                      </c:pt>
                      <c:pt idx="1811">
                        <c:v>2066.0140689999998</c:v>
                      </c:pt>
                      <c:pt idx="1812">
                        <c:v>2067.0147489999999</c:v>
                      </c:pt>
                      <c:pt idx="1813">
                        <c:v>2068.0093870000001</c:v>
                      </c:pt>
                      <c:pt idx="1814">
                        <c:v>2069.0049600000002</c:v>
                      </c:pt>
                      <c:pt idx="1815">
                        <c:v>2071.018317</c:v>
                      </c:pt>
                      <c:pt idx="1816">
                        <c:v>2072.008511</c:v>
                      </c:pt>
                      <c:pt idx="1817">
                        <c:v>2073.0121140000001</c:v>
                      </c:pt>
                      <c:pt idx="1818">
                        <c:v>2074.0180650000002</c:v>
                      </c:pt>
                      <c:pt idx="1819">
                        <c:v>2082.0226240000002</c:v>
                      </c:pt>
                      <c:pt idx="1820">
                        <c:v>2084.0303370000001</c:v>
                      </c:pt>
                      <c:pt idx="1821">
                        <c:v>242.01937199999998</c:v>
                      </c:pt>
                      <c:pt idx="1822">
                        <c:v>243.03263300000003</c:v>
                      </c:pt>
                      <c:pt idx="1823">
                        <c:v>244.03749700000003</c:v>
                      </c:pt>
                      <c:pt idx="1824">
                        <c:v>245.0348570000001</c:v>
                      </c:pt>
                      <c:pt idx="1825">
                        <c:v>246.04945999999995</c:v>
                      </c:pt>
                      <c:pt idx="1826">
                        <c:v>2070.0084230000002</c:v>
                      </c:pt>
                      <c:pt idx="1827">
                        <c:v>2075.0178030000002</c:v>
                      </c:pt>
                      <c:pt idx="1828">
                        <c:v>2076.0285669999998</c:v>
                      </c:pt>
                      <c:pt idx="1829">
                        <c:v>2077.0288009999999</c:v>
                      </c:pt>
                      <c:pt idx="1830">
                        <c:v>2078.0221609999999</c:v>
                      </c:pt>
                      <c:pt idx="1831">
                        <c:v>2079.0204239999998</c:v>
                      </c:pt>
                      <c:pt idx="1832">
                        <c:v>2080.0335989999999</c:v>
                      </c:pt>
                      <c:pt idx="1833">
                        <c:v>2081.0304719999999</c:v>
                      </c:pt>
                      <c:pt idx="1834">
                        <c:v>2083.0321819999999</c:v>
                      </c:pt>
                      <c:pt idx="1835">
                        <c:v>2085.0325440000001</c:v>
                      </c:pt>
                      <c:pt idx="1836">
                        <c:v>2086.033539</c:v>
                      </c:pt>
                      <c:pt idx="1837">
                        <c:v>2087.034173</c:v>
                      </c:pt>
                      <c:pt idx="1838">
                        <c:v>2088.0284630000001</c:v>
                      </c:pt>
                      <c:pt idx="1839">
                        <c:v>2089.0302470000001</c:v>
                      </c:pt>
                      <c:pt idx="1840">
                        <c:v>2090.0250230000001</c:v>
                      </c:pt>
                      <c:pt idx="1841">
                        <c:v>2091.022766</c:v>
                      </c:pt>
                      <c:pt idx="1842">
                        <c:v>2092.0461690000002</c:v>
                      </c:pt>
                      <c:pt idx="1843">
                        <c:v>2093.0541079999998</c:v>
                      </c:pt>
                      <c:pt idx="1844">
                        <c:v>2094.0671480000001</c:v>
                      </c:pt>
                      <c:pt idx="1845">
                        <c:v>2095.0773859999999</c:v>
                      </c:pt>
                      <c:pt idx="1846">
                        <c:v>2096.0776919999998</c:v>
                      </c:pt>
                      <c:pt idx="1847">
                        <c:v>2097.0660830000002</c:v>
                      </c:pt>
                      <c:pt idx="1848">
                        <c:v>2098.0771599999998</c:v>
                      </c:pt>
                      <c:pt idx="1849">
                        <c:v>2099.0753089999998</c:v>
                      </c:pt>
                      <c:pt idx="1850">
                        <c:v>2100.0720059999999</c:v>
                      </c:pt>
                      <c:pt idx="1851">
                        <c:v>2101.0690129999998</c:v>
                      </c:pt>
                      <c:pt idx="1852">
                        <c:v>2102.069031</c:v>
                      </c:pt>
                      <c:pt idx="1853">
                        <c:v>2103.079984</c:v>
                      </c:pt>
                      <c:pt idx="1854">
                        <c:v>2104.0729759999999</c:v>
                      </c:pt>
                      <c:pt idx="1855">
                        <c:v>2105.0893860000001</c:v>
                      </c:pt>
                      <c:pt idx="1856">
                        <c:v>2106.112149</c:v>
                      </c:pt>
                      <c:pt idx="1857">
                        <c:v>2107.1044849999998</c:v>
                      </c:pt>
                      <c:pt idx="1858">
                        <c:v>2108.1049320000002</c:v>
                      </c:pt>
                      <c:pt idx="1859">
                        <c:v>2109.1051969999999</c:v>
                      </c:pt>
                      <c:pt idx="1860">
                        <c:v>2110.1058109999999</c:v>
                      </c:pt>
                      <c:pt idx="1861">
                        <c:v>2111.1060659999998</c:v>
                      </c:pt>
                      <c:pt idx="1862">
                        <c:v>2112.119295</c:v>
                      </c:pt>
                      <c:pt idx="1863">
                        <c:v>2113.1388400000001</c:v>
                      </c:pt>
                      <c:pt idx="1864">
                        <c:v>2114.1488020000002</c:v>
                      </c:pt>
                      <c:pt idx="1865">
                        <c:v>2115.1490650000001</c:v>
                      </c:pt>
                      <c:pt idx="1866">
                        <c:v>2116.1578460000001</c:v>
                      </c:pt>
                      <c:pt idx="1867">
                        <c:v>2117.1585759999998</c:v>
                      </c:pt>
                      <c:pt idx="1868">
                        <c:v>2118.1491930000002</c:v>
                      </c:pt>
                      <c:pt idx="1869">
                        <c:v>2119.1447200000002</c:v>
                      </c:pt>
                      <c:pt idx="1870">
                        <c:v>2120.1455409999999</c:v>
                      </c:pt>
                      <c:pt idx="1871">
                        <c:v>2121.1452119999999</c:v>
                      </c:pt>
                      <c:pt idx="1872">
                        <c:v>2122.1552630000001</c:v>
                      </c:pt>
                      <c:pt idx="1873">
                        <c:v>2123.1588660000002</c:v>
                      </c:pt>
                      <c:pt idx="1874">
                        <c:v>2124.1452920000002</c:v>
                      </c:pt>
                      <c:pt idx="1875">
                        <c:v>2125.1552670000001</c:v>
                      </c:pt>
                      <c:pt idx="1876">
                        <c:v>2126.1445950000002</c:v>
                      </c:pt>
                      <c:pt idx="1877">
                        <c:v>2127.1685590000002</c:v>
                      </c:pt>
                      <c:pt idx="1878">
                        <c:v>2128.1687710000001</c:v>
                      </c:pt>
                      <c:pt idx="1879">
                        <c:v>2129.1754580000002</c:v>
                      </c:pt>
                      <c:pt idx="1880">
                        <c:v>2134.214101</c:v>
                      </c:pt>
                      <c:pt idx="1881">
                        <c:v>237.00194699999997</c:v>
                      </c:pt>
                      <c:pt idx="1882">
                        <c:v>238.01860000000011</c:v>
                      </c:pt>
                      <c:pt idx="1883">
                        <c:v>239.01727499999993</c:v>
                      </c:pt>
                      <c:pt idx="1884">
                        <c:v>240.00741799999992</c:v>
                      </c:pt>
                      <c:pt idx="1885">
                        <c:v>241.01248899999996</c:v>
                      </c:pt>
                      <c:pt idx="1886">
                        <c:v>2130.1882639999999</c:v>
                      </c:pt>
                      <c:pt idx="1887">
                        <c:v>2131.1886679999998</c:v>
                      </c:pt>
                      <c:pt idx="1888">
                        <c:v>2132.1869409999999</c:v>
                      </c:pt>
                      <c:pt idx="1889">
                        <c:v>2133.1988719999999</c:v>
                      </c:pt>
                      <c:pt idx="1890">
                        <c:v>2135.2301170000001</c:v>
                      </c:pt>
                      <c:pt idx="1891">
                        <c:v>2136.2285470000002</c:v>
                      </c:pt>
                      <c:pt idx="1892">
                        <c:v>2137.225942</c:v>
                      </c:pt>
                      <c:pt idx="1893">
                        <c:v>2138.2472910000001</c:v>
                      </c:pt>
                      <c:pt idx="1894">
                        <c:v>2139.2454339999999</c:v>
                      </c:pt>
                      <c:pt idx="1895">
                        <c:v>2140.246392</c:v>
                      </c:pt>
                      <c:pt idx="1896">
                        <c:v>2141.2598349999998</c:v>
                      </c:pt>
                      <c:pt idx="1897">
                        <c:v>2142.2662799999998</c:v>
                      </c:pt>
                      <c:pt idx="1898">
                        <c:v>2143.2633179999998</c:v>
                      </c:pt>
                      <c:pt idx="1899">
                        <c:v>2144.2738629999999</c:v>
                      </c:pt>
                      <c:pt idx="1900">
                        <c:v>2145.269605</c:v>
                      </c:pt>
                      <c:pt idx="1901">
                        <c:v>2146.2812629999999</c:v>
                      </c:pt>
                      <c:pt idx="1902">
                        <c:v>2147.2746059999999</c:v>
                      </c:pt>
                      <c:pt idx="1903">
                        <c:v>2148.2735809999999</c:v>
                      </c:pt>
                      <c:pt idx="1904">
                        <c:v>2149.2835070000001</c:v>
                      </c:pt>
                      <c:pt idx="1905">
                        <c:v>2150.2714059999998</c:v>
                      </c:pt>
                      <c:pt idx="1906">
                        <c:v>2151.2766660000002</c:v>
                      </c:pt>
                      <c:pt idx="1907">
                        <c:v>2152.2742459999999</c:v>
                      </c:pt>
                      <c:pt idx="1908">
                        <c:v>2153.281285</c:v>
                      </c:pt>
                      <c:pt idx="1909">
                        <c:v>2154.289526</c:v>
                      </c:pt>
                      <c:pt idx="1910">
                        <c:v>2155.3033070000001</c:v>
                      </c:pt>
                      <c:pt idx="1911">
                        <c:v>2156.3038430000001</c:v>
                      </c:pt>
                      <c:pt idx="1912">
                        <c:v>2157.3304090000001</c:v>
                      </c:pt>
                      <c:pt idx="1913">
                        <c:v>2158.3285420000002</c:v>
                      </c:pt>
                      <c:pt idx="1914">
                        <c:v>2159.343879</c:v>
                      </c:pt>
                      <c:pt idx="1915">
                        <c:v>2160.3466159999998</c:v>
                      </c:pt>
                      <c:pt idx="1916">
                        <c:v>2161.3451460000001</c:v>
                      </c:pt>
                      <c:pt idx="1917">
                        <c:v>2162.3592749999998</c:v>
                      </c:pt>
                      <c:pt idx="1918">
                        <c:v>2163.3633890000001</c:v>
                      </c:pt>
                      <c:pt idx="1919">
                        <c:v>2164.3743030000001</c:v>
                      </c:pt>
                      <c:pt idx="1920">
                        <c:v>2165.3741110000001</c:v>
                      </c:pt>
                      <c:pt idx="1921">
                        <c:v>2166.3740939999998</c:v>
                      </c:pt>
                      <c:pt idx="1922">
                        <c:v>2167.3756320000002</c:v>
                      </c:pt>
                      <c:pt idx="1923">
                        <c:v>2168.363108</c:v>
                      </c:pt>
                      <c:pt idx="1924">
                        <c:v>2169.363863</c:v>
                      </c:pt>
                      <c:pt idx="1925">
                        <c:v>2170.3930959999998</c:v>
                      </c:pt>
                      <c:pt idx="1926">
                        <c:v>2171.3819109999999</c:v>
                      </c:pt>
                      <c:pt idx="1927">
                        <c:v>2172.391944</c:v>
                      </c:pt>
                      <c:pt idx="1928">
                        <c:v>2173.3838839999999</c:v>
                      </c:pt>
                      <c:pt idx="1929">
                        <c:v>2174.4084320000002</c:v>
                      </c:pt>
                      <c:pt idx="1930">
                        <c:v>2175.3982099999998</c:v>
                      </c:pt>
                      <c:pt idx="1931">
                        <c:v>2176.4081329999999</c:v>
                      </c:pt>
                      <c:pt idx="1932">
                        <c:v>2177.406684</c:v>
                      </c:pt>
                      <c:pt idx="1933">
                        <c:v>2178.4062869999998</c:v>
                      </c:pt>
                      <c:pt idx="1934">
                        <c:v>2180.4023849999999</c:v>
                      </c:pt>
                      <c:pt idx="1935">
                        <c:v>2181.4073159999998</c:v>
                      </c:pt>
                      <c:pt idx="1936">
                        <c:v>2183.3992739999999</c:v>
                      </c:pt>
                      <c:pt idx="1937">
                        <c:v>2187.4559850000001</c:v>
                      </c:pt>
                      <c:pt idx="1938">
                        <c:v>230.9538399999999</c:v>
                      </c:pt>
                      <c:pt idx="1939">
                        <c:v>231.95546300000001</c:v>
                      </c:pt>
                      <c:pt idx="1940">
                        <c:v>232.95210199999997</c:v>
                      </c:pt>
                      <c:pt idx="1941">
                        <c:v>233.96774400000004</c:v>
                      </c:pt>
                      <c:pt idx="1942">
                        <c:v>234.98459099999991</c:v>
                      </c:pt>
                      <c:pt idx="1943">
                        <c:v>235.9884770000001</c:v>
                      </c:pt>
                      <c:pt idx="1944">
                        <c:v>2179.4021859999998</c:v>
                      </c:pt>
                      <c:pt idx="1945">
                        <c:v>2182.3952020000002</c:v>
                      </c:pt>
                      <c:pt idx="1946">
                        <c:v>2184.3942419999998</c:v>
                      </c:pt>
                      <c:pt idx="1947">
                        <c:v>2185.4146660000001</c:v>
                      </c:pt>
                      <c:pt idx="1948">
                        <c:v>2186.4382300000002</c:v>
                      </c:pt>
                      <c:pt idx="1949">
                        <c:v>2188.444129</c:v>
                      </c:pt>
                      <c:pt idx="1950">
                        <c:v>2189.446367</c:v>
                      </c:pt>
                      <c:pt idx="1951">
                        <c:v>2190.453559</c:v>
                      </c:pt>
                      <c:pt idx="1952">
                        <c:v>2191.4508879999998</c:v>
                      </c:pt>
                      <c:pt idx="1953">
                        <c:v>2192.4520539999999</c:v>
                      </c:pt>
                      <c:pt idx="1954">
                        <c:v>2193.4405409999999</c:v>
                      </c:pt>
                      <c:pt idx="1955">
                        <c:v>2194.4550810000001</c:v>
                      </c:pt>
                      <c:pt idx="1956">
                        <c:v>2195.4418230000001</c:v>
                      </c:pt>
                      <c:pt idx="1957">
                        <c:v>2196.4505840000002</c:v>
                      </c:pt>
                      <c:pt idx="1958">
                        <c:v>2197.4533529999999</c:v>
                      </c:pt>
                      <c:pt idx="1959">
                        <c:v>2198.4535310000001</c:v>
                      </c:pt>
                      <c:pt idx="1960">
                        <c:v>2199.4538229999998</c:v>
                      </c:pt>
                      <c:pt idx="1961">
                        <c:v>2200.4544820000001</c:v>
                      </c:pt>
                      <c:pt idx="1962">
                        <c:v>2201.455297</c:v>
                      </c:pt>
                      <c:pt idx="1963">
                        <c:v>2202.443808</c:v>
                      </c:pt>
                      <c:pt idx="1964">
                        <c:v>2203.444215</c:v>
                      </c:pt>
                      <c:pt idx="1965">
                        <c:v>2204.4446349999998</c:v>
                      </c:pt>
                      <c:pt idx="1966">
                        <c:v>2205.445322</c:v>
                      </c:pt>
                      <c:pt idx="1967">
                        <c:v>2206.4452099999999</c:v>
                      </c:pt>
                      <c:pt idx="1968">
                        <c:v>2207.4455079999998</c:v>
                      </c:pt>
                      <c:pt idx="1969">
                        <c:v>2208.4613599999998</c:v>
                      </c:pt>
                      <c:pt idx="1970">
                        <c:v>2209.4775370000002</c:v>
                      </c:pt>
                      <c:pt idx="1971">
                        <c:v>2210.480223</c:v>
                      </c:pt>
                      <c:pt idx="1972">
                        <c:v>2211.4725539999999</c:v>
                      </c:pt>
                      <c:pt idx="1973">
                        <c:v>2212.4848010000001</c:v>
                      </c:pt>
                      <c:pt idx="1974">
                        <c:v>2213.4768819999999</c:v>
                      </c:pt>
                      <c:pt idx="1975">
                        <c:v>2214.484946</c:v>
                      </c:pt>
                      <c:pt idx="1976">
                        <c:v>2215.472706</c:v>
                      </c:pt>
                      <c:pt idx="1977">
                        <c:v>2216.486144</c:v>
                      </c:pt>
                      <c:pt idx="1978">
                        <c:v>2217.4723239999998</c:v>
                      </c:pt>
                      <c:pt idx="1979">
                        <c:v>2218.4763429999998</c:v>
                      </c:pt>
                      <c:pt idx="1980">
                        <c:v>2219.485756</c:v>
                      </c:pt>
                      <c:pt idx="1981">
                        <c:v>2220.4800380000001</c:v>
                      </c:pt>
                      <c:pt idx="1982">
                        <c:v>2221.478928</c:v>
                      </c:pt>
                      <c:pt idx="1983">
                        <c:v>2222.4858549999999</c:v>
                      </c:pt>
                      <c:pt idx="1984">
                        <c:v>2223.4778249999999</c:v>
                      </c:pt>
                      <c:pt idx="1985">
                        <c:v>2224.4777549999999</c:v>
                      </c:pt>
                      <c:pt idx="1986">
                        <c:v>2225.493391</c:v>
                      </c:pt>
                      <c:pt idx="1987">
                        <c:v>2226.4973920000002</c:v>
                      </c:pt>
                      <c:pt idx="1988">
                        <c:v>2227.5077980000001</c:v>
                      </c:pt>
                      <c:pt idx="1989">
                        <c:v>2228.5139629999999</c:v>
                      </c:pt>
                      <c:pt idx="1990">
                        <c:v>2229.5095740000002</c:v>
                      </c:pt>
                      <c:pt idx="1991">
                        <c:v>2230.5273149999998</c:v>
                      </c:pt>
                      <c:pt idx="1992">
                        <c:v>2231.5256359999998</c:v>
                      </c:pt>
                      <c:pt idx="1993">
                        <c:v>2232.5299559999999</c:v>
                      </c:pt>
                      <c:pt idx="1994">
                        <c:v>2233.5460320000002</c:v>
                      </c:pt>
                      <c:pt idx="1995">
                        <c:v>2234.5346749999999</c:v>
                      </c:pt>
                      <c:pt idx="1996">
                        <c:v>2235.5372170000001</c:v>
                      </c:pt>
                      <c:pt idx="1997">
                        <c:v>2236.5475299999998</c:v>
                      </c:pt>
                      <c:pt idx="1998">
                        <c:v>2238.5778359999999</c:v>
                      </c:pt>
                      <c:pt idx="1999">
                        <c:v>2239.5758150000001</c:v>
                      </c:pt>
                      <c:pt idx="2000">
                        <c:v>2240.5712020000001</c:v>
                      </c:pt>
                      <c:pt idx="2001">
                        <c:v>2242.5837529999999</c:v>
                      </c:pt>
                      <c:pt idx="2002">
                        <c:v>2245.5935060000002</c:v>
                      </c:pt>
                      <c:pt idx="2003">
                        <c:v>224.92107299999998</c:v>
                      </c:pt>
                      <c:pt idx="2004">
                        <c:v>225.93740600000001</c:v>
                      </c:pt>
                      <c:pt idx="2005">
                        <c:v>226.95236599999998</c:v>
                      </c:pt>
                      <c:pt idx="2006">
                        <c:v>227.94039700000008</c:v>
                      </c:pt>
                      <c:pt idx="2007">
                        <c:v>228.95210799999995</c:v>
                      </c:pt>
                      <c:pt idx="2008">
                        <c:v>229.95039399999996</c:v>
                      </c:pt>
                      <c:pt idx="2009">
                        <c:v>2237.5634220000002</c:v>
                      </c:pt>
                      <c:pt idx="2010">
                        <c:v>2241.583509</c:v>
                      </c:pt>
                      <c:pt idx="2011">
                        <c:v>2243.5860859999998</c:v>
                      </c:pt>
                      <c:pt idx="2012">
                        <c:v>2244.5895489999998</c:v>
                      </c:pt>
                      <c:pt idx="2013">
                        <c:v>2246.5936200000001</c:v>
                      </c:pt>
                      <c:pt idx="2014">
                        <c:v>2247.5886340000002</c:v>
                      </c:pt>
                      <c:pt idx="2015">
                        <c:v>2248.593417</c:v>
                      </c:pt>
                      <c:pt idx="2016">
                        <c:v>2249.5962060000002</c:v>
                      </c:pt>
                      <c:pt idx="2017">
                        <c:v>2250.5913260000002</c:v>
                      </c:pt>
                      <c:pt idx="2018">
                        <c:v>2251.5926279999999</c:v>
                      </c:pt>
                      <c:pt idx="2019">
                        <c:v>2252.5818869999998</c:v>
                      </c:pt>
                      <c:pt idx="2020">
                        <c:v>2253.583772</c:v>
                      </c:pt>
                      <c:pt idx="2021">
                        <c:v>2254.5832740000001</c:v>
                      </c:pt>
                      <c:pt idx="2022">
                        <c:v>2255.5834209999998</c:v>
                      </c:pt>
                      <c:pt idx="2023">
                        <c:v>2256.5876760000001</c:v>
                      </c:pt>
                      <c:pt idx="2024">
                        <c:v>2257.5913070000001</c:v>
                      </c:pt>
                      <c:pt idx="2025">
                        <c:v>2258.6035350000002</c:v>
                      </c:pt>
                      <c:pt idx="2026">
                        <c:v>2259.6089499999998</c:v>
                      </c:pt>
                      <c:pt idx="2027">
                        <c:v>2260.6097490000002</c:v>
                      </c:pt>
                      <c:pt idx="2028">
                        <c:v>2261.6110760000001</c:v>
                      </c:pt>
                      <c:pt idx="2029">
                        <c:v>2262.6032890000001</c:v>
                      </c:pt>
                      <c:pt idx="2030">
                        <c:v>2263.6014209999998</c:v>
                      </c:pt>
                      <c:pt idx="2031">
                        <c:v>2264.6005989999999</c:v>
                      </c:pt>
                      <c:pt idx="2032">
                        <c:v>2265.5998330000002</c:v>
                      </c:pt>
                      <c:pt idx="2033">
                        <c:v>2266.6064379999998</c:v>
                      </c:pt>
                      <c:pt idx="2034">
                        <c:v>2267.6117819999999</c:v>
                      </c:pt>
                      <c:pt idx="2035">
                        <c:v>2268.5996519999999</c:v>
                      </c:pt>
                      <c:pt idx="2036">
                        <c:v>2269.603388</c:v>
                      </c:pt>
                      <c:pt idx="2037">
                        <c:v>2270.6111519999999</c:v>
                      </c:pt>
                      <c:pt idx="2038">
                        <c:v>2271.614853</c:v>
                      </c:pt>
                      <c:pt idx="2039">
                        <c:v>2272.6215560000001</c:v>
                      </c:pt>
                      <c:pt idx="2040">
                        <c:v>2273.6205730000001</c:v>
                      </c:pt>
                      <c:pt idx="2041">
                        <c:v>2274.6255190000002</c:v>
                      </c:pt>
                      <c:pt idx="2042">
                        <c:v>2275.6245720000002</c:v>
                      </c:pt>
                      <c:pt idx="2043">
                        <c:v>2276.6254990000002</c:v>
                      </c:pt>
                      <c:pt idx="2044">
                        <c:v>2277.626972</c:v>
                      </c:pt>
                      <c:pt idx="2045">
                        <c:v>2278.6366790000002</c:v>
                      </c:pt>
                      <c:pt idx="2046">
                        <c:v>2279.6485969999999</c:v>
                      </c:pt>
                      <c:pt idx="2047">
                        <c:v>2280.6488960000001</c:v>
                      </c:pt>
                      <c:pt idx="2048">
                        <c:v>2281.653996</c:v>
                      </c:pt>
                      <c:pt idx="2049">
                        <c:v>2282.6484660000001</c:v>
                      </c:pt>
                      <c:pt idx="2050">
                        <c:v>2283.6620619999999</c:v>
                      </c:pt>
                      <c:pt idx="2051">
                        <c:v>2284.6762010000002</c:v>
                      </c:pt>
                      <c:pt idx="2052">
                        <c:v>2285.6868420000001</c:v>
                      </c:pt>
                      <c:pt idx="2053">
                        <c:v>2286.6789279999998</c:v>
                      </c:pt>
                      <c:pt idx="2054">
                        <c:v>2287.6808449999999</c:v>
                      </c:pt>
                      <c:pt idx="2055">
                        <c:v>2288.6849889999999</c:v>
                      </c:pt>
                      <c:pt idx="2056">
                        <c:v>2289.686138</c:v>
                      </c:pt>
                      <c:pt idx="2057">
                        <c:v>2290.6935309999999</c:v>
                      </c:pt>
                      <c:pt idx="2058">
                        <c:v>2291.71461</c:v>
                      </c:pt>
                      <c:pt idx="2059">
                        <c:v>2294.7646970000001</c:v>
                      </c:pt>
                      <c:pt idx="2060">
                        <c:v>2295.75911</c:v>
                      </c:pt>
                      <c:pt idx="2061">
                        <c:v>2299.7837720000002</c:v>
                      </c:pt>
                      <c:pt idx="2062">
                        <c:v>219.90398699999992</c:v>
                      </c:pt>
                      <c:pt idx="2063">
                        <c:v>220.9208349999999</c:v>
                      </c:pt>
                      <c:pt idx="2064">
                        <c:v>221.922552</c:v>
                      </c:pt>
                      <c:pt idx="2065">
                        <c:v>222.92084199999999</c:v>
                      </c:pt>
                      <c:pt idx="2066">
                        <c:v>223.92085799999995</c:v>
                      </c:pt>
                      <c:pt idx="2067">
                        <c:v>2292.7287580000002</c:v>
                      </c:pt>
                      <c:pt idx="2068">
                        <c:v>2293.7493209999998</c:v>
                      </c:pt>
                      <c:pt idx="2069">
                        <c:v>2296.7789600000001</c:v>
                      </c:pt>
                      <c:pt idx="2070">
                        <c:v>2297.7734180000002</c:v>
                      </c:pt>
                      <c:pt idx="2071">
                        <c:v>2298.775408</c:v>
                      </c:pt>
                      <c:pt idx="2072">
                        <c:v>2300.7779679999999</c:v>
                      </c:pt>
                      <c:pt idx="2073">
                        <c:v>2301.7735469999998</c:v>
                      </c:pt>
                      <c:pt idx="2074">
                        <c:v>2302.7769250000001</c:v>
                      </c:pt>
                      <c:pt idx="2075">
                        <c:v>2303.7814910000002</c:v>
                      </c:pt>
                      <c:pt idx="2076">
                        <c:v>2304.7802510000001</c:v>
                      </c:pt>
                      <c:pt idx="2077">
                        <c:v>2305.774081</c:v>
                      </c:pt>
                      <c:pt idx="2078">
                        <c:v>2306.7688330000001</c:v>
                      </c:pt>
                      <c:pt idx="2079">
                        <c:v>2307.7728430000002</c:v>
                      </c:pt>
                      <c:pt idx="2080">
                        <c:v>2308.7815110000001</c:v>
                      </c:pt>
                      <c:pt idx="2081">
                        <c:v>2309.7730230000002</c:v>
                      </c:pt>
                      <c:pt idx="2082">
                        <c:v>2310.7752700000001</c:v>
                      </c:pt>
                      <c:pt idx="2083">
                        <c:v>2311.7734019999998</c:v>
                      </c:pt>
                      <c:pt idx="2084">
                        <c:v>2312.7818200000002</c:v>
                      </c:pt>
                      <c:pt idx="2085">
                        <c:v>2313.773232</c:v>
                      </c:pt>
                      <c:pt idx="2086">
                        <c:v>2314.7892149999998</c:v>
                      </c:pt>
                      <c:pt idx="2087">
                        <c:v>2315.791275</c:v>
                      </c:pt>
                      <c:pt idx="2088">
                        <c:v>2316.7931290000001</c:v>
                      </c:pt>
                      <c:pt idx="2089">
                        <c:v>2317.7947239999999</c:v>
                      </c:pt>
                      <c:pt idx="2090">
                        <c:v>2318.7949450000001</c:v>
                      </c:pt>
                      <c:pt idx="2091">
                        <c:v>2319.789902</c:v>
                      </c:pt>
                      <c:pt idx="2092">
                        <c:v>2320.7946430000002</c:v>
                      </c:pt>
                      <c:pt idx="2093">
                        <c:v>2321.8095589999998</c:v>
                      </c:pt>
                      <c:pt idx="2094">
                        <c:v>2322.811103</c:v>
                      </c:pt>
                      <c:pt idx="2095">
                        <c:v>2323.827612</c:v>
                      </c:pt>
                      <c:pt idx="2096">
                        <c:v>2324.8161060000002</c:v>
                      </c:pt>
                      <c:pt idx="2097">
                        <c:v>2325.8163770000001</c:v>
                      </c:pt>
                      <c:pt idx="2098">
                        <c:v>2326.8166860000001</c:v>
                      </c:pt>
                      <c:pt idx="2099">
                        <c:v>2327.8289249999998</c:v>
                      </c:pt>
                      <c:pt idx="2100">
                        <c:v>2328.8286280000002</c:v>
                      </c:pt>
                      <c:pt idx="2101">
                        <c:v>2329.8275779999999</c:v>
                      </c:pt>
                      <c:pt idx="2102">
                        <c:v>2330.8274249999999</c:v>
                      </c:pt>
                      <c:pt idx="2103">
                        <c:v>2331.8215150000001</c:v>
                      </c:pt>
                      <c:pt idx="2104">
                        <c:v>2332.8292230000002</c:v>
                      </c:pt>
                      <c:pt idx="2105">
                        <c:v>2333.8274999999999</c:v>
                      </c:pt>
                      <c:pt idx="2106">
                        <c:v>2334.815932</c:v>
                      </c:pt>
                      <c:pt idx="2107">
                        <c:v>2335.8284699999999</c:v>
                      </c:pt>
                      <c:pt idx="2108">
                        <c:v>2336.8297849999999</c:v>
                      </c:pt>
                      <c:pt idx="2109">
                        <c:v>2337.820631</c:v>
                      </c:pt>
                      <c:pt idx="2110">
                        <c:v>2338.8179060000002</c:v>
                      </c:pt>
                      <c:pt idx="2111">
                        <c:v>2339.826583</c:v>
                      </c:pt>
                      <c:pt idx="2112">
                        <c:v>2340.8247919999999</c:v>
                      </c:pt>
                      <c:pt idx="2113">
                        <c:v>2341.8353259999999</c:v>
                      </c:pt>
                      <c:pt idx="2114">
                        <c:v>2342.8434390000002</c:v>
                      </c:pt>
                      <c:pt idx="2115">
                        <c:v>2343.8329859999999</c:v>
                      </c:pt>
                      <c:pt idx="2116">
                        <c:v>2344.8555980000001</c:v>
                      </c:pt>
                      <c:pt idx="2117">
                        <c:v>2345.8601749999998</c:v>
                      </c:pt>
                      <c:pt idx="2118">
                        <c:v>2346.8476380000002</c:v>
                      </c:pt>
                      <c:pt idx="2119">
                        <c:v>2347.8585480000002</c:v>
                      </c:pt>
                      <c:pt idx="2120">
                        <c:v>2348.8650480000001</c:v>
                      </c:pt>
                      <c:pt idx="2121">
                        <c:v>2349.878522</c:v>
                      </c:pt>
                      <c:pt idx="2122">
                        <c:v>2350.8874639999999</c:v>
                      </c:pt>
                      <c:pt idx="2123">
                        <c:v>2351.8836259999998</c:v>
                      </c:pt>
                      <c:pt idx="2124">
                        <c:v>2352.8851490000002</c:v>
                      </c:pt>
                      <c:pt idx="2125">
                        <c:v>2354.8965539999999</c:v>
                      </c:pt>
                      <c:pt idx="2126">
                        <c:v>2355.9017180000001</c:v>
                      </c:pt>
                      <c:pt idx="2127">
                        <c:v>2356.9033930000001</c:v>
                      </c:pt>
                      <c:pt idx="2128">
                        <c:v>2359.9247869999999</c:v>
                      </c:pt>
                      <c:pt idx="2129">
                        <c:v>2363.9485500000001</c:v>
                      </c:pt>
                      <c:pt idx="2130">
                        <c:v>214.85341399999993</c:v>
                      </c:pt>
                      <c:pt idx="2131">
                        <c:v>215.87509599999998</c:v>
                      </c:pt>
                      <c:pt idx="2132">
                        <c:v>216.88078900000005</c:v>
                      </c:pt>
                      <c:pt idx="2133">
                        <c:v>217.88623299999995</c:v>
                      </c:pt>
                      <c:pt idx="2134">
                        <c:v>218.90344699999991</c:v>
                      </c:pt>
                      <c:pt idx="2135">
                        <c:v>2353.9079369999999</c:v>
                      </c:pt>
                      <c:pt idx="2136">
                        <c:v>2357.921202</c:v>
                      </c:pt>
                      <c:pt idx="2137">
                        <c:v>2358.9212600000001</c:v>
                      </c:pt>
                      <c:pt idx="2138">
                        <c:v>2360.9255790000002</c:v>
                      </c:pt>
                      <c:pt idx="2139">
                        <c:v>2361.9525819999999</c:v>
                      </c:pt>
                      <c:pt idx="2140">
                        <c:v>2362.9544559999999</c:v>
                      </c:pt>
                      <c:pt idx="2141">
                        <c:v>2364.9448990000001</c:v>
                      </c:pt>
                      <c:pt idx="2142">
                        <c:v>2365.944133</c:v>
                      </c:pt>
                      <c:pt idx="2143">
                        <c:v>2366.9429970000001</c:v>
                      </c:pt>
                      <c:pt idx="2144">
                        <c:v>2367.9485690000001</c:v>
                      </c:pt>
                      <c:pt idx="2145">
                        <c:v>2368.9552640000002</c:v>
                      </c:pt>
                      <c:pt idx="2146">
                        <c:v>2369.942673</c:v>
                      </c:pt>
                      <c:pt idx="2147">
                        <c:v>2370.9432339999998</c:v>
                      </c:pt>
                      <c:pt idx="2148">
                        <c:v>2371.9547969999999</c:v>
                      </c:pt>
                      <c:pt idx="2149">
                        <c:v>2372.9545819999998</c:v>
                      </c:pt>
                      <c:pt idx="2150">
                        <c:v>2373.943659</c:v>
                      </c:pt>
                      <c:pt idx="2151">
                        <c:v>2374.949826</c:v>
                      </c:pt>
                      <c:pt idx="2152">
                        <c:v>2375.9541730000001</c:v>
                      </c:pt>
                      <c:pt idx="2153">
                        <c:v>2376.953532</c:v>
                      </c:pt>
                      <c:pt idx="2154">
                        <c:v>2377.95487</c:v>
                      </c:pt>
                      <c:pt idx="2155">
                        <c:v>2378.9556809999999</c:v>
                      </c:pt>
                      <c:pt idx="2156">
                        <c:v>2379.9556870000001</c:v>
                      </c:pt>
                      <c:pt idx="2157">
                        <c:v>2380.9511499999999</c:v>
                      </c:pt>
                      <c:pt idx="2158">
                        <c:v>2381.9678779999999</c:v>
                      </c:pt>
                      <c:pt idx="2159">
                        <c:v>2382.972307</c:v>
                      </c:pt>
                      <c:pt idx="2160">
                        <c:v>2383.9767649999999</c:v>
                      </c:pt>
                      <c:pt idx="2161">
                        <c:v>2384.9779090000002</c:v>
                      </c:pt>
                      <c:pt idx="2162">
                        <c:v>2385.9882830000001</c:v>
                      </c:pt>
                      <c:pt idx="2163">
                        <c:v>2387.0024979999998</c:v>
                      </c:pt>
                      <c:pt idx="2164">
                        <c:v>2388.012385</c:v>
                      </c:pt>
                      <c:pt idx="2165">
                        <c:v>2389.0124879999998</c:v>
                      </c:pt>
                      <c:pt idx="2166">
                        <c:v>2390.00657</c:v>
                      </c:pt>
                      <c:pt idx="2167">
                        <c:v>2391.00479</c:v>
                      </c:pt>
                      <c:pt idx="2168">
                        <c:v>2392.0229629999999</c:v>
                      </c:pt>
                      <c:pt idx="2169">
                        <c:v>2393.0308989999999</c:v>
                      </c:pt>
                      <c:pt idx="2170">
                        <c:v>2394.021526</c:v>
                      </c:pt>
                      <c:pt idx="2171">
                        <c:v>2395.0263359999999</c:v>
                      </c:pt>
                      <c:pt idx="2172">
                        <c:v>2396.0311019999999</c:v>
                      </c:pt>
                      <c:pt idx="2173">
                        <c:v>2397.028354</c:v>
                      </c:pt>
                      <c:pt idx="2174">
                        <c:v>2398.021178</c:v>
                      </c:pt>
                      <c:pt idx="2175">
                        <c:v>2399.0216369999998</c:v>
                      </c:pt>
                      <c:pt idx="2176">
                        <c:v>2400.0375509999999</c:v>
                      </c:pt>
                      <c:pt idx="2177">
                        <c:v>2401.0636939999999</c:v>
                      </c:pt>
                      <c:pt idx="2178">
                        <c:v>2402.063948</c:v>
                      </c:pt>
                      <c:pt idx="2179">
                        <c:v>2403.064515</c:v>
                      </c:pt>
                      <c:pt idx="2180">
                        <c:v>2404.06414</c:v>
                      </c:pt>
                      <c:pt idx="2181">
                        <c:v>2405.0593119999999</c:v>
                      </c:pt>
                      <c:pt idx="2182">
                        <c:v>2406.0540879999999</c:v>
                      </c:pt>
                      <c:pt idx="2183">
                        <c:v>2409.0731519999999</c:v>
                      </c:pt>
                      <c:pt idx="2184">
                        <c:v>2411.0773140000001</c:v>
                      </c:pt>
                      <c:pt idx="2185">
                        <c:v>2412.0779240000002</c:v>
                      </c:pt>
                      <c:pt idx="2186">
                        <c:v>2414.077679</c:v>
                      </c:pt>
                      <c:pt idx="2187">
                        <c:v>2415.0688089999999</c:v>
                      </c:pt>
                      <c:pt idx="2188">
                        <c:v>2417.0732210000001</c:v>
                      </c:pt>
                      <c:pt idx="2189">
                        <c:v>209.83346499999993</c:v>
                      </c:pt>
                      <c:pt idx="2190">
                        <c:v>210.83348599999999</c:v>
                      </c:pt>
                      <c:pt idx="2191">
                        <c:v>211.83957899999996</c:v>
                      </c:pt>
                      <c:pt idx="2192">
                        <c:v>212.84204900000009</c:v>
                      </c:pt>
                      <c:pt idx="2193">
                        <c:v>213.85786899999994</c:v>
                      </c:pt>
                      <c:pt idx="2194">
                        <c:v>2407.0626069999998</c:v>
                      </c:pt>
                      <c:pt idx="2195">
                        <c:v>2408.057037</c:v>
                      </c:pt>
                      <c:pt idx="2196">
                        <c:v>2410.0735890000001</c:v>
                      </c:pt>
                      <c:pt idx="2197">
                        <c:v>2413.078387</c:v>
                      </c:pt>
                      <c:pt idx="2198">
                        <c:v>2416.0691109999998</c:v>
                      </c:pt>
                      <c:pt idx="2199">
                        <c:v>2418.0692819999999</c:v>
                      </c:pt>
                      <c:pt idx="2200">
                        <c:v>2419.069618</c:v>
                      </c:pt>
                      <c:pt idx="2201">
                        <c:v>2420.084292</c:v>
                      </c:pt>
                      <c:pt idx="2202">
                        <c:v>2421.0852869999999</c:v>
                      </c:pt>
                      <c:pt idx="2203">
                        <c:v>2422.1114680000001</c:v>
                      </c:pt>
                      <c:pt idx="2204">
                        <c:v>2423.1036629999999</c:v>
                      </c:pt>
                      <c:pt idx="2205">
                        <c:v>2424.1154769999998</c:v>
                      </c:pt>
                      <c:pt idx="2206">
                        <c:v>2425.1124279999999</c:v>
                      </c:pt>
                      <c:pt idx="2207">
                        <c:v>2426.1224619999998</c:v>
                      </c:pt>
                      <c:pt idx="2208">
                        <c:v>2427.1260689999999</c:v>
                      </c:pt>
                      <c:pt idx="2209">
                        <c:v>2428.13364</c:v>
                      </c:pt>
                      <c:pt idx="2210">
                        <c:v>2429.128369</c:v>
                      </c:pt>
                      <c:pt idx="2211">
                        <c:v>2430.1422510000002</c:v>
                      </c:pt>
                      <c:pt idx="2212">
                        <c:v>2431.1408200000001</c:v>
                      </c:pt>
                      <c:pt idx="2213">
                        <c:v>2432.1421639999999</c:v>
                      </c:pt>
                      <c:pt idx="2214">
                        <c:v>2433.128792</c:v>
                      </c:pt>
                      <c:pt idx="2215">
                        <c:v>2434.1420119999998</c:v>
                      </c:pt>
                      <c:pt idx="2216">
                        <c:v>2435.1414810000001</c:v>
                      </c:pt>
                      <c:pt idx="2217">
                        <c:v>2436.1321950000001</c:v>
                      </c:pt>
                      <c:pt idx="2218">
                        <c:v>2437.1367070000001</c:v>
                      </c:pt>
                      <c:pt idx="2219">
                        <c:v>2438.1367289999998</c:v>
                      </c:pt>
                      <c:pt idx="2220">
                        <c:v>2439.1474760000001</c:v>
                      </c:pt>
                      <c:pt idx="2221">
                        <c:v>2440.1632169999998</c:v>
                      </c:pt>
                      <c:pt idx="2222">
                        <c:v>2441.1773880000001</c:v>
                      </c:pt>
                      <c:pt idx="2223">
                        <c:v>2442.1767829999999</c:v>
                      </c:pt>
                      <c:pt idx="2224">
                        <c:v>2443.1873420000002</c:v>
                      </c:pt>
                      <c:pt idx="2225">
                        <c:v>2444.1876579999998</c:v>
                      </c:pt>
                      <c:pt idx="2226">
                        <c:v>2445.1874010000001</c:v>
                      </c:pt>
                      <c:pt idx="2227">
                        <c:v>2446.1856929999999</c:v>
                      </c:pt>
                      <c:pt idx="2228">
                        <c:v>2447.2000939999998</c:v>
                      </c:pt>
                      <c:pt idx="2229">
                        <c:v>2448.2004550000001</c:v>
                      </c:pt>
                      <c:pt idx="2230">
                        <c:v>2449.2100260000002</c:v>
                      </c:pt>
                      <c:pt idx="2231">
                        <c:v>2450.2257770000001</c:v>
                      </c:pt>
                      <c:pt idx="2232">
                        <c:v>2451.2242059999999</c:v>
                      </c:pt>
                      <c:pt idx="2233">
                        <c:v>2452.2220240000001</c:v>
                      </c:pt>
                      <c:pt idx="2234">
                        <c:v>2453.259767</c:v>
                      </c:pt>
                      <c:pt idx="2235">
                        <c:v>2454.2645619999998</c:v>
                      </c:pt>
                      <c:pt idx="2236">
                        <c:v>2455.2838000000002</c:v>
                      </c:pt>
                      <c:pt idx="2237">
                        <c:v>2456.2887049999999</c:v>
                      </c:pt>
                      <c:pt idx="2238">
                        <c:v>2457.3029700000002</c:v>
                      </c:pt>
                      <c:pt idx="2239">
                        <c:v>2458.3435039999999</c:v>
                      </c:pt>
                      <c:pt idx="2240">
                        <c:v>2459.3498960000002</c:v>
                      </c:pt>
                      <c:pt idx="2241">
                        <c:v>2460.3482319999998</c:v>
                      </c:pt>
                      <c:pt idx="2242">
                        <c:v>2461.3708409999999</c:v>
                      </c:pt>
                      <c:pt idx="2243">
                        <c:v>2462.5049100000001</c:v>
                      </c:pt>
                      <c:pt idx="2244">
                        <c:v>2463.509967</c:v>
                      </c:pt>
                      <c:pt idx="2245">
                        <c:v>2464.5095780000001</c:v>
                      </c:pt>
                      <c:pt idx="2246">
                        <c:v>2465.5117570000002</c:v>
                      </c:pt>
                      <c:pt idx="2247">
                        <c:v>2466.5186050000002</c:v>
                      </c:pt>
                      <c:pt idx="2248">
                        <c:v>2467.526562</c:v>
                      </c:pt>
                      <c:pt idx="2249">
                        <c:v>2468.5262400000001</c:v>
                      </c:pt>
                      <c:pt idx="2250">
                        <c:v>2469.5258589999999</c:v>
                      </c:pt>
                      <c:pt idx="2251">
                        <c:v>2470.5243140000002</c:v>
                      </c:pt>
                      <c:pt idx="2252">
                        <c:v>2471.5283009999998</c:v>
                      </c:pt>
                      <c:pt idx="2253">
                        <c:v>2472.5267560000002</c:v>
                      </c:pt>
                      <c:pt idx="2254">
                        <c:v>2474.5250980000001</c:v>
                      </c:pt>
                      <c:pt idx="2255">
                        <c:v>204.82824400000004</c:v>
                      </c:pt>
                      <c:pt idx="2256">
                        <c:v>205.83092899999997</c:v>
                      </c:pt>
                      <c:pt idx="2257">
                        <c:v>206.842083</c:v>
                      </c:pt>
                      <c:pt idx="2258">
                        <c:v>207.83352600000012</c:v>
                      </c:pt>
                      <c:pt idx="2259">
                        <c:v>208.83174099999997</c:v>
                      </c:pt>
                      <c:pt idx="2260">
                        <c:v>2473.5266120000001</c:v>
                      </c:pt>
                      <c:pt idx="2261">
                        <c:v>2475.5454060000002</c:v>
                      </c:pt>
                      <c:pt idx="2262">
                        <c:v>2476.5556080000001</c:v>
                      </c:pt>
                      <c:pt idx="2263">
                        <c:v>2477.5574099999999</c:v>
                      </c:pt>
                      <c:pt idx="2264">
                        <c:v>2478.5586480000002</c:v>
                      </c:pt>
                      <c:pt idx="2265">
                        <c:v>2479.5599569999999</c:v>
                      </c:pt>
                      <c:pt idx="2266">
                        <c:v>2480.5602950000002</c:v>
                      </c:pt>
                      <c:pt idx="2267">
                        <c:v>2481.5621879999999</c:v>
                      </c:pt>
                      <c:pt idx="2268">
                        <c:v>2482.5596890000002</c:v>
                      </c:pt>
                      <c:pt idx="2269">
                        <c:v>2483.560097</c:v>
                      </c:pt>
                      <c:pt idx="2270">
                        <c:v>2484.558661</c:v>
                      </c:pt>
                      <c:pt idx="2271">
                        <c:v>2485.5587409999998</c:v>
                      </c:pt>
                      <c:pt idx="2272">
                        <c:v>2486.5742580000001</c:v>
                      </c:pt>
                      <c:pt idx="2273">
                        <c:v>2487.5731940000001</c:v>
                      </c:pt>
                      <c:pt idx="2274">
                        <c:v>2488.5776529999998</c:v>
                      </c:pt>
                      <c:pt idx="2275">
                        <c:v>2489.5776489999998</c:v>
                      </c:pt>
                      <c:pt idx="2276">
                        <c:v>2490.5739090000002</c:v>
                      </c:pt>
                      <c:pt idx="2277">
                        <c:v>2491.595041</c:v>
                      </c:pt>
                      <c:pt idx="2278">
                        <c:v>2492.5941330000001</c:v>
                      </c:pt>
                      <c:pt idx="2279">
                        <c:v>2493.5941720000001</c:v>
                      </c:pt>
                      <c:pt idx="2280">
                        <c:v>2494.5884529999998</c:v>
                      </c:pt>
                      <c:pt idx="2281">
                        <c:v>2495.6091430000001</c:v>
                      </c:pt>
                      <c:pt idx="2282">
                        <c:v>2496.6097890000001</c:v>
                      </c:pt>
                      <c:pt idx="2283">
                        <c:v>2497.606648</c:v>
                      </c:pt>
                      <c:pt idx="2284">
                        <c:v>2498.6024579999998</c:v>
                      </c:pt>
                      <c:pt idx="2285">
                        <c:v>2499.6081730000001</c:v>
                      </c:pt>
                      <c:pt idx="2286">
                        <c:v>2500.6023180000002</c:v>
                      </c:pt>
                      <c:pt idx="2287">
                        <c:v>2501.6028930000002</c:v>
                      </c:pt>
                      <c:pt idx="2288">
                        <c:v>2502.6041500000001</c:v>
                      </c:pt>
                      <c:pt idx="2289">
                        <c:v>2503.610596</c:v>
                      </c:pt>
                      <c:pt idx="2290">
                        <c:v>2504.6110450000001</c:v>
                      </c:pt>
                      <c:pt idx="2291">
                        <c:v>2505.6076400000002</c:v>
                      </c:pt>
                      <c:pt idx="2292">
                        <c:v>2506.60394</c:v>
                      </c:pt>
                      <c:pt idx="2293">
                        <c:v>2507.6084409999999</c:v>
                      </c:pt>
                      <c:pt idx="2294">
                        <c:v>2508.6062619999998</c:v>
                      </c:pt>
                      <c:pt idx="2295">
                        <c:v>2509.6009340000001</c:v>
                      </c:pt>
                      <c:pt idx="2296">
                        <c:v>2510.6044780000002</c:v>
                      </c:pt>
                      <c:pt idx="2297">
                        <c:v>2511.6239869999999</c:v>
                      </c:pt>
                      <c:pt idx="2298">
                        <c:v>2512.6265600000002</c:v>
                      </c:pt>
                      <c:pt idx="2299">
                        <c:v>2513.623587</c:v>
                      </c:pt>
                      <c:pt idx="2300">
                        <c:v>2514.627524</c:v>
                      </c:pt>
                      <c:pt idx="2301">
                        <c:v>2515.6238499999999</c:v>
                      </c:pt>
                      <c:pt idx="2302">
                        <c:v>2516.6238680000001</c:v>
                      </c:pt>
                      <c:pt idx="2303">
                        <c:v>2517.6253040000001</c:v>
                      </c:pt>
                      <c:pt idx="2304">
                        <c:v>2518.625732</c:v>
                      </c:pt>
                      <c:pt idx="2305">
                        <c:v>2519.6266489999998</c:v>
                      </c:pt>
                      <c:pt idx="2306">
                        <c:v>2520.6256790000002</c:v>
                      </c:pt>
                      <c:pt idx="2307">
                        <c:v>2521.641357</c:v>
                      </c:pt>
                      <c:pt idx="2308">
                        <c:v>2522.6369020000002</c:v>
                      </c:pt>
                      <c:pt idx="2309">
                        <c:v>2523.6422520000001</c:v>
                      </c:pt>
                      <c:pt idx="2310">
                        <c:v>2524.6428599999999</c:v>
                      </c:pt>
                      <c:pt idx="2311">
                        <c:v>2525.6418279999998</c:v>
                      </c:pt>
                      <c:pt idx="2312">
                        <c:v>2526.6404710000002</c:v>
                      </c:pt>
                      <c:pt idx="2313">
                        <c:v>2527.641372</c:v>
                      </c:pt>
                      <c:pt idx="2314">
                        <c:v>2528.636391</c:v>
                      </c:pt>
                      <c:pt idx="2315">
                        <c:v>2530.6444660000002</c:v>
                      </c:pt>
                      <c:pt idx="2316">
                        <c:v>2531.6592529999998</c:v>
                      </c:pt>
                      <c:pt idx="2317">
                        <c:v>2533.6758709999999</c:v>
                      </c:pt>
                      <c:pt idx="2318">
                        <c:v>2535.6925839999999</c:v>
                      </c:pt>
                      <c:pt idx="2319">
                        <c:v>2537.7075289999998</c:v>
                      </c:pt>
                      <c:pt idx="2320">
                        <c:v>200.8295599999999</c:v>
                      </c:pt>
                      <c:pt idx="2321">
                        <c:v>201.81917199999998</c:v>
                      </c:pt>
                      <c:pt idx="2322">
                        <c:v>202.8287049999999</c:v>
                      </c:pt>
                      <c:pt idx="2323">
                        <c:v>203.82081199999993</c:v>
                      </c:pt>
                      <c:pt idx="2324">
                        <c:v>2529.6430009999999</c:v>
                      </c:pt>
                      <c:pt idx="2325">
                        <c:v>2532.6756110000001</c:v>
                      </c:pt>
                      <c:pt idx="2326">
                        <c:v>2534.6758410000002</c:v>
                      </c:pt>
                      <c:pt idx="2327">
                        <c:v>2536.708255</c:v>
                      </c:pt>
                      <c:pt idx="2328">
                        <c:v>2538.7111479999999</c:v>
                      </c:pt>
                      <c:pt idx="2329">
                        <c:v>2539.709265</c:v>
                      </c:pt>
                      <c:pt idx="2330">
                        <c:v>2540.708533</c:v>
                      </c:pt>
                      <c:pt idx="2331">
                        <c:v>2541.711589</c:v>
                      </c:pt>
                      <c:pt idx="2332">
                        <c:v>2542.7092790000002</c:v>
                      </c:pt>
                      <c:pt idx="2333">
                        <c:v>2543.7096150000002</c:v>
                      </c:pt>
                      <c:pt idx="2334">
                        <c:v>2544.709609</c:v>
                      </c:pt>
                      <c:pt idx="2335">
                        <c:v>2545.709437</c:v>
                      </c:pt>
                      <c:pt idx="2336">
                        <c:v>2546.7249579999998</c:v>
                      </c:pt>
                      <c:pt idx="2337">
                        <c:v>2547.7263280000002</c:v>
                      </c:pt>
                      <c:pt idx="2338">
                        <c:v>2548.7417369999998</c:v>
                      </c:pt>
                      <c:pt idx="2339">
                        <c:v>2549.7400160000002</c:v>
                      </c:pt>
                      <c:pt idx="2340">
                        <c:v>2550.7427579999999</c:v>
                      </c:pt>
                      <c:pt idx="2341">
                        <c:v>2551.7583249999998</c:v>
                      </c:pt>
                      <c:pt idx="2342">
                        <c:v>2552.7753170000001</c:v>
                      </c:pt>
                      <c:pt idx="2343">
                        <c:v>2553.775967</c:v>
                      </c:pt>
                      <c:pt idx="2344">
                        <c:v>2554.7741420000002</c:v>
                      </c:pt>
                      <c:pt idx="2345">
                        <c:v>2555.7755200000001</c:v>
                      </c:pt>
                      <c:pt idx="2346">
                        <c:v>2556.7759019999999</c:v>
                      </c:pt>
                      <c:pt idx="2347">
                        <c:v>2557.7699429999998</c:v>
                      </c:pt>
                      <c:pt idx="2348">
                        <c:v>2558.7917889999999</c:v>
                      </c:pt>
                      <c:pt idx="2349">
                        <c:v>2559.792551</c:v>
                      </c:pt>
                      <c:pt idx="2350">
                        <c:v>2560.791737</c:v>
                      </c:pt>
                      <c:pt idx="2351">
                        <c:v>2561.7921820000001</c:v>
                      </c:pt>
                      <c:pt idx="2352">
                        <c:v>2562.7922629999998</c:v>
                      </c:pt>
                      <c:pt idx="2353">
                        <c:v>2563.7901830000001</c:v>
                      </c:pt>
                      <c:pt idx="2354">
                        <c:v>2564.8082960000002</c:v>
                      </c:pt>
                      <c:pt idx="2355">
                        <c:v>2565.8244249999998</c:v>
                      </c:pt>
                      <c:pt idx="2356">
                        <c:v>2566.8230050000002</c:v>
                      </c:pt>
                      <c:pt idx="2357">
                        <c:v>2567.8395909999999</c:v>
                      </c:pt>
                      <c:pt idx="2358">
                        <c:v>2568.8368070000001</c:v>
                      </c:pt>
                      <c:pt idx="2359">
                        <c:v>2569.8559930000001</c:v>
                      </c:pt>
                      <c:pt idx="2360">
                        <c:v>2570.855168</c:v>
                      </c:pt>
                      <c:pt idx="2361">
                        <c:v>2571.8730169999999</c:v>
                      </c:pt>
                      <c:pt idx="2362">
                        <c:v>2572.8700829999998</c:v>
                      </c:pt>
                      <c:pt idx="2363">
                        <c:v>2573.868254</c:v>
                      </c:pt>
                      <c:pt idx="2364">
                        <c:v>2574.8712420000002</c:v>
                      </c:pt>
                      <c:pt idx="2365">
                        <c:v>2575.8741989999999</c:v>
                      </c:pt>
                      <c:pt idx="2366">
                        <c:v>2576.8731539999999</c:v>
                      </c:pt>
                      <c:pt idx="2367">
                        <c:v>2577.8737230000002</c:v>
                      </c:pt>
                      <c:pt idx="2368">
                        <c:v>2578.8729870000002</c:v>
                      </c:pt>
                      <c:pt idx="2369">
                        <c:v>2579.8760069999998</c:v>
                      </c:pt>
                      <c:pt idx="2370">
                        <c:v>2580.8910999999998</c:v>
                      </c:pt>
                      <c:pt idx="2371">
                        <c:v>2581.8904819999998</c:v>
                      </c:pt>
                      <c:pt idx="2372">
                        <c:v>2582.8929779999999</c:v>
                      </c:pt>
                      <c:pt idx="2373">
                        <c:v>2583.9053709999998</c:v>
                      </c:pt>
                      <c:pt idx="2374">
                        <c:v>2584.9054270000001</c:v>
                      </c:pt>
                      <c:pt idx="2375">
                        <c:v>2585.905878</c:v>
                      </c:pt>
                      <c:pt idx="2376">
                        <c:v>2586.905561</c:v>
                      </c:pt>
                      <c:pt idx="2377">
                        <c:v>2587.906997</c:v>
                      </c:pt>
                      <c:pt idx="2378">
                        <c:v>2588.904986</c:v>
                      </c:pt>
                      <c:pt idx="2379">
                        <c:v>2589.9077480000001</c:v>
                      </c:pt>
                      <c:pt idx="2380">
                        <c:v>2590.9068309999998</c:v>
                      </c:pt>
                      <c:pt idx="2381">
                        <c:v>2591.905287</c:v>
                      </c:pt>
                      <c:pt idx="2382">
                        <c:v>2592.9078300000001</c:v>
                      </c:pt>
                      <c:pt idx="2383">
                        <c:v>2593.9000190000002</c:v>
                      </c:pt>
                      <c:pt idx="2384">
                        <c:v>2594.9000540000002</c:v>
                      </c:pt>
                      <c:pt idx="2385">
                        <c:v>2595.9120849999999</c:v>
                      </c:pt>
                      <c:pt idx="2386">
                        <c:v>2599.9403269999998</c:v>
                      </c:pt>
                      <c:pt idx="2387">
                        <c:v>2600.944461</c:v>
                      </c:pt>
                      <c:pt idx="2388">
                        <c:v>2603.9578029999998</c:v>
                      </c:pt>
                      <c:pt idx="2389">
                        <c:v>194.78488300000004</c:v>
                      </c:pt>
                      <c:pt idx="2390">
                        <c:v>195.81072300000005</c:v>
                      </c:pt>
                      <c:pt idx="2391">
                        <c:v>196.81335899999999</c:v>
                      </c:pt>
                      <c:pt idx="2392">
                        <c:v>197.81397799999991</c:v>
                      </c:pt>
                      <c:pt idx="2393">
                        <c:v>198.825063</c:v>
                      </c:pt>
                      <c:pt idx="2394">
                        <c:v>199.82619799999998</c:v>
                      </c:pt>
                      <c:pt idx="2395">
                        <c:v>2596.9275429999998</c:v>
                      </c:pt>
                      <c:pt idx="2396">
                        <c:v>2597.9557140000002</c:v>
                      </c:pt>
                      <c:pt idx="2397">
                        <c:v>2598.9521060000002</c:v>
                      </c:pt>
                      <c:pt idx="2398">
                        <c:v>2601.9554069999999</c:v>
                      </c:pt>
                      <c:pt idx="2399">
                        <c:v>2602.9565520000001</c:v>
                      </c:pt>
                      <c:pt idx="2400">
                        <c:v>2604.9757209999998</c:v>
                      </c:pt>
                      <c:pt idx="2401">
                        <c:v>2605.982673</c:v>
                      </c:pt>
                      <c:pt idx="2402">
                        <c:v>2606.977637</c:v>
                      </c:pt>
                      <c:pt idx="2403">
                        <c:v>2607.9791270000001</c:v>
                      </c:pt>
                      <c:pt idx="2404">
                        <c:v>2608.9799189999999</c:v>
                      </c:pt>
                      <c:pt idx="2405">
                        <c:v>2609.9958590000001</c:v>
                      </c:pt>
                      <c:pt idx="2406">
                        <c:v>2610.994412</c:v>
                      </c:pt>
                      <c:pt idx="2407">
                        <c:v>2612.011407</c:v>
                      </c:pt>
                      <c:pt idx="2408">
                        <c:v>2613.0319370000002</c:v>
                      </c:pt>
                      <c:pt idx="2409">
                        <c:v>2614.0396089999999</c:v>
                      </c:pt>
                      <c:pt idx="2410">
                        <c:v>2615.0416949999999</c:v>
                      </c:pt>
                      <c:pt idx="2411">
                        <c:v>2616.044656</c:v>
                      </c:pt>
                      <c:pt idx="2412">
                        <c:v>2617.045329</c:v>
                      </c:pt>
                      <c:pt idx="2413">
                        <c:v>2618.060465</c:v>
                      </c:pt>
                      <c:pt idx="2414">
                        <c:v>2619.0538299999998</c:v>
                      </c:pt>
                      <c:pt idx="2415">
                        <c:v>2620.0613229999999</c:v>
                      </c:pt>
                      <c:pt idx="2416">
                        <c:v>2621.0765259999998</c:v>
                      </c:pt>
                      <c:pt idx="2417">
                        <c:v>2622.075049</c:v>
                      </c:pt>
                      <c:pt idx="2418">
                        <c:v>2623.0765759999999</c:v>
                      </c:pt>
                      <c:pt idx="2419">
                        <c:v>2624.0763910000001</c:v>
                      </c:pt>
                      <c:pt idx="2420">
                        <c:v>2625.0773119999999</c:v>
                      </c:pt>
                      <c:pt idx="2421">
                        <c:v>2626.069782</c:v>
                      </c:pt>
                      <c:pt idx="2422">
                        <c:v>2627.0766279999998</c:v>
                      </c:pt>
                      <c:pt idx="2423">
                        <c:v>2628.07627</c:v>
                      </c:pt>
                      <c:pt idx="2424">
                        <c:v>2629.0748269999999</c:v>
                      </c:pt>
                      <c:pt idx="2425">
                        <c:v>2630.076544</c:v>
                      </c:pt>
                      <c:pt idx="2426">
                        <c:v>2631.0705440000002</c:v>
                      </c:pt>
                      <c:pt idx="2427">
                        <c:v>2632.0977360000002</c:v>
                      </c:pt>
                      <c:pt idx="2428">
                        <c:v>2633.1287090000001</c:v>
                      </c:pt>
                      <c:pt idx="2429">
                        <c:v>2634.1492640000001</c:v>
                      </c:pt>
                      <c:pt idx="2430">
                        <c:v>2635.1675930000001</c:v>
                      </c:pt>
                      <c:pt idx="2431">
                        <c:v>2636.0711769999998</c:v>
                      </c:pt>
                      <c:pt idx="2432">
                        <c:v>2637.0883779999999</c:v>
                      </c:pt>
                      <c:pt idx="2433">
                        <c:v>2638.0847429999999</c:v>
                      </c:pt>
                      <c:pt idx="2434">
                        <c:v>2639.1042710000002</c:v>
                      </c:pt>
                      <c:pt idx="2435">
                        <c:v>2640.1051729999999</c:v>
                      </c:pt>
                      <c:pt idx="2436">
                        <c:v>2641.0990339999998</c:v>
                      </c:pt>
                      <c:pt idx="2437">
                        <c:v>2642.1070589999999</c:v>
                      </c:pt>
                      <c:pt idx="2438">
                        <c:v>2643.115886</c:v>
                      </c:pt>
                      <c:pt idx="2439">
                        <c:v>2644.1174940000001</c:v>
                      </c:pt>
                      <c:pt idx="2440">
                        <c:v>2645.1181529999999</c:v>
                      </c:pt>
                      <c:pt idx="2441">
                        <c:v>2646.1214100000002</c:v>
                      </c:pt>
                      <c:pt idx="2442">
                        <c:v>2647.1205719999998</c:v>
                      </c:pt>
                      <c:pt idx="2443">
                        <c:v>2648.1305299999999</c:v>
                      </c:pt>
                      <c:pt idx="2444">
                        <c:v>2649.138528</c:v>
                      </c:pt>
                      <c:pt idx="2445">
                        <c:v>2650.137401</c:v>
                      </c:pt>
                      <c:pt idx="2446">
                        <c:v>2652.138543</c:v>
                      </c:pt>
                      <c:pt idx="2447">
                        <c:v>2653.152654</c:v>
                      </c:pt>
                      <c:pt idx="2448">
                        <c:v>2654.1539939999998</c:v>
                      </c:pt>
                      <c:pt idx="2449">
                        <c:v>2655.153992</c:v>
                      </c:pt>
                      <c:pt idx="2450">
                        <c:v>2656.1542100000001</c:v>
                      </c:pt>
                      <c:pt idx="2451">
                        <c:v>2659.1672269999999</c:v>
                      </c:pt>
                      <c:pt idx="2452">
                        <c:v>190.77884700000004</c:v>
                      </c:pt>
                      <c:pt idx="2453">
                        <c:v>191.78575999999998</c:v>
                      </c:pt>
                      <c:pt idx="2454">
                        <c:v>192.79783599999996</c:v>
                      </c:pt>
                      <c:pt idx="2455">
                        <c:v>193.79761699999995</c:v>
                      </c:pt>
                      <c:pt idx="2456">
                        <c:v>2651.1362359999998</c:v>
                      </c:pt>
                      <c:pt idx="2457">
                        <c:v>2657.154063</c:v>
                      </c:pt>
                      <c:pt idx="2458">
                        <c:v>2658.1712480000001</c:v>
                      </c:pt>
                      <c:pt idx="2459">
                        <c:v>2660.1701670000002</c:v>
                      </c:pt>
                      <c:pt idx="2460">
                        <c:v>2661.1702249999998</c:v>
                      </c:pt>
                      <c:pt idx="2461">
                        <c:v>2662.1869409999999</c:v>
                      </c:pt>
                      <c:pt idx="2462">
                        <c:v>2663.185129</c:v>
                      </c:pt>
                      <c:pt idx="2463">
                        <c:v>2664.1864540000001</c:v>
                      </c:pt>
                      <c:pt idx="2464">
                        <c:v>2665.1863389999999</c:v>
                      </c:pt>
                      <c:pt idx="2465">
                        <c:v>2666.1864460000002</c:v>
                      </c:pt>
                      <c:pt idx="2466">
                        <c:v>2667.1876259999999</c:v>
                      </c:pt>
                      <c:pt idx="2467">
                        <c:v>2668.2037730000002</c:v>
                      </c:pt>
                      <c:pt idx="2468">
                        <c:v>2669.19913</c:v>
                      </c:pt>
                      <c:pt idx="2469">
                        <c:v>2670.204041</c:v>
                      </c:pt>
                      <c:pt idx="2470">
                        <c:v>2671.2209069999999</c:v>
                      </c:pt>
                      <c:pt idx="2471">
                        <c:v>2672.219924</c:v>
                      </c:pt>
                      <c:pt idx="2472">
                        <c:v>2673.2279010000002</c:v>
                      </c:pt>
                      <c:pt idx="2473">
                        <c:v>2674.2374199999999</c:v>
                      </c:pt>
                      <c:pt idx="2474">
                        <c:v>2675.2536249999998</c:v>
                      </c:pt>
                      <c:pt idx="2475">
                        <c:v>2676.267887</c:v>
                      </c:pt>
                      <c:pt idx="2476">
                        <c:v>2677.278311</c:v>
                      </c:pt>
                      <c:pt idx="2477">
                        <c:v>2678.2867999999999</c:v>
                      </c:pt>
                      <c:pt idx="2478">
                        <c:v>2679.2879320000002</c:v>
                      </c:pt>
                      <c:pt idx="2479">
                        <c:v>2680.2915979999998</c:v>
                      </c:pt>
                      <c:pt idx="2480">
                        <c:v>2681.3021659999999</c:v>
                      </c:pt>
                      <c:pt idx="2481">
                        <c:v>2682.314116</c:v>
                      </c:pt>
                      <c:pt idx="2482">
                        <c:v>2683.3026</c:v>
                      </c:pt>
                      <c:pt idx="2483">
                        <c:v>2684.3202719999999</c:v>
                      </c:pt>
                      <c:pt idx="2484">
                        <c:v>2685.3195940000001</c:v>
                      </c:pt>
                      <c:pt idx="2485">
                        <c:v>2686.3352089999998</c:v>
                      </c:pt>
                      <c:pt idx="2486">
                        <c:v>2687.334057</c:v>
                      </c:pt>
                      <c:pt idx="2487">
                        <c:v>2688.3535240000001</c:v>
                      </c:pt>
                      <c:pt idx="2488">
                        <c:v>2689.3515080000002</c:v>
                      </c:pt>
                      <c:pt idx="2489">
                        <c:v>2690.3514409999998</c:v>
                      </c:pt>
                      <c:pt idx="2490">
                        <c:v>2691.3642199999999</c:v>
                      </c:pt>
                      <c:pt idx="2491">
                        <c:v>2692.3857659999999</c:v>
                      </c:pt>
                      <c:pt idx="2492">
                        <c:v>2693.3808600000002</c:v>
                      </c:pt>
                      <c:pt idx="2493">
                        <c:v>2694.4028560000002</c:v>
                      </c:pt>
                      <c:pt idx="2494">
                        <c:v>2695.3988169999998</c:v>
                      </c:pt>
                      <c:pt idx="2495">
                        <c:v>2696.3957420000002</c:v>
                      </c:pt>
                      <c:pt idx="2496">
                        <c:v>2697.401147</c:v>
                      </c:pt>
                      <c:pt idx="2497">
                        <c:v>2698.402818</c:v>
                      </c:pt>
                      <c:pt idx="2498">
                        <c:v>2699.4137949999999</c:v>
                      </c:pt>
                      <c:pt idx="2499">
                        <c:v>2700.4344040000001</c:v>
                      </c:pt>
                      <c:pt idx="2500">
                        <c:v>2701.4456789999999</c:v>
                      </c:pt>
                      <c:pt idx="2501">
                        <c:v>2702.4479489999999</c:v>
                      </c:pt>
                      <c:pt idx="2502">
                        <c:v>2703.4415899999999</c:v>
                      </c:pt>
                      <c:pt idx="2503">
                        <c:v>2704.4508000000001</c:v>
                      </c:pt>
                      <c:pt idx="2504">
                        <c:v>2705.4483319999999</c:v>
                      </c:pt>
                      <c:pt idx="2505">
                        <c:v>2706.4486630000001</c:v>
                      </c:pt>
                      <c:pt idx="2506">
                        <c:v>2707.4478600000002</c:v>
                      </c:pt>
                      <c:pt idx="2507">
                        <c:v>2708.4514020000001</c:v>
                      </c:pt>
                      <c:pt idx="2508">
                        <c:v>2709.4452139999999</c:v>
                      </c:pt>
                      <c:pt idx="2509">
                        <c:v>2710.4525170000002</c:v>
                      </c:pt>
                      <c:pt idx="2510">
                        <c:v>2711.4680819999999</c:v>
                      </c:pt>
                      <c:pt idx="2511">
                        <c:v>2712.4688259999998</c:v>
                      </c:pt>
                      <c:pt idx="2512">
                        <c:v>2713.4680290000001</c:v>
                      </c:pt>
                      <c:pt idx="2513">
                        <c:v>2714.4687300000001</c:v>
                      </c:pt>
                      <c:pt idx="2514">
                        <c:v>2715.4681569999998</c:v>
                      </c:pt>
                      <c:pt idx="2515">
                        <c:v>2716.4849479999998</c:v>
                      </c:pt>
                      <c:pt idx="2516">
                        <c:v>2717.4844200000002</c:v>
                      </c:pt>
                      <c:pt idx="2517">
                        <c:v>2718.485306</c:v>
                      </c:pt>
                      <c:pt idx="2518">
                        <c:v>2719.4848510000002</c:v>
                      </c:pt>
                      <c:pt idx="2519">
                        <c:v>2720.4848689999999</c:v>
                      </c:pt>
                      <c:pt idx="2520">
                        <c:v>2722.48515</c:v>
                      </c:pt>
                      <c:pt idx="2521">
                        <c:v>2725.4838460000001</c:v>
                      </c:pt>
                      <c:pt idx="2522">
                        <c:v>2727.4791150000001</c:v>
                      </c:pt>
                      <c:pt idx="2523">
                        <c:v>2734.4842229999999</c:v>
                      </c:pt>
                      <c:pt idx="2524">
                        <c:v>185.74056300000007</c:v>
                      </c:pt>
                      <c:pt idx="2525">
                        <c:v>186.7411219999999</c:v>
                      </c:pt>
                      <c:pt idx="2526">
                        <c:v>187.74298399999998</c:v>
                      </c:pt>
                      <c:pt idx="2527">
                        <c:v>188.75191900000004</c:v>
                      </c:pt>
                      <c:pt idx="2528">
                        <c:v>189.7546319999999</c:v>
                      </c:pt>
                      <c:pt idx="2529">
                        <c:v>2721.4837189999998</c:v>
                      </c:pt>
                      <c:pt idx="2530">
                        <c:v>2723.4844170000001</c:v>
                      </c:pt>
                      <c:pt idx="2531">
                        <c:v>2724.4851610000001</c:v>
                      </c:pt>
                      <c:pt idx="2532">
                        <c:v>2726.4842140000001</c:v>
                      </c:pt>
                      <c:pt idx="2533">
                        <c:v>2728.4851060000001</c:v>
                      </c:pt>
                      <c:pt idx="2534">
                        <c:v>2729.4841980000001</c:v>
                      </c:pt>
                      <c:pt idx="2535">
                        <c:v>2730.4828739999998</c:v>
                      </c:pt>
                      <c:pt idx="2536">
                        <c:v>2731.4850759999999</c:v>
                      </c:pt>
                      <c:pt idx="2537">
                        <c:v>2732.4839510000002</c:v>
                      </c:pt>
                      <c:pt idx="2538">
                        <c:v>2733.482919</c:v>
                      </c:pt>
                      <c:pt idx="2539">
                        <c:v>2735.4723899999999</c:v>
                      </c:pt>
                      <c:pt idx="2540">
                        <c:v>2736.471978</c:v>
                      </c:pt>
                      <c:pt idx="2541">
                        <c:v>2737.4832839999999</c:v>
                      </c:pt>
                      <c:pt idx="2542">
                        <c:v>2738.4828779999998</c:v>
                      </c:pt>
                      <c:pt idx="2543">
                        <c:v>2739.482591</c:v>
                      </c:pt>
                      <c:pt idx="2544">
                        <c:v>2740.477969</c:v>
                      </c:pt>
                      <c:pt idx="2545">
                        <c:v>2741.4847789999999</c:v>
                      </c:pt>
                      <c:pt idx="2546">
                        <c:v>2742.4820719999998</c:v>
                      </c:pt>
                      <c:pt idx="2547">
                        <c:v>2743.4827329999998</c:v>
                      </c:pt>
                      <c:pt idx="2548">
                        <c:v>2744.4828090000001</c:v>
                      </c:pt>
                      <c:pt idx="2549">
                        <c:v>2745.4829460000001</c:v>
                      </c:pt>
                      <c:pt idx="2550">
                        <c:v>2746.4841710000001</c:v>
                      </c:pt>
                      <c:pt idx="2551">
                        <c:v>2747.4842279999998</c:v>
                      </c:pt>
                      <c:pt idx="2552">
                        <c:v>2748.4827749999999</c:v>
                      </c:pt>
                      <c:pt idx="2553">
                        <c:v>2749.4939479999998</c:v>
                      </c:pt>
                      <c:pt idx="2554">
                        <c:v>2750.5002039999999</c:v>
                      </c:pt>
                      <c:pt idx="2555">
                        <c:v>2751.5</c:v>
                      </c:pt>
                      <c:pt idx="2556">
                        <c:v>2752.5001649999999</c:v>
                      </c:pt>
                      <c:pt idx="2557">
                        <c:v>2753.4991920000002</c:v>
                      </c:pt>
                      <c:pt idx="2558">
                        <c:v>2754.4929269999998</c:v>
                      </c:pt>
                      <c:pt idx="2559">
                        <c:v>2755.5175290000002</c:v>
                      </c:pt>
                      <c:pt idx="2560">
                        <c:v>2756.517069</c:v>
                      </c:pt>
                      <c:pt idx="2561">
                        <c:v>2757.514451</c:v>
                      </c:pt>
                      <c:pt idx="2562">
                        <c:v>2758.5155159999999</c:v>
                      </c:pt>
                      <c:pt idx="2563">
                        <c:v>2759.5074340000001</c:v>
                      </c:pt>
                      <c:pt idx="2564">
                        <c:v>2760.5082870000001</c:v>
                      </c:pt>
                      <c:pt idx="2565">
                        <c:v>2761.5162740000001</c:v>
                      </c:pt>
                      <c:pt idx="2566">
                        <c:v>2762.5319960000002</c:v>
                      </c:pt>
                      <c:pt idx="2567">
                        <c:v>2763.532506</c:v>
                      </c:pt>
                      <c:pt idx="2568">
                        <c:v>2764.52484</c:v>
                      </c:pt>
                      <c:pt idx="2569">
                        <c:v>2765.5322350000001</c:v>
                      </c:pt>
                      <c:pt idx="2570">
                        <c:v>2766.5291769999999</c:v>
                      </c:pt>
                      <c:pt idx="2571">
                        <c:v>2767.5306099999998</c:v>
                      </c:pt>
                      <c:pt idx="2572">
                        <c:v>2768.5302830000001</c:v>
                      </c:pt>
                      <c:pt idx="2573">
                        <c:v>2769.5312389999999</c:v>
                      </c:pt>
                      <c:pt idx="2574">
                        <c:v>2770.5314090000002</c:v>
                      </c:pt>
                      <c:pt idx="2575">
                        <c:v>2771.5469210000001</c:v>
                      </c:pt>
                      <c:pt idx="2576">
                        <c:v>2772.5621540000002</c:v>
                      </c:pt>
                      <c:pt idx="2577">
                        <c:v>2773.5662969999998</c:v>
                      </c:pt>
                      <c:pt idx="2578">
                        <c:v>2774.5812879999999</c:v>
                      </c:pt>
                      <c:pt idx="2579">
                        <c:v>2775.5759509999998</c:v>
                      </c:pt>
                      <c:pt idx="2580">
                        <c:v>2776.5826669999997</c:v>
                      </c:pt>
                      <c:pt idx="2581">
                        <c:v>2777.5986469999998</c:v>
                      </c:pt>
                      <c:pt idx="2582">
                        <c:v>2778.6112899999998</c:v>
                      </c:pt>
                      <c:pt idx="2583">
                        <c:v>2779.5979120000002</c:v>
                      </c:pt>
                      <c:pt idx="2584">
                        <c:v>2780.6112110000004</c:v>
                      </c:pt>
                      <c:pt idx="2585">
                        <c:v>2781.6146559999997</c:v>
                      </c:pt>
                      <c:pt idx="2586">
                        <c:v>2782.6132879999996</c:v>
                      </c:pt>
                      <c:pt idx="2587">
                        <c:v>2783.6159200000002</c:v>
                      </c:pt>
                      <c:pt idx="2588">
                        <c:v>2785.614294</c:v>
                      </c:pt>
                      <c:pt idx="2589">
                        <c:v>2786.6130069999999</c:v>
                      </c:pt>
                      <c:pt idx="2590">
                        <c:v>2787.6262859999997</c:v>
                      </c:pt>
                      <c:pt idx="2591">
                        <c:v>2790.6474690000005</c:v>
                      </c:pt>
                      <c:pt idx="2592">
                        <c:v>2793.6641769999997</c:v>
                      </c:pt>
                      <c:pt idx="2593">
                        <c:v>181.75268899999992</c:v>
                      </c:pt>
                      <c:pt idx="2594">
                        <c:v>182.73778199999992</c:v>
                      </c:pt>
                      <c:pt idx="2595">
                        <c:v>183.75191100000006</c:v>
                      </c:pt>
                      <c:pt idx="2596">
                        <c:v>184.75208999999995</c:v>
                      </c:pt>
                      <c:pt idx="2597">
                        <c:v>2784.6138520000004</c:v>
                      </c:pt>
                      <c:pt idx="2598">
                        <c:v>2788.6298029999998</c:v>
                      </c:pt>
                      <c:pt idx="2599">
                        <c:v>2789.6476990000001</c:v>
                      </c:pt>
                      <c:pt idx="2600">
                        <c:v>2791.6593860000003</c:v>
                      </c:pt>
                      <c:pt idx="2601">
                        <c:v>2792.6656560000001</c:v>
                      </c:pt>
                      <c:pt idx="2602">
                        <c:v>2794.66489</c:v>
                      </c:pt>
                      <c:pt idx="2603">
                        <c:v>2795.6634359999998</c:v>
                      </c:pt>
                      <c:pt idx="2604">
                        <c:v>2796.6638549999998</c:v>
                      </c:pt>
                      <c:pt idx="2605">
                        <c:v>2797.6614259999997</c:v>
                      </c:pt>
                      <c:pt idx="2606">
                        <c:v>2798.6761530000003</c:v>
                      </c:pt>
                      <c:pt idx="2607">
                        <c:v>2799.6826730000002</c:v>
                      </c:pt>
                      <c:pt idx="2608">
                        <c:v>2800.6942600000002</c:v>
                      </c:pt>
                      <c:pt idx="2609">
                        <c:v>2801.6946660000003</c:v>
                      </c:pt>
                      <c:pt idx="2610">
                        <c:v>2802.7024460000002</c:v>
                      </c:pt>
                      <c:pt idx="2611">
                        <c:v>2803.6965229999996</c:v>
                      </c:pt>
                      <c:pt idx="2612">
                        <c:v>2804.7116329999999</c:v>
                      </c:pt>
                      <c:pt idx="2613">
                        <c:v>2805.7154570000002</c:v>
                      </c:pt>
                      <c:pt idx="2614">
                        <c:v>2806.7152939999996</c:v>
                      </c:pt>
                      <c:pt idx="2615">
                        <c:v>2807.7142919999997</c:v>
                      </c:pt>
                      <c:pt idx="2616">
                        <c:v>2808.7153689999996</c:v>
                      </c:pt>
                      <c:pt idx="2617">
                        <c:v>2809.7111779999996</c:v>
                      </c:pt>
                      <c:pt idx="2618">
                        <c:v>2810.7155659999999</c:v>
                      </c:pt>
                      <c:pt idx="2619">
                        <c:v>2811.7307119999996</c:v>
                      </c:pt>
                      <c:pt idx="2620">
                        <c:v>2812.7316629999996</c:v>
                      </c:pt>
                      <c:pt idx="2621">
                        <c:v>2813.7321519999996</c:v>
                      </c:pt>
                      <c:pt idx="2622">
                        <c:v>2814.7472040000002</c:v>
                      </c:pt>
                      <c:pt idx="2623">
                        <c:v>2815.7472429999998</c:v>
                      </c:pt>
                      <c:pt idx="2624">
                        <c:v>2816.7409710000002</c:v>
                      </c:pt>
                      <c:pt idx="2625">
                        <c:v>2817.7479389999999</c:v>
                      </c:pt>
                      <c:pt idx="2626">
                        <c:v>2818.7646990000003</c:v>
                      </c:pt>
                      <c:pt idx="2627">
                        <c:v>2819.7638669999997</c:v>
                      </c:pt>
                      <c:pt idx="2628">
                        <c:v>2820.7644689999997</c:v>
                      </c:pt>
                      <c:pt idx="2629">
                        <c:v>2821.7635129999999</c:v>
                      </c:pt>
                      <c:pt idx="2630">
                        <c:v>2822.7789009999997</c:v>
                      </c:pt>
                      <c:pt idx="2631">
                        <c:v>2823.7784590000001</c:v>
                      </c:pt>
                      <c:pt idx="2632">
                        <c:v>2824.7788950000004</c:v>
                      </c:pt>
                      <c:pt idx="2633">
                        <c:v>2825.778926</c:v>
                      </c:pt>
                      <c:pt idx="2634">
                        <c:v>2826.7787879999996</c:v>
                      </c:pt>
                      <c:pt idx="2635">
                        <c:v>2827.7974599999998</c:v>
                      </c:pt>
                      <c:pt idx="2636">
                        <c:v>2828.7945520000003</c:v>
                      </c:pt>
                      <c:pt idx="2637">
                        <c:v>2829.7945110000001</c:v>
                      </c:pt>
                      <c:pt idx="2638">
                        <c:v>2830.7947539999996</c:v>
                      </c:pt>
                      <c:pt idx="2639">
                        <c:v>2831.7972559999998</c:v>
                      </c:pt>
                      <c:pt idx="2640">
                        <c:v>2832.8097040000002</c:v>
                      </c:pt>
                      <c:pt idx="2641">
                        <c:v>2833.8131919999996</c:v>
                      </c:pt>
                      <c:pt idx="2642">
                        <c:v>2834.8139369999999</c:v>
                      </c:pt>
                      <c:pt idx="2643">
                        <c:v>2835.8115029999999</c:v>
                      </c:pt>
                      <c:pt idx="2644">
                        <c:v>2836.8134630000004</c:v>
                      </c:pt>
                      <c:pt idx="2645">
                        <c:v>2837.8276820000001</c:v>
                      </c:pt>
                      <c:pt idx="2646">
                        <c:v>2838.8288320000001</c:v>
                      </c:pt>
                      <c:pt idx="2647">
                        <c:v>2839.8273289999997</c:v>
                      </c:pt>
                      <c:pt idx="2648">
                        <c:v>2840.8276640000004</c:v>
                      </c:pt>
                      <c:pt idx="2649">
                        <c:v>2841.8293679999997</c:v>
                      </c:pt>
                      <c:pt idx="2650">
                        <c:v>2842.829506</c:v>
                      </c:pt>
                      <c:pt idx="2651">
                        <c:v>2843.8300470000004</c:v>
                      </c:pt>
                      <c:pt idx="2652">
                        <c:v>2844.8256190000002</c:v>
                      </c:pt>
                      <c:pt idx="2653">
                        <c:v>2845.8278579999997</c:v>
                      </c:pt>
                      <c:pt idx="2654">
                        <c:v>2846.827268</c:v>
                      </c:pt>
                      <c:pt idx="2655">
                        <c:v>2847.8301920000004</c:v>
                      </c:pt>
                      <c:pt idx="2656">
                        <c:v>2848.8262580000001</c:v>
                      </c:pt>
                      <c:pt idx="2657">
                        <c:v>2849.844908</c:v>
                      </c:pt>
                      <c:pt idx="2658">
                        <c:v>2851.8435339999996</c:v>
                      </c:pt>
                      <c:pt idx="2659">
                        <c:v>2852.8459279999997</c:v>
                      </c:pt>
                      <c:pt idx="2660">
                        <c:v>2856.8461319999997</c:v>
                      </c:pt>
                      <c:pt idx="2661">
                        <c:v>2858.843296</c:v>
                      </c:pt>
                      <c:pt idx="2662">
                        <c:v>2860.861954</c:v>
                      </c:pt>
                      <c:pt idx="2663">
                        <c:v>175.72894300000007</c:v>
                      </c:pt>
                      <c:pt idx="2664">
                        <c:v>176.73694599999999</c:v>
                      </c:pt>
                      <c:pt idx="2665">
                        <c:v>177.73800200000005</c:v>
                      </c:pt>
                      <c:pt idx="2666">
                        <c:v>178.74546400000008</c:v>
                      </c:pt>
                      <c:pt idx="2667">
                        <c:v>179.74763699999994</c:v>
                      </c:pt>
                      <c:pt idx="2668">
                        <c:v>180.74804199999994</c:v>
                      </c:pt>
                      <c:pt idx="2669">
                        <c:v>2850.8456640000004</c:v>
                      </c:pt>
                      <c:pt idx="2670">
                        <c:v>2853.8423469999998</c:v>
                      </c:pt>
                      <c:pt idx="2671">
                        <c:v>2854.8463570000004</c:v>
                      </c:pt>
                      <c:pt idx="2672">
                        <c:v>2855.8443600000001</c:v>
                      </c:pt>
                      <c:pt idx="2673">
                        <c:v>2857.846117</c:v>
                      </c:pt>
                      <c:pt idx="2674">
                        <c:v>2859.8581860000004</c:v>
                      </c:pt>
                      <c:pt idx="2675">
                        <c:v>2861.848395</c:v>
                      </c:pt>
                      <c:pt idx="2676">
                        <c:v>2862.8619390000003</c:v>
                      </c:pt>
                      <c:pt idx="2677">
                        <c:v>2863.8614399999997</c:v>
                      </c:pt>
                      <c:pt idx="2678">
                        <c:v>2864.8471120000004</c:v>
                      </c:pt>
                      <c:pt idx="2679">
                        <c:v>2865.8620000000001</c:v>
                      </c:pt>
                      <c:pt idx="2680">
                        <c:v>2866.8658299999997</c:v>
                      </c:pt>
                      <c:pt idx="2681">
                        <c:v>2867.8780880000004</c:v>
                      </c:pt>
                      <c:pt idx="2682">
                        <c:v>2868.8835060000001</c:v>
                      </c:pt>
                      <c:pt idx="2683">
                        <c:v>2869.8844849999996</c:v>
                      </c:pt>
                      <c:pt idx="2684">
                        <c:v>2870.8952509999999</c:v>
                      </c:pt>
                      <c:pt idx="2685">
                        <c:v>2871.900877</c:v>
                      </c:pt>
                      <c:pt idx="2686">
                        <c:v>2872.9028410000001</c:v>
                      </c:pt>
                      <c:pt idx="2687">
                        <c:v>2873.904329</c:v>
                      </c:pt>
                      <c:pt idx="2688">
                        <c:v>2874.9187570000004</c:v>
                      </c:pt>
                      <c:pt idx="2689">
                        <c:v>2875.9147300000004</c:v>
                      </c:pt>
                      <c:pt idx="2690">
                        <c:v>2876.923014</c:v>
                      </c:pt>
                      <c:pt idx="2691">
                        <c:v>2877.9197510000004</c:v>
                      </c:pt>
                      <c:pt idx="2692">
                        <c:v>2878.9360930000003</c:v>
                      </c:pt>
                      <c:pt idx="2693">
                        <c:v>2879.9357600000003</c:v>
                      </c:pt>
                      <c:pt idx="2694">
                        <c:v>2880.934843</c:v>
                      </c:pt>
                      <c:pt idx="2695">
                        <c:v>2881.9528129999999</c:v>
                      </c:pt>
                      <c:pt idx="2696">
                        <c:v>2882.9512299999997</c:v>
                      </c:pt>
                      <c:pt idx="2697">
                        <c:v>2883.9510049999999</c:v>
                      </c:pt>
                      <c:pt idx="2698">
                        <c:v>2884.9537289999998</c:v>
                      </c:pt>
                      <c:pt idx="2699">
                        <c:v>2885.9515289999999</c:v>
                      </c:pt>
                      <c:pt idx="2700">
                        <c:v>2886.9533810000003</c:v>
                      </c:pt>
                      <c:pt idx="2701">
                        <c:v>2887.9564659999996</c:v>
                      </c:pt>
                      <c:pt idx="2702">
                        <c:v>2888.9907560000001</c:v>
                      </c:pt>
                      <c:pt idx="2703">
                        <c:v>2889.9886759999999</c:v>
                      </c:pt>
                      <c:pt idx="2704">
                        <c:v>2891.0013520000002</c:v>
                      </c:pt>
                      <c:pt idx="2705">
                        <c:v>2892.0002290000002</c:v>
                      </c:pt>
                      <c:pt idx="2706">
                        <c:v>2892.9997400000002</c:v>
                      </c:pt>
                      <c:pt idx="2707">
                        <c:v>2894.0020139999997</c:v>
                      </c:pt>
                      <c:pt idx="2708">
                        <c:v>2895.0031650000001</c:v>
                      </c:pt>
                      <c:pt idx="2709">
                        <c:v>2896.0178130000004</c:v>
                      </c:pt>
                      <c:pt idx="2710">
                        <c:v>2897.0185110000002</c:v>
                      </c:pt>
                      <c:pt idx="2711">
                        <c:v>2898.0211419999996</c:v>
                      </c:pt>
                      <c:pt idx="2712">
                        <c:v>2899.0447889999996</c:v>
                      </c:pt>
                      <c:pt idx="2713">
                        <c:v>2900.0474990000002</c:v>
                      </c:pt>
                      <c:pt idx="2714">
                        <c:v>2901.0440749999998</c:v>
                      </c:pt>
                      <c:pt idx="2715">
                        <c:v>2902.0435820000002</c:v>
                      </c:pt>
                      <c:pt idx="2716">
                        <c:v>2903.0423890000002</c:v>
                      </c:pt>
                      <c:pt idx="2717">
                        <c:v>2904.0579639999996</c:v>
                      </c:pt>
                      <c:pt idx="2718">
                        <c:v>2905.0571620000001</c:v>
                      </c:pt>
                      <c:pt idx="2719">
                        <c:v>2906.062962</c:v>
                      </c:pt>
                      <c:pt idx="2720">
                        <c:v>2907.060375</c:v>
                      </c:pt>
                      <c:pt idx="2721">
                        <c:v>2908.0773749999998</c:v>
                      </c:pt>
                      <c:pt idx="2722">
                        <c:v>2909.0743329999996</c:v>
                      </c:pt>
                      <c:pt idx="2723">
                        <c:v>2910.0731750000004</c:v>
                      </c:pt>
                      <c:pt idx="2724">
                        <c:v>2911.0753830000003</c:v>
                      </c:pt>
                      <c:pt idx="2725">
                        <c:v>2912.0886229999996</c:v>
                      </c:pt>
                      <c:pt idx="2726">
                        <c:v>2913.103263</c:v>
                      </c:pt>
                      <c:pt idx="2727">
                        <c:v>2914.1048870000004</c:v>
                      </c:pt>
                      <c:pt idx="2728">
                        <c:v>2915.1040849999999</c:v>
                      </c:pt>
                      <c:pt idx="2729">
                        <c:v>2916.1025650000001</c:v>
                      </c:pt>
                      <c:pt idx="2730">
                        <c:v>2917.1040670000002</c:v>
                      </c:pt>
                      <c:pt idx="2731">
                        <c:v>2918.1092120000003</c:v>
                      </c:pt>
                      <c:pt idx="2732">
                        <c:v>2919.1063510000004</c:v>
                      </c:pt>
                      <c:pt idx="2733">
                        <c:v>2920.1066460000002</c:v>
                      </c:pt>
                      <c:pt idx="2734">
                        <c:v>2921.1083189999999</c:v>
                      </c:pt>
                      <c:pt idx="2735">
                        <c:v>2922.1414219999997</c:v>
                      </c:pt>
                      <c:pt idx="2736">
                        <c:v>2925.1408069999998</c:v>
                      </c:pt>
                      <c:pt idx="2737">
                        <c:v>171.69172200000003</c:v>
                      </c:pt>
                      <c:pt idx="2738">
                        <c:v>172.70806799999991</c:v>
                      </c:pt>
                      <c:pt idx="2739">
                        <c:v>173.72204499999998</c:v>
                      </c:pt>
                      <c:pt idx="2740">
                        <c:v>174.72233400000005</c:v>
                      </c:pt>
                      <c:pt idx="2741">
                        <c:v>2923.1372160000001</c:v>
                      </c:pt>
                      <c:pt idx="2742">
                        <c:v>2924.1377270000003</c:v>
                      </c:pt>
                      <c:pt idx="2743">
                        <c:v>2926.1377629999997</c:v>
                      </c:pt>
                      <c:pt idx="2744">
                        <c:v>2927.1552700000002</c:v>
                      </c:pt>
                      <c:pt idx="2745">
                        <c:v>2928.1687590000001</c:v>
                      </c:pt>
                      <c:pt idx="2746">
                        <c:v>2929.1739829999997</c:v>
                      </c:pt>
                      <c:pt idx="2747">
                        <c:v>2930.170838</c:v>
                      </c:pt>
                      <c:pt idx="2748">
                        <c:v>2931.1728359999997</c:v>
                      </c:pt>
                      <c:pt idx="2749">
                        <c:v>2932.1715899999999</c:v>
                      </c:pt>
                      <c:pt idx="2750">
                        <c:v>2933.1734260000003</c:v>
                      </c:pt>
                      <c:pt idx="2751">
                        <c:v>2934.1845640000001</c:v>
                      </c:pt>
                      <c:pt idx="2752">
                        <c:v>2935.1911559999999</c:v>
                      </c:pt>
                      <c:pt idx="2753">
                        <c:v>2936.1893069999996</c:v>
                      </c:pt>
                      <c:pt idx="2754">
                        <c:v>2937.1863940000003</c:v>
                      </c:pt>
                      <c:pt idx="2755">
                        <c:v>2938.1854750000002</c:v>
                      </c:pt>
                      <c:pt idx="2756">
                        <c:v>2939.1876359999997</c:v>
                      </c:pt>
                      <c:pt idx="2757">
                        <c:v>2940.1907879999999</c:v>
                      </c:pt>
                      <c:pt idx="2758">
                        <c:v>2941.1857490000002</c:v>
                      </c:pt>
                      <c:pt idx="2759">
                        <c:v>2942.2028010000004</c:v>
                      </c:pt>
                      <c:pt idx="2760">
                        <c:v>2943.1920460000001</c:v>
                      </c:pt>
                      <c:pt idx="2761">
                        <c:v>2944.1862789999996</c:v>
                      </c:pt>
                      <c:pt idx="2762">
                        <c:v>2945.203004</c:v>
                      </c:pt>
                      <c:pt idx="2763">
                        <c:v>2946.2213350000002</c:v>
                      </c:pt>
                      <c:pt idx="2764">
                        <c:v>2947.2253899999996</c:v>
                      </c:pt>
                      <c:pt idx="2765">
                        <c:v>2948.2202440000001</c:v>
                      </c:pt>
                      <c:pt idx="2766">
                        <c:v>2949.2215329999999</c:v>
                      </c:pt>
                      <c:pt idx="2767">
                        <c:v>2950.2191590000002</c:v>
                      </c:pt>
                      <c:pt idx="2768">
                        <c:v>2951.2361890000002</c:v>
                      </c:pt>
                      <c:pt idx="2769">
                        <c:v>2952.240135</c:v>
                      </c:pt>
                      <c:pt idx="2770">
                        <c:v>2953.2393860000002</c:v>
                      </c:pt>
                      <c:pt idx="2771">
                        <c:v>2954.2380309999999</c:v>
                      </c:pt>
                      <c:pt idx="2772">
                        <c:v>2955.2425210000001</c:v>
                      </c:pt>
                      <c:pt idx="2773">
                        <c:v>2956.2533830000002</c:v>
                      </c:pt>
                      <c:pt idx="2774">
                        <c:v>2957.2561310000001</c:v>
                      </c:pt>
                      <c:pt idx="2775">
                        <c:v>2958.2562310000003</c:v>
                      </c:pt>
                      <c:pt idx="2776">
                        <c:v>2959.2548219999999</c:v>
                      </c:pt>
                      <c:pt idx="2777">
                        <c:v>2960.2745999999997</c:v>
                      </c:pt>
                      <c:pt idx="2778">
                        <c:v>2961.2720680000002</c:v>
                      </c:pt>
                      <c:pt idx="2779">
                        <c:v>2962.2722329999997</c:v>
                      </c:pt>
                      <c:pt idx="2780">
                        <c:v>2963.2719489999999</c:v>
                      </c:pt>
                      <c:pt idx="2781">
                        <c:v>2964.2724930000004</c:v>
                      </c:pt>
                      <c:pt idx="2782">
                        <c:v>2965.2908340000004</c:v>
                      </c:pt>
                      <c:pt idx="2783">
                        <c:v>2966.3316910000003</c:v>
                      </c:pt>
                      <c:pt idx="2784">
                        <c:v>2967.3343679999998</c:v>
                      </c:pt>
                      <c:pt idx="2785">
                        <c:v>2968.3429980000001</c:v>
                      </c:pt>
                      <c:pt idx="2786">
                        <c:v>2969.348594</c:v>
                      </c:pt>
                      <c:pt idx="2787">
                        <c:v>2970.35124</c:v>
                      </c:pt>
                      <c:pt idx="2788">
                        <c:v>2971.3625069999998</c:v>
                      </c:pt>
                      <c:pt idx="2789">
                        <c:v>2972.3740479999997</c:v>
                      </c:pt>
                      <c:pt idx="2790">
                        <c:v>2973.2859470000003</c:v>
                      </c:pt>
                      <c:pt idx="2791">
                        <c:v>2975.3030440000002</c:v>
                      </c:pt>
                      <c:pt idx="2792">
                        <c:v>2976.3249779999996</c:v>
                      </c:pt>
                      <c:pt idx="2793">
                        <c:v>2977.3177230000001</c:v>
                      </c:pt>
                      <c:pt idx="2794">
                        <c:v>2978.3251780000001</c:v>
                      </c:pt>
                      <c:pt idx="2795">
                        <c:v>2979.3202510000001</c:v>
                      </c:pt>
                      <c:pt idx="2796">
                        <c:v>2980.3244560000003</c:v>
                      </c:pt>
                      <c:pt idx="2797">
                        <c:v>2981.3253720000002</c:v>
                      </c:pt>
                      <c:pt idx="2798">
                        <c:v>2982.319923</c:v>
                      </c:pt>
                      <c:pt idx="2799">
                        <c:v>2983.3411319999996</c:v>
                      </c:pt>
                      <c:pt idx="2800">
                        <c:v>2984.340263</c:v>
                      </c:pt>
                      <c:pt idx="2801">
                        <c:v>2986.3507149999996</c:v>
                      </c:pt>
                      <c:pt idx="2802">
                        <c:v>2987.373063</c:v>
                      </c:pt>
                      <c:pt idx="2803">
                        <c:v>2988.3909000000003</c:v>
                      </c:pt>
                      <c:pt idx="2804">
                        <c:v>2989.4054079999996</c:v>
                      </c:pt>
                      <c:pt idx="2805">
                        <c:v>2990.4065039999996</c:v>
                      </c:pt>
                      <c:pt idx="2806">
                        <c:v>3000.4368599999998</c:v>
                      </c:pt>
                      <c:pt idx="2807">
                        <c:v>167.65833300000008</c:v>
                      </c:pt>
                      <c:pt idx="2808">
                        <c:v>168.65971399999989</c:v>
                      </c:pt>
                      <c:pt idx="2809">
                        <c:v>169.6877320000001</c:v>
                      </c:pt>
                      <c:pt idx="2810">
                        <c:v>170.69060600000012</c:v>
                      </c:pt>
                      <c:pt idx="2811">
                        <c:v>2974.3075479999998</c:v>
                      </c:pt>
                      <c:pt idx="2812">
                        <c:v>2985.3574639999997</c:v>
                      </c:pt>
                      <c:pt idx="2813">
                        <c:v>2991.4066320000002</c:v>
                      </c:pt>
                      <c:pt idx="2814">
                        <c:v>2992.4044160000003</c:v>
                      </c:pt>
                      <c:pt idx="2815">
                        <c:v>2993.4065659999997</c:v>
                      </c:pt>
                      <c:pt idx="2816">
                        <c:v>2994.4058839999998</c:v>
                      </c:pt>
                      <c:pt idx="2817">
                        <c:v>2995.4025490000004</c:v>
                      </c:pt>
                      <c:pt idx="2818">
                        <c:v>2996.422055</c:v>
                      </c:pt>
                      <c:pt idx="2819">
                        <c:v>2997.4225580000002</c:v>
                      </c:pt>
                      <c:pt idx="2820">
                        <c:v>2998.4357179999997</c:v>
                      </c:pt>
                      <c:pt idx="2821">
                        <c:v>2999.4373249999999</c:v>
                      </c:pt>
                      <c:pt idx="2822">
                        <c:v>3001.4373530000003</c:v>
                      </c:pt>
                      <c:pt idx="2823">
                        <c:v>3002.4401440000001</c:v>
                      </c:pt>
                      <c:pt idx="2824">
                        <c:v>3003.4365939999998</c:v>
                      </c:pt>
                      <c:pt idx="2825">
                        <c:v>3004.4396070000003</c:v>
                      </c:pt>
                      <c:pt idx="2826">
                        <c:v>3005.441221</c:v>
                      </c:pt>
                      <c:pt idx="2827">
                        <c:v>3006.4561949999998</c:v>
                      </c:pt>
                      <c:pt idx="2828">
                        <c:v>3007.4572120000003</c:v>
                      </c:pt>
                      <c:pt idx="2829">
                        <c:v>3008.4673400000001</c:v>
                      </c:pt>
                      <c:pt idx="2830">
                        <c:v>3009.4573099999998</c:v>
                      </c:pt>
                      <c:pt idx="2831">
                        <c:v>3010.4735049999999</c:v>
                      </c:pt>
                      <c:pt idx="2832">
                        <c:v>3011.4860769999996</c:v>
                      </c:pt>
                      <c:pt idx="2833">
                        <c:v>3012.4716719999997</c:v>
                      </c:pt>
                      <c:pt idx="2834">
                        <c:v>3013.4727160000002</c:v>
                      </c:pt>
                      <c:pt idx="2835">
                        <c:v>3014.4742560000004</c:v>
                      </c:pt>
                      <c:pt idx="2836">
                        <c:v>3015.49028</c:v>
                      </c:pt>
                      <c:pt idx="2837">
                        <c:v>3016.4903599999998</c:v>
                      </c:pt>
                      <c:pt idx="2838">
                        <c:v>3017.4888419999997</c:v>
                      </c:pt>
                      <c:pt idx="2839">
                        <c:v>3018.4902830000001</c:v>
                      </c:pt>
                      <c:pt idx="2840">
                        <c:v>3019.5047459999996</c:v>
                      </c:pt>
                      <c:pt idx="2841">
                        <c:v>3020.5065450000002</c:v>
                      </c:pt>
                      <c:pt idx="2842">
                        <c:v>3021.5077090000004</c:v>
                      </c:pt>
                      <c:pt idx="2843">
                        <c:v>3022.523502</c:v>
                      </c:pt>
                      <c:pt idx="2844">
                        <c:v>3023.5225620000001</c:v>
                      </c:pt>
                      <c:pt idx="2845">
                        <c:v>3024.5398740000001</c:v>
                      </c:pt>
                      <c:pt idx="2846">
                        <c:v>3025.5384459999996</c:v>
                      </c:pt>
                      <c:pt idx="2847">
                        <c:v>3026.536325</c:v>
                      </c:pt>
                      <c:pt idx="2848">
                        <c:v>3027.5542599999999</c:v>
                      </c:pt>
                      <c:pt idx="2849">
                        <c:v>3028.5548070000004</c:v>
                      </c:pt>
                      <c:pt idx="2850">
                        <c:v>3029.5524329999998</c:v>
                      </c:pt>
                      <c:pt idx="2851">
                        <c:v>3030.553938</c:v>
                      </c:pt>
                      <c:pt idx="2852">
                        <c:v>3031.5599130000001</c:v>
                      </c:pt>
                      <c:pt idx="2853">
                        <c:v>3032.5601370000004</c:v>
                      </c:pt>
                      <c:pt idx="2854">
                        <c:v>3033.569735</c:v>
                      </c:pt>
                      <c:pt idx="2855">
                        <c:v>3034.5674669999999</c:v>
                      </c:pt>
                      <c:pt idx="2856">
                        <c:v>3035.5704260000002</c:v>
                      </c:pt>
                      <c:pt idx="2857">
                        <c:v>3036.5728280000003</c:v>
                      </c:pt>
                      <c:pt idx="2858">
                        <c:v>3037.5726299999997</c:v>
                      </c:pt>
                      <c:pt idx="2859">
                        <c:v>3038.5690949999998</c:v>
                      </c:pt>
                      <c:pt idx="2860">
                        <c:v>3039.5732779999998</c:v>
                      </c:pt>
                      <c:pt idx="2861">
                        <c:v>3040.5694729999996</c:v>
                      </c:pt>
                      <c:pt idx="2862">
                        <c:v>3041.5690249999998</c:v>
                      </c:pt>
                      <c:pt idx="2863">
                        <c:v>3042.5687049999997</c:v>
                      </c:pt>
                      <c:pt idx="2864">
                        <c:v>3043.5721579999999</c:v>
                      </c:pt>
                      <c:pt idx="2865">
                        <c:v>3044.5752679999996</c:v>
                      </c:pt>
                      <c:pt idx="2866">
                        <c:v>3045.5786340000004</c:v>
                      </c:pt>
                      <c:pt idx="2867">
                        <c:v>3046.5753889999996</c:v>
                      </c:pt>
                      <c:pt idx="2868">
                        <c:v>3047.576693</c:v>
                      </c:pt>
                      <c:pt idx="2869">
                        <c:v>3048.5789370000002</c:v>
                      </c:pt>
                      <c:pt idx="2870">
                        <c:v>3049.5799200000001</c:v>
                      </c:pt>
                      <c:pt idx="2871">
                        <c:v>3050.5795710000002</c:v>
                      </c:pt>
                      <c:pt idx="2872">
                        <c:v>3051.59465</c:v>
                      </c:pt>
                      <c:pt idx="2873">
                        <c:v>3052.5958099999998</c:v>
                      </c:pt>
                      <c:pt idx="2874">
                        <c:v>3054.5942290000003</c:v>
                      </c:pt>
                      <c:pt idx="2875">
                        <c:v>3055.5945309999997</c:v>
                      </c:pt>
                      <c:pt idx="2876">
                        <c:v>3056.5947050000004</c:v>
                      </c:pt>
                      <c:pt idx="2877">
                        <c:v>3058.7890809999999</c:v>
                      </c:pt>
                      <c:pt idx="2878">
                        <c:v>3059.8030959999996</c:v>
                      </c:pt>
                      <c:pt idx="2879">
                        <c:v>3060.824603</c:v>
                      </c:pt>
                      <c:pt idx="2880">
                        <c:v>3063.8825049999996</c:v>
                      </c:pt>
                      <c:pt idx="2881">
                        <c:v>163.6564679999999</c:v>
                      </c:pt>
                      <c:pt idx="2882">
                        <c:v>164.64415400000007</c:v>
                      </c:pt>
                      <c:pt idx="2883">
                        <c:v>165.65650699999992</c:v>
                      </c:pt>
                      <c:pt idx="2884">
                        <c:v>166.6439049999999</c:v>
                      </c:pt>
                      <c:pt idx="2885">
                        <c:v>3053.5962380000001</c:v>
                      </c:pt>
                      <c:pt idx="2886">
                        <c:v>3057.5912850000004</c:v>
                      </c:pt>
                      <c:pt idx="2887">
                        <c:v>3061.8218459999998</c:v>
                      </c:pt>
                      <c:pt idx="2888">
                        <c:v>3062.8420480000004</c:v>
                      </c:pt>
                      <c:pt idx="2889">
                        <c:v>3064.9049869999999</c:v>
                      </c:pt>
                      <c:pt idx="2890">
                        <c:v>3065.9100660000004</c:v>
                      </c:pt>
                      <c:pt idx="2891">
                        <c:v>3066.9496740000004</c:v>
                      </c:pt>
                      <c:pt idx="2892">
                        <c:v>3067.9611290000003</c:v>
                      </c:pt>
                      <c:pt idx="2893">
                        <c:v>3068.9688589999996</c:v>
                      </c:pt>
                      <c:pt idx="2894">
                        <c:v>3069.9605810000003</c:v>
                      </c:pt>
                      <c:pt idx="2895">
                        <c:v>3070.9751960000003</c:v>
                      </c:pt>
                      <c:pt idx="2896">
                        <c:v>3071.9940180000003</c:v>
                      </c:pt>
                      <c:pt idx="2897">
                        <c:v>3073.0134280000002</c:v>
                      </c:pt>
                      <c:pt idx="2898">
                        <c:v>3074.0203430000001</c:v>
                      </c:pt>
                      <c:pt idx="2899">
                        <c:v>3074.951478</c:v>
                      </c:pt>
                      <c:pt idx="2900">
                        <c:v>3075.9529640000001</c:v>
                      </c:pt>
                      <c:pt idx="2901">
                        <c:v>3076.9521699999996</c:v>
                      </c:pt>
                      <c:pt idx="2902">
                        <c:v>3077.9528389999996</c:v>
                      </c:pt>
                      <c:pt idx="2903">
                        <c:v>3078.9523449999997</c:v>
                      </c:pt>
                      <c:pt idx="2904">
                        <c:v>3079.9681780000001</c:v>
                      </c:pt>
                      <c:pt idx="2905">
                        <c:v>3080.9686469999997</c:v>
                      </c:pt>
                      <c:pt idx="2906">
                        <c:v>3081.9732590000003</c:v>
                      </c:pt>
                      <c:pt idx="2907">
                        <c:v>3082.9872500000001</c:v>
                      </c:pt>
                      <c:pt idx="2908">
                        <c:v>3083.9837539999999</c:v>
                      </c:pt>
                      <c:pt idx="2909">
                        <c:v>3084.972049</c:v>
                      </c:pt>
                      <c:pt idx="2910">
                        <c:v>3085.9833820000003</c:v>
                      </c:pt>
                      <c:pt idx="2911">
                        <c:v>3086.9724859999997</c:v>
                      </c:pt>
                      <c:pt idx="2912">
                        <c:v>3087.98333</c:v>
                      </c:pt>
                      <c:pt idx="2913">
                        <c:v>3088.9846729999999</c:v>
                      </c:pt>
                      <c:pt idx="2914">
                        <c:v>3089.9730790000003</c:v>
                      </c:pt>
                      <c:pt idx="2915">
                        <c:v>3090.9835290000001</c:v>
                      </c:pt>
                      <c:pt idx="2916">
                        <c:v>3091.9799169999997</c:v>
                      </c:pt>
                      <c:pt idx="2917">
                        <c:v>3092.9867949999998</c:v>
                      </c:pt>
                      <c:pt idx="2918">
                        <c:v>3093.9836320000004</c:v>
                      </c:pt>
                      <c:pt idx="2919">
                        <c:v>3094.9794069999998</c:v>
                      </c:pt>
                      <c:pt idx="2920">
                        <c:v>3095.9845679999999</c:v>
                      </c:pt>
                      <c:pt idx="2921">
                        <c:v>3096.977457</c:v>
                      </c:pt>
                      <c:pt idx="2922">
                        <c:v>3097.9742930000002</c:v>
                      </c:pt>
                      <c:pt idx="2923">
                        <c:v>3098.9783390000002</c:v>
                      </c:pt>
                      <c:pt idx="2924">
                        <c:v>3099.9844119999998</c:v>
                      </c:pt>
                      <c:pt idx="2925">
                        <c:v>3100.9725109999999</c:v>
                      </c:pt>
                      <c:pt idx="2926">
                        <c:v>3101.9862839999996</c:v>
                      </c:pt>
                      <c:pt idx="2927">
                        <c:v>3102.9751340000003</c:v>
                      </c:pt>
                      <c:pt idx="2928">
                        <c:v>3103.98513</c:v>
                      </c:pt>
                      <c:pt idx="2929">
                        <c:v>3104.9759860000004</c:v>
                      </c:pt>
                      <c:pt idx="2930">
                        <c:v>3105.9740039999997</c:v>
                      </c:pt>
                      <c:pt idx="2931">
                        <c:v>3106.9753300000002</c:v>
                      </c:pt>
                      <c:pt idx="2932">
                        <c:v>3107.976662</c:v>
                      </c:pt>
                      <c:pt idx="2933">
                        <c:v>3108.972804</c:v>
                      </c:pt>
                      <c:pt idx="2934">
                        <c:v>3109.9850880000004</c:v>
                      </c:pt>
                      <c:pt idx="2935">
                        <c:v>3110.9799789999997</c:v>
                      </c:pt>
                      <c:pt idx="2936">
                        <c:v>3111.9782679999998</c:v>
                      </c:pt>
                      <c:pt idx="2937">
                        <c:v>3112.9756600000001</c:v>
                      </c:pt>
                      <c:pt idx="2938">
                        <c:v>3113.9731119999997</c:v>
                      </c:pt>
                      <c:pt idx="2939">
                        <c:v>3114.977801</c:v>
                      </c:pt>
                      <c:pt idx="2940">
                        <c:v>3115.9841560000004</c:v>
                      </c:pt>
                      <c:pt idx="2941">
                        <c:v>3116.9810040000002</c:v>
                      </c:pt>
                      <c:pt idx="2942">
                        <c:v>3117.9840430000004</c:v>
                      </c:pt>
                      <c:pt idx="2943">
                        <c:v>3118.9827500000001</c:v>
                      </c:pt>
                      <c:pt idx="2944">
                        <c:v>3119.9794140000004</c:v>
                      </c:pt>
                      <c:pt idx="2945">
                        <c:v>3120.9805130000004</c:v>
                      </c:pt>
                      <c:pt idx="2946">
                        <c:v>3121.9816849999997</c:v>
                      </c:pt>
                      <c:pt idx="2947">
                        <c:v>3122.9801710000002</c:v>
                      </c:pt>
                      <c:pt idx="2948">
                        <c:v>3123.979695</c:v>
                      </c:pt>
                      <c:pt idx="2949">
                        <c:v>3124.9799849999999</c:v>
                      </c:pt>
                      <c:pt idx="2950">
                        <c:v>3125.9855189999998</c:v>
                      </c:pt>
                      <c:pt idx="2951">
                        <c:v>3126.9855299999999</c:v>
                      </c:pt>
                      <c:pt idx="2952">
                        <c:v>3128.9721170000003</c:v>
                      </c:pt>
                      <c:pt idx="2953">
                        <c:v>3129.9833950000002</c:v>
                      </c:pt>
                      <c:pt idx="2954">
                        <c:v>3130.9725589999998</c:v>
                      </c:pt>
                      <c:pt idx="2955">
                        <c:v>3133.9832480000005</c:v>
                      </c:pt>
                      <c:pt idx="2956">
                        <c:v>3138.9791379999997</c:v>
                      </c:pt>
                      <c:pt idx="2957">
                        <c:v>158.631351</c:v>
                      </c:pt>
                      <c:pt idx="2958">
                        <c:v>159.63510599999995</c:v>
                      </c:pt>
                      <c:pt idx="2959">
                        <c:v>160.6356229999999</c:v>
                      </c:pt>
                      <c:pt idx="2960">
                        <c:v>161.64054499999997</c:v>
                      </c:pt>
                      <c:pt idx="2961">
                        <c:v>162.63326299999994</c:v>
                      </c:pt>
                      <c:pt idx="2962">
                        <c:v>3127.9737679999998</c:v>
                      </c:pt>
                      <c:pt idx="2963">
                        <c:v>3131.9729239999997</c:v>
                      </c:pt>
                      <c:pt idx="2964">
                        <c:v>3132.9751079999996</c:v>
                      </c:pt>
                      <c:pt idx="2965">
                        <c:v>3134.9801530000004</c:v>
                      </c:pt>
                      <c:pt idx="2966">
                        <c:v>3135.9838179999997</c:v>
                      </c:pt>
                      <c:pt idx="2967">
                        <c:v>3136.9839080000002</c:v>
                      </c:pt>
                      <c:pt idx="2968">
                        <c:v>3137.9830849999998</c:v>
                      </c:pt>
                      <c:pt idx="2969">
                        <c:v>3139.9734390000003</c:v>
                      </c:pt>
                      <c:pt idx="2970">
                        <c:v>3140.9858709999999</c:v>
                      </c:pt>
                      <c:pt idx="2971">
                        <c:v>3141.9744259999998</c:v>
                      </c:pt>
                      <c:pt idx="2972">
                        <c:v>3142.9787189999997</c:v>
                      </c:pt>
                      <c:pt idx="2973">
                        <c:v>3143.9866009999996</c:v>
                      </c:pt>
                      <c:pt idx="2974">
                        <c:v>3144.9847479999999</c:v>
                      </c:pt>
                      <c:pt idx="2975">
                        <c:v>3145.9853119999998</c:v>
                      </c:pt>
                      <c:pt idx="2976">
                        <c:v>3146.9854880000003</c:v>
                      </c:pt>
                      <c:pt idx="2977">
                        <c:v>3147.9791539999997</c:v>
                      </c:pt>
                      <c:pt idx="2978">
                        <c:v>3148.9748559999998</c:v>
                      </c:pt>
                      <c:pt idx="2979">
                        <c:v>3149.9782429999996</c:v>
                      </c:pt>
                      <c:pt idx="2980">
                        <c:v>3150.9753479999999</c:v>
                      </c:pt>
                      <c:pt idx="2981">
                        <c:v>3151.9767890000003</c:v>
                      </c:pt>
                      <c:pt idx="2982">
                        <c:v>3152.9783459999999</c:v>
                      </c:pt>
                      <c:pt idx="2983">
                        <c:v>3153.9841530000003</c:v>
                      </c:pt>
                      <c:pt idx="2984">
                        <c:v>3154.9857069999998</c:v>
                      </c:pt>
                      <c:pt idx="2985">
                        <c:v>3155.9900900000002</c:v>
                      </c:pt>
                      <c:pt idx="2986">
                        <c:v>3157.000841</c:v>
                      </c:pt>
                      <c:pt idx="2987">
                        <c:v>3157.9994669999996</c:v>
                      </c:pt>
                      <c:pt idx="2988">
                        <c:v>3159.0191139999997</c:v>
                      </c:pt>
                      <c:pt idx="2989">
                        <c:v>3160.0325059999996</c:v>
                      </c:pt>
                      <c:pt idx="2990">
                        <c:v>3161.020356</c:v>
                      </c:pt>
                      <c:pt idx="2991">
                        <c:v>3162.0249800000001</c:v>
                      </c:pt>
                      <c:pt idx="2992">
                        <c:v>3163.0243979999996</c:v>
                      </c:pt>
                      <c:pt idx="2993">
                        <c:v>3164.0209949999999</c:v>
                      </c:pt>
                      <c:pt idx="2994">
                        <c:v>3165.0313059999999</c:v>
                      </c:pt>
                      <c:pt idx="2995">
                        <c:v>3166.0316069999999</c:v>
                      </c:pt>
                      <c:pt idx="2996">
                        <c:v>3167.0465389999999</c:v>
                      </c:pt>
                      <c:pt idx="2997">
                        <c:v>3168.0479450000003</c:v>
                      </c:pt>
                      <c:pt idx="2998">
                        <c:v>3169.0622240000002</c:v>
                      </c:pt>
                      <c:pt idx="2999">
                        <c:v>3170.0783680000004</c:v>
                      </c:pt>
                      <c:pt idx="3000">
                        <c:v>3171.0798610000002</c:v>
                      </c:pt>
                      <c:pt idx="3001">
                        <c:v>3172.0775409999997</c:v>
                      </c:pt>
                      <c:pt idx="3002">
                        <c:v>3173.0767519999999</c:v>
                      </c:pt>
                      <c:pt idx="3003">
                        <c:v>3174.071449</c:v>
                      </c:pt>
                      <c:pt idx="3004">
                        <c:v>3175.077542</c:v>
                      </c:pt>
                      <c:pt idx="3005">
                        <c:v>3176.0682340000003</c:v>
                      </c:pt>
                      <c:pt idx="3006">
                        <c:v>3177.0783039999997</c:v>
                      </c:pt>
                      <c:pt idx="3007">
                        <c:v>3178.0767669999996</c:v>
                      </c:pt>
                      <c:pt idx="3008">
                        <c:v>3179.0708169999998</c:v>
                      </c:pt>
                      <c:pt idx="3009">
                        <c:v>3180.0693279999996</c:v>
                      </c:pt>
                      <c:pt idx="3010">
                        <c:v>3181.0711780000001</c:v>
                      </c:pt>
                      <c:pt idx="3011">
                        <c:v>3182.0691420000003</c:v>
                      </c:pt>
                      <c:pt idx="3012">
                        <c:v>3183.0887670000002</c:v>
                      </c:pt>
                      <c:pt idx="3013">
                        <c:v>3184.0955510000003</c:v>
                      </c:pt>
                      <c:pt idx="3014">
                        <c:v>3185.0827570000001</c:v>
                      </c:pt>
                      <c:pt idx="3015">
                        <c:v>3186.1019900000001</c:v>
                      </c:pt>
                      <c:pt idx="3016">
                        <c:v>3187.1038779999999</c:v>
                      </c:pt>
                      <c:pt idx="3017">
                        <c:v>3188.0993600000002</c:v>
                      </c:pt>
                      <c:pt idx="3018">
                        <c:v>3189.1106060000002</c:v>
                      </c:pt>
                      <c:pt idx="3019">
                        <c:v>3190.1014839999998</c:v>
                      </c:pt>
                      <c:pt idx="3020">
                        <c:v>3191.1113329999998</c:v>
                      </c:pt>
                      <c:pt idx="3021">
                        <c:v>3192.0974349999997</c:v>
                      </c:pt>
                      <c:pt idx="3022">
                        <c:v>3193.1076439999997</c:v>
                      </c:pt>
                      <c:pt idx="3023">
                        <c:v>3194.1015710000001</c:v>
                      </c:pt>
                      <c:pt idx="3024">
                        <c:v>3195.1104219999997</c:v>
                      </c:pt>
                      <c:pt idx="3025">
                        <c:v>3197.1027979999999</c:v>
                      </c:pt>
                      <c:pt idx="3026">
                        <c:v>3198.0972430000002</c:v>
                      </c:pt>
                      <c:pt idx="3027">
                        <c:v>3199.1185660000001</c:v>
                      </c:pt>
                      <c:pt idx="3028">
                        <c:v>3200.1279329999998</c:v>
                      </c:pt>
                      <c:pt idx="3029">
                        <c:v>3201.1167930000001</c:v>
                      </c:pt>
                      <c:pt idx="3030">
                        <c:v>3203.1161570000004</c:v>
                      </c:pt>
                      <c:pt idx="3031">
                        <c:v>3205.1337389999999</c:v>
                      </c:pt>
                      <c:pt idx="3032">
                        <c:v>3206.1533129999998</c:v>
                      </c:pt>
                      <c:pt idx="3033">
                        <c:v>3208.1502090000004</c:v>
                      </c:pt>
                      <c:pt idx="3034">
                        <c:v>3211.1498750000001</c:v>
                      </c:pt>
                      <c:pt idx="3035">
                        <c:v>3212.1456669999998</c:v>
                      </c:pt>
                      <c:pt idx="3036">
                        <c:v>154.63043700000003</c:v>
                      </c:pt>
                      <c:pt idx="3037">
                        <c:v>155.63135499999999</c:v>
                      </c:pt>
                      <c:pt idx="3038">
                        <c:v>156.63341500000001</c:v>
                      </c:pt>
                      <c:pt idx="3039">
                        <c:v>157.63381000000004</c:v>
                      </c:pt>
                      <c:pt idx="3040">
                        <c:v>3196.1064550000001</c:v>
                      </c:pt>
                      <c:pt idx="3041">
                        <c:v>3202.120621</c:v>
                      </c:pt>
                      <c:pt idx="3042">
                        <c:v>3204.1319299999996</c:v>
                      </c:pt>
                      <c:pt idx="3043">
                        <c:v>3207.1568349999998</c:v>
                      </c:pt>
                      <c:pt idx="3044">
                        <c:v>3209.1509550000001</c:v>
                      </c:pt>
                      <c:pt idx="3045">
                        <c:v>3210.1475549999996</c:v>
                      </c:pt>
                      <c:pt idx="3046">
                        <c:v>3213.1491349999997</c:v>
                      </c:pt>
                      <c:pt idx="3047">
                        <c:v>3214.15373</c:v>
                      </c:pt>
                      <c:pt idx="3048">
                        <c:v>3215.1613420000003</c:v>
                      </c:pt>
                      <c:pt idx="3049">
                        <c:v>3216.187484</c:v>
                      </c:pt>
                      <c:pt idx="3050">
                        <c:v>3217.1783750000004</c:v>
                      </c:pt>
                      <c:pt idx="3051">
                        <c:v>3218.2055739999996</c:v>
                      </c:pt>
                      <c:pt idx="3052">
                        <c:v>3219.2064399999999</c:v>
                      </c:pt>
                      <c:pt idx="3053">
                        <c:v>3220.2330350000002</c:v>
                      </c:pt>
                      <c:pt idx="3054">
                        <c:v>3221.2340430000004</c:v>
                      </c:pt>
                      <c:pt idx="3055">
                        <c:v>3222.2377509999997</c:v>
                      </c:pt>
                      <c:pt idx="3056">
                        <c:v>3223.2371899999998</c:v>
                      </c:pt>
                      <c:pt idx="3057">
                        <c:v>3224.2271090000004</c:v>
                      </c:pt>
                      <c:pt idx="3058">
                        <c:v>3225.2354340000002</c:v>
                      </c:pt>
                      <c:pt idx="3059">
                        <c:v>3226.2236579999999</c:v>
                      </c:pt>
                      <c:pt idx="3060">
                        <c:v>3227.242174</c:v>
                      </c:pt>
                      <c:pt idx="3061">
                        <c:v>3228.2428170000003</c:v>
                      </c:pt>
                      <c:pt idx="3062">
                        <c:v>3229.2517209999996</c:v>
                      </c:pt>
                      <c:pt idx="3063">
                        <c:v>3230.2663400000001</c:v>
                      </c:pt>
                      <c:pt idx="3064">
                        <c:v>3231.2684159999999</c:v>
                      </c:pt>
                      <c:pt idx="3065">
                        <c:v>3232.2569510000003</c:v>
                      </c:pt>
                      <c:pt idx="3066">
                        <c:v>3233.2636460000003</c:v>
                      </c:pt>
                      <c:pt idx="3067">
                        <c:v>3234.2818379999999</c:v>
                      </c:pt>
                      <c:pt idx="3068">
                        <c:v>3235.2783399999998</c:v>
                      </c:pt>
                      <c:pt idx="3069">
                        <c:v>3236.2816270000003</c:v>
                      </c:pt>
                      <c:pt idx="3070">
                        <c:v>3237.2972289999998</c:v>
                      </c:pt>
                      <c:pt idx="3071">
                        <c:v>3238.3129140000001</c:v>
                      </c:pt>
                      <c:pt idx="3072">
                        <c:v>3239.3012189999999</c:v>
                      </c:pt>
                      <c:pt idx="3073">
                        <c:v>3240.3019169999998</c:v>
                      </c:pt>
                      <c:pt idx="3074">
                        <c:v>3241.3285459999997</c:v>
                      </c:pt>
                      <c:pt idx="3075">
                        <c:v>3242.3412159999998</c:v>
                      </c:pt>
                      <c:pt idx="3076">
                        <c:v>3243.3464110000004</c:v>
                      </c:pt>
                      <c:pt idx="3077">
                        <c:v>3244.3415910000003</c:v>
                      </c:pt>
                      <c:pt idx="3078">
                        <c:v>3245.3630389999998</c:v>
                      </c:pt>
                      <c:pt idx="3079">
                        <c:v>3246.3611780000001</c:v>
                      </c:pt>
                      <c:pt idx="3080">
                        <c:v>3247.3572830000003</c:v>
                      </c:pt>
                      <c:pt idx="3081">
                        <c:v>3248.3566680000004</c:v>
                      </c:pt>
                      <c:pt idx="3082">
                        <c:v>3249.353854</c:v>
                      </c:pt>
                      <c:pt idx="3083">
                        <c:v>3250.3764199999996</c:v>
                      </c:pt>
                      <c:pt idx="3084">
                        <c:v>3251.3744649999999</c:v>
                      </c:pt>
                      <c:pt idx="3085">
                        <c:v>3252.3901040000001</c:v>
                      </c:pt>
                      <c:pt idx="3086">
                        <c:v>3253.3904030000003</c:v>
                      </c:pt>
                      <c:pt idx="3087">
                        <c:v>3254.3811180000002</c:v>
                      </c:pt>
                      <c:pt idx="3088">
                        <c:v>3255.3811020000003</c:v>
                      </c:pt>
                      <c:pt idx="3089">
                        <c:v>3256.3908819999997</c:v>
                      </c:pt>
                      <c:pt idx="3090">
                        <c:v>3257.3888459999998</c:v>
                      </c:pt>
                      <c:pt idx="3091">
                        <c:v>3258.388156</c:v>
                      </c:pt>
                      <c:pt idx="3092">
                        <c:v>3259.3915699999998</c:v>
                      </c:pt>
                      <c:pt idx="3093">
                        <c:v>3260.3966449999998</c:v>
                      </c:pt>
                      <c:pt idx="3094">
                        <c:v>3261.4007389999997</c:v>
                      </c:pt>
                      <c:pt idx="3095">
                        <c:v>3262.407768</c:v>
                      </c:pt>
                      <c:pt idx="3096">
                        <c:v>3263.408015</c:v>
                      </c:pt>
                      <c:pt idx="3097">
                        <c:v>3264.4059850000003</c:v>
                      </c:pt>
                      <c:pt idx="3098">
                        <c:v>3265.406892</c:v>
                      </c:pt>
                      <c:pt idx="3099">
                        <c:v>3266.4042689999997</c:v>
                      </c:pt>
                      <c:pt idx="3100">
                        <c:v>3267.3991329999999</c:v>
                      </c:pt>
                      <c:pt idx="3101">
                        <c:v>3268.4026789999998</c:v>
                      </c:pt>
                      <c:pt idx="3102">
                        <c:v>3269.4075990000001</c:v>
                      </c:pt>
                      <c:pt idx="3103">
                        <c:v>3270.407921</c:v>
                      </c:pt>
                      <c:pt idx="3104">
                        <c:v>3271.4054210000004</c:v>
                      </c:pt>
                      <c:pt idx="3105">
                        <c:v>3272.4094990000003</c:v>
                      </c:pt>
                      <c:pt idx="3106">
                        <c:v>3273.4175830000004</c:v>
                      </c:pt>
                      <c:pt idx="3107">
                        <c:v>3274.4392440000001</c:v>
                      </c:pt>
                      <c:pt idx="3108">
                        <c:v>3275.4284420000004</c:v>
                      </c:pt>
                      <c:pt idx="3109">
                        <c:v>3276.4561910000002</c:v>
                      </c:pt>
                      <c:pt idx="3110">
                        <c:v>3277.440251</c:v>
                      </c:pt>
                      <c:pt idx="3111">
                        <c:v>3278.4563980000003</c:v>
                      </c:pt>
                      <c:pt idx="3112">
                        <c:v>3280.4869339999996</c:v>
                      </c:pt>
                      <c:pt idx="3113">
                        <c:v>3282.4799780000003</c:v>
                      </c:pt>
                      <c:pt idx="3114">
                        <c:v>3285.4756589999997</c:v>
                      </c:pt>
                      <c:pt idx="3115">
                        <c:v>150.62693899999999</c:v>
                      </c:pt>
                      <c:pt idx="3116">
                        <c:v>151.6145489999999</c:v>
                      </c:pt>
                      <c:pt idx="3117">
                        <c:v>152.62915199999998</c:v>
                      </c:pt>
                      <c:pt idx="3118">
                        <c:v>153.64251400000012</c:v>
                      </c:pt>
                      <c:pt idx="3119">
                        <c:v>3279.4861810000002</c:v>
                      </c:pt>
                      <c:pt idx="3120">
                        <c:v>3281.4736570000005</c:v>
                      </c:pt>
                      <c:pt idx="3121">
                        <c:v>3283.4863789999999</c:v>
                      </c:pt>
                      <c:pt idx="3122">
                        <c:v>3284.4857579999998</c:v>
                      </c:pt>
                      <c:pt idx="3123">
                        <c:v>3286.49719</c:v>
                      </c:pt>
                      <c:pt idx="3124">
                        <c:v>3287.4983830000001</c:v>
                      </c:pt>
                      <c:pt idx="3125">
                        <c:v>3288.4992940000002</c:v>
                      </c:pt>
                      <c:pt idx="3126">
                        <c:v>3289.4975450000002</c:v>
                      </c:pt>
                      <c:pt idx="3127">
                        <c:v>3290.5021139999999</c:v>
                      </c:pt>
                      <c:pt idx="3128">
                        <c:v>3291.5064080000002</c:v>
                      </c:pt>
                      <c:pt idx="3129">
                        <c:v>3292.5246299999999</c:v>
                      </c:pt>
                      <c:pt idx="3130">
                        <c:v>3293.528945</c:v>
                      </c:pt>
                      <c:pt idx="3131">
                        <c:v>3294.5273020000004</c:v>
                      </c:pt>
                      <c:pt idx="3132">
                        <c:v>3295.5297490000003</c:v>
                      </c:pt>
                      <c:pt idx="3133">
                        <c:v>3296.5254949999999</c:v>
                      </c:pt>
                      <c:pt idx="3134">
                        <c:v>3297.5256840000002</c:v>
                      </c:pt>
                      <c:pt idx="3135">
                        <c:v>3298.5274140000001</c:v>
                      </c:pt>
                      <c:pt idx="3136">
                        <c:v>3299.5283909999998</c:v>
                      </c:pt>
                      <c:pt idx="3137">
                        <c:v>3300.5208430000002</c:v>
                      </c:pt>
                      <c:pt idx="3138">
                        <c:v>3301.5337870000003</c:v>
                      </c:pt>
                      <c:pt idx="3139">
                        <c:v>3302.5349880000003</c:v>
                      </c:pt>
                      <c:pt idx="3140">
                        <c:v>3303.5233360000002</c:v>
                      </c:pt>
                      <c:pt idx="3141">
                        <c:v>3304.5289009999997</c:v>
                      </c:pt>
                      <c:pt idx="3142">
                        <c:v>3305.5316240000002</c:v>
                      </c:pt>
                      <c:pt idx="3143">
                        <c:v>3306.5318520000001</c:v>
                      </c:pt>
                      <c:pt idx="3144">
                        <c:v>3307.5189890000001</c:v>
                      </c:pt>
                      <c:pt idx="3145">
                        <c:v>3308.5368550000003</c:v>
                      </c:pt>
                      <c:pt idx="3146">
                        <c:v>3309.5482300000003</c:v>
                      </c:pt>
                      <c:pt idx="3147">
                        <c:v>3310.5530449999997</c:v>
                      </c:pt>
                      <c:pt idx="3148">
                        <c:v>3311.5682420000003</c:v>
                      </c:pt>
                      <c:pt idx="3149">
                        <c:v>3312.5841</c:v>
                      </c:pt>
                      <c:pt idx="3150">
                        <c:v>3313.5840770000004</c:v>
                      </c:pt>
                      <c:pt idx="3151">
                        <c:v>3314.5944579999996</c:v>
                      </c:pt>
                      <c:pt idx="3152">
                        <c:v>3315.5830420000002</c:v>
                      </c:pt>
                      <c:pt idx="3153">
                        <c:v>3316.5842890000004</c:v>
                      </c:pt>
                      <c:pt idx="3154">
                        <c:v>3317.5963860000002</c:v>
                      </c:pt>
                      <c:pt idx="3155">
                        <c:v>3318.5941800000001</c:v>
                      </c:pt>
                      <c:pt idx="3156">
                        <c:v>3319.5944710000003</c:v>
                      </c:pt>
                      <c:pt idx="3157">
                        <c:v>3320.5856860000004</c:v>
                      </c:pt>
                      <c:pt idx="3158">
                        <c:v>3321.5844420000003</c:v>
                      </c:pt>
                      <c:pt idx="3159">
                        <c:v>3322.584151</c:v>
                      </c:pt>
                      <c:pt idx="3160">
                        <c:v>3323.5869670000002</c:v>
                      </c:pt>
                      <c:pt idx="3161">
                        <c:v>3324.5870960000002</c:v>
                      </c:pt>
                      <c:pt idx="3162">
                        <c:v>3325.5928860000004</c:v>
                      </c:pt>
                      <c:pt idx="3163">
                        <c:v>3326.5871889999999</c:v>
                      </c:pt>
                      <c:pt idx="3164">
                        <c:v>3327.5867980000003</c:v>
                      </c:pt>
                      <c:pt idx="3165">
                        <c:v>3328.5818069999996</c:v>
                      </c:pt>
                      <c:pt idx="3166">
                        <c:v>3329.5899049999998</c:v>
                      </c:pt>
                      <c:pt idx="3167">
                        <c:v>3330.6085089999997</c:v>
                      </c:pt>
                      <c:pt idx="3168">
                        <c:v>3331.6024610000004</c:v>
                      </c:pt>
                      <c:pt idx="3169">
                        <c:v>3332.6023740000001</c:v>
                      </c:pt>
                      <c:pt idx="3170">
                        <c:v>3333.6083179999996</c:v>
                      </c:pt>
                      <c:pt idx="3171">
                        <c:v>3334.6114820000003</c:v>
                      </c:pt>
                      <c:pt idx="3172">
                        <c:v>3335.6084129999999</c:v>
                      </c:pt>
                      <c:pt idx="3173">
                        <c:v>3336.6126480000003</c:v>
                      </c:pt>
                      <c:pt idx="3174">
                        <c:v>3337.6363010000005</c:v>
                      </c:pt>
                      <c:pt idx="3175">
                        <c:v>3338.6353060000001</c:v>
                      </c:pt>
                      <c:pt idx="3176">
                        <c:v>3339.6509990000004</c:v>
                      </c:pt>
                      <c:pt idx="3177">
                        <c:v>3340.6514150000003</c:v>
                      </c:pt>
                      <c:pt idx="3178">
                        <c:v>3341.6453350000002</c:v>
                      </c:pt>
                      <c:pt idx="3179">
                        <c:v>3342.6551849999996</c:v>
                      </c:pt>
                      <c:pt idx="3180">
                        <c:v>3343.6550829999996</c:v>
                      </c:pt>
                      <c:pt idx="3181">
                        <c:v>3344.6539409999996</c:v>
                      </c:pt>
                      <c:pt idx="3182">
                        <c:v>3345.6553199999998</c:v>
                      </c:pt>
                      <c:pt idx="3183">
                        <c:v>3346.6494460000004</c:v>
                      </c:pt>
                      <c:pt idx="3184">
                        <c:v>3347.6470170000002</c:v>
                      </c:pt>
                      <c:pt idx="3185">
                        <c:v>3348.6510760000001</c:v>
                      </c:pt>
                      <c:pt idx="3186">
                        <c:v>3349.6645010000002</c:v>
                      </c:pt>
                      <c:pt idx="3187">
                        <c:v>3350.6658530000004</c:v>
                      </c:pt>
                      <c:pt idx="3188">
                        <c:v>3351.6734189999997</c:v>
                      </c:pt>
                      <c:pt idx="3189">
                        <c:v>3354.6875410000002</c:v>
                      </c:pt>
                      <c:pt idx="3190">
                        <c:v>3355.6885110000003</c:v>
                      </c:pt>
                      <c:pt idx="3191">
                        <c:v>3356.6870449999997</c:v>
                      </c:pt>
                      <c:pt idx="3192">
                        <c:v>3357.6824349999997</c:v>
                      </c:pt>
                      <c:pt idx="3193">
                        <c:v>3358.691804</c:v>
                      </c:pt>
                      <c:pt idx="3194">
                        <c:v>3360.701282</c:v>
                      </c:pt>
                      <c:pt idx="3195">
                        <c:v>3361.6992749999999</c:v>
                      </c:pt>
                      <c:pt idx="3196">
                        <c:v>3362.6927519999999</c:v>
                      </c:pt>
                      <c:pt idx="3197">
                        <c:v>3364.7065259999999</c:v>
                      </c:pt>
                      <c:pt idx="3198">
                        <c:v>146.62358599999993</c:v>
                      </c:pt>
                      <c:pt idx="3199">
                        <c:v>147.62462299999993</c:v>
                      </c:pt>
                      <c:pt idx="3200">
                        <c:v>148.6261669999999</c:v>
                      </c:pt>
                      <c:pt idx="3201">
                        <c:v>149.62753399999997</c:v>
                      </c:pt>
                      <c:pt idx="3202">
                        <c:v>3352.6740319999999</c:v>
                      </c:pt>
                      <c:pt idx="3203">
                        <c:v>3353.6736650000003</c:v>
                      </c:pt>
                      <c:pt idx="3204">
                        <c:v>3359.7009399999997</c:v>
                      </c:pt>
                      <c:pt idx="3205">
                        <c:v>3363.7006719999999</c:v>
                      </c:pt>
                      <c:pt idx="3206">
                        <c:v>3365.7050289999997</c:v>
                      </c:pt>
                      <c:pt idx="3207">
                        <c:v>3366.7028339999997</c:v>
                      </c:pt>
                      <c:pt idx="3208">
                        <c:v>3367.7043979999999</c:v>
                      </c:pt>
                      <c:pt idx="3209">
                        <c:v>3368.6944659999999</c:v>
                      </c:pt>
                      <c:pt idx="3210">
                        <c:v>3369.7045319999997</c:v>
                      </c:pt>
                      <c:pt idx="3211">
                        <c:v>3370.692814</c:v>
                      </c:pt>
                      <c:pt idx="3212">
                        <c:v>3371.7042799999999</c:v>
                      </c:pt>
                      <c:pt idx="3213">
                        <c:v>3372.7027420000004</c:v>
                      </c:pt>
                      <c:pt idx="3214">
                        <c:v>3373.7008249999999</c:v>
                      </c:pt>
                      <c:pt idx="3215">
                        <c:v>3374.7175790000001</c:v>
                      </c:pt>
                      <c:pt idx="3216">
                        <c:v>3375.7325760000003</c:v>
                      </c:pt>
                      <c:pt idx="3217">
                        <c:v>3376.7486689999996</c:v>
                      </c:pt>
                      <c:pt idx="3218">
                        <c:v>3377.7496380000002</c:v>
                      </c:pt>
                      <c:pt idx="3219">
                        <c:v>3378.7496899999996</c:v>
                      </c:pt>
                      <c:pt idx="3220">
                        <c:v>3379.7500339999997</c:v>
                      </c:pt>
                      <c:pt idx="3221">
                        <c:v>3380.7478700000001</c:v>
                      </c:pt>
                      <c:pt idx="3222">
                        <c:v>3381.7642489999998</c:v>
                      </c:pt>
                      <c:pt idx="3223">
                        <c:v>3382.763954</c:v>
                      </c:pt>
                      <c:pt idx="3224">
                        <c:v>3383.7801159999999</c:v>
                      </c:pt>
                      <c:pt idx="3225">
                        <c:v>3384.7815149999997</c:v>
                      </c:pt>
                      <c:pt idx="3226">
                        <c:v>3385.7712899999997</c:v>
                      </c:pt>
                      <c:pt idx="3227">
                        <c:v>3386.7772370000002</c:v>
                      </c:pt>
                      <c:pt idx="3228">
                        <c:v>3387.7778010000002</c:v>
                      </c:pt>
                      <c:pt idx="3229">
                        <c:v>3388.7783799999997</c:v>
                      </c:pt>
                      <c:pt idx="3230">
                        <c:v>3389.8004819999996</c:v>
                      </c:pt>
                      <c:pt idx="3231">
                        <c:v>3390.8051859999996</c:v>
                      </c:pt>
                      <c:pt idx="3232">
                        <c:v>3391.8178760000001</c:v>
                      </c:pt>
                      <c:pt idx="3233">
                        <c:v>3392.8171670000002</c:v>
                      </c:pt>
                      <c:pt idx="3234">
                        <c:v>3393.827225</c:v>
                      </c:pt>
                      <c:pt idx="3235">
                        <c:v>3394.8274449999999</c:v>
                      </c:pt>
                      <c:pt idx="3236">
                        <c:v>3395.8188609999997</c:v>
                      </c:pt>
                      <c:pt idx="3237">
                        <c:v>3396.8227630000001</c:v>
                      </c:pt>
                      <c:pt idx="3238">
                        <c:v>3397.8236129999996</c:v>
                      </c:pt>
                      <c:pt idx="3239">
                        <c:v>3398.8270700000003</c:v>
                      </c:pt>
                      <c:pt idx="3240">
                        <c:v>3399.8265490000003</c:v>
                      </c:pt>
                      <c:pt idx="3241">
                        <c:v>3400.8278749999999</c:v>
                      </c:pt>
                      <c:pt idx="3242">
                        <c:v>3401.8432430000003</c:v>
                      </c:pt>
                      <c:pt idx="3243">
                        <c:v>3402.8591459999998</c:v>
                      </c:pt>
                      <c:pt idx="3244">
                        <c:v>3403.8575060000003</c:v>
                      </c:pt>
                      <c:pt idx="3245">
                        <c:v>3404.8598959999999</c:v>
                      </c:pt>
                      <c:pt idx="3246">
                        <c:v>3405.8601779999999</c:v>
                      </c:pt>
                      <c:pt idx="3247">
                        <c:v>3406.8603549999998</c:v>
                      </c:pt>
                      <c:pt idx="3248">
                        <c:v>3407.8520120000003</c:v>
                      </c:pt>
                      <c:pt idx="3249">
                        <c:v>3408.8576469999998</c:v>
                      </c:pt>
                      <c:pt idx="3250">
                        <c:v>3409.8731239999997</c:v>
                      </c:pt>
                      <c:pt idx="3251">
                        <c:v>3410.890069</c:v>
                      </c:pt>
                      <c:pt idx="3252">
                        <c:v>3411.9048140000004</c:v>
                      </c:pt>
                      <c:pt idx="3253">
                        <c:v>3412.9012599999996</c:v>
                      </c:pt>
                      <c:pt idx="3254">
                        <c:v>3413.8960639999996</c:v>
                      </c:pt>
                      <c:pt idx="3255">
                        <c:v>3414.9075599999996</c:v>
                      </c:pt>
                      <c:pt idx="3256">
                        <c:v>3415.9062400000003</c:v>
                      </c:pt>
                      <c:pt idx="3257">
                        <c:v>3416.9017590000003</c:v>
                      </c:pt>
                      <c:pt idx="3258">
                        <c:v>3417.9086729999999</c:v>
                      </c:pt>
                      <c:pt idx="3259">
                        <c:v>3418.9093819999998</c:v>
                      </c:pt>
                      <c:pt idx="3260">
                        <c:v>3419.8959539999996</c:v>
                      </c:pt>
                      <c:pt idx="3261">
                        <c:v>3420.9091740000003</c:v>
                      </c:pt>
                      <c:pt idx="3262">
                        <c:v>3421.9028760000001</c:v>
                      </c:pt>
                      <c:pt idx="3263">
                        <c:v>3422.894276</c:v>
                      </c:pt>
                      <c:pt idx="3264">
                        <c:v>3423.8978639999996</c:v>
                      </c:pt>
                      <c:pt idx="3265">
                        <c:v>3424.8983189999999</c:v>
                      </c:pt>
                      <c:pt idx="3266">
                        <c:v>3425.8974029999999</c:v>
                      </c:pt>
                      <c:pt idx="3267">
                        <c:v>3426.8991409999999</c:v>
                      </c:pt>
                      <c:pt idx="3268">
                        <c:v>3427.8977619999996</c:v>
                      </c:pt>
                      <c:pt idx="3269">
                        <c:v>3428.9103029999997</c:v>
                      </c:pt>
                      <c:pt idx="3270">
                        <c:v>3429.9213529999997</c:v>
                      </c:pt>
                      <c:pt idx="3271">
                        <c:v>3430.9236099999998</c:v>
                      </c:pt>
                      <c:pt idx="3272">
                        <c:v>3431.926117</c:v>
                      </c:pt>
                      <c:pt idx="3273">
                        <c:v>3432.936138</c:v>
                      </c:pt>
                      <c:pt idx="3274">
                        <c:v>3433.9294980000004</c:v>
                      </c:pt>
                      <c:pt idx="3275">
                        <c:v>3436.9384490000002</c:v>
                      </c:pt>
                      <c:pt idx="3276">
                        <c:v>3437.9440219999997</c:v>
                      </c:pt>
                      <c:pt idx="3277">
                        <c:v>3438.9551769999998</c:v>
                      </c:pt>
                      <c:pt idx="3278">
                        <c:v>142.61985899999991</c:v>
                      </c:pt>
                      <c:pt idx="3279">
                        <c:v>143.62135499999999</c:v>
                      </c:pt>
                      <c:pt idx="3280">
                        <c:v>144.61952199999996</c:v>
                      </c:pt>
                      <c:pt idx="3281">
                        <c:v>145.62362000000007</c:v>
                      </c:pt>
                      <c:pt idx="3282">
                        <c:v>3434.9271399999998</c:v>
                      </c:pt>
                      <c:pt idx="3283">
                        <c:v>3435.9331769999999</c:v>
                      </c:pt>
                      <c:pt idx="3284">
                        <c:v>3439.9534359999998</c:v>
                      </c:pt>
                      <c:pt idx="3285">
                        <c:v>3440.9487980000004</c:v>
                      </c:pt>
                      <c:pt idx="3286">
                        <c:v>3441.9497709999996</c:v>
                      </c:pt>
                      <c:pt idx="3287">
                        <c:v>3442.9525540000004</c:v>
                      </c:pt>
                      <c:pt idx="3288">
                        <c:v>3443.9655350000003</c:v>
                      </c:pt>
                      <c:pt idx="3289">
                        <c:v>3444.9596890000003</c:v>
                      </c:pt>
                      <c:pt idx="3290">
                        <c:v>3445.9673869999997</c:v>
                      </c:pt>
                      <c:pt idx="3291">
                        <c:v>3446.967157</c:v>
                      </c:pt>
                      <c:pt idx="3292">
                        <c:v>3447.9687860000004</c:v>
                      </c:pt>
                      <c:pt idx="3293">
                        <c:v>3448.985111</c:v>
                      </c:pt>
                      <c:pt idx="3294">
                        <c:v>3449.9795290000002</c:v>
                      </c:pt>
                      <c:pt idx="3295">
                        <c:v>3450.9779019999996</c:v>
                      </c:pt>
                      <c:pt idx="3296">
                        <c:v>3451.9844830000002</c:v>
                      </c:pt>
                      <c:pt idx="3297">
                        <c:v>3452.9786059999997</c:v>
                      </c:pt>
                      <c:pt idx="3298">
                        <c:v>3453.9731060000004</c:v>
                      </c:pt>
                      <c:pt idx="3299">
                        <c:v>3454.9725850000004</c:v>
                      </c:pt>
                      <c:pt idx="3300">
                        <c:v>3455.9799679999996</c:v>
                      </c:pt>
                      <c:pt idx="3301">
                        <c:v>3456.9854660000001</c:v>
                      </c:pt>
                      <c:pt idx="3302">
                        <c:v>3457.9800480000004</c:v>
                      </c:pt>
                      <c:pt idx="3303">
                        <c:v>3458.9808190000003</c:v>
                      </c:pt>
                      <c:pt idx="3304">
                        <c:v>3459.9745899999998</c:v>
                      </c:pt>
                      <c:pt idx="3305">
                        <c:v>3460.9824639999997</c:v>
                      </c:pt>
                      <c:pt idx="3306">
                        <c:v>3461.9832150000002</c:v>
                      </c:pt>
                      <c:pt idx="3307">
                        <c:v>3462.9869470000003</c:v>
                      </c:pt>
                      <c:pt idx="3308">
                        <c:v>3463.9763380000004</c:v>
                      </c:pt>
                      <c:pt idx="3309">
                        <c:v>3464.9778539999998</c:v>
                      </c:pt>
                      <c:pt idx="3310">
                        <c:v>3465.9758400000001</c:v>
                      </c:pt>
                      <c:pt idx="3311">
                        <c:v>3466.9857469999997</c:v>
                      </c:pt>
                      <c:pt idx="3312">
                        <c:v>3467.9743980000003</c:v>
                      </c:pt>
                      <c:pt idx="3313">
                        <c:v>3468.9807959999998</c:v>
                      </c:pt>
                      <c:pt idx="3314">
                        <c:v>3469.978615</c:v>
                      </c:pt>
                      <c:pt idx="3315">
                        <c:v>3470.9819340000004</c:v>
                      </c:pt>
                      <c:pt idx="3316">
                        <c:v>3471.981487</c:v>
                      </c:pt>
                      <c:pt idx="3317">
                        <c:v>3472.9723359999998</c:v>
                      </c:pt>
                      <c:pt idx="3318">
                        <c:v>3473.9787470000001</c:v>
                      </c:pt>
                      <c:pt idx="3319">
                        <c:v>3474.9889810000004</c:v>
                      </c:pt>
                      <c:pt idx="3320">
                        <c:v>3476.0157349999999</c:v>
                      </c:pt>
                      <c:pt idx="3321">
                        <c:v>3477.011681</c:v>
                      </c:pt>
                      <c:pt idx="3322">
                        <c:v>3478.0083269999996</c:v>
                      </c:pt>
                      <c:pt idx="3323">
                        <c:v>3479.004484</c:v>
                      </c:pt>
                      <c:pt idx="3324">
                        <c:v>3480.0058060000001</c:v>
                      </c:pt>
                      <c:pt idx="3325">
                        <c:v>3481.006488</c:v>
                      </c:pt>
                      <c:pt idx="3326">
                        <c:v>3482.0180049999999</c:v>
                      </c:pt>
                      <c:pt idx="3327">
                        <c:v>3483.0156960000004</c:v>
                      </c:pt>
                      <c:pt idx="3328">
                        <c:v>3484.0304770000002</c:v>
                      </c:pt>
                      <c:pt idx="3329">
                        <c:v>3485.0259569999998</c:v>
                      </c:pt>
                      <c:pt idx="3330">
                        <c:v>3486.0307130000001</c:v>
                      </c:pt>
                      <c:pt idx="3331">
                        <c:v>3487.031594</c:v>
                      </c:pt>
                      <c:pt idx="3332">
                        <c:v>3488.0228900000002</c:v>
                      </c:pt>
                      <c:pt idx="3333">
                        <c:v>3489.025603</c:v>
                      </c:pt>
                      <c:pt idx="3334">
                        <c:v>3490.0303780000004</c:v>
                      </c:pt>
                      <c:pt idx="3335">
                        <c:v>3491.0309550000002</c:v>
                      </c:pt>
                      <c:pt idx="3336">
                        <c:v>3492.0344580000001</c:v>
                      </c:pt>
                      <c:pt idx="3337">
                        <c:v>3493.0607540000001</c:v>
                      </c:pt>
                      <c:pt idx="3338">
                        <c:v>3494.0538420000003</c:v>
                      </c:pt>
                      <c:pt idx="3339">
                        <c:v>3495.064797</c:v>
                      </c:pt>
                      <c:pt idx="3340">
                        <c:v>3496.0625449999998</c:v>
                      </c:pt>
                      <c:pt idx="3341">
                        <c:v>3497.0571319999999</c:v>
                      </c:pt>
                      <c:pt idx="3342">
                        <c:v>3498.0648060000003</c:v>
                      </c:pt>
                      <c:pt idx="3343">
                        <c:v>3499.0663640000002</c:v>
                      </c:pt>
                      <c:pt idx="3344">
                        <c:v>3500.0663020000002</c:v>
                      </c:pt>
                      <c:pt idx="3345">
                        <c:v>3501.0724970000001</c:v>
                      </c:pt>
                      <c:pt idx="3346">
                        <c:v>3502.0722420000002</c:v>
                      </c:pt>
                      <c:pt idx="3347">
                        <c:v>3503.0784450000001</c:v>
                      </c:pt>
                      <c:pt idx="3348">
                        <c:v>3505.0713569999998</c:v>
                      </c:pt>
                      <c:pt idx="3349">
                        <c:v>3506.075589</c:v>
                      </c:pt>
                      <c:pt idx="3350">
                        <c:v>3508.0769559999999</c:v>
                      </c:pt>
                      <c:pt idx="3351">
                        <c:v>3509.0890419999996</c:v>
                      </c:pt>
                      <c:pt idx="3352">
                        <c:v>3510.0908239999999</c:v>
                      </c:pt>
                      <c:pt idx="3353">
                        <c:v>3512.101208</c:v>
                      </c:pt>
                      <c:pt idx="3354">
                        <c:v>3513.1053549999997</c:v>
                      </c:pt>
                      <c:pt idx="3355">
                        <c:v>138.62781799999993</c:v>
                      </c:pt>
                      <c:pt idx="3356">
                        <c:v>139.62538300000006</c:v>
                      </c:pt>
                      <c:pt idx="3357">
                        <c:v>140.62329999999997</c:v>
                      </c:pt>
                      <c:pt idx="3358">
                        <c:v>141.61865299999999</c:v>
                      </c:pt>
                      <c:pt idx="3359">
                        <c:v>3504.0704839999999</c:v>
                      </c:pt>
                      <c:pt idx="3360">
                        <c:v>3507.075769</c:v>
                      </c:pt>
                      <c:pt idx="3361">
                        <c:v>3511.1081720000002</c:v>
                      </c:pt>
                      <c:pt idx="3362">
                        <c:v>3514.1037310000002</c:v>
                      </c:pt>
                      <c:pt idx="3363">
                        <c:v>3515.1114310000003</c:v>
                      </c:pt>
                      <c:pt idx="3364">
                        <c:v>3516.0998970000001</c:v>
                      </c:pt>
                      <c:pt idx="3365">
                        <c:v>3517.1025929999996</c:v>
                      </c:pt>
                      <c:pt idx="3366">
                        <c:v>3518.1093060000003</c:v>
                      </c:pt>
                      <c:pt idx="3367">
                        <c:v>3519.1116700000002</c:v>
                      </c:pt>
                      <c:pt idx="3368">
                        <c:v>3520.1093330000003</c:v>
                      </c:pt>
                      <c:pt idx="3369">
                        <c:v>3521.1045670000003</c:v>
                      </c:pt>
                      <c:pt idx="3370">
                        <c:v>3522.1252340000001</c:v>
                      </c:pt>
                      <c:pt idx="3371">
                        <c:v>3523.1423269999996</c:v>
                      </c:pt>
                      <c:pt idx="3372">
                        <c:v>3524.1578499999996</c:v>
                      </c:pt>
                      <c:pt idx="3373">
                        <c:v>3525.1466479999999</c:v>
                      </c:pt>
                      <c:pt idx="3374">
                        <c:v>3526.1567370000002</c:v>
                      </c:pt>
                      <c:pt idx="3375">
                        <c:v>3527.1450690000001</c:v>
                      </c:pt>
                      <c:pt idx="3376">
                        <c:v>3528.1444469999997</c:v>
                      </c:pt>
                      <c:pt idx="3377">
                        <c:v>3529.1546760000001</c:v>
                      </c:pt>
                      <c:pt idx="3378">
                        <c:v>3530.1538419999997</c:v>
                      </c:pt>
                      <c:pt idx="3379">
                        <c:v>3531.1468960000002</c:v>
                      </c:pt>
                      <c:pt idx="3380">
                        <c:v>3532.1503599999996</c:v>
                      </c:pt>
                      <c:pt idx="3381">
                        <c:v>3533.1728130000001</c:v>
                      </c:pt>
                      <c:pt idx="3382">
                        <c:v>3534.177455</c:v>
                      </c:pt>
                      <c:pt idx="3383">
                        <c:v>3535.1880199999996</c:v>
                      </c:pt>
                      <c:pt idx="3384">
                        <c:v>3536.1886619999996</c:v>
                      </c:pt>
                      <c:pt idx="3385">
                        <c:v>3537.1928680000001</c:v>
                      </c:pt>
                      <c:pt idx="3386">
                        <c:v>3538.2091680000003</c:v>
                      </c:pt>
                      <c:pt idx="3387">
                        <c:v>3539.2176470000004</c:v>
                      </c:pt>
                      <c:pt idx="3388">
                        <c:v>3540.2349860000004</c:v>
                      </c:pt>
                      <c:pt idx="3389">
                        <c:v>3541.2305079999996</c:v>
                      </c:pt>
                      <c:pt idx="3390">
                        <c:v>3542.2333639999997</c:v>
                      </c:pt>
                      <c:pt idx="3391">
                        <c:v>3543.2314249999999</c:v>
                      </c:pt>
                      <c:pt idx="3392">
                        <c:v>3544.2354939999996</c:v>
                      </c:pt>
                      <c:pt idx="3393">
                        <c:v>3545.2352250000004</c:v>
                      </c:pt>
                      <c:pt idx="3394">
                        <c:v>3546.2259050000002</c:v>
                      </c:pt>
                      <c:pt idx="3395">
                        <c:v>3547.2289440000004</c:v>
                      </c:pt>
                      <c:pt idx="3396">
                        <c:v>3548.2329879999998</c:v>
                      </c:pt>
                      <c:pt idx="3397">
                        <c:v>3549.2281919999996</c:v>
                      </c:pt>
                      <c:pt idx="3398">
                        <c:v>3550.2353569999996</c:v>
                      </c:pt>
                      <c:pt idx="3399">
                        <c:v>3551.2360870000002</c:v>
                      </c:pt>
                      <c:pt idx="3400">
                        <c:v>3552.2255130000003</c:v>
                      </c:pt>
                      <c:pt idx="3401">
                        <c:v>3553.2326190000003</c:v>
                      </c:pt>
                      <c:pt idx="3402">
                        <c:v>3554.2236130000001</c:v>
                      </c:pt>
                      <c:pt idx="3403">
                        <c:v>3555.2355090000001</c:v>
                      </c:pt>
                      <c:pt idx="3404">
                        <c:v>3556.2348140000004</c:v>
                      </c:pt>
                      <c:pt idx="3405">
                        <c:v>3557.2300590000004</c:v>
                      </c:pt>
                      <c:pt idx="3406">
                        <c:v>3558.2374410000002</c:v>
                      </c:pt>
                      <c:pt idx="3407">
                        <c:v>3559.2225490000001</c:v>
                      </c:pt>
                      <c:pt idx="3408">
                        <c:v>3560.2307549999996</c:v>
                      </c:pt>
                      <c:pt idx="3409">
                        <c:v>3561.2305759999999</c:v>
                      </c:pt>
                      <c:pt idx="3410">
                        <c:v>3562.2461759999997</c:v>
                      </c:pt>
                      <c:pt idx="3411">
                        <c:v>3563.2500499999996</c:v>
                      </c:pt>
                      <c:pt idx="3412">
                        <c:v>3564.2594129999998</c:v>
                      </c:pt>
                      <c:pt idx="3413">
                        <c:v>3565.2660219999998</c:v>
                      </c:pt>
                      <c:pt idx="3414">
                        <c:v>3566.2661420000004</c:v>
                      </c:pt>
                      <c:pt idx="3415">
                        <c:v>3567.2661289999996</c:v>
                      </c:pt>
                      <c:pt idx="3416">
                        <c:v>3568.263406</c:v>
                      </c:pt>
                      <c:pt idx="3417">
                        <c:v>3569.2664750000004</c:v>
                      </c:pt>
                      <c:pt idx="3418">
                        <c:v>3570.2804239999996</c:v>
                      </c:pt>
                      <c:pt idx="3419">
                        <c:v>3571.2799679999998</c:v>
                      </c:pt>
                      <c:pt idx="3420">
                        <c:v>3572.2817489999998</c:v>
                      </c:pt>
                      <c:pt idx="3421">
                        <c:v>3573.2797719999999</c:v>
                      </c:pt>
                      <c:pt idx="3422">
                        <c:v>3574.2798169999996</c:v>
                      </c:pt>
                      <c:pt idx="3423">
                        <c:v>3575.2800500000003</c:v>
                      </c:pt>
                      <c:pt idx="3424">
                        <c:v>3576.2830130000002</c:v>
                      </c:pt>
                      <c:pt idx="3425">
                        <c:v>3577.2699339999999</c:v>
                      </c:pt>
                      <c:pt idx="3426">
                        <c:v>3578.2801630000004</c:v>
                      </c:pt>
                      <c:pt idx="3427">
                        <c:v>3579.2725600000003</c:v>
                      </c:pt>
                      <c:pt idx="3428">
                        <c:v>3580.2816229999999</c:v>
                      </c:pt>
                      <c:pt idx="3429">
                        <c:v>3581.2774129999998</c:v>
                      </c:pt>
                      <c:pt idx="3430">
                        <c:v>3582.277341</c:v>
                      </c:pt>
                      <c:pt idx="3431">
                        <c:v>3583.2778740000003</c:v>
                      </c:pt>
                      <c:pt idx="3432">
                        <c:v>3584.2804219999998</c:v>
                      </c:pt>
                      <c:pt idx="3433">
                        <c:v>3588.2807899999998</c:v>
                      </c:pt>
                      <c:pt idx="3434">
                        <c:v>3589.279501</c:v>
                      </c:pt>
                      <c:pt idx="3435">
                        <c:v>3597.31387</c:v>
                      </c:pt>
                      <c:pt idx="3436">
                        <c:v>3598.3099099999999</c:v>
                      </c:pt>
                      <c:pt idx="3437">
                        <c:v>134.6116750000001</c:v>
                      </c:pt>
                      <c:pt idx="3438">
                        <c:v>135.6246349999999</c:v>
                      </c:pt>
                      <c:pt idx="3439">
                        <c:v>136.62605299999996</c:v>
                      </c:pt>
                      <c:pt idx="3440">
                        <c:v>137.6260769999999</c:v>
                      </c:pt>
                      <c:pt idx="3441">
                        <c:v>3585.2709999999997</c:v>
                      </c:pt>
                      <c:pt idx="3442">
                        <c:v>3586.2805509999998</c:v>
                      </c:pt>
                      <c:pt idx="3443">
                        <c:v>3587.2806460000002</c:v>
                      </c:pt>
                      <c:pt idx="3444">
                        <c:v>3590.2704020000001</c:v>
                      </c:pt>
                      <c:pt idx="3445">
                        <c:v>3591.2875670000003</c:v>
                      </c:pt>
                      <c:pt idx="3446">
                        <c:v>3592.2967879999997</c:v>
                      </c:pt>
                      <c:pt idx="3447">
                        <c:v>3593.3101569999999</c:v>
                      </c:pt>
                      <c:pt idx="3448">
                        <c:v>3594.3107760000003</c:v>
                      </c:pt>
                      <c:pt idx="3449">
                        <c:v>3595.3105489999998</c:v>
                      </c:pt>
                      <c:pt idx="3450">
                        <c:v>3596.3123750000004</c:v>
                      </c:pt>
                      <c:pt idx="3451">
                        <c:v>3599.3285580000002</c:v>
                      </c:pt>
                      <c:pt idx="3452">
                        <c:v>3600.3290040000002</c:v>
                      </c:pt>
                      <c:pt idx="3453">
                        <c:v>3601.3270689999999</c:v>
                      </c:pt>
                      <c:pt idx="3454">
                        <c:v>3602.3198629999997</c:v>
                      </c:pt>
                      <c:pt idx="3455">
                        <c:v>3603.3176430000003</c:v>
                      </c:pt>
                      <c:pt idx="3456">
                        <c:v>3604.3261199999997</c:v>
                      </c:pt>
                      <c:pt idx="3457">
                        <c:v>3605.3277550000003</c:v>
                      </c:pt>
                      <c:pt idx="3458">
                        <c:v>3606.3162929999999</c:v>
                      </c:pt>
                      <c:pt idx="3459">
                        <c:v>3607.3200059999999</c:v>
                      </c:pt>
                      <c:pt idx="3460">
                        <c:v>3608.3231669999996</c:v>
                      </c:pt>
                      <c:pt idx="3461">
                        <c:v>3609.3179190000001</c:v>
                      </c:pt>
                      <c:pt idx="3462">
                        <c:v>3610.3432940000002</c:v>
                      </c:pt>
                      <c:pt idx="3463">
                        <c:v>3611.3416660000003</c:v>
                      </c:pt>
                      <c:pt idx="3464">
                        <c:v>3612.3485220000002</c:v>
                      </c:pt>
                      <c:pt idx="3465">
                        <c:v>3613.3599260000001</c:v>
                      </c:pt>
                      <c:pt idx="3466">
                        <c:v>3614.357892</c:v>
                      </c:pt>
                      <c:pt idx="3467">
                        <c:v>3615.3586169999999</c:v>
                      </c:pt>
                      <c:pt idx="3468">
                        <c:v>3616.3607849999999</c:v>
                      </c:pt>
                      <c:pt idx="3469">
                        <c:v>3617.3486339999999</c:v>
                      </c:pt>
                      <c:pt idx="3470">
                        <c:v>3618.3617329999997</c:v>
                      </c:pt>
                      <c:pt idx="3471">
                        <c:v>3619.3593490000003</c:v>
                      </c:pt>
                      <c:pt idx="3472">
                        <c:v>3620.3576499999999</c:v>
                      </c:pt>
                      <c:pt idx="3473">
                        <c:v>3621.352183</c:v>
                      </c:pt>
                      <c:pt idx="3474">
                        <c:v>3622.352578</c:v>
                      </c:pt>
                      <c:pt idx="3475">
                        <c:v>3623.3581999999997</c:v>
                      </c:pt>
                      <c:pt idx="3476">
                        <c:v>3624.3602300000002</c:v>
                      </c:pt>
                      <c:pt idx="3477">
                        <c:v>3625.3482880000001</c:v>
                      </c:pt>
                      <c:pt idx="3478">
                        <c:v>3626.3643629999997</c:v>
                      </c:pt>
                      <c:pt idx="3479">
                        <c:v>3627.3813170000003</c:v>
                      </c:pt>
                      <c:pt idx="3480">
                        <c:v>3628.4047179999998</c:v>
                      </c:pt>
                      <c:pt idx="3481">
                        <c:v>3629.3996980000002</c:v>
                      </c:pt>
                      <c:pt idx="3482">
                        <c:v>3630.4004779999996</c:v>
                      </c:pt>
                      <c:pt idx="3483">
                        <c:v>3631.4052579999998</c:v>
                      </c:pt>
                      <c:pt idx="3484">
                        <c:v>3632.4062999999996</c:v>
                      </c:pt>
                      <c:pt idx="3485">
                        <c:v>3633.4064410000001</c:v>
                      </c:pt>
                      <c:pt idx="3486">
                        <c:v>3634.4065490000003</c:v>
                      </c:pt>
                      <c:pt idx="3487">
                        <c:v>3635.405882</c:v>
                      </c:pt>
                      <c:pt idx="3488">
                        <c:v>3636.396788</c:v>
                      </c:pt>
                      <c:pt idx="3489">
                        <c:v>3637.4229660000001</c:v>
                      </c:pt>
                      <c:pt idx="3490">
                        <c:v>3638.4345960000001</c:v>
                      </c:pt>
                      <c:pt idx="3491">
                        <c:v>3639.4276259999997</c:v>
                      </c:pt>
                      <c:pt idx="3492">
                        <c:v>3640.4281300000002</c:v>
                      </c:pt>
                      <c:pt idx="3493">
                        <c:v>3641.4366360000004</c:v>
                      </c:pt>
                      <c:pt idx="3494">
                        <c:v>3642.4524069999998</c:v>
                      </c:pt>
                      <c:pt idx="3495">
                        <c:v>3643.4524009999996</c:v>
                      </c:pt>
                      <c:pt idx="3496">
                        <c:v>3644.451908</c:v>
                      </c:pt>
                      <c:pt idx="3497">
                        <c:v>3645.4511359999997</c:v>
                      </c:pt>
                      <c:pt idx="3498">
                        <c:v>3646.4445750000004</c:v>
                      </c:pt>
                      <c:pt idx="3499">
                        <c:v>3647.4541019999997</c:v>
                      </c:pt>
                      <c:pt idx="3500">
                        <c:v>3648.4555010000004</c:v>
                      </c:pt>
                      <c:pt idx="3501">
                        <c:v>3649.4647709999999</c:v>
                      </c:pt>
                      <c:pt idx="3502">
                        <c:v>3650.4706910000004</c:v>
                      </c:pt>
                      <c:pt idx="3503">
                        <c:v>3651.4597739999999</c:v>
                      </c:pt>
                      <c:pt idx="3504">
                        <c:v>3652.4608850000004</c:v>
                      </c:pt>
                      <c:pt idx="3505">
                        <c:v>3654.4859459999998</c:v>
                      </c:pt>
                      <c:pt idx="3506">
                        <c:v>3655.4759249999997</c:v>
                      </c:pt>
                      <c:pt idx="3507">
                        <c:v>3656.4732949999998</c:v>
                      </c:pt>
                      <c:pt idx="3508">
                        <c:v>3657.4803060000004</c:v>
                      </c:pt>
                      <c:pt idx="3509">
                        <c:v>3658.4766479999998</c:v>
                      </c:pt>
                      <c:pt idx="3510">
                        <c:v>3659.4849210000002</c:v>
                      </c:pt>
                      <c:pt idx="3511">
                        <c:v>3660.4737020000002</c:v>
                      </c:pt>
                      <c:pt idx="3512">
                        <c:v>3661.4742450000003</c:v>
                      </c:pt>
                      <c:pt idx="3513">
                        <c:v>3662.479034</c:v>
                      </c:pt>
                      <c:pt idx="3514">
                        <c:v>3663.4838669999999</c:v>
                      </c:pt>
                      <c:pt idx="3515">
                        <c:v>3664.4748310000004</c:v>
                      </c:pt>
                      <c:pt idx="3516">
                        <c:v>3665.4777489999997</c:v>
                      </c:pt>
                      <c:pt idx="3517">
                        <c:v>3666.485901</c:v>
                      </c:pt>
                      <c:pt idx="3518">
                        <c:v>3670.4776169999996</c:v>
                      </c:pt>
                      <c:pt idx="3519">
                        <c:v>130.59535099999994</c:v>
                      </c:pt>
                      <c:pt idx="3520">
                        <c:v>131.59594599999991</c:v>
                      </c:pt>
                      <c:pt idx="3521">
                        <c:v>132.59781399999997</c:v>
                      </c:pt>
                      <c:pt idx="3522">
                        <c:v>133.59741800000006</c:v>
                      </c:pt>
                      <c:pt idx="3523">
                        <c:v>3653.4638539999996</c:v>
                      </c:pt>
                      <c:pt idx="3524">
                        <c:v>3667.4822359999998</c:v>
                      </c:pt>
                      <c:pt idx="3525">
                        <c:v>3668.4729479999996</c:v>
                      </c:pt>
                      <c:pt idx="3526">
                        <c:v>3669.4737439999999</c:v>
                      </c:pt>
                      <c:pt idx="3527">
                        <c:v>3671.4841969999998</c:v>
                      </c:pt>
                      <c:pt idx="3528">
                        <c:v>3672.4784419999996</c:v>
                      </c:pt>
                      <c:pt idx="3529">
                        <c:v>3673.4730120000004</c:v>
                      </c:pt>
                      <c:pt idx="3530">
                        <c:v>3674.4743850000004</c:v>
                      </c:pt>
                      <c:pt idx="3531">
                        <c:v>3675.4787610000003</c:v>
                      </c:pt>
                      <c:pt idx="3532">
                        <c:v>3676.483663</c:v>
                      </c:pt>
                      <c:pt idx="3533">
                        <c:v>3677.4728450000002</c:v>
                      </c:pt>
                      <c:pt idx="3534">
                        <c:v>3678.4860010000002</c:v>
                      </c:pt>
                      <c:pt idx="3535">
                        <c:v>3679.472753</c:v>
                      </c:pt>
                      <c:pt idx="3536">
                        <c:v>3680.4762739999996</c:v>
                      </c:pt>
                      <c:pt idx="3537">
                        <c:v>3681.4826629999998</c:v>
                      </c:pt>
                      <c:pt idx="3538">
                        <c:v>3682.4774980000002</c:v>
                      </c:pt>
                      <c:pt idx="3539">
                        <c:v>3683.4843019999998</c:v>
                      </c:pt>
                      <c:pt idx="3540">
                        <c:v>3684.479034</c:v>
                      </c:pt>
                      <c:pt idx="3541">
                        <c:v>3685.4797269999999</c:v>
                      </c:pt>
                      <c:pt idx="3542">
                        <c:v>3686.4849549999999</c:v>
                      </c:pt>
                      <c:pt idx="3543">
                        <c:v>3687.4771570000003</c:v>
                      </c:pt>
                      <c:pt idx="3544">
                        <c:v>3688.4726060000003</c:v>
                      </c:pt>
                      <c:pt idx="3545">
                        <c:v>3689.4782789999999</c:v>
                      </c:pt>
                      <c:pt idx="3546">
                        <c:v>3690.4797269999999</c:v>
                      </c:pt>
                      <c:pt idx="3547">
                        <c:v>3691.4859900000001</c:v>
                      </c:pt>
                      <c:pt idx="3548">
                        <c:v>3692.4887879999997</c:v>
                      </c:pt>
                      <c:pt idx="3549">
                        <c:v>3693.4893789999996</c:v>
                      </c:pt>
                      <c:pt idx="3550">
                        <c:v>3694.4941760000002</c:v>
                      </c:pt>
                      <c:pt idx="3551">
                        <c:v>3695.4914820000004</c:v>
                      </c:pt>
                      <c:pt idx="3552">
                        <c:v>3696.5028389999998</c:v>
                      </c:pt>
                      <c:pt idx="3553">
                        <c:v>3697.5013760000002</c:v>
                      </c:pt>
                      <c:pt idx="3554">
                        <c:v>3698.4898999999996</c:v>
                      </c:pt>
                      <c:pt idx="3555">
                        <c:v>3699.4952659999999</c:v>
                      </c:pt>
                      <c:pt idx="3556">
                        <c:v>3700.4947410000004</c:v>
                      </c:pt>
                      <c:pt idx="3557">
                        <c:v>3701.4993780000004</c:v>
                      </c:pt>
                      <c:pt idx="3558">
                        <c:v>3702.4932710000003</c:v>
                      </c:pt>
                      <c:pt idx="3559">
                        <c:v>3703.4951380000002</c:v>
                      </c:pt>
                      <c:pt idx="3560">
                        <c:v>3704.4905090000002</c:v>
                      </c:pt>
                      <c:pt idx="3561">
                        <c:v>3705.5161319999997</c:v>
                      </c:pt>
                      <c:pt idx="3562">
                        <c:v>3706.5136499999999</c:v>
                      </c:pt>
                      <c:pt idx="3563">
                        <c:v>3707.516912</c:v>
                      </c:pt>
                      <c:pt idx="3564">
                        <c:v>3708.5333520000004</c:v>
                      </c:pt>
                      <c:pt idx="3565">
                        <c:v>3709.5327289999996</c:v>
                      </c:pt>
                      <c:pt idx="3566">
                        <c:v>3710.5305740000003</c:v>
                      </c:pt>
                      <c:pt idx="3567">
                        <c:v>3711.5260870000002</c:v>
                      </c:pt>
                      <c:pt idx="3568">
                        <c:v>3712.5308020000002</c:v>
                      </c:pt>
                      <c:pt idx="3569">
                        <c:v>3713.5342860000001</c:v>
                      </c:pt>
                      <c:pt idx="3570">
                        <c:v>3714.5220419999996</c:v>
                      </c:pt>
                      <c:pt idx="3571">
                        <c:v>3715.5342769999997</c:v>
                      </c:pt>
                      <c:pt idx="3572">
                        <c:v>3716.5330960000001</c:v>
                      </c:pt>
                      <c:pt idx="3573">
                        <c:v>3717.5222979999999</c:v>
                      </c:pt>
                      <c:pt idx="3574">
                        <c:v>3718.526586</c:v>
                      </c:pt>
                      <c:pt idx="3575">
                        <c:v>3719.5404120000003</c:v>
                      </c:pt>
                      <c:pt idx="3576">
                        <c:v>3720.5371610000002</c:v>
                      </c:pt>
                      <c:pt idx="3577">
                        <c:v>3721.5467669999998</c:v>
                      </c:pt>
                      <c:pt idx="3578">
                        <c:v>3722.5513840000003</c:v>
                      </c:pt>
                      <c:pt idx="3579">
                        <c:v>3723.5680590000002</c:v>
                      </c:pt>
                      <c:pt idx="3580">
                        <c:v>3724.5784530000001</c:v>
                      </c:pt>
                      <c:pt idx="3581">
                        <c:v>3725.5803100000003</c:v>
                      </c:pt>
                      <c:pt idx="3582">
                        <c:v>3726.5759280000002</c:v>
                      </c:pt>
                      <c:pt idx="3583">
                        <c:v>3727.5870409999998</c:v>
                      </c:pt>
                      <c:pt idx="3584">
                        <c:v>3728.5842380000004</c:v>
                      </c:pt>
                      <c:pt idx="3585">
                        <c:v>3729.5943440000001</c:v>
                      </c:pt>
                      <c:pt idx="3586">
                        <c:v>3730.5881060000002</c:v>
                      </c:pt>
                      <c:pt idx="3587">
                        <c:v>3731.5826150000003</c:v>
                      </c:pt>
                      <c:pt idx="3588">
                        <c:v>3732.5946050000002</c:v>
                      </c:pt>
                      <c:pt idx="3589">
                        <c:v>3733.5950849999999</c:v>
                      </c:pt>
                      <c:pt idx="3590">
                        <c:v>3734.595198</c:v>
                      </c:pt>
                      <c:pt idx="3591">
                        <c:v>3736.5905229999998</c:v>
                      </c:pt>
                      <c:pt idx="3592">
                        <c:v>3737.5938139999998</c:v>
                      </c:pt>
                      <c:pt idx="3593">
                        <c:v>3738.5963810000003</c:v>
                      </c:pt>
                      <c:pt idx="3594">
                        <c:v>3740.5883940000003</c:v>
                      </c:pt>
                      <c:pt idx="3595">
                        <c:v>3741.6088319999999</c:v>
                      </c:pt>
                      <c:pt idx="3596">
                        <c:v>3742.5971490000002</c:v>
                      </c:pt>
                      <c:pt idx="3597">
                        <c:v>3743.6098680000005</c:v>
                      </c:pt>
                      <c:pt idx="3598">
                        <c:v>3746.6148480000002</c:v>
                      </c:pt>
                      <c:pt idx="3599">
                        <c:v>3748.625196</c:v>
                      </c:pt>
                      <c:pt idx="3600">
                        <c:v>3750.6581820000001</c:v>
                      </c:pt>
                      <c:pt idx="3601">
                        <c:v>126.58458599999994</c:v>
                      </c:pt>
                      <c:pt idx="3602">
                        <c:v>127.58117599999991</c:v>
                      </c:pt>
                      <c:pt idx="3603">
                        <c:v>128.59438300000011</c:v>
                      </c:pt>
                      <c:pt idx="3604">
                        <c:v>129.59472299999993</c:v>
                      </c:pt>
                      <c:pt idx="3605">
                        <c:v>3735.5883890000005</c:v>
                      </c:pt>
                      <c:pt idx="3606">
                        <c:v>3739.5907989999996</c:v>
                      </c:pt>
                      <c:pt idx="3607">
                        <c:v>3744.6047740000004</c:v>
                      </c:pt>
                      <c:pt idx="3608">
                        <c:v>3745.6105799999996</c:v>
                      </c:pt>
                      <c:pt idx="3609">
                        <c:v>3747.6158919999998</c:v>
                      </c:pt>
                      <c:pt idx="3610">
                        <c:v>3749.6408110000002</c:v>
                      </c:pt>
                      <c:pt idx="3611">
                        <c:v>3751.6549130000003</c:v>
                      </c:pt>
                      <c:pt idx="3612">
                        <c:v>3752.6579179999999</c:v>
                      </c:pt>
                      <c:pt idx="3613">
                        <c:v>3753.6548409999996</c:v>
                      </c:pt>
                      <c:pt idx="3614">
                        <c:v>3754.65211</c:v>
                      </c:pt>
                      <c:pt idx="3615">
                        <c:v>3755.6568749999997</c:v>
                      </c:pt>
                      <c:pt idx="3616">
                        <c:v>3756.6440430000002</c:v>
                      </c:pt>
                      <c:pt idx="3617">
                        <c:v>3757.6526320000003</c:v>
                      </c:pt>
                      <c:pt idx="3618">
                        <c:v>3758.6500960000003</c:v>
                      </c:pt>
                      <c:pt idx="3619">
                        <c:v>3759.6505999999999</c:v>
                      </c:pt>
                      <c:pt idx="3620">
                        <c:v>3760.6490460000005</c:v>
                      </c:pt>
                      <c:pt idx="3621">
                        <c:v>3761.65038</c:v>
                      </c:pt>
                      <c:pt idx="3622">
                        <c:v>3762.6466979999996</c:v>
                      </c:pt>
                      <c:pt idx="3623">
                        <c:v>3763.6489250000004</c:v>
                      </c:pt>
                      <c:pt idx="3624">
                        <c:v>3764.6579860000002</c:v>
                      </c:pt>
                      <c:pt idx="3625">
                        <c:v>3765.6559859999998</c:v>
                      </c:pt>
                      <c:pt idx="3626">
                        <c:v>3766.6462670000001</c:v>
                      </c:pt>
                      <c:pt idx="3627">
                        <c:v>3767.6568440000001</c:v>
                      </c:pt>
                      <c:pt idx="3628">
                        <c:v>3768.6579949999996</c:v>
                      </c:pt>
                      <c:pt idx="3629">
                        <c:v>3769.6579629999997</c:v>
                      </c:pt>
                      <c:pt idx="3630">
                        <c:v>3770.6554699999997</c:v>
                      </c:pt>
                      <c:pt idx="3631">
                        <c:v>3771.6585349999996</c:v>
                      </c:pt>
                      <c:pt idx="3632">
                        <c:v>3772.6450679999998</c:v>
                      </c:pt>
                      <c:pt idx="3633">
                        <c:v>3773.6686179999997</c:v>
                      </c:pt>
                      <c:pt idx="3634">
                        <c:v>3774.6735040000003</c:v>
                      </c:pt>
                      <c:pt idx="3635">
                        <c:v>3775.689359</c:v>
                      </c:pt>
                      <c:pt idx="3636">
                        <c:v>3776.6994119999999</c:v>
                      </c:pt>
                      <c:pt idx="3637">
                        <c:v>122.57499600000006</c:v>
                      </c:pt>
                      <c:pt idx="3638">
                        <c:v>123.57542200000012</c:v>
                      </c:pt>
                      <c:pt idx="3639">
                        <c:v>124.58322999999996</c:v>
                      </c:pt>
                      <c:pt idx="3640">
                        <c:v>125.58688400000005</c:v>
                      </c:pt>
                      <c:pt idx="3641">
                        <c:v>119.56545299999993</c:v>
                      </c:pt>
                      <c:pt idx="3642">
                        <c:v>120.57814499999995</c:v>
                      </c:pt>
                      <c:pt idx="3643">
                        <c:v>121.57843699999989</c:v>
                      </c:pt>
                      <c:pt idx="3644">
                        <c:v>116.52130800000009</c:v>
                      </c:pt>
                      <c:pt idx="3645">
                        <c:v>117.54726400000004</c:v>
                      </c:pt>
                      <c:pt idx="3646">
                        <c:v>118.56324799999993</c:v>
                      </c:pt>
                      <c:pt idx="3647">
                        <c:v>112.48762000000011</c:v>
                      </c:pt>
                      <c:pt idx="3648">
                        <c:v>113.50057700000002</c:v>
                      </c:pt>
                      <c:pt idx="3649">
                        <c:v>114.51626899999997</c:v>
                      </c:pt>
                      <c:pt idx="3650">
                        <c:v>115.53127599999993</c:v>
                      </c:pt>
                      <c:pt idx="3651">
                        <c:v>108.48477600000001</c:v>
                      </c:pt>
                      <c:pt idx="3652">
                        <c:v>109.47359600000004</c:v>
                      </c:pt>
                      <c:pt idx="3653">
                        <c:v>110.48690899999997</c:v>
                      </c:pt>
                      <c:pt idx="3654">
                        <c:v>111.48376200000007</c:v>
                      </c:pt>
                      <c:pt idx="3655">
                        <c:v>105.55769499999997</c:v>
                      </c:pt>
                      <c:pt idx="3656">
                        <c:v>106.56315300000006</c:v>
                      </c:pt>
                      <c:pt idx="3657">
                        <c:v>107.4735189999999</c:v>
                      </c:pt>
                      <c:pt idx="3658">
                        <c:v>101.49419499999999</c:v>
                      </c:pt>
                      <c:pt idx="3659">
                        <c:v>102.51443599999993</c:v>
                      </c:pt>
                      <c:pt idx="3660">
                        <c:v>103.52187800000002</c:v>
                      </c:pt>
                      <c:pt idx="3661">
                        <c:v>104.54344100000003</c:v>
                      </c:pt>
                      <c:pt idx="3662">
                        <c:v>98.486613000000034</c:v>
                      </c:pt>
                      <c:pt idx="3663">
                        <c:v>99.472539000000097</c:v>
                      </c:pt>
                      <c:pt idx="3664">
                        <c:v>100.48281799999995</c:v>
                      </c:pt>
                      <c:pt idx="3665">
                        <c:v>95.453128000000106</c:v>
                      </c:pt>
                      <c:pt idx="3666">
                        <c:v>96.453784000000041</c:v>
                      </c:pt>
                      <c:pt idx="3667">
                        <c:v>97.469464000000016</c:v>
                      </c:pt>
                      <c:pt idx="3668">
                        <c:v>91.435580999999956</c:v>
                      </c:pt>
                      <c:pt idx="3669">
                        <c:v>92.453244999999924</c:v>
                      </c:pt>
                      <c:pt idx="3670">
                        <c:v>93.453936999999996</c:v>
                      </c:pt>
                      <c:pt idx="3671">
                        <c:v>94.455169000000069</c:v>
                      </c:pt>
                      <c:pt idx="3672">
                        <c:v>88.404537000000118</c:v>
                      </c:pt>
                      <c:pt idx="3673">
                        <c:v>89.405754000000115</c:v>
                      </c:pt>
                      <c:pt idx="3674">
                        <c:v>90.421878000000106</c:v>
                      </c:pt>
                      <c:pt idx="3675">
                        <c:v>86.407629000000043</c:v>
                      </c:pt>
                      <c:pt idx="3676">
                        <c:v>87.405371000000059</c:v>
                      </c:pt>
                      <c:pt idx="3677">
                        <c:v>82.353886000000102</c:v>
                      </c:pt>
                      <c:pt idx="3678">
                        <c:v>83.369486000000052</c:v>
                      </c:pt>
                      <c:pt idx="3679">
                        <c:v>84.386115999999902</c:v>
                      </c:pt>
                      <c:pt idx="3680">
                        <c:v>85.386089000000084</c:v>
                      </c:pt>
                      <c:pt idx="3681">
                        <c:v>79.358758999999964</c:v>
                      </c:pt>
                      <c:pt idx="3682">
                        <c:v>80.348741999999902</c:v>
                      </c:pt>
                      <c:pt idx="3683">
                        <c:v>81.349519999999984</c:v>
                      </c:pt>
                      <c:pt idx="3684">
                        <c:v>76.328044999999975</c:v>
                      </c:pt>
                      <c:pt idx="3685">
                        <c:v>77.330263000000059</c:v>
                      </c:pt>
                      <c:pt idx="3686">
                        <c:v>78.331501000000117</c:v>
                      </c:pt>
                      <c:pt idx="3687">
                        <c:v>73.325651000000107</c:v>
                      </c:pt>
                      <c:pt idx="3688">
                        <c:v>74.32503799999995</c:v>
                      </c:pt>
                      <c:pt idx="3689">
                        <c:v>75.325736000000006</c:v>
                      </c:pt>
                      <c:pt idx="3690">
                        <c:v>71.329056999999921</c:v>
                      </c:pt>
                      <c:pt idx="3691">
                        <c:v>72.330114999999978</c:v>
                      </c:pt>
                      <c:pt idx="3692">
                        <c:v>68.314507000000049</c:v>
                      </c:pt>
                      <c:pt idx="3693">
                        <c:v>69.329210999999987</c:v>
                      </c:pt>
                      <c:pt idx="3694">
                        <c:v>70.326506999999992</c:v>
                      </c:pt>
                      <c:pt idx="3695">
                        <c:v>65.270017000000053</c:v>
                      </c:pt>
                      <c:pt idx="3696">
                        <c:v>66.296998999999914</c:v>
                      </c:pt>
                      <c:pt idx="3697">
                        <c:v>67.295556999999917</c:v>
                      </c:pt>
                      <c:pt idx="3698">
                        <c:v>63.24984500000005</c:v>
                      </c:pt>
                      <c:pt idx="3699">
                        <c:v>64.267585000000054</c:v>
                      </c:pt>
                      <c:pt idx="3700">
                        <c:v>60.224091999999928</c:v>
                      </c:pt>
                      <c:pt idx="3701">
                        <c:v>61.225537999999915</c:v>
                      </c:pt>
                      <c:pt idx="3702">
                        <c:v>62.243062000000009</c:v>
                      </c:pt>
                      <c:pt idx="3703">
                        <c:v>58.207006000000092</c:v>
                      </c:pt>
                      <c:pt idx="3704">
                        <c:v>59.236394000000018</c:v>
                      </c:pt>
                      <c:pt idx="3705">
                        <c:v>56.209231999999929</c:v>
                      </c:pt>
                      <c:pt idx="3706">
                        <c:v>57.201058999999987</c:v>
                      </c:pt>
                      <c:pt idx="3707">
                        <c:v>53.198863999999958</c:v>
                      </c:pt>
                      <c:pt idx="3708">
                        <c:v>54.200923999999986</c:v>
                      </c:pt>
                      <c:pt idx="3709">
                        <c:v>55.203021000000035</c:v>
                      </c:pt>
                      <c:pt idx="3710">
                        <c:v>51.202794999999924</c:v>
                      </c:pt>
                      <c:pt idx="3711">
                        <c:v>52.202174999999897</c:v>
                      </c:pt>
                      <c:pt idx="3712">
                        <c:v>49.173307000000023</c:v>
                      </c:pt>
                      <c:pt idx="3713">
                        <c:v>50.189407000000074</c:v>
                      </c:pt>
                      <c:pt idx="3714">
                        <c:v>48.157339000000093</c:v>
                      </c:pt>
                      <c:pt idx="3715">
                        <c:v>46.152524000000085</c:v>
                      </c:pt>
                      <c:pt idx="3716">
                        <c:v>47.152822000000015</c:v>
                      </c:pt>
                      <c:pt idx="3717">
                        <c:v>44.152008999999907</c:v>
                      </c:pt>
                      <c:pt idx="3718">
                        <c:v>45.152767999999924</c:v>
                      </c:pt>
                      <c:pt idx="3719">
                        <c:v>42.153062999999975</c:v>
                      </c:pt>
                      <c:pt idx="3720">
                        <c:v>43.151577000000088</c:v>
                      </c:pt>
                      <c:pt idx="3721">
                        <c:v>41.153964999999971</c:v>
                      </c:pt>
                      <c:pt idx="3722">
                        <c:v>39.151881000000003</c:v>
                      </c:pt>
                      <c:pt idx="3723">
                        <c:v>40.152966000000106</c:v>
                      </c:pt>
                      <c:pt idx="3724">
                        <c:v>38.140630999999985</c:v>
                      </c:pt>
                      <c:pt idx="3725">
                        <c:v>37.11248599999999</c:v>
                      </c:pt>
                      <c:pt idx="3726">
                        <c:v>35.09699999999998</c:v>
                      </c:pt>
                      <c:pt idx="3727">
                        <c:v>36.1118570000001</c:v>
                      </c:pt>
                      <c:pt idx="3728">
                        <c:v>34.098050999999941</c:v>
                      </c:pt>
                      <c:pt idx="3729">
                        <c:v>33.111216999999897</c:v>
                      </c:pt>
                      <c:pt idx="3730">
                        <c:v>32.097492999999986</c:v>
                      </c:pt>
                      <c:pt idx="3731">
                        <c:v>31.109842999999955</c:v>
                      </c:pt>
                      <c:pt idx="3732">
                        <c:v>30.105101999999988</c:v>
                      </c:pt>
                      <c:pt idx="3733">
                        <c:v>29.111472000000049</c:v>
                      </c:pt>
                      <c:pt idx="3734">
                        <c:v>28.109357000000045</c:v>
                      </c:pt>
                      <c:pt idx="3735">
                        <c:v>27.109948999999915</c:v>
                      </c:pt>
                      <c:pt idx="3736">
                        <c:v>26.102767000000085</c:v>
                      </c:pt>
                      <c:pt idx="3737">
                        <c:v>25.108367999999928</c:v>
                      </c:pt>
                      <c:pt idx="3738">
                        <c:v>24.108275999999933</c:v>
                      </c:pt>
                      <c:pt idx="3739">
                        <c:v>23.108422000000019</c:v>
                      </c:pt>
                      <c:pt idx="3740">
                        <c:v>22.108019999999897</c:v>
                      </c:pt>
                      <c:pt idx="3741">
                        <c:v>21.10022099999992</c:v>
                      </c:pt>
                      <c:pt idx="3742">
                        <c:v>20.104282000000012</c:v>
                      </c:pt>
                      <c:pt idx="3743">
                        <c:v>19.092241000000058</c:v>
                      </c:pt>
                      <c:pt idx="3744">
                        <c:v>18.069582000000082</c:v>
                      </c:pt>
                      <c:pt idx="3745">
                        <c:v>17.078524000000016</c:v>
                      </c:pt>
                      <c:pt idx="3746">
                        <c:v>16.076309000000037</c:v>
                      </c:pt>
                      <c:pt idx="3747">
                        <c:v>15.074200999999903</c:v>
                      </c:pt>
                      <c:pt idx="3748">
                        <c:v>14.059907000000067</c:v>
                      </c:pt>
                      <c:pt idx="3749">
                        <c:v>13.053928000000042</c:v>
                      </c:pt>
                      <c:pt idx="3750">
                        <c:v>12.03778699999998</c:v>
                      </c:pt>
                      <c:pt idx="3751">
                        <c:v>11.044867999999951</c:v>
                      </c:pt>
                      <c:pt idx="3752">
                        <c:v>10.043859000000111</c:v>
                      </c:pt>
                      <c:pt idx="3753">
                        <c:v>9.0304169999999431</c:v>
                      </c:pt>
                      <c:pt idx="3754">
                        <c:v>8.0228899999999612</c:v>
                      </c:pt>
                      <c:pt idx="3755">
                        <c:v>7.0317990000000918</c:v>
                      </c:pt>
                      <c:pt idx="3756">
                        <c:v>6.0312460000000101</c:v>
                      </c:pt>
                      <c:pt idx="3757">
                        <c:v>5.0321539999999914</c:v>
                      </c:pt>
                      <c:pt idx="3758">
                        <c:v>0</c:v>
                      </c:pt>
                      <c:pt idx="3759">
                        <c:v>1.0017370000000483</c:v>
                      </c:pt>
                      <c:pt idx="3760">
                        <c:v>2.0013460000000123</c:v>
                      </c:pt>
                      <c:pt idx="3761">
                        <c:v>3.0172640000000683</c:v>
                      </c:pt>
                      <c:pt idx="3762">
                        <c:v>4.0323160000000371</c:v>
                      </c:pt>
                    </c:numCache>
                  </c:numRef>
                </c:xVal>
                <c:yVal>
                  <c:numRef>
                    <c:extLst xmlns:c15="http://schemas.microsoft.com/office/drawing/2012/chart">
                      <c:ext xmlns:c15="http://schemas.microsoft.com/office/drawing/2012/chart" uri="{02D57815-91ED-43cb-92C2-25804820EDAC}">
                        <c15:formulaRef>
                          <c15:sqref>'ACME-PER-HEA-BUF 23-3 Test1'!$L:$L</c15:sqref>
                        </c15:formulaRef>
                      </c:ext>
                    </c:extLst>
                    <c:numCache>
                      <c:formatCode>General</c:formatCode>
                      <c:ptCount val="1048576"/>
                      <c:pt idx="0">
                        <c:v>0</c:v>
                      </c:pt>
                      <c:pt idx="1">
                        <c:v>0</c:v>
                      </c:pt>
                      <c:pt idx="2">
                        <c:v>0</c:v>
                      </c:pt>
                      <c:pt idx="3">
                        <c:v>0.10009766000000297</c:v>
                      </c:pt>
                      <c:pt idx="4">
                        <c:v>0.10009766000000297</c:v>
                      </c:pt>
                      <c:pt idx="5">
                        <c:v>0.19995117000000207</c:v>
                      </c:pt>
                      <c:pt idx="6">
                        <c:v>0.19995117000000207</c:v>
                      </c:pt>
                      <c:pt idx="7">
                        <c:v>0.30004883000000149</c:v>
                      </c:pt>
                      <c:pt idx="8">
                        <c:v>0.40014649000000091</c:v>
                      </c:pt>
                      <c:pt idx="9">
                        <c:v>0.40014649000000091</c:v>
                      </c:pt>
                      <c:pt idx="10">
                        <c:v>0.5</c:v>
                      </c:pt>
                      <c:pt idx="11">
                        <c:v>0.60009766000000297</c:v>
                      </c:pt>
                      <c:pt idx="12">
                        <c:v>0.80004883000000149</c:v>
                      </c:pt>
                      <c:pt idx="13">
                        <c:v>1</c:v>
                      </c:pt>
                      <c:pt idx="14">
                        <c:v>1.3000488300000015</c:v>
                      </c:pt>
                      <c:pt idx="15">
                        <c:v>1.6999511700000021</c:v>
                      </c:pt>
                      <c:pt idx="16">
                        <c:v>2</c:v>
                      </c:pt>
                      <c:pt idx="17">
                        <c:v>2.3999023500000014</c:v>
                      </c:pt>
                      <c:pt idx="18">
                        <c:v>2.6999511700000021</c:v>
                      </c:pt>
                      <c:pt idx="19">
                        <c:v>3</c:v>
                      </c:pt>
                      <c:pt idx="20">
                        <c:v>3.3999023500000014</c:v>
                      </c:pt>
                      <c:pt idx="21">
                        <c:v>3.6999511700000021</c:v>
                      </c:pt>
                      <c:pt idx="22">
                        <c:v>3.8999023500000014</c:v>
                      </c:pt>
                      <c:pt idx="23">
                        <c:v>4.1999511700000021</c:v>
                      </c:pt>
                      <c:pt idx="24">
                        <c:v>4.3999023500000014</c:v>
                      </c:pt>
                      <c:pt idx="25">
                        <c:v>4.5</c:v>
                      </c:pt>
                      <c:pt idx="26">
                        <c:v>4.6999511700000021</c:v>
                      </c:pt>
                      <c:pt idx="27">
                        <c:v>4.8999023500000014</c:v>
                      </c:pt>
                      <c:pt idx="28">
                        <c:v>5.0998535199999999</c:v>
                      </c:pt>
                      <c:pt idx="29">
                        <c:v>5.1999511700000021</c:v>
                      </c:pt>
                      <c:pt idx="30">
                        <c:v>5.299804690000002</c:v>
                      </c:pt>
                      <c:pt idx="31">
                        <c:v>5.5</c:v>
                      </c:pt>
                      <c:pt idx="32">
                        <c:v>5.5</c:v>
                      </c:pt>
                      <c:pt idx="33">
                        <c:v>5.6999511700000021</c:v>
                      </c:pt>
                      <c:pt idx="34">
                        <c:v>5.799804690000002</c:v>
                      </c:pt>
                      <c:pt idx="35">
                        <c:v>5.8999023500000014</c:v>
                      </c:pt>
                      <c:pt idx="36">
                        <c:v>5.9997558600000005</c:v>
                      </c:pt>
                      <c:pt idx="37">
                        <c:v>6.0998535199999999</c:v>
                      </c:pt>
                      <c:pt idx="38">
                        <c:v>6.0998535199999999</c:v>
                      </c:pt>
                      <c:pt idx="39">
                        <c:v>6.1999511700000021</c:v>
                      </c:pt>
                      <c:pt idx="40">
                        <c:v>6.299804690000002</c:v>
                      </c:pt>
                      <c:pt idx="41">
                        <c:v>6.3999023500000014</c:v>
                      </c:pt>
                      <c:pt idx="42">
                        <c:v>6.4997558600000005</c:v>
                      </c:pt>
                      <c:pt idx="43">
                        <c:v>6.4997558600000005</c:v>
                      </c:pt>
                      <c:pt idx="44">
                        <c:v>6.5998535199999999</c:v>
                      </c:pt>
                      <c:pt idx="45">
                        <c:v>6.5998535199999999</c:v>
                      </c:pt>
                      <c:pt idx="46">
                        <c:v>6.6999511700000021</c:v>
                      </c:pt>
                      <c:pt idx="47">
                        <c:v>6.6999511700000021</c:v>
                      </c:pt>
                      <c:pt idx="48">
                        <c:v>6.800292970000001</c:v>
                      </c:pt>
                      <c:pt idx="49">
                        <c:v>6.800292970000001</c:v>
                      </c:pt>
                      <c:pt idx="50">
                        <c:v>6.9001464900000045</c:v>
                      </c:pt>
                      <c:pt idx="51">
                        <c:v>6.9001464900000045</c:v>
                      </c:pt>
                      <c:pt idx="52">
                        <c:v>7.0002441399999995</c:v>
                      </c:pt>
                      <c:pt idx="53">
                        <c:v>7.0002441399999995</c:v>
                      </c:pt>
                      <c:pt idx="54">
                        <c:v>7.1003418000000025</c:v>
                      </c:pt>
                      <c:pt idx="55">
                        <c:v>7.1003418000000025</c:v>
                      </c:pt>
                      <c:pt idx="56">
                        <c:v>7.200195309999998</c:v>
                      </c:pt>
                      <c:pt idx="57">
                        <c:v>7.200195309999998</c:v>
                      </c:pt>
                      <c:pt idx="58">
                        <c:v>7.200195309999998</c:v>
                      </c:pt>
                      <c:pt idx="59">
                        <c:v>7.300292970000001</c:v>
                      </c:pt>
                      <c:pt idx="60">
                        <c:v>7.300292970000001</c:v>
                      </c:pt>
                      <c:pt idx="61">
                        <c:v>7.4001464900000045</c:v>
                      </c:pt>
                      <c:pt idx="62">
                        <c:v>7.4001464900000045</c:v>
                      </c:pt>
                      <c:pt idx="63">
                        <c:v>7.4001464900000045</c:v>
                      </c:pt>
                      <c:pt idx="64">
                        <c:v>7.5002441399999995</c:v>
                      </c:pt>
                      <c:pt idx="65">
                        <c:v>7.5002441399999995</c:v>
                      </c:pt>
                      <c:pt idx="66">
                        <c:v>7.5002441399999995</c:v>
                      </c:pt>
                      <c:pt idx="67">
                        <c:v>7.600097660000003</c:v>
                      </c:pt>
                      <c:pt idx="68">
                        <c:v>7.600097660000003</c:v>
                      </c:pt>
                      <c:pt idx="69">
                        <c:v>7.600097660000003</c:v>
                      </c:pt>
                      <c:pt idx="70">
                        <c:v>7.700195309999998</c:v>
                      </c:pt>
                      <c:pt idx="71">
                        <c:v>7.700195309999998</c:v>
                      </c:pt>
                      <c:pt idx="72">
                        <c:v>7.700195309999998</c:v>
                      </c:pt>
                      <c:pt idx="73">
                        <c:v>7.700195309999998</c:v>
                      </c:pt>
                      <c:pt idx="74">
                        <c:v>7.800292970000001</c:v>
                      </c:pt>
                      <c:pt idx="75">
                        <c:v>7.800292970000001</c:v>
                      </c:pt>
                      <c:pt idx="76">
                        <c:v>7.800292970000001</c:v>
                      </c:pt>
                      <c:pt idx="77">
                        <c:v>7.9001464900000045</c:v>
                      </c:pt>
                      <c:pt idx="78">
                        <c:v>7.9001464900000045</c:v>
                      </c:pt>
                      <c:pt idx="79">
                        <c:v>7.9001464900000045</c:v>
                      </c:pt>
                      <c:pt idx="80">
                        <c:v>7.9001464900000045</c:v>
                      </c:pt>
                      <c:pt idx="81">
                        <c:v>7.9001464900000045</c:v>
                      </c:pt>
                      <c:pt idx="82">
                        <c:v>8.0002441399999995</c:v>
                      </c:pt>
                      <c:pt idx="83">
                        <c:v>8.0002441399999995</c:v>
                      </c:pt>
                      <c:pt idx="84">
                        <c:v>8.0002441399999995</c:v>
                      </c:pt>
                      <c:pt idx="85">
                        <c:v>8.0002441399999995</c:v>
                      </c:pt>
                      <c:pt idx="86">
                        <c:v>8.100097660000003</c:v>
                      </c:pt>
                      <c:pt idx="87">
                        <c:v>8.100097660000003</c:v>
                      </c:pt>
                      <c:pt idx="88">
                        <c:v>8.100097660000003</c:v>
                      </c:pt>
                      <c:pt idx="89">
                        <c:v>8.100097660000003</c:v>
                      </c:pt>
                      <c:pt idx="90">
                        <c:v>8.100097660000003</c:v>
                      </c:pt>
                      <c:pt idx="91">
                        <c:v>8.200195309999998</c:v>
                      </c:pt>
                      <c:pt idx="92">
                        <c:v>8.200195309999998</c:v>
                      </c:pt>
                      <c:pt idx="93">
                        <c:v>8.200195309999998</c:v>
                      </c:pt>
                      <c:pt idx="94">
                        <c:v>8.200195309999998</c:v>
                      </c:pt>
                      <c:pt idx="95">
                        <c:v>8.300292970000001</c:v>
                      </c:pt>
                      <c:pt idx="96">
                        <c:v>8.300292970000001</c:v>
                      </c:pt>
                      <c:pt idx="97">
                        <c:v>8.300292970000001</c:v>
                      </c:pt>
                      <c:pt idx="98">
                        <c:v>8.300292970000001</c:v>
                      </c:pt>
                      <c:pt idx="99">
                        <c:v>8.4001464900000045</c:v>
                      </c:pt>
                      <c:pt idx="100">
                        <c:v>8.4001464900000045</c:v>
                      </c:pt>
                      <c:pt idx="101">
                        <c:v>8.4001464900000045</c:v>
                      </c:pt>
                      <c:pt idx="102">
                        <c:v>8.4001464900000045</c:v>
                      </c:pt>
                      <c:pt idx="103">
                        <c:v>8.4001464900000045</c:v>
                      </c:pt>
                      <c:pt idx="104">
                        <c:v>8.4001464900000045</c:v>
                      </c:pt>
                      <c:pt idx="105">
                        <c:v>8.5002441399999995</c:v>
                      </c:pt>
                      <c:pt idx="106">
                        <c:v>8.5002441399999995</c:v>
                      </c:pt>
                      <c:pt idx="107">
                        <c:v>8.5002441399999995</c:v>
                      </c:pt>
                      <c:pt idx="108">
                        <c:v>8.5002441399999995</c:v>
                      </c:pt>
                      <c:pt idx="109">
                        <c:v>8.600097660000003</c:v>
                      </c:pt>
                      <c:pt idx="110">
                        <c:v>8.600097660000003</c:v>
                      </c:pt>
                      <c:pt idx="111">
                        <c:v>8.600097660000003</c:v>
                      </c:pt>
                      <c:pt idx="112">
                        <c:v>8.600097660000003</c:v>
                      </c:pt>
                      <c:pt idx="113">
                        <c:v>8.600097660000003</c:v>
                      </c:pt>
                      <c:pt idx="114">
                        <c:v>8.600097660000003</c:v>
                      </c:pt>
                      <c:pt idx="115">
                        <c:v>8.700195309999998</c:v>
                      </c:pt>
                      <c:pt idx="116">
                        <c:v>8.700195309999998</c:v>
                      </c:pt>
                      <c:pt idx="117">
                        <c:v>8.700195309999998</c:v>
                      </c:pt>
                      <c:pt idx="118">
                        <c:v>8.700195309999998</c:v>
                      </c:pt>
                      <c:pt idx="119">
                        <c:v>8.700195309999998</c:v>
                      </c:pt>
                      <c:pt idx="120">
                        <c:v>8.800292970000001</c:v>
                      </c:pt>
                      <c:pt idx="121">
                        <c:v>8.800292970000001</c:v>
                      </c:pt>
                      <c:pt idx="122">
                        <c:v>8.800292970000001</c:v>
                      </c:pt>
                      <c:pt idx="123">
                        <c:v>8.800292970000001</c:v>
                      </c:pt>
                      <c:pt idx="124">
                        <c:v>8.9001464900000045</c:v>
                      </c:pt>
                      <c:pt idx="125">
                        <c:v>8.800292970000001</c:v>
                      </c:pt>
                      <c:pt idx="126">
                        <c:v>8.9001464900000045</c:v>
                      </c:pt>
                      <c:pt idx="127">
                        <c:v>8.9001464900000045</c:v>
                      </c:pt>
                      <c:pt idx="128">
                        <c:v>8.9001464900000045</c:v>
                      </c:pt>
                      <c:pt idx="129">
                        <c:v>8.9001464900000045</c:v>
                      </c:pt>
                      <c:pt idx="130">
                        <c:v>9.0002441399999995</c:v>
                      </c:pt>
                      <c:pt idx="131">
                        <c:v>9.0002441399999995</c:v>
                      </c:pt>
                      <c:pt idx="132">
                        <c:v>9.0002441399999995</c:v>
                      </c:pt>
                      <c:pt idx="133">
                        <c:v>9.0002441399999995</c:v>
                      </c:pt>
                      <c:pt idx="134">
                        <c:v>9.0002441399999995</c:v>
                      </c:pt>
                      <c:pt idx="135">
                        <c:v>9.0002441399999995</c:v>
                      </c:pt>
                      <c:pt idx="136">
                        <c:v>9.100097660000003</c:v>
                      </c:pt>
                      <c:pt idx="137">
                        <c:v>9.100097660000003</c:v>
                      </c:pt>
                      <c:pt idx="138">
                        <c:v>9.100097660000003</c:v>
                      </c:pt>
                      <c:pt idx="139">
                        <c:v>9.100097660000003</c:v>
                      </c:pt>
                      <c:pt idx="140">
                        <c:v>9.100097660000003</c:v>
                      </c:pt>
                      <c:pt idx="141">
                        <c:v>9.100097660000003</c:v>
                      </c:pt>
                      <c:pt idx="142">
                        <c:v>9.200195309999998</c:v>
                      </c:pt>
                      <c:pt idx="143">
                        <c:v>9.200195309999998</c:v>
                      </c:pt>
                      <c:pt idx="144">
                        <c:v>9.200195309999998</c:v>
                      </c:pt>
                      <c:pt idx="145">
                        <c:v>9.200195309999998</c:v>
                      </c:pt>
                      <c:pt idx="146">
                        <c:v>9.200195309999998</c:v>
                      </c:pt>
                      <c:pt idx="147">
                        <c:v>9.200195309999998</c:v>
                      </c:pt>
                      <c:pt idx="148">
                        <c:v>9.3000488300000015</c:v>
                      </c:pt>
                      <c:pt idx="149">
                        <c:v>9.3000488300000015</c:v>
                      </c:pt>
                      <c:pt idx="150">
                        <c:v>9.3000488300000015</c:v>
                      </c:pt>
                      <c:pt idx="151">
                        <c:v>9.3000488300000015</c:v>
                      </c:pt>
                      <c:pt idx="152">
                        <c:v>9.3000488300000015</c:v>
                      </c:pt>
                      <c:pt idx="153">
                        <c:v>9.3000488300000015</c:v>
                      </c:pt>
                      <c:pt idx="154">
                        <c:v>9.4001464900000045</c:v>
                      </c:pt>
                      <c:pt idx="155">
                        <c:v>9.4001464900000045</c:v>
                      </c:pt>
                      <c:pt idx="156">
                        <c:v>9.4001464900000045</c:v>
                      </c:pt>
                      <c:pt idx="157">
                        <c:v>9.4001464900000045</c:v>
                      </c:pt>
                      <c:pt idx="158">
                        <c:v>9.4001464900000045</c:v>
                      </c:pt>
                      <c:pt idx="159">
                        <c:v>9.4001464900000045</c:v>
                      </c:pt>
                      <c:pt idx="160">
                        <c:v>9.5002441399999995</c:v>
                      </c:pt>
                      <c:pt idx="161">
                        <c:v>9.5002441399999995</c:v>
                      </c:pt>
                      <c:pt idx="162">
                        <c:v>9.5002441399999995</c:v>
                      </c:pt>
                      <c:pt idx="163">
                        <c:v>9.5002441399999995</c:v>
                      </c:pt>
                      <c:pt idx="164">
                        <c:v>9.5002441399999995</c:v>
                      </c:pt>
                      <c:pt idx="165">
                        <c:v>9.5002441399999995</c:v>
                      </c:pt>
                      <c:pt idx="166">
                        <c:v>9.600097660000003</c:v>
                      </c:pt>
                      <c:pt idx="167">
                        <c:v>9.600097660000003</c:v>
                      </c:pt>
                      <c:pt idx="168">
                        <c:v>9.600097660000003</c:v>
                      </c:pt>
                      <c:pt idx="169">
                        <c:v>9.600097660000003</c:v>
                      </c:pt>
                      <c:pt idx="170">
                        <c:v>9.600097660000003</c:v>
                      </c:pt>
                      <c:pt idx="171">
                        <c:v>9.600097660000003</c:v>
                      </c:pt>
                      <c:pt idx="172">
                        <c:v>9.600097660000003</c:v>
                      </c:pt>
                      <c:pt idx="173">
                        <c:v>9.600097660000003</c:v>
                      </c:pt>
                      <c:pt idx="174">
                        <c:v>9.600097660000003</c:v>
                      </c:pt>
                      <c:pt idx="175">
                        <c:v>9.700195309999998</c:v>
                      </c:pt>
                      <c:pt idx="176">
                        <c:v>9.700195309999998</c:v>
                      </c:pt>
                      <c:pt idx="177">
                        <c:v>9.700195309999998</c:v>
                      </c:pt>
                      <c:pt idx="178">
                        <c:v>9.700195309999998</c:v>
                      </c:pt>
                      <c:pt idx="179">
                        <c:v>9.8000488300000015</c:v>
                      </c:pt>
                      <c:pt idx="180">
                        <c:v>9.8000488300000015</c:v>
                      </c:pt>
                      <c:pt idx="181">
                        <c:v>9.8000488300000015</c:v>
                      </c:pt>
                      <c:pt idx="182">
                        <c:v>9.8000488300000015</c:v>
                      </c:pt>
                      <c:pt idx="183">
                        <c:v>9.8000488300000015</c:v>
                      </c:pt>
                      <c:pt idx="184">
                        <c:v>9.8000488300000015</c:v>
                      </c:pt>
                      <c:pt idx="185">
                        <c:v>9.8000488300000015</c:v>
                      </c:pt>
                      <c:pt idx="186">
                        <c:v>9.8000488300000015</c:v>
                      </c:pt>
                      <c:pt idx="187">
                        <c:v>9.9001464900000045</c:v>
                      </c:pt>
                      <c:pt idx="188">
                        <c:v>9.9001464900000045</c:v>
                      </c:pt>
                      <c:pt idx="189">
                        <c:v>9.9001464900000045</c:v>
                      </c:pt>
                      <c:pt idx="190">
                        <c:v>9.9001464900000045</c:v>
                      </c:pt>
                      <c:pt idx="191">
                        <c:v>9.9001464900000045</c:v>
                      </c:pt>
                      <c:pt idx="192">
                        <c:v>9.9001464900000045</c:v>
                      </c:pt>
                      <c:pt idx="193">
                        <c:v>9.9001464900000045</c:v>
                      </c:pt>
                      <c:pt idx="194">
                        <c:v>10.00024414</c:v>
                      </c:pt>
                      <c:pt idx="195">
                        <c:v>10.00024414</c:v>
                      </c:pt>
                      <c:pt idx="196">
                        <c:v>10.00024414</c:v>
                      </c:pt>
                      <c:pt idx="197">
                        <c:v>10.00024414</c:v>
                      </c:pt>
                      <c:pt idx="198">
                        <c:v>10.00024414</c:v>
                      </c:pt>
                      <c:pt idx="199">
                        <c:v>10.00024414</c:v>
                      </c:pt>
                      <c:pt idx="200">
                        <c:v>10.100097660000003</c:v>
                      </c:pt>
                      <c:pt idx="201">
                        <c:v>10.100097660000003</c:v>
                      </c:pt>
                      <c:pt idx="202">
                        <c:v>10.100097660000003</c:v>
                      </c:pt>
                      <c:pt idx="203">
                        <c:v>10.100097660000003</c:v>
                      </c:pt>
                      <c:pt idx="204">
                        <c:v>10.100097660000003</c:v>
                      </c:pt>
                      <c:pt idx="205">
                        <c:v>10.100097660000003</c:v>
                      </c:pt>
                      <c:pt idx="206">
                        <c:v>10.100097660000003</c:v>
                      </c:pt>
                      <c:pt idx="207">
                        <c:v>10.200195309999998</c:v>
                      </c:pt>
                      <c:pt idx="208">
                        <c:v>10.200195309999998</c:v>
                      </c:pt>
                      <c:pt idx="209">
                        <c:v>10.200195309999998</c:v>
                      </c:pt>
                      <c:pt idx="210">
                        <c:v>10.200195309999998</c:v>
                      </c:pt>
                      <c:pt idx="211">
                        <c:v>10.200195309999998</c:v>
                      </c:pt>
                      <c:pt idx="212">
                        <c:v>10.200195309999998</c:v>
                      </c:pt>
                      <c:pt idx="213">
                        <c:v>10.300048830000001</c:v>
                      </c:pt>
                      <c:pt idx="214">
                        <c:v>10.300048830000001</c:v>
                      </c:pt>
                      <c:pt idx="215">
                        <c:v>10.300048830000001</c:v>
                      </c:pt>
                      <c:pt idx="216">
                        <c:v>10.300048830000001</c:v>
                      </c:pt>
                      <c:pt idx="217">
                        <c:v>10.300048830000001</c:v>
                      </c:pt>
                      <c:pt idx="218">
                        <c:v>10.300048830000001</c:v>
                      </c:pt>
                      <c:pt idx="219">
                        <c:v>10.300048830000001</c:v>
                      </c:pt>
                      <c:pt idx="220">
                        <c:v>10.400146490000004</c:v>
                      </c:pt>
                      <c:pt idx="221">
                        <c:v>10.400146490000004</c:v>
                      </c:pt>
                      <c:pt idx="222">
                        <c:v>10.400146490000004</c:v>
                      </c:pt>
                      <c:pt idx="223">
                        <c:v>10.400146490000004</c:v>
                      </c:pt>
                      <c:pt idx="224">
                        <c:v>10.400146490000004</c:v>
                      </c:pt>
                      <c:pt idx="225">
                        <c:v>10.400146490000004</c:v>
                      </c:pt>
                      <c:pt idx="226">
                        <c:v>10.400146490000004</c:v>
                      </c:pt>
                      <c:pt idx="227">
                        <c:v>10.400146490000004</c:v>
                      </c:pt>
                      <c:pt idx="228">
                        <c:v>10.400146490000004</c:v>
                      </c:pt>
                      <c:pt idx="229">
                        <c:v>10.50024414</c:v>
                      </c:pt>
                      <c:pt idx="230">
                        <c:v>10.50024414</c:v>
                      </c:pt>
                      <c:pt idx="231">
                        <c:v>10.50024414</c:v>
                      </c:pt>
                      <c:pt idx="232">
                        <c:v>10.50024414</c:v>
                      </c:pt>
                      <c:pt idx="233">
                        <c:v>10.50024414</c:v>
                      </c:pt>
                      <c:pt idx="234">
                        <c:v>10.600097660000003</c:v>
                      </c:pt>
                      <c:pt idx="235">
                        <c:v>10.600097660000003</c:v>
                      </c:pt>
                      <c:pt idx="236">
                        <c:v>10.600097660000003</c:v>
                      </c:pt>
                      <c:pt idx="237">
                        <c:v>10.600097660000003</c:v>
                      </c:pt>
                      <c:pt idx="238">
                        <c:v>10.600097660000003</c:v>
                      </c:pt>
                      <c:pt idx="239">
                        <c:v>10.600097660000003</c:v>
                      </c:pt>
                      <c:pt idx="240">
                        <c:v>10.600097660000003</c:v>
                      </c:pt>
                      <c:pt idx="241">
                        <c:v>10.600097660000003</c:v>
                      </c:pt>
                      <c:pt idx="242">
                        <c:v>10.700195309999998</c:v>
                      </c:pt>
                      <c:pt idx="243">
                        <c:v>10.700195309999998</c:v>
                      </c:pt>
                      <c:pt idx="244">
                        <c:v>10.700195309999998</c:v>
                      </c:pt>
                      <c:pt idx="245">
                        <c:v>10.700195309999998</c:v>
                      </c:pt>
                      <c:pt idx="246">
                        <c:v>10.700195309999998</c:v>
                      </c:pt>
                      <c:pt idx="247">
                        <c:v>10.700195309999998</c:v>
                      </c:pt>
                      <c:pt idx="248">
                        <c:v>10.700195309999998</c:v>
                      </c:pt>
                      <c:pt idx="249">
                        <c:v>10.800048830000001</c:v>
                      </c:pt>
                      <c:pt idx="250">
                        <c:v>10.800048830000001</c:v>
                      </c:pt>
                      <c:pt idx="251">
                        <c:v>10.800048830000001</c:v>
                      </c:pt>
                      <c:pt idx="252">
                        <c:v>10.800048830000001</c:v>
                      </c:pt>
                      <c:pt idx="253">
                        <c:v>10.800048830000001</c:v>
                      </c:pt>
                      <c:pt idx="254">
                        <c:v>10.800048830000001</c:v>
                      </c:pt>
                      <c:pt idx="255">
                        <c:v>10.800048830000001</c:v>
                      </c:pt>
                      <c:pt idx="256">
                        <c:v>10.800048830000001</c:v>
                      </c:pt>
                      <c:pt idx="257">
                        <c:v>10.900146490000004</c:v>
                      </c:pt>
                      <c:pt idx="258">
                        <c:v>10.900146490000004</c:v>
                      </c:pt>
                      <c:pt idx="259">
                        <c:v>10.900146490000004</c:v>
                      </c:pt>
                      <c:pt idx="260">
                        <c:v>10.900146490000004</c:v>
                      </c:pt>
                      <c:pt idx="261">
                        <c:v>10.900146490000004</c:v>
                      </c:pt>
                      <c:pt idx="262">
                        <c:v>10.900146490000004</c:v>
                      </c:pt>
                      <c:pt idx="263">
                        <c:v>10.900146490000004</c:v>
                      </c:pt>
                      <c:pt idx="264">
                        <c:v>11</c:v>
                      </c:pt>
                      <c:pt idx="265">
                        <c:v>11</c:v>
                      </c:pt>
                      <c:pt idx="266">
                        <c:v>11</c:v>
                      </c:pt>
                      <c:pt idx="267">
                        <c:v>11</c:v>
                      </c:pt>
                      <c:pt idx="268">
                        <c:v>11</c:v>
                      </c:pt>
                      <c:pt idx="269">
                        <c:v>11</c:v>
                      </c:pt>
                      <c:pt idx="270">
                        <c:v>11</c:v>
                      </c:pt>
                      <c:pt idx="271">
                        <c:v>11</c:v>
                      </c:pt>
                      <c:pt idx="272">
                        <c:v>11</c:v>
                      </c:pt>
                      <c:pt idx="273">
                        <c:v>11.100097660000003</c:v>
                      </c:pt>
                      <c:pt idx="274">
                        <c:v>11.100097660000003</c:v>
                      </c:pt>
                      <c:pt idx="275">
                        <c:v>11.100097660000003</c:v>
                      </c:pt>
                      <c:pt idx="276">
                        <c:v>11.100097660000003</c:v>
                      </c:pt>
                      <c:pt idx="277">
                        <c:v>11.100097660000003</c:v>
                      </c:pt>
                      <c:pt idx="278">
                        <c:v>11.100097660000003</c:v>
                      </c:pt>
                      <c:pt idx="279">
                        <c:v>11.100097660000003</c:v>
                      </c:pt>
                      <c:pt idx="280">
                        <c:v>11.100097660000003</c:v>
                      </c:pt>
                      <c:pt idx="281">
                        <c:v>11.200195309999998</c:v>
                      </c:pt>
                      <c:pt idx="282">
                        <c:v>11.200195309999998</c:v>
                      </c:pt>
                      <c:pt idx="283">
                        <c:v>11.200195309999998</c:v>
                      </c:pt>
                      <c:pt idx="284">
                        <c:v>11.200195309999998</c:v>
                      </c:pt>
                      <c:pt idx="285">
                        <c:v>11.200195309999998</c:v>
                      </c:pt>
                      <c:pt idx="286">
                        <c:v>11.300048830000001</c:v>
                      </c:pt>
                      <c:pt idx="287">
                        <c:v>11.200195309999998</c:v>
                      </c:pt>
                      <c:pt idx="288">
                        <c:v>11.300048830000001</c:v>
                      </c:pt>
                      <c:pt idx="289">
                        <c:v>11.300048830000001</c:v>
                      </c:pt>
                      <c:pt idx="290">
                        <c:v>11.300048830000001</c:v>
                      </c:pt>
                      <c:pt idx="291">
                        <c:v>11.300048830000001</c:v>
                      </c:pt>
                      <c:pt idx="292">
                        <c:v>11.300048830000001</c:v>
                      </c:pt>
                      <c:pt idx="293">
                        <c:v>11.300048830000001</c:v>
                      </c:pt>
                      <c:pt idx="294">
                        <c:v>11.300048830000001</c:v>
                      </c:pt>
                      <c:pt idx="295">
                        <c:v>11.300048830000001</c:v>
                      </c:pt>
                      <c:pt idx="296">
                        <c:v>11.300048830000001</c:v>
                      </c:pt>
                      <c:pt idx="297">
                        <c:v>11.400146490000004</c:v>
                      </c:pt>
                      <c:pt idx="298">
                        <c:v>11.400146490000004</c:v>
                      </c:pt>
                      <c:pt idx="299">
                        <c:v>11.400146490000004</c:v>
                      </c:pt>
                      <c:pt idx="300">
                        <c:v>11.400146490000004</c:v>
                      </c:pt>
                      <c:pt idx="301">
                        <c:v>11.400146490000004</c:v>
                      </c:pt>
                      <c:pt idx="302">
                        <c:v>11.400146490000004</c:v>
                      </c:pt>
                      <c:pt idx="303">
                        <c:v>11.400146490000004</c:v>
                      </c:pt>
                      <c:pt idx="304">
                        <c:v>11.5</c:v>
                      </c:pt>
                      <c:pt idx="305">
                        <c:v>11.5</c:v>
                      </c:pt>
                      <c:pt idx="306">
                        <c:v>11.5</c:v>
                      </c:pt>
                      <c:pt idx="307">
                        <c:v>11.5</c:v>
                      </c:pt>
                      <c:pt idx="308">
                        <c:v>11.5</c:v>
                      </c:pt>
                      <c:pt idx="309">
                        <c:v>11.5</c:v>
                      </c:pt>
                      <c:pt idx="310">
                        <c:v>11.5</c:v>
                      </c:pt>
                      <c:pt idx="311">
                        <c:v>11.5</c:v>
                      </c:pt>
                      <c:pt idx="312">
                        <c:v>11.5</c:v>
                      </c:pt>
                      <c:pt idx="313">
                        <c:v>11.600097660000003</c:v>
                      </c:pt>
                      <c:pt idx="314">
                        <c:v>11.600097660000003</c:v>
                      </c:pt>
                      <c:pt idx="315">
                        <c:v>11.600097660000003</c:v>
                      </c:pt>
                      <c:pt idx="316">
                        <c:v>11.600097660000003</c:v>
                      </c:pt>
                      <c:pt idx="317">
                        <c:v>11.600097660000003</c:v>
                      </c:pt>
                      <c:pt idx="318">
                        <c:v>11.600097660000003</c:v>
                      </c:pt>
                      <c:pt idx="319">
                        <c:v>11.600097660000003</c:v>
                      </c:pt>
                      <c:pt idx="320">
                        <c:v>11.600097660000003</c:v>
                      </c:pt>
                      <c:pt idx="321">
                        <c:v>11.600097660000003</c:v>
                      </c:pt>
                      <c:pt idx="322">
                        <c:v>11.700195309999998</c:v>
                      </c:pt>
                      <c:pt idx="323">
                        <c:v>11.700195309999998</c:v>
                      </c:pt>
                      <c:pt idx="324">
                        <c:v>11.700195309999998</c:v>
                      </c:pt>
                      <c:pt idx="325">
                        <c:v>11.700195309999998</c:v>
                      </c:pt>
                      <c:pt idx="326">
                        <c:v>11.700195309999998</c:v>
                      </c:pt>
                      <c:pt idx="327">
                        <c:v>11.700195309999998</c:v>
                      </c:pt>
                      <c:pt idx="328">
                        <c:v>11.700195309999998</c:v>
                      </c:pt>
                      <c:pt idx="329">
                        <c:v>11.700195309999998</c:v>
                      </c:pt>
                      <c:pt idx="330">
                        <c:v>11.700195309999998</c:v>
                      </c:pt>
                      <c:pt idx="331">
                        <c:v>11.700195309999998</c:v>
                      </c:pt>
                      <c:pt idx="332">
                        <c:v>11.800048830000001</c:v>
                      </c:pt>
                      <c:pt idx="333">
                        <c:v>11.800048830000001</c:v>
                      </c:pt>
                      <c:pt idx="334">
                        <c:v>11.800048830000001</c:v>
                      </c:pt>
                      <c:pt idx="335">
                        <c:v>11.800048830000001</c:v>
                      </c:pt>
                      <c:pt idx="336">
                        <c:v>11.800048830000001</c:v>
                      </c:pt>
                      <c:pt idx="337">
                        <c:v>11.800048830000001</c:v>
                      </c:pt>
                      <c:pt idx="338">
                        <c:v>11.800048830000001</c:v>
                      </c:pt>
                      <c:pt idx="339">
                        <c:v>11.800048830000001</c:v>
                      </c:pt>
                      <c:pt idx="340">
                        <c:v>11.900146490000004</c:v>
                      </c:pt>
                      <c:pt idx="341">
                        <c:v>11.800048830000001</c:v>
                      </c:pt>
                      <c:pt idx="342">
                        <c:v>11.900146490000004</c:v>
                      </c:pt>
                      <c:pt idx="343">
                        <c:v>11.900146490000004</c:v>
                      </c:pt>
                      <c:pt idx="344">
                        <c:v>11.900146490000004</c:v>
                      </c:pt>
                      <c:pt idx="345">
                        <c:v>11.900146490000004</c:v>
                      </c:pt>
                      <c:pt idx="346">
                        <c:v>11.900146490000004</c:v>
                      </c:pt>
                      <c:pt idx="347">
                        <c:v>11.900146490000004</c:v>
                      </c:pt>
                      <c:pt idx="348">
                        <c:v>11.900146490000004</c:v>
                      </c:pt>
                      <c:pt idx="349">
                        <c:v>11.900146490000004</c:v>
                      </c:pt>
                      <c:pt idx="350">
                        <c:v>12</c:v>
                      </c:pt>
                      <c:pt idx="351">
                        <c:v>12</c:v>
                      </c:pt>
                      <c:pt idx="352">
                        <c:v>12</c:v>
                      </c:pt>
                      <c:pt idx="353">
                        <c:v>12</c:v>
                      </c:pt>
                      <c:pt idx="354">
                        <c:v>12</c:v>
                      </c:pt>
                      <c:pt idx="355">
                        <c:v>12</c:v>
                      </c:pt>
                      <c:pt idx="356">
                        <c:v>12</c:v>
                      </c:pt>
                      <c:pt idx="357">
                        <c:v>12</c:v>
                      </c:pt>
                      <c:pt idx="358">
                        <c:v>12</c:v>
                      </c:pt>
                      <c:pt idx="359">
                        <c:v>12</c:v>
                      </c:pt>
                      <c:pt idx="360">
                        <c:v>12</c:v>
                      </c:pt>
                      <c:pt idx="361">
                        <c:v>12</c:v>
                      </c:pt>
                      <c:pt idx="362">
                        <c:v>12.100097660000003</c:v>
                      </c:pt>
                      <c:pt idx="363">
                        <c:v>12.100097660000003</c:v>
                      </c:pt>
                      <c:pt idx="364">
                        <c:v>12.100097660000003</c:v>
                      </c:pt>
                      <c:pt idx="365">
                        <c:v>12.100097660000003</c:v>
                      </c:pt>
                      <c:pt idx="366">
                        <c:v>12.100097660000003</c:v>
                      </c:pt>
                      <c:pt idx="367">
                        <c:v>12.100097660000003</c:v>
                      </c:pt>
                      <c:pt idx="368">
                        <c:v>12.100097660000003</c:v>
                      </c:pt>
                      <c:pt idx="369">
                        <c:v>12.100097660000003</c:v>
                      </c:pt>
                      <c:pt idx="370">
                        <c:v>12.100097660000003</c:v>
                      </c:pt>
                      <c:pt idx="371">
                        <c:v>12.100097660000003</c:v>
                      </c:pt>
                      <c:pt idx="372">
                        <c:v>12.100097660000003</c:v>
                      </c:pt>
                      <c:pt idx="373">
                        <c:v>12.200195309999998</c:v>
                      </c:pt>
                      <c:pt idx="374">
                        <c:v>12.200195309999998</c:v>
                      </c:pt>
                      <c:pt idx="375">
                        <c:v>12.200195309999998</c:v>
                      </c:pt>
                      <c:pt idx="376">
                        <c:v>12.200195309999998</c:v>
                      </c:pt>
                      <c:pt idx="377">
                        <c:v>12.200195309999998</c:v>
                      </c:pt>
                      <c:pt idx="378">
                        <c:v>12.200195309999998</c:v>
                      </c:pt>
                      <c:pt idx="379">
                        <c:v>12.200195309999998</c:v>
                      </c:pt>
                      <c:pt idx="380">
                        <c:v>12.200195309999998</c:v>
                      </c:pt>
                      <c:pt idx="381">
                        <c:v>12.200195309999998</c:v>
                      </c:pt>
                      <c:pt idx="382">
                        <c:v>12.200195309999998</c:v>
                      </c:pt>
                      <c:pt idx="383">
                        <c:v>12.300048830000001</c:v>
                      </c:pt>
                      <c:pt idx="384">
                        <c:v>12.200195309999998</c:v>
                      </c:pt>
                      <c:pt idx="385">
                        <c:v>12.200195309999998</c:v>
                      </c:pt>
                      <c:pt idx="386">
                        <c:v>12.300048830000001</c:v>
                      </c:pt>
                      <c:pt idx="387">
                        <c:v>12.300048830000001</c:v>
                      </c:pt>
                      <c:pt idx="388">
                        <c:v>12.300048830000001</c:v>
                      </c:pt>
                      <c:pt idx="389">
                        <c:v>12.300048830000001</c:v>
                      </c:pt>
                      <c:pt idx="390">
                        <c:v>12.300048830000001</c:v>
                      </c:pt>
                      <c:pt idx="391">
                        <c:v>12.300048830000001</c:v>
                      </c:pt>
                      <c:pt idx="392">
                        <c:v>12.300048830000001</c:v>
                      </c:pt>
                      <c:pt idx="393">
                        <c:v>12.300048830000001</c:v>
                      </c:pt>
                      <c:pt idx="394">
                        <c:v>12.400146490000004</c:v>
                      </c:pt>
                      <c:pt idx="395">
                        <c:v>12.300048830000001</c:v>
                      </c:pt>
                      <c:pt idx="396">
                        <c:v>12.300048830000001</c:v>
                      </c:pt>
                      <c:pt idx="397">
                        <c:v>12.400146490000004</c:v>
                      </c:pt>
                      <c:pt idx="398">
                        <c:v>12.400146490000004</c:v>
                      </c:pt>
                      <c:pt idx="399">
                        <c:v>12.400146490000004</c:v>
                      </c:pt>
                      <c:pt idx="400">
                        <c:v>12.400146490000004</c:v>
                      </c:pt>
                      <c:pt idx="401">
                        <c:v>12.400146490000004</c:v>
                      </c:pt>
                      <c:pt idx="402">
                        <c:v>12.400146490000004</c:v>
                      </c:pt>
                      <c:pt idx="403">
                        <c:v>12.400146490000004</c:v>
                      </c:pt>
                      <c:pt idx="404">
                        <c:v>12.400146490000004</c:v>
                      </c:pt>
                      <c:pt idx="405">
                        <c:v>12.400146490000004</c:v>
                      </c:pt>
                      <c:pt idx="406">
                        <c:v>12.400146490000004</c:v>
                      </c:pt>
                      <c:pt idx="407">
                        <c:v>12.400146490000004</c:v>
                      </c:pt>
                      <c:pt idx="408">
                        <c:v>12.400146490000004</c:v>
                      </c:pt>
                      <c:pt idx="409">
                        <c:v>12.5</c:v>
                      </c:pt>
                      <c:pt idx="410">
                        <c:v>12.5</c:v>
                      </c:pt>
                      <c:pt idx="411">
                        <c:v>12.5</c:v>
                      </c:pt>
                      <c:pt idx="412">
                        <c:v>12.5</c:v>
                      </c:pt>
                      <c:pt idx="413">
                        <c:v>12.5</c:v>
                      </c:pt>
                      <c:pt idx="414">
                        <c:v>12.5</c:v>
                      </c:pt>
                      <c:pt idx="415">
                        <c:v>12.5</c:v>
                      </c:pt>
                      <c:pt idx="416">
                        <c:v>12.5</c:v>
                      </c:pt>
                      <c:pt idx="417">
                        <c:v>12.5</c:v>
                      </c:pt>
                      <c:pt idx="418">
                        <c:v>12.5</c:v>
                      </c:pt>
                      <c:pt idx="419">
                        <c:v>12.5</c:v>
                      </c:pt>
                      <c:pt idx="420">
                        <c:v>12.5</c:v>
                      </c:pt>
                      <c:pt idx="421">
                        <c:v>12.5</c:v>
                      </c:pt>
                      <c:pt idx="422">
                        <c:v>12.5</c:v>
                      </c:pt>
                      <c:pt idx="423">
                        <c:v>12.5</c:v>
                      </c:pt>
                      <c:pt idx="424">
                        <c:v>12.600097660000003</c:v>
                      </c:pt>
                      <c:pt idx="425">
                        <c:v>12.600097660000003</c:v>
                      </c:pt>
                      <c:pt idx="426">
                        <c:v>12.600097660000003</c:v>
                      </c:pt>
                      <c:pt idx="427">
                        <c:v>12.600097660000003</c:v>
                      </c:pt>
                      <c:pt idx="428">
                        <c:v>12.600097660000003</c:v>
                      </c:pt>
                      <c:pt idx="429">
                        <c:v>12.600097660000003</c:v>
                      </c:pt>
                      <c:pt idx="430">
                        <c:v>12.600097660000003</c:v>
                      </c:pt>
                      <c:pt idx="431">
                        <c:v>12.600097660000003</c:v>
                      </c:pt>
                      <c:pt idx="432">
                        <c:v>12.600097660000003</c:v>
                      </c:pt>
                      <c:pt idx="433">
                        <c:v>12.600097660000003</c:v>
                      </c:pt>
                      <c:pt idx="434">
                        <c:v>12.600097660000003</c:v>
                      </c:pt>
                      <c:pt idx="435">
                        <c:v>12.600097660000003</c:v>
                      </c:pt>
                      <c:pt idx="436">
                        <c:v>12.600097660000003</c:v>
                      </c:pt>
                      <c:pt idx="437">
                        <c:v>12.600097660000003</c:v>
                      </c:pt>
                      <c:pt idx="438">
                        <c:v>12.600097660000003</c:v>
                      </c:pt>
                      <c:pt idx="439">
                        <c:v>12.699951169999999</c:v>
                      </c:pt>
                      <c:pt idx="440">
                        <c:v>12.699951169999999</c:v>
                      </c:pt>
                      <c:pt idx="441">
                        <c:v>12.699951169999999</c:v>
                      </c:pt>
                      <c:pt idx="442">
                        <c:v>12.699951169999999</c:v>
                      </c:pt>
                      <c:pt idx="443">
                        <c:v>12.699951169999999</c:v>
                      </c:pt>
                      <c:pt idx="444">
                        <c:v>12.699951169999999</c:v>
                      </c:pt>
                      <c:pt idx="445">
                        <c:v>12.699951169999999</c:v>
                      </c:pt>
                      <c:pt idx="446">
                        <c:v>12.699951169999999</c:v>
                      </c:pt>
                      <c:pt idx="447">
                        <c:v>12.699951169999999</c:v>
                      </c:pt>
                      <c:pt idx="448">
                        <c:v>12.699951169999999</c:v>
                      </c:pt>
                      <c:pt idx="449">
                        <c:v>12.699951169999999</c:v>
                      </c:pt>
                      <c:pt idx="450">
                        <c:v>12.699951169999999</c:v>
                      </c:pt>
                      <c:pt idx="451">
                        <c:v>12.699951169999999</c:v>
                      </c:pt>
                      <c:pt idx="452">
                        <c:v>12.699951169999999</c:v>
                      </c:pt>
                      <c:pt idx="453">
                        <c:v>12.699951169999999</c:v>
                      </c:pt>
                      <c:pt idx="454">
                        <c:v>12.800048830000001</c:v>
                      </c:pt>
                      <c:pt idx="455">
                        <c:v>12.800048830000001</c:v>
                      </c:pt>
                      <c:pt idx="456">
                        <c:v>12.800048830000001</c:v>
                      </c:pt>
                      <c:pt idx="457">
                        <c:v>12.800048830000001</c:v>
                      </c:pt>
                      <c:pt idx="458">
                        <c:v>12.800048830000001</c:v>
                      </c:pt>
                      <c:pt idx="459">
                        <c:v>12.800048830000001</c:v>
                      </c:pt>
                      <c:pt idx="460">
                        <c:v>12.800048830000001</c:v>
                      </c:pt>
                      <c:pt idx="461">
                        <c:v>12.800048830000001</c:v>
                      </c:pt>
                      <c:pt idx="462">
                        <c:v>12.800048830000001</c:v>
                      </c:pt>
                      <c:pt idx="463">
                        <c:v>12.800048830000001</c:v>
                      </c:pt>
                      <c:pt idx="464">
                        <c:v>12.800048830000001</c:v>
                      </c:pt>
                      <c:pt idx="465">
                        <c:v>12.800048830000001</c:v>
                      </c:pt>
                      <c:pt idx="466">
                        <c:v>12.800048830000001</c:v>
                      </c:pt>
                      <c:pt idx="467">
                        <c:v>12.800048830000001</c:v>
                      </c:pt>
                      <c:pt idx="468">
                        <c:v>12.800048830000001</c:v>
                      </c:pt>
                      <c:pt idx="469">
                        <c:v>12.800048830000001</c:v>
                      </c:pt>
                      <c:pt idx="470">
                        <c:v>12.800048830000001</c:v>
                      </c:pt>
                      <c:pt idx="471">
                        <c:v>12.900146490000004</c:v>
                      </c:pt>
                      <c:pt idx="472">
                        <c:v>12.800048830000001</c:v>
                      </c:pt>
                      <c:pt idx="473">
                        <c:v>12.900146490000004</c:v>
                      </c:pt>
                      <c:pt idx="474">
                        <c:v>12.900146490000004</c:v>
                      </c:pt>
                      <c:pt idx="475">
                        <c:v>12.900146490000004</c:v>
                      </c:pt>
                      <c:pt idx="476">
                        <c:v>12.900146490000004</c:v>
                      </c:pt>
                      <c:pt idx="477">
                        <c:v>12.900146490000004</c:v>
                      </c:pt>
                      <c:pt idx="478">
                        <c:v>12.900146490000004</c:v>
                      </c:pt>
                      <c:pt idx="479">
                        <c:v>12.900146490000004</c:v>
                      </c:pt>
                      <c:pt idx="480">
                        <c:v>12.900146490000004</c:v>
                      </c:pt>
                      <c:pt idx="481">
                        <c:v>12.900146490000004</c:v>
                      </c:pt>
                      <c:pt idx="482">
                        <c:v>12.900146490000004</c:v>
                      </c:pt>
                      <c:pt idx="483">
                        <c:v>12.900146490000004</c:v>
                      </c:pt>
                      <c:pt idx="484">
                        <c:v>12.900146490000004</c:v>
                      </c:pt>
                      <c:pt idx="485">
                        <c:v>12.900146490000004</c:v>
                      </c:pt>
                      <c:pt idx="486">
                        <c:v>12.900146490000004</c:v>
                      </c:pt>
                      <c:pt idx="487">
                        <c:v>12.900146490000004</c:v>
                      </c:pt>
                      <c:pt idx="488">
                        <c:v>12.900146490000004</c:v>
                      </c:pt>
                      <c:pt idx="489">
                        <c:v>12.900146490000004</c:v>
                      </c:pt>
                      <c:pt idx="490">
                        <c:v>12.900146490000004</c:v>
                      </c:pt>
                      <c:pt idx="491">
                        <c:v>13</c:v>
                      </c:pt>
                      <c:pt idx="492">
                        <c:v>12.900146490000004</c:v>
                      </c:pt>
                      <c:pt idx="493">
                        <c:v>13</c:v>
                      </c:pt>
                      <c:pt idx="494">
                        <c:v>13</c:v>
                      </c:pt>
                      <c:pt idx="495">
                        <c:v>13</c:v>
                      </c:pt>
                      <c:pt idx="496">
                        <c:v>13</c:v>
                      </c:pt>
                      <c:pt idx="497">
                        <c:v>13</c:v>
                      </c:pt>
                      <c:pt idx="498">
                        <c:v>13</c:v>
                      </c:pt>
                      <c:pt idx="499">
                        <c:v>13</c:v>
                      </c:pt>
                      <c:pt idx="500">
                        <c:v>13</c:v>
                      </c:pt>
                      <c:pt idx="501">
                        <c:v>13</c:v>
                      </c:pt>
                      <c:pt idx="502">
                        <c:v>13</c:v>
                      </c:pt>
                      <c:pt idx="503">
                        <c:v>13</c:v>
                      </c:pt>
                      <c:pt idx="504">
                        <c:v>13</c:v>
                      </c:pt>
                      <c:pt idx="505">
                        <c:v>13</c:v>
                      </c:pt>
                      <c:pt idx="506">
                        <c:v>13</c:v>
                      </c:pt>
                      <c:pt idx="507">
                        <c:v>13</c:v>
                      </c:pt>
                      <c:pt idx="508">
                        <c:v>13</c:v>
                      </c:pt>
                      <c:pt idx="509">
                        <c:v>13</c:v>
                      </c:pt>
                      <c:pt idx="510">
                        <c:v>13.100097660000003</c:v>
                      </c:pt>
                      <c:pt idx="511">
                        <c:v>13</c:v>
                      </c:pt>
                      <c:pt idx="512">
                        <c:v>13</c:v>
                      </c:pt>
                      <c:pt idx="513">
                        <c:v>13.100097660000003</c:v>
                      </c:pt>
                      <c:pt idx="514">
                        <c:v>13.100097660000003</c:v>
                      </c:pt>
                      <c:pt idx="515">
                        <c:v>13.100097660000003</c:v>
                      </c:pt>
                      <c:pt idx="516">
                        <c:v>13.100097660000003</c:v>
                      </c:pt>
                      <c:pt idx="517">
                        <c:v>13.100097660000003</c:v>
                      </c:pt>
                      <c:pt idx="518">
                        <c:v>13.100097660000003</c:v>
                      </c:pt>
                      <c:pt idx="519">
                        <c:v>13.100097660000003</c:v>
                      </c:pt>
                      <c:pt idx="520">
                        <c:v>13.100097660000003</c:v>
                      </c:pt>
                      <c:pt idx="521">
                        <c:v>13.100097660000003</c:v>
                      </c:pt>
                      <c:pt idx="522">
                        <c:v>13.100097660000003</c:v>
                      </c:pt>
                      <c:pt idx="523">
                        <c:v>13.100097660000003</c:v>
                      </c:pt>
                      <c:pt idx="524">
                        <c:v>13.100097660000003</c:v>
                      </c:pt>
                      <c:pt idx="525">
                        <c:v>13.100097660000003</c:v>
                      </c:pt>
                      <c:pt idx="526">
                        <c:v>13.100097660000003</c:v>
                      </c:pt>
                      <c:pt idx="527">
                        <c:v>13.100097660000003</c:v>
                      </c:pt>
                      <c:pt idx="528">
                        <c:v>13.100097660000003</c:v>
                      </c:pt>
                      <c:pt idx="529">
                        <c:v>13.100097660000003</c:v>
                      </c:pt>
                      <c:pt idx="530">
                        <c:v>13.100097660000003</c:v>
                      </c:pt>
                      <c:pt idx="531">
                        <c:v>13.100097660000003</c:v>
                      </c:pt>
                      <c:pt idx="532">
                        <c:v>13.100097660000003</c:v>
                      </c:pt>
                      <c:pt idx="533">
                        <c:v>13.100097660000003</c:v>
                      </c:pt>
                      <c:pt idx="534">
                        <c:v>13.199951169999999</c:v>
                      </c:pt>
                      <c:pt idx="535">
                        <c:v>13.199951169999999</c:v>
                      </c:pt>
                      <c:pt idx="536">
                        <c:v>13.199951169999999</c:v>
                      </c:pt>
                      <c:pt idx="537">
                        <c:v>13.199951169999999</c:v>
                      </c:pt>
                      <c:pt idx="538">
                        <c:v>13.199951169999999</c:v>
                      </c:pt>
                      <c:pt idx="539">
                        <c:v>13.199951169999999</c:v>
                      </c:pt>
                      <c:pt idx="540">
                        <c:v>13.199951169999999</c:v>
                      </c:pt>
                      <c:pt idx="541">
                        <c:v>13.199951169999999</c:v>
                      </c:pt>
                      <c:pt idx="542">
                        <c:v>13.199951169999999</c:v>
                      </c:pt>
                      <c:pt idx="543">
                        <c:v>13.199951169999999</c:v>
                      </c:pt>
                      <c:pt idx="544">
                        <c:v>13.199951169999999</c:v>
                      </c:pt>
                      <c:pt idx="545">
                        <c:v>13.199951169999999</c:v>
                      </c:pt>
                      <c:pt idx="546">
                        <c:v>13.199951169999999</c:v>
                      </c:pt>
                      <c:pt idx="547">
                        <c:v>13.199951169999999</c:v>
                      </c:pt>
                      <c:pt idx="548">
                        <c:v>13.199951169999999</c:v>
                      </c:pt>
                      <c:pt idx="549">
                        <c:v>13.199951169999999</c:v>
                      </c:pt>
                      <c:pt idx="550">
                        <c:v>13.199951169999999</c:v>
                      </c:pt>
                      <c:pt idx="551">
                        <c:v>13.199951169999999</c:v>
                      </c:pt>
                      <c:pt idx="552">
                        <c:v>13.199951169999999</c:v>
                      </c:pt>
                      <c:pt idx="553">
                        <c:v>13.199951169999999</c:v>
                      </c:pt>
                      <c:pt idx="554">
                        <c:v>13.199951169999999</c:v>
                      </c:pt>
                      <c:pt idx="555">
                        <c:v>13.199951169999999</c:v>
                      </c:pt>
                      <c:pt idx="556">
                        <c:v>13.199951169999999</c:v>
                      </c:pt>
                      <c:pt idx="557">
                        <c:v>13.300048830000001</c:v>
                      </c:pt>
                      <c:pt idx="558">
                        <c:v>13.300048830000001</c:v>
                      </c:pt>
                      <c:pt idx="559">
                        <c:v>13.300048830000001</c:v>
                      </c:pt>
                      <c:pt idx="560">
                        <c:v>13.199951169999999</c:v>
                      </c:pt>
                      <c:pt idx="561">
                        <c:v>13.300048830000001</c:v>
                      </c:pt>
                      <c:pt idx="562">
                        <c:v>13.300048830000001</c:v>
                      </c:pt>
                      <c:pt idx="563">
                        <c:v>13.300048830000001</c:v>
                      </c:pt>
                      <c:pt idx="564">
                        <c:v>13.300048830000001</c:v>
                      </c:pt>
                      <c:pt idx="565">
                        <c:v>13.300048830000001</c:v>
                      </c:pt>
                      <c:pt idx="566">
                        <c:v>13.300048830000001</c:v>
                      </c:pt>
                      <c:pt idx="567">
                        <c:v>13.300048830000001</c:v>
                      </c:pt>
                      <c:pt idx="568">
                        <c:v>13.300048830000001</c:v>
                      </c:pt>
                      <c:pt idx="569">
                        <c:v>13.300048830000001</c:v>
                      </c:pt>
                      <c:pt idx="570">
                        <c:v>13.300048830000001</c:v>
                      </c:pt>
                      <c:pt idx="571">
                        <c:v>13.300048830000001</c:v>
                      </c:pt>
                      <c:pt idx="572">
                        <c:v>13.300048830000001</c:v>
                      </c:pt>
                      <c:pt idx="573">
                        <c:v>13.300048830000001</c:v>
                      </c:pt>
                      <c:pt idx="574">
                        <c:v>13.300048830000001</c:v>
                      </c:pt>
                      <c:pt idx="575">
                        <c:v>13.300048830000001</c:v>
                      </c:pt>
                      <c:pt idx="576">
                        <c:v>13.300048830000001</c:v>
                      </c:pt>
                      <c:pt idx="577">
                        <c:v>13.300048830000001</c:v>
                      </c:pt>
                      <c:pt idx="578">
                        <c:v>13.300048830000001</c:v>
                      </c:pt>
                      <c:pt idx="579">
                        <c:v>13.300048830000001</c:v>
                      </c:pt>
                      <c:pt idx="580">
                        <c:v>13.300048830000001</c:v>
                      </c:pt>
                      <c:pt idx="581">
                        <c:v>13.300048830000001</c:v>
                      </c:pt>
                      <c:pt idx="582">
                        <c:v>13.300048830000001</c:v>
                      </c:pt>
                      <c:pt idx="583">
                        <c:v>13.300048830000001</c:v>
                      </c:pt>
                      <c:pt idx="584">
                        <c:v>13.400146490000004</c:v>
                      </c:pt>
                      <c:pt idx="585">
                        <c:v>13.300048830000001</c:v>
                      </c:pt>
                      <c:pt idx="586">
                        <c:v>13.300048830000001</c:v>
                      </c:pt>
                      <c:pt idx="587">
                        <c:v>13.400146490000004</c:v>
                      </c:pt>
                      <c:pt idx="588">
                        <c:v>13.400146490000004</c:v>
                      </c:pt>
                      <c:pt idx="589">
                        <c:v>13.400146490000004</c:v>
                      </c:pt>
                      <c:pt idx="590">
                        <c:v>13.400146490000004</c:v>
                      </c:pt>
                      <c:pt idx="591">
                        <c:v>13.400146490000004</c:v>
                      </c:pt>
                      <c:pt idx="592">
                        <c:v>13.400146490000004</c:v>
                      </c:pt>
                      <c:pt idx="593">
                        <c:v>13.400146490000004</c:v>
                      </c:pt>
                      <c:pt idx="594">
                        <c:v>13.400146490000004</c:v>
                      </c:pt>
                      <c:pt idx="595">
                        <c:v>13.400146490000004</c:v>
                      </c:pt>
                      <c:pt idx="596">
                        <c:v>13.400146490000004</c:v>
                      </c:pt>
                      <c:pt idx="597">
                        <c:v>13.400146490000004</c:v>
                      </c:pt>
                      <c:pt idx="598">
                        <c:v>13.400146490000004</c:v>
                      </c:pt>
                      <c:pt idx="599">
                        <c:v>13.400146490000004</c:v>
                      </c:pt>
                      <c:pt idx="600">
                        <c:v>13.400146490000004</c:v>
                      </c:pt>
                      <c:pt idx="601">
                        <c:v>13.400146490000004</c:v>
                      </c:pt>
                      <c:pt idx="602">
                        <c:v>13.400146490000004</c:v>
                      </c:pt>
                      <c:pt idx="603">
                        <c:v>13.400146490000004</c:v>
                      </c:pt>
                      <c:pt idx="604">
                        <c:v>13.400146490000004</c:v>
                      </c:pt>
                      <c:pt idx="605">
                        <c:v>13.400146490000004</c:v>
                      </c:pt>
                      <c:pt idx="606">
                        <c:v>13.400146490000004</c:v>
                      </c:pt>
                      <c:pt idx="607">
                        <c:v>13.400146490000004</c:v>
                      </c:pt>
                      <c:pt idx="608">
                        <c:v>13.400146490000004</c:v>
                      </c:pt>
                      <c:pt idx="609">
                        <c:v>13.400146490000004</c:v>
                      </c:pt>
                      <c:pt idx="610">
                        <c:v>13.400146490000004</c:v>
                      </c:pt>
                      <c:pt idx="611">
                        <c:v>13.400146490000004</c:v>
                      </c:pt>
                      <c:pt idx="612">
                        <c:v>13.400146490000004</c:v>
                      </c:pt>
                      <c:pt idx="613">
                        <c:v>13.400146490000004</c:v>
                      </c:pt>
                      <c:pt idx="614">
                        <c:v>13.400146490000004</c:v>
                      </c:pt>
                      <c:pt idx="615">
                        <c:v>13.400146490000004</c:v>
                      </c:pt>
                      <c:pt idx="616">
                        <c:v>13.400146490000004</c:v>
                      </c:pt>
                      <c:pt idx="617">
                        <c:v>13.400146490000004</c:v>
                      </c:pt>
                      <c:pt idx="618">
                        <c:v>13.400146490000004</c:v>
                      </c:pt>
                      <c:pt idx="619">
                        <c:v>13.5</c:v>
                      </c:pt>
                      <c:pt idx="620">
                        <c:v>13.5</c:v>
                      </c:pt>
                      <c:pt idx="621">
                        <c:v>13.5</c:v>
                      </c:pt>
                      <c:pt idx="622">
                        <c:v>13.5</c:v>
                      </c:pt>
                      <c:pt idx="623">
                        <c:v>13.5</c:v>
                      </c:pt>
                      <c:pt idx="624">
                        <c:v>13.5</c:v>
                      </c:pt>
                      <c:pt idx="625">
                        <c:v>13.5</c:v>
                      </c:pt>
                      <c:pt idx="626">
                        <c:v>13.5</c:v>
                      </c:pt>
                      <c:pt idx="627">
                        <c:v>13.5</c:v>
                      </c:pt>
                      <c:pt idx="628">
                        <c:v>13.5</c:v>
                      </c:pt>
                      <c:pt idx="629">
                        <c:v>13.5</c:v>
                      </c:pt>
                      <c:pt idx="630">
                        <c:v>13.5</c:v>
                      </c:pt>
                      <c:pt idx="631">
                        <c:v>13.5</c:v>
                      </c:pt>
                      <c:pt idx="632">
                        <c:v>13.5</c:v>
                      </c:pt>
                      <c:pt idx="633">
                        <c:v>13.5</c:v>
                      </c:pt>
                      <c:pt idx="634">
                        <c:v>13.5</c:v>
                      </c:pt>
                      <c:pt idx="635">
                        <c:v>13.5</c:v>
                      </c:pt>
                      <c:pt idx="636">
                        <c:v>13.5</c:v>
                      </c:pt>
                      <c:pt idx="637">
                        <c:v>13.5</c:v>
                      </c:pt>
                      <c:pt idx="638">
                        <c:v>13.5</c:v>
                      </c:pt>
                      <c:pt idx="639">
                        <c:v>13.5</c:v>
                      </c:pt>
                      <c:pt idx="640">
                        <c:v>13.5</c:v>
                      </c:pt>
                      <c:pt idx="641">
                        <c:v>13.5</c:v>
                      </c:pt>
                      <c:pt idx="642">
                        <c:v>13.5</c:v>
                      </c:pt>
                      <c:pt idx="643">
                        <c:v>13.5</c:v>
                      </c:pt>
                      <c:pt idx="644">
                        <c:v>13.5</c:v>
                      </c:pt>
                      <c:pt idx="645">
                        <c:v>13.5</c:v>
                      </c:pt>
                      <c:pt idx="646">
                        <c:v>13.5</c:v>
                      </c:pt>
                      <c:pt idx="647">
                        <c:v>13.5</c:v>
                      </c:pt>
                      <c:pt idx="648">
                        <c:v>13.5</c:v>
                      </c:pt>
                      <c:pt idx="649">
                        <c:v>13.5</c:v>
                      </c:pt>
                      <c:pt idx="650">
                        <c:v>13.5</c:v>
                      </c:pt>
                      <c:pt idx="651">
                        <c:v>13.5</c:v>
                      </c:pt>
                      <c:pt idx="652">
                        <c:v>13.600097660000003</c:v>
                      </c:pt>
                      <c:pt idx="653">
                        <c:v>13.600097660000003</c:v>
                      </c:pt>
                      <c:pt idx="654">
                        <c:v>13.5</c:v>
                      </c:pt>
                      <c:pt idx="655">
                        <c:v>13.5</c:v>
                      </c:pt>
                      <c:pt idx="656">
                        <c:v>13.600097660000003</c:v>
                      </c:pt>
                      <c:pt idx="657">
                        <c:v>13.600097660000003</c:v>
                      </c:pt>
                      <c:pt idx="658">
                        <c:v>13.5</c:v>
                      </c:pt>
                      <c:pt idx="659">
                        <c:v>13.600097660000003</c:v>
                      </c:pt>
                      <c:pt idx="660">
                        <c:v>13.600097660000003</c:v>
                      </c:pt>
                      <c:pt idx="661">
                        <c:v>13.600097660000003</c:v>
                      </c:pt>
                      <c:pt idx="662">
                        <c:v>13.5</c:v>
                      </c:pt>
                      <c:pt idx="663">
                        <c:v>13.600097660000003</c:v>
                      </c:pt>
                      <c:pt idx="664">
                        <c:v>13.600097660000003</c:v>
                      </c:pt>
                      <c:pt idx="665">
                        <c:v>13.600097660000003</c:v>
                      </c:pt>
                      <c:pt idx="666">
                        <c:v>13.600097660000003</c:v>
                      </c:pt>
                      <c:pt idx="667">
                        <c:v>13.600097660000003</c:v>
                      </c:pt>
                      <c:pt idx="668">
                        <c:v>13.600097660000003</c:v>
                      </c:pt>
                      <c:pt idx="669">
                        <c:v>13.600097660000003</c:v>
                      </c:pt>
                      <c:pt idx="670">
                        <c:v>13.600097660000003</c:v>
                      </c:pt>
                      <c:pt idx="671">
                        <c:v>13.600097660000003</c:v>
                      </c:pt>
                      <c:pt idx="672">
                        <c:v>13.600097660000003</c:v>
                      </c:pt>
                      <c:pt idx="673">
                        <c:v>13.600097660000003</c:v>
                      </c:pt>
                      <c:pt idx="674">
                        <c:v>13.600097660000003</c:v>
                      </c:pt>
                      <c:pt idx="675">
                        <c:v>13.600097660000003</c:v>
                      </c:pt>
                      <c:pt idx="676">
                        <c:v>13.600097660000003</c:v>
                      </c:pt>
                      <c:pt idx="677">
                        <c:v>13.600097660000003</c:v>
                      </c:pt>
                      <c:pt idx="678">
                        <c:v>13.600097660000003</c:v>
                      </c:pt>
                      <c:pt idx="679">
                        <c:v>13.600097660000003</c:v>
                      </c:pt>
                      <c:pt idx="680">
                        <c:v>13.600097660000003</c:v>
                      </c:pt>
                      <c:pt idx="681">
                        <c:v>13.600097660000003</c:v>
                      </c:pt>
                      <c:pt idx="682">
                        <c:v>13.600097660000003</c:v>
                      </c:pt>
                      <c:pt idx="683">
                        <c:v>13.600097660000003</c:v>
                      </c:pt>
                      <c:pt idx="684">
                        <c:v>13.600097660000003</c:v>
                      </c:pt>
                      <c:pt idx="685">
                        <c:v>13.600097660000003</c:v>
                      </c:pt>
                      <c:pt idx="686">
                        <c:v>13.600097660000003</c:v>
                      </c:pt>
                      <c:pt idx="687">
                        <c:v>13.600097660000003</c:v>
                      </c:pt>
                      <c:pt idx="688">
                        <c:v>13.600097660000003</c:v>
                      </c:pt>
                      <c:pt idx="689">
                        <c:v>13.600097660000003</c:v>
                      </c:pt>
                      <c:pt idx="690">
                        <c:v>13.600097660000003</c:v>
                      </c:pt>
                      <c:pt idx="691">
                        <c:v>13.600097660000003</c:v>
                      </c:pt>
                      <c:pt idx="692">
                        <c:v>13.600097660000003</c:v>
                      </c:pt>
                      <c:pt idx="693">
                        <c:v>13.600097660000003</c:v>
                      </c:pt>
                      <c:pt idx="694">
                        <c:v>13.600097660000003</c:v>
                      </c:pt>
                      <c:pt idx="695">
                        <c:v>13.600097660000003</c:v>
                      </c:pt>
                      <c:pt idx="696">
                        <c:v>13.600097660000003</c:v>
                      </c:pt>
                      <c:pt idx="697">
                        <c:v>13.600097660000003</c:v>
                      </c:pt>
                      <c:pt idx="698">
                        <c:v>13.600097660000003</c:v>
                      </c:pt>
                      <c:pt idx="699">
                        <c:v>13.600097660000003</c:v>
                      </c:pt>
                      <c:pt idx="700">
                        <c:v>13.600097660000003</c:v>
                      </c:pt>
                      <c:pt idx="701">
                        <c:v>13.699951169999999</c:v>
                      </c:pt>
                      <c:pt idx="702">
                        <c:v>13.600097660000003</c:v>
                      </c:pt>
                      <c:pt idx="703">
                        <c:v>13.699951169999999</c:v>
                      </c:pt>
                      <c:pt idx="704">
                        <c:v>13.600097660000003</c:v>
                      </c:pt>
                      <c:pt idx="705">
                        <c:v>13.699951169999999</c:v>
                      </c:pt>
                      <c:pt idx="706">
                        <c:v>13.699951169999999</c:v>
                      </c:pt>
                      <c:pt idx="707">
                        <c:v>13.600097660000003</c:v>
                      </c:pt>
                      <c:pt idx="708">
                        <c:v>13.699951169999999</c:v>
                      </c:pt>
                      <c:pt idx="709">
                        <c:v>13.699951169999999</c:v>
                      </c:pt>
                      <c:pt idx="710">
                        <c:v>13.699951169999999</c:v>
                      </c:pt>
                      <c:pt idx="711">
                        <c:v>13.699951169999999</c:v>
                      </c:pt>
                      <c:pt idx="712">
                        <c:v>13.699951169999999</c:v>
                      </c:pt>
                      <c:pt idx="713">
                        <c:v>13.699951169999999</c:v>
                      </c:pt>
                      <c:pt idx="714">
                        <c:v>13.699951169999999</c:v>
                      </c:pt>
                      <c:pt idx="715">
                        <c:v>13.699951169999999</c:v>
                      </c:pt>
                      <c:pt idx="716">
                        <c:v>13.699951169999999</c:v>
                      </c:pt>
                      <c:pt idx="717">
                        <c:v>13.699951169999999</c:v>
                      </c:pt>
                      <c:pt idx="718">
                        <c:v>13.699951169999999</c:v>
                      </c:pt>
                      <c:pt idx="719">
                        <c:v>13.699951169999999</c:v>
                      </c:pt>
                      <c:pt idx="720">
                        <c:v>13.699951169999999</c:v>
                      </c:pt>
                      <c:pt idx="721">
                        <c:v>13.699951169999999</c:v>
                      </c:pt>
                      <c:pt idx="722">
                        <c:v>13.699951169999999</c:v>
                      </c:pt>
                      <c:pt idx="723">
                        <c:v>13.699951169999999</c:v>
                      </c:pt>
                      <c:pt idx="724">
                        <c:v>13.699951169999999</c:v>
                      </c:pt>
                      <c:pt idx="725">
                        <c:v>13.699951169999999</c:v>
                      </c:pt>
                      <c:pt idx="726">
                        <c:v>13.699951169999999</c:v>
                      </c:pt>
                      <c:pt idx="727">
                        <c:v>13.699951169999999</c:v>
                      </c:pt>
                      <c:pt idx="728">
                        <c:v>13.699951169999999</c:v>
                      </c:pt>
                      <c:pt idx="729">
                        <c:v>13.699951169999999</c:v>
                      </c:pt>
                      <c:pt idx="730">
                        <c:v>13.699951169999999</c:v>
                      </c:pt>
                      <c:pt idx="731">
                        <c:v>13.699951169999999</c:v>
                      </c:pt>
                      <c:pt idx="732">
                        <c:v>13.699951169999999</c:v>
                      </c:pt>
                      <c:pt idx="733">
                        <c:v>13.699951169999999</c:v>
                      </c:pt>
                      <c:pt idx="734">
                        <c:v>13.699951169999999</c:v>
                      </c:pt>
                      <c:pt idx="735">
                        <c:v>13.699951169999999</c:v>
                      </c:pt>
                      <c:pt idx="736">
                        <c:v>13.699951169999999</c:v>
                      </c:pt>
                      <c:pt idx="737">
                        <c:v>13.699951169999999</c:v>
                      </c:pt>
                      <c:pt idx="738">
                        <c:v>13.699951169999999</c:v>
                      </c:pt>
                      <c:pt idx="739">
                        <c:v>13.699951169999999</c:v>
                      </c:pt>
                      <c:pt idx="740">
                        <c:v>13.699951169999999</c:v>
                      </c:pt>
                      <c:pt idx="741">
                        <c:v>13.699951169999999</c:v>
                      </c:pt>
                      <c:pt idx="742">
                        <c:v>13.699951169999999</c:v>
                      </c:pt>
                      <c:pt idx="743">
                        <c:v>13.699951169999999</c:v>
                      </c:pt>
                      <c:pt idx="744">
                        <c:v>13.699951169999999</c:v>
                      </c:pt>
                      <c:pt idx="745">
                        <c:v>13.699951169999999</c:v>
                      </c:pt>
                      <c:pt idx="746">
                        <c:v>13.699951169999999</c:v>
                      </c:pt>
                      <c:pt idx="747">
                        <c:v>13.699951169999999</c:v>
                      </c:pt>
                      <c:pt idx="748">
                        <c:v>13.699951169999999</c:v>
                      </c:pt>
                      <c:pt idx="749">
                        <c:v>13.699951169999999</c:v>
                      </c:pt>
                      <c:pt idx="750">
                        <c:v>13.699951169999999</c:v>
                      </c:pt>
                      <c:pt idx="751">
                        <c:v>13.699951169999999</c:v>
                      </c:pt>
                      <c:pt idx="752">
                        <c:v>13.699951169999999</c:v>
                      </c:pt>
                      <c:pt idx="753">
                        <c:v>13.699951169999999</c:v>
                      </c:pt>
                      <c:pt idx="754">
                        <c:v>13.699951169999999</c:v>
                      </c:pt>
                      <c:pt idx="755">
                        <c:v>13.699951169999999</c:v>
                      </c:pt>
                      <c:pt idx="756">
                        <c:v>13.699951169999999</c:v>
                      </c:pt>
                      <c:pt idx="757">
                        <c:v>13.699951169999999</c:v>
                      </c:pt>
                      <c:pt idx="758">
                        <c:v>13.699951169999999</c:v>
                      </c:pt>
                      <c:pt idx="759">
                        <c:v>13.699951169999999</c:v>
                      </c:pt>
                      <c:pt idx="760">
                        <c:v>13.699951169999999</c:v>
                      </c:pt>
                      <c:pt idx="761">
                        <c:v>13.699951169999999</c:v>
                      </c:pt>
                      <c:pt idx="762">
                        <c:v>13.699951169999999</c:v>
                      </c:pt>
                      <c:pt idx="763">
                        <c:v>13.699951169999999</c:v>
                      </c:pt>
                      <c:pt idx="764">
                        <c:v>13.699951169999999</c:v>
                      </c:pt>
                      <c:pt idx="765">
                        <c:v>13.699951169999999</c:v>
                      </c:pt>
                      <c:pt idx="766">
                        <c:v>13.699951169999999</c:v>
                      </c:pt>
                      <c:pt idx="767">
                        <c:v>13.699951169999999</c:v>
                      </c:pt>
                      <c:pt idx="768">
                        <c:v>13.699951169999999</c:v>
                      </c:pt>
                      <c:pt idx="769">
                        <c:v>13.699951169999999</c:v>
                      </c:pt>
                      <c:pt idx="770">
                        <c:v>13.699951169999999</c:v>
                      </c:pt>
                      <c:pt idx="771">
                        <c:v>13.699951169999999</c:v>
                      </c:pt>
                      <c:pt idx="772">
                        <c:v>13.699951169999999</c:v>
                      </c:pt>
                      <c:pt idx="773">
                        <c:v>13.699951169999999</c:v>
                      </c:pt>
                      <c:pt idx="774">
                        <c:v>13.699951169999999</c:v>
                      </c:pt>
                      <c:pt idx="775">
                        <c:v>13.699951169999999</c:v>
                      </c:pt>
                      <c:pt idx="776">
                        <c:v>13.699951169999999</c:v>
                      </c:pt>
                      <c:pt idx="777">
                        <c:v>13.800048830000001</c:v>
                      </c:pt>
                      <c:pt idx="778">
                        <c:v>13.699951169999999</c:v>
                      </c:pt>
                      <c:pt idx="779">
                        <c:v>13.699951169999999</c:v>
                      </c:pt>
                      <c:pt idx="780">
                        <c:v>13.699951169999999</c:v>
                      </c:pt>
                      <c:pt idx="781">
                        <c:v>13.699951169999999</c:v>
                      </c:pt>
                      <c:pt idx="782">
                        <c:v>13.699951169999999</c:v>
                      </c:pt>
                      <c:pt idx="783">
                        <c:v>13.699951169999999</c:v>
                      </c:pt>
                      <c:pt idx="784">
                        <c:v>13.699951169999999</c:v>
                      </c:pt>
                      <c:pt idx="785">
                        <c:v>13.699951169999999</c:v>
                      </c:pt>
                      <c:pt idx="786">
                        <c:v>13.800048830000001</c:v>
                      </c:pt>
                      <c:pt idx="787">
                        <c:v>13.699951169999999</c:v>
                      </c:pt>
                      <c:pt idx="788">
                        <c:v>13.699951169999999</c:v>
                      </c:pt>
                      <c:pt idx="789">
                        <c:v>13.699951169999999</c:v>
                      </c:pt>
                      <c:pt idx="790">
                        <c:v>13.800048830000001</c:v>
                      </c:pt>
                      <c:pt idx="791">
                        <c:v>13.800048830000001</c:v>
                      </c:pt>
                      <c:pt idx="792">
                        <c:v>13.800048830000001</c:v>
                      </c:pt>
                      <c:pt idx="793">
                        <c:v>13.699951169999999</c:v>
                      </c:pt>
                      <c:pt idx="794">
                        <c:v>13.699951169999999</c:v>
                      </c:pt>
                      <c:pt idx="795">
                        <c:v>13.800048830000001</c:v>
                      </c:pt>
                      <c:pt idx="796">
                        <c:v>13.699951169999999</c:v>
                      </c:pt>
                      <c:pt idx="797">
                        <c:v>13.800048830000001</c:v>
                      </c:pt>
                      <c:pt idx="798">
                        <c:v>13.800048830000001</c:v>
                      </c:pt>
                      <c:pt idx="799">
                        <c:v>13.800048830000001</c:v>
                      </c:pt>
                      <c:pt idx="800">
                        <c:v>13.800048830000001</c:v>
                      </c:pt>
                      <c:pt idx="801">
                        <c:v>13.800048830000001</c:v>
                      </c:pt>
                      <c:pt idx="802">
                        <c:v>13.800048830000001</c:v>
                      </c:pt>
                      <c:pt idx="803">
                        <c:v>13.800048830000001</c:v>
                      </c:pt>
                      <c:pt idx="804">
                        <c:v>13.800048830000001</c:v>
                      </c:pt>
                      <c:pt idx="805">
                        <c:v>13.800048830000001</c:v>
                      </c:pt>
                      <c:pt idx="806">
                        <c:v>13.800048830000001</c:v>
                      </c:pt>
                      <c:pt idx="807">
                        <c:v>13.800048830000001</c:v>
                      </c:pt>
                      <c:pt idx="808">
                        <c:v>13.800048830000001</c:v>
                      </c:pt>
                      <c:pt idx="809">
                        <c:v>13.800048830000001</c:v>
                      </c:pt>
                      <c:pt idx="810">
                        <c:v>13.699951169999999</c:v>
                      </c:pt>
                      <c:pt idx="811">
                        <c:v>13.699951169999999</c:v>
                      </c:pt>
                      <c:pt idx="812">
                        <c:v>13.800048830000001</c:v>
                      </c:pt>
                      <c:pt idx="813">
                        <c:v>13.800048830000001</c:v>
                      </c:pt>
                      <c:pt idx="814">
                        <c:v>13.800048830000001</c:v>
                      </c:pt>
                      <c:pt idx="815">
                        <c:v>13.800048830000001</c:v>
                      </c:pt>
                      <c:pt idx="816">
                        <c:v>13.800048830000001</c:v>
                      </c:pt>
                      <c:pt idx="817">
                        <c:v>13.800048830000001</c:v>
                      </c:pt>
                      <c:pt idx="818">
                        <c:v>13.800048830000001</c:v>
                      </c:pt>
                      <c:pt idx="819">
                        <c:v>13.800048830000001</c:v>
                      </c:pt>
                      <c:pt idx="820">
                        <c:v>13.800048830000001</c:v>
                      </c:pt>
                      <c:pt idx="821">
                        <c:v>13.800048830000001</c:v>
                      </c:pt>
                      <c:pt idx="822">
                        <c:v>13.800048830000001</c:v>
                      </c:pt>
                      <c:pt idx="823">
                        <c:v>13.800048830000001</c:v>
                      </c:pt>
                      <c:pt idx="824">
                        <c:v>13.800048830000001</c:v>
                      </c:pt>
                      <c:pt idx="825">
                        <c:v>13.800048830000001</c:v>
                      </c:pt>
                      <c:pt idx="826">
                        <c:v>13.800048830000001</c:v>
                      </c:pt>
                      <c:pt idx="827">
                        <c:v>13.800048830000001</c:v>
                      </c:pt>
                      <c:pt idx="828">
                        <c:v>13.800048830000001</c:v>
                      </c:pt>
                      <c:pt idx="829">
                        <c:v>13.800048830000001</c:v>
                      </c:pt>
                      <c:pt idx="830">
                        <c:v>13.800048830000001</c:v>
                      </c:pt>
                      <c:pt idx="831">
                        <c:v>13.800048830000001</c:v>
                      </c:pt>
                      <c:pt idx="832">
                        <c:v>13.800048830000001</c:v>
                      </c:pt>
                      <c:pt idx="833">
                        <c:v>13.800048830000001</c:v>
                      </c:pt>
                      <c:pt idx="834">
                        <c:v>13.800048830000001</c:v>
                      </c:pt>
                      <c:pt idx="835">
                        <c:v>13.800048830000001</c:v>
                      </c:pt>
                      <c:pt idx="836">
                        <c:v>13.800048830000001</c:v>
                      </c:pt>
                      <c:pt idx="837">
                        <c:v>13.800048830000001</c:v>
                      </c:pt>
                      <c:pt idx="838">
                        <c:v>13.800048830000001</c:v>
                      </c:pt>
                      <c:pt idx="839">
                        <c:v>13.800048830000001</c:v>
                      </c:pt>
                      <c:pt idx="840">
                        <c:v>13.800048830000001</c:v>
                      </c:pt>
                      <c:pt idx="841">
                        <c:v>13.800048830000001</c:v>
                      </c:pt>
                      <c:pt idx="842">
                        <c:v>13.800048830000001</c:v>
                      </c:pt>
                      <c:pt idx="843">
                        <c:v>13.800048830000001</c:v>
                      </c:pt>
                      <c:pt idx="844">
                        <c:v>13.800048830000001</c:v>
                      </c:pt>
                      <c:pt idx="845">
                        <c:v>13.800048830000001</c:v>
                      </c:pt>
                      <c:pt idx="846">
                        <c:v>13.800048830000001</c:v>
                      </c:pt>
                      <c:pt idx="847">
                        <c:v>13.800048830000001</c:v>
                      </c:pt>
                      <c:pt idx="848">
                        <c:v>13.800048830000001</c:v>
                      </c:pt>
                      <c:pt idx="849">
                        <c:v>13.800048830000001</c:v>
                      </c:pt>
                      <c:pt idx="850">
                        <c:v>13.800048830000001</c:v>
                      </c:pt>
                      <c:pt idx="851">
                        <c:v>13.800048830000001</c:v>
                      </c:pt>
                      <c:pt idx="852">
                        <c:v>13.800048830000001</c:v>
                      </c:pt>
                      <c:pt idx="853">
                        <c:v>13.800048830000001</c:v>
                      </c:pt>
                      <c:pt idx="854">
                        <c:v>13.800048830000001</c:v>
                      </c:pt>
                      <c:pt idx="855">
                        <c:v>13.800048830000001</c:v>
                      </c:pt>
                      <c:pt idx="856">
                        <c:v>13.800048830000001</c:v>
                      </c:pt>
                      <c:pt idx="857">
                        <c:v>13.800048830000001</c:v>
                      </c:pt>
                      <c:pt idx="858">
                        <c:v>13.800048830000001</c:v>
                      </c:pt>
                      <c:pt idx="859">
                        <c:v>13.800048830000001</c:v>
                      </c:pt>
                      <c:pt idx="860">
                        <c:v>13.800048830000001</c:v>
                      </c:pt>
                      <c:pt idx="861">
                        <c:v>13.800048830000001</c:v>
                      </c:pt>
                      <c:pt idx="862">
                        <c:v>13.800048830000001</c:v>
                      </c:pt>
                      <c:pt idx="863">
                        <c:v>13.800048830000001</c:v>
                      </c:pt>
                      <c:pt idx="864">
                        <c:v>13.800048830000001</c:v>
                      </c:pt>
                      <c:pt idx="865">
                        <c:v>13.800048830000001</c:v>
                      </c:pt>
                      <c:pt idx="866">
                        <c:v>13.800048830000001</c:v>
                      </c:pt>
                      <c:pt idx="867">
                        <c:v>13.800048830000001</c:v>
                      </c:pt>
                      <c:pt idx="868">
                        <c:v>13.800048830000001</c:v>
                      </c:pt>
                      <c:pt idx="869">
                        <c:v>13.800048830000001</c:v>
                      </c:pt>
                      <c:pt idx="870">
                        <c:v>13.800048830000001</c:v>
                      </c:pt>
                      <c:pt idx="871">
                        <c:v>13.800048830000001</c:v>
                      </c:pt>
                      <c:pt idx="872">
                        <c:v>13.800048830000001</c:v>
                      </c:pt>
                      <c:pt idx="873">
                        <c:v>13.800048830000001</c:v>
                      </c:pt>
                      <c:pt idx="874">
                        <c:v>13.800048830000001</c:v>
                      </c:pt>
                      <c:pt idx="875">
                        <c:v>13.800048830000001</c:v>
                      </c:pt>
                      <c:pt idx="876">
                        <c:v>13.800048830000001</c:v>
                      </c:pt>
                      <c:pt idx="877">
                        <c:v>13.800048830000001</c:v>
                      </c:pt>
                      <c:pt idx="878">
                        <c:v>13.800048830000001</c:v>
                      </c:pt>
                      <c:pt idx="879">
                        <c:v>13.800048830000001</c:v>
                      </c:pt>
                      <c:pt idx="880">
                        <c:v>13.800048830000001</c:v>
                      </c:pt>
                      <c:pt idx="881">
                        <c:v>13.800048830000001</c:v>
                      </c:pt>
                      <c:pt idx="882">
                        <c:v>13.800048830000001</c:v>
                      </c:pt>
                      <c:pt idx="883">
                        <c:v>13.800048830000001</c:v>
                      </c:pt>
                      <c:pt idx="884">
                        <c:v>13.800048830000001</c:v>
                      </c:pt>
                      <c:pt idx="885">
                        <c:v>13.800048830000001</c:v>
                      </c:pt>
                      <c:pt idx="886">
                        <c:v>13.800048830000001</c:v>
                      </c:pt>
                      <c:pt idx="887">
                        <c:v>13.800048830000001</c:v>
                      </c:pt>
                      <c:pt idx="888">
                        <c:v>13.800048830000001</c:v>
                      </c:pt>
                      <c:pt idx="889">
                        <c:v>13.800048830000001</c:v>
                      </c:pt>
                      <c:pt idx="890">
                        <c:v>13.800048830000001</c:v>
                      </c:pt>
                      <c:pt idx="891">
                        <c:v>13.800048830000001</c:v>
                      </c:pt>
                      <c:pt idx="892">
                        <c:v>13.800048830000001</c:v>
                      </c:pt>
                      <c:pt idx="893">
                        <c:v>13.800048830000001</c:v>
                      </c:pt>
                      <c:pt idx="894">
                        <c:v>13.800048830000001</c:v>
                      </c:pt>
                      <c:pt idx="895">
                        <c:v>13.800048830000001</c:v>
                      </c:pt>
                      <c:pt idx="896">
                        <c:v>13.800048830000001</c:v>
                      </c:pt>
                      <c:pt idx="897">
                        <c:v>13.800048830000001</c:v>
                      </c:pt>
                      <c:pt idx="898">
                        <c:v>13.800048830000001</c:v>
                      </c:pt>
                      <c:pt idx="899">
                        <c:v>13.800048830000001</c:v>
                      </c:pt>
                      <c:pt idx="900">
                        <c:v>13.800048830000001</c:v>
                      </c:pt>
                      <c:pt idx="901">
                        <c:v>13.800048830000001</c:v>
                      </c:pt>
                      <c:pt idx="902">
                        <c:v>13.800048830000001</c:v>
                      </c:pt>
                      <c:pt idx="903">
                        <c:v>13.800048830000001</c:v>
                      </c:pt>
                      <c:pt idx="904">
                        <c:v>13.800048830000001</c:v>
                      </c:pt>
                      <c:pt idx="905">
                        <c:v>13.800048830000001</c:v>
                      </c:pt>
                      <c:pt idx="906">
                        <c:v>13.800048830000001</c:v>
                      </c:pt>
                      <c:pt idx="907">
                        <c:v>13.800048830000001</c:v>
                      </c:pt>
                      <c:pt idx="908">
                        <c:v>13.800048830000001</c:v>
                      </c:pt>
                      <c:pt idx="909">
                        <c:v>13.800048830000001</c:v>
                      </c:pt>
                      <c:pt idx="910">
                        <c:v>13.800048830000001</c:v>
                      </c:pt>
                      <c:pt idx="911">
                        <c:v>13.800048830000001</c:v>
                      </c:pt>
                      <c:pt idx="912">
                        <c:v>13.800048830000001</c:v>
                      </c:pt>
                      <c:pt idx="913">
                        <c:v>13.800048830000001</c:v>
                      </c:pt>
                      <c:pt idx="914">
                        <c:v>13.800048830000001</c:v>
                      </c:pt>
                      <c:pt idx="915">
                        <c:v>13.800048830000001</c:v>
                      </c:pt>
                      <c:pt idx="916">
                        <c:v>13.800048830000001</c:v>
                      </c:pt>
                      <c:pt idx="917">
                        <c:v>13.800048830000001</c:v>
                      </c:pt>
                      <c:pt idx="918">
                        <c:v>13.800048830000001</c:v>
                      </c:pt>
                      <c:pt idx="919">
                        <c:v>13.800048830000001</c:v>
                      </c:pt>
                      <c:pt idx="920">
                        <c:v>13.800048830000001</c:v>
                      </c:pt>
                      <c:pt idx="921">
                        <c:v>13.800048830000001</c:v>
                      </c:pt>
                      <c:pt idx="922">
                        <c:v>13.800048830000001</c:v>
                      </c:pt>
                      <c:pt idx="923">
                        <c:v>13.800048830000001</c:v>
                      </c:pt>
                      <c:pt idx="924">
                        <c:v>13.800048830000001</c:v>
                      </c:pt>
                      <c:pt idx="925">
                        <c:v>13.800048830000001</c:v>
                      </c:pt>
                      <c:pt idx="926">
                        <c:v>13.800048830000001</c:v>
                      </c:pt>
                      <c:pt idx="927">
                        <c:v>13.800048830000001</c:v>
                      </c:pt>
                      <c:pt idx="928">
                        <c:v>13.800048830000001</c:v>
                      </c:pt>
                      <c:pt idx="929">
                        <c:v>13.800048830000001</c:v>
                      </c:pt>
                      <c:pt idx="930">
                        <c:v>13.800048830000001</c:v>
                      </c:pt>
                      <c:pt idx="931">
                        <c:v>13.800048830000001</c:v>
                      </c:pt>
                      <c:pt idx="932">
                        <c:v>13.800048830000001</c:v>
                      </c:pt>
                      <c:pt idx="933">
                        <c:v>13.800048830000001</c:v>
                      </c:pt>
                      <c:pt idx="934">
                        <c:v>13.800048830000001</c:v>
                      </c:pt>
                      <c:pt idx="935">
                        <c:v>13.800048830000001</c:v>
                      </c:pt>
                      <c:pt idx="936">
                        <c:v>13.800048830000001</c:v>
                      </c:pt>
                      <c:pt idx="937">
                        <c:v>13.800048830000001</c:v>
                      </c:pt>
                      <c:pt idx="938">
                        <c:v>13.800048830000001</c:v>
                      </c:pt>
                      <c:pt idx="939">
                        <c:v>13.800048830000001</c:v>
                      </c:pt>
                      <c:pt idx="940">
                        <c:v>13.800048830000001</c:v>
                      </c:pt>
                      <c:pt idx="941">
                        <c:v>13.800048830000001</c:v>
                      </c:pt>
                      <c:pt idx="942">
                        <c:v>13.800048830000001</c:v>
                      </c:pt>
                      <c:pt idx="943">
                        <c:v>13.800048830000001</c:v>
                      </c:pt>
                      <c:pt idx="944">
                        <c:v>13.800048830000001</c:v>
                      </c:pt>
                      <c:pt idx="945">
                        <c:v>13.800048830000001</c:v>
                      </c:pt>
                      <c:pt idx="946">
                        <c:v>13.800048830000001</c:v>
                      </c:pt>
                      <c:pt idx="947">
                        <c:v>13.800048830000001</c:v>
                      </c:pt>
                      <c:pt idx="948">
                        <c:v>13.800048830000001</c:v>
                      </c:pt>
                      <c:pt idx="949">
                        <c:v>13.800048830000001</c:v>
                      </c:pt>
                      <c:pt idx="950">
                        <c:v>13.800048830000001</c:v>
                      </c:pt>
                      <c:pt idx="951">
                        <c:v>13.800048830000001</c:v>
                      </c:pt>
                      <c:pt idx="952">
                        <c:v>13.800048830000001</c:v>
                      </c:pt>
                      <c:pt idx="953">
                        <c:v>13.800048830000001</c:v>
                      </c:pt>
                      <c:pt idx="954">
                        <c:v>13.800048830000001</c:v>
                      </c:pt>
                      <c:pt idx="955">
                        <c:v>13.800048830000001</c:v>
                      </c:pt>
                      <c:pt idx="956">
                        <c:v>13.800048830000001</c:v>
                      </c:pt>
                      <c:pt idx="957">
                        <c:v>13.800048830000001</c:v>
                      </c:pt>
                      <c:pt idx="958">
                        <c:v>13.800048830000001</c:v>
                      </c:pt>
                      <c:pt idx="959">
                        <c:v>13.800048830000001</c:v>
                      </c:pt>
                      <c:pt idx="960">
                        <c:v>13.800048830000001</c:v>
                      </c:pt>
                      <c:pt idx="961">
                        <c:v>13.800048830000001</c:v>
                      </c:pt>
                      <c:pt idx="962">
                        <c:v>13.800048830000001</c:v>
                      </c:pt>
                      <c:pt idx="963">
                        <c:v>13.800048830000001</c:v>
                      </c:pt>
                      <c:pt idx="964">
                        <c:v>13.800048830000001</c:v>
                      </c:pt>
                      <c:pt idx="965">
                        <c:v>13.800048830000001</c:v>
                      </c:pt>
                      <c:pt idx="966">
                        <c:v>13.800048830000001</c:v>
                      </c:pt>
                      <c:pt idx="967">
                        <c:v>13.800048830000001</c:v>
                      </c:pt>
                      <c:pt idx="968">
                        <c:v>13.800048830000001</c:v>
                      </c:pt>
                      <c:pt idx="969">
                        <c:v>13.699951169999999</c:v>
                      </c:pt>
                      <c:pt idx="970">
                        <c:v>13.800048830000001</c:v>
                      </c:pt>
                      <c:pt idx="971">
                        <c:v>13.800048830000001</c:v>
                      </c:pt>
                      <c:pt idx="972">
                        <c:v>13.800048830000001</c:v>
                      </c:pt>
                      <c:pt idx="973">
                        <c:v>13.800048830000001</c:v>
                      </c:pt>
                      <c:pt idx="974">
                        <c:v>13.800048830000001</c:v>
                      </c:pt>
                      <c:pt idx="975">
                        <c:v>13.800048830000001</c:v>
                      </c:pt>
                      <c:pt idx="976">
                        <c:v>13.800048830000001</c:v>
                      </c:pt>
                      <c:pt idx="977">
                        <c:v>13.800048830000001</c:v>
                      </c:pt>
                      <c:pt idx="978">
                        <c:v>13.800048830000001</c:v>
                      </c:pt>
                      <c:pt idx="979">
                        <c:v>13.800048830000001</c:v>
                      </c:pt>
                      <c:pt idx="980">
                        <c:v>13.699951169999999</c:v>
                      </c:pt>
                      <c:pt idx="981">
                        <c:v>13.800048830000001</c:v>
                      </c:pt>
                      <c:pt idx="982">
                        <c:v>13.800048830000001</c:v>
                      </c:pt>
                      <c:pt idx="983">
                        <c:v>13.699951169999999</c:v>
                      </c:pt>
                      <c:pt idx="984">
                        <c:v>13.800048830000001</c:v>
                      </c:pt>
                      <c:pt idx="985">
                        <c:v>13.800048830000001</c:v>
                      </c:pt>
                      <c:pt idx="986">
                        <c:v>13.699951169999999</c:v>
                      </c:pt>
                      <c:pt idx="987">
                        <c:v>13.800048830000001</c:v>
                      </c:pt>
                      <c:pt idx="988">
                        <c:v>13.800048830000001</c:v>
                      </c:pt>
                      <c:pt idx="989">
                        <c:v>13.800048830000001</c:v>
                      </c:pt>
                      <c:pt idx="990">
                        <c:v>13.699951169999999</c:v>
                      </c:pt>
                      <c:pt idx="991">
                        <c:v>13.800048830000001</c:v>
                      </c:pt>
                      <c:pt idx="992">
                        <c:v>13.699951169999999</c:v>
                      </c:pt>
                      <c:pt idx="993">
                        <c:v>13.800048830000001</c:v>
                      </c:pt>
                      <c:pt idx="994">
                        <c:v>13.800048830000001</c:v>
                      </c:pt>
                      <c:pt idx="995">
                        <c:v>13.699951169999999</c:v>
                      </c:pt>
                      <c:pt idx="996">
                        <c:v>13.699951169999999</c:v>
                      </c:pt>
                      <c:pt idx="997">
                        <c:v>13.699951169999999</c:v>
                      </c:pt>
                      <c:pt idx="998">
                        <c:v>13.699951169999999</c:v>
                      </c:pt>
                      <c:pt idx="999">
                        <c:v>13.699951169999999</c:v>
                      </c:pt>
                      <c:pt idx="1000">
                        <c:v>13.699951169999999</c:v>
                      </c:pt>
                      <c:pt idx="1001">
                        <c:v>13.699951169999999</c:v>
                      </c:pt>
                      <c:pt idx="1002">
                        <c:v>13.699951169999999</c:v>
                      </c:pt>
                      <c:pt idx="1003">
                        <c:v>13.699951169999999</c:v>
                      </c:pt>
                      <c:pt idx="1004">
                        <c:v>13.699951169999999</c:v>
                      </c:pt>
                      <c:pt idx="1005">
                        <c:v>13.800048830000001</c:v>
                      </c:pt>
                      <c:pt idx="1006">
                        <c:v>13.800048830000001</c:v>
                      </c:pt>
                      <c:pt idx="1007">
                        <c:v>13.699951169999999</c:v>
                      </c:pt>
                      <c:pt idx="1008">
                        <c:v>13.699951169999999</c:v>
                      </c:pt>
                      <c:pt idx="1009">
                        <c:v>13.699951169999999</c:v>
                      </c:pt>
                      <c:pt idx="1010">
                        <c:v>13.699951169999999</c:v>
                      </c:pt>
                      <c:pt idx="1011">
                        <c:v>13.699951169999999</c:v>
                      </c:pt>
                      <c:pt idx="1012">
                        <c:v>13.699951169999999</c:v>
                      </c:pt>
                      <c:pt idx="1013">
                        <c:v>13.699951169999999</c:v>
                      </c:pt>
                      <c:pt idx="1014">
                        <c:v>13.699951169999999</c:v>
                      </c:pt>
                      <c:pt idx="1015">
                        <c:v>13.699951169999999</c:v>
                      </c:pt>
                      <c:pt idx="1016">
                        <c:v>13.699951169999999</c:v>
                      </c:pt>
                      <c:pt idx="1017">
                        <c:v>13.699951169999999</c:v>
                      </c:pt>
                      <c:pt idx="1018">
                        <c:v>13.699951169999999</c:v>
                      </c:pt>
                      <c:pt idx="1019">
                        <c:v>13.699951169999999</c:v>
                      </c:pt>
                      <c:pt idx="1020">
                        <c:v>13.699951169999999</c:v>
                      </c:pt>
                      <c:pt idx="1021">
                        <c:v>13.699951169999999</c:v>
                      </c:pt>
                      <c:pt idx="1022">
                        <c:v>13.699951169999999</c:v>
                      </c:pt>
                      <c:pt idx="1023">
                        <c:v>13.699951169999999</c:v>
                      </c:pt>
                      <c:pt idx="1024">
                        <c:v>13.699951169999999</c:v>
                      </c:pt>
                      <c:pt idx="1025">
                        <c:v>13.699951169999999</c:v>
                      </c:pt>
                      <c:pt idx="1026">
                        <c:v>13.699951169999999</c:v>
                      </c:pt>
                      <c:pt idx="1027">
                        <c:v>13.699951169999999</c:v>
                      </c:pt>
                      <c:pt idx="1028">
                        <c:v>13.699951169999999</c:v>
                      </c:pt>
                      <c:pt idx="1029">
                        <c:v>13.699951169999999</c:v>
                      </c:pt>
                      <c:pt idx="1030">
                        <c:v>13.699951169999999</c:v>
                      </c:pt>
                      <c:pt idx="1031">
                        <c:v>13.699951169999999</c:v>
                      </c:pt>
                      <c:pt idx="1032">
                        <c:v>13.699951169999999</c:v>
                      </c:pt>
                      <c:pt idx="1033">
                        <c:v>13.699951169999999</c:v>
                      </c:pt>
                      <c:pt idx="1034">
                        <c:v>13.699951169999999</c:v>
                      </c:pt>
                      <c:pt idx="1035">
                        <c:v>13.699951169999999</c:v>
                      </c:pt>
                      <c:pt idx="1036">
                        <c:v>13.699951169999999</c:v>
                      </c:pt>
                      <c:pt idx="1037">
                        <c:v>13.699951169999999</c:v>
                      </c:pt>
                      <c:pt idx="1038">
                        <c:v>13.699951169999999</c:v>
                      </c:pt>
                      <c:pt idx="1039">
                        <c:v>13.699951169999999</c:v>
                      </c:pt>
                      <c:pt idx="1040">
                        <c:v>13.699951169999999</c:v>
                      </c:pt>
                      <c:pt idx="1041">
                        <c:v>13.699951169999999</c:v>
                      </c:pt>
                      <c:pt idx="1042">
                        <c:v>13.699951169999999</c:v>
                      </c:pt>
                      <c:pt idx="1043">
                        <c:v>13.699951169999999</c:v>
                      </c:pt>
                      <c:pt idx="1044">
                        <c:v>13.699951169999999</c:v>
                      </c:pt>
                      <c:pt idx="1045">
                        <c:v>13.699951169999999</c:v>
                      </c:pt>
                      <c:pt idx="1046">
                        <c:v>13.699951169999999</c:v>
                      </c:pt>
                      <c:pt idx="1047">
                        <c:v>13.699951169999999</c:v>
                      </c:pt>
                      <c:pt idx="1048">
                        <c:v>13.699951169999999</c:v>
                      </c:pt>
                      <c:pt idx="1049">
                        <c:v>13.699951169999999</c:v>
                      </c:pt>
                      <c:pt idx="1050">
                        <c:v>13.699951169999999</c:v>
                      </c:pt>
                      <c:pt idx="1051">
                        <c:v>13.699951169999999</c:v>
                      </c:pt>
                      <c:pt idx="1052">
                        <c:v>13.699951169999999</c:v>
                      </c:pt>
                      <c:pt idx="1053">
                        <c:v>13.699951169999999</c:v>
                      </c:pt>
                      <c:pt idx="1054">
                        <c:v>13.699951169999999</c:v>
                      </c:pt>
                      <c:pt idx="1055">
                        <c:v>13.699951169999999</c:v>
                      </c:pt>
                      <c:pt idx="1056">
                        <c:v>13.699951169999999</c:v>
                      </c:pt>
                      <c:pt idx="1057">
                        <c:v>13.699951169999999</c:v>
                      </c:pt>
                      <c:pt idx="1058">
                        <c:v>13.699951169999999</c:v>
                      </c:pt>
                      <c:pt idx="1059">
                        <c:v>13.699951169999999</c:v>
                      </c:pt>
                      <c:pt idx="1060">
                        <c:v>13.699951169999999</c:v>
                      </c:pt>
                      <c:pt idx="1061">
                        <c:v>13.699951169999999</c:v>
                      </c:pt>
                      <c:pt idx="1062">
                        <c:v>13.699951169999999</c:v>
                      </c:pt>
                      <c:pt idx="1063">
                        <c:v>13.699951169999999</c:v>
                      </c:pt>
                      <c:pt idx="1064">
                        <c:v>13.699951169999999</c:v>
                      </c:pt>
                      <c:pt idx="1065">
                        <c:v>13.699951169999999</c:v>
                      </c:pt>
                      <c:pt idx="1066">
                        <c:v>13.699951169999999</c:v>
                      </c:pt>
                      <c:pt idx="1067">
                        <c:v>13.699951169999999</c:v>
                      </c:pt>
                      <c:pt idx="1068">
                        <c:v>13.699951169999999</c:v>
                      </c:pt>
                      <c:pt idx="1069">
                        <c:v>13.699951169999999</c:v>
                      </c:pt>
                      <c:pt idx="1070">
                        <c:v>13.699951169999999</c:v>
                      </c:pt>
                      <c:pt idx="1071">
                        <c:v>13.699951169999999</c:v>
                      </c:pt>
                      <c:pt idx="1072">
                        <c:v>13.699951169999999</c:v>
                      </c:pt>
                      <c:pt idx="1073">
                        <c:v>13.699951169999999</c:v>
                      </c:pt>
                      <c:pt idx="1074">
                        <c:v>13.699951169999999</c:v>
                      </c:pt>
                      <c:pt idx="1075">
                        <c:v>13.699951169999999</c:v>
                      </c:pt>
                      <c:pt idx="1076">
                        <c:v>13.699951169999999</c:v>
                      </c:pt>
                      <c:pt idx="1077">
                        <c:v>13.699951169999999</c:v>
                      </c:pt>
                      <c:pt idx="1078">
                        <c:v>13.699951169999999</c:v>
                      </c:pt>
                      <c:pt idx="1079">
                        <c:v>13.699951169999999</c:v>
                      </c:pt>
                      <c:pt idx="1080">
                        <c:v>13.699951169999999</c:v>
                      </c:pt>
                      <c:pt idx="1081">
                        <c:v>13.699951169999999</c:v>
                      </c:pt>
                      <c:pt idx="1082">
                        <c:v>13.699951169999999</c:v>
                      </c:pt>
                      <c:pt idx="1083">
                        <c:v>13.699951169999999</c:v>
                      </c:pt>
                      <c:pt idx="1084">
                        <c:v>13.699951169999999</c:v>
                      </c:pt>
                      <c:pt idx="1085">
                        <c:v>13.699951169999999</c:v>
                      </c:pt>
                      <c:pt idx="1086">
                        <c:v>13.699951169999999</c:v>
                      </c:pt>
                      <c:pt idx="1087">
                        <c:v>13.699951169999999</c:v>
                      </c:pt>
                      <c:pt idx="1088">
                        <c:v>13.699951169999999</c:v>
                      </c:pt>
                      <c:pt idx="1089">
                        <c:v>13.699951169999999</c:v>
                      </c:pt>
                      <c:pt idx="1090">
                        <c:v>13.699951169999999</c:v>
                      </c:pt>
                      <c:pt idx="1091">
                        <c:v>13.699951169999999</c:v>
                      </c:pt>
                      <c:pt idx="1092">
                        <c:v>13.699951169999999</c:v>
                      </c:pt>
                      <c:pt idx="1093">
                        <c:v>13.699951169999999</c:v>
                      </c:pt>
                      <c:pt idx="1094">
                        <c:v>13.699951169999999</c:v>
                      </c:pt>
                      <c:pt idx="1095">
                        <c:v>13.699951169999999</c:v>
                      </c:pt>
                      <c:pt idx="1096">
                        <c:v>13.699951169999999</c:v>
                      </c:pt>
                      <c:pt idx="1097">
                        <c:v>13.699951169999999</c:v>
                      </c:pt>
                      <c:pt idx="1098">
                        <c:v>13.699951169999999</c:v>
                      </c:pt>
                      <c:pt idx="1099">
                        <c:v>13.699951169999999</c:v>
                      </c:pt>
                      <c:pt idx="1100">
                        <c:v>13.699951169999999</c:v>
                      </c:pt>
                      <c:pt idx="1101">
                        <c:v>13.699951169999999</c:v>
                      </c:pt>
                      <c:pt idx="1102">
                        <c:v>13.699951169999999</c:v>
                      </c:pt>
                      <c:pt idx="1103">
                        <c:v>13.699951169999999</c:v>
                      </c:pt>
                      <c:pt idx="1104">
                        <c:v>13.699951169999999</c:v>
                      </c:pt>
                      <c:pt idx="1105">
                        <c:v>13.699951169999999</c:v>
                      </c:pt>
                      <c:pt idx="1106">
                        <c:v>13.600097660000003</c:v>
                      </c:pt>
                      <c:pt idx="1107">
                        <c:v>13.699951169999999</c:v>
                      </c:pt>
                      <c:pt idx="1108">
                        <c:v>13.699951169999999</c:v>
                      </c:pt>
                      <c:pt idx="1109">
                        <c:v>13.699951169999999</c:v>
                      </c:pt>
                      <c:pt idx="1110">
                        <c:v>13.699951169999999</c:v>
                      </c:pt>
                      <c:pt idx="1111">
                        <c:v>13.699951169999999</c:v>
                      </c:pt>
                      <c:pt idx="1112">
                        <c:v>13.699951169999999</c:v>
                      </c:pt>
                      <c:pt idx="1113">
                        <c:v>13.699951169999999</c:v>
                      </c:pt>
                      <c:pt idx="1114">
                        <c:v>13.699951169999999</c:v>
                      </c:pt>
                      <c:pt idx="1115">
                        <c:v>13.600097660000003</c:v>
                      </c:pt>
                      <c:pt idx="1116">
                        <c:v>13.600097660000003</c:v>
                      </c:pt>
                      <c:pt idx="1117">
                        <c:v>13.600097660000003</c:v>
                      </c:pt>
                      <c:pt idx="1118">
                        <c:v>13.600097660000003</c:v>
                      </c:pt>
                      <c:pt idx="1119">
                        <c:v>13.699951169999999</c:v>
                      </c:pt>
                      <c:pt idx="1120">
                        <c:v>13.600097660000003</c:v>
                      </c:pt>
                      <c:pt idx="1121">
                        <c:v>13.600097660000003</c:v>
                      </c:pt>
                      <c:pt idx="1122">
                        <c:v>13.600097660000003</c:v>
                      </c:pt>
                      <c:pt idx="1123">
                        <c:v>13.699951169999999</c:v>
                      </c:pt>
                      <c:pt idx="1124">
                        <c:v>13.600097660000003</c:v>
                      </c:pt>
                      <c:pt idx="1125">
                        <c:v>13.600097660000003</c:v>
                      </c:pt>
                      <c:pt idx="1126">
                        <c:v>13.600097660000003</c:v>
                      </c:pt>
                      <c:pt idx="1127">
                        <c:v>13.600097660000003</c:v>
                      </c:pt>
                      <c:pt idx="1128">
                        <c:v>13.600097660000003</c:v>
                      </c:pt>
                      <c:pt idx="1129">
                        <c:v>13.699951169999999</c:v>
                      </c:pt>
                      <c:pt idx="1130">
                        <c:v>13.600097660000003</c:v>
                      </c:pt>
                      <c:pt idx="1131">
                        <c:v>13.600097660000003</c:v>
                      </c:pt>
                      <c:pt idx="1132">
                        <c:v>13.600097660000003</c:v>
                      </c:pt>
                      <c:pt idx="1133">
                        <c:v>13.600097660000003</c:v>
                      </c:pt>
                      <c:pt idx="1134">
                        <c:v>13.600097660000003</c:v>
                      </c:pt>
                      <c:pt idx="1135">
                        <c:v>13.600097660000003</c:v>
                      </c:pt>
                      <c:pt idx="1136">
                        <c:v>13.600097660000003</c:v>
                      </c:pt>
                      <c:pt idx="1137">
                        <c:v>13.600097660000003</c:v>
                      </c:pt>
                      <c:pt idx="1138">
                        <c:v>13.600097660000003</c:v>
                      </c:pt>
                      <c:pt idx="1139">
                        <c:v>13.600097660000003</c:v>
                      </c:pt>
                      <c:pt idx="1140">
                        <c:v>13.600097660000003</c:v>
                      </c:pt>
                      <c:pt idx="1141">
                        <c:v>13.600097660000003</c:v>
                      </c:pt>
                      <c:pt idx="1142">
                        <c:v>13.600097660000003</c:v>
                      </c:pt>
                      <c:pt idx="1143">
                        <c:v>13.600097660000003</c:v>
                      </c:pt>
                      <c:pt idx="1144">
                        <c:v>13.600097660000003</c:v>
                      </c:pt>
                      <c:pt idx="1145">
                        <c:v>13.600097660000003</c:v>
                      </c:pt>
                      <c:pt idx="1146">
                        <c:v>13.600097660000003</c:v>
                      </c:pt>
                      <c:pt idx="1147">
                        <c:v>13.600097660000003</c:v>
                      </c:pt>
                      <c:pt idx="1148">
                        <c:v>13.600097660000003</c:v>
                      </c:pt>
                      <c:pt idx="1149">
                        <c:v>13.600097660000003</c:v>
                      </c:pt>
                      <c:pt idx="1150">
                        <c:v>13.600097660000003</c:v>
                      </c:pt>
                      <c:pt idx="1151">
                        <c:v>13.600097660000003</c:v>
                      </c:pt>
                      <c:pt idx="1152">
                        <c:v>13.600097660000003</c:v>
                      </c:pt>
                      <c:pt idx="1153">
                        <c:v>13.600097660000003</c:v>
                      </c:pt>
                      <c:pt idx="1154">
                        <c:v>13.600097660000003</c:v>
                      </c:pt>
                      <c:pt idx="1155">
                        <c:v>13.600097660000003</c:v>
                      </c:pt>
                      <c:pt idx="1156">
                        <c:v>13.600097660000003</c:v>
                      </c:pt>
                      <c:pt idx="1157">
                        <c:v>13.600097660000003</c:v>
                      </c:pt>
                      <c:pt idx="1158">
                        <c:v>13.600097660000003</c:v>
                      </c:pt>
                      <c:pt idx="1159">
                        <c:v>13.600097660000003</c:v>
                      </c:pt>
                      <c:pt idx="1160">
                        <c:v>13.600097660000003</c:v>
                      </c:pt>
                      <c:pt idx="1161">
                        <c:v>13.600097660000003</c:v>
                      </c:pt>
                      <c:pt idx="1162">
                        <c:v>13.600097660000003</c:v>
                      </c:pt>
                      <c:pt idx="1163">
                        <c:v>13.600097660000003</c:v>
                      </c:pt>
                      <c:pt idx="1164">
                        <c:v>13.600097660000003</c:v>
                      </c:pt>
                      <c:pt idx="1165">
                        <c:v>13.600097660000003</c:v>
                      </c:pt>
                      <c:pt idx="1166">
                        <c:v>13.600097660000003</c:v>
                      </c:pt>
                      <c:pt idx="1167">
                        <c:v>13.600097660000003</c:v>
                      </c:pt>
                      <c:pt idx="1168">
                        <c:v>13.600097660000003</c:v>
                      </c:pt>
                      <c:pt idx="1169">
                        <c:v>13.600097660000003</c:v>
                      </c:pt>
                      <c:pt idx="1170">
                        <c:v>13.600097660000003</c:v>
                      </c:pt>
                      <c:pt idx="1171">
                        <c:v>13.600097660000003</c:v>
                      </c:pt>
                      <c:pt idx="1172">
                        <c:v>13.600097660000003</c:v>
                      </c:pt>
                      <c:pt idx="1173">
                        <c:v>13.600097660000003</c:v>
                      </c:pt>
                      <c:pt idx="1174">
                        <c:v>13.600097660000003</c:v>
                      </c:pt>
                      <c:pt idx="1175">
                        <c:v>13.600097660000003</c:v>
                      </c:pt>
                      <c:pt idx="1176">
                        <c:v>13.600097660000003</c:v>
                      </c:pt>
                      <c:pt idx="1177">
                        <c:v>13.600097660000003</c:v>
                      </c:pt>
                      <c:pt idx="1178">
                        <c:v>13.600097660000003</c:v>
                      </c:pt>
                      <c:pt idx="1179">
                        <c:v>13.600097660000003</c:v>
                      </c:pt>
                      <c:pt idx="1180">
                        <c:v>13.600097660000003</c:v>
                      </c:pt>
                      <c:pt idx="1181">
                        <c:v>13.600097660000003</c:v>
                      </c:pt>
                      <c:pt idx="1182">
                        <c:v>13.600097660000003</c:v>
                      </c:pt>
                      <c:pt idx="1183">
                        <c:v>13.600097660000003</c:v>
                      </c:pt>
                      <c:pt idx="1184">
                        <c:v>13.600097660000003</c:v>
                      </c:pt>
                      <c:pt idx="1185">
                        <c:v>13.600097660000003</c:v>
                      </c:pt>
                      <c:pt idx="1186">
                        <c:v>13.600097660000003</c:v>
                      </c:pt>
                      <c:pt idx="1187">
                        <c:v>13.600097660000003</c:v>
                      </c:pt>
                      <c:pt idx="1188">
                        <c:v>13.600097660000003</c:v>
                      </c:pt>
                      <c:pt idx="1189">
                        <c:v>13.600097660000003</c:v>
                      </c:pt>
                      <c:pt idx="1190">
                        <c:v>13.600097660000003</c:v>
                      </c:pt>
                      <c:pt idx="1191">
                        <c:v>13.600097660000003</c:v>
                      </c:pt>
                      <c:pt idx="1192">
                        <c:v>13.600097660000003</c:v>
                      </c:pt>
                      <c:pt idx="1193">
                        <c:v>13.600097660000003</c:v>
                      </c:pt>
                      <c:pt idx="1194">
                        <c:v>13.600097660000003</c:v>
                      </c:pt>
                      <c:pt idx="1195">
                        <c:v>13.600097660000003</c:v>
                      </c:pt>
                      <c:pt idx="1196">
                        <c:v>13.600097660000003</c:v>
                      </c:pt>
                      <c:pt idx="1197">
                        <c:v>13.600097660000003</c:v>
                      </c:pt>
                      <c:pt idx="1198">
                        <c:v>13.600097660000003</c:v>
                      </c:pt>
                      <c:pt idx="1199">
                        <c:v>13.5</c:v>
                      </c:pt>
                      <c:pt idx="1200">
                        <c:v>13.600097660000003</c:v>
                      </c:pt>
                      <c:pt idx="1201">
                        <c:v>13.600097660000003</c:v>
                      </c:pt>
                      <c:pt idx="1202">
                        <c:v>13.600097660000003</c:v>
                      </c:pt>
                      <c:pt idx="1203">
                        <c:v>13.600097660000003</c:v>
                      </c:pt>
                      <c:pt idx="1204">
                        <c:v>13.600097660000003</c:v>
                      </c:pt>
                      <c:pt idx="1205">
                        <c:v>13.600097660000003</c:v>
                      </c:pt>
                      <c:pt idx="1206">
                        <c:v>13.5</c:v>
                      </c:pt>
                      <c:pt idx="1207">
                        <c:v>13.5</c:v>
                      </c:pt>
                      <c:pt idx="1208">
                        <c:v>13.5</c:v>
                      </c:pt>
                      <c:pt idx="1209">
                        <c:v>13.5</c:v>
                      </c:pt>
                      <c:pt idx="1210">
                        <c:v>13.5</c:v>
                      </c:pt>
                      <c:pt idx="1211">
                        <c:v>13.5</c:v>
                      </c:pt>
                      <c:pt idx="1212">
                        <c:v>13.600097660000003</c:v>
                      </c:pt>
                      <c:pt idx="1213">
                        <c:v>13.5</c:v>
                      </c:pt>
                      <c:pt idx="1214">
                        <c:v>13.5</c:v>
                      </c:pt>
                      <c:pt idx="1215">
                        <c:v>13.5</c:v>
                      </c:pt>
                      <c:pt idx="1216">
                        <c:v>13.5</c:v>
                      </c:pt>
                      <c:pt idx="1217">
                        <c:v>13.5</c:v>
                      </c:pt>
                      <c:pt idx="1218">
                        <c:v>13.5</c:v>
                      </c:pt>
                      <c:pt idx="1219">
                        <c:v>13.5</c:v>
                      </c:pt>
                      <c:pt idx="1220">
                        <c:v>13.5</c:v>
                      </c:pt>
                      <c:pt idx="1221">
                        <c:v>13.5</c:v>
                      </c:pt>
                      <c:pt idx="1222">
                        <c:v>13.5</c:v>
                      </c:pt>
                      <c:pt idx="1223">
                        <c:v>13.5</c:v>
                      </c:pt>
                      <c:pt idx="1224">
                        <c:v>13.5</c:v>
                      </c:pt>
                      <c:pt idx="1225">
                        <c:v>13.5</c:v>
                      </c:pt>
                      <c:pt idx="1226">
                        <c:v>13.5</c:v>
                      </c:pt>
                      <c:pt idx="1227">
                        <c:v>13.5</c:v>
                      </c:pt>
                      <c:pt idx="1228">
                        <c:v>13.5</c:v>
                      </c:pt>
                      <c:pt idx="1229">
                        <c:v>13.5</c:v>
                      </c:pt>
                      <c:pt idx="1230">
                        <c:v>13.5</c:v>
                      </c:pt>
                      <c:pt idx="1231">
                        <c:v>13.5</c:v>
                      </c:pt>
                      <c:pt idx="1232">
                        <c:v>13.5</c:v>
                      </c:pt>
                      <c:pt idx="1233">
                        <c:v>13.5</c:v>
                      </c:pt>
                      <c:pt idx="1234">
                        <c:v>13.5</c:v>
                      </c:pt>
                      <c:pt idx="1235">
                        <c:v>13.5</c:v>
                      </c:pt>
                      <c:pt idx="1236">
                        <c:v>13.5</c:v>
                      </c:pt>
                      <c:pt idx="1237">
                        <c:v>13.5</c:v>
                      </c:pt>
                      <c:pt idx="1238">
                        <c:v>13.5</c:v>
                      </c:pt>
                      <c:pt idx="1239">
                        <c:v>13.5</c:v>
                      </c:pt>
                      <c:pt idx="1240">
                        <c:v>13.5</c:v>
                      </c:pt>
                      <c:pt idx="1241">
                        <c:v>13.5</c:v>
                      </c:pt>
                      <c:pt idx="1242">
                        <c:v>13.5</c:v>
                      </c:pt>
                      <c:pt idx="1243">
                        <c:v>13.5</c:v>
                      </c:pt>
                      <c:pt idx="1244">
                        <c:v>13.5</c:v>
                      </c:pt>
                      <c:pt idx="1245">
                        <c:v>13.5</c:v>
                      </c:pt>
                      <c:pt idx="1246">
                        <c:v>13.5</c:v>
                      </c:pt>
                      <c:pt idx="1247">
                        <c:v>13.5</c:v>
                      </c:pt>
                      <c:pt idx="1248">
                        <c:v>13.5</c:v>
                      </c:pt>
                      <c:pt idx="1249">
                        <c:v>13.5</c:v>
                      </c:pt>
                      <c:pt idx="1250">
                        <c:v>13.5</c:v>
                      </c:pt>
                      <c:pt idx="1251">
                        <c:v>13.5</c:v>
                      </c:pt>
                      <c:pt idx="1252">
                        <c:v>13.5</c:v>
                      </c:pt>
                      <c:pt idx="1253">
                        <c:v>13.5</c:v>
                      </c:pt>
                      <c:pt idx="1254">
                        <c:v>13.5</c:v>
                      </c:pt>
                      <c:pt idx="1255">
                        <c:v>13.5</c:v>
                      </c:pt>
                      <c:pt idx="1256">
                        <c:v>13.5</c:v>
                      </c:pt>
                      <c:pt idx="1257">
                        <c:v>13.5</c:v>
                      </c:pt>
                      <c:pt idx="1258">
                        <c:v>13.5</c:v>
                      </c:pt>
                      <c:pt idx="1259">
                        <c:v>13.5</c:v>
                      </c:pt>
                      <c:pt idx="1260">
                        <c:v>13.5</c:v>
                      </c:pt>
                      <c:pt idx="1261">
                        <c:v>13.5</c:v>
                      </c:pt>
                      <c:pt idx="1262">
                        <c:v>13.5</c:v>
                      </c:pt>
                      <c:pt idx="1263">
                        <c:v>13.5</c:v>
                      </c:pt>
                      <c:pt idx="1264">
                        <c:v>13.5</c:v>
                      </c:pt>
                      <c:pt idx="1265">
                        <c:v>13.5</c:v>
                      </c:pt>
                      <c:pt idx="1266">
                        <c:v>13.5</c:v>
                      </c:pt>
                      <c:pt idx="1267">
                        <c:v>13.5</c:v>
                      </c:pt>
                      <c:pt idx="1268">
                        <c:v>13.5</c:v>
                      </c:pt>
                      <c:pt idx="1269">
                        <c:v>13.5</c:v>
                      </c:pt>
                      <c:pt idx="1270">
                        <c:v>13.5</c:v>
                      </c:pt>
                      <c:pt idx="1271">
                        <c:v>13.5</c:v>
                      </c:pt>
                      <c:pt idx="1272">
                        <c:v>13.5</c:v>
                      </c:pt>
                      <c:pt idx="1273">
                        <c:v>13.5</c:v>
                      </c:pt>
                      <c:pt idx="1274">
                        <c:v>13.5</c:v>
                      </c:pt>
                      <c:pt idx="1275">
                        <c:v>13.5</c:v>
                      </c:pt>
                      <c:pt idx="1276">
                        <c:v>13.400146490000004</c:v>
                      </c:pt>
                      <c:pt idx="1277">
                        <c:v>13.5</c:v>
                      </c:pt>
                      <c:pt idx="1278">
                        <c:v>13.400146490000004</c:v>
                      </c:pt>
                      <c:pt idx="1279">
                        <c:v>13.400146490000004</c:v>
                      </c:pt>
                      <c:pt idx="1280">
                        <c:v>13.400146490000004</c:v>
                      </c:pt>
                      <c:pt idx="1281">
                        <c:v>13.400146490000004</c:v>
                      </c:pt>
                      <c:pt idx="1282">
                        <c:v>13.400146490000004</c:v>
                      </c:pt>
                      <c:pt idx="1283">
                        <c:v>13.400146490000004</c:v>
                      </c:pt>
                      <c:pt idx="1284">
                        <c:v>13.5</c:v>
                      </c:pt>
                      <c:pt idx="1285">
                        <c:v>13.400146490000004</c:v>
                      </c:pt>
                      <c:pt idx="1286">
                        <c:v>13.400146490000004</c:v>
                      </c:pt>
                      <c:pt idx="1287">
                        <c:v>13.400146490000004</c:v>
                      </c:pt>
                      <c:pt idx="1288">
                        <c:v>13.400146490000004</c:v>
                      </c:pt>
                      <c:pt idx="1289">
                        <c:v>13.400146490000004</c:v>
                      </c:pt>
                      <c:pt idx="1290">
                        <c:v>13.400146490000004</c:v>
                      </c:pt>
                      <c:pt idx="1291">
                        <c:v>13.400146490000004</c:v>
                      </c:pt>
                      <c:pt idx="1292">
                        <c:v>13.400146490000004</c:v>
                      </c:pt>
                      <c:pt idx="1293">
                        <c:v>13.400146490000004</c:v>
                      </c:pt>
                      <c:pt idx="1294">
                        <c:v>13.400146490000004</c:v>
                      </c:pt>
                      <c:pt idx="1295">
                        <c:v>13.400146490000004</c:v>
                      </c:pt>
                      <c:pt idx="1296">
                        <c:v>13.400146490000004</c:v>
                      </c:pt>
                      <c:pt idx="1297">
                        <c:v>13.400146490000004</c:v>
                      </c:pt>
                      <c:pt idx="1298">
                        <c:v>13.400146490000004</c:v>
                      </c:pt>
                      <c:pt idx="1299">
                        <c:v>13.400146490000004</c:v>
                      </c:pt>
                      <c:pt idx="1300">
                        <c:v>13.400146490000004</c:v>
                      </c:pt>
                      <c:pt idx="1301">
                        <c:v>13.400146490000004</c:v>
                      </c:pt>
                      <c:pt idx="1302">
                        <c:v>13.400146490000004</c:v>
                      </c:pt>
                      <c:pt idx="1303">
                        <c:v>13.400146490000004</c:v>
                      </c:pt>
                      <c:pt idx="1304">
                        <c:v>13.400146490000004</c:v>
                      </c:pt>
                      <c:pt idx="1305">
                        <c:v>13.400146490000004</c:v>
                      </c:pt>
                      <c:pt idx="1306">
                        <c:v>13.400146490000004</c:v>
                      </c:pt>
                      <c:pt idx="1307">
                        <c:v>13.400146490000004</c:v>
                      </c:pt>
                      <c:pt idx="1308">
                        <c:v>13.400146490000004</c:v>
                      </c:pt>
                      <c:pt idx="1309">
                        <c:v>13.400146490000004</c:v>
                      </c:pt>
                      <c:pt idx="1310">
                        <c:v>13.400146490000004</c:v>
                      </c:pt>
                      <c:pt idx="1311">
                        <c:v>13.400146490000004</c:v>
                      </c:pt>
                      <c:pt idx="1312">
                        <c:v>13.400146490000004</c:v>
                      </c:pt>
                      <c:pt idx="1313">
                        <c:v>13.400146490000004</c:v>
                      </c:pt>
                      <c:pt idx="1314">
                        <c:v>13.400146490000004</c:v>
                      </c:pt>
                      <c:pt idx="1315">
                        <c:v>13.400146490000004</c:v>
                      </c:pt>
                      <c:pt idx="1316">
                        <c:v>13.400146490000004</c:v>
                      </c:pt>
                      <c:pt idx="1317">
                        <c:v>13.400146490000004</c:v>
                      </c:pt>
                      <c:pt idx="1318">
                        <c:v>13.400146490000004</c:v>
                      </c:pt>
                      <c:pt idx="1319">
                        <c:v>13.400146490000004</c:v>
                      </c:pt>
                      <c:pt idx="1320">
                        <c:v>13.400146490000004</c:v>
                      </c:pt>
                      <c:pt idx="1321">
                        <c:v>13.400146490000004</c:v>
                      </c:pt>
                      <c:pt idx="1322">
                        <c:v>13.400146490000004</c:v>
                      </c:pt>
                      <c:pt idx="1323">
                        <c:v>13.400146490000004</c:v>
                      </c:pt>
                      <c:pt idx="1324">
                        <c:v>13.400146490000004</c:v>
                      </c:pt>
                      <c:pt idx="1325">
                        <c:v>13.400146490000004</c:v>
                      </c:pt>
                      <c:pt idx="1326">
                        <c:v>13.400146490000004</c:v>
                      </c:pt>
                      <c:pt idx="1327">
                        <c:v>13.400146490000004</c:v>
                      </c:pt>
                      <c:pt idx="1328">
                        <c:v>13.400146490000004</c:v>
                      </c:pt>
                      <c:pt idx="1329">
                        <c:v>13.400146490000004</c:v>
                      </c:pt>
                      <c:pt idx="1330">
                        <c:v>13.400146490000004</c:v>
                      </c:pt>
                      <c:pt idx="1331">
                        <c:v>13.400146490000004</c:v>
                      </c:pt>
                      <c:pt idx="1332">
                        <c:v>13.400146490000004</c:v>
                      </c:pt>
                      <c:pt idx="1333">
                        <c:v>13.400146490000004</c:v>
                      </c:pt>
                      <c:pt idx="1334">
                        <c:v>13.400146490000004</c:v>
                      </c:pt>
                      <c:pt idx="1335">
                        <c:v>13.400146490000004</c:v>
                      </c:pt>
                      <c:pt idx="1336">
                        <c:v>13.400146490000004</c:v>
                      </c:pt>
                      <c:pt idx="1337">
                        <c:v>13.400146490000004</c:v>
                      </c:pt>
                      <c:pt idx="1338">
                        <c:v>13.300048830000001</c:v>
                      </c:pt>
                      <c:pt idx="1339">
                        <c:v>13.400146490000004</c:v>
                      </c:pt>
                      <c:pt idx="1340">
                        <c:v>13.400146490000004</c:v>
                      </c:pt>
                      <c:pt idx="1341">
                        <c:v>13.400146490000004</c:v>
                      </c:pt>
                      <c:pt idx="1342">
                        <c:v>13.300048830000001</c:v>
                      </c:pt>
                      <c:pt idx="1343">
                        <c:v>13.300048830000001</c:v>
                      </c:pt>
                      <c:pt idx="1344">
                        <c:v>13.400146490000004</c:v>
                      </c:pt>
                      <c:pt idx="1345">
                        <c:v>13.300048830000001</c:v>
                      </c:pt>
                      <c:pt idx="1346">
                        <c:v>13.300048830000001</c:v>
                      </c:pt>
                      <c:pt idx="1347">
                        <c:v>13.300048830000001</c:v>
                      </c:pt>
                      <c:pt idx="1348">
                        <c:v>13.400146490000004</c:v>
                      </c:pt>
                      <c:pt idx="1349">
                        <c:v>13.300048830000001</c:v>
                      </c:pt>
                      <c:pt idx="1350">
                        <c:v>13.300048830000001</c:v>
                      </c:pt>
                      <c:pt idx="1351">
                        <c:v>13.300048830000001</c:v>
                      </c:pt>
                      <c:pt idx="1352">
                        <c:v>13.300048830000001</c:v>
                      </c:pt>
                      <c:pt idx="1353">
                        <c:v>13.300048830000001</c:v>
                      </c:pt>
                      <c:pt idx="1354">
                        <c:v>13.300048830000001</c:v>
                      </c:pt>
                      <c:pt idx="1355">
                        <c:v>13.300048830000001</c:v>
                      </c:pt>
                      <c:pt idx="1356">
                        <c:v>13.300048830000001</c:v>
                      </c:pt>
                      <c:pt idx="1357">
                        <c:v>13.300048830000001</c:v>
                      </c:pt>
                      <c:pt idx="1358">
                        <c:v>13.300048830000001</c:v>
                      </c:pt>
                      <c:pt idx="1359">
                        <c:v>13.300048830000001</c:v>
                      </c:pt>
                      <c:pt idx="1360">
                        <c:v>13.300048830000001</c:v>
                      </c:pt>
                      <c:pt idx="1361">
                        <c:v>13.300048830000001</c:v>
                      </c:pt>
                      <c:pt idx="1362">
                        <c:v>13.300048830000001</c:v>
                      </c:pt>
                      <c:pt idx="1363">
                        <c:v>13.300048830000001</c:v>
                      </c:pt>
                      <c:pt idx="1364">
                        <c:v>13.300048830000001</c:v>
                      </c:pt>
                      <c:pt idx="1365">
                        <c:v>13.300048830000001</c:v>
                      </c:pt>
                      <c:pt idx="1366">
                        <c:v>13.300048830000001</c:v>
                      </c:pt>
                      <c:pt idx="1367">
                        <c:v>13.300048830000001</c:v>
                      </c:pt>
                      <c:pt idx="1368">
                        <c:v>13.300048830000001</c:v>
                      </c:pt>
                      <c:pt idx="1369">
                        <c:v>13.300048830000001</c:v>
                      </c:pt>
                      <c:pt idx="1370">
                        <c:v>13.300048830000001</c:v>
                      </c:pt>
                      <c:pt idx="1371">
                        <c:v>13.300048830000001</c:v>
                      </c:pt>
                      <c:pt idx="1372">
                        <c:v>13.300048830000001</c:v>
                      </c:pt>
                      <c:pt idx="1373">
                        <c:v>13.300048830000001</c:v>
                      </c:pt>
                      <c:pt idx="1374">
                        <c:v>13.300048830000001</c:v>
                      </c:pt>
                      <c:pt idx="1375">
                        <c:v>13.300048830000001</c:v>
                      </c:pt>
                      <c:pt idx="1376">
                        <c:v>13.300048830000001</c:v>
                      </c:pt>
                      <c:pt idx="1377">
                        <c:v>13.300048830000001</c:v>
                      </c:pt>
                      <c:pt idx="1378">
                        <c:v>13.300048830000001</c:v>
                      </c:pt>
                      <c:pt idx="1379">
                        <c:v>13.300048830000001</c:v>
                      </c:pt>
                      <c:pt idx="1380">
                        <c:v>13.300048830000001</c:v>
                      </c:pt>
                      <c:pt idx="1381">
                        <c:v>13.300048830000001</c:v>
                      </c:pt>
                      <c:pt idx="1382">
                        <c:v>13.300048830000001</c:v>
                      </c:pt>
                      <c:pt idx="1383">
                        <c:v>13.300048830000001</c:v>
                      </c:pt>
                      <c:pt idx="1384">
                        <c:v>13.300048830000001</c:v>
                      </c:pt>
                      <c:pt idx="1385">
                        <c:v>13.300048830000001</c:v>
                      </c:pt>
                      <c:pt idx="1386">
                        <c:v>13.300048830000001</c:v>
                      </c:pt>
                      <c:pt idx="1387">
                        <c:v>13.300048830000001</c:v>
                      </c:pt>
                      <c:pt idx="1388">
                        <c:v>13.300048830000001</c:v>
                      </c:pt>
                      <c:pt idx="1389">
                        <c:v>13.300048830000001</c:v>
                      </c:pt>
                      <c:pt idx="1390">
                        <c:v>13.300048830000001</c:v>
                      </c:pt>
                      <c:pt idx="1391">
                        <c:v>13.300048830000001</c:v>
                      </c:pt>
                      <c:pt idx="1392">
                        <c:v>13.300048830000001</c:v>
                      </c:pt>
                      <c:pt idx="1393">
                        <c:v>13.300048830000001</c:v>
                      </c:pt>
                      <c:pt idx="1394">
                        <c:v>13.300048830000001</c:v>
                      </c:pt>
                      <c:pt idx="1395">
                        <c:v>13.300048830000001</c:v>
                      </c:pt>
                      <c:pt idx="1396">
                        <c:v>13.300048830000001</c:v>
                      </c:pt>
                      <c:pt idx="1397">
                        <c:v>13.300048830000001</c:v>
                      </c:pt>
                      <c:pt idx="1398">
                        <c:v>13.300048830000001</c:v>
                      </c:pt>
                      <c:pt idx="1399">
                        <c:v>13.300048830000001</c:v>
                      </c:pt>
                      <c:pt idx="1400">
                        <c:v>13.300048830000001</c:v>
                      </c:pt>
                      <c:pt idx="1401">
                        <c:v>13.300048830000001</c:v>
                      </c:pt>
                      <c:pt idx="1402">
                        <c:v>13.300048830000001</c:v>
                      </c:pt>
                      <c:pt idx="1403">
                        <c:v>13.300048830000001</c:v>
                      </c:pt>
                      <c:pt idx="1404">
                        <c:v>13.300048830000001</c:v>
                      </c:pt>
                      <c:pt idx="1405">
                        <c:v>13.300048830000001</c:v>
                      </c:pt>
                      <c:pt idx="1406">
                        <c:v>13.300048830000001</c:v>
                      </c:pt>
                      <c:pt idx="1407">
                        <c:v>13.300048830000001</c:v>
                      </c:pt>
                      <c:pt idx="1408">
                        <c:v>13.199951169999999</c:v>
                      </c:pt>
                      <c:pt idx="1409">
                        <c:v>13.300048830000001</c:v>
                      </c:pt>
                      <c:pt idx="1410">
                        <c:v>13.300048830000001</c:v>
                      </c:pt>
                      <c:pt idx="1411">
                        <c:v>13.300048830000001</c:v>
                      </c:pt>
                      <c:pt idx="1412">
                        <c:v>13.300048830000001</c:v>
                      </c:pt>
                      <c:pt idx="1413">
                        <c:v>13.199951169999999</c:v>
                      </c:pt>
                      <c:pt idx="1414">
                        <c:v>13.300048830000001</c:v>
                      </c:pt>
                      <c:pt idx="1415">
                        <c:v>13.199951169999999</c:v>
                      </c:pt>
                      <c:pt idx="1416">
                        <c:v>13.199951169999999</c:v>
                      </c:pt>
                      <c:pt idx="1417">
                        <c:v>13.199951169999999</c:v>
                      </c:pt>
                      <c:pt idx="1418">
                        <c:v>13.199951169999999</c:v>
                      </c:pt>
                      <c:pt idx="1419">
                        <c:v>13.199951169999999</c:v>
                      </c:pt>
                      <c:pt idx="1420">
                        <c:v>13.199951169999999</c:v>
                      </c:pt>
                      <c:pt idx="1421">
                        <c:v>13.199951169999999</c:v>
                      </c:pt>
                      <c:pt idx="1422">
                        <c:v>13.199951169999999</c:v>
                      </c:pt>
                      <c:pt idx="1423">
                        <c:v>13.199951169999999</c:v>
                      </c:pt>
                      <c:pt idx="1424">
                        <c:v>13.199951169999999</c:v>
                      </c:pt>
                      <c:pt idx="1425">
                        <c:v>13.199951169999999</c:v>
                      </c:pt>
                      <c:pt idx="1426">
                        <c:v>13.199951169999999</c:v>
                      </c:pt>
                      <c:pt idx="1427">
                        <c:v>13.199951169999999</c:v>
                      </c:pt>
                      <c:pt idx="1428">
                        <c:v>13.199951169999999</c:v>
                      </c:pt>
                      <c:pt idx="1429">
                        <c:v>13.199951169999999</c:v>
                      </c:pt>
                      <c:pt idx="1430">
                        <c:v>13.199951169999999</c:v>
                      </c:pt>
                      <c:pt idx="1431">
                        <c:v>13.199951169999999</c:v>
                      </c:pt>
                      <c:pt idx="1432">
                        <c:v>13.199951169999999</c:v>
                      </c:pt>
                      <c:pt idx="1433">
                        <c:v>13.199951169999999</c:v>
                      </c:pt>
                      <c:pt idx="1434">
                        <c:v>13.199951169999999</c:v>
                      </c:pt>
                      <c:pt idx="1435">
                        <c:v>13.199951169999999</c:v>
                      </c:pt>
                      <c:pt idx="1436">
                        <c:v>13.199951169999999</c:v>
                      </c:pt>
                      <c:pt idx="1437">
                        <c:v>13.199951169999999</c:v>
                      </c:pt>
                      <c:pt idx="1438">
                        <c:v>13.199951169999999</c:v>
                      </c:pt>
                      <c:pt idx="1439">
                        <c:v>13.199951169999999</c:v>
                      </c:pt>
                      <c:pt idx="1440">
                        <c:v>13.199951169999999</c:v>
                      </c:pt>
                      <c:pt idx="1441">
                        <c:v>13.199951169999999</c:v>
                      </c:pt>
                      <c:pt idx="1442">
                        <c:v>13.199951169999999</c:v>
                      </c:pt>
                      <c:pt idx="1443">
                        <c:v>13.199951169999999</c:v>
                      </c:pt>
                      <c:pt idx="1444">
                        <c:v>13.199951169999999</c:v>
                      </c:pt>
                      <c:pt idx="1445">
                        <c:v>13.199951169999999</c:v>
                      </c:pt>
                      <c:pt idx="1446">
                        <c:v>13.199951169999999</c:v>
                      </c:pt>
                      <c:pt idx="1447">
                        <c:v>13.199951169999999</c:v>
                      </c:pt>
                      <c:pt idx="1448">
                        <c:v>13.199951169999999</c:v>
                      </c:pt>
                      <c:pt idx="1449">
                        <c:v>13.199951169999999</c:v>
                      </c:pt>
                      <c:pt idx="1450">
                        <c:v>13.199951169999999</c:v>
                      </c:pt>
                      <c:pt idx="1451">
                        <c:v>13.199951169999999</c:v>
                      </c:pt>
                      <c:pt idx="1452">
                        <c:v>13.199951169999999</c:v>
                      </c:pt>
                      <c:pt idx="1453">
                        <c:v>13.199951169999999</c:v>
                      </c:pt>
                      <c:pt idx="1454">
                        <c:v>13.199951169999999</c:v>
                      </c:pt>
                      <c:pt idx="1455">
                        <c:v>13.199951169999999</c:v>
                      </c:pt>
                      <c:pt idx="1456">
                        <c:v>13.199951169999999</c:v>
                      </c:pt>
                      <c:pt idx="1457">
                        <c:v>13.199951169999999</c:v>
                      </c:pt>
                      <c:pt idx="1458">
                        <c:v>13.199951169999999</c:v>
                      </c:pt>
                      <c:pt idx="1459">
                        <c:v>13.199951169999999</c:v>
                      </c:pt>
                      <c:pt idx="1460">
                        <c:v>13.199951169999999</c:v>
                      </c:pt>
                      <c:pt idx="1461">
                        <c:v>13.199951169999999</c:v>
                      </c:pt>
                      <c:pt idx="1462">
                        <c:v>13.199951169999999</c:v>
                      </c:pt>
                      <c:pt idx="1463">
                        <c:v>13.199951169999999</c:v>
                      </c:pt>
                      <c:pt idx="1464">
                        <c:v>13.199951169999999</c:v>
                      </c:pt>
                      <c:pt idx="1465">
                        <c:v>13.199951169999999</c:v>
                      </c:pt>
                      <c:pt idx="1466">
                        <c:v>13.199951169999999</c:v>
                      </c:pt>
                      <c:pt idx="1467">
                        <c:v>13.199951169999999</c:v>
                      </c:pt>
                      <c:pt idx="1468">
                        <c:v>13.199951169999999</c:v>
                      </c:pt>
                      <c:pt idx="1469">
                        <c:v>13.199951169999999</c:v>
                      </c:pt>
                      <c:pt idx="1470">
                        <c:v>13.199951169999999</c:v>
                      </c:pt>
                      <c:pt idx="1471">
                        <c:v>13.100097660000003</c:v>
                      </c:pt>
                      <c:pt idx="1472">
                        <c:v>13.100097660000003</c:v>
                      </c:pt>
                      <c:pt idx="1473">
                        <c:v>13.199951169999999</c:v>
                      </c:pt>
                      <c:pt idx="1474">
                        <c:v>13.100097660000003</c:v>
                      </c:pt>
                      <c:pt idx="1475">
                        <c:v>13.199951169999999</c:v>
                      </c:pt>
                      <c:pt idx="1476">
                        <c:v>13.199951169999999</c:v>
                      </c:pt>
                      <c:pt idx="1477">
                        <c:v>13.199951169999999</c:v>
                      </c:pt>
                      <c:pt idx="1478">
                        <c:v>13.100097660000003</c:v>
                      </c:pt>
                      <c:pt idx="1479">
                        <c:v>13.100097660000003</c:v>
                      </c:pt>
                      <c:pt idx="1480">
                        <c:v>13.100097660000003</c:v>
                      </c:pt>
                      <c:pt idx="1481">
                        <c:v>13.100097660000003</c:v>
                      </c:pt>
                      <c:pt idx="1482">
                        <c:v>13.199951169999999</c:v>
                      </c:pt>
                      <c:pt idx="1483">
                        <c:v>13.100097660000003</c:v>
                      </c:pt>
                      <c:pt idx="1484">
                        <c:v>13.100097660000003</c:v>
                      </c:pt>
                      <c:pt idx="1485">
                        <c:v>13.100097660000003</c:v>
                      </c:pt>
                      <c:pt idx="1486">
                        <c:v>13.100097660000003</c:v>
                      </c:pt>
                      <c:pt idx="1487">
                        <c:v>13.100097660000003</c:v>
                      </c:pt>
                      <c:pt idx="1488">
                        <c:v>13.100097660000003</c:v>
                      </c:pt>
                      <c:pt idx="1489">
                        <c:v>13.100097660000003</c:v>
                      </c:pt>
                      <c:pt idx="1490">
                        <c:v>13.100097660000003</c:v>
                      </c:pt>
                      <c:pt idx="1491">
                        <c:v>13.100097660000003</c:v>
                      </c:pt>
                      <c:pt idx="1492">
                        <c:v>13.100097660000003</c:v>
                      </c:pt>
                      <c:pt idx="1493">
                        <c:v>13.100097660000003</c:v>
                      </c:pt>
                      <c:pt idx="1494">
                        <c:v>13.100097660000003</c:v>
                      </c:pt>
                      <c:pt idx="1495">
                        <c:v>13.100097660000003</c:v>
                      </c:pt>
                      <c:pt idx="1496">
                        <c:v>13.100097660000003</c:v>
                      </c:pt>
                      <c:pt idx="1497">
                        <c:v>13.100097660000003</c:v>
                      </c:pt>
                      <c:pt idx="1498">
                        <c:v>13.100097660000003</c:v>
                      </c:pt>
                      <c:pt idx="1499">
                        <c:v>13.100097660000003</c:v>
                      </c:pt>
                      <c:pt idx="1500">
                        <c:v>13.100097660000003</c:v>
                      </c:pt>
                      <c:pt idx="1501">
                        <c:v>13.100097660000003</c:v>
                      </c:pt>
                      <c:pt idx="1502">
                        <c:v>13.100097660000003</c:v>
                      </c:pt>
                      <c:pt idx="1503">
                        <c:v>13.100097660000003</c:v>
                      </c:pt>
                      <c:pt idx="1504">
                        <c:v>13.100097660000003</c:v>
                      </c:pt>
                      <c:pt idx="1505">
                        <c:v>13.100097660000003</c:v>
                      </c:pt>
                      <c:pt idx="1506">
                        <c:v>13.100097660000003</c:v>
                      </c:pt>
                      <c:pt idx="1507">
                        <c:v>13.100097660000003</c:v>
                      </c:pt>
                      <c:pt idx="1508">
                        <c:v>13.100097660000003</c:v>
                      </c:pt>
                      <c:pt idx="1509">
                        <c:v>13.100097660000003</c:v>
                      </c:pt>
                      <c:pt idx="1510">
                        <c:v>13.100097660000003</c:v>
                      </c:pt>
                      <c:pt idx="1511">
                        <c:v>13.100097660000003</c:v>
                      </c:pt>
                      <c:pt idx="1512">
                        <c:v>13.100097660000003</c:v>
                      </c:pt>
                      <c:pt idx="1513">
                        <c:v>13.100097660000003</c:v>
                      </c:pt>
                      <c:pt idx="1514">
                        <c:v>13.100097660000003</c:v>
                      </c:pt>
                      <c:pt idx="1515">
                        <c:v>13.100097660000003</c:v>
                      </c:pt>
                      <c:pt idx="1516">
                        <c:v>13.100097660000003</c:v>
                      </c:pt>
                      <c:pt idx="1517">
                        <c:v>13.100097660000003</c:v>
                      </c:pt>
                      <c:pt idx="1518">
                        <c:v>13.100097660000003</c:v>
                      </c:pt>
                      <c:pt idx="1519">
                        <c:v>13.100097660000003</c:v>
                      </c:pt>
                      <c:pt idx="1520">
                        <c:v>13.100097660000003</c:v>
                      </c:pt>
                      <c:pt idx="1521">
                        <c:v>13.100097660000003</c:v>
                      </c:pt>
                      <c:pt idx="1522">
                        <c:v>13.100097660000003</c:v>
                      </c:pt>
                      <c:pt idx="1523">
                        <c:v>13.100097660000003</c:v>
                      </c:pt>
                      <c:pt idx="1524">
                        <c:v>13.100097660000003</c:v>
                      </c:pt>
                      <c:pt idx="1525">
                        <c:v>13.100097660000003</c:v>
                      </c:pt>
                      <c:pt idx="1526">
                        <c:v>13.100097660000003</c:v>
                      </c:pt>
                      <c:pt idx="1527">
                        <c:v>13.100097660000003</c:v>
                      </c:pt>
                      <c:pt idx="1528">
                        <c:v>13.100097660000003</c:v>
                      </c:pt>
                      <c:pt idx="1529">
                        <c:v>13.100097660000003</c:v>
                      </c:pt>
                      <c:pt idx="1530">
                        <c:v>13.100097660000003</c:v>
                      </c:pt>
                      <c:pt idx="1531">
                        <c:v>13.100097660000003</c:v>
                      </c:pt>
                      <c:pt idx="1532">
                        <c:v>13.100097660000003</c:v>
                      </c:pt>
                      <c:pt idx="1533">
                        <c:v>13</c:v>
                      </c:pt>
                      <c:pt idx="1534">
                        <c:v>13.100097660000003</c:v>
                      </c:pt>
                      <c:pt idx="1535">
                        <c:v>13.100097660000003</c:v>
                      </c:pt>
                      <c:pt idx="1536">
                        <c:v>13</c:v>
                      </c:pt>
                      <c:pt idx="1537">
                        <c:v>13</c:v>
                      </c:pt>
                      <c:pt idx="1538">
                        <c:v>13</c:v>
                      </c:pt>
                      <c:pt idx="1539">
                        <c:v>13</c:v>
                      </c:pt>
                      <c:pt idx="1540">
                        <c:v>13</c:v>
                      </c:pt>
                      <c:pt idx="1541">
                        <c:v>13</c:v>
                      </c:pt>
                      <c:pt idx="1542">
                        <c:v>13</c:v>
                      </c:pt>
                      <c:pt idx="1543">
                        <c:v>13</c:v>
                      </c:pt>
                      <c:pt idx="1544">
                        <c:v>13</c:v>
                      </c:pt>
                      <c:pt idx="1545">
                        <c:v>13</c:v>
                      </c:pt>
                      <c:pt idx="1546">
                        <c:v>13</c:v>
                      </c:pt>
                      <c:pt idx="1547">
                        <c:v>13</c:v>
                      </c:pt>
                      <c:pt idx="1548">
                        <c:v>13</c:v>
                      </c:pt>
                      <c:pt idx="1549">
                        <c:v>13</c:v>
                      </c:pt>
                      <c:pt idx="1550">
                        <c:v>13</c:v>
                      </c:pt>
                      <c:pt idx="1551">
                        <c:v>13</c:v>
                      </c:pt>
                      <c:pt idx="1552">
                        <c:v>13</c:v>
                      </c:pt>
                      <c:pt idx="1553">
                        <c:v>13</c:v>
                      </c:pt>
                      <c:pt idx="1554">
                        <c:v>13</c:v>
                      </c:pt>
                      <c:pt idx="1555">
                        <c:v>13</c:v>
                      </c:pt>
                      <c:pt idx="1556">
                        <c:v>13</c:v>
                      </c:pt>
                      <c:pt idx="1557">
                        <c:v>13</c:v>
                      </c:pt>
                      <c:pt idx="1558">
                        <c:v>13</c:v>
                      </c:pt>
                      <c:pt idx="1559">
                        <c:v>13</c:v>
                      </c:pt>
                      <c:pt idx="1560">
                        <c:v>13</c:v>
                      </c:pt>
                      <c:pt idx="1561">
                        <c:v>13</c:v>
                      </c:pt>
                      <c:pt idx="1562">
                        <c:v>13</c:v>
                      </c:pt>
                      <c:pt idx="1563">
                        <c:v>13</c:v>
                      </c:pt>
                      <c:pt idx="1564">
                        <c:v>13</c:v>
                      </c:pt>
                      <c:pt idx="1565">
                        <c:v>13</c:v>
                      </c:pt>
                      <c:pt idx="1566">
                        <c:v>13</c:v>
                      </c:pt>
                      <c:pt idx="1567">
                        <c:v>13</c:v>
                      </c:pt>
                      <c:pt idx="1568">
                        <c:v>13</c:v>
                      </c:pt>
                      <c:pt idx="1569">
                        <c:v>13</c:v>
                      </c:pt>
                      <c:pt idx="1570">
                        <c:v>13</c:v>
                      </c:pt>
                      <c:pt idx="1571">
                        <c:v>13</c:v>
                      </c:pt>
                      <c:pt idx="1572">
                        <c:v>13</c:v>
                      </c:pt>
                      <c:pt idx="1573">
                        <c:v>13</c:v>
                      </c:pt>
                      <c:pt idx="1574">
                        <c:v>13</c:v>
                      </c:pt>
                      <c:pt idx="1575">
                        <c:v>13</c:v>
                      </c:pt>
                      <c:pt idx="1576">
                        <c:v>13</c:v>
                      </c:pt>
                      <c:pt idx="1577">
                        <c:v>13</c:v>
                      </c:pt>
                      <c:pt idx="1578">
                        <c:v>13</c:v>
                      </c:pt>
                      <c:pt idx="1579">
                        <c:v>13</c:v>
                      </c:pt>
                      <c:pt idx="1580">
                        <c:v>13</c:v>
                      </c:pt>
                      <c:pt idx="1581">
                        <c:v>13</c:v>
                      </c:pt>
                      <c:pt idx="1582">
                        <c:v>13</c:v>
                      </c:pt>
                      <c:pt idx="1583">
                        <c:v>13</c:v>
                      </c:pt>
                      <c:pt idx="1584">
                        <c:v>13</c:v>
                      </c:pt>
                      <c:pt idx="1585">
                        <c:v>13</c:v>
                      </c:pt>
                      <c:pt idx="1586">
                        <c:v>13</c:v>
                      </c:pt>
                      <c:pt idx="1587">
                        <c:v>13</c:v>
                      </c:pt>
                      <c:pt idx="1588">
                        <c:v>13</c:v>
                      </c:pt>
                      <c:pt idx="1589">
                        <c:v>13</c:v>
                      </c:pt>
                      <c:pt idx="1590">
                        <c:v>13</c:v>
                      </c:pt>
                      <c:pt idx="1591">
                        <c:v>13</c:v>
                      </c:pt>
                      <c:pt idx="1592">
                        <c:v>13</c:v>
                      </c:pt>
                      <c:pt idx="1593">
                        <c:v>13</c:v>
                      </c:pt>
                      <c:pt idx="1594">
                        <c:v>13</c:v>
                      </c:pt>
                      <c:pt idx="1595">
                        <c:v>13</c:v>
                      </c:pt>
                      <c:pt idx="1596">
                        <c:v>12.900146490000004</c:v>
                      </c:pt>
                      <c:pt idx="1597">
                        <c:v>12.900146490000004</c:v>
                      </c:pt>
                      <c:pt idx="1598">
                        <c:v>12.900146490000004</c:v>
                      </c:pt>
                      <c:pt idx="1599">
                        <c:v>12.900146490000004</c:v>
                      </c:pt>
                      <c:pt idx="1600">
                        <c:v>13</c:v>
                      </c:pt>
                      <c:pt idx="1601">
                        <c:v>12.900146490000004</c:v>
                      </c:pt>
                      <c:pt idx="1602">
                        <c:v>12.900146490000004</c:v>
                      </c:pt>
                      <c:pt idx="1603">
                        <c:v>12.900146490000004</c:v>
                      </c:pt>
                      <c:pt idx="1604">
                        <c:v>12.900146490000004</c:v>
                      </c:pt>
                      <c:pt idx="1605">
                        <c:v>12.900146490000004</c:v>
                      </c:pt>
                      <c:pt idx="1606">
                        <c:v>12.900146490000004</c:v>
                      </c:pt>
                      <c:pt idx="1607">
                        <c:v>12.900146490000004</c:v>
                      </c:pt>
                      <c:pt idx="1608">
                        <c:v>12.900146490000004</c:v>
                      </c:pt>
                      <c:pt idx="1609">
                        <c:v>12.900146490000004</c:v>
                      </c:pt>
                      <c:pt idx="1610">
                        <c:v>12.900146490000004</c:v>
                      </c:pt>
                      <c:pt idx="1611">
                        <c:v>12.900146490000004</c:v>
                      </c:pt>
                      <c:pt idx="1612">
                        <c:v>12.900146490000004</c:v>
                      </c:pt>
                      <c:pt idx="1613">
                        <c:v>12.900146490000004</c:v>
                      </c:pt>
                      <c:pt idx="1614">
                        <c:v>12.900146490000004</c:v>
                      </c:pt>
                      <c:pt idx="1615">
                        <c:v>12.900146490000004</c:v>
                      </c:pt>
                      <c:pt idx="1616">
                        <c:v>12.900146490000004</c:v>
                      </c:pt>
                      <c:pt idx="1617">
                        <c:v>12.900146490000004</c:v>
                      </c:pt>
                      <c:pt idx="1618">
                        <c:v>12.900146490000004</c:v>
                      </c:pt>
                      <c:pt idx="1619">
                        <c:v>12.900146490000004</c:v>
                      </c:pt>
                      <c:pt idx="1620">
                        <c:v>12.900146490000004</c:v>
                      </c:pt>
                      <c:pt idx="1621">
                        <c:v>12.900146490000004</c:v>
                      </c:pt>
                      <c:pt idx="1622">
                        <c:v>12.900146490000004</c:v>
                      </c:pt>
                      <c:pt idx="1623">
                        <c:v>12.900146490000004</c:v>
                      </c:pt>
                      <c:pt idx="1624">
                        <c:v>12.900146490000004</c:v>
                      </c:pt>
                      <c:pt idx="1625">
                        <c:v>12.900146490000004</c:v>
                      </c:pt>
                      <c:pt idx="1626">
                        <c:v>12.900146490000004</c:v>
                      </c:pt>
                      <c:pt idx="1627">
                        <c:v>12.900146490000004</c:v>
                      </c:pt>
                      <c:pt idx="1628">
                        <c:v>12.900146490000004</c:v>
                      </c:pt>
                      <c:pt idx="1629">
                        <c:v>12.900146490000004</c:v>
                      </c:pt>
                      <c:pt idx="1630">
                        <c:v>12.900146490000004</c:v>
                      </c:pt>
                      <c:pt idx="1631">
                        <c:v>12.900146490000004</c:v>
                      </c:pt>
                      <c:pt idx="1632">
                        <c:v>12.900146490000004</c:v>
                      </c:pt>
                      <c:pt idx="1633">
                        <c:v>12.900146490000004</c:v>
                      </c:pt>
                      <c:pt idx="1634">
                        <c:v>12.900146490000004</c:v>
                      </c:pt>
                      <c:pt idx="1635">
                        <c:v>12.900146490000004</c:v>
                      </c:pt>
                      <c:pt idx="1636">
                        <c:v>12.900146490000004</c:v>
                      </c:pt>
                      <c:pt idx="1637">
                        <c:v>12.900146490000004</c:v>
                      </c:pt>
                      <c:pt idx="1638">
                        <c:v>12.900146490000004</c:v>
                      </c:pt>
                      <c:pt idx="1639">
                        <c:v>12.900146490000004</c:v>
                      </c:pt>
                      <c:pt idx="1640">
                        <c:v>12.900146490000004</c:v>
                      </c:pt>
                      <c:pt idx="1641">
                        <c:v>12.900146490000004</c:v>
                      </c:pt>
                      <c:pt idx="1642">
                        <c:v>12.900146490000004</c:v>
                      </c:pt>
                      <c:pt idx="1643">
                        <c:v>12.900146490000004</c:v>
                      </c:pt>
                      <c:pt idx="1644">
                        <c:v>12.900146490000004</c:v>
                      </c:pt>
                      <c:pt idx="1645">
                        <c:v>12.900146490000004</c:v>
                      </c:pt>
                      <c:pt idx="1646">
                        <c:v>12.900146490000004</c:v>
                      </c:pt>
                      <c:pt idx="1647">
                        <c:v>12.900146490000004</c:v>
                      </c:pt>
                      <c:pt idx="1648">
                        <c:v>12.900146490000004</c:v>
                      </c:pt>
                      <c:pt idx="1649">
                        <c:v>12.900146490000004</c:v>
                      </c:pt>
                      <c:pt idx="1650">
                        <c:v>12.900146490000004</c:v>
                      </c:pt>
                      <c:pt idx="1651">
                        <c:v>12.800048830000001</c:v>
                      </c:pt>
                      <c:pt idx="1652">
                        <c:v>12.900146490000004</c:v>
                      </c:pt>
                      <c:pt idx="1653">
                        <c:v>12.900146490000004</c:v>
                      </c:pt>
                      <c:pt idx="1654">
                        <c:v>12.900146490000004</c:v>
                      </c:pt>
                      <c:pt idx="1655">
                        <c:v>12.900146490000004</c:v>
                      </c:pt>
                      <c:pt idx="1656">
                        <c:v>12.800048830000001</c:v>
                      </c:pt>
                      <c:pt idx="1657">
                        <c:v>12.800048830000001</c:v>
                      </c:pt>
                      <c:pt idx="1658">
                        <c:v>12.800048830000001</c:v>
                      </c:pt>
                      <c:pt idx="1659">
                        <c:v>12.800048830000001</c:v>
                      </c:pt>
                      <c:pt idx="1660">
                        <c:v>12.800048830000001</c:v>
                      </c:pt>
                      <c:pt idx="1661">
                        <c:v>12.800048830000001</c:v>
                      </c:pt>
                      <c:pt idx="1662">
                        <c:v>12.900146490000004</c:v>
                      </c:pt>
                      <c:pt idx="1663">
                        <c:v>12.800048830000001</c:v>
                      </c:pt>
                      <c:pt idx="1664">
                        <c:v>12.800048830000001</c:v>
                      </c:pt>
                      <c:pt idx="1665">
                        <c:v>12.800048830000001</c:v>
                      </c:pt>
                      <c:pt idx="1666">
                        <c:v>12.800048830000001</c:v>
                      </c:pt>
                      <c:pt idx="1667">
                        <c:v>12.800048830000001</c:v>
                      </c:pt>
                      <c:pt idx="1668">
                        <c:v>12.800048830000001</c:v>
                      </c:pt>
                      <c:pt idx="1669">
                        <c:v>12.800048830000001</c:v>
                      </c:pt>
                      <c:pt idx="1670">
                        <c:v>12.800048830000001</c:v>
                      </c:pt>
                      <c:pt idx="1671">
                        <c:v>12.800048830000001</c:v>
                      </c:pt>
                      <c:pt idx="1672">
                        <c:v>12.800048830000001</c:v>
                      </c:pt>
                      <c:pt idx="1673">
                        <c:v>12.800048830000001</c:v>
                      </c:pt>
                      <c:pt idx="1674">
                        <c:v>12.800048830000001</c:v>
                      </c:pt>
                      <c:pt idx="1675">
                        <c:v>12.800048830000001</c:v>
                      </c:pt>
                      <c:pt idx="1676">
                        <c:v>12.800048830000001</c:v>
                      </c:pt>
                      <c:pt idx="1677">
                        <c:v>12.800048830000001</c:v>
                      </c:pt>
                      <c:pt idx="1678">
                        <c:v>12.800048830000001</c:v>
                      </c:pt>
                      <c:pt idx="1679">
                        <c:v>12.800048830000001</c:v>
                      </c:pt>
                      <c:pt idx="1680">
                        <c:v>12.800048830000001</c:v>
                      </c:pt>
                      <c:pt idx="1681">
                        <c:v>12.800048830000001</c:v>
                      </c:pt>
                      <c:pt idx="1682">
                        <c:v>12.800048830000001</c:v>
                      </c:pt>
                      <c:pt idx="1683">
                        <c:v>12.800048830000001</c:v>
                      </c:pt>
                      <c:pt idx="1684">
                        <c:v>12.800048830000001</c:v>
                      </c:pt>
                      <c:pt idx="1685">
                        <c:v>12.800048830000001</c:v>
                      </c:pt>
                      <c:pt idx="1686">
                        <c:v>12.800048830000001</c:v>
                      </c:pt>
                      <c:pt idx="1687">
                        <c:v>12.800048830000001</c:v>
                      </c:pt>
                      <c:pt idx="1688">
                        <c:v>12.800048830000001</c:v>
                      </c:pt>
                      <c:pt idx="1689">
                        <c:v>12.800048830000001</c:v>
                      </c:pt>
                      <c:pt idx="1690">
                        <c:v>12.800048830000001</c:v>
                      </c:pt>
                      <c:pt idx="1691">
                        <c:v>12.800048830000001</c:v>
                      </c:pt>
                      <c:pt idx="1692">
                        <c:v>12.800048830000001</c:v>
                      </c:pt>
                      <c:pt idx="1693">
                        <c:v>12.800048830000001</c:v>
                      </c:pt>
                      <c:pt idx="1694">
                        <c:v>12.800048830000001</c:v>
                      </c:pt>
                      <c:pt idx="1695">
                        <c:v>12.800048830000001</c:v>
                      </c:pt>
                      <c:pt idx="1696">
                        <c:v>12.800048830000001</c:v>
                      </c:pt>
                      <c:pt idx="1697">
                        <c:v>12.800048830000001</c:v>
                      </c:pt>
                      <c:pt idx="1698">
                        <c:v>12.800048830000001</c:v>
                      </c:pt>
                      <c:pt idx="1699">
                        <c:v>12.800048830000001</c:v>
                      </c:pt>
                      <c:pt idx="1700">
                        <c:v>12.800048830000001</c:v>
                      </c:pt>
                      <c:pt idx="1701">
                        <c:v>12.800048830000001</c:v>
                      </c:pt>
                      <c:pt idx="1702">
                        <c:v>12.800048830000001</c:v>
                      </c:pt>
                      <c:pt idx="1703">
                        <c:v>12.800048830000001</c:v>
                      </c:pt>
                      <c:pt idx="1704">
                        <c:v>12.800048830000001</c:v>
                      </c:pt>
                      <c:pt idx="1705">
                        <c:v>12.800048830000001</c:v>
                      </c:pt>
                      <c:pt idx="1706">
                        <c:v>12.800048830000001</c:v>
                      </c:pt>
                      <c:pt idx="1707">
                        <c:v>12.800048830000001</c:v>
                      </c:pt>
                      <c:pt idx="1708">
                        <c:v>12.800048830000001</c:v>
                      </c:pt>
                      <c:pt idx="1709">
                        <c:v>12.800048830000001</c:v>
                      </c:pt>
                      <c:pt idx="1710">
                        <c:v>12.699951169999999</c:v>
                      </c:pt>
                      <c:pt idx="1711">
                        <c:v>12.699951169999999</c:v>
                      </c:pt>
                      <c:pt idx="1712">
                        <c:v>12.699951169999999</c:v>
                      </c:pt>
                      <c:pt idx="1713">
                        <c:v>12.800048830000001</c:v>
                      </c:pt>
                      <c:pt idx="1714">
                        <c:v>12.800048830000001</c:v>
                      </c:pt>
                      <c:pt idx="1715">
                        <c:v>12.800048830000001</c:v>
                      </c:pt>
                      <c:pt idx="1716">
                        <c:v>12.699951169999999</c:v>
                      </c:pt>
                      <c:pt idx="1717">
                        <c:v>12.699951169999999</c:v>
                      </c:pt>
                      <c:pt idx="1718">
                        <c:v>12.800048830000001</c:v>
                      </c:pt>
                      <c:pt idx="1719">
                        <c:v>12.699951169999999</c:v>
                      </c:pt>
                      <c:pt idx="1720">
                        <c:v>12.699951169999999</c:v>
                      </c:pt>
                      <c:pt idx="1721">
                        <c:v>12.699951169999999</c:v>
                      </c:pt>
                      <c:pt idx="1722">
                        <c:v>12.699951169999999</c:v>
                      </c:pt>
                      <c:pt idx="1723">
                        <c:v>12.699951169999999</c:v>
                      </c:pt>
                      <c:pt idx="1724">
                        <c:v>12.699951169999999</c:v>
                      </c:pt>
                      <c:pt idx="1725">
                        <c:v>12.699951169999999</c:v>
                      </c:pt>
                      <c:pt idx="1726">
                        <c:v>12.699951169999999</c:v>
                      </c:pt>
                      <c:pt idx="1727">
                        <c:v>12.699951169999999</c:v>
                      </c:pt>
                      <c:pt idx="1728">
                        <c:v>12.699951169999999</c:v>
                      </c:pt>
                      <c:pt idx="1729">
                        <c:v>12.699951169999999</c:v>
                      </c:pt>
                      <c:pt idx="1730">
                        <c:v>12.699951169999999</c:v>
                      </c:pt>
                      <c:pt idx="1731">
                        <c:v>12.699951169999999</c:v>
                      </c:pt>
                      <c:pt idx="1732">
                        <c:v>12.699951169999999</c:v>
                      </c:pt>
                      <c:pt idx="1733">
                        <c:v>12.699951169999999</c:v>
                      </c:pt>
                      <c:pt idx="1734">
                        <c:v>12.699951169999999</c:v>
                      </c:pt>
                      <c:pt idx="1735">
                        <c:v>12.699951169999999</c:v>
                      </c:pt>
                      <c:pt idx="1736">
                        <c:v>12.699951169999999</c:v>
                      </c:pt>
                      <c:pt idx="1737">
                        <c:v>12.699951169999999</c:v>
                      </c:pt>
                      <c:pt idx="1738">
                        <c:v>12.699951169999999</c:v>
                      </c:pt>
                      <c:pt idx="1739">
                        <c:v>12.699951169999999</c:v>
                      </c:pt>
                      <c:pt idx="1740">
                        <c:v>12.699951169999999</c:v>
                      </c:pt>
                      <c:pt idx="1741">
                        <c:v>12.699951169999999</c:v>
                      </c:pt>
                      <c:pt idx="1742">
                        <c:v>12.699951169999999</c:v>
                      </c:pt>
                      <c:pt idx="1743">
                        <c:v>12.699951169999999</c:v>
                      </c:pt>
                      <c:pt idx="1744">
                        <c:v>12.699951169999999</c:v>
                      </c:pt>
                      <c:pt idx="1745">
                        <c:v>12.699951169999999</c:v>
                      </c:pt>
                      <c:pt idx="1746">
                        <c:v>12.699951169999999</c:v>
                      </c:pt>
                      <c:pt idx="1747">
                        <c:v>12.699951169999999</c:v>
                      </c:pt>
                      <c:pt idx="1748">
                        <c:v>12.699951169999999</c:v>
                      </c:pt>
                      <c:pt idx="1749">
                        <c:v>12.699951169999999</c:v>
                      </c:pt>
                      <c:pt idx="1750">
                        <c:v>12.699951169999999</c:v>
                      </c:pt>
                      <c:pt idx="1751">
                        <c:v>12.699951169999999</c:v>
                      </c:pt>
                      <c:pt idx="1752">
                        <c:v>12.699951169999999</c:v>
                      </c:pt>
                      <c:pt idx="1753">
                        <c:v>12.699951169999999</c:v>
                      </c:pt>
                      <c:pt idx="1754">
                        <c:v>12.699951169999999</c:v>
                      </c:pt>
                      <c:pt idx="1755">
                        <c:v>12.699951169999999</c:v>
                      </c:pt>
                      <c:pt idx="1756">
                        <c:v>12.699951169999999</c:v>
                      </c:pt>
                      <c:pt idx="1757">
                        <c:v>12.699951169999999</c:v>
                      </c:pt>
                      <c:pt idx="1758">
                        <c:v>12.699951169999999</c:v>
                      </c:pt>
                      <c:pt idx="1759">
                        <c:v>12.699951169999999</c:v>
                      </c:pt>
                      <c:pt idx="1760">
                        <c:v>12.699951169999999</c:v>
                      </c:pt>
                      <c:pt idx="1761">
                        <c:v>12.600097660000003</c:v>
                      </c:pt>
                      <c:pt idx="1762">
                        <c:v>12.699951169999999</c:v>
                      </c:pt>
                      <c:pt idx="1763">
                        <c:v>12.699951169999999</c:v>
                      </c:pt>
                      <c:pt idx="1764">
                        <c:v>12.699951169999999</c:v>
                      </c:pt>
                      <c:pt idx="1765">
                        <c:v>12.699951169999999</c:v>
                      </c:pt>
                      <c:pt idx="1766">
                        <c:v>12.600097660000003</c:v>
                      </c:pt>
                      <c:pt idx="1767">
                        <c:v>12.600097660000003</c:v>
                      </c:pt>
                      <c:pt idx="1768">
                        <c:v>12.699951169999999</c:v>
                      </c:pt>
                      <c:pt idx="1769">
                        <c:v>12.699951169999999</c:v>
                      </c:pt>
                      <c:pt idx="1770">
                        <c:v>12.699951169999999</c:v>
                      </c:pt>
                      <c:pt idx="1771">
                        <c:v>12.699951169999999</c:v>
                      </c:pt>
                      <c:pt idx="1772">
                        <c:v>12.600097660000003</c:v>
                      </c:pt>
                      <c:pt idx="1773">
                        <c:v>12.600097660000003</c:v>
                      </c:pt>
                      <c:pt idx="1774">
                        <c:v>12.600097660000003</c:v>
                      </c:pt>
                      <c:pt idx="1775">
                        <c:v>12.600097660000003</c:v>
                      </c:pt>
                      <c:pt idx="1776">
                        <c:v>12.600097660000003</c:v>
                      </c:pt>
                      <c:pt idx="1777">
                        <c:v>12.699951169999999</c:v>
                      </c:pt>
                      <c:pt idx="1778">
                        <c:v>12.600097660000003</c:v>
                      </c:pt>
                      <c:pt idx="1779">
                        <c:v>12.600097660000003</c:v>
                      </c:pt>
                      <c:pt idx="1780">
                        <c:v>12.600097660000003</c:v>
                      </c:pt>
                      <c:pt idx="1781">
                        <c:v>12.600097660000003</c:v>
                      </c:pt>
                      <c:pt idx="1782">
                        <c:v>12.600097660000003</c:v>
                      </c:pt>
                      <c:pt idx="1783">
                        <c:v>12.600097660000003</c:v>
                      </c:pt>
                      <c:pt idx="1784">
                        <c:v>12.600097660000003</c:v>
                      </c:pt>
                      <c:pt idx="1785">
                        <c:v>12.600097660000003</c:v>
                      </c:pt>
                      <c:pt idx="1786">
                        <c:v>12.600097660000003</c:v>
                      </c:pt>
                      <c:pt idx="1787">
                        <c:v>12.600097660000003</c:v>
                      </c:pt>
                      <c:pt idx="1788">
                        <c:v>12.600097660000003</c:v>
                      </c:pt>
                      <c:pt idx="1789">
                        <c:v>12.600097660000003</c:v>
                      </c:pt>
                      <c:pt idx="1790">
                        <c:v>12.600097660000003</c:v>
                      </c:pt>
                      <c:pt idx="1791">
                        <c:v>12.600097660000003</c:v>
                      </c:pt>
                      <c:pt idx="1792">
                        <c:v>12.600097660000003</c:v>
                      </c:pt>
                      <c:pt idx="1793">
                        <c:v>12.600097660000003</c:v>
                      </c:pt>
                      <c:pt idx="1794">
                        <c:v>12.600097660000003</c:v>
                      </c:pt>
                      <c:pt idx="1795">
                        <c:v>12.600097660000003</c:v>
                      </c:pt>
                      <c:pt idx="1796">
                        <c:v>12.600097660000003</c:v>
                      </c:pt>
                      <c:pt idx="1797">
                        <c:v>12.600097660000003</c:v>
                      </c:pt>
                      <c:pt idx="1798">
                        <c:v>12.600097660000003</c:v>
                      </c:pt>
                      <c:pt idx="1799">
                        <c:v>12.600097660000003</c:v>
                      </c:pt>
                      <c:pt idx="1800">
                        <c:v>12.600097660000003</c:v>
                      </c:pt>
                      <c:pt idx="1801">
                        <c:v>12.600097660000003</c:v>
                      </c:pt>
                      <c:pt idx="1802">
                        <c:v>12.600097660000003</c:v>
                      </c:pt>
                      <c:pt idx="1803">
                        <c:v>12.600097660000003</c:v>
                      </c:pt>
                      <c:pt idx="1804">
                        <c:v>12.600097660000003</c:v>
                      </c:pt>
                      <c:pt idx="1805">
                        <c:v>12.600097660000003</c:v>
                      </c:pt>
                      <c:pt idx="1806">
                        <c:v>12.600097660000003</c:v>
                      </c:pt>
                      <c:pt idx="1807">
                        <c:v>12.600097660000003</c:v>
                      </c:pt>
                      <c:pt idx="1808">
                        <c:v>12.600097660000003</c:v>
                      </c:pt>
                      <c:pt idx="1809">
                        <c:v>12.600097660000003</c:v>
                      </c:pt>
                      <c:pt idx="1810">
                        <c:v>12.600097660000003</c:v>
                      </c:pt>
                      <c:pt idx="1811">
                        <c:v>12.600097660000003</c:v>
                      </c:pt>
                      <c:pt idx="1812">
                        <c:v>12.600097660000003</c:v>
                      </c:pt>
                      <c:pt idx="1813">
                        <c:v>12.600097660000003</c:v>
                      </c:pt>
                      <c:pt idx="1814">
                        <c:v>12.600097660000003</c:v>
                      </c:pt>
                      <c:pt idx="1815">
                        <c:v>12.600097660000003</c:v>
                      </c:pt>
                      <c:pt idx="1816">
                        <c:v>12.600097660000003</c:v>
                      </c:pt>
                      <c:pt idx="1817">
                        <c:v>12.600097660000003</c:v>
                      </c:pt>
                      <c:pt idx="1818">
                        <c:v>12.600097660000003</c:v>
                      </c:pt>
                      <c:pt idx="1819">
                        <c:v>12.600097660000003</c:v>
                      </c:pt>
                      <c:pt idx="1820">
                        <c:v>12.5</c:v>
                      </c:pt>
                      <c:pt idx="1821">
                        <c:v>12.600097660000003</c:v>
                      </c:pt>
                      <c:pt idx="1822">
                        <c:v>12.600097660000003</c:v>
                      </c:pt>
                      <c:pt idx="1823">
                        <c:v>12.600097660000003</c:v>
                      </c:pt>
                      <c:pt idx="1824">
                        <c:v>12.600097660000003</c:v>
                      </c:pt>
                      <c:pt idx="1825">
                        <c:v>12.600097660000003</c:v>
                      </c:pt>
                      <c:pt idx="1826">
                        <c:v>12.600097660000003</c:v>
                      </c:pt>
                      <c:pt idx="1827">
                        <c:v>12.5</c:v>
                      </c:pt>
                      <c:pt idx="1828">
                        <c:v>12.600097660000003</c:v>
                      </c:pt>
                      <c:pt idx="1829">
                        <c:v>12.5</c:v>
                      </c:pt>
                      <c:pt idx="1830">
                        <c:v>12.600097660000003</c:v>
                      </c:pt>
                      <c:pt idx="1831">
                        <c:v>12.5</c:v>
                      </c:pt>
                      <c:pt idx="1832">
                        <c:v>12.5</c:v>
                      </c:pt>
                      <c:pt idx="1833">
                        <c:v>12.5</c:v>
                      </c:pt>
                      <c:pt idx="1834">
                        <c:v>12.5</c:v>
                      </c:pt>
                      <c:pt idx="1835">
                        <c:v>12.5</c:v>
                      </c:pt>
                      <c:pt idx="1836">
                        <c:v>12.5</c:v>
                      </c:pt>
                      <c:pt idx="1837">
                        <c:v>12.5</c:v>
                      </c:pt>
                      <c:pt idx="1838">
                        <c:v>12.5</c:v>
                      </c:pt>
                      <c:pt idx="1839">
                        <c:v>12.5</c:v>
                      </c:pt>
                      <c:pt idx="1840">
                        <c:v>12.5</c:v>
                      </c:pt>
                      <c:pt idx="1841">
                        <c:v>12.5</c:v>
                      </c:pt>
                      <c:pt idx="1842">
                        <c:v>12.5</c:v>
                      </c:pt>
                      <c:pt idx="1843">
                        <c:v>12.5</c:v>
                      </c:pt>
                      <c:pt idx="1844">
                        <c:v>12.5</c:v>
                      </c:pt>
                      <c:pt idx="1845">
                        <c:v>12.5</c:v>
                      </c:pt>
                      <c:pt idx="1846">
                        <c:v>12.5</c:v>
                      </c:pt>
                      <c:pt idx="1847">
                        <c:v>12.5</c:v>
                      </c:pt>
                      <c:pt idx="1848">
                        <c:v>12.5</c:v>
                      </c:pt>
                      <c:pt idx="1849">
                        <c:v>12.5</c:v>
                      </c:pt>
                      <c:pt idx="1850">
                        <c:v>12.5</c:v>
                      </c:pt>
                      <c:pt idx="1851">
                        <c:v>12.5</c:v>
                      </c:pt>
                      <c:pt idx="1852">
                        <c:v>12.5</c:v>
                      </c:pt>
                      <c:pt idx="1853">
                        <c:v>12.5</c:v>
                      </c:pt>
                      <c:pt idx="1854">
                        <c:v>12.5</c:v>
                      </c:pt>
                      <c:pt idx="1855">
                        <c:v>12.5</c:v>
                      </c:pt>
                      <c:pt idx="1856">
                        <c:v>12.5</c:v>
                      </c:pt>
                      <c:pt idx="1857">
                        <c:v>12.5</c:v>
                      </c:pt>
                      <c:pt idx="1858">
                        <c:v>12.5</c:v>
                      </c:pt>
                      <c:pt idx="1859">
                        <c:v>12.5</c:v>
                      </c:pt>
                      <c:pt idx="1860">
                        <c:v>12.5</c:v>
                      </c:pt>
                      <c:pt idx="1861">
                        <c:v>12.5</c:v>
                      </c:pt>
                      <c:pt idx="1862">
                        <c:v>12.5</c:v>
                      </c:pt>
                      <c:pt idx="1863">
                        <c:v>12.5</c:v>
                      </c:pt>
                      <c:pt idx="1864">
                        <c:v>12.5</c:v>
                      </c:pt>
                      <c:pt idx="1865">
                        <c:v>12.5</c:v>
                      </c:pt>
                      <c:pt idx="1866">
                        <c:v>12.5</c:v>
                      </c:pt>
                      <c:pt idx="1867">
                        <c:v>12.5</c:v>
                      </c:pt>
                      <c:pt idx="1868">
                        <c:v>12.5</c:v>
                      </c:pt>
                      <c:pt idx="1869">
                        <c:v>12.5</c:v>
                      </c:pt>
                      <c:pt idx="1870">
                        <c:v>12.5</c:v>
                      </c:pt>
                      <c:pt idx="1871">
                        <c:v>12.5</c:v>
                      </c:pt>
                      <c:pt idx="1872">
                        <c:v>12.5</c:v>
                      </c:pt>
                      <c:pt idx="1873">
                        <c:v>12.5</c:v>
                      </c:pt>
                      <c:pt idx="1874">
                        <c:v>12.5</c:v>
                      </c:pt>
                      <c:pt idx="1875">
                        <c:v>12.5</c:v>
                      </c:pt>
                      <c:pt idx="1876">
                        <c:v>12.5</c:v>
                      </c:pt>
                      <c:pt idx="1877">
                        <c:v>12.400146490000004</c:v>
                      </c:pt>
                      <c:pt idx="1878">
                        <c:v>12.5</c:v>
                      </c:pt>
                      <c:pt idx="1879">
                        <c:v>12.5</c:v>
                      </c:pt>
                      <c:pt idx="1880">
                        <c:v>12.5</c:v>
                      </c:pt>
                      <c:pt idx="1881">
                        <c:v>12.5</c:v>
                      </c:pt>
                      <c:pt idx="1882">
                        <c:v>12.5</c:v>
                      </c:pt>
                      <c:pt idx="1883">
                        <c:v>12.5</c:v>
                      </c:pt>
                      <c:pt idx="1884">
                        <c:v>12.5</c:v>
                      </c:pt>
                      <c:pt idx="1885">
                        <c:v>12.5</c:v>
                      </c:pt>
                      <c:pt idx="1886">
                        <c:v>12.400146490000004</c:v>
                      </c:pt>
                      <c:pt idx="1887">
                        <c:v>12.400146490000004</c:v>
                      </c:pt>
                      <c:pt idx="1888">
                        <c:v>12.400146490000004</c:v>
                      </c:pt>
                      <c:pt idx="1889">
                        <c:v>12.400146490000004</c:v>
                      </c:pt>
                      <c:pt idx="1890">
                        <c:v>12.400146490000004</c:v>
                      </c:pt>
                      <c:pt idx="1891">
                        <c:v>12.5</c:v>
                      </c:pt>
                      <c:pt idx="1892">
                        <c:v>12.400146490000004</c:v>
                      </c:pt>
                      <c:pt idx="1893">
                        <c:v>12.400146490000004</c:v>
                      </c:pt>
                      <c:pt idx="1894">
                        <c:v>12.400146490000004</c:v>
                      </c:pt>
                      <c:pt idx="1895">
                        <c:v>12.400146490000004</c:v>
                      </c:pt>
                      <c:pt idx="1896">
                        <c:v>12.400146490000004</c:v>
                      </c:pt>
                      <c:pt idx="1897">
                        <c:v>12.400146490000004</c:v>
                      </c:pt>
                      <c:pt idx="1898">
                        <c:v>12.400146490000004</c:v>
                      </c:pt>
                      <c:pt idx="1899">
                        <c:v>12.400146490000004</c:v>
                      </c:pt>
                      <c:pt idx="1900">
                        <c:v>12.400146490000004</c:v>
                      </c:pt>
                      <c:pt idx="1901">
                        <c:v>12.400146490000004</c:v>
                      </c:pt>
                      <c:pt idx="1902">
                        <c:v>12.400146490000004</c:v>
                      </c:pt>
                      <c:pt idx="1903">
                        <c:v>12.400146490000004</c:v>
                      </c:pt>
                      <c:pt idx="1904">
                        <c:v>12.400146490000004</c:v>
                      </c:pt>
                      <c:pt idx="1905">
                        <c:v>12.400146490000004</c:v>
                      </c:pt>
                      <c:pt idx="1906">
                        <c:v>12.400146490000004</c:v>
                      </c:pt>
                      <c:pt idx="1907">
                        <c:v>12.400146490000004</c:v>
                      </c:pt>
                      <c:pt idx="1908">
                        <c:v>12.400146490000004</c:v>
                      </c:pt>
                      <c:pt idx="1909">
                        <c:v>12.400146490000004</c:v>
                      </c:pt>
                      <c:pt idx="1910">
                        <c:v>12.400146490000004</c:v>
                      </c:pt>
                      <c:pt idx="1911">
                        <c:v>12.400146490000004</c:v>
                      </c:pt>
                      <c:pt idx="1912">
                        <c:v>12.400146490000004</c:v>
                      </c:pt>
                      <c:pt idx="1913">
                        <c:v>12.400146490000004</c:v>
                      </c:pt>
                      <c:pt idx="1914">
                        <c:v>12.400146490000004</c:v>
                      </c:pt>
                      <c:pt idx="1915">
                        <c:v>12.400146490000004</c:v>
                      </c:pt>
                      <c:pt idx="1916">
                        <c:v>12.400146490000004</c:v>
                      </c:pt>
                      <c:pt idx="1917">
                        <c:v>12.400146490000004</c:v>
                      </c:pt>
                      <c:pt idx="1918">
                        <c:v>12.400146490000004</c:v>
                      </c:pt>
                      <c:pt idx="1919">
                        <c:v>12.400146490000004</c:v>
                      </c:pt>
                      <c:pt idx="1920">
                        <c:v>12.400146490000004</c:v>
                      </c:pt>
                      <c:pt idx="1921">
                        <c:v>12.400146490000004</c:v>
                      </c:pt>
                      <c:pt idx="1922">
                        <c:v>12.400146490000004</c:v>
                      </c:pt>
                      <c:pt idx="1923">
                        <c:v>12.400146490000004</c:v>
                      </c:pt>
                      <c:pt idx="1924">
                        <c:v>12.400146490000004</c:v>
                      </c:pt>
                      <c:pt idx="1925">
                        <c:v>12.400146490000004</c:v>
                      </c:pt>
                      <c:pt idx="1926">
                        <c:v>12.400146490000004</c:v>
                      </c:pt>
                      <c:pt idx="1927">
                        <c:v>12.400146490000004</c:v>
                      </c:pt>
                      <c:pt idx="1928">
                        <c:v>12.400146490000004</c:v>
                      </c:pt>
                      <c:pt idx="1929">
                        <c:v>12.400146490000004</c:v>
                      </c:pt>
                      <c:pt idx="1930">
                        <c:v>12.400146490000004</c:v>
                      </c:pt>
                      <c:pt idx="1931">
                        <c:v>12.400146490000004</c:v>
                      </c:pt>
                      <c:pt idx="1932">
                        <c:v>12.400146490000004</c:v>
                      </c:pt>
                      <c:pt idx="1933">
                        <c:v>12.400146490000004</c:v>
                      </c:pt>
                      <c:pt idx="1934">
                        <c:v>12.400146490000004</c:v>
                      </c:pt>
                      <c:pt idx="1935">
                        <c:v>12.400146490000004</c:v>
                      </c:pt>
                      <c:pt idx="1936">
                        <c:v>12.400146490000004</c:v>
                      </c:pt>
                      <c:pt idx="1937">
                        <c:v>12.400146490000004</c:v>
                      </c:pt>
                      <c:pt idx="1938">
                        <c:v>12.400146490000004</c:v>
                      </c:pt>
                      <c:pt idx="1939">
                        <c:v>12.400146490000004</c:v>
                      </c:pt>
                      <c:pt idx="1940">
                        <c:v>12.400146490000004</c:v>
                      </c:pt>
                      <c:pt idx="1941">
                        <c:v>12.400146490000004</c:v>
                      </c:pt>
                      <c:pt idx="1942">
                        <c:v>12.400146490000004</c:v>
                      </c:pt>
                      <c:pt idx="1943">
                        <c:v>12.400146490000004</c:v>
                      </c:pt>
                      <c:pt idx="1944">
                        <c:v>12.400146490000004</c:v>
                      </c:pt>
                      <c:pt idx="1945">
                        <c:v>12.300048830000001</c:v>
                      </c:pt>
                      <c:pt idx="1946">
                        <c:v>12.400146490000004</c:v>
                      </c:pt>
                      <c:pt idx="1947">
                        <c:v>12.300048830000001</c:v>
                      </c:pt>
                      <c:pt idx="1948">
                        <c:v>12.300048830000001</c:v>
                      </c:pt>
                      <c:pt idx="1949">
                        <c:v>12.300048830000001</c:v>
                      </c:pt>
                      <c:pt idx="1950">
                        <c:v>12.300048830000001</c:v>
                      </c:pt>
                      <c:pt idx="1951">
                        <c:v>12.300048830000001</c:v>
                      </c:pt>
                      <c:pt idx="1952">
                        <c:v>12.300048830000001</c:v>
                      </c:pt>
                      <c:pt idx="1953">
                        <c:v>12.300048830000001</c:v>
                      </c:pt>
                      <c:pt idx="1954">
                        <c:v>12.300048830000001</c:v>
                      </c:pt>
                      <c:pt idx="1955">
                        <c:v>12.300048830000001</c:v>
                      </c:pt>
                      <c:pt idx="1956">
                        <c:v>12.300048830000001</c:v>
                      </c:pt>
                      <c:pt idx="1957">
                        <c:v>12.300048830000001</c:v>
                      </c:pt>
                      <c:pt idx="1958">
                        <c:v>12.300048830000001</c:v>
                      </c:pt>
                      <c:pt idx="1959">
                        <c:v>12.300048830000001</c:v>
                      </c:pt>
                      <c:pt idx="1960">
                        <c:v>12.300048830000001</c:v>
                      </c:pt>
                      <c:pt idx="1961">
                        <c:v>12.300048830000001</c:v>
                      </c:pt>
                      <c:pt idx="1962">
                        <c:v>12.300048830000001</c:v>
                      </c:pt>
                      <c:pt idx="1963">
                        <c:v>12.300048830000001</c:v>
                      </c:pt>
                      <c:pt idx="1964">
                        <c:v>12.300048830000001</c:v>
                      </c:pt>
                      <c:pt idx="1965">
                        <c:v>12.300048830000001</c:v>
                      </c:pt>
                      <c:pt idx="1966">
                        <c:v>12.300048830000001</c:v>
                      </c:pt>
                      <c:pt idx="1967">
                        <c:v>12.300048830000001</c:v>
                      </c:pt>
                      <c:pt idx="1968">
                        <c:v>12.300048830000001</c:v>
                      </c:pt>
                      <c:pt idx="1969">
                        <c:v>12.300048830000001</c:v>
                      </c:pt>
                      <c:pt idx="1970">
                        <c:v>12.300048830000001</c:v>
                      </c:pt>
                      <c:pt idx="1971">
                        <c:v>12.300048830000001</c:v>
                      </c:pt>
                      <c:pt idx="1972">
                        <c:v>12.300048830000001</c:v>
                      </c:pt>
                      <c:pt idx="1973">
                        <c:v>12.300048830000001</c:v>
                      </c:pt>
                      <c:pt idx="1974">
                        <c:v>12.300048830000001</c:v>
                      </c:pt>
                      <c:pt idx="1975">
                        <c:v>12.300048830000001</c:v>
                      </c:pt>
                      <c:pt idx="1976">
                        <c:v>12.300048830000001</c:v>
                      </c:pt>
                      <c:pt idx="1977">
                        <c:v>12.300048830000001</c:v>
                      </c:pt>
                      <c:pt idx="1978">
                        <c:v>12.300048830000001</c:v>
                      </c:pt>
                      <c:pt idx="1979">
                        <c:v>12.300048830000001</c:v>
                      </c:pt>
                      <c:pt idx="1980">
                        <c:v>12.300048830000001</c:v>
                      </c:pt>
                      <c:pt idx="1981">
                        <c:v>12.300048830000001</c:v>
                      </c:pt>
                      <c:pt idx="1982">
                        <c:v>12.300048830000001</c:v>
                      </c:pt>
                      <c:pt idx="1983">
                        <c:v>12.300048830000001</c:v>
                      </c:pt>
                      <c:pt idx="1984">
                        <c:v>12.300048830000001</c:v>
                      </c:pt>
                      <c:pt idx="1985">
                        <c:v>12.300048830000001</c:v>
                      </c:pt>
                      <c:pt idx="1986">
                        <c:v>12.300048830000001</c:v>
                      </c:pt>
                      <c:pt idx="1987">
                        <c:v>12.300048830000001</c:v>
                      </c:pt>
                      <c:pt idx="1988">
                        <c:v>12.300048830000001</c:v>
                      </c:pt>
                      <c:pt idx="1989">
                        <c:v>12.300048830000001</c:v>
                      </c:pt>
                      <c:pt idx="1990">
                        <c:v>12.300048830000001</c:v>
                      </c:pt>
                      <c:pt idx="1991">
                        <c:v>12.300048830000001</c:v>
                      </c:pt>
                      <c:pt idx="1992">
                        <c:v>12.300048830000001</c:v>
                      </c:pt>
                      <c:pt idx="1993">
                        <c:v>12.300048830000001</c:v>
                      </c:pt>
                      <c:pt idx="1994">
                        <c:v>12.300048830000001</c:v>
                      </c:pt>
                      <c:pt idx="1995">
                        <c:v>12.300048830000001</c:v>
                      </c:pt>
                      <c:pt idx="1996">
                        <c:v>12.300048830000001</c:v>
                      </c:pt>
                      <c:pt idx="1997">
                        <c:v>12.300048830000001</c:v>
                      </c:pt>
                      <c:pt idx="1998">
                        <c:v>12.300048830000001</c:v>
                      </c:pt>
                      <c:pt idx="1999">
                        <c:v>12.300048830000001</c:v>
                      </c:pt>
                      <c:pt idx="2000">
                        <c:v>12.300048830000001</c:v>
                      </c:pt>
                      <c:pt idx="2001">
                        <c:v>12.200195309999998</c:v>
                      </c:pt>
                      <c:pt idx="2002">
                        <c:v>12.300048830000001</c:v>
                      </c:pt>
                      <c:pt idx="2003">
                        <c:v>12.200195309999998</c:v>
                      </c:pt>
                      <c:pt idx="2004">
                        <c:v>12.300048830000001</c:v>
                      </c:pt>
                      <c:pt idx="2005">
                        <c:v>12.200195309999998</c:v>
                      </c:pt>
                      <c:pt idx="2006">
                        <c:v>12.200195309999998</c:v>
                      </c:pt>
                      <c:pt idx="2007">
                        <c:v>12.300048830000001</c:v>
                      </c:pt>
                      <c:pt idx="2008">
                        <c:v>12.200195309999998</c:v>
                      </c:pt>
                      <c:pt idx="2009">
                        <c:v>12.200195309999998</c:v>
                      </c:pt>
                      <c:pt idx="2010">
                        <c:v>12.300048830000001</c:v>
                      </c:pt>
                      <c:pt idx="2011">
                        <c:v>12.200195309999998</c:v>
                      </c:pt>
                      <c:pt idx="2012">
                        <c:v>12.200195309999998</c:v>
                      </c:pt>
                      <c:pt idx="2013">
                        <c:v>12.200195309999998</c:v>
                      </c:pt>
                      <c:pt idx="2014">
                        <c:v>12.200195309999998</c:v>
                      </c:pt>
                      <c:pt idx="2015">
                        <c:v>12.200195309999998</c:v>
                      </c:pt>
                      <c:pt idx="2016">
                        <c:v>12.200195309999998</c:v>
                      </c:pt>
                      <c:pt idx="2017">
                        <c:v>12.200195309999998</c:v>
                      </c:pt>
                      <c:pt idx="2018">
                        <c:v>12.200195309999998</c:v>
                      </c:pt>
                      <c:pt idx="2019">
                        <c:v>12.200195309999998</c:v>
                      </c:pt>
                      <c:pt idx="2020">
                        <c:v>12.200195309999998</c:v>
                      </c:pt>
                      <c:pt idx="2021">
                        <c:v>12.200195309999998</c:v>
                      </c:pt>
                      <c:pt idx="2022">
                        <c:v>12.200195309999998</c:v>
                      </c:pt>
                      <c:pt idx="2023">
                        <c:v>12.200195309999998</c:v>
                      </c:pt>
                      <c:pt idx="2024">
                        <c:v>12.200195309999998</c:v>
                      </c:pt>
                      <c:pt idx="2025">
                        <c:v>12.200195309999998</c:v>
                      </c:pt>
                      <c:pt idx="2026">
                        <c:v>12.200195309999998</c:v>
                      </c:pt>
                      <c:pt idx="2027">
                        <c:v>12.200195309999998</c:v>
                      </c:pt>
                      <c:pt idx="2028">
                        <c:v>12.200195309999998</c:v>
                      </c:pt>
                      <c:pt idx="2029">
                        <c:v>12.200195309999998</c:v>
                      </c:pt>
                      <c:pt idx="2030">
                        <c:v>12.200195309999998</c:v>
                      </c:pt>
                      <c:pt idx="2031">
                        <c:v>12.200195309999998</c:v>
                      </c:pt>
                      <c:pt idx="2032">
                        <c:v>12.200195309999998</c:v>
                      </c:pt>
                      <c:pt idx="2033">
                        <c:v>12.200195309999998</c:v>
                      </c:pt>
                      <c:pt idx="2034">
                        <c:v>12.200195309999998</c:v>
                      </c:pt>
                      <c:pt idx="2035">
                        <c:v>12.200195309999998</c:v>
                      </c:pt>
                      <c:pt idx="2036">
                        <c:v>12.200195309999998</c:v>
                      </c:pt>
                      <c:pt idx="2037">
                        <c:v>12.200195309999998</c:v>
                      </c:pt>
                      <c:pt idx="2038">
                        <c:v>12.200195309999998</c:v>
                      </c:pt>
                      <c:pt idx="2039">
                        <c:v>12.200195309999998</c:v>
                      </c:pt>
                      <c:pt idx="2040">
                        <c:v>12.200195309999998</c:v>
                      </c:pt>
                      <c:pt idx="2041">
                        <c:v>12.200195309999998</c:v>
                      </c:pt>
                      <c:pt idx="2042">
                        <c:v>12.200195309999998</c:v>
                      </c:pt>
                      <c:pt idx="2043">
                        <c:v>12.200195309999998</c:v>
                      </c:pt>
                      <c:pt idx="2044">
                        <c:v>12.200195309999998</c:v>
                      </c:pt>
                      <c:pt idx="2045">
                        <c:v>12.200195309999998</c:v>
                      </c:pt>
                      <c:pt idx="2046">
                        <c:v>12.200195309999998</c:v>
                      </c:pt>
                      <c:pt idx="2047">
                        <c:v>12.200195309999998</c:v>
                      </c:pt>
                      <c:pt idx="2048">
                        <c:v>12.200195309999998</c:v>
                      </c:pt>
                      <c:pt idx="2049">
                        <c:v>12.200195309999998</c:v>
                      </c:pt>
                      <c:pt idx="2050">
                        <c:v>12.200195309999998</c:v>
                      </c:pt>
                      <c:pt idx="2051">
                        <c:v>12.200195309999998</c:v>
                      </c:pt>
                      <c:pt idx="2052">
                        <c:v>12.200195309999998</c:v>
                      </c:pt>
                      <c:pt idx="2053">
                        <c:v>12.200195309999998</c:v>
                      </c:pt>
                      <c:pt idx="2054">
                        <c:v>12.200195309999998</c:v>
                      </c:pt>
                      <c:pt idx="2055">
                        <c:v>12.200195309999998</c:v>
                      </c:pt>
                      <c:pt idx="2056">
                        <c:v>12.200195309999998</c:v>
                      </c:pt>
                      <c:pt idx="2057">
                        <c:v>12.200195309999998</c:v>
                      </c:pt>
                      <c:pt idx="2058">
                        <c:v>12.200195309999998</c:v>
                      </c:pt>
                      <c:pt idx="2059">
                        <c:v>12.200195309999998</c:v>
                      </c:pt>
                      <c:pt idx="2060">
                        <c:v>12.200195309999998</c:v>
                      </c:pt>
                      <c:pt idx="2061">
                        <c:v>12.200195309999998</c:v>
                      </c:pt>
                      <c:pt idx="2062">
                        <c:v>12.200195309999998</c:v>
                      </c:pt>
                      <c:pt idx="2063">
                        <c:v>12.200195309999998</c:v>
                      </c:pt>
                      <c:pt idx="2064">
                        <c:v>12.200195309999998</c:v>
                      </c:pt>
                      <c:pt idx="2065">
                        <c:v>12.200195309999998</c:v>
                      </c:pt>
                      <c:pt idx="2066">
                        <c:v>12.100097660000003</c:v>
                      </c:pt>
                      <c:pt idx="2067">
                        <c:v>12.100097660000003</c:v>
                      </c:pt>
                      <c:pt idx="2068">
                        <c:v>12.100097660000003</c:v>
                      </c:pt>
                      <c:pt idx="2069">
                        <c:v>12.100097660000003</c:v>
                      </c:pt>
                      <c:pt idx="2070">
                        <c:v>12.100097660000003</c:v>
                      </c:pt>
                      <c:pt idx="2071">
                        <c:v>12.100097660000003</c:v>
                      </c:pt>
                      <c:pt idx="2072">
                        <c:v>12.100097660000003</c:v>
                      </c:pt>
                      <c:pt idx="2073">
                        <c:v>12.100097660000003</c:v>
                      </c:pt>
                      <c:pt idx="2074">
                        <c:v>12.100097660000003</c:v>
                      </c:pt>
                      <c:pt idx="2075">
                        <c:v>12.100097660000003</c:v>
                      </c:pt>
                      <c:pt idx="2076">
                        <c:v>12.100097660000003</c:v>
                      </c:pt>
                      <c:pt idx="2077">
                        <c:v>12.100097660000003</c:v>
                      </c:pt>
                      <c:pt idx="2078">
                        <c:v>12.100097660000003</c:v>
                      </c:pt>
                      <c:pt idx="2079">
                        <c:v>12.100097660000003</c:v>
                      </c:pt>
                      <c:pt idx="2080">
                        <c:v>12.100097660000003</c:v>
                      </c:pt>
                      <c:pt idx="2081">
                        <c:v>12.100097660000003</c:v>
                      </c:pt>
                      <c:pt idx="2082">
                        <c:v>12.100097660000003</c:v>
                      </c:pt>
                      <c:pt idx="2083">
                        <c:v>12.100097660000003</c:v>
                      </c:pt>
                      <c:pt idx="2084">
                        <c:v>12.100097660000003</c:v>
                      </c:pt>
                      <c:pt idx="2085">
                        <c:v>12.100097660000003</c:v>
                      </c:pt>
                      <c:pt idx="2086">
                        <c:v>12.100097660000003</c:v>
                      </c:pt>
                      <c:pt idx="2087">
                        <c:v>12.100097660000003</c:v>
                      </c:pt>
                      <c:pt idx="2088">
                        <c:v>12.100097660000003</c:v>
                      </c:pt>
                      <c:pt idx="2089">
                        <c:v>12.100097660000003</c:v>
                      </c:pt>
                      <c:pt idx="2090">
                        <c:v>12.100097660000003</c:v>
                      </c:pt>
                      <c:pt idx="2091">
                        <c:v>12.100097660000003</c:v>
                      </c:pt>
                      <c:pt idx="2092">
                        <c:v>12.100097660000003</c:v>
                      </c:pt>
                      <c:pt idx="2093">
                        <c:v>12.100097660000003</c:v>
                      </c:pt>
                      <c:pt idx="2094">
                        <c:v>12.100097660000003</c:v>
                      </c:pt>
                      <c:pt idx="2095">
                        <c:v>12.100097660000003</c:v>
                      </c:pt>
                      <c:pt idx="2096">
                        <c:v>12.100097660000003</c:v>
                      </c:pt>
                      <c:pt idx="2097">
                        <c:v>12.100097660000003</c:v>
                      </c:pt>
                      <c:pt idx="2098">
                        <c:v>12.100097660000003</c:v>
                      </c:pt>
                      <c:pt idx="2099">
                        <c:v>12.100097660000003</c:v>
                      </c:pt>
                      <c:pt idx="2100">
                        <c:v>12.100097660000003</c:v>
                      </c:pt>
                      <c:pt idx="2101">
                        <c:v>12.100097660000003</c:v>
                      </c:pt>
                      <c:pt idx="2102">
                        <c:v>12.100097660000003</c:v>
                      </c:pt>
                      <c:pt idx="2103">
                        <c:v>12.100097660000003</c:v>
                      </c:pt>
                      <c:pt idx="2104">
                        <c:v>12.100097660000003</c:v>
                      </c:pt>
                      <c:pt idx="2105">
                        <c:v>12.100097660000003</c:v>
                      </c:pt>
                      <c:pt idx="2106">
                        <c:v>12.100097660000003</c:v>
                      </c:pt>
                      <c:pt idx="2107">
                        <c:v>12.100097660000003</c:v>
                      </c:pt>
                      <c:pt idx="2108">
                        <c:v>12.100097660000003</c:v>
                      </c:pt>
                      <c:pt idx="2109">
                        <c:v>12.100097660000003</c:v>
                      </c:pt>
                      <c:pt idx="2110">
                        <c:v>12.100097660000003</c:v>
                      </c:pt>
                      <c:pt idx="2111">
                        <c:v>12.100097660000003</c:v>
                      </c:pt>
                      <c:pt idx="2112">
                        <c:v>12.100097660000003</c:v>
                      </c:pt>
                      <c:pt idx="2113">
                        <c:v>12.100097660000003</c:v>
                      </c:pt>
                      <c:pt idx="2114">
                        <c:v>12.100097660000003</c:v>
                      </c:pt>
                      <c:pt idx="2115">
                        <c:v>12.100097660000003</c:v>
                      </c:pt>
                      <c:pt idx="2116">
                        <c:v>12.100097660000003</c:v>
                      </c:pt>
                      <c:pt idx="2117">
                        <c:v>12.100097660000003</c:v>
                      </c:pt>
                      <c:pt idx="2118">
                        <c:v>12.100097660000003</c:v>
                      </c:pt>
                      <c:pt idx="2119">
                        <c:v>12</c:v>
                      </c:pt>
                      <c:pt idx="2120">
                        <c:v>12.100097660000003</c:v>
                      </c:pt>
                      <c:pt idx="2121">
                        <c:v>12.100097660000003</c:v>
                      </c:pt>
                      <c:pt idx="2122">
                        <c:v>12.100097660000003</c:v>
                      </c:pt>
                      <c:pt idx="2123">
                        <c:v>12.100097660000003</c:v>
                      </c:pt>
                      <c:pt idx="2124">
                        <c:v>12.100097660000003</c:v>
                      </c:pt>
                      <c:pt idx="2125">
                        <c:v>12</c:v>
                      </c:pt>
                      <c:pt idx="2126">
                        <c:v>12</c:v>
                      </c:pt>
                      <c:pt idx="2127">
                        <c:v>12</c:v>
                      </c:pt>
                      <c:pt idx="2128">
                        <c:v>12.100097660000003</c:v>
                      </c:pt>
                      <c:pt idx="2129">
                        <c:v>12</c:v>
                      </c:pt>
                      <c:pt idx="2130">
                        <c:v>12</c:v>
                      </c:pt>
                      <c:pt idx="2131">
                        <c:v>12</c:v>
                      </c:pt>
                      <c:pt idx="2132">
                        <c:v>12</c:v>
                      </c:pt>
                      <c:pt idx="2133">
                        <c:v>12</c:v>
                      </c:pt>
                      <c:pt idx="2134">
                        <c:v>12</c:v>
                      </c:pt>
                      <c:pt idx="2135">
                        <c:v>12</c:v>
                      </c:pt>
                      <c:pt idx="2136">
                        <c:v>12</c:v>
                      </c:pt>
                      <c:pt idx="2137">
                        <c:v>12</c:v>
                      </c:pt>
                      <c:pt idx="2138">
                        <c:v>12</c:v>
                      </c:pt>
                      <c:pt idx="2139">
                        <c:v>12</c:v>
                      </c:pt>
                      <c:pt idx="2140">
                        <c:v>12</c:v>
                      </c:pt>
                      <c:pt idx="2141">
                        <c:v>12</c:v>
                      </c:pt>
                      <c:pt idx="2142">
                        <c:v>12</c:v>
                      </c:pt>
                      <c:pt idx="2143">
                        <c:v>12</c:v>
                      </c:pt>
                      <c:pt idx="2144">
                        <c:v>12</c:v>
                      </c:pt>
                      <c:pt idx="2145">
                        <c:v>12</c:v>
                      </c:pt>
                      <c:pt idx="2146">
                        <c:v>12</c:v>
                      </c:pt>
                      <c:pt idx="2147">
                        <c:v>12</c:v>
                      </c:pt>
                      <c:pt idx="2148">
                        <c:v>12</c:v>
                      </c:pt>
                      <c:pt idx="2149">
                        <c:v>12</c:v>
                      </c:pt>
                      <c:pt idx="2150">
                        <c:v>12</c:v>
                      </c:pt>
                      <c:pt idx="2151">
                        <c:v>12</c:v>
                      </c:pt>
                      <c:pt idx="2152">
                        <c:v>12</c:v>
                      </c:pt>
                      <c:pt idx="2153">
                        <c:v>12</c:v>
                      </c:pt>
                      <c:pt idx="2154">
                        <c:v>12</c:v>
                      </c:pt>
                      <c:pt idx="2155">
                        <c:v>12</c:v>
                      </c:pt>
                      <c:pt idx="2156">
                        <c:v>12</c:v>
                      </c:pt>
                      <c:pt idx="2157">
                        <c:v>12</c:v>
                      </c:pt>
                      <c:pt idx="2158">
                        <c:v>12</c:v>
                      </c:pt>
                      <c:pt idx="2159">
                        <c:v>12</c:v>
                      </c:pt>
                      <c:pt idx="2160">
                        <c:v>12</c:v>
                      </c:pt>
                      <c:pt idx="2161">
                        <c:v>12</c:v>
                      </c:pt>
                      <c:pt idx="2162">
                        <c:v>12</c:v>
                      </c:pt>
                      <c:pt idx="2163">
                        <c:v>12</c:v>
                      </c:pt>
                      <c:pt idx="2164">
                        <c:v>12</c:v>
                      </c:pt>
                      <c:pt idx="2165">
                        <c:v>12</c:v>
                      </c:pt>
                      <c:pt idx="2166">
                        <c:v>12</c:v>
                      </c:pt>
                      <c:pt idx="2167">
                        <c:v>12</c:v>
                      </c:pt>
                      <c:pt idx="2168">
                        <c:v>12</c:v>
                      </c:pt>
                      <c:pt idx="2169">
                        <c:v>12</c:v>
                      </c:pt>
                      <c:pt idx="2170">
                        <c:v>12</c:v>
                      </c:pt>
                      <c:pt idx="2171">
                        <c:v>12</c:v>
                      </c:pt>
                      <c:pt idx="2172">
                        <c:v>12</c:v>
                      </c:pt>
                      <c:pt idx="2173">
                        <c:v>12</c:v>
                      </c:pt>
                      <c:pt idx="2174">
                        <c:v>12</c:v>
                      </c:pt>
                      <c:pt idx="2175">
                        <c:v>12</c:v>
                      </c:pt>
                      <c:pt idx="2176">
                        <c:v>12</c:v>
                      </c:pt>
                      <c:pt idx="2177">
                        <c:v>11.900146490000004</c:v>
                      </c:pt>
                      <c:pt idx="2178">
                        <c:v>12</c:v>
                      </c:pt>
                      <c:pt idx="2179">
                        <c:v>12</c:v>
                      </c:pt>
                      <c:pt idx="2180">
                        <c:v>12</c:v>
                      </c:pt>
                      <c:pt idx="2181">
                        <c:v>11.900146490000004</c:v>
                      </c:pt>
                      <c:pt idx="2182">
                        <c:v>12</c:v>
                      </c:pt>
                      <c:pt idx="2183">
                        <c:v>11.900146490000004</c:v>
                      </c:pt>
                      <c:pt idx="2184">
                        <c:v>11.900146490000004</c:v>
                      </c:pt>
                      <c:pt idx="2185">
                        <c:v>11.900146490000004</c:v>
                      </c:pt>
                      <c:pt idx="2186">
                        <c:v>11.900146490000004</c:v>
                      </c:pt>
                      <c:pt idx="2187">
                        <c:v>12</c:v>
                      </c:pt>
                      <c:pt idx="2188">
                        <c:v>12</c:v>
                      </c:pt>
                      <c:pt idx="2189">
                        <c:v>11.900146490000004</c:v>
                      </c:pt>
                      <c:pt idx="2190">
                        <c:v>11.900146490000004</c:v>
                      </c:pt>
                      <c:pt idx="2191">
                        <c:v>11.900146490000004</c:v>
                      </c:pt>
                      <c:pt idx="2192">
                        <c:v>11.900146490000004</c:v>
                      </c:pt>
                      <c:pt idx="2193">
                        <c:v>11.900146490000004</c:v>
                      </c:pt>
                      <c:pt idx="2194">
                        <c:v>11.900146490000004</c:v>
                      </c:pt>
                      <c:pt idx="2195">
                        <c:v>11.900146490000004</c:v>
                      </c:pt>
                      <c:pt idx="2196">
                        <c:v>11.900146490000004</c:v>
                      </c:pt>
                      <c:pt idx="2197">
                        <c:v>11.900146490000004</c:v>
                      </c:pt>
                      <c:pt idx="2198">
                        <c:v>11.900146490000004</c:v>
                      </c:pt>
                      <c:pt idx="2199">
                        <c:v>11.900146490000004</c:v>
                      </c:pt>
                      <c:pt idx="2200">
                        <c:v>11.900146490000004</c:v>
                      </c:pt>
                      <c:pt idx="2201">
                        <c:v>11.900146490000004</c:v>
                      </c:pt>
                      <c:pt idx="2202">
                        <c:v>11.900146490000004</c:v>
                      </c:pt>
                      <c:pt idx="2203">
                        <c:v>11.900146490000004</c:v>
                      </c:pt>
                      <c:pt idx="2204">
                        <c:v>11.900146490000004</c:v>
                      </c:pt>
                      <c:pt idx="2205">
                        <c:v>11.900146490000004</c:v>
                      </c:pt>
                      <c:pt idx="2206">
                        <c:v>11.900146490000004</c:v>
                      </c:pt>
                      <c:pt idx="2207">
                        <c:v>11.900146490000004</c:v>
                      </c:pt>
                      <c:pt idx="2208">
                        <c:v>11.900146490000004</c:v>
                      </c:pt>
                      <c:pt idx="2209">
                        <c:v>11.900146490000004</c:v>
                      </c:pt>
                      <c:pt idx="2210">
                        <c:v>11.900146490000004</c:v>
                      </c:pt>
                      <c:pt idx="2211">
                        <c:v>11.900146490000004</c:v>
                      </c:pt>
                      <c:pt idx="2212">
                        <c:v>11.900146490000004</c:v>
                      </c:pt>
                      <c:pt idx="2213">
                        <c:v>11.900146490000004</c:v>
                      </c:pt>
                      <c:pt idx="2214">
                        <c:v>11.900146490000004</c:v>
                      </c:pt>
                      <c:pt idx="2215">
                        <c:v>11.900146490000004</c:v>
                      </c:pt>
                      <c:pt idx="2216">
                        <c:v>11.900146490000004</c:v>
                      </c:pt>
                      <c:pt idx="2217">
                        <c:v>11.900146490000004</c:v>
                      </c:pt>
                      <c:pt idx="2218">
                        <c:v>11.900146490000004</c:v>
                      </c:pt>
                      <c:pt idx="2219">
                        <c:v>11.900146490000004</c:v>
                      </c:pt>
                      <c:pt idx="2220">
                        <c:v>11.900146490000004</c:v>
                      </c:pt>
                      <c:pt idx="2221">
                        <c:v>11.900146490000004</c:v>
                      </c:pt>
                      <c:pt idx="2222">
                        <c:v>11.900146490000004</c:v>
                      </c:pt>
                      <c:pt idx="2223">
                        <c:v>11.900146490000004</c:v>
                      </c:pt>
                      <c:pt idx="2224">
                        <c:v>11.900146490000004</c:v>
                      </c:pt>
                      <c:pt idx="2225">
                        <c:v>11.900146490000004</c:v>
                      </c:pt>
                      <c:pt idx="2226">
                        <c:v>11.900146490000004</c:v>
                      </c:pt>
                      <c:pt idx="2227">
                        <c:v>11.900146490000004</c:v>
                      </c:pt>
                      <c:pt idx="2228">
                        <c:v>11.900146490000004</c:v>
                      </c:pt>
                      <c:pt idx="2229">
                        <c:v>11.900146490000004</c:v>
                      </c:pt>
                      <c:pt idx="2230">
                        <c:v>11.800048830000001</c:v>
                      </c:pt>
                      <c:pt idx="2231">
                        <c:v>11.900146490000004</c:v>
                      </c:pt>
                      <c:pt idx="2232">
                        <c:v>11.900146490000004</c:v>
                      </c:pt>
                      <c:pt idx="2233">
                        <c:v>11.900146490000004</c:v>
                      </c:pt>
                      <c:pt idx="2234">
                        <c:v>11.900146490000004</c:v>
                      </c:pt>
                      <c:pt idx="2235">
                        <c:v>11.900146490000004</c:v>
                      </c:pt>
                      <c:pt idx="2236">
                        <c:v>11.900146490000004</c:v>
                      </c:pt>
                      <c:pt idx="2237">
                        <c:v>11.900146490000004</c:v>
                      </c:pt>
                      <c:pt idx="2238">
                        <c:v>11.900146490000004</c:v>
                      </c:pt>
                      <c:pt idx="2239">
                        <c:v>11.800048830000001</c:v>
                      </c:pt>
                      <c:pt idx="2240">
                        <c:v>11.800048830000001</c:v>
                      </c:pt>
                      <c:pt idx="2241">
                        <c:v>11.900146490000004</c:v>
                      </c:pt>
                      <c:pt idx="2242">
                        <c:v>11.900146490000004</c:v>
                      </c:pt>
                      <c:pt idx="2243">
                        <c:v>11.900146490000004</c:v>
                      </c:pt>
                      <c:pt idx="2244">
                        <c:v>11.800048830000001</c:v>
                      </c:pt>
                      <c:pt idx="2245">
                        <c:v>11.800048830000001</c:v>
                      </c:pt>
                      <c:pt idx="2246">
                        <c:v>11.800048830000001</c:v>
                      </c:pt>
                      <c:pt idx="2247">
                        <c:v>11.900146490000004</c:v>
                      </c:pt>
                      <c:pt idx="2248">
                        <c:v>11.800048830000001</c:v>
                      </c:pt>
                      <c:pt idx="2249">
                        <c:v>11.800048830000001</c:v>
                      </c:pt>
                      <c:pt idx="2250">
                        <c:v>11.800048830000001</c:v>
                      </c:pt>
                      <c:pt idx="2251">
                        <c:v>11.800048830000001</c:v>
                      </c:pt>
                      <c:pt idx="2252">
                        <c:v>11.800048830000001</c:v>
                      </c:pt>
                      <c:pt idx="2253">
                        <c:v>11.800048830000001</c:v>
                      </c:pt>
                      <c:pt idx="2254">
                        <c:v>11.800048830000001</c:v>
                      </c:pt>
                      <c:pt idx="2255">
                        <c:v>11.800048830000001</c:v>
                      </c:pt>
                      <c:pt idx="2256">
                        <c:v>11.800048830000001</c:v>
                      </c:pt>
                      <c:pt idx="2257">
                        <c:v>11.800048830000001</c:v>
                      </c:pt>
                      <c:pt idx="2258">
                        <c:v>11.800048830000001</c:v>
                      </c:pt>
                      <c:pt idx="2259">
                        <c:v>11.800048830000001</c:v>
                      </c:pt>
                      <c:pt idx="2260">
                        <c:v>11.800048830000001</c:v>
                      </c:pt>
                      <c:pt idx="2261">
                        <c:v>11.800048830000001</c:v>
                      </c:pt>
                      <c:pt idx="2262">
                        <c:v>11.800048830000001</c:v>
                      </c:pt>
                      <c:pt idx="2263">
                        <c:v>11.800048830000001</c:v>
                      </c:pt>
                      <c:pt idx="2264">
                        <c:v>11.800048830000001</c:v>
                      </c:pt>
                      <c:pt idx="2265">
                        <c:v>11.800048830000001</c:v>
                      </c:pt>
                      <c:pt idx="2266">
                        <c:v>11.800048830000001</c:v>
                      </c:pt>
                      <c:pt idx="2267">
                        <c:v>11.800048830000001</c:v>
                      </c:pt>
                      <c:pt idx="2268">
                        <c:v>11.800048830000001</c:v>
                      </c:pt>
                      <c:pt idx="2269">
                        <c:v>11.800048830000001</c:v>
                      </c:pt>
                      <c:pt idx="2270">
                        <c:v>11.800048830000001</c:v>
                      </c:pt>
                      <c:pt idx="2271">
                        <c:v>11.800048830000001</c:v>
                      </c:pt>
                      <c:pt idx="2272">
                        <c:v>11.800048830000001</c:v>
                      </c:pt>
                      <c:pt idx="2273">
                        <c:v>11.800048830000001</c:v>
                      </c:pt>
                      <c:pt idx="2274">
                        <c:v>11.800048830000001</c:v>
                      </c:pt>
                      <c:pt idx="2275">
                        <c:v>11.800048830000001</c:v>
                      </c:pt>
                      <c:pt idx="2276">
                        <c:v>11.800048830000001</c:v>
                      </c:pt>
                      <c:pt idx="2277">
                        <c:v>11.800048830000001</c:v>
                      </c:pt>
                      <c:pt idx="2278">
                        <c:v>11.800048830000001</c:v>
                      </c:pt>
                      <c:pt idx="2279">
                        <c:v>11.800048830000001</c:v>
                      </c:pt>
                      <c:pt idx="2280">
                        <c:v>11.800048830000001</c:v>
                      </c:pt>
                      <c:pt idx="2281">
                        <c:v>11.800048830000001</c:v>
                      </c:pt>
                      <c:pt idx="2282">
                        <c:v>11.800048830000001</c:v>
                      </c:pt>
                      <c:pt idx="2283">
                        <c:v>11.800048830000001</c:v>
                      </c:pt>
                      <c:pt idx="2284">
                        <c:v>11.800048830000001</c:v>
                      </c:pt>
                      <c:pt idx="2285">
                        <c:v>11.800048830000001</c:v>
                      </c:pt>
                      <c:pt idx="2286">
                        <c:v>11.800048830000001</c:v>
                      </c:pt>
                      <c:pt idx="2287">
                        <c:v>11.800048830000001</c:v>
                      </c:pt>
                      <c:pt idx="2288">
                        <c:v>11.800048830000001</c:v>
                      </c:pt>
                      <c:pt idx="2289">
                        <c:v>11.800048830000001</c:v>
                      </c:pt>
                      <c:pt idx="2290">
                        <c:v>11.800048830000001</c:v>
                      </c:pt>
                      <c:pt idx="2291">
                        <c:v>11.800048830000001</c:v>
                      </c:pt>
                      <c:pt idx="2292">
                        <c:v>11.800048830000001</c:v>
                      </c:pt>
                      <c:pt idx="2293">
                        <c:v>11.800048830000001</c:v>
                      </c:pt>
                      <c:pt idx="2294">
                        <c:v>11.800048830000001</c:v>
                      </c:pt>
                      <c:pt idx="2295">
                        <c:v>11.800048830000001</c:v>
                      </c:pt>
                      <c:pt idx="2296">
                        <c:v>11.800048830000001</c:v>
                      </c:pt>
                      <c:pt idx="2297">
                        <c:v>11.700195309999998</c:v>
                      </c:pt>
                      <c:pt idx="2298">
                        <c:v>11.800048830000001</c:v>
                      </c:pt>
                      <c:pt idx="2299">
                        <c:v>11.800048830000001</c:v>
                      </c:pt>
                      <c:pt idx="2300">
                        <c:v>11.800048830000001</c:v>
                      </c:pt>
                      <c:pt idx="2301">
                        <c:v>11.800048830000001</c:v>
                      </c:pt>
                      <c:pt idx="2302">
                        <c:v>11.700195309999998</c:v>
                      </c:pt>
                      <c:pt idx="2303">
                        <c:v>11.800048830000001</c:v>
                      </c:pt>
                      <c:pt idx="2304">
                        <c:v>11.700195309999998</c:v>
                      </c:pt>
                      <c:pt idx="2305">
                        <c:v>11.700195309999998</c:v>
                      </c:pt>
                      <c:pt idx="2306">
                        <c:v>11.700195309999998</c:v>
                      </c:pt>
                      <c:pt idx="2307">
                        <c:v>11.800048830000001</c:v>
                      </c:pt>
                      <c:pt idx="2308">
                        <c:v>11.800048830000001</c:v>
                      </c:pt>
                      <c:pt idx="2309">
                        <c:v>11.700195309999998</c:v>
                      </c:pt>
                      <c:pt idx="2310">
                        <c:v>11.700195309999998</c:v>
                      </c:pt>
                      <c:pt idx="2311">
                        <c:v>11.700195309999998</c:v>
                      </c:pt>
                      <c:pt idx="2312">
                        <c:v>11.700195309999998</c:v>
                      </c:pt>
                      <c:pt idx="2313">
                        <c:v>11.700195309999998</c:v>
                      </c:pt>
                      <c:pt idx="2314">
                        <c:v>11.700195309999998</c:v>
                      </c:pt>
                      <c:pt idx="2315">
                        <c:v>11.700195309999998</c:v>
                      </c:pt>
                      <c:pt idx="2316">
                        <c:v>11.700195309999998</c:v>
                      </c:pt>
                      <c:pt idx="2317">
                        <c:v>11.700195309999998</c:v>
                      </c:pt>
                      <c:pt idx="2318">
                        <c:v>11.700195309999998</c:v>
                      </c:pt>
                      <c:pt idx="2319">
                        <c:v>11.700195309999998</c:v>
                      </c:pt>
                      <c:pt idx="2320">
                        <c:v>11.700195309999998</c:v>
                      </c:pt>
                      <c:pt idx="2321">
                        <c:v>11.700195309999998</c:v>
                      </c:pt>
                      <c:pt idx="2322">
                        <c:v>11.700195309999998</c:v>
                      </c:pt>
                      <c:pt idx="2323">
                        <c:v>11.700195309999998</c:v>
                      </c:pt>
                      <c:pt idx="2324">
                        <c:v>11.700195309999998</c:v>
                      </c:pt>
                      <c:pt idx="2325">
                        <c:v>11.700195309999998</c:v>
                      </c:pt>
                      <c:pt idx="2326">
                        <c:v>11.700195309999998</c:v>
                      </c:pt>
                      <c:pt idx="2327">
                        <c:v>11.700195309999998</c:v>
                      </c:pt>
                      <c:pt idx="2328">
                        <c:v>11.700195309999998</c:v>
                      </c:pt>
                      <c:pt idx="2329">
                        <c:v>11.700195309999998</c:v>
                      </c:pt>
                      <c:pt idx="2330">
                        <c:v>11.700195309999998</c:v>
                      </c:pt>
                      <c:pt idx="2331">
                        <c:v>11.700195309999998</c:v>
                      </c:pt>
                      <c:pt idx="2332">
                        <c:v>11.700195309999998</c:v>
                      </c:pt>
                      <c:pt idx="2333">
                        <c:v>11.700195309999998</c:v>
                      </c:pt>
                      <c:pt idx="2334">
                        <c:v>11.700195309999998</c:v>
                      </c:pt>
                      <c:pt idx="2335">
                        <c:v>11.700195309999998</c:v>
                      </c:pt>
                      <c:pt idx="2336">
                        <c:v>11.700195309999998</c:v>
                      </c:pt>
                      <c:pt idx="2337">
                        <c:v>11.700195309999998</c:v>
                      </c:pt>
                      <c:pt idx="2338">
                        <c:v>11.700195309999998</c:v>
                      </c:pt>
                      <c:pt idx="2339">
                        <c:v>11.700195309999998</c:v>
                      </c:pt>
                      <c:pt idx="2340">
                        <c:v>11.700195309999998</c:v>
                      </c:pt>
                      <c:pt idx="2341">
                        <c:v>11.700195309999998</c:v>
                      </c:pt>
                      <c:pt idx="2342">
                        <c:v>11.700195309999998</c:v>
                      </c:pt>
                      <c:pt idx="2343">
                        <c:v>11.700195309999998</c:v>
                      </c:pt>
                      <c:pt idx="2344">
                        <c:v>11.700195309999998</c:v>
                      </c:pt>
                      <c:pt idx="2345">
                        <c:v>11.700195309999998</c:v>
                      </c:pt>
                      <c:pt idx="2346">
                        <c:v>11.700195309999998</c:v>
                      </c:pt>
                      <c:pt idx="2347">
                        <c:v>11.700195309999998</c:v>
                      </c:pt>
                      <c:pt idx="2348">
                        <c:v>11.700195309999998</c:v>
                      </c:pt>
                      <c:pt idx="2349">
                        <c:v>11.700195309999998</c:v>
                      </c:pt>
                      <c:pt idx="2350">
                        <c:v>11.700195309999998</c:v>
                      </c:pt>
                      <c:pt idx="2351">
                        <c:v>11.700195309999998</c:v>
                      </c:pt>
                      <c:pt idx="2352">
                        <c:v>11.700195309999998</c:v>
                      </c:pt>
                      <c:pt idx="2353">
                        <c:v>11.700195309999998</c:v>
                      </c:pt>
                      <c:pt idx="2354">
                        <c:v>11.700195309999998</c:v>
                      </c:pt>
                      <c:pt idx="2355">
                        <c:v>11.700195309999998</c:v>
                      </c:pt>
                      <c:pt idx="2356">
                        <c:v>11.700195309999998</c:v>
                      </c:pt>
                      <c:pt idx="2357">
                        <c:v>11.700195309999998</c:v>
                      </c:pt>
                      <c:pt idx="2358">
                        <c:v>11.700195309999998</c:v>
                      </c:pt>
                      <c:pt idx="2359">
                        <c:v>11.600097660000003</c:v>
                      </c:pt>
                      <c:pt idx="2360">
                        <c:v>11.700195309999998</c:v>
                      </c:pt>
                      <c:pt idx="2361">
                        <c:v>11.700195309999998</c:v>
                      </c:pt>
                      <c:pt idx="2362">
                        <c:v>11.700195309999998</c:v>
                      </c:pt>
                      <c:pt idx="2363">
                        <c:v>11.600097660000003</c:v>
                      </c:pt>
                      <c:pt idx="2364">
                        <c:v>11.700195309999998</c:v>
                      </c:pt>
                      <c:pt idx="2365">
                        <c:v>11.700195309999998</c:v>
                      </c:pt>
                      <c:pt idx="2366">
                        <c:v>11.700195309999998</c:v>
                      </c:pt>
                      <c:pt idx="2367">
                        <c:v>11.600097660000003</c:v>
                      </c:pt>
                      <c:pt idx="2368">
                        <c:v>11.600097660000003</c:v>
                      </c:pt>
                      <c:pt idx="2369">
                        <c:v>11.600097660000003</c:v>
                      </c:pt>
                      <c:pt idx="2370">
                        <c:v>11.600097660000003</c:v>
                      </c:pt>
                      <c:pt idx="2371">
                        <c:v>11.600097660000003</c:v>
                      </c:pt>
                      <c:pt idx="2372">
                        <c:v>11.600097660000003</c:v>
                      </c:pt>
                      <c:pt idx="2373">
                        <c:v>11.600097660000003</c:v>
                      </c:pt>
                      <c:pt idx="2374">
                        <c:v>11.600097660000003</c:v>
                      </c:pt>
                      <c:pt idx="2375">
                        <c:v>11.600097660000003</c:v>
                      </c:pt>
                      <c:pt idx="2376">
                        <c:v>11.600097660000003</c:v>
                      </c:pt>
                      <c:pt idx="2377">
                        <c:v>11.600097660000003</c:v>
                      </c:pt>
                      <c:pt idx="2378">
                        <c:v>11.600097660000003</c:v>
                      </c:pt>
                      <c:pt idx="2379">
                        <c:v>11.600097660000003</c:v>
                      </c:pt>
                      <c:pt idx="2380">
                        <c:v>11.600097660000003</c:v>
                      </c:pt>
                      <c:pt idx="2381">
                        <c:v>11.600097660000003</c:v>
                      </c:pt>
                      <c:pt idx="2382">
                        <c:v>11.600097660000003</c:v>
                      </c:pt>
                      <c:pt idx="2383">
                        <c:v>11.600097660000003</c:v>
                      </c:pt>
                      <c:pt idx="2384">
                        <c:v>11.600097660000003</c:v>
                      </c:pt>
                      <c:pt idx="2385">
                        <c:v>11.600097660000003</c:v>
                      </c:pt>
                      <c:pt idx="2386">
                        <c:v>11.600097660000003</c:v>
                      </c:pt>
                      <c:pt idx="2387">
                        <c:v>11.600097660000003</c:v>
                      </c:pt>
                      <c:pt idx="2388">
                        <c:v>11.600097660000003</c:v>
                      </c:pt>
                      <c:pt idx="2389">
                        <c:v>11.600097660000003</c:v>
                      </c:pt>
                      <c:pt idx="2390">
                        <c:v>11.600097660000003</c:v>
                      </c:pt>
                      <c:pt idx="2391">
                        <c:v>11.600097660000003</c:v>
                      </c:pt>
                      <c:pt idx="2392">
                        <c:v>11.600097660000003</c:v>
                      </c:pt>
                      <c:pt idx="2393">
                        <c:v>11.600097660000003</c:v>
                      </c:pt>
                      <c:pt idx="2394">
                        <c:v>11.600097660000003</c:v>
                      </c:pt>
                      <c:pt idx="2395">
                        <c:v>11.600097660000003</c:v>
                      </c:pt>
                      <c:pt idx="2396">
                        <c:v>11.600097660000003</c:v>
                      </c:pt>
                      <c:pt idx="2397">
                        <c:v>11.600097660000003</c:v>
                      </c:pt>
                      <c:pt idx="2398">
                        <c:v>11.600097660000003</c:v>
                      </c:pt>
                      <c:pt idx="2399">
                        <c:v>11.600097660000003</c:v>
                      </c:pt>
                      <c:pt idx="2400">
                        <c:v>11.600097660000003</c:v>
                      </c:pt>
                      <c:pt idx="2401">
                        <c:v>11.600097660000003</c:v>
                      </c:pt>
                      <c:pt idx="2402">
                        <c:v>11.600097660000003</c:v>
                      </c:pt>
                      <c:pt idx="2403">
                        <c:v>11.600097660000003</c:v>
                      </c:pt>
                      <c:pt idx="2404">
                        <c:v>11.600097660000003</c:v>
                      </c:pt>
                      <c:pt idx="2405">
                        <c:v>11.600097660000003</c:v>
                      </c:pt>
                      <c:pt idx="2406">
                        <c:v>11.600097660000003</c:v>
                      </c:pt>
                      <c:pt idx="2407">
                        <c:v>11.600097660000003</c:v>
                      </c:pt>
                      <c:pt idx="2408">
                        <c:v>11.600097660000003</c:v>
                      </c:pt>
                      <c:pt idx="2409">
                        <c:v>11.600097660000003</c:v>
                      </c:pt>
                      <c:pt idx="2410">
                        <c:v>11.600097660000003</c:v>
                      </c:pt>
                      <c:pt idx="2411">
                        <c:v>11.600097660000003</c:v>
                      </c:pt>
                      <c:pt idx="2412">
                        <c:v>11.600097660000003</c:v>
                      </c:pt>
                      <c:pt idx="2413">
                        <c:v>11.600097660000003</c:v>
                      </c:pt>
                      <c:pt idx="2414">
                        <c:v>11.600097660000003</c:v>
                      </c:pt>
                      <c:pt idx="2415">
                        <c:v>11.600097660000003</c:v>
                      </c:pt>
                      <c:pt idx="2416">
                        <c:v>11.600097660000003</c:v>
                      </c:pt>
                      <c:pt idx="2417">
                        <c:v>11.600097660000003</c:v>
                      </c:pt>
                      <c:pt idx="2418">
                        <c:v>11.600097660000003</c:v>
                      </c:pt>
                      <c:pt idx="2419">
                        <c:v>11.600097660000003</c:v>
                      </c:pt>
                      <c:pt idx="2420">
                        <c:v>11.600097660000003</c:v>
                      </c:pt>
                      <c:pt idx="2421">
                        <c:v>11.600097660000003</c:v>
                      </c:pt>
                      <c:pt idx="2422">
                        <c:v>11.600097660000003</c:v>
                      </c:pt>
                      <c:pt idx="2423">
                        <c:v>11.600097660000003</c:v>
                      </c:pt>
                      <c:pt idx="2424">
                        <c:v>11.600097660000003</c:v>
                      </c:pt>
                      <c:pt idx="2425">
                        <c:v>11.600097660000003</c:v>
                      </c:pt>
                      <c:pt idx="2426">
                        <c:v>11.5</c:v>
                      </c:pt>
                      <c:pt idx="2427">
                        <c:v>11.600097660000003</c:v>
                      </c:pt>
                      <c:pt idx="2428">
                        <c:v>11.5</c:v>
                      </c:pt>
                      <c:pt idx="2429">
                        <c:v>11.600097660000003</c:v>
                      </c:pt>
                      <c:pt idx="2430">
                        <c:v>11.600097660000003</c:v>
                      </c:pt>
                      <c:pt idx="2431">
                        <c:v>11.5</c:v>
                      </c:pt>
                      <c:pt idx="2432">
                        <c:v>11.5</c:v>
                      </c:pt>
                      <c:pt idx="2433">
                        <c:v>11.5</c:v>
                      </c:pt>
                      <c:pt idx="2434">
                        <c:v>11.5</c:v>
                      </c:pt>
                      <c:pt idx="2435">
                        <c:v>11.5</c:v>
                      </c:pt>
                      <c:pt idx="2436">
                        <c:v>11.5</c:v>
                      </c:pt>
                      <c:pt idx="2437">
                        <c:v>11.5</c:v>
                      </c:pt>
                      <c:pt idx="2438">
                        <c:v>11.5</c:v>
                      </c:pt>
                      <c:pt idx="2439">
                        <c:v>11.5</c:v>
                      </c:pt>
                      <c:pt idx="2440">
                        <c:v>11.5</c:v>
                      </c:pt>
                      <c:pt idx="2441">
                        <c:v>11.5</c:v>
                      </c:pt>
                      <c:pt idx="2442">
                        <c:v>11.5</c:v>
                      </c:pt>
                      <c:pt idx="2443">
                        <c:v>11.5</c:v>
                      </c:pt>
                      <c:pt idx="2444">
                        <c:v>11.5</c:v>
                      </c:pt>
                      <c:pt idx="2445">
                        <c:v>11.5</c:v>
                      </c:pt>
                      <c:pt idx="2446">
                        <c:v>11.5</c:v>
                      </c:pt>
                      <c:pt idx="2447">
                        <c:v>11.5</c:v>
                      </c:pt>
                      <c:pt idx="2448">
                        <c:v>11.5</c:v>
                      </c:pt>
                      <c:pt idx="2449">
                        <c:v>11.5</c:v>
                      </c:pt>
                      <c:pt idx="2450">
                        <c:v>11.5</c:v>
                      </c:pt>
                      <c:pt idx="2451">
                        <c:v>11.5</c:v>
                      </c:pt>
                      <c:pt idx="2452">
                        <c:v>11.5</c:v>
                      </c:pt>
                      <c:pt idx="2453">
                        <c:v>11.5</c:v>
                      </c:pt>
                      <c:pt idx="2454">
                        <c:v>11.5</c:v>
                      </c:pt>
                      <c:pt idx="2455">
                        <c:v>11.5</c:v>
                      </c:pt>
                      <c:pt idx="2456">
                        <c:v>11.5</c:v>
                      </c:pt>
                      <c:pt idx="2457">
                        <c:v>11.5</c:v>
                      </c:pt>
                      <c:pt idx="2458">
                        <c:v>11.5</c:v>
                      </c:pt>
                      <c:pt idx="2459">
                        <c:v>11.5</c:v>
                      </c:pt>
                      <c:pt idx="2460">
                        <c:v>11.5</c:v>
                      </c:pt>
                      <c:pt idx="2461">
                        <c:v>11.5</c:v>
                      </c:pt>
                      <c:pt idx="2462">
                        <c:v>11.5</c:v>
                      </c:pt>
                      <c:pt idx="2463">
                        <c:v>11.5</c:v>
                      </c:pt>
                      <c:pt idx="2464">
                        <c:v>11.5</c:v>
                      </c:pt>
                      <c:pt idx="2465">
                        <c:v>11.5</c:v>
                      </c:pt>
                      <c:pt idx="2466">
                        <c:v>11.5</c:v>
                      </c:pt>
                      <c:pt idx="2467">
                        <c:v>11.5</c:v>
                      </c:pt>
                      <c:pt idx="2468">
                        <c:v>11.5</c:v>
                      </c:pt>
                      <c:pt idx="2469">
                        <c:v>11.5</c:v>
                      </c:pt>
                      <c:pt idx="2470">
                        <c:v>11.5</c:v>
                      </c:pt>
                      <c:pt idx="2471">
                        <c:v>11.5</c:v>
                      </c:pt>
                      <c:pt idx="2472">
                        <c:v>11.5</c:v>
                      </c:pt>
                      <c:pt idx="2473">
                        <c:v>11.5</c:v>
                      </c:pt>
                      <c:pt idx="2474">
                        <c:v>11.5</c:v>
                      </c:pt>
                      <c:pt idx="2475">
                        <c:v>11.5</c:v>
                      </c:pt>
                      <c:pt idx="2476">
                        <c:v>11.5</c:v>
                      </c:pt>
                      <c:pt idx="2477">
                        <c:v>11.5</c:v>
                      </c:pt>
                      <c:pt idx="2478">
                        <c:v>11.5</c:v>
                      </c:pt>
                      <c:pt idx="2479">
                        <c:v>11.5</c:v>
                      </c:pt>
                      <c:pt idx="2480">
                        <c:v>11.5</c:v>
                      </c:pt>
                      <c:pt idx="2481">
                        <c:v>11.5</c:v>
                      </c:pt>
                      <c:pt idx="2482">
                        <c:v>11.400146490000004</c:v>
                      </c:pt>
                      <c:pt idx="2483">
                        <c:v>11.5</c:v>
                      </c:pt>
                      <c:pt idx="2484">
                        <c:v>11.400146490000004</c:v>
                      </c:pt>
                      <c:pt idx="2485">
                        <c:v>11.5</c:v>
                      </c:pt>
                      <c:pt idx="2486">
                        <c:v>11.5</c:v>
                      </c:pt>
                      <c:pt idx="2487">
                        <c:v>11.5</c:v>
                      </c:pt>
                      <c:pt idx="2488">
                        <c:v>11.5</c:v>
                      </c:pt>
                      <c:pt idx="2489">
                        <c:v>11.5</c:v>
                      </c:pt>
                      <c:pt idx="2490">
                        <c:v>11.400146490000004</c:v>
                      </c:pt>
                      <c:pt idx="2491">
                        <c:v>11.400146490000004</c:v>
                      </c:pt>
                      <c:pt idx="2492">
                        <c:v>11.5</c:v>
                      </c:pt>
                      <c:pt idx="2493">
                        <c:v>11.400146490000004</c:v>
                      </c:pt>
                      <c:pt idx="2494">
                        <c:v>11.400146490000004</c:v>
                      </c:pt>
                      <c:pt idx="2495">
                        <c:v>11.400146490000004</c:v>
                      </c:pt>
                      <c:pt idx="2496">
                        <c:v>11.400146490000004</c:v>
                      </c:pt>
                      <c:pt idx="2497">
                        <c:v>11.400146490000004</c:v>
                      </c:pt>
                      <c:pt idx="2498">
                        <c:v>11.400146490000004</c:v>
                      </c:pt>
                      <c:pt idx="2499">
                        <c:v>11.400146490000004</c:v>
                      </c:pt>
                      <c:pt idx="2500">
                        <c:v>11.400146490000004</c:v>
                      </c:pt>
                      <c:pt idx="2501">
                        <c:v>11.400146490000004</c:v>
                      </c:pt>
                      <c:pt idx="2502">
                        <c:v>11.400146490000004</c:v>
                      </c:pt>
                      <c:pt idx="2503">
                        <c:v>11.400146490000004</c:v>
                      </c:pt>
                      <c:pt idx="2504">
                        <c:v>11.400146490000004</c:v>
                      </c:pt>
                      <c:pt idx="2505">
                        <c:v>11.400146490000004</c:v>
                      </c:pt>
                      <c:pt idx="2506">
                        <c:v>11.400146490000004</c:v>
                      </c:pt>
                      <c:pt idx="2507">
                        <c:v>11.400146490000004</c:v>
                      </c:pt>
                      <c:pt idx="2508">
                        <c:v>11.400146490000004</c:v>
                      </c:pt>
                      <c:pt idx="2509">
                        <c:v>11.400146490000004</c:v>
                      </c:pt>
                      <c:pt idx="2510">
                        <c:v>11.400146490000004</c:v>
                      </c:pt>
                      <c:pt idx="2511">
                        <c:v>11.400146490000004</c:v>
                      </c:pt>
                      <c:pt idx="2512">
                        <c:v>11.400146490000004</c:v>
                      </c:pt>
                      <c:pt idx="2513">
                        <c:v>11.400146490000004</c:v>
                      </c:pt>
                      <c:pt idx="2514">
                        <c:v>11.400146490000004</c:v>
                      </c:pt>
                      <c:pt idx="2515">
                        <c:v>11.400146490000004</c:v>
                      </c:pt>
                      <c:pt idx="2516">
                        <c:v>11.400146490000004</c:v>
                      </c:pt>
                      <c:pt idx="2517">
                        <c:v>11.400146490000004</c:v>
                      </c:pt>
                      <c:pt idx="2518">
                        <c:v>11.400146490000004</c:v>
                      </c:pt>
                      <c:pt idx="2519">
                        <c:v>11.400146490000004</c:v>
                      </c:pt>
                      <c:pt idx="2520">
                        <c:v>11.400146490000004</c:v>
                      </c:pt>
                      <c:pt idx="2521">
                        <c:v>11.400146490000004</c:v>
                      </c:pt>
                      <c:pt idx="2522">
                        <c:v>11.400146490000004</c:v>
                      </c:pt>
                      <c:pt idx="2523">
                        <c:v>11.400146490000004</c:v>
                      </c:pt>
                      <c:pt idx="2524">
                        <c:v>11.400146490000004</c:v>
                      </c:pt>
                      <c:pt idx="2525">
                        <c:v>11.400146490000004</c:v>
                      </c:pt>
                      <c:pt idx="2526">
                        <c:v>11.400146490000004</c:v>
                      </c:pt>
                      <c:pt idx="2527">
                        <c:v>11.400146490000004</c:v>
                      </c:pt>
                      <c:pt idx="2528">
                        <c:v>11.400146490000004</c:v>
                      </c:pt>
                      <c:pt idx="2529">
                        <c:v>11.400146490000004</c:v>
                      </c:pt>
                      <c:pt idx="2530">
                        <c:v>11.400146490000004</c:v>
                      </c:pt>
                      <c:pt idx="2531">
                        <c:v>11.400146490000004</c:v>
                      </c:pt>
                      <c:pt idx="2532">
                        <c:v>11.400146490000004</c:v>
                      </c:pt>
                      <c:pt idx="2533">
                        <c:v>11.400146490000004</c:v>
                      </c:pt>
                      <c:pt idx="2534">
                        <c:v>11.400146490000004</c:v>
                      </c:pt>
                      <c:pt idx="2535">
                        <c:v>11.400146490000004</c:v>
                      </c:pt>
                      <c:pt idx="2536">
                        <c:v>11.400146490000004</c:v>
                      </c:pt>
                      <c:pt idx="2537">
                        <c:v>11.400146490000004</c:v>
                      </c:pt>
                      <c:pt idx="2538">
                        <c:v>11.400146490000004</c:v>
                      </c:pt>
                      <c:pt idx="2539">
                        <c:v>11.400146490000004</c:v>
                      </c:pt>
                      <c:pt idx="2540">
                        <c:v>11.400146490000004</c:v>
                      </c:pt>
                      <c:pt idx="2541">
                        <c:v>11.400146490000004</c:v>
                      </c:pt>
                      <c:pt idx="2542">
                        <c:v>11.400146490000004</c:v>
                      </c:pt>
                      <c:pt idx="2543">
                        <c:v>11.400146490000004</c:v>
                      </c:pt>
                      <c:pt idx="2544">
                        <c:v>11.400146490000004</c:v>
                      </c:pt>
                      <c:pt idx="2545">
                        <c:v>11.400146490000004</c:v>
                      </c:pt>
                      <c:pt idx="2546">
                        <c:v>11.400146490000004</c:v>
                      </c:pt>
                      <c:pt idx="2547">
                        <c:v>11.300048830000001</c:v>
                      </c:pt>
                      <c:pt idx="2548">
                        <c:v>11.300048830000001</c:v>
                      </c:pt>
                      <c:pt idx="2549">
                        <c:v>11.400146490000004</c:v>
                      </c:pt>
                      <c:pt idx="2550">
                        <c:v>11.300048830000001</c:v>
                      </c:pt>
                      <c:pt idx="2551">
                        <c:v>11.300048830000001</c:v>
                      </c:pt>
                      <c:pt idx="2552">
                        <c:v>11.300048830000001</c:v>
                      </c:pt>
                      <c:pt idx="2553">
                        <c:v>11.400146490000004</c:v>
                      </c:pt>
                      <c:pt idx="2554">
                        <c:v>11.400146490000004</c:v>
                      </c:pt>
                      <c:pt idx="2555">
                        <c:v>11.300048830000001</c:v>
                      </c:pt>
                      <c:pt idx="2556">
                        <c:v>11.300048830000001</c:v>
                      </c:pt>
                      <c:pt idx="2557">
                        <c:v>11.300048830000001</c:v>
                      </c:pt>
                      <c:pt idx="2558">
                        <c:v>11.300048830000001</c:v>
                      </c:pt>
                      <c:pt idx="2559">
                        <c:v>11.300048830000001</c:v>
                      </c:pt>
                      <c:pt idx="2560">
                        <c:v>11.300048830000001</c:v>
                      </c:pt>
                      <c:pt idx="2561">
                        <c:v>11.300048830000001</c:v>
                      </c:pt>
                      <c:pt idx="2562">
                        <c:v>11.300048830000001</c:v>
                      </c:pt>
                      <c:pt idx="2563">
                        <c:v>11.300048830000001</c:v>
                      </c:pt>
                      <c:pt idx="2564">
                        <c:v>11.300048830000001</c:v>
                      </c:pt>
                      <c:pt idx="2565">
                        <c:v>11.300048830000001</c:v>
                      </c:pt>
                      <c:pt idx="2566">
                        <c:v>11.300048830000001</c:v>
                      </c:pt>
                      <c:pt idx="2567">
                        <c:v>11.300048830000001</c:v>
                      </c:pt>
                      <c:pt idx="2568">
                        <c:v>11.300048830000001</c:v>
                      </c:pt>
                      <c:pt idx="2569">
                        <c:v>11.300048830000001</c:v>
                      </c:pt>
                      <c:pt idx="2570">
                        <c:v>11.300048830000001</c:v>
                      </c:pt>
                      <c:pt idx="2571">
                        <c:v>11.300048830000001</c:v>
                      </c:pt>
                      <c:pt idx="2572">
                        <c:v>11.300048830000001</c:v>
                      </c:pt>
                      <c:pt idx="2573">
                        <c:v>11.300048830000001</c:v>
                      </c:pt>
                      <c:pt idx="2574">
                        <c:v>11.300048830000001</c:v>
                      </c:pt>
                      <c:pt idx="2575">
                        <c:v>11.300048830000001</c:v>
                      </c:pt>
                      <c:pt idx="2576">
                        <c:v>11.300048830000001</c:v>
                      </c:pt>
                      <c:pt idx="2577">
                        <c:v>11.300048830000001</c:v>
                      </c:pt>
                      <c:pt idx="2578">
                        <c:v>11.300048830000001</c:v>
                      </c:pt>
                      <c:pt idx="2579">
                        <c:v>11.300048830000001</c:v>
                      </c:pt>
                      <c:pt idx="2580">
                        <c:v>11.300048830000001</c:v>
                      </c:pt>
                      <c:pt idx="2581">
                        <c:v>11.300048830000001</c:v>
                      </c:pt>
                      <c:pt idx="2582">
                        <c:v>11.300048830000001</c:v>
                      </c:pt>
                      <c:pt idx="2583">
                        <c:v>11.300048830000001</c:v>
                      </c:pt>
                      <c:pt idx="2584">
                        <c:v>11.300048830000001</c:v>
                      </c:pt>
                      <c:pt idx="2585">
                        <c:v>11.300048830000001</c:v>
                      </c:pt>
                      <c:pt idx="2586">
                        <c:v>11.300048830000001</c:v>
                      </c:pt>
                      <c:pt idx="2587">
                        <c:v>11.300048830000001</c:v>
                      </c:pt>
                      <c:pt idx="2588">
                        <c:v>11.300048830000001</c:v>
                      </c:pt>
                      <c:pt idx="2589">
                        <c:v>11.300048830000001</c:v>
                      </c:pt>
                      <c:pt idx="2590">
                        <c:v>11.300048830000001</c:v>
                      </c:pt>
                      <c:pt idx="2591">
                        <c:v>11.300048830000001</c:v>
                      </c:pt>
                      <c:pt idx="2592">
                        <c:v>11.300048830000001</c:v>
                      </c:pt>
                      <c:pt idx="2593">
                        <c:v>11.300048830000001</c:v>
                      </c:pt>
                      <c:pt idx="2594">
                        <c:v>11.300048830000001</c:v>
                      </c:pt>
                      <c:pt idx="2595">
                        <c:v>11.300048830000001</c:v>
                      </c:pt>
                      <c:pt idx="2596">
                        <c:v>11.300048830000001</c:v>
                      </c:pt>
                      <c:pt idx="2597">
                        <c:v>11.300048830000001</c:v>
                      </c:pt>
                      <c:pt idx="2598">
                        <c:v>11.300048830000001</c:v>
                      </c:pt>
                      <c:pt idx="2599">
                        <c:v>11.300048830000001</c:v>
                      </c:pt>
                      <c:pt idx="2600">
                        <c:v>11.300048830000001</c:v>
                      </c:pt>
                      <c:pt idx="2601">
                        <c:v>11.300048830000001</c:v>
                      </c:pt>
                      <c:pt idx="2602">
                        <c:v>11.300048830000001</c:v>
                      </c:pt>
                      <c:pt idx="2603">
                        <c:v>11.300048830000001</c:v>
                      </c:pt>
                      <c:pt idx="2604">
                        <c:v>11.300048830000001</c:v>
                      </c:pt>
                      <c:pt idx="2605">
                        <c:v>11.300048830000001</c:v>
                      </c:pt>
                      <c:pt idx="2606">
                        <c:v>11.200195309999998</c:v>
                      </c:pt>
                      <c:pt idx="2607">
                        <c:v>11.300048830000001</c:v>
                      </c:pt>
                      <c:pt idx="2608">
                        <c:v>11.300048830000001</c:v>
                      </c:pt>
                      <c:pt idx="2609">
                        <c:v>11.300048830000001</c:v>
                      </c:pt>
                      <c:pt idx="2610">
                        <c:v>11.300048830000001</c:v>
                      </c:pt>
                      <c:pt idx="2611">
                        <c:v>11.200195309999998</c:v>
                      </c:pt>
                      <c:pt idx="2612">
                        <c:v>11.300048830000001</c:v>
                      </c:pt>
                      <c:pt idx="2613">
                        <c:v>11.300048830000001</c:v>
                      </c:pt>
                      <c:pt idx="2614">
                        <c:v>11.200195309999998</c:v>
                      </c:pt>
                      <c:pt idx="2615">
                        <c:v>11.300048830000001</c:v>
                      </c:pt>
                      <c:pt idx="2616">
                        <c:v>11.200195309999998</c:v>
                      </c:pt>
                      <c:pt idx="2617">
                        <c:v>11.200195309999998</c:v>
                      </c:pt>
                      <c:pt idx="2618">
                        <c:v>11.200195309999998</c:v>
                      </c:pt>
                      <c:pt idx="2619">
                        <c:v>11.300048830000001</c:v>
                      </c:pt>
                      <c:pt idx="2620">
                        <c:v>11.300048830000001</c:v>
                      </c:pt>
                      <c:pt idx="2621">
                        <c:v>11.300048830000001</c:v>
                      </c:pt>
                      <c:pt idx="2622">
                        <c:v>11.200195309999998</c:v>
                      </c:pt>
                      <c:pt idx="2623">
                        <c:v>11.200195309999998</c:v>
                      </c:pt>
                      <c:pt idx="2624">
                        <c:v>11.200195309999998</c:v>
                      </c:pt>
                      <c:pt idx="2625">
                        <c:v>11.200195309999998</c:v>
                      </c:pt>
                      <c:pt idx="2626">
                        <c:v>11.200195309999998</c:v>
                      </c:pt>
                      <c:pt idx="2627">
                        <c:v>11.200195309999998</c:v>
                      </c:pt>
                      <c:pt idx="2628">
                        <c:v>11.200195309999998</c:v>
                      </c:pt>
                      <c:pt idx="2629">
                        <c:v>11.200195309999998</c:v>
                      </c:pt>
                      <c:pt idx="2630">
                        <c:v>11.200195309999998</c:v>
                      </c:pt>
                      <c:pt idx="2631">
                        <c:v>11.200195309999998</c:v>
                      </c:pt>
                      <c:pt idx="2632">
                        <c:v>11.200195309999998</c:v>
                      </c:pt>
                      <c:pt idx="2633">
                        <c:v>11.200195309999998</c:v>
                      </c:pt>
                      <c:pt idx="2634">
                        <c:v>11.200195309999998</c:v>
                      </c:pt>
                      <c:pt idx="2635">
                        <c:v>11.200195309999998</c:v>
                      </c:pt>
                      <c:pt idx="2636">
                        <c:v>11.200195309999998</c:v>
                      </c:pt>
                      <c:pt idx="2637">
                        <c:v>11.200195309999998</c:v>
                      </c:pt>
                      <c:pt idx="2638">
                        <c:v>11.200195309999998</c:v>
                      </c:pt>
                      <c:pt idx="2639">
                        <c:v>11.200195309999998</c:v>
                      </c:pt>
                      <c:pt idx="2640">
                        <c:v>11.200195309999998</c:v>
                      </c:pt>
                      <c:pt idx="2641">
                        <c:v>11.200195309999998</c:v>
                      </c:pt>
                      <c:pt idx="2642">
                        <c:v>11.200195309999998</c:v>
                      </c:pt>
                      <c:pt idx="2643">
                        <c:v>11.200195309999998</c:v>
                      </c:pt>
                      <c:pt idx="2644">
                        <c:v>11.200195309999998</c:v>
                      </c:pt>
                      <c:pt idx="2645">
                        <c:v>11.200195309999998</c:v>
                      </c:pt>
                      <c:pt idx="2646">
                        <c:v>11.200195309999998</c:v>
                      </c:pt>
                      <c:pt idx="2647">
                        <c:v>11.200195309999998</c:v>
                      </c:pt>
                      <c:pt idx="2648">
                        <c:v>11.200195309999998</c:v>
                      </c:pt>
                      <c:pt idx="2649">
                        <c:v>11.200195309999998</c:v>
                      </c:pt>
                      <c:pt idx="2650">
                        <c:v>11.200195309999998</c:v>
                      </c:pt>
                      <c:pt idx="2651">
                        <c:v>11.200195309999998</c:v>
                      </c:pt>
                      <c:pt idx="2652">
                        <c:v>11.200195309999998</c:v>
                      </c:pt>
                      <c:pt idx="2653">
                        <c:v>11.200195309999998</c:v>
                      </c:pt>
                      <c:pt idx="2654">
                        <c:v>11.200195309999998</c:v>
                      </c:pt>
                      <c:pt idx="2655">
                        <c:v>11.200195309999998</c:v>
                      </c:pt>
                      <c:pt idx="2656">
                        <c:v>11.200195309999998</c:v>
                      </c:pt>
                      <c:pt idx="2657">
                        <c:v>11.200195309999998</c:v>
                      </c:pt>
                      <c:pt idx="2658">
                        <c:v>11.200195309999998</c:v>
                      </c:pt>
                      <c:pt idx="2659">
                        <c:v>11.200195309999998</c:v>
                      </c:pt>
                      <c:pt idx="2660">
                        <c:v>11.200195309999998</c:v>
                      </c:pt>
                      <c:pt idx="2661">
                        <c:v>11.200195309999998</c:v>
                      </c:pt>
                      <c:pt idx="2662">
                        <c:v>11.200195309999998</c:v>
                      </c:pt>
                      <c:pt idx="2663">
                        <c:v>11.200195309999998</c:v>
                      </c:pt>
                      <c:pt idx="2664">
                        <c:v>11.200195309999998</c:v>
                      </c:pt>
                      <c:pt idx="2665">
                        <c:v>11.200195309999998</c:v>
                      </c:pt>
                      <c:pt idx="2666">
                        <c:v>11.200195309999998</c:v>
                      </c:pt>
                      <c:pt idx="2667">
                        <c:v>11.200195309999998</c:v>
                      </c:pt>
                      <c:pt idx="2668">
                        <c:v>11.200195309999998</c:v>
                      </c:pt>
                      <c:pt idx="2669">
                        <c:v>11.200195309999998</c:v>
                      </c:pt>
                      <c:pt idx="2670">
                        <c:v>11.200195309999998</c:v>
                      </c:pt>
                      <c:pt idx="2671">
                        <c:v>11.200195309999998</c:v>
                      </c:pt>
                      <c:pt idx="2672">
                        <c:v>11.200195309999998</c:v>
                      </c:pt>
                      <c:pt idx="2673">
                        <c:v>11.200195309999998</c:v>
                      </c:pt>
                      <c:pt idx="2674">
                        <c:v>11.200195309999998</c:v>
                      </c:pt>
                      <c:pt idx="2675">
                        <c:v>11.200195309999998</c:v>
                      </c:pt>
                      <c:pt idx="2676">
                        <c:v>11.200195309999998</c:v>
                      </c:pt>
                      <c:pt idx="2677">
                        <c:v>11.200195309999998</c:v>
                      </c:pt>
                      <c:pt idx="2678">
                        <c:v>11.200195309999998</c:v>
                      </c:pt>
                      <c:pt idx="2679">
                        <c:v>11.100097660000003</c:v>
                      </c:pt>
                      <c:pt idx="2680">
                        <c:v>11.200195309999998</c:v>
                      </c:pt>
                      <c:pt idx="2681">
                        <c:v>11.100097660000003</c:v>
                      </c:pt>
                      <c:pt idx="2682">
                        <c:v>11.100097660000003</c:v>
                      </c:pt>
                      <c:pt idx="2683">
                        <c:v>11.100097660000003</c:v>
                      </c:pt>
                      <c:pt idx="2684">
                        <c:v>11.200195309999998</c:v>
                      </c:pt>
                      <c:pt idx="2685">
                        <c:v>11.100097660000003</c:v>
                      </c:pt>
                      <c:pt idx="2686">
                        <c:v>11.100097660000003</c:v>
                      </c:pt>
                      <c:pt idx="2687">
                        <c:v>11.100097660000003</c:v>
                      </c:pt>
                      <c:pt idx="2688">
                        <c:v>11.100097660000003</c:v>
                      </c:pt>
                      <c:pt idx="2689">
                        <c:v>11.100097660000003</c:v>
                      </c:pt>
                      <c:pt idx="2690">
                        <c:v>11.100097660000003</c:v>
                      </c:pt>
                      <c:pt idx="2691">
                        <c:v>11.100097660000003</c:v>
                      </c:pt>
                      <c:pt idx="2692">
                        <c:v>11.100097660000003</c:v>
                      </c:pt>
                      <c:pt idx="2693">
                        <c:v>11.100097660000003</c:v>
                      </c:pt>
                      <c:pt idx="2694">
                        <c:v>11.100097660000003</c:v>
                      </c:pt>
                      <c:pt idx="2695">
                        <c:v>11.100097660000003</c:v>
                      </c:pt>
                      <c:pt idx="2696">
                        <c:v>11.100097660000003</c:v>
                      </c:pt>
                      <c:pt idx="2697">
                        <c:v>11.100097660000003</c:v>
                      </c:pt>
                      <c:pt idx="2698">
                        <c:v>11.100097660000003</c:v>
                      </c:pt>
                      <c:pt idx="2699">
                        <c:v>11.100097660000003</c:v>
                      </c:pt>
                      <c:pt idx="2700">
                        <c:v>11.100097660000003</c:v>
                      </c:pt>
                      <c:pt idx="2701">
                        <c:v>11.100097660000003</c:v>
                      </c:pt>
                      <c:pt idx="2702">
                        <c:v>11.100097660000003</c:v>
                      </c:pt>
                      <c:pt idx="2703">
                        <c:v>11.100097660000003</c:v>
                      </c:pt>
                      <c:pt idx="2704">
                        <c:v>11.100097660000003</c:v>
                      </c:pt>
                      <c:pt idx="2705">
                        <c:v>11.100097660000003</c:v>
                      </c:pt>
                      <c:pt idx="2706">
                        <c:v>11.100097660000003</c:v>
                      </c:pt>
                      <c:pt idx="2707">
                        <c:v>11.100097660000003</c:v>
                      </c:pt>
                      <c:pt idx="2708">
                        <c:v>11.100097660000003</c:v>
                      </c:pt>
                      <c:pt idx="2709">
                        <c:v>11.100097660000003</c:v>
                      </c:pt>
                      <c:pt idx="2710">
                        <c:v>11.100097660000003</c:v>
                      </c:pt>
                      <c:pt idx="2711">
                        <c:v>11.100097660000003</c:v>
                      </c:pt>
                      <c:pt idx="2712">
                        <c:v>11.100097660000003</c:v>
                      </c:pt>
                      <c:pt idx="2713">
                        <c:v>11.100097660000003</c:v>
                      </c:pt>
                      <c:pt idx="2714">
                        <c:v>11.100097660000003</c:v>
                      </c:pt>
                      <c:pt idx="2715">
                        <c:v>11.100097660000003</c:v>
                      </c:pt>
                      <c:pt idx="2716">
                        <c:v>11.100097660000003</c:v>
                      </c:pt>
                      <c:pt idx="2717">
                        <c:v>11.100097660000003</c:v>
                      </c:pt>
                      <c:pt idx="2718">
                        <c:v>11.100097660000003</c:v>
                      </c:pt>
                      <c:pt idx="2719">
                        <c:v>11.100097660000003</c:v>
                      </c:pt>
                      <c:pt idx="2720">
                        <c:v>11.100097660000003</c:v>
                      </c:pt>
                      <c:pt idx="2721">
                        <c:v>11.100097660000003</c:v>
                      </c:pt>
                      <c:pt idx="2722">
                        <c:v>11.100097660000003</c:v>
                      </c:pt>
                      <c:pt idx="2723">
                        <c:v>11.100097660000003</c:v>
                      </c:pt>
                      <c:pt idx="2724">
                        <c:v>11.100097660000003</c:v>
                      </c:pt>
                      <c:pt idx="2725">
                        <c:v>11.100097660000003</c:v>
                      </c:pt>
                      <c:pt idx="2726">
                        <c:v>11.100097660000003</c:v>
                      </c:pt>
                      <c:pt idx="2727">
                        <c:v>11.100097660000003</c:v>
                      </c:pt>
                      <c:pt idx="2728">
                        <c:v>11.100097660000003</c:v>
                      </c:pt>
                      <c:pt idx="2729">
                        <c:v>11.100097660000003</c:v>
                      </c:pt>
                      <c:pt idx="2730">
                        <c:v>11.100097660000003</c:v>
                      </c:pt>
                      <c:pt idx="2731">
                        <c:v>11.100097660000003</c:v>
                      </c:pt>
                      <c:pt idx="2732">
                        <c:v>11.100097660000003</c:v>
                      </c:pt>
                      <c:pt idx="2733">
                        <c:v>11.100097660000003</c:v>
                      </c:pt>
                      <c:pt idx="2734">
                        <c:v>11.100097660000003</c:v>
                      </c:pt>
                      <c:pt idx="2735">
                        <c:v>11.100097660000003</c:v>
                      </c:pt>
                      <c:pt idx="2736">
                        <c:v>11.100097660000003</c:v>
                      </c:pt>
                      <c:pt idx="2737">
                        <c:v>11.100097660000003</c:v>
                      </c:pt>
                      <c:pt idx="2738">
                        <c:v>11.100097660000003</c:v>
                      </c:pt>
                      <c:pt idx="2739">
                        <c:v>11</c:v>
                      </c:pt>
                      <c:pt idx="2740">
                        <c:v>11</c:v>
                      </c:pt>
                      <c:pt idx="2741">
                        <c:v>11.100097660000003</c:v>
                      </c:pt>
                      <c:pt idx="2742">
                        <c:v>11</c:v>
                      </c:pt>
                      <c:pt idx="2743">
                        <c:v>11.100097660000003</c:v>
                      </c:pt>
                      <c:pt idx="2744">
                        <c:v>11.100097660000003</c:v>
                      </c:pt>
                      <c:pt idx="2745">
                        <c:v>11.100097660000003</c:v>
                      </c:pt>
                      <c:pt idx="2746">
                        <c:v>11</c:v>
                      </c:pt>
                      <c:pt idx="2747">
                        <c:v>11</c:v>
                      </c:pt>
                      <c:pt idx="2748">
                        <c:v>11</c:v>
                      </c:pt>
                      <c:pt idx="2749">
                        <c:v>11</c:v>
                      </c:pt>
                      <c:pt idx="2750">
                        <c:v>11</c:v>
                      </c:pt>
                      <c:pt idx="2751">
                        <c:v>11</c:v>
                      </c:pt>
                      <c:pt idx="2752">
                        <c:v>11</c:v>
                      </c:pt>
                      <c:pt idx="2753">
                        <c:v>11.100097660000003</c:v>
                      </c:pt>
                      <c:pt idx="2754">
                        <c:v>11</c:v>
                      </c:pt>
                      <c:pt idx="2755">
                        <c:v>11</c:v>
                      </c:pt>
                      <c:pt idx="2756">
                        <c:v>11</c:v>
                      </c:pt>
                      <c:pt idx="2757">
                        <c:v>11</c:v>
                      </c:pt>
                      <c:pt idx="2758">
                        <c:v>11</c:v>
                      </c:pt>
                      <c:pt idx="2759">
                        <c:v>11</c:v>
                      </c:pt>
                      <c:pt idx="2760">
                        <c:v>11</c:v>
                      </c:pt>
                      <c:pt idx="2761">
                        <c:v>11</c:v>
                      </c:pt>
                      <c:pt idx="2762">
                        <c:v>11</c:v>
                      </c:pt>
                      <c:pt idx="2763">
                        <c:v>11</c:v>
                      </c:pt>
                      <c:pt idx="2764">
                        <c:v>11</c:v>
                      </c:pt>
                      <c:pt idx="2765">
                        <c:v>11</c:v>
                      </c:pt>
                      <c:pt idx="2766">
                        <c:v>11</c:v>
                      </c:pt>
                      <c:pt idx="2767">
                        <c:v>11</c:v>
                      </c:pt>
                      <c:pt idx="2768">
                        <c:v>11</c:v>
                      </c:pt>
                      <c:pt idx="2769">
                        <c:v>11</c:v>
                      </c:pt>
                      <c:pt idx="2770">
                        <c:v>11</c:v>
                      </c:pt>
                      <c:pt idx="2771">
                        <c:v>11</c:v>
                      </c:pt>
                      <c:pt idx="2772">
                        <c:v>11</c:v>
                      </c:pt>
                      <c:pt idx="2773">
                        <c:v>11</c:v>
                      </c:pt>
                      <c:pt idx="2774">
                        <c:v>11</c:v>
                      </c:pt>
                      <c:pt idx="2775">
                        <c:v>11</c:v>
                      </c:pt>
                      <c:pt idx="2776">
                        <c:v>11</c:v>
                      </c:pt>
                      <c:pt idx="2777">
                        <c:v>11</c:v>
                      </c:pt>
                      <c:pt idx="2778">
                        <c:v>11</c:v>
                      </c:pt>
                      <c:pt idx="2779">
                        <c:v>11</c:v>
                      </c:pt>
                      <c:pt idx="2780">
                        <c:v>11</c:v>
                      </c:pt>
                      <c:pt idx="2781">
                        <c:v>11</c:v>
                      </c:pt>
                      <c:pt idx="2782">
                        <c:v>11</c:v>
                      </c:pt>
                      <c:pt idx="2783">
                        <c:v>11</c:v>
                      </c:pt>
                      <c:pt idx="2784">
                        <c:v>11</c:v>
                      </c:pt>
                      <c:pt idx="2785">
                        <c:v>11</c:v>
                      </c:pt>
                      <c:pt idx="2786">
                        <c:v>11</c:v>
                      </c:pt>
                      <c:pt idx="2787">
                        <c:v>11</c:v>
                      </c:pt>
                      <c:pt idx="2788">
                        <c:v>11</c:v>
                      </c:pt>
                      <c:pt idx="2789">
                        <c:v>11</c:v>
                      </c:pt>
                      <c:pt idx="2790">
                        <c:v>11</c:v>
                      </c:pt>
                      <c:pt idx="2791">
                        <c:v>11</c:v>
                      </c:pt>
                      <c:pt idx="2792">
                        <c:v>11</c:v>
                      </c:pt>
                      <c:pt idx="2793">
                        <c:v>11</c:v>
                      </c:pt>
                      <c:pt idx="2794">
                        <c:v>11</c:v>
                      </c:pt>
                      <c:pt idx="2795">
                        <c:v>10.900146490000004</c:v>
                      </c:pt>
                      <c:pt idx="2796">
                        <c:v>11</c:v>
                      </c:pt>
                      <c:pt idx="2797">
                        <c:v>11</c:v>
                      </c:pt>
                      <c:pt idx="2798">
                        <c:v>11</c:v>
                      </c:pt>
                      <c:pt idx="2799">
                        <c:v>11</c:v>
                      </c:pt>
                      <c:pt idx="2800">
                        <c:v>10.900146490000004</c:v>
                      </c:pt>
                      <c:pt idx="2801">
                        <c:v>11</c:v>
                      </c:pt>
                      <c:pt idx="2802">
                        <c:v>11</c:v>
                      </c:pt>
                      <c:pt idx="2803">
                        <c:v>10.900146490000004</c:v>
                      </c:pt>
                      <c:pt idx="2804">
                        <c:v>10.900146490000004</c:v>
                      </c:pt>
                      <c:pt idx="2805">
                        <c:v>10.900146490000004</c:v>
                      </c:pt>
                      <c:pt idx="2806">
                        <c:v>11</c:v>
                      </c:pt>
                      <c:pt idx="2807">
                        <c:v>10.900146490000004</c:v>
                      </c:pt>
                      <c:pt idx="2808">
                        <c:v>11</c:v>
                      </c:pt>
                      <c:pt idx="2809">
                        <c:v>10.900146490000004</c:v>
                      </c:pt>
                      <c:pt idx="2810">
                        <c:v>10.900146490000004</c:v>
                      </c:pt>
                      <c:pt idx="2811">
                        <c:v>10.900146490000004</c:v>
                      </c:pt>
                      <c:pt idx="2812">
                        <c:v>10.900146490000004</c:v>
                      </c:pt>
                      <c:pt idx="2813">
                        <c:v>10.900146490000004</c:v>
                      </c:pt>
                      <c:pt idx="2814">
                        <c:v>10.900146490000004</c:v>
                      </c:pt>
                      <c:pt idx="2815">
                        <c:v>10.900146490000004</c:v>
                      </c:pt>
                      <c:pt idx="2816">
                        <c:v>10.900146490000004</c:v>
                      </c:pt>
                      <c:pt idx="2817">
                        <c:v>10.900146490000004</c:v>
                      </c:pt>
                      <c:pt idx="2818">
                        <c:v>10.900146490000004</c:v>
                      </c:pt>
                      <c:pt idx="2819">
                        <c:v>10.900146490000004</c:v>
                      </c:pt>
                      <c:pt idx="2820">
                        <c:v>10.900146490000004</c:v>
                      </c:pt>
                      <c:pt idx="2821">
                        <c:v>10.900146490000004</c:v>
                      </c:pt>
                      <c:pt idx="2822">
                        <c:v>10.900146490000004</c:v>
                      </c:pt>
                      <c:pt idx="2823">
                        <c:v>10.900146490000004</c:v>
                      </c:pt>
                      <c:pt idx="2824">
                        <c:v>10.900146490000004</c:v>
                      </c:pt>
                      <c:pt idx="2825">
                        <c:v>10.900146490000004</c:v>
                      </c:pt>
                      <c:pt idx="2826">
                        <c:v>10.900146490000004</c:v>
                      </c:pt>
                      <c:pt idx="2827">
                        <c:v>10.900146490000004</c:v>
                      </c:pt>
                      <c:pt idx="2828">
                        <c:v>10.900146490000004</c:v>
                      </c:pt>
                      <c:pt idx="2829">
                        <c:v>10.900146490000004</c:v>
                      </c:pt>
                      <c:pt idx="2830">
                        <c:v>10.900146490000004</c:v>
                      </c:pt>
                      <c:pt idx="2831">
                        <c:v>10.900146490000004</c:v>
                      </c:pt>
                      <c:pt idx="2832">
                        <c:v>10.900146490000004</c:v>
                      </c:pt>
                      <c:pt idx="2833">
                        <c:v>10.900146490000004</c:v>
                      </c:pt>
                      <c:pt idx="2834">
                        <c:v>10.900146490000004</c:v>
                      </c:pt>
                      <c:pt idx="2835">
                        <c:v>10.900146490000004</c:v>
                      </c:pt>
                      <c:pt idx="2836">
                        <c:v>10.900146490000004</c:v>
                      </c:pt>
                      <c:pt idx="2837">
                        <c:v>10.900146490000004</c:v>
                      </c:pt>
                      <c:pt idx="2838">
                        <c:v>10.900146490000004</c:v>
                      </c:pt>
                      <c:pt idx="2839">
                        <c:v>10.900146490000004</c:v>
                      </c:pt>
                      <c:pt idx="2840">
                        <c:v>10.900146490000004</c:v>
                      </c:pt>
                      <c:pt idx="2841">
                        <c:v>10.900146490000004</c:v>
                      </c:pt>
                      <c:pt idx="2842">
                        <c:v>10.900146490000004</c:v>
                      </c:pt>
                      <c:pt idx="2843">
                        <c:v>10.900146490000004</c:v>
                      </c:pt>
                      <c:pt idx="2844">
                        <c:v>10.900146490000004</c:v>
                      </c:pt>
                      <c:pt idx="2845">
                        <c:v>10.900146490000004</c:v>
                      </c:pt>
                      <c:pt idx="2846">
                        <c:v>10.900146490000004</c:v>
                      </c:pt>
                      <c:pt idx="2847">
                        <c:v>10.900146490000004</c:v>
                      </c:pt>
                      <c:pt idx="2848">
                        <c:v>10.900146490000004</c:v>
                      </c:pt>
                      <c:pt idx="2849">
                        <c:v>10.900146490000004</c:v>
                      </c:pt>
                      <c:pt idx="2850">
                        <c:v>10.900146490000004</c:v>
                      </c:pt>
                      <c:pt idx="2851">
                        <c:v>10.900146490000004</c:v>
                      </c:pt>
                      <c:pt idx="2852">
                        <c:v>10.900146490000004</c:v>
                      </c:pt>
                      <c:pt idx="2853">
                        <c:v>10.900146490000004</c:v>
                      </c:pt>
                      <c:pt idx="2854">
                        <c:v>10.900146490000004</c:v>
                      </c:pt>
                      <c:pt idx="2855">
                        <c:v>10.900146490000004</c:v>
                      </c:pt>
                      <c:pt idx="2856">
                        <c:v>10.900146490000004</c:v>
                      </c:pt>
                      <c:pt idx="2857">
                        <c:v>10.900146490000004</c:v>
                      </c:pt>
                      <c:pt idx="2858">
                        <c:v>10.900146490000004</c:v>
                      </c:pt>
                      <c:pt idx="2859">
                        <c:v>10.900146490000004</c:v>
                      </c:pt>
                      <c:pt idx="2860">
                        <c:v>10.900146490000004</c:v>
                      </c:pt>
                      <c:pt idx="2861">
                        <c:v>10.900146490000004</c:v>
                      </c:pt>
                      <c:pt idx="2862">
                        <c:v>10.800048830000001</c:v>
                      </c:pt>
                      <c:pt idx="2863">
                        <c:v>10.900146490000004</c:v>
                      </c:pt>
                      <c:pt idx="2864">
                        <c:v>10.800048830000001</c:v>
                      </c:pt>
                      <c:pt idx="2865">
                        <c:v>10.900146490000004</c:v>
                      </c:pt>
                      <c:pt idx="2866">
                        <c:v>10.800048830000001</c:v>
                      </c:pt>
                      <c:pt idx="2867">
                        <c:v>10.900146490000004</c:v>
                      </c:pt>
                      <c:pt idx="2868">
                        <c:v>10.800048830000001</c:v>
                      </c:pt>
                      <c:pt idx="2869">
                        <c:v>10.800048830000001</c:v>
                      </c:pt>
                      <c:pt idx="2870">
                        <c:v>10.800048830000001</c:v>
                      </c:pt>
                      <c:pt idx="2871">
                        <c:v>10.800048830000001</c:v>
                      </c:pt>
                      <c:pt idx="2872">
                        <c:v>10.800048830000001</c:v>
                      </c:pt>
                      <c:pt idx="2873">
                        <c:v>10.800048830000001</c:v>
                      </c:pt>
                      <c:pt idx="2874">
                        <c:v>10.800048830000001</c:v>
                      </c:pt>
                      <c:pt idx="2875">
                        <c:v>10.800048830000001</c:v>
                      </c:pt>
                      <c:pt idx="2876">
                        <c:v>10.800048830000001</c:v>
                      </c:pt>
                      <c:pt idx="2877">
                        <c:v>10.800048830000001</c:v>
                      </c:pt>
                      <c:pt idx="2878">
                        <c:v>10.800048830000001</c:v>
                      </c:pt>
                      <c:pt idx="2879">
                        <c:v>10.800048830000001</c:v>
                      </c:pt>
                      <c:pt idx="2880">
                        <c:v>10.800048830000001</c:v>
                      </c:pt>
                      <c:pt idx="2881">
                        <c:v>10.800048830000001</c:v>
                      </c:pt>
                      <c:pt idx="2882">
                        <c:v>10.800048830000001</c:v>
                      </c:pt>
                      <c:pt idx="2883">
                        <c:v>10.800048830000001</c:v>
                      </c:pt>
                      <c:pt idx="2884">
                        <c:v>10.800048830000001</c:v>
                      </c:pt>
                      <c:pt idx="2885">
                        <c:v>10.800048830000001</c:v>
                      </c:pt>
                      <c:pt idx="2886">
                        <c:v>10.800048830000001</c:v>
                      </c:pt>
                      <c:pt idx="2887">
                        <c:v>10.800048830000001</c:v>
                      </c:pt>
                      <c:pt idx="2888">
                        <c:v>10.800048830000001</c:v>
                      </c:pt>
                      <c:pt idx="2889">
                        <c:v>10.800048830000001</c:v>
                      </c:pt>
                      <c:pt idx="2890">
                        <c:v>10.800048830000001</c:v>
                      </c:pt>
                      <c:pt idx="2891">
                        <c:v>10.800048830000001</c:v>
                      </c:pt>
                      <c:pt idx="2892">
                        <c:v>10.800048830000001</c:v>
                      </c:pt>
                      <c:pt idx="2893">
                        <c:v>10.800048830000001</c:v>
                      </c:pt>
                      <c:pt idx="2894">
                        <c:v>10.800048830000001</c:v>
                      </c:pt>
                      <c:pt idx="2895">
                        <c:v>10.800048830000001</c:v>
                      </c:pt>
                      <c:pt idx="2896">
                        <c:v>10.800048830000001</c:v>
                      </c:pt>
                      <c:pt idx="2897">
                        <c:v>10.800048830000001</c:v>
                      </c:pt>
                      <c:pt idx="2898">
                        <c:v>10.800048830000001</c:v>
                      </c:pt>
                      <c:pt idx="2899">
                        <c:v>10.800048830000001</c:v>
                      </c:pt>
                      <c:pt idx="2900">
                        <c:v>10.800048830000001</c:v>
                      </c:pt>
                      <c:pt idx="2901">
                        <c:v>10.800048830000001</c:v>
                      </c:pt>
                      <c:pt idx="2902">
                        <c:v>10.800048830000001</c:v>
                      </c:pt>
                      <c:pt idx="2903">
                        <c:v>10.800048830000001</c:v>
                      </c:pt>
                      <c:pt idx="2904">
                        <c:v>10.800048830000001</c:v>
                      </c:pt>
                      <c:pt idx="2905">
                        <c:v>10.800048830000001</c:v>
                      </c:pt>
                      <c:pt idx="2906">
                        <c:v>10.800048830000001</c:v>
                      </c:pt>
                      <c:pt idx="2907">
                        <c:v>10.800048830000001</c:v>
                      </c:pt>
                      <c:pt idx="2908">
                        <c:v>10.800048830000001</c:v>
                      </c:pt>
                      <c:pt idx="2909">
                        <c:v>10.800048830000001</c:v>
                      </c:pt>
                      <c:pt idx="2910">
                        <c:v>10.800048830000001</c:v>
                      </c:pt>
                      <c:pt idx="2911">
                        <c:v>10.800048830000001</c:v>
                      </c:pt>
                      <c:pt idx="2912">
                        <c:v>10.800048830000001</c:v>
                      </c:pt>
                      <c:pt idx="2913">
                        <c:v>10.800048830000001</c:v>
                      </c:pt>
                      <c:pt idx="2914">
                        <c:v>10.800048830000001</c:v>
                      </c:pt>
                      <c:pt idx="2915">
                        <c:v>10.800048830000001</c:v>
                      </c:pt>
                      <c:pt idx="2916">
                        <c:v>10.800048830000001</c:v>
                      </c:pt>
                      <c:pt idx="2917">
                        <c:v>10.800048830000001</c:v>
                      </c:pt>
                      <c:pt idx="2918">
                        <c:v>10.800048830000001</c:v>
                      </c:pt>
                      <c:pt idx="2919">
                        <c:v>10.800048830000001</c:v>
                      </c:pt>
                      <c:pt idx="2920">
                        <c:v>10.800048830000001</c:v>
                      </c:pt>
                      <c:pt idx="2921">
                        <c:v>10.700195309999998</c:v>
                      </c:pt>
                      <c:pt idx="2922">
                        <c:v>10.800048830000001</c:v>
                      </c:pt>
                      <c:pt idx="2923">
                        <c:v>10.700195309999998</c:v>
                      </c:pt>
                      <c:pt idx="2924">
                        <c:v>10.700195309999998</c:v>
                      </c:pt>
                      <c:pt idx="2925">
                        <c:v>10.800048830000001</c:v>
                      </c:pt>
                      <c:pt idx="2926">
                        <c:v>10.700195309999998</c:v>
                      </c:pt>
                      <c:pt idx="2927">
                        <c:v>10.700195309999998</c:v>
                      </c:pt>
                      <c:pt idx="2928">
                        <c:v>10.700195309999998</c:v>
                      </c:pt>
                      <c:pt idx="2929">
                        <c:v>10.700195309999998</c:v>
                      </c:pt>
                      <c:pt idx="2930">
                        <c:v>10.700195309999998</c:v>
                      </c:pt>
                      <c:pt idx="2931">
                        <c:v>10.700195309999998</c:v>
                      </c:pt>
                      <c:pt idx="2932">
                        <c:v>10.700195309999998</c:v>
                      </c:pt>
                      <c:pt idx="2933">
                        <c:v>10.700195309999998</c:v>
                      </c:pt>
                      <c:pt idx="2934">
                        <c:v>10.700195309999998</c:v>
                      </c:pt>
                      <c:pt idx="2935">
                        <c:v>10.700195309999998</c:v>
                      </c:pt>
                      <c:pt idx="2936">
                        <c:v>10.700195309999998</c:v>
                      </c:pt>
                      <c:pt idx="2937">
                        <c:v>10.700195309999998</c:v>
                      </c:pt>
                      <c:pt idx="2938">
                        <c:v>10.700195309999998</c:v>
                      </c:pt>
                      <c:pt idx="2939">
                        <c:v>10.700195309999998</c:v>
                      </c:pt>
                      <c:pt idx="2940">
                        <c:v>10.700195309999998</c:v>
                      </c:pt>
                      <c:pt idx="2941">
                        <c:v>10.700195309999998</c:v>
                      </c:pt>
                      <c:pt idx="2942">
                        <c:v>10.700195309999998</c:v>
                      </c:pt>
                      <c:pt idx="2943">
                        <c:v>10.700195309999998</c:v>
                      </c:pt>
                      <c:pt idx="2944">
                        <c:v>10.700195309999998</c:v>
                      </c:pt>
                      <c:pt idx="2945">
                        <c:v>10.700195309999998</c:v>
                      </c:pt>
                      <c:pt idx="2946">
                        <c:v>10.700195309999998</c:v>
                      </c:pt>
                      <c:pt idx="2947">
                        <c:v>10.700195309999998</c:v>
                      </c:pt>
                      <c:pt idx="2948">
                        <c:v>10.700195309999998</c:v>
                      </c:pt>
                      <c:pt idx="2949">
                        <c:v>10.700195309999998</c:v>
                      </c:pt>
                      <c:pt idx="2950">
                        <c:v>10.700195309999998</c:v>
                      </c:pt>
                      <c:pt idx="2951">
                        <c:v>10.700195309999998</c:v>
                      </c:pt>
                      <c:pt idx="2952">
                        <c:v>10.700195309999998</c:v>
                      </c:pt>
                      <c:pt idx="2953">
                        <c:v>10.700195309999998</c:v>
                      </c:pt>
                      <c:pt idx="2954">
                        <c:v>10.700195309999998</c:v>
                      </c:pt>
                      <c:pt idx="2955">
                        <c:v>10.700195309999998</c:v>
                      </c:pt>
                      <c:pt idx="2956">
                        <c:v>10.700195309999998</c:v>
                      </c:pt>
                      <c:pt idx="2957">
                        <c:v>10.700195309999998</c:v>
                      </c:pt>
                      <c:pt idx="2958">
                        <c:v>10.700195309999998</c:v>
                      </c:pt>
                      <c:pt idx="2959">
                        <c:v>10.700195309999998</c:v>
                      </c:pt>
                      <c:pt idx="2960">
                        <c:v>10.700195309999998</c:v>
                      </c:pt>
                      <c:pt idx="2961">
                        <c:v>10.700195309999998</c:v>
                      </c:pt>
                      <c:pt idx="2962">
                        <c:v>10.700195309999998</c:v>
                      </c:pt>
                      <c:pt idx="2963">
                        <c:v>10.700195309999998</c:v>
                      </c:pt>
                      <c:pt idx="2964">
                        <c:v>10.700195309999998</c:v>
                      </c:pt>
                      <c:pt idx="2965">
                        <c:v>10.700195309999998</c:v>
                      </c:pt>
                      <c:pt idx="2966">
                        <c:v>10.700195309999998</c:v>
                      </c:pt>
                      <c:pt idx="2967">
                        <c:v>10.700195309999998</c:v>
                      </c:pt>
                      <c:pt idx="2968">
                        <c:v>10.700195309999998</c:v>
                      </c:pt>
                      <c:pt idx="2969">
                        <c:v>10.700195309999998</c:v>
                      </c:pt>
                      <c:pt idx="2970">
                        <c:v>10.700195309999998</c:v>
                      </c:pt>
                      <c:pt idx="2971">
                        <c:v>10.700195309999998</c:v>
                      </c:pt>
                      <c:pt idx="2972">
                        <c:v>10.700195309999998</c:v>
                      </c:pt>
                      <c:pt idx="2973">
                        <c:v>10.700195309999998</c:v>
                      </c:pt>
                      <c:pt idx="2974">
                        <c:v>10.700195309999998</c:v>
                      </c:pt>
                      <c:pt idx="2975">
                        <c:v>10.600097660000003</c:v>
                      </c:pt>
                      <c:pt idx="2976">
                        <c:v>10.700195309999998</c:v>
                      </c:pt>
                      <c:pt idx="2977">
                        <c:v>10.700195309999998</c:v>
                      </c:pt>
                      <c:pt idx="2978">
                        <c:v>10.700195309999998</c:v>
                      </c:pt>
                      <c:pt idx="2979">
                        <c:v>10.700195309999998</c:v>
                      </c:pt>
                      <c:pt idx="2980">
                        <c:v>10.700195309999998</c:v>
                      </c:pt>
                      <c:pt idx="2981">
                        <c:v>10.600097660000003</c:v>
                      </c:pt>
                      <c:pt idx="2982">
                        <c:v>10.600097660000003</c:v>
                      </c:pt>
                      <c:pt idx="2983">
                        <c:v>10.600097660000003</c:v>
                      </c:pt>
                      <c:pt idx="2984">
                        <c:v>10.600097660000003</c:v>
                      </c:pt>
                      <c:pt idx="2985">
                        <c:v>10.600097660000003</c:v>
                      </c:pt>
                      <c:pt idx="2986">
                        <c:v>10.700195309999998</c:v>
                      </c:pt>
                      <c:pt idx="2987">
                        <c:v>10.700195309999998</c:v>
                      </c:pt>
                      <c:pt idx="2988">
                        <c:v>10.600097660000003</c:v>
                      </c:pt>
                      <c:pt idx="2989">
                        <c:v>10.600097660000003</c:v>
                      </c:pt>
                      <c:pt idx="2990">
                        <c:v>10.600097660000003</c:v>
                      </c:pt>
                      <c:pt idx="2991">
                        <c:v>10.700195309999998</c:v>
                      </c:pt>
                      <c:pt idx="2992">
                        <c:v>10.600097660000003</c:v>
                      </c:pt>
                      <c:pt idx="2993">
                        <c:v>10.600097660000003</c:v>
                      </c:pt>
                      <c:pt idx="2994">
                        <c:v>10.600097660000003</c:v>
                      </c:pt>
                      <c:pt idx="2995">
                        <c:v>10.600097660000003</c:v>
                      </c:pt>
                      <c:pt idx="2996">
                        <c:v>10.600097660000003</c:v>
                      </c:pt>
                      <c:pt idx="2997">
                        <c:v>10.600097660000003</c:v>
                      </c:pt>
                      <c:pt idx="2998">
                        <c:v>10.600097660000003</c:v>
                      </c:pt>
                      <c:pt idx="2999">
                        <c:v>10.600097660000003</c:v>
                      </c:pt>
                      <c:pt idx="3000">
                        <c:v>10.600097660000003</c:v>
                      </c:pt>
                      <c:pt idx="3001">
                        <c:v>10.600097660000003</c:v>
                      </c:pt>
                      <c:pt idx="3002">
                        <c:v>10.600097660000003</c:v>
                      </c:pt>
                      <c:pt idx="3003">
                        <c:v>10.600097660000003</c:v>
                      </c:pt>
                      <c:pt idx="3004">
                        <c:v>10.600097660000003</c:v>
                      </c:pt>
                      <c:pt idx="3005">
                        <c:v>10.600097660000003</c:v>
                      </c:pt>
                      <c:pt idx="3006">
                        <c:v>10.600097660000003</c:v>
                      </c:pt>
                      <c:pt idx="3007">
                        <c:v>10.600097660000003</c:v>
                      </c:pt>
                      <c:pt idx="3008">
                        <c:v>10.600097660000003</c:v>
                      </c:pt>
                      <c:pt idx="3009">
                        <c:v>10.600097660000003</c:v>
                      </c:pt>
                      <c:pt idx="3010">
                        <c:v>10.600097660000003</c:v>
                      </c:pt>
                      <c:pt idx="3011">
                        <c:v>10.600097660000003</c:v>
                      </c:pt>
                      <c:pt idx="3012">
                        <c:v>10.600097660000003</c:v>
                      </c:pt>
                      <c:pt idx="3013">
                        <c:v>10.600097660000003</c:v>
                      </c:pt>
                      <c:pt idx="3014">
                        <c:v>10.600097660000003</c:v>
                      </c:pt>
                      <c:pt idx="3015">
                        <c:v>10.600097660000003</c:v>
                      </c:pt>
                      <c:pt idx="3016">
                        <c:v>10.600097660000003</c:v>
                      </c:pt>
                      <c:pt idx="3017">
                        <c:v>10.600097660000003</c:v>
                      </c:pt>
                      <c:pt idx="3018">
                        <c:v>10.600097660000003</c:v>
                      </c:pt>
                      <c:pt idx="3019">
                        <c:v>10.600097660000003</c:v>
                      </c:pt>
                      <c:pt idx="3020">
                        <c:v>10.600097660000003</c:v>
                      </c:pt>
                      <c:pt idx="3021">
                        <c:v>10.600097660000003</c:v>
                      </c:pt>
                      <c:pt idx="3022">
                        <c:v>10.600097660000003</c:v>
                      </c:pt>
                      <c:pt idx="3023">
                        <c:v>10.600097660000003</c:v>
                      </c:pt>
                      <c:pt idx="3024">
                        <c:v>10.600097660000003</c:v>
                      </c:pt>
                      <c:pt idx="3025">
                        <c:v>10.600097660000003</c:v>
                      </c:pt>
                      <c:pt idx="3026">
                        <c:v>10.600097660000003</c:v>
                      </c:pt>
                      <c:pt idx="3027">
                        <c:v>10.600097660000003</c:v>
                      </c:pt>
                      <c:pt idx="3028">
                        <c:v>10.600097660000003</c:v>
                      </c:pt>
                      <c:pt idx="3029">
                        <c:v>10.600097660000003</c:v>
                      </c:pt>
                      <c:pt idx="3030">
                        <c:v>10.600097660000003</c:v>
                      </c:pt>
                      <c:pt idx="3031">
                        <c:v>10.600097660000003</c:v>
                      </c:pt>
                      <c:pt idx="3032">
                        <c:v>10.600097660000003</c:v>
                      </c:pt>
                      <c:pt idx="3033">
                        <c:v>10.600097660000003</c:v>
                      </c:pt>
                      <c:pt idx="3034">
                        <c:v>10.600097660000003</c:v>
                      </c:pt>
                      <c:pt idx="3035">
                        <c:v>10.600097660000003</c:v>
                      </c:pt>
                      <c:pt idx="3036">
                        <c:v>10.600097660000003</c:v>
                      </c:pt>
                      <c:pt idx="3037">
                        <c:v>10.600097660000003</c:v>
                      </c:pt>
                      <c:pt idx="3038">
                        <c:v>10.600097660000003</c:v>
                      </c:pt>
                      <c:pt idx="3039">
                        <c:v>10.600097660000003</c:v>
                      </c:pt>
                      <c:pt idx="3040">
                        <c:v>10.600097660000003</c:v>
                      </c:pt>
                      <c:pt idx="3041">
                        <c:v>10.600097660000003</c:v>
                      </c:pt>
                      <c:pt idx="3042">
                        <c:v>10.600097660000003</c:v>
                      </c:pt>
                      <c:pt idx="3043">
                        <c:v>10.600097660000003</c:v>
                      </c:pt>
                      <c:pt idx="3044">
                        <c:v>10.600097660000003</c:v>
                      </c:pt>
                      <c:pt idx="3045">
                        <c:v>10.600097660000003</c:v>
                      </c:pt>
                      <c:pt idx="3046">
                        <c:v>10.600097660000003</c:v>
                      </c:pt>
                      <c:pt idx="3047">
                        <c:v>10.50024414</c:v>
                      </c:pt>
                      <c:pt idx="3048">
                        <c:v>10.600097660000003</c:v>
                      </c:pt>
                      <c:pt idx="3049">
                        <c:v>10.600097660000003</c:v>
                      </c:pt>
                      <c:pt idx="3050">
                        <c:v>10.600097660000003</c:v>
                      </c:pt>
                      <c:pt idx="3051">
                        <c:v>10.50024414</c:v>
                      </c:pt>
                      <c:pt idx="3052">
                        <c:v>10.50024414</c:v>
                      </c:pt>
                      <c:pt idx="3053">
                        <c:v>10.600097660000003</c:v>
                      </c:pt>
                      <c:pt idx="3054">
                        <c:v>10.50024414</c:v>
                      </c:pt>
                      <c:pt idx="3055">
                        <c:v>10.50024414</c:v>
                      </c:pt>
                      <c:pt idx="3056">
                        <c:v>10.50024414</c:v>
                      </c:pt>
                      <c:pt idx="3057">
                        <c:v>10.50024414</c:v>
                      </c:pt>
                      <c:pt idx="3058">
                        <c:v>10.50024414</c:v>
                      </c:pt>
                      <c:pt idx="3059">
                        <c:v>10.50024414</c:v>
                      </c:pt>
                      <c:pt idx="3060">
                        <c:v>10.50024414</c:v>
                      </c:pt>
                      <c:pt idx="3061">
                        <c:v>10.50024414</c:v>
                      </c:pt>
                      <c:pt idx="3062">
                        <c:v>10.50024414</c:v>
                      </c:pt>
                      <c:pt idx="3063">
                        <c:v>10.50024414</c:v>
                      </c:pt>
                      <c:pt idx="3064">
                        <c:v>10.50024414</c:v>
                      </c:pt>
                      <c:pt idx="3065">
                        <c:v>10.50024414</c:v>
                      </c:pt>
                      <c:pt idx="3066">
                        <c:v>10.50024414</c:v>
                      </c:pt>
                      <c:pt idx="3067">
                        <c:v>10.50024414</c:v>
                      </c:pt>
                      <c:pt idx="3068">
                        <c:v>10.50024414</c:v>
                      </c:pt>
                      <c:pt idx="3069">
                        <c:v>10.50024414</c:v>
                      </c:pt>
                      <c:pt idx="3070">
                        <c:v>10.50024414</c:v>
                      </c:pt>
                      <c:pt idx="3071">
                        <c:v>10.50024414</c:v>
                      </c:pt>
                      <c:pt idx="3072">
                        <c:v>10.50024414</c:v>
                      </c:pt>
                      <c:pt idx="3073">
                        <c:v>10.50024414</c:v>
                      </c:pt>
                      <c:pt idx="3074">
                        <c:v>10.50024414</c:v>
                      </c:pt>
                      <c:pt idx="3075">
                        <c:v>10.50024414</c:v>
                      </c:pt>
                      <c:pt idx="3076">
                        <c:v>10.50024414</c:v>
                      </c:pt>
                      <c:pt idx="3077">
                        <c:v>10.50024414</c:v>
                      </c:pt>
                      <c:pt idx="3078">
                        <c:v>10.50024414</c:v>
                      </c:pt>
                      <c:pt idx="3079">
                        <c:v>10.50024414</c:v>
                      </c:pt>
                      <c:pt idx="3080">
                        <c:v>10.50024414</c:v>
                      </c:pt>
                      <c:pt idx="3081">
                        <c:v>10.50024414</c:v>
                      </c:pt>
                      <c:pt idx="3082">
                        <c:v>10.50024414</c:v>
                      </c:pt>
                      <c:pt idx="3083">
                        <c:v>10.50024414</c:v>
                      </c:pt>
                      <c:pt idx="3084">
                        <c:v>10.50024414</c:v>
                      </c:pt>
                      <c:pt idx="3085">
                        <c:v>10.50024414</c:v>
                      </c:pt>
                      <c:pt idx="3086">
                        <c:v>10.50024414</c:v>
                      </c:pt>
                      <c:pt idx="3087">
                        <c:v>10.50024414</c:v>
                      </c:pt>
                      <c:pt idx="3088">
                        <c:v>10.50024414</c:v>
                      </c:pt>
                      <c:pt idx="3089">
                        <c:v>10.50024414</c:v>
                      </c:pt>
                      <c:pt idx="3090">
                        <c:v>10.50024414</c:v>
                      </c:pt>
                      <c:pt idx="3091">
                        <c:v>10.50024414</c:v>
                      </c:pt>
                      <c:pt idx="3092">
                        <c:v>10.50024414</c:v>
                      </c:pt>
                      <c:pt idx="3093">
                        <c:v>10.50024414</c:v>
                      </c:pt>
                      <c:pt idx="3094">
                        <c:v>10.50024414</c:v>
                      </c:pt>
                      <c:pt idx="3095">
                        <c:v>10.50024414</c:v>
                      </c:pt>
                      <c:pt idx="3096">
                        <c:v>10.50024414</c:v>
                      </c:pt>
                      <c:pt idx="3097">
                        <c:v>10.50024414</c:v>
                      </c:pt>
                      <c:pt idx="3098">
                        <c:v>10.50024414</c:v>
                      </c:pt>
                      <c:pt idx="3099">
                        <c:v>10.50024414</c:v>
                      </c:pt>
                      <c:pt idx="3100">
                        <c:v>10.50024414</c:v>
                      </c:pt>
                      <c:pt idx="3101">
                        <c:v>10.50024414</c:v>
                      </c:pt>
                      <c:pt idx="3102">
                        <c:v>10.50024414</c:v>
                      </c:pt>
                      <c:pt idx="3103">
                        <c:v>10.50024414</c:v>
                      </c:pt>
                      <c:pt idx="3104">
                        <c:v>10.50024414</c:v>
                      </c:pt>
                      <c:pt idx="3105">
                        <c:v>10.50024414</c:v>
                      </c:pt>
                      <c:pt idx="3106">
                        <c:v>10.50024414</c:v>
                      </c:pt>
                      <c:pt idx="3107">
                        <c:v>10.50024414</c:v>
                      </c:pt>
                      <c:pt idx="3108">
                        <c:v>10.400146490000004</c:v>
                      </c:pt>
                      <c:pt idx="3109">
                        <c:v>10.50024414</c:v>
                      </c:pt>
                      <c:pt idx="3110">
                        <c:v>10.50024414</c:v>
                      </c:pt>
                      <c:pt idx="3111">
                        <c:v>10.50024414</c:v>
                      </c:pt>
                      <c:pt idx="3112">
                        <c:v>10.50024414</c:v>
                      </c:pt>
                      <c:pt idx="3113">
                        <c:v>10.50024414</c:v>
                      </c:pt>
                      <c:pt idx="3114">
                        <c:v>10.50024414</c:v>
                      </c:pt>
                      <c:pt idx="3115">
                        <c:v>10.50024414</c:v>
                      </c:pt>
                      <c:pt idx="3116">
                        <c:v>10.400146490000004</c:v>
                      </c:pt>
                      <c:pt idx="3117">
                        <c:v>10.400146490000004</c:v>
                      </c:pt>
                      <c:pt idx="3118">
                        <c:v>10.400146490000004</c:v>
                      </c:pt>
                      <c:pt idx="3119">
                        <c:v>10.400146490000004</c:v>
                      </c:pt>
                      <c:pt idx="3120">
                        <c:v>10.400146490000004</c:v>
                      </c:pt>
                      <c:pt idx="3121">
                        <c:v>10.400146490000004</c:v>
                      </c:pt>
                      <c:pt idx="3122">
                        <c:v>10.400146490000004</c:v>
                      </c:pt>
                      <c:pt idx="3123">
                        <c:v>10.400146490000004</c:v>
                      </c:pt>
                      <c:pt idx="3124">
                        <c:v>10.400146490000004</c:v>
                      </c:pt>
                      <c:pt idx="3125">
                        <c:v>10.400146490000004</c:v>
                      </c:pt>
                      <c:pt idx="3126">
                        <c:v>10.400146490000004</c:v>
                      </c:pt>
                      <c:pt idx="3127">
                        <c:v>10.400146490000004</c:v>
                      </c:pt>
                      <c:pt idx="3128">
                        <c:v>10.400146490000004</c:v>
                      </c:pt>
                      <c:pt idx="3129">
                        <c:v>10.400146490000004</c:v>
                      </c:pt>
                      <c:pt idx="3130">
                        <c:v>10.400146490000004</c:v>
                      </c:pt>
                      <c:pt idx="3131">
                        <c:v>10.400146490000004</c:v>
                      </c:pt>
                      <c:pt idx="3132">
                        <c:v>10.400146490000004</c:v>
                      </c:pt>
                      <c:pt idx="3133">
                        <c:v>10.400146490000004</c:v>
                      </c:pt>
                      <c:pt idx="3134">
                        <c:v>10.400146490000004</c:v>
                      </c:pt>
                      <c:pt idx="3135">
                        <c:v>10.400146490000004</c:v>
                      </c:pt>
                      <c:pt idx="3136">
                        <c:v>10.400146490000004</c:v>
                      </c:pt>
                      <c:pt idx="3137">
                        <c:v>10.400146490000004</c:v>
                      </c:pt>
                      <c:pt idx="3138">
                        <c:v>10.400146490000004</c:v>
                      </c:pt>
                      <c:pt idx="3139">
                        <c:v>10.400146490000004</c:v>
                      </c:pt>
                      <c:pt idx="3140">
                        <c:v>10.400146490000004</c:v>
                      </c:pt>
                      <c:pt idx="3141">
                        <c:v>10.400146490000004</c:v>
                      </c:pt>
                      <c:pt idx="3142">
                        <c:v>10.400146490000004</c:v>
                      </c:pt>
                      <c:pt idx="3143">
                        <c:v>10.400146490000004</c:v>
                      </c:pt>
                      <c:pt idx="3144">
                        <c:v>10.400146490000004</c:v>
                      </c:pt>
                      <c:pt idx="3145">
                        <c:v>10.400146490000004</c:v>
                      </c:pt>
                      <c:pt idx="3146">
                        <c:v>10.400146490000004</c:v>
                      </c:pt>
                      <c:pt idx="3147">
                        <c:v>10.400146490000004</c:v>
                      </c:pt>
                      <c:pt idx="3148">
                        <c:v>10.400146490000004</c:v>
                      </c:pt>
                      <c:pt idx="3149">
                        <c:v>10.400146490000004</c:v>
                      </c:pt>
                      <c:pt idx="3150">
                        <c:v>10.400146490000004</c:v>
                      </c:pt>
                      <c:pt idx="3151">
                        <c:v>10.400146490000004</c:v>
                      </c:pt>
                      <c:pt idx="3152">
                        <c:v>10.400146490000004</c:v>
                      </c:pt>
                      <c:pt idx="3153">
                        <c:v>10.400146490000004</c:v>
                      </c:pt>
                      <c:pt idx="3154">
                        <c:v>10.400146490000004</c:v>
                      </c:pt>
                      <c:pt idx="3155">
                        <c:v>10.400146490000004</c:v>
                      </c:pt>
                      <c:pt idx="3156">
                        <c:v>10.400146490000004</c:v>
                      </c:pt>
                      <c:pt idx="3157">
                        <c:v>10.400146490000004</c:v>
                      </c:pt>
                      <c:pt idx="3158">
                        <c:v>10.400146490000004</c:v>
                      </c:pt>
                      <c:pt idx="3159">
                        <c:v>10.400146490000004</c:v>
                      </c:pt>
                      <c:pt idx="3160">
                        <c:v>10.400146490000004</c:v>
                      </c:pt>
                      <c:pt idx="3161">
                        <c:v>10.400146490000004</c:v>
                      </c:pt>
                      <c:pt idx="3162">
                        <c:v>10.400146490000004</c:v>
                      </c:pt>
                      <c:pt idx="3163">
                        <c:v>10.400146490000004</c:v>
                      </c:pt>
                      <c:pt idx="3164">
                        <c:v>10.400146490000004</c:v>
                      </c:pt>
                      <c:pt idx="3165">
                        <c:v>10.400146490000004</c:v>
                      </c:pt>
                      <c:pt idx="3166">
                        <c:v>10.400146490000004</c:v>
                      </c:pt>
                      <c:pt idx="3167">
                        <c:v>10.400146490000004</c:v>
                      </c:pt>
                      <c:pt idx="3168">
                        <c:v>10.400146490000004</c:v>
                      </c:pt>
                      <c:pt idx="3169">
                        <c:v>10.400146490000004</c:v>
                      </c:pt>
                      <c:pt idx="3170">
                        <c:v>10.300048830000001</c:v>
                      </c:pt>
                      <c:pt idx="3171">
                        <c:v>10.400146490000004</c:v>
                      </c:pt>
                      <c:pt idx="3172">
                        <c:v>10.400146490000004</c:v>
                      </c:pt>
                      <c:pt idx="3173">
                        <c:v>10.400146490000004</c:v>
                      </c:pt>
                      <c:pt idx="3174">
                        <c:v>10.400146490000004</c:v>
                      </c:pt>
                      <c:pt idx="3175">
                        <c:v>10.400146490000004</c:v>
                      </c:pt>
                      <c:pt idx="3176">
                        <c:v>10.400146490000004</c:v>
                      </c:pt>
                      <c:pt idx="3177">
                        <c:v>10.400146490000004</c:v>
                      </c:pt>
                      <c:pt idx="3178">
                        <c:v>10.400146490000004</c:v>
                      </c:pt>
                      <c:pt idx="3179">
                        <c:v>10.400146490000004</c:v>
                      </c:pt>
                      <c:pt idx="3180">
                        <c:v>10.400146490000004</c:v>
                      </c:pt>
                      <c:pt idx="3181">
                        <c:v>10.300048830000001</c:v>
                      </c:pt>
                      <c:pt idx="3182">
                        <c:v>10.400146490000004</c:v>
                      </c:pt>
                      <c:pt idx="3183">
                        <c:v>10.300048830000001</c:v>
                      </c:pt>
                      <c:pt idx="3184">
                        <c:v>10.400146490000004</c:v>
                      </c:pt>
                      <c:pt idx="3185">
                        <c:v>10.300048830000001</c:v>
                      </c:pt>
                      <c:pt idx="3186">
                        <c:v>10.300048830000001</c:v>
                      </c:pt>
                      <c:pt idx="3187">
                        <c:v>10.300048830000001</c:v>
                      </c:pt>
                      <c:pt idx="3188">
                        <c:v>10.300048830000001</c:v>
                      </c:pt>
                      <c:pt idx="3189">
                        <c:v>10.300048830000001</c:v>
                      </c:pt>
                      <c:pt idx="3190">
                        <c:v>10.300048830000001</c:v>
                      </c:pt>
                      <c:pt idx="3191">
                        <c:v>10.300048830000001</c:v>
                      </c:pt>
                      <c:pt idx="3192">
                        <c:v>10.300048830000001</c:v>
                      </c:pt>
                      <c:pt idx="3193">
                        <c:v>10.300048830000001</c:v>
                      </c:pt>
                      <c:pt idx="3194">
                        <c:v>10.300048830000001</c:v>
                      </c:pt>
                      <c:pt idx="3195">
                        <c:v>10.300048830000001</c:v>
                      </c:pt>
                      <c:pt idx="3196">
                        <c:v>10.300048830000001</c:v>
                      </c:pt>
                      <c:pt idx="3197">
                        <c:v>10.300048830000001</c:v>
                      </c:pt>
                      <c:pt idx="3198">
                        <c:v>10.300048830000001</c:v>
                      </c:pt>
                      <c:pt idx="3199">
                        <c:v>10.300048830000001</c:v>
                      </c:pt>
                      <c:pt idx="3200">
                        <c:v>10.300048830000001</c:v>
                      </c:pt>
                      <c:pt idx="3201">
                        <c:v>10.300048830000001</c:v>
                      </c:pt>
                      <c:pt idx="3202">
                        <c:v>10.300048830000001</c:v>
                      </c:pt>
                      <c:pt idx="3203">
                        <c:v>10.300048830000001</c:v>
                      </c:pt>
                      <c:pt idx="3204">
                        <c:v>10.300048830000001</c:v>
                      </c:pt>
                      <c:pt idx="3205">
                        <c:v>10.300048830000001</c:v>
                      </c:pt>
                      <c:pt idx="3206">
                        <c:v>10.300048830000001</c:v>
                      </c:pt>
                      <c:pt idx="3207">
                        <c:v>10.300048830000001</c:v>
                      </c:pt>
                      <c:pt idx="3208">
                        <c:v>10.300048830000001</c:v>
                      </c:pt>
                      <c:pt idx="3209">
                        <c:v>10.300048830000001</c:v>
                      </c:pt>
                      <c:pt idx="3210">
                        <c:v>10.300048830000001</c:v>
                      </c:pt>
                      <c:pt idx="3211">
                        <c:v>10.300048830000001</c:v>
                      </c:pt>
                      <c:pt idx="3212">
                        <c:v>10.300048830000001</c:v>
                      </c:pt>
                      <c:pt idx="3213">
                        <c:v>10.300048830000001</c:v>
                      </c:pt>
                      <c:pt idx="3214">
                        <c:v>10.300048830000001</c:v>
                      </c:pt>
                      <c:pt idx="3215">
                        <c:v>10.300048830000001</c:v>
                      </c:pt>
                      <c:pt idx="3216">
                        <c:v>10.300048830000001</c:v>
                      </c:pt>
                      <c:pt idx="3217">
                        <c:v>10.300048830000001</c:v>
                      </c:pt>
                      <c:pt idx="3218">
                        <c:v>10.300048830000001</c:v>
                      </c:pt>
                      <c:pt idx="3219">
                        <c:v>10.300048830000001</c:v>
                      </c:pt>
                      <c:pt idx="3220">
                        <c:v>10.300048830000001</c:v>
                      </c:pt>
                      <c:pt idx="3221">
                        <c:v>10.300048830000001</c:v>
                      </c:pt>
                      <c:pt idx="3222">
                        <c:v>10.300048830000001</c:v>
                      </c:pt>
                      <c:pt idx="3223">
                        <c:v>10.300048830000001</c:v>
                      </c:pt>
                      <c:pt idx="3224">
                        <c:v>10.300048830000001</c:v>
                      </c:pt>
                      <c:pt idx="3225">
                        <c:v>10.300048830000001</c:v>
                      </c:pt>
                      <c:pt idx="3226">
                        <c:v>10.300048830000001</c:v>
                      </c:pt>
                      <c:pt idx="3227">
                        <c:v>10.300048830000001</c:v>
                      </c:pt>
                      <c:pt idx="3228">
                        <c:v>10.300048830000001</c:v>
                      </c:pt>
                      <c:pt idx="3229">
                        <c:v>10.300048830000001</c:v>
                      </c:pt>
                      <c:pt idx="3230">
                        <c:v>10.300048830000001</c:v>
                      </c:pt>
                      <c:pt idx="3231">
                        <c:v>10.300048830000001</c:v>
                      </c:pt>
                      <c:pt idx="3232">
                        <c:v>10.300048830000001</c:v>
                      </c:pt>
                      <c:pt idx="3233">
                        <c:v>10.300048830000001</c:v>
                      </c:pt>
                      <c:pt idx="3234">
                        <c:v>10.300048830000001</c:v>
                      </c:pt>
                      <c:pt idx="3235">
                        <c:v>10.300048830000001</c:v>
                      </c:pt>
                      <c:pt idx="3236">
                        <c:v>10.300048830000001</c:v>
                      </c:pt>
                      <c:pt idx="3237">
                        <c:v>10.300048830000001</c:v>
                      </c:pt>
                      <c:pt idx="3238">
                        <c:v>10.300048830000001</c:v>
                      </c:pt>
                      <c:pt idx="3239">
                        <c:v>10.200195309999998</c:v>
                      </c:pt>
                      <c:pt idx="3240">
                        <c:v>10.200195309999998</c:v>
                      </c:pt>
                      <c:pt idx="3241">
                        <c:v>10.300048830000001</c:v>
                      </c:pt>
                      <c:pt idx="3242">
                        <c:v>10.300048830000001</c:v>
                      </c:pt>
                      <c:pt idx="3243">
                        <c:v>10.200195309999998</c:v>
                      </c:pt>
                      <c:pt idx="3244">
                        <c:v>10.200195309999998</c:v>
                      </c:pt>
                      <c:pt idx="3245">
                        <c:v>10.300048830000001</c:v>
                      </c:pt>
                      <c:pt idx="3246">
                        <c:v>10.300048830000001</c:v>
                      </c:pt>
                      <c:pt idx="3247">
                        <c:v>10.200195309999998</c:v>
                      </c:pt>
                      <c:pt idx="3248">
                        <c:v>10.300048830000001</c:v>
                      </c:pt>
                      <c:pt idx="3249">
                        <c:v>10.300048830000001</c:v>
                      </c:pt>
                      <c:pt idx="3250">
                        <c:v>10.300048830000001</c:v>
                      </c:pt>
                      <c:pt idx="3251">
                        <c:v>10.200195309999998</c:v>
                      </c:pt>
                      <c:pt idx="3252">
                        <c:v>10.200195309999998</c:v>
                      </c:pt>
                      <c:pt idx="3253">
                        <c:v>10.300048830000001</c:v>
                      </c:pt>
                      <c:pt idx="3254">
                        <c:v>10.200195309999998</c:v>
                      </c:pt>
                      <c:pt idx="3255">
                        <c:v>10.200195309999998</c:v>
                      </c:pt>
                      <c:pt idx="3256">
                        <c:v>10.200195309999998</c:v>
                      </c:pt>
                      <c:pt idx="3257">
                        <c:v>10.200195309999998</c:v>
                      </c:pt>
                      <c:pt idx="3258">
                        <c:v>10.200195309999998</c:v>
                      </c:pt>
                      <c:pt idx="3259">
                        <c:v>10.200195309999998</c:v>
                      </c:pt>
                      <c:pt idx="3260">
                        <c:v>10.200195309999998</c:v>
                      </c:pt>
                      <c:pt idx="3261">
                        <c:v>10.200195309999998</c:v>
                      </c:pt>
                      <c:pt idx="3262">
                        <c:v>10.200195309999998</c:v>
                      </c:pt>
                      <c:pt idx="3263">
                        <c:v>10.200195309999998</c:v>
                      </c:pt>
                      <c:pt idx="3264">
                        <c:v>10.200195309999998</c:v>
                      </c:pt>
                      <c:pt idx="3265">
                        <c:v>10.200195309999998</c:v>
                      </c:pt>
                      <c:pt idx="3266">
                        <c:v>10.200195309999998</c:v>
                      </c:pt>
                      <c:pt idx="3267">
                        <c:v>10.200195309999998</c:v>
                      </c:pt>
                      <c:pt idx="3268">
                        <c:v>10.200195309999998</c:v>
                      </c:pt>
                      <c:pt idx="3269">
                        <c:v>10.200195309999998</c:v>
                      </c:pt>
                      <c:pt idx="3270">
                        <c:v>10.200195309999998</c:v>
                      </c:pt>
                      <c:pt idx="3271">
                        <c:v>10.200195309999998</c:v>
                      </c:pt>
                      <c:pt idx="3272">
                        <c:v>10.200195309999998</c:v>
                      </c:pt>
                      <c:pt idx="3273">
                        <c:v>10.200195309999998</c:v>
                      </c:pt>
                      <c:pt idx="3274">
                        <c:v>10.200195309999998</c:v>
                      </c:pt>
                      <c:pt idx="3275">
                        <c:v>10.200195309999998</c:v>
                      </c:pt>
                      <c:pt idx="3276">
                        <c:v>10.200195309999998</c:v>
                      </c:pt>
                      <c:pt idx="3277">
                        <c:v>10.200195309999998</c:v>
                      </c:pt>
                      <c:pt idx="3278">
                        <c:v>10.200195309999998</c:v>
                      </c:pt>
                      <c:pt idx="3279">
                        <c:v>10.200195309999998</c:v>
                      </c:pt>
                      <c:pt idx="3280">
                        <c:v>10.200195309999998</c:v>
                      </c:pt>
                      <c:pt idx="3281">
                        <c:v>10.200195309999998</c:v>
                      </c:pt>
                      <c:pt idx="3282">
                        <c:v>10.200195309999998</c:v>
                      </c:pt>
                      <c:pt idx="3283">
                        <c:v>10.200195309999998</c:v>
                      </c:pt>
                      <c:pt idx="3284">
                        <c:v>10.200195309999998</c:v>
                      </c:pt>
                      <c:pt idx="3285">
                        <c:v>10.200195309999998</c:v>
                      </c:pt>
                      <c:pt idx="3286">
                        <c:v>10.200195309999998</c:v>
                      </c:pt>
                      <c:pt idx="3287">
                        <c:v>10.200195309999998</c:v>
                      </c:pt>
                      <c:pt idx="3288">
                        <c:v>10.200195309999998</c:v>
                      </c:pt>
                      <c:pt idx="3289">
                        <c:v>10.200195309999998</c:v>
                      </c:pt>
                      <c:pt idx="3290">
                        <c:v>10.200195309999998</c:v>
                      </c:pt>
                      <c:pt idx="3291">
                        <c:v>10.200195309999998</c:v>
                      </c:pt>
                      <c:pt idx="3292">
                        <c:v>10.200195309999998</c:v>
                      </c:pt>
                      <c:pt idx="3293">
                        <c:v>10.200195309999998</c:v>
                      </c:pt>
                      <c:pt idx="3294">
                        <c:v>10.200195309999998</c:v>
                      </c:pt>
                      <c:pt idx="3295">
                        <c:v>10.200195309999998</c:v>
                      </c:pt>
                      <c:pt idx="3296">
                        <c:v>10.200195309999998</c:v>
                      </c:pt>
                      <c:pt idx="3297">
                        <c:v>10.200195309999998</c:v>
                      </c:pt>
                      <c:pt idx="3298">
                        <c:v>10.200195309999998</c:v>
                      </c:pt>
                      <c:pt idx="3299">
                        <c:v>10.100097660000003</c:v>
                      </c:pt>
                      <c:pt idx="3300">
                        <c:v>10.200195309999998</c:v>
                      </c:pt>
                      <c:pt idx="3301">
                        <c:v>10.200195309999998</c:v>
                      </c:pt>
                      <c:pt idx="3302">
                        <c:v>10.200195309999998</c:v>
                      </c:pt>
                      <c:pt idx="3303">
                        <c:v>10.200195309999998</c:v>
                      </c:pt>
                      <c:pt idx="3304">
                        <c:v>10.200195309999998</c:v>
                      </c:pt>
                      <c:pt idx="3305">
                        <c:v>10.200195309999998</c:v>
                      </c:pt>
                      <c:pt idx="3306">
                        <c:v>10.200195309999998</c:v>
                      </c:pt>
                      <c:pt idx="3307">
                        <c:v>10.100097660000003</c:v>
                      </c:pt>
                      <c:pt idx="3308">
                        <c:v>10.200195309999998</c:v>
                      </c:pt>
                      <c:pt idx="3309">
                        <c:v>10.200195309999998</c:v>
                      </c:pt>
                      <c:pt idx="3310">
                        <c:v>10.200195309999998</c:v>
                      </c:pt>
                      <c:pt idx="3311">
                        <c:v>10.200195309999998</c:v>
                      </c:pt>
                      <c:pt idx="3312">
                        <c:v>10.200195309999998</c:v>
                      </c:pt>
                      <c:pt idx="3313">
                        <c:v>10.200195309999998</c:v>
                      </c:pt>
                      <c:pt idx="3314">
                        <c:v>10.100097660000003</c:v>
                      </c:pt>
                      <c:pt idx="3315">
                        <c:v>10.200195309999998</c:v>
                      </c:pt>
                      <c:pt idx="3316">
                        <c:v>10.100097660000003</c:v>
                      </c:pt>
                      <c:pt idx="3317">
                        <c:v>10.100097660000003</c:v>
                      </c:pt>
                      <c:pt idx="3318">
                        <c:v>10.100097660000003</c:v>
                      </c:pt>
                      <c:pt idx="3319">
                        <c:v>10.100097660000003</c:v>
                      </c:pt>
                      <c:pt idx="3320">
                        <c:v>10.100097660000003</c:v>
                      </c:pt>
                      <c:pt idx="3321">
                        <c:v>10.100097660000003</c:v>
                      </c:pt>
                      <c:pt idx="3322">
                        <c:v>10.100097660000003</c:v>
                      </c:pt>
                      <c:pt idx="3323">
                        <c:v>10.100097660000003</c:v>
                      </c:pt>
                      <c:pt idx="3324">
                        <c:v>10.100097660000003</c:v>
                      </c:pt>
                      <c:pt idx="3325">
                        <c:v>10.100097660000003</c:v>
                      </c:pt>
                      <c:pt idx="3326">
                        <c:v>10.100097660000003</c:v>
                      </c:pt>
                      <c:pt idx="3327">
                        <c:v>10.100097660000003</c:v>
                      </c:pt>
                      <c:pt idx="3328">
                        <c:v>10.100097660000003</c:v>
                      </c:pt>
                      <c:pt idx="3329">
                        <c:v>10.100097660000003</c:v>
                      </c:pt>
                      <c:pt idx="3330">
                        <c:v>10.100097660000003</c:v>
                      </c:pt>
                      <c:pt idx="3331">
                        <c:v>10.100097660000003</c:v>
                      </c:pt>
                      <c:pt idx="3332">
                        <c:v>10.100097660000003</c:v>
                      </c:pt>
                      <c:pt idx="3333">
                        <c:v>10.100097660000003</c:v>
                      </c:pt>
                      <c:pt idx="3334">
                        <c:v>10.100097660000003</c:v>
                      </c:pt>
                      <c:pt idx="3335">
                        <c:v>10.100097660000003</c:v>
                      </c:pt>
                      <c:pt idx="3336">
                        <c:v>10.100097660000003</c:v>
                      </c:pt>
                      <c:pt idx="3337">
                        <c:v>10.100097660000003</c:v>
                      </c:pt>
                      <c:pt idx="3338">
                        <c:v>10.100097660000003</c:v>
                      </c:pt>
                      <c:pt idx="3339">
                        <c:v>10.100097660000003</c:v>
                      </c:pt>
                      <c:pt idx="3340">
                        <c:v>10.100097660000003</c:v>
                      </c:pt>
                      <c:pt idx="3341">
                        <c:v>10.100097660000003</c:v>
                      </c:pt>
                      <c:pt idx="3342">
                        <c:v>10.100097660000003</c:v>
                      </c:pt>
                      <c:pt idx="3343">
                        <c:v>10.100097660000003</c:v>
                      </c:pt>
                      <c:pt idx="3344">
                        <c:v>10.100097660000003</c:v>
                      </c:pt>
                      <c:pt idx="3345">
                        <c:v>10.100097660000003</c:v>
                      </c:pt>
                      <c:pt idx="3346">
                        <c:v>10.100097660000003</c:v>
                      </c:pt>
                      <c:pt idx="3347">
                        <c:v>10.100097660000003</c:v>
                      </c:pt>
                      <c:pt idx="3348">
                        <c:v>10.100097660000003</c:v>
                      </c:pt>
                      <c:pt idx="3349">
                        <c:v>10.100097660000003</c:v>
                      </c:pt>
                      <c:pt idx="3350">
                        <c:v>10.100097660000003</c:v>
                      </c:pt>
                      <c:pt idx="3351">
                        <c:v>10.100097660000003</c:v>
                      </c:pt>
                      <c:pt idx="3352">
                        <c:v>10.100097660000003</c:v>
                      </c:pt>
                      <c:pt idx="3353">
                        <c:v>10.100097660000003</c:v>
                      </c:pt>
                      <c:pt idx="3354">
                        <c:v>10.100097660000003</c:v>
                      </c:pt>
                      <c:pt idx="3355">
                        <c:v>10.100097660000003</c:v>
                      </c:pt>
                      <c:pt idx="3356">
                        <c:v>10.100097660000003</c:v>
                      </c:pt>
                      <c:pt idx="3357">
                        <c:v>10.100097660000003</c:v>
                      </c:pt>
                      <c:pt idx="3358">
                        <c:v>10.100097660000003</c:v>
                      </c:pt>
                      <c:pt idx="3359">
                        <c:v>10.100097660000003</c:v>
                      </c:pt>
                      <c:pt idx="3360">
                        <c:v>10.100097660000003</c:v>
                      </c:pt>
                      <c:pt idx="3361">
                        <c:v>10.100097660000003</c:v>
                      </c:pt>
                      <c:pt idx="3362">
                        <c:v>10.100097660000003</c:v>
                      </c:pt>
                      <c:pt idx="3363">
                        <c:v>10.100097660000003</c:v>
                      </c:pt>
                      <c:pt idx="3364">
                        <c:v>10.100097660000003</c:v>
                      </c:pt>
                      <c:pt idx="3365">
                        <c:v>10.100097660000003</c:v>
                      </c:pt>
                      <c:pt idx="3366">
                        <c:v>10.100097660000003</c:v>
                      </c:pt>
                      <c:pt idx="3367">
                        <c:v>10.100097660000003</c:v>
                      </c:pt>
                      <c:pt idx="3368">
                        <c:v>10.100097660000003</c:v>
                      </c:pt>
                      <c:pt idx="3369">
                        <c:v>10.100097660000003</c:v>
                      </c:pt>
                      <c:pt idx="3370">
                        <c:v>10.100097660000003</c:v>
                      </c:pt>
                      <c:pt idx="3371">
                        <c:v>10.100097660000003</c:v>
                      </c:pt>
                      <c:pt idx="3372">
                        <c:v>10.100097660000003</c:v>
                      </c:pt>
                      <c:pt idx="3373">
                        <c:v>10.100097660000003</c:v>
                      </c:pt>
                      <c:pt idx="3374">
                        <c:v>10.100097660000003</c:v>
                      </c:pt>
                      <c:pt idx="3375">
                        <c:v>10.100097660000003</c:v>
                      </c:pt>
                      <c:pt idx="3376">
                        <c:v>10.100097660000003</c:v>
                      </c:pt>
                      <c:pt idx="3377">
                        <c:v>10.100097660000003</c:v>
                      </c:pt>
                      <c:pt idx="3378">
                        <c:v>10.100097660000003</c:v>
                      </c:pt>
                      <c:pt idx="3379">
                        <c:v>10.100097660000003</c:v>
                      </c:pt>
                      <c:pt idx="3380">
                        <c:v>10.00024414</c:v>
                      </c:pt>
                      <c:pt idx="3381">
                        <c:v>10.00024414</c:v>
                      </c:pt>
                      <c:pt idx="3382">
                        <c:v>10.100097660000003</c:v>
                      </c:pt>
                      <c:pt idx="3383">
                        <c:v>10.100097660000003</c:v>
                      </c:pt>
                      <c:pt idx="3384">
                        <c:v>10.00024414</c:v>
                      </c:pt>
                      <c:pt idx="3385">
                        <c:v>10.100097660000003</c:v>
                      </c:pt>
                      <c:pt idx="3386">
                        <c:v>10.00024414</c:v>
                      </c:pt>
                      <c:pt idx="3387">
                        <c:v>10.00024414</c:v>
                      </c:pt>
                      <c:pt idx="3388">
                        <c:v>10.00024414</c:v>
                      </c:pt>
                      <c:pt idx="3389">
                        <c:v>10.00024414</c:v>
                      </c:pt>
                      <c:pt idx="3390">
                        <c:v>10.100097660000003</c:v>
                      </c:pt>
                      <c:pt idx="3391">
                        <c:v>10.00024414</c:v>
                      </c:pt>
                      <c:pt idx="3392">
                        <c:v>10.00024414</c:v>
                      </c:pt>
                      <c:pt idx="3393">
                        <c:v>10.00024414</c:v>
                      </c:pt>
                      <c:pt idx="3394">
                        <c:v>10.00024414</c:v>
                      </c:pt>
                      <c:pt idx="3395">
                        <c:v>10.00024414</c:v>
                      </c:pt>
                      <c:pt idx="3396">
                        <c:v>10.00024414</c:v>
                      </c:pt>
                      <c:pt idx="3397">
                        <c:v>10.00024414</c:v>
                      </c:pt>
                      <c:pt idx="3398">
                        <c:v>10.00024414</c:v>
                      </c:pt>
                      <c:pt idx="3399">
                        <c:v>10.00024414</c:v>
                      </c:pt>
                      <c:pt idx="3400">
                        <c:v>10.00024414</c:v>
                      </c:pt>
                      <c:pt idx="3401">
                        <c:v>10.00024414</c:v>
                      </c:pt>
                      <c:pt idx="3402">
                        <c:v>10.00024414</c:v>
                      </c:pt>
                      <c:pt idx="3403">
                        <c:v>10.00024414</c:v>
                      </c:pt>
                      <c:pt idx="3404">
                        <c:v>10.00024414</c:v>
                      </c:pt>
                      <c:pt idx="3405">
                        <c:v>10.00024414</c:v>
                      </c:pt>
                      <c:pt idx="3406">
                        <c:v>10.00024414</c:v>
                      </c:pt>
                      <c:pt idx="3407">
                        <c:v>10.00024414</c:v>
                      </c:pt>
                      <c:pt idx="3408">
                        <c:v>10.00024414</c:v>
                      </c:pt>
                      <c:pt idx="3409">
                        <c:v>10.00024414</c:v>
                      </c:pt>
                      <c:pt idx="3410">
                        <c:v>10.00024414</c:v>
                      </c:pt>
                      <c:pt idx="3411">
                        <c:v>10.00024414</c:v>
                      </c:pt>
                      <c:pt idx="3412">
                        <c:v>10.00024414</c:v>
                      </c:pt>
                      <c:pt idx="3413">
                        <c:v>10.00024414</c:v>
                      </c:pt>
                      <c:pt idx="3414">
                        <c:v>10.00024414</c:v>
                      </c:pt>
                      <c:pt idx="3415">
                        <c:v>10.00024414</c:v>
                      </c:pt>
                      <c:pt idx="3416">
                        <c:v>10.00024414</c:v>
                      </c:pt>
                      <c:pt idx="3417">
                        <c:v>10.00024414</c:v>
                      </c:pt>
                      <c:pt idx="3418">
                        <c:v>10.00024414</c:v>
                      </c:pt>
                      <c:pt idx="3419">
                        <c:v>10.00024414</c:v>
                      </c:pt>
                      <c:pt idx="3420">
                        <c:v>10.00024414</c:v>
                      </c:pt>
                      <c:pt idx="3421">
                        <c:v>10.00024414</c:v>
                      </c:pt>
                      <c:pt idx="3422">
                        <c:v>10.00024414</c:v>
                      </c:pt>
                      <c:pt idx="3423">
                        <c:v>10.00024414</c:v>
                      </c:pt>
                      <c:pt idx="3424">
                        <c:v>10.00024414</c:v>
                      </c:pt>
                      <c:pt idx="3425">
                        <c:v>10.00024414</c:v>
                      </c:pt>
                      <c:pt idx="3426">
                        <c:v>10.00024414</c:v>
                      </c:pt>
                      <c:pt idx="3427">
                        <c:v>10.00024414</c:v>
                      </c:pt>
                      <c:pt idx="3428">
                        <c:v>10.00024414</c:v>
                      </c:pt>
                      <c:pt idx="3429">
                        <c:v>10.00024414</c:v>
                      </c:pt>
                      <c:pt idx="3430">
                        <c:v>10.00024414</c:v>
                      </c:pt>
                      <c:pt idx="3431">
                        <c:v>10.00024414</c:v>
                      </c:pt>
                      <c:pt idx="3432">
                        <c:v>10.00024414</c:v>
                      </c:pt>
                      <c:pt idx="3433">
                        <c:v>10.00024414</c:v>
                      </c:pt>
                      <c:pt idx="3434">
                        <c:v>10.00024414</c:v>
                      </c:pt>
                      <c:pt idx="3435">
                        <c:v>10.00024414</c:v>
                      </c:pt>
                      <c:pt idx="3436">
                        <c:v>10.00024414</c:v>
                      </c:pt>
                      <c:pt idx="3437">
                        <c:v>10.00024414</c:v>
                      </c:pt>
                      <c:pt idx="3438">
                        <c:v>10.00024414</c:v>
                      </c:pt>
                      <c:pt idx="3439">
                        <c:v>10.00024414</c:v>
                      </c:pt>
                      <c:pt idx="3440">
                        <c:v>10.00024414</c:v>
                      </c:pt>
                      <c:pt idx="3441">
                        <c:v>10.00024414</c:v>
                      </c:pt>
                      <c:pt idx="3442">
                        <c:v>10.00024414</c:v>
                      </c:pt>
                      <c:pt idx="3443">
                        <c:v>10.00024414</c:v>
                      </c:pt>
                      <c:pt idx="3444">
                        <c:v>10.00024414</c:v>
                      </c:pt>
                      <c:pt idx="3445">
                        <c:v>10.00024414</c:v>
                      </c:pt>
                      <c:pt idx="3446">
                        <c:v>10.00024414</c:v>
                      </c:pt>
                      <c:pt idx="3447">
                        <c:v>10.00024414</c:v>
                      </c:pt>
                      <c:pt idx="3448">
                        <c:v>10.00024414</c:v>
                      </c:pt>
                      <c:pt idx="3449">
                        <c:v>10.00024414</c:v>
                      </c:pt>
                      <c:pt idx="3450">
                        <c:v>10.00024414</c:v>
                      </c:pt>
                      <c:pt idx="3451">
                        <c:v>10.00024414</c:v>
                      </c:pt>
                      <c:pt idx="3452">
                        <c:v>9.9001464900000045</c:v>
                      </c:pt>
                      <c:pt idx="3453">
                        <c:v>9.9001464900000045</c:v>
                      </c:pt>
                      <c:pt idx="3454">
                        <c:v>10.00024414</c:v>
                      </c:pt>
                      <c:pt idx="3455">
                        <c:v>9.9001464900000045</c:v>
                      </c:pt>
                      <c:pt idx="3456">
                        <c:v>10.00024414</c:v>
                      </c:pt>
                      <c:pt idx="3457">
                        <c:v>9.9001464900000045</c:v>
                      </c:pt>
                      <c:pt idx="3458">
                        <c:v>9.9001464900000045</c:v>
                      </c:pt>
                      <c:pt idx="3459">
                        <c:v>9.9001464900000045</c:v>
                      </c:pt>
                      <c:pt idx="3460">
                        <c:v>9.9001464900000045</c:v>
                      </c:pt>
                      <c:pt idx="3461">
                        <c:v>9.9001464900000045</c:v>
                      </c:pt>
                      <c:pt idx="3462">
                        <c:v>9.9001464900000045</c:v>
                      </c:pt>
                      <c:pt idx="3463">
                        <c:v>9.9001464900000045</c:v>
                      </c:pt>
                      <c:pt idx="3464">
                        <c:v>9.9001464900000045</c:v>
                      </c:pt>
                      <c:pt idx="3465">
                        <c:v>9.9001464900000045</c:v>
                      </c:pt>
                      <c:pt idx="3466">
                        <c:v>9.9001464900000045</c:v>
                      </c:pt>
                      <c:pt idx="3467">
                        <c:v>9.9001464900000045</c:v>
                      </c:pt>
                      <c:pt idx="3468">
                        <c:v>9.9001464900000045</c:v>
                      </c:pt>
                      <c:pt idx="3469">
                        <c:v>9.9001464900000045</c:v>
                      </c:pt>
                      <c:pt idx="3470">
                        <c:v>9.9001464900000045</c:v>
                      </c:pt>
                      <c:pt idx="3471">
                        <c:v>9.9001464900000045</c:v>
                      </c:pt>
                      <c:pt idx="3472">
                        <c:v>9.9001464900000045</c:v>
                      </c:pt>
                      <c:pt idx="3473">
                        <c:v>9.9001464900000045</c:v>
                      </c:pt>
                      <c:pt idx="3474">
                        <c:v>9.9001464900000045</c:v>
                      </c:pt>
                      <c:pt idx="3475">
                        <c:v>9.9001464900000045</c:v>
                      </c:pt>
                      <c:pt idx="3476">
                        <c:v>9.9001464900000045</c:v>
                      </c:pt>
                      <c:pt idx="3477">
                        <c:v>9.9001464900000045</c:v>
                      </c:pt>
                      <c:pt idx="3478">
                        <c:v>9.9001464900000045</c:v>
                      </c:pt>
                      <c:pt idx="3479">
                        <c:v>9.9001464900000045</c:v>
                      </c:pt>
                      <c:pt idx="3480">
                        <c:v>9.9001464900000045</c:v>
                      </c:pt>
                      <c:pt idx="3481">
                        <c:v>9.9001464900000045</c:v>
                      </c:pt>
                      <c:pt idx="3482">
                        <c:v>9.9001464900000045</c:v>
                      </c:pt>
                      <c:pt idx="3483">
                        <c:v>9.9001464900000045</c:v>
                      </c:pt>
                      <c:pt idx="3484">
                        <c:v>9.9001464900000045</c:v>
                      </c:pt>
                      <c:pt idx="3485">
                        <c:v>9.9001464900000045</c:v>
                      </c:pt>
                      <c:pt idx="3486">
                        <c:v>9.9001464900000045</c:v>
                      </c:pt>
                      <c:pt idx="3487">
                        <c:v>9.9001464900000045</c:v>
                      </c:pt>
                      <c:pt idx="3488">
                        <c:v>9.9001464900000045</c:v>
                      </c:pt>
                      <c:pt idx="3489">
                        <c:v>9.9001464900000045</c:v>
                      </c:pt>
                      <c:pt idx="3490">
                        <c:v>9.9001464900000045</c:v>
                      </c:pt>
                      <c:pt idx="3491">
                        <c:v>9.9001464900000045</c:v>
                      </c:pt>
                      <c:pt idx="3492">
                        <c:v>9.9001464900000045</c:v>
                      </c:pt>
                      <c:pt idx="3493">
                        <c:v>9.9001464900000045</c:v>
                      </c:pt>
                      <c:pt idx="3494">
                        <c:v>9.9001464900000045</c:v>
                      </c:pt>
                      <c:pt idx="3495">
                        <c:v>9.9001464900000045</c:v>
                      </c:pt>
                      <c:pt idx="3496">
                        <c:v>9.9001464900000045</c:v>
                      </c:pt>
                      <c:pt idx="3497">
                        <c:v>9.9001464900000045</c:v>
                      </c:pt>
                      <c:pt idx="3498">
                        <c:v>9.9001464900000045</c:v>
                      </c:pt>
                      <c:pt idx="3499">
                        <c:v>9.9001464900000045</c:v>
                      </c:pt>
                      <c:pt idx="3500">
                        <c:v>9.9001464900000045</c:v>
                      </c:pt>
                      <c:pt idx="3501">
                        <c:v>9.9001464900000045</c:v>
                      </c:pt>
                      <c:pt idx="3502">
                        <c:v>9.9001464900000045</c:v>
                      </c:pt>
                      <c:pt idx="3503">
                        <c:v>9.9001464900000045</c:v>
                      </c:pt>
                      <c:pt idx="3504">
                        <c:v>9.9001464900000045</c:v>
                      </c:pt>
                      <c:pt idx="3505">
                        <c:v>9.9001464900000045</c:v>
                      </c:pt>
                      <c:pt idx="3506">
                        <c:v>9.9001464900000045</c:v>
                      </c:pt>
                      <c:pt idx="3507">
                        <c:v>9.9001464900000045</c:v>
                      </c:pt>
                      <c:pt idx="3508">
                        <c:v>9.9001464900000045</c:v>
                      </c:pt>
                      <c:pt idx="3509">
                        <c:v>9.9001464900000045</c:v>
                      </c:pt>
                      <c:pt idx="3510">
                        <c:v>9.9001464900000045</c:v>
                      </c:pt>
                      <c:pt idx="3511">
                        <c:v>9.9001464900000045</c:v>
                      </c:pt>
                      <c:pt idx="3512">
                        <c:v>9.9001464900000045</c:v>
                      </c:pt>
                      <c:pt idx="3513">
                        <c:v>9.9001464900000045</c:v>
                      </c:pt>
                      <c:pt idx="3514">
                        <c:v>9.9001464900000045</c:v>
                      </c:pt>
                      <c:pt idx="3515">
                        <c:v>9.9001464900000045</c:v>
                      </c:pt>
                      <c:pt idx="3516">
                        <c:v>9.9001464900000045</c:v>
                      </c:pt>
                      <c:pt idx="3517">
                        <c:v>9.9001464900000045</c:v>
                      </c:pt>
                      <c:pt idx="3518">
                        <c:v>9.9001464900000045</c:v>
                      </c:pt>
                      <c:pt idx="3519">
                        <c:v>9.9001464900000045</c:v>
                      </c:pt>
                      <c:pt idx="3520">
                        <c:v>9.9001464900000045</c:v>
                      </c:pt>
                      <c:pt idx="3521">
                        <c:v>9.9001464900000045</c:v>
                      </c:pt>
                      <c:pt idx="3522">
                        <c:v>9.8000488300000015</c:v>
                      </c:pt>
                      <c:pt idx="3523">
                        <c:v>9.9001464900000045</c:v>
                      </c:pt>
                      <c:pt idx="3524">
                        <c:v>9.8000488300000015</c:v>
                      </c:pt>
                      <c:pt idx="3525">
                        <c:v>9.8000488300000015</c:v>
                      </c:pt>
                      <c:pt idx="3526">
                        <c:v>9.8000488300000015</c:v>
                      </c:pt>
                      <c:pt idx="3527">
                        <c:v>9.8000488300000015</c:v>
                      </c:pt>
                      <c:pt idx="3528">
                        <c:v>9.8000488300000015</c:v>
                      </c:pt>
                      <c:pt idx="3529">
                        <c:v>9.8000488300000015</c:v>
                      </c:pt>
                      <c:pt idx="3530">
                        <c:v>9.8000488300000015</c:v>
                      </c:pt>
                      <c:pt idx="3531">
                        <c:v>9.8000488300000015</c:v>
                      </c:pt>
                      <c:pt idx="3532">
                        <c:v>9.8000488300000015</c:v>
                      </c:pt>
                      <c:pt idx="3533">
                        <c:v>9.8000488300000015</c:v>
                      </c:pt>
                      <c:pt idx="3534">
                        <c:v>9.8000488300000015</c:v>
                      </c:pt>
                      <c:pt idx="3535">
                        <c:v>9.8000488300000015</c:v>
                      </c:pt>
                      <c:pt idx="3536">
                        <c:v>9.8000488300000015</c:v>
                      </c:pt>
                      <c:pt idx="3537">
                        <c:v>9.8000488300000015</c:v>
                      </c:pt>
                      <c:pt idx="3538">
                        <c:v>9.8000488300000015</c:v>
                      </c:pt>
                      <c:pt idx="3539">
                        <c:v>9.8000488300000015</c:v>
                      </c:pt>
                      <c:pt idx="3540">
                        <c:v>9.8000488300000015</c:v>
                      </c:pt>
                      <c:pt idx="3541">
                        <c:v>9.8000488300000015</c:v>
                      </c:pt>
                      <c:pt idx="3542">
                        <c:v>9.8000488300000015</c:v>
                      </c:pt>
                      <c:pt idx="3543">
                        <c:v>9.8000488300000015</c:v>
                      </c:pt>
                      <c:pt idx="3544">
                        <c:v>9.8000488300000015</c:v>
                      </c:pt>
                      <c:pt idx="3545">
                        <c:v>9.8000488300000015</c:v>
                      </c:pt>
                      <c:pt idx="3546">
                        <c:v>9.8000488300000015</c:v>
                      </c:pt>
                      <c:pt idx="3547">
                        <c:v>9.8000488300000015</c:v>
                      </c:pt>
                      <c:pt idx="3548">
                        <c:v>9.8000488300000015</c:v>
                      </c:pt>
                      <c:pt idx="3549">
                        <c:v>9.8000488300000015</c:v>
                      </c:pt>
                      <c:pt idx="3550">
                        <c:v>9.8000488300000015</c:v>
                      </c:pt>
                      <c:pt idx="3551">
                        <c:v>9.8000488300000015</c:v>
                      </c:pt>
                      <c:pt idx="3552">
                        <c:v>9.8000488300000015</c:v>
                      </c:pt>
                      <c:pt idx="3553">
                        <c:v>9.8000488300000015</c:v>
                      </c:pt>
                      <c:pt idx="3554">
                        <c:v>9.8000488300000015</c:v>
                      </c:pt>
                      <c:pt idx="3555">
                        <c:v>9.8000488300000015</c:v>
                      </c:pt>
                      <c:pt idx="3556">
                        <c:v>9.8000488300000015</c:v>
                      </c:pt>
                      <c:pt idx="3557">
                        <c:v>9.8000488300000015</c:v>
                      </c:pt>
                      <c:pt idx="3558">
                        <c:v>9.8000488300000015</c:v>
                      </c:pt>
                      <c:pt idx="3559">
                        <c:v>9.8000488300000015</c:v>
                      </c:pt>
                      <c:pt idx="3560">
                        <c:v>9.8000488300000015</c:v>
                      </c:pt>
                      <c:pt idx="3561">
                        <c:v>9.8000488300000015</c:v>
                      </c:pt>
                      <c:pt idx="3562">
                        <c:v>9.8000488300000015</c:v>
                      </c:pt>
                      <c:pt idx="3563">
                        <c:v>9.8000488300000015</c:v>
                      </c:pt>
                      <c:pt idx="3564">
                        <c:v>9.8000488300000015</c:v>
                      </c:pt>
                      <c:pt idx="3565">
                        <c:v>9.8000488300000015</c:v>
                      </c:pt>
                      <c:pt idx="3566">
                        <c:v>9.8000488300000015</c:v>
                      </c:pt>
                      <c:pt idx="3567">
                        <c:v>9.8000488300000015</c:v>
                      </c:pt>
                      <c:pt idx="3568">
                        <c:v>9.8000488300000015</c:v>
                      </c:pt>
                      <c:pt idx="3569">
                        <c:v>9.8000488300000015</c:v>
                      </c:pt>
                      <c:pt idx="3570">
                        <c:v>9.8000488300000015</c:v>
                      </c:pt>
                      <c:pt idx="3571">
                        <c:v>9.8000488300000015</c:v>
                      </c:pt>
                      <c:pt idx="3572">
                        <c:v>9.8000488300000015</c:v>
                      </c:pt>
                      <c:pt idx="3573">
                        <c:v>9.8000488300000015</c:v>
                      </c:pt>
                      <c:pt idx="3574">
                        <c:v>9.8000488300000015</c:v>
                      </c:pt>
                      <c:pt idx="3575">
                        <c:v>9.8000488300000015</c:v>
                      </c:pt>
                      <c:pt idx="3576">
                        <c:v>9.8000488300000015</c:v>
                      </c:pt>
                      <c:pt idx="3577">
                        <c:v>9.8000488300000015</c:v>
                      </c:pt>
                      <c:pt idx="3578">
                        <c:v>9.8000488300000015</c:v>
                      </c:pt>
                      <c:pt idx="3579">
                        <c:v>9.8000488300000015</c:v>
                      </c:pt>
                      <c:pt idx="3580">
                        <c:v>9.8000488300000015</c:v>
                      </c:pt>
                      <c:pt idx="3581">
                        <c:v>9.8000488300000015</c:v>
                      </c:pt>
                      <c:pt idx="3582">
                        <c:v>9.8000488300000015</c:v>
                      </c:pt>
                      <c:pt idx="3583">
                        <c:v>9.8000488300000015</c:v>
                      </c:pt>
                      <c:pt idx="3584">
                        <c:v>9.8000488300000015</c:v>
                      </c:pt>
                      <c:pt idx="3585">
                        <c:v>9.8000488300000015</c:v>
                      </c:pt>
                      <c:pt idx="3586">
                        <c:v>9.8000488300000015</c:v>
                      </c:pt>
                      <c:pt idx="3587">
                        <c:v>9.8000488300000015</c:v>
                      </c:pt>
                      <c:pt idx="3588">
                        <c:v>9.8000488300000015</c:v>
                      </c:pt>
                      <c:pt idx="3589">
                        <c:v>9.8000488300000015</c:v>
                      </c:pt>
                      <c:pt idx="3590">
                        <c:v>9.8000488300000015</c:v>
                      </c:pt>
                      <c:pt idx="3591">
                        <c:v>9.8000488300000015</c:v>
                      </c:pt>
                      <c:pt idx="3592">
                        <c:v>9.8000488300000015</c:v>
                      </c:pt>
                      <c:pt idx="3593">
                        <c:v>9.700195309999998</c:v>
                      </c:pt>
                      <c:pt idx="3594">
                        <c:v>9.700195309999998</c:v>
                      </c:pt>
                      <c:pt idx="3595">
                        <c:v>9.700195309999998</c:v>
                      </c:pt>
                      <c:pt idx="3596">
                        <c:v>9.8000488300000015</c:v>
                      </c:pt>
                      <c:pt idx="3597">
                        <c:v>9.700195309999998</c:v>
                      </c:pt>
                      <c:pt idx="3598">
                        <c:v>9.700195309999998</c:v>
                      </c:pt>
                      <c:pt idx="3599">
                        <c:v>9.700195309999998</c:v>
                      </c:pt>
                      <c:pt idx="3600">
                        <c:v>9.700195309999998</c:v>
                      </c:pt>
                      <c:pt idx="3601">
                        <c:v>9.8000488300000015</c:v>
                      </c:pt>
                      <c:pt idx="3602">
                        <c:v>9.700195309999998</c:v>
                      </c:pt>
                      <c:pt idx="3603">
                        <c:v>9.700195309999998</c:v>
                      </c:pt>
                      <c:pt idx="3604">
                        <c:v>9.700195309999998</c:v>
                      </c:pt>
                      <c:pt idx="3605">
                        <c:v>9.700195309999998</c:v>
                      </c:pt>
                      <c:pt idx="3606">
                        <c:v>9.700195309999998</c:v>
                      </c:pt>
                      <c:pt idx="3607">
                        <c:v>9.700195309999998</c:v>
                      </c:pt>
                      <c:pt idx="3608">
                        <c:v>9.700195309999998</c:v>
                      </c:pt>
                      <c:pt idx="3609">
                        <c:v>9.700195309999998</c:v>
                      </c:pt>
                      <c:pt idx="3610">
                        <c:v>9.700195309999998</c:v>
                      </c:pt>
                      <c:pt idx="3611">
                        <c:v>9.700195309999998</c:v>
                      </c:pt>
                      <c:pt idx="3612">
                        <c:v>9.700195309999998</c:v>
                      </c:pt>
                      <c:pt idx="3613">
                        <c:v>9.700195309999998</c:v>
                      </c:pt>
                      <c:pt idx="3614">
                        <c:v>9.700195309999998</c:v>
                      </c:pt>
                      <c:pt idx="3615">
                        <c:v>9.700195309999998</c:v>
                      </c:pt>
                      <c:pt idx="3616">
                        <c:v>9.700195309999998</c:v>
                      </c:pt>
                      <c:pt idx="3617">
                        <c:v>9.700195309999998</c:v>
                      </c:pt>
                      <c:pt idx="3618">
                        <c:v>9.700195309999998</c:v>
                      </c:pt>
                      <c:pt idx="3619">
                        <c:v>9.700195309999998</c:v>
                      </c:pt>
                      <c:pt idx="3620">
                        <c:v>9.700195309999998</c:v>
                      </c:pt>
                      <c:pt idx="3621">
                        <c:v>9.700195309999998</c:v>
                      </c:pt>
                      <c:pt idx="3622">
                        <c:v>9.700195309999998</c:v>
                      </c:pt>
                      <c:pt idx="3623">
                        <c:v>9.700195309999998</c:v>
                      </c:pt>
                      <c:pt idx="3624">
                        <c:v>9.700195309999998</c:v>
                      </c:pt>
                      <c:pt idx="3625">
                        <c:v>9.700195309999998</c:v>
                      </c:pt>
                      <c:pt idx="3626">
                        <c:v>9.700195309999998</c:v>
                      </c:pt>
                      <c:pt idx="3627">
                        <c:v>9.700195309999998</c:v>
                      </c:pt>
                      <c:pt idx="3628">
                        <c:v>9.700195309999998</c:v>
                      </c:pt>
                      <c:pt idx="3629">
                        <c:v>9.700195309999998</c:v>
                      </c:pt>
                      <c:pt idx="3630">
                        <c:v>9.700195309999998</c:v>
                      </c:pt>
                      <c:pt idx="3631">
                        <c:v>9.700195309999998</c:v>
                      </c:pt>
                      <c:pt idx="3632">
                        <c:v>9.700195309999998</c:v>
                      </c:pt>
                      <c:pt idx="3633">
                        <c:v>9.700195309999998</c:v>
                      </c:pt>
                      <c:pt idx="3634">
                        <c:v>9.700195309999998</c:v>
                      </c:pt>
                      <c:pt idx="3635">
                        <c:v>9.700195309999998</c:v>
                      </c:pt>
                      <c:pt idx="3636">
                        <c:v>9.700195309999998</c:v>
                      </c:pt>
                      <c:pt idx="3637">
                        <c:v>9.700195309999998</c:v>
                      </c:pt>
                      <c:pt idx="3638">
                        <c:v>9.700195309999998</c:v>
                      </c:pt>
                      <c:pt idx="3639">
                        <c:v>9.700195309999998</c:v>
                      </c:pt>
                      <c:pt idx="3640">
                        <c:v>9.700195309999998</c:v>
                      </c:pt>
                      <c:pt idx="3641">
                        <c:v>9.700195309999998</c:v>
                      </c:pt>
                      <c:pt idx="3642">
                        <c:v>9.700195309999998</c:v>
                      </c:pt>
                      <c:pt idx="3643">
                        <c:v>9.700195309999998</c:v>
                      </c:pt>
                      <c:pt idx="3644">
                        <c:v>9.700195309999998</c:v>
                      </c:pt>
                      <c:pt idx="3645">
                        <c:v>9.700195309999998</c:v>
                      </c:pt>
                      <c:pt idx="3646">
                        <c:v>9.700195309999998</c:v>
                      </c:pt>
                      <c:pt idx="3647">
                        <c:v>9.700195309999998</c:v>
                      </c:pt>
                      <c:pt idx="3648">
                        <c:v>9.700195309999998</c:v>
                      </c:pt>
                      <c:pt idx="3649">
                        <c:v>9.700195309999998</c:v>
                      </c:pt>
                      <c:pt idx="3650">
                        <c:v>9.700195309999998</c:v>
                      </c:pt>
                      <c:pt idx="3651">
                        <c:v>9.700195309999998</c:v>
                      </c:pt>
                      <c:pt idx="3652">
                        <c:v>9.700195309999998</c:v>
                      </c:pt>
                      <c:pt idx="3653">
                        <c:v>9.700195309999998</c:v>
                      </c:pt>
                      <c:pt idx="3654">
                        <c:v>9.700195309999998</c:v>
                      </c:pt>
                      <c:pt idx="3655">
                        <c:v>9.700195309999998</c:v>
                      </c:pt>
                      <c:pt idx="3656">
                        <c:v>9.700195309999998</c:v>
                      </c:pt>
                      <c:pt idx="3657">
                        <c:v>9.700195309999998</c:v>
                      </c:pt>
                      <c:pt idx="3658">
                        <c:v>9.700195309999998</c:v>
                      </c:pt>
                      <c:pt idx="3659">
                        <c:v>9.600097660000003</c:v>
                      </c:pt>
                      <c:pt idx="3660">
                        <c:v>9.700195309999998</c:v>
                      </c:pt>
                      <c:pt idx="3661">
                        <c:v>9.600097660000003</c:v>
                      </c:pt>
                      <c:pt idx="3662">
                        <c:v>9.600097660000003</c:v>
                      </c:pt>
                      <c:pt idx="3663">
                        <c:v>9.700195309999998</c:v>
                      </c:pt>
                      <c:pt idx="3664">
                        <c:v>9.700195309999998</c:v>
                      </c:pt>
                      <c:pt idx="3665">
                        <c:v>9.600097660000003</c:v>
                      </c:pt>
                      <c:pt idx="3666">
                        <c:v>9.700195309999998</c:v>
                      </c:pt>
                      <c:pt idx="3667">
                        <c:v>9.700195309999998</c:v>
                      </c:pt>
                      <c:pt idx="3668">
                        <c:v>9.700195309999998</c:v>
                      </c:pt>
                      <c:pt idx="3669">
                        <c:v>9.700195309999998</c:v>
                      </c:pt>
                      <c:pt idx="3670">
                        <c:v>9.600097660000003</c:v>
                      </c:pt>
                      <c:pt idx="3671">
                        <c:v>9.600097660000003</c:v>
                      </c:pt>
                      <c:pt idx="3672">
                        <c:v>9.600097660000003</c:v>
                      </c:pt>
                      <c:pt idx="3673">
                        <c:v>9.600097660000003</c:v>
                      </c:pt>
                      <c:pt idx="3674">
                        <c:v>9.600097660000003</c:v>
                      </c:pt>
                      <c:pt idx="3675">
                        <c:v>9.600097660000003</c:v>
                      </c:pt>
                      <c:pt idx="3676">
                        <c:v>9.600097660000003</c:v>
                      </c:pt>
                      <c:pt idx="3677">
                        <c:v>9.600097660000003</c:v>
                      </c:pt>
                      <c:pt idx="3678">
                        <c:v>9.600097660000003</c:v>
                      </c:pt>
                      <c:pt idx="3679">
                        <c:v>9.700195309999998</c:v>
                      </c:pt>
                      <c:pt idx="3680">
                        <c:v>9.600097660000003</c:v>
                      </c:pt>
                      <c:pt idx="3681">
                        <c:v>9.600097660000003</c:v>
                      </c:pt>
                      <c:pt idx="3682">
                        <c:v>9.700195309999998</c:v>
                      </c:pt>
                      <c:pt idx="3683">
                        <c:v>9.600097660000003</c:v>
                      </c:pt>
                      <c:pt idx="3684">
                        <c:v>9.600097660000003</c:v>
                      </c:pt>
                      <c:pt idx="3685">
                        <c:v>9.600097660000003</c:v>
                      </c:pt>
                      <c:pt idx="3686">
                        <c:v>9.600097660000003</c:v>
                      </c:pt>
                      <c:pt idx="3687">
                        <c:v>9.600097660000003</c:v>
                      </c:pt>
                      <c:pt idx="3688">
                        <c:v>9.600097660000003</c:v>
                      </c:pt>
                      <c:pt idx="3689">
                        <c:v>9.600097660000003</c:v>
                      </c:pt>
                      <c:pt idx="3690">
                        <c:v>9.600097660000003</c:v>
                      </c:pt>
                      <c:pt idx="3691">
                        <c:v>9.600097660000003</c:v>
                      </c:pt>
                      <c:pt idx="3692">
                        <c:v>9.600097660000003</c:v>
                      </c:pt>
                      <c:pt idx="3693">
                        <c:v>9.600097660000003</c:v>
                      </c:pt>
                      <c:pt idx="3694">
                        <c:v>9.600097660000003</c:v>
                      </c:pt>
                      <c:pt idx="3695">
                        <c:v>9.600097660000003</c:v>
                      </c:pt>
                      <c:pt idx="3696">
                        <c:v>9.600097660000003</c:v>
                      </c:pt>
                      <c:pt idx="3697">
                        <c:v>9.600097660000003</c:v>
                      </c:pt>
                      <c:pt idx="3698">
                        <c:v>9.600097660000003</c:v>
                      </c:pt>
                      <c:pt idx="3699">
                        <c:v>9.600097660000003</c:v>
                      </c:pt>
                      <c:pt idx="3700">
                        <c:v>9.600097660000003</c:v>
                      </c:pt>
                      <c:pt idx="3701">
                        <c:v>9.600097660000003</c:v>
                      </c:pt>
                      <c:pt idx="3702">
                        <c:v>9.600097660000003</c:v>
                      </c:pt>
                      <c:pt idx="3703">
                        <c:v>9.600097660000003</c:v>
                      </c:pt>
                      <c:pt idx="3704">
                        <c:v>9.600097660000003</c:v>
                      </c:pt>
                      <c:pt idx="3705">
                        <c:v>9.600097660000003</c:v>
                      </c:pt>
                      <c:pt idx="3706">
                        <c:v>9.600097660000003</c:v>
                      </c:pt>
                      <c:pt idx="3707">
                        <c:v>9.600097660000003</c:v>
                      </c:pt>
                      <c:pt idx="3708">
                        <c:v>9.600097660000003</c:v>
                      </c:pt>
                      <c:pt idx="3709">
                        <c:v>9.600097660000003</c:v>
                      </c:pt>
                      <c:pt idx="3710">
                        <c:v>9.600097660000003</c:v>
                      </c:pt>
                      <c:pt idx="3711">
                        <c:v>9.600097660000003</c:v>
                      </c:pt>
                      <c:pt idx="3712">
                        <c:v>9.600097660000003</c:v>
                      </c:pt>
                      <c:pt idx="3713">
                        <c:v>9.600097660000003</c:v>
                      </c:pt>
                      <c:pt idx="3714">
                        <c:v>9.600097660000003</c:v>
                      </c:pt>
                      <c:pt idx="3715">
                        <c:v>9.600097660000003</c:v>
                      </c:pt>
                      <c:pt idx="3716">
                        <c:v>9.600097660000003</c:v>
                      </c:pt>
                      <c:pt idx="3717">
                        <c:v>9.600097660000003</c:v>
                      </c:pt>
                      <c:pt idx="3718">
                        <c:v>9.600097660000003</c:v>
                      </c:pt>
                      <c:pt idx="3719">
                        <c:v>9.600097660000003</c:v>
                      </c:pt>
                      <c:pt idx="3720">
                        <c:v>9.600097660000003</c:v>
                      </c:pt>
                      <c:pt idx="3721">
                        <c:v>9.600097660000003</c:v>
                      </c:pt>
                      <c:pt idx="3722">
                        <c:v>9.600097660000003</c:v>
                      </c:pt>
                      <c:pt idx="3723">
                        <c:v>9.600097660000003</c:v>
                      </c:pt>
                      <c:pt idx="3724">
                        <c:v>9.600097660000003</c:v>
                      </c:pt>
                      <c:pt idx="3725">
                        <c:v>9.600097660000003</c:v>
                      </c:pt>
                      <c:pt idx="3726">
                        <c:v>9.600097660000003</c:v>
                      </c:pt>
                      <c:pt idx="3727">
                        <c:v>9.600097660000003</c:v>
                      </c:pt>
                      <c:pt idx="3728">
                        <c:v>9.600097660000003</c:v>
                      </c:pt>
                      <c:pt idx="3729">
                        <c:v>9.600097660000003</c:v>
                      </c:pt>
                      <c:pt idx="3730">
                        <c:v>9.600097660000003</c:v>
                      </c:pt>
                      <c:pt idx="3731">
                        <c:v>9.600097660000003</c:v>
                      </c:pt>
                      <c:pt idx="3732">
                        <c:v>9.600097660000003</c:v>
                      </c:pt>
                      <c:pt idx="3733">
                        <c:v>9.600097660000003</c:v>
                      </c:pt>
                      <c:pt idx="3734">
                        <c:v>9.600097660000003</c:v>
                      </c:pt>
                      <c:pt idx="3735">
                        <c:v>9.600097660000003</c:v>
                      </c:pt>
                      <c:pt idx="3736">
                        <c:v>9.600097660000003</c:v>
                      </c:pt>
                      <c:pt idx="3737">
                        <c:v>9.5002441399999995</c:v>
                      </c:pt>
                      <c:pt idx="3738">
                        <c:v>9.5002441399999995</c:v>
                      </c:pt>
                      <c:pt idx="3739">
                        <c:v>9.5002441399999995</c:v>
                      </c:pt>
                      <c:pt idx="3740">
                        <c:v>9.600097660000003</c:v>
                      </c:pt>
                      <c:pt idx="3741">
                        <c:v>9.600097660000003</c:v>
                      </c:pt>
                      <c:pt idx="3742">
                        <c:v>9.600097660000003</c:v>
                      </c:pt>
                      <c:pt idx="3743">
                        <c:v>9.600097660000003</c:v>
                      </c:pt>
                      <c:pt idx="3744">
                        <c:v>9.600097660000003</c:v>
                      </c:pt>
                      <c:pt idx="3745">
                        <c:v>9.5002441399999995</c:v>
                      </c:pt>
                      <c:pt idx="3746">
                        <c:v>9.5002441399999995</c:v>
                      </c:pt>
                      <c:pt idx="3747">
                        <c:v>9.5002441399999995</c:v>
                      </c:pt>
                      <c:pt idx="3748">
                        <c:v>9.600097660000003</c:v>
                      </c:pt>
                      <c:pt idx="3749">
                        <c:v>9.5002441399999995</c:v>
                      </c:pt>
                      <c:pt idx="3750">
                        <c:v>9.5002441399999995</c:v>
                      </c:pt>
                      <c:pt idx="3751">
                        <c:v>9.5002441399999995</c:v>
                      </c:pt>
                      <c:pt idx="3752">
                        <c:v>9.5002441399999995</c:v>
                      </c:pt>
                      <c:pt idx="3753">
                        <c:v>9.5002441399999995</c:v>
                      </c:pt>
                      <c:pt idx="3754">
                        <c:v>9.5002441399999995</c:v>
                      </c:pt>
                      <c:pt idx="3755">
                        <c:v>9.5002441399999995</c:v>
                      </c:pt>
                      <c:pt idx="3756">
                        <c:v>9.5002441399999995</c:v>
                      </c:pt>
                      <c:pt idx="3757">
                        <c:v>9.5002441399999995</c:v>
                      </c:pt>
                      <c:pt idx="3758">
                        <c:v>9.5002441399999995</c:v>
                      </c:pt>
                      <c:pt idx="3759">
                        <c:v>9.5002441399999995</c:v>
                      </c:pt>
                      <c:pt idx="3760">
                        <c:v>9.5002441399999995</c:v>
                      </c:pt>
                      <c:pt idx="3761">
                        <c:v>9.5002441399999995</c:v>
                      </c:pt>
                      <c:pt idx="3762">
                        <c:v>9.5002441399999995</c:v>
                      </c:pt>
                      <c:pt idx="3763">
                        <c:v>9.5002441399999995</c:v>
                      </c:pt>
                      <c:pt idx="3764">
                        <c:v>9.5002441399999995</c:v>
                      </c:pt>
                      <c:pt idx="3765">
                        <c:v>9.5002441399999995</c:v>
                      </c:pt>
                      <c:pt idx="3766">
                        <c:v>9.5002441399999995</c:v>
                      </c:pt>
                      <c:pt idx="3767">
                        <c:v>9.5002441399999995</c:v>
                      </c:pt>
                      <c:pt idx="3768">
                        <c:v>9.5002441399999995</c:v>
                      </c:pt>
                      <c:pt idx="3769">
                        <c:v>9.5002441399999995</c:v>
                      </c:pt>
                      <c:pt idx="3770">
                        <c:v>9.5002441399999995</c:v>
                      </c:pt>
                      <c:pt idx="3771">
                        <c:v>9.5002441399999995</c:v>
                      </c:pt>
                      <c:pt idx="3772">
                        <c:v>9.5002441399999995</c:v>
                      </c:pt>
                      <c:pt idx="3773">
                        <c:v>9.5002441399999995</c:v>
                      </c:pt>
                      <c:pt idx="3774">
                        <c:v>9.5002441399999995</c:v>
                      </c:pt>
                      <c:pt idx="3775">
                        <c:v>9.5002441399999995</c:v>
                      </c:pt>
                      <c:pt idx="3776">
                        <c:v>9.5002441399999995</c:v>
                      </c:pt>
                      <c:pt idx="3777">
                        <c:v>9.5002441399999995</c:v>
                      </c:pt>
                      <c:pt idx="3778">
                        <c:v>9.5002441399999995</c:v>
                      </c:pt>
                      <c:pt idx="3779">
                        <c:v>9.5002441399999995</c:v>
                      </c:pt>
                      <c:pt idx="3780">
                        <c:v>9.5002441399999995</c:v>
                      </c:pt>
                      <c:pt idx="3781">
                        <c:v>9.5002441399999995</c:v>
                      </c:pt>
                      <c:pt idx="3782">
                        <c:v>9.5002441399999995</c:v>
                      </c:pt>
                      <c:pt idx="3783">
                        <c:v>9.5002441399999995</c:v>
                      </c:pt>
                      <c:pt idx="3784">
                        <c:v>9.5002441399999995</c:v>
                      </c:pt>
                      <c:pt idx="3785">
                        <c:v>9.5002441399999995</c:v>
                      </c:pt>
                      <c:pt idx="3786">
                        <c:v>9.5002441399999995</c:v>
                      </c:pt>
                      <c:pt idx="3787">
                        <c:v>9.5002441399999995</c:v>
                      </c:pt>
                      <c:pt idx="3788">
                        <c:v>9.5002441399999995</c:v>
                      </c:pt>
                      <c:pt idx="3789">
                        <c:v>9.5002441399999995</c:v>
                      </c:pt>
                      <c:pt idx="3790">
                        <c:v>9.5002441399999995</c:v>
                      </c:pt>
                      <c:pt idx="3791">
                        <c:v>9.5002441399999995</c:v>
                      </c:pt>
                      <c:pt idx="3792">
                        <c:v>9.5002441399999995</c:v>
                      </c:pt>
                      <c:pt idx="3793">
                        <c:v>9.5002441399999995</c:v>
                      </c:pt>
                      <c:pt idx="3794">
                        <c:v>9.5002441399999995</c:v>
                      </c:pt>
                      <c:pt idx="3795">
                        <c:v>9.5002441399999995</c:v>
                      </c:pt>
                      <c:pt idx="3796">
                        <c:v>9.5002441399999995</c:v>
                      </c:pt>
                      <c:pt idx="3797">
                        <c:v>9.5002441399999995</c:v>
                      </c:pt>
                      <c:pt idx="3798">
                        <c:v>9.5002441399999995</c:v>
                      </c:pt>
                      <c:pt idx="3799">
                        <c:v>9.5002441399999995</c:v>
                      </c:pt>
                      <c:pt idx="3800">
                        <c:v>9.5002441399999995</c:v>
                      </c:pt>
                      <c:pt idx="3801">
                        <c:v>9.5002441399999995</c:v>
                      </c:pt>
                      <c:pt idx="3802">
                        <c:v>9.5002441399999995</c:v>
                      </c:pt>
                      <c:pt idx="3803">
                        <c:v>9.5002441399999995</c:v>
                      </c:pt>
                      <c:pt idx="3804">
                        <c:v>9.5002441399999995</c:v>
                      </c:pt>
                      <c:pt idx="3805">
                        <c:v>9.5002441399999995</c:v>
                      </c:pt>
                      <c:pt idx="3806">
                        <c:v>9.5002441399999995</c:v>
                      </c:pt>
                      <c:pt idx="3807">
                        <c:v>9.5002441399999995</c:v>
                      </c:pt>
                      <c:pt idx="3808">
                        <c:v>9.5002441399999995</c:v>
                      </c:pt>
                      <c:pt idx="3809">
                        <c:v>9.5002441399999995</c:v>
                      </c:pt>
                      <c:pt idx="3810">
                        <c:v>9.5002441399999995</c:v>
                      </c:pt>
                      <c:pt idx="3811">
                        <c:v>9.5002441399999995</c:v>
                      </c:pt>
                      <c:pt idx="3812">
                        <c:v>9.4001464900000045</c:v>
                      </c:pt>
                      <c:pt idx="3813">
                        <c:v>9.4001464900000045</c:v>
                      </c:pt>
                      <c:pt idx="3814">
                        <c:v>9.4001464900000045</c:v>
                      </c:pt>
                      <c:pt idx="3815">
                        <c:v>9.4001464900000045</c:v>
                      </c:pt>
                      <c:pt idx="3816">
                        <c:v>9.4001464900000045</c:v>
                      </c:pt>
                      <c:pt idx="3817">
                        <c:v>9.4001464900000045</c:v>
                      </c:pt>
                      <c:pt idx="3818">
                        <c:v>9.4001464900000045</c:v>
                      </c:pt>
                      <c:pt idx="3819">
                        <c:v>9.4001464900000045</c:v>
                      </c:pt>
                      <c:pt idx="3820">
                        <c:v>9.4001464900000045</c:v>
                      </c:pt>
                      <c:pt idx="3821">
                        <c:v>9.5002441399999995</c:v>
                      </c:pt>
                      <c:pt idx="3822">
                        <c:v>9.4001464900000045</c:v>
                      </c:pt>
                      <c:pt idx="3823">
                        <c:v>9.4001464900000045</c:v>
                      </c:pt>
                      <c:pt idx="3824">
                        <c:v>9.4001464900000045</c:v>
                      </c:pt>
                      <c:pt idx="3825">
                        <c:v>9.4001464900000045</c:v>
                      </c:pt>
                      <c:pt idx="3826">
                        <c:v>9.4001464900000045</c:v>
                      </c:pt>
                      <c:pt idx="3827">
                        <c:v>9.4001464900000045</c:v>
                      </c:pt>
                      <c:pt idx="3828">
                        <c:v>9.4001464900000045</c:v>
                      </c:pt>
                      <c:pt idx="3829">
                        <c:v>9.4001464900000045</c:v>
                      </c:pt>
                      <c:pt idx="3830">
                        <c:v>9.4001464900000045</c:v>
                      </c:pt>
                      <c:pt idx="3831">
                        <c:v>9.4001464900000045</c:v>
                      </c:pt>
                      <c:pt idx="3832">
                        <c:v>9.4001464900000045</c:v>
                      </c:pt>
                      <c:pt idx="3833">
                        <c:v>9.4001464900000045</c:v>
                      </c:pt>
                      <c:pt idx="3834">
                        <c:v>9.4001464900000045</c:v>
                      </c:pt>
                      <c:pt idx="3835">
                        <c:v>9.4001464900000045</c:v>
                      </c:pt>
                      <c:pt idx="3836">
                        <c:v>9.4001464900000045</c:v>
                      </c:pt>
                      <c:pt idx="3837">
                        <c:v>9.4001464900000045</c:v>
                      </c:pt>
                      <c:pt idx="3838">
                        <c:v>9.4001464900000045</c:v>
                      </c:pt>
                      <c:pt idx="3839">
                        <c:v>9.4001464900000045</c:v>
                      </c:pt>
                      <c:pt idx="3840">
                        <c:v>9.4001464900000045</c:v>
                      </c:pt>
                      <c:pt idx="3841">
                        <c:v>9.4001464900000045</c:v>
                      </c:pt>
                      <c:pt idx="3842">
                        <c:v>9.4001464900000045</c:v>
                      </c:pt>
                      <c:pt idx="3843">
                        <c:v>9.4001464900000045</c:v>
                      </c:pt>
                      <c:pt idx="3844">
                        <c:v>9.4001464900000045</c:v>
                      </c:pt>
                      <c:pt idx="3845">
                        <c:v>9.4001464900000045</c:v>
                      </c:pt>
                      <c:pt idx="3846">
                        <c:v>9.4001464900000045</c:v>
                      </c:pt>
                      <c:pt idx="3847">
                        <c:v>9.4001464900000045</c:v>
                      </c:pt>
                      <c:pt idx="3848">
                        <c:v>9.4001464900000045</c:v>
                      </c:pt>
                      <c:pt idx="3849">
                        <c:v>9.4001464900000045</c:v>
                      </c:pt>
                      <c:pt idx="3850">
                        <c:v>9.4001464900000045</c:v>
                      </c:pt>
                      <c:pt idx="3851">
                        <c:v>9.4001464900000045</c:v>
                      </c:pt>
                      <c:pt idx="3852">
                        <c:v>9.4001464900000045</c:v>
                      </c:pt>
                      <c:pt idx="3853">
                        <c:v>9.4001464900000045</c:v>
                      </c:pt>
                      <c:pt idx="3854">
                        <c:v>9.4001464900000045</c:v>
                      </c:pt>
                      <c:pt idx="3855">
                        <c:v>9.4001464900000045</c:v>
                      </c:pt>
                      <c:pt idx="3856">
                        <c:v>9.4001464900000045</c:v>
                      </c:pt>
                      <c:pt idx="3857">
                        <c:v>9.4001464900000045</c:v>
                      </c:pt>
                      <c:pt idx="3858">
                        <c:v>9.4001464900000045</c:v>
                      </c:pt>
                      <c:pt idx="3859">
                        <c:v>9.4001464900000045</c:v>
                      </c:pt>
                      <c:pt idx="3860">
                        <c:v>9.4001464900000045</c:v>
                      </c:pt>
                      <c:pt idx="3861">
                        <c:v>9.4001464900000045</c:v>
                      </c:pt>
                      <c:pt idx="3862">
                        <c:v>9.4001464900000045</c:v>
                      </c:pt>
                      <c:pt idx="3863">
                        <c:v>9.4001464900000045</c:v>
                      </c:pt>
                      <c:pt idx="3864">
                        <c:v>9.4001464900000045</c:v>
                      </c:pt>
                      <c:pt idx="3865">
                        <c:v>9.4001464900000045</c:v>
                      </c:pt>
                      <c:pt idx="3866">
                        <c:v>9.4001464900000045</c:v>
                      </c:pt>
                      <c:pt idx="3867">
                        <c:v>9.4001464900000045</c:v>
                      </c:pt>
                      <c:pt idx="3868">
                        <c:v>9.4001464900000045</c:v>
                      </c:pt>
                      <c:pt idx="3869">
                        <c:v>9.4001464900000045</c:v>
                      </c:pt>
                      <c:pt idx="3870">
                        <c:v>9.4001464900000045</c:v>
                      </c:pt>
                      <c:pt idx="3871">
                        <c:v>9.4001464900000045</c:v>
                      </c:pt>
                      <c:pt idx="3872">
                        <c:v>9.4001464900000045</c:v>
                      </c:pt>
                      <c:pt idx="3873">
                        <c:v>9.4001464900000045</c:v>
                      </c:pt>
                      <c:pt idx="3874">
                        <c:v>9.4001464900000045</c:v>
                      </c:pt>
                      <c:pt idx="3875">
                        <c:v>9.4001464900000045</c:v>
                      </c:pt>
                      <c:pt idx="3876">
                        <c:v>9.4001464900000045</c:v>
                      </c:pt>
                      <c:pt idx="3877">
                        <c:v>9.4001464900000045</c:v>
                      </c:pt>
                      <c:pt idx="3878">
                        <c:v>9.4001464900000045</c:v>
                      </c:pt>
                      <c:pt idx="3879">
                        <c:v>9.4001464900000045</c:v>
                      </c:pt>
                      <c:pt idx="3880">
                        <c:v>9.4001464900000045</c:v>
                      </c:pt>
                      <c:pt idx="3881">
                        <c:v>9.4001464900000045</c:v>
                      </c:pt>
                      <c:pt idx="3882">
                        <c:v>9.4001464900000045</c:v>
                      </c:pt>
                      <c:pt idx="3883">
                        <c:v>9.4001464900000045</c:v>
                      </c:pt>
                      <c:pt idx="3884">
                        <c:v>9.4001464900000045</c:v>
                      </c:pt>
                      <c:pt idx="3885">
                        <c:v>9.4001464900000045</c:v>
                      </c:pt>
                      <c:pt idx="3886">
                        <c:v>9.3000488300000015</c:v>
                      </c:pt>
                      <c:pt idx="3887">
                        <c:v>9.4001464900000045</c:v>
                      </c:pt>
                      <c:pt idx="3888">
                        <c:v>9.3000488300000015</c:v>
                      </c:pt>
                      <c:pt idx="3889">
                        <c:v>9.4001464900000045</c:v>
                      </c:pt>
                      <c:pt idx="3890">
                        <c:v>9.4001464900000045</c:v>
                      </c:pt>
                      <c:pt idx="3891">
                        <c:v>9.4001464900000045</c:v>
                      </c:pt>
                      <c:pt idx="3892">
                        <c:v>9.3000488300000015</c:v>
                      </c:pt>
                      <c:pt idx="3893">
                        <c:v>9.4001464900000045</c:v>
                      </c:pt>
                      <c:pt idx="3894">
                        <c:v>9.3000488300000015</c:v>
                      </c:pt>
                      <c:pt idx="3895">
                        <c:v>9.3000488300000015</c:v>
                      </c:pt>
                      <c:pt idx="3896">
                        <c:v>9.3000488300000015</c:v>
                      </c:pt>
                      <c:pt idx="3897">
                        <c:v>9.3000488300000015</c:v>
                      </c:pt>
                      <c:pt idx="3898">
                        <c:v>9.3000488300000015</c:v>
                      </c:pt>
                      <c:pt idx="3899">
                        <c:v>9.3000488300000015</c:v>
                      </c:pt>
                      <c:pt idx="3900">
                        <c:v>9.3000488300000015</c:v>
                      </c:pt>
                      <c:pt idx="3901">
                        <c:v>9.3000488300000015</c:v>
                      </c:pt>
                      <c:pt idx="3902">
                        <c:v>9.3000488300000015</c:v>
                      </c:pt>
                      <c:pt idx="3903">
                        <c:v>9.3000488300000015</c:v>
                      </c:pt>
                      <c:pt idx="3904">
                        <c:v>9.3000488300000015</c:v>
                      </c:pt>
                      <c:pt idx="3905">
                        <c:v>9.3000488300000015</c:v>
                      </c:pt>
                      <c:pt idx="3906">
                        <c:v>9.3000488300000015</c:v>
                      </c:pt>
                      <c:pt idx="3907">
                        <c:v>9.3000488300000015</c:v>
                      </c:pt>
                      <c:pt idx="3908">
                        <c:v>9.3000488300000015</c:v>
                      </c:pt>
                      <c:pt idx="3909">
                        <c:v>9.3000488300000015</c:v>
                      </c:pt>
                      <c:pt idx="3910">
                        <c:v>9.3000488300000015</c:v>
                      </c:pt>
                      <c:pt idx="3911">
                        <c:v>9.3000488300000015</c:v>
                      </c:pt>
                      <c:pt idx="3912">
                        <c:v>9.3000488300000015</c:v>
                      </c:pt>
                      <c:pt idx="3913">
                        <c:v>9.3000488300000015</c:v>
                      </c:pt>
                      <c:pt idx="3914">
                        <c:v>9.3000488300000015</c:v>
                      </c:pt>
                      <c:pt idx="3915">
                        <c:v>9.3000488300000015</c:v>
                      </c:pt>
                      <c:pt idx="3916">
                        <c:v>9.3000488300000015</c:v>
                      </c:pt>
                      <c:pt idx="3917">
                        <c:v>9.3000488300000015</c:v>
                      </c:pt>
                      <c:pt idx="3918">
                        <c:v>9.3000488300000015</c:v>
                      </c:pt>
                      <c:pt idx="3919">
                        <c:v>9.3000488300000015</c:v>
                      </c:pt>
                      <c:pt idx="3920">
                        <c:v>9.3000488300000015</c:v>
                      </c:pt>
                      <c:pt idx="3921">
                        <c:v>9.3000488300000015</c:v>
                      </c:pt>
                      <c:pt idx="3922">
                        <c:v>9.3000488300000015</c:v>
                      </c:pt>
                      <c:pt idx="3923">
                        <c:v>9.3000488300000015</c:v>
                      </c:pt>
                      <c:pt idx="3924">
                        <c:v>9.3000488300000015</c:v>
                      </c:pt>
                      <c:pt idx="3925">
                        <c:v>9.3000488300000015</c:v>
                      </c:pt>
                      <c:pt idx="3926">
                        <c:v>9.3000488300000015</c:v>
                      </c:pt>
                      <c:pt idx="3927">
                        <c:v>9.3000488300000015</c:v>
                      </c:pt>
                      <c:pt idx="3928">
                        <c:v>9.3000488300000015</c:v>
                      </c:pt>
                      <c:pt idx="3929">
                        <c:v>9.3000488300000015</c:v>
                      </c:pt>
                      <c:pt idx="3930">
                        <c:v>9.3000488300000015</c:v>
                      </c:pt>
                      <c:pt idx="3931">
                        <c:v>9.3000488300000015</c:v>
                      </c:pt>
                      <c:pt idx="3932">
                        <c:v>9.3000488300000015</c:v>
                      </c:pt>
                      <c:pt idx="3933">
                        <c:v>9.3000488300000015</c:v>
                      </c:pt>
                      <c:pt idx="3934">
                        <c:v>9.3000488300000015</c:v>
                      </c:pt>
                      <c:pt idx="3935">
                        <c:v>9.3000488300000015</c:v>
                      </c:pt>
                      <c:pt idx="3936">
                        <c:v>9.3000488300000015</c:v>
                      </c:pt>
                      <c:pt idx="3937">
                        <c:v>9.3000488300000015</c:v>
                      </c:pt>
                      <c:pt idx="3938">
                        <c:v>9.3000488300000015</c:v>
                      </c:pt>
                      <c:pt idx="3939">
                        <c:v>9.3000488300000015</c:v>
                      </c:pt>
                      <c:pt idx="3940">
                        <c:v>9.3000488300000015</c:v>
                      </c:pt>
                      <c:pt idx="3941">
                        <c:v>9.3000488300000015</c:v>
                      </c:pt>
                      <c:pt idx="3942">
                        <c:v>9.3000488300000015</c:v>
                      </c:pt>
                      <c:pt idx="3943">
                        <c:v>9.3000488300000015</c:v>
                      </c:pt>
                      <c:pt idx="3944">
                        <c:v>9.3000488300000015</c:v>
                      </c:pt>
                      <c:pt idx="3945">
                        <c:v>9.3000488300000015</c:v>
                      </c:pt>
                      <c:pt idx="3946">
                        <c:v>9.3000488300000015</c:v>
                      </c:pt>
                      <c:pt idx="3947">
                        <c:v>9.3000488300000015</c:v>
                      </c:pt>
                      <c:pt idx="3948">
                        <c:v>9.3000488300000015</c:v>
                      </c:pt>
                      <c:pt idx="3949">
                        <c:v>9.3000488300000015</c:v>
                      </c:pt>
                      <c:pt idx="3950">
                        <c:v>9.3000488300000015</c:v>
                      </c:pt>
                      <c:pt idx="3951">
                        <c:v>9.3000488300000015</c:v>
                      </c:pt>
                      <c:pt idx="3952">
                        <c:v>9.3000488300000015</c:v>
                      </c:pt>
                      <c:pt idx="3953">
                        <c:v>9.3000488300000015</c:v>
                      </c:pt>
                      <c:pt idx="3954">
                        <c:v>9.3000488300000015</c:v>
                      </c:pt>
                      <c:pt idx="3955">
                        <c:v>9.3000488300000015</c:v>
                      </c:pt>
                      <c:pt idx="3956">
                        <c:v>9.3000488300000015</c:v>
                      </c:pt>
                      <c:pt idx="3957">
                        <c:v>9.3000488300000015</c:v>
                      </c:pt>
                      <c:pt idx="3958">
                        <c:v>9.3000488300000015</c:v>
                      </c:pt>
                      <c:pt idx="3959">
                        <c:v>9.3000488300000015</c:v>
                      </c:pt>
                      <c:pt idx="3960">
                        <c:v>9.3000488300000015</c:v>
                      </c:pt>
                      <c:pt idx="3961">
                        <c:v>9.200195309999998</c:v>
                      </c:pt>
                      <c:pt idx="3962">
                        <c:v>9.3000488300000015</c:v>
                      </c:pt>
                      <c:pt idx="3963">
                        <c:v>9.3000488300000015</c:v>
                      </c:pt>
                      <c:pt idx="3964">
                        <c:v>9.3000488300000015</c:v>
                      </c:pt>
                      <c:pt idx="3965">
                        <c:v>9.3000488300000015</c:v>
                      </c:pt>
                      <c:pt idx="3966">
                        <c:v>9.3000488300000015</c:v>
                      </c:pt>
                      <c:pt idx="3967">
                        <c:v>9.3000488300000015</c:v>
                      </c:pt>
                    </c:numCache>
                  </c:numRef>
                </c:yVal>
                <c:smooth val="0"/>
                <c:extLst xmlns:c15="http://schemas.microsoft.com/office/drawing/2012/chart">
                  <c:ext xmlns:c16="http://schemas.microsoft.com/office/drawing/2014/chart" uri="{C3380CC4-5D6E-409C-BE32-E72D297353CC}">
                    <c16:uniqueId val="{0000000A-0CC2-4979-82AF-9F6565F85F63}"/>
                  </c:ext>
                </c:extLst>
              </c15:ser>
            </c15:filteredScatterSeries>
            <c15:filteredScatterSeries>
              <c15:ser>
                <c:idx val="9"/>
                <c:order val="9"/>
                <c:tx>
                  <c:v>BUF 2</c:v>
                </c:tx>
                <c:spPr>
                  <a:ln w="19050" cap="rnd">
                    <a:solidFill>
                      <a:schemeClr val="accent4">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'ACME-PER-HEA-BUF 24-4 Test2'!$K$2:$K$4451</c15:sqref>
                        </c15:formulaRef>
                      </c:ext>
                    </c:extLst>
                    <c:numCache>
                      <c:formatCode>General</c:formatCode>
                      <c:ptCount val="4450"/>
                      <c:pt idx="0">
                        <c:v>0</c:v>
                      </c:pt>
                      <c:pt idx="1">
                        <c:v>1.0006189999999151</c:v>
                      </c:pt>
                      <c:pt idx="2">
                        <c:v>2.0074130000000423</c:v>
                      </c:pt>
                      <c:pt idx="3">
                        <c:v>3.0285369999999148</c:v>
                      </c:pt>
                      <c:pt idx="4">
                        <c:v>4.0294930000000022</c:v>
                      </c:pt>
                      <c:pt idx="5">
                        <c:v>5.0381649999999354</c:v>
                      </c:pt>
                      <c:pt idx="6">
                        <c:v>6.0513120000000526</c:v>
                      </c:pt>
                      <c:pt idx="7">
                        <c:v>7.0515359999999419</c:v>
                      </c:pt>
                      <c:pt idx="8">
                        <c:v>8.0540330000001177</c:v>
                      </c:pt>
                      <c:pt idx="9">
                        <c:v>9.0607420000001184</c:v>
                      </c:pt>
                      <c:pt idx="10">
                        <c:v>10.073973999999907</c:v>
                      </c:pt>
                      <c:pt idx="11">
                        <c:v>11.080511000000115</c:v>
                      </c:pt>
                      <c:pt idx="12">
                        <c:v>12.09025100000008</c:v>
                      </c:pt>
                      <c:pt idx="13">
                        <c:v>13.106966999999941</c:v>
                      </c:pt>
                      <c:pt idx="14">
                        <c:v>14.118995999999925</c:v>
                      </c:pt>
                      <c:pt idx="15">
                        <c:v>15.122227000000066</c:v>
                      </c:pt>
                      <c:pt idx="16">
                        <c:v>16.13122599999997</c:v>
                      </c:pt>
                      <c:pt idx="17">
                        <c:v>17.144092000000001</c:v>
                      </c:pt>
                      <c:pt idx="18">
                        <c:v>18.159930000000031</c:v>
                      </c:pt>
                      <c:pt idx="19">
                        <c:v>19.160170000000107</c:v>
                      </c:pt>
                      <c:pt idx="20">
                        <c:v>20.168949000000111</c:v>
                      </c:pt>
                      <c:pt idx="21">
                        <c:v>21.177985000000035</c:v>
                      </c:pt>
                      <c:pt idx="22">
                        <c:v>22.18464199999994</c:v>
                      </c:pt>
                      <c:pt idx="23">
                        <c:v>23.185300999999981</c:v>
                      </c:pt>
                      <c:pt idx="24">
                        <c:v>24.195394000000078</c:v>
                      </c:pt>
                      <c:pt idx="25">
                        <c:v>25.200399999999945</c:v>
                      </c:pt>
                      <c:pt idx="26">
                        <c:v>26.23154599999998</c:v>
                      </c:pt>
                      <c:pt idx="27">
                        <c:v>27.24693400000001</c:v>
                      </c:pt>
                      <c:pt idx="28">
                        <c:v>28.254910999999993</c:v>
                      </c:pt>
                      <c:pt idx="29">
                        <c:v>29.270418000000063</c:v>
                      </c:pt>
                      <c:pt idx="30">
                        <c:v>30.263237000000117</c:v>
                      </c:pt>
                      <c:pt idx="31">
                        <c:v>31.276012000000037</c:v>
                      </c:pt>
                      <c:pt idx="32">
                        <c:v>32.291823999999906</c:v>
                      </c:pt>
                      <c:pt idx="33">
                        <c:v>33.294611999999915</c:v>
                      </c:pt>
                      <c:pt idx="34">
                        <c:v>34.294803000000002</c:v>
                      </c:pt>
                      <c:pt idx="35">
                        <c:v>35.295427000000018</c:v>
                      </c:pt>
                      <c:pt idx="36">
                        <c:v>36.295634000000064</c:v>
                      </c:pt>
                      <c:pt idx="37">
                        <c:v>37.298788999999942</c:v>
                      </c:pt>
                      <c:pt idx="38">
                        <c:v>38.299238000000059</c:v>
                      </c:pt>
                      <c:pt idx="39">
                        <c:v>39.29757799999993</c:v>
                      </c:pt>
                      <c:pt idx="40">
                        <c:v>40.294861999999966</c:v>
                      </c:pt>
                      <c:pt idx="41">
                        <c:v>41.301093999999921</c:v>
                      </c:pt>
                      <c:pt idx="42">
                        <c:v>42.301682000000028</c:v>
                      </c:pt>
                      <c:pt idx="43">
                        <c:v>43.302449000000024</c:v>
                      </c:pt>
                      <c:pt idx="44">
                        <c:v>44.30624899999998</c:v>
                      </c:pt>
                      <c:pt idx="45">
                        <c:v>45.30681699999991</c:v>
                      </c:pt>
                      <c:pt idx="46">
                        <c:v>46.310965000000124</c:v>
                      </c:pt>
                      <c:pt idx="47">
                        <c:v>47.326829000000089</c:v>
                      </c:pt>
                      <c:pt idx="48">
                        <c:v>48.359108000000106</c:v>
                      </c:pt>
                      <c:pt idx="49">
                        <c:v>49.376987000000099</c:v>
                      </c:pt>
                      <c:pt idx="50">
                        <c:v>50.378455999999915</c:v>
                      </c:pt>
                      <c:pt idx="51">
                        <c:v>51.392231999999922</c:v>
                      </c:pt>
                      <c:pt idx="52">
                        <c:v>52.304799000000003</c:v>
                      </c:pt>
                      <c:pt idx="53">
                        <c:v>53.3070009999999</c:v>
                      </c:pt>
                      <c:pt idx="54">
                        <c:v>54.310277000000042</c:v>
                      </c:pt>
                      <c:pt idx="55">
                        <c:v>55.309649000000036</c:v>
                      </c:pt>
                      <c:pt idx="56">
                        <c:v>56.309633000000076</c:v>
                      </c:pt>
                      <c:pt idx="57">
                        <c:v>57.314460999999937</c:v>
                      </c:pt>
                      <c:pt idx="58">
                        <c:v>58.32540999999992</c:v>
                      </c:pt>
                      <c:pt idx="59">
                        <c:v>59.341184000000112</c:v>
                      </c:pt>
                      <c:pt idx="60">
                        <c:v>60.345180999999911</c:v>
                      </c:pt>
                      <c:pt idx="61">
                        <c:v>61.355686999999989</c:v>
                      </c:pt>
                      <c:pt idx="62">
                        <c:v>62.342188999999962</c:v>
                      </c:pt>
                      <c:pt idx="63">
                        <c:v>63.358488000000079</c:v>
                      </c:pt>
                      <c:pt idx="64">
                        <c:v>64.374835999999959</c:v>
                      </c:pt>
                      <c:pt idx="65">
                        <c:v>65.388316999999915</c:v>
                      </c:pt>
                      <c:pt idx="66">
                        <c:v>66.404637000000093</c:v>
                      </c:pt>
                      <c:pt idx="67">
                        <c:v>67.419249000000036</c:v>
                      </c:pt>
                      <c:pt idx="68">
                        <c:v>68.425410000000056</c:v>
                      </c:pt>
                      <c:pt idx="69">
                        <c:v>69.425453999999945</c:v>
                      </c:pt>
                      <c:pt idx="70">
                        <c:v>70.425371999999925</c:v>
                      </c:pt>
                      <c:pt idx="71">
                        <c:v>71.429662000000008</c:v>
                      </c:pt>
                      <c:pt idx="72">
                        <c:v>72.437582999999904</c:v>
                      </c:pt>
                      <c:pt idx="73">
                        <c:v>73.435770000000048</c:v>
                      </c:pt>
                      <c:pt idx="74">
                        <c:v>74.443467999999939</c:v>
                      </c:pt>
                      <c:pt idx="75">
                        <c:v>75.45862800000009</c:v>
                      </c:pt>
                      <c:pt idx="76">
                        <c:v>76.477429999999913</c:v>
                      </c:pt>
                      <c:pt idx="77">
                        <c:v>77.482539000000088</c:v>
                      </c:pt>
                      <c:pt idx="78">
                        <c:v>78.498405999999932</c:v>
                      </c:pt>
                      <c:pt idx="79">
                        <c:v>79.514597000000094</c:v>
                      </c:pt>
                      <c:pt idx="80">
                        <c:v>80.528056000000106</c:v>
                      </c:pt>
                      <c:pt idx="81">
                        <c:v>81.524599999999964</c:v>
                      </c:pt>
                      <c:pt idx="82">
                        <c:v>82.540776999999935</c:v>
                      </c:pt>
                      <c:pt idx="83">
                        <c:v>83.556446999999935</c:v>
                      </c:pt>
                      <c:pt idx="84">
                        <c:v>84.547641000000112</c:v>
                      </c:pt>
                      <c:pt idx="85">
                        <c:v>85.547675000000027</c:v>
                      </c:pt>
                      <c:pt idx="86">
                        <c:v>86.54711599999996</c:v>
                      </c:pt>
                      <c:pt idx="87">
                        <c:v>87.570099000000027</c:v>
                      </c:pt>
                      <c:pt idx="88">
                        <c:v>88.573393000000124</c:v>
                      </c:pt>
                      <c:pt idx="89">
                        <c:v>89.56014499999992</c:v>
                      </c:pt>
                      <c:pt idx="90">
                        <c:v>90.564147999999932</c:v>
                      </c:pt>
                      <c:pt idx="91">
                        <c:v>91.564507999999933</c:v>
                      </c:pt>
                      <c:pt idx="92">
                        <c:v>92.560099000000037</c:v>
                      </c:pt>
                      <c:pt idx="93">
                        <c:v>93.564292999999907</c:v>
                      </c:pt>
                      <c:pt idx="94">
                        <c:v>94.580009000000018</c:v>
                      </c:pt>
                      <c:pt idx="95">
                        <c:v>95.595716000000039</c:v>
                      </c:pt>
                      <c:pt idx="96">
                        <c:v>96.611288000000059</c:v>
                      </c:pt>
                      <c:pt idx="97">
                        <c:v>97.630644999999959</c:v>
                      </c:pt>
                      <c:pt idx="98">
                        <c:v>98.64650400000005</c:v>
                      </c:pt>
                      <c:pt idx="99">
                        <c:v>99.647050999999919</c:v>
                      </c:pt>
                      <c:pt idx="100">
                        <c:v>100.64704499999993</c:v>
                      </c:pt>
                      <c:pt idx="101">
                        <c:v>101.63966299999993</c:v>
                      </c:pt>
                      <c:pt idx="102">
                        <c:v>102.6406629999999</c:v>
                      </c:pt>
                      <c:pt idx="103">
                        <c:v>103.64109000000008</c:v>
                      </c:pt>
                      <c:pt idx="104">
                        <c:v>104.64235499999995</c:v>
                      </c:pt>
                      <c:pt idx="105">
                        <c:v>105.65852999999993</c:v>
                      </c:pt>
                      <c:pt idx="106">
                        <c:v>106.67440000000011</c:v>
                      </c:pt>
                      <c:pt idx="107">
                        <c:v>107.67121300000008</c:v>
                      </c:pt>
                      <c:pt idx="108">
                        <c:v>108.68493200000012</c:v>
                      </c:pt>
                      <c:pt idx="109">
                        <c:v>109.67539099999999</c:v>
                      </c:pt>
                      <c:pt idx="110">
                        <c:v>110.69549699999993</c:v>
                      </c:pt>
                      <c:pt idx="111">
                        <c:v>111.69184100000007</c:v>
                      </c:pt>
                      <c:pt idx="112">
                        <c:v>112.71437800000012</c:v>
                      </c:pt>
                      <c:pt idx="113">
                        <c:v>113.76068800000007</c:v>
                      </c:pt>
                      <c:pt idx="114">
                        <c:v>114.76795300000003</c:v>
                      </c:pt>
                      <c:pt idx="115">
                        <c:v>115.67753199999993</c:v>
                      </c:pt>
                      <c:pt idx="116">
                        <c:v>116.67908299999999</c:v>
                      </c:pt>
                      <c:pt idx="117">
                        <c:v>117.68392100000005</c:v>
                      </c:pt>
                      <c:pt idx="118">
                        <c:v>118.675702</c:v>
                      </c:pt>
                      <c:pt idx="119">
                        <c:v>119.67631600000004</c:v>
                      </c:pt>
                      <c:pt idx="120">
                        <c:v>120.68188899999996</c:v>
                      </c:pt>
                      <c:pt idx="121">
                        <c:v>121.68247900000006</c:v>
                      </c:pt>
                      <c:pt idx="122">
                        <c:v>122.68243699999994</c:v>
                      </c:pt>
                      <c:pt idx="123">
                        <c:v>123.67357300000003</c:v>
                      </c:pt>
                      <c:pt idx="124">
                        <c:v>124.68147900000008</c:v>
                      </c:pt>
                      <c:pt idx="125">
                        <c:v>125.6821010000001</c:v>
                      </c:pt>
                      <c:pt idx="126">
                        <c:v>126.68293399999993</c:v>
                      </c:pt>
                      <c:pt idx="127">
                        <c:v>127.69838000000004</c:v>
                      </c:pt>
                      <c:pt idx="128">
                        <c:v>128.69327900000008</c:v>
                      </c:pt>
                      <c:pt idx="129">
                        <c:v>129.68592899999999</c:v>
                      </c:pt>
                      <c:pt idx="130">
                        <c:v>130.70518199999992</c:v>
                      </c:pt>
                      <c:pt idx="131">
                        <c:v>131.7281109999999</c:v>
                      </c:pt>
                      <c:pt idx="132">
                        <c:v>132.74379999999996</c:v>
                      </c:pt>
                      <c:pt idx="133">
                        <c:v>133.74408500000004</c:v>
                      </c:pt>
                      <c:pt idx="134">
                        <c:v>134.74439099999995</c:v>
                      </c:pt>
                      <c:pt idx="135">
                        <c:v>135.73565099999996</c:v>
                      </c:pt>
                      <c:pt idx="136">
                        <c:v>136.73664899999994</c:v>
                      </c:pt>
                      <c:pt idx="137">
                        <c:v>137.73671800000011</c:v>
                      </c:pt>
                      <c:pt idx="138">
                        <c:v>138.75264300000003</c:v>
                      </c:pt>
                      <c:pt idx="139">
                        <c:v>139.76791700000012</c:v>
                      </c:pt>
                      <c:pt idx="140">
                        <c:v>140.78552800000011</c:v>
                      </c:pt>
                      <c:pt idx="141">
                        <c:v>141.79649599999993</c:v>
                      </c:pt>
                      <c:pt idx="142">
                        <c:v>142.79686399999991</c:v>
                      </c:pt>
                      <c:pt idx="143">
                        <c:v>143.80326500000001</c:v>
                      </c:pt>
                      <c:pt idx="144">
                        <c:v>144.7990420000001</c:v>
                      </c:pt>
                      <c:pt idx="145">
                        <c:v>145.80687400000011</c:v>
                      </c:pt>
                      <c:pt idx="146">
                        <c:v>146.80788200000006</c:v>
                      </c:pt>
                      <c:pt idx="147">
                        <c:v>147.80712300000005</c:v>
                      </c:pt>
                      <c:pt idx="148">
                        <c:v>148.80510699999991</c:v>
                      </c:pt>
                      <c:pt idx="149">
                        <c:v>149.8133150000001</c:v>
                      </c:pt>
                      <c:pt idx="150">
                        <c:v>150.82986000000005</c:v>
                      </c:pt>
                      <c:pt idx="151">
                        <c:v>151.85370200000011</c:v>
                      </c:pt>
                      <c:pt idx="152">
                        <c:v>152.85350100000005</c:v>
                      </c:pt>
                      <c:pt idx="153">
                        <c:v>153.84854900000005</c:v>
                      </c:pt>
                      <c:pt idx="154">
                        <c:v>154.85058000000004</c:v>
                      </c:pt>
                      <c:pt idx="155">
                        <c:v>155.88264600000002</c:v>
                      </c:pt>
                      <c:pt idx="156">
                        <c:v>156.89338199999997</c:v>
                      </c:pt>
                      <c:pt idx="157">
                        <c:v>157.90455700000007</c:v>
                      </c:pt>
                      <c:pt idx="158">
                        <c:v>158.91494800000009</c:v>
                      </c:pt>
                      <c:pt idx="159">
                        <c:v>159.93070400000011</c:v>
                      </c:pt>
                      <c:pt idx="160">
                        <c:v>160.94698799999992</c:v>
                      </c:pt>
                      <c:pt idx="161">
                        <c:v>161.95395699999995</c:v>
                      </c:pt>
                      <c:pt idx="162">
                        <c:v>162.97025000000008</c:v>
                      </c:pt>
                      <c:pt idx="163">
                        <c:v>163.98777199999995</c:v>
                      </c:pt>
                      <c:pt idx="164">
                        <c:v>164.99283800000012</c:v>
                      </c:pt>
                      <c:pt idx="165">
                        <c:v>165.9937030000001</c:v>
                      </c:pt>
                      <c:pt idx="166">
                        <c:v>167.00672299999997</c:v>
                      </c:pt>
                      <c:pt idx="167">
                        <c:v>168.02605599999993</c:v>
                      </c:pt>
                      <c:pt idx="168">
                        <c:v>169.02397399999995</c:v>
                      </c:pt>
                      <c:pt idx="169">
                        <c:v>170.02591299999995</c:v>
                      </c:pt>
                      <c:pt idx="170">
                        <c:v>171.04687600000011</c:v>
                      </c:pt>
                      <c:pt idx="171">
                        <c:v>172.05777499999999</c:v>
                      </c:pt>
                      <c:pt idx="172">
                        <c:v>173.05866399999991</c:v>
                      </c:pt>
                      <c:pt idx="173">
                        <c:v>174.06503799999996</c:v>
                      </c:pt>
                      <c:pt idx="174">
                        <c:v>175.09377599999993</c:v>
                      </c:pt>
                      <c:pt idx="175">
                        <c:v>176.11130400000002</c:v>
                      </c:pt>
                      <c:pt idx="176">
                        <c:v>177.11690700000008</c:v>
                      </c:pt>
                      <c:pt idx="177">
                        <c:v>178.12732099999994</c:v>
                      </c:pt>
                      <c:pt idx="178">
                        <c:v>179.14339500000006</c:v>
                      </c:pt>
                      <c:pt idx="179">
                        <c:v>180.15218299999992</c:v>
                      </c:pt>
                      <c:pt idx="180">
                        <c:v>181.05012000000011</c:v>
                      </c:pt>
                      <c:pt idx="181">
                        <c:v>182.05703700000004</c:v>
                      </c:pt>
                      <c:pt idx="182">
                        <c:v>183.047912</c:v>
                      </c:pt>
                      <c:pt idx="183">
                        <c:v>184.06412399999999</c:v>
                      </c:pt>
                      <c:pt idx="184">
                        <c:v>185.07980399999997</c:v>
                      </c:pt>
                      <c:pt idx="185">
                        <c:v>186.09604600000011</c:v>
                      </c:pt>
                      <c:pt idx="186">
                        <c:v>187.10292299999992</c:v>
                      </c:pt>
                      <c:pt idx="187">
                        <c:v>188.09918399999992</c:v>
                      </c:pt>
                      <c:pt idx="188">
                        <c:v>189.09757400000012</c:v>
                      </c:pt>
                      <c:pt idx="189">
                        <c:v>190.09862799999996</c:v>
                      </c:pt>
                      <c:pt idx="190">
                        <c:v>191.0992470000001</c:v>
                      </c:pt>
                      <c:pt idx="191">
                        <c:v>192.09201800000005</c:v>
                      </c:pt>
                      <c:pt idx="192">
                        <c:v>193.09183400000006</c:v>
                      </c:pt>
                      <c:pt idx="193">
                        <c:v>194.11179900000002</c:v>
                      </c:pt>
                      <c:pt idx="194">
                        <c:v>195.13397099999997</c:v>
                      </c:pt>
                      <c:pt idx="195">
                        <c:v>196.14038000000005</c:v>
                      </c:pt>
                      <c:pt idx="196">
                        <c:v>197.150351</c:v>
                      </c:pt>
                      <c:pt idx="197">
                        <c:v>198.16715900000008</c:v>
                      </c:pt>
                      <c:pt idx="198">
                        <c:v>199.17591900000002</c:v>
                      </c:pt>
                      <c:pt idx="199">
                        <c:v>200.17389299999991</c:v>
                      </c:pt>
                      <c:pt idx="200">
                        <c:v>201.17632400000002</c:v>
                      </c:pt>
                      <c:pt idx="201">
                        <c:v>202.18045600000005</c:v>
                      </c:pt>
                      <c:pt idx="202">
                        <c:v>203.18363799999997</c:v>
                      </c:pt>
                      <c:pt idx="203">
                        <c:v>204.18429500000002</c:v>
                      </c:pt>
                      <c:pt idx="204">
                        <c:v>205.1840259999999</c:v>
                      </c:pt>
                      <c:pt idx="205">
                        <c:v>206.17562500000008</c:v>
                      </c:pt>
                      <c:pt idx="206">
                        <c:v>207.19843300000002</c:v>
                      </c:pt>
                      <c:pt idx="207">
                        <c:v>208.1987180000001</c:v>
                      </c:pt>
                      <c:pt idx="208">
                        <c:v>209.21470399999998</c:v>
                      </c:pt>
                      <c:pt idx="209">
                        <c:v>210.22364900000002</c:v>
                      </c:pt>
                      <c:pt idx="210">
                        <c:v>211.23098699999991</c:v>
                      </c:pt>
                      <c:pt idx="211">
                        <c:v>212.24313600000005</c:v>
                      </c:pt>
                      <c:pt idx="212">
                        <c:v>213.25942000000009</c:v>
                      </c:pt>
                      <c:pt idx="213">
                        <c:v>214.27498100000003</c:v>
                      </c:pt>
                      <c:pt idx="214">
                        <c:v>215.27494799999999</c:v>
                      </c:pt>
                      <c:pt idx="215">
                        <c:v>216.27517000000012</c:v>
                      </c:pt>
                      <c:pt idx="216">
                        <c:v>217.29217700000004</c:v>
                      </c:pt>
                      <c:pt idx="217">
                        <c:v>218.29235999999992</c:v>
                      </c:pt>
                      <c:pt idx="218">
                        <c:v>219.29381100000001</c:v>
                      </c:pt>
                      <c:pt idx="219">
                        <c:v>220.29530700000009</c:v>
                      </c:pt>
                      <c:pt idx="220">
                        <c:v>221.29579699999999</c:v>
                      </c:pt>
                      <c:pt idx="221">
                        <c:v>222.29813400000012</c:v>
                      </c:pt>
                      <c:pt idx="222">
                        <c:v>223.30546000000004</c:v>
                      </c:pt>
                      <c:pt idx="223">
                        <c:v>224.31918399999995</c:v>
                      </c:pt>
                      <c:pt idx="224">
                        <c:v>225.33243900000002</c:v>
                      </c:pt>
                      <c:pt idx="225">
                        <c:v>226.3507239999999</c:v>
                      </c:pt>
                      <c:pt idx="226">
                        <c:v>227.38220799999999</c:v>
                      </c:pt>
                      <c:pt idx="227">
                        <c:v>228.38564100000008</c:v>
                      </c:pt>
                      <c:pt idx="228">
                        <c:v>229.30336899999998</c:v>
                      </c:pt>
                      <c:pt idx="229">
                        <c:v>230.30760499999997</c:v>
                      </c:pt>
                      <c:pt idx="230">
                        <c:v>231.29658399999994</c:v>
                      </c:pt>
                      <c:pt idx="231">
                        <c:v>232.29411200000004</c:v>
                      </c:pt>
                      <c:pt idx="232">
                        <c:v>233.30234599999994</c:v>
                      </c:pt>
                      <c:pt idx="233">
                        <c:v>234.30465400000003</c:v>
                      </c:pt>
                      <c:pt idx="234">
                        <c:v>235.32050499999991</c:v>
                      </c:pt>
                      <c:pt idx="235">
                        <c:v>236.32098100000007</c:v>
                      </c:pt>
                      <c:pt idx="236">
                        <c:v>237.33377199999995</c:v>
                      </c:pt>
                      <c:pt idx="237">
                        <c:v>238.35223900000005</c:v>
                      </c:pt>
                      <c:pt idx="238">
                        <c:v>239.34303399999999</c:v>
                      </c:pt>
                      <c:pt idx="239">
                        <c:v>240.34328299999993</c:v>
                      </c:pt>
                      <c:pt idx="240">
                        <c:v>241.34302900000012</c:v>
                      </c:pt>
                      <c:pt idx="241">
                        <c:v>242.34305900000004</c:v>
                      </c:pt>
                      <c:pt idx="242">
                        <c:v>243.3435179999999</c:v>
                      </c:pt>
                      <c:pt idx="243">
                        <c:v>244.36028600000009</c:v>
                      </c:pt>
                      <c:pt idx="244">
                        <c:v>245.37317499999995</c:v>
                      </c:pt>
                      <c:pt idx="245">
                        <c:v>246.39532600000007</c:v>
                      </c:pt>
                      <c:pt idx="246">
                        <c:v>247.40520599999991</c:v>
                      </c:pt>
                      <c:pt idx="247">
                        <c:v>248.421423</c:v>
                      </c:pt>
                      <c:pt idx="248">
                        <c:v>249.42202500000008</c:v>
                      </c:pt>
                      <c:pt idx="249">
                        <c:v>250.427052</c:v>
                      </c:pt>
                      <c:pt idx="250">
                        <c:v>251.44013399999994</c:v>
                      </c:pt>
                      <c:pt idx="251">
                        <c:v>252.46021399999995</c:v>
                      </c:pt>
                      <c:pt idx="252">
                        <c:v>253.46120199999996</c:v>
                      </c:pt>
                      <c:pt idx="253">
                        <c:v>254.46201100000008</c:v>
                      </c:pt>
                      <c:pt idx="254">
                        <c:v>255.46827800000005</c:v>
                      </c:pt>
                      <c:pt idx="255">
                        <c:v>256.48440000000005</c:v>
                      </c:pt>
                      <c:pt idx="256">
                        <c:v>257.49214099999995</c:v>
                      </c:pt>
                      <c:pt idx="257">
                        <c:v>258.48319900000001</c:v>
                      </c:pt>
                      <c:pt idx="258">
                        <c:v>259.5058019999999</c:v>
                      </c:pt>
                      <c:pt idx="259">
                        <c:v>260.52170300000012</c:v>
                      </c:pt>
                      <c:pt idx="260">
                        <c:v>261.519769</c:v>
                      </c:pt>
                      <c:pt idx="261">
                        <c:v>262.52221099999997</c:v>
                      </c:pt>
                      <c:pt idx="262">
                        <c:v>263.51657799999998</c:v>
                      </c:pt>
                      <c:pt idx="263">
                        <c:v>264.53361599999994</c:v>
                      </c:pt>
                      <c:pt idx="264">
                        <c:v>265.55687000000012</c:v>
                      </c:pt>
                      <c:pt idx="265">
                        <c:v>266.55670099999998</c:v>
                      </c:pt>
                      <c:pt idx="266">
                        <c:v>267.54769299999998</c:v>
                      </c:pt>
                      <c:pt idx="267">
                        <c:v>268.55441799999994</c:v>
                      </c:pt>
                      <c:pt idx="268">
                        <c:v>269.54887499999995</c:v>
                      </c:pt>
                      <c:pt idx="269">
                        <c:v>270.55868099999998</c:v>
                      </c:pt>
                      <c:pt idx="270">
                        <c:v>271.54956199999992</c:v>
                      </c:pt>
                      <c:pt idx="271">
                        <c:v>272.54654699999992</c:v>
                      </c:pt>
                      <c:pt idx="272">
                        <c:v>273.55868600000008</c:v>
                      </c:pt>
                      <c:pt idx="273">
                        <c:v>274.5448550000001</c:v>
                      </c:pt>
                      <c:pt idx="274">
                        <c:v>275.55634899999995</c:v>
                      </c:pt>
                      <c:pt idx="275">
                        <c:v>276.55287199999998</c:v>
                      </c:pt>
                      <c:pt idx="276">
                        <c:v>277.55647799999997</c:v>
                      </c:pt>
                      <c:pt idx="277">
                        <c:v>278.55256899999995</c:v>
                      </c:pt>
                      <c:pt idx="278">
                        <c:v>279.55871200000001</c:v>
                      </c:pt>
                      <c:pt idx="279">
                        <c:v>280.56746100000009</c:v>
                      </c:pt>
                      <c:pt idx="280">
                        <c:v>281.595687</c:v>
                      </c:pt>
                      <c:pt idx="281">
                        <c:v>282.59675399999992</c:v>
                      </c:pt>
                      <c:pt idx="282">
                        <c:v>283.63100699999995</c:v>
                      </c:pt>
                      <c:pt idx="283">
                        <c:v>284.6269870000001</c:v>
                      </c:pt>
                      <c:pt idx="284">
                        <c:v>285.64483599999994</c:v>
                      </c:pt>
                      <c:pt idx="285">
                        <c:v>286.654718</c:v>
                      </c:pt>
                      <c:pt idx="286">
                        <c:v>287.54805400000009</c:v>
                      </c:pt>
                      <c:pt idx="287">
                        <c:v>288.55541500000004</c:v>
                      </c:pt>
                      <c:pt idx="288">
                        <c:v>289.55618000000004</c:v>
                      </c:pt>
                      <c:pt idx="289">
                        <c:v>290.55646200000001</c:v>
                      </c:pt>
                      <c:pt idx="290">
                        <c:v>291.55717800000002</c:v>
                      </c:pt>
                      <c:pt idx="291">
                        <c:v>292.56509200000005</c:v>
                      </c:pt>
                      <c:pt idx="292">
                        <c:v>293.5814170000001</c:v>
                      </c:pt>
                      <c:pt idx="293">
                        <c:v>294.59679499999993</c:v>
                      </c:pt>
                      <c:pt idx="294">
                        <c:v>295.61992899999996</c:v>
                      </c:pt>
                      <c:pt idx="295">
                        <c:v>296.62011400000006</c:v>
                      </c:pt>
                      <c:pt idx="296">
                        <c:v>297.63591900000006</c:v>
                      </c:pt>
                      <c:pt idx="297">
                        <c:v>298.64284999999995</c:v>
                      </c:pt>
                      <c:pt idx="298">
                        <c:v>299.65036200000009</c:v>
                      </c:pt>
                      <c:pt idx="299">
                        <c:v>300.65064099999995</c:v>
                      </c:pt>
                      <c:pt idx="300">
                        <c:v>301.66707599999995</c:v>
                      </c:pt>
                      <c:pt idx="301">
                        <c:v>302.6671080000001</c:v>
                      </c:pt>
                      <c:pt idx="302">
                        <c:v>303.68256500000007</c:v>
                      </c:pt>
                      <c:pt idx="303">
                        <c:v>304.68556400000011</c:v>
                      </c:pt>
                      <c:pt idx="304">
                        <c:v>305.70264700000007</c:v>
                      </c:pt>
                      <c:pt idx="305">
                        <c:v>306.71846299999993</c:v>
                      </c:pt>
                      <c:pt idx="306">
                        <c:v>307.73189900000011</c:v>
                      </c:pt>
                      <c:pt idx="307">
                        <c:v>308.73615999999993</c:v>
                      </c:pt>
                      <c:pt idx="308">
                        <c:v>309.74567000000002</c:v>
                      </c:pt>
                      <c:pt idx="309">
                        <c:v>310.74939999999992</c:v>
                      </c:pt>
                      <c:pt idx="310">
                        <c:v>311.77224799999999</c:v>
                      </c:pt>
                      <c:pt idx="311">
                        <c:v>312.7666200000001</c:v>
                      </c:pt>
                      <c:pt idx="312">
                        <c:v>313.77586300000007</c:v>
                      </c:pt>
                      <c:pt idx="313">
                        <c:v>314.77585199999999</c:v>
                      </c:pt>
                      <c:pt idx="314">
                        <c:v>315.77655200000004</c:v>
                      </c:pt>
                      <c:pt idx="315">
                        <c:v>316.78310499999998</c:v>
                      </c:pt>
                      <c:pt idx="316">
                        <c:v>317.80555499999991</c:v>
                      </c:pt>
                      <c:pt idx="317">
                        <c:v>318.79742299999998</c:v>
                      </c:pt>
                      <c:pt idx="318">
                        <c:v>319.8042539999999</c:v>
                      </c:pt>
                      <c:pt idx="319">
                        <c:v>320.796155</c:v>
                      </c:pt>
                      <c:pt idx="320">
                        <c:v>321.81442199999992</c:v>
                      </c:pt>
                      <c:pt idx="321">
                        <c:v>322.83684999999991</c:v>
                      </c:pt>
                      <c:pt idx="322">
                        <c:v>323.83984000000009</c:v>
                      </c:pt>
                      <c:pt idx="323">
                        <c:v>324.85317400000008</c:v>
                      </c:pt>
                      <c:pt idx="324">
                        <c:v>325.85607400000004</c:v>
                      </c:pt>
                      <c:pt idx="325">
                        <c:v>326.86933999999997</c:v>
                      </c:pt>
                      <c:pt idx="326">
                        <c:v>327.8827060000001</c:v>
                      </c:pt>
                      <c:pt idx="327">
                        <c:v>328.89796000000001</c:v>
                      </c:pt>
                      <c:pt idx="328">
                        <c:v>329.88915300000008</c:v>
                      </c:pt>
                      <c:pt idx="329">
                        <c:v>330.89591399999995</c:v>
                      </c:pt>
                      <c:pt idx="330">
                        <c:v>331.91485000000011</c:v>
                      </c:pt>
                      <c:pt idx="331">
                        <c:v>332.91468899999995</c:v>
                      </c:pt>
                      <c:pt idx="332">
                        <c:v>333.92119700000012</c:v>
                      </c:pt>
                      <c:pt idx="333">
                        <c:v>334.93327700000009</c:v>
                      </c:pt>
                      <c:pt idx="334">
                        <c:v>335.94870199999991</c:v>
                      </c:pt>
                      <c:pt idx="335">
                        <c:v>336.96505000000002</c:v>
                      </c:pt>
                      <c:pt idx="336">
                        <c:v>337.96649500000012</c:v>
                      </c:pt>
                      <c:pt idx="337">
                        <c:v>338.96678300000008</c:v>
                      </c:pt>
                      <c:pt idx="338">
                        <c:v>339.99692600000003</c:v>
                      </c:pt>
                      <c:pt idx="339">
                        <c:v>340.99754800000005</c:v>
                      </c:pt>
                      <c:pt idx="340">
                        <c:v>342.02400800000009</c:v>
                      </c:pt>
                      <c:pt idx="341">
                        <c:v>343.03083399999991</c:v>
                      </c:pt>
                      <c:pt idx="342">
                        <c:v>344.04686700000002</c:v>
                      </c:pt>
                      <c:pt idx="343">
                        <c:v>345.04800599999999</c:v>
                      </c:pt>
                      <c:pt idx="344">
                        <c:v>346.05500000000006</c:v>
                      </c:pt>
                      <c:pt idx="345">
                        <c:v>347.05576300000007</c:v>
                      </c:pt>
                      <c:pt idx="346">
                        <c:v>348.05961900000011</c:v>
                      </c:pt>
                      <c:pt idx="347">
                        <c:v>349.05973100000006</c:v>
                      </c:pt>
                      <c:pt idx="348">
                        <c:v>350.07517200000007</c:v>
                      </c:pt>
                      <c:pt idx="349">
                        <c:v>351.09197700000004</c:v>
                      </c:pt>
                      <c:pt idx="350">
                        <c:v>352.09709100000009</c:v>
                      </c:pt>
                      <c:pt idx="351">
                        <c:v>353.11940899999991</c:v>
                      </c:pt>
                      <c:pt idx="352">
                        <c:v>354.13583799999992</c:v>
                      </c:pt>
                      <c:pt idx="353">
                        <c:v>355.12552899999991</c:v>
                      </c:pt>
                      <c:pt idx="354">
                        <c:v>356.14174200000002</c:v>
                      </c:pt>
                      <c:pt idx="355">
                        <c:v>357.1671409999999</c:v>
                      </c:pt>
                      <c:pt idx="356">
                        <c:v>358.18352000000004</c:v>
                      </c:pt>
                      <c:pt idx="357">
                        <c:v>359.18328500000007</c:v>
                      </c:pt>
                      <c:pt idx="358">
                        <c:v>360.17938099999992</c:v>
                      </c:pt>
                      <c:pt idx="359">
                        <c:v>361.17909400000008</c:v>
                      </c:pt>
                      <c:pt idx="360">
                        <c:v>362.179711</c:v>
                      </c:pt>
                      <c:pt idx="361">
                        <c:v>363.175252</c:v>
                      </c:pt>
                      <c:pt idx="362">
                        <c:v>364.17003</c:v>
                      </c:pt>
                      <c:pt idx="363">
                        <c:v>365.17894200000001</c:v>
                      </c:pt>
                      <c:pt idx="364">
                        <c:v>366.179621</c:v>
                      </c:pt>
                      <c:pt idx="365">
                        <c:v>367.19133699999998</c:v>
                      </c:pt>
                      <c:pt idx="366">
                        <c:v>368.21069899999998</c:v>
                      </c:pt>
                      <c:pt idx="367">
                        <c:v>369.2077690000001</c:v>
                      </c:pt>
                      <c:pt idx="368">
                        <c:v>370.22435199999995</c:v>
                      </c:pt>
                      <c:pt idx="369">
                        <c:v>371.25497999999993</c:v>
                      </c:pt>
                      <c:pt idx="370">
                        <c:v>372.25443199999995</c:v>
                      </c:pt>
                      <c:pt idx="371">
                        <c:v>373.26314700000012</c:v>
                      </c:pt>
                      <c:pt idx="372">
                        <c:v>374.28419699999995</c:v>
                      </c:pt>
                      <c:pt idx="373">
                        <c:v>375.27944099999991</c:v>
                      </c:pt>
                      <c:pt idx="374">
                        <c:v>376.30211699999995</c:v>
                      </c:pt>
                      <c:pt idx="375">
                        <c:v>377.30060800000001</c:v>
                      </c:pt>
                      <c:pt idx="376">
                        <c:v>378.31650600000012</c:v>
                      </c:pt>
                      <c:pt idx="377">
                        <c:v>379.33013499999993</c:v>
                      </c:pt>
                      <c:pt idx="378">
                        <c:v>380.32753400000001</c:v>
                      </c:pt>
                      <c:pt idx="379">
                        <c:v>381.34927199999993</c:v>
                      </c:pt>
                      <c:pt idx="380">
                        <c:v>382.35791700000004</c:v>
                      </c:pt>
                      <c:pt idx="381">
                        <c:v>383.37691500000005</c:v>
                      </c:pt>
                      <c:pt idx="382">
                        <c:v>384.38027000000011</c:v>
                      </c:pt>
                      <c:pt idx="383">
                        <c:v>385.39640400000008</c:v>
                      </c:pt>
                      <c:pt idx="384">
                        <c:v>386.40640600000006</c:v>
                      </c:pt>
                      <c:pt idx="385">
                        <c:v>387.42936200000008</c:v>
                      </c:pt>
                      <c:pt idx="386">
                        <c:v>388.41992200000004</c:v>
                      </c:pt>
                      <c:pt idx="387">
                        <c:v>389.4517350000001</c:v>
                      </c:pt>
                      <c:pt idx="388">
                        <c:v>390.46765099999993</c:v>
                      </c:pt>
                      <c:pt idx="389">
                        <c:v>391.4797410000001</c:v>
                      </c:pt>
                      <c:pt idx="390">
                        <c:v>392.49102799999991</c:v>
                      </c:pt>
                      <c:pt idx="391">
                        <c:v>393.52734099999998</c:v>
                      </c:pt>
                      <c:pt idx="392">
                        <c:v>394.54028399999993</c:v>
                      </c:pt>
                      <c:pt idx="393">
                        <c:v>395.54009399999995</c:v>
                      </c:pt>
                      <c:pt idx="394">
                        <c:v>396.55613100000005</c:v>
                      </c:pt>
                      <c:pt idx="395">
                        <c:v>397.58585599999992</c:v>
                      </c:pt>
                      <c:pt idx="396">
                        <c:v>398.61753500000009</c:v>
                      </c:pt>
                      <c:pt idx="397">
                        <c:v>399.63371499999994</c:v>
                      </c:pt>
                      <c:pt idx="398">
                        <c:v>400.55504900000005</c:v>
                      </c:pt>
                      <c:pt idx="399">
                        <c:v>401.55490699999996</c:v>
                      </c:pt>
                      <c:pt idx="400">
                        <c:v>402.5706090000001</c:v>
                      </c:pt>
                      <c:pt idx="401">
                        <c:v>403.58603900000003</c:v>
                      </c:pt>
                      <c:pt idx="402">
                        <c:v>404.60138299999994</c:v>
                      </c:pt>
                      <c:pt idx="403">
                        <c:v>405.61692999999991</c:v>
                      </c:pt>
                      <c:pt idx="404">
                        <c:v>406.63195199999996</c:v>
                      </c:pt>
                      <c:pt idx="405">
                        <c:v>407.63164499999993</c:v>
                      </c:pt>
                      <c:pt idx="406">
                        <c:v>408.64707399999998</c:v>
                      </c:pt>
                      <c:pt idx="407">
                        <c:v>409.64735900000005</c:v>
                      </c:pt>
                      <c:pt idx="408">
                        <c:v>410.6513359999999</c:v>
                      </c:pt>
                      <c:pt idx="409">
                        <c:v>411.6544080000001</c:v>
                      </c:pt>
                      <c:pt idx="410">
                        <c:v>412.65992200000005</c:v>
                      </c:pt>
                      <c:pt idx="411">
                        <c:v>413.67952100000002</c:v>
                      </c:pt>
                      <c:pt idx="412">
                        <c:v>414.68755400000009</c:v>
                      </c:pt>
                      <c:pt idx="413">
                        <c:v>415.70080499999995</c:v>
                      </c:pt>
                      <c:pt idx="414">
                        <c:v>416.70813399999997</c:v>
                      </c:pt>
                      <c:pt idx="415">
                        <c:v>417.72350400000005</c:v>
                      </c:pt>
                      <c:pt idx="416">
                        <c:v>418.73928300000011</c:v>
                      </c:pt>
                      <c:pt idx="417">
                        <c:v>419.75516799999991</c:v>
                      </c:pt>
                      <c:pt idx="418">
                        <c:v>420.74766199999999</c:v>
                      </c:pt>
                      <c:pt idx="419">
                        <c:v>421.76968099999999</c:v>
                      </c:pt>
                      <c:pt idx="420">
                        <c:v>422.76982500000008</c:v>
                      </c:pt>
                      <c:pt idx="421">
                        <c:v>423.77616899999998</c:v>
                      </c:pt>
                      <c:pt idx="422">
                        <c:v>424.77819399999998</c:v>
                      </c:pt>
                      <c:pt idx="423">
                        <c:v>425.79428600000006</c:v>
                      </c:pt>
                      <c:pt idx="424">
                        <c:v>426.80225500000006</c:v>
                      </c:pt>
                      <c:pt idx="425">
                        <c:v>427.80614800000012</c:v>
                      </c:pt>
                      <c:pt idx="426">
                        <c:v>428.80946599999993</c:v>
                      </c:pt>
                      <c:pt idx="427">
                        <c:v>429.80303000000004</c:v>
                      </c:pt>
                      <c:pt idx="428">
                        <c:v>430.81003400000009</c:v>
                      </c:pt>
                      <c:pt idx="429">
                        <c:v>431.8109179999999</c:v>
                      </c:pt>
                      <c:pt idx="430">
                        <c:v>432.81199500000002</c:v>
                      </c:pt>
                      <c:pt idx="431">
                        <c:v>433.82266000000004</c:v>
                      </c:pt>
                      <c:pt idx="432">
                        <c:v>434.82934900000009</c:v>
                      </c:pt>
                      <c:pt idx="433">
                        <c:v>435.84615400000007</c:v>
                      </c:pt>
                      <c:pt idx="434">
                        <c:v>436.85290099999997</c:v>
                      </c:pt>
                      <c:pt idx="435">
                        <c:v>437.85274099999992</c:v>
                      </c:pt>
                      <c:pt idx="436">
                        <c:v>438.85249500000009</c:v>
                      </c:pt>
                      <c:pt idx="437">
                        <c:v>439.85319299999992</c:v>
                      </c:pt>
                      <c:pt idx="438">
                        <c:v>440.84557500000005</c:v>
                      </c:pt>
                      <c:pt idx="439">
                        <c:v>441.84596600000009</c:v>
                      </c:pt>
                      <c:pt idx="440">
                        <c:v>442.84653299999991</c:v>
                      </c:pt>
                      <c:pt idx="441">
                        <c:v>443.8485270000001</c:v>
                      </c:pt>
                      <c:pt idx="442">
                        <c:v>444.86006500000008</c:v>
                      </c:pt>
                      <c:pt idx="443">
                        <c:v>445.87535000000003</c:v>
                      </c:pt>
                      <c:pt idx="444">
                        <c:v>446.89163400000007</c:v>
                      </c:pt>
                      <c:pt idx="445">
                        <c:v>447.91484199999991</c:v>
                      </c:pt>
                      <c:pt idx="446">
                        <c:v>448.92217099999993</c:v>
                      </c:pt>
                      <c:pt idx="447">
                        <c:v>449.92203599999993</c:v>
                      </c:pt>
                      <c:pt idx="448">
                        <c:v>450.91949100000011</c:v>
                      </c:pt>
                      <c:pt idx="449">
                        <c:v>451.92213500000003</c:v>
                      </c:pt>
                      <c:pt idx="450">
                        <c:v>452.91944100000001</c:v>
                      </c:pt>
                      <c:pt idx="451">
                        <c:v>453.92691500000001</c:v>
                      </c:pt>
                      <c:pt idx="452">
                        <c:v>454.93284799999992</c:v>
                      </c:pt>
                      <c:pt idx="453">
                        <c:v>455.93314400000008</c:v>
                      </c:pt>
                      <c:pt idx="454">
                        <c:v>456.93344300000012</c:v>
                      </c:pt>
                      <c:pt idx="455">
                        <c:v>457.92220900000007</c:v>
                      </c:pt>
                      <c:pt idx="456">
                        <c:v>458.95182900000009</c:v>
                      </c:pt>
                      <c:pt idx="457">
                        <c:v>459.95404299999996</c:v>
                      </c:pt>
                      <c:pt idx="458">
                        <c:v>460.97591000000011</c:v>
                      </c:pt>
                      <c:pt idx="459">
                        <c:v>461.98571199999992</c:v>
                      </c:pt>
                      <c:pt idx="460">
                        <c:v>462.99467400000003</c:v>
                      </c:pt>
                      <c:pt idx="461">
                        <c:v>463.995183</c:v>
                      </c:pt>
                      <c:pt idx="462">
                        <c:v>465.02502699999991</c:v>
                      </c:pt>
                      <c:pt idx="463">
                        <c:v>466.04101199999991</c:v>
                      </c:pt>
                      <c:pt idx="464">
                        <c:v>467.04137700000001</c:v>
                      </c:pt>
                      <c:pt idx="465">
                        <c:v>468.056826</c:v>
                      </c:pt>
                      <c:pt idx="466">
                        <c:v>469.07234799999992</c:v>
                      </c:pt>
                      <c:pt idx="467">
                        <c:v>470.09728999999993</c:v>
                      </c:pt>
                      <c:pt idx="468">
                        <c:v>471.11469899999997</c:v>
                      </c:pt>
                      <c:pt idx="469">
                        <c:v>472.0226889999999</c:v>
                      </c:pt>
                      <c:pt idx="470">
                        <c:v>473.01856599999996</c:v>
                      </c:pt>
                      <c:pt idx="471">
                        <c:v>474.01876599999991</c:v>
                      </c:pt>
                      <c:pt idx="472">
                        <c:v>475.03433900000005</c:v>
                      </c:pt>
                      <c:pt idx="473">
                        <c:v>476.03827999999999</c:v>
                      </c:pt>
                      <c:pt idx="474">
                        <c:v>477.03806000000009</c:v>
                      </c:pt>
                      <c:pt idx="475">
                        <c:v>478.04515700000002</c:v>
                      </c:pt>
                      <c:pt idx="476">
                        <c:v>479.05657399999996</c:v>
                      </c:pt>
                      <c:pt idx="477">
                        <c:v>480.05060000000003</c:v>
                      </c:pt>
                      <c:pt idx="478">
                        <c:v>481.05078200000003</c:v>
                      </c:pt>
                      <c:pt idx="479">
                        <c:v>482.05506800000012</c:v>
                      </c:pt>
                      <c:pt idx="480">
                        <c:v>483.05598099999997</c:v>
                      </c:pt>
                      <c:pt idx="481">
                        <c:v>484.05014400000005</c:v>
                      </c:pt>
                      <c:pt idx="482">
                        <c:v>485.05663699999991</c:v>
                      </c:pt>
                      <c:pt idx="483">
                        <c:v>486.05512500000009</c:v>
                      </c:pt>
                      <c:pt idx="484">
                        <c:v>487.05990999999995</c:v>
                      </c:pt>
                      <c:pt idx="485">
                        <c:v>488.08629300000007</c:v>
                      </c:pt>
                      <c:pt idx="486">
                        <c:v>489.10145200000011</c:v>
                      </c:pt>
                      <c:pt idx="487">
                        <c:v>490.10233999999991</c:v>
                      </c:pt>
                      <c:pt idx="488">
                        <c:v>491.11757499999999</c:v>
                      </c:pt>
                      <c:pt idx="489">
                        <c:v>492.12358399999994</c:v>
                      </c:pt>
                      <c:pt idx="490">
                        <c:v>493.1390080000001</c:v>
                      </c:pt>
                      <c:pt idx="491">
                        <c:v>494.1585950000001</c:v>
                      </c:pt>
                      <c:pt idx="492">
                        <c:v>495.17449000000011</c:v>
                      </c:pt>
                      <c:pt idx="493">
                        <c:v>496.18643799999995</c:v>
                      </c:pt>
                      <c:pt idx="494">
                        <c:v>497.20242299999995</c:v>
                      </c:pt>
                      <c:pt idx="495">
                        <c:v>498.21848399999999</c:v>
                      </c:pt>
                      <c:pt idx="496">
                        <c:v>499.23076300000002</c:v>
                      </c:pt>
                      <c:pt idx="497">
                        <c:v>500.23128399999996</c:v>
                      </c:pt>
                      <c:pt idx="498">
                        <c:v>501.24627299999997</c:v>
                      </c:pt>
                      <c:pt idx="499">
                        <c:v>502.23728400000005</c:v>
                      </c:pt>
                      <c:pt idx="500">
                        <c:v>503.252745</c:v>
                      </c:pt>
                      <c:pt idx="501">
                        <c:v>504.25402000000008</c:v>
                      </c:pt>
                      <c:pt idx="502">
                        <c:v>505.26910700000008</c:v>
                      </c:pt>
                      <c:pt idx="503">
                        <c:v>506.27601400000003</c:v>
                      </c:pt>
                      <c:pt idx="504">
                        <c:v>507.28631500000006</c:v>
                      </c:pt>
                      <c:pt idx="505">
                        <c:v>508.30244700000003</c:v>
                      </c:pt>
                      <c:pt idx="506">
                        <c:v>509.31696899999997</c:v>
                      </c:pt>
                      <c:pt idx="507">
                        <c:v>510.33271100000002</c:v>
                      </c:pt>
                      <c:pt idx="508">
                        <c:v>511.34556100000009</c:v>
                      </c:pt>
                      <c:pt idx="509">
                        <c:v>512.34121400000004</c:v>
                      </c:pt>
                      <c:pt idx="510">
                        <c:v>513.35464000000002</c:v>
                      </c:pt>
                      <c:pt idx="511">
                        <c:v>514.35520500000007</c:v>
                      </c:pt>
                      <c:pt idx="512">
                        <c:v>515.35515800000007</c:v>
                      </c:pt>
                      <c:pt idx="513">
                        <c:v>516.34642699999995</c:v>
                      </c:pt>
                      <c:pt idx="514">
                        <c:v>517.36218699999995</c:v>
                      </c:pt>
                      <c:pt idx="515">
                        <c:v>518.38172200000008</c:v>
                      </c:pt>
                      <c:pt idx="516">
                        <c:v>519.39671799999996</c:v>
                      </c:pt>
                      <c:pt idx="517">
                        <c:v>520.39678000000004</c:v>
                      </c:pt>
                      <c:pt idx="518">
                        <c:v>521.41300700000011</c:v>
                      </c:pt>
                      <c:pt idx="519">
                        <c:v>522.41306099999997</c:v>
                      </c:pt>
                      <c:pt idx="520">
                        <c:v>523.42892299999994</c:v>
                      </c:pt>
                      <c:pt idx="521">
                        <c:v>524.42904500000009</c:v>
                      </c:pt>
                      <c:pt idx="522">
                        <c:v>525.42934500000001</c:v>
                      </c:pt>
                      <c:pt idx="523">
                        <c:v>526.42620299999999</c:v>
                      </c:pt>
                      <c:pt idx="524">
                        <c:v>527.43864400000007</c:v>
                      </c:pt>
                      <c:pt idx="525">
                        <c:v>528.4559240000001</c:v>
                      </c:pt>
                      <c:pt idx="526">
                        <c:v>529.45653199999992</c:v>
                      </c:pt>
                      <c:pt idx="527">
                        <c:v>530.456502</c:v>
                      </c:pt>
                      <c:pt idx="528">
                        <c:v>531.47236599999997</c:v>
                      </c:pt>
                      <c:pt idx="529">
                        <c:v>532.46844699999997</c:v>
                      </c:pt>
                      <c:pt idx="530">
                        <c:v>533.48790099999997</c:v>
                      </c:pt>
                      <c:pt idx="531">
                        <c:v>534.5087289999999</c:v>
                      </c:pt>
                      <c:pt idx="532">
                        <c:v>535.53085499999997</c:v>
                      </c:pt>
                      <c:pt idx="533">
                        <c:v>536.56306599999994</c:v>
                      </c:pt>
                      <c:pt idx="534">
                        <c:v>537.59309099999996</c:v>
                      </c:pt>
                      <c:pt idx="535">
                        <c:v>538.59748500000001</c:v>
                      </c:pt>
                      <c:pt idx="536">
                        <c:v>539.51404000000002</c:v>
                      </c:pt>
                      <c:pt idx="537">
                        <c:v>540.52724499999999</c:v>
                      </c:pt>
                      <c:pt idx="538">
                        <c:v>541.51802599999996</c:v>
                      </c:pt>
                      <c:pt idx="539">
                        <c:v>542.51779299999998</c:v>
                      </c:pt>
                      <c:pt idx="540">
                        <c:v>543.52151800000001</c:v>
                      </c:pt>
                      <c:pt idx="541">
                        <c:v>544.53696800000012</c:v>
                      </c:pt>
                      <c:pt idx="542">
                        <c:v>545.55267200000003</c:v>
                      </c:pt>
                      <c:pt idx="543">
                        <c:v>546.56833800000004</c:v>
                      </c:pt>
                      <c:pt idx="544">
                        <c:v>547.56814899999995</c:v>
                      </c:pt>
                      <c:pt idx="545">
                        <c:v>548.56773900000007</c:v>
                      </c:pt>
                      <c:pt idx="546">
                        <c:v>549.57288300000005</c:v>
                      </c:pt>
                      <c:pt idx="547">
                        <c:v>550.58324100000004</c:v>
                      </c:pt>
                      <c:pt idx="548">
                        <c:v>551.58337099999994</c:v>
                      </c:pt>
                      <c:pt idx="549">
                        <c:v>552.590146</c:v>
                      </c:pt>
                      <c:pt idx="550">
                        <c:v>553.60676100000001</c:v>
                      </c:pt>
                      <c:pt idx="551">
                        <c:v>554.60790999999995</c:v>
                      </c:pt>
                      <c:pt idx="552">
                        <c:v>555.61211800000001</c:v>
                      </c:pt>
                      <c:pt idx="553">
                        <c:v>556.63171800000009</c:v>
                      </c:pt>
                      <c:pt idx="554">
                        <c:v>557.65088700000001</c:v>
                      </c:pt>
                      <c:pt idx="555">
                        <c:v>558.65171099999998</c:v>
                      </c:pt>
                      <c:pt idx="556">
                        <c:v>559.6540480000001</c:v>
                      </c:pt>
                      <c:pt idx="557">
                        <c:v>560.65399500000012</c:v>
                      </c:pt>
                      <c:pt idx="558">
                        <c:v>561.65862500000003</c:v>
                      </c:pt>
                      <c:pt idx="559">
                        <c:v>562.66002299999991</c:v>
                      </c:pt>
                      <c:pt idx="560">
                        <c:v>563.67456799999991</c:v>
                      </c:pt>
                      <c:pt idx="561">
                        <c:v>564.6747620000001</c:v>
                      </c:pt>
                      <c:pt idx="562">
                        <c:v>565.69066900000007</c:v>
                      </c:pt>
                      <c:pt idx="563">
                        <c:v>566.70076399999994</c:v>
                      </c:pt>
                      <c:pt idx="564">
                        <c:v>567.71699200000012</c:v>
                      </c:pt>
                      <c:pt idx="565">
                        <c:v>568.73283700000002</c:v>
                      </c:pt>
                      <c:pt idx="566">
                        <c:v>569.748065</c:v>
                      </c:pt>
                      <c:pt idx="567">
                        <c:v>570.76360599999998</c:v>
                      </c:pt>
                      <c:pt idx="568">
                        <c:v>571.76819300000011</c:v>
                      </c:pt>
                      <c:pt idx="569">
                        <c:v>572.78009199999997</c:v>
                      </c:pt>
                      <c:pt idx="570">
                        <c:v>573.78476300000011</c:v>
                      </c:pt>
                      <c:pt idx="571">
                        <c:v>574.80104000000006</c:v>
                      </c:pt>
                      <c:pt idx="572">
                        <c:v>575.80355699999996</c:v>
                      </c:pt>
                      <c:pt idx="573">
                        <c:v>576.803856</c:v>
                      </c:pt>
                      <c:pt idx="574">
                        <c:v>577.81826000000001</c:v>
                      </c:pt>
                      <c:pt idx="575">
                        <c:v>578.83402100000012</c:v>
                      </c:pt>
                      <c:pt idx="576">
                        <c:v>579.85306800000012</c:v>
                      </c:pt>
                      <c:pt idx="577">
                        <c:v>580.87201200000004</c:v>
                      </c:pt>
                      <c:pt idx="578">
                        <c:v>581.85686800000008</c:v>
                      </c:pt>
                      <c:pt idx="579">
                        <c:v>582.87922800000001</c:v>
                      </c:pt>
                      <c:pt idx="580">
                        <c:v>583.90094999999997</c:v>
                      </c:pt>
                      <c:pt idx="581">
                        <c:v>584.91714999999999</c:v>
                      </c:pt>
                      <c:pt idx="582">
                        <c:v>585.93299900000011</c:v>
                      </c:pt>
                      <c:pt idx="583">
                        <c:v>586.92390100000011</c:v>
                      </c:pt>
                      <c:pt idx="584">
                        <c:v>587.92465700000002</c:v>
                      </c:pt>
                      <c:pt idx="585">
                        <c:v>588.93203999999992</c:v>
                      </c:pt>
                      <c:pt idx="586">
                        <c:v>589.93346100000008</c:v>
                      </c:pt>
                      <c:pt idx="587">
                        <c:v>590.93478400000004</c:v>
                      </c:pt>
                      <c:pt idx="588">
                        <c:v>591.92319599999996</c:v>
                      </c:pt>
                      <c:pt idx="589">
                        <c:v>592.92248700000005</c:v>
                      </c:pt>
                      <c:pt idx="590">
                        <c:v>593.92312599999991</c:v>
                      </c:pt>
                      <c:pt idx="591">
                        <c:v>594.92312500000003</c:v>
                      </c:pt>
                      <c:pt idx="592">
                        <c:v>595.92038700000012</c:v>
                      </c:pt>
                      <c:pt idx="593">
                        <c:v>596.92039399999999</c:v>
                      </c:pt>
                      <c:pt idx="594">
                        <c:v>597.9274170000001</c:v>
                      </c:pt>
                      <c:pt idx="595">
                        <c:v>598.92923399999995</c:v>
                      </c:pt>
                      <c:pt idx="596">
                        <c:v>599.927997</c:v>
                      </c:pt>
                      <c:pt idx="597">
                        <c:v>600.92824700000006</c:v>
                      </c:pt>
                      <c:pt idx="598">
                        <c:v>601.938402</c:v>
                      </c:pt>
                      <c:pt idx="599">
                        <c:v>602.97094799999991</c:v>
                      </c:pt>
                      <c:pt idx="600">
                        <c:v>603.98881800000004</c:v>
                      </c:pt>
                      <c:pt idx="601">
                        <c:v>605.02117500000008</c:v>
                      </c:pt>
                      <c:pt idx="602">
                        <c:v>605.94036200000005</c:v>
                      </c:pt>
                      <c:pt idx="603">
                        <c:v>606.95328500000005</c:v>
                      </c:pt>
                      <c:pt idx="604">
                        <c:v>607.97443799999996</c:v>
                      </c:pt>
                      <c:pt idx="605">
                        <c:v>608.97547699999996</c:v>
                      </c:pt>
                      <c:pt idx="606">
                        <c:v>609.99114200000008</c:v>
                      </c:pt>
                      <c:pt idx="607">
                        <c:v>610.99129300000004</c:v>
                      </c:pt>
                      <c:pt idx="608">
                        <c:v>611.98934899999995</c:v>
                      </c:pt>
                      <c:pt idx="609">
                        <c:v>612.98435700000005</c:v>
                      </c:pt>
                      <c:pt idx="610">
                        <c:v>613.98832500000003</c:v>
                      </c:pt>
                      <c:pt idx="611">
                        <c:v>615.00208599999996</c:v>
                      </c:pt>
                      <c:pt idx="612">
                        <c:v>616.01547000000005</c:v>
                      </c:pt>
                      <c:pt idx="613">
                        <c:v>617.01583200000005</c:v>
                      </c:pt>
                      <c:pt idx="614">
                        <c:v>618.0213389999999</c:v>
                      </c:pt>
                      <c:pt idx="615">
                        <c:v>619.04054799999994</c:v>
                      </c:pt>
                      <c:pt idx="616">
                        <c:v>620.05383800000004</c:v>
                      </c:pt>
                      <c:pt idx="617">
                        <c:v>621.05685700000004</c:v>
                      </c:pt>
                      <c:pt idx="618">
                        <c:v>622.06088199999999</c:v>
                      </c:pt>
                      <c:pt idx="619">
                        <c:v>623.07422599999995</c:v>
                      </c:pt>
                      <c:pt idx="620">
                        <c:v>624.07511100000011</c:v>
                      </c:pt>
                      <c:pt idx="621">
                        <c:v>625.08167200000003</c:v>
                      </c:pt>
                      <c:pt idx="622">
                        <c:v>626.09789799999999</c:v>
                      </c:pt>
                      <c:pt idx="623">
                        <c:v>627.09866499999998</c:v>
                      </c:pt>
                      <c:pt idx="624">
                        <c:v>628.09880900000007</c:v>
                      </c:pt>
                      <c:pt idx="625">
                        <c:v>629.11406299999999</c:v>
                      </c:pt>
                      <c:pt idx="626">
                        <c:v>630.12065299999995</c:v>
                      </c:pt>
                      <c:pt idx="627">
                        <c:v>631.11524600000007</c:v>
                      </c:pt>
                      <c:pt idx="628">
                        <c:v>632.11929099999998</c:v>
                      </c:pt>
                      <c:pt idx="629">
                        <c:v>633.11137800000006</c:v>
                      </c:pt>
                      <c:pt idx="630">
                        <c:v>634.11974099999998</c:v>
                      </c:pt>
                      <c:pt idx="631">
                        <c:v>635.11728399999993</c:v>
                      </c:pt>
                      <c:pt idx="632">
                        <c:v>636.12398499999995</c:v>
                      </c:pt>
                      <c:pt idx="633">
                        <c:v>637.135943</c:v>
                      </c:pt>
                      <c:pt idx="634">
                        <c:v>638.14101800000003</c:v>
                      </c:pt>
                      <c:pt idx="635">
                        <c:v>639.14748499999996</c:v>
                      </c:pt>
                      <c:pt idx="636">
                        <c:v>640.16294999999991</c:v>
                      </c:pt>
                      <c:pt idx="637">
                        <c:v>641.17391100000009</c:v>
                      </c:pt>
                      <c:pt idx="638">
                        <c:v>642.17614099999992</c:v>
                      </c:pt>
                      <c:pt idx="639">
                        <c:v>643.17656000000011</c:v>
                      </c:pt>
                      <c:pt idx="640">
                        <c:v>644.17737600000009</c:v>
                      </c:pt>
                      <c:pt idx="641">
                        <c:v>645.18857200000002</c:v>
                      </c:pt>
                      <c:pt idx="642">
                        <c:v>646.18799600000011</c:v>
                      </c:pt>
                      <c:pt idx="643">
                        <c:v>647.20833900000002</c:v>
                      </c:pt>
                      <c:pt idx="644">
                        <c:v>648.23052899999993</c:v>
                      </c:pt>
                      <c:pt idx="645">
                        <c:v>649.22854200000006</c:v>
                      </c:pt>
                      <c:pt idx="646">
                        <c:v>650.2282889999999</c:v>
                      </c:pt>
                      <c:pt idx="647">
                        <c:v>651.22899200000006</c:v>
                      </c:pt>
                      <c:pt idx="648">
                        <c:v>652.23547899999994</c:v>
                      </c:pt>
                      <c:pt idx="649">
                        <c:v>653.25133899999992</c:v>
                      </c:pt>
                      <c:pt idx="650">
                        <c:v>654.27060400000005</c:v>
                      </c:pt>
                      <c:pt idx="651">
                        <c:v>655.26840599999991</c:v>
                      </c:pt>
                      <c:pt idx="652">
                        <c:v>656.26904400000012</c:v>
                      </c:pt>
                      <c:pt idx="653">
                        <c:v>657.27159600000005</c:v>
                      </c:pt>
                      <c:pt idx="654">
                        <c:v>658.27334799999994</c:v>
                      </c:pt>
                      <c:pt idx="655">
                        <c:v>659.29135500000007</c:v>
                      </c:pt>
                      <c:pt idx="656">
                        <c:v>660.29549700000007</c:v>
                      </c:pt>
                      <c:pt idx="657">
                        <c:v>661.29553800000008</c:v>
                      </c:pt>
                      <c:pt idx="658">
                        <c:v>662.29593900000009</c:v>
                      </c:pt>
                      <c:pt idx="659">
                        <c:v>663.30261599999994</c:v>
                      </c:pt>
                      <c:pt idx="660">
                        <c:v>664.30246099999999</c:v>
                      </c:pt>
                      <c:pt idx="661">
                        <c:v>665.32915800000001</c:v>
                      </c:pt>
                      <c:pt idx="662">
                        <c:v>666.3316299999999</c:v>
                      </c:pt>
                      <c:pt idx="663">
                        <c:v>667.34719199999995</c:v>
                      </c:pt>
                      <c:pt idx="664">
                        <c:v>668.35386700000004</c:v>
                      </c:pt>
                      <c:pt idx="665">
                        <c:v>669.37141599999995</c:v>
                      </c:pt>
                      <c:pt idx="666">
                        <c:v>670.38607400000001</c:v>
                      </c:pt>
                      <c:pt idx="667">
                        <c:v>671.38683399999991</c:v>
                      </c:pt>
                      <c:pt idx="668">
                        <c:v>672.41034100000002</c:v>
                      </c:pt>
                      <c:pt idx="669">
                        <c:v>673.42309599999999</c:v>
                      </c:pt>
                      <c:pt idx="670">
                        <c:v>674.44334800000001</c:v>
                      </c:pt>
                      <c:pt idx="671">
                        <c:v>675.45235400000001</c:v>
                      </c:pt>
                      <c:pt idx="672">
                        <c:v>676.45781299999999</c:v>
                      </c:pt>
                      <c:pt idx="673">
                        <c:v>677.47239500000001</c:v>
                      </c:pt>
                      <c:pt idx="674">
                        <c:v>678.46986100000004</c:v>
                      </c:pt>
                      <c:pt idx="675">
                        <c:v>679.48326199999997</c:v>
                      </c:pt>
                      <c:pt idx="676">
                        <c:v>680.48722399999997</c:v>
                      </c:pt>
                      <c:pt idx="677">
                        <c:v>681.51827000000003</c:v>
                      </c:pt>
                      <c:pt idx="678">
                        <c:v>682.534267</c:v>
                      </c:pt>
                      <c:pt idx="679">
                        <c:v>683.5382360000001</c:v>
                      </c:pt>
                      <c:pt idx="680">
                        <c:v>684.54654899999991</c:v>
                      </c:pt>
                      <c:pt idx="681">
                        <c:v>685.552099</c:v>
                      </c:pt>
                      <c:pt idx="682">
                        <c:v>686.55878299999995</c:v>
                      </c:pt>
                      <c:pt idx="683">
                        <c:v>687.57304599999998</c:v>
                      </c:pt>
                      <c:pt idx="684">
                        <c:v>688.5805499999999</c:v>
                      </c:pt>
                      <c:pt idx="685">
                        <c:v>689.5958270000001</c:v>
                      </c:pt>
                      <c:pt idx="686">
                        <c:v>690.62530500000003</c:v>
                      </c:pt>
                      <c:pt idx="687">
                        <c:v>691.55219299999999</c:v>
                      </c:pt>
                      <c:pt idx="688">
                        <c:v>692.56468900000004</c:v>
                      </c:pt>
                      <c:pt idx="689">
                        <c:v>693.5656140000001</c:v>
                      </c:pt>
                      <c:pt idx="690">
                        <c:v>694.58221099999992</c:v>
                      </c:pt>
                      <c:pt idx="691">
                        <c:v>695.59813299999996</c:v>
                      </c:pt>
                      <c:pt idx="692">
                        <c:v>696.59461400000009</c:v>
                      </c:pt>
                      <c:pt idx="693">
                        <c:v>697.60000600000012</c:v>
                      </c:pt>
                      <c:pt idx="694">
                        <c:v>698.60014999999999</c:v>
                      </c:pt>
                      <c:pt idx="695">
                        <c:v>699.60089199999993</c:v>
                      </c:pt>
                      <c:pt idx="696">
                        <c:v>700.61642000000006</c:v>
                      </c:pt>
                      <c:pt idx="697">
                        <c:v>701.632114</c:v>
                      </c:pt>
                      <c:pt idx="698">
                        <c:v>702.63289899999995</c:v>
                      </c:pt>
                      <c:pt idx="699">
                        <c:v>703.63677200000006</c:v>
                      </c:pt>
                      <c:pt idx="700">
                        <c:v>704.64356100000009</c:v>
                      </c:pt>
                      <c:pt idx="701">
                        <c:v>705.66018899999995</c:v>
                      </c:pt>
                      <c:pt idx="702">
                        <c:v>706.66535799999997</c:v>
                      </c:pt>
                      <c:pt idx="703">
                        <c:v>707.66247900000008</c:v>
                      </c:pt>
                      <c:pt idx="704">
                        <c:v>708.67842300000007</c:v>
                      </c:pt>
                      <c:pt idx="705">
                        <c:v>709.67901800000004</c:v>
                      </c:pt>
                      <c:pt idx="706">
                        <c:v>710.66967599999998</c:v>
                      </c:pt>
                      <c:pt idx="707">
                        <c:v>711.67036099999996</c:v>
                      </c:pt>
                      <c:pt idx="708">
                        <c:v>712.67160699999999</c:v>
                      </c:pt>
                      <c:pt idx="709">
                        <c:v>713.68500199999994</c:v>
                      </c:pt>
                      <c:pt idx="710">
                        <c:v>714.68548800000008</c:v>
                      </c:pt>
                      <c:pt idx="711">
                        <c:v>715.68572700000004</c:v>
                      </c:pt>
                      <c:pt idx="712">
                        <c:v>716.68643199999997</c:v>
                      </c:pt>
                      <c:pt idx="713">
                        <c:v>717.70355100000006</c:v>
                      </c:pt>
                      <c:pt idx="714">
                        <c:v>718.71250899999995</c:v>
                      </c:pt>
                      <c:pt idx="715">
                        <c:v>719.71370999999999</c:v>
                      </c:pt>
                      <c:pt idx="716">
                        <c:v>720.71741500000007</c:v>
                      </c:pt>
                      <c:pt idx="717">
                        <c:v>721.72264100000007</c:v>
                      </c:pt>
                      <c:pt idx="718">
                        <c:v>722.71819200000004</c:v>
                      </c:pt>
                      <c:pt idx="719">
                        <c:v>723.71921700000007</c:v>
                      </c:pt>
                      <c:pt idx="720">
                        <c:v>724.71956399999999</c:v>
                      </c:pt>
                      <c:pt idx="721">
                        <c:v>725.71651799999995</c:v>
                      </c:pt>
                      <c:pt idx="722">
                        <c:v>726.73686399999997</c:v>
                      </c:pt>
                      <c:pt idx="723">
                        <c:v>727.74736099999996</c:v>
                      </c:pt>
                      <c:pt idx="724">
                        <c:v>728.76718600000004</c:v>
                      </c:pt>
                      <c:pt idx="725">
                        <c:v>729.78699699999993</c:v>
                      </c:pt>
                      <c:pt idx="726">
                        <c:v>730.80931400000009</c:v>
                      </c:pt>
                      <c:pt idx="727">
                        <c:v>731.79416900000001</c:v>
                      </c:pt>
                      <c:pt idx="728">
                        <c:v>732.79872300000011</c:v>
                      </c:pt>
                      <c:pt idx="729">
                        <c:v>733.79880800000001</c:v>
                      </c:pt>
                      <c:pt idx="730">
                        <c:v>734.79502200000002</c:v>
                      </c:pt>
                      <c:pt idx="731">
                        <c:v>735.80014299999993</c:v>
                      </c:pt>
                      <c:pt idx="732">
                        <c:v>736.79862299999991</c:v>
                      </c:pt>
                      <c:pt idx="733">
                        <c:v>737.79625699999997</c:v>
                      </c:pt>
                      <c:pt idx="734">
                        <c:v>738.79704500000003</c:v>
                      </c:pt>
                      <c:pt idx="735">
                        <c:v>739.79758100000004</c:v>
                      </c:pt>
                      <c:pt idx="736">
                        <c:v>740.79832699999997</c:v>
                      </c:pt>
                      <c:pt idx="737">
                        <c:v>741.80100100000004</c:v>
                      </c:pt>
                      <c:pt idx="738">
                        <c:v>742.82696299999998</c:v>
                      </c:pt>
                      <c:pt idx="739">
                        <c:v>743.84963500000003</c:v>
                      </c:pt>
                      <c:pt idx="740">
                        <c:v>744.8599079999999</c:v>
                      </c:pt>
                      <c:pt idx="741">
                        <c:v>745.86849899999993</c:v>
                      </c:pt>
                      <c:pt idx="742">
                        <c:v>746.87365399999999</c:v>
                      </c:pt>
                      <c:pt idx="743">
                        <c:v>747.88822200000004</c:v>
                      </c:pt>
                      <c:pt idx="744">
                        <c:v>748.90299899999991</c:v>
                      </c:pt>
                      <c:pt idx="745">
                        <c:v>749.90396899999996</c:v>
                      </c:pt>
                      <c:pt idx="746">
                        <c:v>750.92094799999995</c:v>
                      </c:pt>
                      <c:pt idx="747">
                        <c:v>751.91960700000004</c:v>
                      </c:pt>
                      <c:pt idx="748">
                        <c:v>752.92688100000009</c:v>
                      </c:pt>
                      <c:pt idx="749">
                        <c:v>753.93743399999994</c:v>
                      </c:pt>
                      <c:pt idx="750">
                        <c:v>754.94726300000002</c:v>
                      </c:pt>
                      <c:pt idx="751">
                        <c:v>755.96735200000012</c:v>
                      </c:pt>
                      <c:pt idx="752">
                        <c:v>756.98092900000006</c:v>
                      </c:pt>
                      <c:pt idx="753">
                        <c:v>757.99991</c:v>
                      </c:pt>
                      <c:pt idx="754">
                        <c:v>759.00077099999999</c:v>
                      </c:pt>
                      <c:pt idx="755">
                        <c:v>760.0301750000001</c:v>
                      </c:pt>
                      <c:pt idx="756">
                        <c:v>761.02923699999997</c:v>
                      </c:pt>
                      <c:pt idx="757">
                        <c:v>762.05266299999994</c:v>
                      </c:pt>
                      <c:pt idx="758">
                        <c:v>763.06959400000005</c:v>
                      </c:pt>
                      <c:pt idx="759">
                        <c:v>764.06932400000005</c:v>
                      </c:pt>
                      <c:pt idx="760">
                        <c:v>765.08148899999992</c:v>
                      </c:pt>
                      <c:pt idx="761">
                        <c:v>766.117751</c:v>
                      </c:pt>
                      <c:pt idx="762">
                        <c:v>767.01952499999993</c:v>
                      </c:pt>
                      <c:pt idx="763">
                        <c:v>768.01971400000002</c:v>
                      </c:pt>
                      <c:pt idx="764">
                        <c:v>769.01826299999993</c:v>
                      </c:pt>
                      <c:pt idx="765">
                        <c:v>770.01838599999996</c:v>
                      </c:pt>
                      <c:pt idx="766">
                        <c:v>771.0185120000001</c:v>
                      </c:pt>
                      <c:pt idx="767">
                        <c:v>772.03669800000011</c:v>
                      </c:pt>
                      <c:pt idx="768">
                        <c:v>773.04885400000012</c:v>
                      </c:pt>
                      <c:pt idx="769">
                        <c:v>774.04851899999994</c:v>
                      </c:pt>
                      <c:pt idx="770">
                        <c:v>775.05573699999991</c:v>
                      </c:pt>
                      <c:pt idx="771">
                        <c:v>776.06874199999993</c:v>
                      </c:pt>
                      <c:pt idx="772">
                        <c:v>777.07812100000001</c:v>
                      </c:pt>
                      <c:pt idx="773">
                        <c:v>778.09751400000005</c:v>
                      </c:pt>
                      <c:pt idx="774">
                        <c:v>779.09842900000012</c:v>
                      </c:pt>
                      <c:pt idx="775">
                        <c:v>780.10377100000005</c:v>
                      </c:pt>
                      <c:pt idx="776">
                        <c:v>781.10455000000002</c:v>
                      </c:pt>
                      <c:pt idx="777">
                        <c:v>782.0963240000001</c:v>
                      </c:pt>
                      <c:pt idx="778">
                        <c:v>783.09701999999993</c:v>
                      </c:pt>
                      <c:pt idx="779">
                        <c:v>784.10145200000011</c:v>
                      </c:pt>
                      <c:pt idx="780">
                        <c:v>785.10588000000007</c:v>
                      </c:pt>
                      <c:pt idx="781">
                        <c:v>786.1064080000001</c:v>
                      </c:pt>
                      <c:pt idx="782">
                        <c:v>787.1068479999999</c:v>
                      </c:pt>
                      <c:pt idx="783">
                        <c:v>788.11109600000009</c:v>
                      </c:pt>
                      <c:pt idx="784">
                        <c:v>789.10656100000006</c:v>
                      </c:pt>
                      <c:pt idx="785">
                        <c:v>790.1077600000001</c:v>
                      </c:pt>
                      <c:pt idx="786">
                        <c:v>791.12047600000005</c:v>
                      </c:pt>
                      <c:pt idx="787">
                        <c:v>792.13629300000002</c:v>
                      </c:pt>
                      <c:pt idx="788">
                        <c:v>793.14321199999995</c:v>
                      </c:pt>
                      <c:pt idx="789">
                        <c:v>794.16252000000009</c:v>
                      </c:pt>
                      <c:pt idx="790">
                        <c:v>795.17620699999998</c:v>
                      </c:pt>
                      <c:pt idx="791">
                        <c:v>796.1758870000001</c:v>
                      </c:pt>
                      <c:pt idx="792">
                        <c:v>797.17642000000001</c:v>
                      </c:pt>
                      <c:pt idx="793">
                        <c:v>798.18370299999992</c:v>
                      </c:pt>
                      <c:pt idx="794">
                        <c:v>799.19950500000004</c:v>
                      </c:pt>
                      <c:pt idx="795">
                        <c:v>800.18480900000009</c:v>
                      </c:pt>
                      <c:pt idx="796">
                        <c:v>801.20114699999999</c:v>
                      </c:pt>
                      <c:pt idx="797">
                        <c:v>802.21737099999996</c:v>
                      </c:pt>
                      <c:pt idx="798">
                        <c:v>803.22422899999992</c:v>
                      </c:pt>
                      <c:pt idx="799">
                        <c:v>804.23180700000012</c:v>
                      </c:pt>
                      <c:pt idx="800">
                        <c:v>805.24926899999991</c:v>
                      </c:pt>
                      <c:pt idx="801">
                        <c:v>806.26514900000006</c:v>
                      </c:pt>
                      <c:pt idx="802">
                        <c:v>807.27788299999997</c:v>
                      </c:pt>
                      <c:pt idx="803">
                        <c:v>808.28448099999991</c:v>
                      </c:pt>
                      <c:pt idx="804">
                        <c:v>809.30054399999995</c:v>
                      </c:pt>
                      <c:pt idx="805">
                        <c:v>810.30152999999996</c:v>
                      </c:pt>
                      <c:pt idx="806">
                        <c:v>811.32350300000007</c:v>
                      </c:pt>
                      <c:pt idx="807">
                        <c:v>812.34018300000002</c:v>
                      </c:pt>
                      <c:pt idx="808">
                        <c:v>813.33594599999992</c:v>
                      </c:pt>
                      <c:pt idx="809">
                        <c:v>814.35174999999981</c:v>
                      </c:pt>
                      <c:pt idx="810">
                        <c:v>815.34077200000002</c:v>
                      </c:pt>
                      <c:pt idx="811">
                        <c:v>816.35652299999992</c:v>
                      </c:pt>
                      <c:pt idx="812">
                        <c:v>817.36411099999987</c:v>
                      </c:pt>
                      <c:pt idx="813">
                        <c:v>818.37203899999986</c:v>
                      </c:pt>
                      <c:pt idx="814">
                        <c:v>819.39412600000014</c:v>
                      </c:pt>
                      <c:pt idx="815">
                        <c:v>820.39519299999984</c:v>
                      </c:pt>
                      <c:pt idx="816">
                        <c:v>821.40153499999997</c:v>
                      </c:pt>
                      <c:pt idx="817">
                        <c:v>822.41753199999994</c:v>
                      </c:pt>
                      <c:pt idx="818">
                        <c:v>823.43428700000004</c:v>
                      </c:pt>
                      <c:pt idx="819">
                        <c:v>824.45076999999992</c:v>
                      </c:pt>
                      <c:pt idx="820">
                        <c:v>825.46717699999999</c:v>
                      </c:pt>
                      <c:pt idx="821">
                        <c:v>826.47860900000023</c:v>
                      </c:pt>
                      <c:pt idx="822">
                        <c:v>827.47773899999993</c:v>
                      </c:pt>
                      <c:pt idx="823">
                        <c:v>828.49753499999997</c:v>
                      </c:pt>
                      <c:pt idx="824">
                        <c:v>829.51105499999994</c:v>
                      </c:pt>
                      <c:pt idx="825">
                        <c:v>830.41943200000014</c:v>
                      </c:pt>
                      <c:pt idx="826">
                        <c:v>831.43532499999992</c:v>
                      </c:pt>
                      <c:pt idx="827">
                        <c:v>832.4581119999998</c:v>
                      </c:pt>
                      <c:pt idx="828">
                        <c:v>833.46585800000003</c:v>
                      </c:pt>
                      <c:pt idx="829">
                        <c:v>834.48148600000013</c:v>
                      </c:pt>
                      <c:pt idx="830">
                        <c:v>835.47342200000003</c:v>
                      </c:pt>
                      <c:pt idx="831">
                        <c:v>836.47360900000012</c:v>
                      </c:pt>
                      <c:pt idx="832">
                        <c:v>837.47478700000011</c:v>
                      </c:pt>
                      <c:pt idx="833">
                        <c:v>838.4749069999998</c:v>
                      </c:pt>
                      <c:pt idx="834">
                        <c:v>839.47547900000018</c:v>
                      </c:pt>
                      <c:pt idx="835">
                        <c:v>840.47704599999997</c:v>
                      </c:pt>
                      <c:pt idx="836">
                        <c:v>841.47695999999996</c:v>
                      </c:pt>
                      <c:pt idx="837">
                        <c:v>842.47746000000006</c:v>
                      </c:pt>
                      <c:pt idx="838">
                        <c:v>843.47918699999991</c:v>
                      </c:pt>
                      <c:pt idx="839">
                        <c:v>844.47959600000013</c:v>
                      </c:pt>
                      <c:pt idx="840">
                        <c:v>845.47984799999995</c:v>
                      </c:pt>
                      <c:pt idx="841">
                        <c:v>846.49649200000022</c:v>
                      </c:pt>
                      <c:pt idx="842">
                        <c:v>847.496576</c:v>
                      </c:pt>
                      <c:pt idx="843">
                        <c:v>848.48933299999999</c:v>
                      </c:pt>
                      <c:pt idx="844">
                        <c:v>849.48970800000006</c:v>
                      </c:pt>
                      <c:pt idx="845">
                        <c:v>850.49030700000003</c:v>
                      </c:pt>
                      <c:pt idx="846">
                        <c:v>851.49072400000023</c:v>
                      </c:pt>
                      <c:pt idx="847">
                        <c:v>852.49955399999999</c:v>
                      </c:pt>
                      <c:pt idx="848">
                        <c:v>853.5040869999998</c:v>
                      </c:pt>
                      <c:pt idx="849">
                        <c:v>854.51934399999982</c:v>
                      </c:pt>
                      <c:pt idx="850">
                        <c:v>855.52007300000014</c:v>
                      </c:pt>
                      <c:pt idx="851">
                        <c:v>856.52057999999988</c:v>
                      </c:pt>
                      <c:pt idx="852">
                        <c:v>857.53298799999993</c:v>
                      </c:pt>
                      <c:pt idx="853">
                        <c:v>858.55057100000022</c:v>
                      </c:pt>
                      <c:pt idx="854">
                        <c:v>859.55230500000016</c:v>
                      </c:pt>
                      <c:pt idx="855">
                        <c:v>860.5527360000001</c:v>
                      </c:pt>
                      <c:pt idx="856">
                        <c:v>861.55185399999982</c:v>
                      </c:pt>
                      <c:pt idx="857">
                        <c:v>862.54850299999998</c:v>
                      </c:pt>
                      <c:pt idx="858">
                        <c:v>863.54842700000017</c:v>
                      </c:pt>
                      <c:pt idx="859">
                        <c:v>864.54840100000001</c:v>
                      </c:pt>
                      <c:pt idx="860">
                        <c:v>865.56540099999984</c:v>
                      </c:pt>
                      <c:pt idx="861">
                        <c:v>866.58644999999979</c:v>
                      </c:pt>
                      <c:pt idx="862">
                        <c:v>867.59036900000001</c:v>
                      </c:pt>
                      <c:pt idx="863">
                        <c:v>868.59119400000009</c:v>
                      </c:pt>
                      <c:pt idx="864">
                        <c:v>869.60628499999984</c:v>
                      </c:pt>
                      <c:pt idx="865">
                        <c:v>870.62163700000019</c:v>
                      </c:pt>
                      <c:pt idx="866">
                        <c:v>871.6371680000002</c:v>
                      </c:pt>
                      <c:pt idx="867">
                        <c:v>872.65289299999995</c:v>
                      </c:pt>
                      <c:pt idx="868">
                        <c:v>873.66894600000023</c:v>
                      </c:pt>
                      <c:pt idx="869">
                        <c:v>874.68490500000007</c:v>
                      </c:pt>
                      <c:pt idx="870">
                        <c:v>875.68599200000017</c:v>
                      </c:pt>
                      <c:pt idx="871">
                        <c:v>876.69243599999982</c:v>
                      </c:pt>
                      <c:pt idx="872">
                        <c:v>877.69261199999983</c:v>
                      </c:pt>
                      <c:pt idx="873">
                        <c:v>878.69285300000001</c:v>
                      </c:pt>
                      <c:pt idx="874">
                        <c:v>879.69275299999981</c:v>
                      </c:pt>
                      <c:pt idx="875">
                        <c:v>880.70814199999995</c:v>
                      </c:pt>
                      <c:pt idx="876">
                        <c:v>881.70843800000011</c:v>
                      </c:pt>
                      <c:pt idx="877">
                        <c:v>882.72386000000006</c:v>
                      </c:pt>
                      <c:pt idx="878">
                        <c:v>883.72423799999979</c:v>
                      </c:pt>
                      <c:pt idx="879">
                        <c:v>884.7220470000002</c:v>
                      </c:pt>
                      <c:pt idx="880">
                        <c:v>885.72953000000007</c:v>
                      </c:pt>
                      <c:pt idx="881">
                        <c:v>886.72989300000017</c:v>
                      </c:pt>
                      <c:pt idx="882">
                        <c:v>887.72444899999982</c:v>
                      </c:pt>
                      <c:pt idx="883">
                        <c:v>888.72544299999981</c:v>
                      </c:pt>
                      <c:pt idx="884">
                        <c:v>889.72555999999986</c:v>
                      </c:pt>
                      <c:pt idx="885">
                        <c:v>890.73308700000007</c:v>
                      </c:pt>
                      <c:pt idx="886">
                        <c:v>891.75269399999979</c:v>
                      </c:pt>
                      <c:pt idx="887">
                        <c:v>892.77547800000002</c:v>
                      </c:pt>
                      <c:pt idx="888">
                        <c:v>893.78211300000021</c:v>
                      </c:pt>
                      <c:pt idx="889">
                        <c:v>894.80537400000003</c:v>
                      </c:pt>
                      <c:pt idx="890">
                        <c:v>895.79989999999998</c:v>
                      </c:pt>
                      <c:pt idx="891">
                        <c:v>896.80405100000007</c:v>
                      </c:pt>
                      <c:pt idx="892">
                        <c:v>897.80267300000014</c:v>
                      </c:pt>
                      <c:pt idx="893">
                        <c:v>898.80706899999996</c:v>
                      </c:pt>
                      <c:pt idx="894">
                        <c:v>899.8063360000001</c:v>
                      </c:pt>
                      <c:pt idx="895">
                        <c:v>900.82678299999998</c:v>
                      </c:pt>
                      <c:pt idx="896">
                        <c:v>901.84088999999994</c:v>
                      </c:pt>
                      <c:pt idx="897">
                        <c:v>902.84828100000004</c:v>
                      </c:pt>
                      <c:pt idx="898">
                        <c:v>903.86048699999992</c:v>
                      </c:pt>
                      <c:pt idx="899">
                        <c:v>904.86918100000003</c:v>
                      </c:pt>
                      <c:pt idx="900">
                        <c:v>905.894002</c:v>
                      </c:pt>
                      <c:pt idx="901">
                        <c:v>906.90634799999998</c:v>
                      </c:pt>
                      <c:pt idx="902">
                        <c:v>907.90775500000018</c:v>
                      </c:pt>
                      <c:pt idx="903">
                        <c:v>908.91665700000021</c:v>
                      </c:pt>
                      <c:pt idx="904">
                        <c:v>909.91677500000014</c:v>
                      </c:pt>
                      <c:pt idx="905">
                        <c:v>910.92136500000015</c:v>
                      </c:pt>
                      <c:pt idx="906">
                        <c:v>911.94904200000019</c:v>
                      </c:pt>
                      <c:pt idx="907">
                        <c:v>912.95760100000007</c:v>
                      </c:pt>
                      <c:pt idx="908">
                        <c:v>913.98005499999999</c:v>
                      </c:pt>
                      <c:pt idx="909">
                        <c:v>914.97178399999984</c:v>
                      </c:pt>
                      <c:pt idx="910">
                        <c:v>915.99333999999999</c:v>
                      </c:pt>
                      <c:pt idx="911">
                        <c:v>917.0228360000001</c:v>
                      </c:pt>
                      <c:pt idx="912">
                        <c:v>918.04015299999992</c:v>
                      </c:pt>
                      <c:pt idx="913">
                        <c:v>919.04672600000004</c:v>
                      </c:pt>
                      <c:pt idx="914">
                        <c:v>920.045885</c:v>
                      </c:pt>
                      <c:pt idx="915">
                        <c:v>921.06157600000006</c:v>
                      </c:pt>
                      <c:pt idx="916">
                        <c:v>922.06662000000006</c:v>
                      </c:pt>
                      <c:pt idx="917">
                        <c:v>923.07465700000012</c:v>
                      </c:pt>
                      <c:pt idx="918">
                        <c:v>924.09336699999994</c:v>
                      </c:pt>
                      <c:pt idx="919">
                        <c:v>925.07891699999982</c:v>
                      </c:pt>
                      <c:pt idx="920">
                        <c:v>926.09489500000018</c:v>
                      </c:pt>
                      <c:pt idx="921">
                        <c:v>927.09822200000008</c:v>
                      </c:pt>
                      <c:pt idx="922">
                        <c:v>928.11163500000021</c:v>
                      </c:pt>
                      <c:pt idx="923">
                        <c:v>929.13793600000008</c:v>
                      </c:pt>
                      <c:pt idx="924">
                        <c:v>930.15674900000022</c:v>
                      </c:pt>
                      <c:pt idx="925">
                        <c:v>931.17002600000023</c:v>
                      </c:pt>
                      <c:pt idx="926">
                        <c:v>932.18729799999983</c:v>
                      </c:pt>
                      <c:pt idx="927">
                        <c:v>933.19666999999981</c:v>
                      </c:pt>
                      <c:pt idx="928">
                        <c:v>934.22274999999991</c:v>
                      </c:pt>
                      <c:pt idx="929">
                        <c:v>935.232528</c:v>
                      </c:pt>
                      <c:pt idx="930">
                        <c:v>936.14495399999987</c:v>
                      </c:pt>
                      <c:pt idx="931">
                        <c:v>937.15247099999988</c:v>
                      </c:pt>
                      <c:pt idx="932">
                        <c:v>938.15870600000017</c:v>
                      </c:pt>
                      <c:pt idx="933">
                        <c:v>939.18099200000006</c:v>
                      </c:pt>
                      <c:pt idx="934">
                        <c:v>940.17059299999983</c:v>
                      </c:pt>
                      <c:pt idx="935">
                        <c:v>941.1742220000001</c:v>
                      </c:pt>
                      <c:pt idx="936">
                        <c:v>942.17809200000011</c:v>
                      </c:pt>
                      <c:pt idx="937">
                        <c:v>943.17838500000016</c:v>
                      </c:pt>
                      <c:pt idx="938">
                        <c:v>944.18590799999993</c:v>
                      </c:pt>
                      <c:pt idx="939">
                        <c:v>945.20016399999986</c:v>
                      </c:pt>
                      <c:pt idx="940">
                        <c:v>946.20028600000023</c:v>
                      </c:pt>
                      <c:pt idx="941">
                        <c:v>947.20666200000005</c:v>
                      </c:pt>
                      <c:pt idx="942">
                        <c:v>948.22613200000023</c:v>
                      </c:pt>
                      <c:pt idx="943">
                        <c:v>949.21590699999979</c:v>
                      </c:pt>
                      <c:pt idx="944">
                        <c:v>950.22870499999999</c:v>
                      </c:pt>
                      <c:pt idx="945">
                        <c:v>951.23000499999989</c:v>
                      </c:pt>
                      <c:pt idx="946">
                        <c:v>952.24605999999994</c:v>
                      </c:pt>
                      <c:pt idx="947">
                        <c:v>953.2618309999998</c:v>
                      </c:pt>
                      <c:pt idx="948">
                        <c:v>954.27783200000022</c:v>
                      </c:pt>
                      <c:pt idx="949">
                        <c:v>955.26641599999994</c:v>
                      </c:pt>
                      <c:pt idx="950">
                        <c:v>956.28881499999989</c:v>
                      </c:pt>
                      <c:pt idx="951">
                        <c:v>957.30494099999987</c:v>
                      </c:pt>
                      <c:pt idx="952">
                        <c:v>958.30463300000019</c:v>
                      </c:pt>
                      <c:pt idx="953">
                        <c:v>959.3042660000001</c:v>
                      </c:pt>
                      <c:pt idx="954">
                        <c:v>960.30493500000011</c:v>
                      </c:pt>
                      <c:pt idx="955">
                        <c:v>961.30543399999988</c:v>
                      </c:pt>
                      <c:pt idx="956">
                        <c:v>962.32113600000002</c:v>
                      </c:pt>
                      <c:pt idx="957">
                        <c:v>963.32794199999989</c:v>
                      </c:pt>
                      <c:pt idx="958">
                        <c:v>964.34425300000021</c:v>
                      </c:pt>
                      <c:pt idx="959">
                        <c:v>965.34490000000005</c:v>
                      </c:pt>
                      <c:pt idx="960">
                        <c:v>966.34203500000012</c:v>
                      </c:pt>
                      <c:pt idx="961">
                        <c:v>967.36211599999979</c:v>
                      </c:pt>
                      <c:pt idx="962">
                        <c:v>968.37796399999979</c:v>
                      </c:pt>
                      <c:pt idx="963">
                        <c:v>969.3848680000001</c:v>
                      </c:pt>
                      <c:pt idx="964">
                        <c:v>970.40079000000014</c:v>
                      </c:pt>
                      <c:pt idx="965">
                        <c:v>971.40122900000006</c:v>
                      </c:pt>
                      <c:pt idx="966">
                        <c:v>972.38836600000013</c:v>
                      </c:pt>
                      <c:pt idx="967">
                        <c:v>973.39482399999997</c:v>
                      </c:pt>
                      <c:pt idx="968">
                        <c:v>974.41761200000019</c:v>
                      </c:pt>
                      <c:pt idx="969">
                        <c:v>975.43434100000013</c:v>
                      </c:pt>
                      <c:pt idx="970">
                        <c:v>976.4259219999999</c:v>
                      </c:pt>
                      <c:pt idx="971">
                        <c:v>977.43391400000019</c:v>
                      </c:pt>
                      <c:pt idx="972">
                        <c:v>978.42536999999993</c:v>
                      </c:pt>
                      <c:pt idx="973">
                        <c:v>979.42480999999998</c:v>
                      </c:pt>
                      <c:pt idx="974">
                        <c:v>980.43321000000014</c:v>
                      </c:pt>
                      <c:pt idx="975">
                        <c:v>981.42837199999985</c:v>
                      </c:pt>
                      <c:pt idx="976">
                        <c:v>982.45044700000017</c:v>
                      </c:pt>
                      <c:pt idx="977">
                        <c:v>983.45100899999989</c:v>
                      </c:pt>
                      <c:pt idx="978">
                        <c:v>984.45432399999981</c:v>
                      </c:pt>
                      <c:pt idx="979">
                        <c:v>985.48439300000018</c:v>
                      </c:pt>
                      <c:pt idx="980">
                        <c:v>986.47119000000021</c:v>
                      </c:pt>
                      <c:pt idx="981">
                        <c:v>987.49782499999992</c:v>
                      </c:pt>
                      <c:pt idx="982">
                        <c:v>988.5111609999999</c:v>
                      </c:pt>
                      <c:pt idx="983">
                        <c:v>989.50952499999994</c:v>
                      </c:pt>
                      <c:pt idx="984">
                        <c:v>990.51780400000007</c:v>
                      </c:pt>
                      <c:pt idx="985">
                        <c:v>991.53334399999994</c:v>
                      </c:pt>
                      <c:pt idx="986">
                        <c:v>992.5489419999999</c:v>
                      </c:pt>
                      <c:pt idx="987">
                        <c:v>993.56496599999991</c:v>
                      </c:pt>
                      <c:pt idx="988">
                        <c:v>994.56520300000011</c:v>
                      </c:pt>
                      <c:pt idx="989">
                        <c:v>995.5814620000001</c:v>
                      </c:pt>
                      <c:pt idx="990">
                        <c:v>996.59727299999986</c:v>
                      </c:pt>
                      <c:pt idx="991">
                        <c:v>997.6043639999998</c:v>
                      </c:pt>
                      <c:pt idx="992">
                        <c:v>998.59550399999989</c:v>
                      </c:pt>
                      <c:pt idx="993">
                        <c:v>999.60512299999982</c:v>
                      </c:pt>
                      <c:pt idx="994">
                        <c:v>1000.5971920000002</c:v>
                      </c:pt>
                      <c:pt idx="995">
                        <c:v>1001.6212759999999</c:v>
                      </c:pt>
                      <c:pt idx="996">
                        <c:v>1002.6272100000001</c:v>
                      </c:pt>
                      <c:pt idx="997">
                        <c:v>1003.6360159999999</c:v>
                      </c:pt>
                      <c:pt idx="998">
                        <c:v>1004.6484759999998</c:v>
                      </c:pt>
                      <c:pt idx="999">
                        <c:v>1005.6461509999999</c:v>
                      </c:pt>
                      <c:pt idx="1000">
                        <c:v>1006.6485459999999</c:v>
                      </c:pt>
                      <c:pt idx="1001">
                        <c:v>1007.6768769999999</c:v>
                      </c:pt>
                      <c:pt idx="1002">
                        <c:v>1008.6972139999998</c:v>
                      </c:pt>
                      <c:pt idx="1003">
                        <c:v>1009.6884169999998</c:v>
                      </c:pt>
                      <c:pt idx="1004">
                        <c:v>1010.710501</c:v>
                      </c:pt>
                      <c:pt idx="1005">
                        <c:v>1011.7391320000002</c:v>
                      </c:pt>
                      <c:pt idx="1006">
                        <c:v>1012.7476419999998</c:v>
                      </c:pt>
                      <c:pt idx="1007">
                        <c:v>1013.7673960000002</c:v>
                      </c:pt>
                      <c:pt idx="1008">
                        <c:v>1014.8061499999999</c:v>
                      </c:pt>
                      <c:pt idx="1009">
                        <c:v>1015.8063780000002</c:v>
                      </c:pt>
                      <c:pt idx="1010">
                        <c:v>1016.8078839999998</c:v>
                      </c:pt>
                      <c:pt idx="1011">
                        <c:v>1017.811639</c:v>
                      </c:pt>
                      <c:pt idx="1012">
                        <c:v>1018.7221330000002</c:v>
                      </c:pt>
                      <c:pt idx="1013">
                        <c:v>1019.7218210000001</c:v>
                      </c:pt>
                      <c:pt idx="1014">
                        <c:v>1020.730243</c:v>
                      </c:pt>
                      <c:pt idx="1015">
                        <c:v>1021.737095</c:v>
                      </c:pt>
                      <c:pt idx="1016">
                        <c:v>1022.7575259999999</c:v>
                      </c:pt>
                      <c:pt idx="1017">
                        <c:v>1023.7635449999998</c:v>
                      </c:pt>
                      <c:pt idx="1018">
                        <c:v>1024.7701670000001</c:v>
                      </c:pt>
                      <c:pt idx="1019">
                        <c:v>1025.7814480000002</c:v>
                      </c:pt>
                      <c:pt idx="1020">
                        <c:v>1026.7996589999998</c:v>
                      </c:pt>
                      <c:pt idx="1021">
                        <c:v>1027.8003269999999</c:v>
                      </c:pt>
                      <c:pt idx="1022">
                        <c:v>1028.8005159999998</c:v>
                      </c:pt>
                      <c:pt idx="1023">
                        <c:v>1029.810023</c:v>
                      </c:pt>
                      <c:pt idx="1024">
                        <c:v>1030.8321989999999</c:v>
                      </c:pt>
                      <c:pt idx="1025">
                        <c:v>1031.8539569999998</c:v>
                      </c:pt>
                      <c:pt idx="1026">
                        <c:v>1032.855509</c:v>
                      </c:pt>
                      <c:pt idx="1027">
                        <c:v>1033.870977</c:v>
                      </c:pt>
                      <c:pt idx="1028">
                        <c:v>1034.8824789999999</c:v>
                      </c:pt>
                      <c:pt idx="1029">
                        <c:v>1035.8832320000001</c:v>
                      </c:pt>
                      <c:pt idx="1030">
                        <c:v>1036.8989200000001</c:v>
                      </c:pt>
                      <c:pt idx="1031">
                        <c:v>1037.8996000000002</c:v>
                      </c:pt>
                      <c:pt idx="1032">
                        <c:v>1038.8997669999999</c:v>
                      </c:pt>
                      <c:pt idx="1033">
                        <c:v>1039.8878800000002</c:v>
                      </c:pt>
                      <c:pt idx="1034">
                        <c:v>1040.9035520000002</c:v>
                      </c:pt>
                      <c:pt idx="1035">
                        <c:v>1041.932268</c:v>
                      </c:pt>
                      <c:pt idx="1036">
                        <c:v>1042.9422070000001</c:v>
                      </c:pt>
                      <c:pt idx="1037">
                        <c:v>1043.9495019999999</c:v>
                      </c:pt>
                      <c:pt idx="1038">
                        <c:v>1044.9498450000001</c:v>
                      </c:pt>
                      <c:pt idx="1039">
                        <c:v>1045.937692</c:v>
                      </c:pt>
                      <c:pt idx="1040">
                        <c:v>1046.9604450000002</c:v>
                      </c:pt>
                      <c:pt idx="1041">
                        <c:v>1047.973023</c:v>
                      </c:pt>
                      <c:pt idx="1042">
                        <c:v>1048.9731649999999</c:v>
                      </c:pt>
                      <c:pt idx="1043">
                        <c:v>1049.9731769999999</c:v>
                      </c:pt>
                      <c:pt idx="1044">
                        <c:v>1050.980607</c:v>
                      </c:pt>
                      <c:pt idx="1045">
                        <c:v>1051.9796580000002</c:v>
                      </c:pt>
                      <c:pt idx="1046">
                        <c:v>1052.9926620000001</c:v>
                      </c:pt>
                      <c:pt idx="1047">
                        <c:v>1053.993015</c:v>
                      </c:pt>
                      <c:pt idx="1048">
                        <c:v>1055.0087010000002</c:v>
                      </c:pt>
                      <c:pt idx="1049">
                        <c:v>1056.0245289999998</c:v>
                      </c:pt>
                      <c:pt idx="1050">
                        <c:v>1057.0329900000002</c:v>
                      </c:pt>
                      <c:pt idx="1051">
                        <c:v>1058.0550229999999</c:v>
                      </c:pt>
                      <c:pt idx="1052">
                        <c:v>1059.056043</c:v>
                      </c:pt>
                      <c:pt idx="1053">
                        <c:v>1060.0487760000001</c:v>
                      </c:pt>
                      <c:pt idx="1054">
                        <c:v>1061.0489870000001</c:v>
                      </c:pt>
                      <c:pt idx="1055">
                        <c:v>1062.0467530000001</c:v>
                      </c:pt>
                      <c:pt idx="1056">
                        <c:v>1063.0511379999998</c:v>
                      </c:pt>
                      <c:pt idx="1057">
                        <c:v>1064.0495679999999</c:v>
                      </c:pt>
                      <c:pt idx="1058">
                        <c:v>1065.0546439999998</c:v>
                      </c:pt>
                      <c:pt idx="1059">
                        <c:v>1066.0529839999999</c:v>
                      </c:pt>
                      <c:pt idx="1060">
                        <c:v>1067.053762</c:v>
                      </c:pt>
                      <c:pt idx="1061">
                        <c:v>1068.0538040000001</c:v>
                      </c:pt>
                      <c:pt idx="1062">
                        <c:v>1069.04459</c:v>
                      </c:pt>
                      <c:pt idx="1063">
                        <c:v>1070.0451370000001</c:v>
                      </c:pt>
                      <c:pt idx="1064">
                        <c:v>1071.0451050000001</c:v>
                      </c:pt>
                      <c:pt idx="1065">
                        <c:v>1072.052025</c:v>
                      </c:pt>
                      <c:pt idx="1066">
                        <c:v>1073.0601080000001</c:v>
                      </c:pt>
                      <c:pt idx="1067">
                        <c:v>1074.0598799999998</c:v>
                      </c:pt>
                      <c:pt idx="1068">
                        <c:v>1075.0811990000002</c:v>
                      </c:pt>
                      <c:pt idx="1069">
                        <c:v>1076.0916430000002</c:v>
                      </c:pt>
                      <c:pt idx="1070">
                        <c:v>1077.0961990000001</c:v>
                      </c:pt>
                      <c:pt idx="1071">
                        <c:v>1078.0913580000001</c:v>
                      </c:pt>
                      <c:pt idx="1072">
                        <c:v>1079.103564</c:v>
                      </c:pt>
                      <c:pt idx="1073">
                        <c:v>1080.1044670000001</c:v>
                      </c:pt>
                      <c:pt idx="1074">
                        <c:v>1081.109946</c:v>
                      </c:pt>
                      <c:pt idx="1075">
                        <c:v>1082.1084930000002</c:v>
                      </c:pt>
                      <c:pt idx="1076">
                        <c:v>1083.124135</c:v>
                      </c:pt>
                      <c:pt idx="1077">
                        <c:v>1084.1384619999999</c:v>
                      </c:pt>
                      <c:pt idx="1078">
                        <c:v>1085.182088</c:v>
                      </c:pt>
                      <c:pt idx="1079">
                        <c:v>1086.1620389999998</c:v>
                      </c:pt>
                      <c:pt idx="1080">
                        <c:v>1087.184385</c:v>
                      </c:pt>
                      <c:pt idx="1081">
                        <c:v>1088.2194330000002</c:v>
                      </c:pt>
                      <c:pt idx="1082">
                        <c:v>1089.2143679999999</c:v>
                      </c:pt>
                      <c:pt idx="1083">
                        <c:v>1090.2163909999999</c:v>
                      </c:pt>
                      <c:pt idx="1084">
                        <c:v>1091.2282639999999</c:v>
                      </c:pt>
                      <c:pt idx="1085">
                        <c:v>1092.2540319999998</c:v>
                      </c:pt>
                      <c:pt idx="1086">
                        <c:v>1093.2618689999999</c:v>
                      </c:pt>
                      <c:pt idx="1087">
                        <c:v>1094.272962</c:v>
                      </c:pt>
                      <c:pt idx="1088">
                        <c:v>1095.169883</c:v>
                      </c:pt>
                      <c:pt idx="1089">
                        <c:v>1096.170478</c:v>
                      </c:pt>
                      <c:pt idx="1090">
                        <c:v>1097.170963</c:v>
                      </c:pt>
                      <c:pt idx="1091">
                        <c:v>1098.186741</c:v>
                      </c:pt>
                      <c:pt idx="1092">
                        <c:v>1099.1977360000001</c:v>
                      </c:pt>
                      <c:pt idx="1093">
                        <c:v>1100.1995280000001</c:v>
                      </c:pt>
                      <c:pt idx="1094">
                        <c:v>1101.2007229999999</c:v>
                      </c:pt>
                      <c:pt idx="1095">
                        <c:v>1102.215561</c:v>
                      </c:pt>
                      <c:pt idx="1096">
                        <c:v>1103.2045109999999</c:v>
                      </c:pt>
                      <c:pt idx="1097">
                        <c:v>1104.2160600000002</c:v>
                      </c:pt>
                      <c:pt idx="1098">
                        <c:v>1105.2289930000002</c:v>
                      </c:pt>
                      <c:pt idx="1099">
                        <c:v>1106.2327839999998</c:v>
                      </c:pt>
                      <c:pt idx="1100">
                        <c:v>1107.2497629999998</c:v>
                      </c:pt>
                      <c:pt idx="1101">
                        <c:v>1108.2654000000002</c:v>
                      </c:pt>
                      <c:pt idx="1102">
                        <c:v>1109.2692609999999</c:v>
                      </c:pt>
                      <c:pt idx="1103">
                        <c:v>1110.276695</c:v>
                      </c:pt>
                      <c:pt idx="1104">
                        <c:v>1111.293267</c:v>
                      </c:pt>
                      <c:pt idx="1105">
                        <c:v>1112.3094390000001</c:v>
                      </c:pt>
                      <c:pt idx="1106">
                        <c:v>1113.29432</c:v>
                      </c:pt>
                      <c:pt idx="1107">
                        <c:v>1114.3047649999999</c:v>
                      </c:pt>
                      <c:pt idx="1108">
                        <c:v>1115.3088769999999</c:v>
                      </c:pt>
                      <c:pt idx="1109">
                        <c:v>1116.3184569999999</c:v>
                      </c:pt>
                      <c:pt idx="1110">
                        <c:v>1117.3316049999999</c:v>
                      </c:pt>
                      <c:pt idx="1111">
                        <c:v>1118.3522120000002</c:v>
                      </c:pt>
                      <c:pt idx="1112">
                        <c:v>1119.3493760000001</c:v>
                      </c:pt>
                      <c:pt idx="1113">
                        <c:v>1120.3466100000001</c:v>
                      </c:pt>
                      <c:pt idx="1114">
                        <c:v>1121.3423229999999</c:v>
                      </c:pt>
                      <c:pt idx="1115">
                        <c:v>1122.3480920000002</c:v>
                      </c:pt>
                      <c:pt idx="1116">
                        <c:v>1123.3553179999999</c:v>
                      </c:pt>
                      <c:pt idx="1117">
                        <c:v>1124.349721</c:v>
                      </c:pt>
                      <c:pt idx="1118">
                        <c:v>1125.3542830000001</c:v>
                      </c:pt>
                      <c:pt idx="1119">
                        <c:v>1126.359195</c:v>
                      </c:pt>
                      <c:pt idx="1120">
                        <c:v>1127.3587929999999</c:v>
                      </c:pt>
                      <c:pt idx="1121">
                        <c:v>1128.3748719999999</c:v>
                      </c:pt>
                      <c:pt idx="1122">
                        <c:v>1129.3987729999999</c:v>
                      </c:pt>
                      <c:pt idx="1123">
                        <c:v>1130.3920459999999</c:v>
                      </c:pt>
                      <c:pt idx="1124">
                        <c:v>1131.411329</c:v>
                      </c:pt>
                      <c:pt idx="1125">
                        <c:v>1132.4276359999999</c:v>
                      </c:pt>
                      <c:pt idx="1126">
                        <c:v>1133.4273509999998</c:v>
                      </c:pt>
                      <c:pt idx="1127">
                        <c:v>1134.4280020000001</c:v>
                      </c:pt>
                      <c:pt idx="1128">
                        <c:v>1135.4499839999999</c:v>
                      </c:pt>
                      <c:pt idx="1129">
                        <c:v>1136.4505690000001</c:v>
                      </c:pt>
                      <c:pt idx="1130">
                        <c:v>1137.4794419999998</c:v>
                      </c:pt>
                      <c:pt idx="1131">
                        <c:v>1138.479601</c:v>
                      </c:pt>
                      <c:pt idx="1132">
                        <c:v>1139.4902280000001</c:v>
                      </c:pt>
                      <c:pt idx="1133">
                        <c:v>1140.5061369999999</c:v>
                      </c:pt>
                      <c:pt idx="1134">
                        <c:v>1141.5277460000002</c:v>
                      </c:pt>
                      <c:pt idx="1135">
                        <c:v>1142.5433280000002</c:v>
                      </c:pt>
                      <c:pt idx="1136">
                        <c:v>1143.5574179999999</c:v>
                      </c:pt>
                      <c:pt idx="1137">
                        <c:v>1144.5750050000001</c:v>
                      </c:pt>
                      <c:pt idx="1138">
                        <c:v>1145.5975680000001</c:v>
                      </c:pt>
                      <c:pt idx="1139">
                        <c:v>1146.5914349999998</c:v>
                      </c:pt>
                      <c:pt idx="1140">
                        <c:v>1147.5961619999998</c:v>
                      </c:pt>
                      <c:pt idx="1141">
                        <c:v>1148.612987</c:v>
                      </c:pt>
                      <c:pt idx="1142">
                        <c:v>1149.614591</c:v>
                      </c:pt>
                      <c:pt idx="1143">
                        <c:v>1150.6276990000001</c:v>
                      </c:pt>
                      <c:pt idx="1144">
                        <c:v>1151.6373149999999</c:v>
                      </c:pt>
                      <c:pt idx="1145">
                        <c:v>1152.5473339999999</c:v>
                      </c:pt>
                      <c:pt idx="1146">
                        <c:v>1153.5484860000001</c:v>
                      </c:pt>
                      <c:pt idx="1147">
                        <c:v>1154.5492979999999</c:v>
                      </c:pt>
                      <c:pt idx="1148">
                        <c:v>1155.550193</c:v>
                      </c:pt>
                      <c:pt idx="1149">
                        <c:v>1156.5576959999999</c:v>
                      </c:pt>
                      <c:pt idx="1150">
                        <c:v>1157.564155</c:v>
                      </c:pt>
                      <c:pt idx="1151">
                        <c:v>1158.5648219999998</c:v>
                      </c:pt>
                      <c:pt idx="1152">
                        <c:v>1159.5699490000002</c:v>
                      </c:pt>
                      <c:pt idx="1153">
                        <c:v>1160.5650850000002</c:v>
                      </c:pt>
                      <c:pt idx="1154">
                        <c:v>1161.587156</c:v>
                      </c:pt>
                      <c:pt idx="1155">
                        <c:v>1162.6004389999998</c:v>
                      </c:pt>
                      <c:pt idx="1156">
                        <c:v>1163.6001179999998</c:v>
                      </c:pt>
                      <c:pt idx="1157">
                        <c:v>1164.6013069999999</c:v>
                      </c:pt>
                      <c:pt idx="1158">
                        <c:v>1165.6141360000001</c:v>
                      </c:pt>
                      <c:pt idx="1159">
                        <c:v>1166.6138559999999</c:v>
                      </c:pt>
                      <c:pt idx="1160">
                        <c:v>1167.6367460000001</c:v>
                      </c:pt>
                      <c:pt idx="1161">
                        <c:v>1168.6412559999999</c:v>
                      </c:pt>
                      <c:pt idx="1162">
                        <c:v>1169.644843</c:v>
                      </c:pt>
                      <c:pt idx="1163">
                        <c:v>1170.6539600000001</c:v>
                      </c:pt>
                      <c:pt idx="1164">
                        <c:v>1171.6537549999998</c:v>
                      </c:pt>
                      <c:pt idx="1165">
                        <c:v>1172.6672119999998</c:v>
                      </c:pt>
                      <c:pt idx="1166">
                        <c:v>1173.6794329999998</c:v>
                      </c:pt>
                      <c:pt idx="1167">
                        <c:v>1174.697803</c:v>
                      </c:pt>
                      <c:pt idx="1168">
                        <c:v>1175.6884249999998</c:v>
                      </c:pt>
                      <c:pt idx="1169">
                        <c:v>1176.6965989999999</c:v>
                      </c:pt>
                      <c:pt idx="1170">
                        <c:v>1177.7095810000001</c:v>
                      </c:pt>
                      <c:pt idx="1171">
                        <c:v>1178.710341</c:v>
                      </c:pt>
                      <c:pt idx="1172">
                        <c:v>1179.7255020000002</c:v>
                      </c:pt>
                      <c:pt idx="1173">
                        <c:v>1180.7314310000002</c:v>
                      </c:pt>
                      <c:pt idx="1174">
                        <c:v>1181.71623</c:v>
                      </c:pt>
                      <c:pt idx="1175">
                        <c:v>1182.726932</c:v>
                      </c:pt>
                      <c:pt idx="1176">
                        <c:v>1183.715964</c:v>
                      </c:pt>
                      <c:pt idx="1177">
                        <c:v>1184.7317830000002</c:v>
                      </c:pt>
                      <c:pt idx="1178">
                        <c:v>1185.7601869999999</c:v>
                      </c:pt>
                      <c:pt idx="1179">
                        <c:v>1186.7761180000002</c:v>
                      </c:pt>
                      <c:pt idx="1180">
                        <c:v>1187.776433</c:v>
                      </c:pt>
                      <c:pt idx="1181">
                        <c:v>1188.7736559999998</c:v>
                      </c:pt>
                      <c:pt idx="1182">
                        <c:v>1189.7742670000002</c:v>
                      </c:pt>
                      <c:pt idx="1183">
                        <c:v>1190.7701259999999</c:v>
                      </c:pt>
                      <c:pt idx="1184">
                        <c:v>1191.7770869999999</c:v>
                      </c:pt>
                      <c:pt idx="1185">
                        <c:v>1192.793154</c:v>
                      </c:pt>
                      <c:pt idx="1186">
                        <c:v>1193.8090470000002</c:v>
                      </c:pt>
                      <c:pt idx="1187">
                        <c:v>1194.8010899999999</c:v>
                      </c:pt>
                      <c:pt idx="1188">
                        <c:v>1195.8098279999999</c:v>
                      </c:pt>
                      <c:pt idx="1189">
                        <c:v>1196.833427</c:v>
                      </c:pt>
                      <c:pt idx="1190">
                        <c:v>1197.833635</c:v>
                      </c:pt>
                      <c:pt idx="1191">
                        <c:v>1198.841347</c:v>
                      </c:pt>
                      <c:pt idx="1192">
                        <c:v>1199.8415970000001</c:v>
                      </c:pt>
                      <c:pt idx="1193">
                        <c:v>1200.8419749999998</c:v>
                      </c:pt>
                      <c:pt idx="1194">
                        <c:v>1201.8581760000002</c:v>
                      </c:pt>
                      <c:pt idx="1195">
                        <c:v>1202.877684</c:v>
                      </c:pt>
                      <c:pt idx="1196">
                        <c:v>1203.8879459999998</c:v>
                      </c:pt>
                      <c:pt idx="1197">
                        <c:v>1204.8888750000001</c:v>
                      </c:pt>
                      <c:pt idx="1198">
                        <c:v>1205.9076180000002</c:v>
                      </c:pt>
                      <c:pt idx="1199">
                        <c:v>1206.9272019999999</c:v>
                      </c:pt>
                      <c:pt idx="1200">
                        <c:v>1207.9273269999999</c:v>
                      </c:pt>
                      <c:pt idx="1201">
                        <c:v>1208.9285140000002</c:v>
                      </c:pt>
                      <c:pt idx="1202">
                        <c:v>1209.9195949999998</c:v>
                      </c:pt>
                      <c:pt idx="1203">
                        <c:v>1210.9190309999999</c:v>
                      </c:pt>
                      <c:pt idx="1204">
                        <c:v>1211.9237360000002</c:v>
                      </c:pt>
                      <c:pt idx="1205">
                        <c:v>1212.924951</c:v>
                      </c:pt>
                      <c:pt idx="1206">
                        <c:v>1213.925056</c:v>
                      </c:pt>
                      <c:pt idx="1207">
                        <c:v>1214.9258030000001</c:v>
                      </c:pt>
                      <c:pt idx="1208">
                        <c:v>1215.93435</c:v>
                      </c:pt>
                      <c:pt idx="1209">
                        <c:v>1216.9271549999999</c:v>
                      </c:pt>
                      <c:pt idx="1210">
                        <c:v>1217.934064</c:v>
                      </c:pt>
                      <c:pt idx="1211">
                        <c:v>1218.9488670000001</c:v>
                      </c:pt>
                      <c:pt idx="1212">
                        <c:v>1219.9510740000001</c:v>
                      </c:pt>
                      <c:pt idx="1213">
                        <c:v>1220.9673080000002</c:v>
                      </c:pt>
                      <c:pt idx="1214">
                        <c:v>1221.9743370000001</c:v>
                      </c:pt>
                      <c:pt idx="1215">
                        <c:v>1222.9718619999999</c:v>
                      </c:pt>
                      <c:pt idx="1216">
                        <c:v>1223.9662330000001</c:v>
                      </c:pt>
                      <c:pt idx="1217">
                        <c:v>1224.97964</c:v>
                      </c:pt>
                      <c:pt idx="1218">
                        <c:v>1225.9862159999998</c:v>
                      </c:pt>
                      <c:pt idx="1219">
                        <c:v>1227.0007409999998</c:v>
                      </c:pt>
                      <c:pt idx="1220">
                        <c:v>1228.0164580000001</c:v>
                      </c:pt>
                      <c:pt idx="1221">
                        <c:v>1229.0250150000002</c:v>
                      </c:pt>
                      <c:pt idx="1222">
                        <c:v>1230.0408170000001</c:v>
                      </c:pt>
                      <c:pt idx="1223">
                        <c:v>1231.0479879999998</c:v>
                      </c:pt>
                      <c:pt idx="1224">
                        <c:v>1232.0474869999998</c:v>
                      </c:pt>
                      <c:pt idx="1225">
                        <c:v>1233.0481359999999</c:v>
                      </c:pt>
                      <c:pt idx="1226">
                        <c:v>1234.0534010000001</c:v>
                      </c:pt>
                      <c:pt idx="1227">
                        <c:v>1235.0479289999998</c:v>
                      </c:pt>
                      <c:pt idx="1228">
                        <c:v>1236.0481</c:v>
                      </c:pt>
                      <c:pt idx="1229">
                        <c:v>1237.0480750000002</c:v>
                      </c:pt>
                      <c:pt idx="1230">
                        <c:v>1238.0704949999999</c:v>
                      </c:pt>
                      <c:pt idx="1231">
                        <c:v>1239.1058590000002</c:v>
                      </c:pt>
                      <c:pt idx="1232">
                        <c:v>1240.1404000000002</c:v>
                      </c:pt>
                      <c:pt idx="1233">
                        <c:v>1241.1280000000002</c:v>
                      </c:pt>
                      <c:pt idx="1234">
                        <c:v>1242.128009</c:v>
                      </c:pt>
                      <c:pt idx="1235">
                        <c:v>1243.127254</c:v>
                      </c:pt>
                      <c:pt idx="1236">
                        <c:v>1244.1243669999999</c:v>
                      </c:pt>
                      <c:pt idx="1237">
                        <c:v>1245.141466</c:v>
                      </c:pt>
                      <c:pt idx="1238">
                        <c:v>1246.0493070000002</c:v>
                      </c:pt>
                      <c:pt idx="1239">
                        <c:v>1247.0493780000002</c:v>
                      </c:pt>
                      <c:pt idx="1240">
                        <c:v>1248.046848</c:v>
                      </c:pt>
                      <c:pt idx="1241">
                        <c:v>1249.0473999999999</c:v>
                      </c:pt>
                      <c:pt idx="1242">
                        <c:v>1250.048233</c:v>
                      </c:pt>
                      <c:pt idx="1243">
                        <c:v>1251.052381</c:v>
                      </c:pt>
                      <c:pt idx="1244">
                        <c:v>1252.0529160000001</c:v>
                      </c:pt>
                      <c:pt idx="1245">
                        <c:v>1253.0532250000001</c:v>
                      </c:pt>
                      <c:pt idx="1246">
                        <c:v>1254.050765</c:v>
                      </c:pt>
                      <c:pt idx="1247">
                        <c:v>1255.0476859999999</c:v>
                      </c:pt>
                      <c:pt idx="1248">
                        <c:v>1256.0480240000002</c:v>
                      </c:pt>
                      <c:pt idx="1249">
                        <c:v>1257.0534229999998</c:v>
                      </c:pt>
                      <c:pt idx="1250">
                        <c:v>1258.0548239999998</c:v>
                      </c:pt>
                      <c:pt idx="1251">
                        <c:v>1259.0461439999999</c:v>
                      </c:pt>
                      <c:pt idx="1252">
                        <c:v>1260.0500969999998</c:v>
                      </c:pt>
                      <c:pt idx="1253">
                        <c:v>1261.056302</c:v>
                      </c:pt>
                      <c:pt idx="1254">
                        <c:v>1262.0568800000001</c:v>
                      </c:pt>
                      <c:pt idx="1255">
                        <c:v>1263.0568229999999</c:v>
                      </c:pt>
                      <c:pt idx="1256">
                        <c:v>1264.0442290000001</c:v>
                      </c:pt>
                      <c:pt idx="1257">
                        <c:v>1265.0487990000001</c:v>
                      </c:pt>
                      <c:pt idx="1258">
                        <c:v>1266.0645239999999</c:v>
                      </c:pt>
                      <c:pt idx="1259">
                        <c:v>1267.0798650000002</c:v>
                      </c:pt>
                      <c:pt idx="1260">
                        <c:v>1268.0803460000002</c:v>
                      </c:pt>
                      <c:pt idx="1261">
                        <c:v>1269.0970560000001</c:v>
                      </c:pt>
                      <c:pt idx="1262">
                        <c:v>1270.0963379999998</c:v>
                      </c:pt>
                      <c:pt idx="1263">
                        <c:v>1271.1191410000001</c:v>
                      </c:pt>
                      <c:pt idx="1264">
                        <c:v>1272.117041</c:v>
                      </c:pt>
                      <c:pt idx="1265">
                        <c:v>1273.1330750000002</c:v>
                      </c:pt>
                      <c:pt idx="1266">
                        <c:v>1274.1404560000001</c:v>
                      </c:pt>
                      <c:pt idx="1267">
                        <c:v>1275.1409450000001</c:v>
                      </c:pt>
                      <c:pt idx="1268">
                        <c:v>1276.1482740000001</c:v>
                      </c:pt>
                      <c:pt idx="1269">
                        <c:v>1277.13949</c:v>
                      </c:pt>
                      <c:pt idx="1270">
                        <c:v>1278.1433630000001</c:v>
                      </c:pt>
                      <c:pt idx="1271">
                        <c:v>1279.144354</c:v>
                      </c:pt>
                      <c:pt idx="1272">
                        <c:v>1280.1597320000001</c:v>
                      </c:pt>
                      <c:pt idx="1273">
                        <c:v>1281.1734150000002</c:v>
                      </c:pt>
                      <c:pt idx="1274">
                        <c:v>1282.1730980000002</c:v>
                      </c:pt>
                      <c:pt idx="1275">
                        <c:v>1283.171879</c:v>
                      </c:pt>
                      <c:pt idx="1276">
                        <c:v>1284.1800490000001</c:v>
                      </c:pt>
                      <c:pt idx="1277">
                        <c:v>1285.2100930000001</c:v>
                      </c:pt>
                      <c:pt idx="1278">
                        <c:v>1286.2199300000002</c:v>
                      </c:pt>
                      <c:pt idx="1279">
                        <c:v>1287.220182</c:v>
                      </c:pt>
                      <c:pt idx="1280">
                        <c:v>1288.2369979999999</c:v>
                      </c:pt>
                      <c:pt idx="1281">
                        <c:v>1289.270951</c:v>
                      </c:pt>
                      <c:pt idx="1282">
                        <c:v>1290.2843330000001</c:v>
                      </c:pt>
                      <c:pt idx="1283">
                        <c:v>1291.2941580000002</c:v>
                      </c:pt>
                      <c:pt idx="1284">
                        <c:v>1292.2956450000001</c:v>
                      </c:pt>
                      <c:pt idx="1285">
                        <c:v>1293.3276999999998</c:v>
                      </c:pt>
                      <c:pt idx="1286">
                        <c:v>1294.3292879999999</c:v>
                      </c:pt>
                      <c:pt idx="1287">
                        <c:v>1295.337387</c:v>
                      </c:pt>
                      <c:pt idx="1288">
                        <c:v>1296.3405240000002</c:v>
                      </c:pt>
                      <c:pt idx="1289">
                        <c:v>1297.3439720000001</c:v>
                      </c:pt>
                      <c:pt idx="1290">
                        <c:v>1298.3436609999999</c:v>
                      </c:pt>
                      <c:pt idx="1291">
                        <c:v>1299.3723009999999</c:v>
                      </c:pt>
                      <c:pt idx="1292">
                        <c:v>1300.3806770000001</c:v>
                      </c:pt>
                      <c:pt idx="1293">
                        <c:v>1301.3922379999999</c:v>
                      </c:pt>
                      <c:pt idx="1294">
                        <c:v>1302.4092390000001</c:v>
                      </c:pt>
                      <c:pt idx="1295">
                        <c:v>1303.4171759999999</c:v>
                      </c:pt>
                      <c:pt idx="1296">
                        <c:v>1304.4204810000001</c:v>
                      </c:pt>
                      <c:pt idx="1297">
                        <c:v>1305.4424600000002</c:v>
                      </c:pt>
                      <c:pt idx="1298">
                        <c:v>1306.458118</c:v>
                      </c:pt>
                      <c:pt idx="1299">
                        <c:v>1307.4705359999998</c:v>
                      </c:pt>
                      <c:pt idx="1300">
                        <c:v>1308.4815490000001</c:v>
                      </c:pt>
                      <c:pt idx="1301">
                        <c:v>1309.5007449999998</c:v>
                      </c:pt>
                      <c:pt idx="1302">
                        <c:v>1310.4967609999999</c:v>
                      </c:pt>
                      <c:pt idx="1303">
                        <c:v>1311.5259940000001</c:v>
                      </c:pt>
                      <c:pt idx="1304">
                        <c:v>1312.5265020000002</c:v>
                      </c:pt>
                      <c:pt idx="1305">
                        <c:v>1313.5290230000001</c:v>
                      </c:pt>
                      <c:pt idx="1306">
                        <c:v>1314.5447610000001</c:v>
                      </c:pt>
                      <c:pt idx="1307">
                        <c:v>1315.5675460000002</c:v>
                      </c:pt>
                      <c:pt idx="1308">
                        <c:v>1316.5901349999999</c:v>
                      </c:pt>
                      <c:pt idx="1309">
                        <c:v>1317.5991220000001</c:v>
                      </c:pt>
                      <c:pt idx="1310">
                        <c:v>1318.5999839999999</c:v>
                      </c:pt>
                      <c:pt idx="1311">
                        <c:v>1319.5987289999998</c:v>
                      </c:pt>
                      <c:pt idx="1312">
                        <c:v>1320.5963240000001</c:v>
                      </c:pt>
                      <c:pt idx="1313">
                        <c:v>1321.6110880000001</c:v>
                      </c:pt>
                      <c:pt idx="1314">
                        <c:v>1322.63256</c:v>
                      </c:pt>
                      <c:pt idx="1315">
                        <c:v>1323.6366680000001</c:v>
                      </c:pt>
                      <c:pt idx="1316">
                        <c:v>1324.6510600000001</c:v>
                      </c:pt>
                      <c:pt idx="1317">
                        <c:v>1325.6609010000002</c:v>
                      </c:pt>
                      <c:pt idx="1318">
                        <c:v>1326.6622040000002</c:v>
                      </c:pt>
                      <c:pt idx="1319">
                        <c:v>1327.6788670000001</c:v>
                      </c:pt>
                      <c:pt idx="1320">
                        <c:v>1328.6801180000002</c:v>
                      </c:pt>
                      <c:pt idx="1321">
                        <c:v>1329.6954740000001</c:v>
                      </c:pt>
                      <c:pt idx="1322">
                        <c:v>1330.7214709999998</c:v>
                      </c:pt>
                      <c:pt idx="1323">
                        <c:v>1331.7261629999998</c:v>
                      </c:pt>
                      <c:pt idx="1324">
                        <c:v>1332.740949</c:v>
                      </c:pt>
                      <c:pt idx="1325">
                        <c:v>1333.76415</c:v>
                      </c:pt>
                      <c:pt idx="1326">
                        <c:v>1334.6720169999999</c:v>
                      </c:pt>
                      <c:pt idx="1327">
                        <c:v>1335.679196</c:v>
                      </c:pt>
                      <c:pt idx="1328">
                        <c:v>1336.6796800000002</c:v>
                      </c:pt>
                      <c:pt idx="1329">
                        <c:v>1337.6770000000001</c:v>
                      </c:pt>
                      <c:pt idx="1330">
                        <c:v>1338.680374</c:v>
                      </c:pt>
                      <c:pt idx="1331">
                        <c:v>1339.6817719999999</c:v>
                      </c:pt>
                      <c:pt idx="1332">
                        <c:v>1340.682687</c:v>
                      </c:pt>
                      <c:pt idx="1333">
                        <c:v>1341.6718040000001</c:v>
                      </c:pt>
                      <c:pt idx="1334">
                        <c:v>1342.6727019999998</c:v>
                      </c:pt>
                      <c:pt idx="1335">
                        <c:v>1343.6733760000002</c:v>
                      </c:pt>
                      <c:pt idx="1336">
                        <c:v>1344.6839949999999</c:v>
                      </c:pt>
                      <c:pt idx="1337">
                        <c:v>1345.6819860000001</c:v>
                      </c:pt>
                      <c:pt idx="1338">
                        <c:v>1346.6864850000002</c:v>
                      </c:pt>
                      <c:pt idx="1339">
                        <c:v>1347.6856670000002</c:v>
                      </c:pt>
                      <c:pt idx="1340">
                        <c:v>1348.6921830000001</c:v>
                      </c:pt>
                      <c:pt idx="1341">
                        <c:v>1349.707586</c:v>
                      </c:pt>
                      <c:pt idx="1342">
                        <c:v>1350.7132769999998</c:v>
                      </c:pt>
                      <c:pt idx="1343">
                        <c:v>1351.7295049999998</c:v>
                      </c:pt>
                      <c:pt idx="1344">
                        <c:v>1352.7299189999999</c:v>
                      </c:pt>
                      <c:pt idx="1345">
                        <c:v>1353.7306939999999</c:v>
                      </c:pt>
                      <c:pt idx="1346">
                        <c:v>1354.7289260000002</c:v>
                      </c:pt>
                      <c:pt idx="1347">
                        <c:v>1355.7281130000001</c:v>
                      </c:pt>
                      <c:pt idx="1348">
                        <c:v>1356.7279210000002</c:v>
                      </c:pt>
                      <c:pt idx="1349">
                        <c:v>1357.727785</c:v>
                      </c:pt>
                      <c:pt idx="1350">
                        <c:v>1358.7437869999999</c:v>
                      </c:pt>
                      <c:pt idx="1351">
                        <c:v>1359.7348299999999</c:v>
                      </c:pt>
                      <c:pt idx="1352">
                        <c:v>1360.7358669999999</c:v>
                      </c:pt>
                      <c:pt idx="1353">
                        <c:v>1361.736253</c:v>
                      </c:pt>
                      <c:pt idx="1354">
                        <c:v>1362.7524779999999</c:v>
                      </c:pt>
                      <c:pt idx="1355">
                        <c:v>1363.777763</c:v>
                      </c:pt>
                      <c:pt idx="1356">
                        <c:v>1364.7686520000002</c:v>
                      </c:pt>
                      <c:pt idx="1357">
                        <c:v>1365.7752460000002</c:v>
                      </c:pt>
                      <c:pt idx="1358">
                        <c:v>1366.770931</c:v>
                      </c:pt>
                      <c:pt idx="1359">
                        <c:v>1367.7811769999998</c:v>
                      </c:pt>
                      <c:pt idx="1360">
                        <c:v>1368.7996539999999</c:v>
                      </c:pt>
                      <c:pt idx="1361">
                        <c:v>1369.804173</c:v>
                      </c:pt>
                      <c:pt idx="1362">
                        <c:v>1370.7984649999999</c:v>
                      </c:pt>
                      <c:pt idx="1363">
                        <c:v>1371.8054339999999</c:v>
                      </c:pt>
                      <c:pt idx="1364">
                        <c:v>1372.797728</c:v>
                      </c:pt>
                      <c:pt idx="1365">
                        <c:v>1373.808904</c:v>
                      </c:pt>
                      <c:pt idx="1366">
                        <c:v>1374.7987370000001</c:v>
                      </c:pt>
                      <c:pt idx="1367">
                        <c:v>1375.8259079999998</c:v>
                      </c:pt>
                      <c:pt idx="1368">
                        <c:v>1376.826442</c:v>
                      </c:pt>
                      <c:pt idx="1369">
                        <c:v>1377.8276409999999</c:v>
                      </c:pt>
                      <c:pt idx="1370">
                        <c:v>1378.8527789999998</c:v>
                      </c:pt>
                      <c:pt idx="1371">
                        <c:v>1379.8513539999999</c:v>
                      </c:pt>
                      <c:pt idx="1372">
                        <c:v>1380.8723420000001</c:v>
                      </c:pt>
                      <c:pt idx="1373">
                        <c:v>1381.8749429999998</c:v>
                      </c:pt>
                      <c:pt idx="1374">
                        <c:v>1382.9032950000001</c:v>
                      </c:pt>
                      <c:pt idx="1375">
                        <c:v>1383.8886520000001</c:v>
                      </c:pt>
                      <c:pt idx="1376">
                        <c:v>1384.8887549999999</c:v>
                      </c:pt>
                      <c:pt idx="1377">
                        <c:v>1385.902658</c:v>
                      </c:pt>
                      <c:pt idx="1378">
                        <c:v>1386.9202180000002</c:v>
                      </c:pt>
                      <c:pt idx="1379">
                        <c:v>1387.9400719999999</c:v>
                      </c:pt>
                      <c:pt idx="1380">
                        <c:v>1388.940443</c:v>
                      </c:pt>
                      <c:pt idx="1381">
                        <c:v>1389.9667140000001</c:v>
                      </c:pt>
                      <c:pt idx="1382">
                        <c:v>1390.9971329999998</c:v>
                      </c:pt>
                      <c:pt idx="1383">
                        <c:v>1392.0076760000002</c:v>
                      </c:pt>
                      <c:pt idx="1384">
                        <c:v>1393.019491</c:v>
                      </c:pt>
                      <c:pt idx="1385">
                        <c:v>1393.9308879999999</c:v>
                      </c:pt>
                      <c:pt idx="1386">
                        <c:v>1394.9318090000002</c:v>
                      </c:pt>
                      <c:pt idx="1387">
                        <c:v>1395.9474249999998</c:v>
                      </c:pt>
                      <c:pt idx="1388">
                        <c:v>1396.9469509999999</c:v>
                      </c:pt>
                      <c:pt idx="1389">
                        <c:v>1397.9450310000002</c:v>
                      </c:pt>
                      <c:pt idx="1390">
                        <c:v>1398.9364019999998</c:v>
                      </c:pt>
                      <c:pt idx="1391">
                        <c:v>1399.9521199999999</c:v>
                      </c:pt>
                      <c:pt idx="1392">
                        <c:v>1400.9683909999999</c:v>
                      </c:pt>
                      <c:pt idx="1393">
                        <c:v>1401.9721290000002</c:v>
                      </c:pt>
                      <c:pt idx="1394">
                        <c:v>1402.9723300000001</c:v>
                      </c:pt>
                      <c:pt idx="1395">
                        <c:v>1403.9730370000002</c:v>
                      </c:pt>
                      <c:pt idx="1396">
                        <c:v>1404.9732290000002</c:v>
                      </c:pt>
                      <c:pt idx="1397">
                        <c:v>1405.989497</c:v>
                      </c:pt>
                      <c:pt idx="1398">
                        <c:v>1407.0057689999999</c:v>
                      </c:pt>
                      <c:pt idx="1399">
                        <c:v>1408.018337</c:v>
                      </c:pt>
                      <c:pt idx="1400">
                        <c:v>1409.0194190000002</c:v>
                      </c:pt>
                      <c:pt idx="1401">
                        <c:v>1410.0214580000002</c:v>
                      </c:pt>
                      <c:pt idx="1402">
                        <c:v>1411.0289720000001</c:v>
                      </c:pt>
                      <c:pt idx="1403">
                        <c:v>1412.0446449999999</c:v>
                      </c:pt>
                      <c:pt idx="1404">
                        <c:v>1413.0570360000002</c:v>
                      </c:pt>
                      <c:pt idx="1405">
                        <c:v>1414.0548629999998</c:v>
                      </c:pt>
                      <c:pt idx="1406">
                        <c:v>1415.0689990000001</c:v>
                      </c:pt>
                      <c:pt idx="1407">
                        <c:v>1416.059694</c:v>
                      </c:pt>
                      <c:pt idx="1408">
                        <c:v>1417.0913110000001</c:v>
                      </c:pt>
                      <c:pt idx="1409">
                        <c:v>1418.1071310000002</c:v>
                      </c:pt>
                      <c:pt idx="1410">
                        <c:v>1419.1213389999998</c:v>
                      </c:pt>
                      <c:pt idx="1411">
                        <c:v>1420.1111999999998</c:v>
                      </c:pt>
                      <c:pt idx="1412">
                        <c:v>1421.1154670000001</c:v>
                      </c:pt>
                      <c:pt idx="1413">
                        <c:v>1422.1312590000002</c:v>
                      </c:pt>
                      <c:pt idx="1414">
                        <c:v>1423.1442109999998</c:v>
                      </c:pt>
                      <c:pt idx="1415">
                        <c:v>1424.1611950000001</c:v>
                      </c:pt>
                      <c:pt idx="1416">
                        <c:v>1425.1767289999998</c:v>
                      </c:pt>
                      <c:pt idx="1417">
                        <c:v>1426.1781649999998</c:v>
                      </c:pt>
                      <c:pt idx="1418">
                        <c:v>1427.1890549999998</c:v>
                      </c:pt>
                      <c:pt idx="1419">
                        <c:v>1428.2017759999999</c:v>
                      </c:pt>
                      <c:pt idx="1420">
                        <c:v>1429.216097</c:v>
                      </c:pt>
                      <c:pt idx="1421">
                        <c:v>1430.22001</c:v>
                      </c:pt>
                      <c:pt idx="1422">
                        <c:v>1431.220331</c:v>
                      </c:pt>
                      <c:pt idx="1423">
                        <c:v>1432.220855</c:v>
                      </c:pt>
                      <c:pt idx="1424">
                        <c:v>1433.220065</c:v>
                      </c:pt>
                      <c:pt idx="1425">
                        <c:v>1434.235842</c:v>
                      </c:pt>
                      <c:pt idx="1426">
                        <c:v>1435.2441239999998</c:v>
                      </c:pt>
                      <c:pt idx="1427">
                        <c:v>1436.2526809999999</c:v>
                      </c:pt>
                      <c:pt idx="1428">
                        <c:v>1437.2523940000001</c:v>
                      </c:pt>
                      <c:pt idx="1429">
                        <c:v>1438.2570719999999</c:v>
                      </c:pt>
                      <c:pt idx="1430">
                        <c:v>1439.2698329999998</c:v>
                      </c:pt>
                      <c:pt idx="1431">
                        <c:v>1440.2632100000001</c:v>
                      </c:pt>
                      <c:pt idx="1432">
                        <c:v>1441.26719</c:v>
                      </c:pt>
                      <c:pt idx="1433">
                        <c:v>1442.2706269999999</c:v>
                      </c:pt>
                      <c:pt idx="1434">
                        <c:v>1443.2668039999999</c:v>
                      </c:pt>
                      <c:pt idx="1435">
                        <c:v>1444.2676769999998</c:v>
                      </c:pt>
                      <c:pt idx="1436">
                        <c:v>1445.2839509999999</c:v>
                      </c:pt>
                      <c:pt idx="1437">
                        <c:v>1446.280929</c:v>
                      </c:pt>
                      <c:pt idx="1438">
                        <c:v>1447.2970759999998</c:v>
                      </c:pt>
                      <c:pt idx="1439">
                        <c:v>1448.2977510000001</c:v>
                      </c:pt>
                      <c:pt idx="1440">
                        <c:v>1449.3055410000002</c:v>
                      </c:pt>
                      <c:pt idx="1441">
                        <c:v>1450.296429</c:v>
                      </c:pt>
                      <c:pt idx="1442">
                        <c:v>1451.3060150000001</c:v>
                      </c:pt>
                      <c:pt idx="1443">
                        <c:v>1452.3068779999999</c:v>
                      </c:pt>
                      <c:pt idx="1444">
                        <c:v>1453.3200609999999</c:v>
                      </c:pt>
                      <c:pt idx="1445">
                        <c:v>1454.3187990000001</c:v>
                      </c:pt>
                      <c:pt idx="1446">
                        <c:v>1455.3158109999999</c:v>
                      </c:pt>
                      <c:pt idx="1447">
                        <c:v>1456.3166639999999</c:v>
                      </c:pt>
                      <c:pt idx="1448">
                        <c:v>1457.323281</c:v>
                      </c:pt>
                      <c:pt idx="1449">
                        <c:v>1458.324674</c:v>
                      </c:pt>
                      <c:pt idx="1450">
                        <c:v>1459.332977</c:v>
                      </c:pt>
                      <c:pt idx="1451">
                        <c:v>1460.349467</c:v>
                      </c:pt>
                      <c:pt idx="1452">
                        <c:v>1461.3483030000002</c:v>
                      </c:pt>
                      <c:pt idx="1453">
                        <c:v>1462.3559460000001</c:v>
                      </c:pt>
                      <c:pt idx="1454">
                        <c:v>1463.3415749999999</c:v>
                      </c:pt>
                      <c:pt idx="1455">
                        <c:v>1464.3480420000001</c:v>
                      </c:pt>
                      <c:pt idx="1456">
                        <c:v>1465.347068</c:v>
                      </c:pt>
                      <c:pt idx="1457">
                        <c:v>1466.3444850000001</c:v>
                      </c:pt>
                      <c:pt idx="1458">
                        <c:v>1467.3448629999998</c:v>
                      </c:pt>
                      <c:pt idx="1459">
                        <c:v>1468.3481649999999</c:v>
                      </c:pt>
                      <c:pt idx="1460">
                        <c:v>1469.3469920000002</c:v>
                      </c:pt>
                      <c:pt idx="1461">
                        <c:v>1470.3470889999999</c:v>
                      </c:pt>
                      <c:pt idx="1462">
                        <c:v>1471.347863</c:v>
                      </c:pt>
                      <c:pt idx="1463">
                        <c:v>1472.3547739999999</c:v>
                      </c:pt>
                      <c:pt idx="1464">
                        <c:v>1473.3678030000001</c:v>
                      </c:pt>
                      <c:pt idx="1465">
                        <c:v>1474.3923639999998</c:v>
                      </c:pt>
                      <c:pt idx="1466">
                        <c:v>1475.4083089999999</c:v>
                      </c:pt>
                      <c:pt idx="1467">
                        <c:v>1476.415074</c:v>
                      </c:pt>
                      <c:pt idx="1468">
                        <c:v>1477.4333200000001</c:v>
                      </c:pt>
                      <c:pt idx="1469">
                        <c:v>1478.4648619999998</c:v>
                      </c:pt>
                      <c:pt idx="1470">
                        <c:v>1479.4793930000001</c:v>
                      </c:pt>
                      <c:pt idx="1471">
                        <c:v>1480.4186359999999</c:v>
                      </c:pt>
                      <c:pt idx="1472">
                        <c:v>1481.4183760000001</c:v>
                      </c:pt>
                      <c:pt idx="1473">
                        <c:v>1482.4190640000002</c:v>
                      </c:pt>
                      <c:pt idx="1474">
                        <c:v>1483.4275470000002</c:v>
                      </c:pt>
                      <c:pt idx="1475">
                        <c:v>1484.4282320000002</c:v>
                      </c:pt>
                      <c:pt idx="1476">
                        <c:v>1485.4317970000002</c:v>
                      </c:pt>
                      <c:pt idx="1477">
                        <c:v>1486.4330620000001</c:v>
                      </c:pt>
                      <c:pt idx="1478">
                        <c:v>1487.4336990000002</c:v>
                      </c:pt>
                      <c:pt idx="1479">
                        <c:v>1488.4246240000002</c:v>
                      </c:pt>
                      <c:pt idx="1480">
                        <c:v>1489.4255800000001</c:v>
                      </c:pt>
                      <c:pt idx="1481">
                        <c:v>1490.4261270000002</c:v>
                      </c:pt>
                      <c:pt idx="1482">
                        <c:v>1491.4280239999998</c:v>
                      </c:pt>
                      <c:pt idx="1483">
                        <c:v>1492.4334330000002</c:v>
                      </c:pt>
                      <c:pt idx="1484">
                        <c:v>1493.4197589999999</c:v>
                      </c:pt>
                      <c:pt idx="1485">
                        <c:v>1494.4297110000002</c:v>
                      </c:pt>
                      <c:pt idx="1486">
                        <c:v>1495.4309750000002</c:v>
                      </c:pt>
                      <c:pt idx="1487">
                        <c:v>1496.4311819999998</c:v>
                      </c:pt>
                      <c:pt idx="1488">
                        <c:v>1497.4316100000001</c:v>
                      </c:pt>
                      <c:pt idx="1489">
                        <c:v>1498.4331689999999</c:v>
                      </c:pt>
                      <c:pt idx="1490">
                        <c:v>1499.4334060000001</c:v>
                      </c:pt>
                      <c:pt idx="1491">
                        <c:v>1500.4342510000001</c:v>
                      </c:pt>
                      <c:pt idx="1492">
                        <c:v>1501.4190739999999</c:v>
                      </c:pt>
                      <c:pt idx="1493">
                        <c:v>1502.419817</c:v>
                      </c:pt>
                      <c:pt idx="1494">
                        <c:v>1503.4269640000002</c:v>
                      </c:pt>
                      <c:pt idx="1495">
                        <c:v>1504.4310909999999</c:v>
                      </c:pt>
                      <c:pt idx="1496">
                        <c:v>1505.4198860000001</c:v>
                      </c:pt>
                      <c:pt idx="1497">
                        <c:v>1506.4280359999998</c:v>
                      </c:pt>
                      <c:pt idx="1498">
                        <c:v>1507.4208530000001</c:v>
                      </c:pt>
                      <c:pt idx="1499">
                        <c:v>1508.4209209999999</c:v>
                      </c:pt>
                      <c:pt idx="1500">
                        <c:v>1509.4216580000002</c:v>
                      </c:pt>
                      <c:pt idx="1501">
                        <c:v>1510.450151</c:v>
                      </c:pt>
                      <c:pt idx="1502">
                        <c:v>1511.4589460000002</c:v>
                      </c:pt>
                      <c:pt idx="1503">
                        <c:v>1512.4522830000001</c:v>
                      </c:pt>
                      <c:pt idx="1504">
                        <c:v>1513.4669730000001</c:v>
                      </c:pt>
                      <c:pt idx="1505">
                        <c:v>1514.480783</c:v>
                      </c:pt>
                      <c:pt idx="1506">
                        <c:v>1515.4835050000002</c:v>
                      </c:pt>
                      <c:pt idx="1507">
                        <c:v>1516.4970530000001</c:v>
                      </c:pt>
                      <c:pt idx="1508">
                        <c:v>1517.501053</c:v>
                      </c:pt>
                      <c:pt idx="1509">
                        <c:v>1518.537934</c:v>
                      </c:pt>
                      <c:pt idx="1510">
                        <c:v>1519.5347700000002</c:v>
                      </c:pt>
                      <c:pt idx="1511">
                        <c:v>1520.5535650000002</c:v>
                      </c:pt>
                      <c:pt idx="1512">
                        <c:v>1521.5570830000001</c:v>
                      </c:pt>
                      <c:pt idx="1513">
                        <c:v>1522.583611</c:v>
                      </c:pt>
                      <c:pt idx="1514">
                        <c:v>1523.5834439999999</c:v>
                      </c:pt>
                      <c:pt idx="1515">
                        <c:v>1524.6040330000001</c:v>
                      </c:pt>
                      <c:pt idx="1516">
                        <c:v>1525.6407429999999</c:v>
                      </c:pt>
                      <c:pt idx="1517">
                        <c:v>1526.6501459999999</c:v>
                      </c:pt>
                      <c:pt idx="1518">
                        <c:v>1527.648506</c:v>
                      </c:pt>
                      <c:pt idx="1519">
                        <c:v>1528.56648</c:v>
                      </c:pt>
                      <c:pt idx="1520">
                        <c:v>1529.5817470000002</c:v>
                      </c:pt>
                      <c:pt idx="1521">
                        <c:v>1530.5805570000002</c:v>
                      </c:pt>
                      <c:pt idx="1522">
                        <c:v>1531.5961470000002</c:v>
                      </c:pt>
                      <c:pt idx="1523">
                        <c:v>1532.6106559999998</c:v>
                      </c:pt>
                      <c:pt idx="1524">
                        <c:v>1533.6259439999999</c:v>
                      </c:pt>
                      <c:pt idx="1525">
                        <c:v>1534.6272789999998</c:v>
                      </c:pt>
                      <c:pt idx="1526">
                        <c:v>1535.6402929999999</c:v>
                      </c:pt>
                      <c:pt idx="1527">
                        <c:v>1536.660488</c:v>
                      </c:pt>
                      <c:pt idx="1528">
                        <c:v>1537.673792</c:v>
                      </c:pt>
                      <c:pt idx="1529">
                        <c:v>1538.675201</c:v>
                      </c:pt>
                      <c:pt idx="1530">
                        <c:v>1539.677334</c:v>
                      </c:pt>
                      <c:pt idx="1531">
                        <c:v>1540.670012</c:v>
                      </c:pt>
                      <c:pt idx="1532">
                        <c:v>1541.6833019999999</c:v>
                      </c:pt>
                      <c:pt idx="1533">
                        <c:v>1542.6874990000001</c:v>
                      </c:pt>
                      <c:pt idx="1534">
                        <c:v>1543.6875559999999</c:v>
                      </c:pt>
                      <c:pt idx="1535">
                        <c:v>1544.6929460000001</c:v>
                      </c:pt>
                      <c:pt idx="1536">
                        <c:v>1545.7033310000002</c:v>
                      </c:pt>
                      <c:pt idx="1537">
                        <c:v>1546.713299</c:v>
                      </c:pt>
                      <c:pt idx="1538">
                        <c:v>1547.701928</c:v>
                      </c:pt>
                      <c:pt idx="1539">
                        <c:v>1548.717881</c:v>
                      </c:pt>
                      <c:pt idx="1540">
                        <c:v>1549.719666</c:v>
                      </c:pt>
                      <c:pt idx="1541">
                        <c:v>1550.7199609999998</c:v>
                      </c:pt>
                      <c:pt idx="1542">
                        <c:v>1551.7310499999999</c:v>
                      </c:pt>
                      <c:pt idx="1543">
                        <c:v>1552.7378600000002</c:v>
                      </c:pt>
                      <c:pt idx="1544">
                        <c:v>1553.7540050000002</c:v>
                      </c:pt>
                      <c:pt idx="1545">
                        <c:v>1554.7708990000001</c:v>
                      </c:pt>
                      <c:pt idx="1546">
                        <c:v>1555.7814210000001</c:v>
                      </c:pt>
                      <c:pt idx="1547">
                        <c:v>1556.7943089999999</c:v>
                      </c:pt>
                      <c:pt idx="1548">
                        <c:v>1557.7949629999998</c:v>
                      </c:pt>
                      <c:pt idx="1549">
                        <c:v>1558.8100709999999</c:v>
                      </c:pt>
                      <c:pt idx="1550">
                        <c:v>1559.8263400000001</c:v>
                      </c:pt>
                      <c:pt idx="1551">
                        <c:v>1560.833588</c:v>
                      </c:pt>
                      <c:pt idx="1552">
                        <c:v>1561.834472</c:v>
                      </c:pt>
                      <c:pt idx="1553">
                        <c:v>1562.8461609999999</c:v>
                      </c:pt>
                      <c:pt idx="1554">
                        <c:v>1563.8620000000001</c:v>
                      </c:pt>
                      <c:pt idx="1555">
                        <c:v>1564.8845350000001</c:v>
                      </c:pt>
                      <c:pt idx="1556">
                        <c:v>1565.900263</c:v>
                      </c:pt>
                      <c:pt idx="1557">
                        <c:v>1566.8981920000001</c:v>
                      </c:pt>
                      <c:pt idx="1558">
                        <c:v>1567.905041</c:v>
                      </c:pt>
                      <c:pt idx="1559">
                        <c:v>1568.925013</c:v>
                      </c:pt>
                      <c:pt idx="1560">
                        <c:v>1569.9267399999999</c:v>
                      </c:pt>
                      <c:pt idx="1561">
                        <c:v>1570.9277569999999</c:v>
                      </c:pt>
                      <c:pt idx="1562">
                        <c:v>1571.921566</c:v>
                      </c:pt>
                      <c:pt idx="1563">
                        <c:v>1572.9246469999998</c:v>
                      </c:pt>
                      <c:pt idx="1564">
                        <c:v>1573.9255149999999</c:v>
                      </c:pt>
                      <c:pt idx="1565">
                        <c:v>1574.9322609999999</c:v>
                      </c:pt>
                      <c:pt idx="1566">
                        <c:v>1575.9321100000002</c:v>
                      </c:pt>
                      <c:pt idx="1567">
                        <c:v>1576.9261970000002</c:v>
                      </c:pt>
                      <c:pt idx="1568">
                        <c:v>1577.932836</c:v>
                      </c:pt>
                      <c:pt idx="1569">
                        <c:v>1578.9238169999999</c:v>
                      </c:pt>
                      <c:pt idx="1570">
                        <c:v>1579.9312009999999</c:v>
                      </c:pt>
                      <c:pt idx="1571">
                        <c:v>1580.9215300000001</c:v>
                      </c:pt>
                      <c:pt idx="1572">
                        <c:v>1581.9485319999999</c:v>
                      </c:pt>
                      <c:pt idx="1573">
                        <c:v>1582.9739869999999</c:v>
                      </c:pt>
                      <c:pt idx="1574">
                        <c:v>1583.9930749999999</c:v>
                      </c:pt>
                      <c:pt idx="1575">
                        <c:v>1585.0118419999999</c:v>
                      </c:pt>
                      <c:pt idx="1576">
                        <c:v>1586.043212</c:v>
                      </c:pt>
                      <c:pt idx="1577">
                        <c:v>1587.0410099999999</c:v>
                      </c:pt>
                      <c:pt idx="1578">
                        <c:v>1588.0418869999999</c:v>
                      </c:pt>
                      <c:pt idx="1579">
                        <c:v>1589.0650970000002</c:v>
                      </c:pt>
                      <c:pt idx="1580">
                        <c:v>1590.0554659999998</c:v>
                      </c:pt>
                      <c:pt idx="1581">
                        <c:v>1591.0583959999999</c:v>
                      </c:pt>
                      <c:pt idx="1582">
                        <c:v>1592.0601350000002</c:v>
                      </c:pt>
                      <c:pt idx="1583">
                        <c:v>1593.0620779999999</c:v>
                      </c:pt>
                      <c:pt idx="1584">
                        <c:v>1594.0730960000001</c:v>
                      </c:pt>
                      <c:pt idx="1585">
                        <c:v>1594.9689750000002</c:v>
                      </c:pt>
                      <c:pt idx="1586">
                        <c:v>1595.9790910000002</c:v>
                      </c:pt>
                      <c:pt idx="1587">
                        <c:v>1596.9712119999999</c:v>
                      </c:pt>
                      <c:pt idx="1588">
                        <c:v>1597.9661430000001</c:v>
                      </c:pt>
                      <c:pt idx="1589">
                        <c:v>1598.9664699999998</c:v>
                      </c:pt>
                      <c:pt idx="1590">
                        <c:v>1599.9868459999998</c:v>
                      </c:pt>
                      <c:pt idx="1591">
                        <c:v>1600.9870730000002</c:v>
                      </c:pt>
                      <c:pt idx="1592">
                        <c:v>1601.9982880000002</c:v>
                      </c:pt>
                      <c:pt idx="1593">
                        <c:v>1603.0137140000002</c:v>
                      </c:pt>
                      <c:pt idx="1594">
                        <c:v>1604.0138230000002</c:v>
                      </c:pt>
                      <c:pt idx="1595">
                        <c:v>1605.026496</c:v>
                      </c:pt>
                      <c:pt idx="1596">
                        <c:v>1606.0276180000001</c:v>
                      </c:pt>
                      <c:pt idx="1597">
                        <c:v>1607.016748</c:v>
                      </c:pt>
                      <c:pt idx="1598">
                        <c:v>1608.019597</c:v>
                      </c:pt>
                      <c:pt idx="1599">
                        <c:v>1609.0260069999999</c:v>
                      </c:pt>
                      <c:pt idx="1600">
                        <c:v>1610.0266259999999</c:v>
                      </c:pt>
                      <c:pt idx="1601">
                        <c:v>1611.0338430000002</c:v>
                      </c:pt>
                      <c:pt idx="1602">
                        <c:v>1612.0566269999999</c:v>
                      </c:pt>
                      <c:pt idx="1603">
                        <c:v>1613.0478880000001</c:v>
                      </c:pt>
                      <c:pt idx="1604">
                        <c:v>1614.045631</c:v>
                      </c:pt>
                      <c:pt idx="1605">
                        <c:v>1615.0465840000002</c:v>
                      </c:pt>
                      <c:pt idx="1606">
                        <c:v>1616.051794</c:v>
                      </c:pt>
                      <c:pt idx="1607">
                        <c:v>1617.0546359999998</c:v>
                      </c:pt>
                      <c:pt idx="1608">
                        <c:v>1618.0549380000002</c:v>
                      </c:pt>
                      <c:pt idx="1609">
                        <c:v>1619.056423</c:v>
                      </c:pt>
                      <c:pt idx="1610">
                        <c:v>1620.0566560000002</c:v>
                      </c:pt>
                      <c:pt idx="1611">
                        <c:v>1621.0454289999998</c:v>
                      </c:pt>
                      <c:pt idx="1612">
                        <c:v>1622.0453910000001</c:v>
                      </c:pt>
                      <c:pt idx="1613">
                        <c:v>1623.0653040000002</c:v>
                      </c:pt>
                      <c:pt idx="1614">
                        <c:v>1624.0656520000002</c:v>
                      </c:pt>
                      <c:pt idx="1615">
                        <c:v>1625.0795990000001</c:v>
                      </c:pt>
                      <c:pt idx="1616">
                        <c:v>1626.0967300000002</c:v>
                      </c:pt>
                      <c:pt idx="1617">
                        <c:v>1627.0966709999998</c:v>
                      </c:pt>
                      <c:pt idx="1618">
                        <c:v>1628.1122460000001</c:v>
                      </c:pt>
                      <c:pt idx="1619">
                        <c:v>1629.119518</c:v>
                      </c:pt>
                      <c:pt idx="1620">
                        <c:v>1630.135675</c:v>
                      </c:pt>
                      <c:pt idx="1621">
                        <c:v>1631.151496</c:v>
                      </c:pt>
                      <c:pt idx="1622">
                        <c:v>1632.1519450000001</c:v>
                      </c:pt>
                      <c:pt idx="1623">
                        <c:v>1633.1675049999999</c:v>
                      </c:pt>
                      <c:pt idx="1624">
                        <c:v>1634.1836020000001</c:v>
                      </c:pt>
                      <c:pt idx="1625">
                        <c:v>1635.1749989999998</c:v>
                      </c:pt>
                      <c:pt idx="1626">
                        <c:v>1636.1753650000001</c:v>
                      </c:pt>
                      <c:pt idx="1627">
                        <c:v>1637.1762950000002</c:v>
                      </c:pt>
                      <c:pt idx="1628">
                        <c:v>1638.1743820000002</c:v>
                      </c:pt>
                      <c:pt idx="1629">
                        <c:v>1639.1779329999999</c:v>
                      </c:pt>
                      <c:pt idx="1630">
                        <c:v>1640.1695330000002</c:v>
                      </c:pt>
                      <c:pt idx="1631">
                        <c:v>1641.1699010000002</c:v>
                      </c:pt>
                      <c:pt idx="1632">
                        <c:v>1642.175311</c:v>
                      </c:pt>
                      <c:pt idx="1633">
                        <c:v>1643.175628</c:v>
                      </c:pt>
                      <c:pt idx="1634">
                        <c:v>1644.2066</c:v>
                      </c:pt>
                      <c:pt idx="1635">
                        <c:v>1645.2203599999998</c:v>
                      </c:pt>
                      <c:pt idx="1636">
                        <c:v>1646.220613</c:v>
                      </c:pt>
                      <c:pt idx="1637">
                        <c:v>1647.2484079999999</c:v>
                      </c:pt>
                      <c:pt idx="1638">
                        <c:v>1648.266979</c:v>
                      </c:pt>
                      <c:pt idx="1639">
                        <c:v>1649.2822879999999</c:v>
                      </c:pt>
                      <c:pt idx="1640">
                        <c:v>1650.2787250000001</c:v>
                      </c:pt>
                      <c:pt idx="1641">
                        <c:v>1651.2934879999998</c:v>
                      </c:pt>
                      <c:pt idx="1642">
                        <c:v>1652.3150879999998</c:v>
                      </c:pt>
                      <c:pt idx="1643">
                        <c:v>1653.3271800000002</c:v>
                      </c:pt>
                      <c:pt idx="1644">
                        <c:v>1654.3616900000002</c:v>
                      </c:pt>
                      <c:pt idx="1645">
                        <c:v>1655.3957449999998</c:v>
                      </c:pt>
                      <c:pt idx="1646">
                        <c:v>1656.2960330000001</c:v>
                      </c:pt>
                      <c:pt idx="1647">
                        <c:v>1657.3029710000001</c:v>
                      </c:pt>
                      <c:pt idx="1648">
                        <c:v>1658.3032670000002</c:v>
                      </c:pt>
                      <c:pt idx="1649">
                        <c:v>1659.3010909999998</c:v>
                      </c:pt>
                      <c:pt idx="1650">
                        <c:v>1660.3014619999999</c:v>
                      </c:pt>
                      <c:pt idx="1651">
                        <c:v>1661.3090480000001</c:v>
                      </c:pt>
                      <c:pt idx="1652">
                        <c:v>1662.3094110000002</c:v>
                      </c:pt>
                      <c:pt idx="1653">
                        <c:v>1663.3242340000002</c:v>
                      </c:pt>
                      <c:pt idx="1654">
                        <c:v>1664.3130110000002</c:v>
                      </c:pt>
                      <c:pt idx="1655">
                        <c:v>1665.3335900000002</c:v>
                      </c:pt>
                      <c:pt idx="1656">
                        <c:v>1666.327937</c:v>
                      </c:pt>
                      <c:pt idx="1657">
                        <c:v>1667.344372</c:v>
                      </c:pt>
                      <c:pt idx="1658">
                        <c:v>1668.351244</c:v>
                      </c:pt>
                      <c:pt idx="1659">
                        <c:v>1669.3679360000001</c:v>
                      </c:pt>
                      <c:pt idx="1660">
                        <c:v>1670.3616189999998</c:v>
                      </c:pt>
                      <c:pt idx="1661">
                        <c:v>1671.3837669999998</c:v>
                      </c:pt>
                      <c:pt idx="1662">
                        <c:v>1672.3997829999998</c:v>
                      </c:pt>
                      <c:pt idx="1663">
                        <c:v>1673.39824</c:v>
                      </c:pt>
                      <c:pt idx="1664">
                        <c:v>1674.3991770000002</c:v>
                      </c:pt>
                      <c:pt idx="1665">
                        <c:v>1675.4160860000002</c:v>
                      </c:pt>
                      <c:pt idx="1666">
                        <c:v>1676.432217</c:v>
                      </c:pt>
                      <c:pt idx="1667">
                        <c:v>1677.4471229999999</c:v>
                      </c:pt>
                      <c:pt idx="1668">
                        <c:v>1678.4507659999999</c:v>
                      </c:pt>
                      <c:pt idx="1669">
                        <c:v>1679.475637</c:v>
                      </c:pt>
                      <c:pt idx="1670">
                        <c:v>1680.4795730000001</c:v>
                      </c:pt>
                      <c:pt idx="1671">
                        <c:v>1681.472158</c:v>
                      </c:pt>
                      <c:pt idx="1672">
                        <c:v>1682.4738000000002</c:v>
                      </c:pt>
                      <c:pt idx="1673">
                        <c:v>1683.4741770000001</c:v>
                      </c:pt>
                      <c:pt idx="1674">
                        <c:v>1684.4752119999998</c:v>
                      </c:pt>
                      <c:pt idx="1675">
                        <c:v>1685.478419</c:v>
                      </c:pt>
                      <c:pt idx="1676">
                        <c:v>1686.467177</c:v>
                      </c:pt>
                      <c:pt idx="1677">
                        <c:v>1687.4718339999999</c:v>
                      </c:pt>
                      <c:pt idx="1678">
                        <c:v>1688.494193</c:v>
                      </c:pt>
                      <c:pt idx="1679">
                        <c:v>1689.4946</c:v>
                      </c:pt>
                      <c:pt idx="1680">
                        <c:v>1690.5005609999998</c:v>
                      </c:pt>
                      <c:pt idx="1681">
                        <c:v>1691.501319</c:v>
                      </c:pt>
                      <c:pt idx="1682">
                        <c:v>1692.5173589999999</c:v>
                      </c:pt>
                      <c:pt idx="1683">
                        <c:v>1693.5171829999999</c:v>
                      </c:pt>
                      <c:pt idx="1684">
                        <c:v>1694.5129569999999</c:v>
                      </c:pt>
                      <c:pt idx="1685">
                        <c:v>1695.51782</c:v>
                      </c:pt>
                      <c:pt idx="1686">
                        <c:v>1696.5333839999998</c:v>
                      </c:pt>
                      <c:pt idx="1687">
                        <c:v>1697.5294050000002</c:v>
                      </c:pt>
                      <c:pt idx="1688">
                        <c:v>1698.529583</c:v>
                      </c:pt>
                      <c:pt idx="1689">
                        <c:v>1699.5532739999999</c:v>
                      </c:pt>
                      <c:pt idx="1690">
                        <c:v>1700.5534680000001</c:v>
                      </c:pt>
                      <c:pt idx="1691">
                        <c:v>1701.5484059999999</c:v>
                      </c:pt>
                      <c:pt idx="1692">
                        <c:v>1702.5655299999999</c:v>
                      </c:pt>
                      <c:pt idx="1693">
                        <c:v>1703.57609</c:v>
                      </c:pt>
                      <c:pt idx="1694">
                        <c:v>1704.6043719999998</c:v>
                      </c:pt>
                      <c:pt idx="1695">
                        <c:v>1705.6172059999999</c:v>
                      </c:pt>
                      <c:pt idx="1696">
                        <c:v>1706.638551</c:v>
                      </c:pt>
                      <c:pt idx="1697">
                        <c:v>1707.6640219999999</c:v>
                      </c:pt>
                      <c:pt idx="1698">
                        <c:v>1708.66554</c:v>
                      </c:pt>
                      <c:pt idx="1699">
                        <c:v>1709.6793729999999</c:v>
                      </c:pt>
                      <c:pt idx="1700">
                        <c:v>1710.6867670000001</c:v>
                      </c:pt>
                      <c:pt idx="1701">
                        <c:v>1711.706772</c:v>
                      </c:pt>
                      <c:pt idx="1702">
                        <c:v>1712.7315189999999</c:v>
                      </c:pt>
                      <c:pt idx="1703">
                        <c:v>1713.7509359999999</c:v>
                      </c:pt>
                      <c:pt idx="1704">
                        <c:v>1714.7472760000001</c:v>
                      </c:pt>
                      <c:pt idx="1705">
                        <c:v>1715.7746659999998</c:v>
                      </c:pt>
                      <c:pt idx="1706">
                        <c:v>1716.6738369999998</c:v>
                      </c:pt>
                      <c:pt idx="1707">
                        <c:v>1717.6794989999999</c:v>
                      </c:pt>
                      <c:pt idx="1708">
                        <c:v>1718.6799270000001</c:v>
                      </c:pt>
                      <c:pt idx="1709">
                        <c:v>1719.6712950000001</c:v>
                      </c:pt>
                      <c:pt idx="1710">
                        <c:v>1720.671593</c:v>
                      </c:pt>
                      <c:pt idx="1711">
                        <c:v>1721.680179</c:v>
                      </c:pt>
                      <c:pt idx="1712">
                        <c:v>1722.6790660000001</c:v>
                      </c:pt>
                      <c:pt idx="1713">
                        <c:v>1723.6695220000001</c:v>
                      </c:pt>
                      <c:pt idx="1714">
                        <c:v>1724.670674</c:v>
                      </c:pt>
                      <c:pt idx="1715">
                        <c:v>1725.6738289999998</c:v>
                      </c:pt>
                      <c:pt idx="1716">
                        <c:v>1726.6706180000001</c:v>
                      </c:pt>
                      <c:pt idx="1717">
                        <c:v>1727.6707700000002</c:v>
                      </c:pt>
                      <c:pt idx="1718">
                        <c:v>1728.672517</c:v>
                      </c:pt>
                      <c:pt idx="1719">
                        <c:v>1729.673898</c:v>
                      </c:pt>
                      <c:pt idx="1720">
                        <c:v>1730.6728680000001</c:v>
                      </c:pt>
                      <c:pt idx="1721">
                        <c:v>1731.6705900000002</c:v>
                      </c:pt>
                      <c:pt idx="1722">
                        <c:v>1732.6997700000002</c:v>
                      </c:pt>
                      <c:pt idx="1723">
                        <c:v>1733.7065090000001</c:v>
                      </c:pt>
                      <c:pt idx="1724">
                        <c:v>1734.7242329999999</c:v>
                      </c:pt>
                      <c:pt idx="1725">
                        <c:v>1735.7238040000002</c:v>
                      </c:pt>
                      <c:pt idx="1726">
                        <c:v>1736.7385170000002</c:v>
                      </c:pt>
                      <c:pt idx="1727">
                        <c:v>1737.736367</c:v>
                      </c:pt>
                      <c:pt idx="1728">
                        <c:v>1738.7531819999999</c:v>
                      </c:pt>
                      <c:pt idx="1729">
                        <c:v>1739.7693850000001</c:v>
                      </c:pt>
                      <c:pt idx="1730">
                        <c:v>1740.776136</c:v>
                      </c:pt>
                      <c:pt idx="1731">
                        <c:v>1741.777838</c:v>
                      </c:pt>
                      <c:pt idx="1732">
                        <c:v>1742.7637920000002</c:v>
                      </c:pt>
                      <c:pt idx="1733">
                        <c:v>1743.7837279999999</c:v>
                      </c:pt>
                      <c:pt idx="1734">
                        <c:v>1744.802197</c:v>
                      </c:pt>
                      <c:pt idx="1735">
                        <c:v>1745.8025870000001</c:v>
                      </c:pt>
                      <c:pt idx="1736">
                        <c:v>1746.802948</c:v>
                      </c:pt>
                      <c:pt idx="1737">
                        <c:v>1747.8038409999999</c:v>
                      </c:pt>
                      <c:pt idx="1738">
                        <c:v>1748.8036529999999</c:v>
                      </c:pt>
                      <c:pt idx="1739">
                        <c:v>1749.7994589999998</c:v>
                      </c:pt>
                      <c:pt idx="1740">
                        <c:v>1750.7950249999999</c:v>
                      </c:pt>
                      <c:pt idx="1741">
                        <c:v>1751.7993030000002</c:v>
                      </c:pt>
                      <c:pt idx="1742">
                        <c:v>1752.7993940000001</c:v>
                      </c:pt>
                      <c:pt idx="1743">
                        <c:v>1753.8001549999999</c:v>
                      </c:pt>
                      <c:pt idx="1744">
                        <c:v>1754.7978699999999</c:v>
                      </c:pt>
                      <c:pt idx="1745">
                        <c:v>1755.8133889999999</c:v>
                      </c:pt>
                      <c:pt idx="1746">
                        <c:v>1756.8411919999999</c:v>
                      </c:pt>
                      <c:pt idx="1747">
                        <c:v>1757.856479</c:v>
                      </c:pt>
                      <c:pt idx="1748">
                        <c:v>1758.868058</c:v>
                      </c:pt>
                      <c:pt idx="1749">
                        <c:v>1759.8755930000002</c:v>
                      </c:pt>
                      <c:pt idx="1750">
                        <c:v>1760.8769820000002</c:v>
                      </c:pt>
                      <c:pt idx="1751">
                        <c:v>1761.8796579999998</c:v>
                      </c:pt>
                      <c:pt idx="1752">
                        <c:v>1762.7941519999999</c:v>
                      </c:pt>
                      <c:pt idx="1753">
                        <c:v>1763.7946379999998</c:v>
                      </c:pt>
                      <c:pt idx="1754">
                        <c:v>1764.8166959999999</c:v>
                      </c:pt>
                      <c:pt idx="1755">
                        <c:v>1765.823206</c:v>
                      </c:pt>
                      <c:pt idx="1756">
                        <c:v>1766.8240820000001</c:v>
                      </c:pt>
                      <c:pt idx="1757">
                        <c:v>1767.8203910000002</c:v>
                      </c:pt>
                      <c:pt idx="1758">
                        <c:v>1768.8240070000002</c:v>
                      </c:pt>
                      <c:pt idx="1759">
                        <c:v>1769.8401319999998</c:v>
                      </c:pt>
                      <c:pt idx="1760">
                        <c:v>1770.8529610000001</c:v>
                      </c:pt>
                      <c:pt idx="1761">
                        <c:v>1771.8499670000001</c:v>
                      </c:pt>
                      <c:pt idx="1762">
                        <c:v>1772.8541949999999</c:v>
                      </c:pt>
                      <c:pt idx="1763">
                        <c:v>1773.8549349999998</c:v>
                      </c:pt>
                      <c:pt idx="1764">
                        <c:v>1774.8546390000001</c:v>
                      </c:pt>
                      <c:pt idx="1765">
                        <c:v>1775.870723</c:v>
                      </c:pt>
                      <c:pt idx="1766">
                        <c:v>1776.881746</c:v>
                      </c:pt>
                      <c:pt idx="1767">
                        <c:v>1777.8837320000002</c:v>
                      </c:pt>
                      <c:pt idx="1768">
                        <c:v>1778.8843360000001</c:v>
                      </c:pt>
                      <c:pt idx="1769">
                        <c:v>1779.8977359999999</c:v>
                      </c:pt>
                      <c:pt idx="1770">
                        <c:v>1780.8980200000001</c:v>
                      </c:pt>
                      <c:pt idx="1771">
                        <c:v>1781.9135200000001</c:v>
                      </c:pt>
                      <c:pt idx="1772">
                        <c:v>1782.9203670000002</c:v>
                      </c:pt>
                      <c:pt idx="1773">
                        <c:v>1783.920036</c:v>
                      </c:pt>
                      <c:pt idx="1774">
                        <c:v>1784.9206880000002</c:v>
                      </c:pt>
                      <c:pt idx="1775">
                        <c:v>1785.922219</c:v>
                      </c:pt>
                      <c:pt idx="1776">
                        <c:v>1786.9390910000002</c:v>
                      </c:pt>
                      <c:pt idx="1777">
                        <c:v>1787.940122</c:v>
                      </c:pt>
                      <c:pt idx="1778">
                        <c:v>1788.9415709999998</c:v>
                      </c:pt>
                      <c:pt idx="1779">
                        <c:v>1789.9381840000001</c:v>
                      </c:pt>
                      <c:pt idx="1780">
                        <c:v>1790.9455800000001</c:v>
                      </c:pt>
                      <c:pt idx="1781">
                        <c:v>1791.9492869999999</c:v>
                      </c:pt>
                      <c:pt idx="1782">
                        <c:v>1792.955555</c:v>
                      </c:pt>
                      <c:pt idx="1783">
                        <c:v>1793.9708409999998</c:v>
                      </c:pt>
                      <c:pt idx="1784">
                        <c:v>1794.971524</c:v>
                      </c:pt>
                      <c:pt idx="1785">
                        <c:v>1795.9801320000001</c:v>
                      </c:pt>
                      <c:pt idx="1786">
                        <c:v>1796.9740139999999</c:v>
                      </c:pt>
                      <c:pt idx="1787">
                        <c:v>1797.9731630000001</c:v>
                      </c:pt>
                      <c:pt idx="1788">
                        <c:v>1798.9699479999999</c:v>
                      </c:pt>
                      <c:pt idx="1789">
                        <c:v>1799.9710209999998</c:v>
                      </c:pt>
                      <c:pt idx="1790">
                        <c:v>1800.9872650000002</c:v>
                      </c:pt>
                      <c:pt idx="1791">
                        <c:v>1802.0028269999998</c:v>
                      </c:pt>
                      <c:pt idx="1792">
                        <c:v>1803.0185390000001</c:v>
                      </c:pt>
                      <c:pt idx="1793">
                        <c:v>1804.0170939999998</c:v>
                      </c:pt>
                      <c:pt idx="1794">
                        <c:v>1805.017104</c:v>
                      </c:pt>
                      <c:pt idx="1795">
                        <c:v>1806.0244849999999</c:v>
                      </c:pt>
                      <c:pt idx="1796">
                        <c:v>1807.033786</c:v>
                      </c:pt>
                      <c:pt idx="1797">
                        <c:v>1808.0502470000001</c:v>
                      </c:pt>
                      <c:pt idx="1798">
                        <c:v>1809.0752040000002</c:v>
                      </c:pt>
                      <c:pt idx="1799">
                        <c:v>1810.0597240000002</c:v>
                      </c:pt>
                      <c:pt idx="1800">
                        <c:v>1811.075585</c:v>
                      </c:pt>
                      <c:pt idx="1801">
                        <c:v>1812.0917439999998</c:v>
                      </c:pt>
                      <c:pt idx="1802">
                        <c:v>1813.0919429999999</c:v>
                      </c:pt>
                      <c:pt idx="1803">
                        <c:v>1814.0917140000001</c:v>
                      </c:pt>
                      <c:pt idx="1804">
                        <c:v>1815.0921699999999</c:v>
                      </c:pt>
                      <c:pt idx="1805">
                        <c:v>1816.0934099999999</c:v>
                      </c:pt>
                      <c:pt idx="1806">
                        <c:v>1817.0944039999999</c:v>
                      </c:pt>
                      <c:pt idx="1807">
                        <c:v>1818.110005</c:v>
                      </c:pt>
                      <c:pt idx="1808">
                        <c:v>1819.119612</c:v>
                      </c:pt>
                      <c:pt idx="1809">
                        <c:v>1820.1344039999999</c:v>
                      </c:pt>
                      <c:pt idx="1810">
                        <c:v>1821.1503929999999</c:v>
                      </c:pt>
                      <c:pt idx="1811">
                        <c:v>1822.138391</c:v>
                      </c:pt>
                      <c:pt idx="1812">
                        <c:v>1823.1392580000002</c:v>
                      </c:pt>
                      <c:pt idx="1813">
                        <c:v>1824.1465969999999</c:v>
                      </c:pt>
                      <c:pt idx="1814">
                        <c:v>1825.147438</c:v>
                      </c:pt>
                      <c:pt idx="1815">
                        <c:v>1826.1490870000002</c:v>
                      </c:pt>
                      <c:pt idx="1816">
                        <c:v>1827.1496999999999</c:v>
                      </c:pt>
                      <c:pt idx="1817">
                        <c:v>1828.1652669999999</c:v>
                      </c:pt>
                      <c:pt idx="1818">
                        <c:v>1829.18165</c:v>
                      </c:pt>
                      <c:pt idx="1819">
                        <c:v>1830.181501</c:v>
                      </c:pt>
                      <c:pt idx="1820">
                        <c:v>1831.1856849999999</c:v>
                      </c:pt>
                      <c:pt idx="1821">
                        <c:v>1832.207355</c:v>
                      </c:pt>
                      <c:pt idx="1822">
                        <c:v>1833.224651</c:v>
                      </c:pt>
                      <c:pt idx="1823">
                        <c:v>1834.2259840000002</c:v>
                      </c:pt>
                      <c:pt idx="1824">
                        <c:v>1835.2239089999998</c:v>
                      </c:pt>
                      <c:pt idx="1825">
                        <c:v>1836.2469270000001</c:v>
                      </c:pt>
                      <c:pt idx="1826">
                        <c:v>1837.233995</c:v>
                      </c:pt>
                      <c:pt idx="1827">
                        <c:v>1838.2514030000002</c:v>
                      </c:pt>
                      <c:pt idx="1828">
                        <c:v>1839.2842770000002</c:v>
                      </c:pt>
                      <c:pt idx="1829">
                        <c:v>1840.283473</c:v>
                      </c:pt>
                      <c:pt idx="1830">
                        <c:v>1841.296515</c:v>
                      </c:pt>
                      <c:pt idx="1831">
                        <c:v>1842.3202160000001</c:v>
                      </c:pt>
                      <c:pt idx="1832">
                        <c:v>1843.3346510000001</c:v>
                      </c:pt>
                      <c:pt idx="1833">
                        <c:v>1844.3486250000001</c:v>
                      </c:pt>
                      <c:pt idx="1834">
                        <c:v>1845.3773200000001</c:v>
                      </c:pt>
                      <c:pt idx="1835">
                        <c:v>1846.385495</c:v>
                      </c:pt>
                      <c:pt idx="1836">
                        <c:v>1847.2948040000001</c:v>
                      </c:pt>
                      <c:pt idx="1837">
                        <c:v>1848.3077659999999</c:v>
                      </c:pt>
                      <c:pt idx="1838">
                        <c:v>1849.3077619999999</c:v>
                      </c:pt>
                      <c:pt idx="1839">
                        <c:v>1850.3117849999999</c:v>
                      </c:pt>
                      <c:pt idx="1840">
                        <c:v>1851.3252659999998</c:v>
                      </c:pt>
                      <c:pt idx="1841">
                        <c:v>1852.3100909999998</c:v>
                      </c:pt>
                      <c:pt idx="1842">
                        <c:v>1853.3151069999999</c:v>
                      </c:pt>
                      <c:pt idx="1843">
                        <c:v>1854.3221239999998</c:v>
                      </c:pt>
                      <c:pt idx="1844">
                        <c:v>1855.3222609999998</c:v>
                      </c:pt>
                      <c:pt idx="1845">
                        <c:v>1856.314433</c:v>
                      </c:pt>
                      <c:pt idx="1846">
                        <c:v>1857.3403910000002</c:v>
                      </c:pt>
                      <c:pt idx="1847">
                        <c:v>1858.3260449999998</c:v>
                      </c:pt>
                      <c:pt idx="1848">
                        <c:v>1859.3423080000002</c:v>
                      </c:pt>
                      <c:pt idx="1849">
                        <c:v>1860.3706350000002</c:v>
                      </c:pt>
                      <c:pt idx="1850">
                        <c:v>1861.3711539999999</c:v>
                      </c:pt>
                      <c:pt idx="1851">
                        <c:v>1862.3568220000002</c:v>
                      </c:pt>
                      <c:pt idx="1852">
                        <c:v>1863.372957</c:v>
                      </c:pt>
                      <c:pt idx="1853">
                        <c:v>1864.3886210000001</c:v>
                      </c:pt>
                      <c:pt idx="1854">
                        <c:v>1865.3968359999999</c:v>
                      </c:pt>
                      <c:pt idx="1855">
                        <c:v>1866.3971289999999</c:v>
                      </c:pt>
                      <c:pt idx="1856">
                        <c:v>1867.3955390000001</c:v>
                      </c:pt>
                      <c:pt idx="1857">
                        <c:v>1868.395743</c:v>
                      </c:pt>
                      <c:pt idx="1858">
                        <c:v>1869.4118899999999</c:v>
                      </c:pt>
                      <c:pt idx="1859">
                        <c:v>1870.428449</c:v>
                      </c:pt>
                      <c:pt idx="1860">
                        <c:v>1871.444258</c:v>
                      </c:pt>
                      <c:pt idx="1861">
                        <c:v>1872.4505840000002</c:v>
                      </c:pt>
                      <c:pt idx="1862">
                        <c:v>1873.4695150000002</c:v>
                      </c:pt>
                      <c:pt idx="1863">
                        <c:v>1874.4667290000002</c:v>
                      </c:pt>
                      <c:pt idx="1864">
                        <c:v>1875.4824629999998</c:v>
                      </c:pt>
                      <c:pt idx="1865">
                        <c:v>1876.5109560000001</c:v>
                      </c:pt>
                      <c:pt idx="1866">
                        <c:v>1877.5030539999998</c:v>
                      </c:pt>
                      <c:pt idx="1867">
                        <c:v>1878.5204180000001</c:v>
                      </c:pt>
                      <c:pt idx="1868">
                        <c:v>1879.5369860000001</c:v>
                      </c:pt>
                      <c:pt idx="1869">
                        <c:v>1880.5387660000001</c:v>
                      </c:pt>
                      <c:pt idx="1870">
                        <c:v>1881.5359699999999</c:v>
                      </c:pt>
                      <c:pt idx="1871">
                        <c:v>1882.5519559999998</c:v>
                      </c:pt>
                      <c:pt idx="1872">
                        <c:v>1883.5521349999999</c:v>
                      </c:pt>
                      <c:pt idx="1873">
                        <c:v>1884.5520740000002</c:v>
                      </c:pt>
                      <c:pt idx="1874">
                        <c:v>1885.5564840000002</c:v>
                      </c:pt>
                      <c:pt idx="1875">
                        <c:v>1886.5578420000002</c:v>
                      </c:pt>
                      <c:pt idx="1876">
                        <c:v>1887.5601489999999</c:v>
                      </c:pt>
                      <c:pt idx="1877">
                        <c:v>1888.582707</c:v>
                      </c:pt>
                      <c:pt idx="1878">
                        <c:v>1889.5960620000001</c:v>
                      </c:pt>
                      <c:pt idx="1879">
                        <c:v>1890.6069990000001</c:v>
                      </c:pt>
                      <c:pt idx="1880">
                        <c:v>1891.6354430000001</c:v>
                      </c:pt>
                      <c:pt idx="1881">
                        <c:v>1892.6402670000002</c:v>
                      </c:pt>
                      <c:pt idx="1882">
                        <c:v>1893.6559630000002</c:v>
                      </c:pt>
                      <c:pt idx="1883">
                        <c:v>1894.6565650000002</c:v>
                      </c:pt>
                      <c:pt idx="1884">
                        <c:v>1895.6786320000001</c:v>
                      </c:pt>
                      <c:pt idx="1885">
                        <c:v>1896.6830150000001</c:v>
                      </c:pt>
                      <c:pt idx="1886">
                        <c:v>1897.6865280000002</c:v>
                      </c:pt>
                      <c:pt idx="1887">
                        <c:v>1898.7026820000001</c:v>
                      </c:pt>
                      <c:pt idx="1888">
                        <c:v>1899.7162539999999</c:v>
                      </c:pt>
                      <c:pt idx="1889">
                        <c:v>1900.7208660000001</c:v>
                      </c:pt>
                      <c:pt idx="1890">
                        <c:v>1901.7250669999999</c:v>
                      </c:pt>
                      <c:pt idx="1891">
                        <c:v>1902.7262110000001</c:v>
                      </c:pt>
                      <c:pt idx="1892">
                        <c:v>1903.738421</c:v>
                      </c:pt>
                      <c:pt idx="1893">
                        <c:v>1904.7415179999998</c:v>
                      </c:pt>
                      <c:pt idx="1894">
                        <c:v>1905.7325040000001</c:v>
                      </c:pt>
                      <c:pt idx="1895">
                        <c:v>1906.741043</c:v>
                      </c:pt>
                      <c:pt idx="1896">
                        <c:v>1907.7420940000002</c:v>
                      </c:pt>
                      <c:pt idx="1897">
                        <c:v>1908.750552</c:v>
                      </c:pt>
                      <c:pt idx="1898">
                        <c:v>1909.77223</c:v>
                      </c:pt>
                      <c:pt idx="1899">
                        <c:v>1910.7738709999999</c:v>
                      </c:pt>
                      <c:pt idx="1900">
                        <c:v>1911.7655180000002</c:v>
                      </c:pt>
                      <c:pt idx="1901">
                        <c:v>1912.773893</c:v>
                      </c:pt>
                      <c:pt idx="1902">
                        <c:v>1913.7803469999999</c:v>
                      </c:pt>
                      <c:pt idx="1903">
                        <c:v>1914.7944200000002</c:v>
                      </c:pt>
                      <c:pt idx="1904">
                        <c:v>1915.801238</c:v>
                      </c:pt>
                      <c:pt idx="1905">
                        <c:v>1916.8021349999999</c:v>
                      </c:pt>
                      <c:pt idx="1906">
                        <c:v>1917.8100519999998</c:v>
                      </c:pt>
                      <c:pt idx="1907">
                        <c:v>1918.8292219999998</c:v>
                      </c:pt>
                      <c:pt idx="1908">
                        <c:v>1919.845926</c:v>
                      </c:pt>
                      <c:pt idx="1909">
                        <c:v>1920.844556</c:v>
                      </c:pt>
                      <c:pt idx="1910">
                        <c:v>1921.851803</c:v>
                      </c:pt>
                      <c:pt idx="1911">
                        <c:v>1922.8556330000001</c:v>
                      </c:pt>
                      <c:pt idx="1912">
                        <c:v>1923.8577719999998</c:v>
                      </c:pt>
                      <c:pt idx="1913">
                        <c:v>1924.883562</c:v>
                      </c:pt>
                      <c:pt idx="1914">
                        <c:v>1925.8924550000002</c:v>
                      </c:pt>
                      <c:pt idx="1915">
                        <c:v>1926.8972939999999</c:v>
                      </c:pt>
                      <c:pt idx="1916">
                        <c:v>1927.9033949999998</c:v>
                      </c:pt>
                      <c:pt idx="1917">
                        <c:v>1928.8911029999999</c:v>
                      </c:pt>
                      <c:pt idx="1918">
                        <c:v>1929.8963429999999</c:v>
                      </c:pt>
                      <c:pt idx="1919">
                        <c:v>1930.9020270000001</c:v>
                      </c:pt>
                      <c:pt idx="1920">
                        <c:v>1931.8981269999999</c:v>
                      </c:pt>
                      <c:pt idx="1921">
                        <c:v>1932.9037739999999</c:v>
                      </c:pt>
                      <c:pt idx="1922">
                        <c:v>1933.9203689999999</c:v>
                      </c:pt>
                      <c:pt idx="1923">
                        <c:v>1934.9249629999999</c:v>
                      </c:pt>
                      <c:pt idx="1924">
                        <c:v>1935.9387000000002</c:v>
                      </c:pt>
                      <c:pt idx="1925">
                        <c:v>1936.9509410000001</c:v>
                      </c:pt>
                      <c:pt idx="1926">
                        <c:v>1937.966171</c:v>
                      </c:pt>
                      <c:pt idx="1927">
                        <c:v>1938.9856359999999</c:v>
                      </c:pt>
                      <c:pt idx="1928">
                        <c:v>1939.9987059999999</c:v>
                      </c:pt>
                      <c:pt idx="1929">
                        <c:v>1940.9992000000002</c:v>
                      </c:pt>
                      <c:pt idx="1930">
                        <c:v>1942.0152880000001</c:v>
                      </c:pt>
                      <c:pt idx="1931">
                        <c:v>1943.0292930000001</c:v>
                      </c:pt>
                      <c:pt idx="1932">
                        <c:v>1944.0422819999999</c:v>
                      </c:pt>
                      <c:pt idx="1933">
                        <c:v>1945.0442170000001</c:v>
                      </c:pt>
                      <c:pt idx="1934">
                        <c:v>1946.0485709999998</c:v>
                      </c:pt>
                      <c:pt idx="1935">
                        <c:v>1947.0524369999998</c:v>
                      </c:pt>
                      <c:pt idx="1936">
                        <c:v>1948.0499519999998</c:v>
                      </c:pt>
                      <c:pt idx="1937">
                        <c:v>1949.044371</c:v>
                      </c:pt>
                      <c:pt idx="1938">
                        <c:v>1950.0512389999999</c:v>
                      </c:pt>
                      <c:pt idx="1939">
                        <c:v>1951.0522420000002</c:v>
                      </c:pt>
                      <c:pt idx="1940">
                        <c:v>1952.055922</c:v>
                      </c:pt>
                      <c:pt idx="1941">
                        <c:v>1953.072232</c:v>
                      </c:pt>
                      <c:pt idx="1942">
                        <c:v>1954.0889440000001</c:v>
                      </c:pt>
                      <c:pt idx="1943">
                        <c:v>1955.07593</c:v>
                      </c:pt>
                      <c:pt idx="1944">
                        <c:v>1956.0930199999998</c:v>
                      </c:pt>
                      <c:pt idx="1945">
                        <c:v>1957.1001999999999</c:v>
                      </c:pt>
                      <c:pt idx="1946">
                        <c:v>1958.1169370000002</c:v>
                      </c:pt>
                      <c:pt idx="1947">
                        <c:v>1959.1258870000001</c:v>
                      </c:pt>
                      <c:pt idx="1948">
                        <c:v>1960.1391020000001</c:v>
                      </c:pt>
                      <c:pt idx="1949">
                        <c:v>1961.1585070000001</c:v>
                      </c:pt>
                      <c:pt idx="1950">
                        <c:v>1962.1745839999999</c:v>
                      </c:pt>
                      <c:pt idx="1951">
                        <c:v>1963.1615280000001</c:v>
                      </c:pt>
                      <c:pt idx="1952">
                        <c:v>1964.172795</c:v>
                      </c:pt>
                      <c:pt idx="1953">
                        <c:v>1965.1925299999998</c:v>
                      </c:pt>
                      <c:pt idx="1954">
                        <c:v>1966.2041880000002</c:v>
                      </c:pt>
                      <c:pt idx="1955">
                        <c:v>1967.2276620000002</c:v>
                      </c:pt>
                      <c:pt idx="1956">
                        <c:v>1968.2504330000002</c:v>
                      </c:pt>
                      <c:pt idx="1957">
                        <c:v>1969.2512400000001</c:v>
                      </c:pt>
                      <c:pt idx="1958">
                        <c:v>1970.1705969999998</c:v>
                      </c:pt>
                      <c:pt idx="1959">
                        <c:v>1971.1837500000001</c:v>
                      </c:pt>
                      <c:pt idx="1960">
                        <c:v>1972.1861880000001</c:v>
                      </c:pt>
                      <c:pt idx="1961">
                        <c:v>1973.1890309999999</c:v>
                      </c:pt>
                      <c:pt idx="1962">
                        <c:v>1974.1967239999999</c:v>
                      </c:pt>
                      <c:pt idx="1963">
                        <c:v>1975.1906309999999</c:v>
                      </c:pt>
                      <c:pt idx="1964">
                        <c:v>1976.1913300000001</c:v>
                      </c:pt>
                      <c:pt idx="1965">
                        <c:v>1977.1975560000001</c:v>
                      </c:pt>
                      <c:pt idx="1966">
                        <c:v>1978.1890309999999</c:v>
                      </c:pt>
                      <c:pt idx="1967">
                        <c:v>1979.215432</c:v>
                      </c:pt>
                      <c:pt idx="1968">
                        <c:v>1980.2309439999999</c:v>
                      </c:pt>
                      <c:pt idx="1969">
                        <c:v>1981.225488</c:v>
                      </c:pt>
                      <c:pt idx="1970">
                        <c:v>1982.2164600000001</c:v>
                      </c:pt>
                      <c:pt idx="1971">
                        <c:v>1983.217349</c:v>
                      </c:pt>
                      <c:pt idx="1972">
                        <c:v>1984.2176100000001</c:v>
                      </c:pt>
                      <c:pt idx="1973">
                        <c:v>1985.2444070000001</c:v>
                      </c:pt>
                      <c:pt idx="1974">
                        <c:v>1986.2512940000001</c:v>
                      </c:pt>
                      <c:pt idx="1975">
                        <c:v>1987.2758920000001</c:v>
                      </c:pt>
                      <c:pt idx="1976">
                        <c:v>1988.2761730000002</c:v>
                      </c:pt>
                      <c:pt idx="1977">
                        <c:v>1989.2737339999999</c:v>
                      </c:pt>
                      <c:pt idx="1978">
                        <c:v>1990.2644300000002</c:v>
                      </c:pt>
                      <c:pt idx="1979">
                        <c:v>1991.2647700000002</c:v>
                      </c:pt>
                      <c:pt idx="1980">
                        <c:v>1992.2707449999998</c:v>
                      </c:pt>
                      <c:pt idx="1981">
                        <c:v>1993.2798790000002</c:v>
                      </c:pt>
                      <c:pt idx="1982">
                        <c:v>1994.2930540000002</c:v>
                      </c:pt>
                      <c:pt idx="1983">
                        <c:v>1995.3005349999999</c:v>
                      </c:pt>
                      <c:pt idx="1984">
                        <c:v>1996.300909</c:v>
                      </c:pt>
                      <c:pt idx="1985">
                        <c:v>1997.301884</c:v>
                      </c:pt>
                      <c:pt idx="1986">
                        <c:v>1998.324666</c:v>
                      </c:pt>
                      <c:pt idx="1987">
                        <c:v>1999.3285989999999</c:v>
                      </c:pt>
                      <c:pt idx="1988">
                        <c:v>2000.3480100000002</c:v>
                      </c:pt>
                      <c:pt idx="1989">
                        <c:v>2001.3542189999998</c:v>
                      </c:pt>
                      <c:pt idx="1990">
                        <c:v>2002.3558819999998</c:v>
                      </c:pt>
                      <c:pt idx="1991">
                        <c:v>2003.3569830000001</c:v>
                      </c:pt>
                      <c:pt idx="1992">
                        <c:v>2004.3723719999998</c:v>
                      </c:pt>
                      <c:pt idx="1993">
                        <c:v>2005.3894310000001</c:v>
                      </c:pt>
                      <c:pt idx="1994">
                        <c:v>2006.402302</c:v>
                      </c:pt>
                      <c:pt idx="1995">
                        <c:v>2007.3912</c:v>
                      </c:pt>
                      <c:pt idx="1996">
                        <c:v>2008.418784</c:v>
                      </c:pt>
                      <c:pt idx="1997">
                        <c:v>2009.4190619999999</c:v>
                      </c:pt>
                      <c:pt idx="1998">
                        <c:v>2010.4235659999999</c:v>
                      </c:pt>
                      <c:pt idx="1999">
                        <c:v>2011.4243219999998</c:v>
                      </c:pt>
                      <c:pt idx="2000">
                        <c:v>2012.4280509999999</c:v>
                      </c:pt>
                      <c:pt idx="2001">
                        <c:v>2013.4317580000002</c:v>
                      </c:pt>
                      <c:pt idx="2002">
                        <c:v>2014.4317999999998</c:v>
                      </c:pt>
                      <c:pt idx="2003">
                        <c:v>2015.4217739999999</c:v>
                      </c:pt>
                      <c:pt idx="2004">
                        <c:v>2016.4309159999998</c:v>
                      </c:pt>
                      <c:pt idx="2005">
                        <c:v>2017.4485359999999</c:v>
                      </c:pt>
                      <c:pt idx="2006">
                        <c:v>2018.461679</c:v>
                      </c:pt>
                      <c:pt idx="2007">
                        <c:v>2019.4784810000001</c:v>
                      </c:pt>
                      <c:pt idx="2008">
                        <c:v>2020.4713830000001</c:v>
                      </c:pt>
                      <c:pt idx="2009">
                        <c:v>2021.4717220000002</c:v>
                      </c:pt>
                      <c:pt idx="2010">
                        <c:v>2022.473375</c:v>
                      </c:pt>
                      <c:pt idx="2011">
                        <c:v>2023.4877259999998</c:v>
                      </c:pt>
                      <c:pt idx="2012">
                        <c:v>2024.5010990000001</c:v>
                      </c:pt>
                      <c:pt idx="2013">
                        <c:v>2025.5054060000002</c:v>
                      </c:pt>
                      <c:pt idx="2014">
                        <c:v>2026.5188790000002</c:v>
                      </c:pt>
                      <c:pt idx="2015">
                        <c:v>2027.5145980000002</c:v>
                      </c:pt>
                      <c:pt idx="2016">
                        <c:v>2028.534717</c:v>
                      </c:pt>
                      <c:pt idx="2017">
                        <c:v>2029.5541320000002</c:v>
                      </c:pt>
                      <c:pt idx="2018">
                        <c:v>2030.5514269999999</c:v>
                      </c:pt>
                      <c:pt idx="2019">
                        <c:v>2031.5627599999998</c:v>
                      </c:pt>
                      <c:pt idx="2020">
                        <c:v>2032.5634650000002</c:v>
                      </c:pt>
                      <c:pt idx="2021">
                        <c:v>2033.595883</c:v>
                      </c:pt>
                      <c:pt idx="2022">
                        <c:v>2034.5960089999999</c:v>
                      </c:pt>
                      <c:pt idx="2023">
                        <c:v>2035.6268920000002</c:v>
                      </c:pt>
                      <c:pt idx="2024">
                        <c:v>2036.627716</c:v>
                      </c:pt>
                      <c:pt idx="2025">
                        <c:v>2037.6340749999999</c:v>
                      </c:pt>
                      <c:pt idx="2026">
                        <c:v>2038.5506289999998</c:v>
                      </c:pt>
                      <c:pt idx="2027">
                        <c:v>2039.5489499999999</c:v>
                      </c:pt>
                      <c:pt idx="2028">
                        <c:v>2040.5651870000002</c:v>
                      </c:pt>
                      <c:pt idx="2029">
                        <c:v>2041.5699970000001</c:v>
                      </c:pt>
                      <c:pt idx="2030">
                        <c:v>2042.574541</c:v>
                      </c:pt>
                      <c:pt idx="2031">
                        <c:v>2043.5810329999999</c:v>
                      </c:pt>
                      <c:pt idx="2032">
                        <c:v>2044.5968170000001</c:v>
                      </c:pt>
                      <c:pt idx="2033">
                        <c:v>2045.592232</c:v>
                      </c:pt>
                      <c:pt idx="2034">
                        <c:v>2046.60608</c:v>
                      </c:pt>
                      <c:pt idx="2035">
                        <c:v>2047.6090680000002</c:v>
                      </c:pt>
                      <c:pt idx="2036">
                        <c:v>2048.6245960000001</c:v>
                      </c:pt>
                      <c:pt idx="2037">
                        <c:v>2049.642292</c:v>
                      </c:pt>
                      <c:pt idx="2038">
                        <c:v>2050.6558380000001</c:v>
                      </c:pt>
                      <c:pt idx="2039">
                        <c:v>2051.6649520000001</c:v>
                      </c:pt>
                      <c:pt idx="2040">
                        <c:v>2052.670134</c:v>
                      </c:pt>
                      <c:pt idx="2041">
                        <c:v>2053.6815150000002</c:v>
                      </c:pt>
                      <c:pt idx="2042">
                        <c:v>2054.6727850000002</c:v>
                      </c:pt>
                      <c:pt idx="2043">
                        <c:v>2055.6795179999999</c:v>
                      </c:pt>
                      <c:pt idx="2044">
                        <c:v>2056.685078</c:v>
                      </c:pt>
                      <c:pt idx="2045">
                        <c:v>2057.6855220000002</c:v>
                      </c:pt>
                      <c:pt idx="2046">
                        <c:v>2058.6857920000002</c:v>
                      </c:pt>
                      <c:pt idx="2047">
                        <c:v>2059.7125080000001</c:v>
                      </c:pt>
                      <c:pt idx="2048">
                        <c:v>2060.705719</c:v>
                      </c:pt>
                      <c:pt idx="2049">
                        <c:v>2061.7202400000001</c:v>
                      </c:pt>
                      <c:pt idx="2050">
                        <c:v>2062.7359070000002</c:v>
                      </c:pt>
                      <c:pt idx="2051">
                        <c:v>2063.755482</c:v>
                      </c:pt>
                      <c:pt idx="2052">
                        <c:v>2064.765887</c:v>
                      </c:pt>
                      <c:pt idx="2053">
                        <c:v>2065.7789299999999</c:v>
                      </c:pt>
                      <c:pt idx="2054">
                        <c:v>2066.7955499999998</c:v>
                      </c:pt>
                      <c:pt idx="2055">
                        <c:v>2067.8093509999999</c:v>
                      </c:pt>
                      <c:pt idx="2056">
                        <c:v>2068.7945180000002</c:v>
                      </c:pt>
                      <c:pt idx="2057">
                        <c:v>2069.7981490000002</c:v>
                      </c:pt>
                      <c:pt idx="2058">
                        <c:v>2070.8023159999998</c:v>
                      </c:pt>
                      <c:pt idx="2059">
                        <c:v>2071.8077130000001</c:v>
                      </c:pt>
                      <c:pt idx="2060">
                        <c:v>2072.8162649999999</c:v>
                      </c:pt>
                      <c:pt idx="2061">
                        <c:v>2073.81603</c:v>
                      </c:pt>
                      <c:pt idx="2062">
                        <c:v>2074.832821</c:v>
                      </c:pt>
                      <c:pt idx="2063">
                        <c:v>2075.841011</c:v>
                      </c:pt>
                      <c:pt idx="2064">
                        <c:v>2076.858941</c:v>
                      </c:pt>
                      <c:pt idx="2065">
                        <c:v>2077.8624650000002</c:v>
                      </c:pt>
                      <c:pt idx="2066">
                        <c:v>2078.8787710000001</c:v>
                      </c:pt>
                      <c:pt idx="2067">
                        <c:v>2079.8993620000001</c:v>
                      </c:pt>
                      <c:pt idx="2068">
                        <c:v>2080.9025040000001</c:v>
                      </c:pt>
                      <c:pt idx="2069">
                        <c:v>2081.9033530000002</c:v>
                      </c:pt>
                      <c:pt idx="2070">
                        <c:v>2082.90389</c:v>
                      </c:pt>
                      <c:pt idx="2071">
                        <c:v>2083.904466</c:v>
                      </c:pt>
                      <c:pt idx="2072">
                        <c:v>2084.9045860000001</c:v>
                      </c:pt>
                      <c:pt idx="2073">
                        <c:v>2085.9200209999999</c:v>
                      </c:pt>
                      <c:pt idx="2074">
                        <c:v>2086.949149</c:v>
                      </c:pt>
                      <c:pt idx="2075">
                        <c:v>2087.9462309999999</c:v>
                      </c:pt>
                      <c:pt idx="2076">
                        <c:v>2088.9505939999999</c:v>
                      </c:pt>
                      <c:pt idx="2077">
                        <c:v>2089.9757760000002</c:v>
                      </c:pt>
                      <c:pt idx="2078">
                        <c:v>2090.9756539999998</c:v>
                      </c:pt>
                      <c:pt idx="2079">
                        <c:v>2091.9889200000002</c:v>
                      </c:pt>
                      <c:pt idx="2080">
                        <c:v>2092.9897350000001</c:v>
                      </c:pt>
                      <c:pt idx="2081">
                        <c:v>2094.007818</c:v>
                      </c:pt>
                      <c:pt idx="2082">
                        <c:v>2095.0005259999998</c:v>
                      </c:pt>
                      <c:pt idx="2083">
                        <c:v>2096.0231699999999</c:v>
                      </c:pt>
                      <c:pt idx="2084">
                        <c:v>2097.0273200000001</c:v>
                      </c:pt>
                      <c:pt idx="2085">
                        <c:v>2098.018646</c:v>
                      </c:pt>
                      <c:pt idx="2086">
                        <c:v>2099.0323100000001</c:v>
                      </c:pt>
                      <c:pt idx="2087">
                        <c:v>2100.0461610000002</c:v>
                      </c:pt>
                      <c:pt idx="2088">
                        <c:v>2101.045881</c:v>
                      </c:pt>
                      <c:pt idx="2089">
                        <c:v>2102.050714</c:v>
                      </c:pt>
                      <c:pt idx="2090">
                        <c:v>2103.0460419999999</c:v>
                      </c:pt>
                      <c:pt idx="2091">
                        <c:v>2104.059745</c:v>
                      </c:pt>
                      <c:pt idx="2092">
                        <c:v>2105.0672500000001</c:v>
                      </c:pt>
                      <c:pt idx="2093">
                        <c:v>2106.0677059999998</c:v>
                      </c:pt>
                      <c:pt idx="2094">
                        <c:v>2107.0748669999998</c:v>
                      </c:pt>
                      <c:pt idx="2095">
                        <c:v>2108.0751409999998</c:v>
                      </c:pt>
                      <c:pt idx="2096">
                        <c:v>2109.074987</c:v>
                      </c:pt>
                      <c:pt idx="2097">
                        <c:v>2110.0604450000001</c:v>
                      </c:pt>
                      <c:pt idx="2098">
                        <c:v>2111.0671309999998</c:v>
                      </c:pt>
                      <c:pt idx="2099">
                        <c:v>2112.0902980000001</c:v>
                      </c:pt>
                      <c:pt idx="2100">
                        <c:v>2113.1055390000001</c:v>
                      </c:pt>
                      <c:pt idx="2101">
                        <c:v>2114.1056170000002</c:v>
                      </c:pt>
                      <c:pt idx="2102">
                        <c:v>2115.1057430000001</c:v>
                      </c:pt>
                      <c:pt idx="2103">
                        <c:v>2116.0914040000002</c:v>
                      </c:pt>
                      <c:pt idx="2104">
                        <c:v>2117.0919490000001</c:v>
                      </c:pt>
                      <c:pt idx="2105">
                        <c:v>2118.092913</c:v>
                      </c:pt>
                      <c:pt idx="2106">
                        <c:v>2119.1150339999999</c:v>
                      </c:pt>
                      <c:pt idx="2107">
                        <c:v>2120.1349650000002</c:v>
                      </c:pt>
                      <c:pt idx="2108">
                        <c:v>2121.1510910000002</c:v>
                      </c:pt>
                      <c:pt idx="2109">
                        <c:v>2122.1669059999999</c:v>
                      </c:pt>
                      <c:pt idx="2110">
                        <c:v>2123.174254</c:v>
                      </c:pt>
                      <c:pt idx="2111">
                        <c:v>2124.1748200000002</c:v>
                      </c:pt>
                      <c:pt idx="2112">
                        <c:v>2125.1801740000001</c:v>
                      </c:pt>
                      <c:pt idx="2113">
                        <c:v>2126.175745</c:v>
                      </c:pt>
                      <c:pt idx="2114">
                        <c:v>2127.1821719999998</c:v>
                      </c:pt>
                      <c:pt idx="2115">
                        <c:v>2128.1849619999998</c:v>
                      </c:pt>
                      <c:pt idx="2116">
                        <c:v>2129.1696590000001</c:v>
                      </c:pt>
                      <c:pt idx="2117">
                        <c:v>2130.1702359999999</c:v>
                      </c:pt>
                      <c:pt idx="2118">
                        <c:v>2131.1838050000001</c:v>
                      </c:pt>
                      <c:pt idx="2119">
                        <c:v>2132.1753020000001</c:v>
                      </c:pt>
                      <c:pt idx="2120">
                        <c:v>2133.1838899999998</c:v>
                      </c:pt>
                      <c:pt idx="2121">
                        <c:v>2134.1984090000001</c:v>
                      </c:pt>
                      <c:pt idx="2122">
                        <c:v>2135.2138319999999</c:v>
                      </c:pt>
                      <c:pt idx="2123">
                        <c:v>2136.225719</c:v>
                      </c:pt>
                      <c:pt idx="2124">
                        <c:v>2137.2378509999999</c:v>
                      </c:pt>
                      <c:pt idx="2125">
                        <c:v>2138.257615</c:v>
                      </c:pt>
                      <c:pt idx="2126">
                        <c:v>2139.272747</c:v>
                      </c:pt>
                      <c:pt idx="2127">
                        <c:v>2140.2943289999998</c:v>
                      </c:pt>
                      <c:pt idx="2128">
                        <c:v>2141.3159439999999</c:v>
                      </c:pt>
                      <c:pt idx="2129">
                        <c:v>2142.3543049999998</c:v>
                      </c:pt>
                      <c:pt idx="2130">
                        <c:v>2143.338925</c:v>
                      </c:pt>
                      <c:pt idx="2131">
                        <c:v>2144.3262709999999</c:v>
                      </c:pt>
                      <c:pt idx="2132">
                        <c:v>2145.3545939999999</c:v>
                      </c:pt>
                      <c:pt idx="2133">
                        <c:v>2146.370778</c:v>
                      </c:pt>
                      <c:pt idx="2134">
                        <c:v>2147.3914789999999</c:v>
                      </c:pt>
                      <c:pt idx="2135">
                        <c:v>2148.4083009999999</c:v>
                      </c:pt>
                      <c:pt idx="2136">
                        <c:v>2149.4232510000002</c:v>
                      </c:pt>
                      <c:pt idx="2137">
                        <c:v>2150.4315959999999</c:v>
                      </c:pt>
                      <c:pt idx="2138">
                        <c:v>2151.4601240000002</c:v>
                      </c:pt>
                      <c:pt idx="2139">
                        <c:v>2152.4692500000001</c:v>
                      </c:pt>
                      <c:pt idx="2140">
                        <c:v>2153.4875430000002</c:v>
                      </c:pt>
                      <c:pt idx="2141">
                        <c:v>2154.5174820000002</c:v>
                      </c:pt>
                      <c:pt idx="2142">
                        <c:v>2155.5205249999999</c:v>
                      </c:pt>
                      <c:pt idx="2143">
                        <c:v>2156.4253210000002</c:v>
                      </c:pt>
                      <c:pt idx="2144">
                        <c:v>2157.4384220000002</c:v>
                      </c:pt>
                      <c:pt idx="2145">
                        <c:v>2158.4484990000001</c:v>
                      </c:pt>
                      <c:pt idx="2146">
                        <c:v>2159.4503399999999</c:v>
                      </c:pt>
                      <c:pt idx="2147">
                        <c:v>2160.4568509999999</c:v>
                      </c:pt>
                      <c:pt idx="2148">
                        <c:v>2161.4655980000002</c:v>
                      </c:pt>
                      <c:pt idx="2149">
                        <c:v>2162.451278</c:v>
                      </c:pt>
                      <c:pt idx="2150">
                        <c:v>2163.4587070000002</c:v>
                      </c:pt>
                      <c:pt idx="2151">
                        <c:v>2164.4565029999999</c:v>
                      </c:pt>
                      <c:pt idx="2152">
                        <c:v>2165.4522280000001</c:v>
                      </c:pt>
                      <c:pt idx="2153">
                        <c:v>2166.4673360000002</c:v>
                      </c:pt>
                      <c:pt idx="2154">
                        <c:v>2167.4736240000002</c:v>
                      </c:pt>
                      <c:pt idx="2155">
                        <c:v>2168.4712800000002</c:v>
                      </c:pt>
                      <c:pt idx="2156">
                        <c:v>2169.4756710000001</c:v>
                      </c:pt>
                      <c:pt idx="2157">
                        <c:v>2170.48857</c:v>
                      </c:pt>
                      <c:pt idx="2158">
                        <c:v>2171.500892</c:v>
                      </c:pt>
                      <c:pt idx="2159">
                        <c:v>2172.5174310000002</c:v>
                      </c:pt>
                      <c:pt idx="2160">
                        <c:v>2173.527572</c:v>
                      </c:pt>
                      <c:pt idx="2161">
                        <c:v>2174.513359</c:v>
                      </c:pt>
                      <c:pt idx="2162">
                        <c:v>2175.5205799999999</c:v>
                      </c:pt>
                      <c:pt idx="2163">
                        <c:v>2176.5320550000001</c:v>
                      </c:pt>
                      <c:pt idx="2164">
                        <c:v>2177.5449979999999</c:v>
                      </c:pt>
                      <c:pt idx="2165">
                        <c:v>2178.5751829999999</c:v>
                      </c:pt>
                      <c:pt idx="2166">
                        <c:v>2179.5750480000002</c:v>
                      </c:pt>
                      <c:pt idx="2167">
                        <c:v>2180.5908610000001</c:v>
                      </c:pt>
                      <c:pt idx="2168">
                        <c:v>2181.585212</c:v>
                      </c:pt>
                      <c:pt idx="2169">
                        <c:v>2182.5833470000002</c:v>
                      </c:pt>
                      <c:pt idx="2170">
                        <c:v>2183.5883650000001</c:v>
                      </c:pt>
                      <c:pt idx="2171">
                        <c:v>2184.601287</c:v>
                      </c:pt>
                      <c:pt idx="2172">
                        <c:v>2185.5977899999998</c:v>
                      </c:pt>
                      <c:pt idx="2173">
                        <c:v>2186.6019310000001</c:v>
                      </c:pt>
                      <c:pt idx="2174">
                        <c:v>2187.6028310000002</c:v>
                      </c:pt>
                      <c:pt idx="2175">
                        <c:v>2188.6163929999998</c:v>
                      </c:pt>
                      <c:pt idx="2176">
                        <c:v>2189.6230620000001</c:v>
                      </c:pt>
                      <c:pt idx="2177">
                        <c:v>2190.6395200000002</c:v>
                      </c:pt>
                      <c:pt idx="2178">
                        <c:v>2191.6549719999998</c:v>
                      </c:pt>
                      <c:pt idx="2179">
                        <c:v>2192.6688279999998</c:v>
                      </c:pt>
                      <c:pt idx="2180">
                        <c:v>2193.6692800000001</c:v>
                      </c:pt>
                      <c:pt idx="2181">
                        <c:v>2194.6739659999998</c:v>
                      </c:pt>
                      <c:pt idx="2182">
                        <c:v>2195.6803089999999</c:v>
                      </c:pt>
                      <c:pt idx="2183">
                        <c:v>2196.695929</c:v>
                      </c:pt>
                      <c:pt idx="2184">
                        <c:v>2197.7114120000001</c:v>
                      </c:pt>
                      <c:pt idx="2185">
                        <c:v>2198.718437</c:v>
                      </c:pt>
                      <c:pt idx="2186">
                        <c:v>2199.7187699999999</c:v>
                      </c:pt>
                      <c:pt idx="2187">
                        <c:v>2200.7198370000001</c:v>
                      </c:pt>
                      <c:pt idx="2188">
                        <c:v>2201.7357200000001</c:v>
                      </c:pt>
                      <c:pt idx="2189">
                        <c:v>2202.7430920000002</c:v>
                      </c:pt>
                      <c:pt idx="2190">
                        <c:v>2203.749957</c:v>
                      </c:pt>
                      <c:pt idx="2191">
                        <c:v>2204.7684079999999</c:v>
                      </c:pt>
                      <c:pt idx="2192">
                        <c:v>2205.7765840000002</c:v>
                      </c:pt>
                      <c:pt idx="2193">
                        <c:v>2206.7934839999998</c:v>
                      </c:pt>
                      <c:pt idx="2194">
                        <c:v>2207.8091690000001</c:v>
                      </c:pt>
                      <c:pt idx="2195">
                        <c:v>2208.7945479999998</c:v>
                      </c:pt>
                      <c:pt idx="2196">
                        <c:v>2209.8116060000002</c:v>
                      </c:pt>
                      <c:pt idx="2197">
                        <c:v>2210.8343709999999</c:v>
                      </c:pt>
                      <c:pt idx="2198">
                        <c:v>2211.840377</c:v>
                      </c:pt>
                      <c:pt idx="2199">
                        <c:v>2212.8473140000001</c:v>
                      </c:pt>
                      <c:pt idx="2200">
                        <c:v>2213.8621269999999</c:v>
                      </c:pt>
                      <c:pt idx="2201">
                        <c:v>2214.8850000000002</c:v>
                      </c:pt>
                      <c:pt idx="2202">
                        <c:v>2215.9011169999999</c:v>
                      </c:pt>
                      <c:pt idx="2203">
                        <c:v>2216.888438</c:v>
                      </c:pt>
                      <c:pt idx="2204">
                        <c:v>2217.9021360000002</c:v>
                      </c:pt>
                      <c:pt idx="2205">
                        <c:v>2218.9180249999999</c:v>
                      </c:pt>
                      <c:pt idx="2206">
                        <c:v>2219.933556</c:v>
                      </c:pt>
                      <c:pt idx="2207">
                        <c:v>2220.9488080000001</c:v>
                      </c:pt>
                      <c:pt idx="2208">
                        <c:v>2221.9487319999998</c:v>
                      </c:pt>
                      <c:pt idx="2209">
                        <c:v>2222.963851</c:v>
                      </c:pt>
                      <c:pt idx="2210">
                        <c:v>2223.979315</c:v>
                      </c:pt>
                      <c:pt idx="2211">
                        <c:v>2224.9790379999999</c:v>
                      </c:pt>
                      <c:pt idx="2212">
                        <c:v>2225.9790560000001</c:v>
                      </c:pt>
                      <c:pt idx="2213">
                        <c:v>2226.9761079999998</c:v>
                      </c:pt>
                      <c:pt idx="2214">
                        <c:v>2227.9695350000002</c:v>
                      </c:pt>
                      <c:pt idx="2215">
                        <c:v>2228.9689509999998</c:v>
                      </c:pt>
                      <c:pt idx="2216">
                        <c:v>2229.9691510000002</c:v>
                      </c:pt>
                      <c:pt idx="2217">
                        <c:v>2230.9686980000001</c:v>
                      </c:pt>
                      <c:pt idx="2218">
                        <c:v>2231.997167</c:v>
                      </c:pt>
                      <c:pt idx="2219">
                        <c:v>2233.013821</c:v>
                      </c:pt>
                      <c:pt idx="2220">
                        <c:v>2234.0216610000002</c:v>
                      </c:pt>
                      <c:pt idx="2221">
                        <c:v>2235.0275940000001</c:v>
                      </c:pt>
                      <c:pt idx="2222">
                        <c:v>2236.0594940000001</c:v>
                      </c:pt>
                      <c:pt idx="2223">
                        <c:v>2237.0818439999998</c:v>
                      </c:pt>
                      <c:pt idx="2224">
                        <c:v>2238.1020669999998</c:v>
                      </c:pt>
                      <c:pt idx="2225">
                        <c:v>2239.1168170000001</c:v>
                      </c:pt>
                      <c:pt idx="2226">
                        <c:v>2240.1173789999998</c:v>
                      </c:pt>
                      <c:pt idx="2227">
                        <c:v>2241.132736</c:v>
                      </c:pt>
                      <c:pt idx="2228">
                        <c:v>2242.1329649999998</c:v>
                      </c:pt>
                      <c:pt idx="2229">
                        <c:v>2243.1502610000002</c:v>
                      </c:pt>
                      <c:pt idx="2230">
                        <c:v>2244.1669809999999</c:v>
                      </c:pt>
                      <c:pt idx="2231">
                        <c:v>2245.1667980000002</c:v>
                      </c:pt>
                      <c:pt idx="2232">
                        <c:v>2246.2000619999999</c:v>
                      </c:pt>
                      <c:pt idx="2233">
                        <c:v>2247.2155360000002</c:v>
                      </c:pt>
                      <c:pt idx="2234">
                        <c:v>2248.2353929999999</c:v>
                      </c:pt>
                      <c:pt idx="2235">
                        <c:v>2249.246881</c:v>
                      </c:pt>
                      <c:pt idx="2236">
                        <c:v>2250.1425949999998</c:v>
                      </c:pt>
                      <c:pt idx="2237">
                        <c:v>2251.148604</c:v>
                      </c:pt>
                      <c:pt idx="2238">
                        <c:v>2252.1496059999999</c:v>
                      </c:pt>
                      <c:pt idx="2239">
                        <c:v>2253.1408759999999</c:v>
                      </c:pt>
                      <c:pt idx="2240">
                        <c:v>2254.1541630000002</c:v>
                      </c:pt>
                      <c:pt idx="2241">
                        <c:v>2255.1677949999998</c:v>
                      </c:pt>
                      <c:pt idx="2242">
                        <c:v>2256.1841469999999</c:v>
                      </c:pt>
                      <c:pt idx="2243">
                        <c:v>2257.184444</c:v>
                      </c:pt>
                      <c:pt idx="2244">
                        <c:v>2258.1850880000002</c:v>
                      </c:pt>
                      <c:pt idx="2245">
                        <c:v>2259.1883120000002</c:v>
                      </c:pt>
                      <c:pt idx="2246">
                        <c:v>2260.1888730000001</c:v>
                      </c:pt>
                      <c:pt idx="2247">
                        <c:v>2261.1963519999999</c:v>
                      </c:pt>
                      <c:pt idx="2248">
                        <c:v>2262.196868</c:v>
                      </c:pt>
                      <c:pt idx="2249">
                        <c:v>2263.2104640000002</c:v>
                      </c:pt>
                      <c:pt idx="2250">
                        <c:v>2264.2162499999999</c:v>
                      </c:pt>
                      <c:pt idx="2251">
                        <c:v>2265.2280850000002</c:v>
                      </c:pt>
                      <c:pt idx="2252">
                        <c:v>2266.2442919999999</c:v>
                      </c:pt>
                      <c:pt idx="2253">
                        <c:v>2267.259771</c:v>
                      </c:pt>
                      <c:pt idx="2254">
                        <c:v>2268.2637920000002</c:v>
                      </c:pt>
                      <c:pt idx="2255">
                        <c:v>2269.2684340000001</c:v>
                      </c:pt>
                      <c:pt idx="2256">
                        <c:v>2270.280714</c:v>
                      </c:pt>
                      <c:pt idx="2257">
                        <c:v>2271.296734</c:v>
                      </c:pt>
                      <c:pt idx="2258">
                        <c:v>2272.2970420000001</c:v>
                      </c:pt>
                      <c:pt idx="2259">
                        <c:v>2273.298984</c:v>
                      </c:pt>
                      <c:pt idx="2260">
                        <c:v>2274.2992800000002</c:v>
                      </c:pt>
                      <c:pt idx="2261">
                        <c:v>2275.2996600000001</c:v>
                      </c:pt>
                      <c:pt idx="2262">
                        <c:v>2276.3002150000002</c:v>
                      </c:pt>
                      <c:pt idx="2263">
                        <c:v>2277.3097739999998</c:v>
                      </c:pt>
                      <c:pt idx="2264">
                        <c:v>2278.3011489999999</c:v>
                      </c:pt>
                      <c:pt idx="2265">
                        <c:v>2279.2942320000002</c:v>
                      </c:pt>
                      <c:pt idx="2266">
                        <c:v>2280.2992450000002</c:v>
                      </c:pt>
                      <c:pt idx="2267">
                        <c:v>2281.2997230000001</c:v>
                      </c:pt>
                      <c:pt idx="2268">
                        <c:v>2282.3151939999998</c:v>
                      </c:pt>
                      <c:pt idx="2269">
                        <c:v>2283.3336159999999</c:v>
                      </c:pt>
                      <c:pt idx="2270">
                        <c:v>2284.3474080000001</c:v>
                      </c:pt>
                      <c:pt idx="2271">
                        <c:v>2285.3460020000002</c:v>
                      </c:pt>
                      <c:pt idx="2272">
                        <c:v>2286.3463270000002</c:v>
                      </c:pt>
                      <c:pt idx="2273">
                        <c:v>2287.3566580000002</c:v>
                      </c:pt>
                      <c:pt idx="2274">
                        <c:v>2288.3812360000002</c:v>
                      </c:pt>
                      <c:pt idx="2275">
                        <c:v>2289.3881670000001</c:v>
                      </c:pt>
                      <c:pt idx="2276">
                        <c:v>2290.4097489999999</c:v>
                      </c:pt>
                      <c:pt idx="2277">
                        <c:v>2291.4193060000002</c:v>
                      </c:pt>
                      <c:pt idx="2278">
                        <c:v>2292.426281</c:v>
                      </c:pt>
                      <c:pt idx="2279">
                        <c:v>2293.426571</c:v>
                      </c:pt>
                      <c:pt idx="2280">
                        <c:v>2294.4246450000001</c:v>
                      </c:pt>
                      <c:pt idx="2281">
                        <c:v>2295.4286539999998</c:v>
                      </c:pt>
                      <c:pt idx="2282">
                        <c:v>2296.4320729999999</c:v>
                      </c:pt>
                      <c:pt idx="2283">
                        <c:v>2297.4324379999998</c:v>
                      </c:pt>
                      <c:pt idx="2284">
                        <c:v>2298.4475109999998</c:v>
                      </c:pt>
                      <c:pt idx="2285">
                        <c:v>2299.4498440000002</c:v>
                      </c:pt>
                      <c:pt idx="2286">
                        <c:v>2300.4615199999998</c:v>
                      </c:pt>
                      <c:pt idx="2287">
                        <c:v>2301.4974900000002</c:v>
                      </c:pt>
                      <c:pt idx="2288">
                        <c:v>2302.50018</c:v>
                      </c:pt>
                      <c:pt idx="2289">
                        <c:v>2303.5192219999999</c:v>
                      </c:pt>
                      <c:pt idx="2290">
                        <c:v>2304.425632</c:v>
                      </c:pt>
                      <c:pt idx="2291">
                        <c:v>2305.4388610000001</c:v>
                      </c:pt>
                      <c:pt idx="2292">
                        <c:v>2306.4397610000001</c:v>
                      </c:pt>
                      <c:pt idx="2293">
                        <c:v>2307.4353230000002</c:v>
                      </c:pt>
                      <c:pt idx="2294">
                        <c:v>2308.4366610000002</c:v>
                      </c:pt>
                      <c:pt idx="2295">
                        <c:v>2309.4375070000001</c:v>
                      </c:pt>
                      <c:pt idx="2296">
                        <c:v>2310.4386140000001</c:v>
                      </c:pt>
                      <c:pt idx="2297">
                        <c:v>2311.4454030000002</c:v>
                      </c:pt>
                      <c:pt idx="2298">
                        <c:v>2312.4612430000002</c:v>
                      </c:pt>
                      <c:pt idx="2299">
                        <c:v>2313.4665869999999</c:v>
                      </c:pt>
                      <c:pt idx="2300">
                        <c:v>2314.4802500000001</c:v>
                      </c:pt>
                      <c:pt idx="2301">
                        <c:v>2315.4880589999998</c:v>
                      </c:pt>
                      <c:pt idx="2302">
                        <c:v>2316.4859940000001</c:v>
                      </c:pt>
                      <c:pt idx="2303">
                        <c:v>2317.4921669999999</c:v>
                      </c:pt>
                      <c:pt idx="2304">
                        <c:v>2318.5085290000002</c:v>
                      </c:pt>
                      <c:pt idx="2305">
                        <c:v>2319.5243989999999</c:v>
                      </c:pt>
                      <c:pt idx="2306">
                        <c:v>2320.5281840000002</c:v>
                      </c:pt>
                      <c:pt idx="2307">
                        <c:v>2321.5141180000001</c:v>
                      </c:pt>
                      <c:pt idx="2308">
                        <c:v>2322.534936</c:v>
                      </c:pt>
                      <c:pt idx="2309">
                        <c:v>2323.540027</c:v>
                      </c:pt>
                      <c:pt idx="2310">
                        <c:v>2324.5403070000002</c:v>
                      </c:pt>
                      <c:pt idx="2311">
                        <c:v>2325.556141</c:v>
                      </c:pt>
                      <c:pt idx="2312">
                        <c:v>2326.5452489999998</c:v>
                      </c:pt>
                      <c:pt idx="2313">
                        <c:v>2327.546229</c:v>
                      </c:pt>
                      <c:pt idx="2314">
                        <c:v>2328.5597809999999</c:v>
                      </c:pt>
                      <c:pt idx="2315">
                        <c:v>2329.5734790000001</c:v>
                      </c:pt>
                      <c:pt idx="2316">
                        <c:v>2330.5652850000001</c:v>
                      </c:pt>
                      <c:pt idx="2317">
                        <c:v>2331.5882649999999</c:v>
                      </c:pt>
                      <c:pt idx="2318">
                        <c:v>2332.5989100000002</c:v>
                      </c:pt>
                      <c:pt idx="2319">
                        <c:v>2333.605939</c:v>
                      </c:pt>
                      <c:pt idx="2320">
                        <c:v>2334.6061319999999</c:v>
                      </c:pt>
                      <c:pt idx="2321">
                        <c:v>2335.6217879999999</c:v>
                      </c:pt>
                      <c:pt idx="2322">
                        <c:v>2336.6372970000002</c:v>
                      </c:pt>
                      <c:pt idx="2323">
                        <c:v>2337.6350339999999</c:v>
                      </c:pt>
                      <c:pt idx="2324">
                        <c:v>2338.651288</c:v>
                      </c:pt>
                      <c:pt idx="2325">
                        <c:v>2339.6446000000001</c:v>
                      </c:pt>
                      <c:pt idx="2326">
                        <c:v>2340.6500740000001</c:v>
                      </c:pt>
                      <c:pt idx="2327">
                        <c:v>2341.6434340000001</c:v>
                      </c:pt>
                      <c:pt idx="2328">
                        <c:v>2342.65886</c:v>
                      </c:pt>
                      <c:pt idx="2329">
                        <c:v>2343.674184</c:v>
                      </c:pt>
                      <c:pt idx="2330">
                        <c:v>2344.6848690000002</c:v>
                      </c:pt>
                      <c:pt idx="2331">
                        <c:v>2345.6755619999999</c:v>
                      </c:pt>
                      <c:pt idx="2332">
                        <c:v>2346.6767620000001</c:v>
                      </c:pt>
                      <c:pt idx="2333">
                        <c:v>2347.676931</c:v>
                      </c:pt>
                      <c:pt idx="2334">
                        <c:v>2348.66914</c:v>
                      </c:pt>
                      <c:pt idx="2335">
                        <c:v>2349.6853209999999</c:v>
                      </c:pt>
                      <c:pt idx="2336">
                        <c:v>2350.701427</c:v>
                      </c:pt>
                      <c:pt idx="2337">
                        <c:v>2351.7173769999999</c:v>
                      </c:pt>
                      <c:pt idx="2338">
                        <c:v>2352.7175269999998</c:v>
                      </c:pt>
                      <c:pt idx="2339">
                        <c:v>2353.7216429999999</c:v>
                      </c:pt>
                      <c:pt idx="2340">
                        <c:v>2354.722921</c:v>
                      </c:pt>
                      <c:pt idx="2341">
                        <c:v>2355.726901</c:v>
                      </c:pt>
                      <c:pt idx="2342">
                        <c:v>2356.7275180000001</c:v>
                      </c:pt>
                      <c:pt idx="2343">
                        <c:v>2357.7213539999998</c:v>
                      </c:pt>
                      <c:pt idx="2344">
                        <c:v>2358.7487810000002</c:v>
                      </c:pt>
                      <c:pt idx="2345">
                        <c:v>2359.7520610000001</c:v>
                      </c:pt>
                      <c:pt idx="2346">
                        <c:v>2360.7923559999999</c:v>
                      </c:pt>
                      <c:pt idx="2347">
                        <c:v>2361.7776469999999</c:v>
                      </c:pt>
                      <c:pt idx="2348">
                        <c:v>2362.7823859999999</c:v>
                      </c:pt>
                      <c:pt idx="2349">
                        <c:v>2363.80627</c:v>
                      </c:pt>
                      <c:pt idx="2350">
                        <c:v>2364.82888</c:v>
                      </c:pt>
                      <c:pt idx="2351">
                        <c:v>2365.8199420000001</c:v>
                      </c:pt>
                      <c:pt idx="2352">
                        <c:v>2366.8398860000002</c:v>
                      </c:pt>
                      <c:pt idx="2353">
                        <c:v>2367.8538570000001</c:v>
                      </c:pt>
                      <c:pt idx="2354">
                        <c:v>2368.860404</c:v>
                      </c:pt>
                      <c:pt idx="2355">
                        <c:v>2369.8764019999999</c:v>
                      </c:pt>
                      <c:pt idx="2356">
                        <c:v>2370.800146</c:v>
                      </c:pt>
                      <c:pt idx="2357">
                        <c:v>2371.8066220000001</c:v>
                      </c:pt>
                      <c:pt idx="2358">
                        <c:v>2372.7970810000002</c:v>
                      </c:pt>
                      <c:pt idx="2359">
                        <c:v>2373.8218769999999</c:v>
                      </c:pt>
                      <c:pt idx="2360">
                        <c:v>2374.8229299999998</c:v>
                      </c:pt>
                      <c:pt idx="2361">
                        <c:v>2375.8141970000001</c:v>
                      </c:pt>
                      <c:pt idx="2362">
                        <c:v>2376.825511</c:v>
                      </c:pt>
                      <c:pt idx="2363">
                        <c:v>2377.8355689999999</c:v>
                      </c:pt>
                      <c:pt idx="2364">
                        <c:v>2378.8412750000002</c:v>
                      </c:pt>
                      <c:pt idx="2365">
                        <c:v>2379.84213</c:v>
                      </c:pt>
                      <c:pt idx="2366">
                        <c:v>2380.850461</c:v>
                      </c:pt>
                      <c:pt idx="2367">
                        <c:v>2381.8517430000002</c:v>
                      </c:pt>
                      <c:pt idx="2368">
                        <c:v>2382.8559030000001</c:v>
                      </c:pt>
                      <c:pt idx="2369">
                        <c:v>2383.8416379999999</c:v>
                      </c:pt>
                      <c:pt idx="2370">
                        <c:v>2384.8584139999998</c:v>
                      </c:pt>
                      <c:pt idx="2371">
                        <c:v>2385.8621979999998</c:v>
                      </c:pt>
                      <c:pt idx="2372">
                        <c:v>2386.8764339999998</c:v>
                      </c:pt>
                      <c:pt idx="2373">
                        <c:v>2387.8900549999998</c:v>
                      </c:pt>
                      <c:pt idx="2374">
                        <c:v>2388.8988300000001</c:v>
                      </c:pt>
                      <c:pt idx="2375">
                        <c:v>2389.8880020000001</c:v>
                      </c:pt>
                      <c:pt idx="2376">
                        <c:v>2390.8958550000002</c:v>
                      </c:pt>
                      <c:pt idx="2377">
                        <c:v>2391.8958389999998</c:v>
                      </c:pt>
                      <c:pt idx="2378">
                        <c:v>2392.9039859999998</c:v>
                      </c:pt>
                      <c:pt idx="2379">
                        <c:v>2393.933305</c:v>
                      </c:pt>
                      <c:pt idx="2380">
                        <c:v>2394.9332199999999</c:v>
                      </c:pt>
                      <c:pt idx="2381">
                        <c:v>2395.9333059999999</c:v>
                      </c:pt>
                      <c:pt idx="2382">
                        <c:v>2396.9259649999999</c:v>
                      </c:pt>
                      <c:pt idx="2383">
                        <c:v>2397.9238639999999</c:v>
                      </c:pt>
                      <c:pt idx="2384">
                        <c:v>2398.9212040000002</c:v>
                      </c:pt>
                      <c:pt idx="2385">
                        <c:v>2399.9195639999998</c:v>
                      </c:pt>
                      <c:pt idx="2386">
                        <c:v>2400.9248630000002</c:v>
                      </c:pt>
                      <c:pt idx="2387">
                        <c:v>2401.925616</c:v>
                      </c:pt>
                      <c:pt idx="2388">
                        <c:v>2402.9329640000001</c:v>
                      </c:pt>
                      <c:pt idx="2389">
                        <c:v>2403.9309579999999</c:v>
                      </c:pt>
                      <c:pt idx="2390">
                        <c:v>2404.9345880000001</c:v>
                      </c:pt>
                      <c:pt idx="2391">
                        <c:v>2405.9483369999998</c:v>
                      </c:pt>
                      <c:pt idx="2392">
                        <c:v>2406.9644950000002</c:v>
                      </c:pt>
                      <c:pt idx="2393">
                        <c:v>2407.9801499999999</c:v>
                      </c:pt>
                      <c:pt idx="2394">
                        <c:v>2408.988523</c:v>
                      </c:pt>
                      <c:pt idx="2395">
                        <c:v>2410.0058859999999</c:v>
                      </c:pt>
                      <c:pt idx="2396">
                        <c:v>2411.0131500000002</c:v>
                      </c:pt>
                      <c:pt idx="2397">
                        <c:v>2412.0147750000001</c:v>
                      </c:pt>
                      <c:pt idx="2398">
                        <c:v>2413.0288340000002</c:v>
                      </c:pt>
                      <c:pt idx="2399">
                        <c:v>2414.0588269999998</c:v>
                      </c:pt>
                      <c:pt idx="2400">
                        <c:v>2415.0593440000002</c:v>
                      </c:pt>
                      <c:pt idx="2401">
                        <c:v>2416.044969</c:v>
                      </c:pt>
                      <c:pt idx="2402">
                        <c:v>2417.0575840000001</c:v>
                      </c:pt>
                      <c:pt idx="2403">
                        <c:v>2418.0591979999999</c:v>
                      </c:pt>
                      <c:pt idx="2404">
                        <c:v>2419.0448620000002</c:v>
                      </c:pt>
                      <c:pt idx="2405">
                        <c:v>2420.0524610000002</c:v>
                      </c:pt>
                      <c:pt idx="2406">
                        <c:v>2421.0526599999998</c:v>
                      </c:pt>
                      <c:pt idx="2407">
                        <c:v>2422.0488970000001</c:v>
                      </c:pt>
                      <c:pt idx="2408">
                        <c:v>2423.0635809999999</c:v>
                      </c:pt>
                      <c:pt idx="2409">
                        <c:v>2424.0842130000001</c:v>
                      </c:pt>
                      <c:pt idx="2410">
                        <c:v>2425.0922209999999</c:v>
                      </c:pt>
                      <c:pt idx="2411">
                        <c:v>2426.1142180000002</c:v>
                      </c:pt>
                      <c:pt idx="2412">
                        <c:v>2427.121549</c:v>
                      </c:pt>
                      <c:pt idx="2413">
                        <c:v>2428.1378770000001</c:v>
                      </c:pt>
                      <c:pt idx="2414">
                        <c:v>2429.1563529999999</c:v>
                      </c:pt>
                      <c:pt idx="2415">
                        <c:v>2430.155225</c:v>
                      </c:pt>
                      <c:pt idx="2416">
                        <c:v>2431.1672859999999</c:v>
                      </c:pt>
                      <c:pt idx="2417">
                        <c:v>2432.184209</c:v>
                      </c:pt>
                      <c:pt idx="2418">
                        <c:v>2433.2105120000001</c:v>
                      </c:pt>
                      <c:pt idx="2419">
                        <c:v>2434.2240980000001</c:v>
                      </c:pt>
                      <c:pt idx="2420">
                        <c:v>2435.2366900000002</c:v>
                      </c:pt>
                      <c:pt idx="2421">
                        <c:v>2436.2471719999999</c:v>
                      </c:pt>
                      <c:pt idx="2422">
                        <c:v>2437.2609649999999</c:v>
                      </c:pt>
                      <c:pt idx="2423">
                        <c:v>2438.2626399999999</c:v>
                      </c:pt>
                      <c:pt idx="2424">
                        <c:v>2439.2637970000001</c:v>
                      </c:pt>
                      <c:pt idx="2425">
                        <c:v>2440.2773090000001</c:v>
                      </c:pt>
                      <c:pt idx="2426">
                        <c:v>2441.2791080000002</c:v>
                      </c:pt>
                      <c:pt idx="2427">
                        <c:v>2442.294261</c:v>
                      </c:pt>
                      <c:pt idx="2428">
                        <c:v>2443.3217</c:v>
                      </c:pt>
                      <c:pt idx="2429">
                        <c:v>2444.3252210000001</c:v>
                      </c:pt>
                      <c:pt idx="2430">
                        <c:v>2445.3413300000002</c:v>
                      </c:pt>
                      <c:pt idx="2431">
                        <c:v>2446.364834</c:v>
                      </c:pt>
                      <c:pt idx="2432">
                        <c:v>2447.3722160000002</c:v>
                      </c:pt>
                      <c:pt idx="2433">
                        <c:v>2448.3857069999999</c:v>
                      </c:pt>
                      <c:pt idx="2434">
                        <c:v>2449.4104860000002</c:v>
                      </c:pt>
                      <c:pt idx="2435">
                        <c:v>2450.4245270000001</c:v>
                      </c:pt>
                      <c:pt idx="2436">
                        <c:v>2451.4531149999998</c:v>
                      </c:pt>
                      <c:pt idx="2437">
                        <c:v>2452.4565640000001</c:v>
                      </c:pt>
                      <c:pt idx="2438">
                        <c:v>2453.4554280000002</c:v>
                      </c:pt>
                      <c:pt idx="2439">
                        <c:v>2454.4701949999999</c:v>
                      </c:pt>
                      <c:pt idx="2440">
                        <c:v>2455.4877280000001</c:v>
                      </c:pt>
                      <c:pt idx="2441">
                        <c:v>2456.5071250000001</c:v>
                      </c:pt>
                      <c:pt idx="2442">
                        <c:v>2457.5224990000002</c:v>
                      </c:pt>
                      <c:pt idx="2443">
                        <c:v>2458.4248849999999</c:v>
                      </c:pt>
                      <c:pt idx="2444">
                        <c:v>2459.4318480000002</c:v>
                      </c:pt>
                      <c:pt idx="2445">
                        <c:v>2460.4292690000002</c:v>
                      </c:pt>
                      <c:pt idx="2446">
                        <c:v>2461.4192830000002</c:v>
                      </c:pt>
                      <c:pt idx="2447">
                        <c:v>2462.4261500000002</c:v>
                      </c:pt>
                      <c:pt idx="2448">
                        <c:v>2463.4329590000002</c:v>
                      </c:pt>
                      <c:pt idx="2449">
                        <c:v>2464.4195450000002</c:v>
                      </c:pt>
                      <c:pt idx="2450">
                        <c:v>2465.427537</c:v>
                      </c:pt>
                      <c:pt idx="2451">
                        <c:v>2466.4286959999999</c:v>
                      </c:pt>
                      <c:pt idx="2452">
                        <c:v>2467.4299489999999</c:v>
                      </c:pt>
                      <c:pt idx="2453">
                        <c:v>2468.4335249999999</c:v>
                      </c:pt>
                      <c:pt idx="2454">
                        <c:v>2469.4369710000001</c:v>
                      </c:pt>
                      <c:pt idx="2455">
                        <c:v>2470.4613730000001</c:v>
                      </c:pt>
                      <c:pt idx="2456">
                        <c:v>2471.4676399999998</c:v>
                      </c:pt>
                      <c:pt idx="2457">
                        <c:v>2472.4900130000001</c:v>
                      </c:pt>
                      <c:pt idx="2458">
                        <c:v>2473.5063559999999</c:v>
                      </c:pt>
                      <c:pt idx="2459">
                        <c:v>2474.5256380000001</c:v>
                      </c:pt>
                      <c:pt idx="2460">
                        <c:v>2475.5184559999998</c:v>
                      </c:pt>
                      <c:pt idx="2461">
                        <c:v>2476.534627</c:v>
                      </c:pt>
                      <c:pt idx="2462">
                        <c:v>2477.5398150000001</c:v>
                      </c:pt>
                      <c:pt idx="2463">
                        <c:v>2478.5437000000002</c:v>
                      </c:pt>
                      <c:pt idx="2464">
                        <c:v>2479.5533660000001</c:v>
                      </c:pt>
                      <c:pt idx="2465">
                        <c:v>2480.551019</c:v>
                      </c:pt>
                      <c:pt idx="2466">
                        <c:v>2481.5541029999999</c:v>
                      </c:pt>
                      <c:pt idx="2467">
                        <c:v>2482.5574099999999</c:v>
                      </c:pt>
                      <c:pt idx="2468">
                        <c:v>2483.5581360000001</c:v>
                      </c:pt>
                      <c:pt idx="2469">
                        <c:v>2484.5584250000002</c:v>
                      </c:pt>
                      <c:pt idx="2470">
                        <c:v>2485.5587909999999</c:v>
                      </c:pt>
                      <c:pt idx="2471">
                        <c:v>2486.5571340000001</c:v>
                      </c:pt>
                      <c:pt idx="2472">
                        <c:v>2487.5461690000002</c:v>
                      </c:pt>
                      <c:pt idx="2473">
                        <c:v>2488.557816</c:v>
                      </c:pt>
                      <c:pt idx="2474">
                        <c:v>2489.5664790000001</c:v>
                      </c:pt>
                      <c:pt idx="2475">
                        <c:v>2490.578767</c:v>
                      </c:pt>
                      <c:pt idx="2476">
                        <c:v>2491.5817700000002</c:v>
                      </c:pt>
                      <c:pt idx="2477">
                        <c:v>2492.597722</c:v>
                      </c:pt>
                      <c:pt idx="2478">
                        <c:v>2493.6031819999998</c:v>
                      </c:pt>
                      <c:pt idx="2479">
                        <c:v>2494.6262780000002</c:v>
                      </c:pt>
                      <c:pt idx="2480">
                        <c:v>2495.6289040000001</c:v>
                      </c:pt>
                      <c:pt idx="2481">
                        <c:v>2496.6454779999999</c:v>
                      </c:pt>
                      <c:pt idx="2482">
                        <c:v>2497.6463389999999</c:v>
                      </c:pt>
                      <c:pt idx="2483">
                        <c:v>2498.6530809999999</c:v>
                      </c:pt>
                      <c:pt idx="2484">
                        <c:v>2499.6580709999998</c:v>
                      </c:pt>
                      <c:pt idx="2485">
                        <c:v>2500.6752080000001</c:v>
                      </c:pt>
                      <c:pt idx="2486">
                        <c:v>2501.6887459999998</c:v>
                      </c:pt>
                      <c:pt idx="2487">
                        <c:v>2502.7030789999999</c:v>
                      </c:pt>
                      <c:pt idx="2488">
                        <c:v>2503.7060660000002</c:v>
                      </c:pt>
                      <c:pt idx="2489">
                        <c:v>2504.7222660000002</c:v>
                      </c:pt>
                      <c:pt idx="2490">
                        <c:v>2505.750082</c:v>
                      </c:pt>
                      <c:pt idx="2491">
                        <c:v>2506.7508750000002</c:v>
                      </c:pt>
                      <c:pt idx="2492">
                        <c:v>2507.7672769999999</c:v>
                      </c:pt>
                      <c:pt idx="2493">
                        <c:v>2508.7789539999999</c:v>
                      </c:pt>
                      <c:pt idx="2494">
                        <c:v>2509.7907399999999</c:v>
                      </c:pt>
                      <c:pt idx="2495">
                        <c:v>2510.8063259999999</c:v>
                      </c:pt>
                      <c:pt idx="2496">
                        <c:v>2511.8374699999999</c:v>
                      </c:pt>
                      <c:pt idx="2497">
                        <c:v>2512.8535980000001</c:v>
                      </c:pt>
                      <c:pt idx="2498">
                        <c:v>2513.8582940000001</c:v>
                      </c:pt>
                      <c:pt idx="2499">
                        <c:v>2514.8706950000001</c:v>
                      </c:pt>
                      <c:pt idx="2500">
                        <c:v>2515.889079</c:v>
                      </c:pt>
                      <c:pt idx="2501">
                        <c:v>2516.8020019999999</c:v>
                      </c:pt>
                      <c:pt idx="2502">
                        <c:v>2517.8039050000002</c:v>
                      </c:pt>
                      <c:pt idx="2503">
                        <c:v>2518.7957120000001</c:v>
                      </c:pt>
                      <c:pt idx="2504">
                        <c:v>2519.80881</c:v>
                      </c:pt>
                      <c:pt idx="2505">
                        <c:v>2520.8092830000001</c:v>
                      </c:pt>
                      <c:pt idx="2506">
                        <c:v>2521.7981610000002</c:v>
                      </c:pt>
                      <c:pt idx="2507">
                        <c:v>2522.8050130000001</c:v>
                      </c:pt>
                      <c:pt idx="2508">
                        <c:v>2523.806192</c:v>
                      </c:pt>
                      <c:pt idx="2509">
                        <c:v>2524.806321</c:v>
                      </c:pt>
                      <c:pt idx="2510">
                        <c:v>2525.8074449999999</c:v>
                      </c:pt>
                      <c:pt idx="2511">
                        <c:v>2526.8077290000001</c:v>
                      </c:pt>
                      <c:pt idx="2512">
                        <c:v>2527.7990020000002</c:v>
                      </c:pt>
                      <c:pt idx="2513">
                        <c:v>2528.8031139999998</c:v>
                      </c:pt>
                      <c:pt idx="2514">
                        <c:v>2529.795181</c:v>
                      </c:pt>
                      <c:pt idx="2515">
                        <c:v>2530.794551</c:v>
                      </c:pt>
                      <c:pt idx="2516">
                        <c:v>2531.7949699999999</c:v>
                      </c:pt>
                      <c:pt idx="2517">
                        <c:v>2532.7992789999998</c:v>
                      </c:pt>
                      <c:pt idx="2518">
                        <c:v>2533.8065630000001</c:v>
                      </c:pt>
                      <c:pt idx="2519">
                        <c:v>2534.807366</c:v>
                      </c:pt>
                      <c:pt idx="2520">
                        <c:v>2535.7999249999998</c:v>
                      </c:pt>
                      <c:pt idx="2521">
                        <c:v>2536.7993809999998</c:v>
                      </c:pt>
                      <c:pt idx="2522">
                        <c:v>2537.7991790000001</c:v>
                      </c:pt>
                      <c:pt idx="2523">
                        <c:v>2538.7994269999999</c:v>
                      </c:pt>
                      <c:pt idx="2524">
                        <c:v>2539.79477</c:v>
                      </c:pt>
                      <c:pt idx="2525">
                        <c:v>2540.7959179999998</c:v>
                      </c:pt>
                      <c:pt idx="2526">
                        <c:v>2541.8090910000001</c:v>
                      </c:pt>
                      <c:pt idx="2527">
                        <c:v>2542.794238</c:v>
                      </c:pt>
                      <c:pt idx="2528">
                        <c:v>2543.806943</c:v>
                      </c:pt>
                      <c:pt idx="2529">
                        <c:v>2544.823093</c:v>
                      </c:pt>
                      <c:pt idx="2530">
                        <c:v>2545.8533179999999</c:v>
                      </c:pt>
                      <c:pt idx="2531">
                        <c:v>2546.8673450000001</c:v>
                      </c:pt>
                      <c:pt idx="2532">
                        <c:v>2547.8659440000001</c:v>
                      </c:pt>
                      <c:pt idx="2533">
                        <c:v>2548.8780569999999</c:v>
                      </c:pt>
                      <c:pt idx="2534">
                        <c:v>2549.8829000000001</c:v>
                      </c:pt>
                      <c:pt idx="2535">
                        <c:v>2550.8058930000002</c:v>
                      </c:pt>
                      <c:pt idx="2536">
                        <c:v>2551.8022430000001</c:v>
                      </c:pt>
                      <c:pt idx="2537">
                        <c:v>2552.8113490000001</c:v>
                      </c:pt>
                      <c:pt idx="2538">
                        <c:v>2553.8376629999998</c:v>
                      </c:pt>
                      <c:pt idx="2539">
                        <c:v>2554.853177</c:v>
                      </c:pt>
                      <c:pt idx="2540">
                        <c:v>2555.8535459999998</c:v>
                      </c:pt>
                      <c:pt idx="2541">
                        <c:v>2556.861128</c:v>
                      </c:pt>
                      <c:pt idx="2542">
                        <c:v>2557.8611550000001</c:v>
                      </c:pt>
                      <c:pt idx="2543">
                        <c:v>2558.8679809999999</c:v>
                      </c:pt>
                      <c:pt idx="2544">
                        <c:v>2559.8759690000002</c:v>
                      </c:pt>
                      <c:pt idx="2545">
                        <c:v>2560.8829909999999</c:v>
                      </c:pt>
                      <c:pt idx="2546">
                        <c:v>2561.893004</c:v>
                      </c:pt>
                      <c:pt idx="2547">
                        <c:v>2562.9092740000001</c:v>
                      </c:pt>
                      <c:pt idx="2548">
                        <c:v>2563.9250999999999</c:v>
                      </c:pt>
                      <c:pt idx="2549">
                        <c:v>2564.922654</c:v>
                      </c:pt>
                      <c:pt idx="2550">
                        <c:v>2565.9229409999998</c:v>
                      </c:pt>
                      <c:pt idx="2551">
                        <c:v>2566.9238230000001</c:v>
                      </c:pt>
                      <c:pt idx="2552">
                        <c:v>2567.9243390000001</c:v>
                      </c:pt>
                      <c:pt idx="2553">
                        <c:v>2568.9323060000002</c:v>
                      </c:pt>
                      <c:pt idx="2554">
                        <c:v>2569.9282250000001</c:v>
                      </c:pt>
                      <c:pt idx="2555">
                        <c:v>2570.9368519999998</c:v>
                      </c:pt>
                      <c:pt idx="2556">
                        <c:v>2571.944438</c:v>
                      </c:pt>
                      <c:pt idx="2557">
                        <c:v>2572.9436740000001</c:v>
                      </c:pt>
                      <c:pt idx="2558">
                        <c:v>2573.9480910000002</c:v>
                      </c:pt>
                      <c:pt idx="2559">
                        <c:v>2574.9394080000002</c:v>
                      </c:pt>
                      <c:pt idx="2560">
                        <c:v>2575.9470820000001</c:v>
                      </c:pt>
                      <c:pt idx="2561">
                        <c:v>2576.9473269999999</c:v>
                      </c:pt>
                      <c:pt idx="2562">
                        <c:v>2577.9349259999999</c:v>
                      </c:pt>
                      <c:pt idx="2563">
                        <c:v>2578.9516789999998</c:v>
                      </c:pt>
                      <c:pt idx="2564">
                        <c:v>2579.9506609999999</c:v>
                      </c:pt>
                      <c:pt idx="2565">
                        <c:v>2580.96767</c:v>
                      </c:pt>
                      <c:pt idx="2566">
                        <c:v>2581.9765649999999</c:v>
                      </c:pt>
                      <c:pt idx="2567">
                        <c:v>2582.969709</c:v>
                      </c:pt>
                      <c:pt idx="2568">
                        <c:v>2583.9750119999999</c:v>
                      </c:pt>
                      <c:pt idx="2569">
                        <c:v>2584.9696399999998</c:v>
                      </c:pt>
                      <c:pt idx="2570">
                        <c:v>2585.9832030000002</c:v>
                      </c:pt>
                      <c:pt idx="2571">
                        <c:v>2586.98965</c:v>
                      </c:pt>
                      <c:pt idx="2572">
                        <c:v>2587.9875379999999</c:v>
                      </c:pt>
                      <c:pt idx="2573">
                        <c:v>2588.992424</c:v>
                      </c:pt>
                      <c:pt idx="2574">
                        <c:v>2590.0102459999998</c:v>
                      </c:pt>
                      <c:pt idx="2575">
                        <c:v>2591.0136889999999</c:v>
                      </c:pt>
                      <c:pt idx="2576">
                        <c:v>2592.0330669999998</c:v>
                      </c:pt>
                      <c:pt idx="2577">
                        <c:v>2593.0529929999998</c:v>
                      </c:pt>
                      <c:pt idx="2578">
                        <c:v>2594.0701520000002</c:v>
                      </c:pt>
                      <c:pt idx="2579">
                        <c:v>2595.0703389999999</c:v>
                      </c:pt>
                      <c:pt idx="2580">
                        <c:v>2596.0755079999999</c:v>
                      </c:pt>
                      <c:pt idx="2581">
                        <c:v>2597.0773509999999</c:v>
                      </c:pt>
                      <c:pt idx="2582">
                        <c:v>2598.0944100000002</c:v>
                      </c:pt>
                      <c:pt idx="2583">
                        <c:v>2599.107908</c:v>
                      </c:pt>
                      <c:pt idx="2584">
                        <c:v>2600.1073419999998</c:v>
                      </c:pt>
                      <c:pt idx="2585">
                        <c:v>2601.1144829999998</c:v>
                      </c:pt>
                      <c:pt idx="2586">
                        <c:v>2602.1308749999998</c:v>
                      </c:pt>
                      <c:pt idx="2587">
                        <c:v>2603.1231120000002</c:v>
                      </c:pt>
                      <c:pt idx="2588">
                        <c:v>2604.1386000000002</c:v>
                      </c:pt>
                      <c:pt idx="2589">
                        <c:v>2605.154329</c:v>
                      </c:pt>
                      <c:pt idx="2590">
                        <c:v>2606.1694360000001</c:v>
                      </c:pt>
                      <c:pt idx="2591">
                        <c:v>2607.1754639999999</c:v>
                      </c:pt>
                      <c:pt idx="2592">
                        <c:v>2608.1760380000001</c:v>
                      </c:pt>
                      <c:pt idx="2593">
                        <c:v>2609.1927019999998</c:v>
                      </c:pt>
                      <c:pt idx="2594">
                        <c:v>2610.2220670000002</c:v>
                      </c:pt>
                      <c:pt idx="2595">
                        <c:v>2611.233514</c:v>
                      </c:pt>
                      <c:pt idx="2596">
                        <c:v>2612.2426220000002</c:v>
                      </c:pt>
                      <c:pt idx="2597">
                        <c:v>2613.2533010000002</c:v>
                      </c:pt>
                      <c:pt idx="2598">
                        <c:v>2614.2723270000001</c:v>
                      </c:pt>
                      <c:pt idx="2599">
                        <c:v>2615.175358</c:v>
                      </c:pt>
                      <c:pt idx="2600">
                        <c:v>2616.1731610000002</c:v>
                      </c:pt>
                      <c:pt idx="2601">
                        <c:v>2617.1868140000001</c:v>
                      </c:pt>
                      <c:pt idx="2602">
                        <c:v>2618.2093169999998</c:v>
                      </c:pt>
                      <c:pt idx="2603">
                        <c:v>2619.207332</c:v>
                      </c:pt>
                      <c:pt idx="2604">
                        <c:v>2620.221583</c:v>
                      </c:pt>
                      <c:pt idx="2605">
                        <c:v>2621.2221330000002</c:v>
                      </c:pt>
                      <c:pt idx="2606">
                        <c:v>2622.2256600000001</c:v>
                      </c:pt>
                      <c:pt idx="2607">
                        <c:v>2623.2332200000001</c:v>
                      </c:pt>
                      <c:pt idx="2608">
                        <c:v>2624.2356540000001</c:v>
                      </c:pt>
                      <c:pt idx="2609">
                        <c:v>2625.2526360000002</c:v>
                      </c:pt>
                      <c:pt idx="2610">
                        <c:v>2626.2750540000002</c:v>
                      </c:pt>
                      <c:pt idx="2611">
                        <c:v>2627.2634760000001</c:v>
                      </c:pt>
                      <c:pt idx="2612">
                        <c:v>2628.2766069999998</c:v>
                      </c:pt>
                      <c:pt idx="2613">
                        <c:v>2629.2683900000002</c:v>
                      </c:pt>
                      <c:pt idx="2614">
                        <c:v>2630.2813540000002</c:v>
                      </c:pt>
                      <c:pt idx="2615">
                        <c:v>2631.284502</c:v>
                      </c:pt>
                      <c:pt idx="2616">
                        <c:v>2632.30026</c:v>
                      </c:pt>
                      <c:pt idx="2617">
                        <c:v>2633.3001180000001</c:v>
                      </c:pt>
                      <c:pt idx="2618">
                        <c:v>2634.3002449999999</c:v>
                      </c:pt>
                      <c:pt idx="2619">
                        <c:v>2635.3121350000001</c:v>
                      </c:pt>
                      <c:pt idx="2620">
                        <c:v>2636.311788</c:v>
                      </c:pt>
                      <c:pt idx="2621">
                        <c:v>2637.3388570000002</c:v>
                      </c:pt>
                      <c:pt idx="2622">
                        <c:v>2638.3556450000001</c:v>
                      </c:pt>
                      <c:pt idx="2623">
                        <c:v>2639.3566150000001</c:v>
                      </c:pt>
                      <c:pt idx="2624">
                        <c:v>2640.345871</c:v>
                      </c:pt>
                      <c:pt idx="2625">
                        <c:v>2641.371177</c:v>
                      </c:pt>
                      <c:pt idx="2626">
                        <c:v>2642.3869009999999</c:v>
                      </c:pt>
                      <c:pt idx="2627">
                        <c:v>2643.4032569999999</c:v>
                      </c:pt>
                      <c:pt idx="2628">
                        <c:v>2644.4036630000001</c:v>
                      </c:pt>
                      <c:pt idx="2629">
                        <c:v>2645.4192090000001</c:v>
                      </c:pt>
                      <c:pt idx="2630">
                        <c:v>2646.4263980000001</c:v>
                      </c:pt>
                      <c:pt idx="2631">
                        <c:v>2647.4276869999999</c:v>
                      </c:pt>
                      <c:pt idx="2632">
                        <c:v>2648.4281689999998</c:v>
                      </c:pt>
                      <c:pt idx="2633">
                        <c:v>2649.428398</c:v>
                      </c:pt>
                      <c:pt idx="2634">
                        <c:v>2650.4206669999999</c:v>
                      </c:pt>
                      <c:pt idx="2635">
                        <c:v>2651.4286310000002</c:v>
                      </c:pt>
                      <c:pt idx="2636">
                        <c:v>2652.420126</c:v>
                      </c:pt>
                      <c:pt idx="2637">
                        <c:v>2653.4200959999998</c:v>
                      </c:pt>
                      <c:pt idx="2638">
                        <c:v>2654.426688</c:v>
                      </c:pt>
                      <c:pt idx="2639">
                        <c:v>2655.424814</c:v>
                      </c:pt>
                      <c:pt idx="2640">
                        <c:v>2656.4347750000002</c:v>
                      </c:pt>
                      <c:pt idx="2641">
                        <c:v>2657.4202310000001</c:v>
                      </c:pt>
                      <c:pt idx="2642">
                        <c:v>2658.4208229999999</c:v>
                      </c:pt>
                      <c:pt idx="2643">
                        <c:v>2659.4220260000002</c:v>
                      </c:pt>
                      <c:pt idx="2644">
                        <c:v>2660.4353729999998</c:v>
                      </c:pt>
                      <c:pt idx="2645">
                        <c:v>2661.463992</c:v>
                      </c:pt>
                      <c:pt idx="2646">
                        <c:v>2662.4667749999999</c:v>
                      </c:pt>
                      <c:pt idx="2647">
                        <c:v>2663.4693430000002</c:v>
                      </c:pt>
                      <c:pt idx="2648">
                        <c:v>2664.4692369999998</c:v>
                      </c:pt>
                      <c:pt idx="2649">
                        <c:v>2665.4720619999998</c:v>
                      </c:pt>
                      <c:pt idx="2650">
                        <c:v>2666.4720259999999</c:v>
                      </c:pt>
                      <c:pt idx="2651">
                        <c:v>2667.4726169999999</c:v>
                      </c:pt>
                      <c:pt idx="2652">
                        <c:v>2668.4882779999998</c:v>
                      </c:pt>
                      <c:pt idx="2653">
                        <c:v>2669.510041</c:v>
                      </c:pt>
                      <c:pt idx="2654">
                        <c:v>2670.5203689999998</c:v>
                      </c:pt>
                      <c:pt idx="2655">
                        <c:v>2671.523944</c:v>
                      </c:pt>
                      <c:pt idx="2656">
                        <c:v>2672.5303950000002</c:v>
                      </c:pt>
                      <c:pt idx="2657">
                        <c:v>2673.5308089999999</c:v>
                      </c:pt>
                      <c:pt idx="2658">
                        <c:v>2674.5521990000002</c:v>
                      </c:pt>
                      <c:pt idx="2659">
                        <c:v>2675.5466099999999</c:v>
                      </c:pt>
                      <c:pt idx="2660">
                        <c:v>2676.5544799999998</c:v>
                      </c:pt>
                      <c:pt idx="2661">
                        <c:v>2677.5543659999998</c:v>
                      </c:pt>
                      <c:pt idx="2662">
                        <c:v>2678.5553150000001</c:v>
                      </c:pt>
                      <c:pt idx="2663">
                        <c:v>2679.556133</c:v>
                      </c:pt>
                      <c:pt idx="2664">
                        <c:v>2680.556478</c:v>
                      </c:pt>
                      <c:pt idx="2665">
                        <c:v>2681.5737749999998</c:v>
                      </c:pt>
                      <c:pt idx="2666">
                        <c:v>2682.586918</c:v>
                      </c:pt>
                      <c:pt idx="2667">
                        <c:v>2683.600336</c:v>
                      </c:pt>
                      <c:pt idx="2668">
                        <c:v>2684.6210160000001</c:v>
                      </c:pt>
                      <c:pt idx="2669">
                        <c:v>2685.6438320000002</c:v>
                      </c:pt>
                      <c:pt idx="2670">
                        <c:v>2686.5493139999999</c:v>
                      </c:pt>
                      <c:pt idx="2671">
                        <c:v>2687.550542</c:v>
                      </c:pt>
                      <c:pt idx="2672">
                        <c:v>2688.5517060000002</c:v>
                      </c:pt>
                      <c:pt idx="2673">
                        <c:v>2689.5571180000002</c:v>
                      </c:pt>
                      <c:pt idx="2674">
                        <c:v>2690.5573450000002</c:v>
                      </c:pt>
                      <c:pt idx="2675">
                        <c:v>2691.5665749999998</c:v>
                      </c:pt>
                      <c:pt idx="2676">
                        <c:v>2692.5736849999998</c:v>
                      </c:pt>
                      <c:pt idx="2677">
                        <c:v>2693.574368</c:v>
                      </c:pt>
                      <c:pt idx="2678">
                        <c:v>2694.5769030000001</c:v>
                      </c:pt>
                      <c:pt idx="2679">
                        <c:v>2695.5837310000002</c:v>
                      </c:pt>
                      <c:pt idx="2680">
                        <c:v>2696.600203</c:v>
                      </c:pt>
                      <c:pt idx="2681">
                        <c:v>2697.610764</c:v>
                      </c:pt>
                      <c:pt idx="2682">
                        <c:v>2698.637209</c:v>
                      </c:pt>
                      <c:pt idx="2683">
                        <c:v>2699.6359889999999</c:v>
                      </c:pt>
                      <c:pt idx="2684">
                        <c:v>2700.6304519999999</c:v>
                      </c:pt>
                      <c:pt idx="2685">
                        <c:v>2701.6351100000002</c:v>
                      </c:pt>
                      <c:pt idx="2686">
                        <c:v>2702.6509500000002</c:v>
                      </c:pt>
                      <c:pt idx="2687">
                        <c:v>2703.6384320000002</c:v>
                      </c:pt>
                      <c:pt idx="2688">
                        <c:v>2704.6538949999999</c:v>
                      </c:pt>
                      <c:pt idx="2689">
                        <c:v>2705.6767180000002</c:v>
                      </c:pt>
                      <c:pt idx="2690">
                        <c:v>2706.6766830000001</c:v>
                      </c:pt>
                      <c:pt idx="2691">
                        <c:v>2707.676383</c:v>
                      </c:pt>
                      <c:pt idx="2692">
                        <c:v>2708.693338</c:v>
                      </c:pt>
                      <c:pt idx="2693">
                        <c:v>2709.685563</c:v>
                      </c:pt>
                      <c:pt idx="2694">
                        <c:v>2710.689993</c:v>
                      </c:pt>
                      <c:pt idx="2695">
                        <c:v>2711.7027189999999</c:v>
                      </c:pt>
                      <c:pt idx="2696">
                        <c:v>2712.706404</c:v>
                      </c:pt>
                      <c:pt idx="2697">
                        <c:v>2713.719435</c:v>
                      </c:pt>
                      <c:pt idx="2698">
                        <c:v>2714.7359150000002</c:v>
                      </c:pt>
                      <c:pt idx="2699">
                        <c:v>2715.7511869999998</c:v>
                      </c:pt>
                      <c:pt idx="2700">
                        <c:v>2716.7665809999999</c:v>
                      </c:pt>
                      <c:pt idx="2701">
                        <c:v>2717.7746619999998</c:v>
                      </c:pt>
                      <c:pt idx="2702">
                        <c:v>2718.774821</c:v>
                      </c:pt>
                      <c:pt idx="2703">
                        <c:v>2719.7761970000001</c:v>
                      </c:pt>
                      <c:pt idx="2704">
                        <c:v>2720.7769039999998</c:v>
                      </c:pt>
                      <c:pt idx="2705">
                        <c:v>2721.7704589999998</c:v>
                      </c:pt>
                      <c:pt idx="2706">
                        <c:v>2722.7808209999998</c:v>
                      </c:pt>
                      <c:pt idx="2707">
                        <c:v>2723.80269</c:v>
                      </c:pt>
                      <c:pt idx="2708">
                        <c:v>2724.801187</c:v>
                      </c:pt>
                      <c:pt idx="2709">
                        <c:v>2725.8021680000002</c:v>
                      </c:pt>
                      <c:pt idx="2710">
                        <c:v>2726.8036320000001</c:v>
                      </c:pt>
                      <c:pt idx="2711">
                        <c:v>2727.8037370000002</c:v>
                      </c:pt>
                      <c:pt idx="2712">
                        <c:v>2728.8033759999998</c:v>
                      </c:pt>
                      <c:pt idx="2713">
                        <c:v>2729.8097670000002</c:v>
                      </c:pt>
                      <c:pt idx="2714">
                        <c:v>2730.8164929999998</c:v>
                      </c:pt>
                      <c:pt idx="2715">
                        <c:v>2731.8319820000002</c:v>
                      </c:pt>
                      <c:pt idx="2716">
                        <c:v>2732.844904</c:v>
                      </c:pt>
                      <c:pt idx="2717">
                        <c:v>2733.8653089999998</c:v>
                      </c:pt>
                      <c:pt idx="2718">
                        <c:v>2734.8814160000002</c:v>
                      </c:pt>
                      <c:pt idx="2719">
                        <c:v>2735.8883679999999</c:v>
                      </c:pt>
                      <c:pt idx="2720">
                        <c:v>2736.8982559999999</c:v>
                      </c:pt>
                      <c:pt idx="2721">
                        <c:v>2737.8972429999999</c:v>
                      </c:pt>
                      <c:pt idx="2722">
                        <c:v>2738.8940619999998</c:v>
                      </c:pt>
                      <c:pt idx="2723">
                        <c:v>2739.894839</c:v>
                      </c:pt>
                      <c:pt idx="2724">
                        <c:v>2740.898991</c:v>
                      </c:pt>
                      <c:pt idx="2725">
                        <c:v>2741.8975190000001</c:v>
                      </c:pt>
                      <c:pt idx="2726">
                        <c:v>2742.9108500000002</c:v>
                      </c:pt>
                      <c:pt idx="2727">
                        <c:v>2743.9118100000001</c:v>
                      </c:pt>
                      <c:pt idx="2728">
                        <c:v>2744.9279059999999</c:v>
                      </c:pt>
                      <c:pt idx="2729">
                        <c:v>2745.9332880000002</c:v>
                      </c:pt>
                      <c:pt idx="2730">
                        <c:v>2746.9395290000002</c:v>
                      </c:pt>
                      <c:pt idx="2731">
                        <c:v>2747.9657510000002</c:v>
                      </c:pt>
                      <c:pt idx="2732">
                        <c:v>2748.9814160000001</c:v>
                      </c:pt>
                      <c:pt idx="2733">
                        <c:v>2749.9818460000001</c:v>
                      </c:pt>
                      <c:pt idx="2734">
                        <c:v>2750.9928960000002</c:v>
                      </c:pt>
                      <c:pt idx="2735">
                        <c:v>2752.0108650000002</c:v>
                      </c:pt>
                      <c:pt idx="2736">
                        <c:v>2753.0270700000001</c:v>
                      </c:pt>
                      <c:pt idx="2737">
                        <c:v>2754.042931</c:v>
                      </c:pt>
                      <c:pt idx="2738">
                        <c:v>2755.044359</c:v>
                      </c:pt>
                      <c:pt idx="2739">
                        <c:v>2756.0441380000002</c:v>
                      </c:pt>
                      <c:pt idx="2740">
                        <c:v>2757.0601270000002</c:v>
                      </c:pt>
                      <c:pt idx="2741">
                        <c:v>2758.0739480000002</c:v>
                      </c:pt>
                      <c:pt idx="2742">
                        <c:v>2759.0861380000001</c:v>
                      </c:pt>
                      <c:pt idx="2743">
                        <c:v>2760.102594</c:v>
                      </c:pt>
                      <c:pt idx="2744">
                        <c:v>2761.116274</c:v>
                      </c:pt>
                      <c:pt idx="2745">
                        <c:v>2762.1321680000001</c:v>
                      </c:pt>
                      <c:pt idx="2746">
                        <c:v>2763.1479410000002</c:v>
                      </c:pt>
                      <c:pt idx="2747">
                        <c:v>2764.157338</c:v>
                      </c:pt>
                      <c:pt idx="2748">
                        <c:v>2765.1728119999998</c:v>
                      </c:pt>
                      <c:pt idx="2749">
                        <c:v>2766.179545</c:v>
                      </c:pt>
                      <c:pt idx="2750">
                        <c:v>2767.1792460000001</c:v>
                      </c:pt>
                      <c:pt idx="2751">
                        <c:v>2768.1705240000001</c:v>
                      </c:pt>
                      <c:pt idx="2752">
                        <c:v>2769.178629</c:v>
                      </c:pt>
                      <c:pt idx="2753">
                        <c:v>2770.1702530000002</c:v>
                      </c:pt>
                      <c:pt idx="2754">
                        <c:v>2771.1701549999998</c:v>
                      </c:pt>
                      <c:pt idx="2755">
                        <c:v>2772.1792690000002</c:v>
                      </c:pt>
                      <c:pt idx="2756">
                        <c:v>2773.1692160000002</c:v>
                      </c:pt>
                      <c:pt idx="2757">
                        <c:v>2774.169875</c:v>
                      </c:pt>
                      <c:pt idx="2758">
                        <c:v>2775.174074</c:v>
                      </c:pt>
                      <c:pt idx="2759">
                        <c:v>2776.1746039999998</c:v>
                      </c:pt>
                      <c:pt idx="2760">
                        <c:v>2777.1916860000001</c:v>
                      </c:pt>
                      <c:pt idx="2761">
                        <c:v>2778.198183</c:v>
                      </c:pt>
                      <c:pt idx="2762">
                        <c:v>2779.2107350000001</c:v>
                      </c:pt>
                      <c:pt idx="2763">
                        <c:v>2780.2263910000001</c:v>
                      </c:pt>
                      <c:pt idx="2764">
                        <c:v>2781.2474520000001</c:v>
                      </c:pt>
                      <c:pt idx="2765">
                        <c:v>2782.2651369999999</c:v>
                      </c:pt>
                      <c:pt idx="2766">
                        <c:v>2783.2783850000001</c:v>
                      </c:pt>
                      <c:pt idx="2767">
                        <c:v>2784.289252</c:v>
                      </c:pt>
                      <c:pt idx="2768">
                        <c:v>2785.3104250000001</c:v>
                      </c:pt>
                      <c:pt idx="2769">
                        <c:v>2786.326955</c:v>
                      </c:pt>
                      <c:pt idx="2770">
                        <c:v>2787.3436029999998</c:v>
                      </c:pt>
                      <c:pt idx="2771">
                        <c:v>2788.371537</c:v>
                      </c:pt>
                      <c:pt idx="2772">
                        <c:v>2789.3775529999998</c:v>
                      </c:pt>
                      <c:pt idx="2773">
                        <c:v>2790.394272</c:v>
                      </c:pt>
                      <c:pt idx="2774">
                        <c:v>2791.4214270000002</c:v>
                      </c:pt>
                      <c:pt idx="2775">
                        <c:v>2792.4181709999998</c:v>
                      </c:pt>
                      <c:pt idx="2776">
                        <c:v>2793.450437</c:v>
                      </c:pt>
                      <c:pt idx="2777">
                        <c:v>2794.4503129999998</c:v>
                      </c:pt>
                      <c:pt idx="2778">
                        <c:v>2795.453438</c:v>
                      </c:pt>
                      <c:pt idx="2779">
                        <c:v>2796.4673889999999</c:v>
                      </c:pt>
                      <c:pt idx="2780">
                        <c:v>2797.5043209999999</c:v>
                      </c:pt>
                      <c:pt idx="2781">
                        <c:v>2798.5169070000002</c:v>
                      </c:pt>
                      <c:pt idx="2782">
                        <c:v>2799.4342409999999</c:v>
                      </c:pt>
                      <c:pt idx="2783">
                        <c:v>2800.426453</c:v>
                      </c:pt>
                      <c:pt idx="2784">
                        <c:v>2801.4273400000002</c:v>
                      </c:pt>
                      <c:pt idx="2785">
                        <c:v>2802.4273579999999</c:v>
                      </c:pt>
                      <c:pt idx="2786">
                        <c:v>2803.4282950000002</c:v>
                      </c:pt>
                      <c:pt idx="2787">
                        <c:v>2804.4442840000002</c:v>
                      </c:pt>
                      <c:pt idx="2788">
                        <c:v>2805.4403090000001</c:v>
                      </c:pt>
                      <c:pt idx="2789">
                        <c:v>2806.4603860000002</c:v>
                      </c:pt>
                      <c:pt idx="2790">
                        <c:v>2807.47714</c:v>
                      </c:pt>
                      <c:pt idx="2791">
                        <c:v>2808.489865</c:v>
                      </c:pt>
                      <c:pt idx="2792">
                        <c:v>2809.491078</c:v>
                      </c:pt>
                      <c:pt idx="2793">
                        <c:v>2810.5067370000002</c:v>
                      </c:pt>
                      <c:pt idx="2794">
                        <c:v>2811.5068930000002</c:v>
                      </c:pt>
                      <c:pt idx="2795">
                        <c:v>2812.5232839999999</c:v>
                      </c:pt>
                      <c:pt idx="2796">
                        <c:v>2813.5286919999999</c:v>
                      </c:pt>
                      <c:pt idx="2797">
                        <c:v>2814.533097</c:v>
                      </c:pt>
                      <c:pt idx="2798">
                        <c:v>2815.5485640000002</c:v>
                      </c:pt>
                      <c:pt idx="2799">
                        <c:v>2816.5472730000001</c:v>
                      </c:pt>
                      <c:pt idx="2800">
                        <c:v>2817.5467370000001</c:v>
                      </c:pt>
                      <c:pt idx="2801">
                        <c:v>2818.5443580000001</c:v>
                      </c:pt>
                      <c:pt idx="2802">
                        <c:v>2819.5489819999998</c:v>
                      </c:pt>
                      <c:pt idx="2803">
                        <c:v>2820.564891</c:v>
                      </c:pt>
                      <c:pt idx="2804">
                        <c:v>2821.5692749999998</c:v>
                      </c:pt>
                      <c:pt idx="2805">
                        <c:v>2822.5694039999998</c:v>
                      </c:pt>
                      <c:pt idx="2806">
                        <c:v>2823.5763029999998</c:v>
                      </c:pt>
                      <c:pt idx="2807">
                        <c:v>2824.5923240000002</c:v>
                      </c:pt>
                      <c:pt idx="2808">
                        <c:v>2825.6197010000001</c:v>
                      </c:pt>
                      <c:pt idx="2809">
                        <c:v>2826.6263309999999</c:v>
                      </c:pt>
                      <c:pt idx="2810">
                        <c:v>2827.6508739999999</c:v>
                      </c:pt>
                      <c:pt idx="2811">
                        <c:v>2828.657393</c:v>
                      </c:pt>
                      <c:pt idx="2812">
                        <c:v>2829.6579510000001</c:v>
                      </c:pt>
                      <c:pt idx="2813">
                        <c:v>2830.6739259999999</c:v>
                      </c:pt>
                      <c:pt idx="2814">
                        <c:v>2831.675483</c:v>
                      </c:pt>
                      <c:pt idx="2815">
                        <c:v>2832.6765519999999</c:v>
                      </c:pt>
                      <c:pt idx="2816">
                        <c:v>2833.677745</c:v>
                      </c:pt>
                      <c:pt idx="2817">
                        <c:v>2834.67904</c:v>
                      </c:pt>
                      <c:pt idx="2818">
                        <c:v>2835.6791189999999</c:v>
                      </c:pt>
                      <c:pt idx="2819">
                        <c:v>2836.6797780000002</c:v>
                      </c:pt>
                      <c:pt idx="2820">
                        <c:v>2837.6955459999999</c:v>
                      </c:pt>
                      <c:pt idx="2821">
                        <c:v>2838.7116780000001</c:v>
                      </c:pt>
                      <c:pt idx="2822">
                        <c:v>2839.7125150000002</c:v>
                      </c:pt>
                      <c:pt idx="2823">
                        <c:v>2840.7286300000001</c:v>
                      </c:pt>
                      <c:pt idx="2824">
                        <c:v>2841.7206070000002</c:v>
                      </c:pt>
                      <c:pt idx="2825">
                        <c:v>2842.7217289999999</c:v>
                      </c:pt>
                      <c:pt idx="2826">
                        <c:v>2843.7379000000001</c:v>
                      </c:pt>
                      <c:pt idx="2827">
                        <c:v>2844.7536749999999</c:v>
                      </c:pt>
                      <c:pt idx="2828">
                        <c:v>2845.7705959999998</c:v>
                      </c:pt>
                      <c:pt idx="2829">
                        <c:v>2846.772559</c:v>
                      </c:pt>
                      <c:pt idx="2830">
                        <c:v>2847.7726160000002</c:v>
                      </c:pt>
                      <c:pt idx="2831">
                        <c:v>2848.7641859999999</c:v>
                      </c:pt>
                      <c:pt idx="2832">
                        <c:v>2849.7834859999998</c:v>
                      </c:pt>
                      <c:pt idx="2833">
                        <c:v>2850.799716</c:v>
                      </c:pt>
                      <c:pt idx="2834">
                        <c:v>2851.8043640000001</c:v>
                      </c:pt>
                      <c:pt idx="2835">
                        <c:v>2852.8208100000002</c:v>
                      </c:pt>
                      <c:pt idx="2836">
                        <c:v>2853.8367229999999</c:v>
                      </c:pt>
                      <c:pt idx="2837">
                        <c:v>2854.8468499999999</c:v>
                      </c:pt>
                      <c:pt idx="2838">
                        <c:v>2855.863879</c:v>
                      </c:pt>
                      <c:pt idx="2839">
                        <c:v>2856.8798660000002</c:v>
                      </c:pt>
                      <c:pt idx="2840">
                        <c:v>2857.8958560000001</c:v>
                      </c:pt>
                      <c:pt idx="2841">
                        <c:v>2858.9007150000002</c:v>
                      </c:pt>
                      <c:pt idx="2842">
                        <c:v>2859.890292</c:v>
                      </c:pt>
                      <c:pt idx="2843">
                        <c:v>2860.8900840000001</c:v>
                      </c:pt>
                      <c:pt idx="2844">
                        <c:v>2861.8905110000001</c:v>
                      </c:pt>
                      <c:pt idx="2845">
                        <c:v>2862.9188249999997</c:v>
                      </c:pt>
                      <c:pt idx="2846">
                        <c:v>2863.9214110000003</c:v>
                      </c:pt>
                      <c:pt idx="2847">
                        <c:v>2864.9252980000001</c:v>
                      </c:pt>
                      <c:pt idx="2848">
                        <c:v>2865.9261070000002</c:v>
                      </c:pt>
                      <c:pt idx="2849">
                        <c:v>2866.9265139999998</c:v>
                      </c:pt>
                      <c:pt idx="2850">
                        <c:v>2867.9191529999998</c:v>
                      </c:pt>
                      <c:pt idx="2851">
                        <c:v>2868.9195769999997</c:v>
                      </c:pt>
                      <c:pt idx="2852">
                        <c:v>2869.9197629999999</c:v>
                      </c:pt>
                      <c:pt idx="2853">
                        <c:v>2870.9243530000003</c:v>
                      </c:pt>
                      <c:pt idx="2854">
                        <c:v>2871.9382990000004</c:v>
                      </c:pt>
                      <c:pt idx="2855">
                        <c:v>2872.9636270000001</c:v>
                      </c:pt>
                      <c:pt idx="2856">
                        <c:v>2873.9787470000001</c:v>
                      </c:pt>
                      <c:pt idx="2857">
                        <c:v>2874.9983160000002</c:v>
                      </c:pt>
                      <c:pt idx="2858">
                        <c:v>2875.9964760000003</c:v>
                      </c:pt>
                      <c:pt idx="2859">
                        <c:v>2877.0124310000001</c:v>
                      </c:pt>
                      <c:pt idx="2860">
                        <c:v>2878.0126950000003</c:v>
                      </c:pt>
                      <c:pt idx="2861">
                        <c:v>2878.9218129999999</c:v>
                      </c:pt>
                      <c:pt idx="2862">
                        <c:v>2879.944657</c:v>
                      </c:pt>
                      <c:pt idx="2863">
                        <c:v>2880.9486749999996</c:v>
                      </c:pt>
                      <c:pt idx="2864">
                        <c:v>2881.9447460000001</c:v>
                      </c:pt>
                      <c:pt idx="2865">
                        <c:v>2882.945721</c:v>
                      </c:pt>
                      <c:pt idx="2866">
                        <c:v>2883.9547190000003</c:v>
                      </c:pt>
                      <c:pt idx="2867">
                        <c:v>2884.9772389999998</c:v>
                      </c:pt>
                      <c:pt idx="2868">
                        <c:v>2885.9820870000003</c:v>
                      </c:pt>
                      <c:pt idx="2869">
                        <c:v>2886.9833639999997</c:v>
                      </c:pt>
                      <c:pt idx="2870">
                        <c:v>2887.9847849999996</c:v>
                      </c:pt>
                      <c:pt idx="2871">
                        <c:v>2888.9922790000001</c:v>
                      </c:pt>
                      <c:pt idx="2872">
                        <c:v>2889.9931610000003</c:v>
                      </c:pt>
                      <c:pt idx="2873">
                        <c:v>2891.0095099999999</c:v>
                      </c:pt>
                      <c:pt idx="2874">
                        <c:v>2892.0135849999997</c:v>
                      </c:pt>
                      <c:pt idx="2875">
                        <c:v>2893.0204199999998</c:v>
                      </c:pt>
                      <c:pt idx="2876">
                        <c:v>2894.021804</c:v>
                      </c:pt>
                      <c:pt idx="2877">
                        <c:v>2895.0371889999997</c:v>
                      </c:pt>
                      <c:pt idx="2878">
                        <c:v>2896.0406670000002</c:v>
                      </c:pt>
                      <c:pt idx="2879">
                        <c:v>2897.0500410000004</c:v>
                      </c:pt>
                      <c:pt idx="2880">
                        <c:v>2898.0566399999998</c:v>
                      </c:pt>
                      <c:pt idx="2881">
                        <c:v>2899.049696</c:v>
                      </c:pt>
                      <c:pt idx="2882">
                        <c:v>2900.0506100000002</c:v>
                      </c:pt>
                      <c:pt idx="2883">
                        <c:v>2901.0504950000004</c:v>
                      </c:pt>
                      <c:pt idx="2884">
                        <c:v>2902.0512429999999</c:v>
                      </c:pt>
                      <c:pt idx="2885">
                        <c:v>2903.052412</c:v>
                      </c:pt>
                      <c:pt idx="2886">
                        <c:v>2904.0529180000003</c:v>
                      </c:pt>
                      <c:pt idx="2887">
                        <c:v>2905.0540090000004</c:v>
                      </c:pt>
                      <c:pt idx="2888">
                        <c:v>2906.0449609999996</c:v>
                      </c:pt>
                      <c:pt idx="2889">
                        <c:v>2907.0466040000001</c:v>
                      </c:pt>
                      <c:pt idx="2890">
                        <c:v>2908.0520630000001</c:v>
                      </c:pt>
                      <c:pt idx="2891">
                        <c:v>2909.0495209999999</c:v>
                      </c:pt>
                      <c:pt idx="2892">
                        <c:v>2910.0498820000003</c:v>
                      </c:pt>
                      <c:pt idx="2893">
                        <c:v>2911.0623580000001</c:v>
                      </c:pt>
                      <c:pt idx="2894">
                        <c:v>2912.0848990000004</c:v>
                      </c:pt>
                      <c:pt idx="2895">
                        <c:v>2913.0996340000002</c:v>
                      </c:pt>
                      <c:pt idx="2896">
                        <c:v>2914.1007609999997</c:v>
                      </c:pt>
                      <c:pt idx="2897">
                        <c:v>2915.0980719999998</c:v>
                      </c:pt>
                      <c:pt idx="2898">
                        <c:v>2916.1168040000002</c:v>
                      </c:pt>
                      <c:pt idx="2899">
                        <c:v>2917.1326499999996</c:v>
                      </c:pt>
                      <c:pt idx="2900">
                        <c:v>2918.1480899999997</c:v>
                      </c:pt>
                      <c:pt idx="2901">
                        <c:v>2919.1636779999999</c:v>
                      </c:pt>
                      <c:pt idx="2902">
                        <c:v>2920.1799600000004</c:v>
                      </c:pt>
                      <c:pt idx="2903">
                        <c:v>2921.1948890000003</c:v>
                      </c:pt>
                      <c:pt idx="2904">
                        <c:v>2922.2109559999999</c:v>
                      </c:pt>
                      <c:pt idx="2905">
                        <c:v>2923.2262920000003</c:v>
                      </c:pt>
                      <c:pt idx="2906">
                        <c:v>2924.2416080000003</c:v>
                      </c:pt>
                      <c:pt idx="2907">
                        <c:v>2925.2572129999999</c:v>
                      </c:pt>
                      <c:pt idx="2908">
                        <c:v>2926.2737340000003</c:v>
                      </c:pt>
                      <c:pt idx="2909">
                        <c:v>2927.2744890000004</c:v>
                      </c:pt>
                      <c:pt idx="2910">
                        <c:v>2928.2905760000003</c:v>
                      </c:pt>
                      <c:pt idx="2911">
                        <c:v>2929.3060590000005</c:v>
                      </c:pt>
                      <c:pt idx="2912">
                        <c:v>2930.2972589999999</c:v>
                      </c:pt>
                      <c:pt idx="2913">
                        <c:v>2931.2977190000001</c:v>
                      </c:pt>
                      <c:pt idx="2914">
                        <c:v>2932.2955840000004</c:v>
                      </c:pt>
                      <c:pt idx="2915">
                        <c:v>2933.2961290000003</c:v>
                      </c:pt>
                      <c:pt idx="2916">
                        <c:v>2934.2944799999996</c:v>
                      </c:pt>
                      <c:pt idx="2917">
                        <c:v>2935.3109780000004</c:v>
                      </c:pt>
                      <c:pt idx="2918">
                        <c:v>2936.3278909999999</c:v>
                      </c:pt>
                      <c:pt idx="2919">
                        <c:v>2937.3279320000001</c:v>
                      </c:pt>
                      <c:pt idx="2920">
                        <c:v>2938.3468290000001</c:v>
                      </c:pt>
                      <c:pt idx="2921">
                        <c:v>2939.3442459999997</c:v>
                      </c:pt>
                      <c:pt idx="2922">
                        <c:v>2940.3607849999999</c:v>
                      </c:pt>
                      <c:pt idx="2923">
                        <c:v>2941.3738320000002</c:v>
                      </c:pt>
                      <c:pt idx="2924">
                        <c:v>2942.3957380000002</c:v>
                      </c:pt>
                      <c:pt idx="2925">
                        <c:v>2943.3881199999996</c:v>
                      </c:pt>
                      <c:pt idx="2926">
                        <c:v>2944.3960310000002</c:v>
                      </c:pt>
                      <c:pt idx="2927">
                        <c:v>2945.396307</c:v>
                      </c:pt>
                      <c:pt idx="2928">
                        <c:v>2946.4128950000004</c:v>
                      </c:pt>
                      <c:pt idx="2929">
                        <c:v>2947.4191739999997</c:v>
                      </c:pt>
                      <c:pt idx="2930">
                        <c:v>2948.4075919999996</c:v>
                      </c:pt>
                      <c:pt idx="2931">
                        <c:v>2949.4296679999998</c:v>
                      </c:pt>
                      <c:pt idx="2932">
                        <c:v>2950.43001</c:v>
                      </c:pt>
                      <c:pt idx="2933">
                        <c:v>2951.4218350000001</c:v>
                      </c:pt>
                      <c:pt idx="2934">
                        <c:v>2952.4315669999996</c:v>
                      </c:pt>
                      <c:pt idx="2935">
                        <c:v>2953.4260370000002</c:v>
                      </c:pt>
                      <c:pt idx="2936">
                        <c:v>2954.4343829999998</c:v>
                      </c:pt>
                      <c:pt idx="2937">
                        <c:v>2955.4319910000004</c:v>
                      </c:pt>
                      <c:pt idx="2938">
                        <c:v>2956.424215</c:v>
                      </c:pt>
                      <c:pt idx="2939">
                        <c:v>2957.4386379999996</c:v>
                      </c:pt>
                      <c:pt idx="2940">
                        <c:v>2958.4550520000003</c:v>
                      </c:pt>
                      <c:pt idx="2941">
                        <c:v>2959.4658419999996</c:v>
                      </c:pt>
                      <c:pt idx="2942">
                        <c:v>2960.47066</c:v>
                      </c:pt>
                      <c:pt idx="2943">
                        <c:v>2961.4701050000003</c:v>
                      </c:pt>
                      <c:pt idx="2944">
                        <c:v>2962.4712589999999</c:v>
                      </c:pt>
                      <c:pt idx="2945">
                        <c:v>2963.4692880000002</c:v>
                      </c:pt>
                      <c:pt idx="2946">
                        <c:v>2964.4704220000003</c:v>
                      </c:pt>
                      <c:pt idx="2947">
                        <c:v>2965.4817039999998</c:v>
                      </c:pt>
                      <c:pt idx="2948">
                        <c:v>2966.4977079999999</c:v>
                      </c:pt>
                      <c:pt idx="2949">
                        <c:v>2967.5061820000001</c:v>
                      </c:pt>
                      <c:pt idx="2950">
                        <c:v>2968.5254029999996</c:v>
                      </c:pt>
                      <c:pt idx="2951">
                        <c:v>2969.5430859999997</c:v>
                      </c:pt>
                      <c:pt idx="2952">
                        <c:v>2970.5409069999996</c:v>
                      </c:pt>
                      <c:pt idx="2953">
                        <c:v>2971.5566879999997</c:v>
                      </c:pt>
                      <c:pt idx="2954">
                        <c:v>2972.5606879999996</c:v>
                      </c:pt>
                      <c:pt idx="2955">
                        <c:v>2973.5763420000003</c:v>
                      </c:pt>
                      <c:pt idx="2956">
                        <c:v>2974.5908669999999</c:v>
                      </c:pt>
                      <c:pt idx="2957">
                        <c:v>2975.59969</c:v>
                      </c:pt>
                      <c:pt idx="2958">
                        <c:v>2976.5947159999996</c:v>
                      </c:pt>
                      <c:pt idx="2959">
                        <c:v>2977.6067169999997</c:v>
                      </c:pt>
                      <c:pt idx="2960">
                        <c:v>2978.6096639999996</c:v>
                      </c:pt>
                      <c:pt idx="2961">
                        <c:v>2979.6240909999997</c:v>
                      </c:pt>
                      <c:pt idx="2962">
                        <c:v>2980.627074</c:v>
                      </c:pt>
                      <c:pt idx="2963">
                        <c:v>2981.6433120000002</c:v>
                      </c:pt>
                      <c:pt idx="2964">
                        <c:v>2982.6590809999998</c:v>
                      </c:pt>
                      <c:pt idx="2965">
                        <c:v>2983.682836</c:v>
                      </c:pt>
                      <c:pt idx="2966">
                        <c:v>2984.6800990000002</c:v>
                      </c:pt>
                      <c:pt idx="2967">
                        <c:v>2985.6803470000004</c:v>
                      </c:pt>
                      <c:pt idx="2968">
                        <c:v>2986.6844790000005</c:v>
                      </c:pt>
                      <c:pt idx="2969">
                        <c:v>2987.7002339999999</c:v>
                      </c:pt>
                      <c:pt idx="2970">
                        <c:v>2988.7218659999999</c:v>
                      </c:pt>
                      <c:pt idx="2971">
                        <c:v>2989.7379730000002</c:v>
                      </c:pt>
                      <c:pt idx="2972">
                        <c:v>2990.7578750000002</c:v>
                      </c:pt>
                      <c:pt idx="2973">
                        <c:v>2991.669895</c:v>
                      </c:pt>
                      <c:pt idx="2974">
                        <c:v>2992.6734239999996</c:v>
                      </c:pt>
                      <c:pt idx="2975">
                        <c:v>2993.6806420000003</c:v>
                      </c:pt>
                      <c:pt idx="2976">
                        <c:v>2994.6875040000004</c:v>
                      </c:pt>
                      <c:pt idx="2977">
                        <c:v>2995.6886089999998</c:v>
                      </c:pt>
                      <c:pt idx="2978">
                        <c:v>2996.6891699999996</c:v>
                      </c:pt>
                      <c:pt idx="2979">
                        <c:v>2997.6974989999999</c:v>
                      </c:pt>
                      <c:pt idx="2980">
                        <c:v>2998.698832</c:v>
                      </c:pt>
                      <c:pt idx="2981">
                        <c:v>2999.6997529999999</c:v>
                      </c:pt>
                      <c:pt idx="2982">
                        <c:v>3000.6850450000002</c:v>
                      </c:pt>
                      <c:pt idx="2983">
                        <c:v>3001.6969609999996</c:v>
                      </c:pt>
                      <c:pt idx="2984">
                        <c:v>3002.6967949999998</c:v>
                      </c:pt>
                      <c:pt idx="2985">
                        <c:v>3003.6971229999999</c:v>
                      </c:pt>
                      <c:pt idx="2986">
                        <c:v>3004.7127829999999</c:v>
                      </c:pt>
                      <c:pt idx="2987">
                        <c:v>3005.7281199999998</c:v>
                      </c:pt>
                      <c:pt idx="2988">
                        <c:v>3006.7359109999998</c:v>
                      </c:pt>
                      <c:pt idx="2989">
                        <c:v>3007.7540250000002</c:v>
                      </c:pt>
                      <c:pt idx="2990">
                        <c:v>3008.7697150000004</c:v>
                      </c:pt>
                      <c:pt idx="2991">
                        <c:v>3009.7697909999997</c:v>
                      </c:pt>
                      <c:pt idx="2992">
                        <c:v>3010.7859619999999</c:v>
                      </c:pt>
                      <c:pt idx="2993">
                        <c:v>3011.8031129999999</c:v>
                      </c:pt>
                      <c:pt idx="2994">
                        <c:v>3012.7973620000002</c:v>
                      </c:pt>
                      <c:pt idx="2995">
                        <c:v>3013.8040220000003</c:v>
                      </c:pt>
                      <c:pt idx="2996">
                        <c:v>3014.8015489999998</c:v>
                      </c:pt>
                      <c:pt idx="2997">
                        <c:v>3015.8015029999997</c:v>
                      </c:pt>
                      <c:pt idx="2998">
                        <c:v>3016.7956279999999</c:v>
                      </c:pt>
                      <c:pt idx="2999">
                        <c:v>3017.7972149999996</c:v>
                      </c:pt>
                      <c:pt idx="3000">
                        <c:v>3018.7991840000004</c:v>
                      </c:pt>
                      <c:pt idx="3001">
                        <c:v>3019.8070049999997</c:v>
                      </c:pt>
                      <c:pt idx="3002">
                        <c:v>3020.7993610000003</c:v>
                      </c:pt>
                      <c:pt idx="3003">
                        <c:v>3021.8155059999999</c:v>
                      </c:pt>
                      <c:pt idx="3004">
                        <c:v>3022.8150809999997</c:v>
                      </c:pt>
                      <c:pt idx="3005">
                        <c:v>3023.8288640000001</c:v>
                      </c:pt>
                      <c:pt idx="3006">
                        <c:v>3024.8318680000002</c:v>
                      </c:pt>
                      <c:pt idx="3007">
                        <c:v>3025.8327799999997</c:v>
                      </c:pt>
                      <c:pt idx="3008">
                        <c:v>3026.8473480000002</c:v>
                      </c:pt>
                      <c:pt idx="3009">
                        <c:v>3027.8551740000003</c:v>
                      </c:pt>
                      <c:pt idx="3010">
                        <c:v>3028.8505150000001</c:v>
                      </c:pt>
                      <c:pt idx="3011">
                        <c:v>3029.8477650000004</c:v>
                      </c:pt>
                      <c:pt idx="3012">
                        <c:v>3030.8424189999996</c:v>
                      </c:pt>
                      <c:pt idx="3013">
                        <c:v>3031.8506749999997</c:v>
                      </c:pt>
                      <c:pt idx="3014">
                        <c:v>3032.8587729999999</c:v>
                      </c:pt>
                      <c:pt idx="3015">
                        <c:v>3033.8820919999998</c:v>
                      </c:pt>
                      <c:pt idx="3016">
                        <c:v>3034.8920980000003</c:v>
                      </c:pt>
                      <c:pt idx="3017">
                        <c:v>3035.9161489999997</c:v>
                      </c:pt>
                      <c:pt idx="3018">
                        <c:v>3036.9293809999999</c:v>
                      </c:pt>
                      <c:pt idx="3019">
                        <c:v>3037.9228750000002</c:v>
                      </c:pt>
                      <c:pt idx="3020">
                        <c:v>3038.9268860000002</c:v>
                      </c:pt>
                      <c:pt idx="3021">
                        <c:v>3039.9191330000003</c:v>
                      </c:pt>
                      <c:pt idx="3022">
                        <c:v>3040.9341130000003</c:v>
                      </c:pt>
                      <c:pt idx="3023">
                        <c:v>3041.9670759999999</c:v>
                      </c:pt>
                      <c:pt idx="3024">
                        <c:v>3042.9848629999997</c:v>
                      </c:pt>
                      <c:pt idx="3025">
                        <c:v>3044.015703</c:v>
                      </c:pt>
                      <c:pt idx="3026">
                        <c:v>3044.9991360000004</c:v>
                      </c:pt>
                      <c:pt idx="3027">
                        <c:v>3046.012616</c:v>
                      </c:pt>
                      <c:pt idx="3028">
                        <c:v>3046.9295840000004</c:v>
                      </c:pt>
                      <c:pt idx="3029">
                        <c:v>3047.920709</c:v>
                      </c:pt>
                      <c:pt idx="3030">
                        <c:v>3048.9322590000002</c:v>
                      </c:pt>
                      <c:pt idx="3031">
                        <c:v>3049.9234159999996</c:v>
                      </c:pt>
                      <c:pt idx="3032">
                        <c:v>3050.9243729999998</c:v>
                      </c:pt>
                      <c:pt idx="3033">
                        <c:v>3051.9387560000005</c:v>
                      </c:pt>
                      <c:pt idx="3034">
                        <c:v>3052.9611070000001</c:v>
                      </c:pt>
                      <c:pt idx="3035">
                        <c:v>3053.9772389999998</c:v>
                      </c:pt>
                      <c:pt idx="3036">
                        <c:v>3054.977621</c:v>
                      </c:pt>
                      <c:pt idx="3037">
                        <c:v>3055.9776350000002</c:v>
                      </c:pt>
                      <c:pt idx="3038">
                        <c:v>3056.9904990000005</c:v>
                      </c:pt>
                      <c:pt idx="3039">
                        <c:v>3058.0014140000003</c:v>
                      </c:pt>
                      <c:pt idx="3040">
                        <c:v>3059.0086810000003</c:v>
                      </c:pt>
                      <c:pt idx="3041">
                        <c:v>3060.0092889999996</c:v>
                      </c:pt>
                      <c:pt idx="3042">
                        <c:v>3061.0040220000001</c:v>
                      </c:pt>
                      <c:pt idx="3043">
                        <c:v>3062.0269060000001</c:v>
                      </c:pt>
                      <c:pt idx="3044">
                        <c:v>3063.0404010000002</c:v>
                      </c:pt>
                      <c:pt idx="3045">
                        <c:v>3064.0381189999998</c:v>
                      </c:pt>
                      <c:pt idx="3046">
                        <c:v>3065.0578480000004</c:v>
                      </c:pt>
                      <c:pt idx="3047">
                        <c:v>3066.0497429999996</c:v>
                      </c:pt>
                      <c:pt idx="3048">
                        <c:v>3067.049704</c:v>
                      </c:pt>
                      <c:pt idx="3049">
                        <c:v>3068.0743279999997</c:v>
                      </c:pt>
                      <c:pt idx="3050">
                        <c:v>3069.0896190000003</c:v>
                      </c:pt>
                      <c:pt idx="3051">
                        <c:v>3070.105971</c:v>
                      </c:pt>
                      <c:pt idx="3052">
                        <c:v>3071.1098099999999</c:v>
                      </c:pt>
                      <c:pt idx="3053">
                        <c:v>3072.1100740000002</c:v>
                      </c:pt>
                      <c:pt idx="3054">
                        <c:v>3073.1102250000004</c:v>
                      </c:pt>
                      <c:pt idx="3055">
                        <c:v>3074.1132589999997</c:v>
                      </c:pt>
                      <c:pt idx="3056">
                        <c:v>3075.1071030000003</c:v>
                      </c:pt>
                      <c:pt idx="3057">
                        <c:v>3076.1073930000002</c:v>
                      </c:pt>
                      <c:pt idx="3058">
                        <c:v>3077.107395</c:v>
                      </c:pt>
                      <c:pt idx="3059">
                        <c:v>3078.1232490000002</c:v>
                      </c:pt>
                      <c:pt idx="3060">
                        <c:v>3079.1456660000003</c:v>
                      </c:pt>
                      <c:pt idx="3061">
                        <c:v>3080.1469610000004</c:v>
                      </c:pt>
                      <c:pt idx="3062">
                        <c:v>3081.151089</c:v>
                      </c:pt>
                      <c:pt idx="3063">
                        <c:v>3082.1666649999997</c:v>
                      </c:pt>
                      <c:pt idx="3064">
                        <c:v>3083.18282</c:v>
                      </c:pt>
                      <c:pt idx="3065">
                        <c:v>3084.1830840000002</c:v>
                      </c:pt>
                      <c:pt idx="3066">
                        <c:v>3085.1840430000002</c:v>
                      </c:pt>
                      <c:pt idx="3067">
                        <c:v>3086.1757619999998</c:v>
                      </c:pt>
                      <c:pt idx="3068">
                        <c:v>3087.176367</c:v>
                      </c:pt>
                      <c:pt idx="3069">
                        <c:v>3088.1732300000003</c:v>
                      </c:pt>
                      <c:pt idx="3070">
                        <c:v>3089.177385</c:v>
                      </c:pt>
                      <c:pt idx="3071">
                        <c:v>3090.1790979999996</c:v>
                      </c:pt>
                      <c:pt idx="3072">
                        <c:v>3091.1818890000004</c:v>
                      </c:pt>
                      <c:pt idx="3073">
                        <c:v>3092.1832800000002</c:v>
                      </c:pt>
                      <c:pt idx="3074">
                        <c:v>3093.1731110000001</c:v>
                      </c:pt>
                      <c:pt idx="3075">
                        <c:v>3094.1872960000001</c:v>
                      </c:pt>
                      <c:pt idx="3076">
                        <c:v>3095.2006799999999</c:v>
                      </c:pt>
                      <c:pt idx="3077">
                        <c:v>3096.2276579999998</c:v>
                      </c:pt>
                      <c:pt idx="3078">
                        <c:v>3097.2349949999998</c:v>
                      </c:pt>
                      <c:pt idx="3079">
                        <c:v>3098.2440269999997</c:v>
                      </c:pt>
                      <c:pt idx="3080">
                        <c:v>3099.2508509999998</c:v>
                      </c:pt>
                      <c:pt idx="3081">
                        <c:v>3100.2642900000001</c:v>
                      </c:pt>
                      <c:pt idx="3082">
                        <c:v>3101.270853</c:v>
                      </c:pt>
                      <c:pt idx="3083">
                        <c:v>3102.2630600000002</c:v>
                      </c:pt>
                      <c:pt idx="3084">
                        <c:v>3103.2741310000001</c:v>
                      </c:pt>
                      <c:pt idx="3085">
                        <c:v>3104.2807750000002</c:v>
                      </c:pt>
                      <c:pt idx="3086">
                        <c:v>3105.2945060000002</c:v>
                      </c:pt>
                      <c:pt idx="3087">
                        <c:v>3106.2953900000002</c:v>
                      </c:pt>
                      <c:pt idx="3088">
                        <c:v>3107.3149629999998</c:v>
                      </c:pt>
                      <c:pt idx="3089">
                        <c:v>3108.330997</c:v>
                      </c:pt>
                      <c:pt idx="3090">
                        <c:v>3109.343406</c:v>
                      </c:pt>
                      <c:pt idx="3091">
                        <c:v>3110.3408680000002</c:v>
                      </c:pt>
                      <c:pt idx="3092">
                        <c:v>3111.3502070000004</c:v>
                      </c:pt>
                      <c:pt idx="3093">
                        <c:v>3112.3557039999996</c:v>
                      </c:pt>
                      <c:pt idx="3094">
                        <c:v>3113.3414780000003</c:v>
                      </c:pt>
                      <c:pt idx="3095">
                        <c:v>3114.3505210000003</c:v>
                      </c:pt>
                      <c:pt idx="3096">
                        <c:v>3115.3569129999996</c:v>
                      </c:pt>
                      <c:pt idx="3097">
                        <c:v>3116.3747139999996</c:v>
                      </c:pt>
                      <c:pt idx="3098">
                        <c:v>3117.3746499999997</c:v>
                      </c:pt>
                      <c:pt idx="3099">
                        <c:v>3118.3890810000003</c:v>
                      </c:pt>
                      <c:pt idx="3100">
                        <c:v>3119.4023539999998</c:v>
                      </c:pt>
                      <c:pt idx="3101">
                        <c:v>3120.4082250000001</c:v>
                      </c:pt>
                      <c:pt idx="3102">
                        <c:v>3121.4302909999997</c:v>
                      </c:pt>
                      <c:pt idx="3103">
                        <c:v>3122.4464749999997</c:v>
                      </c:pt>
                      <c:pt idx="3104">
                        <c:v>3123.4433449999997</c:v>
                      </c:pt>
                      <c:pt idx="3105">
                        <c:v>3124.4524090000004</c:v>
                      </c:pt>
                      <c:pt idx="3106">
                        <c:v>3125.4688340000002</c:v>
                      </c:pt>
                      <c:pt idx="3107">
                        <c:v>3126.4765180000004</c:v>
                      </c:pt>
                      <c:pt idx="3108">
                        <c:v>3127.4772050000001</c:v>
                      </c:pt>
                      <c:pt idx="3109">
                        <c:v>3128.4786089999998</c:v>
                      </c:pt>
                      <c:pt idx="3110">
                        <c:v>3129.4785819999997</c:v>
                      </c:pt>
                      <c:pt idx="3111">
                        <c:v>3130.480219</c:v>
                      </c:pt>
                      <c:pt idx="3112">
                        <c:v>3131.5128350000005</c:v>
                      </c:pt>
                      <c:pt idx="3113">
                        <c:v>3132.5198959999998</c:v>
                      </c:pt>
                      <c:pt idx="3114">
                        <c:v>3133.5341209999997</c:v>
                      </c:pt>
                      <c:pt idx="3115">
                        <c:v>3134.5363740000003</c:v>
                      </c:pt>
                      <c:pt idx="3116">
                        <c:v>3135.5542660000001</c:v>
                      </c:pt>
                      <c:pt idx="3117">
                        <c:v>3136.570463</c:v>
                      </c:pt>
                      <c:pt idx="3118">
                        <c:v>3137.5840660000003</c:v>
                      </c:pt>
                      <c:pt idx="3119">
                        <c:v>3138.5859270000001</c:v>
                      </c:pt>
                      <c:pt idx="3120">
                        <c:v>3139.5843059999997</c:v>
                      </c:pt>
                      <c:pt idx="3121">
                        <c:v>3140.5896720000001</c:v>
                      </c:pt>
                      <c:pt idx="3122">
                        <c:v>3141.6176180000002</c:v>
                      </c:pt>
                      <c:pt idx="3123">
                        <c:v>3142.634035</c:v>
                      </c:pt>
                      <c:pt idx="3124">
                        <c:v>3143.6446669999996</c:v>
                      </c:pt>
                      <c:pt idx="3125">
                        <c:v>3144.6613980000002</c:v>
                      </c:pt>
                      <c:pt idx="3126">
                        <c:v>3145.6686129999998</c:v>
                      </c:pt>
                      <c:pt idx="3127">
                        <c:v>3146.6843479999998</c:v>
                      </c:pt>
                      <c:pt idx="3128">
                        <c:v>3147.6847639999996</c:v>
                      </c:pt>
                      <c:pt idx="3129">
                        <c:v>3148.6879529999997</c:v>
                      </c:pt>
                      <c:pt idx="3130">
                        <c:v>3149.7033410000004</c:v>
                      </c:pt>
                      <c:pt idx="3131">
                        <c:v>3150.7231250000004</c:v>
                      </c:pt>
                      <c:pt idx="3132">
                        <c:v>3151.7322949999998</c:v>
                      </c:pt>
                      <c:pt idx="3133">
                        <c:v>3152.7613670000001</c:v>
                      </c:pt>
                      <c:pt idx="3134">
                        <c:v>3153.7784700000002</c:v>
                      </c:pt>
                      <c:pt idx="3135">
                        <c:v>3154.7809569999999</c:v>
                      </c:pt>
                      <c:pt idx="3136">
                        <c:v>3155.796679</c:v>
                      </c:pt>
                      <c:pt idx="3137">
                        <c:v>3156.8267880000003</c:v>
                      </c:pt>
                      <c:pt idx="3138">
                        <c:v>3157.8456619999997</c:v>
                      </c:pt>
                      <c:pt idx="3139">
                        <c:v>3158.7683379999999</c:v>
                      </c:pt>
                      <c:pt idx="3140">
                        <c:v>3159.7744720000001</c:v>
                      </c:pt>
                      <c:pt idx="3141">
                        <c:v>3160.7748140000003</c:v>
                      </c:pt>
                      <c:pt idx="3142">
                        <c:v>3161.7747639999998</c:v>
                      </c:pt>
                      <c:pt idx="3143">
                        <c:v>3162.7659149999999</c:v>
                      </c:pt>
                      <c:pt idx="3144">
                        <c:v>3163.7666959999997</c:v>
                      </c:pt>
                      <c:pt idx="3145">
                        <c:v>3164.7663069999999</c:v>
                      </c:pt>
                      <c:pt idx="3146">
                        <c:v>3165.7691029999996</c:v>
                      </c:pt>
                      <c:pt idx="3147">
                        <c:v>3166.7720559999998</c:v>
                      </c:pt>
                      <c:pt idx="3148">
                        <c:v>3167.7824389999996</c:v>
                      </c:pt>
                      <c:pt idx="3149">
                        <c:v>3168.7988939999996</c:v>
                      </c:pt>
                      <c:pt idx="3150">
                        <c:v>3169.8026730000001</c:v>
                      </c:pt>
                      <c:pt idx="3151">
                        <c:v>3170.8068480000002</c:v>
                      </c:pt>
                      <c:pt idx="3152">
                        <c:v>3171.8071639999998</c:v>
                      </c:pt>
                      <c:pt idx="3153">
                        <c:v>3172.81178</c:v>
                      </c:pt>
                      <c:pt idx="3154">
                        <c:v>3173.8182200000001</c:v>
                      </c:pt>
                      <c:pt idx="3155">
                        <c:v>3174.8254029999998</c:v>
                      </c:pt>
                      <c:pt idx="3156">
                        <c:v>3175.8387910000001</c:v>
                      </c:pt>
                      <c:pt idx="3157">
                        <c:v>3176.8384910000004</c:v>
                      </c:pt>
                      <c:pt idx="3158">
                        <c:v>3177.8461989999996</c:v>
                      </c:pt>
                      <c:pt idx="3159">
                        <c:v>3178.8462509999999</c:v>
                      </c:pt>
                      <c:pt idx="3160">
                        <c:v>3179.8502369999997</c:v>
                      </c:pt>
                      <c:pt idx="3161">
                        <c:v>3180.8467369999998</c:v>
                      </c:pt>
                      <c:pt idx="3162">
                        <c:v>3181.8470010000001</c:v>
                      </c:pt>
                      <c:pt idx="3163">
                        <c:v>3182.8476119999996</c:v>
                      </c:pt>
                      <c:pt idx="3164">
                        <c:v>3183.8480609999997</c:v>
                      </c:pt>
                      <c:pt idx="3165">
                        <c:v>3184.8524390000002</c:v>
                      </c:pt>
                      <c:pt idx="3166">
                        <c:v>3185.8563720000002</c:v>
                      </c:pt>
                      <c:pt idx="3167">
                        <c:v>3186.8494479999999</c:v>
                      </c:pt>
                      <c:pt idx="3168">
                        <c:v>3187.8495279999997</c:v>
                      </c:pt>
                      <c:pt idx="3169">
                        <c:v>3188.8501900000001</c:v>
                      </c:pt>
                      <c:pt idx="3170">
                        <c:v>3189.8511090000002</c:v>
                      </c:pt>
                      <c:pt idx="3171">
                        <c:v>3190.8516499999996</c:v>
                      </c:pt>
                      <c:pt idx="3172">
                        <c:v>3191.851971</c:v>
                      </c:pt>
                      <c:pt idx="3173">
                        <c:v>3192.8528020000003</c:v>
                      </c:pt>
                      <c:pt idx="3174">
                        <c:v>3193.8534179999997</c:v>
                      </c:pt>
                      <c:pt idx="3175">
                        <c:v>3194.8696190000001</c:v>
                      </c:pt>
                      <c:pt idx="3176">
                        <c:v>3195.8771280000001</c:v>
                      </c:pt>
                      <c:pt idx="3177">
                        <c:v>3196.893626</c:v>
                      </c:pt>
                      <c:pt idx="3178">
                        <c:v>3197.9135269999997</c:v>
                      </c:pt>
                      <c:pt idx="3179">
                        <c:v>3198.9204890000001</c:v>
                      </c:pt>
                      <c:pt idx="3180">
                        <c:v>3199.9372450000001</c:v>
                      </c:pt>
                      <c:pt idx="3181">
                        <c:v>3200.9612960000004</c:v>
                      </c:pt>
                      <c:pt idx="3182">
                        <c:v>3201.976807</c:v>
                      </c:pt>
                      <c:pt idx="3183">
                        <c:v>3202.9743870000002</c:v>
                      </c:pt>
                      <c:pt idx="3184">
                        <c:v>3203.9762460000002</c:v>
                      </c:pt>
                      <c:pt idx="3185">
                        <c:v>3204.9749170000005</c:v>
                      </c:pt>
                      <c:pt idx="3186">
                        <c:v>3205.9793890000001</c:v>
                      </c:pt>
                      <c:pt idx="3187">
                        <c:v>3206.985936</c:v>
                      </c:pt>
                      <c:pt idx="3188">
                        <c:v>3207.9988460000004</c:v>
                      </c:pt>
                      <c:pt idx="3189">
                        <c:v>3209.0150219999996</c:v>
                      </c:pt>
                      <c:pt idx="3190">
                        <c:v>3210.0284769999998</c:v>
                      </c:pt>
                      <c:pt idx="3191">
                        <c:v>3211.0312180000001</c:v>
                      </c:pt>
                      <c:pt idx="3192">
                        <c:v>3212.0468369999999</c:v>
                      </c:pt>
                      <c:pt idx="3193">
                        <c:v>3213.0469810000004</c:v>
                      </c:pt>
                      <c:pt idx="3194">
                        <c:v>3214.0600720000002</c:v>
                      </c:pt>
                      <c:pt idx="3195">
                        <c:v>3215.0759829999997</c:v>
                      </c:pt>
                      <c:pt idx="3196">
                        <c:v>3216.1006820000002</c:v>
                      </c:pt>
                      <c:pt idx="3197">
                        <c:v>3217.0920450000003</c:v>
                      </c:pt>
                      <c:pt idx="3198">
                        <c:v>3218.102766</c:v>
                      </c:pt>
                      <c:pt idx="3199">
                        <c:v>3219.1184709999998</c:v>
                      </c:pt>
                      <c:pt idx="3200">
                        <c:v>3220.13177</c:v>
                      </c:pt>
                      <c:pt idx="3201">
                        <c:v>3221.1519509999998</c:v>
                      </c:pt>
                      <c:pt idx="3202">
                        <c:v>3222.1516879999999</c:v>
                      </c:pt>
                      <c:pt idx="3203">
                        <c:v>3223.1607000000004</c:v>
                      </c:pt>
                      <c:pt idx="3204">
                        <c:v>3224.1840060000004</c:v>
                      </c:pt>
                      <c:pt idx="3205">
                        <c:v>3225.1829209999996</c:v>
                      </c:pt>
                      <c:pt idx="3206">
                        <c:v>3226.1807950000002</c:v>
                      </c:pt>
                      <c:pt idx="3207">
                        <c:v>3227.1812179999997</c:v>
                      </c:pt>
                      <c:pt idx="3208">
                        <c:v>3228.1816239999998</c:v>
                      </c:pt>
                      <c:pt idx="3209">
                        <c:v>3229.2119130000001</c:v>
                      </c:pt>
                      <c:pt idx="3210">
                        <c:v>3230.2139690000004</c:v>
                      </c:pt>
                      <c:pt idx="3211">
                        <c:v>3231.2296109999997</c:v>
                      </c:pt>
                      <c:pt idx="3212">
                        <c:v>3232.2299849999999</c:v>
                      </c:pt>
                      <c:pt idx="3213">
                        <c:v>3233.2316609999998</c:v>
                      </c:pt>
                      <c:pt idx="3214">
                        <c:v>3234.2315440000002</c:v>
                      </c:pt>
                      <c:pt idx="3215">
                        <c:v>3235.2314690000003</c:v>
                      </c:pt>
                      <c:pt idx="3216">
                        <c:v>3236.2635799999998</c:v>
                      </c:pt>
                      <c:pt idx="3217">
                        <c:v>3237.2610590000004</c:v>
                      </c:pt>
                      <c:pt idx="3218">
                        <c:v>3238.2782310000002</c:v>
                      </c:pt>
                      <c:pt idx="3219">
                        <c:v>3239.2805859999999</c:v>
                      </c:pt>
                      <c:pt idx="3220">
                        <c:v>3240.2964199999997</c:v>
                      </c:pt>
                      <c:pt idx="3221">
                        <c:v>3241.3011299999998</c:v>
                      </c:pt>
                      <c:pt idx="3222">
                        <c:v>3242.3067790000005</c:v>
                      </c:pt>
                      <c:pt idx="3223">
                        <c:v>3243.3352910000003</c:v>
                      </c:pt>
                      <c:pt idx="3224">
                        <c:v>3244.3535229999998</c:v>
                      </c:pt>
                      <c:pt idx="3225">
                        <c:v>3245.3810899999999</c:v>
                      </c:pt>
                      <c:pt idx="3226">
                        <c:v>3246.4015079999999</c:v>
                      </c:pt>
                      <c:pt idx="3227">
                        <c:v>3247.4350979999999</c:v>
                      </c:pt>
                      <c:pt idx="3228">
                        <c:v>3248.4161469999999</c:v>
                      </c:pt>
                      <c:pt idx="3229">
                        <c:v>3249.4501149999996</c:v>
                      </c:pt>
                      <c:pt idx="3230">
                        <c:v>3250.466848</c:v>
                      </c:pt>
                      <c:pt idx="3231">
                        <c:v>3251.4859980000001</c:v>
                      </c:pt>
                      <c:pt idx="3232">
                        <c:v>3252.5116559999997</c:v>
                      </c:pt>
                      <c:pt idx="3233">
                        <c:v>3253.516576</c:v>
                      </c:pt>
                      <c:pt idx="3234">
                        <c:v>3254.423049</c:v>
                      </c:pt>
                      <c:pt idx="3235">
                        <c:v>3255.423425</c:v>
                      </c:pt>
                      <c:pt idx="3236">
                        <c:v>3256.4232000000002</c:v>
                      </c:pt>
                      <c:pt idx="3237">
                        <c:v>3257.4237439999997</c:v>
                      </c:pt>
                      <c:pt idx="3238">
                        <c:v>3258.4240159999999</c:v>
                      </c:pt>
                      <c:pt idx="3239">
                        <c:v>3259.4268979999997</c:v>
                      </c:pt>
                      <c:pt idx="3240">
                        <c:v>3260.4326609999998</c:v>
                      </c:pt>
                      <c:pt idx="3241">
                        <c:v>3261.4244349999999</c:v>
                      </c:pt>
                      <c:pt idx="3242">
                        <c:v>3262.4247690000002</c:v>
                      </c:pt>
                      <c:pt idx="3243">
                        <c:v>3263.4252269999997</c:v>
                      </c:pt>
                      <c:pt idx="3244">
                        <c:v>3264.4258650000002</c:v>
                      </c:pt>
                      <c:pt idx="3245">
                        <c:v>3265.4263989999999</c:v>
                      </c:pt>
                      <c:pt idx="3246">
                        <c:v>3266.4274160000004</c:v>
                      </c:pt>
                      <c:pt idx="3247">
                        <c:v>3267.4316920000001</c:v>
                      </c:pt>
                      <c:pt idx="3248">
                        <c:v>3268.4254520000004</c:v>
                      </c:pt>
                      <c:pt idx="3249">
                        <c:v>3269.4206240000003</c:v>
                      </c:pt>
                      <c:pt idx="3250">
                        <c:v>3270.4210309999999</c:v>
                      </c:pt>
                      <c:pt idx="3251">
                        <c:v>3271.4220489999998</c:v>
                      </c:pt>
                      <c:pt idx="3252">
                        <c:v>3272.4232430000002</c:v>
                      </c:pt>
                      <c:pt idx="3253">
                        <c:v>3273.4228800000001</c:v>
                      </c:pt>
                      <c:pt idx="3254">
                        <c:v>3274.4235090000002</c:v>
                      </c:pt>
                      <c:pt idx="3255">
                        <c:v>3275.4238299999997</c:v>
                      </c:pt>
                      <c:pt idx="3256">
                        <c:v>3276.4397959999997</c:v>
                      </c:pt>
                      <c:pt idx="3257">
                        <c:v>3277.457555</c:v>
                      </c:pt>
                      <c:pt idx="3258">
                        <c:v>3278.4573639999999</c:v>
                      </c:pt>
                      <c:pt idx="3259">
                        <c:v>3279.4732309999999</c:v>
                      </c:pt>
                      <c:pt idx="3260">
                        <c:v>3280.4687139999996</c:v>
                      </c:pt>
                      <c:pt idx="3261">
                        <c:v>3281.4695540000002</c:v>
                      </c:pt>
                      <c:pt idx="3262">
                        <c:v>3282.4764329999998</c:v>
                      </c:pt>
                      <c:pt idx="3263">
                        <c:v>3283.4742450000003</c:v>
                      </c:pt>
                      <c:pt idx="3264">
                        <c:v>3284.4758549999997</c:v>
                      </c:pt>
                      <c:pt idx="3265">
                        <c:v>3285.4791020000002</c:v>
                      </c:pt>
                      <c:pt idx="3266">
                        <c:v>3286.4949429999997</c:v>
                      </c:pt>
                      <c:pt idx="3267">
                        <c:v>3287.5113440000005</c:v>
                      </c:pt>
                      <c:pt idx="3268">
                        <c:v>3288.5277919999999</c:v>
                      </c:pt>
                      <c:pt idx="3269">
                        <c:v>3289.5433910000002</c:v>
                      </c:pt>
                      <c:pt idx="3270">
                        <c:v>3290.5298629999998</c:v>
                      </c:pt>
                      <c:pt idx="3271">
                        <c:v>3291.5298759999996</c:v>
                      </c:pt>
                      <c:pt idx="3272">
                        <c:v>3292.5503980000003</c:v>
                      </c:pt>
                      <c:pt idx="3273">
                        <c:v>3293.56628</c:v>
                      </c:pt>
                      <c:pt idx="3274">
                        <c:v>3294.5823010000004</c:v>
                      </c:pt>
                      <c:pt idx="3275">
                        <c:v>3295.599185</c:v>
                      </c:pt>
                      <c:pt idx="3276">
                        <c:v>3296.6147000000001</c:v>
                      </c:pt>
                      <c:pt idx="3277">
                        <c:v>3297.6148569999996</c:v>
                      </c:pt>
                      <c:pt idx="3278">
                        <c:v>3298.6318529999999</c:v>
                      </c:pt>
                      <c:pt idx="3279">
                        <c:v>3299.6380060000001</c:v>
                      </c:pt>
                      <c:pt idx="3280">
                        <c:v>3300.638852</c:v>
                      </c:pt>
                      <c:pt idx="3281">
                        <c:v>3301.6472430000003</c:v>
                      </c:pt>
                      <c:pt idx="3282">
                        <c:v>3302.6426840000004</c:v>
                      </c:pt>
                      <c:pt idx="3283">
                        <c:v>3303.6579709999996</c:v>
                      </c:pt>
                      <c:pt idx="3284">
                        <c:v>3304.6581919999999</c:v>
                      </c:pt>
                      <c:pt idx="3285">
                        <c:v>3305.6718629999996</c:v>
                      </c:pt>
                      <c:pt idx="3286">
                        <c:v>3306.6886649999997</c:v>
                      </c:pt>
                      <c:pt idx="3287">
                        <c:v>3307.6899860000003</c:v>
                      </c:pt>
                      <c:pt idx="3288">
                        <c:v>3308.7120750000004</c:v>
                      </c:pt>
                      <c:pt idx="3289">
                        <c:v>3309.7056249999996</c:v>
                      </c:pt>
                      <c:pt idx="3290">
                        <c:v>3310.7030770000001</c:v>
                      </c:pt>
                      <c:pt idx="3291">
                        <c:v>3311.7201940000004</c:v>
                      </c:pt>
                      <c:pt idx="3292">
                        <c:v>3312.7277530000001</c:v>
                      </c:pt>
                      <c:pt idx="3293">
                        <c:v>3313.7295400000003</c:v>
                      </c:pt>
                      <c:pt idx="3294">
                        <c:v>3314.745723</c:v>
                      </c:pt>
                      <c:pt idx="3295">
                        <c:v>3315.7532639999999</c:v>
                      </c:pt>
                      <c:pt idx="3296">
                        <c:v>3316.7721899999997</c:v>
                      </c:pt>
                      <c:pt idx="3297">
                        <c:v>3317.77297</c:v>
                      </c:pt>
                      <c:pt idx="3298">
                        <c:v>3318.7934850000001</c:v>
                      </c:pt>
                      <c:pt idx="3299">
                        <c:v>3319.821132</c:v>
                      </c:pt>
                      <c:pt idx="3300">
                        <c:v>3320.8293990000002</c:v>
                      </c:pt>
                      <c:pt idx="3301">
                        <c:v>3321.844846</c:v>
                      </c:pt>
                      <c:pt idx="3302">
                        <c:v>3322.8599080000004</c:v>
                      </c:pt>
                      <c:pt idx="3303">
                        <c:v>3323.8766109999997</c:v>
                      </c:pt>
                      <c:pt idx="3304">
                        <c:v>3324.8846700000004</c:v>
                      </c:pt>
                      <c:pt idx="3305">
                        <c:v>3325.8910999999998</c:v>
                      </c:pt>
                      <c:pt idx="3306">
                        <c:v>3326.8912090000003</c:v>
                      </c:pt>
                      <c:pt idx="3307">
                        <c:v>3327.9074000000001</c:v>
                      </c:pt>
                      <c:pt idx="3308">
                        <c:v>3328.9191810000002</c:v>
                      </c:pt>
                      <c:pt idx="3309">
                        <c:v>3329.9565009999997</c:v>
                      </c:pt>
                      <c:pt idx="3310">
                        <c:v>3330.9580990000004</c:v>
                      </c:pt>
                      <c:pt idx="3311">
                        <c:v>3331.9796029999998</c:v>
                      </c:pt>
                      <c:pt idx="3312">
                        <c:v>3332.989568</c:v>
                      </c:pt>
                      <c:pt idx="3313">
                        <c:v>3334.0002960000002</c:v>
                      </c:pt>
                      <c:pt idx="3314">
                        <c:v>3335.0055730000004</c:v>
                      </c:pt>
                      <c:pt idx="3315">
                        <c:v>3336.0281660000001</c:v>
                      </c:pt>
                      <c:pt idx="3316">
                        <c:v>3337.0212490000004</c:v>
                      </c:pt>
                      <c:pt idx="3317">
                        <c:v>3338.0371990000003</c:v>
                      </c:pt>
                      <c:pt idx="3318">
                        <c:v>3339.0505789999997</c:v>
                      </c:pt>
                      <c:pt idx="3319">
                        <c:v>3340.0738929999998</c:v>
                      </c:pt>
                      <c:pt idx="3320">
                        <c:v>3341.0845380000001</c:v>
                      </c:pt>
                      <c:pt idx="3321">
                        <c:v>3342.0953</c:v>
                      </c:pt>
                      <c:pt idx="3322">
                        <c:v>3343.0972449999999</c:v>
                      </c:pt>
                      <c:pt idx="3323">
                        <c:v>3344.1210019999999</c:v>
                      </c:pt>
                      <c:pt idx="3324">
                        <c:v>3345.1383489999998</c:v>
                      </c:pt>
                      <c:pt idx="3325">
                        <c:v>3346.148451</c:v>
                      </c:pt>
                      <c:pt idx="3326">
                        <c:v>3347.162961</c:v>
                      </c:pt>
                      <c:pt idx="3327">
                        <c:v>3348.1794330000002</c:v>
                      </c:pt>
                      <c:pt idx="3328">
                        <c:v>3349.1834520000002</c:v>
                      </c:pt>
                      <c:pt idx="3329">
                        <c:v>3350.1955790000002</c:v>
                      </c:pt>
                      <c:pt idx="3330">
                        <c:v>3351.1048140000003</c:v>
                      </c:pt>
                      <c:pt idx="3331">
                        <c:v>3352.1151799999998</c:v>
                      </c:pt>
                      <c:pt idx="3332">
                        <c:v>3353.1070669999999</c:v>
                      </c:pt>
                      <c:pt idx="3333">
                        <c:v>3354.1176670000004</c:v>
                      </c:pt>
                      <c:pt idx="3334">
                        <c:v>3355.109821</c:v>
                      </c:pt>
                      <c:pt idx="3335">
                        <c:v>3356.1104690000002</c:v>
                      </c:pt>
                      <c:pt idx="3336">
                        <c:v>3357.115323</c:v>
                      </c:pt>
                      <c:pt idx="3337">
                        <c:v>3358.1293260000002</c:v>
                      </c:pt>
                      <c:pt idx="3338">
                        <c:v>3359.1362259999996</c:v>
                      </c:pt>
                      <c:pt idx="3339">
                        <c:v>3360.136872</c:v>
                      </c:pt>
                      <c:pt idx="3340">
                        <c:v>3361.153139</c:v>
                      </c:pt>
                      <c:pt idx="3341">
                        <c:v>3362.1468869999999</c:v>
                      </c:pt>
                      <c:pt idx="3342">
                        <c:v>3363.150087</c:v>
                      </c:pt>
                      <c:pt idx="3343">
                        <c:v>3364.1503290000001</c:v>
                      </c:pt>
                      <c:pt idx="3344">
                        <c:v>3365.1396999999997</c:v>
                      </c:pt>
                      <c:pt idx="3345">
                        <c:v>3366.1444199999996</c:v>
                      </c:pt>
                      <c:pt idx="3346">
                        <c:v>3367.1496580000003</c:v>
                      </c:pt>
                      <c:pt idx="3347">
                        <c:v>3368.165884</c:v>
                      </c:pt>
                      <c:pt idx="3348">
                        <c:v>3369.1654580000004</c:v>
                      </c:pt>
                      <c:pt idx="3349">
                        <c:v>3370.1811280000002</c:v>
                      </c:pt>
                      <c:pt idx="3350">
                        <c:v>3371.1699479999997</c:v>
                      </c:pt>
                      <c:pt idx="3351">
                        <c:v>3372.1734930000002</c:v>
                      </c:pt>
                      <c:pt idx="3352">
                        <c:v>3373.1692880000001</c:v>
                      </c:pt>
                      <c:pt idx="3353">
                        <c:v>3374.1695019999997</c:v>
                      </c:pt>
                      <c:pt idx="3354">
                        <c:v>3375.1699049999997</c:v>
                      </c:pt>
                      <c:pt idx="3355">
                        <c:v>3376.1858689999999</c:v>
                      </c:pt>
                      <c:pt idx="3356">
                        <c:v>3377.2142350000004</c:v>
                      </c:pt>
                      <c:pt idx="3357">
                        <c:v>3378.230896</c:v>
                      </c:pt>
                      <c:pt idx="3358">
                        <c:v>3379.2315070000004</c:v>
                      </c:pt>
                      <c:pt idx="3359">
                        <c:v>3380.2197859999997</c:v>
                      </c:pt>
                      <c:pt idx="3360">
                        <c:v>3381.2375069999998</c:v>
                      </c:pt>
                      <c:pt idx="3361">
                        <c:v>3382.2542469999999</c:v>
                      </c:pt>
                      <c:pt idx="3362">
                        <c:v>3383.2702680000002</c:v>
                      </c:pt>
                      <c:pt idx="3363">
                        <c:v>3384.2705649999998</c:v>
                      </c:pt>
                      <c:pt idx="3364">
                        <c:v>3385.268266</c:v>
                      </c:pt>
                      <c:pt idx="3365">
                        <c:v>3386.2695489999996</c:v>
                      </c:pt>
                      <c:pt idx="3366">
                        <c:v>3387.2855909999998</c:v>
                      </c:pt>
                      <c:pt idx="3367">
                        <c:v>3388.293111</c:v>
                      </c:pt>
                      <c:pt idx="3368">
                        <c:v>3389.2856529999999</c:v>
                      </c:pt>
                      <c:pt idx="3369">
                        <c:v>3390.3026159999999</c:v>
                      </c:pt>
                      <c:pt idx="3370">
                        <c:v>3391.3162590000002</c:v>
                      </c:pt>
                      <c:pt idx="3371">
                        <c:v>3392.317634</c:v>
                      </c:pt>
                      <c:pt idx="3372">
                        <c:v>3393.3213640000004</c:v>
                      </c:pt>
                      <c:pt idx="3373">
                        <c:v>3394.3372339999996</c:v>
                      </c:pt>
                      <c:pt idx="3374">
                        <c:v>3395.3537200000001</c:v>
                      </c:pt>
                      <c:pt idx="3375">
                        <c:v>3396.3532729999997</c:v>
                      </c:pt>
                      <c:pt idx="3376">
                        <c:v>3397.3458069999997</c:v>
                      </c:pt>
                      <c:pt idx="3377">
                        <c:v>3398.3541240000004</c:v>
                      </c:pt>
                      <c:pt idx="3378">
                        <c:v>3399.3633010000003</c:v>
                      </c:pt>
                      <c:pt idx="3379">
                        <c:v>3400.3708580000002</c:v>
                      </c:pt>
                      <c:pt idx="3380">
                        <c:v>3401.3870889999998</c:v>
                      </c:pt>
                      <c:pt idx="3381">
                        <c:v>3402.3939659999996</c:v>
                      </c:pt>
                      <c:pt idx="3382">
                        <c:v>3403.3880069999996</c:v>
                      </c:pt>
                      <c:pt idx="3383">
                        <c:v>3404.3963839999997</c:v>
                      </c:pt>
                      <c:pt idx="3384">
                        <c:v>3405.3880280000003</c:v>
                      </c:pt>
                      <c:pt idx="3385">
                        <c:v>3406.408539</c:v>
                      </c:pt>
                      <c:pt idx="3386">
                        <c:v>3407.4348149999996</c:v>
                      </c:pt>
                      <c:pt idx="3387">
                        <c:v>3408.4249989999998</c:v>
                      </c:pt>
                      <c:pt idx="3388">
                        <c:v>3409.4332029999996</c:v>
                      </c:pt>
                      <c:pt idx="3389">
                        <c:v>3410.4330900000004</c:v>
                      </c:pt>
                      <c:pt idx="3390">
                        <c:v>3411.4274880000003</c:v>
                      </c:pt>
                      <c:pt idx="3391">
                        <c:v>3412.4271230000004</c:v>
                      </c:pt>
                      <c:pt idx="3392">
                        <c:v>3413.4277179999999</c:v>
                      </c:pt>
                      <c:pt idx="3393">
                        <c:v>3414.4262040000003</c:v>
                      </c:pt>
                      <c:pt idx="3394">
                        <c:v>3415.4317099999998</c:v>
                      </c:pt>
                      <c:pt idx="3395">
                        <c:v>3416.419312</c:v>
                      </c:pt>
                      <c:pt idx="3396">
                        <c:v>3417.4326000000001</c:v>
                      </c:pt>
                      <c:pt idx="3397">
                        <c:v>3418.4340670000001</c:v>
                      </c:pt>
                      <c:pt idx="3398">
                        <c:v>3419.4761390000003</c:v>
                      </c:pt>
                      <c:pt idx="3399">
                        <c:v>3420.4503370000002</c:v>
                      </c:pt>
                      <c:pt idx="3400">
                        <c:v>3421.4577490000001</c:v>
                      </c:pt>
                      <c:pt idx="3401">
                        <c:v>3422.4663350000001</c:v>
                      </c:pt>
                      <c:pt idx="3402">
                        <c:v>3423.485455</c:v>
                      </c:pt>
                      <c:pt idx="3403">
                        <c:v>3424.503412</c:v>
                      </c:pt>
                      <c:pt idx="3404">
                        <c:v>3425.5020420000001</c:v>
                      </c:pt>
                      <c:pt idx="3405">
                        <c:v>3426.5002649999997</c:v>
                      </c:pt>
                      <c:pt idx="3406">
                        <c:v>3427.5039580000002</c:v>
                      </c:pt>
                      <c:pt idx="3407">
                        <c:v>3428.5267439999998</c:v>
                      </c:pt>
                      <c:pt idx="3408">
                        <c:v>3429.5149920000003</c:v>
                      </c:pt>
                      <c:pt idx="3409">
                        <c:v>3430.5316499999999</c:v>
                      </c:pt>
                      <c:pt idx="3410">
                        <c:v>3431.5518190000003</c:v>
                      </c:pt>
                      <c:pt idx="3411">
                        <c:v>3432.5702339999998</c:v>
                      </c:pt>
                      <c:pt idx="3412">
                        <c:v>3433.5975529999996</c:v>
                      </c:pt>
                      <c:pt idx="3413">
                        <c:v>3434.5935010000003</c:v>
                      </c:pt>
                      <c:pt idx="3414">
                        <c:v>3435.5974530000003</c:v>
                      </c:pt>
                      <c:pt idx="3415">
                        <c:v>3436.6095489999998</c:v>
                      </c:pt>
                      <c:pt idx="3416">
                        <c:v>3437.6253109999998</c:v>
                      </c:pt>
                      <c:pt idx="3417">
                        <c:v>3438.6378420000001</c:v>
                      </c:pt>
                      <c:pt idx="3418">
                        <c:v>3439.651895</c:v>
                      </c:pt>
                      <c:pt idx="3419">
                        <c:v>3440.6612439999999</c:v>
                      </c:pt>
                      <c:pt idx="3420">
                        <c:v>3441.6770150000002</c:v>
                      </c:pt>
                      <c:pt idx="3421">
                        <c:v>3442.6965369999998</c:v>
                      </c:pt>
                      <c:pt idx="3422">
                        <c:v>3443.7110860000003</c:v>
                      </c:pt>
                      <c:pt idx="3423">
                        <c:v>3444.7422420000003</c:v>
                      </c:pt>
                      <c:pt idx="3424">
                        <c:v>3445.7489180000002</c:v>
                      </c:pt>
                      <c:pt idx="3425">
                        <c:v>3446.7568620000002</c:v>
                      </c:pt>
                      <c:pt idx="3426">
                        <c:v>3447.7848089999998</c:v>
                      </c:pt>
                      <c:pt idx="3427">
                        <c:v>3448.8096480000004</c:v>
                      </c:pt>
                      <c:pt idx="3428">
                        <c:v>3449.7199920000003</c:v>
                      </c:pt>
                      <c:pt idx="3429">
                        <c:v>3450.7361520000004</c:v>
                      </c:pt>
                      <c:pt idx="3430">
                        <c:v>3451.7372779999996</c:v>
                      </c:pt>
                      <c:pt idx="3431">
                        <c:v>3452.737768</c:v>
                      </c:pt>
                      <c:pt idx="3432">
                        <c:v>3453.7467159999997</c:v>
                      </c:pt>
                      <c:pt idx="3433">
                        <c:v>3454.7355989999996</c:v>
                      </c:pt>
                      <c:pt idx="3434">
                        <c:v>3455.7439800000002</c:v>
                      </c:pt>
                      <c:pt idx="3435">
                        <c:v>3456.7513950000002</c:v>
                      </c:pt>
                      <c:pt idx="3436">
                        <c:v>3457.7724600000001</c:v>
                      </c:pt>
                      <c:pt idx="3437">
                        <c:v>3458.7727420000001</c:v>
                      </c:pt>
                      <c:pt idx="3438">
                        <c:v>3459.7886639999997</c:v>
                      </c:pt>
                      <c:pt idx="3439">
                        <c:v>3460.7791010000001</c:v>
                      </c:pt>
                      <c:pt idx="3440">
                        <c:v>3461.807476</c:v>
                      </c:pt>
                      <c:pt idx="3441">
                        <c:v>3462.8140990000002</c:v>
                      </c:pt>
                      <c:pt idx="3442">
                        <c:v>3463.8135380000003</c:v>
                      </c:pt>
                      <c:pt idx="3443">
                        <c:v>3464.8332099999998</c:v>
                      </c:pt>
                      <c:pt idx="3444">
                        <c:v>3465.8454460000003</c:v>
                      </c:pt>
                      <c:pt idx="3445">
                        <c:v>3466.8686770000004</c:v>
                      </c:pt>
                      <c:pt idx="3446">
                        <c:v>3467.8581690000001</c:v>
                      </c:pt>
                      <c:pt idx="3447">
                        <c:v>3468.8793999999998</c:v>
                      </c:pt>
                      <c:pt idx="3448">
                        <c:v>3469.8894520000003</c:v>
                      </c:pt>
                      <c:pt idx="3449">
                        <c:v>3470.9009390000001</c:v>
                      </c:pt>
                      <c:pt idx="3450">
                        <c:v>3471.9076839999998</c:v>
                      </c:pt>
                      <c:pt idx="3451">
                        <c:v>3472.9098450000001</c:v>
                      </c:pt>
                      <c:pt idx="3452">
                        <c:v>3473.9036269999997</c:v>
                      </c:pt>
                      <c:pt idx="3453">
                        <c:v>3474.9176980000002</c:v>
                      </c:pt>
                      <c:pt idx="3454">
                        <c:v>3475.9342690000003</c:v>
                      </c:pt>
                      <c:pt idx="3455">
                        <c:v>3476.9237700000003</c:v>
                      </c:pt>
                      <c:pt idx="3456">
                        <c:v>3477.9240689999997</c:v>
                      </c:pt>
                      <c:pt idx="3457">
                        <c:v>3478.9249239999999</c:v>
                      </c:pt>
                      <c:pt idx="3458">
                        <c:v>3479.9250220000004</c:v>
                      </c:pt>
                      <c:pt idx="3459">
                        <c:v>3480.94038</c:v>
                      </c:pt>
                      <c:pt idx="3460">
                        <c:v>3481.9535530000003</c:v>
                      </c:pt>
                      <c:pt idx="3461">
                        <c:v>3482.9669700000004</c:v>
                      </c:pt>
                      <c:pt idx="3462">
                        <c:v>3483.9671429999999</c:v>
                      </c:pt>
                      <c:pt idx="3463">
                        <c:v>3484.9837219999999</c:v>
                      </c:pt>
                      <c:pt idx="3464">
                        <c:v>3485.9997160000003</c:v>
                      </c:pt>
                      <c:pt idx="3465">
                        <c:v>3487.0219269999998</c:v>
                      </c:pt>
                      <c:pt idx="3466">
                        <c:v>3488.0159599999997</c:v>
                      </c:pt>
                      <c:pt idx="3467">
                        <c:v>3489.016396</c:v>
                      </c:pt>
                      <c:pt idx="3468">
                        <c:v>3490.0232370000003</c:v>
                      </c:pt>
                      <c:pt idx="3469">
                        <c:v>3491.0237390000002</c:v>
                      </c:pt>
                      <c:pt idx="3470">
                        <c:v>3492.0236690000002</c:v>
                      </c:pt>
                      <c:pt idx="3471">
                        <c:v>3493.0215280000002</c:v>
                      </c:pt>
                      <c:pt idx="3472">
                        <c:v>3494.0226519999997</c:v>
                      </c:pt>
                      <c:pt idx="3473">
                        <c:v>3495.04252</c:v>
                      </c:pt>
                      <c:pt idx="3474">
                        <c:v>3496.0484500000002</c:v>
                      </c:pt>
                      <c:pt idx="3475">
                        <c:v>3497.048632</c:v>
                      </c:pt>
                      <c:pt idx="3476">
                        <c:v>3498.04907</c:v>
                      </c:pt>
                      <c:pt idx="3477">
                        <c:v>3499.0637470000001</c:v>
                      </c:pt>
                      <c:pt idx="3478">
                        <c:v>3500.0791330000002</c:v>
                      </c:pt>
                      <c:pt idx="3479">
                        <c:v>3501.0948150000004</c:v>
                      </c:pt>
                      <c:pt idx="3480">
                        <c:v>3502.0956249999999</c:v>
                      </c:pt>
                      <c:pt idx="3481">
                        <c:v>3503.0960279999999</c:v>
                      </c:pt>
                      <c:pt idx="3482">
                        <c:v>3504.096133</c:v>
                      </c:pt>
                      <c:pt idx="3483">
                        <c:v>3505.0958570000003</c:v>
                      </c:pt>
                      <c:pt idx="3484">
                        <c:v>3506.1188000000002</c:v>
                      </c:pt>
                      <c:pt idx="3485">
                        <c:v>3507.1197249999996</c:v>
                      </c:pt>
                      <c:pt idx="3486">
                        <c:v>3508.1331440000004</c:v>
                      </c:pt>
                      <c:pt idx="3487">
                        <c:v>3509.1494389999998</c:v>
                      </c:pt>
                      <c:pt idx="3488">
                        <c:v>3510.1410290000003</c:v>
                      </c:pt>
                      <c:pt idx="3489">
                        <c:v>3511.1382119999998</c:v>
                      </c:pt>
                      <c:pt idx="3490">
                        <c:v>3512.154826</c:v>
                      </c:pt>
                      <c:pt idx="3491">
                        <c:v>3513.1626349999997</c:v>
                      </c:pt>
                      <c:pt idx="3492">
                        <c:v>3514.1759940000002</c:v>
                      </c:pt>
                      <c:pt idx="3493">
                        <c:v>3515.1834550000003</c:v>
                      </c:pt>
                      <c:pt idx="3494">
                        <c:v>3516.1706089999998</c:v>
                      </c:pt>
                      <c:pt idx="3495">
                        <c:v>3517.1717980000003</c:v>
                      </c:pt>
                      <c:pt idx="3496">
                        <c:v>3518.1696910000001</c:v>
                      </c:pt>
                      <c:pt idx="3497">
                        <c:v>3519.1694459999999</c:v>
                      </c:pt>
                      <c:pt idx="3498">
                        <c:v>3520.170392</c:v>
                      </c:pt>
                      <c:pt idx="3499">
                        <c:v>3521.1856269999998</c:v>
                      </c:pt>
                      <c:pt idx="3500">
                        <c:v>3522.202002</c:v>
                      </c:pt>
                      <c:pt idx="3501">
                        <c:v>3523.2181849999997</c:v>
                      </c:pt>
                      <c:pt idx="3502">
                        <c:v>3524.2389309999999</c:v>
                      </c:pt>
                      <c:pt idx="3503">
                        <c:v>3525.2582380000003</c:v>
                      </c:pt>
                      <c:pt idx="3504">
                        <c:v>3526.2747259999996</c:v>
                      </c:pt>
                      <c:pt idx="3505">
                        <c:v>3527.2660610000003</c:v>
                      </c:pt>
                      <c:pt idx="3506">
                        <c:v>3528.2675490000001</c:v>
                      </c:pt>
                      <c:pt idx="3507">
                        <c:v>3529.2821540000004</c:v>
                      </c:pt>
                      <c:pt idx="3508">
                        <c:v>3530.3050290000001</c:v>
                      </c:pt>
                      <c:pt idx="3509">
                        <c:v>3531.3026259999997</c:v>
                      </c:pt>
                      <c:pt idx="3510">
                        <c:v>3532.3017550000004</c:v>
                      </c:pt>
                      <c:pt idx="3511">
                        <c:v>3533.3034260000004</c:v>
                      </c:pt>
                      <c:pt idx="3512">
                        <c:v>3534.2986110000002</c:v>
                      </c:pt>
                      <c:pt idx="3513">
                        <c:v>3535.3122819999999</c:v>
                      </c:pt>
                      <c:pt idx="3514">
                        <c:v>3536.3285249999999</c:v>
                      </c:pt>
                      <c:pt idx="3515">
                        <c:v>3537.354413</c:v>
                      </c:pt>
                      <c:pt idx="3516">
                        <c:v>3538.3706099999999</c:v>
                      </c:pt>
                      <c:pt idx="3517">
                        <c:v>3539.3724570000004</c:v>
                      </c:pt>
                      <c:pt idx="3518">
                        <c:v>3540.393239</c:v>
                      </c:pt>
                      <c:pt idx="3519">
                        <c:v>3541.4038469999996</c:v>
                      </c:pt>
                      <c:pt idx="3520">
                        <c:v>3542.4337660000001</c:v>
                      </c:pt>
                      <c:pt idx="3521">
                        <c:v>3543.431259</c:v>
                      </c:pt>
                      <c:pt idx="3522">
                        <c:v>3544.4332020000002</c:v>
                      </c:pt>
                      <c:pt idx="3523">
                        <c:v>3545.4331060000004</c:v>
                      </c:pt>
                      <c:pt idx="3524">
                        <c:v>3546.4317529999998</c:v>
                      </c:pt>
                      <c:pt idx="3525">
                        <c:v>3547.4194020000004</c:v>
                      </c:pt>
                      <c:pt idx="3526">
                        <c:v>3548.4458050000003</c:v>
                      </c:pt>
                      <c:pt idx="3527">
                        <c:v>3549.4506670000001</c:v>
                      </c:pt>
                      <c:pt idx="3528">
                        <c:v>3550.4513850000003</c:v>
                      </c:pt>
                      <c:pt idx="3529">
                        <c:v>3551.4674130000003</c:v>
                      </c:pt>
                      <c:pt idx="3530">
                        <c:v>3552.4727679999996</c:v>
                      </c:pt>
                      <c:pt idx="3531">
                        <c:v>3553.4730609999997</c:v>
                      </c:pt>
                      <c:pt idx="3532">
                        <c:v>3554.500059</c:v>
                      </c:pt>
                      <c:pt idx="3533">
                        <c:v>3555.5083720000002</c:v>
                      </c:pt>
                      <c:pt idx="3534">
                        <c:v>3556.5368840000001</c:v>
                      </c:pt>
                      <c:pt idx="3535">
                        <c:v>3557.5365199999997</c:v>
                      </c:pt>
                      <c:pt idx="3536">
                        <c:v>3558.5532679999997</c:v>
                      </c:pt>
                      <c:pt idx="3537">
                        <c:v>3559.5491830000001</c:v>
                      </c:pt>
                      <c:pt idx="3538">
                        <c:v>3560.5451169999997</c:v>
                      </c:pt>
                      <c:pt idx="3539">
                        <c:v>3561.5609789999999</c:v>
                      </c:pt>
                      <c:pt idx="3540">
                        <c:v>3562.5872380000001</c:v>
                      </c:pt>
                      <c:pt idx="3541">
                        <c:v>3563.5876209999997</c:v>
                      </c:pt>
                      <c:pt idx="3542">
                        <c:v>3564.6070090000003</c:v>
                      </c:pt>
                      <c:pt idx="3543">
                        <c:v>3565.6331630000004</c:v>
                      </c:pt>
                      <c:pt idx="3544">
                        <c:v>3566.6380440000003</c:v>
                      </c:pt>
                      <c:pt idx="3545">
                        <c:v>3567.6385959999998</c:v>
                      </c:pt>
                      <c:pt idx="3546">
                        <c:v>3568.5526620000001</c:v>
                      </c:pt>
                      <c:pt idx="3547">
                        <c:v>3569.5586700000003</c:v>
                      </c:pt>
                      <c:pt idx="3548">
                        <c:v>3570.5587599999999</c:v>
                      </c:pt>
                      <c:pt idx="3549">
                        <c:v>3571.5585229999997</c:v>
                      </c:pt>
                      <c:pt idx="3550">
                        <c:v>3572.5658130000002</c:v>
                      </c:pt>
                      <c:pt idx="3551">
                        <c:v>3573.5731180000002</c:v>
                      </c:pt>
                      <c:pt idx="3552">
                        <c:v>3574.5789199999999</c:v>
                      </c:pt>
                      <c:pt idx="3553">
                        <c:v>3575.5904909999999</c:v>
                      </c:pt>
                      <c:pt idx="3554">
                        <c:v>3576.5964830000003</c:v>
                      </c:pt>
                      <c:pt idx="3555">
                        <c:v>3577.6046729999998</c:v>
                      </c:pt>
                      <c:pt idx="3556">
                        <c:v>3578.5932130000001</c:v>
                      </c:pt>
                      <c:pt idx="3557">
                        <c:v>3579.5964299999996</c:v>
                      </c:pt>
                      <c:pt idx="3558">
                        <c:v>3580.5977929999999</c:v>
                      </c:pt>
                      <c:pt idx="3559">
                        <c:v>3581.6193620000004</c:v>
                      </c:pt>
                      <c:pt idx="3560">
                        <c:v>3582.6282739999997</c:v>
                      </c:pt>
                      <c:pt idx="3561">
                        <c:v>3583.6281449999997</c:v>
                      </c:pt>
                      <c:pt idx="3562">
                        <c:v>3584.635601</c:v>
                      </c:pt>
                      <c:pt idx="3563">
                        <c:v>3585.6431149999999</c:v>
                      </c:pt>
                      <c:pt idx="3564">
                        <c:v>3586.6502010000004</c:v>
                      </c:pt>
                      <c:pt idx="3565">
                        <c:v>3587.6418839999997</c:v>
                      </c:pt>
                      <c:pt idx="3566">
                        <c:v>3588.6572720000004</c:v>
                      </c:pt>
                      <c:pt idx="3567">
                        <c:v>3589.6733679999998</c:v>
                      </c:pt>
                      <c:pt idx="3568">
                        <c:v>3590.6744250000002</c:v>
                      </c:pt>
                      <c:pt idx="3569">
                        <c:v>3591.6813789999997</c:v>
                      </c:pt>
                      <c:pt idx="3570">
                        <c:v>3592.6816150000004</c:v>
                      </c:pt>
                      <c:pt idx="3571">
                        <c:v>3593.6754890000002</c:v>
                      </c:pt>
                      <c:pt idx="3572">
                        <c:v>3594.6764329999996</c:v>
                      </c:pt>
                      <c:pt idx="3573">
                        <c:v>3595.682409</c:v>
                      </c:pt>
                      <c:pt idx="3574">
                        <c:v>3596.6799609999998</c:v>
                      </c:pt>
                      <c:pt idx="3575">
                        <c:v>3597.6815500000002</c:v>
                      </c:pt>
                      <c:pt idx="3576">
                        <c:v>3598.6818329999996</c:v>
                      </c:pt>
                      <c:pt idx="3577">
                        <c:v>3599.6733199999999</c:v>
                      </c:pt>
                      <c:pt idx="3578">
                        <c:v>3600.6730729999999</c:v>
                      </c:pt>
                      <c:pt idx="3579">
                        <c:v>3601.673503</c:v>
                      </c:pt>
                      <c:pt idx="3580">
                        <c:v>3602.6739729999999</c:v>
                      </c:pt>
                      <c:pt idx="3581">
                        <c:v>3603.6735650000001</c:v>
                      </c:pt>
                      <c:pt idx="3582">
                        <c:v>3604.6739740000003</c:v>
                      </c:pt>
                      <c:pt idx="3583">
                        <c:v>3605.6740319999999</c:v>
                      </c:pt>
                      <c:pt idx="3584">
                        <c:v>3606.6742489999997</c:v>
                      </c:pt>
                      <c:pt idx="3585">
                        <c:v>3607.6752399999996</c:v>
                      </c:pt>
                      <c:pt idx="3586">
                        <c:v>3608.6756329999998</c:v>
                      </c:pt>
                      <c:pt idx="3587">
                        <c:v>3609.6766349999998</c:v>
                      </c:pt>
                      <c:pt idx="3588">
                        <c:v>3610.6778089999998</c:v>
                      </c:pt>
                      <c:pt idx="3589">
                        <c:v>3611.6697100000001</c:v>
                      </c:pt>
                      <c:pt idx="3590">
                        <c:v>3612.6739619999998</c:v>
                      </c:pt>
                      <c:pt idx="3591">
                        <c:v>3613.6690580000004</c:v>
                      </c:pt>
                      <c:pt idx="3592">
                        <c:v>3614.6697880000002</c:v>
                      </c:pt>
                      <c:pt idx="3593">
                        <c:v>3615.6706180000001</c:v>
                      </c:pt>
                      <c:pt idx="3594">
                        <c:v>3616.6772170000004</c:v>
                      </c:pt>
                      <c:pt idx="3595">
                        <c:v>3617.6704390000004</c:v>
                      </c:pt>
                      <c:pt idx="3596">
                        <c:v>3618.6704369999998</c:v>
                      </c:pt>
                      <c:pt idx="3597">
                        <c:v>3619.6747720000003</c:v>
                      </c:pt>
                      <c:pt idx="3598">
                        <c:v>3620.6723700000002</c:v>
                      </c:pt>
                      <c:pt idx="3599">
                        <c:v>3621.6727629999996</c:v>
                      </c:pt>
                      <c:pt idx="3600">
                        <c:v>3622.6999560000004</c:v>
                      </c:pt>
                      <c:pt idx="3601">
                        <c:v>3623.710032</c:v>
                      </c:pt>
                      <c:pt idx="3602">
                        <c:v>3624.7280389999996</c:v>
                      </c:pt>
                      <c:pt idx="3603">
                        <c:v>3625.7180230000004</c:v>
                      </c:pt>
                      <c:pt idx="3604">
                        <c:v>3626.7206740000001</c:v>
                      </c:pt>
                      <c:pt idx="3605">
                        <c:v>3627.7436550000002</c:v>
                      </c:pt>
                      <c:pt idx="3606">
                        <c:v>3628.7596149999999</c:v>
                      </c:pt>
                      <c:pt idx="3607">
                        <c:v>3629.7758620000004</c:v>
                      </c:pt>
                      <c:pt idx="3608">
                        <c:v>3630.7765310000004</c:v>
                      </c:pt>
                      <c:pt idx="3609">
                        <c:v>3631.7910279999996</c:v>
                      </c:pt>
                      <c:pt idx="3610">
                        <c:v>3632.8003440000002</c:v>
                      </c:pt>
                      <c:pt idx="3611">
                        <c:v>3633.8134060000002</c:v>
                      </c:pt>
                      <c:pt idx="3612">
                        <c:v>3634.8303580000002</c:v>
                      </c:pt>
                      <c:pt idx="3613">
                        <c:v>3635.8396300000004</c:v>
                      </c:pt>
                      <c:pt idx="3614">
                        <c:v>3636.8563260000001</c:v>
                      </c:pt>
                      <c:pt idx="3615">
                        <c:v>3637.8705179999997</c:v>
                      </c:pt>
                      <c:pt idx="3616">
                        <c:v>3638.8713889999999</c:v>
                      </c:pt>
                      <c:pt idx="3617">
                        <c:v>3639.877246</c:v>
                      </c:pt>
                      <c:pt idx="3618">
                        <c:v>3640.9037989999997</c:v>
                      </c:pt>
                      <c:pt idx="3619">
                        <c:v>3641.9166180000002</c:v>
                      </c:pt>
                      <c:pt idx="3620">
                        <c:v>3642.9256770000002</c:v>
                      </c:pt>
                      <c:pt idx="3621">
                        <c:v>3643.9390629999998</c:v>
                      </c:pt>
                      <c:pt idx="3622">
                        <c:v>3644.9504619999998</c:v>
                      </c:pt>
                      <c:pt idx="3623">
                        <c:v>3645.963119</c:v>
                      </c:pt>
                      <c:pt idx="3624">
                        <c:v>3646.9790359999997</c:v>
                      </c:pt>
                      <c:pt idx="3625">
                        <c:v>3647.9805050000004</c:v>
                      </c:pt>
                      <c:pt idx="3626">
                        <c:v>3648.9923779999999</c:v>
                      </c:pt>
                      <c:pt idx="3627">
                        <c:v>3650.0046160000002</c:v>
                      </c:pt>
                      <c:pt idx="3628">
                        <c:v>3651.0135</c:v>
                      </c:pt>
                      <c:pt idx="3629">
                        <c:v>3652.0347700000002</c:v>
                      </c:pt>
                      <c:pt idx="3630">
                        <c:v>3653.043224</c:v>
                      </c:pt>
                      <c:pt idx="3631">
                        <c:v>3654.0593170000002</c:v>
                      </c:pt>
                      <c:pt idx="3632">
                        <c:v>3655.0451050000001</c:v>
                      </c:pt>
                      <c:pt idx="3633">
                        <c:v>3656.0573290000002</c:v>
                      </c:pt>
                      <c:pt idx="3634">
                        <c:v>3657.0761929999999</c:v>
                      </c:pt>
                      <c:pt idx="3635">
                        <c:v>3658.0803089999999</c:v>
                      </c:pt>
                      <c:pt idx="3636">
                        <c:v>3659.0934120000002</c:v>
                      </c:pt>
                      <c:pt idx="3637">
                        <c:v>3660.1153620000005</c:v>
                      </c:pt>
                      <c:pt idx="3638">
                        <c:v>3661.1322980000004</c:v>
                      </c:pt>
                      <c:pt idx="3639">
                        <c:v>3662.1472979999999</c:v>
                      </c:pt>
                      <c:pt idx="3640">
                        <c:v>3663.1468580000001</c:v>
                      </c:pt>
                      <c:pt idx="3641">
                        <c:v>3664.1625309999999</c:v>
                      </c:pt>
                      <c:pt idx="3642">
                        <c:v>3665.1766799999996</c:v>
                      </c:pt>
                      <c:pt idx="3643">
                        <c:v>3666.1773830000002</c:v>
                      </c:pt>
                      <c:pt idx="3644">
                        <c:v>3667.1750140000004</c:v>
                      </c:pt>
                      <c:pt idx="3645">
                        <c:v>3668.173264</c:v>
                      </c:pt>
                      <c:pt idx="3646">
                        <c:v>3669.1820079999998</c:v>
                      </c:pt>
                      <c:pt idx="3647">
                        <c:v>3670.1738290000003</c:v>
                      </c:pt>
                      <c:pt idx="3648">
                        <c:v>3671.1941280000001</c:v>
                      </c:pt>
                      <c:pt idx="3649">
                        <c:v>3672.2121779999998</c:v>
                      </c:pt>
                      <c:pt idx="3650">
                        <c:v>3673.2134729999998</c:v>
                      </c:pt>
                      <c:pt idx="3651">
                        <c:v>3674.2264999999998</c:v>
                      </c:pt>
                      <c:pt idx="3652">
                        <c:v>3675.2467260000003</c:v>
                      </c:pt>
                      <c:pt idx="3653">
                        <c:v>3676.2595289999999</c:v>
                      </c:pt>
                      <c:pt idx="3654">
                        <c:v>3677.2750560000004</c:v>
                      </c:pt>
                      <c:pt idx="3655">
                        <c:v>3678.2849900000001</c:v>
                      </c:pt>
                      <c:pt idx="3656">
                        <c:v>3679.2905739999997</c:v>
                      </c:pt>
                      <c:pt idx="3657">
                        <c:v>3680.307323</c:v>
                      </c:pt>
                      <c:pt idx="3658">
                        <c:v>3681.3506479999996</c:v>
                      </c:pt>
                      <c:pt idx="3659">
                        <c:v>3682.3569239999997</c:v>
                      </c:pt>
                      <c:pt idx="3660">
                        <c:v>3683.2776350000004</c:v>
                      </c:pt>
                      <c:pt idx="3661">
                        <c:v>3684.2776219999996</c:v>
                      </c:pt>
                      <c:pt idx="3662">
                        <c:v>3685.2673750000004</c:v>
                      </c:pt>
                      <c:pt idx="3663">
                        <c:v>3686.2682029999996</c:v>
                      </c:pt>
                      <c:pt idx="3664">
                        <c:v>3687.2760669999998</c:v>
                      </c:pt>
                      <c:pt idx="3665">
                        <c:v>3688.2909550000004</c:v>
                      </c:pt>
                      <c:pt idx="3666">
                        <c:v>3689.2944280000002</c:v>
                      </c:pt>
                      <c:pt idx="3667">
                        <c:v>3690.296848</c:v>
                      </c:pt>
                      <c:pt idx="3668">
                        <c:v>3691.2943240000004</c:v>
                      </c:pt>
                      <c:pt idx="3669">
                        <c:v>3692.2952679999999</c:v>
                      </c:pt>
                      <c:pt idx="3670">
                        <c:v>3693.2951940000003</c:v>
                      </c:pt>
                      <c:pt idx="3671">
                        <c:v>3694.3010880000002</c:v>
                      </c:pt>
                      <c:pt idx="3672">
                        <c:v>3695.3101420000003</c:v>
                      </c:pt>
                      <c:pt idx="3673">
                        <c:v>3696.3257020000001</c:v>
                      </c:pt>
                      <c:pt idx="3674">
                        <c:v>3697.341394</c:v>
                      </c:pt>
                      <c:pt idx="3675">
                        <c:v>3698.3640070000001</c:v>
                      </c:pt>
                      <c:pt idx="3676">
                        <c:v>3699.363515</c:v>
                      </c:pt>
                      <c:pt idx="3677">
                        <c:v>3700.3680640000002</c:v>
                      </c:pt>
                      <c:pt idx="3678">
                        <c:v>3701.3848250000001</c:v>
                      </c:pt>
                      <c:pt idx="3679">
                        <c:v>3702.4019209999997</c:v>
                      </c:pt>
                      <c:pt idx="3680">
                        <c:v>3703.417966</c:v>
                      </c:pt>
                      <c:pt idx="3681">
                        <c:v>3704.4310150000001</c:v>
                      </c:pt>
                      <c:pt idx="3682">
                        <c:v>3705.4290080000001</c:v>
                      </c:pt>
                      <c:pt idx="3683">
                        <c:v>3706.4297610000003</c:v>
                      </c:pt>
                      <c:pt idx="3684">
                        <c:v>3707.4459349999997</c:v>
                      </c:pt>
                      <c:pt idx="3685">
                        <c:v>3708.4466110000003</c:v>
                      </c:pt>
                      <c:pt idx="3686">
                        <c:v>3709.45712</c:v>
                      </c:pt>
                      <c:pt idx="3687">
                        <c:v>3710.4611699999996</c:v>
                      </c:pt>
                      <c:pt idx="3688">
                        <c:v>3711.4584750000004</c:v>
                      </c:pt>
                      <c:pt idx="3689">
                        <c:v>3712.4711029999999</c:v>
                      </c:pt>
                      <c:pt idx="3690">
                        <c:v>3713.4716950000002</c:v>
                      </c:pt>
                      <c:pt idx="3691">
                        <c:v>3714.4870039999996</c:v>
                      </c:pt>
                      <c:pt idx="3692">
                        <c:v>3715.4939340000001</c:v>
                      </c:pt>
                      <c:pt idx="3693">
                        <c:v>3716.50281</c:v>
                      </c:pt>
                      <c:pt idx="3694">
                        <c:v>3717.5173359999999</c:v>
                      </c:pt>
                      <c:pt idx="3695">
                        <c:v>3718.5335450000002</c:v>
                      </c:pt>
                      <c:pt idx="3696">
                        <c:v>3719.5567410000003</c:v>
                      </c:pt>
                      <c:pt idx="3697">
                        <c:v>3720.5565800000004</c:v>
                      </c:pt>
                      <c:pt idx="3698">
                        <c:v>3721.5576000000001</c:v>
                      </c:pt>
                      <c:pt idx="3699">
                        <c:v>3722.5647509999999</c:v>
                      </c:pt>
                      <c:pt idx="3700">
                        <c:v>3723.5689140000004</c:v>
                      </c:pt>
                      <c:pt idx="3701">
                        <c:v>3724.5652</c:v>
                      </c:pt>
                      <c:pt idx="3702">
                        <c:v>3725.5789210000003</c:v>
                      </c:pt>
                      <c:pt idx="3703">
                        <c:v>3726.5790509999997</c:v>
                      </c:pt>
                      <c:pt idx="3704">
                        <c:v>3727.5849989999997</c:v>
                      </c:pt>
                      <c:pt idx="3705">
                        <c:v>3728.5826969999998</c:v>
                      </c:pt>
                      <c:pt idx="3706">
                        <c:v>3729.5843500000001</c:v>
                      </c:pt>
                      <c:pt idx="3707">
                        <c:v>3730.5970370000005</c:v>
                      </c:pt>
                      <c:pt idx="3708">
                        <c:v>3731.5952790000001</c:v>
                      </c:pt>
                      <c:pt idx="3709">
                        <c:v>3732.6024100000004</c:v>
                      </c:pt>
                      <c:pt idx="3710">
                        <c:v>3733.6181120000001</c:v>
                      </c:pt>
                      <c:pt idx="3711">
                        <c:v>3734.6339760000001</c:v>
                      </c:pt>
                      <c:pt idx="3712">
                        <c:v>3735.649754</c:v>
                      </c:pt>
                      <c:pt idx="3713">
                        <c:v>3736.6651400000001</c:v>
                      </c:pt>
                      <c:pt idx="3714">
                        <c:v>3737.6815759999999</c:v>
                      </c:pt>
                      <c:pt idx="3715">
                        <c:v>3738.6836130000002</c:v>
                      </c:pt>
                      <c:pt idx="3716">
                        <c:v>3739.6838939999998</c:v>
                      </c:pt>
                      <c:pt idx="3717">
                        <c:v>3740.683908</c:v>
                      </c:pt>
                      <c:pt idx="3718">
                        <c:v>3741.674814</c:v>
                      </c:pt>
                      <c:pt idx="3719">
                        <c:v>3742.6818300000004</c:v>
                      </c:pt>
                      <c:pt idx="3720">
                        <c:v>3743.6750579999998</c:v>
                      </c:pt>
                      <c:pt idx="3721">
                        <c:v>3744.6927580000001</c:v>
                      </c:pt>
                      <c:pt idx="3722">
                        <c:v>3745.7088990000002</c:v>
                      </c:pt>
                      <c:pt idx="3723">
                        <c:v>3746.7164579999999</c:v>
                      </c:pt>
                      <c:pt idx="3724">
                        <c:v>3747.7323919999999</c:v>
                      </c:pt>
                      <c:pt idx="3725">
                        <c:v>3748.754895</c:v>
                      </c:pt>
                      <c:pt idx="3726">
                        <c:v>3749.7475869999998</c:v>
                      </c:pt>
                      <c:pt idx="3727">
                        <c:v>3750.7717089999996</c:v>
                      </c:pt>
                      <c:pt idx="3728">
                        <c:v>3751.784584</c:v>
                      </c:pt>
                      <c:pt idx="3729">
                        <c:v>3752.7946819999997</c:v>
                      </c:pt>
                      <c:pt idx="3730">
                        <c:v>3753.8214749999997</c:v>
                      </c:pt>
                      <c:pt idx="3731">
                        <c:v>3754.8114750000004</c:v>
                      </c:pt>
                      <c:pt idx="3732">
                        <c:v>3755.8207890000003</c:v>
                      </c:pt>
                      <c:pt idx="3733">
                        <c:v>3756.8217080000004</c:v>
                      </c:pt>
                      <c:pt idx="3734">
                        <c:v>3757.8282950000003</c:v>
                      </c:pt>
                      <c:pt idx="3735">
                        <c:v>3758.8418689999999</c:v>
                      </c:pt>
                      <c:pt idx="3736">
                        <c:v>3759.8532210000003</c:v>
                      </c:pt>
                      <c:pt idx="3737">
                        <c:v>3760.8464139999996</c:v>
                      </c:pt>
                      <c:pt idx="3738">
                        <c:v>3761.8684020000001</c:v>
                      </c:pt>
                      <c:pt idx="3739">
                        <c:v>3762.8607549999997</c:v>
                      </c:pt>
                      <c:pt idx="3740">
                        <c:v>3763.8840579999996</c:v>
                      </c:pt>
                      <c:pt idx="3741">
                        <c:v>3764.9002270000001</c:v>
                      </c:pt>
                      <c:pt idx="3742">
                        <c:v>3765.9168239999999</c:v>
                      </c:pt>
                      <c:pt idx="3743">
                        <c:v>3766.9328480000004</c:v>
                      </c:pt>
                      <c:pt idx="3744">
                        <c:v>3767.9314590000004</c:v>
                      </c:pt>
                      <c:pt idx="3745">
                        <c:v>3768.9335369999999</c:v>
                      </c:pt>
                      <c:pt idx="3746">
                        <c:v>3769.939813</c:v>
                      </c:pt>
                      <c:pt idx="3747">
                        <c:v>3770.9501559999999</c:v>
                      </c:pt>
                      <c:pt idx="3748">
                        <c:v>3771.9661550000001</c:v>
                      </c:pt>
                      <c:pt idx="3749">
                        <c:v>3772.9790739999999</c:v>
                      </c:pt>
                      <c:pt idx="3750">
                        <c:v>3773.9797399999998</c:v>
                      </c:pt>
                      <c:pt idx="3751">
                        <c:v>3775.0096560000002</c:v>
                      </c:pt>
                      <c:pt idx="3752">
                        <c:v>3776.0110860000004</c:v>
                      </c:pt>
                      <c:pt idx="3753">
                        <c:v>3777.0269289999997</c:v>
                      </c:pt>
                      <c:pt idx="3754">
                        <c:v>3778.0403139999999</c:v>
                      </c:pt>
                      <c:pt idx="3755">
                        <c:v>3779.0558380000002</c:v>
                      </c:pt>
                      <c:pt idx="3756">
                        <c:v>3780.0689229999998</c:v>
                      </c:pt>
                      <c:pt idx="3757">
                        <c:v>3781.0919100000001</c:v>
                      </c:pt>
                      <c:pt idx="3758">
                        <c:v>3782.0891350000002</c:v>
                      </c:pt>
                      <c:pt idx="3759">
                        <c:v>3783.0909019999999</c:v>
                      </c:pt>
                      <c:pt idx="3760">
                        <c:v>3784.1147339999998</c:v>
                      </c:pt>
                      <c:pt idx="3761">
                        <c:v>3785.141517</c:v>
                      </c:pt>
                      <c:pt idx="3762">
                        <c:v>3786.1373819999999</c:v>
                      </c:pt>
                      <c:pt idx="3763">
                        <c:v>3787.1383649999998</c:v>
                      </c:pt>
                      <c:pt idx="3764">
                        <c:v>3788.1517219999996</c:v>
                      </c:pt>
                      <c:pt idx="3765">
                        <c:v>3789.1527889999998</c:v>
                      </c:pt>
                      <c:pt idx="3766">
                        <c:v>3790.1598309999999</c:v>
                      </c:pt>
                      <c:pt idx="3767">
                        <c:v>3791.1853840000003</c:v>
                      </c:pt>
                      <c:pt idx="3768">
                        <c:v>3792.2074140000004</c:v>
                      </c:pt>
                      <c:pt idx="3769">
                        <c:v>3793.2155140000004</c:v>
                      </c:pt>
                      <c:pt idx="3770">
                        <c:v>3794.2313770000001</c:v>
                      </c:pt>
                      <c:pt idx="3771">
                        <c:v>3795.2457889999996</c:v>
                      </c:pt>
                      <c:pt idx="3772">
                        <c:v>3796.2448860000004</c:v>
                      </c:pt>
                      <c:pt idx="3773">
                        <c:v>3797.2501300000004</c:v>
                      </c:pt>
                      <c:pt idx="3774">
                        <c:v>3798.269061</c:v>
                      </c:pt>
                      <c:pt idx="3775">
                        <c:v>3799.2831900000001</c:v>
                      </c:pt>
                      <c:pt idx="3776">
                        <c:v>3800.299223</c:v>
                      </c:pt>
                      <c:pt idx="3777">
                        <c:v>3801.3074729999998</c:v>
                      </c:pt>
                      <c:pt idx="3778">
                        <c:v>3802.3087189999997</c:v>
                      </c:pt>
                      <c:pt idx="3779">
                        <c:v>3803.3159070000002</c:v>
                      </c:pt>
                      <c:pt idx="3780">
                        <c:v>3804.3426529999997</c:v>
                      </c:pt>
                      <c:pt idx="3781">
                        <c:v>3805.3715240000001</c:v>
                      </c:pt>
                      <c:pt idx="3782">
                        <c:v>3806.3872380000003</c:v>
                      </c:pt>
                      <c:pt idx="3783">
                        <c:v>3807.3088479999997</c:v>
                      </c:pt>
                      <c:pt idx="3784">
                        <c:v>3808.3097879999996</c:v>
                      </c:pt>
                      <c:pt idx="3785">
                        <c:v>3809.3101690000003</c:v>
                      </c:pt>
                      <c:pt idx="3786">
                        <c:v>3810.3237689999996</c:v>
                      </c:pt>
                      <c:pt idx="3787">
                        <c:v>3811.3227610000004</c:v>
                      </c:pt>
                      <c:pt idx="3788">
                        <c:v>3812.3219650000001</c:v>
                      </c:pt>
                      <c:pt idx="3789">
                        <c:v>3813.322298</c:v>
                      </c:pt>
                      <c:pt idx="3790">
                        <c:v>3814.3254610000004</c:v>
                      </c:pt>
                      <c:pt idx="3791">
                        <c:v>3815.3497600000001</c:v>
                      </c:pt>
                      <c:pt idx="3792">
                        <c:v>3816.3575819999996</c:v>
                      </c:pt>
                      <c:pt idx="3793">
                        <c:v>3817.3738199999998</c:v>
                      </c:pt>
                      <c:pt idx="3794">
                        <c:v>3818.3804339999997</c:v>
                      </c:pt>
                      <c:pt idx="3795">
                        <c:v>3819.3962799999999</c:v>
                      </c:pt>
                      <c:pt idx="3796">
                        <c:v>3820.4014660000003</c:v>
                      </c:pt>
                      <c:pt idx="3797">
                        <c:v>3821.4013560000003</c:v>
                      </c:pt>
                      <c:pt idx="3798">
                        <c:v>3822.4020529999998</c:v>
                      </c:pt>
                      <c:pt idx="3799">
                        <c:v>3823.4184839999998</c:v>
                      </c:pt>
                      <c:pt idx="3800">
                        <c:v>3824.4190779999999</c:v>
                      </c:pt>
                      <c:pt idx="3801">
                        <c:v>3825.4191559999999</c:v>
                      </c:pt>
                      <c:pt idx="3802">
                        <c:v>3826.4301379999997</c:v>
                      </c:pt>
                      <c:pt idx="3803">
                        <c:v>3827.430644</c:v>
                      </c:pt>
                      <c:pt idx="3804">
                        <c:v>3828.4215100000001</c:v>
                      </c:pt>
                      <c:pt idx="3805">
                        <c:v>3829.4287649999997</c:v>
                      </c:pt>
                      <c:pt idx="3806">
                        <c:v>3830.4297690000003</c:v>
                      </c:pt>
                      <c:pt idx="3807">
                        <c:v>3831.4336400000002</c:v>
                      </c:pt>
                      <c:pt idx="3808">
                        <c:v>3832.43048</c:v>
                      </c:pt>
                      <c:pt idx="3809">
                        <c:v>3833.4325760000002</c:v>
                      </c:pt>
                      <c:pt idx="3810">
                        <c:v>3834.4207889999998</c:v>
                      </c:pt>
                      <c:pt idx="3811">
                        <c:v>3835.4210350000003</c:v>
                      </c:pt>
                      <c:pt idx="3812">
                        <c:v>3836.4281460000002</c:v>
                      </c:pt>
                      <c:pt idx="3813">
                        <c:v>3837.4348799999998</c:v>
                      </c:pt>
                      <c:pt idx="3814">
                        <c:v>3838.4406429999999</c:v>
                      </c:pt>
                      <c:pt idx="3815">
                        <c:v>3839.4348220000002</c:v>
                      </c:pt>
                      <c:pt idx="3816">
                        <c:v>3840.4657630000002</c:v>
                      </c:pt>
                      <c:pt idx="3817">
                        <c:v>3841.4701279999999</c:v>
                      </c:pt>
                      <c:pt idx="3818">
                        <c:v>3842.4704920000004</c:v>
                      </c:pt>
                      <c:pt idx="3819">
                        <c:v>3843.4930830000003</c:v>
                      </c:pt>
                      <c:pt idx="3820">
                        <c:v>3844.5094129999998</c:v>
                      </c:pt>
                      <c:pt idx="3821">
                        <c:v>3845.5142580000002</c:v>
                      </c:pt>
                      <c:pt idx="3822">
                        <c:v>3846.5433599999997</c:v>
                      </c:pt>
                      <c:pt idx="3823">
                        <c:v>3847.5568400000002</c:v>
                      </c:pt>
                      <c:pt idx="3824">
                        <c:v>3848.5569969999997</c:v>
                      </c:pt>
                      <c:pt idx="3825">
                        <c:v>3849.5636969999996</c:v>
                      </c:pt>
                      <c:pt idx="3826">
                        <c:v>3850.5867399999997</c:v>
                      </c:pt>
                      <c:pt idx="3827">
                        <c:v>3851.587638</c:v>
                      </c:pt>
                      <c:pt idx="3828">
                        <c:v>3852.6038680000001</c:v>
                      </c:pt>
                      <c:pt idx="3829">
                        <c:v>3853.6041969999997</c:v>
                      </c:pt>
                      <c:pt idx="3830">
                        <c:v>3854.6044389999997</c:v>
                      </c:pt>
                      <c:pt idx="3831">
                        <c:v>3855.5961539999998</c:v>
                      </c:pt>
                      <c:pt idx="3832">
                        <c:v>3856.612024</c:v>
                      </c:pt>
                      <c:pt idx="3833">
                        <c:v>3857.6285749999997</c:v>
                      </c:pt>
                      <c:pt idx="3834">
                        <c:v>3858.6350030000003</c:v>
                      </c:pt>
                      <c:pt idx="3835">
                        <c:v>3859.6519340000004</c:v>
                      </c:pt>
                      <c:pt idx="3836">
                        <c:v>3860.6604390000002</c:v>
                      </c:pt>
                      <c:pt idx="3837">
                        <c:v>3861.6771259999996</c:v>
                      </c:pt>
                      <c:pt idx="3838">
                        <c:v>3862.6724889999996</c:v>
                      </c:pt>
                      <c:pt idx="3839">
                        <c:v>3863.698316</c:v>
                      </c:pt>
                      <c:pt idx="3840">
                        <c:v>3864.6990569999998</c:v>
                      </c:pt>
                      <c:pt idx="3841">
                        <c:v>3865.6986859999997</c:v>
                      </c:pt>
                      <c:pt idx="3842">
                        <c:v>3866.6995239999997</c:v>
                      </c:pt>
                      <c:pt idx="3843">
                        <c:v>3867.7067260000003</c:v>
                      </c:pt>
                      <c:pt idx="3844">
                        <c:v>3868.7301859999998</c:v>
                      </c:pt>
                      <c:pt idx="3845">
                        <c:v>3869.7211239999997</c:v>
                      </c:pt>
                      <c:pt idx="3846">
                        <c:v>3870.7255759999998</c:v>
                      </c:pt>
                      <c:pt idx="3847">
                        <c:v>3871.720088</c:v>
                      </c:pt>
                      <c:pt idx="3848">
                        <c:v>3872.7431200000001</c:v>
                      </c:pt>
                      <c:pt idx="3849">
                        <c:v>3873.7530619999998</c:v>
                      </c:pt>
                      <c:pt idx="3850">
                        <c:v>3874.7651900000001</c:v>
                      </c:pt>
                      <c:pt idx="3851">
                        <c:v>3875.7929469999999</c:v>
                      </c:pt>
                      <c:pt idx="3852">
                        <c:v>3876.8090519999996</c:v>
                      </c:pt>
                      <c:pt idx="3853">
                        <c:v>3877.8094179999998</c:v>
                      </c:pt>
                      <c:pt idx="3854">
                        <c:v>3878.797431</c:v>
                      </c:pt>
                      <c:pt idx="3855">
                        <c:v>3879.7995330000003</c:v>
                      </c:pt>
                      <c:pt idx="3856">
                        <c:v>3880.7980280000002</c:v>
                      </c:pt>
                      <c:pt idx="3857">
                        <c:v>3881.7985090000002</c:v>
                      </c:pt>
                      <c:pt idx="3858">
                        <c:v>3882.7990309999996</c:v>
                      </c:pt>
                      <c:pt idx="3859">
                        <c:v>3883.796249</c:v>
                      </c:pt>
                      <c:pt idx="3860">
                        <c:v>3884.8001130000002</c:v>
                      </c:pt>
                      <c:pt idx="3861">
                        <c:v>3885.8149579999999</c:v>
                      </c:pt>
                      <c:pt idx="3862">
                        <c:v>3886.840193</c:v>
                      </c:pt>
                      <c:pt idx="3863">
                        <c:v>3887.8558999999996</c:v>
                      </c:pt>
                      <c:pt idx="3864">
                        <c:v>3888.8834800000004</c:v>
                      </c:pt>
                      <c:pt idx="3865">
                        <c:v>3889.7946419999998</c:v>
                      </c:pt>
                      <c:pt idx="3866">
                        <c:v>3890.7955099999999</c:v>
                      </c:pt>
                      <c:pt idx="3867">
                        <c:v>3891.7943969999997</c:v>
                      </c:pt>
                      <c:pt idx="3868">
                        <c:v>3892.7965260000001</c:v>
                      </c:pt>
                      <c:pt idx="3869">
                        <c:v>3893.8012989999997</c:v>
                      </c:pt>
                      <c:pt idx="3870">
                        <c:v>3894.8025189999998</c:v>
                      </c:pt>
                      <c:pt idx="3871">
                        <c:v>3895.806936</c:v>
                      </c:pt>
                      <c:pt idx="3872">
                        <c:v>3896.8073519999998</c:v>
                      </c:pt>
                      <c:pt idx="3873">
                        <c:v>3897.8093779999999</c:v>
                      </c:pt>
                      <c:pt idx="3874">
                        <c:v>3898.7951380000004</c:v>
                      </c:pt>
                      <c:pt idx="3875">
                        <c:v>3899.8010599999998</c:v>
                      </c:pt>
                      <c:pt idx="3876">
                        <c:v>3900.8088010000001</c:v>
                      </c:pt>
                      <c:pt idx="3877">
                        <c:v>3901.804392</c:v>
                      </c:pt>
                      <c:pt idx="3878">
                        <c:v>3902.8093129999997</c:v>
                      </c:pt>
                      <c:pt idx="3879">
                        <c:v>3903.8100299999996</c:v>
                      </c:pt>
                      <c:pt idx="3880">
                        <c:v>3904.8376189999999</c:v>
                      </c:pt>
                      <c:pt idx="3881">
                        <c:v>3905.8545199999999</c:v>
                      </c:pt>
                      <c:pt idx="3882">
                        <c:v>3906.8471449999997</c:v>
                      </c:pt>
                      <c:pt idx="3883">
                        <c:v>3907.8472460000003</c:v>
                      </c:pt>
                      <c:pt idx="3884">
                        <c:v>3908.8487219999997</c:v>
                      </c:pt>
                      <c:pt idx="3885">
                        <c:v>3909.8487580000001</c:v>
                      </c:pt>
                      <c:pt idx="3886">
                        <c:v>3910.8556740000004</c:v>
                      </c:pt>
                      <c:pt idx="3887">
                        <c:v>3911.8468499999999</c:v>
                      </c:pt>
                      <c:pt idx="3888">
                        <c:v>3912.8545489999997</c:v>
                      </c:pt>
                      <c:pt idx="3889">
                        <c:v>3913.855724</c:v>
                      </c:pt>
                      <c:pt idx="3890">
                        <c:v>3914.846364</c:v>
                      </c:pt>
                      <c:pt idx="3891">
                        <c:v>3915.8469850000001</c:v>
                      </c:pt>
                      <c:pt idx="3892">
                        <c:v>3916.846869</c:v>
                      </c:pt>
                      <c:pt idx="3893">
                        <c:v>3917.8452889999999</c:v>
                      </c:pt>
                      <c:pt idx="3894">
                        <c:v>3918.8469240000004</c:v>
                      </c:pt>
                      <c:pt idx="3895">
                        <c:v>3919.8448360000002</c:v>
                      </c:pt>
                      <c:pt idx="3896">
                        <c:v>3920.8430390000003</c:v>
                      </c:pt>
                      <c:pt idx="3897">
                        <c:v>3921.8712969999997</c:v>
                      </c:pt>
                      <c:pt idx="3898">
                        <c:v>3922.885241</c:v>
                      </c:pt>
                      <c:pt idx="3899">
                        <c:v>3923.8933180000004</c:v>
                      </c:pt>
                      <c:pt idx="3900">
                        <c:v>3924.898126</c:v>
                      </c:pt>
                      <c:pt idx="3901">
                        <c:v>3925.9001580000004</c:v>
                      </c:pt>
                      <c:pt idx="3902">
                        <c:v>3926.8939220000002</c:v>
                      </c:pt>
                      <c:pt idx="3903">
                        <c:v>3927.8892379999998</c:v>
                      </c:pt>
                      <c:pt idx="3904">
                        <c:v>3928.8921739999996</c:v>
                      </c:pt>
                      <c:pt idx="3905">
                        <c:v>3929.9085839999998</c:v>
                      </c:pt>
                      <c:pt idx="3906">
                        <c:v>3930.9255290000001</c:v>
                      </c:pt>
                      <c:pt idx="3907">
                        <c:v>3931.9308890000002</c:v>
                      </c:pt>
                      <c:pt idx="3908">
                        <c:v>3932.9431860000004</c:v>
                      </c:pt>
                      <c:pt idx="3909">
                        <c:v>3933.9607560000004</c:v>
                      </c:pt>
                      <c:pt idx="3910">
                        <c:v>3934.9834339999998</c:v>
                      </c:pt>
                      <c:pt idx="3911">
                        <c:v>3935.9990040000002</c:v>
                      </c:pt>
                      <c:pt idx="3912">
                        <c:v>3937.0033439999997</c:v>
                      </c:pt>
                      <c:pt idx="3913">
                        <c:v>3937.920067</c:v>
                      </c:pt>
                      <c:pt idx="3914">
                        <c:v>3938.9202949999999</c:v>
                      </c:pt>
                      <c:pt idx="3915">
                        <c:v>3939.9259920000004</c:v>
                      </c:pt>
                      <c:pt idx="3916">
                        <c:v>3940.9262589999998</c:v>
                      </c:pt>
                      <c:pt idx="3917">
                        <c:v>3941.9329559999996</c:v>
                      </c:pt>
                      <c:pt idx="3918">
                        <c:v>3942.9328859999996</c:v>
                      </c:pt>
                      <c:pt idx="3919">
                        <c:v>3943.9464340000004</c:v>
                      </c:pt>
                      <c:pt idx="3920">
                        <c:v>3944.9352289999997</c:v>
                      </c:pt>
                      <c:pt idx="3921">
                        <c:v>3945.9558340000003</c:v>
                      </c:pt>
                      <c:pt idx="3922">
                        <c:v>3946.9663440000004</c:v>
                      </c:pt>
                      <c:pt idx="3923">
                        <c:v>3947.9790419999999</c:v>
                      </c:pt>
                      <c:pt idx="3924">
                        <c:v>3948.9947990000001</c:v>
                      </c:pt>
                      <c:pt idx="3925">
                        <c:v>3949.9956560000001</c:v>
                      </c:pt>
                      <c:pt idx="3926">
                        <c:v>3951.0028769999999</c:v>
                      </c:pt>
                      <c:pt idx="3927">
                        <c:v>3952.0186549999999</c:v>
                      </c:pt>
                      <c:pt idx="3928">
                        <c:v>3953.0190080000002</c:v>
                      </c:pt>
                      <c:pt idx="3929">
                        <c:v>3954.0200839999998</c:v>
                      </c:pt>
                      <c:pt idx="3930">
                        <c:v>3955.0270479999999</c:v>
                      </c:pt>
                      <c:pt idx="3931">
                        <c:v>3956.0342760000003</c:v>
                      </c:pt>
                      <c:pt idx="3932">
                        <c:v>3957.047071</c:v>
                      </c:pt>
                      <c:pt idx="3933">
                        <c:v>3958.0663409999997</c:v>
                      </c:pt>
                      <c:pt idx="3934">
                        <c:v>3959.0628100000004</c:v>
                      </c:pt>
                      <c:pt idx="3935">
                        <c:v>3960.0659130000004</c:v>
                      </c:pt>
                      <c:pt idx="3936">
                        <c:v>3961.0703940000003</c:v>
                      </c:pt>
                      <c:pt idx="3937">
                        <c:v>3962.0715700000001</c:v>
                      </c:pt>
                      <c:pt idx="3938">
                        <c:v>3963.0787849999997</c:v>
                      </c:pt>
                      <c:pt idx="3939">
                        <c:v>3964.0976099999998</c:v>
                      </c:pt>
                      <c:pt idx="3940">
                        <c:v>3965.0973100000001</c:v>
                      </c:pt>
                      <c:pt idx="3941">
                        <c:v>3966.0968409999996</c:v>
                      </c:pt>
                      <c:pt idx="3942">
                        <c:v>3967.0973700000004</c:v>
                      </c:pt>
                      <c:pt idx="3943">
                        <c:v>3968.1128660000004</c:v>
                      </c:pt>
                      <c:pt idx="3944">
                        <c:v>3969.1136130000004</c:v>
                      </c:pt>
                      <c:pt idx="3945">
                        <c:v>3970.129148</c:v>
                      </c:pt>
                      <c:pt idx="3946">
                        <c:v>3971.1450999999997</c:v>
                      </c:pt>
                      <c:pt idx="3947">
                        <c:v>3972.145939</c:v>
                      </c:pt>
                      <c:pt idx="3948">
                        <c:v>3973.1597330000004</c:v>
                      </c:pt>
                      <c:pt idx="3949">
                        <c:v>3974.1663120000003</c:v>
                      </c:pt>
                      <c:pt idx="3950">
                        <c:v>3975.1828990000004</c:v>
                      </c:pt>
                      <c:pt idx="3951">
                        <c:v>3976.1989700000004</c:v>
                      </c:pt>
                      <c:pt idx="3952">
                        <c:v>3977.1989199999998</c:v>
                      </c:pt>
                      <c:pt idx="3953">
                        <c:v>3978.2142899999999</c:v>
                      </c:pt>
                      <c:pt idx="3954">
                        <c:v>3979.2149959999997</c:v>
                      </c:pt>
                      <c:pt idx="3955">
                        <c:v>3980.2154250000003</c:v>
                      </c:pt>
                      <c:pt idx="3956">
                        <c:v>3981.2158490000002</c:v>
                      </c:pt>
                      <c:pt idx="3957">
                        <c:v>3982.2315589999998</c:v>
                      </c:pt>
                      <c:pt idx="3958">
                        <c:v>3983.2317160000002</c:v>
                      </c:pt>
                      <c:pt idx="3959">
                        <c:v>3984.2476470000001</c:v>
                      </c:pt>
                      <c:pt idx="3960">
                        <c:v>3985.254997</c:v>
                      </c:pt>
                      <c:pt idx="3961">
                        <c:v>3986.2704480000002</c:v>
                      </c:pt>
                      <c:pt idx="3962">
                        <c:v>3987.2714889999997</c:v>
                      </c:pt>
                      <c:pt idx="3963">
                        <c:v>3988.2834849999999</c:v>
                      </c:pt>
                      <c:pt idx="3964">
                        <c:v>3989.2795260000003</c:v>
                      </c:pt>
                      <c:pt idx="3965">
                        <c:v>3990.2956549999999</c:v>
                      </c:pt>
                      <c:pt idx="3966">
                        <c:v>3991.2970919999998</c:v>
                      </c:pt>
                      <c:pt idx="3967">
                        <c:v>3992.3126689999999</c:v>
                      </c:pt>
                      <c:pt idx="3968">
                        <c:v>3993.3352109999996</c:v>
                      </c:pt>
                      <c:pt idx="3969">
                        <c:v>3994.351568</c:v>
                      </c:pt>
                      <c:pt idx="3970">
                        <c:v>3995.3425150000003</c:v>
                      </c:pt>
                      <c:pt idx="3971">
                        <c:v>3996.3495759999996</c:v>
                      </c:pt>
                      <c:pt idx="3972">
                        <c:v>3997.343656</c:v>
                      </c:pt>
                      <c:pt idx="3973">
                        <c:v>3998.360189</c:v>
                      </c:pt>
                      <c:pt idx="3974">
                        <c:v>3999.3777120000004</c:v>
                      </c:pt>
                      <c:pt idx="3975">
                        <c:v>4000.3785019999996</c:v>
                      </c:pt>
                      <c:pt idx="3976">
                        <c:v>4001.3978470000002</c:v>
                      </c:pt>
                      <c:pt idx="3977">
                        <c:v>4002.3992630000002</c:v>
                      </c:pt>
                      <c:pt idx="3978">
                        <c:v>4003.4126180000003</c:v>
                      </c:pt>
                      <c:pt idx="3979">
                        <c:v>4004.4270130000004</c:v>
                      </c:pt>
                      <c:pt idx="3980">
                        <c:v>4005.4343550000003</c:v>
                      </c:pt>
                      <c:pt idx="3981">
                        <c:v>4006.4205320000001</c:v>
                      </c:pt>
                      <c:pt idx="3982">
                        <c:v>4007.4296400000003</c:v>
                      </c:pt>
                      <c:pt idx="3983">
                        <c:v>4008.4273199999998</c:v>
                      </c:pt>
                      <c:pt idx="3984">
                        <c:v>4009.4194450000005</c:v>
                      </c:pt>
                      <c:pt idx="3985">
                        <c:v>4010.4200970000002</c:v>
                      </c:pt>
                      <c:pt idx="3986">
                        <c:v>4011.4499429999996</c:v>
                      </c:pt>
                      <c:pt idx="3987">
                        <c:v>4012.4626870000002</c:v>
                      </c:pt>
                      <c:pt idx="3988">
                        <c:v>4013.4696439999998</c:v>
                      </c:pt>
                      <c:pt idx="3989">
                        <c:v>4014.4704620000002</c:v>
                      </c:pt>
                      <c:pt idx="3990">
                        <c:v>4015.4711889999999</c:v>
                      </c:pt>
                      <c:pt idx="3991">
                        <c:v>4016.4717200000005</c:v>
                      </c:pt>
                      <c:pt idx="3992">
                        <c:v>4017.4724610000003</c:v>
                      </c:pt>
                      <c:pt idx="3993">
                        <c:v>4018.4729989999996</c:v>
                      </c:pt>
                      <c:pt idx="3994">
                        <c:v>4019.4752550000003</c:v>
                      </c:pt>
                      <c:pt idx="3995">
                        <c:v>4020.4880819999998</c:v>
                      </c:pt>
                      <c:pt idx="3996">
                        <c:v>4021.4917480000004</c:v>
                      </c:pt>
                      <c:pt idx="3997">
                        <c:v>4022.4930219999997</c:v>
                      </c:pt>
                      <c:pt idx="3998">
                        <c:v>4023.5010730000004</c:v>
                      </c:pt>
                      <c:pt idx="3999">
                        <c:v>4024.5179029999999</c:v>
                      </c:pt>
                      <c:pt idx="4000">
                        <c:v>4025.5344610000002</c:v>
                      </c:pt>
                      <c:pt idx="4001">
                        <c:v>4026.5477710000005</c:v>
                      </c:pt>
                      <c:pt idx="4002">
                        <c:v>4027.548057</c:v>
                      </c:pt>
                      <c:pt idx="4003">
                        <c:v>4028.5544840000002</c:v>
                      </c:pt>
                      <c:pt idx="4004">
                        <c:v>4029.5468890000002</c:v>
                      </c:pt>
                      <c:pt idx="4005">
                        <c:v>4030.5473089999996</c:v>
                      </c:pt>
                      <c:pt idx="4006">
                        <c:v>4031.5448610000003</c:v>
                      </c:pt>
                      <c:pt idx="4007">
                        <c:v>4032.5456320000003</c:v>
                      </c:pt>
                      <c:pt idx="4008">
                        <c:v>4033.5594870000004</c:v>
                      </c:pt>
                      <c:pt idx="4009">
                        <c:v>4034.554349</c:v>
                      </c:pt>
                      <c:pt idx="4010">
                        <c:v>4035.5701070000005</c:v>
                      </c:pt>
                      <c:pt idx="4011">
                        <c:v>4036.5873789999996</c:v>
                      </c:pt>
                      <c:pt idx="4012">
                        <c:v>4037.604711</c:v>
                      </c:pt>
                      <c:pt idx="4013">
                        <c:v>4038.6193979999998</c:v>
                      </c:pt>
                      <c:pt idx="4014">
                        <c:v>4039.6328750000002</c:v>
                      </c:pt>
                      <c:pt idx="4015">
                        <c:v>4040.6332389999998</c:v>
                      </c:pt>
                      <c:pt idx="4016">
                        <c:v>4041.5445390000004</c:v>
                      </c:pt>
                      <c:pt idx="4017">
                        <c:v>4042.5445120000004</c:v>
                      </c:pt>
                      <c:pt idx="4018">
                        <c:v>4043.5439630000001</c:v>
                      </c:pt>
                      <c:pt idx="4019">
                        <c:v>4044.5594499999997</c:v>
                      </c:pt>
                      <c:pt idx="4020">
                        <c:v>4045.55933</c:v>
                      </c:pt>
                      <c:pt idx="4021">
                        <c:v>4046.5590659999998</c:v>
                      </c:pt>
                      <c:pt idx="4022">
                        <c:v>4047.5746049999998</c:v>
                      </c:pt>
                      <c:pt idx="4023">
                        <c:v>4048.5897560000003</c:v>
                      </c:pt>
                      <c:pt idx="4024">
                        <c:v>4049.6055299999998</c:v>
                      </c:pt>
                      <c:pt idx="4025">
                        <c:v>4050.6210570000003</c:v>
                      </c:pt>
                      <c:pt idx="4026">
                        <c:v>4051.6364629999998</c:v>
                      </c:pt>
                      <c:pt idx="4027">
                        <c:v>4052.6518180000003</c:v>
                      </c:pt>
                      <c:pt idx="4028">
                        <c:v>4053.667899</c:v>
                      </c:pt>
                      <c:pt idx="4029">
                        <c:v>4054.6697299999996</c:v>
                      </c:pt>
                      <c:pt idx="4030">
                        <c:v>4055.6775909999997</c:v>
                      </c:pt>
                      <c:pt idx="4031">
                        <c:v>4056.6838200000002</c:v>
                      </c:pt>
                      <c:pt idx="4032">
                        <c:v>4057.6905919999999</c:v>
                      </c:pt>
                      <c:pt idx="4033">
                        <c:v>4058.6912389999998</c:v>
                      </c:pt>
                      <c:pt idx="4034">
                        <c:v>4059.6917590000003</c:v>
                      </c:pt>
                      <c:pt idx="4035">
                        <c:v>4060.6913809999996</c:v>
                      </c:pt>
                      <c:pt idx="4036">
                        <c:v>4061.6992030000001</c:v>
                      </c:pt>
                      <c:pt idx="4037">
                        <c:v>4062.685469</c:v>
                      </c:pt>
                      <c:pt idx="4038">
                        <c:v>4063.6922350000004</c:v>
                      </c:pt>
                      <c:pt idx="4039">
                        <c:v>4064.7120080000004</c:v>
                      </c:pt>
                      <c:pt idx="4040">
                        <c:v>4065.722522</c:v>
                      </c:pt>
                      <c:pt idx="4041">
                        <c:v>4066.7356669999999</c:v>
                      </c:pt>
                      <c:pt idx="4042">
                        <c:v>4067.7530100000004</c:v>
                      </c:pt>
                      <c:pt idx="4043">
                        <c:v>4068.7541160000001</c:v>
                      </c:pt>
                      <c:pt idx="4044">
                        <c:v>4069.7550090000004</c:v>
                      </c:pt>
                      <c:pt idx="4045">
                        <c:v>4070.771342</c:v>
                      </c:pt>
                      <c:pt idx="4046">
                        <c:v>4071.7779769999997</c:v>
                      </c:pt>
                      <c:pt idx="4047">
                        <c:v>4072.7822109999997</c:v>
                      </c:pt>
                      <c:pt idx="4048">
                        <c:v>4073.8076090000004</c:v>
                      </c:pt>
                      <c:pt idx="4049">
                        <c:v>4074.8060240000004</c:v>
                      </c:pt>
                      <c:pt idx="4050">
                        <c:v>4075.8061090000001</c:v>
                      </c:pt>
                      <c:pt idx="4051">
                        <c:v>4076.8014830000002</c:v>
                      </c:pt>
                      <c:pt idx="4052">
                        <c:v>4077.8085129999999</c:v>
                      </c:pt>
                      <c:pt idx="4053">
                        <c:v>4078.8216389999998</c:v>
                      </c:pt>
                      <c:pt idx="4054">
                        <c:v>4079.8228820000004</c:v>
                      </c:pt>
                      <c:pt idx="4055">
                        <c:v>4080.8302649999996</c:v>
                      </c:pt>
                      <c:pt idx="4056">
                        <c:v>4081.8493349999999</c:v>
                      </c:pt>
                      <c:pt idx="4057">
                        <c:v>4082.8544199999997</c:v>
                      </c:pt>
                      <c:pt idx="4058">
                        <c:v>4083.8546020000003</c:v>
                      </c:pt>
                      <c:pt idx="4059">
                        <c:v>4084.8541850000001</c:v>
                      </c:pt>
                      <c:pt idx="4060">
                        <c:v>4085.8585240000002</c:v>
                      </c:pt>
                      <c:pt idx="4061">
                        <c:v>4086.8606369999998</c:v>
                      </c:pt>
                      <c:pt idx="4062">
                        <c:v>4087.8769650000004</c:v>
                      </c:pt>
                      <c:pt idx="4063">
                        <c:v>4088.8928409999999</c:v>
                      </c:pt>
                      <c:pt idx="4064">
                        <c:v>4089.9084970000004</c:v>
                      </c:pt>
                      <c:pt idx="4065">
                        <c:v>4090.924274</c:v>
                      </c:pt>
                      <c:pt idx="4066">
                        <c:v>4091.9398090000004</c:v>
                      </c:pt>
                      <c:pt idx="4067">
                        <c:v>4092.9478630000003</c:v>
                      </c:pt>
                      <c:pt idx="4068">
                        <c:v>4093.9494240000004</c:v>
                      </c:pt>
                      <c:pt idx="4069">
                        <c:v>4094.9506730000003</c:v>
                      </c:pt>
                      <c:pt idx="4070">
                        <c:v>4095.9634139999998</c:v>
                      </c:pt>
                      <c:pt idx="4071">
                        <c:v>4096.9765850000003</c:v>
                      </c:pt>
                      <c:pt idx="4072">
                        <c:v>4097.9788429999999</c:v>
                      </c:pt>
                      <c:pt idx="4073">
                        <c:v>4098.9929599999996</c:v>
                      </c:pt>
                      <c:pt idx="4074">
                        <c:v>4099.9893700000002</c:v>
                      </c:pt>
                      <c:pt idx="4075">
                        <c:v>4101.0115640000004</c:v>
                      </c:pt>
                      <c:pt idx="4076">
                        <c:v>4102.0125310000003</c:v>
                      </c:pt>
                      <c:pt idx="4077">
                        <c:v>4103.0251019999996</c:v>
                      </c:pt>
                      <c:pt idx="4078">
                        <c:v>4104.0290269999996</c:v>
                      </c:pt>
                      <c:pt idx="4079">
                        <c:v>4105.0476520000002</c:v>
                      </c:pt>
                      <c:pt idx="4080">
                        <c:v>4106.0485129999997</c:v>
                      </c:pt>
                      <c:pt idx="4081">
                        <c:v>4107.0487569999996</c:v>
                      </c:pt>
                      <c:pt idx="4082">
                        <c:v>4108.0489969999999</c:v>
                      </c:pt>
                      <c:pt idx="4083">
                        <c:v>4109.0560999999998</c:v>
                      </c:pt>
                      <c:pt idx="4084">
                        <c:v>4110.0569640000003</c:v>
                      </c:pt>
                      <c:pt idx="4085">
                        <c:v>4111.0725359999997</c:v>
                      </c:pt>
                      <c:pt idx="4086">
                        <c:v>4112.0738389999997</c:v>
                      </c:pt>
                      <c:pt idx="4087">
                        <c:v>4113.0743970000003</c:v>
                      </c:pt>
                      <c:pt idx="4088">
                        <c:v>4114.075339</c:v>
                      </c:pt>
                      <c:pt idx="4089">
                        <c:v>4115.0823460000001</c:v>
                      </c:pt>
                      <c:pt idx="4090">
                        <c:v>4116.0993749999998</c:v>
                      </c:pt>
                      <c:pt idx="4091">
                        <c:v>4117.1192840000003</c:v>
                      </c:pt>
                      <c:pt idx="4092">
                        <c:v>4118.123431</c:v>
                      </c:pt>
                      <c:pt idx="4093">
                        <c:v>4119.1394909999999</c:v>
                      </c:pt>
                      <c:pt idx="4094">
                        <c:v>4120.1550209999996</c:v>
                      </c:pt>
                      <c:pt idx="4095">
                        <c:v>4121.1577880000004</c:v>
                      </c:pt>
                      <c:pt idx="4096">
                        <c:v>4122.1562549999999</c:v>
                      </c:pt>
                      <c:pt idx="4097">
                        <c:v>4123.1729249999999</c:v>
                      </c:pt>
                      <c:pt idx="4098">
                        <c:v>4124.1738340000002</c:v>
                      </c:pt>
                      <c:pt idx="4099">
                        <c:v>4125.1710190000003</c:v>
                      </c:pt>
                      <c:pt idx="4100">
                        <c:v>4126.1714320000001</c:v>
                      </c:pt>
                      <c:pt idx="4101">
                        <c:v>4127.1734020000004</c:v>
                      </c:pt>
                      <c:pt idx="4102">
                        <c:v>4128.1807200000003</c:v>
                      </c:pt>
                      <c:pt idx="4103">
                        <c:v>4129.1965259999997</c:v>
                      </c:pt>
                      <c:pt idx="4104">
                        <c:v>4130.2121989999996</c:v>
                      </c:pt>
                      <c:pt idx="4105">
                        <c:v>4131.2187569999996</c:v>
                      </c:pt>
                      <c:pt idx="4106">
                        <c:v>4132.2197409999999</c:v>
                      </c:pt>
                      <c:pt idx="4107">
                        <c:v>4133.235823</c:v>
                      </c:pt>
                      <c:pt idx="4108">
                        <c:v>4134.2515599999997</c:v>
                      </c:pt>
                      <c:pt idx="4109">
                        <c:v>4135.2678400000004</c:v>
                      </c:pt>
                      <c:pt idx="4110">
                        <c:v>4136.2685119999996</c:v>
                      </c:pt>
                      <c:pt idx="4111">
                        <c:v>4137.2754009999999</c:v>
                      </c:pt>
                      <c:pt idx="4112">
                        <c:v>4138.2695960000001</c:v>
                      </c:pt>
                      <c:pt idx="4113">
                        <c:v>4139.270235</c:v>
                      </c:pt>
                      <c:pt idx="4114">
                        <c:v>4140.2715029999999</c:v>
                      </c:pt>
                      <c:pt idx="4115">
                        <c:v>4141.2716469999996</c:v>
                      </c:pt>
                      <c:pt idx="4116">
                        <c:v>4142.287816</c:v>
                      </c:pt>
                      <c:pt idx="4117">
                        <c:v>4143.2987670000002</c:v>
                      </c:pt>
                      <c:pt idx="4118">
                        <c:v>4144.2996320000002</c:v>
                      </c:pt>
                      <c:pt idx="4119">
                        <c:v>4145.3005149999999</c:v>
                      </c:pt>
                      <c:pt idx="4120">
                        <c:v>4146.3010910000003</c:v>
                      </c:pt>
                      <c:pt idx="4121">
                        <c:v>4147.3074880000004</c:v>
                      </c:pt>
                      <c:pt idx="4122">
                        <c:v>4148.2969439999997</c:v>
                      </c:pt>
                      <c:pt idx="4123">
                        <c:v>4149.2977229999997</c:v>
                      </c:pt>
                      <c:pt idx="4124">
                        <c:v>4150.298581</c:v>
                      </c:pt>
                      <c:pt idx="4125">
                        <c:v>4151.3088660000003</c:v>
                      </c:pt>
                      <c:pt idx="4126">
                        <c:v>4152.3323220000002</c:v>
                      </c:pt>
                      <c:pt idx="4127">
                        <c:v>4153.3559599999999</c:v>
                      </c:pt>
                      <c:pt idx="4128">
                        <c:v>4154.3688659999998</c:v>
                      </c:pt>
                      <c:pt idx="4129">
                        <c:v>4155.3853509999999</c:v>
                      </c:pt>
                      <c:pt idx="4130">
                        <c:v>4156.4032159999997</c:v>
                      </c:pt>
                      <c:pt idx="4131">
                        <c:v>4157.4016629999996</c:v>
                      </c:pt>
                      <c:pt idx="4132">
                        <c:v>4158.4172689999996</c:v>
                      </c:pt>
                      <c:pt idx="4133">
                        <c:v>4159.3252640000001</c:v>
                      </c:pt>
                      <c:pt idx="4134">
                        <c:v>4160.3543550000004</c:v>
                      </c:pt>
                      <c:pt idx="4135">
                        <c:v>4161.3555640000004</c:v>
                      </c:pt>
                      <c:pt idx="4136">
                        <c:v>4162.3693880000001</c:v>
                      </c:pt>
                      <c:pt idx="4137">
                        <c:v>4163.3854719999999</c:v>
                      </c:pt>
                      <c:pt idx="4138">
                        <c:v>4164.4022240000004</c:v>
                      </c:pt>
                      <c:pt idx="4139">
                        <c:v>4165.4152629999999</c:v>
                      </c:pt>
                      <c:pt idx="4140">
                        <c:v>4166.4186479999998</c:v>
                      </c:pt>
                      <c:pt idx="4141">
                        <c:v>4167.4133570000004</c:v>
                      </c:pt>
                      <c:pt idx="4142">
                        <c:v>4168.4213659999996</c:v>
                      </c:pt>
                      <c:pt idx="4143">
                        <c:v>4169.4381560000002</c:v>
                      </c:pt>
                      <c:pt idx="4144">
                        <c:v>4170.4486450000004</c:v>
                      </c:pt>
                      <c:pt idx="4145">
                        <c:v>4171.4492950000003</c:v>
                      </c:pt>
                      <c:pt idx="4146">
                        <c:v>4172.4428950000001</c:v>
                      </c:pt>
                      <c:pt idx="4147">
                        <c:v>4173.44301</c:v>
                      </c:pt>
                      <c:pt idx="4148">
                        <c:v>4174.4432550000001</c:v>
                      </c:pt>
                      <c:pt idx="4149">
                        <c:v>4175.4419710000002</c:v>
                      </c:pt>
                      <c:pt idx="4150">
                        <c:v>4176.4552860000003</c:v>
                      </c:pt>
                      <c:pt idx="4151">
                        <c:v>4177.4685959999997</c:v>
                      </c:pt>
                      <c:pt idx="4152">
                        <c:v>4178.4754119999998</c:v>
                      </c:pt>
                      <c:pt idx="4153">
                        <c:v>4179.4763730000004</c:v>
                      </c:pt>
                      <c:pt idx="4154">
                        <c:v>4180.4897650000003</c:v>
                      </c:pt>
                      <c:pt idx="4155">
                        <c:v>4181.5061800000003</c:v>
                      </c:pt>
                      <c:pt idx="4156">
                        <c:v>4182.5123910000002</c:v>
                      </c:pt>
                      <c:pt idx="4157">
                        <c:v>4183.5204059999996</c:v>
                      </c:pt>
                      <c:pt idx="4158">
                        <c:v>4184.5440269999999</c:v>
                      </c:pt>
                      <c:pt idx="4159">
                        <c:v>4185.5453520000001</c:v>
                      </c:pt>
                      <c:pt idx="4160">
                        <c:v>4186.5462170000001</c:v>
                      </c:pt>
                      <c:pt idx="4161">
                        <c:v>4187.5623439999999</c:v>
                      </c:pt>
                      <c:pt idx="4162">
                        <c:v>4188.5905670000002</c:v>
                      </c:pt>
                      <c:pt idx="4163">
                        <c:v>4189.5907790000001</c:v>
                      </c:pt>
                      <c:pt idx="4164">
                        <c:v>4190.6068889999997</c:v>
                      </c:pt>
                      <c:pt idx="4165">
                        <c:v>4191.6235360000001</c:v>
                      </c:pt>
                      <c:pt idx="4166">
                        <c:v>4192.6391450000001</c:v>
                      </c:pt>
                      <c:pt idx="4167">
                        <c:v>4193.6460310000002</c:v>
                      </c:pt>
                      <c:pt idx="4168">
                        <c:v>4194.6442539999998</c:v>
                      </c:pt>
                      <c:pt idx="4169">
                        <c:v>4195.6535869999998</c:v>
                      </c:pt>
                      <c:pt idx="4170">
                        <c:v>4196.6662800000004</c:v>
                      </c:pt>
                      <c:pt idx="4171">
                        <c:v>4197.6815509999997</c:v>
                      </c:pt>
                      <c:pt idx="4172">
                        <c:v>4198.6819649999998</c:v>
                      </c:pt>
                      <c:pt idx="4173">
                        <c:v>4199.6833200000001</c:v>
                      </c:pt>
                      <c:pt idx="4174">
                        <c:v>4200.6827039999998</c:v>
                      </c:pt>
                      <c:pt idx="4175">
                        <c:v>4201.6834339999996</c:v>
                      </c:pt>
                      <c:pt idx="4176">
                        <c:v>4202.6705190000002</c:v>
                      </c:pt>
                      <c:pt idx="4177">
                        <c:v>4203.6826860000001</c:v>
                      </c:pt>
                      <c:pt idx="4178">
                        <c:v>4204.6833550000001</c:v>
                      </c:pt>
                      <c:pt idx="4179">
                        <c:v>4205.6832050000003</c:v>
                      </c:pt>
                      <c:pt idx="4180">
                        <c:v>4206.6721479999997</c:v>
                      </c:pt>
                      <c:pt idx="4181">
                        <c:v>4207.6722339999997</c:v>
                      </c:pt>
                      <c:pt idx="4182">
                        <c:v>4208.6789420000005</c:v>
                      </c:pt>
                      <c:pt idx="4183">
                        <c:v>4209.6819569999998</c:v>
                      </c:pt>
                      <c:pt idx="4184">
                        <c:v>4210.6834699999999</c:v>
                      </c:pt>
                      <c:pt idx="4185">
                        <c:v>4211.6837569999998</c:v>
                      </c:pt>
                      <c:pt idx="4186">
                        <c:v>4212.6844300000002</c:v>
                      </c:pt>
                      <c:pt idx="4187">
                        <c:v>4213.681673</c:v>
                      </c:pt>
                      <c:pt idx="4188">
                        <c:v>4214.6735930000004</c:v>
                      </c:pt>
                      <c:pt idx="4189">
                        <c:v>4215.6802200000002</c:v>
                      </c:pt>
                      <c:pt idx="4190">
                        <c:v>4216.6808629999996</c:v>
                      </c:pt>
                      <c:pt idx="4191">
                        <c:v>4217.674258</c:v>
                      </c:pt>
                      <c:pt idx="4192">
                        <c:v>4218.686154</c:v>
                      </c:pt>
                      <c:pt idx="4193">
                        <c:v>4219.690756</c:v>
                      </c:pt>
                      <c:pt idx="4194">
                        <c:v>4220.700339</c:v>
                      </c:pt>
                      <c:pt idx="4195">
                        <c:v>4221.7045609999996</c:v>
                      </c:pt>
                      <c:pt idx="4196">
                        <c:v>4222.7158529999997</c:v>
                      </c:pt>
                      <c:pt idx="4197">
                        <c:v>4223.7341660000002</c:v>
                      </c:pt>
                      <c:pt idx="4198">
                        <c:v>4224.7432289999997</c:v>
                      </c:pt>
                      <c:pt idx="4199">
                        <c:v>4225.7745450000002</c:v>
                      </c:pt>
                      <c:pt idx="4200">
                        <c:v>4226.669723</c:v>
                      </c:pt>
                      <c:pt idx="4201">
                        <c:v>4227.6816849999996</c:v>
                      </c:pt>
                      <c:pt idx="4202">
                        <c:v>4228.676066</c:v>
                      </c:pt>
                      <c:pt idx="4203">
                        <c:v>4229.6826039999996</c:v>
                      </c:pt>
                      <c:pt idx="4204">
                        <c:v>4230.6841539999996</c:v>
                      </c:pt>
                      <c:pt idx="4205">
                        <c:v>4231.6821110000001</c:v>
                      </c:pt>
                      <c:pt idx="4206">
                        <c:v>4232.6823759999997</c:v>
                      </c:pt>
                      <c:pt idx="4207">
                        <c:v>4233.6826769999998</c:v>
                      </c:pt>
                      <c:pt idx="4208">
                        <c:v>4234.6830749999999</c:v>
                      </c:pt>
                      <c:pt idx="4209">
                        <c:v>4235.6748109999999</c:v>
                      </c:pt>
                      <c:pt idx="4210">
                        <c:v>4236.6760510000004</c:v>
                      </c:pt>
                      <c:pt idx="4211">
                        <c:v>4237.6864670000004</c:v>
                      </c:pt>
                      <c:pt idx="4212">
                        <c:v>4238.7021119999999</c:v>
                      </c:pt>
                      <c:pt idx="4213">
                        <c:v>4239.7062139999998</c:v>
                      </c:pt>
                      <c:pt idx="4214">
                        <c:v>4240.7022029999998</c:v>
                      </c:pt>
                      <c:pt idx="4215">
                        <c:v>4241.7066320000004</c:v>
                      </c:pt>
                      <c:pt idx="4216">
                        <c:v>4242.7224550000001</c:v>
                      </c:pt>
                      <c:pt idx="4217">
                        <c:v>4243.724749</c:v>
                      </c:pt>
                      <c:pt idx="4218">
                        <c:v>4244.725316</c:v>
                      </c:pt>
                      <c:pt idx="4219">
                        <c:v>4245.7258119999997</c:v>
                      </c:pt>
                      <c:pt idx="4220">
                        <c:v>4246.7173650000004</c:v>
                      </c:pt>
                      <c:pt idx="4221">
                        <c:v>4247.7239490000002</c:v>
                      </c:pt>
                      <c:pt idx="4222">
                        <c:v>4248.7203140000001</c:v>
                      </c:pt>
                      <c:pt idx="4223">
                        <c:v>4249.7202710000001</c:v>
                      </c:pt>
                      <c:pt idx="4224">
                        <c:v>4250.7271350000001</c:v>
                      </c:pt>
                      <c:pt idx="4225">
                        <c:v>4251.7277910000003</c:v>
                      </c:pt>
                      <c:pt idx="4226">
                        <c:v>4252.7282940000005</c:v>
                      </c:pt>
                      <c:pt idx="4227">
                        <c:v>4253.7288619999999</c:v>
                      </c:pt>
                      <c:pt idx="4228">
                        <c:v>4254.7257360000003</c:v>
                      </c:pt>
                      <c:pt idx="4229">
                        <c:v>4255.737024</c:v>
                      </c:pt>
                      <c:pt idx="4230">
                        <c:v>4256.7436850000004</c:v>
                      </c:pt>
                      <c:pt idx="4231">
                        <c:v>4257.7523870000005</c:v>
                      </c:pt>
                      <c:pt idx="4232">
                        <c:v>4258.7666300000001</c:v>
                      </c:pt>
                      <c:pt idx="4233">
                        <c:v>4259.7679289999996</c:v>
                      </c:pt>
                      <c:pt idx="4234">
                        <c:v>4260.7678900000001</c:v>
                      </c:pt>
                      <c:pt idx="4235">
                        <c:v>4261.7761970000001</c:v>
                      </c:pt>
                      <c:pt idx="4236">
                        <c:v>4262.7762060000005</c:v>
                      </c:pt>
                      <c:pt idx="4237">
                        <c:v>4263.7680309999996</c:v>
                      </c:pt>
                      <c:pt idx="4238">
                        <c:v>4264.775396</c:v>
                      </c:pt>
                      <c:pt idx="4239">
                        <c:v>4265.7671870000004</c:v>
                      </c:pt>
                      <c:pt idx="4240">
                        <c:v>4266.7845090000001</c:v>
                      </c:pt>
                      <c:pt idx="4241">
                        <c:v>4267.8004899999996</c:v>
                      </c:pt>
                      <c:pt idx="4242">
                        <c:v>4268.7982229999998</c:v>
                      </c:pt>
                      <c:pt idx="4243">
                        <c:v>4269.8050949999997</c:v>
                      </c:pt>
                      <c:pt idx="4244">
                        <c:v>4270.8062620000001</c:v>
                      </c:pt>
                      <c:pt idx="4245">
                        <c:v>4271.8068540000004</c:v>
                      </c:pt>
                      <c:pt idx="4246">
                        <c:v>4272.8079310000003</c:v>
                      </c:pt>
                      <c:pt idx="4247">
                        <c:v>4273.7990159999999</c:v>
                      </c:pt>
                      <c:pt idx="4248">
                        <c:v>4274.8012829999998</c:v>
                      </c:pt>
                      <c:pt idx="4249">
                        <c:v>4275.8014999999996</c:v>
                      </c:pt>
                      <c:pt idx="4250">
                        <c:v>4276.8294690000002</c:v>
                      </c:pt>
                      <c:pt idx="4251">
                        <c:v>4277.8392000000003</c:v>
                      </c:pt>
                      <c:pt idx="4252">
                        <c:v>4278.8577130000003</c:v>
                      </c:pt>
                      <c:pt idx="4253">
                        <c:v>4279.8673490000001</c:v>
                      </c:pt>
                      <c:pt idx="4254">
                        <c:v>4280.8800350000001</c:v>
                      </c:pt>
                      <c:pt idx="4255">
                        <c:v>4281.8862310000004</c:v>
                      </c:pt>
                      <c:pt idx="4256">
                        <c:v>4282.9011039999996</c:v>
                      </c:pt>
                      <c:pt idx="4257">
                        <c:v>4283.9063809999998</c:v>
                      </c:pt>
                      <c:pt idx="4258">
                        <c:v>4284.9109770000005</c:v>
                      </c:pt>
                      <c:pt idx="4259">
                        <c:v>4285.9156130000001</c:v>
                      </c:pt>
                      <c:pt idx="4260">
                        <c:v>4286.9335549999996</c:v>
                      </c:pt>
                      <c:pt idx="4261">
                        <c:v>4287.9440139999997</c:v>
                      </c:pt>
                      <c:pt idx="4262">
                        <c:v>4288.9502890000003</c:v>
                      </c:pt>
                      <c:pt idx="4263">
                        <c:v>4289.9601579999999</c:v>
                      </c:pt>
                      <c:pt idx="4264">
                        <c:v>4290.9658769999996</c:v>
                      </c:pt>
                      <c:pt idx="4265">
                        <c:v>4291.9030089999997</c:v>
                      </c:pt>
                      <c:pt idx="4266">
                        <c:v>4292.9034799999999</c:v>
                      </c:pt>
                      <c:pt idx="4267">
                        <c:v>4293.9195900000004</c:v>
                      </c:pt>
                      <c:pt idx="4268">
                        <c:v>4294.9202679999999</c:v>
                      </c:pt>
                      <c:pt idx="4269">
                        <c:v>4295.9343639999997</c:v>
                      </c:pt>
                      <c:pt idx="4270">
                        <c:v>4296.9255579999999</c:v>
                      </c:pt>
                      <c:pt idx="4271">
                        <c:v>4297.9261290000004</c:v>
                      </c:pt>
                      <c:pt idx="4272">
                        <c:v>4298.9455669999998</c:v>
                      </c:pt>
                      <c:pt idx="4273">
                        <c:v>4299.9431329999998</c:v>
                      </c:pt>
                      <c:pt idx="4274">
                        <c:v>4300.9441800000004</c:v>
                      </c:pt>
                      <c:pt idx="4275">
                        <c:v>4301.9603470000002</c:v>
                      </c:pt>
                      <c:pt idx="4276">
                        <c:v>4302.9529709999997</c:v>
                      </c:pt>
                      <c:pt idx="4277">
                        <c:v>4303.9788070000004</c:v>
                      </c:pt>
                      <c:pt idx="4278">
                        <c:v>4304.9802920000002</c:v>
                      </c:pt>
                      <c:pt idx="4279">
                        <c:v>4305.9807609999998</c:v>
                      </c:pt>
                      <c:pt idx="4280">
                        <c:v>4306.9669180000001</c:v>
                      </c:pt>
                      <c:pt idx="4281">
                        <c:v>4307.9750480000002</c:v>
                      </c:pt>
                      <c:pt idx="4282">
                        <c:v>4308.9757989999998</c:v>
                      </c:pt>
                      <c:pt idx="4283">
                        <c:v>4309.9801530000004</c:v>
                      </c:pt>
                      <c:pt idx="4284">
                        <c:v>4310.9784140000002</c:v>
                      </c:pt>
                      <c:pt idx="4285">
                        <c:v>4311.9785769999999</c:v>
                      </c:pt>
                      <c:pt idx="4286">
                        <c:v>4312.9707390000003</c:v>
                      </c:pt>
                      <c:pt idx="4287">
                        <c:v>4313.9734790000002</c:v>
                      </c:pt>
                      <c:pt idx="4288">
                        <c:v>4314.9744170000004</c:v>
                      </c:pt>
                      <c:pt idx="4289">
                        <c:v>4315.9673339999999</c:v>
                      </c:pt>
                      <c:pt idx="4290">
                        <c:v>4316.9675800000005</c:v>
                      </c:pt>
                      <c:pt idx="4291">
                        <c:v>4317.9843270000001</c:v>
                      </c:pt>
                      <c:pt idx="4292">
                        <c:v>4318.9849809999996</c:v>
                      </c:pt>
                      <c:pt idx="4293">
                        <c:v>4319.9918090000001</c:v>
                      </c:pt>
                      <c:pt idx="4294">
                        <c:v>4321.0081609999997</c:v>
                      </c:pt>
                      <c:pt idx="4295">
                        <c:v>4322.0208650000004</c:v>
                      </c:pt>
                      <c:pt idx="4296">
                        <c:v>4323.0278129999997</c:v>
                      </c:pt>
                      <c:pt idx="4297">
                        <c:v>4324.0296399999997</c:v>
                      </c:pt>
                      <c:pt idx="4298">
                        <c:v>4325.0519940000004</c:v>
                      </c:pt>
                      <c:pt idx="4299">
                        <c:v>4326.069082</c:v>
                      </c:pt>
                      <c:pt idx="4300">
                        <c:v>4327.0699370000002</c:v>
                      </c:pt>
                      <c:pt idx="4301">
                        <c:v>4328.0671240000001</c:v>
                      </c:pt>
                      <c:pt idx="4302">
                        <c:v>4329.0748229999999</c:v>
                      </c:pt>
                      <c:pt idx="4303">
                        <c:v>4330.0697520000003</c:v>
                      </c:pt>
                      <c:pt idx="4304">
                        <c:v>4331.07384</c:v>
                      </c:pt>
                      <c:pt idx="4305">
                        <c:v>4332.0824199999997</c:v>
                      </c:pt>
                      <c:pt idx="4306">
                        <c:v>4333.1024379999999</c:v>
                      </c:pt>
                      <c:pt idx="4307">
                        <c:v>4334.1093520000004</c:v>
                      </c:pt>
                      <c:pt idx="4308">
                        <c:v>4335.1248489999998</c:v>
                      </c:pt>
                      <c:pt idx="4309">
                        <c:v>4336.122633</c:v>
                      </c:pt>
                      <c:pt idx="4310">
                        <c:v>4337.1261610000001</c:v>
                      </c:pt>
                      <c:pt idx="4311">
                        <c:v>4338.1386279999997</c:v>
                      </c:pt>
                      <c:pt idx="4312">
                        <c:v>4339.1551470000004</c:v>
                      </c:pt>
                      <c:pt idx="4313">
                        <c:v>4340.1687449999999</c:v>
                      </c:pt>
                      <c:pt idx="4314">
                        <c:v>4341.1753470000003</c:v>
                      </c:pt>
                      <c:pt idx="4315">
                        <c:v>4342.1849910000001</c:v>
                      </c:pt>
                      <c:pt idx="4316">
                        <c:v>4343.2051289999999</c:v>
                      </c:pt>
                      <c:pt idx="4317">
                        <c:v>4344.2209380000004</c:v>
                      </c:pt>
                      <c:pt idx="4318">
                        <c:v>4345.2421340000001</c:v>
                      </c:pt>
                      <c:pt idx="4319">
                        <c:v>4346.2530370000004</c:v>
                      </c:pt>
                      <c:pt idx="4320">
                        <c:v>4347.2691880000002</c:v>
                      </c:pt>
                      <c:pt idx="4321">
                        <c:v>4348.2894530000003</c:v>
                      </c:pt>
                      <c:pt idx="4322">
                        <c:v>4349.3055100000001</c:v>
                      </c:pt>
                      <c:pt idx="4323">
                        <c:v>4350.3056560000005</c:v>
                      </c:pt>
                      <c:pt idx="4324">
                        <c:v>4351.3066220000001</c:v>
                      </c:pt>
                      <c:pt idx="4325">
                        <c:v>4352.319958</c:v>
                      </c:pt>
                      <c:pt idx="4326">
                        <c:v>4353.3104800000001</c:v>
                      </c:pt>
                      <c:pt idx="4327">
                        <c:v>4354.310547</c:v>
                      </c:pt>
                      <c:pt idx="4328">
                        <c:v>4355.3108300000004</c:v>
                      </c:pt>
                      <c:pt idx="4329">
                        <c:v>4356.3336929999996</c:v>
                      </c:pt>
                      <c:pt idx="4330">
                        <c:v>4357.3362950000001</c:v>
                      </c:pt>
                      <c:pt idx="4331">
                        <c:v>4358.349166</c:v>
                      </c:pt>
                      <c:pt idx="4332">
                        <c:v>4359.350641</c:v>
                      </c:pt>
                      <c:pt idx="4333">
                        <c:v>4360.3653389999999</c:v>
                      </c:pt>
                      <c:pt idx="4334">
                        <c:v>4361.3581990000002</c:v>
                      </c:pt>
                      <c:pt idx="4335">
                        <c:v>4362.3802569999998</c:v>
                      </c:pt>
                      <c:pt idx="4336">
                        <c:v>4363.3904199999997</c:v>
                      </c:pt>
                      <c:pt idx="4337">
                        <c:v>4364.390429</c:v>
                      </c:pt>
                      <c:pt idx="4338">
                        <c:v>4365.413622</c:v>
                      </c:pt>
                      <c:pt idx="4339">
                        <c:v>4366.4135839999999</c:v>
                      </c:pt>
                      <c:pt idx="4340">
                        <c:v>4367.4292429999996</c:v>
                      </c:pt>
                      <c:pt idx="4341">
                        <c:v>4368.421902</c:v>
                      </c:pt>
                      <c:pt idx="4342">
                        <c:v>4369.4315619999998</c:v>
                      </c:pt>
                      <c:pt idx="4343">
                        <c:v>4370.4316760000002</c:v>
                      </c:pt>
                      <c:pt idx="4344">
                        <c:v>4371.4314869999998</c:v>
                      </c:pt>
                      <c:pt idx="4345">
                        <c:v>4372.4209199999996</c:v>
                      </c:pt>
                      <c:pt idx="4346">
                        <c:v>4373.4217060000001</c:v>
                      </c:pt>
                      <c:pt idx="4347">
                        <c:v>4374.425604</c:v>
                      </c:pt>
                      <c:pt idx="4348">
                        <c:v>4375.4254499999997</c:v>
                      </c:pt>
                      <c:pt idx="4349">
                        <c:v>4376.4317330000003</c:v>
                      </c:pt>
                      <c:pt idx="4350">
                        <c:v>4377.4264899999998</c:v>
                      </c:pt>
                      <c:pt idx="4351">
                        <c:v>4378.4263330000003</c:v>
                      </c:pt>
                      <c:pt idx="4352">
                        <c:v>4379.429263</c:v>
                      </c:pt>
                      <c:pt idx="4353">
                        <c:v>4380.4413860000004</c:v>
                      </c:pt>
                      <c:pt idx="4354">
                        <c:v>4381.4571470000001</c:v>
                      </c:pt>
                      <c:pt idx="4355">
                        <c:v>4382.4766129999998</c:v>
                      </c:pt>
                      <c:pt idx="4356">
                        <c:v>4383.4919630000004</c:v>
                      </c:pt>
                      <c:pt idx="4357">
                        <c:v>4384.5104270000002</c:v>
                      </c:pt>
                      <c:pt idx="4358">
                        <c:v>4385.5102399999996</c:v>
                      </c:pt>
                      <c:pt idx="4359">
                        <c:v>4386.5211790000003</c:v>
                      </c:pt>
                      <c:pt idx="4360">
                        <c:v>4387.5374199999997</c:v>
                      </c:pt>
                      <c:pt idx="4361">
                        <c:v>4388.5533740000001</c:v>
                      </c:pt>
                      <c:pt idx="4362">
                        <c:v>4389.5528059999997</c:v>
                      </c:pt>
                      <c:pt idx="4363">
                        <c:v>4390.5538450000004</c:v>
                      </c:pt>
                      <c:pt idx="4364">
                        <c:v>4391.5543639999996</c:v>
                      </c:pt>
                      <c:pt idx="4365">
                        <c:v>4392.5549719999999</c:v>
                      </c:pt>
                      <c:pt idx="4366">
                        <c:v>4393.5555700000004</c:v>
                      </c:pt>
                      <c:pt idx="4367">
                        <c:v>4394.5565880000004</c:v>
                      </c:pt>
                      <c:pt idx="4368">
                        <c:v>4395.5599279999997</c:v>
                      </c:pt>
                      <c:pt idx="4369">
                        <c:v>4396.5749269999997</c:v>
                      </c:pt>
                      <c:pt idx="4370">
                        <c:v>4397.5835070000003</c:v>
                      </c:pt>
                      <c:pt idx="4371">
                        <c:v>4398.6006429999998</c:v>
                      </c:pt>
                      <c:pt idx="4372">
                        <c:v>4399.6126089999998</c:v>
                      </c:pt>
                      <c:pt idx="4373">
                        <c:v>4400.6335639999998</c:v>
                      </c:pt>
                      <c:pt idx="4374">
                        <c:v>4401.6279910000003</c:v>
                      </c:pt>
                      <c:pt idx="4375">
                        <c:v>4402.6320370000003</c:v>
                      </c:pt>
                      <c:pt idx="4376">
                        <c:v>4403.6485990000001</c:v>
                      </c:pt>
                      <c:pt idx="4377">
                        <c:v>4404.6669259999999</c:v>
                      </c:pt>
                      <c:pt idx="4378">
                        <c:v>4405.664358</c:v>
                      </c:pt>
                      <c:pt idx="4379">
                        <c:v>4406.6748070000003</c:v>
                      </c:pt>
                      <c:pt idx="4380">
                        <c:v>4407.7041499999996</c:v>
                      </c:pt>
                      <c:pt idx="4381">
                        <c:v>4408.7139040000002</c:v>
                      </c:pt>
                      <c:pt idx="4382">
                        <c:v>4409.7214789999998</c:v>
                      </c:pt>
                      <c:pt idx="4383">
                        <c:v>4410.738891</c:v>
                      </c:pt>
                      <c:pt idx="4384">
                        <c:v>4411.7534530000003</c:v>
                      </c:pt>
                      <c:pt idx="4385">
                        <c:v>4412.7778669999998</c:v>
                      </c:pt>
                      <c:pt idx="4386">
                        <c:v>4413.7922280000003</c:v>
                      </c:pt>
                      <c:pt idx="4387">
                        <c:v>4414.8017760000002</c:v>
                      </c:pt>
                      <c:pt idx="4388">
                        <c:v>4415.8034180000004</c:v>
                      </c:pt>
                      <c:pt idx="4389">
                        <c:v>4416.8003310000004</c:v>
                      </c:pt>
                      <c:pt idx="4390">
                        <c:v>4417.8236969999998</c:v>
                      </c:pt>
                      <c:pt idx="4391">
                        <c:v>4418.8348649999998</c:v>
                      </c:pt>
                      <c:pt idx="4392">
                        <c:v>4419.8424050000003</c:v>
                      </c:pt>
                      <c:pt idx="4393">
                        <c:v>4420.8605690000004</c:v>
                      </c:pt>
                      <c:pt idx="4394">
                        <c:v>4421.8933390000002</c:v>
                      </c:pt>
                      <c:pt idx="4395">
                        <c:v>4422.8918810000005</c:v>
                      </c:pt>
                      <c:pt idx="4396">
                        <c:v>4423.7978110000004</c:v>
                      </c:pt>
                      <c:pt idx="4397">
                        <c:v>4424.7961500000001</c:v>
                      </c:pt>
                      <c:pt idx="4398">
                        <c:v>4425.8092100000003</c:v>
                      </c:pt>
                      <c:pt idx="4399">
                        <c:v>4426.7984770000003</c:v>
                      </c:pt>
                      <c:pt idx="4400">
                        <c:v>4427.8100279999999</c:v>
                      </c:pt>
                      <c:pt idx="4401">
                        <c:v>4428.8104430000003</c:v>
                      </c:pt>
                      <c:pt idx="4402">
                        <c:v>4429.8259429999998</c:v>
                      </c:pt>
                      <c:pt idx="4403">
                        <c:v>4430.8412289999997</c:v>
                      </c:pt>
                      <c:pt idx="4404">
                        <c:v>4431.8462630000004</c:v>
                      </c:pt>
                      <c:pt idx="4405">
                        <c:v>4432.8422689999998</c:v>
                      </c:pt>
                      <c:pt idx="4406">
                        <c:v>4433.8425470000002</c:v>
                      </c:pt>
                      <c:pt idx="4407">
                        <c:v>4434.8469750000004</c:v>
                      </c:pt>
                      <c:pt idx="4408">
                        <c:v>4435.8503920000003</c:v>
                      </c:pt>
                      <c:pt idx="4409">
                        <c:v>4436.854292</c:v>
                      </c:pt>
                      <c:pt idx="4410">
                        <c:v>4437.8566469999996</c:v>
                      </c:pt>
                      <c:pt idx="4411">
                        <c:v>4438.8724760000005</c:v>
                      </c:pt>
                      <c:pt idx="4412">
                        <c:v>4439.888078</c:v>
                      </c:pt>
                      <c:pt idx="4413">
                        <c:v>4440.8949199999997</c:v>
                      </c:pt>
                      <c:pt idx="4414">
                        <c:v>4441.8974090000002</c:v>
                      </c:pt>
                      <c:pt idx="4415">
                        <c:v>4442.8980860000001</c:v>
                      </c:pt>
                      <c:pt idx="4416">
                        <c:v>4443.8956129999997</c:v>
                      </c:pt>
                      <c:pt idx="4417">
                        <c:v>4444.8956250000001</c:v>
                      </c:pt>
                      <c:pt idx="4418">
                        <c:v>4445.8935170000004</c:v>
                      </c:pt>
                      <c:pt idx="4419">
                        <c:v>4446.8992589999998</c:v>
                      </c:pt>
                      <c:pt idx="4420">
                        <c:v>4447.9126960000003</c:v>
                      </c:pt>
                      <c:pt idx="4421">
                        <c:v>4448.9287549999999</c:v>
                      </c:pt>
                      <c:pt idx="4422">
                        <c:v>4449.9315699999997</c:v>
                      </c:pt>
                      <c:pt idx="4423">
                        <c:v>4450.9198329999999</c:v>
                      </c:pt>
                      <c:pt idx="4424">
                        <c:v>4451.938991</c:v>
                      </c:pt>
                      <c:pt idx="4425">
                        <c:v>4452.9400830000004</c:v>
                      </c:pt>
                      <c:pt idx="4426">
                        <c:v>4453.956064</c:v>
                      </c:pt>
                      <c:pt idx="4427">
                        <c:v>4454.9639420000003</c:v>
                      </c:pt>
                      <c:pt idx="4428">
                        <c:v>4455.9612930000003</c:v>
                      </c:pt>
                      <c:pt idx="4429">
                        <c:v>4456.9812819999997</c:v>
                      </c:pt>
                      <c:pt idx="4430">
                        <c:v>4457.9661900000001</c:v>
                      </c:pt>
                      <c:pt idx="4431">
                        <c:v>4458.972933</c:v>
                      </c:pt>
                      <c:pt idx="4432">
                        <c:v>4459.982274</c:v>
                      </c:pt>
                      <c:pt idx="4433">
                        <c:v>4460.9977230000004</c:v>
                      </c:pt>
                      <c:pt idx="4434">
                        <c:v>4462.0138710000001</c:v>
                      </c:pt>
                      <c:pt idx="4435">
                        <c:v>4463.0142509999996</c:v>
                      </c:pt>
                      <c:pt idx="4436">
                        <c:v>4464.01566</c:v>
                      </c:pt>
                      <c:pt idx="4437">
                        <c:v>4465.0169519999999</c:v>
                      </c:pt>
                      <c:pt idx="4438">
                        <c:v>4466.0204809999996</c:v>
                      </c:pt>
                      <c:pt idx="4439">
                        <c:v>4467.0188980000003</c:v>
                      </c:pt>
                      <c:pt idx="4440">
                        <c:v>4468.0168960000001</c:v>
                      </c:pt>
                      <c:pt idx="4441">
                        <c:v>4469.0327600000001</c:v>
                      </c:pt>
                      <c:pt idx="4442">
                        <c:v>4470.0492510000004</c:v>
                      </c:pt>
                      <c:pt idx="4443">
                        <c:v>4471.0441959999998</c:v>
                      </c:pt>
                      <c:pt idx="4444">
                        <c:v>4472.044707</c:v>
                      </c:pt>
                      <c:pt idx="4445">
                        <c:v>4473.0449479999997</c:v>
                      </c:pt>
                      <c:pt idx="4446">
                        <c:v>4474.0582009999998</c:v>
                      </c:pt>
                      <c:pt idx="4447">
                        <c:v>4475.0462269999998</c:v>
                      </c:pt>
                      <c:pt idx="4448">
                        <c:v>4476.0533100000002</c:v>
                      </c:pt>
                      <c:pt idx="4449">
                        <c:v>4477.0580659999996</c:v>
                      </c:pt>
                    </c:numCache>
                  </c:numRef>
                </c:xVal>
                <c:yVal>
                  <c:numRef>
                    <c:extLst xmlns:c15="http://schemas.microsoft.com/office/drawing/2012/chart">
                      <c:ext xmlns:c15="http://schemas.microsoft.com/office/drawing/2012/chart" uri="{02D57815-91ED-43cb-92C2-25804820EDAC}">
                        <c15:formulaRef>
                          <c15:sqref>'ACME-PER-HEA-BUF 24-4 Test2'!$L$2:$L$4451</c15:sqref>
                        </c15:formulaRef>
                      </c:ext>
                    </c:extLst>
                    <c:numCache>
                      <c:formatCode>General</c:formatCode>
                      <c:ptCount val="4450"/>
                      <c:pt idx="0">
                        <c:v>0</c:v>
                      </c:pt>
                      <c:pt idx="1">
                        <c:v>0</c:v>
                      </c:pt>
                      <c:pt idx="2">
                        <c:v>0</c:v>
                      </c:pt>
                      <c:pt idx="3">
                        <c:v>0</c:v>
                      </c:pt>
                      <c:pt idx="4">
                        <c:v>0.10009765000000215</c:v>
                      </c:pt>
                      <c:pt idx="5">
                        <c:v>0.10009765000000215</c:v>
                      </c:pt>
                      <c:pt idx="6">
                        <c:v>0.19995117000000207</c:v>
                      </c:pt>
                      <c:pt idx="7">
                        <c:v>0.30004882000000066</c:v>
                      </c:pt>
                      <c:pt idx="8">
                        <c:v>0.40014648000000008</c:v>
                      </c:pt>
                      <c:pt idx="9">
                        <c:v>0.60009765000000215</c:v>
                      </c:pt>
                      <c:pt idx="10">
                        <c:v>0.80004882000000066</c:v>
                      </c:pt>
                      <c:pt idx="11">
                        <c:v>1</c:v>
                      </c:pt>
                      <c:pt idx="12">
                        <c:v>1.3999023400000006</c:v>
                      </c:pt>
                      <c:pt idx="13">
                        <c:v>1.6999511700000021</c:v>
                      </c:pt>
                      <c:pt idx="14">
                        <c:v>2.0998535099999991</c:v>
                      </c:pt>
                      <c:pt idx="15">
                        <c:v>2.3000488200000007</c:v>
                      </c:pt>
                      <c:pt idx="16">
                        <c:v>2.6999511700000021</c:v>
                      </c:pt>
                      <c:pt idx="17">
                        <c:v>3</c:v>
                      </c:pt>
                      <c:pt idx="18">
                        <c:v>3.1999511700000021</c:v>
                      </c:pt>
                      <c:pt idx="19">
                        <c:v>3.5</c:v>
                      </c:pt>
                      <c:pt idx="20">
                        <c:v>3.6999511700000021</c:v>
                      </c:pt>
                      <c:pt idx="21">
                        <c:v>3.8999023400000006</c:v>
                      </c:pt>
                      <c:pt idx="22">
                        <c:v>4.0998535099999991</c:v>
                      </c:pt>
                      <c:pt idx="23">
                        <c:v>4.1999511700000021</c:v>
                      </c:pt>
                      <c:pt idx="24">
                        <c:v>4.3999023400000006</c:v>
                      </c:pt>
                      <c:pt idx="25">
                        <c:v>4.5</c:v>
                      </c:pt>
                      <c:pt idx="26">
                        <c:v>4.5998535099999991</c:v>
                      </c:pt>
                      <c:pt idx="27">
                        <c:v>4.7998046800000012</c:v>
                      </c:pt>
                      <c:pt idx="28">
                        <c:v>4.8999023400000006</c:v>
                      </c:pt>
                      <c:pt idx="29">
                        <c:v>5</c:v>
                      </c:pt>
                      <c:pt idx="30">
                        <c:v>5.0998535099999991</c:v>
                      </c:pt>
                      <c:pt idx="31">
                        <c:v>5.1999511700000021</c:v>
                      </c:pt>
                      <c:pt idx="32">
                        <c:v>5.2998046800000012</c:v>
                      </c:pt>
                      <c:pt idx="33">
                        <c:v>5.2998046800000012</c:v>
                      </c:pt>
                      <c:pt idx="34">
                        <c:v>5.3999023400000006</c:v>
                      </c:pt>
                      <c:pt idx="35">
                        <c:v>5.4997558600000005</c:v>
                      </c:pt>
                      <c:pt idx="36">
                        <c:v>5.5998535099999991</c:v>
                      </c:pt>
                      <c:pt idx="37">
                        <c:v>5.5998535099999991</c:v>
                      </c:pt>
                      <c:pt idx="38">
                        <c:v>5.6999511700000021</c:v>
                      </c:pt>
                      <c:pt idx="39">
                        <c:v>5.6999511700000021</c:v>
                      </c:pt>
                      <c:pt idx="40">
                        <c:v>5.7998046800000012</c:v>
                      </c:pt>
                      <c:pt idx="41">
                        <c:v>5.8999023400000006</c:v>
                      </c:pt>
                      <c:pt idx="42">
                        <c:v>5.8999023400000006</c:v>
                      </c:pt>
                      <c:pt idx="43">
                        <c:v>5.8999023400000006</c:v>
                      </c:pt>
                      <c:pt idx="44">
                        <c:v>5.9997558600000005</c:v>
                      </c:pt>
                      <c:pt idx="45">
                        <c:v>5.9997558600000005</c:v>
                      </c:pt>
                      <c:pt idx="46">
                        <c:v>6.0998535099999991</c:v>
                      </c:pt>
                      <c:pt idx="47">
                        <c:v>6.0998535099999991</c:v>
                      </c:pt>
                      <c:pt idx="48">
                        <c:v>6.0998535099999991</c:v>
                      </c:pt>
                      <c:pt idx="49">
                        <c:v>6.1999511700000021</c:v>
                      </c:pt>
                      <c:pt idx="50">
                        <c:v>6.1999511700000021</c:v>
                      </c:pt>
                      <c:pt idx="51">
                        <c:v>6.2998046800000012</c:v>
                      </c:pt>
                      <c:pt idx="52">
                        <c:v>6.2998046800000012</c:v>
                      </c:pt>
                      <c:pt idx="53">
                        <c:v>6.2998046800000012</c:v>
                      </c:pt>
                      <c:pt idx="54">
                        <c:v>6.2998046800000012</c:v>
                      </c:pt>
                      <c:pt idx="55">
                        <c:v>6.3999023400000006</c:v>
                      </c:pt>
                      <c:pt idx="56">
                        <c:v>6.3999023400000006</c:v>
                      </c:pt>
                      <c:pt idx="57">
                        <c:v>6.4997558600000005</c:v>
                      </c:pt>
                      <c:pt idx="58">
                        <c:v>6.4997558600000005</c:v>
                      </c:pt>
                      <c:pt idx="59">
                        <c:v>6.4997558600000005</c:v>
                      </c:pt>
                      <c:pt idx="60">
                        <c:v>6.4997558600000005</c:v>
                      </c:pt>
                      <c:pt idx="61">
                        <c:v>6.5998535099999991</c:v>
                      </c:pt>
                      <c:pt idx="62">
                        <c:v>6.5998535099999991</c:v>
                      </c:pt>
                      <c:pt idx="63">
                        <c:v>6.5998535099999991</c:v>
                      </c:pt>
                      <c:pt idx="64">
                        <c:v>6.6999511700000021</c:v>
                      </c:pt>
                      <c:pt idx="65">
                        <c:v>6.6999511700000021</c:v>
                      </c:pt>
                      <c:pt idx="66">
                        <c:v>6.6999511700000021</c:v>
                      </c:pt>
                      <c:pt idx="67">
                        <c:v>6.6999511700000021</c:v>
                      </c:pt>
                      <c:pt idx="68">
                        <c:v>6.7998046800000012</c:v>
                      </c:pt>
                      <c:pt idx="69">
                        <c:v>6.7998046800000012</c:v>
                      </c:pt>
                      <c:pt idx="70">
                        <c:v>6.7998046800000012</c:v>
                      </c:pt>
                      <c:pt idx="71">
                        <c:v>6.8999023400000006</c:v>
                      </c:pt>
                      <c:pt idx="72">
                        <c:v>6.8999023400000006</c:v>
                      </c:pt>
                      <c:pt idx="73">
                        <c:v>6.8999023400000006</c:v>
                      </c:pt>
                      <c:pt idx="74">
                        <c:v>6.8999023400000006</c:v>
                      </c:pt>
                      <c:pt idx="75">
                        <c:v>6.8999023400000006</c:v>
                      </c:pt>
                      <c:pt idx="76">
                        <c:v>6.9997558600000005</c:v>
                      </c:pt>
                      <c:pt idx="77">
                        <c:v>6.9997558600000005</c:v>
                      </c:pt>
                      <c:pt idx="78">
                        <c:v>6.9997558600000005</c:v>
                      </c:pt>
                      <c:pt idx="79">
                        <c:v>6.9997558600000005</c:v>
                      </c:pt>
                      <c:pt idx="80">
                        <c:v>7.0998535099999991</c:v>
                      </c:pt>
                      <c:pt idx="81">
                        <c:v>7.0998535099999991</c:v>
                      </c:pt>
                      <c:pt idx="82">
                        <c:v>7.0998535099999991</c:v>
                      </c:pt>
                      <c:pt idx="83">
                        <c:v>7.199707029999999</c:v>
                      </c:pt>
                      <c:pt idx="84">
                        <c:v>7.199707029999999</c:v>
                      </c:pt>
                      <c:pt idx="85">
                        <c:v>7.199707029999999</c:v>
                      </c:pt>
                      <c:pt idx="86">
                        <c:v>7.199707029999999</c:v>
                      </c:pt>
                      <c:pt idx="87">
                        <c:v>7.199707029999999</c:v>
                      </c:pt>
                      <c:pt idx="88">
                        <c:v>7.199707029999999</c:v>
                      </c:pt>
                      <c:pt idx="89">
                        <c:v>7.2998046800000012</c:v>
                      </c:pt>
                      <c:pt idx="90">
                        <c:v>7.2998046800000012</c:v>
                      </c:pt>
                      <c:pt idx="91">
                        <c:v>7.2998046800000012</c:v>
                      </c:pt>
                      <c:pt idx="92">
                        <c:v>7.2998046800000012</c:v>
                      </c:pt>
                      <c:pt idx="93">
                        <c:v>7.3999023400000006</c:v>
                      </c:pt>
                      <c:pt idx="94">
                        <c:v>7.3999023400000006</c:v>
                      </c:pt>
                      <c:pt idx="95">
                        <c:v>7.3999023400000006</c:v>
                      </c:pt>
                      <c:pt idx="96">
                        <c:v>7.3999023400000006</c:v>
                      </c:pt>
                      <c:pt idx="97">
                        <c:v>7.4997558600000005</c:v>
                      </c:pt>
                      <c:pt idx="98">
                        <c:v>7.4997558600000005</c:v>
                      </c:pt>
                      <c:pt idx="99">
                        <c:v>7.4997558600000005</c:v>
                      </c:pt>
                      <c:pt idx="100">
                        <c:v>7.4997558600000005</c:v>
                      </c:pt>
                      <c:pt idx="101">
                        <c:v>7.4997558600000005</c:v>
                      </c:pt>
                      <c:pt idx="102">
                        <c:v>7.5998535099999991</c:v>
                      </c:pt>
                      <c:pt idx="103">
                        <c:v>7.5998535099999991</c:v>
                      </c:pt>
                      <c:pt idx="104">
                        <c:v>7.5998535099999991</c:v>
                      </c:pt>
                      <c:pt idx="105">
                        <c:v>7.5998535099999991</c:v>
                      </c:pt>
                      <c:pt idx="106">
                        <c:v>7.5998535099999991</c:v>
                      </c:pt>
                      <c:pt idx="107">
                        <c:v>7.699707029999999</c:v>
                      </c:pt>
                      <c:pt idx="108">
                        <c:v>7.699707029999999</c:v>
                      </c:pt>
                      <c:pt idx="109">
                        <c:v>7.699707029999999</c:v>
                      </c:pt>
                      <c:pt idx="110">
                        <c:v>7.699707029999999</c:v>
                      </c:pt>
                      <c:pt idx="111">
                        <c:v>7.7998046800000012</c:v>
                      </c:pt>
                      <c:pt idx="112">
                        <c:v>7.7998046800000012</c:v>
                      </c:pt>
                      <c:pt idx="113">
                        <c:v>7.7998046800000012</c:v>
                      </c:pt>
                      <c:pt idx="114">
                        <c:v>7.7998046800000012</c:v>
                      </c:pt>
                      <c:pt idx="115">
                        <c:v>7.7998046800000012</c:v>
                      </c:pt>
                      <c:pt idx="116">
                        <c:v>7.7998046800000012</c:v>
                      </c:pt>
                      <c:pt idx="117">
                        <c:v>7.8999023400000006</c:v>
                      </c:pt>
                      <c:pt idx="118">
                        <c:v>7.8999023400000006</c:v>
                      </c:pt>
                      <c:pt idx="119">
                        <c:v>7.8999023400000006</c:v>
                      </c:pt>
                      <c:pt idx="120">
                        <c:v>7.8999023400000006</c:v>
                      </c:pt>
                      <c:pt idx="121">
                        <c:v>7.9997558600000005</c:v>
                      </c:pt>
                      <c:pt idx="122">
                        <c:v>7.9997558600000005</c:v>
                      </c:pt>
                      <c:pt idx="123">
                        <c:v>7.9997558600000005</c:v>
                      </c:pt>
                      <c:pt idx="124">
                        <c:v>7.9997558600000005</c:v>
                      </c:pt>
                      <c:pt idx="125">
                        <c:v>7.9997558600000005</c:v>
                      </c:pt>
                      <c:pt idx="126">
                        <c:v>8.0998535099999991</c:v>
                      </c:pt>
                      <c:pt idx="127">
                        <c:v>8.0998535099999991</c:v>
                      </c:pt>
                      <c:pt idx="128">
                        <c:v>8.0998535099999991</c:v>
                      </c:pt>
                      <c:pt idx="129">
                        <c:v>8.0998535099999991</c:v>
                      </c:pt>
                      <c:pt idx="130">
                        <c:v>8.0998535099999991</c:v>
                      </c:pt>
                      <c:pt idx="131">
                        <c:v>8.0998535099999991</c:v>
                      </c:pt>
                      <c:pt idx="132">
                        <c:v>8.199707029999999</c:v>
                      </c:pt>
                      <c:pt idx="133">
                        <c:v>8.199707029999999</c:v>
                      </c:pt>
                      <c:pt idx="134">
                        <c:v>8.199707029999999</c:v>
                      </c:pt>
                      <c:pt idx="135">
                        <c:v>8.199707029999999</c:v>
                      </c:pt>
                      <c:pt idx="136">
                        <c:v>8.199707029999999</c:v>
                      </c:pt>
                      <c:pt idx="137">
                        <c:v>8.2998046800000012</c:v>
                      </c:pt>
                      <c:pt idx="138">
                        <c:v>8.2998046800000012</c:v>
                      </c:pt>
                      <c:pt idx="139">
                        <c:v>8.2998046800000012</c:v>
                      </c:pt>
                      <c:pt idx="140">
                        <c:v>8.2998046800000012</c:v>
                      </c:pt>
                      <c:pt idx="141">
                        <c:v>8.2998046800000012</c:v>
                      </c:pt>
                      <c:pt idx="142">
                        <c:v>8.3999023400000006</c:v>
                      </c:pt>
                      <c:pt idx="143">
                        <c:v>8.3999023400000006</c:v>
                      </c:pt>
                      <c:pt idx="144">
                        <c:v>8.3999023400000006</c:v>
                      </c:pt>
                      <c:pt idx="145">
                        <c:v>8.3999023400000006</c:v>
                      </c:pt>
                      <c:pt idx="146">
                        <c:v>8.3999023400000006</c:v>
                      </c:pt>
                      <c:pt idx="147">
                        <c:v>8.4997558600000005</c:v>
                      </c:pt>
                      <c:pt idx="148">
                        <c:v>8.4997558600000005</c:v>
                      </c:pt>
                      <c:pt idx="149">
                        <c:v>8.4997558600000005</c:v>
                      </c:pt>
                      <c:pt idx="150">
                        <c:v>8.4997558600000005</c:v>
                      </c:pt>
                      <c:pt idx="151">
                        <c:v>8.4997558600000005</c:v>
                      </c:pt>
                      <c:pt idx="152">
                        <c:v>8.4997558600000005</c:v>
                      </c:pt>
                      <c:pt idx="153">
                        <c:v>8.5998535099999991</c:v>
                      </c:pt>
                      <c:pt idx="154">
                        <c:v>8.5998535099999991</c:v>
                      </c:pt>
                      <c:pt idx="155">
                        <c:v>8.5998535099999991</c:v>
                      </c:pt>
                      <c:pt idx="156">
                        <c:v>8.5998535099999991</c:v>
                      </c:pt>
                      <c:pt idx="157">
                        <c:v>8.5998535099999991</c:v>
                      </c:pt>
                      <c:pt idx="158">
                        <c:v>8.5998535099999991</c:v>
                      </c:pt>
                      <c:pt idx="159">
                        <c:v>8.699707029999999</c:v>
                      </c:pt>
                      <c:pt idx="160">
                        <c:v>8.699707029999999</c:v>
                      </c:pt>
                      <c:pt idx="161">
                        <c:v>8.699707029999999</c:v>
                      </c:pt>
                      <c:pt idx="162">
                        <c:v>8.699707029999999</c:v>
                      </c:pt>
                      <c:pt idx="163">
                        <c:v>8.699707029999999</c:v>
                      </c:pt>
                      <c:pt idx="164">
                        <c:v>8.7998046800000012</c:v>
                      </c:pt>
                      <c:pt idx="165">
                        <c:v>8.7998046800000012</c:v>
                      </c:pt>
                      <c:pt idx="166">
                        <c:v>8.7998046800000012</c:v>
                      </c:pt>
                      <c:pt idx="167">
                        <c:v>8.7998046800000012</c:v>
                      </c:pt>
                      <c:pt idx="168">
                        <c:v>8.7998046800000012</c:v>
                      </c:pt>
                      <c:pt idx="169">
                        <c:v>8.7998046800000012</c:v>
                      </c:pt>
                      <c:pt idx="170">
                        <c:v>8.8996582000000011</c:v>
                      </c:pt>
                      <c:pt idx="171">
                        <c:v>8.8996582000000011</c:v>
                      </c:pt>
                      <c:pt idx="172">
                        <c:v>8.8996582000000011</c:v>
                      </c:pt>
                      <c:pt idx="173">
                        <c:v>8.8996582000000011</c:v>
                      </c:pt>
                      <c:pt idx="174">
                        <c:v>8.8996582000000011</c:v>
                      </c:pt>
                      <c:pt idx="175">
                        <c:v>8.8996582000000011</c:v>
                      </c:pt>
                      <c:pt idx="176">
                        <c:v>8.9997558600000005</c:v>
                      </c:pt>
                      <c:pt idx="177">
                        <c:v>8.9997558600000005</c:v>
                      </c:pt>
                      <c:pt idx="178">
                        <c:v>8.9997558600000005</c:v>
                      </c:pt>
                      <c:pt idx="179">
                        <c:v>8.9997558600000005</c:v>
                      </c:pt>
                      <c:pt idx="180">
                        <c:v>8.9997558600000005</c:v>
                      </c:pt>
                      <c:pt idx="181">
                        <c:v>8.9997558600000005</c:v>
                      </c:pt>
                      <c:pt idx="182">
                        <c:v>8.9997558600000005</c:v>
                      </c:pt>
                      <c:pt idx="183">
                        <c:v>9.0998535099999991</c:v>
                      </c:pt>
                      <c:pt idx="184">
                        <c:v>9.0998535099999991</c:v>
                      </c:pt>
                      <c:pt idx="185">
                        <c:v>9.0998535099999991</c:v>
                      </c:pt>
                      <c:pt idx="186">
                        <c:v>9.0998535099999991</c:v>
                      </c:pt>
                      <c:pt idx="187">
                        <c:v>9.0998535099999991</c:v>
                      </c:pt>
                      <c:pt idx="188">
                        <c:v>9.0998535099999991</c:v>
                      </c:pt>
                      <c:pt idx="189">
                        <c:v>9.0998535099999991</c:v>
                      </c:pt>
                      <c:pt idx="190">
                        <c:v>9.199707029999999</c:v>
                      </c:pt>
                      <c:pt idx="191">
                        <c:v>9.199707029999999</c:v>
                      </c:pt>
                      <c:pt idx="192">
                        <c:v>9.199707029999999</c:v>
                      </c:pt>
                      <c:pt idx="193">
                        <c:v>9.199707029999999</c:v>
                      </c:pt>
                      <c:pt idx="194">
                        <c:v>9.199707029999999</c:v>
                      </c:pt>
                      <c:pt idx="195">
                        <c:v>9.199707029999999</c:v>
                      </c:pt>
                      <c:pt idx="196">
                        <c:v>9.2998046800000012</c:v>
                      </c:pt>
                      <c:pt idx="197">
                        <c:v>9.2998046800000012</c:v>
                      </c:pt>
                      <c:pt idx="198">
                        <c:v>9.2998046800000012</c:v>
                      </c:pt>
                      <c:pt idx="199">
                        <c:v>9.2998046800000012</c:v>
                      </c:pt>
                      <c:pt idx="200">
                        <c:v>9.2998046800000012</c:v>
                      </c:pt>
                      <c:pt idx="201">
                        <c:v>9.3996582000000011</c:v>
                      </c:pt>
                      <c:pt idx="202">
                        <c:v>9.3996582000000011</c:v>
                      </c:pt>
                      <c:pt idx="203">
                        <c:v>9.3996582000000011</c:v>
                      </c:pt>
                      <c:pt idx="204">
                        <c:v>9.3996582000000011</c:v>
                      </c:pt>
                      <c:pt idx="205">
                        <c:v>9.3996582000000011</c:v>
                      </c:pt>
                      <c:pt idx="206">
                        <c:v>9.3996582000000011</c:v>
                      </c:pt>
                      <c:pt idx="207">
                        <c:v>9.4997558600000005</c:v>
                      </c:pt>
                      <c:pt idx="208">
                        <c:v>9.4997558600000005</c:v>
                      </c:pt>
                      <c:pt idx="209">
                        <c:v>9.4997558600000005</c:v>
                      </c:pt>
                      <c:pt idx="210">
                        <c:v>9.4997558600000005</c:v>
                      </c:pt>
                      <c:pt idx="211">
                        <c:v>9.4997558600000005</c:v>
                      </c:pt>
                      <c:pt idx="212">
                        <c:v>9.4997558600000005</c:v>
                      </c:pt>
                      <c:pt idx="213">
                        <c:v>9.4997558600000005</c:v>
                      </c:pt>
                      <c:pt idx="214">
                        <c:v>9.5998535099999991</c:v>
                      </c:pt>
                      <c:pt idx="215">
                        <c:v>9.5998535099999991</c:v>
                      </c:pt>
                      <c:pt idx="216">
                        <c:v>9.5998535099999991</c:v>
                      </c:pt>
                      <c:pt idx="217">
                        <c:v>9.5998535099999991</c:v>
                      </c:pt>
                      <c:pt idx="218">
                        <c:v>9.5998535099999991</c:v>
                      </c:pt>
                      <c:pt idx="219">
                        <c:v>9.5998535099999991</c:v>
                      </c:pt>
                      <c:pt idx="220">
                        <c:v>9.5998535099999991</c:v>
                      </c:pt>
                      <c:pt idx="221">
                        <c:v>9.699707029999999</c:v>
                      </c:pt>
                      <c:pt idx="222">
                        <c:v>9.699707029999999</c:v>
                      </c:pt>
                      <c:pt idx="223">
                        <c:v>9.699707029999999</c:v>
                      </c:pt>
                      <c:pt idx="224">
                        <c:v>9.699707029999999</c:v>
                      </c:pt>
                      <c:pt idx="225">
                        <c:v>9.699707029999999</c:v>
                      </c:pt>
                      <c:pt idx="226">
                        <c:v>9.699707029999999</c:v>
                      </c:pt>
                      <c:pt idx="227">
                        <c:v>9.699707029999999</c:v>
                      </c:pt>
                      <c:pt idx="228">
                        <c:v>9.7998046800000012</c:v>
                      </c:pt>
                      <c:pt idx="229">
                        <c:v>9.7998046800000012</c:v>
                      </c:pt>
                      <c:pt idx="230">
                        <c:v>9.7998046800000012</c:v>
                      </c:pt>
                      <c:pt idx="231">
                        <c:v>9.7998046800000012</c:v>
                      </c:pt>
                      <c:pt idx="232">
                        <c:v>9.7998046800000012</c:v>
                      </c:pt>
                      <c:pt idx="233">
                        <c:v>9.7998046800000012</c:v>
                      </c:pt>
                      <c:pt idx="234">
                        <c:v>9.7998046800000012</c:v>
                      </c:pt>
                      <c:pt idx="235">
                        <c:v>9.8996582000000011</c:v>
                      </c:pt>
                      <c:pt idx="236">
                        <c:v>9.8996582000000011</c:v>
                      </c:pt>
                      <c:pt idx="237">
                        <c:v>9.8996582000000011</c:v>
                      </c:pt>
                      <c:pt idx="238">
                        <c:v>9.8996582000000011</c:v>
                      </c:pt>
                      <c:pt idx="239">
                        <c:v>9.8996582000000011</c:v>
                      </c:pt>
                      <c:pt idx="240">
                        <c:v>9.8996582000000011</c:v>
                      </c:pt>
                      <c:pt idx="241">
                        <c:v>9.8996582000000011</c:v>
                      </c:pt>
                      <c:pt idx="242">
                        <c:v>9.9997558600000005</c:v>
                      </c:pt>
                      <c:pt idx="243">
                        <c:v>9.9997558600000005</c:v>
                      </c:pt>
                      <c:pt idx="244">
                        <c:v>9.9997558600000005</c:v>
                      </c:pt>
                      <c:pt idx="245">
                        <c:v>9.9997558600000005</c:v>
                      </c:pt>
                      <c:pt idx="246">
                        <c:v>9.9997558600000005</c:v>
                      </c:pt>
                      <c:pt idx="247">
                        <c:v>9.9997558600000005</c:v>
                      </c:pt>
                      <c:pt idx="248">
                        <c:v>9.9997558600000005</c:v>
                      </c:pt>
                      <c:pt idx="249">
                        <c:v>9.9997558600000005</c:v>
                      </c:pt>
                      <c:pt idx="250">
                        <c:v>10.09960937</c:v>
                      </c:pt>
                      <c:pt idx="251">
                        <c:v>10.09960937</c:v>
                      </c:pt>
                      <c:pt idx="252">
                        <c:v>10.09960937</c:v>
                      </c:pt>
                      <c:pt idx="253">
                        <c:v>10.09960937</c:v>
                      </c:pt>
                      <c:pt idx="254">
                        <c:v>10.09960937</c:v>
                      </c:pt>
                      <c:pt idx="255">
                        <c:v>10.09960937</c:v>
                      </c:pt>
                      <c:pt idx="256">
                        <c:v>10.09960937</c:v>
                      </c:pt>
                      <c:pt idx="257">
                        <c:v>10.09960937</c:v>
                      </c:pt>
                      <c:pt idx="258">
                        <c:v>10.199707029999999</c:v>
                      </c:pt>
                      <c:pt idx="259">
                        <c:v>10.199707029999999</c:v>
                      </c:pt>
                      <c:pt idx="260">
                        <c:v>10.199707029999999</c:v>
                      </c:pt>
                      <c:pt idx="261">
                        <c:v>10.199707029999999</c:v>
                      </c:pt>
                      <c:pt idx="262">
                        <c:v>10.199707029999999</c:v>
                      </c:pt>
                      <c:pt idx="263">
                        <c:v>10.199707029999999</c:v>
                      </c:pt>
                      <c:pt idx="264">
                        <c:v>10.199707029999999</c:v>
                      </c:pt>
                      <c:pt idx="265">
                        <c:v>10.199707029999999</c:v>
                      </c:pt>
                      <c:pt idx="266">
                        <c:v>10.299804680000001</c:v>
                      </c:pt>
                      <c:pt idx="267">
                        <c:v>10.199707029999999</c:v>
                      </c:pt>
                      <c:pt idx="268">
                        <c:v>10.299804680000001</c:v>
                      </c:pt>
                      <c:pt idx="269">
                        <c:v>10.299804680000001</c:v>
                      </c:pt>
                      <c:pt idx="270">
                        <c:v>10.299804680000001</c:v>
                      </c:pt>
                      <c:pt idx="271">
                        <c:v>10.299804680000001</c:v>
                      </c:pt>
                      <c:pt idx="272">
                        <c:v>10.299804680000001</c:v>
                      </c:pt>
                      <c:pt idx="273">
                        <c:v>10.299804680000001</c:v>
                      </c:pt>
                      <c:pt idx="274">
                        <c:v>10.399658200000001</c:v>
                      </c:pt>
                      <c:pt idx="275">
                        <c:v>10.399658200000001</c:v>
                      </c:pt>
                      <c:pt idx="276">
                        <c:v>10.399658200000001</c:v>
                      </c:pt>
                      <c:pt idx="277">
                        <c:v>10.399658200000001</c:v>
                      </c:pt>
                      <c:pt idx="278">
                        <c:v>10.399658200000001</c:v>
                      </c:pt>
                      <c:pt idx="279">
                        <c:v>10.399658200000001</c:v>
                      </c:pt>
                      <c:pt idx="280">
                        <c:v>10.399658200000001</c:v>
                      </c:pt>
                      <c:pt idx="281">
                        <c:v>10.399658200000001</c:v>
                      </c:pt>
                      <c:pt idx="282">
                        <c:v>10.399658200000001</c:v>
                      </c:pt>
                      <c:pt idx="283">
                        <c:v>10.399658200000001</c:v>
                      </c:pt>
                      <c:pt idx="284">
                        <c:v>10.399658200000001</c:v>
                      </c:pt>
                      <c:pt idx="285">
                        <c:v>10.49975586</c:v>
                      </c:pt>
                      <c:pt idx="286">
                        <c:v>10.49975586</c:v>
                      </c:pt>
                      <c:pt idx="287">
                        <c:v>10.49975586</c:v>
                      </c:pt>
                      <c:pt idx="288">
                        <c:v>10.49975586</c:v>
                      </c:pt>
                      <c:pt idx="289">
                        <c:v>10.49975586</c:v>
                      </c:pt>
                      <c:pt idx="290">
                        <c:v>10.49975586</c:v>
                      </c:pt>
                      <c:pt idx="291">
                        <c:v>10.49975586</c:v>
                      </c:pt>
                      <c:pt idx="292">
                        <c:v>10.49975586</c:v>
                      </c:pt>
                      <c:pt idx="293">
                        <c:v>10.49975586</c:v>
                      </c:pt>
                      <c:pt idx="294">
                        <c:v>10.49975586</c:v>
                      </c:pt>
                      <c:pt idx="295">
                        <c:v>10.49975586</c:v>
                      </c:pt>
                      <c:pt idx="296">
                        <c:v>10.59960937</c:v>
                      </c:pt>
                      <c:pt idx="297">
                        <c:v>10.59960937</c:v>
                      </c:pt>
                      <c:pt idx="298">
                        <c:v>10.59960937</c:v>
                      </c:pt>
                      <c:pt idx="299">
                        <c:v>10.59960937</c:v>
                      </c:pt>
                      <c:pt idx="300">
                        <c:v>10.59960937</c:v>
                      </c:pt>
                      <c:pt idx="301">
                        <c:v>10.59960937</c:v>
                      </c:pt>
                      <c:pt idx="302">
                        <c:v>10.59960937</c:v>
                      </c:pt>
                      <c:pt idx="303">
                        <c:v>10.59960937</c:v>
                      </c:pt>
                      <c:pt idx="304">
                        <c:v>10.59960937</c:v>
                      </c:pt>
                      <c:pt idx="305">
                        <c:v>10.699707029999999</c:v>
                      </c:pt>
                      <c:pt idx="306">
                        <c:v>10.699707029999999</c:v>
                      </c:pt>
                      <c:pt idx="307">
                        <c:v>10.699707029999999</c:v>
                      </c:pt>
                      <c:pt idx="308">
                        <c:v>10.699707029999999</c:v>
                      </c:pt>
                      <c:pt idx="309">
                        <c:v>10.699707029999999</c:v>
                      </c:pt>
                      <c:pt idx="310">
                        <c:v>10.699707029999999</c:v>
                      </c:pt>
                      <c:pt idx="311">
                        <c:v>10.699707029999999</c:v>
                      </c:pt>
                      <c:pt idx="312">
                        <c:v>10.699707029999999</c:v>
                      </c:pt>
                      <c:pt idx="313">
                        <c:v>10.699707029999999</c:v>
                      </c:pt>
                      <c:pt idx="314">
                        <c:v>10.699707029999999</c:v>
                      </c:pt>
                      <c:pt idx="315">
                        <c:v>10.799804680000001</c:v>
                      </c:pt>
                      <c:pt idx="316">
                        <c:v>10.799804680000001</c:v>
                      </c:pt>
                      <c:pt idx="317">
                        <c:v>10.799804680000001</c:v>
                      </c:pt>
                      <c:pt idx="318">
                        <c:v>10.799804680000001</c:v>
                      </c:pt>
                      <c:pt idx="319">
                        <c:v>10.799804680000001</c:v>
                      </c:pt>
                      <c:pt idx="320">
                        <c:v>10.799804680000001</c:v>
                      </c:pt>
                      <c:pt idx="321">
                        <c:v>10.799804680000001</c:v>
                      </c:pt>
                      <c:pt idx="322">
                        <c:v>10.799804680000001</c:v>
                      </c:pt>
                      <c:pt idx="323">
                        <c:v>10.799804680000001</c:v>
                      </c:pt>
                      <c:pt idx="324">
                        <c:v>10.799804680000001</c:v>
                      </c:pt>
                      <c:pt idx="325">
                        <c:v>10.799804680000001</c:v>
                      </c:pt>
                      <c:pt idx="326">
                        <c:v>10.90014648</c:v>
                      </c:pt>
                      <c:pt idx="327">
                        <c:v>10.90014648</c:v>
                      </c:pt>
                      <c:pt idx="328">
                        <c:v>10.90014648</c:v>
                      </c:pt>
                      <c:pt idx="329">
                        <c:v>10.90014648</c:v>
                      </c:pt>
                      <c:pt idx="330">
                        <c:v>10.90014648</c:v>
                      </c:pt>
                      <c:pt idx="331">
                        <c:v>10.90014648</c:v>
                      </c:pt>
                      <c:pt idx="332">
                        <c:v>10.90014648</c:v>
                      </c:pt>
                      <c:pt idx="333">
                        <c:v>10.90014648</c:v>
                      </c:pt>
                      <c:pt idx="334">
                        <c:v>10.90014648</c:v>
                      </c:pt>
                      <c:pt idx="335">
                        <c:v>10.90014648</c:v>
                      </c:pt>
                      <c:pt idx="336">
                        <c:v>10.90014648</c:v>
                      </c:pt>
                      <c:pt idx="337">
                        <c:v>10.90014648</c:v>
                      </c:pt>
                      <c:pt idx="338">
                        <c:v>11.000000000000004</c:v>
                      </c:pt>
                      <c:pt idx="339">
                        <c:v>11.000000000000004</c:v>
                      </c:pt>
                      <c:pt idx="340">
                        <c:v>11.000000000000004</c:v>
                      </c:pt>
                      <c:pt idx="341">
                        <c:v>11.000000000000004</c:v>
                      </c:pt>
                      <c:pt idx="342">
                        <c:v>11.000000000000004</c:v>
                      </c:pt>
                      <c:pt idx="343">
                        <c:v>11.000000000000004</c:v>
                      </c:pt>
                      <c:pt idx="344">
                        <c:v>11.000000000000004</c:v>
                      </c:pt>
                      <c:pt idx="345">
                        <c:v>11.000000000000004</c:v>
                      </c:pt>
                      <c:pt idx="346">
                        <c:v>11.000000000000004</c:v>
                      </c:pt>
                      <c:pt idx="347">
                        <c:v>11.000000000000004</c:v>
                      </c:pt>
                      <c:pt idx="348">
                        <c:v>11.000000000000004</c:v>
                      </c:pt>
                      <c:pt idx="349">
                        <c:v>11.100097649999999</c:v>
                      </c:pt>
                      <c:pt idx="350">
                        <c:v>11.000000000000004</c:v>
                      </c:pt>
                      <c:pt idx="351">
                        <c:v>11.100097649999999</c:v>
                      </c:pt>
                      <c:pt idx="352">
                        <c:v>11.100097649999999</c:v>
                      </c:pt>
                      <c:pt idx="353">
                        <c:v>11.100097649999999</c:v>
                      </c:pt>
                      <c:pt idx="354">
                        <c:v>11.100097649999999</c:v>
                      </c:pt>
                      <c:pt idx="355">
                        <c:v>11.100097649999999</c:v>
                      </c:pt>
                      <c:pt idx="356">
                        <c:v>11.100097649999999</c:v>
                      </c:pt>
                      <c:pt idx="357">
                        <c:v>11.100097649999999</c:v>
                      </c:pt>
                      <c:pt idx="358">
                        <c:v>11.100097649999999</c:v>
                      </c:pt>
                      <c:pt idx="359">
                        <c:v>11.100097649999999</c:v>
                      </c:pt>
                      <c:pt idx="360">
                        <c:v>11.100097649999999</c:v>
                      </c:pt>
                      <c:pt idx="361">
                        <c:v>11.100097649999999</c:v>
                      </c:pt>
                      <c:pt idx="362">
                        <c:v>11.100097649999999</c:v>
                      </c:pt>
                      <c:pt idx="363">
                        <c:v>11.100097649999999</c:v>
                      </c:pt>
                      <c:pt idx="364">
                        <c:v>11.200195310000002</c:v>
                      </c:pt>
                      <c:pt idx="365">
                        <c:v>11.200195310000002</c:v>
                      </c:pt>
                      <c:pt idx="366">
                        <c:v>11.200195310000002</c:v>
                      </c:pt>
                      <c:pt idx="367">
                        <c:v>11.200195310000002</c:v>
                      </c:pt>
                      <c:pt idx="368">
                        <c:v>11.200195310000002</c:v>
                      </c:pt>
                      <c:pt idx="369">
                        <c:v>11.200195310000002</c:v>
                      </c:pt>
                      <c:pt idx="370">
                        <c:v>11.200195310000002</c:v>
                      </c:pt>
                      <c:pt idx="371">
                        <c:v>11.200195310000002</c:v>
                      </c:pt>
                      <c:pt idx="372">
                        <c:v>11.200195310000002</c:v>
                      </c:pt>
                      <c:pt idx="373">
                        <c:v>11.200195310000002</c:v>
                      </c:pt>
                      <c:pt idx="374">
                        <c:v>11.200195310000002</c:v>
                      </c:pt>
                      <c:pt idx="375">
                        <c:v>11.200195310000002</c:v>
                      </c:pt>
                      <c:pt idx="376">
                        <c:v>11.200195310000002</c:v>
                      </c:pt>
                      <c:pt idx="377">
                        <c:v>11.300048819999997</c:v>
                      </c:pt>
                      <c:pt idx="378">
                        <c:v>11.300048819999997</c:v>
                      </c:pt>
                      <c:pt idx="379">
                        <c:v>11.300048819999997</c:v>
                      </c:pt>
                      <c:pt idx="380">
                        <c:v>11.300048819999997</c:v>
                      </c:pt>
                      <c:pt idx="381">
                        <c:v>11.300048819999997</c:v>
                      </c:pt>
                      <c:pt idx="382">
                        <c:v>11.300048819999997</c:v>
                      </c:pt>
                      <c:pt idx="383">
                        <c:v>11.300048819999997</c:v>
                      </c:pt>
                      <c:pt idx="384">
                        <c:v>11.300048819999997</c:v>
                      </c:pt>
                      <c:pt idx="385">
                        <c:v>11.300048819999997</c:v>
                      </c:pt>
                      <c:pt idx="386">
                        <c:v>11.300048819999997</c:v>
                      </c:pt>
                      <c:pt idx="387">
                        <c:v>11.300048819999997</c:v>
                      </c:pt>
                      <c:pt idx="388">
                        <c:v>11.300048819999997</c:v>
                      </c:pt>
                      <c:pt idx="389">
                        <c:v>11.300048819999997</c:v>
                      </c:pt>
                      <c:pt idx="390">
                        <c:v>11.300048819999997</c:v>
                      </c:pt>
                      <c:pt idx="391">
                        <c:v>11.300048819999997</c:v>
                      </c:pt>
                      <c:pt idx="392">
                        <c:v>11.300048819999997</c:v>
                      </c:pt>
                      <c:pt idx="393">
                        <c:v>11.300048819999997</c:v>
                      </c:pt>
                      <c:pt idx="394">
                        <c:v>11.40014648</c:v>
                      </c:pt>
                      <c:pt idx="395">
                        <c:v>11.40014648</c:v>
                      </c:pt>
                      <c:pt idx="396">
                        <c:v>11.40014648</c:v>
                      </c:pt>
                      <c:pt idx="397">
                        <c:v>11.40014648</c:v>
                      </c:pt>
                      <c:pt idx="398">
                        <c:v>11.40014648</c:v>
                      </c:pt>
                      <c:pt idx="399">
                        <c:v>11.40014648</c:v>
                      </c:pt>
                      <c:pt idx="400">
                        <c:v>11.40014648</c:v>
                      </c:pt>
                      <c:pt idx="401">
                        <c:v>11.40014648</c:v>
                      </c:pt>
                      <c:pt idx="402">
                        <c:v>11.40014648</c:v>
                      </c:pt>
                      <c:pt idx="403">
                        <c:v>11.40014648</c:v>
                      </c:pt>
                      <c:pt idx="404">
                        <c:v>11.40014648</c:v>
                      </c:pt>
                      <c:pt idx="405">
                        <c:v>11.40014648</c:v>
                      </c:pt>
                      <c:pt idx="406">
                        <c:v>11.40014648</c:v>
                      </c:pt>
                      <c:pt idx="407">
                        <c:v>11.40014648</c:v>
                      </c:pt>
                      <c:pt idx="408">
                        <c:v>11.40014648</c:v>
                      </c:pt>
                      <c:pt idx="409">
                        <c:v>11.500000000000004</c:v>
                      </c:pt>
                      <c:pt idx="410">
                        <c:v>11.500000000000004</c:v>
                      </c:pt>
                      <c:pt idx="411">
                        <c:v>11.40014648</c:v>
                      </c:pt>
                      <c:pt idx="412">
                        <c:v>11.500000000000004</c:v>
                      </c:pt>
                      <c:pt idx="413">
                        <c:v>11.500000000000004</c:v>
                      </c:pt>
                      <c:pt idx="414">
                        <c:v>11.500000000000004</c:v>
                      </c:pt>
                      <c:pt idx="415">
                        <c:v>11.500000000000004</c:v>
                      </c:pt>
                      <c:pt idx="416">
                        <c:v>11.500000000000004</c:v>
                      </c:pt>
                      <c:pt idx="417">
                        <c:v>11.500000000000004</c:v>
                      </c:pt>
                      <c:pt idx="418">
                        <c:v>11.500000000000004</c:v>
                      </c:pt>
                      <c:pt idx="419">
                        <c:v>11.500000000000004</c:v>
                      </c:pt>
                      <c:pt idx="420">
                        <c:v>11.500000000000004</c:v>
                      </c:pt>
                      <c:pt idx="421">
                        <c:v>11.500000000000004</c:v>
                      </c:pt>
                      <c:pt idx="422">
                        <c:v>11.500000000000004</c:v>
                      </c:pt>
                      <c:pt idx="423">
                        <c:v>11.500000000000004</c:v>
                      </c:pt>
                      <c:pt idx="424">
                        <c:v>11.500000000000004</c:v>
                      </c:pt>
                      <c:pt idx="425">
                        <c:v>11.500000000000004</c:v>
                      </c:pt>
                      <c:pt idx="426">
                        <c:v>11.500000000000004</c:v>
                      </c:pt>
                      <c:pt idx="427">
                        <c:v>11.600097649999999</c:v>
                      </c:pt>
                      <c:pt idx="428">
                        <c:v>11.600097649999999</c:v>
                      </c:pt>
                      <c:pt idx="429">
                        <c:v>11.600097649999999</c:v>
                      </c:pt>
                      <c:pt idx="430">
                        <c:v>11.600097649999999</c:v>
                      </c:pt>
                      <c:pt idx="431">
                        <c:v>11.600097649999999</c:v>
                      </c:pt>
                      <c:pt idx="432">
                        <c:v>11.600097649999999</c:v>
                      </c:pt>
                      <c:pt idx="433">
                        <c:v>11.600097649999999</c:v>
                      </c:pt>
                      <c:pt idx="434">
                        <c:v>11.600097649999999</c:v>
                      </c:pt>
                      <c:pt idx="435">
                        <c:v>11.600097649999999</c:v>
                      </c:pt>
                      <c:pt idx="436">
                        <c:v>11.600097649999999</c:v>
                      </c:pt>
                      <c:pt idx="437">
                        <c:v>11.600097649999999</c:v>
                      </c:pt>
                      <c:pt idx="438">
                        <c:v>11.600097649999999</c:v>
                      </c:pt>
                      <c:pt idx="439">
                        <c:v>11.600097649999999</c:v>
                      </c:pt>
                      <c:pt idx="440">
                        <c:v>11.600097649999999</c:v>
                      </c:pt>
                      <c:pt idx="441">
                        <c:v>11.600097649999999</c:v>
                      </c:pt>
                      <c:pt idx="442">
                        <c:v>11.600097649999999</c:v>
                      </c:pt>
                      <c:pt idx="443">
                        <c:v>11.600097649999999</c:v>
                      </c:pt>
                      <c:pt idx="444">
                        <c:v>11.600097649999999</c:v>
                      </c:pt>
                      <c:pt idx="445">
                        <c:v>11.699951170000002</c:v>
                      </c:pt>
                      <c:pt idx="446">
                        <c:v>11.699951170000002</c:v>
                      </c:pt>
                      <c:pt idx="447">
                        <c:v>11.699951170000002</c:v>
                      </c:pt>
                      <c:pt idx="448">
                        <c:v>11.699951170000002</c:v>
                      </c:pt>
                      <c:pt idx="449">
                        <c:v>11.699951170000002</c:v>
                      </c:pt>
                      <c:pt idx="450">
                        <c:v>11.699951170000002</c:v>
                      </c:pt>
                      <c:pt idx="451">
                        <c:v>11.699951170000002</c:v>
                      </c:pt>
                      <c:pt idx="452">
                        <c:v>11.699951170000002</c:v>
                      </c:pt>
                      <c:pt idx="453">
                        <c:v>11.699951170000002</c:v>
                      </c:pt>
                      <c:pt idx="454">
                        <c:v>11.699951170000002</c:v>
                      </c:pt>
                      <c:pt idx="455">
                        <c:v>11.699951170000002</c:v>
                      </c:pt>
                      <c:pt idx="456">
                        <c:v>11.699951170000002</c:v>
                      </c:pt>
                      <c:pt idx="457">
                        <c:v>11.699951170000002</c:v>
                      </c:pt>
                      <c:pt idx="458">
                        <c:v>11.699951170000002</c:v>
                      </c:pt>
                      <c:pt idx="459">
                        <c:v>11.699951170000002</c:v>
                      </c:pt>
                      <c:pt idx="460">
                        <c:v>11.699951170000002</c:v>
                      </c:pt>
                      <c:pt idx="461">
                        <c:v>11.699951170000002</c:v>
                      </c:pt>
                      <c:pt idx="462">
                        <c:v>11.699951170000002</c:v>
                      </c:pt>
                      <c:pt idx="463">
                        <c:v>11.699951170000002</c:v>
                      </c:pt>
                      <c:pt idx="464">
                        <c:v>11.800048819999997</c:v>
                      </c:pt>
                      <c:pt idx="465">
                        <c:v>11.800048819999997</c:v>
                      </c:pt>
                      <c:pt idx="466">
                        <c:v>11.800048819999997</c:v>
                      </c:pt>
                      <c:pt idx="467">
                        <c:v>11.800048819999997</c:v>
                      </c:pt>
                      <c:pt idx="468">
                        <c:v>11.800048819999997</c:v>
                      </c:pt>
                      <c:pt idx="469">
                        <c:v>11.800048819999997</c:v>
                      </c:pt>
                      <c:pt idx="470">
                        <c:v>11.800048819999997</c:v>
                      </c:pt>
                      <c:pt idx="471">
                        <c:v>11.800048819999997</c:v>
                      </c:pt>
                      <c:pt idx="472">
                        <c:v>11.800048819999997</c:v>
                      </c:pt>
                      <c:pt idx="473">
                        <c:v>11.800048819999997</c:v>
                      </c:pt>
                      <c:pt idx="474">
                        <c:v>11.800048819999997</c:v>
                      </c:pt>
                      <c:pt idx="475">
                        <c:v>11.800048819999997</c:v>
                      </c:pt>
                      <c:pt idx="476">
                        <c:v>11.800048819999997</c:v>
                      </c:pt>
                      <c:pt idx="477">
                        <c:v>11.800048819999997</c:v>
                      </c:pt>
                      <c:pt idx="478">
                        <c:v>11.800048819999997</c:v>
                      </c:pt>
                      <c:pt idx="479">
                        <c:v>11.800048819999997</c:v>
                      </c:pt>
                      <c:pt idx="480">
                        <c:v>11.800048819999997</c:v>
                      </c:pt>
                      <c:pt idx="481">
                        <c:v>11.800048819999997</c:v>
                      </c:pt>
                      <c:pt idx="482">
                        <c:v>11.800048819999997</c:v>
                      </c:pt>
                      <c:pt idx="483">
                        <c:v>11.800048819999997</c:v>
                      </c:pt>
                      <c:pt idx="484">
                        <c:v>11.800048819999997</c:v>
                      </c:pt>
                      <c:pt idx="485">
                        <c:v>11.90014648</c:v>
                      </c:pt>
                      <c:pt idx="486">
                        <c:v>11.800048819999997</c:v>
                      </c:pt>
                      <c:pt idx="487">
                        <c:v>11.90014648</c:v>
                      </c:pt>
                      <c:pt idx="488">
                        <c:v>11.90014648</c:v>
                      </c:pt>
                      <c:pt idx="489">
                        <c:v>11.90014648</c:v>
                      </c:pt>
                      <c:pt idx="490">
                        <c:v>11.90014648</c:v>
                      </c:pt>
                      <c:pt idx="491">
                        <c:v>11.90014648</c:v>
                      </c:pt>
                      <c:pt idx="492">
                        <c:v>11.90014648</c:v>
                      </c:pt>
                      <c:pt idx="493">
                        <c:v>11.800048819999997</c:v>
                      </c:pt>
                      <c:pt idx="494">
                        <c:v>11.90014648</c:v>
                      </c:pt>
                      <c:pt idx="495">
                        <c:v>11.90014648</c:v>
                      </c:pt>
                      <c:pt idx="496">
                        <c:v>11.90014648</c:v>
                      </c:pt>
                      <c:pt idx="497">
                        <c:v>11.90014648</c:v>
                      </c:pt>
                      <c:pt idx="498">
                        <c:v>11.90014648</c:v>
                      </c:pt>
                      <c:pt idx="499">
                        <c:v>11.90014648</c:v>
                      </c:pt>
                      <c:pt idx="500">
                        <c:v>11.90014648</c:v>
                      </c:pt>
                      <c:pt idx="501">
                        <c:v>11.90014648</c:v>
                      </c:pt>
                      <c:pt idx="502">
                        <c:v>11.90014648</c:v>
                      </c:pt>
                      <c:pt idx="503">
                        <c:v>11.90014648</c:v>
                      </c:pt>
                      <c:pt idx="504">
                        <c:v>11.90014648</c:v>
                      </c:pt>
                      <c:pt idx="505">
                        <c:v>11.90014648</c:v>
                      </c:pt>
                      <c:pt idx="506">
                        <c:v>11.90014648</c:v>
                      </c:pt>
                      <c:pt idx="507">
                        <c:v>11.90014648</c:v>
                      </c:pt>
                      <c:pt idx="508">
                        <c:v>11.90014648</c:v>
                      </c:pt>
                      <c:pt idx="509">
                        <c:v>11.90014648</c:v>
                      </c:pt>
                      <c:pt idx="510">
                        <c:v>11.90014648</c:v>
                      </c:pt>
                      <c:pt idx="511">
                        <c:v>12.000000000000004</c:v>
                      </c:pt>
                      <c:pt idx="512">
                        <c:v>11.90014648</c:v>
                      </c:pt>
                      <c:pt idx="513">
                        <c:v>12.000000000000004</c:v>
                      </c:pt>
                      <c:pt idx="514">
                        <c:v>11.90014648</c:v>
                      </c:pt>
                      <c:pt idx="515">
                        <c:v>12.000000000000004</c:v>
                      </c:pt>
                      <c:pt idx="516">
                        <c:v>12.000000000000004</c:v>
                      </c:pt>
                      <c:pt idx="517">
                        <c:v>12.000000000000004</c:v>
                      </c:pt>
                      <c:pt idx="518">
                        <c:v>12.000000000000004</c:v>
                      </c:pt>
                      <c:pt idx="519">
                        <c:v>12.000000000000004</c:v>
                      </c:pt>
                      <c:pt idx="520">
                        <c:v>12.000000000000004</c:v>
                      </c:pt>
                      <c:pt idx="521">
                        <c:v>12.000000000000004</c:v>
                      </c:pt>
                      <c:pt idx="522">
                        <c:v>12.000000000000004</c:v>
                      </c:pt>
                      <c:pt idx="523">
                        <c:v>12.000000000000004</c:v>
                      </c:pt>
                      <c:pt idx="524">
                        <c:v>12.000000000000004</c:v>
                      </c:pt>
                      <c:pt idx="525">
                        <c:v>12.000000000000004</c:v>
                      </c:pt>
                      <c:pt idx="526">
                        <c:v>12.000000000000004</c:v>
                      </c:pt>
                      <c:pt idx="527">
                        <c:v>12.000000000000004</c:v>
                      </c:pt>
                      <c:pt idx="528">
                        <c:v>12.000000000000004</c:v>
                      </c:pt>
                      <c:pt idx="529">
                        <c:v>12.000000000000004</c:v>
                      </c:pt>
                      <c:pt idx="530">
                        <c:v>12.000000000000004</c:v>
                      </c:pt>
                      <c:pt idx="531">
                        <c:v>12.000000000000004</c:v>
                      </c:pt>
                      <c:pt idx="532">
                        <c:v>12.000000000000004</c:v>
                      </c:pt>
                      <c:pt idx="533">
                        <c:v>12.000000000000004</c:v>
                      </c:pt>
                      <c:pt idx="534">
                        <c:v>12.000000000000004</c:v>
                      </c:pt>
                      <c:pt idx="535">
                        <c:v>12.000000000000004</c:v>
                      </c:pt>
                      <c:pt idx="536">
                        <c:v>12.000000000000004</c:v>
                      </c:pt>
                      <c:pt idx="537">
                        <c:v>12.000000000000004</c:v>
                      </c:pt>
                      <c:pt idx="538">
                        <c:v>12.000000000000004</c:v>
                      </c:pt>
                      <c:pt idx="539">
                        <c:v>12.000000000000004</c:v>
                      </c:pt>
                      <c:pt idx="540">
                        <c:v>12.000000000000004</c:v>
                      </c:pt>
                      <c:pt idx="541">
                        <c:v>12.000000000000004</c:v>
                      </c:pt>
                      <c:pt idx="542">
                        <c:v>12.100097649999999</c:v>
                      </c:pt>
                      <c:pt idx="543">
                        <c:v>12.000000000000004</c:v>
                      </c:pt>
                      <c:pt idx="544">
                        <c:v>12.100097649999999</c:v>
                      </c:pt>
                      <c:pt idx="545">
                        <c:v>12.100097649999999</c:v>
                      </c:pt>
                      <c:pt idx="546">
                        <c:v>12.100097649999999</c:v>
                      </c:pt>
                      <c:pt idx="547">
                        <c:v>12.100097649999999</c:v>
                      </c:pt>
                      <c:pt idx="548">
                        <c:v>12.100097649999999</c:v>
                      </c:pt>
                      <c:pt idx="549">
                        <c:v>12.100097649999999</c:v>
                      </c:pt>
                      <c:pt idx="550">
                        <c:v>12.100097649999999</c:v>
                      </c:pt>
                      <c:pt idx="551">
                        <c:v>12.100097649999999</c:v>
                      </c:pt>
                      <c:pt idx="552">
                        <c:v>12.100097649999999</c:v>
                      </c:pt>
                      <c:pt idx="553">
                        <c:v>12.100097649999999</c:v>
                      </c:pt>
                      <c:pt idx="554">
                        <c:v>12.100097649999999</c:v>
                      </c:pt>
                      <c:pt idx="555">
                        <c:v>12.100097649999999</c:v>
                      </c:pt>
                      <c:pt idx="556">
                        <c:v>12.100097649999999</c:v>
                      </c:pt>
                      <c:pt idx="557">
                        <c:v>12.100097649999999</c:v>
                      </c:pt>
                      <c:pt idx="558">
                        <c:v>12.100097649999999</c:v>
                      </c:pt>
                      <c:pt idx="559">
                        <c:v>12.100097649999999</c:v>
                      </c:pt>
                      <c:pt idx="560">
                        <c:v>12.100097649999999</c:v>
                      </c:pt>
                      <c:pt idx="561">
                        <c:v>12.100097649999999</c:v>
                      </c:pt>
                      <c:pt idx="562">
                        <c:v>12.100097649999999</c:v>
                      </c:pt>
                      <c:pt idx="563">
                        <c:v>12.100097649999999</c:v>
                      </c:pt>
                      <c:pt idx="564">
                        <c:v>12.100097649999999</c:v>
                      </c:pt>
                      <c:pt idx="565">
                        <c:v>12.100097649999999</c:v>
                      </c:pt>
                      <c:pt idx="566">
                        <c:v>12.100097649999999</c:v>
                      </c:pt>
                      <c:pt idx="567">
                        <c:v>12.100097649999999</c:v>
                      </c:pt>
                      <c:pt idx="568">
                        <c:v>12.100097649999999</c:v>
                      </c:pt>
                      <c:pt idx="569">
                        <c:v>12.100097649999999</c:v>
                      </c:pt>
                      <c:pt idx="570">
                        <c:v>12.100097649999999</c:v>
                      </c:pt>
                      <c:pt idx="571">
                        <c:v>12.100097649999999</c:v>
                      </c:pt>
                      <c:pt idx="572">
                        <c:v>12.100097649999999</c:v>
                      </c:pt>
                      <c:pt idx="573">
                        <c:v>12.100097649999999</c:v>
                      </c:pt>
                      <c:pt idx="574">
                        <c:v>12.100097649999999</c:v>
                      </c:pt>
                      <c:pt idx="575">
                        <c:v>12.100097649999999</c:v>
                      </c:pt>
                      <c:pt idx="576">
                        <c:v>12.100097649999999</c:v>
                      </c:pt>
                      <c:pt idx="577">
                        <c:v>12.199951170000002</c:v>
                      </c:pt>
                      <c:pt idx="578">
                        <c:v>12.199951170000002</c:v>
                      </c:pt>
                      <c:pt idx="579">
                        <c:v>12.199951170000002</c:v>
                      </c:pt>
                      <c:pt idx="580">
                        <c:v>12.199951170000002</c:v>
                      </c:pt>
                      <c:pt idx="581">
                        <c:v>12.199951170000002</c:v>
                      </c:pt>
                      <c:pt idx="582">
                        <c:v>12.100097649999999</c:v>
                      </c:pt>
                      <c:pt idx="583">
                        <c:v>12.199951170000002</c:v>
                      </c:pt>
                      <c:pt idx="584">
                        <c:v>12.199951170000002</c:v>
                      </c:pt>
                      <c:pt idx="585">
                        <c:v>12.199951170000002</c:v>
                      </c:pt>
                      <c:pt idx="586">
                        <c:v>12.199951170000002</c:v>
                      </c:pt>
                      <c:pt idx="587">
                        <c:v>12.199951170000002</c:v>
                      </c:pt>
                      <c:pt idx="588">
                        <c:v>12.199951170000002</c:v>
                      </c:pt>
                      <c:pt idx="589">
                        <c:v>12.199951170000002</c:v>
                      </c:pt>
                      <c:pt idx="590">
                        <c:v>12.199951170000002</c:v>
                      </c:pt>
                      <c:pt idx="591">
                        <c:v>12.199951170000002</c:v>
                      </c:pt>
                      <c:pt idx="592">
                        <c:v>12.199951170000002</c:v>
                      </c:pt>
                      <c:pt idx="593">
                        <c:v>12.199951170000002</c:v>
                      </c:pt>
                      <c:pt idx="594">
                        <c:v>12.199951170000002</c:v>
                      </c:pt>
                      <c:pt idx="595">
                        <c:v>12.199951170000002</c:v>
                      </c:pt>
                      <c:pt idx="596">
                        <c:v>12.199951170000002</c:v>
                      </c:pt>
                      <c:pt idx="597">
                        <c:v>12.199951170000002</c:v>
                      </c:pt>
                      <c:pt idx="598">
                        <c:v>12.199951170000002</c:v>
                      </c:pt>
                      <c:pt idx="599">
                        <c:v>12.199951170000002</c:v>
                      </c:pt>
                      <c:pt idx="600">
                        <c:v>12.199951170000002</c:v>
                      </c:pt>
                      <c:pt idx="601">
                        <c:v>12.199951170000002</c:v>
                      </c:pt>
                      <c:pt idx="602">
                        <c:v>12.199951170000002</c:v>
                      </c:pt>
                      <c:pt idx="603">
                        <c:v>12.199951170000002</c:v>
                      </c:pt>
                      <c:pt idx="604">
                        <c:v>12.199951170000002</c:v>
                      </c:pt>
                      <c:pt idx="605">
                        <c:v>12.199951170000002</c:v>
                      </c:pt>
                      <c:pt idx="606">
                        <c:v>12.199951170000002</c:v>
                      </c:pt>
                      <c:pt idx="607">
                        <c:v>12.199951170000002</c:v>
                      </c:pt>
                      <c:pt idx="608">
                        <c:v>12.199951170000002</c:v>
                      </c:pt>
                      <c:pt idx="609">
                        <c:v>12.199951170000002</c:v>
                      </c:pt>
                      <c:pt idx="610">
                        <c:v>12.199951170000002</c:v>
                      </c:pt>
                      <c:pt idx="611">
                        <c:v>12.199951170000002</c:v>
                      </c:pt>
                      <c:pt idx="612">
                        <c:v>12.199951170000002</c:v>
                      </c:pt>
                      <c:pt idx="613">
                        <c:v>12.199951170000002</c:v>
                      </c:pt>
                      <c:pt idx="614">
                        <c:v>12.199951170000002</c:v>
                      </c:pt>
                      <c:pt idx="615">
                        <c:v>12.199951170000002</c:v>
                      </c:pt>
                      <c:pt idx="616">
                        <c:v>12.199951170000002</c:v>
                      </c:pt>
                      <c:pt idx="617">
                        <c:v>12.199951170000002</c:v>
                      </c:pt>
                      <c:pt idx="618">
                        <c:v>12.199951170000002</c:v>
                      </c:pt>
                      <c:pt idx="619">
                        <c:v>12.199951170000002</c:v>
                      </c:pt>
                      <c:pt idx="620">
                        <c:v>12.199951170000002</c:v>
                      </c:pt>
                      <c:pt idx="621">
                        <c:v>12.199951170000002</c:v>
                      </c:pt>
                      <c:pt idx="622">
                        <c:v>12.199951170000002</c:v>
                      </c:pt>
                      <c:pt idx="623">
                        <c:v>12.199951170000002</c:v>
                      </c:pt>
                      <c:pt idx="624">
                        <c:v>12.300048819999997</c:v>
                      </c:pt>
                      <c:pt idx="625">
                        <c:v>12.199951170000002</c:v>
                      </c:pt>
                      <c:pt idx="626">
                        <c:v>12.199951170000002</c:v>
                      </c:pt>
                      <c:pt idx="627">
                        <c:v>12.300048819999997</c:v>
                      </c:pt>
                      <c:pt idx="628">
                        <c:v>12.300048819999997</c:v>
                      </c:pt>
                      <c:pt idx="629">
                        <c:v>12.300048819999997</c:v>
                      </c:pt>
                      <c:pt idx="630">
                        <c:v>12.300048819999997</c:v>
                      </c:pt>
                      <c:pt idx="631">
                        <c:v>12.300048819999997</c:v>
                      </c:pt>
                      <c:pt idx="632">
                        <c:v>12.300048819999997</c:v>
                      </c:pt>
                      <c:pt idx="633">
                        <c:v>12.300048819999997</c:v>
                      </c:pt>
                      <c:pt idx="634">
                        <c:v>12.300048819999997</c:v>
                      </c:pt>
                      <c:pt idx="635">
                        <c:v>12.300048819999997</c:v>
                      </c:pt>
                      <c:pt idx="636">
                        <c:v>12.300048819999997</c:v>
                      </c:pt>
                      <c:pt idx="637">
                        <c:v>12.300048819999997</c:v>
                      </c:pt>
                      <c:pt idx="638">
                        <c:v>12.300048819999997</c:v>
                      </c:pt>
                      <c:pt idx="639">
                        <c:v>12.300048819999997</c:v>
                      </c:pt>
                      <c:pt idx="640">
                        <c:v>12.300048819999997</c:v>
                      </c:pt>
                      <c:pt idx="641">
                        <c:v>12.300048819999997</c:v>
                      </c:pt>
                      <c:pt idx="642">
                        <c:v>12.300048819999997</c:v>
                      </c:pt>
                      <c:pt idx="643">
                        <c:v>12.300048819999997</c:v>
                      </c:pt>
                      <c:pt idx="644">
                        <c:v>12.300048819999997</c:v>
                      </c:pt>
                      <c:pt idx="645">
                        <c:v>12.300048819999997</c:v>
                      </c:pt>
                      <c:pt idx="646">
                        <c:v>12.300048819999997</c:v>
                      </c:pt>
                      <c:pt idx="647">
                        <c:v>12.300048819999997</c:v>
                      </c:pt>
                      <c:pt idx="648">
                        <c:v>12.300048819999997</c:v>
                      </c:pt>
                      <c:pt idx="649">
                        <c:v>12.300048819999997</c:v>
                      </c:pt>
                      <c:pt idx="650">
                        <c:v>12.300048819999997</c:v>
                      </c:pt>
                      <c:pt idx="651">
                        <c:v>12.300048819999997</c:v>
                      </c:pt>
                      <c:pt idx="652">
                        <c:v>12.300048819999997</c:v>
                      </c:pt>
                      <c:pt idx="653">
                        <c:v>12.300048819999997</c:v>
                      </c:pt>
                      <c:pt idx="654">
                        <c:v>12.300048819999997</c:v>
                      </c:pt>
                      <c:pt idx="655">
                        <c:v>12.300048819999997</c:v>
                      </c:pt>
                      <c:pt idx="656">
                        <c:v>12.300048819999997</c:v>
                      </c:pt>
                      <c:pt idx="657">
                        <c:v>12.300048819999997</c:v>
                      </c:pt>
                      <c:pt idx="658">
                        <c:v>12.300048819999997</c:v>
                      </c:pt>
                      <c:pt idx="659">
                        <c:v>12.300048819999997</c:v>
                      </c:pt>
                      <c:pt idx="660">
                        <c:v>12.300048819999997</c:v>
                      </c:pt>
                      <c:pt idx="661">
                        <c:v>12.300048819999997</c:v>
                      </c:pt>
                      <c:pt idx="662">
                        <c:v>12.300048819999997</c:v>
                      </c:pt>
                      <c:pt idx="663">
                        <c:v>12.300048819999997</c:v>
                      </c:pt>
                      <c:pt idx="664">
                        <c:v>12.300048819999997</c:v>
                      </c:pt>
                      <c:pt idx="665">
                        <c:v>12.300048819999997</c:v>
                      </c:pt>
                      <c:pt idx="666">
                        <c:v>12.300048819999997</c:v>
                      </c:pt>
                      <c:pt idx="667">
                        <c:v>12.300048819999997</c:v>
                      </c:pt>
                      <c:pt idx="668">
                        <c:v>12.300048819999997</c:v>
                      </c:pt>
                      <c:pt idx="669">
                        <c:v>12.300048819999997</c:v>
                      </c:pt>
                      <c:pt idx="670">
                        <c:v>12.300048819999997</c:v>
                      </c:pt>
                      <c:pt idx="671">
                        <c:v>12.300048819999997</c:v>
                      </c:pt>
                      <c:pt idx="672">
                        <c:v>12.300048819999997</c:v>
                      </c:pt>
                      <c:pt idx="673">
                        <c:v>12.300048819999997</c:v>
                      </c:pt>
                      <c:pt idx="674">
                        <c:v>12.300048819999997</c:v>
                      </c:pt>
                      <c:pt idx="675">
                        <c:v>12.300048819999997</c:v>
                      </c:pt>
                      <c:pt idx="676">
                        <c:v>12.300048819999997</c:v>
                      </c:pt>
                      <c:pt idx="677">
                        <c:v>12.300048819999997</c:v>
                      </c:pt>
                      <c:pt idx="678">
                        <c:v>12.300048819999997</c:v>
                      </c:pt>
                      <c:pt idx="679">
                        <c:v>12.300048819999997</c:v>
                      </c:pt>
                      <c:pt idx="680">
                        <c:v>12.300048819999997</c:v>
                      </c:pt>
                      <c:pt idx="681">
                        <c:v>12.300048819999997</c:v>
                      </c:pt>
                      <c:pt idx="682">
                        <c:v>12.300048819999997</c:v>
                      </c:pt>
                      <c:pt idx="683">
                        <c:v>12.300048819999997</c:v>
                      </c:pt>
                      <c:pt idx="684">
                        <c:v>12.300048819999997</c:v>
                      </c:pt>
                      <c:pt idx="685">
                        <c:v>12.300048819999997</c:v>
                      </c:pt>
                      <c:pt idx="686">
                        <c:v>12.300048819999997</c:v>
                      </c:pt>
                      <c:pt idx="687">
                        <c:v>12.300048819999997</c:v>
                      </c:pt>
                      <c:pt idx="688">
                        <c:v>12.40014648</c:v>
                      </c:pt>
                      <c:pt idx="689">
                        <c:v>12.300048819999997</c:v>
                      </c:pt>
                      <c:pt idx="690">
                        <c:v>12.40014648</c:v>
                      </c:pt>
                      <c:pt idx="691">
                        <c:v>12.40014648</c:v>
                      </c:pt>
                      <c:pt idx="692">
                        <c:v>12.300048819999997</c:v>
                      </c:pt>
                      <c:pt idx="693">
                        <c:v>12.40014648</c:v>
                      </c:pt>
                      <c:pt idx="694">
                        <c:v>12.300048819999997</c:v>
                      </c:pt>
                      <c:pt idx="695">
                        <c:v>12.300048819999997</c:v>
                      </c:pt>
                      <c:pt idx="696">
                        <c:v>12.300048819999997</c:v>
                      </c:pt>
                      <c:pt idx="697">
                        <c:v>12.300048819999997</c:v>
                      </c:pt>
                      <c:pt idx="698">
                        <c:v>12.40014648</c:v>
                      </c:pt>
                      <c:pt idx="699">
                        <c:v>12.40014648</c:v>
                      </c:pt>
                      <c:pt idx="700">
                        <c:v>12.300048819999997</c:v>
                      </c:pt>
                      <c:pt idx="701">
                        <c:v>12.40014648</c:v>
                      </c:pt>
                      <c:pt idx="702">
                        <c:v>12.40014648</c:v>
                      </c:pt>
                      <c:pt idx="703">
                        <c:v>12.40014648</c:v>
                      </c:pt>
                      <c:pt idx="704">
                        <c:v>12.40014648</c:v>
                      </c:pt>
                      <c:pt idx="705">
                        <c:v>12.40014648</c:v>
                      </c:pt>
                      <c:pt idx="706">
                        <c:v>12.40014648</c:v>
                      </c:pt>
                      <c:pt idx="707">
                        <c:v>12.40014648</c:v>
                      </c:pt>
                      <c:pt idx="708">
                        <c:v>12.40014648</c:v>
                      </c:pt>
                      <c:pt idx="709">
                        <c:v>12.40014648</c:v>
                      </c:pt>
                      <c:pt idx="710">
                        <c:v>12.40014648</c:v>
                      </c:pt>
                      <c:pt idx="711">
                        <c:v>12.40014648</c:v>
                      </c:pt>
                      <c:pt idx="712">
                        <c:v>12.40014648</c:v>
                      </c:pt>
                      <c:pt idx="713">
                        <c:v>12.40014648</c:v>
                      </c:pt>
                      <c:pt idx="714">
                        <c:v>12.40014648</c:v>
                      </c:pt>
                      <c:pt idx="715">
                        <c:v>12.40014648</c:v>
                      </c:pt>
                      <c:pt idx="716">
                        <c:v>12.40014648</c:v>
                      </c:pt>
                      <c:pt idx="717">
                        <c:v>12.40014648</c:v>
                      </c:pt>
                      <c:pt idx="718">
                        <c:v>12.40014648</c:v>
                      </c:pt>
                      <c:pt idx="719">
                        <c:v>12.40014648</c:v>
                      </c:pt>
                      <c:pt idx="720">
                        <c:v>12.40014648</c:v>
                      </c:pt>
                      <c:pt idx="721">
                        <c:v>12.40014648</c:v>
                      </c:pt>
                      <c:pt idx="722">
                        <c:v>12.40014648</c:v>
                      </c:pt>
                      <c:pt idx="723">
                        <c:v>12.40014648</c:v>
                      </c:pt>
                      <c:pt idx="724">
                        <c:v>12.40014648</c:v>
                      </c:pt>
                      <c:pt idx="725">
                        <c:v>12.40014648</c:v>
                      </c:pt>
                      <c:pt idx="726">
                        <c:v>12.40014648</c:v>
                      </c:pt>
                      <c:pt idx="727">
                        <c:v>12.40014648</c:v>
                      </c:pt>
                      <c:pt idx="728">
                        <c:v>12.40014648</c:v>
                      </c:pt>
                      <c:pt idx="729">
                        <c:v>12.40014648</c:v>
                      </c:pt>
                      <c:pt idx="730">
                        <c:v>12.40014648</c:v>
                      </c:pt>
                      <c:pt idx="731">
                        <c:v>12.40014648</c:v>
                      </c:pt>
                      <c:pt idx="732">
                        <c:v>12.40014648</c:v>
                      </c:pt>
                      <c:pt idx="733">
                        <c:v>12.40014648</c:v>
                      </c:pt>
                      <c:pt idx="734">
                        <c:v>12.40014648</c:v>
                      </c:pt>
                      <c:pt idx="735">
                        <c:v>12.40014648</c:v>
                      </c:pt>
                      <c:pt idx="736">
                        <c:v>12.40014648</c:v>
                      </c:pt>
                      <c:pt idx="737">
                        <c:v>12.40014648</c:v>
                      </c:pt>
                      <c:pt idx="738">
                        <c:v>12.40014648</c:v>
                      </c:pt>
                      <c:pt idx="739">
                        <c:v>12.40014648</c:v>
                      </c:pt>
                      <c:pt idx="740">
                        <c:v>12.40014648</c:v>
                      </c:pt>
                      <c:pt idx="741">
                        <c:v>12.40014648</c:v>
                      </c:pt>
                      <c:pt idx="742">
                        <c:v>12.40014648</c:v>
                      </c:pt>
                      <c:pt idx="743">
                        <c:v>12.40014648</c:v>
                      </c:pt>
                      <c:pt idx="744">
                        <c:v>12.40014648</c:v>
                      </c:pt>
                      <c:pt idx="745">
                        <c:v>12.40014648</c:v>
                      </c:pt>
                      <c:pt idx="746">
                        <c:v>12.40014648</c:v>
                      </c:pt>
                      <c:pt idx="747">
                        <c:v>12.40014648</c:v>
                      </c:pt>
                      <c:pt idx="748">
                        <c:v>12.40014648</c:v>
                      </c:pt>
                      <c:pt idx="749">
                        <c:v>12.40014648</c:v>
                      </c:pt>
                      <c:pt idx="750">
                        <c:v>12.40014648</c:v>
                      </c:pt>
                      <c:pt idx="751">
                        <c:v>12.40014648</c:v>
                      </c:pt>
                      <c:pt idx="752">
                        <c:v>12.40014648</c:v>
                      </c:pt>
                      <c:pt idx="753">
                        <c:v>12.40014648</c:v>
                      </c:pt>
                      <c:pt idx="754">
                        <c:v>12.40014648</c:v>
                      </c:pt>
                      <c:pt idx="755">
                        <c:v>12.40014648</c:v>
                      </c:pt>
                      <c:pt idx="756">
                        <c:v>12.40014648</c:v>
                      </c:pt>
                      <c:pt idx="757">
                        <c:v>12.40014648</c:v>
                      </c:pt>
                      <c:pt idx="758">
                        <c:v>12.40014648</c:v>
                      </c:pt>
                      <c:pt idx="759">
                        <c:v>12.40014648</c:v>
                      </c:pt>
                      <c:pt idx="760">
                        <c:v>12.40014648</c:v>
                      </c:pt>
                      <c:pt idx="761">
                        <c:v>12.40014648</c:v>
                      </c:pt>
                      <c:pt idx="762">
                        <c:v>12.40014648</c:v>
                      </c:pt>
                      <c:pt idx="763">
                        <c:v>12.40014648</c:v>
                      </c:pt>
                      <c:pt idx="764">
                        <c:v>12.40014648</c:v>
                      </c:pt>
                      <c:pt idx="765">
                        <c:v>12.40014648</c:v>
                      </c:pt>
                      <c:pt idx="766">
                        <c:v>12.40014648</c:v>
                      </c:pt>
                      <c:pt idx="767">
                        <c:v>12.40014648</c:v>
                      </c:pt>
                      <c:pt idx="768">
                        <c:v>12.40014648</c:v>
                      </c:pt>
                      <c:pt idx="769">
                        <c:v>12.40014648</c:v>
                      </c:pt>
                      <c:pt idx="770">
                        <c:v>12.40014648</c:v>
                      </c:pt>
                      <c:pt idx="771">
                        <c:v>12.40014648</c:v>
                      </c:pt>
                      <c:pt idx="772">
                        <c:v>12.40014648</c:v>
                      </c:pt>
                      <c:pt idx="773">
                        <c:v>12.40014648</c:v>
                      </c:pt>
                      <c:pt idx="774">
                        <c:v>12.40014648</c:v>
                      </c:pt>
                      <c:pt idx="775">
                        <c:v>12.40014648</c:v>
                      </c:pt>
                      <c:pt idx="776">
                        <c:v>12.40014648</c:v>
                      </c:pt>
                      <c:pt idx="777">
                        <c:v>12.40014648</c:v>
                      </c:pt>
                      <c:pt idx="778">
                        <c:v>12.40014648</c:v>
                      </c:pt>
                      <c:pt idx="779">
                        <c:v>12.40014648</c:v>
                      </c:pt>
                      <c:pt idx="780">
                        <c:v>12.40014648</c:v>
                      </c:pt>
                      <c:pt idx="781">
                        <c:v>12.40014648</c:v>
                      </c:pt>
                      <c:pt idx="782">
                        <c:v>12.40014648</c:v>
                      </c:pt>
                      <c:pt idx="783">
                        <c:v>12.40014648</c:v>
                      </c:pt>
                      <c:pt idx="784">
                        <c:v>12.40014648</c:v>
                      </c:pt>
                      <c:pt idx="785">
                        <c:v>12.40014648</c:v>
                      </c:pt>
                      <c:pt idx="786">
                        <c:v>12.40014648</c:v>
                      </c:pt>
                      <c:pt idx="787">
                        <c:v>12.40014648</c:v>
                      </c:pt>
                      <c:pt idx="788">
                        <c:v>12.40014648</c:v>
                      </c:pt>
                      <c:pt idx="789">
                        <c:v>12.40014648</c:v>
                      </c:pt>
                      <c:pt idx="790">
                        <c:v>12.40014648</c:v>
                      </c:pt>
                      <c:pt idx="791">
                        <c:v>12.40014648</c:v>
                      </c:pt>
                      <c:pt idx="792">
                        <c:v>12.40014648</c:v>
                      </c:pt>
                      <c:pt idx="793">
                        <c:v>12.40014648</c:v>
                      </c:pt>
                      <c:pt idx="794">
                        <c:v>12.40014648</c:v>
                      </c:pt>
                      <c:pt idx="795">
                        <c:v>12.40014648</c:v>
                      </c:pt>
                      <c:pt idx="796">
                        <c:v>12.40014648</c:v>
                      </c:pt>
                      <c:pt idx="797">
                        <c:v>12.40014648</c:v>
                      </c:pt>
                      <c:pt idx="798">
                        <c:v>12.40014648</c:v>
                      </c:pt>
                      <c:pt idx="799">
                        <c:v>12.40014648</c:v>
                      </c:pt>
                      <c:pt idx="800">
                        <c:v>12.40014648</c:v>
                      </c:pt>
                      <c:pt idx="801">
                        <c:v>12.40014648</c:v>
                      </c:pt>
                      <c:pt idx="802">
                        <c:v>12.40014648</c:v>
                      </c:pt>
                      <c:pt idx="803">
                        <c:v>12.40014648</c:v>
                      </c:pt>
                      <c:pt idx="804">
                        <c:v>12.40014648</c:v>
                      </c:pt>
                      <c:pt idx="805">
                        <c:v>12.40014648</c:v>
                      </c:pt>
                      <c:pt idx="806">
                        <c:v>12.40014648</c:v>
                      </c:pt>
                      <c:pt idx="807">
                        <c:v>12.40014648</c:v>
                      </c:pt>
                      <c:pt idx="808">
                        <c:v>12.40014648</c:v>
                      </c:pt>
                      <c:pt idx="809">
                        <c:v>12.40014648</c:v>
                      </c:pt>
                      <c:pt idx="810">
                        <c:v>12.40014648</c:v>
                      </c:pt>
                      <c:pt idx="811">
                        <c:v>12.40014648</c:v>
                      </c:pt>
                      <c:pt idx="812">
                        <c:v>12.40014648</c:v>
                      </c:pt>
                      <c:pt idx="813">
                        <c:v>12.40014648</c:v>
                      </c:pt>
                      <c:pt idx="814">
                        <c:v>12.40014648</c:v>
                      </c:pt>
                      <c:pt idx="815">
                        <c:v>12.40014648</c:v>
                      </c:pt>
                      <c:pt idx="816">
                        <c:v>12.40014648</c:v>
                      </c:pt>
                      <c:pt idx="817">
                        <c:v>12.40014648</c:v>
                      </c:pt>
                      <c:pt idx="818">
                        <c:v>12.40014648</c:v>
                      </c:pt>
                      <c:pt idx="819">
                        <c:v>12.40014648</c:v>
                      </c:pt>
                      <c:pt idx="820">
                        <c:v>12.40014648</c:v>
                      </c:pt>
                      <c:pt idx="821">
                        <c:v>12.40014648</c:v>
                      </c:pt>
                      <c:pt idx="822">
                        <c:v>12.40014648</c:v>
                      </c:pt>
                      <c:pt idx="823">
                        <c:v>12.40014648</c:v>
                      </c:pt>
                      <c:pt idx="824">
                        <c:v>12.40014648</c:v>
                      </c:pt>
                      <c:pt idx="825">
                        <c:v>12.40014648</c:v>
                      </c:pt>
                      <c:pt idx="826">
                        <c:v>12.40014648</c:v>
                      </c:pt>
                      <c:pt idx="827">
                        <c:v>12.40014648</c:v>
                      </c:pt>
                      <c:pt idx="828">
                        <c:v>12.40014648</c:v>
                      </c:pt>
                      <c:pt idx="829">
                        <c:v>12.40014648</c:v>
                      </c:pt>
                      <c:pt idx="830">
                        <c:v>12.40014648</c:v>
                      </c:pt>
                      <c:pt idx="831">
                        <c:v>12.40014648</c:v>
                      </c:pt>
                      <c:pt idx="832">
                        <c:v>12.40014648</c:v>
                      </c:pt>
                      <c:pt idx="833">
                        <c:v>12.40014648</c:v>
                      </c:pt>
                      <c:pt idx="834">
                        <c:v>12.40014648</c:v>
                      </c:pt>
                      <c:pt idx="835">
                        <c:v>12.40014648</c:v>
                      </c:pt>
                      <c:pt idx="836">
                        <c:v>12.40014648</c:v>
                      </c:pt>
                      <c:pt idx="837">
                        <c:v>12.40014648</c:v>
                      </c:pt>
                      <c:pt idx="838">
                        <c:v>12.40014648</c:v>
                      </c:pt>
                      <c:pt idx="839">
                        <c:v>12.40014648</c:v>
                      </c:pt>
                      <c:pt idx="840">
                        <c:v>12.40014648</c:v>
                      </c:pt>
                      <c:pt idx="841">
                        <c:v>12.40014648</c:v>
                      </c:pt>
                      <c:pt idx="842">
                        <c:v>12.40014648</c:v>
                      </c:pt>
                      <c:pt idx="843">
                        <c:v>12.40014648</c:v>
                      </c:pt>
                      <c:pt idx="844">
                        <c:v>12.40014648</c:v>
                      </c:pt>
                      <c:pt idx="845">
                        <c:v>12.40014648</c:v>
                      </c:pt>
                      <c:pt idx="846">
                        <c:v>12.40014648</c:v>
                      </c:pt>
                      <c:pt idx="847">
                        <c:v>12.40014648</c:v>
                      </c:pt>
                      <c:pt idx="848">
                        <c:v>12.40014648</c:v>
                      </c:pt>
                      <c:pt idx="849">
                        <c:v>12.40014648</c:v>
                      </c:pt>
                      <c:pt idx="850">
                        <c:v>12.40014648</c:v>
                      </c:pt>
                      <c:pt idx="851">
                        <c:v>12.40014648</c:v>
                      </c:pt>
                      <c:pt idx="852">
                        <c:v>12.40014648</c:v>
                      </c:pt>
                      <c:pt idx="853">
                        <c:v>12.40014648</c:v>
                      </c:pt>
                      <c:pt idx="854">
                        <c:v>12.40014648</c:v>
                      </c:pt>
                      <c:pt idx="855">
                        <c:v>12.40014648</c:v>
                      </c:pt>
                      <c:pt idx="856">
                        <c:v>12.40014648</c:v>
                      </c:pt>
                      <c:pt idx="857">
                        <c:v>12.40014648</c:v>
                      </c:pt>
                      <c:pt idx="858">
                        <c:v>12.40014648</c:v>
                      </c:pt>
                      <c:pt idx="859">
                        <c:v>12.40014648</c:v>
                      </c:pt>
                      <c:pt idx="860">
                        <c:v>12.40014648</c:v>
                      </c:pt>
                      <c:pt idx="861">
                        <c:v>12.40014648</c:v>
                      </c:pt>
                      <c:pt idx="862">
                        <c:v>12.40014648</c:v>
                      </c:pt>
                      <c:pt idx="863">
                        <c:v>12.40014648</c:v>
                      </c:pt>
                      <c:pt idx="864">
                        <c:v>12.40014648</c:v>
                      </c:pt>
                      <c:pt idx="865">
                        <c:v>12.40014648</c:v>
                      </c:pt>
                      <c:pt idx="866">
                        <c:v>12.40014648</c:v>
                      </c:pt>
                      <c:pt idx="867">
                        <c:v>12.40014648</c:v>
                      </c:pt>
                      <c:pt idx="868">
                        <c:v>12.40014648</c:v>
                      </c:pt>
                      <c:pt idx="869">
                        <c:v>12.40014648</c:v>
                      </c:pt>
                      <c:pt idx="870">
                        <c:v>12.40014648</c:v>
                      </c:pt>
                      <c:pt idx="871">
                        <c:v>12.40014648</c:v>
                      </c:pt>
                      <c:pt idx="872">
                        <c:v>12.40014648</c:v>
                      </c:pt>
                      <c:pt idx="873">
                        <c:v>12.40014648</c:v>
                      </c:pt>
                      <c:pt idx="874">
                        <c:v>12.40014648</c:v>
                      </c:pt>
                      <c:pt idx="875">
                        <c:v>12.40014648</c:v>
                      </c:pt>
                      <c:pt idx="876">
                        <c:v>12.40014648</c:v>
                      </c:pt>
                      <c:pt idx="877">
                        <c:v>12.40014648</c:v>
                      </c:pt>
                      <c:pt idx="878">
                        <c:v>12.40014648</c:v>
                      </c:pt>
                      <c:pt idx="879">
                        <c:v>12.40014648</c:v>
                      </c:pt>
                      <c:pt idx="880">
                        <c:v>12.40014648</c:v>
                      </c:pt>
                      <c:pt idx="881">
                        <c:v>12.40014648</c:v>
                      </c:pt>
                      <c:pt idx="882">
                        <c:v>12.40014648</c:v>
                      </c:pt>
                      <c:pt idx="883">
                        <c:v>12.40014648</c:v>
                      </c:pt>
                      <c:pt idx="884">
                        <c:v>12.40014648</c:v>
                      </c:pt>
                      <c:pt idx="885">
                        <c:v>12.40014648</c:v>
                      </c:pt>
                      <c:pt idx="886">
                        <c:v>12.40014648</c:v>
                      </c:pt>
                      <c:pt idx="887">
                        <c:v>12.40014648</c:v>
                      </c:pt>
                      <c:pt idx="888">
                        <c:v>12.40014648</c:v>
                      </c:pt>
                      <c:pt idx="889">
                        <c:v>12.40014648</c:v>
                      </c:pt>
                      <c:pt idx="890">
                        <c:v>12.40014648</c:v>
                      </c:pt>
                      <c:pt idx="891">
                        <c:v>12.40014648</c:v>
                      </c:pt>
                      <c:pt idx="892">
                        <c:v>12.40014648</c:v>
                      </c:pt>
                      <c:pt idx="893">
                        <c:v>12.40014648</c:v>
                      </c:pt>
                      <c:pt idx="894">
                        <c:v>12.40014648</c:v>
                      </c:pt>
                      <c:pt idx="895">
                        <c:v>12.40014648</c:v>
                      </c:pt>
                      <c:pt idx="896">
                        <c:v>12.40014648</c:v>
                      </c:pt>
                      <c:pt idx="897">
                        <c:v>12.40014648</c:v>
                      </c:pt>
                      <c:pt idx="898">
                        <c:v>12.40014648</c:v>
                      </c:pt>
                      <c:pt idx="899">
                        <c:v>12.40014648</c:v>
                      </c:pt>
                      <c:pt idx="900">
                        <c:v>12.40014648</c:v>
                      </c:pt>
                      <c:pt idx="901">
                        <c:v>12.40014648</c:v>
                      </c:pt>
                      <c:pt idx="902">
                        <c:v>12.40014648</c:v>
                      </c:pt>
                      <c:pt idx="903">
                        <c:v>12.40014648</c:v>
                      </c:pt>
                      <c:pt idx="904">
                        <c:v>12.40014648</c:v>
                      </c:pt>
                      <c:pt idx="905">
                        <c:v>12.40014648</c:v>
                      </c:pt>
                      <c:pt idx="906">
                        <c:v>12.40014648</c:v>
                      </c:pt>
                      <c:pt idx="907">
                        <c:v>12.40014648</c:v>
                      </c:pt>
                      <c:pt idx="908">
                        <c:v>12.40014648</c:v>
                      </c:pt>
                      <c:pt idx="909">
                        <c:v>12.40014648</c:v>
                      </c:pt>
                      <c:pt idx="910">
                        <c:v>12.40014648</c:v>
                      </c:pt>
                      <c:pt idx="911">
                        <c:v>12.40014648</c:v>
                      </c:pt>
                      <c:pt idx="912">
                        <c:v>12.40014648</c:v>
                      </c:pt>
                      <c:pt idx="913">
                        <c:v>12.40014648</c:v>
                      </c:pt>
                      <c:pt idx="914">
                        <c:v>12.40014648</c:v>
                      </c:pt>
                      <c:pt idx="915">
                        <c:v>12.40014648</c:v>
                      </c:pt>
                      <c:pt idx="916">
                        <c:v>12.40014648</c:v>
                      </c:pt>
                      <c:pt idx="917">
                        <c:v>12.40014648</c:v>
                      </c:pt>
                      <c:pt idx="918">
                        <c:v>12.40014648</c:v>
                      </c:pt>
                      <c:pt idx="919">
                        <c:v>12.40014648</c:v>
                      </c:pt>
                      <c:pt idx="920">
                        <c:v>12.40014648</c:v>
                      </c:pt>
                      <c:pt idx="921">
                        <c:v>12.40014648</c:v>
                      </c:pt>
                      <c:pt idx="922">
                        <c:v>12.40014648</c:v>
                      </c:pt>
                      <c:pt idx="923">
                        <c:v>12.40014648</c:v>
                      </c:pt>
                      <c:pt idx="924">
                        <c:v>12.40014648</c:v>
                      </c:pt>
                      <c:pt idx="925">
                        <c:v>12.40014648</c:v>
                      </c:pt>
                      <c:pt idx="926">
                        <c:v>12.40014648</c:v>
                      </c:pt>
                      <c:pt idx="927">
                        <c:v>12.40014648</c:v>
                      </c:pt>
                      <c:pt idx="928">
                        <c:v>12.40014648</c:v>
                      </c:pt>
                      <c:pt idx="929">
                        <c:v>12.40014648</c:v>
                      </c:pt>
                      <c:pt idx="930">
                        <c:v>12.40014648</c:v>
                      </c:pt>
                      <c:pt idx="931">
                        <c:v>12.40014648</c:v>
                      </c:pt>
                      <c:pt idx="932">
                        <c:v>12.40014648</c:v>
                      </c:pt>
                      <c:pt idx="933">
                        <c:v>12.40014648</c:v>
                      </c:pt>
                      <c:pt idx="934">
                        <c:v>12.40014648</c:v>
                      </c:pt>
                      <c:pt idx="935">
                        <c:v>12.40014648</c:v>
                      </c:pt>
                      <c:pt idx="936">
                        <c:v>12.40014648</c:v>
                      </c:pt>
                      <c:pt idx="937">
                        <c:v>12.40014648</c:v>
                      </c:pt>
                      <c:pt idx="938">
                        <c:v>12.40014648</c:v>
                      </c:pt>
                      <c:pt idx="939">
                        <c:v>12.40014648</c:v>
                      </c:pt>
                      <c:pt idx="940">
                        <c:v>12.40014648</c:v>
                      </c:pt>
                      <c:pt idx="941">
                        <c:v>12.40014648</c:v>
                      </c:pt>
                      <c:pt idx="942">
                        <c:v>12.40014648</c:v>
                      </c:pt>
                      <c:pt idx="943">
                        <c:v>12.40014648</c:v>
                      </c:pt>
                      <c:pt idx="944">
                        <c:v>12.40014648</c:v>
                      </c:pt>
                      <c:pt idx="945">
                        <c:v>12.40014648</c:v>
                      </c:pt>
                      <c:pt idx="946">
                        <c:v>12.40014648</c:v>
                      </c:pt>
                      <c:pt idx="947">
                        <c:v>12.40014648</c:v>
                      </c:pt>
                      <c:pt idx="948">
                        <c:v>12.40014648</c:v>
                      </c:pt>
                      <c:pt idx="949">
                        <c:v>12.40014648</c:v>
                      </c:pt>
                      <c:pt idx="950">
                        <c:v>12.40014648</c:v>
                      </c:pt>
                      <c:pt idx="951">
                        <c:v>12.40014648</c:v>
                      </c:pt>
                      <c:pt idx="952">
                        <c:v>12.40014648</c:v>
                      </c:pt>
                      <c:pt idx="953">
                        <c:v>12.40014648</c:v>
                      </c:pt>
                      <c:pt idx="954">
                        <c:v>12.40014648</c:v>
                      </c:pt>
                      <c:pt idx="955">
                        <c:v>12.40014648</c:v>
                      </c:pt>
                      <c:pt idx="956">
                        <c:v>12.40014648</c:v>
                      </c:pt>
                      <c:pt idx="957">
                        <c:v>12.40014648</c:v>
                      </c:pt>
                      <c:pt idx="958">
                        <c:v>12.40014648</c:v>
                      </c:pt>
                      <c:pt idx="959">
                        <c:v>12.40014648</c:v>
                      </c:pt>
                      <c:pt idx="960">
                        <c:v>12.40014648</c:v>
                      </c:pt>
                      <c:pt idx="961">
                        <c:v>12.40014648</c:v>
                      </c:pt>
                      <c:pt idx="962">
                        <c:v>12.40014648</c:v>
                      </c:pt>
                      <c:pt idx="963">
                        <c:v>12.40014648</c:v>
                      </c:pt>
                      <c:pt idx="964">
                        <c:v>12.40014648</c:v>
                      </c:pt>
                      <c:pt idx="965">
                        <c:v>12.40014648</c:v>
                      </c:pt>
                      <c:pt idx="966">
                        <c:v>12.40014648</c:v>
                      </c:pt>
                      <c:pt idx="967">
                        <c:v>12.40014648</c:v>
                      </c:pt>
                      <c:pt idx="968">
                        <c:v>12.40014648</c:v>
                      </c:pt>
                      <c:pt idx="969">
                        <c:v>12.40014648</c:v>
                      </c:pt>
                      <c:pt idx="970">
                        <c:v>12.40014648</c:v>
                      </c:pt>
                      <c:pt idx="971">
                        <c:v>12.40014648</c:v>
                      </c:pt>
                      <c:pt idx="972">
                        <c:v>12.40014648</c:v>
                      </c:pt>
                      <c:pt idx="973">
                        <c:v>12.40014648</c:v>
                      </c:pt>
                      <c:pt idx="974">
                        <c:v>12.40014648</c:v>
                      </c:pt>
                      <c:pt idx="975">
                        <c:v>12.40014648</c:v>
                      </c:pt>
                      <c:pt idx="976">
                        <c:v>12.40014648</c:v>
                      </c:pt>
                      <c:pt idx="977">
                        <c:v>12.40014648</c:v>
                      </c:pt>
                      <c:pt idx="978">
                        <c:v>12.40014648</c:v>
                      </c:pt>
                      <c:pt idx="979">
                        <c:v>12.40014648</c:v>
                      </c:pt>
                      <c:pt idx="980">
                        <c:v>12.40014648</c:v>
                      </c:pt>
                      <c:pt idx="981">
                        <c:v>12.40014648</c:v>
                      </c:pt>
                      <c:pt idx="982">
                        <c:v>12.40014648</c:v>
                      </c:pt>
                      <c:pt idx="983">
                        <c:v>12.40014648</c:v>
                      </c:pt>
                      <c:pt idx="984">
                        <c:v>12.40014648</c:v>
                      </c:pt>
                      <c:pt idx="985">
                        <c:v>12.40014648</c:v>
                      </c:pt>
                      <c:pt idx="986">
                        <c:v>12.40014648</c:v>
                      </c:pt>
                      <c:pt idx="987">
                        <c:v>12.40014648</c:v>
                      </c:pt>
                      <c:pt idx="988">
                        <c:v>12.40014648</c:v>
                      </c:pt>
                      <c:pt idx="989">
                        <c:v>12.40014648</c:v>
                      </c:pt>
                      <c:pt idx="990">
                        <c:v>12.40014648</c:v>
                      </c:pt>
                      <c:pt idx="991">
                        <c:v>12.40014648</c:v>
                      </c:pt>
                      <c:pt idx="992">
                        <c:v>12.40014648</c:v>
                      </c:pt>
                      <c:pt idx="993">
                        <c:v>12.40014648</c:v>
                      </c:pt>
                      <c:pt idx="994">
                        <c:v>12.40014648</c:v>
                      </c:pt>
                      <c:pt idx="995">
                        <c:v>12.40014648</c:v>
                      </c:pt>
                      <c:pt idx="996">
                        <c:v>12.40014648</c:v>
                      </c:pt>
                      <c:pt idx="997">
                        <c:v>12.40014648</c:v>
                      </c:pt>
                      <c:pt idx="998">
                        <c:v>12.40014648</c:v>
                      </c:pt>
                      <c:pt idx="999">
                        <c:v>12.40014648</c:v>
                      </c:pt>
                      <c:pt idx="1000">
                        <c:v>12.40014648</c:v>
                      </c:pt>
                      <c:pt idx="1001">
                        <c:v>12.300048819999997</c:v>
                      </c:pt>
                      <c:pt idx="1002">
                        <c:v>12.40014648</c:v>
                      </c:pt>
                      <c:pt idx="1003">
                        <c:v>12.40014648</c:v>
                      </c:pt>
                      <c:pt idx="1004">
                        <c:v>12.40014648</c:v>
                      </c:pt>
                      <c:pt idx="1005">
                        <c:v>12.40014648</c:v>
                      </c:pt>
                      <c:pt idx="1006">
                        <c:v>12.40014648</c:v>
                      </c:pt>
                      <c:pt idx="1007">
                        <c:v>12.40014648</c:v>
                      </c:pt>
                      <c:pt idx="1008">
                        <c:v>12.40014648</c:v>
                      </c:pt>
                      <c:pt idx="1009">
                        <c:v>12.40014648</c:v>
                      </c:pt>
                      <c:pt idx="1010">
                        <c:v>12.40014648</c:v>
                      </c:pt>
                      <c:pt idx="1011">
                        <c:v>12.40014648</c:v>
                      </c:pt>
                      <c:pt idx="1012">
                        <c:v>12.40014648</c:v>
                      </c:pt>
                      <c:pt idx="1013">
                        <c:v>12.40014648</c:v>
                      </c:pt>
                      <c:pt idx="1014">
                        <c:v>12.40014648</c:v>
                      </c:pt>
                      <c:pt idx="1015">
                        <c:v>12.40014648</c:v>
                      </c:pt>
                      <c:pt idx="1016">
                        <c:v>12.40014648</c:v>
                      </c:pt>
                      <c:pt idx="1017">
                        <c:v>12.300048819999997</c:v>
                      </c:pt>
                      <c:pt idx="1018">
                        <c:v>12.40014648</c:v>
                      </c:pt>
                      <c:pt idx="1019">
                        <c:v>12.300048819999997</c:v>
                      </c:pt>
                      <c:pt idx="1020">
                        <c:v>12.300048819999997</c:v>
                      </c:pt>
                      <c:pt idx="1021">
                        <c:v>12.300048819999997</c:v>
                      </c:pt>
                      <c:pt idx="1022">
                        <c:v>12.40014648</c:v>
                      </c:pt>
                      <c:pt idx="1023">
                        <c:v>12.40014648</c:v>
                      </c:pt>
                      <c:pt idx="1024">
                        <c:v>12.40014648</c:v>
                      </c:pt>
                      <c:pt idx="1025">
                        <c:v>12.300048819999997</c:v>
                      </c:pt>
                      <c:pt idx="1026">
                        <c:v>12.300048819999997</c:v>
                      </c:pt>
                      <c:pt idx="1027">
                        <c:v>12.300048819999997</c:v>
                      </c:pt>
                      <c:pt idx="1028">
                        <c:v>12.300048819999997</c:v>
                      </c:pt>
                      <c:pt idx="1029">
                        <c:v>12.300048819999997</c:v>
                      </c:pt>
                      <c:pt idx="1030">
                        <c:v>12.300048819999997</c:v>
                      </c:pt>
                      <c:pt idx="1031">
                        <c:v>12.300048819999997</c:v>
                      </c:pt>
                      <c:pt idx="1032">
                        <c:v>12.300048819999997</c:v>
                      </c:pt>
                      <c:pt idx="1033">
                        <c:v>12.300048819999997</c:v>
                      </c:pt>
                      <c:pt idx="1034">
                        <c:v>12.300048819999997</c:v>
                      </c:pt>
                      <c:pt idx="1035">
                        <c:v>12.300048819999997</c:v>
                      </c:pt>
                      <c:pt idx="1036">
                        <c:v>12.40014648</c:v>
                      </c:pt>
                      <c:pt idx="1037">
                        <c:v>12.300048819999997</c:v>
                      </c:pt>
                      <c:pt idx="1038">
                        <c:v>12.300048819999997</c:v>
                      </c:pt>
                      <c:pt idx="1039">
                        <c:v>12.300048819999997</c:v>
                      </c:pt>
                      <c:pt idx="1040">
                        <c:v>12.300048819999997</c:v>
                      </c:pt>
                      <c:pt idx="1041">
                        <c:v>12.300048819999997</c:v>
                      </c:pt>
                      <c:pt idx="1042">
                        <c:v>12.300048819999997</c:v>
                      </c:pt>
                      <c:pt idx="1043">
                        <c:v>12.300048819999997</c:v>
                      </c:pt>
                      <c:pt idx="1044">
                        <c:v>12.300048819999997</c:v>
                      </c:pt>
                      <c:pt idx="1045">
                        <c:v>12.300048819999997</c:v>
                      </c:pt>
                      <c:pt idx="1046">
                        <c:v>12.300048819999997</c:v>
                      </c:pt>
                      <c:pt idx="1047">
                        <c:v>12.300048819999997</c:v>
                      </c:pt>
                      <c:pt idx="1048">
                        <c:v>12.300048819999997</c:v>
                      </c:pt>
                      <c:pt idx="1049">
                        <c:v>12.300048819999997</c:v>
                      </c:pt>
                      <c:pt idx="1050">
                        <c:v>12.300048819999997</c:v>
                      </c:pt>
                      <c:pt idx="1051">
                        <c:v>12.300048819999997</c:v>
                      </c:pt>
                      <c:pt idx="1052">
                        <c:v>12.300048819999997</c:v>
                      </c:pt>
                      <c:pt idx="1053">
                        <c:v>12.300048819999997</c:v>
                      </c:pt>
                      <c:pt idx="1054">
                        <c:v>12.300048819999997</c:v>
                      </c:pt>
                      <c:pt idx="1055">
                        <c:v>12.300048819999997</c:v>
                      </c:pt>
                      <c:pt idx="1056">
                        <c:v>12.300048819999997</c:v>
                      </c:pt>
                      <c:pt idx="1057">
                        <c:v>12.300048819999997</c:v>
                      </c:pt>
                      <c:pt idx="1058">
                        <c:v>12.300048819999997</c:v>
                      </c:pt>
                      <c:pt idx="1059">
                        <c:v>12.300048819999997</c:v>
                      </c:pt>
                      <c:pt idx="1060">
                        <c:v>12.300048819999997</c:v>
                      </c:pt>
                      <c:pt idx="1061">
                        <c:v>12.300048819999997</c:v>
                      </c:pt>
                      <c:pt idx="1062">
                        <c:v>12.300048819999997</c:v>
                      </c:pt>
                      <c:pt idx="1063">
                        <c:v>12.300048819999997</c:v>
                      </c:pt>
                      <c:pt idx="1064">
                        <c:v>12.300048819999997</c:v>
                      </c:pt>
                      <c:pt idx="1065">
                        <c:v>12.300048819999997</c:v>
                      </c:pt>
                      <c:pt idx="1066">
                        <c:v>12.300048819999997</c:v>
                      </c:pt>
                      <c:pt idx="1067">
                        <c:v>12.300048819999997</c:v>
                      </c:pt>
                      <c:pt idx="1068">
                        <c:v>12.300048819999997</c:v>
                      </c:pt>
                      <c:pt idx="1069">
                        <c:v>12.300048819999997</c:v>
                      </c:pt>
                      <c:pt idx="1070">
                        <c:v>12.300048819999997</c:v>
                      </c:pt>
                      <c:pt idx="1071">
                        <c:v>12.300048819999997</c:v>
                      </c:pt>
                      <c:pt idx="1072">
                        <c:v>12.300048819999997</c:v>
                      </c:pt>
                      <c:pt idx="1073">
                        <c:v>12.300048819999997</c:v>
                      </c:pt>
                      <c:pt idx="1074">
                        <c:v>12.300048819999997</c:v>
                      </c:pt>
                      <c:pt idx="1075">
                        <c:v>12.300048819999997</c:v>
                      </c:pt>
                      <c:pt idx="1076">
                        <c:v>12.300048819999997</c:v>
                      </c:pt>
                      <c:pt idx="1077">
                        <c:v>12.300048819999997</c:v>
                      </c:pt>
                      <c:pt idx="1078">
                        <c:v>12.300048819999997</c:v>
                      </c:pt>
                      <c:pt idx="1079">
                        <c:v>12.300048819999997</c:v>
                      </c:pt>
                      <c:pt idx="1080">
                        <c:v>12.300048819999997</c:v>
                      </c:pt>
                      <c:pt idx="1081">
                        <c:v>12.300048819999997</c:v>
                      </c:pt>
                      <c:pt idx="1082">
                        <c:v>12.300048819999997</c:v>
                      </c:pt>
                      <c:pt idx="1083">
                        <c:v>12.300048819999997</c:v>
                      </c:pt>
                      <c:pt idx="1084">
                        <c:v>12.300048819999997</c:v>
                      </c:pt>
                      <c:pt idx="1085">
                        <c:v>12.300048819999997</c:v>
                      </c:pt>
                      <c:pt idx="1086">
                        <c:v>12.300048819999997</c:v>
                      </c:pt>
                      <c:pt idx="1087">
                        <c:v>12.300048819999997</c:v>
                      </c:pt>
                      <c:pt idx="1088">
                        <c:v>12.300048819999997</c:v>
                      </c:pt>
                      <c:pt idx="1089">
                        <c:v>12.300048819999997</c:v>
                      </c:pt>
                      <c:pt idx="1090">
                        <c:v>12.300048819999997</c:v>
                      </c:pt>
                      <c:pt idx="1091">
                        <c:v>12.300048819999997</c:v>
                      </c:pt>
                      <c:pt idx="1092">
                        <c:v>12.300048819999997</c:v>
                      </c:pt>
                      <c:pt idx="1093">
                        <c:v>12.300048819999997</c:v>
                      </c:pt>
                      <c:pt idx="1094">
                        <c:v>12.300048819999997</c:v>
                      </c:pt>
                      <c:pt idx="1095">
                        <c:v>12.300048819999997</c:v>
                      </c:pt>
                      <c:pt idx="1096">
                        <c:v>12.300048819999997</c:v>
                      </c:pt>
                      <c:pt idx="1097">
                        <c:v>12.300048819999997</c:v>
                      </c:pt>
                      <c:pt idx="1098">
                        <c:v>12.300048819999997</c:v>
                      </c:pt>
                      <c:pt idx="1099">
                        <c:v>12.300048819999997</c:v>
                      </c:pt>
                      <c:pt idx="1100">
                        <c:v>12.300048819999997</c:v>
                      </c:pt>
                      <c:pt idx="1101">
                        <c:v>12.300048819999997</c:v>
                      </c:pt>
                      <c:pt idx="1102">
                        <c:v>12.300048819999997</c:v>
                      </c:pt>
                      <c:pt idx="1103">
                        <c:v>12.300048819999997</c:v>
                      </c:pt>
                      <c:pt idx="1104">
                        <c:v>12.300048819999997</c:v>
                      </c:pt>
                      <c:pt idx="1105">
                        <c:v>12.300048819999997</c:v>
                      </c:pt>
                      <c:pt idx="1106">
                        <c:v>12.300048819999997</c:v>
                      </c:pt>
                      <c:pt idx="1107">
                        <c:v>12.300048819999997</c:v>
                      </c:pt>
                      <c:pt idx="1108">
                        <c:v>12.300048819999997</c:v>
                      </c:pt>
                      <c:pt idx="1109">
                        <c:v>12.300048819999997</c:v>
                      </c:pt>
                      <c:pt idx="1110">
                        <c:v>12.300048819999997</c:v>
                      </c:pt>
                      <c:pt idx="1111">
                        <c:v>12.300048819999997</c:v>
                      </c:pt>
                      <c:pt idx="1112">
                        <c:v>12.300048819999997</c:v>
                      </c:pt>
                      <c:pt idx="1113">
                        <c:v>12.300048819999997</c:v>
                      </c:pt>
                      <c:pt idx="1114">
                        <c:v>12.300048819999997</c:v>
                      </c:pt>
                      <c:pt idx="1115">
                        <c:v>12.300048819999997</c:v>
                      </c:pt>
                      <c:pt idx="1116">
                        <c:v>12.300048819999997</c:v>
                      </c:pt>
                      <c:pt idx="1117">
                        <c:v>12.300048819999997</c:v>
                      </c:pt>
                      <c:pt idx="1118">
                        <c:v>12.300048819999997</c:v>
                      </c:pt>
                      <c:pt idx="1119">
                        <c:v>12.300048819999997</c:v>
                      </c:pt>
                      <c:pt idx="1120">
                        <c:v>12.300048819999997</c:v>
                      </c:pt>
                      <c:pt idx="1121">
                        <c:v>12.300048819999997</c:v>
                      </c:pt>
                      <c:pt idx="1122">
                        <c:v>12.300048819999997</c:v>
                      </c:pt>
                      <c:pt idx="1123">
                        <c:v>12.300048819999997</c:v>
                      </c:pt>
                      <c:pt idx="1124">
                        <c:v>12.300048819999997</c:v>
                      </c:pt>
                      <c:pt idx="1125">
                        <c:v>12.300048819999997</c:v>
                      </c:pt>
                      <c:pt idx="1126">
                        <c:v>12.300048819999997</c:v>
                      </c:pt>
                      <c:pt idx="1127">
                        <c:v>12.199951170000002</c:v>
                      </c:pt>
                      <c:pt idx="1128">
                        <c:v>12.300048819999997</c:v>
                      </c:pt>
                      <c:pt idx="1129">
                        <c:v>12.199951170000002</c:v>
                      </c:pt>
                      <c:pt idx="1130">
                        <c:v>12.199951170000002</c:v>
                      </c:pt>
                      <c:pt idx="1131">
                        <c:v>12.300048819999997</c:v>
                      </c:pt>
                      <c:pt idx="1132">
                        <c:v>12.300048819999997</c:v>
                      </c:pt>
                      <c:pt idx="1133">
                        <c:v>12.300048819999997</c:v>
                      </c:pt>
                      <c:pt idx="1134">
                        <c:v>12.300048819999997</c:v>
                      </c:pt>
                      <c:pt idx="1135">
                        <c:v>12.300048819999997</c:v>
                      </c:pt>
                      <c:pt idx="1136">
                        <c:v>12.300048819999997</c:v>
                      </c:pt>
                      <c:pt idx="1137">
                        <c:v>12.199951170000002</c:v>
                      </c:pt>
                      <c:pt idx="1138">
                        <c:v>12.300048819999997</c:v>
                      </c:pt>
                      <c:pt idx="1139">
                        <c:v>12.199951170000002</c:v>
                      </c:pt>
                      <c:pt idx="1140">
                        <c:v>12.199951170000002</c:v>
                      </c:pt>
                      <c:pt idx="1141">
                        <c:v>12.199951170000002</c:v>
                      </c:pt>
                      <c:pt idx="1142">
                        <c:v>12.199951170000002</c:v>
                      </c:pt>
                      <c:pt idx="1143">
                        <c:v>12.199951170000002</c:v>
                      </c:pt>
                      <c:pt idx="1144">
                        <c:v>12.199951170000002</c:v>
                      </c:pt>
                      <c:pt idx="1145">
                        <c:v>12.199951170000002</c:v>
                      </c:pt>
                      <c:pt idx="1146">
                        <c:v>12.199951170000002</c:v>
                      </c:pt>
                      <c:pt idx="1147">
                        <c:v>12.199951170000002</c:v>
                      </c:pt>
                      <c:pt idx="1148">
                        <c:v>12.199951170000002</c:v>
                      </c:pt>
                      <c:pt idx="1149">
                        <c:v>12.199951170000002</c:v>
                      </c:pt>
                      <c:pt idx="1150">
                        <c:v>12.199951170000002</c:v>
                      </c:pt>
                      <c:pt idx="1151">
                        <c:v>12.199951170000002</c:v>
                      </c:pt>
                      <c:pt idx="1152">
                        <c:v>12.199951170000002</c:v>
                      </c:pt>
                      <c:pt idx="1153">
                        <c:v>12.199951170000002</c:v>
                      </c:pt>
                      <c:pt idx="1154">
                        <c:v>12.199951170000002</c:v>
                      </c:pt>
                      <c:pt idx="1155">
                        <c:v>12.199951170000002</c:v>
                      </c:pt>
                      <c:pt idx="1156">
                        <c:v>12.199951170000002</c:v>
                      </c:pt>
                      <c:pt idx="1157">
                        <c:v>12.199951170000002</c:v>
                      </c:pt>
                      <c:pt idx="1158">
                        <c:v>12.199951170000002</c:v>
                      </c:pt>
                      <c:pt idx="1159">
                        <c:v>12.199951170000002</c:v>
                      </c:pt>
                      <c:pt idx="1160">
                        <c:v>12.199951170000002</c:v>
                      </c:pt>
                      <c:pt idx="1161">
                        <c:v>12.199951170000002</c:v>
                      </c:pt>
                      <c:pt idx="1162">
                        <c:v>12.199951170000002</c:v>
                      </c:pt>
                      <c:pt idx="1163">
                        <c:v>12.199951170000002</c:v>
                      </c:pt>
                      <c:pt idx="1164">
                        <c:v>12.199951170000002</c:v>
                      </c:pt>
                      <c:pt idx="1165">
                        <c:v>12.199951170000002</c:v>
                      </c:pt>
                      <c:pt idx="1166">
                        <c:v>12.199951170000002</c:v>
                      </c:pt>
                      <c:pt idx="1167">
                        <c:v>12.199951170000002</c:v>
                      </c:pt>
                      <c:pt idx="1168">
                        <c:v>12.199951170000002</c:v>
                      </c:pt>
                      <c:pt idx="1169">
                        <c:v>12.199951170000002</c:v>
                      </c:pt>
                      <c:pt idx="1170">
                        <c:v>12.199951170000002</c:v>
                      </c:pt>
                      <c:pt idx="1171">
                        <c:v>12.199951170000002</c:v>
                      </c:pt>
                      <c:pt idx="1172">
                        <c:v>12.199951170000002</c:v>
                      </c:pt>
                      <c:pt idx="1173">
                        <c:v>12.199951170000002</c:v>
                      </c:pt>
                      <c:pt idx="1174">
                        <c:v>12.199951170000002</c:v>
                      </c:pt>
                      <c:pt idx="1175">
                        <c:v>12.199951170000002</c:v>
                      </c:pt>
                      <c:pt idx="1176">
                        <c:v>12.199951170000002</c:v>
                      </c:pt>
                      <c:pt idx="1177">
                        <c:v>12.199951170000002</c:v>
                      </c:pt>
                      <c:pt idx="1178">
                        <c:v>12.199951170000002</c:v>
                      </c:pt>
                      <c:pt idx="1179">
                        <c:v>12.199951170000002</c:v>
                      </c:pt>
                      <c:pt idx="1180">
                        <c:v>12.199951170000002</c:v>
                      </c:pt>
                      <c:pt idx="1181">
                        <c:v>12.199951170000002</c:v>
                      </c:pt>
                      <c:pt idx="1182">
                        <c:v>12.199951170000002</c:v>
                      </c:pt>
                      <c:pt idx="1183">
                        <c:v>12.199951170000002</c:v>
                      </c:pt>
                      <c:pt idx="1184">
                        <c:v>12.199951170000002</c:v>
                      </c:pt>
                      <c:pt idx="1185">
                        <c:v>12.199951170000002</c:v>
                      </c:pt>
                      <c:pt idx="1186">
                        <c:v>12.199951170000002</c:v>
                      </c:pt>
                      <c:pt idx="1187">
                        <c:v>12.199951170000002</c:v>
                      </c:pt>
                      <c:pt idx="1188">
                        <c:v>12.199951170000002</c:v>
                      </c:pt>
                      <c:pt idx="1189">
                        <c:v>12.199951170000002</c:v>
                      </c:pt>
                      <c:pt idx="1190">
                        <c:v>12.199951170000002</c:v>
                      </c:pt>
                      <c:pt idx="1191">
                        <c:v>12.199951170000002</c:v>
                      </c:pt>
                      <c:pt idx="1192">
                        <c:v>12.199951170000002</c:v>
                      </c:pt>
                      <c:pt idx="1193">
                        <c:v>12.199951170000002</c:v>
                      </c:pt>
                      <c:pt idx="1194">
                        <c:v>12.199951170000002</c:v>
                      </c:pt>
                      <c:pt idx="1195">
                        <c:v>12.199951170000002</c:v>
                      </c:pt>
                      <c:pt idx="1196">
                        <c:v>12.199951170000002</c:v>
                      </c:pt>
                      <c:pt idx="1197">
                        <c:v>12.199951170000002</c:v>
                      </c:pt>
                      <c:pt idx="1198">
                        <c:v>12.199951170000002</c:v>
                      </c:pt>
                      <c:pt idx="1199">
                        <c:v>12.199951170000002</c:v>
                      </c:pt>
                      <c:pt idx="1200">
                        <c:v>12.199951170000002</c:v>
                      </c:pt>
                      <c:pt idx="1201">
                        <c:v>12.199951170000002</c:v>
                      </c:pt>
                      <c:pt idx="1202">
                        <c:v>12.199951170000002</c:v>
                      </c:pt>
                      <c:pt idx="1203">
                        <c:v>12.199951170000002</c:v>
                      </c:pt>
                      <c:pt idx="1204">
                        <c:v>12.199951170000002</c:v>
                      </c:pt>
                      <c:pt idx="1205">
                        <c:v>12.199951170000002</c:v>
                      </c:pt>
                      <c:pt idx="1206">
                        <c:v>12.199951170000002</c:v>
                      </c:pt>
                      <c:pt idx="1207">
                        <c:v>12.199951170000002</c:v>
                      </c:pt>
                      <c:pt idx="1208">
                        <c:v>12.199951170000002</c:v>
                      </c:pt>
                      <c:pt idx="1209">
                        <c:v>12.199951170000002</c:v>
                      </c:pt>
                      <c:pt idx="1210">
                        <c:v>12.199951170000002</c:v>
                      </c:pt>
                      <c:pt idx="1211">
                        <c:v>12.199951170000002</c:v>
                      </c:pt>
                      <c:pt idx="1212">
                        <c:v>12.199951170000002</c:v>
                      </c:pt>
                      <c:pt idx="1213">
                        <c:v>12.199951170000002</c:v>
                      </c:pt>
                      <c:pt idx="1214">
                        <c:v>12.199951170000002</c:v>
                      </c:pt>
                      <c:pt idx="1215">
                        <c:v>12.199951170000002</c:v>
                      </c:pt>
                      <c:pt idx="1216">
                        <c:v>12.199951170000002</c:v>
                      </c:pt>
                      <c:pt idx="1217">
                        <c:v>12.199951170000002</c:v>
                      </c:pt>
                      <c:pt idx="1218">
                        <c:v>12.199951170000002</c:v>
                      </c:pt>
                      <c:pt idx="1219">
                        <c:v>12.199951170000002</c:v>
                      </c:pt>
                      <c:pt idx="1220">
                        <c:v>12.199951170000002</c:v>
                      </c:pt>
                      <c:pt idx="1221">
                        <c:v>12.199951170000002</c:v>
                      </c:pt>
                      <c:pt idx="1222">
                        <c:v>12.199951170000002</c:v>
                      </c:pt>
                      <c:pt idx="1223">
                        <c:v>12.199951170000002</c:v>
                      </c:pt>
                      <c:pt idx="1224">
                        <c:v>12.100097649999999</c:v>
                      </c:pt>
                      <c:pt idx="1225">
                        <c:v>12.199951170000002</c:v>
                      </c:pt>
                      <c:pt idx="1226">
                        <c:v>12.100097649999999</c:v>
                      </c:pt>
                      <c:pt idx="1227">
                        <c:v>12.199951170000002</c:v>
                      </c:pt>
                      <c:pt idx="1228">
                        <c:v>12.199951170000002</c:v>
                      </c:pt>
                      <c:pt idx="1229">
                        <c:v>12.100097649999999</c:v>
                      </c:pt>
                      <c:pt idx="1230">
                        <c:v>12.199951170000002</c:v>
                      </c:pt>
                      <c:pt idx="1231">
                        <c:v>12.199951170000002</c:v>
                      </c:pt>
                      <c:pt idx="1232">
                        <c:v>12.199951170000002</c:v>
                      </c:pt>
                      <c:pt idx="1233">
                        <c:v>12.199951170000002</c:v>
                      </c:pt>
                      <c:pt idx="1234">
                        <c:v>12.199951170000002</c:v>
                      </c:pt>
                      <c:pt idx="1235">
                        <c:v>12.199951170000002</c:v>
                      </c:pt>
                      <c:pt idx="1236">
                        <c:v>12.100097649999999</c:v>
                      </c:pt>
                      <c:pt idx="1237">
                        <c:v>12.100097649999999</c:v>
                      </c:pt>
                      <c:pt idx="1238">
                        <c:v>12.100097649999999</c:v>
                      </c:pt>
                      <c:pt idx="1239">
                        <c:v>12.100097649999999</c:v>
                      </c:pt>
                      <c:pt idx="1240">
                        <c:v>12.199951170000002</c:v>
                      </c:pt>
                      <c:pt idx="1241">
                        <c:v>12.100097649999999</c:v>
                      </c:pt>
                      <c:pt idx="1242">
                        <c:v>12.100097649999999</c:v>
                      </c:pt>
                      <c:pt idx="1243">
                        <c:v>12.100097649999999</c:v>
                      </c:pt>
                      <c:pt idx="1244">
                        <c:v>12.100097649999999</c:v>
                      </c:pt>
                      <c:pt idx="1245">
                        <c:v>12.100097649999999</c:v>
                      </c:pt>
                      <c:pt idx="1246">
                        <c:v>12.100097649999999</c:v>
                      </c:pt>
                      <c:pt idx="1247">
                        <c:v>12.100097649999999</c:v>
                      </c:pt>
                      <c:pt idx="1248">
                        <c:v>12.100097649999999</c:v>
                      </c:pt>
                      <c:pt idx="1249">
                        <c:v>12.100097649999999</c:v>
                      </c:pt>
                      <c:pt idx="1250">
                        <c:v>12.100097649999999</c:v>
                      </c:pt>
                      <c:pt idx="1251">
                        <c:v>12.100097649999999</c:v>
                      </c:pt>
                      <c:pt idx="1252">
                        <c:v>12.100097649999999</c:v>
                      </c:pt>
                      <c:pt idx="1253">
                        <c:v>12.100097649999999</c:v>
                      </c:pt>
                      <c:pt idx="1254">
                        <c:v>12.100097649999999</c:v>
                      </c:pt>
                      <c:pt idx="1255">
                        <c:v>12.100097649999999</c:v>
                      </c:pt>
                      <c:pt idx="1256">
                        <c:v>12.100097649999999</c:v>
                      </c:pt>
                      <c:pt idx="1257">
                        <c:v>12.100097649999999</c:v>
                      </c:pt>
                      <c:pt idx="1258">
                        <c:v>12.100097649999999</c:v>
                      </c:pt>
                      <c:pt idx="1259">
                        <c:v>12.100097649999999</c:v>
                      </c:pt>
                      <c:pt idx="1260">
                        <c:v>12.100097649999999</c:v>
                      </c:pt>
                      <c:pt idx="1261">
                        <c:v>12.100097649999999</c:v>
                      </c:pt>
                      <c:pt idx="1262">
                        <c:v>12.100097649999999</c:v>
                      </c:pt>
                      <c:pt idx="1263">
                        <c:v>12.100097649999999</c:v>
                      </c:pt>
                      <c:pt idx="1264">
                        <c:v>12.100097649999999</c:v>
                      </c:pt>
                      <c:pt idx="1265">
                        <c:v>12.100097649999999</c:v>
                      </c:pt>
                      <c:pt idx="1266">
                        <c:v>12.100097649999999</c:v>
                      </c:pt>
                      <c:pt idx="1267">
                        <c:v>12.100097649999999</c:v>
                      </c:pt>
                      <c:pt idx="1268">
                        <c:v>12.100097649999999</c:v>
                      </c:pt>
                      <c:pt idx="1269">
                        <c:v>12.100097649999999</c:v>
                      </c:pt>
                      <c:pt idx="1270">
                        <c:v>12.100097649999999</c:v>
                      </c:pt>
                      <c:pt idx="1271">
                        <c:v>12.100097649999999</c:v>
                      </c:pt>
                      <c:pt idx="1272">
                        <c:v>12.100097649999999</c:v>
                      </c:pt>
                      <c:pt idx="1273">
                        <c:v>12.100097649999999</c:v>
                      </c:pt>
                      <c:pt idx="1274">
                        <c:v>12.100097649999999</c:v>
                      </c:pt>
                      <c:pt idx="1275">
                        <c:v>12.100097649999999</c:v>
                      </c:pt>
                      <c:pt idx="1276">
                        <c:v>12.100097649999999</c:v>
                      </c:pt>
                      <c:pt idx="1277">
                        <c:v>12.100097649999999</c:v>
                      </c:pt>
                      <c:pt idx="1278">
                        <c:v>12.100097649999999</c:v>
                      </c:pt>
                      <c:pt idx="1279">
                        <c:v>12.100097649999999</c:v>
                      </c:pt>
                      <c:pt idx="1280">
                        <c:v>12.100097649999999</c:v>
                      </c:pt>
                      <c:pt idx="1281">
                        <c:v>12.100097649999999</c:v>
                      </c:pt>
                      <c:pt idx="1282">
                        <c:v>12.100097649999999</c:v>
                      </c:pt>
                      <c:pt idx="1283">
                        <c:v>12.100097649999999</c:v>
                      </c:pt>
                      <c:pt idx="1284">
                        <c:v>12.100097649999999</c:v>
                      </c:pt>
                      <c:pt idx="1285">
                        <c:v>12.100097649999999</c:v>
                      </c:pt>
                      <c:pt idx="1286">
                        <c:v>12.100097649999999</c:v>
                      </c:pt>
                      <c:pt idx="1287">
                        <c:v>12.100097649999999</c:v>
                      </c:pt>
                      <c:pt idx="1288">
                        <c:v>12.100097649999999</c:v>
                      </c:pt>
                      <c:pt idx="1289">
                        <c:v>12.100097649999999</c:v>
                      </c:pt>
                      <c:pt idx="1290">
                        <c:v>12.100097649999999</c:v>
                      </c:pt>
                      <c:pt idx="1291">
                        <c:v>12.100097649999999</c:v>
                      </c:pt>
                      <c:pt idx="1292">
                        <c:v>12.100097649999999</c:v>
                      </c:pt>
                      <c:pt idx="1293">
                        <c:v>12.100097649999999</c:v>
                      </c:pt>
                      <c:pt idx="1294">
                        <c:v>12.100097649999999</c:v>
                      </c:pt>
                      <c:pt idx="1295">
                        <c:v>12.100097649999999</c:v>
                      </c:pt>
                      <c:pt idx="1296">
                        <c:v>12.100097649999999</c:v>
                      </c:pt>
                      <c:pt idx="1297">
                        <c:v>12.100097649999999</c:v>
                      </c:pt>
                      <c:pt idx="1298">
                        <c:v>12.100097649999999</c:v>
                      </c:pt>
                      <c:pt idx="1299">
                        <c:v>12.100097649999999</c:v>
                      </c:pt>
                      <c:pt idx="1300">
                        <c:v>12.100097649999999</c:v>
                      </c:pt>
                      <c:pt idx="1301">
                        <c:v>12.100097649999999</c:v>
                      </c:pt>
                      <c:pt idx="1302">
                        <c:v>12.100097649999999</c:v>
                      </c:pt>
                      <c:pt idx="1303">
                        <c:v>12.100097649999999</c:v>
                      </c:pt>
                      <c:pt idx="1304">
                        <c:v>12.100097649999999</c:v>
                      </c:pt>
                      <c:pt idx="1305">
                        <c:v>12.100097649999999</c:v>
                      </c:pt>
                      <c:pt idx="1306">
                        <c:v>12.100097649999999</c:v>
                      </c:pt>
                      <c:pt idx="1307">
                        <c:v>12.100097649999999</c:v>
                      </c:pt>
                      <c:pt idx="1308">
                        <c:v>12.100097649999999</c:v>
                      </c:pt>
                      <c:pt idx="1309">
                        <c:v>12.100097649999999</c:v>
                      </c:pt>
                      <c:pt idx="1310">
                        <c:v>12.100097649999999</c:v>
                      </c:pt>
                      <c:pt idx="1311">
                        <c:v>12.100097649999999</c:v>
                      </c:pt>
                      <c:pt idx="1312">
                        <c:v>12.100097649999999</c:v>
                      </c:pt>
                      <c:pt idx="1313">
                        <c:v>12.000000000000004</c:v>
                      </c:pt>
                      <c:pt idx="1314">
                        <c:v>12.100097649999999</c:v>
                      </c:pt>
                      <c:pt idx="1315">
                        <c:v>12.000000000000004</c:v>
                      </c:pt>
                      <c:pt idx="1316">
                        <c:v>12.100097649999999</c:v>
                      </c:pt>
                      <c:pt idx="1317">
                        <c:v>12.100097649999999</c:v>
                      </c:pt>
                      <c:pt idx="1318">
                        <c:v>12.100097649999999</c:v>
                      </c:pt>
                      <c:pt idx="1319">
                        <c:v>12.000000000000004</c:v>
                      </c:pt>
                      <c:pt idx="1320">
                        <c:v>12.100097649999999</c:v>
                      </c:pt>
                      <c:pt idx="1321">
                        <c:v>12.000000000000004</c:v>
                      </c:pt>
                      <c:pt idx="1322">
                        <c:v>12.000000000000004</c:v>
                      </c:pt>
                      <c:pt idx="1323">
                        <c:v>12.000000000000004</c:v>
                      </c:pt>
                      <c:pt idx="1324">
                        <c:v>12.000000000000004</c:v>
                      </c:pt>
                      <c:pt idx="1325">
                        <c:v>12.000000000000004</c:v>
                      </c:pt>
                      <c:pt idx="1326">
                        <c:v>12.000000000000004</c:v>
                      </c:pt>
                      <c:pt idx="1327">
                        <c:v>12.000000000000004</c:v>
                      </c:pt>
                      <c:pt idx="1328">
                        <c:v>12.000000000000004</c:v>
                      </c:pt>
                      <c:pt idx="1329">
                        <c:v>12.000000000000004</c:v>
                      </c:pt>
                      <c:pt idx="1330">
                        <c:v>12.000000000000004</c:v>
                      </c:pt>
                      <c:pt idx="1331">
                        <c:v>12.000000000000004</c:v>
                      </c:pt>
                      <c:pt idx="1332">
                        <c:v>12.000000000000004</c:v>
                      </c:pt>
                      <c:pt idx="1333">
                        <c:v>12.000000000000004</c:v>
                      </c:pt>
                      <c:pt idx="1334">
                        <c:v>12.000000000000004</c:v>
                      </c:pt>
                      <c:pt idx="1335">
                        <c:v>12.000000000000004</c:v>
                      </c:pt>
                      <c:pt idx="1336">
                        <c:v>12.000000000000004</c:v>
                      </c:pt>
                      <c:pt idx="1337">
                        <c:v>12.000000000000004</c:v>
                      </c:pt>
                      <c:pt idx="1338">
                        <c:v>12.000000000000004</c:v>
                      </c:pt>
                      <c:pt idx="1339">
                        <c:v>12.000000000000004</c:v>
                      </c:pt>
                      <c:pt idx="1340">
                        <c:v>12.000000000000004</c:v>
                      </c:pt>
                      <c:pt idx="1341">
                        <c:v>12.000000000000004</c:v>
                      </c:pt>
                      <c:pt idx="1342">
                        <c:v>12.000000000000004</c:v>
                      </c:pt>
                      <c:pt idx="1343">
                        <c:v>12.000000000000004</c:v>
                      </c:pt>
                      <c:pt idx="1344">
                        <c:v>12.000000000000004</c:v>
                      </c:pt>
                      <c:pt idx="1345">
                        <c:v>12.000000000000004</c:v>
                      </c:pt>
                      <c:pt idx="1346">
                        <c:v>12.000000000000004</c:v>
                      </c:pt>
                      <c:pt idx="1347">
                        <c:v>12.000000000000004</c:v>
                      </c:pt>
                      <c:pt idx="1348">
                        <c:v>12.000000000000004</c:v>
                      </c:pt>
                      <c:pt idx="1349">
                        <c:v>12.000000000000004</c:v>
                      </c:pt>
                      <c:pt idx="1350">
                        <c:v>12.000000000000004</c:v>
                      </c:pt>
                      <c:pt idx="1351">
                        <c:v>12.000000000000004</c:v>
                      </c:pt>
                      <c:pt idx="1352">
                        <c:v>12.000000000000004</c:v>
                      </c:pt>
                      <c:pt idx="1353">
                        <c:v>12.000000000000004</c:v>
                      </c:pt>
                      <c:pt idx="1354">
                        <c:v>12.000000000000004</c:v>
                      </c:pt>
                      <c:pt idx="1355">
                        <c:v>12.000000000000004</c:v>
                      </c:pt>
                      <c:pt idx="1356">
                        <c:v>12.000000000000004</c:v>
                      </c:pt>
                      <c:pt idx="1357">
                        <c:v>12.000000000000004</c:v>
                      </c:pt>
                      <c:pt idx="1358">
                        <c:v>12.000000000000004</c:v>
                      </c:pt>
                      <c:pt idx="1359">
                        <c:v>12.000000000000004</c:v>
                      </c:pt>
                      <c:pt idx="1360">
                        <c:v>12.000000000000004</c:v>
                      </c:pt>
                      <c:pt idx="1361">
                        <c:v>12.000000000000004</c:v>
                      </c:pt>
                      <c:pt idx="1362">
                        <c:v>12.000000000000004</c:v>
                      </c:pt>
                      <c:pt idx="1363">
                        <c:v>12.000000000000004</c:v>
                      </c:pt>
                      <c:pt idx="1364">
                        <c:v>12.000000000000004</c:v>
                      </c:pt>
                      <c:pt idx="1365">
                        <c:v>12.000000000000004</c:v>
                      </c:pt>
                      <c:pt idx="1366">
                        <c:v>12.000000000000004</c:v>
                      </c:pt>
                      <c:pt idx="1367">
                        <c:v>12.000000000000004</c:v>
                      </c:pt>
                      <c:pt idx="1368">
                        <c:v>12.000000000000004</c:v>
                      </c:pt>
                      <c:pt idx="1369">
                        <c:v>12.000000000000004</c:v>
                      </c:pt>
                      <c:pt idx="1370">
                        <c:v>12.000000000000004</c:v>
                      </c:pt>
                      <c:pt idx="1371">
                        <c:v>12.000000000000004</c:v>
                      </c:pt>
                      <c:pt idx="1372">
                        <c:v>12.000000000000004</c:v>
                      </c:pt>
                      <c:pt idx="1373">
                        <c:v>12.000000000000004</c:v>
                      </c:pt>
                      <c:pt idx="1374">
                        <c:v>12.000000000000004</c:v>
                      </c:pt>
                      <c:pt idx="1375">
                        <c:v>12.000000000000004</c:v>
                      </c:pt>
                      <c:pt idx="1376">
                        <c:v>12.000000000000004</c:v>
                      </c:pt>
                      <c:pt idx="1377">
                        <c:v>12.000000000000004</c:v>
                      </c:pt>
                      <c:pt idx="1378">
                        <c:v>12.000000000000004</c:v>
                      </c:pt>
                      <c:pt idx="1379">
                        <c:v>12.000000000000004</c:v>
                      </c:pt>
                      <c:pt idx="1380">
                        <c:v>12.000000000000004</c:v>
                      </c:pt>
                      <c:pt idx="1381">
                        <c:v>12.000000000000004</c:v>
                      </c:pt>
                      <c:pt idx="1382">
                        <c:v>12.000000000000004</c:v>
                      </c:pt>
                      <c:pt idx="1383">
                        <c:v>12.000000000000004</c:v>
                      </c:pt>
                      <c:pt idx="1384">
                        <c:v>12.000000000000004</c:v>
                      </c:pt>
                      <c:pt idx="1385">
                        <c:v>12.000000000000004</c:v>
                      </c:pt>
                      <c:pt idx="1386">
                        <c:v>12.000000000000004</c:v>
                      </c:pt>
                      <c:pt idx="1387">
                        <c:v>12.000000000000004</c:v>
                      </c:pt>
                      <c:pt idx="1388">
                        <c:v>11.90014648</c:v>
                      </c:pt>
                      <c:pt idx="1389">
                        <c:v>11.90014648</c:v>
                      </c:pt>
                      <c:pt idx="1390">
                        <c:v>12.000000000000004</c:v>
                      </c:pt>
                      <c:pt idx="1391">
                        <c:v>12.000000000000004</c:v>
                      </c:pt>
                      <c:pt idx="1392">
                        <c:v>12.000000000000004</c:v>
                      </c:pt>
                      <c:pt idx="1393">
                        <c:v>11.90014648</c:v>
                      </c:pt>
                      <c:pt idx="1394">
                        <c:v>11.90014648</c:v>
                      </c:pt>
                      <c:pt idx="1395">
                        <c:v>12.000000000000004</c:v>
                      </c:pt>
                      <c:pt idx="1396">
                        <c:v>11.90014648</c:v>
                      </c:pt>
                      <c:pt idx="1397">
                        <c:v>11.90014648</c:v>
                      </c:pt>
                      <c:pt idx="1398">
                        <c:v>11.90014648</c:v>
                      </c:pt>
                      <c:pt idx="1399">
                        <c:v>12.000000000000004</c:v>
                      </c:pt>
                      <c:pt idx="1400">
                        <c:v>12.000000000000004</c:v>
                      </c:pt>
                      <c:pt idx="1401">
                        <c:v>11.90014648</c:v>
                      </c:pt>
                      <c:pt idx="1402">
                        <c:v>11.90014648</c:v>
                      </c:pt>
                      <c:pt idx="1403">
                        <c:v>11.90014648</c:v>
                      </c:pt>
                      <c:pt idx="1404">
                        <c:v>11.90014648</c:v>
                      </c:pt>
                      <c:pt idx="1405">
                        <c:v>11.90014648</c:v>
                      </c:pt>
                      <c:pt idx="1406">
                        <c:v>11.90014648</c:v>
                      </c:pt>
                      <c:pt idx="1407">
                        <c:v>11.90014648</c:v>
                      </c:pt>
                      <c:pt idx="1408">
                        <c:v>11.90014648</c:v>
                      </c:pt>
                      <c:pt idx="1409">
                        <c:v>11.90014648</c:v>
                      </c:pt>
                      <c:pt idx="1410">
                        <c:v>11.90014648</c:v>
                      </c:pt>
                      <c:pt idx="1411">
                        <c:v>11.90014648</c:v>
                      </c:pt>
                      <c:pt idx="1412">
                        <c:v>11.90014648</c:v>
                      </c:pt>
                      <c:pt idx="1413">
                        <c:v>11.90014648</c:v>
                      </c:pt>
                      <c:pt idx="1414">
                        <c:v>11.90014648</c:v>
                      </c:pt>
                      <c:pt idx="1415">
                        <c:v>11.90014648</c:v>
                      </c:pt>
                      <c:pt idx="1416">
                        <c:v>11.90014648</c:v>
                      </c:pt>
                      <c:pt idx="1417">
                        <c:v>11.90014648</c:v>
                      </c:pt>
                      <c:pt idx="1418">
                        <c:v>11.90014648</c:v>
                      </c:pt>
                      <c:pt idx="1419">
                        <c:v>11.90014648</c:v>
                      </c:pt>
                      <c:pt idx="1420">
                        <c:v>11.90014648</c:v>
                      </c:pt>
                      <c:pt idx="1421">
                        <c:v>11.90014648</c:v>
                      </c:pt>
                      <c:pt idx="1422">
                        <c:v>11.90014648</c:v>
                      </c:pt>
                      <c:pt idx="1423">
                        <c:v>11.90014648</c:v>
                      </c:pt>
                      <c:pt idx="1424">
                        <c:v>11.90014648</c:v>
                      </c:pt>
                      <c:pt idx="1425">
                        <c:v>11.90014648</c:v>
                      </c:pt>
                      <c:pt idx="1426">
                        <c:v>11.90014648</c:v>
                      </c:pt>
                      <c:pt idx="1427">
                        <c:v>11.90014648</c:v>
                      </c:pt>
                      <c:pt idx="1428">
                        <c:v>11.90014648</c:v>
                      </c:pt>
                      <c:pt idx="1429">
                        <c:v>11.90014648</c:v>
                      </c:pt>
                      <c:pt idx="1430">
                        <c:v>11.90014648</c:v>
                      </c:pt>
                      <c:pt idx="1431">
                        <c:v>11.90014648</c:v>
                      </c:pt>
                      <c:pt idx="1432">
                        <c:v>11.90014648</c:v>
                      </c:pt>
                      <c:pt idx="1433">
                        <c:v>11.90014648</c:v>
                      </c:pt>
                      <c:pt idx="1434">
                        <c:v>11.90014648</c:v>
                      </c:pt>
                      <c:pt idx="1435">
                        <c:v>11.90014648</c:v>
                      </c:pt>
                      <c:pt idx="1436">
                        <c:v>11.90014648</c:v>
                      </c:pt>
                      <c:pt idx="1437">
                        <c:v>11.90014648</c:v>
                      </c:pt>
                      <c:pt idx="1438">
                        <c:v>11.90014648</c:v>
                      </c:pt>
                      <c:pt idx="1439">
                        <c:v>11.90014648</c:v>
                      </c:pt>
                      <c:pt idx="1440">
                        <c:v>11.90014648</c:v>
                      </c:pt>
                      <c:pt idx="1441">
                        <c:v>11.90014648</c:v>
                      </c:pt>
                      <c:pt idx="1442">
                        <c:v>11.90014648</c:v>
                      </c:pt>
                      <c:pt idx="1443">
                        <c:v>11.90014648</c:v>
                      </c:pt>
                      <c:pt idx="1444">
                        <c:v>11.90014648</c:v>
                      </c:pt>
                      <c:pt idx="1445">
                        <c:v>11.90014648</c:v>
                      </c:pt>
                      <c:pt idx="1446">
                        <c:v>11.90014648</c:v>
                      </c:pt>
                      <c:pt idx="1447">
                        <c:v>11.90014648</c:v>
                      </c:pt>
                      <c:pt idx="1448">
                        <c:v>11.90014648</c:v>
                      </c:pt>
                      <c:pt idx="1449">
                        <c:v>11.90014648</c:v>
                      </c:pt>
                      <c:pt idx="1450">
                        <c:v>11.90014648</c:v>
                      </c:pt>
                      <c:pt idx="1451">
                        <c:v>11.90014648</c:v>
                      </c:pt>
                      <c:pt idx="1452">
                        <c:v>11.90014648</c:v>
                      </c:pt>
                      <c:pt idx="1453">
                        <c:v>11.90014648</c:v>
                      </c:pt>
                      <c:pt idx="1454">
                        <c:v>11.90014648</c:v>
                      </c:pt>
                      <c:pt idx="1455">
                        <c:v>11.90014648</c:v>
                      </c:pt>
                      <c:pt idx="1456">
                        <c:v>11.90014648</c:v>
                      </c:pt>
                      <c:pt idx="1457">
                        <c:v>11.90014648</c:v>
                      </c:pt>
                      <c:pt idx="1458">
                        <c:v>11.90014648</c:v>
                      </c:pt>
                      <c:pt idx="1459">
                        <c:v>11.90014648</c:v>
                      </c:pt>
                      <c:pt idx="1460">
                        <c:v>11.90014648</c:v>
                      </c:pt>
                      <c:pt idx="1461">
                        <c:v>11.90014648</c:v>
                      </c:pt>
                      <c:pt idx="1462">
                        <c:v>11.90014648</c:v>
                      </c:pt>
                      <c:pt idx="1463">
                        <c:v>11.90014648</c:v>
                      </c:pt>
                      <c:pt idx="1464">
                        <c:v>11.90014648</c:v>
                      </c:pt>
                      <c:pt idx="1465">
                        <c:v>11.90014648</c:v>
                      </c:pt>
                      <c:pt idx="1466">
                        <c:v>11.90014648</c:v>
                      </c:pt>
                      <c:pt idx="1467">
                        <c:v>11.90014648</c:v>
                      </c:pt>
                      <c:pt idx="1468">
                        <c:v>11.90014648</c:v>
                      </c:pt>
                      <c:pt idx="1469">
                        <c:v>11.90014648</c:v>
                      </c:pt>
                      <c:pt idx="1470">
                        <c:v>11.90014648</c:v>
                      </c:pt>
                      <c:pt idx="1471">
                        <c:v>11.800048819999997</c:v>
                      </c:pt>
                      <c:pt idx="1472">
                        <c:v>11.800048819999997</c:v>
                      </c:pt>
                      <c:pt idx="1473">
                        <c:v>11.90014648</c:v>
                      </c:pt>
                      <c:pt idx="1474">
                        <c:v>11.90014648</c:v>
                      </c:pt>
                      <c:pt idx="1475">
                        <c:v>11.90014648</c:v>
                      </c:pt>
                      <c:pt idx="1476">
                        <c:v>11.90014648</c:v>
                      </c:pt>
                      <c:pt idx="1477">
                        <c:v>11.800048819999997</c:v>
                      </c:pt>
                      <c:pt idx="1478">
                        <c:v>11.800048819999997</c:v>
                      </c:pt>
                      <c:pt idx="1479">
                        <c:v>11.800048819999997</c:v>
                      </c:pt>
                      <c:pt idx="1480">
                        <c:v>11.800048819999997</c:v>
                      </c:pt>
                      <c:pt idx="1481">
                        <c:v>11.800048819999997</c:v>
                      </c:pt>
                      <c:pt idx="1482">
                        <c:v>11.800048819999997</c:v>
                      </c:pt>
                      <c:pt idx="1483">
                        <c:v>11.800048819999997</c:v>
                      </c:pt>
                      <c:pt idx="1484">
                        <c:v>11.800048819999997</c:v>
                      </c:pt>
                      <c:pt idx="1485">
                        <c:v>11.800048819999997</c:v>
                      </c:pt>
                      <c:pt idx="1486">
                        <c:v>11.800048819999997</c:v>
                      </c:pt>
                      <c:pt idx="1487">
                        <c:v>11.800048819999997</c:v>
                      </c:pt>
                      <c:pt idx="1488">
                        <c:v>11.800048819999997</c:v>
                      </c:pt>
                      <c:pt idx="1489">
                        <c:v>11.800048819999997</c:v>
                      </c:pt>
                      <c:pt idx="1490">
                        <c:v>11.800048819999997</c:v>
                      </c:pt>
                      <c:pt idx="1491">
                        <c:v>11.800048819999997</c:v>
                      </c:pt>
                      <c:pt idx="1492">
                        <c:v>11.800048819999997</c:v>
                      </c:pt>
                      <c:pt idx="1493">
                        <c:v>11.800048819999997</c:v>
                      </c:pt>
                      <c:pt idx="1494">
                        <c:v>11.800048819999997</c:v>
                      </c:pt>
                      <c:pt idx="1495">
                        <c:v>11.800048819999997</c:v>
                      </c:pt>
                      <c:pt idx="1496">
                        <c:v>11.800048819999997</c:v>
                      </c:pt>
                      <c:pt idx="1497">
                        <c:v>11.800048819999997</c:v>
                      </c:pt>
                      <c:pt idx="1498">
                        <c:v>11.800048819999997</c:v>
                      </c:pt>
                      <c:pt idx="1499">
                        <c:v>11.800048819999997</c:v>
                      </c:pt>
                      <c:pt idx="1500">
                        <c:v>11.800048819999997</c:v>
                      </c:pt>
                      <c:pt idx="1501">
                        <c:v>11.800048819999997</c:v>
                      </c:pt>
                      <c:pt idx="1502">
                        <c:v>11.800048819999997</c:v>
                      </c:pt>
                      <c:pt idx="1503">
                        <c:v>11.800048819999997</c:v>
                      </c:pt>
                      <c:pt idx="1504">
                        <c:v>11.800048819999997</c:v>
                      </c:pt>
                      <c:pt idx="1505">
                        <c:v>11.800048819999997</c:v>
                      </c:pt>
                      <c:pt idx="1506">
                        <c:v>11.800048819999997</c:v>
                      </c:pt>
                      <c:pt idx="1507">
                        <c:v>11.800048819999997</c:v>
                      </c:pt>
                      <c:pt idx="1508">
                        <c:v>11.800048819999997</c:v>
                      </c:pt>
                      <c:pt idx="1509">
                        <c:v>11.800048819999997</c:v>
                      </c:pt>
                      <c:pt idx="1510">
                        <c:v>11.800048819999997</c:v>
                      </c:pt>
                      <c:pt idx="1511">
                        <c:v>11.800048819999997</c:v>
                      </c:pt>
                      <c:pt idx="1512">
                        <c:v>11.800048819999997</c:v>
                      </c:pt>
                      <c:pt idx="1513">
                        <c:v>11.800048819999997</c:v>
                      </c:pt>
                      <c:pt idx="1514">
                        <c:v>11.800048819999997</c:v>
                      </c:pt>
                      <c:pt idx="1515">
                        <c:v>11.800048819999997</c:v>
                      </c:pt>
                      <c:pt idx="1516">
                        <c:v>11.800048819999997</c:v>
                      </c:pt>
                      <c:pt idx="1517">
                        <c:v>11.800048819999997</c:v>
                      </c:pt>
                      <c:pt idx="1518">
                        <c:v>11.800048819999997</c:v>
                      </c:pt>
                      <c:pt idx="1519">
                        <c:v>11.800048819999997</c:v>
                      </c:pt>
                      <c:pt idx="1520">
                        <c:v>11.800048819999997</c:v>
                      </c:pt>
                      <c:pt idx="1521">
                        <c:v>11.800048819999997</c:v>
                      </c:pt>
                      <c:pt idx="1522">
                        <c:v>11.800048819999997</c:v>
                      </c:pt>
                      <c:pt idx="1523">
                        <c:v>11.800048819999997</c:v>
                      </c:pt>
                      <c:pt idx="1524">
                        <c:v>11.800048819999997</c:v>
                      </c:pt>
                      <c:pt idx="1525">
                        <c:v>11.800048819999997</c:v>
                      </c:pt>
                      <c:pt idx="1526">
                        <c:v>11.800048819999997</c:v>
                      </c:pt>
                      <c:pt idx="1527">
                        <c:v>11.800048819999997</c:v>
                      </c:pt>
                      <c:pt idx="1528">
                        <c:v>11.800048819999997</c:v>
                      </c:pt>
                      <c:pt idx="1529">
                        <c:v>11.800048819999997</c:v>
                      </c:pt>
                      <c:pt idx="1530">
                        <c:v>11.800048819999997</c:v>
                      </c:pt>
                      <c:pt idx="1531">
                        <c:v>11.800048819999997</c:v>
                      </c:pt>
                      <c:pt idx="1532">
                        <c:v>11.800048819999997</c:v>
                      </c:pt>
                      <c:pt idx="1533">
                        <c:v>11.800048819999997</c:v>
                      </c:pt>
                      <c:pt idx="1534">
                        <c:v>11.800048819999997</c:v>
                      </c:pt>
                      <c:pt idx="1535">
                        <c:v>11.800048819999997</c:v>
                      </c:pt>
                      <c:pt idx="1536">
                        <c:v>11.800048819999997</c:v>
                      </c:pt>
                      <c:pt idx="1537">
                        <c:v>11.800048819999997</c:v>
                      </c:pt>
                      <c:pt idx="1538">
                        <c:v>11.800048819999997</c:v>
                      </c:pt>
                      <c:pt idx="1539">
                        <c:v>11.800048819999997</c:v>
                      </c:pt>
                      <c:pt idx="1540">
                        <c:v>11.800048819999997</c:v>
                      </c:pt>
                      <c:pt idx="1541">
                        <c:v>11.800048819999997</c:v>
                      </c:pt>
                      <c:pt idx="1542">
                        <c:v>11.800048819999997</c:v>
                      </c:pt>
                      <c:pt idx="1543">
                        <c:v>11.699951170000002</c:v>
                      </c:pt>
                      <c:pt idx="1544">
                        <c:v>11.800048819999997</c:v>
                      </c:pt>
                      <c:pt idx="1545">
                        <c:v>11.800048819999997</c:v>
                      </c:pt>
                      <c:pt idx="1546">
                        <c:v>11.800048819999997</c:v>
                      </c:pt>
                      <c:pt idx="1547">
                        <c:v>11.800048819999997</c:v>
                      </c:pt>
                      <c:pt idx="1548">
                        <c:v>11.800048819999997</c:v>
                      </c:pt>
                      <c:pt idx="1549">
                        <c:v>11.800048819999997</c:v>
                      </c:pt>
                      <c:pt idx="1550">
                        <c:v>11.800048819999997</c:v>
                      </c:pt>
                      <c:pt idx="1551">
                        <c:v>11.699951170000002</c:v>
                      </c:pt>
                      <c:pt idx="1552">
                        <c:v>11.699951170000002</c:v>
                      </c:pt>
                      <c:pt idx="1553">
                        <c:v>11.699951170000002</c:v>
                      </c:pt>
                      <c:pt idx="1554">
                        <c:v>11.699951170000002</c:v>
                      </c:pt>
                      <c:pt idx="1555">
                        <c:v>11.699951170000002</c:v>
                      </c:pt>
                      <c:pt idx="1556">
                        <c:v>11.800048819999997</c:v>
                      </c:pt>
                      <c:pt idx="1557">
                        <c:v>11.699951170000002</c:v>
                      </c:pt>
                      <c:pt idx="1558">
                        <c:v>11.699951170000002</c:v>
                      </c:pt>
                      <c:pt idx="1559">
                        <c:v>11.699951170000002</c:v>
                      </c:pt>
                      <c:pt idx="1560">
                        <c:v>11.699951170000002</c:v>
                      </c:pt>
                      <c:pt idx="1561">
                        <c:v>11.699951170000002</c:v>
                      </c:pt>
                      <c:pt idx="1562">
                        <c:v>11.699951170000002</c:v>
                      </c:pt>
                      <c:pt idx="1563">
                        <c:v>11.699951170000002</c:v>
                      </c:pt>
                      <c:pt idx="1564">
                        <c:v>11.699951170000002</c:v>
                      </c:pt>
                      <c:pt idx="1565">
                        <c:v>11.699951170000002</c:v>
                      </c:pt>
                      <c:pt idx="1566">
                        <c:v>11.699951170000002</c:v>
                      </c:pt>
                      <c:pt idx="1567">
                        <c:v>11.699951170000002</c:v>
                      </c:pt>
                      <c:pt idx="1568">
                        <c:v>11.699951170000002</c:v>
                      </c:pt>
                      <c:pt idx="1569">
                        <c:v>11.699951170000002</c:v>
                      </c:pt>
                      <c:pt idx="1570">
                        <c:v>11.699951170000002</c:v>
                      </c:pt>
                      <c:pt idx="1571">
                        <c:v>11.699951170000002</c:v>
                      </c:pt>
                      <c:pt idx="1572">
                        <c:v>11.699951170000002</c:v>
                      </c:pt>
                      <c:pt idx="1573">
                        <c:v>11.699951170000002</c:v>
                      </c:pt>
                      <c:pt idx="1574">
                        <c:v>11.699951170000002</c:v>
                      </c:pt>
                      <c:pt idx="1575">
                        <c:v>11.699951170000002</c:v>
                      </c:pt>
                      <c:pt idx="1576">
                        <c:v>11.699951170000002</c:v>
                      </c:pt>
                      <c:pt idx="1577">
                        <c:v>11.699951170000002</c:v>
                      </c:pt>
                      <c:pt idx="1578">
                        <c:v>11.699951170000002</c:v>
                      </c:pt>
                      <c:pt idx="1579">
                        <c:v>11.699951170000002</c:v>
                      </c:pt>
                      <c:pt idx="1580">
                        <c:v>11.699951170000002</c:v>
                      </c:pt>
                      <c:pt idx="1581">
                        <c:v>11.699951170000002</c:v>
                      </c:pt>
                      <c:pt idx="1582">
                        <c:v>11.699951170000002</c:v>
                      </c:pt>
                      <c:pt idx="1583">
                        <c:v>11.699951170000002</c:v>
                      </c:pt>
                      <c:pt idx="1584">
                        <c:v>11.699951170000002</c:v>
                      </c:pt>
                      <c:pt idx="1585">
                        <c:v>11.699951170000002</c:v>
                      </c:pt>
                      <c:pt idx="1586">
                        <c:v>11.699951170000002</c:v>
                      </c:pt>
                      <c:pt idx="1587">
                        <c:v>11.699951170000002</c:v>
                      </c:pt>
                      <c:pt idx="1588">
                        <c:v>11.699951170000002</c:v>
                      </c:pt>
                      <c:pt idx="1589">
                        <c:v>11.699951170000002</c:v>
                      </c:pt>
                      <c:pt idx="1590">
                        <c:v>11.699951170000002</c:v>
                      </c:pt>
                      <c:pt idx="1591">
                        <c:v>11.699951170000002</c:v>
                      </c:pt>
                      <c:pt idx="1592">
                        <c:v>11.699951170000002</c:v>
                      </c:pt>
                      <c:pt idx="1593">
                        <c:v>11.699951170000002</c:v>
                      </c:pt>
                      <c:pt idx="1594">
                        <c:v>11.699951170000002</c:v>
                      </c:pt>
                      <c:pt idx="1595">
                        <c:v>11.699951170000002</c:v>
                      </c:pt>
                      <c:pt idx="1596">
                        <c:v>11.699951170000002</c:v>
                      </c:pt>
                      <c:pt idx="1597">
                        <c:v>11.699951170000002</c:v>
                      </c:pt>
                      <c:pt idx="1598">
                        <c:v>11.699951170000002</c:v>
                      </c:pt>
                      <c:pt idx="1599">
                        <c:v>11.699951170000002</c:v>
                      </c:pt>
                      <c:pt idx="1600">
                        <c:v>11.699951170000002</c:v>
                      </c:pt>
                      <c:pt idx="1601">
                        <c:v>11.699951170000002</c:v>
                      </c:pt>
                      <c:pt idx="1602">
                        <c:v>11.699951170000002</c:v>
                      </c:pt>
                      <c:pt idx="1603">
                        <c:v>11.699951170000002</c:v>
                      </c:pt>
                      <c:pt idx="1604">
                        <c:v>11.699951170000002</c:v>
                      </c:pt>
                      <c:pt idx="1605">
                        <c:v>11.699951170000002</c:v>
                      </c:pt>
                      <c:pt idx="1606">
                        <c:v>11.699951170000002</c:v>
                      </c:pt>
                      <c:pt idx="1607">
                        <c:v>11.699951170000002</c:v>
                      </c:pt>
                      <c:pt idx="1608">
                        <c:v>11.699951170000002</c:v>
                      </c:pt>
                      <c:pt idx="1609">
                        <c:v>11.699951170000002</c:v>
                      </c:pt>
                      <c:pt idx="1610">
                        <c:v>11.699951170000002</c:v>
                      </c:pt>
                      <c:pt idx="1611">
                        <c:v>11.699951170000002</c:v>
                      </c:pt>
                      <c:pt idx="1612">
                        <c:v>11.699951170000002</c:v>
                      </c:pt>
                      <c:pt idx="1613">
                        <c:v>11.699951170000002</c:v>
                      </c:pt>
                      <c:pt idx="1614">
                        <c:v>11.699951170000002</c:v>
                      </c:pt>
                      <c:pt idx="1615">
                        <c:v>11.699951170000002</c:v>
                      </c:pt>
                      <c:pt idx="1616">
                        <c:v>11.699951170000002</c:v>
                      </c:pt>
                      <c:pt idx="1617">
                        <c:v>11.699951170000002</c:v>
                      </c:pt>
                      <c:pt idx="1618">
                        <c:v>11.699951170000002</c:v>
                      </c:pt>
                      <c:pt idx="1619">
                        <c:v>11.699951170000002</c:v>
                      </c:pt>
                      <c:pt idx="1620">
                        <c:v>11.699951170000002</c:v>
                      </c:pt>
                      <c:pt idx="1621">
                        <c:v>11.699951170000002</c:v>
                      </c:pt>
                      <c:pt idx="1622">
                        <c:v>11.600097649999999</c:v>
                      </c:pt>
                      <c:pt idx="1623">
                        <c:v>11.699951170000002</c:v>
                      </c:pt>
                      <c:pt idx="1624">
                        <c:v>11.699951170000002</c:v>
                      </c:pt>
                      <c:pt idx="1625">
                        <c:v>11.600097649999999</c:v>
                      </c:pt>
                      <c:pt idx="1626">
                        <c:v>11.699951170000002</c:v>
                      </c:pt>
                      <c:pt idx="1627">
                        <c:v>11.699951170000002</c:v>
                      </c:pt>
                      <c:pt idx="1628">
                        <c:v>11.600097649999999</c:v>
                      </c:pt>
                      <c:pt idx="1629">
                        <c:v>11.699951170000002</c:v>
                      </c:pt>
                      <c:pt idx="1630">
                        <c:v>11.600097649999999</c:v>
                      </c:pt>
                      <c:pt idx="1631">
                        <c:v>11.600097649999999</c:v>
                      </c:pt>
                      <c:pt idx="1632">
                        <c:v>11.600097649999999</c:v>
                      </c:pt>
                      <c:pt idx="1633">
                        <c:v>11.600097649999999</c:v>
                      </c:pt>
                      <c:pt idx="1634">
                        <c:v>11.600097649999999</c:v>
                      </c:pt>
                      <c:pt idx="1635">
                        <c:v>11.600097649999999</c:v>
                      </c:pt>
                      <c:pt idx="1636">
                        <c:v>11.600097649999999</c:v>
                      </c:pt>
                      <c:pt idx="1637">
                        <c:v>11.600097649999999</c:v>
                      </c:pt>
                      <c:pt idx="1638">
                        <c:v>11.699951170000002</c:v>
                      </c:pt>
                      <c:pt idx="1639">
                        <c:v>11.600097649999999</c:v>
                      </c:pt>
                      <c:pt idx="1640">
                        <c:v>11.600097649999999</c:v>
                      </c:pt>
                      <c:pt idx="1641">
                        <c:v>11.600097649999999</c:v>
                      </c:pt>
                      <c:pt idx="1642">
                        <c:v>11.600097649999999</c:v>
                      </c:pt>
                      <c:pt idx="1643">
                        <c:v>11.600097649999999</c:v>
                      </c:pt>
                      <c:pt idx="1644">
                        <c:v>11.600097649999999</c:v>
                      </c:pt>
                      <c:pt idx="1645">
                        <c:v>11.600097649999999</c:v>
                      </c:pt>
                      <c:pt idx="1646">
                        <c:v>11.600097649999999</c:v>
                      </c:pt>
                      <c:pt idx="1647">
                        <c:v>11.600097649999999</c:v>
                      </c:pt>
                      <c:pt idx="1648">
                        <c:v>11.600097649999999</c:v>
                      </c:pt>
                      <c:pt idx="1649">
                        <c:v>11.600097649999999</c:v>
                      </c:pt>
                      <c:pt idx="1650">
                        <c:v>11.600097649999999</c:v>
                      </c:pt>
                      <c:pt idx="1651">
                        <c:v>11.600097649999999</c:v>
                      </c:pt>
                      <c:pt idx="1652">
                        <c:v>11.600097649999999</c:v>
                      </c:pt>
                      <c:pt idx="1653">
                        <c:v>11.600097649999999</c:v>
                      </c:pt>
                      <c:pt idx="1654">
                        <c:v>11.600097649999999</c:v>
                      </c:pt>
                      <c:pt idx="1655">
                        <c:v>11.600097649999999</c:v>
                      </c:pt>
                      <c:pt idx="1656">
                        <c:v>11.600097649999999</c:v>
                      </c:pt>
                      <c:pt idx="1657">
                        <c:v>11.600097649999999</c:v>
                      </c:pt>
                      <c:pt idx="1658">
                        <c:v>11.600097649999999</c:v>
                      </c:pt>
                      <c:pt idx="1659">
                        <c:v>11.600097649999999</c:v>
                      </c:pt>
                      <c:pt idx="1660">
                        <c:v>11.600097649999999</c:v>
                      </c:pt>
                      <c:pt idx="1661">
                        <c:v>11.600097649999999</c:v>
                      </c:pt>
                      <c:pt idx="1662">
                        <c:v>11.600097649999999</c:v>
                      </c:pt>
                      <c:pt idx="1663">
                        <c:v>11.600097649999999</c:v>
                      </c:pt>
                      <c:pt idx="1664">
                        <c:v>11.600097649999999</c:v>
                      </c:pt>
                      <c:pt idx="1665">
                        <c:v>11.600097649999999</c:v>
                      </c:pt>
                      <c:pt idx="1666">
                        <c:v>11.600097649999999</c:v>
                      </c:pt>
                      <c:pt idx="1667">
                        <c:v>11.600097649999999</c:v>
                      </c:pt>
                      <c:pt idx="1668">
                        <c:v>11.600097649999999</c:v>
                      </c:pt>
                      <c:pt idx="1669">
                        <c:v>11.600097649999999</c:v>
                      </c:pt>
                      <c:pt idx="1670">
                        <c:v>11.600097649999999</c:v>
                      </c:pt>
                      <c:pt idx="1671">
                        <c:v>11.600097649999999</c:v>
                      </c:pt>
                      <c:pt idx="1672">
                        <c:v>11.600097649999999</c:v>
                      </c:pt>
                      <c:pt idx="1673">
                        <c:v>11.600097649999999</c:v>
                      </c:pt>
                      <c:pt idx="1674">
                        <c:v>11.600097649999999</c:v>
                      </c:pt>
                      <c:pt idx="1675">
                        <c:v>11.600097649999999</c:v>
                      </c:pt>
                      <c:pt idx="1676">
                        <c:v>11.600097649999999</c:v>
                      </c:pt>
                      <c:pt idx="1677">
                        <c:v>11.600097649999999</c:v>
                      </c:pt>
                      <c:pt idx="1678">
                        <c:v>11.600097649999999</c:v>
                      </c:pt>
                      <c:pt idx="1679">
                        <c:v>11.600097649999999</c:v>
                      </c:pt>
                      <c:pt idx="1680">
                        <c:v>11.600097649999999</c:v>
                      </c:pt>
                      <c:pt idx="1681">
                        <c:v>11.600097649999999</c:v>
                      </c:pt>
                      <c:pt idx="1682">
                        <c:v>11.600097649999999</c:v>
                      </c:pt>
                      <c:pt idx="1683">
                        <c:v>11.600097649999999</c:v>
                      </c:pt>
                      <c:pt idx="1684">
                        <c:v>11.600097649999999</c:v>
                      </c:pt>
                      <c:pt idx="1685">
                        <c:v>11.600097649999999</c:v>
                      </c:pt>
                      <c:pt idx="1686">
                        <c:v>11.600097649999999</c:v>
                      </c:pt>
                      <c:pt idx="1687">
                        <c:v>11.600097649999999</c:v>
                      </c:pt>
                      <c:pt idx="1688">
                        <c:v>11.600097649999999</c:v>
                      </c:pt>
                      <c:pt idx="1689">
                        <c:v>11.600097649999999</c:v>
                      </c:pt>
                      <c:pt idx="1690">
                        <c:v>11.600097649999999</c:v>
                      </c:pt>
                      <c:pt idx="1691">
                        <c:v>11.600097649999999</c:v>
                      </c:pt>
                      <c:pt idx="1692">
                        <c:v>11.600097649999999</c:v>
                      </c:pt>
                      <c:pt idx="1693">
                        <c:v>11.600097649999999</c:v>
                      </c:pt>
                      <c:pt idx="1694">
                        <c:v>11.600097649999999</c:v>
                      </c:pt>
                      <c:pt idx="1695">
                        <c:v>11.600097649999999</c:v>
                      </c:pt>
                      <c:pt idx="1696">
                        <c:v>11.600097649999999</c:v>
                      </c:pt>
                      <c:pt idx="1697">
                        <c:v>11.600097649999999</c:v>
                      </c:pt>
                      <c:pt idx="1698">
                        <c:v>11.600097649999999</c:v>
                      </c:pt>
                      <c:pt idx="1699">
                        <c:v>11.600097649999999</c:v>
                      </c:pt>
                      <c:pt idx="1700">
                        <c:v>11.500000000000004</c:v>
                      </c:pt>
                      <c:pt idx="1701">
                        <c:v>11.500000000000004</c:v>
                      </c:pt>
                      <c:pt idx="1702">
                        <c:v>11.500000000000004</c:v>
                      </c:pt>
                      <c:pt idx="1703">
                        <c:v>11.500000000000004</c:v>
                      </c:pt>
                      <c:pt idx="1704">
                        <c:v>11.500000000000004</c:v>
                      </c:pt>
                      <c:pt idx="1705">
                        <c:v>11.600097649999999</c:v>
                      </c:pt>
                      <c:pt idx="1706">
                        <c:v>11.500000000000004</c:v>
                      </c:pt>
                      <c:pt idx="1707">
                        <c:v>11.500000000000004</c:v>
                      </c:pt>
                      <c:pt idx="1708">
                        <c:v>11.600097649999999</c:v>
                      </c:pt>
                      <c:pt idx="1709">
                        <c:v>11.500000000000004</c:v>
                      </c:pt>
                      <c:pt idx="1710">
                        <c:v>11.500000000000004</c:v>
                      </c:pt>
                      <c:pt idx="1711">
                        <c:v>11.500000000000004</c:v>
                      </c:pt>
                      <c:pt idx="1712">
                        <c:v>11.500000000000004</c:v>
                      </c:pt>
                      <c:pt idx="1713">
                        <c:v>11.500000000000004</c:v>
                      </c:pt>
                      <c:pt idx="1714">
                        <c:v>11.500000000000004</c:v>
                      </c:pt>
                      <c:pt idx="1715">
                        <c:v>11.500000000000004</c:v>
                      </c:pt>
                      <c:pt idx="1716">
                        <c:v>11.500000000000004</c:v>
                      </c:pt>
                      <c:pt idx="1717">
                        <c:v>11.500000000000004</c:v>
                      </c:pt>
                      <c:pt idx="1718">
                        <c:v>11.500000000000004</c:v>
                      </c:pt>
                      <c:pt idx="1719">
                        <c:v>11.500000000000004</c:v>
                      </c:pt>
                      <c:pt idx="1720">
                        <c:v>11.500000000000004</c:v>
                      </c:pt>
                      <c:pt idx="1721">
                        <c:v>11.500000000000004</c:v>
                      </c:pt>
                      <c:pt idx="1722">
                        <c:v>11.500000000000004</c:v>
                      </c:pt>
                      <c:pt idx="1723">
                        <c:v>11.500000000000004</c:v>
                      </c:pt>
                      <c:pt idx="1724">
                        <c:v>11.500000000000004</c:v>
                      </c:pt>
                      <c:pt idx="1725">
                        <c:v>11.500000000000004</c:v>
                      </c:pt>
                      <c:pt idx="1726">
                        <c:v>11.500000000000004</c:v>
                      </c:pt>
                      <c:pt idx="1727">
                        <c:v>11.500000000000004</c:v>
                      </c:pt>
                      <c:pt idx="1728">
                        <c:v>11.500000000000004</c:v>
                      </c:pt>
                      <c:pt idx="1729">
                        <c:v>11.500000000000004</c:v>
                      </c:pt>
                      <c:pt idx="1730">
                        <c:v>11.500000000000004</c:v>
                      </c:pt>
                      <c:pt idx="1731">
                        <c:v>11.500000000000004</c:v>
                      </c:pt>
                      <c:pt idx="1732">
                        <c:v>11.500000000000004</c:v>
                      </c:pt>
                      <c:pt idx="1733">
                        <c:v>11.500000000000004</c:v>
                      </c:pt>
                      <c:pt idx="1734">
                        <c:v>11.500000000000004</c:v>
                      </c:pt>
                      <c:pt idx="1735">
                        <c:v>11.500000000000004</c:v>
                      </c:pt>
                      <c:pt idx="1736">
                        <c:v>11.500000000000004</c:v>
                      </c:pt>
                      <c:pt idx="1737">
                        <c:v>11.500000000000004</c:v>
                      </c:pt>
                      <c:pt idx="1738">
                        <c:v>11.500000000000004</c:v>
                      </c:pt>
                      <c:pt idx="1739">
                        <c:v>11.500000000000004</c:v>
                      </c:pt>
                      <c:pt idx="1740">
                        <c:v>11.500000000000004</c:v>
                      </c:pt>
                      <c:pt idx="1741">
                        <c:v>11.500000000000004</c:v>
                      </c:pt>
                      <c:pt idx="1742">
                        <c:v>11.500000000000004</c:v>
                      </c:pt>
                      <c:pt idx="1743">
                        <c:v>11.500000000000004</c:v>
                      </c:pt>
                      <c:pt idx="1744">
                        <c:v>11.500000000000004</c:v>
                      </c:pt>
                      <c:pt idx="1745">
                        <c:v>11.500000000000004</c:v>
                      </c:pt>
                      <c:pt idx="1746">
                        <c:v>11.500000000000004</c:v>
                      </c:pt>
                      <c:pt idx="1747">
                        <c:v>11.500000000000004</c:v>
                      </c:pt>
                      <c:pt idx="1748">
                        <c:v>11.500000000000004</c:v>
                      </c:pt>
                      <c:pt idx="1749">
                        <c:v>11.500000000000004</c:v>
                      </c:pt>
                      <c:pt idx="1750">
                        <c:v>11.500000000000004</c:v>
                      </c:pt>
                      <c:pt idx="1751">
                        <c:v>11.500000000000004</c:v>
                      </c:pt>
                      <c:pt idx="1752">
                        <c:v>11.500000000000004</c:v>
                      </c:pt>
                      <c:pt idx="1753">
                        <c:v>11.500000000000004</c:v>
                      </c:pt>
                      <c:pt idx="1754">
                        <c:v>11.500000000000004</c:v>
                      </c:pt>
                      <c:pt idx="1755">
                        <c:v>11.500000000000004</c:v>
                      </c:pt>
                      <c:pt idx="1756">
                        <c:v>11.500000000000004</c:v>
                      </c:pt>
                      <c:pt idx="1757">
                        <c:v>11.500000000000004</c:v>
                      </c:pt>
                      <c:pt idx="1758">
                        <c:v>11.500000000000004</c:v>
                      </c:pt>
                      <c:pt idx="1759">
                        <c:v>11.500000000000004</c:v>
                      </c:pt>
                      <c:pt idx="1760">
                        <c:v>11.500000000000004</c:v>
                      </c:pt>
                      <c:pt idx="1761">
                        <c:v>11.500000000000004</c:v>
                      </c:pt>
                      <c:pt idx="1762">
                        <c:v>11.500000000000004</c:v>
                      </c:pt>
                      <c:pt idx="1763">
                        <c:v>11.40014648</c:v>
                      </c:pt>
                      <c:pt idx="1764">
                        <c:v>11.500000000000004</c:v>
                      </c:pt>
                      <c:pt idx="1765">
                        <c:v>11.500000000000004</c:v>
                      </c:pt>
                      <c:pt idx="1766">
                        <c:v>11.500000000000004</c:v>
                      </c:pt>
                      <c:pt idx="1767">
                        <c:v>11.500000000000004</c:v>
                      </c:pt>
                      <c:pt idx="1768">
                        <c:v>11.500000000000004</c:v>
                      </c:pt>
                      <c:pt idx="1769">
                        <c:v>11.500000000000004</c:v>
                      </c:pt>
                      <c:pt idx="1770">
                        <c:v>11.500000000000004</c:v>
                      </c:pt>
                      <c:pt idx="1771">
                        <c:v>11.500000000000004</c:v>
                      </c:pt>
                      <c:pt idx="1772">
                        <c:v>11.40014648</c:v>
                      </c:pt>
                      <c:pt idx="1773">
                        <c:v>11.500000000000004</c:v>
                      </c:pt>
                      <c:pt idx="1774">
                        <c:v>11.500000000000004</c:v>
                      </c:pt>
                      <c:pt idx="1775">
                        <c:v>11.500000000000004</c:v>
                      </c:pt>
                      <c:pt idx="1776">
                        <c:v>11.40014648</c:v>
                      </c:pt>
                      <c:pt idx="1777">
                        <c:v>11.40014648</c:v>
                      </c:pt>
                      <c:pt idx="1778">
                        <c:v>11.500000000000004</c:v>
                      </c:pt>
                      <c:pt idx="1779">
                        <c:v>11.500000000000004</c:v>
                      </c:pt>
                      <c:pt idx="1780">
                        <c:v>11.40014648</c:v>
                      </c:pt>
                      <c:pt idx="1781">
                        <c:v>11.40014648</c:v>
                      </c:pt>
                      <c:pt idx="1782">
                        <c:v>11.500000000000004</c:v>
                      </c:pt>
                      <c:pt idx="1783">
                        <c:v>11.40014648</c:v>
                      </c:pt>
                      <c:pt idx="1784">
                        <c:v>11.40014648</c:v>
                      </c:pt>
                      <c:pt idx="1785">
                        <c:v>11.40014648</c:v>
                      </c:pt>
                      <c:pt idx="1786">
                        <c:v>11.40014648</c:v>
                      </c:pt>
                      <c:pt idx="1787">
                        <c:v>11.40014648</c:v>
                      </c:pt>
                      <c:pt idx="1788">
                        <c:v>11.40014648</c:v>
                      </c:pt>
                      <c:pt idx="1789">
                        <c:v>11.40014648</c:v>
                      </c:pt>
                      <c:pt idx="1790">
                        <c:v>11.500000000000004</c:v>
                      </c:pt>
                      <c:pt idx="1791">
                        <c:v>11.40014648</c:v>
                      </c:pt>
                      <c:pt idx="1792">
                        <c:v>11.40014648</c:v>
                      </c:pt>
                      <c:pt idx="1793">
                        <c:v>11.40014648</c:v>
                      </c:pt>
                      <c:pt idx="1794">
                        <c:v>11.40014648</c:v>
                      </c:pt>
                      <c:pt idx="1795">
                        <c:v>11.40014648</c:v>
                      </c:pt>
                      <c:pt idx="1796">
                        <c:v>11.40014648</c:v>
                      </c:pt>
                      <c:pt idx="1797">
                        <c:v>11.40014648</c:v>
                      </c:pt>
                      <c:pt idx="1798">
                        <c:v>11.40014648</c:v>
                      </c:pt>
                      <c:pt idx="1799">
                        <c:v>11.40014648</c:v>
                      </c:pt>
                      <c:pt idx="1800">
                        <c:v>11.40014648</c:v>
                      </c:pt>
                      <c:pt idx="1801">
                        <c:v>11.40014648</c:v>
                      </c:pt>
                      <c:pt idx="1802">
                        <c:v>11.40014648</c:v>
                      </c:pt>
                      <c:pt idx="1803">
                        <c:v>11.40014648</c:v>
                      </c:pt>
                      <c:pt idx="1804">
                        <c:v>11.40014648</c:v>
                      </c:pt>
                      <c:pt idx="1805">
                        <c:v>11.40014648</c:v>
                      </c:pt>
                      <c:pt idx="1806">
                        <c:v>11.40014648</c:v>
                      </c:pt>
                      <c:pt idx="1807">
                        <c:v>11.40014648</c:v>
                      </c:pt>
                      <c:pt idx="1808">
                        <c:v>11.40014648</c:v>
                      </c:pt>
                      <c:pt idx="1809">
                        <c:v>11.40014648</c:v>
                      </c:pt>
                      <c:pt idx="1810">
                        <c:v>11.40014648</c:v>
                      </c:pt>
                      <c:pt idx="1811">
                        <c:v>11.40014648</c:v>
                      </c:pt>
                      <c:pt idx="1812">
                        <c:v>11.40014648</c:v>
                      </c:pt>
                      <c:pt idx="1813">
                        <c:v>11.40014648</c:v>
                      </c:pt>
                      <c:pt idx="1814">
                        <c:v>11.40014648</c:v>
                      </c:pt>
                      <c:pt idx="1815">
                        <c:v>11.40014648</c:v>
                      </c:pt>
                      <c:pt idx="1816">
                        <c:v>11.40014648</c:v>
                      </c:pt>
                      <c:pt idx="1817">
                        <c:v>11.40014648</c:v>
                      </c:pt>
                      <c:pt idx="1818">
                        <c:v>11.40014648</c:v>
                      </c:pt>
                      <c:pt idx="1819">
                        <c:v>11.40014648</c:v>
                      </c:pt>
                      <c:pt idx="1820">
                        <c:v>11.40014648</c:v>
                      </c:pt>
                      <c:pt idx="1821">
                        <c:v>11.40014648</c:v>
                      </c:pt>
                      <c:pt idx="1822">
                        <c:v>11.40014648</c:v>
                      </c:pt>
                      <c:pt idx="1823">
                        <c:v>11.40014648</c:v>
                      </c:pt>
                      <c:pt idx="1824">
                        <c:v>11.40014648</c:v>
                      </c:pt>
                      <c:pt idx="1825">
                        <c:v>11.40014648</c:v>
                      </c:pt>
                      <c:pt idx="1826">
                        <c:v>11.40014648</c:v>
                      </c:pt>
                      <c:pt idx="1827">
                        <c:v>11.40014648</c:v>
                      </c:pt>
                      <c:pt idx="1828">
                        <c:v>11.40014648</c:v>
                      </c:pt>
                      <c:pt idx="1829">
                        <c:v>11.40014648</c:v>
                      </c:pt>
                      <c:pt idx="1830">
                        <c:v>11.40014648</c:v>
                      </c:pt>
                      <c:pt idx="1831">
                        <c:v>11.40014648</c:v>
                      </c:pt>
                      <c:pt idx="1832">
                        <c:v>11.40014648</c:v>
                      </c:pt>
                      <c:pt idx="1833">
                        <c:v>11.40014648</c:v>
                      </c:pt>
                      <c:pt idx="1834">
                        <c:v>11.40014648</c:v>
                      </c:pt>
                      <c:pt idx="1835">
                        <c:v>11.40014648</c:v>
                      </c:pt>
                      <c:pt idx="1836">
                        <c:v>11.40014648</c:v>
                      </c:pt>
                      <c:pt idx="1837">
                        <c:v>11.40014648</c:v>
                      </c:pt>
                      <c:pt idx="1838">
                        <c:v>11.40014648</c:v>
                      </c:pt>
                      <c:pt idx="1839">
                        <c:v>11.40014648</c:v>
                      </c:pt>
                      <c:pt idx="1840">
                        <c:v>11.40014648</c:v>
                      </c:pt>
                      <c:pt idx="1841">
                        <c:v>11.40014648</c:v>
                      </c:pt>
                      <c:pt idx="1842">
                        <c:v>11.40014648</c:v>
                      </c:pt>
                      <c:pt idx="1843">
                        <c:v>11.40014648</c:v>
                      </c:pt>
                      <c:pt idx="1844">
                        <c:v>11.40014648</c:v>
                      </c:pt>
                      <c:pt idx="1845">
                        <c:v>11.40014648</c:v>
                      </c:pt>
                      <c:pt idx="1846">
                        <c:v>11.40014648</c:v>
                      </c:pt>
                      <c:pt idx="1847">
                        <c:v>11.40014648</c:v>
                      </c:pt>
                      <c:pt idx="1848">
                        <c:v>11.40014648</c:v>
                      </c:pt>
                      <c:pt idx="1849">
                        <c:v>11.40014648</c:v>
                      </c:pt>
                      <c:pt idx="1850">
                        <c:v>11.40014648</c:v>
                      </c:pt>
                      <c:pt idx="1851">
                        <c:v>11.40014648</c:v>
                      </c:pt>
                      <c:pt idx="1852">
                        <c:v>11.40014648</c:v>
                      </c:pt>
                      <c:pt idx="1853">
                        <c:v>11.300048819999997</c:v>
                      </c:pt>
                      <c:pt idx="1854">
                        <c:v>11.40014648</c:v>
                      </c:pt>
                      <c:pt idx="1855">
                        <c:v>11.40014648</c:v>
                      </c:pt>
                      <c:pt idx="1856">
                        <c:v>11.300048819999997</c:v>
                      </c:pt>
                      <c:pt idx="1857">
                        <c:v>11.40014648</c:v>
                      </c:pt>
                      <c:pt idx="1858">
                        <c:v>11.300048819999997</c:v>
                      </c:pt>
                      <c:pt idx="1859">
                        <c:v>11.300048819999997</c:v>
                      </c:pt>
                      <c:pt idx="1860">
                        <c:v>11.300048819999997</c:v>
                      </c:pt>
                      <c:pt idx="1861">
                        <c:v>11.300048819999997</c:v>
                      </c:pt>
                      <c:pt idx="1862">
                        <c:v>11.40014648</c:v>
                      </c:pt>
                      <c:pt idx="1863">
                        <c:v>11.300048819999997</c:v>
                      </c:pt>
                      <c:pt idx="1864">
                        <c:v>11.300048819999997</c:v>
                      </c:pt>
                      <c:pt idx="1865">
                        <c:v>11.300048819999997</c:v>
                      </c:pt>
                      <c:pt idx="1866">
                        <c:v>11.300048819999997</c:v>
                      </c:pt>
                      <c:pt idx="1867">
                        <c:v>11.300048819999997</c:v>
                      </c:pt>
                      <c:pt idx="1868">
                        <c:v>11.300048819999997</c:v>
                      </c:pt>
                      <c:pt idx="1869">
                        <c:v>11.300048819999997</c:v>
                      </c:pt>
                      <c:pt idx="1870">
                        <c:v>11.300048819999997</c:v>
                      </c:pt>
                      <c:pt idx="1871">
                        <c:v>11.300048819999997</c:v>
                      </c:pt>
                      <c:pt idx="1872">
                        <c:v>11.300048819999997</c:v>
                      </c:pt>
                      <c:pt idx="1873">
                        <c:v>11.300048819999997</c:v>
                      </c:pt>
                      <c:pt idx="1874">
                        <c:v>11.300048819999997</c:v>
                      </c:pt>
                      <c:pt idx="1875">
                        <c:v>11.300048819999997</c:v>
                      </c:pt>
                      <c:pt idx="1876">
                        <c:v>11.300048819999997</c:v>
                      </c:pt>
                      <c:pt idx="1877">
                        <c:v>11.300048819999997</c:v>
                      </c:pt>
                      <c:pt idx="1878">
                        <c:v>11.300048819999997</c:v>
                      </c:pt>
                      <c:pt idx="1879">
                        <c:v>11.300048819999997</c:v>
                      </c:pt>
                      <c:pt idx="1880">
                        <c:v>11.300048819999997</c:v>
                      </c:pt>
                      <c:pt idx="1881">
                        <c:v>11.300048819999997</c:v>
                      </c:pt>
                      <c:pt idx="1882">
                        <c:v>11.300048819999997</c:v>
                      </c:pt>
                      <c:pt idx="1883">
                        <c:v>11.300048819999997</c:v>
                      </c:pt>
                      <c:pt idx="1884">
                        <c:v>11.300048819999997</c:v>
                      </c:pt>
                      <c:pt idx="1885">
                        <c:v>11.300048819999997</c:v>
                      </c:pt>
                      <c:pt idx="1886">
                        <c:v>11.300048819999997</c:v>
                      </c:pt>
                      <c:pt idx="1887">
                        <c:v>11.300048819999997</c:v>
                      </c:pt>
                      <c:pt idx="1888">
                        <c:v>11.300048819999997</c:v>
                      </c:pt>
                      <c:pt idx="1889">
                        <c:v>11.300048819999997</c:v>
                      </c:pt>
                      <c:pt idx="1890">
                        <c:v>11.300048819999997</c:v>
                      </c:pt>
                      <c:pt idx="1891">
                        <c:v>11.300048819999997</c:v>
                      </c:pt>
                      <c:pt idx="1892">
                        <c:v>11.300048819999997</c:v>
                      </c:pt>
                      <c:pt idx="1893">
                        <c:v>11.300048819999997</c:v>
                      </c:pt>
                      <c:pt idx="1894">
                        <c:v>11.300048819999997</c:v>
                      </c:pt>
                      <c:pt idx="1895">
                        <c:v>11.300048819999997</c:v>
                      </c:pt>
                      <c:pt idx="1896">
                        <c:v>11.300048819999997</c:v>
                      </c:pt>
                      <c:pt idx="1897">
                        <c:v>11.300048819999997</c:v>
                      </c:pt>
                      <c:pt idx="1898">
                        <c:v>11.300048819999997</c:v>
                      </c:pt>
                      <c:pt idx="1899">
                        <c:v>11.300048819999997</c:v>
                      </c:pt>
                      <c:pt idx="1900">
                        <c:v>11.300048819999997</c:v>
                      </c:pt>
                      <c:pt idx="1901">
                        <c:v>11.300048819999997</c:v>
                      </c:pt>
                      <c:pt idx="1902">
                        <c:v>11.300048819999997</c:v>
                      </c:pt>
                      <c:pt idx="1903">
                        <c:v>11.300048819999997</c:v>
                      </c:pt>
                      <c:pt idx="1904">
                        <c:v>11.300048819999997</c:v>
                      </c:pt>
                      <c:pt idx="1905">
                        <c:v>11.300048819999997</c:v>
                      </c:pt>
                      <c:pt idx="1906">
                        <c:v>11.300048819999997</c:v>
                      </c:pt>
                      <c:pt idx="1907">
                        <c:v>11.300048819999997</c:v>
                      </c:pt>
                      <c:pt idx="1908">
                        <c:v>11.300048819999997</c:v>
                      </c:pt>
                      <c:pt idx="1909">
                        <c:v>11.300048819999997</c:v>
                      </c:pt>
                      <c:pt idx="1910">
                        <c:v>11.300048819999997</c:v>
                      </c:pt>
                      <c:pt idx="1911">
                        <c:v>11.300048819999997</c:v>
                      </c:pt>
                      <c:pt idx="1912">
                        <c:v>11.300048819999997</c:v>
                      </c:pt>
                      <c:pt idx="1913">
                        <c:v>11.300048819999997</c:v>
                      </c:pt>
                      <c:pt idx="1914">
                        <c:v>11.300048819999997</c:v>
                      </c:pt>
                      <c:pt idx="1915">
                        <c:v>11.300048819999997</c:v>
                      </c:pt>
                      <c:pt idx="1916">
                        <c:v>11.300048819999997</c:v>
                      </c:pt>
                      <c:pt idx="1917">
                        <c:v>11.300048819999997</c:v>
                      </c:pt>
                      <c:pt idx="1918">
                        <c:v>11.300048819999997</c:v>
                      </c:pt>
                      <c:pt idx="1919">
                        <c:v>11.300048819999997</c:v>
                      </c:pt>
                      <c:pt idx="1920">
                        <c:v>11.300048819999997</c:v>
                      </c:pt>
                      <c:pt idx="1921">
                        <c:v>11.300048819999997</c:v>
                      </c:pt>
                      <c:pt idx="1922">
                        <c:v>11.300048819999997</c:v>
                      </c:pt>
                      <c:pt idx="1923">
                        <c:v>11.300048819999997</c:v>
                      </c:pt>
                      <c:pt idx="1924">
                        <c:v>11.300048819999997</c:v>
                      </c:pt>
                      <c:pt idx="1925">
                        <c:v>11.300048819999997</c:v>
                      </c:pt>
                      <c:pt idx="1926">
                        <c:v>11.200195310000002</c:v>
                      </c:pt>
                      <c:pt idx="1927">
                        <c:v>11.300048819999997</c:v>
                      </c:pt>
                      <c:pt idx="1928">
                        <c:v>11.200195310000002</c:v>
                      </c:pt>
                      <c:pt idx="1929">
                        <c:v>11.200195310000002</c:v>
                      </c:pt>
                      <c:pt idx="1930">
                        <c:v>11.300048819999997</c:v>
                      </c:pt>
                      <c:pt idx="1931">
                        <c:v>11.200195310000002</c:v>
                      </c:pt>
                      <c:pt idx="1932">
                        <c:v>11.300048819999997</c:v>
                      </c:pt>
                      <c:pt idx="1933">
                        <c:v>11.200195310000002</c:v>
                      </c:pt>
                      <c:pt idx="1934">
                        <c:v>11.200195310000002</c:v>
                      </c:pt>
                      <c:pt idx="1935">
                        <c:v>11.200195310000002</c:v>
                      </c:pt>
                      <c:pt idx="1936">
                        <c:v>11.200195310000002</c:v>
                      </c:pt>
                      <c:pt idx="1937">
                        <c:v>11.200195310000002</c:v>
                      </c:pt>
                      <c:pt idx="1938">
                        <c:v>11.200195310000002</c:v>
                      </c:pt>
                      <c:pt idx="1939">
                        <c:v>11.200195310000002</c:v>
                      </c:pt>
                      <c:pt idx="1940">
                        <c:v>11.200195310000002</c:v>
                      </c:pt>
                      <c:pt idx="1941">
                        <c:v>11.200195310000002</c:v>
                      </c:pt>
                      <c:pt idx="1942">
                        <c:v>11.200195310000002</c:v>
                      </c:pt>
                      <c:pt idx="1943">
                        <c:v>11.200195310000002</c:v>
                      </c:pt>
                      <c:pt idx="1944">
                        <c:v>11.200195310000002</c:v>
                      </c:pt>
                      <c:pt idx="1945">
                        <c:v>11.200195310000002</c:v>
                      </c:pt>
                      <c:pt idx="1946">
                        <c:v>11.200195310000002</c:v>
                      </c:pt>
                      <c:pt idx="1947">
                        <c:v>11.200195310000002</c:v>
                      </c:pt>
                      <c:pt idx="1948">
                        <c:v>11.200195310000002</c:v>
                      </c:pt>
                      <c:pt idx="1949">
                        <c:v>11.200195310000002</c:v>
                      </c:pt>
                      <c:pt idx="1950">
                        <c:v>11.200195310000002</c:v>
                      </c:pt>
                      <c:pt idx="1951">
                        <c:v>11.200195310000002</c:v>
                      </c:pt>
                      <c:pt idx="1952">
                        <c:v>11.200195310000002</c:v>
                      </c:pt>
                      <c:pt idx="1953">
                        <c:v>11.200195310000002</c:v>
                      </c:pt>
                      <c:pt idx="1954">
                        <c:v>11.200195310000002</c:v>
                      </c:pt>
                      <c:pt idx="1955">
                        <c:v>11.200195310000002</c:v>
                      </c:pt>
                      <c:pt idx="1956">
                        <c:v>11.200195310000002</c:v>
                      </c:pt>
                      <c:pt idx="1957">
                        <c:v>11.200195310000002</c:v>
                      </c:pt>
                      <c:pt idx="1958">
                        <c:v>11.200195310000002</c:v>
                      </c:pt>
                      <c:pt idx="1959">
                        <c:v>11.200195310000002</c:v>
                      </c:pt>
                      <c:pt idx="1960">
                        <c:v>11.200195310000002</c:v>
                      </c:pt>
                      <c:pt idx="1961">
                        <c:v>11.200195310000002</c:v>
                      </c:pt>
                      <c:pt idx="1962">
                        <c:v>11.200195310000002</c:v>
                      </c:pt>
                      <c:pt idx="1963">
                        <c:v>11.200195310000002</c:v>
                      </c:pt>
                      <c:pt idx="1964">
                        <c:v>11.200195310000002</c:v>
                      </c:pt>
                      <c:pt idx="1965">
                        <c:v>11.200195310000002</c:v>
                      </c:pt>
                      <c:pt idx="1966">
                        <c:v>11.200195310000002</c:v>
                      </c:pt>
                      <c:pt idx="1967">
                        <c:v>11.200195310000002</c:v>
                      </c:pt>
                      <c:pt idx="1968">
                        <c:v>11.200195310000002</c:v>
                      </c:pt>
                      <c:pt idx="1969">
                        <c:v>11.200195310000002</c:v>
                      </c:pt>
                      <c:pt idx="1970">
                        <c:v>11.200195310000002</c:v>
                      </c:pt>
                      <c:pt idx="1971">
                        <c:v>11.200195310000002</c:v>
                      </c:pt>
                      <c:pt idx="1972">
                        <c:v>11.200195310000002</c:v>
                      </c:pt>
                      <c:pt idx="1973">
                        <c:v>11.200195310000002</c:v>
                      </c:pt>
                      <c:pt idx="1974">
                        <c:v>11.200195310000002</c:v>
                      </c:pt>
                      <c:pt idx="1975">
                        <c:v>11.200195310000002</c:v>
                      </c:pt>
                      <c:pt idx="1976">
                        <c:v>11.200195310000002</c:v>
                      </c:pt>
                      <c:pt idx="1977">
                        <c:v>11.200195310000002</c:v>
                      </c:pt>
                      <c:pt idx="1978">
                        <c:v>11.200195310000002</c:v>
                      </c:pt>
                      <c:pt idx="1979">
                        <c:v>11.200195310000002</c:v>
                      </c:pt>
                      <c:pt idx="1980">
                        <c:v>11.200195310000002</c:v>
                      </c:pt>
                      <c:pt idx="1981">
                        <c:v>11.200195310000002</c:v>
                      </c:pt>
                      <c:pt idx="1982">
                        <c:v>11.200195310000002</c:v>
                      </c:pt>
                      <c:pt idx="1983">
                        <c:v>11.200195310000002</c:v>
                      </c:pt>
                      <c:pt idx="1984">
                        <c:v>11.200195310000002</c:v>
                      </c:pt>
                      <c:pt idx="1985">
                        <c:v>11.200195310000002</c:v>
                      </c:pt>
                      <c:pt idx="1986">
                        <c:v>11.200195310000002</c:v>
                      </c:pt>
                      <c:pt idx="1987">
                        <c:v>11.200195310000002</c:v>
                      </c:pt>
                      <c:pt idx="1988">
                        <c:v>11.200195310000002</c:v>
                      </c:pt>
                      <c:pt idx="1989">
                        <c:v>11.200195310000002</c:v>
                      </c:pt>
                      <c:pt idx="1990">
                        <c:v>11.200195310000002</c:v>
                      </c:pt>
                      <c:pt idx="1991">
                        <c:v>11.200195310000002</c:v>
                      </c:pt>
                      <c:pt idx="1992">
                        <c:v>11.200195310000002</c:v>
                      </c:pt>
                      <c:pt idx="1993">
                        <c:v>11.200195310000002</c:v>
                      </c:pt>
                      <c:pt idx="1994">
                        <c:v>11.200195310000002</c:v>
                      </c:pt>
                      <c:pt idx="1995">
                        <c:v>11.100097649999999</c:v>
                      </c:pt>
                      <c:pt idx="1996">
                        <c:v>11.200195310000002</c:v>
                      </c:pt>
                      <c:pt idx="1997">
                        <c:v>11.200195310000002</c:v>
                      </c:pt>
                      <c:pt idx="1998">
                        <c:v>11.200195310000002</c:v>
                      </c:pt>
                      <c:pt idx="1999">
                        <c:v>11.200195310000002</c:v>
                      </c:pt>
                      <c:pt idx="2000">
                        <c:v>11.200195310000002</c:v>
                      </c:pt>
                      <c:pt idx="2001">
                        <c:v>11.100097649999999</c:v>
                      </c:pt>
                      <c:pt idx="2002">
                        <c:v>11.200195310000002</c:v>
                      </c:pt>
                      <c:pt idx="2003">
                        <c:v>11.200195310000002</c:v>
                      </c:pt>
                      <c:pt idx="2004">
                        <c:v>11.200195310000002</c:v>
                      </c:pt>
                      <c:pt idx="2005">
                        <c:v>11.200195310000002</c:v>
                      </c:pt>
                      <c:pt idx="2006">
                        <c:v>11.200195310000002</c:v>
                      </c:pt>
                      <c:pt idx="2007">
                        <c:v>11.200195310000002</c:v>
                      </c:pt>
                      <c:pt idx="2008">
                        <c:v>11.200195310000002</c:v>
                      </c:pt>
                      <c:pt idx="2009">
                        <c:v>11.100097649999999</c:v>
                      </c:pt>
                      <c:pt idx="2010">
                        <c:v>11.100097649999999</c:v>
                      </c:pt>
                      <c:pt idx="2011">
                        <c:v>11.100097649999999</c:v>
                      </c:pt>
                      <c:pt idx="2012">
                        <c:v>11.200195310000002</c:v>
                      </c:pt>
                      <c:pt idx="2013">
                        <c:v>11.100097649999999</c:v>
                      </c:pt>
                      <c:pt idx="2014">
                        <c:v>11.100097649999999</c:v>
                      </c:pt>
                      <c:pt idx="2015">
                        <c:v>11.100097649999999</c:v>
                      </c:pt>
                      <c:pt idx="2016">
                        <c:v>11.100097649999999</c:v>
                      </c:pt>
                      <c:pt idx="2017">
                        <c:v>11.100097649999999</c:v>
                      </c:pt>
                      <c:pt idx="2018">
                        <c:v>11.100097649999999</c:v>
                      </c:pt>
                      <c:pt idx="2019">
                        <c:v>11.100097649999999</c:v>
                      </c:pt>
                      <c:pt idx="2020">
                        <c:v>11.100097649999999</c:v>
                      </c:pt>
                      <c:pt idx="2021">
                        <c:v>11.100097649999999</c:v>
                      </c:pt>
                      <c:pt idx="2022">
                        <c:v>11.100097649999999</c:v>
                      </c:pt>
                      <c:pt idx="2023">
                        <c:v>11.100097649999999</c:v>
                      </c:pt>
                      <c:pt idx="2024">
                        <c:v>11.100097649999999</c:v>
                      </c:pt>
                      <c:pt idx="2025">
                        <c:v>11.100097649999999</c:v>
                      </c:pt>
                      <c:pt idx="2026">
                        <c:v>11.100097649999999</c:v>
                      </c:pt>
                      <c:pt idx="2027">
                        <c:v>11.100097649999999</c:v>
                      </c:pt>
                      <c:pt idx="2028">
                        <c:v>11.100097649999999</c:v>
                      </c:pt>
                      <c:pt idx="2029">
                        <c:v>11.100097649999999</c:v>
                      </c:pt>
                      <c:pt idx="2030">
                        <c:v>11.100097649999999</c:v>
                      </c:pt>
                      <c:pt idx="2031">
                        <c:v>11.100097649999999</c:v>
                      </c:pt>
                      <c:pt idx="2032">
                        <c:v>11.100097649999999</c:v>
                      </c:pt>
                      <c:pt idx="2033">
                        <c:v>11.100097649999999</c:v>
                      </c:pt>
                      <c:pt idx="2034">
                        <c:v>11.100097649999999</c:v>
                      </c:pt>
                      <c:pt idx="2035">
                        <c:v>11.100097649999999</c:v>
                      </c:pt>
                      <c:pt idx="2036">
                        <c:v>11.100097649999999</c:v>
                      </c:pt>
                      <c:pt idx="2037">
                        <c:v>11.100097649999999</c:v>
                      </c:pt>
                      <c:pt idx="2038">
                        <c:v>11.100097649999999</c:v>
                      </c:pt>
                      <c:pt idx="2039">
                        <c:v>11.100097649999999</c:v>
                      </c:pt>
                      <c:pt idx="2040">
                        <c:v>11.100097649999999</c:v>
                      </c:pt>
                      <c:pt idx="2041">
                        <c:v>11.100097649999999</c:v>
                      </c:pt>
                      <c:pt idx="2042">
                        <c:v>11.100097649999999</c:v>
                      </c:pt>
                      <c:pt idx="2043">
                        <c:v>11.100097649999999</c:v>
                      </c:pt>
                      <c:pt idx="2044">
                        <c:v>11.100097649999999</c:v>
                      </c:pt>
                      <c:pt idx="2045">
                        <c:v>11.100097649999999</c:v>
                      </c:pt>
                      <c:pt idx="2046">
                        <c:v>11.100097649999999</c:v>
                      </c:pt>
                      <c:pt idx="2047">
                        <c:v>11.100097649999999</c:v>
                      </c:pt>
                      <c:pt idx="2048">
                        <c:v>11.100097649999999</c:v>
                      </c:pt>
                      <c:pt idx="2049">
                        <c:v>11.100097649999999</c:v>
                      </c:pt>
                      <c:pt idx="2050">
                        <c:v>11.100097649999999</c:v>
                      </c:pt>
                      <c:pt idx="2051">
                        <c:v>11.100097649999999</c:v>
                      </c:pt>
                      <c:pt idx="2052">
                        <c:v>11.100097649999999</c:v>
                      </c:pt>
                      <c:pt idx="2053">
                        <c:v>11.100097649999999</c:v>
                      </c:pt>
                      <c:pt idx="2054">
                        <c:v>11.100097649999999</c:v>
                      </c:pt>
                      <c:pt idx="2055">
                        <c:v>11.100097649999999</c:v>
                      </c:pt>
                      <c:pt idx="2056">
                        <c:v>11.100097649999999</c:v>
                      </c:pt>
                      <c:pt idx="2057">
                        <c:v>11.100097649999999</c:v>
                      </c:pt>
                      <c:pt idx="2058">
                        <c:v>11.100097649999999</c:v>
                      </c:pt>
                      <c:pt idx="2059">
                        <c:v>11.100097649999999</c:v>
                      </c:pt>
                      <c:pt idx="2060">
                        <c:v>11.100097649999999</c:v>
                      </c:pt>
                      <c:pt idx="2061">
                        <c:v>11.100097649999999</c:v>
                      </c:pt>
                      <c:pt idx="2062">
                        <c:v>11.100097649999999</c:v>
                      </c:pt>
                      <c:pt idx="2063">
                        <c:v>11.100097649999999</c:v>
                      </c:pt>
                      <c:pt idx="2064">
                        <c:v>11.100097649999999</c:v>
                      </c:pt>
                      <c:pt idx="2065">
                        <c:v>11.100097649999999</c:v>
                      </c:pt>
                      <c:pt idx="2066">
                        <c:v>11.100097649999999</c:v>
                      </c:pt>
                      <c:pt idx="2067">
                        <c:v>11.100097649999999</c:v>
                      </c:pt>
                      <c:pt idx="2068">
                        <c:v>11.100097649999999</c:v>
                      </c:pt>
                      <c:pt idx="2069">
                        <c:v>11.100097649999999</c:v>
                      </c:pt>
                      <c:pt idx="2070">
                        <c:v>11.100097649999999</c:v>
                      </c:pt>
                      <c:pt idx="2071">
                        <c:v>11.100097649999999</c:v>
                      </c:pt>
                      <c:pt idx="2072">
                        <c:v>11.100097649999999</c:v>
                      </c:pt>
                      <c:pt idx="2073">
                        <c:v>11.100097649999999</c:v>
                      </c:pt>
                      <c:pt idx="2074">
                        <c:v>11.100097649999999</c:v>
                      </c:pt>
                      <c:pt idx="2075">
                        <c:v>11.100097649999999</c:v>
                      </c:pt>
                      <c:pt idx="2076">
                        <c:v>11.100097649999999</c:v>
                      </c:pt>
                      <c:pt idx="2077">
                        <c:v>11.100097649999999</c:v>
                      </c:pt>
                      <c:pt idx="2078">
                        <c:v>11.100097649999999</c:v>
                      </c:pt>
                      <c:pt idx="2079">
                        <c:v>11.100097649999999</c:v>
                      </c:pt>
                      <c:pt idx="2080">
                        <c:v>11.100097649999999</c:v>
                      </c:pt>
                      <c:pt idx="2081">
                        <c:v>11.100097649999999</c:v>
                      </c:pt>
                      <c:pt idx="2082">
                        <c:v>11.100097649999999</c:v>
                      </c:pt>
                      <c:pt idx="2083">
                        <c:v>11.100097649999999</c:v>
                      </c:pt>
                      <c:pt idx="2084">
                        <c:v>11.100097649999999</c:v>
                      </c:pt>
                      <c:pt idx="2085">
                        <c:v>11.000000000000004</c:v>
                      </c:pt>
                      <c:pt idx="2086">
                        <c:v>11.100097649999999</c:v>
                      </c:pt>
                      <c:pt idx="2087">
                        <c:v>11.100097649999999</c:v>
                      </c:pt>
                      <c:pt idx="2088">
                        <c:v>11.000000000000004</c:v>
                      </c:pt>
                      <c:pt idx="2089">
                        <c:v>11.000000000000004</c:v>
                      </c:pt>
                      <c:pt idx="2090">
                        <c:v>11.100097649999999</c:v>
                      </c:pt>
                      <c:pt idx="2091">
                        <c:v>11.000000000000004</c:v>
                      </c:pt>
                      <c:pt idx="2092">
                        <c:v>11.000000000000004</c:v>
                      </c:pt>
                      <c:pt idx="2093">
                        <c:v>11.000000000000004</c:v>
                      </c:pt>
                      <c:pt idx="2094">
                        <c:v>11.000000000000004</c:v>
                      </c:pt>
                      <c:pt idx="2095">
                        <c:v>11.000000000000004</c:v>
                      </c:pt>
                      <c:pt idx="2096">
                        <c:v>11.000000000000004</c:v>
                      </c:pt>
                      <c:pt idx="2097">
                        <c:v>11.000000000000004</c:v>
                      </c:pt>
                      <c:pt idx="2098">
                        <c:v>11.000000000000004</c:v>
                      </c:pt>
                      <c:pt idx="2099">
                        <c:v>11.000000000000004</c:v>
                      </c:pt>
                      <c:pt idx="2100">
                        <c:v>11.000000000000004</c:v>
                      </c:pt>
                      <c:pt idx="2101">
                        <c:v>11.000000000000004</c:v>
                      </c:pt>
                      <c:pt idx="2102">
                        <c:v>11.000000000000004</c:v>
                      </c:pt>
                      <c:pt idx="2103">
                        <c:v>11.000000000000004</c:v>
                      </c:pt>
                      <c:pt idx="2104">
                        <c:v>11.000000000000004</c:v>
                      </c:pt>
                      <c:pt idx="2105">
                        <c:v>11.000000000000004</c:v>
                      </c:pt>
                      <c:pt idx="2106">
                        <c:v>11.000000000000004</c:v>
                      </c:pt>
                      <c:pt idx="2107">
                        <c:v>11.000000000000004</c:v>
                      </c:pt>
                      <c:pt idx="2108">
                        <c:v>11.000000000000004</c:v>
                      </c:pt>
                      <c:pt idx="2109">
                        <c:v>11.000000000000004</c:v>
                      </c:pt>
                      <c:pt idx="2110">
                        <c:v>11.000000000000004</c:v>
                      </c:pt>
                      <c:pt idx="2111">
                        <c:v>11.000000000000004</c:v>
                      </c:pt>
                      <c:pt idx="2112">
                        <c:v>11.000000000000004</c:v>
                      </c:pt>
                      <c:pt idx="2113">
                        <c:v>11.000000000000004</c:v>
                      </c:pt>
                      <c:pt idx="2114">
                        <c:v>11.000000000000004</c:v>
                      </c:pt>
                      <c:pt idx="2115">
                        <c:v>11.000000000000004</c:v>
                      </c:pt>
                      <c:pt idx="2116">
                        <c:v>11.000000000000004</c:v>
                      </c:pt>
                      <c:pt idx="2117">
                        <c:v>11.000000000000004</c:v>
                      </c:pt>
                      <c:pt idx="2118">
                        <c:v>11.000000000000004</c:v>
                      </c:pt>
                      <c:pt idx="2119">
                        <c:v>11.000000000000004</c:v>
                      </c:pt>
                      <c:pt idx="2120">
                        <c:v>11.000000000000004</c:v>
                      </c:pt>
                      <c:pt idx="2121">
                        <c:v>11.000000000000004</c:v>
                      </c:pt>
                      <c:pt idx="2122">
                        <c:v>11.000000000000004</c:v>
                      </c:pt>
                      <c:pt idx="2123">
                        <c:v>11.000000000000004</c:v>
                      </c:pt>
                      <c:pt idx="2124">
                        <c:v>11.000000000000004</c:v>
                      </c:pt>
                      <c:pt idx="2125">
                        <c:v>11.000000000000004</c:v>
                      </c:pt>
                      <c:pt idx="2126">
                        <c:v>11.000000000000004</c:v>
                      </c:pt>
                      <c:pt idx="2127">
                        <c:v>11.000000000000004</c:v>
                      </c:pt>
                      <c:pt idx="2128">
                        <c:v>11.000000000000004</c:v>
                      </c:pt>
                      <c:pt idx="2129">
                        <c:v>11.000000000000004</c:v>
                      </c:pt>
                      <c:pt idx="2130">
                        <c:v>11.000000000000004</c:v>
                      </c:pt>
                      <c:pt idx="2131">
                        <c:v>11.000000000000004</c:v>
                      </c:pt>
                      <c:pt idx="2132">
                        <c:v>11.000000000000004</c:v>
                      </c:pt>
                      <c:pt idx="2133">
                        <c:v>11.000000000000004</c:v>
                      </c:pt>
                      <c:pt idx="2134">
                        <c:v>11.000000000000004</c:v>
                      </c:pt>
                      <c:pt idx="2135">
                        <c:v>11.000000000000004</c:v>
                      </c:pt>
                      <c:pt idx="2136">
                        <c:v>11.000000000000004</c:v>
                      </c:pt>
                      <c:pt idx="2137">
                        <c:v>11.000000000000004</c:v>
                      </c:pt>
                      <c:pt idx="2138">
                        <c:v>11.000000000000004</c:v>
                      </c:pt>
                      <c:pt idx="2139">
                        <c:v>11.000000000000004</c:v>
                      </c:pt>
                      <c:pt idx="2140">
                        <c:v>11.000000000000004</c:v>
                      </c:pt>
                      <c:pt idx="2141">
                        <c:v>11.000000000000004</c:v>
                      </c:pt>
                      <c:pt idx="2142">
                        <c:v>11.000000000000004</c:v>
                      </c:pt>
                      <c:pt idx="2143">
                        <c:v>11.000000000000004</c:v>
                      </c:pt>
                      <c:pt idx="2144">
                        <c:v>11.000000000000004</c:v>
                      </c:pt>
                      <c:pt idx="2145">
                        <c:v>11.000000000000004</c:v>
                      </c:pt>
                      <c:pt idx="2146">
                        <c:v>11.000000000000004</c:v>
                      </c:pt>
                      <c:pt idx="2147">
                        <c:v>11.000000000000004</c:v>
                      </c:pt>
                      <c:pt idx="2148">
                        <c:v>11.000000000000004</c:v>
                      </c:pt>
                      <c:pt idx="2149">
                        <c:v>11.000000000000004</c:v>
                      </c:pt>
                      <c:pt idx="2150">
                        <c:v>11.000000000000004</c:v>
                      </c:pt>
                      <c:pt idx="2151">
                        <c:v>11.000000000000004</c:v>
                      </c:pt>
                      <c:pt idx="2152">
                        <c:v>11.000000000000004</c:v>
                      </c:pt>
                      <c:pt idx="2153">
                        <c:v>11.000000000000004</c:v>
                      </c:pt>
                      <c:pt idx="2154">
                        <c:v>11.000000000000004</c:v>
                      </c:pt>
                      <c:pt idx="2155">
                        <c:v>11.000000000000004</c:v>
                      </c:pt>
                      <c:pt idx="2156">
                        <c:v>11.000000000000004</c:v>
                      </c:pt>
                      <c:pt idx="2157">
                        <c:v>11.000000000000004</c:v>
                      </c:pt>
                      <c:pt idx="2158">
                        <c:v>11.000000000000004</c:v>
                      </c:pt>
                      <c:pt idx="2159">
                        <c:v>10.90014648</c:v>
                      </c:pt>
                      <c:pt idx="2160">
                        <c:v>11.000000000000004</c:v>
                      </c:pt>
                      <c:pt idx="2161">
                        <c:v>11.000000000000004</c:v>
                      </c:pt>
                      <c:pt idx="2162">
                        <c:v>11.000000000000004</c:v>
                      </c:pt>
                      <c:pt idx="2163">
                        <c:v>11.000000000000004</c:v>
                      </c:pt>
                      <c:pt idx="2164">
                        <c:v>11.000000000000004</c:v>
                      </c:pt>
                      <c:pt idx="2165">
                        <c:v>11.000000000000004</c:v>
                      </c:pt>
                      <c:pt idx="2166">
                        <c:v>11.000000000000004</c:v>
                      </c:pt>
                      <c:pt idx="2167">
                        <c:v>11.000000000000004</c:v>
                      </c:pt>
                      <c:pt idx="2168">
                        <c:v>10.90014648</c:v>
                      </c:pt>
                      <c:pt idx="2169">
                        <c:v>10.90014648</c:v>
                      </c:pt>
                      <c:pt idx="2170">
                        <c:v>11.000000000000004</c:v>
                      </c:pt>
                      <c:pt idx="2171">
                        <c:v>10.90014648</c:v>
                      </c:pt>
                      <c:pt idx="2172">
                        <c:v>10.90014648</c:v>
                      </c:pt>
                      <c:pt idx="2173">
                        <c:v>11.000000000000004</c:v>
                      </c:pt>
                      <c:pt idx="2174">
                        <c:v>10.90014648</c:v>
                      </c:pt>
                      <c:pt idx="2175">
                        <c:v>10.90014648</c:v>
                      </c:pt>
                      <c:pt idx="2176">
                        <c:v>10.90014648</c:v>
                      </c:pt>
                      <c:pt idx="2177">
                        <c:v>10.90014648</c:v>
                      </c:pt>
                      <c:pt idx="2178">
                        <c:v>11.000000000000004</c:v>
                      </c:pt>
                      <c:pt idx="2179">
                        <c:v>10.90014648</c:v>
                      </c:pt>
                      <c:pt idx="2180">
                        <c:v>10.90014648</c:v>
                      </c:pt>
                      <c:pt idx="2181">
                        <c:v>10.90014648</c:v>
                      </c:pt>
                      <c:pt idx="2182">
                        <c:v>10.90014648</c:v>
                      </c:pt>
                      <c:pt idx="2183">
                        <c:v>10.90014648</c:v>
                      </c:pt>
                      <c:pt idx="2184">
                        <c:v>10.90014648</c:v>
                      </c:pt>
                      <c:pt idx="2185">
                        <c:v>10.90014648</c:v>
                      </c:pt>
                      <c:pt idx="2186">
                        <c:v>10.90014648</c:v>
                      </c:pt>
                      <c:pt idx="2187">
                        <c:v>10.90014648</c:v>
                      </c:pt>
                      <c:pt idx="2188">
                        <c:v>10.90014648</c:v>
                      </c:pt>
                      <c:pt idx="2189">
                        <c:v>10.90014648</c:v>
                      </c:pt>
                      <c:pt idx="2190">
                        <c:v>10.90014648</c:v>
                      </c:pt>
                      <c:pt idx="2191">
                        <c:v>10.90014648</c:v>
                      </c:pt>
                      <c:pt idx="2192">
                        <c:v>10.90014648</c:v>
                      </c:pt>
                      <c:pt idx="2193">
                        <c:v>10.90014648</c:v>
                      </c:pt>
                      <c:pt idx="2194">
                        <c:v>10.90014648</c:v>
                      </c:pt>
                      <c:pt idx="2195">
                        <c:v>10.90014648</c:v>
                      </c:pt>
                      <c:pt idx="2196">
                        <c:v>10.90014648</c:v>
                      </c:pt>
                      <c:pt idx="2197">
                        <c:v>10.90014648</c:v>
                      </c:pt>
                      <c:pt idx="2198">
                        <c:v>10.90014648</c:v>
                      </c:pt>
                      <c:pt idx="2199">
                        <c:v>10.90014648</c:v>
                      </c:pt>
                      <c:pt idx="2200">
                        <c:v>10.90014648</c:v>
                      </c:pt>
                      <c:pt idx="2201">
                        <c:v>10.90014648</c:v>
                      </c:pt>
                      <c:pt idx="2202">
                        <c:v>10.90014648</c:v>
                      </c:pt>
                      <c:pt idx="2203">
                        <c:v>10.90014648</c:v>
                      </c:pt>
                      <c:pt idx="2204">
                        <c:v>10.90014648</c:v>
                      </c:pt>
                      <c:pt idx="2205">
                        <c:v>10.90014648</c:v>
                      </c:pt>
                      <c:pt idx="2206">
                        <c:v>10.90014648</c:v>
                      </c:pt>
                      <c:pt idx="2207">
                        <c:v>10.90014648</c:v>
                      </c:pt>
                      <c:pt idx="2208">
                        <c:v>10.90014648</c:v>
                      </c:pt>
                      <c:pt idx="2209">
                        <c:v>10.90014648</c:v>
                      </c:pt>
                      <c:pt idx="2210">
                        <c:v>10.90014648</c:v>
                      </c:pt>
                      <c:pt idx="2211">
                        <c:v>10.90014648</c:v>
                      </c:pt>
                      <c:pt idx="2212">
                        <c:v>10.90014648</c:v>
                      </c:pt>
                      <c:pt idx="2213">
                        <c:v>10.90014648</c:v>
                      </c:pt>
                      <c:pt idx="2214">
                        <c:v>10.90014648</c:v>
                      </c:pt>
                      <c:pt idx="2215">
                        <c:v>10.90014648</c:v>
                      </c:pt>
                      <c:pt idx="2216">
                        <c:v>10.90014648</c:v>
                      </c:pt>
                      <c:pt idx="2217">
                        <c:v>10.90014648</c:v>
                      </c:pt>
                      <c:pt idx="2218">
                        <c:v>10.90014648</c:v>
                      </c:pt>
                      <c:pt idx="2219">
                        <c:v>10.90014648</c:v>
                      </c:pt>
                      <c:pt idx="2220">
                        <c:v>10.90014648</c:v>
                      </c:pt>
                      <c:pt idx="2221">
                        <c:v>10.90014648</c:v>
                      </c:pt>
                      <c:pt idx="2222">
                        <c:v>10.90014648</c:v>
                      </c:pt>
                      <c:pt idx="2223">
                        <c:v>10.90014648</c:v>
                      </c:pt>
                      <c:pt idx="2224">
                        <c:v>10.90014648</c:v>
                      </c:pt>
                      <c:pt idx="2225">
                        <c:v>10.90014648</c:v>
                      </c:pt>
                      <c:pt idx="2226">
                        <c:v>10.90014648</c:v>
                      </c:pt>
                      <c:pt idx="2227">
                        <c:v>10.90014648</c:v>
                      </c:pt>
                      <c:pt idx="2228">
                        <c:v>10.90014648</c:v>
                      </c:pt>
                      <c:pt idx="2229">
                        <c:v>10.90014648</c:v>
                      </c:pt>
                      <c:pt idx="2230">
                        <c:v>10.90014648</c:v>
                      </c:pt>
                      <c:pt idx="2231">
                        <c:v>10.90014648</c:v>
                      </c:pt>
                      <c:pt idx="2232">
                        <c:v>10.90014648</c:v>
                      </c:pt>
                      <c:pt idx="2233">
                        <c:v>10.90014648</c:v>
                      </c:pt>
                      <c:pt idx="2234">
                        <c:v>10.90014648</c:v>
                      </c:pt>
                      <c:pt idx="2235">
                        <c:v>10.90014648</c:v>
                      </c:pt>
                      <c:pt idx="2236">
                        <c:v>10.90014648</c:v>
                      </c:pt>
                      <c:pt idx="2237">
                        <c:v>10.90014648</c:v>
                      </c:pt>
                      <c:pt idx="2238">
                        <c:v>10.90014648</c:v>
                      </c:pt>
                      <c:pt idx="2239">
                        <c:v>10.90014648</c:v>
                      </c:pt>
                      <c:pt idx="2240">
                        <c:v>10.90014648</c:v>
                      </c:pt>
                      <c:pt idx="2241">
                        <c:v>10.90014648</c:v>
                      </c:pt>
                      <c:pt idx="2242">
                        <c:v>10.90014648</c:v>
                      </c:pt>
                      <c:pt idx="2243">
                        <c:v>10.90014648</c:v>
                      </c:pt>
                      <c:pt idx="2244">
                        <c:v>10.90014648</c:v>
                      </c:pt>
                      <c:pt idx="2245">
                        <c:v>10.90014648</c:v>
                      </c:pt>
                      <c:pt idx="2246">
                        <c:v>10.90014648</c:v>
                      </c:pt>
                      <c:pt idx="2247">
                        <c:v>10.90014648</c:v>
                      </c:pt>
                      <c:pt idx="2248">
                        <c:v>10.90014648</c:v>
                      </c:pt>
                      <c:pt idx="2249">
                        <c:v>10.799804680000001</c:v>
                      </c:pt>
                      <c:pt idx="2250">
                        <c:v>10.799804680000001</c:v>
                      </c:pt>
                      <c:pt idx="2251">
                        <c:v>10.90014648</c:v>
                      </c:pt>
                      <c:pt idx="2252">
                        <c:v>10.799804680000001</c:v>
                      </c:pt>
                      <c:pt idx="2253">
                        <c:v>10.799804680000001</c:v>
                      </c:pt>
                      <c:pt idx="2254">
                        <c:v>10.90014648</c:v>
                      </c:pt>
                      <c:pt idx="2255">
                        <c:v>10.799804680000001</c:v>
                      </c:pt>
                      <c:pt idx="2256">
                        <c:v>10.90014648</c:v>
                      </c:pt>
                      <c:pt idx="2257">
                        <c:v>10.799804680000001</c:v>
                      </c:pt>
                      <c:pt idx="2258">
                        <c:v>10.799804680000001</c:v>
                      </c:pt>
                      <c:pt idx="2259">
                        <c:v>10.799804680000001</c:v>
                      </c:pt>
                      <c:pt idx="2260">
                        <c:v>10.90014648</c:v>
                      </c:pt>
                      <c:pt idx="2261">
                        <c:v>10.799804680000001</c:v>
                      </c:pt>
                      <c:pt idx="2262">
                        <c:v>10.799804680000001</c:v>
                      </c:pt>
                      <c:pt idx="2263">
                        <c:v>10.799804680000001</c:v>
                      </c:pt>
                      <c:pt idx="2264">
                        <c:v>10.799804680000001</c:v>
                      </c:pt>
                      <c:pt idx="2265">
                        <c:v>10.799804680000001</c:v>
                      </c:pt>
                      <c:pt idx="2266">
                        <c:v>10.799804680000001</c:v>
                      </c:pt>
                      <c:pt idx="2267">
                        <c:v>10.799804680000001</c:v>
                      </c:pt>
                      <c:pt idx="2268">
                        <c:v>10.799804680000001</c:v>
                      </c:pt>
                      <c:pt idx="2269">
                        <c:v>10.799804680000001</c:v>
                      </c:pt>
                      <c:pt idx="2270">
                        <c:v>10.799804680000001</c:v>
                      </c:pt>
                      <c:pt idx="2271">
                        <c:v>10.799804680000001</c:v>
                      </c:pt>
                      <c:pt idx="2272">
                        <c:v>10.799804680000001</c:v>
                      </c:pt>
                      <c:pt idx="2273">
                        <c:v>10.799804680000001</c:v>
                      </c:pt>
                      <c:pt idx="2274">
                        <c:v>10.799804680000001</c:v>
                      </c:pt>
                      <c:pt idx="2275">
                        <c:v>10.799804680000001</c:v>
                      </c:pt>
                      <c:pt idx="2276">
                        <c:v>10.799804680000001</c:v>
                      </c:pt>
                      <c:pt idx="2277">
                        <c:v>10.799804680000001</c:v>
                      </c:pt>
                      <c:pt idx="2278">
                        <c:v>10.799804680000001</c:v>
                      </c:pt>
                      <c:pt idx="2279">
                        <c:v>10.799804680000001</c:v>
                      </c:pt>
                      <c:pt idx="2280">
                        <c:v>10.799804680000001</c:v>
                      </c:pt>
                      <c:pt idx="2281">
                        <c:v>10.799804680000001</c:v>
                      </c:pt>
                      <c:pt idx="2282">
                        <c:v>10.799804680000001</c:v>
                      </c:pt>
                      <c:pt idx="2283">
                        <c:v>10.799804680000001</c:v>
                      </c:pt>
                      <c:pt idx="2284">
                        <c:v>10.799804680000001</c:v>
                      </c:pt>
                      <c:pt idx="2285">
                        <c:v>10.799804680000001</c:v>
                      </c:pt>
                      <c:pt idx="2286">
                        <c:v>10.799804680000001</c:v>
                      </c:pt>
                      <c:pt idx="2287">
                        <c:v>10.799804680000001</c:v>
                      </c:pt>
                      <c:pt idx="2288">
                        <c:v>10.799804680000001</c:v>
                      </c:pt>
                      <c:pt idx="2289">
                        <c:v>10.799804680000001</c:v>
                      </c:pt>
                      <c:pt idx="2290">
                        <c:v>10.799804680000001</c:v>
                      </c:pt>
                      <c:pt idx="2291">
                        <c:v>10.799804680000001</c:v>
                      </c:pt>
                      <c:pt idx="2292">
                        <c:v>10.799804680000001</c:v>
                      </c:pt>
                      <c:pt idx="2293">
                        <c:v>10.799804680000001</c:v>
                      </c:pt>
                      <c:pt idx="2294">
                        <c:v>10.799804680000001</c:v>
                      </c:pt>
                      <c:pt idx="2295">
                        <c:v>10.799804680000001</c:v>
                      </c:pt>
                      <c:pt idx="2296">
                        <c:v>10.799804680000001</c:v>
                      </c:pt>
                      <c:pt idx="2297">
                        <c:v>10.799804680000001</c:v>
                      </c:pt>
                      <c:pt idx="2298">
                        <c:v>10.799804680000001</c:v>
                      </c:pt>
                      <c:pt idx="2299">
                        <c:v>10.799804680000001</c:v>
                      </c:pt>
                      <c:pt idx="2300">
                        <c:v>10.799804680000001</c:v>
                      </c:pt>
                      <c:pt idx="2301">
                        <c:v>10.799804680000001</c:v>
                      </c:pt>
                      <c:pt idx="2302">
                        <c:v>10.799804680000001</c:v>
                      </c:pt>
                      <c:pt idx="2303">
                        <c:v>10.799804680000001</c:v>
                      </c:pt>
                      <c:pt idx="2304">
                        <c:v>10.799804680000001</c:v>
                      </c:pt>
                      <c:pt idx="2305">
                        <c:v>10.799804680000001</c:v>
                      </c:pt>
                      <c:pt idx="2306">
                        <c:v>10.799804680000001</c:v>
                      </c:pt>
                      <c:pt idx="2307">
                        <c:v>10.799804680000001</c:v>
                      </c:pt>
                      <c:pt idx="2308">
                        <c:v>10.799804680000001</c:v>
                      </c:pt>
                      <c:pt idx="2309">
                        <c:v>10.799804680000001</c:v>
                      </c:pt>
                      <c:pt idx="2310">
                        <c:v>10.799804680000001</c:v>
                      </c:pt>
                      <c:pt idx="2311">
                        <c:v>10.799804680000001</c:v>
                      </c:pt>
                      <c:pt idx="2312">
                        <c:v>10.799804680000001</c:v>
                      </c:pt>
                      <c:pt idx="2313">
                        <c:v>10.799804680000001</c:v>
                      </c:pt>
                      <c:pt idx="2314">
                        <c:v>10.799804680000001</c:v>
                      </c:pt>
                      <c:pt idx="2315">
                        <c:v>10.799804680000001</c:v>
                      </c:pt>
                      <c:pt idx="2316">
                        <c:v>10.799804680000001</c:v>
                      </c:pt>
                      <c:pt idx="2317">
                        <c:v>10.799804680000001</c:v>
                      </c:pt>
                      <c:pt idx="2318">
                        <c:v>10.799804680000001</c:v>
                      </c:pt>
                      <c:pt idx="2319">
                        <c:v>10.799804680000001</c:v>
                      </c:pt>
                      <c:pt idx="2320">
                        <c:v>10.799804680000001</c:v>
                      </c:pt>
                      <c:pt idx="2321">
                        <c:v>10.799804680000001</c:v>
                      </c:pt>
                      <c:pt idx="2322">
                        <c:v>10.799804680000001</c:v>
                      </c:pt>
                      <c:pt idx="2323">
                        <c:v>10.799804680000001</c:v>
                      </c:pt>
                      <c:pt idx="2324">
                        <c:v>10.799804680000001</c:v>
                      </c:pt>
                      <c:pt idx="2325">
                        <c:v>10.799804680000001</c:v>
                      </c:pt>
                      <c:pt idx="2326">
                        <c:v>10.799804680000001</c:v>
                      </c:pt>
                      <c:pt idx="2327">
                        <c:v>10.799804680000001</c:v>
                      </c:pt>
                      <c:pt idx="2328">
                        <c:v>10.799804680000001</c:v>
                      </c:pt>
                      <c:pt idx="2329">
                        <c:v>10.799804680000001</c:v>
                      </c:pt>
                      <c:pt idx="2330">
                        <c:v>10.799804680000001</c:v>
                      </c:pt>
                      <c:pt idx="2331">
                        <c:v>10.799804680000001</c:v>
                      </c:pt>
                      <c:pt idx="2332">
                        <c:v>10.799804680000001</c:v>
                      </c:pt>
                      <c:pt idx="2333">
                        <c:v>10.699707029999999</c:v>
                      </c:pt>
                      <c:pt idx="2334">
                        <c:v>10.699707029999999</c:v>
                      </c:pt>
                      <c:pt idx="2335">
                        <c:v>10.799804680000001</c:v>
                      </c:pt>
                      <c:pt idx="2336">
                        <c:v>10.699707029999999</c:v>
                      </c:pt>
                      <c:pt idx="2337">
                        <c:v>10.799804680000001</c:v>
                      </c:pt>
                      <c:pt idx="2338">
                        <c:v>10.699707029999999</c:v>
                      </c:pt>
                      <c:pt idx="2339">
                        <c:v>10.699707029999999</c:v>
                      </c:pt>
                      <c:pt idx="2340">
                        <c:v>10.699707029999999</c:v>
                      </c:pt>
                      <c:pt idx="2341">
                        <c:v>10.699707029999999</c:v>
                      </c:pt>
                      <c:pt idx="2342">
                        <c:v>10.799804680000001</c:v>
                      </c:pt>
                      <c:pt idx="2343">
                        <c:v>10.699707029999999</c:v>
                      </c:pt>
                      <c:pt idx="2344">
                        <c:v>10.699707029999999</c:v>
                      </c:pt>
                      <c:pt idx="2345">
                        <c:v>10.699707029999999</c:v>
                      </c:pt>
                      <c:pt idx="2346">
                        <c:v>10.699707029999999</c:v>
                      </c:pt>
                      <c:pt idx="2347">
                        <c:v>10.699707029999999</c:v>
                      </c:pt>
                      <c:pt idx="2348">
                        <c:v>10.699707029999999</c:v>
                      </c:pt>
                      <c:pt idx="2349">
                        <c:v>10.699707029999999</c:v>
                      </c:pt>
                      <c:pt idx="2350">
                        <c:v>10.699707029999999</c:v>
                      </c:pt>
                      <c:pt idx="2351">
                        <c:v>10.699707029999999</c:v>
                      </c:pt>
                      <c:pt idx="2352">
                        <c:v>10.699707029999999</c:v>
                      </c:pt>
                      <c:pt idx="2353">
                        <c:v>10.699707029999999</c:v>
                      </c:pt>
                      <c:pt idx="2354">
                        <c:v>10.699707029999999</c:v>
                      </c:pt>
                      <c:pt idx="2355">
                        <c:v>10.699707029999999</c:v>
                      </c:pt>
                      <c:pt idx="2356">
                        <c:v>10.699707029999999</c:v>
                      </c:pt>
                      <c:pt idx="2357">
                        <c:v>10.699707029999999</c:v>
                      </c:pt>
                      <c:pt idx="2358">
                        <c:v>10.699707029999999</c:v>
                      </c:pt>
                      <c:pt idx="2359">
                        <c:v>10.699707029999999</c:v>
                      </c:pt>
                      <c:pt idx="2360">
                        <c:v>10.699707029999999</c:v>
                      </c:pt>
                      <c:pt idx="2361">
                        <c:v>10.699707029999999</c:v>
                      </c:pt>
                      <c:pt idx="2362">
                        <c:v>10.699707029999999</c:v>
                      </c:pt>
                      <c:pt idx="2363">
                        <c:v>10.699707029999999</c:v>
                      </c:pt>
                      <c:pt idx="2364">
                        <c:v>10.699707029999999</c:v>
                      </c:pt>
                      <c:pt idx="2365">
                        <c:v>10.699707029999999</c:v>
                      </c:pt>
                      <c:pt idx="2366">
                        <c:v>10.699707029999999</c:v>
                      </c:pt>
                      <c:pt idx="2367">
                        <c:v>10.699707029999999</c:v>
                      </c:pt>
                      <c:pt idx="2368">
                        <c:v>10.699707029999999</c:v>
                      </c:pt>
                      <c:pt idx="2369">
                        <c:v>10.699707029999999</c:v>
                      </c:pt>
                      <c:pt idx="2370">
                        <c:v>10.699707029999999</c:v>
                      </c:pt>
                      <c:pt idx="2371">
                        <c:v>10.699707029999999</c:v>
                      </c:pt>
                      <c:pt idx="2372">
                        <c:v>10.699707029999999</c:v>
                      </c:pt>
                      <c:pt idx="2373">
                        <c:v>10.699707029999999</c:v>
                      </c:pt>
                      <c:pt idx="2374">
                        <c:v>10.699707029999999</c:v>
                      </c:pt>
                      <c:pt idx="2375">
                        <c:v>10.699707029999999</c:v>
                      </c:pt>
                      <c:pt idx="2376">
                        <c:v>10.699707029999999</c:v>
                      </c:pt>
                      <c:pt idx="2377">
                        <c:v>10.699707029999999</c:v>
                      </c:pt>
                      <c:pt idx="2378">
                        <c:v>10.699707029999999</c:v>
                      </c:pt>
                      <c:pt idx="2379">
                        <c:v>10.699707029999999</c:v>
                      </c:pt>
                      <c:pt idx="2380">
                        <c:v>10.699707029999999</c:v>
                      </c:pt>
                      <c:pt idx="2381">
                        <c:v>10.699707029999999</c:v>
                      </c:pt>
                      <c:pt idx="2382">
                        <c:v>10.699707029999999</c:v>
                      </c:pt>
                      <c:pt idx="2383">
                        <c:v>10.699707029999999</c:v>
                      </c:pt>
                      <c:pt idx="2384">
                        <c:v>10.699707029999999</c:v>
                      </c:pt>
                      <c:pt idx="2385">
                        <c:v>10.699707029999999</c:v>
                      </c:pt>
                      <c:pt idx="2386">
                        <c:v>10.699707029999999</c:v>
                      </c:pt>
                      <c:pt idx="2387">
                        <c:v>10.699707029999999</c:v>
                      </c:pt>
                      <c:pt idx="2388">
                        <c:v>10.699707029999999</c:v>
                      </c:pt>
                      <c:pt idx="2389">
                        <c:v>10.699707029999999</c:v>
                      </c:pt>
                      <c:pt idx="2390">
                        <c:v>10.699707029999999</c:v>
                      </c:pt>
                      <c:pt idx="2391">
                        <c:v>10.699707029999999</c:v>
                      </c:pt>
                      <c:pt idx="2392">
                        <c:v>10.699707029999999</c:v>
                      </c:pt>
                      <c:pt idx="2393">
                        <c:v>10.699707029999999</c:v>
                      </c:pt>
                      <c:pt idx="2394">
                        <c:v>10.699707029999999</c:v>
                      </c:pt>
                      <c:pt idx="2395">
                        <c:v>10.699707029999999</c:v>
                      </c:pt>
                      <c:pt idx="2396">
                        <c:v>10.699707029999999</c:v>
                      </c:pt>
                      <c:pt idx="2397">
                        <c:v>10.699707029999999</c:v>
                      </c:pt>
                      <c:pt idx="2398">
                        <c:v>10.699707029999999</c:v>
                      </c:pt>
                      <c:pt idx="2399">
                        <c:v>10.699707029999999</c:v>
                      </c:pt>
                      <c:pt idx="2400">
                        <c:v>10.699707029999999</c:v>
                      </c:pt>
                      <c:pt idx="2401">
                        <c:v>10.699707029999999</c:v>
                      </c:pt>
                      <c:pt idx="2402">
                        <c:v>10.699707029999999</c:v>
                      </c:pt>
                      <c:pt idx="2403">
                        <c:v>10.699707029999999</c:v>
                      </c:pt>
                      <c:pt idx="2404">
                        <c:v>10.699707029999999</c:v>
                      </c:pt>
                      <c:pt idx="2405">
                        <c:v>10.699707029999999</c:v>
                      </c:pt>
                      <c:pt idx="2406">
                        <c:v>10.699707029999999</c:v>
                      </c:pt>
                      <c:pt idx="2407">
                        <c:v>10.699707029999999</c:v>
                      </c:pt>
                      <c:pt idx="2408">
                        <c:v>10.699707029999999</c:v>
                      </c:pt>
                      <c:pt idx="2409">
                        <c:v>10.59960937</c:v>
                      </c:pt>
                      <c:pt idx="2410">
                        <c:v>10.699707029999999</c:v>
                      </c:pt>
                      <c:pt idx="2411">
                        <c:v>10.699707029999999</c:v>
                      </c:pt>
                      <c:pt idx="2412">
                        <c:v>10.699707029999999</c:v>
                      </c:pt>
                      <c:pt idx="2413">
                        <c:v>10.699707029999999</c:v>
                      </c:pt>
                      <c:pt idx="2414">
                        <c:v>10.699707029999999</c:v>
                      </c:pt>
                      <c:pt idx="2415">
                        <c:v>10.699707029999999</c:v>
                      </c:pt>
                      <c:pt idx="2416">
                        <c:v>10.59960937</c:v>
                      </c:pt>
                      <c:pt idx="2417">
                        <c:v>10.699707029999999</c:v>
                      </c:pt>
                      <c:pt idx="2418">
                        <c:v>10.699707029999999</c:v>
                      </c:pt>
                      <c:pt idx="2419">
                        <c:v>10.699707029999999</c:v>
                      </c:pt>
                      <c:pt idx="2420">
                        <c:v>10.59960937</c:v>
                      </c:pt>
                      <c:pt idx="2421">
                        <c:v>10.59960937</c:v>
                      </c:pt>
                      <c:pt idx="2422">
                        <c:v>10.699707029999999</c:v>
                      </c:pt>
                      <c:pt idx="2423">
                        <c:v>10.59960937</c:v>
                      </c:pt>
                      <c:pt idx="2424">
                        <c:v>10.699707029999999</c:v>
                      </c:pt>
                      <c:pt idx="2425">
                        <c:v>10.59960937</c:v>
                      </c:pt>
                      <c:pt idx="2426">
                        <c:v>10.59960937</c:v>
                      </c:pt>
                      <c:pt idx="2427">
                        <c:v>10.59960937</c:v>
                      </c:pt>
                      <c:pt idx="2428">
                        <c:v>10.59960937</c:v>
                      </c:pt>
                      <c:pt idx="2429">
                        <c:v>10.59960937</c:v>
                      </c:pt>
                      <c:pt idx="2430">
                        <c:v>10.59960937</c:v>
                      </c:pt>
                      <c:pt idx="2431">
                        <c:v>10.59960937</c:v>
                      </c:pt>
                      <c:pt idx="2432">
                        <c:v>10.699707029999999</c:v>
                      </c:pt>
                      <c:pt idx="2433">
                        <c:v>10.59960937</c:v>
                      </c:pt>
                      <c:pt idx="2434">
                        <c:v>10.59960937</c:v>
                      </c:pt>
                      <c:pt idx="2435">
                        <c:v>10.59960937</c:v>
                      </c:pt>
                      <c:pt idx="2436">
                        <c:v>10.59960937</c:v>
                      </c:pt>
                      <c:pt idx="2437">
                        <c:v>10.59960937</c:v>
                      </c:pt>
                      <c:pt idx="2438">
                        <c:v>10.59960937</c:v>
                      </c:pt>
                      <c:pt idx="2439">
                        <c:v>10.59960937</c:v>
                      </c:pt>
                      <c:pt idx="2440">
                        <c:v>10.59960937</c:v>
                      </c:pt>
                      <c:pt idx="2441">
                        <c:v>10.59960937</c:v>
                      </c:pt>
                      <c:pt idx="2442">
                        <c:v>10.59960937</c:v>
                      </c:pt>
                      <c:pt idx="2443">
                        <c:v>10.59960937</c:v>
                      </c:pt>
                      <c:pt idx="2444">
                        <c:v>10.59960937</c:v>
                      </c:pt>
                      <c:pt idx="2445">
                        <c:v>10.59960937</c:v>
                      </c:pt>
                      <c:pt idx="2446">
                        <c:v>10.59960937</c:v>
                      </c:pt>
                      <c:pt idx="2447">
                        <c:v>10.59960937</c:v>
                      </c:pt>
                      <c:pt idx="2448">
                        <c:v>10.59960937</c:v>
                      </c:pt>
                      <c:pt idx="2449">
                        <c:v>10.59960937</c:v>
                      </c:pt>
                      <c:pt idx="2450">
                        <c:v>10.59960937</c:v>
                      </c:pt>
                      <c:pt idx="2451">
                        <c:v>10.59960937</c:v>
                      </c:pt>
                      <c:pt idx="2452">
                        <c:v>10.59960937</c:v>
                      </c:pt>
                      <c:pt idx="2453">
                        <c:v>10.59960937</c:v>
                      </c:pt>
                      <c:pt idx="2454">
                        <c:v>10.59960937</c:v>
                      </c:pt>
                      <c:pt idx="2455">
                        <c:v>10.59960937</c:v>
                      </c:pt>
                      <c:pt idx="2456">
                        <c:v>10.59960937</c:v>
                      </c:pt>
                      <c:pt idx="2457">
                        <c:v>10.59960937</c:v>
                      </c:pt>
                      <c:pt idx="2458">
                        <c:v>10.59960937</c:v>
                      </c:pt>
                      <c:pt idx="2459">
                        <c:v>10.59960937</c:v>
                      </c:pt>
                      <c:pt idx="2460">
                        <c:v>10.59960937</c:v>
                      </c:pt>
                      <c:pt idx="2461">
                        <c:v>10.59960937</c:v>
                      </c:pt>
                      <c:pt idx="2462">
                        <c:v>10.59960937</c:v>
                      </c:pt>
                      <c:pt idx="2463">
                        <c:v>10.59960937</c:v>
                      </c:pt>
                      <c:pt idx="2464">
                        <c:v>10.59960937</c:v>
                      </c:pt>
                      <c:pt idx="2465">
                        <c:v>10.59960937</c:v>
                      </c:pt>
                      <c:pt idx="2466">
                        <c:v>10.59960937</c:v>
                      </c:pt>
                      <c:pt idx="2467">
                        <c:v>10.59960937</c:v>
                      </c:pt>
                      <c:pt idx="2468">
                        <c:v>10.59960937</c:v>
                      </c:pt>
                      <c:pt idx="2469">
                        <c:v>10.59960937</c:v>
                      </c:pt>
                      <c:pt idx="2470">
                        <c:v>10.59960937</c:v>
                      </c:pt>
                      <c:pt idx="2471">
                        <c:v>10.59960937</c:v>
                      </c:pt>
                      <c:pt idx="2472">
                        <c:v>10.59960937</c:v>
                      </c:pt>
                      <c:pt idx="2473">
                        <c:v>10.59960937</c:v>
                      </c:pt>
                      <c:pt idx="2474">
                        <c:v>10.59960937</c:v>
                      </c:pt>
                      <c:pt idx="2475">
                        <c:v>10.59960937</c:v>
                      </c:pt>
                      <c:pt idx="2476">
                        <c:v>10.59960937</c:v>
                      </c:pt>
                      <c:pt idx="2477">
                        <c:v>10.59960937</c:v>
                      </c:pt>
                      <c:pt idx="2478">
                        <c:v>10.59960937</c:v>
                      </c:pt>
                      <c:pt idx="2479">
                        <c:v>10.59960937</c:v>
                      </c:pt>
                      <c:pt idx="2480">
                        <c:v>10.59960937</c:v>
                      </c:pt>
                      <c:pt idx="2481">
                        <c:v>10.59960937</c:v>
                      </c:pt>
                      <c:pt idx="2482">
                        <c:v>10.59960937</c:v>
                      </c:pt>
                      <c:pt idx="2483">
                        <c:v>10.59960937</c:v>
                      </c:pt>
                      <c:pt idx="2484">
                        <c:v>10.59960937</c:v>
                      </c:pt>
                      <c:pt idx="2485">
                        <c:v>10.59960937</c:v>
                      </c:pt>
                      <c:pt idx="2486">
                        <c:v>10.59960937</c:v>
                      </c:pt>
                      <c:pt idx="2487">
                        <c:v>10.59960937</c:v>
                      </c:pt>
                      <c:pt idx="2488">
                        <c:v>10.59960937</c:v>
                      </c:pt>
                      <c:pt idx="2489">
                        <c:v>10.59960937</c:v>
                      </c:pt>
                      <c:pt idx="2490">
                        <c:v>10.59960937</c:v>
                      </c:pt>
                      <c:pt idx="2491">
                        <c:v>10.59960937</c:v>
                      </c:pt>
                      <c:pt idx="2492">
                        <c:v>10.59960937</c:v>
                      </c:pt>
                      <c:pt idx="2493">
                        <c:v>10.59960937</c:v>
                      </c:pt>
                      <c:pt idx="2494">
                        <c:v>10.59960937</c:v>
                      </c:pt>
                      <c:pt idx="2495">
                        <c:v>10.59960937</c:v>
                      </c:pt>
                      <c:pt idx="2496">
                        <c:v>10.59960937</c:v>
                      </c:pt>
                      <c:pt idx="2497">
                        <c:v>10.59960937</c:v>
                      </c:pt>
                      <c:pt idx="2498">
                        <c:v>10.59960937</c:v>
                      </c:pt>
                      <c:pt idx="2499">
                        <c:v>10.59960937</c:v>
                      </c:pt>
                      <c:pt idx="2500">
                        <c:v>10.49975586</c:v>
                      </c:pt>
                      <c:pt idx="2501">
                        <c:v>10.49975586</c:v>
                      </c:pt>
                      <c:pt idx="2502">
                        <c:v>10.49975586</c:v>
                      </c:pt>
                      <c:pt idx="2503">
                        <c:v>10.59960937</c:v>
                      </c:pt>
                      <c:pt idx="2504">
                        <c:v>10.49975586</c:v>
                      </c:pt>
                      <c:pt idx="2505">
                        <c:v>10.59960937</c:v>
                      </c:pt>
                      <c:pt idx="2506">
                        <c:v>10.59960937</c:v>
                      </c:pt>
                      <c:pt idx="2507">
                        <c:v>10.59960937</c:v>
                      </c:pt>
                      <c:pt idx="2508">
                        <c:v>10.59960937</c:v>
                      </c:pt>
                      <c:pt idx="2509">
                        <c:v>10.49975586</c:v>
                      </c:pt>
                      <c:pt idx="2510">
                        <c:v>10.49975586</c:v>
                      </c:pt>
                      <c:pt idx="2511">
                        <c:v>10.49975586</c:v>
                      </c:pt>
                      <c:pt idx="2512">
                        <c:v>10.49975586</c:v>
                      </c:pt>
                      <c:pt idx="2513">
                        <c:v>10.49975586</c:v>
                      </c:pt>
                      <c:pt idx="2514">
                        <c:v>10.49975586</c:v>
                      </c:pt>
                      <c:pt idx="2515">
                        <c:v>10.59960937</c:v>
                      </c:pt>
                      <c:pt idx="2516">
                        <c:v>10.49975586</c:v>
                      </c:pt>
                      <c:pt idx="2517">
                        <c:v>10.49975586</c:v>
                      </c:pt>
                      <c:pt idx="2518">
                        <c:v>10.49975586</c:v>
                      </c:pt>
                      <c:pt idx="2519">
                        <c:v>10.49975586</c:v>
                      </c:pt>
                      <c:pt idx="2520">
                        <c:v>10.49975586</c:v>
                      </c:pt>
                      <c:pt idx="2521">
                        <c:v>10.49975586</c:v>
                      </c:pt>
                      <c:pt idx="2522">
                        <c:v>10.49975586</c:v>
                      </c:pt>
                      <c:pt idx="2523">
                        <c:v>10.49975586</c:v>
                      </c:pt>
                      <c:pt idx="2524">
                        <c:v>10.49975586</c:v>
                      </c:pt>
                      <c:pt idx="2525">
                        <c:v>10.49975586</c:v>
                      </c:pt>
                      <c:pt idx="2526">
                        <c:v>10.49975586</c:v>
                      </c:pt>
                      <c:pt idx="2527">
                        <c:v>10.49975586</c:v>
                      </c:pt>
                      <c:pt idx="2528">
                        <c:v>10.49975586</c:v>
                      </c:pt>
                      <c:pt idx="2529">
                        <c:v>10.49975586</c:v>
                      </c:pt>
                      <c:pt idx="2530">
                        <c:v>10.49975586</c:v>
                      </c:pt>
                      <c:pt idx="2531">
                        <c:v>10.49975586</c:v>
                      </c:pt>
                      <c:pt idx="2532">
                        <c:v>10.49975586</c:v>
                      </c:pt>
                      <c:pt idx="2533">
                        <c:v>10.49975586</c:v>
                      </c:pt>
                      <c:pt idx="2534">
                        <c:v>10.49975586</c:v>
                      </c:pt>
                      <c:pt idx="2535">
                        <c:v>10.49975586</c:v>
                      </c:pt>
                      <c:pt idx="2536">
                        <c:v>10.49975586</c:v>
                      </c:pt>
                      <c:pt idx="2537">
                        <c:v>10.49975586</c:v>
                      </c:pt>
                      <c:pt idx="2538">
                        <c:v>10.49975586</c:v>
                      </c:pt>
                      <c:pt idx="2539">
                        <c:v>10.49975586</c:v>
                      </c:pt>
                      <c:pt idx="2540">
                        <c:v>10.49975586</c:v>
                      </c:pt>
                      <c:pt idx="2541">
                        <c:v>10.49975586</c:v>
                      </c:pt>
                      <c:pt idx="2542">
                        <c:v>10.49975586</c:v>
                      </c:pt>
                      <c:pt idx="2543">
                        <c:v>10.49975586</c:v>
                      </c:pt>
                      <c:pt idx="2544">
                        <c:v>10.49975586</c:v>
                      </c:pt>
                      <c:pt idx="2545">
                        <c:v>10.49975586</c:v>
                      </c:pt>
                      <c:pt idx="2546">
                        <c:v>10.49975586</c:v>
                      </c:pt>
                      <c:pt idx="2547">
                        <c:v>10.49975586</c:v>
                      </c:pt>
                      <c:pt idx="2548">
                        <c:v>10.49975586</c:v>
                      </c:pt>
                      <c:pt idx="2549">
                        <c:v>10.49975586</c:v>
                      </c:pt>
                      <c:pt idx="2550">
                        <c:v>10.49975586</c:v>
                      </c:pt>
                      <c:pt idx="2551">
                        <c:v>10.49975586</c:v>
                      </c:pt>
                      <c:pt idx="2552">
                        <c:v>10.49975586</c:v>
                      </c:pt>
                      <c:pt idx="2553">
                        <c:v>10.49975586</c:v>
                      </c:pt>
                      <c:pt idx="2554">
                        <c:v>10.49975586</c:v>
                      </c:pt>
                      <c:pt idx="2555">
                        <c:v>10.49975586</c:v>
                      </c:pt>
                      <c:pt idx="2556">
                        <c:v>10.49975586</c:v>
                      </c:pt>
                      <c:pt idx="2557">
                        <c:v>10.49975586</c:v>
                      </c:pt>
                      <c:pt idx="2558">
                        <c:v>10.49975586</c:v>
                      </c:pt>
                      <c:pt idx="2559">
                        <c:v>10.49975586</c:v>
                      </c:pt>
                      <c:pt idx="2560">
                        <c:v>10.49975586</c:v>
                      </c:pt>
                      <c:pt idx="2561">
                        <c:v>10.49975586</c:v>
                      </c:pt>
                      <c:pt idx="2562">
                        <c:v>10.49975586</c:v>
                      </c:pt>
                      <c:pt idx="2563">
                        <c:v>10.49975586</c:v>
                      </c:pt>
                      <c:pt idx="2564">
                        <c:v>10.49975586</c:v>
                      </c:pt>
                      <c:pt idx="2565">
                        <c:v>10.49975586</c:v>
                      </c:pt>
                      <c:pt idx="2566">
                        <c:v>10.49975586</c:v>
                      </c:pt>
                      <c:pt idx="2567">
                        <c:v>10.49975586</c:v>
                      </c:pt>
                      <c:pt idx="2568">
                        <c:v>10.49975586</c:v>
                      </c:pt>
                      <c:pt idx="2569">
                        <c:v>10.49975586</c:v>
                      </c:pt>
                      <c:pt idx="2570">
                        <c:v>10.49975586</c:v>
                      </c:pt>
                      <c:pt idx="2571">
                        <c:v>10.49975586</c:v>
                      </c:pt>
                      <c:pt idx="2572">
                        <c:v>10.49975586</c:v>
                      </c:pt>
                      <c:pt idx="2573">
                        <c:v>10.49975586</c:v>
                      </c:pt>
                      <c:pt idx="2574">
                        <c:v>10.49975586</c:v>
                      </c:pt>
                      <c:pt idx="2575">
                        <c:v>10.49975586</c:v>
                      </c:pt>
                      <c:pt idx="2576">
                        <c:v>10.49975586</c:v>
                      </c:pt>
                      <c:pt idx="2577">
                        <c:v>10.49975586</c:v>
                      </c:pt>
                      <c:pt idx="2578">
                        <c:v>10.49975586</c:v>
                      </c:pt>
                      <c:pt idx="2579">
                        <c:v>10.49975586</c:v>
                      </c:pt>
                      <c:pt idx="2580">
                        <c:v>10.49975586</c:v>
                      </c:pt>
                      <c:pt idx="2581">
                        <c:v>10.49975586</c:v>
                      </c:pt>
                      <c:pt idx="2582">
                        <c:v>10.49975586</c:v>
                      </c:pt>
                      <c:pt idx="2583">
                        <c:v>10.49975586</c:v>
                      </c:pt>
                      <c:pt idx="2584">
                        <c:v>10.49975586</c:v>
                      </c:pt>
                      <c:pt idx="2585">
                        <c:v>10.49975586</c:v>
                      </c:pt>
                      <c:pt idx="2586">
                        <c:v>10.49975586</c:v>
                      </c:pt>
                      <c:pt idx="2587">
                        <c:v>10.49975586</c:v>
                      </c:pt>
                      <c:pt idx="2588">
                        <c:v>10.49975586</c:v>
                      </c:pt>
                      <c:pt idx="2589">
                        <c:v>10.49975586</c:v>
                      </c:pt>
                      <c:pt idx="2590">
                        <c:v>10.49975586</c:v>
                      </c:pt>
                      <c:pt idx="2591">
                        <c:v>10.399658200000001</c:v>
                      </c:pt>
                      <c:pt idx="2592">
                        <c:v>10.49975586</c:v>
                      </c:pt>
                      <c:pt idx="2593">
                        <c:v>10.49975586</c:v>
                      </c:pt>
                      <c:pt idx="2594">
                        <c:v>10.49975586</c:v>
                      </c:pt>
                      <c:pt idx="2595">
                        <c:v>10.49975586</c:v>
                      </c:pt>
                      <c:pt idx="2596">
                        <c:v>10.49975586</c:v>
                      </c:pt>
                      <c:pt idx="2597">
                        <c:v>10.49975586</c:v>
                      </c:pt>
                      <c:pt idx="2598">
                        <c:v>10.49975586</c:v>
                      </c:pt>
                      <c:pt idx="2599">
                        <c:v>10.49975586</c:v>
                      </c:pt>
                      <c:pt idx="2600">
                        <c:v>10.399658200000001</c:v>
                      </c:pt>
                      <c:pt idx="2601">
                        <c:v>10.399658200000001</c:v>
                      </c:pt>
                      <c:pt idx="2602">
                        <c:v>10.399658200000001</c:v>
                      </c:pt>
                      <c:pt idx="2603">
                        <c:v>10.399658200000001</c:v>
                      </c:pt>
                      <c:pt idx="2604">
                        <c:v>10.399658200000001</c:v>
                      </c:pt>
                      <c:pt idx="2605">
                        <c:v>10.399658200000001</c:v>
                      </c:pt>
                      <c:pt idx="2606">
                        <c:v>10.399658200000001</c:v>
                      </c:pt>
                      <c:pt idx="2607">
                        <c:v>10.399658200000001</c:v>
                      </c:pt>
                      <c:pt idx="2608">
                        <c:v>10.399658200000001</c:v>
                      </c:pt>
                      <c:pt idx="2609">
                        <c:v>10.399658200000001</c:v>
                      </c:pt>
                      <c:pt idx="2610">
                        <c:v>10.399658200000001</c:v>
                      </c:pt>
                      <c:pt idx="2611">
                        <c:v>10.399658200000001</c:v>
                      </c:pt>
                      <c:pt idx="2612">
                        <c:v>10.399658200000001</c:v>
                      </c:pt>
                      <c:pt idx="2613">
                        <c:v>10.399658200000001</c:v>
                      </c:pt>
                      <c:pt idx="2614">
                        <c:v>10.399658200000001</c:v>
                      </c:pt>
                      <c:pt idx="2615">
                        <c:v>10.399658200000001</c:v>
                      </c:pt>
                      <c:pt idx="2616">
                        <c:v>10.399658200000001</c:v>
                      </c:pt>
                      <c:pt idx="2617">
                        <c:v>10.399658200000001</c:v>
                      </c:pt>
                      <c:pt idx="2618">
                        <c:v>10.399658200000001</c:v>
                      </c:pt>
                      <c:pt idx="2619">
                        <c:v>10.399658200000001</c:v>
                      </c:pt>
                      <c:pt idx="2620">
                        <c:v>10.399658200000001</c:v>
                      </c:pt>
                      <c:pt idx="2621">
                        <c:v>10.399658200000001</c:v>
                      </c:pt>
                      <c:pt idx="2622">
                        <c:v>10.399658200000001</c:v>
                      </c:pt>
                      <c:pt idx="2623">
                        <c:v>10.399658200000001</c:v>
                      </c:pt>
                      <c:pt idx="2624">
                        <c:v>10.399658200000001</c:v>
                      </c:pt>
                      <c:pt idx="2625">
                        <c:v>10.399658200000001</c:v>
                      </c:pt>
                      <c:pt idx="2626">
                        <c:v>10.399658200000001</c:v>
                      </c:pt>
                      <c:pt idx="2627">
                        <c:v>10.399658200000001</c:v>
                      </c:pt>
                      <c:pt idx="2628">
                        <c:v>10.399658200000001</c:v>
                      </c:pt>
                      <c:pt idx="2629">
                        <c:v>10.399658200000001</c:v>
                      </c:pt>
                      <c:pt idx="2630">
                        <c:v>10.399658200000001</c:v>
                      </c:pt>
                      <c:pt idx="2631">
                        <c:v>10.399658200000001</c:v>
                      </c:pt>
                      <c:pt idx="2632">
                        <c:v>10.399658200000001</c:v>
                      </c:pt>
                      <c:pt idx="2633">
                        <c:v>10.399658200000001</c:v>
                      </c:pt>
                      <c:pt idx="2634">
                        <c:v>10.399658200000001</c:v>
                      </c:pt>
                      <c:pt idx="2635">
                        <c:v>10.399658200000001</c:v>
                      </c:pt>
                      <c:pt idx="2636">
                        <c:v>10.399658200000001</c:v>
                      </c:pt>
                      <c:pt idx="2637">
                        <c:v>10.399658200000001</c:v>
                      </c:pt>
                      <c:pt idx="2638">
                        <c:v>10.399658200000001</c:v>
                      </c:pt>
                      <c:pt idx="2639">
                        <c:v>10.399658200000001</c:v>
                      </c:pt>
                      <c:pt idx="2640">
                        <c:v>10.399658200000001</c:v>
                      </c:pt>
                      <c:pt idx="2641">
                        <c:v>10.399658200000001</c:v>
                      </c:pt>
                      <c:pt idx="2642">
                        <c:v>10.399658200000001</c:v>
                      </c:pt>
                      <c:pt idx="2643">
                        <c:v>10.399658200000001</c:v>
                      </c:pt>
                      <c:pt idx="2644">
                        <c:v>10.399658200000001</c:v>
                      </c:pt>
                      <c:pt idx="2645">
                        <c:v>10.399658200000001</c:v>
                      </c:pt>
                      <c:pt idx="2646">
                        <c:v>10.399658200000001</c:v>
                      </c:pt>
                      <c:pt idx="2647">
                        <c:v>10.399658200000001</c:v>
                      </c:pt>
                      <c:pt idx="2648">
                        <c:v>10.399658200000001</c:v>
                      </c:pt>
                      <c:pt idx="2649">
                        <c:v>10.399658200000001</c:v>
                      </c:pt>
                      <c:pt idx="2650">
                        <c:v>10.399658200000001</c:v>
                      </c:pt>
                      <c:pt idx="2651">
                        <c:v>10.399658200000001</c:v>
                      </c:pt>
                      <c:pt idx="2652">
                        <c:v>10.399658200000001</c:v>
                      </c:pt>
                      <c:pt idx="2653">
                        <c:v>10.399658200000001</c:v>
                      </c:pt>
                      <c:pt idx="2654">
                        <c:v>10.399658200000001</c:v>
                      </c:pt>
                      <c:pt idx="2655">
                        <c:v>10.399658200000001</c:v>
                      </c:pt>
                      <c:pt idx="2656">
                        <c:v>10.399658200000001</c:v>
                      </c:pt>
                      <c:pt idx="2657">
                        <c:v>10.399658200000001</c:v>
                      </c:pt>
                      <c:pt idx="2658">
                        <c:v>10.399658200000001</c:v>
                      </c:pt>
                      <c:pt idx="2659">
                        <c:v>10.399658200000001</c:v>
                      </c:pt>
                      <c:pt idx="2660">
                        <c:v>10.399658200000001</c:v>
                      </c:pt>
                      <c:pt idx="2661">
                        <c:v>10.399658200000001</c:v>
                      </c:pt>
                      <c:pt idx="2662">
                        <c:v>10.399658200000001</c:v>
                      </c:pt>
                      <c:pt idx="2663">
                        <c:v>10.399658200000001</c:v>
                      </c:pt>
                      <c:pt idx="2664">
                        <c:v>10.399658200000001</c:v>
                      </c:pt>
                      <c:pt idx="2665">
                        <c:v>10.399658200000001</c:v>
                      </c:pt>
                      <c:pt idx="2666">
                        <c:v>10.399658200000001</c:v>
                      </c:pt>
                      <c:pt idx="2667">
                        <c:v>10.399658200000001</c:v>
                      </c:pt>
                      <c:pt idx="2668">
                        <c:v>10.399658200000001</c:v>
                      </c:pt>
                      <c:pt idx="2669">
                        <c:v>10.399658200000001</c:v>
                      </c:pt>
                      <c:pt idx="2670">
                        <c:v>10.399658200000001</c:v>
                      </c:pt>
                      <c:pt idx="2671">
                        <c:v>10.399658200000001</c:v>
                      </c:pt>
                      <c:pt idx="2672">
                        <c:v>10.399658200000001</c:v>
                      </c:pt>
                      <c:pt idx="2673">
                        <c:v>10.399658200000001</c:v>
                      </c:pt>
                      <c:pt idx="2674">
                        <c:v>10.399658200000001</c:v>
                      </c:pt>
                      <c:pt idx="2675">
                        <c:v>10.399658200000001</c:v>
                      </c:pt>
                      <c:pt idx="2676">
                        <c:v>10.399658200000001</c:v>
                      </c:pt>
                      <c:pt idx="2677">
                        <c:v>10.399658200000001</c:v>
                      </c:pt>
                      <c:pt idx="2678">
                        <c:v>10.399658200000001</c:v>
                      </c:pt>
                      <c:pt idx="2679">
                        <c:v>10.399658200000001</c:v>
                      </c:pt>
                      <c:pt idx="2680">
                        <c:v>10.399658200000001</c:v>
                      </c:pt>
                      <c:pt idx="2681">
                        <c:v>10.399658200000001</c:v>
                      </c:pt>
                      <c:pt idx="2682">
                        <c:v>10.399658200000001</c:v>
                      </c:pt>
                      <c:pt idx="2683">
                        <c:v>10.399658200000001</c:v>
                      </c:pt>
                      <c:pt idx="2684">
                        <c:v>10.399658200000001</c:v>
                      </c:pt>
                      <c:pt idx="2685">
                        <c:v>10.399658200000001</c:v>
                      </c:pt>
                      <c:pt idx="2686">
                        <c:v>10.399658200000001</c:v>
                      </c:pt>
                      <c:pt idx="2687">
                        <c:v>10.299804680000001</c:v>
                      </c:pt>
                      <c:pt idx="2688">
                        <c:v>10.299804680000001</c:v>
                      </c:pt>
                      <c:pt idx="2689">
                        <c:v>10.399658200000001</c:v>
                      </c:pt>
                      <c:pt idx="2690">
                        <c:v>10.399658200000001</c:v>
                      </c:pt>
                      <c:pt idx="2691">
                        <c:v>10.399658200000001</c:v>
                      </c:pt>
                      <c:pt idx="2692">
                        <c:v>10.299804680000001</c:v>
                      </c:pt>
                      <c:pt idx="2693">
                        <c:v>10.399658200000001</c:v>
                      </c:pt>
                      <c:pt idx="2694">
                        <c:v>10.299804680000001</c:v>
                      </c:pt>
                      <c:pt idx="2695">
                        <c:v>10.399658200000001</c:v>
                      </c:pt>
                      <c:pt idx="2696">
                        <c:v>10.299804680000001</c:v>
                      </c:pt>
                      <c:pt idx="2697">
                        <c:v>10.299804680000001</c:v>
                      </c:pt>
                      <c:pt idx="2698">
                        <c:v>10.399658200000001</c:v>
                      </c:pt>
                      <c:pt idx="2699">
                        <c:v>10.299804680000001</c:v>
                      </c:pt>
                      <c:pt idx="2700">
                        <c:v>10.299804680000001</c:v>
                      </c:pt>
                      <c:pt idx="2701">
                        <c:v>10.299804680000001</c:v>
                      </c:pt>
                      <c:pt idx="2702">
                        <c:v>10.299804680000001</c:v>
                      </c:pt>
                      <c:pt idx="2703">
                        <c:v>10.299804680000001</c:v>
                      </c:pt>
                      <c:pt idx="2704">
                        <c:v>10.299804680000001</c:v>
                      </c:pt>
                      <c:pt idx="2705">
                        <c:v>10.299804680000001</c:v>
                      </c:pt>
                      <c:pt idx="2706">
                        <c:v>10.299804680000001</c:v>
                      </c:pt>
                      <c:pt idx="2707">
                        <c:v>10.299804680000001</c:v>
                      </c:pt>
                      <c:pt idx="2708">
                        <c:v>10.299804680000001</c:v>
                      </c:pt>
                      <c:pt idx="2709">
                        <c:v>10.299804680000001</c:v>
                      </c:pt>
                      <c:pt idx="2710">
                        <c:v>10.299804680000001</c:v>
                      </c:pt>
                      <c:pt idx="2711">
                        <c:v>10.299804680000001</c:v>
                      </c:pt>
                      <c:pt idx="2712">
                        <c:v>10.299804680000001</c:v>
                      </c:pt>
                      <c:pt idx="2713">
                        <c:v>10.299804680000001</c:v>
                      </c:pt>
                      <c:pt idx="2714">
                        <c:v>10.299804680000001</c:v>
                      </c:pt>
                      <c:pt idx="2715">
                        <c:v>10.299804680000001</c:v>
                      </c:pt>
                      <c:pt idx="2716">
                        <c:v>10.299804680000001</c:v>
                      </c:pt>
                      <c:pt idx="2717">
                        <c:v>10.299804680000001</c:v>
                      </c:pt>
                      <c:pt idx="2718">
                        <c:v>10.299804680000001</c:v>
                      </c:pt>
                      <c:pt idx="2719">
                        <c:v>10.299804680000001</c:v>
                      </c:pt>
                      <c:pt idx="2720">
                        <c:v>10.299804680000001</c:v>
                      </c:pt>
                      <c:pt idx="2721">
                        <c:v>10.299804680000001</c:v>
                      </c:pt>
                      <c:pt idx="2722">
                        <c:v>10.299804680000001</c:v>
                      </c:pt>
                      <c:pt idx="2723">
                        <c:v>10.299804680000001</c:v>
                      </c:pt>
                      <c:pt idx="2724">
                        <c:v>10.299804680000001</c:v>
                      </c:pt>
                      <c:pt idx="2725">
                        <c:v>10.299804680000001</c:v>
                      </c:pt>
                      <c:pt idx="2726">
                        <c:v>10.299804680000001</c:v>
                      </c:pt>
                      <c:pt idx="2727">
                        <c:v>10.299804680000001</c:v>
                      </c:pt>
                      <c:pt idx="2728">
                        <c:v>10.299804680000001</c:v>
                      </c:pt>
                      <c:pt idx="2729">
                        <c:v>10.299804680000001</c:v>
                      </c:pt>
                      <c:pt idx="2730">
                        <c:v>10.299804680000001</c:v>
                      </c:pt>
                      <c:pt idx="2731">
                        <c:v>10.299804680000001</c:v>
                      </c:pt>
                      <c:pt idx="2732">
                        <c:v>10.299804680000001</c:v>
                      </c:pt>
                      <c:pt idx="2733">
                        <c:v>10.299804680000001</c:v>
                      </c:pt>
                      <c:pt idx="2734">
                        <c:v>10.299804680000001</c:v>
                      </c:pt>
                      <c:pt idx="2735">
                        <c:v>10.299804680000001</c:v>
                      </c:pt>
                      <c:pt idx="2736">
                        <c:v>10.299804680000001</c:v>
                      </c:pt>
                      <c:pt idx="2737">
                        <c:v>10.299804680000001</c:v>
                      </c:pt>
                      <c:pt idx="2738">
                        <c:v>10.299804680000001</c:v>
                      </c:pt>
                      <c:pt idx="2739">
                        <c:v>10.299804680000001</c:v>
                      </c:pt>
                      <c:pt idx="2740">
                        <c:v>10.299804680000001</c:v>
                      </c:pt>
                      <c:pt idx="2741">
                        <c:v>10.299804680000001</c:v>
                      </c:pt>
                      <c:pt idx="2742">
                        <c:v>10.299804680000001</c:v>
                      </c:pt>
                      <c:pt idx="2743">
                        <c:v>10.299804680000001</c:v>
                      </c:pt>
                      <c:pt idx="2744">
                        <c:v>10.299804680000001</c:v>
                      </c:pt>
                      <c:pt idx="2745">
                        <c:v>10.299804680000001</c:v>
                      </c:pt>
                      <c:pt idx="2746">
                        <c:v>10.299804680000001</c:v>
                      </c:pt>
                      <c:pt idx="2747">
                        <c:v>10.299804680000001</c:v>
                      </c:pt>
                      <c:pt idx="2748">
                        <c:v>10.299804680000001</c:v>
                      </c:pt>
                      <c:pt idx="2749">
                        <c:v>10.299804680000001</c:v>
                      </c:pt>
                      <c:pt idx="2750">
                        <c:v>10.299804680000001</c:v>
                      </c:pt>
                      <c:pt idx="2751">
                        <c:v>10.299804680000001</c:v>
                      </c:pt>
                      <c:pt idx="2752">
                        <c:v>10.299804680000001</c:v>
                      </c:pt>
                      <c:pt idx="2753">
                        <c:v>10.299804680000001</c:v>
                      </c:pt>
                      <c:pt idx="2754">
                        <c:v>10.299804680000001</c:v>
                      </c:pt>
                      <c:pt idx="2755">
                        <c:v>10.299804680000001</c:v>
                      </c:pt>
                      <c:pt idx="2756">
                        <c:v>10.299804680000001</c:v>
                      </c:pt>
                      <c:pt idx="2757">
                        <c:v>10.299804680000001</c:v>
                      </c:pt>
                      <c:pt idx="2758">
                        <c:v>10.299804680000001</c:v>
                      </c:pt>
                      <c:pt idx="2759">
                        <c:v>10.299804680000001</c:v>
                      </c:pt>
                      <c:pt idx="2760">
                        <c:v>10.299804680000001</c:v>
                      </c:pt>
                      <c:pt idx="2761">
                        <c:v>10.299804680000001</c:v>
                      </c:pt>
                      <c:pt idx="2762">
                        <c:v>10.299804680000001</c:v>
                      </c:pt>
                      <c:pt idx="2763">
                        <c:v>10.299804680000001</c:v>
                      </c:pt>
                      <c:pt idx="2764">
                        <c:v>10.299804680000001</c:v>
                      </c:pt>
                      <c:pt idx="2765">
                        <c:v>10.299804680000001</c:v>
                      </c:pt>
                      <c:pt idx="2766">
                        <c:v>10.299804680000001</c:v>
                      </c:pt>
                      <c:pt idx="2767">
                        <c:v>10.299804680000001</c:v>
                      </c:pt>
                      <c:pt idx="2768">
                        <c:v>10.299804680000001</c:v>
                      </c:pt>
                      <c:pt idx="2769">
                        <c:v>10.299804680000001</c:v>
                      </c:pt>
                      <c:pt idx="2770">
                        <c:v>10.299804680000001</c:v>
                      </c:pt>
                      <c:pt idx="2771">
                        <c:v>10.299804680000001</c:v>
                      </c:pt>
                      <c:pt idx="2772">
                        <c:v>10.299804680000001</c:v>
                      </c:pt>
                      <c:pt idx="2773">
                        <c:v>10.299804680000001</c:v>
                      </c:pt>
                      <c:pt idx="2774">
                        <c:v>10.299804680000001</c:v>
                      </c:pt>
                      <c:pt idx="2775">
                        <c:v>10.299804680000001</c:v>
                      </c:pt>
                      <c:pt idx="2776">
                        <c:v>10.299804680000001</c:v>
                      </c:pt>
                      <c:pt idx="2777">
                        <c:v>10.299804680000001</c:v>
                      </c:pt>
                      <c:pt idx="2778">
                        <c:v>10.299804680000001</c:v>
                      </c:pt>
                      <c:pt idx="2779">
                        <c:v>10.299804680000001</c:v>
                      </c:pt>
                      <c:pt idx="2780">
                        <c:v>10.299804680000001</c:v>
                      </c:pt>
                      <c:pt idx="2781">
                        <c:v>10.299804680000001</c:v>
                      </c:pt>
                      <c:pt idx="2782">
                        <c:v>10.299804680000001</c:v>
                      </c:pt>
                      <c:pt idx="2783">
                        <c:v>10.299804680000001</c:v>
                      </c:pt>
                      <c:pt idx="2784">
                        <c:v>10.299804680000001</c:v>
                      </c:pt>
                      <c:pt idx="2785">
                        <c:v>10.199707029999999</c:v>
                      </c:pt>
                      <c:pt idx="2786">
                        <c:v>10.299804680000001</c:v>
                      </c:pt>
                      <c:pt idx="2787">
                        <c:v>10.299804680000001</c:v>
                      </c:pt>
                      <c:pt idx="2788">
                        <c:v>10.199707029999999</c:v>
                      </c:pt>
                      <c:pt idx="2789">
                        <c:v>10.199707029999999</c:v>
                      </c:pt>
                      <c:pt idx="2790">
                        <c:v>10.199707029999999</c:v>
                      </c:pt>
                      <c:pt idx="2791">
                        <c:v>10.299804680000001</c:v>
                      </c:pt>
                      <c:pt idx="2792">
                        <c:v>10.199707029999999</c:v>
                      </c:pt>
                      <c:pt idx="2793">
                        <c:v>10.299804680000001</c:v>
                      </c:pt>
                      <c:pt idx="2794">
                        <c:v>10.199707029999999</c:v>
                      </c:pt>
                      <c:pt idx="2795">
                        <c:v>10.199707029999999</c:v>
                      </c:pt>
                      <c:pt idx="2796">
                        <c:v>10.299804680000001</c:v>
                      </c:pt>
                      <c:pt idx="2797">
                        <c:v>10.199707029999999</c:v>
                      </c:pt>
                      <c:pt idx="2798">
                        <c:v>10.199707029999999</c:v>
                      </c:pt>
                      <c:pt idx="2799">
                        <c:v>10.199707029999999</c:v>
                      </c:pt>
                      <c:pt idx="2800">
                        <c:v>10.199707029999999</c:v>
                      </c:pt>
                      <c:pt idx="2801">
                        <c:v>10.199707029999999</c:v>
                      </c:pt>
                      <c:pt idx="2802">
                        <c:v>10.199707029999999</c:v>
                      </c:pt>
                      <c:pt idx="2803">
                        <c:v>10.199707029999999</c:v>
                      </c:pt>
                      <c:pt idx="2804">
                        <c:v>10.199707029999999</c:v>
                      </c:pt>
                      <c:pt idx="2805">
                        <c:v>10.199707029999999</c:v>
                      </c:pt>
                      <c:pt idx="2806">
                        <c:v>10.199707029999999</c:v>
                      </c:pt>
                      <c:pt idx="2807">
                        <c:v>10.199707029999999</c:v>
                      </c:pt>
                      <c:pt idx="2808">
                        <c:v>10.199707029999999</c:v>
                      </c:pt>
                      <c:pt idx="2809">
                        <c:v>10.199707029999999</c:v>
                      </c:pt>
                      <c:pt idx="2810">
                        <c:v>10.199707029999999</c:v>
                      </c:pt>
                      <c:pt idx="2811">
                        <c:v>10.199707029999999</c:v>
                      </c:pt>
                      <c:pt idx="2812">
                        <c:v>10.199707029999999</c:v>
                      </c:pt>
                      <c:pt idx="2813">
                        <c:v>10.199707029999999</c:v>
                      </c:pt>
                      <c:pt idx="2814">
                        <c:v>10.199707029999999</c:v>
                      </c:pt>
                      <c:pt idx="2815">
                        <c:v>10.199707029999999</c:v>
                      </c:pt>
                      <c:pt idx="2816">
                        <c:v>10.199707029999999</c:v>
                      </c:pt>
                      <c:pt idx="2817">
                        <c:v>10.199707029999999</c:v>
                      </c:pt>
                      <c:pt idx="2818">
                        <c:v>10.199707029999999</c:v>
                      </c:pt>
                      <c:pt idx="2819">
                        <c:v>10.199707029999999</c:v>
                      </c:pt>
                      <c:pt idx="2820">
                        <c:v>10.199707029999999</c:v>
                      </c:pt>
                      <c:pt idx="2821">
                        <c:v>10.199707029999999</c:v>
                      </c:pt>
                      <c:pt idx="2822">
                        <c:v>10.199707029999999</c:v>
                      </c:pt>
                      <c:pt idx="2823">
                        <c:v>10.199707029999999</c:v>
                      </c:pt>
                      <c:pt idx="2824">
                        <c:v>10.199707029999999</c:v>
                      </c:pt>
                      <c:pt idx="2825">
                        <c:v>10.199707029999999</c:v>
                      </c:pt>
                      <c:pt idx="2826">
                        <c:v>10.199707029999999</c:v>
                      </c:pt>
                      <c:pt idx="2827">
                        <c:v>10.199707029999999</c:v>
                      </c:pt>
                      <c:pt idx="2828">
                        <c:v>10.199707029999999</c:v>
                      </c:pt>
                      <c:pt idx="2829">
                        <c:v>10.199707029999999</c:v>
                      </c:pt>
                      <c:pt idx="2830">
                        <c:v>10.199707029999999</c:v>
                      </c:pt>
                      <c:pt idx="2831">
                        <c:v>10.199707029999999</c:v>
                      </c:pt>
                      <c:pt idx="2832">
                        <c:v>10.199707029999999</c:v>
                      </c:pt>
                      <c:pt idx="2833">
                        <c:v>10.199707029999999</c:v>
                      </c:pt>
                      <c:pt idx="2834">
                        <c:v>10.199707029999999</c:v>
                      </c:pt>
                      <c:pt idx="2835">
                        <c:v>10.199707029999999</c:v>
                      </c:pt>
                      <c:pt idx="2836">
                        <c:v>10.199707029999999</c:v>
                      </c:pt>
                      <c:pt idx="2837">
                        <c:v>10.199707029999999</c:v>
                      </c:pt>
                      <c:pt idx="2838">
                        <c:v>10.199707029999999</c:v>
                      </c:pt>
                      <c:pt idx="2839">
                        <c:v>10.199707029999999</c:v>
                      </c:pt>
                      <c:pt idx="2840">
                        <c:v>10.199707029999999</c:v>
                      </c:pt>
                      <c:pt idx="2841">
                        <c:v>10.199707029999999</c:v>
                      </c:pt>
                      <c:pt idx="2842">
                        <c:v>10.199707029999999</c:v>
                      </c:pt>
                      <c:pt idx="2843">
                        <c:v>10.199707029999999</c:v>
                      </c:pt>
                      <c:pt idx="2844">
                        <c:v>10.199707029999999</c:v>
                      </c:pt>
                      <c:pt idx="2845">
                        <c:v>10.199707029999999</c:v>
                      </c:pt>
                      <c:pt idx="2846">
                        <c:v>10.199707029999999</c:v>
                      </c:pt>
                      <c:pt idx="2847">
                        <c:v>10.199707029999999</c:v>
                      </c:pt>
                      <c:pt idx="2848">
                        <c:v>10.199707029999999</c:v>
                      </c:pt>
                      <c:pt idx="2849">
                        <c:v>10.199707029999999</c:v>
                      </c:pt>
                      <c:pt idx="2850">
                        <c:v>10.199707029999999</c:v>
                      </c:pt>
                      <c:pt idx="2851">
                        <c:v>10.199707029999999</c:v>
                      </c:pt>
                      <c:pt idx="2852">
                        <c:v>10.199707029999999</c:v>
                      </c:pt>
                      <c:pt idx="2853">
                        <c:v>10.199707029999999</c:v>
                      </c:pt>
                      <c:pt idx="2854">
                        <c:v>10.199707029999999</c:v>
                      </c:pt>
                      <c:pt idx="2855">
                        <c:v>10.199707029999999</c:v>
                      </c:pt>
                      <c:pt idx="2856">
                        <c:v>10.199707029999999</c:v>
                      </c:pt>
                      <c:pt idx="2857">
                        <c:v>10.199707029999999</c:v>
                      </c:pt>
                      <c:pt idx="2858">
                        <c:v>10.199707029999999</c:v>
                      </c:pt>
                      <c:pt idx="2859">
                        <c:v>10.199707029999999</c:v>
                      </c:pt>
                      <c:pt idx="2860">
                        <c:v>10.199707029999999</c:v>
                      </c:pt>
                      <c:pt idx="2861">
                        <c:v>10.199707029999999</c:v>
                      </c:pt>
                      <c:pt idx="2862">
                        <c:v>10.199707029999999</c:v>
                      </c:pt>
                      <c:pt idx="2863">
                        <c:v>10.199707029999999</c:v>
                      </c:pt>
                      <c:pt idx="2864">
                        <c:v>10.199707029999999</c:v>
                      </c:pt>
                      <c:pt idx="2865">
                        <c:v>10.199707029999999</c:v>
                      </c:pt>
                      <c:pt idx="2866">
                        <c:v>10.199707029999999</c:v>
                      </c:pt>
                      <c:pt idx="2867">
                        <c:v>10.199707029999999</c:v>
                      </c:pt>
                      <c:pt idx="2868">
                        <c:v>10.199707029999999</c:v>
                      </c:pt>
                      <c:pt idx="2869">
                        <c:v>10.199707029999999</c:v>
                      </c:pt>
                      <c:pt idx="2870">
                        <c:v>10.199707029999999</c:v>
                      </c:pt>
                      <c:pt idx="2871">
                        <c:v>10.199707029999999</c:v>
                      </c:pt>
                      <c:pt idx="2872">
                        <c:v>10.199707029999999</c:v>
                      </c:pt>
                      <c:pt idx="2873">
                        <c:v>10.199707029999999</c:v>
                      </c:pt>
                      <c:pt idx="2874">
                        <c:v>10.199707029999999</c:v>
                      </c:pt>
                      <c:pt idx="2875">
                        <c:v>10.199707029999999</c:v>
                      </c:pt>
                      <c:pt idx="2876">
                        <c:v>10.199707029999999</c:v>
                      </c:pt>
                      <c:pt idx="2877">
                        <c:v>10.199707029999999</c:v>
                      </c:pt>
                      <c:pt idx="2878">
                        <c:v>10.199707029999999</c:v>
                      </c:pt>
                      <c:pt idx="2879">
                        <c:v>10.199707029999999</c:v>
                      </c:pt>
                      <c:pt idx="2880">
                        <c:v>10.199707029999999</c:v>
                      </c:pt>
                      <c:pt idx="2881">
                        <c:v>10.199707029999999</c:v>
                      </c:pt>
                      <c:pt idx="2882">
                        <c:v>10.09960937</c:v>
                      </c:pt>
                      <c:pt idx="2883">
                        <c:v>10.09960937</c:v>
                      </c:pt>
                      <c:pt idx="2884">
                        <c:v>10.199707029999999</c:v>
                      </c:pt>
                      <c:pt idx="2885">
                        <c:v>10.09960937</c:v>
                      </c:pt>
                      <c:pt idx="2886">
                        <c:v>10.09960937</c:v>
                      </c:pt>
                      <c:pt idx="2887">
                        <c:v>10.09960937</c:v>
                      </c:pt>
                      <c:pt idx="2888">
                        <c:v>10.199707029999999</c:v>
                      </c:pt>
                      <c:pt idx="2889">
                        <c:v>10.09960937</c:v>
                      </c:pt>
                      <c:pt idx="2890">
                        <c:v>10.09960937</c:v>
                      </c:pt>
                      <c:pt idx="2891">
                        <c:v>10.199707029999999</c:v>
                      </c:pt>
                      <c:pt idx="2892">
                        <c:v>10.09960937</c:v>
                      </c:pt>
                      <c:pt idx="2893">
                        <c:v>10.09960937</c:v>
                      </c:pt>
                      <c:pt idx="2894">
                        <c:v>10.199707029999999</c:v>
                      </c:pt>
                      <c:pt idx="2895">
                        <c:v>10.09960937</c:v>
                      </c:pt>
                      <c:pt idx="2896">
                        <c:v>10.09960937</c:v>
                      </c:pt>
                      <c:pt idx="2897">
                        <c:v>10.09960937</c:v>
                      </c:pt>
                      <c:pt idx="2898">
                        <c:v>10.09960937</c:v>
                      </c:pt>
                      <c:pt idx="2899">
                        <c:v>10.09960937</c:v>
                      </c:pt>
                      <c:pt idx="2900">
                        <c:v>10.09960937</c:v>
                      </c:pt>
                      <c:pt idx="2901">
                        <c:v>10.09960937</c:v>
                      </c:pt>
                      <c:pt idx="2902">
                        <c:v>10.09960937</c:v>
                      </c:pt>
                      <c:pt idx="2903">
                        <c:v>10.09960937</c:v>
                      </c:pt>
                      <c:pt idx="2904">
                        <c:v>10.09960937</c:v>
                      </c:pt>
                      <c:pt idx="2905">
                        <c:v>10.09960937</c:v>
                      </c:pt>
                      <c:pt idx="2906">
                        <c:v>10.09960937</c:v>
                      </c:pt>
                      <c:pt idx="2907">
                        <c:v>10.09960937</c:v>
                      </c:pt>
                      <c:pt idx="2908">
                        <c:v>10.09960937</c:v>
                      </c:pt>
                      <c:pt idx="2909">
                        <c:v>10.09960937</c:v>
                      </c:pt>
                      <c:pt idx="2910">
                        <c:v>10.09960937</c:v>
                      </c:pt>
                      <c:pt idx="2911">
                        <c:v>10.09960937</c:v>
                      </c:pt>
                      <c:pt idx="2912">
                        <c:v>10.09960937</c:v>
                      </c:pt>
                      <c:pt idx="2913">
                        <c:v>10.09960937</c:v>
                      </c:pt>
                      <c:pt idx="2914">
                        <c:v>10.09960937</c:v>
                      </c:pt>
                      <c:pt idx="2915">
                        <c:v>10.09960937</c:v>
                      </c:pt>
                      <c:pt idx="2916">
                        <c:v>10.09960937</c:v>
                      </c:pt>
                      <c:pt idx="2917">
                        <c:v>10.09960937</c:v>
                      </c:pt>
                      <c:pt idx="2918">
                        <c:v>10.09960937</c:v>
                      </c:pt>
                      <c:pt idx="2919">
                        <c:v>10.09960937</c:v>
                      </c:pt>
                      <c:pt idx="2920">
                        <c:v>10.09960937</c:v>
                      </c:pt>
                      <c:pt idx="2921">
                        <c:v>10.09960937</c:v>
                      </c:pt>
                      <c:pt idx="2922">
                        <c:v>10.09960937</c:v>
                      </c:pt>
                      <c:pt idx="2923">
                        <c:v>10.09960937</c:v>
                      </c:pt>
                      <c:pt idx="2924">
                        <c:v>10.09960937</c:v>
                      </c:pt>
                      <c:pt idx="2925">
                        <c:v>10.09960937</c:v>
                      </c:pt>
                      <c:pt idx="2926">
                        <c:v>10.09960937</c:v>
                      </c:pt>
                      <c:pt idx="2927">
                        <c:v>10.09960937</c:v>
                      </c:pt>
                      <c:pt idx="2928">
                        <c:v>10.09960937</c:v>
                      </c:pt>
                      <c:pt idx="2929">
                        <c:v>10.09960937</c:v>
                      </c:pt>
                      <c:pt idx="2930">
                        <c:v>10.09960937</c:v>
                      </c:pt>
                      <c:pt idx="2931">
                        <c:v>10.09960937</c:v>
                      </c:pt>
                      <c:pt idx="2932">
                        <c:v>10.09960937</c:v>
                      </c:pt>
                      <c:pt idx="2933">
                        <c:v>10.09960937</c:v>
                      </c:pt>
                      <c:pt idx="2934">
                        <c:v>10.09960937</c:v>
                      </c:pt>
                      <c:pt idx="2935">
                        <c:v>10.09960937</c:v>
                      </c:pt>
                      <c:pt idx="2936">
                        <c:v>10.09960937</c:v>
                      </c:pt>
                      <c:pt idx="2937">
                        <c:v>10.09960937</c:v>
                      </c:pt>
                      <c:pt idx="2938">
                        <c:v>10.09960937</c:v>
                      </c:pt>
                      <c:pt idx="2939">
                        <c:v>10.09960937</c:v>
                      </c:pt>
                      <c:pt idx="2940">
                        <c:v>10.09960937</c:v>
                      </c:pt>
                      <c:pt idx="2941">
                        <c:v>10.09960937</c:v>
                      </c:pt>
                      <c:pt idx="2942">
                        <c:v>10.09960937</c:v>
                      </c:pt>
                      <c:pt idx="2943">
                        <c:v>10.09960937</c:v>
                      </c:pt>
                      <c:pt idx="2944">
                        <c:v>10.09960937</c:v>
                      </c:pt>
                      <c:pt idx="2945">
                        <c:v>10.09960937</c:v>
                      </c:pt>
                      <c:pt idx="2946">
                        <c:v>10.09960937</c:v>
                      </c:pt>
                      <c:pt idx="2947">
                        <c:v>10.09960937</c:v>
                      </c:pt>
                      <c:pt idx="2948">
                        <c:v>10.09960937</c:v>
                      </c:pt>
                      <c:pt idx="2949">
                        <c:v>10.09960937</c:v>
                      </c:pt>
                      <c:pt idx="2950">
                        <c:v>10.09960937</c:v>
                      </c:pt>
                      <c:pt idx="2951">
                        <c:v>10.09960937</c:v>
                      </c:pt>
                      <c:pt idx="2952">
                        <c:v>10.09960937</c:v>
                      </c:pt>
                      <c:pt idx="2953">
                        <c:v>10.09960937</c:v>
                      </c:pt>
                      <c:pt idx="2954">
                        <c:v>10.09960937</c:v>
                      </c:pt>
                      <c:pt idx="2955">
                        <c:v>10.09960937</c:v>
                      </c:pt>
                      <c:pt idx="2956">
                        <c:v>10.09960937</c:v>
                      </c:pt>
                      <c:pt idx="2957">
                        <c:v>10.09960937</c:v>
                      </c:pt>
                      <c:pt idx="2958">
                        <c:v>10.09960937</c:v>
                      </c:pt>
                      <c:pt idx="2959">
                        <c:v>10.09960937</c:v>
                      </c:pt>
                      <c:pt idx="2960">
                        <c:v>10.09960937</c:v>
                      </c:pt>
                      <c:pt idx="2961">
                        <c:v>10.09960937</c:v>
                      </c:pt>
                      <c:pt idx="2962">
                        <c:v>10.09960937</c:v>
                      </c:pt>
                      <c:pt idx="2963">
                        <c:v>10.09960937</c:v>
                      </c:pt>
                      <c:pt idx="2964">
                        <c:v>10.09960937</c:v>
                      </c:pt>
                      <c:pt idx="2965">
                        <c:v>10.09960937</c:v>
                      </c:pt>
                      <c:pt idx="2966">
                        <c:v>10.09960937</c:v>
                      </c:pt>
                      <c:pt idx="2967">
                        <c:v>10.09960937</c:v>
                      </c:pt>
                      <c:pt idx="2968">
                        <c:v>10.09960937</c:v>
                      </c:pt>
                      <c:pt idx="2969">
                        <c:v>10.09960937</c:v>
                      </c:pt>
                      <c:pt idx="2970">
                        <c:v>10.09960937</c:v>
                      </c:pt>
                      <c:pt idx="2971">
                        <c:v>10.09960937</c:v>
                      </c:pt>
                      <c:pt idx="2972">
                        <c:v>10.09960937</c:v>
                      </c:pt>
                      <c:pt idx="2973">
                        <c:v>10.09960937</c:v>
                      </c:pt>
                      <c:pt idx="2974">
                        <c:v>10.09960937</c:v>
                      </c:pt>
                      <c:pt idx="2975">
                        <c:v>10.09960937</c:v>
                      </c:pt>
                      <c:pt idx="2976">
                        <c:v>9.9997558600000005</c:v>
                      </c:pt>
                      <c:pt idx="2977">
                        <c:v>10.09960937</c:v>
                      </c:pt>
                      <c:pt idx="2978">
                        <c:v>9.9997558600000005</c:v>
                      </c:pt>
                      <c:pt idx="2979">
                        <c:v>10.09960937</c:v>
                      </c:pt>
                      <c:pt idx="2980">
                        <c:v>9.9997558600000005</c:v>
                      </c:pt>
                      <c:pt idx="2981">
                        <c:v>10.09960937</c:v>
                      </c:pt>
                      <c:pt idx="2982">
                        <c:v>9.9997558600000005</c:v>
                      </c:pt>
                      <c:pt idx="2983">
                        <c:v>10.09960937</c:v>
                      </c:pt>
                      <c:pt idx="2984">
                        <c:v>9.9997558600000005</c:v>
                      </c:pt>
                      <c:pt idx="2985">
                        <c:v>10.09960937</c:v>
                      </c:pt>
                      <c:pt idx="2986">
                        <c:v>10.09960937</c:v>
                      </c:pt>
                      <c:pt idx="2987">
                        <c:v>9.9997558600000005</c:v>
                      </c:pt>
                      <c:pt idx="2988">
                        <c:v>10.09960937</c:v>
                      </c:pt>
                      <c:pt idx="2989">
                        <c:v>10.09960937</c:v>
                      </c:pt>
                      <c:pt idx="2990">
                        <c:v>9.9997558600000005</c:v>
                      </c:pt>
                      <c:pt idx="2991">
                        <c:v>9.9997558600000005</c:v>
                      </c:pt>
                      <c:pt idx="2992">
                        <c:v>9.9997558600000005</c:v>
                      </c:pt>
                      <c:pt idx="2993">
                        <c:v>9.9997558600000005</c:v>
                      </c:pt>
                      <c:pt idx="2994">
                        <c:v>9.9997558600000005</c:v>
                      </c:pt>
                      <c:pt idx="2995">
                        <c:v>9.9997558600000005</c:v>
                      </c:pt>
                      <c:pt idx="2996">
                        <c:v>9.9997558600000005</c:v>
                      </c:pt>
                      <c:pt idx="2997">
                        <c:v>9.9997558600000005</c:v>
                      </c:pt>
                      <c:pt idx="2998">
                        <c:v>9.9997558600000005</c:v>
                      </c:pt>
                      <c:pt idx="2999">
                        <c:v>9.9997558600000005</c:v>
                      </c:pt>
                      <c:pt idx="3000">
                        <c:v>9.9997558600000005</c:v>
                      </c:pt>
                      <c:pt idx="3001">
                        <c:v>9.9997558600000005</c:v>
                      </c:pt>
                      <c:pt idx="3002">
                        <c:v>9.9997558600000005</c:v>
                      </c:pt>
                      <c:pt idx="3003">
                        <c:v>9.9997558600000005</c:v>
                      </c:pt>
                      <c:pt idx="3004">
                        <c:v>9.9997558600000005</c:v>
                      </c:pt>
                      <c:pt idx="3005">
                        <c:v>9.9997558600000005</c:v>
                      </c:pt>
                      <c:pt idx="3006">
                        <c:v>9.9997558600000005</c:v>
                      </c:pt>
                      <c:pt idx="3007">
                        <c:v>9.9997558600000005</c:v>
                      </c:pt>
                      <c:pt idx="3008">
                        <c:v>9.9997558600000005</c:v>
                      </c:pt>
                      <c:pt idx="3009">
                        <c:v>9.9997558600000005</c:v>
                      </c:pt>
                      <c:pt idx="3010">
                        <c:v>9.9997558600000005</c:v>
                      </c:pt>
                      <c:pt idx="3011">
                        <c:v>9.9997558600000005</c:v>
                      </c:pt>
                      <c:pt idx="3012">
                        <c:v>9.9997558600000005</c:v>
                      </c:pt>
                      <c:pt idx="3013">
                        <c:v>9.9997558600000005</c:v>
                      </c:pt>
                      <c:pt idx="3014">
                        <c:v>9.9997558600000005</c:v>
                      </c:pt>
                      <c:pt idx="3015">
                        <c:v>9.9997558600000005</c:v>
                      </c:pt>
                      <c:pt idx="3016">
                        <c:v>9.9997558600000005</c:v>
                      </c:pt>
                      <c:pt idx="3017">
                        <c:v>9.9997558600000005</c:v>
                      </c:pt>
                      <c:pt idx="3018">
                        <c:v>9.9997558600000005</c:v>
                      </c:pt>
                      <c:pt idx="3019">
                        <c:v>9.9997558600000005</c:v>
                      </c:pt>
                      <c:pt idx="3020">
                        <c:v>9.9997558600000005</c:v>
                      </c:pt>
                      <c:pt idx="3021">
                        <c:v>9.9997558600000005</c:v>
                      </c:pt>
                      <c:pt idx="3022">
                        <c:v>9.9997558600000005</c:v>
                      </c:pt>
                      <c:pt idx="3023">
                        <c:v>9.9997558600000005</c:v>
                      </c:pt>
                      <c:pt idx="3024">
                        <c:v>9.9997558600000005</c:v>
                      </c:pt>
                      <c:pt idx="3025">
                        <c:v>9.9997558600000005</c:v>
                      </c:pt>
                      <c:pt idx="3026">
                        <c:v>9.9997558600000005</c:v>
                      </c:pt>
                      <c:pt idx="3027">
                        <c:v>9.9997558600000005</c:v>
                      </c:pt>
                      <c:pt idx="3028">
                        <c:v>9.9997558600000005</c:v>
                      </c:pt>
                      <c:pt idx="3029">
                        <c:v>9.9997558600000005</c:v>
                      </c:pt>
                      <c:pt idx="3030">
                        <c:v>9.9997558600000005</c:v>
                      </c:pt>
                      <c:pt idx="3031">
                        <c:v>9.9997558600000005</c:v>
                      </c:pt>
                      <c:pt idx="3032">
                        <c:v>9.9997558600000005</c:v>
                      </c:pt>
                      <c:pt idx="3033">
                        <c:v>9.9997558600000005</c:v>
                      </c:pt>
                      <c:pt idx="3034">
                        <c:v>9.9997558600000005</c:v>
                      </c:pt>
                      <c:pt idx="3035">
                        <c:v>9.9997558600000005</c:v>
                      </c:pt>
                      <c:pt idx="3036">
                        <c:v>9.9997558600000005</c:v>
                      </c:pt>
                      <c:pt idx="3037">
                        <c:v>9.9997558600000005</c:v>
                      </c:pt>
                      <c:pt idx="3038">
                        <c:v>9.9997558600000005</c:v>
                      </c:pt>
                      <c:pt idx="3039">
                        <c:v>9.9997558600000005</c:v>
                      </c:pt>
                      <c:pt idx="3040">
                        <c:v>9.9997558600000005</c:v>
                      </c:pt>
                      <c:pt idx="3041">
                        <c:v>9.9997558600000005</c:v>
                      </c:pt>
                      <c:pt idx="3042">
                        <c:v>9.9997558600000005</c:v>
                      </c:pt>
                      <c:pt idx="3043">
                        <c:v>9.9997558600000005</c:v>
                      </c:pt>
                      <c:pt idx="3044">
                        <c:v>9.9997558600000005</c:v>
                      </c:pt>
                      <c:pt idx="3045">
                        <c:v>9.9997558600000005</c:v>
                      </c:pt>
                      <c:pt idx="3046">
                        <c:v>9.9997558600000005</c:v>
                      </c:pt>
                      <c:pt idx="3047">
                        <c:v>9.9997558600000005</c:v>
                      </c:pt>
                      <c:pt idx="3048">
                        <c:v>9.9997558600000005</c:v>
                      </c:pt>
                      <c:pt idx="3049">
                        <c:v>9.9997558600000005</c:v>
                      </c:pt>
                      <c:pt idx="3050">
                        <c:v>9.9997558600000005</c:v>
                      </c:pt>
                      <c:pt idx="3051">
                        <c:v>9.9997558600000005</c:v>
                      </c:pt>
                      <c:pt idx="3052">
                        <c:v>9.9997558600000005</c:v>
                      </c:pt>
                      <c:pt idx="3053">
                        <c:v>9.9997558600000005</c:v>
                      </c:pt>
                      <c:pt idx="3054">
                        <c:v>9.9997558600000005</c:v>
                      </c:pt>
                      <c:pt idx="3055">
                        <c:v>9.9997558600000005</c:v>
                      </c:pt>
                      <c:pt idx="3056">
                        <c:v>9.9997558600000005</c:v>
                      </c:pt>
                      <c:pt idx="3057">
                        <c:v>9.9997558600000005</c:v>
                      </c:pt>
                      <c:pt idx="3058">
                        <c:v>9.9997558600000005</c:v>
                      </c:pt>
                      <c:pt idx="3059">
                        <c:v>9.9997558600000005</c:v>
                      </c:pt>
                      <c:pt idx="3060">
                        <c:v>9.9997558600000005</c:v>
                      </c:pt>
                      <c:pt idx="3061">
                        <c:v>9.9997558600000005</c:v>
                      </c:pt>
                      <c:pt idx="3062">
                        <c:v>9.9997558600000005</c:v>
                      </c:pt>
                      <c:pt idx="3063">
                        <c:v>9.9997558600000005</c:v>
                      </c:pt>
                      <c:pt idx="3064">
                        <c:v>9.9997558600000005</c:v>
                      </c:pt>
                      <c:pt idx="3065">
                        <c:v>9.9997558600000005</c:v>
                      </c:pt>
                      <c:pt idx="3066">
                        <c:v>9.9997558600000005</c:v>
                      </c:pt>
                      <c:pt idx="3067">
                        <c:v>9.9997558600000005</c:v>
                      </c:pt>
                      <c:pt idx="3068">
                        <c:v>9.9997558600000005</c:v>
                      </c:pt>
                      <c:pt idx="3069">
                        <c:v>9.9997558600000005</c:v>
                      </c:pt>
                      <c:pt idx="3070">
                        <c:v>9.9997558600000005</c:v>
                      </c:pt>
                      <c:pt idx="3071">
                        <c:v>9.9997558600000005</c:v>
                      </c:pt>
                      <c:pt idx="3072">
                        <c:v>9.9997558600000005</c:v>
                      </c:pt>
                      <c:pt idx="3073">
                        <c:v>9.9997558600000005</c:v>
                      </c:pt>
                      <c:pt idx="3074">
                        <c:v>9.9997558600000005</c:v>
                      </c:pt>
                      <c:pt idx="3075">
                        <c:v>9.8996582000000011</c:v>
                      </c:pt>
                      <c:pt idx="3076">
                        <c:v>9.9997558600000005</c:v>
                      </c:pt>
                      <c:pt idx="3077">
                        <c:v>9.9997558600000005</c:v>
                      </c:pt>
                      <c:pt idx="3078">
                        <c:v>9.8996582000000011</c:v>
                      </c:pt>
                      <c:pt idx="3079">
                        <c:v>9.8996582000000011</c:v>
                      </c:pt>
                      <c:pt idx="3080">
                        <c:v>9.9997558600000005</c:v>
                      </c:pt>
                      <c:pt idx="3081">
                        <c:v>9.9997558600000005</c:v>
                      </c:pt>
                      <c:pt idx="3082">
                        <c:v>9.8996582000000011</c:v>
                      </c:pt>
                      <c:pt idx="3083">
                        <c:v>9.8996582000000011</c:v>
                      </c:pt>
                      <c:pt idx="3084">
                        <c:v>9.9997558600000005</c:v>
                      </c:pt>
                      <c:pt idx="3085">
                        <c:v>9.8996582000000011</c:v>
                      </c:pt>
                      <c:pt idx="3086">
                        <c:v>9.9997558600000005</c:v>
                      </c:pt>
                      <c:pt idx="3087">
                        <c:v>9.8996582000000011</c:v>
                      </c:pt>
                      <c:pt idx="3088">
                        <c:v>9.8996582000000011</c:v>
                      </c:pt>
                      <c:pt idx="3089">
                        <c:v>9.8996582000000011</c:v>
                      </c:pt>
                      <c:pt idx="3090">
                        <c:v>9.8996582000000011</c:v>
                      </c:pt>
                      <c:pt idx="3091">
                        <c:v>9.8996582000000011</c:v>
                      </c:pt>
                      <c:pt idx="3092">
                        <c:v>9.8996582000000011</c:v>
                      </c:pt>
                      <c:pt idx="3093">
                        <c:v>9.8996582000000011</c:v>
                      </c:pt>
                      <c:pt idx="3094">
                        <c:v>9.8996582000000011</c:v>
                      </c:pt>
                      <c:pt idx="3095">
                        <c:v>9.8996582000000011</c:v>
                      </c:pt>
                      <c:pt idx="3096">
                        <c:v>9.8996582000000011</c:v>
                      </c:pt>
                      <c:pt idx="3097">
                        <c:v>9.8996582000000011</c:v>
                      </c:pt>
                      <c:pt idx="3098">
                        <c:v>9.8996582000000011</c:v>
                      </c:pt>
                      <c:pt idx="3099">
                        <c:v>9.8996582000000011</c:v>
                      </c:pt>
                      <c:pt idx="3100">
                        <c:v>9.8996582000000011</c:v>
                      </c:pt>
                      <c:pt idx="3101">
                        <c:v>9.8996582000000011</c:v>
                      </c:pt>
                      <c:pt idx="3102">
                        <c:v>9.8996582000000011</c:v>
                      </c:pt>
                      <c:pt idx="3103">
                        <c:v>9.8996582000000011</c:v>
                      </c:pt>
                      <c:pt idx="3104">
                        <c:v>9.8996582000000011</c:v>
                      </c:pt>
                      <c:pt idx="3105">
                        <c:v>9.8996582000000011</c:v>
                      </c:pt>
                      <c:pt idx="3106">
                        <c:v>9.8996582000000011</c:v>
                      </c:pt>
                      <c:pt idx="3107">
                        <c:v>9.8996582000000011</c:v>
                      </c:pt>
                      <c:pt idx="3108">
                        <c:v>9.8996582000000011</c:v>
                      </c:pt>
                      <c:pt idx="3109">
                        <c:v>9.8996582000000011</c:v>
                      </c:pt>
                      <c:pt idx="3110">
                        <c:v>9.8996582000000011</c:v>
                      </c:pt>
                      <c:pt idx="3111">
                        <c:v>9.8996582000000011</c:v>
                      </c:pt>
                      <c:pt idx="3112">
                        <c:v>9.8996582000000011</c:v>
                      </c:pt>
                      <c:pt idx="3113">
                        <c:v>9.8996582000000011</c:v>
                      </c:pt>
                      <c:pt idx="3114">
                        <c:v>9.8996582000000011</c:v>
                      </c:pt>
                      <c:pt idx="3115">
                        <c:v>9.8996582000000011</c:v>
                      </c:pt>
                      <c:pt idx="3116">
                        <c:v>9.8996582000000011</c:v>
                      </c:pt>
                      <c:pt idx="3117">
                        <c:v>9.8996582000000011</c:v>
                      </c:pt>
                      <c:pt idx="3118">
                        <c:v>9.8996582000000011</c:v>
                      </c:pt>
                      <c:pt idx="3119">
                        <c:v>9.8996582000000011</c:v>
                      </c:pt>
                      <c:pt idx="3120">
                        <c:v>9.8996582000000011</c:v>
                      </c:pt>
                      <c:pt idx="3121">
                        <c:v>9.8996582000000011</c:v>
                      </c:pt>
                      <c:pt idx="3122">
                        <c:v>9.8996582000000011</c:v>
                      </c:pt>
                      <c:pt idx="3123">
                        <c:v>9.8996582000000011</c:v>
                      </c:pt>
                      <c:pt idx="3124">
                        <c:v>9.8996582000000011</c:v>
                      </c:pt>
                      <c:pt idx="3125">
                        <c:v>9.8996582000000011</c:v>
                      </c:pt>
                      <c:pt idx="3126">
                        <c:v>9.8996582000000011</c:v>
                      </c:pt>
                      <c:pt idx="3127">
                        <c:v>9.8996582000000011</c:v>
                      </c:pt>
                      <c:pt idx="3128">
                        <c:v>9.8996582000000011</c:v>
                      </c:pt>
                      <c:pt idx="3129">
                        <c:v>9.8996582000000011</c:v>
                      </c:pt>
                      <c:pt idx="3130">
                        <c:v>9.8996582000000011</c:v>
                      </c:pt>
                      <c:pt idx="3131">
                        <c:v>9.8996582000000011</c:v>
                      </c:pt>
                      <c:pt idx="3132">
                        <c:v>9.8996582000000011</c:v>
                      </c:pt>
                      <c:pt idx="3133">
                        <c:v>9.8996582000000011</c:v>
                      </c:pt>
                      <c:pt idx="3134">
                        <c:v>9.8996582000000011</c:v>
                      </c:pt>
                      <c:pt idx="3135">
                        <c:v>9.8996582000000011</c:v>
                      </c:pt>
                      <c:pt idx="3136">
                        <c:v>9.8996582000000011</c:v>
                      </c:pt>
                      <c:pt idx="3137">
                        <c:v>9.8996582000000011</c:v>
                      </c:pt>
                      <c:pt idx="3138">
                        <c:v>9.8996582000000011</c:v>
                      </c:pt>
                      <c:pt idx="3139">
                        <c:v>9.8996582000000011</c:v>
                      </c:pt>
                      <c:pt idx="3140">
                        <c:v>9.8996582000000011</c:v>
                      </c:pt>
                      <c:pt idx="3141">
                        <c:v>9.8996582000000011</c:v>
                      </c:pt>
                      <c:pt idx="3142">
                        <c:v>9.8996582000000011</c:v>
                      </c:pt>
                      <c:pt idx="3143">
                        <c:v>9.8996582000000011</c:v>
                      </c:pt>
                      <c:pt idx="3144">
                        <c:v>9.8996582000000011</c:v>
                      </c:pt>
                      <c:pt idx="3145">
                        <c:v>9.8996582000000011</c:v>
                      </c:pt>
                      <c:pt idx="3146">
                        <c:v>9.8996582000000011</c:v>
                      </c:pt>
                      <c:pt idx="3147">
                        <c:v>9.8996582000000011</c:v>
                      </c:pt>
                      <c:pt idx="3148">
                        <c:v>9.8996582000000011</c:v>
                      </c:pt>
                      <c:pt idx="3149">
                        <c:v>9.8996582000000011</c:v>
                      </c:pt>
                      <c:pt idx="3150">
                        <c:v>9.8996582000000011</c:v>
                      </c:pt>
                      <c:pt idx="3151">
                        <c:v>9.8996582000000011</c:v>
                      </c:pt>
                      <c:pt idx="3152">
                        <c:v>9.8996582000000011</c:v>
                      </c:pt>
                      <c:pt idx="3153">
                        <c:v>9.8996582000000011</c:v>
                      </c:pt>
                      <c:pt idx="3154">
                        <c:v>9.8996582000000011</c:v>
                      </c:pt>
                      <c:pt idx="3155">
                        <c:v>9.8996582000000011</c:v>
                      </c:pt>
                      <c:pt idx="3156">
                        <c:v>9.8996582000000011</c:v>
                      </c:pt>
                      <c:pt idx="3157">
                        <c:v>9.8996582000000011</c:v>
                      </c:pt>
                      <c:pt idx="3158">
                        <c:v>9.8996582000000011</c:v>
                      </c:pt>
                      <c:pt idx="3159">
                        <c:v>9.8996582000000011</c:v>
                      </c:pt>
                      <c:pt idx="3160">
                        <c:v>9.8996582000000011</c:v>
                      </c:pt>
                      <c:pt idx="3161">
                        <c:v>9.8996582000000011</c:v>
                      </c:pt>
                      <c:pt idx="3162">
                        <c:v>9.8996582000000011</c:v>
                      </c:pt>
                      <c:pt idx="3163">
                        <c:v>9.8996582000000011</c:v>
                      </c:pt>
                      <c:pt idx="3164">
                        <c:v>9.8996582000000011</c:v>
                      </c:pt>
                      <c:pt idx="3165">
                        <c:v>9.8996582000000011</c:v>
                      </c:pt>
                      <c:pt idx="3166">
                        <c:v>9.8996582000000011</c:v>
                      </c:pt>
                      <c:pt idx="3167">
                        <c:v>9.8996582000000011</c:v>
                      </c:pt>
                      <c:pt idx="3168">
                        <c:v>9.8996582000000011</c:v>
                      </c:pt>
                      <c:pt idx="3169">
                        <c:v>9.8996582000000011</c:v>
                      </c:pt>
                      <c:pt idx="3170">
                        <c:v>9.8996582000000011</c:v>
                      </c:pt>
                      <c:pt idx="3171">
                        <c:v>9.8996582000000011</c:v>
                      </c:pt>
                      <c:pt idx="3172">
                        <c:v>9.8996582000000011</c:v>
                      </c:pt>
                      <c:pt idx="3173">
                        <c:v>9.8996582000000011</c:v>
                      </c:pt>
                      <c:pt idx="3174">
                        <c:v>9.8996582000000011</c:v>
                      </c:pt>
                      <c:pt idx="3175">
                        <c:v>9.8996582000000011</c:v>
                      </c:pt>
                      <c:pt idx="3176">
                        <c:v>9.8996582000000011</c:v>
                      </c:pt>
                      <c:pt idx="3177">
                        <c:v>9.8996582000000011</c:v>
                      </c:pt>
                      <c:pt idx="3178">
                        <c:v>9.8996582000000011</c:v>
                      </c:pt>
                      <c:pt idx="3179">
                        <c:v>9.8996582000000011</c:v>
                      </c:pt>
                      <c:pt idx="3180">
                        <c:v>9.7998046800000012</c:v>
                      </c:pt>
                      <c:pt idx="3181">
                        <c:v>9.8996582000000011</c:v>
                      </c:pt>
                      <c:pt idx="3182">
                        <c:v>9.8996582000000011</c:v>
                      </c:pt>
                      <c:pt idx="3183">
                        <c:v>9.8996582000000011</c:v>
                      </c:pt>
                      <c:pt idx="3184">
                        <c:v>9.8996582000000011</c:v>
                      </c:pt>
                      <c:pt idx="3185">
                        <c:v>9.8996582000000011</c:v>
                      </c:pt>
                      <c:pt idx="3186">
                        <c:v>9.8996582000000011</c:v>
                      </c:pt>
                      <c:pt idx="3187">
                        <c:v>9.8996582000000011</c:v>
                      </c:pt>
                      <c:pt idx="3188">
                        <c:v>9.8996582000000011</c:v>
                      </c:pt>
                      <c:pt idx="3189">
                        <c:v>9.8996582000000011</c:v>
                      </c:pt>
                      <c:pt idx="3190">
                        <c:v>9.8996582000000011</c:v>
                      </c:pt>
                      <c:pt idx="3191">
                        <c:v>9.7998046800000012</c:v>
                      </c:pt>
                      <c:pt idx="3192">
                        <c:v>9.7998046800000012</c:v>
                      </c:pt>
                      <c:pt idx="3193">
                        <c:v>9.7998046800000012</c:v>
                      </c:pt>
                      <c:pt idx="3194">
                        <c:v>9.7998046800000012</c:v>
                      </c:pt>
                      <c:pt idx="3195">
                        <c:v>9.7998046800000012</c:v>
                      </c:pt>
                      <c:pt idx="3196">
                        <c:v>9.8996582000000011</c:v>
                      </c:pt>
                      <c:pt idx="3197">
                        <c:v>9.8996582000000011</c:v>
                      </c:pt>
                      <c:pt idx="3198">
                        <c:v>9.7998046800000012</c:v>
                      </c:pt>
                      <c:pt idx="3199">
                        <c:v>9.7998046800000012</c:v>
                      </c:pt>
                      <c:pt idx="3200">
                        <c:v>9.7998046800000012</c:v>
                      </c:pt>
                      <c:pt idx="3201">
                        <c:v>9.7998046800000012</c:v>
                      </c:pt>
                      <c:pt idx="3202">
                        <c:v>9.7998046800000012</c:v>
                      </c:pt>
                      <c:pt idx="3203">
                        <c:v>9.7998046800000012</c:v>
                      </c:pt>
                      <c:pt idx="3204">
                        <c:v>9.7998046800000012</c:v>
                      </c:pt>
                      <c:pt idx="3205">
                        <c:v>9.7998046800000012</c:v>
                      </c:pt>
                      <c:pt idx="3206">
                        <c:v>9.7998046800000012</c:v>
                      </c:pt>
                      <c:pt idx="3207">
                        <c:v>9.7998046800000012</c:v>
                      </c:pt>
                      <c:pt idx="3208">
                        <c:v>9.7998046800000012</c:v>
                      </c:pt>
                      <c:pt idx="3209">
                        <c:v>9.7998046800000012</c:v>
                      </c:pt>
                      <c:pt idx="3210">
                        <c:v>9.7998046800000012</c:v>
                      </c:pt>
                      <c:pt idx="3211">
                        <c:v>9.7998046800000012</c:v>
                      </c:pt>
                      <c:pt idx="3212">
                        <c:v>9.7998046800000012</c:v>
                      </c:pt>
                      <c:pt idx="3213">
                        <c:v>9.7998046800000012</c:v>
                      </c:pt>
                      <c:pt idx="3214">
                        <c:v>9.7998046800000012</c:v>
                      </c:pt>
                      <c:pt idx="3215">
                        <c:v>9.7998046800000012</c:v>
                      </c:pt>
                      <c:pt idx="3216">
                        <c:v>9.7998046800000012</c:v>
                      </c:pt>
                      <c:pt idx="3217">
                        <c:v>9.7998046800000012</c:v>
                      </c:pt>
                      <c:pt idx="3218">
                        <c:v>9.7998046800000012</c:v>
                      </c:pt>
                      <c:pt idx="3219">
                        <c:v>9.7998046800000012</c:v>
                      </c:pt>
                      <c:pt idx="3220">
                        <c:v>9.7998046800000012</c:v>
                      </c:pt>
                      <c:pt idx="3221">
                        <c:v>9.7998046800000012</c:v>
                      </c:pt>
                      <c:pt idx="3222">
                        <c:v>9.7998046800000012</c:v>
                      </c:pt>
                      <c:pt idx="3223">
                        <c:v>9.7998046800000012</c:v>
                      </c:pt>
                      <c:pt idx="3224">
                        <c:v>9.7998046800000012</c:v>
                      </c:pt>
                      <c:pt idx="3225">
                        <c:v>9.7998046800000012</c:v>
                      </c:pt>
                      <c:pt idx="3226">
                        <c:v>9.7998046800000012</c:v>
                      </c:pt>
                      <c:pt idx="3227">
                        <c:v>9.7998046800000012</c:v>
                      </c:pt>
                      <c:pt idx="3228">
                        <c:v>9.7998046800000012</c:v>
                      </c:pt>
                      <c:pt idx="3229">
                        <c:v>9.7998046800000012</c:v>
                      </c:pt>
                      <c:pt idx="3230">
                        <c:v>9.7998046800000012</c:v>
                      </c:pt>
                      <c:pt idx="3231">
                        <c:v>9.7998046800000012</c:v>
                      </c:pt>
                      <c:pt idx="3232">
                        <c:v>9.7998046800000012</c:v>
                      </c:pt>
                      <c:pt idx="3233">
                        <c:v>9.7998046800000012</c:v>
                      </c:pt>
                      <c:pt idx="3234">
                        <c:v>9.7998046800000012</c:v>
                      </c:pt>
                      <c:pt idx="3235">
                        <c:v>9.7998046800000012</c:v>
                      </c:pt>
                      <c:pt idx="3236">
                        <c:v>9.7998046800000012</c:v>
                      </c:pt>
                      <c:pt idx="3237">
                        <c:v>9.7998046800000012</c:v>
                      </c:pt>
                      <c:pt idx="3238">
                        <c:v>9.7998046800000012</c:v>
                      </c:pt>
                      <c:pt idx="3239">
                        <c:v>9.7998046800000012</c:v>
                      </c:pt>
                      <c:pt idx="3240">
                        <c:v>9.7998046800000012</c:v>
                      </c:pt>
                      <c:pt idx="3241">
                        <c:v>9.7998046800000012</c:v>
                      </c:pt>
                      <c:pt idx="3242">
                        <c:v>9.7998046800000012</c:v>
                      </c:pt>
                      <c:pt idx="3243">
                        <c:v>9.7998046800000012</c:v>
                      </c:pt>
                      <c:pt idx="3244">
                        <c:v>9.7998046800000012</c:v>
                      </c:pt>
                      <c:pt idx="3245">
                        <c:v>9.7998046800000012</c:v>
                      </c:pt>
                      <c:pt idx="3246">
                        <c:v>9.7998046800000012</c:v>
                      </c:pt>
                      <c:pt idx="3247">
                        <c:v>9.7998046800000012</c:v>
                      </c:pt>
                      <c:pt idx="3248">
                        <c:v>9.7998046800000012</c:v>
                      </c:pt>
                      <c:pt idx="3249">
                        <c:v>9.7998046800000012</c:v>
                      </c:pt>
                      <c:pt idx="3250">
                        <c:v>9.7998046800000012</c:v>
                      </c:pt>
                      <c:pt idx="3251">
                        <c:v>9.7998046800000012</c:v>
                      </c:pt>
                      <c:pt idx="3252">
                        <c:v>9.7998046800000012</c:v>
                      </c:pt>
                      <c:pt idx="3253">
                        <c:v>9.7998046800000012</c:v>
                      </c:pt>
                      <c:pt idx="3254">
                        <c:v>9.7998046800000012</c:v>
                      </c:pt>
                      <c:pt idx="3255">
                        <c:v>9.7998046800000012</c:v>
                      </c:pt>
                      <c:pt idx="3256">
                        <c:v>9.7998046800000012</c:v>
                      </c:pt>
                      <c:pt idx="3257">
                        <c:v>9.7998046800000012</c:v>
                      </c:pt>
                      <c:pt idx="3258">
                        <c:v>9.7998046800000012</c:v>
                      </c:pt>
                      <c:pt idx="3259">
                        <c:v>9.7998046800000012</c:v>
                      </c:pt>
                      <c:pt idx="3260">
                        <c:v>9.7998046800000012</c:v>
                      </c:pt>
                      <c:pt idx="3261">
                        <c:v>9.7998046800000012</c:v>
                      </c:pt>
                      <c:pt idx="3262">
                        <c:v>9.7998046800000012</c:v>
                      </c:pt>
                      <c:pt idx="3263">
                        <c:v>9.7998046800000012</c:v>
                      </c:pt>
                      <c:pt idx="3264">
                        <c:v>9.7998046800000012</c:v>
                      </c:pt>
                      <c:pt idx="3265">
                        <c:v>9.7998046800000012</c:v>
                      </c:pt>
                      <c:pt idx="3266">
                        <c:v>9.7998046800000012</c:v>
                      </c:pt>
                      <c:pt idx="3267">
                        <c:v>9.7998046800000012</c:v>
                      </c:pt>
                      <c:pt idx="3268">
                        <c:v>9.7998046800000012</c:v>
                      </c:pt>
                      <c:pt idx="3269">
                        <c:v>9.7998046800000012</c:v>
                      </c:pt>
                      <c:pt idx="3270">
                        <c:v>9.7998046800000012</c:v>
                      </c:pt>
                      <c:pt idx="3271">
                        <c:v>9.7998046800000012</c:v>
                      </c:pt>
                      <c:pt idx="3272">
                        <c:v>9.7998046800000012</c:v>
                      </c:pt>
                      <c:pt idx="3273">
                        <c:v>9.7998046800000012</c:v>
                      </c:pt>
                      <c:pt idx="3274">
                        <c:v>9.7998046800000012</c:v>
                      </c:pt>
                      <c:pt idx="3275">
                        <c:v>9.7998046800000012</c:v>
                      </c:pt>
                      <c:pt idx="3276">
                        <c:v>9.7998046800000012</c:v>
                      </c:pt>
                      <c:pt idx="3277">
                        <c:v>9.7998046800000012</c:v>
                      </c:pt>
                      <c:pt idx="3278">
                        <c:v>9.7998046800000012</c:v>
                      </c:pt>
                      <c:pt idx="3279">
                        <c:v>9.7998046800000012</c:v>
                      </c:pt>
                      <c:pt idx="3280">
                        <c:v>9.7998046800000012</c:v>
                      </c:pt>
                      <c:pt idx="3281">
                        <c:v>9.7998046800000012</c:v>
                      </c:pt>
                      <c:pt idx="3282">
                        <c:v>9.7998046800000012</c:v>
                      </c:pt>
                      <c:pt idx="3283">
                        <c:v>9.7998046800000012</c:v>
                      </c:pt>
                      <c:pt idx="3284">
                        <c:v>9.7998046800000012</c:v>
                      </c:pt>
                      <c:pt idx="3285">
                        <c:v>9.7998046800000012</c:v>
                      </c:pt>
                      <c:pt idx="3286">
                        <c:v>9.7998046800000012</c:v>
                      </c:pt>
                      <c:pt idx="3287">
                        <c:v>9.7998046800000012</c:v>
                      </c:pt>
                      <c:pt idx="3288">
                        <c:v>9.7998046800000012</c:v>
                      </c:pt>
                      <c:pt idx="3289">
                        <c:v>9.7998046800000012</c:v>
                      </c:pt>
                      <c:pt idx="3290">
                        <c:v>9.7998046800000012</c:v>
                      </c:pt>
                      <c:pt idx="3291">
                        <c:v>9.7998046800000012</c:v>
                      </c:pt>
                      <c:pt idx="3292">
                        <c:v>9.7998046800000012</c:v>
                      </c:pt>
                      <c:pt idx="3293">
                        <c:v>9.699707029999999</c:v>
                      </c:pt>
                      <c:pt idx="3294">
                        <c:v>9.7998046800000012</c:v>
                      </c:pt>
                      <c:pt idx="3295">
                        <c:v>9.699707029999999</c:v>
                      </c:pt>
                      <c:pt idx="3296">
                        <c:v>9.7998046800000012</c:v>
                      </c:pt>
                      <c:pt idx="3297">
                        <c:v>9.7998046800000012</c:v>
                      </c:pt>
                      <c:pt idx="3298">
                        <c:v>9.7998046800000012</c:v>
                      </c:pt>
                      <c:pt idx="3299">
                        <c:v>9.7998046800000012</c:v>
                      </c:pt>
                      <c:pt idx="3300">
                        <c:v>9.7998046800000012</c:v>
                      </c:pt>
                      <c:pt idx="3301">
                        <c:v>9.7998046800000012</c:v>
                      </c:pt>
                      <c:pt idx="3302">
                        <c:v>9.699707029999999</c:v>
                      </c:pt>
                      <c:pt idx="3303">
                        <c:v>9.699707029999999</c:v>
                      </c:pt>
                      <c:pt idx="3304">
                        <c:v>9.699707029999999</c:v>
                      </c:pt>
                      <c:pt idx="3305">
                        <c:v>9.7998046800000012</c:v>
                      </c:pt>
                      <c:pt idx="3306">
                        <c:v>9.699707029999999</c:v>
                      </c:pt>
                      <c:pt idx="3307">
                        <c:v>9.7998046800000012</c:v>
                      </c:pt>
                      <c:pt idx="3308">
                        <c:v>9.7998046800000012</c:v>
                      </c:pt>
                      <c:pt idx="3309">
                        <c:v>9.699707029999999</c:v>
                      </c:pt>
                      <c:pt idx="3310">
                        <c:v>9.699707029999999</c:v>
                      </c:pt>
                      <c:pt idx="3311">
                        <c:v>9.699707029999999</c:v>
                      </c:pt>
                      <c:pt idx="3312">
                        <c:v>9.699707029999999</c:v>
                      </c:pt>
                      <c:pt idx="3313">
                        <c:v>9.699707029999999</c:v>
                      </c:pt>
                      <c:pt idx="3314">
                        <c:v>9.699707029999999</c:v>
                      </c:pt>
                      <c:pt idx="3315">
                        <c:v>9.699707029999999</c:v>
                      </c:pt>
                      <c:pt idx="3316">
                        <c:v>9.699707029999999</c:v>
                      </c:pt>
                      <c:pt idx="3317">
                        <c:v>9.699707029999999</c:v>
                      </c:pt>
                      <c:pt idx="3318">
                        <c:v>9.699707029999999</c:v>
                      </c:pt>
                      <c:pt idx="3319">
                        <c:v>9.699707029999999</c:v>
                      </c:pt>
                      <c:pt idx="3320">
                        <c:v>9.699707029999999</c:v>
                      </c:pt>
                      <c:pt idx="3321">
                        <c:v>9.699707029999999</c:v>
                      </c:pt>
                      <c:pt idx="3322">
                        <c:v>9.699707029999999</c:v>
                      </c:pt>
                      <c:pt idx="3323">
                        <c:v>9.699707029999999</c:v>
                      </c:pt>
                      <c:pt idx="3324">
                        <c:v>9.699707029999999</c:v>
                      </c:pt>
                      <c:pt idx="3325">
                        <c:v>9.699707029999999</c:v>
                      </c:pt>
                      <c:pt idx="3326">
                        <c:v>9.699707029999999</c:v>
                      </c:pt>
                      <c:pt idx="3327">
                        <c:v>9.699707029999999</c:v>
                      </c:pt>
                      <c:pt idx="3328">
                        <c:v>9.699707029999999</c:v>
                      </c:pt>
                      <c:pt idx="3329">
                        <c:v>9.699707029999999</c:v>
                      </c:pt>
                      <c:pt idx="3330">
                        <c:v>9.699707029999999</c:v>
                      </c:pt>
                      <c:pt idx="3331">
                        <c:v>9.699707029999999</c:v>
                      </c:pt>
                      <c:pt idx="3332">
                        <c:v>9.699707029999999</c:v>
                      </c:pt>
                      <c:pt idx="3333">
                        <c:v>9.699707029999999</c:v>
                      </c:pt>
                      <c:pt idx="3334">
                        <c:v>9.699707029999999</c:v>
                      </c:pt>
                      <c:pt idx="3335">
                        <c:v>9.699707029999999</c:v>
                      </c:pt>
                      <c:pt idx="3336">
                        <c:v>9.699707029999999</c:v>
                      </c:pt>
                      <c:pt idx="3337">
                        <c:v>9.699707029999999</c:v>
                      </c:pt>
                      <c:pt idx="3338">
                        <c:v>9.699707029999999</c:v>
                      </c:pt>
                      <c:pt idx="3339">
                        <c:v>9.699707029999999</c:v>
                      </c:pt>
                      <c:pt idx="3340">
                        <c:v>9.699707029999999</c:v>
                      </c:pt>
                      <c:pt idx="3341">
                        <c:v>9.699707029999999</c:v>
                      </c:pt>
                      <c:pt idx="3342">
                        <c:v>9.699707029999999</c:v>
                      </c:pt>
                      <c:pt idx="3343">
                        <c:v>9.699707029999999</c:v>
                      </c:pt>
                      <c:pt idx="3344">
                        <c:v>9.699707029999999</c:v>
                      </c:pt>
                      <c:pt idx="3345">
                        <c:v>9.699707029999999</c:v>
                      </c:pt>
                      <c:pt idx="3346">
                        <c:v>9.699707029999999</c:v>
                      </c:pt>
                      <c:pt idx="3347">
                        <c:v>9.699707029999999</c:v>
                      </c:pt>
                      <c:pt idx="3348">
                        <c:v>9.699707029999999</c:v>
                      </c:pt>
                      <c:pt idx="3349">
                        <c:v>9.699707029999999</c:v>
                      </c:pt>
                      <c:pt idx="3350">
                        <c:v>9.699707029999999</c:v>
                      </c:pt>
                      <c:pt idx="3351">
                        <c:v>9.699707029999999</c:v>
                      </c:pt>
                      <c:pt idx="3352">
                        <c:v>9.699707029999999</c:v>
                      </c:pt>
                      <c:pt idx="3353">
                        <c:v>9.699707029999999</c:v>
                      </c:pt>
                      <c:pt idx="3354">
                        <c:v>9.699707029999999</c:v>
                      </c:pt>
                      <c:pt idx="3355">
                        <c:v>9.699707029999999</c:v>
                      </c:pt>
                      <c:pt idx="3356">
                        <c:v>9.699707029999999</c:v>
                      </c:pt>
                      <c:pt idx="3357">
                        <c:v>9.699707029999999</c:v>
                      </c:pt>
                      <c:pt idx="3358">
                        <c:v>9.699707029999999</c:v>
                      </c:pt>
                      <c:pt idx="3359">
                        <c:v>9.699707029999999</c:v>
                      </c:pt>
                      <c:pt idx="3360">
                        <c:v>9.699707029999999</c:v>
                      </c:pt>
                      <c:pt idx="3361">
                        <c:v>9.699707029999999</c:v>
                      </c:pt>
                      <c:pt idx="3362">
                        <c:v>9.699707029999999</c:v>
                      </c:pt>
                      <c:pt idx="3363">
                        <c:v>9.699707029999999</c:v>
                      </c:pt>
                      <c:pt idx="3364">
                        <c:v>9.699707029999999</c:v>
                      </c:pt>
                      <c:pt idx="3365">
                        <c:v>9.699707029999999</c:v>
                      </c:pt>
                      <c:pt idx="3366">
                        <c:v>9.699707029999999</c:v>
                      </c:pt>
                      <c:pt idx="3367">
                        <c:v>9.699707029999999</c:v>
                      </c:pt>
                      <c:pt idx="3368">
                        <c:v>9.699707029999999</c:v>
                      </c:pt>
                      <c:pt idx="3369">
                        <c:v>9.699707029999999</c:v>
                      </c:pt>
                      <c:pt idx="3370">
                        <c:v>9.699707029999999</c:v>
                      </c:pt>
                      <c:pt idx="3371">
                        <c:v>9.699707029999999</c:v>
                      </c:pt>
                      <c:pt idx="3372">
                        <c:v>9.699707029999999</c:v>
                      </c:pt>
                      <c:pt idx="3373">
                        <c:v>9.699707029999999</c:v>
                      </c:pt>
                      <c:pt idx="3374">
                        <c:v>9.699707029999999</c:v>
                      </c:pt>
                      <c:pt idx="3375">
                        <c:v>9.699707029999999</c:v>
                      </c:pt>
                      <c:pt idx="3376">
                        <c:v>9.699707029999999</c:v>
                      </c:pt>
                      <c:pt idx="3377">
                        <c:v>9.699707029999999</c:v>
                      </c:pt>
                      <c:pt idx="3378">
                        <c:v>9.699707029999999</c:v>
                      </c:pt>
                      <c:pt idx="3379">
                        <c:v>9.699707029999999</c:v>
                      </c:pt>
                      <c:pt idx="3380">
                        <c:v>9.699707029999999</c:v>
                      </c:pt>
                      <c:pt idx="3381">
                        <c:v>9.699707029999999</c:v>
                      </c:pt>
                      <c:pt idx="3382">
                        <c:v>9.699707029999999</c:v>
                      </c:pt>
                      <c:pt idx="3383">
                        <c:v>9.699707029999999</c:v>
                      </c:pt>
                      <c:pt idx="3384">
                        <c:v>9.699707029999999</c:v>
                      </c:pt>
                      <c:pt idx="3385">
                        <c:v>9.699707029999999</c:v>
                      </c:pt>
                      <c:pt idx="3386">
                        <c:v>9.699707029999999</c:v>
                      </c:pt>
                      <c:pt idx="3387">
                        <c:v>9.699707029999999</c:v>
                      </c:pt>
                      <c:pt idx="3388">
                        <c:v>9.699707029999999</c:v>
                      </c:pt>
                      <c:pt idx="3389">
                        <c:v>9.699707029999999</c:v>
                      </c:pt>
                      <c:pt idx="3390">
                        <c:v>9.699707029999999</c:v>
                      </c:pt>
                      <c:pt idx="3391">
                        <c:v>9.699707029999999</c:v>
                      </c:pt>
                      <c:pt idx="3392">
                        <c:v>9.699707029999999</c:v>
                      </c:pt>
                      <c:pt idx="3393">
                        <c:v>9.699707029999999</c:v>
                      </c:pt>
                      <c:pt idx="3394">
                        <c:v>9.699707029999999</c:v>
                      </c:pt>
                      <c:pt idx="3395">
                        <c:v>9.699707029999999</c:v>
                      </c:pt>
                      <c:pt idx="3396">
                        <c:v>9.699707029999999</c:v>
                      </c:pt>
                      <c:pt idx="3397">
                        <c:v>9.699707029999999</c:v>
                      </c:pt>
                      <c:pt idx="3398">
                        <c:v>9.699707029999999</c:v>
                      </c:pt>
                      <c:pt idx="3399">
                        <c:v>9.699707029999999</c:v>
                      </c:pt>
                      <c:pt idx="3400">
                        <c:v>9.699707029999999</c:v>
                      </c:pt>
                      <c:pt idx="3401">
                        <c:v>9.699707029999999</c:v>
                      </c:pt>
                      <c:pt idx="3402">
                        <c:v>9.699707029999999</c:v>
                      </c:pt>
                      <c:pt idx="3403">
                        <c:v>9.699707029999999</c:v>
                      </c:pt>
                      <c:pt idx="3404">
                        <c:v>9.5998535099999991</c:v>
                      </c:pt>
                      <c:pt idx="3405">
                        <c:v>9.699707029999999</c:v>
                      </c:pt>
                      <c:pt idx="3406">
                        <c:v>9.699707029999999</c:v>
                      </c:pt>
                      <c:pt idx="3407">
                        <c:v>9.699707029999999</c:v>
                      </c:pt>
                      <c:pt idx="3408">
                        <c:v>9.699707029999999</c:v>
                      </c:pt>
                      <c:pt idx="3409">
                        <c:v>9.699707029999999</c:v>
                      </c:pt>
                      <c:pt idx="3410">
                        <c:v>9.699707029999999</c:v>
                      </c:pt>
                      <c:pt idx="3411">
                        <c:v>9.5998535099999991</c:v>
                      </c:pt>
                      <c:pt idx="3412">
                        <c:v>9.699707029999999</c:v>
                      </c:pt>
                      <c:pt idx="3413">
                        <c:v>9.699707029999999</c:v>
                      </c:pt>
                      <c:pt idx="3414">
                        <c:v>9.5998535099999991</c:v>
                      </c:pt>
                      <c:pt idx="3415">
                        <c:v>9.5998535099999991</c:v>
                      </c:pt>
                      <c:pt idx="3416">
                        <c:v>9.699707029999999</c:v>
                      </c:pt>
                      <c:pt idx="3417">
                        <c:v>9.5998535099999991</c:v>
                      </c:pt>
                      <c:pt idx="3418">
                        <c:v>9.5998535099999991</c:v>
                      </c:pt>
                      <c:pt idx="3419">
                        <c:v>9.5998535099999991</c:v>
                      </c:pt>
                      <c:pt idx="3420">
                        <c:v>9.699707029999999</c:v>
                      </c:pt>
                      <c:pt idx="3421">
                        <c:v>9.5998535099999991</c:v>
                      </c:pt>
                      <c:pt idx="3422">
                        <c:v>9.699707029999999</c:v>
                      </c:pt>
                      <c:pt idx="3423">
                        <c:v>9.699707029999999</c:v>
                      </c:pt>
                      <c:pt idx="3424">
                        <c:v>9.5998535099999991</c:v>
                      </c:pt>
                      <c:pt idx="3425">
                        <c:v>9.5998535099999991</c:v>
                      </c:pt>
                      <c:pt idx="3426">
                        <c:v>9.5998535099999991</c:v>
                      </c:pt>
                      <c:pt idx="3427">
                        <c:v>9.5998535099999991</c:v>
                      </c:pt>
                      <c:pt idx="3428">
                        <c:v>9.5998535099999991</c:v>
                      </c:pt>
                      <c:pt idx="3429">
                        <c:v>9.699707029999999</c:v>
                      </c:pt>
                      <c:pt idx="3430">
                        <c:v>9.699707029999999</c:v>
                      </c:pt>
                      <c:pt idx="3431">
                        <c:v>9.5998535099999991</c:v>
                      </c:pt>
                      <c:pt idx="3432">
                        <c:v>9.5998535099999991</c:v>
                      </c:pt>
                      <c:pt idx="3433">
                        <c:v>9.5998535099999991</c:v>
                      </c:pt>
                      <c:pt idx="3434">
                        <c:v>9.5998535099999991</c:v>
                      </c:pt>
                      <c:pt idx="3435">
                        <c:v>9.5998535099999991</c:v>
                      </c:pt>
                      <c:pt idx="3436">
                        <c:v>9.5998535099999991</c:v>
                      </c:pt>
                      <c:pt idx="3437">
                        <c:v>9.5998535099999991</c:v>
                      </c:pt>
                      <c:pt idx="3438">
                        <c:v>9.5998535099999991</c:v>
                      </c:pt>
                      <c:pt idx="3439">
                        <c:v>9.5998535099999991</c:v>
                      </c:pt>
                      <c:pt idx="3440">
                        <c:v>9.5998535099999991</c:v>
                      </c:pt>
                      <c:pt idx="3441">
                        <c:v>9.5998535099999991</c:v>
                      </c:pt>
                      <c:pt idx="3442">
                        <c:v>9.5998535099999991</c:v>
                      </c:pt>
                      <c:pt idx="3443">
                        <c:v>9.5998535099999991</c:v>
                      </c:pt>
                      <c:pt idx="3444">
                        <c:v>9.5998535099999991</c:v>
                      </c:pt>
                      <c:pt idx="3445">
                        <c:v>9.5998535099999991</c:v>
                      </c:pt>
                      <c:pt idx="3446">
                        <c:v>9.5998535099999991</c:v>
                      </c:pt>
                      <c:pt idx="3447">
                        <c:v>9.5998535099999991</c:v>
                      </c:pt>
                      <c:pt idx="3448">
                        <c:v>9.5998535099999991</c:v>
                      </c:pt>
                      <c:pt idx="3449">
                        <c:v>9.5998535099999991</c:v>
                      </c:pt>
                      <c:pt idx="3450">
                        <c:v>9.5998535099999991</c:v>
                      </c:pt>
                      <c:pt idx="3451">
                        <c:v>9.5998535099999991</c:v>
                      </c:pt>
                      <c:pt idx="3452">
                        <c:v>9.5998535099999991</c:v>
                      </c:pt>
                      <c:pt idx="3453">
                        <c:v>9.5998535099999991</c:v>
                      </c:pt>
                      <c:pt idx="3454">
                        <c:v>9.5998535099999991</c:v>
                      </c:pt>
                      <c:pt idx="3455">
                        <c:v>9.5998535099999991</c:v>
                      </c:pt>
                      <c:pt idx="3456">
                        <c:v>9.5998535099999991</c:v>
                      </c:pt>
                      <c:pt idx="3457">
                        <c:v>9.5998535099999991</c:v>
                      </c:pt>
                      <c:pt idx="3458">
                        <c:v>9.5998535099999991</c:v>
                      </c:pt>
                      <c:pt idx="3459">
                        <c:v>9.5998535099999991</c:v>
                      </c:pt>
                      <c:pt idx="3460">
                        <c:v>9.5998535099999991</c:v>
                      </c:pt>
                      <c:pt idx="3461">
                        <c:v>9.5998535099999991</c:v>
                      </c:pt>
                      <c:pt idx="3462">
                        <c:v>9.5998535099999991</c:v>
                      </c:pt>
                      <c:pt idx="3463">
                        <c:v>9.5998535099999991</c:v>
                      </c:pt>
                      <c:pt idx="3464">
                        <c:v>9.5998535099999991</c:v>
                      </c:pt>
                      <c:pt idx="3465">
                        <c:v>9.5998535099999991</c:v>
                      </c:pt>
                      <c:pt idx="3466">
                        <c:v>9.5998535099999991</c:v>
                      </c:pt>
                      <c:pt idx="3467">
                        <c:v>9.5998535099999991</c:v>
                      </c:pt>
                      <c:pt idx="3468">
                        <c:v>9.5998535099999991</c:v>
                      </c:pt>
                      <c:pt idx="3469">
                        <c:v>9.5998535099999991</c:v>
                      </c:pt>
                      <c:pt idx="3470">
                        <c:v>9.5998535099999991</c:v>
                      </c:pt>
                      <c:pt idx="3471">
                        <c:v>9.5998535099999991</c:v>
                      </c:pt>
                      <c:pt idx="3472">
                        <c:v>9.5998535099999991</c:v>
                      </c:pt>
                      <c:pt idx="3473">
                        <c:v>9.5998535099999991</c:v>
                      </c:pt>
                      <c:pt idx="3474">
                        <c:v>9.5998535099999991</c:v>
                      </c:pt>
                      <c:pt idx="3475">
                        <c:v>9.5998535099999991</c:v>
                      </c:pt>
                      <c:pt idx="3476">
                        <c:v>9.5998535099999991</c:v>
                      </c:pt>
                      <c:pt idx="3477">
                        <c:v>9.5998535099999991</c:v>
                      </c:pt>
                      <c:pt idx="3478">
                        <c:v>9.5998535099999991</c:v>
                      </c:pt>
                      <c:pt idx="3479">
                        <c:v>9.5998535099999991</c:v>
                      </c:pt>
                      <c:pt idx="3480">
                        <c:v>9.5998535099999991</c:v>
                      </c:pt>
                      <c:pt idx="3481">
                        <c:v>9.5998535099999991</c:v>
                      </c:pt>
                      <c:pt idx="3482">
                        <c:v>9.5998535099999991</c:v>
                      </c:pt>
                      <c:pt idx="3483">
                        <c:v>9.5998535099999991</c:v>
                      </c:pt>
                      <c:pt idx="3484">
                        <c:v>9.5998535099999991</c:v>
                      </c:pt>
                      <c:pt idx="3485">
                        <c:v>9.5998535099999991</c:v>
                      </c:pt>
                      <c:pt idx="3486">
                        <c:v>9.5998535099999991</c:v>
                      </c:pt>
                      <c:pt idx="3487">
                        <c:v>9.5998535099999991</c:v>
                      </c:pt>
                      <c:pt idx="3488">
                        <c:v>9.5998535099999991</c:v>
                      </c:pt>
                      <c:pt idx="3489">
                        <c:v>9.5998535099999991</c:v>
                      </c:pt>
                      <c:pt idx="3490">
                        <c:v>9.5998535099999991</c:v>
                      </c:pt>
                      <c:pt idx="3491">
                        <c:v>9.5998535099999991</c:v>
                      </c:pt>
                      <c:pt idx="3492">
                        <c:v>9.5998535099999991</c:v>
                      </c:pt>
                      <c:pt idx="3493">
                        <c:v>9.5998535099999991</c:v>
                      </c:pt>
                      <c:pt idx="3494">
                        <c:v>9.5998535099999991</c:v>
                      </c:pt>
                      <c:pt idx="3495">
                        <c:v>9.5998535099999991</c:v>
                      </c:pt>
                      <c:pt idx="3496">
                        <c:v>9.5998535099999991</c:v>
                      </c:pt>
                      <c:pt idx="3497">
                        <c:v>9.5998535099999991</c:v>
                      </c:pt>
                      <c:pt idx="3498">
                        <c:v>9.5998535099999991</c:v>
                      </c:pt>
                      <c:pt idx="3499">
                        <c:v>9.5998535099999991</c:v>
                      </c:pt>
                      <c:pt idx="3500">
                        <c:v>9.5998535099999991</c:v>
                      </c:pt>
                      <c:pt idx="3501">
                        <c:v>9.5998535099999991</c:v>
                      </c:pt>
                      <c:pt idx="3502">
                        <c:v>9.5998535099999991</c:v>
                      </c:pt>
                      <c:pt idx="3503">
                        <c:v>9.5998535099999991</c:v>
                      </c:pt>
                      <c:pt idx="3504">
                        <c:v>9.5998535099999991</c:v>
                      </c:pt>
                      <c:pt idx="3505">
                        <c:v>9.5998535099999991</c:v>
                      </c:pt>
                      <c:pt idx="3506">
                        <c:v>9.5998535099999991</c:v>
                      </c:pt>
                      <c:pt idx="3507">
                        <c:v>9.5998535099999991</c:v>
                      </c:pt>
                      <c:pt idx="3508">
                        <c:v>9.5998535099999991</c:v>
                      </c:pt>
                      <c:pt idx="3509">
                        <c:v>9.5998535099999991</c:v>
                      </c:pt>
                      <c:pt idx="3510">
                        <c:v>9.5998535099999991</c:v>
                      </c:pt>
                      <c:pt idx="3511">
                        <c:v>9.5998535099999991</c:v>
                      </c:pt>
                      <c:pt idx="3512">
                        <c:v>9.5998535099999991</c:v>
                      </c:pt>
                      <c:pt idx="3513">
                        <c:v>9.5998535099999991</c:v>
                      </c:pt>
                      <c:pt idx="3514">
                        <c:v>9.5998535099999991</c:v>
                      </c:pt>
                      <c:pt idx="3515">
                        <c:v>9.5998535099999991</c:v>
                      </c:pt>
                      <c:pt idx="3516">
                        <c:v>9.5998535099999991</c:v>
                      </c:pt>
                      <c:pt idx="3517">
                        <c:v>9.5998535099999991</c:v>
                      </c:pt>
                      <c:pt idx="3518">
                        <c:v>9.5998535099999991</c:v>
                      </c:pt>
                      <c:pt idx="3519">
                        <c:v>9.5998535099999991</c:v>
                      </c:pt>
                      <c:pt idx="3520">
                        <c:v>9.5998535099999991</c:v>
                      </c:pt>
                      <c:pt idx="3521">
                        <c:v>9.5998535099999991</c:v>
                      </c:pt>
                      <c:pt idx="3522">
                        <c:v>9.5998535099999991</c:v>
                      </c:pt>
                      <c:pt idx="3523">
                        <c:v>9.5998535099999991</c:v>
                      </c:pt>
                      <c:pt idx="3524">
                        <c:v>9.5998535099999991</c:v>
                      </c:pt>
                      <c:pt idx="3525">
                        <c:v>9.5998535099999991</c:v>
                      </c:pt>
                      <c:pt idx="3526">
                        <c:v>9.5998535099999991</c:v>
                      </c:pt>
                      <c:pt idx="3527">
                        <c:v>9.5998535099999991</c:v>
                      </c:pt>
                      <c:pt idx="3528">
                        <c:v>9.5998535099999991</c:v>
                      </c:pt>
                      <c:pt idx="3529">
                        <c:v>9.4997558600000005</c:v>
                      </c:pt>
                      <c:pt idx="3530">
                        <c:v>9.4997558600000005</c:v>
                      </c:pt>
                      <c:pt idx="3531">
                        <c:v>9.4997558600000005</c:v>
                      </c:pt>
                      <c:pt idx="3532">
                        <c:v>9.4997558600000005</c:v>
                      </c:pt>
                      <c:pt idx="3533">
                        <c:v>9.4997558600000005</c:v>
                      </c:pt>
                      <c:pt idx="3534">
                        <c:v>9.4997558600000005</c:v>
                      </c:pt>
                      <c:pt idx="3535">
                        <c:v>9.4997558600000005</c:v>
                      </c:pt>
                      <c:pt idx="3536">
                        <c:v>9.4997558600000005</c:v>
                      </c:pt>
                      <c:pt idx="3537">
                        <c:v>9.5998535099999991</c:v>
                      </c:pt>
                      <c:pt idx="3538">
                        <c:v>9.4997558600000005</c:v>
                      </c:pt>
                      <c:pt idx="3539">
                        <c:v>9.5998535099999991</c:v>
                      </c:pt>
                      <c:pt idx="3540">
                        <c:v>9.5998535099999991</c:v>
                      </c:pt>
                      <c:pt idx="3541">
                        <c:v>9.4997558600000005</c:v>
                      </c:pt>
                      <c:pt idx="3542">
                        <c:v>9.4997558600000005</c:v>
                      </c:pt>
                      <c:pt idx="3543">
                        <c:v>9.4997558600000005</c:v>
                      </c:pt>
                      <c:pt idx="3544">
                        <c:v>9.4997558600000005</c:v>
                      </c:pt>
                      <c:pt idx="3545">
                        <c:v>9.4997558600000005</c:v>
                      </c:pt>
                      <c:pt idx="3546">
                        <c:v>9.4997558600000005</c:v>
                      </c:pt>
                      <c:pt idx="3547">
                        <c:v>9.4997558600000005</c:v>
                      </c:pt>
                      <c:pt idx="3548">
                        <c:v>9.4997558600000005</c:v>
                      </c:pt>
                      <c:pt idx="3549">
                        <c:v>9.4997558600000005</c:v>
                      </c:pt>
                      <c:pt idx="3550">
                        <c:v>9.4997558600000005</c:v>
                      </c:pt>
                      <c:pt idx="3551">
                        <c:v>9.4997558600000005</c:v>
                      </c:pt>
                      <c:pt idx="3552">
                        <c:v>9.4997558600000005</c:v>
                      </c:pt>
                      <c:pt idx="3553">
                        <c:v>9.4997558600000005</c:v>
                      </c:pt>
                      <c:pt idx="3554">
                        <c:v>9.4997558600000005</c:v>
                      </c:pt>
                      <c:pt idx="3555">
                        <c:v>9.4997558600000005</c:v>
                      </c:pt>
                      <c:pt idx="3556">
                        <c:v>9.4997558600000005</c:v>
                      </c:pt>
                      <c:pt idx="3557">
                        <c:v>9.4997558600000005</c:v>
                      </c:pt>
                      <c:pt idx="3558">
                        <c:v>9.4997558600000005</c:v>
                      </c:pt>
                      <c:pt idx="3559">
                        <c:v>9.4997558600000005</c:v>
                      </c:pt>
                      <c:pt idx="3560">
                        <c:v>9.4997558600000005</c:v>
                      </c:pt>
                      <c:pt idx="3561">
                        <c:v>9.4997558600000005</c:v>
                      </c:pt>
                      <c:pt idx="3562">
                        <c:v>9.4997558600000005</c:v>
                      </c:pt>
                      <c:pt idx="3563">
                        <c:v>9.4997558600000005</c:v>
                      </c:pt>
                      <c:pt idx="3564">
                        <c:v>9.4997558600000005</c:v>
                      </c:pt>
                      <c:pt idx="3565">
                        <c:v>9.4997558600000005</c:v>
                      </c:pt>
                      <c:pt idx="3566">
                        <c:v>9.4997558600000005</c:v>
                      </c:pt>
                      <c:pt idx="3567">
                        <c:v>9.4997558600000005</c:v>
                      </c:pt>
                      <c:pt idx="3568">
                        <c:v>9.4997558600000005</c:v>
                      </c:pt>
                      <c:pt idx="3569">
                        <c:v>9.4997558600000005</c:v>
                      </c:pt>
                      <c:pt idx="3570">
                        <c:v>9.4997558600000005</c:v>
                      </c:pt>
                      <c:pt idx="3571">
                        <c:v>9.4997558600000005</c:v>
                      </c:pt>
                      <c:pt idx="3572">
                        <c:v>9.4997558600000005</c:v>
                      </c:pt>
                      <c:pt idx="3573">
                        <c:v>9.4997558600000005</c:v>
                      </c:pt>
                      <c:pt idx="3574">
                        <c:v>9.4997558600000005</c:v>
                      </c:pt>
                      <c:pt idx="3575">
                        <c:v>9.4997558600000005</c:v>
                      </c:pt>
                      <c:pt idx="3576">
                        <c:v>9.4997558600000005</c:v>
                      </c:pt>
                      <c:pt idx="3577">
                        <c:v>9.4997558600000005</c:v>
                      </c:pt>
                      <c:pt idx="3578">
                        <c:v>9.4997558600000005</c:v>
                      </c:pt>
                      <c:pt idx="3579">
                        <c:v>9.4997558600000005</c:v>
                      </c:pt>
                      <c:pt idx="3580">
                        <c:v>9.4997558600000005</c:v>
                      </c:pt>
                      <c:pt idx="3581">
                        <c:v>9.4997558600000005</c:v>
                      </c:pt>
                      <c:pt idx="3582">
                        <c:v>9.4997558600000005</c:v>
                      </c:pt>
                      <c:pt idx="3583">
                        <c:v>9.4997558600000005</c:v>
                      </c:pt>
                      <c:pt idx="3584">
                        <c:v>9.4997558600000005</c:v>
                      </c:pt>
                      <c:pt idx="3585">
                        <c:v>9.4997558600000005</c:v>
                      </c:pt>
                      <c:pt idx="3586">
                        <c:v>9.4997558600000005</c:v>
                      </c:pt>
                      <c:pt idx="3587">
                        <c:v>9.4997558600000005</c:v>
                      </c:pt>
                      <c:pt idx="3588">
                        <c:v>9.4997558600000005</c:v>
                      </c:pt>
                      <c:pt idx="3589">
                        <c:v>9.4997558600000005</c:v>
                      </c:pt>
                      <c:pt idx="3590">
                        <c:v>9.4997558600000005</c:v>
                      </c:pt>
                      <c:pt idx="3591">
                        <c:v>9.4997558600000005</c:v>
                      </c:pt>
                      <c:pt idx="3592">
                        <c:v>9.4997558600000005</c:v>
                      </c:pt>
                      <c:pt idx="3593">
                        <c:v>9.4997558600000005</c:v>
                      </c:pt>
                      <c:pt idx="3594">
                        <c:v>9.4997558600000005</c:v>
                      </c:pt>
                      <c:pt idx="3595">
                        <c:v>9.4997558600000005</c:v>
                      </c:pt>
                      <c:pt idx="3596">
                        <c:v>9.4997558600000005</c:v>
                      </c:pt>
                      <c:pt idx="3597">
                        <c:v>9.4997558600000005</c:v>
                      </c:pt>
                      <c:pt idx="3598">
                        <c:v>9.4997558600000005</c:v>
                      </c:pt>
                      <c:pt idx="3599">
                        <c:v>9.4997558600000005</c:v>
                      </c:pt>
                      <c:pt idx="3600">
                        <c:v>9.4997558600000005</c:v>
                      </c:pt>
                      <c:pt idx="3601">
                        <c:v>9.4997558600000005</c:v>
                      </c:pt>
                      <c:pt idx="3602">
                        <c:v>9.4997558600000005</c:v>
                      </c:pt>
                      <c:pt idx="3603">
                        <c:v>9.4997558600000005</c:v>
                      </c:pt>
                      <c:pt idx="3604">
                        <c:v>9.4997558600000005</c:v>
                      </c:pt>
                      <c:pt idx="3605">
                        <c:v>9.4997558600000005</c:v>
                      </c:pt>
                      <c:pt idx="3606">
                        <c:v>9.4997558600000005</c:v>
                      </c:pt>
                      <c:pt idx="3607">
                        <c:v>9.4997558600000005</c:v>
                      </c:pt>
                      <c:pt idx="3608">
                        <c:v>9.4997558600000005</c:v>
                      </c:pt>
                      <c:pt idx="3609">
                        <c:v>9.4997558600000005</c:v>
                      </c:pt>
                      <c:pt idx="3610">
                        <c:v>9.4997558600000005</c:v>
                      </c:pt>
                      <c:pt idx="3611">
                        <c:v>9.4997558600000005</c:v>
                      </c:pt>
                      <c:pt idx="3612">
                        <c:v>9.4997558600000005</c:v>
                      </c:pt>
                      <c:pt idx="3613">
                        <c:v>9.4997558600000005</c:v>
                      </c:pt>
                      <c:pt idx="3614">
                        <c:v>9.4997558600000005</c:v>
                      </c:pt>
                      <c:pt idx="3615">
                        <c:v>9.4997558600000005</c:v>
                      </c:pt>
                      <c:pt idx="3616">
                        <c:v>9.4997558600000005</c:v>
                      </c:pt>
                      <c:pt idx="3617">
                        <c:v>9.4997558600000005</c:v>
                      </c:pt>
                      <c:pt idx="3618">
                        <c:v>9.4997558600000005</c:v>
                      </c:pt>
                      <c:pt idx="3619">
                        <c:v>9.4997558600000005</c:v>
                      </c:pt>
                      <c:pt idx="3620">
                        <c:v>9.4997558600000005</c:v>
                      </c:pt>
                      <c:pt idx="3621">
                        <c:v>9.4997558600000005</c:v>
                      </c:pt>
                      <c:pt idx="3622">
                        <c:v>9.4997558600000005</c:v>
                      </c:pt>
                      <c:pt idx="3623">
                        <c:v>9.4997558600000005</c:v>
                      </c:pt>
                      <c:pt idx="3624">
                        <c:v>9.4997558600000005</c:v>
                      </c:pt>
                      <c:pt idx="3625">
                        <c:v>9.4997558600000005</c:v>
                      </c:pt>
                      <c:pt idx="3626">
                        <c:v>9.4997558600000005</c:v>
                      </c:pt>
                      <c:pt idx="3627">
                        <c:v>9.4997558600000005</c:v>
                      </c:pt>
                      <c:pt idx="3628">
                        <c:v>9.4997558600000005</c:v>
                      </c:pt>
                      <c:pt idx="3629">
                        <c:v>9.4997558600000005</c:v>
                      </c:pt>
                      <c:pt idx="3630">
                        <c:v>9.4997558600000005</c:v>
                      </c:pt>
                      <c:pt idx="3631">
                        <c:v>9.4997558600000005</c:v>
                      </c:pt>
                      <c:pt idx="3632">
                        <c:v>9.4997558600000005</c:v>
                      </c:pt>
                      <c:pt idx="3633">
                        <c:v>9.4997558600000005</c:v>
                      </c:pt>
                      <c:pt idx="3634">
                        <c:v>9.4997558600000005</c:v>
                      </c:pt>
                      <c:pt idx="3635">
                        <c:v>9.4997558600000005</c:v>
                      </c:pt>
                      <c:pt idx="3636">
                        <c:v>9.4997558600000005</c:v>
                      </c:pt>
                      <c:pt idx="3637">
                        <c:v>9.4997558600000005</c:v>
                      </c:pt>
                      <c:pt idx="3638">
                        <c:v>9.4997558600000005</c:v>
                      </c:pt>
                      <c:pt idx="3639">
                        <c:v>9.4997558600000005</c:v>
                      </c:pt>
                      <c:pt idx="3640">
                        <c:v>9.4997558600000005</c:v>
                      </c:pt>
                      <c:pt idx="3641">
                        <c:v>9.4997558600000005</c:v>
                      </c:pt>
                      <c:pt idx="3642">
                        <c:v>9.4997558600000005</c:v>
                      </c:pt>
                      <c:pt idx="3643">
                        <c:v>9.4997558600000005</c:v>
                      </c:pt>
                      <c:pt idx="3644">
                        <c:v>9.4997558600000005</c:v>
                      </c:pt>
                      <c:pt idx="3645">
                        <c:v>9.4997558600000005</c:v>
                      </c:pt>
                      <c:pt idx="3646">
                        <c:v>9.4997558600000005</c:v>
                      </c:pt>
                      <c:pt idx="3647">
                        <c:v>9.4997558600000005</c:v>
                      </c:pt>
                      <c:pt idx="3648">
                        <c:v>9.4997558600000005</c:v>
                      </c:pt>
                      <c:pt idx="3649">
                        <c:v>9.4997558600000005</c:v>
                      </c:pt>
                      <c:pt idx="3650">
                        <c:v>9.4997558600000005</c:v>
                      </c:pt>
                      <c:pt idx="3651">
                        <c:v>9.4997558600000005</c:v>
                      </c:pt>
                      <c:pt idx="3652">
                        <c:v>9.3996582000000011</c:v>
                      </c:pt>
                      <c:pt idx="3653">
                        <c:v>9.3996582000000011</c:v>
                      </c:pt>
                      <c:pt idx="3654">
                        <c:v>9.4997558600000005</c:v>
                      </c:pt>
                      <c:pt idx="3655">
                        <c:v>9.3996582000000011</c:v>
                      </c:pt>
                      <c:pt idx="3656">
                        <c:v>9.4997558600000005</c:v>
                      </c:pt>
                      <c:pt idx="3657">
                        <c:v>9.3996582000000011</c:v>
                      </c:pt>
                      <c:pt idx="3658">
                        <c:v>9.3996582000000011</c:v>
                      </c:pt>
                      <c:pt idx="3659">
                        <c:v>9.3996582000000011</c:v>
                      </c:pt>
                      <c:pt idx="3660">
                        <c:v>9.3996582000000011</c:v>
                      </c:pt>
                      <c:pt idx="3661">
                        <c:v>9.3996582000000011</c:v>
                      </c:pt>
                      <c:pt idx="3662">
                        <c:v>9.4997558600000005</c:v>
                      </c:pt>
                      <c:pt idx="3663">
                        <c:v>9.3996582000000011</c:v>
                      </c:pt>
                      <c:pt idx="3664">
                        <c:v>9.4997558600000005</c:v>
                      </c:pt>
                      <c:pt idx="3665">
                        <c:v>9.3996582000000011</c:v>
                      </c:pt>
                      <c:pt idx="3666">
                        <c:v>9.3996582000000011</c:v>
                      </c:pt>
                      <c:pt idx="3667">
                        <c:v>9.3996582000000011</c:v>
                      </c:pt>
                      <c:pt idx="3668">
                        <c:v>9.3996582000000011</c:v>
                      </c:pt>
                      <c:pt idx="3669">
                        <c:v>9.3996582000000011</c:v>
                      </c:pt>
                      <c:pt idx="3670">
                        <c:v>9.3996582000000011</c:v>
                      </c:pt>
                      <c:pt idx="3671">
                        <c:v>9.3996582000000011</c:v>
                      </c:pt>
                      <c:pt idx="3672">
                        <c:v>9.3996582000000011</c:v>
                      </c:pt>
                      <c:pt idx="3673">
                        <c:v>9.3996582000000011</c:v>
                      </c:pt>
                      <c:pt idx="3674">
                        <c:v>9.3996582000000011</c:v>
                      </c:pt>
                      <c:pt idx="3675">
                        <c:v>9.3996582000000011</c:v>
                      </c:pt>
                      <c:pt idx="3676">
                        <c:v>9.3996582000000011</c:v>
                      </c:pt>
                      <c:pt idx="3677">
                        <c:v>9.3996582000000011</c:v>
                      </c:pt>
                      <c:pt idx="3678">
                        <c:v>9.3996582000000011</c:v>
                      </c:pt>
                      <c:pt idx="3679">
                        <c:v>9.3996582000000011</c:v>
                      </c:pt>
                      <c:pt idx="3680">
                        <c:v>9.3996582000000011</c:v>
                      </c:pt>
                      <c:pt idx="3681">
                        <c:v>9.3996582000000011</c:v>
                      </c:pt>
                      <c:pt idx="3682">
                        <c:v>9.3996582000000011</c:v>
                      </c:pt>
                      <c:pt idx="3683">
                        <c:v>9.3996582000000011</c:v>
                      </c:pt>
                      <c:pt idx="3684">
                        <c:v>9.3996582000000011</c:v>
                      </c:pt>
                      <c:pt idx="3685">
                        <c:v>9.3996582000000011</c:v>
                      </c:pt>
                      <c:pt idx="3686">
                        <c:v>9.3996582000000011</c:v>
                      </c:pt>
                      <c:pt idx="3687">
                        <c:v>9.3996582000000011</c:v>
                      </c:pt>
                      <c:pt idx="3688">
                        <c:v>9.3996582000000011</c:v>
                      </c:pt>
                      <c:pt idx="3689">
                        <c:v>9.3996582000000011</c:v>
                      </c:pt>
                      <c:pt idx="3690">
                        <c:v>9.3996582000000011</c:v>
                      </c:pt>
                      <c:pt idx="3691">
                        <c:v>9.3996582000000011</c:v>
                      </c:pt>
                      <c:pt idx="3692">
                        <c:v>9.3996582000000011</c:v>
                      </c:pt>
                      <c:pt idx="3693">
                        <c:v>9.3996582000000011</c:v>
                      </c:pt>
                      <c:pt idx="3694">
                        <c:v>9.3996582000000011</c:v>
                      </c:pt>
                      <c:pt idx="3695">
                        <c:v>9.3996582000000011</c:v>
                      </c:pt>
                      <c:pt idx="3696">
                        <c:v>9.3996582000000011</c:v>
                      </c:pt>
                      <c:pt idx="3697">
                        <c:v>9.3996582000000011</c:v>
                      </c:pt>
                      <c:pt idx="3698">
                        <c:v>9.3996582000000011</c:v>
                      </c:pt>
                      <c:pt idx="3699">
                        <c:v>9.3996582000000011</c:v>
                      </c:pt>
                      <c:pt idx="3700">
                        <c:v>9.3996582000000011</c:v>
                      </c:pt>
                      <c:pt idx="3701">
                        <c:v>9.3996582000000011</c:v>
                      </c:pt>
                      <c:pt idx="3702">
                        <c:v>9.3996582000000011</c:v>
                      </c:pt>
                      <c:pt idx="3703">
                        <c:v>9.3996582000000011</c:v>
                      </c:pt>
                      <c:pt idx="3704">
                        <c:v>9.3996582000000011</c:v>
                      </c:pt>
                      <c:pt idx="3705">
                        <c:v>9.3996582000000011</c:v>
                      </c:pt>
                      <c:pt idx="3706">
                        <c:v>9.3996582000000011</c:v>
                      </c:pt>
                      <c:pt idx="3707">
                        <c:v>9.3996582000000011</c:v>
                      </c:pt>
                      <c:pt idx="3708">
                        <c:v>9.3996582000000011</c:v>
                      </c:pt>
                      <c:pt idx="3709">
                        <c:v>9.3996582000000011</c:v>
                      </c:pt>
                      <c:pt idx="3710">
                        <c:v>9.3996582000000011</c:v>
                      </c:pt>
                      <c:pt idx="3711">
                        <c:v>9.3996582000000011</c:v>
                      </c:pt>
                      <c:pt idx="3712">
                        <c:v>9.3996582000000011</c:v>
                      </c:pt>
                      <c:pt idx="3713">
                        <c:v>9.3996582000000011</c:v>
                      </c:pt>
                      <c:pt idx="3714">
                        <c:v>9.3996582000000011</c:v>
                      </c:pt>
                      <c:pt idx="3715">
                        <c:v>9.3996582000000011</c:v>
                      </c:pt>
                      <c:pt idx="3716">
                        <c:v>9.3996582000000011</c:v>
                      </c:pt>
                      <c:pt idx="3717">
                        <c:v>9.3996582000000011</c:v>
                      </c:pt>
                      <c:pt idx="3718">
                        <c:v>9.3996582000000011</c:v>
                      </c:pt>
                      <c:pt idx="3719">
                        <c:v>9.3996582000000011</c:v>
                      </c:pt>
                      <c:pt idx="3720">
                        <c:v>9.3996582000000011</c:v>
                      </c:pt>
                      <c:pt idx="3721">
                        <c:v>9.3996582000000011</c:v>
                      </c:pt>
                      <c:pt idx="3722">
                        <c:v>9.3996582000000011</c:v>
                      </c:pt>
                      <c:pt idx="3723">
                        <c:v>9.3996582000000011</c:v>
                      </c:pt>
                      <c:pt idx="3724">
                        <c:v>9.3996582000000011</c:v>
                      </c:pt>
                      <c:pt idx="3725">
                        <c:v>9.3996582000000011</c:v>
                      </c:pt>
                      <c:pt idx="3726">
                        <c:v>9.3996582000000011</c:v>
                      </c:pt>
                      <c:pt idx="3727">
                        <c:v>9.3996582000000011</c:v>
                      </c:pt>
                      <c:pt idx="3728">
                        <c:v>9.3996582000000011</c:v>
                      </c:pt>
                      <c:pt idx="3729">
                        <c:v>9.3996582000000011</c:v>
                      </c:pt>
                      <c:pt idx="3730">
                        <c:v>9.3996582000000011</c:v>
                      </c:pt>
                      <c:pt idx="3731">
                        <c:v>9.3996582000000011</c:v>
                      </c:pt>
                      <c:pt idx="3732">
                        <c:v>9.3996582000000011</c:v>
                      </c:pt>
                      <c:pt idx="3733">
                        <c:v>9.3996582000000011</c:v>
                      </c:pt>
                      <c:pt idx="3734">
                        <c:v>9.3996582000000011</c:v>
                      </c:pt>
                      <c:pt idx="3735">
                        <c:v>9.3996582000000011</c:v>
                      </c:pt>
                      <c:pt idx="3736">
                        <c:v>9.3996582000000011</c:v>
                      </c:pt>
                      <c:pt idx="3737">
                        <c:v>9.3996582000000011</c:v>
                      </c:pt>
                      <c:pt idx="3738">
                        <c:v>9.3996582000000011</c:v>
                      </c:pt>
                      <c:pt idx="3739">
                        <c:v>9.3996582000000011</c:v>
                      </c:pt>
                      <c:pt idx="3740">
                        <c:v>9.3996582000000011</c:v>
                      </c:pt>
                      <c:pt idx="3741">
                        <c:v>9.3996582000000011</c:v>
                      </c:pt>
                      <c:pt idx="3742">
                        <c:v>9.3996582000000011</c:v>
                      </c:pt>
                      <c:pt idx="3743">
                        <c:v>9.3996582000000011</c:v>
                      </c:pt>
                      <c:pt idx="3744">
                        <c:v>9.3996582000000011</c:v>
                      </c:pt>
                      <c:pt idx="3745">
                        <c:v>9.3996582000000011</c:v>
                      </c:pt>
                      <c:pt idx="3746">
                        <c:v>9.3996582000000011</c:v>
                      </c:pt>
                      <c:pt idx="3747">
                        <c:v>9.3996582000000011</c:v>
                      </c:pt>
                      <c:pt idx="3748">
                        <c:v>9.3996582000000011</c:v>
                      </c:pt>
                      <c:pt idx="3749">
                        <c:v>9.3996582000000011</c:v>
                      </c:pt>
                      <c:pt idx="3750">
                        <c:v>9.3996582000000011</c:v>
                      </c:pt>
                      <c:pt idx="3751">
                        <c:v>9.3996582000000011</c:v>
                      </c:pt>
                      <c:pt idx="3752">
                        <c:v>9.3996582000000011</c:v>
                      </c:pt>
                      <c:pt idx="3753">
                        <c:v>9.3996582000000011</c:v>
                      </c:pt>
                      <c:pt idx="3754">
                        <c:v>9.3996582000000011</c:v>
                      </c:pt>
                      <c:pt idx="3755">
                        <c:v>9.3996582000000011</c:v>
                      </c:pt>
                      <c:pt idx="3756">
                        <c:v>9.3996582000000011</c:v>
                      </c:pt>
                      <c:pt idx="3757">
                        <c:v>9.3996582000000011</c:v>
                      </c:pt>
                      <c:pt idx="3758">
                        <c:v>9.3996582000000011</c:v>
                      </c:pt>
                      <c:pt idx="3759">
                        <c:v>9.3996582000000011</c:v>
                      </c:pt>
                      <c:pt idx="3760">
                        <c:v>9.3996582000000011</c:v>
                      </c:pt>
                      <c:pt idx="3761">
                        <c:v>9.3996582000000011</c:v>
                      </c:pt>
                      <c:pt idx="3762">
                        <c:v>9.3996582000000011</c:v>
                      </c:pt>
                      <c:pt idx="3763">
                        <c:v>9.3996582000000011</c:v>
                      </c:pt>
                      <c:pt idx="3764">
                        <c:v>9.3996582000000011</c:v>
                      </c:pt>
                      <c:pt idx="3765">
                        <c:v>9.3996582000000011</c:v>
                      </c:pt>
                      <c:pt idx="3766">
                        <c:v>9.3996582000000011</c:v>
                      </c:pt>
                      <c:pt idx="3767">
                        <c:v>9.3996582000000011</c:v>
                      </c:pt>
                      <c:pt idx="3768">
                        <c:v>9.3996582000000011</c:v>
                      </c:pt>
                      <c:pt idx="3769">
                        <c:v>9.3996582000000011</c:v>
                      </c:pt>
                      <c:pt idx="3770">
                        <c:v>9.3996582000000011</c:v>
                      </c:pt>
                      <c:pt idx="3771">
                        <c:v>9.3996582000000011</c:v>
                      </c:pt>
                      <c:pt idx="3772">
                        <c:v>9.3996582000000011</c:v>
                      </c:pt>
                      <c:pt idx="3773">
                        <c:v>9.3996582000000011</c:v>
                      </c:pt>
                      <c:pt idx="3774">
                        <c:v>9.3996582000000011</c:v>
                      </c:pt>
                      <c:pt idx="3775">
                        <c:v>9.3996582000000011</c:v>
                      </c:pt>
                      <c:pt idx="3776">
                        <c:v>9.3996582000000011</c:v>
                      </c:pt>
                      <c:pt idx="3777">
                        <c:v>9.2998046800000012</c:v>
                      </c:pt>
                      <c:pt idx="3778">
                        <c:v>9.2998046800000012</c:v>
                      </c:pt>
                      <c:pt idx="3779">
                        <c:v>9.2998046800000012</c:v>
                      </c:pt>
                      <c:pt idx="3780">
                        <c:v>9.3996582000000011</c:v>
                      </c:pt>
                      <c:pt idx="3781">
                        <c:v>9.2998046800000012</c:v>
                      </c:pt>
                      <c:pt idx="3782">
                        <c:v>9.2998046800000012</c:v>
                      </c:pt>
                      <c:pt idx="3783">
                        <c:v>9.2998046800000012</c:v>
                      </c:pt>
                      <c:pt idx="3784">
                        <c:v>9.2998046800000012</c:v>
                      </c:pt>
                      <c:pt idx="3785">
                        <c:v>9.3996582000000011</c:v>
                      </c:pt>
                      <c:pt idx="3786">
                        <c:v>9.2998046800000012</c:v>
                      </c:pt>
                      <c:pt idx="3787">
                        <c:v>9.3996582000000011</c:v>
                      </c:pt>
                      <c:pt idx="3788">
                        <c:v>9.2998046800000012</c:v>
                      </c:pt>
                      <c:pt idx="3789">
                        <c:v>9.2998046800000012</c:v>
                      </c:pt>
                      <c:pt idx="3790">
                        <c:v>9.2998046800000012</c:v>
                      </c:pt>
                      <c:pt idx="3791">
                        <c:v>9.3996582000000011</c:v>
                      </c:pt>
                      <c:pt idx="3792">
                        <c:v>9.2998046800000012</c:v>
                      </c:pt>
                      <c:pt idx="3793">
                        <c:v>9.2998046800000012</c:v>
                      </c:pt>
                      <c:pt idx="3794">
                        <c:v>9.2998046800000012</c:v>
                      </c:pt>
                      <c:pt idx="3795">
                        <c:v>9.3996582000000011</c:v>
                      </c:pt>
                      <c:pt idx="3796">
                        <c:v>9.3996582000000011</c:v>
                      </c:pt>
                      <c:pt idx="3797">
                        <c:v>9.2998046800000012</c:v>
                      </c:pt>
                      <c:pt idx="3798">
                        <c:v>9.2998046800000012</c:v>
                      </c:pt>
                      <c:pt idx="3799">
                        <c:v>9.2998046800000012</c:v>
                      </c:pt>
                      <c:pt idx="3800">
                        <c:v>9.2998046800000012</c:v>
                      </c:pt>
                      <c:pt idx="3801">
                        <c:v>9.2998046800000012</c:v>
                      </c:pt>
                      <c:pt idx="3802">
                        <c:v>9.2998046800000012</c:v>
                      </c:pt>
                      <c:pt idx="3803">
                        <c:v>9.2998046800000012</c:v>
                      </c:pt>
                      <c:pt idx="3804">
                        <c:v>9.2998046800000012</c:v>
                      </c:pt>
                      <c:pt idx="3805">
                        <c:v>9.2998046800000012</c:v>
                      </c:pt>
                      <c:pt idx="3806">
                        <c:v>9.2998046800000012</c:v>
                      </c:pt>
                      <c:pt idx="3807">
                        <c:v>9.2998046800000012</c:v>
                      </c:pt>
                      <c:pt idx="3808">
                        <c:v>9.2998046800000012</c:v>
                      </c:pt>
                      <c:pt idx="3809">
                        <c:v>9.2998046800000012</c:v>
                      </c:pt>
                      <c:pt idx="3810">
                        <c:v>9.2998046800000012</c:v>
                      </c:pt>
                      <c:pt idx="3811">
                        <c:v>9.2998046800000012</c:v>
                      </c:pt>
                      <c:pt idx="3812">
                        <c:v>9.2998046800000012</c:v>
                      </c:pt>
                      <c:pt idx="3813">
                        <c:v>9.2998046800000012</c:v>
                      </c:pt>
                      <c:pt idx="3814">
                        <c:v>9.2998046800000012</c:v>
                      </c:pt>
                      <c:pt idx="3815">
                        <c:v>9.2998046800000012</c:v>
                      </c:pt>
                      <c:pt idx="3816">
                        <c:v>9.2998046800000012</c:v>
                      </c:pt>
                      <c:pt idx="3817">
                        <c:v>9.2998046800000012</c:v>
                      </c:pt>
                      <c:pt idx="3818">
                        <c:v>9.2998046800000012</c:v>
                      </c:pt>
                      <c:pt idx="3819">
                        <c:v>9.2998046800000012</c:v>
                      </c:pt>
                      <c:pt idx="3820">
                        <c:v>9.2998046800000012</c:v>
                      </c:pt>
                      <c:pt idx="3821">
                        <c:v>9.2998046800000012</c:v>
                      </c:pt>
                      <c:pt idx="3822">
                        <c:v>9.2998046800000012</c:v>
                      </c:pt>
                      <c:pt idx="3823">
                        <c:v>9.2998046800000012</c:v>
                      </c:pt>
                      <c:pt idx="3824">
                        <c:v>9.2998046800000012</c:v>
                      </c:pt>
                      <c:pt idx="3825">
                        <c:v>9.2998046800000012</c:v>
                      </c:pt>
                      <c:pt idx="3826">
                        <c:v>9.2998046800000012</c:v>
                      </c:pt>
                      <c:pt idx="3827">
                        <c:v>9.2998046800000012</c:v>
                      </c:pt>
                      <c:pt idx="3828">
                        <c:v>9.2998046800000012</c:v>
                      </c:pt>
                      <c:pt idx="3829">
                        <c:v>9.2998046800000012</c:v>
                      </c:pt>
                      <c:pt idx="3830">
                        <c:v>9.2998046800000012</c:v>
                      </c:pt>
                      <c:pt idx="3831">
                        <c:v>9.2998046800000012</c:v>
                      </c:pt>
                      <c:pt idx="3832">
                        <c:v>9.2998046800000012</c:v>
                      </c:pt>
                      <c:pt idx="3833">
                        <c:v>9.2998046800000012</c:v>
                      </c:pt>
                      <c:pt idx="3834">
                        <c:v>9.2998046800000012</c:v>
                      </c:pt>
                      <c:pt idx="3835">
                        <c:v>9.2998046800000012</c:v>
                      </c:pt>
                      <c:pt idx="3836">
                        <c:v>9.2998046800000012</c:v>
                      </c:pt>
                      <c:pt idx="3837">
                        <c:v>9.2998046800000012</c:v>
                      </c:pt>
                      <c:pt idx="3838">
                        <c:v>9.2998046800000012</c:v>
                      </c:pt>
                      <c:pt idx="3839">
                        <c:v>9.2998046800000012</c:v>
                      </c:pt>
                      <c:pt idx="3840">
                        <c:v>9.2998046800000012</c:v>
                      </c:pt>
                      <c:pt idx="3841">
                        <c:v>9.2998046800000012</c:v>
                      </c:pt>
                      <c:pt idx="3842">
                        <c:v>9.2998046800000012</c:v>
                      </c:pt>
                      <c:pt idx="3843">
                        <c:v>9.2998046800000012</c:v>
                      </c:pt>
                      <c:pt idx="3844">
                        <c:v>9.2998046800000012</c:v>
                      </c:pt>
                      <c:pt idx="3845">
                        <c:v>9.2998046800000012</c:v>
                      </c:pt>
                      <c:pt idx="3846">
                        <c:v>9.2998046800000012</c:v>
                      </c:pt>
                      <c:pt idx="3847">
                        <c:v>9.2998046800000012</c:v>
                      </c:pt>
                      <c:pt idx="3848">
                        <c:v>9.2998046800000012</c:v>
                      </c:pt>
                      <c:pt idx="3849">
                        <c:v>9.2998046800000012</c:v>
                      </c:pt>
                      <c:pt idx="3850">
                        <c:v>9.2998046800000012</c:v>
                      </c:pt>
                      <c:pt idx="3851">
                        <c:v>9.2998046800000012</c:v>
                      </c:pt>
                      <c:pt idx="3852">
                        <c:v>9.2998046800000012</c:v>
                      </c:pt>
                      <c:pt idx="3853">
                        <c:v>9.2998046800000012</c:v>
                      </c:pt>
                      <c:pt idx="3854">
                        <c:v>9.2998046800000012</c:v>
                      </c:pt>
                      <c:pt idx="3855">
                        <c:v>9.2998046800000012</c:v>
                      </c:pt>
                      <c:pt idx="3856">
                        <c:v>9.2998046800000012</c:v>
                      </c:pt>
                      <c:pt idx="3857">
                        <c:v>9.2998046800000012</c:v>
                      </c:pt>
                      <c:pt idx="3858">
                        <c:v>9.2998046800000012</c:v>
                      </c:pt>
                      <c:pt idx="3859">
                        <c:v>9.2998046800000012</c:v>
                      </c:pt>
                      <c:pt idx="3860">
                        <c:v>9.2998046800000012</c:v>
                      </c:pt>
                      <c:pt idx="3861">
                        <c:v>9.2998046800000012</c:v>
                      </c:pt>
                      <c:pt idx="3862">
                        <c:v>9.2998046800000012</c:v>
                      </c:pt>
                      <c:pt idx="3863">
                        <c:v>9.2998046800000012</c:v>
                      </c:pt>
                      <c:pt idx="3864">
                        <c:v>9.2998046800000012</c:v>
                      </c:pt>
                      <c:pt idx="3865">
                        <c:v>9.2998046800000012</c:v>
                      </c:pt>
                      <c:pt idx="3866">
                        <c:v>9.2998046800000012</c:v>
                      </c:pt>
                      <c:pt idx="3867">
                        <c:v>9.2998046800000012</c:v>
                      </c:pt>
                      <c:pt idx="3868">
                        <c:v>9.2998046800000012</c:v>
                      </c:pt>
                      <c:pt idx="3869">
                        <c:v>9.2998046800000012</c:v>
                      </c:pt>
                      <c:pt idx="3870">
                        <c:v>9.2998046800000012</c:v>
                      </c:pt>
                      <c:pt idx="3871">
                        <c:v>9.2998046800000012</c:v>
                      </c:pt>
                      <c:pt idx="3872">
                        <c:v>9.2998046800000012</c:v>
                      </c:pt>
                      <c:pt idx="3873">
                        <c:v>9.2998046800000012</c:v>
                      </c:pt>
                      <c:pt idx="3874">
                        <c:v>9.2998046800000012</c:v>
                      </c:pt>
                      <c:pt idx="3875">
                        <c:v>9.2998046800000012</c:v>
                      </c:pt>
                      <c:pt idx="3876">
                        <c:v>9.2998046800000012</c:v>
                      </c:pt>
                      <c:pt idx="3877">
                        <c:v>9.2998046800000012</c:v>
                      </c:pt>
                      <c:pt idx="3878">
                        <c:v>9.2998046800000012</c:v>
                      </c:pt>
                      <c:pt idx="3879">
                        <c:v>9.2998046800000012</c:v>
                      </c:pt>
                      <c:pt idx="3880">
                        <c:v>9.2998046800000012</c:v>
                      </c:pt>
                      <c:pt idx="3881">
                        <c:v>9.2998046800000012</c:v>
                      </c:pt>
                      <c:pt idx="3882">
                        <c:v>9.2998046800000012</c:v>
                      </c:pt>
                      <c:pt idx="3883">
                        <c:v>9.2998046800000012</c:v>
                      </c:pt>
                      <c:pt idx="3884">
                        <c:v>9.2998046800000012</c:v>
                      </c:pt>
                      <c:pt idx="3885">
                        <c:v>9.2998046800000012</c:v>
                      </c:pt>
                      <c:pt idx="3886">
                        <c:v>9.2998046800000012</c:v>
                      </c:pt>
                      <c:pt idx="3887">
                        <c:v>9.2998046800000012</c:v>
                      </c:pt>
                      <c:pt idx="3888">
                        <c:v>9.2998046800000012</c:v>
                      </c:pt>
                      <c:pt idx="3889">
                        <c:v>9.2998046800000012</c:v>
                      </c:pt>
                      <c:pt idx="3890">
                        <c:v>9.2998046800000012</c:v>
                      </c:pt>
                      <c:pt idx="3891">
                        <c:v>9.2998046800000012</c:v>
                      </c:pt>
                      <c:pt idx="3892">
                        <c:v>9.2998046800000012</c:v>
                      </c:pt>
                      <c:pt idx="3893">
                        <c:v>9.2998046800000012</c:v>
                      </c:pt>
                      <c:pt idx="3894">
                        <c:v>9.2998046800000012</c:v>
                      </c:pt>
                      <c:pt idx="3895">
                        <c:v>9.2998046800000012</c:v>
                      </c:pt>
                      <c:pt idx="3896">
                        <c:v>9.2998046800000012</c:v>
                      </c:pt>
                      <c:pt idx="3897">
                        <c:v>9.2998046800000012</c:v>
                      </c:pt>
                      <c:pt idx="3898">
                        <c:v>9.2998046800000012</c:v>
                      </c:pt>
                      <c:pt idx="3899">
                        <c:v>9.2998046800000012</c:v>
                      </c:pt>
                      <c:pt idx="3900">
                        <c:v>9.199707029999999</c:v>
                      </c:pt>
                      <c:pt idx="3901">
                        <c:v>9.2998046800000012</c:v>
                      </c:pt>
                      <c:pt idx="3902">
                        <c:v>9.2998046800000012</c:v>
                      </c:pt>
                      <c:pt idx="3903">
                        <c:v>9.2998046800000012</c:v>
                      </c:pt>
                      <c:pt idx="3904">
                        <c:v>9.199707029999999</c:v>
                      </c:pt>
                      <c:pt idx="3905">
                        <c:v>9.2998046800000012</c:v>
                      </c:pt>
                      <c:pt idx="3906">
                        <c:v>9.2998046800000012</c:v>
                      </c:pt>
                      <c:pt idx="3907">
                        <c:v>9.2998046800000012</c:v>
                      </c:pt>
                      <c:pt idx="3908">
                        <c:v>9.199707029999999</c:v>
                      </c:pt>
                      <c:pt idx="3909">
                        <c:v>9.199707029999999</c:v>
                      </c:pt>
                      <c:pt idx="3910">
                        <c:v>9.2998046800000012</c:v>
                      </c:pt>
                      <c:pt idx="3911">
                        <c:v>9.199707029999999</c:v>
                      </c:pt>
                      <c:pt idx="3912">
                        <c:v>9.2998046800000012</c:v>
                      </c:pt>
                      <c:pt idx="3913">
                        <c:v>9.2998046800000012</c:v>
                      </c:pt>
                      <c:pt idx="3914">
                        <c:v>9.199707029999999</c:v>
                      </c:pt>
                      <c:pt idx="3915">
                        <c:v>9.199707029999999</c:v>
                      </c:pt>
                      <c:pt idx="3916">
                        <c:v>9.2998046800000012</c:v>
                      </c:pt>
                      <c:pt idx="3917">
                        <c:v>9.199707029999999</c:v>
                      </c:pt>
                      <c:pt idx="3918">
                        <c:v>9.199707029999999</c:v>
                      </c:pt>
                      <c:pt idx="3919">
                        <c:v>9.199707029999999</c:v>
                      </c:pt>
                      <c:pt idx="3920">
                        <c:v>9.2998046800000012</c:v>
                      </c:pt>
                      <c:pt idx="3921">
                        <c:v>9.199707029999999</c:v>
                      </c:pt>
                      <c:pt idx="3922">
                        <c:v>9.199707029999999</c:v>
                      </c:pt>
                      <c:pt idx="3923">
                        <c:v>9.199707029999999</c:v>
                      </c:pt>
                      <c:pt idx="3924">
                        <c:v>9.2998046800000012</c:v>
                      </c:pt>
                      <c:pt idx="3925">
                        <c:v>9.2998046800000012</c:v>
                      </c:pt>
                      <c:pt idx="3926">
                        <c:v>9.199707029999999</c:v>
                      </c:pt>
                      <c:pt idx="3927">
                        <c:v>9.199707029999999</c:v>
                      </c:pt>
                      <c:pt idx="3928">
                        <c:v>9.199707029999999</c:v>
                      </c:pt>
                      <c:pt idx="3929">
                        <c:v>9.199707029999999</c:v>
                      </c:pt>
                      <c:pt idx="3930">
                        <c:v>9.199707029999999</c:v>
                      </c:pt>
                      <c:pt idx="3931">
                        <c:v>9.199707029999999</c:v>
                      </c:pt>
                      <c:pt idx="3932">
                        <c:v>9.199707029999999</c:v>
                      </c:pt>
                      <c:pt idx="3933">
                        <c:v>9.199707029999999</c:v>
                      </c:pt>
                      <c:pt idx="3934">
                        <c:v>9.199707029999999</c:v>
                      </c:pt>
                      <c:pt idx="3935">
                        <c:v>9.199707029999999</c:v>
                      </c:pt>
                      <c:pt idx="3936">
                        <c:v>9.199707029999999</c:v>
                      </c:pt>
                      <c:pt idx="3937">
                        <c:v>9.199707029999999</c:v>
                      </c:pt>
                      <c:pt idx="3938">
                        <c:v>9.199707029999999</c:v>
                      </c:pt>
                      <c:pt idx="3939">
                        <c:v>9.199707029999999</c:v>
                      </c:pt>
                      <c:pt idx="3940">
                        <c:v>9.199707029999999</c:v>
                      </c:pt>
                      <c:pt idx="3941">
                        <c:v>9.199707029999999</c:v>
                      </c:pt>
                      <c:pt idx="3942">
                        <c:v>9.199707029999999</c:v>
                      </c:pt>
                      <c:pt idx="3943">
                        <c:v>9.199707029999999</c:v>
                      </c:pt>
                      <c:pt idx="3944">
                        <c:v>9.199707029999999</c:v>
                      </c:pt>
                      <c:pt idx="3945">
                        <c:v>9.199707029999999</c:v>
                      </c:pt>
                      <c:pt idx="3946">
                        <c:v>9.199707029999999</c:v>
                      </c:pt>
                      <c:pt idx="3947">
                        <c:v>9.199707029999999</c:v>
                      </c:pt>
                      <c:pt idx="3948">
                        <c:v>9.199707029999999</c:v>
                      </c:pt>
                      <c:pt idx="3949">
                        <c:v>9.199707029999999</c:v>
                      </c:pt>
                      <c:pt idx="3950">
                        <c:v>9.199707029999999</c:v>
                      </c:pt>
                      <c:pt idx="3951">
                        <c:v>9.199707029999999</c:v>
                      </c:pt>
                      <c:pt idx="3952">
                        <c:v>9.199707029999999</c:v>
                      </c:pt>
                      <c:pt idx="3953">
                        <c:v>9.199707029999999</c:v>
                      </c:pt>
                      <c:pt idx="3954">
                        <c:v>9.199707029999999</c:v>
                      </c:pt>
                      <c:pt idx="3955">
                        <c:v>9.199707029999999</c:v>
                      </c:pt>
                      <c:pt idx="3956">
                        <c:v>9.199707029999999</c:v>
                      </c:pt>
                      <c:pt idx="3957">
                        <c:v>9.199707029999999</c:v>
                      </c:pt>
                      <c:pt idx="3958">
                        <c:v>9.199707029999999</c:v>
                      </c:pt>
                      <c:pt idx="3959">
                        <c:v>9.199707029999999</c:v>
                      </c:pt>
                      <c:pt idx="3960">
                        <c:v>9.199707029999999</c:v>
                      </c:pt>
                      <c:pt idx="3961">
                        <c:v>9.199707029999999</c:v>
                      </c:pt>
                      <c:pt idx="3962">
                        <c:v>9.199707029999999</c:v>
                      </c:pt>
                      <c:pt idx="3963">
                        <c:v>9.199707029999999</c:v>
                      </c:pt>
                      <c:pt idx="3964">
                        <c:v>9.199707029999999</c:v>
                      </c:pt>
                      <c:pt idx="3965">
                        <c:v>9.199707029999999</c:v>
                      </c:pt>
                      <c:pt idx="3966">
                        <c:v>9.199707029999999</c:v>
                      </c:pt>
                      <c:pt idx="3967">
                        <c:v>9.199707029999999</c:v>
                      </c:pt>
                      <c:pt idx="3968">
                        <c:v>9.199707029999999</c:v>
                      </c:pt>
                      <c:pt idx="3969">
                        <c:v>9.199707029999999</c:v>
                      </c:pt>
                      <c:pt idx="3970">
                        <c:v>9.199707029999999</c:v>
                      </c:pt>
                      <c:pt idx="3971">
                        <c:v>9.199707029999999</c:v>
                      </c:pt>
                      <c:pt idx="3972">
                        <c:v>9.199707029999999</c:v>
                      </c:pt>
                      <c:pt idx="3973">
                        <c:v>9.199707029999999</c:v>
                      </c:pt>
                      <c:pt idx="3974">
                        <c:v>9.199707029999999</c:v>
                      </c:pt>
                      <c:pt idx="3975">
                        <c:v>9.199707029999999</c:v>
                      </c:pt>
                      <c:pt idx="3976">
                        <c:v>9.199707029999999</c:v>
                      </c:pt>
                      <c:pt idx="3977">
                        <c:v>9.199707029999999</c:v>
                      </c:pt>
                      <c:pt idx="3978">
                        <c:v>9.199707029999999</c:v>
                      </c:pt>
                      <c:pt idx="3979">
                        <c:v>9.199707029999999</c:v>
                      </c:pt>
                      <c:pt idx="3980">
                        <c:v>9.199707029999999</c:v>
                      </c:pt>
                      <c:pt idx="3981">
                        <c:v>9.199707029999999</c:v>
                      </c:pt>
                      <c:pt idx="3982">
                        <c:v>9.199707029999999</c:v>
                      </c:pt>
                      <c:pt idx="3983">
                        <c:v>9.199707029999999</c:v>
                      </c:pt>
                      <c:pt idx="3984">
                        <c:v>9.199707029999999</c:v>
                      </c:pt>
                      <c:pt idx="3985">
                        <c:v>9.199707029999999</c:v>
                      </c:pt>
                      <c:pt idx="3986">
                        <c:v>9.199707029999999</c:v>
                      </c:pt>
                      <c:pt idx="3987">
                        <c:v>9.199707029999999</c:v>
                      </c:pt>
                      <c:pt idx="3988">
                        <c:v>9.199707029999999</c:v>
                      </c:pt>
                      <c:pt idx="3989">
                        <c:v>9.199707029999999</c:v>
                      </c:pt>
                      <c:pt idx="3990">
                        <c:v>9.199707029999999</c:v>
                      </c:pt>
                      <c:pt idx="3991">
                        <c:v>9.199707029999999</c:v>
                      </c:pt>
                      <c:pt idx="3992">
                        <c:v>9.199707029999999</c:v>
                      </c:pt>
                      <c:pt idx="3993">
                        <c:v>9.199707029999999</c:v>
                      </c:pt>
                      <c:pt idx="3994">
                        <c:v>9.199707029999999</c:v>
                      </c:pt>
                      <c:pt idx="3995">
                        <c:v>9.199707029999999</c:v>
                      </c:pt>
                      <c:pt idx="3996">
                        <c:v>9.199707029999999</c:v>
                      </c:pt>
                      <c:pt idx="3997">
                        <c:v>9.199707029999999</c:v>
                      </c:pt>
                      <c:pt idx="3998">
                        <c:v>9.199707029999999</c:v>
                      </c:pt>
                      <c:pt idx="3999">
                        <c:v>9.199707029999999</c:v>
                      </c:pt>
                      <c:pt idx="4000">
                        <c:v>9.199707029999999</c:v>
                      </c:pt>
                      <c:pt idx="4001">
                        <c:v>9.199707029999999</c:v>
                      </c:pt>
                      <c:pt idx="4002">
                        <c:v>9.199707029999999</c:v>
                      </c:pt>
                      <c:pt idx="4003">
                        <c:v>9.199707029999999</c:v>
                      </c:pt>
                      <c:pt idx="4004">
                        <c:v>9.199707029999999</c:v>
                      </c:pt>
                      <c:pt idx="4005">
                        <c:v>9.199707029999999</c:v>
                      </c:pt>
                      <c:pt idx="4006">
                        <c:v>9.199707029999999</c:v>
                      </c:pt>
                      <c:pt idx="4007">
                        <c:v>9.199707029999999</c:v>
                      </c:pt>
                      <c:pt idx="4008">
                        <c:v>9.199707029999999</c:v>
                      </c:pt>
                      <c:pt idx="4009">
                        <c:v>9.199707029999999</c:v>
                      </c:pt>
                      <c:pt idx="4010">
                        <c:v>9.199707029999999</c:v>
                      </c:pt>
                      <c:pt idx="4011">
                        <c:v>9.199707029999999</c:v>
                      </c:pt>
                      <c:pt idx="4012">
                        <c:v>9.199707029999999</c:v>
                      </c:pt>
                      <c:pt idx="4013">
                        <c:v>9.199707029999999</c:v>
                      </c:pt>
                      <c:pt idx="4014">
                        <c:v>9.199707029999999</c:v>
                      </c:pt>
                      <c:pt idx="4015">
                        <c:v>9.199707029999999</c:v>
                      </c:pt>
                      <c:pt idx="4016">
                        <c:v>9.199707029999999</c:v>
                      </c:pt>
                      <c:pt idx="4017">
                        <c:v>9.199707029999999</c:v>
                      </c:pt>
                      <c:pt idx="4018">
                        <c:v>9.199707029999999</c:v>
                      </c:pt>
                      <c:pt idx="4019">
                        <c:v>9.199707029999999</c:v>
                      </c:pt>
                      <c:pt idx="4020">
                        <c:v>9.199707029999999</c:v>
                      </c:pt>
                      <c:pt idx="4021">
                        <c:v>9.199707029999999</c:v>
                      </c:pt>
                      <c:pt idx="4022">
                        <c:v>9.199707029999999</c:v>
                      </c:pt>
                      <c:pt idx="4023">
                        <c:v>9.199707029999999</c:v>
                      </c:pt>
                      <c:pt idx="4024">
                        <c:v>9.199707029999999</c:v>
                      </c:pt>
                      <c:pt idx="4025">
                        <c:v>9.199707029999999</c:v>
                      </c:pt>
                      <c:pt idx="4026">
                        <c:v>9.199707029999999</c:v>
                      </c:pt>
                      <c:pt idx="4027">
                        <c:v>9.199707029999999</c:v>
                      </c:pt>
                      <c:pt idx="4028">
                        <c:v>9.199707029999999</c:v>
                      </c:pt>
                      <c:pt idx="4029">
                        <c:v>9.199707029999999</c:v>
                      </c:pt>
                      <c:pt idx="4030">
                        <c:v>9.199707029999999</c:v>
                      </c:pt>
                      <c:pt idx="4031">
                        <c:v>9.199707029999999</c:v>
                      </c:pt>
                      <c:pt idx="4032">
                        <c:v>9.199707029999999</c:v>
                      </c:pt>
                      <c:pt idx="4033">
                        <c:v>9.199707029999999</c:v>
                      </c:pt>
                      <c:pt idx="4034">
                        <c:v>9.199707029999999</c:v>
                      </c:pt>
                      <c:pt idx="4035">
                        <c:v>9.199707029999999</c:v>
                      </c:pt>
                      <c:pt idx="4036">
                        <c:v>9.199707029999999</c:v>
                      </c:pt>
                      <c:pt idx="4037">
                        <c:v>9.199707029999999</c:v>
                      </c:pt>
                      <c:pt idx="4038">
                        <c:v>9.199707029999999</c:v>
                      </c:pt>
                      <c:pt idx="4039">
                        <c:v>9.199707029999999</c:v>
                      </c:pt>
                      <c:pt idx="4040">
                        <c:v>9.0998535099999991</c:v>
                      </c:pt>
                      <c:pt idx="4041">
                        <c:v>9.199707029999999</c:v>
                      </c:pt>
                      <c:pt idx="4042">
                        <c:v>9.199707029999999</c:v>
                      </c:pt>
                      <c:pt idx="4043">
                        <c:v>9.0998535099999991</c:v>
                      </c:pt>
                      <c:pt idx="4044">
                        <c:v>9.199707029999999</c:v>
                      </c:pt>
                      <c:pt idx="4045">
                        <c:v>9.199707029999999</c:v>
                      </c:pt>
                      <c:pt idx="4046">
                        <c:v>9.199707029999999</c:v>
                      </c:pt>
                      <c:pt idx="4047">
                        <c:v>9.0998535099999991</c:v>
                      </c:pt>
                      <c:pt idx="4048">
                        <c:v>9.199707029999999</c:v>
                      </c:pt>
                      <c:pt idx="4049">
                        <c:v>9.199707029999999</c:v>
                      </c:pt>
                      <c:pt idx="4050">
                        <c:v>9.0998535099999991</c:v>
                      </c:pt>
                      <c:pt idx="4051">
                        <c:v>9.199707029999999</c:v>
                      </c:pt>
                      <c:pt idx="4052">
                        <c:v>9.199707029999999</c:v>
                      </c:pt>
                      <c:pt idx="4053">
                        <c:v>9.199707029999999</c:v>
                      </c:pt>
                      <c:pt idx="4054">
                        <c:v>9.199707029999999</c:v>
                      </c:pt>
                      <c:pt idx="4055">
                        <c:v>9.0998535099999991</c:v>
                      </c:pt>
                      <c:pt idx="4056">
                        <c:v>9.199707029999999</c:v>
                      </c:pt>
                      <c:pt idx="4057">
                        <c:v>9.0998535099999991</c:v>
                      </c:pt>
                      <c:pt idx="4058">
                        <c:v>9.0998535099999991</c:v>
                      </c:pt>
                      <c:pt idx="4059">
                        <c:v>9.0998535099999991</c:v>
                      </c:pt>
                      <c:pt idx="4060">
                        <c:v>9.0998535099999991</c:v>
                      </c:pt>
                      <c:pt idx="4061">
                        <c:v>9.0998535099999991</c:v>
                      </c:pt>
                      <c:pt idx="4062">
                        <c:v>9.0998535099999991</c:v>
                      </c:pt>
                      <c:pt idx="4063">
                        <c:v>9.199707029999999</c:v>
                      </c:pt>
                      <c:pt idx="4064">
                        <c:v>9.199707029999999</c:v>
                      </c:pt>
                      <c:pt idx="4065">
                        <c:v>9.0998535099999991</c:v>
                      </c:pt>
                      <c:pt idx="4066">
                        <c:v>9.0998535099999991</c:v>
                      </c:pt>
                      <c:pt idx="4067">
                        <c:v>9.0998535099999991</c:v>
                      </c:pt>
                      <c:pt idx="4068">
                        <c:v>9.0998535099999991</c:v>
                      </c:pt>
                      <c:pt idx="4069">
                        <c:v>9.0998535099999991</c:v>
                      </c:pt>
                      <c:pt idx="4070">
                        <c:v>9.0998535099999991</c:v>
                      </c:pt>
                      <c:pt idx="4071">
                        <c:v>9.0998535099999991</c:v>
                      </c:pt>
                      <c:pt idx="4072">
                        <c:v>9.0998535099999991</c:v>
                      </c:pt>
                      <c:pt idx="4073">
                        <c:v>9.0998535099999991</c:v>
                      </c:pt>
                      <c:pt idx="4074">
                        <c:v>9.0998535099999991</c:v>
                      </c:pt>
                      <c:pt idx="4075">
                        <c:v>9.0998535099999991</c:v>
                      </c:pt>
                      <c:pt idx="4076">
                        <c:v>9.0998535099999991</c:v>
                      </c:pt>
                      <c:pt idx="4077">
                        <c:v>9.0998535099999991</c:v>
                      </c:pt>
                      <c:pt idx="4078">
                        <c:v>9.0998535099999991</c:v>
                      </c:pt>
                      <c:pt idx="4079">
                        <c:v>9.0998535099999991</c:v>
                      </c:pt>
                      <c:pt idx="4080">
                        <c:v>9.0998535099999991</c:v>
                      </c:pt>
                      <c:pt idx="4081">
                        <c:v>9.0998535099999991</c:v>
                      </c:pt>
                      <c:pt idx="4082">
                        <c:v>9.0998535099999991</c:v>
                      </c:pt>
                      <c:pt idx="4083">
                        <c:v>9.0998535099999991</c:v>
                      </c:pt>
                      <c:pt idx="4084">
                        <c:v>9.0998535099999991</c:v>
                      </c:pt>
                      <c:pt idx="4085">
                        <c:v>9.0998535099999991</c:v>
                      </c:pt>
                      <c:pt idx="4086">
                        <c:v>9.0998535099999991</c:v>
                      </c:pt>
                      <c:pt idx="4087">
                        <c:v>9.0998535099999991</c:v>
                      </c:pt>
                      <c:pt idx="4088">
                        <c:v>9.0998535099999991</c:v>
                      </c:pt>
                      <c:pt idx="4089">
                        <c:v>9.0998535099999991</c:v>
                      </c:pt>
                      <c:pt idx="4090">
                        <c:v>9.0998535099999991</c:v>
                      </c:pt>
                      <c:pt idx="4091">
                        <c:v>9.0998535099999991</c:v>
                      </c:pt>
                      <c:pt idx="4092">
                        <c:v>9.0998535099999991</c:v>
                      </c:pt>
                      <c:pt idx="4093">
                        <c:v>9.0998535099999991</c:v>
                      </c:pt>
                      <c:pt idx="4094">
                        <c:v>9.0998535099999991</c:v>
                      </c:pt>
                      <c:pt idx="4095">
                        <c:v>9.0998535099999991</c:v>
                      </c:pt>
                      <c:pt idx="4096">
                        <c:v>9.0998535099999991</c:v>
                      </c:pt>
                      <c:pt idx="4097">
                        <c:v>9.0998535099999991</c:v>
                      </c:pt>
                      <c:pt idx="4098">
                        <c:v>9.0998535099999991</c:v>
                      </c:pt>
                      <c:pt idx="4099">
                        <c:v>9.0998535099999991</c:v>
                      </c:pt>
                      <c:pt idx="4100">
                        <c:v>9.0998535099999991</c:v>
                      </c:pt>
                      <c:pt idx="4101">
                        <c:v>9.0998535099999991</c:v>
                      </c:pt>
                      <c:pt idx="4102">
                        <c:v>9.0998535099999991</c:v>
                      </c:pt>
                      <c:pt idx="4103">
                        <c:v>9.0998535099999991</c:v>
                      </c:pt>
                      <c:pt idx="4104">
                        <c:v>9.0998535099999991</c:v>
                      </c:pt>
                      <c:pt idx="4105">
                        <c:v>9.0998535099999991</c:v>
                      </c:pt>
                      <c:pt idx="4106">
                        <c:v>9.0998535099999991</c:v>
                      </c:pt>
                      <c:pt idx="4107">
                        <c:v>9.0998535099999991</c:v>
                      </c:pt>
                      <c:pt idx="4108">
                        <c:v>9.0998535099999991</c:v>
                      </c:pt>
                      <c:pt idx="4109">
                        <c:v>9.0998535099999991</c:v>
                      </c:pt>
                      <c:pt idx="4110">
                        <c:v>9.0998535099999991</c:v>
                      </c:pt>
                      <c:pt idx="4111">
                        <c:v>9.0998535099999991</c:v>
                      </c:pt>
                      <c:pt idx="4112">
                        <c:v>9.0998535099999991</c:v>
                      </c:pt>
                      <c:pt idx="4113">
                        <c:v>9.0998535099999991</c:v>
                      </c:pt>
                      <c:pt idx="4114">
                        <c:v>9.0998535099999991</c:v>
                      </c:pt>
                      <c:pt idx="4115">
                        <c:v>9.0998535099999991</c:v>
                      </c:pt>
                      <c:pt idx="4116">
                        <c:v>9.0998535099999991</c:v>
                      </c:pt>
                      <c:pt idx="4117">
                        <c:v>9.0998535099999991</c:v>
                      </c:pt>
                      <c:pt idx="4118">
                        <c:v>9.0998535099999991</c:v>
                      </c:pt>
                      <c:pt idx="4119">
                        <c:v>9.0998535099999991</c:v>
                      </c:pt>
                      <c:pt idx="4120">
                        <c:v>9.0998535099999991</c:v>
                      </c:pt>
                      <c:pt idx="4121">
                        <c:v>9.0998535099999991</c:v>
                      </c:pt>
                      <c:pt idx="4122">
                        <c:v>9.0998535099999991</c:v>
                      </c:pt>
                      <c:pt idx="4123">
                        <c:v>9.0998535099999991</c:v>
                      </c:pt>
                      <c:pt idx="4124">
                        <c:v>9.0998535099999991</c:v>
                      </c:pt>
                      <c:pt idx="4125">
                        <c:v>9.0998535099999991</c:v>
                      </c:pt>
                      <c:pt idx="4126">
                        <c:v>9.0998535099999991</c:v>
                      </c:pt>
                      <c:pt idx="4127">
                        <c:v>9.0998535099999991</c:v>
                      </c:pt>
                      <c:pt idx="4128">
                        <c:v>9.0998535099999991</c:v>
                      </c:pt>
                      <c:pt idx="4129">
                        <c:v>9.0998535099999991</c:v>
                      </c:pt>
                      <c:pt idx="4130">
                        <c:v>9.0998535099999991</c:v>
                      </c:pt>
                      <c:pt idx="4131">
                        <c:v>9.0998535099999991</c:v>
                      </c:pt>
                      <c:pt idx="4132">
                        <c:v>9.0998535099999991</c:v>
                      </c:pt>
                      <c:pt idx="4133">
                        <c:v>9.0998535099999991</c:v>
                      </c:pt>
                      <c:pt idx="4134">
                        <c:v>9.0998535099999991</c:v>
                      </c:pt>
                      <c:pt idx="4135">
                        <c:v>9.0998535099999991</c:v>
                      </c:pt>
                      <c:pt idx="4136">
                        <c:v>9.0998535099999991</c:v>
                      </c:pt>
                      <c:pt idx="4137">
                        <c:v>9.0998535099999991</c:v>
                      </c:pt>
                      <c:pt idx="4138">
                        <c:v>9.0998535099999991</c:v>
                      </c:pt>
                      <c:pt idx="4139">
                        <c:v>9.0998535099999991</c:v>
                      </c:pt>
                      <c:pt idx="4140">
                        <c:v>9.0998535099999991</c:v>
                      </c:pt>
                      <c:pt idx="4141">
                        <c:v>9.0998535099999991</c:v>
                      </c:pt>
                      <c:pt idx="4142">
                        <c:v>9.0998535099999991</c:v>
                      </c:pt>
                      <c:pt idx="4143">
                        <c:v>9.0998535099999991</c:v>
                      </c:pt>
                      <c:pt idx="4144">
                        <c:v>9.0998535099999991</c:v>
                      </c:pt>
                      <c:pt idx="4145">
                        <c:v>9.0998535099999991</c:v>
                      </c:pt>
                      <c:pt idx="4146">
                        <c:v>9.0998535099999991</c:v>
                      </c:pt>
                      <c:pt idx="4147">
                        <c:v>9.0998535099999991</c:v>
                      </c:pt>
                      <c:pt idx="4148">
                        <c:v>9.0998535099999991</c:v>
                      </c:pt>
                      <c:pt idx="4149">
                        <c:v>9.0998535099999991</c:v>
                      </c:pt>
                      <c:pt idx="4150">
                        <c:v>9.0998535099999991</c:v>
                      </c:pt>
                      <c:pt idx="4151">
                        <c:v>9.0998535099999991</c:v>
                      </c:pt>
                      <c:pt idx="4152">
                        <c:v>9.0998535099999991</c:v>
                      </c:pt>
                      <c:pt idx="4153">
                        <c:v>9.0998535099999991</c:v>
                      </c:pt>
                      <c:pt idx="4154">
                        <c:v>9.0998535099999991</c:v>
                      </c:pt>
                      <c:pt idx="4155">
                        <c:v>9.0998535099999991</c:v>
                      </c:pt>
                      <c:pt idx="4156">
                        <c:v>9.0998535099999991</c:v>
                      </c:pt>
                      <c:pt idx="4157">
                        <c:v>9.0998535099999991</c:v>
                      </c:pt>
                      <c:pt idx="4158">
                        <c:v>9.0998535099999991</c:v>
                      </c:pt>
                      <c:pt idx="4159">
                        <c:v>9.0998535099999991</c:v>
                      </c:pt>
                      <c:pt idx="4160">
                        <c:v>9.0998535099999991</c:v>
                      </c:pt>
                      <c:pt idx="4161">
                        <c:v>9.0998535099999991</c:v>
                      </c:pt>
                      <c:pt idx="4162">
                        <c:v>9.0998535099999991</c:v>
                      </c:pt>
                      <c:pt idx="4163">
                        <c:v>9.0998535099999991</c:v>
                      </c:pt>
                      <c:pt idx="4164">
                        <c:v>9.0998535099999991</c:v>
                      </c:pt>
                      <c:pt idx="4165">
                        <c:v>9.0998535099999991</c:v>
                      </c:pt>
                      <c:pt idx="4166">
                        <c:v>9.0998535099999991</c:v>
                      </c:pt>
                      <c:pt idx="4167">
                        <c:v>9.0998535099999991</c:v>
                      </c:pt>
                      <c:pt idx="4168">
                        <c:v>9.0998535099999991</c:v>
                      </c:pt>
                      <c:pt idx="4169">
                        <c:v>9.0998535099999991</c:v>
                      </c:pt>
                      <c:pt idx="4170">
                        <c:v>9.0998535099999991</c:v>
                      </c:pt>
                      <c:pt idx="4171">
                        <c:v>9.0998535099999991</c:v>
                      </c:pt>
                      <c:pt idx="4172">
                        <c:v>9.0998535099999991</c:v>
                      </c:pt>
                      <c:pt idx="4173">
                        <c:v>9.0998535099999991</c:v>
                      </c:pt>
                      <c:pt idx="4174">
                        <c:v>9.0998535099999991</c:v>
                      </c:pt>
                      <c:pt idx="4175">
                        <c:v>9.0998535099999991</c:v>
                      </c:pt>
                      <c:pt idx="4176">
                        <c:v>9.0998535099999991</c:v>
                      </c:pt>
                      <c:pt idx="4177">
                        <c:v>9.0998535099999991</c:v>
                      </c:pt>
                      <c:pt idx="4178">
                        <c:v>9.0998535099999991</c:v>
                      </c:pt>
                      <c:pt idx="4179">
                        <c:v>9.0998535099999991</c:v>
                      </c:pt>
                      <c:pt idx="4180">
                        <c:v>9.0998535099999991</c:v>
                      </c:pt>
                      <c:pt idx="4181">
                        <c:v>9.0998535099999991</c:v>
                      </c:pt>
                      <c:pt idx="4182">
                        <c:v>9.0998535099999991</c:v>
                      </c:pt>
                      <c:pt idx="4183">
                        <c:v>9.0998535099999991</c:v>
                      </c:pt>
                      <c:pt idx="4184">
                        <c:v>9.0998535099999991</c:v>
                      </c:pt>
                      <c:pt idx="4185">
                        <c:v>8.9997558600000005</c:v>
                      </c:pt>
                      <c:pt idx="4186">
                        <c:v>8.9997558600000005</c:v>
                      </c:pt>
                      <c:pt idx="4187">
                        <c:v>9.0998535099999991</c:v>
                      </c:pt>
                      <c:pt idx="4188">
                        <c:v>8.9997558600000005</c:v>
                      </c:pt>
                      <c:pt idx="4189">
                        <c:v>9.0998535099999991</c:v>
                      </c:pt>
                      <c:pt idx="4190">
                        <c:v>9.0998535099999991</c:v>
                      </c:pt>
                      <c:pt idx="4191">
                        <c:v>9.0998535099999991</c:v>
                      </c:pt>
                      <c:pt idx="4192">
                        <c:v>9.0998535099999991</c:v>
                      </c:pt>
                      <c:pt idx="4193">
                        <c:v>9.0998535099999991</c:v>
                      </c:pt>
                      <c:pt idx="4194">
                        <c:v>9.0998535099999991</c:v>
                      </c:pt>
                      <c:pt idx="4195">
                        <c:v>8.9997558600000005</c:v>
                      </c:pt>
                      <c:pt idx="4196">
                        <c:v>9.0998535099999991</c:v>
                      </c:pt>
                      <c:pt idx="4197">
                        <c:v>9.0998535099999991</c:v>
                      </c:pt>
                      <c:pt idx="4198">
                        <c:v>8.9997558600000005</c:v>
                      </c:pt>
                      <c:pt idx="4199">
                        <c:v>8.9997558600000005</c:v>
                      </c:pt>
                      <c:pt idx="4200">
                        <c:v>8.9997558600000005</c:v>
                      </c:pt>
                      <c:pt idx="4201">
                        <c:v>8.9997558600000005</c:v>
                      </c:pt>
                      <c:pt idx="4202">
                        <c:v>8.9997558600000005</c:v>
                      </c:pt>
                      <c:pt idx="4203">
                        <c:v>8.9997558600000005</c:v>
                      </c:pt>
                      <c:pt idx="4204">
                        <c:v>8.9997558600000005</c:v>
                      </c:pt>
                      <c:pt idx="4205">
                        <c:v>8.9997558600000005</c:v>
                      </c:pt>
                      <c:pt idx="4206">
                        <c:v>8.9997558600000005</c:v>
                      </c:pt>
                      <c:pt idx="4207">
                        <c:v>8.9997558600000005</c:v>
                      </c:pt>
                      <c:pt idx="4208">
                        <c:v>9.0998535099999991</c:v>
                      </c:pt>
                      <c:pt idx="4209">
                        <c:v>8.9997558600000005</c:v>
                      </c:pt>
                      <c:pt idx="4210">
                        <c:v>8.9997558600000005</c:v>
                      </c:pt>
                      <c:pt idx="4211">
                        <c:v>8.9997558600000005</c:v>
                      </c:pt>
                      <c:pt idx="4212">
                        <c:v>8.9997558600000005</c:v>
                      </c:pt>
                      <c:pt idx="4213">
                        <c:v>8.9997558600000005</c:v>
                      </c:pt>
                      <c:pt idx="4214">
                        <c:v>8.9997558600000005</c:v>
                      </c:pt>
                      <c:pt idx="4215">
                        <c:v>8.9997558600000005</c:v>
                      </c:pt>
                      <c:pt idx="4216">
                        <c:v>8.9997558600000005</c:v>
                      </c:pt>
                      <c:pt idx="4217">
                        <c:v>8.9997558600000005</c:v>
                      </c:pt>
                      <c:pt idx="4218">
                        <c:v>8.9997558600000005</c:v>
                      </c:pt>
                      <c:pt idx="4219">
                        <c:v>8.9997558600000005</c:v>
                      </c:pt>
                      <c:pt idx="4220">
                        <c:v>8.9997558600000005</c:v>
                      </c:pt>
                      <c:pt idx="4221">
                        <c:v>8.9997558600000005</c:v>
                      </c:pt>
                      <c:pt idx="4222">
                        <c:v>8.9997558600000005</c:v>
                      </c:pt>
                      <c:pt idx="4223">
                        <c:v>8.9997558600000005</c:v>
                      </c:pt>
                      <c:pt idx="4224">
                        <c:v>8.9997558600000005</c:v>
                      </c:pt>
                      <c:pt idx="4225">
                        <c:v>8.9997558600000005</c:v>
                      </c:pt>
                      <c:pt idx="4226">
                        <c:v>8.9997558600000005</c:v>
                      </c:pt>
                      <c:pt idx="4227">
                        <c:v>8.9997558600000005</c:v>
                      </c:pt>
                      <c:pt idx="4228">
                        <c:v>8.9997558600000005</c:v>
                      </c:pt>
                      <c:pt idx="4229">
                        <c:v>8.9997558600000005</c:v>
                      </c:pt>
                      <c:pt idx="4230">
                        <c:v>8.9997558600000005</c:v>
                      </c:pt>
                      <c:pt idx="4231">
                        <c:v>8.9997558600000005</c:v>
                      </c:pt>
                      <c:pt idx="4232">
                        <c:v>8.9997558600000005</c:v>
                      </c:pt>
                      <c:pt idx="4233">
                        <c:v>8.9997558600000005</c:v>
                      </c:pt>
                      <c:pt idx="4234">
                        <c:v>8.9997558600000005</c:v>
                      </c:pt>
                      <c:pt idx="4235">
                        <c:v>8.9997558600000005</c:v>
                      </c:pt>
                      <c:pt idx="4236">
                        <c:v>8.9997558600000005</c:v>
                      </c:pt>
                      <c:pt idx="4237">
                        <c:v>8.9997558600000005</c:v>
                      </c:pt>
                      <c:pt idx="4238">
                        <c:v>8.9997558600000005</c:v>
                      </c:pt>
                      <c:pt idx="4239">
                        <c:v>8.9997558600000005</c:v>
                      </c:pt>
                      <c:pt idx="4240">
                        <c:v>8.9997558600000005</c:v>
                      </c:pt>
                      <c:pt idx="4241">
                        <c:v>8.9997558600000005</c:v>
                      </c:pt>
                      <c:pt idx="4242">
                        <c:v>8.9997558600000005</c:v>
                      </c:pt>
                      <c:pt idx="4243">
                        <c:v>8.9997558600000005</c:v>
                      </c:pt>
                      <c:pt idx="4244">
                        <c:v>8.9997558600000005</c:v>
                      </c:pt>
                      <c:pt idx="4245">
                        <c:v>8.9997558600000005</c:v>
                      </c:pt>
                      <c:pt idx="4246">
                        <c:v>8.9997558600000005</c:v>
                      </c:pt>
                      <c:pt idx="4247">
                        <c:v>8.9997558600000005</c:v>
                      </c:pt>
                      <c:pt idx="4248">
                        <c:v>8.9997558600000005</c:v>
                      </c:pt>
                      <c:pt idx="4249">
                        <c:v>8.9997558600000005</c:v>
                      </c:pt>
                      <c:pt idx="4250">
                        <c:v>8.9997558600000005</c:v>
                      </c:pt>
                      <c:pt idx="4251">
                        <c:v>8.9997558600000005</c:v>
                      </c:pt>
                      <c:pt idx="4252">
                        <c:v>8.9997558600000005</c:v>
                      </c:pt>
                      <c:pt idx="4253">
                        <c:v>8.9997558600000005</c:v>
                      </c:pt>
                      <c:pt idx="4254">
                        <c:v>8.9997558600000005</c:v>
                      </c:pt>
                      <c:pt idx="4255">
                        <c:v>8.9997558600000005</c:v>
                      </c:pt>
                      <c:pt idx="4256">
                        <c:v>8.9997558600000005</c:v>
                      </c:pt>
                      <c:pt idx="4257">
                        <c:v>8.9997558600000005</c:v>
                      </c:pt>
                      <c:pt idx="4258">
                        <c:v>8.9997558600000005</c:v>
                      </c:pt>
                      <c:pt idx="4259">
                        <c:v>8.9997558600000005</c:v>
                      </c:pt>
                      <c:pt idx="4260">
                        <c:v>8.9997558600000005</c:v>
                      </c:pt>
                      <c:pt idx="4261">
                        <c:v>8.9997558600000005</c:v>
                      </c:pt>
                      <c:pt idx="4262">
                        <c:v>8.9997558600000005</c:v>
                      </c:pt>
                      <c:pt idx="4263">
                        <c:v>8.9997558600000005</c:v>
                      </c:pt>
                      <c:pt idx="4264">
                        <c:v>8.9997558600000005</c:v>
                      </c:pt>
                      <c:pt idx="4265">
                        <c:v>8.9997558600000005</c:v>
                      </c:pt>
                      <c:pt idx="4266">
                        <c:v>8.9997558600000005</c:v>
                      </c:pt>
                      <c:pt idx="4267">
                        <c:v>8.9997558600000005</c:v>
                      </c:pt>
                      <c:pt idx="4268">
                        <c:v>8.9997558600000005</c:v>
                      </c:pt>
                      <c:pt idx="4269">
                        <c:v>8.9997558600000005</c:v>
                      </c:pt>
                      <c:pt idx="4270">
                        <c:v>8.9997558600000005</c:v>
                      </c:pt>
                      <c:pt idx="4271">
                        <c:v>8.9997558600000005</c:v>
                      </c:pt>
                      <c:pt idx="4272">
                        <c:v>8.9997558600000005</c:v>
                      </c:pt>
                      <c:pt idx="4273">
                        <c:v>8.9997558600000005</c:v>
                      </c:pt>
                      <c:pt idx="4274">
                        <c:v>8.9997558600000005</c:v>
                      </c:pt>
                      <c:pt idx="4275">
                        <c:v>8.9997558600000005</c:v>
                      </c:pt>
                      <c:pt idx="4276">
                        <c:v>8.9997558600000005</c:v>
                      </c:pt>
                      <c:pt idx="4277">
                        <c:v>8.9997558600000005</c:v>
                      </c:pt>
                      <c:pt idx="4278">
                        <c:v>8.9997558600000005</c:v>
                      </c:pt>
                      <c:pt idx="4279">
                        <c:v>8.9997558600000005</c:v>
                      </c:pt>
                      <c:pt idx="4280">
                        <c:v>8.9997558600000005</c:v>
                      </c:pt>
                      <c:pt idx="4281">
                        <c:v>8.9997558600000005</c:v>
                      </c:pt>
                      <c:pt idx="4282">
                        <c:v>8.9997558600000005</c:v>
                      </c:pt>
                      <c:pt idx="4283">
                        <c:v>8.9997558600000005</c:v>
                      </c:pt>
                      <c:pt idx="4284">
                        <c:v>8.9997558600000005</c:v>
                      </c:pt>
                      <c:pt idx="4285">
                        <c:v>8.9997558600000005</c:v>
                      </c:pt>
                      <c:pt idx="4286">
                        <c:v>8.9997558600000005</c:v>
                      </c:pt>
                      <c:pt idx="4287">
                        <c:v>8.9997558600000005</c:v>
                      </c:pt>
                      <c:pt idx="4288">
                        <c:v>8.9997558600000005</c:v>
                      </c:pt>
                      <c:pt idx="4289">
                        <c:v>8.9997558600000005</c:v>
                      </c:pt>
                      <c:pt idx="4290">
                        <c:v>8.9997558600000005</c:v>
                      </c:pt>
                      <c:pt idx="4291">
                        <c:v>8.9997558600000005</c:v>
                      </c:pt>
                      <c:pt idx="4292">
                        <c:v>8.9997558600000005</c:v>
                      </c:pt>
                      <c:pt idx="4293">
                        <c:v>8.9997558600000005</c:v>
                      </c:pt>
                      <c:pt idx="4294">
                        <c:v>8.9997558600000005</c:v>
                      </c:pt>
                      <c:pt idx="4295">
                        <c:v>8.9997558600000005</c:v>
                      </c:pt>
                      <c:pt idx="4296">
                        <c:v>8.9997558600000005</c:v>
                      </c:pt>
                      <c:pt idx="4297">
                        <c:v>8.9997558600000005</c:v>
                      </c:pt>
                      <c:pt idx="4298">
                        <c:v>8.9997558600000005</c:v>
                      </c:pt>
                      <c:pt idx="4299">
                        <c:v>8.9997558600000005</c:v>
                      </c:pt>
                      <c:pt idx="4300">
                        <c:v>8.9997558600000005</c:v>
                      </c:pt>
                      <c:pt idx="4301">
                        <c:v>8.9997558600000005</c:v>
                      </c:pt>
                      <c:pt idx="4302">
                        <c:v>8.9997558600000005</c:v>
                      </c:pt>
                      <c:pt idx="4303">
                        <c:v>8.9997558600000005</c:v>
                      </c:pt>
                      <c:pt idx="4304">
                        <c:v>8.9997558600000005</c:v>
                      </c:pt>
                      <c:pt idx="4305">
                        <c:v>8.9997558600000005</c:v>
                      </c:pt>
                      <c:pt idx="4306">
                        <c:v>8.9997558600000005</c:v>
                      </c:pt>
                      <c:pt idx="4307">
                        <c:v>8.9997558600000005</c:v>
                      </c:pt>
                      <c:pt idx="4308">
                        <c:v>8.9997558600000005</c:v>
                      </c:pt>
                      <c:pt idx="4309">
                        <c:v>8.9997558600000005</c:v>
                      </c:pt>
                      <c:pt idx="4310">
                        <c:v>8.9997558600000005</c:v>
                      </c:pt>
                      <c:pt idx="4311">
                        <c:v>8.9997558600000005</c:v>
                      </c:pt>
                      <c:pt idx="4312">
                        <c:v>8.9997558600000005</c:v>
                      </c:pt>
                      <c:pt idx="4313">
                        <c:v>8.9997558600000005</c:v>
                      </c:pt>
                      <c:pt idx="4314">
                        <c:v>8.9997558600000005</c:v>
                      </c:pt>
                      <c:pt idx="4315">
                        <c:v>8.9997558600000005</c:v>
                      </c:pt>
                      <c:pt idx="4316">
                        <c:v>8.9997558600000005</c:v>
                      </c:pt>
                      <c:pt idx="4317">
                        <c:v>8.9997558600000005</c:v>
                      </c:pt>
                      <c:pt idx="4318">
                        <c:v>8.9997558600000005</c:v>
                      </c:pt>
                      <c:pt idx="4319">
                        <c:v>8.9997558600000005</c:v>
                      </c:pt>
                      <c:pt idx="4320">
                        <c:v>8.9997558600000005</c:v>
                      </c:pt>
                      <c:pt idx="4321">
                        <c:v>8.9997558600000005</c:v>
                      </c:pt>
                      <c:pt idx="4322">
                        <c:v>8.9997558600000005</c:v>
                      </c:pt>
                      <c:pt idx="4323">
                        <c:v>8.9997558600000005</c:v>
                      </c:pt>
                      <c:pt idx="4324">
                        <c:v>8.9997558600000005</c:v>
                      </c:pt>
                      <c:pt idx="4325">
                        <c:v>8.9997558600000005</c:v>
                      </c:pt>
                      <c:pt idx="4326">
                        <c:v>8.9997558600000005</c:v>
                      </c:pt>
                      <c:pt idx="4327">
                        <c:v>8.9997558600000005</c:v>
                      </c:pt>
                      <c:pt idx="4328">
                        <c:v>8.9997558600000005</c:v>
                      </c:pt>
                      <c:pt idx="4329">
                        <c:v>8.8996582000000011</c:v>
                      </c:pt>
                      <c:pt idx="4330">
                        <c:v>8.8996582000000011</c:v>
                      </c:pt>
                      <c:pt idx="4331">
                        <c:v>8.8996582000000011</c:v>
                      </c:pt>
                      <c:pt idx="4332">
                        <c:v>8.9997558600000005</c:v>
                      </c:pt>
                      <c:pt idx="4333">
                        <c:v>8.8996582000000011</c:v>
                      </c:pt>
                      <c:pt idx="4334">
                        <c:v>8.8996582000000011</c:v>
                      </c:pt>
                      <c:pt idx="4335">
                        <c:v>8.8996582000000011</c:v>
                      </c:pt>
                      <c:pt idx="4336">
                        <c:v>8.9997558600000005</c:v>
                      </c:pt>
                      <c:pt idx="4337">
                        <c:v>8.8996582000000011</c:v>
                      </c:pt>
                      <c:pt idx="4338">
                        <c:v>8.8996582000000011</c:v>
                      </c:pt>
                      <c:pt idx="4339">
                        <c:v>8.8996582000000011</c:v>
                      </c:pt>
                      <c:pt idx="4340">
                        <c:v>8.8996582000000011</c:v>
                      </c:pt>
                      <c:pt idx="4341">
                        <c:v>8.8996582000000011</c:v>
                      </c:pt>
                      <c:pt idx="4342">
                        <c:v>8.8996582000000011</c:v>
                      </c:pt>
                      <c:pt idx="4343">
                        <c:v>8.8996582000000011</c:v>
                      </c:pt>
                      <c:pt idx="4344">
                        <c:v>8.9997558600000005</c:v>
                      </c:pt>
                      <c:pt idx="4345">
                        <c:v>8.8996582000000011</c:v>
                      </c:pt>
                      <c:pt idx="4346">
                        <c:v>8.8996582000000011</c:v>
                      </c:pt>
                      <c:pt idx="4347">
                        <c:v>8.8996582000000011</c:v>
                      </c:pt>
                      <c:pt idx="4348">
                        <c:v>8.8996582000000011</c:v>
                      </c:pt>
                      <c:pt idx="4349">
                        <c:v>8.8996582000000011</c:v>
                      </c:pt>
                      <c:pt idx="4350">
                        <c:v>8.8996582000000011</c:v>
                      </c:pt>
                      <c:pt idx="4351">
                        <c:v>8.8996582000000011</c:v>
                      </c:pt>
                      <c:pt idx="4352">
                        <c:v>8.8996582000000011</c:v>
                      </c:pt>
                      <c:pt idx="4353">
                        <c:v>8.8996582000000011</c:v>
                      </c:pt>
                      <c:pt idx="4354">
                        <c:v>8.8996582000000011</c:v>
                      </c:pt>
                      <c:pt idx="4355">
                        <c:v>8.8996582000000011</c:v>
                      </c:pt>
                      <c:pt idx="4356">
                        <c:v>8.8996582000000011</c:v>
                      </c:pt>
                      <c:pt idx="4357">
                        <c:v>8.8996582000000011</c:v>
                      </c:pt>
                      <c:pt idx="4358">
                        <c:v>8.8996582000000011</c:v>
                      </c:pt>
                      <c:pt idx="4359">
                        <c:v>8.8996582000000011</c:v>
                      </c:pt>
                      <c:pt idx="4360">
                        <c:v>8.8996582000000011</c:v>
                      </c:pt>
                      <c:pt idx="4361">
                        <c:v>8.8996582000000011</c:v>
                      </c:pt>
                      <c:pt idx="4362">
                        <c:v>8.8996582000000011</c:v>
                      </c:pt>
                      <c:pt idx="4363">
                        <c:v>8.8996582000000011</c:v>
                      </c:pt>
                      <c:pt idx="4364">
                        <c:v>8.8996582000000011</c:v>
                      </c:pt>
                      <c:pt idx="4365">
                        <c:v>8.8996582000000011</c:v>
                      </c:pt>
                      <c:pt idx="4366">
                        <c:v>8.8996582000000011</c:v>
                      </c:pt>
                      <c:pt idx="4367">
                        <c:v>8.8996582000000011</c:v>
                      </c:pt>
                      <c:pt idx="4368">
                        <c:v>8.8996582000000011</c:v>
                      </c:pt>
                      <c:pt idx="4369">
                        <c:v>8.8996582000000011</c:v>
                      </c:pt>
                      <c:pt idx="4370">
                        <c:v>8.8996582000000011</c:v>
                      </c:pt>
                      <c:pt idx="4371">
                        <c:v>8.8996582000000011</c:v>
                      </c:pt>
                      <c:pt idx="4372">
                        <c:v>8.8996582000000011</c:v>
                      </c:pt>
                      <c:pt idx="4373">
                        <c:v>8.8996582000000011</c:v>
                      </c:pt>
                      <c:pt idx="4374">
                        <c:v>8.8996582000000011</c:v>
                      </c:pt>
                      <c:pt idx="4375">
                        <c:v>8.8996582000000011</c:v>
                      </c:pt>
                      <c:pt idx="4376">
                        <c:v>8.8996582000000011</c:v>
                      </c:pt>
                      <c:pt idx="4377">
                        <c:v>8.8996582000000011</c:v>
                      </c:pt>
                      <c:pt idx="4378">
                        <c:v>8.8996582000000011</c:v>
                      </c:pt>
                      <c:pt idx="4379">
                        <c:v>8.8996582000000011</c:v>
                      </c:pt>
                      <c:pt idx="4380">
                        <c:v>8.8996582000000011</c:v>
                      </c:pt>
                      <c:pt idx="4381">
                        <c:v>8.8996582000000011</c:v>
                      </c:pt>
                      <c:pt idx="4382">
                        <c:v>8.8996582000000011</c:v>
                      </c:pt>
                      <c:pt idx="4383">
                        <c:v>8.8996582000000011</c:v>
                      </c:pt>
                      <c:pt idx="4384">
                        <c:v>8.8996582000000011</c:v>
                      </c:pt>
                      <c:pt idx="4385">
                        <c:v>8.8996582000000011</c:v>
                      </c:pt>
                      <c:pt idx="4386">
                        <c:v>8.8996582000000011</c:v>
                      </c:pt>
                      <c:pt idx="4387">
                        <c:v>8.8996582000000011</c:v>
                      </c:pt>
                      <c:pt idx="4388">
                        <c:v>8.8996582000000011</c:v>
                      </c:pt>
                      <c:pt idx="4389">
                        <c:v>8.8996582000000011</c:v>
                      </c:pt>
                      <c:pt idx="4390">
                        <c:v>8.8996582000000011</c:v>
                      </c:pt>
                      <c:pt idx="4391">
                        <c:v>8.8996582000000011</c:v>
                      </c:pt>
                      <c:pt idx="4392">
                        <c:v>8.8996582000000011</c:v>
                      </c:pt>
                      <c:pt idx="4393">
                        <c:v>8.8996582000000011</c:v>
                      </c:pt>
                      <c:pt idx="4394">
                        <c:v>8.8996582000000011</c:v>
                      </c:pt>
                      <c:pt idx="4395">
                        <c:v>8.8996582000000011</c:v>
                      </c:pt>
                      <c:pt idx="4396">
                        <c:v>8.8996582000000011</c:v>
                      </c:pt>
                      <c:pt idx="4397">
                        <c:v>8.8996582000000011</c:v>
                      </c:pt>
                      <c:pt idx="4398">
                        <c:v>8.8996582000000011</c:v>
                      </c:pt>
                      <c:pt idx="4399">
                        <c:v>8.8996582000000011</c:v>
                      </c:pt>
                      <c:pt idx="4400">
                        <c:v>8.8996582000000011</c:v>
                      </c:pt>
                      <c:pt idx="4401">
                        <c:v>8.8996582000000011</c:v>
                      </c:pt>
                      <c:pt idx="4402">
                        <c:v>8.8996582000000011</c:v>
                      </c:pt>
                      <c:pt idx="4403">
                        <c:v>8.8996582000000011</c:v>
                      </c:pt>
                      <c:pt idx="4404">
                        <c:v>8.8996582000000011</c:v>
                      </c:pt>
                      <c:pt idx="4405">
                        <c:v>8.8996582000000011</c:v>
                      </c:pt>
                      <c:pt idx="4406">
                        <c:v>8.8996582000000011</c:v>
                      </c:pt>
                      <c:pt idx="4407">
                        <c:v>8.8996582000000011</c:v>
                      </c:pt>
                      <c:pt idx="4408">
                        <c:v>8.8996582000000011</c:v>
                      </c:pt>
                      <c:pt idx="4409">
                        <c:v>8.8996582000000011</c:v>
                      </c:pt>
                      <c:pt idx="4410">
                        <c:v>8.8996582000000011</c:v>
                      </c:pt>
                      <c:pt idx="4411">
                        <c:v>8.8996582000000011</c:v>
                      </c:pt>
                      <c:pt idx="4412">
                        <c:v>8.8996582000000011</c:v>
                      </c:pt>
                      <c:pt idx="4413">
                        <c:v>8.7998046800000012</c:v>
                      </c:pt>
                      <c:pt idx="4414">
                        <c:v>8.8996582000000011</c:v>
                      </c:pt>
                      <c:pt idx="4415">
                        <c:v>8.8996582000000011</c:v>
                      </c:pt>
                      <c:pt idx="4416">
                        <c:v>8.8996582000000011</c:v>
                      </c:pt>
                      <c:pt idx="4417">
                        <c:v>8.8996582000000011</c:v>
                      </c:pt>
                      <c:pt idx="4418">
                        <c:v>8.8996582000000011</c:v>
                      </c:pt>
                      <c:pt idx="4419">
                        <c:v>8.7998046800000012</c:v>
                      </c:pt>
                      <c:pt idx="4420">
                        <c:v>8.7998046800000012</c:v>
                      </c:pt>
                      <c:pt idx="4421">
                        <c:v>8.7998046800000012</c:v>
                      </c:pt>
                      <c:pt idx="4422">
                        <c:v>8.8996582000000011</c:v>
                      </c:pt>
                      <c:pt idx="4423">
                        <c:v>8.7998046800000012</c:v>
                      </c:pt>
                      <c:pt idx="4424">
                        <c:v>8.7998046800000012</c:v>
                      </c:pt>
                      <c:pt idx="4425">
                        <c:v>8.7998046800000012</c:v>
                      </c:pt>
                      <c:pt idx="4426">
                        <c:v>8.8996582000000011</c:v>
                      </c:pt>
                      <c:pt idx="4427">
                        <c:v>8.7998046800000012</c:v>
                      </c:pt>
                      <c:pt idx="4428">
                        <c:v>8.7998046800000012</c:v>
                      </c:pt>
                      <c:pt idx="4429">
                        <c:v>8.7998046800000012</c:v>
                      </c:pt>
                      <c:pt idx="4430">
                        <c:v>8.7998046800000012</c:v>
                      </c:pt>
                      <c:pt idx="4431">
                        <c:v>8.7998046800000012</c:v>
                      </c:pt>
                      <c:pt idx="4432">
                        <c:v>8.7998046800000012</c:v>
                      </c:pt>
                      <c:pt idx="4433">
                        <c:v>8.7998046800000012</c:v>
                      </c:pt>
                      <c:pt idx="4434">
                        <c:v>8.7998046800000012</c:v>
                      </c:pt>
                      <c:pt idx="4435">
                        <c:v>8.7998046800000012</c:v>
                      </c:pt>
                      <c:pt idx="4436">
                        <c:v>8.7998046800000012</c:v>
                      </c:pt>
                      <c:pt idx="4437">
                        <c:v>8.7998046800000012</c:v>
                      </c:pt>
                      <c:pt idx="4438">
                        <c:v>8.7998046800000012</c:v>
                      </c:pt>
                      <c:pt idx="4439">
                        <c:v>8.7998046800000012</c:v>
                      </c:pt>
                      <c:pt idx="4440">
                        <c:v>8.7998046800000012</c:v>
                      </c:pt>
                      <c:pt idx="4441">
                        <c:v>8.7998046800000012</c:v>
                      </c:pt>
                      <c:pt idx="4442">
                        <c:v>8.7998046800000012</c:v>
                      </c:pt>
                      <c:pt idx="4443">
                        <c:v>8.7998046800000012</c:v>
                      </c:pt>
                      <c:pt idx="4444">
                        <c:v>8.7998046800000012</c:v>
                      </c:pt>
                      <c:pt idx="4445">
                        <c:v>8.699707029999999</c:v>
                      </c:pt>
                      <c:pt idx="4446">
                        <c:v>8.699707029999999</c:v>
                      </c:pt>
                      <c:pt idx="4447">
                        <c:v>8.699707029999999</c:v>
                      </c:pt>
                      <c:pt idx="4448">
                        <c:v>8.5998535099999991</c:v>
                      </c:pt>
                      <c:pt idx="4449">
                        <c:v>8.5998535099999991</c:v>
                      </c:pt>
                    </c:numCache>
                  </c:numRef>
                </c:yVal>
                <c:smooth val="0"/>
                <c:extLst xmlns:c15="http://schemas.microsoft.com/office/drawing/2012/chart">
                  <c:ext xmlns:c16="http://schemas.microsoft.com/office/drawing/2014/chart" uri="{C3380CC4-5D6E-409C-BE32-E72D297353CC}">
                    <c16:uniqueId val="{0000000B-0CC2-4979-82AF-9F6565F85F63}"/>
                  </c:ext>
                </c:extLst>
              </c15:ser>
            </c15:filteredScatterSeries>
            <c15:filteredScatterSeries>
              <c15:ser>
                <c:idx val="11"/>
                <c:order val="11"/>
                <c:tx>
                  <c:v>VAC ABl 1</c:v>
                </c:tx>
                <c:spPr>
                  <a:ln w="19050" cap="rnd">
                    <a:solidFill>
                      <a:schemeClr val="accent6">
                        <a:lumMod val="6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23-3 ABl Test1'!$K$2:$K$3535</c15:sqref>
                        </c15:formulaRef>
                      </c:ext>
                    </c:extLst>
                    <c:numCache>
                      <c:formatCode>General</c:formatCode>
                      <c:ptCount val="3534"/>
                      <c:pt idx="0">
                        <c:v>0</c:v>
                      </c:pt>
                      <c:pt idx="1">
                        <c:v>1.0007333000000926</c:v>
                      </c:pt>
                      <c:pt idx="2">
                        <c:v>2.0010310000000118</c:v>
                      </c:pt>
                      <c:pt idx="3">
                        <c:v>3.0027082000001428</c:v>
                      </c:pt>
                      <c:pt idx="4">
                        <c:v>4.0026682000000164</c:v>
                      </c:pt>
                      <c:pt idx="5">
                        <c:v>5.0037796000001435</c:v>
                      </c:pt>
                      <c:pt idx="6">
                        <c:v>5.9958682999999837</c:v>
                      </c:pt>
                      <c:pt idx="7">
                        <c:v>6.9981792000000951</c:v>
                      </c:pt>
                      <c:pt idx="8">
                        <c:v>8.0016554000001179</c:v>
                      </c:pt>
                      <c:pt idx="9">
                        <c:v>9.0031106000001273</c:v>
                      </c:pt>
                      <c:pt idx="10">
                        <c:v>10.00303010000016</c:v>
                      </c:pt>
                      <c:pt idx="11">
                        <c:v>10.998027999999977</c:v>
                      </c:pt>
                      <c:pt idx="12">
                        <c:v>11.992872600000055</c:v>
                      </c:pt>
                      <c:pt idx="13">
                        <c:v>12.99576049999996</c:v>
                      </c:pt>
                      <c:pt idx="14">
                        <c:v>13.996060299999954</c:v>
                      </c:pt>
                      <c:pt idx="15">
                        <c:v>15.005600100000038</c:v>
                      </c:pt>
                      <c:pt idx="16">
                        <c:v>16.006492900000012</c:v>
                      </c:pt>
                      <c:pt idx="17">
                        <c:v>17.006834700000127</c:v>
                      </c:pt>
                      <c:pt idx="18">
                        <c:v>18.004184000000123</c:v>
                      </c:pt>
                      <c:pt idx="19">
                        <c:v>19.005150599999979</c:v>
                      </c:pt>
                      <c:pt idx="20">
                        <c:v>20.006134100000054</c:v>
                      </c:pt>
                      <c:pt idx="21">
                        <c:v>21.015984600000138</c:v>
                      </c:pt>
                      <c:pt idx="22">
                        <c:v>22.017544400000133</c:v>
                      </c:pt>
                      <c:pt idx="23">
                        <c:v>23.034470400000146</c:v>
                      </c:pt>
                      <c:pt idx="24">
                        <c:v>24.040294399999993</c:v>
                      </c:pt>
                      <c:pt idx="25">
                        <c:v>25.044104600000082</c:v>
                      </c:pt>
                      <c:pt idx="26">
                        <c:v>26.045714399999952</c:v>
                      </c:pt>
                      <c:pt idx="27">
                        <c:v>27.043639200000143</c:v>
                      </c:pt>
                      <c:pt idx="28">
                        <c:v>28.053366900000128</c:v>
                      </c:pt>
                      <c:pt idx="29">
                        <c:v>29.050733700000137</c:v>
                      </c:pt>
                      <c:pt idx="30">
                        <c:v>30.05367369999999</c:v>
                      </c:pt>
                      <c:pt idx="31">
                        <c:v>31.043491099999983</c:v>
                      </c:pt>
                      <c:pt idx="32">
                        <c:v>32.050580399999944</c:v>
                      </c:pt>
                      <c:pt idx="33">
                        <c:v>33.055551200000082</c:v>
                      </c:pt>
                      <c:pt idx="34">
                        <c:v>34.062307800000099</c:v>
                      </c:pt>
                      <c:pt idx="35">
                        <c:v>35.086103099999946</c:v>
                      </c:pt>
                      <c:pt idx="36">
                        <c:v>36.091566499999999</c:v>
                      </c:pt>
                      <c:pt idx="37">
                        <c:v>37.094944100000021</c:v>
                      </c:pt>
                      <c:pt idx="38">
                        <c:v>38.093250399999988</c:v>
                      </c:pt>
                      <c:pt idx="39">
                        <c:v>39.110109800000146</c:v>
                      </c:pt>
                      <c:pt idx="40">
                        <c:v>40.107147599999962</c:v>
                      </c:pt>
                      <c:pt idx="41">
                        <c:v>41.109234100000094</c:v>
                      </c:pt>
                      <c:pt idx="42">
                        <c:v>42.109827200000154</c:v>
                      </c:pt>
                      <c:pt idx="43">
                        <c:v>43.138765400000011</c:v>
                      </c:pt>
                      <c:pt idx="44">
                        <c:v>44.159144300000207</c:v>
                      </c:pt>
                      <c:pt idx="45">
                        <c:v>45.15764130000025</c:v>
                      </c:pt>
                      <c:pt idx="46">
                        <c:v>46.178480800000216</c:v>
                      </c:pt>
                      <c:pt idx="47">
                        <c:v>47.174441000000115</c:v>
                      </c:pt>
                      <c:pt idx="48">
                        <c:v>48.175611000000117</c:v>
                      </c:pt>
                      <c:pt idx="49">
                        <c:v>49.176430399999845</c:v>
                      </c:pt>
                      <c:pt idx="50">
                        <c:v>50.195228699999916</c:v>
                      </c:pt>
                      <c:pt idx="51">
                        <c:v>51.207972900000186</c:v>
                      </c:pt>
                      <c:pt idx="52">
                        <c:v>52.210655599999882</c:v>
                      </c:pt>
                      <c:pt idx="53">
                        <c:v>53.21984509999993</c:v>
                      </c:pt>
                      <c:pt idx="54">
                        <c:v>54.225100699999984</c:v>
                      </c:pt>
                      <c:pt idx="55">
                        <c:v>55.234962500000165</c:v>
                      </c:pt>
                      <c:pt idx="56">
                        <c:v>56.246034499999951</c:v>
                      </c:pt>
                      <c:pt idx="57">
                        <c:v>57.250353800000084</c:v>
                      </c:pt>
                      <c:pt idx="58">
                        <c:v>58.26879340000005</c:v>
                      </c:pt>
                      <c:pt idx="59">
                        <c:v>59.283420400000068</c:v>
                      </c:pt>
                      <c:pt idx="60">
                        <c:v>60.297838299999967</c:v>
                      </c:pt>
                      <c:pt idx="61">
                        <c:v>61.299154499999986</c:v>
                      </c:pt>
                      <c:pt idx="62">
                        <c:v>62.314058100000238</c:v>
                      </c:pt>
                      <c:pt idx="63">
                        <c:v>63.31593840000005</c:v>
                      </c:pt>
                      <c:pt idx="64">
                        <c:v>64.327087799999845</c:v>
                      </c:pt>
                      <c:pt idx="65">
                        <c:v>65.343430400000216</c:v>
                      </c:pt>
                      <c:pt idx="66">
                        <c:v>66.24769490000017</c:v>
                      </c:pt>
                      <c:pt idx="67">
                        <c:v>67.254145299999891</c:v>
                      </c:pt>
                      <c:pt idx="68">
                        <c:v>68.267647099999976</c:v>
                      </c:pt>
                      <c:pt idx="69">
                        <c:v>69.270775699999831</c:v>
                      </c:pt>
                      <c:pt idx="70">
                        <c:v>70.283905900000264</c:v>
                      </c:pt>
                      <c:pt idx="71">
                        <c:v>71.285214699999869</c:v>
                      </c:pt>
                      <c:pt idx="72">
                        <c:v>72.2841698000002</c:v>
                      </c:pt>
                      <c:pt idx="73">
                        <c:v>73.287105299999894</c:v>
                      </c:pt>
                      <c:pt idx="74">
                        <c:v>74.288286399999834</c:v>
                      </c:pt>
                      <c:pt idx="75">
                        <c:v>75.298093299999891</c:v>
                      </c:pt>
                      <c:pt idx="76">
                        <c:v>76.296194999999898</c:v>
                      </c:pt>
                      <c:pt idx="77">
                        <c:v>77.312624499999856</c:v>
                      </c:pt>
                      <c:pt idx="78">
                        <c:v>78.330481800000143</c:v>
                      </c:pt>
                      <c:pt idx="79">
                        <c:v>79.323160500000085</c:v>
                      </c:pt>
                      <c:pt idx="80">
                        <c:v>80.343492399999832</c:v>
                      </c:pt>
                      <c:pt idx="81">
                        <c:v>81.357854800000041</c:v>
                      </c:pt>
                      <c:pt idx="82">
                        <c:v>82.374384300000202</c:v>
                      </c:pt>
                      <c:pt idx="83">
                        <c:v>83.381302300000243</c:v>
                      </c:pt>
                      <c:pt idx="84">
                        <c:v>84.382629100000031</c:v>
                      </c:pt>
                      <c:pt idx="85">
                        <c:v>85.373141999999916</c:v>
                      </c:pt>
                      <c:pt idx="86">
                        <c:v>86.373605400000088</c:v>
                      </c:pt>
                      <c:pt idx="87">
                        <c:v>87.376628600000004</c:v>
                      </c:pt>
                      <c:pt idx="88">
                        <c:v>88.393120900000213</c:v>
                      </c:pt>
                      <c:pt idx="89">
                        <c:v>89.40624200000002</c:v>
                      </c:pt>
                      <c:pt idx="90">
                        <c:v>90.407310800000232</c:v>
                      </c:pt>
                      <c:pt idx="91">
                        <c:v>91.411318800000117</c:v>
                      </c:pt>
                      <c:pt idx="92">
                        <c:v>92.412279699999999</c:v>
                      </c:pt>
                      <c:pt idx="93">
                        <c:v>93.418131299999914</c:v>
                      </c:pt>
                      <c:pt idx="94">
                        <c:v>94.422408700000233</c:v>
                      </c:pt>
                      <c:pt idx="95">
                        <c:v>95.427175000000261</c:v>
                      </c:pt>
                      <c:pt idx="96">
                        <c:v>96.427805700000135</c:v>
                      </c:pt>
                      <c:pt idx="97">
                        <c:v>97.432351700000254</c:v>
                      </c:pt>
                      <c:pt idx="98">
                        <c:v>98.440943900000093</c:v>
                      </c:pt>
                      <c:pt idx="99">
                        <c:v>99.437919500000135</c:v>
                      </c:pt>
                      <c:pt idx="100">
                        <c:v>100.44778760000008</c:v>
                      </c:pt>
                      <c:pt idx="101">
                        <c:v>101.44897979999996</c:v>
                      </c:pt>
                      <c:pt idx="102">
                        <c:v>102.45782920000011</c:v>
                      </c:pt>
                      <c:pt idx="103">
                        <c:v>103.46808610000016</c:v>
                      </c:pt>
                      <c:pt idx="104">
                        <c:v>104.47202109999989</c:v>
                      </c:pt>
                      <c:pt idx="105">
                        <c:v>105.48411350000015</c:v>
                      </c:pt>
                      <c:pt idx="106">
                        <c:v>106.48471900000004</c:v>
                      </c:pt>
                      <c:pt idx="107">
                        <c:v>107.50107930000013</c:v>
                      </c:pt>
                      <c:pt idx="108">
                        <c:v>108.51437540000006</c:v>
                      </c:pt>
                      <c:pt idx="109">
                        <c:v>109.51505730000008</c:v>
                      </c:pt>
                      <c:pt idx="110">
                        <c:v>110.51499820000026</c:v>
                      </c:pt>
                      <c:pt idx="111">
                        <c:v>111.51547800000026</c:v>
                      </c:pt>
                      <c:pt idx="112">
                        <c:v>112.53625310000007</c:v>
                      </c:pt>
                      <c:pt idx="113">
                        <c:v>113.53153239999983</c:v>
                      </c:pt>
                      <c:pt idx="114">
                        <c:v>114.5487948</c:v>
                      </c:pt>
                      <c:pt idx="115">
                        <c:v>115.54670190000024</c:v>
                      </c:pt>
                      <c:pt idx="116">
                        <c:v>116.54757240000026</c:v>
                      </c:pt>
                      <c:pt idx="117">
                        <c:v>117.55220559999998</c:v>
                      </c:pt>
                      <c:pt idx="118">
                        <c:v>118.55375589999994</c:v>
                      </c:pt>
                      <c:pt idx="119">
                        <c:v>119.55135370000016</c:v>
                      </c:pt>
                      <c:pt idx="120">
                        <c:v>120.55872600000021</c:v>
                      </c:pt>
                      <c:pt idx="121">
                        <c:v>121.56888669999989</c:v>
                      </c:pt>
                      <c:pt idx="122">
                        <c:v>122.56318850000025</c:v>
                      </c:pt>
                      <c:pt idx="123">
                        <c:v>123.57917399999997</c:v>
                      </c:pt>
                      <c:pt idx="124">
                        <c:v>124.58033310000019</c:v>
                      </c:pt>
                      <c:pt idx="125">
                        <c:v>125.59565960000009</c:v>
                      </c:pt>
                      <c:pt idx="126">
                        <c:v>126.61247330000015</c:v>
                      </c:pt>
                      <c:pt idx="127">
                        <c:v>127.61221539999997</c:v>
                      </c:pt>
                      <c:pt idx="128">
                        <c:v>128.6283456000001</c:v>
                      </c:pt>
                      <c:pt idx="129">
                        <c:v>129.62797200000023</c:v>
                      </c:pt>
                      <c:pt idx="130">
                        <c:v>130.62826820000009</c:v>
                      </c:pt>
                      <c:pt idx="131">
                        <c:v>131.62875310000027</c:v>
                      </c:pt>
                      <c:pt idx="132">
                        <c:v>132.62067900000011</c:v>
                      </c:pt>
                      <c:pt idx="133">
                        <c:v>133.62193590000015</c:v>
                      </c:pt>
                      <c:pt idx="134">
                        <c:v>134.61921190000021</c:v>
                      </c:pt>
                      <c:pt idx="135">
                        <c:v>135.63150339999993</c:v>
                      </c:pt>
                      <c:pt idx="136">
                        <c:v>136.62507550000009</c:v>
                      </c:pt>
                      <c:pt idx="137">
                        <c:v>137.65417100000013</c:v>
                      </c:pt>
                      <c:pt idx="138">
                        <c:v>138.68493480000006</c:v>
                      </c:pt>
                      <c:pt idx="139">
                        <c:v>139.71910509999998</c:v>
                      </c:pt>
                      <c:pt idx="140">
                        <c:v>140.71338659999992</c:v>
                      </c:pt>
                      <c:pt idx="141">
                        <c:v>141.72448769999983</c:v>
                      </c:pt>
                      <c:pt idx="142">
                        <c:v>142.75854269999991</c:v>
                      </c:pt>
                      <c:pt idx="143">
                        <c:v>143.7464444000002</c:v>
                      </c:pt>
                      <c:pt idx="144">
                        <c:v>144.74859960000003</c:v>
                      </c:pt>
                      <c:pt idx="145">
                        <c:v>145.77659949999997</c:v>
                      </c:pt>
                      <c:pt idx="146">
                        <c:v>146.78156209999997</c:v>
                      </c:pt>
                      <c:pt idx="147">
                        <c:v>147.79824970000027</c:v>
                      </c:pt>
                      <c:pt idx="148">
                        <c:v>148.7979992999999</c:v>
                      </c:pt>
                      <c:pt idx="149">
                        <c:v>149.80769349999991</c:v>
                      </c:pt>
                      <c:pt idx="150">
                        <c:v>150.81357470000012</c:v>
                      </c:pt>
                      <c:pt idx="151">
                        <c:v>151.82841319999989</c:v>
                      </c:pt>
                      <c:pt idx="152">
                        <c:v>152.74423819999993</c:v>
                      </c:pt>
                      <c:pt idx="153">
                        <c:v>153.74888270000019</c:v>
                      </c:pt>
                      <c:pt idx="154">
                        <c:v>154.75299820000009</c:v>
                      </c:pt>
                      <c:pt idx="155">
                        <c:v>155.75453310000012</c:v>
                      </c:pt>
                      <c:pt idx="156">
                        <c:v>156.7487172000001</c:v>
                      </c:pt>
                      <c:pt idx="157">
                        <c:v>157.74889350000012</c:v>
                      </c:pt>
                      <c:pt idx="158">
                        <c:v>158.75026460000026</c:v>
                      </c:pt>
                      <c:pt idx="159">
                        <c:v>159.75100900000007</c:v>
                      </c:pt>
                      <c:pt idx="160">
                        <c:v>160.75119350000023</c:v>
                      </c:pt>
                      <c:pt idx="161">
                        <c:v>161.74992100000009</c:v>
                      </c:pt>
                      <c:pt idx="162">
                        <c:v>162.75141080000003</c:v>
                      </c:pt>
                      <c:pt idx="163">
                        <c:v>163.75165220000008</c:v>
                      </c:pt>
                      <c:pt idx="164">
                        <c:v>164.75309520000019</c:v>
                      </c:pt>
                      <c:pt idx="165">
                        <c:v>165.7533226999999</c:v>
                      </c:pt>
                      <c:pt idx="166">
                        <c:v>166.76952990000018</c:v>
                      </c:pt>
                      <c:pt idx="167">
                        <c:v>167.7627493</c:v>
                      </c:pt>
                      <c:pt idx="168">
                        <c:v>168.78088130000015</c:v>
                      </c:pt>
                      <c:pt idx="169">
                        <c:v>169.80223770000021</c:v>
                      </c:pt>
                      <c:pt idx="170">
                        <c:v>170.81871069999988</c:v>
                      </c:pt>
                      <c:pt idx="171">
                        <c:v>171.82829679999986</c:v>
                      </c:pt>
                      <c:pt idx="172">
                        <c:v>172.84449180000001</c:v>
                      </c:pt>
                      <c:pt idx="173">
                        <c:v>173.84492649999993</c:v>
                      </c:pt>
                      <c:pt idx="174">
                        <c:v>174.85784199999989</c:v>
                      </c:pt>
                      <c:pt idx="175">
                        <c:v>175.86369509999986</c:v>
                      </c:pt>
                      <c:pt idx="176">
                        <c:v>176.87412930000028</c:v>
                      </c:pt>
                      <c:pt idx="177">
                        <c:v>177.87513660000013</c:v>
                      </c:pt>
                      <c:pt idx="178">
                        <c:v>178.87739490000013</c:v>
                      </c:pt>
                      <c:pt idx="179">
                        <c:v>179.87822970000025</c:v>
                      </c:pt>
                      <c:pt idx="180">
                        <c:v>180.87526590000016</c:v>
                      </c:pt>
                      <c:pt idx="181">
                        <c:v>181.87612059999992</c:v>
                      </c:pt>
                      <c:pt idx="182">
                        <c:v>182.8759755000001</c:v>
                      </c:pt>
                      <c:pt idx="183">
                        <c:v>183.87737130000005</c:v>
                      </c:pt>
                      <c:pt idx="184">
                        <c:v>184.88225590000002</c:v>
                      </c:pt>
                      <c:pt idx="185">
                        <c:v>185.86731039999995</c:v>
                      </c:pt>
                      <c:pt idx="186">
                        <c:v>186.87205829999994</c:v>
                      </c:pt>
                      <c:pt idx="187">
                        <c:v>187.89023550000002</c:v>
                      </c:pt>
                      <c:pt idx="188">
                        <c:v>188.91453219999994</c:v>
                      </c:pt>
                      <c:pt idx="189">
                        <c:v>189.92740099999992</c:v>
                      </c:pt>
                      <c:pt idx="190">
                        <c:v>190.92117319999988</c:v>
                      </c:pt>
                      <c:pt idx="191">
                        <c:v>191.92178850000028</c:v>
                      </c:pt>
                      <c:pt idx="192">
                        <c:v>192.92016950000016</c:v>
                      </c:pt>
                      <c:pt idx="193">
                        <c:v>193.93646040000021</c:v>
                      </c:pt>
                      <c:pt idx="194">
                        <c:v>194.95223739999983</c:v>
                      </c:pt>
                      <c:pt idx="195">
                        <c:v>195.96987799999988</c:v>
                      </c:pt>
                      <c:pt idx="196">
                        <c:v>196.96519910000006</c:v>
                      </c:pt>
                      <c:pt idx="197">
                        <c:v>197.96597199999997</c:v>
                      </c:pt>
                      <c:pt idx="198">
                        <c:v>198.96861070000023</c:v>
                      </c:pt>
                      <c:pt idx="199">
                        <c:v>199.98729260000027</c:v>
                      </c:pt>
                      <c:pt idx="200">
                        <c:v>200.9927388000001</c:v>
                      </c:pt>
                      <c:pt idx="201">
                        <c:v>202.00562730000001</c:v>
                      </c:pt>
                      <c:pt idx="202">
                        <c:v>203.00165359999983</c:v>
                      </c:pt>
                      <c:pt idx="203">
                        <c:v>203.99878459999991</c:v>
                      </c:pt>
                      <c:pt idx="204">
                        <c:v>205.03732300000001</c:v>
                      </c:pt>
                      <c:pt idx="205">
                        <c:v>206.03879090000009</c:v>
                      </c:pt>
                      <c:pt idx="206">
                        <c:v>207.04635710000002</c:v>
                      </c:pt>
                      <c:pt idx="207">
                        <c:v>208.05412680000018</c:v>
                      </c:pt>
                      <c:pt idx="208">
                        <c:v>209.07079479999993</c:v>
                      </c:pt>
                      <c:pt idx="209">
                        <c:v>210.08893570000009</c:v>
                      </c:pt>
                      <c:pt idx="210">
                        <c:v>211.11839150000014</c:v>
                      </c:pt>
                      <c:pt idx="211">
                        <c:v>212.13542760000018</c:v>
                      </c:pt>
                      <c:pt idx="212">
                        <c:v>213.04305359999989</c:v>
                      </c:pt>
                      <c:pt idx="213">
                        <c:v>214.05842770000027</c:v>
                      </c:pt>
                      <c:pt idx="214">
                        <c:v>215.07468229999995</c:v>
                      </c:pt>
                      <c:pt idx="215">
                        <c:v>216.0922028</c:v>
                      </c:pt>
                      <c:pt idx="216">
                        <c:v>217.09227749999991</c:v>
                      </c:pt>
                      <c:pt idx="217">
                        <c:v>218.09661090000009</c:v>
                      </c:pt>
                      <c:pt idx="218">
                        <c:v>219.09697330000017</c:v>
                      </c:pt>
                      <c:pt idx="219">
                        <c:v>220.09252270000025</c:v>
                      </c:pt>
                      <c:pt idx="220">
                        <c:v>221.09839090000014</c:v>
                      </c:pt>
                      <c:pt idx="221">
                        <c:v>222.10884489999989</c:v>
                      </c:pt>
                      <c:pt idx="222">
                        <c:v>223.12553220000018</c:v>
                      </c:pt>
                      <c:pt idx="223">
                        <c:v>224.14024670000026</c:v>
                      </c:pt>
                      <c:pt idx="224">
                        <c:v>225.14129110000022</c:v>
                      </c:pt>
                      <c:pt idx="225">
                        <c:v>226.14292740000019</c:v>
                      </c:pt>
                      <c:pt idx="226">
                        <c:v>227.15602440000021</c:v>
                      </c:pt>
                      <c:pt idx="227">
                        <c:v>228.17249720000018</c:v>
                      </c:pt>
                      <c:pt idx="228">
                        <c:v>229.17344749999984</c:v>
                      </c:pt>
                      <c:pt idx="229">
                        <c:v>230.17443150000008</c:v>
                      </c:pt>
                      <c:pt idx="230">
                        <c:v>231.1748462999999</c:v>
                      </c:pt>
                      <c:pt idx="231">
                        <c:v>232.17760529999987</c:v>
                      </c:pt>
                      <c:pt idx="232">
                        <c:v>233.18844390000004</c:v>
                      </c:pt>
                      <c:pt idx="233">
                        <c:v>234.20694860000003</c:v>
                      </c:pt>
                      <c:pt idx="234">
                        <c:v>235.21677950000003</c:v>
                      </c:pt>
                      <c:pt idx="235">
                        <c:v>236.21722630000022</c:v>
                      </c:pt>
                      <c:pt idx="236">
                        <c:v>237.2213498000001</c:v>
                      </c:pt>
                      <c:pt idx="237">
                        <c:v>238.22250269999995</c:v>
                      </c:pt>
                      <c:pt idx="238">
                        <c:v>239.2253025</c:v>
                      </c:pt>
                      <c:pt idx="239">
                        <c:v>240.22665020000022</c:v>
                      </c:pt>
                      <c:pt idx="240">
                        <c:v>241.24996760000022</c:v>
                      </c:pt>
                      <c:pt idx="241">
                        <c:v>242.26329440000018</c:v>
                      </c:pt>
                      <c:pt idx="242">
                        <c:v>243.28202629999987</c:v>
                      </c:pt>
                      <c:pt idx="243">
                        <c:v>244.29449209999984</c:v>
                      </c:pt>
                      <c:pt idx="244">
                        <c:v>245.29333760000009</c:v>
                      </c:pt>
                      <c:pt idx="245">
                        <c:v>246.29441720000023</c:v>
                      </c:pt>
                      <c:pt idx="246">
                        <c:v>247.29587750000019</c:v>
                      </c:pt>
                      <c:pt idx="247">
                        <c:v>248.29577530000006</c:v>
                      </c:pt>
                      <c:pt idx="248">
                        <c:v>249.29688100000021</c:v>
                      </c:pt>
                      <c:pt idx="249">
                        <c:v>250.29779240000016</c:v>
                      </c:pt>
                      <c:pt idx="250">
                        <c:v>251.29795300000023</c:v>
                      </c:pt>
                      <c:pt idx="251">
                        <c:v>252.29879579999988</c:v>
                      </c:pt>
                      <c:pt idx="252">
                        <c:v>253.2955437999999</c:v>
                      </c:pt>
                      <c:pt idx="253">
                        <c:v>254.29927700000007</c:v>
                      </c:pt>
                      <c:pt idx="254">
                        <c:v>255.30252090000022</c:v>
                      </c:pt>
                      <c:pt idx="255">
                        <c:v>256.29698860000008</c:v>
                      </c:pt>
                      <c:pt idx="256">
                        <c:v>257.29732939999985</c:v>
                      </c:pt>
                      <c:pt idx="257">
                        <c:v>258.2983334999999</c:v>
                      </c:pt>
                      <c:pt idx="258">
                        <c:v>259.29972459999999</c:v>
                      </c:pt>
                      <c:pt idx="259">
                        <c:v>260.30030769999985</c:v>
                      </c:pt>
                      <c:pt idx="260">
                        <c:v>261.3010463999999</c:v>
                      </c:pt>
                      <c:pt idx="261">
                        <c:v>262.30548090000002</c:v>
                      </c:pt>
                      <c:pt idx="262">
                        <c:v>263.3317348999999</c:v>
                      </c:pt>
                      <c:pt idx="263">
                        <c:v>264.33806270000014</c:v>
                      </c:pt>
                      <c:pt idx="264">
                        <c:v>265.35501079999995</c:v>
                      </c:pt>
                      <c:pt idx="265">
                        <c:v>266.37025889999995</c:v>
                      </c:pt>
                      <c:pt idx="266">
                        <c:v>267.37576540000009</c:v>
                      </c:pt>
                      <c:pt idx="267">
                        <c:v>268.39208420000023</c:v>
                      </c:pt>
                      <c:pt idx="268">
                        <c:v>269.40527109999994</c:v>
                      </c:pt>
                      <c:pt idx="269">
                        <c:v>270.42227439999988</c:v>
                      </c:pt>
                      <c:pt idx="270">
                        <c:v>271.42228870000008</c:v>
                      </c:pt>
                      <c:pt idx="271">
                        <c:v>272.4223777000002</c:v>
                      </c:pt>
                      <c:pt idx="272">
                        <c:v>273.42289239999991</c:v>
                      </c:pt>
                      <c:pt idx="273">
                        <c:v>274.41559050000023</c:v>
                      </c:pt>
                      <c:pt idx="274">
                        <c:v>275.44000800000003</c:v>
                      </c:pt>
                      <c:pt idx="275">
                        <c:v>276.45339009999998</c:v>
                      </c:pt>
                      <c:pt idx="276">
                        <c:v>277.46987239999999</c:v>
                      </c:pt>
                      <c:pt idx="277">
                        <c:v>278.46962050000002</c:v>
                      </c:pt>
                      <c:pt idx="278">
                        <c:v>279.48799910000025</c:v>
                      </c:pt>
                      <c:pt idx="279">
                        <c:v>280.50061270000015</c:v>
                      </c:pt>
                      <c:pt idx="280">
                        <c:v>281.50533799999994</c:v>
                      </c:pt>
                      <c:pt idx="281">
                        <c:v>282.50070820000019</c:v>
                      </c:pt>
                      <c:pt idx="282">
                        <c:v>283.50339660000009</c:v>
                      </c:pt>
                      <c:pt idx="283">
                        <c:v>284.49372670000002</c:v>
                      </c:pt>
                      <c:pt idx="284">
                        <c:v>285.49749750000001</c:v>
                      </c:pt>
                      <c:pt idx="285">
                        <c:v>286.49375680000003</c:v>
                      </c:pt>
                      <c:pt idx="286">
                        <c:v>287.49366580000014</c:v>
                      </c:pt>
                      <c:pt idx="287">
                        <c:v>288.49839650000013</c:v>
                      </c:pt>
                      <c:pt idx="288">
                        <c:v>289.49829670000008</c:v>
                      </c:pt>
                      <c:pt idx="289">
                        <c:v>290.49939610000001</c:v>
                      </c:pt>
                      <c:pt idx="290">
                        <c:v>291.50715609999997</c:v>
                      </c:pt>
                      <c:pt idx="291">
                        <c:v>292.51557839999987</c:v>
                      </c:pt>
                      <c:pt idx="292">
                        <c:v>293.52381060000016</c:v>
                      </c:pt>
                      <c:pt idx="293">
                        <c:v>294.54723060000015</c:v>
                      </c:pt>
                      <c:pt idx="294">
                        <c:v>295.54543899999999</c:v>
                      </c:pt>
                      <c:pt idx="295">
                        <c:v>296.54585369999995</c:v>
                      </c:pt>
                      <c:pt idx="296">
                        <c:v>297.56367009999985</c:v>
                      </c:pt>
                      <c:pt idx="297">
                        <c:v>298.57976770000005</c:v>
                      </c:pt>
                      <c:pt idx="298">
                        <c:v>299.59583220000013</c:v>
                      </c:pt>
                      <c:pt idx="299">
                        <c:v>300.59945319999997</c:v>
                      </c:pt>
                      <c:pt idx="300">
                        <c:v>301.59702860000016</c:v>
                      </c:pt>
                      <c:pt idx="301">
                        <c:v>302.59914660000004</c:v>
                      </c:pt>
                      <c:pt idx="302">
                        <c:v>303.60424610000018</c:v>
                      </c:pt>
                      <c:pt idx="303">
                        <c:v>304.62426749999986</c:v>
                      </c:pt>
                      <c:pt idx="304">
                        <c:v>305.62858820000019</c:v>
                      </c:pt>
                      <c:pt idx="305">
                        <c:v>306.63503739999987</c:v>
                      </c:pt>
                      <c:pt idx="306">
                        <c:v>307.63531809999995</c:v>
                      </c:pt>
                      <c:pt idx="307">
                        <c:v>308.64040639999985</c:v>
                      </c:pt>
                      <c:pt idx="308">
                        <c:v>309.65708440000026</c:v>
                      </c:pt>
                      <c:pt idx="309">
                        <c:v>310.67208100000016</c:v>
                      </c:pt>
                      <c:pt idx="310">
                        <c:v>311.67200610000009</c:v>
                      </c:pt>
                      <c:pt idx="311">
                        <c:v>312.68321040000001</c:v>
                      </c:pt>
                      <c:pt idx="312">
                        <c:v>313.71167520000017</c:v>
                      </c:pt>
                      <c:pt idx="313">
                        <c:v>314.73294590000023</c:v>
                      </c:pt>
                      <c:pt idx="314">
                        <c:v>315.74805250000009</c:v>
                      </c:pt>
                      <c:pt idx="315">
                        <c:v>316.78172320000022</c:v>
                      </c:pt>
                      <c:pt idx="316">
                        <c:v>317.80941310000026</c:v>
                      </c:pt>
                      <c:pt idx="317">
                        <c:v>318.72252849999995</c:v>
                      </c:pt>
                      <c:pt idx="318">
                        <c:v>320.21789320000016</c:v>
                      </c:pt>
                      <c:pt idx="319">
                        <c:v>321.2158672999999</c:v>
                      </c:pt>
                      <c:pt idx="320">
                        <c:v>322.23282749999998</c:v>
                      </c:pt>
                      <c:pt idx="321">
                        <c:v>323.24422330000016</c:v>
                      </c:pt>
                      <c:pt idx="322">
                        <c:v>324.27612140000019</c:v>
                      </c:pt>
                      <c:pt idx="323">
                        <c:v>325.32838769999989</c:v>
                      </c:pt>
                      <c:pt idx="324">
                        <c:v>326.31776360000003</c:v>
                      </c:pt>
                      <c:pt idx="325">
                        <c:v>327.32328940000025</c:v>
                      </c:pt>
                      <c:pt idx="326">
                        <c:v>328.32844030000024</c:v>
                      </c:pt>
                      <c:pt idx="327">
                        <c:v>329.34233970000014</c:v>
                      </c:pt>
                      <c:pt idx="328">
                        <c:v>330.37345180000011</c:v>
                      </c:pt>
                      <c:pt idx="329">
                        <c:v>331.40281550000009</c:v>
                      </c:pt>
                      <c:pt idx="330">
                        <c:v>332.42044350000015</c:v>
                      </c:pt>
                      <c:pt idx="331">
                        <c:v>333.43999320000012</c:v>
                      </c:pt>
                      <c:pt idx="332">
                        <c:v>334.45193550000022</c:v>
                      </c:pt>
                      <c:pt idx="333">
                        <c:v>335.48461399999997</c:v>
                      </c:pt>
                      <c:pt idx="334">
                        <c:v>336.51534390000006</c:v>
                      </c:pt>
                      <c:pt idx="335">
                        <c:v>337.54719299999988</c:v>
                      </c:pt>
                      <c:pt idx="336">
                        <c:v>338.59238210000012</c:v>
                      </c:pt>
                      <c:pt idx="337">
                        <c:v>339.61686770000006</c:v>
                      </c:pt>
                      <c:pt idx="338">
                        <c:v>340.61348720000024</c:v>
                      </c:pt>
                      <c:pt idx="339">
                        <c:v>341.63636039999983</c:v>
                      </c:pt>
                      <c:pt idx="340">
                        <c:v>342.65231500000027</c:v>
                      </c:pt>
                      <c:pt idx="341">
                        <c:v>343.68079699999998</c:v>
                      </c:pt>
                      <c:pt idx="342">
                        <c:v>344.70833070000026</c:v>
                      </c:pt>
                      <c:pt idx="343">
                        <c:v>345.7202314000001</c:v>
                      </c:pt>
                      <c:pt idx="344">
                        <c:v>346.72853500000019</c:v>
                      </c:pt>
                      <c:pt idx="345">
                        <c:v>347.73486370000001</c:v>
                      </c:pt>
                      <c:pt idx="346">
                        <c:v>348.73590190000004</c:v>
                      </c:pt>
                      <c:pt idx="347">
                        <c:v>349.75167259999989</c:v>
                      </c:pt>
                      <c:pt idx="348">
                        <c:v>350.75673689999985</c:v>
                      </c:pt>
                      <c:pt idx="349">
                        <c:v>351.75237349999998</c:v>
                      </c:pt>
                      <c:pt idx="350">
                        <c:v>352.78695590000007</c:v>
                      </c:pt>
                      <c:pt idx="351">
                        <c:v>353.80557110000018</c:v>
                      </c:pt>
                      <c:pt idx="352">
                        <c:v>354.82638730000008</c:v>
                      </c:pt>
                      <c:pt idx="353">
                        <c:v>355.82512129999986</c:v>
                      </c:pt>
                      <c:pt idx="354">
                        <c:v>356.84104669999988</c:v>
                      </c:pt>
                      <c:pt idx="355">
                        <c:v>357.84185819999993</c:v>
                      </c:pt>
                      <c:pt idx="356">
                        <c:v>358.8430942</c:v>
                      </c:pt>
                      <c:pt idx="357">
                        <c:v>359.84740490000013</c:v>
                      </c:pt>
                      <c:pt idx="358">
                        <c:v>360.85845380000001</c:v>
                      </c:pt>
                      <c:pt idx="359">
                        <c:v>361.86046889999989</c:v>
                      </c:pt>
                      <c:pt idx="360">
                        <c:v>362.87358989999984</c:v>
                      </c:pt>
                      <c:pt idx="361">
                        <c:v>363.87713810000014</c:v>
                      </c:pt>
                      <c:pt idx="362">
                        <c:v>364.89858379999987</c:v>
                      </c:pt>
                      <c:pt idx="363">
                        <c:v>365.91216110000005</c:v>
                      </c:pt>
                      <c:pt idx="364">
                        <c:v>366.91742810000005</c:v>
                      </c:pt>
                      <c:pt idx="365">
                        <c:v>367.92475899999999</c:v>
                      </c:pt>
                      <c:pt idx="366">
                        <c:v>368.93614260000004</c:v>
                      </c:pt>
                      <c:pt idx="367">
                        <c:v>369.93311420000009</c:v>
                      </c:pt>
                      <c:pt idx="368">
                        <c:v>370.93608040000026</c:v>
                      </c:pt>
                      <c:pt idx="369">
                        <c:v>371.95357890000014</c:v>
                      </c:pt>
                      <c:pt idx="370">
                        <c:v>372.95286820000001</c:v>
                      </c:pt>
                      <c:pt idx="371">
                        <c:v>373.97345760000007</c:v>
                      </c:pt>
                      <c:pt idx="372">
                        <c:v>374.98891260000028</c:v>
                      </c:pt>
                      <c:pt idx="373">
                        <c:v>376.00409660000014</c:v>
                      </c:pt>
                      <c:pt idx="374">
                        <c:v>377.02035269999988</c:v>
                      </c:pt>
                      <c:pt idx="375">
                        <c:v>378.03908439999987</c:v>
                      </c:pt>
                      <c:pt idx="376">
                        <c:v>379.04383480000024</c:v>
                      </c:pt>
                      <c:pt idx="377">
                        <c:v>380.04046130000006</c:v>
                      </c:pt>
                      <c:pt idx="378">
                        <c:v>381.05261539999992</c:v>
                      </c:pt>
                      <c:pt idx="379">
                        <c:v>382.05658949999997</c:v>
                      </c:pt>
                      <c:pt idx="380">
                        <c:v>383.11623270000018</c:v>
                      </c:pt>
                      <c:pt idx="381">
                        <c:v>384.13240189999988</c:v>
                      </c:pt>
                      <c:pt idx="382">
                        <c:v>385.12550680000004</c:v>
                      </c:pt>
                      <c:pt idx="383">
                        <c:v>386.1183903000001</c:v>
                      </c:pt>
                      <c:pt idx="384">
                        <c:v>387.12338760000011</c:v>
                      </c:pt>
                      <c:pt idx="385">
                        <c:v>388.1318255000001</c:v>
                      </c:pt>
                      <c:pt idx="386">
                        <c:v>389.1486847000001</c:v>
                      </c:pt>
                      <c:pt idx="387">
                        <c:v>390.15579239999988</c:v>
                      </c:pt>
                      <c:pt idx="388">
                        <c:v>391.19482849999986</c:v>
                      </c:pt>
                      <c:pt idx="389">
                        <c:v>392.17207310000003</c:v>
                      </c:pt>
                      <c:pt idx="390">
                        <c:v>393.18721820000019</c:v>
                      </c:pt>
                      <c:pt idx="391">
                        <c:v>394.21561819999988</c:v>
                      </c:pt>
                      <c:pt idx="392">
                        <c:v>395.22329570000011</c:v>
                      </c:pt>
                      <c:pt idx="393">
                        <c:v>396.23549950000006</c:v>
                      </c:pt>
                      <c:pt idx="394">
                        <c:v>397.21953089999988</c:v>
                      </c:pt>
                      <c:pt idx="395">
                        <c:v>398.17285240000001</c:v>
                      </c:pt>
                      <c:pt idx="396">
                        <c:v>399.17951960000028</c:v>
                      </c:pt>
                      <c:pt idx="397">
                        <c:v>400.20410119999997</c:v>
                      </c:pt>
                      <c:pt idx="398">
                        <c:v>401.23702989999992</c:v>
                      </c:pt>
                      <c:pt idx="399">
                        <c:v>402.22841749999998</c:v>
                      </c:pt>
                      <c:pt idx="400">
                        <c:v>403.25074619999987</c:v>
                      </c:pt>
                      <c:pt idx="401">
                        <c:v>404.26676450000014</c:v>
                      </c:pt>
                      <c:pt idx="402">
                        <c:v>405.30347389999997</c:v>
                      </c:pt>
                      <c:pt idx="403">
                        <c:v>406.30854439999985</c:v>
                      </c:pt>
                      <c:pt idx="404">
                        <c:v>407.31221950000008</c:v>
                      </c:pt>
                      <c:pt idx="405">
                        <c:v>408.31611580000026</c:v>
                      </c:pt>
                      <c:pt idx="406">
                        <c:v>409.31806490000008</c:v>
                      </c:pt>
                      <c:pt idx="407">
                        <c:v>410.32765329999984</c:v>
                      </c:pt>
                      <c:pt idx="408">
                        <c:v>411.33352109999987</c:v>
                      </c:pt>
                      <c:pt idx="409">
                        <c:v>412.35007730000007</c:v>
                      </c:pt>
                      <c:pt idx="410">
                        <c:v>413.35787919999984</c:v>
                      </c:pt>
                      <c:pt idx="411">
                        <c:v>414.37010610000016</c:v>
                      </c:pt>
                      <c:pt idx="412">
                        <c:v>415.40191249999998</c:v>
                      </c:pt>
                      <c:pt idx="413">
                        <c:v>416.41956770000024</c:v>
                      </c:pt>
                      <c:pt idx="414">
                        <c:v>417.4311702</c:v>
                      </c:pt>
                      <c:pt idx="415">
                        <c:v>418.44813620000014</c:v>
                      </c:pt>
                      <c:pt idx="416">
                        <c:v>419.46236799999997</c:v>
                      </c:pt>
                      <c:pt idx="417">
                        <c:v>420.46842199999992</c:v>
                      </c:pt>
                      <c:pt idx="418">
                        <c:v>421.46757740000021</c:v>
                      </c:pt>
                      <c:pt idx="419">
                        <c:v>422.49833519999993</c:v>
                      </c:pt>
                      <c:pt idx="420">
                        <c:v>423.51789020000024</c:v>
                      </c:pt>
                      <c:pt idx="421">
                        <c:v>424.52516969999988</c:v>
                      </c:pt>
                      <c:pt idx="422">
                        <c:v>425.54616420000002</c:v>
                      </c:pt>
                      <c:pt idx="423">
                        <c:v>426.55126289999998</c:v>
                      </c:pt>
                      <c:pt idx="424">
                        <c:v>427.55631989999983</c:v>
                      </c:pt>
                      <c:pt idx="425">
                        <c:v>428.54942830000027</c:v>
                      </c:pt>
                      <c:pt idx="426">
                        <c:v>429.56565060000003</c:v>
                      </c:pt>
                      <c:pt idx="427">
                        <c:v>430.67694110000002</c:v>
                      </c:pt>
                      <c:pt idx="428">
                        <c:v>431.59350820000009</c:v>
                      </c:pt>
                      <c:pt idx="429">
                        <c:v>432.60810029999993</c:v>
                      </c:pt>
                      <c:pt idx="430">
                        <c:v>433.75490560000026</c:v>
                      </c:pt>
                      <c:pt idx="431">
                        <c:v>434.64627770000016</c:v>
                      </c:pt>
                      <c:pt idx="432">
                        <c:v>435.66059230000019</c:v>
                      </c:pt>
                      <c:pt idx="433">
                        <c:v>436.67935669999997</c:v>
                      </c:pt>
                      <c:pt idx="434">
                        <c:v>437.67113410000002</c:v>
                      </c:pt>
                      <c:pt idx="435">
                        <c:v>438.66940729999988</c:v>
                      </c:pt>
                      <c:pt idx="436">
                        <c:v>439.68005570000014</c:v>
                      </c:pt>
                      <c:pt idx="437">
                        <c:v>440.6885542</c:v>
                      </c:pt>
                      <c:pt idx="438">
                        <c:v>441.6889999</c:v>
                      </c:pt>
                      <c:pt idx="439">
                        <c:v>442.69094820000009</c:v>
                      </c:pt>
                      <c:pt idx="440">
                        <c:v>443.67989560000024</c:v>
                      </c:pt>
                      <c:pt idx="441">
                        <c:v>444.68490329999986</c:v>
                      </c:pt>
                      <c:pt idx="442">
                        <c:v>445.70231969999986</c:v>
                      </c:pt>
                      <c:pt idx="443">
                        <c:v>446.71138370000017</c:v>
                      </c:pt>
                      <c:pt idx="444">
                        <c:v>447.71939620000012</c:v>
                      </c:pt>
                      <c:pt idx="445">
                        <c:v>448.71974170000021</c:v>
                      </c:pt>
                      <c:pt idx="446">
                        <c:v>449.73633700000028</c:v>
                      </c:pt>
                      <c:pt idx="447">
                        <c:v>450.73694239999986</c:v>
                      </c:pt>
                      <c:pt idx="448">
                        <c:v>451.75785840000026</c:v>
                      </c:pt>
                      <c:pt idx="449">
                        <c:v>452.77929829999994</c:v>
                      </c:pt>
                      <c:pt idx="450">
                        <c:v>453.79419490000009</c:v>
                      </c:pt>
                      <c:pt idx="451">
                        <c:v>454.80168830000002</c:v>
                      </c:pt>
                      <c:pt idx="452">
                        <c:v>455.8050432</c:v>
                      </c:pt>
                      <c:pt idx="453">
                        <c:v>456.83671970000023</c:v>
                      </c:pt>
                      <c:pt idx="454">
                        <c:v>457.88151060000018</c:v>
                      </c:pt>
                      <c:pt idx="455">
                        <c:v>458.79884249999986</c:v>
                      </c:pt>
                      <c:pt idx="456">
                        <c:v>459.81284920000007</c:v>
                      </c:pt>
                      <c:pt idx="457">
                        <c:v>460.81301740000026</c:v>
                      </c:pt>
                      <c:pt idx="458">
                        <c:v>461.81331980000004</c:v>
                      </c:pt>
                      <c:pt idx="459">
                        <c:v>462.82632079999985</c:v>
                      </c:pt>
                      <c:pt idx="460">
                        <c:v>463.84643790000018</c:v>
                      </c:pt>
                      <c:pt idx="461">
                        <c:v>464.8399703</c:v>
                      </c:pt>
                      <c:pt idx="462">
                        <c:v>465.84891870000001</c:v>
                      </c:pt>
                      <c:pt idx="463">
                        <c:v>466.84226709999984</c:v>
                      </c:pt>
                      <c:pt idx="464">
                        <c:v>467.87510019999991</c:v>
                      </c:pt>
                      <c:pt idx="465">
                        <c:v>468.87473399999999</c:v>
                      </c:pt>
                      <c:pt idx="466">
                        <c:v>469.89358399999992</c:v>
                      </c:pt>
                      <c:pt idx="467">
                        <c:v>470.90476600000011</c:v>
                      </c:pt>
                      <c:pt idx="468">
                        <c:v>471.92346210000005</c:v>
                      </c:pt>
                      <c:pt idx="469">
                        <c:v>472.92024540000011</c:v>
                      </c:pt>
                      <c:pt idx="470">
                        <c:v>473.94792610000013</c:v>
                      </c:pt>
                      <c:pt idx="471">
                        <c:v>474.96659439999985</c:v>
                      </c:pt>
                      <c:pt idx="472">
                        <c:v>475.98180839999986</c:v>
                      </c:pt>
                      <c:pt idx="473">
                        <c:v>477.01474880000023</c:v>
                      </c:pt>
                      <c:pt idx="474">
                        <c:v>478.02975839999999</c:v>
                      </c:pt>
                      <c:pt idx="475">
                        <c:v>479.02927739999996</c:v>
                      </c:pt>
                      <c:pt idx="476">
                        <c:v>480.07366110000021</c:v>
                      </c:pt>
                      <c:pt idx="477">
                        <c:v>481.07832659999985</c:v>
                      </c:pt>
                      <c:pt idx="478">
                        <c:v>482.09182559999999</c:v>
                      </c:pt>
                      <c:pt idx="479">
                        <c:v>483.11005049999994</c:v>
                      </c:pt>
                      <c:pt idx="480">
                        <c:v>484.11031030000004</c:v>
                      </c:pt>
                      <c:pt idx="481">
                        <c:v>485.11089170000014</c:v>
                      </c:pt>
                      <c:pt idx="482">
                        <c:v>486.11342620000005</c:v>
                      </c:pt>
                      <c:pt idx="483">
                        <c:v>487.12849400000005</c:v>
                      </c:pt>
                      <c:pt idx="484">
                        <c:v>488.13005920000023</c:v>
                      </c:pt>
                      <c:pt idx="485">
                        <c:v>489.14676569999983</c:v>
                      </c:pt>
                      <c:pt idx="486">
                        <c:v>490.14810949999992</c:v>
                      </c:pt>
                      <c:pt idx="487">
                        <c:v>491.14650680000022</c:v>
                      </c:pt>
                      <c:pt idx="488">
                        <c:v>492.16477799999984</c:v>
                      </c:pt>
                      <c:pt idx="489">
                        <c:v>493.17419150000023</c:v>
                      </c:pt>
                      <c:pt idx="490">
                        <c:v>494.19095849999985</c:v>
                      </c:pt>
                      <c:pt idx="491">
                        <c:v>495.20382819999986</c:v>
                      </c:pt>
                      <c:pt idx="492">
                        <c:v>496.21338879999985</c:v>
                      </c:pt>
                      <c:pt idx="493">
                        <c:v>497.21399520000023</c:v>
                      </c:pt>
                      <c:pt idx="494">
                        <c:v>498.1220330000001</c:v>
                      </c:pt>
                      <c:pt idx="495">
                        <c:v>499.13769679999996</c:v>
                      </c:pt>
                      <c:pt idx="496">
                        <c:v>500.13904989999992</c:v>
                      </c:pt>
                      <c:pt idx="497">
                        <c:v>501.14024560000007</c:v>
                      </c:pt>
                      <c:pt idx="498">
                        <c:v>502.14151690000017</c:v>
                      </c:pt>
                      <c:pt idx="499">
                        <c:v>503.13914419999992</c:v>
                      </c:pt>
                      <c:pt idx="500">
                        <c:v>504.14145680000001</c:v>
                      </c:pt>
                      <c:pt idx="501">
                        <c:v>505.15345370000023</c:v>
                      </c:pt>
                      <c:pt idx="502">
                        <c:v>506.15686039999991</c:v>
                      </c:pt>
                      <c:pt idx="503">
                        <c:v>507.16995709999992</c:v>
                      </c:pt>
                      <c:pt idx="504">
                        <c:v>508.17418869999983</c:v>
                      </c:pt>
                      <c:pt idx="505">
                        <c:v>509.19162379999989</c:v>
                      </c:pt>
                      <c:pt idx="506">
                        <c:v>510.19253340000023</c:v>
                      </c:pt>
                      <c:pt idx="507">
                        <c:v>511.20036770000024</c:v>
                      </c:pt>
                      <c:pt idx="508">
                        <c:v>512.20190820000016</c:v>
                      </c:pt>
                      <c:pt idx="509">
                        <c:v>513.2188027000002</c:v>
                      </c:pt>
                      <c:pt idx="510">
                        <c:v>514.21866720000025</c:v>
                      </c:pt>
                      <c:pt idx="511">
                        <c:v>515.22449140000026</c:v>
                      </c:pt>
                      <c:pt idx="512">
                        <c:v>516.21408789999987</c:v>
                      </c:pt>
                      <c:pt idx="513">
                        <c:v>517.22429569999986</c:v>
                      </c:pt>
                      <c:pt idx="514">
                        <c:v>518.23819749999984</c:v>
                      </c:pt>
                      <c:pt idx="515">
                        <c:v>519.25486170000022</c:v>
                      </c:pt>
                      <c:pt idx="516">
                        <c:v>520.26720090000026</c:v>
                      </c:pt>
                      <c:pt idx="517">
                        <c:v>521.26914549999992</c:v>
                      </c:pt>
                      <c:pt idx="518">
                        <c:v>522.28568390000009</c:v>
                      </c:pt>
                      <c:pt idx="519">
                        <c:v>523.29236790000004</c:v>
                      </c:pt>
                      <c:pt idx="520">
                        <c:v>524.30832259999988</c:v>
                      </c:pt>
                      <c:pt idx="521">
                        <c:v>525.31546579999986</c:v>
                      </c:pt>
                      <c:pt idx="522">
                        <c:v>526.33141590000014</c:v>
                      </c:pt>
                      <c:pt idx="523">
                        <c:v>527.32864659999996</c:v>
                      </c:pt>
                      <c:pt idx="524">
                        <c:v>528.34474790000013</c:v>
                      </c:pt>
                      <c:pt idx="525">
                        <c:v>529.34467910000012</c:v>
                      </c:pt>
                      <c:pt idx="526">
                        <c:v>530.35092339999983</c:v>
                      </c:pt>
                      <c:pt idx="527">
                        <c:v>531.33711089999997</c:v>
                      </c:pt>
                      <c:pt idx="528">
                        <c:v>532.34923690000005</c:v>
                      </c:pt>
                      <c:pt idx="529">
                        <c:v>533.34975230000009</c:v>
                      </c:pt>
                      <c:pt idx="530">
                        <c:v>534.34198590000005</c:v>
                      </c:pt>
                      <c:pt idx="531">
                        <c:v>535.36024110000017</c:v>
                      </c:pt>
                      <c:pt idx="532">
                        <c:v>536.36077900000009</c:v>
                      </c:pt>
                      <c:pt idx="533">
                        <c:v>537.37390140000025</c:v>
                      </c:pt>
                      <c:pt idx="534">
                        <c:v>538.39019800000005</c:v>
                      </c:pt>
                      <c:pt idx="535">
                        <c:v>539.38937739999983</c:v>
                      </c:pt>
                      <c:pt idx="536">
                        <c:v>540.40326809999988</c:v>
                      </c:pt>
                      <c:pt idx="537">
                        <c:v>541.41729260000011</c:v>
                      </c:pt>
                      <c:pt idx="538">
                        <c:v>542.4208622000001</c:v>
                      </c:pt>
                      <c:pt idx="539">
                        <c:v>543.42620429999988</c:v>
                      </c:pt>
                      <c:pt idx="540">
                        <c:v>544.43758579999985</c:v>
                      </c:pt>
                      <c:pt idx="541">
                        <c:v>545.43886470000007</c:v>
                      </c:pt>
                      <c:pt idx="542">
                        <c:v>546.45499049999989</c:v>
                      </c:pt>
                      <c:pt idx="543">
                        <c:v>547.46915230000013</c:v>
                      </c:pt>
                      <c:pt idx="544">
                        <c:v>548.49072139999998</c:v>
                      </c:pt>
                      <c:pt idx="545">
                        <c:v>549.48588599999994</c:v>
                      </c:pt>
                      <c:pt idx="546">
                        <c:v>550.50229249999984</c:v>
                      </c:pt>
                      <c:pt idx="547">
                        <c:v>551.50052950000008</c:v>
                      </c:pt>
                      <c:pt idx="548">
                        <c:v>552.50025959999994</c:v>
                      </c:pt>
                      <c:pt idx="549">
                        <c:v>553.51532829999996</c:v>
                      </c:pt>
                      <c:pt idx="550">
                        <c:v>554.51365699999997</c:v>
                      </c:pt>
                      <c:pt idx="551">
                        <c:v>555.5308227999999</c:v>
                      </c:pt>
                      <c:pt idx="552">
                        <c:v>556.53748940000014</c:v>
                      </c:pt>
                      <c:pt idx="553">
                        <c:v>557.54461840000022</c:v>
                      </c:pt>
                      <c:pt idx="554">
                        <c:v>558.54591019999998</c:v>
                      </c:pt>
                      <c:pt idx="555">
                        <c:v>559.5539060000001</c:v>
                      </c:pt>
                      <c:pt idx="556">
                        <c:v>560.54018029999997</c:v>
                      </c:pt>
                      <c:pt idx="557">
                        <c:v>561.55394720000004</c:v>
                      </c:pt>
                      <c:pt idx="558">
                        <c:v>562.54846550000002</c:v>
                      </c:pt>
                      <c:pt idx="559">
                        <c:v>563.54676019999988</c:v>
                      </c:pt>
                      <c:pt idx="560">
                        <c:v>564.54541240000026</c:v>
                      </c:pt>
                      <c:pt idx="561">
                        <c:v>565.54733990000022</c:v>
                      </c:pt>
                      <c:pt idx="562">
                        <c:v>566.54566909999994</c:v>
                      </c:pt>
                      <c:pt idx="563">
                        <c:v>567.54777060000015</c:v>
                      </c:pt>
                      <c:pt idx="564">
                        <c:v>568.54602340000019</c:v>
                      </c:pt>
                      <c:pt idx="565">
                        <c:v>569.54592379999985</c:v>
                      </c:pt>
                      <c:pt idx="566">
                        <c:v>570.56013220000023</c:v>
                      </c:pt>
                      <c:pt idx="567">
                        <c:v>571.58130740000024</c:v>
                      </c:pt>
                      <c:pt idx="568">
                        <c:v>572.59772340000018</c:v>
                      </c:pt>
                      <c:pt idx="569">
                        <c:v>573.62199850000025</c:v>
                      </c:pt>
                      <c:pt idx="570">
                        <c:v>574.62647599999991</c:v>
                      </c:pt>
                      <c:pt idx="571">
                        <c:v>575.62089640000022</c:v>
                      </c:pt>
                      <c:pt idx="572">
                        <c:v>576.6259841000001</c:v>
                      </c:pt>
                      <c:pt idx="573">
                        <c:v>577.62099739999985</c:v>
                      </c:pt>
                      <c:pt idx="574">
                        <c:v>578.62620530000004</c:v>
                      </c:pt>
                      <c:pt idx="575">
                        <c:v>579.61884790000022</c:v>
                      </c:pt>
                      <c:pt idx="576">
                        <c:v>580.63983670000016</c:v>
                      </c:pt>
                      <c:pt idx="577">
                        <c:v>581.65559970000004</c:v>
                      </c:pt>
                      <c:pt idx="578">
                        <c:v>582.65410310000016</c:v>
                      </c:pt>
                      <c:pt idx="579">
                        <c:v>583.66187350000018</c:v>
                      </c:pt>
                      <c:pt idx="580">
                        <c:v>584.68048060000001</c:v>
                      </c:pt>
                      <c:pt idx="581">
                        <c:v>585.6931211000001</c:v>
                      </c:pt>
                      <c:pt idx="582">
                        <c:v>586.69696999999996</c:v>
                      </c:pt>
                      <c:pt idx="583">
                        <c:v>587.71875660000023</c:v>
                      </c:pt>
                      <c:pt idx="584">
                        <c:v>588.7207343</c:v>
                      </c:pt>
                      <c:pt idx="585">
                        <c:v>589.61971380000023</c:v>
                      </c:pt>
                      <c:pt idx="586">
                        <c:v>590.62066400000003</c:v>
                      </c:pt>
                      <c:pt idx="587">
                        <c:v>591.6262643</c:v>
                      </c:pt>
                      <c:pt idx="588">
                        <c:v>592.63197149999996</c:v>
                      </c:pt>
                      <c:pt idx="589">
                        <c:v>593.6249799000002</c:v>
                      </c:pt>
                      <c:pt idx="590">
                        <c:v>594.62465879999991</c:v>
                      </c:pt>
                      <c:pt idx="591">
                        <c:v>595.6224900000002</c:v>
                      </c:pt>
                      <c:pt idx="592">
                        <c:v>596.62387579999995</c:v>
                      </c:pt>
                      <c:pt idx="593">
                        <c:v>597.62520559999984</c:v>
                      </c:pt>
                      <c:pt idx="594">
                        <c:v>598.6253971000001</c:v>
                      </c:pt>
                      <c:pt idx="595">
                        <c:v>599.62558669999999</c:v>
                      </c:pt>
                      <c:pt idx="596">
                        <c:v>600.62626300000011</c:v>
                      </c:pt>
                      <c:pt idx="597">
                        <c:v>601.62708580000026</c:v>
                      </c:pt>
                      <c:pt idx="598">
                        <c:v>602.63619150000022</c:v>
                      </c:pt>
                      <c:pt idx="599">
                        <c:v>603.65208140000004</c:v>
                      </c:pt>
                      <c:pt idx="600">
                        <c:v>604.67482860000018</c:v>
                      </c:pt>
                      <c:pt idx="601">
                        <c:v>605.68559129999994</c:v>
                      </c:pt>
                      <c:pt idx="602">
                        <c:v>606.70255480000014</c:v>
                      </c:pt>
                      <c:pt idx="603">
                        <c:v>607.71716349999997</c:v>
                      </c:pt>
                      <c:pt idx="604">
                        <c:v>608.71711450000021</c:v>
                      </c:pt>
                      <c:pt idx="605">
                        <c:v>609.71739819999993</c:v>
                      </c:pt>
                      <c:pt idx="606">
                        <c:v>610.71871050000027</c:v>
                      </c:pt>
                      <c:pt idx="607">
                        <c:v>611.73596720000023</c:v>
                      </c:pt>
                      <c:pt idx="608">
                        <c:v>612.73117910000019</c:v>
                      </c:pt>
                      <c:pt idx="609">
                        <c:v>613.74896100000024</c:v>
                      </c:pt>
                      <c:pt idx="610">
                        <c:v>614.76491820000001</c:v>
                      </c:pt>
                      <c:pt idx="611">
                        <c:v>615.76440760000014</c:v>
                      </c:pt>
                      <c:pt idx="612">
                        <c:v>616.77763679999998</c:v>
                      </c:pt>
                      <c:pt idx="613">
                        <c:v>617.79522820000011</c:v>
                      </c:pt>
                      <c:pt idx="614">
                        <c:v>618.79343479999989</c:v>
                      </c:pt>
                      <c:pt idx="615">
                        <c:v>619.79433640000025</c:v>
                      </c:pt>
                      <c:pt idx="616">
                        <c:v>620.81034180000006</c:v>
                      </c:pt>
                      <c:pt idx="617">
                        <c:v>621.82585879999988</c:v>
                      </c:pt>
                      <c:pt idx="618">
                        <c:v>622.84098810000023</c:v>
                      </c:pt>
                      <c:pt idx="619">
                        <c:v>623.84166360000017</c:v>
                      </c:pt>
                      <c:pt idx="620">
                        <c:v>624.85759150000013</c:v>
                      </c:pt>
                      <c:pt idx="621">
                        <c:v>625.85993050000025</c:v>
                      </c:pt>
                      <c:pt idx="622">
                        <c:v>626.87709210000003</c:v>
                      </c:pt>
                      <c:pt idx="623">
                        <c:v>627.87352460000011</c:v>
                      </c:pt>
                      <c:pt idx="624">
                        <c:v>628.87616470000012</c:v>
                      </c:pt>
                      <c:pt idx="625">
                        <c:v>629.88911540000026</c:v>
                      </c:pt>
                      <c:pt idx="626">
                        <c:v>630.90536030000021</c:v>
                      </c:pt>
                      <c:pt idx="627">
                        <c:v>631.91065949999984</c:v>
                      </c:pt>
                      <c:pt idx="628">
                        <c:v>632.92763670000022</c:v>
                      </c:pt>
                      <c:pt idx="629">
                        <c:v>633.92926519999992</c:v>
                      </c:pt>
                      <c:pt idx="630">
                        <c:v>634.92854540000008</c:v>
                      </c:pt>
                      <c:pt idx="631">
                        <c:v>635.94223379999994</c:v>
                      </c:pt>
                      <c:pt idx="632">
                        <c:v>636.96022309999989</c:v>
                      </c:pt>
                      <c:pt idx="633">
                        <c:v>637.96974679999994</c:v>
                      </c:pt>
                      <c:pt idx="634">
                        <c:v>638.97433619999993</c:v>
                      </c:pt>
                      <c:pt idx="635">
                        <c:v>639.97511500000019</c:v>
                      </c:pt>
                      <c:pt idx="636">
                        <c:v>640.96704780000027</c:v>
                      </c:pt>
                      <c:pt idx="637">
                        <c:v>641.96858629999997</c:v>
                      </c:pt>
                      <c:pt idx="638">
                        <c:v>642.9697255000001</c:v>
                      </c:pt>
                      <c:pt idx="639">
                        <c:v>643.97157680000009</c:v>
                      </c:pt>
                      <c:pt idx="640">
                        <c:v>644.9740541000001</c:v>
                      </c:pt>
                      <c:pt idx="641">
                        <c:v>645.97392339999988</c:v>
                      </c:pt>
                      <c:pt idx="642">
                        <c:v>646.97531370000024</c:v>
                      </c:pt>
                      <c:pt idx="643">
                        <c:v>647.96113500000001</c:v>
                      </c:pt>
                      <c:pt idx="644">
                        <c:v>648.97192840000025</c:v>
                      </c:pt>
                      <c:pt idx="645">
                        <c:v>649.97429310000007</c:v>
                      </c:pt>
                      <c:pt idx="646">
                        <c:v>650.98994360000006</c:v>
                      </c:pt>
                      <c:pt idx="647">
                        <c:v>652.00709319999987</c:v>
                      </c:pt>
                      <c:pt idx="648">
                        <c:v>653.00734319999992</c:v>
                      </c:pt>
                      <c:pt idx="649">
                        <c:v>654.00722929999984</c:v>
                      </c:pt>
                      <c:pt idx="650">
                        <c:v>655.00044759999992</c:v>
                      </c:pt>
                      <c:pt idx="651">
                        <c:v>656.0020027999999</c:v>
                      </c:pt>
                      <c:pt idx="652">
                        <c:v>657.00276070000018</c:v>
                      </c:pt>
                      <c:pt idx="653">
                        <c:v>658.00306660000024</c:v>
                      </c:pt>
                      <c:pt idx="654">
                        <c:v>659.0038211000001</c:v>
                      </c:pt>
                      <c:pt idx="655">
                        <c:v>660.0052654000001</c:v>
                      </c:pt>
                      <c:pt idx="656">
                        <c:v>660.99797720000015</c:v>
                      </c:pt>
                      <c:pt idx="657">
                        <c:v>661.9945361</c:v>
                      </c:pt>
                      <c:pt idx="658">
                        <c:v>663.00653180000018</c:v>
                      </c:pt>
                      <c:pt idx="659">
                        <c:v>663.99225389999992</c:v>
                      </c:pt>
                      <c:pt idx="660">
                        <c:v>664.99388380000028</c:v>
                      </c:pt>
                      <c:pt idx="661">
                        <c:v>665.99849429999995</c:v>
                      </c:pt>
                      <c:pt idx="662">
                        <c:v>666.99790190000022</c:v>
                      </c:pt>
                      <c:pt idx="663">
                        <c:v>668.01389550000022</c:v>
                      </c:pt>
                      <c:pt idx="664">
                        <c:v>669.03032399999984</c:v>
                      </c:pt>
                      <c:pt idx="665">
                        <c:v>670.06023370000003</c:v>
                      </c:pt>
                      <c:pt idx="666">
                        <c:v>671.09524190000002</c:v>
                      </c:pt>
                      <c:pt idx="667">
                        <c:v>671.99988459999986</c:v>
                      </c:pt>
                      <c:pt idx="668">
                        <c:v>673.00139979999994</c:v>
                      </c:pt>
                      <c:pt idx="669">
                        <c:v>673.99950900000022</c:v>
                      </c:pt>
                      <c:pt idx="670">
                        <c:v>675.00623850000011</c:v>
                      </c:pt>
                      <c:pt idx="671">
                        <c:v>676.0018712000001</c:v>
                      </c:pt>
                      <c:pt idx="672">
                        <c:v>676.99217989999988</c:v>
                      </c:pt>
                      <c:pt idx="673">
                        <c:v>677.99941130000025</c:v>
                      </c:pt>
                      <c:pt idx="674">
                        <c:v>678.99890659999983</c:v>
                      </c:pt>
                      <c:pt idx="675">
                        <c:v>680.00386600000002</c:v>
                      </c:pt>
                      <c:pt idx="676">
                        <c:v>681.00609280000026</c:v>
                      </c:pt>
                      <c:pt idx="677">
                        <c:v>682.00820269999986</c:v>
                      </c:pt>
                      <c:pt idx="678">
                        <c:v>683.02039659999991</c:v>
                      </c:pt>
                      <c:pt idx="679">
                        <c:v>684.03354549999995</c:v>
                      </c:pt>
                      <c:pt idx="680">
                        <c:v>685.04872819999991</c:v>
                      </c:pt>
                      <c:pt idx="681">
                        <c:v>686.05363949999992</c:v>
                      </c:pt>
                      <c:pt idx="682">
                        <c:v>687.04300749999993</c:v>
                      </c:pt>
                      <c:pt idx="683">
                        <c:v>688.04402320000008</c:v>
                      </c:pt>
                      <c:pt idx="684">
                        <c:v>689.0499006</c:v>
                      </c:pt>
                      <c:pt idx="685">
                        <c:v>690.05045640000026</c:v>
                      </c:pt>
                      <c:pt idx="686">
                        <c:v>691.05130809999991</c:v>
                      </c:pt>
                      <c:pt idx="687">
                        <c:v>692.04408980000017</c:v>
                      </c:pt>
                      <c:pt idx="688">
                        <c:v>693.05313260000003</c:v>
                      </c:pt>
                      <c:pt idx="689">
                        <c:v>694.03920240000025</c:v>
                      </c:pt>
                      <c:pt idx="690">
                        <c:v>695.05241520000027</c:v>
                      </c:pt>
                      <c:pt idx="691">
                        <c:v>696.05410350000011</c:v>
                      </c:pt>
                      <c:pt idx="692">
                        <c:v>697.05428110000003</c:v>
                      </c:pt>
                      <c:pt idx="693">
                        <c:v>698.0607657999999</c:v>
                      </c:pt>
                      <c:pt idx="694">
                        <c:v>699.07689419999997</c:v>
                      </c:pt>
                      <c:pt idx="695">
                        <c:v>700.09262360000002</c:v>
                      </c:pt>
                      <c:pt idx="696">
                        <c:v>701.09471940000003</c:v>
                      </c:pt>
                      <c:pt idx="697">
                        <c:v>702.09521790000008</c:v>
                      </c:pt>
                      <c:pt idx="698">
                        <c:v>703.09215600000016</c:v>
                      </c:pt>
                      <c:pt idx="699">
                        <c:v>704.09181500000022</c:v>
                      </c:pt>
                      <c:pt idx="700">
                        <c:v>705.08940040000016</c:v>
                      </c:pt>
                      <c:pt idx="701">
                        <c:v>706.10584449999988</c:v>
                      </c:pt>
                      <c:pt idx="702">
                        <c:v>707.12166920000027</c:v>
                      </c:pt>
                      <c:pt idx="703">
                        <c:v>708.12561129999995</c:v>
                      </c:pt>
                      <c:pt idx="704">
                        <c:v>709.14413460000014</c:v>
                      </c:pt>
                      <c:pt idx="705">
                        <c:v>710.13715610000008</c:v>
                      </c:pt>
                      <c:pt idx="706">
                        <c:v>711.1592955000001</c:v>
                      </c:pt>
                      <c:pt idx="707">
                        <c:v>712.15863930000023</c:v>
                      </c:pt>
                      <c:pt idx="708">
                        <c:v>713.16455440000027</c:v>
                      </c:pt>
                      <c:pt idx="709">
                        <c:v>714.16533979999986</c:v>
                      </c:pt>
                      <c:pt idx="710">
                        <c:v>715.16651749999983</c:v>
                      </c:pt>
                      <c:pt idx="711">
                        <c:v>716.19882640000014</c:v>
                      </c:pt>
                      <c:pt idx="712">
                        <c:v>717.21078339999985</c:v>
                      </c:pt>
                      <c:pt idx="713">
                        <c:v>718.21902739999996</c:v>
                      </c:pt>
                      <c:pt idx="714">
                        <c:v>719.23520850000023</c:v>
                      </c:pt>
                      <c:pt idx="715">
                        <c:v>720.24971189999997</c:v>
                      </c:pt>
                      <c:pt idx="716">
                        <c:v>721.26579670000001</c:v>
                      </c:pt>
                      <c:pt idx="717">
                        <c:v>722.28165910000007</c:v>
                      </c:pt>
                      <c:pt idx="718">
                        <c:v>723.29788259999987</c:v>
                      </c:pt>
                      <c:pt idx="719">
                        <c:v>724.31385790000013</c:v>
                      </c:pt>
                      <c:pt idx="720">
                        <c:v>725.33002660000011</c:v>
                      </c:pt>
                      <c:pt idx="721">
                        <c:v>726.34379450000006</c:v>
                      </c:pt>
                      <c:pt idx="722">
                        <c:v>727.36049730000013</c:v>
                      </c:pt>
                      <c:pt idx="723">
                        <c:v>728.3772340999999</c:v>
                      </c:pt>
                      <c:pt idx="724">
                        <c:v>729.36740259999988</c:v>
                      </c:pt>
                      <c:pt idx="725">
                        <c:v>730.38195610000002</c:v>
                      </c:pt>
                      <c:pt idx="726">
                        <c:v>731.37697060000028</c:v>
                      </c:pt>
                      <c:pt idx="727">
                        <c:v>732.3724158</c:v>
                      </c:pt>
                      <c:pt idx="728">
                        <c:v>733.36954009999999</c:v>
                      </c:pt>
                      <c:pt idx="729">
                        <c:v>734.38209189999998</c:v>
                      </c:pt>
                      <c:pt idx="730">
                        <c:v>735.37217400000009</c:v>
                      </c:pt>
                      <c:pt idx="731">
                        <c:v>736.37013149999984</c:v>
                      </c:pt>
                      <c:pt idx="732">
                        <c:v>737.38765809999995</c:v>
                      </c:pt>
                      <c:pt idx="733">
                        <c:v>738.39235430000008</c:v>
                      </c:pt>
                      <c:pt idx="734">
                        <c:v>739.41183349999983</c:v>
                      </c:pt>
                      <c:pt idx="735">
                        <c:v>740.43043709999984</c:v>
                      </c:pt>
                      <c:pt idx="736">
                        <c:v>741.45313660000011</c:v>
                      </c:pt>
                      <c:pt idx="737">
                        <c:v>742.37673790000008</c:v>
                      </c:pt>
                      <c:pt idx="738">
                        <c:v>743.37343850000025</c:v>
                      </c:pt>
                      <c:pt idx="739">
                        <c:v>744.37038489999986</c:v>
                      </c:pt>
                      <c:pt idx="740">
                        <c:v>745.38624690000006</c:v>
                      </c:pt>
                      <c:pt idx="741">
                        <c:v>746.40417530000013</c:v>
                      </c:pt>
                      <c:pt idx="742">
                        <c:v>747.40639190000002</c:v>
                      </c:pt>
                      <c:pt idx="743">
                        <c:v>748.41893889999983</c:v>
                      </c:pt>
                      <c:pt idx="744">
                        <c:v>749.41964550000012</c:v>
                      </c:pt>
                      <c:pt idx="745">
                        <c:v>750.43563529999983</c:v>
                      </c:pt>
                      <c:pt idx="746">
                        <c:v>751.43647280000005</c:v>
                      </c:pt>
                      <c:pt idx="747">
                        <c:v>752.45639949999986</c:v>
                      </c:pt>
                      <c:pt idx="748">
                        <c:v>753.45329709999987</c:v>
                      </c:pt>
                      <c:pt idx="749">
                        <c:v>754.46975639999982</c:v>
                      </c:pt>
                      <c:pt idx="750">
                        <c:v>755.47042079999983</c:v>
                      </c:pt>
                      <c:pt idx="751">
                        <c:v>756.47032990000025</c:v>
                      </c:pt>
                      <c:pt idx="752">
                        <c:v>757.47103169999991</c:v>
                      </c:pt>
                      <c:pt idx="753">
                        <c:v>758.47141539999984</c:v>
                      </c:pt>
                      <c:pt idx="754">
                        <c:v>759.48697760000005</c:v>
                      </c:pt>
                      <c:pt idx="755">
                        <c:v>760.5035312</c:v>
                      </c:pt>
                      <c:pt idx="756">
                        <c:v>761.49286489999986</c:v>
                      </c:pt>
                      <c:pt idx="757">
                        <c:v>762.49339050000026</c:v>
                      </c:pt>
                      <c:pt idx="758">
                        <c:v>763.49389840000003</c:v>
                      </c:pt>
                      <c:pt idx="759">
                        <c:v>764.49516959999983</c:v>
                      </c:pt>
                      <c:pt idx="760">
                        <c:v>765.51102260000016</c:v>
                      </c:pt>
                      <c:pt idx="761">
                        <c:v>766.51157109999986</c:v>
                      </c:pt>
                      <c:pt idx="762">
                        <c:v>767.5130637000002</c:v>
                      </c:pt>
                      <c:pt idx="763">
                        <c:v>768.52664170000025</c:v>
                      </c:pt>
                      <c:pt idx="764">
                        <c:v>769.54235229999995</c:v>
                      </c:pt>
                      <c:pt idx="765">
                        <c:v>770.54281720000017</c:v>
                      </c:pt>
                      <c:pt idx="766">
                        <c:v>771.5469705999999</c:v>
                      </c:pt>
                      <c:pt idx="767">
                        <c:v>772.54465710000022</c:v>
                      </c:pt>
                      <c:pt idx="768">
                        <c:v>773.54534420000027</c:v>
                      </c:pt>
                      <c:pt idx="769">
                        <c:v>774.54737470000009</c:v>
                      </c:pt>
                      <c:pt idx="770">
                        <c:v>775.54718000000003</c:v>
                      </c:pt>
                      <c:pt idx="771">
                        <c:v>776.54790540000022</c:v>
                      </c:pt>
                      <c:pt idx="772">
                        <c:v>777.54769040000019</c:v>
                      </c:pt>
                      <c:pt idx="773">
                        <c:v>778.54749360000005</c:v>
                      </c:pt>
                      <c:pt idx="774">
                        <c:v>779.54834220000021</c:v>
                      </c:pt>
                      <c:pt idx="775">
                        <c:v>780.56287380000003</c:v>
                      </c:pt>
                      <c:pt idx="776">
                        <c:v>781.5620985999999</c:v>
                      </c:pt>
                      <c:pt idx="777">
                        <c:v>782.57988690000002</c:v>
                      </c:pt>
                      <c:pt idx="778">
                        <c:v>783.59545470000012</c:v>
                      </c:pt>
                      <c:pt idx="779">
                        <c:v>784.59299809999993</c:v>
                      </c:pt>
                      <c:pt idx="780">
                        <c:v>785.59061920000022</c:v>
                      </c:pt>
                      <c:pt idx="781">
                        <c:v>786.59774870000001</c:v>
                      </c:pt>
                      <c:pt idx="782">
                        <c:v>787.61018550000017</c:v>
                      </c:pt>
                      <c:pt idx="783">
                        <c:v>788.61754109999993</c:v>
                      </c:pt>
                      <c:pt idx="784">
                        <c:v>789.61793780000016</c:v>
                      </c:pt>
                      <c:pt idx="785">
                        <c:v>790.62983269999995</c:v>
                      </c:pt>
                      <c:pt idx="786">
                        <c:v>791.63011349999988</c:v>
                      </c:pt>
                      <c:pt idx="787">
                        <c:v>792.6269499</c:v>
                      </c:pt>
                      <c:pt idx="788">
                        <c:v>793.62274109999998</c:v>
                      </c:pt>
                      <c:pt idx="789">
                        <c:v>794.62594739999986</c:v>
                      </c:pt>
                      <c:pt idx="790">
                        <c:v>795.61939639999991</c:v>
                      </c:pt>
                      <c:pt idx="791">
                        <c:v>796.63473720000002</c:v>
                      </c:pt>
                      <c:pt idx="792">
                        <c:v>797.65089050000006</c:v>
                      </c:pt>
                      <c:pt idx="793">
                        <c:v>798.66811779999989</c:v>
                      </c:pt>
                      <c:pt idx="794">
                        <c:v>799.66747549999991</c:v>
                      </c:pt>
                      <c:pt idx="795">
                        <c:v>800.66715440000007</c:v>
                      </c:pt>
                      <c:pt idx="796">
                        <c:v>801.66806929999984</c:v>
                      </c:pt>
                      <c:pt idx="797">
                        <c:v>802.66806959999985</c:v>
                      </c:pt>
                      <c:pt idx="798">
                        <c:v>803.67185520000021</c:v>
                      </c:pt>
                      <c:pt idx="799">
                        <c:v>804.67215140000008</c:v>
                      </c:pt>
                      <c:pt idx="800">
                        <c:v>805.67112760000009</c:v>
                      </c:pt>
                      <c:pt idx="801">
                        <c:v>806.67044540000006</c:v>
                      </c:pt>
                      <c:pt idx="802">
                        <c:v>807.67136329999994</c:v>
                      </c:pt>
                      <c:pt idx="803">
                        <c:v>808.67189570000028</c:v>
                      </c:pt>
                      <c:pt idx="804">
                        <c:v>809.67119809999986</c:v>
                      </c:pt>
                      <c:pt idx="805">
                        <c:v>810.68687690000024</c:v>
                      </c:pt>
                      <c:pt idx="806">
                        <c:v>811.70320300000003</c:v>
                      </c:pt>
                      <c:pt idx="807">
                        <c:v>812.72221260000015</c:v>
                      </c:pt>
                      <c:pt idx="808">
                        <c:v>813.7220854000002</c:v>
                      </c:pt>
                      <c:pt idx="809">
                        <c:v>814.71953930000018</c:v>
                      </c:pt>
                      <c:pt idx="810">
                        <c:v>815.71747529999993</c:v>
                      </c:pt>
                      <c:pt idx="811">
                        <c:v>816.72053510000023</c:v>
                      </c:pt>
                      <c:pt idx="812">
                        <c:v>817.72646220000024</c:v>
                      </c:pt>
                      <c:pt idx="813">
                        <c:v>818.75248779999993</c:v>
                      </c:pt>
                      <c:pt idx="814">
                        <c:v>819.74928520000003</c:v>
                      </c:pt>
                      <c:pt idx="815">
                        <c:v>820.7519314000001</c:v>
                      </c:pt>
                      <c:pt idx="816">
                        <c:v>821.75343000000021</c:v>
                      </c:pt>
                      <c:pt idx="817">
                        <c:v>822.74963519999983</c:v>
                      </c:pt>
                      <c:pt idx="818">
                        <c:v>823.75016770000002</c:v>
                      </c:pt>
                      <c:pt idx="819">
                        <c:v>824.76621230000001</c:v>
                      </c:pt>
                      <c:pt idx="820">
                        <c:v>825.78213959999994</c:v>
                      </c:pt>
                      <c:pt idx="821">
                        <c:v>826.79244599999993</c:v>
                      </c:pt>
                      <c:pt idx="822">
                        <c:v>827.7937652999999</c:v>
                      </c:pt>
                      <c:pt idx="823">
                        <c:v>828.79671599999983</c:v>
                      </c:pt>
                      <c:pt idx="824">
                        <c:v>829.79475589999993</c:v>
                      </c:pt>
                      <c:pt idx="825">
                        <c:v>830.79643399999986</c:v>
                      </c:pt>
                      <c:pt idx="826">
                        <c:v>831.81949590000022</c:v>
                      </c:pt>
                      <c:pt idx="827">
                        <c:v>832.83566740000015</c:v>
                      </c:pt>
                      <c:pt idx="828">
                        <c:v>833.84002770000006</c:v>
                      </c:pt>
                      <c:pt idx="829">
                        <c:v>834.84542830000009</c:v>
                      </c:pt>
                      <c:pt idx="830">
                        <c:v>835.84757570000011</c:v>
                      </c:pt>
                      <c:pt idx="831">
                        <c:v>836.86455699999988</c:v>
                      </c:pt>
                      <c:pt idx="832">
                        <c:v>837.87278740000011</c:v>
                      </c:pt>
                      <c:pt idx="833">
                        <c:v>838.87819369999988</c:v>
                      </c:pt>
                      <c:pt idx="834">
                        <c:v>839.87885950000009</c:v>
                      </c:pt>
                      <c:pt idx="835">
                        <c:v>840.87941140000021</c:v>
                      </c:pt>
                      <c:pt idx="836">
                        <c:v>841.87563739999996</c:v>
                      </c:pt>
                      <c:pt idx="837">
                        <c:v>842.87816590000011</c:v>
                      </c:pt>
                      <c:pt idx="838">
                        <c:v>843.89126910000005</c:v>
                      </c:pt>
                      <c:pt idx="839">
                        <c:v>844.90785140000025</c:v>
                      </c:pt>
                      <c:pt idx="840">
                        <c:v>845.91102430000001</c:v>
                      </c:pt>
                      <c:pt idx="841">
                        <c:v>846.90706230000023</c:v>
                      </c:pt>
                      <c:pt idx="842">
                        <c:v>847.91548850000027</c:v>
                      </c:pt>
                      <c:pt idx="843">
                        <c:v>848.91596119999986</c:v>
                      </c:pt>
                      <c:pt idx="844">
                        <c:v>849.91626170000018</c:v>
                      </c:pt>
                      <c:pt idx="845">
                        <c:v>850.9207778</c:v>
                      </c:pt>
                      <c:pt idx="846">
                        <c:v>851.92174380000006</c:v>
                      </c:pt>
                      <c:pt idx="847">
                        <c:v>852.93857539999999</c:v>
                      </c:pt>
                      <c:pt idx="848">
                        <c:v>853.94052670000019</c:v>
                      </c:pt>
                      <c:pt idx="849">
                        <c:v>854.94189280000001</c:v>
                      </c:pt>
                      <c:pt idx="850">
                        <c:v>855.9588904000002</c:v>
                      </c:pt>
                      <c:pt idx="851">
                        <c:v>856.96923019999986</c:v>
                      </c:pt>
                      <c:pt idx="852">
                        <c:v>857.96709499999997</c:v>
                      </c:pt>
                      <c:pt idx="853">
                        <c:v>858.96692840000014</c:v>
                      </c:pt>
                      <c:pt idx="854">
                        <c:v>860.00047170000016</c:v>
                      </c:pt>
                      <c:pt idx="855">
                        <c:v>861.00105320000011</c:v>
                      </c:pt>
                      <c:pt idx="856">
                        <c:v>862.01549130000012</c:v>
                      </c:pt>
                      <c:pt idx="857">
                        <c:v>863.03260039999986</c:v>
                      </c:pt>
                      <c:pt idx="858">
                        <c:v>864.04447149999987</c:v>
                      </c:pt>
                      <c:pt idx="859">
                        <c:v>865.06012899999996</c:v>
                      </c:pt>
                      <c:pt idx="860">
                        <c:v>866.07934690000002</c:v>
                      </c:pt>
                      <c:pt idx="861">
                        <c:v>867.07093680000025</c:v>
                      </c:pt>
                      <c:pt idx="862">
                        <c:v>868.07780540000022</c:v>
                      </c:pt>
                      <c:pt idx="863">
                        <c:v>869.10296920000019</c:v>
                      </c:pt>
                      <c:pt idx="864">
                        <c:v>870.11284849999993</c:v>
                      </c:pt>
                      <c:pt idx="865">
                        <c:v>871.1291698</c:v>
                      </c:pt>
                      <c:pt idx="866">
                        <c:v>872.12972979999995</c:v>
                      </c:pt>
                      <c:pt idx="867">
                        <c:v>873.13021000000026</c:v>
                      </c:pt>
                      <c:pt idx="868">
                        <c:v>874.12038750000011</c:v>
                      </c:pt>
                      <c:pt idx="869">
                        <c:v>875.13557390000005</c:v>
                      </c:pt>
                      <c:pt idx="870">
                        <c:v>876.15906480000012</c:v>
                      </c:pt>
                      <c:pt idx="871">
                        <c:v>877.15242140000009</c:v>
                      </c:pt>
                      <c:pt idx="872">
                        <c:v>878.16643810000005</c:v>
                      </c:pt>
                      <c:pt idx="873">
                        <c:v>879.18714829999999</c:v>
                      </c:pt>
                      <c:pt idx="874">
                        <c:v>880.20302410000022</c:v>
                      </c:pt>
                      <c:pt idx="875">
                        <c:v>881.21864249999999</c:v>
                      </c:pt>
                      <c:pt idx="876">
                        <c:v>882.21866640000007</c:v>
                      </c:pt>
                      <c:pt idx="877">
                        <c:v>883.2266012</c:v>
                      </c:pt>
                      <c:pt idx="878">
                        <c:v>884.21957049999992</c:v>
                      </c:pt>
                      <c:pt idx="879">
                        <c:v>885.23567670000011</c:v>
                      </c:pt>
                      <c:pt idx="880">
                        <c:v>886.24912010000025</c:v>
                      </c:pt>
                      <c:pt idx="881">
                        <c:v>887.2651377000002</c:v>
                      </c:pt>
                      <c:pt idx="882">
                        <c:v>888.29880869999988</c:v>
                      </c:pt>
                      <c:pt idx="883">
                        <c:v>889.32615200000009</c:v>
                      </c:pt>
                      <c:pt idx="884">
                        <c:v>890.3286607</c:v>
                      </c:pt>
                      <c:pt idx="885">
                        <c:v>891.33718610000005</c:v>
                      </c:pt>
                      <c:pt idx="886">
                        <c:v>892.26488130000007</c:v>
                      </c:pt>
                      <c:pt idx="887">
                        <c:v>893.28057399999989</c:v>
                      </c:pt>
                      <c:pt idx="888">
                        <c:v>894.28164289999995</c:v>
                      </c:pt>
                      <c:pt idx="889">
                        <c:v>895.29804760000025</c:v>
                      </c:pt>
                      <c:pt idx="890">
                        <c:v>896.30363859999989</c:v>
                      </c:pt>
                      <c:pt idx="891">
                        <c:v>897.31330260000004</c:v>
                      </c:pt>
                      <c:pt idx="892">
                        <c:v>898.32975709999982</c:v>
                      </c:pt>
                      <c:pt idx="893">
                        <c:v>899.33122189999995</c:v>
                      </c:pt>
                      <c:pt idx="894">
                        <c:v>900.3314690000002</c:v>
                      </c:pt>
                      <c:pt idx="895">
                        <c:v>901.34739979999995</c:v>
                      </c:pt>
                      <c:pt idx="896">
                        <c:v>902.35792709999987</c:v>
                      </c:pt>
                      <c:pt idx="897">
                        <c:v>903.3735885000001</c:v>
                      </c:pt>
                      <c:pt idx="898">
                        <c:v>904.37797950000004</c:v>
                      </c:pt>
                      <c:pt idx="899">
                        <c:v>905.38902899999994</c:v>
                      </c:pt>
                      <c:pt idx="900">
                        <c:v>906.38781920000019</c:v>
                      </c:pt>
                      <c:pt idx="901">
                        <c:v>907.40350660000013</c:v>
                      </c:pt>
                      <c:pt idx="902">
                        <c:v>908.41898910000009</c:v>
                      </c:pt>
                      <c:pt idx="903">
                        <c:v>909.43468100000018</c:v>
                      </c:pt>
                      <c:pt idx="904">
                        <c:v>910.45011729999987</c:v>
                      </c:pt>
                      <c:pt idx="905">
                        <c:v>911.46613680000019</c:v>
                      </c:pt>
                      <c:pt idx="906">
                        <c:v>912.46566500000017</c:v>
                      </c:pt>
                      <c:pt idx="907">
                        <c:v>913.48129819999986</c:v>
                      </c:pt>
                      <c:pt idx="908">
                        <c:v>914.49661360000027</c:v>
                      </c:pt>
                      <c:pt idx="909">
                        <c:v>915.51202969999986</c:v>
                      </c:pt>
                      <c:pt idx="910">
                        <c:v>916.52743450000025</c:v>
                      </c:pt>
                      <c:pt idx="911">
                        <c:v>917.54277270000011</c:v>
                      </c:pt>
                      <c:pt idx="912">
                        <c:v>918.55812830000013</c:v>
                      </c:pt>
                      <c:pt idx="913">
                        <c:v>919.55768530000023</c:v>
                      </c:pt>
                      <c:pt idx="914">
                        <c:v>920.5573973999999</c:v>
                      </c:pt>
                      <c:pt idx="915">
                        <c:v>921.57327940000005</c:v>
                      </c:pt>
                      <c:pt idx="916">
                        <c:v>922.58869050000021</c:v>
                      </c:pt>
                      <c:pt idx="917">
                        <c:v>923.60382059999984</c:v>
                      </c:pt>
                      <c:pt idx="918">
                        <c:v>924.6198402</c:v>
                      </c:pt>
                      <c:pt idx="919">
                        <c:v>925.62415490000012</c:v>
                      </c:pt>
                      <c:pt idx="920">
                        <c:v>926.63846330000024</c:v>
                      </c:pt>
                      <c:pt idx="921">
                        <c:v>927.65537089999998</c:v>
                      </c:pt>
                      <c:pt idx="922">
                        <c:v>928.66963110000006</c:v>
                      </c:pt>
                      <c:pt idx="923">
                        <c:v>929.68661780000002</c:v>
                      </c:pt>
                      <c:pt idx="924">
                        <c:v>930.69159050000007</c:v>
                      </c:pt>
                      <c:pt idx="925">
                        <c:v>931.6939625</c:v>
                      </c:pt>
                      <c:pt idx="926">
                        <c:v>932.69443120000005</c:v>
                      </c:pt>
                      <c:pt idx="927">
                        <c:v>933.70985759999985</c:v>
                      </c:pt>
                      <c:pt idx="928">
                        <c:v>934.71109530000012</c:v>
                      </c:pt>
                      <c:pt idx="929">
                        <c:v>935.72714260000021</c:v>
                      </c:pt>
                      <c:pt idx="930">
                        <c:v>936.74273859999994</c:v>
                      </c:pt>
                      <c:pt idx="931">
                        <c:v>937.75876160000007</c:v>
                      </c:pt>
                      <c:pt idx="932">
                        <c:v>938.77462999999989</c:v>
                      </c:pt>
                      <c:pt idx="933">
                        <c:v>939.77570379999997</c:v>
                      </c:pt>
                      <c:pt idx="934">
                        <c:v>940.78225840000005</c:v>
                      </c:pt>
                      <c:pt idx="935">
                        <c:v>941.79620179999984</c:v>
                      </c:pt>
                      <c:pt idx="936">
                        <c:v>942.79731429999993</c:v>
                      </c:pt>
                      <c:pt idx="937">
                        <c:v>943.80245330000025</c:v>
                      </c:pt>
                      <c:pt idx="938">
                        <c:v>944.8050902</c:v>
                      </c:pt>
                      <c:pt idx="939">
                        <c:v>945.80678339999986</c:v>
                      </c:pt>
                      <c:pt idx="940">
                        <c:v>946.82039750000013</c:v>
                      </c:pt>
                      <c:pt idx="941">
                        <c:v>947.82286639999984</c:v>
                      </c:pt>
                      <c:pt idx="942">
                        <c:v>948.84723530000019</c:v>
                      </c:pt>
                      <c:pt idx="943">
                        <c:v>949.85784169999988</c:v>
                      </c:pt>
                      <c:pt idx="944">
                        <c:v>950.86492290000024</c:v>
                      </c:pt>
                      <c:pt idx="945">
                        <c:v>951.85421739999992</c:v>
                      </c:pt>
                      <c:pt idx="946">
                        <c:v>952.87157139999999</c:v>
                      </c:pt>
                      <c:pt idx="947">
                        <c:v>953.87240269999984</c:v>
                      </c:pt>
                      <c:pt idx="948">
                        <c:v>954.87226310000005</c:v>
                      </c:pt>
                      <c:pt idx="949">
                        <c:v>955.87345770000002</c:v>
                      </c:pt>
                      <c:pt idx="950">
                        <c:v>956.87431890000016</c:v>
                      </c:pt>
                      <c:pt idx="951">
                        <c:v>957.87823400000025</c:v>
                      </c:pt>
                      <c:pt idx="952">
                        <c:v>958.88898710000012</c:v>
                      </c:pt>
                      <c:pt idx="953">
                        <c:v>959.89057779999985</c:v>
                      </c:pt>
                      <c:pt idx="954">
                        <c:v>960.90883059999987</c:v>
                      </c:pt>
                      <c:pt idx="955">
                        <c:v>961.91380860000027</c:v>
                      </c:pt>
                      <c:pt idx="956">
                        <c:v>962.91743279999992</c:v>
                      </c:pt>
                      <c:pt idx="957">
                        <c:v>963.92323910000005</c:v>
                      </c:pt>
                      <c:pt idx="958">
                        <c:v>964.93872650000003</c:v>
                      </c:pt>
                      <c:pt idx="959">
                        <c:v>965.93651929999987</c:v>
                      </c:pt>
                      <c:pt idx="960">
                        <c:v>966.95282940000016</c:v>
                      </c:pt>
                      <c:pt idx="961">
                        <c:v>967.96794820000014</c:v>
                      </c:pt>
                      <c:pt idx="962">
                        <c:v>968.9700198999999</c:v>
                      </c:pt>
                      <c:pt idx="963">
                        <c:v>969.98597650000011</c:v>
                      </c:pt>
                      <c:pt idx="964">
                        <c:v>970.98798680000027</c:v>
                      </c:pt>
                      <c:pt idx="965">
                        <c:v>971.98895989999983</c:v>
                      </c:pt>
                      <c:pt idx="966">
                        <c:v>972.99925859999985</c:v>
                      </c:pt>
                      <c:pt idx="967">
                        <c:v>974.00180020000016</c:v>
                      </c:pt>
                      <c:pt idx="968">
                        <c:v>975.00665750000007</c:v>
                      </c:pt>
                      <c:pt idx="969">
                        <c:v>975.9938175000002</c:v>
                      </c:pt>
                      <c:pt idx="970">
                        <c:v>977.00606240000025</c:v>
                      </c:pt>
                      <c:pt idx="971">
                        <c:v>978.00670179999997</c:v>
                      </c:pt>
                      <c:pt idx="972">
                        <c:v>978.99861090000013</c:v>
                      </c:pt>
                      <c:pt idx="973">
                        <c:v>980.00426800000014</c:v>
                      </c:pt>
                      <c:pt idx="974">
                        <c:v>981.00216069999988</c:v>
                      </c:pt>
                      <c:pt idx="975">
                        <c:v>982.00240100000019</c:v>
                      </c:pt>
                      <c:pt idx="976">
                        <c:v>983.00369320000027</c:v>
                      </c:pt>
                      <c:pt idx="977">
                        <c:v>984.01661879999983</c:v>
                      </c:pt>
                      <c:pt idx="978">
                        <c:v>985.01838150000003</c:v>
                      </c:pt>
                      <c:pt idx="979">
                        <c:v>986.009548</c:v>
                      </c:pt>
                      <c:pt idx="980">
                        <c:v>987.02582900000016</c:v>
                      </c:pt>
                      <c:pt idx="981">
                        <c:v>988.04553750000014</c:v>
                      </c:pt>
                      <c:pt idx="982">
                        <c:v>989.05775570000014</c:v>
                      </c:pt>
                      <c:pt idx="983">
                        <c:v>990.06802689999995</c:v>
                      </c:pt>
                      <c:pt idx="984">
                        <c:v>991.08401809999987</c:v>
                      </c:pt>
                      <c:pt idx="985">
                        <c:v>992.10015139999996</c:v>
                      </c:pt>
                      <c:pt idx="986">
                        <c:v>993.1080035</c:v>
                      </c:pt>
                      <c:pt idx="987">
                        <c:v>994.10793740000008</c:v>
                      </c:pt>
                      <c:pt idx="988">
                        <c:v>995.12335100000018</c:v>
                      </c:pt>
                      <c:pt idx="989">
                        <c:v>996.12068679999993</c:v>
                      </c:pt>
                      <c:pt idx="990">
                        <c:v>997.1333024999999</c:v>
                      </c:pt>
                      <c:pt idx="991">
                        <c:v>998.16314450000027</c:v>
                      </c:pt>
                      <c:pt idx="992">
                        <c:v>999.1680752000002</c:v>
                      </c:pt>
                      <c:pt idx="993">
                        <c:v>1000.1699665000001</c:v>
                      </c:pt>
                      <c:pt idx="994">
                        <c:v>1001.1703951</c:v>
                      </c:pt>
                      <c:pt idx="995">
                        <c:v>1002.1893814</c:v>
                      </c:pt>
                      <c:pt idx="996">
                        <c:v>1003.2107784999998</c:v>
                      </c:pt>
                      <c:pt idx="997">
                        <c:v>1004.2244943000001</c:v>
                      </c:pt>
                      <c:pt idx="998">
                        <c:v>1005.2252603000002</c:v>
                      </c:pt>
                      <c:pt idx="999">
                        <c:v>1006.2320903</c:v>
                      </c:pt>
                      <c:pt idx="1000">
                        <c:v>1007.2279555999999</c:v>
                      </c:pt>
                      <c:pt idx="1001">
                        <c:v>1008.2292845000002</c:v>
                      </c:pt>
                      <c:pt idx="1002">
                        <c:v>1009.2460102999999</c:v>
                      </c:pt>
                      <c:pt idx="1003">
                        <c:v>1010.2439591000002</c:v>
                      </c:pt>
                      <c:pt idx="1004">
                        <c:v>1011.2475663999999</c:v>
                      </c:pt>
                      <c:pt idx="1005">
                        <c:v>1012.2485769</c:v>
                      </c:pt>
                      <c:pt idx="1006">
                        <c:v>1013.2658552000003</c:v>
                      </c:pt>
                      <c:pt idx="1007">
                        <c:v>1014.2816118000001</c:v>
                      </c:pt>
                      <c:pt idx="1008">
                        <c:v>1015.2954113000001</c:v>
                      </c:pt>
                      <c:pt idx="1009">
                        <c:v>1016.2969800999999</c:v>
                      </c:pt>
                      <c:pt idx="1010">
                        <c:v>1017.2973809</c:v>
                      </c:pt>
                      <c:pt idx="1011">
                        <c:v>1018.2979869999999</c:v>
                      </c:pt>
                      <c:pt idx="1012">
                        <c:v>1019.302956</c:v>
                      </c:pt>
                      <c:pt idx="1013">
                        <c:v>1020.302529</c:v>
                      </c:pt>
                      <c:pt idx="1014">
                        <c:v>1021.3268871999999</c:v>
                      </c:pt>
                      <c:pt idx="1015">
                        <c:v>1022.3552835</c:v>
                      </c:pt>
                      <c:pt idx="1016">
                        <c:v>1023.3616400000001</c:v>
                      </c:pt>
                      <c:pt idx="1017">
                        <c:v>1024.362967</c:v>
                      </c:pt>
                      <c:pt idx="1018">
                        <c:v>1025.3674145999998</c:v>
                      </c:pt>
                      <c:pt idx="1019">
                        <c:v>1026.3766767000002</c:v>
                      </c:pt>
                      <c:pt idx="1020">
                        <c:v>1027.3833091000001</c:v>
                      </c:pt>
                      <c:pt idx="1021">
                        <c:v>1028.3946971</c:v>
                      </c:pt>
                      <c:pt idx="1022">
                        <c:v>1029.4041571000002</c:v>
                      </c:pt>
                      <c:pt idx="1023">
                        <c:v>1030.4085153999999</c:v>
                      </c:pt>
                      <c:pt idx="1024">
                        <c:v>1031.4226825999999</c:v>
                      </c:pt>
                      <c:pt idx="1025">
                        <c:v>1032.4416473000001</c:v>
                      </c:pt>
                      <c:pt idx="1026">
                        <c:v>1033.4507597000002</c:v>
                      </c:pt>
                      <c:pt idx="1027">
                        <c:v>1034.4535000999999</c:v>
                      </c:pt>
                      <c:pt idx="1028">
                        <c:v>1035.4656024000001</c:v>
                      </c:pt>
                      <c:pt idx="1029">
                        <c:v>1036.46677</c:v>
                      </c:pt>
                      <c:pt idx="1030">
                        <c:v>1037.4813273</c:v>
                      </c:pt>
                      <c:pt idx="1031">
                        <c:v>1038.4850120999999</c:v>
                      </c:pt>
                      <c:pt idx="1032">
                        <c:v>1039.5009988000002</c:v>
                      </c:pt>
                      <c:pt idx="1033">
                        <c:v>1040.5261719</c:v>
                      </c:pt>
                      <c:pt idx="1034">
                        <c:v>1041.5313506000002</c:v>
                      </c:pt>
                      <c:pt idx="1035">
                        <c:v>1042.5342690000002</c:v>
                      </c:pt>
                      <c:pt idx="1036">
                        <c:v>1043.5324206999999</c:v>
                      </c:pt>
                      <c:pt idx="1037">
                        <c:v>1044.5597041999999</c:v>
                      </c:pt>
                      <c:pt idx="1038">
                        <c:v>1045.5752129000002</c:v>
                      </c:pt>
                      <c:pt idx="1039">
                        <c:v>1046.5933046999999</c:v>
                      </c:pt>
                      <c:pt idx="1040">
                        <c:v>1047.6103797999999</c:v>
                      </c:pt>
                      <c:pt idx="1041">
                        <c:v>1048.6248718000002</c:v>
                      </c:pt>
                      <c:pt idx="1042">
                        <c:v>1049.6249791</c:v>
                      </c:pt>
                      <c:pt idx="1043">
                        <c:v>1050.6260501000002</c:v>
                      </c:pt>
                      <c:pt idx="1044">
                        <c:v>1051.6263278000001</c:v>
                      </c:pt>
                      <c:pt idx="1045">
                        <c:v>1052.6338239000002</c:v>
                      </c:pt>
                      <c:pt idx="1046">
                        <c:v>1053.6287799000002</c:v>
                      </c:pt>
                      <c:pt idx="1047">
                        <c:v>1054.6418572000002</c:v>
                      </c:pt>
                      <c:pt idx="1048">
                        <c:v>1055.6422490999998</c:v>
                      </c:pt>
                      <c:pt idx="1049">
                        <c:v>1056.6485438</c:v>
                      </c:pt>
                      <c:pt idx="1050">
                        <c:v>1057.6479841999999</c:v>
                      </c:pt>
                      <c:pt idx="1051">
                        <c:v>1058.6648361000002</c:v>
                      </c:pt>
                      <c:pt idx="1052">
                        <c:v>1059.6799713</c:v>
                      </c:pt>
                      <c:pt idx="1053">
                        <c:v>1060.6935008</c:v>
                      </c:pt>
                      <c:pt idx="1054">
                        <c:v>1061.7107870999998</c:v>
                      </c:pt>
                      <c:pt idx="1055">
                        <c:v>1062.7188397</c:v>
                      </c:pt>
                      <c:pt idx="1056">
                        <c:v>1063.6367617999999</c:v>
                      </c:pt>
                      <c:pt idx="1057">
                        <c:v>1064.6473645000001</c:v>
                      </c:pt>
                      <c:pt idx="1058">
                        <c:v>1065.6607521000001</c:v>
                      </c:pt>
                      <c:pt idx="1059">
                        <c:v>1066.6634432000001</c:v>
                      </c:pt>
                      <c:pt idx="1060">
                        <c:v>1067.6910447999999</c:v>
                      </c:pt>
                      <c:pt idx="1061">
                        <c:v>1068.8296559</c:v>
                      </c:pt>
                      <c:pt idx="1062">
                        <c:v>1069.7292634999999</c:v>
                      </c:pt>
                      <c:pt idx="1063">
                        <c:v>1070.7347894</c:v>
                      </c:pt>
                      <c:pt idx="1064">
                        <c:v>1071.7482432000002</c:v>
                      </c:pt>
                      <c:pt idx="1065">
                        <c:v>1072.7681594999999</c:v>
                      </c:pt>
                      <c:pt idx="1066">
                        <c:v>1073.7815217000002</c:v>
                      </c:pt>
                      <c:pt idx="1067">
                        <c:v>1074.9983602000002</c:v>
                      </c:pt>
                      <c:pt idx="1068">
                        <c:v>1076.0709502</c:v>
                      </c:pt>
                      <c:pt idx="1069">
                        <c:v>1076.8087937999999</c:v>
                      </c:pt>
                      <c:pt idx="1070">
                        <c:v>1078.1248831000003</c:v>
                      </c:pt>
                      <c:pt idx="1071">
                        <c:v>1078.8405447</c:v>
                      </c:pt>
                      <c:pt idx="1072">
                        <c:v>1079.8601386999999</c:v>
                      </c:pt>
                      <c:pt idx="1073">
                        <c:v>1081.184499</c:v>
                      </c:pt>
                      <c:pt idx="1074">
                        <c:v>1081.8843711</c:v>
                      </c:pt>
                      <c:pt idx="1075">
                        <c:v>1082.8968291000001</c:v>
                      </c:pt>
                      <c:pt idx="1076">
                        <c:v>1083.8974802000002</c:v>
                      </c:pt>
                      <c:pt idx="1077">
                        <c:v>1084.8977451000001</c:v>
                      </c:pt>
                      <c:pt idx="1078">
                        <c:v>1085.9011181999999</c:v>
                      </c:pt>
                      <c:pt idx="1079">
                        <c:v>1087.3650923999999</c:v>
                      </c:pt>
                      <c:pt idx="1080">
                        <c:v>1087.970726</c:v>
                      </c:pt>
                      <c:pt idx="1081">
                        <c:v>1088.9601425000001</c:v>
                      </c:pt>
                      <c:pt idx="1082">
                        <c:v>1089.9670564000003</c:v>
                      </c:pt>
                      <c:pt idx="1083">
                        <c:v>1091.0002227</c:v>
                      </c:pt>
                      <c:pt idx="1084">
                        <c:v>1091.9965173000001</c:v>
                      </c:pt>
                      <c:pt idx="1085">
                        <c:v>1093.0005808000001</c:v>
                      </c:pt>
                      <c:pt idx="1086">
                        <c:v>1094.0142903999999</c:v>
                      </c:pt>
                      <c:pt idx="1087">
                        <c:v>1094.9177463000001</c:v>
                      </c:pt>
                      <c:pt idx="1088">
                        <c:v>1095.9185083000002</c:v>
                      </c:pt>
                      <c:pt idx="1089">
                        <c:v>1096.9262539000001</c:v>
                      </c:pt>
                      <c:pt idx="1090">
                        <c:v>1097.9337022999998</c:v>
                      </c:pt>
                      <c:pt idx="1091">
                        <c:v>1098.9652967000002</c:v>
                      </c:pt>
                      <c:pt idx="1092">
                        <c:v>1099.9827522</c:v>
                      </c:pt>
                      <c:pt idx="1093">
                        <c:v>1100.9971718000002</c:v>
                      </c:pt>
                      <c:pt idx="1094">
                        <c:v>1102.0209281000002</c:v>
                      </c:pt>
                      <c:pt idx="1095">
                        <c:v>1103.0331884000002</c:v>
                      </c:pt>
                      <c:pt idx="1096">
                        <c:v>1104.0430172000001</c:v>
                      </c:pt>
                      <c:pt idx="1097">
                        <c:v>1105.0427614</c:v>
                      </c:pt>
                      <c:pt idx="1098">
                        <c:v>1106.0746394000003</c:v>
                      </c:pt>
                      <c:pt idx="1099">
                        <c:v>1107.0967270000001</c:v>
                      </c:pt>
                      <c:pt idx="1100">
                        <c:v>1108.1093185999998</c:v>
                      </c:pt>
                      <c:pt idx="1101">
                        <c:v>1109.1237120999999</c:v>
                      </c:pt>
                      <c:pt idx="1102">
                        <c:v>1110.1254792</c:v>
                      </c:pt>
                      <c:pt idx="1103">
                        <c:v>1111.1213057999998</c:v>
                      </c:pt>
                      <c:pt idx="1104">
                        <c:v>1112.1290417</c:v>
                      </c:pt>
                      <c:pt idx="1105">
                        <c:v>1113.1218947000002</c:v>
                      </c:pt>
                      <c:pt idx="1106">
                        <c:v>1114.1282790999999</c:v>
                      </c:pt>
                      <c:pt idx="1107">
                        <c:v>1115.1282504999999</c:v>
                      </c:pt>
                      <c:pt idx="1108">
                        <c:v>1116.1288254000001</c:v>
                      </c:pt>
                      <c:pt idx="1109">
                        <c:v>1117.1388445000002</c:v>
                      </c:pt>
                      <c:pt idx="1110">
                        <c:v>1118.1436429999999</c:v>
                      </c:pt>
                      <c:pt idx="1111">
                        <c:v>1119.1537151000002</c:v>
                      </c:pt>
                      <c:pt idx="1112">
                        <c:v>1120.1573702999999</c:v>
                      </c:pt>
                      <c:pt idx="1113">
                        <c:v>1121.1726659000001</c:v>
                      </c:pt>
                      <c:pt idx="1114">
                        <c:v>1122.1713752999999</c:v>
                      </c:pt>
                      <c:pt idx="1115">
                        <c:v>1123.2179255999999</c:v>
                      </c:pt>
                      <c:pt idx="1116">
                        <c:v>1124.2510496999998</c:v>
                      </c:pt>
                      <c:pt idx="1117">
                        <c:v>1125.2637983</c:v>
                      </c:pt>
                      <c:pt idx="1118">
                        <c:v>1126.1877880000002</c:v>
                      </c:pt>
                      <c:pt idx="1119">
                        <c:v>1127.2190513</c:v>
                      </c:pt>
                      <c:pt idx="1120">
                        <c:v>1128.2243033999998</c:v>
                      </c:pt>
                      <c:pt idx="1121">
                        <c:v>1129.2561006999999</c:v>
                      </c:pt>
                      <c:pt idx="1122">
                        <c:v>1130.2650496000001</c:v>
                      </c:pt>
                      <c:pt idx="1123">
                        <c:v>1131.2804974999999</c:v>
                      </c:pt>
                      <c:pt idx="1124">
                        <c:v>1132.3098402999999</c:v>
                      </c:pt>
                      <c:pt idx="1125">
                        <c:v>1133.3260335</c:v>
                      </c:pt>
                      <c:pt idx="1126">
                        <c:v>1134.3377624</c:v>
                      </c:pt>
                      <c:pt idx="1127">
                        <c:v>1135.3796047999999</c:v>
                      </c:pt>
                      <c:pt idx="1128">
                        <c:v>1136.5535605</c:v>
                      </c:pt>
                      <c:pt idx="1129">
                        <c:v>1137.4227350000001</c:v>
                      </c:pt>
                      <c:pt idx="1130">
                        <c:v>1138.4365360000002</c:v>
                      </c:pt>
                      <c:pt idx="1131">
                        <c:v>1139.6069138000003</c:v>
                      </c:pt>
                      <c:pt idx="1132">
                        <c:v>1140.4608960999999</c:v>
                      </c:pt>
                      <c:pt idx="1133">
                        <c:v>1141.4637812000001</c:v>
                      </c:pt>
                      <c:pt idx="1134">
                        <c:v>1142.6996288999999</c:v>
                      </c:pt>
                      <c:pt idx="1135">
                        <c:v>1143.5001449000001</c:v>
                      </c:pt>
                      <c:pt idx="1136">
                        <c:v>1144.5037474999999</c:v>
                      </c:pt>
                      <c:pt idx="1137">
                        <c:v>1145.5006272000001</c:v>
                      </c:pt>
                      <c:pt idx="1138">
                        <c:v>1146.5214326999999</c:v>
                      </c:pt>
                      <c:pt idx="1139">
                        <c:v>1147.5144501999998</c:v>
                      </c:pt>
                      <c:pt idx="1140">
                        <c:v>1148.5351285000002</c:v>
                      </c:pt>
                      <c:pt idx="1141">
                        <c:v>1149.5398536000002</c:v>
                      </c:pt>
                      <c:pt idx="1142">
                        <c:v>1150.5434186000002</c:v>
                      </c:pt>
                      <c:pt idx="1143">
                        <c:v>1151.5607722999998</c:v>
                      </c:pt>
                      <c:pt idx="1144">
                        <c:v>1152.5802223000001</c:v>
                      </c:pt>
                      <c:pt idx="1145">
                        <c:v>1153.5925405000003</c:v>
                      </c:pt>
                      <c:pt idx="1146">
                        <c:v>1154.5920979000002</c:v>
                      </c:pt>
                      <c:pt idx="1147">
                        <c:v>1155.5921065000002</c:v>
                      </c:pt>
                      <c:pt idx="1148">
                        <c:v>1156.6072315000001</c:v>
                      </c:pt>
                      <c:pt idx="1149">
                        <c:v>1157.6453151999999</c:v>
                      </c:pt>
                      <c:pt idx="1150">
                        <c:v>1158.6871206999999</c:v>
                      </c:pt>
                      <c:pt idx="1151">
                        <c:v>1159.6763822000003</c:v>
                      </c:pt>
                      <c:pt idx="1152">
                        <c:v>1160.6865834999999</c:v>
                      </c:pt>
                      <c:pt idx="1153">
                        <c:v>1161.6456204999999</c:v>
                      </c:pt>
                      <c:pt idx="1154">
                        <c:v>1162.6431400000001</c:v>
                      </c:pt>
                      <c:pt idx="1155">
                        <c:v>1163.6444148</c:v>
                      </c:pt>
                      <c:pt idx="1156">
                        <c:v>1164.6594245000001</c:v>
                      </c:pt>
                      <c:pt idx="1157">
                        <c:v>1165.6836146000001</c:v>
                      </c:pt>
                      <c:pt idx="1158">
                        <c:v>1166.7015356000002</c:v>
                      </c:pt>
                      <c:pt idx="1159">
                        <c:v>1167.7050362999998</c:v>
                      </c:pt>
                      <c:pt idx="1160">
                        <c:v>1168.7309927000001</c:v>
                      </c:pt>
                      <c:pt idx="1161">
                        <c:v>1169.7393858</c:v>
                      </c:pt>
                      <c:pt idx="1162">
                        <c:v>1170.7607602000003</c:v>
                      </c:pt>
                      <c:pt idx="1163">
                        <c:v>1171.7827520000001</c:v>
                      </c:pt>
                      <c:pt idx="1164">
                        <c:v>1172.7737415000001</c:v>
                      </c:pt>
                      <c:pt idx="1165">
                        <c:v>1173.7775086000001</c:v>
                      </c:pt>
                      <c:pt idx="1166">
                        <c:v>1174.7819450000002</c:v>
                      </c:pt>
                      <c:pt idx="1167">
                        <c:v>1175.7872582</c:v>
                      </c:pt>
                      <c:pt idx="1168">
                        <c:v>1176.7833101000001</c:v>
                      </c:pt>
                      <c:pt idx="1169">
                        <c:v>1177.7971284999999</c:v>
                      </c:pt>
                      <c:pt idx="1170">
                        <c:v>1178.7967238000001</c:v>
                      </c:pt>
                      <c:pt idx="1171">
                        <c:v>1179.8065596000001</c:v>
                      </c:pt>
                      <c:pt idx="1172">
                        <c:v>1180.8273702000001</c:v>
                      </c:pt>
                      <c:pt idx="1173">
                        <c:v>1181.8434095000002</c:v>
                      </c:pt>
                      <c:pt idx="1174">
                        <c:v>1182.8437899999999</c:v>
                      </c:pt>
                      <c:pt idx="1175">
                        <c:v>1183.8595648</c:v>
                      </c:pt>
                      <c:pt idx="1176">
                        <c:v>1184.8889733000001</c:v>
                      </c:pt>
                      <c:pt idx="1177">
                        <c:v>1185.8931585999999</c:v>
                      </c:pt>
                      <c:pt idx="1178">
                        <c:v>1186.8927570999999</c:v>
                      </c:pt>
                      <c:pt idx="1179">
                        <c:v>1187.9259496</c:v>
                      </c:pt>
                      <c:pt idx="1180">
                        <c:v>1188.9333704999999</c:v>
                      </c:pt>
                      <c:pt idx="1181">
                        <c:v>1189.9574361999998</c:v>
                      </c:pt>
                      <c:pt idx="1182">
                        <c:v>1190.9640591000002</c:v>
                      </c:pt>
                      <c:pt idx="1183">
                        <c:v>1191.9710711000002</c:v>
                      </c:pt>
                      <c:pt idx="1184">
                        <c:v>1192.9647679</c:v>
                      </c:pt>
                      <c:pt idx="1185">
                        <c:v>1193.9750275000001</c:v>
                      </c:pt>
                      <c:pt idx="1186">
                        <c:v>1194.9785738999999</c:v>
                      </c:pt>
                      <c:pt idx="1187">
                        <c:v>1196.0122246999999</c:v>
                      </c:pt>
                      <c:pt idx="1188">
                        <c:v>1197.0292786</c:v>
                      </c:pt>
                      <c:pt idx="1189">
                        <c:v>1198.0416203</c:v>
                      </c:pt>
                      <c:pt idx="1190">
                        <c:v>1199.0538256</c:v>
                      </c:pt>
                      <c:pt idx="1191">
                        <c:v>1200.0777511000001</c:v>
                      </c:pt>
                      <c:pt idx="1192">
                        <c:v>1201.0790075999998</c:v>
                      </c:pt>
                      <c:pt idx="1193">
                        <c:v>1202.0935345000003</c:v>
                      </c:pt>
                      <c:pt idx="1194">
                        <c:v>1203.1241300000002</c:v>
                      </c:pt>
                      <c:pt idx="1195">
                        <c:v>1204.1227150999998</c:v>
                      </c:pt>
                      <c:pt idx="1196">
                        <c:v>1205.1384558999998</c:v>
                      </c:pt>
                      <c:pt idx="1197">
                        <c:v>1206.1640204</c:v>
                      </c:pt>
                      <c:pt idx="1198">
                        <c:v>1207.169879</c:v>
                      </c:pt>
                      <c:pt idx="1199">
                        <c:v>1208.2280006999999</c:v>
                      </c:pt>
                      <c:pt idx="1200">
                        <c:v>1209.2109940999999</c:v>
                      </c:pt>
                      <c:pt idx="1201">
                        <c:v>1210.1183553000001</c:v>
                      </c:pt>
                      <c:pt idx="1202">
                        <c:v>1211.1227288</c:v>
                      </c:pt>
                      <c:pt idx="1203">
                        <c:v>1212.1235133</c:v>
                      </c:pt>
                      <c:pt idx="1204">
                        <c:v>1213.1252754000002</c:v>
                      </c:pt>
                      <c:pt idx="1205">
                        <c:v>1214.1175361000001</c:v>
                      </c:pt>
                      <c:pt idx="1206">
                        <c:v>1215.1490706</c:v>
                      </c:pt>
                      <c:pt idx="1207">
                        <c:v>1216.1653127</c:v>
                      </c:pt>
                      <c:pt idx="1208">
                        <c:v>1217.1834349999999</c:v>
                      </c:pt>
                      <c:pt idx="1209">
                        <c:v>1218.2148480999999</c:v>
                      </c:pt>
                      <c:pt idx="1210">
                        <c:v>1219.2429419999999</c:v>
                      </c:pt>
                      <c:pt idx="1211">
                        <c:v>1220.2665365000003</c:v>
                      </c:pt>
                      <c:pt idx="1212">
                        <c:v>1221.2777209000001</c:v>
                      </c:pt>
                      <c:pt idx="1213">
                        <c:v>1222.2920023000001</c:v>
                      </c:pt>
                      <c:pt idx="1214">
                        <c:v>1223.2927623999999</c:v>
                      </c:pt>
                      <c:pt idx="1215">
                        <c:v>1224.3264104999998</c:v>
                      </c:pt>
                      <c:pt idx="1216">
                        <c:v>1225.3408825000001</c:v>
                      </c:pt>
                      <c:pt idx="1217">
                        <c:v>1226.3410979</c:v>
                      </c:pt>
                      <c:pt idx="1218">
                        <c:v>1227.3413420000002</c:v>
                      </c:pt>
                      <c:pt idx="1219">
                        <c:v>1228.3415691999999</c:v>
                      </c:pt>
                      <c:pt idx="1220">
                        <c:v>1229.3404237999998</c:v>
                      </c:pt>
                      <c:pt idx="1221">
                        <c:v>1230.3421286000003</c:v>
                      </c:pt>
                      <c:pt idx="1222">
                        <c:v>1231.3626531</c:v>
                      </c:pt>
                      <c:pt idx="1223">
                        <c:v>1232.352476</c:v>
                      </c:pt>
                      <c:pt idx="1224">
                        <c:v>1233.3803729000001</c:v>
                      </c:pt>
                      <c:pt idx="1225">
                        <c:v>1234.3732083999998</c:v>
                      </c:pt>
                      <c:pt idx="1226">
                        <c:v>1235.3750183000002</c:v>
                      </c:pt>
                      <c:pt idx="1227">
                        <c:v>1236.4357224</c:v>
                      </c:pt>
                      <c:pt idx="1228">
                        <c:v>1237.3709948999999</c:v>
                      </c:pt>
                      <c:pt idx="1229">
                        <c:v>1238.3719384000001</c:v>
                      </c:pt>
                      <c:pt idx="1230">
                        <c:v>1239.3697093000001</c:v>
                      </c:pt>
                      <c:pt idx="1231">
                        <c:v>1240.3856479000001</c:v>
                      </c:pt>
                      <c:pt idx="1232">
                        <c:v>1241.3857744000002</c:v>
                      </c:pt>
                      <c:pt idx="1233">
                        <c:v>1242.3996909000002</c:v>
                      </c:pt>
                      <c:pt idx="1234">
                        <c:v>1243.4142302</c:v>
                      </c:pt>
                      <c:pt idx="1235">
                        <c:v>1244.4160523999999</c:v>
                      </c:pt>
                      <c:pt idx="1236">
                        <c:v>1245.4160500000003</c:v>
                      </c:pt>
                      <c:pt idx="1237">
                        <c:v>1246.4313901</c:v>
                      </c:pt>
                      <c:pt idx="1238">
                        <c:v>1247.4482225000002</c:v>
                      </c:pt>
                      <c:pt idx="1239">
                        <c:v>1248.4620159999999</c:v>
                      </c:pt>
                      <c:pt idx="1240">
                        <c:v>1249.4689045999999</c:v>
                      </c:pt>
                      <c:pt idx="1241">
                        <c:v>1250.4705207000002</c:v>
                      </c:pt>
                      <c:pt idx="1242">
                        <c:v>1251.4902431</c:v>
                      </c:pt>
                      <c:pt idx="1243">
                        <c:v>1252.4909295000002</c:v>
                      </c:pt>
                      <c:pt idx="1244">
                        <c:v>1253.5051426999999</c:v>
                      </c:pt>
                      <c:pt idx="1245">
                        <c:v>1254.5917219000003</c:v>
                      </c:pt>
                      <c:pt idx="1246">
                        <c:v>1255.5119702000002</c:v>
                      </c:pt>
                      <c:pt idx="1247">
                        <c:v>1256.5257633000001</c:v>
                      </c:pt>
                      <c:pt idx="1248">
                        <c:v>1257.6981841000002</c:v>
                      </c:pt>
                      <c:pt idx="1249">
                        <c:v>1258.5558036000002</c:v>
                      </c:pt>
                      <c:pt idx="1250">
                        <c:v>1259.5708233</c:v>
                      </c:pt>
                      <c:pt idx="1251">
                        <c:v>1260.7793462</c:v>
                      </c:pt>
                      <c:pt idx="1252">
                        <c:v>1261.6014752999999</c:v>
                      </c:pt>
                      <c:pt idx="1253">
                        <c:v>1262.6260793000001</c:v>
                      </c:pt>
                      <c:pt idx="1254">
                        <c:v>1263.8595323</c:v>
                      </c:pt>
                      <c:pt idx="1255">
                        <c:v>1264.6418201000001</c:v>
                      </c:pt>
                      <c:pt idx="1256">
                        <c:v>1265.6718965999999</c:v>
                      </c:pt>
                      <c:pt idx="1257">
                        <c:v>1266.9514073</c:v>
                      </c:pt>
                      <c:pt idx="1258">
                        <c:v>1267.7166809</c:v>
                      </c:pt>
                      <c:pt idx="1259">
                        <c:v>1268.7207916000002</c:v>
                      </c:pt>
                      <c:pt idx="1260">
                        <c:v>1270.0249191000003</c:v>
                      </c:pt>
                      <c:pt idx="1261">
                        <c:v>1270.6213946000003</c:v>
                      </c:pt>
                      <c:pt idx="1262">
                        <c:v>1271.6603273999999</c:v>
                      </c:pt>
                      <c:pt idx="1263">
                        <c:v>1272.6637332999999</c:v>
                      </c:pt>
                      <c:pt idx="1264">
                        <c:v>1273.6922468000002</c:v>
                      </c:pt>
                      <c:pt idx="1265">
                        <c:v>1274.6924592999999</c:v>
                      </c:pt>
                      <c:pt idx="1266">
                        <c:v>1275.6964819</c:v>
                      </c:pt>
                      <c:pt idx="1267">
                        <c:v>1276.7113248999999</c:v>
                      </c:pt>
                      <c:pt idx="1268">
                        <c:v>1277.7163442000001</c:v>
                      </c:pt>
                      <c:pt idx="1269">
                        <c:v>1278.7239227</c:v>
                      </c:pt>
                      <c:pt idx="1270">
                        <c:v>1279.7252699000001</c:v>
                      </c:pt>
                      <c:pt idx="1271">
                        <c:v>1280.7153821000002</c:v>
                      </c:pt>
                      <c:pt idx="1272">
                        <c:v>1281.729969</c:v>
                      </c:pt>
                      <c:pt idx="1273">
                        <c:v>1282.7394960000001</c:v>
                      </c:pt>
                      <c:pt idx="1274">
                        <c:v>1283.7360788999999</c:v>
                      </c:pt>
                      <c:pt idx="1275">
                        <c:v>1284.7472093000001</c:v>
                      </c:pt>
                      <c:pt idx="1276">
                        <c:v>1285.7536485999999</c:v>
                      </c:pt>
                      <c:pt idx="1277">
                        <c:v>1286.7588070000002</c:v>
                      </c:pt>
                      <c:pt idx="1278">
                        <c:v>1287.7696300000002</c:v>
                      </c:pt>
                      <c:pt idx="1279">
                        <c:v>1288.7801085000001</c:v>
                      </c:pt>
                      <c:pt idx="1280">
                        <c:v>1289.8030683000002</c:v>
                      </c:pt>
                      <c:pt idx="1281">
                        <c:v>1290.8197070000001</c:v>
                      </c:pt>
                      <c:pt idx="1282">
                        <c:v>1291.8212114000003</c:v>
                      </c:pt>
                      <c:pt idx="1283">
                        <c:v>1292.8404885999998</c:v>
                      </c:pt>
                      <c:pt idx="1284">
                        <c:v>1293.858823</c:v>
                      </c:pt>
                      <c:pt idx="1285">
                        <c:v>1294.8858961999999</c:v>
                      </c:pt>
                      <c:pt idx="1286">
                        <c:v>1295.9049107000001</c:v>
                      </c:pt>
                      <c:pt idx="1287">
                        <c:v>1296.9377691</c:v>
                      </c:pt>
                      <c:pt idx="1288">
                        <c:v>1297.9402294000001</c:v>
                      </c:pt>
                      <c:pt idx="1289">
                        <c:v>1298.9686852999998</c:v>
                      </c:pt>
                      <c:pt idx="1290">
                        <c:v>1299.9863894999999</c:v>
                      </c:pt>
                      <c:pt idx="1291">
                        <c:v>1301.0227021000001</c:v>
                      </c:pt>
                      <c:pt idx="1292">
                        <c:v>1302.0386686000002</c:v>
                      </c:pt>
                      <c:pt idx="1293">
                        <c:v>1303.0560372999998</c:v>
                      </c:pt>
                      <c:pt idx="1294">
                        <c:v>1304.0859727000002</c:v>
                      </c:pt>
                      <c:pt idx="1295">
                        <c:v>1305.1036439</c:v>
                      </c:pt>
                      <c:pt idx="1296">
                        <c:v>1306.1202880000001</c:v>
                      </c:pt>
                      <c:pt idx="1297">
                        <c:v>1307.1253683999998</c:v>
                      </c:pt>
                      <c:pt idx="1298">
                        <c:v>1308.123321</c:v>
                      </c:pt>
                      <c:pt idx="1299">
                        <c:v>1309.1237566999998</c:v>
                      </c:pt>
                      <c:pt idx="1300">
                        <c:v>1310.1289455000001</c:v>
                      </c:pt>
                      <c:pt idx="1301">
                        <c:v>1311.1463951999999</c:v>
                      </c:pt>
                      <c:pt idx="1302">
                        <c:v>1312.1548124000001</c:v>
                      </c:pt>
                      <c:pt idx="1303">
                        <c:v>1313.1623715999999</c:v>
                      </c:pt>
                      <c:pt idx="1304">
                        <c:v>1314.1704611</c:v>
                      </c:pt>
                      <c:pt idx="1305">
                        <c:v>1315.1752818</c:v>
                      </c:pt>
                      <c:pt idx="1306">
                        <c:v>1316.2330213999999</c:v>
                      </c:pt>
                      <c:pt idx="1307">
                        <c:v>1317.2439844</c:v>
                      </c:pt>
                      <c:pt idx="1308">
                        <c:v>1318.1787268000003</c:v>
                      </c:pt>
                      <c:pt idx="1309">
                        <c:v>1319.1949938000002</c:v>
                      </c:pt>
                      <c:pt idx="1310">
                        <c:v>1320.2038415000002</c:v>
                      </c:pt>
                      <c:pt idx="1311">
                        <c:v>1321.2192734</c:v>
                      </c:pt>
                      <c:pt idx="1312">
                        <c:v>1322.2580768000003</c:v>
                      </c:pt>
                      <c:pt idx="1313">
                        <c:v>1323.2607848000002</c:v>
                      </c:pt>
                      <c:pt idx="1314">
                        <c:v>1324.2648472000001</c:v>
                      </c:pt>
                      <c:pt idx="1315">
                        <c:v>1325.2677678999999</c:v>
                      </c:pt>
                      <c:pt idx="1316">
                        <c:v>1326.270516</c:v>
                      </c:pt>
                      <c:pt idx="1317">
                        <c:v>1327.2695524999999</c:v>
                      </c:pt>
                      <c:pt idx="1318">
                        <c:v>1328.2638397999999</c:v>
                      </c:pt>
                      <c:pt idx="1319">
                        <c:v>1329.2881654000003</c:v>
                      </c:pt>
                      <c:pt idx="1320">
                        <c:v>1330.2867873999999</c:v>
                      </c:pt>
                      <c:pt idx="1321">
                        <c:v>1331.3112412999999</c:v>
                      </c:pt>
                      <c:pt idx="1322">
                        <c:v>1332.3154742000002</c:v>
                      </c:pt>
                      <c:pt idx="1323">
                        <c:v>1333.3289705000002</c:v>
                      </c:pt>
                      <c:pt idx="1324">
                        <c:v>1334.3546070000002</c:v>
                      </c:pt>
                      <c:pt idx="1325">
                        <c:v>1335.3575258999999</c:v>
                      </c:pt>
                      <c:pt idx="1326">
                        <c:v>1336.3527902000001</c:v>
                      </c:pt>
                      <c:pt idx="1327">
                        <c:v>1337.3771738999999</c:v>
                      </c:pt>
                      <c:pt idx="1328">
                        <c:v>1338.3774034000003</c:v>
                      </c:pt>
                      <c:pt idx="1329">
                        <c:v>1339.3777952999999</c:v>
                      </c:pt>
                      <c:pt idx="1330">
                        <c:v>1340.3741811999998</c:v>
                      </c:pt>
                      <c:pt idx="1331">
                        <c:v>1341.3747375000003</c:v>
                      </c:pt>
                      <c:pt idx="1332">
                        <c:v>1342.3699924000002</c:v>
                      </c:pt>
                      <c:pt idx="1333">
                        <c:v>1343.3821877999999</c:v>
                      </c:pt>
                      <c:pt idx="1334">
                        <c:v>1344.3757114</c:v>
                      </c:pt>
                      <c:pt idx="1335">
                        <c:v>1345.3876749999999</c:v>
                      </c:pt>
                      <c:pt idx="1336">
                        <c:v>1346.4297578999999</c:v>
                      </c:pt>
                      <c:pt idx="1337">
                        <c:v>1347.436381</c:v>
                      </c:pt>
                      <c:pt idx="1338">
                        <c:v>1348.4510518000002</c:v>
                      </c:pt>
                      <c:pt idx="1339">
                        <c:v>1349.4072991000003</c:v>
                      </c:pt>
                      <c:pt idx="1340">
                        <c:v>1350.4212108000002</c:v>
                      </c:pt>
                      <c:pt idx="1341">
                        <c:v>1351.4209979000002</c:v>
                      </c:pt>
                      <c:pt idx="1342">
                        <c:v>1352.4318920999999</c:v>
                      </c:pt>
                      <c:pt idx="1343">
                        <c:v>1353.4362276000002</c:v>
                      </c:pt>
                      <c:pt idx="1344">
                        <c:v>1354.4526518000002</c:v>
                      </c:pt>
                      <c:pt idx="1345">
                        <c:v>1355.4526387000001</c:v>
                      </c:pt>
                      <c:pt idx="1346">
                        <c:v>1356.4710967000001</c:v>
                      </c:pt>
                      <c:pt idx="1347">
                        <c:v>1357.5011668000002</c:v>
                      </c:pt>
                      <c:pt idx="1348">
                        <c:v>1358.5345052000002</c:v>
                      </c:pt>
                      <c:pt idx="1349">
                        <c:v>1359.5466474</c:v>
                      </c:pt>
                      <c:pt idx="1350">
                        <c:v>1360.5488080999999</c:v>
                      </c:pt>
                      <c:pt idx="1351">
                        <c:v>1361.5478146</c:v>
                      </c:pt>
                      <c:pt idx="1352">
                        <c:v>1362.5490024999999</c:v>
                      </c:pt>
                      <c:pt idx="1353">
                        <c:v>1363.5696894000002</c:v>
                      </c:pt>
                      <c:pt idx="1354">
                        <c:v>1364.5779440000001</c:v>
                      </c:pt>
                      <c:pt idx="1355">
                        <c:v>1365.5954188000001</c:v>
                      </c:pt>
                      <c:pt idx="1356">
                        <c:v>1366.5981505999998</c:v>
                      </c:pt>
                      <c:pt idx="1357">
                        <c:v>1367.6147230000001</c:v>
                      </c:pt>
                      <c:pt idx="1358">
                        <c:v>1368.6163689999998</c:v>
                      </c:pt>
                      <c:pt idx="1359">
                        <c:v>1369.6307645000002</c:v>
                      </c:pt>
                      <c:pt idx="1360">
                        <c:v>1370.6311962</c:v>
                      </c:pt>
                      <c:pt idx="1361">
                        <c:v>1371.6300704999999</c:v>
                      </c:pt>
                      <c:pt idx="1362">
                        <c:v>1372.6235124</c:v>
                      </c:pt>
                      <c:pt idx="1363">
                        <c:v>1373.6289135000002</c:v>
                      </c:pt>
                      <c:pt idx="1364">
                        <c:v>1374.6248049999999</c:v>
                      </c:pt>
                      <c:pt idx="1365">
                        <c:v>1375.6267370999999</c:v>
                      </c:pt>
                      <c:pt idx="1366">
                        <c:v>1376.6236048999999</c:v>
                      </c:pt>
                      <c:pt idx="1367">
                        <c:v>1377.6175133000002</c:v>
                      </c:pt>
                      <c:pt idx="1368">
                        <c:v>1378.627825</c:v>
                      </c:pt>
                      <c:pt idx="1369">
                        <c:v>1379.6698689</c:v>
                      </c:pt>
                      <c:pt idx="1370">
                        <c:v>1380.6722364000002</c:v>
                      </c:pt>
                      <c:pt idx="1371">
                        <c:v>1381.7090079</c:v>
                      </c:pt>
                      <c:pt idx="1372">
                        <c:v>1382.7203875999999</c:v>
                      </c:pt>
                      <c:pt idx="1373">
                        <c:v>1383.6271356000002</c:v>
                      </c:pt>
                      <c:pt idx="1374">
                        <c:v>1384.6278127</c:v>
                      </c:pt>
                      <c:pt idx="1375">
                        <c:v>1385.6457291000002</c:v>
                      </c:pt>
                      <c:pt idx="1376">
                        <c:v>1386.6512198</c:v>
                      </c:pt>
                      <c:pt idx="1377">
                        <c:v>1387.6674736</c:v>
                      </c:pt>
                      <c:pt idx="1378">
                        <c:v>1388.6792531000001</c:v>
                      </c:pt>
                      <c:pt idx="1379">
                        <c:v>1389.6901680999999</c:v>
                      </c:pt>
                      <c:pt idx="1380">
                        <c:v>1390.7246157</c:v>
                      </c:pt>
                      <c:pt idx="1381">
                        <c:v>1391.6829548999999</c:v>
                      </c:pt>
                      <c:pt idx="1382">
                        <c:v>1392.7318915000001</c:v>
                      </c:pt>
                      <c:pt idx="1383">
                        <c:v>1393.7114603</c:v>
                      </c:pt>
                      <c:pt idx="1384">
                        <c:v>1394.7442051000003</c:v>
                      </c:pt>
                      <c:pt idx="1385">
                        <c:v>1395.8297968000002</c:v>
                      </c:pt>
                      <c:pt idx="1386">
                        <c:v>1396.7701701000001</c:v>
                      </c:pt>
                      <c:pt idx="1387">
                        <c:v>1397.7870857000003</c:v>
                      </c:pt>
                      <c:pt idx="1388">
                        <c:v>1398.8911495000002</c:v>
                      </c:pt>
                      <c:pt idx="1389">
                        <c:v>1399.8085767000002</c:v>
                      </c:pt>
                      <c:pt idx="1390">
                        <c:v>1400.8094375000001</c:v>
                      </c:pt>
                      <c:pt idx="1391">
                        <c:v>1401.9589922999999</c:v>
                      </c:pt>
                      <c:pt idx="1392">
                        <c:v>1402.8272876999999</c:v>
                      </c:pt>
                      <c:pt idx="1393">
                        <c:v>1403.8445013</c:v>
                      </c:pt>
                      <c:pt idx="1394">
                        <c:v>1405.0658161000001</c:v>
                      </c:pt>
                      <c:pt idx="1395">
                        <c:v>1405.8557294000002</c:v>
                      </c:pt>
                      <c:pt idx="1396">
                        <c:v>1406.8855807999998</c:v>
                      </c:pt>
                      <c:pt idx="1397">
                        <c:v>1408.1381718000002</c:v>
                      </c:pt>
                      <c:pt idx="1398">
                        <c:v>1408.9163443000002</c:v>
                      </c:pt>
                      <c:pt idx="1399">
                        <c:v>1409.9324618999999</c:v>
                      </c:pt>
                      <c:pt idx="1400">
                        <c:v>1411.2203242000001</c:v>
                      </c:pt>
                      <c:pt idx="1401">
                        <c:v>1411.9667288999999</c:v>
                      </c:pt>
                      <c:pt idx="1402">
                        <c:v>1412.9662741000002</c:v>
                      </c:pt>
                      <c:pt idx="1403">
                        <c:v>1414.3148626000002</c:v>
                      </c:pt>
                      <c:pt idx="1404">
                        <c:v>1414.9699868000002</c:v>
                      </c:pt>
                      <c:pt idx="1405">
                        <c:v>1415.9793895000003</c:v>
                      </c:pt>
                      <c:pt idx="1406">
                        <c:v>1417.3918426</c:v>
                      </c:pt>
                      <c:pt idx="1407">
                        <c:v>1418.0233477000002</c:v>
                      </c:pt>
                      <c:pt idx="1408">
                        <c:v>1419.0075078999998</c:v>
                      </c:pt>
                      <c:pt idx="1409">
                        <c:v>1420.0452211000002</c:v>
                      </c:pt>
                      <c:pt idx="1410">
                        <c:v>1421.0615735000001</c:v>
                      </c:pt>
                      <c:pt idx="1411">
                        <c:v>1422.1424652999999</c:v>
                      </c:pt>
                      <c:pt idx="1412">
                        <c:v>1423.0486761000002</c:v>
                      </c:pt>
                      <c:pt idx="1413">
                        <c:v>1424.0467928000003</c:v>
                      </c:pt>
                      <c:pt idx="1414">
                        <c:v>1425.1244806</c:v>
                      </c:pt>
                      <c:pt idx="1415">
                        <c:v>1426.1134666000003</c:v>
                      </c:pt>
                      <c:pt idx="1416">
                        <c:v>1427.1053941999999</c:v>
                      </c:pt>
                      <c:pt idx="1417">
                        <c:v>1428.2312209000002</c:v>
                      </c:pt>
                      <c:pt idx="1418">
                        <c:v>1429.1128794000001</c:v>
                      </c:pt>
                      <c:pt idx="1419">
                        <c:v>1430.1044244</c:v>
                      </c:pt>
                      <c:pt idx="1420">
                        <c:v>1431.1187859000001</c:v>
                      </c:pt>
                      <c:pt idx="1421">
                        <c:v>1432.1342405</c:v>
                      </c:pt>
                      <c:pt idx="1422">
                        <c:v>1433.1577594</c:v>
                      </c:pt>
                      <c:pt idx="1423">
                        <c:v>1434.1626240000001</c:v>
                      </c:pt>
                      <c:pt idx="1424">
                        <c:v>1435.1917683000001</c:v>
                      </c:pt>
                      <c:pt idx="1425">
                        <c:v>1436.2216957999999</c:v>
                      </c:pt>
                      <c:pt idx="1426">
                        <c:v>1437.2202176000001</c:v>
                      </c:pt>
                      <c:pt idx="1427">
                        <c:v>1438.2326458000002</c:v>
                      </c:pt>
                      <c:pt idx="1428">
                        <c:v>1439.2278233000002</c:v>
                      </c:pt>
                      <c:pt idx="1429">
                        <c:v>1440.2623429999999</c:v>
                      </c:pt>
                      <c:pt idx="1430">
                        <c:v>1441.2625582999999</c:v>
                      </c:pt>
                      <c:pt idx="1431">
                        <c:v>1442.2717224000003</c:v>
                      </c:pt>
                      <c:pt idx="1432">
                        <c:v>1443.3050452000002</c:v>
                      </c:pt>
                      <c:pt idx="1433">
                        <c:v>1444.3219201000002</c:v>
                      </c:pt>
                      <c:pt idx="1434">
                        <c:v>1445.3441041000001</c:v>
                      </c:pt>
                      <c:pt idx="1435">
                        <c:v>1446.3586644000002</c:v>
                      </c:pt>
                      <c:pt idx="1436">
                        <c:v>1447.3767957999999</c:v>
                      </c:pt>
                      <c:pt idx="1437">
                        <c:v>1448.3735758000003</c:v>
                      </c:pt>
                      <c:pt idx="1438">
                        <c:v>1449.3760470000002</c:v>
                      </c:pt>
                      <c:pt idx="1439">
                        <c:v>1450.4430449000001</c:v>
                      </c:pt>
                      <c:pt idx="1440">
                        <c:v>1451.4485021999999</c:v>
                      </c:pt>
                      <c:pt idx="1441">
                        <c:v>1452.4718999000002</c:v>
                      </c:pt>
                      <c:pt idx="1442">
                        <c:v>1453.3853864000002</c:v>
                      </c:pt>
                      <c:pt idx="1443">
                        <c:v>1454.3954288</c:v>
                      </c:pt>
                      <c:pt idx="1444">
                        <c:v>1455.4114509000001</c:v>
                      </c:pt>
                      <c:pt idx="1445">
                        <c:v>1456.4115067000002</c:v>
                      </c:pt>
                      <c:pt idx="1446">
                        <c:v>1457.4259588999998</c:v>
                      </c:pt>
                      <c:pt idx="1447">
                        <c:v>1458.4341330000002</c:v>
                      </c:pt>
                      <c:pt idx="1448">
                        <c:v>1459.4503100000002</c:v>
                      </c:pt>
                      <c:pt idx="1449">
                        <c:v>1460.4676617999999</c:v>
                      </c:pt>
                      <c:pt idx="1450">
                        <c:v>1461.4626595999998</c:v>
                      </c:pt>
                      <c:pt idx="1451">
                        <c:v>1462.4653409000002</c:v>
                      </c:pt>
                      <c:pt idx="1452">
                        <c:v>1463.4823781</c:v>
                      </c:pt>
                      <c:pt idx="1453">
                        <c:v>1464.4968831000001</c:v>
                      </c:pt>
                      <c:pt idx="1454">
                        <c:v>1465.5043632000002</c:v>
                      </c:pt>
                      <c:pt idx="1455">
                        <c:v>1466.5045313000001</c:v>
                      </c:pt>
                      <c:pt idx="1456">
                        <c:v>1467.5194209000001</c:v>
                      </c:pt>
                      <c:pt idx="1457">
                        <c:v>1468.5324197</c:v>
                      </c:pt>
                      <c:pt idx="1458">
                        <c:v>1469.5474560000002</c:v>
                      </c:pt>
                      <c:pt idx="1459">
                        <c:v>1470.5805924000001</c:v>
                      </c:pt>
                      <c:pt idx="1460">
                        <c:v>1471.5932029999999</c:v>
                      </c:pt>
                      <c:pt idx="1461">
                        <c:v>1472.6253338000001</c:v>
                      </c:pt>
                      <c:pt idx="1462">
                        <c:v>1473.6524591000002</c:v>
                      </c:pt>
                      <c:pt idx="1463">
                        <c:v>1474.6838865999998</c:v>
                      </c:pt>
                      <c:pt idx="1464">
                        <c:v>1475.6865951999998</c:v>
                      </c:pt>
                      <c:pt idx="1465">
                        <c:v>1476.7022729999999</c:v>
                      </c:pt>
                      <c:pt idx="1466">
                        <c:v>1477.7076194000001</c:v>
                      </c:pt>
                      <c:pt idx="1467">
                        <c:v>1478.7147573000002</c:v>
                      </c:pt>
                      <c:pt idx="1468">
                        <c:v>1479.7299634000001</c:v>
                      </c:pt>
                      <c:pt idx="1469">
                        <c:v>1480.7503121999998</c:v>
                      </c:pt>
                      <c:pt idx="1470">
                        <c:v>1481.7667839999999</c:v>
                      </c:pt>
                      <c:pt idx="1471">
                        <c:v>1482.7676860000001</c:v>
                      </c:pt>
                      <c:pt idx="1472">
                        <c:v>1483.7688324000001</c:v>
                      </c:pt>
                      <c:pt idx="1473">
                        <c:v>1484.7636137</c:v>
                      </c:pt>
                      <c:pt idx="1474">
                        <c:v>1485.7708980000002</c:v>
                      </c:pt>
                      <c:pt idx="1475">
                        <c:v>1486.8038584000001</c:v>
                      </c:pt>
                      <c:pt idx="1476">
                        <c:v>1487.8178329000002</c:v>
                      </c:pt>
                      <c:pt idx="1477">
                        <c:v>1488.8289006</c:v>
                      </c:pt>
                      <c:pt idx="1478">
                        <c:v>1489.8466552999998</c:v>
                      </c:pt>
                      <c:pt idx="1479">
                        <c:v>1490.8464736000001</c:v>
                      </c:pt>
                      <c:pt idx="1480">
                        <c:v>1491.8623247999999</c:v>
                      </c:pt>
                      <c:pt idx="1481">
                        <c:v>1492.8781875</c:v>
                      </c:pt>
                      <c:pt idx="1482">
                        <c:v>1493.8792131999999</c:v>
                      </c:pt>
                      <c:pt idx="1483">
                        <c:v>1494.8776127000001</c:v>
                      </c:pt>
                      <c:pt idx="1484">
                        <c:v>1495.9264481</c:v>
                      </c:pt>
                      <c:pt idx="1485">
                        <c:v>1496.9358919000001</c:v>
                      </c:pt>
                      <c:pt idx="1486">
                        <c:v>1497.9651199999998</c:v>
                      </c:pt>
                      <c:pt idx="1487">
                        <c:v>1499.0013296000002</c:v>
                      </c:pt>
                      <c:pt idx="1488">
                        <c:v>1500.0310214000001</c:v>
                      </c:pt>
                      <c:pt idx="1489">
                        <c:v>1501.0456884</c:v>
                      </c:pt>
                      <c:pt idx="1490">
                        <c:v>1502.0629404000001</c:v>
                      </c:pt>
                      <c:pt idx="1491">
                        <c:v>1502.9833893999999</c:v>
                      </c:pt>
                      <c:pt idx="1492">
                        <c:v>1503.9959363000003</c:v>
                      </c:pt>
                      <c:pt idx="1493">
                        <c:v>1505.0013927999998</c:v>
                      </c:pt>
                      <c:pt idx="1494">
                        <c:v>1506.003361</c:v>
                      </c:pt>
                      <c:pt idx="1495">
                        <c:v>1507.0249687</c:v>
                      </c:pt>
                      <c:pt idx="1496">
                        <c:v>1508.0567217000003</c:v>
                      </c:pt>
                      <c:pt idx="1497">
                        <c:v>1509.0947885</c:v>
                      </c:pt>
                      <c:pt idx="1498">
                        <c:v>1510.0956113000002</c:v>
                      </c:pt>
                      <c:pt idx="1499">
                        <c:v>1511.0988820000002</c:v>
                      </c:pt>
                      <c:pt idx="1500">
                        <c:v>1512.114928</c:v>
                      </c:pt>
                      <c:pt idx="1501">
                        <c:v>1513.1235793000001</c:v>
                      </c:pt>
                      <c:pt idx="1502">
                        <c:v>1514.1243343000001</c:v>
                      </c:pt>
                      <c:pt idx="1503">
                        <c:v>1515.1480987999998</c:v>
                      </c:pt>
                      <c:pt idx="1504">
                        <c:v>1516.1787263000001</c:v>
                      </c:pt>
                      <c:pt idx="1505">
                        <c:v>1517.1962656000001</c:v>
                      </c:pt>
                      <c:pt idx="1506">
                        <c:v>1518.2118233000001</c:v>
                      </c:pt>
                      <c:pt idx="1507">
                        <c:v>1519.2125737000001</c:v>
                      </c:pt>
                      <c:pt idx="1508">
                        <c:v>1520.2157181000002</c:v>
                      </c:pt>
                      <c:pt idx="1509">
                        <c:v>1521.2300088000002</c:v>
                      </c:pt>
                      <c:pt idx="1510">
                        <c:v>1522.2499345000001</c:v>
                      </c:pt>
                      <c:pt idx="1511">
                        <c:v>1523.2836345999999</c:v>
                      </c:pt>
                      <c:pt idx="1512">
                        <c:v>1524.2768386000002</c:v>
                      </c:pt>
                      <c:pt idx="1513">
                        <c:v>1525.2944780000003</c:v>
                      </c:pt>
                      <c:pt idx="1514">
                        <c:v>1526.3580956000001</c:v>
                      </c:pt>
                      <c:pt idx="1515">
                        <c:v>1527.3269810000002</c:v>
                      </c:pt>
                      <c:pt idx="1516">
                        <c:v>1528.3431297000002</c:v>
                      </c:pt>
                      <c:pt idx="1517">
                        <c:v>1529.4537785000002</c:v>
                      </c:pt>
                      <c:pt idx="1518">
                        <c:v>1530.3725632999999</c:v>
                      </c:pt>
                      <c:pt idx="1519">
                        <c:v>1531.4020596999999</c:v>
                      </c:pt>
                      <c:pt idx="1520">
                        <c:v>1532.5261786000001</c:v>
                      </c:pt>
                      <c:pt idx="1521">
                        <c:v>1533.4162624999999</c:v>
                      </c:pt>
                      <c:pt idx="1522">
                        <c:v>1534.4344332000001</c:v>
                      </c:pt>
                      <c:pt idx="1523">
                        <c:v>1535.6015953000001</c:v>
                      </c:pt>
                      <c:pt idx="1524">
                        <c:v>1536.4514263000001</c:v>
                      </c:pt>
                      <c:pt idx="1525">
                        <c:v>1537.4644524999999</c:v>
                      </c:pt>
                      <c:pt idx="1526">
                        <c:v>1538.6610475000002</c:v>
                      </c:pt>
                      <c:pt idx="1527">
                        <c:v>1539.5007727000002</c:v>
                      </c:pt>
                      <c:pt idx="1528">
                        <c:v>1540.5453471000001</c:v>
                      </c:pt>
                      <c:pt idx="1529">
                        <c:v>1541.7162471000001</c:v>
                      </c:pt>
                      <c:pt idx="1530">
                        <c:v>1542.5790499</c:v>
                      </c:pt>
                      <c:pt idx="1531">
                        <c:v>1543.4963615000001</c:v>
                      </c:pt>
                      <c:pt idx="1532">
                        <c:v>1544.5155299000003</c:v>
                      </c:pt>
                      <c:pt idx="1533">
                        <c:v>1545.5314152000001</c:v>
                      </c:pt>
                      <c:pt idx="1534">
                        <c:v>1546.5316114000002</c:v>
                      </c:pt>
                      <c:pt idx="1535">
                        <c:v>1547.5264705</c:v>
                      </c:pt>
                      <c:pt idx="1536">
                        <c:v>1548.5304968999999</c:v>
                      </c:pt>
                      <c:pt idx="1537">
                        <c:v>1549.5346132</c:v>
                      </c:pt>
                      <c:pt idx="1538">
                        <c:v>1550.5437646999999</c:v>
                      </c:pt>
                      <c:pt idx="1539">
                        <c:v>1551.5575027999998</c:v>
                      </c:pt>
                      <c:pt idx="1540">
                        <c:v>1552.5700612000001</c:v>
                      </c:pt>
                      <c:pt idx="1541">
                        <c:v>1553.5761664000001</c:v>
                      </c:pt>
                      <c:pt idx="1542">
                        <c:v>1554.5805970000001</c:v>
                      </c:pt>
                      <c:pt idx="1543">
                        <c:v>1555.5842762000002</c:v>
                      </c:pt>
                      <c:pt idx="1544">
                        <c:v>1556.5723146</c:v>
                      </c:pt>
                      <c:pt idx="1545">
                        <c:v>1557.5838287000001</c:v>
                      </c:pt>
                      <c:pt idx="1546">
                        <c:v>1558.6005243</c:v>
                      </c:pt>
                      <c:pt idx="1547">
                        <c:v>1559.6165010999998</c:v>
                      </c:pt>
                      <c:pt idx="1548">
                        <c:v>1560.6068844000001</c:v>
                      </c:pt>
                      <c:pt idx="1549">
                        <c:v>1561.620782</c:v>
                      </c:pt>
                      <c:pt idx="1550">
                        <c:v>1562.6284181000001</c:v>
                      </c:pt>
                      <c:pt idx="1551">
                        <c:v>1563.6301297</c:v>
                      </c:pt>
                      <c:pt idx="1552">
                        <c:v>1564.6208841000002</c:v>
                      </c:pt>
                      <c:pt idx="1553">
                        <c:v>1565.6178338999998</c:v>
                      </c:pt>
                      <c:pt idx="1554">
                        <c:v>1566.6190012000002</c:v>
                      </c:pt>
                      <c:pt idx="1555">
                        <c:v>1567.6231468000001</c:v>
                      </c:pt>
                      <c:pt idx="1556">
                        <c:v>1568.6398657</c:v>
                      </c:pt>
                      <c:pt idx="1557">
                        <c:v>1569.686561</c:v>
                      </c:pt>
                      <c:pt idx="1558">
                        <c:v>1570.7107580000002</c:v>
                      </c:pt>
                      <c:pt idx="1559">
                        <c:v>1571.6211152000001</c:v>
                      </c:pt>
                      <c:pt idx="1560">
                        <c:v>1572.6673822000002</c:v>
                      </c:pt>
                      <c:pt idx="1561">
                        <c:v>1573.6774326</c:v>
                      </c:pt>
                      <c:pt idx="1562">
                        <c:v>1574.6970867999999</c:v>
                      </c:pt>
                      <c:pt idx="1563">
                        <c:v>1575.7171167000001</c:v>
                      </c:pt>
                      <c:pt idx="1564">
                        <c:v>1576.7206375999999</c:v>
                      </c:pt>
                      <c:pt idx="1565">
                        <c:v>1577.7208613000003</c:v>
                      </c:pt>
                      <c:pt idx="1566">
                        <c:v>1578.7335941000001</c:v>
                      </c:pt>
                      <c:pt idx="1567">
                        <c:v>1579.7412875999999</c:v>
                      </c:pt>
                      <c:pt idx="1568">
                        <c:v>1580.7453229000002</c:v>
                      </c:pt>
                      <c:pt idx="1569">
                        <c:v>1581.9077154000001</c:v>
                      </c:pt>
                      <c:pt idx="1570">
                        <c:v>1582.7623303999999</c:v>
                      </c:pt>
                      <c:pt idx="1571">
                        <c:v>1583.7769539999999</c:v>
                      </c:pt>
                      <c:pt idx="1572">
                        <c:v>1584.9851926000001</c:v>
                      </c:pt>
                      <c:pt idx="1573">
                        <c:v>1585.8066447000001</c:v>
                      </c:pt>
                      <c:pt idx="1574">
                        <c:v>1586.8220423000002</c:v>
                      </c:pt>
                      <c:pt idx="1575">
                        <c:v>1588.0697049999999</c:v>
                      </c:pt>
                      <c:pt idx="1576">
                        <c:v>1588.8734345000003</c:v>
                      </c:pt>
                      <c:pt idx="1577">
                        <c:v>1589.8732851</c:v>
                      </c:pt>
                      <c:pt idx="1578">
                        <c:v>1591.1566750000002</c:v>
                      </c:pt>
                      <c:pt idx="1579">
                        <c:v>1591.9167573</c:v>
                      </c:pt>
                      <c:pt idx="1580">
                        <c:v>1592.9320903000003</c:v>
                      </c:pt>
                      <c:pt idx="1581">
                        <c:v>1593.9516584000003</c:v>
                      </c:pt>
                      <c:pt idx="1582">
                        <c:v>1594.9745940000003</c:v>
                      </c:pt>
                      <c:pt idx="1583">
                        <c:v>1595.9745834</c:v>
                      </c:pt>
                      <c:pt idx="1584">
                        <c:v>1596.9848950000001</c:v>
                      </c:pt>
                      <c:pt idx="1585">
                        <c:v>1597.9819353000003</c:v>
                      </c:pt>
                      <c:pt idx="1586">
                        <c:v>1598.9883083</c:v>
                      </c:pt>
                      <c:pt idx="1587">
                        <c:v>1599.9873464000002</c:v>
                      </c:pt>
                      <c:pt idx="1588">
                        <c:v>1600.9941462000002</c:v>
                      </c:pt>
                      <c:pt idx="1589">
                        <c:v>1602.0014743000002</c:v>
                      </c:pt>
                      <c:pt idx="1590">
                        <c:v>1602.9932134000001</c:v>
                      </c:pt>
                      <c:pt idx="1591">
                        <c:v>1603.9987071</c:v>
                      </c:pt>
                      <c:pt idx="1592">
                        <c:v>1605.004085</c:v>
                      </c:pt>
                      <c:pt idx="1593">
                        <c:v>1606.0143438</c:v>
                      </c:pt>
                      <c:pt idx="1594">
                        <c:v>1607.0333682</c:v>
                      </c:pt>
                      <c:pt idx="1595">
                        <c:v>1608.0565328000002</c:v>
                      </c:pt>
                      <c:pt idx="1596">
                        <c:v>1609.0647088000001</c:v>
                      </c:pt>
                      <c:pt idx="1597">
                        <c:v>1610.0659604000002</c:v>
                      </c:pt>
                      <c:pt idx="1598">
                        <c:v>1611.0022511000002</c:v>
                      </c:pt>
                      <c:pt idx="1599">
                        <c:v>1612.017108</c:v>
                      </c:pt>
                      <c:pt idx="1600">
                        <c:v>1613.0340283999999</c:v>
                      </c:pt>
                      <c:pt idx="1601">
                        <c:v>1614.0496567999999</c:v>
                      </c:pt>
                      <c:pt idx="1602">
                        <c:v>1615.0597212000002</c:v>
                      </c:pt>
                      <c:pt idx="1603">
                        <c:v>1616.0613060000001</c:v>
                      </c:pt>
                      <c:pt idx="1604">
                        <c:v>1617.0624938000001</c:v>
                      </c:pt>
                      <c:pt idx="1605">
                        <c:v>1618.0787912000001</c:v>
                      </c:pt>
                      <c:pt idx="1606">
                        <c:v>1619.0787439000001</c:v>
                      </c:pt>
                      <c:pt idx="1607">
                        <c:v>1620.0789650000002</c:v>
                      </c:pt>
                      <c:pt idx="1608">
                        <c:v>1621.0788745</c:v>
                      </c:pt>
                      <c:pt idx="1609">
                        <c:v>1622.0844031000001</c:v>
                      </c:pt>
                      <c:pt idx="1610">
                        <c:v>1623.0970255000002</c:v>
                      </c:pt>
                      <c:pt idx="1611">
                        <c:v>1624.1134142000001</c:v>
                      </c:pt>
                      <c:pt idx="1612">
                        <c:v>1625.1233870000001</c:v>
                      </c:pt>
                      <c:pt idx="1613">
                        <c:v>1626.1408882000001</c:v>
                      </c:pt>
                      <c:pt idx="1614">
                        <c:v>1627.1665112000001</c:v>
                      </c:pt>
                      <c:pt idx="1615">
                        <c:v>1628.1784825</c:v>
                      </c:pt>
                      <c:pt idx="1616">
                        <c:v>1629.1999826000001</c:v>
                      </c:pt>
                      <c:pt idx="1617">
                        <c:v>1630.2048629000001</c:v>
                      </c:pt>
                      <c:pt idx="1618">
                        <c:v>1631.2165095999999</c:v>
                      </c:pt>
                      <c:pt idx="1619">
                        <c:v>1632.2279638999998</c:v>
                      </c:pt>
                      <c:pt idx="1620">
                        <c:v>1633.2334575999998</c:v>
                      </c:pt>
                      <c:pt idx="1621">
                        <c:v>1634.265711</c:v>
                      </c:pt>
                      <c:pt idx="1622">
                        <c:v>1635.2830520000002</c:v>
                      </c:pt>
                      <c:pt idx="1623">
                        <c:v>1636.3120205999999</c:v>
                      </c:pt>
                      <c:pt idx="1624">
                        <c:v>1637.3287039000002</c:v>
                      </c:pt>
                      <c:pt idx="1625">
                        <c:v>1638.3427713000001</c:v>
                      </c:pt>
                      <c:pt idx="1626">
                        <c:v>1639.3429811000001</c:v>
                      </c:pt>
                      <c:pt idx="1627">
                        <c:v>1640.3595706999999</c:v>
                      </c:pt>
                      <c:pt idx="1628">
                        <c:v>1641.3740212000002</c:v>
                      </c:pt>
                      <c:pt idx="1629">
                        <c:v>1642.3729862999999</c:v>
                      </c:pt>
                      <c:pt idx="1630">
                        <c:v>1643.3806009</c:v>
                      </c:pt>
                      <c:pt idx="1631">
                        <c:v>1644.4065573000003</c:v>
                      </c:pt>
                      <c:pt idx="1632">
                        <c:v>1645.4205522000002</c:v>
                      </c:pt>
                      <c:pt idx="1633">
                        <c:v>1646.4525483000002</c:v>
                      </c:pt>
                      <c:pt idx="1634">
                        <c:v>1647.4525032000001</c:v>
                      </c:pt>
                      <c:pt idx="1635">
                        <c:v>1648.5040276999998</c:v>
                      </c:pt>
                      <c:pt idx="1636">
                        <c:v>1649.5303844999999</c:v>
                      </c:pt>
                      <c:pt idx="1637">
                        <c:v>1650.5457654000002</c:v>
                      </c:pt>
                      <c:pt idx="1638">
                        <c:v>1651.5600033000001</c:v>
                      </c:pt>
                      <c:pt idx="1639">
                        <c:v>1652.4684038</c:v>
                      </c:pt>
                      <c:pt idx="1640">
                        <c:v>1653.4675585999998</c:v>
                      </c:pt>
                      <c:pt idx="1641">
                        <c:v>1654.4841388</c:v>
                      </c:pt>
                      <c:pt idx="1642">
                        <c:v>1655.4993769000002</c:v>
                      </c:pt>
                      <c:pt idx="1643">
                        <c:v>1656.5004244000002</c:v>
                      </c:pt>
                      <c:pt idx="1644">
                        <c:v>1657.514647</c:v>
                      </c:pt>
                      <c:pt idx="1645">
                        <c:v>1658.5274235000002</c:v>
                      </c:pt>
                      <c:pt idx="1646">
                        <c:v>1659.5426797</c:v>
                      </c:pt>
                      <c:pt idx="1647">
                        <c:v>1660.5467167000002</c:v>
                      </c:pt>
                      <c:pt idx="1648">
                        <c:v>1661.5466372999999</c:v>
                      </c:pt>
                      <c:pt idx="1649">
                        <c:v>1662.5615535000002</c:v>
                      </c:pt>
                      <c:pt idx="1650">
                        <c:v>1663.5711535999999</c:v>
                      </c:pt>
                      <c:pt idx="1651">
                        <c:v>1664.5998051000001</c:v>
                      </c:pt>
                      <c:pt idx="1652">
                        <c:v>1665.5909245000003</c:v>
                      </c:pt>
                      <c:pt idx="1653">
                        <c:v>1666.6015533999998</c:v>
                      </c:pt>
                      <c:pt idx="1654">
                        <c:v>1667.6303980000002</c:v>
                      </c:pt>
                      <c:pt idx="1655">
                        <c:v>1668.6323446000001</c:v>
                      </c:pt>
                      <c:pt idx="1656">
                        <c:v>1669.6261505000002</c:v>
                      </c:pt>
                      <c:pt idx="1657">
                        <c:v>1670.6244160000001</c:v>
                      </c:pt>
                      <c:pt idx="1658">
                        <c:v>1671.6293724000002</c:v>
                      </c:pt>
                      <c:pt idx="1659">
                        <c:v>1672.6357410000001</c:v>
                      </c:pt>
                      <c:pt idx="1660">
                        <c:v>1673.6669971000001</c:v>
                      </c:pt>
                      <c:pt idx="1661">
                        <c:v>1674.6936688000001</c:v>
                      </c:pt>
                      <c:pt idx="1662">
                        <c:v>1675.7132979000003</c:v>
                      </c:pt>
                      <c:pt idx="1663">
                        <c:v>1676.6228983999999</c:v>
                      </c:pt>
                      <c:pt idx="1664">
                        <c:v>1677.6370483999999</c:v>
                      </c:pt>
                      <c:pt idx="1665">
                        <c:v>1678.6603494000001</c:v>
                      </c:pt>
                      <c:pt idx="1666">
                        <c:v>1679.6872545000001</c:v>
                      </c:pt>
                      <c:pt idx="1667">
                        <c:v>1680.6904844000001</c:v>
                      </c:pt>
                      <c:pt idx="1668">
                        <c:v>1681.6898117000001</c:v>
                      </c:pt>
                      <c:pt idx="1669">
                        <c:v>1682.6975646000001</c:v>
                      </c:pt>
                      <c:pt idx="1670">
                        <c:v>1683.7212347</c:v>
                      </c:pt>
                      <c:pt idx="1671">
                        <c:v>1684.7203964</c:v>
                      </c:pt>
                      <c:pt idx="1672">
                        <c:v>1685.7217267999999</c:v>
                      </c:pt>
                      <c:pt idx="1673">
                        <c:v>1686.7369466</c:v>
                      </c:pt>
                      <c:pt idx="1674">
                        <c:v>1687.7487294000002</c:v>
                      </c:pt>
                      <c:pt idx="1675">
                        <c:v>1688.7806531000001</c:v>
                      </c:pt>
                      <c:pt idx="1676">
                        <c:v>1689.7958868000001</c:v>
                      </c:pt>
                      <c:pt idx="1677">
                        <c:v>1690.8025222000001</c:v>
                      </c:pt>
                      <c:pt idx="1678">
                        <c:v>1691.8194377999998</c:v>
                      </c:pt>
                      <c:pt idx="1679">
                        <c:v>1692.8154915999999</c:v>
                      </c:pt>
                      <c:pt idx="1680">
                        <c:v>1693.8189517999999</c:v>
                      </c:pt>
                      <c:pt idx="1681">
                        <c:v>1694.8166338999999</c:v>
                      </c:pt>
                      <c:pt idx="1682">
                        <c:v>1695.8160688000003</c:v>
                      </c:pt>
                      <c:pt idx="1683">
                        <c:v>1696.8264623999999</c:v>
                      </c:pt>
                      <c:pt idx="1684">
                        <c:v>1697.8354736000001</c:v>
                      </c:pt>
                      <c:pt idx="1685">
                        <c:v>1698.8354030999999</c:v>
                      </c:pt>
                      <c:pt idx="1686">
                        <c:v>1699.8423014</c:v>
                      </c:pt>
                      <c:pt idx="1687">
                        <c:v>1700.8419404000001</c:v>
                      </c:pt>
                      <c:pt idx="1688">
                        <c:v>1701.8399030999999</c:v>
                      </c:pt>
                      <c:pt idx="1689">
                        <c:v>1702.8563672</c:v>
                      </c:pt>
                      <c:pt idx="1690">
                        <c:v>1703.8721872000001</c:v>
                      </c:pt>
                      <c:pt idx="1691">
                        <c:v>1704.8737956999998</c:v>
                      </c:pt>
                      <c:pt idx="1692">
                        <c:v>1705.8723666000001</c:v>
                      </c:pt>
                      <c:pt idx="1693">
                        <c:v>1706.8876027000001</c:v>
                      </c:pt>
                      <c:pt idx="1694">
                        <c:v>1707.9060419000002</c:v>
                      </c:pt>
                      <c:pt idx="1695">
                        <c:v>1708.9346561000002</c:v>
                      </c:pt>
                      <c:pt idx="1696">
                        <c:v>1709.9528645999999</c:v>
                      </c:pt>
                      <c:pt idx="1697">
                        <c:v>1710.9615107</c:v>
                      </c:pt>
                      <c:pt idx="1698">
                        <c:v>1711.870735</c:v>
                      </c:pt>
                      <c:pt idx="1699">
                        <c:v>1712.9035942</c:v>
                      </c:pt>
                      <c:pt idx="1700">
                        <c:v>1713.9098282</c:v>
                      </c:pt>
                      <c:pt idx="1701">
                        <c:v>1714.9237444999999</c:v>
                      </c:pt>
                      <c:pt idx="1702">
                        <c:v>1715.9360462</c:v>
                      </c:pt>
                      <c:pt idx="1703">
                        <c:v>1716.952824</c:v>
                      </c:pt>
                      <c:pt idx="1704">
                        <c:v>1717.9671066999999</c:v>
                      </c:pt>
                      <c:pt idx="1705">
                        <c:v>1718.9673776</c:v>
                      </c:pt>
                      <c:pt idx="1706">
                        <c:v>1719.9995939</c:v>
                      </c:pt>
                      <c:pt idx="1707">
                        <c:v>1721.0018995</c:v>
                      </c:pt>
                      <c:pt idx="1708">
                        <c:v>1722.0042701000002</c:v>
                      </c:pt>
                      <c:pt idx="1709">
                        <c:v>1723.0677590999999</c:v>
                      </c:pt>
                      <c:pt idx="1710">
                        <c:v>1724.0161456000001</c:v>
                      </c:pt>
                      <c:pt idx="1711">
                        <c:v>1725.0159892000001</c:v>
                      </c:pt>
                      <c:pt idx="1712">
                        <c:v>1726.1695516</c:v>
                      </c:pt>
                      <c:pt idx="1713">
                        <c:v>1727.0210778000001</c:v>
                      </c:pt>
                      <c:pt idx="1714">
                        <c:v>1728.0320889</c:v>
                      </c:pt>
                      <c:pt idx="1715">
                        <c:v>1729.0481929000002</c:v>
                      </c:pt>
                      <c:pt idx="1716">
                        <c:v>1730.0795121000001</c:v>
                      </c:pt>
                      <c:pt idx="1717">
                        <c:v>1731.1095206999998</c:v>
                      </c:pt>
                      <c:pt idx="1718">
                        <c:v>1732.1450854</c:v>
                      </c:pt>
                      <c:pt idx="1719">
                        <c:v>1733.1639860999999</c:v>
                      </c:pt>
                      <c:pt idx="1720">
                        <c:v>1734.2071859000002</c:v>
                      </c:pt>
                      <c:pt idx="1721">
                        <c:v>1735.2231311</c:v>
                      </c:pt>
                      <c:pt idx="1722">
                        <c:v>1736.235099</c:v>
                      </c:pt>
                      <c:pt idx="1723">
                        <c:v>1737.2334341000001</c:v>
                      </c:pt>
                      <c:pt idx="1724">
                        <c:v>1738.2401762</c:v>
                      </c:pt>
                      <c:pt idx="1725">
                        <c:v>1739.2559131000003</c:v>
                      </c:pt>
                      <c:pt idx="1726">
                        <c:v>1740.2507246999999</c:v>
                      </c:pt>
                      <c:pt idx="1727">
                        <c:v>1741.2668659999999</c:v>
                      </c:pt>
                      <c:pt idx="1728">
                        <c:v>1742.2646422000003</c:v>
                      </c:pt>
                      <c:pt idx="1729">
                        <c:v>1743.2796681</c:v>
                      </c:pt>
                      <c:pt idx="1730">
                        <c:v>1744.2947913000003</c:v>
                      </c:pt>
                      <c:pt idx="1731">
                        <c:v>1745.3097295000002</c:v>
                      </c:pt>
                      <c:pt idx="1732">
                        <c:v>1746.3280166</c:v>
                      </c:pt>
                      <c:pt idx="1733">
                        <c:v>1747.3424940999998</c:v>
                      </c:pt>
                      <c:pt idx="1734">
                        <c:v>1748.3559961000001</c:v>
                      </c:pt>
                      <c:pt idx="1735">
                        <c:v>1749.3576188000002</c:v>
                      </c:pt>
                      <c:pt idx="1736">
                        <c:v>1750.3727471000002</c:v>
                      </c:pt>
                      <c:pt idx="1737">
                        <c:v>1751.3939894</c:v>
                      </c:pt>
                      <c:pt idx="1738">
                        <c:v>1752.4037413000001</c:v>
                      </c:pt>
                      <c:pt idx="1739">
                        <c:v>1753.4386064999999</c:v>
                      </c:pt>
                      <c:pt idx="1740">
                        <c:v>1754.4363604999999</c:v>
                      </c:pt>
                      <c:pt idx="1741">
                        <c:v>1755.4477655000001</c:v>
                      </c:pt>
                      <c:pt idx="1742">
                        <c:v>1756.5120578000001</c:v>
                      </c:pt>
                      <c:pt idx="1743">
                        <c:v>1757.4734245</c:v>
                      </c:pt>
                      <c:pt idx="1744">
                        <c:v>1758.4669002999999</c:v>
                      </c:pt>
                      <c:pt idx="1745">
                        <c:v>1759.5783378000001</c:v>
                      </c:pt>
                      <c:pt idx="1746">
                        <c:v>1760.4975306000001</c:v>
                      </c:pt>
                      <c:pt idx="1747">
                        <c:v>1761.5128227999999</c:v>
                      </c:pt>
                      <c:pt idx="1748">
                        <c:v>1762.6857178999999</c:v>
                      </c:pt>
                      <c:pt idx="1749">
                        <c:v>1763.5452008000002</c:v>
                      </c:pt>
                      <c:pt idx="1750">
                        <c:v>1764.5613426999998</c:v>
                      </c:pt>
                      <c:pt idx="1751">
                        <c:v>1765.7541872000002</c:v>
                      </c:pt>
                      <c:pt idx="1752">
                        <c:v>1766.6007893000001</c:v>
                      </c:pt>
                      <c:pt idx="1753">
                        <c:v>1767.6126179000003</c:v>
                      </c:pt>
                      <c:pt idx="1754">
                        <c:v>1768.8385112999999</c:v>
                      </c:pt>
                      <c:pt idx="1755">
                        <c:v>1769.6392230000001</c:v>
                      </c:pt>
                      <c:pt idx="1756">
                        <c:v>1770.6597237999999</c:v>
                      </c:pt>
                      <c:pt idx="1757">
                        <c:v>1771.9522163000001</c:v>
                      </c:pt>
                      <c:pt idx="1758">
                        <c:v>1772.6857875000001</c:v>
                      </c:pt>
                      <c:pt idx="1759">
                        <c:v>1773.7014380000001</c:v>
                      </c:pt>
                      <c:pt idx="1760">
                        <c:v>1775.0378283999999</c:v>
                      </c:pt>
                      <c:pt idx="1761">
                        <c:v>1775.7390215999999</c:v>
                      </c:pt>
                      <c:pt idx="1762">
                        <c:v>1776.7544398</c:v>
                      </c:pt>
                      <c:pt idx="1763">
                        <c:v>1778.1274920000001</c:v>
                      </c:pt>
                      <c:pt idx="1764">
                        <c:v>1778.7739277999999</c:v>
                      </c:pt>
                      <c:pt idx="1765">
                        <c:v>1779.8122056000002</c:v>
                      </c:pt>
                      <c:pt idx="1766">
                        <c:v>1781.2207334999998</c:v>
                      </c:pt>
                      <c:pt idx="1767">
                        <c:v>1781.8596679000002</c:v>
                      </c:pt>
                      <c:pt idx="1768">
                        <c:v>1782.7696457000002</c:v>
                      </c:pt>
                      <c:pt idx="1769">
                        <c:v>1783.7600542999999</c:v>
                      </c:pt>
                      <c:pt idx="1770">
                        <c:v>1784.7738847999999</c:v>
                      </c:pt>
                      <c:pt idx="1771">
                        <c:v>1785.8086993000002</c:v>
                      </c:pt>
                      <c:pt idx="1772">
                        <c:v>1786.8189614000003</c:v>
                      </c:pt>
                      <c:pt idx="1773">
                        <c:v>1787.8265510000001</c:v>
                      </c:pt>
                      <c:pt idx="1774">
                        <c:v>1788.9555734999999</c:v>
                      </c:pt>
                      <c:pt idx="1775">
                        <c:v>1789.8444863</c:v>
                      </c:pt>
                      <c:pt idx="1776">
                        <c:v>1790.8475450999999</c:v>
                      </c:pt>
                      <c:pt idx="1777">
                        <c:v>1791.8401592</c:v>
                      </c:pt>
                      <c:pt idx="1778">
                        <c:v>1792.8467386000002</c:v>
                      </c:pt>
                      <c:pt idx="1779">
                        <c:v>1793.8473011000001</c:v>
                      </c:pt>
                      <c:pt idx="1780">
                        <c:v>1794.8467669000001</c:v>
                      </c:pt>
                      <c:pt idx="1781">
                        <c:v>1795.8387876000002</c:v>
                      </c:pt>
                      <c:pt idx="1782">
                        <c:v>1796.8548467999999</c:v>
                      </c:pt>
                      <c:pt idx="1783">
                        <c:v>1797.8565892000001</c:v>
                      </c:pt>
                      <c:pt idx="1784">
                        <c:v>1798.8737408000002</c:v>
                      </c:pt>
                      <c:pt idx="1785">
                        <c:v>1799.8761251000001</c:v>
                      </c:pt>
                      <c:pt idx="1786">
                        <c:v>1800.8876596</c:v>
                      </c:pt>
                      <c:pt idx="1787">
                        <c:v>1801.8987686</c:v>
                      </c:pt>
                      <c:pt idx="1788">
                        <c:v>1802.9197966000002</c:v>
                      </c:pt>
                      <c:pt idx="1789">
                        <c:v>1804.2917391999999</c:v>
                      </c:pt>
                      <c:pt idx="1790">
                        <c:v>1804.9458122000001</c:v>
                      </c:pt>
                      <c:pt idx="1791">
                        <c:v>1805.9694887000001</c:v>
                      </c:pt>
                      <c:pt idx="1792">
                        <c:v>1807.3544568000002</c:v>
                      </c:pt>
                      <c:pt idx="1793">
                        <c:v>1808.0017523000001</c:v>
                      </c:pt>
                      <c:pt idx="1794">
                        <c:v>1809.0173129</c:v>
                      </c:pt>
                      <c:pt idx="1795">
                        <c:v>1810.0228901999999</c:v>
                      </c:pt>
                      <c:pt idx="1796">
                        <c:v>1811.0619072</c:v>
                      </c:pt>
                      <c:pt idx="1797">
                        <c:v>1812.0625604000002</c:v>
                      </c:pt>
                      <c:pt idx="1798">
                        <c:v>1813.0726345000003</c:v>
                      </c:pt>
                      <c:pt idx="1799">
                        <c:v>1814.0921099000002</c:v>
                      </c:pt>
                      <c:pt idx="1800">
                        <c:v>1815.1018773000001</c:v>
                      </c:pt>
                      <c:pt idx="1801">
                        <c:v>1816.1076760999999</c:v>
                      </c:pt>
                      <c:pt idx="1802">
                        <c:v>1817.1236142000002</c:v>
                      </c:pt>
                      <c:pt idx="1803">
                        <c:v>1818.1217280000001</c:v>
                      </c:pt>
                      <c:pt idx="1804">
                        <c:v>1819.1393168</c:v>
                      </c:pt>
                      <c:pt idx="1805">
                        <c:v>1820.1384545000001</c:v>
                      </c:pt>
                      <c:pt idx="1806">
                        <c:v>1821.1559373</c:v>
                      </c:pt>
                      <c:pt idx="1807">
                        <c:v>1822.1673961000001</c:v>
                      </c:pt>
                      <c:pt idx="1808">
                        <c:v>1823.1920322999999</c:v>
                      </c:pt>
                      <c:pt idx="1809">
                        <c:v>1824.219137</c:v>
                      </c:pt>
                      <c:pt idx="1810">
                        <c:v>1825.2682193000001</c:v>
                      </c:pt>
                      <c:pt idx="1811">
                        <c:v>1826.1737615000002</c:v>
                      </c:pt>
                      <c:pt idx="1812">
                        <c:v>1827.1867132000002</c:v>
                      </c:pt>
                      <c:pt idx="1813">
                        <c:v>1828.2018197000002</c:v>
                      </c:pt>
                      <c:pt idx="1814">
                        <c:v>1829.2017473999999</c:v>
                      </c:pt>
                      <c:pt idx="1815">
                        <c:v>1830.2028316999999</c:v>
                      </c:pt>
                      <c:pt idx="1816">
                        <c:v>1831.203094</c:v>
                      </c:pt>
                      <c:pt idx="1817">
                        <c:v>1832.2031751</c:v>
                      </c:pt>
                      <c:pt idx="1818">
                        <c:v>1833.2004497000003</c:v>
                      </c:pt>
                      <c:pt idx="1819">
                        <c:v>1834.2188394999998</c:v>
                      </c:pt>
                      <c:pt idx="1820">
                        <c:v>1835.2346152999999</c:v>
                      </c:pt>
                      <c:pt idx="1821">
                        <c:v>1836.2471525999999</c:v>
                      </c:pt>
                      <c:pt idx="1822">
                        <c:v>1837.2504939</c:v>
                      </c:pt>
                      <c:pt idx="1823">
                        <c:v>1838.2506023000001</c:v>
                      </c:pt>
                      <c:pt idx="1824">
                        <c:v>1839.2655731999998</c:v>
                      </c:pt>
                      <c:pt idx="1825">
                        <c:v>1840.2644289</c:v>
                      </c:pt>
                      <c:pt idx="1826">
                        <c:v>1841.2666646000002</c:v>
                      </c:pt>
                      <c:pt idx="1827">
                        <c:v>1842.3442040999998</c:v>
                      </c:pt>
                      <c:pt idx="1828">
                        <c:v>1843.2972789</c:v>
                      </c:pt>
                      <c:pt idx="1829">
                        <c:v>1844.3274916</c:v>
                      </c:pt>
                      <c:pt idx="1830">
                        <c:v>1845.4195061999999</c:v>
                      </c:pt>
                      <c:pt idx="1831">
                        <c:v>1846.3547121000001</c:v>
                      </c:pt>
                      <c:pt idx="1832">
                        <c:v>1847.3749035999999</c:v>
                      </c:pt>
                      <c:pt idx="1833">
                        <c:v>1848.520117</c:v>
                      </c:pt>
                      <c:pt idx="1834">
                        <c:v>1849.4074341</c:v>
                      </c:pt>
                      <c:pt idx="1835">
                        <c:v>1850.4248308000001</c:v>
                      </c:pt>
                      <c:pt idx="1836">
                        <c:v>1851.6111387000001</c:v>
                      </c:pt>
                      <c:pt idx="1837">
                        <c:v>1852.4594913000001</c:v>
                      </c:pt>
                      <c:pt idx="1838">
                        <c:v>1853.4716134</c:v>
                      </c:pt>
                      <c:pt idx="1839">
                        <c:v>1854.7400066</c:v>
                      </c:pt>
                      <c:pt idx="1840">
                        <c:v>1855.5494908999999</c:v>
                      </c:pt>
                      <c:pt idx="1841">
                        <c:v>1856.4850271</c:v>
                      </c:pt>
                      <c:pt idx="1842">
                        <c:v>1857.4840663999998</c:v>
                      </c:pt>
                      <c:pt idx="1843">
                        <c:v>1858.5157171000001</c:v>
                      </c:pt>
                      <c:pt idx="1844">
                        <c:v>1859.5159928000003</c:v>
                      </c:pt>
                      <c:pt idx="1845">
                        <c:v>1860.5369903999999</c:v>
                      </c:pt>
                      <c:pt idx="1846">
                        <c:v>1861.5531750999999</c:v>
                      </c:pt>
                      <c:pt idx="1847">
                        <c:v>1862.5680891000002</c:v>
                      </c:pt>
                      <c:pt idx="1848">
                        <c:v>1863.5833568000003</c:v>
                      </c:pt>
                      <c:pt idx="1849">
                        <c:v>1864.6317322</c:v>
                      </c:pt>
                      <c:pt idx="1850">
                        <c:v>1865.6314259000001</c:v>
                      </c:pt>
                      <c:pt idx="1851">
                        <c:v>1866.6370838000003</c:v>
                      </c:pt>
                      <c:pt idx="1852">
                        <c:v>1867.6385753</c:v>
                      </c:pt>
                      <c:pt idx="1853">
                        <c:v>1868.6462953</c:v>
                      </c:pt>
                      <c:pt idx="1854">
                        <c:v>1869.6561080000001</c:v>
                      </c:pt>
                      <c:pt idx="1855">
                        <c:v>1870.6580302000002</c:v>
                      </c:pt>
                      <c:pt idx="1856">
                        <c:v>1871.6996871000001</c:v>
                      </c:pt>
                      <c:pt idx="1857">
                        <c:v>1872.7180125</c:v>
                      </c:pt>
                      <c:pt idx="1858">
                        <c:v>1873.7208804000002</c:v>
                      </c:pt>
                      <c:pt idx="1859">
                        <c:v>1874.7425658000002</c:v>
                      </c:pt>
                      <c:pt idx="1860">
                        <c:v>1875.7720092</c:v>
                      </c:pt>
                      <c:pt idx="1861">
                        <c:v>1876.7700307</c:v>
                      </c:pt>
                      <c:pt idx="1862">
                        <c:v>1877.7825253999999</c:v>
                      </c:pt>
                      <c:pt idx="1863">
                        <c:v>1878.8009491000003</c:v>
                      </c:pt>
                      <c:pt idx="1864">
                        <c:v>1879.8086544000003</c:v>
                      </c:pt>
                      <c:pt idx="1865">
                        <c:v>1880.8158520000002</c:v>
                      </c:pt>
                      <c:pt idx="1866">
                        <c:v>1881.8357354</c:v>
                      </c:pt>
                      <c:pt idx="1867">
                        <c:v>1882.8493698000002</c:v>
                      </c:pt>
                      <c:pt idx="1868">
                        <c:v>1883.8511933999998</c:v>
                      </c:pt>
                      <c:pt idx="1869">
                        <c:v>1884.8612530999999</c:v>
                      </c:pt>
                      <c:pt idx="1870">
                        <c:v>1885.8564617000002</c:v>
                      </c:pt>
                      <c:pt idx="1871">
                        <c:v>1886.8595343000002</c:v>
                      </c:pt>
                      <c:pt idx="1872">
                        <c:v>1887.8588432000001</c:v>
                      </c:pt>
                      <c:pt idx="1873">
                        <c:v>1888.8888873999999</c:v>
                      </c:pt>
                      <c:pt idx="1874">
                        <c:v>1889.9029581</c:v>
                      </c:pt>
                      <c:pt idx="1875">
                        <c:v>1890.9215821000003</c:v>
                      </c:pt>
                      <c:pt idx="1876">
                        <c:v>1891.9310730000002</c:v>
                      </c:pt>
                      <c:pt idx="1877">
                        <c:v>1893.2416576000001</c:v>
                      </c:pt>
                      <c:pt idx="1878">
                        <c:v>1893.938028</c:v>
                      </c:pt>
                      <c:pt idx="1879">
                        <c:v>1894.9623809999998</c:v>
                      </c:pt>
                      <c:pt idx="1880">
                        <c:v>1895.9682677000001</c:v>
                      </c:pt>
                      <c:pt idx="1881">
                        <c:v>1896.9846158999999</c:v>
                      </c:pt>
                      <c:pt idx="1882">
                        <c:v>1898.0167777000001</c:v>
                      </c:pt>
                      <c:pt idx="1883">
                        <c:v>1899.0484468</c:v>
                      </c:pt>
                      <c:pt idx="1884">
                        <c:v>1900.0564861000003</c:v>
                      </c:pt>
                      <c:pt idx="1885">
                        <c:v>1901.0792718000002</c:v>
                      </c:pt>
                      <c:pt idx="1886">
                        <c:v>1902.0942691999999</c:v>
                      </c:pt>
                      <c:pt idx="1887">
                        <c:v>1903.0926128999999</c:v>
                      </c:pt>
                      <c:pt idx="1888">
                        <c:v>1904.0955853999999</c:v>
                      </c:pt>
                      <c:pt idx="1889">
                        <c:v>1905.0920335999999</c:v>
                      </c:pt>
                      <c:pt idx="1890">
                        <c:v>1906.0932127999999</c:v>
                      </c:pt>
                      <c:pt idx="1891">
                        <c:v>1907.0929126999999</c:v>
                      </c:pt>
                      <c:pt idx="1892">
                        <c:v>1908.1081583</c:v>
                      </c:pt>
                      <c:pt idx="1893">
                        <c:v>1909.1381498999999</c:v>
                      </c:pt>
                      <c:pt idx="1894">
                        <c:v>1910.1711346000002</c:v>
                      </c:pt>
                      <c:pt idx="1895">
                        <c:v>1911.1857399999999</c:v>
                      </c:pt>
                      <c:pt idx="1896">
                        <c:v>1912.2149933999999</c:v>
                      </c:pt>
                      <c:pt idx="1897">
                        <c:v>1913.2085717</c:v>
                      </c:pt>
                      <c:pt idx="1898">
                        <c:v>1914.2201574999999</c:v>
                      </c:pt>
                      <c:pt idx="1899">
                        <c:v>1915.2653587</c:v>
                      </c:pt>
                      <c:pt idx="1900">
                        <c:v>1916.296918</c:v>
                      </c:pt>
                      <c:pt idx="1901">
                        <c:v>1917.3033467</c:v>
                      </c:pt>
                      <c:pt idx="1902">
                        <c:v>1918.3289562</c:v>
                      </c:pt>
                      <c:pt idx="1903">
                        <c:v>1919.2505175000001</c:v>
                      </c:pt>
                      <c:pt idx="1904">
                        <c:v>1920.2703209000001</c:v>
                      </c:pt>
                      <c:pt idx="1905">
                        <c:v>1921.2821371</c:v>
                      </c:pt>
                      <c:pt idx="1906">
                        <c:v>1922.3149447000001</c:v>
                      </c:pt>
                      <c:pt idx="1907">
                        <c:v>1923.3173390000002</c:v>
                      </c:pt>
                      <c:pt idx="1908">
                        <c:v>1924.3389367</c:v>
                      </c:pt>
                      <c:pt idx="1909">
                        <c:v>1925.3450449000002</c:v>
                      </c:pt>
                      <c:pt idx="1910">
                        <c:v>1926.3389188000001</c:v>
                      </c:pt>
                      <c:pt idx="1911">
                        <c:v>1927.3577580000001</c:v>
                      </c:pt>
                      <c:pt idx="1912">
                        <c:v>1928.3607783000002</c:v>
                      </c:pt>
                      <c:pt idx="1913">
                        <c:v>1929.3911690999998</c:v>
                      </c:pt>
                      <c:pt idx="1914">
                        <c:v>1930.3918821000002</c:v>
                      </c:pt>
                      <c:pt idx="1915">
                        <c:v>1931.4175765999998</c:v>
                      </c:pt>
                      <c:pt idx="1916">
                        <c:v>1932.4488323</c:v>
                      </c:pt>
                      <c:pt idx="1917">
                        <c:v>1933.4688412999999</c:v>
                      </c:pt>
                      <c:pt idx="1918">
                        <c:v>1934.47667</c:v>
                      </c:pt>
                      <c:pt idx="1919">
                        <c:v>1935.5210929999998</c:v>
                      </c:pt>
                      <c:pt idx="1920">
                        <c:v>1936.5423785000003</c:v>
                      </c:pt>
                      <c:pt idx="1921">
                        <c:v>1937.5551759</c:v>
                      </c:pt>
                      <c:pt idx="1922">
                        <c:v>1938.5771155000002</c:v>
                      </c:pt>
                      <c:pt idx="1923">
                        <c:v>1939.5883699000001</c:v>
                      </c:pt>
                      <c:pt idx="1924">
                        <c:v>1940.8565243000003</c:v>
                      </c:pt>
                      <c:pt idx="1925">
                        <c:v>1941.6210169000001</c:v>
                      </c:pt>
                      <c:pt idx="1926">
                        <c:v>1942.6391641</c:v>
                      </c:pt>
                      <c:pt idx="1927">
                        <c:v>1943.6532058000003</c:v>
                      </c:pt>
                      <c:pt idx="1928">
                        <c:v>1944.6717094000001</c:v>
                      </c:pt>
                      <c:pt idx="1929">
                        <c:v>1945.6805749999999</c:v>
                      </c:pt>
                      <c:pt idx="1930">
                        <c:v>1946.9711276000003</c:v>
                      </c:pt>
                      <c:pt idx="1931">
                        <c:v>1947.7148587000001</c:v>
                      </c:pt>
                      <c:pt idx="1932">
                        <c:v>1948.7153125999998</c:v>
                      </c:pt>
                      <c:pt idx="1933">
                        <c:v>1950.0105533999999</c:v>
                      </c:pt>
                      <c:pt idx="1934">
                        <c:v>1950.7445081999999</c:v>
                      </c:pt>
                      <c:pt idx="1935">
                        <c:v>1951.7459097000001</c:v>
                      </c:pt>
                      <c:pt idx="1936">
                        <c:v>1952.7463547000002</c:v>
                      </c:pt>
                      <c:pt idx="1937">
                        <c:v>1953.7527746999999</c:v>
                      </c:pt>
                      <c:pt idx="1938">
                        <c:v>1954.7504328999999</c:v>
                      </c:pt>
                      <c:pt idx="1939">
                        <c:v>1955.7707550999999</c:v>
                      </c:pt>
                      <c:pt idx="1940">
                        <c:v>1956.7819399</c:v>
                      </c:pt>
                      <c:pt idx="1941">
                        <c:v>1957.791612</c:v>
                      </c:pt>
                      <c:pt idx="1942">
                        <c:v>1958.8134666999999</c:v>
                      </c:pt>
                      <c:pt idx="1943">
                        <c:v>1959.8346636000001</c:v>
                      </c:pt>
                      <c:pt idx="1944">
                        <c:v>1960.8457637000001</c:v>
                      </c:pt>
                      <c:pt idx="1945">
                        <c:v>1961.8505909</c:v>
                      </c:pt>
                      <c:pt idx="1946">
                        <c:v>1962.8571369000001</c:v>
                      </c:pt>
                      <c:pt idx="1947">
                        <c:v>1963.8758863000003</c:v>
                      </c:pt>
                      <c:pt idx="1948">
                        <c:v>1964.8738880000001</c:v>
                      </c:pt>
                      <c:pt idx="1949">
                        <c:v>1965.8799434000002</c:v>
                      </c:pt>
                      <c:pt idx="1950">
                        <c:v>1966.9083017000003</c:v>
                      </c:pt>
                      <c:pt idx="1951">
                        <c:v>1967.9320459</c:v>
                      </c:pt>
                      <c:pt idx="1952">
                        <c:v>1968.9516505000001</c:v>
                      </c:pt>
                      <c:pt idx="1953">
                        <c:v>1969.9515769</c:v>
                      </c:pt>
                      <c:pt idx="1954">
                        <c:v>1971.0053413999999</c:v>
                      </c:pt>
                      <c:pt idx="1955">
                        <c:v>1972.0314609000002</c:v>
                      </c:pt>
                      <c:pt idx="1956">
                        <c:v>1973.0370333999999</c:v>
                      </c:pt>
                      <c:pt idx="1957">
                        <c:v>1974.0467388000002</c:v>
                      </c:pt>
                      <c:pt idx="1958">
                        <c:v>1974.9675560000001</c:v>
                      </c:pt>
                      <c:pt idx="1959">
                        <c:v>1975.9829555000001</c:v>
                      </c:pt>
                      <c:pt idx="1960">
                        <c:v>1976.9905515999999</c:v>
                      </c:pt>
                      <c:pt idx="1961">
                        <c:v>1977.9919322000001</c:v>
                      </c:pt>
                      <c:pt idx="1962">
                        <c:v>1978.9989607000002</c:v>
                      </c:pt>
                      <c:pt idx="1963">
                        <c:v>1980.0131093</c:v>
                      </c:pt>
                      <c:pt idx="1964">
                        <c:v>1981.0212744</c:v>
                      </c:pt>
                      <c:pt idx="1965">
                        <c:v>1982.0455541000001</c:v>
                      </c:pt>
                      <c:pt idx="1966">
                        <c:v>1983.0613781000002</c:v>
                      </c:pt>
                    </c:numCache>
                  </c:numRef>
                </c:xVal>
                <c:yVal>
                  <c:numRef>
                    <c:extLst xmlns:c15="http://schemas.microsoft.com/office/drawing/2012/chart">
                      <c:ext xmlns:c15="http://schemas.microsoft.com/office/drawing/2012/chart" uri="{02D57815-91ED-43cb-92C2-25804820EDAC}">
                        <c15:formulaRef>
                          <c15:sqref>'ACME-PER-HEA-VAC 23-3 ABl Test1'!$L$2:$L$3535</c15:sqref>
                        </c15:formulaRef>
                      </c:ext>
                    </c:extLst>
                    <c:numCache>
                      <c:formatCode>General</c:formatCode>
                      <c:ptCount val="3534"/>
                      <c:pt idx="0">
                        <c:v>0</c:v>
                      </c:pt>
                      <c:pt idx="1">
                        <c:v>0</c:v>
                      </c:pt>
                      <c:pt idx="2">
                        <c:v>0</c:v>
                      </c:pt>
                      <c:pt idx="3">
                        <c:v>0</c:v>
                      </c:pt>
                      <c:pt idx="4">
                        <c:v>0</c:v>
                      </c:pt>
                      <c:pt idx="5">
                        <c:v>0</c:v>
                      </c:pt>
                      <c:pt idx="6">
                        <c:v>9.9853515625E-2</c:v>
                      </c:pt>
                      <c:pt idx="7">
                        <c:v>9.9853515625E-2</c:v>
                      </c:pt>
                      <c:pt idx="8">
                        <c:v>0.2998046875</c:v>
                      </c:pt>
                      <c:pt idx="9">
                        <c:v>0.599853515625</c:v>
                      </c:pt>
                      <c:pt idx="10">
                        <c:v>0.89990234375</c:v>
                      </c:pt>
                      <c:pt idx="11">
                        <c:v>1.2998046875</c:v>
                      </c:pt>
                      <c:pt idx="12">
                        <c:v>1.699951171875</c:v>
                      </c:pt>
                      <c:pt idx="13">
                        <c:v>2.099853515625</c:v>
                      </c:pt>
                      <c:pt idx="14">
                        <c:v>2.599853515625</c:v>
                      </c:pt>
                      <c:pt idx="15">
                        <c:v>3.099853515625</c:v>
                      </c:pt>
                      <c:pt idx="16">
                        <c:v>3.499755859375</c:v>
                      </c:pt>
                      <c:pt idx="17">
                        <c:v>3.89990234375</c:v>
                      </c:pt>
                      <c:pt idx="18">
                        <c:v>4.2998046875</c:v>
                      </c:pt>
                      <c:pt idx="19">
                        <c:v>4.499755859375</c:v>
                      </c:pt>
                      <c:pt idx="20">
                        <c:v>4.7998046875</c:v>
                      </c:pt>
                      <c:pt idx="21">
                        <c:v>5.099853515625</c:v>
                      </c:pt>
                      <c:pt idx="22">
                        <c:v>5.2998046875</c:v>
                      </c:pt>
                      <c:pt idx="23">
                        <c:v>5.499755859375</c:v>
                      </c:pt>
                      <c:pt idx="24">
                        <c:v>5.69970703125</c:v>
                      </c:pt>
                      <c:pt idx="25">
                        <c:v>5.899658203125</c:v>
                      </c:pt>
                      <c:pt idx="26">
                        <c:v>5.999755859375</c:v>
                      </c:pt>
                      <c:pt idx="27">
                        <c:v>6.099609375</c:v>
                      </c:pt>
                      <c:pt idx="28">
                        <c:v>6.2998046875</c:v>
                      </c:pt>
                      <c:pt idx="29">
                        <c:v>6.399658203125</c:v>
                      </c:pt>
                      <c:pt idx="30">
                        <c:v>6.599609375</c:v>
                      </c:pt>
                      <c:pt idx="31">
                        <c:v>6.69970703125</c:v>
                      </c:pt>
                      <c:pt idx="32">
                        <c:v>6.7998046875</c:v>
                      </c:pt>
                      <c:pt idx="33">
                        <c:v>6.899658203125</c:v>
                      </c:pt>
                      <c:pt idx="34">
                        <c:v>6.999755859375</c:v>
                      </c:pt>
                      <c:pt idx="35">
                        <c:v>7.099609375</c:v>
                      </c:pt>
                      <c:pt idx="36">
                        <c:v>7.19970703125</c:v>
                      </c:pt>
                      <c:pt idx="37">
                        <c:v>7.19970703125</c:v>
                      </c:pt>
                      <c:pt idx="38">
                        <c:v>7.299560546875</c:v>
                      </c:pt>
                      <c:pt idx="39">
                        <c:v>7.399658203125</c:v>
                      </c:pt>
                      <c:pt idx="40">
                        <c:v>7.499755859375</c:v>
                      </c:pt>
                      <c:pt idx="41">
                        <c:v>7.499755859375</c:v>
                      </c:pt>
                      <c:pt idx="42">
                        <c:v>7.599609375</c:v>
                      </c:pt>
                      <c:pt idx="43">
                        <c:v>7.599609375</c:v>
                      </c:pt>
                      <c:pt idx="44">
                        <c:v>7.69970703125</c:v>
                      </c:pt>
                      <c:pt idx="45">
                        <c:v>7.799560546875</c:v>
                      </c:pt>
                      <c:pt idx="46">
                        <c:v>7.799560546875</c:v>
                      </c:pt>
                      <c:pt idx="47">
                        <c:v>7.799560546875</c:v>
                      </c:pt>
                      <c:pt idx="48">
                        <c:v>7.899658203125</c:v>
                      </c:pt>
                      <c:pt idx="49">
                        <c:v>7.899658203125</c:v>
                      </c:pt>
                      <c:pt idx="50">
                        <c:v>7.999755859375</c:v>
                      </c:pt>
                      <c:pt idx="51">
                        <c:v>7.999755859375</c:v>
                      </c:pt>
                      <c:pt idx="52">
                        <c:v>8.10009765625</c:v>
                      </c:pt>
                      <c:pt idx="53">
                        <c:v>8.10009765625</c:v>
                      </c:pt>
                      <c:pt idx="54">
                        <c:v>8.199951171875</c:v>
                      </c:pt>
                      <c:pt idx="55">
                        <c:v>8.199951171875</c:v>
                      </c:pt>
                      <c:pt idx="56">
                        <c:v>8.199951171875</c:v>
                      </c:pt>
                      <c:pt idx="57">
                        <c:v>8.300048828125</c:v>
                      </c:pt>
                      <c:pt idx="58">
                        <c:v>8.300048828125</c:v>
                      </c:pt>
                      <c:pt idx="59">
                        <c:v>8.300048828125</c:v>
                      </c:pt>
                      <c:pt idx="60">
                        <c:v>8.400146484375</c:v>
                      </c:pt>
                      <c:pt idx="61">
                        <c:v>8.400146484375</c:v>
                      </c:pt>
                      <c:pt idx="62">
                        <c:v>8.5</c:v>
                      </c:pt>
                      <c:pt idx="63">
                        <c:v>8.5</c:v>
                      </c:pt>
                      <c:pt idx="64">
                        <c:v>8.5</c:v>
                      </c:pt>
                      <c:pt idx="65">
                        <c:v>8.60009765625</c:v>
                      </c:pt>
                      <c:pt idx="66">
                        <c:v>8.60009765625</c:v>
                      </c:pt>
                      <c:pt idx="67">
                        <c:v>8.60009765625</c:v>
                      </c:pt>
                      <c:pt idx="68">
                        <c:v>8.60009765625</c:v>
                      </c:pt>
                      <c:pt idx="69">
                        <c:v>8.699951171875</c:v>
                      </c:pt>
                      <c:pt idx="70">
                        <c:v>8.699951171875</c:v>
                      </c:pt>
                      <c:pt idx="71">
                        <c:v>8.699951171875</c:v>
                      </c:pt>
                      <c:pt idx="72">
                        <c:v>8.699951171875</c:v>
                      </c:pt>
                      <c:pt idx="73">
                        <c:v>8.800048828125</c:v>
                      </c:pt>
                      <c:pt idx="74">
                        <c:v>8.800048828125</c:v>
                      </c:pt>
                      <c:pt idx="75">
                        <c:v>8.800048828125</c:v>
                      </c:pt>
                      <c:pt idx="76">
                        <c:v>8.800048828125</c:v>
                      </c:pt>
                      <c:pt idx="77">
                        <c:v>8.89990234375</c:v>
                      </c:pt>
                      <c:pt idx="78">
                        <c:v>8.89990234375</c:v>
                      </c:pt>
                      <c:pt idx="79">
                        <c:v>8.89990234375</c:v>
                      </c:pt>
                      <c:pt idx="80">
                        <c:v>9</c:v>
                      </c:pt>
                      <c:pt idx="81">
                        <c:v>9</c:v>
                      </c:pt>
                      <c:pt idx="82">
                        <c:v>9</c:v>
                      </c:pt>
                      <c:pt idx="83">
                        <c:v>9</c:v>
                      </c:pt>
                      <c:pt idx="84">
                        <c:v>9.10009765625</c:v>
                      </c:pt>
                      <c:pt idx="85">
                        <c:v>9.10009765625</c:v>
                      </c:pt>
                      <c:pt idx="86">
                        <c:v>9.10009765625</c:v>
                      </c:pt>
                      <c:pt idx="87">
                        <c:v>9.10009765625</c:v>
                      </c:pt>
                      <c:pt idx="88">
                        <c:v>9.10009765625</c:v>
                      </c:pt>
                      <c:pt idx="89">
                        <c:v>9.199951171875</c:v>
                      </c:pt>
                      <c:pt idx="90">
                        <c:v>9.199951171875</c:v>
                      </c:pt>
                      <c:pt idx="91">
                        <c:v>9.199951171875</c:v>
                      </c:pt>
                      <c:pt idx="92">
                        <c:v>9.199951171875</c:v>
                      </c:pt>
                      <c:pt idx="93">
                        <c:v>9.300048828125</c:v>
                      </c:pt>
                      <c:pt idx="94">
                        <c:v>9.300048828125</c:v>
                      </c:pt>
                      <c:pt idx="95">
                        <c:v>9.300048828125</c:v>
                      </c:pt>
                      <c:pt idx="96">
                        <c:v>9.300048828125</c:v>
                      </c:pt>
                      <c:pt idx="97">
                        <c:v>9.39990234375</c:v>
                      </c:pt>
                      <c:pt idx="98">
                        <c:v>9.39990234375</c:v>
                      </c:pt>
                      <c:pt idx="99">
                        <c:v>9.39990234375</c:v>
                      </c:pt>
                      <c:pt idx="100">
                        <c:v>9.39990234375</c:v>
                      </c:pt>
                      <c:pt idx="101">
                        <c:v>9.39990234375</c:v>
                      </c:pt>
                      <c:pt idx="102">
                        <c:v>9.39990234375</c:v>
                      </c:pt>
                      <c:pt idx="103">
                        <c:v>9.5</c:v>
                      </c:pt>
                      <c:pt idx="104">
                        <c:v>9.5</c:v>
                      </c:pt>
                      <c:pt idx="105">
                        <c:v>9.5</c:v>
                      </c:pt>
                      <c:pt idx="106">
                        <c:v>9.5</c:v>
                      </c:pt>
                      <c:pt idx="107">
                        <c:v>9.60009765625</c:v>
                      </c:pt>
                      <c:pt idx="108">
                        <c:v>9.60009765625</c:v>
                      </c:pt>
                      <c:pt idx="109">
                        <c:v>9.60009765625</c:v>
                      </c:pt>
                      <c:pt idx="110">
                        <c:v>9.60009765625</c:v>
                      </c:pt>
                      <c:pt idx="111">
                        <c:v>9.60009765625</c:v>
                      </c:pt>
                      <c:pt idx="112">
                        <c:v>9.699951171875</c:v>
                      </c:pt>
                      <c:pt idx="113">
                        <c:v>9.699951171875</c:v>
                      </c:pt>
                      <c:pt idx="114">
                        <c:v>9.699951171875</c:v>
                      </c:pt>
                      <c:pt idx="115">
                        <c:v>9.699951171875</c:v>
                      </c:pt>
                      <c:pt idx="116">
                        <c:v>9.699951171875</c:v>
                      </c:pt>
                      <c:pt idx="117">
                        <c:v>9.800048828125</c:v>
                      </c:pt>
                      <c:pt idx="118">
                        <c:v>9.800048828125</c:v>
                      </c:pt>
                      <c:pt idx="119">
                        <c:v>9.800048828125</c:v>
                      </c:pt>
                      <c:pt idx="120">
                        <c:v>9.800048828125</c:v>
                      </c:pt>
                      <c:pt idx="121">
                        <c:v>9.800048828125</c:v>
                      </c:pt>
                      <c:pt idx="122">
                        <c:v>9.800048828125</c:v>
                      </c:pt>
                      <c:pt idx="123">
                        <c:v>9.89990234375</c:v>
                      </c:pt>
                      <c:pt idx="124">
                        <c:v>9.89990234375</c:v>
                      </c:pt>
                      <c:pt idx="125">
                        <c:v>9.89990234375</c:v>
                      </c:pt>
                      <c:pt idx="126">
                        <c:v>9.89990234375</c:v>
                      </c:pt>
                      <c:pt idx="127">
                        <c:v>9.89990234375</c:v>
                      </c:pt>
                      <c:pt idx="128">
                        <c:v>9.89990234375</c:v>
                      </c:pt>
                      <c:pt idx="129">
                        <c:v>9.89990234375</c:v>
                      </c:pt>
                      <c:pt idx="130">
                        <c:v>10</c:v>
                      </c:pt>
                      <c:pt idx="131">
                        <c:v>10</c:v>
                      </c:pt>
                      <c:pt idx="132">
                        <c:v>10</c:v>
                      </c:pt>
                      <c:pt idx="133">
                        <c:v>10</c:v>
                      </c:pt>
                      <c:pt idx="134">
                        <c:v>10</c:v>
                      </c:pt>
                      <c:pt idx="135">
                        <c:v>10</c:v>
                      </c:pt>
                      <c:pt idx="136">
                        <c:v>10.10009765625</c:v>
                      </c:pt>
                      <c:pt idx="137">
                        <c:v>10.10009765625</c:v>
                      </c:pt>
                      <c:pt idx="138">
                        <c:v>10.10009765625</c:v>
                      </c:pt>
                      <c:pt idx="139">
                        <c:v>10.10009765625</c:v>
                      </c:pt>
                      <c:pt idx="140">
                        <c:v>10.10009765625</c:v>
                      </c:pt>
                      <c:pt idx="141">
                        <c:v>10.199951171875</c:v>
                      </c:pt>
                      <c:pt idx="142">
                        <c:v>10.199951171875</c:v>
                      </c:pt>
                      <c:pt idx="143">
                        <c:v>10.199951171875</c:v>
                      </c:pt>
                      <c:pt idx="144">
                        <c:v>10.199951171875</c:v>
                      </c:pt>
                      <c:pt idx="145">
                        <c:v>10.199951171875</c:v>
                      </c:pt>
                      <c:pt idx="146">
                        <c:v>10.199951171875</c:v>
                      </c:pt>
                      <c:pt idx="147">
                        <c:v>10.199951171875</c:v>
                      </c:pt>
                      <c:pt idx="148">
                        <c:v>10.300048828125</c:v>
                      </c:pt>
                      <c:pt idx="149">
                        <c:v>10.300048828125</c:v>
                      </c:pt>
                      <c:pt idx="150">
                        <c:v>10.300048828125</c:v>
                      </c:pt>
                      <c:pt idx="151">
                        <c:v>10.300048828125</c:v>
                      </c:pt>
                      <c:pt idx="152">
                        <c:v>10.300048828125</c:v>
                      </c:pt>
                      <c:pt idx="153">
                        <c:v>10.300048828125</c:v>
                      </c:pt>
                      <c:pt idx="154">
                        <c:v>10.300048828125</c:v>
                      </c:pt>
                      <c:pt idx="155">
                        <c:v>10.39990234375</c:v>
                      </c:pt>
                      <c:pt idx="156">
                        <c:v>10.39990234375</c:v>
                      </c:pt>
                      <c:pt idx="157">
                        <c:v>10.39990234375</c:v>
                      </c:pt>
                      <c:pt idx="158">
                        <c:v>10.39990234375</c:v>
                      </c:pt>
                      <c:pt idx="159">
                        <c:v>10.39990234375</c:v>
                      </c:pt>
                      <c:pt idx="160">
                        <c:v>10.39990234375</c:v>
                      </c:pt>
                      <c:pt idx="161">
                        <c:v>10.5</c:v>
                      </c:pt>
                      <c:pt idx="162">
                        <c:v>10.5</c:v>
                      </c:pt>
                      <c:pt idx="163">
                        <c:v>10.5</c:v>
                      </c:pt>
                      <c:pt idx="164">
                        <c:v>10.5</c:v>
                      </c:pt>
                      <c:pt idx="165">
                        <c:v>10.5</c:v>
                      </c:pt>
                      <c:pt idx="166">
                        <c:v>10.5</c:v>
                      </c:pt>
                      <c:pt idx="167">
                        <c:v>10.5</c:v>
                      </c:pt>
                      <c:pt idx="168">
                        <c:v>10.599853515625</c:v>
                      </c:pt>
                      <c:pt idx="169">
                        <c:v>10.599853515625</c:v>
                      </c:pt>
                      <c:pt idx="170">
                        <c:v>10.599853515625</c:v>
                      </c:pt>
                      <c:pt idx="171">
                        <c:v>10.599853515625</c:v>
                      </c:pt>
                      <c:pt idx="172">
                        <c:v>10.599853515625</c:v>
                      </c:pt>
                      <c:pt idx="173">
                        <c:v>10.599853515625</c:v>
                      </c:pt>
                      <c:pt idx="174">
                        <c:v>10.699951171875</c:v>
                      </c:pt>
                      <c:pt idx="175">
                        <c:v>10.699951171875</c:v>
                      </c:pt>
                      <c:pt idx="176">
                        <c:v>10.699951171875</c:v>
                      </c:pt>
                      <c:pt idx="177">
                        <c:v>10.699951171875</c:v>
                      </c:pt>
                      <c:pt idx="178">
                        <c:v>10.699951171875</c:v>
                      </c:pt>
                      <c:pt idx="179">
                        <c:v>10.699951171875</c:v>
                      </c:pt>
                      <c:pt idx="180">
                        <c:v>10.699951171875</c:v>
                      </c:pt>
                      <c:pt idx="181">
                        <c:v>10.800048828125</c:v>
                      </c:pt>
                      <c:pt idx="182">
                        <c:v>10.800048828125</c:v>
                      </c:pt>
                      <c:pt idx="183">
                        <c:v>10.800048828125</c:v>
                      </c:pt>
                      <c:pt idx="184">
                        <c:v>10.800048828125</c:v>
                      </c:pt>
                      <c:pt idx="185">
                        <c:v>10.800048828125</c:v>
                      </c:pt>
                      <c:pt idx="186">
                        <c:v>10.800048828125</c:v>
                      </c:pt>
                      <c:pt idx="187">
                        <c:v>10.800048828125</c:v>
                      </c:pt>
                      <c:pt idx="188">
                        <c:v>10.800048828125</c:v>
                      </c:pt>
                      <c:pt idx="189">
                        <c:v>10.89990234375</c:v>
                      </c:pt>
                      <c:pt idx="190">
                        <c:v>10.89990234375</c:v>
                      </c:pt>
                      <c:pt idx="191">
                        <c:v>10.89990234375</c:v>
                      </c:pt>
                      <c:pt idx="192">
                        <c:v>10.89990234375</c:v>
                      </c:pt>
                      <c:pt idx="193">
                        <c:v>10.89990234375</c:v>
                      </c:pt>
                      <c:pt idx="194">
                        <c:v>10.89990234375</c:v>
                      </c:pt>
                      <c:pt idx="195">
                        <c:v>10.89990234375</c:v>
                      </c:pt>
                      <c:pt idx="196">
                        <c:v>10.89990234375</c:v>
                      </c:pt>
                      <c:pt idx="197">
                        <c:v>11</c:v>
                      </c:pt>
                      <c:pt idx="198">
                        <c:v>11</c:v>
                      </c:pt>
                      <c:pt idx="199">
                        <c:v>11</c:v>
                      </c:pt>
                      <c:pt idx="200">
                        <c:v>11</c:v>
                      </c:pt>
                      <c:pt idx="201">
                        <c:v>11</c:v>
                      </c:pt>
                      <c:pt idx="202">
                        <c:v>11</c:v>
                      </c:pt>
                      <c:pt idx="203">
                        <c:v>11</c:v>
                      </c:pt>
                      <c:pt idx="204">
                        <c:v>11.099853515625</c:v>
                      </c:pt>
                      <c:pt idx="205">
                        <c:v>11.099853515625</c:v>
                      </c:pt>
                      <c:pt idx="206">
                        <c:v>11.099853515625</c:v>
                      </c:pt>
                      <c:pt idx="207">
                        <c:v>11.099853515625</c:v>
                      </c:pt>
                      <c:pt idx="208">
                        <c:v>11.099853515625</c:v>
                      </c:pt>
                      <c:pt idx="209">
                        <c:v>11.099853515625</c:v>
                      </c:pt>
                      <c:pt idx="210">
                        <c:v>11.099853515625</c:v>
                      </c:pt>
                      <c:pt idx="211">
                        <c:v>11.099853515625</c:v>
                      </c:pt>
                      <c:pt idx="212">
                        <c:v>11.099853515625</c:v>
                      </c:pt>
                      <c:pt idx="213">
                        <c:v>11.199951171875</c:v>
                      </c:pt>
                      <c:pt idx="214">
                        <c:v>11.199951171875</c:v>
                      </c:pt>
                      <c:pt idx="215">
                        <c:v>11.199951171875</c:v>
                      </c:pt>
                      <c:pt idx="216">
                        <c:v>11.199951171875</c:v>
                      </c:pt>
                      <c:pt idx="217">
                        <c:v>11.199951171875</c:v>
                      </c:pt>
                      <c:pt idx="218">
                        <c:v>11.199951171875</c:v>
                      </c:pt>
                      <c:pt idx="219">
                        <c:v>11.199951171875</c:v>
                      </c:pt>
                      <c:pt idx="220">
                        <c:v>11.199951171875</c:v>
                      </c:pt>
                      <c:pt idx="221">
                        <c:v>11.300048828125</c:v>
                      </c:pt>
                      <c:pt idx="222">
                        <c:v>11.300048828125</c:v>
                      </c:pt>
                      <c:pt idx="223">
                        <c:v>11.300048828125</c:v>
                      </c:pt>
                      <c:pt idx="224">
                        <c:v>11.300048828125</c:v>
                      </c:pt>
                      <c:pt idx="225">
                        <c:v>11.300048828125</c:v>
                      </c:pt>
                      <c:pt idx="226">
                        <c:v>11.300048828125</c:v>
                      </c:pt>
                      <c:pt idx="227">
                        <c:v>11.39990234375</c:v>
                      </c:pt>
                      <c:pt idx="228">
                        <c:v>11.300048828125</c:v>
                      </c:pt>
                      <c:pt idx="229">
                        <c:v>11.300048828125</c:v>
                      </c:pt>
                      <c:pt idx="230">
                        <c:v>11.39990234375</c:v>
                      </c:pt>
                      <c:pt idx="231">
                        <c:v>11.39990234375</c:v>
                      </c:pt>
                      <c:pt idx="232">
                        <c:v>11.39990234375</c:v>
                      </c:pt>
                      <c:pt idx="233">
                        <c:v>11.39990234375</c:v>
                      </c:pt>
                      <c:pt idx="234">
                        <c:v>11.39990234375</c:v>
                      </c:pt>
                      <c:pt idx="235">
                        <c:v>11.39990234375</c:v>
                      </c:pt>
                      <c:pt idx="236">
                        <c:v>11.39990234375</c:v>
                      </c:pt>
                      <c:pt idx="237">
                        <c:v>11.39990234375</c:v>
                      </c:pt>
                      <c:pt idx="238">
                        <c:v>11.5</c:v>
                      </c:pt>
                      <c:pt idx="239">
                        <c:v>11.5</c:v>
                      </c:pt>
                      <c:pt idx="240">
                        <c:v>11.5</c:v>
                      </c:pt>
                      <c:pt idx="241">
                        <c:v>11.5</c:v>
                      </c:pt>
                      <c:pt idx="242">
                        <c:v>11.5</c:v>
                      </c:pt>
                      <c:pt idx="243">
                        <c:v>11.5</c:v>
                      </c:pt>
                      <c:pt idx="244">
                        <c:v>11.5</c:v>
                      </c:pt>
                      <c:pt idx="245">
                        <c:v>11.599853515625</c:v>
                      </c:pt>
                      <c:pt idx="246">
                        <c:v>11.599853515625</c:v>
                      </c:pt>
                      <c:pt idx="247">
                        <c:v>11.599853515625</c:v>
                      </c:pt>
                      <c:pt idx="248">
                        <c:v>11.599853515625</c:v>
                      </c:pt>
                      <c:pt idx="249">
                        <c:v>11.599853515625</c:v>
                      </c:pt>
                      <c:pt idx="250">
                        <c:v>11.599853515625</c:v>
                      </c:pt>
                      <c:pt idx="251">
                        <c:v>11.599853515625</c:v>
                      </c:pt>
                      <c:pt idx="252">
                        <c:v>11.599853515625</c:v>
                      </c:pt>
                      <c:pt idx="253">
                        <c:v>11.599853515625</c:v>
                      </c:pt>
                      <c:pt idx="254">
                        <c:v>11.699951171875</c:v>
                      </c:pt>
                      <c:pt idx="255">
                        <c:v>11.699951171875</c:v>
                      </c:pt>
                      <c:pt idx="256">
                        <c:v>11.699951171875</c:v>
                      </c:pt>
                      <c:pt idx="257">
                        <c:v>11.699951171875</c:v>
                      </c:pt>
                      <c:pt idx="258">
                        <c:v>11.699951171875</c:v>
                      </c:pt>
                      <c:pt idx="259">
                        <c:v>11.699951171875</c:v>
                      </c:pt>
                      <c:pt idx="260">
                        <c:v>11.699951171875</c:v>
                      </c:pt>
                      <c:pt idx="261">
                        <c:v>11.699951171875</c:v>
                      </c:pt>
                      <c:pt idx="262">
                        <c:v>11.800048828125</c:v>
                      </c:pt>
                      <c:pt idx="263">
                        <c:v>11.800048828125</c:v>
                      </c:pt>
                      <c:pt idx="264">
                        <c:v>11.800048828125</c:v>
                      </c:pt>
                      <c:pt idx="265">
                        <c:v>11.800048828125</c:v>
                      </c:pt>
                      <c:pt idx="266">
                        <c:v>11.800048828125</c:v>
                      </c:pt>
                      <c:pt idx="267">
                        <c:v>11.800048828125</c:v>
                      </c:pt>
                      <c:pt idx="268">
                        <c:v>11.800048828125</c:v>
                      </c:pt>
                      <c:pt idx="269">
                        <c:v>11.800048828125</c:v>
                      </c:pt>
                      <c:pt idx="270">
                        <c:v>11.89990234375</c:v>
                      </c:pt>
                      <c:pt idx="271">
                        <c:v>11.89990234375</c:v>
                      </c:pt>
                      <c:pt idx="272">
                        <c:v>11.89990234375</c:v>
                      </c:pt>
                      <c:pt idx="273">
                        <c:v>11.89990234375</c:v>
                      </c:pt>
                      <c:pt idx="274">
                        <c:v>11.89990234375</c:v>
                      </c:pt>
                      <c:pt idx="275">
                        <c:v>11.89990234375</c:v>
                      </c:pt>
                      <c:pt idx="276">
                        <c:v>11.89990234375</c:v>
                      </c:pt>
                      <c:pt idx="277">
                        <c:v>11.89990234375</c:v>
                      </c:pt>
                      <c:pt idx="278">
                        <c:v>11.89990234375</c:v>
                      </c:pt>
                      <c:pt idx="279">
                        <c:v>12</c:v>
                      </c:pt>
                      <c:pt idx="280">
                        <c:v>12</c:v>
                      </c:pt>
                      <c:pt idx="281">
                        <c:v>12</c:v>
                      </c:pt>
                      <c:pt idx="282">
                        <c:v>12</c:v>
                      </c:pt>
                      <c:pt idx="283">
                        <c:v>12</c:v>
                      </c:pt>
                      <c:pt idx="284">
                        <c:v>12</c:v>
                      </c:pt>
                      <c:pt idx="285">
                        <c:v>12</c:v>
                      </c:pt>
                      <c:pt idx="286">
                        <c:v>12</c:v>
                      </c:pt>
                      <c:pt idx="287">
                        <c:v>12</c:v>
                      </c:pt>
                      <c:pt idx="288">
                        <c:v>12.099853515625</c:v>
                      </c:pt>
                      <c:pt idx="289">
                        <c:v>12.099853515625</c:v>
                      </c:pt>
                      <c:pt idx="290">
                        <c:v>12.099853515625</c:v>
                      </c:pt>
                      <c:pt idx="291">
                        <c:v>12.099853515625</c:v>
                      </c:pt>
                      <c:pt idx="292">
                        <c:v>12.099853515625</c:v>
                      </c:pt>
                      <c:pt idx="293">
                        <c:v>12.099853515625</c:v>
                      </c:pt>
                      <c:pt idx="294">
                        <c:v>12.099853515625</c:v>
                      </c:pt>
                      <c:pt idx="295">
                        <c:v>12.099853515625</c:v>
                      </c:pt>
                      <c:pt idx="296">
                        <c:v>12.199951171875</c:v>
                      </c:pt>
                      <c:pt idx="297">
                        <c:v>12.099853515625</c:v>
                      </c:pt>
                      <c:pt idx="298">
                        <c:v>12.199951171875</c:v>
                      </c:pt>
                      <c:pt idx="299">
                        <c:v>12.199951171875</c:v>
                      </c:pt>
                      <c:pt idx="300">
                        <c:v>12.199951171875</c:v>
                      </c:pt>
                      <c:pt idx="301">
                        <c:v>12.199951171875</c:v>
                      </c:pt>
                      <c:pt idx="302">
                        <c:v>12.199951171875</c:v>
                      </c:pt>
                      <c:pt idx="303">
                        <c:v>12.199951171875</c:v>
                      </c:pt>
                      <c:pt idx="304">
                        <c:v>12.199951171875</c:v>
                      </c:pt>
                      <c:pt idx="305">
                        <c:v>12.199951171875</c:v>
                      </c:pt>
                      <c:pt idx="306">
                        <c:v>12.199951171875</c:v>
                      </c:pt>
                      <c:pt idx="307">
                        <c:v>12.199951171875</c:v>
                      </c:pt>
                      <c:pt idx="308">
                        <c:v>12.2998046875</c:v>
                      </c:pt>
                      <c:pt idx="309">
                        <c:v>12.2998046875</c:v>
                      </c:pt>
                      <c:pt idx="310">
                        <c:v>12.2998046875</c:v>
                      </c:pt>
                      <c:pt idx="311">
                        <c:v>12.2998046875</c:v>
                      </c:pt>
                      <c:pt idx="312">
                        <c:v>12.2998046875</c:v>
                      </c:pt>
                      <c:pt idx="313">
                        <c:v>12.2998046875</c:v>
                      </c:pt>
                      <c:pt idx="314">
                        <c:v>12.2998046875</c:v>
                      </c:pt>
                      <c:pt idx="315">
                        <c:v>12.39990234375</c:v>
                      </c:pt>
                      <c:pt idx="316">
                        <c:v>12.39990234375</c:v>
                      </c:pt>
                      <c:pt idx="317">
                        <c:v>12.39990234375</c:v>
                      </c:pt>
                      <c:pt idx="318">
                        <c:v>12.39990234375</c:v>
                      </c:pt>
                      <c:pt idx="319">
                        <c:v>12.39990234375</c:v>
                      </c:pt>
                      <c:pt idx="320">
                        <c:v>12.39990234375</c:v>
                      </c:pt>
                      <c:pt idx="321">
                        <c:v>12.39990234375</c:v>
                      </c:pt>
                      <c:pt idx="322">
                        <c:v>12.39990234375</c:v>
                      </c:pt>
                      <c:pt idx="323">
                        <c:v>12.39990234375</c:v>
                      </c:pt>
                      <c:pt idx="324">
                        <c:v>12.39990234375</c:v>
                      </c:pt>
                      <c:pt idx="325">
                        <c:v>12.5</c:v>
                      </c:pt>
                      <c:pt idx="326">
                        <c:v>12.5</c:v>
                      </c:pt>
                      <c:pt idx="327">
                        <c:v>12.5</c:v>
                      </c:pt>
                      <c:pt idx="328">
                        <c:v>12.5</c:v>
                      </c:pt>
                      <c:pt idx="329">
                        <c:v>12.5</c:v>
                      </c:pt>
                      <c:pt idx="330">
                        <c:v>12.5</c:v>
                      </c:pt>
                      <c:pt idx="331">
                        <c:v>12.5</c:v>
                      </c:pt>
                      <c:pt idx="332">
                        <c:v>12.5</c:v>
                      </c:pt>
                      <c:pt idx="333">
                        <c:v>12.5</c:v>
                      </c:pt>
                      <c:pt idx="334">
                        <c:v>12.599853515625</c:v>
                      </c:pt>
                      <c:pt idx="335">
                        <c:v>12.599853515625</c:v>
                      </c:pt>
                      <c:pt idx="336">
                        <c:v>12.599853515625</c:v>
                      </c:pt>
                      <c:pt idx="337">
                        <c:v>12.599853515625</c:v>
                      </c:pt>
                      <c:pt idx="338">
                        <c:v>12.599853515625</c:v>
                      </c:pt>
                      <c:pt idx="339">
                        <c:v>12.599853515625</c:v>
                      </c:pt>
                      <c:pt idx="340">
                        <c:v>12.599853515625</c:v>
                      </c:pt>
                      <c:pt idx="341">
                        <c:v>12.599853515625</c:v>
                      </c:pt>
                      <c:pt idx="342">
                        <c:v>12.599853515625</c:v>
                      </c:pt>
                      <c:pt idx="343">
                        <c:v>12.699951171875</c:v>
                      </c:pt>
                      <c:pt idx="344">
                        <c:v>12.699951171875</c:v>
                      </c:pt>
                      <c:pt idx="345">
                        <c:v>12.699951171875</c:v>
                      </c:pt>
                      <c:pt idx="346">
                        <c:v>12.699951171875</c:v>
                      </c:pt>
                      <c:pt idx="347">
                        <c:v>12.699951171875</c:v>
                      </c:pt>
                      <c:pt idx="348">
                        <c:v>12.699951171875</c:v>
                      </c:pt>
                      <c:pt idx="349">
                        <c:v>12.699951171875</c:v>
                      </c:pt>
                      <c:pt idx="350">
                        <c:v>12.699951171875</c:v>
                      </c:pt>
                      <c:pt idx="351">
                        <c:v>12.699951171875</c:v>
                      </c:pt>
                      <c:pt idx="352">
                        <c:v>12.699951171875</c:v>
                      </c:pt>
                      <c:pt idx="353">
                        <c:v>12.699951171875</c:v>
                      </c:pt>
                      <c:pt idx="354">
                        <c:v>12.7998046875</c:v>
                      </c:pt>
                      <c:pt idx="355">
                        <c:v>12.7998046875</c:v>
                      </c:pt>
                      <c:pt idx="356">
                        <c:v>12.7998046875</c:v>
                      </c:pt>
                      <c:pt idx="357">
                        <c:v>12.7998046875</c:v>
                      </c:pt>
                      <c:pt idx="358">
                        <c:v>12.7998046875</c:v>
                      </c:pt>
                      <c:pt idx="359">
                        <c:v>12.7998046875</c:v>
                      </c:pt>
                      <c:pt idx="360">
                        <c:v>12.7998046875</c:v>
                      </c:pt>
                      <c:pt idx="361">
                        <c:v>12.7998046875</c:v>
                      </c:pt>
                      <c:pt idx="362">
                        <c:v>12.7998046875</c:v>
                      </c:pt>
                      <c:pt idx="363">
                        <c:v>12.7998046875</c:v>
                      </c:pt>
                      <c:pt idx="364">
                        <c:v>12.89990234375</c:v>
                      </c:pt>
                      <c:pt idx="365">
                        <c:v>12.89990234375</c:v>
                      </c:pt>
                      <c:pt idx="366">
                        <c:v>12.89990234375</c:v>
                      </c:pt>
                      <c:pt idx="367">
                        <c:v>12.89990234375</c:v>
                      </c:pt>
                      <c:pt idx="368">
                        <c:v>12.89990234375</c:v>
                      </c:pt>
                      <c:pt idx="369">
                        <c:v>12.89990234375</c:v>
                      </c:pt>
                      <c:pt idx="370">
                        <c:v>12.89990234375</c:v>
                      </c:pt>
                      <c:pt idx="371">
                        <c:v>12.89990234375</c:v>
                      </c:pt>
                      <c:pt idx="372">
                        <c:v>12.89990234375</c:v>
                      </c:pt>
                      <c:pt idx="373">
                        <c:v>12.89990234375</c:v>
                      </c:pt>
                      <c:pt idx="374">
                        <c:v>13</c:v>
                      </c:pt>
                      <c:pt idx="375">
                        <c:v>13</c:v>
                      </c:pt>
                      <c:pt idx="376">
                        <c:v>13</c:v>
                      </c:pt>
                      <c:pt idx="377">
                        <c:v>13</c:v>
                      </c:pt>
                      <c:pt idx="378">
                        <c:v>13</c:v>
                      </c:pt>
                      <c:pt idx="379">
                        <c:v>13</c:v>
                      </c:pt>
                      <c:pt idx="380">
                        <c:v>13</c:v>
                      </c:pt>
                      <c:pt idx="381">
                        <c:v>13</c:v>
                      </c:pt>
                      <c:pt idx="382">
                        <c:v>13</c:v>
                      </c:pt>
                      <c:pt idx="383">
                        <c:v>13</c:v>
                      </c:pt>
                      <c:pt idx="384">
                        <c:v>13.099853515625</c:v>
                      </c:pt>
                      <c:pt idx="385">
                        <c:v>13.099853515625</c:v>
                      </c:pt>
                      <c:pt idx="386">
                        <c:v>13.099853515625</c:v>
                      </c:pt>
                      <c:pt idx="387">
                        <c:v>13.099853515625</c:v>
                      </c:pt>
                      <c:pt idx="388">
                        <c:v>13.099853515625</c:v>
                      </c:pt>
                      <c:pt idx="389">
                        <c:v>13.099853515625</c:v>
                      </c:pt>
                      <c:pt idx="390">
                        <c:v>13.099853515625</c:v>
                      </c:pt>
                      <c:pt idx="391">
                        <c:v>13.099853515625</c:v>
                      </c:pt>
                      <c:pt idx="392">
                        <c:v>13.099853515625</c:v>
                      </c:pt>
                      <c:pt idx="393">
                        <c:v>13.199951171875</c:v>
                      </c:pt>
                      <c:pt idx="394">
                        <c:v>13.099853515625</c:v>
                      </c:pt>
                      <c:pt idx="395">
                        <c:v>13.199951171875</c:v>
                      </c:pt>
                      <c:pt idx="396">
                        <c:v>13.199951171875</c:v>
                      </c:pt>
                      <c:pt idx="397">
                        <c:v>13.199951171875</c:v>
                      </c:pt>
                      <c:pt idx="398">
                        <c:v>13.199951171875</c:v>
                      </c:pt>
                      <c:pt idx="399">
                        <c:v>13.199951171875</c:v>
                      </c:pt>
                      <c:pt idx="400">
                        <c:v>13.199951171875</c:v>
                      </c:pt>
                      <c:pt idx="401">
                        <c:v>13.199951171875</c:v>
                      </c:pt>
                      <c:pt idx="402">
                        <c:v>13.199951171875</c:v>
                      </c:pt>
                      <c:pt idx="403">
                        <c:v>13.199951171875</c:v>
                      </c:pt>
                      <c:pt idx="404">
                        <c:v>13.2998046875</c:v>
                      </c:pt>
                      <c:pt idx="405">
                        <c:v>13.199951171875</c:v>
                      </c:pt>
                      <c:pt idx="406">
                        <c:v>13.2998046875</c:v>
                      </c:pt>
                      <c:pt idx="407">
                        <c:v>13.2998046875</c:v>
                      </c:pt>
                      <c:pt idx="408">
                        <c:v>13.2998046875</c:v>
                      </c:pt>
                      <c:pt idx="409">
                        <c:v>13.2998046875</c:v>
                      </c:pt>
                      <c:pt idx="410">
                        <c:v>13.2998046875</c:v>
                      </c:pt>
                      <c:pt idx="411">
                        <c:v>13.2998046875</c:v>
                      </c:pt>
                      <c:pt idx="412">
                        <c:v>13.2998046875</c:v>
                      </c:pt>
                      <c:pt idx="413">
                        <c:v>13.2998046875</c:v>
                      </c:pt>
                      <c:pt idx="414">
                        <c:v>13.2998046875</c:v>
                      </c:pt>
                      <c:pt idx="415">
                        <c:v>13.39990234375</c:v>
                      </c:pt>
                      <c:pt idx="416">
                        <c:v>13.2998046875</c:v>
                      </c:pt>
                      <c:pt idx="417">
                        <c:v>13.39990234375</c:v>
                      </c:pt>
                      <c:pt idx="418">
                        <c:v>13.39990234375</c:v>
                      </c:pt>
                      <c:pt idx="419">
                        <c:v>13.39990234375</c:v>
                      </c:pt>
                      <c:pt idx="420">
                        <c:v>13.39990234375</c:v>
                      </c:pt>
                      <c:pt idx="421">
                        <c:v>13.39990234375</c:v>
                      </c:pt>
                      <c:pt idx="422">
                        <c:v>13.39990234375</c:v>
                      </c:pt>
                      <c:pt idx="423">
                        <c:v>13.39990234375</c:v>
                      </c:pt>
                      <c:pt idx="424">
                        <c:v>13.39990234375</c:v>
                      </c:pt>
                      <c:pt idx="425">
                        <c:v>13.39990234375</c:v>
                      </c:pt>
                      <c:pt idx="426">
                        <c:v>13.5</c:v>
                      </c:pt>
                      <c:pt idx="427">
                        <c:v>13.39990234375</c:v>
                      </c:pt>
                      <c:pt idx="428">
                        <c:v>13.5</c:v>
                      </c:pt>
                      <c:pt idx="429">
                        <c:v>13.5</c:v>
                      </c:pt>
                      <c:pt idx="430">
                        <c:v>13.5</c:v>
                      </c:pt>
                      <c:pt idx="431">
                        <c:v>13.5</c:v>
                      </c:pt>
                      <c:pt idx="432">
                        <c:v>13.5</c:v>
                      </c:pt>
                      <c:pt idx="433">
                        <c:v>13.5</c:v>
                      </c:pt>
                      <c:pt idx="434">
                        <c:v>13.5</c:v>
                      </c:pt>
                      <c:pt idx="435">
                        <c:v>13.5</c:v>
                      </c:pt>
                      <c:pt idx="436">
                        <c:v>13.5</c:v>
                      </c:pt>
                      <c:pt idx="437">
                        <c:v>13.5</c:v>
                      </c:pt>
                      <c:pt idx="438">
                        <c:v>13.5</c:v>
                      </c:pt>
                      <c:pt idx="439">
                        <c:v>13.5</c:v>
                      </c:pt>
                      <c:pt idx="440">
                        <c:v>13.599853515625</c:v>
                      </c:pt>
                      <c:pt idx="441">
                        <c:v>13.5</c:v>
                      </c:pt>
                      <c:pt idx="442">
                        <c:v>13.599853515625</c:v>
                      </c:pt>
                      <c:pt idx="443">
                        <c:v>13.599853515625</c:v>
                      </c:pt>
                      <c:pt idx="444">
                        <c:v>13.599853515625</c:v>
                      </c:pt>
                      <c:pt idx="445">
                        <c:v>13.599853515625</c:v>
                      </c:pt>
                      <c:pt idx="446">
                        <c:v>13.599853515625</c:v>
                      </c:pt>
                      <c:pt idx="447">
                        <c:v>13.599853515625</c:v>
                      </c:pt>
                      <c:pt idx="448">
                        <c:v>13.599853515625</c:v>
                      </c:pt>
                      <c:pt idx="449">
                        <c:v>13.599853515625</c:v>
                      </c:pt>
                      <c:pt idx="450">
                        <c:v>13.599853515625</c:v>
                      </c:pt>
                      <c:pt idx="451">
                        <c:v>13.599853515625</c:v>
                      </c:pt>
                      <c:pt idx="452">
                        <c:v>13.599853515625</c:v>
                      </c:pt>
                      <c:pt idx="453">
                        <c:v>13.699951171875</c:v>
                      </c:pt>
                      <c:pt idx="454">
                        <c:v>13.699951171875</c:v>
                      </c:pt>
                      <c:pt idx="455">
                        <c:v>13.699951171875</c:v>
                      </c:pt>
                      <c:pt idx="456">
                        <c:v>13.699951171875</c:v>
                      </c:pt>
                      <c:pt idx="457">
                        <c:v>13.699951171875</c:v>
                      </c:pt>
                      <c:pt idx="458">
                        <c:v>13.699951171875</c:v>
                      </c:pt>
                      <c:pt idx="459">
                        <c:v>13.699951171875</c:v>
                      </c:pt>
                      <c:pt idx="460">
                        <c:v>13.699951171875</c:v>
                      </c:pt>
                      <c:pt idx="461">
                        <c:v>13.699951171875</c:v>
                      </c:pt>
                      <c:pt idx="462">
                        <c:v>13.699951171875</c:v>
                      </c:pt>
                      <c:pt idx="463">
                        <c:v>13.699951171875</c:v>
                      </c:pt>
                      <c:pt idx="464">
                        <c:v>13.699951171875</c:v>
                      </c:pt>
                      <c:pt idx="465">
                        <c:v>13.699951171875</c:v>
                      </c:pt>
                      <c:pt idx="466">
                        <c:v>13.699951171875</c:v>
                      </c:pt>
                      <c:pt idx="467">
                        <c:v>13.7998046875</c:v>
                      </c:pt>
                      <c:pt idx="468">
                        <c:v>13.7998046875</c:v>
                      </c:pt>
                      <c:pt idx="469">
                        <c:v>13.7998046875</c:v>
                      </c:pt>
                      <c:pt idx="470">
                        <c:v>13.7998046875</c:v>
                      </c:pt>
                      <c:pt idx="471">
                        <c:v>13.7998046875</c:v>
                      </c:pt>
                      <c:pt idx="472">
                        <c:v>13.7998046875</c:v>
                      </c:pt>
                      <c:pt idx="473">
                        <c:v>13.7998046875</c:v>
                      </c:pt>
                      <c:pt idx="474">
                        <c:v>13.7998046875</c:v>
                      </c:pt>
                      <c:pt idx="475">
                        <c:v>13.7998046875</c:v>
                      </c:pt>
                      <c:pt idx="476">
                        <c:v>13.7998046875</c:v>
                      </c:pt>
                      <c:pt idx="477">
                        <c:v>13.7998046875</c:v>
                      </c:pt>
                      <c:pt idx="478">
                        <c:v>13.7998046875</c:v>
                      </c:pt>
                      <c:pt idx="479">
                        <c:v>13.7998046875</c:v>
                      </c:pt>
                      <c:pt idx="480">
                        <c:v>13.89990234375</c:v>
                      </c:pt>
                      <c:pt idx="481">
                        <c:v>13.7998046875</c:v>
                      </c:pt>
                      <c:pt idx="482">
                        <c:v>13.89990234375</c:v>
                      </c:pt>
                      <c:pt idx="483">
                        <c:v>13.89990234375</c:v>
                      </c:pt>
                      <c:pt idx="484">
                        <c:v>13.89990234375</c:v>
                      </c:pt>
                      <c:pt idx="485">
                        <c:v>13.89990234375</c:v>
                      </c:pt>
                      <c:pt idx="486">
                        <c:v>13.89990234375</c:v>
                      </c:pt>
                      <c:pt idx="487">
                        <c:v>13.89990234375</c:v>
                      </c:pt>
                      <c:pt idx="488">
                        <c:v>13.89990234375</c:v>
                      </c:pt>
                      <c:pt idx="489">
                        <c:v>13.89990234375</c:v>
                      </c:pt>
                      <c:pt idx="490">
                        <c:v>13.89990234375</c:v>
                      </c:pt>
                      <c:pt idx="491">
                        <c:v>13.89990234375</c:v>
                      </c:pt>
                      <c:pt idx="492">
                        <c:v>13.89990234375</c:v>
                      </c:pt>
                      <c:pt idx="493">
                        <c:v>13.89990234375</c:v>
                      </c:pt>
                      <c:pt idx="494">
                        <c:v>13.89990234375</c:v>
                      </c:pt>
                      <c:pt idx="495">
                        <c:v>13.89990234375</c:v>
                      </c:pt>
                      <c:pt idx="496">
                        <c:v>13.999755859375</c:v>
                      </c:pt>
                      <c:pt idx="497">
                        <c:v>13.999755859375</c:v>
                      </c:pt>
                      <c:pt idx="498">
                        <c:v>13.999755859375</c:v>
                      </c:pt>
                      <c:pt idx="499">
                        <c:v>13.999755859375</c:v>
                      </c:pt>
                      <c:pt idx="500">
                        <c:v>13.999755859375</c:v>
                      </c:pt>
                      <c:pt idx="501">
                        <c:v>13.999755859375</c:v>
                      </c:pt>
                      <c:pt idx="502">
                        <c:v>13.999755859375</c:v>
                      </c:pt>
                      <c:pt idx="503">
                        <c:v>13.999755859375</c:v>
                      </c:pt>
                      <c:pt idx="504">
                        <c:v>13.999755859375</c:v>
                      </c:pt>
                      <c:pt idx="505">
                        <c:v>13.999755859375</c:v>
                      </c:pt>
                      <c:pt idx="506">
                        <c:v>13.999755859375</c:v>
                      </c:pt>
                      <c:pt idx="507">
                        <c:v>13.999755859375</c:v>
                      </c:pt>
                      <c:pt idx="508">
                        <c:v>13.999755859375</c:v>
                      </c:pt>
                      <c:pt idx="509">
                        <c:v>13.999755859375</c:v>
                      </c:pt>
                      <c:pt idx="510">
                        <c:v>13.999755859375</c:v>
                      </c:pt>
                      <c:pt idx="511">
                        <c:v>13.999755859375</c:v>
                      </c:pt>
                      <c:pt idx="512">
                        <c:v>13.999755859375</c:v>
                      </c:pt>
                      <c:pt idx="513">
                        <c:v>14.099853515625</c:v>
                      </c:pt>
                      <c:pt idx="514">
                        <c:v>14.099853515625</c:v>
                      </c:pt>
                      <c:pt idx="515">
                        <c:v>14.099853515625</c:v>
                      </c:pt>
                      <c:pt idx="516">
                        <c:v>14.099853515625</c:v>
                      </c:pt>
                      <c:pt idx="517">
                        <c:v>14.099853515625</c:v>
                      </c:pt>
                      <c:pt idx="518">
                        <c:v>14.099853515625</c:v>
                      </c:pt>
                      <c:pt idx="519">
                        <c:v>14.099853515625</c:v>
                      </c:pt>
                      <c:pt idx="520">
                        <c:v>14.099853515625</c:v>
                      </c:pt>
                      <c:pt idx="521">
                        <c:v>14.099853515625</c:v>
                      </c:pt>
                      <c:pt idx="522">
                        <c:v>14.099853515625</c:v>
                      </c:pt>
                      <c:pt idx="523">
                        <c:v>14.099853515625</c:v>
                      </c:pt>
                      <c:pt idx="524">
                        <c:v>14.099853515625</c:v>
                      </c:pt>
                      <c:pt idx="525">
                        <c:v>14.099853515625</c:v>
                      </c:pt>
                      <c:pt idx="526">
                        <c:v>14.099853515625</c:v>
                      </c:pt>
                      <c:pt idx="527">
                        <c:v>14.199951171875</c:v>
                      </c:pt>
                      <c:pt idx="528">
                        <c:v>14.199951171875</c:v>
                      </c:pt>
                      <c:pt idx="529">
                        <c:v>14.199951171875</c:v>
                      </c:pt>
                      <c:pt idx="530">
                        <c:v>14.199951171875</c:v>
                      </c:pt>
                      <c:pt idx="531">
                        <c:v>14.199951171875</c:v>
                      </c:pt>
                      <c:pt idx="532">
                        <c:v>14.199951171875</c:v>
                      </c:pt>
                      <c:pt idx="533">
                        <c:v>14.199951171875</c:v>
                      </c:pt>
                      <c:pt idx="534">
                        <c:v>14.199951171875</c:v>
                      </c:pt>
                      <c:pt idx="535">
                        <c:v>14.199951171875</c:v>
                      </c:pt>
                      <c:pt idx="536">
                        <c:v>14.199951171875</c:v>
                      </c:pt>
                      <c:pt idx="537">
                        <c:v>14.199951171875</c:v>
                      </c:pt>
                      <c:pt idx="538">
                        <c:v>14.199951171875</c:v>
                      </c:pt>
                      <c:pt idx="539">
                        <c:v>14.199951171875</c:v>
                      </c:pt>
                      <c:pt idx="540">
                        <c:v>14.199951171875</c:v>
                      </c:pt>
                      <c:pt idx="541">
                        <c:v>14.199951171875</c:v>
                      </c:pt>
                      <c:pt idx="542">
                        <c:v>14.199951171875</c:v>
                      </c:pt>
                      <c:pt idx="543">
                        <c:v>14.199951171875</c:v>
                      </c:pt>
                      <c:pt idx="544">
                        <c:v>14.199951171875</c:v>
                      </c:pt>
                      <c:pt idx="545">
                        <c:v>14.2998046875</c:v>
                      </c:pt>
                      <c:pt idx="546">
                        <c:v>14.2998046875</c:v>
                      </c:pt>
                      <c:pt idx="547">
                        <c:v>14.199951171875</c:v>
                      </c:pt>
                      <c:pt idx="548">
                        <c:v>14.2998046875</c:v>
                      </c:pt>
                      <c:pt idx="549">
                        <c:v>14.2998046875</c:v>
                      </c:pt>
                      <c:pt idx="550">
                        <c:v>14.2998046875</c:v>
                      </c:pt>
                      <c:pt idx="551">
                        <c:v>14.2998046875</c:v>
                      </c:pt>
                      <c:pt idx="552">
                        <c:v>14.2998046875</c:v>
                      </c:pt>
                      <c:pt idx="553">
                        <c:v>14.2998046875</c:v>
                      </c:pt>
                      <c:pt idx="554">
                        <c:v>14.2998046875</c:v>
                      </c:pt>
                      <c:pt idx="555">
                        <c:v>14.2998046875</c:v>
                      </c:pt>
                      <c:pt idx="556">
                        <c:v>14.2998046875</c:v>
                      </c:pt>
                      <c:pt idx="557">
                        <c:v>14.2998046875</c:v>
                      </c:pt>
                      <c:pt idx="558">
                        <c:v>14.2998046875</c:v>
                      </c:pt>
                      <c:pt idx="559">
                        <c:v>14.2998046875</c:v>
                      </c:pt>
                      <c:pt idx="560">
                        <c:v>14.2998046875</c:v>
                      </c:pt>
                      <c:pt idx="561">
                        <c:v>14.2998046875</c:v>
                      </c:pt>
                      <c:pt idx="562">
                        <c:v>14.2998046875</c:v>
                      </c:pt>
                      <c:pt idx="563">
                        <c:v>14.2998046875</c:v>
                      </c:pt>
                      <c:pt idx="564">
                        <c:v>14.2998046875</c:v>
                      </c:pt>
                      <c:pt idx="565">
                        <c:v>14.2998046875</c:v>
                      </c:pt>
                      <c:pt idx="566">
                        <c:v>14.2998046875</c:v>
                      </c:pt>
                      <c:pt idx="567">
                        <c:v>14.39990234375</c:v>
                      </c:pt>
                      <c:pt idx="568">
                        <c:v>14.39990234375</c:v>
                      </c:pt>
                      <c:pt idx="569">
                        <c:v>14.39990234375</c:v>
                      </c:pt>
                      <c:pt idx="570">
                        <c:v>14.39990234375</c:v>
                      </c:pt>
                      <c:pt idx="571">
                        <c:v>14.39990234375</c:v>
                      </c:pt>
                      <c:pt idx="572">
                        <c:v>14.39990234375</c:v>
                      </c:pt>
                      <c:pt idx="573">
                        <c:v>14.39990234375</c:v>
                      </c:pt>
                      <c:pt idx="574">
                        <c:v>14.39990234375</c:v>
                      </c:pt>
                      <c:pt idx="575">
                        <c:v>14.39990234375</c:v>
                      </c:pt>
                      <c:pt idx="576">
                        <c:v>14.39990234375</c:v>
                      </c:pt>
                      <c:pt idx="577">
                        <c:v>14.39990234375</c:v>
                      </c:pt>
                      <c:pt idx="578">
                        <c:v>14.39990234375</c:v>
                      </c:pt>
                      <c:pt idx="579">
                        <c:v>14.39990234375</c:v>
                      </c:pt>
                      <c:pt idx="580">
                        <c:v>14.39990234375</c:v>
                      </c:pt>
                      <c:pt idx="581">
                        <c:v>14.39990234375</c:v>
                      </c:pt>
                      <c:pt idx="582">
                        <c:v>14.39990234375</c:v>
                      </c:pt>
                      <c:pt idx="583">
                        <c:v>14.499755859375</c:v>
                      </c:pt>
                      <c:pt idx="584">
                        <c:v>14.39990234375</c:v>
                      </c:pt>
                      <c:pt idx="585">
                        <c:v>14.499755859375</c:v>
                      </c:pt>
                      <c:pt idx="586">
                        <c:v>14.499755859375</c:v>
                      </c:pt>
                      <c:pt idx="587">
                        <c:v>14.499755859375</c:v>
                      </c:pt>
                      <c:pt idx="588">
                        <c:v>14.499755859375</c:v>
                      </c:pt>
                      <c:pt idx="589">
                        <c:v>14.39990234375</c:v>
                      </c:pt>
                      <c:pt idx="590">
                        <c:v>14.499755859375</c:v>
                      </c:pt>
                      <c:pt idx="591">
                        <c:v>14.499755859375</c:v>
                      </c:pt>
                      <c:pt idx="592">
                        <c:v>14.499755859375</c:v>
                      </c:pt>
                      <c:pt idx="593">
                        <c:v>14.499755859375</c:v>
                      </c:pt>
                      <c:pt idx="594">
                        <c:v>14.499755859375</c:v>
                      </c:pt>
                      <c:pt idx="595">
                        <c:v>14.499755859375</c:v>
                      </c:pt>
                      <c:pt idx="596">
                        <c:v>14.499755859375</c:v>
                      </c:pt>
                      <c:pt idx="597">
                        <c:v>14.499755859375</c:v>
                      </c:pt>
                      <c:pt idx="598">
                        <c:v>14.499755859375</c:v>
                      </c:pt>
                      <c:pt idx="599">
                        <c:v>14.499755859375</c:v>
                      </c:pt>
                      <c:pt idx="600">
                        <c:v>14.499755859375</c:v>
                      </c:pt>
                      <c:pt idx="601">
                        <c:v>14.499755859375</c:v>
                      </c:pt>
                      <c:pt idx="602">
                        <c:v>14.499755859375</c:v>
                      </c:pt>
                      <c:pt idx="603">
                        <c:v>14.499755859375</c:v>
                      </c:pt>
                      <c:pt idx="604">
                        <c:v>14.499755859375</c:v>
                      </c:pt>
                      <c:pt idx="605">
                        <c:v>14.499755859375</c:v>
                      </c:pt>
                      <c:pt idx="606">
                        <c:v>14.499755859375</c:v>
                      </c:pt>
                      <c:pt idx="607">
                        <c:v>14.499755859375</c:v>
                      </c:pt>
                      <c:pt idx="608">
                        <c:v>14.499755859375</c:v>
                      </c:pt>
                      <c:pt idx="609">
                        <c:v>14.499755859375</c:v>
                      </c:pt>
                      <c:pt idx="610">
                        <c:v>14.499755859375</c:v>
                      </c:pt>
                      <c:pt idx="611">
                        <c:v>14.499755859375</c:v>
                      </c:pt>
                      <c:pt idx="612">
                        <c:v>14.499755859375</c:v>
                      </c:pt>
                      <c:pt idx="613">
                        <c:v>14.599853515625</c:v>
                      </c:pt>
                      <c:pt idx="614">
                        <c:v>14.499755859375</c:v>
                      </c:pt>
                      <c:pt idx="615">
                        <c:v>14.599853515625</c:v>
                      </c:pt>
                      <c:pt idx="616">
                        <c:v>14.499755859375</c:v>
                      </c:pt>
                      <c:pt idx="617">
                        <c:v>14.599853515625</c:v>
                      </c:pt>
                      <c:pt idx="618">
                        <c:v>14.599853515625</c:v>
                      </c:pt>
                      <c:pt idx="619">
                        <c:v>14.599853515625</c:v>
                      </c:pt>
                      <c:pt idx="620">
                        <c:v>14.599853515625</c:v>
                      </c:pt>
                      <c:pt idx="621">
                        <c:v>14.599853515625</c:v>
                      </c:pt>
                      <c:pt idx="622">
                        <c:v>14.599853515625</c:v>
                      </c:pt>
                      <c:pt idx="623">
                        <c:v>14.599853515625</c:v>
                      </c:pt>
                      <c:pt idx="624">
                        <c:v>14.599853515625</c:v>
                      </c:pt>
                      <c:pt idx="625">
                        <c:v>14.599853515625</c:v>
                      </c:pt>
                      <c:pt idx="626">
                        <c:v>14.599853515625</c:v>
                      </c:pt>
                      <c:pt idx="627">
                        <c:v>14.599853515625</c:v>
                      </c:pt>
                      <c:pt idx="628">
                        <c:v>14.599853515625</c:v>
                      </c:pt>
                      <c:pt idx="629">
                        <c:v>14.599853515625</c:v>
                      </c:pt>
                      <c:pt idx="630">
                        <c:v>14.599853515625</c:v>
                      </c:pt>
                      <c:pt idx="631">
                        <c:v>14.599853515625</c:v>
                      </c:pt>
                      <c:pt idx="632">
                        <c:v>14.599853515625</c:v>
                      </c:pt>
                      <c:pt idx="633">
                        <c:v>14.599853515625</c:v>
                      </c:pt>
                      <c:pt idx="634">
                        <c:v>14.599853515625</c:v>
                      </c:pt>
                      <c:pt idx="635">
                        <c:v>14.699951171875</c:v>
                      </c:pt>
                      <c:pt idx="636">
                        <c:v>14.699951171875</c:v>
                      </c:pt>
                      <c:pt idx="637">
                        <c:v>14.699951171875</c:v>
                      </c:pt>
                      <c:pt idx="638">
                        <c:v>14.699951171875</c:v>
                      </c:pt>
                      <c:pt idx="639">
                        <c:v>14.599853515625</c:v>
                      </c:pt>
                      <c:pt idx="640">
                        <c:v>14.699951171875</c:v>
                      </c:pt>
                      <c:pt idx="641">
                        <c:v>14.699951171875</c:v>
                      </c:pt>
                      <c:pt idx="642">
                        <c:v>14.699951171875</c:v>
                      </c:pt>
                      <c:pt idx="643">
                        <c:v>14.699951171875</c:v>
                      </c:pt>
                      <c:pt idx="644">
                        <c:v>14.699951171875</c:v>
                      </c:pt>
                      <c:pt idx="645">
                        <c:v>14.699951171875</c:v>
                      </c:pt>
                      <c:pt idx="646">
                        <c:v>14.699951171875</c:v>
                      </c:pt>
                      <c:pt idx="647">
                        <c:v>14.699951171875</c:v>
                      </c:pt>
                      <c:pt idx="648">
                        <c:v>14.699951171875</c:v>
                      </c:pt>
                      <c:pt idx="649">
                        <c:v>14.699951171875</c:v>
                      </c:pt>
                      <c:pt idx="650">
                        <c:v>14.699951171875</c:v>
                      </c:pt>
                      <c:pt idx="651">
                        <c:v>14.699951171875</c:v>
                      </c:pt>
                      <c:pt idx="652">
                        <c:v>14.699951171875</c:v>
                      </c:pt>
                      <c:pt idx="653">
                        <c:v>14.699951171875</c:v>
                      </c:pt>
                      <c:pt idx="654">
                        <c:v>14.699951171875</c:v>
                      </c:pt>
                      <c:pt idx="655">
                        <c:v>14.699951171875</c:v>
                      </c:pt>
                      <c:pt idx="656">
                        <c:v>14.699951171875</c:v>
                      </c:pt>
                      <c:pt idx="657">
                        <c:v>14.699951171875</c:v>
                      </c:pt>
                      <c:pt idx="658">
                        <c:v>14.699951171875</c:v>
                      </c:pt>
                      <c:pt idx="659">
                        <c:v>14.699951171875</c:v>
                      </c:pt>
                      <c:pt idx="660">
                        <c:v>14.699951171875</c:v>
                      </c:pt>
                      <c:pt idx="661">
                        <c:v>14.699951171875</c:v>
                      </c:pt>
                      <c:pt idx="662">
                        <c:v>14.699951171875</c:v>
                      </c:pt>
                      <c:pt idx="663">
                        <c:v>14.699951171875</c:v>
                      </c:pt>
                      <c:pt idx="664">
                        <c:v>14.699951171875</c:v>
                      </c:pt>
                      <c:pt idx="665">
                        <c:v>14.7998046875</c:v>
                      </c:pt>
                      <c:pt idx="666">
                        <c:v>14.699951171875</c:v>
                      </c:pt>
                      <c:pt idx="667">
                        <c:v>14.699951171875</c:v>
                      </c:pt>
                      <c:pt idx="668">
                        <c:v>14.699951171875</c:v>
                      </c:pt>
                      <c:pt idx="669">
                        <c:v>14.7998046875</c:v>
                      </c:pt>
                      <c:pt idx="670">
                        <c:v>14.699951171875</c:v>
                      </c:pt>
                      <c:pt idx="671">
                        <c:v>14.7998046875</c:v>
                      </c:pt>
                      <c:pt idx="672">
                        <c:v>14.7998046875</c:v>
                      </c:pt>
                      <c:pt idx="673">
                        <c:v>14.7998046875</c:v>
                      </c:pt>
                      <c:pt idx="674">
                        <c:v>14.7998046875</c:v>
                      </c:pt>
                      <c:pt idx="675">
                        <c:v>14.7998046875</c:v>
                      </c:pt>
                      <c:pt idx="676">
                        <c:v>14.7998046875</c:v>
                      </c:pt>
                      <c:pt idx="677">
                        <c:v>14.7998046875</c:v>
                      </c:pt>
                      <c:pt idx="678">
                        <c:v>14.7998046875</c:v>
                      </c:pt>
                      <c:pt idx="679">
                        <c:v>14.7998046875</c:v>
                      </c:pt>
                      <c:pt idx="680">
                        <c:v>14.7998046875</c:v>
                      </c:pt>
                      <c:pt idx="681">
                        <c:v>14.7998046875</c:v>
                      </c:pt>
                      <c:pt idx="682">
                        <c:v>14.7998046875</c:v>
                      </c:pt>
                      <c:pt idx="683">
                        <c:v>14.7998046875</c:v>
                      </c:pt>
                      <c:pt idx="684">
                        <c:v>14.7998046875</c:v>
                      </c:pt>
                      <c:pt idx="685">
                        <c:v>14.7998046875</c:v>
                      </c:pt>
                      <c:pt idx="686">
                        <c:v>14.7998046875</c:v>
                      </c:pt>
                      <c:pt idx="687">
                        <c:v>14.7998046875</c:v>
                      </c:pt>
                      <c:pt idx="688">
                        <c:v>14.7998046875</c:v>
                      </c:pt>
                      <c:pt idx="689">
                        <c:v>14.7998046875</c:v>
                      </c:pt>
                      <c:pt idx="690">
                        <c:v>14.7998046875</c:v>
                      </c:pt>
                      <c:pt idx="691">
                        <c:v>14.7998046875</c:v>
                      </c:pt>
                      <c:pt idx="692">
                        <c:v>14.7998046875</c:v>
                      </c:pt>
                      <c:pt idx="693">
                        <c:v>14.7998046875</c:v>
                      </c:pt>
                      <c:pt idx="694">
                        <c:v>14.7998046875</c:v>
                      </c:pt>
                      <c:pt idx="695">
                        <c:v>14.7998046875</c:v>
                      </c:pt>
                      <c:pt idx="696">
                        <c:v>14.7998046875</c:v>
                      </c:pt>
                      <c:pt idx="697">
                        <c:v>14.7998046875</c:v>
                      </c:pt>
                      <c:pt idx="698">
                        <c:v>14.7998046875</c:v>
                      </c:pt>
                      <c:pt idx="699">
                        <c:v>14.7998046875</c:v>
                      </c:pt>
                      <c:pt idx="700">
                        <c:v>14.7998046875</c:v>
                      </c:pt>
                      <c:pt idx="701">
                        <c:v>14.7998046875</c:v>
                      </c:pt>
                      <c:pt idx="702">
                        <c:v>14.89990234375</c:v>
                      </c:pt>
                      <c:pt idx="703">
                        <c:v>14.89990234375</c:v>
                      </c:pt>
                      <c:pt idx="704">
                        <c:v>14.89990234375</c:v>
                      </c:pt>
                      <c:pt idx="705">
                        <c:v>14.7998046875</c:v>
                      </c:pt>
                      <c:pt idx="706">
                        <c:v>14.89990234375</c:v>
                      </c:pt>
                      <c:pt idx="707">
                        <c:v>14.89990234375</c:v>
                      </c:pt>
                      <c:pt idx="708">
                        <c:v>14.89990234375</c:v>
                      </c:pt>
                      <c:pt idx="709">
                        <c:v>14.89990234375</c:v>
                      </c:pt>
                      <c:pt idx="710">
                        <c:v>14.89990234375</c:v>
                      </c:pt>
                      <c:pt idx="711">
                        <c:v>14.89990234375</c:v>
                      </c:pt>
                      <c:pt idx="712">
                        <c:v>14.89990234375</c:v>
                      </c:pt>
                      <c:pt idx="713">
                        <c:v>14.89990234375</c:v>
                      </c:pt>
                      <c:pt idx="714">
                        <c:v>14.89990234375</c:v>
                      </c:pt>
                      <c:pt idx="715">
                        <c:v>14.89990234375</c:v>
                      </c:pt>
                      <c:pt idx="716">
                        <c:v>14.89990234375</c:v>
                      </c:pt>
                      <c:pt idx="717">
                        <c:v>14.89990234375</c:v>
                      </c:pt>
                      <c:pt idx="718">
                        <c:v>14.89990234375</c:v>
                      </c:pt>
                      <c:pt idx="719">
                        <c:v>14.89990234375</c:v>
                      </c:pt>
                      <c:pt idx="720">
                        <c:v>14.89990234375</c:v>
                      </c:pt>
                      <c:pt idx="721">
                        <c:v>14.89990234375</c:v>
                      </c:pt>
                      <c:pt idx="722">
                        <c:v>14.89990234375</c:v>
                      </c:pt>
                      <c:pt idx="723">
                        <c:v>14.89990234375</c:v>
                      </c:pt>
                      <c:pt idx="724">
                        <c:v>14.89990234375</c:v>
                      </c:pt>
                      <c:pt idx="725">
                        <c:v>14.89990234375</c:v>
                      </c:pt>
                      <c:pt idx="726">
                        <c:v>14.89990234375</c:v>
                      </c:pt>
                      <c:pt idx="727">
                        <c:v>14.89990234375</c:v>
                      </c:pt>
                      <c:pt idx="728">
                        <c:v>14.89990234375</c:v>
                      </c:pt>
                      <c:pt idx="729">
                        <c:v>14.89990234375</c:v>
                      </c:pt>
                      <c:pt idx="730">
                        <c:v>14.89990234375</c:v>
                      </c:pt>
                      <c:pt idx="731">
                        <c:v>14.89990234375</c:v>
                      </c:pt>
                      <c:pt idx="732">
                        <c:v>14.89990234375</c:v>
                      </c:pt>
                      <c:pt idx="733">
                        <c:v>14.89990234375</c:v>
                      </c:pt>
                      <c:pt idx="734">
                        <c:v>14.89990234375</c:v>
                      </c:pt>
                      <c:pt idx="735">
                        <c:v>14.89990234375</c:v>
                      </c:pt>
                      <c:pt idx="736">
                        <c:v>14.89990234375</c:v>
                      </c:pt>
                      <c:pt idx="737">
                        <c:v>14.89990234375</c:v>
                      </c:pt>
                      <c:pt idx="738">
                        <c:v>14.89990234375</c:v>
                      </c:pt>
                      <c:pt idx="739">
                        <c:v>14.89990234375</c:v>
                      </c:pt>
                      <c:pt idx="740">
                        <c:v>14.999755859375</c:v>
                      </c:pt>
                      <c:pt idx="741">
                        <c:v>14.89990234375</c:v>
                      </c:pt>
                      <c:pt idx="742">
                        <c:v>14.89990234375</c:v>
                      </c:pt>
                      <c:pt idx="743">
                        <c:v>14.89990234375</c:v>
                      </c:pt>
                      <c:pt idx="744">
                        <c:v>14.999755859375</c:v>
                      </c:pt>
                      <c:pt idx="745">
                        <c:v>14.89990234375</c:v>
                      </c:pt>
                      <c:pt idx="746">
                        <c:v>14.999755859375</c:v>
                      </c:pt>
                      <c:pt idx="747">
                        <c:v>14.999755859375</c:v>
                      </c:pt>
                      <c:pt idx="748">
                        <c:v>14.999755859375</c:v>
                      </c:pt>
                      <c:pt idx="749">
                        <c:v>14.89990234375</c:v>
                      </c:pt>
                      <c:pt idx="750">
                        <c:v>14.999755859375</c:v>
                      </c:pt>
                      <c:pt idx="751">
                        <c:v>14.999755859375</c:v>
                      </c:pt>
                      <c:pt idx="752">
                        <c:v>14.999755859375</c:v>
                      </c:pt>
                      <c:pt idx="753">
                        <c:v>14.999755859375</c:v>
                      </c:pt>
                      <c:pt idx="754">
                        <c:v>14.999755859375</c:v>
                      </c:pt>
                      <c:pt idx="755">
                        <c:v>14.999755859375</c:v>
                      </c:pt>
                      <c:pt idx="756">
                        <c:v>14.999755859375</c:v>
                      </c:pt>
                      <c:pt idx="757">
                        <c:v>14.999755859375</c:v>
                      </c:pt>
                      <c:pt idx="758">
                        <c:v>14.999755859375</c:v>
                      </c:pt>
                      <c:pt idx="759">
                        <c:v>14.999755859375</c:v>
                      </c:pt>
                      <c:pt idx="760">
                        <c:v>14.999755859375</c:v>
                      </c:pt>
                      <c:pt idx="761">
                        <c:v>14.999755859375</c:v>
                      </c:pt>
                      <c:pt idx="762">
                        <c:v>14.999755859375</c:v>
                      </c:pt>
                      <c:pt idx="763">
                        <c:v>14.999755859375</c:v>
                      </c:pt>
                      <c:pt idx="764">
                        <c:v>14.999755859375</c:v>
                      </c:pt>
                      <c:pt idx="765">
                        <c:v>14.999755859375</c:v>
                      </c:pt>
                      <c:pt idx="766">
                        <c:v>14.999755859375</c:v>
                      </c:pt>
                      <c:pt idx="767">
                        <c:v>14.999755859375</c:v>
                      </c:pt>
                      <c:pt idx="768">
                        <c:v>14.999755859375</c:v>
                      </c:pt>
                      <c:pt idx="769">
                        <c:v>14.999755859375</c:v>
                      </c:pt>
                      <c:pt idx="770">
                        <c:v>14.999755859375</c:v>
                      </c:pt>
                      <c:pt idx="771">
                        <c:v>14.999755859375</c:v>
                      </c:pt>
                      <c:pt idx="772">
                        <c:v>14.999755859375</c:v>
                      </c:pt>
                      <c:pt idx="773">
                        <c:v>14.999755859375</c:v>
                      </c:pt>
                      <c:pt idx="774">
                        <c:v>14.999755859375</c:v>
                      </c:pt>
                      <c:pt idx="775">
                        <c:v>14.999755859375</c:v>
                      </c:pt>
                      <c:pt idx="776">
                        <c:v>14.999755859375</c:v>
                      </c:pt>
                      <c:pt idx="777">
                        <c:v>14.999755859375</c:v>
                      </c:pt>
                      <c:pt idx="778">
                        <c:v>14.999755859375</c:v>
                      </c:pt>
                      <c:pt idx="779">
                        <c:v>14.999755859375</c:v>
                      </c:pt>
                      <c:pt idx="780">
                        <c:v>14.999755859375</c:v>
                      </c:pt>
                      <c:pt idx="781">
                        <c:v>14.999755859375</c:v>
                      </c:pt>
                      <c:pt idx="782">
                        <c:v>14.999755859375</c:v>
                      </c:pt>
                      <c:pt idx="783">
                        <c:v>14.999755859375</c:v>
                      </c:pt>
                      <c:pt idx="784">
                        <c:v>14.999755859375</c:v>
                      </c:pt>
                      <c:pt idx="785">
                        <c:v>14.999755859375</c:v>
                      </c:pt>
                      <c:pt idx="786">
                        <c:v>14.999755859375</c:v>
                      </c:pt>
                      <c:pt idx="787">
                        <c:v>14.999755859375</c:v>
                      </c:pt>
                      <c:pt idx="788">
                        <c:v>14.999755859375</c:v>
                      </c:pt>
                      <c:pt idx="789">
                        <c:v>14.999755859375</c:v>
                      </c:pt>
                      <c:pt idx="790">
                        <c:v>14.999755859375</c:v>
                      </c:pt>
                      <c:pt idx="791">
                        <c:v>14.999755859375</c:v>
                      </c:pt>
                      <c:pt idx="792">
                        <c:v>14.999755859375</c:v>
                      </c:pt>
                      <c:pt idx="793">
                        <c:v>14.999755859375</c:v>
                      </c:pt>
                      <c:pt idx="794">
                        <c:v>15.099853515625</c:v>
                      </c:pt>
                      <c:pt idx="795">
                        <c:v>15.099853515625</c:v>
                      </c:pt>
                      <c:pt idx="796">
                        <c:v>14.999755859375</c:v>
                      </c:pt>
                      <c:pt idx="797">
                        <c:v>15.099853515625</c:v>
                      </c:pt>
                      <c:pt idx="798">
                        <c:v>15.099853515625</c:v>
                      </c:pt>
                      <c:pt idx="799">
                        <c:v>15.099853515625</c:v>
                      </c:pt>
                      <c:pt idx="800">
                        <c:v>15.099853515625</c:v>
                      </c:pt>
                      <c:pt idx="801">
                        <c:v>15.099853515625</c:v>
                      </c:pt>
                      <c:pt idx="802">
                        <c:v>15.099853515625</c:v>
                      </c:pt>
                      <c:pt idx="803">
                        <c:v>15.099853515625</c:v>
                      </c:pt>
                      <c:pt idx="804">
                        <c:v>15.099853515625</c:v>
                      </c:pt>
                      <c:pt idx="805">
                        <c:v>15.099853515625</c:v>
                      </c:pt>
                      <c:pt idx="806">
                        <c:v>15.099853515625</c:v>
                      </c:pt>
                      <c:pt idx="807">
                        <c:v>15.099853515625</c:v>
                      </c:pt>
                      <c:pt idx="808">
                        <c:v>15.099853515625</c:v>
                      </c:pt>
                      <c:pt idx="809">
                        <c:v>15.099853515625</c:v>
                      </c:pt>
                      <c:pt idx="810">
                        <c:v>15.099853515625</c:v>
                      </c:pt>
                      <c:pt idx="811">
                        <c:v>15.099853515625</c:v>
                      </c:pt>
                      <c:pt idx="812">
                        <c:v>15.099853515625</c:v>
                      </c:pt>
                      <c:pt idx="813">
                        <c:v>15.099853515625</c:v>
                      </c:pt>
                      <c:pt idx="814">
                        <c:v>15.099853515625</c:v>
                      </c:pt>
                      <c:pt idx="815">
                        <c:v>15.099853515625</c:v>
                      </c:pt>
                      <c:pt idx="816">
                        <c:v>15.099853515625</c:v>
                      </c:pt>
                      <c:pt idx="817">
                        <c:v>15.099853515625</c:v>
                      </c:pt>
                      <c:pt idx="818">
                        <c:v>15.099853515625</c:v>
                      </c:pt>
                      <c:pt idx="819">
                        <c:v>15.099853515625</c:v>
                      </c:pt>
                      <c:pt idx="820">
                        <c:v>15.099853515625</c:v>
                      </c:pt>
                      <c:pt idx="821">
                        <c:v>15.099853515625</c:v>
                      </c:pt>
                      <c:pt idx="822">
                        <c:v>15.099853515625</c:v>
                      </c:pt>
                      <c:pt idx="823">
                        <c:v>15.099853515625</c:v>
                      </c:pt>
                      <c:pt idx="824">
                        <c:v>15.099853515625</c:v>
                      </c:pt>
                      <c:pt idx="825">
                        <c:v>15.099853515625</c:v>
                      </c:pt>
                      <c:pt idx="826">
                        <c:v>15.099853515625</c:v>
                      </c:pt>
                      <c:pt idx="827">
                        <c:v>15.099853515625</c:v>
                      </c:pt>
                      <c:pt idx="828">
                        <c:v>15.099853515625</c:v>
                      </c:pt>
                      <c:pt idx="829">
                        <c:v>15.099853515625</c:v>
                      </c:pt>
                      <c:pt idx="830">
                        <c:v>15.099853515625</c:v>
                      </c:pt>
                      <c:pt idx="831">
                        <c:v>15.099853515625</c:v>
                      </c:pt>
                      <c:pt idx="832">
                        <c:v>15.099853515625</c:v>
                      </c:pt>
                      <c:pt idx="833">
                        <c:v>15.099853515625</c:v>
                      </c:pt>
                      <c:pt idx="834">
                        <c:v>15.099853515625</c:v>
                      </c:pt>
                      <c:pt idx="835">
                        <c:v>15.099853515625</c:v>
                      </c:pt>
                      <c:pt idx="836">
                        <c:v>15.099853515625</c:v>
                      </c:pt>
                      <c:pt idx="837">
                        <c:v>15.099853515625</c:v>
                      </c:pt>
                      <c:pt idx="838">
                        <c:v>15.099853515625</c:v>
                      </c:pt>
                      <c:pt idx="839">
                        <c:v>15.099853515625</c:v>
                      </c:pt>
                      <c:pt idx="840">
                        <c:v>15.099853515625</c:v>
                      </c:pt>
                      <c:pt idx="841">
                        <c:v>15.099853515625</c:v>
                      </c:pt>
                      <c:pt idx="842">
                        <c:v>15.099853515625</c:v>
                      </c:pt>
                      <c:pt idx="843">
                        <c:v>15.099853515625</c:v>
                      </c:pt>
                      <c:pt idx="844">
                        <c:v>15.099853515625</c:v>
                      </c:pt>
                      <c:pt idx="845">
                        <c:v>15.099853515625</c:v>
                      </c:pt>
                      <c:pt idx="846">
                        <c:v>15.099853515625</c:v>
                      </c:pt>
                      <c:pt idx="847">
                        <c:v>15.099853515625</c:v>
                      </c:pt>
                      <c:pt idx="848">
                        <c:v>15.099853515625</c:v>
                      </c:pt>
                      <c:pt idx="849">
                        <c:v>15.099853515625</c:v>
                      </c:pt>
                      <c:pt idx="850">
                        <c:v>15.099853515625</c:v>
                      </c:pt>
                      <c:pt idx="851">
                        <c:v>15.099853515625</c:v>
                      </c:pt>
                      <c:pt idx="852">
                        <c:v>15.099853515625</c:v>
                      </c:pt>
                      <c:pt idx="853">
                        <c:v>15.099853515625</c:v>
                      </c:pt>
                      <c:pt idx="854">
                        <c:v>15.099853515625</c:v>
                      </c:pt>
                      <c:pt idx="855">
                        <c:v>15.099853515625</c:v>
                      </c:pt>
                      <c:pt idx="856">
                        <c:v>15.099853515625</c:v>
                      </c:pt>
                      <c:pt idx="857">
                        <c:v>15.199951171875</c:v>
                      </c:pt>
                      <c:pt idx="858">
                        <c:v>15.099853515625</c:v>
                      </c:pt>
                      <c:pt idx="859">
                        <c:v>15.099853515625</c:v>
                      </c:pt>
                      <c:pt idx="860">
                        <c:v>15.099853515625</c:v>
                      </c:pt>
                      <c:pt idx="861">
                        <c:v>15.099853515625</c:v>
                      </c:pt>
                      <c:pt idx="862">
                        <c:v>15.199951171875</c:v>
                      </c:pt>
                      <c:pt idx="863">
                        <c:v>15.099853515625</c:v>
                      </c:pt>
                      <c:pt idx="864">
                        <c:v>15.099853515625</c:v>
                      </c:pt>
                      <c:pt idx="865">
                        <c:v>15.099853515625</c:v>
                      </c:pt>
                      <c:pt idx="866">
                        <c:v>15.199951171875</c:v>
                      </c:pt>
                      <c:pt idx="867">
                        <c:v>15.099853515625</c:v>
                      </c:pt>
                      <c:pt idx="868">
                        <c:v>15.099853515625</c:v>
                      </c:pt>
                      <c:pt idx="869">
                        <c:v>15.199951171875</c:v>
                      </c:pt>
                      <c:pt idx="870">
                        <c:v>15.099853515625</c:v>
                      </c:pt>
                      <c:pt idx="871">
                        <c:v>15.199951171875</c:v>
                      </c:pt>
                      <c:pt idx="872">
                        <c:v>15.199951171875</c:v>
                      </c:pt>
                      <c:pt idx="873">
                        <c:v>15.199951171875</c:v>
                      </c:pt>
                      <c:pt idx="874">
                        <c:v>15.099853515625</c:v>
                      </c:pt>
                      <c:pt idx="875">
                        <c:v>15.199951171875</c:v>
                      </c:pt>
                      <c:pt idx="876">
                        <c:v>15.199951171875</c:v>
                      </c:pt>
                      <c:pt idx="877">
                        <c:v>15.199951171875</c:v>
                      </c:pt>
                      <c:pt idx="878">
                        <c:v>15.199951171875</c:v>
                      </c:pt>
                      <c:pt idx="879">
                        <c:v>15.099853515625</c:v>
                      </c:pt>
                      <c:pt idx="880">
                        <c:v>15.199951171875</c:v>
                      </c:pt>
                      <c:pt idx="881">
                        <c:v>15.199951171875</c:v>
                      </c:pt>
                      <c:pt idx="882">
                        <c:v>15.199951171875</c:v>
                      </c:pt>
                      <c:pt idx="883">
                        <c:v>15.199951171875</c:v>
                      </c:pt>
                      <c:pt idx="884">
                        <c:v>15.199951171875</c:v>
                      </c:pt>
                      <c:pt idx="885">
                        <c:v>15.199951171875</c:v>
                      </c:pt>
                      <c:pt idx="886">
                        <c:v>15.199951171875</c:v>
                      </c:pt>
                      <c:pt idx="887">
                        <c:v>15.199951171875</c:v>
                      </c:pt>
                      <c:pt idx="888">
                        <c:v>15.199951171875</c:v>
                      </c:pt>
                      <c:pt idx="889">
                        <c:v>15.199951171875</c:v>
                      </c:pt>
                      <c:pt idx="890">
                        <c:v>15.199951171875</c:v>
                      </c:pt>
                      <c:pt idx="891">
                        <c:v>15.199951171875</c:v>
                      </c:pt>
                      <c:pt idx="892">
                        <c:v>15.199951171875</c:v>
                      </c:pt>
                      <c:pt idx="893">
                        <c:v>15.199951171875</c:v>
                      </c:pt>
                      <c:pt idx="894">
                        <c:v>15.199951171875</c:v>
                      </c:pt>
                      <c:pt idx="895">
                        <c:v>15.199951171875</c:v>
                      </c:pt>
                      <c:pt idx="896">
                        <c:v>15.199951171875</c:v>
                      </c:pt>
                      <c:pt idx="897">
                        <c:v>15.199951171875</c:v>
                      </c:pt>
                      <c:pt idx="898">
                        <c:v>15.199951171875</c:v>
                      </c:pt>
                      <c:pt idx="899">
                        <c:v>15.199951171875</c:v>
                      </c:pt>
                      <c:pt idx="900">
                        <c:v>15.199951171875</c:v>
                      </c:pt>
                      <c:pt idx="901">
                        <c:v>15.199951171875</c:v>
                      </c:pt>
                      <c:pt idx="902">
                        <c:v>15.199951171875</c:v>
                      </c:pt>
                      <c:pt idx="903">
                        <c:v>15.199951171875</c:v>
                      </c:pt>
                      <c:pt idx="904">
                        <c:v>15.199951171875</c:v>
                      </c:pt>
                      <c:pt idx="905">
                        <c:v>15.199951171875</c:v>
                      </c:pt>
                      <c:pt idx="906">
                        <c:v>15.199951171875</c:v>
                      </c:pt>
                      <c:pt idx="907">
                        <c:v>15.199951171875</c:v>
                      </c:pt>
                      <c:pt idx="908">
                        <c:v>15.199951171875</c:v>
                      </c:pt>
                      <c:pt idx="909">
                        <c:v>15.199951171875</c:v>
                      </c:pt>
                      <c:pt idx="910">
                        <c:v>15.199951171875</c:v>
                      </c:pt>
                      <c:pt idx="911">
                        <c:v>15.199951171875</c:v>
                      </c:pt>
                      <c:pt idx="912">
                        <c:v>15.199951171875</c:v>
                      </c:pt>
                      <c:pt idx="913">
                        <c:v>15.199951171875</c:v>
                      </c:pt>
                      <c:pt idx="914">
                        <c:v>15.199951171875</c:v>
                      </c:pt>
                      <c:pt idx="915">
                        <c:v>15.199951171875</c:v>
                      </c:pt>
                      <c:pt idx="916">
                        <c:v>15.199951171875</c:v>
                      </c:pt>
                      <c:pt idx="917">
                        <c:v>15.199951171875</c:v>
                      </c:pt>
                      <c:pt idx="918">
                        <c:v>15.199951171875</c:v>
                      </c:pt>
                      <c:pt idx="919">
                        <c:v>15.199951171875</c:v>
                      </c:pt>
                      <c:pt idx="920">
                        <c:v>15.199951171875</c:v>
                      </c:pt>
                      <c:pt idx="921">
                        <c:v>15.199951171875</c:v>
                      </c:pt>
                      <c:pt idx="922">
                        <c:v>15.199951171875</c:v>
                      </c:pt>
                      <c:pt idx="923">
                        <c:v>15.199951171875</c:v>
                      </c:pt>
                      <c:pt idx="924">
                        <c:v>15.199951171875</c:v>
                      </c:pt>
                      <c:pt idx="925">
                        <c:v>15.199951171875</c:v>
                      </c:pt>
                      <c:pt idx="926">
                        <c:v>15.199951171875</c:v>
                      </c:pt>
                      <c:pt idx="927">
                        <c:v>15.199951171875</c:v>
                      </c:pt>
                      <c:pt idx="928">
                        <c:v>15.199951171875</c:v>
                      </c:pt>
                      <c:pt idx="929">
                        <c:v>15.199951171875</c:v>
                      </c:pt>
                      <c:pt idx="930">
                        <c:v>15.199951171875</c:v>
                      </c:pt>
                      <c:pt idx="931">
                        <c:v>15.199951171875</c:v>
                      </c:pt>
                      <c:pt idx="932">
                        <c:v>15.199951171875</c:v>
                      </c:pt>
                      <c:pt idx="933">
                        <c:v>15.199951171875</c:v>
                      </c:pt>
                      <c:pt idx="934">
                        <c:v>15.199951171875</c:v>
                      </c:pt>
                      <c:pt idx="935">
                        <c:v>15.199951171875</c:v>
                      </c:pt>
                      <c:pt idx="936">
                        <c:v>15.199951171875</c:v>
                      </c:pt>
                      <c:pt idx="937">
                        <c:v>15.199951171875</c:v>
                      </c:pt>
                      <c:pt idx="938">
                        <c:v>15.199951171875</c:v>
                      </c:pt>
                      <c:pt idx="939">
                        <c:v>15.199951171875</c:v>
                      </c:pt>
                      <c:pt idx="940">
                        <c:v>15.199951171875</c:v>
                      </c:pt>
                      <c:pt idx="941">
                        <c:v>15.199951171875</c:v>
                      </c:pt>
                      <c:pt idx="942">
                        <c:v>15.199951171875</c:v>
                      </c:pt>
                      <c:pt idx="943">
                        <c:v>15.199951171875</c:v>
                      </c:pt>
                      <c:pt idx="944">
                        <c:v>15.199951171875</c:v>
                      </c:pt>
                      <c:pt idx="945">
                        <c:v>15.199951171875</c:v>
                      </c:pt>
                      <c:pt idx="946">
                        <c:v>15.199951171875</c:v>
                      </c:pt>
                      <c:pt idx="947">
                        <c:v>15.199951171875</c:v>
                      </c:pt>
                      <c:pt idx="948">
                        <c:v>15.199951171875</c:v>
                      </c:pt>
                      <c:pt idx="949">
                        <c:v>15.199951171875</c:v>
                      </c:pt>
                      <c:pt idx="950">
                        <c:v>15.199951171875</c:v>
                      </c:pt>
                      <c:pt idx="951">
                        <c:v>15.199951171875</c:v>
                      </c:pt>
                      <c:pt idx="952">
                        <c:v>15.199951171875</c:v>
                      </c:pt>
                      <c:pt idx="953">
                        <c:v>15.199951171875</c:v>
                      </c:pt>
                      <c:pt idx="954">
                        <c:v>15.199951171875</c:v>
                      </c:pt>
                      <c:pt idx="955">
                        <c:v>15.199951171875</c:v>
                      </c:pt>
                      <c:pt idx="956">
                        <c:v>15.199951171875</c:v>
                      </c:pt>
                      <c:pt idx="957">
                        <c:v>15.199951171875</c:v>
                      </c:pt>
                      <c:pt idx="958">
                        <c:v>15.199951171875</c:v>
                      </c:pt>
                      <c:pt idx="959">
                        <c:v>15.199951171875</c:v>
                      </c:pt>
                      <c:pt idx="960">
                        <c:v>15.199951171875</c:v>
                      </c:pt>
                      <c:pt idx="961">
                        <c:v>15.199951171875</c:v>
                      </c:pt>
                      <c:pt idx="962">
                        <c:v>15.199951171875</c:v>
                      </c:pt>
                      <c:pt idx="963">
                        <c:v>15.199951171875</c:v>
                      </c:pt>
                      <c:pt idx="964">
                        <c:v>15.199951171875</c:v>
                      </c:pt>
                      <c:pt idx="965">
                        <c:v>15.199951171875</c:v>
                      </c:pt>
                      <c:pt idx="966">
                        <c:v>15.199951171875</c:v>
                      </c:pt>
                      <c:pt idx="967">
                        <c:v>15.199951171875</c:v>
                      </c:pt>
                      <c:pt idx="968">
                        <c:v>15.199951171875</c:v>
                      </c:pt>
                      <c:pt idx="969">
                        <c:v>15.199951171875</c:v>
                      </c:pt>
                      <c:pt idx="970">
                        <c:v>15.199951171875</c:v>
                      </c:pt>
                      <c:pt idx="971">
                        <c:v>15.199951171875</c:v>
                      </c:pt>
                      <c:pt idx="972">
                        <c:v>15.199951171875</c:v>
                      </c:pt>
                      <c:pt idx="973">
                        <c:v>15.199951171875</c:v>
                      </c:pt>
                      <c:pt idx="974">
                        <c:v>15.199951171875</c:v>
                      </c:pt>
                      <c:pt idx="975">
                        <c:v>15.199951171875</c:v>
                      </c:pt>
                      <c:pt idx="976">
                        <c:v>15.199951171875</c:v>
                      </c:pt>
                      <c:pt idx="977">
                        <c:v>15.199951171875</c:v>
                      </c:pt>
                      <c:pt idx="978">
                        <c:v>15.199951171875</c:v>
                      </c:pt>
                      <c:pt idx="979">
                        <c:v>15.199951171875</c:v>
                      </c:pt>
                      <c:pt idx="980">
                        <c:v>15.199951171875</c:v>
                      </c:pt>
                      <c:pt idx="981">
                        <c:v>15.199951171875</c:v>
                      </c:pt>
                      <c:pt idx="982">
                        <c:v>15.199951171875</c:v>
                      </c:pt>
                      <c:pt idx="983">
                        <c:v>15.199951171875</c:v>
                      </c:pt>
                      <c:pt idx="984">
                        <c:v>15.199951171875</c:v>
                      </c:pt>
                      <c:pt idx="985">
                        <c:v>15.199951171875</c:v>
                      </c:pt>
                      <c:pt idx="986">
                        <c:v>15.199951171875</c:v>
                      </c:pt>
                      <c:pt idx="987">
                        <c:v>15.199951171875</c:v>
                      </c:pt>
                      <c:pt idx="988">
                        <c:v>15.199951171875</c:v>
                      </c:pt>
                      <c:pt idx="989">
                        <c:v>15.199951171875</c:v>
                      </c:pt>
                      <c:pt idx="990">
                        <c:v>15.199951171875</c:v>
                      </c:pt>
                      <c:pt idx="991">
                        <c:v>15.199951171875</c:v>
                      </c:pt>
                      <c:pt idx="992">
                        <c:v>15.199951171875</c:v>
                      </c:pt>
                      <c:pt idx="993">
                        <c:v>15.199951171875</c:v>
                      </c:pt>
                      <c:pt idx="994">
                        <c:v>15.199951171875</c:v>
                      </c:pt>
                      <c:pt idx="995">
                        <c:v>15.199951171875</c:v>
                      </c:pt>
                      <c:pt idx="996">
                        <c:v>15.199951171875</c:v>
                      </c:pt>
                      <c:pt idx="997">
                        <c:v>15.199951171875</c:v>
                      </c:pt>
                      <c:pt idx="998">
                        <c:v>15.199951171875</c:v>
                      </c:pt>
                      <c:pt idx="999">
                        <c:v>15.199951171875</c:v>
                      </c:pt>
                      <c:pt idx="1000">
                        <c:v>15.199951171875</c:v>
                      </c:pt>
                      <c:pt idx="1001">
                        <c:v>15.199951171875</c:v>
                      </c:pt>
                      <c:pt idx="1002">
                        <c:v>15.199951171875</c:v>
                      </c:pt>
                      <c:pt idx="1003">
                        <c:v>15.199951171875</c:v>
                      </c:pt>
                      <c:pt idx="1004">
                        <c:v>15.199951171875</c:v>
                      </c:pt>
                      <c:pt idx="1005">
                        <c:v>15.199951171875</c:v>
                      </c:pt>
                      <c:pt idx="1006">
                        <c:v>15.199951171875</c:v>
                      </c:pt>
                      <c:pt idx="1007">
                        <c:v>15.199951171875</c:v>
                      </c:pt>
                      <c:pt idx="1008">
                        <c:v>15.199951171875</c:v>
                      </c:pt>
                      <c:pt idx="1009">
                        <c:v>15.199951171875</c:v>
                      </c:pt>
                      <c:pt idx="1010">
                        <c:v>15.199951171875</c:v>
                      </c:pt>
                      <c:pt idx="1011">
                        <c:v>15.199951171875</c:v>
                      </c:pt>
                      <c:pt idx="1012">
                        <c:v>15.199951171875</c:v>
                      </c:pt>
                      <c:pt idx="1013">
                        <c:v>15.199951171875</c:v>
                      </c:pt>
                      <c:pt idx="1014">
                        <c:v>15.199951171875</c:v>
                      </c:pt>
                      <c:pt idx="1015">
                        <c:v>15.199951171875</c:v>
                      </c:pt>
                      <c:pt idx="1016">
                        <c:v>15.199951171875</c:v>
                      </c:pt>
                      <c:pt idx="1017">
                        <c:v>15.199951171875</c:v>
                      </c:pt>
                      <c:pt idx="1018">
                        <c:v>15.199951171875</c:v>
                      </c:pt>
                      <c:pt idx="1019">
                        <c:v>15.199951171875</c:v>
                      </c:pt>
                      <c:pt idx="1020">
                        <c:v>15.199951171875</c:v>
                      </c:pt>
                      <c:pt idx="1021">
                        <c:v>15.199951171875</c:v>
                      </c:pt>
                      <c:pt idx="1022">
                        <c:v>15.199951171875</c:v>
                      </c:pt>
                      <c:pt idx="1023">
                        <c:v>15.199951171875</c:v>
                      </c:pt>
                      <c:pt idx="1024">
                        <c:v>15.199951171875</c:v>
                      </c:pt>
                      <c:pt idx="1025">
                        <c:v>15.199951171875</c:v>
                      </c:pt>
                      <c:pt idx="1026">
                        <c:v>15.199951171875</c:v>
                      </c:pt>
                      <c:pt idx="1027">
                        <c:v>15.199951171875</c:v>
                      </c:pt>
                      <c:pt idx="1028">
                        <c:v>15.199951171875</c:v>
                      </c:pt>
                      <c:pt idx="1029">
                        <c:v>15.199951171875</c:v>
                      </c:pt>
                      <c:pt idx="1030">
                        <c:v>15.199951171875</c:v>
                      </c:pt>
                      <c:pt idx="1031">
                        <c:v>15.199951171875</c:v>
                      </c:pt>
                      <c:pt idx="1032">
                        <c:v>15.199951171875</c:v>
                      </c:pt>
                      <c:pt idx="1033">
                        <c:v>15.199951171875</c:v>
                      </c:pt>
                      <c:pt idx="1034">
                        <c:v>15.199951171875</c:v>
                      </c:pt>
                      <c:pt idx="1035">
                        <c:v>15.199951171875</c:v>
                      </c:pt>
                      <c:pt idx="1036">
                        <c:v>15.199951171875</c:v>
                      </c:pt>
                      <c:pt idx="1037">
                        <c:v>15.199951171875</c:v>
                      </c:pt>
                      <c:pt idx="1038">
                        <c:v>15.199951171875</c:v>
                      </c:pt>
                      <c:pt idx="1039">
                        <c:v>15.199951171875</c:v>
                      </c:pt>
                      <c:pt idx="1040">
                        <c:v>15.199951171875</c:v>
                      </c:pt>
                      <c:pt idx="1041">
                        <c:v>15.199951171875</c:v>
                      </c:pt>
                      <c:pt idx="1042">
                        <c:v>15.199951171875</c:v>
                      </c:pt>
                      <c:pt idx="1043">
                        <c:v>15.199951171875</c:v>
                      </c:pt>
                      <c:pt idx="1044">
                        <c:v>15.199951171875</c:v>
                      </c:pt>
                      <c:pt idx="1045">
                        <c:v>15.199951171875</c:v>
                      </c:pt>
                      <c:pt idx="1046">
                        <c:v>15.199951171875</c:v>
                      </c:pt>
                      <c:pt idx="1047">
                        <c:v>15.199951171875</c:v>
                      </c:pt>
                      <c:pt idx="1048">
                        <c:v>15.199951171875</c:v>
                      </c:pt>
                      <c:pt idx="1049">
                        <c:v>15.199951171875</c:v>
                      </c:pt>
                      <c:pt idx="1050">
                        <c:v>15.199951171875</c:v>
                      </c:pt>
                      <c:pt idx="1051">
                        <c:v>15.199951171875</c:v>
                      </c:pt>
                      <c:pt idx="1052">
                        <c:v>15.199951171875</c:v>
                      </c:pt>
                      <c:pt idx="1053">
                        <c:v>15.199951171875</c:v>
                      </c:pt>
                      <c:pt idx="1054">
                        <c:v>15.199951171875</c:v>
                      </c:pt>
                      <c:pt idx="1055">
                        <c:v>15.199951171875</c:v>
                      </c:pt>
                      <c:pt idx="1056">
                        <c:v>15.199951171875</c:v>
                      </c:pt>
                      <c:pt idx="1057">
                        <c:v>15.199951171875</c:v>
                      </c:pt>
                      <c:pt idx="1058">
                        <c:v>15.199951171875</c:v>
                      </c:pt>
                      <c:pt idx="1059">
                        <c:v>15.199951171875</c:v>
                      </c:pt>
                      <c:pt idx="1060">
                        <c:v>15.199951171875</c:v>
                      </c:pt>
                      <c:pt idx="1061">
                        <c:v>15.199951171875</c:v>
                      </c:pt>
                      <c:pt idx="1062">
                        <c:v>15.199951171875</c:v>
                      </c:pt>
                      <c:pt idx="1063">
                        <c:v>15.199951171875</c:v>
                      </c:pt>
                      <c:pt idx="1064">
                        <c:v>15.199951171875</c:v>
                      </c:pt>
                      <c:pt idx="1065">
                        <c:v>15.199951171875</c:v>
                      </c:pt>
                      <c:pt idx="1066">
                        <c:v>15.199951171875</c:v>
                      </c:pt>
                      <c:pt idx="1067">
                        <c:v>15.199951171875</c:v>
                      </c:pt>
                      <c:pt idx="1068">
                        <c:v>15.199951171875</c:v>
                      </c:pt>
                      <c:pt idx="1069">
                        <c:v>15.199951171875</c:v>
                      </c:pt>
                      <c:pt idx="1070">
                        <c:v>15.199951171875</c:v>
                      </c:pt>
                      <c:pt idx="1071">
                        <c:v>15.199951171875</c:v>
                      </c:pt>
                      <c:pt idx="1072">
                        <c:v>15.199951171875</c:v>
                      </c:pt>
                      <c:pt idx="1073">
                        <c:v>15.199951171875</c:v>
                      </c:pt>
                      <c:pt idx="1074">
                        <c:v>15.199951171875</c:v>
                      </c:pt>
                      <c:pt idx="1075">
                        <c:v>15.199951171875</c:v>
                      </c:pt>
                      <c:pt idx="1076">
                        <c:v>15.199951171875</c:v>
                      </c:pt>
                      <c:pt idx="1077">
                        <c:v>15.199951171875</c:v>
                      </c:pt>
                      <c:pt idx="1078">
                        <c:v>15.199951171875</c:v>
                      </c:pt>
                      <c:pt idx="1079">
                        <c:v>15.199951171875</c:v>
                      </c:pt>
                      <c:pt idx="1080">
                        <c:v>15.199951171875</c:v>
                      </c:pt>
                      <c:pt idx="1081">
                        <c:v>15.199951171875</c:v>
                      </c:pt>
                      <c:pt idx="1082">
                        <c:v>15.199951171875</c:v>
                      </c:pt>
                      <c:pt idx="1083">
                        <c:v>15.199951171875</c:v>
                      </c:pt>
                      <c:pt idx="1084">
                        <c:v>15.199951171875</c:v>
                      </c:pt>
                      <c:pt idx="1085">
                        <c:v>15.199951171875</c:v>
                      </c:pt>
                      <c:pt idx="1086">
                        <c:v>15.199951171875</c:v>
                      </c:pt>
                      <c:pt idx="1087">
                        <c:v>15.199951171875</c:v>
                      </c:pt>
                      <c:pt idx="1088">
                        <c:v>15.199951171875</c:v>
                      </c:pt>
                      <c:pt idx="1089">
                        <c:v>15.199951171875</c:v>
                      </c:pt>
                      <c:pt idx="1090">
                        <c:v>15.199951171875</c:v>
                      </c:pt>
                      <c:pt idx="1091">
                        <c:v>15.199951171875</c:v>
                      </c:pt>
                      <c:pt idx="1092">
                        <c:v>15.199951171875</c:v>
                      </c:pt>
                      <c:pt idx="1093">
                        <c:v>15.199951171875</c:v>
                      </c:pt>
                      <c:pt idx="1094">
                        <c:v>15.199951171875</c:v>
                      </c:pt>
                      <c:pt idx="1095">
                        <c:v>15.199951171875</c:v>
                      </c:pt>
                      <c:pt idx="1096">
                        <c:v>15.199951171875</c:v>
                      </c:pt>
                      <c:pt idx="1097">
                        <c:v>15.199951171875</c:v>
                      </c:pt>
                      <c:pt idx="1098">
                        <c:v>15.199951171875</c:v>
                      </c:pt>
                      <c:pt idx="1099">
                        <c:v>15.199951171875</c:v>
                      </c:pt>
                      <c:pt idx="1100">
                        <c:v>15.199951171875</c:v>
                      </c:pt>
                      <c:pt idx="1101">
                        <c:v>15.199951171875</c:v>
                      </c:pt>
                      <c:pt idx="1102">
                        <c:v>15.199951171875</c:v>
                      </c:pt>
                      <c:pt idx="1103">
                        <c:v>15.199951171875</c:v>
                      </c:pt>
                      <c:pt idx="1104">
                        <c:v>15.199951171875</c:v>
                      </c:pt>
                      <c:pt idx="1105">
                        <c:v>15.199951171875</c:v>
                      </c:pt>
                      <c:pt idx="1106">
                        <c:v>15.199951171875</c:v>
                      </c:pt>
                      <c:pt idx="1107">
                        <c:v>15.199951171875</c:v>
                      </c:pt>
                      <c:pt idx="1108">
                        <c:v>15.199951171875</c:v>
                      </c:pt>
                      <c:pt idx="1109">
                        <c:v>15.199951171875</c:v>
                      </c:pt>
                      <c:pt idx="1110">
                        <c:v>15.199951171875</c:v>
                      </c:pt>
                      <c:pt idx="1111">
                        <c:v>15.199951171875</c:v>
                      </c:pt>
                      <c:pt idx="1112">
                        <c:v>15.199951171875</c:v>
                      </c:pt>
                      <c:pt idx="1113">
                        <c:v>15.199951171875</c:v>
                      </c:pt>
                      <c:pt idx="1114">
                        <c:v>15.199951171875</c:v>
                      </c:pt>
                      <c:pt idx="1115">
                        <c:v>15.199951171875</c:v>
                      </c:pt>
                      <c:pt idx="1116">
                        <c:v>15.199951171875</c:v>
                      </c:pt>
                      <c:pt idx="1117">
                        <c:v>15.199951171875</c:v>
                      </c:pt>
                      <c:pt idx="1118">
                        <c:v>15.199951171875</c:v>
                      </c:pt>
                      <c:pt idx="1119">
                        <c:v>15.199951171875</c:v>
                      </c:pt>
                      <c:pt idx="1120">
                        <c:v>15.199951171875</c:v>
                      </c:pt>
                      <c:pt idx="1121">
                        <c:v>15.199951171875</c:v>
                      </c:pt>
                      <c:pt idx="1122">
                        <c:v>15.199951171875</c:v>
                      </c:pt>
                      <c:pt idx="1123">
                        <c:v>15.199951171875</c:v>
                      </c:pt>
                      <c:pt idx="1124">
                        <c:v>15.199951171875</c:v>
                      </c:pt>
                      <c:pt idx="1125">
                        <c:v>15.199951171875</c:v>
                      </c:pt>
                      <c:pt idx="1126">
                        <c:v>15.199951171875</c:v>
                      </c:pt>
                      <c:pt idx="1127">
                        <c:v>15.199951171875</c:v>
                      </c:pt>
                      <c:pt idx="1128">
                        <c:v>15.199951171875</c:v>
                      </c:pt>
                      <c:pt idx="1129">
                        <c:v>15.199951171875</c:v>
                      </c:pt>
                      <c:pt idx="1130">
                        <c:v>15.199951171875</c:v>
                      </c:pt>
                      <c:pt idx="1131">
                        <c:v>15.199951171875</c:v>
                      </c:pt>
                      <c:pt idx="1132">
                        <c:v>15.199951171875</c:v>
                      </c:pt>
                      <c:pt idx="1133">
                        <c:v>15.199951171875</c:v>
                      </c:pt>
                      <c:pt idx="1134">
                        <c:v>15.199951171875</c:v>
                      </c:pt>
                      <c:pt idx="1135">
                        <c:v>15.199951171875</c:v>
                      </c:pt>
                      <c:pt idx="1136">
                        <c:v>15.199951171875</c:v>
                      </c:pt>
                      <c:pt idx="1137">
                        <c:v>15.199951171875</c:v>
                      </c:pt>
                      <c:pt idx="1138">
                        <c:v>15.199951171875</c:v>
                      </c:pt>
                      <c:pt idx="1139">
                        <c:v>15.199951171875</c:v>
                      </c:pt>
                      <c:pt idx="1140">
                        <c:v>15.199951171875</c:v>
                      </c:pt>
                      <c:pt idx="1141">
                        <c:v>15.199951171875</c:v>
                      </c:pt>
                      <c:pt idx="1142">
                        <c:v>15.199951171875</c:v>
                      </c:pt>
                      <c:pt idx="1143">
                        <c:v>15.199951171875</c:v>
                      </c:pt>
                      <c:pt idx="1144">
                        <c:v>15.199951171875</c:v>
                      </c:pt>
                      <c:pt idx="1145">
                        <c:v>15.199951171875</c:v>
                      </c:pt>
                      <c:pt idx="1146">
                        <c:v>15.199951171875</c:v>
                      </c:pt>
                      <c:pt idx="1147">
                        <c:v>15.199951171875</c:v>
                      </c:pt>
                      <c:pt idx="1148">
                        <c:v>15.199951171875</c:v>
                      </c:pt>
                      <c:pt idx="1149">
                        <c:v>15.199951171875</c:v>
                      </c:pt>
                      <c:pt idx="1150">
                        <c:v>15.199951171875</c:v>
                      </c:pt>
                      <c:pt idx="1151">
                        <c:v>15.199951171875</c:v>
                      </c:pt>
                      <c:pt idx="1152">
                        <c:v>15.199951171875</c:v>
                      </c:pt>
                      <c:pt idx="1153">
                        <c:v>15.199951171875</c:v>
                      </c:pt>
                      <c:pt idx="1154">
                        <c:v>15.199951171875</c:v>
                      </c:pt>
                      <c:pt idx="1155">
                        <c:v>15.199951171875</c:v>
                      </c:pt>
                      <c:pt idx="1156">
                        <c:v>15.199951171875</c:v>
                      </c:pt>
                      <c:pt idx="1157">
                        <c:v>15.199951171875</c:v>
                      </c:pt>
                      <c:pt idx="1158">
                        <c:v>15.199951171875</c:v>
                      </c:pt>
                      <c:pt idx="1159">
                        <c:v>15.199951171875</c:v>
                      </c:pt>
                      <c:pt idx="1160">
                        <c:v>15.199951171875</c:v>
                      </c:pt>
                      <c:pt idx="1161">
                        <c:v>15.199951171875</c:v>
                      </c:pt>
                      <c:pt idx="1162">
                        <c:v>15.199951171875</c:v>
                      </c:pt>
                      <c:pt idx="1163">
                        <c:v>15.199951171875</c:v>
                      </c:pt>
                      <c:pt idx="1164">
                        <c:v>15.199951171875</c:v>
                      </c:pt>
                      <c:pt idx="1165">
                        <c:v>15.199951171875</c:v>
                      </c:pt>
                      <c:pt idx="1166">
                        <c:v>15.199951171875</c:v>
                      </c:pt>
                      <c:pt idx="1167">
                        <c:v>15.199951171875</c:v>
                      </c:pt>
                      <c:pt idx="1168">
                        <c:v>15.199951171875</c:v>
                      </c:pt>
                      <c:pt idx="1169">
                        <c:v>15.199951171875</c:v>
                      </c:pt>
                      <c:pt idx="1170">
                        <c:v>15.199951171875</c:v>
                      </c:pt>
                      <c:pt idx="1171">
                        <c:v>15.199951171875</c:v>
                      </c:pt>
                      <c:pt idx="1172">
                        <c:v>15.199951171875</c:v>
                      </c:pt>
                      <c:pt idx="1173">
                        <c:v>15.199951171875</c:v>
                      </c:pt>
                      <c:pt idx="1174">
                        <c:v>15.199951171875</c:v>
                      </c:pt>
                      <c:pt idx="1175">
                        <c:v>15.199951171875</c:v>
                      </c:pt>
                      <c:pt idx="1176">
                        <c:v>15.199951171875</c:v>
                      </c:pt>
                      <c:pt idx="1177">
                        <c:v>15.199951171875</c:v>
                      </c:pt>
                      <c:pt idx="1178">
                        <c:v>15.199951171875</c:v>
                      </c:pt>
                      <c:pt idx="1179">
                        <c:v>15.199951171875</c:v>
                      </c:pt>
                      <c:pt idx="1180">
                        <c:v>15.199951171875</c:v>
                      </c:pt>
                      <c:pt idx="1181">
                        <c:v>15.199951171875</c:v>
                      </c:pt>
                      <c:pt idx="1182">
                        <c:v>15.199951171875</c:v>
                      </c:pt>
                      <c:pt idx="1183">
                        <c:v>15.199951171875</c:v>
                      </c:pt>
                      <c:pt idx="1184">
                        <c:v>15.199951171875</c:v>
                      </c:pt>
                      <c:pt idx="1185">
                        <c:v>15.199951171875</c:v>
                      </c:pt>
                      <c:pt idx="1186">
                        <c:v>15.199951171875</c:v>
                      </c:pt>
                      <c:pt idx="1187">
                        <c:v>15.199951171875</c:v>
                      </c:pt>
                      <c:pt idx="1188">
                        <c:v>15.199951171875</c:v>
                      </c:pt>
                      <c:pt idx="1189">
                        <c:v>15.199951171875</c:v>
                      </c:pt>
                      <c:pt idx="1190">
                        <c:v>15.199951171875</c:v>
                      </c:pt>
                      <c:pt idx="1191">
                        <c:v>15.199951171875</c:v>
                      </c:pt>
                      <c:pt idx="1192">
                        <c:v>15.199951171875</c:v>
                      </c:pt>
                      <c:pt idx="1193">
                        <c:v>15.199951171875</c:v>
                      </c:pt>
                      <c:pt idx="1194">
                        <c:v>15.199951171875</c:v>
                      </c:pt>
                      <c:pt idx="1195">
                        <c:v>15.199951171875</c:v>
                      </c:pt>
                      <c:pt idx="1196">
                        <c:v>15.099853515625</c:v>
                      </c:pt>
                      <c:pt idx="1197">
                        <c:v>15.199951171875</c:v>
                      </c:pt>
                      <c:pt idx="1198">
                        <c:v>15.099853515625</c:v>
                      </c:pt>
                      <c:pt idx="1199">
                        <c:v>15.099853515625</c:v>
                      </c:pt>
                      <c:pt idx="1200">
                        <c:v>15.199951171875</c:v>
                      </c:pt>
                      <c:pt idx="1201">
                        <c:v>15.099853515625</c:v>
                      </c:pt>
                      <c:pt idx="1202">
                        <c:v>15.099853515625</c:v>
                      </c:pt>
                      <c:pt idx="1203">
                        <c:v>15.099853515625</c:v>
                      </c:pt>
                      <c:pt idx="1204">
                        <c:v>15.099853515625</c:v>
                      </c:pt>
                      <c:pt idx="1205">
                        <c:v>15.099853515625</c:v>
                      </c:pt>
                      <c:pt idx="1206">
                        <c:v>15.099853515625</c:v>
                      </c:pt>
                      <c:pt idx="1207">
                        <c:v>15.099853515625</c:v>
                      </c:pt>
                      <c:pt idx="1208">
                        <c:v>15.099853515625</c:v>
                      </c:pt>
                      <c:pt idx="1209">
                        <c:v>15.199951171875</c:v>
                      </c:pt>
                      <c:pt idx="1210">
                        <c:v>15.099853515625</c:v>
                      </c:pt>
                      <c:pt idx="1211">
                        <c:v>15.099853515625</c:v>
                      </c:pt>
                      <c:pt idx="1212">
                        <c:v>15.099853515625</c:v>
                      </c:pt>
                      <c:pt idx="1213">
                        <c:v>15.099853515625</c:v>
                      </c:pt>
                      <c:pt idx="1214">
                        <c:v>15.199951171875</c:v>
                      </c:pt>
                      <c:pt idx="1215">
                        <c:v>15.099853515625</c:v>
                      </c:pt>
                      <c:pt idx="1216">
                        <c:v>15.099853515625</c:v>
                      </c:pt>
                      <c:pt idx="1217">
                        <c:v>15.099853515625</c:v>
                      </c:pt>
                      <c:pt idx="1218">
                        <c:v>15.099853515625</c:v>
                      </c:pt>
                      <c:pt idx="1219">
                        <c:v>15.099853515625</c:v>
                      </c:pt>
                      <c:pt idx="1220">
                        <c:v>15.099853515625</c:v>
                      </c:pt>
                      <c:pt idx="1221">
                        <c:v>15.099853515625</c:v>
                      </c:pt>
                      <c:pt idx="1222">
                        <c:v>15.099853515625</c:v>
                      </c:pt>
                      <c:pt idx="1223">
                        <c:v>15.099853515625</c:v>
                      </c:pt>
                      <c:pt idx="1224">
                        <c:v>15.099853515625</c:v>
                      </c:pt>
                      <c:pt idx="1225">
                        <c:v>15.099853515625</c:v>
                      </c:pt>
                      <c:pt idx="1226">
                        <c:v>15.099853515625</c:v>
                      </c:pt>
                      <c:pt idx="1227">
                        <c:v>15.099853515625</c:v>
                      </c:pt>
                      <c:pt idx="1228">
                        <c:v>15.099853515625</c:v>
                      </c:pt>
                      <c:pt idx="1229">
                        <c:v>15.099853515625</c:v>
                      </c:pt>
                      <c:pt idx="1230">
                        <c:v>15.099853515625</c:v>
                      </c:pt>
                      <c:pt idx="1231">
                        <c:v>15.099853515625</c:v>
                      </c:pt>
                      <c:pt idx="1232">
                        <c:v>15.099853515625</c:v>
                      </c:pt>
                      <c:pt idx="1233">
                        <c:v>15.099853515625</c:v>
                      </c:pt>
                      <c:pt idx="1234">
                        <c:v>15.099853515625</c:v>
                      </c:pt>
                      <c:pt idx="1235">
                        <c:v>15.099853515625</c:v>
                      </c:pt>
                      <c:pt idx="1236">
                        <c:v>15.099853515625</c:v>
                      </c:pt>
                      <c:pt idx="1237">
                        <c:v>15.099853515625</c:v>
                      </c:pt>
                      <c:pt idx="1238">
                        <c:v>15.099853515625</c:v>
                      </c:pt>
                      <c:pt idx="1239">
                        <c:v>15.099853515625</c:v>
                      </c:pt>
                      <c:pt idx="1240">
                        <c:v>15.099853515625</c:v>
                      </c:pt>
                      <c:pt idx="1241">
                        <c:v>15.099853515625</c:v>
                      </c:pt>
                      <c:pt idx="1242">
                        <c:v>15.099853515625</c:v>
                      </c:pt>
                      <c:pt idx="1243">
                        <c:v>15.099853515625</c:v>
                      </c:pt>
                      <c:pt idx="1244">
                        <c:v>15.099853515625</c:v>
                      </c:pt>
                      <c:pt idx="1245">
                        <c:v>15.099853515625</c:v>
                      </c:pt>
                      <c:pt idx="1246">
                        <c:v>15.099853515625</c:v>
                      </c:pt>
                      <c:pt idx="1247">
                        <c:v>15.099853515625</c:v>
                      </c:pt>
                      <c:pt idx="1248">
                        <c:v>15.099853515625</c:v>
                      </c:pt>
                      <c:pt idx="1249">
                        <c:v>15.099853515625</c:v>
                      </c:pt>
                      <c:pt idx="1250">
                        <c:v>15.099853515625</c:v>
                      </c:pt>
                      <c:pt idx="1251">
                        <c:v>15.099853515625</c:v>
                      </c:pt>
                      <c:pt idx="1252">
                        <c:v>15.099853515625</c:v>
                      </c:pt>
                      <c:pt idx="1253">
                        <c:v>15.099853515625</c:v>
                      </c:pt>
                      <c:pt idx="1254">
                        <c:v>15.099853515625</c:v>
                      </c:pt>
                      <c:pt idx="1255">
                        <c:v>15.099853515625</c:v>
                      </c:pt>
                      <c:pt idx="1256">
                        <c:v>15.099853515625</c:v>
                      </c:pt>
                      <c:pt idx="1257">
                        <c:v>15.099853515625</c:v>
                      </c:pt>
                      <c:pt idx="1258">
                        <c:v>15.099853515625</c:v>
                      </c:pt>
                      <c:pt idx="1259">
                        <c:v>15.099853515625</c:v>
                      </c:pt>
                      <c:pt idx="1260">
                        <c:v>15.099853515625</c:v>
                      </c:pt>
                      <c:pt idx="1261">
                        <c:v>15.099853515625</c:v>
                      </c:pt>
                      <c:pt idx="1262">
                        <c:v>15.099853515625</c:v>
                      </c:pt>
                      <c:pt idx="1263">
                        <c:v>15.099853515625</c:v>
                      </c:pt>
                      <c:pt idx="1264">
                        <c:v>15.099853515625</c:v>
                      </c:pt>
                      <c:pt idx="1265">
                        <c:v>15.099853515625</c:v>
                      </c:pt>
                      <c:pt idx="1266">
                        <c:v>15.099853515625</c:v>
                      </c:pt>
                      <c:pt idx="1267">
                        <c:v>15.099853515625</c:v>
                      </c:pt>
                      <c:pt idx="1268">
                        <c:v>15.099853515625</c:v>
                      </c:pt>
                      <c:pt idx="1269">
                        <c:v>15.099853515625</c:v>
                      </c:pt>
                      <c:pt idx="1270">
                        <c:v>15.099853515625</c:v>
                      </c:pt>
                      <c:pt idx="1271">
                        <c:v>15.099853515625</c:v>
                      </c:pt>
                      <c:pt idx="1272">
                        <c:v>15.099853515625</c:v>
                      </c:pt>
                      <c:pt idx="1273">
                        <c:v>15.099853515625</c:v>
                      </c:pt>
                      <c:pt idx="1274">
                        <c:v>15.099853515625</c:v>
                      </c:pt>
                      <c:pt idx="1275">
                        <c:v>15.099853515625</c:v>
                      </c:pt>
                      <c:pt idx="1276">
                        <c:v>15.099853515625</c:v>
                      </c:pt>
                      <c:pt idx="1277">
                        <c:v>15.099853515625</c:v>
                      </c:pt>
                      <c:pt idx="1278">
                        <c:v>15.099853515625</c:v>
                      </c:pt>
                      <c:pt idx="1279">
                        <c:v>15.099853515625</c:v>
                      </c:pt>
                      <c:pt idx="1280">
                        <c:v>15.099853515625</c:v>
                      </c:pt>
                      <c:pt idx="1281">
                        <c:v>15.099853515625</c:v>
                      </c:pt>
                      <c:pt idx="1282">
                        <c:v>15.099853515625</c:v>
                      </c:pt>
                      <c:pt idx="1283">
                        <c:v>15.099853515625</c:v>
                      </c:pt>
                      <c:pt idx="1284">
                        <c:v>15.099853515625</c:v>
                      </c:pt>
                      <c:pt idx="1285">
                        <c:v>15.099853515625</c:v>
                      </c:pt>
                      <c:pt idx="1286">
                        <c:v>15.099853515625</c:v>
                      </c:pt>
                      <c:pt idx="1287">
                        <c:v>14.999755859375</c:v>
                      </c:pt>
                      <c:pt idx="1288">
                        <c:v>15.099853515625</c:v>
                      </c:pt>
                      <c:pt idx="1289">
                        <c:v>15.099853515625</c:v>
                      </c:pt>
                      <c:pt idx="1290">
                        <c:v>15.099853515625</c:v>
                      </c:pt>
                      <c:pt idx="1291">
                        <c:v>15.099853515625</c:v>
                      </c:pt>
                      <c:pt idx="1292">
                        <c:v>15.099853515625</c:v>
                      </c:pt>
                      <c:pt idx="1293">
                        <c:v>15.099853515625</c:v>
                      </c:pt>
                      <c:pt idx="1294">
                        <c:v>15.099853515625</c:v>
                      </c:pt>
                      <c:pt idx="1295">
                        <c:v>15.099853515625</c:v>
                      </c:pt>
                      <c:pt idx="1296">
                        <c:v>15.099853515625</c:v>
                      </c:pt>
                      <c:pt idx="1297">
                        <c:v>15.099853515625</c:v>
                      </c:pt>
                      <c:pt idx="1298">
                        <c:v>15.099853515625</c:v>
                      </c:pt>
                      <c:pt idx="1299">
                        <c:v>14.999755859375</c:v>
                      </c:pt>
                      <c:pt idx="1300">
                        <c:v>15.099853515625</c:v>
                      </c:pt>
                      <c:pt idx="1301">
                        <c:v>14.999755859375</c:v>
                      </c:pt>
                      <c:pt idx="1302">
                        <c:v>14.999755859375</c:v>
                      </c:pt>
                      <c:pt idx="1303">
                        <c:v>14.999755859375</c:v>
                      </c:pt>
                      <c:pt idx="1304">
                        <c:v>14.999755859375</c:v>
                      </c:pt>
                      <c:pt idx="1305">
                        <c:v>14.999755859375</c:v>
                      </c:pt>
                      <c:pt idx="1306">
                        <c:v>14.999755859375</c:v>
                      </c:pt>
                      <c:pt idx="1307">
                        <c:v>15.099853515625</c:v>
                      </c:pt>
                      <c:pt idx="1308">
                        <c:v>14.999755859375</c:v>
                      </c:pt>
                      <c:pt idx="1309">
                        <c:v>14.999755859375</c:v>
                      </c:pt>
                      <c:pt idx="1310">
                        <c:v>14.999755859375</c:v>
                      </c:pt>
                      <c:pt idx="1311">
                        <c:v>14.999755859375</c:v>
                      </c:pt>
                      <c:pt idx="1312">
                        <c:v>14.999755859375</c:v>
                      </c:pt>
                      <c:pt idx="1313">
                        <c:v>14.999755859375</c:v>
                      </c:pt>
                      <c:pt idx="1314">
                        <c:v>14.999755859375</c:v>
                      </c:pt>
                      <c:pt idx="1315">
                        <c:v>14.999755859375</c:v>
                      </c:pt>
                      <c:pt idx="1316">
                        <c:v>14.999755859375</c:v>
                      </c:pt>
                      <c:pt idx="1317">
                        <c:v>14.999755859375</c:v>
                      </c:pt>
                      <c:pt idx="1318">
                        <c:v>14.999755859375</c:v>
                      </c:pt>
                      <c:pt idx="1319">
                        <c:v>14.999755859375</c:v>
                      </c:pt>
                      <c:pt idx="1320">
                        <c:v>14.999755859375</c:v>
                      </c:pt>
                      <c:pt idx="1321">
                        <c:v>14.999755859375</c:v>
                      </c:pt>
                      <c:pt idx="1322">
                        <c:v>14.999755859375</c:v>
                      </c:pt>
                      <c:pt idx="1323">
                        <c:v>14.999755859375</c:v>
                      </c:pt>
                      <c:pt idx="1324">
                        <c:v>14.999755859375</c:v>
                      </c:pt>
                      <c:pt idx="1325">
                        <c:v>14.999755859375</c:v>
                      </c:pt>
                      <c:pt idx="1326">
                        <c:v>14.999755859375</c:v>
                      </c:pt>
                      <c:pt idx="1327">
                        <c:v>14.999755859375</c:v>
                      </c:pt>
                      <c:pt idx="1328">
                        <c:v>14.999755859375</c:v>
                      </c:pt>
                      <c:pt idx="1329">
                        <c:v>14.999755859375</c:v>
                      </c:pt>
                      <c:pt idx="1330">
                        <c:v>14.999755859375</c:v>
                      </c:pt>
                      <c:pt idx="1331">
                        <c:v>14.999755859375</c:v>
                      </c:pt>
                      <c:pt idx="1332">
                        <c:v>14.999755859375</c:v>
                      </c:pt>
                      <c:pt idx="1333">
                        <c:v>14.999755859375</c:v>
                      </c:pt>
                      <c:pt idx="1334">
                        <c:v>14.999755859375</c:v>
                      </c:pt>
                      <c:pt idx="1335">
                        <c:v>14.999755859375</c:v>
                      </c:pt>
                      <c:pt idx="1336">
                        <c:v>14.999755859375</c:v>
                      </c:pt>
                      <c:pt idx="1337">
                        <c:v>14.999755859375</c:v>
                      </c:pt>
                      <c:pt idx="1338">
                        <c:v>14.999755859375</c:v>
                      </c:pt>
                      <c:pt idx="1339">
                        <c:v>14.999755859375</c:v>
                      </c:pt>
                      <c:pt idx="1340">
                        <c:v>14.999755859375</c:v>
                      </c:pt>
                      <c:pt idx="1341">
                        <c:v>14.999755859375</c:v>
                      </c:pt>
                      <c:pt idx="1342">
                        <c:v>14.999755859375</c:v>
                      </c:pt>
                      <c:pt idx="1343">
                        <c:v>14.999755859375</c:v>
                      </c:pt>
                      <c:pt idx="1344">
                        <c:v>14.999755859375</c:v>
                      </c:pt>
                      <c:pt idx="1345">
                        <c:v>14.999755859375</c:v>
                      </c:pt>
                      <c:pt idx="1346">
                        <c:v>14.999755859375</c:v>
                      </c:pt>
                      <c:pt idx="1347">
                        <c:v>14.999755859375</c:v>
                      </c:pt>
                      <c:pt idx="1348">
                        <c:v>14.999755859375</c:v>
                      </c:pt>
                      <c:pt idx="1349">
                        <c:v>14.999755859375</c:v>
                      </c:pt>
                      <c:pt idx="1350">
                        <c:v>14.999755859375</c:v>
                      </c:pt>
                      <c:pt idx="1351">
                        <c:v>14.999755859375</c:v>
                      </c:pt>
                      <c:pt idx="1352">
                        <c:v>14.999755859375</c:v>
                      </c:pt>
                      <c:pt idx="1353">
                        <c:v>14.999755859375</c:v>
                      </c:pt>
                      <c:pt idx="1354">
                        <c:v>14.999755859375</c:v>
                      </c:pt>
                      <c:pt idx="1355">
                        <c:v>14.999755859375</c:v>
                      </c:pt>
                      <c:pt idx="1356">
                        <c:v>14.999755859375</c:v>
                      </c:pt>
                      <c:pt idx="1357">
                        <c:v>14.999755859375</c:v>
                      </c:pt>
                      <c:pt idx="1358">
                        <c:v>14.999755859375</c:v>
                      </c:pt>
                      <c:pt idx="1359">
                        <c:v>14.999755859375</c:v>
                      </c:pt>
                      <c:pt idx="1360">
                        <c:v>14.999755859375</c:v>
                      </c:pt>
                      <c:pt idx="1361">
                        <c:v>14.999755859375</c:v>
                      </c:pt>
                      <c:pt idx="1362">
                        <c:v>14.999755859375</c:v>
                      </c:pt>
                      <c:pt idx="1363">
                        <c:v>14.999755859375</c:v>
                      </c:pt>
                      <c:pt idx="1364">
                        <c:v>14.999755859375</c:v>
                      </c:pt>
                      <c:pt idx="1365">
                        <c:v>14.999755859375</c:v>
                      </c:pt>
                      <c:pt idx="1366">
                        <c:v>14.999755859375</c:v>
                      </c:pt>
                      <c:pt idx="1367">
                        <c:v>14.999755859375</c:v>
                      </c:pt>
                      <c:pt idx="1368">
                        <c:v>14.999755859375</c:v>
                      </c:pt>
                      <c:pt idx="1369">
                        <c:v>14.999755859375</c:v>
                      </c:pt>
                      <c:pt idx="1370">
                        <c:v>14.999755859375</c:v>
                      </c:pt>
                      <c:pt idx="1371">
                        <c:v>14.999755859375</c:v>
                      </c:pt>
                      <c:pt idx="1372">
                        <c:v>14.999755859375</c:v>
                      </c:pt>
                      <c:pt idx="1373">
                        <c:v>14.999755859375</c:v>
                      </c:pt>
                      <c:pt idx="1374">
                        <c:v>14.999755859375</c:v>
                      </c:pt>
                      <c:pt idx="1375">
                        <c:v>14.999755859375</c:v>
                      </c:pt>
                      <c:pt idx="1376">
                        <c:v>14.999755859375</c:v>
                      </c:pt>
                      <c:pt idx="1377">
                        <c:v>14.89990234375</c:v>
                      </c:pt>
                      <c:pt idx="1378">
                        <c:v>14.89990234375</c:v>
                      </c:pt>
                      <c:pt idx="1379">
                        <c:v>14.999755859375</c:v>
                      </c:pt>
                      <c:pt idx="1380">
                        <c:v>14.999755859375</c:v>
                      </c:pt>
                      <c:pt idx="1381">
                        <c:v>14.89990234375</c:v>
                      </c:pt>
                      <c:pt idx="1382">
                        <c:v>14.89990234375</c:v>
                      </c:pt>
                      <c:pt idx="1383">
                        <c:v>14.89990234375</c:v>
                      </c:pt>
                      <c:pt idx="1384">
                        <c:v>14.89990234375</c:v>
                      </c:pt>
                      <c:pt idx="1385">
                        <c:v>14.89990234375</c:v>
                      </c:pt>
                      <c:pt idx="1386">
                        <c:v>14.89990234375</c:v>
                      </c:pt>
                      <c:pt idx="1387">
                        <c:v>14.89990234375</c:v>
                      </c:pt>
                      <c:pt idx="1388">
                        <c:v>14.89990234375</c:v>
                      </c:pt>
                      <c:pt idx="1389">
                        <c:v>14.89990234375</c:v>
                      </c:pt>
                      <c:pt idx="1390">
                        <c:v>14.89990234375</c:v>
                      </c:pt>
                      <c:pt idx="1391">
                        <c:v>14.89990234375</c:v>
                      </c:pt>
                      <c:pt idx="1392">
                        <c:v>14.89990234375</c:v>
                      </c:pt>
                      <c:pt idx="1393">
                        <c:v>14.89990234375</c:v>
                      </c:pt>
                      <c:pt idx="1394">
                        <c:v>14.89990234375</c:v>
                      </c:pt>
                      <c:pt idx="1395">
                        <c:v>14.89990234375</c:v>
                      </c:pt>
                      <c:pt idx="1396">
                        <c:v>14.89990234375</c:v>
                      </c:pt>
                      <c:pt idx="1397">
                        <c:v>14.89990234375</c:v>
                      </c:pt>
                      <c:pt idx="1398">
                        <c:v>14.89990234375</c:v>
                      </c:pt>
                      <c:pt idx="1399">
                        <c:v>14.89990234375</c:v>
                      </c:pt>
                      <c:pt idx="1400">
                        <c:v>14.89990234375</c:v>
                      </c:pt>
                      <c:pt idx="1401">
                        <c:v>14.89990234375</c:v>
                      </c:pt>
                      <c:pt idx="1402">
                        <c:v>14.89990234375</c:v>
                      </c:pt>
                      <c:pt idx="1403">
                        <c:v>14.89990234375</c:v>
                      </c:pt>
                      <c:pt idx="1404">
                        <c:v>14.89990234375</c:v>
                      </c:pt>
                      <c:pt idx="1405">
                        <c:v>14.89990234375</c:v>
                      </c:pt>
                      <c:pt idx="1406">
                        <c:v>14.89990234375</c:v>
                      </c:pt>
                      <c:pt idx="1407">
                        <c:v>14.89990234375</c:v>
                      </c:pt>
                      <c:pt idx="1408">
                        <c:v>14.89990234375</c:v>
                      </c:pt>
                      <c:pt idx="1409">
                        <c:v>14.89990234375</c:v>
                      </c:pt>
                      <c:pt idx="1410">
                        <c:v>14.89990234375</c:v>
                      </c:pt>
                      <c:pt idx="1411">
                        <c:v>14.89990234375</c:v>
                      </c:pt>
                      <c:pt idx="1412">
                        <c:v>14.89990234375</c:v>
                      </c:pt>
                      <c:pt idx="1413">
                        <c:v>14.89990234375</c:v>
                      </c:pt>
                      <c:pt idx="1414">
                        <c:v>14.89990234375</c:v>
                      </c:pt>
                      <c:pt idx="1415">
                        <c:v>14.89990234375</c:v>
                      </c:pt>
                      <c:pt idx="1416">
                        <c:v>14.89990234375</c:v>
                      </c:pt>
                      <c:pt idx="1417">
                        <c:v>14.89990234375</c:v>
                      </c:pt>
                      <c:pt idx="1418">
                        <c:v>14.89990234375</c:v>
                      </c:pt>
                      <c:pt idx="1419">
                        <c:v>14.89990234375</c:v>
                      </c:pt>
                      <c:pt idx="1420">
                        <c:v>14.89990234375</c:v>
                      </c:pt>
                      <c:pt idx="1421">
                        <c:v>14.89990234375</c:v>
                      </c:pt>
                      <c:pt idx="1422">
                        <c:v>14.89990234375</c:v>
                      </c:pt>
                      <c:pt idx="1423">
                        <c:v>14.89990234375</c:v>
                      </c:pt>
                      <c:pt idx="1424">
                        <c:v>14.89990234375</c:v>
                      </c:pt>
                      <c:pt idx="1425">
                        <c:v>14.89990234375</c:v>
                      </c:pt>
                      <c:pt idx="1426">
                        <c:v>14.89990234375</c:v>
                      </c:pt>
                      <c:pt idx="1427">
                        <c:v>14.89990234375</c:v>
                      </c:pt>
                      <c:pt idx="1428">
                        <c:v>14.89990234375</c:v>
                      </c:pt>
                      <c:pt idx="1429">
                        <c:v>14.89990234375</c:v>
                      </c:pt>
                      <c:pt idx="1430">
                        <c:v>14.89990234375</c:v>
                      </c:pt>
                      <c:pt idx="1431">
                        <c:v>14.89990234375</c:v>
                      </c:pt>
                      <c:pt idx="1432">
                        <c:v>14.89990234375</c:v>
                      </c:pt>
                      <c:pt idx="1433">
                        <c:v>14.89990234375</c:v>
                      </c:pt>
                      <c:pt idx="1434">
                        <c:v>14.89990234375</c:v>
                      </c:pt>
                      <c:pt idx="1435">
                        <c:v>14.89990234375</c:v>
                      </c:pt>
                      <c:pt idx="1436">
                        <c:v>14.89990234375</c:v>
                      </c:pt>
                      <c:pt idx="1437">
                        <c:v>14.89990234375</c:v>
                      </c:pt>
                      <c:pt idx="1438">
                        <c:v>14.89990234375</c:v>
                      </c:pt>
                      <c:pt idx="1439">
                        <c:v>14.89990234375</c:v>
                      </c:pt>
                      <c:pt idx="1440">
                        <c:v>14.89990234375</c:v>
                      </c:pt>
                      <c:pt idx="1441">
                        <c:v>14.89990234375</c:v>
                      </c:pt>
                      <c:pt idx="1442">
                        <c:v>14.89990234375</c:v>
                      </c:pt>
                      <c:pt idx="1443">
                        <c:v>14.89990234375</c:v>
                      </c:pt>
                      <c:pt idx="1444">
                        <c:v>14.89990234375</c:v>
                      </c:pt>
                      <c:pt idx="1445">
                        <c:v>14.89990234375</c:v>
                      </c:pt>
                      <c:pt idx="1446">
                        <c:v>14.89990234375</c:v>
                      </c:pt>
                      <c:pt idx="1447">
                        <c:v>14.7998046875</c:v>
                      </c:pt>
                      <c:pt idx="1448">
                        <c:v>14.89990234375</c:v>
                      </c:pt>
                      <c:pt idx="1449">
                        <c:v>14.7998046875</c:v>
                      </c:pt>
                      <c:pt idx="1450">
                        <c:v>14.7998046875</c:v>
                      </c:pt>
                      <c:pt idx="1451">
                        <c:v>14.89990234375</c:v>
                      </c:pt>
                      <c:pt idx="1452">
                        <c:v>14.7998046875</c:v>
                      </c:pt>
                      <c:pt idx="1453">
                        <c:v>14.7998046875</c:v>
                      </c:pt>
                      <c:pt idx="1454">
                        <c:v>14.89990234375</c:v>
                      </c:pt>
                      <c:pt idx="1455">
                        <c:v>14.7998046875</c:v>
                      </c:pt>
                      <c:pt idx="1456">
                        <c:v>14.7998046875</c:v>
                      </c:pt>
                      <c:pt idx="1457">
                        <c:v>14.7998046875</c:v>
                      </c:pt>
                      <c:pt idx="1458">
                        <c:v>14.7998046875</c:v>
                      </c:pt>
                      <c:pt idx="1459">
                        <c:v>14.7998046875</c:v>
                      </c:pt>
                      <c:pt idx="1460">
                        <c:v>14.7998046875</c:v>
                      </c:pt>
                      <c:pt idx="1461">
                        <c:v>14.7998046875</c:v>
                      </c:pt>
                      <c:pt idx="1462">
                        <c:v>14.7998046875</c:v>
                      </c:pt>
                      <c:pt idx="1463">
                        <c:v>14.7998046875</c:v>
                      </c:pt>
                      <c:pt idx="1464">
                        <c:v>14.7998046875</c:v>
                      </c:pt>
                      <c:pt idx="1465">
                        <c:v>14.7998046875</c:v>
                      </c:pt>
                      <c:pt idx="1466">
                        <c:v>14.7998046875</c:v>
                      </c:pt>
                      <c:pt idx="1467">
                        <c:v>14.7998046875</c:v>
                      </c:pt>
                      <c:pt idx="1468">
                        <c:v>14.7998046875</c:v>
                      </c:pt>
                      <c:pt idx="1469">
                        <c:v>14.7998046875</c:v>
                      </c:pt>
                      <c:pt idx="1470">
                        <c:v>14.7998046875</c:v>
                      </c:pt>
                      <c:pt idx="1471">
                        <c:v>14.7998046875</c:v>
                      </c:pt>
                      <c:pt idx="1472">
                        <c:v>14.7998046875</c:v>
                      </c:pt>
                      <c:pt idx="1473">
                        <c:v>14.7998046875</c:v>
                      </c:pt>
                      <c:pt idx="1474">
                        <c:v>14.7998046875</c:v>
                      </c:pt>
                      <c:pt idx="1475">
                        <c:v>14.7998046875</c:v>
                      </c:pt>
                      <c:pt idx="1476">
                        <c:v>14.7998046875</c:v>
                      </c:pt>
                      <c:pt idx="1477">
                        <c:v>14.7998046875</c:v>
                      </c:pt>
                      <c:pt idx="1478">
                        <c:v>14.7998046875</c:v>
                      </c:pt>
                      <c:pt idx="1479">
                        <c:v>14.7998046875</c:v>
                      </c:pt>
                      <c:pt idx="1480">
                        <c:v>14.7998046875</c:v>
                      </c:pt>
                      <c:pt idx="1481">
                        <c:v>14.7998046875</c:v>
                      </c:pt>
                      <c:pt idx="1482">
                        <c:v>14.7998046875</c:v>
                      </c:pt>
                      <c:pt idx="1483">
                        <c:v>14.7998046875</c:v>
                      </c:pt>
                      <c:pt idx="1484">
                        <c:v>14.7998046875</c:v>
                      </c:pt>
                      <c:pt idx="1485">
                        <c:v>14.7998046875</c:v>
                      </c:pt>
                      <c:pt idx="1486">
                        <c:v>14.7998046875</c:v>
                      </c:pt>
                      <c:pt idx="1487">
                        <c:v>14.7998046875</c:v>
                      </c:pt>
                      <c:pt idx="1488">
                        <c:v>14.7998046875</c:v>
                      </c:pt>
                      <c:pt idx="1489">
                        <c:v>14.7998046875</c:v>
                      </c:pt>
                      <c:pt idx="1490">
                        <c:v>14.7998046875</c:v>
                      </c:pt>
                      <c:pt idx="1491">
                        <c:v>14.7998046875</c:v>
                      </c:pt>
                      <c:pt idx="1492">
                        <c:v>14.7998046875</c:v>
                      </c:pt>
                      <c:pt idx="1493">
                        <c:v>14.7998046875</c:v>
                      </c:pt>
                      <c:pt idx="1494">
                        <c:v>14.7998046875</c:v>
                      </c:pt>
                      <c:pt idx="1495">
                        <c:v>14.7998046875</c:v>
                      </c:pt>
                      <c:pt idx="1496">
                        <c:v>14.7998046875</c:v>
                      </c:pt>
                      <c:pt idx="1497">
                        <c:v>14.7998046875</c:v>
                      </c:pt>
                      <c:pt idx="1498">
                        <c:v>14.7998046875</c:v>
                      </c:pt>
                      <c:pt idx="1499">
                        <c:v>14.7998046875</c:v>
                      </c:pt>
                      <c:pt idx="1500">
                        <c:v>14.7998046875</c:v>
                      </c:pt>
                      <c:pt idx="1501">
                        <c:v>14.7998046875</c:v>
                      </c:pt>
                      <c:pt idx="1502">
                        <c:v>14.7998046875</c:v>
                      </c:pt>
                      <c:pt idx="1503">
                        <c:v>14.7998046875</c:v>
                      </c:pt>
                      <c:pt idx="1504">
                        <c:v>14.7998046875</c:v>
                      </c:pt>
                      <c:pt idx="1505">
                        <c:v>14.7998046875</c:v>
                      </c:pt>
                      <c:pt idx="1506">
                        <c:v>14.7998046875</c:v>
                      </c:pt>
                      <c:pt idx="1507">
                        <c:v>14.7998046875</c:v>
                      </c:pt>
                      <c:pt idx="1508">
                        <c:v>14.7998046875</c:v>
                      </c:pt>
                      <c:pt idx="1509">
                        <c:v>14.7998046875</c:v>
                      </c:pt>
                      <c:pt idx="1510">
                        <c:v>14.699951171875</c:v>
                      </c:pt>
                      <c:pt idx="1511">
                        <c:v>14.7998046875</c:v>
                      </c:pt>
                      <c:pt idx="1512">
                        <c:v>14.7998046875</c:v>
                      </c:pt>
                      <c:pt idx="1513">
                        <c:v>14.7998046875</c:v>
                      </c:pt>
                      <c:pt idx="1514">
                        <c:v>14.699951171875</c:v>
                      </c:pt>
                      <c:pt idx="1515">
                        <c:v>14.699951171875</c:v>
                      </c:pt>
                      <c:pt idx="1516">
                        <c:v>14.7998046875</c:v>
                      </c:pt>
                      <c:pt idx="1517">
                        <c:v>14.699951171875</c:v>
                      </c:pt>
                      <c:pt idx="1518">
                        <c:v>14.699951171875</c:v>
                      </c:pt>
                      <c:pt idx="1519">
                        <c:v>14.7998046875</c:v>
                      </c:pt>
                      <c:pt idx="1520">
                        <c:v>14.699951171875</c:v>
                      </c:pt>
                      <c:pt idx="1521">
                        <c:v>14.699951171875</c:v>
                      </c:pt>
                      <c:pt idx="1522">
                        <c:v>14.699951171875</c:v>
                      </c:pt>
                      <c:pt idx="1523">
                        <c:v>14.699951171875</c:v>
                      </c:pt>
                      <c:pt idx="1524">
                        <c:v>14.699951171875</c:v>
                      </c:pt>
                      <c:pt idx="1525">
                        <c:v>14.699951171875</c:v>
                      </c:pt>
                      <c:pt idx="1526">
                        <c:v>14.699951171875</c:v>
                      </c:pt>
                      <c:pt idx="1527">
                        <c:v>14.699951171875</c:v>
                      </c:pt>
                      <c:pt idx="1528">
                        <c:v>14.699951171875</c:v>
                      </c:pt>
                      <c:pt idx="1529">
                        <c:v>14.699951171875</c:v>
                      </c:pt>
                      <c:pt idx="1530">
                        <c:v>14.699951171875</c:v>
                      </c:pt>
                      <c:pt idx="1531">
                        <c:v>14.699951171875</c:v>
                      </c:pt>
                      <c:pt idx="1532">
                        <c:v>14.699951171875</c:v>
                      </c:pt>
                      <c:pt idx="1533">
                        <c:v>14.699951171875</c:v>
                      </c:pt>
                      <c:pt idx="1534">
                        <c:v>14.699951171875</c:v>
                      </c:pt>
                      <c:pt idx="1535">
                        <c:v>14.699951171875</c:v>
                      </c:pt>
                      <c:pt idx="1536">
                        <c:v>14.699951171875</c:v>
                      </c:pt>
                      <c:pt idx="1537">
                        <c:v>14.699951171875</c:v>
                      </c:pt>
                      <c:pt idx="1538">
                        <c:v>14.699951171875</c:v>
                      </c:pt>
                      <c:pt idx="1539">
                        <c:v>14.699951171875</c:v>
                      </c:pt>
                      <c:pt idx="1540">
                        <c:v>14.699951171875</c:v>
                      </c:pt>
                      <c:pt idx="1541">
                        <c:v>14.699951171875</c:v>
                      </c:pt>
                      <c:pt idx="1542">
                        <c:v>14.699951171875</c:v>
                      </c:pt>
                      <c:pt idx="1543">
                        <c:v>14.699951171875</c:v>
                      </c:pt>
                      <c:pt idx="1544">
                        <c:v>14.699951171875</c:v>
                      </c:pt>
                      <c:pt idx="1545">
                        <c:v>14.699951171875</c:v>
                      </c:pt>
                      <c:pt idx="1546">
                        <c:v>14.699951171875</c:v>
                      </c:pt>
                      <c:pt idx="1547">
                        <c:v>14.699951171875</c:v>
                      </c:pt>
                      <c:pt idx="1548">
                        <c:v>14.699951171875</c:v>
                      </c:pt>
                      <c:pt idx="1549">
                        <c:v>14.699951171875</c:v>
                      </c:pt>
                      <c:pt idx="1550">
                        <c:v>14.699951171875</c:v>
                      </c:pt>
                      <c:pt idx="1551">
                        <c:v>14.699951171875</c:v>
                      </c:pt>
                      <c:pt idx="1552">
                        <c:v>14.699951171875</c:v>
                      </c:pt>
                      <c:pt idx="1553">
                        <c:v>14.699951171875</c:v>
                      </c:pt>
                      <c:pt idx="1554">
                        <c:v>14.699951171875</c:v>
                      </c:pt>
                      <c:pt idx="1555">
                        <c:v>14.699951171875</c:v>
                      </c:pt>
                      <c:pt idx="1556">
                        <c:v>14.699951171875</c:v>
                      </c:pt>
                      <c:pt idx="1557">
                        <c:v>14.699951171875</c:v>
                      </c:pt>
                      <c:pt idx="1558">
                        <c:v>14.699951171875</c:v>
                      </c:pt>
                      <c:pt idx="1559">
                        <c:v>14.699951171875</c:v>
                      </c:pt>
                      <c:pt idx="1560">
                        <c:v>14.699951171875</c:v>
                      </c:pt>
                      <c:pt idx="1561">
                        <c:v>14.699951171875</c:v>
                      </c:pt>
                      <c:pt idx="1562">
                        <c:v>14.699951171875</c:v>
                      </c:pt>
                      <c:pt idx="1563">
                        <c:v>14.699951171875</c:v>
                      </c:pt>
                      <c:pt idx="1564">
                        <c:v>14.699951171875</c:v>
                      </c:pt>
                      <c:pt idx="1565">
                        <c:v>14.699951171875</c:v>
                      </c:pt>
                      <c:pt idx="1566">
                        <c:v>14.699951171875</c:v>
                      </c:pt>
                      <c:pt idx="1567">
                        <c:v>14.699951171875</c:v>
                      </c:pt>
                      <c:pt idx="1568">
                        <c:v>14.699951171875</c:v>
                      </c:pt>
                      <c:pt idx="1569">
                        <c:v>14.599853515625</c:v>
                      </c:pt>
                      <c:pt idx="1570">
                        <c:v>14.599853515625</c:v>
                      </c:pt>
                      <c:pt idx="1571">
                        <c:v>14.699951171875</c:v>
                      </c:pt>
                      <c:pt idx="1572">
                        <c:v>14.699951171875</c:v>
                      </c:pt>
                      <c:pt idx="1573">
                        <c:v>14.699951171875</c:v>
                      </c:pt>
                      <c:pt idx="1574">
                        <c:v>14.599853515625</c:v>
                      </c:pt>
                      <c:pt idx="1575">
                        <c:v>14.599853515625</c:v>
                      </c:pt>
                      <c:pt idx="1576">
                        <c:v>14.599853515625</c:v>
                      </c:pt>
                      <c:pt idx="1577">
                        <c:v>14.599853515625</c:v>
                      </c:pt>
                      <c:pt idx="1578">
                        <c:v>14.599853515625</c:v>
                      </c:pt>
                      <c:pt idx="1579">
                        <c:v>14.599853515625</c:v>
                      </c:pt>
                      <c:pt idx="1580">
                        <c:v>14.599853515625</c:v>
                      </c:pt>
                      <c:pt idx="1581">
                        <c:v>14.599853515625</c:v>
                      </c:pt>
                      <c:pt idx="1582">
                        <c:v>14.599853515625</c:v>
                      </c:pt>
                      <c:pt idx="1583">
                        <c:v>14.599853515625</c:v>
                      </c:pt>
                      <c:pt idx="1584">
                        <c:v>14.599853515625</c:v>
                      </c:pt>
                      <c:pt idx="1585">
                        <c:v>14.599853515625</c:v>
                      </c:pt>
                      <c:pt idx="1586">
                        <c:v>14.599853515625</c:v>
                      </c:pt>
                      <c:pt idx="1587">
                        <c:v>14.599853515625</c:v>
                      </c:pt>
                      <c:pt idx="1588">
                        <c:v>14.599853515625</c:v>
                      </c:pt>
                      <c:pt idx="1589">
                        <c:v>14.599853515625</c:v>
                      </c:pt>
                      <c:pt idx="1590">
                        <c:v>14.599853515625</c:v>
                      </c:pt>
                      <c:pt idx="1591">
                        <c:v>14.599853515625</c:v>
                      </c:pt>
                      <c:pt idx="1592">
                        <c:v>14.599853515625</c:v>
                      </c:pt>
                      <c:pt idx="1593">
                        <c:v>14.599853515625</c:v>
                      </c:pt>
                      <c:pt idx="1594">
                        <c:v>14.599853515625</c:v>
                      </c:pt>
                      <c:pt idx="1595">
                        <c:v>14.599853515625</c:v>
                      </c:pt>
                      <c:pt idx="1596">
                        <c:v>14.599853515625</c:v>
                      </c:pt>
                      <c:pt idx="1597">
                        <c:v>14.599853515625</c:v>
                      </c:pt>
                      <c:pt idx="1598">
                        <c:v>14.599853515625</c:v>
                      </c:pt>
                      <c:pt idx="1599">
                        <c:v>14.599853515625</c:v>
                      </c:pt>
                      <c:pt idx="1600">
                        <c:v>14.599853515625</c:v>
                      </c:pt>
                      <c:pt idx="1601">
                        <c:v>14.599853515625</c:v>
                      </c:pt>
                      <c:pt idx="1602">
                        <c:v>14.599853515625</c:v>
                      </c:pt>
                      <c:pt idx="1603">
                        <c:v>14.599853515625</c:v>
                      </c:pt>
                      <c:pt idx="1604">
                        <c:v>14.599853515625</c:v>
                      </c:pt>
                      <c:pt idx="1605">
                        <c:v>14.599853515625</c:v>
                      </c:pt>
                      <c:pt idx="1606">
                        <c:v>14.599853515625</c:v>
                      </c:pt>
                      <c:pt idx="1607">
                        <c:v>14.599853515625</c:v>
                      </c:pt>
                      <c:pt idx="1608">
                        <c:v>14.599853515625</c:v>
                      </c:pt>
                      <c:pt idx="1609">
                        <c:v>14.599853515625</c:v>
                      </c:pt>
                      <c:pt idx="1610">
                        <c:v>14.599853515625</c:v>
                      </c:pt>
                      <c:pt idx="1611">
                        <c:v>14.599853515625</c:v>
                      </c:pt>
                      <c:pt idx="1612">
                        <c:v>14.599853515625</c:v>
                      </c:pt>
                      <c:pt idx="1613">
                        <c:v>14.599853515625</c:v>
                      </c:pt>
                      <c:pt idx="1614">
                        <c:v>14.599853515625</c:v>
                      </c:pt>
                      <c:pt idx="1615">
                        <c:v>14.599853515625</c:v>
                      </c:pt>
                      <c:pt idx="1616">
                        <c:v>14.599853515625</c:v>
                      </c:pt>
                      <c:pt idx="1617">
                        <c:v>14.599853515625</c:v>
                      </c:pt>
                      <c:pt idx="1618">
                        <c:v>14.599853515625</c:v>
                      </c:pt>
                      <c:pt idx="1619">
                        <c:v>14.599853515625</c:v>
                      </c:pt>
                      <c:pt idx="1620">
                        <c:v>14.599853515625</c:v>
                      </c:pt>
                      <c:pt idx="1621">
                        <c:v>14.599853515625</c:v>
                      </c:pt>
                      <c:pt idx="1622">
                        <c:v>14.599853515625</c:v>
                      </c:pt>
                      <c:pt idx="1623">
                        <c:v>14.599853515625</c:v>
                      </c:pt>
                      <c:pt idx="1624">
                        <c:v>14.599853515625</c:v>
                      </c:pt>
                      <c:pt idx="1625">
                        <c:v>14.499755859375</c:v>
                      </c:pt>
                      <c:pt idx="1626">
                        <c:v>14.599853515625</c:v>
                      </c:pt>
                      <c:pt idx="1627">
                        <c:v>14.599853515625</c:v>
                      </c:pt>
                      <c:pt idx="1628">
                        <c:v>14.599853515625</c:v>
                      </c:pt>
                      <c:pt idx="1629">
                        <c:v>14.599853515625</c:v>
                      </c:pt>
                      <c:pt idx="1630">
                        <c:v>14.599853515625</c:v>
                      </c:pt>
                      <c:pt idx="1631">
                        <c:v>14.499755859375</c:v>
                      </c:pt>
                      <c:pt idx="1632">
                        <c:v>14.499755859375</c:v>
                      </c:pt>
                      <c:pt idx="1633">
                        <c:v>14.499755859375</c:v>
                      </c:pt>
                      <c:pt idx="1634">
                        <c:v>14.499755859375</c:v>
                      </c:pt>
                      <c:pt idx="1635">
                        <c:v>14.499755859375</c:v>
                      </c:pt>
                      <c:pt idx="1636">
                        <c:v>14.499755859375</c:v>
                      </c:pt>
                      <c:pt idx="1637">
                        <c:v>14.499755859375</c:v>
                      </c:pt>
                      <c:pt idx="1638">
                        <c:v>14.499755859375</c:v>
                      </c:pt>
                      <c:pt idx="1639">
                        <c:v>14.499755859375</c:v>
                      </c:pt>
                      <c:pt idx="1640">
                        <c:v>14.499755859375</c:v>
                      </c:pt>
                      <c:pt idx="1641">
                        <c:v>14.499755859375</c:v>
                      </c:pt>
                      <c:pt idx="1642">
                        <c:v>14.499755859375</c:v>
                      </c:pt>
                      <c:pt idx="1643">
                        <c:v>14.499755859375</c:v>
                      </c:pt>
                      <c:pt idx="1644">
                        <c:v>14.499755859375</c:v>
                      </c:pt>
                      <c:pt idx="1645">
                        <c:v>14.499755859375</c:v>
                      </c:pt>
                      <c:pt idx="1646">
                        <c:v>14.499755859375</c:v>
                      </c:pt>
                      <c:pt idx="1647">
                        <c:v>14.499755859375</c:v>
                      </c:pt>
                      <c:pt idx="1648">
                        <c:v>14.499755859375</c:v>
                      </c:pt>
                      <c:pt idx="1649">
                        <c:v>14.499755859375</c:v>
                      </c:pt>
                      <c:pt idx="1650">
                        <c:v>14.499755859375</c:v>
                      </c:pt>
                      <c:pt idx="1651">
                        <c:v>14.499755859375</c:v>
                      </c:pt>
                      <c:pt idx="1652">
                        <c:v>14.499755859375</c:v>
                      </c:pt>
                      <c:pt idx="1653">
                        <c:v>14.499755859375</c:v>
                      </c:pt>
                      <c:pt idx="1654">
                        <c:v>14.499755859375</c:v>
                      </c:pt>
                      <c:pt idx="1655">
                        <c:v>14.499755859375</c:v>
                      </c:pt>
                      <c:pt idx="1656">
                        <c:v>14.499755859375</c:v>
                      </c:pt>
                      <c:pt idx="1657">
                        <c:v>14.499755859375</c:v>
                      </c:pt>
                      <c:pt idx="1658">
                        <c:v>14.499755859375</c:v>
                      </c:pt>
                      <c:pt idx="1659">
                        <c:v>14.499755859375</c:v>
                      </c:pt>
                      <c:pt idx="1660">
                        <c:v>14.499755859375</c:v>
                      </c:pt>
                      <c:pt idx="1661">
                        <c:v>14.499755859375</c:v>
                      </c:pt>
                      <c:pt idx="1662">
                        <c:v>14.499755859375</c:v>
                      </c:pt>
                      <c:pt idx="1663">
                        <c:v>14.499755859375</c:v>
                      </c:pt>
                      <c:pt idx="1664">
                        <c:v>14.499755859375</c:v>
                      </c:pt>
                      <c:pt idx="1665">
                        <c:v>14.499755859375</c:v>
                      </c:pt>
                      <c:pt idx="1666">
                        <c:v>14.499755859375</c:v>
                      </c:pt>
                      <c:pt idx="1667">
                        <c:v>14.499755859375</c:v>
                      </c:pt>
                      <c:pt idx="1668">
                        <c:v>14.499755859375</c:v>
                      </c:pt>
                      <c:pt idx="1669">
                        <c:v>14.499755859375</c:v>
                      </c:pt>
                      <c:pt idx="1670">
                        <c:v>14.499755859375</c:v>
                      </c:pt>
                      <c:pt idx="1671">
                        <c:v>14.499755859375</c:v>
                      </c:pt>
                      <c:pt idx="1672">
                        <c:v>14.499755859375</c:v>
                      </c:pt>
                      <c:pt idx="1673">
                        <c:v>14.499755859375</c:v>
                      </c:pt>
                      <c:pt idx="1674">
                        <c:v>14.499755859375</c:v>
                      </c:pt>
                      <c:pt idx="1675">
                        <c:v>14.499755859375</c:v>
                      </c:pt>
                      <c:pt idx="1676">
                        <c:v>14.499755859375</c:v>
                      </c:pt>
                      <c:pt idx="1677">
                        <c:v>14.499755859375</c:v>
                      </c:pt>
                      <c:pt idx="1678">
                        <c:v>14.499755859375</c:v>
                      </c:pt>
                      <c:pt idx="1679">
                        <c:v>14.499755859375</c:v>
                      </c:pt>
                      <c:pt idx="1680">
                        <c:v>14.499755859375</c:v>
                      </c:pt>
                      <c:pt idx="1681">
                        <c:v>14.499755859375</c:v>
                      </c:pt>
                      <c:pt idx="1682">
                        <c:v>14.499755859375</c:v>
                      </c:pt>
                      <c:pt idx="1683">
                        <c:v>14.499755859375</c:v>
                      </c:pt>
                      <c:pt idx="1684">
                        <c:v>14.39990234375</c:v>
                      </c:pt>
                      <c:pt idx="1685">
                        <c:v>14.39990234375</c:v>
                      </c:pt>
                      <c:pt idx="1686">
                        <c:v>14.39990234375</c:v>
                      </c:pt>
                      <c:pt idx="1687">
                        <c:v>14.499755859375</c:v>
                      </c:pt>
                      <c:pt idx="1688">
                        <c:v>14.39990234375</c:v>
                      </c:pt>
                      <c:pt idx="1689">
                        <c:v>14.39990234375</c:v>
                      </c:pt>
                      <c:pt idx="1690">
                        <c:v>14.39990234375</c:v>
                      </c:pt>
                      <c:pt idx="1691">
                        <c:v>14.39990234375</c:v>
                      </c:pt>
                      <c:pt idx="1692">
                        <c:v>14.39990234375</c:v>
                      </c:pt>
                      <c:pt idx="1693">
                        <c:v>14.39990234375</c:v>
                      </c:pt>
                      <c:pt idx="1694">
                        <c:v>14.39990234375</c:v>
                      </c:pt>
                      <c:pt idx="1695">
                        <c:v>14.39990234375</c:v>
                      </c:pt>
                      <c:pt idx="1696">
                        <c:v>14.39990234375</c:v>
                      </c:pt>
                      <c:pt idx="1697">
                        <c:v>14.39990234375</c:v>
                      </c:pt>
                      <c:pt idx="1698">
                        <c:v>14.39990234375</c:v>
                      </c:pt>
                      <c:pt idx="1699">
                        <c:v>14.39990234375</c:v>
                      </c:pt>
                      <c:pt idx="1700">
                        <c:v>14.39990234375</c:v>
                      </c:pt>
                      <c:pt idx="1701">
                        <c:v>14.39990234375</c:v>
                      </c:pt>
                      <c:pt idx="1702">
                        <c:v>14.39990234375</c:v>
                      </c:pt>
                      <c:pt idx="1703">
                        <c:v>14.39990234375</c:v>
                      </c:pt>
                      <c:pt idx="1704">
                        <c:v>14.39990234375</c:v>
                      </c:pt>
                      <c:pt idx="1705">
                        <c:v>14.39990234375</c:v>
                      </c:pt>
                      <c:pt idx="1706">
                        <c:v>14.39990234375</c:v>
                      </c:pt>
                      <c:pt idx="1707">
                        <c:v>14.39990234375</c:v>
                      </c:pt>
                      <c:pt idx="1708">
                        <c:v>14.39990234375</c:v>
                      </c:pt>
                      <c:pt idx="1709">
                        <c:v>14.39990234375</c:v>
                      </c:pt>
                      <c:pt idx="1710">
                        <c:v>14.39990234375</c:v>
                      </c:pt>
                      <c:pt idx="1711">
                        <c:v>14.39990234375</c:v>
                      </c:pt>
                      <c:pt idx="1712">
                        <c:v>14.39990234375</c:v>
                      </c:pt>
                      <c:pt idx="1713">
                        <c:v>14.39990234375</c:v>
                      </c:pt>
                      <c:pt idx="1714">
                        <c:v>14.39990234375</c:v>
                      </c:pt>
                      <c:pt idx="1715">
                        <c:v>14.39990234375</c:v>
                      </c:pt>
                      <c:pt idx="1716">
                        <c:v>14.39990234375</c:v>
                      </c:pt>
                      <c:pt idx="1717">
                        <c:v>14.39990234375</c:v>
                      </c:pt>
                      <c:pt idx="1718">
                        <c:v>14.39990234375</c:v>
                      </c:pt>
                      <c:pt idx="1719">
                        <c:v>14.39990234375</c:v>
                      </c:pt>
                      <c:pt idx="1720">
                        <c:v>14.39990234375</c:v>
                      </c:pt>
                      <c:pt idx="1721">
                        <c:v>14.39990234375</c:v>
                      </c:pt>
                      <c:pt idx="1722">
                        <c:v>14.39990234375</c:v>
                      </c:pt>
                      <c:pt idx="1723">
                        <c:v>14.39990234375</c:v>
                      </c:pt>
                      <c:pt idx="1724">
                        <c:v>14.39990234375</c:v>
                      </c:pt>
                      <c:pt idx="1725">
                        <c:v>14.39990234375</c:v>
                      </c:pt>
                      <c:pt idx="1726">
                        <c:v>14.39990234375</c:v>
                      </c:pt>
                      <c:pt idx="1727">
                        <c:v>14.39990234375</c:v>
                      </c:pt>
                      <c:pt idx="1728">
                        <c:v>14.39990234375</c:v>
                      </c:pt>
                      <c:pt idx="1729">
                        <c:v>14.39990234375</c:v>
                      </c:pt>
                      <c:pt idx="1730">
                        <c:v>14.39990234375</c:v>
                      </c:pt>
                      <c:pt idx="1731">
                        <c:v>14.39990234375</c:v>
                      </c:pt>
                      <c:pt idx="1732">
                        <c:v>14.39990234375</c:v>
                      </c:pt>
                      <c:pt idx="1733">
                        <c:v>14.39990234375</c:v>
                      </c:pt>
                      <c:pt idx="1734">
                        <c:v>14.39990234375</c:v>
                      </c:pt>
                      <c:pt idx="1735">
                        <c:v>14.39990234375</c:v>
                      </c:pt>
                      <c:pt idx="1736">
                        <c:v>14.39990234375</c:v>
                      </c:pt>
                      <c:pt idx="1737">
                        <c:v>14.39990234375</c:v>
                      </c:pt>
                      <c:pt idx="1738">
                        <c:v>14.39990234375</c:v>
                      </c:pt>
                      <c:pt idx="1739">
                        <c:v>14.2998046875</c:v>
                      </c:pt>
                      <c:pt idx="1740">
                        <c:v>14.39990234375</c:v>
                      </c:pt>
                      <c:pt idx="1741">
                        <c:v>14.39990234375</c:v>
                      </c:pt>
                      <c:pt idx="1742">
                        <c:v>14.39990234375</c:v>
                      </c:pt>
                      <c:pt idx="1743">
                        <c:v>14.2998046875</c:v>
                      </c:pt>
                      <c:pt idx="1744">
                        <c:v>14.2998046875</c:v>
                      </c:pt>
                      <c:pt idx="1745">
                        <c:v>14.39990234375</c:v>
                      </c:pt>
                      <c:pt idx="1746">
                        <c:v>14.2998046875</c:v>
                      </c:pt>
                      <c:pt idx="1747">
                        <c:v>14.2998046875</c:v>
                      </c:pt>
                      <c:pt idx="1748">
                        <c:v>14.2998046875</c:v>
                      </c:pt>
                      <c:pt idx="1749">
                        <c:v>14.2998046875</c:v>
                      </c:pt>
                      <c:pt idx="1750">
                        <c:v>14.2998046875</c:v>
                      </c:pt>
                      <c:pt idx="1751">
                        <c:v>14.2998046875</c:v>
                      </c:pt>
                      <c:pt idx="1752">
                        <c:v>14.2998046875</c:v>
                      </c:pt>
                      <c:pt idx="1753">
                        <c:v>14.2998046875</c:v>
                      </c:pt>
                      <c:pt idx="1754">
                        <c:v>14.2998046875</c:v>
                      </c:pt>
                      <c:pt idx="1755">
                        <c:v>14.2998046875</c:v>
                      </c:pt>
                      <c:pt idx="1756">
                        <c:v>14.2998046875</c:v>
                      </c:pt>
                      <c:pt idx="1757">
                        <c:v>14.2998046875</c:v>
                      </c:pt>
                      <c:pt idx="1758">
                        <c:v>14.2998046875</c:v>
                      </c:pt>
                      <c:pt idx="1759">
                        <c:v>14.2998046875</c:v>
                      </c:pt>
                      <c:pt idx="1760">
                        <c:v>14.2998046875</c:v>
                      </c:pt>
                      <c:pt idx="1761">
                        <c:v>14.2998046875</c:v>
                      </c:pt>
                      <c:pt idx="1762">
                        <c:v>14.2998046875</c:v>
                      </c:pt>
                      <c:pt idx="1763">
                        <c:v>14.2998046875</c:v>
                      </c:pt>
                      <c:pt idx="1764">
                        <c:v>14.2998046875</c:v>
                      </c:pt>
                      <c:pt idx="1765">
                        <c:v>14.2998046875</c:v>
                      </c:pt>
                      <c:pt idx="1766">
                        <c:v>14.2998046875</c:v>
                      </c:pt>
                      <c:pt idx="1767">
                        <c:v>14.2998046875</c:v>
                      </c:pt>
                      <c:pt idx="1768">
                        <c:v>14.2998046875</c:v>
                      </c:pt>
                      <c:pt idx="1769">
                        <c:v>14.2998046875</c:v>
                      </c:pt>
                      <c:pt idx="1770">
                        <c:v>14.2998046875</c:v>
                      </c:pt>
                      <c:pt idx="1771">
                        <c:v>14.2998046875</c:v>
                      </c:pt>
                      <c:pt idx="1772">
                        <c:v>14.2998046875</c:v>
                      </c:pt>
                      <c:pt idx="1773">
                        <c:v>14.2998046875</c:v>
                      </c:pt>
                      <c:pt idx="1774">
                        <c:v>14.2998046875</c:v>
                      </c:pt>
                      <c:pt idx="1775">
                        <c:v>14.2998046875</c:v>
                      </c:pt>
                      <c:pt idx="1776">
                        <c:v>14.2998046875</c:v>
                      </c:pt>
                      <c:pt idx="1777">
                        <c:v>14.2998046875</c:v>
                      </c:pt>
                      <c:pt idx="1778">
                        <c:v>14.2998046875</c:v>
                      </c:pt>
                      <c:pt idx="1779">
                        <c:v>14.2998046875</c:v>
                      </c:pt>
                      <c:pt idx="1780">
                        <c:v>14.2998046875</c:v>
                      </c:pt>
                      <c:pt idx="1781">
                        <c:v>14.2998046875</c:v>
                      </c:pt>
                      <c:pt idx="1782">
                        <c:v>14.2998046875</c:v>
                      </c:pt>
                      <c:pt idx="1783">
                        <c:v>14.2998046875</c:v>
                      </c:pt>
                      <c:pt idx="1784">
                        <c:v>14.2998046875</c:v>
                      </c:pt>
                      <c:pt idx="1785">
                        <c:v>14.2998046875</c:v>
                      </c:pt>
                      <c:pt idx="1786">
                        <c:v>14.2998046875</c:v>
                      </c:pt>
                      <c:pt idx="1787">
                        <c:v>14.2998046875</c:v>
                      </c:pt>
                      <c:pt idx="1788">
                        <c:v>14.2998046875</c:v>
                      </c:pt>
                      <c:pt idx="1789">
                        <c:v>14.2998046875</c:v>
                      </c:pt>
                      <c:pt idx="1790">
                        <c:v>14.199951171875</c:v>
                      </c:pt>
                      <c:pt idx="1791">
                        <c:v>14.2998046875</c:v>
                      </c:pt>
                      <c:pt idx="1792">
                        <c:v>14.199951171875</c:v>
                      </c:pt>
                      <c:pt idx="1793">
                        <c:v>14.2998046875</c:v>
                      </c:pt>
                      <c:pt idx="1794">
                        <c:v>14.2998046875</c:v>
                      </c:pt>
                      <c:pt idx="1795">
                        <c:v>14.199951171875</c:v>
                      </c:pt>
                      <c:pt idx="1796">
                        <c:v>14.199951171875</c:v>
                      </c:pt>
                      <c:pt idx="1797">
                        <c:v>14.199951171875</c:v>
                      </c:pt>
                      <c:pt idx="1798">
                        <c:v>14.2998046875</c:v>
                      </c:pt>
                      <c:pt idx="1799">
                        <c:v>14.199951171875</c:v>
                      </c:pt>
                      <c:pt idx="1800">
                        <c:v>14.199951171875</c:v>
                      </c:pt>
                      <c:pt idx="1801">
                        <c:v>14.2998046875</c:v>
                      </c:pt>
                      <c:pt idx="1802">
                        <c:v>14.199951171875</c:v>
                      </c:pt>
                      <c:pt idx="1803">
                        <c:v>14.199951171875</c:v>
                      </c:pt>
                      <c:pt idx="1804">
                        <c:v>14.199951171875</c:v>
                      </c:pt>
                      <c:pt idx="1805">
                        <c:v>14.199951171875</c:v>
                      </c:pt>
                      <c:pt idx="1806">
                        <c:v>14.199951171875</c:v>
                      </c:pt>
                      <c:pt idx="1807">
                        <c:v>14.199951171875</c:v>
                      </c:pt>
                      <c:pt idx="1808">
                        <c:v>14.199951171875</c:v>
                      </c:pt>
                      <c:pt idx="1809">
                        <c:v>14.199951171875</c:v>
                      </c:pt>
                      <c:pt idx="1810">
                        <c:v>14.199951171875</c:v>
                      </c:pt>
                      <c:pt idx="1811">
                        <c:v>14.199951171875</c:v>
                      </c:pt>
                      <c:pt idx="1812">
                        <c:v>14.199951171875</c:v>
                      </c:pt>
                      <c:pt idx="1813">
                        <c:v>14.199951171875</c:v>
                      </c:pt>
                      <c:pt idx="1814">
                        <c:v>14.199951171875</c:v>
                      </c:pt>
                      <c:pt idx="1815">
                        <c:v>14.199951171875</c:v>
                      </c:pt>
                      <c:pt idx="1816">
                        <c:v>14.199951171875</c:v>
                      </c:pt>
                      <c:pt idx="1817">
                        <c:v>14.199951171875</c:v>
                      </c:pt>
                      <c:pt idx="1818">
                        <c:v>14.199951171875</c:v>
                      </c:pt>
                      <c:pt idx="1819">
                        <c:v>14.199951171875</c:v>
                      </c:pt>
                      <c:pt idx="1820">
                        <c:v>14.199951171875</c:v>
                      </c:pt>
                      <c:pt idx="1821">
                        <c:v>14.199951171875</c:v>
                      </c:pt>
                      <c:pt idx="1822">
                        <c:v>14.199951171875</c:v>
                      </c:pt>
                      <c:pt idx="1823">
                        <c:v>14.199951171875</c:v>
                      </c:pt>
                      <c:pt idx="1824">
                        <c:v>14.199951171875</c:v>
                      </c:pt>
                      <c:pt idx="1825">
                        <c:v>14.199951171875</c:v>
                      </c:pt>
                      <c:pt idx="1826">
                        <c:v>14.199951171875</c:v>
                      </c:pt>
                      <c:pt idx="1827">
                        <c:v>14.199951171875</c:v>
                      </c:pt>
                      <c:pt idx="1828">
                        <c:v>14.199951171875</c:v>
                      </c:pt>
                      <c:pt idx="1829">
                        <c:v>14.199951171875</c:v>
                      </c:pt>
                      <c:pt idx="1830">
                        <c:v>14.199951171875</c:v>
                      </c:pt>
                      <c:pt idx="1831">
                        <c:v>14.199951171875</c:v>
                      </c:pt>
                      <c:pt idx="1832">
                        <c:v>14.199951171875</c:v>
                      </c:pt>
                      <c:pt idx="1833">
                        <c:v>14.199951171875</c:v>
                      </c:pt>
                      <c:pt idx="1834">
                        <c:v>14.199951171875</c:v>
                      </c:pt>
                      <c:pt idx="1835">
                        <c:v>14.199951171875</c:v>
                      </c:pt>
                      <c:pt idx="1836">
                        <c:v>14.199951171875</c:v>
                      </c:pt>
                      <c:pt idx="1837">
                        <c:v>14.199951171875</c:v>
                      </c:pt>
                      <c:pt idx="1838">
                        <c:v>14.199951171875</c:v>
                      </c:pt>
                      <c:pt idx="1839">
                        <c:v>14.199951171875</c:v>
                      </c:pt>
                      <c:pt idx="1840">
                        <c:v>14.199951171875</c:v>
                      </c:pt>
                      <c:pt idx="1841">
                        <c:v>14.199951171875</c:v>
                      </c:pt>
                      <c:pt idx="1842">
                        <c:v>14.199951171875</c:v>
                      </c:pt>
                      <c:pt idx="1843">
                        <c:v>14.199951171875</c:v>
                      </c:pt>
                      <c:pt idx="1844">
                        <c:v>14.199951171875</c:v>
                      </c:pt>
                      <c:pt idx="1845">
                        <c:v>14.199951171875</c:v>
                      </c:pt>
                      <c:pt idx="1846">
                        <c:v>14.099853515625</c:v>
                      </c:pt>
                      <c:pt idx="1847">
                        <c:v>14.199951171875</c:v>
                      </c:pt>
                      <c:pt idx="1848">
                        <c:v>14.099853515625</c:v>
                      </c:pt>
                      <c:pt idx="1849">
                        <c:v>14.199951171875</c:v>
                      </c:pt>
                      <c:pt idx="1850">
                        <c:v>14.199951171875</c:v>
                      </c:pt>
                      <c:pt idx="1851">
                        <c:v>14.099853515625</c:v>
                      </c:pt>
                      <c:pt idx="1852">
                        <c:v>14.099853515625</c:v>
                      </c:pt>
                      <c:pt idx="1853">
                        <c:v>14.099853515625</c:v>
                      </c:pt>
                      <c:pt idx="1854">
                        <c:v>14.099853515625</c:v>
                      </c:pt>
                      <c:pt idx="1855">
                        <c:v>14.099853515625</c:v>
                      </c:pt>
                      <c:pt idx="1856">
                        <c:v>14.099853515625</c:v>
                      </c:pt>
                      <c:pt idx="1857">
                        <c:v>14.099853515625</c:v>
                      </c:pt>
                      <c:pt idx="1858">
                        <c:v>14.099853515625</c:v>
                      </c:pt>
                      <c:pt idx="1859">
                        <c:v>14.099853515625</c:v>
                      </c:pt>
                      <c:pt idx="1860">
                        <c:v>14.099853515625</c:v>
                      </c:pt>
                      <c:pt idx="1861">
                        <c:v>14.099853515625</c:v>
                      </c:pt>
                      <c:pt idx="1862">
                        <c:v>14.099853515625</c:v>
                      </c:pt>
                      <c:pt idx="1863">
                        <c:v>14.099853515625</c:v>
                      </c:pt>
                      <c:pt idx="1864">
                        <c:v>14.099853515625</c:v>
                      </c:pt>
                      <c:pt idx="1865">
                        <c:v>14.099853515625</c:v>
                      </c:pt>
                      <c:pt idx="1866">
                        <c:v>14.099853515625</c:v>
                      </c:pt>
                      <c:pt idx="1867">
                        <c:v>14.099853515625</c:v>
                      </c:pt>
                      <c:pt idx="1868">
                        <c:v>14.099853515625</c:v>
                      </c:pt>
                      <c:pt idx="1869">
                        <c:v>14.099853515625</c:v>
                      </c:pt>
                      <c:pt idx="1870">
                        <c:v>14.099853515625</c:v>
                      </c:pt>
                      <c:pt idx="1871">
                        <c:v>14.099853515625</c:v>
                      </c:pt>
                      <c:pt idx="1872">
                        <c:v>14.099853515625</c:v>
                      </c:pt>
                      <c:pt idx="1873">
                        <c:v>14.099853515625</c:v>
                      </c:pt>
                      <c:pt idx="1874">
                        <c:v>14.099853515625</c:v>
                      </c:pt>
                      <c:pt idx="1875">
                        <c:v>14.099853515625</c:v>
                      </c:pt>
                      <c:pt idx="1876">
                        <c:v>14.099853515625</c:v>
                      </c:pt>
                      <c:pt idx="1877">
                        <c:v>14.099853515625</c:v>
                      </c:pt>
                      <c:pt idx="1878">
                        <c:v>14.099853515625</c:v>
                      </c:pt>
                      <c:pt idx="1879">
                        <c:v>14.099853515625</c:v>
                      </c:pt>
                      <c:pt idx="1880">
                        <c:v>14.099853515625</c:v>
                      </c:pt>
                      <c:pt idx="1881">
                        <c:v>14.099853515625</c:v>
                      </c:pt>
                      <c:pt idx="1882">
                        <c:v>14.099853515625</c:v>
                      </c:pt>
                      <c:pt idx="1883">
                        <c:v>14.099853515625</c:v>
                      </c:pt>
                      <c:pt idx="1884">
                        <c:v>14.099853515625</c:v>
                      </c:pt>
                      <c:pt idx="1885">
                        <c:v>14.099853515625</c:v>
                      </c:pt>
                      <c:pt idx="1886">
                        <c:v>14.099853515625</c:v>
                      </c:pt>
                      <c:pt idx="1887">
                        <c:v>14.099853515625</c:v>
                      </c:pt>
                      <c:pt idx="1888">
                        <c:v>14.099853515625</c:v>
                      </c:pt>
                      <c:pt idx="1889">
                        <c:v>14.099853515625</c:v>
                      </c:pt>
                      <c:pt idx="1890">
                        <c:v>14.099853515625</c:v>
                      </c:pt>
                      <c:pt idx="1891">
                        <c:v>14.099853515625</c:v>
                      </c:pt>
                      <c:pt idx="1892">
                        <c:v>14.099853515625</c:v>
                      </c:pt>
                      <c:pt idx="1893">
                        <c:v>13.999755859375</c:v>
                      </c:pt>
                      <c:pt idx="1894">
                        <c:v>14.099853515625</c:v>
                      </c:pt>
                      <c:pt idx="1895">
                        <c:v>14.099853515625</c:v>
                      </c:pt>
                      <c:pt idx="1896">
                        <c:v>13.999755859375</c:v>
                      </c:pt>
                      <c:pt idx="1897">
                        <c:v>14.099853515625</c:v>
                      </c:pt>
                      <c:pt idx="1898">
                        <c:v>13.999755859375</c:v>
                      </c:pt>
                      <c:pt idx="1899">
                        <c:v>14.099853515625</c:v>
                      </c:pt>
                      <c:pt idx="1900">
                        <c:v>14.099853515625</c:v>
                      </c:pt>
                      <c:pt idx="1901">
                        <c:v>14.099853515625</c:v>
                      </c:pt>
                      <c:pt idx="1902">
                        <c:v>13.999755859375</c:v>
                      </c:pt>
                      <c:pt idx="1903">
                        <c:v>13.999755859375</c:v>
                      </c:pt>
                      <c:pt idx="1904">
                        <c:v>14.099853515625</c:v>
                      </c:pt>
                      <c:pt idx="1905">
                        <c:v>13.999755859375</c:v>
                      </c:pt>
                      <c:pt idx="1906">
                        <c:v>13.999755859375</c:v>
                      </c:pt>
                      <c:pt idx="1907">
                        <c:v>13.999755859375</c:v>
                      </c:pt>
                      <c:pt idx="1908">
                        <c:v>13.999755859375</c:v>
                      </c:pt>
                      <c:pt idx="1909">
                        <c:v>13.999755859375</c:v>
                      </c:pt>
                      <c:pt idx="1910">
                        <c:v>13.999755859375</c:v>
                      </c:pt>
                      <c:pt idx="1911">
                        <c:v>13.999755859375</c:v>
                      </c:pt>
                      <c:pt idx="1912">
                        <c:v>13.999755859375</c:v>
                      </c:pt>
                      <c:pt idx="1913">
                        <c:v>13.999755859375</c:v>
                      </c:pt>
                      <c:pt idx="1914">
                        <c:v>13.999755859375</c:v>
                      </c:pt>
                      <c:pt idx="1915">
                        <c:v>13.999755859375</c:v>
                      </c:pt>
                      <c:pt idx="1916">
                        <c:v>13.999755859375</c:v>
                      </c:pt>
                      <c:pt idx="1917">
                        <c:v>13.999755859375</c:v>
                      </c:pt>
                      <c:pt idx="1918">
                        <c:v>13.999755859375</c:v>
                      </c:pt>
                      <c:pt idx="1919">
                        <c:v>13.999755859375</c:v>
                      </c:pt>
                      <c:pt idx="1920">
                        <c:v>13.999755859375</c:v>
                      </c:pt>
                      <c:pt idx="1921">
                        <c:v>13.999755859375</c:v>
                      </c:pt>
                      <c:pt idx="1922">
                        <c:v>13.999755859375</c:v>
                      </c:pt>
                      <c:pt idx="1923">
                        <c:v>13.999755859375</c:v>
                      </c:pt>
                      <c:pt idx="1924">
                        <c:v>13.999755859375</c:v>
                      </c:pt>
                      <c:pt idx="1925">
                        <c:v>13.999755859375</c:v>
                      </c:pt>
                      <c:pt idx="1926">
                        <c:v>13.999755859375</c:v>
                      </c:pt>
                      <c:pt idx="1927">
                        <c:v>13.999755859375</c:v>
                      </c:pt>
                      <c:pt idx="1928">
                        <c:v>13.999755859375</c:v>
                      </c:pt>
                      <c:pt idx="1929">
                        <c:v>13.999755859375</c:v>
                      </c:pt>
                      <c:pt idx="1930">
                        <c:v>13.999755859375</c:v>
                      </c:pt>
                      <c:pt idx="1931">
                        <c:v>13.999755859375</c:v>
                      </c:pt>
                      <c:pt idx="1932">
                        <c:v>13.999755859375</c:v>
                      </c:pt>
                      <c:pt idx="1933">
                        <c:v>13.999755859375</c:v>
                      </c:pt>
                      <c:pt idx="1934">
                        <c:v>13.999755859375</c:v>
                      </c:pt>
                      <c:pt idx="1935">
                        <c:v>13.999755859375</c:v>
                      </c:pt>
                      <c:pt idx="1936">
                        <c:v>13.999755859375</c:v>
                      </c:pt>
                      <c:pt idx="1937">
                        <c:v>13.999755859375</c:v>
                      </c:pt>
                      <c:pt idx="1938">
                        <c:v>13.999755859375</c:v>
                      </c:pt>
                      <c:pt idx="1939">
                        <c:v>13.999755859375</c:v>
                      </c:pt>
                      <c:pt idx="1940">
                        <c:v>13.999755859375</c:v>
                      </c:pt>
                      <c:pt idx="1941">
                        <c:v>13.999755859375</c:v>
                      </c:pt>
                      <c:pt idx="1942">
                        <c:v>13.999755859375</c:v>
                      </c:pt>
                      <c:pt idx="1943">
                        <c:v>13.999755859375</c:v>
                      </c:pt>
                      <c:pt idx="1944">
                        <c:v>13.999755859375</c:v>
                      </c:pt>
                      <c:pt idx="1945">
                        <c:v>13.999755859375</c:v>
                      </c:pt>
                      <c:pt idx="1946">
                        <c:v>13.999755859375</c:v>
                      </c:pt>
                      <c:pt idx="1947">
                        <c:v>13.999755859375</c:v>
                      </c:pt>
                      <c:pt idx="1948">
                        <c:v>13.999755859375</c:v>
                      </c:pt>
                      <c:pt idx="1949">
                        <c:v>13.89990234375</c:v>
                      </c:pt>
                      <c:pt idx="1950">
                        <c:v>13.89990234375</c:v>
                      </c:pt>
                      <c:pt idx="1951">
                        <c:v>13.89990234375</c:v>
                      </c:pt>
                      <c:pt idx="1952">
                        <c:v>13.89990234375</c:v>
                      </c:pt>
                      <c:pt idx="1953">
                        <c:v>13.89990234375</c:v>
                      </c:pt>
                      <c:pt idx="1954">
                        <c:v>13.999755859375</c:v>
                      </c:pt>
                      <c:pt idx="1955">
                        <c:v>13.89990234375</c:v>
                      </c:pt>
                      <c:pt idx="1956">
                        <c:v>13.89990234375</c:v>
                      </c:pt>
                      <c:pt idx="1957">
                        <c:v>13.999755859375</c:v>
                      </c:pt>
                      <c:pt idx="1958">
                        <c:v>13.89990234375</c:v>
                      </c:pt>
                      <c:pt idx="1959">
                        <c:v>13.89990234375</c:v>
                      </c:pt>
                      <c:pt idx="1960">
                        <c:v>13.89990234375</c:v>
                      </c:pt>
                      <c:pt idx="1961">
                        <c:v>13.89990234375</c:v>
                      </c:pt>
                      <c:pt idx="1962">
                        <c:v>13.89990234375</c:v>
                      </c:pt>
                      <c:pt idx="1963">
                        <c:v>13.89990234375</c:v>
                      </c:pt>
                      <c:pt idx="1964">
                        <c:v>13.89990234375</c:v>
                      </c:pt>
                      <c:pt idx="1965">
                        <c:v>13.89990234375</c:v>
                      </c:pt>
                      <c:pt idx="1966">
                        <c:v>13.89990234375</c:v>
                      </c:pt>
                    </c:numCache>
                  </c:numRef>
                </c:yVal>
                <c:smooth val="0"/>
                <c:extLst xmlns:c15="http://schemas.microsoft.com/office/drawing/2012/chart">
                  <c:ext xmlns:c16="http://schemas.microsoft.com/office/drawing/2014/chart" uri="{C3380CC4-5D6E-409C-BE32-E72D297353CC}">
                    <c16:uniqueId val="{0000000C-0CC2-4979-82AF-9F6565F85F63}"/>
                  </c:ext>
                </c:extLst>
              </c15:ser>
            </c15:filteredScatterSeries>
            <c15:filteredScatterSeries>
              <c15:ser>
                <c:idx val="13"/>
                <c:order val="13"/>
                <c:tx>
                  <c:v>VAC BUF 1</c:v>
                </c:tx>
                <c:spPr>
                  <a:ln w="19050" cap="rnd">
                    <a:solidFill>
                      <a:schemeClr val="accent2">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27-3 BUF Test1'!$K$2:$K$4665</c15:sqref>
                        </c15:formulaRef>
                      </c:ext>
                    </c:extLst>
                    <c:numCache>
                      <c:formatCode>General</c:formatCode>
                      <c:ptCount val="4664"/>
                      <c:pt idx="0">
                        <c:v>0</c:v>
                      </c:pt>
                      <c:pt idx="1">
                        <c:v>0.99974300000008043</c:v>
                      </c:pt>
                      <c:pt idx="2">
                        <c:v>1.9992600000000493</c:v>
                      </c:pt>
                      <c:pt idx="3">
                        <c:v>2.9991800000000239</c:v>
                      </c:pt>
                      <c:pt idx="4">
                        <c:v>4.0057550000001356</c:v>
                      </c:pt>
                      <c:pt idx="5">
                        <c:v>5.0125580000001264</c:v>
                      </c:pt>
                      <c:pt idx="6">
                        <c:v>6.0125820000000658</c:v>
                      </c:pt>
                      <c:pt idx="7">
                        <c:v>7.003594000000021</c:v>
                      </c:pt>
                      <c:pt idx="8">
                        <c:v>8.0259740000001329</c:v>
                      </c:pt>
                      <c:pt idx="9">
                        <c:v>9.0320600000000013</c:v>
                      </c:pt>
                      <c:pt idx="10">
                        <c:v>10.031984000000193</c:v>
                      </c:pt>
                      <c:pt idx="11">
                        <c:v>11.041412000000037</c:v>
                      </c:pt>
                      <c:pt idx="12">
                        <c:v>12.056902000000036</c:v>
                      </c:pt>
                      <c:pt idx="13">
                        <c:v>13.073172000000113</c:v>
                      </c:pt>
                      <c:pt idx="14">
                        <c:v>14.088215000000218</c:v>
                      </c:pt>
                      <c:pt idx="15">
                        <c:v>15.087830000000167</c:v>
                      </c:pt>
                      <c:pt idx="16">
                        <c:v>16.087801000000127</c:v>
                      </c:pt>
                      <c:pt idx="17">
                        <c:v>17.093946000000187</c:v>
                      </c:pt>
                      <c:pt idx="18">
                        <c:v>18.115921000000071</c:v>
                      </c:pt>
                      <c:pt idx="19">
                        <c:v>19.116026000000147</c:v>
                      </c:pt>
                      <c:pt idx="20">
                        <c:v>20.134585000000015</c:v>
                      </c:pt>
                      <c:pt idx="21">
                        <c:v>21.134446000000025</c:v>
                      </c:pt>
                      <c:pt idx="22">
                        <c:v>22.140720000000101</c:v>
                      </c:pt>
                      <c:pt idx="23">
                        <c:v>23.156233000000157</c:v>
                      </c:pt>
                      <c:pt idx="24">
                        <c:v>24.155769000000191</c:v>
                      </c:pt>
                      <c:pt idx="25">
                        <c:v>25.171718000000055</c:v>
                      </c:pt>
                      <c:pt idx="26">
                        <c:v>26.178056000000197</c:v>
                      </c:pt>
                      <c:pt idx="27">
                        <c:v>27.177761000000146</c:v>
                      </c:pt>
                      <c:pt idx="28">
                        <c:v>28.187787000000071</c:v>
                      </c:pt>
                      <c:pt idx="29">
                        <c:v>29.209849000000077</c:v>
                      </c:pt>
                      <c:pt idx="30">
                        <c:v>30.216977000000043</c:v>
                      </c:pt>
                      <c:pt idx="31">
                        <c:v>31.217334000000164</c:v>
                      </c:pt>
                      <c:pt idx="32">
                        <c:v>32.232737000000043</c:v>
                      </c:pt>
                      <c:pt idx="33">
                        <c:v>33.226510000000189</c:v>
                      </c:pt>
                      <c:pt idx="34">
                        <c:v>34.226231000000098</c:v>
                      </c:pt>
                      <c:pt idx="35">
                        <c:v>35.226078000000143</c:v>
                      </c:pt>
                      <c:pt idx="36">
                        <c:v>36.241989000000103</c:v>
                      </c:pt>
                      <c:pt idx="37">
                        <c:v>37.25830400000018</c:v>
                      </c:pt>
                      <c:pt idx="38">
                        <c:v>38.258093000000144</c:v>
                      </c:pt>
                      <c:pt idx="39">
                        <c:v>39.273391000000174</c:v>
                      </c:pt>
                      <c:pt idx="40">
                        <c:v>40.280156000000034</c:v>
                      </c:pt>
                      <c:pt idx="41">
                        <c:v>41.300367000000051</c:v>
                      </c:pt>
                      <c:pt idx="42">
                        <c:v>42.306024000000207</c:v>
                      </c:pt>
                      <c:pt idx="43">
                        <c:v>43.306036000000177</c:v>
                      </c:pt>
                      <c:pt idx="44">
                        <c:v>44.305834000000004</c:v>
                      </c:pt>
                      <c:pt idx="45">
                        <c:v>45.305509000000029</c:v>
                      </c:pt>
                      <c:pt idx="46">
                        <c:v>46.30562400000008</c:v>
                      </c:pt>
                      <c:pt idx="47">
                        <c:v>47.305671000000075</c:v>
                      </c:pt>
                      <c:pt idx="48">
                        <c:v>48.305111000000124</c:v>
                      </c:pt>
                      <c:pt idx="49">
                        <c:v>49.305021000000124</c:v>
                      </c:pt>
                      <c:pt idx="50">
                        <c:v>50.320562000000109</c:v>
                      </c:pt>
                      <c:pt idx="51">
                        <c:v>51.336553000000094</c:v>
                      </c:pt>
                      <c:pt idx="52">
                        <c:v>52.336209000000053</c:v>
                      </c:pt>
                      <c:pt idx="53">
                        <c:v>53.335906000000023</c:v>
                      </c:pt>
                      <c:pt idx="54">
                        <c:v>54.335695000000214</c:v>
                      </c:pt>
                      <c:pt idx="55">
                        <c:v>55.335549000000128</c:v>
                      </c:pt>
                      <c:pt idx="56">
                        <c:v>56.335323000000017</c:v>
                      </c:pt>
                      <c:pt idx="57">
                        <c:v>57.338833000000022</c:v>
                      </c:pt>
                      <c:pt idx="58">
                        <c:v>58.334032000000207</c:v>
                      </c:pt>
                      <c:pt idx="59">
                        <c:v>59.334277000000156</c:v>
                      </c:pt>
                      <c:pt idx="60">
                        <c:v>60.334545000000162</c:v>
                      </c:pt>
                      <c:pt idx="61">
                        <c:v>61.33446600000002</c:v>
                      </c:pt>
                      <c:pt idx="62">
                        <c:v>62.337270000000217</c:v>
                      </c:pt>
                      <c:pt idx="63">
                        <c:v>63.337161000000151</c:v>
                      </c:pt>
                      <c:pt idx="64">
                        <c:v>64.336921000000075</c:v>
                      </c:pt>
                      <c:pt idx="65">
                        <c:v>65.328343000000132</c:v>
                      </c:pt>
                      <c:pt idx="66">
                        <c:v>66.334625000000187</c:v>
                      </c:pt>
                      <c:pt idx="67">
                        <c:v>67.334594000000152</c:v>
                      </c:pt>
                      <c:pt idx="68">
                        <c:v>68.335034000000178</c:v>
                      </c:pt>
                      <c:pt idx="69">
                        <c:v>69.334737000000132</c:v>
                      </c:pt>
                      <c:pt idx="70">
                        <c:v>70.33656800000017</c:v>
                      </c:pt>
                      <c:pt idx="71">
                        <c:v>71.334865000000036</c:v>
                      </c:pt>
                      <c:pt idx="72">
                        <c:v>72.328692000000046</c:v>
                      </c:pt>
                      <c:pt idx="73">
                        <c:v>73.328537000000097</c:v>
                      </c:pt>
                      <c:pt idx="74">
                        <c:v>74.328228000000081</c:v>
                      </c:pt>
                      <c:pt idx="75">
                        <c:v>75.327997000000096</c:v>
                      </c:pt>
                      <c:pt idx="76">
                        <c:v>76.327775000000202</c:v>
                      </c:pt>
                      <c:pt idx="77">
                        <c:v>77.327576000000136</c:v>
                      </c:pt>
                      <c:pt idx="78">
                        <c:v>78.327298000000155</c:v>
                      </c:pt>
                      <c:pt idx="79">
                        <c:v>79.32703400000014</c:v>
                      </c:pt>
                      <c:pt idx="80">
                        <c:v>80.32701800000018</c:v>
                      </c:pt>
                      <c:pt idx="81">
                        <c:v>81.343331000000035</c:v>
                      </c:pt>
                      <c:pt idx="82">
                        <c:v>82.343585000000076</c:v>
                      </c:pt>
                      <c:pt idx="83">
                        <c:v>83.358919000000014</c:v>
                      </c:pt>
                      <c:pt idx="84">
                        <c:v>84.364965000000211</c:v>
                      </c:pt>
                      <c:pt idx="85">
                        <c:v>85.381003000000192</c:v>
                      </c:pt>
                      <c:pt idx="86">
                        <c:v>86.38323000000014</c:v>
                      </c:pt>
                      <c:pt idx="87">
                        <c:v>87.382569000000103</c:v>
                      </c:pt>
                      <c:pt idx="88">
                        <c:v>88.384948000000122</c:v>
                      </c:pt>
                      <c:pt idx="89">
                        <c:v>89.384570000000167</c:v>
                      </c:pt>
                      <c:pt idx="90">
                        <c:v>90.402679000000035</c:v>
                      </c:pt>
                      <c:pt idx="91">
                        <c:v>91.418512000000192</c:v>
                      </c:pt>
                      <c:pt idx="92">
                        <c:v>92.434249000000136</c:v>
                      </c:pt>
                      <c:pt idx="93">
                        <c:v>93.433800000000019</c:v>
                      </c:pt>
                      <c:pt idx="94">
                        <c:v>94.433885000000146</c:v>
                      </c:pt>
                      <c:pt idx="95">
                        <c:v>95.433918000000176</c:v>
                      </c:pt>
                      <c:pt idx="96">
                        <c:v>96.434121000000005</c:v>
                      </c:pt>
                      <c:pt idx="97">
                        <c:v>97.433824000000186</c:v>
                      </c:pt>
                      <c:pt idx="98">
                        <c:v>98.433811000000105</c:v>
                      </c:pt>
                      <c:pt idx="99">
                        <c:v>99.433460000000196</c:v>
                      </c:pt>
                      <c:pt idx="100">
                        <c:v>100.43578900000011</c:v>
                      </c:pt>
                      <c:pt idx="101">
                        <c:v>101.43624100000011</c:v>
                      </c:pt>
                      <c:pt idx="102">
                        <c:v>102.45157200000017</c:v>
                      </c:pt>
                      <c:pt idx="103">
                        <c:v>103.46658900000011</c:v>
                      </c:pt>
                      <c:pt idx="104">
                        <c:v>104.46678200000019</c:v>
                      </c:pt>
                      <c:pt idx="105">
                        <c:v>105.4579070000002</c:v>
                      </c:pt>
                      <c:pt idx="106">
                        <c:v>106.45890900000018</c:v>
                      </c:pt>
                      <c:pt idx="107">
                        <c:v>107.45887100000004</c:v>
                      </c:pt>
                      <c:pt idx="108">
                        <c:v>108.45874800000001</c:v>
                      </c:pt>
                      <c:pt idx="109">
                        <c:v>109.45879800000012</c:v>
                      </c:pt>
                      <c:pt idx="110">
                        <c:v>110.465283</c:v>
                      </c:pt>
                      <c:pt idx="111">
                        <c:v>111.46499900000003</c:v>
                      </c:pt>
                      <c:pt idx="112">
                        <c:v>112.46473400000013</c:v>
                      </c:pt>
                      <c:pt idx="113">
                        <c:v>113.46792700000015</c:v>
                      </c:pt>
                      <c:pt idx="114">
                        <c:v>114.48347900000022</c:v>
                      </c:pt>
                      <c:pt idx="115">
                        <c:v>115.48399200000017</c:v>
                      </c:pt>
                      <c:pt idx="116">
                        <c:v>116.50581100000022</c:v>
                      </c:pt>
                      <c:pt idx="117">
                        <c:v>117.50615200000016</c:v>
                      </c:pt>
                      <c:pt idx="118">
                        <c:v>118.51290300000005</c:v>
                      </c:pt>
                      <c:pt idx="119">
                        <c:v>119.52837200000022</c:v>
                      </c:pt>
                      <c:pt idx="120">
                        <c:v>120.54399500000022</c:v>
                      </c:pt>
                      <c:pt idx="121">
                        <c:v>121.55933900000014</c:v>
                      </c:pt>
                      <c:pt idx="122">
                        <c:v>122.55936200000019</c:v>
                      </c:pt>
                      <c:pt idx="123">
                        <c:v>123.55912500000022</c:v>
                      </c:pt>
                      <c:pt idx="124">
                        <c:v>124.55895100000021</c:v>
                      </c:pt>
                      <c:pt idx="125">
                        <c:v>125.54974100000004</c:v>
                      </c:pt>
                      <c:pt idx="126">
                        <c:v>126.55904900000019</c:v>
                      </c:pt>
                      <c:pt idx="127">
                        <c:v>127.55010600000014</c:v>
                      </c:pt>
                      <c:pt idx="128">
                        <c:v>128.55001900000002</c:v>
                      </c:pt>
                      <c:pt idx="129">
                        <c:v>129.55113500000016</c:v>
                      </c:pt>
                      <c:pt idx="130">
                        <c:v>130.5510670000001</c:v>
                      </c:pt>
                      <c:pt idx="131">
                        <c:v>131.56636900000012</c:v>
                      </c:pt>
                      <c:pt idx="132">
                        <c:v>132.58920200000011</c:v>
                      </c:pt>
                      <c:pt idx="133">
                        <c:v>133.58868900000016</c:v>
                      </c:pt>
                      <c:pt idx="134">
                        <c:v>134.58863400000018</c:v>
                      </c:pt>
                      <c:pt idx="135">
                        <c:v>135.58820100000003</c:v>
                      </c:pt>
                      <c:pt idx="136">
                        <c:v>136.59173600000008</c:v>
                      </c:pt>
                      <c:pt idx="137">
                        <c:v>137.60735000000022</c:v>
                      </c:pt>
                      <c:pt idx="138">
                        <c:v>138.62300200000004</c:v>
                      </c:pt>
                      <c:pt idx="139">
                        <c:v>139.63859500000012</c:v>
                      </c:pt>
                      <c:pt idx="140">
                        <c:v>140.63857000000007</c:v>
                      </c:pt>
                      <c:pt idx="141">
                        <c:v>141.63872600000013</c:v>
                      </c:pt>
                      <c:pt idx="142">
                        <c:v>142.65466300000003</c:v>
                      </c:pt>
                      <c:pt idx="143">
                        <c:v>143.65461700000014</c:v>
                      </c:pt>
                      <c:pt idx="144">
                        <c:v>144.6705300000001</c:v>
                      </c:pt>
                      <c:pt idx="145">
                        <c:v>145.67013300000008</c:v>
                      </c:pt>
                      <c:pt idx="146">
                        <c:v>146.6698550000001</c:v>
                      </c:pt>
                      <c:pt idx="147">
                        <c:v>147.68568900000014</c:v>
                      </c:pt>
                      <c:pt idx="148">
                        <c:v>148.68521600000008</c:v>
                      </c:pt>
                      <c:pt idx="149">
                        <c:v>149.70037200000002</c:v>
                      </c:pt>
                      <c:pt idx="150">
                        <c:v>150.71625500000005</c:v>
                      </c:pt>
                      <c:pt idx="151">
                        <c:v>151.71640400000001</c:v>
                      </c:pt>
                      <c:pt idx="152">
                        <c:v>152.71699900000021</c:v>
                      </c:pt>
                      <c:pt idx="153">
                        <c:v>153.7017780000001</c:v>
                      </c:pt>
                      <c:pt idx="154">
                        <c:v>154.7079090000002</c:v>
                      </c:pt>
                      <c:pt idx="155">
                        <c:v>155.71143200000006</c:v>
                      </c:pt>
                      <c:pt idx="156">
                        <c:v>156.71089100000017</c:v>
                      </c:pt>
                      <c:pt idx="157">
                        <c:v>157.71072800000002</c:v>
                      </c:pt>
                      <c:pt idx="158">
                        <c:v>158.7105160000001</c:v>
                      </c:pt>
                      <c:pt idx="159">
                        <c:v>159.71065700000008</c:v>
                      </c:pt>
                      <c:pt idx="160">
                        <c:v>160.72630000000004</c:v>
                      </c:pt>
                      <c:pt idx="161">
                        <c:v>161.7451880000001</c:v>
                      </c:pt>
                      <c:pt idx="162">
                        <c:v>162.76088800000002</c:v>
                      </c:pt>
                      <c:pt idx="163">
                        <c:v>163.76766000000021</c:v>
                      </c:pt>
                      <c:pt idx="164">
                        <c:v>164.78360900000007</c:v>
                      </c:pt>
                      <c:pt idx="165">
                        <c:v>165.78357400000004</c:v>
                      </c:pt>
                      <c:pt idx="166">
                        <c:v>166.78334000000018</c:v>
                      </c:pt>
                      <c:pt idx="167">
                        <c:v>167.78942000000006</c:v>
                      </c:pt>
                      <c:pt idx="168">
                        <c:v>168.80516300000022</c:v>
                      </c:pt>
                      <c:pt idx="169">
                        <c:v>169.80472400000008</c:v>
                      </c:pt>
                      <c:pt idx="170">
                        <c:v>170.8202040000001</c:v>
                      </c:pt>
                      <c:pt idx="171">
                        <c:v>171.81974200000013</c:v>
                      </c:pt>
                      <c:pt idx="172">
                        <c:v>172.8362430000002</c:v>
                      </c:pt>
                      <c:pt idx="173">
                        <c:v>173.84307900000022</c:v>
                      </c:pt>
                      <c:pt idx="174">
                        <c:v>174.85832600000003</c:v>
                      </c:pt>
                      <c:pt idx="175">
                        <c:v>175.86538300000007</c:v>
                      </c:pt>
                      <c:pt idx="176">
                        <c:v>176.86508800000001</c:v>
                      </c:pt>
                      <c:pt idx="177">
                        <c:v>177.88057600000002</c:v>
                      </c:pt>
                      <c:pt idx="178">
                        <c:v>178.88112300000012</c:v>
                      </c:pt>
                      <c:pt idx="179">
                        <c:v>179.88791800000013</c:v>
                      </c:pt>
                      <c:pt idx="180">
                        <c:v>180.88121000000001</c:v>
                      </c:pt>
                      <c:pt idx="181">
                        <c:v>181.88809800000013</c:v>
                      </c:pt>
                      <c:pt idx="182">
                        <c:v>182.88768800000003</c:v>
                      </c:pt>
                      <c:pt idx="183">
                        <c:v>183.88749200000007</c:v>
                      </c:pt>
                      <c:pt idx="184">
                        <c:v>184.88742700000012</c:v>
                      </c:pt>
                      <c:pt idx="185">
                        <c:v>185.88735100000008</c:v>
                      </c:pt>
                      <c:pt idx="186">
                        <c:v>186.89420000000018</c:v>
                      </c:pt>
                      <c:pt idx="187">
                        <c:v>187.90966700000013</c:v>
                      </c:pt>
                      <c:pt idx="188">
                        <c:v>188.92562000000021</c:v>
                      </c:pt>
                      <c:pt idx="189">
                        <c:v>189.93244300000015</c:v>
                      </c:pt>
                      <c:pt idx="190">
                        <c:v>190.93186200000014</c:v>
                      </c:pt>
                      <c:pt idx="191">
                        <c:v>191.93239900000003</c:v>
                      </c:pt>
                      <c:pt idx="192">
                        <c:v>192.93194700000004</c:v>
                      </c:pt>
                      <c:pt idx="193">
                        <c:v>193.93226500000014</c:v>
                      </c:pt>
                      <c:pt idx="194">
                        <c:v>194.93228400000021</c:v>
                      </c:pt>
                      <c:pt idx="195">
                        <c:v>195.93628700000022</c:v>
                      </c:pt>
                      <c:pt idx="196">
                        <c:v>196.93658600000003</c:v>
                      </c:pt>
                      <c:pt idx="197">
                        <c:v>197.95136700000012</c:v>
                      </c:pt>
                      <c:pt idx="198">
                        <c:v>198.96657600000003</c:v>
                      </c:pt>
                      <c:pt idx="199">
                        <c:v>199.97017000000005</c:v>
                      </c:pt>
                      <c:pt idx="200">
                        <c:v>200.97038100000009</c:v>
                      </c:pt>
                      <c:pt idx="201">
                        <c:v>201.98578900000007</c:v>
                      </c:pt>
                      <c:pt idx="202">
                        <c:v>202.99933300000021</c:v>
                      </c:pt>
                      <c:pt idx="203">
                        <c:v>203.99941900000022</c:v>
                      </c:pt>
                      <c:pt idx="204">
                        <c:v>204.9992400000001</c:v>
                      </c:pt>
                      <c:pt idx="205">
                        <c:v>205.99881300000015</c:v>
                      </c:pt>
                      <c:pt idx="206">
                        <c:v>206.99858000000017</c:v>
                      </c:pt>
                      <c:pt idx="207">
                        <c:v>207.99859400000014</c:v>
                      </c:pt>
                      <c:pt idx="208">
                        <c:v>208.998333</c:v>
                      </c:pt>
                      <c:pt idx="209">
                        <c:v>209.99836800000003</c:v>
                      </c:pt>
                      <c:pt idx="210">
                        <c:v>210.99819100000013</c:v>
                      </c:pt>
                      <c:pt idx="211">
                        <c:v>212.01380400000016</c:v>
                      </c:pt>
                      <c:pt idx="212">
                        <c:v>213.02919100000008</c:v>
                      </c:pt>
                      <c:pt idx="213">
                        <c:v>214.03250900000012</c:v>
                      </c:pt>
                      <c:pt idx="214">
                        <c:v>215.04808500000013</c:v>
                      </c:pt>
                      <c:pt idx="215">
                        <c:v>216.06383500000015</c:v>
                      </c:pt>
                      <c:pt idx="216">
                        <c:v>217.06332300000008</c:v>
                      </c:pt>
                      <c:pt idx="217">
                        <c:v>218.06312500000013</c:v>
                      </c:pt>
                      <c:pt idx="218">
                        <c:v>219.07829500000003</c:v>
                      </c:pt>
                      <c:pt idx="219">
                        <c:v>220.07914900000014</c:v>
                      </c:pt>
                      <c:pt idx="220">
                        <c:v>221.07882300000006</c:v>
                      </c:pt>
                      <c:pt idx="221">
                        <c:v>222.08539300000007</c:v>
                      </c:pt>
                      <c:pt idx="222">
                        <c:v>223.08534900000018</c:v>
                      </c:pt>
                      <c:pt idx="223">
                        <c:v>224.084834</c:v>
                      </c:pt>
                      <c:pt idx="224">
                        <c:v>225.10042200000021</c:v>
                      </c:pt>
                      <c:pt idx="225">
                        <c:v>226.11607400000003</c:v>
                      </c:pt>
                      <c:pt idx="226">
                        <c:v>227.13141000000019</c:v>
                      </c:pt>
                      <c:pt idx="227">
                        <c:v>228.13102200000003</c:v>
                      </c:pt>
                      <c:pt idx="228">
                        <c:v>229.13085700000011</c:v>
                      </c:pt>
                      <c:pt idx="229">
                        <c:v>230.13047300000017</c:v>
                      </c:pt>
                      <c:pt idx="230">
                        <c:v>231.13138000000004</c:v>
                      </c:pt>
                      <c:pt idx="231">
                        <c:v>232.1311790000002</c:v>
                      </c:pt>
                      <c:pt idx="232">
                        <c:v>233.13120200000003</c:v>
                      </c:pt>
                      <c:pt idx="233">
                        <c:v>234.13099300000022</c:v>
                      </c:pt>
                      <c:pt idx="234">
                        <c:v>235.13078000000019</c:v>
                      </c:pt>
                      <c:pt idx="235">
                        <c:v>236.13092800000004</c:v>
                      </c:pt>
                      <c:pt idx="236">
                        <c:v>237.12984100000017</c:v>
                      </c:pt>
                      <c:pt idx="237">
                        <c:v>238.13539100000003</c:v>
                      </c:pt>
                      <c:pt idx="238">
                        <c:v>239.13638800000012</c:v>
                      </c:pt>
                      <c:pt idx="239">
                        <c:v>240.15181200000006</c:v>
                      </c:pt>
                      <c:pt idx="240">
                        <c:v>241.16740800000002</c:v>
                      </c:pt>
                      <c:pt idx="241">
                        <c:v>242.17728100000022</c:v>
                      </c:pt>
                      <c:pt idx="242">
                        <c:v>243.17792200000008</c:v>
                      </c:pt>
                      <c:pt idx="243">
                        <c:v>244.17749800000001</c:v>
                      </c:pt>
                      <c:pt idx="244">
                        <c:v>245.17723100000012</c:v>
                      </c:pt>
                      <c:pt idx="245">
                        <c:v>246.17697800000019</c:v>
                      </c:pt>
                      <c:pt idx="246">
                        <c:v>247.19264300000009</c:v>
                      </c:pt>
                      <c:pt idx="247">
                        <c:v>248.19928500000015</c:v>
                      </c:pt>
                      <c:pt idx="248">
                        <c:v>249.21463700000004</c:v>
                      </c:pt>
                      <c:pt idx="249">
                        <c:v>250.23047500000007</c:v>
                      </c:pt>
                      <c:pt idx="250">
                        <c:v>251.24582400000008</c:v>
                      </c:pt>
                      <c:pt idx="251">
                        <c:v>252.2613510000001</c:v>
                      </c:pt>
                      <c:pt idx="252">
                        <c:v>253.26244600000018</c:v>
                      </c:pt>
                      <c:pt idx="253">
                        <c:v>254.26751400000012</c:v>
                      </c:pt>
                      <c:pt idx="254">
                        <c:v>255.2684290000002</c:v>
                      </c:pt>
                      <c:pt idx="255">
                        <c:v>256.28380900000002</c:v>
                      </c:pt>
                      <c:pt idx="256">
                        <c:v>257.2993100000001</c:v>
                      </c:pt>
                      <c:pt idx="257">
                        <c:v>258.29895800000008</c:v>
                      </c:pt>
                      <c:pt idx="258">
                        <c:v>259.32411200000001</c:v>
                      </c:pt>
                      <c:pt idx="259">
                        <c:v>260.33557100000007</c:v>
                      </c:pt>
                      <c:pt idx="260">
                        <c:v>261.33577700000001</c:v>
                      </c:pt>
                      <c:pt idx="261">
                        <c:v>262.33557600000017</c:v>
                      </c:pt>
                      <c:pt idx="262">
                        <c:v>263.335239</c:v>
                      </c:pt>
                      <c:pt idx="263">
                        <c:v>264.33505000000014</c:v>
                      </c:pt>
                      <c:pt idx="264">
                        <c:v>265.33558200000016</c:v>
                      </c:pt>
                      <c:pt idx="265">
                        <c:v>266.33517700000016</c:v>
                      </c:pt>
                      <c:pt idx="266">
                        <c:v>267.33499500000016</c:v>
                      </c:pt>
                      <c:pt idx="267">
                        <c:v>268.34148800000003</c:v>
                      </c:pt>
                      <c:pt idx="268">
                        <c:v>269.33571500000016</c:v>
                      </c:pt>
                      <c:pt idx="269">
                        <c:v>270.33528100000012</c:v>
                      </c:pt>
                      <c:pt idx="270">
                        <c:v>271.33498000000009</c:v>
                      </c:pt>
                      <c:pt idx="271">
                        <c:v>272.33475500000009</c:v>
                      </c:pt>
                      <c:pt idx="272">
                        <c:v>273.33275300000014</c:v>
                      </c:pt>
                      <c:pt idx="273">
                        <c:v>274.33258400000022</c:v>
                      </c:pt>
                      <c:pt idx="274">
                        <c:v>275.33232000000021</c:v>
                      </c:pt>
                      <c:pt idx="275">
                        <c:v>276.33075700000018</c:v>
                      </c:pt>
                      <c:pt idx="276">
                        <c:v>277.33050500000013</c:v>
                      </c:pt>
                      <c:pt idx="277">
                        <c:v>278.33032500000013</c:v>
                      </c:pt>
                      <c:pt idx="278">
                        <c:v>279.34524800000008</c:v>
                      </c:pt>
                      <c:pt idx="279">
                        <c:v>280.34526200000005</c:v>
                      </c:pt>
                      <c:pt idx="280">
                        <c:v>281.36101500000018</c:v>
                      </c:pt>
                      <c:pt idx="281">
                        <c:v>282.36193500000013</c:v>
                      </c:pt>
                      <c:pt idx="282">
                        <c:v>283.3773920000001</c:v>
                      </c:pt>
                      <c:pt idx="283">
                        <c:v>284.3786070000001</c:v>
                      </c:pt>
                      <c:pt idx="284">
                        <c:v>285.38025400000015</c:v>
                      </c:pt>
                      <c:pt idx="285">
                        <c:v>286.39289500000018</c:v>
                      </c:pt>
                      <c:pt idx="286">
                        <c:v>287.40859800000021</c:v>
                      </c:pt>
                      <c:pt idx="287">
                        <c:v>288.40851100000009</c:v>
                      </c:pt>
                      <c:pt idx="288">
                        <c:v>289.4241840000002</c:v>
                      </c:pt>
                      <c:pt idx="289">
                        <c:v>290.424125</c:v>
                      </c:pt>
                      <c:pt idx="290">
                        <c:v>291.42871600000012</c:v>
                      </c:pt>
                      <c:pt idx="291">
                        <c:v>292.44438200000013</c:v>
                      </c:pt>
                      <c:pt idx="292">
                        <c:v>293.44422500000019</c:v>
                      </c:pt>
                      <c:pt idx="293">
                        <c:v>294.44437000000016</c:v>
                      </c:pt>
                      <c:pt idx="294">
                        <c:v>295.44568300000014</c:v>
                      </c:pt>
                      <c:pt idx="295">
                        <c:v>296.44536000000016</c:v>
                      </c:pt>
                      <c:pt idx="296">
                        <c:v>297.46093900000005</c:v>
                      </c:pt>
                      <c:pt idx="297">
                        <c:v>298.46076700000003</c:v>
                      </c:pt>
                      <c:pt idx="298">
                        <c:v>299.46051100000022</c:v>
                      </c:pt>
                      <c:pt idx="299">
                        <c:v>300.46012700000006</c:v>
                      </c:pt>
                      <c:pt idx="300">
                        <c:v>301.45979300000022</c:v>
                      </c:pt>
                      <c:pt idx="301">
                        <c:v>302.47358600000007</c:v>
                      </c:pt>
                      <c:pt idx="302">
                        <c:v>303.48907800000006</c:v>
                      </c:pt>
                      <c:pt idx="303">
                        <c:v>304.49575300000015</c:v>
                      </c:pt>
                      <c:pt idx="304">
                        <c:v>305.49273100000005</c:v>
                      </c:pt>
                      <c:pt idx="305">
                        <c:v>306.49727200000007</c:v>
                      </c:pt>
                      <c:pt idx="306">
                        <c:v>307.50409500000001</c:v>
                      </c:pt>
                      <c:pt idx="307">
                        <c:v>308.50387400000022</c:v>
                      </c:pt>
                      <c:pt idx="308">
                        <c:v>309.5133330000001</c:v>
                      </c:pt>
                      <c:pt idx="309">
                        <c:v>310.51326200000017</c:v>
                      </c:pt>
                      <c:pt idx="310">
                        <c:v>311.49896000000012</c:v>
                      </c:pt>
                      <c:pt idx="311">
                        <c:v>312.49935800000003</c:v>
                      </c:pt>
                      <c:pt idx="312">
                        <c:v>313.49907600000006</c:v>
                      </c:pt>
                      <c:pt idx="313">
                        <c:v>314.49890000000005</c:v>
                      </c:pt>
                      <c:pt idx="314">
                        <c:v>315.49859600000013</c:v>
                      </c:pt>
                      <c:pt idx="315">
                        <c:v>316.49870100000021</c:v>
                      </c:pt>
                      <c:pt idx="316">
                        <c:v>317.49819500000012</c:v>
                      </c:pt>
                      <c:pt idx="317">
                        <c:v>318.51321100000018</c:v>
                      </c:pt>
                      <c:pt idx="318">
                        <c:v>319.52889100000016</c:v>
                      </c:pt>
                      <c:pt idx="319">
                        <c:v>320.54407900000001</c:v>
                      </c:pt>
                      <c:pt idx="320">
                        <c:v>321.55967200000009</c:v>
                      </c:pt>
                      <c:pt idx="321">
                        <c:v>322.55112500000018</c:v>
                      </c:pt>
                      <c:pt idx="322">
                        <c:v>323.56676500000003</c:v>
                      </c:pt>
                      <c:pt idx="323">
                        <c:v>324.57250700000009</c:v>
                      </c:pt>
                      <c:pt idx="324">
                        <c:v>325.57927700000005</c:v>
                      </c:pt>
                      <c:pt idx="325">
                        <c:v>326.57895500000018</c:v>
                      </c:pt>
                      <c:pt idx="326">
                        <c:v>327.57687600000008</c:v>
                      </c:pt>
                      <c:pt idx="327">
                        <c:v>328.57671800000003</c:v>
                      </c:pt>
                      <c:pt idx="328">
                        <c:v>329.58355700000016</c:v>
                      </c:pt>
                      <c:pt idx="329">
                        <c:v>330.58295000000021</c:v>
                      </c:pt>
                      <c:pt idx="330">
                        <c:v>331.58290600000009</c:v>
                      </c:pt>
                      <c:pt idx="331">
                        <c:v>332.5981690000001</c:v>
                      </c:pt>
                      <c:pt idx="332">
                        <c:v>333.61454100000014</c:v>
                      </c:pt>
                      <c:pt idx="333">
                        <c:v>334.61432600000012</c:v>
                      </c:pt>
                      <c:pt idx="334">
                        <c:v>335.63011900000015</c:v>
                      </c:pt>
                      <c:pt idx="335">
                        <c:v>336.62971200000015</c:v>
                      </c:pt>
                      <c:pt idx="336">
                        <c:v>337.62933900000007</c:v>
                      </c:pt>
                      <c:pt idx="337">
                        <c:v>338.62940800000001</c:v>
                      </c:pt>
                      <c:pt idx="338">
                        <c:v>339.62948600000004</c:v>
                      </c:pt>
                      <c:pt idx="339">
                        <c:v>340.63634900000011</c:v>
                      </c:pt>
                      <c:pt idx="340">
                        <c:v>341.62712500000021</c:v>
                      </c:pt>
                      <c:pt idx="341">
                        <c:v>342.63689700000009</c:v>
                      </c:pt>
                      <c:pt idx="342">
                        <c:v>343.63635200000022</c:v>
                      </c:pt>
                      <c:pt idx="343">
                        <c:v>344.6460860000002</c:v>
                      </c:pt>
                      <c:pt idx="344">
                        <c:v>345.66182400000002</c:v>
                      </c:pt>
                      <c:pt idx="345">
                        <c:v>346.67708900000002</c:v>
                      </c:pt>
                      <c:pt idx="346">
                        <c:v>347.67667800000004</c:v>
                      </c:pt>
                      <c:pt idx="347">
                        <c:v>348.69228500000008</c:v>
                      </c:pt>
                      <c:pt idx="348">
                        <c:v>349.70771200000013</c:v>
                      </c:pt>
                      <c:pt idx="349">
                        <c:v>350.70752000000016</c:v>
                      </c:pt>
                      <c:pt idx="350">
                        <c:v>351.70734200000015</c:v>
                      </c:pt>
                      <c:pt idx="351">
                        <c:v>352.70701600000007</c:v>
                      </c:pt>
                      <c:pt idx="352">
                        <c:v>353.70713100000012</c:v>
                      </c:pt>
                      <c:pt idx="353">
                        <c:v>354.70739300000014</c:v>
                      </c:pt>
                      <c:pt idx="354">
                        <c:v>355.70789100000002</c:v>
                      </c:pt>
                      <c:pt idx="355">
                        <c:v>356.71486700000014</c:v>
                      </c:pt>
                      <c:pt idx="356">
                        <c:v>357.70270900000014</c:v>
                      </c:pt>
                      <c:pt idx="357">
                        <c:v>358.70416400000022</c:v>
                      </c:pt>
                      <c:pt idx="358">
                        <c:v>359.7040770000001</c:v>
                      </c:pt>
                      <c:pt idx="359">
                        <c:v>360.70447900000022</c:v>
                      </c:pt>
                      <c:pt idx="360">
                        <c:v>361.70787900000005</c:v>
                      </c:pt>
                      <c:pt idx="361">
                        <c:v>362.71148100000005</c:v>
                      </c:pt>
                      <c:pt idx="362">
                        <c:v>363.71100100000012</c:v>
                      </c:pt>
                      <c:pt idx="363">
                        <c:v>364.71115700000018</c:v>
                      </c:pt>
                      <c:pt idx="364">
                        <c:v>365.71064800000022</c:v>
                      </c:pt>
                      <c:pt idx="365">
                        <c:v>366.71052200000008</c:v>
                      </c:pt>
                      <c:pt idx="366">
                        <c:v>367.70222400000011</c:v>
                      </c:pt>
                      <c:pt idx="367">
                        <c:v>368.70429300000001</c:v>
                      </c:pt>
                      <c:pt idx="368">
                        <c:v>369.70399600000019</c:v>
                      </c:pt>
                      <c:pt idx="369">
                        <c:v>370.70358300000021</c:v>
                      </c:pt>
                      <c:pt idx="370">
                        <c:v>371.70359900000017</c:v>
                      </c:pt>
                      <c:pt idx="371">
                        <c:v>372.70300100000009</c:v>
                      </c:pt>
                      <c:pt idx="372">
                        <c:v>373.70270600000003</c:v>
                      </c:pt>
                      <c:pt idx="373">
                        <c:v>374.70257700000002</c:v>
                      </c:pt>
                      <c:pt idx="374">
                        <c:v>375.70472000000018</c:v>
                      </c:pt>
                      <c:pt idx="375">
                        <c:v>376.70399700000007</c:v>
                      </c:pt>
                      <c:pt idx="376">
                        <c:v>377.70425800000021</c:v>
                      </c:pt>
                      <c:pt idx="377">
                        <c:v>378.70430100000021</c:v>
                      </c:pt>
                      <c:pt idx="378">
                        <c:v>379.7026820000001</c:v>
                      </c:pt>
                      <c:pt idx="379">
                        <c:v>380.70242800000005</c:v>
                      </c:pt>
                      <c:pt idx="380">
                        <c:v>381.7024620000002</c:v>
                      </c:pt>
                      <c:pt idx="381">
                        <c:v>382.70235700000012</c:v>
                      </c:pt>
                      <c:pt idx="382">
                        <c:v>383.70436700000005</c:v>
                      </c:pt>
                      <c:pt idx="383">
                        <c:v>384.71629200000007</c:v>
                      </c:pt>
                      <c:pt idx="384">
                        <c:v>385.72121800000014</c:v>
                      </c:pt>
                      <c:pt idx="385">
                        <c:v>386.71876600000019</c:v>
                      </c:pt>
                      <c:pt idx="386">
                        <c:v>387.72426700000005</c:v>
                      </c:pt>
                      <c:pt idx="387">
                        <c:v>388.737392</c:v>
                      </c:pt>
                      <c:pt idx="388">
                        <c:v>389.7345620000001</c:v>
                      </c:pt>
                      <c:pt idx="389">
                        <c:v>390.75002300000006</c:v>
                      </c:pt>
                      <c:pt idx="390">
                        <c:v>391.75029300000006</c:v>
                      </c:pt>
                      <c:pt idx="391">
                        <c:v>392.76971100000014</c:v>
                      </c:pt>
                      <c:pt idx="392">
                        <c:v>393.76461800000016</c:v>
                      </c:pt>
                      <c:pt idx="393">
                        <c:v>394.78293000000008</c:v>
                      </c:pt>
                      <c:pt idx="394">
                        <c:v>395.79221100000018</c:v>
                      </c:pt>
                      <c:pt idx="395">
                        <c:v>396.80158800000004</c:v>
                      </c:pt>
                      <c:pt idx="396">
                        <c:v>397.801242</c:v>
                      </c:pt>
                      <c:pt idx="397">
                        <c:v>398.80882200000019</c:v>
                      </c:pt>
                      <c:pt idx="398">
                        <c:v>399.8094880000001</c:v>
                      </c:pt>
                      <c:pt idx="399">
                        <c:v>400.81688100000019</c:v>
                      </c:pt>
                      <c:pt idx="400">
                        <c:v>401.81848300000001</c:v>
                      </c:pt>
                      <c:pt idx="401">
                        <c:v>402.83422200000018</c:v>
                      </c:pt>
                      <c:pt idx="402">
                        <c:v>403.83328200000005</c:v>
                      </c:pt>
                      <c:pt idx="403">
                        <c:v>404.83859400000006</c:v>
                      </c:pt>
                      <c:pt idx="404">
                        <c:v>405.84138500000017</c:v>
                      </c:pt>
                      <c:pt idx="405">
                        <c:v>406.8320540000002</c:v>
                      </c:pt>
                      <c:pt idx="406">
                        <c:v>407.83249600000022</c:v>
                      </c:pt>
                      <c:pt idx="407">
                        <c:v>408.83206500000006</c:v>
                      </c:pt>
                      <c:pt idx="408">
                        <c:v>409.84714300000019</c:v>
                      </c:pt>
                      <c:pt idx="409">
                        <c:v>410.86255100000017</c:v>
                      </c:pt>
                      <c:pt idx="410">
                        <c:v>411.87791700000002</c:v>
                      </c:pt>
                      <c:pt idx="411">
                        <c:v>412.87767800000006</c:v>
                      </c:pt>
                      <c:pt idx="412">
                        <c:v>413.90003100000013</c:v>
                      </c:pt>
                      <c:pt idx="413">
                        <c:v>414.91574000000014</c:v>
                      </c:pt>
                      <c:pt idx="414">
                        <c:v>415.91548700000021</c:v>
                      </c:pt>
                      <c:pt idx="415">
                        <c:v>416.91542000000004</c:v>
                      </c:pt>
                      <c:pt idx="416">
                        <c:v>417.93078600000013</c:v>
                      </c:pt>
                      <c:pt idx="417">
                        <c:v>418.94235000000003</c:v>
                      </c:pt>
                      <c:pt idx="418">
                        <c:v>419.95787400000017</c:v>
                      </c:pt>
                      <c:pt idx="419">
                        <c:v>420.96215100000018</c:v>
                      </c:pt>
                      <c:pt idx="420">
                        <c:v>421.96190800000022</c:v>
                      </c:pt>
                      <c:pt idx="421">
                        <c:v>422.97735300000022</c:v>
                      </c:pt>
                      <c:pt idx="422">
                        <c:v>423.97699800000009</c:v>
                      </c:pt>
                      <c:pt idx="423">
                        <c:v>424.97716100000002</c:v>
                      </c:pt>
                      <c:pt idx="424">
                        <c:v>425.97682300000019</c:v>
                      </c:pt>
                      <c:pt idx="425">
                        <c:v>426.97692800000004</c:v>
                      </c:pt>
                      <c:pt idx="426">
                        <c:v>427.96803400000022</c:v>
                      </c:pt>
                      <c:pt idx="427">
                        <c:v>428.98350800000003</c:v>
                      </c:pt>
                      <c:pt idx="428">
                        <c:v>429.99935200000004</c:v>
                      </c:pt>
                      <c:pt idx="429">
                        <c:v>430.99883100000011</c:v>
                      </c:pt>
                      <c:pt idx="430">
                        <c:v>431.99869000000012</c:v>
                      </c:pt>
                      <c:pt idx="431">
                        <c:v>433.0139680000002</c:v>
                      </c:pt>
                      <c:pt idx="432">
                        <c:v>434.03963300000009</c:v>
                      </c:pt>
                      <c:pt idx="433">
                        <c:v>435.03954700000008</c:v>
                      </c:pt>
                      <c:pt idx="434">
                        <c:v>436.05807000000004</c:v>
                      </c:pt>
                      <c:pt idx="435">
                        <c:v>437.07398000000012</c:v>
                      </c:pt>
                      <c:pt idx="436">
                        <c:v>438.07362900000021</c:v>
                      </c:pt>
                      <c:pt idx="437">
                        <c:v>439.07329400000003</c:v>
                      </c:pt>
                      <c:pt idx="438">
                        <c:v>440.08920700000021</c:v>
                      </c:pt>
                      <c:pt idx="439">
                        <c:v>441.08943900000008</c:v>
                      </c:pt>
                      <c:pt idx="440">
                        <c:v>442.08922800000005</c:v>
                      </c:pt>
                      <c:pt idx="441">
                        <c:v>443.08890100000008</c:v>
                      </c:pt>
                      <c:pt idx="442">
                        <c:v>444.08900100000005</c:v>
                      </c:pt>
                      <c:pt idx="443">
                        <c:v>445.08895400000006</c:v>
                      </c:pt>
                      <c:pt idx="444">
                        <c:v>446.08889900000008</c:v>
                      </c:pt>
                      <c:pt idx="445">
                        <c:v>447.088616</c:v>
                      </c:pt>
                      <c:pt idx="446">
                        <c:v>448.08828900000003</c:v>
                      </c:pt>
                      <c:pt idx="447">
                        <c:v>449.08804500000019</c:v>
                      </c:pt>
                      <c:pt idx="448">
                        <c:v>450.08878400000003</c:v>
                      </c:pt>
                      <c:pt idx="449">
                        <c:v>451.0886260000002</c:v>
                      </c:pt>
                      <c:pt idx="450">
                        <c:v>452.08818900000006</c:v>
                      </c:pt>
                      <c:pt idx="451">
                        <c:v>453.08796500000017</c:v>
                      </c:pt>
                      <c:pt idx="452">
                        <c:v>454.08990400000016</c:v>
                      </c:pt>
                      <c:pt idx="453">
                        <c:v>455.08411700000011</c:v>
                      </c:pt>
                      <c:pt idx="454">
                        <c:v>456.08377800000017</c:v>
                      </c:pt>
                      <c:pt idx="455">
                        <c:v>457.08360700000003</c:v>
                      </c:pt>
                      <c:pt idx="456">
                        <c:v>458.08337000000006</c:v>
                      </c:pt>
                      <c:pt idx="457">
                        <c:v>459.08289100000002</c:v>
                      </c:pt>
                      <c:pt idx="458">
                        <c:v>460.08287300000006</c:v>
                      </c:pt>
                      <c:pt idx="459">
                        <c:v>461.08272800000009</c:v>
                      </c:pt>
                      <c:pt idx="460">
                        <c:v>462.08257700000013</c:v>
                      </c:pt>
                      <c:pt idx="461">
                        <c:v>463.08209800000009</c:v>
                      </c:pt>
                      <c:pt idx="462">
                        <c:v>464.08193800000004</c:v>
                      </c:pt>
                      <c:pt idx="463">
                        <c:v>465.08171700000003</c:v>
                      </c:pt>
                      <c:pt idx="464">
                        <c:v>466.08134300000006</c:v>
                      </c:pt>
                      <c:pt idx="465">
                        <c:v>467.08119800000009</c:v>
                      </c:pt>
                      <c:pt idx="466">
                        <c:v>468.08144900000002</c:v>
                      </c:pt>
                      <c:pt idx="467">
                        <c:v>469.0872760000002</c:v>
                      </c:pt>
                      <c:pt idx="468">
                        <c:v>470.08698200000003</c:v>
                      </c:pt>
                      <c:pt idx="469">
                        <c:v>471.08684900000003</c:v>
                      </c:pt>
                      <c:pt idx="470">
                        <c:v>472.08652400000005</c:v>
                      </c:pt>
                      <c:pt idx="471">
                        <c:v>473.07728800000018</c:v>
                      </c:pt>
                      <c:pt idx="472">
                        <c:v>474.07935100000009</c:v>
                      </c:pt>
                      <c:pt idx="473">
                        <c:v>475.08602100000007</c:v>
                      </c:pt>
                      <c:pt idx="474">
                        <c:v>476.08569800000009</c:v>
                      </c:pt>
                      <c:pt idx="475">
                        <c:v>477.08554100000015</c:v>
                      </c:pt>
                      <c:pt idx="476">
                        <c:v>478.08538500000009</c:v>
                      </c:pt>
                      <c:pt idx="477">
                        <c:v>479.07667100000003</c:v>
                      </c:pt>
                      <c:pt idx="478">
                        <c:v>480.091813</c:v>
                      </c:pt>
                      <c:pt idx="479">
                        <c:v>481.09154100000001</c:v>
                      </c:pt>
                      <c:pt idx="480">
                        <c:v>482.09130400000004</c:v>
                      </c:pt>
                      <c:pt idx="481">
                        <c:v>483.091228</c:v>
                      </c:pt>
                      <c:pt idx="482">
                        <c:v>484.10016300000007</c:v>
                      </c:pt>
                      <c:pt idx="483">
                        <c:v>485.1336060000001</c:v>
                      </c:pt>
                      <c:pt idx="484">
                        <c:v>486.13517500000012</c:v>
                      </c:pt>
                      <c:pt idx="485">
                        <c:v>487.13508500000012</c:v>
                      </c:pt>
                      <c:pt idx="486">
                        <c:v>488.13573100000008</c:v>
                      </c:pt>
                      <c:pt idx="487">
                        <c:v>489.13262700000018</c:v>
                      </c:pt>
                      <c:pt idx="488">
                        <c:v>490.13607800000023</c:v>
                      </c:pt>
                      <c:pt idx="489">
                        <c:v>491.13267000000019</c:v>
                      </c:pt>
                      <c:pt idx="490">
                        <c:v>492.13272700000016</c:v>
                      </c:pt>
                      <c:pt idx="491">
                        <c:v>493.14007000000015</c:v>
                      </c:pt>
                      <c:pt idx="492">
                        <c:v>494.15687300000013</c:v>
                      </c:pt>
                      <c:pt idx="493">
                        <c:v>495.178224</c:v>
                      </c:pt>
                      <c:pt idx="494">
                        <c:v>496.18035000000009</c:v>
                      </c:pt>
                      <c:pt idx="495">
                        <c:v>497.17929100000015</c:v>
                      </c:pt>
                      <c:pt idx="496">
                        <c:v>498.17572000000018</c:v>
                      </c:pt>
                      <c:pt idx="497">
                        <c:v>499.17695500000013</c:v>
                      </c:pt>
                      <c:pt idx="498">
                        <c:v>500.17154700000015</c:v>
                      </c:pt>
                      <c:pt idx="499">
                        <c:v>501.2170900000001</c:v>
                      </c:pt>
                      <c:pt idx="500">
                        <c:v>502.20026100000018</c:v>
                      </c:pt>
                      <c:pt idx="501">
                        <c:v>503.19931600000018</c:v>
                      </c:pt>
                      <c:pt idx="502">
                        <c:v>504.24757400000021</c:v>
                      </c:pt>
                      <c:pt idx="503">
                        <c:v>505.25171400000022</c:v>
                      </c:pt>
                      <c:pt idx="504">
                        <c:v>506.25157600000011</c:v>
                      </c:pt>
                      <c:pt idx="505">
                        <c:v>507.29345700000022</c:v>
                      </c:pt>
                      <c:pt idx="506">
                        <c:v>508.29577000000018</c:v>
                      </c:pt>
                      <c:pt idx="507">
                        <c:v>509.29679900000019</c:v>
                      </c:pt>
                      <c:pt idx="508">
                        <c:v>510.20643500000006</c:v>
                      </c:pt>
                      <c:pt idx="509">
                        <c:v>511.20905000000016</c:v>
                      </c:pt>
                      <c:pt idx="510">
                        <c:v>512.21554400000014</c:v>
                      </c:pt>
                      <c:pt idx="511">
                        <c:v>513.21528600000011</c:v>
                      </c:pt>
                      <c:pt idx="512">
                        <c:v>514.20616600000017</c:v>
                      </c:pt>
                      <c:pt idx="513">
                        <c:v>515.2058340000001</c:v>
                      </c:pt>
                      <c:pt idx="514">
                        <c:v>516.20590700000002</c:v>
                      </c:pt>
                      <c:pt idx="515">
                        <c:v>517.21229900000003</c:v>
                      </c:pt>
                      <c:pt idx="516">
                        <c:v>518.21860800000013</c:v>
                      </c:pt>
                      <c:pt idx="517">
                        <c:v>519.23413100000016</c:v>
                      </c:pt>
                      <c:pt idx="518">
                        <c:v>520.23404600000003</c:v>
                      </c:pt>
                      <c:pt idx="519">
                        <c:v>521.24959400000012</c:v>
                      </c:pt>
                      <c:pt idx="520">
                        <c:v>522.26490700000022</c:v>
                      </c:pt>
                      <c:pt idx="521">
                        <c:v>523.28002900000001</c:v>
                      </c:pt>
                      <c:pt idx="522">
                        <c:v>524.27996700000017</c:v>
                      </c:pt>
                      <c:pt idx="523">
                        <c:v>525.27956300000005</c:v>
                      </c:pt>
                      <c:pt idx="524">
                        <c:v>526.30478300000004</c:v>
                      </c:pt>
                      <c:pt idx="525">
                        <c:v>527.30625900000018</c:v>
                      </c:pt>
                      <c:pt idx="526">
                        <c:v>528.30574500000012</c:v>
                      </c:pt>
                      <c:pt idx="527">
                        <c:v>529.30592300000012</c:v>
                      </c:pt>
                      <c:pt idx="528">
                        <c:v>530.30590300000017</c:v>
                      </c:pt>
                      <c:pt idx="529">
                        <c:v>531.30554800000004</c:v>
                      </c:pt>
                      <c:pt idx="530">
                        <c:v>532.29657700000007</c:v>
                      </c:pt>
                      <c:pt idx="531">
                        <c:v>533.29628900000012</c:v>
                      </c:pt>
                      <c:pt idx="532">
                        <c:v>534.3115650000002</c:v>
                      </c:pt>
                      <c:pt idx="533">
                        <c:v>535.32717500000012</c:v>
                      </c:pt>
                      <c:pt idx="534">
                        <c:v>536.33186000000001</c:v>
                      </c:pt>
                      <c:pt idx="535">
                        <c:v>537.33896200000004</c:v>
                      </c:pt>
                      <c:pt idx="536">
                        <c:v>538.33847000000014</c:v>
                      </c:pt>
                      <c:pt idx="537">
                        <c:v>539.33008200000017</c:v>
                      </c:pt>
                      <c:pt idx="538">
                        <c:v>540.34531800000013</c:v>
                      </c:pt>
                      <c:pt idx="539">
                        <c:v>541.3677180000002</c:v>
                      </c:pt>
                      <c:pt idx="540">
                        <c:v>542.38313900000003</c:v>
                      </c:pt>
                      <c:pt idx="541">
                        <c:v>543.38284300000009</c:v>
                      </c:pt>
                      <c:pt idx="542">
                        <c:v>544.38260500000001</c:v>
                      </c:pt>
                      <c:pt idx="543">
                        <c:v>545.39916000000017</c:v>
                      </c:pt>
                      <c:pt idx="544">
                        <c:v>546.41492900000003</c:v>
                      </c:pt>
                      <c:pt idx="545">
                        <c:v>547.43022900000005</c:v>
                      </c:pt>
                      <c:pt idx="546">
                        <c:v>548.43039300000009</c:v>
                      </c:pt>
                      <c:pt idx="547">
                        <c:v>549.44573500000001</c:v>
                      </c:pt>
                      <c:pt idx="548">
                        <c:v>550.46114300000022</c:v>
                      </c:pt>
                      <c:pt idx="549">
                        <c:v>551.46088300000019</c:v>
                      </c:pt>
                      <c:pt idx="550">
                        <c:v>552.46653800000013</c:v>
                      </c:pt>
                      <c:pt idx="551">
                        <c:v>553.46695700000009</c:v>
                      </c:pt>
                      <c:pt idx="552">
                        <c:v>554.46641600000021</c:v>
                      </c:pt>
                      <c:pt idx="553">
                        <c:v>555.4579990000002</c:v>
                      </c:pt>
                      <c:pt idx="554">
                        <c:v>556.45357700000022</c:v>
                      </c:pt>
                      <c:pt idx="555">
                        <c:v>557.45337900000004</c:v>
                      </c:pt>
                      <c:pt idx="556">
                        <c:v>558.45296700000017</c:v>
                      </c:pt>
                      <c:pt idx="557">
                        <c:v>559.45329100000004</c:v>
                      </c:pt>
                      <c:pt idx="558">
                        <c:v>560.46128200000021</c:v>
                      </c:pt>
                      <c:pt idx="559">
                        <c:v>561.45247300000005</c:v>
                      </c:pt>
                      <c:pt idx="560">
                        <c:v>562.45249700000022</c:v>
                      </c:pt>
                      <c:pt idx="561">
                        <c:v>563.45497100000011</c:v>
                      </c:pt>
                      <c:pt idx="562">
                        <c:v>564.46159300000022</c:v>
                      </c:pt>
                      <c:pt idx="563">
                        <c:v>565.46570900000006</c:v>
                      </c:pt>
                      <c:pt idx="564">
                        <c:v>566.46711600000003</c:v>
                      </c:pt>
                      <c:pt idx="565">
                        <c:v>567.47437000000014</c:v>
                      </c:pt>
                      <c:pt idx="566">
                        <c:v>568.48949100000004</c:v>
                      </c:pt>
                      <c:pt idx="567">
                        <c:v>569.4965430000002</c:v>
                      </c:pt>
                      <c:pt idx="568">
                        <c:v>570.5026690000002</c:v>
                      </c:pt>
                      <c:pt idx="569">
                        <c:v>571.50280300000009</c:v>
                      </c:pt>
                      <c:pt idx="570">
                        <c:v>572.50222600000006</c:v>
                      </c:pt>
                      <c:pt idx="571">
                        <c:v>573.50462200000015</c:v>
                      </c:pt>
                      <c:pt idx="572">
                        <c:v>574.50384300000019</c:v>
                      </c:pt>
                      <c:pt idx="573">
                        <c:v>575.50393800000006</c:v>
                      </c:pt>
                      <c:pt idx="574">
                        <c:v>576.50798500000019</c:v>
                      </c:pt>
                      <c:pt idx="575">
                        <c:v>577.5057760000002</c:v>
                      </c:pt>
                      <c:pt idx="576">
                        <c:v>578.51982500000008</c:v>
                      </c:pt>
                      <c:pt idx="577">
                        <c:v>579.54241800000023</c:v>
                      </c:pt>
                      <c:pt idx="578">
                        <c:v>580.5507570000002</c:v>
                      </c:pt>
                      <c:pt idx="579">
                        <c:v>581.55621800000017</c:v>
                      </c:pt>
                      <c:pt idx="580">
                        <c:v>582.56259600000021</c:v>
                      </c:pt>
                      <c:pt idx="581">
                        <c:v>583.57126700000003</c:v>
                      </c:pt>
                      <c:pt idx="582">
                        <c:v>584.57345600000008</c:v>
                      </c:pt>
                      <c:pt idx="583">
                        <c:v>585.57248800000002</c:v>
                      </c:pt>
                      <c:pt idx="584">
                        <c:v>586.57216100000005</c:v>
                      </c:pt>
                      <c:pt idx="585">
                        <c:v>587.57223400000021</c:v>
                      </c:pt>
                      <c:pt idx="586">
                        <c:v>588.57203700000014</c:v>
                      </c:pt>
                      <c:pt idx="587">
                        <c:v>589.5884480000002</c:v>
                      </c:pt>
                      <c:pt idx="588">
                        <c:v>590.58943400000021</c:v>
                      </c:pt>
                      <c:pt idx="589">
                        <c:v>591.58975600000008</c:v>
                      </c:pt>
                      <c:pt idx="590">
                        <c:v>592.59011400000009</c:v>
                      </c:pt>
                      <c:pt idx="591">
                        <c:v>593.58995300000015</c:v>
                      </c:pt>
                      <c:pt idx="592">
                        <c:v>594.58945200000016</c:v>
                      </c:pt>
                      <c:pt idx="593">
                        <c:v>595.59194100000013</c:v>
                      </c:pt>
                      <c:pt idx="594">
                        <c:v>596.59866100000022</c:v>
                      </c:pt>
                      <c:pt idx="595">
                        <c:v>597.62053200000014</c:v>
                      </c:pt>
                      <c:pt idx="596">
                        <c:v>598.62135500000022</c:v>
                      </c:pt>
                      <c:pt idx="597">
                        <c:v>599.63696500000015</c:v>
                      </c:pt>
                      <c:pt idx="598">
                        <c:v>600.63102600000002</c:v>
                      </c:pt>
                      <c:pt idx="599">
                        <c:v>601.63757100000021</c:v>
                      </c:pt>
                      <c:pt idx="600">
                        <c:v>602.637381</c:v>
                      </c:pt>
                      <c:pt idx="601">
                        <c:v>603.63796000000002</c:v>
                      </c:pt>
                      <c:pt idx="602">
                        <c:v>604.63796900000011</c:v>
                      </c:pt>
                      <c:pt idx="603">
                        <c:v>605.63828600000011</c:v>
                      </c:pt>
                      <c:pt idx="604">
                        <c:v>606.63812300000018</c:v>
                      </c:pt>
                      <c:pt idx="605">
                        <c:v>607.64858700000013</c:v>
                      </c:pt>
                      <c:pt idx="606">
                        <c:v>608.66413300000022</c:v>
                      </c:pt>
                      <c:pt idx="607">
                        <c:v>609.67936500000019</c:v>
                      </c:pt>
                      <c:pt idx="608">
                        <c:v>610.67905900000005</c:v>
                      </c:pt>
                      <c:pt idx="609">
                        <c:v>611.67348200000015</c:v>
                      </c:pt>
                      <c:pt idx="610">
                        <c:v>612.68894200000022</c:v>
                      </c:pt>
                      <c:pt idx="611">
                        <c:v>613.69579400000021</c:v>
                      </c:pt>
                      <c:pt idx="612">
                        <c:v>614.69265200000018</c:v>
                      </c:pt>
                      <c:pt idx="613">
                        <c:v>615.69271600000002</c:v>
                      </c:pt>
                      <c:pt idx="614">
                        <c:v>616.70802000000003</c:v>
                      </c:pt>
                      <c:pt idx="615">
                        <c:v>617.71514300000013</c:v>
                      </c:pt>
                      <c:pt idx="616">
                        <c:v>618.7152030000002</c:v>
                      </c:pt>
                      <c:pt idx="617">
                        <c:v>619.71466600000008</c:v>
                      </c:pt>
                      <c:pt idx="618">
                        <c:v>620.71421800000007</c:v>
                      </c:pt>
                      <c:pt idx="619">
                        <c:v>621.71441900000013</c:v>
                      </c:pt>
                      <c:pt idx="620">
                        <c:v>622.71414800000002</c:v>
                      </c:pt>
                      <c:pt idx="621">
                        <c:v>623.7135810000002</c:v>
                      </c:pt>
                      <c:pt idx="622">
                        <c:v>624.71350000000007</c:v>
                      </c:pt>
                      <c:pt idx="623">
                        <c:v>625.71305800000005</c:v>
                      </c:pt>
                      <c:pt idx="624">
                        <c:v>626.70374700000002</c:v>
                      </c:pt>
                      <c:pt idx="625">
                        <c:v>627.7038070000001</c:v>
                      </c:pt>
                      <c:pt idx="626">
                        <c:v>628.70341100000019</c:v>
                      </c:pt>
                      <c:pt idx="627">
                        <c:v>629.70317800000021</c:v>
                      </c:pt>
                      <c:pt idx="628">
                        <c:v>630.70317400000022</c:v>
                      </c:pt>
                      <c:pt idx="629">
                        <c:v>631.70598200000018</c:v>
                      </c:pt>
                      <c:pt idx="630">
                        <c:v>632.70621700000015</c:v>
                      </c:pt>
                      <c:pt idx="631">
                        <c:v>633.71624200000019</c:v>
                      </c:pt>
                      <c:pt idx="632">
                        <c:v>634.70626800000014</c:v>
                      </c:pt>
                      <c:pt idx="633">
                        <c:v>635.71254700000009</c:v>
                      </c:pt>
                      <c:pt idx="634">
                        <c:v>636.72768300000007</c:v>
                      </c:pt>
                      <c:pt idx="635">
                        <c:v>637.73436200000015</c:v>
                      </c:pt>
                      <c:pt idx="636">
                        <c:v>638.75013000000013</c:v>
                      </c:pt>
                      <c:pt idx="637">
                        <c:v>639.7495120000001</c:v>
                      </c:pt>
                      <c:pt idx="638">
                        <c:v>640.74956900000006</c:v>
                      </c:pt>
                      <c:pt idx="639">
                        <c:v>641.7490220000002</c:v>
                      </c:pt>
                      <c:pt idx="640">
                        <c:v>642.75597900000002</c:v>
                      </c:pt>
                      <c:pt idx="641">
                        <c:v>643.75559800000019</c:v>
                      </c:pt>
                      <c:pt idx="642">
                        <c:v>644.76219600000013</c:v>
                      </c:pt>
                      <c:pt idx="643">
                        <c:v>645.76216100000011</c:v>
                      </c:pt>
                      <c:pt idx="644">
                        <c:v>646.76190600000018</c:v>
                      </c:pt>
                      <c:pt idx="645">
                        <c:v>647.74848200000019</c:v>
                      </c:pt>
                      <c:pt idx="646">
                        <c:v>648.74863600000003</c:v>
                      </c:pt>
                      <c:pt idx="647">
                        <c:v>649.74849800000015</c:v>
                      </c:pt>
                      <c:pt idx="648">
                        <c:v>650.7556360000001</c:v>
                      </c:pt>
                      <c:pt idx="649">
                        <c:v>651.75496500000008</c:v>
                      </c:pt>
                      <c:pt idx="650">
                        <c:v>652.75477800000021</c:v>
                      </c:pt>
                      <c:pt idx="651">
                        <c:v>653.75475600000004</c:v>
                      </c:pt>
                      <c:pt idx="652">
                        <c:v>654.75389100000007</c:v>
                      </c:pt>
                      <c:pt idx="653">
                        <c:v>655.75318800000014</c:v>
                      </c:pt>
                      <c:pt idx="654">
                        <c:v>656.75561500000003</c:v>
                      </c:pt>
                      <c:pt idx="655">
                        <c:v>657.75553500000001</c:v>
                      </c:pt>
                      <c:pt idx="656">
                        <c:v>658.75196700000015</c:v>
                      </c:pt>
                      <c:pt idx="657">
                        <c:v>659.75163400000019</c:v>
                      </c:pt>
                      <c:pt idx="658">
                        <c:v>660.75858900000003</c:v>
                      </c:pt>
                      <c:pt idx="659">
                        <c:v>661.75902100000008</c:v>
                      </c:pt>
                      <c:pt idx="660">
                        <c:v>662.76600000000008</c:v>
                      </c:pt>
                      <c:pt idx="661">
                        <c:v>663.781925</c:v>
                      </c:pt>
                      <c:pt idx="662">
                        <c:v>664.79739800000016</c:v>
                      </c:pt>
                      <c:pt idx="663">
                        <c:v>665.79685300000006</c:v>
                      </c:pt>
                      <c:pt idx="664">
                        <c:v>666.79666600000019</c:v>
                      </c:pt>
                      <c:pt idx="665">
                        <c:v>667.81241200000022</c:v>
                      </c:pt>
                      <c:pt idx="666">
                        <c:v>668.81206800000018</c:v>
                      </c:pt>
                      <c:pt idx="667">
                        <c:v>669.81187700000009</c:v>
                      </c:pt>
                      <c:pt idx="668">
                        <c:v>670.82722400000011</c:v>
                      </c:pt>
                      <c:pt idx="669">
                        <c:v>671.82746900000006</c:v>
                      </c:pt>
                      <c:pt idx="670">
                        <c:v>672.82729500000005</c:v>
                      </c:pt>
                      <c:pt idx="671">
                        <c:v>673.82733400000006</c:v>
                      </c:pt>
                      <c:pt idx="672">
                        <c:v>674.82736100000011</c:v>
                      </c:pt>
                      <c:pt idx="673">
                        <c:v>675.82696400000009</c:v>
                      </c:pt>
                      <c:pt idx="674">
                        <c:v>676.82700200000022</c:v>
                      </c:pt>
                      <c:pt idx="675">
                        <c:v>677.82673900000009</c:v>
                      </c:pt>
                      <c:pt idx="676">
                        <c:v>678.82652900000016</c:v>
                      </c:pt>
                      <c:pt idx="677">
                        <c:v>679.84214600000018</c:v>
                      </c:pt>
                      <c:pt idx="678">
                        <c:v>680.84231700000009</c:v>
                      </c:pt>
                      <c:pt idx="679">
                        <c:v>681.84188500000005</c:v>
                      </c:pt>
                      <c:pt idx="680">
                        <c:v>682.84147300000018</c:v>
                      </c:pt>
                      <c:pt idx="681">
                        <c:v>683.84127100000001</c:v>
                      </c:pt>
                      <c:pt idx="682">
                        <c:v>684.841138</c:v>
                      </c:pt>
                      <c:pt idx="683">
                        <c:v>685.84067800000003</c:v>
                      </c:pt>
                      <c:pt idx="684">
                        <c:v>686.84420200000022</c:v>
                      </c:pt>
                      <c:pt idx="685">
                        <c:v>687.84393300000011</c:v>
                      </c:pt>
                      <c:pt idx="686">
                        <c:v>688.86856300000022</c:v>
                      </c:pt>
                      <c:pt idx="687">
                        <c:v>689.88365500000009</c:v>
                      </c:pt>
                      <c:pt idx="688">
                        <c:v>690.88604800000007</c:v>
                      </c:pt>
                      <c:pt idx="689">
                        <c:v>691.90111500000012</c:v>
                      </c:pt>
                      <c:pt idx="690">
                        <c:v>692.90345500000012</c:v>
                      </c:pt>
                      <c:pt idx="691">
                        <c:v>693.9185930000001</c:v>
                      </c:pt>
                      <c:pt idx="692">
                        <c:v>694.9181480000002</c:v>
                      </c:pt>
                      <c:pt idx="693">
                        <c:v>695.90557200000012</c:v>
                      </c:pt>
                      <c:pt idx="694">
                        <c:v>696.92100200000004</c:v>
                      </c:pt>
                      <c:pt idx="695">
                        <c:v>697.92103300000008</c:v>
                      </c:pt>
                      <c:pt idx="696">
                        <c:v>698.93051400000013</c:v>
                      </c:pt>
                      <c:pt idx="697">
                        <c:v>699.93454800000018</c:v>
                      </c:pt>
                      <c:pt idx="698">
                        <c:v>700.93403900000021</c:v>
                      </c:pt>
                      <c:pt idx="699">
                        <c:v>701.92091400000004</c:v>
                      </c:pt>
                      <c:pt idx="700">
                        <c:v>702.92128400000001</c:v>
                      </c:pt>
                      <c:pt idx="701">
                        <c:v>703.92099300000018</c:v>
                      </c:pt>
                      <c:pt idx="702">
                        <c:v>704.92074100000013</c:v>
                      </c:pt>
                      <c:pt idx="703">
                        <c:v>705.9202600000001</c:v>
                      </c:pt>
                      <c:pt idx="704">
                        <c:v>706.9199880000001</c:v>
                      </c:pt>
                      <c:pt idx="705">
                        <c:v>707.93568200000004</c:v>
                      </c:pt>
                      <c:pt idx="706">
                        <c:v>708.9510200000002</c:v>
                      </c:pt>
                      <c:pt idx="707">
                        <c:v>709.95106800000008</c:v>
                      </c:pt>
                      <c:pt idx="708">
                        <c:v>710.95045800000003</c:v>
                      </c:pt>
                      <c:pt idx="709">
                        <c:v>711.94785400000001</c:v>
                      </c:pt>
                      <c:pt idx="710">
                        <c:v>712.9632660000002</c:v>
                      </c:pt>
                      <c:pt idx="711">
                        <c:v>713.96297800000002</c:v>
                      </c:pt>
                      <c:pt idx="712">
                        <c:v>714.96297600000003</c:v>
                      </c:pt>
                      <c:pt idx="713">
                        <c:v>715.96272900000008</c:v>
                      </c:pt>
                      <c:pt idx="714">
                        <c:v>716.95398</c:v>
                      </c:pt>
                      <c:pt idx="715">
                        <c:v>717.95406500000013</c:v>
                      </c:pt>
                      <c:pt idx="716">
                        <c:v>718.95368600000006</c:v>
                      </c:pt>
                      <c:pt idx="717">
                        <c:v>719.96914300000003</c:v>
                      </c:pt>
                      <c:pt idx="718">
                        <c:v>720.99444800000015</c:v>
                      </c:pt>
                      <c:pt idx="719">
                        <c:v>722.00969500000019</c:v>
                      </c:pt>
                      <c:pt idx="720">
                        <c:v>723.00947400000018</c:v>
                      </c:pt>
                      <c:pt idx="721">
                        <c:v>724.02493800000002</c:v>
                      </c:pt>
                      <c:pt idx="722">
                        <c:v>725.03461900000002</c:v>
                      </c:pt>
                      <c:pt idx="723">
                        <c:v>726.03408900000022</c:v>
                      </c:pt>
                      <c:pt idx="724">
                        <c:v>727.05006600000002</c:v>
                      </c:pt>
                      <c:pt idx="725">
                        <c:v>728.05351400000018</c:v>
                      </c:pt>
                      <c:pt idx="726">
                        <c:v>729.05322200000001</c:v>
                      </c:pt>
                      <c:pt idx="727">
                        <c:v>730.0530560000002</c:v>
                      </c:pt>
                      <c:pt idx="728">
                        <c:v>731.05276900000013</c:v>
                      </c:pt>
                      <c:pt idx="729">
                        <c:v>732.05267900000013</c:v>
                      </c:pt>
                      <c:pt idx="730">
                        <c:v>733.0524640000001</c:v>
                      </c:pt>
                      <c:pt idx="731">
                        <c:v>734.06774400000018</c:v>
                      </c:pt>
                      <c:pt idx="732">
                        <c:v>735.0902500000002</c:v>
                      </c:pt>
                      <c:pt idx="733">
                        <c:v>736.08986900000014</c:v>
                      </c:pt>
                      <c:pt idx="734">
                        <c:v>737.08941900000013</c:v>
                      </c:pt>
                      <c:pt idx="735">
                        <c:v>738.08915400000001</c:v>
                      </c:pt>
                      <c:pt idx="736">
                        <c:v>739.08925500000009</c:v>
                      </c:pt>
                      <c:pt idx="737">
                        <c:v>740.0805220000002</c:v>
                      </c:pt>
                      <c:pt idx="738">
                        <c:v>741.08021200000007</c:v>
                      </c:pt>
                      <c:pt idx="739">
                        <c:v>742.08692900000005</c:v>
                      </c:pt>
                      <c:pt idx="740">
                        <c:v>743.10205700000006</c:v>
                      </c:pt>
                      <c:pt idx="741">
                        <c:v>744.11762200000021</c:v>
                      </c:pt>
                      <c:pt idx="742">
                        <c:v>745.13321500000006</c:v>
                      </c:pt>
                      <c:pt idx="743">
                        <c:v>746.13328800000022</c:v>
                      </c:pt>
                      <c:pt idx="744">
                        <c:v>747.14051900000004</c:v>
                      </c:pt>
                      <c:pt idx="745">
                        <c:v>748.15632500000015</c:v>
                      </c:pt>
                      <c:pt idx="746">
                        <c:v>749.15824500000008</c:v>
                      </c:pt>
                      <c:pt idx="747">
                        <c:v>750.17386800000008</c:v>
                      </c:pt>
                      <c:pt idx="748">
                        <c:v>751.18133200000011</c:v>
                      </c:pt>
                      <c:pt idx="749">
                        <c:v>752.18126700000016</c:v>
                      </c:pt>
                      <c:pt idx="750">
                        <c:v>753.17205100000001</c:v>
                      </c:pt>
                      <c:pt idx="751">
                        <c:v>754.18775300000016</c:v>
                      </c:pt>
                      <c:pt idx="752">
                        <c:v>755.19053300000019</c:v>
                      </c:pt>
                      <c:pt idx="753">
                        <c:v>756.19019200000002</c:v>
                      </c:pt>
                      <c:pt idx="754">
                        <c:v>757.1903420000001</c:v>
                      </c:pt>
                      <c:pt idx="755">
                        <c:v>758.18981000000008</c:v>
                      </c:pt>
                      <c:pt idx="756">
                        <c:v>759.20483900000022</c:v>
                      </c:pt>
                      <c:pt idx="757">
                        <c:v>760.20977600000015</c:v>
                      </c:pt>
                      <c:pt idx="758">
                        <c:v>761.20979700000021</c:v>
                      </c:pt>
                      <c:pt idx="759">
                        <c:v>762.21036600000002</c:v>
                      </c:pt>
                      <c:pt idx="760">
                        <c:v>763.20433400000002</c:v>
                      </c:pt>
                      <c:pt idx="761">
                        <c:v>764.2196570000001</c:v>
                      </c:pt>
                      <c:pt idx="762">
                        <c:v>765.23548600000004</c:v>
                      </c:pt>
                      <c:pt idx="763">
                        <c:v>766.25102100000004</c:v>
                      </c:pt>
                      <c:pt idx="764">
                        <c:v>767.25072200000022</c:v>
                      </c:pt>
                      <c:pt idx="765">
                        <c:v>768.27312700000016</c:v>
                      </c:pt>
                      <c:pt idx="766">
                        <c:v>769.28842000000031</c:v>
                      </c:pt>
                      <c:pt idx="767">
                        <c:v>770.28808900000013</c:v>
                      </c:pt>
                      <c:pt idx="768">
                        <c:v>771.28774800000019</c:v>
                      </c:pt>
                      <c:pt idx="769">
                        <c:v>772.30295400000023</c:v>
                      </c:pt>
                      <c:pt idx="770">
                        <c:v>773.29925200000025</c:v>
                      </c:pt>
                      <c:pt idx="771">
                        <c:v>774.29897200000005</c:v>
                      </c:pt>
                      <c:pt idx="772">
                        <c:v>775.31425200000012</c:v>
                      </c:pt>
                      <c:pt idx="773">
                        <c:v>776.31391900000017</c:v>
                      </c:pt>
                      <c:pt idx="774">
                        <c:v>777.31461800000034</c:v>
                      </c:pt>
                      <c:pt idx="775">
                        <c:v>778.31449599999996</c:v>
                      </c:pt>
                      <c:pt idx="776">
                        <c:v>779.31452600000011</c:v>
                      </c:pt>
                      <c:pt idx="777">
                        <c:v>780.32139099999995</c:v>
                      </c:pt>
                      <c:pt idx="778">
                        <c:v>781.32082300000002</c:v>
                      </c:pt>
                      <c:pt idx="779">
                        <c:v>782.32829500000025</c:v>
                      </c:pt>
                      <c:pt idx="780">
                        <c:v>783.32810700000027</c:v>
                      </c:pt>
                      <c:pt idx="781">
                        <c:v>784.33753100000013</c:v>
                      </c:pt>
                      <c:pt idx="782">
                        <c:v>785.33776200000011</c:v>
                      </c:pt>
                      <c:pt idx="783">
                        <c:v>786.33742000000029</c:v>
                      </c:pt>
                      <c:pt idx="784">
                        <c:v>787.32802600000014</c:v>
                      </c:pt>
                      <c:pt idx="785">
                        <c:v>788.32789099999991</c:v>
                      </c:pt>
                      <c:pt idx="786">
                        <c:v>789.32776300000023</c:v>
                      </c:pt>
                      <c:pt idx="787">
                        <c:v>790.32740000000013</c:v>
                      </c:pt>
                      <c:pt idx="788">
                        <c:v>791.32726000000002</c:v>
                      </c:pt>
                      <c:pt idx="789">
                        <c:v>792.33398100000022</c:v>
                      </c:pt>
                      <c:pt idx="790">
                        <c:v>793.33373800000027</c:v>
                      </c:pt>
                      <c:pt idx="791">
                        <c:v>794.33347700000013</c:v>
                      </c:pt>
                      <c:pt idx="792">
                        <c:v>795.33959400000003</c:v>
                      </c:pt>
                      <c:pt idx="793">
                        <c:v>796.34090700000024</c:v>
                      </c:pt>
                      <c:pt idx="794">
                        <c:v>797.34069399999998</c:v>
                      </c:pt>
                      <c:pt idx="795">
                        <c:v>798.34025700000029</c:v>
                      </c:pt>
                      <c:pt idx="796">
                        <c:v>799.35543200000029</c:v>
                      </c:pt>
                      <c:pt idx="797">
                        <c:v>800.36826400000018</c:v>
                      </c:pt>
                      <c:pt idx="798">
                        <c:v>801.3680159999999</c:v>
                      </c:pt>
                      <c:pt idx="799">
                        <c:v>802.38328900000033</c:v>
                      </c:pt>
                      <c:pt idx="800">
                        <c:v>803.38532000000032</c:v>
                      </c:pt>
                      <c:pt idx="801">
                        <c:v>804.38535600000023</c:v>
                      </c:pt>
                      <c:pt idx="802">
                        <c:v>805.38441700000021</c:v>
                      </c:pt>
                      <c:pt idx="803">
                        <c:v>806.38418000000001</c:v>
                      </c:pt>
                      <c:pt idx="804">
                        <c:v>807.38410300000032</c:v>
                      </c:pt>
                      <c:pt idx="805">
                        <c:v>808.37823000000026</c:v>
                      </c:pt>
                      <c:pt idx="806">
                        <c:v>809.38104800000019</c:v>
                      </c:pt>
                      <c:pt idx="807">
                        <c:v>810.37521500000003</c:v>
                      </c:pt>
                      <c:pt idx="808">
                        <c:v>811.37500900000032</c:v>
                      </c:pt>
                      <c:pt idx="809">
                        <c:v>812.38326000000006</c:v>
                      </c:pt>
                      <c:pt idx="810">
                        <c:v>813.38320500000009</c:v>
                      </c:pt>
                      <c:pt idx="811">
                        <c:v>814.38269100000025</c:v>
                      </c:pt>
                      <c:pt idx="812">
                        <c:v>815.38390699999991</c:v>
                      </c:pt>
                      <c:pt idx="813">
                        <c:v>816.38421000000017</c:v>
                      </c:pt>
                      <c:pt idx="814">
                        <c:v>817.38650099999995</c:v>
                      </c:pt>
                      <c:pt idx="815">
                        <c:v>818.38619500000004</c:v>
                      </c:pt>
                      <c:pt idx="816">
                        <c:v>819.40124199999991</c:v>
                      </c:pt>
                      <c:pt idx="817">
                        <c:v>820.4012160000002</c:v>
                      </c:pt>
                      <c:pt idx="818">
                        <c:v>821.40368900000021</c:v>
                      </c:pt>
                      <c:pt idx="819">
                        <c:v>822.41910300000018</c:v>
                      </c:pt>
                      <c:pt idx="820">
                        <c:v>823.43446700000004</c:v>
                      </c:pt>
                      <c:pt idx="821">
                        <c:v>824.43445700000029</c:v>
                      </c:pt>
                      <c:pt idx="822">
                        <c:v>825.43461699999989</c:v>
                      </c:pt>
                      <c:pt idx="823">
                        <c:v>826.43427700000029</c:v>
                      </c:pt>
                      <c:pt idx="824">
                        <c:v>827.4344930000002</c:v>
                      </c:pt>
                      <c:pt idx="825">
                        <c:v>828.43432699999994</c:v>
                      </c:pt>
                      <c:pt idx="826">
                        <c:v>829.42551400000002</c:v>
                      </c:pt>
                      <c:pt idx="827">
                        <c:v>830.43225900000016</c:v>
                      </c:pt>
                      <c:pt idx="828">
                        <c:v>831.43861100000004</c:v>
                      </c:pt>
                      <c:pt idx="829">
                        <c:v>832.45648900000015</c:v>
                      </c:pt>
                      <c:pt idx="830">
                        <c:v>833.46620500000017</c:v>
                      </c:pt>
                      <c:pt idx="831">
                        <c:v>834.46603200000027</c:v>
                      </c:pt>
                      <c:pt idx="832">
                        <c:v>835.48170699999991</c:v>
                      </c:pt>
                      <c:pt idx="833">
                        <c:v>836.49724000000015</c:v>
                      </c:pt>
                      <c:pt idx="834">
                        <c:v>837.51267000000007</c:v>
                      </c:pt>
                      <c:pt idx="835">
                        <c:v>838.51191800000015</c:v>
                      </c:pt>
                      <c:pt idx="836">
                        <c:v>839.50273599999991</c:v>
                      </c:pt>
                      <c:pt idx="837">
                        <c:v>840.50251400000025</c:v>
                      </c:pt>
                      <c:pt idx="838">
                        <c:v>841.50298900000007</c:v>
                      </c:pt>
                      <c:pt idx="839">
                        <c:v>842.50286200000028</c:v>
                      </c:pt>
                      <c:pt idx="840">
                        <c:v>843.50898300000017</c:v>
                      </c:pt>
                      <c:pt idx="841">
                        <c:v>844.50877200000014</c:v>
                      </c:pt>
                      <c:pt idx="842">
                        <c:v>845.50874500000009</c:v>
                      </c:pt>
                      <c:pt idx="843">
                        <c:v>846.50852000000032</c:v>
                      </c:pt>
                      <c:pt idx="844">
                        <c:v>847.52472800000032</c:v>
                      </c:pt>
                      <c:pt idx="845">
                        <c:v>848.53982700000006</c:v>
                      </c:pt>
                      <c:pt idx="846">
                        <c:v>849.5551730000002</c:v>
                      </c:pt>
                      <c:pt idx="847">
                        <c:v>850.55488700000024</c:v>
                      </c:pt>
                      <c:pt idx="848">
                        <c:v>851.55482600000005</c:v>
                      </c:pt>
                      <c:pt idx="849">
                        <c:v>852.55409300000019</c:v>
                      </c:pt>
                      <c:pt idx="850">
                        <c:v>853.54813000000013</c:v>
                      </c:pt>
                      <c:pt idx="851">
                        <c:v>854.56382500000018</c:v>
                      </c:pt>
                      <c:pt idx="852">
                        <c:v>855.56342399999994</c:v>
                      </c:pt>
                      <c:pt idx="853">
                        <c:v>856.57013800000004</c:v>
                      </c:pt>
                      <c:pt idx="854">
                        <c:v>857.57722600000034</c:v>
                      </c:pt>
                      <c:pt idx="855">
                        <c:v>858.58559700000023</c:v>
                      </c:pt>
                      <c:pt idx="856">
                        <c:v>859.59937799999989</c:v>
                      </c:pt>
                      <c:pt idx="857">
                        <c:v>860.61482599999999</c:v>
                      </c:pt>
                      <c:pt idx="858">
                        <c:v>861.63049500000034</c:v>
                      </c:pt>
                      <c:pt idx="859">
                        <c:v>862.62748200000033</c:v>
                      </c:pt>
                      <c:pt idx="860">
                        <c:v>863.6271770000003</c:v>
                      </c:pt>
                      <c:pt idx="861">
                        <c:v>864.6270770000001</c:v>
                      </c:pt>
                      <c:pt idx="862">
                        <c:v>865.62665500000003</c:v>
                      </c:pt>
                      <c:pt idx="863">
                        <c:v>866.62675300000001</c:v>
                      </c:pt>
                      <c:pt idx="864">
                        <c:v>867.64244800000006</c:v>
                      </c:pt>
                      <c:pt idx="865">
                        <c:v>868.65806999999995</c:v>
                      </c:pt>
                      <c:pt idx="866">
                        <c:v>869.66730899999993</c:v>
                      </c:pt>
                      <c:pt idx="867">
                        <c:v>870.6552630000001</c:v>
                      </c:pt>
                      <c:pt idx="868">
                        <c:v>871.67703400000028</c:v>
                      </c:pt>
                      <c:pt idx="869">
                        <c:v>872.69272799999999</c:v>
                      </c:pt>
                      <c:pt idx="870">
                        <c:v>873.7092990000001</c:v>
                      </c:pt>
                      <c:pt idx="871">
                        <c:v>874.71610200000032</c:v>
                      </c:pt>
                      <c:pt idx="872">
                        <c:v>875.71569100000033</c:v>
                      </c:pt>
                      <c:pt idx="873">
                        <c:v>876.7154800000003</c:v>
                      </c:pt>
                      <c:pt idx="874">
                        <c:v>877.715146</c:v>
                      </c:pt>
                      <c:pt idx="875">
                        <c:v>878.70639900000015</c:v>
                      </c:pt>
                      <c:pt idx="876">
                        <c:v>879.70617500000026</c:v>
                      </c:pt>
                      <c:pt idx="877">
                        <c:v>880.70585400000027</c:v>
                      </c:pt>
                      <c:pt idx="878">
                        <c:v>881.7212199999999</c:v>
                      </c:pt>
                      <c:pt idx="879">
                        <c:v>882.74252299999989</c:v>
                      </c:pt>
                      <c:pt idx="880">
                        <c:v>883.75815899999998</c:v>
                      </c:pt>
                      <c:pt idx="881">
                        <c:v>884.75171200000023</c:v>
                      </c:pt>
                      <c:pt idx="882">
                        <c:v>885.77468700000009</c:v>
                      </c:pt>
                      <c:pt idx="883">
                        <c:v>886.79020900000023</c:v>
                      </c:pt>
                      <c:pt idx="884">
                        <c:v>887.80563299999994</c:v>
                      </c:pt>
                      <c:pt idx="885">
                        <c:v>888.80533300000025</c:v>
                      </c:pt>
                      <c:pt idx="886">
                        <c:v>889.79949699999997</c:v>
                      </c:pt>
                      <c:pt idx="887">
                        <c:v>890.79906900000015</c:v>
                      </c:pt>
                      <c:pt idx="888">
                        <c:v>891.80566799999997</c:v>
                      </c:pt>
                      <c:pt idx="889">
                        <c:v>892.80608400000028</c:v>
                      </c:pt>
                      <c:pt idx="890">
                        <c:v>893.80579500000022</c:v>
                      </c:pt>
                      <c:pt idx="891">
                        <c:v>894.80556999999999</c:v>
                      </c:pt>
                      <c:pt idx="892">
                        <c:v>895.80664000000024</c:v>
                      </c:pt>
                      <c:pt idx="893">
                        <c:v>896.80641999999989</c:v>
                      </c:pt>
                      <c:pt idx="894">
                        <c:v>897.80613200000016</c:v>
                      </c:pt>
                      <c:pt idx="895">
                        <c:v>898.80585599999995</c:v>
                      </c:pt>
                      <c:pt idx="896">
                        <c:v>899.80592400000023</c:v>
                      </c:pt>
                      <c:pt idx="897">
                        <c:v>900.80553499999996</c:v>
                      </c:pt>
                      <c:pt idx="898">
                        <c:v>901.80525299999999</c:v>
                      </c:pt>
                      <c:pt idx="899">
                        <c:v>902.80568399999993</c:v>
                      </c:pt>
                      <c:pt idx="900">
                        <c:v>903.80580400000008</c:v>
                      </c:pt>
                      <c:pt idx="901">
                        <c:v>904.80005200000005</c:v>
                      </c:pt>
                      <c:pt idx="902">
                        <c:v>905.81588499999998</c:v>
                      </c:pt>
                      <c:pt idx="903">
                        <c:v>906.83774200000016</c:v>
                      </c:pt>
                      <c:pt idx="904">
                        <c:v>907.83757100000003</c:v>
                      </c:pt>
                      <c:pt idx="905">
                        <c:v>908.83701800000017</c:v>
                      </c:pt>
                      <c:pt idx="906">
                        <c:v>909.83746999999994</c:v>
                      </c:pt>
                      <c:pt idx="907">
                        <c:v>910.83690400000023</c:v>
                      </c:pt>
                      <c:pt idx="908">
                        <c:v>911.83710000000019</c:v>
                      </c:pt>
                      <c:pt idx="909">
                        <c:v>912.83632699999998</c:v>
                      </c:pt>
                      <c:pt idx="910">
                        <c:v>913.85194000000001</c:v>
                      </c:pt>
                      <c:pt idx="911">
                        <c:v>914.85837200000014</c:v>
                      </c:pt>
                      <c:pt idx="912">
                        <c:v>915.8581720000002</c:v>
                      </c:pt>
                      <c:pt idx="913">
                        <c:v>916.85799399999996</c:v>
                      </c:pt>
                      <c:pt idx="914">
                        <c:v>917.88845700000002</c:v>
                      </c:pt>
                      <c:pt idx="915">
                        <c:v>918.89528199999995</c:v>
                      </c:pt>
                      <c:pt idx="916">
                        <c:v>919.91024100000004</c:v>
                      </c:pt>
                      <c:pt idx="917">
                        <c:v>920.91648400000031</c:v>
                      </c:pt>
                      <c:pt idx="918">
                        <c:v>921.91620000000012</c:v>
                      </c:pt>
                      <c:pt idx="919">
                        <c:v>922.93168000000014</c:v>
                      </c:pt>
                      <c:pt idx="920">
                        <c:v>923.93009200000006</c:v>
                      </c:pt>
                      <c:pt idx="921">
                        <c:v>924.92408800000021</c:v>
                      </c:pt>
                      <c:pt idx="922">
                        <c:v>925.93085700000029</c:v>
                      </c:pt>
                      <c:pt idx="923">
                        <c:v>926.93078100000002</c:v>
                      </c:pt>
                      <c:pt idx="924">
                        <c:v>927.94356199999993</c:v>
                      </c:pt>
                      <c:pt idx="925">
                        <c:v>928.95685600000024</c:v>
                      </c:pt>
                      <c:pt idx="926">
                        <c:v>929.95659299999988</c:v>
                      </c:pt>
                      <c:pt idx="927">
                        <c:v>930.95632100000012</c:v>
                      </c:pt>
                      <c:pt idx="928">
                        <c:v>931.96271500000012</c:v>
                      </c:pt>
                      <c:pt idx="929">
                        <c:v>932.96905900000002</c:v>
                      </c:pt>
                      <c:pt idx="930">
                        <c:v>933.98472100000026</c:v>
                      </c:pt>
                      <c:pt idx="931">
                        <c:v>935.00008600000001</c:v>
                      </c:pt>
                      <c:pt idx="932">
                        <c:v>936.00005600000031</c:v>
                      </c:pt>
                      <c:pt idx="933">
                        <c:v>937.00645000000031</c:v>
                      </c:pt>
                      <c:pt idx="934">
                        <c:v>938.00604800000019</c:v>
                      </c:pt>
                      <c:pt idx="935">
                        <c:v>939.01281700000027</c:v>
                      </c:pt>
                      <c:pt idx="936">
                        <c:v>940.01297100000011</c:v>
                      </c:pt>
                      <c:pt idx="937">
                        <c:v>941.01303200000029</c:v>
                      </c:pt>
                      <c:pt idx="938">
                        <c:v>942.01285800000005</c:v>
                      </c:pt>
                      <c:pt idx="939">
                        <c:v>943.01289399999996</c:v>
                      </c:pt>
                      <c:pt idx="940">
                        <c:v>944.02839200000017</c:v>
                      </c:pt>
                      <c:pt idx="941">
                        <c:v>945.02876300000025</c:v>
                      </c:pt>
                      <c:pt idx="942">
                        <c:v>946.04437700000017</c:v>
                      </c:pt>
                      <c:pt idx="943">
                        <c:v>947.05097800000021</c:v>
                      </c:pt>
                      <c:pt idx="944">
                        <c:v>948.05756000000019</c:v>
                      </c:pt>
                      <c:pt idx="945">
                        <c:v>949.05149000000029</c:v>
                      </c:pt>
                      <c:pt idx="946">
                        <c:v>950.05194699999993</c:v>
                      </c:pt>
                      <c:pt idx="947">
                        <c:v>951.05160299999989</c:v>
                      </c:pt>
                      <c:pt idx="948">
                        <c:v>952.05140299999994</c:v>
                      </c:pt>
                      <c:pt idx="949">
                        <c:v>953.05798200000027</c:v>
                      </c:pt>
                      <c:pt idx="950">
                        <c:v>954.0578330000003</c:v>
                      </c:pt>
                      <c:pt idx="951">
                        <c:v>955.05974999999989</c:v>
                      </c:pt>
                      <c:pt idx="952">
                        <c:v>956.05992900000001</c:v>
                      </c:pt>
                      <c:pt idx="953">
                        <c:v>957.06670699999995</c:v>
                      </c:pt>
                      <c:pt idx="954">
                        <c:v>958.06668799999989</c:v>
                      </c:pt>
                      <c:pt idx="955">
                        <c:v>959.06625200000008</c:v>
                      </c:pt>
                      <c:pt idx="956">
                        <c:v>960.08162100000027</c:v>
                      </c:pt>
                      <c:pt idx="957">
                        <c:v>961.09702500000003</c:v>
                      </c:pt>
                      <c:pt idx="958">
                        <c:v>962.11252899999999</c:v>
                      </c:pt>
                      <c:pt idx="959">
                        <c:v>963.13394599999992</c:v>
                      </c:pt>
                      <c:pt idx="960">
                        <c:v>964.1351480000003</c:v>
                      </c:pt>
                      <c:pt idx="961">
                        <c:v>965.15082000000029</c:v>
                      </c:pt>
                      <c:pt idx="962">
                        <c:v>966.16604700000016</c:v>
                      </c:pt>
                      <c:pt idx="963">
                        <c:v>967.16605299999992</c:v>
                      </c:pt>
                      <c:pt idx="964">
                        <c:v>968.17229300000008</c:v>
                      </c:pt>
                      <c:pt idx="965">
                        <c:v>969.17826500000001</c:v>
                      </c:pt>
                      <c:pt idx="966">
                        <c:v>970.17812099999992</c:v>
                      </c:pt>
                      <c:pt idx="967">
                        <c:v>971.17829400000028</c:v>
                      </c:pt>
                      <c:pt idx="968">
                        <c:v>972.17829600000005</c:v>
                      </c:pt>
                      <c:pt idx="969">
                        <c:v>973.1780960000001</c:v>
                      </c:pt>
                      <c:pt idx="970">
                        <c:v>974.17840999999999</c:v>
                      </c:pt>
                      <c:pt idx="971">
                        <c:v>975.17902700000013</c:v>
                      </c:pt>
                      <c:pt idx="972">
                        <c:v>976.17255900000009</c:v>
                      </c:pt>
                      <c:pt idx="973">
                        <c:v>977.17882300000019</c:v>
                      </c:pt>
                      <c:pt idx="974">
                        <c:v>978.17857600000025</c:v>
                      </c:pt>
                      <c:pt idx="975">
                        <c:v>979.18559300000015</c:v>
                      </c:pt>
                      <c:pt idx="976">
                        <c:v>980.18531299999995</c:v>
                      </c:pt>
                      <c:pt idx="977">
                        <c:v>981.19158100000004</c:v>
                      </c:pt>
                      <c:pt idx="978">
                        <c:v>982.19843200000014</c:v>
                      </c:pt>
                      <c:pt idx="979">
                        <c:v>983.21368900000016</c:v>
                      </c:pt>
                      <c:pt idx="980">
                        <c:v>984.21375800000033</c:v>
                      </c:pt>
                      <c:pt idx="981">
                        <c:v>985.21334800000022</c:v>
                      </c:pt>
                      <c:pt idx="982">
                        <c:v>986.21297200000026</c:v>
                      </c:pt>
                      <c:pt idx="983">
                        <c:v>987.21274700000004</c:v>
                      </c:pt>
                      <c:pt idx="984">
                        <c:v>988.21262999999999</c:v>
                      </c:pt>
                      <c:pt idx="985">
                        <c:v>989.2019479999999</c:v>
                      </c:pt>
                      <c:pt idx="986">
                        <c:v>990.20392600000014</c:v>
                      </c:pt>
                      <c:pt idx="987">
                        <c:v>991.20442000000003</c:v>
                      </c:pt>
                      <c:pt idx="988">
                        <c:v>992.21135700000013</c:v>
                      </c:pt>
                      <c:pt idx="989">
                        <c:v>993.21104800000012</c:v>
                      </c:pt>
                      <c:pt idx="990">
                        <c:v>994.21089100000017</c:v>
                      </c:pt>
                      <c:pt idx="991">
                        <c:v>995.22111500000028</c:v>
                      </c:pt>
                      <c:pt idx="992">
                        <c:v>996.23626400000012</c:v>
                      </c:pt>
                      <c:pt idx="993">
                        <c:v>997.26197700000012</c:v>
                      </c:pt>
                      <c:pt idx="994">
                        <c:v>998.25259300000016</c:v>
                      </c:pt>
                      <c:pt idx="995">
                        <c:v>999.25246700000025</c:v>
                      </c:pt>
                      <c:pt idx="996">
                        <c:v>1000.2746139999999</c:v>
                      </c:pt>
                      <c:pt idx="997">
                        <c:v>1001.290031</c:v>
                      </c:pt>
                      <c:pt idx="998">
                        <c:v>1002.3059109999999</c:v>
                      </c:pt>
                      <c:pt idx="999">
                        <c:v>1003.2968860000001</c:v>
                      </c:pt>
                      <c:pt idx="1000">
                        <c:v>1004.3207310000003</c:v>
                      </c:pt>
                      <c:pt idx="1001">
                        <c:v>1005.3365280000003</c:v>
                      </c:pt>
                      <c:pt idx="1002">
                        <c:v>1006.3363800000002</c:v>
                      </c:pt>
                      <c:pt idx="1003">
                        <c:v>1007.3362050000001</c:v>
                      </c:pt>
                      <c:pt idx="1004">
                        <c:v>1008.335924</c:v>
                      </c:pt>
                      <c:pt idx="1005">
                        <c:v>1009.3364150000002</c:v>
                      </c:pt>
                      <c:pt idx="1006">
                        <c:v>1010.3401610000001</c:v>
                      </c:pt>
                      <c:pt idx="1007">
                        <c:v>1011.339978</c:v>
                      </c:pt>
                      <c:pt idx="1008">
                        <c:v>1012.3402160000001</c:v>
                      </c:pt>
                      <c:pt idx="1009">
                        <c:v>1013.3398139999999</c:v>
                      </c:pt>
                      <c:pt idx="1010">
                        <c:v>1014.3395500000001</c:v>
                      </c:pt>
                      <c:pt idx="1011">
                        <c:v>1015.3394450000001</c:v>
                      </c:pt>
                      <c:pt idx="1012">
                        <c:v>1016.354648</c:v>
                      </c:pt>
                      <c:pt idx="1013">
                        <c:v>1017.3609890000002</c:v>
                      </c:pt>
                      <c:pt idx="1014">
                        <c:v>1018.376174</c:v>
                      </c:pt>
                      <c:pt idx="1015">
                        <c:v>1019.3758010000001</c:v>
                      </c:pt>
                      <c:pt idx="1016">
                        <c:v>1020.3863900000001</c:v>
                      </c:pt>
                      <c:pt idx="1017">
                        <c:v>1021.392785</c:v>
                      </c:pt>
                      <c:pt idx="1018">
                        <c:v>1022.4082840000001</c:v>
                      </c:pt>
                      <c:pt idx="1019">
                        <c:v>1023.42506</c:v>
                      </c:pt>
                      <c:pt idx="1020">
                        <c:v>1024.4246090000001</c:v>
                      </c:pt>
                      <c:pt idx="1021">
                        <c:v>1025.4402110000001</c:v>
                      </c:pt>
                      <c:pt idx="1022">
                        <c:v>1026.4561360000002</c:v>
                      </c:pt>
                      <c:pt idx="1023">
                        <c:v>1027.4559640000002</c:v>
                      </c:pt>
                      <c:pt idx="1024">
                        <c:v>1028.462462</c:v>
                      </c:pt>
                      <c:pt idx="1025">
                        <c:v>1029.4631690000001</c:v>
                      </c:pt>
                      <c:pt idx="1026">
                        <c:v>1030.4630860000002</c:v>
                      </c:pt>
                      <c:pt idx="1027">
                        <c:v>1031.4634850000002</c:v>
                      </c:pt>
                      <c:pt idx="1028">
                        <c:v>1032.464289</c:v>
                      </c:pt>
                      <c:pt idx="1029">
                        <c:v>1033.4550370000002</c:v>
                      </c:pt>
                      <c:pt idx="1030">
                        <c:v>1034.458263</c:v>
                      </c:pt>
                      <c:pt idx="1031">
                        <c:v>1035.4589930000002</c:v>
                      </c:pt>
                      <c:pt idx="1032">
                        <c:v>1036.4589150000002</c:v>
                      </c:pt>
                      <c:pt idx="1033">
                        <c:v>1037.4588330000001</c:v>
                      </c:pt>
                      <c:pt idx="1034">
                        <c:v>1038.4524409999999</c:v>
                      </c:pt>
                      <c:pt idx="1035">
                        <c:v>1039.4525280000003</c:v>
                      </c:pt>
                      <c:pt idx="1036">
                        <c:v>1040.451982</c:v>
                      </c:pt>
                      <c:pt idx="1037">
                        <c:v>1041.451845</c:v>
                      </c:pt>
                      <c:pt idx="1038">
                        <c:v>1042.4796510000001</c:v>
                      </c:pt>
                      <c:pt idx="1039">
                        <c:v>1043.4950320000003</c:v>
                      </c:pt>
                      <c:pt idx="1040">
                        <c:v>1044.510413</c:v>
                      </c:pt>
                      <c:pt idx="1041">
                        <c:v>1045.5104730000003</c:v>
                      </c:pt>
                      <c:pt idx="1042">
                        <c:v>1046.5101589999999</c:v>
                      </c:pt>
                      <c:pt idx="1043">
                        <c:v>1047.5098109999999</c:v>
                      </c:pt>
                      <c:pt idx="1044">
                        <c:v>1048.5096510000003</c:v>
                      </c:pt>
                      <c:pt idx="1045">
                        <c:v>1049.5095510000001</c:v>
                      </c:pt>
                      <c:pt idx="1046">
                        <c:v>1050.509771</c:v>
                      </c:pt>
                      <c:pt idx="1047">
                        <c:v>1051.5096050000002</c:v>
                      </c:pt>
                      <c:pt idx="1048">
                        <c:v>1052.5034060000003</c:v>
                      </c:pt>
                      <c:pt idx="1049">
                        <c:v>1053.5031630000003</c:v>
                      </c:pt>
                      <c:pt idx="1050">
                        <c:v>1054.509943</c:v>
                      </c:pt>
                      <c:pt idx="1051">
                        <c:v>1055.509634</c:v>
                      </c:pt>
                      <c:pt idx="1052">
                        <c:v>1056.510221</c:v>
                      </c:pt>
                      <c:pt idx="1053">
                        <c:v>1057.5099760000003</c:v>
                      </c:pt>
                      <c:pt idx="1054">
                        <c:v>1058.5106860000001</c:v>
                      </c:pt>
                      <c:pt idx="1055">
                        <c:v>1059.510573</c:v>
                      </c:pt>
                      <c:pt idx="1056">
                        <c:v>1060.5105269999999</c:v>
                      </c:pt>
                      <c:pt idx="1057">
                        <c:v>1061.5169129999999</c:v>
                      </c:pt>
                      <c:pt idx="1058">
                        <c:v>1062.523897</c:v>
                      </c:pt>
                      <c:pt idx="1059">
                        <c:v>1063.5395170000002</c:v>
                      </c:pt>
                      <c:pt idx="1060">
                        <c:v>1064.555413</c:v>
                      </c:pt>
                      <c:pt idx="1061">
                        <c:v>1065.555683</c:v>
                      </c:pt>
                      <c:pt idx="1062">
                        <c:v>1066.5710050000002</c:v>
                      </c:pt>
                      <c:pt idx="1063">
                        <c:v>1067.5859869999999</c:v>
                      </c:pt>
                      <c:pt idx="1064">
                        <c:v>1068.586339</c:v>
                      </c:pt>
                      <c:pt idx="1065">
                        <c:v>1069.5868260000002</c:v>
                      </c:pt>
                      <c:pt idx="1066">
                        <c:v>1070.5933490000002</c:v>
                      </c:pt>
                      <c:pt idx="1067">
                        <c:v>1071.611038</c:v>
                      </c:pt>
                      <c:pt idx="1068">
                        <c:v>1072.61087</c:v>
                      </c:pt>
                      <c:pt idx="1069">
                        <c:v>1073.6106220000001</c:v>
                      </c:pt>
                      <c:pt idx="1070">
                        <c:v>1074.6266300000002</c:v>
                      </c:pt>
                      <c:pt idx="1071">
                        <c:v>1075.6271400000001</c:v>
                      </c:pt>
                      <c:pt idx="1072">
                        <c:v>1076.62781</c:v>
                      </c:pt>
                      <c:pt idx="1073">
                        <c:v>1077.6317330000002</c:v>
                      </c:pt>
                      <c:pt idx="1074">
                        <c:v>1078.6312510000002</c:v>
                      </c:pt>
                      <c:pt idx="1075">
                        <c:v>1079.6332830000001</c:v>
                      </c:pt>
                      <c:pt idx="1076">
                        <c:v>1080.6342490000002</c:v>
                      </c:pt>
                      <c:pt idx="1077">
                        <c:v>1081.6281090000002</c:v>
                      </c:pt>
                      <c:pt idx="1078">
                        <c:v>1082.6281630000003</c:v>
                      </c:pt>
                      <c:pt idx="1079">
                        <c:v>1083.6499320000003</c:v>
                      </c:pt>
                      <c:pt idx="1080">
                        <c:v>1084.65661</c:v>
                      </c:pt>
                      <c:pt idx="1081">
                        <c:v>1085.6570740000002</c:v>
                      </c:pt>
                      <c:pt idx="1082">
                        <c:v>1086.6632749999999</c:v>
                      </c:pt>
                      <c:pt idx="1083">
                        <c:v>1087.6705590000001</c:v>
                      </c:pt>
                      <c:pt idx="1084">
                        <c:v>1088.6777740000002</c:v>
                      </c:pt>
                      <c:pt idx="1085">
                        <c:v>1089.6778050000003</c:v>
                      </c:pt>
                      <c:pt idx="1086">
                        <c:v>1090.6779770000003</c:v>
                      </c:pt>
                      <c:pt idx="1087">
                        <c:v>1091.6775390000003</c:v>
                      </c:pt>
                      <c:pt idx="1088">
                        <c:v>1092.6843290000002</c:v>
                      </c:pt>
                      <c:pt idx="1089">
                        <c:v>1093.6844719999999</c:v>
                      </c:pt>
                      <c:pt idx="1090">
                        <c:v>1094.6843220000001</c:v>
                      </c:pt>
                      <c:pt idx="1091">
                        <c:v>1095.671632</c:v>
                      </c:pt>
                      <c:pt idx="1092">
                        <c:v>1096.6940720000002</c:v>
                      </c:pt>
                      <c:pt idx="1093">
                        <c:v>1097.709844</c:v>
                      </c:pt>
                      <c:pt idx="1094">
                        <c:v>1098.710329</c:v>
                      </c:pt>
                      <c:pt idx="1095">
                        <c:v>1099.7103860000002</c:v>
                      </c:pt>
                      <c:pt idx="1096">
                        <c:v>1100.709891</c:v>
                      </c:pt>
                      <c:pt idx="1097">
                        <c:v>1101.7102760000002</c:v>
                      </c:pt>
                      <c:pt idx="1098">
                        <c:v>1102.7262270000001</c:v>
                      </c:pt>
                      <c:pt idx="1099">
                        <c:v>1103.7358440000003</c:v>
                      </c:pt>
                      <c:pt idx="1100">
                        <c:v>1104.7330400000001</c:v>
                      </c:pt>
                      <c:pt idx="1101">
                        <c:v>1105.7333880000001</c:v>
                      </c:pt>
                      <c:pt idx="1102">
                        <c:v>1106.7376260000001</c:v>
                      </c:pt>
                      <c:pt idx="1103">
                        <c:v>1107.744659</c:v>
                      </c:pt>
                      <c:pt idx="1104">
                        <c:v>1108.7607800000001</c:v>
                      </c:pt>
                      <c:pt idx="1105">
                        <c:v>1109.7641450000001</c:v>
                      </c:pt>
                      <c:pt idx="1106">
                        <c:v>1110.7708320000002</c:v>
                      </c:pt>
                      <c:pt idx="1107">
                        <c:v>1111.7862279999999</c:v>
                      </c:pt>
                      <c:pt idx="1108">
                        <c:v>1112.785832</c:v>
                      </c:pt>
                      <c:pt idx="1109">
                        <c:v>1113.8011820000002</c:v>
                      </c:pt>
                      <c:pt idx="1110">
                        <c:v>1114.8167619999999</c:v>
                      </c:pt>
                      <c:pt idx="1111">
                        <c:v>1115.832422</c:v>
                      </c:pt>
                      <c:pt idx="1112">
                        <c:v>1116.8323439999999</c:v>
                      </c:pt>
                      <c:pt idx="1113">
                        <c:v>1117.8320640000002</c:v>
                      </c:pt>
                      <c:pt idx="1114">
                        <c:v>1118.8327180000001</c:v>
                      </c:pt>
                      <c:pt idx="1115">
                        <c:v>1119.832594</c:v>
                      </c:pt>
                      <c:pt idx="1116">
                        <c:v>1120.832367</c:v>
                      </c:pt>
                      <c:pt idx="1117">
                        <c:v>1121.8326300000003</c:v>
                      </c:pt>
                      <c:pt idx="1118">
                        <c:v>1122.8325260000001</c:v>
                      </c:pt>
                      <c:pt idx="1119">
                        <c:v>1123.8400879999999</c:v>
                      </c:pt>
                      <c:pt idx="1120">
                        <c:v>1124.839473</c:v>
                      </c:pt>
                      <c:pt idx="1121">
                        <c:v>1125.839457</c:v>
                      </c:pt>
                      <c:pt idx="1122">
                        <c:v>1126.8394539999999</c:v>
                      </c:pt>
                      <c:pt idx="1123">
                        <c:v>1127.839078</c:v>
                      </c:pt>
                      <c:pt idx="1124">
                        <c:v>1128.838992</c:v>
                      </c:pt>
                      <c:pt idx="1125">
                        <c:v>1129.846063</c:v>
                      </c:pt>
                      <c:pt idx="1126">
                        <c:v>1130.8455020000001</c:v>
                      </c:pt>
                      <c:pt idx="1127">
                        <c:v>1131.8613140000002</c:v>
                      </c:pt>
                      <c:pt idx="1128">
                        <c:v>1132.877207</c:v>
                      </c:pt>
                      <c:pt idx="1129">
                        <c:v>1133.877176</c:v>
                      </c:pt>
                      <c:pt idx="1130">
                        <c:v>1134.8906540000003</c:v>
                      </c:pt>
                      <c:pt idx="1131">
                        <c:v>1135.906485</c:v>
                      </c:pt>
                      <c:pt idx="1132">
                        <c:v>1136.9220089999999</c:v>
                      </c:pt>
                      <c:pt idx="1133">
                        <c:v>1137.9213480000003</c:v>
                      </c:pt>
                      <c:pt idx="1134">
                        <c:v>1138.9212980000002</c:v>
                      </c:pt>
                      <c:pt idx="1135">
                        <c:v>1139.9214569999999</c:v>
                      </c:pt>
                      <c:pt idx="1136">
                        <c:v>1140.9210160000002</c:v>
                      </c:pt>
                      <c:pt idx="1137">
                        <c:v>1141.9362920000003</c:v>
                      </c:pt>
                      <c:pt idx="1138">
                        <c:v>1142.9380700000002</c:v>
                      </c:pt>
                      <c:pt idx="1139">
                        <c:v>1143.9450710000001</c:v>
                      </c:pt>
                      <c:pt idx="1140">
                        <c:v>1144.9454559999999</c:v>
                      </c:pt>
                      <c:pt idx="1141">
                        <c:v>1145.951536</c:v>
                      </c:pt>
                      <c:pt idx="1142">
                        <c:v>1146.9517380000002</c:v>
                      </c:pt>
                      <c:pt idx="1143">
                        <c:v>1147.9669699999999</c:v>
                      </c:pt>
                      <c:pt idx="1144">
                        <c:v>1148.9654960000003</c:v>
                      </c:pt>
                      <c:pt idx="1145">
                        <c:v>1149.9652759999999</c:v>
                      </c:pt>
                      <c:pt idx="1146">
                        <c:v>1150.9649570000001</c:v>
                      </c:pt>
                      <c:pt idx="1147">
                        <c:v>1151.9652080000001</c:v>
                      </c:pt>
                      <c:pt idx="1148">
                        <c:v>1152.9649509999999</c:v>
                      </c:pt>
                      <c:pt idx="1149">
                        <c:v>1153.9646670000002</c:v>
                      </c:pt>
                      <c:pt idx="1150">
                        <c:v>1154.9645829999999</c:v>
                      </c:pt>
                      <c:pt idx="1151">
                        <c:v>1155.9642180000001</c:v>
                      </c:pt>
                      <c:pt idx="1152">
                        <c:v>1156.9639580000003</c:v>
                      </c:pt>
                      <c:pt idx="1153">
                        <c:v>1157.9642720000002</c:v>
                      </c:pt>
                      <c:pt idx="1154">
                        <c:v>1158.964551</c:v>
                      </c:pt>
                      <c:pt idx="1155">
                        <c:v>1159.9643180000003</c:v>
                      </c:pt>
                      <c:pt idx="1156">
                        <c:v>1160.964363</c:v>
                      </c:pt>
                      <c:pt idx="1157">
                        <c:v>1161.9550250000002</c:v>
                      </c:pt>
                      <c:pt idx="1158">
                        <c:v>1162.9554040000003</c:v>
                      </c:pt>
                      <c:pt idx="1159">
                        <c:v>1163.956365</c:v>
                      </c:pt>
                      <c:pt idx="1160">
                        <c:v>1164.9560270000002</c:v>
                      </c:pt>
                      <c:pt idx="1161">
                        <c:v>1165.9624440000002</c:v>
                      </c:pt>
                      <c:pt idx="1162">
                        <c:v>1166.9531500000003</c:v>
                      </c:pt>
                      <c:pt idx="1163">
                        <c:v>1167.9530199999999</c:v>
                      </c:pt>
                      <c:pt idx="1164">
                        <c:v>1168.9625209999999</c:v>
                      </c:pt>
                      <c:pt idx="1165">
                        <c:v>1169.9586880000002</c:v>
                      </c:pt>
                      <c:pt idx="1166">
                        <c:v>1170.9581480000002</c:v>
                      </c:pt>
                      <c:pt idx="1167">
                        <c:v>1171.9585609999999</c:v>
                      </c:pt>
                      <c:pt idx="1168">
                        <c:v>1172.9580650000003</c:v>
                      </c:pt>
                      <c:pt idx="1169">
                        <c:v>1173.9587380000003</c:v>
                      </c:pt>
                      <c:pt idx="1170">
                        <c:v>1174.9548140000002</c:v>
                      </c:pt>
                      <c:pt idx="1171">
                        <c:v>1175.9549099999999</c:v>
                      </c:pt>
                      <c:pt idx="1172">
                        <c:v>1176.9548239999999</c:v>
                      </c:pt>
                      <c:pt idx="1173">
                        <c:v>1177.9615320000003</c:v>
                      </c:pt>
                      <c:pt idx="1174">
                        <c:v>1178.9686139999999</c:v>
                      </c:pt>
                      <c:pt idx="1175">
                        <c:v>1179.9860189999999</c:v>
                      </c:pt>
                      <c:pt idx="1176">
                        <c:v>1181.0014799999999</c:v>
                      </c:pt>
                      <c:pt idx="1177">
                        <c:v>1182.0015060000001</c:v>
                      </c:pt>
                      <c:pt idx="1178">
                        <c:v>1183.0015860000003</c:v>
                      </c:pt>
                      <c:pt idx="1179">
                        <c:v>1184.01118</c:v>
                      </c:pt>
                      <c:pt idx="1180">
                        <c:v>1185.0028339999999</c:v>
                      </c:pt>
                      <c:pt idx="1181">
                        <c:v>1186.0022440000002</c:v>
                      </c:pt>
                      <c:pt idx="1182">
                        <c:v>1187.006582</c:v>
                      </c:pt>
                      <c:pt idx="1183">
                        <c:v>1188.00657</c:v>
                      </c:pt>
                      <c:pt idx="1184">
                        <c:v>1189.0067720000002</c:v>
                      </c:pt>
                      <c:pt idx="1185">
                        <c:v>1190.0217849999999</c:v>
                      </c:pt>
                      <c:pt idx="1186">
                        <c:v>1191.0219529999999</c:v>
                      </c:pt>
                      <c:pt idx="1187">
                        <c:v>1192.036975</c:v>
                      </c:pt>
                      <c:pt idx="1188">
                        <c:v>1193.0523189999999</c:v>
                      </c:pt>
                      <c:pt idx="1189">
                        <c:v>1194.0677129999999</c:v>
                      </c:pt>
                      <c:pt idx="1190">
                        <c:v>1195.0679570000002</c:v>
                      </c:pt>
                      <c:pt idx="1191">
                        <c:v>1196.0674840000001</c:v>
                      </c:pt>
                      <c:pt idx="1192">
                        <c:v>1197.067067</c:v>
                      </c:pt>
                      <c:pt idx="1193">
                        <c:v>1198.08232</c:v>
                      </c:pt>
                      <c:pt idx="1194">
                        <c:v>1199.0825960000002</c:v>
                      </c:pt>
                      <c:pt idx="1195">
                        <c:v>1200.0821089999999</c:v>
                      </c:pt>
                      <c:pt idx="1196">
                        <c:v>1201.0816920000002</c:v>
                      </c:pt>
                      <c:pt idx="1197">
                        <c:v>1202.0974340000002</c:v>
                      </c:pt>
                      <c:pt idx="1198">
                        <c:v>1203.1125010000001</c:v>
                      </c:pt>
                      <c:pt idx="1199">
                        <c:v>1204.1376460000001</c:v>
                      </c:pt>
                      <c:pt idx="1200">
                        <c:v>1205.1314890000003</c:v>
                      </c:pt>
                      <c:pt idx="1201">
                        <c:v>1206.1315790000003</c:v>
                      </c:pt>
                      <c:pt idx="1202">
                        <c:v>1207.1312379999999</c:v>
                      </c:pt>
                      <c:pt idx="1203">
                        <c:v>1208.1255639999999</c:v>
                      </c:pt>
                      <c:pt idx="1204">
                        <c:v>1209.1257740000001</c:v>
                      </c:pt>
                      <c:pt idx="1205">
                        <c:v>1210.1393889999999</c:v>
                      </c:pt>
                      <c:pt idx="1206">
                        <c:v>1211.1549180000002</c:v>
                      </c:pt>
                      <c:pt idx="1207">
                        <c:v>1212.183149</c:v>
                      </c:pt>
                      <c:pt idx="1208">
                        <c:v>1213.1772450000003</c:v>
                      </c:pt>
                      <c:pt idx="1209">
                        <c:v>1214.1846519999999</c:v>
                      </c:pt>
                      <c:pt idx="1210">
                        <c:v>1215.1843180000001</c:v>
                      </c:pt>
                      <c:pt idx="1211">
                        <c:v>1216.1841240000003</c:v>
                      </c:pt>
                      <c:pt idx="1212">
                        <c:v>1217.1996670000003</c:v>
                      </c:pt>
                      <c:pt idx="1213">
                        <c:v>1218.2152190000002</c:v>
                      </c:pt>
                      <c:pt idx="1214">
                        <c:v>1219.21477</c:v>
                      </c:pt>
                      <c:pt idx="1215">
                        <c:v>1220.2088130000002</c:v>
                      </c:pt>
                      <c:pt idx="1216">
                        <c:v>1221.2086180000001</c:v>
                      </c:pt>
                      <c:pt idx="1217">
                        <c:v>1222.221485</c:v>
                      </c:pt>
                      <c:pt idx="1218">
                        <c:v>1223.2370110000002</c:v>
                      </c:pt>
                      <c:pt idx="1219">
                        <c:v>1224.2532820000001</c:v>
                      </c:pt>
                      <c:pt idx="1220">
                        <c:v>1225.2529680000002</c:v>
                      </c:pt>
                      <c:pt idx="1221">
                        <c:v>1226.2528860000002</c:v>
                      </c:pt>
                      <c:pt idx="1222">
                        <c:v>1227.2529360000003</c:v>
                      </c:pt>
                      <c:pt idx="1223">
                        <c:v>1228.2628070000001</c:v>
                      </c:pt>
                      <c:pt idx="1224">
                        <c:v>1229.2782130000001</c:v>
                      </c:pt>
                      <c:pt idx="1225">
                        <c:v>1230.2936420000001</c:v>
                      </c:pt>
                      <c:pt idx="1226">
                        <c:v>1231.3091220000001</c:v>
                      </c:pt>
                      <c:pt idx="1227">
                        <c:v>1232.3088069999999</c:v>
                      </c:pt>
                      <c:pt idx="1228">
                        <c:v>1233.3239619999999</c:v>
                      </c:pt>
                      <c:pt idx="1229">
                        <c:v>1234.3401309999999</c:v>
                      </c:pt>
                      <c:pt idx="1230">
                        <c:v>1235.3394280000002</c:v>
                      </c:pt>
                      <c:pt idx="1231">
                        <c:v>1236.3550330000003</c:v>
                      </c:pt>
                      <c:pt idx="1232">
                        <c:v>1237.3550279999999</c:v>
                      </c:pt>
                      <c:pt idx="1233">
                        <c:v>1238.370629</c:v>
                      </c:pt>
                      <c:pt idx="1234">
                        <c:v>1239.387342</c:v>
                      </c:pt>
                      <c:pt idx="1235">
                        <c:v>1240.3870820000002</c:v>
                      </c:pt>
                      <c:pt idx="1236">
                        <c:v>1241.3868890000003</c:v>
                      </c:pt>
                      <c:pt idx="1237">
                        <c:v>1242.4023190000003</c:v>
                      </c:pt>
                      <c:pt idx="1238">
                        <c:v>1243.4156130000001</c:v>
                      </c:pt>
                      <c:pt idx="1239">
                        <c:v>1244.4155430000001</c:v>
                      </c:pt>
                      <c:pt idx="1240">
                        <c:v>1245.4066200000002</c:v>
                      </c:pt>
                      <c:pt idx="1241">
                        <c:v>1246.4224300000001</c:v>
                      </c:pt>
                      <c:pt idx="1242">
                        <c:v>1247.4379610000001</c:v>
                      </c:pt>
                      <c:pt idx="1243">
                        <c:v>1248.4532250000002</c:v>
                      </c:pt>
                      <c:pt idx="1244">
                        <c:v>1249.453845</c:v>
                      </c:pt>
                      <c:pt idx="1245">
                        <c:v>1250.4633180000001</c:v>
                      </c:pt>
                      <c:pt idx="1246">
                        <c:v>1251.4698750000002</c:v>
                      </c:pt>
                      <c:pt idx="1247">
                        <c:v>1252.4854170000003</c:v>
                      </c:pt>
                      <c:pt idx="1248">
                        <c:v>1253.485983</c:v>
                      </c:pt>
                      <c:pt idx="1249">
                        <c:v>1254.4857050000001</c:v>
                      </c:pt>
                      <c:pt idx="1250">
                        <c:v>1255.4994670000001</c:v>
                      </c:pt>
                      <c:pt idx="1251">
                        <c:v>1256.514964</c:v>
                      </c:pt>
                      <c:pt idx="1252">
                        <c:v>1257.531301</c:v>
                      </c:pt>
                      <c:pt idx="1253">
                        <c:v>1258.5468410000003</c:v>
                      </c:pt>
                      <c:pt idx="1254">
                        <c:v>1259.5471440000001</c:v>
                      </c:pt>
                      <c:pt idx="1255">
                        <c:v>1260.5624620000003</c:v>
                      </c:pt>
                      <c:pt idx="1256">
                        <c:v>1261.574255</c:v>
                      </c:pt>
                      <c:pt idx="1257">
                        <c:v>1262.574098</c:v>
                      </c:pt>
                      <c:pt idx="1258">
                        <c:v>1263.589524</c:v>
                      </c:pt>
                      <c:pt idx="1259">
                        <c:v>1264.5894870000002</c:v>
                      </c:pt>
                      <c:pt idx="1260">
                        <c:v>1265.5890920000002</c:v>
                      </c:pt>
                      <c:pt idx="1261">
                        <c:v>1266.5896620000003</c:v>
                      </c:pt>
                      <c:pt idx="1262">
                        <c:v>1267.5893369999999</c:v>
                      </c:pt>
                      <c:pt idx="1263">
                        <c:v>1268.5913350000001</c:v>
                      </c:pt>
                      <c:pt idx="1264">
                        <c:v>1269.58221</c:v>
                      </c:pt>
                      <c:pt idx="1265">
                        <c:v>1270.5818300000001</c:v>
                      </c:pt>
                      <c:pt idx="1266">
                        <c:v>1271.5893799999999</c:v>
                      </c:pt>
                      <c:pt idx="1267">
                        <c:v>1272.606205</c:v>
                      </c:pt>
                      <c:pt idx="1268">
                        <c:v>1273.5971979999999</c:v>
                      </c:pt>
                      <c:pt idx="1269">
                        <c:v>1274.6125350000002</c:v>
                      </c:pt>
                      <c:pt idx="1270">
                        <c:v>1275.628064</c:v>
                      </c:pt>
                      <c:pt idx="1271">
                        <c:v>1276.6281960000001</c:v>
                      </c:pt>
                      <c:pt idx="1272">
                        <c:v>1277.6309490000003</c:v>
                      </c:pt>
                      <c:pt idx="1273">
                        <c:v>1278.6306650000001</c:v>
                      </c:pt>
                      <c:pt idx="1274">
                        <c:v>1279.6307139999999</c:v>
                      </c:pt>
                      <c:pt idx="1275">
                        <c:v>1280.637381</c:v>
                      </c:pt>
                      <c:pt idx="1276">
                        <c:v>1281.6271409999999</c:v>
                      </c:pt>
                      <c:pt idx="1277">
                        <c:v>1282.6272790000003</c:v>
                      </c:pt>
                      <c:pt idx="1278">
                        <c:v>1283.6270330000002</c:v>
                      </c:pt>
                      <c:pt idx="1279">
                        <c:v>1284.6264150000002</c:v>
                      </c:pt>
                      <c:pt idx="1280">
                        <c:v>1285.6266800000003</c:v>
                      </c:pt>
                      <c:pt idx="1281">
                        <c:v>1286.6268170000003</c:v>
                      </c:pt>
                      <c:pt idx="1282">
                        <c:v>1287.6372350000001</c:v>
                      </c:pt>
                      <c:pt idx="1283">
                        <c:v>1288.6366700000003</c:v>
                      </c:pt>
                      <c:pt idx="1284">
                        <c:v>1289.6263080000003</c:v>
                      </c:pt>
                      <c:pt idx="1285">
                        <c:v>1290.62824</c:v>
                      </c:pt>
                      <c:pt idx="1286">
                        <c:v>1291.628146</c:v>
                      </c:pt>
                      <c:pt idx="1287">
                        <c:v>1292.6284479999999</c:v>
                      </c:pt>
                      <c:pt idx="1288">
                        <c:v>1293.6282650000003</c:v>
                      </c:pt>
                      <c:pt idx="1289">
                        <c:v>1294.6378930000001</c:v>
                      </c:pt>
                      <c:pt idx="1290">
                        <c:v>1295.6375710000002</c:v>
                      </c:pt>
                      <c:pt idx="1291">
                        <c:v>1296.6371429999999</c:v>
                      </c:pt>
                      <c:pt idx="1292">
                        <c:v>1297.637217</c:v>
                      </c:pt>
                      <c:pt idx="1293">
                        <c:v>1298.643779</c:v>
                      </c:pt>
                      <c:pt idx="1294">
                        <c:v>1299.643454</c:v>
                      </c:pt>
                      <c:pt idx="1295">
                        <c:v>1300.6589320000003</c:v>
                      </c:pt>
                      <c:pt idx="1296">
                        <c:v>1301.674379</c:v>
                      </c:pt>
                      <c:pt idx="1297">
                        <c:v>1302.6896900000002</c:v>
                      </c:pt>
                      <c:pt idx="1298">
                        <c:v>1303.6996160000003</c:v>
                      </c:pt>
                      <c:pt idx="1299">
                        <c:v>1304.714954</c:v>
                      </c:pt>
                      <c:pt idx="1300">
                        <c:v>1305.7044089999999</c:v>
                      </c:pt>
                      <c:pt idx="1301">
                        <c:v>1306.7043630000003</c:v>
                      </c:pt>
                      <c:pt idx="1302">
                        <c:v>1307.704268</c:v>
                      </c:pt>
                      <c:pt idx="1303">
                        <c:v>1308.7042850000003</c:v>
                      </c:pt>
                      <c:pt idx="1304">
                        <c:v>1309.7042310000002</c:v>
                      </c:pt>
                      <c:pt idx="1305">
                        <c:v>1310.7041300000001</c:v>
                      </c:pt>
                      <c:pt idx="1306">
                        <c:v>1311.703998</c:v>
                      </c:pt>
                      <c:pt idx="1307">
                        <c:v>1312.7032899999999</c:v>
                      </c:pt>
                      <c:pt idx="1308">
                        <c:v>1313.7030530000002</c:v>
                      </c:pt>
                      <c:pt idx="1309">
                        <c:v>1314.719787</c:v>
                      </c:pt>
                      <c:pt idx="1310">
                        <c:v>1315.7350310000002</c:v>
                      </c:pt>
                      <c:pt idx="1311">
                        <c:v>1316.7348480000001</c:v>
                      </c:pt>
                      <c:pt idx="1312">
                        <c:v>1317.7347650000002</c:v>
                      </c:pt>
                      <c:pt idx="1313">
                        <c:v>1318.7504250000002</c:v>
                      </c:pt>
                      <c:pt idx="1314">
                        <c:v>1319.7573090000001</c:v>
                      </c:pt>
                      <c:pt idx="1315">
                        <c:v>1320.7567370000002</c:v>
                      </c:pt>
                      <c:pt idx="1316">
                        <c:v>1321.7565709999999</c:v>
                      </c:pt>
                      <c:pt idx="1317">
                        <c:v>1322.7562350000003</c:v>
                      </c:pt>
                      <c:pt idx="1318">
                        <c:v>1323.756069</c:v>
                      </c:pt>
                      <c:pt idx="1319">
                        <c:v>1324.7557959999999</c:v>
                      </c:pt>
                      <c:pt idx="1320">
                        <c:v>1325.7553670000002</c:v>
                      </c:pt>
                      <c:pt idx="1321">
                        <c:v>1326.7555299999999</c:v>
                      </c:pt>
                      <c:pt idx="1322">
                        <c:v>1327.76217</c:v>
                      </c:pt>
                      <c:pt idx="1323">
                        <c:v>1328.7618630000002</c:v>
                      </c:pt>
                      <c:pt idx="1324">
                        <c:v>1329.7618070000003</c:v>
                      </c:pt>
                      <c:pt idx="1325">
                        <c:v>1330.7529760000002</c:v>
                      </c:pt>
                      <c:pt idx="1326">
                        <c:v>1331.759384</c:v>
                      </c:pt>
                      <c:pt idx="1327">
                        <c:v>1332.7596060000001</c:v>
                      </c:pt>
                      <c:pt idx="1328">
                        <c:v>1333.7593860000002</c:v>
                      </c:pt>
                      <c:pt idx="1329">
                        <c:v>1334.753162</c:v>
                      </c:pt>
                      <c:pt idx="1330">
                        <c:v>1335.7752</c:v>
                      </c:pt>
                      <c:pt idx="1331">
                        <c:v>1336.79106</c:v>
                      </c:pt>
                      <c:pt idx="1332">
                        <c:v>1337.7822350000001</c:v>
                      </c:pt>
                      <c:pt idx="1333">
                        <c:v>1338.80393</c:v>
                      </c:pt>
                      <c:pt idx="1334">
                        <c:v>1339.8226880000002</c:v>
                      </c:pt>
                      <c:pt idx="1335">
                        <c:v>1340.8227790000001</c:v>
                      </c:pt>
                      <c:pt idx="1336">
                        <c:v>1341.8384380000002</c:v>
                      </c:pt>
                      <c:pt idx="1337">
                        <c:v>1342.8291389999999</c:v>
                      </c:pt>
                      <c:pt idx="1338">
                        <c:v>1343.8295740000003</c:v>
                      </c:pt>
                      <c:pt idx="1339">
                        <c:v>1344.8292959999999</c:v>
                      </c:pt>
                      <c:pt idx="1340">
                        <c:v>1345.8290780000002</c:v>
                      </c:pt>
                      <c:pt idx="1341">
                        <c:v>1346.8357730000002</c:v>
                      </c:pt>
                      <c:pt idx="1342">
                        <c:v>1347.8287740000001</c:v>
                      </c:pt>
                      <c:pt idx="1343">
                        <c:v>1348.8288500000003</c:v>
                      </c:pt>
                      <c:pt idx="1344">
                        <c:v>1349.8293880000001</c:v>
                      </c:pt>
                      <c:pt idx="1345">
                        <c:v>1350.829119</c:v>
                      </c:pt>
                      <c:pt idx="1346">
                        <c:v>1351.8577180000002</c:v>
                      </c:pt>
                      <c:pt idx="1347">
                        <c:v>1352.8731240000002</c:v>
                      </c:pt>
                      <c:pt idx="1348">
                        <c:v>1353.8732420000001</c:v>
                      </c:pt>
                      <c:pt idx="1349">
                        <c:v>1354.8890540000002</c:v>
                      </c:pt>
                      <c:pt idx="1350">
                        <c:v>1355.8893430000003</c:v>
                      </c:pt>
                      <c:pt idx="1351">
                        <c:v>1356.8802009999999</c:v>
                      </c:pt>
                      <c:pt idx="1352">
                        <c:v>1357.8800740000001</c:v>
                      </c:pt>
                      <c:pt idx="1353">
                        <c:v>1358.8793949999999</c:v>
                      </c:pt>
                      <c:pt idx="1354">
                        <c:v>1359.8853549999999</c:v>
                      </c:pt>
                      <c:pt idx="1355">
                        <c:v>1360.9060760000002</c:v>
                      </c:pt>
                      <c:pt idx="1356">
                        <c:v>1361.909987</c:v>
                      </c:pt>
                      <c:pt idx="1357">
                        <c:v>1362.9368330000002</c:v>
                      </c:pt>
                      <c:pt idx="1358">
                        <c:v>1363.9252570000003</c:v>
                      </c:pt>
                      <c:pt idx="1359">
                        <c:v>1364.9247869999999</c:v>
                      </c:pt>
                      <c:pt idx="1360">
                        <c:v>1365.958142</c:v>
                      </c:pt>
                      <c:pt idx="1361">
                        <c:v>1366.955226</c:v>
                      </c:pt>
                      <c:pt idx="1362">
                        <c:v>1367.9619940000002</c:v>
                      </c:pt>
                      <c:pt idx="1363">
                        <c:v>1368.9716590000003</c:v>
                      </c:pt>
                      <c:pt idx="1364">
                        <c:v>1369.9695220000003</c:v>
                      </c:pt>
                      <c:pt idx="1365">
                        <c:v>1370.9908909999999</c:v>
                      </c:pt>
                      <c:pt idx="1366">
                        <c:v>1372.0268719999999</c:v>
                      </c:pt>
                      <c:pt idx="1367">
                        <c:v>1373.0393440000003</c:v>
                      </c:pt>
                      <c:pt idx="1368">
                        <c:v>1374.02997</c:v>
                      </c:pt>
                      <c:pt idx="1369">
                        <c:v>1375.0444710000002</c:v>
                      </c:pt>
                      <c:pt idx="1370">
                        <c:v>1376.0457310000002</c:v>
                      </c:pt>
                      <c:pt idx="1371">
                        <c:v>1377.04387</c:v>
                      </c:pt>
                      <c:pt idx="1372">
                        <c:v>1378.0601059999999</c:v>
                      </c:pt>
                      <c:pt idx="1373">
                        <c:v>1379.0575920000001</c:v>
                      </c:pt>
                      <c:pt idx="1374">
                        <c:v>1379.952131</c:v>
                      </c:pt>
                      <c:pt idx="1375">
                        <c:v>1380.9594040000002</c:v>
                      </c:pt>
                      <c:pt idx="1376">
                        <c:v>1381.958971</c:v>
                      </c:pt>
                      <c:pt idx="1377">
                        <c:v>1382.9586490000002</c:v>
                      </c:pt>
                      <c:pt idx="1378">
                        <c:v>1383.965134</c:v>
                      </c:pt>
                      <c:pt idx="1379">
                        <c:v>1384.9649159999999</c:v>
                      </c:pt>
                      <c:pt idx="1380">
                        <c:v>1385.9521840000002</c:v>
                      </c:pt>
                      <c:pt idx="1381">
                        <c:v>1386.9518470000003</c:v>
                      </c:pt>
                      <c:pt idx="1382">
                        <c:v>1387.9522179999999</c:v>
                      </c:pt>
                      <c:pt idx="1383">
                        <c:v>1388.9586509999999</c:v>
                      </c:pt>
                      <c:pt idx="1384">
                        <c:v>1389.958854</c:v>
                      </c:pt>
                      <c:pt idx="1385">
                        <c:v>1390.9586680000002</c:v>
                      </c:pt>
                      <c:pt idx="1386">
                        <c:v>1391.9586979999999</c:v>
                      </c:pt>
                      <c:pt idx="1387">
                        <c:v>1392.96758</c:v>
                      </c:pt>
                      <c:pt idx="1388">
                        <c:v>1393.968359</c:v>
                      </c:pt>
                      <c:pt idx="1389">
                        <c:v>1394.9848740000002</c:v>
                      </c:pt>
                      <c:pt idx="1390">
                        <c:v>1395.9915840000003</c:v>
                      </c:pt>
                      <c:pt idx="1391">
                        <c:v>1396.9982620000001</c:v>
                      </c:pt>
                      <c:pt idx="1392">
                        <c:v>1398.0133690000002</c:v>
                      </c:pt>
                      <c:pt idx="1393">
                        <c:v>1399.013359</c:v>
                      </c:pt>
                      <c:pt idx="1394">
                        <c:v>1400.013884</c:v>
                      </c:pt>
                      <c:pt idx="1395">
                        <c:v>1401.0136580000003</c:v>
                      </c:pt>
                      <c:pt idx="1396">
                        <c:v>1402.020098</c:v>
                      </c:pt>
                      <c:pt idx="1397">
                        <c:v>1403.0299680000003</c:v>
                      </c:pt>
                      <c:pt idx="1398">
                        <c:v>1404.0523440000002</c:v>
                      </c:pt>
                      <c:pt idx="1399">
                        <c:v>1405.0522340000002</c:v>
                      </c:pt>
                      <c:pt idx="1400">
                        <c:v>1406.051813</c:v>
                      </c:pt>
                      <c:pt idx="1401">
                        <c:v>1407.0590860000002</c:v>
                      </c:pt>
                      <c:pt idx="1402">
                        <c:v>1408.0589410000002</c:v>
                      </c:pt>
                      <c:pt idx="1403">
                        <c:v>1409.049563</c:v>
                      </c:pt>
                      <c:pt idx="1404">
                        <c:v>1410.0496120000003</c:v>
                      </c:pt>
                      <c:pt idx="1405">
                        <c:v>1411.0497330000003</c:v>
                      </c:pt>
                      <c:pt idx="1406">
                        <c:v>1412.05654</c:v>
                      </c:pt>
                      <c:pt idx="1407">
                        <c:v>1413.0563030000003</c:v>
                      </c:pt>
                      <c:pt idx="1408">
                        <c:v>1414.0721510000003</c:v>
                      </c:pt>
                      <c:pt idx="1409">
                        <c:v>1415.0880970000003</c:v>
                      </c:pt>
                      <c:pt idx="1410">
                        <c:v>1416.0881509999999</c:v>
                      </c:pt>
                      <c:pt idx="1411">
                        <c:v>1417.0878110000003</c:v>
                      </c:pt>
                      <c:pt idx="1412">
                        <c:v>1418.087904</c:v>
                      </c:pt>
                      <c:pt idx="1413">
                        <c:v>1419.0879370000002</c:v>
                      </c:pt>
                      <c:pt idx="1414">
                        <c:v>1420.0878780000003</c:v>
                      </c:pt>
                      <c:pt idx="1415">
                        <c:v>1421.087689</c:v>
                      </c:pt>
                      <c:pt idx="1416">
                        <c:v>1422.0850020000003</c:v>
                      </c:pt>
                      <c:pt idx="1417">
                        <c:v>1423.0847180000001</c:v>
                      </c:pt>
                      <c:pt idx="1418">
                        <c:v>1424.0914210000001</c:v>
                      </c:pt>
                      <c:pt idx="1419">
                        <c:v>1425.0776430000001</c:v>
                      </c:pt>
                      <c:pt idx="1420">
                        <c:v>1426.0929580000002</c:v>
                      </c:pt>
                      <c:pt idx="1421">
                        <c:v>1427.1213660000003</c:v>
                      </c:pt>
                      <c:pt idx="1422">
                        <c:v>1428.1130360000002</c:v>
                      </c:pt>
                      <c:pt idx="1423">
                        <c:v>1429.1123130000001</c:v>
                      </c:pt>
                      <c:pt idx="1424">
                        <c:v>1430.12797</c:v>
                      </c:pt>
                      <c:pt idx="1425">
                        <c:v>1431.1407119999999</c:v>
                      </c:pt>
                      <c:pt idx="1426">
                        <c:v>1432.1563540000002</c:v>
                      </c:pt>
                      <c:pt idx="1427">
                        <c:v>1433.1789560000002</c:v>
                      </c:pt>
                      <c:pt idx="1428">
                        <c:v>1434.1785880000002</c:v>
                      </c:pt>
                      <c:pt idx="1429">
                        <c:v>1435.1786820000002</c:v>
                      </c:pt>
                      <c:pt idx="1430">
                        <c:v>1436.194763</c:v>
                      </c:pt>
                      <c:pt idx="1431">
                        <c:v>1437.1889150000002</c:v>
                      </c:pt>
                      <c:pt idx="1432">
                        <c:v>1438.195804</c:v>
                      </c:pt>
                      <c:pt idx="1433">
                        <c:v>1439.2019610000002</c:v>
                      </c:pt>
                      <c:pt idx="1434">
                        <c:v>1440.201712</c:v>
                      </c:pt>
                      <c:pt idx="1435">
                        <c:v>1441.2016020000001</c:v>
                      </c:pt>
                      <c:pt idx="1436">
                        <c:v>1442.2017340000002</c:v>
                      </c:pt>
                      <c:pt idx="1437">
                        <c:v>1443.2169060000001</c:v>
                      </c:pt>
                      <c:pt idx="1438">
                        <c:v>1444.2332799999999</c:v>
                      </c:pt>
                      <c:pt idx="1439">
                        <c:v>1445.2488430000003</c:v>
                      </c:pt>
                      <c:pt idx="1440">
                        <c:v>1446.2485670000001</c:v>
                      </c:pt>
                      <c:pt idx="1441">
                        <c:v>1447.2640630000001</c:v>
                      </c:pt>
                      <c:pt idx="1442">
                        <c:v>1448.2900490000002</c:v>
                      </c:pt>
                      <c:pt idx="1443">
                        <c:v>1449.29486</c:v>
                      </c:pt>
                      <c:pt idx="1444">
                        <c:v>1450.295165</c:v>
                      </c:pt>
                      <c:pt idx="1445">
                        <c:v>1451.301504</c:v>
                      </c:pt>
                      <c:pt idx="1446">
                        <c:v>1452.3172840000002</c:v>
                      </c:pt>
                      <c:pt idx="1447">
                        <c:v>1453.3117400000001</c:v>
                      </c:pt>
                      <c:pt idx="1448">
                        <c:v>1454.3329800000001</c:v>
                      </c:pt>
                      <c:pt idx="1449">
                        <c:v>1455.3329920000001</c:v>
                      </c:pt>
                      <c:pt idx="1450">
                        <c:v>1456.348348</c:v>
                      </c:pt>
                      <c:pt idx="1451">
                        <c:v>1457.3552079999999</c:v>
                      </c:pt>
                      <c:pt idx="1452">
                        <c:v>1458.370328</c:v>
                      </c:pt>
                      <c:pt idx="1453">
                        <c:v>1459.3611719999999</c:v>
                      </c:pt>
                      <c:pt idx="1454">
                        <c:v>1460.386567</c:v>
                      </c:pt>
                      <c:pt idx="1455">
                        <c:v>1461.3869720000002</c:v>
                      </c:pt>
                      <c:pt idx="1456">
                        <c:v>1462.3863900000001</c:v>
                      </c:pt>
                      <c:pt idx="1457">
                        <c:v>1463.3870280000001</c:v>
                      </c:pt>
                      <c:pt idx="1458">
                        <c:v>1464.3868010000001</c:v>
                      </c:pt>
                      <c:pt idx="1459">
                        <c:v>1465.3869960000002</c:v>
                      </c:pt>
                      <c:pt idx="1460">
                        <c:v>1466.4026490000001</c:v>
                      </c:pt>
                      <c:pt idx="1461">
                        <c:v>1467.417864</c:v>
                      </c:pt>
                      <c:pt idx="1462">
                        <c:v>1468.4089650000001</c:v>
                      </c:pt>
                      <c:pt idx="1463">
                        <c:v>1469.4190510000003</c:v>
                      </c:pt>
                      <c:pt idx="1464">
                        <c:v>1470.4265210000003</c:v>
                      </c:pt>
                      <c:pt idx="1465">
                        <c:v>1471.4205230000002</c:v>
                      </c:pt>
                      <c:pt idx="1466">
                        <c:v>1472.4200660000001</c:v>
                      </c:pt>
                      <c:pt idx="1467">
                        <c:v>1473.420564</c:v>
                      </c:pt>
                      <c:pt idx="1468">
                        <c:v>1474.420674</c:v>
                      </c:pt>
                      <c:pt idx="1469">
                        <c:v>1475.4202230000001</c:v>
                      </c:pt>
                      <c:pt idx="1470">
                        <c:v>1476.4200900000001</c:v>
                      </c:pt>
                      <c:pt idx="1471">
                        <c:v>1477.4207120000001</c:v>
                      </c:pt>
                      <c:pt idx="1472">
                        <c:v>1478.4202530000002</c:v>
                      </c:pt>
                      <c:pt idx="1473">
                        <c:v>1479.4365050000001</c:v>
                      </c:pt>
                      <c:pt idx="1474">
                        <c:v>1480.4365459999999</c:v>
                      </c:pt>
                      <c:pt idx="1475">
                        <c:v>1481.4522390000002</c:v>
                      </c:pt>
                      <c:pt idx="1476">
                        <c:v>1482.4590659999999</c:v>
                      </c:pt>
                      <c:pt idx="1477">
                        <c:v>1483.455348</c:v>
                      </c:pt>
                      <c:pt idx="1478">
                        <c:v>1484.4554170000001</c:v>
                      </c:pt>
                      <c:pt idx="1479">
                        <c:v>1485.4551240000001</c:v>
                      </c:pt>
                      <c:pt idx="1480">
                        <c:v>1486.4619270000003</c:v>
                      </c:pt>
                      <c:pt idx="1481">
                        <c:v>1487.4614310000002</c:v>
                      </c:pt>
                      <c:pt idx="1482">
                        <c:v>1488.4521340000001</c:v>
                      </c:pt>
                      <c:pt idx="1483">
                        <c:v>1489.4528920000002</c:v>
                      </c:pt>
                      <c:pt idx="1484">
                        <c:v>1490.4529350000003</c:v>
                      </c:pt>
                      <c:pt idx="1485">
                        <c:v>1491.4531000000002</c:v>
                      </c:pt>
                      <c:pt idx="1486">
                        <c:v>1492.4529210000001</c:v>
                      </c:pt>
                      <c:pt idx="1487">
                        <c:v>1493.453109</c:v>
                      </c:pt>
                      <c:pt idx="1488">
                        <c:v>1494.45289</c:v>
                      </c:pt>
                      <c:pt idx="1489">
                        <c:v>1495.4530640000003</c:v>
                      </c:pt>
                      <c:pt idx="1490">
                        <c:v>1496.4531420000003</c:v>
                      </c:pt>
                      <c:pt idx="1491">
                        <c:v>1497.4533730000003</c:v>
                      </c:pt>
                      <c:pt idx="1492">
                        <c:v>1498.4530150000001</c:v>
                      </c:pt>
                      <c:pt idx="1493">
                        <c:v>1499.4532010000003</c:v>
                      </c:pt>
                      <c:pt idx="1494">
                        <c:v>1500.4533820000001</c:v>
                      </c:pt>
                      <c:pt idx="1495">
                        <c:v>1501.4532050000003</c:v>
                      </c:pt>
                      <c:pt idx="1496">
                        <c:v>1502.4529160000002</c:v>
                      </c:pt>
                      <c:pt idx="1497">
                        <c:v>1503.4592700000003</c:v>
                      </c:pt>
                      <c:pt idx="1498">
                        <c:v>1504.4589620000002</c:v>
                      </c:pt>
                      <c:pt idx="1499">
                        <c:v>1505.4587289999999</c:v>
                      </c:pt>
                      <c:pt idx="1500">
                        <c:v>1506.458384</c:v>
                      </c:pt>
                      <c:pt idx="1501">
                        <c:v>1507.4606590000003</c:v>
                      </c:pt>
                      <c:pt idx="1502">
                        <c:v>1508.4518120000002</c:v>
                      </c:pt>
                      <c:pt idx="1503">
                        <c:v>1509.4537840000003</c:v>
                      </c:pt>
                      <c:pt idx="1504">
                        <c:v>1510.4635480000002</c:v>
                      </c:pt>
                      <c:pt idx="1505">
                        <c:v>1511.4644969999999</c:v>
                      </c:pt>
                      <c:pt idx="1506">
                        <c:v>1512.4640429999999</c:v>
                      </c:pt>
                      <c:pt idx="1507">
                        <c:v>1513.4641220000003</c:v>
                      </c:pt>
                      <c:pt idx="1508">
                        <c:v>1514.4640280000003</c:v>
                      </c:pt>
                      <c:pt idx="1509">
                        <c:v>1515.4646419999999</c:v>
                      </c:pt>
                      <c:pt idx="1510">
                        <c:v>1516.4643040000001</c:v>
                      </c:pt>
                      <c:pt idx="1511">
                        <c:v>1517.4666700000002</c:v>
                      </c:pt>
                      <c:pt idx="1512">
                        <c:v>1518.451892</c:v>
                      </c:pt>
                      <c:pt idx="1513">
                        <c:v>1519.4514240000003</c:v>
                      </c:pt>
                      <c:pt idx="1514">
                        <c:v>1520.4511740000003</c:v>
                      </c:pt>
                      <c:pt idx="1515">
                        <c:v>1521.4578340000003</c:v>
                      </c:pt>
                      <c:pt idx="1516">
                        <c:v>1522.4580500000002</c:v>
                      </c:pt>
                      <c:pt idx="1517">
                        <c:v>1523.4578850000003</c:v>
                      </c:pt>
                      <c:pt idx="1518">
                        <c:v>1524.4576500000003</c:v>
                      </c:pt>
                      <c:pt idx="1519">
                        <c:v>1525.4574029999999</c:v>
                      </c:pt>
                      <c:pt idx="1520">
                        <c:v>1526.46974</c:v>
                      </c:pt>
                      <c:pt idx="1521">
                        <c:v>1527.4854909999999</c:v>
                      </c:pt>
                      <c:pt idx="1522">
                        <c:v>1528.501072</c:v>
                      </c:pt>
                      <c:pt idx="1523">
                        <c:v>1529.5007760000003</c:v>
                      </c:pt>
                      <c:pt idx="1524">
                        <c:v>1530.5158700000002</c:v>
                      </c:pt>
                      <c:pt idx="1525">
                        <c:v>1531.5299520000003</c:v>
                      </c:pt>
                      <c:pt idx="1526">
                        <c:v>1532.5450530000003</c:v>
                      </c:pt>
                      <c:pt idx="1527">
                        <c:v>1533.5514889999999</c:v>
                      </c:pt>
                      <c:pt idx="1528">
                        <c:v>1534.551187</c:v>
                      </c:pt>
                      <c:pt idx="1529">
                        <c:v>1535.5508340000001</c:v>
                      </c:pt>
                      <c:pt idx="1530">
                        <c:v>1536.555793</c:v>
                      </c:pt>
                      <c:pt idx="1531">
                        <c:v>1537.5558759999999</c:v>
                      </c:pt>
                      <c:pt idx="1532">
                        <c:v>1538.5572310000002</c:v>
                      </c:pt>
                      <c:pt idx="1533">
                        <c:v>1539.5566130000002</c:v>
                      </c:pt>
                      <c:pt idx="1534">
                        <c:v>1540.550639</c:v>
                      </c:pt>
                      <c:pt idx="1535">
                        <c:v>1541.5511080000001</c:v>
                      </c:pt>
                      <c:pt idx="1536">
                        <c:v>1542.5608030000003</c:v>
                      </c:pt>
                      <c:pt idx="1537">
                        <c:v>1543.5763059999999</c:v>
                      </c:pt>
                      <c:pt idx="1538">
                        <c:v>1544.5762380000001</c:v>
                      </c:pt>
                      <c:pt idx="1539">
                        <c:v>1545.5915829999999</c:v>
                      </c:pt>
                      <c:pt idx="1540">
                        <c:v>1546.5766180000001</c:v>
                      </c:pt>
                      <c:pt idx="1541">
                        <c:v>1547.5869889999999</c:v>
                      </c:pt>
                      <c:pt idx="1542">
                        <c:v>1548.5871569999999</c:v>
                      </c:pt>
                      <c:pt idx="1543">
                        <c:v>1549.5876990000002</c:v>
                      </c:pt>
                      <c:pt idx="1544">
                        <c:v>1550.5873140000003</c:v>
                      </c:pt>
                      <c:pt idx="1545">
                        <c:v>1551.5930560000002</c:v>
                      </c:pt>
                      <c:pt idx="1546">
                        <c:v>1552.612251</c:v>
                      </c:pt>
                      <c:pt idx="1547">
                        <c:v>1553.6287480000001</c:v>
                      </c:pt>
                      <c:pt idx="1548">
                        <c:v>1554.6283790000002</c:v>
                      </c:pt>
                      <c:pt idx="1549">
                        <c:v>1555.6330360000002</c:v>
                      </c:pt>
                      <c:pt idx="1550">
                        <c:v>1556.6325179999999</c:v>
                      </c:pt>
                      <c:pt idx="1551">
                        <c:v>1557.6284930000002</c:v>
                      </c:pt>
                      <c:pt idx="1552">
                        <c:v>1558.6284720000003</c:v>
                      </c:pt>
                      <c:pt idx="1553">
                        <c:v>1559.644104</c:v>
                      </c:pt>
                      <c:pt idx="1554">
                        <c:v>1560.6661680000002</c:v>
                      </c:pt>
                      <c:pt idx="1555">
                        <c:v>1561.6819810000002</c:v>
                      </c:pt>
                      <c:pt idx="1556">
                        <c:v>1562.6880510000001</c:v>
                      </c:pt>
                      <c:pt idx="1557">
                        <c:v>1563.7104210000002</c:v>
                      </c:pt>
                      <c:pt idx="1558">
                        <c:v>1564.7102300000001</c:v>
                      </c:pt>
                      <c:pt idx="1559">
                        <c:v>1565.7099550000003</c:v>
                      </c:pt>
                      <c:pt idx="1560">
                        <c:v>1566.7164090000001</c:v>
                      </c:pt>
                      <c:pt idx="1561">
                        <c:v>1567.7071430000001</c:v>
                      </c:pt>
                      <c:pt idx="1562">
                        <c:v>1568.7133920000001</c:v>
                      </c:pt>
                      <c:pt idx="1563">
                        <c:v>1569.7132430000001</c:v>
                      </c:pt>
                      <c:pt idx="1564">
                        <c:v>1570.7130569999999</c:v>
                      </c:pt>
                      <c:pt idx="1565">
                        <c:v>1571.712751</c:v>
                      </c:pt>
                      <c:pt idx="1566">
                        <c:v>1572.7127519999999</c:v>
                      </c:pt>
                      <c:pt idx="1567">
                        <c:v>1573.7163210000003</c:v>
                      </c:pt>
                      <c:pt idx="1568">
                        <c:v>1574.7158840000002</c:v>
                      </c:pt>
                      <c:pt idx="1569">
                        <c:v>1575.706764</c:v>
                      </c:pt>
                      <c:pt idx="1570">
                        <c:v>1576.7068850000001</c:v>
                      </c:pt>
                      <c:pt idx="1571">
                        <c:v>1577.7165130000003</c:v>
                      </c:pt>
                      <c:pt idx="1572">
                        <c:v>1578.7162490000001</c:v>
                      </c:pt>
                      <c:pt idx="1573">
                        <c:v>1579.7160710000003</c:v>
                      </c:pt>
                      <c:pt idx="1574">
                        <c:v>1580.7158520000003</c:v>
                      </c:pt>
                      <c:pt idx="1575">
                        <c:v>1581.7063080000003</c:v>
                      </c:pt>
                      <c:pt idx="1576">
                        <c:v>1582.7065090000001</c:v>
                      </c:pt>
                      <c:pt idx="1577">
                        <c:v>1583.7061960000001</c:v>
                      </c:pt>
                      <c:pt idx="1578">
                        <c:v>1584.7060220000003</c:v>
                      </c:pt>
                      <c:pt idx="1579">
                        <c:v>1585.7064110000001</c:v>
                      </c:pt>
                      <c:pt idx="1580">
                        <c:v>1586.7104600000002</c:v>
                      </c:pt>
                      <c:pt idx="1581">
                        <c:v>1587.7099440000002</c:v>
                      </c:pt>
                      <c:pt idx="1582">
                        <c:v>1588.709711</c:v>
                      </c:pt>
                      <c:pt idx="1583">
                        <c:v>1589.709472</c:v>
                      </c:pt>
                      <c:pt idx="1584">
                        <c:v>1590.7122509999999</c:v>
                      </c:pt>
                      <c:pt idx="1585">
                        <c:v>1591.712172</c:v>
                      </c:pt>
                      <c:pt idx="1586">
                        <c:v>1592.7165220000002</c:v>
                      </c:pt>
                      <c:pt idx="1587">
                        <c:v>1593.7160830000003</c:v>
                      </c:pt>
                      <c:pt idx="1588">
                        <c:v>1594.7071900000001</c:v>
                      </c:pt>
                      <c:pt idx="1589">
                        <c:v>1595.706882</c:v>
                      </c:pt>
                      <c:pt idx="1590">
                        <c:v>1596.7066650000002</c:v>
                      </c:pt>
                      <c:pt idx="1591">
                        <c:v>1597.7065480000001</c:v>
                      </c:pt>
                      <c:pt idx="1592">
                        <c:v>1598.7062060000003</c:v>
                      </c:pt>
                      <c:pt idx="1593">
                        <c:v>1599.7060289999999</c:v>
                      </c:pt>
                      <c:pt idx="1594">
                        <c:v>1600.7060040000001</c:v>
                      </c:pt>
                      <c:pt idx="1595">
                        <c:v>1601.7057570000002</c:v>
                      </c:pt>
                      <c:pt idx="1596">
                        <c:v>1602.70649</c:v>
                      </c:pt>
                      <c:pt idx="1597">
                        <c:v>1603.7060530000003</c:v>
                      </c:pt>
                      <c:pt idx="1598">
                        <c:v>1604.706107</c:v>
                      </c:pt>
                      <c:pt idx="1599">
                        <c:v>1605.7129260000002</c:v>
                      </c:pt>
                      <c:pt idx="1600">
                        <c:v>1606.7228700000001</c:v>
                      </c:pt>
                      <c:pt idx="1601">
                        <c:v>1607.7406040000001</c:v>
                      </c:pt>
                      <c:pt idx="1602">
                        <c:v>1608.7582550000002</c:v>
                      </c:pt>
                      <c:pt idx="1603">
                        <c:v>1609.7577140000003</c:v>
                      </c:pt>
                      <c:pt idx="1604">
                        <c:v>1610.7643230000003</c:v>
                      </c:pt>
                      <c:pt idx="1605">
                        <c:v>1611.7800480000001</c:v>
                      </c:pt>
                      <c:pt idx="1606">
                        <c:v>1612.7927589999999</c:v>
                      </c:pt>
                      <c:pt idx="1607">
                        <c:v>1613.8082020000002</c:v>
                      </c:pt>
                      <c:pt idx="1608">
                        <c:v>1614.8080570000002</c:v>
                      </c:pt>
                      <c:pt idx="1609">
                        <c:v>1615.8078129999999</c:v>
                      </c:pt>
                      <c:pt idx="1610">
                        <c:v>1616.8060340000002</c:v>
                      </c:pt>
                      <c:pt idx="1611">
                        <c:v>1617.8058100000003</c:v>
                      </c:pt>
                      <c:pt idx="1612">
                        <c:v>1618.8055420000001</c:v>
                      </c:pt>
                      <c:pt idx="1613">
                        <c:v>1619.8056940000001</c:v>
                      </c:pt>
                      <c:pt idx="1614">
                        <c:v>1620.8084600000002</c:v>
                      </c:pt>
                      <c:pt idx="1615">
                        <c:v>1621.8122480000002</c:v>
                      </c:pt>
                      <c:pt idx="1616">
                        <c:v>1622.8117810000003</c:v>
                      </c:pt>
                      <c:pt idx="1617">
                        <c:v>1623.8411080000001</c:v>
                      </c:pt>
                      <c:pt idx="1618">
                        <c:v>1624.8412189999999</c:v>
                      </c:pt>
                      <c:pt idx="1619">
                        <c:v>1625.8476989999999</c:v>
                      </c:pt>
                      <c:pt idx="1620">
                        <c:v>1626.84755</c:v>
                      </c:pt>
                      <c:pt idx="1621">
                        <c:v>1627.8631760000003</c:v>
                      </c:pt>
                      <c:pt idx="1622">
                        <c:v>1628.8785280000002</c:v>
                      </c:pt>
                      <c:pt idx="1623">
                        <c:v>1629.8854240000001</c:v>
                      </c:pt>
                      <c:pt idx="1624">
                        <c:v>1630.8827329999999</c:v>
                      </c:pt>
                      <c:pt idx="1625">
                        <c:v>1631.876671</c:v>
                      </c:pt>
                      <c:pt idx="1626">
                        <c:v>1632.876162</c:v>
                      </c:pt>
                      <c:pt idx="1627">
                        <c:v>1633.876006</c:v>
                      </c:pt>
                      <c:pt idx="1628">
                        <c:v>1634.875567</c:v>
                      </c:pt>
                      <c:pt idx="1629">
                        <c:v>1635.8760620000003</c:v>
                      </c:pt>
                      <c:pt idx="1630">
                        <c:v>1636.8759439999999</c:v>
                      </c:pt>
                      <c:pt idx="1631">
                        <c:v>1637.8760870000001</c:v>
                      </c:pt>
                      <c:pt idx="1632">
                        <c:v>1638.8767310000003</c:v>
                      </c:pt>
                      <c:pt idx="1633">
                        <c:v>1639.8744690000003</c:v>
                      </c:pt>
                      <c:pt idx="1634">
                        <c:v>1640.8759650000002</c:v>
                      </c:pt>
                      <c:pt idx="1635">
                        <c:v>1641.882576</c:v>
                      </c:pt>
                      <c:pt idx="1636">
                        <c:v>1642.8984949999999</c:v>
                      </c:pt>
                      <c:pt idx="1637">
                        <c:v>1643.9147230000003</c:v>
                      </c:pt>
                      <c:pt idx="1638">
                        <c:v>1644.9243550000001</c:v>
                      </c:pt>
                      <c:pt idx="1639">
                        <c:v>1645.924137</c:v>
                      </c:pt>
                      <c:pt idx="1640">
                        <c:v>1646.933591</c:v>
                      </c:pt>
                      <c:pt idx="1641">
                        <c:v>1647.9338860000003</c:v>
                      </c:pt>
                      <c:pt idx="1642">
                        <c:v>1648.9339210000003</c:v>
                      </c:pt>
                      <c:pt idx="1643">
                        <c:v>1649.9347990000001</c:v>
                      </c:pt>
                      <c:pt idx="1644">
                        <c:v>1650.9343950000002</c:v>
                      </c:pt>
                      <c:pt idx="1645">
                        <c:v>1651.9341159999999</c:v>
                      </c:pt>
                      <c:pt idx="1646">
                        <c:v>1652.9362690000003</c:v>
                      </c:pt>
                      <c:pt idx="1647">
                        <c:v>1653.9361699999999</c:v>
                      </c:pt>
                      <c:pt idx="1648">
                        <c:v>1654.9362410000003</c:v>
                      </c:pt>
                      <c:pt idx="1649">
                        <c:v>1655.9359290000002</c:v>
                      </c:pt>
                      <c:pt idx="1650">
                        <c:v>1656.9517460000002</c:v>
                      </c:pt>
                      <c:pt idx="1651">
                        <c:v>1657.9610090000001</c:v>
                      </c:pt>
                      <c:pt idx="1652">
                        <c:v>1658.9682560000001</c:v>
                      </c:pt>
                      <c:pt idx="1653">
                        <c:v>1659.9682820000003</c:v>
                      </c:pt>
                      <c:pt idx="1654">
                        <c:v>1660.9936280000002</c:v>
                      </c:pt>
                      <c:pt idx="1655">
                        <c:v>1662.0092760000002</c:v>
                      </c:pt>
                      <c:pt idx="1656">
                        <c:v>1663.0090930000001</c:v>
                      </c:pt>
                      <c:pt idx="1657">
                        <c:v>1664.0091590000002</c:v>
                      </c:pt>
                      <c:pt idx="1658">
                        <c:v>1665.009309</c:v>
                      </c:pt>
                      <c:pt idx="1659">
                        <c:v>1666.0135920000002</c:v>
                      </c:pt>
                      <c:pt idx="1660">
                        <c:v>1667.0132710000003</c:v>
                      </c:pt>
                      <c:pt idx="1661">
                        <c:v>1668.0129999999999</c:v>
                      </c:pt>
                      <c:pt idx="1662">
                        <c:v>1669.0127890000003</c:v>
                      </c:pt>
                      <c:pt idx="1663">
                        <c:v>1670.012467</c:v>
                      </c:pt>
                      <c:pt idx="1664">
                        <c:v>1671.0132600000002</c:v>
                      </c:pt>
                      <c:pt idx="1665">
                        <c:v>1672.0131150000002</c:v>
                      </c:pt>
                      <c:pt idx="1666">
                        <c:v>1673.013109</c:v>
                      </c:pt>
                      <c:pt idx="1667">
                        <c:v>1674.0131080000001</c:v>
                      </c:pt>
                      <c:pt idx="1668">
                        <c:v>1675.0038400000003</c:v>
                      </c:pt>
                      <c:pt idx="1669">
                        <c:v>1676.019155</c:v>
                      </c:pt>
                      <c:pt idx="1670">
                        <c:v>1677.0344480000003</c:v>
                      </c:pt>
                      <c:pt idx="1671">
                        <c:v>1678.0498310000003</c:v>
                      </c:pt>
                      <c:pt idx="1672">
                        <c:v>1679.0497410000003</c:v>
                      </c:pt>
                      <c:pt idx="1673">
                        <c:v>1680.04936</c:v>
                      </c:pt>
                      <c:pt idx="1674">
                        <c:v>1681.048953</c:v>
                      </c:pt>
                      <c:pt idx="1675">
                        <c:v>1682.0489500000003</c:v>
                      </c:pt>
                      <c:pt idx="1676">
                        <c:v>1683.064147</c:v>
                      </c:pt>
                      <c:pt idx="1677">
                        <c:v>1684.0820450000001</c:v>
                      </c:pt>
                      <c:pt idx="1678">
                        <c:v>1685.0818210000002</c:v>
                      </c:pt>
                      <c:pt idx="1679">
                        <c:v>1686.081373</c:v>
                      </c:pt>
                      <c:pt idx="1680">
                        <c:v>1687.0813280000002</c:v>
                      </c:pt>
                      <c:pt idx="1681">
                        <c:v>1688.0820389999999</c:v>
                      </c:pt>
                      <c:pt idx="1682">
                        <c:v>1689.0821759999999</c:v>
                      </c:pt>
                      <c:pt idx="1683">
                        <c:v>1690.0820670000003</c:v>
                      </c:pt>
                      <c:pt idx="1684">
                        <c:v>1691.0975410000001</c:v>
                      </c:pt>
                      <c:pt idx="1685">
                        <c:v>1692.0974380000002</c:v>
                      </c:pt>
                      <c:pt idx="1686">
                        <c:v>1693.1224520000001</c:v>
                      </c:pt>
                      <c:pt idx="1687">
                        <c:v>1694.1227790000003</c:v>
                      </c:pt>
                      <c:pt idx="1688">
                        <c:v>1695.1382200000003</c:v>
                      </c:pt>
                      <c:pt idx="1689">
                        <c:v>1696.1469150000003</c:v>
                      </c:pt>
                      <c:pt idx="1690">
                        <c:v>1697.1622700000003</c:v>
                      </c:pt>
                      <c:pt idx="1691">
                        <c:v>1698.1776010000003</c:v>
                      </c:pt>
                      <c:pt idx="1692">
                        <c:v>1699.1778850000001</c:v>
                      </c:pt>
                      <c:pt idx="1693">
                        <c:v>1700.1781500000002</c:v>
                      </c:pt>
                      <c:pt idx="1694">
                        <c:v>1701.1785890000001</c:v>
                      </c:pt>
                      <c:pt idx="1695">
                        <c:v>1702.1786110000003</c:v>
                      </c:pt>
                      <c:pt idx="1696">
                        <c:v>1703.1853030000002</c:v>
                      </c:pt>
                      <c:pt idx="1697">
                        <c:v>1704.1855129999999</c:v>
                      </c:pt>
                      <c:pt idx="1698">
                        <c:v>1705.185348</c:v>
                      </c:pt>
                      <c:pt idx="1699">
                        <c:v>1706.185011</c:v>
                      </c:pt>
                      <c:pt idx="1700">
                        <c:v>1707.1920220000002</c:v>
                      </c:pt>
                      <c:pt idx="1701">
                        <c:v>1708.207586</c:v>
                      </c:pt>
                      <c:pt idx="1702">
                        <c:v>1709.2148230000003</c:v>
                      </c:pt>
                      <c:pt idx="1703">
                        <c:v>1710.214504</c:v>
                      </c:pt>
                      <c:pt idx="1704">
                        <c:v>1711.205524</c:v>
                      </c:pt>
                      <c:pt idx="1705">
                        <c:v>1712.212458</c:v>
                      </c:pt>
                      <c:pt idx="1706">
                        <c:v>1713.2120110000001</c:v>
                      </c:pt>
                      <c:pt idx="1707">
                        <c:v>1714.2155499999999</c:v>
                      </c:pt>
                      <c:pt idx="1708">
                        <c:v>1715.2153670000002</c:v>
                      </c:pt>
                      <c:pt idx="1709">
                        <c:v>1716.212485</c:v>
                      </c:pt>
                      <c:pt idx="1710">
                        <c:v>1717.2120720000003</c:v>
                      </c:pt>
                      <c:pt idx="1711">
                        <c:v>1718.2094179999999</c:v>
                      </c:pt>
                      <c:pt idx="1712">
                        <c:v>1719.209617</c:v>
                      </c:pt>
                      <c:pt idx="1713">
                        <c:v>1720.2094099999999</c:v>
                      </c:pt>
                      <c:pt idx="1714">
                        <c:v>1721.2024019999999</c:v>
                      </c:pt>
                      <c:pt idx="1715">
                        <c:v>1722.2097790000003</c:v>
                      </c:pt>
                      <c:pt idx="1716">
                        <c:v>1723.2098040000001</c:v>
                      </c:pt>
                      <c:pt idx="1717">
                        <c:v>1724.2096740000002</c:v>
                      </c:pt>
                      <c:pt idx="1718">
                        <c:v>1725.2094059999999</c:v>
                      </c:pt>
                      <c:pt idx="1719">
                        <c:v>1726.2034600000002</c:v>
                      </c:pt>
                      <c:pt idx="1720">
                        <c:v>1727.2107799999999</c:v>
                      </c:pt>
                      <c:pt idx="1721">
                        <c:v>1728.224072</c:v>
                      </c:pt>
                      <c:pt idx="1722">
                        <c:v>1729.2398459999999</c:v>
                      </c:pt>
                      <c:pt idx="1723">
                        <c:v>1730.2609110000003</c:v>
                      </c:pt>
                      <c:pt idx="1724">
                        <c:v>1731.2604300000003</c:v>
                      </c:pt>
                      <c:pt idx="1725">
                        <c:v>1732.2765079999999</c:v>
                      </c:pt>
                      <c:pt idx="1726">
                        <c:v>1733.2920800000002</c:v>
                      </c:pt>
                      <c:pt idx="1727">
                        <c:v>1734.3037770000001</c:v>
                      </c:pt>
                      <c:pt idx="1728">
                        <c:v>1735.3036320000001</c:v>
                      </c:pt>
                      <c:pt idx="1729">
                        <c:v>1736.321105</c:v>
                      </c:pt>
                      <c:pt idx="1730">
                        <c:v>1737.3308999999999</c:v>
                      </c:pt>
                      <c:pt idx="1731">
                        <c:v>1738.330152</c:v>
                      </c:pt>
                      <c:pt idx="1732">
                        <c:v>1739.3367160000003</c:v>
                      </c:pt>
                      <c:pt idx="1733">
                        <c:v>1740.3363290000002</c:v>
                      </c:pt>
                      <c:pt idx="1734">
                        <c:v>1741.3373540000002</c:v>
                      </c:pt>
                      <c:pt idx="1735">
                        <c:v>1742.3369640000001</c:v>
                      </c:pt>
                      <c:pt idx="1736">
                        <c:v>1743.3366340000002</c:v>
                      </c:pt>
                      <c:pt idx="1737">
                        <c:v>1744.3299590000001</c:v>
                      </c:pt>
                      <c:pt idx="1738">
                        <c:v>1745.3301380000003</c:v>
                      </c:pt>
                      <c:pt idx="1739">
                        <c:v>1746.3297070000003</c:v>
                      </c:pt>
                      <c:pt idx="1740">
                        <c:v>1747.336323</c:v>
                      </c:pt>
                      <c:pt idx="1741">
                        <c:v>1748.3361410000002</c:v>
                      </c:pt>
                      <c:pt idx="1742">
                        <c:v>1749.3360070000003</c:v>
                      </c:pt>
                      <c:pt idx="1743">
                        <c:v>1750.3342630000002</c:v>
                      </c:pt>
                      <c:pt idx="1744">
                        <c:v>1751.3338210000002</c:v>
                      </c:pt>
                      <c:pt idx="1745">
                        <c:v>1752.340475</c:v>
                      </c:pt>
                      <c:pt idx="1746">
                        <c:v>1753.3401830000003</c:v>
                      </c:pt>
                      <c:pt idx="1747">
                        <c:v>1754.340275</c:v>
                      </c:pt>
                      <c:pt idx="1748">
                        <c:v>1755.3401210000002</c:v>
                      </c:pt>
                      <c:pt idx="1749">
                        <c:v>1756.3403120000003</c:v>
                      </c:pt>
                      <c:pt idx="1750">
                        <c:v>1757.3398200000001</c:v>
                      </c:pt>
                      <c:pt idx="1751">
                        <c:v>1758.3400310000002</c:v>
                      </c:pt>
                      <c:pt idx="1752">
                        <c:v>1759.339661</c:v>
                      </c:pt>
                      <c:pt idx="1753">
                        <c:v>1760.3394350000003</c:v>
                      </c:pt>
                      <c:pt idx="1754">
                        <c:v>1761.326587</c:v>
                      </c:pt>
                      <c:pt idx="1755">
                        <c:v>1762.3488430000002</c:v>
                      </c:pt>
                      <c:pt idx="1756">
                        <c:v>1763.3645590000001</c:v>
                      </c:pt>
                      <c:pt idx="1757">
                        <c:v>1764.3642840000002</c:v>
                      </c:pt>
                      <c:pt idx="1758">
                        <c:v>1765.3800289999999</c:v>
                      </c:pt>
                      <c:pt idx="1759">
                        <c:v>1766.3797570000002</c:v>
                      </c:pt>
                      <c:pt idx="1760">
                        <c:v>1767.3867730000002</c:v>
                      </c:pt>
                      <c:pt idx="1761">
                        <c:v>1768.3908879999999</c:v>
                      </c:pt>
                      <c:pt idx="1762">
                        <c:v>1769.415117</c:v>
                      </c:pt>
                      <c:pt idx="1763">
                        <c:v>1770.4149640000001</c:v>
                      </c:pt>
                      <c:pt idx="1764">
                        <c:v>1771.4068139999999</c:v>
                      </c:pt>
                      <c:pt idx="1765">
                        <c:v>1772.4232080000002</c:v>
                      </c:pt>
                      <c:pt idx="1766">
                        <c:v>1773.4217710000003</c:v>
                      </c:pt>
                      <c:pt idx="1767">
                        <c:v>1774.4220620000001</c:v>
                      </c:pt>
                      <c:pt idx="1768">
                        <c:v>1775.4218800000003</c:v>
                      </c:pt>
                      <c:pt idx="1769">
                        <c:v>1776.437293</c:v>
                      </c:pt>
                      <c:pt idx="1770">
                        <c:v>1777.4373330000003</c:v>
                      </c:pt>
                      <c:pt idx="1771">
                        <c:v>1778.4533230000002</c:v>
                      </c:pt>
                      <c:pt idx="1772">
                        <c:v>1779.4536040000003</c:v>
                      </c:pt>
                      <c:pt idx="1773">
                        <c:v>1780.453051</c:v>
                      </c:pt>
                      <c:pt idx="1774">
                        <c:v>1781.452867</c:v>
                      </c:pt>
                      <c:pt idx="1775">
                        <c:v>1782.4631420000001</c:v>
                      </c:pt>
                      <c:pt idx="1776">
                        <c:v>1783.4697850000002</c:v>
                      </c:pt>
                      <c:pt idx="1777">
                        <c:v>1784.4693190000003</c:v>
                      </c:pt>
                      <c:pt idx="1778">
                        <c:v>1785.4849360000003</c:v>
                      </c:pt>
                      <c:pt idx="1779">
                        <c:v>1786.484453</c:v>
                      </c:pt>
                      <c:pt idx="1780">
                        <c:v>1787.500254</c:v>
                      </c:pt>
                      <c:pt idx="1781">
                        <c:v>1788.5014180000003</c:v>
                      </c:pt>
                      <c:pt idx="1782">
                        <c:v>1789.502074</c:v>
                      </c:pt>
                      <c:pt idx="1783">
                        <c:v>1790.5087920000001</c:v>
                      </c:pt>
                      <c:pt idx="1784">
                        <c:v>1791.499644</c:v>
                      </c:pt>
                      <c:pt idx="1785">
                        <c:v>1792.499476</c:v>
                      </c:pt>
                      <c:pt idx="1786">
                        <c:v>1793.5062270000003</c:v>
                      </c:pt>
                      <c:pt idx="1787">
                        <c:v>1794.5061720000003</c:v>
                      </c:pt>
                      <c:pt idx="1788">
                        <c:v>1795.5129670000001</c:v>
                      </c:pt>
                      <c:pt idx="1789">
                        <c:v>1796.5071440000002</c:v>
                      </c:pt>
                      <c:pt idx="1790">
                        <c:v>1797.5071910000001</c:v>
                      </c:pt>
                      <c:pt idx="1791">
                        <c:v>1798.5069560000002</c:v>
                      </c:pt>
                      <c:pt idx="1792">
                        <c:v>1799.5068380000002</c:v>
                      </c:pt>
                      <c:pt idx="1793">
                        <c:v>1800.5082480000001</c:v>
                      </c:pt>
                      <c:pt idx="1794">
                        <c:v>1801.5152820000003</c:v>
                      </c:pt>
                      <c:pt idx="1795">
                        <c:v>1802.5309990000001</c:v>
                      </c:pt>
                      <c:pt idx="1796">
                        <c:v>1803.5463260000001</c:v>
                      </c:pt>
                      <c:pt idx="1797">
                        <c:v>1804.5458000000003</c:v>
                      </c:pt>
                      <c:pt idx="1798">
                        <c:v>1805.5497190000001</c:v>
                      </c:pt>
                      <c:pt idx="1799">
                        <c:v>1806.57204</c:v>
                      </c:pt>
                      <c:pt idx="1800">
                        <c:v>1807.5794519999999</c:v>
                      </c:pt>
                      <c:pt idx="1801">
                        <c:v>1808.579741</c:v>
                      </c:pt>
                      <c:pt idx="1802">
                        <c:v>1809.5799150000003</c:v>
                      </c:pt>
                      <c:pt idx="1803">
                        <c:v>1810.586487</c:v>
                      </c:pt>
                      <c:pt idx="1804">
                        <c:v>1811.5864369999999</c:v>
                      </c:pt>
                      <c:pt idx="1805">
                        <c:v>1812.5860470000002</c:v>
                      </c:pt>
                      <c:pt idx="1806">
                        <c:v>1813.5912760000001</c:v>
                      </c:pt>
                      <c:pt idx="1807">
                        <c:v>1814.591848</c:v>
                      </c:pt>
                      <c:pt idx="1808">
                        <c:v>1815.591923</c:v>
                      </c:pt>
                      <c:pt idx="1809">
                        <c:v>1816.5916010000001</c:v>
                      </c:pt>
                      <c:pt idx="1810">
                        <c:v>1817.591042</c:v>
                      </c:pt>
                      <c:pt idx="1811">
                        <c:v>1818.6069390000002</c:v>
                      </c:pt>
                      <c:pt idx="1812">
                        <c:v>1819.6224190000003</c:v>
                      </c:pt>
                      <c:pt idx="1813">
                        <c:v>1820.6377729999999</c:v>
                      </c:pt>
                      <c:pt idx="1814">
                        <c:v>1821.6244900000002</c:v>
                      </c:pt>
                      <c:pt idx="1815">
                        <c:v>1822.6335720000002</c:v>
                      </c:pt>
                      <c:pt idx="1816">
                        <c:v>1823.6337900000003</c:v>
                      </c:pt>
                      <c:pt idx="1817">
                        <c:v>1824.633503</c:v>
                      </c:pt>
                      <c:pt idx="1818">
                        <c:v>1825.6340960000002</c:v>
                      </c:pt>
                      <c:pt idx="1819">
                        <c:v>1826.636058</c:v>
                      </c:pt>
                      <c:pt idx="1820">
                        <c:v>1827.6357330000001</c:v>
                      </c:pt>
                      <c:pt idx="1821">
                        <c:v>1828.6273550000001</c:v>
                      </c:pt>
                      <c:pt idx="1822">
                        <c:v>1829.6268700000001</c:v>
                      </c:pt>
                      <c:pt idx="1823">
                        <c:v>1830.6269090000001</c:v>
                      </c:pt>
                      <c:pt idx="1824">
                        <c:v>1831.6267310000003</c:v>
                      </c:pt>
                      <c:pt idx="1825">
                        <c:v>1832.6266180000002</c:v>
                      </c:pt>
                      <c:pt idx="1826">
                        <c:v>1833.642429</c:v>
                      </c:pt>
                      <c:pt idx="1827">
                        <c:v>1834.6581300000003</c:v>
                      </c:pt>
                      <c:pt idx="1828">
                        <c:v>1835.6739210000001</c:v>
                      </c:pt>
                      <c:pt idx="1829">
                        <c:v>1836.673757</c:v>
                      </c:pt>
                      <c:pt idx="1830">
                        <c:v>1837.6734390000001</c:v>
                      </c:pt>
                      <c:pt idx="1831">
                        <c:v>1838.6799690000003</c:v>
                      </c:pt>
                      <c:pt idx="1832">
                        <c:v>1839.6795649999999</c:v>
                      </c:pt>
                      <c:pt idx="1833">
                        <c:v>1840.6808500000002</c:v>
                      </c:pt>
                      <c:pt idx="1834">
                        <c:v>1841.6938170000003</c:v>
                      </c:pt>
                      <c:pt idx="1835">
                        <c:v>1842.6938479999999</c:v>
                      </c:pt>
                      <c:pt idx="1836">
                        <c:v>1843.6934020000003</c:v>
                      </c:pt>
                      <c:pt idx="1837">
                        <c:v>1844.7023260000001</c:v>
                      </c:pt>
                      <c:pt idx="1838">
                        <c:v>1845.7029750000002</c:v>
                      </c:pt>
                      <c:pt idx="1839">
                        <c:v>1846.7029700000003</c:v>
                      </c:pt>
                      <c:pt idx="1840">
                        <c:v>1847.715459</c:v>
                      </c:pt>
                      <c:pt idx="1841">
                        <c:v>1848.7154690000002</c:v>
                      </c:pt>
                      <c:pt idx="1842">
                        <c:v>1849.7152020000003</c:v>
                      </c:pt>
                      <c:pt idx="1843">
                        <c:v>1850.7153960000001</c:v>
                      </c:pt>
                      <c:pt idx="1844">
                        <c:v>1851.7150660000002</c:v>
                      </c:pt>
                      <c:pt idx="1845">
                        <c:v>1852.71506</c:v>
                      </c:pt>
                      <c:pt idx="1846">
                        <c:v>1853.7149840000002</c:v>
                      </c:pt>
                      <c:pt idx="1847">
                        <c:v>1854.714712</c:v>
                      </c:pt>
                      <c:pt idx="1848">
                        <c:v>1855.702131</c:v>
                      </c:pt>
                      <c:pt idx="1849">
                        <c:v>1856.702213</c:v>
                      </c:pt>
                      <c:pt idx="1850">
                        <c:v>1857.7021330000002</c:v>
                      </c:pt>
                      <c:pt idx="1851">
                        <c:v>1858.7022740000002</c:v>
                      </c:pt>
                      <c:pt idx="1852">
                        <c:v>1859.702233</c:v>
                      </c:pt>
                      <c:pt idx="1853">
                        <c:v>1860.7019070000001</c:v>
                      </c:pt>
                      <c:pt idx="1854">
                        <c:v>1861.7086610000001</c:v>
                      </c:pt>
                      <c:pt idx="1855">
                        <c:v>1862.70831</c:v>
                      </c:pt>
                      <c:pt idx="1856">
                        <c:v>1863.7019359999999</c:v>
                      </c:pt>
                      <c:pt idx="1857">
                        <c:v>1864.7183100000002</c:v>
                      </c:pt>
                      <c:pt idx="1858">
                        <c:v>1865.7338119999999</c:v>
                      </c:pt>
                      <c:pt idx="1859">
                        <c:v>1866.7334989999999</c:v>
                      </c:pt>
                      <c:pt idx="1860">
                        <c:v>1867.7369610000001</c:v>
                      </c:pt>
                      <c:pt idx="1861">
                        <c:v>1868.7528120000002</c:v>
                      </c:pt>
                      <c:pt idx="1862">
                        <c:v>1869.7621690000001</c:v>
                      </c:pt>
                      <c:pt idx="1863">
                        <c:v>1870.7620580000003</c:v>
                      </c:pt>
                      <c:pt idx="1864">
                        <c:v>1871.7617960000002</c:v>
                      </c:pt>
                      <c:pt idx="1865">
                        <c:v>1872.7770140000002</c:v>
                      </c:pt>
                      <c:pt idx="1866">
                        <c:v>1873.7928000000002</c:v>
                      </c:pt>
                      <c:pt idx="1867">
                        <c:v>1874.7991340000003</c:v>
                      </c:pt>
                      <c:pt idx="1868">
                        <c:v>1875.7988089999999</c:v>
                      </c:pt>
                      <c:pt idx="1869">
                        <c:v>1876.7984759999999</c:v>
                      </c:pt>
                      <c:pt idx="1870">
                        <c:v>1877.796077</c:v>
                      </c:pt>
                      <c:pt idx="1871">
                        <c:v>1878.7997850000002</c:v>
                      </c:pt>
                      <c:pt idx="1872">
                        <c:v>1879.806685</c:v>
                      </c:pt>
                      <c:pt idx="1873">
                        <c:v>1880.806662</c:v>
                      </c:pt>
                      <c:pt idx="1874">
                        <c:v>1881.806223</c:v>
                      </c:pt>
                      <c:pt idx="1875">
                        <c:v>1882.8083670000001</c:v>
                      </c:pt>
                      <c:pt idx="1876">
                        <c:v>1883.798757</c:v>
                      </c:pt>
                      <c:pt idx="1877">
                        <c:v>1884.8056080000001</c:v>
                      </c:pt>
                      <c:pt idx="1878">
                        <c:v>1885.805222</c:v>
                      </c:pt>
                      <c:pt idx="1879">
                        <c:v>1886.8051230000001</c:v>
                      </c:pt>
                      <c:pt idx="1880">
                        <c:v>1887.8050579999999</c:v>
                      </c:pt>
                      <c:pt idx="1881">
                        <c:v>1888.8052670000002</c:v>
                      </c:pt>
                      <c:pt idx="1882">
                        <c:v>1889.8047759999999</c:v>
                      </c:pt>
                      <c:pt idx="1883">
                        <c:v>1890.8046159999999</c:v>
                      </c:pt>
                      <c:pt idx="1884">
                        <c:v>1891.8196849999999</c:v>
                      </c:pt>
                      <c:pt idx="1885">
                        <c:v>1892.8198670000002</c:v>
                      </c:pt>
                      <c:pt idx="1886">
                        <c:v>1893.8193550000001</c:v>
                      </c:pt>
                      <c:pt idx="1887">
                        <c:v>1894.8351120000002</c:v>
                      </c:pt>
                      <c:pt idx="1888">
                        <c:v>1895.835462</c:v>
                      </c:pt>
                      <c:pt idx="1889">
                        <c:v>1896.8296930000001</c:v>
                      </c:pt>
                      <c:pt idx="1890">
                        <c:v>1897.8294650000003</c:v>
                      </c:pt>
                      <c:pt idx="1891">
                        <c:v>1898.829389</c:v>
                      </c:pt>
                      <c:pt idx="1892">
                        <c:v>1899.8288379999999</c:v>
                      </c:pt>
                      <c:pt idx="1893">
                        <c:v>1900.8285430000001</c:v>
                      </c:pt>
                      <c:pt idx="1894">
                        <c:v>1901.8285430000001</c:v>
                      </c:pt>
                      <c:pt idx="1895">
                        <c:v>1902.8292860000001</c:v>
                      </c:pt>
                      <c:pt idx="1896">
                        <c:v>1903.8294129999999</c:v>
                      </c:pt>
                      <c:pt idx="1897">
                        <c:v>1904.8294300000002</c:v>
                      </c:pt>
                      <c:pt idx="1898">
                        <c:v>1905.8290959999999</c:v>
                      </c:pt>
                      <c:pt idx="1899">
                        <c:v>1906.829702</c:v>
                      </c:pt>
                      <c:pt idx="1900">
                        <c:v>1907.8291020000001</c:v>
                      </c:pt>
                      <c:pt idx="1901">
                        <c:v>1908.8326059999999</c:v>
                      </c:pt>
                      <c:pt idx="1902">
                        <c:v>1909.8322910000002</c:v>
                      </c:pt>
                      <c:pt idx="1903">
                        <c:v>1910.8330770000002</c:v>
                      </c:pt>
                      <c:pt idx="1904">
                        <c:v>1911.8325570000002</c:v>
                      </c:pt>
                      <c:pt idx="1905">
                        <c:v>1912.8323810000002</c:v>
                      </c:pt>
                      <c:pt idx="1906">
                        <c:v>1913.8323490000002</c:v>
                      </c:pt>
                      <c:pt idx="1907">
                        <c:v>1914.8327570000001</c:v>
                      </c:pt>
                      <c:pt idx="1908">
                        <c:v>1915.8320389999999</c:v>
                      </c:pt>
                      <c:pt idx="1909">
                        <c:v>1916.831987</c:v>
                      </c:pt>
                      <c:pt idx="1910">
                        <c:v>1917.83205</c:v>
                      </c:pt>
                      <c:pt idx="1911">
                        <c:v>1918.837321</c:v>
                      </c:pt>
                      <c:pt idx="1912">
                        <c:v>1919.84148</c:v>
                      </c:pt>
                      <c:pt idx="1913">
                        <c:v>1920.8572819999999</c:v>
                      </c:pt>
                      <c:pt idx="1914">
                        <c:v>1921.8726070000002</c:v>
                      </c:pt>
                      <c:pt idx="1915">
                        <c:v>1922.8878130000003</c:v>
                      </c:pt>
                      <c:pt idx="1916">
                        <c:v>1923.8874900000001</c:v>
                      </c:pt>
                      <c:pt idx="1917">
                        <c:v>1924.887467</c:v>
                      </c:pt>
                      <c:pt idx="1918">
                        <c:v>1925.8871790000003</c:v>
                      </c:pt>
                      <c:pt idx="1919">
                        <c:v>1926.886943</c:v>
                      </c:pt>
                      <c:pt idx="1920">
                        <c:v>1927.8868310000003</c:v>
                      </c:pt>
                      <c:pt idx="1921">
                        <c:v>1928.886438</c:v>
                      </c:pt>
                      <c:pt idx="1922">
                        <c:v>1929.9019310000003</c:v>
                      </c:pt>
                      <c:pt idx="1923">
                        <c:v>1930.9175540000001</c:v>
                      </c:pt>
                      <c:pt idx="1924">
                        <c:v>1931.9333540000002</c:v>
                      </c:pt>
                      <c:pt idx="1925">
                        <c:v>1932.9333690000003</c:v>
                      </c:pt>
                      <c:pt idx="1926">
                        <c:v>1933.9334610000001</c:v>
                      </c:pt>
                      <c:pt idx="1927">
                        <c:v>1934.9497759999999</c:v>
                      </c:pt>
                      <c:pt idx="1928">
                        <c:v>1935.9497530000003</c:v>
                      </c:pt>
                      <c:pt idx="1929">
                        <c:v>1936.9653080000003</c:v>
                      </c:pt>
                      <c:pt idx="1930">
                        <c:v>1937.9720600000001</c:v>
                      </c:pt>
                      <c:pt idx="1931">
                        <c:v>1938.9875790000001</c:v>
                      </c:pt>
                      <c:pt idx="1932">
                        <c:v>1939.9872730000002</c:v>
                      </c:pt>
                      <c:pt idx="1933">
                        <c:v>1941.0029990000003</c:v>
                      </c:pt>
                      <c:pt idx="1934">
                        <c:v>1942.0024360000002</c:v>
                      </c:pt>
                      <c:pt idx="1935">
                        <c:v>1943.0034900000001</c:v>
                      </c:pt>
                      <c:pt idx="1936">
                        <c:v>1944.0026130000001</c:v>
                      </c:pt>
                      <c:pt idx="1937">
                        <c:v>1945.0074060000002</c:v>
                      </c:pt>
                      <c:pt idx="1938">
                        <c:v>1946.0072410000002</c:v>
                      </c:pt>
                      <c:pt idx="1939">
                        <c:v>1947.001127</c:v>
                      </c:pt>
                      <c:pt idx="1940">
                        <c:v>1948.000978</c:v>
                      </c:pt>
                      <c:pt idx="1941">
                        <c:v>1949.0009220000002</c:v>
                      </c:pt>
                      <c:pt idx="1942">
                        <c:v>1950.0010139999999</c:v>
                      </c:pt>
                      <c:pt idx="1943">
                        <c:v>1951.0010219999999</c:v>
                      </c:pt>
                      <c:pt idx="1944">
                        <c:v>1952.0010480000001</c:v>
                      </c:pt>
                      <c:pt idx="1945">
                        <c:v>1953.0009770000001</c:v>
                      </c:pt>
                      <c:pt idx="1946">
                        <c:v>1954.004559</c:v>
                      </c:pt>
                      <c:pt idx="1947">
                        <c:v>1955.0094480000002</c:v>
                      </c:pt>
                      <c:pt idx="1948">
                        <c:v>1955.9981390000003</c:v>
                      </c:pt>
                      <c:pt idx="1949">
                        <c:v>1957.0013939999999</c:v>
                      </c:pt>
                      <c:pt idx="1950">
                        <c:v>1958.0175650000001</c:v>
                      </c:pt>
                      <c:pt idx="1951">
                        <c:v>1959.0340169999999</c:v>
                      </c:pt>
                      <c:pt idx="1952">
                        <c:v>1960.0494349999999</c:v>
                      </c:pt>
                      <c:pt idx="1953">
                        <c:v>1961.0593650000001</c:v>
                      </c:pt>
                      <c:pt idx="1954">
                        <c:v>1962.0592230000002</c:v>
                      </c:pt>
                      <c:pt idx="1955">
                        <c:v>1963.0597360000002</c:v>
                      </c:pt>
                      <c:pt idx="1956">
                        <c:v>1964.0595200000002</c:v>
                      </c:pt>
                      <c:pt idx="1957">
                        <c:v>1965.072486</c:v>
                      </c:pt>
                      <c:pt idx="1958">
                        <c:v>1966.0806040000002</c:v>
                      </c:pt>
                      <c:pt idx="1959">
                        <c:v>1967.0801510000001</c:v>
                      </c:pt>
                      <c:pt idx="1960">
                        <c:v>1968.08025</c:v>
                      </c:pt>
                      <c:pt idx="1961">
                        <c:v>1969.0802699999999</c:v>
                      </c:pt>
                      <c:pt idx="1962">
                        <c:v>1970.0823089999999</c:v>
                      </c:pt>
                      <c:pt idx="1963">
                        <c:v>1971.08248</c:v>
                      </c:pt>
                      <c:pt idx="1964">
                        <c:v>1972.0820020000001</c:v>
                      </c:pt>
                      <c:pt idx="1965">
                        <c:v>1973.0820269999999</c:v>
                      </c:pt>
                      <c:pt idx="1966">
                        <c:v>1974.08367</c:v>
                      </c:pt>
                      <c:pt idx="1967">
                        <c:v>1975.0835590000002</c:v>
                      </c:pt>
                      <c:pt idx="1968">
                        <c:v>1976.083709</c:v>
                      </c:pt>
                      <c:pt idx="1969">
                        <c:v>1977.083502</c:v>
                      </c:pt>
                      <c:pt idx="1970">
                        <c:v>1978.0777889999999</c:v>
                      </c:pt>
                      <c:pt idx="1971">
                        <c:v>1979.0780870000003</c:v>
                      </c:pt>
                      <c:pt idx="1972">
                        <c:v>1980.0800119999999</c:v>
                      </c:pt>
                      <c:pt idx="1973">
                        <c:v>1981.0849640000001</c:v>
                      </c:pt>
                      <c:pt idx="1974">
                        <c:v>1982.0848140000003</c:v>
                      </c:pt>
                      <c:pt idx="1975">
                        <c:v>1983.084793</c:v>
                      </c:pt>
                      <c:pt idx="1976">
                        <c:v>1984.0843420000001</c:v>
                      </c:pt>
                      <c:pt idx="1977">
                        <c:v>1985.0839900000001</c:v>
                      </c:pt>
                      <c:pt idx="1978">
                        <c:v>1986.0853550000002</c:v>
                      </c:pt>
                      <c:pt idx="1979">
                        <c:v>1987.0851150000003</c:v>
                      </c:pt>
                      <c:pt idx="1980">
                        <c:v>1988.0853870000001</c:v>
                      </c:pt>
                      <c:pt idx="1981">
                        <c:v>1989.085137</c:v>
                      </c:pt>
                      <c:pt idx="1982">
                        <c:v>1990.084781</c:v>
                      </c:pt>
                      <c:pt idx="1983">
                        <c:v>1991.0846270000002</c:v>
                      </c:pt>
                      <c:pt idx="1984">
                        <c:v>1992.0842000000002</c:v>
                      </c:pt>
                      <c:pt idx="1985">
                        <c:v>1993.0848840000003</c:v>
                      </c:pt>
                      <c:pt idx="1986">
                        <c:v>1994.0854589999999</c:v>
                      </c:pt>
                      <c:pt idx="1987">
                        <c:v>1995.0850530000002</c:v>
                      </c:pt>
                      <c:pt idx="1988">
                        <c:v>1996.0870960000002</c:v>
                      </c:pt>
                      <c:pt idx="1989">
                        <c:v>1997.0870260000002</c:v>
                      </c:pt>
                      <c:pt idx="1990">
                        <c:v>1998.0824780000003</c:v>
                      </c:pt>
                      <c:pt idx="1991">
                        <c:v>1999.087356</c:v>
                      </c:pt>
                      <c:pt idx="1992">
                        <c:v>2000.0891999999999</c:v>
                      </c:pt>
                      <c:pt idx="1993">
                        <c:v>2001.0895880000003</c:v>
                      </c:pt>
                      <c:pt idx="1994">
                        <c:v>2002.0812810000002</c:v>
                      </c:pt>
                      <c:pt idx="1995">
                        <c:v>2003.081107</c:v>
                      </c:pt>
                      <c:pt idx="1996">
                        <c:v>2004.0878760000001</c:v>
                      </c:pt>
                      <c:pt idx="1997">
                        <c:v>2005.0877330000003</c:v>
                      </c:pt>
                      <c:pt idx="1998">
                        <c:v>2006.088937</c:v>
                      </c:pt>
                      <c:pt idx="1999">
                        <c:v>2007.0887660000003</c:v>
                      </c:pt>
                      <c:pt idx="2000">
                        <c:v>2008.0882610000003</c:v>
                      </c:pt>
                      <c:pt idx="2001">
                        <c:v>2009.0881560000003</c:v>
                      </c:pt>
                      <c:pt idx="2002">
                        <c:v>2010.0878010000001</c:v>
                      </c:pt>
                      <c:pt idx="2003">
                        <c:v>2011.087833</c:v>
                      </c:pt>
                      <c:pt idx="2004">
                        <c:v>2012.1029750000002</c:v>
                      </c:pt>
                      <c:pt idx="2005">
                        <c:v>2013.118238</c:v>
                      </c:pt>
                      <c:pt idx="2006">
                        <c:v>2014.1096350000003</c:v>
                      </c:pt>
                      <c:pt idx="2007">
                        <c:v>2015.109477</c:v>
                      </c:pt>
                      <c:pt idx="2008">
                        <c:v>2016.1156930000002</c:v>
                      </c:pt>
                      <c:pt idx="2009">
                        <c:v>2017.1311930000002</c:v>
                      </c:pt>
                      <c:pt idx="2010">
                        <c:v>2018.131218</c:v>
                      </c:pt>
                      <c:pt idx="2011">
                        <c:v>2019.125575</c:v>
                      </c:pt>
                      <c:pt idx="2012">
                        <c:v>2020.1480300000003</c:v>
                      </c:pt>
                      <c:pt idx="2013">
                        <c:v>2021.1641060000002</c:v>
                      </c:pt>
                      <c:pt idx="2014">
                        <c:v>2022.1638350000003</c:v>
                      </c:pt>
                      <c:pt idx="2015">
                        <c:v>2023.1638190000003</c:v>
                      </c:pt>
                      <c:pt idx="2016">
                        <c:v>2024.1765190000001</c:v>
                      </c:pt>
                      <c:pt idx="2017">
                        <c:v>2025.1924630000003</c:v>
                      </c:pt>
                      <c:pt idx="2018">
                        <c:v>2026.2079520000002</c:v>
                      </c:pt>
                      <c:pt idx="2019">
                        <c:v>2027.2187670000003</c:v>
                      </c:pt>
                      <c:pt idx="2020">
                        <c:v>2028.2182230000003</c:v>
                      </c:pt>
                      <c:pt idx="2021">
                        <c:v>2029.2337769999999</c:v>
                      </c:pt>
                      <c:pt idx="2022">
                        <c:v>2030.2400299999999</c:v>
                      </c:pt>
                      <c:pt idx="2023">
                        <c:v>2031.2619540000001</c:v>
                      </c:pt>
                      <c:pt idx="2024">
                        <c:v>2032.2623640000002</c:v>
                      </c:pt>
                      <c:pt idx="2025">
                        <c:v>2033.2561900000001</c:v>
                      </c:pt>
                      <c:pt idx="2026">
                        <c:v>2034.2631120000001</c:v>
                      </c:pt>
                      <c:pt idx="2027">
                        <c:v>2035.2507810000002</c:v>
                      </c:pt>
                      <c:pt idx="2028">
                        <c:v>2036.2505220000003</c:v>
                      </c:pt>
                      <c:pt idx="2029">
                        <c:v>2037.2665820000002</c:v>
                      </c:pt>
                      <c:pt idx="2030">
                        <c:v>2038.2818870000001</c:v>
                      </c:pt>
                      <c:pt idx="2031">
                        <c:v>2039.2976790000002</c:v>
                      </c:pt>
                      <c:pt idx="2032">
                        <c:v>2040.3071770000001</c:v>
                      </c:pt>
                      <c:pt idx="2033">
                        <c:v>2041.3069780000001</c:v>
                      </c:pt>
                      <c:pt idx="2034">
                        <c:v>2042.2978800000001</c:v>
                      </c:pt>
                      <c:pt idx="2035">
                        <c:v>2043.2977140000003</c:v>
                      </c:pt>
                      <c:pt idx="2036">
                        <c:v>2044.3040850000002</c:v>
                      </c:pt>
                      <c:pt idx="2037">
                        <c:v>2045.3199290000002</c:v>
                      </c:pt>
                      <c:pt idx="2038">
                        <c:v>2046.319825</c:v>
                      </c:pt>
                      <c:pt idx="2039">
                        <c:v>2047.3257680000002</c:v>
                      </c:pt>
                      <c:pt idx="2040">
                        <c:v>2048.325996</c:v>
                      </c:pt>
                      <c:pt idx="2041">
                        <c:v>2049.3414710000002</c:v>
                      </c:pt>
                      <c:pt idx="2042">
                        <c:v>2050.3542550000002</c:v>
                      </c:pt>
                      <c:pt idx="2043">
                        <c:v>2051.3464469999999</c:v>
                      </c:pt>
                      <c:pt idx="2044">
                        <c:v>2052.3618650000003</c:v>
                      </c:pt>
                      <c:pt idx="2045">
                        <c:v>2053.3623010000001</c:v>
                      </c:pt>
                      <c:pt idx="2046">
                        <c:v>2054.3825660000002</c:v>
                      </c:pt>
                      <c:pt idx="2047">
                        <c:v>2055.38202</c:v>
                      </c:pt>
                      <c:pt idx="2048">
                        <c:v>2056.3821200000002</c:v>
                      </c:pt>
                      <c:pt idx="2049">
                        <c:v>2057.3815560000003</c:v>
                      </c:pt>
                      <c:pt idx="2050">
                        <c:v>2058.3885250000003</c:v>
                      </c:pt>
                      <c:pt idx="2051">
                        <c:v>2059.388582</c:v>
                      </c:pt>
                      <c:pt idx="2052">
                        <c:v>2060.388074</c:v>
                      </c:pt>
                      <c:pt idx="2053">
                        <c:v>2061.403691</c:v>
                      </c:pt>
                      <c:pt idx="2054">
                        <c:v>2062.403296</c:v>
                      </c:pt>
                      <c:pt idx="2055">
                        <c:v>2063.4025590000001</c:v>
                      </c:pt>
                      <c:pt idx="2056">
                        <c:v>2064.4025610000003</c:v>
                      </c:pt>
                      <c:pt idx="2057">
                        <c:v>2065.4176600000001</c:v>
                      </c:pt>
                      <c:pt idx="2058">
                        <c:v>2066.4336800000001</c:v>
                      </c:pt>
                      <c:pt idx="2059">
                        <c:v>2067.4330920000002</c:v>
                      </c:pt>
                      <c:pt idx="2060">
                        <c:v>2068.448234</c:v>
                      </c:pt>
                      <c:pt idx="2061">
                        <c:v>2069.4482149999999</c:v>
                      </c:pt>
                      <c:pt idx="2062">
                        <c:v>2070.4483359999999</c:v>
                      </c:pt>
                      <c:pt idx="2063">
                        <c:v>2071.4638730000001</c:v>
                      </c:pt>
                      <c:pt idx="2064">
                        <c:v>2072.4638960000002</c:v>
                      </c:pt>
                      <c:pt idx="2065">
                        <c:v>2073.4634310000001</c:v>
                      </c:pt>
                      <c:pt idx="2066">
                        <c:v>2074.4633779999999</c:v>
                      </c:pt>
                      <c:pt idx="2067">
                        <c:v>2075.46333</c:v>
                      </c:pt>
                      <c:pt idx="2068">
                        <c:v>2076.462959</c:v>
                      </c:pt>
                      <c:pt idx="2069">
                        <c:v>2077.4626790000002</c:v>
                      </c:pt>
                      <c:pt idx="2070">
                        <c:v>2078.462775</c:v>
                      </c:pt>
                      <c:pt idx="2071">
                        <c:v>2079.478239</c:v>
                      </c:pt>
                      <c:pt idx="2072">
                        <c:v>2080.4935020000003</c:v>
                      </c:pt>
                      <c:pt idx="2073">
                        <c:v>2081.509364</c:v>
                      </c:pt>
                      <c:pt idx="2074">
                        <c:v>2082.5090730000002</c:v>
                      </c:pt>
                      <c:pt idx="2075">
                        <c:v>2083.5243660000001</c:v>
                      </c:pt>
                      <c:pt idx="2076">
                        <c:v>2084.5397969999999</c:v>
                      </c:pt>
                      <c:pt idx="2077">
                        <c:v>2085.5551380000002</c:v>
                      </c:pt>
                      <c:pt idx="2078">
                        <c:v>2086.554819</c:v>
                      </c:pt>
                      <c:pt idx="2079">
                        <c:v>2087.5605089999999</c:v>
                      </c:pt>
                      <c:pt idx="2080">
                        <c:v>2088.5900980000001</c:v>
                      </c:pt>
                      <c:pt idx="2081">
                        <c:v>2089.5895989999999</c:v>
                      </c:pt>
                      <c:pt idx="2082">
                        <c:v>2090.5892400000002</c:v>
                      </c:pt>
                      <c:pt idx="2083">
                        <c:v>2091.590025</c:v>
                      </c:pt>
                      <c:pt idx="2084">
                        <c:v>2092.5898390000002</c:v>
                      </c:pt>
                      <c:pt idx="2085">
                        <c:v>2093.5893040000001</c:v>
                      </c:pt>
                      <c:pt idx="2086">
                        <c:v>2094.5892080000003</c:v>
                      </c:pt>
                      <c:pt idx="2087">
                        <c:v>2095.5890720000002</c:v>
                      </c:pt>
                      <c:pt idx="2088">
                        <c:v>2096.5854130000002</c:v>
                      </c:pt>
                      <c:pt idx="2089">
                        <c:v>2097.5855260000003</c:v>
                      </c:pt>
                      <c:pt idx="2090">
                        <c:v>2098.583537</c:v>
                      </c:pt>
                      <c:pt idx="2091">
                        <c:v>2099.5770120000002</c:v>
                      </c:pt>
                      <c:pt idx="2092">
                        <c:v>2100.5766140000001</c:v>
                      </c:pt>
                      <c:pt idx="2093">
                        <c:v>2101.5937400000003</c:v>
                      </c:pt>
                      <c:pt idx="2094">
                        <c:v>2102.6088460000001</c:v>
                      </c:pt>
                      <c:pt idx="2095">
                        <c:v>2103.6088260000001</c:v>
                      </c:pt>
                      <c:pt idx="2096">
                        <c:v>2104.624315</c:v>
                      </c:pt>
                      <c:pt idx="2097">
                        <c:v>2105.6403270000001</c:v>
                      </c:pt>
                      <c:pt idx="2098">
                        <c:v>2106.6473230000001</c:v>
                      </c:pt>
                      <c:pt idx="2099">
                        <c:v>2107.6569300000001</c:v>
                      </c:pt>
                      <c:pt idx="2100">
                        <c:v>2108.6792060000002</c:v>
                      </c:pt>
                      <c:pt idx="2101">
                        <c:v>2109.6789630000003</c:v>
                      </c:pt>
                      <c:pt idx="2102">
                        <c:v>2110.6791680000001</c:v>
                      </c:pt>
                      <c:pt idx="2103">
                        <c:v>2111.6788070000002</c:v>
                      </c:pt>
                      <c:pt idx="2104">
                        <c:v>2112.679153</c:v>
                      </c:pt>
                      <c:pt idx="2105">
                        <c:v>2113.6943390000001</c:v>
                      </c:pt>
                      <c:pt idx="2106">
                        <c:v>2114.709758</c:v>
                      </c:pt>
                      <c:pt idx="2107">
                        <c:v>2115.7097470000003</c:v>
                      </c:pt>
                      <c:pt idx="2108">
                        <c:v>2116.7144189999999</c:v>
                      </c:pt>
                      <c:pt idx="2109">
                        <c:v>2117.714211</c:v>
                      </c:pt>
                      <c:pt idx="2110">
                        <c:v>2118.7149730000001</c:v>
                      </c:pt>
                      <c:pt idx="2111">
                        <c:v>2119.7149899999999</c:v>
                      </c:pt>
                      <c:pt idx="2112">
                        <c:v>2120.7146820000003</c:v>
                      </c:pt>
                      <c:pt idx="2113">
                        <c:v>2121.7149549999999</c:v>
                      </c:pt>
                      <c:pt idx="2114">
                        <c:v>2122.712563</c:v>
                      </c:pt>
                      <c:pt idx="2115">
                        <c:v>2123.7124630000003</c:v>
                      </c:pt>
                      <c:pt idx="2116">
                        <c:v>2124.712145</c:v>
                      </c:pt>
                      <c:pt idx="2117">
                        <c:v>2125.7160570000001</c:v>
                      </c:pt>
                      <c:pt idx="2118">
                        <c:v>2126.7137110000003</c:v>
                      </c:pt>
                      <c:pt idx="2119">
                        <c:v>2127.7074360000001</c:v>
                      </c:pt>
                      <c:pt idx="2120">
                        <c:v>2128.707969</c:v>
                      </c:pt>
                      <c:pt idx="2121">
                        <c:v>2129.7079840000001</c:v>
                      </c:pt>
                      <c:pt idx="2122">
                        <c:v>2130.7149790000003</c:v>
                      </c:pt>
                      <c:pt idx="2123">
                        <c:v>2131.7150799999999</c:v>
                      </c:pt>
                      <c:pt idx="2124">
                        <c:v>2132.7144680000001</c:v>
                      </c:pt>
                      <c:pt idx="2125">
                        <c:v>2133.7136890000002</c:v>
                      </c:pt>
                      <c:pt idx="2126">
                        <c:v>2134.7145730000002</c:v>
                      </c:pt>
                      <c:pt idx="2127">
                        <c:v>2135.7142550000003</c:v>
                      </c:pt>
                      <c:pt idx="2128">
                        <c:v>2136.7139590000002</c:v>
                      </c:pt>
                      <c:pt idx="2129">
                        <c:v>2137.720456</c:v>
                      </c:pt>
                      <c:pt idx="2130">
                        <c:v>2138.7205650000001</c:v>
                      </c:pt>
                      <c:pt idx="2131">
                        <c:v>2139.7205400000003</c:v>
                      </c:pt>
                      <c:pt idx="2132">
                        <c:v>2140.7210709999999</c:v>
                      </c:pt>
                      <c:pt idx="2133">
                        <c:v>2141.7277610000001</c:v>
                      </c:pt>
                      <c:pt idx="2134">
                        <c:v>2142.743919</c:v>
                      </c:pt>
                      <c:pt idx="2135">
                        <c:v>2143.7593260000003</c:v>
                      </c:pt>
                      <c:pt idx="2136">
                        <c:v>2144.7589860000003</c:v>
                      </c:pt>
                      <c:pt idx="2137">
                        <c:v>2145.758996</c:v>
                      </c:pt>
                      <c:pt idx="2138">
                        <c:v>2146.7654830000001</c:v>
                      </c:pt>
                      <c:pt idx="2139">
                        <c:v>2147.7810650000001</c:v>
                      </c:pt>
                      <c:pt idx="2140">
                        <c:v>2148.8089130000003</c:v>
                      </c:pt>
                      <c:pt idx="2141">
                        <c:v>2149.8085430000001</c:v>
                      </c:pt>
                      <c:pt idx="2142">
                        <c:v>2150.808317</c:v>
                      </c:pt>
                      <c:pt idx="2143">
                        <c:v>2151.808074</c:v>
                      </c:pt>
                      <c:pt idx="2144">
                        <c:v>2152.8052729999999</c:v>
                      </c:pt>
                      <c:pt idx="2145">
                        <c:v>2153.8050550000003</c:v>
                      </c:pt>
                      <c:pt idx="2146">
                        <c:v>2154.796151</c:v>
                      </c:pt>
                      <c:pt idx="2147">
                        <c:v>2155.7988840000003</c:v>
                      </c:pt>
                      <c:pt idx="2148">
                        <c:v>2156.8145380000001</c:v>
                      </c:pt>
                      <c:pt idx="2149">
                        <c:v>2157.8301740000002</c:v>
                      </c:pt>
                      <c:pt idx="2150">
                        <c:v>2158.8399850000001</c:v>
                      </c:pt>
                      <c:pt idx="2151">
                        <c:v>2159.8398930000003</c:v>
                      </c:pt>
                      <c:pt idx="2152">
                        <c:v>2160.8395</c:v>
                      </c:pt>
                      <c:pt idx="2153">
                        <c:v>2161.8396910000001</c:v>
                      </c:pt>
                      <c:pt idx="2154">
                        <c:v>2162.8396900000002</c:v>
                      </c:pt>
                      <c:pt idx="2155">
                        <c:v>2163.8393450000003</c:v>
                      </c:pt>
                      <c:pt idx="2156">
                        <c:v>2164.839442</c:v>
                      </c:pt>
                      <c:pt idx="2157">
                        <c:v>2165.838514</c:v>
                      </c:pt>
                      <c:pt idx="2158">
                        <c:v>2166.8382190000002</c:v>
                      </c:pt>
                      <c:pt idx="2159">
                        <c:v>2167.838021</c:v>
                      </c:pt>
                      <c:pt idx="2160">
                        <c:v>2168.8378290000001</c:v>
                      </c:pt>
                      <c:pt idx="2161">
                        <c:v>2169.8382120000001</c:v>
                      </c:pt>
                      <c:pt idx="2162">
                        <c:v>2170.8380560000001</c:v>
                      </c:pt>
                      <c:pt idx="2163">
                        <c:v>2171.837865</c:v>
                      </c:pt>
                      <c:pt idx="2164">
                        <c:v>2172.8263670000001</c:v>
                      </c:pt>
                      <c:pt idx="2165">
                        <c:v>2173.8329920000001</c:v>
                      </c:pt>
                      <c:pt idx="2166">
                        <c:v>2174.8457080000003</c:v>
                      </c:pt>
                      <c:pt idx="2167">
                        <c:v>2175.8475750000002</c:v>
                      </c:pt>
                      <c:pt idx="2168">
                        <c:v>2176.8630940000003</c:v>
                      </c:pt>
                      <c:pt idx="2169">
                        <c:v>2177.8630250000001</c:v>
                      </c:pt>
                      <c:pt idx="2170">
                        <c:v>2178.8627759999999</c:v>
                      </c:pt>
                      <c:pt idx="2171">
                        <c:v>2179.8816730000003</c:v>
                      </c:pt>
                      <c:pt idx="2172">
                        <c:v>2180.8975519999999</c:v>
                      </c:pt>
                      <c:pt idx="2173">
                        <c:v>2181.9154440000002</c:v>
                      </c:pt>
                      <c:pt idx="2174">
                        <c:v>2182.9307269999999</c:v>
                      </c:pt>
                      <c:pt idx="2175">
                        <c:v>2183.9302900000002</c:v>
                      </c:pt>
                      <c:pt idx="2176">
                        <c:v>2184.9303199999999</c:v>
                      </c:pt>
                      <c:pt idx="2177">
                        <c:v>2185.930691</c:v>
                      </c:pt>
                      <c:pt idx="2178">
                        <c:v>2186.9294930000001</c:v>
                      </c:pt>
                      <c:pt idx="2179">
                        <c:v>2187.9296240000003</c:v>
                      </c:pt>
                      <c:pt idx="2180">
                        <c:v>2188.929498</c:v>
                      </c:pt>
                      <c:pt idx="2181">
                        <c:v>2189.9291710000002</c:v>
                      </c:pt>
                      <c:pt idx="2182">
                        <c:v>2190.9291459999999</c:v>
                      </c:pt>
                      <c:pt idx="2183">
                        <c:v>2191.9288730000003</c:v>
                      </c:pt>
                      <c:pt idx="2184">
                        <c:v>2192.9287770000001</c:v>
                      </c:pt>
                      <c:pt idx="2185">
                        <c:v>2193.928801</c:v>
                      </c:pt>
                      <c:pt idx="2186">
                        <c:v>2194.928852</c:v>
                      </c:pt>
                      <c:pt idx="2187">
                        <c:v>2195.9439010000001</c:v>
                      </c:pt>
                      <c:pt idx="2188">
                        <c:v>2196.9439400000001</c:v>
                      </c:pt>
                      <c:pt idx="2189">
                        <c:v>2197.9596120000001</c:v>
                      </c:pt>
                      <c:pt idx="2190">
                        <c:v>2198.95973</c:v>
                      </c:pt>
                      <c:pt idx="2191">
                        <c:v>2199.9598030000002</c:v>
                      </c:pt>
                      <c:pt idx="2192">
                        <c:v>2200.9664929999999</c:v>
                      </c:pt>
                      <c:pt idx="2193">
                        <c:v>2201.966242</c:v>
                      </c:pt>
                      <c:pt idx="2194">
                        <c:v>2202.9659300000003</c:v>
                      </c:pt>
                      <c:pt idx="2195">
                        <c:v>2203.981346</c:v>
                      </c:pt>
                      <c:pt idx="2196">
                        <c:v>2204.9811830000003</c:v>
                      </c:pt>
                      <c:pt idx="2197">
                        <c:v>2205.9815240000003</c:v>
                      </c:pt>
                      <c:pt idx="2198">
                        <c:v>2206.9812810000003</c:v>
                      </c:pt>
                      <c:pt idx="2199">
                        <c:v>2207.9812320000001</c:v>
                      </c:pt>
                      <c:pt idx="2200">
                        <c:v>2208.9812480000001</c:v>
                      </c:pt>
                      <c:pt idx="2201">
                        <c:v>2209.9908350000001</c:v>
                      </c:pt>
                      <c:pt idx="2202">
                        <c:v>2211.006781</c:v>
                      </c:pt>
                      <c:pt idx="2203">
                        <c:v>2212.0063370000003</c:v>
                      </c:pt>
                      <c:pt idx="2204">
                        <c:v>2213.0027840000002</c:v>
                      </c:pt>
                      <c:pt idx="2205">
                        <c:v>2214.0050110000002</c:v>
                      </c:pt>
                      <c:pt idx="2206">
                        <c:v>2215.0051910000002</c:v>
                      </c:pt>
                      <c:pt idx="2207">
                        <c:v>2216.0037890000003</c:v>
                      </c:pt>
                      <c:pt idx="2208">
                        <c:v>2217.0206280000002</c:v>
                      </c:pt>
                      <c:pt idx="2209">
                        <c:v>2218.0245720000003</c:v>
                      </c:pt>
                      <c:pt idx="2210">
                        <c:v>2219.013723</c:v>
                      </c:pt>
                      <c:pt idx="2211">
                        <c:v>2220.0285349999999</c:v>
                      </c:pt>
                      <c:pt idx="2212">
                        <c:v>2221.0286730000003</c:v>
                      </c:pt>
                      <c:pt idx="2213">
                        <c:v>2222.0278210000001</c:v>
                      </c:pt>
                      <c:pt idx="2214">
                        <c:v>2223.0389070000001</c:v>
                      </c:pt>
                      <c:pt idx="2215">
                        <c:v>2224.0439019999999</c:v>
                      </c:pt>
                      <c:pt idx="2216">
                        <c:v>2225.0465530000001</c:v>
                      </c:pt>
                      <c:pt idx="2217">
                        <c:v>2226.050894</c:v>
                      </c:pt>
                      <c:pt idx="2218">
                        <c:v>2227.0549810000002</c:v>
                      </c:pt>
                      <c:pt idx="2219">
                        <c:v>2228.0585700000001</c:v>
                      </c:pt>
                      <c:pt idx="2220">
                        <c:v>2229.0727750000001</c:v>
                      </c:pt>
                      <c:pt idx="2221">
                        <c:v>2230.0729660000002</c:v>
                      </c:pt>
                      <c:pt idx="2222">
                        <c:v>2231.07107</c:v>
                      </c:pt>
                      <c:pt idx="2223">
                        <c:v>2232.0917690000001</c:v>
                      </c:pt>
                      <c:pt idx="2224">
                        <c:v>2233.077362</c:v>
                      </c:pt>
                      <c:pt idx="2225">
                        <c:v>2234.0799670000001</c:v>
                      </c:pt>
                      <c:pt idx="2226">
                        <c:v>2235.0859920000003</c:v>
                      </c:pt>
                      <c:pt idx="2227">
                        <c:v>2236.0894020000001</c:v>
                      </c:pt>
                      <c:pt idx="2228">
                        <c:v>2237.0912400000002</c:v>
                      </c:pt>
                      <c:pt idx="2229">
                        <c:v>2238.0960700000001</c:v>
                      </c:pt>
                      <c:pt idx="2230">
                        <c:v>2239.1017000000002</c:v>
                      </c:pt>
                      <c:pt idx="2231">
                        <c:v>2240.1058470000003</c:v>
                      </c:pt>
                      <c:pt idx="2232">
                        <c:v>2241.1206609999999</c:v>
                      </c:pt>
                      <c:pt idx="2233">
                        <c:v>2242.1125219999999</c:v>
                      </c:pt>
                      <c:pt idx="2234">
                        <c:v>2243.1241910000003</c:v>
                      </c:pt>
                      <c:pt idx="2235">
                        <c:v>2244.125857</c:v>
                      </c:pt>
                      <c:pt idx="2236">
                        <c:v>2245.125837</c:v>
                      </c:pt>
                      <c:pt idx="2237">
                        <c:v>2246.1285330000001</c:v>
                      </c:pt>
                      <c:pt idx="2238">
                        <c:v>2247.13312</c:v>
                      </c:pt>
                      <c:pt idx="2239">
                        <c:v>2248.1316810000003</c:v>
                      </c:pt>
                      <c:pt idx="2240">
                        <c:v>2249.1367700000001</c:v>
                      </c:pt>
                      <c:pt idx="2241">
                        <c:v>2250.1417449999999</c:v>
                      </c:pt>
                      <c:pt idx="2242">
                        <c:v>2251.1579980000001</c:v>
                      </c:pt>
                      <c:pt idx="2243">
                        <c:v>2252.1675439999999</c:v>
                      </c:pt>
                      <c:pt idx="2244">
                        <c:v>2253.1643130000002</c:v>
                      </c:pt>
                      <c:pt idx="2245">
                        <c:v>2254.1685550000002</c:v>
                      </c:pt>
                      <c:pt idx="2246">
                        <c:v>2255.1558330000003</c:v>
                      </c:pt>
                      <c:pt idx="2247">
                        <c:v>2256.1737419999999</c:v>
                      </c:pt>
                      <c:pt idx="2248">
                        <c:v>2257.1762429999999</c:v>
                      </c:pt>
                      <c:pt idx="2249">
                        <c:v>2258.1807650000001</c:v>
                      </c:pt>
                      <c:pt idx="2250">
                        <c:v>2259.172611</c:v>
                      </c:pt>
                      <c:pt idx="2251">
                        <c:v>2260.1733830000003</c:v>
                      </c:pt>
                      <c:pt idx="2252">
                        <c:v>2261.1794810000001</c:v>
                      </c:pt>
                      <c:pt idx="2253">
                        <c:v>2262.170529</c:v>
                      </c:pt>
                      <c:pt idx="2254">
                        <c:v>2263.1865600000001</c:v>
                      </c:pt>
                      <c:pt idx="2255">
                        <c:v>2264.2016050000002</c:v>
                      </c:pt>
                      <c:pt idx="2256">
                        <c:v>2265.2169080000003</c:v>
                      </c:pt>
                      <c:pt idx="2257">
                        <c:v>2266.2323449999999</c:v>
                      </c:pt>
                      <c:pt idx="2258">
                        <c:v>2267.2322610000001</c:v>
                      </c:pt>
                      <c:pt idx="2259">
                        <c:v>2268.2317200000002</c:v>
                      </c:pt>
                      <c:pt idx="2260">
                        <c:v>2269.2470929999999</c:v>
                      </c:pt>
                      <c:pt idx="2261">
                        <c:v>2270.263312</c:v>
                      </c:pt>
                      <c:pt idx="2262">
                        <c:v>2271.263042</c:v>
                      </c:pt>
                      <c:pt idx="2263">
                        <c:v>2272.2628749999999</c:v>
                      </c:pt>
                      <c:pt idx="2264">
                        <c:v>2273.2625619999999</c:v>
                      </c:pt>
                      <c:pt idx="2265">
                        <c:v>2274.262373</c:v>
                      </c:pt>
                      <c:pt idx="2266">
                        <c:v>2275.257102</c:v>
                      </c:pt>
                      <c:pt idx="2267">
                        <c:v>2276.2630840000002</c:v>
                      </c:pt>
                      <c:pt idx="2268">
                        <c:v>2277.2697550000003</c:v>
                      </c:pt>
                      <c:pt idx="2269">
                        <c:v>2278.269515</c:v>
                      </c:pt>
                      <c:pt idx="2270">
                        <c:v>2279.2850100000001</c:v>
                      </c:pt>
                      <c:pt idx="2271">
                        <c:v>2280.3002390000001</c:v>
                      </c:pt>
                      <c:pt idx="2272">
                        <c:v>2281.3000590000001</c:v>
                      </c:pt>
                      <c:pt idx="2273">
                        <c:v>2282.2996290000001</c:v>
                      </c:pt>
                      <c:pt idx="2274">
                        <c:v>2283.2992800000002</c:v>
                      </c:pt>
                      <c:pt idx="2275">
                        <c:v>2284.3058620000002</c:v>
                      </c:pt>
                      <c:pt idx="2276">
                        <c:v>2285.3042500000001</c:v>
                      </c:pt>
                      <c:pt idx="2277">
                        <c:v>2286.3040850000002</c:v>
                      </c:pt>
                      <c:pt idx="2278">
                        <c:v>2287.3038540000002</c:v>
                      </c:pt>
                      <c:pt idx="2279">
                        <c:v>2288.303512</c:v>
                      </c:pt>
                      <c:pt idx="2280">
                        <c:v>2289.301586</c:v>
                      </c:pt>
                      <c:pt idx="2281">
                        <c:v>2290.3014940000003</c:v>
                      </c:pt>
                      <c:pt idx="2282">
                        <c:v>2291.301676</c:v>
                      </c:pt>
                      <c:pt idx="2283">
                        <c:v>2292.3011879999999</c:v>
                      </c:pt>
                      <c:pt idx="2284">
                        <c:v>2293.3010670000003</c:v>
                      </c:pt>
                      <c:pt idx="2285">
                        <c:v>2294.3165730000001</c:v>
                      </c:pt>
                      <c:pt idx="2286">
                        <c:v>2295.3167100000001</c:v>
                      </c:pt>
                      <c:pt idx="2287">
                        <c:v>2296.332316</c:v>
                      </c:pt>
                      <c:pt idx="2288">
                        <c:v>2297.3317820000002</c:v>
                      </c:pt>
                      <c:pt idx="2289">
                        <c:v>2298.3304510000003</c:v>
                      </c:pt>
                      <c:pt idx="2290">
                        <c:v>2299.3305720000003</c:v>
                      </c:pt>
                      <c:pt idx="2291">
                        <c:v>2300.339649</c:v>
                      </c:pt>
                      <c:pt idx="2292">
                        <c:v>2301.3280580000001</c:v>
                      </c:pt>
                      <c:pt idx="2293">
                        <c:v>2302.3325110000001</c:v>
                      </c:pt>
                      <c:pt idx="2294">
                        <c:v>2303.332692</c:v>
                      </c:pt>
                      <c:pt idx="2295">
                        <c:v>2304.357469</c:v>
                      </c:pt>
                      <c:pt idx="2296">
                        <c:v>2305.3568220000002</c:v>
                      </c:pt>
                      <c:pt idx="2297">
                        <c:v>2306.3540630000002</c:v>
                      </c:pt>
                      <c:pt idx="2298">
                        <c:v>2307.3451660000001</c:v>
                      </c:pt>
                      <c:pt idx="2299">
                        <c:v>2308.3566140000003</c:v>
                      </c:pt>
                      <c:pt idx="2300">
                        <c:v>2309.3559230000001</c:v>
                      </c:pt>
                      <c:pt idx="2301">
                        <c:v>2310.3558080000003</c:v>
                      </c:pt>
                      <c:pt idx="2302">
                        <c:v>2311.3816440000001</c:v>
                      </c:pt>
                      <c:pt idx="2303">
                        <c:v>2312.3764450000003</c:v>
                      </c:pt>
                      <c:pt idx="2304">
                        <c:v>2313.3887330000002</c:v>
                      </c:pt>
                      <c:pt idx="2305">
                        <c:v>2314.3870959999999</c:v>
                      </c:pt>
                      <c:pt idx="2306">
                        <c:v>2315.3919000000001</c:v>
                      </c:pt>
                      <c:pt idx="2307">
                        <c:v>2316.4188240000003</c:v>
                      </c:pt>
                      <c:pt idx="2308">
                        <c:v>2317.4343650000001</c:v>
                      </c:pt>
                      <c:pt idx="2309">
                        <c:v>2318.4499390000001</c:v>
                      </c:pt>
                      <c:pt idx="2310">
                        <c:v>2319.4650940000001</c:v>
                      </c:pt>
                      <c:pt idx="2311">
                        <c:v>2320.4948460000001</c:v>
                      </c:pt>
                      <c:pt idx="2312">
                        <c:v>2321.4937260000002</c:v>
                      </c:pt>
                      <c:pt idx="2313">
                        <c:v>2322.4960920000003</c:v>
                      </c:pt>
                      <c:pt idx="2314">
                        <c:v>2323.4945430000002</c:v>
                      </c:pt>
                      <c:pt idx="2315">
                        <c:v>2324.4933650000003</c:v>
                      </c:pt>
                      <c:pt idx="2316">
                        <c:v>2325.4960850000002</c:v>
                      </c:pt>
                      <c:pt idx="2317">
                        <c:v>2326.4983980000002</c:v>
                      </c:pt>
                      <c:pt idx="2318">
                        <c:v>2327.529986</c:v>
                      </c:pt>
                      <c:pt idx="2319">
                        <c:v>2328.54486</c:v>
                      </c:pt>
                      <c:pt idx="2320">
                        <c:v>2329.5627750000003</c:v>
                      </c:pt>
                      <c:pt idx="2321">
                        <c:v>2330.5773429999999</c:v>
                      </c:pt>
                      <c:pt idx="2322">
                        <c:v>2331.5763710000001</c:v>
                      </c:pt>
                      <c:pt idx="2323">
                        <c:v>2332.5753610000002</c:v>
                      </c:pt>
                      <c:pt idx="2324">
                        <c:v>2333.575343</c:v>
                      </c:pt>
                      <c:pt idx="2325">
                        <c:v>2334.5811550000003</c:v>
                      </c:pt>
                      <c:pt idx="2326">
                        <c:v>2335.58239</c:v>
                      </c:pt>
                      <c:pt idx="2327">
                        <c:v>2336.5818710000003</c:v>
                      </c:pt>
                      <c:pt idx="2328">
                        <c:v>2337.5864919999999</c:v>
                      </c:pt>
                      <c:pt idx="2329">
                        <c:v>2338.586213</c:v>
                      </c:pt>
                      <c:pt idx="2330">
                        <c:v>2339.6017310000002</c:v>
                      </c:pt>
                      <c:pt idx="2331">
                        <c:v>2340.61724</c:v>
                      </c:pt>
                      <c:pt idx="2332">
                        <c:v>2341.6324010000003</c:v>
                      </c:pt>
                      <c:pt idx="2333">
                        <c:v>2342.6338940000001</c:v>
                      </c:pt>
                      <c:pt idx="2334">
                        <c:v>2343.6494580000003</c:v>
                      </c:pt>
                      <c:pt idx="2335">
                        <c:v>2344.6649620000003</c:v>
                      </c:pt>
                      <c:pt idx="2336">
                        <c:v>2345.680366</c:v>
                      </c:pt>
                      <c:pt idx="2337">
                        <c:v>2346.6800780000003</c:v>
                      </c:pt>
                      <c:pt idx="2338">
                        <c:v>2347.6797390000002</c:v>
                      </c:pt>
                      <c:pt idx="2339">
                        <c:v>2348.67965</c:v>
                      </c:pt>
                      <c:pt idx="2340">
                        <c:v>2349.6975640000001</c:v>
                      </c:pt>
                      <c:pt idx="2341">
                        <c:v>2350.7129760000003</c:v>
                      </c:pt>
                      <c:pt idx="2342">
                        <c:v>2351.703692</c:v>
                      </c:pt>
                      <c:pt idx="2343">
                        <c:v>2352.706158</c:v>
                      </c:pt>
                      <c:pt idx="2344">
                        <c:v>2353.7064570000002</c:v>
                      </c:pt>
                      <c:pt idx="2345">
                        <c:v>2354.708318</c:v>
                      </c:pt>
                      <c:pt idx="2346">
                        <c:v>2355.7083710000002</c:v>
                      </c:pt>
                      <c:pt idx="2347">
                        <c:v>2356.7053960000003</c:v>
                      </c:pt>
                      <c:pt idx="2348">
                        <c:v>2357.7052600000002</c:v>
                      </c:pt>
                      <c:pt idx="2349">
                        <c:v>2358.70496</c:v>
                      </c:pt>
                      <c:pt idx="2350">
                        <c:v>2359.7067070000003</c:v>
                      </c:pt>
                      <c:pt idx="2351">
                        <c:v>2360.7066410000002</c:v>
                      </c:pt>
                      <c:pt idx="2352">
                        <c:v>2361.7061360000002</c:v>
                      </c:pt>
                      <c:pt idx="2353">
                        <c:v>2362.7061940000003</c:v>
                      </c:pt>
                      <c:pt idx="2354">
                        <c:v>2363.7131100000001</c:v>
                      </c:pt>
                      <c:pt idx="2355">
                        <c:v>2364.7024590000001</c:v>
                      </c:pt>
                      <c:pt idx="2356">
                        <c:v>2365.7023650000001</c:v>
                      </c:pt>
                      <c:pt idx="2357">
                        <c:v>2366.702057</c:v>
                      </c:pt>
                      <c:pt idx="2358">
                        <c:v>2367.7018440000002</c:v>
                      </c:pt>
                      <c:pt idx="2359">
                        <c:v>2368.7040480000001</c:v>
                      </c:pt>
                      <c:pt idx="2360">
                        <c:v>2369.703649</c:v>
                      </c:pt>
                      <c:pt idx="2361">
                        <c:v>2370.7056259999999</c:v>
                      </c:pt>
                      <c:pt idx="2362">
                        <c:v>2371.70552</c:v>
                      </c:pt>
                      <c:pt idx="2363">
                        <c:v>2372.7051270000002</c:v>
                      </c:pt>
                      <c:pt idx="2364">
                        <c:v>2373.7052040000003</c:v>
                      </c:pt>
                      <c:pt idx="2365">
                        <c:v>2374.7046690000002</c:v>
                      </c:pt>
                      <c:pt idx="2366">
                        <c:v>2375.7122910000003</c:v>
                      </c:pt>
                      <c:pt idx="2367">
                        <c:v>2376.714716</c:v>
                      </c:pt>
                      <c:pt idx="2368">
                        <c:v>2377.7150080000001</c:v>
                      </c:pt>
                      <c:pt idx="2369">
                        <c:v>2378.7149469999999</c:v>
                      </c:pt>
                      <c:pt idx="2370">
                        <c:v>2379.7144010000002</c:v>
                      </c:pt>
                      <c:pt idx="2371">
                        <c:v>2380.7142560000002</c:v>
                      </c:pt>
                      <c:pt idx="2372">
                        <c:v>2381.714113</c:v>
                      </c:pt>
                      <c:pt idx="2373">
                        <c:v>2382.705258</c:v>
                      </c:pt>
                      <c:pt idx="2374">
                        <c:v>2383.704941</c:v>
                      </c:pt>
                      <c:pt idx="2375">
                        <c:v>2384.705324</c:v>
                      </c:pt>
                      <c:pt idx="2376">
                        <c:v>2385.7055989999999</c:v>
                      </c:pt>
                      <c:pt idx="2377">
                        <c:v>2386.7094320000001</c:v>
                      </c:pt>
                      <c:pt idx="2378">
                        <c:v>2387.702174</c:v>
                      </c:pt>
                      <c:pt idx="2379">
                        <c:v>2388.7037359999999</c:v>
                      </c:pt>
                      <c:pt idx="2380">
                        <c:v>2389.71326</c:v>
                      </c:pt>
                      <c:pt idx="2381">
                        <c:v>2390.713565</c:v>
                      </c:pt>
                      <c:pt idx="2382">
                        <c:v>2391.7289620000001</c:v>
                      </c:pt>
                      <c:pt idx="2383">
                        <c:v>2392.7328950000001</c:v>
                      </c:pt>
                      <c:pt idx="2384">
                        <c:v>2393.748517</c:v>
                      </c:pt>
                      <c:pt idx="2385">
                        <c:v>2394.7581770000002</c:v>
                      </c:pt>
                      <c:pt idx="2386">
                        <c:v>2395.7582339999999</c:v>
                      </c:pt>
                      <c:pt idx="2387">
                        <c:v>2396.7484760000002</c:v>
                      </c:pt>
                      <c:pt idx="2388">
                        <c:v>2397.764525</c:v>
                      </c:pt>
                      <c:pt idx="2389">
                        <c:v>2398.794406</c:v>
                      </c:pt>
                      <c:pt idx="2390">
                        <c:v>2399.8094590000001</c:v>
                      </c:pt>
                      <c:pt idx="2391">
                        <c:v>2400.80492</c:v>
                      </c:pt>
                      <c:pt idx="2392">
                        <c:v>2401.804983</c:v>
                      </c:pt>
                      <c:pt idx="2393">
                        <c:v>2402.8044720000003</c:v>
                      </c:pt>
                      <c:pt idx="2394">
                        <c:v>2403.806439</c:v>
                      </c:pt>
                      <c:pt idx="2395">
                        <c:v>2404.8254830000001</c:v>
                      </c:pt>
                      <c:pt idx="2396">
                        <c:v>2405.8218400000001</c:v>
                      </c:pt>
                      <c:pt idx="2397">
                        <c:v>2406.8241400000002</c:v>
                      </c:pt>
                      <c:pt idx="2398">
                        <c:v>2407.839547</c:v>
                      </c:pt>
                      <c:pt idx="2399">
                        <c:v>2408.839383</c:v>
                      </c:pt>
                      <c:pt idx="2400">
                        <c:v>2409.8578040000002</c:v>
                      </c:pt>
                      <c:pt idx="2401">
                        <c:v>2410.896573</c:v>
                      </c:pt>
                      <c:pt idx="2402">
                        <c:v>2411.8874270000001</c:v>
                      </c:pt>
                      <c:pt idx="2403">
                        <c:v>2412.9204650000001</c:v>
                      </c:pt>
                      <c:pt idx="2404">
                        <c:v>2413.954322</c:v>
                      </c:pt>
                      <c:pt idx="2405">
                        <c:v>2414.9348440000003</c:v>
                      </c:pt>
                      <c:pt idx="2406">
                        <c:v>2415.8306259999999</c:v>
                      </c:pt>
                      <c:pt idx="2407">
                        <c:v>2416.8304590000002</c:v>
                      </c:pt>
                      <c:pt idx="2408">
                        <c:v>2417.8379420000001</c:v>
                      </c:pt>
                      <c:pt idx="2409">
                        <c:v>2418.8375380000002</c:v>
                      </c:pt>
                      <c:pt idx="2410">
                        <c:v>2419.8377350000001</c:v>
                      </c:pt>
                      <c:pt idx="2411">
                        <c:v>2420.8373420000003</c:v>
                      </c:pt>
                      <c:pt idx="2412">
                        <c:v>2421.8498600000003</c:v>
                      </c:pt>
                      <c:pt idx="2413">
                        <c:v>2422.8498070000001</c:v>
                      </c:pt>
                      <c:pt idx="2414">
                        <c:v>2423.8560550000002</c:v>
                      </c:pt>
                      <c:pt idx="2415">
                        <c:v>2424.8509309999999</c:v>
                      </c:pt>
                      <c:pt idx="2416">
                        <c:v>2425.8599670000003</c:v>
                      </c:pt>
                      <c:pt idx="2417">
                        <c:v>2426.8754349999999</c:v>
                      </c:pt>
                      <c:pt idx="2418">
                        <c:v>2427.8748370000003</c:v>
                      </c:pt>
                      <c:pt idx="2419">
                        <c:v>2428.8790939999999</c:v>
                      </c:pt>
                      <c:pt idx="2420">
                        <c:v>2429.8788760000002</c:v>
                      </c:pt>
                      <c:pt idx="2421">
                        <c:v>2430.878616</c:v>
                      </c:pt>
                      <c:pt idx="2422">
                        <c:v>2431.8793960000003</c:v>
                      </c:pt>
                      <c:pt idx="2423">
                        <c:v>2432.8793650000002</c:v>
                      </c:pt>
                      <c:pt idx="2424">
                        <c:v>2433.8792840000001</c:v>
                      </c:pt>
                      <c:pt idx="2425">
                        <c:v>2434.8809289999999</c:v>
                      </c:pt>
                      <c:pt idx="2426">
                        <c:v>2435.8807380000003</c:v>
                      </c:pt>
                      <c:pt idx="2427">
                        <c:v>2436.8812459999999</c:v>
                      </c:pt>
                      <c:pt idx="2428">
                        <c:v>2437.8963900000003</c:v>
                      </c:pt>
                      <c:pt idx="2429">
                        <c:v>2438.8966820000001</c:v>
                      </c:pt>
                      <c:pt idx="2430">
                        <c:v>2439.911916</c:v>
                      </c:pt>
                      <c:pt idx="2431">
                        <c:v>2440.9275400000001</c:v>
                      </c:pt>
                      <c:pt idx="2432">
                        <c:v>2441.927338</c:v>
                      </c:pt>
                      <c:pt idx="2433">
                        <c:v>2442.9276450000002</c:v>
                      </c:pt>
                      <c:pt idx="2434">
                        <c:v>2443.9500969999999</c:v>
                      </c:pt>
                      <c:pt idx="2435">
                        <c:v>2444.9663909999999</c:v>
                      </c:pt>
                      <c:pt idx="2436">
                        <c:v>2445.9728970000001</c:v>
                      </c:pt>
                      <c:pt idx="2437">
                        <c:v>2446.9731900000002</c:v>
                      </c:pt>
                      <c:pt idx="2438">
                        <c:v>2447.9777320000003</c:v>
                      </c:pt>
                      <c:pt idx="2439">
                        <c:v>2448.9931810000003</c:v>
                      </c:pt>
                      <c:pt idx="2440">
                        <c:v>2450.0084440000001</c:v>
                      </c:pt>
                      <c:pt idx="2441">
                        <c:v>2451.0081970000001</c:v>
                      </c:pt>
                      <c:pt idx="2442">
                        <c:v>2452.0085509999999</c:v>
                      </c:pt>
                      <c:pt idx="2443">
                        <c:v>2453.0085600000002</c:v>
                      </c:pt>
                      <c:pt idx="2444">
                        <c:v>2454.0085280000003</c:v>
                      </c:pt>
                      <c:pt idx="2445">
                        <c:v>2455.0021900000002</c:v>
                      </c:pt>
                      <c:pt idx="2446">
                        <c:v>2456.0174689999999</c:v>
                      </c:pt>
                      <c:pt idx="2447">
                        <c:v>2457.0337600000003</c:v>
                      </c:pt>
                      <c:pt idx="2448">
                        <c:v>2458.0333110000001</c:v>
                      </c:pt>
                      <c:pt idx="2449">
                        <c:v>2459.0339790000003</c:v>
                      </c:pt>
                      <c:pt idx="2450">
                        <c:v>2460.0338770000003</c:v>
                      </c:pt>
                      <c:pt idx="2451">
                        <c:v>2461.0344570000002</c:v>
                      </c:pt>
                      <c:pt idx="2452">
                        <c:v>2462.0479049999999</c:v>
                      </c:pt>
                      <c:pt idx="2453">
                        <c:v>2463.0480350000003</c:v>
                      </c:pt>
                      <c:pt idx="2454">
                        <c:v>2464.045349</c:v>
                      </c:pt>
                      <c:pt idx="2455">
                        <c:v>2465.0450350000001</c:v>
                      </c:pt>
                      <c:pt idx="2456">
                        <c:v>2466.060403</c:v>
                      </c:pt>
                      <c:pt idx="2457">
                        <c:v>2467.0612040000001</c:v>
                      </c:pt>
                      <c:pt idx="2458">
                        <c:v>2468.0766320000002</c:v>
                      </c:pt>
                      <c:pt idx="2459">
                        <c:v>2469.0770190000003</c:v>
                      </c:pt>
                      <c:pt idx="2460">
                        <c:v>2470.0766819999999</c:v>
                      </c:pt>
                      <c:pt idx="2461">
                        <c:v>2471.0882500000002</c:v>
                      </c:pt>
                      <c:pt idx="2462">
                        <c:v>2472.087747</c:v>
                      </c:pt>
                      <c:pt idx="2463">
                        <c:v>2473.0875930000002</c:v>
                      </c:pt>
                      <c:pt idx="2464">
                        <c:v>2474.0877180000002</c:v>
                      </c:pt>
                      <c:pt idx="2465">
                        <c:v>2475.0871270000002</c:v>
                      </c:pt>
                      <c:pt idx="2466">
                        <c:v>2476.0877330000003</c:v>
                      </c:pt>
                      <c:pt idx="2467">
                        <c:v>2477.0897480000003</c:v>
                      </c:pt>
                      <c:pt idx="2468">
                        <c:v>2478.096129</c:v>
                      </c:pt>
                      <c:pt idx="2469">
                        <c:v>2479.0961200000002</c:v>
                      </c:pt>
                      <c:pt idx="2470">
                        <c:v>2480.1212540000001</c:v>
                      </c:pt>
                      <c:pt idx="2471">
                        <c:v>2481.1277380000001</c:v>
                      </c:pt>
                      <c:pt idx="2472">
                        <c:v>2482.128193</c:v>
                      </c:pt>
                      <c:pt idx="2473">
                        <c:v>2483.1307540000003</c:v>
                      </c:pt>
                      <c:pt idx="2474">
                        <c:v>2484.1372310000002</c:v>
                      </c:pt>
                      <c:pt idx="2475">
                        <c:v>2485.126937</c:v>
                      </c:pt>
                      <c:pt idx="2476">
                        <c:v>2486.1265350000003</c:v>
                      </c:pt>
                      <c:pt idx="2477">
                        <c:v>2487.1267870000001</c:v>
                      </c:pt>
                      <c:pt idx="2478">
                        <c:v>2488.127019</c:v>
                      </c:pt>
                      <c:pt idx="2479">
                        <c:v>2489.1264890000002</c:v>
                      </c:pt>
                      <c:pt idx="2480">
                        <c:v>2490.1262120000001</c:v>
                      </c:pt>
                      <c:pt idx="2481">
                        <c:v>2491.1418910000002</c:v>
                      </c:pt>
                      <c:pt idx="2482">
                        <c:v>2492.166827</c:v>
                      </c:pt>
                      <c:pt idx="2483">
                        <c:v>2493.182988</c:v>
                      </c:pt>
                      <c:pt idx="2484">
                        <c:v>2494.1829889999999</c:v>
                      </c:pt>
                      <c:pt idx="2485">
                        <c:v>2495.1894400000001</c:v>
                      </c:pt>
                      <c:pt idx="2486">
                        <c:v>2496.2049580000003</c:v>
                      </c:pt>
                      <c:pt idx="2487">
                        <c:v>2497.2048100000002</c:v>
                      </c:pt>
                      <c:pt idx="2488">
                        <c:v>2498.204467</c:v>
                      </c:pt>
                      <c:pt idx="2489">
                        <c:v>2499.2053690000002</c:v>
                      </c:pt>
                      <c:pt idx="2490">
                        <c:v>2500.2052180000001</c:v>
                      </c:pt>
                      <c:pt idx="2491">
                        <c:v>2501.2122159999999</c:v>
                      </c:pt>
                      <c:pt idx="2492">
                        <c:v>2502.2119790000002</c:v>
                      </c:pt>
                      <c:pt idx="2493">
                        <c:v>2503.212215</c:v>
                      </c:pt>
                      <c:pt idx="2494">
                        <c:v>2504.2120090000003</c:v>
                      </c:pt>
                      <c:pt idx="2495">
                        <c:v>2505.2062920000003</c:v>
                      </c:pt>
                      <c:pt idx="2496">
                        <c:v>2506.2059010000003</c:v>
                      </c:pt>
                      <c:pt idx="2497">
                        <c:v>2507.2094360000001</c:v>
                      </c:pt>
                      <c:pt idx="2498">
                        <c:v>2508.2092600000001</c:v>
                      </c:pt>
                      <c:pt idx="2499">
                        <c:v>2509.2156770000001</c:v>
                      </c:pt>
                      <c:pt idx="2500">
                        <c:v>2510.20651</c:v>
                      </c:pt>
                      <c:pt idx="2501">
                        <c:v>2511.208556</c:v>
                      </c:pt>
                      <c:pt idx="2502">
                        <c:v>2512.208259</c:v>
                      </c:pt>
                      <c:pt idx="2503">
                        <c:v>2513.2083470000002</c:v>
                      </c:pt>
                      <c:pt idx="2504">
                        <c:v>2514.2205140000001</c:v>
                      </c:pt>
                      <c:pt idx="2505">
                        <c:v>2515.2195770000003</c:v>
                      </c:pt>
                      <c:pt idx="2506">
                        <c:v>2516.2349180000001</c:v>
                      </c:pt>
                      <c:pt idx="2507">
                        <c:v>2517.23515</c:v>
                      </c:pt>
                      <c:pt idx="2508">
                        <c:v>2518.2513910000002</c:v>
                      </c:pt>
                      <c:pt idx="2509">
                        <c:v>2519.2509450000002</c:v>
                      </c:pt>
                      <c:pt idx="2510">
                        <c:v>2520.2507650000002</c:v>
                      </c:pt>
                      <c:pt idx="2511">
                        <c:v>2521.2504290000002</c:v>
                      </c:pt>
                      <c:pt idx="2512">
                        <c:v>2522.2514590000001</c:v>
                      </c:pt>
                      <c:pt idx="2513">
                        <c:v>2523.2581890000001</c:v>
                      </c:pt>
                      <c:pt idx="2514">
                        <c:v>2524.2577120000001</c:v>
                      </c:pt>
                      <c:pt idx="2515">
                        <c:v>2525.2574709999999</c:v>
                      </c:pt>
                      <c:pt idx="2516">
                        <c:v>2526.257267</c:v>
                      </c:pt>
                      <c:pt idx="2517">
                        <c:v>2527.2571310000003</c:v>
                      </c:pt>
                      <c:pt idx="2518">
                        <c:v>2528.256762</c:v>
                      </c:pt>
                      <c:pt idx="2519">
                        <c:v>2529.2566240000001</c:v>
                      </c:pt>
                      <c:pt idx="2520">
                        <c:v>2530.2562790000002</c:v>
                      </c:pt>
                      <c:pt idx="2521">
                        <c:v>2531.2560120000003</c:v>
                      </c:pt>
                      <c:pt idx="2522">
                        <c:v>2532.271393</c:v>
                      </c:pt>
                      <c:pt idx="2523">
                        <c:v>2533.2714570000003</c:v>
                      </c:pt>
                      <c:pt idx="2524">
                        <c:v>2534.2871760000003</c:v>
                      </c:pt>
                      <c:pt idx="2525">
                        <c:v>2535.3029310000002</c:v>
                      </c:pt>
                      <c:pt idx="2526">
                        <c:v>2536.3182070000003</c:v>
                      </c:pt>
                      <c:pt idx="2527">
                        <c:v>2537.3336920000002</c:v>
                      </c:pt>
                      <c:pt idx="2528">
                        <c:v>2538.3447580000002</c:v>
                      </c:pt>
                      <c:pt idx="2529">
                        <c:v>2539.354448</c:v>
                      </c:pt>
                      <c:pt idx="2530">
                        <c:v>2540.3700020000001</c:v>
                      </c:pt>
                      <c:pt idx="2531">
                        <c:v>2541.3699900000001</c:v>
                      </c:pt>
                      <c:pt idx="2532">
                        <c:v>2542.3855240000003</c:v>
                      </c:pt>
                      <c:pt idx="2533">
                        <c:v>2543.3764930000002</c:v>
                      </c:pt>
                      <c:pt idx="2534">
                        <c:v>2544.3766410000003</c:v>
                      </c:pt>
                      <c:pt idx="2535">
                        <c:v>2545.3768560000003</c:v>
                      </c:pt>
                      <c:pt idx="2536">
                        <c:v>2546.3920560000001</c:v>
                      </c:pt>
                      <c:pt idx="2537">
                        <c:v>2547.391948</c:v>
                      </c:pt>
                      <c:pt idx="2538">
                        <c:v>2548.391959</c:v>
                      </c:pt>
                      <c:pt idx="2539">
                        <c:v>2549.4084240000002</c:v>
                      </c:pt>
                      <c:pt idx="2540">
                        <c:v>2550.423898</c:v>
                      </c:pt>
                      <c:pt idx="2541">
                        <c:v>2551.4234719999999</c:v>
                      </c:pt>
                      <c:pt idx="2542">
                        <c:v>2552.438936</c:v>
                      </c:pt>
                      <c:pt idx="2543">
                        <c:v>2553.4390490000001</c:v>
                      </c:pt>
                      <c:pt idx="2544">
                        <c:v>2554.4385400000001</c:v>
                      </c:pt>
                      <c:pt idx="2545">
                        <c:v>2555.4551970000002</c:v>
                      </c:pt>
                      <c:pt idx="2546">
                        <c:v>2556.4552840000001</c:v>
                      </c:pt>
                      <c:pt idx="2547">
                        <c:v>2557.4549750000001</c:v>
                      </c:pt>
                      <c:pt idx="2548">
                        <c:v>2558.455238</c:v>
                      </c:pt>
                      <c:pt idx="2549">
                        <c:v>2559.4555420000002</c:v>
                      </c:pt>
                      <c:pt idx="2550">
                        <c:v>2560.4551550000001</c:v>
                      </c:pt>
                      <c:pt idx="2551">
                        <c:v>2561.455426</c:v>
                      </c:pt>
                      <c:pt idx="2552">
                        <c:v>2562.459085</c:v>
                      </c:pt>
                      <c:pt idx="2553">
                        <c:v>2563.45883</c:v>
                      </c:pt>
                      <c:pt idx="2554">
                        <c:v>2564.4585380000003</c:v>
                      </c:pt>
                      <c:pt idx="2555">
                        <c:v>2565.4581680000001</c:v>
                      </c:pt>
                      <c:pt idx="2556">
                        <c:v>2566.4583729999999</c:v>
                      </c:pt>
                      <c:pt idx="2557">
                        <c:v>2567.4581550000003</c:v>
                      </c:pt>
                      <c:pt idx="2558">
                        <c:v>2568.4737130000003</c:v>
                      </c:pt>
                      <c:pt idx="2559">
                        <c:v>2569.4824349999999</c:v>
                      </c:pt>
                      <c:pt idx="2560">
                        <c:v>2570.497519</c:v>
                      </c:pt>
                      <c:pt idx="2561">
                        <c:v>2571.5129959999999</c:v>
                      </c:pt>
                      <c:pt idx="2562">
                        <c:v>2572.5289270000003</c:v>
                      </c:pt>
                      <c:pt idx="2563">
                        <c:v>2573.5355050000003</c:v>
                      </c:pt>
                      <c:pt idx="2564">
                        <c:v>2574.542148</c:v>
                      </c:pt>
                      <c:pt idx="2565">
                        <c:v>2575.5398380000001</c:v>
                      </c:pt>
                      <c:pt idx="2566">
                        <c:v>2576.5558040000001</c:v>
                      </c:pt>
                      <c:pt idx="2567">
                        <c:v>2577.5470560000003</c:v>
                      </c:pt>
                      <c:pt idx="2568">
                        <c:v>2578.5468730000002</c:v>
                      </c:pt>
                      <c:pt idx="2569">
                        <c:v>2579.5467040000003</c:v>
                      </c:pt>
                      <c:pt idx="2570">
                        <c:v>2580.5531490000003</c:v>
                      </c:pt>
                      <c:pt idx="2571">
                        <c:v>2581.5529570000003</c:v>
                      </c:pt>
                      <c:pt idx="2572">
                        <c:v>2582.5477129999999</c:v>
                      </c:pt>
                      <c:pt idx="2573">
                        <c:v>2583.5471950000001</c:v>
                      </c:pt>
                      <c:pt idx="2574">
                        <c:v>2584.5472730000001</c:v>
                      </c:pt>
                      <c:pt idx="2575">
                        <c:v>2585.5471200000002</c:v>
                      </c:pt>
                      <c:pt idx="2576">
                        <c:v>2586.5498640000001</c:v>
                      </c:pt>
                      <c:pt idx="2577">
                        <c:v>2587.5497439999999</c:v>
                      </c:pt>
                      <c:pt idx="2578">
                        <c:v>2588.550655</c:v>
                      </c:pt>
                      <c:pt idx="2579">
                        <c:v>2589.5601540000002</c:v>
                      </c:pt>
                      <c:pt idx="2580">
                        <c:v>2590.5510340000001</c:v>
                      </c:pt>
                      <c:pt idx="2581">
                        <c:v>2591.5574900000001</c:v>
                      </c:pt>
                      <c:pt idx="2582">
                        <c:v>2592.5580920000002</c:v>
                      </c:pt>
                      <c:pt idx="2583">
                        <c:v>2593.5578890000002</c:v>
                      </c:pt>
                      <c:pt idx="2584">
                        <c:v>2594.5489700000003</c:v>
                      </c:pt>
                      <c:pt idx="2585">
                        <c:v>2595.568471</c:v>
                      </c:pt>
                      <c:pt idx="2586">
                        <c:v>2596.5681340000001</c:v>
                      </c:pt>
                      <c:pt idx="2587">
                        <c:v>2597.5862400000001</c:v>
                      </c:pt>
                      <c:pt idx="2588">
                        <c:v>2598.577444</c:v>
                      </c:pt>
                      <c:pt idx="2589">
                        <c:v>2599.5776949999999</c:v>
                      </c:pt>
                      <c:pt idx="2590">
                        <c:v>2600.584969</c:v>
                      </c:pt>
                      <c:pt idx="2591">
                        <c:v>2601.5852110000001</c:v>
                      </c:pt>
                      <c:pt idx="2592">
                        <c:v>2602.5806430000002</c:v>
                      </c:pt>
                      <c:pt idx="2593">
                        <c:v>2603.5824400000001</c:v>
                      </c:pt>
                      <c:pt idx="2594">
                        <c:v>2604.592353</c:v>
                      </c:pt>
                      <c:pt idx="2595">
                        <c:v>2605.614748</c:v>
                      </c:pt>
                      <c:pt idx="2596">
                        <c:v>2606.6215529999999</c:v>
                      </c:pt>
                      <c:pt idx="2597">
                        <c:v>2607.6287689999999</c:v>
                      </c:pt>
                      <c:pt idx="2598">
                        <c:v>2608.6322020000002</c:v>
                      </c:pt>
                      <c:pt idx="2599">
                        <c:v>2609.6361830000001</c:v>
                      </c:pt>
                      <c:pt idx="2600">
                        <c:v>2610.6356850000002</c:v>
                      </c:pt>
                      <c:pt idx="2601">
                        <c:v>2611.6357090000001</c:v>
                      </c:pt>
                      <c:pt idx="2602">
                        <c:v>2612.6373370000001</c:v>
                      </c:pt>
                      <c:pt idx="2603">
                        <c:v>2613.6373090000002</c:v>
                      </c:pt>
                      <c:pt idx="2604">
                        <c:v>2614.6528550000003</c:v>
                      </c:pt>
                      <c:pt idx="2605">
                        <c:v>2615.6682129999999</c:v>
                      </c:pt>
                      <c:pt idx="2606">
                        <c:v>2616.683587</c:v>
                      </c:pt>
                      <c:pt idx="2607">
                        <c:v>2617.68399</c:v>
                      </c:pt>
                      <c:pt idx="2608">
                        <c:v>2618.6885120000002</c:v>
                      </c:pt>
                      <c:pt idx="2609">
                        <c:v>2619.6891310000001</c:v>
                      </c:pt>
                      <c:pt idx="2610">
                        <c:v>2620.7045400000002</c:v>
                      </c:pt>
                      <c:pt idx="2611">
                        <c:v>2621.7026049999999</c:v>
                      </c:pt>
                      <c:pt idx="2612">
                        <c:v>2622.7099109999999</c:v>
                      </c:pt>
                      <c:pt idx="2613">
                        <c:v>2623.7099000000003</c:v>
                      </c:pt>
                      <c:pt idx="2614">
                        <c:v>2624.7137200000002</c:v>
                      </c:pt>
                      <c:pt idx="2615">
                        <c:v>2625.7134310000001</c:v>
                      </c:pt>
                      <c:pt idx="2616">
                        <c:v>2626.7201260000002</c:v>
                      </c:pt>
                      <c:pt idx="2617">
                        <c:v>2627.7198699999999</c:v>
                      </c:pt>
                      <c:pt idx="2618">
                        <c:v>2628.7352850000002</c:v>
                      </c:pt>
                      <c:pt idx="2619">
                        <c:v>2629.7352450000003</c:v>
                      </c:pt>
                      <c:pt idx="2620">
                        <c:v>2630.7518500000001</c:v>
                      </c:pt>
                      <c:pt idx="2621">
                        <c:v>2631.7586230000002</c:v>
                      </c:pt>
                      <c:pt idx="2622">
                        <c:v>2632.7622650000003</c:v>
                      </c:pt>
                      <c:pt idx="2623">
                        <c:v>2633.7617450000002</c:v>
                      </c:pt>
                      <c:pt idx="2624">
                        <c:v>2634.7765180000001</c:v>
                      </c:pt>
                      <c:pt idx="2625">
                        <c:v>2635.7832550000003</c:v>
                      </c:pt>
                      <c:pt idx="2626">
                        <c:v>2636.790395</c:v>
                      </c:pt>
                      <c:pt idx="2627">
                        <c:v>2637.7898479999999</c:v>
                      </c:pt>
                      <c:pt idx="2628">
                        <c:v>2638.8049759999999</c:v>
                      </c:pt>
                      <c:pt idx="2629">
                        <c:v>2639.80845</c:v>
                      </c:pt>
                      <c:pt idx="2630">
                        <c:v>2640.8081930000003</c:v>
                      </c:pt>
                      <c:pt idx="2631">
                        <c:v>2641.8085150000002</c:v>
                      </c:pt>
                      <c:pt idx="2632">
                        <c:v>2642.8084560000002</c:v>
                      </c:pt>
                      <c:pt idx="2633">
                        <c:v>2643.823742</c:v>
                      </c:pt>
                      <c:pt idx="2634">
                        <c:v>2644.8153930000003</c:v>
                      </c:pt>
                      <c:pt idx="2635">
                        <c:v>2645.8152380000001</c:v>
                      </c:pt>
                      <c:pt idx="2636">
                        <c:v>2646.8218630000001</c:v>
                      </c:pt>
                      <c:pt idx="2637">
                        <c:v>2647.8213650000002</c:v>
                      </c:pt>
                      <c:pt idx="2638">
                        <c:v>2648.8211060000003</c:v>
                      </c:pt>
                      <c:pt idx="2639">
                        <c:v>2649.8365880000001</c:v>
                      </c:pt>
                      <c:pt idx="2640">
                        <c:v>2650.8364140000003</c:v>
                      </c:pt>
                      <c:pt idx="2641">
                        <c:v>2651.8523439999999</c:v>
                      </c:pt>
                      <c:pt idx="2642">
                        <c:v>2652.867847</c:v>
                      </c:pt>
                      <c:pt idx="2643">
                        <c:v>2653.8829679999999</c:v>
                      </c:pt>
                      <c:pt idx="2644">
                        <c:v>2654.8823000000002</c:v>
                      </c:pt>
                      <c:pt idx="2645">
                        <c:v>2655.8827530000003</c:v>
                      </c:pt>
                      <c:pt idx="2646">
                        <c:v>2656.8821520000001</c:v>
                      </c:pt>
                      <c:pt idx="2647">
                        <c:v>2657.8820230000001</c:v>
                      </c:pt>
                      <c:pt idx="2648">
                        <c:v>2658.8819140000001</c:v>
                      </c:pt>
                      <c:pt idx="2649">
                        <c:v>2659.8839379999999</c:v>
                      </c:pt>
                      <c:pt idx="2650">
                        <c:v>2660.8993989999999</c:v>
                      </c:pt>
                      <c:pt idx="2651">
                        <c:v>2661.8997530000001</c:v>
                      </c:pt>
                      <c:pt idx="2652">
                        <c:v>2662.9152400000003</c:v>
                      </c:pt>
                      <c:pt idx="2653">
                        <c:v>2663.91552</c:v>
                      </c:pt>
                      <c:pt idx="2654">
                        <c:v>2664.915555</c:v>
                      </c:pt>
                      <c:pt idx="2655">
                        <c:v>2665.90904</c:v>
                      </c:pt>
                      <c:pt idx="2656">
                        <c:v>2666.9247399999999</c:v>
                      </c:pt>
                      <c:pt idx="2657">
                        <c:v>2667.9251920000002</c:v>
                      </c:pt>
                      <c:pt idx="2658">
                        <c:v>2668.9247570000002</c:v>
                      </c:pt>
                      <c:pt idx="2659">
                        <c:v>2669.9247020000003</c:v>
                      </c:pt>
                      <c:pt idx="2660">
                        <c:v>2670.9334699999999</c:v>
                      </c:pt>
                      <c:pt idx="2661">
                        <c:v>2671.9333940000001</c:v>
                      </c:pt>
                      <c:pt idx="2662">
                        <c:v>2672.933008</c:v>
                      </c:pt>
                      <c:pt idx="2663">
                        <c:v>2673.940282</c:v>
                      </c:pt>
                      <c:pt idx="2664">
                        <c:v>2674.9403000000002</c:v>
                      </c:pt>
                      <c:pt idx="2665">
                        <c:v>2675.940227</c:v>
                      </c:pt>
                      <c:pt idx="2666">
                        <c:v>2676.9553040000001</c:v>
                      </c:pt>
                      <c:pt idx="2667">
                        <c:v>2677.9554900000003</c:v>
                      </c:pt>
                      <c:pt idx="2668">
                        <c:v>2678.963068</c:v>
                      </c:pt>
                      <c:pt idx="2669">
                        <c:v>2679.9632310000002</c:v>
                      </c:pt>
                      <c:pt idx="2670">
                        <c:v>2680.9630470000002</c:v>
                      </c:pt>
                      <c:pt idx="2671">
                        <c:v>2681.9629480000003</c:v>
                      </c:pt>
                      <c:pt idx="2672">
                        <c:v>2682.9626710000002</c:v>
                      </c:pt>
                      <c:pt idx="2673">
                        <c:v>2683.9623070000002</c:v>
                      </c:pt>
                      <c:pt idx="2674">
                        <c:v>2684.9621010000001</c:v>
                      </c:pt>
                      <c:pt idx="2675">
                        <c:v>2685.9566140000002</c:v>
                      </c:pt>
                      <c:pt idx="2676">
                        <c:v>2686.9564850000002</c:v>
                      </c:pt>
                      <c:pt idx="2677">
                        <c:v>2687.9559340000001</c:v>
                      </c:pt>
                      <c:pt idx="2678">
                        <c:v>2688.9577810000001</c:v>
                      </c:pt>
                      <c:pt idx="2679">
                        <c:v>2689.9583470000002</c:v>
                      </c:pt>
                      <c:pt idx="2680">
                        <c:v>2690.9576139999999</c:v>
                      </c:pt>
                      <c:pt idx="2681">
                        <c:v>2691.964508</c:v>
                      </c:pt>
                      <c:pt idx="2682">
                        <c:v>2692.9645</c:v>
                      </c:pt>
                      <c:pt idx="2683">
                        <c:v>2693.9644250000001</c:v>
                      </c:pt>
                      <c:pt idx="2684">
                        <c:v>2694.9624859999999</c:v>
                      </c:pt>
                      <c:pt idx="2685">
                        <c:v>2695.9628250000001</c:v>
                      </c:pt>
                      <c:pt idx="2686">
                        <c:v>2696.9626160000003</c:v>
                      </c:pt>
                      <c:pt idx="2687">
                        <c:v>2697.9623900000001</c:v>
                      </c:pt>
                      <c:pt idx="2688">
                        <c:v>2698.9621470000002</c:v>
                      </c:pt>
                      <c:pt idx="2689">
                        <c:v>2699.9619029999999</c:v>
                      </c:pt>
                      <c:pt idx="2690">
                        <c:v>2700.96819</c:v>
                      </c:pt>
                      <c:pt idx="2691">
                        <c:v>2701.9748140000002</c:v>
                      </c:pt>
                      <c:pt idx="2692">
                        <c:v>2702.9902630000001</c:v>
                      </c:pt>
                      <c:pt idx="2693">
                        <c:v>2704.005987</c:v>
                      </c:pt>
                      <c:pt idx="2694">
                        <c:v>2705.021342</c:v>
                      </c:pt>
                      <c:pt idx="2695">
                        <c:v>2706.0211960000001</c:v>
                      </c:pt>
                      <c:pt idx="2696">
                        <c:v>2707.031567</c:v>
                      </c:pt>
                      <c:pt idx="2697">
                        <c:v>2708.0317380000001</c:v>
                      </c:pt>
                      <c:pt idx="2698">
                        <c:v>2709.0475650000003</c:v>
                      </c:pt>
                      <c:pt idx="2699">
                        <c:v>2710.04781</c:v>
                      </c:pt>
                      <c:pt idx="2700">
                        <c:v>2711.068765</c:v>
                      </c:pt>
                      <c:pt idx="2701">
                        <c:v>2712.0751009999999</c:v>
                      </c:pt>
                      <c:pt idx="2702">
                        <c:v>2713.0906290000003</c:v>
                      </c:pt>
                      <c:pt idx="2703">
                        <c:v>2714.0910819999999</c:v>
                      </c:pt>
                      <c:pt idx="2704">
                        <c:v>2715.095667</c:v>
                      </c:pt>
                      <c:pt idx="2705">
                        <c:v>2716.1024510000002</c:v>
                      </c:pt>
                      <c:pt idx="2706">
                        <c:v>2717.118015</c:v>
                      </c:pt>
                      <c:pt idx="2707">
                        <c:v>2718.1196199999999</c:v>
                      </c:pt>
                      <c:pt idx="2708">
                        <c:v>2719.135088</c:v>
                      </c:pt>
                      <c:pt idx="2709">
                        <c:v>2720.1349030000001</c:v>
                      </c:pt>
                      <c:pt idx="2710">
                        <c:v>2721.1505740000002</c:v>
                      </c:pt>
                      <c:pt idx="2711">
                        <c:v>2722.1513760000003</c:v>
                      </c:pt>
                      <c:pt idx="2712">
                        <c:v>2723.1586569999999</c:v>
                      </c:pt>
                      <c:pt idx="2713">
                        <c:v>2724.1679859999999</c:v>
                      </c:pt>
                      <c:pt idx="2714">
                        <c:v>2725.1692120000002</c:v>
                      </c:pt>
                      <c:pt idx="2715">
                        <c:v>2726.1767140000002</c:v>
                      </c:pt>
                      <c:pt idx="2716">
                        <c:v>2727.176727</c:v>
                      </c:pt>
                      <c:pt idx="2717">
                        <c:v>2728.1921000000002</c:v>
                      </c:pt>
                      <c:pt idx="2718">
                        <c:v>2729.2075680000003</c:v>
                      </c:pt>
                      <c:pt idx="2719">
                        <c:v>2730.223058</c:v>
                      </c:pt>
                      <c:pt idx="2720">
                        <c:v>2731.232458</c:v>
                      </c:pt>
                      <c:pt idx="2721">
                        <c:v>2732.232673</c:v>
                      </c:pt>
                      <c:pt idx="2722">
                        <c:v>2733.2234539999999</c:v>
                      </c:pt>
                      <c:pt idx="2723">
                        <c:v>2734.223731</c:v>
                      </c:pt>
                      <c:pt idx="2724">
                        <c:v>2735.232931</c:v>
                      </c:pt>
                      <c:pt idx="2725">
                        <c:v>2736.2332970000002</c:v>
                      </c:pt>
                      <c:pt idx="2726">
                        <c:v>2737.240346</c:v>
                      </c:pt>
                      <c:pt idx="2727">
                        <c:v>2738.2470450000001</c:v>
                      </c:pt>
                      <c:pt idx="2728">
                        <c:v>2739.2629150000002</c:v>
                      </c:pt>
                      <c:pt idx="2729">
                        <c:v>2740.2705070000002</c:v>
                      </c:pt>
                      <c:pt idx="2730">
                        <c:v>2741.2857530000001</c:v>
                      </c:pt>
                      <c:pt idx="2731">
                        <c:v>2742.2907560000003</c:v>
                      </c:pt>
                      <c:pt idx="2732">
                        <c:v>2743.2904640000002</c:v>
                      </c:pt>
                      <c:pt idx="2733">
                        <c:v>2744.2972890000001</c:v>
                      </c:pt>
                      <c:pt idx="2734">
                        <c:v>2745.306</c:v>
                      </c:pt>
                      <c:pt idx="2735">
                        <c:v>2746.3057229999999</c:v>
                      </c:pt>
                      <c:pt idx="2736">
                        <c:v>2747.3212360000002</c:v>
                      </c:pt>
                      <c:pt idx="2737">
                        <c:v>2748.3210020000001</c:v>
                      </c:pt>
                      <c:pt idx="2738">
                        <c:v>2749.3211780000001</c:v>
                      </c:pt>
                      <c:pt idx="2739">
                        <c:v>2750.3123439999999</c:v>
                      </c:pt>
                      <c:pt idx="2740">
                        <c:v>2751.3137999999999</c:v>
                      </c:pt>
                      <c:pt idx="2741">
                        <c:v>2752.3203619999999</c:v>
                      </c:pt>
                      <c:pt idx="2742">
                        <c:v>2753.317067</c:v>
                      </c:pt>
                      <c:pt idx="2743">
                        <c:v>2754.339536</c:v>
                      </c:pt>
                      <c:pt idx="2744">
                        <c:v>2755.3397890000001</c:v>
                      </c:pt>
                      <c:pt idx="2745">
                        <c:v>2756.3398179999999</c:v>
                      </c:pt>
                      <c:pt idx="2746">
                        <c:v>2757.3411570000003</c:v>
                      </c:pt>
                      <c:pt idx="2747">
                        <c:v>2758.3412900000003</c:v>
                      </c:pt>
                      <c:pt idx="2748">
                        <c:v>2759.3414110000003</c:v>
                      </c:pt>
                      <c:pt idx="2749">
                        <c:v>2760.3412510000003</c:v>
                      </c:pt>
                      <c:pt idx="2750">
                        <c:v>2761.3407660000003</c:v>
                      </c:pt>
                      <c:pt idx="2751">
                        <c:v>2762.3411230000002</c:v>
                      </c:pt>
                      <c:pt idx="2752">
                        <c:v>2763.3317059999999</c:v>
                      </c:pt>
                      <c:pt idx="2753">
                        <c:v>2764.326489</c:v>
                      </c:pt>
                      <c:pt idx="2754">
                        <c:v>2765.3358149999999</c:v>
                      </c:pt>
                      <c:pt idx="2755">
                        <c:v>2766.3396480000001</c:v>
                      </c:pt>
                      <c:pt idx="2756">
                        <c:v>2767.3391730000003</c:v>
                      </c:pt>
                      <c:pt idx="2757">
                        <c:v>2768.3392170000002</c:v>
                      </c:pt>
                      <c:pt idx="2758">
                        <c:v>2769.338902</c:v>
                      </c:pt>
                      <c:pt idx="2759">
                        <c:v>2770.3385149999999</c:v>
                      </c:pt>
                      <c:pt idx="2760">
                        <c:v>2771.3385579999999</c:v>
                      </c:pt>
                      <c:pt idx="2761">
                        <c:v>2772.338217</c:v>
                      </c:pt>
                      <c:pt idx="2762">
                        <c:v>2773.3319280000001</c:v>
                      </c:pt>
                      <c:pt idx="2763">
                        <c:v>2774.3321070000002</c:v>
                      </c:pt>
                      <c:pt idx="2764">
                        <c:v>2775.3384380000002</c:v>
                      </c:pt>
                      <c:pt idx="2765">
                        <c:v>2776.3385400000002</c:v>
                      </c:pt>
                      <c:pt idx="2766">
                        <c:v>2777.3379480000003</c:v>
                      </c:pt>
                      <c:pt idx="2767">
                        <c:v>2778.3380999999999</c:v>
                      </c:pt>
                      <c:pt idx="2768">
                        <c:v>2779.3526879999999</c:v>
                      </c:pt>
                      <c:pt idx="2769">
                        <c:v>2780.3544300000003</c:v>
                      </c:pt>
                      <c:pt idx="2770">
                        <c:v>2781.3698469999999</c:v>
                      </c:pt>
                      <c:pt idx="2771">
                        <c:v>2782.3846480000002</c:v>
                      </c:pt>
                      <c:pt idx="2772">
                        <c:v>2783.384078</c:v>
                      </c:pt>
                      <c:pt idx="2773">
                        <c:v>2784.3861970000003</c:v>
                      </c:pt>
                      <c:pt idx="2774">
                        <c:v>2785.3869370000002</c:v>
                      </c:pt>
                      <c:pt idx="2775">
                        <c:v>2786.386931</c:v>
                      </c:pt>
                      <c:pt idx="2776">
                        <c:v>2787.3947790000002</c:v>
                      </c:pt>
                      <c:pt idx="2777">
                        <c:v>2788.394534</c:v>
                      </c:pt>
                      <c:pt idx="2778">
                        <c:v>2789.409823</c:v>
                      </c:pt>
                      <c:pt idx="2779">
                        <c:v>2790.4255000000003</c:v>
                      </c:pt>
                      <c:pt idx="2780">
                        <c:v>2791.4251910000003</c:v>
                      </c:pt>
                      <c:pt idx="2781">
                        <c:v>2792.4248720000001</c:v>
                      </c:pt>
                      <c:pt idx="2782">
                        <c:v>2793.440239</c:v>
                      </c:pt>
                      <c:pt idx="2783">
                        <c:v>2794.456369</c:v>
                      </c:pt>
                      <c:pt idx="2784">
                        <c:v>2795.4563080000003</c:v>
                      </c:pt>
                      <c:pt idx="2785">
                        <c:v>2796.4634110000002</c:v>
                      </c:pt>
                      <c:pt idx="2786">
                        <c:v>2797.4668940000001</c:v>
                      </c:pt>
                      <c:pt idx="2787">
                        <c:v>2798.482254</c:v>
                      </c:pt>
                      <c:pt idx="2788">
                        <c:v>2799.4819930000003</c:v>
                      </c:pt>
                      <c:pt idx="2789">
                        <c:v>2800.4884110000003</c:v>
                      </c:pt>
                      <c:pt idx="2790">
                        <c:v>2801.4879730000002</c:v>
                      </c:pt>
                      <c:pt idx="2791">
                        <c:v>2802.503162</c:v>
                      </c:pt>
                      <c:pt idx="2792">
                        <c:v>2803.5033120000003</c:v>
                      </c:pt>
                      <c:pt idx="2793">
                        <c:v>2804.5036210000003</c:v>
                      </c:pt>
                      <c:pt idx="2794">
                        <c:v>2805.5187310000001</c:v>
                      </c:pt>
                      <c:pt idx="2795">
                        <c:v>2806.5186000000003</c:v>
                      </c:pt>
                      <c:pt idx="2796">
                        <c:v>2807.533954</c:v>
                      </c:pt>
                      <c:pt idx="2797">
                        <c:v>2808.549587</c:v>
                      </c:pt>
                      <c:pt idx="2798">
                        <c:v>2809.565188</c:v>
                      </c:pt>
                      <c:pt idx="2799">
                        <c:v>2810.5802400000002</c:v>
                      </c:pt>
                      <c:pt idx="2800">
                        <c:v>2811.5871390000002</c:v>
                      </c:pt>
                      <c:pt idx="2801">
                        <c:v>2812.5885840000001</c:v>
                      </c:pt>
                      <c:pt idx="2802">
                        <c:v>2813.5882900000001</c:v>
                      </c:pt>
                      <c:pt idx="2803">
                        <c:v>2814.5882540000002</c:v>
                      </c:pt>
                      <c:pt idx="2804">
                        <c:v>2815.577284</c:v>
                      </c:pt>
                      <c:pt idx="2805">
                        <c:v>2816.5767089999999</c:v>
                      </c:pt>
                      <c:pt idx="2806">
                        <c:v>2817.5919329999997</c:v>
                      </c:pt>
                      <c:pt idx="2807">
                        <c:v>2818.6143870000005</c:v>
                      </c:pt>
                      <c:pt idx="2808">
                        <c:v>2819.6144919999997</c:v>
                      </c:pt>
                      <c:pt idx="2809">
                        <c:v>2820.6272589999999</c:v>
                      </c:pt>
                      <c:pt idx="2810">
                        <c:v>2821.6269789999997</c:v>
                      </c:pt>
                      <c:pt idx="2811">
                        <c:v>2822.6337510000003</c:v>
                      </c:pt>
                      <c:pt idx="2812">
                        <c:v>2823.6234009999998</c:v>
                      </c:pt>
                      <c:pt idx="2813">
                        <c:v>2824.6244020000004</c:v>
                      </c:pt>
                      <c:pt idx="2814">
                        <c:v>2825.6381069999998</c:v>
                      </c:pt>
                      <c:pt idx="2815">
                        <c:v>2826.6248109999997</c:v>
                      </c:pt>
                      <c:pt idx="2816">
                        <c:v>2827.6245010000002</c:v>
                      </c:pt>
                      <c:pt idx="2817">
                        <c:v>2828.6385360000004</c:v>
                      </c:pt>
                      <c:pt idx="2818">
                        <c:v>2829.6385680000003</c:v>
                      </c:pt>
                      <c:pt idx="2819">
                        <c:v>2830.6688140000006</c:v>
                      </c:pt>
                      <c:pt idx="2820">
                        <c:v>2831.6689409999999</c:v>
                      </c:pt>
                      <c:pt idx="2821">
                        <c:v>2832.669011</c:v>
                      </c:pt>
                      <c:pt idx="2822">
                        <c:v>2833.6688400000003</c:v>
                      </c:pt>
                      <c:pt idx="2823">
                        <c:v>2834.6841789999999</c:v>
                      </c:pt>
                      <c:pt idx="2824">
                        <c:v>2835.6908869999997</c:v>
                      </c:pt>
                      <c:pt idx="2825">
                        <c:v>2836.7061400000002</c:v>
                      </c:pt>
                      <c:pt idx="2826">
                        <c:v>2837.7057560000003</c:v>
                      </c:pt>
                      <c:pt idx="2827">
                        <c:v>2838.7057540000005</c:v>
                      </c:pt>
                      <c:pt idx="2828">
                        <c:v>2839.7211230000003</c:v>
                      </c:pt>
                      <c:pt idx="2829">
                        <c:v>2840.72192</c:v>
                      </c:pt>
                      <c:pt idx="2830">
                        <c:v>2841.7222270000002</c:v>
                      </c:pt>
                      <c:pt idx="2831">
                        <c:v>2842.7222940000001</c:v>
                      </c:pt>
                      <c:pt idx="2832">
                        <c:v>2843.721955</c:v>
                      </c:pt>
                      <c:pt idx="2833">
                        <c:v>2844.7319420000003</c:v>
                      </c:pt>
                      <c:pt idx="2834">
                        <c:v>2845.7473060000002</c:v>
                      </c:pt>
                      <c:pt idx="2835">
                        <c:v>2846.763062</c:v>
                      </c:pt>
                      <c:pt idx="2836">
                        <c:v>2847.749323</c:v>
                      </c:pt>
                      <c:pt idx="2837">
                        <c:v>2848.7492149999998</c:v>
                      </c:pt>
                      <c:pt idx="2838">
                        <c:v>2849.7485509999997</c:v>
                      </c:pt>
                      <c:pt idx="2839">
                        <c:v>2850.7485050000005</c:v>
                      </c:pt>
                      <c:pt idx="2840">
                        <c:v>2851.7531660000004</c:v>
                      </c:pt>
                      <c:pt idx="2841">
                        <c:v>2852.7628960000002</c:v>
                      </c:pt>
                      <c:pt idx="2842">
                        <c:v>2853.7626600000003</c:v>
                      </c:pt>
                      <c:pt idx="2843">
                        <c:v>2854.7623739999999</c:v>
                      </c:pt>
                      <c:pt idx="2844">
                        <c:v>2855.7622680000004</c:v>
                      </c:pt>
                      <c:pt idx="2845">
                        <c:v>2856.7618819999998</c:v>
                      </c:pt>
                      <c:pt idx="2846">
                        <c:v>2857.7722220000005</c:v>
                      </c:pt>
                      <c:pt idx="2847">
                        <c:v>2858.7717309999998</c:v>
                      </c:pt>
                      <c:pt idx="2848">
                        <c:v>2859.7873529999997</c:v>
                      </c:pt>
                      <c:pt idx="2849">
                        <c:v>2860.8028080000004</c:v>
                      </c:pt>
                      <c:pt idx="2850">
                        <c:v>2861.8248960000001</c:v>
                      </c:pt>
                      <c:pt idx="2851">
                        <c:v>2862.8244160000004</c:v>
                      </c:pt>
                      <c:pt idx="2852">
                        <c:v>2863.8401530000001</c:v>
                      </c:pt>
                      <c:pt idx="2853">
                        <c:v>2864.8400179999999</c:v>
                      </c:pt>
                      <c:pt idx="2854">
                        <c:v>2865.8398319999997</c:v>
                      </c:pt>
                      <c:pt idx="2855">
                        <c:v>2866.8396270000003</c:v>
                      </c:pt>
                      <c:pt idx="2856">
                        <c:v>2867.8393820000001</c:v>
                      </c:pt>
                      <c:pt idx="2857">
                        <c:v>2868.8389690000004</c:v>
                      </c:pt>
                      <c:pt idx="2858">
                        <c:v>2869.829984</c:v>
                      </c:pt>
                      <c:pt idx="2859">
                        <c:v>2870.8296129999999</c:v>
                      </c:pt>
                      <c:pt idx="2860">
                        <c:v>2871.8293469999999</c:v>
                      </c:pt>
                      <c:pt idx="2861">
                        <c:v>2872.829119</c:v>
                      </c:pt>
                      <c:pt idx="2862">
                        <c:v>2873.839903</c:v>
                      </c:pt>
                      <c:pt idx="2863">
                        <c:v>2874.8394829999997</c:v>
                      </c:pt>
                      <c:pt idx="2864">
                        <c:v>2875.8303299999998</c:v>
                      </c:pt>
                      <c:pt idx="2865">
                        <c:v>2876.8299260000003</c:v>
                      </c:pt>
                      <c:pt idx="2866">
                        <c:v>2877.8297849999999</c:v>
                      </c:pt>
                      <c:pt idx="2867">
                        <c:v>2878.8294940000005</c:v>
                      </c:pt>
                      <c:pt idx="2868">
                        <c:v>2879.8293949999997</c:v>
                      </c:pt>
                      <c:pt idx="2869">
                        <c:v>2880.8291559999998</c:v>
                      </c:pt>
                      <c:pt idx="2870">
                        <c:v>2881.8370180000002</c:v>
                      </c:pt>
                      <c:pt idx="2871">
                        <c:v>2882.8372300000001</c:v>
                      </c:pt>
                      <c:pt idx="2872">
                        <c:v>2883.8371980000002</c:v>
                      </c:pt>
                      <c:pt idx="2873">
                        <c:v>2884.8370080000004</c:v>
                      </c:pt>
                      <c:pt idx="2874">
                        <c:v>2885.8368989999999</c:v>
                      </c:pt>
                      <c:pt idx="2875">
                        <c:v>2886.8364520000005</c:v>
                      </c:pt>
                      <c:pt idx="2876">
                        <c:v>2887.8519809999998</c:v>
                      </c:pt>
                      <c:pt idx="2877">
                        <c:v>2888.8517350000002</c:v>
                      </c:pt>
                      <c:pt idx="2878">
                        <c:v>2889.8553430000002</c:v>
                      </c:pt>
                      <c:pt idx="2879">
                        <c:v>2890.8549119999998</c:v>
                      </c:pt>
                      <c:pt idx="2880">
                        <c:v>2891.8700360000003</c:v>
                      </c:pt>
                      <c:pt idx="2881">
                        <c:v>2892.8858140000002</c:v>
                      </c:pt>
                      <c:pt idx="2882">
                        <c:v>2893.8854959999999</c:v>
                      </c:pt>
                      <c:pt idx="2883">
                        <c:v>2894.8851420000001</c:v>
                      </c:pt>
                      <c:pt idx="2884">
                        <c:v>2895.885577</c:v>
                      </c:pt>
                      <c:pt idx="2885">
                        <c:v>2896.8876639999999</c:v>
                      </c:pt>
                      <c:pt idx="2886">
                        <c:v>2897.8871840000002</c:v>
                      </c:pt>
                      <c:pt idx="2887">
                        <c:v>2898.8869640000003</c:v>
                      </c:pt>
                      <c:pt idx="2888">
                        <c:v>2899.8874400000004</c:v>
                      </c:pt>
                      <c:pt idx="2889">
                        <c:v>2900.8814000000002</c:v>
                      </c:pt>
                      <c:pt idx="2890">
                        <c:v>2901.8966300000002</c:v>
                      </c:pt>
                      <c:pt idx="2891">
                        <c:v>2902.8965829999997</c:v>
                      </c:pt>
                      <c:pt idx="2892">
                        <c:v>2903.9123449999997</c:v>
                      </c:pt>
                      <c:pt idx="2893">
                        <c:v>2904.9220089999999</c:v>
                      </c:pt>
                      <c:pt idx="2894">
                        <c:v>2905.9373770000002</c:v>
                      </c:pt>
                      <c:pt idx="2895">
                        <c:v>2906.9371900000006</c:v>
                      </c:pt>
                      <c:pt idx="2896">
                        <c:v>2907.9526029999997</c:v>
                      </c:pt>
                      <c:pt idx="2897">
                        <c:v>2908.9615430000003</c:v>
                      </c:pt>
                      <c:pt idx="2898">
                        <c:v>2909.9767280000005</c:v>
                      </c:pt>
                      <c:pt idx="2899">
                        <c:v>2910.9767510000001</c:v>
                      </c:pt>
                      <c:pt idx="2900">
                        <c:v>2911.9677259999999</c:v>
                      </c:pt>
                      <c:pt idx="2901">
                        <c:v>2912.967568</c:v>
                      </c:pt>
                      <c:pt idx="2902">
                        <c:v>2913.9678320000003</c:v>
                      </c:pt>
                      <c:pt idx="2903">
                        <c:v>2914.983808</c:v>
                      </c:pt>
                      <c:pt idx="2904">
                        <c:v>2915.9833859999999</c:v>
                      </c:pt>
                      <c:pt idx="2905">
                        <c:v>2916.9967429999997</c:v>
                      </c:pt>
                      <c:pt idx="2906">
                        <c:v>2917.996701</c:v>
                      </c:pt>
                      <c:pt idx="2907">
                        <c:v>2918.9965250000005</c:v>
                      </c:pt>
                      <c:pt idx="2908">
                        <c:v>2919.9961640000001</c:v>
                      </c:pt>
                      <c:pt idx="2909">
                        <c:v>2920.9835430000003</c:v>
                      </c:pt>
                      <c:pt idx="2910">
                        <c:v>2921.9993860000004</c:v>
                      </c:pt>
                      <c:pt idx="2911">
                        <c:v>2922.9987520000004</c:v>
                      </c:pt>
                      <c:pt idx="2912">
                        <c:v>2924.0095309999997</c:v>
                      </c:pt>
                      <c:pt idx="2913">
                        <c:v>2925.009513</c:v>
                      </c:pt>
                      <c:pt idx="2914">
                        <c:v>2926.000086</c:v>
                      </c:pt>
                      <c:pt idx="2915">
                        <c:v>2927.0000460000001</c:v>
                      </c:pt>
                      <c:pt idx="2916">
                        <c:v>2927.9999699999998</c:v>
                      </c:pt>
                      <c:pt idx="2917">
                        <c:v>2929.0151910000004</c:v>
                      </c:pt>
                      <c:pt idx="2918">
                        <c:v>2930.0311780000002</c:v>
                      </c:pt>
                      <c:pt idx="2919">
                        <c:v>2931.0464510000002</c:v>
                      </c:pt>
                      <c:pt idx="2920">
                        <c:v>2932.0465110000005</c:v>
                      </c:pt>
                      <c:pt idx="2921">
                        <c:v>2933.0618960000002</c:v>
                      </c:pt>
                      <c:pt idx="2922">
                        <c:v>2934.0621739999997</c:v>
                      </c:pt>
                      <c:pt idx="2923">
                        <c:v>2935.0921660000004</c:v>
                      </c:pt>
                      <c:pt idx="2924">
                        <c:v>2936.0826980000002</c:v>
                      </c:pt>
                      <c:pt idx="2925">
                        <c:v>2937.0869009999997</c:v>
                      </c:pt>
                      <c:pt idx="2926">
                        <c:v>2938.0869899999998</c:v>
                      </c:pt>
                      <c:pt idx="2927">
                        <c:v>2939.0866219999998</c:v>
                      </c:pt>
                      <c:pt idx="2928">
                        <c:v>2940.0862550000002</c:v>
                      </c:pt>
                      <c:pt idx="2929">
                        <c:v>2941.0861519999999</c:v>
                      </c:pt>
                      <c:pt idx="2930">
                        <c:v>2942.0803130000004</c:v>
                      </c:pt>
                      <c:pt idx="2931">
                        <c:v>2943.0799710000001</c:v>
                      </c:pt>
                      <c:pt idx="2932">
                        <c:v>2944.0882959999999</c:v>
                      </c:pt>
                      <c:pt idx="2933">
                        <c:v>2945.0879190000005</c:v>
                      </c:pt>
                      <c:pt idx="2934">
                        <c:v>2946.079119</c:v>
                      </c:pt>
                      <c:pt idx="2935">
                        <c:v>2947.079264</c:v>
                      </c:pt>
                      <c:pt idx="2936">
                        <c:v>2948.0784370000001</c:v>
                      </c:pt>
                      <c:pt idx="2937">
                        <c:v>2949.0794400000004</c:v>
                      </c:pt>
                      <c:pt idx="2938">
                        <c:v>2950.0902699999997</c:v>
                      </c:pt>
                      <c:pt idx="2939">
                        <c:v>2951.090185</c:v>
                      </c:pt>
                      <c:pt idx="2940">
                        <c:v>2952.0894040000003</c:v>
                      </c:pt>
                      <c:pt idx="2941">
                        <c:v>2953.0891000000001</c:v>
                      </c:pt>
                      <c:pt idx="2942">
                        <c:v>2954.089011</c:v>
                      </c:pt>
                      <c:pt idx="2943">
                        <c:v>2955.091289</c:v>
                      </c:pt>
                      <c:pt idx="2944">
                        <c:v>2956.1032080000004</c:v>
                      </c:pt>
                      <c:pt idx="2945">
                        <c:v>2957.1211750000002</c:v>
                      </c:pt>
                      <c:pt idx="2946">
                        <c:v>2958.1205660000005</c:v>
                      </c:pt>
                      <c:pt idx="2947">
                        <c:v>2959.1258600000001</c:v>
                      </c:pt>
                      <c:pt idx="2948">
                        <c:v>2960.1264799999999</c:v>
                      </c:pt>
                      <c:pt idx="2949">
                        <c:v>2961.1381980000006</c:v>
                      </c:pt>
                      <c:pt idx="2950">
                        <c:v>2962.1678419999998</c:v>
                      </c:pt>
                      <c:pt idx="2951">
                        <c:v>2963.1844430000001</c:v>
                      </c:pt>
                      <c:pt idx="2952">
                        <c:v>2964.1945889999997</c:v>
                      </c:pt>
                      <c:pt idx="2953">
                        <c:v>2965.205962</c:v>
                      </c:pt>
                      <c:pt idx="2954">
                        <c:v>2966.2015440000005</c:v>
                      </c:pt>
                      <c:pt idx="2955">
                        <c:v>2967.2040830000005</c:v>
                      </c:pt>
                      <c:pt idx="2956">
                        <c:v>2968.2104680000002</c:v>
                      </c:pt>
                      <c:pt idx="2957">
                        <c:v>2969.2127820000005</c:v>
                      </c:pt>
                      <c:pt idx="2958">
                        <c:v>2970.2160249999997</c:v>
                      </c:pt>
                      <c:pt idx="2959">
                        <c:v>2971.2195019999999</c:v>
                      </c:pt>
                      <c:pt idx="2960">
                        <c:v>2972.2688520000002</c:v>
                      </c:pt>
                      <c:pt idx="2961">
                        <c:v>2973.2621140000001</c:v>
                      </c:pt>
                      <c:pt idx="2962">
                        <c:v>2974.2772320000004</c:v>
                      </c:pt>
                      <c:pt idx="2963">
                        <c:v>2975.2946689999999</c:v>
                      </c:pt>
                      <c:pt idx="2964">
                        <c:v>2976.2954259999997</c:v>
                      </c:pt>
                      <c:pt idx="2965">
                        <c:v>2977.2947910000003</c:v>
                      </c:pt>
                      <c:pt idx="2966">
                        <c:v>2978.2091550000005</c:v>
                      </c:pt>
                      <c:pt idx="2967">
                        <c:v>2979.2089480000004</c:v>
                      </c:pt>
                      <c:pt idx="2968">
                        <c:v>2980.2084050000003</c:v>
                      </c:pt>
                      <c:pt idx="2969">
                        <c:v>2981.2084150000001</c:v>
                      </c:pt>
                      <c:pt idx="2970">
                        <c:v>2982.2082970000001</c:v>
                      </c:pt>
                      <c:pt idx="2971">
                        <c:v>2983.2080390000001</c:v>
                      </c:pt>
                      <c:pt idx="2972">
                        <c:v>2984.2077140000001</c:v>
                      </c:pt>
                      <c:pt idx="2973">
                        <c:v>2985.2076139999999</c:v>
                      </c:pt>
                      <c:pt idx="2974">
                        <c:v>2986.2073559999999</c:v>
                      </c:pt>
                      <c:pt idx="2975">
                        <c:v>2987.2070089999997</c:v>
                      </c:pt>
                      <c:pt idx="2976">
                        <c:v>2988.2069380000003</c:v>
                      </c:pt>
                      <c:pt idx="2977">
                        <c:v>2989.20669</c:v>
                      </c:pt>
                      <c:pt idx="2978">
                        <c:v>2990.2062940000005</c:v>
                      </c:pt>
                      <c:pt idx="2979">
                        <c:v>2991.206709</c:v>
                      </c:pt>
                      <c:pt idx="2980">
                        <c:v>2992.206545</c:v>
                      </c:pt>
                      <c:pt idx="2981">
                        <c:v>2993.2061409999997</c:v>
                      </c:pt>
                      <c:pt idx="2982">
                        <c:v>2994.219677</c:v>
                      </c:pt>
                      <c:pt idx="2983">
                        <c:v>2995.2188720000004</c:v>
                      </c:pt>
                      <c:pt idx="2984">
                        <c:v>2996.2185140000001</c:v>
                      </c:pt>
                      <c:pt idx="2985">
                        <c:v>2997.2352559999999</c:v>
                      </c:pt>
                      <c:pt idx="2986">
                        <c:v>2998.2512240000005</c:v>
                      </c:pt>
                      <c:pt idx="2987">
                        <c:v>2999.2510170000005</c:v>
                      </c:pt>
                      <c:pt idx="2988">
                        <c:v>3000.257517</c:v>
                      </c:pt>
                      <c:pt idx="2989">
                        <c:v>3001.2616379999999</c:v>
                      </c:pt>
                      <c:pt idx="2990">
                        <c:v>3002.2770350000001</c:v>
                      </c:pt>
                      <c:pt idx="2991">
                        <c:v>3003.2926820000002</c:v>
                      </c:pt>
                      <c:pt idx="2992">
                        <c:v>3004.2924940000003</c:v>
                      </c:pt>
                      <c:pt idx="2993">
                        <c:v>3005.3076650000003</c:v>
                      </c:pt>
                      <c:pt idx="2994">
                        <c:v>3006.3060409999998</c:v>
                      </c:pt>
                      <c:pt idx="2995">
                        <c:v>3007.2965180000001</c:v>
                      </c:pt>
                      <c:pt idx="2996">
                        <c:v>3008.3130250000004</c:v>
                      </c:pt>
                      <c:pt idx="2997">
                        <c:v>3009.312903</c:v>
                      </c:pt>
                      <c:pt idx="2998">
                        <c:v>3010.3280839999998</c:v>
                      </c:pt>
                      <c:pt idx="2999">
                        <c:v>3011.3275819999999</c:v>
                      </c:pt>
                      <c:pt idx="3000">
                        <c:v>3012.3391330000004</c:v>
                      </c:pt>
                      <c:pt idx="3001">
                        <c:v>3013.3399600000002</c:v>
                      </c:pt>
                      <c:pt idx="3002">
                        <c:v>3014.3472360000005</c:v>
                      </c:pt>
                      <c:pt idx="3003">
                        <c:v>3015.3471980000004</c:v>
                      </c:pt>
                      <c:pt idx="3004">
                        <c:v>3016.3623070000003</c:v>
                      </c:pt>
                      <c:pt idx="3005">
                        <c:v>3017.362239</c:v>
                      </c:pt>
                      <c:pt idx="3006">
                        <c:v>3018.3780800000004</c:v>
                      </c:pt>
                      <c:pt idx="3007">
                        <c:v>3019.380615</c:v>
                      </c:pt>
                      <c:pt idx="3008">
                        <c:v>3020.395888</c:v>
                      </c:pt>
                      <c:pt idx="3009">
                        <c:v>3021.4115870000005</c:v>
                      </c:pt>
                      <c:pt idx="3010">
                        <c:v>3022.4272149999997</c:v>
                      </c:pt>
                      <c:pt idx="3011">
                        <c:v>3023.4271900000003</c:v>
                      </c:pt>
                      <c:pt idx="3012">
                        <c:v>3024.4401640000006</c:v>
                      </c:pt>
                      <c:pt idx="3013">
                        <c:v>3025.4657710000001</c:v>
                      </c:pt>
                      <c:pt idx="3014">
                        <c:v>3026.4654840000003</c:v>
                      </c:pt>
                      <c:pt idx="3015">
                        <c:v>3027.4573010000004</c:v>
                      </c:pt>
                      <c:pt idx="3016">
                        <c:v>3028.4639999999999</c:v>
                      </c:pt>
                      <c:pt idx="3017">
                        <c:v>3029.4650270000002</c:v>
                      </c:pt>
                      <c:pt idx="3018">
                        <c:v>3030.465134</c:v>
                      </c:pt>
                      <c:pt idx="3019">
                        <c:v>3031.4562590000005</c:v>
                      </c:pt>
                      <c:pt idx="3020">
                        <c:v>3032.4749069999998</c:v>
                      </c:pt>
                      <c:pt idx="3021">
                        <c:v>3033.4746530000002</c:v>
                      </c:pt>
                      <c:pt idx="3022">
                        <c:v>3034.4743960000005</c:v>
                      </c:pt>
                      <c:pt idx="3023">
                        <c:v>3035.473841</c:v>
                      </c:pt>
                      <c:pt idx="3024">
                        <c:v>3036.4873790000001</c:v>
                      </c:pt>
                      <c:pt idx="3025">
                        <c:v>3037.5023780000001</c:v>
                      </c:pt>
                      <c:pt idx="3026">
                        <c:v>3038.5020460000005</c:v>
                      </c:pt>
                      <c:pt idx="3027">
                        <c:v>3039.5107070000004</c:v>
                      </c:pt>
                      <c:pt idx="3028">
                        <c:v>3040.5015290000001</c:v>
                      </c:pt>
                      <c:pt idx="3029">
                        <c:v>3041.5168800000001</c:v>
                      </c:pt>
                      <c:pt idx="3030">
                        <c:v>3042.5328829999999</c:v>
                      </c:pt>
                      <c:pt idx="3031">
                        <c:v>3043.548299</c:v>
                      </c:pt>
                      <c:pt idx="3032">
                        <c:v>3044.5636730000006</c:v>
                      </c:pt>
                      <c:pt idx="3033">
                        <c:v>3045.5682589999997</c:v>
                      </c:pt>
                      <c:pt idx="3034">
                        <c:v>3046.5821550000001</c:v>
                      </c:pt>
                      <c:pt idx="3035">
                        <c:v>3047.5819929999998</c:v>
                      </c:pt>
                      <c:pt idx="3036">
                        <c:v>3048.5814909999999</c:v>
                      </c:pt>
                      <c:pt idx="3037">
                        <c:v>3049.5812189999997</c:v>
                      </c:pt>
                      <c:pt idx="3038">
                        <c:v>3050.5943790000001</c:v>
                      </c:pt>
                      <c:pt idx="3039">
                        <c:v>3051.5942379999997</c:v>
                      </c:pt>
                      <c:pt idx="3040">
                        <c:v>3052.6098080000002</c:v>
                      </c:pt>
                      <c:pt idx="3041">
                        <c:v>3053.6309289999999</c:v>
                      </c:pt>
                      <c:pt idx="3042">
                        <c:v>3054.6265430000003</c:v>
                      </c:pt>
                      <c:pt idx="3043">
                        <c:v>3055.6411800000005</c:v>
                      </c:pt>
                      <c:pt idx="3044">
                        <c:v>3056.6510170000001</c:v>
                      </c:pt>
                      <c:pt idx="3045">
                        <c:v>3057.657655</c:v>
                      </c:pt>
                      <c:pt idx="3046">
                        <c:v>3058.6650239999999</c:v>
                      </c:pt>
                      <c:pt idx="3047">
                        <c:v>3059.6715119999999</c:v>
                      </c:pt>
                      <c:pt idx="3048">
                        <c:v>3060.6712539999999</c:v>
                      </c:pt>
                      <c:pt idx="3049">
                        <c:v>3061.6713529999997</c:v>
                      </c:pt>
                      <c:pt idx="3050">
                        <c:v>3062.6712580000003</c:v>
                      </c:pt>
                      <c:pt idx="3051">
                        <c:v>3063.6846230000001</c:v>
                      </c:pt>
                      <c:pt idx="3052">
                        <c:v>3064.6817069999997</c:v>
                      </c:pt>
                      <c:pt idx="3053">
                        <c:v>3065.6872499999999</c:v>
                      </c:pt>
                      <c:pt idx="3054">
                        <c:v>3066.6873720000003</c:v>
                      </c:pt>
                      <c:pt idx="3055">
                        <c:v>3067.6943000000001</c:v>
                      </c:pt>
                      <c:pt idx="3056">
                        <c:v>3068.6939560000001</c:v>
                      </c:pt>
                      <c:pt idx="3057">
                        <c:v>3069.6940560000003</c:v>
                      </c:pt>
                      <c:pt idx="3058">
                        <c:v>3070.6940039999999</c:v>
                      </c:pt>
                      <c:pt idx="3059">
                        <c:v>3071.6883859999998</c:v>
                      </c:pt>
                      <c:pt idx="3060">
                        <c:v>3072.6947950000003</c:v>
                      </c:pt>
                      <c:pt idx="3061">
                        <c:v>3073.7012030000005</c:v>
                      </c:pt>
                      <c:pt idx="3062">
                        <c:v>3074.707762</c:v>
                      </c:pt>
                      <c:pt idx="3063">
                        <c:v>3075.7213760000004</c:v>
                      </c:pt>
                      <c:pt idx="3064">
                        <c:v>3076.7366190000002</c:v>
                      </c:pt>
                      <c:pt idx="3065">
                        <c:v>3077.7525729999998</c:v>
                      </c:pt>
                      <c:pt idx="3066">
                        <c:v>3078.7499509999998</c:v>
                      </c:pt>
                      <c:pt idx="3067">
                        <c:v>3079.7501270000002</c:v>
                      </c:pt>
                      <c:pt idx="3068">
                        <c:v>3080.7637620000005</c:v>
                      </c:pt>
                      <c:pt idx="3069">
                        <c:v>3081.7635840000003</c:v>
                      </c:pt>
                      <c:pt idx="3070">
                        <c:v>3082.7630580000005</c:v>
                      </c:pt>
                      <c:pt idx="3071">
                        <c:v>3083.7628070000001</c:v>
                      </c:pt>
                      <c:pt idx="3072">
                        <c:v>3084.7722709999998</c:v>
                      </c:pt>
                      <c:pt idx="3073">
                        <c:v>3085.7878410000003</c:v>
                      </c:pt>
                      <c:pt idx="3074">
                        <c:v>3086.7814770000005</c:v>
                      </c:pt>
                      <c:pt idx="3075">
                        <c:v>3087.7967470000003</c:v>
                      </c:pt>
                      <c:pt idx="3076">
                        <c:v>3088.796499</c:v>
                      </c:pt>
                      <c:pt idx="3077">
                        <c:v>3089.8081050000001</c:v>
                      </c:pt>
                      <c:pt idx="3078">
                        <c:v>3090.8076529999998</c:v>
                      </c:pt>
                      <c:pt idx="3079">
                        <c:v>3091.8124790000002</c:v>
                      </c:pt>
                      <c:pt idx="3080">
                        <c:v>3092.8146040000001</c:v>
                      </c:pt>
                      <c:pt idx="3081">
                        <c:v>3093.829984</c:v>
                      </c:pt>
                      <c:pt idx="3082">
                        <c:v>3094.8323200000004</c:v>
                      </c:pt>
                      <c:pt idx="3083">
                        <c:v>3095.8324510000002</c:v>
                      </c:pt>
                      <c:pt idx="3084">
                        <c:v>3096.8389010000001</c:v>
                      </c:pt>
                      <c:pt idx="3085">
                        <c:v>3097.8393470000001</c:v>
                      </c:pt>
                      <c:pt idx="3086">
                        <c:v>3098.8390930000005</c:v>
                      </c:pt>
                      <c:pt idx="3087">
                        <c:v>3099.8389349999998</c:v>
                      </c:pt>
                      <c:pt idx="3088">
                        <c:v>3100.8386989999999</c:v>
                      </c:pt>
                      <c:pt idx="3089">
                        <c:v>3101.8374629999998</c:v>
                      </c:pt>
                      <c:pt idx="3090">
                        <c:v>3102.8371219999999</c:v>
                      </c:pt>
                      <c:pt idx="3091">
                        <c:v>3103.8367209999997</c:v>
                      </c:pt>
                      <c:pt idx="3092">
                        <c:v>3104.8364570000003</c:v>
                      </c:pt>
                      <c:pt idx="3093">
                        <c:v>3105.8306240000002</c:v>
                      </c:pt>
                      <c:pt idx="3094">
                        <c:v>3106.8307590000004</c:v>
                      </c:pt>
                      <c:pt idx="3095">
                        <c:v>3107.8374409999997</c:v>
                      </c:pt>
                      <c:pt idx="3096">
                        <c:v>3108.8394120000003</c:v>
                      </c:pt>
                      <c:pt idx="3097">
                        <c:v>3109.8391620000002</c:v>
                      </c:pt>
                      <c:pt idx="3098">
                        <c:v>3110.8388219999997</c:v>
                      </c:pt>
                      <c:pt idx="3099">
                        <c:v>3111.838651</c:v>
                      </c:pt>
                      <c:pt idx="3100">
                        <c:v>3112.8406219999997</c:v>
                      </c:pt>
                      <c:pt idx="3101">
                        <c:v>3113.8560870000001</c:v>
                      </c:pt>
                      <c:pt idx="3102">
                        <c:v>3114.8555269999997</c:v>
                      </c:pt>
                      <c:pt idx="3103">
                        <c:v>3115.8711190000004</c:v>
                      </c:pt>
                      <c:pt idx="3104">
                        <c:v>3116.8826520000002</c:v>
                      </c:pt>
                      <c:pt idx="3105">
                        <c:v>3117.8828389999999</c:v>
                      </c:pt>
                      <c:pt idx="3106">
                        <c:v>3118.8826650000001</c:v>
                      </c:pt>
                      <c:pt idx="3107">
                        <c:v>3119.8825409999999</c:v>
                      </c:pt>
                      <c:pt idx="3108">
                        <c:v>3120.8831840000003</c:v>
                      </c:pt>
                      <c:pt idx="3109">
                        <c:v>3121.890488</c:v>
                      </c:pt>
                      <c:pt idx="3110">
                        <c:v>3122.9040130000003</c:v>
                      </c:pt>
                      <c:pt idx="3111">
                        <c:v>3123.9107300000005</c:v>
                      </c:pt>
                      <c:pt idx="3112">
                        <c:v>3124.9296730000005</c:v>
                      </c:pt>
                      <c:pt idx="3113">
                        <c:v>3125.9349650000004</c:v>
                      </c:pt>
                      <c:pt idx="3114">
                        <c:v>3126.934902</c:v>
                      </c:pt>
                      <c:pt idx="3115">
                        <c:v>3127.9399510000003</c:v>
                      </c:pt>
                      <c:pt idx="3116">
                        <c:v>3128.9552490000005</c:v>
                      </c:pt>
                      <c:pt idx="3117">
                        <c:v>3129.9574490000005</c:v>
                      </c:pt>
                      <c:pt idx="3118">
                        <c:v>3130.9608770000004</c:v>
                      </c:pt>
                      <c:pt idx="3119">
                        <c:v>3131.9605650000003</c:v>
                      </c:pt>
                      <c:pt idx="3120">
                        <c:v>3132.9604920000002</c:v>
                      </c:pt>
                      <c:pt idx="3121">
                        <c:v>3133.9598820000001</c:v>
                      </c:pt>
                      <c:pt idx="3122">
                        <c:v>3134.97109</c:v>
                      </c:pt>
                      <c:pt idx="3123">
                        <c:v>3135.9779470000003</c:v>
                      </c:pt>
                      <c:pt idx="3124">
                        <c:v>3136.9750130000002</c:v>
                      </c:pt>
                      <c:pt idx="3125">
                        <c:v>3137.9749019999999</c:v>
                      </c:pt>
                      <c:pt idx="3126">
                        <c:v>3138.9746620000005</c:v>
                      </c:pt>
                      <c:pt idx="3127">
                        <c:v>3139.9904029999998</c:v>
                      </c:pt>
                      <c:pt idx="3128">
                        <c:v>3140.99701</c:v>
                      </c:pt>
                      <c:pt idx="3129">
                        <c:v>3141.9949230000002</c:v>
                      </c:pt>
                      <c:pt idx="3130">
                        <c:v>3142.9944070000001</c:v>
                      </c:pt>
                      <c:pt idx="3131">
                        <c:v>3144.0100560000001</c:v>
                      </c:pt>
                      <c:pt idx="3132">
                        <c:v>3145.0197790000002</c:v>
                      </c:pt>
                      <c:pt idx="3133">
                        <c:v>3146.0448969999998</c:v>
                      </c:pt>
                      <c:pt idx="3134">
                        <c:v>3147.0414730000002</c:v>
                      </c:pt>
                      <c:pt idx="3135">
                        <c:v>3148.0412880000003</c:v>
                      </c:pt>
                      <c:pt idx="3136">
                        <c:v>3149.0571190000001</c:v>
                      </c:pt>
                      <c:pt idx="3137">
                        <c:v>3150.0490289999998</c:v>
                      </c:pt>
                      <c:pt idx="3138">
                        <c:v>3151.0495140000003</c:v>
                      </c:pt>
                      <c:pt idx="3139">
                        <c:v>3152.0555970000005</c:v>
                      </c:pt>
                      <c:pt idx="3140">
                        <c:v>3153.0552440000001</c:v>
                      </c:pt>
                      <c:pt idx="3141">
                        <c:v>3154.0463529999997</c:v>
                      </c:pt>
                      <c:pt idx="3142">
                        <c:v>3155.0466590000005</c:v>
                      </c:pt>
                      <c:pt idx="3143">
                        <c:v>3156.0565390000002</c:v>
                      </c:pt>
                      <c:pt idx="3144">
                        <c:v>3157.0640780000003</c:v>
                      </c:pt>
                      <c:pt idx="3145">
                        <c:v>3158.0645240000003</c:v>
                      </c:pt>
                      <c:pt idx="3146">
                        <c:v>3159.0645810000005</c:v>
                      </c:pt>
                      <c:pt idx="3147">
                        <c:v>3160.0639790000005</c:v>
                      </c:pt>
                      <c:pt idx="3148">
                        <c:v>3161.0741290000005</c:v>
                      </c:pt>
                      <c:pt idx="3149">
                        <c:v>3162.0899509999999</c:v>
                      </c:pt>
                      <c:pt idx="3150">
                        <c:v>3163.089723</c:v>
                      </c:pt>
                      <c:pt idx="3151">
                        <c:v>3164.0904220000002</c:v>
                      </c:pt>
                      <c:pt idx="3152">
                        <c:v>3165.0813969999999</c:v>
                      </c:pt>
                      <c:pt idx="3153">
                        <c:v>3166.0809770000005</c:v>
                      </c:pt>
                      <c:pt idx="3154">
                        <c:v>3167.0878570000004</c:v>
                      </c:pt>
                      <c:pt idx="3155">
                        <c:v>3168.0795639999997</c:v>
                      </c:pt>
                      <c:pt idx="3156">
                        <c:v>3169.0807439999999</c:v>
                      </c:pt>
                      <c:pt idx="3157">
                        <c:v>3170.0803759999999</c:v>
                      </c:pt>
                      <c:pt idx="3158">
                        <c:v>3171.0802300000005</c:v>
                      </c:pt>
                      <c:pt idx="3159">
                        <c:v>3172.0847180000001</c:v>
                      </c:pt>
                      <c:pt idx="3160">
                        <c:v>3173.0825890000006</c:v>
                      </c:pt>
                      <c:pt idx="3161">
                        <c:v>3174.0890850000005</c:v>
                      </c:pt>
                      <c:pt idx="3162">
                        <c:v>3175.0790809999999</c:v>
                      </c:pt>
                      <c:pt idx="3163">
                        <c:v>3176.0786159999998</c:v>
                      </c:pt>
                      <c:pt idx="3164">
                        <c:v>3177.0856610000001</c:v>
                      </c:pt>
                      <c:pt idx="3165">
                        <c:v>3178.0853610000004</c:v>
                      </c:pt>
                      <c:pt idx="3166">
                        <c:v>3179.0872040000004</c:v>
                      </c:pt>
                      <c:pt idx="3167">
                        <c:v>3180.0865620000004</c:v>
                      </c:pt>
                      <c:pt idx="3168">
                        <c:v>3181.0866489999999</c:v>
                      </c:pt>
                      <c:pt idx="3169">
                        <c:v>3182.0779160000002</c:v>
                      </c:pt>
                      <c:pt idx="3170">
                        <c:v>3183.077867</c:v>
                      </c:pt>
                      <c:pt idx="3171">
                        <c:v>3184.0778319999999</c:v>
                      </c:pt>
                      <c:pt idx="3172">
                        <c:v>3185.086507</c:v>
                      </c:pt>
                      <c:pt idx="3173">
                        <c:v>3186.0820709999998</c:v>
                      </c:pt>
                      <c:pt idx="3174">
                        <c:v>3187.0840310000003</c:v>
                      </c:pt>
                      <c:pt idx="3175">
                        <c:v>3188.0837920000004</c:v>
                      </c:pt>
                      <c:pt idx="3176">
                        <c:v>3189.0836989999998</c:v>
                      </c:pt>
                      <c:pt idx="3177">
                        <c:v>3190.0834960000002</c:v>
                      </c:pt>
                      <c:pt idx="3178">
                        <c:v>3191.0872010000003</c:v>
                      </c:pt>
                      <c:pt idx="3179">
                        <c:v>3192.0780510000004</c:v>
                      </c:pt>
                      <c:pt idx="3180">
                        <c:v>3193.0780540000005</c:v>
                      </c:pt>
                      <c:pt idx="3181">
                        <c:v>3194.0844610000004</c:v>
                      </c:pt>
                      <c:pt idx="3182">
                        <c:v>3195.084296</c:v>
                      </c:pt>
                      <c:pt idx="3183">
                        <c:v>3196.0842119999998</c:v>
                      </c:pt>
                      <c:pt idx="3184">
                        <c:v>3197.083952</c:v>
                      </c:pt>
                      <c:pt idx="3185">
                        <c:v>3198.0842460000003</c:v>
                      </c:pt>
                      <c:pt idx="3186">
                        <c:v>3199.0838800000001</c:v>
                      </c:pt>
                      <c:pt idx="3187">
                        <c:v>3200.0993269999999</c:v>
                      </c:pt>
                      <c:pt idx="3188">
                        <c:v>3201.101412</c:v>
                      </c:pt>
                      <c:pt idx="3189">
                        <c:v>3202.117037</c:v>
                      </c:pt>
                      <c:pt idx="3190">
                        <c:v>3203.1322799999998</c:v>
                      </c:pt>
                      <c:pt idx="3191">
                        <c:v>3204.1475220000002</c:v>
                      </c:pt>
                      <c:pt idx="3192">
                        <c:v>3205.1418229999999</c:v>
                      </c:pt>
                      <c:pt idx="3193">
                        <c:v>3206.1576290000003</c:v>
                      </c:pt>
                      <c:pt idx="3194">
                        <c:v>3207.172955</c:v>
                      </c:pt>
                      <c:pt idx="3195">
                        <c:v>3208.1795890000003</c:v>
                      </c:pt>
                      <c:pt idx="3196">
                        <c:v>3209.1797109999998</c:v>
                      </c:pt>
                      <c:pt idx="3197">
                        <c:v>3210.1800210000001</c:v>
                      </c:pt>
                      <c:pt idx="3198">
                        <c:v>3211.1960090000002</c:v>
                      </c:pt>
                      <c:pt idx="3199">
                        <c:v>3212.201967</c:v>
                      </c:pt>
                      <c:pt idx="3200">
                        <c:v>3213.2099029999999</c:v>
                      </c:pt>
                      <c:pt idx="3201">
                        <c:v>3214.2111350000005</c:v>
                      </c:pt>
                      <c:pt idx="3202">
                        <c:v>3215.2110929999999</c:v>
                      </c:pt>
                      <c:pt idx="3203">
                        <c:v>3216.2041520000002</c:v>
                      </c:pt>
                      <c:pt idx="3204">
                        <c:v>3217.2042659999997</c:v>
                      </c:pt>
                      <c:pt idx="3205">
                        <c:v>3218.2054829999997</c:v>
                      </c:pt>
                      <c:pt idx="3206">
                        <c:v>3219.2054669999998</c:v>
                      </c:pt>
                      <c:pt idx="3207">
                        <c:v>3220.2033469999997</c:v>
                      </c:pt>
                      <c:pt idx="3208">
                        <c:v>3221.204205</c:v>
                      </c:pt>
                      <c:pt idx="3209">
                        <c:v>3222.210599</c:v>
                      </c:pt>
                      <c:pt idx="3210">
                        <c:v>3223.2102830000003</c:v>
                      </c:pt>
                      <c:pt idx="3211">
                        <c:v>3224.2100190000001</c:v>
                      </c:pt>
                      <c:pt idx="3212">
                        <c:v>3225.2120640000003</c:v>
                      </c:pt>
                      <c:pt idx="3213">
                        <c:v>3226.2117710000002</c:v>
                      </c:pt>
                      <c:pt idx="3214">
                        <c:v>3227.2127470000005</c:v>
                      </c:pt>
                      <c:pt idx="3215">
                        <c:v>3228.2041410000002</c:v>
                      </c:pt>
                      <c:pt idx="3216">
                        <c:v>3229.2037829999999</c:v>
                      </c:pt>
                      <c:pt idx="3217">
                        <c:v>3230.2112740000002</c:v>
                      </c:pt>
                      <c:pt idx="3218">
                        <c:v>3231.2136170000003</c:v>
                      </c:pt>
                      <c:pt idx="3219">
                        <c:v>3232.2136310000005</c:v>
                      </c:pt>
                      <c:pt idx="3220">
                        <c:v>3233.2130010000001</c:v>
                      </c:pt>
                      <c:pt idx="3221">
                        <c:v>3234.2195460000003</c:v>
                      </c:pt>
                      <c:pt idx="3222">
                        <c:v>3235.2344949999997</c:v>
                      </c:pt>
                      <c:pt idx="3223">
                        <c:v>3236.250223</c:v>
                      </c:pt>
                      <c:pt idx="3224">
                        <c:v>3237.2563719999998</c:v>
                      </c:pt>
                      <c:pt idx="3225">
                        <c:v>3238.2720129999998</c:v>
                      </c:pt>
                      <c:pt idx="3226">
                        <c:v>3239.2716950000004</c:v>
                      </c:pt>
                      <c:pt idx="3227">
                        <c:v>3240.2877209999997</c:v>
                      </c:pt>
                      <c:pt idx="3228">
                        <c:v>3241.3030920000001</c:v>
                      </c:pt>
                      <c:pt idx="3229">
                        <c:v>3242.3219810000001</c:v>
                      </c:pt>
                      <c:pt idx="3230">
                        <c:v>3243.3375779999997</c:v>
                      </c:pt>
                      <c:pt idx="3231">
                        <c:v>3244.3517060000004</c:v>
                      </c:pt>
                      <c:pt idx="3232">
                        <c:v>3245.3521310000006</c:v>
                      </c:pt>
                      <c:pt idx="3233">
                        <c:v>3246.3679060000004</c:v>
                      </c:pt>
                      <c:pt idx="3234">
                        <c:v>3247.3831950000003</c:v>
                      </c:pt>
                      <c:pt idx="3235">
                        <c:v>3248.3986150000001</c:v>
                      </c:pt>
                      <c:pt idx="3236">
                        <c:v>3249.3984620000001</c:v>
                      </c:pt>
                      <c:pt idx="3237">
                        <c:v>3250.4137220000002</c:v>
                      </c:pt>
                      <c:pt idx="3238">
                        <c:v>3251.4139169999999</c:v>
                      </c:pt>
                      <c:pt idx="3239">
                        <c:v>3252.4053599999997</c:v>
                      </c:pt>
                      <c:pt idx="3240">
                        <c:v>3253.4051159999999</c:v>
                      </c:pt>
                      <c:pt idx="3241">
                        <c:v>3254.421002</c:v>
                      </c:pt>
                      <c:pt idx="3242">
                        <c:v>3255.4369500000003</c:v>
                      </c:pt>
                      <c:pt idx="3243">
                        <c:v>3256.4527459999999</c:v>
                      </c:pt>
                      <c:pt idx="3244">
                        <c:v>3257.4521949999998</c:v>
                      </c:pt>
                      <c:pt idx="3245">
                        <c:v>3258.4524179999999</c:v>
                      </c:pt>
                      <c:pt idx="3246">
                        <c:v>3259.4524769999998</c:v>
                      </c:pt>
                      <c:pt idx="3247">
                        <c:v>3260.453442</c:v>
                      </c:pt>
                      <c:pt idx="3248">
                        <c:v>3261.45291</c:v>
                      </c:pt>
                      <c:pt idx="3249">
                        <c:v>3262.4581509999998</c:v>
                      </c:pt>
                      <c:pt idx="3250">
                        <c:v>3263.4625379999998</c:v>
                      </c:pt>
                      <c:pt idx="3251">
                        <c:v>3264.4621589999997</c:v>
                      </c:pt>
                      <c:pt idx="3252">
                        <c:v>3265.455328</c:v>
                      </c:pt>
                      <c:pt idx="3253">
                        <c:v>3266.4554159999998</c:v>
                      </c:pt>
                      <c:pt idx="3254">
                        <c:v>3267.4559570000001</c:v>
                      </c:pt>
                      <c:pt idx="3255">
                        <c:v>3268.4554600000001</c:v>
                      </c:pt>
                      <c:pt idx="3256">
                        <c:v>3269.454694</c:v>
                      </c:pt>
                      <c:pt idx="3257">
                        <c:v>3270.4544980000001</c:v>
                      </c:pt>
                      <c:pt idx="3258">
                        <c:v>3271.4546580000006</c:v>
                      </c:pt>
                      <c:pt idx="3259">
                        <c:v>3272.4544880000003</c:v>
                      </c:pt>
                      <c:pt idx="3260">
                        <c:v>3273.4542620000002</c:v>
                      </c:pt>
                      <c:pt idx="3261">
                        <c:v>3274.4539670000004</c:v>
                      </c:pt>
                      <c:pt idx="3262">
                        <c:v>3275.4537190000001</c:v>
                      </c:pt>
                      <c:pt idx="3263">
                        <c:v>3276.4534430000003</c:v>
                      </c:pt>
                      <c:pt idx="3264">
                        <c:v>3277.4531669999997</c:v>
                      </c:pt>
                      <c:pt idx="3265">
                        <c:v>3278.4529190000003</c:v>
                      </c:pt>
                      <c:pt idx="3266">
                        <c:v>3279.4527459999999</c:v>
                      </c:pt>
                      <c:pt idx="3267">
                        <c:v>3280.4525620000004</c:v>
                      </c:pt>
                      <c:pt idx="3268">
                        <c:v>3281.4523070000005</c:v>
                      </c:pt>
                      <c:pt idx="3269">
                        <c:v>3282.458877</c:v>
                      </c:pt>
                      <c:pt idx="3270">
                        <c:v>3283.4587030000002</c:v>
                      </c:pt>
                      <c:pt idx="3271">
                        <c:v>3284.4584080000004</c:v>
                      </c:pt>
                      <c:pt idx="3272">
                        <c:v>3285.4583220000004</c:v>
                      </c:pt>
                      <c:pt idx="3273">
                        <c:v>3286.457926</c:v>
                      </c:pt>
                      <c:pt idx="3274">
                        <c:v>3287.4576880000004</c:v>
                      </c:pt>
                      <c:pt idx="3275">
                        <c:v>3288.4578620000002</c:v>
                      </c:pt>
                      <c:pt idx="3276">
                        <c:v>3289.457703</c:v>
                      </c:pt>
                      <c:pt idx="3277">
                        <c:v>3290.4703470000004</c:v>
                      </c:pt>
                      <c:pt idx="3278">
                        <c:v>3291.4857870000005</c:v>
                      </c:pt>
                      <c:pt idx="3279">
                        <c:v>3292.5079240000005</c:v>
                      </c:pt>
                      <c:pt idx="3280">
                        <c:v>3293.5075919999999</c:v>
                      </c:pt>
                      <c:pt idx="3281">
                        <c:v>3294.507372</c:v>
                      </c:pt>
                      <c:pt idx="3282">
                        <c:v>3295.5076520000002</c:v>
                      </c:pt>
                      <c:pt idx="3283">
                        <c:v>3296.5141320000002</c:v>
                      </c:pt>
                      <c:pt idx="3284">
                        <c:v>3297.529853</c:v>
                      </c:pt>
                      <c:pt idx="3285">
                        <c:v>3298.5324700000001</c:v>
                      </c:pt>
                      <c:pt idx="3286">
                        <c:v>3299.533512</c:v>
                      </c:pt>
                      <c:pt idx="3287">
                        <c:v>3300.5490959999997</c:v>
                      </c:pt>
                      <c:pt idx="3288">
                        <c:v>3301.5490710000004</c:v>
                      </c:pt>
                      <c:pt idx="3289">
                        <c:v>3302.5509179999999</c:v>
                      </c:pt>
                      <c:pt idx="3290">
                        <c:v>3303.5588530000005</c:v>
                      </c:pt>
                      <c:pt idx="3291">
                        <c:v>3304.5655109999998</c:v>
                      </c:pt>
                      <c:pt idx="3292">
                        <c:v>3305.5808370000004</c:v>
                      </c:pt>
                      <c:pt idx="3293">
                        <c:v>3306.5806250000005</c:v>
                      </c:pt>
                      <c:pt idx="3294">
                        <c:v>3307.5806810000004</c:v>
                      </c:pt>
                      <c:pt idx="3295">
                        <c:v>3308.5802370000001</c:v>
                      </c:pt>
                      <c:pt idx="3296">
                        <c:v>3309.5799770000003</c:v>
                      </c:pt>
                      <c:pt idx="3297">
                        <c:v>3310.5956310000001</c:v>
                      </c:pt>
                      <c:pt idx="3298">
                        <c:v>3311.613883</c:v>
                      </c:pt>
                      <c:pt idx="3299">
                        <c:v>3312.613421</c:v>
                      </c:pt>
                      <c:pt idx="3300">
                        <c:v>3313.6361669999997</c:v>
                      </c:pt>
                      <c:pt idx="3301">
                        <c:v>3314.6364160000003</c:v>
                      </c:pt>
                      <c:pt idx="3302">
                        <c:v>3315.6431510000002</c:v>
                      </c:pt>
                      <c:pt idx="3303">
                        <c:v>3316.6607949999998</c:v>
                      </c:pt>
                      <c:pt idx="3304">
                        <c:v>3317.676066</c:v>
                      </c:pt>
                      <c:pt idx="3305">
                        <c:v>3318.6857070000005</c:v>
                      </c:pt>
                      <c:pt idx="3306">
                        <c:v>3319.6857449999998</c:v>
                      </c:pt>
                      <c:pt idx="3307">
                        <c:v>3320.6854590000003</c:v>
                      </c:pt>
                      <c:pt idx="3308">
                        <c:v>3321.6850709999999</c:v>
                      </c:pt>
                      <c:pt idx="3309">
                        <c:v>3322.6850839999997</c:v>
                      </c:pt>
                      <c:pt idx="3310">
                        <c:v>3323.6791130000001</c:v>
                      </c:pt>
                      <c:pt idx="3311">
                        <c:v>3324.678758</c:v>
                      </c:pt>
                      <c:pt idx="3312">
                        <c:v>3325.6735429999999</c:v>
                      </c:pt>
                      <c:pt idx="3313">
                        <c:v>3326.6736810000002</c:v>
                      </c:pt>
                      <c:pt idx="3314">
                        <c:v>3327.6890949999997</c:v>
                      </c:pt>
                      <c:pt idx="3315">
                        <c:v>3328.6886510000004</c:v>
                      </c:pt>
                      <c:pt idx="3316">
                        <c:v>3329.7111359999999</c:v>
                      </c:pt>
                      <c:pt idx="3317">
                        <c:v>3330.7110840000005</c:v>
                      </c:pt>
                      <c:pt idx="3318">
                        <c:v>3331.7265280000001</c:v>
                      </c:pt>
                      <c:pt idx="3319">
                        <c:v>3332.7258860000002</c:v>
                      </c:pt>
                      <c:pt idx="3320">
                        <c:v>3333.7412640000002</c:v>
                      </c:pt>
                      <c:pt idx="3321">
                        <c:v>3334.7565949999998</c:v>
                      </c:pt>
                      <c:pt idx="3322">
                        <c:v>3335.7572060000002</c:v>
                      </c:pt>
                      <c:pt idx="3323">
                        <c:v>3336.7567230000004</c:v>
                      </c:pt>
                      <c:pt idx="3324">
                        <c:v>3337.7622499999998</c:v>
                      </c:pt>
                      <c:pt idx="3325">
                        <c:v>3338.7626380000002</c:v>
                      </c:pt>
                      <c:pt idx="3326">
                        <c:v>3339.762436</c:v>
                      </c:pt>
                      <c:pt idx="3327">
                        <c:v>3340.7755090000001</c:v>
                      </c:pt>
                      <c:pt idx="3328">
                        <c:v>3341.775157</c:v>
                      </c:pt>
                      <c:pt idx="3329">
                        <c:v>3342.7907489999998</c:v>
                      </c:pt>
                      <c:pt idx="3330">
                        <c:v>3343.8096960000003</c:v>
                      </c:pt>
                      <c:pt idx="3331">
                        <c:v>3344.7959600000004</c:v>
                      </c:pt>
                      <c:pt idx="3332">
                        <c:v>3345.7961070000001</c:v>
                      </c:pt>
                      <c:pt idx="3333">
                        <c:v>3346.7956340000001</c:v>
                      </c:pt>
                      <c:pt idx="3334">
                        <c:v>3347.8013529999998</c:v>
                      </c:pt>
                      <c:pt idx="3335">
                        <c:v>3348.8091350000004</c:v>
                      </c:pt>
                      <c:pt idx="3336">
                        <c:v>3349.8087510000005</c:v>
                      </c:pt>
                      <c:pt idx="3337">
                        <c:v>3350.8242170000003</c:v>
                      </c:pt>
                      <c:pt idx="3338">
                        <c:v>3351.8236050000005</c:v>
                      </c:pt>
                      <c:pt idx="3339">
                        <c:v>3352.8393240000005</c:v>
                      </c:pt>
                      <c:pt idx="3340">
                        <c:v>3353.8556500000004</c:v>
                      </c:pt>
                      <c:pt idx="3341">
                        <c:v>3354.854249</c:v>
                      </c:pt>
                      <c:pt idx="3342">
                        <c:v>3355.8462159999999</c:v>
                      </c:pt>
                      <c:pt idx="3343">
                        <c:v>3356.8619420000005</c:v>
                      </c:pt>
                      <c:pt idx="3344">
                        <c:v>3357.8617039999999</c:v>
                      </c:pt>
                      <c:pt idx="3345">
                        <c:v>3358.8768090000003</c:v>
                      </c:pt>
                      <c:pt idx="3346">
                        <c:v>3359.8767100000005</c:v>
                      </c:pt>
                      <c:pt idx="3347">
                        <c:v>3360.8922970000003</c:v>
                      </c:pt>
                      <c:pt idx="3348">
                        <c:v>3361.9079630000006</c:v>
                      </c:pt>
                      <c:pt idx="3349">
                        <c:v>3362.92328</c:v>
                      </c:pt>
                      <c:pt idx="3350">
                        <c:v>3363.9229329999998</c:v>
                      </c:pt>
                      <c:pt idx="3351">
                        <c:v>3364.938502</c:v>
                      </c:pt>
                      <c:pt idx="3352">
                        <c:v>3365.9384060000002</c:v>
                      </c:pt>
                      <c:pt idx="3353">
                        <c:v>3366.960677</c:v>
                      </c:pt>
                      <c:pt idx="3354">
                        <c:v>3367.9603340000003</c:v>
                      </c:pt>
                      <c:pt idx="3355">
                        <c:v>3368.9603230000002</c:v>
                      </c:pt>
                      <c:pt idx="3356">
                        <c:v>3369.9602089999998</c:v>
                      </c:pt>
                      <c:pt idx="3357">
                        <c:v>3370.9542440000005</c:v>
                      </c:pt>
                      <c:pt idx="3358">
                        <c:v>3371.9539919999997</c:v>
                      </c:pt>
                      <c:pt idx="3359">
                        <c:v>3372.9547480000001</c:v>
                      </c:pt>
                      <c:pt idx="3360">
                        <c:v>3373.9545180000005</c:v>
                      </c:pt>
                      <c:pt idx="3361">
                        <c:v>3374.9643000000005</c:v>
                      </c:pt>
                      <c:pt idx="3362">
                        <c:v>3375.9642000000003</c:v>
                      </c:pt>
                      <c:pt idx="3363">
                        <c:v>3376.9821440000005</c:v>
                      </c:pt>
                      <c:pt idx="3364">
                        <c:v>3377.9818910000004</c:v>
                      </c:pt>
                      <c:pt idx="3365">
                        <c:v>3378.9815660000004</c:v>
                      </c:pt>
                      <c:pt idx="3366">
                        <c:v>3379.9972829999997</c:v>
                      </c:pt>
                      <c:pt idx="3367">
                        <c:v>3381.01271</c:v>
                      </c:pt>
                      <c:pt idx="3368">
                        <c:v>3382.0128450000002</c:v>
                      </c:pt>
                      <c:pt idx="3369">
                        <c:v>3383.0126040000005</c:v>
                      </c:pt>
                      <c:pt idx="3370">
                        <c:v>3384.0119530000002</c:v>
                      </c:pt>
                      <c:pt idx="3371">
                        <c:v>3385.011681</c:v>
                      </c:pt>
                      <c:pt idx="3372">
                        <c:v>3386.0118160000002</c:v>
                      </c:pt>
                      <c:pt idx="3373">
                        <c:v>3387.0137800000002</c:v>
                      </c:pt>
                      <c:pt idx="3374">
                        <c:v>3388.0097219999998</c:v>
                      </c:pt>
                      <c:pt idx="3375">
                        <c:v>3389.0080210000006</c:v>
                      </c:pt>
                      <c:pt idx="3376">
                        <c:v>3390.0074930000001</c:v>
                      </c:pt>
                      <c:pt idx="3377">
                        <c:v>3391.0230060000004</c:v>
                      </c:pt>
                      <c:pt idx="3378">
                        <c:v>3392.03845</c:v>
                      </c:pt>
                      <c:pt idx="3379">
                        <c:v>3393.0541309999999</c:v>
                      </c:pt>
                      <c:pt idx="3380">
                        <c:v>3394.0540080000001</c:v>
                      </c:pt>
                      <c:pt idx="3381">
                        <c:v>3395.0694160000003</c:v>
                      </c:pt>
                      <c:pt idx="3382">
                        <c:v>3396.0712830000002</c:v>
                      </c:pt>
                      <c:pt idx="3383">
                        <c:v>3397.0868879999998</c:v>
                      </c:pt>
                      <c:pt idx="3384">
                        <c:v>3398.0868270000001</c:v>
                      </c:pt>
                      <c:pt idx="3385">
                        <c:v>3399.1021719999999</c:v>
                      </c:pt>
                      <c:pt idx="3386">
                        <c:v>3400.1175810000004</c:v>
                      </c:pt>
                      <c:pt idx="3387">
                        <c:v>3401.1328560000002</c:v>
                      </c:pt>
                      <c:pt idx="3388">
                        <c:v>3402.1279340000001</c:v>
                      </c:pt>
                      <c:pt idx="3389">
                        <c:v>3403.1341549999997</c:v>
                      </c:pt>
                      <c:pt idx="3390">
                        <c:v>3404.1341510000002</c:v>
                      </c:pt>
                      <c:pt idx="3391">
                        <c:v>3405.1341680000005</c:v>
                      </c:pt>
                      <c:pt idx="3392">
                        <c:v>3406.1343070000003</c:v>
                      </c:pt>
                      <c:pt idx="3393">
                        <c:v>3407.1502650000002</c:v>
                      </c:pt>
                      <c:pt idx="3394">
                        <c:v>3408.1499739999999</c:v>
                      </c:pt>
                      <c:pt idx="3395">
                        <c:v>3409.1663239999998</c:v>
                      </c:pt>
                      <c:pt idx="3396">
                        <c:v>3410.166142</c:v>
                      </c:pt>
                      <c:pt idx="3397">
                        <c:v>3411.181501</c:v>
                      </c:pt>
                      <c:pt idx="3398">
                        <c:v>3412.1811939999998</c:v>
                      </c:pt>
                      <c:pt idx="3399">
                        <c:v>3413.1973520000001</c:v>
                      </c:pt>
                      <c:pt idx="3400">
                        <c:v>3414.1977310000002</c:v>
                      </c:pt>
                      <c:pt idx="3401">
                        <c:v>3415.211781</c:v>
                      </c:pt>
                      <c:pt idx="3402">
                        <c:v>3416.2117049999997</c:v>
                      </c:pt>
                      <c:pt idx="3403">
                        <c:v>3417.211241</c:v>
                      </c:pt>
                      <c:pt idx="3404">
                        <c:v>3418.211037</c:v>
                      </c:pt>
                      <c:pt idx="3405">
                        <c:v>3419.221254</c:v>
                      </c:pt>
                      <c:pt idx="3406">
                        <c:v>3420.2207580000004</c:v>
                      </c:pt>
                      <c:pt idx="3407">
                        <c:v>3421.2363539999997</c:v>
                      </c:pt>
                      <c:pt idx="3408">
                        <c:v>3422.2428110000001</c:v>
                      </c:pt>
                      <c:pt idx="3409">
                        <c:v>3423.2339650000004</c:v>
                      </c:pt>
                      <c:pt idx="3410">
                        <c:v>3424.2333829999998</c:v>
                      </c:pt>
                      <c:pt idx="3411">
                        <c:v>3425.2557939999997</c:v>
                      </c:pt>
                      <c:pt idx="3412">
                        <c:v>3426.2563</c:v>
                      </c:pt>
                      <c:pt idx="3413">
                        <c:v>3427.2562330000001</c:v>
                      </c:pt>
                      <c:pt idx="3414">
                        <c:v>3428.2716350000001</c:v>
                      </c:pt>
                      <c:pt idx="3415">
                        <c:v>3429.2713890000005</c:v>
                      </c:pt>
                      <c:pt idx="3416">
                        <c:v>3430.2873200000004</c:v>
                      </c:pt>
                      <c:pt idx="3417">
                        <c:v>3431.2870819999998</c:v>
                      </c:pt>
                      <c:pt idx="3418">
                        <c:v>3432.3027250000005</c:v>
                      </c:pt>
                      <c:pt idx="3419">
                        <c:v>3433.3027199999997</c:v>
                      </c:pt>
                      <c:pt idx="3420">
                        <c:v>3434.325049</c:v>
                      </c:pt>
                      <c:pt idx="3421">
                        <c:v>3435.3403319999998</c:v>
                      </c:pt>
                      <c:pt idx="3422">
                        <c:v>3436.3558789999997</c:v>
                      </c:pt>
                      <c:pt idx="3423">
                        <c:v>3437.3710970000002</c:v>
                      </c:pt>
                      <c:pt idx="3424">
                        <c:v>3438.387326</c:v>
                      </c:pt>
                      <c:pt idx="3425">
                        <c:v>3439.3871909999998</c:v>
                      </c:pt>
                      <c:pt idx="3426">
                        <c:v>3440.379027</c:v>
                      </c:pt>
                      <c:pt idx="3427">
                        <c:v>3441.379328</c:v>
                      </c:pt>
                      <c:pt idx="3428">
                        <c:v>3442.3790429999999</c:v>
                      </c:pt>
                      <c:pt idx="3429">
                        <c:v>3443.3926259999998</c:v>
                      </c:pt>
                      <c:pt idx="3430">
                        <c:v>3444.4079000000002</c:v>
                      </c:pt>
                      <c:pt idx="3431">
                        <c:v>3445.4335810000002</c:v>
                      </c:pt>
                      <c:pt idx="3432">
                        <c:v>3446.4332830000003</c:v>
                      </c:pt>
                      <c:pt idx="3433">
                        <c:v>3447.434276</c:v>
                      </c:pt>
                      <c:pt idx="3434">
                        <c:v>3448.4343690000005</c:v>
                      </c:pt>
                      <c:pt idx="3435">
                        <c:v>3449.4438250000003</c:v>
                      </c:pt>
                      <c:pt idx="3436">
                        <c:v>3450.459108</c:v>
                      </c:pt>
                      <c:pt idx="3437">
                        <c:v>3451.4589150000002</c:v>
                      </c:pt>
                      <c:pt idx="3438">
                        <c:v>3452.4592039999998</c:v>
                      </c:pt>
                      <c:pt idx="3439">
                        <c:v>3453.4746279999999</c:v>
                      </c:pt>
                      <c:pt idx="3440">
                        <c:v>3454.4741309999999</c:v>
                      </c:pt>
                      <c:pt idx="3441">
                        <c:v>3455.489724</c:v>
                      </c:pt>
                      <c:pt idx="3442">
                        <c:v>3456.5051229999999</c:v>
                      </c:pt>
                      <c:pt idx="3443">
                        <c:v>3457.5271570000004</c:v>
                      </c:pt>
                      <c:pt idx="3444">
                        <c:v>3458.5426509999998</c:v>
                      </c:pt>
                      <c:pt idx="3445">
                        <c:v>3459.5405330000003</c:v>
                      </c:pt>
                      <c:pt idx="3446">
                        <c:v>3460.5406990000001</c:v>
                      </c:pt>
                      <c:pt idx="3447">
                        <c:v>3461.5560000000005</c:v>
                      </c:pt>
                      <c:pt idx="3448">
                        <c:v>3462.5561450000005</c:v>
                      </c:pt>
                      <c:pt idx="3449">
                        <c:v>3463.5591670000003</c:v>
                      </c:pt>
                      <c:pt idx="3450">
                        <c:v>3464.5589030000001</c:v>
                      </c:pt>
                      <c:pt idx="3451">
                        <c:v>3465.5586920000005</c:v>
                      </c:pt>
                      <c:pt idx="3452">
                        <c:v>3466.5516960000004</c:v>
                      </c:pt>
                      <c:pt idx="3453">
                        <c:v>3467.5583960000004</c:v>
                      </c:pt>
                      <c:pt idx="3454">
                        <c:v>3468.5679040000005</c:v>
                      </c:pt>
                      <c:pt idx="3455">
                        <c:v>3469.5676119999998</c:v>
                      </c:pt>
                      <c:pt idx="3456">
                        <c:v>3470.5894010000002</c:v>
                      </c:pt>
                      <c:pt idx="3457">
                        <c:v>3471.5896469999998</c:v>
                      </c:pt>
                      <c:pt idx="3458">
                        <c:v>3472.5811450000001</c:v>
                      </c:pt>
                      <c:pt idx="3459">
                        <c:v>3473.581142</c:v>
                      </c:pt>
                      <c:pt idx="3460">
                        <c:v>3474.5808440000001</c:v>
                      </c:pt>
                      <c:pt idx="3461">
                        <c:v>3475.5796680000003</c:v>
                      </c:pt>
                      <c:pt idx="3462">
                        <c:v>3476.5793439999998</c:v>
                      </c:pt>
                      <c:pt idx="3463">
                        <c:v>3477.5812050000004</c:v>
                      </c:pt>
                      <c:pt idx="3464">
                        <c:v>3478.5813639999997</c:v>
                      </c:pt>
                      <c:pt idx="3465">
                        <c:v>3479.5812420000002</c:v>
                      </c:pt>
                      <c:pt idx="3466">
                        <c:v>3480.5819240000001</c:v>
                      </c:pt>
                      <c:pt idx="3467">
                        <c:v>3481.5812219999998</c:v>
                      </c:pt>
                      <c:pt idx="3468">
                        <c:v>3482.5965320000005</c:v>
                      </c:pt>
                      <c:pt idx="3469">
                        <c:v>3483.6127299999998</c:v>
                      </c:pt>
                      <c:pt idx="3470">
                        <c:v>3484.6132170000001</c:v>
                      </c:pt>
                      <c:pt idx="3471">
                        <c:v>3485.6298109999998</c:v>
                      </c:pt>
                      <c:pt idx="3472">
                        <c:v>3486.6297540000005</c:v>
                      </c:pt>
                      <c:pt idx="3473">
                        <c:v>3487.6391920000005</c:v>
                      </c:pt>
                      <c:pt idx="3474">
                        <c:v>3488.6487320000006</c:v>
                      </c:pt>
                      <c:pt idx="3475">
                        <c:v>3489.6639869999999</c:v>
                      </c:pt>
                      <c:pt idx="3476">
                        <c:v>3490.6705790000005</c:v>
                      </c:pt>
                      <c:pt idx="3477">
                        <c:v>3491.6704380000001</c:v>
                      </c:pt>
                      <c:pt idx="3478">
                        <c:v>3492.6707930000002</c:v>
                      </c:pt>
                      <c:pt idx="3479">
                        <c:v>3493.6702700000005</c:v>
                      </c:pt>
                      <c:pt idx="3480">
                        <c:v>3494.687003</c:v>
                      </c:pt>
                      <c:pt idx="3481">
                        <c:v>3495.7080500000002</c:v>
                      </c:pt>
                      <c:pt idx="3482">
                        <c:v>3496.7085349999998</c:v>
                      </c:pt>
                      <c:pt idx="3483">
                        <c:v>3497.7156150000001</c:v>
                      </c:pt>
                      <c:pt idx="3484">
                        <c:v>3498.7157420000003</c:v>
                      </c:pt>
                      <c:pt idx="3485">
                        <c:v>3499.7305900000001</c:v>
                      </c:pt>
                      <c:pt idx="3486">
                        <c:v>3500.730493</c:v>
                      </c:pt>
                      <c:pt idx="3487">
                        <c:v>3501.7463530000005</c:v>
                      </c:pt>
                      <c:pt idx="3488">
                        <c:v>3502.7464259999997</c:v>
                      </c:pt>
                      <c:pt idx="3489">
                        <c:v>3503.7626170000003</c:v>
                      </c:pt>
                      <c:pt idx="3490">
                        <c:v>3504.762025</c:v>
                      </c:pt>
                      <c:pt idx="3491">
                        <c:v>3505.7723000000005</c:v>
                      </c:pt>
                      <c:pt idx="3492">
                        <c:v>3506.7897640000001</c:v>
                      </c:pt>
                      <c:pt idx="3493">
                        <c:v>3507.8055910000003</c:v>
                      </c:pt>
                      <c:pt idx="3494">
                        <c:v>3508.7994349999999</c:v>
                      </c:pt>
                      <c:pt idx="3495">
                        <c:v>3509.7996819999998</c:v>
                      </c:pt>
                      <c:pt idx="3496">
                        <c:v>3510.7986739999997</c:v>
                      </c:pt>
                      <c:pt idx="3497">
                        <c:v>3511.8138690000005</c:v>
                      </c:pt>
                      <c:pt idx="3498">
                        <c:v>3512.8299850000003</c:v>
                      </c:pt>
                      <c:pt idx="3499">
                        <c:v>3513.8294940000005</c:v>
                      </c:pt>
                      <c:pt idx="3500">
                        <c:v>3514.8436069999998</c:v>
                      </c:pt>
                      <c:pt idx="3501">
                        <c:v>3515.8443560000005</c:v>
                      </c:pt>
                      <c:pt idx="3502">
                        <c:v>3516.8590770000001</c:v>
                      </c:pt>
                      <c:pt idx="3503">
                        <c:v>3517.8595340000002</c:v>
                      </c:pt>
                      <c:pt idx="3504">
                        <c:v>3518.8748180000002</c:v>
                      </c:pt>
                      <c:pt idx="3505">
                        <c:v>3519.8743700000005</c:v>
                      </c:pt>
                      <c:pt idx="3506">
                        <c:v>3520.8901160000005</c:v>
                      </c:pt>
                      <c:pt idx="3507">
                        <c:v>3521.8920330000001</c:v>
                      </c:pt>
                      <c:pt idx="3508">
                        <c:v>3522.898013</c:v>
                      </c:pt>
                      <c:pt idx="3509">
                        <c:v>3523.8970550000004</c:v>
                      </c:pt>
                      <c:pt idx="3510">
                        <c:v>3524.9062759999997</c:v>
                      </c:pt>
                      <c:pt idx="3511">
                        <c:v>3525.9295810000003</c:v>
                      </c:pt>
                      <c:pt idx="3512">
                        <c:v>3526.9286339999999</c:v>
                      </c:pt>
                      <c:pt idx="3513">
                        <c:v>3527.9353689999998</c:v>
                      </c:pt>
                      <c:pt idx="3514">
                        <c:v>3528.9348440000003</c:v>
                      </c:pt>
                      <c:pt idx="3515">
                        <c:v>3529.9504210000005</c:v>
                      </c:pt>
                      <c:pt idx="3516">
                        <c:v>3530.9658479999998</c:v>
                      </c:pt>
                      <c:pt idx="3517">
                        <c:v>3531.9656359999999</c:v>
                      </c:pt>
                      <c:pt idx="3518">
                        <c:v>3532.9652599999999</c:v>
                      </c:pt>
                      <c:pt idx="3519">
                        <c:v>3533.965115</c:v>
                      </c:pt>
                      <c:pt idx="3520">
                        <c:v>3534.9745709999997</c:v>
                      </c:pt>
                      <c:pt idx="3521">
                        <c:v>3535.9900589999997</c:v>
                      </c:pt>
                      <c:pt idx="3522">
                        <c:v>3537.0051730000005</c:v>
                      </c:pt>
                      <c:pt idx="3523">
                        <c:v>3538.0071720000005</c:v>
                      </c:pt>
                      <c:pt idx="3524">
                        <c:v>3539.0225799999998</c:v>
                      </c:pt>
                      <c:pt idx="3525">
                        <c:v>3540.0381720000005</c:v>
                      </c:pt>
                      <c:pt idx="3526">
                        <c:v>3541.0535110000001</c:v>
                      </c:pt>
                      <c:pt idx="3527">
                        <c:v>3542.0534010000001</c:v>
                      </c:pt>
                      <c:pt idx="3528">
                        <c:v>3543.054161</c:v>
                      </c:pt>
                      <c:pt idx="3529">
                        <c:v>3544.053672</c:v>
                      </c:pt>
                      <c:pt idx="3530">
                        <c:v>3545.0533249999999</c:v>
                      </c:pt>
                      <c:pt idx="3531">
                        <c:v>3546.0530280000003</c:v>
                      </c:pt>
                      <c:pt idx="3532">
                        <c:v>3547.0529939999997</c:v>
                      </c:pt>
                      <c:pt idx="3533">
                        <c:v>3548.0529619999998</c:v>
                      </c:pt>
                      <c:pt idx="3534">
                        <c:v>3549.045717</c:v>
                      </c:pt>
                      <c:pt idx="3535">
                        <c:v>3550.0523039999998</c:v>
                      </c:pt>
                      <c:pt idx="3536">
                        <c:v>3551.0561070000003</c:v>
                      </c:pt>
                      <c:pt idx="3537">
                        <c:v>3552.0563570000004</c:v>
                      </c:pt>
                      <c:pt idx="3538">
                        <c:v>3553.0567970000002</c:v>
                      </c:pt>
                      <c:pt idx="3539">
                        <c:v>3554.0748650000005</c:v>
                      </c:pt>
                      <c:pt idx="3540">
                        <c:v>3555.0743830000001</c:v>
                      </c:pt>
                      <c:pt idx="3541">
                        <c:v>3556.0896590000002</c:v>
                      </c:pt>
                      <c:pt idx="3542">
                        <c:v>3557.0896780000003</c:v>
                      </c:pt>
                      <c:pt idx="3543">
                        <c:v>3558.0893390000001</c:v>
                      </c:pt>
                      <c:pt idx="3544">
                        <c:v>3559.0890330000002</c:v>
                      </c:pt>
                      <c:pt idx="3545">
                        <c:v>3560.1037130000004</c:v>
                      </c:pt>
                      <c:pt idx="3546">
                        <c:v>3561.1037750000005</c:v>
                      </c:pt>
                      <c:pt idx="3547">
                        <c:v>3562.1188760000005</c:v>
                      </c:pt>
                      <c:pt idx="3548">
                        <c:v>3563.1193279999998</c:v>
                      </c:pt>
                      <c:pt idx="3549">
                        <c:v>3564.1344840000002</c:v>
                      </c:pt>
                      <c:pt idx="3550">
                        <c:v>3565.1275409999998</c:v>
                      </c:pt>
                      <c:pt idx="3551">
                        <c:v>3566.1430929999997</c:v>
                      </c:pt>
                      <c:pt idx="3552">
                        <c:v>3567.1586210000005</c:v>
                      </c:pt>
                      <c:pt idx="3553">
                        <c:v>3568.1837249999999</c:v>
                      </c:pt>
                      <c:pt idx="3554">
                        <c:v>3569.1748010000001</c:v>
                      </c:pt>
                      <c:pt idx="3555">
                        <c:v>3570.1796590000004</c:v>
                      </c:pt>
                      <c:pt idx="3556">
                        <c:v>3571.1793850000004</c:v>
                      </c:pt>
                      <c:pt idx="3557">
                        <c:v>3572.1998290000001</c:v>
                      </c:pt>
                      <c:pt idx="3558">
                        <c:v>3573.1909949999999</c:v>
                      </c:pt>
                      <c:pt idx="3559">
                        <c:v>3574.2061739999999</c:v>
                      </c:pt>
                      <c:pt idx="3560">
                        <c:v>3575.2068509999999</c:v>
                      </c:pt>
                      <c:pt idx="3561">
                        <c:v>3576.2167250000002</c:v>
                      </c:pt>
                      <c:pt idx="3562">
                        <c:v>3577.2165839999998</c:v>
                      </c:pt>
                      <c:pt idx="3563">
                        <c:v>3578.2230799999998</c:v>
                      </c:pt>
                      <c:pt idx="3564">
                        <c:v>3579.2249030000003</c:v>
                      </c:pt>
                      <c:pt idx="3565">
                        <c:v>3580.2261500000004</c:v>
                      </c:pt>
                      <c:pt idx="3566">
                        <c:v>3581.2259260000001</c:v>
                      </c:pt>
                      <c:pt idx="3567">
                        <c:v>3582.2255889999997</c:v>
                      </c:pt>
                      <c:pt idx="3568">
                        <c:v>3583.2257090000003</c:v>
                      </c:pt>
                      <c:pt idx="3569">
                        <c:v>3584.2411069999998</c:v>
                      </c:pt>
                      <c:pt idx="3570">
                        <c:v>3585.2562420000004</c:v>
                      </c:pt>
                      <c:pt idx="3571">
                        <c:v>3586.2560080000003</c:v>
                      </c:pt>
                      <c:pt idx="3572">
                        <c:v>3587.2557770000003</c:v>
                      </c:pt>
                      <c:pt idx="3573">
                        <c:v>3588.2560389999999</c:v>
                      </c:pt>
                      <c:pt idx="3574">
                        <c:v>3589.2558230000004</c:v>
                      </c:pt>
                      <c:pt idx="3575">
                        <c:v>3590.2557230000002</c:v>
                      </c:pt>
                      <c:pt idx="3576">
                        <c:v>3591.2552940000005</c:v>
                      </c:pt>
                      <c:pt idx="3577">
                        <c:v>3592.2553189999999</c:v>
                      </c:pt>
                      <c:pt idx="3578">
                        <c:v>3593.262393</c:v>
                      </c:pt>
                      <c:pt idx="3579">
                        <c:v>3594.2562930000004</c:v>
                      </c:pt>
                      <c:pt idx="3580">
                        <c:v>3595.2566729999999</c:v>
                      </c:pt>
                      <c:pt idx="3581">
                        <c:v>3596.2564350000002</c:v>
                      </c:pt>
                      <c:pt idx="3582">
                        <c:v>3597.2561960000003</c:v>
                      </c:pt>
                      <c:pt idx="3583">
                        <c:v>3598.2561729999998</c:v>
                      </c:pt>
                      <c:pt idx="3584">
                        <c:v>3599.2719640000005</c:v>
                      </c:pt>
                      <c:pt idx="3585">
                        <c:v>3600.2719230000002</c:v>
                      </c:pt>
                      <c:pt idx="3586">
                        <c:v>3601.2717990000001</c:v>
                      </c:pt>
                      <c:pt idx="3587">
                        <c:v>3602.2792440000003</c:v>
                      </c:pt>
                      <c:pt idx="3588">
                        <c:v>3603.2788639999999</c:v>
                      </c:pt>
                      <c:pt idx="3589">
                        <c:v>3604.2796180000005</c:v>
                      </c:pt>
                      <c:pt idx="3590">
                        <c:v>3605.3105759999999</c:v>
                      </c:pt>
                      <c:pt idx="3591">
                        <c:v>3606.3038390000002</c:v>
                      </c:pt>
                      <c:pt idx="3592">
                        <c:v>3607.3101429999997</c:v>
                      </c:pt>
                      <c:pt idx="3593">
                        <c:v>3608.3257329999997</c:v>
                      </c:pt>
                      <c:pt idx="3594">
                        <c:v>3609.3396380000004</c:v>
                      </c:pt>
                      <c:pt idx="3595">
                        <c:v>3610.3396819999998</c:v>
                      </c:pt>
                      <c:pt idx="3596">
                        <c:v>3611.3396739999998</c:v>
                      </c:pt>
                      <c:pt idx="3597">
                        <c:v>3612.3394049999997</c:v>
                      </c:pt>
                      <c:pt idx="3598">
                        <c:v>3613.3393740000001</c:v>
                      </c:pt>
                      <c:pt idx="3599">
                        <c:v>3614.3326779999998</c:v>
                      </c:pt>
                      <c:pt idx="3600">
                        <c:v>3615.3329119999999</c:v>
                      </c:pt>
                      <c:pt idx="3601">
                        <c:v>3616.3326429999997</c:v>
                      </c:pt>
                      <c:pt idx="3602">
                        <c:v>3617.3327589999999</c:v>
                      </c:pt>
                      <c:pt idx="3603">
                        <c:v>3618.3323140000002</c:v>
                      </c:pt>
                      <c:pt idx="3604">
                        <c:v>3619.3418309999997</c:v>
                      </c:pt>
                      <c:pt idx="3605">
                        <c:v>3620.3281820000002</c:v>
                      </c:pt>
                      <c:pt idx="3606">
                        <c:v>3621.33835</c:v>
                      </c:pt>
                      <c:pt idx="3607">
                        <c:v>3622.3387540000003</c:v>
                      </c:pt>
                      <c:pt idx="3608">
                        <c:v>3623.3383970000004</c:v>
                      </c:pt>
                      <c:pt idx="3609">
                        <c:v>3624.3381639999998</c:v>
                      </c:pt>
                      <c:pt idx="3610">
                        <c:v>3625.331803</c:v>
                      </c:pt>
                      <c:pt idx="3611">
                        <c:v>3626.3316759999998</c:v>
                      </c:pt>
                      <c:pt idx="3612">
                        <c:v>3627.3318909999998</c:v>
                      </c:pt>
                      <c:pt idx="3613">
                        <c:v>3628.3315869999997</c:v>
                      </c:pt>
                      <c:pt idx="3614">
                        <c:v>3629.3314680000003</c:v>
                      </c:pt>
                      <c:pt idx="3615">
                        <c:v>3630.3334500000001</c:v>
                      </c:pt>
                      <c:pt idx="3616">
                        <c:v>3631.3336550000004</c:v>
                      </c:pt>
                      <c:pt idx="3617">
                        <c:v>3632.3435380000001</c:v>
                      </c:pt>
                      <c:pt idx="3618">
                        <c:v>3633.3697110000003</c:v>
                      </c:pt>
                      <c:pt idx="3619">
                        <c:v>3634.3713560000006</c:v>
                      </c:pt>
                      <c:pt idx="3620">
                        <c:v>3635.3716260000001</c:v>
                      </c:pt>
                      <c:pt idx="3621">
                        <c:v>3636.3761100000002</c:v>
                      </c:pt>
                      <c:pt idx="3622">
                        <c:v>3637.3765060000005</c:v>
                      </c:pt>
                      <c:pt idx="3623">
                        <c:v>3638.3806240000004</c:v>
                      </c:pt>
                      <c:pt idx="3624">
                        <c:v>3639.3861489999999</c:v>
                      </c:pt>
                      <c:pt idx="3625">
                        <c:v>3640.4021949999997</c:v>
                      </c:pt>
                      <c:pt idx="3626">
                        <c:v>3641.4082079999998</c:v>
                      </c:pt>
                      <c:pt idx="3627">
                        <c:v>3642.4074650000002</c:v>
                      </c:pt>
                      <c:pt idx="3628">
                        <c:v>3643.4227959999998</c:v>
                      </c:pt>
                      <c:pt idx="3629">
                        <c:v>3644.4291110000004</c:v>
                      </c:pt>
                      <c:pt idx="3630">
                        <c:v>3645.4487639999998</c:v>
                      </c:pt>
                      <c:pt idx="3631">
                        <c:v>3646.4656729999997</c:v>
                      </c:pt>
                      <c:pt idx="3632">
                        <c:v>3647.4561940000003</c:v>
                      </c:pt>
                      <c:pt idx="3633">
                        <c:v>3648.4553290000003</c:v>
                      </c:pt>
                      <c:pt idx="3634">
                        <c:v>3649.4552640000002</c:v>
                      </c:pt>
                      <c:pt idx="3635">
                        <c:v>3650.470037</c:v>
                      </c:pt>
                      <c:pt idx="3636">
                        <c:v>3651.4869250000002</c:v>
                      </c:pt>
                      <c:pt idx="3637">
                        <c:v>3652.5017340000004</c:v>
                      </c:pt>
                      <c:pt idx="3638">
                        <c:v>3653.5013509999999</c:v>
                      </c:pt>
                      <c:pt idx="3639">
                        <c:v>3654.516541</c:v>
                      </c:pt>
                      <c:pt idx="3640">
                        <c:v>3655.5313820000001</c:v>
                      </c:pt>
                      <c:pt idx="3641">
                        <c:v>3656.5531440000004</c:v>
                      </c:pt>
                      <c:pt idx="3642">
                        <c:v>3657.5527670000001</c:v>
                      </c:pt>
                      <c:pt idx="3643">
                        <c:v>3658.5749759999999</c:v>
                      </c:pt>
                      <c:pt idx="3644">
                        <c:v>3659.5746939999999</c:v>
                      </c:pt>
                      <c:pt idx="3645">
                        <c:v>3660.5911290000004</c:v>
                      </c:pt>
                      <c:pt idx="3646">
                        <c:v>3661.5910599999997</c:v>
                      </c:pt>
                      <c:pt idx="3647">
                        <c:v>3662.5907500000003</c:v>
                      </c:pt>
                      <c:pt idx="3648">
                        <c:v>3663.5817990000005</c:v>
                      </c:pt>
                      <c:pt idx="3649">
                        <c:v>3664.5877090000004</c:v>
                      </c:pt>
                      <c:pt idx="3650">
                        <c:v>3665.5872909999998</c:v>
                      </c:pt>
                      <c:pt idx="3651">
                        <c:v>3666.6027300000005</c:v>
                      </c:pt>
                      <c:pt idx="3652">
                        <c:v>3667.5939690000005</c:v>
                      </c:pt>
                      <c:pt idx="3653">
                        <c:v>3668.6223190000001</c:v>
                      </c:pt>
                      <c:pt idx="3654">
                        <c:v>3669.6377160000002</c:v>
                      </c:pt>
                      <c:pt idx="3655">
                        <c:v>3670.652951</c:v>
                      </c:pt>
                      <c:pt idx="3656">
                        <c:v>3671.6689450000003</c:v>
                      </c:pt>
                      <c:pt idx="3657">
                        <c:v>3672.6784980000002</c:v>
                      </c:pt>
                      <c:pt idx="3658">
                        <c:v>3673.6781579999997</c:v>
                      </c:pt>
                      <c:pt idx="3659">
                        <c:v>3674.6778750000003</c:v>
                      </c:pt>
                      <c:pt idx="3660">
                        <c:v>3675.6774880000003</c:v>
                      </c:pt>
                      <c:pt idx="3661">
                        <c:v>3676.6928619999999</c:v>
                      </c:pt>
                      <c:pt idx="3662">
                        <c:v>3677.6929110000001</c:v>
                      </c:pt>
                      <c:pt idx="3663">
                        <c:v>3678.6924150000004</c:v>
                      </c:pt>
                      <c:pt idx="3664">
                        <c:v>3679.7037700000001</c:v>
                      </c:pt>
                      <c:pt idx="3665">
                        <c:v>3680.7056419999999</c:v>
                      </c:pt>
                      <c:pt idx="3666">
                        <c:v>3681.7124329999997</c:v>
                      </c:pt>
                      <c:pt idx="3667">
                        <c:v>3682.7124560000002</c:v>
                      </c:pt>
                      <c:pt idx="3668">
                        <c:v>3683.7148850000003</c:v>
                      </c:pt>
                      <c:pt idx="3669">
                        <c:v>3684.714653</c:v>
                      </c:pt>
                      <c:pt idx="3670">
                        <c:v>3685.7153470000003</c:v>
                      </c:pt>
                      <c:pt idx="3671">
                        <c:v>3686.7092970000003</c:v>
                      </c:pt>
                      <c:pt idx="3672">
                        <c:v>3687.7049720000005</c:v>
                      </c:pt>
                      <c:pt idx="3673">
                        <c:v>3688.7071880000003</c:v>
                      </c:pt>
                      <c:pt idx="3674">
                        <c:v>3689.7018319999997</c:v>
                      </c:pt>
                      <c:pt idx="3675">
                        <c:v>3690.7144930000004</c:v>
                      </c:pt>
                      <c:pt idx="3676">
                        <c:v>3691.7080390000001</c:v>
                      </c:pt>
                      <c:pt idx="3677">
                        <c:v>3692.7088430000003</c:v>
                      </c:pt>
                      <c:pt idx="3678">
                        <c:v>3693.7251189999997</c:v>
                      </c:pt>
                      <c:pt idx="3679">
                        <c:v>3694.7481360000002</c:v>
                      </c:pt>
                      <c:pt idx="3680">
                        <c:v>3695.7422379999998</c:v>
                      </c:pt>
                      <c:pt idx="3681">
                        <c:v>3696.7578149999999</c:v>
                      </c:pt>
                      <c:pt idx="3682">
                        <c:v>3697.7483560000001</c:v>
                      </c:pt>
                      <c:pt idx="3683">
                        <c:v>3698.7498230000001</c:v>
                      </c:pt>
                      <c:pt idx="3684">
                        <c:v>3699.764921</c:v>
                      </c:pt>
                      <c:pt idx="3685">
                        <c:v>3700.7807389999998</c:v>
                      </c:pt>
                      <c:pt idx="3686">
                        <c:v>3701.796507</c:v>
                      </c:pt>
                      <c:pt idx="3687">
                        <c:v>3702.7964810000003</c:v>
                      </c:pt>
                      <c:pt idx="3688">
                        <c:v>3703.8117549999997</c:v>
                      </c:pt>
                      <c:pt idx="3689">
                        <c:v>3704.8135609999999</c:v>
                      </c:pt>
                      <c:pt idx="3690">
                        <c:v>3705.8283650000003</c:v>
                      </c:pt>
                      <c:pt idx="3691">
                        <c:v>3706.8280150000001</c:v>
                      </c:pt>
                      <c:pt idx="3692">
                        <c:v>3707.8503620000001</c:v>
                      </c:pt>
                      <c:pt idx="3693">
                        <c:v>3708.8502260000005</c:v>
                      </c:pt>
                      <c:pt idx="3694">
                        <c:v>3709.8724499999998</c:v>
                      </c:pt>
                      <c:pt idx="3695">
                        <c:v>3710.8724990000001</c:v>
                      </c:pt>
                      <c:pt idx="3696">
                        <c:v>3711.887847</c:v>
                      </c:pt>
                      <c:pt idx="3697">
                        <c:v>3712.8743709999999</c:v>
                      </c:pt>
                      <c:pt idx="3698">
                        <c:v>3713.8896080000004</c:v>
                      </c:pt>
                      <c:pt idx="3699">
                        <c:v>3714.894542</c:v>
                      </c:pt>
                      <c:pt idx="3700">
                        <c:v>3715.9120290000001</c:v>
                      </c:pt>
                      <c:pt idx="3701">
                        <c:v>3716.9116530000001</c:v>
                      </c:pt>
                      <c:pt idx="3702">
                        <c:v>3717.9338360000002</c:v>
                      </c:pt>
                      <c:pt idx="3703">
                        <c:v>3718.9374269999998</c:v>
                      </c:pt>
                      <c:pt idx="3704">
                        <c:v>3719.9528689999997</c:v>
                      </c:pt>
                      <c:pt idx="3705">
                        <c:v>3720.959938</c:v>
                      </c:pt>
                      <c:pt idx="3706">
                        <c:v>3721.959707</c:v>
                      </c:pt>
                      <c:pt idx="3707">
                        <c:v>3722.9595090000003</c:v>
                      </c:pt>
                      <c:pt idx="3708">
                        <c:v>3723.9595939999999</c:v>
                      </c:pt>
                      <c:pt idx="3709">
                        <c:v>3724.959143</c:v>
                      </c:pt>
                      <c:pt idx="3710">
                        <c:v>3725.9590820000003</c:v>
                      </c:pt>
                      <c:pt idx="3711">
                        <c:v>3726.9586989999998</c:v>
                      </c:pt>
                      <c:pt idx="3712">
                        <c:v>3727.9585790000001</c:v>
                      </c:pt>
                      <c:pt idx="3713">
                        <c:v>3728.9741679999997</c:v>
                      </c:pt>
                      <c:pt idx="3714">
                        <c:v>3729.9680260000005</c:v>
                      </c:pt>
                      <c:pt idx="3715">
                        <c:v>3730.9745800000001</c:v>
                      </c:pt>
                      <c:pt idx="3716">
                        <c:v>3731.9746970000006</c:v>
                      </c:pt>
                      <c:pt idx="3717">
                        <c:v>3732.9899459999997</c:v>
                      </c:pt>
                      <c:pt idx="3718">
                        <c:v>3734.0058820000004</c:v>
                      </c:pt>
                      <c:pt idx="3719">
                        <c:v>3735.0055130000001</c:v>
                      </c:pt>
                      <c:pt idx="3720">
                        <c:v>3736.005126</c:v>
                      </c:pt>
                      <c:pt idx="3721">
                        <c:v>3737.0050860000001</c:v>
                      </c:pt>
                      <c:pt idx="3722">
                        <c:v>3738.0113289999999</c:v>
                      </c:pt>
                      <c:pt idx="3723">
                        <c:v>3739.011246</c:v>
                      </c:pt>
                      <c:pt idx="3724">
                        <c:v>3740.0109860000002</c:v>
                      </c:pt>
                      <c:pt idx="3725">
                        <c:v>3741.0107559999997</c:v>
                      </c:pt>
                      <c:pt idx="3726">
                        <c:v>3742.0089699999999</c:v>
                      </c:pt>
                      <c:pt idx="3727">
                        <c:v>3743.009317</c:v>
                      </c:pt>
                      <c:pt idx="3728">
                        <c:v>3744.0089100000005</c:v>
                      </c:pt>
                      <c:pt idx="3729">
                        <c:v>3745.0140550000006</c:v>
                      </c:pt>
                      <c:pt idx="3730">
                        <c:v>3746.0356819999997</c:v>
                      </c:pt>
                      <c:pt idx="3731">
                        <c:v>3747.050741</c:v>
                      </c:pt>
                      <c:pt idx="3732">
                        <c:v>3748.0508360000003</c:v>
                      </c:pt>
                      <c:pt idx="3733">
                        <c:v>3749.0659000000005</c:v>
                      </c:pt>
                      <c:pt idx="3734">
                        <c:v>3750.0887069999999</c:v>
                      </c:pt>
                      <c:pt idx="3735">
                        <c:v>3751.088745</c:v>
                      </c:pt>
                      <c:pt idx="3736">
                        <c:v>3752.08997</c:v>
                      </c:pt>
                      <c:pt idx="3737">
                        <c:v>3753.0902430000006</c:v>
                      </c:pt>
                      <c:pt idx="3738">
                        <c:v>3754.0899950000003</c:v>
                      </c:pt>
                      <c:pt idx="3739">
                        <c:v>3755.0897400000003</c:v>
                      </c:pt>
                      <c:pt idx="3740">
                        <c:v>3756.0874359999998</c:v>
                      </c:pt>
                      <c:pt idx="3741">
                        <c:v>3757.0876020000005</c:v>
                      </c:pt>
                      <c:pt idx="3742">
                        <c:v>3758.0816830000003</c:v>
                      </c:pt>
                      <c:pt idx="3743">
                        <c:v>3759.0839820000001</c:v>
                      </c:pt>
                      <c:pt idx="3744">
                        <c:v>3760.0789489999997</c:v>
                      </c:pt>
                      <c:pt idx="3745">
                        <c:v>3761.0808290000004</c:v>
                      </c:pt>
                      <c:pt idx="3746">
                        <c:v>3762.0804120000003</c:v>
                      </c:pt>
                      <c:pt idx="3747">
                        <c:v>3763.0801840000004</c:v>
                      </c:pt>
                      <c:pt idx="3748">
                        <c:v>3764.0799180000004</c:v>
                      </c:pt>
                      <c:pt idx="3749">
                        <c:v>3765.0817340000003</c:v>
                      </c:pt>
                      <c:pt idx="3750">
                        <c:v>3766.0841449999998</c:v>
                      </c:pt>
                      <c:pt idx="3751">
                        <c:v>3767.0838300000005</c:v>
                      </c:pt>
                      <c:pt idx="3752">
                        <c:v>3768.0778419999997</c:v>
                      </c:pt>
                      <c:pt idx="3753">
                        <c:v>3769.0775739999999</c:v>
                      </c:pt>
                      <c:pt idx="3754">
                        <c:v>3770.0881010000003</c:v>
                      </c:pt>
                      <c:pt idx="3755">
                        <c:v>3771.0795859999998</c:v>
                      </c:pt>
                      <c:pt idx="3756">
                        <c:v>3772.0887789999997</c:v>
                      </c:pt>
                      <c:pt idx="3757">
                        <c:v>3773.0799669999997</c:v>
                      </c:pt>
                      <c:pt idx="3758">
                        <c:v>3774.0867209999997</c:v>
                      </c:pt>
                      <c:pt idx="3759">
                        <c:v>3775.0902160000005</c:v>
                      </c:pt>
                      <c:pt idx="3760">
                        <c:v>3776.0849189999999</c:v>
                      </c:pt>
                      <c:pt idx="3761">
                        <c:v>3777.0848210000004</c:v>
                      </c:pt>
                      <c:pt idx="3762">
                        <c:v>3778.0895399999999</c:v>
                      </c:pt>
                      <c:pt idx="3763">
                        <c:v>3779.0804589999998</c:v>
                      </c:pt>
                      <c:pt idx="3764">
                        <c:v>3780.0957390000003</c:v>
                      </c:pt>
                      <c:pt idx="3765">
                        <c:v>3781.0954400000001</c:v>
                      </c:pt>
                      <c:pt idx="3766">
                        <c:v>3782.1108750000003</c:v>
                      </c:pt>
                      <c:pt idx="3767">
                        <c:v>3783.1128760000001</c:v>
                      </c:pt>
                      <c:pt idx="3768">
                        <c:v>3784.1278540000003</c:v>
                      </c:pt>
                      <c:pt idx="3769">
                        <c:v>3785.1348520000001</c:v>
                      </c:pt>
                      <c:pt idx="3770">
                        <c:v>3786.1356930000002</c:v>
                      </c:pt>
                      <c:pt idx="3771">
                        <c:v>3787.1364490000005</c:v>
                      </c:pt>
                      <c:pt idx="3772">
                        <c:v>3788.1279469999999</c:v>
                      </c:pt>
                      <c:pt idx="3773">
                        <c:v>3789.1280299999999</c:v>
                      </c:pt>
                      <c:pt idx="3774">
                        <c:v>3790.143376</c:v>
                      </c:pt>
                      <c:pt idx="3775">
                        <c:v>3791.1586649999999</c:v>
                      </c:pt>
                      <c:pt idx="3776">
                        <c:v>3792.1737659999999</c:v>
                      </c:pt>
                      <c:pt idx="3777">
                        <c:v>3793.1732890000003</c:v>
                      </c:pt>
                      <c:pt idx="3778">
                        <c:v>3794.1888859999999</c:v>
                      </c:pt>
                      <c:pt idx="3779">
                        <c:v>3795.2047629999997</c:v>
                      </c:pt>
                      <c:pt idx="3780">
                        <c:v>3796.2047439999997</c:v>
                      </c:pt>
                      <c:pt idx="3781">
                        <c:v>3797.2044759999999</c:v>
                      </c:pt>
                      <c:pt idx="3782">
                        <c:v>3798.226936</c:v>
                      </c:pt>
                      <c:pt idx="3783">
                        <c:v>3799.2266900000004</c:v>
                      </c:pt>
                      <c:pt idx="3784">
                        <c:v>3800.2427340000004</c:v>
                      </c:pt>
                      <c:pt idx="3785">
                        <c:v>3801.2580680000001</c:v>
                      </c:pt>
                      <c:pt idx="3786">
                        <c:v>3802.2493519999998</c:v>
                      </c:pt>
                      <c:pt idx="3787">
                        <c:v>3803.2492069999998</c:v>
                      </c:pt>
                      <c:pt idx="3788">
                        <c:v>3804.2491319999999</c:v>
                      </c:pt>
                      <c:pt idx="3789">
                        <c:v>3805.2585760000002</c:v>
                      </c:pt>
                      <c:pt idx="3790">
                        <c:v>3806.2491810000001</c:v>
                      </c:pt>
                      <c:pt idx="3791">
                        <c:v>3807.2557200000001</c:v>
                      </c:pt>
                      <c:pt idx="3792">
                        <c:v>3808.2554449999998</c:v>
                      </c:pt>
                      <c:pt idx="3793">
                        <c:v>3809.2710010000001</c:v>
                      </c:pt>
                      <c:pt idx="3794">
                        <c:v>3810.2708090000006</c:v>
                      </c:pt>
                      <c:pt idx="3795">
                        <c:v>3811.2868740000004</c:v>
                      </c:pt>
                      <c:pt idx="3796">
                        <c:v>3812.3019450000002</c:v>
                      </c:pt>
                      <c:pt idx="3797">
                        <c:v>3813.3056500000002</c:v>
                      </c:pt>
                      <c:pt idx="3798">
                        <c:v>3814.3054259999999</c:v>
                      </c:pt>
                      <c:pt idx="3799">
                        <c:v>3815.3207350000002</c:v>
                      </c:pt>
                      <c:pt idx="3800">
                        <c:v>3816.3362779999998</c:v>
                      </c:pt>
                      <c:pt idx="3801">
                        <c:v>3817.3360240000002</c:v>
                      </c:pt>
                      <c:pt idx="3802">
                        <c:v>3818.3359470000005</c:v>
                      </c:pt>
                      <c:pt idx="3803">
                        <c:v>3819.3515530000004</c:v>
                      </c:pt>
                      <c:pt idx="3804">
                        <c:v>3820.3534609999997</c:v>
                      </c:pt>
                      <c:pt idx="3805">
                        <c:v>3821.3688689999999</c:v>
                      </c:pt>
                      <c:pt idx="3806">
                        <c:v>3822.3838940000005</c:v>
                      </c:pt>
                      <c:pt idx="3807">
                        <c:v>3823.3839310000003</c:v>
                      </c:pt>
                      <c:pt idx="3808">
                        <c:v>3824.3837080000003</c:v>
                      </c:pt>
                      <c:pt idx="3809">
                        <c:v>3825.383401</c:v>
                      </c:pt>
                      <c:pt idx="3810">
                        <c:v>3826.3830090000001</c:v>
                      </c:pt>
                      <c:pt idx="3811">
                        <c:v>3827.3987150000003</c:v>
                      </c:pt>
                      <c:pt idx="3812">
                        <c:v>3828.4116880000001</c:v>
                      </c:pt>
                      <c:pt idx="3813">
                        <c:v>3829.4115929999998</c:v>
                      </c:pt>
                      <c:pt idx="3814">
                        <c:v>3830.4244900000003</c:v>
                      </c:pt>
                      <c:pt idx="3815">
                        <c:v>3831.4240259999997</c:v>
                      </c:pt>
                      <c:pt idx="3816">
                        <c:v>3832.4319880000003</c:v>
                      </c:pt>
                      <c:pt idx="3817">
                        <c:v>3833.4316200000003</c:v>
                      </c:pt>
                      <c:pt idx="3818">
                        <c:v>3834.4469770000005</c:v>
                      </c:pt>
                      <c:pt idx="3819">
                        <c:v>3835.4481489999998</c:v>
                      </c:pt>
                      <c:pt idx="3820">
                        <c:v>3836.4483470000005</c:v>
                      </c:pt>
                      <c:pt idx="3821">
                        <c:v>3837.4640170000002</c:v>
                      </c:pt>
                      <c:pt idx="3822">
                        <c:v>3838.4635200000002</c:v>
                      </c:pt>
                      <c:pt idx="3823">
                        <c:v>3839.479429</c:v>
                      </c:pt>
                      <c:pt idx="3824">
                        <c:v>3840.4796859999997</c:v>
                      </c:pt>
                      <c:pt idx="3825">
                        <c:v>3841.4952069999999</c:v>
                      </c:pt>
                      <c:pt idx="3826">
                        <c:v>3842.5101780000005</c:v>
                      </c:pt>
                      <c:pt idx="3827">
                        <c:v>3843.4990429999998</c:v>
                      </c:pt>
                      <c:pt idx="3828">
                        <c:v>3844.5109840000005</c:v>
                      </c:pt>
                      <c:pt idx="3829">
                        <c:v>3845.5109970000003</c:v>
                      </c:pt>
                      <c:pt idx="3830">
                        <c:v>3846.5104810000003</c:v>
                      </c:pt>
                      <c:pt idx="3831">
                        <c:v>3847.5101759999998</c:v>
                      </c:pt>
                      <c:pt idx="3832">
                        <c:v>3848.5165910000005</c:v>
                      </c:pt>
                      <c:pt idx="3833">
                        <c:v>3849.5163590000002</c:v>
                      </c:pt>
                      <c:pt idx="3834">
                        <c:v>3850.5164000000004</c:v>
                      </c:pt>
                      <c:pt idx="3835">
                        <c:v>3851.5182620000005</c:v>
                      </c:pt>
                      <c:pt idx="3836">
                        <c:v>3852.522704</c:v>
                      </c:pt>
                      <c:pt idx="3837">
                        <c:v>3853.5181000000002</c:v>
                      </c:pt>
                      <c:pt idx="3838">
                        <c:v>3854.5336090000001</c:v>
                      </c:pt>
                      <c:pt idx="3839">
                        <c:v>3855.5490049999999</c:v>
                      </c:pt>
                      <c:pt idx="3840">
                        <c:v>3856.5487119999998</c:v>
                      </c:pt>
                      <c:pt idx="3841">
                        <c:v>3857.5581179999999</c:v>
                      </c:pt>
                      <c:pt idx="3842">
                        <c:v>3858.558059</c:v>
                      </c:pt>
                      <c:pt idx="3843">
                        <c:v>3859.5735009999999</c:v>
                      </c:pt>
                      <c:pt idx="3844">
                        <c:v>3860.5735789999999</c:v>
                      </c:pt>
                      <c:pt idx="3845">
                        <c:v>3861.5734119999997</c:v>
                      </c:pt>
                      <c:pt idx="3846">
                        <c:v>3862.59033</c:v>
                      </c:pt>
                      <c:pt idx="3847">
                        <c:v>3863.5899890000001</c:v>
                      </c:pt>
                      <c:pt idx="3848">
                        <c:v>3864.589841</c:v>
                      </c:pt>
                      <c:pt idx="3849">
                        <c:v>3865.5838060000005</c:v>
                      </c:pt>
                      <c:pt idx="3850">
                        <c:v>3866.5831699999999</c:v>
                      </c:pt>
                      <c:pt idx="3851">
                        <c:v>3867.5903440000002</c:v>
                      </c:pt>
                      <c:pt idx="3852">
                        <c:v>3868.5839249999999</c:v>
                      </c:pt>
                      <c:pt idx="3853">
                        <c:v>3869.5842090000006</c:v>
                      </c:pt>
                      <c:pt idx="3854">
                        <c:v>3870.5840490000001</c:v>
                      </c:pt>
                      <c:pt idx="3855">
                        <c:v>3871.5903410000001</c:v>
                      </c:pt>
                      <c:pt idx="3856">
                        <c:v>3872.5803809999998</c:v>
                      </c:pt>
                      <c:pt idx="3857">
                        <c:v>3873.6000610000001</c:v>
                      </c:pt>
                      <c:pt idx="3858">
                        <c:v>3874.6197170000005</c:v>
                      </c:pt>
                      <c:pt idx="3859">
                        <c:v>3875.6308239999998</c:v>
                      </c:pt>
                      <c:pt idx="3860">
                        <c:v>3876.6367099999998</c:v>
                      </c:pt>
                      <c:pt idx="3861">
                        <c:v>3877.631437</c:v>
                      </c:pt>
                      <c:pt idx="3862">
                        <c:v>3878.6312150000003</c:v>
                      </c:pt>
                      <c:pt idx="3863">
                        <c:v>3879.6534080000001</c:v>
                      </c:pt>
                      <c:pt idx="3864">
                        <c:v>3880.653851</c:v>
                      </c:pt>
                      <c:pt idx="3865">
                        <c:v>3881.6673799999999</c:v>
                      </c:pt>
                      <c:pt idx="3866">
                        <c:v>3882.6829710000002</c:v>
                      </c:pt>
                      <c:pt idx="3867">
                        <c:v>3883.6733460000005</c:v>
                      </c:pt>
                      <c:pt idx="3868">
                        <c:v>3884.6758639999998</c:v>
                      </c:pt>
                      <c:pt idx="3869">
                        <c:v>3885.6829280000002</c:v>
                      </c:pt>
                      <c:pt idx="3870">
                        <c:v>3886.6825090000002</c:v>
                      </c:pt>
                      <c:pt idx="3871">
                        <c:v>3887.6848360000004</c:v>
                      </c:pt>
                      <c:pt idx="3872">
                        <c:v>3888.6903579999998</c:v>
                      </c:pt>
                      <c:pt idx="3873">
                        <c:v>3889.7064090000003</c:v>
                      </c:pt>
                      <c:pt idx="3874">
                        <c:v>3890.7093599999998</c:v>
                      </c:pt>
                      <c:pt idx="3875">
                        <c:v>3891.7243559999997</c:v>
                      </c:pt>
                      <c:pt idx="3876">
                        <c:v>3892.7401600000003</c:v>
                      </c:pt>
                      <c:pt idx="3877">
                        <c:v>3893.7554710000004</c:v>
                      </c:pt>
                      <c:pt idx="3878">
                        <c:v>3894.760413</c:v>
                      </c:pt>
                      <c:pt idx="3879">
                        <c:v>3895.7548299999999</c:v>
                      </c:pt>
                      <c:pt idx="3880">
                        <c:v>3896.7545140000002</c:v>
                      </c:pt>
                      <c:pt idx="3881">
                        <c:v>3897.7546560000001</c:v>
                      </c:pt>
                      <c:pt idx="3882">
                        <c:v>3898.754328</c:v>
                      </c:pt>
                      <c:pt idx="3883">
                        <c:v>3899.760518</c:v>
                      </c:pt>
                      <c:pt idx="3884">
                        <c:v>3900.7727430000004</c:v>
                      </c:pt>
                      <c:pt idx="3885">
                        <c:v>3901.7606599999999</c:v>
                      </c:pt>
                      <c:pt idx="3886">
                        <c:v>3902.7889910000004</c:v>
                      </c:pt>
                      <c:pt idx="3887">
                        <c:v>3903.786752</c:v>
                      </c:pt>
                      <c:pt idx="3888">
                        <c:v>3904.7959920000003</c:v>
                      </c:pt>
                      <c:pt idx="3889">
                        <c:v>3905.7944520000001</c:v>
                      </c:pt>
                      <c:pt idx="3890">
                        <c:v>3906.8295370000005</c:v>
                      </c:pt>
                      <c:pt idx="3891">
                        <c:v>3907.8340189999999</c:v>
                      </c:pt>
                      <c:pt idx="3892">
                        <c:v>3908.8345390000004</c:v>
                      </c:pt>
                      <c:pt idx="3893">
                        <c:v>3909.8394129999997</c:v>
                      </c:pt>
                      <c:pt idx="3894">
                        <c:v>3910.841805</c:v>
                      </c:pt>
                      <c:pt idx="3895">
                        <c:v>3911.8651550000004</c:v>
                      </c:pt>
                      <c:pt idx="3896">
                        <c:v>3912.8816360000001</c:v>
                      </c:pt>
                      <c:pt idx="3897">
                        <c:v>3913.8782760000004</c:v>
                      </c:pt>
                      <c:pt idx="3898">
                        <c:v>3914.8721800000003</c:v>
                      </c:pt>
                      <c:pt idx="3899">
                        <c:v>3915.8810350000003</c:v>
                      </c:pt>
                      <c:pt idx="3900">
                        <c:v>3916.8729650000005</c:v>
                      </c:pt>
                      <c:pt idx="3901">
                        <c:v>3917.8735980000001</c:v>
                      </c:pt>
                      <c:pt idx="3902">
                        <c:v>3918.880384</c:v>
                      </c:pt>
                      <c:pt idx="3903">
                        <c:v>3919.910922</c:v>
                      </c:pt>
                      <c:pt idx="3904">
                        <c:v>3920.9261079999997</c:v>
                      </c:pt>
                      <c:pt idx="3905">
                        <c:v>3921.9427180000002</c:v>
                      </c:pt>
                      <c:pt idx="3906">
                        <c:v>3922.9599010000002</c:v>
                      </c:pt>
                      <c:pt idx="3907">
                        <c:v>3923.9569579999998</c:v>
                      </c:pt>
                      <c:pt idx="3908">
                        <c:v>3924.9588869999998</c:v>
                      </c:pt>
                      <c:pt idx="3909">
                        <c:v>3925.950237</c:v>
                      </c:pt>
                      <c:pt idx="3910">
                        <c:v>3926.9501740000005</c:v>
                      </c:pt>
                      <c:pt idx="3911">
                        <c:v>3927.9500319999997</c:v>
                      </c:pt>
                      <c:pt idx="3912">
                        <c:v>3928.9503599999998</c:v>
                      </c:pt>
                      <c:pt idx="3913">
                        <c:v>3929.9598310000001</c:v>
                      </c:pt>
                      <c:pt idx="3914">
                        <c:v>3930.9586520000003</c:v>
                      </c:pt>
                      <c:pt idx="3915">
                        <c:v>3931.9594960000004</c:v>
                      </c:pt>
                      <c:pt idx="3916">
                        <c:v>3932.9591660000006</c:v>
                      </c:pt>
                      <c:pt idx="3917">
                        <c:v>3933.9613019999997</c:v>
                      </c:pt>
                      <c:pt idx="3918">
                        <c:v>3934.959906</c:v>
                      </c:pt>
                      <c:pt idx="3919">
                        <c:v>3935.9722890000003</c:v>
                      </c:pt>
                      <c:pt idx="3920">
                        <c:v>3937.0030260000003</c:v>
                      </c:pt>
                      <c:pt idx="3921">
                        <c:v>3938.002023</c:v>
                      </c:pt>
                      <c:pt idx="3922">
                        <c:v>3939.0023579999997</c:v>
                      </c:pt>
                      <c:pt idx="3923">
                        <c:v>3940.0057020000004</c:v>
                      </c:pt>
                      <c:pt idx="3924">
                        <c:v>3941.0071969999999</c:v>
                      </c:pt>
                      <c:pt idx="3925">
                        <c:v>3942.0231480000002</c:v>
                      </c:pt>
                      <c:pt idx="3926">
                        <c:v>3943.0285199999998</c:v>
                      </c:pt>
                      <c:pt idx="3927">
                        <c:v>3944.0348750000003</c:v>
                      </c:pt>
                      <c:pt idx="3928">
                        <c:v>3945.0537000000004</c:v>
                      </c:pt>
                      <c:pt idx="3929">
                        <c:v>3946.0519290000002</c:v>
                      </c:pt>
                      <c:pt idx="3930">
                        <c:v>3947.0532220000005</c:v>
                      </c:pt>
                      <c:pt idx="3931">
                        <c:v>3948.0601889999998</c:v>
                      </c:pt>
                      <c:pt idx="3932">
                        <c:v>3949.0611639999997</c:v>
                      </c:pt>
                      <c:pt idx="3933">
                        <c:v>3950.0787920000002</c:v>
                      </c:pt>
                      <c:pt idx="3934">
                        <c:v>3951.0853550000002</c:v>
                      </c:pt>
                      <c:pt idx="3935">
                        <c:v>3952.0878060000005</c:v>
                      </c:pt>
                      <c:pt idx="3936">
                        <c:v>3953.0930010000002</c:v>
                      </c:pt>
                      <c:pt idx="3937">
                        <c:v>3954.0985360000004</c:v>
                      </c:pt>
                      <c:pt idx="3938">
                        <c:v>3955.113832</c:v>
                      </c:pt>
                      <c:pt idx="3939">
                        <c:v>3956.1203519999999</c:v>
                      </c:pt>
                      <c:pt idx="3940">
                        <c:v>3957.118367</c:v>
                      </c:pt>
                      <c:pt idx="3941">
                        <c:v>3958.1216979999999</c:v>
                      </c:pt>
                      <c:pt idx="3942">
                        <c:v>3959.1364540000004</c:v>
                      </c:pt>
                      <c:pt idx="3943">
                        <c:v>3960.1356420000002</c:v>
                      </c:pt>
                      <c:pt idx="3944">
                        <c:v>3961.1489019999999</c:v>
                      </c:pt>
                      <c:pt idx="3945">
                        <c:v>3962.1597790000005</c:v>
                      </c:pt>
                      <c:pt idx="3946">
                        <c:v>3963.1777860000002</c:v>
                      </c:pt>
                      <c:pt idx="3947">
                        <c:v>3964.1770750000005</c:v>
                      </c:pt>
                      <c:pt idx="3948">
                        <c:v>3965.1816939999999</c:v>
                      </c:pt>
                      <c:pt idx="3949">
                        <c:v>3966.1722030000001</c:v>
                      </c:pt>
                      <c:pt idx="3950">
                        <c:v>3967.1729029999997</c:v>
                      </c:pt>
                      <c:pt idx="3951">
                        <c:v>3968.1794369999998</c:v>
                      </c:pt>
                      <c:pt idx="3952">
                        <c:v>3969.2013740000002</c:v>
                      </c:pt>
                      <c:pt idx="3953">
                        <c:v>3970.2154069999997</c:v>
                      </c:pt>
                      <c:pt idx="3954">
                        <c:v>3971.2152580000002</c:v>
                      </c:pt>
                      <c:pt idx="3955">
                        <c:v>3972.2059859999999</c:v>
                      </c:pt>
                      <c:pt idx="3956">
                        <c:v>3973.2204469999997</c:v>
                      </c:pt>
                      <c:pt idx="3957">
                        <c:v>3974.2356470000004</c:v>
                      </c:pt>
                      <c:pt idx="3958">
                        <c:v>3975.2609689999999</c:v>
                      </c:pt>
                      <c:pt idx="3959">
                        <c:v>3976.2614380000005</c:v>
                      </c:pt>
                      <c:pt idx="3960">
                        <c:v>3977.2613179999998</c:v>
                      </c:pt>
                      <c:pt idx="3961">
                        <c:v>3978.2554620000001</c:v>
                      </c:pt>
                      <c:pt idx="3962">
                        <c:v>3979.2553669999998</c:v>
                      </c:pt>
                      <c:pt idx="3963">
                        <c:v>3980.255263</c:v>
                      </c:pt>
                      <c:pt idx="3964">
                        <c:v>3981.2550810000002</c:v>
                      </c:pt>
                      <c:pt idx="3965">
                        <c:v>3982.2550250000004</c:v>
                      </c:pt>
                      <c:pt idx="3966">
                        <c:v>3983.2778559999997</c:v>
                      </c:pt>
                      <c:pt idx="3967">
                        <c:v>3984.2934080000005</c:v>
                      </c:pt>
                      <c:pt idx="3968">
                        <c:v>3985.2948809999998</c:v>
                      </c:pt>
                      <c:pt idx="3969">
                        <c:v>3986.2800550000002</c:v>
                      </c:pt>
                      <c:pt idx="3970">
                        <c:v>3987.3050130000001</c:v>
                      </c:pt>
                      <c:pt idx="3971">
                        <c:v>3988.3046350000004</c:v>
                      </c:pt>
                      <c:pt idx="3972">
                        <c:v>3989.3151120000002</c:v>
                      </c:pt>
                      <c:pt idx="3973">
                        <c:v>3990.3261869999997</c:v>
                      </c:pt>
                      <c:pt idx="3974">
                        <c:v>3991.3271599999998</c:v>
                      </c:pt>
                      <c:pt idx="3975">
                        <c:v>3992.3336170000002</c:v>
                      </c:pt>
                      <c:pt idx="3976">
                        <c:v>3993.3333110000003</c:v>
                      </c:pt>
                      <c:pt idx="3977">
                        <c:v>3994.3384880000003</c:v>
                      </c:pt>
                      <c:pt idx="3978">
                        <c:v>3995.3384480000004</c:v>
                      </c:pt>
                      <c:pt idx="3979">
                        <c:v>3996.3391330000004</c:v>
                      </c:pt>
                      <c:pt idx="3980">
                        <c:v>3997.3390870000003</c:v>
                      </c:pt>
                      <c:pt idx="3981">
                        <c:v>3998.3310950000005</c:v>
                      </c:pt>
                      <c:pt idx="3982">
                        <c:v>3999.3309150000005</c:v>
                      </c:pt>
                      <c:pt idx="3983">
                        <c:v>4000.3312420000002</c:v>
                      </c:pt>
                      <c:pt idx="3984">
                        <c:v>4001.3308509999997</c:v>
                      </c:pt>
                      <c:pt idx="3985">
                        <c:v>4002.3310620000002</c:v>
                      </c:pt>
                      <c:pt idx="3986">
                        <c:v>4003.3308379999999</c:v>
                      </c:pt>
                      <c:pt idx="3987">
                        <c:v>4004.3307720000003</c:v>
                      </c:pt>
                      <c:pt idx="3988">
                        <c:v>4005.3376829999997</c:v>
                      </c:pt>
                      <c:pt idx="3989">
                        <c:v>4006.3317939999997</c:v>
                      </c:pt>
                      <c:pt idx="3990">
                        <c:v>4007.3471799999998</c:v>
                      </c:pt>
                      <c:pt idx="3991">
                        <c:v>4008.3542470000002</c:v>
                      </c:pt>
                      <c:pt idx="3992">
                        <c:v>4009.360721</c:v>
                      </c:pt>
                      <c:pt idx="3993">
                        <c:v>4010.3759540000001</c:v>
                      </c:pt>
                      <c:pt idx="3994">
                        <c:v>4011.3762059999999</c:v>
                      </c:pt>
                      <c:pt idx="3995">
                        <c:v>4012.3787170000005</c:v>
                      </c:pt>
                      <c:pt idx="3996">
                        <c:v>4013.3762400000005</c:v>
                      </c:pt>
                      <c:pt idx="3997">
                        <c:v>4014.3760750000001</c:v>
                      </c:pt>
                      <c:pt idx="3998">
                        <c:v>4015.3879699999998</c:v>
                      </c:pt>
                      <c:pt idx="3999">
                        <c:v>4016.3939129999999</c:v>
                      </c:pt>
                      <c:pt idx="4000">
                        <c:v>4017.4114289999998</c:v>
                      </c:pt>
                      <c:pt idx="4001">
                        <c:v>4018.4173270000001</c:v>
                      </c:pt>
                      <c:pt idx="4002">
                        <c:v>4019.4235180000005</c:v>
                      </c:pt>
                      <c:pt idx="4003">
                        <c:v>4020.4396269999997</c:v>
                      </c:pt>
                      <c:pt idx="4004">
                        <c:v>4021.4445619999997</c:v>
                      </c:pt>
                      <c:pt idx="4005">
                        <c:v>4022.4436430000005</c:v>
                      </c:pt>
                      <c:pt idx="4006">
                        <c:v>4023.4613319999999</c:v>
                      </c:pt>
                      <c:pt idx="4007">
                        <c:v>4024.4611329999998</c:v>
                      </c:pt>
                      <c:pt idx="4008">
                        <c:v>4025.454119</c:v>
                      </c:pt>
                      <c:pt idx="4009">
                        <c:v>4026.4649580000005</c:v>
                      </c:pt>
                      <c:pt idx="4010">
                        <c:v>4027.4852840000003</c:v>
                      </c:pt>
                      <c:pt idx="4011">
                        <c:v>4028.4753229999997</c:v>
                      </c:pt>
                      <c:pt idx="4012">
                        <c:v>4029.507208</c:v>
                      </c:pt>
                      <c:pt idx="4013">
                        <c:v>4030.5245510000004</c:v>
                      </c:pt>
                      <c:pt idx="4014">
                        <c:v>4031.5221810000003</c:v>
                      </c:pt>
                      <c:pt idx="4015">
                        <c:v>4032.5525479999997</c:v>
                      </c:pt>
                      <c:pt idx="4016">
                        <c:v>4033.4648500000003</c:v>
                      </c:pt>
                      <c:pt idx="4017">
                        <c:v>4034.4647370000002</c:v>
                      </c:pt>
                      <c:pt idx="4018">
                        <c:v>4035.4558299999999</c:v>
                      </c:pt>
                      <c:pt idx="4019">
                        <c:v>4036.4561670000003</c:v>
                      </c:pt>
                      <c:pt idx="4020">
                        <c:v>4037.471348</c:v>
                      </c:pt>
                      <c:pt idx="4021">
                        <c:v>4038.4753390000005</c:v>
                      </c:pt>
                      <c:pt idx="4022">
                        <c:v>4039.4775360000003</c:v>
                      </c:pt>
                      <c:pt idx="4023">
                        <c:v>4040.4791279999999</c:v>
                      </c:pt>
                      <c:pt idx="4024">
                        <c:v>4041.4946529999997</c:v>
                      </c:pt>
                      <c:pt idx="4025">
                        <c:v>4042.4858720000002</c:v>
                      </c:pt>
                      <c:pt idx="4026">
                        <c:v>4043.501354</c:v>
                      </c:pt>
                      <c:pt idx="4027">
                        <c:v>4044.5081810000001</c:v>
                      </c:pt>
                      <c:pt idx="4028">
                        <c:v>4045.5019330000005</c:v>
                      </c:pt>
                      <c:pt idx="4029">
                        <c:v>4046.5032570000003</c:v>
                      </c:pt>
                      <c:pt idx="4030">
                        <c:v>4047.5030999999999</c:v>
                      </c:pt>
                      <c:pt idx="4031">
                        <c:v>4048.5027909999999</c:v>
                      </c:pt>
                      <c:pt idx="4032">
                        <c:v>4049.5031049999998</c:v>
                      </c:pt>
                      <c:pt idx="4033">
                        <c:v>4050.5185940000001</c:v>
                      </c:pt>
                      <c:pt idx="4034">
                        <c:v>4051.5190510000002</c:v>
                      </c:pt>
                      <c:pt idx="4035">
                        <c:v>4052.5343339999999</c:v>
                      </c:pt>
                      <c:pt idx="4036">
                        <c:v>4053.5496720000001</c:v>
                      </c:pt>
                      <c:pt idx="4037">
                        <c:v>4054.5649100000001</c:v>
                      </c:pt>
                      <c:pt idx="4038">
                        <c:v>4055.5717020000002</c:v>
                      </c:pt>
                      <c:pt idx="4039">
                        <c:v>4056.5781539999998</c:v>
                      </c:pt>
                      <c:pt idx="4040">
                        <c:v>4057.5780320000003</c:v>
                      </c:pt>
                      <c:pt idx="4041">
                        <c:v>4058.5817889999998</c:v>
                      </c:pt>
                      <c:pt idx="4042">
                        <c:v>4059.5821390000001</c:v>
                      </c:pt>
                      <c:pt idx="4043">
                        <c:v>4060.5986600000006</c:v>
                      </c:pt>
                      <c:pt idx="4044">
                        <c:v>4061.5988720000005</c:v>
                      </c:pt>
                      <c:pt idx="4045">
                        <c:v>4062.6215480000001</c:v>
                      </c:pt>
                      <c:pt idx="4046">
                        <c:v>4063.6285459999999</c:v>
                      </c:pt>
                      <c:pt idx="4047">
                        <c:v>4064.634599</c:v>
                      </c:pt>
                      <c:pt idx="4048">
                        <c:v>4065.6327510000001</c:v>
                      </c:pt>
                      <c:pt idx="4049">
                        <c:v>4066.6247300000005</c:v>
                      </c:pt>
                      <c:pt idx="4050">
                        <c:v>4067.6244480000005</c:v>
                      </c:pt>
                      <c:pt idx="4051">
                        <c:v>4068.6398559999998</c:v>
                      </c:pt>
                      <c:pt idx="4052">
                        <c:v>4069.6403250000003</c:v>
                      </c:pt>
                      <c:pt idx="4053">
                        <c:v>4070.6656130000001</c:v>
                      </c:pt>
                      <c:pt idx="4054">
                        <c:v>4071.6810050000004</c:v>
                      </c:pt>
                      <c:pt idx="4055">
                        <c:v>4072.6880609999998</c:v>
                      </c:pt>
                      <c:pt idx="4056">
                        <c:v>4073.6864999999998</c:v>
                      </c:pt>
                      <c:pt idx="4057">
                        <c:v>4074.6995390000002</c:v>
                      </c:pt>
                      <c:pt idx="4058">
                        <c:v>4075.6897049999998</c:v>
                      </c:pt>
                      <c:pt idx="4059">
                        <c:v>4076.6961430000001</c:v>
                      </c:pt>
                      <c:pt idx="4060">
                        <c:v>4077.6955950000001</c:v>
                      </c:pt>
                      <c:pt idx="4061">
                        <c:v>4078.6958629999999</c:v>
                      </c:pt>
                      <c:pt idx="4062">
                        <c:v>4079.7122740000004</c:v>
                      </c:pt>
                      <c:pt idx="4063">
                        <c:v>4080.7132360000005</c:v>
                      </c:pt>
                      <c:pt idx="4064">
                        <c:v>4081.7169890000005</c:v>
                      </c:pt>
                      <c:pt idx="4065">
                        <c:v>4082.7167460000001</c:v>
                      </c:pt>
                      <c:pt idx="4066">
                        <c:v>4083.7270680000001</c:v>
                      </c:pt>
                      <c:pt idx="4067">
                        <c:v>4084.7267659999998</c:v>
                      </c:pt>
                      <c:pt idx="4068">
                        <c:v>4085.7400850000004</c:v>
                      </c:pt>
                      <c:pt idx="4069">
                        <c:v>4086.7550700000002</c:v>
                      </c:pt>
                      <c:pt idx="4070">
                        <c:v>4087.7554259999997</c:v>
                      </c:pt>
                      <c:pt idx="4071">
                        <c:v>4088.7552560000004</c:v>
                      </c:pt>
                      <c:pt idx="4072">
                        <c:v>4089.761735</c:v>
                      </c:pt>
                      <c:pt idx="4073">
                        <c:v>4090.7613730000003</c:v>
                      </c:pt>
                      <c:pt idx="4074">
                        <c:v>4091.7617570000002</c:v>
                      </c:pt>
                      <c:pt idx="4075">
                        <c:v>4092.7616450000005</c:v>
                      </c:pt>
                      <c:pt idx="4076">
                        <c:v>4093.7611200000001</c:v>
                      </c:pt>
                      <c:pt idx="4077">
                        <c:v>4094.7609030000003</c:v>
                      </c:pt>
                      <c:pt idx="4078">
                        <c:v>4095.7615580000002</c:v>
                      </c:pt>
                      <c:pt idx="4079">
                        <c:v>4096.7617319999999</c:v>
                      </c:pt>
                      <c:pt idx="4080">
                        <c:v>4097.7772240000004</c:v>
                      </c:pt>
                      <c:pt idx="4081">
                        <c:v>4098.7816519999997</c:v>
                      </c:pt>
                      <c:pt idx="4082">
                        <c:v>4099.8034029999999</c:v>
                      </c:pt>
                      <c:pt idx="4083">
                        <c:v>4100.803594</c:v>
                      </c:pt>
                      <c:pt idx="4084">
                        <c:v>4101.82564</c:v>
                      </c:pt>
                      <c:pt idx="4085">
                        <c:v>4102.8413639999999</c:v>
                      </c:pt>
                      <c:pt idx="4086">
                        <c:v>4103.8542189999998</c:v>
                      </c:pt>
                      <c:pt idx="4087">
                        <c:v>4104.8608119999999</c:v>
                      </c:pt>
                      <c:pt idx="4088">
                        <c:v>4105.8859149999998</c:v>
                      </c:pt>
                      <c:pt idx="4089">
                        <c:v>4106.8863780000001</c:v>
                      </c:pt>
                      <c:pt idx="4090">
                        <c:v>4107.880502</c:v>
                      </c:pt>
                      <c:pt idx="4091">
                        <c:v>4108.880494</c:v>
                      </c:pt>
                      <c:pt idx="4092">
                        <c:v>4109.8959560000003</c:v>
                      </c:pt>
                      <c:pt idx="4093">
                        <c:v>4110.9010010000002</c:v>
                      </c:pt>
                      <c:pt idx="4094">
                        <c:v>4111.9074689999998</c:v>
                      </c:pt>
                      <c:pt idx="4095">
                        <c:v>4112.9306280000001</c:v>
                      </c:pt>
                      <c:pt idx="4096">
                        <c:v>4113.9304270000002</c:v>
                      </c:pt>
                      <c:pt idx="4097">
                        <c:v>4114.9303030000001</c:v>
                      </c:pt>
                      <c:pt idx="4098">
                        <c:v>4115.9400889999997</c:v>
                      </c:pt>
                      <c:pt idx="4099">
                        <c:v>4116.9400089999999</c:v>
                      </c:pt>
                      <c:pt idx="4100">
                        <c:v>4117.9619520000006</c:v>
                      </c:pt>
                      <c:pt idx="4101">
                        <c:v>4118.961687</c:v>
                      </c:pt>
                      <c:pt idx="4102">
                        <c:v>4119.9556629999997</c:v>
                      </c:pt>
                      <c:pt idx="4103">
                        <c:v>4120.9628480000001</c:v>
                      </c:pt>
                      <c:pt idx="4104">
                        <c:v>4121.9630320000006</c:v>
                      </c:pt>
                      <c:pt idx="4105">
                        <c:v>4122.9629290000003</c:v>
                      </c:pt>
                      <c:pt idx="4106">
                        <c:v>4123.9627799999998</c:v>
                      </c:pt>
                      <c:pt idx="4107">
                        <c:v>4124.9542750000001</c:v>
                      </c:pt>
                      <c:pt idx="4108">
                        <c:v>4125.9545209999997</c:v>
                      </c:pt>
                      <c:pt idx="4109">
                        <c:v>4126.9619560000001</c:v>
                      </c:pt>
                      <c:pt idx="4110">
                        <c:v>4127.9616649999998</c:v>
                      </c:pt>
                      <c:pt idx="4111">
                        <c:v>4128.9744639999999</c:v>
                      </c:pt>
                      <c:pt idx="4112">
                        <c:v>4129.9766980000004</c:v>
                      </c:pt>
                      <c:pt idx="4113">
                        <c:v>4130.9916659999999</c:v>
                      </c:pt>
                      <c:pt idx="4114">
                        <c:v>4131.9926700000005</c:v>
                      </c:pt>
                      <c:pt idx="4115">
                        <c:v>4133.007987</c:v>
                      </c:pt>
                      <c:pt idx="4116">
                        <c:v>4134.0077710000005</c:v>
                      </c:pt>
                      <c:pt idx="4117">
                        <c:v>4135.0283870000003</c:v>
                      </c:pt>
                      <c:pt idx="4118">
                        <c:v>4136.0285290000002</c:v>
                      </c:pt>
                      <c:pt idx="4119">
                        <c:v>4137.0286919999999</c:v>
                      </c:pt>
                      <c:pt idx="4120">
                        <c:v>4138.019722</c:v>
                      </c:pt>
                      <c:pt idx="4121">
                        <c:v>4139.0327770000004</c:v>
                      </c:pt>
                      <c:pt idx="4122">
                        <c:v>4140.0553179999997</c:v>
                      </c:pt>
                      <c:pt idx="4123">
                        <c:v>4141.0554659999998</c:v>
                      </c:pt>
                      <c:pt idx="4124">
                        <c:v>4142.0609810000005</c:v>
                      </c:pt>
                      <c:pt idx="4125">
                        <c:v>4143.0767999999998</c:v>
                      </c:pt>
                      <c:pt idx="4126">
                        <c:v>4144.0924919999998</c:v>
                      </c:pt>
                      <c:pt idx="4127">
                        <c:v>4145.0925120000002</c:v>
                      </c:pt>
                      <c:pt idx="4128">
                        <c:v>4146.1020610000005</c:v>
                      </c:pt>
                      <c:pt idx="4129">
                        <c:v>4147.1174250000004</c:v>
                      </c:pt>
                      <c:pt idx="4130">
                        <c:v>4148.132944</c:v>
                      </c:pt>
                      <c:pt idx="4131">
                        <c:v>4149.1325100000004</c:v>
                      </c:pt>
                      <c:pt idx="4132">
                        <c:v>4150.1236040000003</c:v>
                      </c:pt>
                      <c:pt idx="4133">
                        <c:v>4151.1302619999997</c:v>
                      </c:pt>
                      <c:pt idx="4134">
                        <c:v>4152.1457470000005</c:v>
                      </c:pt>
                      <c:pt idx="4135">
                        <c:v>4153.1610449999998</c:v>
                      </c:pt>
                      <c:pt idx="4136">
                        <c:v>4154.1615389999997</c:v>
                      </c:pt>
                      <c:pt idx="4137">
                        <c:v>4155.1843369999997</c:v>
                      </c:pt>
                      <c:pt idx="4138">
                        <c:v>4156.1749669999999</c:v>
                      </c:pt>
                      <c:pt idx="4139">
                        <c:v>4157.1748200000002</c:v>
                      </c:pt>
                      <c:pt idx="4140">
                        <c:v>4158.1816019999997</c:v>
                      </c:pt>
                      <c:pt idx="4141">
                        <c:v>4159.1723709999997</c:v>
                      </c:pt>
                      <c:pt idx="4142">
                        <c:v>4160.1722129999998</c:v>
                      </c:pt>
                      <c:pt idx="4143">
                        <c:v>4161.1876240000001</c:v>
                      </c:pt>
                      <c:pt idx="4144">
                        <c:v>4162.1972889999997</c:v>
                      </c:pt>
                      <c:pt idx="4145">
                        <c:v>4163.2130390000002</c:v>
                      </c:pt>
                      <c:pt idx="4146">
                        <c:v>4164.213702</c:v>
                      </c:pt>
                      <c:pt idx="4147">
                        <c:v>4165.2182590000002</c:v>
                      </c:pt>
                      <c:pt idx="4148">
                        <c:v>4166.2241329999997</c:v>
                      </c:pt>
                      <c:pt idx="4149">
                        <c:v>4167.2242900000001</c:v>
                      </c:pt>
                      <c:pt idx="4150">
                        <c:v>4168.2257840000002</c:v>
                      </c:pt>
                      <c:pt idx="4151">
                        <c:v>4169.2391660000003</c:v>
                      </c:pt>
                      <c:pt idx="4152">
                        <c:v>4170.2567980000003</c:v>
                      </c:pt>
                      <c:pt idx="4153">
                        <c:v>4171.2507759999999</c:v>
                      </c:pt>
                      <c:pt idx="4154">
                        <c:v>4172.2603090000002</c:v>
                      </c:pt>
                      <c:pt idx="4155">
                        <c:v>4173.2605460000004</c:v>
                      </c:pt>
                      <c:pt idx="4156">
                        <c:v>4174.2762220000004</c:v>
                      </c:pt>
                      <c:pt idx="4157">
                        <c:v>4175.2763180000002</c:v>
                      </c:pt>
                      <c:pt idx="4158">
                        <c:v>4176.291131</c:v>
                      </c:pt>
                      <c:pt idx="4159">
                        <c:v>4177.307065</c:v>
                      </c:pt>
                      <c:pt idx="4160">
                        <c:v>4178.3223429999998</c:v>
                      </c:pt>
                      <c:pt idx="4161">
                        <c:v>4179.3269849999997</c:v>
                      </c:pt>
                      <c:pt idx="4162">
                        <c:v>4180.3575000000001</c:v>
                      </c:pt>
                      <c:pt idx="4163">
                        <c:v>4181.357113</c:v>
                      </c:pt>
                      <c:pt idx="4164">
                        <c:v>4182.3726850000003</c:v>
                      </c:pt>
                      <c:pt idx="4165">
                        <c:v>4183.3880950000002</c:v>
                      </c:pt>
                      <c:pt idx="4166">
                        <c:v>4184.4034700000002</c:v>
                      </c:pt>
                      <c:pt idx="4167">
                        <c:v>4185.4033989999998</c:v>
                      </c:pt>
                      <c:pt idx="4168">
                        <c:v>4186.4188320000003</c:v>
                      </c:pt>
                      <c:pt idx="4169">
                        <c:v>4187.4342189999998</c:v>
                      </c:pt>
                      <c:pt idx="4170">
                        <c:v>4188.4498480000002</c:v>
                      </c:pt>
                      <c:pt idx="4171">
                        <c:v>4189.4501190000001</c:v>
                      </c:pt>
                      <c:pt idx="4172">
                        <c:v>4190.4654730000002</c:v>
                      </c:pt>
                      <c:pt idx="4173">
                        <c:v>4191.465295</c:v>
                      </c:pt>
                      <c:pt idx="4174">
                        <c:v>4192.4648800000004</c:v>
                      </c:pt>
                      <c:pt idx="4175">
                        <c:v>4193.465596</c:v>
                      </c:pt>
                      <c:pt idx="4176">
                        <c:v>4194.4653800000006</c:v>
                      </c:pt>
                      <c:pt idx="4177">
                        <c:v>4195.456784</c:v>
                      </c:pt>
                      <c:pt idx="4178">
                        <c:v>4196.4564339999997</c:v>
                      </c:pt>
                      <c:pt idx="4179">
                        <c:v>4197.45723</c:v>
                      </c:pt>
                      <c:pt idx="4180">
                        <c:v>4198.4572029999999</c:v>
                      </c:pt>
                      <c:pt idx="4181">
                        <c:v>4199.4567910000005</c:v>
                      </c:pt>
                      <c:pt idx="4182">
                        <c:v>4200.4567720000005</c:v>
                      </c:pt>
                      <c:pt idx="4183">
                        <c:v>4201.4562800000003</c:v>
                      </c:pt>
                      <c:pt idx="4184">
                        <c:v>4202.4561880000001</c:v>
                      </c:pt>
                      <c:pt idx="4185">
                        <c:v>4203.4714450000001</c:v>
                      </c:pt>
                      <c:pt idx="4186">
                        <c:v>4204.4714629999999</c:v>
                      </c:pt>
                      <c:pt idx="4187">
                        <c:v>4205.4709229999999</c:v>
                      </c:pt>
                      <c:pt idx="4188">
                        <c:v>4206.4870030000002</c:v>
                      </c:pt>
                      <c:pt idx="4189">
                        <c:v>4207.5022580000004</c:v>
                      </c:pt>
                      <c:pt idx="4190">
                        <c:v>4208.5014980000005</c:v>
                      </c:pt>
                      <c:pt idx="4191">
                        <c:v>4209.5174729999999</c:v>
                      </c:pt>
                      <c:pt idx="4192">
                        <c:v>4210.5174539999998</c:v>
                      </c:pt>
                      <c:pt idx="4193">
                        <c:v>4211.5328799999997</c:v>
                      </c:pt>
                      <c:pt idx="4194">
                        <c:v>4212.5335070000001</c:v>
                      </c:pt>
                      <c:pt idx="4195">
                        <c:v>4213.5460849999999</c:v>
                      </c:pt>
                      <c:pt idx="4196">
                        <c:v>4214.5459879999999</c:v>
                      </c:pt>
                      <c:pt idx="4197">
                        <c:v>4215.5615889999999</c:v>
                      </c:pt>
                      <c:pt idx="4198">
                        <c:v>4216.5619560000005</c:v>
                      </c:pt>
                      <c:pt idx="4199">
                        <c:v>4217.587117</c:v>
                      </c:pt>
                      <c:pt idx="4200">
                        <c:v>4218.5870750000004</c:v>
                      </c:pt>
                      <c:pt idx="4201">
                        <c:v>4219.5916290000005</c:v>
                      </c:pt>
                      <c:pt idx="4202">
                        <c:v>4220.5919880000001</c:v>
                      </c:pt>
                      <c:pt idx="4203">
                        <c:v>4221.5916150000003</c:v>
                      </c:pt>
                      <c:pt idx="4204">
                        <c:v>4222.5914110000003</c:v>
                      </c:pt>
                      <c:pt idx="4205">
                        <c:v>4223.5914720000001</c:v>
                      </c:pt>
                      <c:pt idx="4206">
                        <c:v>4224.5912189999999</c:v>
                      </c:pt>
                      <c:pt idx="4207">
                        <c:v>4225.6005780000005</c:v>
                      </c:pt>
                      <c:pt idx="4208">
                        <c:v>4226.6068480000004</c:v>
                      </c:pt>
                      <c:pt idx="4209">
                        <c:v>4227.6068009999999</c:v>
                      </c:pt>
                      <c:pt idx="4210">
                        <c:v>4228.6004659999999</c:v>
                      </c:pt>
                      <c:pt idx="4211">
                        <c:v>4229.6224520000005</c:v>
                      </c:pt>
                      <c:pt idx="4212">
                        <c:v>4230.6290390000004</c:v>
                      </c:pt>
                      <c:pt idx="4213">
                        <c:v>4231.623286</c:v>
                      </c:pt>
                      <c:pt idx="4214">
                        <c:v>4232.628393</c:v>
                      </c:pt>
                      <c:pt idx="4215">
                        <c:v>4233.6281019999997</c:v>
                      </c:pt>
                      <c:pt idx="4216">
                        <c:v>4234.627896</c:v>
                      </c:pt>
                      <c:pt idx="4217">
                        <c:v>4235.627727</c:v>
                      </c:pt>
                      <c:pt idx="4218">
                        <c:v>4236.6279880000002</c:v>
                      </c:pt>
                      <c:pt idx="4219">
                        <c:v>4237.6277680000003</c:v>
                      </c:pt>
                      <c:pt idx="4220">
                        <c:v>4238.6430460000001</c:v>
                      </c:pt>
                      <c:pt idx="4221">
                        <c:v>4239.6655900000005</c:v>
                      </c:pt>
                      <c:pt idx="4222">
                        <c:v>4240.6653699999997</c:v>
                      </c:pt>
                      <c:pt idx="4223">
                        <c:v>4241.672552</c:v>
                      </c:pt>
                      <c:pt idx="4224">
                        <c:v>4242.6849819999998</c:v>
                      </c:pt>
                      <c:pt idx="4225">
                        <c:v>4243.6883909999997</c:v>
                      </c:pt>
                      <c:pt idx="4226">
                        <c:v>4244.6954130000004</c:v>
                      </c:pt>
                      <c:pt idx="4227">
                        <c:v>4245.7019529999998</c:v>
                      </c:pt>
                      <c:pt idx="4228">
                        <c:v>4246.712082</c:v>
                      </c:pt>
                      <c:pt idx="4229">
                        <c:v>4247.7118630000004</c:v>
                      </c:pt>
                      <c:pt idx="4230">
                        <c:v>4248.7060080000001</c:v>
                      </c:pt>
                      <c:pt idx="4231">
                        <c:v>4249.7058400000005</c:v>
                      </c:pt>
                      <c:pt idx="4232">
                        <c:v>4250.7054710000002</c:v>
                      </c:pt>
                      <c:pt idx="4233">
                        <c:v>4251.7053969999997</c:v>
                      </c:pt>
                      <c:pt idx="4234">
                        <c:v>4252.7054880000005</c:v>
                      </c:pt>
                      <c:pt idx="4235">
                        <c:v>4253.7057089999998</c:v>
                      </c:pt>
                      <c:pt idx="4236">
                        <c:v>4254.70543</c:v>
                      </c:pt>
                      <c:pt idx="4237">
                        <c:v>4255.7042780000002</c:v>
                      </c:pt>
                      <c:pt idx="4238">
                        <c:v>4256.7040159999997</c:v>
                      </c:pt>
                      <c:pt idx="4239">
                        <c:v>4257.7061050000002</c:v>
                      </c:pt>
                      <c:pt idx="4240">
                        <c:v>4258.7160270000004</c:v>
                      </c:pt>
                      <c:pt idx="4241">
                        <c:v>4259.7015860000001</c:v>
                      </c:pt>
                      <c:pt idx="4242">
                        <c:v>4260.7014570000001</c:v>
                      </c:pt>
                      <c:pt idx="4243">
                        <c:v>4261.7205540000004</c:v>
                      </c:pt>
                      <c:pt idx="4244">
                        <c:v>4262.722906</c:v>
                      </c:pt>
                      <c:pt idx="4245">
                        <c:v>4263.7380480000002</c:v>
                      </c:pt>
                      <c:pt idx="4246">
                        <c:v>4264.7545220000002</c:v>
                      </c:pt>
                      <c:pt idx="4247">
                        <c:v>4265.7544260000004</c:v>
                      </c:pt>
                      <c:pt idx="4248">
                        <c:v>4266.7546140000004</c:v>
                      </c:pt>
                      <c:pt idx="4249">
                        <c:v>4267.7700460000005</c:v>
                      </c:pt>
                      <c:pt idx="4250">
                        <c:v>4268.7696830000004</c:v>
                      </c:pt>
                      <c:pt idx="4251">
                        <c:v>4269.7751550000003</c:v>
                      </c:pt>
                      <c:pt idx="4252">
                        <c:v>4270.7744650000004</c:v>
                      </c:pt>
                      <c:pt idx="4253">
                        <c:v>4271.7897940000003</c:v>
                      </c:pt>
                      <c:pt idx="4254">
                        <c:v>4272.8104279999998</c:v>
                      </c:pt>
                      <c:pt idx="4255">
                        <c:v>4273.8103120000005</c:v>
                      </c:pt>
                      <c:pt idx="4256">
                        <c:v>4274.8168480000004</c:v>
                      </c:pt>
                      <c:pt idx="4257">
                        <c:v>4275.8172169999998</c:v>
                      </c:pt>
                      <c:pt idx="4258">
                        <c:v>4276.8171309999998</c:v>
                      </c:pt>
                      <c:pt idx="4259">
                        <c:v>4277.8341989999999</c:v>
                      </c:pt>
                      <c:pt idx="4260">
                        <c:v>4278.8338000000003</c:v>
                      </c:pt>
                      <c:pt idx="4261">
                        <c:v>4279.8335310000002</c:v>
                      </c:pt>
                      <c:pt idx="4262">
                        <c:v>4280.833439</c:v>
                      </c:pt>
                      <c:pt idx="4263">
                        <c:v>4281.8333810000004</c:v>
                      </c:pt>
                      <c:pt idx="4264">
                        <c:v>4282.8333359999997</c:v>
                      </c:pt>
                      <c:pt idx="4265">
                        <c:v>4283.8332099999998</c:v>
                      </c:pt>
                      <c:pt idx="4266">
                        <c:v>4284.8329610000001</c:v>
                      </c:pt>
                      <c:pt idx="4267">
                        <c:v>4285.8266020000001</c:v>
                      </c:pt>
                      <c:pt idx="4268">
                        <c:v>4286.8417879999997</c:v>
                      </c:pt>
                      <c:pt idx="4269">
                        <c:v>4287.8646770000005</c:v>
                      </c:pt>
                      <c:pt idx="4270">
                        <c:v>4288.8585780000003</c:v>
                      </c:pt>
                      <c:pt idx="4271">
                        <c:v>4289.8742499999998</c:v>
                      </c:pt>
                      <c:pt idx="4272">
                        <c:v>4290.8737160000001</c:v>
                      </c:pt>
                      <c:pt idx="4273">
                        <c:v>4291.8740230000003</c:v>
                      </c:pt>
                      <c:pt idx="4274">
                        <c:v>4292.8784830000004</c:v>
                      </c:pt>
                      <c:pt idx="4275">
                        <c:v>4293.8782940000001</c:v>
                      </c:pt>
                      <c:pt idx="4276">
                        <c:v>4294.8945020000001</c:v>
                      </c:pt>
                      <c:pt idx="4277">
                        <c:v>4295.9145020000005</c:v>
                      </c:pt>
                      <c:pt idx="4278">
                        <c:v>4296.9300229999999</c:v>
                      </c:pt>
                      <c:pt idx="4279">
                        <c:v>4297.9297480000005</c:v>
                      </c:pt>
                      <c:pt idx="4280">
                        <c:v>4298.9451900000004</c:v>
                      </c:pt>
                      <c:pt idx="4281">
                        <c:v>4299.9607990000004</c:v>
                      </c:pt>
                      <c:pt idx="4282">
                        <c:v>4300.9603130000005</c:v>
                      </c:pt>
                      <c:pt idx="4283">
                        <c:v>4301.9668520000005</c:v>
                      </c:pt>
                      <c:pt idx="4284">
                        <c:v>4302.9770410000001</c:v>
                      </c:pt>
                      <c:pt idx="4285">
                        <c:v>4303.9682000000003</c:v>
                      </c:pt>
                      <c:pt idx="4286">
                        <c:v>4304.9932040000003</c:v>
                      </c:pt>
                      <c:pt idx="4287">
                        <c:v>4306.0004349999999</c:v>
                      </c:pt>
                      <c:pt idx="4288">
                        <c:v>4307.0000840000002</c:v>
                      </c:pt>
                      <c:pt idx="4289">
                        <c:v>4308.0003580000002</c:v>
                      </c:pt>
                      <c:pt idx="4290">
                        <c:v>4309.0085630000003</c:v>
                      </c:pt>
                      <c:pt idx="4291">
                        <c:v>4310.0238140000001</c:v>
                      </c:pt>
                      <c:pt idx="4292">
                        <c:v>4311.024187</c:v>
                      </c:pt>
                      <c:pt idx="4293">
                        <c:v>4312.015257</c:v>
                      </c:pt>
                      <c:pt idx="4294">
                        <c:v>4313.014518</c:v>
                      </c:pt>
                      <c:pt idx="4295">
                        <c:v>4314.0144310000005</c:v>
                      </c:pt>
                      <c:pt idx="4296">
                        <c:v>4315.0195860000003</c:v>
                      </c:pt>
                      <c:pt idx="4297">
                        <c:v>4316.0166470000004</c:v>
                      </c:pt>
                      <c:pt idx="4298">
                        <c:v>4317.0169770000002</c:v>
                      </c:pt>
                      <c:pt idx="4299">
                        <c:v>4318.0167529999999</c:v>
                      </c:pt>
                      <c:pt idx="4300">
                        <c:v>4319.0173999999997</c:v>
                      </c:pt>
                      <c:pt idx="4301">
                        <c:v>4320.0199309999998</c:v>
                      </c:pt>
                      <c:pt idx="4302">
                        <c:v>4321.0350589999998</c:v>
                      </c:pt>
                      <c:pt idx="4303">
                        <c:v>4322.0481930000005</c:v>
                      </c:pt>
                      <c:pt idx="4304">
                        <c:v>4323.0482019999999</c:v>
                      </c:pt>
                      <c:pt idx="4305">
                        <c:v>4324.0477470000005</c:v>
                      </c:pt>
                      <c:pt idx="4306">
                        <c:v>4325.0681089999998</c:v>
                      </c:pt>
                      <c:pt idx="4307">
                        <c:v>4326.0678090000001</c:v>
                      </c:pt>
                      <c:pt idx="4308">
                        <c:v>4327.0900590000001</c:v>
                      </c:pt>
                      <c:pt idx="4309">
                        <c:v>4328.0901990000002</c:v>
                      </c:pt>
                      <c:pt idx="4310">
                        <c:v>4329.1055539999998</c:v>
                      </c:pt>
                      <c:pt idx="4311">
                        <c:v>4330.1077930000001</c:v>
                      </c:pt>
                      <c:pt idx="4312">
                        <c:v>4331.1395240000002</c:v>
                      </c:pt>
                      <c:pt idx="4313">
                        <c:v>4332.1573280000002</c:v>
                      </c:pt>
                      <c:pt idx="4314">
                        <c:v>4333.1849739999998</c:v>
                      </c:pt>
                      <c:pt idx="4315">
                        <c:v>4334.175929</c:v>
                      </c:pt>
                      <c:pt idx="4316">
                        <c:v>4335.1925540000002</c:v>
                      </c:pt>
                      <c:pt idx="4317">
                        <c:v>4336.1930179999999</c:v>
                      </c:pt>
                      <c:pt idx="4318">
                        <c:v>4337.2061300000005</c:v>
                      </c:pt>
                      <c:pt idx="4319">
                        <c:v>4338.2059159999999</c:v>
                      </c:pt>
                      <c:pt idx="4320">
                        <c:v>4339.2217120000005</c:v>
                      </c:pt>
                      <c:pt idx="4321">
                        <c:v>4340.2218590000002</c:v>
                      </c:pt>
                      <c:pt idx="4322">
                        <c:v>4341.2223000000004</c:v>
                      </c:pt>
                      <c:pt idx="4323">
                        <c:v>4342.2381800000003</c:v>
                      </c:pt>
                      <c:pt idx="4324">
                        <c:v>4343.2537320000001</c:v>
                      </c:pt>
                      <c:pt idx="4325">
                        <c:v>4344.2533389999999</c:v>
                      </c:pt>
                      <c:pt idx="4326">
                        <c:v>4345.2687059999998</c:v>
                      </c:pt>
                      <c:pt idx="4327">
                        <c:v>4346.2786230000002</c:v>
                      </c:pt>
                      <c:pt idx="4328">
                        <c:v>4347.2938810000005</c:v>
                      </c:pt>
                      <c:pt idx="4329">
                        <c:v>4348.3091860000004</c:v>
                      </c:pt>
                      <c:pt idx="4330">
                        <c:v>4349.3089669999999</c:v>
                      </c:pt>
                      <c:pt idx="4331">
                        <c:v>4350.3001350000004</c:v>
                      </c:pt>
                      <c:pt idx="4332">
                        <c:v>4351.2999950000003</c:v>
                      </c:pt>
                      <c:pt idx="4333">
                        <c:v>4352.3000890000003</c:v>
                      </c:pt>
                      <c:pt idx="4334">
                        <c:v>4353.2994710000003</c:v>
                      </c:pt>
                      <c:pt idx="4335">
                        <c:v>4354.3005320000002</c:v>
                      </c:pt>
                      <c:pt idx="4336">
                        <c:v>4355.2982929999998</c:v>
                      </c:pt>
                      <c:pt idx="4337">
                        <c:v>4356.2983329999997</c:v>
                      </c:pt>
                      <c:pt idx="4338">
                        <c:v>4357.3054819999998</c:v>
                      </c:pt>
                      <c:pt idx="4339">
                        <c:v>4358.3205779999998</c:v>
                      </c:pt>
                      <c:pt idx="4340">
                        <c:v>4359.3361279999999</c:v>
                      </c:pt>
                      <c:pt idx="4341">
                        <c:v>4360.3361540000005</c:v>
                      </c:pt>
                      <c:pt idx="4342">
                        <c:v>4361.3356389999999</c:v>
                      </c:pt>
                      <c:pt idx="4343">
                        <c:v>4362.3268150000004</c:v>
                      </c:pt>
                      <c:pt idx="4344">
                        <c:v>4363.3333659999998</c:v>
                      </c:pt>
                      <c:pt idx="4345">
                        <c:v>4364.3329290000001</c:v>
                      </c:pt>
                      <c:pt idx="4346">
                        <c:v>4365.3328240000001</c:v>
                      </c:pt>
                      <c:pt idx="4347">
                        <c:v>4366.332625</c:v>
                      </c:pt>
                      <c:pt idx="4348">
                        <c:v>4367.329487</c:v>
                      </c:pt>
                      <c:pt idx="4349">
                        <c:v>4368.335411</c:v>
                      </c:pt>
                      <c:pt idx="4350">
                        <c:v>4369.3353340000003</c:v>
                      </c:pt>
                      <c:pt idx="4351">
                        <c:v>4370.3348809999998</c:v>
                      </c:pt>
                      <c:pt idx="4352">
                        <c:v>4371.3352580000001</c:v>
                      </c:pt>
                      <c:pt idx="4353">
                        <c:v>4372.3353180000004</c:v>
                      </c:pt>
                      <c:pt idx="4354">
                        <c:v>4373.3352850000001</c:v>
                      </c:pt>
                      <c:pt idx="4355">
                        <c:v>4374.3370599999998</c:v>
                      </c:pt>
                      <c:pt idx="4356">
                        <c:v>4375.339097</c:v>
                      </c:pt>
                      <c:pt idx="4357">
                        <c:v>4376.3391890000003</c:v>
                      </c:pt>
                      <c:pt idx="4358">
                        <c:v>4377.3454350000002</c:v>
                      </c:pt>
                      <c:pt idx="4359">
                        <c:v>4378.3452050000005</c:v>
                      </c:pt>
                      <c:pt idx="4360">
                        <c:v>4379.3604880000003</c:v>
                      </c:pt>
                      <c:pt idx="4361">
                        <c:v>4380.3851460000005</c:v>
                      </c:pt>
                      <c:pt idx="4362">
                        <c:v>4381.384583</c:v>
                      </c:pt>
                      <c:pt idx="4363">
                        <c:v>4382.375642</c:v>
                      </c:pt>
                      <c:pt idx="4364">
                        <c:v>4383.3907840000002</c:v>
                      </c:pt>
                      <c:pt idx="4365">
                        <c:v>4384.3889369999997</c:v>
                      </c:pt>
                      <c:pt idx="4366">
                        <c:v>4385.4045809999998</c:v>
                      </c:pt>
                      <c:pt idx="4367">
                        <c:v>4386.4356319999997</c:v>
                      </c:pt>
                      <c:pt idx="4368">
                        <c:v>4387.435418</c:v>
                      </c:pt>
                      <c:pt idx="4369">
                        <c:v>4388.4354810000004</c:v>
                      </c:pt>
                      <c:pt idx="4370">
                        <c:v>4389.4352939999999</c:v>
                      </c:pt>
                      <c:pt idx="4371">
                        <c:v>4390.4507650000005</c:v>
                      </c:pt>
                      <c:pt idx="4372">
                        <c:v>4391.450863</c:v>
                      </c:pt>
                      <c:pt idx="4373">
                        <c:v>4392.4661489999999</c:v>
                      </c:pt>
                      <c:pt idx="4374">
                        <c:v>4393.4658390000004</c:v>
                      </c:pt>
                      <c:pt idx="4375">
                        <c:v>4394.4661820000001</c:v>
                      </c:pt>
                      <c:pt idx="4376">
                        <c:v>4395.4569389999997</c:v>
                      </c:pt>
                      <c:pt idx="4377">
                        <c:v>4396.4726950000004</c:v>
                      </c:pt>
                      <c:pt idx="4378">
                        <c:v>4397.4889430000003</c:v>
                      </c:pt>
                      <c:pt idx="4379">
                        <c:v>4398.5043270000006</c:v>
                      </c:pt>
                      <c:pt idx="4380">
                        <c:v>4399.5199480000001</c:v>
                      </c:pt>
                      <c:pt idx="4381">
                        <c:v>4400.5202630000003</c:v>
                      </c:pt>
                      <c:pt idx="4382">
                        <c:v>4401.5203890000003</c:v>
                      </c:pt>
                      <c:pt idx="4383">
                        <c:v>4402.5207410000003</c:v>
                      </c:pt>
                      <c:pt idx="4384">
                        <c:v>4403.5330540000004</c:v>
                      </c:pt>
                      <c:pt idx="4385">
                        <c:v>4404.5376830000005</c:v>
                      </c:pt>
                      <c:pt idx="4386">
                        <c:v>4405.5479809999997</c:v>
                      </c:pt>
                      <c:pt idx="4387">
                        <c:v>4406.5509680000005</c:v>
                      </c:pt>
                      <c:pt idx="4388">
                        <c:v>4407.557178</c:v>
                      </c:pt>
                      <c:pt idx="4389">
                        <c:v>4408.5726649999997</c:v>
                      </c:pt>
                      <c:pt idx="4390">
                        <c:v>4409.5795330000001</c:v>
                      </c:pt>
                      <c:pt idx="4391">
                        <c:v>4410.5841040000005</c:v>
                      </c:pt>
                      <c:pt idx="4392">
                        <c:v>4411.5838240000003</c:v>
                      </c:pt>
                      <c:pt idx="4393">
                        <c:v>4412.5835340000003</c:v>
                      </c:pt>
                      <c:pt idx="4394">
                        <c:v>4413.5898870000001</c:v>
                      </c:pt>
                      <c:pt idx="4395">
                        <c:v>4414.589696</c:v>
                      </c:pt>
                      <c:pt idx="4396">
                        <c:v>4415.5903420000004</c:v>
                      </c:pt>
                      <c:pt idx="4397">
                        <c:v>4416.5903129999997</c:v>
                      </c:pt>
                      <c:pt idx="4398">
                        <c:v>4417.590134</c:v>
                      </c:pt>
                      <c:pt idx="4399">
                        <c:v>4418.5965859999997</c:v>
                      </c:pt>
                      <c:pt idx="4400">
                        <c:v>4419.5963149999998</c:v>
                      </c:pt>
                      <c:pt idx="4401">
                        <c:v>4420.6121419999999</c:v>
                      </c:pt>
                      <c:pt idx="4402">
                        <c:v>4421.6122310000001</c:v>
                      </c:pt>
                      <c:pt idx="4403">
                        <c:v>4422.6276980000002</c:v>
                      </c:pt>
                      <c:pt idx="4404">
                        <c:v>4423.6278090000005</c:v>
                      </c:pt>
                      <c:pt idx="4405">
                        <c:v>4424.6275729999998</c:v>
                      </c:pt>
                      <c:pt idx="4406">
                        <c:v>4425.6286570000002</c:v>
                      </c:pt>
                      <c:pt idx="4407">
                        <c:v>4426.6285100000005</c:v>
                      </c:pt>
                      <c:pt idx="4408">
                        <c:v>4427.6288270000005</c:v>
                      </c:pt>
                      <c:pt idx="4409">
                        <c:v>4428.6294189999999</c:v>
                      </c:pt>
                      <c:pt idx="4410">
                        <c:v>4429.6359240000002</c:v>
                      </c:pt>
                      <c:pt idx="4411">
                        <c:v>4430.6358570000002</c:v>
                      </c:pt>
                      <c:pt idx="4412">
                        <c:v>4431.6268829999999</c:v>
                      </c:pt>
                      <c:pt idx="4413">
                        <c:v>4432.6335239999999</c:v>
                      </c:pt>
                      <c:pt idx="4414">
                        <c:v>4433.6332650000004</c:v>
                      </c:pt>
                      <c:pt idx="4415">
                        <c:v>4434.6486020000002</c:v>
                      </c:pt>
                      <c:pt idx="4416">
                        <c:v>4435.6630160000004</c:v>
                      </c:pt>
                      <c:pt idx="4417">
                        <c:v>4436.6782240000002</c:v>
                      </c:pt>
                      <c:pt idx="4418">
                        <c:v>4437.684671</c:v>
                      </c:pt>
                      <c:pt idx="4419">
                        <c:v>4438.6845130000002</c:v>
                      </c:pt>
                      <c:pt idx="4420">
                        <c:v>4439.6750010000005</c:v>
                      </c:pt>
                      <c:pt idx="4421">
                        <c:v>4440.6752219999998</c:v>
                      </c:pt>
                      <c:pt idx="4422">
                        <c:v>4441.6814400000003</c:v>
                      </c:pt>
                      <c:pt idx="4423">
                        <c:v>4442.685023</c:v>
                      </c:pt>
                      <c:pt idx="4424">
                        <c:v>4443.6849910000001</c:v>
                      </c:pt>
                      <c:pt idx="4425">
                        <c:v>4444.6848300000001</c:v>
                      </c:pt>
                      <c:pt idx="4426">
                        <c:v>4445.7007920000005</c:v>
                      </c:pt>
                      <c:pt idx="4427">
                        <c:v>4446.7006380000003</c:v>
                      </c:pt>
                      <c:pt idx="4428">
                        <c:v>4447.7076779999998</c:v>
                      </c:pt>
                      <c:pt idx="4429">
                        <c:v>4448.701908</c:v>
                      </c:pt>
                      <c:pt idx="4430">
                        <c:v>4449.71216</c:v>
                      </c:pt>
                      <c:pt idx="4431">
                        <c:v>4450.7031589999997</c:v>
                      </c:pt>
                      <c:pt idx="4432">
                        <c:v>4451.7099020000005</c:v>
                      </c:pt>
                      <c:pt idx="4433">
                        <c:v>4452.7097970000004</c:v>
                      </c:pt>
                      <c:pt idx="4434">
                        <c:v>4453.7192240000004</c:v>
                      </c:pt>
                      <c:pt idx="4435">
                        <c:v>4454.7327420000001</c:v>
                      </c:pt>
                      <c:pt idx="4436">
                        <c:v>4455.7341040000001</c:v>
                      </c:pt>
                      <c:pt idx="4437">
                        <c:v>4456.7333289999997</c:v>
                      </c:pt>
                      <c:pt idx="4438">
                        <c:v>4457.7485990000005</c:v>
                      </c:pt>
                      <c:pt idx="4439">
                        <c:v>4458.7541520000004</c:v>
                      </c:pt>
                      <c:pt idx="4440">
                        <c:v>4459.7542110000004</c:v>
                      </c:pt>
                      <c:pt idx="4441">
                        <c:v>4460.754081</c:v>
                      </c:pt>
                      <c:pt idx="4442">
                        <c:v>4461.7542380000004</c:v>
                      </c:pt>
                      <c:pt idx="4443">
                        <c:v>4462.7700850000001</c:v>
                      </c:pt>
                      <c:pt idx="4444">
                        <c:v>4463.7797149999997</c:v>
                      </c:pt>
                      <c:pt idx="4445">
                        <c:v>4464.779775</c:v>
                      </c:pt>
                      <c:pt idx="4446">
                        <c:v>4465.7897000000003</c:v>
                      </c:pt>
                      <c:pt idx="4447">
                        <c:v>4466.8048600000002</c:v>
                      </c:pt>
                      <c:pt idx="4448">
                        <c:v>4467.8085529999998</c:v>
                      </c:pt>
                      <c:pt idx="4449">
                        <c:v>4468.8084159999999</c:v>
                      </c:pt>
                      <c:pt idx="4450">
                        <c:v>4469.7988230000001</c:v>
                      </c:pt>
                      <c:pt idx="4451">
                        <c:v>4470.7984910000005</c:v>
                      </c:pt>
                      <c:pt idx="4452">
                        <c:v>4471.813717</c:v>
                      </c:pt>
                      <c:pt idx="4453">
                        <c:v>4472.8292790000005</c:v>
                      </c:pt>
                      <c:pt idx="4454">
                        <c:v>4473.8398950000001</c:v>
                      </c:pt>
                      <c:pt idx="4455">
                        <c:v>4474.8396629999997</c:v>
                      </c:pt>
                      <c:pt idx="4456">
                        <c:v>4475.8396330000005</c:v>
                      </c:pt>
                      <c:pt idx="4457">
                        <c:v>4476.8393310000001</c:v>
                      </c:pt>
                      <c:pt idx="4458">
                        <c:v>4477.8305410000003</c:v>
                      </c:pt>
                      <c:pt idx="4459">
                        <c:v>4478.8300369999997</c:v>
                      </c:pt>
                      <c:pt idx="4460">
                        <c:v>4479.8297750000002</c:v>
                      </c:pt>
                      <c:pt idx="4461">
                        <c:v>4480.8295969999999</c:v>
                      </c:pt>
                      <c:pt idx="4462">
                        <c:v>4481.8293940000003</c:v>
                      </c:pt>
                      <c:pt idx="4463">
                        <c:v>4482.8294839999999</c:v>
                      </c:pt>
                      <c:pt idx="4464">
                        <c:v>4483.8294029999997</c:v>
                      </c:pt>
                      <c:pt idx="4465">
                        <c:v>4484.8289690000001</c:v>
                      </c:pt>
                      <c:pt idx="4466">
                        <c:v>4485.8287479999999</c:v>
                      </c:pt>
                      <c:pt idx="4467">
                        <c:v>4486.8286150000004</c:v>
                      </c:pt>
                      <c:pt idx="4468">
                        <c:v>4487.8381580000005</c:v>
                      </c:pt>
                      <c:pt idx="4469">
                        <c:v>4488.8379450000002</c:v>
                      </c:pt>
                      <c:pt idx="4470">
                        <c:v>4489.8287989999999</c:v>
                      </c:pt>
                      <c:pt idx="4471">
                        <c:v>4490.8281790000001</c:v>
                      </c:pt>
                      <c:pt idx="4472">
                        <c:v>4491.8378709999997</c:v>
                      </c:pt>
                      <c:pt idx="4473">
                        <c:v>4492.8380230000002</c:v>
                      </c:pt>
                      <c:pt idx="4474">
                        <c:v>4493.8378140000004</c:v>
                      </c:pt>
                      <c:pt idx="4475">
                        <c:v>4494.8425349999998</c:v>
                      </c:pt>
                      <c:pt idx="4476">
                        <c:v>4495.852707</c:v>
                      </c:pt>
                      <c:pt idx="4477">
                        <c:v>4496.8524539999999</c:v>
                      </c:pt>
                      <c:pt idx="4478">
                        <c:v>4497.8520559999997</c:v>
                      </c:pt>
                      <c:pt idx="4479">
                        <c:v>4498.8517119999997</c:v>
                      </c:pt>
                      <c:pt idx="4480">
                        <c:v>4499.8671830000003</c:v>
                      </c:pt>
                      <c:pt idx="4481">
                        <c:v>4500.8676139999998</c:v>
                      </c:pt>
                      <c:pt idx="4482">
                        <c:v>4501.8675020000001</c:v>
                      </c:pt>
                      <c:pt idx="4483">
                        <c:v>4502.8675590000003</c:v>
                      </c:pt>
                      <c:pt idx="4484">
                        <c:v>4503.8840220000002</c:v>
                      </c:pt>
                      <c:pt idx="4485">
                        <c:v>4504.8841680000005</c:v>
                      </c:pt>
                      <c:pt idx="4486">
                        <c:v>4505.8836890000002</c:v>
                      </c:pt>
                      <c:pt idx="4487">
                        <c:v>4506.8746470000006</c:v>
                      </c:pt>
                      <c:pt idx="4488">
                        <c:v>4507.8743620000005</c:v>
                      </c:pt>
                      <c:pt idx="4489">
                        <c:v>4508.8738750000002</c:v>
                      </c:pt>
                      <c:pt idx="4490">
                        <c:v>4509.8740260000004</c:v>
                      </c:pt>
                      <c:pt idx="4491">
                        <c:v>4510.8736939999999</c:v>
                      </c:pt>
                      <c:pt idx="4492">
                        <c:v>4511.8735409999999</c:v>
                      </c:pt>
                      <c:pt idx="4493">
                        <c:v>4512.8736440000002</c:v>
                      </c:pt>
                      <c:pt idx="4494">
                        <c:v>4513.8891469999999</c:v>
                      </c:pt>
                      <c:pt idx="4495">
                        <c:v>4514.8891629999998</c:v>
                      </c:pt>
                      <c:pt idx="4496">
                        <c:v>4515.9040949999999</c:v>
                      </c:pt>
                      <c:pt idx="4497">
                        <c:v>4516.919785</c:v>
                      </c:pt>
                      <c:pt idx="4498">
                        <c:v>4517.9352870000002</c:v>
                      </c:pt>
                      <c:pt idx="4499">
                        <c:v>4518.9349600000005</c:v>
                      </c:pt>
                      <c:pt idx="4500">
                        <c:v>4519.9415850000005</c:v>
                      </c:pt>
                      <c:pt idx="4501">
                        <c:v>4520.9413789999999</c:v>
                      </c:pt>
                      <c:pt idx="4502">
                        <c:v>4521.9568959999997</c:v>
                      </c:pt>
                      <c:pt idx="4503">
                        <c:v>4522.9566020000002</c:v>
                      </c:pt>
                      <c:pt idx="4504">
                        <c:v>4523.9719690000002</c:v>
                      </c:pt>
                      <c:pt idx="4505">
                        <c:v>4524.9718380000004</c:v>
                      </c:pt>
                      <c:pt idx="4506">
                        <c:v>4525.9885389999999</c:v>
                      </c:pt>
                      <c:pt idx="4507">
                        <c:v>4527.0062680000001</c:v>
                      </c:pt>
                      <c:pt idx="4508">
                        <c:v>4528.0059840000004</c:v>
                      </c:pt>
                      <c:pt idx="4509">
                        <c:v>4529.0080170000001</c:v>
                      </c:pt>
                      <c:pt idx="4510">
                        <c:v>4529.9987579999997</c:v>
                      </c:pt>
                      <c:pt idx="4511">
                        <c:v>4531.000481</c:v>
                      </c:pt>
                      <c:pt idx="4512">
                        <c:v>4532.0002880000002</c:v>
                      </c:pt>
                      <c:pt idx="4513">
                        <c:v>4533.0157909999998</c:v>
                      </c:pt>
                      <c:pt idx="4514">
                        <c:v>4534.0310689999997</c:v>
                      </c:pt>
                      <c:pt idx="4515">
                        <c:v>4535.0311160000001</c:v>
                      </c:pt>
                      <c:pt idx="4516">
                        <c:v>4536.0340859999997</c:v>
                      </c:pt>
                      <c:pt idx="4517">
                        <c:v>4537.0495339999998</c:v>
                      </c:pt>
                      <c:pt idx="4518">
                        <c:v>4538.0654350000004</c:v>
                      </c:pt>
                      <c:pt idx="4519">
                        <c:v>4539.0811789999998</c:v>
                      </c:pt>
                      <c:pt idx="4520">
                        <c:v>4540.0809520000003</c:v>
                      </c:pt>
                      <c:pt idx="4521">
                        <c:v>4541.0806190000003</c:v>
                      </c:pt>
                      <c:pt idx="4522">
                        <c:v>4542.0803660000001</c:v>
                      </c:pt>
                      <c:pt idx="4523">
                        <c:v>4543.0802979999999</c:v>
                      </c:pt>
                      <c:pt idx="4524">
                        <c:v>4544.0798679999998</c:v>
                      </c:pt>
                      <c:pt idx="4525">
                        <c:v>4545.0798329999998</c:v>
                      </c:pt>
                      <c:pt idx="4526">
                        <c:v>4546.0842380000004</c:v>
                      </c:pt>
                      <c:pt idx="4527">
                        <c:v>4547.0840539999999</c:v>
                      </c:pt>
                      <c:pt idx="4528">
                        <c:v>4548.0837259999998</c:v>
                      </c:pt>
                      <c:pt idx="4529">
                        <c:v>4549.0835070000003</c:v>
                      </c:pt>
                      <c:pt idx="4530">
                        <c:v>4550.0902660000002</c:v>
                      </c:pt>
                      <c:pt idx="4531">
                        <c:v>4551.0898830000006</c:v>
                      </c:pt>
                      <c:pt idx="4532">
                        <c:v>4552.09004</c:v>
                      </c:pt>
                      <c:pt idx="4533">
                        <c:v>4553.0903820000003</c:v>
                      </c:pt>
                      <c:pt idx="4534">
                        <c:v>4554.090201</c:v>
                      </c:pt>
                      <c:pt idx="4535">
                        <c:v>4555.0788039999998</c:v>
                      </c:pt>
                      <c:pt idx="4536">
                        <c:v>4556.0799470000002</c:v>
                      </c:pt>
                      <c:pt idx="4537">
                        <c:v>4557.0802700000004</c:v>
                      </c:pt>
                      <c:pt idx="4538">
                        <c:v>4558.0796780000001</c:v>
                      </c:pt>
                      <c:pt idx="4539">
                        <c:v>4559.0797929999999</c:v>
                      </c:pt>
                      <c:pt idx="4540">
                        <c:v>4560.0794320000005</c:v>
                      </c:pt>
                      <c:pt idx="4541">
                        <c:v>4561.0861139999997</c:v>
                      </c:pt>
                      <c:pt idx="4542">
                        <c:v>4562.0956560000004</c:v>
                      </c:pt>
                      <c:pt idx="4543">
                        <c:v>4563.095354</c:v>
                      </c:pt>
                      <c:pt idx="4544">
                        <c:v>4564.0952379999999</c:v>
                      </c:pt>
                      <c:pt idx="4545">
                        <c:v>4565.0948710000002</c:v>
                      </c:pt>
                      <c:pt idx="4546">
                        <c:v>4566.1101020000006</c:v>
                      </c:pt>
                      <c:pt idx="4547">
                        <c:v>4567.1248990000004</c:v>
                      </c:pt>
                      <c:pt idx="4548">
                        <c:v>4568.124914</c:v>
                      </c:pt>
                      <c:pt idx="4549">
                        <c:v>4569.1245950000002</c:v>
                      </c:pt>
                      <c:pt idx="4550">
                        <c:v>4570.124116</c:v>
                      </c:pt>
                      <c:pt idx="4551">
                        <c:v>4571.124879</c:v>
                      </c:pt>
                      <c:pt idx="4552">
                        <c:v>4572.1251600000005</c:v>
                      </c:pt>
                      <c:pt idx="4553">
                        <c:v>4573.1252080000004</c:v>
                      </c:pt>
                      <c:pt idx="4554">
                        <c:v>4574.1404510000002</c:v>
                      </c:pt>
                      <c:pt idx="4555">
                        <c:v>4575.1584910000001</c:v>
                      </c:pt>
                      <c:pt idx="4556">
                        <c:v>4576.1735330000001</c:v>
                      </c:pt>
                      <c:pt idx="4557">
                        <c:v>4577.1746030000004</c:v>
                      </c:pt>
                      <c:pt idx="4558">
                        <c:v>4578.1900070000002</c:v>
                      </c:pt>
                      <c:pt idx="4559">
                        <c:v>4579.1908949999997</c:v>
                      </c:pt>
                      <c:pt idx="4560">
                        <c:v>4580.2063479999997</c:v>
                      </c:pt>
                      <c:pt idx="4561">
                        <c:v>4581.2080640000004</c:v>
                      </c:pt>
                      <c:pt idx="4562">
                        <c:v>4582.2128389999998</c:v>
                      </c:pt>
                      <c:pt idx="4563">
                        <c:v>4583.2035599999999</c:v>
                      </c:pt>
                      <c:pt idx="4564">
                        <c:v>4584.2123979999997</c:v>
                      </c:pt>
                      <c:pt idx="4565">
                        <c:v>4585.2144100000005</c:v>
                      </c:pt>
                      <c:pt idx="4566">
                        <c:v>4586.2232700000004</c:v>
                      </c:pt>
                      <c:pt idx="4567">
                        <c:v>4587.2229870000001</c:v>
                      </c:pt>
                      <c:pt idx="4568">
                        <c:v>4588.2230559999998</c:v>
                      </c:pt>
                      <c:pt idx="4569">
                        <c:v>4589.2226360000004</c:v>
                      </c:pt>
                      <c:pt idx="4570">
                        <c:v>4590.2224390000001</c:v>
                      </c:pt>
                      <c:pt idx="4571">
                        <c:v>4591.2279200000003</c:v>
                      </c:pt>
                      <c:pt idx="4572">
                        <c:v>4592.2430100000001</c:v>
                      </c:pt>
                      <c:pt idx="4573">
                        <c:v>4593.2618869999997</c:v>
                      </c:pt>
                      <c:pt idx="4574">
                        <c:v>4594.2614940000003</c:v>
                      </c:pt>
                      <c:pt idx="4575">
                        <c:v>4595.252622</c:v>
                      </c:pt>
                      <c:pt idx="4576">
                        <c:v>4596.2593939999997</c:v>
                      </c:pt>
                      <c:pt idx="4577">
                        <c:v>4597.2592629999999</c:v>
                      </c:pt>
                      <c:pt idx="4578">
                        <c:v>4598.2591899999998</c:v>
                      </c:pt>
                      <c:pt idx="4579">
                        <c:v>4599.2596590000003</c:v>
                      </c:pt>
                      <c:pt idx="4580">
                        <c:v>4600.2596380000005</c:v>
                      </c:pt>
                      <c:pt idx="4581">
                        <c:v>4601.2596249999997</c:v>
                      </c:pt>
                      <c:pt idx="4582">
                        <c:v>4602.2509360000004</c:v>
                      </c:pt>
                      <c:pt idx="4583">
                        <c:v>4603.2506549999998</c:v>
                      </c:pt>
                      <c:pt idx="4584">
                        <c:v>4604.2665210000005</c:v>
                      </c:pt>
                      <c:pt idx="4585">
                        <c:v>4605.2661530000005</c:v>
                      </c:pt>
                      <c:pt idx="4586">
                        <c:v>4606.2886360000002</c:v>
                      </c:pt>
                      <c:pt idx="4587">
                        <c:v>4607.3042150000001</c:v>
                      </c:pt>
                      <c:pt idx="4588">
                        <c:v>4608.3034600000001</c:v>
                      </c:pt>
                      <c:pt idx="4589">
                        <c:v>4609.3035719999998</c:v>
                      </c:pt>
                      <c:pt idx="4590">
                        <c:v>4610.3101269999997</c:v>
                      </c:pt>
                      <c:pt idx="4591">
                        <c:v>4611.3099240000001</c:v>
                      </c:pt>
                      <c:pt idx="4592">
                        <c:v>4612.3098</c:v>
                      </c:pt>
                      <c:pt idx="4593">
                        <c:v>4613.30951</c:v>
                      </c:pt>
                      <c:pt idx="4594">
                        <c:v>4614.3006960000002</c:v>
                      </c:pt>
                      <c:pt idx="4595">
                        <c:v>4615.3052930000003</c:v>
                      </c:pt>
                      <c:pt idx="4596">
                        <c:v>4616.3061589999998</c:v>
                      </c:pt>
                      <c:pt idx="4597">
                        <c:v>4617.3217030000005</c:v>
                      </c:pt>
                      <c:pt idx="4598">
                        <c:v>4618.3306709999997</c:v>
                      </c:pt>
                      <c:pt idx="4599">
                        <c:v>4619.337708</c:v>
                      </c:pt>
                      <c:pt idx="4600">
                        <c:v>4620.3315629999997</c:v>
                      </c:pt>
                      <c:pt idx="4601">
                        <c:v>4621.3311540000004</c:v>
                      </c:pt>
                      <c:pt idx="4602">
                        <c:v>4622.3365979999999</c:v>
                      </c:pt>
                      <c:pt idx="4603">
                        <c:v>4623.3280249999998</c:v>
                      </c:pt>
                      <c:pt idx="4604">
                        <c:v>4624.3286870000002</c:v>
                      </c:pt>
                      <c:pt idx="4605">
                        <c:v>4625.3410709999998</c:v>
                      </c:pt>
                      <c:pt idx="4606">
                        <c:v>4626.3406839999998</c:v>
                      </c:pt>
                      <c:pt idx="4607">
                        <c:v>4627.340091</c:v>
                      </c:pt>
                      <c:pt idx="4608">
                        <c:v>4628.3724490000004</c:v>
                      </c:pt>
                      <c:pt idx="4609">
                        <c:v>4629.3831099999998</c:v>
                      </c:pt>
                      <c:pt idx="4610">
                        <c:v>4630.3822369999998</c:v>
                      </c:pt>
                      <c:pt idx="4611">
                        <c:v>4631.4005569999999</c:v>
                      </c:pt>
                      <c:pt idx="4612">
                        <c:v>4632.4009139999998</c:v>
                      </c:pt>
                      <c:pt idx="4613">
                        <c:v>4633.4033920000002</c:v>
                      </c:pt>
                      <c:pt idx="4614">
                        <c:v>4634.4127319999998</c:v>
                      </c:pt>
                      <c:pt idx="4615">
                        <c:v>4635.417899</c:v>
                      </c:pt>
                      <c:pt idx="4616">
                        <c:v>4636.4182470000005</c:v>
                      </c:pt>
                      <c:pt idx="4617">
                        <c:v>4637.417614</c:v>
                      </c:pt>
                      <c:pt idx="4618">
                        <c:v>4638.4161260000001</c:v>
                      </c:pt>
                      <c:pt idx="4619">
                        <c:v>4639.4502579999998</c:v>
                      </c:pt>
                      <c:pt idx="4620">
                        <c:v>4640.449353</c:v>
                      </c:pt>
                      <c:pt idx="4621">
                        <c:v>4641.4588460000004</c:v>
                      </c:pt>
                      <c:pt idx="4622">
                        <c:v>4642.455164</c:v>
                      </c:pt>
                      <c:pt idx="4623">
                        <c:v>4643.4545470000003</c:v>
                      </c:pt>
                      <c:pt idx="4624">
                        <c:v>4644.4763800000001</c:v>
                      </c:pt>
                      <c:pt idx="4625">
                        <c:v>4645.4790780000003</c:v>
                      </c:pt>
                      <c:pt idx="4626">
                        <c:v>4646.4939830000003</c:v>
                      </c:pt>
                      <c:pt idx="4627">
                        <c:v>4647.5085580000004</c:v>
                      </c:pt>
                      <c:pt idx="4628">
                        <c:v>4648.5079260000002</c:v>
                      </c:pt>
                      <c:pt idx="4629">
                        <c:v>4649.5176650000003</c:v>
                      </c:pt>
                      <c:pt idx="4630">
                        <c:v>4650.534216</c:v>
                      </c:pt>
                      <c:pt idx="4631">
                        <c:v>4651.5377280000002</c:v>
                      </c:pt>
                      <c:pt idx="4632">
                        <c:v>4652.5433199999998</c:v>
                      </c:pt>
                      <c:pt idx="4633">
                        <c:v>4653.5508950000003</c:v>
                      </c:pt>
                      <c:pt idx="4634">
                        <c:v>4654.5572119999997</c:v>
                      </c:pt>
                      <c:pt idx="4635">
                        <c:v>4655.5572520000005</c:v>
                      </c:pt>
                      <c:pt idx="4636">
                        <c:v>4656.5572540000003</c:v>
                      </c:pt>
                      <c:pt idx="4637">
                        <c:v>4657.55692</c:v>
                      </c:pt>
                      <c:pt idx="4638">
                        <c:v>4658.5720719999999</c:v>
                      </c:pt>
                      <c:pt idx="4639">
                        <c:v>4659.565114</c:v>
                      </c:pt>
                      <c:pt idx="4640">
                        <c:v>4660.5890150000005</c:v>
                      </c:pt>
                      <c:pt idx="4641">
                        <c:v>4661.5910759999997</c:v>
                      </c:pt>
                      <c:pt idx="4642">
                        <c:v>4662.5911850000002</c:v>
                      </c:pt>
                      <c:pt idx="4643">
                        <c:v>4663.5911430000006</c:v>
                      </c:pt>
                      <c:pt idx="4644">
                        <c:v>4664.5850929999997</c:v>
                      </c:pt>
                      <c:pt idx="4645">
                        <c:v>4665.5846840000004</c:v>
                      </c:pt>
                      <c:pt idx="4646">
                        <c:v>4666.5846970000002</c:v>
                      </c:pt>
                      <c:pt idx="4647">
                        <c:v>4667.5910060000006</c:v>
                      </c:pt>
                      <c:pt idx="4648">
                        <c:v>4668.5948410000001</c:v>
                      </c:pt>
                      <c:pt idx="4649">
                        <c:v>4669.5914039999998</c:v>
                      </c:pt>
                      <c:pt idx="4650">
                        <c:v>4670.5984070000004</c:v>
                      </c:pt>
                      <c:pt idx="4651">
                        <c:v>4671.6054190000004</c:v>
                      </c:pt>
                      <c:pt idx="4652">
                        <c:v>4672.6194960000003</c:v>
                      </c:pt>
                      <c:pt idx="4653">
                        <c:v>4673.6184439999997</c:v>
                      </c:pt>
                      <c:pt idx="4654">
                        <c:v>4674.6176290000003</c:v>
                      </c:pt>
                      <c:pt idx="4655">
                        <c:v>4675.6355030000004</c:v>
                      </c:pt>
                      <c:pt idx="4656">
                        <c:v>4676.6281610000005</c:v>
                      </c:pt>
                      <c:pt idx="4657">
                        <c:v>4677.6311439999999</c:v>
                      </c:pt>
                      <c:pt idx="4658">
                        <c:v>4678.6333890000005</c:v>
                      </c:pt>
                      <c:pt idx="4659">
                        <c:v>4679.6331270000001</c:v>
                      </c:pt>
                      <c:pt idx="4660">
                        <c:v>4680.6360990000003</c:v>
                      </c:pt>
                      <c:pt idx="4661">
                        <c:v>4681.6353120000003</c:v>
                      </c:pt>
                      <c:pt idx="4662">
                        <c:v>4682.6391949999997</c:v>
                      </c:pt>
                      <c:pt idx="4663">
                        <c:v>4683.6391789999998</c:v>
                      </c:pt>
                    </c:numCache>
                  </c:numRef>
                </c:xVal>
                <c:yVal>
                  <c:numRef>
                    <c:extLst xmlns:c15="http://schemas.microsoft.com/office/drawing/2012/chart">
                      <c:ext xmlns:c15="http://schemas.microsoft.com/office/drawing/2012/chart" uri="{02D57815-91ED-43cb-92C2-25804820EDAC}">
                        <c15:formulaRef>
                          <c15:sqref>'ACME-PER-HEA-VAC 27-3 BUF Test1'!$L$2:$L$4665</c15:sqref>
                        </c15:formulaRef>
                      </c:ext>
                    </c:extLst>
                    <c:numCache>
                      <c:formatCode>General</c:formatCode>
                      <c:ptCount val="4664"/>
                      <c:pt idx="0">
                        <c:v>0</c:v>
                      </c:pt>
                      <c:pt idx="1">
                        <c:v>0</c:v>
                      </c:pt>
                      <c:pt idx="2">
                        <c:v>0</c:v>
                      </c:pt>
                      <c:pt idx="3">
                        <c:v>0</c:v>
                      </c:pt>
                      <c:pt idx="4">
                        <c:v>0</c:v>
                      </c:pt>
                      <c:pt idx="5">
                        <c:v>0</c:v>
                      </c:pt>
                      <c:pt idx="6">
                        <c:v>0</c:v>
                      </c:pt>
                      <c:pt idx="7">
                        <c:v>0.10009765999999942</c:v>
                      </c:pt>
                      <c:pt idx="8">
                        <c:v>0.10009765999999942</c:v>
                      </c:pt>
                      <c:pt idx="9">
                        <c:v>0.30004883000000149</c:v>
                      </c:pt>
                      <c:pt idx="10">
                        <c:v>0.5</c:v>
                      </c:pt>
                      <c:pt idx="11">
                        <c:v>0.69995117999999934</c:v>
                      </c:pt>
                      <c:pt idx="12">
                        <c:v>1.1000976599999994</c:v>
                      </c:pt>
                      <c:pt idx="13">
                        <c:v>1.5998535199999999</c:v>
                      </c:pt>
                      <c:pt idx="14">
                        <c:v>2.0998535199999999</c:v>
                      </c:pt>
                      <c:pt idx="15">
                        <c:v>2.5</c:v>
                      </c:pt>
                      <c:pt idx="16">
                        <c:v>2.7998046899999984</c:v>
                      </c:pt>
                      <c:pt idx="17">
                        <c:v>3.1999511799999993</c:v>
                      </c:pt>
                      <c:pt idx="18">
                        <c:v>3.5</c:v>
                      </c:pt>
                      <c:pt idx="19">
                        <c:v>3.5998535199999999</c:v>
                      </c:pt>
                      <c:pt idx="20">
                        <c:v>3.8999023500000014</c:v>
                      </c:pt>
                      <c:pt idx="21">
                        <c:v>4.0998535199999999</c:v>
                      </c:pt>
                      <c:pt idx="22">
                        <c:v>4.2998046899999984</c:v>
                      </c:pt>
                      <c:pt idx="23">
                        <c:v>4.3999023500000014</c:v>
                      </c:pt>
                      <c:pt idx="24">
                        <c:v>4.5998535199999999</c:v>
                      </c:pt>
                      <c:pt idx="25">
                        <c:v>4.6999511799999993</c:v>
                      </c:pt>
                      <c:pt idx="26">
                        <c:v>4.7998046899999984</c:v>
                      </c:pt>
                      <c:pt idx="27">
                        <c:v>4.8999023500000014</c:v>
                      </c:pt>
                      <c:pt idx="28">
                        <c:v>5.0998535199999999</c:v>
                      </c:pt>
                      <c:pt idx="29">
                        <c:v>5.0998535199999999</c:v>
                      </c:pt>
                      <c:pt idx="30">
                        <c:v>5.1999511799999993</c:v>
                      </c:pt>
                      <c:pt idx="31">
                        <c:v>5.2998046899999984</c:v>
                      </c:pt>
                      <c:pt idx="32">
                        <c:v>5.3999023500000014</c:v>
                      </c:pt>
                      <c:pt idx="33">
                        <c:v>5.4997558600000005</c:v>
                      </c:pt>
                      <c:pt idx="34">
                        <c:v>5.4997558600000005</c:v>
                      </c:pt>
                      <c:pt idx="35">
                        <c:v>5.5998535199999999</c:v>
                      </c:pt>
                      <c:pt idx="36">
                        <c:v>5.6999511799999993</c:v>
                      </c:pt>
                      <c:pt idx="37">
                        <c:v>5.7998046899999984</c:v>
                      </c:pt>
                      <c:pt idx="38">
                        <c:v>5.7998046899999984</c:v>
                      </c:pt>
                      <c:pt idx="39">
                        <c:v>5.8999023500000014</c:v>
                      </c:pt>
                      <c:pt idx="40">
                        <c:v>5.8999023500000014</c:v>
                      </c:pt>
                      <c:pt idx="41">
                        <c:v>5.9997558600000005</c:v>
                      </c:pt>
                      <c:pt idx="42">
                        <c:v>5.9997558600000005</c:v>
                      </c:pt>
                      <c:pt idx="43">
                        <c:v>6.0998535199999999</c:v>
                      </c:pt>
                      <c:pt idx="44">
                        <c:v>6.0998535199999999</c:v>
                      </c:pt>
                      <c:pt idx="45">
                        <c:v>6.1997070399999998</c:v>
                      </c:pt>
                      <c:pt idx="46">
                        <c:v>6.1997070399999998</c:v>
                      </c:pt>
                      <c:pt idx="47">
                        <c:v>6.1997070399999998</c:v>
                      </c:pt>
                      <c:pt idx="48">
                        <c:v>6.2998046899999984</c:v>
                      </c:pt>
                      <c:pt idx="49">
                        <c:v>6.2998046899999984</c:v>
                      </c:pt>
                      <c:pt idx="50">
                        <c:v>6.3999023500000014</c:v>
                      </c:pt>
                      <c:pt idx="51">
                        <c:v>6.3999023500000014</c:v>
                      </c:pt>
                      <c:pt idx="52">
                        <c:v>6.3999023500000014</c:v>
                      </c:pt>
                      <c:pt idx="53">
                        <c:v>6.4997558600000005</c:v>
                      </c:pt>
                      <c:pt idx="54">
                        <c:v>6.4997558600000005</c:v>
                      </c:pt>
                      <c:pt idx="55">
                        <c:v>6.4997558600000005</c:v>
                      </c:pt>
                      <c:pt idx="56">
                        <c:v>6.4997558600000005</c:v>
                      </c:pt>
                      <c:pt idx="57">
                        <c:v>6.5998535199999999</c:v>
                      </c:pt>
                      <c:pt idx="58">
                        <c:v>6.5998535199999999</c:v>
                      </c:pt>
                      <c:pt idx="59">
                        <c:v>6.5998535199999999</c:v>
                      </c:pt>
                      <c:pt idx="60">
                        <c:v>6.6997070399999998</c:v>
                      </c:pt>
                      <c:pt idx="61">
                        <c:v>6.6997070399999998</c:v>
                      </c:pt>
                      <c:pt idx="62">
                        <c:v>6.6997070399999998</c:v>
                      </c:pt>
                      <c:pt idx="63">
                        <c:v>6.6997070399999998</c:v>
                      </c:pt>
                      <c:pt idx="64">
                        <c:v>6.7998046899999984</c:v>
                      </c:pt>
                      <c:pt idx="65">
                        <c:v>6.7998046899999984</c:v>
                      </c:pt>
                      <c:pt idx="66">
                        <c:v>6.7998046899999984</c:v>
                      </c:pt>
                      <c:pt idx="67">
                        <c:v>6.7998046899999984</c:v>
                      </c:pt>
                      <c:pt idx="68">
                        <c:v>6.8999023500000014</c:v>
                      </c:pt>
                      <c:pt idx="69">
                        <c:v>6.8999023500000014</c:v>
                      </c:pt>
                      <c:pt idx="70">
                        <c:v>6.8999023500000014</c:v>
                      </c:pt>
                      <c:pt idx="71">
                        <c:v>6.8999023500000014</c:v>
                      </c:pt>
                      <c:pt idx="72">
                        <c:v>6.9997558600000005</c:v>
                      </c:pt>
                      <c:pt idx="73">
                        <c:v>6.9997558600000005</c:v>
                      </c:pt>
                      <c:pt idx="74">
                        <c:v>6.9997558600000005</c:v>
                      </c:pt>
                      <c:pt idx="75">
                        <c:v>6.9997558600000005</c:v>
                      </c:pt>
                      <c:pt idx="76">
                        <c:v>6.9997558600000005</c:v>
                      </c:pt>
                      <c:pt idx="77">
                        <c:v>6.9997558600000005</c:v>
                      </c:pt>
                      <c:pt idx="78">
                        <c:v>7.0998535199999999</c:v>
                      </c:pt>
                      <c:pt idx="79">
                        <c:v>7.0998535199999999</c:v>
                      </c:pt>
                      <c:pt idx="80">
                        <c:v>7.0998535199999999</c:v>
                      </c:pt>
                      <c:pt idx="81">
                        <c:v>7.0998535199999999</c:v>
                      </c:pt>
                      <c:pt idx="82">
                        <c:v>7.0998535199999999</c:v>
                      </c:pt>
                      <c:pt idx="83">
                        <c:v>7.1997070399999998</c:v>
                      </c:pt>
                      <c:pt idx="84">
                        <c:v>7.1997070399999998</c:v>
                      </c:pt>
                      <c:pt idx="85">
                        <c:v>7.1997070399999998</c:v>
                      </c:pt>
                      <c:pt idx="86">
                        <c:v>7.1997070399999998</c:v>
                      </c:pt>
                      <c:pt idx="87">
                        <c:v>7.2998046899999984</c:v>
                      </c:pt>
                      <c:pt idx="88">
                        <c:v>7.2998046899999984</c:v>
                      </c:pt>
                      <c:pt idx="89">
                        <c:v>7.2998046899999984</c:v>
                      </c:pt>
                      <c:pt idx="90">
                        <c:v>7.2998046899999984</c:v>
                      </c:pt>
                      <c:pt idx="91">
                        <c:v>7.2998046899999984</c:v>
                      </c:pt>
                      <c:pt idx="92">
                        <c:v>7.2998046899999984</c:v>
                      </c:pt>
                      <c:pt idx="93">
                        <c:v>7.2998046899999984</c:v>
                      </c:pt>
                      <c:pt idx="94">
                        <c:v>7.3999023500000014</c:v>
                      </c:pt>
                      <c:pt idx="95">
                        <c:v>7.3999023500000014</c:v>
                      </c:pt>
                      <c:pt idx="96">
                        <c:v>7.3999023500000014</c:v>
                      </c:pt>
                      <c:pt idx="97">
                        <c:v>7.3999023500000014</c:v>
                      </c:pt>
                      <c:pt idx="98">
                        <c:v>7.3999023500000014</c:v>
                      </c:pt>
                      <c:pt idx="99">
                        <c:v>7.4997558600000005</c:v>
                      </c:pt>
                      <c:pt idx="100">
                        <c:v>7.4997558600000005</c:v>
                      </c:pt>
                      <c:pt idx="101">
                        <c:v>7.4997558600000005</c:v>
                      </c:pt>
                      <c:pt idx="102">
                        <c:v>7.4997558600000005</c:v>
                      </c:pt>
                      <c:pt idx="103">
                        <c:v>7.4997558600000005</c:v>
                      </c:pt>
                      <c:pt idx="104">
                        <c:v>7.4997558600000005</c:v>
                      </c:pt>
                      <c:pt idx="105">
                        <c:v>7.5998535199999999</c:v>
                      </c:pt>
                      <c:pt idx="106">
                        <c:v>7.5998535199999999</c:v>
                      </c:pt>
                      <c:pt idx="107">
                        <c:v>7.5998535199999999</c:v>
                      </c:pt>
                      <c:pt idx="108">
                        <c:v>7.5998535199999999</c:v>
                      </c:pt>
                      <c:pt idx="109">
                        <c:v>7.5998535199999999</c:v>
                      </c:pt>
                      <c:pt idx="110">
                        <c:v>7.6997070399999998</c:v>
                      </c:pt>
                      <c:pt idx="111">
                        <c:v>7.6997070399999998</c:v>
                      </c:pt>
                      <c:pt idx="112">
                        <c:v>7.6997070399999998</c:v>
                      </c:pt>
                      <c:pt idx="113">
                        <c:v>7.6997070399999998</c:v>
                      </c:pt>
                      <c:pt idx="114">
                        <c:v>7.6997070399999998</c:v>
                      </c:pt>
                      <c:pt idx="115">
                        <c:v>7.6997070399999998</c:v>
                      </c:pt>
                      <c:pt idx="116">
                        <c:v>7.6997070399999998</c:v>
                      </c:pt>
                      <c:pt idx="117">
                        <c:v>7.7998046899999984</c:v>
                      </c:pt>
                      <c:pt idx="118">
                        <c:v>7.7998046899999984</c:v>
                      </c:pt>
                      <c:pt idx="119">
                        <c:v>7.7998046899999984</c:v>
                      </c:pt>
                      <c:pt idx="120">
                        <c:v>7.7998046899999984</c:v>
                      </c:pt>
                      <c:pt idx="121">
                        <c:v>7.7998046899999984</c:v>
                      </c:pt>
                      <c:pt idx="122">
                        <c:v>7.8996582099999983</c:v>
                      </c:pt>
                      <c:pt idx="123">
                        <c:v>7.7998046899999984</c:v>
                      </c:pt>
                      <c:pt idx="124">
                        <c:v>7.8996582099999983</c:v>
                      </c:pt>
                      <c:pt idx="125">
                        <c:v>7.8996582099999983</c:v>
                      </c:pt>
                      <c:pt idx="126">
                        <c:v>7.8996582099999983</c:v>
                      </c:pt>
                      <c:pt idx="127">
                        <c:v>7.8996582099999983</c:v>
                      </c:pt>
                      <c:pt idx="128">
                        <c:v>7.8996582099999983</c:v>
                      </c:pt>
                      <c:pt idx="129">
                        <c:v>7.8996582099999983</c:v>
                      </c:pt>
                      <c:pt idx="130">
                        <c:v>7.9997558600000005</c:v>
                      </c:pt>
                      <c:pt idx="131">
                        <c:v>7.9997558600000005</c:v>
                      </c:pt>
                      <c:pt idx="132">
                        <c:v>7.9997558600000005</c:v>
                      </c:pt>
                      <c:pt idx="133">
                        <c:v>7.9997558600000005</c:v>
                      </c:pt>
                      <c:pt idx="134">
                        <c:v>7.9997558600000005</c:v>
                      </c:pt>
                      <c:pt idx="135">
                        <c:v>7.9997558600000005</c:v>
                      </c:pt>
                      <c:pt idx="136">
                        <c:v>8.0998535199999999</c:v>
                      </c:pt>
                      <c:pt idx="137">
                        <c:v>8.0998535199999999</c:v>
                      </c:pt>
                      <c:pt idx="138">
                        <c:v>8.0998535199999999</c:v>
                      </c:pt>
                      <c:pt idx="139">
                        <c:v>8.0998535199999999</c:v>
                      </c:pt>
                      <c:pt idx="140">
                        <c:v>8.0998535199999999</c:v>
                      </c:pt>
                      <c:pt idx="141">
                        <c:v>8.0998535199999999</c:v>
                      </c:pt>
                      <c:pt idx="142">
                        <c:v>8.0998535199999999</c:v>
                      </c:pt>
                      <c:pt idx="143">
                        <c:v>8.1997070399999998</c:v>
                      </c:pt>
                      <c:pt idx="144">
                        <c:v>8.1997070399999998</c:v>
                      </c:pt>
                      <c:pt idx="145">
                        <c:v>8.1997070399999998</c:v>
                      </c:pt>
                      <c:pt idx="146">
                        <c:v>8.1997070399999998</c:v>
                      </c:pt>
                      <c:pt idx="147">
                        <c:v>8.1997070399999998</c:v>
                      </c:pt>
                      <c:pt idx="148">
                        <c:v>8.1997070399999998</c:v>
                      </c:pt>
                      <c:pt idx="149">
                        <c:v>8.2998046899999984</c:v>
                      </c:pt>
                      <c:pt idx="150">
                        <c:v>8.2998046899999984</c:v>
                      </c:pt>
                      <c:pt idx="151">
                        <c:v>8.2998046899999984</c:v>
                      </c:pt>
                      <c:pt idx="152">
                        <c:v>8.2998046899999984</c:v>
                      </c:pt>
                      <c:pt idx="153">
                        <c:v>8.2998046899999984</c:v>
                      </c:pt>
                      <c:pt idx="154">
                        <c:v>8.2998046899999984</c:v>
                      </c:pt>
                      <c:pt idx="155">
                        <c:v>8.2998046899999984</c:v>
                      </c:pt>
                      <c:pt idx="156">
                        <c:v>8.2998046899999984</c:v>
                      </c:pt>
                      <c:pt idx="157">
                        <c:v>8.3996582099999983</c:v>
                      </c:pt>
                      <c:pt idx="158">
                        <c:v>8.3996582099999983</c:v>
                      </c:pt>
                      <c:pt idx="159">
                        <c:v>8.3996582099999983</c:v>
                      </c:pt>
                      <c:pt idx="160">
                        <c:v>8.3996582099999983</c:v>
                      </c:pt>
                      <c:pt idx="161">
                        <c:v>8.3996582099999983</c:v>
                      </c:pt>
                      <c:pt idx="162">
                        <c:v>8.3996582099999983</c:v>
                      </c:pt>
                      <c:pt idx="163">
                        <c:v>8.3996582099999983</c:v>
                      </c:pt>
                      <c:pt idx="164">
                        <c:v>8.4997558600000005</c:v>
                      </c:pt>
                      <c:pt idx="165">
                        <c:v>8.4997558600000005</c:v>
                      </c:pt>
                      <c:pt idx="166">
                        <c:v>8.4997558600000005</c:v>
                      </c:pt>
                      <c:pt idx="167">
                        <c:v>8.4997558600000005</c:v>
                      </c:pt>
                      <c:pt idx="168">
                        <c:v>8.4997558600000005</c:v>
                      </c:pt>
                      <c:pt idx="169">
                        <c:v>8.4997558600000005</c:v>
                      </c:pt>
                      <c:pt idx="170">
                        <c:v>8.5998535199999999</c:v>
                      </c:pt>
                      <c:pt idx="171">
                        <c:v>8.5998535199999999</c:v>
                      </c:pt>
                      <c:pt idx="172">
                        <c:v>8.5998535199999999</c:v>
                      </c:pt>
                      <c:pt idx="173">
                        <c:v>8.5998535199999999</c:v>
                      </c:pt>
                      <c:pt idx="174">
                        <c:v>8.5998535199999999</c:v>
                      </c:pt>
                      <c:pt idx="175">
                        <c:v>8.5998535199999999</c:v>
                      </c:pt>
                      <c:pt idx="176">
                        <c:v>8.5998535199999999</c:v>
                      </c:pt>
                      <c:pt idx="177">
                        <c:v>8.6997070399999998</c:v>
                      </c:pt>
                      <c:pt idx="178">
                        <c:v>8.6997070399999998</c:v>
                      </c:pt>
                      <c:pt idx="179">
                        <c:v>8.6997070399999998</c:v>
                      </c:pt>
                      <c:pt idx="180">
                        <c:v>8.6997070399999998</c:v>
                      </c:pt>
                      <c:pt idx="181">
                        <c:v>8.6997070399999998</c:v>
                      </c:pt>
                      <c:pt idx="182">
                        <c:v>8.6997070399999998</c:v>
                      </c:pt>
                      <c:pt idx="183">
                        <c:v>8.6997070399999998</c:v>
                      </c:pt>
                      <c:pt idx="184">
                        <c:v>8.6997070399999998</c:v>
                      </c:pt>
                      <c:pt idx="185">
                        <c:v>8.7998046899999984</c:v>
                      </c:pt>
                      <c:pt idx="186">
                        <c:v>8.7998046899999984</c:v>
                      </c:pt>
                      <c:pt idx="187">
                        <c:v>8.7998046899999984</c:v>
                      </c:pt>
                      <c:pt idx="188">
                        <c:v>8.7998046899999984</c:v>
                      </c:pt>
                      <c:pt idx="189">
                        <c:v>8.7998046899999984</c:v>
                      </c:pt>
                      <c:pt idx="190">
                        <c:v>8.7998046899999984</c:v>
                      </c:pt>
                      <c:pt idx="191">
                        <c:v>8.7998046899999984</c:v>
                      </c:pt>
                      <c:pt idx="192">
                        <c:v>8.7998046899999984</c:v>
                      </c:pt>
                      <c:pt idx="193">
                        <c:v>8.8996582099999983</c:v>
                      </c:pt>
                      <c:pt idx="194">
                        <c:v>8.8996582099999983</c:v>
                      </c:pt>
                      <c:pt idx="195">
                        <c:v>8.8996582099999983</c:v>
                      </c:pt>
                      <c:pt idx="196">
                        <c:v>8.8996582099999983</c:v>
                      </c:pt>
                      <c:pt idx="197">
                        <c:v>8.8996582099999983</c:v>
                      </c:pt>
                      <c:pt idx="198">
                        <c:v>8.9997558600000005</c:v>
                      </c:pt>
                      <c:pt idx="199">
                        <c:v>8.8996582099999983</c:v>
                      </c:pt>
                      <c:pt idx="200">
                        <c:v>8.8996582099999983</c:v>
                      </c:pt>
                      <c:pt idx="201">
                        <c:v>8.9997558600000005</c:v>
                      </c:pt>
                      <c:pt idx="202">
                        <c:v>8.9997558600000005</c:v>
                      </c:pt>
                      <c:pt idx="203">
                        <c:v>8.9997558600000005</c:v>
                      </c:pt>
                      <c:pt idx="204">
                        <c:v>8.9997558600000005</c:v>
                      </c:pt>
                      <c:pt idx="205">
                        <c:v>9.0998535199999999</c:v>
                      </c:pt>
                      <c:pt idx="206">
                        <c:v>8.9997558600000005</c:v>
                      </c:pt>
                      <c:pt idx="207">
                        <c:v>8.9997558600000005</c:v>
                      </c:pt>
                      <c:pt idx="208">
                        <c:v>9.0998535199999999</c:v>
                      </c:pt>
                      <c:pt idx="209">
                        <c:v>9.0998535199999999</c:v>
                      </c:pt>
                      <c:pt idx="210">
                        <c:v>9.0998535199999999</c:v>
                      </c:pt>
                      <c:pt idx="211">
                        <c:v>9.0998535199999999</c:v>
                      </c:pt>
                      <c:pt idx="212">
                        <c:v>9.0998535199999999</c:v>
                      </c:pt>
                      <c:pt idx="213">
                        <c:v>9.0998535199999999</c:v>
                      </c:pt>
                      <c:pt idx="214">
                        <c:v>9.0998535199999999</c:v>
                      </c:pt>
                      <c:pt idx="215">
                        <c:v>9.0998535199999999</c:v>
                      </c:pt>
                      <c:pt idx="216">
                        <c:v>9.1997070399999998</c:v>
                      </c:pt>
                      <c:pt idx="217">
                        <c:v>9.1997070399999998</c:v>
                      </c:pt>
                      <c:pt idx="218">
                        <c:v>9.1997070399999998</c:v>
                      </c:pt>
                      <c:pt idx="219">
                        <c:v>9.1997070399999998</c:v>
                      </c:pt>
                      <c:pt idx="220">
                        <c:v>9.1997070399999998</c:v>
                      </c:pt>
                      <c:pt idx="221">
                        <c:v>9.1997070399999998</c:v>
                      </c:pt>
                      <c:pt idx="222">
                        <c:v>9.1997070399999998</c:v>
                      </c:pt>
                      <c:pt idx="223">
                        <c:v>9.1997070399999998</c:v>
                      </c:pt>
                      <c:pt idx="224">
                        <c:v>9.2998046899999984</c:v>
                      </c:pt>
                      <c:pt idx="225">
                        <c:v>9.2998046899999984</c:v>
                      </c:pt>
                      <c:pt idx="226">
                        <c:v>9.2998046899999984</c:v>
                      </c:pt>
                      <c:pt idx="227">
                        <c:v>9.2998046899999984</c:v>
                      </c:pt>
                      <c:pt idx="228">
                        <c:v>9.2998046899999984</c:v>
                      </c:pt>
                      <c:pt idx="229">
                        <c:v>9.2998046899999984</c:v>
                      </c:pt>
                      <c:pt idx="230">
                        <c:v>9.2998046899999984</c:v>
                      </c:pt>
                      <c:pt idx="231">
                        <c:v>9.2998046899999984</c:v>
                      </c:pt>
                      <c:pt idx="232">
                        <c:v>9.3996582099999983</c:v>
                      </c:pt>
                      <c:pt idx="233">
                        <c:v>9.3996582099999983</c:v>
                      </c:pt>
                      <c:pt idx="234">
                        <c:v>9.3996582099999983</c:v>
                      </c:pt>
                      <c:pt idx="235">
                        <c:v>9.3996582099999983</c:v>
                      </c:pt>
                      <c:pt idx="236">
                        <c:v>9.3996582099999983</c:v>
                      </c:pt>
                      <c:pt idx="237">
                        <c:v>9.3996582099999983</c:v>
                      </c:pt>
                      <c:pt idx="238">
                        <c:v>9.3996582099999983</c:v>
                      </c:pt>
                      <c:pt idx="239">
                        <c:v>9.3996582099999983</c:v>
                      </c:pt>
                      <c:pt idx="240">
                        <c:v>9.4997558600000005</c:v>
                      </c:pt>
                      <c:pt idx="241">
                        <c:v>9.4997558600000005</c:v>
                      </c:pt>
                      <c:pt idx="242">
                        <c:v>9.4997558600000005</c:v>
                      </c:pt>
                      <c:pt idx="243">
                        <c:v>9.4997558600000005</c:v>
                      </c:pt>
                      <c:pt idx="244">
                        <c:v>9.4997558600000005</c:v>
                      </c:pt>
                      <c:pt idx="245">
                        <c:v>9.4997558600000005</c:v>
                      </c:pt>
                      <c:pt idx="246">
                        <c:v>9.4997558600000005</c:v>
                      </c:pt>
                      <c:pt idx="247">
                        <c:v>9.5996093800000004</c:v>
                      </c:pt>
                      <c:pt idx="248">
                        <c:v>9.5996093800000004</c:v>
                      </c:pt>
                      <c:pt idx="249">
                        <c:v>9.5996093800000004</c:v>
                      </c:pt>
                      <c:pt idx="250">
                        <c:v>9.5996093800000004</c:v>
                      </c:pt>
                      <c:pt idx="251">
                        <c:v>9.5996093800000004</c:v>
                      </c:pt>
                      <c:pt idx="252">
                        <c:v>9.5996093800000004</c:v>
                      </c:pt>
                      <c:pt idx="253">
                        <c:v>9.5996093800000004</c:v>
                      </c:pt>
                      <c:pt idx="254">
                        <c:v>9.5996093800000004</c:v>
                      </c:pt>
                      <c:pt idx="255">
                        <c:v>9.5996093800000004</c:v>
                      </c:pt>
                      <c:pt idx="256">
                        <c:v>9.6997070399999998</c:v>
                      </c:pt>
                      <c:pt idx="257">
                        <c:v>9.6997070399999998</c:v>
                      </c:pt>
                      <c:pt idx="258">
                        <c:v>9.6997070399999998</c:v>
                      </c:pt>
                      <c:pt idx="259">
                        <c:v>9.6997070399999998</c:v>
                      </c:pt>
                      <c:pt idx="260">
                        <c:v>9.6997070399999998</c:v>
                      </c:pt>
                      <c:pt idx="261">
                        <c:v>9.6997070399999998</c:v>
                      </c:pt>
                      <c:pt idx="262">
                        <c:v>9.6997070399999998</c:v>
                      </c:pt>
                      <c:pt idx="263">
                        <c:v>9.6997070399999998</c:v>
                      </c:pt>
                      <c:pt idx="264">
                        <c:v>9.6997070399999998</c:v>
                      </c:pt>
                      <c:pt idx="265">
                        <c:v>9.7998046899999984</c:v>
                      </c:pt>
                      <c:pt idx="266">
                        <c:v>9.7998046899999984</c:v>
                      </c:pt>
                      <c:pt idx="267">
                        <c:v>9.7998046899999984</c:v>
                      </c:pt>
                      <c:pt idx="268">
                        <c:v>9.7998046899999984</c:v>
                      </c:pt>
                      <c:pt idx="269">
                        <c:v>9.7998046899999984</c:v>
                      </c:pt>
                      <c:pt idx="270">
                        <c:v>9.7998046899999984</c:v>
                      </c:pt>
                      <c:pt idx="271">
                        <c:v>9.7998046899999984</c:v>
                      </c:pt>
                      <c:pt idx="272">
                        <c:v>9.7998046899999984</c:v>
                      </c:pt>
                      <c:pt idx="273">
                        <c:v>9.7998046899999984</c:v>
                      </c:pt>
                      <c:pt idx="274">
                        <c:v>9.8996582099999983</c:v>
                      </c:pt>
                      <c:pt idx="275">
                        <c:v>9.8996582099999983</c:v>
                      </c:pt>
                      <c:pt idx="276">
                        <c:v>9.8996582099999983</c:v>
                      </c:pt>
                      <c:pt idx="277">
                        <c:v>9.8996582099999983</c:v>
                      </c:pt>
                      <c:pt idx="278">
                        <c:v>9.8996582099999983</c:v>
                      </c:pt>
                      <c:pt idx="279">
                        <c:v>9.8996582099999983</c:v>
                      </c:pt>
                      <c:pt idx="280">
                        <c:v>9.8996582099999983</c:v>
                      </c:pt>
                      <c:pt idx="281">
                        <c:v>9.8996582099999983</c:v>
                      </c:pt>
                      <c:pt idx="282">
                        <c:v>9.9997558600000005</c:v>
                      </c:pt>
                      <c:pt idx="283">
                        <c:v>9.9997558600000005</c:v>
                      </c:pt>
                      <c:pt idx="284">
                        <c:v>9.9997558600000005</c:v>
                      </c:pt>
                      <c:pt idx="285">
                        <c:v>9.9997558600000005</c:v>
                      </c:pt>
                      <c:pt idx="286">
                        <c:v>9.9997558600000005</c:v>
                      </c:pt>
                      <c:pt idx="287">
                        <c:v>9.9997558600000005</c:v>
                      </c:pt>
                      <c:pt idx="288">
                        <c:v>9.9997558600000005</c:v>
                      </c:pt>
                      <c:pt idx="289">
                        <c:v>9.9997558600000005</c:v>
                      </c:pt>
                      <c:pt idx="290">
                        <c:v>9.9997558600000005</c:v>
                      </c:pt>
                      <c:pt idx="291">
                        <c:v>10.09960938</c:v>
                      </c:pt>
                      <c:pt idx="292">
                        <c:v>10.09960938</c:v>
                      </c:pt>
                      <c:pt idx="293">
                        <c:v>10.09960938</c:v>
                      </c:pt>
                      <c:pt idx="294">
                        <c:v>10.09960938</c:v>
                      </c:pt>
                      <c:pt idx="295">
                        <c:v>10.09960938</c:v>
                      </c:pt>
                      <c:pt idx="296">
                        <c:v>10.09960938</c:v>
                      </c:pt>
                      <c:pt idx="297">
                        <c:v>10.09960938</c:v>
                      </c:pt>
                      <c:pt idx="298">
                        <c:v>10.09960938</c:v>
                      </c:pt>
                      <c:pt idx="299">
                        <c:v>10.09960938</c:v>
                      </c:pt>
                      <c:pt idx="300">
                        <c:v>10.19970704</c:v>
                      </c:pt>
                      <c:pt idx="301">
                        <c:v>10.19970704</c:v>
                      </c:pt>
                      <c:pt idx="302">
                        <c:v>10.19970704</c:v>
                      </c:pt>
                      <c:pt idx="303">
                        <c:v>10.19970704</c:v>
                      </c:pt>
                      <c:pt idx="304">
                        <c:v>10.19970704</c:v>
                      </c:pt>
                      <c:pt idx="305">
                        <c:v>10.19970704</c:v>
                      </c:pt>
                      <c:pt idx="306">
                        <c:v>10.299804689999998</c:v>
                      </c:pt>
                      <c:pt idx="307">
                        <c:v>10.19970704</c:v>
                      </c:pt>
                      <c:pt idx="308">
                        <c:v>10.19970704</c:v>
                      </c:pt>
                      <c:pt idx="309">
                        <c:v>10.299804689999998</c:v>
                      </c:pt>
                      <c:pt idx="310">
                        <c:v>10.299804689999998</c:v>
                      </c:pt>
                      <c:pt idx="311">
                        <c:v>10.299804689999998</c:v>
                      </c:pt>
                      <c:pt idx="312">
                        <c:v>10.299804689999998</c:v>
                      </c:pt>
                      <c:pt idx="313">
                        <c:v>10.299804689999998</c:v>
                      </c:pt>
                      <c:pt idx="314">
                        <c:v>10.299804689999998</c:v>
                      </c:pt>
                      <c:pt idx="315">
                        <c:v>10.299804689999998</c:v>
                      </c:pt>
                      <c:pt idx="316">
                        <c:v>10.299804689999998</c:v>
                      </c:pt>
                      <c:pt idx="317">
                        <c:v>10.299804689999998</c:v>
                      </c:pt>
                      <c:pt idx="318">
                        <c:v>10.399658209999998</c:v>
                      </c:pt>
                      <c:pt idx="319">
                        <c:v>10.399658209999998</c:v>
                      </c:pt>
                      <c:pt idx="320">
                        <c:v>10.399658209999998</c:v>
                      </c:pt>
                      <c:pt idx="321">
                        <c:v>10.399658209999998</c:v>
                      </c:pt>
                      <c:pt idx="322">
                        <c:v>10.399658209999998</c:v>
                      </c:pt>
                      <c:pt idx="323">
                        <c:v>10.399658209999998</c:v>
                      </c:pt>
                      <c:pt idx="324">
                        <c:v>10.399658209999998</c:v>
                      </c:pt>
                      <c:pt idx="325">
                        <c:v>10.399658209999998</c:v>
                      </c:pt>
                      <c:pt idx="326">
                        <c:v>10.49975586</c:v>
                      </c:pt>
                      <c:pt idx="327">
                        <c:v>10.49975586</c:v>
                      </c:pt>
                      <c:pt idx="328">
                        <c:v>10.49975586</c:v>
                      </c:pt>
                      <c:pt idx="329">
                        <c:v>10.49975586</c:v>
                      </c:pt>
                      <c:pt idx="330">
                        <c:v>10.49975586</c:v>
                      </c:pt>
                      <c:pt idx="331">
                        <c:v>10.49975586</c:v>
                      </c:pt>
                      <c:pt idx="332">
                        <c:v>10.49975586</c:v>
                      </c:pt>
                      <c:pt idx="333">
                        <c:v>10.49975586</c:v>
                      </c:pt>
                      <c:pt idx="334">
                        <c:v>10.49975586</c:v>
                      </c:pt>
                      <c:pt idx="335">
                        <c:v>10.49975586</c:v>
                      </c:pt>
                      <c:pt idx="336">
                        <c:v>10.49975586</c:v>
                      </c:pt>
                      <c:pt idx="337">
                        <c:v>10.59960938</c:v>
                      </c:pt>
                      <c:pt idx="338">
                        <c:v>10.59960938</c:v>
                      </c:pt>
                      <c:pt idx="339">
                        <c:v>10.59960938</c:v>
                      </c:pt>
                      <c:pt idx="340">
                        <c:v>10.59960938</c:v>
                      </c:pt>
                      <c:pt idx="341">
                        <c:v>10.59960938</c:v>
                      </c:pt>
                      <c:pt idx="342">
                        <c:v>10.59960938</c:v>
                      </c:pt>
                      <c:pt idx="343">
                        <c:v>10.59960938</c:v>
                      </c:pt>
                      <c:pt idx="344">
                        <c:v>10.59960938</c:v>
                      </c:pt>
                      <c:pt idx="345">
                        <c:v>10.59960938</c:v>
                      </c:pt>
                      <c:pt idx="346">
                        <c:v>10.59960938</c:v>
                      </c:pt>
                      <c:pt idx="347">
                        <c:v>10.69970704</c:v>
                      </c:pt>
                      <c:pt idx="348">
                        <c:v>10.69970704</c:v>
                      </c:pt>
                      <c:pt idx="349">
                        <c:v>10.69970704</c:v>
                      </c:pt>
                      <c:pt idx="350">
                        <c:v>10.69970704</c:v>
                      </c:pt>
                      <c:pt idx="351">
                        <c:v>10.69970704</c:v>
                      </c:pt>
                      <c:pt idx="352">
                        <c:v>10.69970704</c:v>
                      </c:pt>
                      <c:pt idx="353">
                        <c:v>10.69970704</c:v>
                      </c:pt>
                      <c:pt idx="354">
                        <c:v>10.69970704</c:v>
                      </c:pt>
                      <c:pt idx="355">
                        <c:v>10.69970704</c:v>
                      </c:pt>
                      <c:pt idx="356">
                        <c:v>10.69970704</c:v>
                      </c:pt>
                      <c:pt idx="357">
                        <c:v>10.799560549999999</c:v>
                      </c:pt>
                      <c:pt idx="358">
                        <c:v>10.799560549999999</c:v>
                      </c:pt>
                      <c:pt idx="359">
                        <c:v>10.799560549999999</c:v>
                      </c:pt>
                      <c:pt idx="360">
                        <c:v>10.799560549999999</c:v>
                      </c:pt>
                      <c:pt idx="361">
                        <c:v>10.799560549999999</c:v>
                      </c:pt>
                      <c:pt idx="362">
                        <c:v>10.799560549999999</c:v>
                      </c:pt>
                      <c:pt idx="363">
                        <c:v>10.799560549999999</c:v>
                      </c:pt>
                      <c:pt idx="364">
                        <c:v>10.799560549999999</c:v>
                      </c:pt>
                      <c:pt idx="365">
                        <c:v>10.799560549999999</c:v>
                      </c:pt>
                      <c:pt idx="366">
                        <c:v>10.799560549999999</c:v>
                      </c:pt>
                      <c:pt idx="367">
                        <c:v>10.799560549999999</c:v>
                      </c:pt>
                      <c:pt idx="368">
                        <c:v>10.799560549999999</c:v>
                      </c:pt>
                      <c:pt idx="369">
                        <c:v>10.899658209999998</c:v>
                      </c:pt>
                      <c:pt idx="370">
                        <c:v>10.899658209999998</c:v>
                      </c:pt>
                      <c:pt idx="371">
                        <c:v>10.899658209999998</c:v>
                      </c:pt>
                      <c:pt idx="372">
                        <c:v>10.899658209999998</c:v>
                      </c:pt>
                      <c:pt idx="373">
                        <c:v>10.899658209999998</c:v>
                      </c:pt>
                      <c:pt idx="374">
                        <c:v>10.899658209999998</c:v>
                      </c:pt>
                      <c:pt idx="375">
                        <c:v>10.899658209999998</c:v>
                      </c:pt>
                      <c:pt idx="376">
                        <c:v>10.899658209999998</c:v>
                      </c:pt>
                      <c:pt idx="377">
                        <c:v>10.899658209999998</c:v>
                      </c:pt>
                      <c:pt idx="378">
                        <c:v>10.899658209999998</c:v>
                      </c:pt>
                      <c:pt idx="379">
                        <c:v>10.99975586</c:v>
                      </c:pt>
                      <c:pt idx="380">
                        <c:v>10.99975586</c:v>
                      </c:pt>
                      <c:pt idx="381">
                        <c:v>10.99975586</c:v>
                      </c:pt>
                      <c:pt idx="382">
                        <c:v>10.99975586</c:v>
                      </c:pt>
                      <c:pt idx="383">
                        <c:v>10.99975586</c:v>
                      </c:pt>
                      <c:pt idx="384">
                        <c:v>10.99975586</c:v>
                      </c:pt>
                      <c:pt idx="385">
                        <c:v>10.99975586</c:v>
                      </c:pt>
                      <c:pt idx="386">
                        <c:v>10.99975586</c:v>
                      </c:pt>
                      <c:pt idx="387">
                        <c:v>10.99975586</c:v>
                      </c:pt>
                      <c:pt idx="388">
                        <c:v>10.99975586</c:v>
                      </c:pt>
                      <c:pt idx="389">
                        <c:v>10.99975586</c:v>
                      </c:pt>
                      <c:pt idx="390">
                        <c:v>11.09960938</c:v>
                      </c:pt>
                      <c:pt idx="391">
                        <c:v>11.09960938</c:v>
                      </c:pt>
                      <c:pt idx="392">
                        <c:v>11.09960938</c:v>
                      </c:pt>
                      <c:pt idx="393">
                        <c:v>11.09960938</c:v>
                      </c:pt>
                      <c:pt idx="394">
                        <c:v>11.09960938</c:v>
                      </c:pt>
                      <c:pt idx="395">
                        <c:v>11.09960938</c:v>
                      </c:pt>
                      <c:pt idx="396">
                        <c:v>11.09960938</c:v>
                      </c:pt>
                      <c:pt idx="397">
                        <c:v>11.09960938</c:v>
                      </c:pt>
                      <c:pt idx="398">
                        <c:v>11.09960938</c:v>
                      </c:pt>
                      <c:pt idx="399">
                        <c:v>11.09960938</c:v>
                      </c:pt>
                      <c:pt idx="400">
                        <c:v>11.09960938</c:v>
                      </c:pt>
                      <c:pt idx="401">
                        <c:v>11.09960938</c:v>
                      </c:pt>
                      <c:pt idx="402">
                        <c:v>11.09960938</c:v>
                      </c:pt>
                      <c:pt idx="403">
                        <c:v>11.19970704</c:v>
                      </c:pt>
                      <c:pt idx="404">
                        <c:v>11.09960938</c:v>
                      </c:pt>
                      <c:pt idx="405">
                        <c:v>11.19970704</c:v>
                      </c:pt>
                      <c:pt idx="406">
                        <c:v>11.19970704</c:v>
                      </c:pt>
                      <c:pt idx="407">
                        <c:v>11.19970704</c:v>
                      </c:pt>
                      <c:pt idx="408">
                        <c:v>11.19970704</c:v>
                      </c:pt>
                      <c:pt idx="409">
                        <c:v>11.19970704</c:v>
                      </c:pt>
                      <c:pt idx="410">
                        <c:v>11.19970704</c:v>
                      </c:pt>
                      <c:pt idx="411">
                        <c:v>11.19970704</c:v>
                      </c:pt>
                      <c:pt idx="412">
                        <c:v>11.19970704</c:v>
                      </c:pt>
                      <c:pt idx="413">
                        <c:v>11.19970704</c:v>
                      </c:pt>
                      <c:pt idx="414">
                        <c:v>11.19970704</c:v>
                      </c:pt>
                      <c:pt idx="415">
                        <c:v>11.19970704</c:v>
                      </c:pt>
                      <c:pt idx="416">
                        <c:v>11.299560549999999</c:v>
                      </c:pt>
                      <c:pt idx="417">
                        <c:v>11.299560549999999</c:v>
                      </c:pt>
                      <c:pt idx="418">
                        <c:v>11.299560549999999</c:v>
                      </c:pt>
                      <c:pt idx="419">
                        <c:v>11.299560549999999</c:v>
                      </c:pt>
                      <c:pt idx="420">
                        <c:v>11.299560549999999</c:v>
                      </c:pt>
                      <c:pt idx="421">
                        <c:v>11.299560549999999</c:v>
                      </c:pt>
                      <c:pt idx="422">
                        <c:v>11.299560549999999</c:v>
                      </c:pt>
                      <c:pt idx="423">
                        <c:v>11.299560549999999</c:v>
                      </c:pt>
                      <c:pt idx="424">
                        <c:v>11.299560549999999</c:v>
                      </c:pt>
                      <c:pt idx="425">
                        <c:v>11.299560549999999</c:v>
                      </c:pt>
                      <c:pt idx="426">
                        <c:v>11.299560549999999</c:v>
                      </c:pt>
                      <c:pt idx="427">
                        <c:v>11.299560549999999</c:v>
                      </c:pt>
                      <c:pt idx="428">
                        <c:v>11.299560549999999</c:v>
                      </c:pt>
                      <c:pt idx="429">
                        <c:v>11.399658209999998</c:v>
                      </c:pt>
                      <c:pt idx="430">
                        <c:v>11.299560549999999</c:v>
                      </c:pt>
                      <c:pt idx="431">
                        <c:v>11.399658209999998</c:v>
                      </c:pt>
                      <c:pt idx="432">
                        <c:v>11.399658209999998</c:v>
                      </c:pt>
                      <c:pt idx="433">
                        <c:v>11.399658209999998</c:v>
                      </c:pt>
                      <c:pt idx="434">
                        <c:v>11.399658209999998</c:v>
                      </c:pt>
                      <c:pt idx="435">
                        <c:v>11.399658209999998</c:v>
                      </c:pt>
                      <c:pt idx="436">
                        <c:v>11.399658209999998</c:v>
                      </c:pt>
                      <c:pt idx="437">
                        <c:v>11.399658209999998</c:v>
                      </c:pt>
                      <c:pt idx="438">
                        <c:v>11.399658209999998</c:v>
                      </c:pt>
                      <c:pt idx="439">
                        <c:v>11.399658209999998</c:v>
                      </c:pt>
                      <c:pt idx="440">
                        <c:v>11.399658209999998</c:v>
                      </c:pt>
                      <c:pt idx="441">
                        <c:v>11.399658209999998</c:v>
                      </c:pt>
                      <c:pt idx="442">
                        <c:v>11.399658209999998</c:v>
                      </c:pt>
                      <c:pt idx="443">
                        <c:v>11.399658209999998</c:v>
                      </c:pt>
                      <c:pt idx="444">
                        <c:v>11.399658209999998</c:v>
                      </c:pt>
                      <c:pt idx="445">
                        <c:v>11.49975586</c:v>
                      </c:pt>
                      <c:pt idx="446">
                        <c:v>11.49975586</c:v>
                      </c:pt>
                      <c:pt idx="447">
                        <c:v>11.49975586</c:v>
                      </c:pt>
                      <c:pt idx="448">
                        <c:v>11.49975586</c:v>
                      </c:pt>
                      <c:pt idx="449">
                        <c:v>11.49975586</c:v>
                      </c:pt>
                      <c:pt idx="450">
                        <c:v>11.49975586</c:v>
                      </c:pt>
                      <c:pt idx="451">
                        <c:v>11.49975586</c:v>
                      </c:pt>
                      <c:pt idx="452">
                        <c:v>11.49975586</c:v>
                      </c:pt>
                      <c:pt idx="453">
                        <c:v>11.49975586</c:v>
                      </c:pt>
                      <c:pt idx="454">
                        <c:v>11.49975586</c:v>
                      </c:pt>
                      <c:pt idx="455">
                        <c:v>11.49975586</c:v>
                      </c:pt>
                      <c:pt idx="456">
                        <c:v>11.49975586</c:v>
                      </c:pt>
                      <c:pt idx="457">
                        <c:v>11.49975586</c:v>
                      </c:pt>
                      <c:pt idx="458">
                        <c:v>11.49975586</c:v>
                      </c:pt>
                      <c:pt idx="459">
                        <c:v>11.600097659999999</c:v>
                      </c:pt>
                      <c:pt idx="460">
                        <c:v>11.49975586</c:v>
                      </c:pt>
                      <c:pt idx="461">
                        <c:v>11.600097659999999</c:v>
                      </c:pt>
                      <c:pt idx="462">
                        <c:v>11.600097659999999</c:v>
                      </c:pt>
                      <c:pt idx="463">
                        <c:v>11.600097659999999</c:v>
                      </c:pt>
                      <c:pt idx="464">
                        <c:v>11.600097659999999</c:v>
                      </c:pt>
                      <c:pt idx="465">
                        <c:v>11.600097659999999</c:v>
                      </c:pt>
                      <c:pt idx="466">
                        <c:v>11.600097659999999</c:v>
                      </c:pt>
                      <c:pt idx="467">
                        <c:v>11.600097659999999</c:v>
                      </c:pt>
                      <c:pt idx="468">
                        <c:v>11.600097659999999</c:v>
                      </c:pt>
                      <c:pt idx="469">
                        <c:v>11.600097659999999</c:v>
                      </c:pt>
                      <c:pt idx="470">
                        <c:v>11.600097659999999</c:v>
                      </c:pt>
                      <c:pt idx="471">
                        <c:v>11.600097659999999</c:v>
                      </c:pt>
                      <c:pt idx="472">
                        <c:v>11.600097659999999</c:v>
                      </c:pt>
                      <c:pt idx="473">
                        <c:v>11.600097659999999</c:v>
                      </c:pt>
                      <c:pt idx="474">
                        <c:v>11.699951180000003</c:v>
                      </c:pt>
                      <c:pt idx="475">
                        <c:v>11.600097659999999</c:v>
                      </c:pt>
                      <c:pt idx="476">
                        <c:v>11.600097659999999</c:v>
                      </c:pt>
                      <c:pt idx="477">
                        <c:v>11.699951180000003</c:v>
                      </c:pt>
                      <c:pt idx="478">
                        <c:v>11.699951180000003</c:v>
                      </c:pt>
                      <c:pt idx="479">
                        <c:v>11.699951180000003</c:v>
                      </c:pt>
                      <c:pt idx="480">
                        <c:v>11.699951180000003</c:v>
                      </c:pt>
                      <c:pt idx="481">
                        <c:v>11.699951180000003</c:v>
                      </c:pt>
                      <c:pt idx="482">
                        <c:v>11.699951180000003</c:v>
                      </c:pt>
                      <c:pt idx="483">
                        <c:v>11.699951180000003</c:v>
                      </c:pt>
                      <c:pt idx="484">
                        <c:v>11.699951180000003</c:v>
                      </c:pt>
                      <c:pt idx="485">
                        <c:v>11.699951180000003</c:v>
                      </c:pt>
                      <c:pt idx="486">
                        <c:v>11.699951180000003</c:v>
                      </c:pt>
                      <c:pt idx="487">
                        <c:v>11.699951180000003</c:v>
                      </c:pt>
                      <c:pt idx="488">
                        <c:v>11.699951180000003</c:v>
                      </c:pt>
                      <c:pt idx="489">
                        <c:v>11.699951180000003</c:v>
                      </c:pt>
                      <c:pt idx="490">
                        <c:v>11.699951180000003</c:v>
                      </c:pt>
                      <c:pt idx="491">
                        <c:v>11.699951180000003</c:v>
                      </c:pt>
                      <c:pt idx="492">
                        <c:v>11.699951180000003</c:v>
                      </c:pt>
                      <c:pt idx="493">
                        <c:v>11.699951180000003</c:v>
                      </c:pt>
                      <c:pt idx="494">
                        <c:v>11.699951180000003</c:v>
                      </c:pt>
                      <c:pt idx="495">
                        <c:v>11.699951180000003</c:v>
                      </c:pt>
                      <c:pt idx="496">
                        <c:v>11.800048829999998</c:v>
                      </c:pt>
                      <c:pt idx="497">
                        <c:v>11.800048829999998</c:v>
                      </c:pt>
                      <c:pt idx="498">
                        <c:v>11.800048829999998</c:v>
                      </c:pt>
                      <c:pt idx="499">
                        <c:v>11.800048829999998</c:v>
                      </c:pt>
                      <c:pt idx="500">
                        <c:v>11.800048829999998</c:v>
                      </c:pt>
                      <c:pt idx="501">
                        <c:v>11.800048829999998</c:v>
                      </c:pt>
                      <c:pt idx="502">
                        <c:v>11.800048829999998</c:v>
                      </c:pt>
                      <c:pt idx="503">
                        <c:v>11.800048829999998</c:v>
                      </c:pt>
                      <c:pt idx="504">
                        <c:v>11.800048829999998</c:v>
                      </c:pt>
                      <c:pt idx="505">
                        <c:v>11.800048829999998</c:v>
                      </c:pt>
                      <c:pt idx="506">
                        <c:v>11.800048829999998</c:v>
                      </c:pt>
                      <c:pt idx="507">
                        <c:v>11.800048829999998</c:v>
                      </c:pt>
                      <c:pt idx="508">
                        <c:v>11.800048829999998</c:v>
                      </c:pt>
                      <c:pt idx="509">
                        <c:v>11.800048829999998</c:v>
                      </c:pt>
                      <c:pt idx="510">
                        <c:v>11.800048829999998</c:v>
                      </c:pt>
                      <c:pt idx="511">
                        <c:v>11.800048829999998</c:v>
                      </c:pt>
                      <c:pt idx="512">
                        <c:v>11.800048829999998</c:v>
                      </c:pt>
                      <c:pt idx="513">
                        <c:v>11.900146490000001</c:v>
                      </c:pt>
                      <c:pt idx="514">
                        <c:v>11.800048829999998</c:v>
                      </c:pt>
                      <c:pt idx="515">
                        <c:v>11.900146490000001</c:v>
                      </c:pt>
                      <c:pt idx="516">
                        <c:v>11.900146490000001</c:v>
                      </c:pt>
                      <c:pt idx="517">
                        <c:v>11.900146490000001</c:v>
                      </c:pt>
                      <c:pt idx="518">
                        <c:v>11.900146490000001</c:v>
                      </c:pt>
                      <c:pt idx="519">
                        <c:v>11.900146490000001</c:v>
                      </c:pt>
                      <c:pt idx="520">
                        <c:v>11.900146490000001</c:v>
                      </c:pt>
                      <c:pt idx="521">
                        <c:v>11.900146490000001</c:v>
                      </c:pt>
                      <c:pt idx="522">
                        <c:v>11.900146490000001</c:v>
                      </c:pt>
                      <c:pt idx="523">
                        <c:v>11.900146490000001</c:v>
                      </c:pt>
                      <c:pt idx="524">
                        <c:v>11.900146490000001</c:v>
                      </c:pt>
                      <c:pt idx="525">
                        <c:v>11.900146490000001</c:v>
                      </c:pt>
                      <c:pt idx="526">
                        <c:v>11.900146490000001</c:v>
                      </c:pt>
                      <c:pt idx="527">
                        <c:v>11.900146490000001</c:v>
                      </c:pt>
                      <c:pt idx="528">
                        <c:v>11.900146490000001</c:v>
                      </c:pt>
                      <c:pt idx="529">
                        <c:v>11.999999999999996</c:v>
                      </c:pt>
                      <c:pt idx="530">
                        <c:v>11.900146490000001</c:v>
                      </c:pt>
                      <c:pt idx="531">
                        <c:v>11.900146490000001</c:v>
                      </c:pt>
                      <c:pt idx="532">
                        <c:v>11.900146490000001</c:v>
                      </c:pt>
                      <c:pt idx="533">
                        <c:v>11.999999999999996</c:v>
                      </c:pt>
                      <c:pt idx="534">
                        <c:v>11.999999999999996</c:v>
                      </c:pt>
                      <c:pt idx="535">
                        <c:v>11.999999999999996</c:v>
                      </c:pt>
                      <c:pt idx="536">
                        <c:v>11.999999999999996</c:v>
                      </c:pt>
                      <c:pt idx="537">
                        <c:v>11.999999999999996</c:v>
                      </c:pt>
                      <c:pt idx="538">
                        <c:v>11.999999999999996</c:v>
                      </c:pt>
                      <c:pt idx="539">
                        <c:v>11.999999999999996</c:v>
                      </c:pt>
                      <c:pt idx="540">
                        <c:v>11.999999999999996</c:v>
                      </c:pt>
                      <c:pt idx="541">
                        <c:v>11.999999999999996</c:v>
                      </c:pt>
                      <c:pt idx="542">
                        <c:v>11.999999999999996</c:v>
                      </c:pt>
                      <c:pt idx="543">
                        <c:v>11.999999999999996</c:v>
                      </c:pt>
                      <c:pt idx="544">
                        <c:v>11.999999999999996</c:v>
                      </c:pt>
                      <c:pt idx="545">
                        <c:v>11.999999999999996</c:v>
                      </c:pt>
                      <c:pt idx="546">
                        <c:v>11.999999999999996</c:v>
                      </c:pt>
                      <c:pt idx="547">
                        <c:v>11.999999999999996</c:v>
                      </c:pt>
                      <c:pt idx="548">
                        <c:v>11.999999999999996</c:v>
                      </c:pt>
                      <c:pt idx="549">
                        <c:v>11.999999999999996</c:v>
                      </c:pt>
                      <c:pt idx="550">
                        <c:v>11.999999999999996</c:v>
                      </c:pt>
                      <c:pt idx="551">
                        <c:v>11.999999999999996</c:v>
                      </c:pt>
                      <c:pt idx="552">
                        <c:v>11.999999999999996</c:v>
                      </c:pt>
                      <c:pt idx="553">
                        <c:v>11.999999999999996</c:v>
                      </c:pt>
                      <c:pt idx="554">
                        <c:v>11.999999999999996</c:v>
                      </c:pt>
                      <c:pt idx="555">
                        <c:v>11.999999999999996</c:v>
                      </c:pt>
                      <c:pt idx="556">
                        <c:v>12.100097659999999</c:v>
                      </c:pt>
                      <c:pt idx="557">
                        <c:v>12.100097659999999</c:v>
                      </c:pt>
                      <c:pt idx="558">
                        <c:v>12.100097659999999</c:v>
                      </c:pt>
                      <c:pt idx="559">
                        <c:v>12.100097659999999</c:v>
                      </c:pt>
                      <c:pt idx="560">
                        <c:v>12.100097659999999</c:v>
                      </c:pt>
                      <c:pt idx="561">
                        <c:v>12.100097659999999</c:v>
                      </c:pt>
                      <c:pt idx="562">
                        <c:v>12.100097659999999</c:v>
                      </c:pt>
                      <c:pt idx="563">
                        <c:v>12.100097659999999</c:v>
                      </c:pt>
                      <c:pt idx="564">
                        <c:v>12.100097659999999</c:v>
                      </c:pt>
                      <c:pt idx="565">
                        <c:v>12.100097659999999</c:v>
                      </c:pt>
                      <c:pt idx="566">
                        <c:v>12.100097659999999</c:v>
                      </c:pt>
                      <c:pt idx="567">
                        <c:v>12.100097659999999</c:v>
                      </c:pt>
                      <c:pt idx="568">
                        <c:v>12.100097659999999</c:v>
                      </c:pt>
                      <c:pt idx="569">
                        <c:v>12.100097659999999</c:v>
                      </c:pt>
                      <c:pt idx="570">
                        <c:v>12.100097659999999</c:v>
                      </c:pt>
                      <c:pt idx="571">
                        <c:v>12.100097659999999</c:v>
                      </c:pt>
                      <c:pt idx="572">
                        <c:v>12.100097659999999</c:v>
                      </c:pt>
                      <c:pt idx="573">
                        <c:v>12.100097659999999</c:v>
                      </c:pt>
                      <c:pt idx="574">
                        <c:v>12.100097659999999</c:v>
                      </c:pt>
                      <c:pt idx="575">
                        <c:v>12.199951180000003</c:v>
                      </c:pt>
                      <c:pt idx="576">
                        <c:v>12.100097659999999</c:v>
                      </c:pt>
                      <c:pt idx="577">
                        <c:v>12.100097659999999</c:v>
                      </c:pt>
                      <c:pt idx="578">
                        <c:v>12.199951180000003</c:v>
                      </c:pt>
                      <c:pt idx="579">
                        <c:v>12.199951180000003</c:v>
                      </c:pt>
                      <c:pt idx="580">
                        <c:v>12.199951180000003</c:v>
                      </c:pt>
                      <c:pt idx="581">
                        <c:v>12.199951180000003</c:v>
                      </c:pt>
                      <c:pt idx="582">
                        <c:v>12.199951180000003</c:v>
                      </c:pt>
                      <c:pt idx="583">
                        <c:v>12.199951180000003</c:v>
                      </c:pt>
                      <c:pt idx="584">
                        <c:v>12.199951180000003</c:v>
                      </c:pt>
                      <c:pt idx="585">
                        <c:v>12.199951180000003</c:v>
                      </c:pt>
                      <c:pt idx="586">
                        <c:v>12.199951180000003</c:v>
                      </c:pt>
                      <c:pt idx="587">
                        <c:v>12.199951180000003</c:v>
                      </c:pt>
                      <c:pt idx="588">
                        <c:v>12.199951180000003</c:v>
                      </c:pt>
                      <c:pt idx="589">
                        <c:v>12.199951180000003</c:v>
                      </c:pt>
                      <c:pt idx="590">
                        <c:v>12.199951180000003</c:v>
                      </c:pt>
                      <c:pt idx="591">
                        <c:v>12.199951180000003</c:v>
                      </c:pt>
                      <c:pt idx="592">
                        <c:v>12.199951180000003</c:v>
                      </c:pt>
                      <c:pt idx="593">
                        <c:v>12.199951180000003</c:v>
                      </c:pt>
                      <c:pt idx="594">
                        <c:v>12.199951180000003</c:v>
                      </c:pt>
                      <c:pt idx="595">
                        <c:v>12.199951180000003</c:v>
                      </c:pt>
                      <c:pt idx="596">
                        <c:v>12.199951180000003</c:v>
                      </c:pt>
                      <c:pt idx="597">
                        <c:v>12.199951180000003</c:v>
                      </c:pt>
                      <c:pt idx="598">
                        <c:v>12.199951180000003</c:v>
                      </c:pt>
                      <c:pt idx="599">
                        <c:v>12.199951180000003</c:v>
                      </c:pt>
                      <c:pt idx="600">
                        <c:v>12.199951180000003</c:v>
                      </c:pt>
                      <c:pt idx="601">
                        <c:v>12.199951180000003</c:v>
                      </c:pt>
                      <c:pt idx="602">
                        <c:v>12.199951180000003</c:v>
                      </c:pt>
                      <c:pt idx="603">
                        <c:v>12.199951180000003</c:v>
                      </c:pt>
                      <c:pt idx="604">
                        <c:v>12.300048829999998</c:v>
                      </c:pt>
                      <c:pt idx="605">
                        <c:v>12.300048829999998</c:v>
                      </c:pt>
                      <c:pt idx="606">
                        <c:v>12.300048829999998</c:v>
                      </c:pt>
                      <c:pt idx="607">
                        <c:v>12.300048829999998</c:v>
                      </c:pt>
                      <c:pt idx="608">
                        <c:v>12.300048829999998</c:v>
                      </c:pt>
                      <c:pt idx="609">
                        <c:v>12.300048829999998</c:v>
                      </c:pt>
                      <c:pt idx="610">
                        <c:v>12.300048829999998</c:v>
                      </c:pt>
                      <c:pt idx="611">
                        <c:v>12.300048829999998</c:v>
                      </c:pt>
                      <c:pt idx="612">
                        <c:v>12.300048829999998</c:v>
                      </c:pt>
                      <c:pt idx="613">
                        <c:v>12.300048829999998</c:v>
                      </c:pt>
                      <c:pt idx="614">
                        <c:v>12.300048829999998</c:v>
                      </c:pt>
                      <c:pt idx="615">
                        <c:v>12.300048829999998</c:v>
                      </c:pt>
                      <c:pt idx="616">
                        <c:v>12.300048829999998</c:v>
                      </c:pt>
                      <c:pt idx="617">
                        <c:v>12.300048829999998</c:v>
                      </c:pt>
                      <c:pt idx="618">
                        <c:v>12.300048829999998</c:v>
                      </c:pt>
                      <c:pt idx="619">
                        <c:v>12.300048829999998</c:v>
                      </c:pt>
                      <c:pt idx="620">
                        <c:v>12.300048829999998</c:v>
                      </c:pt>
                      <c:pt idx="621">
                        <c:v>12.300048829999998</c:v>
                      </c:pt>
                      <c:pt idx="622">
                        <c:v>12.300048829999998</c:v>
                      </c:pt>
                      <c:pt idx="623">
                        <c:v>12.300048829999998</c:v>
                      </c:pt>
                      <c:pt idx="624">
                        <c:v>12.300048829999998</c:v>
                      </c:pt>
                      <c:pt idx="625">
                        <c:v>12.300048829999998</c:v>
                      </c:pt>
                      <c:pt idx="626">
                        <c:v>12.300048829999998</c:v>
                      </c:pt>
                      <c:pt idx="627">
                        <c:v>12.300048829999998</c:v>
                      </c:pt>
                      <c:pt idx="628">
                        <c:v>12.300048829999998</c:v>
                      </c:pt>
                      <c:pt idx="629">
                        <c:v>12.300048829999998</c:v>
                      </c:pt>
                      <c:pt idx="630">
                        <c:v>12.300048829999998</c:v>
                      </c:pt>
                      <c:pt idx="631">
                        <c:v>12.399902350000001</c:v>
                      </c:pt>
                      <c:pt idx="632">
                        <c:v>12.300048829999998</c:v>
                      </c:pt>
                      <c:pt idx="633">
                        <c:v>12.399902350000001</c:v>
                      </c:pt>
                      <c:pt idx="634">
                        <c:v>12.399902350000001</c:v>
                      </c:pt>
                      <c:pt idx="635">
                        <c:v>12.300048829999998</c:v>
                      </c:pt>
                      <c:pt idx="636">
                        <c:v>12.300048829999998</c:v>
                      </c:pt>
                      <c:pt idx="637">
                        <c:v>12.399902350000001</c:v>
                      </c:pt>
                      <c:pt idx="638">
                        <c:v>12.399902350000001</c:v>
                      </c:pt>
                      <c:pt idx="639">
                        <c:v>12.300048829999998</c:v>
                      </c:pt>
                      <c:pt idx="640">
                        <c:v>12.399902350000001</c:v>
                      </c:pt>
                      <c:pt idx="641">
                        <c:v>12.399902350000001</c:v>
                      </c:pt>
                      <c:pt idx="642">
                        <c:v>12.399902350000001</c:v>
                      </c:pt>
                      <c:pt idx="643">
                        <c:v>12.399902350000001</c:v>
                      </c:pt>
                      <c:pt idx="644">
                        <c:v>12.399902350000001</c:v>
                      </c:pt>
                      <c:pt idx="645">
                        <c:v>12.399902350000001</c:v>
                      </c:pt>
                      <c:pt idx="646">
                        <c:v>12.399902350000001</c:v>
                      </c:pt>
                      <c:pt idx="647">
                        <c:v>12.399902350000001</c:v>
                      </c:pt>
                      <c:pt idx="648">
                        <c:v>12.399902350000001</c:v>
                      </c:pt>
                      <c:pt idx="649">
                        <c:v>12.399902350000001</c:v>
                      </c:pt>
                      <c:pt idx="650">
                        <c:v>12.399902350000001</c:v>
                      </c:pt>
                      <c:pt idx="651">
                        <c:v>12.399902350000001</c:v>
                      </c:pt>
                      <c:pt idx="652">
                        <c:v>12.399902350000001</c:v>
                      </c:pt>
                      <c:pt idx="653">
                        <c:v>12.399902350000001</c:v>
                      </c:pt>
                      <c:pt idx="654">
                        <c:v>12.399902350000001</c:v>
                      </c:pt>
                      <c:pt idx="655">
                        <c:v>12.399902350000001</c:v>
                      </c:pt>
                      <c:pt idx="656">
                        <c:v>12.399902350000001</c:v>
                      </c:pt>
                      <c:pt idx="657">
                        <c:v>12.399902350000001</c:v>
                      </c:pt>
                      <c:pt idx="658">
                        <c:v>12.399902350000001</c:v>
                      </c:pt>
                      <c:pt idx="659">
                        <c:v>12.399902350000001</c:v>
                      </c:pt>
                      <c:pt idx="660">
                        <c:v>12.399902350000001</c:v>
                      </c:pt>
                      <c:pt idx="661">
                        <c:v>12.399902350000001</c:v>
                      </c:pt>
                      <c:pt idx="662">
                        <c:v>12.399902350000001</c:v>
                      </c:pt>
                      <c:pt idx="663">
                        <c:v>12.399902350000001</c:v>
                      </c:pt>
                      <c:pt idx="664">
                        <c:v>12.399902350000001</c:v>
                      </c:pt>
                      <c:pt idx="665">
                        <c:v>12.499999999999996</c:v>
                      </c:pt>
                      <c:pt idx="666">
                        <c:v>12.499999999999996</c:v>
                      </c:pt>
                      <c:pt idx="667">
                        <c:v>12.499999999999996</c:v>
                      </c:pt>
                      <c:pt idx="668">
                        <c:v>12.399902350000001</c:v>
                      </c:pt>
                      <c:pt idx="669">
                        <c:v>12.499999999999996</c:v>
                      </c:pt>
                      <c:pt idx="670">
                        <c:v>12.499999999999996</c:v>
                      </c:pt>
                      <c:pt idx="671">
                        <c:v>12.499999999999996</c:v>
                      </c:pt>
                      <c:pt idx="672">
                        <c:v>12.499999999999996</c:v>
                      </c:pt>
                      <c:pt idx="673">
                        <c:v>12.499999999999996</c:v>
                      </c:pt>
                      <c:pt idx="674">
                        <c:v>12.499999999999996</c:v>
                      </c:pt>
                      <c:pt idx="675">
                        <c:v>12.499999999999996</c:v>
                      </c:pt>
                      <c:pt idx="676">
                        <c:v>12.499999999999996</c:v>
                      </c:pt>
                      <c:pt idx="677">
                        <c:v>12.499999999999996</c:v>
                      </c:pt>
                      <c:pt idx="678">
                        <c:v>12.499999999999996</c:v>
                      </c:pt>
                      <c:pt idx="679">
                        <c:v>12.499999999999996</c:v>
                      </c:pt>
                      <c:pt idx="680">
                        <c:v>12.499999999999996</c:v>
                      </c:pt>
                      <c:pt idx="681">
                        <c:v>12.499999999999996</c:v>
                      </c:pt>
                      <c:pt idx="682">
                        <c:v>12.499999999999996</c:v>
                      </c:pt>
                      <c:pt idx="683">
                        <c:v>12.499999999999996</c:v>
                      </c:pt>
                      <c:pt idx="684">
                        <c:v>12.499999999999996</c:v>
                      </c:pt>
                      <c:pt idx="685">
                        <c:v>12.499999999999996</c:v>
                      </c:pt>
                      <c:pt idx="686">
                        <c:v>12.499999999999996</c:v>
                      </c:pt>
                      <c:pt idx="687">
                        <c:v>12.499999999999996</c:v>
                      </c:pt>
                      <c:pt idx="688">
                        <c:v>12.499999999999996</c:v>
                      </c:pt>
                      <c:pt idx="689">
                        <c:v>12.499999999999996</c:v>
                      </c:pt>
                      <c:pt idx="690">
                        <c:v>12.499999999999996</c:v>
                      </c:pt>
                      <c:pt idx="691">
                        <c:v>12.499999999999996</c:v>
                      </c:pt>
                      <c:pt idx="692">
                        <c:v>12.499999999999996</c:v>
                      </c:pt>
                      <c:pt idx="693">
                        <c:v>12.499999999999996</c:v>
                      </c:pt>
                      <c:pt idx="694">
                        <c:v>12.499999999999996</c:v>
                      </c:pt>
                      <c:pt idx="695">
                        <c:v>12.499999999999996</c:v>
                      </c:pt>
                      <c:pt idx="696">
                        <c:v>12.499999999999996</c:v>
                      </c:pt>
                      <c:pt idx="697">
                        <c:v>12.499999999999996</c:v>
                      </c:pt>
                      <c:pt idx="698">
                        <c:v>12.499999999999996</c:v>
                      </c:pt>
                      <c:pt idx="699">
                        <c:v>12.499999999999996</c:v>
                      </c:pt>
                      <c:pt idx="700">
                        <c:v>12.499999999999996</c:v>
                      </c:pt>
                      <c:pt idx="701">
                        <c:v>12.499999999999996</c:v>
                      </c:pt>
                      <c:pt idx="702">
                        <c:v>12.499999999999996</c:v>
                      </c:pt>
                      <c:pt idx="703">
                        <c:v>12.499999999999996</c:v>
                      </c:pt>
                      <c:pt idx="704">
                        <c:v>12.600097659999999</c:v>
                      </c:pt>
                      <c:pt idx="705">
                        <c:v>12.499999999999996</c:v>
                      </c:pt>
                      <c:pt idx="706">
                        <c:v>12.600097659999999</c:v>
                      </c:pt>
                      <c:pt idx="707">
                        <c:v>12.600097659999999</c:v>
                      </c:pt>
                      <c:pt idx="708">
                        <c:v>12.600097659999999</c:v>
                      </c:pt>
                      <c:pt idx="709">
                        <c:v>12.499999999999996</c:v>
                      </c:pt>
                      <c:pt idx="710">
                        <c:v>12.600097659999999</c:v>
                      </c:pt>
                      <c:pt idx="711">
                        <c:v>12.600097659999999</c:v>
                      </c:pt>
                      <c:pt idx="712">
                        <c:v>12.600097659999999</c:v>
                      </c:pt>
                      <c:pt idx="713">
                        <c:v>12.600097659999999</c:v>
                      </c:pt>
                      <c:pt idx="714">
                        <c:v>12.600097659999999</c:v>
                      </c:pt>
                      <c:pt idx="715">
                        <c:v>12.600097659999999</c:v>
                      </c:pt>
                      <c:pt idx="716">
                        <c:v>12.600097659999999</c:v>
                      </c:pt>
                      <c:pt idx="717">
                        <c:v>12.600097659999999</c:v>
                      </c:pt>
                      <c:pt idx="718">
                        <c:v>12.600097659999999</c:v>
                      </c:pt>
                      <c:pt idx="719">
                        <c:v>12.600097659999999</c:v>
                      </c:pt>
                      <c:pt idx="720">
                        <c:v>12.600097659999999</c:v>
                      </c:pt>
                      <c:pt idx="721">
                        <c:v>12.600097659999999</c:v>
                      </c:pt>
                      <c:pt idx="722">
                        <c:v>12.600097659999999</c:v>
                      </c:pt>
                      <c:pt idx="723">
                        <c:v>12.600097659999999</c:v>
                      </c:pt>
                      <c:pt idx="724">
                        <c:v>12.600097659999999</c:v>
                      </c:pt>
                      <c:pt idx="725">
                        <c:v>12.600097659999999</c:v>
                      </c:pt>
                      <c:pt idx="726">
                        <c:v>12.600097659999999</c:v>
                      </c:pt>
                      <c:pt idx="727">
                        <c:v>12.600097659999999</c:v>
                      </c:pt>
                      <c:pt idx="728">
                        <c:v>12.600097659999999</c:v>
                      </c:pt>
                      <c:pt idx="729">
                        <c:v>12.600097659999999</c:v>
                      </c:pt>
                      <c:pt idx="730">
                        <c:v>12.600097659999999</c:v>
                      </c:pt>
                      <c:pt idx="731">
                        <c:v>12.600097659999999</c:v>
                      </c:pt>
                      <c:pt idx="732">
                        <c:v>12.600097659999999</c:v>
                      </c:pt>
                      <c:pt idx="733">
                        <c:v>12.600097659999999</c:v>
                      </c:pt>
                      <c:pt idx="734">
                        <c:v>12.600097659999999</c:v>
                      </c:pt>
                      <c:pt idx="735">
                        <c:v>12.600097659999999</c:v>
                      </c:pt>
                      <c:pt idx="736">
                        <c:v>12.600097659999999</c:v>
                      </c:pt>
                      <c:pt idx="737">
                        <c:v>12.600097659999999</c:v>
                      </c:pt>
                      <c:pt idx="738">
                        <c:v>12.600097659999999</c:v>
                      </c:pt>
                      <c:pt idx="739">
                        <c:v>12.600097659999999</c:v>
                      </c:pt>
                      <c:pt idx="740">
                        <c:v>12.600097659999999</c:v>
                      </c:pt>
                      <c:pt idx="741">
                        <c:v>12.600097659999999</c:v>
                      </c:pt>
                      <c:pt idx="742">
                        <c:v>12.600097659999999</c:v>
                      </c:pt>
                      <c:pt idx="743">
                        <c:v>12.600097659999999</c:v>
                      </c:pt>
                      <c:pt idx="744">
                        <c:v>12.600097659999999</c:v>
                      </c:pt>
                      <c:pt idx="745">
                        <c:v>12.600097659999999</c:v>
                      </c:pt>
                      <c:pt idx="746">
                        <c:v>12.600097659999999</c:v>
                      </c:pt>
                      <c:pt idx="747">
                        <c:v>12.699951180000003</c:v>
                      </c:pt>
                      <c:pt idx="748">
                        <c:v>12.699951180000003</c:v>
                      </c:pt>
                      <c:pt idx="749">
                        <c:v>12.600097659999999</c:v>
                      </c:pt>
                      <c:pt idx="750">
                        <c:v>12.699951180000003</c:v>
                      </c:pt>
                      <c:pt idx="751">
                        <c:v>12.699951180000003</c:v>
                      </c:pt>
                      <c:pt idx="752">
                        <c:v>12.699951180000003</c:v>
                      </c:pt>
                      <c:pt idx="753">
                        <c:v>12.600097659999999</c:v>
                      </c:pt>
                      <c:pt idx="754">
                        <c:v>12.699951180000003</c:v>
                      </c:pt>
                      <c:pt idx="755">
                        <c:v>12.699951180000003</c:v>
                      </c:pt>
                      <c:pt idx="756">
                        <c:v>12.699951180000003</c:v>
                      </c:pt>
                      <c:pt idx="757">
                        <c:v>12.600097659999999</c:v>
                      </c:pt>
                      <c:pt idx="758">
                        <c:v>12.699951180000003</c:v>
                      </c:pt>
                      <c:pt idx="759">
                        <c:v>12.699951180000003</c:v>
                      </c:pt>
                      <c:pt idx="760">
                        <c:v>12.699951180000003</c:v>
                      </c:pt>
                      <c:pt idx="761">
                        <c:v>12.699951180000003</c:v>
                      </c:pt>
                      <c:pt idx="762">
                        <c:v>12.699951180000003</c:v>
                      </c:pt>
                      <c:pt idx="763">
                        <c:v>12.699951180000003</c:v>
                      </c:pt>
                      <c:pt idx="764">
                        <c:v>12.699951180000003</c:v>
                      </c:pt>
                      <c:pt idx="765">
                        <c:v>12.699951180000003</c:v>
                      </c:pt>
                      <c:pt idx="766">
                        <c:v>12.699951180000003</c:v>
                      </c:pt>
                      <c:pt idx="767">
                        <c:v>12.699951180000003</c:v>
                      </c:pt>
                      <c:pt idx="768">
                        <c:v>12.699951180000003</c:v>
                      </c:pt>
                      <c:pt idx="769">
                        <c:v>12.699951180000003</c:v>
                      </c:pt>
                      <c:pt idx="770">
                        <c:v>12.699951180000003</c:v>
                      </c:pt>
                      <c:pt idx="771">
                        <c:v>12.699951180000003</c:v>
                      </c:pt>
                      <c:pt idx="772">
                        <c:v>12.699951180000003</c:v>
                      </c:pt>
                      <c:pt idx="773">
                        <c:v>12.699951180000003</c:v>
                      </c:pt>
                      <c:pt idx="774">
                        <c:v>12.699951180000003</c:v>
                      </c:pt>
                      <c:pt idx="775">
                        <c:v>12.699951180000003</c:v>
                      </c:pt>
                      <c:pt idx="776">
                        <c:v>12.699951180000003</c:v>
                      </c:pt>
                      <c:pt idx="777">
                        <c:v>12.699951180000003</c:v>
                      </c:pt>
                      <c:pt idx="778">
                        <c:v>12.699951180000003</c:v>
                      </c:pt>
                      <c:pt idx="779">
                        <c:v>12.699951180000003</c:v>
                      </c:pt>
                      <c:pt idx="780">
                        <c:v>12.699951180000003</c:v>
                      </c:pt>
                      <c:pt idx="781">
                        <c:v>12.699951180000003</c:v>
                      </c:pt>
                      <c:pt idx="782">
                        <c:v>12.699951180000003</c:v>
                      </c:pt>
                      <c:pt idx="783">
                        <c:v>12.699951180000003</c:v>
                      </c:pt>
                      <c:pt idx="784">
                        <c:v>12.699951180000003</c:v>
                      </c:pt>
                      <c:pt idx="785">
                        <c:v>12.699951180000003</c:v>
                      </c:pt>
                      <c:pt idx="786">
                        <c:v>12.699951180000003</c:v>
                      </c:pt>
                      <c:pt idx="787">
                        <c:v>12.699951180000003</c:v>
                      </c:pt>
                      <c:pt idx="788">
                        <c:v>12.699951180000003</c:v>
                      </c:pt>
                      <c:pt idx="789">
                        <c:v>12.699951180000003</c:v>
                      </c:pt>
                      <c:pt idx="790">
                        <c:v>12.699951180000003</c:v>
                      </c:pt>
                      <c:pt idx="791">
                        <c:v>12.699951180000003</c:v>
                      </c:pt>
                      <c:pt idx="792">
                        <c:v>12.699951180000003</c:v>
                      </c:pt>
                      <c:pt idx="793">
                        <c:v>12.699951180000003</c:v>
                      </c:pt>
                      <c:pt idx="794">
                        <c:v>12.699951180000003</c:v>
                      </c:pt>
                      <c:pt idx="795">
                        <c:v>12.699951180000003</c:v>
                      </c:pt>
                      <c:pt idx="796">
                        <c:v>12.699951180000003</c:v>
                      </c:pt>
                      <c:pt idx="797">
                        <c:v>12.699951180000003</c:v>
                      </c:pt>
                      <c:pt idx="798">
                        <c:v>12.699951180000003</c:v>
                      </c:pt>
                      <c:pt idx="799">
                        <c:v>12.699951180000003</c:v>
                      </c:pt>
                      <c:pt idx="800">
                        <c:v>12.699951180000003</c:v>
                      </c:pt>
                      <c:pt idx="801">
                        <c:v>12.699951180000003</c:v>
                      </c:pt>
                      <c:pt idx="802">
                        <c:v>12.699951180000003</c:v>
                      </c:pt>
                      <c:pt idx="803">
                        <c:v>12.699951180000003</c:v>
                      </c:pt>
                      <c:pt idx="804">
                        <c:v>12.699951180000003</c:v>
                      </c:pt>
                      <c:pt idx="805">
                        <c:v>12.699951180000003</c:v>
                      </c:pt>
                      <c:pt idx="806">
                        <c:v>12.699951180000003</c:v>
                      </c:pt>
                      <c:pt idx="807">
                        <c:v>12.699951180000003</c:v>
                      </c:pt>
                      <c:pt idx="808">
                        <c:v>12.699951180000003</c:v>
                      </c:pt>
                      <c:pt idx="809">
                        <c:v>12.699951180000003</c:v>
                      </c:pt>
                      <c:pt idx="810">
                        <c:v>12.699951180000003</c:v>
                      </c:pt>
                      <c:pt idx="811">
                        <c:v>12.699951180000003</c:v>
                      </c:pt>
                      <c:pt idx="812">
                        <c:v>12.800048829999998</c:v>
                      </c:pt>
                      <c:pt idx="813">
                        <c:v>12.699951180000003</c:v>
                      </c:pt>
                      <c:pt idx="814">
                        <c:v>12.800048829999998</c:v>
                      </c:pt>
                      <c:pt idx="815">
                        <c:v>12.800048829999998</c:v>
                      </c:pt>
                      <c:pt idx="816">
                        <c:v>12.699951180000003</c:v>
                      </c:pt>
                      <c:pt idx="817">
                        <c:v>12.699951180000003</c:v>
                      </c:pt>
                      <c:pt idx="818">
                        <c:v>12.800048829999998</c:v>
                      </c:pt>
                      <c:pt idx="819">
                        <c:v>12.699951180000003</c:v>
                      </c:pt>
                      <c:pt idx="820">
                        <c:v>12.800048829999998</c:v>
                      </c:pt>
                      <c:pt idx="821">
                        <c:v>12.800048829999998</c:v>
                      </c:pt>
                      <c:pt idx="822">
                        <c:v>12.800048829999998</c:v>
                      </c:pt>
                      <c:pt idx="823">
                        <c:v>12.699951180000003</c:v>
                      </c:pt>
                      <c:pt idx="824">
                        <c:v>12.800048829999998</c:v>
                      </c:pt>
                      <c:pt idx="825">
                        <c:v>12.800048829999998</c:v>
                      </c:pt>
                      <c:pt idx="826">
                        <c:v>12.800048829999998</c:v>
                      </c:pt>
                      <c:pt idx="827">
                        <c:v>12.800048829999998</c:v>
                      </c:pt>
                      <c:pt idx="828">
                        <c:v>12.800048829999998</c:v>
                      </c:pt>
                      <c:pt idx="829">
                        <c:v>12.800048829999998</c:v>
                      </c:pt>
                      <c:pt idx="830">
                        <c:v>12.800048829999998</c:v>
                      </c:pt>
                      <c:pt idx="831">
                        <c:v>12.800048829999998</c:v>
                      </c:pt>
                      <c:pt idx="832">
                        <c:v>12.800048829999998</c:v>
                      </c:pt>
                      <c:pt idx="833">
                        <c:v>12.800048829999998</c:v>
                      </c:pt>
                      <c:pt idx="834">
                        <c:v>12.800048829999998</c:v>
                      </c:pt>
                      <c:pt idx="835">
                        <c:v>12.800048829999998</c:v>
                      </c:pt>
                      <c:pt idx="836">
                        <c:v>12.800048829999998</c:v>
                      </c:pt>
                      <c:pt idx="837">
                        <c:v>12.800048829999998</c:v>
                      </c:pt>
                      <c:pt idx="838">
                        <c:v>12.800048829999998</c:v>
                      </c:pt>
                      <c:pt idx="839">
                        <c:v>12.800048829999998</c:v>
                      </c:pt>
                      <c:pt idx="840">
                        <c:v>12.800048829999998</c:v>
                      </c:pt>
                      <c:pt idx="841">
                        <c:v>12.800048829999998</c:v>
                      </c:pt>
                      <c:pt idx="842">
                        <c:v>12.800048829999998</c:v>
                      </c:pt>
                      <c:pt idx="843">
                        <c:v>12.800048829999998</c:v>
                      </c:pt>
                      <c:pt idx="844">
                        <c:v>12.800048829999998</c:v>
                      </c:pt>
                      <c:pt idx="845">
                        <c:v>12.800048829999998</c:v>
                      </c:pt>
                      <c:pt idx="846">
                        <c:v>12.800048829999998</c:v>
                      </c:pt>
                      <c:pt idx="847">
                        <c:v>12.800048829999998</c:v>
                      </c:pt>
                      <c:pt idx="848">
                        <c:v>12.800048829999998</c:v>
                      </c:pt>
                      <c:pt idx="849">
                        <c:v>12.800048829999998</c:v>
                      </c:pt>
                      <c:pt idx="850">
                        <c:v>12.800048829999998</c:v>
                      </c:pt>
                      <c:pt idx="851">
                        <c:v>12.800048829999998</c:v>
                      </c:pt>
                      <c:pt idx="852">
                        <c:v>12.800048829999998</c:v>
                      </c:pt>
                      <c:pt idx="853">
                        <c:v>12.800048829999998</c:v>
                      </c:pt>
                      <c:pt idx="854">
                        <c:v>12.800048829999998</c:v>
                      </c:pt>
                      <c:pt idx="855">
                        <c:v>12.800048829999998</c:v>
                      </c:pt>
                      <c:pt idx="856">
                        <c:v>12.800048829999998</c:v>
                      </c:pt>
                      <c:pt idx="857">
                        <c:v>12.800048829999998</c:v>
                      </c:pt>
                      <c:pt idx="858">
                        <c:v>12.800048829999998</c:v>
                      </c:pt>
                      <c:pt idx="859">
                        <c:v>12.800048829999998</c:v>
                      </c:pt>
                      <c:pt idx="860">
                        <c:v>12.800048829999998</c:v>
                      </c:pt>
                      <c:pt idx="861">
                        <c:v>12.800048829999998</c:v>
                      </c:pt>
                      <c:pt idx="862">
                        <c:v>12.800048829999998</c:v>
                      </c:pt>
                      <c:pt idx="863">
                        <c:v>12.800048829999998</c:v>
                      </c:pt>
                      <c:pt idx="864">
                        <c:v>12.800048829999998</c:v>
                      </c:pt>
                      <c:pt idx="865">
                        <c:v>12.800048829999998</c:v>
                      </c:pt>
                      <c:pt idx="866">
                        <c:v>12.800048829999998</c:v>
                      </c:pt>
                      <c:pt idx="867">
                        <c:v>12.800048829999998</c:v>
                      </c:pt>
                      <c:pt idx="868">
                        <c:v>12.800048829999998</c:v>
                      </c:pt>
                      <c:pt idx="869">
                        <c:v>12.800048829999998</c:v>
                      </c:pt>
                      <c:pt idx="870">
                        <c:v>12.800048829999998</c:v>
                      </c:pt>
                      <c:pt idx="871">
                        <c:v>12.800048829999998</c:v>
                      </c:pt>
                      <c:pt idx="872">
                        <c:v>12.800048829999998</c:v>
                      </c:pt>
                      <c:pt idx="873">
                        <c:v>12.800048829999998</c:v>
                      </c:pt>
                      <c:pt idx="874">
                        <c:v>12.800048829999998</c:v>
                      </c:pt>
                      <c:pt idx="875">
                        <c:v>12.800048829999998</c:v>
                      </c:pt>
                      <c:pt idx="876">
                        <c:v>12.800048829999998</c:v>
                      </c:pt>
                      <c:pt idx="877">
                        <c:v>12.800048829999998</c:v>
                      </c:pt>
                      <c:pt idx="878">
                        <c:v>12.800048829999998</c:v>
                      </c:pt>
                      <c:pt idx="879">
                        <c:v>12.800048829999998</c:v>
                      </c:pt>
                      <c:pt idx="880">
                        <c:v>12.800048829999998</c:v>
                      </c:pt>
                      <c:pt idx="881">
                        <c:v>12.800048829999998</c:v>
                      </c:pt>
                      <c:pt idx="882">
                        <c:v>12.800048829999998</c:v>
                      </c:pt>
                      <c:pt idx="883">
                        <c:v>12.800048829999998</c:v>
                      </c:pt>
                      <c:pt idx="884">
                        <c:v>12.800048829999998</c:v>
                      </c:pt>
                      <c:pt idx="885">
                        <c:v>12.800048829999998</c:v>
                      </c:pt>
                      <c:pt idx="886">
                        <c:v>12.800048829999998</c:v>
                      </c:pt>
                      <c:pt idx="887">
                        <c:v>12.800048829999998</c:v>
                      </c:pt>
                      <c:pt idx="888">
                        <c:v>12.800048829999998</c:v>
                      </c:pt>
                      <c:pt idx="889">
                        <c:v>12.800048829999998</c:v>
                      </c:pt>
                      <c:pt idx="890">
                        <c:v>12.800048829999998</c:v>
                      </c:pt>
                      <c:pt idx="891">
                        <c:v>12.800048829999998</c:v>
                      </c:pt>
                      <c:pt idx="892">
                        <c:v>12.800048829999998</c:v>
                      </c:pt>
                      <c:pt idx="893">
                        <c:v>12.800048829999998</c:v>
                      </c:pt>
                      <c:pt idx="894">
                        <c:v>12.800048829999998</c:v>
                      </c:pt>
                      <c:pt idx="895">
                        <c:v>12.800048829999998</c:v>
                      </c:pt>
                      <c:pt idx="896">
                        <c:v>12.800048829999998</c:v>
                      </c:pt>
                      <c:pt idx="897">
                        <c:v>12.800048829999998</c:v>
                      </c:pt>
                      <c:pt idx="898">
                        <c:v>12.800048829999998</c:v>
                      </c:pt>
                      <c:pt idx="899">
                        <c:v>12.800048829999998</c:v>
                      </c:pt>
                      <c:pt idx="900">
                        <c:v>12.800048829999998</c:v>
                      </c:pt>
                      <c:pt idx="901">
                        <c:v>12.800048829999998</c:v>
                      </c:pt>
                      <c:pt idx="902">
                        <c:v>12.800048829999998</c:v>
                      </c:pt>
                      <c:pt idx="903">
                        <c:v>12.800048829999998</c:v>
                      </c:pt>
                      <c:pt idx="904">
                        <c:v>12.800048829999998</c:v>
                      </c:pt>
                      <c:pt idx="905">
                        <c:v>12.800048829999998</c:v>
                      </c:pt>
                      <c:pt idx="906">
                        <c:v>12.800048829999998</c:v>
                      </c:pt>
                      <c:pt idx="907">
                        <c:v>12.800048829999998</c:v>
                      </c:pt>
                      <c:pt idx="908">
                        <c:v>12.800048829999998</c:v>
                      </c:pt>
                      <c:pt idx="909">
                        <c:v>12.800048829999998</c:v>
                      </c:pt>
                      <c:pt idx="910">
                        <c:v>12.800048829999998</c:v>
                      </c:pt>
                      <c:pt idx="911">
                        <c:v>12.800048829999998</c:v>
                      </c:pt>
                      <c:pt idx="912">
                        <c:v>12.800048829999998</c:v>
                      </c:pt>
                      <c:pt idx="913">
                        <c:v>12.800048829999998</c:v>
                      </c:pt>
                      <c:pt idx="914">
                        <c:v>12.800048829999998</c:v>
                      </c:pt>
                      <c:pt idx="915">
                        <c:v>12.800048829999998</c:v>
                      </c:pt>
                      <c:pt idx="916">
                        <c:v>12.899902350000001</c:v>
                      </c:pt>
                      <c:pt idx="917">
                        <c:v>12.899902350000001</c:v>
                      </c:pt>
                      <c:pt idx="918">
                        <c:v>12.800048829999998</c:v>
                      </c:pt>
                      <c:pt idx="919">
                        <c:v>12.800048829999998</c:v>
                      </c:pt>
                      <c:pt idx="920">
                        <c:v>12.800048829999998</c:v>
                      </c:pt>
                      <c:pt idx="921">
                        <c:v>12.899902350000001</c:v>
                      </c:pt>
                      <c:pt idx="922">
                        <c:v>12.800048829999998</c:v>
                      </c:pt>
                      <c:pt idx="923">
                        <c:v>12.800048829999998</c:v>
                      </c:pt>
                      <c:pt idx="924">
                        <c:v>12.800048829999998</c:v>
                      </c:pt>
                      <c:pt idx="925">
                        <c:v>12.800048829999998</c:v>
                      </c:pt>
                      <c:pt idx="926">
                        <c:v>12.800048829999998</c:v>
                      </c:pt>
                      <c:pt idx="927">
                        <c:v>12.800048829999998</c:v>
                      </c:pt>
                      <c:pt idx="928">
                        <c:v>12.899902350000001</c:v>
                      </c:pt>
                      <c:pt idx="929">
                        <c:v>12.800048829999998</c:v>
                      </c:pt>
                      <c:pt idx="930">
                        <c:v>12.899902350000001</c:v>
                      </c:pt>
                      <c:pt idx="931">
                        <c:v>12.800048829999998</c:v>
                      </c:pt>
                      <c:pt idx="932">
                        <c:v>12.800048829999998</c:v>
                      </c:pt>
                      <c:pt idx="933">
                        <c:v>12.800048829999998</c:v>
                      </c:pt>
                      <c:pt idx="934">
                        <c:v>12.800048829999998</c:v>
                      </c:pt>
                      <c:pt idx="935">
                        <c:v>12.800048829999998</c:v>
                      </c:pt>
                      <c:pt idx="936">
                        <c:v>12.800048829999998</c:v>
                      </c:pt>
                      <c:pt idx="937">
                        <c:v>12.800048829999998</c:v>
                      </c:pt>
                      <c:pt idx="938">
                        <c:v>12.899902350000001</c:v>
                      </c:pt>
                      <c:pt idx="939">
                        <c:v>12.800048829999998</c:v>
                      </c:pt>
                      <c:pt idx="940">
                        <c:v>12.899902350000001</c:v>
                      </c:pt>
                      <c:pt idx="941">
                        <c:v>12.899902350000001</c:v>
                      </c:pt>
                      <c:pt idx="942">
                        <c:v>12.899902350000001</c:v>
                      </c:pt>
                      <c:pt idx="943">
                        <c:v>12.800048829999998</c:v>
                      </c:pt>
                      <c:pt idx="944">
                        <c:v>12.800048829999998</c:v>
                      </c:pt>
                      <c:pt idx="945">
                        <c:v>12.800048829999998</c:v>
                      </c:pt>
                      <c:pt idx="946">
                        <c:v>12.899902350000001</c:v>
                      </c:pt>
                      <c:pt idx="947">
                        <c:v>12.899902350000001</c:v>
                      </c:pt>
                      <c:pt idx="948">
                        <c:v>12.800048829999998</c:v>
                      </c:pt>
                      <c:pt idx="949">
                        <c:v>12.800048829999998</c:v>
                      </c:pt>
                      <c:pt idx="950">
                        <c:v>12.800048829999998</c:v>
                      </c:pt>
                      <c:pt idx="951">
                        <c:v>12.899902350000001</c:v>
                      </c:pt>
                      <c:pt idx="952">
                        <c:v>12.899902350000001</c:v>
                      </c:pt>
                      <c:pt idx="953">
                        <c:v>12.800048829999998</c:v>
                      </c:pt>
                      <c:pt idx="954">
                        <c:v>12.899902350000001</c:v>
                      </c:pt>
                      <c:pt idx="955">
                        <c:v>12.899902350000001</c:v>
                      </c:pt>
                      <c:pt idx="956">
                        <c:v>12.899902350000001</c:v>
                      </c:pt>
                      <c:pt idx="957">
                        <c:v>12.899902350000001</c:v>
                      </c:pt>
                      <c:pt idx="958">
                        <c:v>12.899902350000001</c:v>
                      </c:pt>
                      <c:pt idx="959">
                        <c:v>12.899902350000001</c:v>
                      </c:pt>
                      <c:pt idx="960">
                        <c:v>12.899902350000001</c:v>
                      </c:pt>
                      <c:pt idx="961">
                        <c:v>12.899902350000001</c:v>
                      </c:pt>
                      <c:pt idx="962">
                        <c:v>12.899902350000001</c:v>
                      </c:pt>
                      <c:pt idx="963">
                        <c:v>12.899902350000001</c:v>
                      </c:pt>
                      <c:pt idx="964">
                        <c:v>12.899902350000001</c:v>
                      </c:pt>
                      <c:pt idx="965">
                        <c:v>12.899902350000001</c:v>
                      </c:pt>
                      <c:pt idx="966">
                        <c:v>12.899902350000001</c:v>
                      </c:pt>
                      <c:pt idx="967">
                        <c:v>12.899902350000001</c:v>
                      </c:pt>
                      <c:pt idx="968">
                        <c:v>12.899902350000001</c:v>
                      </c:pt>
                      <c:pt idx="969">
                        <c:v>12.899902350000001</c:v>
                      </c:pt>
                      <c:pt idx="970">
                        <c:v>12.899902350000001</c:v>
                      </c:pt>
                      <c:pt idx="971">
                        <c:v>12.899902350000001</c:v>
                      </c:pt>
                      <c:pt idx="972">
                        <c:v>12.800048829999998</c:v>
                      </c:pt>
                      <c:pt idx="973">
                        <c:v>12.899902350000001</c:v>
                      </c:pt>
                      <c:pt idx="974">
                        <c:v>12.899902350000001</c:v>
                      </c:pt>
                      <c:pt idx="975">
                        <c:v>12.899902350000001</c:v>
                      </c:pt>
                      <c:pt idx="976">
                        <c:v>12.899902350000001</c:v>
                      </c:pt>
                      <c:pt idx="977">
                        <c:v>12.899902350000001</c:v>
                      </c:pt>
                      <c:pt idx="978">
                        <c:v>12.899902350000001</c:v>
                      </c:pt>
                      <c:pt idx="979">
                        <c:v>12.899902350000001</c:v>
                      </c:pt>
                      <c:pt idx="980">
                        <c:v>12.899902350000001</c:v>
                      </c:pt>
                      <c:pt idx="981">
                        <c:v>12.899902350000001</c:v>
                      </c:pt>
                      <c:pt idx="982">
                        <c:v>12.899902350000001</c:v>
                      </c:pt>
                      <c:pt idx="983">
                        <c:v>12.899902350000001</c:v>
                      </c:pt>
                      <c:pt idx="984">
                        <c:v>12.899902350000001</c:v>
                      </c:pt>
                      <c:pt idx="985">
                        <c:v>12.899902350000001</c:v>
                      </c:pt>
                      <c:pt idx="986">
                        <c:v>12.899902350000001</c:v>
                      </c:pt>
                      <c:pt idx="987">
                        <c:v>12.899902350000001</c:v>
                      </c:pt>
                      <c:pt idx="988">
                        <c:v>12.899902350000001</c:v>
                      </c:pt>
                      <c:pt idx="989">
                        <c:v>12.899902350000001</c:v>
                      </c:pt>
                      <c:pt idx="990">
                        <c:v>12.899902350000001</c:v>
                      </c:pt>
                      <c:pt idx="991">
                        <c:v>12.899902350000001</c:v>
                      </c:pt>
                      <c:pt idx="992">
                        <c:v>12.899902350000001</c:v>
                      </c:pt>
                      <c:pt idx="993">
                        <c:v>12.899902350000001</c:v>
                      </c:pt>
                      <c:pt idx="994">
                        <c:v>12.899902350000001</c:v>
                      </c:pt>
                      <c:pt idx="995">
                        <c:v>12.899902350000001</c:v>
                      </c:pt>
                      <c:pt idx="996">
                        <c:v>12.899902350000001</c:v>
                      </c:pt>
                      <c:pt idx="997">
                        <c:v>12.899902350000001</c:v>
                      </c:pt>
                      <c:pt idx="998">
                        <c:v>12.899902350000001</c:v>
                      </c:pt>
                      <c:pt idx="999">
                        <c:v>12.899902350000001</c:v>
                      </c:pt>
                      <c:pt idx="1000">
                        <c:v>12.899902350000001</c:v>
                      </c:pt>
                      <c:pt idx="1001">
                        <c:v>12.899902350000001</c:v>
                      </c:pt>
                      <c:pt idx="1002">
                        <c:v>12.899902350000001</c:v>
                      </c:pt>
                      <c:pt idx="1003">
                        <c:v>12.899902350000001</c:v>
                      </c:pt>
                      <c:pt idx="1004">
                        <c:v>12.899902350000001</c:v>
                      </c:pt>
                      <c:pt idx="1005">
                        <c:v>12.899902350000001</c:v>
                      </c:pt>
                      <c:pt idx="1006">
                        <c:v>12.899902350000001</c:v>
                      </c:pt>
                      <c:pt idx="1007">
                        <c:v>12.899902350000001</c:v>
                      </c:pt>
                      <c:pt idx="1008">
                        <c:v>12.899902350000001</c:v>
                      </c:pt>
                      <c:pt idx="1009">
                        <c:v>12.899902350000001</c:v>
                      </c:pt>
                      <c:pt idx="1010">
                        <c:v>12.899902350000001</c:v>
                      </c:pt>
                      <c:pt idx="1011">
                        <c:v>12.899902350000001</c:v>
                      </c:pt>
                      <c:pt idx="1012">
                        <c:v>12.899902350000001</c:v>
                      </c:pt>
                      <c:pt idx="1013">
                        <c:v>12.899902350000001</c:v>
                      </c:pt>
                      <c:pt idx="1014">
                        <c:v>12.899902350000001</c:v>
                      </c:pt>
                      <c:pt idx="1015">
                        <c:v>12.899902350000001</c:v>
                      </c:pt>
                      <c:pt idx="1016">
                        <c:v>12.899902350000001</c:v>
                      </c:pt>
                      <c:pt idx="1017">
                        <c:v>12.899902350000001</c:v>
                      </c:pt>
                      <c:pt idx="1018">
                        <c:v>12.899902350000001</c:v>
                      </c:pt>
                      <c:pt idx="1019">
                        <c:v>12.899902350000001</c:v>
                      </c:pt>
                      <c:pt idx="1020">
                        <c:v>12.800048829999998</c:v>
                      </c:pt>
                      <c:pt idx="1021">
                        <c:v>12.899902350000001</c:v>
                      </c:pt>
                      <c:pt idx="1022">
                        <c:v>12.899902350000001</c:v>
                      </c:pt>
                      <c:pt idx="1023">
                        <c:v>12.899902350000001</c:v>
                      </c:pt>
                      <c:pt idx="1024">
                        <c:v>12.899902350000001</c:v>
                      </c:pt>
                      <c:pt idx="1025">
                        <c:v>12.899902350000001</c:v>
                      </c:pt>
                      <c:pt idx="1026">
                        <c:v>12.800048829999998</c:v>
                      </c:pt>
                      <c:pt idx="1027">
                        <c:v>12.899902350000001</c:v>
                      </c:pt>
                      <c:pt idx="1028">
                        <c:v>12.899902350000001</c:v>
                      </c:pt>
                      <c:pt idx="1029">
                        <c:v>12.899902350000001</c:v>
                      </c:pt>
                      <c:pt idx="1030">
                        <c:v>12.899902350000001</c:v>
                      </c:pt>
                      <c:pt idx="1031">
                        <c:v>12.899902350000001</c:v>
                      </c:pt>
                      <c:pt idx="1032">
                        <c:v>12.899902350000001</c:v>
                      </c:pt>
                      <c:pt idx="1033">
                        <c:v>12.899902350000001</c:v>
                      </c:pt>
                      <c:pt idx="1034">
                        <c:v>12.899902350000001</c:v>
                      </c:pt>
                      <c:pt idx="1035">
                        <c:v>12.899902350000001</c:v>
                      </c:pt>
                      <c:pt idx="1036">
                        <c:v>12.899902350000001</c:v>
                      </c:pt>
                      <c:pt idx="1037">
                        <c:v>12.899902350000001</c:v>
                      </c:pt>
                      <c:pt idx="1038">
                        <c:v>12.899902350000001</c:v>
                      </c:pt>
                      <c:pt idx="1039">
                        <c:v>12.899902350000001</c:v>
                      </c:pt>
                      <c:pt idx="1040">
                        <c:v>12.899902350000001</c:v>
                      </c:pt>
                      <c:pt idx="1041">
                        <c:v>12.899902350000001</c:v>
                      </c:pt>
                      <c:pt idx="1042">
                        <c:v>12.800048829999998</c:v>
                      </c:pt>
                      <c:pt idx="1043">
                        <c:v>12.899902350000001</c:v>
                      </c:pt>
                      <c:pt idx="1044">
                        <c:v>12.899902350000001</c:v>
                      </c:pt>
                      <c:pt idx="1045">
                        <c:v>12.899902350000001</c:v>
                      </c:pt>
                      <c:pt idx="1046">
                        <c:v>12.800048829999998</c:v>
                      </c:pt>
                      <c:pt idx="1047">
                        <c:v>12.899902350000001</c:v>
                      </c:pt>
                      <c:pt idx="1048">
                        <c:v>12.800048829999998</c:v>
                      </c:pt>
                      <c:pt idx="1049">
                        <c:v>12.899902350000001</c:v>
                      </c:pt>
                      <c:pt idx="1050">
                        <c:v>12.899902350000001</c:v>
                      </c:pt>
                      <c:pt idx="1051">
                        <c:v>12.800048829999998</c:v>
                      </c:pt>
                      <c:pt idx="1052">
                        <c:v>12.899902350000001</c:v>
                      </c:pt>
                      <c:pt idx="1053">
                        <c:v>12.899902350000001</c:v>
                      </c:pt>
                      <c:pt idx="1054">
                        <c:v>12.899902350000001</c:v>
                      </c:pt>
                      <c:pt idx="1055">
                        <c:v>12.899902350000001</c:v>
                      </c:pt>
                      <c:pt idx="1056">
                        <c:v>12.800048829999998</c:v>
                      </c:pt>
                      <c:pt idx="1057">
                        <c:v>12.899902350000001</c:v>
                      </c:pt>
                      <c:pt idx="1058">
                        <c:v>12.899902350000001</c:v>
                      </c:pt>
                      <c:pt idx="1059">
                        <c:v>12.899902350000001</c:v>
                      </c:pt>
                      <c:pt idx="1060">
                        <c:v>12.800048829999998</c:v>
                      </c:pt>
                      <c:pt idx="1061">
                        <c:v>12.800048829999998</c:v>
                      </c:pt>
                      <c:pt idx="1062">
                        <c:v>12.899902350000001</c:v>
                      </c:pt>
                      <c:pt idx="1063">
                        <c:v>12.899902350000001</c:v>
                      </c:pt>
                      <c:pt idx="1064">
                        <c:v>12.899902350000001</c:v>
                      </c:pt>
                      <c:pt idx="1065">
                        <c:v>12.800048829999998</c:v>
                      </c:pt>
                      <c:pt idx="1066">
                        <c:v>12.899902350000001</c:v>
                      </c:pt>
                      <c:pt idx="1067">
                        <c:v>12.899902350000001</c:v>
                      </c:pt>
                      <c:pt idx="1068">
                        <c:v>12.800048829999998</c:v>
                      </c:pt>
                      <c:pt idx="1069">
                        <c:v>12.800048829999998</c:v>
                      </c:pt>
                      <c:pt idx="1070">
                        <c:v>12.899902350000001</c:v>
                      </c:pt>
                      <c:pt idx="1071">
                        <c:v>12.899902350000001</c:v>
                      </c:pt>
                      <c:pt idx="1072">
                        <c:v>12.899902350000001</c:v>
                      </c:pt>
                      <c:pt idx="1073">
                        <c:v>12.899902350000001</c:v>
                      </c:pt>
                      <c:pt idx="1074">
                        <c:v>12.800048829999998</c:v>
                      </c:pt>
                      <c:pt idx="1075">
                        <c:v>12.899902350000001</c:v>
                      </c:pt>
                      <c:pt idx="1076">
                        <c:v>12.800048829999998</c:v>
                      </c:pt>
                      <c:pt idx="1077">
                        <c:v>12.800048829999998</c:v>
                      </c:pt>
                      <c:pt idx="1078">
                        <c:v>12.899902350000001</c:v>
                      </c:pt>
                      <c:pt idx="1079">
                        <c:v>12.899902350000001</c:v>
                      </c:pt>
                      <c:pt idx="1080">
                        <c:v>12.899902350000001</c:v>
                      </c:pt>
                      <c:pt idx="1081">
                        <c:v>12.800048829999998</c:v>
                      </c:pt>
                      <c:pt idx="1082">
                        <c:v>12.899902350000001</c:v>
                      </c:pt>
                      <c:pt idx="1083">
                        <c:v>12.899902350000001</c:v>
                      </c:pt>
                      <c:pt idx="1084">
                        <c:v>12.899902350000001</c:v>
                      </c:pt>
                      <c:pt idx="1085">
                        <c:v>12.899902350000001</c:v>
                      </c:pt>
                      <c:pt idx="1086">
                        <c:v>12.899902350000001</c:v>
                      </c:pt>
                      <c:pt idx="1087">
                        <c:v>12.800048829999998</c:v>
                      </c:pt>
                      <c:pt idx="1088">
                        <c:v>12.899902350000001</c:v>
                      </c:pt>
                      <c:pt idx="1089">
                        <c:v>12.899902350000001</c:v>
                      </c:pt>
                      <c:pt idx="1090">
                        <c:v>12.800048829999998</c:v>
                      </c:pt>
                      <c:pt idx="1091">
                        <c:v>12.899902350000001</c:v>
                      </c:pt>
                      <c:pt idx="1092">
                        <c:v>12.899902350000001</c:v>
                      </c:pt>
                      <c:pt idx="1093">
                        <c:v>12.800048829999998</c:v>
                      </c:pt>
                      <c:pt idx="1094">
                        <c:v>12.899902350000001</c:v>
                      </c:pt>
                      <c:pt idx="1095">
                        <c:v>12.800048829999998</c:v>
                      </c:pt>
                      <c:pt idx="1096">
                        <c:v>12.800048829999998</c:v>
                      </c:pt>
                      <c:pt idx="1097">
                        <c:v>12.800048829999998</c:v>
                      </c:pt>
                      <c:pt idx="1098">
                        <c:v>12.800048829999998</c:v>
                      </c:pt>
                      <c:pt idx="1099">
                        <c:v>12.800048829999998</c:v>
                      </c:pt>
                      <c:pt idx="1100">
                        <c:v>12.800048829999998</c:v>
                      </c:pt>
                      <c:pt idx="1101">
                        <c:v>12.800048829999998</c:v>
                      </c:pt>
                      <c:pt idx="1102">
                        <c:v>12.800048829999998</c:v>
                      </c:pt>
                      <c:pt idx="1103">
                        <c:v>12.899902350000001</c:v>
                      </c:pt>
                      <c:pt idx="1104">
                        <c:v>12.800048829999998</c:v>
                      </c:pt>
                      <c:pt idx="1105">
                        <c:v>12.800048829999998</c:v>
                      </c:pt>
                      <c:pt idx="1106">
                        <c:v>12.800048829999998</c:v>
                      </c:pt>
                      <c:pt idx="1107">
                        <c:v>12.800048829999998</c:v>
                      </c:pt>
                      <c:pt idx="1108">
                        <c:v>12.800048829999998</c:v>
                      </c:pt>
                      <c:pt idx="1109">
                        <c:v>12.800048829999998</c:v>
                      </c:pt>
                      <c:pt idx="1110">
                        <c:v>12.800048829999998</c:v>
                      </c:pt>
                      <c:pt idx="1111">
                        <c:v>12.800048829999998</c:v>
                      </c:pt>
                      <c:pt idx="1112">
                        <c:v>12.800048829999998</c:v>
                      </c:pt>
                      <c:pt idx="1113">
                        <c:v>12.800048829999998</c:v>
                      </c:pt>
                      <c:pt idx="1114">
                        <c:v>12.800048829999998</c:v>
                      </c:pt>
                      <c:pt idx="1115">
                        <c:v>12.800048829999998</c:v>
                      </c:pt>
                      <c:pt idx="1116">
                        <c:v>12.800048829999998</c:v>
                      </c:pt>
                      <c:pt idx="1117">
                        <c:v>12.899902350000001</c:v>
                      </c:pt>
                      <c:pt idx="1118">
                        <c:v>12.800048829999998</c:v>
                      </c:pt>
                      <c:pt idx="1119">
                        <c:v>12.800048829999998</c:v>
                      </c:pt>
                      <c:pt idx="1120">
                        <c:v>12.899902350000001</c:v>
                      </c:pt>
                      <c:pt idx="1121">
                        <c:v>12.800048829999998</c:v>
                      </c:pt>
                      <c:pt idx="1122">
                        <c:v>12.800048829999998</c:v>
                      </c:pt>
                      <c:pt idx="1123">
                        <c:v>12.800048829999998</c:v>
                      </c:pt>
                      <c:pt idx="1124">
                        <c:v>12.800048829999998</c:v>
                      </c:pt>
                      <c:pt idx="1125">
                        <c:v>12.800048829999998</c:v>
                      </c:pt>
                      <c:pt idx="1126">
                        <c:v>12.800048829999998</c:v>
                      </c:pt>
                      <c:pt idx="1127">
                        <c:v>12.800048829999998</c:v>
                      </c:pt>
                      <c:pt idx="1128">
                        <c:v>12.800048829999998</c:v>
                      </c:pt>
                      <c:pt idx="1129">
                        <c:v>12.800048829999998</c:v>
                      </c:pt>
                      <c:pt idx="1130">
                        <c:v>12.800048829999998</c:v>
                      </c:pt>
                      <c:pt idx="1131">
                        <c:v>12.800048829999998</c:v>
                      </c:pt>
                      <c:pt idx="1132">
                        <c:v>12.800048829999998</c:v>
                      </c:pt>
                      <c:pt idx="1133">
                        <c:v>12.800048829999998</c:v>
                      </c:pt>
                      <c:pt idx="1134">
                        <c:v>12.800048829999998</c:v>
                      </c:pt>
                      <c:pt idx="1135">
                        <c:v>12.800048829999998</c:v>
                      </c:pt>
                      <c:pt idx="1136">
                        <c:v>12.800048829999998</c:v>
                      </c:pt>
                      <c:pt idx="1137">
                        <c:v>12.800048829999998</c:v>
                      </c:pt>
                      <c:pt idx="1138">
                        <c:v>12.800048829999998</c:v>
                      </c:pt>
                      <c:pt idx="1139">
                        <c:v>12.800048829999998</c:v>
                      </c:pt>
                      <c:pt idx="1140">
                        <c:v>12.800048829999998</c:v>
                      </c:pt>
                      <c:pt idx="1141">
                        <c:v>12.800048829999998</c:v>
                      </c:pt>
                      <c:pt idx="1142">
                        <c:v>12.800048829999998</c:v>
                      </c:pt>
                      <c:pt idx="1143">
                        <c:v>12.800048829999998</c:v>
                      </c:pt>
                      <c:pt idx="1144">
                        <c:v>12.800048829999998</c:v>
                      </c:pt>
                      <c:pt idx="1145">
                        <c:v>12.800048829999998</c:v>
                      </c:pt>
                      <c:pt idx="1146">
                        <c:v>12.800048829999998</c:v>
                      </c:pt>
                      <c:pt idx="1147">
                        <c:v>12.800048829999998</c:v>
                      </c:pt>
                      <c:pt idx="1148">
                        <c:v>12.800048829999998</c:v>
                      </c:pt>
                      <c:pt idx="1149">
                        <c:v>12.800048829999998</c:v>
                      </c:pt>
                      <c:pt idx="1150">
                        <c:v>12.800048829999998</c:v>
                      </c:pt>
                      <c:pt idx="1151">
                        <c:v>12.800048829999998</c:v>
                      </c:pt>
                      <c:pt idx="1152">
                        <c:v>12.800048829999998</c:v>
                      </c:pt>
                      <c:pt idx="1153">
                        <c:v>12.800048829999998</c:v>
                      </c:pt>
                      <c:pt idx="1154">
                        <c:v>12.800048829999998</c:v>
                      </c:pt>
                      <c:pt idx="1155">
                        <c:v>12.800048829999998</c:v>
                      </c:pt>
                      <c:pt idx="1156">
                        <c:v>12.800048829999998</c:v>
                      </c:pt>
                      <c:pt idx="1157">
                        <c:v>12.800048829999998</c:v>
                      </c:pt>
                      <c:pt idx="1158">
                        <c:v>12.800048829999998</c:v>
                      </c:pt>
                      <c:pt idx="1159">
                        <c:v>12.800048829999998</c:v>
                      </c:pt>
                      <c:pt idx="1160">
                        <c:v>12.800048829999998</c:v>
                      </c:pt>
                      <c:pt idx="1161">
                        <c:v>12.800048829999998</c:v>
                      </c:pt>
                      <c:pt idx="1162">
                        <c:v>12.800048829999998</c:v>
                      </c:pt>
                      <c:pt idx="1163">
                        <c:v>12.800048829999998</c:v>
                      </c:pt>
                      <c:pt idx="1164">
                        <c:v>12.800048829999998</c:v>
                      </c:pt>
                      <c:pt idx="1165">
                        <c:v>12.800048829999998</c:v>
                      </c:pt>
                      <c:pt idx="1166">
                        <c:v>12.800048829999998</c:v>
                      </c:pt>
                      <c:pt idx="1167">
                        <c:v>12.800048829999998</c:v>
                      </c:pt>
                      <c:pt idx="1168">
                        <c:v>12.800048829999998</c:v>
                      </c:pt>
                      <c:pt idx="1169">
                        <c:v>12.800048829999998</c:v>
                      </c:pt>
                      <c:pt idx="1170">
                        <c:v>12.800048829999998</c:v>
                      </c:pt>
                      <c:pt idx="1171">
                        <c:v>12.800048829999998</c:v>
                      </c:pt>
                      <c:pt idx="1172">
                        <c:v>12.800048829999998</c:v>
                      </c:pt>
                      <c:pt idx="1173">
                        <c:v>12.800048829999998</c:v>
                      </c:pt>
                      <c:pt idx="1174">
                        <c:v>12.800048829999998</c:v>
                      </c:pt>
                      <c:pt idx="1175">
                        <c:v>12.800048829999998</c:v>
                      </c:pt>
                      <c:pt idx="1176">
                        <c:v>12.800048829999998</c:v>
                      </c:pt>
                      <c:pt idx="1177">
                        <c:v>12.800048829999998</c:v>
                      </c:pt>
                      <c:pt idx="1178">
                        <c:v>12.800048829999998</c:v>
                      </c:pt>
                      <c:pt idx="1179">
                        <c:v>12.800048829999998</c:v>
                      </c:pt>
                      <c:pt idx="1180">
                        <c:v>12.800048829999998</c:v>
                      </c:pt>
                      <c:pt idx="1181">
                        <c:v>12.800048829999998</c:v>
                      </c:pt>
                      <c:pt idx="1182">
                        <c:v>12.800048829999998</c:v>
                      </c:pt>
                      <c:pt idx="1183">
                        <c:v>12.800048829999998</c:v>
                      </c:pt>
                      <c:pt idx="1184">
                        <c:v>12.800048829999998</c:v>
                      </c:pt>
                      <c:pt idx="1185">
                        <c:v>12.800048829999998</c:v>
                      </c:pt>
                      <c:pt idx="1186">
                        <c:v>12.800048829999998</c:v>
                      </c:pt>
                      <c:pt idx="1187">
                        <c:v>12.800048829999998</c:v>
                      </c:pt>
                      <c:pt idx="1188">
                        <c:v>12.800048829999998</c:v>
                      </c:pt>
                      <c:pt idx="1189">
                        <c:v>12.800048829999998</c:v>
                      </c:pt>
                      <c:pt idx="1190">
                        <c:v>12.800048829999998</c:v>
                      </c:pt>
                      <c:pt idx="1191">
                        <c:v>12.800048829999998</c:v>
                      </c:pt>
                      <c:pt idx="1192">
                        <c:v>12.800048829999998</c:v>
                      </c:pt>
                      <c:pt idx="1193">
                        <c:v>12.800048829999998</c:v>
                      </c:pt>
                      <c:pt idx="1194">
                        <c:v>12.800048829999998</c:v>
                      </c:pt>
                      <c:pt idx="1195">
                        <c:v>12.800048829999998</c:v>
                      </c:pt>
                      <c:pt idx="1196">
                        <c:v>12.800048829999998</c:v>
                      </c:pt>
                      <c:pt idx="1197">
                        <c:v>12.800048829999998</c:v>
                      </c:pt>
                      <c:pt idx="1198">
                        <c:v>12.800048829999998</c:v>
                      </c:pt>
                      <c:pt idx="1199">
                        <c:v>12.800048829999998</c:v>
                      </c:pt>
                      <c:pt idx="1200">
                        <c:v>12.800048829999998</c:v>
                      </c:pt>
                      <c:pt idx="1201">
                        <c:v>12.800048829999998</c:v>
                      </c:pt>
                      <c:pt idx="1202">
                        <c:v>12.800048829999998</c:v>
                      </c:pt>
                      <c:pt idx="1203">
                        <c:v>12.800048829999998</c:v>
                      </c:pt>
                      <c:pt idx="1204">
                        <c:v>12.800048829999998</c:v>
                      </c:pt>
                      <c:pt idx="1205">
                        <c:v>12.800048829999998</c:v>
                      </c:pt>
                      <c:pt idx="1206">
                        <c:v>12.800048829999998</c:v>
                      </c:pt>
                      <c:pt idx="1207">
                        <c:v>12.800048829999998</c:v>
                      </c:pt>
                      <c:pt idx="1208">
                        <c:v>12.800048829999998</c:v>
                      </c:pt>
                      <c:pt idx="1209">
                        <c:v>12.800048829999998</c:v>
                      </c:pt>
                      <c:pt idx="1210">
                        <c:v>12.800048829999998</c:v>
                      </c:pt>
                      <c:pt idx="1211">
                        <c:v>12.800048829999998</c:v>
                      </c:pt>
                      <c:pt idx="1212">
                        <c:v>12.800048829999998</c:v>
                      </c:pt>
                      <c:pt idx="1213">
                        <c:v>12.800048829999998</c:v>
                      </c:pt>
                      <c:pt idx="1214">
                        <c:v>12.800048829999998</c:v>
                      </c:pt>
                      <c:pt idx="1215">
                        <c:v>12.800048829999998</c:v>
                      </c:pt>
                      <c:pt idx="1216">
                        <c:v>12.800048829999998</c:v>
                      </c:pt>
                      <c:pt idx="1217">
                        <c:v>12.699951180000003</c:v>
                      </c:pt>
                      <c:pt idx="1218">
                        <c:v>12.800048829999998</c:v>
                      </c:pt>
                      <c:pt idx="1219">
                        <c:v>12.800048829999998</c:v>
                      </c:pt>
                      <c:pt idx="1220">
                        <c:v>12.800048829999998</c:v>
                      </c:pt>
                      <c:pt idx="1221">
                        <c:v>12.800048829999998</c:v>
                      </c:pt>
                      <c:pt idx="1222">
                        <c:v>12.800048829999998</c:v>
                      </c:pt>
                      <c:pt idx="1223">
                        <c:v>12.800048829999998</c:v>
                      </c:pt>
                      <c:pt idx="1224">
                        <c:v>12.800048829999998</c:v>
                      </c:pt>
                      <c:pt idx="1225">
                        <c:v>12.800048829999998</c:v>
                      </c:pt>
                      <c:pt idx="1226">
                        <c:v>12.800048829999998</c:v>
                      </c:pt>
                      <c:pt idx="1227">
                        <c:v>12.800048829999998</c:v>
                      </c:pt>
                      <c:pt idx="1228">
                        <c:v>12.800048829999998</c:v>
                      </c:pt>
                      <c:pt idx="1229">
                        <c:v>12.800048829999998</c:v>
                      </c:pt>
                      <c:pt idx="1230">
                        <c:v>12.800048829999998</c:v>
                      </c:pt>
                      <c:pt idx="1231">
                        <c:v>12.800048829999998</c:v>
                      </c:pt>
                      <c:pt idx="1232">
                        <c:v>12.800048829999998</c:v>
                      </c:pt>
                      <c:pt idx="1233">
                        <c:v>12.800048829999998</c:v>
                      </c:pt>
                      <c:pt idx="1234">
                        <c:v>12.800048829999998</c:v>
                      </c:pt>
                      <c:pt idx="1235">
                        <c:v>12.800048829999998</c:v>
                      </c:pt>
                      <c:pt idx="1236">
                        <c:v>12.800048829999998</c:v>
                      </c:pt>
                      <c:pt idx="1237">
                        <c:v>12.699951180000003</c:v>
                      </c:pt>
                      <c:pt idx="1238">
                        <c:v>12.800048829999998</c:v>
                      </c:pt>
                      <c:pt idx="1239">
                        <c:v>12.800048829999998</c:v>
                      </c:pt>
                      <c:pt idx="1240">
                        <c:v>12.800048829999998</c:v>
                      </c:pt>
                      <c:pt idx="1241">
                        <c:v>12.800048829999998</c:v>
                      </c:pt>
                      <c:pt idx="1242">
                        <c:v>12.800048829999998</c:v>
                      </c:pt>
                      <c:pt idx="1243">
                        <c:v>12.699951180000003</c:v>
                      </c:pt>
                      <c:pt idx="1244">
                        <c:v>12.800048829999998</c:v>
                      </c:pt>
                      <c:pt idx="1245">
                        <c:v>12.800048829999998</c:v>
                      </c:pt>
                      <c:pt idx="1246">
                        <c:v>12.699951180000003</c:v>
                      </c:pt>
                      <c:pt idx="1247">
                        <c:v>12.800048829999998</c:v>
                      </c:pt>
                      <c:pt idx="1248">
                        <c:v>12.800048829999998</c:v>
                      </c:pt>
                      <c:pt idx="1249">
                        <c:v>12.699951180000003</c:v>
                      </c:pt>
                      <c:pt idx="1250">
                        <c:v>12.699951180000003</c:v>
                      </c:pt>
                      <c:pt idx="1251">
                        <c:v>12.699951180000003</c:v>
                      </c:pt>
                      <c:pt idx="1252">
                        <c:v>12.800048829999998</c:v>
                      </c:pt>
                      <c:pt idx="1253">
                        <c:v>12.800048829999998</c:v>
                      </c:pt>
                      <c:pt idx="1254">
                        <c:v>12.800048829999998</c:v>
                      </c:pt>
                      <c:pt idx="1255">
                        <c:v>12.699951180000003</c:v>
                      </c:pt>
                      <c:pt idx="1256">
                        <c:v>12.800048829999998</c:v>
                      </c:pt>
                      <c:pt idx="1257">
                        <c:v>12.699951180000003</c:v>
                      </c:pt>
                      <c:pt idx="1258">
                        <c:v>12.800048829999998</c:v>
                      </c:pt>
                      <c:pt idx="1259">
                        <c:v>12.699951180000003</c:v>
                      </c:pt>
                      <c:pt idx="1260">
                        <c:v>12.699951180000003</c:v>
                      </c:pt>
                      <c:pt idx="1261">
                        <c:v>12.800048829999998</c:v>
                      </c:pt>
                      <c:pt idx="1262">
                        <c:v>12.699951180000003</c:v>
                      </c:pt>
                      <c:pt idx="1263">
                        <c:v>12.699951180000003</c:v>
                      </c:pt>
                      <c:pt idx="1264">
                        <c:v>12.699951180000003</c:v>
                      </c:pt>
                      <c:pt idx="1265">
                        <c:v>12.699951180000003</c:v>
                      </c:pt>
                      <c:pt idx="1266">
                        <c:v>12.699951180000003</c:v>
                      </c:pt>
                      <c:pt idx="1267">
                        <c:v>12.699951180000003</c:v>
                      </c:pt>
                      <c:pt idx="1268">
                        <c:v>12.699951180000003</c:v>
                      </c:pt>
                      <c:pt idx="1269">
                        <c:v>12.699951180000003</c:v>
                      </c:pt>
                      <c:pt idx="1270">
                        <c:v>12.699951180000003</c:v>
                      </c:pt>
                      <c:pt idx="1271">
                        <c:v>12.699951180000003</c:v>
                      </c:pt>
                      <c:pt idx="1272">
                        <c:v>12.699951180000003</c:v>
                      </c:pt>
                      <c:pt idx="1273">
                        <c:v>12.699951180000003</c:v>
                      </c:pt>
                      <c:pt idx="1274">
                        <c:v>12.699951180000003</c:v>
                      </c:pt>
                      <c:pt idx="1275">
                        <c:v>12.699951180000003</c:v>
                      </c:pt>
                      <c:pt idx="1276">
                        <c:v>12.699951180000003</c:v>
                      </c:pt>
                      <c:pt idx="1277">
                        <c:v>12.699951180000003</c:v>
                      </c:pt>
                      <c:pt idx="1278">
                        <c:v>12.699951180000003</c:v>
                      </c:pt>
                      <c:pt idx="1279">
                        <c:v>12.699951180000003</c:v>
                      </c:pt>
                      <c:pt idx="1280">
                        <c:v>12.699951180000003</c:v>
                      </c:pt>
                      <c:pt idx="1281">
                        <c:v>12.699951180000003</c:v>
                      </c:pt>
                      <c:pt idx="1282">
                        <c:v>12.699951180000003</c:v>
                      </c:pt>
                      <c:pt idx="1283">
                        <c:v>12.699951180000003</c:v>
                      </c:pt>
                      <c:pt idx="1284">
                        <c:v>12.699951180000003</c:v>
                      </c:pt>
                      <c:pt idx="1285">
                        <c:v>12.699951180000003</c:v>
                      </c:pt>
                      <c:pt idx="1286">
                        <c:v>12.699951180000003</c:v>
                      </c:pt>
                      <c:pt idx="1287">
                        <c:v>12.699951180000003</c:v>
                      </c:pt>
                      <c:pt idx="1288">
                        <c:v>12.699951180000003</c:v>
                      </c:pt>
                      <c:pt idx="1289">
                        <c:v>12.699951180000003</c:v>
                      </c:pt>
                      <c:pt idx="1290">
                        <c:v>12.699951180000003</c:v>
                      </c:pt>
                      <c:pt idx="1291">
                        <c:v>12.699951180000003</c:v>
                      </c:pt>
                      <c:pt idx="1292">
                        <c:v>12.699951180000003</c:v>
                      </c:pt>
                      <c:pt idx="1293">
                        <c:v>12.699951180000003</c:v>
                      </c:pt>
                      <c:pt idx="1294">
                        <c:v>12.699951180000003</c:v>
                      </c:pt>
                      <c:pt idx="1295">
                        <c:v>12.699951180000003</c:v>
                      </c:pt>
                      <c:pt idx="1296">
                        <c:v>12.699951180000003</c:v>
                      </c:pt>
                      <c:pt idx="1297">
                        <c:v>12.699951180000003</c:v>
                      </c:pt>
                      <c:pt idx="1298">
                        <c:v>12.699951180000003</c:v>
                      </c:pt>
                      <c:pt idx="1299">
                        <c:v>12.699951180000003</c:v>
                      </c:pt>
                      <c:pt idx="1300">
                        <c:v>12.699951180000003</c:v>
                      </c:pt>
                      <c:pt idx="1301">
                        <c:v>12.699951180000003</c:v>
                      </c:pt>
                      <c:pt idx="1302">
                        <c:v>12.699951180000003</c:v>
                      </c:pt>
                      <c:pt idx="1303">
                        <c:v>12.699951180000003</c:v>
                      </c:pt>
                      <c:pt idx="1304">
                        <c:v>12.699951180000003</c:v>
                      </c:pt>
                      <c:pt idx="1305">
                        <c:v>12.699951180000003</c:v>
                      </c:pt>
                      <c:pt idx="1306">
                        <c:v>12.699951180000003</c:v>
                      </c:pt>
                      <c:pt idx="1307">
                        <c:v>12.699951180000003</c:v>
                      </c:pt>
                      <c:pt idx="1308">
                        <c:v>12.699951180000003</c:v>
                      </c:pt>
                      <c:pt idx="1309">
                        <c:v>12.699951180000003</c:v>
                      </c:pt>
                      <c:pt idx="1310">
                        <c:v>12.699951180000003</c:v>
                      </c:pt>
                      <c:pt idx="1311">
                        <c:v>12.699951180000003</c:v>
                      </c:pt>
                      <c:pt idx="1312">
                        <c:v>12.699951180000003</c:v>
                      </c:pt>
                      <c:pt idx="1313">
                        <c:v>12.699951180000003</c:v>
                      </c:pt>
                      <c:pt idx="1314">
                        <c:v>12.699951180000003</c:v>
                      </c:pt>
                      <c:pt idx="1315">
                        <c:v>12.699951180000003</c:v>
                      </c:pt>
                      <c:pt idx="1316">
                        <c:v>12.699951180000003</c:v>
                      </c:pt>
                      <c:pt idx="1317">
                        <c:v>12.699951180000003</c:v>
                      </c:pt>
                      <c:pt idx="1318">
                        <c:v>12.699951180000003</c:v>
                      </c:pt>
                      <c:pt idx="1319">
                        <c:v>12.699951180000003</c:v>
                      </c:pt>
                      <c:pt idx="1320">
                        <c:v>12.699951180000003</c:v>
                      </c:pt>
                      <c:pt idx="1321">
                        <c:v>12.699951180000003</c:v>
                      </c:pt>
                      <c:pt idx="1322">
                        <c:v>12.699951180000003</c:v>
                      </c:pt>
                      <c:pt idx="1323">
                        <c:v>12.699951180000003</c:v>
                      </c:pt>
                      <c:pt idx="1324">
                        <c:v>12.699951180000003</c:v>
                      </c:pt>
                      <c:pt idx="1325">
                        <c:v>12.699951180000003</c:v>
                      </c:pt>
                      <c:pt idx="1326">
                        <c:v>12.699951180000003</c:v>
                      </c:pt>
                      <c:pt idx="1327">
                        <c:v>12.699951180000003</c:v>
                      </c:pt>
                      <c:pt idx="1328">
                        <c:v>12.699951180000003</c:v>
                      </c:pt>
                      <c:pt idx="1329">
                        <c:v>12.699951180000003</c:v>
                      </c:pt>
                      <c:pt idx="1330">
                        <c:v>12.699951180000003</c:v>
                      </c:pt>
                      <c:pt idx="1331">
                        <c:v>12.699951180000003</c:v>
                      </c:pt>
                      <c:pt idx="1332">
                        <c:v>12.699951180000003</c:v>
                      </c:pt>
                      <c:pt idx="1333">
                        <c:v>12.699951180000003</c:v>
                      </c:pt>
                      <c:pt idx="1334">
                        <c:v>12.699951180000003</c:v>
                      </c:pt>
                      <c:pt idx="1335">
                        <c:v>12.699951180000003</c:v>
                      </c:pt>
                      <c:pt idx="1336">
                        <c:v>12.699951180000003</c:v>
                      </c:pt>
                      <c:pt idx="1337">
                        <c:v>12.699951180000003</c:v>
                      </c:pt>
                      <c:pt idx="1338">
                        <c:v>12.699951180000003</c:v>
                      </c:pt>
                      <c:pt idx="1339">
                        <c:v>12.699951180000003</c:v>
                      </c:pt>
                      <c:pt idx="1340">
                        <c:v>12.699951180000003</c:v>
                      </c:pt>
                      <c:pt idx="1341">
                        <c:v>12.600097659999999</c:v>
                      </c:pt>
                      <c:pt idx="1342">
                        <c:v>12.699951180000003</c:v>
                      </c:pt>
                      <c:pt idx="1343">
                        <c:v>12.699951180000003</c:v>
                      </c:pt>
                      <c:pt idx="1344">
                        <c:v>12.699951180000003</c:v>
                      </c:pt>
                      <c:pt idx="1345">
                        <c:v>12.699951180000003</c:v>
                      </c:pt>
                      <c:pt idx="1346">
                        <c:v>12.600097659999999</c:v>
                      </c:pt>
                      <c:pt idx="1347">
                        <c:v>12.699951180000003</c:v>
                      </c:pt>
                      <c:pt idx="1348">
                        <c:v>12.600097659999999</c:v>
                      </c:pt>
                      <c:pt idx="1349">
                        <c:v>12.699951180000003</c:v>
                      </c:pt>
                      <c:pt idx="1350">
                        <c:v>12.600097659999999</c:v>
                      </c:pt>
                      <c:pt idx="1351">
                        <c:v>12.600097659999999</c:v>
                      </c:pt>
                      <c:pt idx="1352">
                        <c:v>12.600097659999999</c:v>
                      </c:pt>
                      <c:pt idx="1353">
                        <c:v>12.699951180000003</c:v>
                      </c:pt>
                      <c:pt idx="1354">
                        <c:v>12.600097659999999</c:v>
                      </c:pt>
                      <c:pt idx="1355">
                        <c:v>12.600097659999999</c:v>
                      </c:pt>
                      <c:pt idx="1356">
                        <c:v>12.600097659999999</c:v>
                      </c:pt>
                      <c:pt idx="1357">
                        <c:v>12.600097659999999</c:v>
                      </c:pt>
                      <c:pt idx="1358">
                        <c:v>12.699951180000003</c:v>
                      </c:pt>
                      <c:pt idx="1359">
                        <c:v>12.600097659999999</c:v>
                      </c:pt>
                      <c:pt idx="1360">
                        <c:v>12.600097659999999</c:v>
                      </c:pt>
                      <c:pt idx="1361">
                        <c:v>12.600097659999999</c:v>
                      </c:pt>
                      <c:pt idx="1362">
                        <c:v>12.699951180000003</c:v>
                      </c:pt>
                      <c:pt idx="1363">
                        <c:v>12.600097659999999</c:v>
                      </c:pt>
                      <c:pt idx="1364">
                        <c:v>12.600097659999999</c:v>
                      </c:pt>
                      <c:pt idx="1365">
                        <c:v>12.600097659999999</c:v>
                      </c:pt>
                      <c:pt idx="1366">
                        <c:v>12.600097659999999</c:v>
                      </c:pt>
                      <c:pt idx="1367">
                        <c:v>12.600097659999999</c:v>
                      </c:pt>
                      <c:pt idx="1368">
                        <c:v>12.600097659999999</c:v>
                      </c:pt>
                      <c:pt idx="1369">
                        <c:v>12.600097659999999</c:v>
                      </c:pt>
                      <c:pt idx="1370">
                        <c:v>12.600097659999999</c:v>
                      </c:pt>
                      <c:pt idx="1371">
                        <c:v>12.600097659999999</c:v>
                      </c:pt>
                      <c:pt idx="1372">
                        <c:v>12.600097659999999</c:v>
                      </c:pt>
                      <c:pt idx="1373">
                        <c:v>12.600097659999999</c:v>
                      </c:pt>
                      <c:pt idx="1374">
                        <c:v>12.600097659999999</c:v>
                      </c:pt>
                      <c:pt idx="1375">
                        <c:v>12.600097659999999</c:v>
                      </c:pt>
                      <c:pt idx="1376">
                        <c:v>12.600097659999999</c:v>
                      </c:pt>
                      <c:pt idx="1377">
                        <c:v>12.600097659999999</c:v>
                      </c:pt>
                      <c:pt idx="1378">
                        <c:v>12.600097659999999</c:v>
                      </c:pt>
                      <c:pt idx="1379">
                        <c:v>12.600097659999999</c:v>
                      </c:pt>
                      <c:pt idx="1380">
                        <c:v>12.600097659999999</c:v>
                      </c:pt>
                      <c:pt idx="1381">
                        <c:v>12.600097659999999</c:v>
                      </c:pt>
                      <c:pt idx="1382">
                        <c:v>12.600097659999999</c:v>
                      </c:pt>
                      <c:pt idx="1383">
                        <c:v>12.600097659999999</c:v>
                      </c:pt>
                      <c:pt idx="1384">
                        <c:v>12.600097659999999</c:v>
                      </c:pt>
                      <c:pt idx="1385">
                        <c:v>12.600097659999999</c:v>
                      </c:pt>
                      <c:pt idx="1386">
                        <c:v>12.600097659999999</c:v>
                      </c:pt>
                      <c:pt idx="1387">
                        <c:v>12.600097659999999</c:v>
                      </c:pt>
                      <c:pt idx="1388">
                        <c:v>12.600097659999999</c:v>
                      </c:pt>
                      <c:pt idx="1389">
                        <c:v>12.600097659999999</c:v>
                      </c:pt>
                      <c:pt idx="1390">
                        <c:v>12.600097659999999</c:v>
                      </c:pt>
                      <c:pt idx="1391">
                        <c:v>12.600097659999999</c:v>
                      </c:pt>
                      <c:pt idx="1392">
                        <c:v>12.600097659999999</c:v>
                      </c:pt>
                      <c:pt idx="1393">
                        <c:v>12.600097659999999</c:v>
                      </c:pt>
                      <c:pt idx="1394">
                        <c:v>12.600097659999999</c:v>
                      </c:pt>
                      <c:pt idx="1395">
                        <c:v>12.600097659999999</c:v>
                      </c:pt>
                      <c:pt idx="1396">
                        <c:v>12.600097659999999</c:v>
                      </c:pt>
                      <c:pt idx="1397">
                        <c:v>12.600097659999999</c:v>
                      </c:pt>
                      <c:pt idx="1398">
                        <c:v>12.600097659999999</c:v>
                      </c:pt>
                      <c:pt idx="1399">
                        <c:v>12.600097659999999</c:v>
                      </c:pt>
                      <c:pt idx="1400">
                        <c:v>12.600097659999999</c:v>
                      </c:pt>
                      <c:pt idx="1401">
                        <c:v>12.600097659999999</c:v>
                      </c:pt>
                      <c:pt idx="1402">
                        <c:v>12.600097659999999</c:v>
                      </c:pt>
                      <c:pt idx="1403">
                        <c:v>12.600097659999999</c:v>
                      </c:pt>
                      <c:pt idx="1404">
                        <c:v>12.600097659999999</c:v>
                      </c:pt>
                      <c:pt idx="1405">
                        <c:v>12.600097659999999</c:v>
                      </c:pt>
                      <c:pt idx="1406">
                        <c:v>12.600097659999999</c:v>
                      </c:pt>
                      <c:pt idx="1407">
                        <c:v>12.600097659999999</c:v>
                      </c:pt>
                      <c:pt idx="1408">
                        <c:v>12.600097659999999</c:v>
                      </c:pt>
                      <c:pt idx="1409">
                        <c:v>12.600097659999999</c:v>
                      </c:pt>
                      <c:pt idx="1410">
                        <c:v>12.600097659999999</c:v>
                      </c:pt>
                      <c:pt idx="1411">
                        <c:v>12.600097659999999</c:v>
                      </c:pt>
                      <c:pt idx="1412">
                        <c:v>12.600097659999999</c:v>
                      </c:pt>
                      <c:pt idx="1413">
                        <c:v>12.600097659999999</c:v>
                      </c:pt>
                      <c:pt idx="1414">
                        <c:v>12.600097659999999</c:v>
                      </c:pt>
                      <c:pt idx="1415">
                        <c:v>12.600097659999999</c:v>
                      </c:pt>
                      <c:pt idx="1416">
                        <c:v>12.600097659999999</c:v>
                      </c:pt>
                      <c:pt idx="1417">
                        <c:v>12.600097659999999</c:v>
                      </c:pt>
                      <c:pt idx="1418">
                        <c:v>12.600097659999999</c:v>
                      </c:pt>
                      <c:pt idx="1419">
                        <c:v>12.600097659999999</c:v>
                      </c:pt>
                      <c:pt idx="1420">
                        <c:v>12.600097659999999</c:v>
                      </c:pt>
                      <c:pt idx="1421">
                        <c:v>12.600097659999999</c:v>
                      </c:pt>
                      <c:pt idx="1422">
                        <c:v>12.600097659999999</c:v>
                      </c:pt>
                      <c:pt idx="1423">
                        <c:v>12.600097659999999</c:v>
                      </c:pt>
                      <c:pt idx="1424">
                        <c:v>12.600097659999999</c:v>
                      </c:pt>
                      <c:pt idx="1425">
                        <c:v>12.600097659999999</c:v>
                      </c:pt>
                      <c:pt idx="1426">
                        <c:v>12.600097659999999</c:v>
                      </c:pt>
                      <c:pt idx="1427">
                        <c:v>12.600097659999999</c:v>
                      </c:pt>
                      <c:pt idx="1428">
                        <c:v>12.600097659999999</c:v>
                      </c:pt>
                      <c:pt idx="1429">
                        <c:v>12.600097659999999</c:v>
                      </c:pt>
                      <c:pt idx="1430">
                        <c:v>12.600097659999999</c:v>
                      </c:pt>
                      <c:pt idx="1431">
                        <c:v>12.600097659999999</c:v>
                      </c:pt>
                      <c:pt idx="1432">
                        <c:v>12.600097659999999</c:v>
                      </c:pt>
                      <c:pt idx="1433">
                        <c:v>12.600097659999999</c:v>
                      </c:pt>
                      <c:pt idx="1434">
                        <c:v>12.600097659999999</c:v>
                      </c:pt>
                      <c:pt idx="1435">
                        <c:v>12.600097659999999</c:v>
                      </c:pt>
                      <c:pt idx="1436">
                        <c:v>12.499999999999996</c:v>
                      </c:pt>
                      <c:pt idx="1437">
                        <c:v>12.600097659999999</c:v>
                      </c:pt>
                      <c:pt idx="1438">
                        <c:v>12.600097659999999</c:v>
                      </c:pt>
                      <c:pt idx="1439">
                        <c:v>12.600097659999999</c:v>
                      </c:pt>
                      <c:pt idx="1440">
                        <c:v>12.600097659999999</c:v>
                      </c:pt>
                      <c:pt idx="1441">
                        <c:v>12.600097659999999</c:v>
                      </c:pt>
                      <c:pt idx="1442">
                        <c:v>12.600097659999999</c:v>
                      </c:pt>
                      <c:pt idx="1443">
                        <c:v>12.600097659999999</c:v>
                      </c:pt>
                      <c:pt idx="1444">
                        <c:v>12.499999999999996</c:v>
                      </c:pt>
                      <c:pt idx="1445">
                        <c:v>12.499999999999996</c:v>
                      </c:pt>
                      <c:pt idx="1446">
                        <c:v>12.499999999999996</c:v>
                      </c:pt>
                      <c:pt idx="1447">
                        <c:v>12.499999999999996</c:v>
                      </c:pt>
                      <c:pt idx="1448">
                        <c:v>12.499999999999996</c:v>
                      </c:pt>
                      <c:pt idx="1449">
                        <c:v>12.499999999999996</c:v>
                      </c:pt>
                      <c:pt idx="1450">
                        <c:v>12.499999999999996</c:v>
                      </c:pt>
                      <c:pt idx="1451">
                        <c:v>12.499999999999996</c:v>
                      </c:pt>
                      <c:pt idx="1452">
                        <c:v>12.499999999999996</c:v>
                      </c:pt>
                      <c:pt idx="1453">
                        <c:v>12.499999999999996</c:v>
                      </c:pt>
                      <c:pt idx="1454">
                        <c:v>12.499999999999996</c:v>
                      </c:pt>
                      <c:pt idx="1455">
                        <c:v>12.499999999999996</c:v>
                      </c:pt>
                      <c:pt idx="1456">
                        <c:v>12.499999999999996</c:v>
                      </c:pt>
                      <c:pt idx="1457">
                        <c:v>12.499999999999996</c:v>
                      </c:pt>
                      <c:pt idx="1458">
                        <c:v>12.499999999999996</c:v>
                      </c:pt>
                      <c:pt idx="1459">
                        <c:v>12.499999999999996</c:v>
                      </c:pt>
                      <c:pt idx="1460">
                        <c:v>12.499999999999996</c:v>
                      </c:pt>
                      <c:pt idx="1461">
                        <c:v>12.499999999999996</c:v>
                      </c:pt>
                      <c:pt idx="1462">
                        <c:v>12.499999999999996</c:v>
                      </c:pt>
                      <c:pt idx="1463">
                        <c:v>12.499999999999996</c:v>
                      </c:pt>
                      <c:pt idx="1464">
                        <c:v>12.499999999999996</c:v>
                      </c:pt>
                      <c:pt idx="1465">
                        <c:v>12.499999999999996</c:v>
                      </c:pt>
                      <c:pt idx="1466">
                        <c:v>12.499999999999996</c:v>
                      </c:pt>
                      <c:pt idx="1467">
                        <c:v>12.499999999999996</c:v>
                      </c:pt>
                      <c:pt idx="1468">
                        <c:v>12.499999999999996</c:v>
                      </c:pt>
                      <c:pt idx="1469">
                        <c:v>12.499999999999996</c:v>
                      </c:pt>
                      <c:pt idx="1470">
                        <c:v>12.499999999999996</c:v>
                      </c:pt>
                      <c:pt idx="1471">
                        <c:v>12.499999999999996</c:v>
                      </c:pt>
                      <c:pt idx="1472">
                        <c:v>12.499999999999996</c:v>
                      </c:pt>
                      <c:pt idx="1473">
                        <c:v>12.499999999999996</c:v>
                      </c:pt>
                      <c:pt idx="1474">
                        <c:v>12.499999999999996</c:v>
                      </c:pt>
                      <c:pt idx="1475">
                        <c:v>12.499999999999996</c:v>
                      </c:pt>
                      <c:pt idx="1476">
                        <c:v>12.499999999999996</c:v>
                      </c:pt>
                      <c:pt idx="1477">
                        <c:v>12.499999999999996</c:v>
                      </c:pt>
                      <c:pt idx="1478">
                        <c:v>12.499999999999996</c:v>
                      </c:pt>
                      <c:pt idx="1479">
                        <c:v>12.499999999999996</c:v>
                      </c:pt>
                      <c:pt idx="1480">
                        <c:v>12.499999999999996</c:v>
                      </c:pt>
                      <c:pt idx="1481">
                        <c:v>12.499999999999996</c:v>
                      </c:pt>
                      <c:pt idx="1482">
                        <c:v>12.499999999999996</c:v>
                      </c:pt>
                      <c:pt idx="1483">
                        <c:v>12.499999999999996</c:v>
                      </c:pt>
                      <c:pt idx="1484">
                        <c:v>12.499999999999996</c:v>
                      </c:pt>
                      <c:pt idx="1485">
                        <c:v>12.499999999999996</c:v>
                      </c:pt>
                      <c:pt idx="1486">
                        <c:v>12.499999999999996</c:v>
                      </c:pt>
                      <c:pt idx="1487">
                        <c:v>12.499999999999996</c:v>
                      </c:pt>
                      <c:pt idx="1488">
                        <c:v>12.499999999999996</c:v>
                      </c:pt>
                      <c:pt idx="1489">
                        <c:v>12.499999999999996</c:v>
                      </c:pt>
                      <c:pt idx="1490">
                        <c:v>12.499999999999996</c:v>
                      </c:pt>
                      <c:pt idx="1491">
                        <c:v>12.499999999999996</c:v>
                      </c:pt>
                      <c:pt idx="1492">
                        <c:v>12.499999999999996</c:v>
                      </c:pt>
                      <c:pt idx="1493">
                        <c:v>12.499999999999996</c:v>
                      </c:pt>
                      <c:pt idx="1494">
                        <c:v>12.499999999999996</c:v>
                      </c:pt>
                      <c:pt idx="1495">
                        <c:v>12.499999999999996</c:v>
                      </c:pt>
                      <c:pt idx="1496">
                        <c:v>12.499999999999996</c:v>
                      </c:pt>
                      <c:pt idx="1497">
                        <c:v>12.499999999999996</c:v>
                      </c:pt>
                      <c:pt idx="1498">
                        <c:v>12.499999999999996</c:v>
                      </c:pt>
                      <c:pt idx="1499">
                        <c:v>12.499999999999996</c:v>
                      </c:pt>
                      <c:pt idx="1500">
                        <c:v>12.499999999999996</c:v>
                      </c:pt>
                      <c:pt idx="1501">
                        <c:v>12.499999999999996</c:v>
                      </c:pt>
                      <c:pt idx="1502">
                        <c:v>12.499999999999996</c:v>
                      </c:pt>
                      <c:pt idx="1503">
                        <c:v>12.499999999999996</c:v>
                      </c:pt>
                      <c:pt idx="1504">
                        <c:v>12.499999999999996</c:v>
                      </c:pt>
                      <c:pt idx="1505">
                        <c:v>12.499999999999996</c:v>
                      </c:pt>
                      <c:pt idx="1506">
                        <c:v>12.499999999999996</c:v>
                      </c:pt>
                      <c:pt idx="1507">
                        <c:v>12.499999999999996</c:v>
                      </c:pt>
                      <c:pt idx="1508">
                        <c:v>12.499999999999996</c:v>
                      </c:pt>
                      <c:pt idx="1509">
                        <c:v>12.499999999999996</c:v>
                      </c:pt>
                      <c:pt idx="1510">
                        <c:v>12.499999999999996</c:v>
                      </c:pt>
                      <c:pt idx="1511">
                        <c:v>12.499999999999996</c:v>
                      </c:pt>
                      <c:pt idx="1512">
                        <c:v>12.499999999999996</c:v>
                      </c:pt>
                      <c:pt idx="1513">
                        <c:v>12.499999999999996</c:v>
                      </c:pt>
                      <c:pt idx="1514">
                        <c:v>12.499999999999996</c:v>
                      </c:pt>
                      <c:pt idx="1515">
                        <c:v>12.499999999999996</c:v>
                      </c:pt>
                      <c:pt idx="1516">
                        <c:v>12.499999999999996</c:v>
                      </c:pt>
                      <c:pt idx="1517">
                        <c:v>12.399902350000001</c:v>
                      </c:pt>
                      <c:pt idx="1518">
                        <c:v>12.399902350000001</c:v>
                      </c:pt>
                      <c:pt idx="1519">
                        <c:v>12.499999999999996</c:v>
                      </c:pt>
                      <c:pt idx="1520">
                        <c:v>12.399902350000001</c:v>
                      </c:pt>
                      <c:pt idx="1521">
                        <c:v>12.399902350000001</c:v>
                      </c:pt>
                      <c:pt idx="1522">
                        <c:v>12.399902350000001</c:v>
                      </c:pt>
                      <c:pt idx="1523">
                        <c:v>12.399902350000001</c:v>
                      </c:pt>
                      <c:pt idx="1524">
                        <c:v>12.399902350000001</c:v>
                      </c:pt>
                      <c:pt idx="1525">
                        <c:v>12.399902350000001</c:v>
                      </c:pt>
                      <c:pt idx="1526">
                        <c:v>12.399902350000001</c:v>
                      </c:pt>
                      <c:pt idx="1527">
                        <c:v>12.399902350000001</c:v>
                      </c:pt>
                      <c:pt idx="1528">
                        <c:v>12.499999999999996</c:v>
                      </c:pt>
                      <c:pt idx="1529">
                        <c:v>12.399902350000001</c:v>
                      </c:pt>
                      <c:pt idx="1530">
                        <c:v>12.399902350000001</c:v>
                      </c:pt>
                      <c:pt idx="1531">
                        <c:v>12.399902350000001</c:v>
                      </c:pt>
                      <c:pt idx="1532">
                        <c:v>12.399902350000001</c:v>
                      </c:pt>
                      <c:pt idx="1533">
                        <c:v>12.399902350000001</c:v>
                      </c:pt>
                      <c:pt idx="1534">
                        <c:v>12.399902350000001</c:v>
                      </c:pt>
                      <c:pt idx="1535">
                        <c:v>12.399902350000001</c:v>
                      </c:pt>
                      <c:pt idx="1536">
                        <c:v>12.399902350000001</c:v>
                      </c:pt>
                      <c:pt idx="1537">
                        <c:v>12.399902350000001</c:v>
                      </c:pt>
                      <c:pt idx="1538">
                        <c:v>12.399902350000001</c:v>
                      </c:pt>
                      <c:pt idx="1539">
                        <c:v>12.399902350000001</c:v>
                      </c:pt>
                      <c:pt idx="1540">
                        <c:v>12.399902350000001</c:v>
                      </c:pt>
                      <c:pt idx="1541">
                        <c:v>12.399902350000001</c:v>
                      </c:pt>
                      <c:pt idx="1542">
                        <c:v>12.399902350000001</c:v>
                      </c:pt>
                      <c:pt idx="1543">
                        <c:v>12.399902350000001</c:v>
                      </c:pt>
                      <c:pt idx="1544">
                        <c:v>12.399902350000001</c:v>
                      </c:pt>
                      <c:pt idx="1545">
                        <c:v>12.399902350000001</c:v>
                      </c:pt>
                      <c:pt idx="1546">
                        <c:v>12.399902350000001</c:v>
                      </c:pt>
                      <c:pt idx="1547">
                        <c:v>12.399902350000001</c:v>
                      </c:pt>
                      <c:pt idx="1548">
                        <c:v>12.399902350000001</c:v>
                      </c:pt>
                      <c:pt idx="1549">
                        <c:v>12.399902350000001</c:v>
                      </c:pt>
                      <c:pt idx="1550">
                        <c:v>12.399902350000001</c:v>
                      </c:pt>
                      <c:pt idx="1551">
                        <c:v>12.399902350000001</c:v>
                      </c:pt>
                      <c:pt idx="1552">
                        <c:v>12.399902350000001</c:v>
                      </c:pt>
                      <c:pt idx="1553">
                        <c:v>12.399902350000001</c:v>
                      </c:pt>
                      <c:pt idx="1554">
                        <c:v>12.399902350000001</c:v>
                      </c:pt>
                      <c:pt idx="1555">
                        <c:v>12.399902350000001</c:v>
                      </c:pt>
                      <c:pt idx="1556">
                        <c:v>12.399902350000001</c:v>
                      </c:pt>
                      <c:pt idx="1557">
                        <c:v>12.399902350000001</c:v>
                      </c:pt>
                      <c:pt idx="1558">
                        <c:v>12.399902350000001</c:v>
                      </c:pt>
                      <c:pt idx="1559">
                        <c:v>12.399902350000001</c:v>
                      </c:pt>
                      <c:pt idx="1560">
                        <c:v>12.399902350000001</c:v>
                      </c:pt>
                      <c:pt idx="1561">
                        <c:v>12.399902350000001</c:v>
                      </c:pt>
                      <c:pt idx="1562">
                        <c:v>12.399902350000001</c:v>
                      </c:pt>
                      <c:pt idx="1563">
                        <c:v>12.399902350000001</c:v>
                      </c:pt>
                      <c:pt idx="1564">
                        <c:v>12.399902350000001</c:v>
                      </c:pt>
                      <c:pt idx="1565">
                        <c:v>12.399902350000001</c:v>
                      </c:pt>
                      <c:pt idx="1566">
                        <c:v>12.399902350000001</c:v>
                      </c:pt>
                      <c:pt idx="1567">
                        <c:v>12.399902350000001</c:v>
                      </c:pt>
                      <c:pt idx="1568">
                        <c:v>12.399902350000001</c:v>
                      </c:pt>
                      <c:pt idx="1569">
                        <c:v>12.399902350000001</c:v>
                      </c:pt>
                      <c:pt idx="1570">
                        <c:v>12.399902350000001</c:v>
                      </c:pt>
                      <c:pt idx="1571">
                        <c:v>12.399902350000001</c:v>
                      </c:pt>
                      <c:pt idx="1572">
                        <c:v>12.399902350000001</c:v>
                      </c:pt>
                      <c:pt idx="1573">
                        <c:v>12.399902350000001</c:v>
                      </c:pt>
                      <c:pt idx="1574">
                        <c:v>12.399902350000001</c:v>
                      </c:pt>
                      <c:pt idx="1575">
                        <c:v>12.399902350000001</c:v>
                      </c:pt>
                      <c:pt idx="1576">
                        <c:v>12.399902350000001</c:v>
                      </c:pt>
                      <c:pt idx="1577">
                        <c:v>12.399902350000001</c:v>
                      </c:pt>
                      <c:pt idx="1578">
                        <c:v>12.399902350000001</c:v>
                      </c:pt>
                      <c:pt idx="1579">
                        <c:v>12.399902350000001</c:v>
                      </c:pt>
                      <c:pt idx="1580">
                        <c:v>12.399902350000001</c:v>
                      </c:pt>
                      <c:pt idx="1581">
                        <c:v>12.399902350000001</c:v>
                      </c:pt>
                      <c:pt idx="1582">
                        <c:v>12.399902350000001</c:v>
                      </c:pt>
                      <c:pt idx="1583">
                        <c:v>12.399902350000001</c:v>
                      </c:pt>
                      <c:pt idx="1584">
                        <c:v>12.399902350000001</c:v>
                      </c:pt>
                      <c:pt idx="1585">
                        <c:v>12.399902350000001</c:v>
                      </c:pt>
                      <c:pt idx="1586">
                        <c:v>12.300048829999998</c:v>
                      </c:pt>
                      <c:pt idx="1587">
                        <c:v>12.399902350000001</c:v>
                      </c:pt>
                      <c:pt idx="1588">
                        <c:v>12.399902350000001</c:v>
                      </c:pt>
                      <c:pt idx="1589">
                        <c:v>12.399902350000001</c:v>
                      </c:pt>
                      <c:pt idx="1590">
                        <c:v>12.399902350000001</c:v>
                      </c:pt>
                      <c:pt idx="1591">
                        <c:v>12.300048829999998</c:v>
                      </c:pt>
                      <c:pt idx="1592">
                        <c:v>12.300048829999998</c:v>
                      </c:pt>
                      <c:pt idx="1593">
                        <c:v>12.399902350000001</c:v>
                      </c:pt>
                      <c:pt idx="1594">
                        <c:v>12.300048829999998</c:v>
                      </c:pt>
                      <c:pt idx="1595">
                        <c:v>12.300048829999998</c:v>
                      </c:pt>
                      <c:pt idx="1596">
                        <c:v>12.300048829999998</c:v>
                      </c:pt>
                      <c:pt idx="1597">
                        <c:v>12.300048829999998</c:v>
                      </c:pt>
                      <c:pt idx="1598">
                        <c:v>12.300048829999998</c:v>
                      </c:pt>
                      <c:pt idx="1599">
                        <c:v>12.300048829999998</c:v>
                      </c:pt>
                      <c:pt idx="1600">
                        <c:v>12.300048829999998</c:v>
                      </c:pt>
                      <c:pt idx="1601">
                        <c:v>12.300048829999998</c:v>
                      </c:pt>
                      <c:pt idx="1602">
                        <c:v>12.300048829999998</c:v>
                      </c:pt>
                      <c:pt idx="1603">
                        <c:v>12.300048829999998</c:v>
                      </c:pt>
                      <c:pt idx="1604">
                        <c:v>12.300048829999998</c:v>
                      </c:pt>
                      <c:pt idx="1605">
                        <c:v>12.300048829999998</c:v>
                      </c:pt>
                      <c:pt idx="1606">
                        <c:v>12.300048829999998</c:v>
                      </c:pt>
                      <c:pt idx="1607">
                        <c:v>12.300048829999998</c:v>
                      </c:pt>
                      <c:pt idx="1608">
                        <c:v>12.300048829999998</c:v>
                      </c:pt>
                      <c:pt idx="1609">
                        <c:v>12.300048829999998</c:v>
                      </c:pt>
                      <c:pt idx="1610">
                        <c:v>12.300048829999998</c:v>
                      </c:pt>
                      <c:pt idx="1611">
                        <c:v>12.300048829999998</c:v>
                      </c:pt>
                      <c:pt idx="1612">
                        <c:v>12.300048829999998</c:v>
                      </c:pt>
                      <c:pt idx="1613">
                        <c:v>12.300048829999998</c:v>
                      </c:pt>
                      <c:pt idx="1614">
                        <c:v>12.300048829999998</c:v>
                      </c:pt>
                      <c:pt idx="1615">
                        <c:v>12.300048829999998</c:v>
                      </c:pt>
                      <c:pt idx="1616">
                        <c:v>12.300048829999998</c:v>
                      </c:pt>
                      <c:pt idx="1617">
                        <c:v>12.300048829999998</c:v>
                      </c:pt>
                      <c:pt idx="1618">
                        <c:v>12.300048829999998</c:v>
                      </c:pt>
                      <c:pt idx="1619">
                        <c:v>12.300048829999998</c:v>
                      </c:pt>
                      <c:pt idx="1620">
                        <c:v>12.300048829999998</c:v>
                      </c:pt>
                      <c:pt idx="1621">
                        <c:v>12.300048829999998</c:v>
                      </c:pt>
                      <c:pt idx="1622">
                        <c:v>12.300048829999998</c:v>
                      </c:pt>
                      <c:pt idx="1623">
                        <c:v>12.300048829999998</c:v>
                      </c:pt>
                      <c:pt idx="1624">
                        <c:v>12.300048829999998</c:v>
                      </c:pt>
                      <c:pt idx="1625">
                        <c:v>12.300048829999998</c:v>
                      </c:pt>
                      <c:pt idx="1626">
                        <c:v>12.300048829999998</c:v>
                      </c:pt>
                      <c:pt idx="1627">
                        <c:v>12.300048829999998</c:v>
                      </c:pt>
                      <c:pt idx="1628">
                        <c:v>12.300048829999998</c:v>
                      </c:pt>
                      <c:pt idx="1629">
                        <c:v>12.300048829999998</c:v>
                      </c:pt>
                      <c:pt idx="1630">
                        <c:v>12.300048829999998</c:v>
                      </c:pt>
                      <c:pt idx="1631">
                        <c:v>12.300048829999998</c:v>
                      </c:pt>
                      <c:pt idx="1632">
                        <c:v>12.300048829999998</c:v>
                      </c:pt>
                      <c:pt idx="1633">
                        <c:v>12.300048829999998</c:v>
                      </c:pt>
                      <c:pt idx="1634">
                        <c:v>12.300048829999998</c:v>
                      </c:pt>
                      <c:pt idx="1635">
                        <c:v>12.300048829999998</c:v>
                      </c:pt>
                      <c:pt idx="1636">
                        <c:v>12.300048829999998</c:v>
                      </c:pt>
                      <c:pt idx="1637">
                        <c:v>12.300048829999998</c:v>
                      </c:pt>
                      <c:pt idx="1638">
                        <c:v>12.300048829999998</c:v>
                      </c:pt>
                      <c:pt idx="1639">
                        <c:v>12.300048829999998</c:v>
                      </c:pt>
                      <c:pt idx="1640">
                        <c:v>12.300048829999998</c:v>
                      </c:pt>
                      <c:pt idx="1641">
                        <c:v>12.300048829999998</c:v>
                      </c:pt>
                      <c:pt idx="1642">
                        <c:v>12.300048829999998</c:v>
                      </c:pt>
                      <c:pt idx="1643">
                        <c:v>12.300048829999998</c:v>
                      </c:pt>
                      <c:pt idx="1644">
                        <c:v>12.300048829999998</c:v>
                      </c:pt>
                      <c:pt idx="1645">
                        <c:v>12.300048829999998</c:v>
                      </c:pt>
                      <c:pt idx="1646">
                        <c:v>12.300048829999998</c:v>
                      </c:pt>
                      <c:pt idx="1647">
                        <c:v>12.300048829999998</c:v>
                      </c:pt>
                      <c:pt idx="1648">
                        <c:v>12.300048829999998</c:v>
                      </c:pt>
                      <c:pt idx="1649">
                        <c:v>12.300048829999998</c:v>
                      </c:pt>
                      <c:pt idx="1650">
                        <c:v>12.300048829999998</c:v>
                      </c:pt>
                      <c:pt idx="1651">
                        <c:v>12.300048829999998</c:v>
                      </c:pt>
                      <c:pt idx="1652">
                        <c:v>12.300048829999998</c:v>
                      </c:pt>
                      <c:pt idx="1653">
                        <c:v>12.300048829999998</c:v>
                      </c:pt>
                      <c:pt idx="1654">
                        <c:v>12.300048829999998</c:v>
                      </c:pt>
                      <c:pt idx="1655">
                        <c:v>12.300048829999998</c:v>
                      </c:pt>
                      <c:pt idx="1656">
                        <c:v>12.199951180000003</c:v>
                      </c:pt>
                      <c:pt idx="1657">
                        <c:v>12.300048829999998</c:v>
                      </c:pt>
                      <c:pt idx="1658">
                        <c:v>12.300048829999998</c:v>
                      </c:pt>
                      <c:pt idx="1659">
                        <c:v>12.199951180000003</c:v>
                      </c:pt>
                      <c:pt idx="1660">
                        <c:v>12.300048829999998</c:v>
                      </c:pt>
                      <c:pt idx="1661">
                        <c:v>12.300048829999998</c:v>
                      </c:pt>
                      <c:pt idx="1662">
                        <c:v>12.199951180000003</c:v>
                      </c:pt>
                      <c:pt idx="1663">
                        <c:v>12.199951180000003</c:v>
                      </c:pt>
                      <c:pt idx="1664">
                        <c:v>12.300048829999998</c:v>
                      </c:pt>
                      <c:pt idx="1665">
                        <c:v>12.300048829999998</c:v>
                      </c:pt>
                      <c:pt idx="1666">
                        <c:v>12.300048829999998</c:v>
                      </c:pt>
                      <c:pt idx="1667">
                        <c:v>12.300048829999998</c:v>
                      </c:pt>
                      <c:pt idx="1668">
                        <c:v>12.199951180000003</c:v>
                      </c:pt>
                      <c:pt idx="1669">
                        <c:v>12.300048829999998</c:v>
                      </c:pt>
                      <c:pt idx="1670">
                        <c:v>12.300048829999998</c:v>
                      </c:pt>
                      <c:pt idx="1671">
                        <c:v>12.199951180000003</c:v>
                      </c:pt>
                      <c:pt idx="1672">
                        <c:v>12.199951180000003</c:v>
                      </c:pt>
                      <c:pt idx="1673">
                        <c:v>12.199951180000003</c:v>
                      </c:pt>
                      <c:pt idx="1674">
                        <c:v>12.199951180000003</c:v>
                      </c:pt>
                      <c:pt idx="1675">
                        <c:v>12.199951180000003</c:v>
                      </c:pt>
                      <c:pt idx="1676">
                        <c:v>12.300048829999998</c:v>
                      </c:pt>
                      <c:pt idx="1677">
                        <c:v>12.199951180000003</c:v>
                      </c:pt>
                      <c:pt idx="1678">
                        <c:v>12.199951180000003</c:v>
                      </c:pt>
                      <c:pt idx="1679">
                        <c:v>12.199951180000003</c:v>
                      </c:pt>
                      <c:pt idx="1680">
                        <c:v>12.199951180000003</c:v>
                      </c:pt>
                      <c:pt idx="1681">
                        <c:v>12.199951180000003</c:v>
                      </c:pt>
                      <c:pt idx="1682">
                        <c:v>12.199951180000003</c:v>
                      </c:pt>
                      <c:pt idx="1683">
                        <c:v>12.199951180000003</c:v>
                      </c:pt>
                      <c:pt idx="1684">
                        <c:v>12.199951180000003</c:v>
                      </c:pt>
                      <c:pt idx="1685">
                        <c:v>12.199951180000003</c:v>
                      </c:pt>
                      <c:pt idx="1686">
                        <c:v>12.199951180000003</c:v>
                      </c:pt>
                      <c:pt idx="1687">
                        <c:v>12.199951180000003</c:v>
                      </c:pt>
                      <c:pt idx="1688">
                        <c:v>12.199951180000003</c:v>
                      </c:pt>
                      <c:pt idx="1689">
                        <c:v>12.199951180000003</c:v>
                      </c:pt>
                      <c:pt idx="1690">
                        <c:v>12.199951180000003</c:v>
                      </c:pt>
                      <c:pt idx="1691">
                        <c:v>12.199951180000003</c:v>
                      </c:pt>
                      <c:pt idx="1692">
                        <c:v>12.199951180000003</c:v>
                      </c:pt>
                      <c:pt idx="1693">
                        <c:v>12.199951180000003</c:v>
                      </c:pt>
                      <c:pt idx="1694">
                        <c:v>12.199951180000003</c:v>
                      </c:pt>
                      <c:pt idx="1695">
                        <c:v>12.199951180000003</c:v>
                      </c:pt>
                      <c:pt idx="1696">
                        <c:v>12.199951180000003</c:v>
                      </c:pt>
                      <c:pt idx="1697">
                        <c:v>12.199951180000003</c:v>
                      </c:pt>
                      <c:pt idx="1698">
                        <c:v>12.199951180000003</c:v>
                      </c:pt>
                      <c:pt idx="1699">
                        <c:v>12.199951180000003</c:v>
                      </c:pt>
                      <c:pt idx="1700">
                        <c:v>12.199951180000003</c:v>
                      </c:pt>
                      <c:pt idx="1701">
                        <c:v>12.199951180000003</c:v>
                      </c:pt>
                      <c:pt idx="1702">
                        <c:v>12.199951180000003</c:v>
                      </c:pt>
                      <c:pt idx="1703">
                        <c:v>12.199951180000003</c:v>
                      </c:pt>
                      <c:pt idx="1704">
                        <c:v>12.199951180000003</c:v>
                      </c:pt>
                      <c:pt idx="1705">
                        <c:v>12.199951180000003</c:v>
                      </c:pt>
                      <c:pt idx="1706">
                        <c:v>12.199951180000003</c:v>
                      </c:pt>
                      <c:pt idx="1707">
                        <c:v>12.199951180000003</c:v>
                      </c:pt>
                      <c:pt idx="1708">
                        <c:v>12.199951180000003</c:v>
                      </c:pt>
                      <c:pt idx="1709">
                        <c:v>12.199951180000003</c:v>
                      </c:pt>
                      <c:pt idx="1710">
                        <c:v>12.199951180000003</c:v>
                      </c:pt>
                      <c:pt idx="1711">
                        <c:v>12.199951180000003</c:v>
                      </c:pt>
                      <c:pt idx="1712">
                        <c:v>12.199951180000003</c:v>
                      </c:pt>
                      <c:pt idx="1713">
                        <c:v>12.199951180000003</c:v>
                      </c:pt>
                      <c:pt idx="1714">
                        <c:v>12.199951180000003</c:v>
                      </c:pt>
                      <c:pt idx="1715">
                        <c:v>12.199951180000003</c:v>
                      </c:pt>
                      <c:pt idx="1716">
                        <c:v>12.199951180000003</c:v>
                      </c:pt>
                      <c:pt idx="1717">
                        <c:v>12.199951180000003</c:v>
                      </c:pt>
                      <c:pt idx="1718">
                        <c:v>12.199951180000003</c:v>
                      </c:pt>
                      <c:pt idx="1719">
                        <c:v>12.199951180000003</c:v>
                      </c:pt>
                      <c:pt idx="1720">
                        <c:v>12.199951180000003</c:v>
                      </c:pt>
                      <c:pt idx="1721">
                        <c:v>12.199951180000003</c:v>
                      </c:pt>
                      <c:pt idx="1722">
                        <c:v>12.100097659999999</c:v>
                      </c:pt>
                      <c:pt idx="1723">
                        <c:v>12.199951180000003</c:v>
                      </c:pt>
                      <c:pt idx="1724">
                        <c:v>12.199951180000003</c:v>
                      </c:pt>
                      <c:pt idx="1725">
                        <c:v>12.199951180000003</c:v>
                      </c:pt>
                      <c:pt idx="1726">
                        <c:v>12.199951180000003</c:v>
                      </c:pt>
                      <c:pt idx="1727">
                        <c:v>12.199951180000003</c:v>
                      </c:pt>
                      <c:pt idx="1728">
                        <c:v>12.100097659999999</c:v>
                      </c:pt>
                      <c:pt idx="1729">
                        <c:v>12.100097659999999</c:v>
                      </c:pt>
                      <c:pt idx="1730">
                        <c:v>12.199951180000003</c:v>
                      </c:pt>
                      <c:pt idx="1731">
                        <c:v>12.199951180000003</c:v>
                      </c:pt>
                      <c:pt idx="1732">
                        <c:v>12.199951180000003</c:v>
                      </c:pt>
                      <c:pt idx="1733">
                        <c:v>12.100097659999999</c:v>
                      </c:pt>
                      <c:pt idx="1734">
                        <c:v>12.199951180000003</c:v>
                      </c:pt>
                      <c:pt idx="1735">
                        <c:v>12.100097659999999</c:v>
                      </c:pt>
                      <c:pt idx="1736">
                        <c:v>12.199951180000003</c:v>
                      </c:pt>
                      <c:pt idx="1737">
                        <c:v>12.100097659999999</c:v>
                      </c:pt>
                      <c:pt idx="1738">
                        <c:v>12.100097659999999</c:v>
                      </c:pt>
                      <c:pt idx="1739">
                        <c:v>12.100097659999999</c:v>
                      </c:pt>
                      <c:pt idx="1740">
                        <c:v>12.100097659999999</c:v>
                      </c:pt>
                      <c:pt idx="1741">
                        <c:v>12.100097659999999</c:v>
                      </c:pt>
                      <c:pt idx="1742">
                        <c:v>12.199951180000003</c:v>
                      </c:pt>
                      <c:pt idx="1743">
                        <c:v>12.100097659999999</c:v>
                      </c:pt>
                      <c:pt idx="1744">
                        <c:v>12.100097659999999</c:v>
                      </c:pt>
                      <c:pt idx="1745">
                        <c:v>12.199951180000003</c:v>
                      </c:pt>
                      <c:pt idx="1746">
                        <c:v>12.100097659999999</c:v>
                      </c:pt>
                      <c:pt idx="1747">
                        <c:v>12.100097659999999</c:v>
                      </c:pt>
                      <c:pt idx="1748">
                        <c:v>12.100097659999999</c:v>
                      </c:pt>
                      <c:pt idx="1749">
                        <c:v>12.100097659999999</c:v>
                      </c:pt>
                      <c:pt idx="1750">
                        <c:v>12.100097659999999</c:v>
                      </c:pt>
                      <c:pt idx="1751">
                        <c:v>12.100097659999999</c:v>
                      </c:pt>
                      <c:pt idx="1752">
                        <c:v>12.100097659999999</c:v>
                      </c:pt>
                      <c:pt idx="1753">
                        <c:v>12.100097659999999</c:v>
                      </c:pt>
                      <c:pt idx="1754">
                        <c:v>12.100097659999999</c:v>
                      </c:pt>
                      <c:pt idx="1755">
                        <c:v>12.100097659999999</c:v>
                      </c:pt>
                      <c:pt idx="1756">
                        <c:v>12.100097659999999</c:v>
                      </c:pt>
                      <c:pt idx="1757">
                        <c:v>12.100097659999999</c:v>
                      </c:pt>
                      <c:pt idx="1758">
                        <c:v>12.100097659999999</c:v>
                      </c:pt>
                      <c:pt idx="1759">
                        <c:v>12.100097659999999</c:v>
                      </c:pt>
                      <c:pt idx="1760">
                        <c:v>12.100097659999999</c:v>
                      </c:pt>
                      <c:pt idx="1761">
                        <c:v>12.100097659999999</c:v>
                      </c:pt>
                      <c:pt idx="1762">
                        <c:v>12.100097659999999</c:v>
                      </c:pt>
                      <c:pt idx="1763">
                        <c:v>12.100097659999999</c:v>
                      </c:pt>
                      <c:pt idx="1764">
                        <c:v>12.100097659999999</c:v>
                      </c:pt>
                      <c:pt idx="1765">
                        <c:v>12.100097659999999</c:v>
                      </c:pt>
                      <c:pt idx="1766">
                        <c:v>12.100097659999999</c:v>
                      </c:pt>
                      <c:pt idx="1767">
                        <c:v>12.100097659999999</c:v>
                      </c:pt>
                      <c:pt idx="1768">
                        <c:v>12.100097659999999</c:v>
                      </c:pt>
                      <c:pt idx="1769">
                        <c:v>12.100097659999999</c:v>
                      </c:pt>
                      <c:pt idx="1770">
                        <c:v>12.100097659999999</c:v>
                      </c:pt>
                      <c:pt idx="1771">
                        <c:v>12.100097659999999</c:v>
                      </c:pt>
                      <c:pt idx="1772">
                        <c:v>12.100097659999999</c:v>
                      </c:pt>
                      <c:pt idx="1773">
                        <c:v>12.100097659999999</c:v>
                      </c:pt>
                      <c:pt idx="1774">
                        <c:v>12.100097659999999</c:v>
                      </c:pt>
                      <c:pt idx="1775">
                        <c:v>12.100097659999999</c:v>
                      </c:pt>
                      <c:pt idx="1776">
                        <c:v>12.100097659999999</c:v>
                      </c:pt>
                      <c:pt idx="1777">
                        <c:v>12.100097659999999</c:v>
                      </c:pt>
                      <c:pt idx="1778">
                        <c:v>12.100097659999999</c:v>
                      </c:pt>
                      <c:pt idx="1779">
                        <c:v>12.100097659999999</c:v>
                      </c:pt>
                      <c:pt idx="1780">
                        <c:v>12.100097659999999</c:v>
                      </c:pt>
                      <c:pt idx="1781">
                        <c:v>12.100097659999999</c:v>
                      </c:pt>
                      <c:pt idx="1782">
                        <c:v>12.100097659999999</c:v>
                      </c:pt>
                      <c:pt idx="1783">
                        <c:v>12.100097659999999</c:v>
                      </c:pt>
                      <c:pt idx="1784">
                        <c:v>12.100097659999999</c:v>
                      </c:pt>
                      <c:pt idx="1785">
                        <c:v>12.100097659999999</c:v>
                      </c:pt>
                      <c:pt idx="1786">
                        <c:v>12.100097659999999</c:v>
                      </c:pt>
                      <c:pt idx="1787">
                        <c:v>12.100097659999999</c:v>
                      </c:pt>
                      <c:pt idx="1788">
                        <c:v>12.100097659999999</c:v>
                      </c:pt>
                      <c:pt idx="1789">
                        <c:v>12.100097659999999</c:v>
                      </c:pt>
                      <c:pt idx="1790">
                        <c:v>12.100097659999999</c:v>
                      </c:pt>
                      <c:pt idx="1791">
                        <c:v>12.100097659999999</c:v>
                      </c:pt>
                      <c:pt idx="1792">
                        <c:v>12.100097659999999</c:v>
                      </c:pt>
                      <c:pt idx="1793">
                        <c:v>12.100097659999999</c:v>
                      </c:pt>
                      <c:pt idx="1794">
                        <c:v>12.100097659999999</c:v>
                      </c:pt>
                      <c:pt idx="1795">
                        <c:v>12.100097659999999</c:v>
                      </c:pt>
                      <c:pt idx="1796">
                        <c:v>12.100097659999999</c:v>
                      </c:pt>
                      <c:pt idx="1797">
                        <c:v>12.100097659999999</c:v>
                      </c:pt>
                      <c:pt idx="1798">
                        <c:v>12.100097659999999</c:v>
                      </c:pt>
                      <c:pt idx="1799">
                        <c:v>12.100097659999999</c:v>
                      </c:pt>
                      <c:pt idx="1800">
                        <c:v>12.100097659999999</c:v>
                      </c:pt>
                      <c:pt idx="1801">
                        <c:v>12.100097659999999</c:v>
                      </c:pt>
                      <c:pt idx="1802">
                        <c:v>12.100097659999999</c:v>
                      </c:pt>
                      <c:pt idx="1803">
                        <c:v>12.100097659999999</c:v>
                      </c:pt>
                      <c:pt idx="1804">
                        <c:v>11.999999999999996</c:v>
                      </c:pt>
                      <c:pt idx="1805">
                        <c:v>12.100097659999999</c:v>
                      </c:pt>
                      <c:pt idx="1806">
                        <c:v>11.999999999999996</c:v>
                      </c:pt>
                      <c:pt idx="1807">
                        <c:v>11.999999999999996</c:v>
                      </c:pt>
                      <c:pt idx="1808">
                        <c:v>11.999999999999996</c:v>
                      </c:pt>
                      <c:pt idx="1809">
                        <c:v>11.999999999999996</c:v>
                      </c:pt>
                      <c:pt idx="1810">
                        <c:v>11.999999999999996</c:v>
                      </c:pt>
                      <c:pt idx="1811">
                        <c:v>11.999999999999996</c:v>
                      </c:pt>
                      <c:pt idx="1812">
                        <c:v>11.999999999999996</c:v>
                      </c:pt>
                      <c:pt idx="1813">
                        <c:v>11.999999999999996</c:v>
                      </c:pt>
                      <c:pt idx="1814">
                        <c:v>11.999999999999996</c:v>
                      </c:pt>
                      <c:pt idx="1815">
                        <c:v>11.999999999999996</c:v>
                      </c:pt>
                      <c:pt idx="1816">
                        <c:v>11.999999999999996</c:v>
                      </c:pt>
                      <c:pt idx="1817">
                        <c:v>11.999999999999996</c:v>
                      </c:pt>
                      <c:pt idx="1818">
                        <c:v>11.999999999999996</c:v>
                      </c:pt>
                      <c:pt idx="1819">
                        <c:v>11.999999999999996</c:v>
                      </c:pt>
                      <c:pt idx="1820">
                        <c:v>11.999999999999996</c:v>
                      </c:pt>
                      <c:pt idx="1821">
                        <c:v>11.999999999999996</c:v>
                      </c:pt>
                      <c:pt idx="1822">
                        <c:v>11.999999999999996</c:v>
                      </c:pt>
                      <c:pt idx="1823">
                        <c:v>11.999999999999996</c:v>
                      </c:pt>
                      <c:pt idx="1824">
                        <c:v>11.999999999999996</c:v>
                      </c:pt>
                      <c:pt idx="1825">
                        <c:v>11.999999999999996</c:v>
                      </c:pt>
                      <c:pt idx="1826">
                        <c:v>11.999999999999996</c:v>
                      </c:pt>
                      <c:pt idx="1827">
                        <c:v>11.999999999999996</c:v>
                      </c:pt>
                      <c:pt idx="1828">
                        <c:v>11.999999999999996</c:v>
                      </c:pt>
                      <c:pt idx="1829">
                        <c:v>11.999999999999996</c:v>
                      </c:pt>
                      <c:pt idx="1830">
                        <c:v>11.999999999999996</c:v>
                      </c:pt>
                      <c:pt idx="1831">
                        <c:v>11.999999999999996</c:v>
                      </c:pt>
                      <c:pt idx="1832">
                        <c:v>11.999999999999996</c:v>
                      </c:pt>
                      <c:pt idx="1833">
                        <c:v>11.999999999999996</c:v>
                      </c:pt>
                      <c:pt idx="1834">
                        <c:v>11.999999999999996</c:v>
                      </c:pt>
                      <c:pt idx="1835">
                        <c:v>11.999999999999996</c:v>
                      </c:pt>
                      <c:pt idx="1836">
                        <c:v>11.999999999999996</c:v>
                      </c:pt>
                      <c:pt idx="1837">
                        <c:v>11.999999999999996</c:v>
                      </c:pt>
                      <c:pt idx="1838">
                        <c:v>11.999999999999996</c:v>
                      </c:pt>
                      <c:pt idx="1839">
                        <c:v>11.999999999999996</c:v>
                      </c:pt>
                      <c:pt idx="1840">
                        <c:v>11.999999999999996</c:v>
                      </c:pt>
                      <c:pt idx="1841">
                        <c:v>11.999999999999996</c:v>
                      </c:pt>
                      <c:pt idx="1842">
                        <c:v>11.999999999999996</c:v>
                      </c:pt>
                      <c:pt idx="1843">
                        <c:v>11.999999999999996</c:v>
                      </c:pt>
                      <c:pt idx="1844">
                        <c:v>11.999999999999996</c:v>
                      </c:pt>
                      <c:pt idx="1845">
                        <c:v>11.999999999999996</c:v>
                      </c:pt>
                      <c:pt idx="1846">
                        <c:v>11.999999999999996</c:v>
                      </c:pt>
                      <c:pt idx="1847">
                        <c:v>11.999999999999996</c:v>
                      </c:pt>
                      <c:pt idx="1848">
                        <c:v>11.999999999999996</c:v>
                      </c:pt>
                      <c:pt idx="1849">
                        <c:v>11.999999999999996</c:v>
                      </c:pt>
                      <c:pt idx="1850">
                        <c:v>11.999999999999996</c:v>
                      </c:pt>
                      <c:pt idx="1851">
                        <c:v>11.999999999999996</c:v>
                      </c:pt>
                      <c:pt idx="1852">
                        <c:v>11.999999999999996</c:v>
                      </c:pt>
                      <c:pt idx="1853">
                        <c:v>11.999999999999996</c:v>
                      </c:pt>
                      <c:pt idx="1854">
                        <c:v>11.999999999999996</c:v>
                      </c:pt>
                      <c:pt idx="1855">
                        <c:v>11.999999999999996</c:v>
                      </c:pt>
                      <c:pt idx="1856">
                        <c:v>11.999999999999996</c:v>
                      </c:pt>
                      <c:pt idx="1857">
                        <c:v>11.999999999999996</c:v>
                      </c:pt>
                      <c:pt idx="1858">
                        <c:v>11.999999999999996</c:v>
                      </c:pt>
                      <c:pt idx="1859">
                        <c:v>11.999999999999996</c:v>
                      </c:pt>
                      <c:pt idx="1860">
                        <c:v>11.999999999999996</c:v>
                      </c:pt>
                      <c:pt idx="1861">
                        <c:v>11.999999999999996</c:v>
                      </c:pt>
                      <c:pt idx="1862">
                        <c:v>11.999999999999996</c:v>
                      </c:pt>
                      <c:pt idx="1863">
                        <c:v>11.999999999999996</c:v>
                      </c:pt>
                      <c:pt idx="1864">
                        <c:v>11.900146490000001</c:v>
                      </c:pt>
                      <c:pt idx="1865">
                        <c:v>11.999999999999996</c:v>
                      </c:pt>
                      <c:pt idx="1866">
                        <c:v>11.999999999999996</c:v>
                      </c:pt>
                      <c:pt idx="1867">
                        <c:v>11.999999999999996</c:v>
                      </c:pt>
                      <c:pt idx="1868">
                        <c:v>11.999999999999996</c:v>
                      </c:pt>
                      <c:pt idx="1869">
                        <c:v>11.900146490000001</c:v>
                      </c:pt>
                      <c:pt idx="1870">
                        <c:v>11.999999999999996</c:v>
                      </c:pt>
                      <c:pt idx="1871">
                        <c:v>11.900146490000001</c:v>
                      </c:pt>
                      <c:pt idx="1872">
                        <c:v>11.900146490000001</c:v>
                      </c:pt>
                      <c:pt idx="1873">
                        <c:v>11.900146490000001</c:v>
                      </c:pt>
                      <c:pt idx="1874">
                        <c:v>11.900146490000001</c:v>
                      </c:pt>
                      <c:pt idx="1875">
                        <c:v>11.900146490000001</c:v>
                      </c:pt>
                      <c:pt idx="1876">
                        <c:v>11.900146490000001</c:v>
                      </c:pt>
                      <c:pt idx="1877">
                        <c:v>11.900146490000001</c:v>
                      </c:pt>
                      <c:pt idx="1878">
                        <c:v>11.900146490000001</c:v>
                      </c:pt>
                      <c:pt idx="1879">
                        <c:v>11.900146490000001</c:v>
                      </c:pt>
                      <c:pt idx="1880">
                        <c:v>11.900146490000001</c:v>
                      </c:pt>
                      <c:pt idx="1881">
                        <c:v>11.900146490000001</c:v>
                      </c:pt>
                      <c:pt idx="1882">
                        <c:v>11.900146490000001</c:v>
                      </c:pt>
                      <c:pt idx="1883">
                        <c:v>11.900146490000001</c:v>
                      </c:pt>
                      <c:pt idx="1884">
                        <c:v>11.900146490000001</c:v>
                      </c:pt>
                      <c:pt idx="1885">
                        <c:v>11.900146490000001</c:v>
                      </c:pt>
                      <c:pt idx="1886">
                        <c:v>11.900146490000001</c:v>
                      </c:pt>
                      <c:pt idx="1887">
                        <c:v>11.900146490000001</c:v>
                      </c:pt>
                      <c:pt idx="1888">
                        <c:v>11.900146490000001</c:v>
                      </c:pt>
                      <c:pt idx="1889">
                        <c:v>11.900146490000001</c:v>
                      </c:pt>
                      <c:pt idx="1890">
                        <c:v>11.900146490000001</c:v>
                      </c:pt>
                      <c:pt idx="1891">
                        <c:v>11.900146490000001</c:v>
                      </c:pt>
                      <c:pt idx="1892">
                        <c:v>11.900146490000001</c:v>
                      </c:pt>
                      <c:pt idx="1893">
                        <c:v>11.900146490000001</c:v>
                      </c:pt>
                      <c:pt idx="1894">
                        <c:v>11.900146490000001</c:v>
                      </c:pt>
                      <c:pt idx="1895">
                        <c:v>11.900146490000001</c:v>
                      </c:pt>
                      <c:pt idx="1896">
                        <c:v>11.900146490000001</c:v>
                      </c:pt>
                      <c:pt idx="1897">
                        <c:v>11.900146490000001</c:v>
                      </c:pt>
                      <c:pt idx="1898">
                        <c:v>11.900146490000001</c:v>
                      </c:pt>
                      <c:pt idx="1899">
                        <c:v>11.900146490000001</c:v>
                      </c:pt>
                      <c:pt idx="1900">
                        <c:v>11.900146490000001</c:v>
                      </c:pt>
                      <c:pt idx="1901">
                        <c:v>11.900146490000001</c:v>
                      </c:pt>
                      <c:pt idx="1902">
                        <c:v>11.900146490000001</c:v>
                      </c:pt>
                      <c:pt idx="1903">
                        <c:v>11.900146490000001</c:v>
                      </c:pt>
                      <c:pt idx="1904">
                        <c:v>11.900146490000001</c:v>
                      </c:pt>
                      <c:pt idx="1905">
                        <c:v>11.900146490000001</c:v>
                      </c:pt>
                      <c:pt idx="1906">
                        <c:v>11.900146490000001</c:v>
                      </c:pt>
                      <c:pt idx="1907">
                        <c:v>11.900146490000001</c:v>
                      </c:pt>
                      <c:pt idx="1908">
                        <c:v>11.900146490000001</c:v>
                      </c:pt>
                      <c:pt idx="1909">
                        <c:v>11.900146490000001</c:v>
                      </c:pt>
                      <c:pt idx="1910">
                        <c:v>11.900146490000001</c:v>
                      </c:pt>
                      <c:pt idx="1911">
                        <c:v>11.900146490000001</c:v>
                      </c:pt>
                      <c:pt idx="1912">
                        <c:v>11.900146490000001</c:v>
                      </c:pt>
                      <c:pt idx="1913">
                        <c:v>11.900146490000001</c:v>
                      </c:pt>
                      <c:pt idx="1914">
                        <c:v>11.900146490000001</c:v>
                      </c:pt>
                      <c:pt idx="1915">
                        <c:v>11.900146490000001</c:v>
                      </c:pt>
                      <c:pt idx="1916">
                        <c:v>11.900146490000001</c:v>
                      </c:pt>
                      <c:pt idx="1917">
                        <c:v>11.900146490000001</c:v>
                      </c:pt>
                      <c:pt idx="1918">
                        <c:v>11.900146490000001</c:v>
                      </c:pt>
                      <c:pt idx="1919">
                        <c:v>11.900146490000001</c:v>
                      </c:pt>
                      <c:pt idx="1920">
                        <c:v>11.900146490000001</c:v>
                      </c:pt>
                      <c:pt idx="1921">
                        <c:v>11.900146490000001</c:v>
                      </c:pt>
                      <c:pt idx="1922">
                        <c:v>11.900146490000001</c:v>
                      </c:pt>
                      <c:pt idx="1923">
                        <c:v>11.900146490000001</c:v>
                      </c:pt>
                      <c:pt idx="1924">
                        <c:v>11.900146490000001</c:v>
                      </c:pt>
                      <c:pt idx="1925">
                        <c:v>11.900146490000001</c:v>
                      </c:pt>
                      <c:pt idx="1926">
                        <c:v>11.900146490000001</c:v>
                      </c:pt>
                      <c:pt idx="1927">
                        <c:v>11.800048829999998</c:v>
                      </c:pt>
                      <c:pt idx="1928">
                        <c:v>11.900146490000001</c:v>
                      </c:pt>
                      <c:pt idx="1929">
                        <c:v>11.900146490000001</c:v>
                      </c:pt>
                      <c:pt idx="1930">
                        <c:v>11.800048829999998</c:v>
                      </c:pt>
                      <c:pt idx="1931">
                        <c:v>11.900146490000001</c:v>
                      </c:pt>
                      <c:pt idx="1932">
                        <c:v>11.800048829999998</c:v>
                      </c:pt>
                      <c:pt idx="1933">
                        <c:v>11.900146490000001</c:v>
                      </c:pt>
                      <c:pt idx="1934">
                        <c:v>11.800048829999998</c:v>
                      </c:pt>
                      <c:pt idx="1935">
                        <c:v>11.800048829999998</c:v>
                      </c:pt>
                      <c:pt idx="1936">
                        <c:v>11.900146490000001</c:v>
                      </c:pt>
                      <c:pt idx="1937">
                        <c:v>11.900146490000001</c:v>
                      </c:pt>
                      <c:pt idx="1938">
                        <c:v>11.800048829999998</c:v>
                      </c:pt>
                      <c:pt idx="1939">
                        <c:v>11.900146490000001</c:v>
                      </c:pt>
                      <c:pt idx="1940">
                        <c:v>11.800048829999998</c:v>
                      </c:pt>
                      <c:pt idx="1941">
                        <c:v>11.800048829999998</c:v>
                      </c:pt>
                      <c:pt idx="1942">
                        <c:v>11.800048829999998</c:v>
                      </c:pt>
                      <c:pt idx="1943">
                        <c:v>11.800048829999998</c:v>
                      </c:pt>
                      <c:pt idx="1944">
                        <c:v>11.800048829999998</c:v>
                      </c:pt>
                      <c:pt idx="1945">
                        <c:v>11.900146490000001</c:v>
                      </c:pt>
                      <c:pt idx="1946">
                        <c:v>11.800048829999998</c:v>
                      </c:pt>
                      <c:pt idx="1947">
                        <c:v>11.800048829999998</c:v>
                      </c:pt>
                      <c:pt idx="1948">
                        <c:v>11.800048829999998</c:v>
                      </c:pt>
                      <c:pt idx="1949">
                        <c:v>11.800048829999998</c:v>
                      </c:pt>
                      <c:pt idx="1950">
                        <c:v>11.800048829999998</c:v>
                      </c:pt>
                      <c:pt idx="1951">
                        <c:v>11.800048829999998</c:v>
                      </c:pt>
                      <c:pt idx="1952">
                        <c:v>11.800048829999998</c:v>
                      </c:pt>
                      <c:pt idx="1953">
                        <c:v>11.800048829999998</c:v>
                      </c:pt>
                      <c:pt idx="1954">
                        <c:v>11.800048829999998</c:v>
                      </c:pt>
                      <c:pt idx="1955">
                        <c:v>11.800048829999998</c:v>
                      </c:pt>
                      <c:pt idx="1956">
                        <c:v>11.800048829999998</c:v>
                      </c:pt>
                      <c:pt idx="1957">
                        <c:v>11.800048829999998</c:v>
                      </c:pt>
                      <c:pt idx="1958">
                        <c:v>11.800048829999998</c:v>
                      </c:pt>
                      <c:pt idx="1959">
                        <c:v>11.800048829999998</c:v>
                      </c:pt>
                      <c:pt idx="1960">
                        <c:v>11.800048829999998</c:v>
                      </c:pt>
                      <c:pt idx="1961">
                        <c:v>11.800048829999998</c:v>
                      </c:pt>
                      <c:pt idx="1962">
                        <c:v>11.800048829999998</c:v>
                      </c:pt>
                      <c:pt idx="1963">
                        <c:v>11.800048829999998</c:v>
                      </c:pt>
                      <c:pt idx="1964">
                        <c:v>11.800048829999998</c:v>
                      </c:pt>
                      <c:pt idx="1965">
                        <c:v>11.800048829999998</c:v>
                      </c:pt>
                      <c:pt idx="1966">
                        <c:v>11.800048829999998</c:v>
                      </c:pt>
                      <c:pt idx="1967">
                        <c:v>11.800048829999998</c:v>
                      </c:pt>
                      <c:pt idx="1968">
                        <c:v>11.800048829999998</c:v>
                      </c:pt>
                      <c:pt idx="1969">
                        <c:v>11.800048829999998</c:v>
                      </c:pt>
                      <c:pt idx="1970">
                        <c:v>11.800048829999998</c:v>
                      </c:pt>
                      <c:pt idx="1971">
                        <c:v>11.800048829999998</c:v>
                      </c:pt>
                      <c:pt idx="1972">
                        <c:v>11.800048829999998</c:v>
                      </c:pt>
                      <c:pt idx="1973">
                        <c:v>11.800048829999998</c:v>
                      </c:pt>
                      <c:pt idx="1974">
                        <c:v>11.800048829999998</c:v>
                      </c:pt>
                      <c:pt idx="1975">
                        <c:v>11.800048829999998</c:v>
                      </c:pt>
                      <c:pt idx="1976">
                        <c:v>11.800048829999998</c:v>
                      </c:pt>
                      <c:pt idx="1977">
                        <c:v>11.800048829999998</c:v>
                      </c:pt>
                      <c:pt idx="1978">
                        <c:v>11.800048829999998</c:v>
                      </c:pt>
                      <c:pt idx="1979">
                        <c:v>11.800048829999998</c:v>
                      </c:pt>
                      <c:pt idx="1980">
                        <c:v>11.800048829999998</c:v>
                      </c:pt>
                      <c:pt idx="1981">
                        <c:v>11.800048829999998</c:v>
                      </c:pt>
                      <c:pt idx="1982">
                        <c:v>11.800048829999998</c:v>
                      </c:pt>
                      <c:pt idx="1983">
                        <c:v>11.800048829999998</c:v>
                      </c:pt>
                      <c:pt idx="1984">
                        <c:v>11.800048829999998</c:v>
                      </c:pt>
                      <c:pt idx="1985">
                        <c:v>11.800048829999998</c:v>
                      </c:pt>
                      <c:pt idx="1986">
                        <c:v>11.800048829999998</c:v>
                      </c:pt>
                      <c:pt idx="1987">
                        <c:v>11.800048829999998</c:v>
                      </c:pt>
                      <c:pt idx="1988">
                        <c:v>11.800048829999998</c:v>
                      </c:pt>
                      <c:pt idx="1989">
                        <c:v>11.800048829999998</c:v>
                      </c:pt>
                      <c:pt idx="1990">
                        <c:v>11.800048829999998</c:v>
                      </c:pt>
                      <c:pt idx="1991">
                        <c:v>11.800048829999998</c:v>
                      </c:pt>
                      <c:pt idx="1992">
                        <c:v>11.800048829999998</c:v>
                      </c:pt>
                      <c:pt idx="1993">
                        <c:v>11.800048829999998</c:v>
                      </c:pt>
                      <c:pt idx="1994">
                        <c:v>11.800048829999998</c:v>
                      </c:pt>
                      <c:pt idx="1995">
                        <c:v>11.800048829999998</c:v>
                      </c:pt>
                      <c:pt idx="1996">
                        <c:v>11.800048829999998</c:v>
                      </c:pt>
                      <c:pt idx="1997">
                        <c:v>11.699951180000003</c:v>
                      </c:pt>
                      <c:pt idx="1998">
                        <c:v>11.699951180000003</c:v>
                      </c:pt>
                      <c:pt idx="1999">
                        <c:v>11.699951180000003</c:v>
                      </c:pt>
                      <c:pt idx="2000">
                        <c:v>11.699951180000003</c:v>
                      </c:pt>
                      <c:pt idx="2001">
                        <c:v>11.800048829999998</c:v>
                      </c:pt>
                      <c:pt idx="2002">
                        <c:v>11.800048829999998</c:v>
                      </c:pt>
                      <c:pt idx="2003">
                        <c:v>11.699951180000003</c:v>
                      </c:pt>
                      <c:pt idx="2004">
                        <c:v>11.699951180000003</c:v>
                      </c:pt>
                      <c:pt idx="2005">
                        <c:v>11.800048829999998</c:v>
                      </c:pt>
                      <c:pt idx="2006">
                        <c:v>11.699951180000003</c:v>
                      </c:pt>
                      <c:pt idx="2007">
                        <c:v>11.699951180000003</c:v>
                      </c:pt>
                      <c:pt idx="2008">
                        <c:v>11.699951180000003</c:v>
                      </c:pt>
                      <c:pt idx="2009">
                        <c:v>11.800048829999998</c:v>
                      </c:pt>
                      <c:pt idx="2010">
                        <c:v>11.699951180000003</c:v>
                      </c:pt>
                      <c:pt idx="2011">
                        <c:v>11.699951180000003</c:v>
                      </c:pt>
                      <c:pt idx="2012">
                        <c:v>11.699951180000003</c:v>
                      </c:pt>
                      <c:pt idx="2013">
                        <c:v>11.699951180000003</c:v>
                      </c:pt>
                      <c:pt idx="2014">
                        <c:v>11.699951180000003</c:v>
                      </c:pt>
                      <c:pt idx="2015">
                        <c:v>11.699951180000003</c:v>
                      </c:pt>
                      <c:pt idx="2016">
                        <c:v>11.699951180000003</c:v>
                      </c:pt>
                      <c:pt idx="2017">
                        <c:v>11.699951180000003</c:v>
                      </c:pt>
                      <c:pt idx="2018">
                        <c:v>11.699951180000003</c:v>
                      </c:pt>
                      <c:pt idx="2019">
                        <c:v>11.699951180000003</c:v>
                      </c:pt>
                      <c:pt idx="2020">
                        <c:v>11.699951180000003</c:v>
                      </c:pt>
                      <c:pt idx="2021">
                        <c:v>11.699951180000003</c:v>
                      </c:pt>
                      <c:pt idx="2022">
                        <c:v>11.699951180000003</c:v>
                      </c:pt>
                      <c:pt idx="2023">
                        <c:v>11.699951180000003</c:v>
                      </c:pt>
                      <c:pt idx="2024">
                        <c:v>11.699951180000003</c:v>
                      </c:pt>
                      <c:pt idx="2025">
                        <c:v>11.699951180000003</c:v>
                      </c:pt>
                      <c:pt idx="2026">
                        <c:v>11.699951180000003</c:v>
                      </c:pt>
                      <c:pt idx="2027">
                        <c:v>11.699951180000003</c:v>
                      </c:pt>
                      <c:pt idx="2028">
                        <c:v>11.699951180000003</c:v>
                      </c:pt>
                      <c:pt idx="2029">
                        <c:v>11.699951180000003</c:v>
                      </c:pt>
                      <c:pt idx="2030">
                        <c:v>11.699951180000003</c:v>
                      </c:pt>
                      <c:pt idx="2031">
                        <c:v>11.699951180000003</c:v>
                      </c:pt>
                      <c:pt idx="2032">
                        <c:v>11.699951180000003</c:v>
                      </c:pt>
                      <c:pt idx="2033">
                        <c:v>11.699951180000003</c:v>
                      </c:pt>
                      <c:pt idx="2034">
                        <c:v>11.699951180000003</c:v>
                      </c:pt>
                      <c:pt idx="2035">
                        <c:v>11.699951180000003</c:v>
                      </c:pt>
                      <c:pt idx="2036">
                        <c:v>11.699951180000003</c:v>
                      </c:pt>
                      <c:pt idx="2037">
                        <c:v>11.699951180000003</c:v>
                      </c:pt>
                      <c:pt idx="2038">
                        <c:v>11.699951180000003</c:v>
                      </c:pt>
                      <c:pt idx="2039">
                        <c:v>11.699951180000003</c:v>
                      </c:pt>
                      <c:pt idx="2040">
                        <c:v>11.699951180000003</c:v>
                      </c:pt>
                      <c:pt idx="2041">
                        <c:v>11.699951180000003</c:v>
                      </c:pt>
                      <c:pt idx="2042">
                        <c:v>11.699951180000003</c:v>
                      </c:pt>
                      <c:pt idx="2043">
                        <c:v>11.699951180000003</c:v>
                      </c:pt>
                      <c:pt idx="2044">
                        <c:v>11.699951180000003</c:v>
                      </c:pt>
                      <c:pt idx="2045">
                        <c:v>11.699951180000003</c:v>
                      </c:pt>
                      <c:pt idx="2046">
                        <c:v>11.699951180000003</c:v>
                      </c:pt>
                      <c:pt idx="2047">
                        <c:v>11.699951180000003</c:v>
                      </c:pt>
                      <c:pt idx="2048">
                        <c:v>11.699951180000003</c:v>
                      </c:pt>
                      <c:pt idx="2049">
                        <c:v>11.699951180000003</c:v>
                      </c:pt>
                      <c:pt idx="2050">
                        <c:v>11.699951180000003</c:v>
                      </c:pt>
                      <c:pt idx="2051">
                        <c:v>11.699951180000003</c:v>
                      </c:pt>
                      <c:pt idx="2052">
                        <c:v>11.699951180000003</c:v>
                      </c:pt>
                      <c:pt idx="2053">
                        <c:v>11.699951180000003</c:v>
                      </c:pt>
                      <c:pt idx="2054">
                        <c:v>11.699951180000003</c:v>
                      </c:pt>
                      <c:pt idx="2055">
                        <c:v>11.699951180000003</c:v>
                      </c:pt>
                      <c:pt idx="2056">
                        <c:v>11.699951180000003</c:v>
                      </c:pt>
                      <c:pt idx="2057">
                        <c:v>11.699951180000003</c:v>
                      </c:pt>
                      <c:pt idx="2058">
                        <c:v>11.699951180000003</c:v>
                      </c:pt>
                      <c:pt idx="2059">
                        <c:v>11.699951180000003</c:v>
                      </c:pt>
                      <c:pt idx="2060">
                        <c:v>11.699951180000003</c:v>
                      </c:pt>
                      <c:pt idx="2061">
                        <c:v>11.699951180000003</c:v>
                      </c:pt>
                      <c:pt idx="2062">
                        <c:v>11.699951180000003</c:v>
                      </c:pt>
                      <c:pt idx="2063">
                        <c:v>11.699951180000003</c:v>
                      </c:pt>
                      <c:pt idx="2064">
                        <c:v>11.699951180000003</c:v>
                      </c:pt>
                      <c:pt idx="2065">
                        <c:v>11.600097659999999</c:v>
                      </c:pt>
                      <c:pt idx="2066">
                        <c:v>11.600097659999999</c:v>
                      </c:pt>
                      <c:pt idx="2067">
                        <c:v>11.600097659999999</c:v>
                      </c:pt>
                      <c:pt idx="2068">
                        <c:v>11.600097659999999</c:v>
                      </c:pt>
                      <c:pt idx="2069">
                        <c:v>11.600097659999999</c:v>
                      </c:pt>
                      <c:pt idx="2070">
                        <c:v>11.600097659999999</c:v>
                      </c:pt>
                      <c:pt idx="2071">
                        <c:v>11.600097659999999</c:v>
                      </c:pt>
                      <c:pt idx="2072">
                        <c:v>11.600097659999999</c:v>
                      </c:pt>
                      <c:pt idx="2073">
                        <c:v>11.600097659999999</c:v>
                      </c:pt>
                      <c:pt idx="2074">
                        <c:v>11.600097659999999</c:v>
                      </c:pt>
                      <c:pt idx="2075">
                        <c:v>11.600097659999999</c:v>
                      </c:pt>
                      <c:pt idx="2076">
                        <c:v>11.600097659999999</c:v>
                      </c:pt>
                      <c:pt idx="2077">
                        <c:v>11.600097659999999</c:v>
                      </c:pt>
                      <c:pt idx="2078">
                        <c:v>11.600097659999999</c:v>
                      </c:pt>
                      <c:pt idx="2079">
                        <c:v>11.600097659999999</c:v>
                      </c:pt>
                      <c:pt idx="2080">
                        <c:v>11.600097659999999</c:v>
                      </c:pt>
                      <c:pt idx="2081">
                        <c:v>11.600097659999999</c:v>
                      </c:pt>
                      <c:pt idx="2082">
                        <c:v>11.600097659999999</c:v>
                      </c:pt>
                      <c:pt idx="2083">
                        <c:v>11.600097659999999</c:v>
                      </c:pt>
                      <c:pt idx="2084">
                        <c:v>11.600097659999999</c:v>
                      </c:pt>
                      <c:pt idx="2085">
                        <c:v>11.600097659999999</c:v>
                      </c:pt>
                      <c:pt idx="2086">
                        <c:v>11.600097659999999</c:v>
                      </c:pt>
                      <c:pt idx="2087">
                        <c:v>11.600097659999999</c:v>
                      </c:pt>
                      <c:pt idx="2088">
                        <c:v>11.600097659999999</c:v>
                      </c:pt>
                      <c:pt idx="2089">
                        <c:v>11.600097659999999</c:v>
                      </c:pt>
                      <c:pt idx="2090">
                        <c:v>11.600097659999999</c:v>
                      </c:pt>
                      <c:pt idx="2091">
                        <c:v>11.600097659999999</c:v>
                      </c:pt>
                      <c:pt idx="2092">
                        <c:v>11.600097659999999</c:v>
                      </c:pt>
                      <c:pt idx="2093">
                        <c:v>11.600097659999999</c:v>
                      </c:pt>
                      <c:pt idx="2094">
                        <c:v>11.600097659999999</c:v>
                      </c:pt>
                      <c:pt idx="2095">
                        <c:v>11.600097659999999</c:v>
                      </c:pt>
                      <c:pt idx="2096">
                        <c:v>11.600097659999999</c:v>
                      </c:pt>
                      <c:pt idx="2097">
                        <c:v>11.600097659999999</c:v>
                      </c:pt>
                      <c:pt idx="2098">
                        <c:v>11.600097659999999</c:v>
                      </c:pt>
                      <c:pt idx="2099">
                        <c:v>11.600097659999999</c:v>
                      </c:pt>
                      <c:pt idx="2100">
                        <c:v>11.600097659999999</c:v>
                      </c:pt>
                      <c:pt idx="2101">
                        <c:v>11.600097659999999</c:v>
                      </c:pt>
                      <c:pt idx="2102">
                        <c:v>11.600097659999999</c:v>
                      </c:pt>
                      <c:pt idx="2103">
                        <c:v>11.600097659999999</c:v>
                      </c:pt>
                      <c:pt idx="2104">
                        <c:v>11.600097659999999</c:v>
                      </c:pt>
                      <c:pt idx="2105">
                        <c:v>11.600097659999999</c:v>
                      </c:pt>
                      <c:pt idx="2106">
                        <c:v>11.600097659999999</c:v>
                      </c:pt>
                      <c:pt idx="2107">
                        <c:v>11.600097659999999</c:v>
                      </c:pt>
                      <c:pt idx="2108">
                        <c:v>11.600097659999999</c:v>
                      </c:pt>
                      <c:pt idx="2109">
                        <c:v>11.600097659999999</c:v>
                      </c:pt>
                      <c:pt idx="2110">
                        <c:v>11.600097659999999</c:v>
                      </c:pt>
                      <c:pt idx="2111">
                        <c:v>11.600097659999999</c:v>
                      </c:pt>
                      <c:pt idx="2112">
                        <c:v>11.600097659999999</c:v>
                      </c:pt>
                      <c:pt idx="2113">
                        <c:v>11.600097659999999</c:v>
                      </c:pt>
                      <c:pt idx="2114">
                        <c:v>11.600097659999999</c:v>
                      </c:pt>
                      <c:pt idx="2115">
                        <c:v>11.600097659999999</c:v>
                      </c:pt>
                      <c:pt idx="2116">
                        <c:v>11.600097659999999</c:v>
                      </c:pt>
                      <c:pt idx="2117">
                        <c:v>11.600097659999999</c:v>
                      </c:pt>
                      <c:pt idx="2118">
                        <c:v>11.49975586</c:v>
                      </c:pt>
                      <c:pt idx="2119">
                        <c:v>11.600097659999999</c:v>
                      </c:pt>
                      <c:pt idx="2120">
                        <c:v>11.600097659999999</c:v>
                      </c:pt>
                      <c:pt idx="2121">
                        <c:v>11.600097659999999</c:v>
                      </c:pt>
                      <c:pt idx="2122">
                        <c:v>11.600097659999999</c:v>
                      </c:pt>
                      <c:pt idx="2123">
                        <c:v>11.600097659999999</c:v>
                      </c:pt>
                      <c:pt idx="2124">
                        <c:v>11.600097659999999</c:v>
                      </c:pt>
                      <c:pt idx="2125">
                        <c:v>11.600097659999999</c:v>
                      </c:pt>
                      <c:pt idx="2126">
                        <c:v>11.600097659999999</c:v>
                      </c:pt>
                      <c:pt idx="2127">
                        <c:v>11.49975586</c:v>
                      </c:pt>
                      <c:pt idx="2128">
                        <c:v>11.600097659999999</c:v>
                      </c:pt>
                      <c:pt idx="2129">
                        <c:v>11.600097659999999</c:v>
                      </c:pt>
                      <c:pt idx="2130">
                        <c:v>11.600097659999999</c:v>
                      </c:pt>
                      <c:pt idx="2131">
                        <c:v>11.600097659999999</c:v>
                      </c:pt>
                      <c:pt idx="2132">
                        <c:v>11.600097659999999</c:v>
                      </c:pt>
                      <c:pt idx="2133">
                        <c:v>11.49975586</c:v>
                      </c:pt>
                      <c:pt idx="2134">
                        <c:v>11.600097659999999</c:v>
                      </c:pt>
                      <c:pt idx="2135">
                        <c:v>11.49975586</c:v>
                      </c:pt>
                      <c:pt idx="2136">
                        <c:v>11.49975586</c:v>
                      </c:pt>
                      <c:pt idx="2137">
                        <c:v>11.49975586</c:v>
                      </c:pt>
                      <c:pt idx="2138">
                        <c:v>11.49975586</c:v>
                      </c:pt>
                      <c:pt idx="2139">
                        <c:v>11.49975586</c:v>
                      </c:pt>
                      <c:pt idx="2140">
                        <c:v>11.49975586</c:v>
                      </c:pt>
                      <c:pt idx="2141">
                        <c:v>11.49975586</c:v>
                      </c:pt>
                      <c:pt idx="2142">
                        <c:v>11.49975586</c:v>
                      </c:pt>
                      <c:pt idx="2143">
                        <c:v>11.49975586</c:v>
                      </c:pt>
                      <c:pt idx="2144">
                        <c:v>11.49975586</c:v>
                      </c:pt>
                      <c:pt idx="2145">
                        <c:v>11.49975586</c:v>
                      </c:pt>
                      <c:pt idx="2146">
                        <c:v>11.49975586</c:v>
                      </c:pt>
                      <c:pt idx="2147">
                        <c:v>11.49975586</c:v>
                      </c:pt>
                      <c:pt idx="2148">
                        <c:v>11.49975586</c:v>
                      </c:pt>
                      <c:pt idx="2149">
                        <c:v>11.49975586</c:v>
                      </c:pt>
                      <c:pt idx="2150">
                        <c:v>11.49975586</c:v>
                      </c:pt>
                      <c:pt idx="2151">
                        <c:v>11.49975586</c:v>
                      </c:pt>
                      <c:pt idx="2152">
                        <c:v>11.49975586</c:v>
                      </c:pt>
                      <c:pt idx="2153">
                        <c:v>11.49975586</c:v>
                      </c:pt>
                      <c:pt idx="2154">
                        <c:v>11.49975586</c:v>
                      </c:pt>
                      <c:pt idx="2155">
                        <c:v>11.49975586</c:v>
                      </c:pt>
                      <c:pt idx="2156">
                        <c:v>11.49975586</c:v>
                      </c:pt>
                      <c:pt idx="2157">
                        <c:v>11.49975586</c:v>
                      </c:pt>
                      <c:pt idx="2158">
                        <c:v>11.49975586</c:v>
                      </c:pt>
                      <c:pt idx="2159">
                        <c:v>11.49975586</c:v>
                      </c:pt>
                      <c:pt idx="2160">
                        <c:v>11.49975586</c:v>
                      </c:pt>
                      <c:pt idx="2161">
                        <c:v>11.49975586</c:v>
                      </c:pt>
                      <c:pt idx="2162">
                        <c:v>11.49975586</c:v>
                      </c:pt>
                      <c:pt idx="2163">
                        <c:v>11.49975586</c:v>
                      </c:pt>
                      <c:pt idx="2164">
                        <c:v>11.49975586</c:v>
                      </c:pt>
                      <c:pt idx="2165">
                        <c:v>11.49975586</c:v>
                      </c:pt>
                      <c:pt idx="2166">
                        <c:v>11.49975586</c:v>
                      </c:pt>
                      <c:pt idx="2167">
                        <c:v>11.49975586</c:v>
                      </c:pt>
                      <c:pt idx="2168">
                        <c:v>11.49975586</c:v>
                      </c:pt>
                      <c:pt idx="2169">
                        <c:v>11.49975586</c:v>
                      </c:pt>
                      <c:pt idx="2170">
                        <c:v>11.49975586</c:v>
                      </c:pt>
                      <c:pt idx="2171">
                        <c:v>11.49975586</c:v>
                      </c:pt>
                      <c:pt idx="2172">
                        <c:v>11.49975586</c:v>
                      </c:pt>
                      <c:pt idx="2173">
                        <c:v>11.49975586</c:v>
                      </c:pt>
                      <c:pt idx="2174">
                        <c:v>11.49975586</c:v>
                      </c:pt>
                      <c:pt idx="2175">
                        <c:v>11.49975586</c:v>
                      </c:pt>
                      <c:pt idx="2176">
                        <c:v>11.49975586</c:v>
                      </c:pt>
                      <c:pt idx="2177">
                        <c:v>11.49975586</c:v>
                      </c:pt>
                      <c:pt idx="2178">
                        <c:v>11.49975586</c:v>
                      </c:pt>
                      <c:pt idx="2179">
                        <c:v>11.49975586</c:v>
                      </c:pt>
                      <c:pt idx="2180">
                        <c:v>11.49975586</c:v>
                      </c:pt>
                      <c:pt idx="2181">
                        <c:v>11.49975586</c:v>
                      </c:pt>
                      <c:pt idx="2182">
                        <c:v>11.49975586</c:v>
                      </c:pt>
                      <c:pt idx="2183">
                        <c:v>11.49975586</c:v>
                      </c:pt>
                      <c:pt idx="2184">
                        <c:v>11.49975586</c:v>
                      </c:pt>
                      <c:pt idx="2185">
                        <c:v>11.399658209999998</c:v>
                      </c:pt>
                      <c:pt idx="2186">
                        <c:v>11.49975586</c:v>
                      </c:pt>
                      <c:pt idx="2187">
                        <c:v>11.399658209999998</c:v>
                      </c:pt>
                      <c:pt idx="2188">
                        <c:v>11.49975586</c:v>
                      </c:pt>
                      <c:pt idx="2189">
                        <c:v>11.49975586</c:v>
                      </c:pt>
                      <c:pt idx="2190">
                        <c:v>11.49975586</c:v>
                      </c:pt>
                      <c:pt idx="2191">
                        <c:v>11.49975586</c:v>
                      </c:pt>
                      <c:pt idx="2192">
                        <c:v>11.49975586</c:v>
                      </c:pt>
                      <c:pt idx="2193">
                        <c:v>11.399658209999998</c:v>
                      </c:pt>
                      <c:pt idx="2194">
                        <c:v>11.399658209999998</c:v>
                      </c:pt>
                      <c:pt idx="2195">
                        <c:v>11.49975586</c:v>
                      </c:pt>
                      <c:pt idx="2196">
                        <c:v>11.49975586</c:v>
                      </c:pt>
                      <c:pt idx="2197">
                        <c:v>11.399658209999998</c:v>
                      </c:pt>
                      <c:pt idx="2198">
                        <c:v>11.399658209999998</c:v>
                      </c:pt>
                      <c:pt idx="2199">
                        <c:v>11.49975586</c:v>
                      </c:pt>
                      <c:pt idx="2200">
                        <c:v>11.399658209999998</c:v>
                      </c:pt>
                      <c:pt idx="2201">
                        <c:v>11.399658209999998</c:v>
                      </c:pt>
                      <c:pt idx="2202">
                        <c:v>11.399658209999998</c:v>
                      </c:pt>
                      <c:pt idx="2203">
                        <c:v>11.49975586</c:v>
                      </c:pt>
                      <c:pt idx="2204">
                        <c:v>11.399658209999998</c:v>
                      </c:pt>
                      <c:pt idx="2205">
                        <c:v>11.49975586</c:v>
                      </c:pt>
                      <c:pt idx="2206">
                        <c:v>11.399658209999998</c:v>
                      </c:pt>
                      <c:pt idx="2207">
                        <c:v>11.399658209999998</c:v>
                      </c:pt>
                      <c:pt idx="2208">
                        <c:v>11.399658209999998</c:v>
                      </c:pt>
                      <c:pt idx="2209">
                        <c:v>11.399658209999998</c:v>
                      </c:pt>
                      <c:pt idx="2210">
                        <c:v>11.399658209999998</c:v>
                      </c:pt>
                      <c:pt idx="2211">
                        <c:v>11.399658209999998</c:v>
                      </c:pt>
                      <c:pt idx="2212">
                        <c:v>11.399658209999998</c:v>
                      </c:pt>
                      <c:pt idx="2213">
                        <c:v>11.399658209999998</c:v>
                      </c:pt>
                      <c:pt idx="2214">
                        <c:v>11.399658209999998</c:v>
                      </c:pt>
                      <c:pt idx="2215">
                        <c:v>11.399658209999998</c:v>
                      </c:pt>
                      <c:pt idx="2216">
                        <c:v>11.399658209999998</c:v>
                      </c:pt>
                      <c:pt idx="2217">
                        <c:v>11.399658209999998</c:v>
                      </c:pt>
                      <c:pt idx="2218">
                        <c:v>11.399658209999998</c:v>
                      </c:pt>
                      <c:pt idx="2219">
                        <c:v>11.399658209999998</c:v>
                      </c:pt>
                      <c:pt idx="2220">
                        <c:v>11.399658209999998</c:v>
                      </c:pt>
                      <c:pt idx="2221">
                        <c:v>11.399658209999998</c:v>
                      </c:pt>
                      <c:pt idx="2222">
                        <c:v>11.399658209999998</c:v>
                      </c:pt>
                      <c:pt idx="2223">
                        <c:v>11.399658209999998</c:v>
                      </c:pt>
                      <c:pt idx="2224">
                        <c:v>11.399658209999998</c:v>
                      </c:pt>
                      <c:pt idx="2225">
                        <c:v>11.399658209999998</c:v>
                      </c:pt>
                      <c:pt idx="2226">
                        <c:v>11.399658209999998</c:v>
                      </c:pt>
                      <c:pt idx="2227">
                        <c:v>11.399658209999998</c:v>
                      </c:pt>
                      <c:pt idx="2228">
                        <c:v>11.399658209999998</c:v>
                      </c:pt>
                      <c:pt idx="2229">
                        <c:v>11.399658209999998</c:v>
                      </c:pt>
                      <c:pt idx="2230">
                        <c:v>11.399658209999998</c:v>
                      </c:pt>
                      <c:pt idx="2231">
                        <c:v>11.399658209999998</c:v>
                      </c:pt>
                      <c:pt idx="2232">
                        <c:v>11.399658209999998</c:v>
                      </c:pt>
                      <c:pt idx="2233">
                        <c:v>11.399658209999998</c:v>
                      </c:pt>
                      <c:pt idx="2234">
                        <c:v>11.399658209999998</c:v>
                      </c:pt>
                      <c:pt idx="2235">
                        <c:v>11.399658209999998</c:v>
                      </c:pt>
                      <c:pt idx="2236">
                        <c:v>11.399658209999998</c:v>
                      </c:pt>
                      <c:pt idx="2237">
                        <c:v>11.399658209999998</c:v>
                      </c:pt>
                      <c:pt idx="2238">
                        <c:v>11.399658209999998</c:v>
                      </c:pt>
                      <c:pt idx="2239">
                        <c:v>11.399658209999998</c:v>
                      </c:pt>
                      <c:pt idx="2240">
                        <c:v>11.399658209999998</c:v>
                      </c:pt>
                      <c:pt idx="2241">
                        <c:v>11.399658209999998</c:v>
                      </c:pt>
                      <c:pt idx="2242">
                        <c:v>11.399658209999998</c:v>
                      </c:pt>
                      <c:pt idx="2243">
                        <c:v>11.399658209999998</c:v>
                      </c:pt>
                      <c:pt idx="2244">
                        <c:v>11.399658209999998</c:v>
                      </c:pt>
                      <c:pt idx="2245">
                        <c:v>11.399658209999998</c:v>
                      </c:pt>
                      <c:pt idx="2246">
                        <c:v>11.399658209999998</c:v>
                      </c:pt>
                      <c:pt idx="2247">
                        <c:v>11.399658209999998</c:v>
                      </c:pt>
                      <c:pt idx="2248">
                        <c:v>11.399658209999998</c:v>
                      </c:pt>
                      <c:pt idx="2249">
                        <c:v>11.399658209999998</c:v>
                      </c:pt>
                      <c:pt idx="2250">
                        <c:v>11.399658209999998</c:v>
                      </c:pt>
                      <c:pt idx="2251">
                        <c:v>11.399658209999998</c:v>
                      </c:pt>
                      <c:pt idx="2252">
                        <c:v>11.399658209999998</c:v>
                      </c:pt>
                      <c:pt idx="2253">
                        <c:v>11.399658209999998</c:v>
                      </c:pt>
                      <c:pt idx="2254">
                        <c:v>11.399658209999998</c:v>
                      </c:pt>
                      <c:pt idx="2255">
                        <c:v>11.399658209999998</c:v>
                      </c:pt>
                      <c:pt idx="2256">
                        <c:v>11.399658209999998</c:v>
                      </c:pt>
                      <c:pt idx="2257">
                        <c:v>11.399658209999998</c:v>
                      </c:pt>
                      <c:pt idx="2258">
                        <c:v>11.399658209999998</c:v>
                      </c:pt>
                      <c:pt idx="2259">
                        <c:v>11.399658209999998</c:v>
                      </c:pt>
                      <c:pt idx="2260">
                        <c:v>11.299560549999999</c:v>
                      </c:pt>
                      <c:pt idx="2261">
                        <c:v>11.299560549999999</c:v>
                      </c:pt>
                      <c:pt idx="2262">
                        <c:v>11.299560549999999</c:v>
                      </c:pt>
                      <c:pt idx="2263">
                        <c:v>11.299560549999999</c:v>
                      </c:pt>
                      <c:pt idx="2264">
                        <c:v>11.399658209999998</c:v>
                      </c:pt>
                      <c:pt idx="2265">
                        <c:v>11.299560549999999</c:v>
                      </c:pt>
                      <c:pt idx="2266">
                        <c:v>11.299560549999999</c:v>
                      </c:pt>
                      <c:pt idx="2267">
                        <c:v>11.299560549999999</c:v>
                      </c:pt>
                      <c:pt idx="2268">
                        <c:v>11.299560549999999</c:v>
                      </c:pt>
                      <c:pt idx="2269">
                        <c:v>11.299560549999999</c:v>
                      </c:pt>
                      <c:pt idx="2270">
                        <c:v>11.399658209999998</c:v>
                      </c:pt>
                      <c:pt idx="2271">
                        <c:v>11.299560549999999</c:v>
                      </c:pt>
                      <c:pt idx="2272">
                        <c:v>11.299560549999999</c:v>
                      </c:pt>
                      <c:pt idx="2273">
                        <c:v>11.299560549999999</c:v>
                      </c:pt>
                      <c:pt idx="2274">
                        <c:v>11.299560549999999</c:v>
                      </c:pt>
                      <c:pt idx="2275">
                        <c:v>11.299560549999999</c:v>
                      </c:pt>
                      <c:pt idx="2276">
                        <c:v>11.299560549999999</c:v>
                      </c:pt>
                      <c:pt idx="2277">
                        <c:v>11.299560549999999</c:v>
                      </c:pt>
                      <c:pt idx="2278">
                        <c:v>11.299560549999999</c:v>
                      </c:pt>
                      <c:pt idx="2279">
                        <c:v>11.299560549999999</c:v>
                      </c:pt>
                      <c:pt idx="2280">
                        <c:v>11.299560549999999</c:v>
                      </c:pt>
                      <c:pt idx="2281">
                        <c:v>11.299560549999999</c:v>
                      </c:pt>
                      <c:pt idx="2282">
                        <c:v>11.299560549999999</c:v>
                      </c:pt>
                      <c:pt idx="2283">
                        <c:v>11.299560549999999</c:v>
                      </c:pt>
                      <c:pt idx="2284">
                        <c:v>11.299560549999999</c:v>
                      </c:pt>
                      <c:pt idx="2285">
                        <c:v>11.299560549999999</c:v>
                      </c:pt>
                      <c:pt idx="2286">
                        <c:v>11.299560549999999</c:v>
                      </c:pt>
                      <c:pt idx="2287">
                        <c:v>11.299560549999999</c:v>
                      </c:pt>
                      <c:pt idx="2288">
                        <c:v>11.299560549999999</c:v>
                      </c:pt>
                      <c:pt idx="2289">
                        <c:v>11.299560549999999</c:v>
                      </c:pt>
                      <c:pt idx="2290">
                        <c:v>11.299560549999999</c:v>
                      </c:pt>
                      <c:pt idx="2291">
                        <c:v>11.299560549999999</c:v>
                      </c:pt>
                      <c:pt idx="2292">
                        <c:v>11.299560549999999</c:v>
                      </c:pt>
                      <c:pt idx="2293">
                        <c:v>11.299560549999999</c:v>
                      </c:pt>
                      <c:pt idx="2294">
                        <c:v>11.299560549999999</c:v>
                      </c:pt>
                      <c:pt idx="2295">
                        <c:v>11.299560549999999</c:v>
                      </c:pt>
                      <c:pt idx="2296">
                        <c:v>11.299560549999999</c:v>
                      </c:pt>
                      <c:pt idx="2297">
                        <c:v>11.299560549999999</c:v>
                      </c:pt>
                      <c:pt idx="2298">
                        <c:v>11.299560549999999</c:v>
                      </c:pt>
                      <c:pt idx="2299">
                        <c:v>11.299560549999999</c:v>
                      </c:pt>
                      <c:pt idx="2300">
                        <c:v>11.299560549999999</c:v>
                      </c:pt>
                      <c:pt idx="2301">
                        <c:v>11.299560549999999</c:v>
                      </c:pt>
                      <c:pt idx="2302">
                        <c:v>11.299560549999999</c:v>
                      </c:pt>
                      <c:pt idx="2303">
                        <c:v>11.299560549999999</c:v>
                      </c:pt>
                      <c:pt idx="2304">
                        <c:v>11.299560549999999</c:v>
                      </c:pt>
                      <c:pt idx="2305">
                        <c:v>11.299560549999999</c:v>
                      </c:pt>
                      <c:pt idx="2306">
                        <c:v>11.299560549999999</c:v>
                      </c:pt>
                      <c:pt idx="2307">
                        <c:v>11.299560549999999</c:v>
                      </c:pt>
                      <c:pt idx="2308">
                        <c:v>11.299560549999999</c:v>
                      </c:pt>
                      <c:pt idx="2309">
                        <c:v>11.299560549999999</c:v>
                      </c:pt>
                      <c:pt idx="2310">
                        <c:v>11.299560549999999</c:v>
                      </c:pt>
                      <c:pt idx="2311">
                        <c:v>11.299560549999999</c:v>
                      </c:pt>
                      <c:pt idx="2312">
                        <c:v>11.299560549999999</c:v>
                      </c:pt>
                      <c:pt idx="2313">
                        <c:v>11.299560549999999</c:v>
                      </c:pt>
                      <c:pt idx="2314">
                        <c:v>11.299560549999999</c:v>
                      </c:pt>
                      <c:pt idx="2315">
                        <c:v>11.299560549999999</c:v>
                      </c:pt>
                      <c:pt idx="2316">
                        <c:v>11.299560549999999</c:v>
                      </c:pt>
                      <c:pt idx="2317">
                        <c:v>11.299560549999999</c:v>
                      </c:pt>
                      <c:pt idx="2318">
                        <c:v>11.299560549999999</c:v>
                      </c:pt>
                      <c:pt idx="2319">
                        <c:v>11.299560549999999</c:v>
                      </c:pt>
                      <c:pt idx="2320">
                        <c:v>11.299560549999999</c:v>
                      </c:pt>
                      <c:pt idx="2321">
                        <c:v>11.299560549999999</c:v>
                      </c:pt>
                      <c:pt idx="2322">
                        <c:v>11.299560549999999</c:v>
                      </c:pt>
                      <c:pt idx="2323">
                        <c:v>11.299560549999999</c:v>
                      </c:pt>
                      <c:pt idx="2324">
                        <c:v>11.299560549999999</c:v>
                      </c:pt>
                      <c:pt idx="2325">
                        <c:v>11.299560549999999</c:v>
                      </c:pt>
                      <c:pt idx="2326">
                        <c:v>11.19970704</c:v>
                      </c:pt>
                      <c:pt idx="2327">
                        <c:v>11.299560549999999</c:v>
                      </c:pt>
                      <c:pt idx="2328">
                        <c:v>11.19970704</c:v>
                      </c:pt>
                      <c:pt idx="2329">
                        <c:v>11.19970704</c:v>
                      </c:pt>
                      <c:pt idx="2330">
                        <c:v>11.299560549999999</c:v>
                      </c:pt>
                      <c:pt idx="2331">
                        <c:v>11.299560549999999</c:v>
                      </c:pt>
                      <c:pt idx="2332">
                        <c:v>11.299560549999999</c:v>
                      </c:pt>
                      <c:pt idx="2333">
                        <c:v>11.299560549999999</c:v>
                      </c:pt>
                      <c:pt idx="2334">
                        <c:v>11.19970704</c:v>
                      </c:pt>
                      <c:pt idx="2335">
                        <c:v>11.19970704</c:v>
                      </c:pt>
                      <c:pt idx="2336">
                        <c:v>11.19970704</c:v>
                      </c:pt>
                      <c:pt idx="2337">
                        <c:v>11.299560549999999</c:v>
                      </c:pt>
                      <c:pt idx="2338">
                        <c:v>11.19970704</c:v>
                      </c:pt>
                      <c:pt idx="2339">
                        <c:v>11.19970704</c:v>
                      </c:pt>
                      <c:pt idx="2340">
                        <c:v>11.19970704</c:v>
                      </c:pt>
                      <c:pt idx="2341">
                        <c:v>11.19970704</c:v>
                      </c:pt>
                      <c:pt idx="2342">
                        <c:v>11.19970704</c:v>
                      </c:pt>
                      <c:pt idx="2343">
                        <c:v>11.19970704</c:v>
                      </c:pt>
                      <c:pt idx="2344">
                        <c:v>11.19970704</c:v>
                      </c:pt>
                      <c:pt idx="2345">
                        <c:v>11.19970704</c:v>
                      </c:pt>
                      <c:pt idx="2346">
                        <c:v>11.19970704</c:v>
                      </c:pt>
                      <c:pt idx="2347">
                        <c:v>11.19970704</c:v>
                      </c:pt>
                      <c:pt idx="2348">
                        <c:v>11.19970704</c:v>
                      </c:pt>
                      <c:pt idx="2349">
                        <c:v>11.19970704</c:v>
                      </c:pt>
                      <c:pt idx="2350">
                        <c:v>11.19970704</c:v>
                      </c:pt>
                      <c:pt idx="2351">
                        <c:v>11.19970704</c:v>
                      </c:pt>
                      <c:pt idx="2352">
                        <c:v>11.19970704</c:v>
                      </c:pt>
                      <c:pt idx="2353">
                        <c:v>11.19970704</c:v>
                      </c:pt>
                      <c:pt idx="2354">
                        <c:v>11.19970704</c:v>
                      </c:pt>
                      <c:pt idx="2355">
                        <c:v>11.19970704</c:v>
                      </c:pt>
                      <c:pt idx="2356">
                        <c:v>11.19970704</c:v>
                      </c:pt>
                      <c:pt idx="2357">
                        <c:v>11.19970704</c:v>
                      </c:pt>
                      <c:pt idx="2358">
                        <c:v>11.19970704</c:v>
                      </c:pt>
                      <c:pt idx="2359">
                        <c:v>11.19970704</c:v>
                      </c:pt>
                      <c:pt idx="2360">
                        <c:v>11.19970704</c:v>
                      </c:pt>
                      <c:pt idx="2361">
                        <c:v>11.19970704</c:v>
                      </c:pt>
                      <c:pt idx="2362">
                        <c:v>11.19970704</c:v>
                      </c:pt>
                      <c:pt idx="2363">
                        <c:v>11.19970704</c:v>
                      </c:pt>
                      <c:pt idx="2364">
                        <c:v>11.19970704</c:v>
                      </c:pt>
                      <c:pt idx="2365">
                        <c:v>11.19970704</c:v>
                      </c:pt>
                      <c:pt idx="2366">
                        <c:v>11.19970704</c:v>
                      </c:pt>
                      <c:pt idx="2367">
                        <c:v>11.19970704</c:v>
                      </c:pt>
                      <c:pt idx="2368">
                        <c:v>11.19970704</c:v>
                      </c:pt>
                      <c:pt idx="2369">
                        <c:v>11.19970704</c:v>
                      </c:pt>
                      <c:pt idx="2370">
                        <c:v>11.19970704</c:v>
                      </c:pt>
                      <c:pt idx="2371">
                        <c:v>11.19970704</c:v>
                      </c:pt>
                      <c:pt idx="2372">
                        <c:v>11.19970704</c:v>
                      </c:pt>
                      <c:pt idx="2373">
                        <c:v>11.19970704</c:v>
                      </c:pt>
                      <c:pt idx="2374">
                        <c:v>11.19970704</c:v>
                      </c:pt>
                      <c:pt idx="2375">
                        <c:v>11.19970704</c:v>
                      </c:pt>
                      <c:pt idx="2376">
                        <c:v>11.19970704</c:v>
                      </c:pt>
                      <c:pt idx="2377">
                        <c:v>11.19970704</c:v>
                      </c:pt>
                      <c:pt idx="2378">
                        <c:v>11.19970704</c:v>
                      </c:pt>
                      <c:pt idx="2379">
                        <c:v>11.19970704</c:v>
                      </c:pt>
                      <c:pt idx="2380">
                        <c:v>11.19970704</c:v>
                      </c:pt>
                      <c:pt idx="2381">
                        <c:v>11.19970704</c:v>
                      </c:pt>
                      <c:pt idx="2382">
                        <c:v>11.19970704</c:v>
                      </c:pt>
                      <c:pt idx="2383">
                        <c:v>11.19970704</c:v>
                      </c:pt>
                      <c:pt idx="2384">
                        <c:v>11.19970704</c:v>
                      </c:pt>
                      <c:pt idx="2385">
                        <c:v>11.19970704</c:v>
                      </c:pt>
                      <c:pt idx="2386">
                        <c:v>11.19970704</c:v>
                      </c:pt>
                      <c:pt idx="2387">
                        <c:v>11.19970704</c:v>
                      </c:pt>
                      <c:pt idx="2388">
                        <c:v>11.19970704</c:v>
                      </c:pt>
                      <c:pt idx="2389">
                        <c:v>11.19970704</c:v>
                      </c:pt>
                      <c:pt idx="2390">
                        <c:v>11.19970704</c:v>
                      </c:pt>
                      <c:pt idx="2391">
                        <c:v>11.09960938</c:v>
                      </c:pt>
                      <c:pt idx="2392">
                        <c:v>11.19970704</c:v>
                      </c:pt>
                      <c:pt idx="2393">
                        <c:v>11.19970704</c:v>
                      </c:pt>
                      <c:pt idx="2394">
                        <c:v>11.09960938</c:v>
                      </c:pt>
                      <c:pt idx="2395">
                        <c:v>11.19970704</c:v>
                      </c:pt>
                      <c:pt idx="2396">
                        <c:v>11.19970704</c:v>
                      </c:pt>
                      <c:pt idx="2397">
                        <c:v>11.19970704</c:v>
                      </c:pt>
                      <c:pt idx="2398">
                        <c:v>11.09960938</c:v>
                      </c:pt>
                      <c:pt idx="2399">
                        <c:v>11.19970704</c:v>
                      </c:pt>
                      <c:pt idx="2400">
                        <c:v>11.09960938</c:v>
                      </c:pt>
                      <c:pt idx="2401">
                        <c:v>11.09960938</c:v>
                      </c:pt>
                      <c:pt idx="2402">
                        <c:v>11.09960938</c:v>
                      </c:pt>
                      <c:pt idx="2403">
                        <c:v>11.09960938</c:v>
                      </c:pt>
                      <c:pt idx="2404">
                        <c:v>11.09960938</c:v>
                      </c:pt>
                      <c:pt idx="2405">
                        <c:v>11.09960938</c:v>
                      </c:pt>
                      <c:pt idx="2406">
                        <c:v>11.19970704</c:v>
                      </c:pt>
                      <c:pt idx="2407">
                        <c:v>11.19970704</c:v>
                      </c:pt>
                      <c:pt idx="2408">
                        <c:v>11.09960938</c:v>
                      </c:pt>
                      <c:pt idx="2409">
                        <c:v>11.09960938</c:v>
                      </c:pt>
                      <c:pt idx="2410">
                        <c:v>11.09960938</c:v>
                      </c:pt>
                      <c:pt idx="2411">
                        <c:v>11.09960938</c:v>
                      </c:pt>
                      <c:pt idx="2412">
                        <c:v>11.09960938</c:v>
                      </c:pt>
                      <c:pt idx="2413">
                        <c:v>11.09960938</c:v>
                      </c:pt>
                      <c:pt idx="2414">
                        <c:v>11.09960938</c:v>
                      </c:pt>
                      <c:pt idx="2415">
                        <c:v>11.09960938</c:v>
                      </c:pt>
                      <c:pt idx="2416">
                        <c:v>11.09960938</c:v>
                      </c:pt>
                      <c:pt idx="2417">
                        <c:v>11.09960938</c:v>
                      </c:pt>
                      <c:pt idx="2418">
                        <c:v>11.09960938</c:v>
                      </c:pt>
                      <c:pt idx="2419">
                        <c:v>11.09960938</c:v>
                      </c:pt>
                      <c:pt idx="2420">
                        <c:v>11.09960938</c:v>
                      </c:pt>
                      <c:pt idx="2421">
                        <c:v>11.09960938</c:v>
                      </c:pt>
                      <c:pt idx="2422">
                        <c:v>11.09960938</c:v>
                      </c:pt>
                      <c:pt idx="2423">
                        <c:v>11.09960938</c:v>
                      </c:pt>
                      <c:pt idx="2424">
                        <c:v>11.09960938</c:v>
                      </c:pt>
                      <c:pt idx="2425">
                        <c:v>11.09960938</c:v>
                      </c:pt>
                      <c:pt idx="2426">
                        <c:v>11.09960938</c:v>
                      </c:pt>
                      <c:pt idx="2427">
                        <c:v>11.09960938</c:v>
                      </c:pt>
                      <c:pt idx="2428">
                        <c:v>11.09960938</c:v>
                      </c:pt>
                      <c:pt idx="2429">
                        <c:v>11.09960938</c:v>
                      </c:pt>
                      <c:pt idx="2430">
                        <c:v>11.09960938</c:v>
                      </c:pt>
                      <c:pt idx="2431">
                        <c:v>11.09960938</c:v>
                      </c:pt>
                      <c:pt idx="2432">
                        <c:v>11.09960938</c:v>
                      </c:pt>
                      <c:pt idx="2433">
                        <c:v>11.09960938</c:v>
                      </c:pt>
                      <c:pt idx="2434">
                        <c:v>11.09960938</c:v>
                      </c:pt>
                      <c:pt idx="2435">
                        <c:v>11.09960938</c:v>
                      </c:pt>
                      <c:pt idx="2436">
                        <c:v>11.09960938</c:v>
                      </c:pt>
                      <c:pt idx="2437">
                        <c:v>11.09960938</c:v>
                      </c:pt>
                      <c:pt idx="2438">
                        <c:v>11.09960938</c:v>
                      </c:pt>
                      <c:pt idx="2439">
                        <c:v>11.09960938</c:v>
                      </c:pt>
                      <c:pt idx="2440">
                        <c:v>11.09960938</c:v>
                      </c:pt>
                      <c:pt idx="2441">
                        <c:v>11.09960938</c:v>
                      </c:pt>
                      <c:pt idx="2442">
                        <c:v>11.09960938</c:v>
                      </c:pt>
                      <c:pt idx="2443">
                        <c:v>11.09960938</c:v>
                      </c:pt>
                      <c:pt idx="2444">
                        <c:v>11.09960938</c:v>
                      </c:pt>
                      <c:pt idx="2445">
                        <c:v>11.09960938</c:v>
                      </c:pt>
                      <c:pt idx="2446">
                        <c:v>11.09960938</c:v>
                      </c:pt>
                      <c:pt idx="2447">
                        <c:v>11.09960938</c:v>
                      </c:pt>
                      <c:pt idx="2448">
                        <c:v>11.09960938</c:v>
                      </c:pt>
                      <c:pt idx="2449">
                        <c:v>11.09960938</c:v>
                      </c:pt>
                      <c:pt idx="2450">
                        <c:v>11.09960938</c:v>
                      </c:pt>
                      <c:pt idx="2451">
                        <c:v>11.09960938</c:v>
                      </c:pt>
                      <c:pt idx="2452">
                        <c:v>11.09960938</c:v>
                      </c:pt>
                      <c:pt idx="2453">
                        <c:v>11.09960938</c:v>
                      </c:pt>
                      <c:pt idx="2454">
                        <c:v>11.09960938</c:v>
                      </c:pt>
                      <c:pt idx="2455">
                        <c:v>11.09960938</c:v>
                      </c:pt>
                      <c:pt idx="2456">
                        <c:v>11.09960938</c:v>
                      </c:pt>
                      <c:pt idx="2457">
                        <c:v>11.09960938</c:v>
                      </c:pt>
                      <c:pt idx="2458">
                        <c:v>11.09960938</c:v>
                      </c:pt>
                      <c:pt idx="2459">
                        <c:v>11.09960938</c:v>
                      </c:pt>
                      <c:pt idx="2460">
                        <c:v>11.09960938</c:v>
                      </c:pt>
                      <c:pt idx="2461">
                        <c:v>11.09960938</c:v>
                      </c:pt>
                      <c:pt idx="2462">
                        <c:v>10.99975586</c:v>
                      </c:pt>
                      <c:pt idx="2463">
                        <c:v>11.09960938</c:v>
                      </c:pt>
                      <c:pt idx="2464">
                        <c:v>10.99975586</c:v>
                      </c:pt>
                      <c:pt idx="2465">
                        <c:v>10.99975586</c:v>
                      </c:pt>
                      <c:pt idx="2466">
                        <c:v>10.99975586</c:v>
                      </c:pt>
                      <c:pt idx="2467">
                        <c:v>11.09960938</c:v>
                      </c:pt>
                      <c:pt idx="2468">
                        <c:v>11.09960938</c:v>
                      </c:pt>
                      <c:pt idx="2469">
                        <c:v>10.99975586</c:v>
                      </c:pt>
                      <c:pt idx="2470">
                        <c:v>10.99975586</c:v>
                      </c:pt>
                      <c:pt idx="2471">
                        <c:v>10.99975586</c:v>
                      </c:pt>
                      <c:pt idx="2472">
                        <c:v>10.99975586</c:v>
                      </c:pt>
                      <c:pt idx="2473">
                        <c:v>10.99975586</c:v>
                      </c:pt>
                      <c:pt idx="2474">
                        <c:v>11.09960938</c:v>
                      </c:pt>
                      <c:pt idx="2475">
                        <c:v>10.99975586</c:v>
                      </c:pt>
                      <c:pt idx="2476">
                        <c:v>10.99975586</c:v>
                      </c:pt>
                      <c:pt idx="2477">
                        <c:v>10.99975586</c:v>
                      </c:pt>
                      <c:pt idx="2478">
                        <c:v>10.99975586</c:v>
                      </c:pt>
                      <c:pt idx="2479">
                        <c:v>10.99975586</c:v>
                      </c:pt>
                      <c:pt idx="2480">
                        <c:v>10.99975586</c:v>
                      </c:pt>
                      <c:pt idx="2481">
                        <c:v>10.99975586</c:v>
                      </c:pt>
                      <c:pt idx="2482">
                        <c:v>10.99975586</c:v>
                      </c:pt>
                      <c:pt idx="2483">
                        <c:v>10.99975586</c:v>
                      </c:pt>
                      <c:pt idx="2484">
                        <c:v>10.99975586</c:v>
                      </c:pt>
                      <c:pt idx="2485">
                        <c:v>10.99975586</c:v>
                      </c:pt>
                      <c:pt idx="2486">
                        <c:v>10.99975586</c:v>
                      </c:pt>
                      <c:pt idx="2487">
                        <c:v>10.99975586</c:v>
                      </c:pt>
                      <c:pt idx="2488">
                        <c:v>10.99975586</c:v>
                      </c:pt>
                      <c:pt idx="2489">
                        <c:v>10.99975586</c:v>
                      </c:pt>
                      <c:pt idx="2490">
                        <c:v>10.99975586</c:v>
                      </c:pt>
                      <c:pt idx="2491">
                        <c:v>10.99975586</c:v>
                      </c:pt>
                      <c:pt idx="2492">
                        <c:v>10.99975586</c:v>
                      </c:pt>
                      <c:pt idx="2493">
                        <c:v>10.99975586</c:v>
                      </c:pt>
                      <c:pt idx="2494">
                        <c:v>10.99975586</c:v>
                      </c:pt>
                      <c:pt idx="2495">
                        <c:v>10.99975586</c:v>
                      </c:pt>
                      <c:pt idx="2496">
                        <c:v>10.99975586</c:v>
                      </c:pt>
                      <c:pt idx="2497">
                        <c:v>10.99975586</c:v>
                      </c:pt>
                      <c:pt idx="2498">
                        <c:v>10.99975586</c:v>
                      </c:pt>
                      <c:pt idx="2499">
                        <c:v>10.99975586</c:v>
                      </c:pt>
                      <c:pt idx="2500">
                        <c:v>10.99975586</c:v>
                      </c:pt>
                      <c:pt idx="2501">
                        <c:v>10.99975586</c:v>
                      </c:pt>
                      <c:pt idx="2502">
                        <c:v>10.99975586</c:v>
                      </c:pt>
                      <c:pt idx="2503">
                        <c:v>10.99975586</c:v>
                      </c:pt>
                      <c:pt idx="2504">
                        <c:v>10.99975586</c:v>
                      </c:pt>
                      <c:pt idx="2505">
                        <c:v>10.99975586</c:v>
                      </c:pt>
                      <c:pt idx="2506">
                        <c:v>10.99975586</c:v>
                      </c:pt>
                      <c:pt idx="2507">
                        <c:v>10.99975586</c:v>
                      </c:pt>
                      <c:pt idx="2508">
                        <c:v>10.99975586</c:v>
                      </c:pt>
                      <c:pt idx="2509">
                        <c:v>10.99975586</c:v>
                      </c:pt>
                      <c:pt idx="2510">
                        <c:v>10.99975586</c:v>
                      </c:pt>
                      <c:pt idx="2511">
                        <c:v>10.99975586</c:v>
                      </c:pt>
                      <c:pt idx="2512">
                        <c:v>10.99975586</c:v>
                      </c:pt>
                      <c:pt idx="2513">
                        <c:v>10.99975586</c:v>
                      </c:pt>
                      <c:pt idx="2514">
                        <c:v>10.99975586</c:v>
                      </c:pt>
                      <c:pt idx="2515">
                        <c:v>10.99975586</c:v>
                      </c:pt>
                      <c:pt idx="2516">
                        <c:v>10.99975586</c:v>
                      </c:pt>
                      <c:pt idx="2517">
                        <c:v>10.99975586</c:v>
                      </c:pt>
                      <c:pt idx="2518">
                        <c:v>10.99975586</c:v>
                      </c:pt>
                      <c:pt idx="2519">
                        <c:v>10.99975586</c:v>
                      </c:pt>
                      <c:pt idx="2520">
                        <c:v>10.99975586</c:v>
                      </c:pt>
                      <c:pt idx="2521">
                        <c:v>10.99975586</c:v>
                      </c:pt>
                      <c:pt idx="2522">
                        <c:v>10.99975586</c:v>
                      </c:pt>
                      <c:pt idx="2523">
                        <c:v>10.99975586</c:v>
                      </c:pt>
                      <c:pt idx="2524">
                        <c:v>10.99975586</c:v>
                      </c:pt>
                      <c:pt idx="2525">
                        <c:v>10.99975586</c:v>
                      </c:pt>
                      <c:pt idx="2526">
                        <c:v>10.99975586</c:v>
                      </c:pt>
                      <c:pt idx="2527">
                        <c:v>10.99975586</c:v>
                      </c:pt>
                      <c:pt idx="2528">
                        <c:v>10.899658209999998</c:v>
                      </c:pt>
                      <c:pt idx="2529">
                        <c:v>10.99975586</c:v>
                      </c:pt>
                      <c:pt idx="2530">
                        <c:v>10.99975586</c:v>
                      </c:pt>
                      <c:pt idx="2531">
                        <c:v>10.899658209999998</c:v>
                      </c:pt>
                      <c:pt idx="2532">
                        <c:v>10.99975586</c:v>
                      </c:pt>
                      <c:pt idx="2533">
                        <c:v>10.899658209999998</c:v>
                      </c:pt>
                      <c:pt idx="2534">
                        <c:v>10.99975586</c:v>
                      </c:pt>
                      <c:pt idx="2535">
                        <c:v>10.99975586</c:v>
                      </c:pt>
                      <c:pt idx="2536">
                        <c:v>10.899658209999998</c:v>
                      </c:pt>
                      <c:pt idx="2537">
                        <c:v>10.899658209999998</c:v>
                      </c:pt>
                      <c:pt idx="2538">
                        <c:v>10.899658209999998</c:v>
                      </c:pt>
                      <c:pt idx="2539">
                        <c:v>10.99975586</c:v>
                      </c:pt>
                      <c:pt idx="2540">
                        <c:v>10.899658209999998</c:v>
                      </c:pt>
                      <c:pt idx="2541">
                        <c:v>10.899658209999998</c:v>
                      </c:pt>
                      <c:pt idx="2542">
                        <c:v>10.899658209999998</c:v>
                      </c:pt>
                      <c:pt idx="2543">
                        <c:v>10.899658209999998</c:v>
                      </c:pt>
                      <c:pt idx="2544">
                        <c:v>10.899658209999998</c:v>
                      </c:pt>
                      <c:pt idx="2545">
                        <c:v>10.899658209999998</c:v>
                      </c:pt>
                      <c:pt idx="2546">
                        <c:v>10.899658209999998</c:v>
                      </c:pt>
                      <c:pt idx="2547">
                        <c:v>10.899658209999998</c:v>
                      </c:pt>
                      <c:pt idx="2548">
                        <c:v>10.899658209999998</c:v>
                      </c:pt>
                      <c:pt idx="2549">
                        <c:v>10.899658209999998</c:v>
                      </c:pt>
                      <c:pt idx="2550">
                        <c:v>10.899658209999998</c:v>
                      </c:pt>
                      <c:pt idx="2551">
                        <c:v>10.899658209999998</c:v>
                      </c:pt>
                      <c:pt idx="2552">
                        <c:v>10.899658209999998</c:v>
                      </c:pt>
                      <c:pt idx="2553">
                        <c:v>10.899658209999998</c:v>
                      </c:pt>
                      <c:pt idx="2554">
                        <c:v>10.899658209999998</c:v>
                      </c:pt>
                      <c:pt idx="2555">
                        <c:v>10.899658209999998</c:v>
                      </c:pt>
                      <c:pt idx="2556">
                        <c:v>10.899658209999998</c:v>
                      </c:pt>
                      <c:pt idx="2557">
                        <c:v>10.899658209999998</c:v>
                      </c:pt>
                      <c:pt idx="2558">
                        <c:v>10.899658209999998</c:v>
                      </c:pt>
                      <c:pt idx="2559">
                        <c:v>10.899658209999998</c:v>
                      </c:pt>
                      <c:pt idx="2560">
                        <c:v>10.899658209999998</c:v>
                      </c:pt>
                      <c:pt idx="2561">
                        <c:v>10.899658209999998</c:v>
                      </c:pt>
                      <c:pt idx="2562">
                        <c:v>10.899658209999998</c:v>
                      </c:pt>
                      <c:pt idx="2563">
                        <c:v>10.899658209999998</c:v>
                      </c:pt>
                      <c:pt idx="2564">
                        <c:v>10.899658209999998</c:v>
                      </c:pt>
                      <c:pt idx="2565">
                        <c:v>10.899658209999998</c:v>
                      </c:pt>
                      <c:pt idx="2566">
                        <c:v>10.899658209999998</c:v>
                      </c:pt>
                      <c:pt idx="2567">
                        <c:v>10.899658209999998</c:v>
                      </c:pt>
                      <c:pt idx="2568">
                        <c:v>10.899658209999998</c:v>
                      </c:pt>
                      <c:pt idx="2569">
                        <c:v>10.899658209999998</c:v>
                      </c:pt>
                      <c:pt idx="2570">
                        <c:v>10.899658209999998</c:v>
                      </c:pt>
                      <c:pt idx="2571">
                        <c:v>10.899658209999998</c:v>
                      </c:pt>
                      <c:pt idx="2572">
                        <c:v>10.899658209999998</c:v>
                      </c:pt>
                      <c:pt idx="2573">
                        <c:v>10.899658209999998</c:v>
                      </c:pt>
                      <c:pt idx="2574">
                        <c:v>10.899658209999998</c:v>
                      </c:pt>
                      <c:pt idx="2575">
                        <c:v>10.899658209999998</c:v>
                      </c:pt>
                      <c:pt idx="2576">
                        <c:v>10.899658209999998</c:v>
                      </c:pt>
                      <c:pt idx="2577">
                        <c:v>10.899658209999998</c:v>
                      </c:pt>
                      <c:pt idx="2578">
                        <c:v>10.899658209999998</c:v>
                      </c:pt>
                      <c:pt idx="2579">
                        <c:v>10.899658209999998</c:v>
                      </c:pt>
                      <c:pt idx="2580">
                        <c:v>10.899658209999998</c:v>
                      </c:pt>
                      <c:pt idx="2581">
                        <c:v>10.899658209999998</c:v>
                      </c:pt>
                      <c:pt idx="2582">
                        <c:v>10.899658209999998</c:v>
                      </c:pt>
                      <c:pt idx="2583">
                        <c:v>10.899658209999998</c:v>
                      </c:pt>
                      <c:pt idx="2584">
                        <c:v>10.899658209999998</c:v>
                      </c:pt>
                      <c:pt idx="2585">
                        <c:v>10.899658209999998</c:v>
                      </c:pt>
                      <c:pt idx="2586">
                        <c:v>10.899658209999998</c:v>
                      </c:pt>
                      <c:pt idx="2587">
                        <c:v>10.899658209999998</c:v>
                      </c:pt>
                      <c:pt idx="2588">
                        <c:v>10.899658209999998</c:v>
                      </c:pt>
                      <c:pt idx="2589">
                        <c:v>10.899658209999998</c:v>
                      </c:pt>
                      <c:pt idx="2590">
                        <c:v>10.899658209999998</c:v>
                      </c:pt>
                      <c:pt idx="2591">
                        <c:v>10.899658209999998</c:v>
                      </c:pt>
                      <c:pt idx="2592">
                        <c:v>10.899658209999998</c:v>
                      </c:pt>
                      <c:pt idx="2593">
                        <c:v>10.899658209999998</c:v>
                      </c:pt>
                      <c:pt idx="2594">
                        <c:v>10.899658209999998</c:v>
                      </c:pt>
                      <c:pt idx="2595">
                        <c:v>10.899658209999998</c:v>
                      </c:pt>
                      <c:pt idx="2596">
                        <c:v>10.899658209999998</c:v>
                      </c:pt>
                      <c:pt idx="2597">
                        <c:v>10.899658209999998</c:v>
                      </c:pt>
                      <c:pt idx="2598">
                        <c:v>10.899658209999998</c:v>
                      </c:pt>
                      <c:pt idx="2599">
                        <c:v>10.899658209999998</c:v>
                      </c:pt>
                      <c:pt idx="2600">
                        <c:v>10.899658209999998</c:v>
                      </c:pt>
                      <c:pt idx="2601">
                        <c:v>10.899658209999998</c:v>
                      </c:pt>
                      <c:pt idx="2602">
                        <c:v>10.899658209999998</c:v>
                      </c:pt>
                      <c:pt idx="2603">
                        <c:v>10.899658209999998</c:v>
                      </c:pt>
                      <c:pt idx="2604">
                        <c:v>10.799560549999999</c:v>
                      </c:pt>
                      <c:pt idx="2605">
                        <c:v>10.899658209999998</c:v>
                      </c:pt>
                      <c:pt idx="2606">
                        <c:v>10.799560549999999</c:v>
                      </c:pt>
                      <c:pt idx="2607">
                        <c:v>10.799560549999999</c:v>
                      </c:pt>
                      <c:pt idx="2608">
                        <c:v>10.799560549999999</c:v>
                      </c:pt>
                      <c:pt idx="2609">
                        <c:v>10.799560549999999</c:v>
                      </c:pt>
                      <c:pt idx="2610">
                        <c:v>10.799560549999999</c:v>
                      </c:pt>
                      <c:pt idx="2611">
                        <c:v>10.799560549999999</c:v>
                      </c:pt>
                      <c:pt idx="2612">
                        <c:v>10.799560549999999</c:v>
                      </c:pt>
                      <c:pt idx="2613">
                        <c:v>10.799560549999999</c:v>
                      </c:pt>
                      <c:pt idx="2614">
                        <c:v>10.799560549999999</c:v>
                      </c:pt>
                      <c:pt idx="2615">
                        <c:v>10.899658209999998</c:v>
                      </c:pt>
                      <c:pt idx="2616">
                        <c:v>10.799560549999999</c:v>
                      </c:pt>
                      <c:pt idx="2617">
                        <c:v>10.799560549999999</c:v>
                      </c:pt>
                      <c:pt idx="2618">
                        <c:v>10.799560549999999</c:v>
                      </c:pt>
                      <c:pt idx="2619">
                        <c:v>10.799560549999999</c:v>
                      </c:pt>
                      <c:pt idx="2620">
                        <c:v>10.799560549999999</c:v>
                      </c:pt>
                      <c:pt idx="2621">
                        <c:v>10.799560549999999</c:v>
                      </c:pt>
                      <c:pt idx="2622">
                        <c:v>10.799560549999999</c:v>
                      </c:pt>
                      <c:pt idx="2623">
                        <c:v>10.799560549999999</c:v>
                      </c:pt>
                      <c:pt idx="2624">
                        <c:v>10.799560549999999</c:v>
                      </c:pt>
                      <c:pt idx="2625">
                        <c:v>10.799560549999999</c:v>
                      </c:pt>
                      <c:pt idx="2626">
                        <c:v>10.799560549999999</c:v>
                      </c:pt>
                      <c:pt idx="2627">
                        <c:v>10.799560549999999</c:v>
                      </c:pt>
                      <c:pt idx="2628">
                        <c:v>10.799560549999999</c:v>
                      </c:pt>
                      <c:pt idx="2629">
                        <c:v>10.799560549999999</c:v>
                      </c:pt>
                      <c:pt idx="2630">
                        <c:v>10.799560549999999</c:v>
                      </c:pt>
                      <c:pt idx="2631">
                        <c:v>10.799560549999999</c:v>
                      </c:pt>
                      <c:pt idx="2632">
                        <c:v>10.799560549999999</c:v>
                      </c:pt>
                      <c:pt idx="2633">
                        <c:v>10.799560549999999</c:v>
                      </c:pt>
                      <c:pt idx="2634">
                        <c:v>10.799560549999999</c:v>
                      </c:pt>
                      <c:pt idx="2635">
                        <c:v>10.799560549999999</c:v>
                      </c:pt>
                      <c:pt idx="2636">
                        <c:v>10.799560549999999</c:v>
                      </c:pt>
                      <c:pt idx="2637">
                        <c:v>10.799560549999999</c:v>
                      </c:pt>
                      <c:pt idx="2638">
                        <c:v>10.799560549999999</c:v>
                      </c:pt>
                      <c:pt idx="2639">
                        <c:v>10.799560549999999</c:v>
                      </c:pt>
                      <c:pt idx="2640">
                        <c:v>10.799560549999999</c:v>
                      </c:pt>
                      <c:pt idx="2641">
                        <c:v>10.799560549999999</c:v>
                      </c:pt>
                      <c:pt idx="2642">
                        <c:v>10.799560549999999</c:v>
                      </c:pt>
                      <c:pt idx="2643">
                        <c:v>10.799560549999999</c:v>
                      </c:pt>
                      <c:pt idx="2644">
                        <c:v>10.799560549999999</c:v>
                      </c:pt>
                      <c:pt idx="2645">
                        <c:v>10.799560549999999</c:v>
                      </c:pt>
                      <c:pt idx="2646">
                        <c:v>10.799560549999999</c:v>
                      </c:pt>
                      <c:pt idx="2647">
                        <c:v>10.799560549999999</c:v>
                      </c:pt>
                      <c:pt idx="2648">
                        <c:v>10.799560549999999</c:v>
                      </c:pt>
                      <c:pt idx="2649">
                        <c:v>10.799560549999999</c:v>
                      </c:pt>
                      <c:pt idx="2650">
                        <c:v>10.799560549999999</c:v>
                      </c:pt>
                      <c:pt idx="2651">
                        <c:v>10.799560549999999</c:v>
                      </c:pt>
                      <c:pt idx="2652">
                        <c:v>10.799560549999999</c:v>
                      </c:pt>
                      <c:pt idx="2653">
                        <c:v>10.799560549999999</c:v>
                      </c:pt>
                      <c:pt idx="2654">
                        <c:v>10.799560549999999</c:v>
                      </c:pt>
                      <c:pt idx="2655">
                        <c:v>10.799560549999999</c:v>
                      </c:pt>
                      <c:pt idx="2656">
                        <c:v>10.799560549999999</c:v>
                      </c:pt>
                      <c:pt idx="2657">
                        <c:v>10.799560549999999</c:v>
                      </c:pt>
                      <c:pt idx="2658">
                        <c:v>10.799560549999999</c:v>
                      </c:pt>
                      <c:pt idx="2659">
                        <c:v>10.799560549999999</c:v>
                      </c:pt>
                      <c:pt idx="2660">
                        <c:v>10.799560549999999</c:v>
                      </c:pt>
                      <c:pt idx="2661">
                        <c:v>10.799560549999999</c:v>
                      </c:pt>
                      <c:pt idx="2662">
                        <c:v>10.799560549999999</c:v>
                      </c:pt>
                      <c:pt idx="2663">
                        <c:v>10.799560549999999</c:v>
                      </c:pt>
                      <c:pt idx="2664">
                        <c:v>10.799560549999999</c:v>
                      </c:pt>
                      <c:pt idx="2665">
                        <c:v>10.799560549999999</c:v>
                      </c:pt>
                      <c:pt idx="2666">
                        <c:v>10.799560549999999</c:v>
                      </c:pt>
                      <c:pt idx="2667">
                        <c:v>10.799560549999999</c:v>
                      </c:pt>
                      <c:pt idx="2668">
                        <c:v>10.799560549999999</c:v>
                      </c:pt>
                      <c:pt idx="2669">
                        <c:v>10.799560549999999</c:v>
                      </c:pt>
                      <c:pt idx="2670">
                        <c:v>10.799560549999999</c:v>
                      </c:pt>
                      <c:pt idx="2671">
                        <c:v>10.69970704</c:v>
                      </c:pt>
                      <c:pt idx="2672">
                        <c:v>10.69970704</c:v>
                      </c:pt>
                      <c:pt idx="2673">
                        <c:v>10.799560549999999</c:v>
                      </c:pt>
                      <c:pt idx="2674">
                        <c:v>10.799560549999999</c:v>
                      </c:pt>
                      <c:pt idx="2675">
                        <c:v>10.799560549999999</c:v>
                      </c:pt>
                      <c:pt idx="2676">
                        <c:v>10.69970704</c:v>
                      </c:pt>
                      <c:pt idx="2677">
                        <c:v>10.799560549999999</c:v>
                      </c:pt>
                      <c:pt idx="2678">
                        <c:v>10.69970704</c:v>
                      </c:pt>
                      <c:pt idx="2679">
                        <c:v>10.69970704</c:v>
                      </c:pt>
                      <c:pt idx="2680">
                        <c:v>10.69970704</c:v>
                      </c:pt>
                      <c:pt idx="2681">
                        <c:v>10.799560549999999</c:v>
                      </c:pt>
                      <c:pt idx="2682">
                        <c:v>10.69970704</c:v>
                      </c:pt>
                      <c:pt idx="2683">
                        <c:v>10.69970704</c:v>
                      </c:pt>
                      <c:pt idx="2684">
                        <c:v>10.69970704</c:v>
                      </c:pt>
                      <c:pt idx="2685">
                        <c:v>10.69970704</c:v>
                      </c:pt>
                      <c:pt idx="2686">
                        <c:v>10.69970704</c:v>
                      </c:pt>
                      <c:pt idx="2687">
                        <c:v>10.69970704</c:v>
                      </c:pt>
                      <c:pt idx="2688">
                        <c:v>10.69970704</c:v>
                      </c:pt>
                      <c:pt idx="2689">
                        <c:v>10.69970704</c:v>
                      </c:pt>
                      <c:pt idx="2690">
                        <c:v>10.69970704</c:v>
                      </c:pt>
                      <c:pt idx="2691">
                        <c:v>10.69970704</c:v>
                      </c:pt>
                      <c:pt idx="2692">
                        <c:v>10.69970704</c:v>
                      </c:pt>
                      <c:pt idx="2693">
                        <c:v>10.69970704</c:v>
                      </c:pt>
                      <c:pt idx="2694">
                        <c:v>10.69970704</c:v>
                      </c:pt>
                      <c:pt idx="2695">
                        <c:v>10.69970704</c:v>
                      </c:pt>
                      <c:pt idx="2696">
                        <c:v>10.69970704</c:v>
                      </c:pt>
                      <c:pt idx="2697">
                        <c:v>10.69970704</c:v>
                      </c:pt>
                      <c:pt idx="2698">
                        <c:v>10.69970704</c:v>
                      </c:pt>
                      <c:pt idx="2699">
                        <c:v>10.69970704</c:v>
                      </c:pt>
                      <c:pt idx="2700">
                        <c:v>10.69970704</c:v>
                      </c:pt>
                      <c:pt idx="2701">
                        <c:v>10.69970704</c:v>
                      </c:pt>
                      <c:pt idx="2702">
                        <c:v>10.69970704</c:v>
                      </c:pt>
                      <c:pt idx="2703">
                        <c:v>10.69970704</c:v>
                      </c:pt>
                      <c:pt idx="2704">
                        <c:v>10.69970704</c:v>
                      </c:pt>
                      <c:pt idx="2705">
                        <c:v>10.69970704</c:v>
                      </c:pt>
                      <c:pt idx="2706">
                        <c:v>10.69970704</c:v>
                      </c:pt>
                      <c:pt idx="2707">
                        <c:v>10.69970704</c:v>
                      </c:pt>
                      <c:pt idx="2708">
                        <c:v>10.69970704</c:v>
                      </c:pt>
                      <c:pt idx="2709">
                        <c:v>10.69970704</c:v>
                      </c:pt>
                      <c:pt idx="2710">
                        <c:v>10.69970704</c:v>
                      </c:pt>
                      <c:pt idx="2711">
                        <c:v>10.69970704</c:v>
                      </c:pt>
                      <c:pt idx="2712">
                        <c:v>10.69970704</c:v>
                      </c:pt>
                      <c:pt idx="2713">
                        <c:v>10.69970704</c:v>
                      </c:pt>
                      <c:pt idx="2714">
                        <c:v>10.69970704</c:v>
                      </c:pt>
                      <c:pt idx="2715">
                        <c:v>10.69970704</c:v>
                      </c:pt>
                      <c:pt idx="2716">
                        <c:v>10.69970704</c:v>
                      </c:pt>
                      <c:pt idx="2717">
                        <c:v>10.69970704</c:v>
                      </c:pt>
                      <c:pt idx="2718">
                        <c:v>10.69970704</c:v>
                      </c:pt>
                      <c:pt idx="2719">
                        <c:v>10.69970704</c:v>
                      </c:pt>
                      <c:pt idx="2720">
                        <c:v>10.69970704</c:v>
                      </c:pt>
                      <c:pt idx="2721">
                        <c:v>10.69970704</c:v>
                      </c:pt>
                      <c:pt idx="2722">
                        <c:v>10.69970704</c:v>
                      </c:pt>
                      <c:pt idx="2723">
                        <c:v>10.69970704</c:v>
                      </c:pt>
                      <c:pt idx="2724">
                        <c:v>10.69970704</c:v>
                      </c:pt>
                      <c:pt idx="2725">
                        <c:v>10.69970704</c:v>
                      </c:pt>
                      <c:pt idx="2726">
                        <c:v>10.69970704</c:v>
                      </c:pt>
                      <c:pt idx="2727">
                        <c:v>10.69970704</c:v>
                      </c:pt>
                      <c:pt idx="2728">
                        <c:v>10.69970704</c:v>
                      </c:pt>
                      <c:pt idx="2729">
                        <c:v>10.69970704</c:v>
                      </c:pt>
                      <c:pt idx="2730">
                        <c:v>10.69970704</c:v>
                      </c:pt>
                      <c:pt idx="2731">
                        <c:v>10.59960938</c:v>
                      </c:pt>
                      <c:pt idx="2732">
                        <c:v>10.69970704</c:v>
                      </c:pt>
                      <c:pt idx="2733">
                        <c:v>10.69970704</c:v>
                      </c:pt>
                      <c:pt idx="2734">
                        <c:v>10.69970704</c:v>
                      </c:pt>
                      <c:pt idx="2735">
                        <c:v>10.69970704</c:v>
                      </c:pt>
                      <c:pt idx="2736">
                        <c:v>10.59960938</c:v>
                      </c:pt>
                      <c:pt idx="2737">
                        <c:v>10.69970704</c:v>
                      </c:pt>
                      <c:pt idx="2738">
                        <c:v>10.69970704</c:v>
                      </c:pt>
                      <c:pt idx="2739">
                        <c:v>10.69970704</c:v>
                      </c:pt>
                      <c:pt idx="2740">
                        <c:v>10.69970704</c:v>
                      </c:pt>
                      <c:pt idx="2741">
                        <c:v>10.69970704</c:v>
                      </c:pt>
                      <c:pt idx="2742">
                        <c:v>10.69970704</c:v>
                      </c:pt>
                      <c:pt idx="2743">
                        <c:v>10.59960938</c:v>
                      </c:pt>
                      <c:pt idx="2744">
                        <c:v>10.69970704</c:v>
                      </c:pt>
                      <c:pt idx="2745">
                        <c:v>10.69970704</c:v>
                      </c:pt>
                      <c:pt idx="2746">
                        <c:v>10.69970704</c:v>
                      </c:pt>
                      <c:pt idx="2747">
                        <c:v>10.69970704</c:v>
                      </c:pt>
                      <c:pt idx="2748">
                        <c:v>10.59960938</c:v>
                      </c:pt>
                      <c:pt idx="2749">
                        <c:v>10.69970704</c:v>
                      </c:pt>
                      <c:pt idx="2750">
                        <c:v>10.69970704</c:v>
                      </c:pt>
                      <c:pt idx="2751">
                        <c:v>10.59960938</c:v>
                      </c:pt>
                      <c:pt idx="2752">
                        <c:v>10.59960938</c:v>
                      </c:pt>
                      <c:pt idx="2753">
                        <c:v>10.59960938</c:v>
                      </c:pt>
                      <c:pt idx="2754">
                        <c:v>10.59960938</c:v>
                      </c:pt>
                      <c:pt idx="2755">
                        <c:v>10.59960938</c:v>
                      </c:pt>
                      <c:pt idx="2756">
                        <c:v>10.59960938</c:v>
                      </c:pt>
                      <c:pt idx="2757">
                        <c:v>10.59960938</c:v>
                      </c:pt>
                      <c:pt idx="2758">
                        <c:v>10.59960938</c:v>
                      </c:pt>
                      <c:pt idx="2759">
                        <c:v>10.59960938</c:v>
                      </c:pt>
                      <c:pt idx="2760">
                        <c:v>10.59960938</c:v>
                      </c:pt>
                      <c:pt idx="2761">
                        <c:v>10.59960938</c:v>
                      </c:pt>
                      <c:pt idx="2762">
                        <c:v>10.59960938</c:v>
                      </c:pt>
                      <c:pt idx="2763">
                        <c:v>10.59960938</c:v>
                      </c:pt>
                      <c:pt idx="2764">
                        <c:v>10.59960938</c:v>
                      </c:pt>
                      <c:pt idx="2765">
                        <c:v>10.59960938</c:v>
                      </c:pt>
                      <c:pt idx="2766">
                        <c:v>10.59960938</c:v>
                      </c:pt>
                      <c:pt idx="2767">
                        <c:v>10.59960938</c:v>
                      </c:pt>
                      <c:pt idx="2768">
                        <c:v>10.59960938</c:v>
                      </c:pt>
                      <c:pt idx="2769">
                        <c:v>10.59960938</c:v>
                      </c:pt>
                      <c:pt idx="2770">
                        <c:v>10.59960938</c:v>
                      </c:pt>
                      <c:pt idx="2771">
                        <c:v>10.59960938</c:v>
                      </c:pt>
                      <c:pt idx="2772">
                        <c:v>10.59960938</c:v>
                      </c:pt>
                      <c:pt idx="2773">
                        <c:v>10.59960938</c:v>
                      </c:pt>
                      <c:pt idx="2774">
                        <c:v>10.59960938</c:v>
                      </c:pt>
                      <c:pt idx="2775">
                        <c:v>10.59960938</c:v>
                      </c:pt>
                      <c:pt idx="2776">
                        <c:v>10.59960938</c:v>
                      </c:pt>
                      <c:pt idx="2777">
                        <c:v>10.59960938</c:v>
                      </c:pt>
                      <c:pt idx="2778">
                        <c:v>10.59960938</c:v>
                      </c:pt>
                      <c:pt idx="2779">
                        <c:v>10.59960938</c:v>
                      </c:pt>
                      <c:pt idx="2780">
                        <c:v>10.59960938</c:v>
                      </c:pt>
                      <c:pt idx="2781">
                        <c:v>10.59960938</c:v>
                      </c:pt>
                      <c:pt idx="2782">
                        <c:v>10.59960938</c:v>
                      </c:pt>
                      <c:pt idx="2783">
                        <c:v>10.59960938</c:v>
                      </c:pt>
                      <c:pt idx="2784">
                        <c:v>10.59960938</c:v>
                      </c:pt>
                      <c:pt idx="2785">
                        <c:v>10.59960938</c:v>
                      </c:pt>
                      <c:pt idx="2786">
                        <c:v>10.59960938</c:v>
                      </c:pt>
                      <c:pt idx="2787">
                        <c:v>10.59960938</c:v>
                      </c:pt>
                      <c:pt idx="2788">
                        <c:v>10.59960938</c:v>
                      </c:pt>
                      <c:pt idx="2789">
                        <c:v>10.59960938</c:v>
                      </c:pt>
                      <c:pt idx="2790">
                        <c:v>10.59960938</c:v>
                      </c:pt>
                      <c:pt idx="2791">
                        <c:v>10.59960938</c:v>
                      </c:pt>
                      <c:pt idx="2792">
                        <c:v>10.59960938</c:v>
                      </c:pt>
                      <c:pt idx="2793">
                        <c:v>10.59960938</c:v>
                      </c:pt>
                      <c:pt idx="2794">
                        <c:v>10.59960938</c:v>
                      </c:pt>
                      <c:pt idx="2795">
                        <c:v>10.59960938</c:v>
                      </c:pt>
                      <c:pt idx="2796">
                        <c:v>10.59960938</c:v>
                      </c:pt>
                      <c:pt idx="2797">
                        <c:v>10.59960938</c:v>
                      </c:pt>
                      <c:pt idx="2798">
                        <c:v>10.59960938</c:v>
                      </c:pt>
                      <c:pt idx="2799">
                        <c:v>10.59960938</c:v>
                      </c:pt>
                      <c:pt idx="2800">
                        <c:v>10.59960938</c:v>
                      </c:pt>
                      <c:pt idx="2801">
                        <c:v>10.59960938</c:v>
                      </c:pt>
                      <c:pt idx="2802">
                        <c:v>10.59960938</c:v>
                      </c:pt>
                      <c:pt idx="2803">
                        <c:v>10.59960938</c:v>
                      </c:pt>
                      <c:pt idx="2804">
                        <c:v>10.59960938</c:v>
                      </c:pt>
                      <c:pt idx="2805">
                        <c:v>10.59960938</c:v>
                      </c:pt>
                      <c:pt idx="2806">
                        <c:v>10.59960938</c:v>
                      </c:pt>
                      <c:pt idx="2807">
                        <c:v>10.59960938</c:v>
                      </c:pt>
                      <c:pt idx="2808">
                        <c:v>10.59960938</c:v>
                      </c:pt>
                      <c:pt idx="2809">
                        <c:v>10.59960938</c:v>
                      </c:pt>
                      <c:pt idx="2810">
                        <c:v>10.59960938</c:v>
                      </c:pt>
                      <c:pt idx="2811">
                        <c:v>10.59960938</c:v>
                      </c:pt>
                      <c:pt idx="2812">
                        <c:v>10.59960938</c:v>
                      </c:pt>
                      <c:pt idx="2813">
                        <c:v>10.59960938</c:v>
                      </c:pt>
                      <c:pt idx="2814">
                        <c:v>10.59960938</c:v>
                      </c:pt>
                      <c:pt idx="2815">
                        <c:v>10.49975586</c:v>
                      </c:pt>
                      <c:pt idx="2816">
                        <c:v>10.49975586</c:v>
                      </c:pt>
                      <c:pt idx="2817">
                        <c:v>10.59960938</c:v>
                      </c:pt>
                      <c:pt idx="2818">
                        <c:v>10.59960938</c:v>
                      </c:pt>
                      <c:pt idx="2819">
                        <c:v>10.59960938</c:v>
                      </c:pt>
                      <c:pt idx="2820">
                        <c:v>10.59960938</c:v>
                      </c:pt>
                      <c:pt idx="2821">
                        <c:v>10.49975586</c:v>
                      </c:pt>
                      <c:pt idx="2822">
                        <c:v>10.49975586</c:v>
                      </c:pt>
                      <c:pt idx="2823">
                        <c:v>10.49975586</c:v>
                      </c:pt>
                      <c:pt idx="2824">
                        <c:v>10.49975586</c:v>
                      </c:pt>
                      <c:pt idx="2825">
                        <c:v>10.49975586</c:v>
                      </c:pt>
                      <c:pt idx="2826">
                        <c:v>10.49975586</c:v>
                      </c:pt>
                      <c:pt idx="2827">
                        <c:v>10.49975586</c:v>
                      </c:pt>
                      <c:pt idx="2828">
                        <c:v>10.49975586</c:v>
                      </c:pt>
                      <c:pt idx="2829">
                        <c:v>10.49975586</c:v>
                      </c:pt>
                      <c:pt idx="2830">
                        <c:v>10.49975586</c:v>
                      </c:pt>
                      <c:pt idx="2831">
                        <c:v>10.49975586</c:v>
                      </c:pt>
                      <c:pt idx="2832">
                        <c:v>10.49975586</c:v>
                      </c:pt>
                      <c:pt idx="2833">
                        <c:v>10.49975586</c:v>
                      </c:pt>
                      <c:pt idx="2834">
                        <c:v>10.49975586</c:v>
                      </c:pt>
                      <c:pt idx="2835">
                        <c:v>10.49975586</c:v>
                      </c:pt>
                      <c:pt idx="2836">
                        <c:v>10.49975586</c:v>
                      </c:pt>
                      <c:pt idx="2837">
                        <c:v>10.49975586</c:v>
                      </c:pt>
                      <c:pt idx="2838">
                        <c:v>10.49975586</c:v>
                      </c:pt>
                      <c:pt idx="2839">
                        <c:v>10.49975586</c:v>
                      </c:pt>
                      <c:pt idx="2840">
                        <c:v>10.49975586</c:v>
                      </c:pt>
                      <c:pt idx="2841">
                        <c:v>10.49975586</c:v>
                      </c:pt>
                      <c:pt idx="2842">
                        <c:v>10.49975586</c:v>
                      </c:pt>
                      <c:pt idx="2843">
                        <c:v>10.49975586</c:v>
                      </c:pt>
                      <c:pt idx="2844">
                        <c:v>10.49975586</c:v>
                      </c:pt>
                      <c:pt idx="2845">
                        <c:v>10.49975586</c:v>
                      </c:pt>
                      <c:pt idx="2846">
                        <c:v>10.49975586</c:v>
                      </c:pt>
                      <c:pt idx="2847">
                        <c:v>10.49975586</c:v>
                      </c:pt>
                      <c:pt idx="2848">
                        <c:v>10.49975586</c:v>
                      </c:pt>
                      <c:pt idx="2849">
                        <c:v>10.49975586</c:v>
                      </c:pt>
                      <c:pt idx="2850">
                        <c:v>10.49975586</c:v>
                      </c:pt>
                      <c:pt idx="2851">
                        <c:v>10.49975586</c:v>
                      </c:pt>
                      <c:pt idx="2852">
                        <c:v>10.49975586</c:v>
                      </c:pt>
                      <c:pt idx="2853">
                        <c:v>10.49975586</c:v>
                      </c:pt>
                      <c:pt idx="2854">
                        <c:v>10.49975586</c:v>
                      </c:pt>
                      <c:pt idx="2855">
                        <c:v>10.49975586</c:v>
                      </c:pt>
                      <c:pt idx="2856">
                        <c:v>10.49975586</c:v>
                      </c:pt>
                      <c:pt idx="2857">
                        <c:v>10.49975586</c:v>
                      </c:pt>
                      <c:pt idx="2858">
                        <c:v>10.49975586</c:v>
                      </c:pt>
                      <c:pt idx="2859">
                        <c:v>10.49975586</c:v>
                      </c:pt>
                      <c:pt idx="2860">
                        <c:v>10.49975586</c:v>
                      </c:pt>
                      <c:pt idx="2861">
                        <c:v>10.49975586</c:v>
                      </c:pt>
                      <c:pt idx="2862">
                        <c:v>10.49975586</c:v>
                      </c:pt>
                      <c:pt idx="2863">
                        <c:v>10.49975586</c:v>
                      </c:pt>
                      <c:pt idx="2864">
                        <c:v>10.49975586</c:v>
                      </c:pt>
                      <c:pt idx="2865">
                        <c:v>10.49975586</c:v>
                      </c:pt>
                      <c:pt idx="2866">
                        <c:v>10.49975586</c:v>
                      </c:pt>
                      <c:pt idx="2867">
                        <c:v>10.49975586</c:v>
                      </c:pt>
                      <c:pt idx="2868">
                        <c:v>10.49975586</c:v>
                      </c:pt>
                      <c:pt idx="2869">
                        <c:v>10.49975586</c:v>
                      </c:pt>
                      <c:pt idx="2870">
                        <c:v>10.49975586</c:v>
                      </c:pt>
                      <c:pt idx="2871">
                        <c:v>10.49975586</c:v>
                      </c:pt>
                      <c:pt idx="2872">
                        <c:v>10.49975586</c:v>
                      </c:pt>
                      <c:pt idx="2873">
                        <c:v>10.49975586</c:v>
                      </c:pt>
                      <c:pt idx="2874">
                        <c:v>10.49975586</c:v>
                      </c:pt>
                      <c:pt idx="2875">
                        <c:v>10.49975586</c:v>
                      </c:pt>
                      <c:pt idx="2876">
                        <c:v>10.49975586</c:v>
                      </c:pt>
                      <c:pt idx="2877">
                        <c:v>10.49975586</c:v>
                      </c:pt>
                      <c:pt idx="2878">
                        <c:v>10.49975586</c:v>
                      </c:pt>
                      <c:pt idx="2879">
                        <c:v>10.49975586</c:v>
                      </c:pt>
                      <c:pt idx="2880">
                        <c:v>10.49975586</c:v>
                      </c:pt>
                      <c:pt idx="2881">
                        <c:v>10.49975586</c:v>
                      </c:pt>
                      <c:pt idx="2882">
                        <c:v>10.49975586</c:v>
                      </c:pt>
                      <c:pt idx="2883">
                        <c:v>10.49975586</c:v>
                      </c:pt>
                      <c:pt idx="2884">
                        <c:v>10.49975586</c:v>
                      </c:pt>
                      <c:pt idx="2885">
                        <c:v>10.49975586</c:v>
                      </c:pt>
                      <c:pt idx="2886">
                        <c:v>10.49975586</c:v>
                      </c:pt>
                      <c:pt idx="2887">
                        <c:v>10.49975586</c:v>
                      </c:pt>
                      <c:pt idx="2888">
                        <c:v>10.49975586</c:v>
                      </c:pt>
                      <c:pt idx="2889">
                        <c:v>10.49975586</c:v>
                      </c:pt>
                      <c:pt idx="2890">
                        <c:v>10.399658209999998</c:v>
                      </c:pt>
                      <c:pt idx="2891">
                        <c:v>10.399658209999998</c:v>
                      </c:pt>
                      <c:pt idx="2892">
                        <c:v>10.49975586</c:v>
                      </c:pt>
                      <c:pt idx="2893">
                        <c:v>10.399658209999998</c:v>
                      </c:pt>
                      <c:pt idx="2894">
                        <c:v>10.399658209999998</c:v>
                      </c:pt>
                      <c:pt idx="2895">
                        <c:v>10.399658209999998</c:v>
                      </c:pt>
                      <c:pt idx="2896">
                        <c:v>10.399658209999998</c:v>
                      </c:pt>
                      <c:pt idx="2897">
                        <c:v>10.399658209999998</c:v>
                      </c:pt>
                      <c:pt idx="2898">
                        <c:v>10.399658209999998</c:v>
                      </c:pt>
                      <c:pt idx="2899">
                        <c:v>10.399658209999998</c:v>
                      </c:pt>
                      <c:pt idx="2900">
                        <c:v>10.399658209999998</c:v>
                      </c:pt>
                      <c:pt idx="2901">
                        <c:v>10.49975586</c:v>
                      </c:pt>
                      <c:pt idx="2902">
                        <c:v>10.399658209999998</c:v>
                      </c:pt>
                      <c:pt idx="2903">
                        <c:v>10.399658209999998</c:v>
                      </c:pt>
                      <c:pt idx="2904">
                        <c:v>10.399658209999998</c:v>
                      </c:pt>
                      <c:pt idx="2905">
                        <c:v>10.399658209999998</c:v>
                      </c:pt>
                      <c:pt idx="2906">
                        <c:v>10.399658209999998</c:v>
                      </c:pt>
                      <c:pt idx="2907">
                        <c:v>10.399658209999998</c:v>
                      </c:pt>
                      <c:pt idx="2908">
                        <c:v>10.399658209999998</c:v>
                      </c:pt>
                      <c:pt idx="2909">
                        <c:v>10.399658209999998</c:v>
                      </c:pt>
                      <c:pt idx="2910">
                        <c:v>10.399658209999998</c:v>
                      </c:pt>
                      <c:pt idx="2911">
                        <c:v>10.399658209999998</c:v>
                      </c:pt>
                      <c:pt idx="2912">
                        <c:v>10.399658209999998</c:v>
                      </c:pt>
                      <c:pt idx="2913">
                        <c:v>10.399658209999998</c:v>
                      </c:pt>
                      <c:pt idx="2914">
                        <c:v>10.399658209999998</c:v>
                      </c:pt>
                      <c:pt idx="2915">
                        <c:v>10.399658209999998</c:v>
                      </c:pt>
                      <c:pt idx="2916">
                        <c:v>10.399658209999998</c:v>
                      </c:pt>
                      <c:pt idx="2917">
                        <c:v>10.399658209999998</c:v>
                      </c:pt>
                      <c:pt idx="2918">
                        <c:v>10.399658209999998</c:v>
                      </c:pt>
                      <c:pt idx="2919">
                        <c:v>10.399658209999998</c:v>
                      </c:pt>
                      <c:pt idx="2920">
                        <c:v>10.399658209999998</c:v>
                      </c:pt>
                      <c:pt idx="2921">
                        <c:v>10.399658209999998</c:v>
                      </c:pt>
                      <c:pt idx="2922">
                        <c:v>10.399658209999998</c:v>
                      </c:pt>
                      <c:pt idx="2923">
                        <c:v>10.399658209999998</c:v>
                      </c:pt>
                      <c:pt idx="2924">
                        <c:v>10.399658209999998</c:v>
                      </c:pt>
                      <c:pt idx="2925">
                        <c:v>10.399658209999998</c:v>
                      </c:pt>
                      <c:pt idx="2926">
                        <c:v>10.399658209999998</c:v>
                      </c:pt>
                      <c:pt idx="2927">
                        <c:v>10.399658209999998</c:v>
                      </c:pt>
                      <c:pt idx="2928">
                        <c:v>10.399658209999998</c:v>
                      </c:pt>
                      <c:pt idx="2929">
                        <c:v>10.399658209999998</c:v>
                      </c:pt>
                      <c:pt idx="2930">
                        <c:v>10.399658209999998</c:v>
                      </c:pt>
                      <c:pt idx="2931">
                        <c:v>10.399658209999998</c:v>
                      </c:pt>
                      <c:pt idx="2932">
                        <c:v>10.399658209999998</c:v>
                      </c:pt>
                      <c:pt idx="2933">
                        <c:v>10.399658209999998</c:v>
                      </c:pt>
                      <c:pt idx="2934">
                        <c:v>10.399658209999998</c:v>
                      </c:pt>
                      <c:pt idx="2935">
                        <c:v>10.399658209999998</c:v>
                      </c:pt>
                      <c:pt idx="2936">
                        <c:v>10.399658209999998</c:v>
                      </c:pt>
                      <c:pt idx="2937">
                        <c:v>10.399658209999998</c:v>
                      </c:pt>
                      <c:pt idx="2938">
                        <c:v>10.399658209999998</c:v>
                      </c:pt>
                      <c:pt idx="2939">
                        <c:v>10.399658209999998</c:v>
                      </c:pt>
                      <c:pt idx="2940">
                        <c:v>10.399658209999998</c:v>
                      </c:pt>
                      <c:pt idx="2941">
                        <c:v>10.399658209999998</c:v>
                      </c:pt>
                      <c:pt idx="2942">
                        <c:v>10.399658209999998</c:v>
                      </c:pt>
                      <c:pt idx="2943">
                        <c:v>10.399658209999998</c:v>
                      </c:pt>
                      <c:pt idx="2944">
                        <c:v>10.399658209999998</c:v>
                      </c:pt>
                      <c:pt idx="2945">
                        <c:v>10.399658209999998</c:v>
                      </c:pt>
                      <c:pt idx="2946">
                        <c:v>10.399658209999998</c:v>
                      </c:pt>
                      <c:pt idx="2947">
                        <c:v>10.399658209999998</c:v>
                      </c:pt>
                      <c:pt idx="2948">
                        <c:v>10.399658209999998</c:v>
                      </c:pt>
                      <c:pt idx="2949">
                        <c:v>10.399658209999998</c:v>
                      </c:pt>
                      <c:pt idx="2950">
                        <c:v>10.399658209999998</c:v>
                      </c:pt>
                      <c:pt idx="2951">
                        <c:v>10.399658209999998</c:v>
                      </c:pt>
                      <c:pt idx="2952">
                        <c:v>10.399658209999998</c:v>
                      </c:pt>
                      <c:pt idx="2953">
                        <c:v>10.399658209999998</c:v>
                      </c:pt>
                      <c:pt idx="2954">
                        <c:v>10.399658209999998</c:v>
                      </c:pt>
                      <c:pt idx="2955">
                        <c:v>10.399658209999998</c:v>
                      </c:pt>
                      <c:pt idx="2956">
                        <c:v>10.399658209999998</c:v>
                      </c:pt>
                      <c:pt idx="2957">
                        <c:v>10.399658209999998</c:v>
                      </c:pt>
                      <c:pt idx="2958">
                        <c:v>10.399658209999998</c:v>
                      </c:pt>
                      <c:pt idx="2959">
                        <c:v>10.399658209999998</c:v>
                      </c:pt>
                      <c:pt idx="2960">
                        <c:v>10.399658209999998</c:v>
                      </c:pt>
                      <c:pt idx="2961">
                        <c:v>10.399658209999998</c:v>
                      </c:pt>
                      <c:pt idx="2962">
                        <c:v>10.399658209999998</c:v>
                      </c:pt>
                      <c:pt idx="2963">
                        <c:v>10.399658209999998</c:v>
                      </c:pt>
                      <c:pt idx="2964">
                        <c:v>10.399658209999998</c:v>
                      </c:pt>
                      <c:pt idx="2965">
                        <c:v>10.399658209999998</c:v>
                      </c:pt>
                      <c:pt idx="2966">
                        <c:v>10.299804689999998</c:v>
                      </c:pt>
                      <c:pt idx="2967">
                        <c:v>10.299804689999998</c:v>
                      </c:pt>
                      <c:pt idx="2968">
                        <c:v>10.399658209999998</c:v>
                      </c:pt>
                      <c:pt idx="2969">
                        <c:v>10.299804689999998</c:v>
                      </c:pt>
                      <c:pt idx="2970">
                        <c:v>10.399658209999998</c:v>
                      </c:pt>
                      <c:pt idx="2971">
                        <c:v>10.299804689999998</c:v>
                      </c:pt>
                      <c:pt idx="2972">
                        <c:v>10.299804689999998</c:v>
                      </c:pt>
                      <c:pt idx="2973">
                        <c:v>10.299804689999998</c:v>
                      </c:pt>
                      <c:pt idx="2974">
                        <c:v>10.299804689999998</c:v>
                      </c:pt>
                      <c:pt idx="2975">
                        <c:v>10.299804689999998</c:v>
                      </c:pt>
                      <c:pt idx="2976">
                        <c:v>10.299804689999998</c:v>
                      </c:pt>
                      <c:pt idx="2977">
                        <c:v>10.299804689999998</c:v>
                      </c:pt>
                      <c:pt idx="2978">
                        <c:v>10.299804689999998</c:v>
                      </c:pt>
                      <c:pt idx="2979">
                        <c:v>10.399658209999998</c:v>
                      </c:pt>
                      <c:pt idx="2980">
                        <c:v>10.299804689999998</c:v>
                      </c:pt>
                      <c:pt idx="2981">
                        <c:v>10.299804689999998</c:v>
                      </c:pt>
                      <c:pt idx="2982">
                        <c:v>10.299804689999998</c:v>
                      </c:pt>
                      <c:pt idx="2983">
                        <c:v>10.299804689999998</c:v>
                      </c:pt>
                      <c:pt idx="2984">
                        <c:v>10.299804689999998</c:v>
                      </c:pt>
                      <c:pt idx="2985">
                        <c:v>10.299804689999998</c:v>
                      </c:pt>
                      <c:pt idx="2986">
                        <c:v>10.299804689999998</c:v>
                      </c:pt>
                      <c:pt idx="2987">
                        <c:v>10.299804689999998</c:v>
                      </c:pt>
                      <c:pt idx="2988">
                        <c:v>10.299804689999998</c:v>
                      </c:pt>
                      <c:pt idx="2989">
                        <c:v>10.299804689999998</c:v>
                      </c:pt>
                      <c:pt idx="2990">
                        <c:v>10.299804689999998</c:v>
                      </c:pt>
                      <c:pt idx="2991">
                        <c:v>10.299804689999998</c:v>
                      </c:pt>
                      <c:pt idx="2992">
                        <c:v>10.299804689999998</c:v>
                      </c:pt>
                      <c:pt idx="2993">
                        <c:v>10.299804689999998</c:v>
                      </c:pt>
                      <c:pt idx="2994">
                        <c:v>10.299804689999998</c:v>
                      </c:pt>
                      <c:pt idx="2995">
                        <c:v>10.299804689999998</c:v>
                      </c:pt>
                      <c:pt idx="2996">
                        <c:v>10.299804689999998</c:v>
                      </c:pt>
                      <c:pt idx="2997">
                        <c:v>10.299804689999998</c:v>
                      </c:pt>
                      <c:pt idx="2998">
                        <c:v>10.299804689999998</c:v>
                      </c:pt>
                      <c:pt idx="2999">
                        <c:v>10.299804689999998</c:v>
                      </c:pt>
                      <c:pt idx="3000">
                        <c:v>10.299804689999998</c:v>
                      </c:pt>
                      <c:pt idx="3001">
                        <c:v>10.299804689999998</c:v>
                      </c:pt>
                      <c:pt idx="3002">
                        <c:v>10.299804689999998</c:v>
                      </c:pt>
                      <c:pt idx="3003">
                        <c:v>10.299804689999998</c:v>
                      </c:pt>
                      <c:pt idx="3004">
                        <c:v>10.299804689999998</c:v>
                      </c:pt>
                      <c:pt idx="3005">
                        <c:v>10.299804689999998</c:v>
                      </c:pt>
                      <c:pt idx="3006">
                        <c:v>10.299804689999998</c:v>
                      </c:pt>
                      <c:pt idx="3007">
                        <c:v>10.299804689999998</c:v>
                      </c:pt>
                      <c:pt idx="3008">
                        <c:v>10.299804689999998</c:v>
                      </c:pt>
                      <c:pt idx="3009">
                        <c:v>10.299804689999998</c:v>
                      </c:pt>
                      <c:pt idx="3010">
                        <c:v>10.299804689999998</c:v>
                      </c:pt>
                      <c:pt idx="3011">
                        <c:v>10.299804689999998</c:v>
                      </c:pt>
                      <c:pt idx="3012">
                        <c:v>10.299804689999998</c:v>
                      </c:pt>
                      <c:pt idx="3013">
                        <c:v>10.299804689999998</c:v>
                      </c:pt>
                      <c:pt idx="3014">
                        <c:v>10.299804689999998</c:v>
                      </c:pt>
                      <c:pt idx="3015">
                        <c:v>10.299804689999998</c:v>
                      </c:pt>
                      <c:pt idx="3016">
                        <c:v>10.299804689999998</c:v>
                      </c:pt>
                      <c:pt idx="3017">
                        <c:v>10.299804689999998</c:v>
                      </c:pt>
                      <c:pt idx="3018">
                        <c:v>10.299804689999998</c:v>
                      </c:pt>
                      <c:pt idx="3019">
                        <c:v>10.299804689999998</c:v>
                      </c:pt>
                      <c:pt idx="3020">
                        <c:v>10.299804689999998</c:v>
                      </c:pt>
                      <c:pt idx="3021">
                        <c:v>10.299804689999998</c:v>
                      </c:pt>
                      <c:pt idx="3022">
                        <c:v>10.299804689999998</c:v>
                      </c:pt>
                      <c:pt idx="3023">
                        <c:v>10.299804689999998</c:v>
                      </c:pt>
                      <c:pt idx="3024">
                        <c:v>10.299804689999998</c:v>
                      </c:pt>
                      <c:pt idx="3025">
                        <c:v>10.299804689999998</c:v>
                      </c:pt>
                      <c:pt idx="3026">
                        <c:v>10.299804689999998</c:v>
                      </c:pt>
                      <c:pt idx="3027">
                        <c:v>10.299804689999998</c:v>
                      </c:pt>
                      <c:pt idx="3028">
                        <c:v>10.299804689999998</c:v>
                      </c:pt>
                      <c:pt idx="3029">
                        <c:v>10.299804689999998</c:v>
                      </c:pt>
                      <c:pt idx="3030">
                        <c:v>10.19970704</c:v>
                      </c:pt>
                      <c:pt idx="3031">
                        <c:v>10.299804689999998</c:v>
                      </c:pt>
                      <c:pt idx="3032">
                        <c:v>10.299804689999998</c:v>
                      </c:pt>
                      <c:pt idx="3033">
                        <c:v>10.299804689999998</c:v>
                      </c:pt>
                      <c:pt idx="3034">
                        <c:v>10.299804689999998</c:v>
                      </c:pt>
                      <c:pt idx="3035">
                        <c:v>10.299804689999998</c:v>
                      </c:pt>
                      <c:pt idx="3036">
                        <c:v>10.299804689999998</c:v>
                      </c:pt>
                      <c:pt idx="3037">
                        <c:v>10.299804689999998</c:v>
                      </c:pt>
                      <c:pt idx="3038">
                        <c:v>10.299804689999998</c:v>
                      </c:pt>
                      <c:pt idx="3039">
                        <c:v>10.19970704</c:v>
                      </c:pt>
                      <c:pt idx="3040">
                        <c:v>10.299804689999998</c:v>
                      </c:pt>
                      <c:pt idx="3041">
                        <c:v>10.19970704</c:v>
                      </c:pt>
                      <c:pt idx="3042">
                        <c:v>10.299804689999998</c:v>
                      </c:pt>
                      <c:pt idx="3043">
                        <c:v>10.19970704</c:v>
                      </c:pt>
                      <c:pt idx="3044">
                        <c:v>10.19970704</c:v>
                      </c:pt>
                      <c:pt idx="3045">
                        <c:v>10.19970704</c:v>
                      </c:pt>
                      <c:pt idx="3046">
                        <c:v>10.19970704</c:v>
                      </c:pt>
                      <c:pt idx="3047">
                        <c:v>10.19970704</c:v>
                      </c:pt>
                      <c:pt idx="3048">
                        <c:v>10.19970704</c:v>
                      </c:pt>
                      <c:pt idx="3049">
                        <c:v>10.19970704</c:v>
                      </c:pt>
                      <c:pt idx="3050">
                        <c:v>10.299804689999998</c:v>
                      </c:pt>
                      <c:pt idx="3051">
                        <c:v>10.19970704</c:v>
                      </c:pt>
                      <c:pt idx="3052">
                        <c:v>10.19970704</c:v>
                      </c:pt>
                      <c:pt idx="3053">
                        <c:v>10.19970704</c:v>
                      </c:pt>
                      <c:pt idx="3054">
                        <c:v>10.19970704</c:v>
                      </c:pt>
                      <c:pt idx="3055">
                        <c:v>10.19970704</c:v>
                      </c:pt>
                      <c:pt idx="3056">
                        <c:v>10.19970704</c:v>
                      </c:pt>
                      <c:pt idx="3057">
                        <c:v>10.19970704</c:v>
                      </c:pt>
                      <c:pt idx="3058">
                        <c:v>10.19970704</c:v>
                      </c:pt>
                      <c:pt idx="3059">
                        <c:v>10.19970704</c:v>
                      </c:pt>
                      <c:pt idx="3060">
                        <c:v>10.19970704</c:v>
                      </c:pt>
                      <c:pt idx="3061">
                        <c:v>10.19970704</c:v>
                      </c:pt>
                      <c:pt idx="3062">
                        <c:v>10.19970704</c:v>
                      </c:pt>
                      <c:pt idx="3063">
                        <c:v>10.19970704</c:v>
                      </c:pt>
                      <c:pt idx="3064">
                        <c:v>10.19970704</c:v>
                      </c:pt>
                      <c:pt idx="3065">
                        <c:v>10.19970704</c:v>
                      </c:pt>
                      <c:pt idx="3066">
                        <c:v>10.19970704</c:v>
                      </c:pt>
                      <c:pt idx="3067">
                        <c:v>10.19970704</c:v>
                      </c:pt>
                      <c:pt idx="3068">
                        <c:v>10.19970704</c:v>
                      </c:pt>
                      <c:pt idx="3069">
                        <c:v>10.19970704</c:v>
                      </c:pt>
                      <c:pt idx="3070">
                        <c:v>10.19970704</c:v>
                      </c:pt>
                      <c:pt idx="3071">
                        <c:v>10.19970704</c:v>
                      </c:pt>
                      <c:pt idx="3072">
                        <c:v>10.19970704</c:v>
                      </c:pt>
                      <c:pt idx="3073">
                        <c:v>10.19970704</c:v>
                      </c:pt>
                      <c:pt idx="3074">
                        <c:v>10.19970704</c:v>
                      </c:pt>
                      <c:pt idx="3075">
                        <c:v>10.19970704</c:v>
                      </c:pt>
                      <c:pt idx="3076">
                        <c:v>10.19970704</c:v>
                      </c:pt>
                      <c:pt idx="3077">
                        <c:v>10.19970704</c:v>
                      </c:pt>
                      <c:pt idx="3078">
                        <c:v>10.19970704</c:v>
                      </c:pt>
                      <c:pt idx="3079">
                        <c:v>10.19970704</c:v>
                      </c:pt>
                      <c:pt idx="3080">
                        <c:v>10.19970704</c:v>
                      </c:pt>
                      <c:pt idx="3081">
                        <c:v>10.19970704</c:v>
                      </c:pt>
                      <c:pt idx="3082">
                        <c:v>10.19970704</c:v>
                      </c:pt>
                      <c:pt idx="3083">
                        <c:v>10.19970704</c:v>
                      </c:pt>
                      <c:pt idx="3084">
                        <c:v>10.19970704</c:v>
                      </c:pt>
                      <c:pt idx="3085">
                        <c:v>10.19970704</c:v>
                      </c:pt>
                      <c:pt idx="3086">
                        <c:v>10.19970704</c:v>
                      </c:pt>
                      <c:pt idx="3087">
                        <c:v>10.19970704</c:v>
                      </c:pt>
                      <c:pt idx="3088">
                        <c:v>10.19970704</c:v>
                      </c:pt>
                      <c:pt idx="3089">
                        <c:v>10.19970704</c:v>
                      </c:pt>
                      <c:pt idx="3090">
                        <c:v>10.19970704</c:v>
                      </c:pt>
                      <c:pt idx="3091">
                        <c:v>10.19970704</c:v>
                      </c:pt>
                      <c:pt idx="3092">
                        <c:v>10.19970704</c:v>
                      </c:pt>
                      <c:pt idx="3093">
                        <c:v>10.19970704</c:v>
                      </c:pt>
                      <c:pt idx="3094">
                        <c:v>10.19970704</c:v>
                      </c:pt>
                      <c:pt idx="3095">
                        <c:v>10.19970704</c:v>
                      </c:pt>
                      <c:pt idx="3096">
                        <c:v>10.19970704</c:v>
                      </c:pt>
                      <c:pt idx="3097">
                        <c:v>10.19970704</c:v>
                      </c:pt>
                      <c:pt idx="3098">
                        <c:v>10.19970704</c:v>
                      </c:pt>
                      <c:pt idx="3099">
                        <c:v>10.19970704</c:v>
                      </c:pt>
                      <c:pt idx="3100">
                        <c:v>10.19970704</c:v>
                      </c:pt>
                      <c:pt idx="3101">
                        <c:v>10.19970704</c:v>
                      </c:pt>
                      <c:pt idx="3102">
                        <c:v>10.19970704</c:v>
                      </c:pt>
                      <c:pt idx="3103">
                        <c:v>10.19970704</c:v>
                      </c:pt>
                      <c:pt idx="3104">
                        <c:v>10.19970704</c:v>
                      </c:pt>
                      <c:pt idx="3105">
                        <c:v>10.19970704</c:v>
                      </c:pt>
                      <c:pt idx="3106">
                        <c:v>10.19970704</c:v>
                      </c:pt>
                      <c:pt idx="3107">
                        <c:v>10.09960938</c:v>
                      </c:pt>
                      <c:pt idx="3108">
                        <c:v>10.19970704</c:v>
                      </c:pt>
                      <c:pt idx="3109">
                        <c:v>10.19970704</c:v>
                      </c:pt>
                      <c:pt idx="3110">
                        <c:v>10.19970704</c:v>
                      </c:pt>
                      <c:pt idx="3111">
                        <c:v>10.19970704</c:v>
                      </c:pt>
                      <c:pt idx="3112">
                        <c:v>10.19970704</c:v>
                      </c:pt>
                      <c:pt idx="3113">
                        <c:v>10.19970704</c:v>
                      </c:pt>
                      <c:pt idx="3114">
                        <c:v>10.19970704</c:v>
                      </c:pt>
                      <c:pt idx="3115">
                        <c:v>10.09960938</c:v>
                      </c:pt>
                      <c:pt idx="3116">
                        <c:v>10.19970704</c:v>
                      </c:pt>
                      <c:pt idx="3117">
                        <c:v>10.09960938</c:v>
                      </c:pt>
                      <c:pt idx="3118">
                        <c:v>10.09960938</c:v>
                      </c:pt>
                      <c:pt idx="3119">
                        <c:v>10.19970704</c:v>
                      </c:pt>
                      <c:pt idx="3120">
                        <c:v>10.19970704</c:v>
                      </c:pt>
                      <c:pt idx="3121">
                        <c:v>10.09960938</c:v>
                      </c:pt>
                      <c:pt idx="3122">
                        <c:v>10.19970704</c:v>
                      </c:pt>
                      <c:pt idx="3123">
                        <c:v>10.19970704</c:v>
                      </c:pt>
                      <c:pt idx="3124">
                        <c:v>10.09960938</c:v>
                      </c:pt>
                      <c:pt idx="3125">
                        <c:v>10.19970704</c:v>
                      </c:pt>
                      <c:pt idx="3126">
                        <c:v>10.19970704</c:v>
                      </c:pt>
                      <c:pt idx="3127">
                        <c:v>10.09960938</c:v>
                      </c:pt>
                      <c:pt idx="3128">
                        <c:v>10.09960938</c:v>
                      </c:pt>
                      <c:pt idx="3129">
                        <c:v>10.09960938</c:v>
                      </c:pt>
                      <c:pt idx="3130">
                        <c:v>10.09960938</c:v>
                      </c:pt>
                      <c:pt idx="3131">
                        <c:v>10.09960938</c:v>
                      </c:pt>
                      <c:pt idx="3132">
                        <c:v>10.19970704</c:v>
                      </c:pt>
                      <c:pt idx="3133">
                        <c:v>10.09960938</c:v>
                      </c:pt>
                      <c:pt idx="3134">
                        <c:v>10.09960938</c:v>
                      </c:pt>
                      <c:pt idx="3135">
                        <c:v>10.09960938</c:v>
                      </c:pt>
                      <c:pt idx="3136">
                        <c:v>10.09960938</c:v>
                      </c:pt>
                      <c:pt idx="3137">
                        <c:v>10.09960938</c:v>
                      </c:pt>
                      <c:pt idx="3138">
                        <c:v>10.09960938</c:v>
                      </c:pt>
                      <c:pt idx="3139">
                        <c:v>10.09960938</c:v>
                      </c:pt>
                      <c:pt idx="3140">
                        <c:v>10.09960938</c:v>
                      </c:pt>
                      <c:pt idx="3141">
                        <c:v>10.09960938</c:v>
                      </c:pt>
                      <c:pt idx="3142">
                        <c:v>10.09960938</c:v>
                      </c:pt>
                      <c:pt idx="3143">
                        <c:v>10.09960938</c:v>
                      </c:pt>
                      <c:pt idx="3144">
                        <c:v>10.09960938</c:v>
                      </c:pt>
                      <c:pt idx="3145">
                        <c:v>10.09960938</c:v>
                      </c:pt>
                      <c:pt idx="3146">
                        <c:v>10.09960938</c:v>
                      </c:pt>
                      <c:pt idx="3147">
                        <c:v>10.09960938</c:v>
                      </c:pt>
                      <c:pt idx="3148">
                        <c:v>10.09960938</c:v>
                      </c:pt>
                      <c:pt idx="3149">
                        <c:v>10.09960938</c:v>
                      </c:pt>
                      <c:pt idx="3150">
                        <c:v>10.09960938</c:v>
                      </c:pt>
                      <c:pt idx="3151">
                        <c:v>10.09960938</c:v>
                      </c:pt>
                      <c:pt idx="3152">
                        <c:v>10.09960938</c:v>
                      </c:pt>
                      <c:pt idx="3153">
                        <c:v>10.09960938</c:v>
                      </c:pt>
                      <c:pt idx="3154">
                        <c:v>10.09960938</c:v>
                      </c:pt>
                      <c:pt idx="3155">
                        <c:v>10.09960938</c:v>
                      </c:pt>
                      <c:pt idx="3156">
                        <c:v>10.09960938</c:v>
                      </c:pt>
                      <c:pt idx="3157">
                        <c:v>10.09960938</c:v>
                      </c:pt>
                      <c:pt idx="3158">
                        <c:v>10.09960938</c:v>
                      </c:pt>
                      <c:pt idx="3159">
                        <c:v>10.09960938</c:v>
                      </c:pt>
                      <c:pt idx="3160">
                        <c:v>10.09960938</c:v>
                      </c:pt>
                      <c:pt idx="3161">
                        <c:v>10.09960938</c:v>
                      </c:pt>
                      <c:pt idx="3162">
                        <c:v>10.09960938</c:v>
                      </c:pt>
                      <c:pt idx="3163">
                        <c:v>10.09960938</c:v>
                      </c:pt>
                      <c:pt idx="3164">
                        <c:v>10.09960938</c:v>
                      </c:pt>
                      <c:pt idx="3165">
                        <c:v>10.09960938</c:v>
                      </c:pt>
                      <c:pt idx="3166">
                        <c:v>10.09960938</c:v>
                      </c:pt>
                      <c:pt idx="3167">
                        <c:v>10.09960938</c:v>
                      </c:pt>
                      <c:pt idx="3168">
                        <c:v>10.09960938</c:v>
                      </c:pt>
                      <c:pt idx="3169">
                        <c:v>10.09960938</c:v>
                      </c:pt>
                      <c:pt idx="3170">
                        <c:v>10.09960938</c:v>
                      </c:pt>
                      <c:pt idx="3171">
                        <c:v>10.09960938</c:v>
                      </c:pt>
                      <c:pt idx="3172">
                        <c:v>10.09960938</c:v>
                      </c:pt>
                      <c:pt idx="3173">
                        <c:v>10.09960938</c:v>
                      </c:pt>
                      <c:pt idx="3174">
                        <c:v>10.09960938</c:v>
                      </c:pt>
                      <c:pt idx="3175">
                        <c:v>10.09960938</c:v>
                      </c:pt>
                      <c:pt idx="3176">
                        <c:v>10.09960938</c:v>
                      </c:pt>
                      <c:pt idx="3177">
                        <c:v>10.09960938</c:v>
                      </c:pt>
                      <c:pt idx="3178">
                        <c:v>10.09960938</c:v>
                      </c:pt>
                      <c:pt idx="3179">
                        <c:v>10.09960938</c:v>
                      </c:pt>
                      <c:pt idx="3180">
                        <c:v>10.09960938</c:v>
                      </c:pt>
                      <c:pt idx="3181">
                        <c:v>10.09960938</c:v>
                      </c:pt>
                      <c:pt idx="3182">
                        <c:v>10.09960938</c:v>
                      </c:pt>
                      <c:pt idx="3183">
                        <c:v>10.09960938</c:v>
                      </c:pt>
                      <c:pt idx="3184">
                        <c:v>10.09960938</c:v>
                      </c:pt>
                      <c:pt idx="3185">
                        <c:v>10.09960938</c:v>
                      </c:pt>
                      <c:pt idx="3186">
                        <c:v>10.09960938</c:v>
                      </c:pt>
                      <c:pt idx="3187">
                        <c:v>10.09960938</c:v>
                      </c:pt>
                      <c:pt idx="3188">
                        <c:v>10.09960938</c:v>
                      </c:pt>
                      <c:pt idx="3189">
                        <c:v>10.09960938</c:v>
                      </c:pt>
                      <c:pt idx="3190">
                        <c:v>10.09960938</c:v>
                      </c:pt>
                      <c:pt idx="3191">
                        <c:v>10.09960938</c:v>
                      </c:pt>
                      <c:pt idx="3192">
                        <c:v>10.09960938</c:v>
                      </c:pt>
                      <c:pt idx="3193">
                        <c:v>10.09960938</c:v>
                      </c:pt>
                      <c:pt idx="3194">
                        <c:v>9.9997558600000005</c:v>
                      </c:pt>
                      <c:pt idx="3195">
                        <c:v>10.09960938</c:v>
                      </c:pt>
                      <c:pt idx="3196">
                        <c:v>9.9997558600000005</c:v>
                      </c:pt>
                      <c:pt idx="3197">
                        <c:v>10.09960938</c:v>
                      </c:pt>
                      <c:pt idx="3198">
                        <c:v>9.9997558600000005</c:v>
                      </c:pt>
                      <c:pt idx="3199">
                        <c:v>9.9997558600000005</c:v>
                      </c:pt>
                      <c:pt idx="3200">
                        <c:v>10.09960938</c:v>
                      </c:pt>
                      <c:pt idx="3201">
                        <c:v>10.09960938</c:v>
                      </c:pt>
                      <c:pt idx="3202">
                        <c:v>10.09960938</c:v>
                      </c:pt>
                      <c:pt idx="3203">
                        <c:v>10.09960938</c:v>
                      </c:pt>
                      <c:pt idx="3204">
                        <c:v>9.9997558600000005</c:v>
                      </c:pt>
                      <c:pt idx="3205">
                        <c:v>9.9997558600000005</c:v>
                      </c:pt>
                      <c:pt idx="3206">
                        <c:v>9.9997558600000005</c:v>
                      </c:pt>
                      <c:pt idx="3207">
                        <c:v>9.9997558600000005</c:v>
                      </c:pt>
                      <c:pt idx="3208">
                        <c:v>9.9997558600000005</c:v>
                      </c:pt>
                      <c:pt idx="3209">
                        <c:v>9.9997558600000005</c:v>
                      </c:pt>
                      <c:pt idx="3210">
                        <c:v>9.9997558600000005</c:v>
                      </c:pt>
                      <c:pt idx="3211">
                        <c:v>9.9997558600000005</c:v>
                      </c:pt>
                      <c:pt idx="3212">
                        <c:v>9.9997558600000005</c:v>
                      </c:pt>
                      <c:pt idx="3213">
                        <c:v>9.9997558600000005</c:v>
                      </c:pt>
                      <c:pt idx="3214">
                        <c:v>9.9997558600000005</c:v>
                      </c:pt>
                      <c:pt idx="3215">
                        <c:v>9.9997558600000005</c:v>
                      </c:pt>
                      <c:pt idx="3216">
                        <c:v>9.9997558600000005</c:v>
                      </c:pt>
                      <c:pt idx="3217">
                        <c:v>9.9997558600000005</c:v>
                      </c:pt>
                      <c:pt idx="3218">
                        <c:v>9.9997558600000005</c:v>
                      </c:pt>
                      <c:pt idx="3219">
                        <c:v>9.9997558600000005</c:v>
                      </c:pt>
                      <c:pt idx="3220">
                        <c:v>9.9997558600000005</c:v>
                      </c:pt>
                      <c:pt idx="3221">
                        <c:v>9.9997558600000005</c:v>
                      </c:pt>
                      <c:pt idx="3222">
                        <c:v>9.9997558600000005</c:v>
                      </c:pt>
                      <c:pt idx="3223">
                        <c:v>9.9997558600000005</c:v>
                      </c:pt>
                      <c:pt idx="3224">
                        <c:v>9.9997558600000005</c:v>
                      </c:pt>
                      <c:pt idx="3225">
                        <c:v>9.9997558600000005</c:v>
                      </c:pt>
                      <c:pt idx="3226">
                        <c:v>9.9997558600000005</c:v>
                      </c:pt>
                      <c:pt idx="3227">
                        <c:v>9.9997558600000005</c:v>
                      </c:pt>
                      <c:pt idx="3228">
                        <c:v>9.9997558600000005</c:v>
                      </c:pt>
                      <c:pt idx="3229">
                        <c:v>9.9997558600000005</c:v>
                      </c:pt>
                      <c:pt idx="3230">
                        <c:v>9.9997558600000005</c:v>
                      </c:pt>
                      <c:pt idx="3231">
                        <c:v>9.9997558600000005</c:v>
                      </c:pt>
                      <c:pt idx="3232">
                        <c:v>9.9997558600000005</c:v>
                      </c:pt>
                      <c:pt idx="3233">
                        <c:v>9.9997558600000005</c:v>
                      </c:pt>
                      <c:pt idx="3234">
                        <c:v>9.9997558600000005</c:v>
                      </c:pt>
                      <c:pt idx="3235">
                        <c:v>9.9997558600000005</c:v>
                      </c:pt>
                      <c:pt idx="3236">
                        <c:v>9.9997558600000005</c:v>
                      </c:pt>
                      <c:pt idx="3237">
                        <c:v>9.9997558600000005</c:v>
                      </c:pt>
                      <c:pt idx="3238">
                        <c:v>9.9997558600000005</c:v>
                      </c:pt>
                      <c:pt idx="3239">
                        <c:v>9.9997558600000005</c:v>
                      </c:pt>
                      <c:pt idx="3240">
                        <c:v>9.9997558600000005</c:v>
                      </c:pt>
                      <c:pt idx="3241">
                        <c:v>9.9997558600000005</c:v>
                      </c:pt>
                      <c:pt idx="3242">
                        <c:v>9.9997558600000005</c:v>
                      </c:pt>
                      <c:pt idx="3243">
                        <c:v>9.9997558600000005</c:v>
                      </c:pt>
                      <c:pt idx="3244">
                        <c:v>9.9997558600000005</c:v>
                      </c:pt>
                      <c:pt idx="3245">
                        <c:v>9.9997558600000005</c:v>
                      </c:pt>
                      <c:pt idx="3246">
                        <c:v>9.9997558600000005</c:v>
                      </c:pt>
                      <c:pt idx="3247">
                        <c:v>9.9997558600000005</c:v>
                      </c:pt>
                      <c:pt idx="3248">
                        <c:v>9.9997558600000005</c:v>
                      </c:pt>
                      <c:pt idx="3249">
                        <c:v>9.9997558600000005</c:v>
                      </c:pt>
                      <c:pt idx="3250">
                        <c:v>9.9997558600000005</c:v>
                      </c:pt>
                      <c:pt idx="3251">
                        <c:v>9.9997558600000005</c:v>
                      </c:pt>
                      <c:pt idx="3252">
                        <c:v>9.9997558600000005</c:v>
                      </c:pt>
                      <c:pt idx="3253">
                        <c:v>9.9997558600000005</c:v>
                      </c:pt>
                      <c:pt idx="3254">
                        <c:v>9.9997558600000005</c:v>
                      </c:pt>
                      <c:pt idx="3255">
                        <c:v>9.9997558600000005</c:v>
                      </c:pt>
                      <c:pt idx="3256">
                        <c:v>9.9997558600000005</c:v>
                      </c:pt>
                      <c:pt idx="3257">
                        <c:v>9.9997558600000005</c:v>
                      </c:pt>
                      <c:pt idx="3258">
                        <c:v>9.9997558600000005</c:v>
                      </c:pt>
                      <c:pt idx="3259">
                        <c:v>9.9997558600000005</c:v>
                      </c:pt>
                      <c:pt idx="3260">
                        <c:v>9.9997558600000005</c:v>
                      </c:pt>
                      <c:pt idx="3261">
                        <c:v>9.9997558600000005</c:v>
                      </c:pt>
                      <c:pt idx="3262">
                        <c:v>9.9997558600000005</c:v>
                      </c:pt>
                      <c:pt idx="3263">
                        <c:v>9.9997558600000005</c:v>
                      </c:pt>
                      <c:pt idx="3264">
                        <c:v>9.9997558600000005</c:v>
                      </c:pt>
                      <c:pt idx="3265">
                        <c:v>9.9997558600000005</c:v>
                      </c:pt>
                      <c:pt idx="3266">
                        <c:v>9.8996582099999983</c:v>
                      </c:pt>
                      <c:pt idx="3267">
                        <c:v>9.9997558600000005</c:v>
                      </c:pt>
                      <c:pt idx="3268">
                        <c:v>9.9997558600000005</c:v>
                      </c:pt>
                      <c:pt idx="3269">
                        <c:v>9.9997558600000005</c:v>
                      </c:pt>
                      <c:pt idx="3270">
                        <c:v>9.9997558600000005</c:v>
                      </c:pt>
                      <c:pt idx="3271">
                        <c:v>9.9997558600000005</c:v>
                      </c:pt>
                      <c:pt idx="3272">
                        <c:v>9.9997558600000005</c:v>
                      </c:pt>
                      <c:pt idx="3273">
                        <c:v>9.9997558600000005</c:v>
                      </c:pt>
                      <c:pt idx="3274">
                        <c:v>9.8996582099999983</c:v>
                      </c:pt>
                      <c:pt idx="3275">
                        <c:v>9.9997558600000005</c:v>
                      </c:pt>
                      <c:pt idx="3276">
                        <c:v>9.9997558600000005</c:v>
                      </c:pt>
                      <c:pt idx="3277">
                        <c:v>9.9997558600000005</c:v>
                      </c:pt>
                      <c:pt idx="3278">
                        <c:v>9.8996582099999983</c:v>
                      </c:pt>
                      <c:pt idx="3279">
                        <c:v>9.8996582099999983</c:v>
                      </c:pt>
                      <c:pt idx="3280">
                        <c:v>9.8996582099999983</c:v>
                      </c:pt>
                      <c:pt idx="3281">
                        <c:v>9.8996582099999983</c:v>
                      </c:pt>
                      <c:pt idx="3282">
                        <c:v>9.8996582099999983</c:v>
                      </c:pt>
                      <c:pt idx="3283">
                        <c:v>9.8996582099999983</c:v>
                      </c:pt>
                      <c:pt idx="3284">
                        <c:v>9.8996582099999983</c:v>
                      </c:pt>
                      <c:pt idx="3285">
                        <c:v>9.8996582099999983</c:v>
                      </c:pt>
                      <c:pt idx="3286">
                        <c:v>9.8996582099999983</c:v>
                      </c:pt>
                      <c:pt idx="3287">
                        <c:v>9.8996582099999983</c:v>
                      </c:pt>
                      <c:pt idx="3288">
                        <c:v>9.8996582099999983</c:v>
                      </c:pt>
                      <c:pt idx="3289">
                        <c:v>9.8996582099999983</c:v>
                      </c:pt>
                      <c:pt idx="3290">
                        <c:v>9.8996582099999983</c:v>
                      </c:pt>
                      <c:pt idx="3291">
                        <c:v>9.8996582099999983</c:v>
                      </c:pt>
                      <c:pt idx="3292">
                        <c:v>9.8996582099999983</c:v>
                      </c:pt>
                      <c:pt idx="3293">
                        <c:v>9.8996582099999983</c:v>
                      </c:pt>
                      <c:pt idx="3294">
                        <c:v>9.8996582099999983</c:v>
                      </c:pt>
                      <c:pt idx="3295">
                        <c:v>9.8996582099999983</c:v>
                      </c:pt>
                      <c:pt idx="3296">
                        <c:v>9.8996582099999983</c:v>
                      </c:pt>
                      <c:pt idx="3297">
                        <c:v>9.8996582099999983</c:v>
                      </c:pt>
                      <c:pt idx="3298">
                        <c:v>9.8996582099999983</c:v>
                      </c:pt>
                      <c:pt idx="3299">
                        <c:v>9.8996582099999983</c:v>
                      </c:pt>
                      <c:pt idx="3300">
                        <c:v>9.8996582099999983</c:v>
                      </c:pt>
                      <c:pt idx="3301">
                        <c:v>9.8996582099999983</c:v>
                      </c:pt>
                      <c:pt idx="3302">
                        <c:v>9.8996582099999983</c:v>
                      </c:pt>
                      <c:pt idx="3303">
                        <c:v>9.8996582099999983</c:v>
                      </c:pt>
                      <c:pt idx="3304">
                        <c:v>9.8996582099999983</c:v>
                      </c:pt>
                      <c:pt idx="3305">
                        <c:v>9.8996582099999983</c:v>
                      </c:pt>
                      <c:pt idx="3306">
                        <c:v>9.8996582099999983</c:v>
                      </c:pt>
                      <c:pt idx="3307">
                        <c:v>9.8996582099999983</c:v>
                      </c:pt>
                      <c:pt idx="3308">
                        <c:v>9.8996582099999983</c:v>
                      </c:pt>
                      <c:pt idx="3309">
                        <c:v>9.8996582099999983</c:v>
                      </c:pt>
                      <c:pt idx="3310">
                        <c:v>9.8996582099999983</c:v>
                      </c:pt>
                      <c:pt idx="3311">
                        <c:v>9.8996582099999983</c:v>
                      </c:pt>
                      <c:pt idx="3312">
                        <c:v>9.8996582099999983</c:v>
                      </c:pt>
                      <c:pt idx="3313">
                        <c:v>9.8996582099999983</c:v>
                      </c:pt>
                      <c:pt idx="3314">
                        <c:v>9.8996582099999983</c:v>
                      </c:pt>
                      <c:pt idx="3315">
                        <c:v>9.8996582099999983</c:v>
                      </c:pt>
                      <c:pt idx="3316">
                        <c:v>9.8996582099999983</c:v>
                      </c:pt>
                      <c:pt idx="3317">
                        <c:v>9.8996582099999983</c:v>
                      </c:pt>
                      <c:pt idx="3318">
                        <c:v>9.8996582099999983</c:v>
                      </c:pt>
                      <c:pt idx="3319">
                        <c:v>9.8996582099999983</c:v>
                      </c:pt>
                      <c:pt idx="3320">
                        <c:v>9.8996582099999983</c:v>
                      </c:pt>
                      <c:pt idx="3321">
                        <c:v>9.8996582099999983</c:v>
                      </c:pt>
                      <c:pt idx="3322">
                        <c:v>9.8996582099999983</c:v>
                      </c:pt>
                      <c:pt idx="3323">
                        <c:v>9.8996582099999983</c:v>
                      </c:pt>
                      <c:pt idx="3324">
                        <c:v>9.8996582099999983</c:v>
                      </c:pt>
                      <c:pt idx="3325">
                        <c:v>9.8996582099999983</c:v>
                      </c:pt>
                      <c:pt idx="3326">
                        <c:v>9.8996582099999983</c:v>
                      </c:pt>
                      <c:pt idx="3327">
                        <c:v>9.8996582099999983</c:v>
                      </c:pt>
                      <c:pt idx="3328">
                        <c:v>9.8996582099999983</c:v>
                      </c:pt>
                      <c:pt idx="3329">
                        <c:v>9.8996582099999983</c:v>
                      </c:pt>
                      <c:pt idx="3330">
                        <c:v>9.8996582099999983</c:v>
                      </c:pt>
                      <c:pt idx="3331">
                        <c:v>9.8996582099999983</c:v>
                      </c:pt>
                      <c:pt idx="3332">
                        <c:v>9.8996582099999983</c:v>
                      </c:pt>
                      <c:pt idx="3333">
                        <c:v>9.8996582099999983</c:v>
                      </c:pt>
                      <c:pt idx="3334">
                        <c:v>9.8996582099999983</c:v>
                      </c:pt>
                      <c:pt idx="3335">
                        <c:v>9.8996582099999983</c:v>
                      </c:pt>
                      <c:pt idx="3336">
                        <c:v>9.8996582099999983</c:v>
                      </c:pt>
                      <c:pt idx="3337">
                        <c:v>9.8996582099999983</c:v>
                      </c:pt>
                      <c:pt idx="3338">
                        <c:v>9.8996582099999983</c:v>
                      </c:pt>
                      <c:pt idx="3339">
                        <c:v>9.8996582099999983</c:v>
                      </c:pt>
                      <c:pt idx="3340">
                        <c:v>9.8996582099999983</c:v>
                      </c:pt>
                      <c:pt idx="3341">
                        <c:v>9.8996582099999983</c:v>
                      </c:pt>
                      <c:pt idx="3342">
                        <c:v>9.8996582099999983</c:v>
                      </c:pt>
                      <c:pt idx="3343">
                        <c:v>9.8996582099999983</c:v>
                      </c:pt>
                      <c:pt idx="3344">
                        <c:v>9.8996582099999983</c:v>
                      </c:pt>
                      <c:pt idx="3345">
                        <c:v>9.8996582099999983</c:v>
                      </c:pt>
                      <c:pt idx="3346">
                        <c:v>9.8996582099999983</c:v>
                      </c:pt>
                      <c:pt idx="3347">
                        <c:v>9.8996582099999983</c:v>
                      </c:pt>
                      <c:pt idx="3348">
                        <c:v>9.8996582099999983</c:v>
                      </c:pt>
                      <c:pt idx="3349">
                        <c:v>9.8996582099999983</c:v>
                      </c:pt>
                      <c:pt idx="3350">
                        <c:v>9.8996582099999983</c:v>
                      </c:pt>
                      <c:pt idx="3351">
                        <c:v>9.8996582099999983</c:v>
                      </c:pt>
                      <c:pt idx="3352">
                        <c:v>9.8996582099999983</c:v>
                      </c:pt>
                      <c:pt idx="3353">
                        <c:v>9.8996582099999983</c:v>
                      </c:pt>
                      <c:pt idx="3354">
                        <c:v>9.7998046899999984</c:v>
                      </c:pt>
                      <c:pt idx="3355">
                        <c:v>9.8996582099999983</c:v>
                      </c:pt>
                      <c:pt idx="3356">
                        <c:v>9.8996582099999983</c:v>
                      </c:pt>
                      <c:pt idx="3357">
                        <c:v>9.8996582099999983</c:v>
                      </c:pt>
                      <c:pt idx="3358">
                        <c:v>9.7998046899999984</c:v>
                      </c:pt>
                      <c:pt idx="3359">
                        <c:v>9.7998046899999984</c:v>
                      </c:pt>
                      <c:pt idx="3360">
                        <c:v>9.8996582099999983</c:v>
                      </c:pt>
                      <c:pt idx="3361">
                        <c:v>9.7998046899999984</c:v>
                      </c:pt>
                      <c:pt idx="3362">
                        <c:v>9.7998046899999984</c:v>
                      </c:pt>
                      <c:pt idx="3363">
                        <c:v>9.7998046899999984</c:v>
                      </c:pt>
                      <c:pt idx="3364">
                        <c:v>9.7998046899999984</c:v>
                      </c:pt>
                      <c:pt idx="3365">
                        <c:v>9.8996582099999983</c:v>
                      </c:pt>
                      <c:pt idx="3366">
                        <c:v>9.7998046899999984</c:v>
                      </c:pt>
                      <c:pt idx="3367">
                        <c:v>9.7998046899999984</c:v>
                      </c:pt>
                      <c:pt idx="3368">
                        <c:v>9.7998046899999984</c:v>
                      </c:pt>
                      <c:pt idx="3369">
                        <c:v>9.7998046899999984</c:v>
                      </c:pt>
                      <c:pt idx="3370">
                        <c:v>9.8996582099999983</c:v>
                      </c:pt>
                      <c:pt idx="3371">
                        <c:v>9.7998046899999984</c:v>
                      </c:pt>
                      <c:pt idx="3372">
                        <c:v>9.7998046899999984</c:v>
                      </c:pt>
                      <c:pt idx="3373">
                        <c:v>9.7998046899999984</c:v>
                      </c:pt>
                      <c:pt idx="3374">
                        <c:v>9.7998046899999984</c:v>
                      </c:pt>
                      <c:pt idx="3375">
                        <c:v>9.7998046899999984</c:v>
                      </c:pt>
                      <c:pt idx="3376">
                        <c:v>9.7998046899999984</c:v>
                      </c:pt>
                      <c:pt idx="3377">
                        <c:v>9.7998046899999984</c:v>
                      </c:pt>
                      <c:pt idx="3378">
                        <c:v>9.7998046899999984</c:v>
                      </c:pt>
                      <c:pt idx="3379">
                        <c:v>9.7998046899999984</c:v>
                      </c:pt>
                      <c:pt idx="3380">
                        <c:v>9.7998046899999984</c:v>
                      </c:pt>
                      <c:pt idx="3381">
                        <c:v>9.7998046899999984</c:v>
                      </c:pt>
                      <c:pt idx="3382">
                        <c:v>9.7998046899999984</c:v>
                      </c:pt>
                      <c:pt idx="3383">
                        <c:v>9.7998046899999984</c:v>
                      </c:pt>
                      <c:pt idx="3384">
                        <c:v>9.7998046899999984</c:v>
                      </c:pt>
                      <c:pt idx="3385">
                        <c:v>9.7998046899999984</c:v>
                      </c:pt>
                      <c:pt idx="3386">
                        <c:v>9.7998046899999984</c:v>
                      </c:pt>
                      <c:pt idx="3387">
                        <c:v>9.7998046899999984</c:v>
                      </c:pt>
                      <c:pt idx="3388">
                        <c:v>9.7998046899999984</c:v>
                      </c:pt>
                      <c:pt idx="3389">
                        <c:v>9.7998046899999984</c:v>
                      </c:pt>
                      <c:pt idx="3390">
                        <c:v>9.7998046899999984</c:v>
                      </c:pt>
                      <c:pt idx="3391">
                        <c:v>9.7998046899999984</c:v>
                      </c:pt>
                      <c:pt idx="3392">
                        <c:v>9.7998046899999984</c:v>
                      </c:pt>
                      <c:pt idx="3393">
                        <c:v>9.7998046899999984</c:v>
                      </c:pt>
                      <c:pt idx="3394">
                        <c:v>9.7998046899999984</c:v>
                      </c:pt>
                      <c:pt idx="3395">
                        <c:v>9.7998046899999984</c:v>
                      </c:pt>
                      <c:pt idx="3396">
                        <c:v>9.7998046899999984</c:v>
                      </c:pt>
                      <c:pt idx="3397">
                        <c:v>9.7998046899999984</c:v>
                      </c:pt>
                      <c:pt idx="3398">
                        <c:v>9.7998046899999984</c:v>
                      </c:pt>
                      <c:pt idx="3399">
                        <c:v>9.7998046899999984</c:v>
                      </c:pt>
                      <c:pt idx="3400">
                        <c:v>9.7998046899999984</c:v>
                      </c:pt>
                      <c:pt idx="3401">
                        <c:v>9.7998046899999984</c:v>
                      </c:pt>
                      <c:pt idx="3402">
                        <c:v>9.7998046899999984</c:v>
                      </c:pt>
                      <c:pt idx="3403">
                        <c:v>9.7998046899999984</c:v>
                      </c:pt>
                      <c:pt idx="3404">
                        <c:v>9.7998046899999984</c:v>
                      </c:pt>
                      <c:pt idx="3405">
                        <c:v>9.7998046899999984</c:v>
                      </c:pt>
                      <c:pt idx="3406">
                        <c:v>9.7998046899999984</c:v>
                      </c:pt>
                      <c:pt idx="3407">
                        <c:v>9.7998046899999984</c:v>
                      </c:pt>
                      <c:pt idx="3408">
                        <c:v>9.7998046899999984</c:v>
                      </c:pt>
                      <c:pt idx="3409">
                        <c:v>9.7998046899999984</c:v>
                      </c:pt>
                      <c:pt idx="3410">
                        <c:v>9.7998046899999984</c:v>
                      </c:pt>
                      <c:pt idx="3411">
                        <c:v>9.7998046899999984</c:v>
                      </c:pt>
                      <c:pt idx="3412">
                        <c:v>9.7998046899999984</c:v>
                      </c:pt>
                      <c:pt idx="3413">
                        <c:v>9.7998046899999984</c:v>
                      </c:pt>
                      <c:pt idx="3414">
                        <c:v>9.7998046899999984</c:v>
                      </c:pt>
                      <c:pt idx="3415">
                        <c:v>9.7998046899999984</c:v>
                      </c:pt>
                      <c:pt idx="3416">
                        <c:v>9.7998046899999984</c:v>
                      </c:pt>
                      <c:pt idx="3417">
                        <c:v>9.7998046899999984</c:v>
                      </c:pt>
                      <c:pt idx="3418">
                        <c:v>9.7998046899999984</c:v>
                      </c:pt>
                      <c:pt idx="3419">
                        <c:v>9.7998046899999984</c:v>
                      </c:pt>
                      <c:pt idx="3420">
                        <c:v>9.7998046899999984</c:v>
                      </c:pt>
                      <c:pt idx="3421">
                        <c:v>9.7998046899999984</c:v>
                      </c:pt>
                      <c:pt idx="3422">
                        <c:v>9.7998046899999984</c:v>
                      </c:pt>
                      <c:pt idx="3423">
                        <c:v>9.7998046899999984</c:v>
                      </c:pt>
                      <c:pt idx="3424">
                        <c:v>9.7998046899999984</c:v>
                      </c:pt>
                      <c:pt idx="3425">
                        <c:v>9.7998046899999984</c:v>
                      </c:pt>
                      <c:pt idx="3426">
                        <c:v>9.7998046899999984</c:v>
                      </c:pt>
                      <c:pt idx="3427">
                        <c:v>9.7998046899999984</c:v>
                      </c:pt>
                      <c:pt idx="3428">
                        <c:v>9.7998046899999984</c:v>
                      </c:pt>
                      <c:pt idx="3429">
                        <c:v>9.7998046899999984</c:v>
                      </c:pt>
                      <c:pt idx="3430">
                        <c:v>9.7998046899999984</c:v>
                      </c:pt>
                      <c:pt idx="3431">
                        <c:v>9.7998046899999984</c:v>
                      </c:pt>
                      <c:pt idx="3432">
                        <c:v>9.6997070399999998</c:v>
                      </c:pt>
                      <c:pt idx="3433">
                        <c:v>9.7998046899999984</c:v>
                      </c:pt>
                      <c:pt idx="3434">
                        <c:v>9.7998046899999984</c:v>
                      </c:pt>
                      <c:pt idx="3435">
                        <c:v>9.7998046899999984</c:v>
                      </c:pt>
                      <c:pt idx="3436">
                        <c:v>9.7998046899999984</c:v>
                      </c:pt>
                      <c:pt idx="3437">
                        <c:v>9.6997070399999998</c:v>
                      </c:pt>
                      <c:pt idx="3438">
                        <c:v>9.6997070399999998</c:v>
                      </c:pt>
                      <c:pt idx="3439">
                        <c:v>9.7998046899999984</c:v>
                      </c:pt>
                      <c:pt idx="3440">
                        <c:v>9.7998046899999984</c:v>
                      </c:pt>
                      <c:pt idx="3441">
                        <c:v>9.7998046899999984</c:v>
                      </c:pt>
                      <c:pt idx="3442">
                        <c:v>9.6997070399999998</c:v>
                      </c:pt>
                      <c:pt idx="3443">
                        <c:v>9.7998046899999984</c:v>
                      </c:pt>
                      <c:pt idx="3444">
                        <c:v>9.6997070399999998</c:v>
                      </c:pt>
                      <c:pt idx="3445">
                        <c:v>9.7998046899999984</c:v>
                      </c:pt>
                      <c:pt idx="3446">
                        <c:v>9.7998046899999984</c:v>
                      </c:pt>
                      <c:pt idx="3447">
                        <c:v>9.6997070399999998</c:v>
                      </c:pt>
                      <c:pt idx="3448">
                        <c:v>9.6997070399999998</c:v>
                      </c:pt>
                      <c:pt idx="3449">
                        <c:v>9.7998046899999984</c:v>
                      </c:pt>
                      <c:pt idx="3450">
                        <c:v>9.6997070399999998</c:v>
                      </c:pt>
                      <c:pt idx="3451">
                        <c:v>9.6997070399999998</c:v>
                      </c:pt>
                      <c:pt idx="3452">
                        <c:v>9.6997070399999998</c:v>
                      </c:pt>
                      <c:pt idx="3453">
                        <c:v>9.6997070399999998</c:v>
                      </c:pt>
                      <c:pt idx="3454">
                        <c:v>9.7998046899999984</c:v>
                      </c:pt>
                      <c:pt idx="3455">
                        <c:v>9.6997070399999998</c:v>
                      </c:pt>
                      <c:pt idx="3456">
                        <c:v>9.6997070399999998</c:v>
                      </c:pt>
                      <c:pt idx="3457">
                        <c:v>9.6997070399999998</c:v>
                      </c:pt>
                      <c:pt idx="3458">
                        <c:v>9.6997070399999998</c:v>
                      </c:pt>
                      <c:pt idx="3459">
                        <c:v>9.6997070399999998</c:v>
                      </c:pt>
                      <c:pt idx="3460">
                        <c:v>9.6997070399999998</c:v>
                      </c:pt>
                      <c:pt idx="3461">
                        <c:v>9.6997070399999998</c:v>
                      </c:pt>
                      <c:pt idx="3462">
                        <c:v>9.6997070399999998</c:v>
                      </c:pt>
                      <c:pt idx="3463">
                        <c:v>9.6997070399999998</c:v>
                      </c:pt>
                      <c:pt idx="3464">
                        <c:v>9.6997070399999998</c:v>
                      </c:pt>
                      <c:pt idx="3465">
                        <c:v>9.6997070399999998</c:v>
                      </c:pt>
                      <c:pt idx="3466">
                        <c:v>9.6997070399999998</c:v>
                      </c:pt>
                      <c:pt idx="3467">
                        <c:v>9.6997070399999998</c:v>
                      </c:pt>
                      <c:pt idx="3468">
                        <c:v>9.6997070399999998</c:v>
                      </c:pt>
                      <c:pt idx="3469">
                        <c:v>9.6997070399999998</c:v>
                      </c:pt>
                      <c:pt idx="3470">
                        <c:v>9.6997070399999998</c:v>
                      </c:pt>
                      <c:pt idx="3471">
                        <c:v>9.6997070399999998</c:v>
                      </c:pt>
                      <c:pt idx="3472">
                        <c:v>9.6997070399999998</c:v>
                      </c:pt>
                      <c:pt idx="3473">
                        <c:v>9.6997070399999998</c:v>
                      </c:pt>
                      <c:pt idx="3474">
                        <c:v>9.6997070399999998</c:v>
                      </c:pt>
                      <c:pt idx="3475">
                        <c:v>9.6997070399999998</c:v>
                      </c:pt>
                      <c:pt idx="3476">
                        <c:v>9.6997070399999998</c:v>
                      </c:pt>
                      <c:pt idx="3477">
                        <c:v>9.6997070399999998</c:v>
                      </c:pt>
                      <c:pt idx="3478">
                        <c:v>9.6997070399999998</c:v>
                      </c:pt>
                      <c:pt idx="3479">
                        <c:v>9.6997070399999998</c:v>
                      </c:pt>
                      <c:pt idx="3480">
                        <c:v>9.6997070399999998</c:v>
                      </c:pt>
                      <c:pt idx="3481">
                        <c:v>9.6997070399999998</c:v>
                      </c:pt>
                      <c:pt idx="3482">
                        <c:v>9.6997070399999998</c:v>
                      </c:pt>
                      <c:pt idx="3483">
                        <c:v>9.6997070399999998</c:v>
                      </c:pt>
                      <c:pt idx="3484">
                        <c:v>9.6997070399999998</c:v>
                      </c:pt>
                      <c:pt idx="3485">
                        <c:v>9.6997070399999998</c:v>
                      </c:pt>
                      <c:pt idx="3486">
                        <c:v>9.6997070399999998</c:v>
                      </c:pt>
                      <c:pt idx="3487">
                        <c:v>9.6997070399999998</c:v>
                      </c:pt>
                      <c:pt idx="3488">
                        <c:v>9.6997070399999998</c:v>
                      </c:pt>
                      <c:pt idx="3489">
                        <c:v>9.6997070399999998</c:v>
                      </c:pt>
                      <c:pt idx="3490">
                        <c:v>9.6997070399999998</c:v>
                      </c:pt>
                      <c:pt idx="3491">
                        <c:v>9.6997070399999998</c:v>
                      </c:pt>
                      <c:pt idx="3492">
                        <c:v>9.6997070399999998</c:v>
                      </c:pt>
                      <c:pt idx="3493">
                        <c:v>9.6997070399999998</c:v>
                      </c:pt>
                      <c:pt idx="3494">
                        <c:v>9.6997070399999998</c:v>
                      </c:pt>
                      <c:pt idx="3495">
                        <c:v>9.6997070399999998</c:v>
                      </c:pt>
                      <c:pt idx="3496">
                        <c:v>9.6997070399999998</c:v>
                      </c:pt>
                      <c:pt idx="3497">
                        <c:v>9.6997070399999998</c:v>
                      </c:pt>
                      <c:pt idx="3498">
                        <c:v>9.6997070399999998</c:v>
                      </c:pt>
                      <c:pt idx="3499">
                        <c:v>9.6997070399999998</c:v>
                      </c:pt>
                      <c:pt idx="3500">
                        <c:v>9.6997070399999998</c:v>
                      </c:pt>
                      <c:pt idx="3501">
                        <c:v>9.6997070399999998</c:v>
                      </c:pt>
                      <c:pt idx="3502">
                        <c:v>9.6997070399999998</c:v>
                      </c:pt>
                      <c:pt idx="3503">
                        <c:v>9.6997070399999998</c:v>
                      </c:pt>
                      <c:pt idx="3504">
                        <c:v>9.6997070399999998</c:v>
                      </c:pt>
                      <c:pt idx="3505">
                        <c:v>9.6997070399999998</c:v>
                      </c:pt>
                      <c:pt idx="3506">
                        <c:v>9.6997070399999998</c:v>
                      </c:pt>
                      <c:pt idx="3507">
                        <c:v>9.6997070399999998</c:v>
                      </c:pt>
                      <c:pt idx="3508">
                        <c:v>9.6997070399999998</c:v>
                      </c:pt>
                      <c:pt idx="3509">
                        <c:v>9.6997070399999998</c:v>
                      </c:pt>
                      <c:pt idx="3510">
                        <c:v>9.6997070399999998</c:v>
                      </c:pt>
                      <c:pt idx="3511">
                        <c:v>9.6997070399999998</c:v>
                      </c:pt>
                      <c:pt idx="3512">
                        <c:v>9.6997070399999998</c:v>
                      </c:pt>
                      <c:pt idx="3513">
                        <c:v>9.6997070399999998</c:v>
                      </c:pt>
                      <c:pt idx="3514">
                        <c:v>9.6997070399999998</c:v>
                      </c:pt>
                      <c:pt idx="3515">
                        <c:v>9.6997070399999998</c:v>
                      </c:pt>
                      <c:pt idx="3516">
                        <c:v>9.6997070399999998</c:v>
                      </c:pt>
                      <c:pt idx="3517">
                        <c:v>9.6997070399999998</c:v>
                      </c:pt>
                      <c:pt idx="3518">
                        <c:v>9.6997070399999998</c:v>
                      </c:pt>
                      <c:pt idx="3519">
                        <c:v>9.6997070399999998</c:v>
                      </c:pt>
                      <c:pt idx="3520">
                        <c:v>9.5996093800000004</c:v>
                      </c:pt>
                      <c:pt idx="3521">
                        <c:v>9.5996093800000004</c:v>
                      </c:pt>
                      <c:pt idx="3522">
                        <c:v>9.6997070399999998</c:v>
                      </c:pt>
                      <c:pt idx="3523">
                        <c:v>9.6997070399999998</c:v>
                      </c:pt>
                      <c:pt idx="3524">
                        <c:v>9.6997070399999998</c:v>
                      </c:pt>
                      <c:pt idx="3525">
                        <c:v>9.6997070399999998</c:v>
                      </c:pt>
                      <c:pt idx="3526">
                        <c:v>9.5996093800000004</c:v>
                      </c:pt>
                      <c:pt idx="3527">
                        <c:v>9.6997070399999998</c:v>
                      </c:pt>
                      <c:pt idx="3528">
                        <c:v>9.6997070399999998</c:v>
                      </c:pt>
                      <c:pt idx="3529">
                        <c:v>9.6997070399999998</c:v>
                      </c:pt>
                      <c:pt idx="3530">
                        <c:v>9.5996093800000004</c:v>
                      </c:pt>
                      <c:pt idx="3531">
                        <c:v>9.6997070399999998</c:v>
                      </c:pt>
                      <c:pt idx="3532">
                        <c:v>9.6997070399999998</c:v>
                      </c:pt>
                      <c:pt idx="3533">
                        <c:v>9.5996093800000004</c:v>
                      </c:pt>
                      <c:pt idx="3534">
                        <c:v>9.6997070399999998</c:v>
                      </c:pt>
                      <c:pt idx="3535">
                        <c:v>9.5996093800000004</c:v>
                      </c:pt>
                      <c:pt idx="3536">
                        <c:v>9.5996093800000004</c:v>
                      </c:pt>
                      <c:pt idx="3537">
                        <c:v>9.6997070399999998</c:v>
                      </c:pt>
                      <c:pt idx="3538">
                        <c:v>9.6997070399999998</c:v>
                      </c:pt>
                      <c:pt idx="3539">
                        <c:v>9.5996093800000004</c:v>
                      </c:pt>
                      <c:pt idx="3540">
                        <c:v>9.5996093800000004</c:v>
                      </c:pt>
                      <c:pt idx="3541">
                        <c:v>9.6997070399999998</c:v>
                      </c:pt>
                      <c:pt idx="3542">
                        <c:v>9.5996093800000004</c:v>
                      </c:pt>
                      <c:pt idx="3543">
                        <c:v>9.5996093800000004</c:v>
                      </c:pt>
                      <c:pt idx="3544">
                        <c:v>9.5996093800000004</c:v>
                      </c:pt>
                      <c:pt idx="3545">
                        <c:v>9.5996093800000004</c:v>
                      </c:pt>
                      <c:pt idx="3546">
                        <c:v>9.5996093800000004</c:v>
                      </c:pt>
                      <c:pt idx="3547">
                        <c:v>9.5996093800000004</c:v>
                      </c:pt>
                      <c:pt idx="3548">
                        <c:v>9.5996093800000004</c:v>
                      </c:pt>
                      <c:pt idx="3549">
                        <c:v>9.5996093800000004</c:v>
                      </c:pt>
                      <c:pt idx="3550">
                        <c:v>9.5996093800000004</c:v>
                      </c:pt>
                      <c:pt idx="3551">
                        <c:v>9.5996093800000004</c:v>
                      </c:pt>
                      <c:pt idx="3552">
                        <c:v>9.5996093800000004</c:v>
                      </c:pt>
                      <c:pt idx="3553">
                        <c:v>9.5996093800000004</c:v>
                      </c:pt>
                      <c:pt idx="3554">
                        <c:v>9.5996093800000004</c:v>
                      </c:pt>
                      <c:pt idx="3555">
                        <c:v>9.5996093800000004</c:v>
                      </c:pt>
                      <c:pt idx="3556">
                        <c:v>9.5996093800000004</c:v>
                      </c:pt>
                      <c:pt idx="3557">
                        <c:v>9.5996093800000004</c:v>
                      </c:pt>
                      <c:pt idx="3558">
                        <c:v>9.5996093800000004</c:v>
                      </c:pt>
                      <c:pt idx="3559">
                        <c:v>9.5996093800000004</c:v>
                      </c:pt>
                      <c:pt idx="3560">
                        <c:v>9.5996093800000004</c:v>
                      </c:pt>
                      <c:pt idx="3561">
                        <c:v>9.5996093800000004</c:v>
                      </c:pt>
                      <c:pt idx="3562">
                        <c:v>9.5996093800000004</c:v>
                      </c:pt>
                      <c:pt idx="3563">
                        <c:v>9.5996093800000004</c:v>
                      </c:pt>
                      <c:pt idx="3564">
                        <c:v>9.5996093800000004</c:v>
                      </c:pt>
                      <c:pt idx="3565">
                        <c:v>9.5996093800000004</c:v>
                      </c:pt>
                      <c:pt idx="3566">
                        <c:v>9.5996093800000004</c:v>
                      </c:pt>
                      <c:pt idx="3567">
                        <c:v>9.5996093800000004</c:v>
                      </c:pt>
                      <c:pt idx="3568">
                        <c:v>9.5996093800000004</c:v>
                      </c:pt>
                      <c:pt idx="3569">
                        <c:v>9.5996093800000004</c:v>
                      </c:pt>
                      <c:pt idx="3570">
                        <c:v>9.5996093800000004</c:v>
                      </c:pt>
                      <c:pt idx="3571">
                        <c:v>9.5996093800000004</c:v>
                      </c:pt>
                      <c:pt idx="3572">
                        <c:v>9.5996093800000004</c:v>
                      </c:pt>
                      <c:pt idx="3573">
                        <c:v>9.5996093800000004</c:v>
                      </c:pt>
                      <c:pt idx="3574">
                        <c:v>9.5996093800000004</c:v>
                      </c:pt>
                      <c:pt idx="3575">
                        <c:v>9.5996093800000004</c:v>
                      </c:pt>
                      <c:pt idx="3576">
                        <c:v>9.5996093800000004</c:v>
                      </c:pt>
                      <c:pt idx="3577">
                        <c:v>9.5996093800000004</c:v>
                      </c:pt>
                      <c:pt idx="3578">
                        <c:v>9.5996093800000004</c:v>
                      </c:pt>
                      <c:pt idx="3579">
                        <c:v>9.5996093800000004</c:v>
                      </c:pt>
                      <c:pt idx="3580">
                        <c:v>9.5996093800000004</c:v>
                      </c:pt>
                      <c:pt idx="3581">
                        <c:v>9.5996093800000004</c:v>
                      </c:pt>
                      <c:pt idx="3582">
                        <c:v>9.5996093800000004</c:v>
                      </c:pt>
                      <c:pt idx="3583">
                        <c:v>9.5996093800000004</c:v>
                      </c:pt>
                      <c:pt idx="3584">
                        <c:v>9.5996093800000004</c:v>
                      </c:pt>
                      <c:pt idx="3585">
                        <c:v>9.5996093800000004</c:v>
                      </c:pt>
                      <c:pt idx="3586">
                        <c:v>9.5996093800000004</c:v>
                      </c:pt>
                      <c:pt idx="3587">
                        <c:v>9.5996093800000004</c:v>
                      </c:pt>
                      <c:pt idx="3588">
                        <c:v>9.5996093800000004</c:v>
                      </c:pt>
                      <c:pt idx="3589">
                        <c:v>9.5996093800000004</c:v>
                      </c:pt>
                      <c:pt idx="3590">
                        <c:v>9.5996093800000004</c:v>
                      </c:pt>
                      <c:pt idx="3591">
                        <c:v>9.5996093800000004</c:v>
                      </c:pt>
                      <c:pt idx="3592">
                        <c:v>9.5996093800000004</c:v>
                      </c:pt>
                      <c:pt idx="3593">
                        <c:v>9.5996093800000004</c:v>
                      </c:pt>
                      <c:pt idx="3594">
                        <c:v>9.5996093800000004</c:v>
                      </c:pt>
                      <c:pt idx="3595">
                        <c:v>9.5996093800000004</c:v>
                      </c:pt>
                      <c:pt idx="3596">
                        <c:v>9.5996093800000004</c:v>
                      </c:pt>
                      <c:pt idx="3597">
                        <c:v>9.5996093800000004</c:v>
                      </c:pt>
                      <c:pt idx="3598">
                        <c:v>9.5996093800000004</c:v>
                      </c:pt>
                      <c:pt idx="3599">
                        <c:v>9.5996093800000004</c:v>
                      </c:pt>
                      <c:pt idx="3600">
                        <c:v>9.5996093800000004</c:v>
                      </c:pt>
                      <c:pt idx="3601">
                        <c:v>9.5996093800000004</c:v>
                      </c:pt>
                      <c:pt idx="3602">
                        <c:v>9.5996093800000004</c:v>
                      </c:pt>
                      <c:pt idx="3603">
                        <c:v>9.5996093800000004</c:v>
                      </c:pt>
                      <c:pt idx="3604">
                        <c:v>9.5996093800000004</c:v>
                      </c:pt>
                      <c:pt idx="3605">
                        <c:v>9.5996093800000004</c:v>
                      </c:pt>
                      <c:pt idx="3606">
                        <c:v>9.5996093800000004</c:v>
                      </c:pt>
                      <c:pt idx="3607">
                        <c:v>9.5996093800000004</c:v>
                      </c:pt>
                      <c:pt idx="3608">
                        <c:v>9.5996093800000004</c:v>
                      </c:pt>
                      <c:pt idx="3609">
                        <c:v>9.5996093800000004</c:v>
                      </c:pt>
                      <c:pt idx="3610">
                        <c:v>9.5996093800000004</c:v>
                      </c:pt>
                      <c:pt idx="3611">
                        <c:v>9.4997558600000005</c:v>
                      </c:pt>
                      <c:pt idx="3612">
                        <c:v>9.5996093800000004</c:v>
                      </c:pt>
                      <c:pt idx="3613">
                        <c:v>9.5996093800000004</c:v>
                      </c:pt>
                      <c:pt idx="3614">
                        <c:v>9.4997558600000005</c:v>
                      </c:pt>
                      <c:pt idx="3615">
                        <c:v>9.5996093800000004</c:v>
                      </c:pt>
                      <c:pt idx="3616">
                        <c:v>9.4997558600000005</c:v>
                      </c:pt>
                      <c:pt idx="3617">
                        <c:v>9.5996093800000004</c:v>
                      </c:pt>
                      <c:pt idx="3618">
                        <c:v>9.5996093800000004</c:v>
                      </c:pt>
                      <c:pt idx="3619">
                        <c:v>9.5996093800000004</c:v>
                      </c:pt>
                      <c:pt idx="3620">
                        <c:v>9.4997558600000005</c:v>
                      </c:pt>
                      <c:pt idx="3621">
                        <c:v>9.5996093800000004</c:v>
                      </c:pt>
                      <c:pt idx="3622">
                        <c:v>9.5996093800000004</c:v>
                      </c:pt>
                      <c:pt idx="3623">
                        <c:v>9.4997558600000005</c:v>
                      </c:pt>
                      <c:pt idx="3624">
                        <c:v>9.5996093800000004</c:v>
                      </c:pt>
                      <c:pt idx="3625">
                        <c:v>9.4997558600000005</c:v>
                      </c:pt>
                      <c:pt idx="3626">
                        <c:v>9.4997558600000005</c:v>
                      </c:pt>
                      <c:pt idx="3627">
                        <c:v>9.4997558600000005</c:v>
                      </c:pt>
                      <c:pt idx="3628">
                        <c:v>9.4997558600000005</c:v>
                      </c:pt>
                      <c:pt idx="3629">
                        <c:v>9.4997558600000005</c:v>
                      </c:pt>
                      <c:pt idx="3630">
                        <c:v>9.4997558600000005</c:v>
                      </c:pt>
                      <c:pt idx="3631">
                        <c:v>9.4997558600000005</c:v>
                      </c:pt>
                      <c:pt idx="3632">
                        <c:v>9.5996093800000004</c:v>
                      </c:pt>
                      <c:pt idx="3633">
                        <c:v>9.5996093800000004</c:v>
                      </c:pt>
                      <c:pt idx="3634">
                        <c:v>9.4997558600000005</c:v>
                      </c:pt>
                      <c:pt idx="3635">
                        <c:v>9.4997558600000005</c:v>
                      </c:pt>
                      <c:pt idx="3636">
                        <c:v>9.4997558600000005</c:v>
                      </c:pt>
                      <c:pt idx="3637">
                        <c:v>9.4997558600000005</c:v>
                      </c:pt>
                      <c:pt idx="3638">
                        <c:v>9.4997558600000005</c:v>
                      </c:pt>
                      <c:pt idx="3639">
                        <c:v>9.4997558600000005</c:v>
                      </c:pt>
                      <c:pt idx="3640">
                        <c:v>9.4997558600000005</c:v>
                      </c:pt>
                      <c:pt idx="3641">
                        <c:v>9.4997558600000005</c:v>
                      </c:pt>
                      <c:pt idx="3642">
                        <c:v>9.4997558600000005</c:v>
                      </c:pt>
                      <c:pt idx="3643">
                        <c:v>9.4997558600000005</c:v>
                      </c:pt>
                      <c:pt idx="3644">
                        <c:v>9.4997558600000005</c:v>
                      </c:pt>
                      <c:pt idx="3645">
                        <c:v>9.4997558600000005</c:v>
                      </c:pt>
                      <c:pt idx="3646">
                        <c:v>9.4997558600000005</c:v>
                      </c:pt>
                      <c:pt idx="3647">
                        <c:v>9.4997558600000005</c:v>
                      </c:pt>
                      <c:pt idx="3648">
                        <c:v>9.4997558600000005</c:v>
                      </c:pt>
                      <c:pt idx="3649">
                        <c:v>9.4997558600000005</c:v>
                      </c:pt>
                      <c:pt idx="3650">
                        <c:v>9.4997558600000005</c:v>
                      </c:pt>
                      <c:pt idx="3651">
                        <c:v>9.4997558600000005</c:v>
                      </c:pt>
                      <c:pt idx="3652">
                        <c:v>9.4997558600000005</c:v>
                      </c:pt>
                      <c:pt idx="3653">
                        <c:v>9.4997558600000005</c:v>
                      </c:pt>
                      <c:pt idx="3654">
                        <c:v>9.4997558600000005</c:v>
                      </c:pt>
                      <c:pt idx="3655">
                        <c:v>9.4997558600000005</c:v>
                      </c:pt>
                      <c:pt idx="3656">
                        <c:v>9.4997558600000005</c:v>
                      </c:pt>
                      <c:pt idx="3657">
                        <c:v>9.4997558600000005</c:v>
                      </c:pt>
                      <c:pt idx="3658">
                        <c:v>9.4997558600000005</c:v>
                      </c:pt>
                      <c:pt idx="3659">
                        <c:v>9.4997558600000005</c:v>
                      </c:pt>
                      <c:pt idx="3660">
                        <c:v>9.4997558600000005</c:v>
                      </c:pt>
                      <c:pt idx="3661">
                        <c:v>9.4997558600000005</c:v>
                      </c:pt>
                      <c:pt idx="3662">
                        <c:v>9.4997558600000005</c:v>
                      </c:pt>
                      <c:pt idx="3663">
                        <c:v>9.4997558600000005</c:v>
                      </c:pt>
                      <c:pt idx="3664">
                        <c:v>9.4997558600000005</c:v>
                      </c:pt>
                      <c:pt idx="3665">
                        <c:v>9.4997558600000005</c:v>
                      </c:pt>
                      <c:pt idx="3666">
                        <c:v>9.4997558600000005</c:v>
                      </c:pt>
                      <c:pt idx="3667">
                        <c:v>9.4997558600000005</c:v>
                      </c:pt>
                      <c:pt idx="3668">
                        <c:v>9.4997558600000005</c:v>
                      </c:pt>
                      <c:pt idx="3669">
                        <c:v>9.4997558600000005</c:v>
                      </c:pt>
                      <c:pt idx="3670">
                        <c:v>9.4997558600000005</c:v>
                      </c:pt>
                      <c:pt idx="3671">
                        <c:v>9.4997558600000005</c:v>
                      </c:pt>
                      <c:pt idx="3672">
                        <c:v>9.4997558600000005</c:v>
                      </c:pt>
                      <c:pt idx="3673">
                        <c:v>9.4997558600000005</c:v>
                      </c:pt>
                      <c:pt idx="3674">
                        <c:v>9.4997558600000005</c:v>
                      </c:pt>
                      <c:pt idx="3675">
                        <c:v>9.4997558600000005</c:v>
                      </c:pt>
                      <c:pt idx="3676">
                        <c:v>9.4997558600000005</c:v>
                      </c:pt>
                      <c:pt idx="3677">
                        <c:v>9.4997558600000005</c:v>
                      </c:pt>
                      <c:pt idx="3678">
                        <c:v>9.4997558600000005</c:v>
                      </c:pt>
                      <c:pt idx="3679">
                        <c:v>9.4997558600000005</c:v>
                      </c:pt>
                      <c:pt idx="3680">
                        <c:v>9.4997558600000005</c:v>
                      </c:pt>
                      <c:pt idx="3681">
                        <c:v>9.4997558600000005</c:v>
                      </c:pt>
                      <c:pt idx="3682">
                        <c:v>9.4997558600000005</c:v>
                      </c:pt>
                      <c:pt idx="3683">
                        <c:v>9.4997558600000005</c:v>
                      </c:pt>
                      <c:pt idx="3684">
                        <c:v>9.4997558600000005</c:v>
                      </c:pt>
                      <c:pt idx="3685">
                        <c:v>9.4997558600000005</c:v>
                      </c:pt>
                      <c:pt idx="3686">
                        <c:v>9.4997558600000005</c:v>
                      </c:pt>
                      <c:pt idx="3687">
                        <c:v>9.4997558600000005</c:v>
                      </c:pt>
                      <c:pt idx="3688">
                        <c:v>9.4997558600000005</c:v>
                      </c:pt>
                      <c:pt idx="3689">
                        <c:v>9.4997558600000005</c:v>
                      </c:pt>
                      <c:pt idx="3690">
                        <c:v>9.4997558600000005</c:v>
                      </c:pt>
                      <c:pt idx="3691">
                        <c:v>9.4997558600000005</c:v>
                      </c:pt>
                      <c:pt idx="3692">
                        <c:v>9.4997558600000005</c:v>
                      </c:pt>
                      <c:pt idx="3693">
                        <c:v>9.4997558600000005</c:v>
                      </c:pt>
                      <c:pt idx="3694">
                        <c:v>9.4997558600000005</c:v>
                      </c:pt>
                      <c:pt idx="3695">
                        <c:v>9.4997558600000005</c:v>
                      </c:pt>
                      <c:pt idx="3696">
                        <c:v>9.4997558600000005</c:v>
                      </c:pt>
                      <c:pt idx="3697">
                        <c:v>9.4997558600000005</c:v>
                      </c:pt>
                      <c:pt idx="3698">
                        <c:v>9.4997558600000005</c:v>
                      </c:pt>
                      <c:pt idx="3699">
                        <c:v>9.4997558600000005</c:v>
                      </c:pt>
                      <c:pt idx="3700">
                        <c:v>9.4997558600000005</c:v>
                      </c:pt>
                      <c:pt idx="3701">
                        <c:v>9.4997558600000005</c:v>
                      </c:pt>
                      <c:pt idx="3702">
                        <c:v>9.4997558600000005</c:v>
                      </c:pt>
                      <c:pt idx="3703">
                        <c:v>9.4997558600000005</c:v>
                      </c:pt>
                      <c:pt idx="3704">
                        <c:v>9.4997558600000005</c:v>
                      </c:pt>
                      <c:pt idx="3705">
                        <c:v>9.4997558600000005</c:v>
                      </c:pt>
                      <c:pt idx="3706">
                        <c:v>9.3996582099999983</c:v>
                      </c:pt>
                      <c:pt idx="3707">
                        <c:v>9.4997558600000005</c:v>
                      </c:pt>
                      <c:pt idx="3708">
                        <c:v>9.4997558600000005</c:v>
                      </c:pt>
                      <c:pt idx="3709">
                        <c:v>9.3996582099999983</c:v>
                      </c:pt>
                      <c:pt idx="3710">
                        <c:v>9.4997558600000005</c:v>
                      </c:pt>
                      <c:pt idx="3711">
                        <c:v>9.3996582099999983</c:v>
                      </c:pt>
                      <c:pt idx="3712">
                        <c:v>9.3996582099999983</c:v>
                      </c:pt>
                      <c:pt idx="3713">
                        <c:v>9.3996582099999983</c:v>
                      </c:pt>
                      <c:pt idx="3714">
                        <c:v>9.3996582099999983</c:v>
                      </c:pt>
                      <c:pt idx="3715">
                        <c:v>9.4997558600000005</c:v>
                      </c:pt>
                      <c:pt idx="3716">
                        <c:v>9.4997558600000005</c:v>
                      </c:pt>
                      <c:pt idx="3717">
                        <c:v>9.3996582099999983</c:v>
                      </c:pt>
                      <c:pt idx="3718">
                        <c:v>9.3996582099999983</c:v>
                      </c:pt>
                      <c:pt idx="3719">
                        <c:v>9.3996582099999983</c:v>
                      </c:pt>
                      <c:pt idx="3720">
                        <c:v>9.4997558600000005</c:v>
                      </c:pt>
                      <c:pt idx="3721">
                        <c:v>9.4997558600000005</c:v>
                      </c:pt>
                      <c:pt idx="3722">
                        <c:v>9.3996582099999983</c:v>
                      </c:pt>
                      <c:pt idx="3723">
                        <c:v>9.3996582099999983</c:v>
                      </c:pt>
                      <c:pt idx="3724">
                        <c:v>9.3996582099999983</c:v>
                      </c:pt>
                      <c:pt idx="3725">
                        <c:v>9.3996582099999983</c:v>
                      </c:pt>
                      <c:pt idx="3726">
                        <c:v>9.3996582099999983</c:v>
                      </c:pt>
                      <c:pt idx="3727">
                        <c:v>9.3996582099999983</c:v>
                      </c:pt>
                      <c:pt idx="3728">
                        <c:v>9.3996582099999983</c:v>
                      </c:pt>
                      <c:pt idx="3729">
                        <c:v>9.3996582099999983</c:v>
                      </c:pt>
                      <c:pt idx="3730">
                        <c:v>9.3996582099999983</c:v>
                      </c:pt>
                      <c:pt idx="3731">
                        <c:v>9.3996582099999983</c:v>
                      </c:pt>
                      <c:pt idx="3732">
                        <c:v>9.3996582099999983</c:v>
                      </c:pt>
                      <c:pt idx="3733">
                        <c:v>9.3996582099999983</c:v>
                      </c:pt>
                      <c:pt idx="3734">
                        <c:v>9.3996582099999983</c:v>
                      </c:pt>
                      <c:pt idx="3735">
                        <c:v>9.3996582099999983</c:v>
                      </c:pt>
                      <c:pt idx="3736">
                        <c:v>9.3996582099999983</c:v>
                      </c:pt>
                      <c:pt idx="3737">
                        <c:v>9.3996582099999983</c:v>
                      </c:pt>
                      <c:pt idx="3738">
                        <c:v>9.3996582099999983</c:v>
                      </c:pt>
                      <c:pt idx="3739">
                        <c:v>9.3996582099999983</c:v>
                      </c:pt>
                      <c:pt idx="3740">
                        <c:v>9.3996582099999983</c:v>
                      </c:pt>
                      <c:pt idx="3741">
                        <c:v>9.3996582099999983</c:v>
                      </c:pt>
                      <c:pt idx="3742">
                        <c:v>9.3996582099999983</c:v>
                      </c:pt>
                      <c:pt idx="3743">
                        <c:v>9.3996582099999983</c:v>
                      </c:pt>
                      <c:pt idx="3744">
                        <c:v>9.3996582099999983</c:v>
                      </c:pt>
                      <c:pt idx="3745">
                        <c:v>9.3996582099999983</c:v>
                      </c:pt>
                      <c:pt idx="3746">
                        <c:v>9.3996582099999983</c:v>
                      </c:pt>
                      <c:pt idx="3747">
                        <c:v>9.3996582099999983</c:v>
                      </c:pt>
                      <c:pt idx="3748">
                        <c:v>9.3996582099999983</c:v>
                      </c:pt>
                      <c:pt idx="3749">
                        <c:v>9.3996582099999983</c:v>
                      </c:pt>
                      <c:pt idx="3750">
                        <c:v>9.3996582099999983</c:v>
                      </c:pt>
                      <c:pt idx="3751">
                        <c:v>9.3996582099999983</c:v>
                      </c:pt>
                      <c:pt idx="3752">
                        <c:v>9.3996582099999983</c:v>
                      </c:pt>
                      <c:pt idx="3753">
                        <c:v>9.3996582099999983</c:v>
                      </c:pt>
                      <c:pt idx="3754">
                        <c:v>9.3996582099999983</c:v>
                      </c:pt>
                      <c:pt idx="3755">
                        <c:v>9.3996582099999983</c:v>
                      </c:pt>
                      <c:pt idx="3756">
                        <c:v>9.3996582099999983</c:v>
                      </c:pt>
                      <c:pt idx="3757">
                        <c:v>9.3996582099999983</c:v>
                      </c:pt>
                      <c:pt idx="3758">
                        <c:v>9.3996582099999983</c:v>
                      </c:pt>
                      <c:pt idx="3759">
                        <c:v>9.3996582099999983</c:v>
                      </c:pt>
                      <c:pt idx="3760">
                        <c:v>9.3996582099999983</c:v>
                      </c:pt>
                      <c:pt idx="3761">
                        <c:v>9.3996582099999983</c:v>
                      </c:pt>
                      <c:pt idx="3762">
                        <c:v>9.3996582099999983</c:v>
                      </c:pt>
                      <c:pt idx="3763">
                        <c:v>9.3996582099999983</c:v>
                      </c:pt>
                      <c:pt idx="3764">
                        <c:v>9.3996582099999983</c:v>
                      </c:pt>
                      <c:pt idx="3765">
                        <c:v>9.3996582099999983</c:v>
                      </c:pt>
                      <c:pt idx="3766">
                        <c:v>9.3996582099999983</c:v>
                      </c:pt>
                      <c:pt idx="3767">
                        <c:v>9.3996582099999983</c:v>
                      </c:pt>
                      <c:pt idx="3768">
                        <c:v>9.3996582099999983</c:v>
                      </c:pt>
                      <c:pt idx="3769">
                        <c:v>9.3996582099999983</c:v>
                      </c:pt>
                      <c:pt idx="3770">
                        <c:v>9.3996582099999983</c:v>
                      </c:pt>
                      <c:pt idx="3771">
                        <c:v>9.3996582099999983</c:v>
                      </c:pt>
                      <c:pt idx="3772">
                        <c:v>9.3996582099999983</c:v>
                      </c:pt>
                      <c:pt idx="3773">
                        <c:v>9.3996582099999983</c:v>
                      </c:pt>
                      <c:pt idx="3774">
                        <c:v>9.3996582099999983</c:v>
                      </c:pt>
                      <c:pt idx="3775">
                        <c:v>9.3996582099999983</c:v>
                      </c:pt>
                      <c:pt idx="3776">
                        <c:v>9.3996582099999983</c:v>
                      </c:pt>
                      <c:pt idx="3777">
                        <c:v>9.3996582099999983</c:v>
                      </c:pt>
                      <c:pt idx="3778">
                        <c:v>9.3996582099999983</c:v>
                      </c:pt>
                      <c:pt idx="3779">
                        <c:v>9.3996582099999983</c:v>
                      </c:pt>
                      <c:pt idx="3780">
                        <c:v>9.3996582099999983</c:v>
                      </c:pt>
                      <c:pt idx="3781">
                        <c:v>9.3996582099999983</c:v>
                      </c:pt>
                      <c:pt idx="3782">
                        <c:v>9.3996582099999983</c:v>
                      </c:pt>
                      <c:pt idx="3783">
                        <c:v>9.3996582099999983</c:v>
                      </c:pt>
                      <c:pt idx="3784">
                        <c:v>9.3996582099999983</c:v>
                      </c:pt>
                      <c:pt idx="3785">
                        <c:v>9.3996582099999983</c:v>
                      </c:pt>
                      <c:pt idx="3786">
                        <c:v>9.3996582099999983</c:v>
                      </c:pt>
                      <c:pt idx="3787">
                        <c:v>9.3996582099999983</c:v>
                      </c:pt>
                      <c:pt idx="3788">
                        <c:v>9.3996582099999983</c:v>
                      </c:pt>
                      <c:pt idx="3789">
                        <c:v>9.3996582099999983</c:v>
                      </c:pt>
                      <c:pt idx="3790">
                        <c:v>9.3996582099999983</c:v>
                      </c:pt>
                      <c:pt idx="3791">
                        <c:v>9.3996582099999983</c:v>
                      </c:pt>
                      <c:pt idx="3792">
                        <c:v>9.3996582099999983</c:v>
                      </c:pt>
                      <c:pt idx="3793">
                        <c:v>9.3996582099999983</c:v>
                      </c:pt>
                      <c:pt idx="3794">
                        <c:v>9.3996582099999983</c:v>
                      </c:pt>
                      <c:pt idx="3795">
                        <c:v>9.3996582099999983</c:v>
                      </c:pt>
                      <c:pt idx="3796">
                        <c:v>9.2998046899999984</c:v>
                      </c:pt>
                      <c:pt idx="3797">
                        <c:v>9.3996582099999983</c:v>
                      </c:pt>
                      <c:pt idx="3798">
                        <c:v>9.3996582099999983</c:v>
                      </c:pt>
                      <c:pt idx="3799">
                        <c:v>9.3996582099999983</c:v>
                      </c:pt>
                      <c:pt idx="3800">
                        <c:v>9.3996582099999983</c:v>
                      </c:pt>
                      <c:pt idx="3801">
                        <c:v>9.3996582099999983</c:v>
                      </c:pt>
                      <c:pt idx="3802">
                        <c:v>9.2998046899999984</c:v>
                      </c:pt>
                      <c:pt idx="3803">
                        <c:v>9.3996582099999983</c:v>
                      </c:pt>
                      <c:pt idx="3804">
                        <c:v>9.3996582099999983</c:v>
                      </c:pt>
                      <c:pt idx="3805">
                        <c:v>9.2998046899999984</c:v>
                      </c:pt>
                      <c:pt idx="3806">
                        <c:v>9.2998046899999984</c:v>
                      </c:pt>
                      <c:pt idx="3807">
                        <c:v>9.3996582099999983</c:v>
                      </c:pt>
                      <c:pt idx="3808">
                        <c:v>9.3996582099999983</c:v>
                      </c:pt>
                      <c:pt idx="3809">
                        <c:v>9.3996582099999983</c:v>
                      </c:pt>
                      <c:pt idx="3810">
                        <c:v>9.2998046899999984</c:v>
                      </c:pt>
                      <c:pt idx="3811">
                        <c:v>9.2998046899999984</c:v>
                      </c:pt>
                      <c:pt idx="3812">
                        <c:v>9.2998046899999984</c:v>
                      </c:pt>
                      <c:pt idx="3813">
                        <c:v>9.2998046899999984</c:v>
                      </c:pt>
                      <c:pt idx="3814">
                        <c:v>9.2998046899999984</c:v>
                      </c:pt>
                      <c:pt idx="3815">
                        <c:v>9.2998046899999984</c:v>
                      </c:pt>
                      <c:pt idx="3816">
                        <c:v>9.3996582099999983</c:v>
                      </c:pt>
                      <c:pt idx="3817">
                        <c:v>9.2998046899999984</c:v>
                      </c:pt>
                      <c:pt idx="3818">
                        <c:v>9.2998046899999984</c:v>
                      </c:pt>
                      <c:pt idx="3819">
                        <c:v>9.2998046899999984</c:v>
                      </c:pt>
                      <c:pt idx="3820">
                        <c:v>9.2998046899999984</c:v>
                      </c:pt>
                      <c:pt idx="3821">
                        <c:v>9.2998046899999984</c:v>
                      </c:pt>
                      <c:pt idx="3822">
                        <c:v>9.2998046899999984</c:v>
                      </c:pt>
                      <c:pt idx="3823">
                        <c:v>9.2998046899999984</c:v>
                      </c:pt>
                      <c:pt idx="3824">
                        <c:v>9.2998046899999984</c:v>
                      </c:pt>
                      <c:pt idx="3825">
                        <c:v>9.2998046899999984</c:v>
                      </c:pt>
                      <c:pt idx="3826">
                        <c:v>9.2998046899999984</c:v>
                      </c:pt>
                      <c:pt idx="3827">
                        <c:v>9.2998046899999984</c:v>
                      </c:pt>
                      <c:pt idx="3828">
                        <c:v>9.2998046899999984</c:v>
                      </c:pt>
                      <c:pt idx="3829">
                        <c:v>9.2998046899999984</c:v>
                      </c:pt>
                      <c:pt idx="3830">
                        <c:v>9.2998046899999984</c:v>
                      </c:pt>
                      <c:pt idx="3831">
                        <c:v>9.2998046899999984</c:v>
                      </c:pt>
                      <c:pt idx="3832">
                        <c:v>9.2998046899999984</c:v>
                      </c:pt>
                      <c:pt idx="3833">
                        <c:v>9.2998046899999984</c:v>
                      </c:pt>
                      <c:pt idx="3834">
                        <c:v>9.2998046899999984</c:v>
                      </c:pt>
                      <c:pt idx="3835">
                        <c:v>9.2998046899999984</c:v>
                      </c:pt>
                      <c:pt idx="3836">
                        <c:v>9.2998046899999984</c:v>
                      </c:pt>
                      <c:pt idx="3837">
                        <c:v>9.2998046899999984</c:v>
                      </c:pt>
                      <c:pt idx="3838">
                        <c:v>9.2998046899999984</c:v>
                      </c:pt>
                      <c:pt idx="3839">
                        <c:v>9.2998046899999984</c:v>
                      </c:pt>
                      <c:pt idx="3840">
                        <c:v>9.2998046899999984</c:v>
                      </c:pt>
                      <c:pt idx="3841">
                        <c:v>9.2998046899999984</c:v>
                      </c:pt>
                      <c:pt idx="3842">
                        <c:v>9.2998046899999984</c:v>
                      </c:pt>
                      <c:pt idx="3843">
                        <c:v>9.2998046899999984</c:v>
                      </c:pt>
                      <c:pt idx="3844">
                        <c:v>9.2998046899999984</c:v>
                      </c:pt>
                      <c:pt idx="3845">
                        <c:v>9.2998046899999984</c:v>
                      </c:pt>
                      <c:pt idx="3846">
                        <c:v>9.2998046899999984</c:v>
                      </c:pt>
                      <c:pt idx="3847">
                        <c:v>9.2998046899999984</c:v>
                      </c:pt>
                      <c:pt idx="3848">
                        <c:v>9.2998046899999984</c:v>
                      </c:pt>
                      <c:pt idx="3849">
                        <c:v>9.2998046899999984</c:v>
                      </c:pt>
                      <c:pt idx="3850">
                        <c:v>9.2998046899999984</c:v>
                      </c:pt>
                      <c:pt idx="3851">
                        <c:v>9.2998046899999984</c:v>
                      </c:pt>
                      <c:pt idx="3852">
                        <c:v>9.2998046899999984</c:v>
                      </c:pt>
                      <c:pt idx="3853">
                        <c:v>9.2998046899999984</c:v>
                      </c:pt>
                      <c:pt idx="3854">
                        <c:v>9.2998046899999984</c:v>
                      </c:pt>
                      <c:pt idx="3855">
                        <c:v>9.2998046899999984</c:v>
                      </c:pt>
                      <c:pt idx="3856">
                        <c:v>9.2998046899999984</c:v>
                      </c:pt>
                      <c:pt idx="3857">
                        <c:v>9.2998046899999984</c:v>
                      </c:pt>
                      <c:pt idx="3858">
                        <c:v>9.2998046899999984</c:v>
                      </c:pt>
                      <c:pt idx="3859">
                        <c:v>9.2998046899999984</c:v>
                      </c:pt>
                      <c:pt idx="3860">
                        <c:v>9.2998046899999984</c:v>
                      </c:pt>
                      <c:pt idx="3861">
                        <c:v>9.2998046899999984</c:v>
                      </c:pt>
                      <c:pt idx="3862">
                        <c:v>9.2998046899999984</c:v>
                      </c:pt>
                      <c:pt idx="3863">
                        <c:v>9.2998046899999984</c:v>
                      </c:pt>
                      <c:pt idx="3864">
                        <c:v>9.2998046899999984</c:v>
                      </c:pt>
                      <c:pt idx="3865">
                        <c:v>9.2998046899999984</c:v>
                      </c:pt>
                      <c:pt idx="3866">
                        <c:v>9.2998046899999984</c:v>
                      </c:pt>
                      <c:pt idx="3867">
                        <c:v>9.2998046899999984</c:v>
                      </c:pt>
                      <c:pt idx="3868">
                        <c:v>9.2998046899999984</c:v>
                      </c:pt>
                      <c:pt idx="3869">
                        <c:v>9.2998046899999984</c:v>
                      </c:pt>
                      <c:pt idx="3870">
                        <c:v>9.2998046899999984</c:v>
                      </c:pt>
                      <c:pt idx="3871">
                        <c:v>9.2998046899999984</c:v>
                      </c:pt>
                      <c:pt idx="3872">
                        <c:v>9.2998046899999984</c:v>
                      </c:pt>
                      <c:pt idx="3873">
                        <c:v>9.2998046899999984</c:v>
                      </c:pt>
                      <c:pt idx="3874">
                        <c:v>9.2998046899999984</c:v>
                      </c:pt>
                      <c:pt idx="3875">
                        <c:v>9.2998046899999984</c:v>
                      </c:pt>
                      <c:pt idx="3876">
                        <c:v>9.2998046899999984</c:v>
                      </c:pt>
                      <c:pt idx="3877">
                        <c:v>9.2998046899999984</c:v>
                      </c:pt>
                      <c:pt idx="3878">
                        <c:v>9.2998046899999984</c:v>
                      </c:pt>
                      <c:pt idx="3879">
                        <c:v>9.2998046899999984</c:v>
                      </c:pt>
                      <c:pt idx="3880">
                        <c:v>9.2998046899999984</c:v>
                      </c:pt>
                      <c:pt idx="3881">
                        <c:v>9.2998046899999984</c:v>
                      </c:pt>
                      <c:pt idx="3882">
                        <c:v>9.2998046899999984</c:v>
                      </c:pt>
                      <c:pt idx="3883">
                        <c:v>9.2998046899999984</c:v>
                      </c:pt>
                      <c:pt idx="3884">
                        <c:v>9.2998046899999984</c:v>
                      </c:pt>
                      <c:pt idx="3885">
                        <c:v>9.2998046899999984</c:v>
                      </c:pt>
                      <c:pt idx="3886">
                        <c:v>9.2998046899999984</c:v>
                      </c:pt>
                      <c:pt idx="3887">
                        <c:v>9.2998046899999984</c:v>
                      </c:pt>
                      <c:pt idx="3888">
                        <c:v>9.2998046899999984</c:v>
                      </c:pt>
                      <c:pt idx="3889">
                        <c:v>9.2998046899999984</c:v>
                      </c:pt>
                      <c:pt idx="3890">
                        <c:v>9.1997070399999998</c:v>
                      </c:pt>
                      <c:pt idx="3891">
                        <c:v>9.2998046899999984</c:v>
                      </c:pt>
                      <c:pt idx="3892">
                        <c:v>9.2998046899999984</c:v>
                      </c:pt>
                      <c:pt idx="3893">
                        <c:v>9.1997070399999998</c:v>
                      </c:pt>
                      <c:pt idx="3894">
                        <c:v>9.2998046899999984</c:v>
                      </c:pt>
                      <c:pt idx="3895">
                        <c:v>9.2998046899999984</c:v>
                      </c:pt>
                      <c:pt idx="3896">
                        <c:v>9.2998046899999984</c:v>
                      </c:pt>
                      <c:pt idx="3897">
                        <c:v>9.2998046899999984</c:v>
                      </c:pt>
                      <c:pt idx="3898">
                        <c:v>9.2998046899999984</c:v>
                      </c:pt>
                      <c:pt idx="3899">
                        <c:v>9.1997070399999998</c:v>
                      </c:pt>
                      <c:pt idx="3900">
                        <c:v>9.2998046899999984</c:v>
                      </c:pt>
                      <c:pt idx="3901">
                        <c:v>9.1997070399999998</c:v>
                      </c:pt>
                      <c:pt idx="3902">
                        <c:v>9.1997070399999998</c:v>
                      </c:pt>
                      <c:pt idx="3903">
                        <c:v>9.1997070399999998</c:v>
                      </c:pt>
                      <c:pt idx="3904">
                        <c:v>9.2998046899999984</c:v>
                      </c:pt>
                      <c:pt idx="3905">
                        <c:v>9.1997070399999998</c:v>
                      </c:pt>
                      <c:pt idx="3906">
                        <c:v>9.1997070399999998</c:v>
                      </c:pt>
                      <c:pt idx="3907">
                        <c:v>9.2998046899999984</c:v>
                      </c:pt>
                      <c:pt idx="3908">
                        <c:v>9.1997070399999998</c:v>
                      </c:pt>
                      <c:pt idx="3909">
                        <c:v>9.1997070399999998</c:v>
                      </c:pt>
                      <c:pt idx="3910">
                        <c:v>9.1997070399999998</c:v>
                      </c:pt>
                      <c:pt idx="3911">
                        <c:v>9.1997070399999998</c:v>
                      </c:pt>
                      <c:pt idx="3912">
                        <c:v>9.1997070399999998</c:v>
                      </c:pt>
                      <c:pt idx="3913">
                        <c:v>9.1997070399999998</c:v>
                      </c:pt>
                      <c:pt idx="3914">
                        <c:v>9.1997070399999998</c:v>
                      </c:pt>
                      <c:pt idx="3915">
                        <c:v>9.1997070399999998</c:v>
                      </c:pt>
                      <c:pt idx="3916">
                        <c:v>9.1997070399999998</c:v>
                      </c:pt>
                      <c:pt idx="3917">
                        <c:v>9.1997070399999998</c:v>
                      </c:pt>
                      <c:pt idx="3918">
                        <c:v>9.1997070399999998</c:v>
                      </c:pt>
                      <c:pt idx="3919">
                        <c:v>9.1997070399999998</c:v>
                      </c:pt>
                      <c:pt idx="3920">
                        <c:v>9.1997070399999998</c:v>
                      </c:pt>
                      <c:pt idx="3921">
                        <c:v>9.1997070399999998</c:v>
                      </c:pt>
                      <c:pt idx="3922">
                        <c:v>9.1997070399999998</c:v>
                      </c:pt>
                      <c:pt idx="3923">
                        <c:v>9.1997070399999998</c:v>
                      </c:pt>
                      <c:pt idx="3924">
                        <c:v>9.1997070399999998</c:v>
                      </c:pt>
                      <c:pt idx="3925">
                        <c:v>9.1997070399999998</c:v>
                      </c:pt>
                      <c:pt idx="3926">
                        <c:v>9.1997070399999998</c:v>
                      </c:pt>
                      <c:pt idx="3927">
                        <c:v>9.1997070399999998</c:v>
                      </c:pt>
                      <c:pt idx="3928">
                        <c:v>9.1997070399999998</c:v>
                      </c:pt>
                      <c:pt idx="3929">
                        <c:v>9.1997070399999998</c:v>
                      </c:pt>
                      <c:pt idx="3930">
                        <c:v>9.1997070399999998</c:v>
                      </c:pt>
                      <c:pt idx="3931">
                        <c:v>9.1997070399999998</c:v>
                      </c:pt>
                      <c:pt idx="3932">
                        <c:v>9.1997070399999998</c:v>
                      </c:pt>
                      <c:pt idx="3933">
                        <c:v>9.1997070399999998</c:v>
                      </c:pt>
                      <c:pt idx="3934">
                        <c:v>9.1997070399999998</c:v>
                      </c:pt>
                      <c:pt idx="3935">
                        <c:v>9.1997070399999998</c:v>
                      </c:pt>
                      <c:pt idx="3936">
                        <c:v>9.1997070399999998</c:v>
                      </c:pt>
                      <c:pt idx="3937">
                        <c:v>9.1997070399999998</c:v>
                      </c:pt>
                      <c:pt idx="3938">
                        <c:v>9.1997070399999998</c:v>
                      </c:pt>
                      <c:pt idx="3939">
                        <c:v>9.1997070399999998</c:v>
                      </c:pt>
                      <c:pt idx="3940">
                        <c:v>9.1997070399999998</c:v>
                      </c:pt>
                      <c:pt idx="3941">
                        <c:v>9.1997070399999998</c:v>
                      </c:pt>
                      <c:pt idx="3942">
                        <c:v>9.1997070399999998</c:v>
                      </c:pt>
                      <c:pt idx="3943">
                        <c:v>9.1997070399999998</c:v>
                      </c:pt>
                      <c:pt idx="3944">
                        <c:v>9.1997070399999998</c:v>
                      </c:pt>
                      <c:pt idx="3945">
                        <c:v>9.1997070399999998</c:v>
                      </c:pt>
                      <c:pt idx="3946">
                        <c:v>9.1997070399999998</c:v>
                      </c:pt>
                      <c:pt idx="3947">
                        <c:v>9.1997070399999998</c:v>
                      </c:pt>
                      <c:pt idx="3948">
                        <c:v>9.1997070399999998</c:v>
                      </c:pt>
                      <c:pt idx="3949">
                        <c:v>9.1997070399999998</c:v>
                      </c:pt>
                      <c:pt idx="3950">
                        <c:v>9.1997070399999998</c:v>
                      </c:pt>
                      <c:pt idx="3951">
                        <c:v>9.1997070399999998</c:v>
                      </c:pt>
                      <c:pt idx="3952">
                        <c:v>9.1997070399999998</c:v>
                      </c:pt>
                      <c:pt idx="3953">
                        <c:v>9.1997070399999998</c:v>
                      </c:pt>
                      <c:pt idx="3954">
                        <c:v>9.1997070399999998</c:v>
                      </c:pt>
                      <c:pt idx="3955">
                        <c:v>9.1997070399999998</c:v>
                      </c:pt>
                      <c:pt idx="3956">
                        <c:v>9.1997070399999998</c:v>
                      </c:pt>
                      <c:pt idx="3957">
                        <c:v>9.1997070399999998</c:v>
                      </c:pt>
                      <c:pt idx="3958">
                        <c:v>9.1997070399999998</c:v>
                      </c:pt>
                      <c:pt idx="3959">
                        <c:v>9.1997070399999998</c:v>
                      </c:pt>
                      <c:pt idx="3960">
                        <c:v>9.1997070399999998</c:v>
                      </c:pt>
                      <c:pt idx="3961">
                        <c:v>9.1997070399999998</c:v>
                      </c:pt>
                      <c:pt idx="3962">
                        <c:v>9.1997070399999998</c:v>
                      </c:pt>
                      <c:pt idx="3963">
                        <c:v>9.1997070399999998</c:v>
                      </c:pt>
                      <c:pt idx="3964">
                        <c:v>9.1997070399999998</c:v>
                      </c:pt>
                      <c:pt idx="3965">
                        <c:v>9.1997070399999998</c:v>
                      </c:pt>
                      <c:pt idx="3966">
                        <c:v>9.1997070399999998</c:v>
                      </c:pt>
                      <c:pt idx="3967">
                        <c:v>9.1997070399999998</c:v>
                      </c:pt>
                      <c:pt idx="3968">
                        <c:v>9.1997070399999998</c:v>
                      </c:pt>
                      <c:pt idx="3969">
                        <c:v>9.1997070399999998</c:v>
                      </c:pt>
                      <c:pt idx="3970">
                        <c:v>9.1997070399999998</c:v>
                      </c:pt>
                      <c:pt idx="3971">
                        <c:v>9.1997070399999998</c:v>
                      </c:pt>
                      <c:pt idx="3972">
                        <c:v>9.1997070399999998</c:v>
                      </c:pt>
                      <c:pt idx="3973">
                        <c:v>9.1997070399999998</c:v>
                      </c:pt>
                      <c:pt idx="3974">
                        <c:v>9.1997070399999998</c:v>
                      </c:pt>
                      <c:pt idx="3975">
                        <c:v>9.1997070399999998</c:v>
                      </c:pt>
                      <c:pt idx="3976">
                        <c:v>9.1997070399999998</c:v>
                      </c:pt>
                      <c:pt idx="3977">
                        <c:v>9.1997070399999998</c:v>
                      </c:pt>
                      <c:pt idx="3978">
                        <c:v>9.1997070399999998</c:v>
                      </c:pt>
                      <c:pt idx="3979">
                        <c:v>9.1997070399999998</c:v>
                      </c:pt>
                      <c:pt idx="3980">
                        <c:v>9.1997070399999998</c:v>
                      </c:pt>
                      <c:pt idx="3981">
                        <c:v>9.1997070399999998</c:v>
                      </c:pt>
                      <c:pt idx="3982">
                        <c:v>9.1997070399999998</c:v>
                      </c:pt>
                      <c:pt idx="3983">
                        <c:v>9.1997070399999998</c:v>
                      </c:pt>
                      <c:pt idx="3984">
                        <c:v>9.1997070399999998</c:v>
                      </c:pt>
                      <c:pt idx="3985">
                        <c:v>9.1997070399999998</c:v>
                      </c:pt>
                      <c:pt idx="3986">
                        <c:v>9.0998535199999999</c:v>
                      </c:pt>
                      <c:pt idx="3987">
                        <c:v>9.0998535199999999</c:v>
                      </c:pt>
                      <c:pt idx="3988">
                        <c:v>9.0998535199999999</c:v>
                      </c:pt>
                      <c:pt idx="3989">
                        <c:v>9.1997070399999998</c:v>
                      </c:pt>
                      <c:pt idx="3990">
                        <c:v>9.1997070399999998</c:v>
                      </c:pt>
                      <c:pt idx="3991">
                        <c:v>9.1997070399999998</c:v>
                      </c:pt>
                      <c:pt idx="3992">
                        <c:v>9.1997070399999998</c:v>
                      </c:pt>
                      <c:pt idx="3993">
                        <c:v>9.1997070399999998</c:v>
                      </c:pt>
                      <c:pt idx="3994">
                        <c:v>9.0998535199999999</c:v>
                      </c:pt>
                      <c:pt idx="3995">
                        <c:v>9.1997070399999998</c:v>
                      </c:pt>
                      <c:pt idx="3996">
                        <c:v>9.1997070399999998</c:v>
                      </c:pt>
                      <c:pt idx="3997">
                        <c:v>9.1997070399999998</c:v>
                      </c:pt>
                      <c:pt idx="3998">
                        <c:v>9.1997070399999998</c:v>
                      </c:pt>
                      <c:pt idx="3999">
                        <c:v>9.1997070399999998</c:v>
                      </c:pt>
                      <c:pt idx="4000">
                        <c:v>9.0998535199999999</c:v>
                      </c:pt>
                      <c:pt idx="4001">
                        <c:v>9.1997070399999998</c:v>
                      </c:pt>
                      <c:pt idx="4002">
                        <c:v>9.0998535199999999</c:v>
                      </c:pt>
                      <c:pt idx="4003">
                        <c:v>9.0998535199999999</c:v>
                      </c:pt>
                      <c:pt idx="4004">
                        <c:v>9.0998535199999999</c:v>
                      </c:pt>
                      <c:pt idx="4005">
                        <c:v>9.0998535199999999</c:v>
                      </c:pt>
                      <c:pt idx="4006">
                        <c:v>9.0998535199999999</c:v>
                      </c:pt>
                      <c:pt idx="4007">
                        <c:v>9.0998535199999999</c:v>
                      </c:pt>
                      <c:pt idx="4008">
                        <c:v>9.0998535199999999</c:v>
                      </c:pt>
                      <c:pt idx="4009">
                        <c:v>9.1997070399999998</c:v>
                      </c:pt>
                      <c:pt idx="4010">
                        <c:v>9.1997070399999998</c:v>
                      </c:pt>
                      <c:pt idx="4011">
                        <c:v>9.0998535199999999</c:v>
                      </c:pt>
                      <c:pt idx="4012">
                        <c:v>9.0998535199999999</c:v>
                      </c:pt>
                      <c:pt idx="4013">
                        <c:v>9.0998535199999999</c:v>
                      </c:pt>
                      <c:pt idx="4014">
                        <c:v>9.0998535199999999</c:v>
                      </c:pt>
                      <c:pt idx="4015">
                        <c:v>9.0998535199999999</c:v>
                      </c:pt>
                      <c:pt idx="4016">
                        <c:v>9.0998535199999999</c:v>
                      </c:pt>
                      <c:pt idx="4017">
                        <c:v>9.0998535199999999</c:v>
                      </c:pt>
                      <c:pt idx="4018">
                        <c:v>9.0998535199999999</c:v>
                      </c:pt>
                      <c:pt idx="4019">
                        <c:v>9.0998535199999999</c:v>
                      </c:pt>
                      <c:pt idx="4020">
                        <c:v>9.0998535199999999</c:v>
                      </c:pt>
                      <c:pt idx="4021">
                        <c:v>9.0998535199999999</c:v>
                      </c:pt>
                      <c:pt idx="4022">
                        <c:v>9.0998535199999999</c:v>
                      </c:pt>
                      <c:pt idx="4023">
                        <c:v>9.0998535199999999</c:v>
                      </c:pt>
                      <c:pt idx="4024">
                        <c:v>9.0998535199999999</c:v>
                      </c:pt>
                      <c:pt idx="4025">
                        <c:v>9.0998535199999999</c:v>
                      </c:pt>
                      <c:pt idx="4026">
                        <c:v>9.0998535199999999</c:v>
                      </c:pt>
                      <c:pt idx="4027">
                        <c:v>9.0998535199999999</c:v>
                      </c:pt>
                      <c:pt idx="4028">
                        <c:v>9.0998535199999999</c:v>
                      </c:pt>
                      <c:pt idx="4029">
                        <c:v>9.0998535199999999</c:v>
                      </c:pt>
                      <c:pt idx="4030">
                        <c:v>9.0998535199999999</c:v>
                      </c:pt>
                      <c:pt idx="4031">
                        <c:v>9.0998535199999999</c:v>
                      </c:pt>
                      <c:pt idx="4032">
                        <c:v>9.0998535199999999</c:v>
                      </c:pt>
                      <c:pt idx="4033">
                        <c:v>9.0998535199999999</c:v>
                      </c:pt>
                      <c:pt idx="4034">
                        <c:v>9.0998535199999999</c:v>
                      </c:pt>
                      <c:pt idx="4035">
                        <c:v>9.0998535199999999</c:v>
                      </c:pt>
                      <c:pt idx="4036">
                        <c:v>9.0998535199999999</c:v>
                      </c:pt>
                      <c:pt idx="4037">
                        <c:v>9.0998535199999999</c:v>
                      </c:pt>
                      <c:pt idx="4038">
                        <c:v>9.0998535199999999</c:v>
                      </c:pt>
                      <c:pt idx="4039">
                        <c:v>9.0998535199999999</c:v>
                      </c:pt>
                      <c:pt idx="4040">
                        <c:v>9.0998535199999999</c:v>
                      </c:pt>
                      <c:pt idx="4041">
                        <c:v>9.0998535199999999</c:v>
                      </c:pt>
                      <c:pt idx="4042">
                        <c:v>9.0998535199999999</c:v>
                      </c:pt>
                      <c:pt idx="4043">
                        <c:v>9.0998535199999999</c:v>
                      </c:pt>
                      <c:pt idx="4044">
                        <c:v>9.0998535199999999</c:v>
                      </c:pt>
                      <c:pt idx="4045">
                        <c:v>9.0998535199999999</c:v>
                      </c:pt>
                      <c:pt idx="4046">
                        <c:v>9.0998535199999999</c:v>
                      </c:pt>
                      <c:pt idx="4047">
                        <c:v>9.0998535199999999</c:v>
                      </c:pt>
                      <c:pt idx="4048">
                        <c:v>9.0998535199999999</c:v>
                      </c:pt>
                      <c:pt idx="4049">
                        <c:v>9.0998535199999999</c:v>
                      </c:pt>
                      <c:pt idx="4050">
                        <c:v>9.0998535199999999</c:v>
                      </c:pt>
                      <c:pt idx="4051">
                        <c:v>9.0998535199999999</c:v>
                      </c:pt>
                      <c:pt idx="4052">
                        <c:v>9.0998535199999999</c:v>
                      </c:pt>
                      <c:pt idx="4053">
                        <c:v>9.0998535199999999</c:v>
                      </c:pt>
                      <c:pt idx="4054">
                        <c:v>9.0998535199999999</c:v>
                      </c:pt>
                      <c:pt idx="4055">
                        <c:v>9.0998535199999999</c:v>
                      </c:pt>
                      <c:pt idx="4056">
                        <c:v>9.0998535199999999</c:v>
                      </c:pt>
                      <c:pt idx="4057">
                        <c:v>9.0998535199999999</c:v>
                      </c:pt>
                      <c:pt idx="4058">
                        <c:v>9.0998535199999999</c:v>
                      </c:pt>
                      <c:pt idx="4059">
                        <c:v>9.0998535199999999</c:v>
                      </c:pt>
                      <c:pt idx="4060">
                        <c:v>9.0998535199999999</c:v>
                      </c:pt>
                      <c:pt idx="4061">
                        <c:v>9.0998535199999999</c:v>
                      </c:pt>
                      <c:pt idx="4062">
                        <c:v>9.0998535199999999</c:v>
                      </c:pt>
                      <c:pt idx="4063">
                        <c:v>9.0998535199999999</c:v>
                      </c:pt>
                      <c:pt idx="4064">
                        <c:v>9.0998535199999999</c:v>
                      </c:pt>
                      <c:pt idx="4065">
                        <c:v>9.0998535199999999</c:v>
                      </c:pt>
                      <c:pt idx="4066">
                        <c:v>9.0998535199999999</c:v>
                      </c:pt>
                      <c:pt idx="4067">
                        <c:v>9.0998535199999999</c:v>
                      </c:pt>
                      <c:pt idx="4068">
                        <c:v>9.0998535199999999</c:v>
                      </c:pt>
                      <c:pt idx="4069">
                        <c:v>9.0998535199999999</c:v>
                      </c:pt>
                      <c:pt idx="4070">
                        <c:v>9.0998535199999999</c:v>
                      </c:pt>
                      <c:pt idx="4071">
                        <c:v>9.0998535199999999</c:v>
                      </c:pt>
                      <c:pt idx="4072">
                        <c:v>9.0998535199999999</c:v>
                      </c:pt>
                      <c:pt idx="4073">
                        <c:v>9.0998535199999999</c:v>
                      </c:pt>
                      <c:pt idx="4074">
                        <c:v>9.0998535199999999</c:v>
                      </c:pt>
                      <c:pt idx="4075">
                        <c:v>9.0998535199999999</c:v>
                      </c:pt>
                      <c:pt idx="4076">
                        <c:v>9.0998535199999999</c:v>
                      </c:pt>
                      <c:pt idx="4077">
                        <c:v>9.0998535199999999</c:v>
                      </c:pt>
                      <c:pt idx="4078">
                        <c:v>9.0998535199999999</c:v>
                      </c:pt>
                      <c:pt idx="4079">
                        <c:v>9.0998535199999999</c:v>
                      </c:pt>
                      <c:pt idx="4080">
                        <c:v>9.0998535199999999</c:v>
                      </c:pt>
                      <c:pt idx="4081">
                        <c:v>9.0998535199999999</c:v>
                      </c:pt>
                      <c:pt idx="4082">
                        <c:v>9.0998535199999999</c:v>
                      </c:pt>
                      <c:pt idx="4083">
                        <c:v>9.0998535199999999</c:v>
                      </c:pt>
                      <c:pt idx="4084">
                        <c:v>9.0998535199999999</c:v>
                      </c:pt>
                      <c:pt idx="4085">
                        <c:v>9.0998535199999999</c:v>
                      </c:pt>
                      <c:pt idx="4086">
                        <c:v>9.0998535199999999</c:v>
                      </c:pt>
                      <c:pt idx="4087">
                        <c:v>9.0998535199999999</c:v>
                      </c:pt>
                      <c:pt idx="4088">
                        <c:v>8.9997558600000005</c:v>
                      </c:pt>
                      <c:pt idx="4089">
                        <c:v>8.9997558600000005</c:v>
                      </c:pt>
                      <c:pt idx="4090">
                        <c:v>9.0998535199999999</c:v>
                      </c:pt>
                      <c:pt idx="4091">
                        <c:v>9.0998535199999999</c:v>
                      </c:pt>
                      <c:pt idx="4092">
                        <c:v>9.0998535199999999</c:v>
                      </c:pt>
                      <c:pt idx="4093">
                        <c:v>8.9997558600000005</c:v>
                      </c:pt>
                      <c:pt idx="4094">
                        <c:v>9.0998535199999999</c:v>
                      </c:pt>
                      <c:pt idx="4095">
                        <c:v>9.0998535199999999</c:v>
                      </c:pt>
                      <c:pt idx="4096">
                        <c:v>9.0998535199999999</c:v>
                      </c:pt>
                      <c:pt idx="4097">
                        <c:v>9.0998535199999999</c:v>
                      </c:pt>
                      <c:pt idx="4098">
                        <c:v>8.9997558600000005</c:v>
                      </c:pt>
                      <c:pt idx="4099">
                        <c:v>8.9997558600000005</c:v>
                      </c:pt>
                      <c:pt idx="4100">
                        <c:v>8.9997558600000005</c:v>
                      </c:pt>
                      <c:pt idx="4101">
                        <c:v>9.0998535199999999</c:v>
                      </c:pt>
                      <c:pt idx="4102">
                        <c:v>9.0998535199999999</c:v>
                      </c:pt>
                      <c:pt idx="4103">
                        <c:v>8.9997558600000005</c:v>
                      </c:pt>
                      <c:pt idx="4104">
                        <c:v>9.0998535199999999</c:v>
                      </c:pt>
                      <c:pt idx="4105">
                        <c:v>8.9997558600000005</c:v>
                      </c:pt>
                      <c:pt idx="4106">
                        <c:v>8.9997558600000005</c:v>
                      </c:pt>
                      <c:pt idx="4107">
                        <c:v>8.9997558600000005</c:v>
                      </c:pt>
                      <c:pt idx="4108">
                        <c:v>9.0998535199999999</c:v>
                      </c:pt>
                      <c:pt idx="4109">
                        <c:v>8.9997558600000005</c:v>
                      </c:pt>
                      <c:pt idx="4110">
                        <c:v>8.9997558600000005</c:v>
                      </c:pt>
                      <c:pt idx="4111">
                        <c:v>8.9997558600000005</c:v>
                      </c:pt>
                      <c:pt idx="4112">
                        <c:v>8.9997558600000005</c:v>
                      </c:pt>
                      <c:pt idx="4113">
                        <c:v>8.9997558600000005</c:v>
                      </c:pt>
                      <c:pt idx="4114">
                        <c:v>8.9997558600000005</c:v>
                      </c:pt>
                      <c:pt idx="4115">
                        <c:v>8.9997558600000005</c:v>
                      </c:pt>
                      <c:pt idx="4116">
                        <c:v>8.9997558600000005</c:v>
                      </c:pt>
                      <c:pt idx="4117">
                        <c:v>8.9997558600000005</c:v>
                      </c:pt>
                      <c:pt idx="4118">
                        <c:v>8.9997558600000005</c:v>
                      </c:pt>
                      <c:pt idx="4119">
                        <c:v>8.9997558600000005</c:v>
                      </c:pt>
                      <c:pt idx="4120">
                        <c:v>8.9997558600000005</c:v>
                      </c:pt>
                      <c:pt idx="4121">
                        <c:v>9.0998535199999999</c:v>
                      </c:pt>
                      <c:pt idx="4122">
                        <c:v>8.9997558600000005</c:v>
                      </c:pt>
                      <c:pt idx="4123">
                        <c:v>8.9997558600000005</c:v>
                      </c:pt>
                      <c:pt idx="4124">
                        <c:v>8.9997558600000005</c:v>
                      </c:pt>
                      <c:pt idx="4125">
                        <c:v>8.9997558600000005</c:v>
                      </c:pt>
                      <c:pt idx="4126">
                        <c:v>8.9997558600000005</c:v>
                      </c:pt>
                      <c:pt idx="4127">
                        <c:v>8.9997558600000005</c:v>
                      </c:pt>
                      <c:pt idx="4128">
                        <c:v>8.9997558600000005</c:v>
                      </c:pt>
                      <c:pt idx="4129">
                        <c:v>8.9997558600000005</c:v>
                      </c:pt>
                      <c:pt idx="4130">
                        <c:v>8.9997558600000005</c:v>
                      </c:pt>
                      <c:pt idx="4131">
                        <c:v>8.9997558600000005</c:v>
                      </c:pt>
                      <c:pt idx="4132">
                        <c:v>8.9997558600000005</c:v>
                      </c:pt>
                      <c:pt idx="4133">
                        <c:v>8.9997558600000005</c:v>
                      </c:pt>
                      <c:pt idx="4134">
                        <c:v>8.9997558600000005</c:v>
                      </c:pt>
                      <c:pt idx="4135">
                        <c:v>8.9997558600000005</c:v>
                      </c:pt>
                      <c:pt idx="4136">
                        <c:v>8.9997558600000005</c:v>
                      </c:pt>
                      <c:pt idx="4137">
                        <c:v>8.9997558600000005</c:v>
                      </c:pt>
                      <c:pt idx="4138">
                        <c:v>8.9997558600000005</c:v>
                      </c:pt>
                      <c:pt idx="4139">
                        <c:v>8.9997558600000005</c:v>
                      </c:pt>
                      <c:pt idx="4140">
                        <c:v>8.9997558600000005</c:v>
                      </c:pt>
                      <c:pt idx="4141">
                        <c:v>8.9997558600000005</c:v>
                      </c:pt>
                      <c:pt idx="4142">
                        <c:v>8.9997558600000005</c:v>
                      </c:pt>
                      <c:pt idx="4143">
                        <c:v>8.9997558600000005</c:v>
                      </c:pt>
                      <c:pt idx="4144">
                        <c:v>8.9997558600000005</c:v>
                      </c:pt>
                      <c:pt idx="4145">
                        <c:v>8.9997558600000005</c:v>
                      </c:pt>
                      <c:pt idx="4146">
                        <c:v>8.9997558600000005</c:v>
                      </c:pt>
                      <c:pt idx="4147">
                        <c:v>8.9997558600000005</c:v>
                      </c:pt>
                      <c:pt idx="4148">
                        <c:v>8.9997558600000005</c:v>
                      </c:pt>
                      <c:pt idx="4149">
                        <c:v>8.9997558600000005</c:v>
                      </c:pt>
                      <c:pt idx="4150">
                        <c:v>8.9997558600000005</c:v>
                      </c:pt>
                      <c:pt idx="4151">
                        <c:v>8.9997558600000005</c:v>
                      </c:pt>
                      <c:pt idx="4152">
                        <c:v>8.9997558600000005</c:v>
                      </c:pt>
                      <c:pt idx="4153">
                        <c:v>8.9997558600000005</c:v>
                      </c:pt>
                      <c:pt idx="4154">
                        <c:v>8.9997558600000005</c:v>
                      </c:pt>
                      <c:pt idx="4155">
                        <c:v>8.9997558600000005</c:v>
                      </c:pt>
                      <c:pt idx="4156">
                        <c:v>8.9997558600000005</c:v>
                      </c:pt>
                      <c:pt idx="4157">
                        <c:v>8.9997558600000005</c:v>
                      </c:pt>
                      <c:pt idx="4158">
                        <c:v>8.9997558600000005</c:v>
                      </c:pt>
                      <c:pt idx="4159">
                        <c:v>8.9997558600000005</c:v>
                      </c:pt>
                      <c:pt idx="4160">
                        <c:v>8.9997558600000005</c:v>
                      </c:pt>
                      <c:pt idx="4161">
                        <c:v>8.9997558600000005</c:v>
                      </c:pt>
                      <c:pt idx="4162">
                        <c:v>8.9997558600000005</c:v>
                      </c:pt>
                      <c:pt idx="4163">
                        <c:v>8.9997558600000005</c:v>
                      </c:pt>
                      <c:pt idx="4164">
                        <c:v>8.9997558600000005</c:v>
                      </c:pt>
                      <c:pt idx="4165">
                        <c:v>8.9997558600000005</c:v>
                      </c:pt>
                      <c:pt idx="4166">
                        <c:v>8.9997558600000005</c:v>
                      </c:pt>
                      <c:pt idx="4167">
                        <c:v>8.9997558600000005</c:v>
                      </c:pt>
                      <c:pt idx="4168">
                        <c:v>8.9997558600000005</c:v>
                      </c:pt>
                      <c:pt idx="4169">
                        <c:v>8.9997558600000005</c:v>
                      </c:pt>
                      <c:pt idx="4170">
                        <c:v>8.9997558600000005</c:v>
                      </c:pt>
                      <c:pt idx="4171">
                        <c:v>8.9997558600000005</c:v>
                      </c:pt>
                      <c:pt idx="4172">
                        <c:v>8.9997558600000005</c:v>
                      </c:pt>
                      <c:pt idx="4173">
                        <c:v>8.9997558600000005</c:v>
                      </c:pt>
                      <c:pt idx="4174">
                        <c:v>8.9997558600000005</c:v>
                      </c:pt>
                      <c:pt idx="4175">
                        <c:v>8.9997558600000005</c:v>
                      </c:pt>
                      <c:pt idx="4176">
                        <c:v>8.9997558600000005</c:v>
                      </c:pt>
                      <c:pt idx="4177">
                        <c:v>8.9997558600000005</c:v>
                      </c:pt>
                      <c:pt idx="4178">
                        <c:v>8.9997558600000005</c:v>
                      </c:pt>
                      <c:pt idx="4179">
                        <c:v>8.9997558600000005</c:v>
                      </c:pt>
                      <c:pt idx="4180">
                        <c:v>8.9997558600000005</c:v>
                      </c:pt>
                      <c:pt idx="4181">
                        <c:v>8.9997558600000005</c:v>
                      </c:pt>
                      <c:pt idx="4182">
                        <c:v>8.9997558600000005</c:v>
                      </c:pt>
                      <c:pt idx="4183">
                        <c:v>8.9997558600000005</c:v>
                      </c:pt>
                      <c:pt idx="4184">
                        <c:v>8.9997558600000005</c:v>
                      </c:pt>
                      <c:pt idx="4185">
                        <c:v>8.9997558600000005</c:v>
                      </c:pt>
                      <c:pt idx="4186">
                        <c:v>8.9997558600000005</c:v>
                      </c:pt>
                      <c:pt idx="4187">
                        <c:v>8.9997558600000005</c:v>
                      </c:pt>
                      <c:pt idx="4188">
                        <c:v>8.9997558600000005</c:v>
                      </c:pt>
                      <c:pt idx="4189">
                        <c:v>8.9997558600000005</c:v>
                      </c:pt>
                      <c:pt idx="4190">
                        <c:v>8.9997558600000005</c:v>
                      </c:pt>
                      <c:pt idx="4191">
                        <c:v>8.9997558600000005</c:v>
                      </c:pt>
                      <c:pt idx="4192">
                        <c:v>8.9997558600000005</c:v>
                      </c:pt>
                      <c:pt idx="4193">
                        <c:v>8.9997558600000005</c:v>
                      </c:pt>
                      <c:pt idx="4194">
                        <c:v>8.9997558600000005</c:v>
                      </c:pt>
                      <c:pt idx="4195">
                        <c:v>8.9997558600000005</c:v>
                      </c:pt>
                      <c:pt idx="4196">
                        <c:v>8.9997558600000005</c:v>
                      </c:pt>
                      <c:pt idx="4197">
                        <c:v>8.8996582099999983</c:v>
                      </c:pt>
                      <c:pt idx="4198">
                        <c:v>8.8996582099999983</c:v>
                      </c:pt>
                      <c:pt idx="4199">
                        <c:v>8.8996582099999983</c:v>
                      </c:pt>
                      <c:pt idx="4200">
                        <c:v>8.9997558600000005</c:v>
                      </c:pt>
                      <c:pt idx="4201">
                        <c:v>8.9997558600000005</c:v>
                      </c:pt>
                      <c:pt idx="4202">
                        <c:v>8.8996582099999983</c:v>
                      </c:pt>
                      <c:pt idx="4203">
                        <c:v>8.9997558600000005</c:v>
                      </c:pt>
                      <c:pt idx="4204">
                        <c:v>8.9997558600000005</c:v>
                      </c:pt>
                      <c:pt idx="4205">
                        <c:v>8.8996582099999983</c:v>
                      </c:pt>
                      <c:pt idx="4206">
                        <c:v>8.9997558600000005</c:v>
                      </c:pt>
                      <c:pt idx="4207">
                        <c:v>8.8996582099999983</c:v>
                      </c:pt>
                      <c:pt idx="4208">
                        <c:v>8.9997558600000005</c:v>
                      </c:pt>
                      <c:pt idx="4209">
                        <c:v>8.8996582099999983</c:v>
                      </c:pt>
                      <c:pt idx="4210">
                        <c:v>8.8996582099999983</c:v>
                      </c:pt>
                      <c:pt idx="4211">
                        <c:v>8.8996582099999983</c:v>
                      </c:pt>
                      <c:pt idx="4212">
                        <c:v>8.8996582099999983</c:v>
                      </c:pt>
                      <c:pt idx="4213">
                        <c:v>8.8996582099999983</c:v>
                      </c:pt>
                      <c:pt idx="4214">
                        <c:v>8.8996582099999983</c:v>
                      </c:pt>
                      <c:pt idx="4215">
                        <c:v>8.8996582099999983</c:v>
                      </c:pt>
                      <c:pt idx="4216">
                        <c:v>8.8996582099999983</c:v>
                      </c:pt>
                      <c:pt idx="4217">
                        <c:v>8.8996582099999983</c:v>
                      </c:pt>
                      <c:pt idx="4218">
                        <c:v>8.8996582099999983</c:v>
                      </c:pt>
                      <c:pt idx="4219">
                        <c:v>8.9997558600000005</c:v>
                      </c:pt>
                      <c:pt idx="4220">
                        <c:v>8.8996582099999983</c:v>
                      </c:pt>
                      <c:pt idx="4221">
                        <c:v>8.8996582099999983</c:v>
                      </c:pt>
                      <c:pt idx="4222">
                        <c:v>8.8996582099999983</c:v>
                      </c:pt>
                      <c:pt idx="4223">
                        <c:v>8.8996582099999983</c:v>
                      </c:pt>
                      <c:pt idx="4224">
                        <c:v>8.8996582099999983</c:v>
                      </c:pt>
                      <c:pt idx="4225">
                        <c:v>8.8996582099999983</c:v>
                      </c:pt>
                      <c:pt idx="4226">
                        <c:v>8.8996582099999983</c:v>
                      </c:pt>
                      <c:pt idx="4227">
                        <c:v>8.8996582099999983</c:v>
                      </c:pt>
                      <c:pt idx="4228">
                        <c:v>8.8996582099999983</c:v>
                      </c:pt>
                      <c:pt idx="4229">
                        <c:v>8.8996582099999983</c:v>
                      </c:pt>
                      <c:pt idx="4230">
                        <c:v>8.8996582099999983</c:v>
                      </c:pt>
                      <c:pt idx="4231">
                        <c:v>8.8996582099999983</c:v>
                      </c:pt>
                      <c:pt idx="4232">
                        <c:v>8.8996582099999983</c:v>
                      </c:pt>
                      <c:pt idx="4233">
                        <c:v>8.8996582099999983</c:v>
                      </c:pt>
                      <c:pt idx="4234">
                        <c:v>8.8996582099999983</c:v>
                      </c:pt>
                      <c:pt idx="4235">
                        <c:v>8.8996582099999983</c:v>
                      </c:pt>
                      <c:pt idx="4236">
                        <c:v>8.8996582099999983</c:v>
                      </c:pt>
                      <c:pt idx="4237">
                        <c:v>8.8996582099999983</c:v>
                      </c:pt>
                      <c:pt idx="4238">
                        <c:v>8.8996582099999983</c:v>
                      </c:pt>
                      <c:pt idx="4239">
                        <c:v>8.8996582099999983</c:v>
                      </c:pt>
                      <c:pt idx="4240">
                        <c:v>8.8996582099999983</c:v>
                      </c:pt>
                      <c:pt idx="4241">
                        <c:v>8.8996582099999983</c:v>
                      </c:pt>
                      <c:pt idx="4242">
                        <c:v>8.8996582099999983</c:v>
                      </c:pt>
                      <c:pt idx="4243">
                        <c:v>8.8996582099999983</c:v>
                      </c:pt>
                      <c:pt idx="4244">
                        <c:v>8.8996582099999983</c:v>
                      </c:pt>
                      <c:pt idx="4245">
                        <c:v>8.8996582099999983</c:v>
                      </c:pt>
                      <c:pt idx="4246">
                        <c:v>8.8996582099999983</c:v>
                      </c:pt>
                      <c:pt idx="4247">
                        <c:v>8.8996582099999983</c:v>
                      </c:pt>
                      <c:pt idx="4248">
                        <c:v>8.8996582099999983</c:v>
                      </c:pt>
                      <c:pt idx="4249">
                        <c:v>8.8996582099999983</c:v>
                      </c:pt>
                      <c:pt idx="4250">
                        <c:v>8.8996582099999983</c:v>
                      </c:pt>
                      <c:pt idx="4251">
                        <c:v>8.8996582099999983</c:v>
                      </c:pt>
                      <c:pt idx="4252">
                        <c:v>8.8996582099999983</c:v>
                      </c:pt>
                      <c:pt idx="4253">
                        <c:v>8.8996582099999983</c:v>
                      </c:pt>
                      <c:pt idx="4254">
                        <c:v>8.8996582099999983</c:v>
                      </c:pt>
                      <c:pt idx="4255">
                        <c:v>8.8996582099999983</c:v>
                      </c:pt>
                      <c:pt idx="4256">
                        <c:v>8.8996582099999983</c:v>
                      </c:pt>
                      <c:pt idx="4257">
                        <c:v>8.8996582099999983</c:v>
                      </c:pt>
                      <c:pt idx="4258">
                        <c:v>8.8996582099999983</c:v>
                      </c:pt>
                      <c:pt idx="4259">
                        <c:v>8.8996582099999983</c:v>
                      </c:pt>
                      <c:pt idx="4260">
                        <c:v>8.8996582099999983</c:v>
                      </c:pt>
                      <c:pt idx="4261">
                        <c:v>8.8996582099999983</c:v>
                      </c:pt>
                      <c:pt idx="4262">
                        <c:v>8.8996582099999983</c:v>
                      </c:pt>
                      <c:pt idx="4263">
                        <c:v>8.8996582099999983</c:v>
                      </c:pt>
                      <c:pt idx="4264">
                        <c:v>8.8996582099999983</c:v>
                      </c:pt>
                      <c:pt idx="4265">
                        <c:v>8.8996582099999983</c:v>
                      </c:pt>
                      <c:pt idx="4266">
                        <c:v>8.8996582099999983</c:v>
                      </c:pt>
                      <c:pt idx="4267">
                        <c:v>8.8996582099999983</c:v>
                      </c:pt>
                      <c:pt idx="4268">
                        <c:v>8.8996582099999983</c:v>
                      </c:pt>
                      <c:pt idx="4269">
                        <c:v>8.8996582099999983</c:v>
                      </c:pt>
                      <c:pt idx="4270">
                        <c:v>8.8996582099999983</c:v>
                      </c:pt>
                      <c:pt idx="4271">
                        <c:v>8.8996582099999983</c:v>
                      </c:pt>
                      <c:pt idx="4272">
                        <c:v>8.8996582099999983</c:v>
                      </c:pt>
                      <c:pt idx="4273">
                        <c:v>8.8996582099999983</c:v>
                      </c:pt>
                      <c:pt idx="4274">
                        <c:v>8.8996582099999983</c:v>
                      </c:pt>
                      <c:pt idx="4275">
                        <c:v>8.8996582099999983</c:v>
                      </c:pt>
                      <c:pt idx="4276">
                        <c:v>8.8996582099999983</c:v>
                      </c:pt>
                      <c:pt idx="4277">
                        <c:v>8.8996582099999983</c:v>
                      </c:pt>
                      <c:pt idx="4278">
                        <c:v>8.8996582099999983</c:v>
                      </c:pt>
                      <c:pt idx="4279">
                        <c:v>8.8996582099999983</c:v>
                      </c:pt>
                      <c:pt idx="4280">
                        <c:v>8.8996582099999983</c:v>
                      </c:pt>
                      <c:pt idx="4281">
                        <c:v>8.8996582099999983</c:v>
                      </c:pt>
                      <c:pt idx="4282">
                        <c:v>8.8996582099999983</c:v>
                      </c:pt>
                      <c:pt idx="4283">
                        <c:v>8.8996582099999983</c:v>
                      </c:pt>
                      <c:pt idx="4284">
                        <c:v>8.8996582099999983</c:v>
                      </c:pt>
                      <c:pt idx="4285">
                        <c:v>8.8996582099999983</c:v>
                      </c:pt>
                      <c:pt idx="4286">
                        <c:v>8.8996582099999983</c:v>
                      </c:pt>
                      <c:pt idx="4287">
                        <c:v>8.8996582099999983</c:v>
                      </c:pt>
                      <c:pt idx="4288">
                        <c:v>8.8996582099999983</c:v>
                      </c:pt>
                      <c:pt idx="4289">
                        <c:v>8.8996582099999983</c:v>
                      </c:pt>
                      <c:pt idx="4290">
                        <c:v>8.8996582099999983</c:v>
                      </c:pt>
                      <c:pt idx="4291">
                        <c:v>8.8996582099999983</c:v>
                      </c:pt>
                      <c:pt idx="4292">
                        <c:v>8.8996582099999983</c:v>
                      </c:pt>
                      <c:pt idx="4293">
                        <c:v>8.8996582099999983</c:v>
                      </c:pt>
                      <c:pt idx="4294">
                        <c:v>8.8996582099999983</c:v>
                      </c:pt>
                      <c:pt idx="4295">
                        <c:v>8.8996582099999983</c:v>
                      </c:pt>
                      <c:pt idx="4296">
                        <c:v>8.8996582099999983</c:v>
                      </c:pt>
                      <c:pt idx="4297">
                        <c:v>8.8996582099999983</c:v>
                      </c:pt>
                      <c:pt idx="4298">
                        <c:v>8.8996582099999983</c:v>
                      </c:pt>
                      <c:pt idx="4299">
                        <c:v>8.8996582099999983</c:v>
                      </c:pt>
                      <c:pt idx="4300">
                        <c:v>8.8996582099999983</c:v>
                      </c:pt>
                      <c:pt idx="4301">
                        <c:v>8.7998046899999984</c:v>
                      </c:pt>
                      <c:pt idx="4302">
                        <c:v>8.7998046899999984</c:v>
                      </c:pt>
                      <c:pt idx="4303">
                        <c:v>8.8996582099999983</c:v>
                      </c:pt>
                      <c:pt idx="4304">
                        <c:v>8.8996582099999983</c:v>
                      </c:pt>
                      <c:pt idx="4305">
                        <c:v>8.8996582099999983</c:v>
                      </c:pt>
                      <c:pt idx="4306">
                        <c:v>8.8996582099999983</c:v>
                      </c:pt>
                      <c:pt idx="4307">
                        <c:v>8.7998046899999984</c:v>
                      </c:pt>
                      <c:pt idx="4308">
                        <c:v>8.7998046899999984</c:v>
                      </c:pt>
                      <c:pt idx="4309">
                        <c:v>8.8996582099999983</c:v>
                      </c:pt>
                      <c:pt idx="4310">
                        <c:v>8.7998046899999984</c:v>
                      </c:pt>
                      <c:pt idx="4311">
                        <c:v>8.8996582099999983</c:v>
                      </c:pt>
                      <c:pt idx="4312">
                        <c:v>8.7998046899999984</c:v>
                      </c:pt>
                      <c:pt idx="4313">
                        <c:v>8.7998046899999984</c:v>
                      </c:pt>
                      <c:pt idx="4314">
                        <c:v>8.7998046899999984</c:v>
                      </c:pt>
                      <c:pt idx="4315">
                        <c:v>8.7998046899999984</c:v>
                      </c:pt>
                      <c:pt idx="4316">
                        <c:v>8.7998046899999984</c:v>
                      </c:pt>
                      <c:pt idx="4317">
                        <c:v>8.7998046899999984</c:v>
                      </c:pt>
                      <c:pt idx="4318">
                        <c:v>8.7998046899999984</c:v>
                      </c:pt>
                      <c:pt idx="4319">
                        <c:v>8.7998046899999984</c:v>
                      </c:pt>
                      <c:pt idx="4320">
                        <c:v>8.8996582099999983</c:v>
                      </c:pt>
                      <c:pt idx="4321">
                        <c:v>8.7998046899999984</c:v>
                      </c:pt>
                      <c:pt idx="4322">
                        <c:v>8.7998046899999984</c:v>
                      </c:pt>
                      <c:pt idx="4323">
                        <c:v>8.7998046899999984</c:v>
                      </c:pt>
                      <c:pt idx="4324">
                        <c:v>8.7998046899999984</c:v>
                      </c:pt>
                      <c:pt idx="4325">
                        <c:v>8.7998046899999984</c:v>
                      </c:pt>
                      <c:pt idx="4326">
                        <c:v>8.7998046899999984</c:v>
                      </c:pt>
                      <c:pt idx="4327">
                        <c:v>8.7998046899999984</c:v>
                      </c:pt>
                      <c:pt idx="4328">
                        <c:v>8.7998046899999984</c:v>
                      </c:pt>
                      <c:pt idx="4329">
                        <c:v>8.7998046899999984</c:v>
                      </c:pt>
                      <c:pt idx="4330">
                        <c:v>8.7998046899999984</c:v>
                      </c:pt>
                      <c:pt idx="4331">
                        <c:v>8.7998046899999984</c:v>
                      </c:pt>
                      <c:pt idx="4332">
                        <c:v>8.7998046899999984</c:v>
                      </c:pt>
                      <c:pt idx="4333">
                        <c:v>8.7998046899999984</c:v>
                      </c:pt>
                      <c:pt idx="4334">
                        <c:v>8.7998046899999984</c:v>
                      </c:pt>
                      <c:pt idx="4335">
                        <c:v>8.7998046899999984</c:v>
                      </c:pt>
                      <c:pt idx="4336">
                        <c:v>8.7998046899999984</c:v>
                      </c:pt>
                      <c:pt idx="4337">
                        <c:v>8.7998046899999984</c:v>
                      </c:pt>
                      <c:pt idx="4338">
                        <c:v>8.7998046899999984</c:v>
                      </c:pt>
                      <c:pt idx="4339">
                        <c:v>8.7998046899999984</c:v>
                      </c:pt>
                      <c:pt idx="4340">
                        <c:v>8.7998046899999984</c:v>
                      </c:pt>
                      <c:pt idx="4341">
                        <c:v>8.7998046899999984</c:v>
                      </c:pt>
                      <c:pt idx="4342">
                        <c:v>8.7998046899999984</c:v>
                      </c:pt>
                      <c:pt idx="4343">
                        <c:v>8.7998046899999984</c:v>
                      </c:pt>
                      <c:pt idx="4344">
                        <c:v>8.7998046899999984</c:v>
                      </c:pt>
                      <c:pt idx="4345">
                        <c:v>8.7998046899999984</c:v>
                      </c:pt>
                      <c:pt idx="4346">
                        <c:v>8.7998046899999984</c:v>
                      </c:pt>
                      <c:pt idx="4347">
                        <c:v>8.7998046899999984</c:v>
                      </c:pt>
                      <c:pt idx="4348">
                        <c:v>8.7998046899999984</c:v>
                      </c:pt>
                      <c:pt idx="4349">
                        <c:v>8.7998046899999984</c:v>
                      </c:pt>
                      <c:pt idx="4350">
                        <c:v>8.7998046899999984</c:v>
                      </c:pt>
                      <c:pt idx="4351">
                        <c:v>8.7998046899999984</c:v>
                      </c:pt>
                      <c:pt idx="4352">
                        <c:v>8.7998046899999984</c:v>
                      </c:pt>
                      <c:pt idx="4353">
                        <c:v>8.7998046899999984</c:v>
                      </c:pt>
                      <c:pt idx="4354">
                        <c:v>8.7998046899999984</c:v>
                      </c:pt>
                      <c:pt idx="4355">
                        <c:v>8.7998046899999984</c:v>
                      </c:pt>
                      <c:pt idx="4356">
                        <c:v>8.7998046899999984</c:v>
                      </c:pt>
                      <c:pt idx="4357">
                        <c:v>8.7998046899999984</c:v>
                      </c:pt>
                      <c:pt idx="4358">
                        <c:v>8.7998046899999984</c:v>
                      </c:pt>
                      <c:pt idx="4359">
                        <c:v>8.7998046899999984</c:v>
                      </c:pt>
                      <c:pt idx="4360">
                        <c:v>8.7998046899999984</c:v>
                      </c:pt>
                      <c:pt idx="4361">
                        <c:v>8.7998046899999984</c:v>
                      </c:pt>
                      <c:pt idx="4362">
                        <c:v>8.7998046899999984</c:v>
                      </c:pt>
                      <c:pt idx="4363">
                        <c:v>8.7998046899999984</c:v>
                      </c:pt>
                      <c:pt idx="4364">
                        <c:v>8.7998046899999984</c:v>
                      </c:pt>
                      <c:pt idx="4365">
                        <c:v>8.7998046899999984</c:v>
                      </c:pt>
                      <c:pt idx="4366">
                        <c:v>8.7998046899999984</c:v>
                      </c:pt>
                      <c:pt idx="4367">
                        <c:v>8.7998046899999984</c:v>
                      </c:pt>
                      <c:pt idx="4368">
                        <c:v>8.7998046899999984</c:v>
                      </c:pt>
                      <c:pt idx="4369">
                        <c:v>8.7998046899999984</c:v>
                      </c:pt>
                      <c:pt idx="4370">
                        <c:v>8.7998046899999984</c:v>
                      </c:pt>
                      <c:pt idx="4371">
                        <c:v>8.7998046899999984</c:v>
                      </c:pt>
                      <c:pt idx="4372">
                        <c:v>8.7998046899999984</c:v>
                      </c:pt>
                      <c:pt idx="4373">
                        <c:v>8.7998046899999984</c:v>
                      </c:pt>
                      <c:pt idx="4374">
                        <c:v>8.7998046899999984</c:v>
                      </c:pt>
                      <c:pt idx="4375">
                        <c:v>8.7998046899999984</c:v>
                      </c:pt>
                      <c:pt idx="4376">
                        <c:v>8.7998046899999984</c:v>
                      </c:pt>
                      <c:pt idx="4377">
                        <c:v>8.7998046899999984</c:v>
                      </c:pt>
                      <c:pt idx="4378">
                        <c:v>8.7998046899999984</c:v>
                      </c:pt>
                      <c:pt idx="4379">
                        <c:v>8.7998046899999984</c:v>
                      </c:pt>
                      <c:pt idx="4380">
                        <c:v>8.7998046899999984</c:v>
                      </c:pt>
                      <c:pt idx="4381">
                        <c:v>8.7998046899999984</c:v>
                      </c:pt>
                      <c:pt idx="4382">
                        <c:v>8.7998046899999984</c:v>
                      </c:pt>
                      <c:pt idx="4383">
                        <c:v>8.7998046899999984</c:v>
                      </c:pt>
                      <c:pt idx="4384">
                        <c:v>8.7998046899999984</c:v>
                      </c:pt>
                      <c:pt idx="4385">
                        <c:v>8.7998046899999984</c:v>
                      </c:pt>
                      <c:pt idx="4386">
                        <c:v>8.7998046899999984</c:v>
                      </c:pt>
                      <c:pt idx="4387">
                        <c:v>8.7998046899999984</c:v>
                      </c:pt>
                      <c:pt idx="4388">
                        <c:v>8.7998046899999984</c:v>
                      </c:pt>
                      <c:pt idx="4389">
                        <c:v>8.7998046899999984</c:v>
                      </c:pt>
                      <c:pt idx="4390">
                        <c:v>8.7998046899999984</c:v>
                      </c:pt>
                      <c:pt idx="4391">
                        <c:v>8.7998046899999984</c:v>
                      </c:pt>
                      <c:pt idx="4392">
                        <c:v>8.7998046899999984</c:v>
                      </c:pt>
                      <c:pt idx="4393">
                        <c:v>8.7998046899999984</c:v>
                      </c:pt>
                      <c:pt idx="4394">
                        <c:v>8.6997070399999998</c:v>
                      </c:pt>
                      <c:pt idx="4395">
                        <c:v>8.7998046899999984</c:v>
                      </c:pt>
                      <c:pt idx="4396">
                        <c:v>8.7998046899999984</c:v>
                      </c:pt>
                      <c:pt idx="4397">
                        <c:v>8.7998046899999984</c:v>
                      </c:pt>
                      <c:pt idx="4398">
                        <c:v>8.7998046899999984</c:v>
                      </c:pt>
                      <c:pt idx="4399">
                        <c:v>8.7998046899999984</c:v>
                      </c:pt>
                      <c:pt idx="4400">
                        <c:v>8.7998046899999984</c:v>
                      </c:pt>
                      <c:pt idx="4401">
                        <c:v>8.6997070399999998</c:v>
                      </c:pt>
                      <c:pt idx="4402">
                        <c:v>8.7998046899999984</c:v>
                      </c:pt>
                      <c:pt idx="4403">
                        <c:v>8.6997070399999998</c:v>
                      </c:pt>
                      <c:pt idx="4404">
                        <c:v>8.7998046899999984</c:v>
                      </c:pt>
                      <c:pt idx="4405">
                        <c:v>8.7998046899999984</c:v>
                      </c:pt>
                      <c:pt idx="4406">
                        <c:v>8.7998046899999984</c:v>
                      </c:pt>
                      <c:pt idx="4407">
                        <c:v>8.6997070399999998</c:v>
                      </c:pt>
                      <c:pt idx="4408">
                        <c:v>8.7998046899999984</c:v>
                      </c:pt>
                      <c:pt idx="4409">
                        <c:v>8.7998046899999984</c:v>
                      </c:pt>
                      <c:pt idx="4410">
                        <c:v>8.7998046899999984</c:v>
                      </c:pt>
                      <c:pt idx="4411">
                        <c:v>8.6997070399999998</c:v>
                      </c:pt>
                      <c:pt idx="4412">
                        <c:v>8.6997070399999998</c:v>
                      </c:pt>
                      <c:pt idx="4413">
                        <c:v>8.7998046899999984</c:v>
                      </c:pt>
                      <c:pt idx="4414">
                        <c:v>8.6997070399999998</c:v>
                      </c:pt>
                      <c:pt idx="4415">
                        <c:v>8.6997070399999998</c:v>
                      </c:pt>
                      <c:pt idx="4416">
                        <c:v>8.6997070399999998</c:v>
                      </c:pt>
                      <c:pt idx="4417">
                        <c:v>8.6997070399999998</c:v>
                      </c:pt>
                      <c:pt idx="4418">
                        <c:v>8.6997070399999998</c:v>
                      </c:pt>
                      <c:pt idx="4419">
                        <c:v>8.6997070399999998</c:v>
                      </c:pt>
                      <c:pt idx="4420">
                        <c:v>8.7998046899999984</c:v>
                      </c:pt>
                      <c:pt idx="4421">
                        <c:v>8.7998046899999984</c:v>
                      </c:pt>
                      <c:pt idx="4422">
                        <c:v>8.6997070399999998</c:v>
                      </c:pt>
                      <c:pt idx="4423">
                        <c:v>8.6997070399999998</c:v>
                      </c:pt>
                      <c:pt idx="4424">
                        <c:v>8.6997070399999998</c:v>
                      </c:pt>
                      <c:pt idx="4425">
                        <c:v>8.6997070399999998</c:v>
                      </c:pt>
                      <c:pt idx="4426">
                        <c:v>8.7998046899999984</c:v>
                      </c:pt>
                      <c:pt idx="4427">
                        <c:v>8.6997070399999998</c:v>
                      </c:pt>
                      <c:pt idx="4428">
                        <c:v>8.6997070399999998</c:v>
                      </c:pt>
                      <c:pt idx="4429">
                        <c:v>8.7998046899999984</c:v>
                      </c:pt>
                      <c:pt idx="4430">
                        <c:v>8.6997070399999998</c:v>
                      </c:pt>
                      <c:pt idx="4431">
                        <c:v>8.6997070399999998</c:v>
                      </c:pt>
                      <c:pt idx="4432">
                        <c:v>8.6997070399999998</c:v>
                      </c:pt>
                      <c:pt idx="4433">
                        <c:v>8.6997070399999998</c:v>
                      </c:pt>
                      <c:pt idx="4434">
                        <c:v>8.6997070399999998</c:v>
                      </c:pt>
                      <c:pt idx="4435">
                        <c:v>8.6997070399999998</c:v>
                      </c:pt>
                      <c:pt idx="4436">
                        <c:v>8.6997070399999998</c:v>
                      </c:pt>
                      <c:pt idx="4437">
                        <c:v>8.6997070399999998</c:v>
                      </c:pt>
                      <c:pt idx="4438">
                        <c:v>8.6997070399999998</c:v>
                      </c:pt>
                      <c:pt idx="4439">
                        <c:v>8.6997070399999998</c:v>
                      </c:pt>
                      <c:pt idx="4440">
                        <c:v>8.6997070399999998</c:v>
                      </c:pt>
                      <c:pt idx="4441">
                        <c:v>8.6997070399999998</c:v>
                      </c:pt>
                      <c:pt idx="4442">
                        <c:v>8.6997070399999998</c:v>
                      </c:pt>
                      <c:pt idx="4443">
                        <c:v>8.6997070399999998</c:v>
                      </c:pt>
                      <c:pt idx="4444">
                        <c:v>8.6997070399999998</c:v>
                      </c:pt>
                      <c:pt idx="4445">
                        <c:v>8.6997070399999998</c:v>
                      </c:pt>
                      <c:pt idx="4446">
                        <c:v>8.6997070399999998</c:v>
                      </c:pt>
                      <c:pt idx="4447">
                        <c:v>8.6997070399999998</c:v>
                      </c:pt>
                      <c:pt idx="4448">
                        <c:v>8.6997070399999998</c:v>
                      </c:pt>
                      <c:pt idx="4449">
                        <c:v>8.6997070399999998</c:v>
                      </c:pt>
                      <c:pt idx="4450">
                        <c:v>8.6997070399999998</c:v>
                      </c:pt>
                      <c:pt idx="4451">
                        <c:v>8.6997070399999998</c:v>
                      </c:pt>
                      <c:pt idx="4452">
                        <c:v>8.6997070399999998</c:v>
                      </c:pt>
                      <c:pt idx="4453">
                        <c:v>8.6997070399999998</c:v>
                      </c:pt>
                      <c:pt idx="4454">
                        <c:v>8.6997070399999998</c:v>
                      </c:pt>
                      <c:pt idx="4455">
                        <c:v>8.6997070399999998</c:v>
                      </c:pt>
                      <c:pt idx="4456">
                        <c:v>8.6997070399999998</c:v>
                      </c:pt>
                      <c:pt idx="4457">
                        <c:v>8.6997070399999998</c:v>
                      </c:pt>
                      <c:pt idx="4458">
                        <c:v>8.6997070399999998</c:v>
                      </c:pt>
                      <c:pt idx="4459">
                        <c:v>8.6997070399999998</c:v>
                      </c:pt>
                      <c:pt idx="4460">
                        <c:v>8.6997070399999998</c:v>
                      </c:pt>
                      <c:pt idx="4461">
                        <c:v>8.6997070399999998</c:v>
                      </c:pt>
                      <c:pt idx="4462">
                        <c:v>8.6997070399999998</c:v>
                      </c:pt>
                      <c:pt idx="4463">
                        <c:v>8.6997070399999998</c:v>
                      </c:pt>
                      <c:pt idx="4464">
                        <c:v>8.6997070399999998</c:v>
                      </c:pt>
                      <c:pt idx="4465">
                        <c:v>8.6997070399999998</c:v>
                      </c:pt>
                      <c:pt idx="4466">
                        <c:v>8.6997070399999998</c:v>
                      </c:pt>
                      <c:pt idx="4467">
                        <c:v>8.6997070399999998</c:v>
                      </c:pt>
                      <c:pt idx="4468">
                        <c:v>8.6997070399999998</c:v>
                      </c:pt>
                      <c:pt idx="4469">
                        <c:v>8.6997070399999998</c:v>
                      </c:pt>
                      <c:pt idx="4470">
                        <c:v>8.6997070399999998</c:v>
                      </c:pt>
                      <c:pt idx="4471">
                        <c:v>8.6997070399999998</c:v>
                      </c:pt>
                      <c:pt idx="4472">
                        <c:v>8.6997070399999998</c:v>
                      </c:pt>
                      <c:pt idx="4473">
                        <c:v>8.6997070399999998</c:v>
                      </c:pt>
                      <c:pt idx="4474">
                        <c:v>8.6997070399999998</c:v>
                      </c:pt>
                      <c:pt idx="4475">
                        <c:v>8.6997070399999998</c:v>
                      </c:pt>
                      <c:pt idx="4476">
                        <c:v>8.6997070399999998</c:v>
                      </c:pt>
                      <c:pt idx="4477">
                        <c:v>8.6997070399999998</c:v>
                      </c:pt>
                      <c:pt idx="4478">
                        <c:v>8.6997070399999998</c:v>
                      </c:pt>
                      <c:pt idx="4479">
                        <c:v>8.6997070399999998</c:v>
                      </c:pt>
                      <c:pt idx="4480">
                        <c:v>8.6997070399999998</c:v>
                      </c:pt>
                      <c:pt idx="4481">
                        <c:v>8.6997070399999998</c:v>
                      </c:pt>
                      <c:pt idx="4482">
                        <c:v>8.6997070399999998</c:v>
                      </c:pt>
                      <c:pt idx="4483">
                        <c:v>8.6997070399999998</c:v>
                      </c:pt>
                      <c:pt idx="4484">
                        <c:v>8.6997070399999998</c:v>
                      </c:pt>
                      <c:pt idx="4485">
                        <c:v>8.6997070399999998</c:v>
                      </c:pt>
                      <c:pt idx="4486">
                        <c:v>8.6997070399999998</c:v>
                      </c:pt>
                      <c:pt idx="4487">
                        <c:v>8.6997070399999998</c:v>
                      </c:pt>
                      <c:pt idx="4488">
                        <c:v>8.6997070399999998</c:v>
                      </c:pt>
                      <c:pt idx="4489">
                        <c:v>8.6997070399999998</c:v>
                      </c:pt>
                      <c:pt idx="4490">
                        <c:v>8.6997070399999998</c:v>
                      </c:pt>
                      <c:pt idx="4491">
                        <c:v>8.6997070399999998</c:v>
                      </c:pt>
                      <c:pt idx="4492">
                        <c:v>8.6997070399999998</c:v>
                      </c:pt>
                      <c:pt idx="4493">
                        <c:v>8.6997070399999998</c:v>
                      </c:pt>
                      <c:pt idx="4494">
                        <c:v>8.6997070399999998</c:v>
                      </c:pt>
                      <c:pt idx="4495">
                        <c:v>8.6997070399999998</c:v>
                      </c:pt>
                      <c:pt idx="4496">
                        <c:v>8.6997070399999998</c:v>
                      </c:pt>
                      <c:pt idx="4497">
                        <c:v>8.6997070399999998</c:v>
                      </c:pt>
                      <c:pt idx="4498">
                        <c:v>8.6997070399999998</c:v>
                      </c:pt>
                      <c:pt idx="4499">
                        <c:v>8.6997070399999998</c:v>
                      </c:pt>
                      <c:pt idx="4500">
                        <c:v>8.6997070399999998</c:v>
                      </c:pt>
                      <c:pt idx="4501">
                        <c:v>8.6997070399999998</c:v>
                      </c:pt>
                      <c:pt idx="4502">
                        <c:v>8.6997070399999998</c:v>
                      </c:pt>
                      <c:pt idx="4503">
                        <c:v>8.6997070399999998</c:v>
                      </c:pt>
                      <c:pt idx="4504">
                        <c:v>8.6997070399999998</c:v>
                      </c:pt>
                      <c:pt idx="4505">
                        <c:v>8.6997070399999998</c:v>
                      </c:pt>
                      <c:pt idx="4506">
                        <c:v>8.6997070399999998</c:v>
                      </c:pt>
                      <c:pt idx="4507">
                        <c:v>8.6997070399999998</c:v>
                      </c:pt>
                      <c:pt idx="4508">
                        <c:v>8.6997070399999998</c:v>
                      </c:pt>
                      <c:pt idx="4509">
                        <c:v>8.6997070399999998</c:v>
                      </c:pt>
                      <c:pt idx="4510">
                        <c:v>8.6997070399999998</c:v>
                      </c:pt>
                      <c:pt idx="4511">
                        <c:v>8.6997070399999998</c:v>
                      </c:pt>
                      <c:pt idx="4512">
                        <c:v>8.6997070399999998</c:v>
                      </c:pt>
                      <c:pt idx="4513">
                        <c:v>8.6997070399999998</c:v>
                      </c:pt>
                      <c:pt idx="4514">
                        <c:v>8.6997070399999998</c:v>
                      </c:pt>
                      <c:pt idx="4515">
                        <c:v>8.5998535199999999</c:v>
                      </c:pt>
                      <c:pt idx="4516">
                        <c:v>8.6997070399999998</c:v>
                      </c:pt>
                      <c:pt idx="4517">
                        <c:v>8.5998535199999999</c:v>
                      </c:pt>
                      <c:pt idx="4518">
                        <c:v>8.6997070399999998</c:v>
                      </c:pt>
                      <c:pt idx="4519">
                        <c:v>8.5998535199999999</c:v>
                      </c:pt>
                      <c:pt idx="4520">
                        <c:v>8.6997070399999998</c:v>
                      </c:pt>
                      <c:pt idx="4521">
                        <c:v>8.6997070399999998</c:v>
                      </c:pt>
                      <c:pt idx="4522">
                        <c:v>8.6997070399999998</c:v>
                      </c:pt>
                      <c:pt idx="4523">
                        <c:v>8.5998535199999999</c:v>
                      </c:pt>
                      <c:pt idx="4524">
                        <c:v>8.6997070399999998</c:v>
                      </c:pt>
                      <c:pt idx="4525">
                        <c:v>8.6997070399999998</c:v>
                      </c:pt>
                      <c:pt idx="4526">
                        <c:v>8.5998535199999999</c:v>
                      </c:pt>
                      <c:pt idx="4527">
                        <c:v>8.5998535199999999</c:v>
                      </c:pt>
                      <c:pt idx="4528">
                        <c:v>8.5998535199999999</c:v>
                      </c:pt>
                      <c:pt idx="4529">
                        <c:v>8.5998535199999999</c:v>
                      </c:pt>
                      <c:pt idx="4530">
                        <c:v>8.5998535199999999</c:v>
                      </c:pt>
                      <c:pt idx="4531">
                        <c:v>8.6997070399999998</c:v>
                      </c:pt>
                      <c:pt idx="4532">
                        <c:v>8.5998535199999999</c:v>
                      </c:pt>
                      <c:pt idx="4533">
                        <c:v>8.5998535199999999</c:v>
                      </c:pt>
                      <c:pt idx="4534">
                        <c:v>8.6997070399999998</c:v>
                      </c:pt>
                      <c:pt idx="4535">
                        <c:v>8.5998535199999999</c:v>
                      </c:pt>
                      <c:pt idx="4536">
                        <c:v>8.5998535199999999</c:v>
                      </c:pt>
                      <c:pt idx="4537">
                        <c:v>8.5998535199999999</c:v>
                      </c:pt>
                      <c:pt idx="4538">
                        <c:v>8.6997070399999998</c:v>
                      </c:pt>
                      <c:pt idx="4539">
                        <c:v>8.5998535199999999</c:v>
                      </c:pt>
                      <c:pt idx="4540">
                        <c:v>8.5998535199999999</c:v>
                      </c:pt>
                      <c:pt idx="4541">
                        <c:v>8.5998535199999999</c:v>
                      </c:pt>
                      <c:pt idx="4542">
                        <c:v>8.5998535199999999</c:v>
                      </c:pt>
                      <c:pt idx="4543">
                        <c:v>8.5998535199999999</c:v>
                      </c:pt>
                      <c:pt idx="4544">
                        <c:v>8.5998535199999999</c:v>
                      </c:pt>
                      <c:pt idx="4545">
                        <c:v>8.5998535199999999</c:v>
                      </c:pt>
                      <c:pt idx="4546">
                        <c:v>8.5998535199999999</c:v>
                      </c:pt>
                      <c:pt idx="4547">
                        <c:v>8.5998535199999999</c:v>
                      </c:pt>
                      <c:pt idx="4548">
                        <c:v>8.5998535199999999</c:v>
                      </c:pt>
                      <c:pt idx="4549">
                        <c:v>8.5998535199999999</c:v>
                      </c:pt>
                      <c:pt idx="4550">
                        <c:v>8.5998535199999999</c:v>
                      </c:pt>
                      <c:pt idx="4551">
                        <c:v>8.5998535199999999</c:v>
                      </c:pt>
                      <c:pt idx="4552">
                        <c:v>8.5998535199999999</c:v>
                      </c:pt>
                      <c:pt idx="4553">
                        <c:v>8.5998535199999999</c:v>
                      </c:pt>
                      <c:pt idx="4554">
                        <c:v>8.5998535199999999</c:v>
                      </c:pt>
                      <c:pt idx="4555">
                        <c:v>8.5998535199999999</c:v>
                      </c:pt>
                      <c:pt idx="4556">
                        <c:v>8.5998535199999999</c:v>
                      </c:pt>
                      <c:pt idx="4557">
                        <c:v>8.5998535199999999</c:v>
                      </c:pt>
                      <c:pt idx="4558">
                        <c:v>8.5998535199999999</c:v>
                      </c:pt>
                      <c:pt idx="4559">
                        <c:v>8.5998535199999999</c:v>
                      </c:pt>
                      <c:pt idx="4560">
                        <c:v>8.5998535199999999</c:v>
                      </c:pt>
                      <c:pt idx="4561">
                        <c:v>8.5998535199999999</c:v>
                      </c:pt>
                      <c:pt idx="4562">
                        <c:v>8.5998535199999999</c:v>
                      </c:pt>
                      <c:pt idx="4563">
                        <c:v>8.5998535199999999</c:v>
                      </c:pt>
                      <c:pt idx="4564">
                        <c:v>8.5998535199999999</c:v>
                      </c:pt>
                      <c:pt idx="4565">
                        <c:v>8.5998535199999999</c:v>
                      </c:pt>
                      <c:pt idx="4566">
                        <c:v>8.5998535199999999</c:v>
                      </c:pt>
                      <c:pt idx="4567">
                        <c:v>8.5998535199999999</c:v>
                      </c:pt>
                      <c:pt idx="4568">
                        <c:v>8.5998535199999999</c:v>
                      </c:pt>
                      <c:pt idx="4569">
                        <c:v>8.5998535199999999</c:v>
                      </c:pt>
                      <c:pt idx="4570">
                        <c:v>8.5998535199999999</c:v>
                      </c:pt>
                      <c:pt idx="4571">
                        <c:v>8.5998535199999999</c:v>
                      </c:pt>
                      <c:pt idx="4572">
                        <c:v>8.5998535199999999</c:v>
                      </c:pt>
                      <c:pt idx="4573">
                        <c:v>8.5998535199999999</c:v>
                      </c:pt>
                      <c:pt idx="4574">
                        <c:v>8.5998535199999999</c:v>
                      </c:pt>
                      <c:pt idx="4575">
                        <c:v>8.5998535199999999</c:v>
                      </c:pt>
                      <c:pt idx="4576">
                        <c:v>8.5998535199999999</c:v>
                      </c:pt>
                      <c:pt idx="4577">
                        <c:v>8.5998535199999999</c:v>
                      </c:pt>
                      <c:pt idx="4578">
                        <c:v>8.5998535199999999</c:v>
                      </c:pt>
                      <c:pt idx="4579">
                        <c:v>8.5998535199999999</c:v>
                      </c:pt>
                      <c:pt idx="4580">
                        <c:v>8.5998535199999999</c:v>
                      </c:pt>
                      <c:pt idx="4581">
                        <c:v>8.5998535199999999</c:v>
                      </c:pt>
                      <c:pt idx="4582">
                        <c:v>8.5998535199999999</c:v>
                      </c:pt>
                      <c:pt idx="4583">
                        <c:v>8.5998535199999999</c:v>
                      </c:pt>
                      <c:pt idx="4584">
                        <c:v>8.5998535199999999</c:v>
                      </c:pt>
                      <c:pt idx="4585">
                        <c:v>8.5998535199999999</c:v>
                      </c:pt>
                      <c:pt idx="4586">
                        <c:v>8.5998535199999999</c:v>
                      </c:pt>
                      <c:pt idx="4587">
                        <c:v>8.5998535199999999</c:v>
                      </c:pt>
                      <c:pt idx="4588">
                        <c:v>8.5998535199999999</c:v>
                      </c:pt>
                      <c:pt idx="4589">
                        <c:v>8.5998535199999999</c:v>
                      </c:pt>
                      <c:pt idx="4590">
                        <c:v>8.5998535199999999</c:v>
                      </c:pt>
                      <c:pt idx="4591">
                        <c:v>8.5998535199999999</c:v>
                      </c:pt>
                      <c:pt idx="4592">
                        <c:v>8.5998535199999999</c:v>
                      </c:pt>
                      <c:pt idx="4593">
                        <c:v>8.5998535199999999</c:v>
                      </c:pt>
                      <c:pt idx="4594">
                        <c:v>8.5998535199999999</c:v>
                      </c:pt>
                      <c:pt idx="4595">
                        <c:v>8.5998535199999999</c:v>
                      </c:pt>
                      <c:pt idx="4596">
                        <c:v>8.5998535199999999</c:v>
                      </c:pt>
                      <c:pt idx="4597">
                        <c:v>8.5998535199999999</c:v>
                      </c:pt>
                      <c:pt idx="4598">
                        <c:v>8.5998535199999999</c:v>
                      </c:pt>
                      <c:pt idx="4599">
                        <c:v>8.5998535199999999</c:v>
                      </c:pt>
                      <c:pt idx="4600">
                        <c:v>8.5998535199999999</c:v>
                      </c:pt>
                      <c:pt idx="4601">
                        <c:v>8.5998535199999999</c:v>
                      </c:pt>
                      <c:pt idx="4602">
                        <c:v>8.5998535199999999</c:v>
                      </c:pt>
                      <c:pt idx="4603">
                        <c:v>8.5998535199999999</c:v>
                      </c:pt>
                      <c:pt idx="4604">
                        <c:v>8.5998535199999999</c:v>
                      </c:pt>
                      <c:pt idx="4605">
                        <c:v>8.5998535199999999</c:v>
                      </c:pt>
                      <c:pt idx="4606">
                        <c:v>8.5998535199999999</c:v>
                      </c:pt>
                      <c:pt idx="4607">
                        <c:v>8.5998535199999999</c:v>
                      </c:pt>
                      <c:pt idx="4608">
                        <c:v>8.5998535199999999</c:v>
                      </c:pt>
                      <c:pt idx="4609">
                        <c:v>8.5998535199999999</c:v>
                      </c:pt>
                      <c:pt idx="4610">
                        <c:v>8.5998535199999999</c:v>
                      </c:pt>
                      <c:pt idx="4611">
                        <c:v>8.5998535199999999</c:v>
                      </c:pt>
                      <c:pt idx="4612">
                        <c:v>8.5998535199999999</c:v>
                      </c:pt>
                      <c:pt idx="4613">
                        <c:v>8.5998535199999999</c:v>
                      </c:pt>
                      <c:pt idx="4614">
                        <c:v>8.5998535199999999</c:v>
                      </c:pt>
                      <c:pt idx="4615">
                        <c:v>8.5998535199999999</c:v>
                      </c:pt>
                      <c:pt idx="4616">
                        <c:v>8.5998535199999999</c:v>
                      </c:pt>
                      <c:pt idx="4617">
                        <c:v>8.5998535199999999</c:v>
                      </c:pt>
                      <c:pt idx="4618">
                        <c:v>8.5998535199999999</c:v>
                      </c:pt>
                      <c:pt idx="4619">
                        <c:v>8.5998535199999999</c:v>
                      </c:pt>
                      <c:pt idx="4620">
                        <c:v>8.5998535199999999</c:v>
                      </c:pt>
                      <c:pt idx="4621">
                        <c:v>8.5998535199999999</c:v>
                      </c:pt>
                      <c:pt idx="4622">
                        <c:v>8.5998535199999999</c:v>
                      </c:pt>
                      <c:pt idx="4623">
                        <c:v>8.4997558600000005</c:v>
                      </c:pt>
                      <c:pt idx="4624">
                        <c:v>8.5998535199999999</c:v>
                      </c:pt>
                      <c:pt idx="4625">
                        <c:v>8.5998535199999999</c:v>
                      </c:pt>
                      <c:pt idx="4626">
                        <c:v>8.5998535199999999</c:v>
                      </c:pt>
                      <c:pt idx="4627">
                        <c:v>8.5998535199999999</c:v>
                      </c:pt>
                      <c:pt idx="4628">
                        <c:v>8.5998535199999999</c:v>
                      </c:pt>
                      <c:pt idx="4629">
                        <c:v>8.5998535199999999</c:v>
                      </c:pt>
                      <c:pt idx="4630">
                        <c:v>8.5998535199999999</c:v>
                      </c:pt>
                      <c:pt idx="4631">
                        <c:v>8.4997558600000005</c:v>
                      </c:pt>
                      <c:pt idx="4632">
                        <c:v>8.4997558600000005</c:v>
                      </c:pt>
                      <c:pt idx="4633">
                        <c:v>8.5998535199999999</c:v>
                      </c:pt>
                      <c:pt idx="4634">
                        <c:v>8.5998535199999999</c:v>
                      </c:pt>
                      <c:pt idx="4635">
                        <c:v>8.5998535199999999</c:v>
                      </c:pt>
                      <c:pt idx="4636">
                        <c:v>8.5998535199999999</c:v>
                      </c:pt>
                      <c:pt idx="4637">
                        <c:v>8.5998535199999999</c:v>
                      </c:pt>
                      <c:pt idx="4638">
                        <c:v>8.4997558600000005</c:v>
                      </c:pt>
                      <c:pt idx="4639">
                        <c:v>8.4997558600000005</c:v>
                      </c:pt>
                      <c:pt idx="4640">
                        <c:v>8.5998535199999999</c:v>
                      </c:pt>
                      <c:pt idx="4641">
                        <c:v>8.4997558600000005</c:v>
                      </c:pt>
                      <c:pt idx="4642">
                        <c:v>8.4997558600000005</c:v>
                      </c:pt>
                      <c:pt idx="4643">
                        <c:v>8.4997558600000005</c:v>
                      </c:pt>
                      <c:pt idx="4644">
                        <c:v>8.4997558600000005</c:v>
                      </c:pt>
                      <c:pt idx="4645">
                        <c:v>8.4997558600000005</c:v>
                      </c:pt>
                      <c:pt idx="4646">
                        <c:v>8.5998535199999999</c:v>
                      </c:pt>
                      <c:pt idx="4647">
                        <c:v>8.4997558600000005</c:v>
                      </c:pt>
                      <c:pt idx="4648">
                        <c:v>8.5998535199999999</c:v>
                      </c:pt>
                      <c:pt idx="4649">
                        <c:v>8.4997558600000005</c:v>
                      </c:pt>
                      <c:pt idx="4650">
                        <c:v>8.4997558600000005</c:v>
                      </c:pt>
                      <c:pt idx="4651">
                        <c:v>8.4997558600000005</c:v>
                      </c:pt>
                      <c:pt idx="4652">
                        <c:v>8.4997558600000005</c:v>
                      </c:pt>
                      <c:pt idx="4653">
                        <c:v>8.4997558600000005</c:v>
                      </c:pt>
                      <c:pt idx="4654">
                        <c:v>8.4997558600000005</c:v>
                      </c:pt>
                      <c:pt idx="4655">
                        <c:v>8.4997558600000005</c:v>
                      </c:pt>
                      <c:pt idx="4656">
                        <c:v>8.4997558600000005</c:v>
                      </c:pt>
                      <c:pt idx="4657">
                        <c:v>8.4997558600000005</c:v>
                      </c:pt>
                      <c:pt idx="4658">
                        <c:v>8.4997558600000005</c:v>
                      </c:pt>
                      <c:pt idx="4659">
                        <c:v>8.4997558600000005</c:v>
                      </c:pt>
                      <c:pt idx="4660">
                        <c:v>8.4997558600000005</c:v>
                      </c:pt>
                      <c:pt idx="4661">
                        <c:v>8.4997558600000005</c:v>
                      </c:pt>
                      <c:pt idx="4662">
                        <c:v>8.4997558600000005</c:v>
                      </c:pt>
                      <c:pt idx="4663">
                        <c:v>8.4997558600000005</c:v>
                      </c:pt>
                    </c:numCache>
                  </c:numRef>
                </c:yVal>
                <c:smooth val="0"/>
                <c:extLst xmlns:c15="http://schemas.microsoft.com/office/drawing/2012/chart">
                  <c:ext xmlns:c16="http://schemas.microsoft.com/office/drawing/2014/chart" uri="{C3380CC4-5D6E-409C-BE32-E72D297353CC}">
                    <c16:uniqueId val="{0000000D-0CC2-4979-82AF-9F6565F85F63}"/>
                  </c:ext>
                </c:extLst>
              </c15:ser>
            </c15:filteredScatterSeries>
            <c15:filteredScatterSeries>
              <c15:ser>
                <c:idx val="14"/>
                <c:order val="14"/>
                <c:tx>
                  <c:v>VAC BUF 2</c:v>
                </c:tx>
                <c:spPr>
                  <a:ln w="19050" cap="rnd">
                    <a:solidFill>
                      <a:schemeClr val="accent3">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28-3 BUF Test2'!$K$2:$K$4233</c15:sqref>
                        </c15:formulaRef>
                      </c:ext>
                    </c:extLst>
                    <c:numCache>
                      <c:formatCode>General</c:formatCode>
                      <c:ptCount val="4232"/>
                      <c:pt idx="0">
                        <c:v>0</c:v>
                      </c:pt>
                      <c:pt idx="1">
                        <c:v>0.99938679999991109</c:v>
                      </c:pt>
                      <c:pt idx="2">
                        <c:v>1.9995081999998092</c:v>
                      </c:pt>
                      <c:pt idx="3">
                        <c:v>3.0065353999998479</c:v>
                      </c:pt>
                      <c:pt idx="4">
                        <c:v>4.0067191999999068</c:v>
                      </c:pt>
                      <c:pt idx="5">
                        <c:v>5.0064078999998856</c:v>
                      </c:pt>
                      <c:pt idx="6">
                        <c:v>6.0061871999998857</c:v>
                      </c:pt>
                      <c:pt idx="7">
                        <c:v>7.0061952999999448</c:v>
                      </c:pt>
                      <c:pt idx="8">
                        <c:v>8.0058520999998564</c:v>
                      </c:pt>
                      <c:pt idx="9">
                        <c:v>8.9997037999999066</c:v>
                      </c:pt>
                      <c:pt idx="10">
                        <c:v>10.006190099999912</c:v>
                      </c:pt>
                      <c:pt idx="11">
                        <c:v>11.006517899999835</c:v>
                      </c:pt>
                      <c:pt idx="12">
                        <c:v>12.006392199999937</c:v>
                      </c:pt>
                      <c:pt idx="13">
                        <c:v>13.007088899999872</c:v>
                      </c:pt>
                      <c:pt idx="14">
                        <c:v>14.023122599999851</c:v>
                      </c:pt>
                      <c:pt idx="15">
                        <c:v>15.03867339999988</c:v>
                      </c:pt>
                      <c:pt idx="16">
                        <c:v>16.039470999999821</c:v>
                      </c:pt>
                      <c:pt idx="17">
                        <c:v>17.04566009999985</c:v>
                      </c:pt>
                      <c:pt idx="18">
                        <c:v>18.055745099999967</c:v>
                      </c:pt>
                      <c:pt idx="19">
                        <c:v>19.047367599999916</c:v>
                      </c:pt>
                      <c:pt idx="20">
                        <c:v>20.047366499999953</c:v>
                      </c:pt>
                      <c:pt idx="21">
                        <c:v>21.048002199999928</c:v>
                      </c:pt>
                      <c:pt idx="22">
                        <c:v>22.047612500000014</c:v>
                      </c:pt>
                      <c:pt idx="23">
                        <c:v>23.047903599999927</c:v>
                      </c:pt>
                      <c:pt idx="24">
                        <c:v>24.063327099999924</c:v>
                      </c:pt>
                      <c:pt idx="25">
                        <c:v>25.068388299999924</c:v>
                      </c:pt>
                      <c:pt idx="26">
                        <c:v>26.091496300000017</c:v>
                      </c:pt>
                      <c:pt idx="27">
                        <c:v>27.09228619999999</c:v>
                      </c:pt>
                      <c:pt idx="28">
                        <c:v>28.099161699999968</c:v>
                      </c:pt>
                      <c:pt idx="29">
                        <c:v>29.099609699999974</c:v>
                      </c:pt>
                      <c:pt idx="30">
                        <c:v>30.115434099999902</c:v>
                      </c:pt>
                      <c:pt idx="31">
                        <c:v>31.111432400000012</c:v>
                      </c:pt>
                      <c:pt idx="32">
                        <c:v>32.118058599999813</c:v>
                      </c:pt>
                      <c:pt idx="33">
                        <c:v>33.115645699999959</c:v>
                      </c:pt>
                      <c:pt idx="34">
                        <c:v>34.125242399999934</c:v>
                      </c:pt>
                      <c:pt idx="35">
                        <c:v>35.131983600000012</c:v>
                      </c:pt>
                      <c:pt idx="36">
                        <c:v>36.131850299999996</c:v>
                      </c:pt>
                      <c:pt idx="37">
                        <c:v>37.125555599999871</c:v>
                      </c:pt>
                      <c:pt idx="38">
                        <c:v>38.125257099999999</c:v>
                      </c:pt>
                      <c:pt idx="39">
                        <c:v>39.140797299999804</c:v>
                      </c:pt>
                      <c:pt idx="40">
                        <c:v>40.156201399999873</c:v>
                      </c:pt>
                      <c:pt idx="41">
                        <c:v>41.156227099999796</c:v>
                      </c:pt>
                      <c:pt idx="42">
                        <c:v>42.171336299999894</c:v>
                      </c:pt>
                      <c:pt idx="43">
                        <c:v>43.171325899999829</c:v>
                      </c:pt>
                      <c:pt idx="44">
                        <c:v>44.175080900000012</c:v>
                      </c:pt>
                      <c:pt idx="45">
                        <c:v>45.191496999999799</c:v>
                      </c:pt>
                      <c:pt idx="46">
                        <c:v>46.191528800000015</c:v>
                      </c:pt>
                      <c:pt idx="47">
                        <c:v>47.213531299999886</c:v>
                      </c:pt>
                      <c:pt idx="48">
                        <c:v>48.202740999999833</c:v>
                      </c:pt>
                      <c:pt idx="49">
                        <c:v>49.208385899999939</c:v>
                      </c:pt>
                      <c:pt idx="50">
                        <c:v>50.223907299999837</c:v>
                      </c:pt>
                      <c:pt idx="51">
                        <c:v>51.239404599999943</c:v>
                      </c:pt>
                      <c:pt idx="52">
                        <c:v>52.246142999999847</c:v>
                      </c:pt>
                      <c:pt idx="53">
                        <c:v>53.245809599999802</c:v>
                      </c:pt>
                      <c:pt idx="54">
                        <c:v>54.261378899999954</c:v>
                      </c:pt>
                      <c:pt idx="55">
                        <c:v>55.252365499999996</c:v>
                      </c:pt>
                      <c:pt idx="56">
                        <c:v>56.25226019999991</c:v>
                      </c:pt>
                      <c:pt idx="57">
                        <c:v>57.252249899999924</c:v>
                      </c:pt>
                      <c:pt idx="58">
                        <c:v>58.251984899999798</c:v>
                      </c:pt>
                      <c:pt idx="59">
                        <c:v>59.267226799999889</c:v>
                      </c:pt>
                      <c:pt idx="60">
                        <c:v>60.282654099999945</c:v>
                      </c:pt>
                      <c:pt idx="61">
                        <c:v>61.30267519999984</c:v>
                      </c:pt>
                      <c:pt idx="62">
                        <c:v>62.302330099999836</c:v>
                      </c:pt>
                      <c:pt idx="63">
                        <c:v>63.301914599999918</c:v>
                      </c:pt>
                      <c:pt idx="64">
                        <c:v>64.317309399999885</c:v>
                      </c:pt>
                      <c:pt idx="65">
                        <c:v>65.317314599999918</c:v>
                      </c:pt>
                      <c:pt idx="66">
                        <c:v>66.336883999999827</c:v>
                      </c:pt>
                      <c:pt idx="67">
                        <c:v>67.330715899999859</c:v>
                      </c:pt>
                      <c:pt idx="68">
                        <c:v>68.330470399999967</c:v>
                      </c:pt>
                      <c:pt idx="69">
                        <c:v>69.330824299999904</c:v>
                      </c:pt>
                      <c:pt idx="70">
                        <c:v>70.328962099999899</c:v>
                      </c:pt>
                      <c:pt idx="71">
                        <c:v>71.329022099999975</c:v>
                      </c:pt>
                      <c:pt idx="72">
                        <c:v>72.32871329999989</c:v>
                      </c:pt>
                      <c:pt idx="73">
                        <c:v>73.33568729999979</c:v>
                      </c:pt>
                      <c:pt idx="74">
                        <c:v>74.335419999999885</c:v>
                      </c:pt>
                      <c:pt idx="75">
                        <c:v>75.33520929999986</c:v>
                      </c:pt>
                      <c:pt idx="76">
                        <c:v>76.335579800000005</c:v>
                      </c:pt>
                      <c:pt idx="77">
                        <c:v>77.350864300000012</c:v>
                      </c:pt>
                      <c:pt idx="78">
                        <c:v>78.366494699999976</c:v>
                      </c:pt>
                      <c:pt idx="79">
                        <c:v>79.382182999999941</c:v>
                      </c:pt>
                      <c:pt idx="80">
                        <c:v>80.382144299999936</c:v>
                      </c:pt>
                      <c:pt idx="81">
                        <c:v>81.397469599999795</c:v>
                      </c:pt>
                      <c:pt idx="82">
                        <c:v>82.407356399999799</c:v>
                      </c:pt>
                      <c:pt idx="83">
                        <c:v>83.42774529999997</c:v>
                      </c:pt>
                      <c:pt idx="84">
                        <c:v>84.427673999999797</c:v>
                      </c:pt>
                      <c:pt idx="85">
                        <c:v>85.423815499999819</c:v>
                      </c:pt>
                      <c:pt idx="86">
                        <c:v>86.430248599999913</c:v>
                      </c:pt>
                      <c:pt idx="87">
                        <c:v>87.430203399999982</c:v>
                      </c:pt>
                      <c:pt idx="88">
                        <c:v>88.431765899999846</c:v>
                      </c:pt>
                      <c:pt idx="89">
                        <c:v>89.45165639999982</c:v>
                      </c:pt>
                      <c:pt idx="90">
                        <c:v>90.466718899999933</c:v>
                      </c:pt>
                      <c:pt idx="91">
                        <c:v>91.467231799999809</c:v>
                      </c:pt>
                      <c:pt idx="92">
                        <c:v>92.482653899999832</c:v>
                      </c:pt>
                      <c:pt idx="93">
                        <c:v>93.498129099999915</c:v>
                      </c:pt>
                      <c:pt idx="94">
                        <c:v>94.507405999999946</c:v>
                      </c:pt>
                      <c:pt idx="95">
                        <c:v>95.507333599999811</c:v>
                      </c:pt>
                      <c:pt idx="96">
                        <c:v>96.507056499999862</c:v>
                      </c:pt>
                      <c:pt idx="97">
                        <c:v>97.50693729999989</c:v>
                      </c:pt>
                      <c:pt idx="98">
                        <c:v>98.506636999999955</c:v>
                      </c:pt>
                      <c:pt idx="99">
                        <c:v>99.506641399999808</c:v>
                      </c:pt>
                      <c:pt idx="100">
                        <c:v>100.50677449999989</c:v>
                      </c:pt>
                      <c:pt idx="101">
                        <c:v>101.507204</c:v>
                      </c:pt>
                      <c:pt idx="102">
                        <c:v>102.52954189999991</c:v>
                      </c:pt>
                      <c:pt idx="103">
                        <c:v>103.52908969999999</c:v>
                      </c:pt>
                      <c:pt idx="104">
                        <c:v>104.53611929999988</c:v>
                      </c:pt>
                      <c:pt idx="105">
                        <c:v>105.55147599999987</c:v>
                      </c:pt>
                      <c:pt idx="106">
                        <c:v>106.56706269999995</c:v>
                      </c:pt>
                      <c:pt idx="107">
                        <c:v>107.56666929999983</c:v>
                      </c:pt>
                      <c:pt idx="108">
                        <c:v>108.57233109999993</c:v>
                      </c:pt>
                      <c:pt idx="109">
                        <c:v>109.58846079999989</c:v>
                      </c:pt>
                      <c:pt idx="110">
                        <c:v>110.58919139999989</c:v>
                      </c:pt>
                      <c:pt idx="111">
                        <c:v>111.57965029999991</c:v>
                      </c:pt>
                      <c:pt idx="112">
                        <c:v>112.58339639999986</c:v>
                      </c:pt>
                      <c:pt idx="113">
                        <c:v>113.58343089999994</c:v>
                      </c:pt>
                      <c:pt idx="114">
                        <c:v>114.59899889999997</c:v>
                      </c:pt>
                      <c:pt idx="115">
                        <c:v>115.6001240999999</c:v>
                      </c:pt>
                      <c:pt idx="116">
                        <c:v>116.61601729999984</c:v>
                      </c:pt>
                      <c:pt idx="117">
                        <c:v>117.6239885</c:v>
                      </c:pt>
                      <c:pt idx="118">
                        <c:v>118.62371669999993</c:v>
                      </c:pt>
                      <c:pt idx="119">
                        <c:v>119.64162459999989</c:v>
                      </c:pt>
                      <c:pt idx="120">
                        <c:v>120.64812579999989</c:v>
                      </c:pt>
                      <c:pt idx="121">
                        <c:v>121.6635131999999</c:v>
                      </c:pt>
                      <c:pt idx="122">
                        <c:v>122.67178749999994</c:v>
                      </c:pt>
                      <c:pt idx="123">
                        <c:v>123.68725429999995</c:v>
                      </c:pt>
                      <c:pt idx="124">
                        <c:v>124.6872879</c:v>
                      </c:pt>
                      <c:pt idx="125">
                        <c:v>125.70258079999985</c:v>
                      </c:pt>
                      <c:pt idx="126">
                        <c:v>126.70307819999994</c:v>
                      </c:pt>
                      <c:pt idx="127">
                        <c:v>127.7168479999998</c:v>
                      </c:pt>
                      <c:pt idx="128">
                        <c:v>128.71698109999988</c:v>
                      </c:pt>
                      <c:pt idx="129">
                        <c:v>129.71647119999989</c:v>
                      </c:pt>
                      <c:pt idx="130">
                        <c:v>130.71671059999994</c:v>
                      </c:pt>
                      <c:pt idx="131">
                        <c:v>131.7013351999999</c:v>
                      </c:pt>
                      <c:pt idx="132">
                        <c:v>132.70170459999986</c:v>
                      </c:pt>
                      <c:pt idx="133">
                        <c:v>133.7027008</c:v>
                      </c:pt>
                      <c:pt idx="134">
                        <c:v>134.70232069999997</c:v>
                      </c:pt>
                      <c:pt idx="135">
                        <c:v>135.70566650000001</c:v>
                      </c:pt>
                      <c:pt idx="136">
                        <c:v>136.7056935999999</c:v>
                      </c:pt>
                      <c:pt idx="137">
                        <c:v>137.70538779999993</c:v>
                      </c:pt>
                      <c:pt idx="138">
                        <c:v>138.70578860000001</c:v>
                      </c:pt>
                      <c:pt idx="139">
                        <c:v>139.70537079999986</c:v>
                      </c:pt>
                      <c:pt idx="140">
                        <c:v>140.70554029999994</c:v>
                      </c:pt>
                      <c:pt idx="141">
                        <c:v>141.70584399999984</c:v>
                      </c:pt>
                      <c:pt idx="142">
                        <c:v>142.70584519999989</c:v>
                      </c:pt>
                      <c:pt idx="143">
                        <c:v>143.71288340000001</c:v>
                      </c:pt>
                      <c:pt idx="144">
                        <c:v>144.70419599999991</c:v>
                      </c:pt>
                      <c:pt idx="145">
                        <c:v>145.71481429999994</c:v>
                      </c:pt>
                      <c:pt idx="146">
                        <c:v>146.71183009999982</c:v>
                      </c:pt>
                      <c:pt idx="147">
                        <c:v>147.7027979999998</c:v>
                      </c:pt>
                      <c:pt idx="148">
                        <c:v>148.70769269999982</c:v>
                      </c:pt>
                      <c:pt idx="149">
                        <c:v>149.70808409999995</c:v>
                      </c:pt>
                      <c:pt idx="150">
                        <c:v>150.70801009999991</c:v>
                      </c:pt>
                      <c:pt idx="151">
                        <c:v>151.7078677999998</c:v>
                      </c:pt>
                      <c:pt idx="152">
                        <c:v>152.70797619999985</c:v>
                      </c:pt>
                      <c:pt idx="153">
                        <c:v>153.71004499999981</c:v>
                      </c:pt>
                      <c:pt idx="154">
                        <c:v>154.71053119999988</c:v>
                      </c:pt>
                      <c:pt idx="155">
                        <c:v>155.71825579999995</c:v>
                      </c:pt>
                      <c:pt idx="156">
                        <c:v>156.72681969999985</c:v>
                      </c:pt>
                      <c:pt idx="157">
                        <c:v>157.73190679999993</c:v>
                      </c:pt>
                      <c:pt idx="158">
                        <c:v>158.73139969999988</c:v>
                      </c:pt>
                      <c:pt idx="159">
                        <c:v>159.74709329999996</c:v>
                      </c:pt>
                      <c:pt idx="160">
                        <c:v>160.73358549999989</c:v>
                      </c:pt>
                      <c:pt idx="161">
                        <c:v>161.73365199999989</c:v>
                      </c:pt>
                      <c:pt idx="162">
                        <c:v>162.74916539999981</c:v>
                      </c:pt>
                      <c:pt idx="163">
                        <c:v>163.75573639999993</c:v>
                      </c:pt>
                      <c:pt idx="164">
                        <c:v>164.77125449999994</c:v>
                      </c:pt>
                      <c:pt idx="165">
                        <c:v>165.77176329999998</c:v>
                      </c:pt>
                      <c:pt idx="166">
                        <c:v>166.76578019999988</c:v>
                      </c:pt>
                      <c:pt idx="167">
                        <c:v>167.78159740000001</c:v>
                      </c:pt>
                      <c:pt idx="168">
                        <c:v>168.78169979999984</c:v>
                      </c:pt>
                      <c:pt idx="169">
                        <c:v>169.79724799999985</c:v>
                      </c:pt>
                      <c:pt idx="170">
                        <c:v>170.79704739999988</c:v>
                      </c:pt>
                      <c:pt idx="171">
                        <c:v>171.80371339999988</c:v>
                      </c:pt>
                      <c:pt idx="172">
                        <c:v>172.81658079999988</c:v>
                      </c:pt>
                      <c:pt idx="173">
                        <c:v>173.81706159999999</c:v>
                      </c:pt>
                      <c:pt idx="174">
                        <c:v>174.83298300000001</c:v>
                      </c:pt>
                      <c:pt idx="175">
                        <c:v>175.84367479999992</c:v>
                      </c:pt>
                      <c:pt idx="176">
                        <c:v>176.8591442999998</c:v>
                      </c:pt>
                      <c:pt idx="177">
                        <c:v>177.87544889999981</c:v>
                      </c:pt>
                      <c:pt idx="178">
                        <c:v>178.88879169999996</c:v>
                      </c:pt>
                      <c:pt idx="179">
                        <c:v>179.89529459999994</c:v>
                      </c:pt>
                      <c:pt idx="180">
                        <c:v>180.90890659999991</c:v>
                      </c:pt>
                      <c:pt idx="181">
                        <c:v>181.92434959999991</c:v>
                      </c:pt>
                      <c:pt idx="182">
                        <c:v>182.92383169999994</c:v>
                      </c:pt>
                      <c:pt idx="183">
                        <c:v>183.93051889999992</c:v>
                      </c:pt>
                      <c:pt idx="184">
                        <c:v>184.93113749999998</c:v>
                      </c:pt>
                      <c:pt idx="185">
                        <c:v>185.92229069999985</c:v>
                      </c:pt>
                      <c:pt idx="186">
                        <c:v>186.9219306</c:v>
                      </c:pt>
                      <c:pt idx="187">
                        <c:v>187.93774929999995</c:v>
                      </c:pt>
                      <c:pt idx="188">
                        <c:v>188.95448099999999</c:v>
                      </c:pt>
                      <c:pt idx="189">
                        <c:v>189.96403639999994</c:v>
                      </c:pt>
                      <c:pt idx="190">
                        <c:v>190.96409419999986</c:v>
                      </c:pt>
                      <c:pt idx="191">
                        <c:v>191.96418169999993</c:v>
                      </c:pt>
                      <c:pt idx="192">
                        <c:v>192.97061259999987</c:v>
                      </c:pt>
                      <c:pt idx="193">
                        <c:v>193.99574659999985</c:v>
                      </c:pt>
                      <c:pt idx="194">
                        <c:v>195.01066139999989</c:v>
                      </c:pt>
                      <c:pt idx="195">
                        <c:v>196.00245789999985</c:v>
                      </c:pt>
                      <c:pt idx="196">
                        <c:v>197.00997929999994</c:v>
                      </c:pt>
                      <c:pt idx="197">
                        <c:v>198.00979089999987</c:v>
                      </c:pt>
                      <c:pt idx="198">
                        <c:v>199.00948119999998</c:v>
                      </c:pt>
                      <c:pt idx="199">
                        <c:v>200.00999189999993</c:v>
                      </c:pt>
                      <c:pt idx="200">
                        <c:v>201.01816099999996</c:v>
                      </c:pt>
                      <c:pt idx="201">
                        <c:v>202.04317949999995</c:v>
                      </c:pt>
                      <c:pt idx="202">
                        <c:v>203.05907519999982</c:v>
                      </c:pt>
                      <c:pt idx="203">
                        <c:v>204.05871519999982</c:v>
                      </c:pt>
                      <c:pt idx="204">
                        <c:v>205.0666240999999</c:v>
                      </c:pt>
                      <c:pt idx="205">
                        <c:v>206.06632779999995</c:v>
                      </c:pt>
                      <c:pt idx="206">
                        <c:v>207.0749601</c:v>
                      </c:pt>
                      <c:pt idx="207">
                        <c:v>208.07519359999992</c:v>
                      </c:pt>
                      <c:pt idx="208">
                        <c:v>209.07533919999992</c:v>
                      </c:pt>
                      <c:pt idx="209">
                        <c:v>210.07524909999984</c:v>
                      </c:pt>
                      <c:pt idx="210">
                        <c:v>211.08734269999991</c:v>
                      </c:pt>
                      <c:pt idx="211">
                        <c:v>212.08797519999985</c:v>
                      </c:pt>
                      <c:pt idx="212">
                        <c:v>213.08833059999984</c:v>
                      </c:pt>
                      <c:pt idx="213">
                        <c:v>214.07954529999984</c:v>
                      </c:pt>
                      <c:pt idx="214">
                        <c:v>215.0890410999998</c:v>
                      </c:pt>
                      <c:pt idx="215">
                        <c:v>216.08881869999982</c:v>
                      </c:pt>
                      <c:pt idx="216">
                        <c:v>217.0830454999998</c:v>
                      </c:pt>
                      <c:pt idx="217">
                        <c:v>218.08374809999987</c:v>
                      </c:pt>
                      <c:pt idx="218">
                        <c:v>219.08359079999991</c:v>
                      </c:pt>
                      <c:pt idx="219">
                        <c:v>220.0835184</c:v>
                      </c:pt>
                      <c:pt idx="220">
                        <c:v>221.08324319999997</c:v>
                      </c:pt>
                      <c:pt idx="221">
                        <c:v>222.08333679999987</c:v>
                      </c:pt>
                      <c:pt idx="222">
                        <c:v>223.08355269999993</c:v>
                      </c:pt>
                      <c:pt idx="223">
                        <c:v>224.08351299999981</c:v>
                      </c:pt>
                      <c:pt idx="224">
                        <c:v>225.08308360000001</c:v>
                      </c:pt>
                      <c:pt idx="225">
                        <c:v>226.08310469999992</c:v>
                      </c:pt>
                      <c:pt idx="226">
                        <c:v>227.09839409999995</c:v>
                      </c:pt>
                      <c:pt idx="227">
                        <c:v>228.12069129999986</c:v>
                      </c:pt>
                      <c:pt idx="228">
                        <c:v>229.13610889999995</c:v>
                      </c:pt>
                      <c:pt idx="229">
                        <c:v>230.13668289999987</c:v>
                      </c:pt>
                      <c:pt idx="230">
                        <c:v>231.12786299999993</c:v>
                      </c:pt>
                      <c:pt idx="231">
                        <c:v>232.12769519999983</c:v>
                      </c:pt>
                      <c:pt idx="232">
                        <c:v>233.13688499999989</c:v>
                      </c:pt>
                      <c:pt idx="233">
                        <c:v>234.13858449999998</c:v>
                      </c:pt>
                      <c:pt idx="234">
                        <c:v>235.13850589999993</c:v>
                      </c:pt>
                      <c:pt idx="235">
                        <c:v>236.1382600999998</c:v>
                      </c:pt>
                      <c:pt idx="236">
                        <c:v>237.13254569999981</c:v>
                      </c:pt>
                      <c:pt idx="237">
                        <c:v>238.12631879999981</c:v>
                      </c:pt>
                      <c:pt idx="238">
                        <c:v>239.1264334</c:v>
                      </c:pt>
                      <c:pt idx="239">
                        <c:v>240.12636169999996</c:v>
                      </c:pt>
                      <c:pt idx="240">
                        <c:v>241.12313709999989</c:v>
                      </c:pt>
                      <c:pt idx="241">
                        <c:v>242.1436726999998</c:v>
                      </c:pt>
                      <c:pt idx="242">
                        <c:v>243.14179329999979</c:v>
                      </c:pt>
                      <c:pt idx="243">
                        <c:v>244.15687979999984</c:v>
                      </c:pt>
                      <c:pt idx="244">
                        <c:v>245.17109540000001</c:v>
                      </c:pt>
                      <c:pt idx="245">
                        <c:v>246.17074579999985</c:v>
                      </c:pt>
                      <c:pt idx="246">
                        <c:v>247.17086429999995</c:v>
                      </c:pt>
                      <c:pt idx="247">
                        <c:v>248.17100659999983</c:v>
                      </c:pt>
                      <c:pt idx="248">
                        <c:v>249.17153549999989</c:v>
                      </c:pt>
                      <c:pt idx="249">
                        <c:v>250.17622369999981</c:v>
                      </c:pt>
                      <c:pt idx="250">
                        <c:v>251.1759462</c:v>
                      </c:pt>
                      <c:pt idx="251">
                        <c:v>252.17620949999991</c:v>
                      </c:pt>
                      <c:pt idx="252">
                        <c:v>253.17661639999983</c:v>
                      </c:pt>
                      <c:pt idx="253">
                        <c:v>254.17604219999998</c:v>
                      </c:pt>
                      <c:pt idx="254">
                        <c:v>255.17599769999993</c:v>
                      </c:pt>
                      <c:pt idx="255">
                        <c:v>256.17557029999989</c:v>
                      </c:pt>
                      <c:pt idx="256">
                        <c:v>257.19144809999989</c:v>
                      </c:pt>
                      <c:pt idx="257">
                        <c:v>258.19072189999997</c:v>
                      </c:pt>
                      <c:pt idx="258">
                        <c:v>259.19597720000002</c:v>
                      </c:pt>
                      <c:pt idx="259">
                        <c:v>260.19556179999995</c:v>
                      </c:pt>
                      <c:pt idx="260">
                        <c:v>261.21102079999991</c:v>
                      </c:pt>
                      <c:pt idx="261">
                        <c:v>262.21075869999981</c:v>
                      </c:pt>
                      <c:pt idx="262">
                        <c:v>263.21049389999985</c:v>
                      </c:pt>
                      <c:pt idx="263">
                        <c:v>264.21046079999996</c:v>
                      </c:pt>
                      <c:pt idx="264">
                        <c:v>265.21003949999999</c:v>
                      </c:pt>
                      <c:pt idx="265">
                        <c:v>266.20981549999988</c:v>
                      </c:pt>
                      <c:pt idx="266">
                        <c:v>267.20223339999984</c:v>
                      </c:pt>
                      <c:pt idx="267">
                        <c:v>268.20236139999997</c:v>
                      </c:pt>
                      <c:pt idx="268">
                        <c:v>269.2177744999999</c:v>
                      </c:pt>
                      <c:pt idx="269">
                        <c:v>270.21750409999981</c:v>
                      </c:pt>
                      <c:pt idx="270">
                        <c:v>271.23287949999985</c:v>
                      </c:pt>
                      <c:pt idx="271">
                        <c:v>272.23269619999996</c:v>
                      </c:pt>
                      <c:pt idx="272">
                        <c:v>273.24806829999989</c:v>
                      </c:pt>
                      <c:pt idx="273">
                        <c:v>274.26347429999987</c:v>
                      </c:pt>
                      <c:pt idx="274">
                        <c:v>275.26318619999984</c:v>
                      </c:pt>
                      <c:pt idx="275">
                        <c:v>276.26296189999994</c:v>
                      </c:pt>
                      <c:pt idx="276">
                        <c:v>277.26267969999981</c:v>
                      </c:pt>
                      <c:pt idx="277">
                        <c:v>278.26248909999981</c:v>
                      </c:pt>
                      <c:pt idx="278">
                        <c:v>279.26225079999995</c:v>
                      </c:pt>
                      <c:pt idx="279">
                        <c:v>280.26205110000001</c:v>
                      </c:pt>
                      <c:pt idx="280">
                        <c:v>281.26174429999992</c:v>
                      </c:pt>
                      <c:pt idx="281">
                        <c:v>282.26152239999988</c:v>
                      </c:pt>
                      <c:pt idx="282">
                        <c:v>283.26130990000001</c:v>
                      </c:pt>
                      <c:pt idx="283">
                        <c:v>284.26120479999986</c:v>
                      </c:pt>
                      <c:pt idx="284">
                        <c:v>285.26083299999982</c:v>
                      </c:pt>
                      <c:pt idx="285">
                        <c:v>286.26055669999982</c:v>
                      </c:pt>
                      <c:pt idx="286">
                        <c:v>287.26033469999993</c:v>
                      </c:pt>
                      <c:pt idx="287">
                        <c:v>288.26016799999979</c:v>
                      </c:pt>
                      <c:pt idx="288">
                        <c:v>289.27553039999998</c:v>
                      </c:pt>
                      <c:pt idx="289">
                        <c:v>290.28041229999985</c:v>
                      </c:pt>
                      <c:pt idx="290">
                        <c:v>291.28474239999991</c:v>
                      </c:pt>
                      <c:pt idx="291">
                        <c:v>292.28436179999994</c:v>
                      </c:pt>
                      <c:pt idx="292">
                        <c:v>293.29972129999987</c:v>
                      </c:pt>
                      <c:pt idx="293">
                        <c:v>294.29958769999985</c:v>
                      </c:pt>
                      <c:pt idx="294">
                        <c:v>295.29925529999991</c:v>
                      </c:pt>
                      <c:pt idx="295">
                        <c:v>296.30520079999997</c:v>
                      </c:pt>
                      <c:pt idx="296">
                        <c:v>297.30493989999991</c:v>
                      </c:pt>
                      <c:pt idx="297">
                        <c:v>298.32236349999994</c:v>
                      </c:pt>
                      <c:pt idx="298">
                        <c:v>299.33778429999984</c:v>
                      </c:pt>
                      <c:pt idx="299">
                        <c:v>300.33752570000001</c:v>
                      </c:pt>
                      <c:pt idx="300">
                        <c:v>301.34324419999984</c:v>
                      </c:pt>
                      <c:pt idx="301">
                        <c:v>302.35865319999994</c:v>
                      </c:pt>
                      <c:pt idx="302">
                        <c:v>303.38225439999997</c:v>
                      </c:pt>
                      <c:pt idx="303">
                        <c:v>304.38232719999996</c:v>
                      </c:pt>
                      <c:pt idx="304">
                        <c:v>305.37335419999999</c:v>
                      </c:pt>
                      <c:pt idx="305">
                        <c:v>306.37873960000002</c:v>
                      </c:pt>
                      <c:pt idx="306">
                        <c:v>307.38385049999988</c:v>
                      </c:pt>
                      <c:pt idx="307">
                        <c:v>308.38356299999987</c:v>
                      </c:pt>
                      <c:pt idx="308">
                        <c:v>309.38324749999992</c:v>
                      </c:pt>
                      <c:pt idx="309">
                        <c:v>310.39038449999998</c:v>
                      </c:pt>
                      <c:pt idx="310">
                        <c:v>311.40597289999982</c:v>
                      </c:pt>
                      <c:pt idx="311">
                        <c:v>312.40575779999995</c:v>
                      </c:pt>
                      <c:pt idx="312">
                        <c:v>313.40515229999983</c:v>
                      </c:pt>
                      <c:pt idx="313">
                        <c:v>314.42048619999991</c:v>
                      </c:pt>
                      <c:pt idx="314">
                        <c:v>315.43645859999992</c:v>
                      </c:pt>
                      <c:pt idx="315">
                        <c:v>316.45178139999985</c:v>
                      </c:pt>
                      <c:pt idx="316">
                        <c:v>317.45128539999996</c:v>
                      </c:pt>
                      <c:pt idx="317">
                        <c:v>318.46689019999985</c:v>
                      </c:pt>
                      <c:pt idx="318">
                        <c:v>319.46101329999988</c:v>
                      </c:pt>
                      <c:pt idx="319">
                        <c:v>320.4521436</c:v>
                      </c:pt>
                      <c:pt idx="320">
                        <c:v>321.45171099999993</c:v>
                      </c:pt>
                      <c:pt idx="321">
                        <c:v>322.4617389</c:v>
                      </c:pt>
                      <c:pt idx="322">
                        <c:v>323.47720489999983</c:v>
                      </c:pt>
                      <c:pt idx="323">
                        <c:v>324.49233949999984</c:v>
                      </c:pt>
                      <c:pt idx="324">
                        <c:v>325.50810839999986</c:v>
                      </c:pt>
                      <c:pt idx="325">
                        <c:v>326.50849829999993</c:v>
                      </c:pt>
                      <c:pt idx="326">
                        <c:v>327.52389959999982</c:v>
                      </c:pt>
                      <c:pt idx="327">
                        <c:v>328.52448079999999</c:v>
                      </c:pt>
                      <c:pt idx="328">
                        <c:v>329.53121139999985</c:v>
                      </c:pt>
                      <c:pt idx="329">
                        <c:v>330.53295459999981</c:v>
                      </c:pt>
                      <c:pt idx="330">
                        <c:v>331.54999609999982</c:v>
                      </c:pt>
                      <c:pt idx="331">
                        <c:v>332.54983099999981</c:v>
                      </c:pt>
                      <c:pt idx="332">
                        <c:v>333.5470507</c:v>
                      </c:pt>
                      <c:pt idx="333">
                        <c:v>334.55693259999998</c:v>
                      </c:pt>
                      <c:pt idx="334">
                        <c:v>335.54709049999997</c:v>
                      </c:pt>
                      <c:pt idx="335">
                        <c:v>336.54693099999986</c:v>
                      </c:pt>
                      <c:pt idx="336">
                        <c:v>337.56936489999998</c:v>
                      </c:pt>
                      <c:pt idx="337">
                        <c:v>338.5847683999998</c:v>
                      </c:pt>
                      <c:pt idx="338">
                        <c:v>339.59139819999996</c:v>
                      </c:pt>
                      <c:pt idx="339">
                        <c:v>340.57827679999991</c:v>
                      </c:pt>
                      <c:pt idx="340">
                        <c:v>341.57852629999979</c:v>
                      </c:pt>
                      <c:pt idx="341">
                        <c:v>342.57916109999996</c:v>
                      </c:pt>
                      <c:pt idx="342">
                        <c:v>343.57944179999981</c:v>
                      </c:pt>
                      <c:pt idx="343">
                        <c:v>344.5793812999998</c:v>
                      </c:pt>
                      <c:pt idx="344">
                        <c:v>345.57874419999985</c:v>
                      </c:pt>
                      <c:pt idx="345">
                        <c:v>346.58852379999985</c:v>
                      </c:pt>
                      <c:pt idx="346">
                        <c:v>347.58831179999993</c:v>
                      </c:pt>
                      <c:pt idx="347">
                        <c:v>348.58491809999987</c:v>
                      </c:pt>
                      <c:pt idx="348">
                        <c:v>349.58485379999979</c:v>
                      </c:pt>
                      <c:pt idx="349">
                        <c:v>350.5848039</c:v>
                      </c:pt>
                      <c:pt idx="350">
                        <c:v>351.58432189999985</c:v>
                      </c:pt>
                      <c:pt idx="351">
                        <c:v>352.58397119999995</c:v>
                      </c:pt>
                      <c:pt idx="352">
                        <c:v>353.58398879999982</c:v>
                      </c:pt>
                      <c:pt idx="353">
                        <c:v>354.58390239999994</c:v>
                      </c:pt>
                      <c:pt idx="354">
                        <c:v>355.58373579999989</c:v>
                      </c:pt>
                      <c:pt idx="355">
                        <c:v>356.57818449999991</c:v>
                      </c:pt>
                      <c:pt idx="356">
                        <c:v>357.5802726999998</c:v>
                      </c:pt>
                      <c:pt idx="357">
                        <c:v>358.58031359999995</c:v>
                      </c:pt>
                      <c:pt idx="358">
                        <c:v>359.5869189</c:v>
                      </c:pt>
                      <c:pt idx="359">
                        <c:v>360.58661149999989</c:v>
                      </c:pt>
                      <c:pt idx="360">
                        <c:v>361.58716749999985</c:v>
                      </c:pt>
                      <c:pt idx="361">
                        <c:v>362.5875168</c:v>
                      </c:pt>
                      <c:pt idx="362">
                        <c:v>363.59246099999996</c:v>
                      </c:pt>
                      <c:pt idx="363">
                        <c:v>364.60848439999995</c:v>
                      </c:pt>
                      <c:pt idx="364">
                        <c:v>365.62442959999998</c:v>
                      </c:pt>
                      <c:pt idx="365">
                        <c:v>366.62483409999982</c:v>
                      </c:pt>
                      <c:pt idx="366">
                        <c:v>367.62444549999987</c:v>
                      </c:pt>
                      <c:pt idx="367">
                        <c:v>368.63150279999991</c:v>
                      </c:pt>
                      <c:pt idx="368">
                        <c:v>369.63116669999999</c:v>
                      </c:pt>
                      <c:pt idx="369">
                        <c:v>370.63156509999999</c:v>
                      </c:pt>
                      <c:pt idx="370">
                        <c:v>371.63097919999996</c:v>
                      </c:pt>
                      <c:pt idx="371">
                        <c:v>372.62527909999994</c:v>
                      </c:pt>
                      <c:pt idx="372">
                        <c:v>373.62517869999988</c:v>
                      </c:pt>
                      <c:pt idx="373">
                        <c:v>374.62507740000001</c:v>
                      </c:pt>
                      <c:pt idx="374">
                        <c:v>375.62550869999995</c:v>
                      </c:pt>
                      <c:pt idx="375">
                        <c:v>376.62528699999984</c:v>
                      </c:pt>
                      <c:pt idx="376">
                        <c:v>377.62509799999998</c:v>
                      </c:pt>
                      <c:pt idx="377">
                        <c:v>378.6302119999998</c:v>
                      </c:pt>
                      <c:pt idx="378">
                        <c:v>379.62991979999993</c:v>
                      </c:pt>
                      <c:pt idx="379">
                        <c:v>380.62952759999985</c:v>
                      </c:pt>
                      <c:pt idx="380">
                        <c:v>381.63025169999992</c:v>
                      </c:pt>
                      <c:pt idx="381">
                        <c:v>382.63029629999983</c:v>
                      </c:pt>
                      <c:pt idx="382">
                        <c:v>383.62999059999993</c:v>
                      </c:pt>
                      <c:pt idx="383">
                        <c:v>384.63084879999997</c:v>
                      </c:pt>
                      <c:pt idx="384">
                        <c:v>385.63740409999991</c:v>
                      </c:pt>
                      <c:pt idx="385">
                        <c:v>386.62980169999992</c:v>
                      </c:pt>
                      <c:pt idx="386">
                        <c:v>387.62960399999997</c:v>
                      </c:pt>
                      <c:pt idx="387">
                        <c:v>388.62917019999986</c:v>
                      </c:pt>
                      <c:pt idx="388">
                        <c:v>389.62875819999999</c:v>
                      </c:pt>
                      <c:pt idx="389">
                        <c:v>390.65132199999994</c:v>
                      </c:pt>
                      <c:pt idx="390">
                        <c:v>391.64248750000002</c:v>
                      </c:pt>
                      <c:pt idx="391">
                        <c:v>392.6454796999999</c:v>
                      </c:pt>
                      <c:pt idx="392">
                        <c:v>393.6680495999999</c:v>
                      </c:pt>
                      <c:pt idx="393">
                        <c:v>394.68101499999989</c:v>
                      </c:pt>
                      <c:pt idx="394">
                        <c:v>395.68052639999996</c:v>
                      </c:pt>
                      <c:pt idx="395">
                        <c:v>396.68064949999984</c:v>
                      </c:pt>
                      <c:pt idx="396">
                        <c:v>397.69419369999991</c:v>
                      </c:pt>
                      <c:pt idx="397">
                        <c:v>398.70090779999987</c:v>
                      </c:pt>
                      <c:pt idx="398">
                        <c:v>399.6873478</c:v>
                      </c:pt>
                      <c:pt idx="399">
                        <c:v>400.70421759999999</c:v>
                      </c:pt>
                      <c:pt idx="400">
                        <c:v>401.70380969999997</c:v>
                      </c:pt>
                      <c:pt idx="401">
                        <c:v>402.70335119999982</c:v>
                      </c:pt>
                      <c:pt idx="402">
                        <c:v>403.70406319999984</c:v>
                      </c:pt>
                      <c:pt idx="403">
                        <c:v>404.71365379999997</c:v>
                      </c:pt>
                      <c:pt idx="404">
                        <c:v>405.71375560000001</c:v>
                      </c:pt>
                      <c:pt idx="405">
                        <c:v>406.70776959999989</c:v>
                      </c:pt>
                      <c:pt idx="406">
                        <c:v>407.71442269999989</c:v>
                      </c:pt>
                      <c:pt idx="407">
                        <c:v>408.71231939999984</c:v>
                      </c:pt>
                      <c:pt idx="408">
                        <c:v>409.7124417</c:v>
                      </c:pt>
                      <c:pt idx="409">
                        <c:v>410.7127873999998</c:v>
                      </c:pt>
                      <c:pt idx="410">
                        <c:v>411.71372269999983</c:v>
                      </c:pt>
                      <c:pt idx="411">
                        <c:v>412.7143317</c:v>
                      </c:pt>
                      <c:pt idx="412">
                        <c:v>413.70488519999981</c:v>
                      </c:pt>
                      <c:pt idx="413">
                        <c:v>414.70499169999994</c:v>
                      </c:pt>
                      <c:pt idx="414">
                        <c:v>415.71373289999997</c:v>
                      </c:pt>
                      <c:pt idx="415">
                        <c:v>416.70744149999996</c:v>
                      </c:pt>
                      <c:pt idx="416">
                        <c:v>417.71413869999992</c:v>
                      </c:pt>
                      <c:pt idx="417">
                        <c:v>418.72687109999993</c:v>
                      </c:pt>
                      <c:pt idx="418">
                        <c:v>419.72464359999981</c:v>
                      </c:pt>
                      <c:pt idx="419">
                        <c:v>420.73735959999999</c:v>
                      </c:pt>
                      <c:pt idx="420">
                        <c:v>421.74595839999984</c:v>
                      </c:pt>
                      <c:pt idx="421">
                        <c:v>422.74949949999996</c:v>
                      </c:pt>
                      <c:pt idx="422">
                        <c:v>423.74906109999984</c:v>
                      </c:pt>
                      <c:pt idx="423">
                        <c:v>424.7488108</c:v>
                      </c:pt>
                      <c:pt idx="424">
                        <c:v>425.74934480000002</c:v>
                      </c:pt>
                      <c:pt idx="425">
                        <c:v>426.76464169999986</c:v>
                      </c:pt>
                      <c:pt idx="426">
                        <c:v>427.78016689999981</c:v>
                      </c:pt>
                      <c:pt idx="427">
                        <c:v>428.77973399999996</c:v>
                      </c:pt>
                      <c:pt idx="428">
                        <c:v>429.80490769999983</c:v>
                      </c:pt>
                      <c:pt idx="429">
                        <c:v>430.80282439999996</c:v>
                      </c:pt>
                      <c:pt idx="430">
                        <c:v>431.80183499999998</c:v>
                      </c:pt>
                      <c:pt idx="431">
                        <c:v>432.8050389</c:v>
                      </c:pt>
                      <c:pt idx="432">
                        <c:v>433.80510649999997</c:v>
                      </c:pt>
                      <c:pt idx="433">
                        <c:v>434.80517449999979</c:v>
                      </c:pt>
                      <c:pt idx="434">
                        <c:v>435.8026226999998</c:v>
                      </c:pt>
                      <c:pt idx="435">
                        <c:v>436.8024661999998</c:v>
                      </c:pt>
                      <c:pt idx="436">
                        <c:v>437.81854959999987</c:v>
                      </c:pt>
                      <c:pt idx="437">
                        <c:v>438.8338210999998</c:v>
                      </c:pt>
                      <c:pt idx="438">
                        <c:v>439.83426509999981</c:v>
                      </c:pt>
                      <c:pt idx="439">
                        <c:v>440.8340510999999</c:v>
                      </c:pt>
                      <c:pt idx="440">
                        <c:v>441.83381309999982</c:v>
                      </c:pt>
                      <c:pt idx="441">
                        <c:v>442.83315739999989</c:v>
                      </c:pt>
                      <c:pt idx="442">
                        <c:v>443.82865879999986</c:v>
                      </c:pt>
                      <c:pt idx="443">
                        <c:v>444.83363220000001</c:v>
                      </c:pt>
                      <c:pt idx="444">
                        <c:v>445.8340232999999</c:v>
                      </c:pt>
                      <c:pt idx="445">
                        <c:v>446.83577270000001</c:v>
                      </c:pt>
                      <c:pt idx="446">
                        <c:v>447.8350496999999</c:v>
                      </c:pt>
                      <c:pt idx="447">
                        <c:v>448.8348676999999</c:v>
                      </c:pt>
                      <c:pt idx="448">
                        <c:v>449.83484409999983</c:v>
                      </c:pt>
                      <c:pt idx="449">
                        <c:v>450.83612699999981</c:v>
                      </c:pt>
                      <c:pt idx="450">
                        <c:v>451.83638899999983</c:v>
                      </c:pt>
                      <c:pt idx="451">
                        <c:v>452.83677269999998</c:v>
                      </c:pt>
                      <c:pt idx="452">
                        <c:v>453.8365409999999</c:v>
                      </c:pt>
                      <c:pt idx="453">
                        <c:v>454.8360624999998</c:v>
                      </c:pt>
                      <c:pt idx="454">
                        <c:v>455.83589229999984</c:v>
                      </c:pt>
                      <c:pt idx="455">
                        <c:v>456.83586649999984</c:v>
                      </c:pt>
                      <c:pt idx="456">
                        <c:v>457.83543019999979</c:v>
                      </c:pt>
                      <c:pt idx="457">
                        <c:v>458.83510000000001</c:v>
                      </c:pt>
                      <c:pt idx="458">
                        <c:v>459.83734199999981</c:v>
                      </c:pt>
                      <c:pt idx="459">
                        <c:v>460.83864299999982</c:v>
                      </c:pt>
                      <c:pt idx="460">
                        <c:v>461.83806729999992</c:v>
                      </c:pt>
                      <c:pt idx="461">
                        <c:v>462.83189799999991</c:v>
                      </c:pt>
                      <c:pt idx="462">
                        <c:v>463.83187829999997</c:v>
                      </c:pt>
                      <c:pt idx="463">
                        <c:v>464.83479239999997</c:v>
                      </c:pt>
                      <c:pt idx="464">
                        <c:v>465.83441210000001</c:v>
                      </c:pt>
                      <c:pt idx="465">
                        <c:v>466.83880060000001</c:v>
                      </c:pt>
                      <c:pt idx="466">
                        <c:v>467.8302326999999</c:v>
                      </c:pt>
                      <c:pt idx="467">
                        <c:v>468.83504619999985</c:v>
                      </c:pt>
                      <c:pt idx="468">
                        <c:v>469.83559879999984</c:v>
                      </c:pt>
                      <c:pt idx="469">
                        <c:v>470.83542999999986</c:v>
                      </c:pt>
                      <c:pt idx="470">
                        <c:v>471.83629109999993</c:v>
                      </c:pt>
                      <c:pt idx="471">
                        <c:v>472.8355595999999</c:v>
                      </c:pt>
                      <c:pt idx="472">
                        <c:v>473.85071259999995</c:v>
                      </c:pt>
                      <c:pt idx="473">
                        <c:v>474.85971719999998</c:v>
                      </c:pt>
                      <c:pt idx="474">
                        <c:v>475.86018169999988</c:v>
                      </c:pt>
                      <c:pt idx="475">
                        <c:v>476.86285889999999</c:v>
                      </c:pt>
                      <c:pt idx="476">
                        <c:v>477.87783999999988</c:v>
                      </c:pt>
                      <c:pt idx="477">
                        <c:v>478.87832299999991</c:v>
                      </c:pt>
                      <c:pt idx="478">
                        <c:v>479.87903829999982</c:v>
                      </c:pt>
                      <c:pt idx="479">
                        <c:v>480.87946179999994</c:v>
                      </c:pt>
                      <c:pt idx="480">
                        <c:v>481.87934959999984</c:v>
                      </c:pt>
                      <c:pt idx="481">
                        <c:v>482.8734379</c:v>
                      </c:pt>
                      <c:pt idx="482">
                        <c:v>483.87593609999999</c:v>
                      </c:pt>
                      <c:pt idx="483">
                        <c:v>484.87595019999981</c:v>
                      </c:pt>
                      <c:pt idx="484">
                        <c:v>485.87480839999989</c:v>
                      </c:pt>
                      <c:pt idx="485">
                        <c:v>486.87471819999996</c:v>
                      </c:pt>
                      <c:pt idx="486">
                        <c:v>487.87570099999994</c:v>
                      </c:pt>
                      <c:pt idx="487">
                        <c:v>488.87530959999981</c:v>
                      </c:pt>
                      <c:pt idx="488">
                        <c:v>489.8751828999998</c:v>
                      </c:pt>
                      <c:pt idx="489">
                        <c:v>490.874955</c:v>
                      </c:pt>
                      <c:pt idx="490">
                        <c:v>491.8750250999999</c:v>
                      </c:pt>
                      <c:pt idx="491">
                        <c:v>492.8749343999998</c:v>
                      </c:pt>
                      <c:pt idx="492">
                        <c:v>493.8755091999999</c:v>
                      </c:pt>
                      <c:pt idx="493">
                        <c:v>494.89121</c:v>
                      </c:pt>
                      <c:pt idx="494">
                        <c:v>495.91488179999988</c:v>
                      </c:pt>
                      <c:pt idx="495">
                        <c:v>496.91552649999994</c:v>
                      </c:pt>
                      <c:pt idx="496">
                        <c:v>497.93018529999995</c:v>
                      </c:pt>
                      <c:pt idx="497">
                        <c:v>498.9303981999999</c:v>
                      </c:pt>
                      <c:pt idx="498">
                        <c:v>499.92940579999981</c:v>
                      </c:pt>
                      <c:pt idx="499">
                        <c:v>500.93006909999986</c:v>
                      </c:pt>
                      <c:pt idx="500">
                        <c:v>501.9296238999998</c:v>
                      </c:pt>
                      <c:pt idx="501">
                        <c:v>502.9272947999998</c:v>
                      </c:pt>
                      <c:pt idx="502">
                        <c:v>503.92721039999992</c:v>
                      </c:pt>
                      <c:pt idx="503">
                        <c:v>504.94226759999992</c:v>
                      </c:pt>
                      <c:pt idx="504">
                        <c:v>505.9587904</c:v>
                      </c:pt>
                      <c:pt idx="505">
                        <c:v>506.95791439999994</c:v>
                      </c:pt>
                      <c:pt idx="506">
                        <c:v>507.97371449999991</c:v>
                      </c:pt>
                      <c:pt idx="507">
                        <c:v>508.97434989999988</c:v>
                      </c:pt>
                      <c:pt idx="508">
                        <c:v>509.99275679999982</c:v>
                      </c:pt>
                      <c:pt idx="509">
                        <c:v>511.00876339999991</c:v>
                      </c:pt>
                      <c:pt idx="510">
                        <c:v>512.00864349999983</c:v>
                      </c:pt>
                      <c:pt idx="511">
                        <c:v>513.00860130000001</c:v>
                      </c:pt>
                      <c:pt idx="512">
                        <c:v>514.02326509999989</c:v>
                      </c:pt>
                      <c:pt idx="513">
                        <c:v>515.02315149999981</c:v>
                      </c:pt>
                      <c:pt idx="514">
                        <c:v>516.02345609999998</c:v>
                      </c:pt>
                      <c:pt idx="515">
                        <c:v>517.03888859999984</c:v>
                      </c:pt>
                      <c:pt idx="516">
                        <c:v>518.05479409999998</c:v>
                      </c:pt>
                      <c:pt idx="517">
                        <c:v>519.0543495999998</c:v>
                      </c:pt>
                      <c:pt idx="518">
                        <c:v>520.05423059999998</c:v>
                      </c:pt>
                      <c:pt idx="519">
                        <c:v>521.05498169999987</c:v>
                      </c:pt>
                      <c:pt idx="520">
                        <c:v>522.0543467</c:v>
                      </c:pt>
                      <c:pt idx="521">
                        <c:v>523.05420959999992</c:v>
                      </c:pt>
                      <c:pt idx="522">
                        <c:v>524.05395909999993</c:v>
                      </c:pt>
                      <c:pt idx="523">
                        <c:v>525.07590149999987</c:v>
                      </c:pt>
                      <c:pt idx="524">
                        <c:v>526.09118479999984</c:v>
                      </c:pt>
                      <c:pt idx="525">
                        <c:v>527.09065509999982</c:v>
                      </c:pt>
                      <c:pt idx="526">
                        <c:v>528.09060769999996</c:v>
                      </c:pt>
                      <c:pt idx="527">
                        <c:v>529.09092659999988</c:v>
                      </c:pt>
                      <c:pt idx="528">
                        <c:v>530.10633289999987</c:v>
                      </c:pt>
                      <c:pt idx="529">
                        <c:v>531.1218437</c:v>
                      </c:pt>
                      <c:pt idx="530">
                        <c:v>532.1373802999999</c:v>
                      </c:pt>
                      <c:pt idx="531">
                        <c:v>533.13707539999996</c:v>
                      </c:pt>
                      <c:pt idx="532">
                        <c:v>534.13721499999997</c:v>
                      </c:pt>
                      <c:pt idx="533">
                        <c:v>535.13715809999985</c:v>
                      </c:pt>
                      <c:pt idx="534">
                        <c:v>536.13693149999995</c:v>
                      </c:pt>
                      <c:pt idx="535">
                        <c:v>537.1523729999999</c:v>
                      </c:pt>
                      <c:pt idx="536">
                        <c:v>538.15752729999986</c:v>
                      </c:pt>
                      <c:pt idx="537">
                        <c:v>539.15726109999991</c:v>
                      </c:pt>
                      <c:pt idx="538">
                        <c:v>540.17952159999982</c:v>
                      </c:pt>
                      <c:pt idx="539">
                        <c:v>541.17975929999989</c:v>
                      </c:pt>
                      <c:pt idx="540">
                        <c:v>542.1800381999999</c:v>
                      </c:pt>
                      <c:pt idx="541">
                        <c:v>543.17957860000001</c:v>
                      </c:pt>
                      <c:pt idx="542">
                        <c:v>544.17977009999981</c:v>
                      </c:pt>
                      <c:pt idx="543">
                        <c:v>545.19565159999979</c:v>
                      </c:pt>
                      <c:pt idx="544">
                        <c:v>546.1953431999998</c:v>
                      </c:pt>
                      <c:pt idx="545">
                        <c:v>547.19544829999995</c:v>
                      </c:pt>
                      <c:pt idx="546">
                        <c:v>548.19078049999985</c:v>
                      </c:pt>
                      <c:pt idx="547">
                        <c:v>549.19089959999997</c:v>
                      </c:pt>
                      <c:pt idx="548">
                        <c:v>550.21409099999983</c:v>
                      </c:pt>
                      <c:pt idx="549">
                        <c:v>551.21076099999982</c:v>
                      </c:pt>
                      <c:pt idx="550">
                        <c:v>552.2106124999998</c:v>
                      </c:pt>
                      <c:pt idx="551">
                        <c:v>553.20205119999991</c:v>
                      </c:pt>
                      <c:pt idx="552">
                        <c:v>554.20150330000001</c:v>
                      </c:pt>
                      <c:pt idx="553">
                        <c:v>555.2017444999999</c:v>
                      </c:pt>
                      <c:pt idx="554">
                        <c:v>556.20422359999998</c:v>
                      </c:pt>
                      <c:pt idx="555">
                        <c:v>557.20408359999988</c:v>
                      </c:pt>
                      <c:pt idx="556">
                        <c:v>558.20384619999982</c:v>
                      </c:pt>
                      <c:pt idx="557">
                        <c:v>559.20347539999989</c:v>
                      </c:pt>
                      <c:pt idx="558">
                        <c:v>560.20327789999988</c:v>
                      </c:pt>
                      <c:pt idx="559">
                        <c:v>561.20362949999981</c:v>
                      </c:pt>
                      <c:pt idx="560">
                        <c:v>562.20337479999989</c:v>
                      </c:pt>
                      <c:pt idx="561">
                        <c:v>563.20291459999999</c:v>
                      </c:pt>
                      <c:pt idx="562">
                        <c:v>564.20632159999991</c:v>
                      </c:pt>
                      <c:pt idx="563">
                        <c:v>565.20590029999994</c:v>
                      </c:pt>
                      <c:pt idx="564">
                        <c:v>566.20569369999998</c:v>
                      </c:pt>
                      <c:pt idx="565">
                        <c:v>567.20596849999993</c:v>
                      </c:pt>
                      <c:pt idx="566">
                        <c:v>568.21262779999984</c:v>
                      </c:pt>
                      <c:pt idx="567">
                        <c:v>569.20709739999984</c:v>
                      </c:pt>
                      <c:pt idx="568">
                        <c:v>570.2070925999999</c:v>
                      </c:pt>
                      <c:pt idx="569">
                        <c:v>571.20684749999987</c:v>
                      </c:pt>
                      <c:pt idx="570">
                        <c:v>572.20688229999996</c:v>
                      </c:pt>
                      <c:pt idx="571">
                        <c:v>573.20696269999985</c:v>
                      </c:pt>
                      <c:pt idx="572">
                        <c:v>574.20840699999985</c:v>
                      </c:pt>
                      <c:pt idx="573">
                        <c:v>575.20822649999991</c:v>
                      </c:pt>
                      <c:pt idx="574">
                        <c:v>576.20816999999988</c:v>
                      </c:pt>
                      <c:pt idx="575">
                        <c:v>577.20796019999989</c:v>
                      </c:pt>
                      <c:pt idx="576">
                        <c:v>578.20800919999988</c:v>
                      </c:pt>
                      <c:pt idx="577">
                        <c:v>579.20799719999991</c:v>
                      </c:pt>
                      <c:pt idx="578">
                        <c:v>580.20732879999991</c:v>
                      </c:pt>
                      <c:pt idx="579">
                        <c:v>581.20656099999997</c:v>
                      </c:pt>
                      <c:pt idx="580">
                        <c:v>582.20738929999993</c:v>
                      </c:pt>
                      <c:pt idx="581">
                        <c:v>583.20693369999981</c:v>
                      </c:pt>
                      <c:pt idx="582">
                        <c:v>584.22283819999984</c:v>
                      </c:pt>
                      <c:pt idx="583">
                        <c:v>585.23820149999983</c:v>
                      </c:pt>
                      <c:pt idx="584">
                        <c:v>586.25395319999984</c:v>
                      </c:pt>
                      <c:pt idx="585">
                        <c:v>587.2534369</c:v>
                      </c:pt>
                      <c:pt idx="586">
                        <c:v>588.25308810000001</c:v>
                      </c:pt>
                      <c:pt idx="587">
                        <c:v>589.25312069999995</c:v>
                      </c:pt>
                      <c:pt idx="588">
                        <c:v>590.25287739999999</c:v>
                      </c:pt>
                      <c:pt idx="589">
                        <c:v>591.27292709999983</c:v>
                      </c:pt>
                      <c:pt idx="590">
                        <c:v>592.29079679999995</c:v>
                      </c:pt>
                      <c:pt idx="591">
                        <c:v>593.30647739999995</c:v>
                      </c:pt>
                      <c:pt idx="592">
                        <c:v>594.30611769999996</c:v>
                      </c:pt>
                      <c:pt idx="593">
                        <c:v>595.30580439999994</c:v>
                      </c:pt>
                      <c:pt idx="594">
                        <c:v>596.32123709999996</c:v>
                      </c:pt>
                      <c:pt idx="595">
                        <c:v>597.32094769999981</c:v>
                      </c:pt>
                      <c:pt idx="596">
                        <c:v>598.33648449999987</c:v>
                      </c:pt>
                      <c:pt idx="597">
                        <c:v>599.35232899999983</c:v>
                      </c:pt>
                      <c:pt idx="598">
                        <c:v>600.35313209999981</c:v>
                      </c:pt>
                      <c:pt idx="599">
                        <c:v>601.36317599999984</c:v>
                      </c:pt>
                      <c:pt idx="600">
                        <c:v>602.37845299999981</c:v>
                      </c:pt>
                      <c:pt idx="601">
                        <c:v>603.37816959999986</c:v>
                      </c:pt>
                      <c:pt idx="602">
                        <c:v>604.39424359999998</c:v>
                      </c:pt>
                      <c:pt idx="603">
                        <c:v>605.41003339999997</c:v>
                      </c:pt>
                      <c:pt idx="604">
                        <c:v>606.40975370000001</c:v>
                      </c:pt>
                      <c:pt idx="605">
                        <c:v>607.42495269999995</c:v>
                      </c:pt>
                      <c:pt idx="606">
                        <c:v>608.44075899999984</c:v>
                      </c:pt>
                      <c:pt idx="607">
                        <c:v>609.44072449999999</c:v>
                      </c:pt>
                      <c:pt idx="608">
                        <c:v>610.44013679999989</c:v>
                      </c:pt>
                      <c:pt idx="609">
                        <c:v>611.44644189999985</c:v>
                      </c:pt>
                      <c:pt idx="610">
                        <c:v>612.44141709999985</c:v>
                      </c:pt>
                      <c:pt idx="611">
                        <c:v>613.44166759999985</c:v>
                      </c:pt>
                      <c:pt idx="612">
                        <c:v>614.46085210000001</c:v>
                      </c:pt>
                      <c:pt idx="613">
                        <c:v>615.46055249999995</c:v>
                      </c:pt>
                      <c:pt idx="614">
                        <c:v>616.46580039999981</c:v>
                      </c:pt>
                      <c:pt idx="615">
                        <c:v>617.46524579999982</c:v>
                      </c:pt>
                      <c:pt idx="616">
                        <c:v>618.46508569999992</c:v>
                      </c:pt>
                      <c:pt idx="617">
                        <c:v>619.4652208</c:v>
                      </c:pt>
                      <c:pt idx="618">
                        <c:v>620.47045609999986</c:v>
                      </c:pt>
                      <c:pt idx="619">
                        <c:v>621.48616739999989</c:v>
                      </c:pt>
                      <c:pt idx="620">
                        <c:v>622.50151529999994</c:v>
                      </c:pt>
                      <c:pt idx="621">
                        <c:v>623.50172299999986</c:v>
                      </c:pt>
                      <c:pt idx="622">
                        <c:v>624.50132339999982</c:v>
                      </c:pt>
                      <c:pt idx="623">
                        <c:v>625.5013833999999</c:v>
                      </c:pt>
                      <c:pt idx="624">
                        <c:v>626.50765579999984</c:v>
                      </c:pt>
                      <c:pt idx="625">
                        <c:v>627.50777410000001</c:v>
                      </c:pt>
                      <c:pt idx="626">
                        <c:v>628.51118399999996</c:v>
                      </c:pt>
                      <c:pt idx="627">
                        <c:v>629.50207109999997</c:v>
                      </c:pt>
                      <c:pt idx="628">
                        <c:v>630.50171269999987</c:v>
                      </c:pt>
                      <c:pt idx="629">
                        <c:v>631.50148769999987</c:v>
                      </c:pt>
                      <c:pt idx="630">
                        <c:v>632.5076517</c:v>
                      </c:pt>
                      <c:pt idx="631">
                        <c:v>633.50736689999985</c:v>
                      </c:pt>
                      <c:pt idx="632">
                        <c:v>634.5071539999999</c:v>
                      </c:pt>
                      <c:pt idx="633">
                        <c:v>635.50696239999979</c:v>
                      </c:pt>
                      <c:pt idx="634">
                        <c:v>636.50915279999981</c:v>
                      </c:pt>
                      <c:pt idx="635">
                        <c:v>637.50931799999989</c:v>
                      </c:pt>
                      <c:pt idx="636">
                        <c:v>638.50909219999994</c:v>
                      </c:pt>
                      <c:pt idx="637">
                        <c:v>639.50932339999986</c:v>
                      </c:pt>
                      <c:pt idx="638">
                        <c:v>640.51420189999999</c:v>
                      </c:pt>
                      <c:pt idx="639">
                        <c:v>641.5398323999998</c:v>
                      </c:pt>
                      <c:pt idx="640">
                        <c:v>642.53936519999979</c:v>
                      </c:pt>
                      <c:pt idx="641">
                        <c:v>643.55605939999987</c:v>
                      </c:pt>
                      <c:pt idx="642">
                        <c:v>644.57187920000001</c:v>
                      </c:pt>
                      <c:pt idx="643">
                        <c:v>645.58730559999981</c:v>
                      </c:pt>
                      <c:pt idx="644">
                        <c:v>646.58727959999987</c:v>
                      </c:pt>
                      <c:pt idx="645">
                        <c:v>647.58703859999991</c:v>
                      </c:pt>
                      <c:pt idx="646">
                        <c:v>648.58672409999986</c:v>
                      </c:pt>
                      <c:pt idx="647">
                        <c:v>649.58670029999985</c:v>
                      </c:pt>
                      <c:pt idx="648">
                        <c:v>650.58620399999995</c:v>
                      </c:pt>
                      <c:pt idx="649">
                        <c:v>651.58703589999982</c:v>
                      </c:pt>
                      <c:pt idx="650">
                        <c:v>652.58672819999992</c:v>
                      </c:pt>
                      <c:pt idx="651">
                        <c:v>653.58641019999982</c:v>
                      </c:pt>
                      <c:pt idx="652">
                        <c:v>654.57789600000001</c:v>
                      </c:pt>
                      <c:pt idx="653">
                        <c:v>655.57755889999999</c:v>
                      </c:pt>
                      <c:pt idx="654">
                        <c:v>656.58668519999992</c:v>
                      </c:pt>
                      <c:pt idx="655">
                        <c:v>657.58672569999999</c:v>
                      </c:pt>
                      <c:pt idx="656">
                        <c:v>658.5864669</c:v>
                      </c:pt>
                      <c:pt idx="657">
                        <c:v>659.58624239999995</c:v>
                      </c:pt>
                      <c:pt idx="658">
                        <c:v>660.5771393</c:v>
                      </c:pt>
                      <c:pt idx="659">
                        <c:v>661.57707499999992</c:v>
                      </c:pt>
                      <c:pt idx="660">
                        <c:v>662.58717279999996</c:v>
                      </c:pt>
                      <c:pt idx="661">
                        <c:v>663.58654630000001</c:v>
                      </c:pt>
                      <c:pt idx="662">
                        <c:v>664.5955469999999</c:v>
                      </c:pt>
                      <c:pt idx="663">
                        <c:v>665.59675649999986</c:v>
                      </c:pt>
                      <c:pt idx="664">
                        <c:v>666.60116249999987</c:v>
                      </c:pt>
                      <c:pt idx="665">
                        <c:v>667.61685130000001</c:v>
                      </c:pt>
                      <c:pt idx="666">
                        <c:v>668.63149299999986</c:v>
                      </c:pt>
                      <c:pt idx="667">
                        <c:v>669.64179919999992</c:v>
                      </c:pt>
                      <c:pt idx="668">
                        <c:v>670.65678219999995</c:v>
                      </c:pt>
                      <c:pt idx="669">
                        <c:v>671.67619289999993</c:v>
                      </c:pt>
                      <c:pt idx="670">
                        <c:v>672.67576859999986</c:v>
                      </c:pt>
                      <c:pt idx="671">
                        <c:v>673.68398839999986</c:v>
                      </c:pt>
                      <c:pt idx="672">
                        <c:v>674.68357159999982</c:v>
                      </c:pt>
                      <c:pt idx="673">
                        <c:v>675.67765519999989</c:v>
                      </c:pt>
                      <c:pt idx="674">
                        <c:v>676.68235369999979</c:v>
                      </c:pt>
                      <c:pt idx="675">
                        <c:v>677.69722849999994</c:v>
                      </c:pt>
                      <c:pt idx="676">
                        <c:v>678.6971931999999</c:v>
                      </c:pt>
                      <c:pt idx="677">
                        <c:v>679.69694069999991</c:v>
                      </c:pt>
                      <c:pt idx="678">
                        <c:v>680.71287699999993</c:v>
                      </c:pt>
                      <c:pt idx="679">
                        <c:v>681.70207719999985</c:v>
                      </c:pt>
                      <c:pt idx="680">
                        <c:v>682.70180039999991</c:v>
                      </c:pt>
                      <c:pt idx="681">
                        <c:v>683.70166909999989</c:v>
                      </c:pt>
                      <c:pt idx="682">
                        <c:v>684.7021464999998</c:v>
                      </c:pt>
                      <c:pt idx="683">
                        <c:v>685.70837459999984</c:v>
                      </c:pt>
                      <c:pt idx="684">
                        <c:v>686.7100767999998</c:v>
                      </c:pt>
                      <c:pt idx="685">
                        <c:v>687.70980899999995</c:v>
                      </c:pt>
                      <c:pt idx="686">
                        <c:v>688.71346289999997</c:v>
                      </c:pt>
                      <c:pt idx="687">
                        <c:v>689.7134337</c:v>
                      </c:pt>
                      <c:pt idx="688">
                        <c:v>690.72889759999998</c:v>
                      </c:pt>
                      <c:pt idx="689">
                        <c:v>691.74422579999987</c:v>
                      </c:pt>
                      <c:pt idx="690">
                        <c:v>692.75988409999991</c:v>
                      </c:pt>
                      <c:pt idx="691">
                        <c:v>693.75931500000002</c:v>
                      </c:pt>
                      <c:pt idx="692">
                        <c:v>694.77264679999985</c:v>
                      </c:pt>
                      <c:pt idx="693">
                        <c:v>695.78834059999986</c:v>
                      </c:pt>
                      <c:pt idx="694">
                        <c:v>696.80405999999994</c:v>
                      </c:pt>
                      <c:pt idx="695">
                        <c:v>697.80375889999982</c:v>
                      </c:pt>
                      <c:pt idx="696">
                        <c:v>698.8038411</c:v>
                      </c:pt>
                      <c:pt idx="697">
                        <c:v>699.80352079999989</c:v>
                      </c:pt>
                      <c:pt idx="698">
                        <c:v>700.80022399999984</c:v>
                      </c:pt>
                      <c:pt idx="699">
                        <c:v>701.81563419999998</c:v>
                      </c:pt>
                      <c:pt idx="700">
                        <c:v>702.81628959999989</c:v>
                      </c:pt>
                      <c:pt idx="701">
                        <c:v>703.81659679999984</c:v>
                      </c:pt>
                      <c:pt idx="702">
                        <c:v>704.83224889999997</c:v>
                      </c:pt>
                      <c:pt idx="703">
                        <c:v>705.83206199999995</c:v>
                      </c:pt>
                      <c:pt idx="704">
                        <c:v>706.83173309999984</c:v>
                      </c:pt>
                      <c:pt idx="705">
                        <c:v>707.83234859999993</c:v>
                      </c:pt>
                      <c:pt idx="706">
                        <c:v>708.83351629999993</c:v>
                      </c:pt>
                      <c:pt idx="707">
                        <c:v>709.8337297999999</c:v>
                      </c:pt>
                      <c:pt idx="708">
                        <c:v>710.83366149999983</c:v>
                      </c:pt>
                      <c:pt idx="709">
                        <c:v>711.83381279999981</c:v>
                      </c:pt>
                      <c:pt idx="710">
                        <c:v>712.8408880999998</c:v>
                      </c:pt>
                      <c:pt idx="711">
                        <c:v>713.84086069999989</c:v>
                      </c:pt>
                      <c:pt idx="712">
                        <c:v>714.8408895</c:v>
                      </c:pt>
                      <c:pt idx="713">
                        <c:v>715.82621879999988</c:v>
                      </c:pt>
                      <c:pt idx="714">
                        <c:v>716.83350019999989</c:v>
                      </c:pt>
                      <c:pt idx="715">
                        <c:v>717.8330348999998</c:v>
                      </c:pt>
                      <c:pt idx="716">
                        <c:v>718.83901259999993</c:v>
                      </c:pt>
                      <c:pt idx="717">
                        <c:v>719.83062089999999</c:v>
                      </c:pt>
                      <c:pt idx="718">
                        <c:v>720.83081249999987</c:v>
                      </c:pt>
                      <c:pt idx="719">
                        <c:v>721.83095439999988</c:v>
                      </c:pt>
                      <c:pt idx="720">
                        <c:v>722.83098739999991</c:v>
                      </c:pt>
                      <c:pt idx="721">
                        <c:v>723.83088439999983</c:v>
                      </c:pt>
                      <c:pt idx="722">
                        <c:v>724.8310927</c:v>
                      </c:pt>
                      <c:pt idx="723">
                        <c:v>725.83138139999983</c:v>
                      </c:pt>
                      <c:pt idx="724">
                        <c:v>726.83100739999986</c:v>
                      </c:pt>
                      <c:pt idx="725">
                        <c:v>727.83075650000001</c:v>
                      </c:pt>
                      <c:pt idx="726">
                        <c:v>728.83052799999996</c:v>
                      </c:pt>
                      <c:pt idx="727">
                        <c:v>729.83052329999987</c:v>
                      </c:pt>
                      <c:pt idx="728">
                        <c:v>730.83053609999979</c:v>
                      </c:pt>
                      <c:pt idx="729">
                        <c:v>731.834611</c:v>
                      </c:pt>
                      <c:pt idx="730">
                        <c:v>732.83493409999983</c:v>
                      </c:pt>
                      <c:pt idx="731">
                        <c:v>733.83718009999984</c:v>
                      </c:pt>
                      <c:pt idx="732">
                        <c:v>734.83708499999989</c:v>
                      </c:pt>
                      <c:pt idx="733">
                        <c:v>735.83407160000002</c:v>
                      </c:pt>
                      <c:pt idx="734">
                        <c:v>736.8340510999999</c:v>
                      </c:pt>
                      <c:pt idx="735">
                        <c:v>737.8341046999999</c:v>
                      </c:pt>
                      <c:pt idx="736">
                        <c:v>738.83755109999993</c:v>
                      </c:pt>
                      <c:pt idx="737">
                        <c:v>739.8328818</c:v>
                      </c:pt>
                      <c:pt idx="738">
                        <c:v>740.83248549999985</c:v>
                      </c:pt>
                      <c:pt idx="739">
                        <c:v>741.83514419999983</c:v>
                      </c:pt>
                      <c:pt idx="740">
                        <c:v>742.83513349999998</c:v>
                      </c:pt>
                      <c:pt idx="741">
                        <c:v>743.83987689999981</c:v>
                      </c:pt>
                      <c:pt idx="742">
                        <c:v>744.83963749999998</c:v>
                      </c:pt>
                      <c:pt idx="743">
                        <c:v>745.83961779999981</c:v>
                      </c:pt>
                      <c:pt idx="744">
                        <c:v>746.84412609999981</c:v>
                      </c:pt>
                      <c:pt idx="745">
                        <c:v>747.85054070000001</c:v>
                      </c:pt>
                      <c:pt idx="746">
                        <c:v>748.86405909999985</c:v>
                      </c:pt>
                      <c:pt idx="747">
                        <c:v>749.87966719999986</c:v>
                      </c:pt>
                      <c:pt idx="748">
                        <c:v>750.87974759999997</c:v>
                      </c:pt>
                      <c:pt idx="749">
                        <c:v>751.8792219999998</c:v>
                      </c:pt>
                      <c:pt idx="750">
                        <c:v>752.87348619999989</c:v>
                      </c:pt>
                      <c:pt idx="751">
                        <c:v>753.87364319999983</c:v>
                      </c:pt>
                      <c:pt idx="752">
                        <c:v>754.87980119999997</c:v>
                      </c:pt>
                      <c:pt idx="753">
                        <c:v>755.87971279999988</c:v>
                      </c:pt>
                      <c:pt idx="754">
                        <c:v>756.8792140999999</c:v>
                      </c:pt>
                      <c:pt idx="755">
                        <c:v>757.87648439999998</c:v>
                      </c:pt>
                      <c:pt idx="756">
                        <c:v>758.8768200999998</c:v>
                      </c:pt>
                      <c:pt idx="757">
                        <c:v>759.88395930000001</c:v>
                      </c:pt>
                      <c:pt idx="758">
                        <c:v>760.8840753999998</c:v>
                      </c:pt>
                      <c:pt idx="759">
                        <c:v>761.8840009999999</c:v>
                      </c:pt>
                      <c:pt idx="760">
                        <c:v>762.88373159999992</c:v>
                      </c:pt>
                      <c:pt idx="761">
                        <c:v>763.88343029999987</c:v>
                      </c:pt>
                      <c:pt idx="762">
                        <c:v>764.89347649999991</c:v>
                      </c:pt>
                      <c:pt idx="763">
                        <c:v>765.9003373999999</c:v>
                      </c:pt>
                      <c:pt idx="764">
                        <c:v>766.91580599999998</c:v>
                      </c:pt>
                      <c:pt idx="765">
                        <c:v>767.93167979999998</c:v>
                      </c:pt>
                      <c:pt idx="766">
                        <c:v>768.94695499999989</c:v>
                      </c:pt>
                      <c:pt idx="767">
                        <c:v>769.94103039999982</c:v>
                      </c:pt>
                      <c:pt idx="768">
                        <c:v>770.94046969999999</c:v>
                      </c:pt>
                      <c:pt idx="769">
                        <c:v>771.94782869999995</c:v>
                      </c:pt>
                      <c:pt idx="770">
                        <c:v>772.93671889999996</c:v>
                      </c:pt>
                      <c:pt idx="771">
                        <c:v>773.93673479999984</c:v>
                      </c:pt>
                      <c:pt idx="772">
                        <c:v>774.93678529999988</c:v>
                      </c:pt>
                      <c:pt idx="773">
                        <c:v>775.93674129999999</c:v>
                      </c:pt>
                      <c:pt idx="774">
                        <c:v>776.95198679999999</c:v>
                      </c:pt>
                      <c:pt idx="775">
                        <c:v>777.9523572999999</c:v>
                      </c:pt>
                      <c:pt idx="776">
                        <c:v>778.9519808</c:v>
                      </c:pt>
                      <c:pt idx="777">
                        <c:v>779.95295590000001</c:v>
                      </c:pt>
                      <c:pt idx="778">
                        <c:v>780.96133459999987</c:v>
                      </c:pt>
                      <c:pt idx="779">
                        <c:v>781.96842149999998</c:v>
                      </c:pt>
                      <c:pt idx="780">
                        <c:v>782.96797240000001</c:v>
                      </c:pt>
                      <c:pt idx="781">
                        <c:v>783.98352260000001</c:v>
                      </c:pt>
                      <c:pt idx="782">
                        <c:v>784.99951829999986</c:v>
                      </c:pt>
                      <c:pt idx="783">
                        <c:v>786.00014749999991</c:v>
                      </c:pt>
                      <c:pt idx="784">
                        <c:v>786.99982049999994</c:v>
                      </c:pt>
                      <c:pt idx="785">
                        <c:v>788.00002999999992</c:v>
                      </c:pt>
                      <c:pt idx="786">
                        <c:v>789.00026170000001</c:v>
                      </c:pt>
                      <c:pt idx="787">
                        <c:v>789.99997979999989</c:v>
                      </c:pt>
                      <c:pt idx="788">
                        <c:v>791.00022369999988</c:v>
                      </c:pt>
                      <c:pt idx="789">
                        <c:v>791.99982120000004</c:v>
                      </c:pt>
                      <c:pt idx="790">
                        <c:v>793.00044799999978</c:v>
                      </c:pt>
                      <c:pt idx="791">
                        <c:v>794.00063300000011</c:v>
                      </c:pt>
                      <c:pt idx="792">
                        <c:v>795.00014549999969</c:v>
                      </c:pt>
                      <c:pt idx="793">
                        <c:v>795.99989069999992</c:v>
                      </c:pt>
                      <c:pt idx="794">
                        <c:v>797.00641689999975</c:v>
                      </c:pt>
                      <c:pt idx="795">
                        <c:v>798.00617939999984</c:v>
                      </c:pt>
                      <c:pt idx="796">
                        <c:v>799.00598020000007</c:v>
                      </c:pt>
                      <c:pt idx="797">
                        <c:v>800.00569760000008</c:v>
                      </c:pt>
                      <c:pt idx="798">
                        <c:v>801.0188463999998</c:v>
                      </c:pt>
                      <c:pt idx="799">
                        <c:v>802.03445959999999</c:v>
                      </c:pt>
                      <c:pt idx="800">
                        <c:v>803.04987439999968</c:v>
                      </c:pt>
                      <c:pt idx="801">
                        <c:v>804.05628509999997</c:v>
                      </c:pt>
                      <c:pt idx="802">
                        <c:v>805.06299540000009</c:v>
                      </c:pt>
                      <c:pt idx="803">
                        <c:v>806.06243779999977</c:v>
                      </c:pt>
                      <c:pt idx="804">
                        <c:v>807.06222849999995</c:v>
                      </c:pt>
                      <c:pt idx="805">
                        <c:v>808.07899749999979</c:v>
                      </c:pt>
                      <c:pt idx="806">
                        <c:v>809.07910309999988</c:v>
                      </c:pt>
                      <c:pt idx="807">
                        <c:v>810.09250299999985</c:v>
                      </c:pt>
                      <c:pt idx="808">
                        <c:v>811.09297539999989</c:v>
                      </c:pt>
                      <c:pt idx="809">
                        <c:v>812.10842599999978</c:v>
                      </c:pt>
                      <c:pt idx="810">
                        <c:v>813.12378660000013</c:v>
                      </c:pt>
                      <c:pt idx="811">
                        <c:v>814.12335780000012</c:v>
                      </c:pt>
                      <c:pt idx="812">
                        <c:v>815.13274719999981</c:v>
                      </c:pt>
                      <c:pt idx="813">
                        <c:v>816.13320900000008</c:v>
                      </c:pt>
                      <c:pt idx="814">
                        <c:v>817.13323289999971</c:v>
                      </c:pt>
                      <c:pt idx="815">
                        <c:v>818.13332439999976</c:v>
                      </c:pt>
                      <c:pt idx="816">
                        <c:v>819.12638010000001</c:v>
                      </c:pt>
                      <c:pt idx="817">
                        <c:v>820.12600739999971</c:v>
                      </c:pt>
                      <c:pt idx="818">
                        <c:v>821.12602590000006</c:v>
                      </c:pt>
                      <c:pt idx="819">
                        <c:v>822.12579349999987</c:v>
                      </c:pt>
                      <c:pt idx="820">
                        <c:v>823.12576820000004</c:v>
                      </c:pt>
                      <c:pt idx="821">
                        <c:v>824.14146339999979</c:v>
                      </c:pt>
                      <c:pt idx="822">
                        <c:v>825.1569171000001</c:v>
                      </c:pt>
                      <c:pt idx="823">
                        <c:v>826.15659749999986</c:v>
                      </c:pt>
                      <c:pt idx="824">
                        <c:v>827.17208170000004</c:v>
                      </c:pt>
                      <c:pt idx="825">
                        <c:v>828.17205819999981</c:v>
                      </c:pt>
                      <c:pt idx="826">
                        <c:v>829.17166499999985</c:v>
                      </c:pt>
                      <c:pt idx="827">
                        <c:v>830.17173279999997</c:v>
                      </c:pt>
                      <c:pt idx="828">
                        <c:v>831.17910159999974</c:v>
                      </c:pt>
                      <c:pt idx="829">
                        <c:v>832.19163239999989</c:v>
                      </c:pt>
                      <c:pt idx="830">
                        <c:v>833.19151920000013</c:v>
                      </c:pt>
                      <c:pt idx="831">
                        <c:v>834.20701499999996</c:v>
                      </c:pt>
                      <c:pt idx="832">
                        <c:v>835.21344499999987</c:v>
                      </c:pt>
                      <c:pt idx="833">
                        <c:v>836.2140730000001</c:v>
                      </c:pt>
                      <c:pt idx="834">
                        <c:v>837.21430479999981</c:v>
                      </c:pt>
                      <c:pt idx="835">
                        <c:v>838.21370449999995</c:v>
                      </c:pt>
                      <c:pt idx="836">
                        <c:v>839.21504419999974</c:v>
                      </c:pt>
                      <c:pt idx="837">
                        <c:v>840.2153088</c:v>
                      </c:pt>
                      <c:pt idx="838">
                        <c:v>841.20368770000005</c:v>
                      </c:pt>
                      <c:pt idx="839">
                        <c:v>842.21293399999968</c:v>
                      </c:pt>
                      <c:pt idx="840">
                        <c:v>843.20353440000008</c:v>
                      </c:pt>
                      <c:pt idx="841">
                        <c:v>844.20308750000004</c:v>
                      </c:pt>
                      <c:pt idx="842">
                        <c:v>845.22539580000011</c:v>
                      </c:pt>
                      <c:pt idx="843">
                        <c:v>846.23485840000012</c:v>
                      </c:pt>
                      <c:pt idx="844">
                        <c:v>847.25790199999983</c:v>
                      </c:pt>
                      <c:pt idx="845">
                        <c:v>848.25752849999981</c:v>
                      </c:pt>
                      <c:pt idx="846">
                        <c:v>849.27304000000004</c:v>
                      </c:pt>
                      <c:pt idx="847">
                        <c:v>850.28893329999983</c:v>
                      </c:pt>
                      <c:pt idx="848">
                        <c:v>851.30488549999973</c:v>
                      </c:pt>
                      <c:pt idx="849">
                        <c:v>852.29869009999993</c:v>
                      </c:pt>
                      <c:pt idx="850">
                        <c:v>853.31410819999974</c:v>
                      </c:pt>
                      <c:pt idx="851">
                        <c:v>854.32962039999984</c:v>
                      </c:pt>
                      <c:pt idx="852">
                        <c:v>855.32963410000002</c:v>
                      </c:pt>
                      <c:pt idx="853">
                        <c:v>856.33597740000005</c:v>
                      </c:pt>
                      <c:pt idx="854">
                        <c:v>857.3358733</c:v>
                      </c:pt>
                      <c:pt idx="855">
                        <c:v>858.3354432000001</c:v>
                      </c:pt>
                      <c:pt idx="856">
                        <c:v>859.33540129999983</c:v>
                      </c:pt>
                      <c:pt idx="857">
                        <c:v>860.33512669999982</c:v>
                      </c:pt>
                      <c:pt idx="858">
                        <c:v>861.33493490000001</c:v>
                      </c:pt>
                      <c:pt idx="859">
                        <c:v>862.32873239999981</c:v>
                      </c:pt>
                      <c:pt idx="860">
                        <c:v>863.33698699999968</c:v>
                      </c:pt>
                      <c:pt idx="861">
                        <c:v>864.33123840000007</c:v>
                      </c:pt>
                      <c:pt idx="862">
                        <c:v>865.33793990000004</c:v>
                      </c:pt>
                      <c:pt idx="863">
                        <c:v>866.33231829999977</c:v>
                      </c:pt>
                      <c:pt idx="864">
                        <c:v>867.3321133999998</c:v>
                      </c:pt>
                      <c:pt idx="865">
                        <c:v>868.33184889999984</c:v>
                      </c:pt>
                      <c:pt idx="866">
                        <c:v>869.33264899999995</c:v>
                      </c:pt>
                      <c:pt idx="867">
                        <c:v>870.33249549999982</c:v>
                      </c:pt>
                      <c:pt idx="868">
                        <c:v>871.33876439999995</c:v>
                      </c:pt>
                      <c:pt idx="869">
                        <c:v>872.33849779999991</c:v>
                      </c:pt>
                      <c:pt idx="870">
                        <c:v>873.33911979999993</c:v>
                      </c:pt>
                      <c:pt idx="871">
                        <c:v>874.33282490000011</c:v>
                      </c:pt>
                      <c:pt idx="872">
                        <c:v>875.3331862</c:v>
                      </c:pt>
                      <c:pt idx="873">
                        <c:v>876.33282929999996</c:v>
                      </c:pt>
                      <c:pt idx="874">
                        <c:v>877.3324361</c:v>
                      </c:pt>
                      <c:pt idx="875">
                        <c:v>878.33308289999968</c:v>
                      </c:pt>
                      <c:pt idx="876">
                        <c:v>879.33314680000012</c:v>
                      </c:pt>
                      <c:pt idx="877">
                        <c:v>880.33272219999981</c:v>
                      </c:pt>
                      <c:pt idx="878">
                        <c:v>881.33286809999981</c:v>
                      </c:pt>
                      <c:pt idx="879">
                        <c:v>882.33307800000011</c:v>
                      </c:pt>
                      <c:pt idx="880">
                        <c:v>883.33330569999998</c:v>
                      </c:pt>
                      <c:pt idx="881">
                        <c:v>884.33300650000001</c:v>
                      </c:pt>
                      <c:pt idx="882">
                        <c:v>885.33247369999981</c:v>
                      </c:pt>
                      <c:pt idx="883">
                        <c:v>886.33241459999999</c:v>
                      </c:pt>
                      <c:pt idx="884">
                        <c:v>887.33209649999981</c:v>
                      </c:pt>
                      <c:pt idx="885">
                        <c:v>888.33191159999978</c:v>
                      </c:pt>
                      <c:pt idx="886">
                        <c:v>889.33686179999995</c:v>
                      </c:pt>
                      <c:pt idx="887">
                        <c:v>890.33678409999993</c:v>
                      </c:pt>
                      <c:pt idx="888">
                        <c:v>891.33694190000006</c:v>
                      </c:pt>
                      <c:pt idx="889">
                        <c:v>892.33661630000006</c:v>
                      </c:pt>
                      <c:pt idx="890">
                        <c:v>893.34144119999974</c:v>
                      </c:pt>
                      <c:pt idx="891">
                        <c:v>894.32776179999973</c:v>
                      </c:pt>
                      <c:pt idx="892">
                        <c:v>895.32802739999988</c:v>
                      </c:pt>
                      <c:pt idx="893">
                        <c:v>896.32743419999997</c:v>
                      </c:pt>
                      <c:pt idx="894">
                        <c:v>897.32750230000011</c:v>
                      </c:pt>
                      <c:pt idx="895">
                        <c:v>898.32784970000012</c:v>
                      </c:pt>
                      <c:pt idx="896">
                        <c:v>899.32805049999979</c:v>
                      </c:pt>
                      <c:pt idx="897">
                        <c:v>900.3300105999997</c:v>
                      </c:pt>
                      <c:pt idx="898">
                        <c:v>901.33003169999984</c:v>
                      </c:pt>
                      <c:pt idx="899">
                        <c:v>902.33041860000003</c:v>
                      </c:pt>
                      <c:pt idx="900">
                        <c:v>903.33033369999976</c:v>
                      </c:pt>
                      <c:pt idx="901">
                        <c:v>904.32995579999988</c:v>
                      </c:pt>
                      <c:pt idx="902">
                        <c:v>905.34622669999999</c:v>
                      </c:pt>
                      <c:pt idx="903">
                        <c:v>906.34635419999995</c:v>
                      </c:pt>
                      <c:pt idx="904">
                        <c:v>907.36242730000004</c:v>
                      </c:pt>
                      <c:pt idx="905">
                        <c:v>908.36233689999972</c:v>
                      </c:pt>
                      <c:pt idx="906">
                        <c:v>909.37380389999998</c:v>
                      </c:pt>
                      <c:pt idx="907">
                        <c:v>910.38930260000006</c:v>
                      </c:pt>
                      <c:pt idx="908">
                        <c:v>911.40478409999969</c:v>
                      </c:pt>
                      <c:pt idx="909">
                        <c:v>912.42675389999977</c:v>
                      </c:pt>
                      <c:pt idx="910">
                        <c:v>913.42815399999972</c:v>
                      </c:pt>
                      <c:pt idx="911">
                        <c:v>914.43932480000012</c:v>
                      </c:pt>
                      <c:pt idx="912">
                        <c:v>915.45515949999981</c:v>
                      </c:pt>
                      <c:pt idx="913">
                        <c:v>916.46469859999979</c:v>
                      </c:pt>
                      <c:pt idx="914">
                        <c:v>917.46417130000009</c:v>
                      </c:pt>
                      <c:pt idx="915">
                        <c:v>918.45546800000011</c:v>
                      </c:pt>
                      <c:pt idx="916">
                        <c:v>919.45571040000004</c:v>
                      </c:pt>
                      <c:pt idx="917">
                        <c:v>920.45590219999985</c:v>
                      </c:pt>
                      <c:pt idx="918">
                        <c:v>921.4555234999998</c:v>
                      </c:pt>
                      <c:pt idx="919">
                        <c:v>922.45558369999981</c:v>
                      </c:pt>
                      <c:pt idx="920">
                        <c:v>923.47154060000003</c:v>
                      </c:pt>
                      <c:pt idx="921">
                        <c:v>924.4867750999997</c:v>
                      </c:pt>
                      <c:pt idx="922">
                        <c:v>925.50246259999994</c:v>
                      </c:pt>
                      <c:pt idx="923">
                        <c:v>926.50214000000005</c:v>
                      </c:pt>
                      <c:pt idx="924">
                        <c:v>927.51808589999973</c:v>
                      </c:pt>
                      <c:pt idx="925">
                        <c:v>928.54342760000009</c:v>
                      </c:pt>
                      <c:pt idx="926">
                        <c:v>929.54377619999968</c:v>
                      </c:pt>
                      <c:pt idx="927">
                        <c:v>930.54357660000005</c:v>
                      </c:pt>
                      <c:pt idx="928">
                        <c:v>931.5592572999999</c:v>
                      </c:pt>
                      <c:pt idx="929">
                        <c:v>932.5587101000001</c:v>
                      </c:pt>
                      <c:pt idx="930">
                        <c:v>933.55844260000003</c:v>
                      </c:pt>
                      <c:pt idx="931">
                        <c:v>934.57399799999985</c:v>
                      </c:pt>
                      <c:pt idx="932">
                        <c:v>935.57424279999987</c:v>
                      </c:pt>
                      <c:pt idx="933">
                        <c:v>936.57419840000011</c:v>
                      </c:pt>
                      <c:pt idx="934">
                        <c:v>937.5747207999998</c:v>
                      </c:pt>
                      <c:pt idx="935">
                        <c:v>938.5903828999999</c:v>
                      </c:pt>
                      <c:pt idx="936">
                        <c:v>939.59054879999985</c:v>
                      </c:pt>
                      <c:pt idx="937">
                        <c:v>940.5842631999999</c:v>
                      </c:pt>
                      <c:pt idx="938">
                        <c:v>941.5841175999999</c:v>
                      </c:pt>
                      <c:pt idx="939">
                        <c:v>942.5991184999998</c:v>
                      </c:pt>
                      <c:pt idx="940">
                        <c:v>943.61473509999996</c:v>
                      </c:pt>
                      <c:pt idx="941">
                        <c:v>944.63042829999995</c:v>
                      </c:pt>
                      <c:pt idx="942">
                        <c:v>945.6299912999998</c:v>
                      </c:pt>
                      <c:pt idx="943">
                        <c:v>946.64550159999999</c:v>
                      </c:pt>
                      <c:pt idx="944">
                        <c:v>947.66100999999981</c:v>
                      </c:pt>
                      <c:pt idx="945">
                        <c:v>948.66103059999978</c:v>
                      </c:pt>
                      <c:pt idx="946">
                        <c:v>949.67384570000013</c:v>
                      </c:pt>
                      <c:pt idx="947">
                        <c:v>950.67378659999986</c:v>
                      </c:pt>
                      <c:pt idx="948">
                        <c:v>951.68039109999972</c:v>
                      </c:pt>
                      <c:pt idx="949">
                        <c:v>952.6715979999999</c:v>
                      </c:pt>
                      <c:pt idx="950">
                        <c:v>953.67119349999984</c:v>
                      </c:pt>
                      <c:pt idx="951">
                        <c:v>954.67139629999974</c:v>
                      </c:pt>
                      <c:pt idx="952">
                        <c:v>955.6723078</c:v>
                      </c:pt>
                      <c:pt idx="953">
                        <c:v>956.67241019999983</c:v>
                      </c:pt>
                      <c:pt idx="954">
                        <c:v>957.67578009999988</c:v>
                      </c:pt>
                      <c:pt idx="955">
                        <c:v>958.67625689999977</c:v>
                      </c:pt>
                      <c:pt idx="956">
                        <c:v>959.67690249999987</c:v>
                      </c:pt>
                      <c:pt idx="957">
                        <c:v>960.67658529999972</c:v>
                      </c:pt>
                      <c:pt idx="958">
                        <c:v>961.67757299999994</c:v>
                      </c:pt>
                      <c:pt idx="959">
                        <c:v>962.6776246999998</c:v>
                      </c:pt>
                      <c:pt idx="960">
                        <c:v>963.67781029999969</c:v>
                      </c:pt>
                      <c:pt idx="961">
                        <c:v>964.67787449999969</c:v>
                      </c:pt>
                      <c:pt idx="962">
                        <c:v>965.67801400000008</c:v>
                      </c:pt>
                      <c:pt idx="963">
                        <c:v>966.67788829999972</c:v>
                      </c:pt>
                      <c:pt idx="964">
                        <c:v>967.67620940000006</c:v>
                      </c:pt>
                      <c:pt idx="965">
                        <c:v>968.67990370000007</c:v>
                      </c:pt>
                      <c:pt idx="966">
                        <c:v>969.6808060999997</c:v>
                      </c:pt>
                      <c:pt idx="967">
                        <c:v>970.68069609999975</c:v>
                      </c:pt>
                      <c:pt idx="968">
                        <c:v>971.68754809999973</c:v>
                      </c:pt>
                      <c:pt idx="969">
                        <c:v>972.68701569999985</c:v>
                      </c:pt>
                      <c:pt idx="970">
                        <c:v>973.69663379999974</c:v>
                      </c:pt>
                      <c:pt idx="971">
                        <c:v>974.70437519999996</c:v>
                      </c:pt>
                      <c:pt idx="972">
                        <c:v>975.70401020000008</c:v>
                      </c:pt>
                      <c:pt idx="973">
                        <c:v>976.71090150000009</c:v>
                      </c:pt>
                      <c:pt idx="974">
                        <c:v>977.71088520000012</c:v>
                      </c:pt>
                      <c:pt idx="975">
                        <c:v>978.71087699999998</c:v>
                      </c:pt>
                      <c:pt idx="976">
                        <c:v>979.71072030000005</c:v>
                      </c:pt>
                      <c:pt idx="977">
                        <c:v>980.71129289999999</c:v>
                      </c:pt>
                      <c:pt idx="978">
                        <c:v>981.71549819999973</c:v>
                      </c:pt>
                      <c:pt idx="979">
                        <c:v>982.71599449999985</c:v>
                      </c:pt>
                      <c:pt idx="980">
                        <c:v>983.70354069999985</c:v>
                      </c:pt>
                      <c:pt idx="981">
                        <c:v>984.70399749999979</c:v>
                      </c:pt>
                      <c:pt idx="982">
                        <c:v>985.70885799999996</c:v>
                      </c:pt>
                      <c:pt idx="983">
                        <c:v>986.70465409999997</c:v>
                      </c:pt>
                      <c:pt idx="984">
                        <c:v>987.70401279999987</c:v>
                      </c:pt>
                      <c:pt idx="985">
                        <c:v>988.7099717000001</c:v>
                      </c:pt>
                      <c:pt idx="986">
                        <c:v>989.71010070000011</c:v>
                      </c:pt>
                      <c:pt idx="987">
                        <c:v>990.70951209999976</c:v>
                      </c:pt>
                      <c:pt idx="988">
                        <c:v>991.70910969999977</c:v>
                      </c:pt>
                      <c:pt idx="989">
                        <c:v>992.70914330000005</c:v>
                      </c:pt>
                      <c:pt idx="990">
                        <c:v>993.70863099999997</c:v>
                      </c:pt>
                      <c:pt idx="991">
                        <c:v>994.71330929999976</c:v>
                      </c:pt>
                      <c:pt idx="992">
                        <c:v>995.70778539999992</c:v>
                      </c:pt>
                      <c:pt idx="993">
                        <c:v>996.71445039999981</c:v>
                      </c:pt>
                      <c:pt idx="994">
                        <c:v>997.71912049999992</c:v>
                      </c:pt>
                      <c:pt idx="995">
                        <c:v>998.71904640000002</c:v>
                      </c:pt>
                      <c:pt idx="996">
                        <c:v>999.74441209999986</c:v>
                      </c:pt>
                      <c:pt idx="997">
                        <c:v>1000.7481004000001</c:v>
                      </c:pt>
                      <c:pt idx="998">
                        <c:v>1001.7423275000001</c:v>
                      </c:pt>
                      <c:pt idx="999">
                        <c:v>1002.7344426999998</c:v>
                      </c:pt>
                      <c:pt idx="1000">
                        <c:v>1003.7342644999999</c:v>
                      </c:pt>
                      <c:pt idx="1001">
                        <c:v>1004.7496302</c:v>
                      </c:pt>
                      <c:pt idx="1002">
                        <c:v>1005.7493750999997</c:v>
                      </c:pt>
                      <c:pt idx="1003">
                        <c:v>1006.7491424999998</c:v>
                      </c:pt>
                      <c:pt idx="1004">
                        <c:v>1007.7569487000001</c:v>
                      </c:pt>
                      <c:pt idx="1005">
                        <c:v>1008.7607137</c:v>
                      </c:pt>
                      <c:pt idx="1006">
                        <c:v>1009.7608760999997</c:v>
                      </c:pt>
                      <c:pt idx="1007">
                        <c:v>1010.7489022999998</c:v>
                      </c:pt>
                      <c:pt idx="1008">
                        <c:v>1011.7549991000001</c:v>
                      </c:pt>
                      <c:pt idx="1009">
                        <c:v>1012.7551011</c:v>
                      </c:pt>
                      <c:pt idx="1010">
                        <c:v>1013.7548994999997</c:v>
                      </c:pt>
                      <c:pt idx="1011">
                        <c:v>1014.7699417999997</c:v>
                      </c:pt>
                      <c:pt idx="1012">
                        <c:v>1015.7856793000001</c:v>
                      </c:pt>
                      <c:pt idx="1013">
                        <c:v>1016.8053448999999</c:v>
                      </c:pt>
                      <c:pt idx="1014">
                        <c:v>1017.7962488999997</c:v>
                      </c:pt>
                      <c:pt idx="1015">
                        <c:v>1018.8118820999998</c:v>
                      </c:pt>
                      <c:pt idx="1016">
                        <c:v>1019.8281013999999</c:v>
                      </c:pt>
                      <c:pt idx="1017">
                        <c:v>1020.8314442999999</c:v>
                      </c:pt>
                      <c:pt idx="1018">
                        <c:v>1021.8309962999997</c:v>
                      </c:pt>
                      <c:pt idx="1019">
                        <c:v>1022.8535673000001</c:v>
                      </c:pt>
                      <c:pt idx="1020">
                        <c:v>1023.8457924999998</c:v>
                      </c:pt>
                      <c:pt idx="1021">
                        <c:v>1024.8612156999998</c:v>
                      </c:pt>
                      <c:pt idx="1022">
                        <c:v>1025.8752227999998</c:v>
                      </c:pt>
                      <c:pt idx="1023">
                        <c:v>1026.8912290999997</c:v>
                      </c:pt>
                      <c:pt idx="1024">
                        <c:v>1027.9075760000001</c:v>
                      </c:pt>
                      <c:pt idx="1025">
                        <c:v>1028.9225806999998</c:v>
                      </c:pt>
                      <c:pt idx="1026">
                        <c:v>1029.9226657999998</c:v>
                      </c:pt>
                      <c:pt idx="1027">
                        <c:v>1030.9390245</c:v>
                      </c:pt>
                      <c:pt idx="1028">
                        <c:v>1031.9641544000001</c:v>
                      </c:pt>
                      <c:pt idx="1029">
                        <c:v>1032.9555295</c:v>
                      </c:pt>
                      <c:pt idx="1030">
                        <c:v>1033.9711434999999</c:v>
                      </c:pt>
                      <c:pt idx="1031">
                        <c:v>1034.9781121000001</c:v>
                      </c:pt>
                      <c:pt idx="1032">
                        <c:v>1035.9937836999998</c:v>
                      </c:pt>
                      <c:pt idx="1033">
                        <c:v>1036.9872944999997</c:v>
                      </c:pt>
                      <c:pt idx="1034">
                        <c:v>1038.0029000999998</c:v>
                      </c:pt>
                      <c:pt idx="1035">
                        <c:v>1039.0154683000001</c:v>
                      </c:pt>
                      <c:pt idx="1036">
                        <c:v>1040.0373669000001</c:v>
                      </c:pt>
                      <c:pt idx="1037">
                        <c:v>1041.0439943000001</c:v>
                      </c:pt>
                      <c:pt idx="1038">
                        <c:v>1042.0410167999999</c:v>
                      </c:pt>
                      <c:pt idx="1039">
                        <c:v>1043.0474476999998</c:v>
                      </c:pt>
                      <c:pt idx="1040">
                        <c:v>1044.0550257</c:v>
                      </c:pt>
                      <c:pt idx="1041">
                        <c:v>1045.0487720000001</c:v>
                      </c:pt>
                      <c:pt idx="1042">
                        <c:v>1046.0485654999998</c:v>
                      </c:pt>
                      <c:pt idx="1043">
                        <c:v>1047.0552908999998</c:v>
                      </c:pt>
                      <c:pt idx="1044">
                        <c:v>1048.0627337999999</c:v>
                      </c:pt>
                      <c:pt idx="1045">
                        <c:v>1049.0690983</c:v>
                      </c:pt>
                      <c:pt idx="1046">
                        <c:v>1050.0638387999998</c:v>
                      </c:pt>
                      <c:pt idx="1047">
                        <c:v>1051.0636082999999</c:v>
                      </c:pt>
                      <c:pt idx="1048">
                        <c:v>1052.0636531</c:v>
                      </c:pt>
                      <c:pt idx="1049">
                        <c:v>1053.0792581999999</c:v>
                      </c:pt>
                      <c:pt idx="1050">
                        <c:v>1054.0871714999998</c:v>
                      </c:pt>
                      <c:pt idx="1051">
                        <c:v>1055.0874187999998</c:v>
                      </c:pt>
                      <c:pt idx="1052">
                        <c:v>1056.0873469999997</c:v>
                      </c:pt>
                      <c:pt idx="1053">
                        <c:v>1057.0800454999999</c:v>
                      </c:pt>
                      <c:pt idx="1054">
                        <c:v>1058.0799195999998</c:v>
                      </c:pt>
                      <c:pt idx="1055">
                        <c:v>1059.0800137000001</c:v>
                      </c:pt>
                      <c:pt idx="1056">
                        <c:v>1060.0810983000001</c:v>
                      </c:pt>
                      <c:pt idx="1057">
                        <c:v>1061.0806712999997</c:v>
                      </c:pt>
                      <c:pt idx="1058">
                        <c:v>1062.0807402</c:v>
                      </c:pt>
                      <c:pt idx="1059">
                        <c:v>1063.0816915</c:v>
                      </c:pt>
                      <c:pt idx="1060">
                        <c:v>1064.0782033</c:v>
                      </c:pt>
                      <c:pt idx="1061">
                        <c:v>1065.0778947999997</c:v>
                      </c:pt>
                      <c:pt idx="1062">
                        <c:v>1066.0935566999997</c:v>
                      </c:pt>
                      <c:pt idx="1063">
                        <c:v>1067.0943306999998</c:v>
                      </c:pt>
                      <c:pt idx="1064">
                        <c:v>1068.0945228999999</c:v>
                      </c:pt>
                      <c:pt idx="1065">
                        <c:v>1069.0945864</c:v>
                      </c:pt>
                      <c:pt idx="1066">
                        <c:v>1070.1070681000001</c:v>
                      </c:pt>
                      <c:pt idx="1067">
                        <c:v>1071.1080063999998</c:v>
                      </c:pt>
                      <c:pt idx="1068">
                        <c:v>1072.108291</c:v>
                      </c:pt>
                      <c:pt idx="1069">
                        <c:v>1073.1247436999997</c:v>
                      </c:pt>
                      <c:pt idx="1070">
                        <c:v>1074.1246486</c:v>
                      </c:pt>
                      <c:pt idx="1071">
                        <c:v>1075.1314389999998</c:v>
                      </c:pt>
                      <c:pt idx="1072">
                        <c:v>1076.1312263</c:v>
                      </c:pt>
                      <c:pt idx="1073">
                        <c:v>1077.1315172999998</c:v>
                      </c:pt>
                      <c:pt idx="1074">
                        <c:v>1078.1352284999998</c:v>
                      </c:pt>
                      <c:pt idx="1075">
                        <c:v>1079.1449742</c:v>
                      </c:pt>
                      <c:pt idx="1076">
                        <c:v>1080.1388996999999</c:v>
                      </c:pt>
                      <c:pt idx="1077">
                        <c:v>1081.1667698000001</c:v>
                      </c:pt>
                      <c:pt idx="1078">
                        <c:v>1082.1823251000001</c:v>
                      </c:pt>
                      <c:pt idx="1079">
                        <c:v>1083.1820967999997</c:v>
                      </c:pt>
                      <c:pt idx="1080">
                        <c:v>1084.1821279999999</c:v>
                      </c:pt>
                      <c:pt idx="1081">
                        <c:v>1085.1822345</c:v>
                      </c:pt>
                      <c:pt idx="1082">
                        <c:v>1086.1975499999999</c:v>
                      </c:pt>
                      <c:pt idx="1083">
                        <c:v>1087.2133289999997</c:v>
                      </c:pt>
                      <c:pt idx="1084">
                        <c:v>1088.2041761</c:v>
                      </c:pt>
                      <c:pt idx="1085">
                        <c:v>1089.2138033000001</c:v>
                      </c:pt>
                      <c:pt idx="1086">
                        <c:v>1090.2139324999998</c:v>
                      </c:pt>
                      <c:pt idx="1087">
                        <c:v>1091.2138261999999</c:v>
                      </c:pt>
                      <c:pt idx="1088">
                        <c:v>1092.2136221999999</c:v>
                      </c:pt>
                      <c:pt idx="1089">
                        <c:v>1093.2138807000001</c:v>
                      </c:pt>
                      <c:pt idx="1090">
                        <c:v>1094.2141861999999</c:v>
                      </c:pt>
                      <c:pt idx="1091">
                        <c:v>1095.2144997</c:v>
                      </c:pt>
                      <c:pt idx="1092">
                        <c:v>1096.2085886</c:v>
                      </c:pt>
                      <c:pt idx="1093">
                        <c:v>1097.2083788999998</c:v>
                      </c:pt>
                      <c:pt idx="1094">
                        <c:v>1098.2085288999997</c:v>
                      </c:pt>
                      <c:pt idx="1095">
                        <c:v>1099.2086535999997</c:v>
                      </c:pt>
                      <c:pt idx="1096">
                        <c:v>1100.2026992999999</c:v>
                      </c:pt>
                      <c:pt idx="1097">
                        <c:v>1101.2092514999999</c:v>
                      </c:pt>
                      <c:pt idx="1098">
                        <c:v>1102.2158461999998</c:v>
                      </c:pt>
                      <c:pt idx="1099">
                        <c:v>1103.2222959000001</c:v>
                      </c:pt>
                      <c:pt idx="1100">
                        <c:v>1104.2386032999998</c:v>
                      </c:pt>
                      <c:pt idx="1101">
                        <c:v>1105.2388023999997</c:v>
                      </c:pt>
                      <c:pt idx="1102">
                        <c:v>1106.2457301999998</c:v>
                      </c:pt>
                      <c:pt idx="1103">
                        <c:v>1107.26107</c:v>
                      </c:pt>
                      <c:pt idx="1104">
                        <c:v>1108.2630429000001</c:v>
                      </c:pt>
                      <c:pt idx="1105">
                        <c:v>1109.2526285999998</c:v>
                      </c:pt>
                      <c:pt idx="1106">
                        <c:v>1110.2623037999997</c:v>
                      </c:pt>
                      <c:pt idx="1107">
                        <c:v>1111.2624492</c:v>
                      </c:pt>
                      <c:pt idx="1108">
                        <c:v>1112.2632761</c:v>
                      </c:pt>
                      <c:pt idx="1109">
                        <c:v>1113.2629772999999</c:v>
                      </c:pt>
                      <c:pt idx="1110">
                        <c:v>1114.2782738999999</c:v>
                      </c:pt>
                      <c:pt idx="1111">
                        <c:v>1115.2854122999997</c:v>
                      </c:pt>
                      <c:pt idx="1112">
                        <c:v>1116.2851931</c:v>
                      </c:pt>
                      <c:pt idx="1113">
                        <c:v>1117.2847495999999</c:v>
                      </c:pt>
                      <c:pt idx="1114">
                        <c:v>1118.2890893999997</c:v>
                      </c:pt>
                      <c:pt idx="1115">
                        <c:v>1119.2938240999997</c:v>
                      </c:pt>
                      <c:pt idx="1116">
                        <c:v>1120.3102712999998</c:v>
                      </c:pt>
                      <c:pt idx="1117">
                        <c:v>1121.3097890999998</c:v>
                      </c:pt>
                      <c:pt idx="1118">
                        <c:v>1122.3100924</c:v>
                      </c:pt>
                      <c:pt idx="1119">
                        <c:v>1123.3098320999998</c:v>
                      </c:pt>
                      <c:pt idx="1120">
                        <c:v>1124.3255641000001</c:v>
                      </c:pt>
                      <c:pt idx="1121">
                        <c:v>1125.3256109999998</c:v>
                      </c:pt>
                      <c:pt idx="1122">
                        <c:v>1126.3413832000001</c:v>
                      </c:pt>
                      <c:pt idx="1123">
                        <c:v>1127.3416898999999</c:v>
                      </c:pt>
                      <c:pt idx="1124">
                        <c:v>1128.3418198999998</c:v>
                      </c:pt>
                      <c:pt idx="1125">
                        <c:v>1129.3270868999998</c:v>
                      </c:pt>
                      <c:pt idx="1126">
                        <c:v>1130.3279377999997</c:v>
                      </c:pt>
                      <c:pt idx="1127">
                        <c:v>1131.3279472999998</c:v>
                      </c:pt>
                      <c:pt idx="1128">
                        <c:v>1132.3283348</c:v>
                      </c:pt>
                      <c:pt idx="1129">
                        <c:v>1133.3366725999999</c:v>
                      </c:pt>
                      <c:pt idx="1130">
                        <c:v>1134.3292103999997</c:v>
                      </c:pt>
                      <c:pt idx="1131">
                        <c:v>1135.3361995</c:v>
                      </c:pt>
                      <c:pt idx="1132">
                        <c:v>1136.3367036</c:v>
                      </c:pt>
                      <c:pt idx="1133">
                        <c:v>1137.3377448000001</c:v>
                      </c:pt>
                      <c:pt idx="1134">
                        <c:v>1138.3386101999999</c:v>
                      </c:pt>
                      <c:pt idx="1135">
                        <c:v>1139.3306874</c:v>
                      </c:pt>
                      <c:pt idx="1136">
                        <c:v>1140.3401841999998</c:v>
                      </c:pt>
                      <c:pt idx="1137">
                        <c:v>1141.3399409999997</c:v>
                      </c:pt>
                      <c:pt idx="1138">
                        <c:v>1142.3347874999999</c:v>
                      </c:pt>
                      <c:pt idx="1139">
                        <c:v>1143.3286256000001</c:v>
                      </c:pt>
                      <c:pt idx="1140">
                        <c:v>1144.3351969</c:v>
                      </c:pt>
                      <c:pt idx="1141">
                        <c:v>1145.3360462999999</c:v>
                      </c:pt>
                      <c:pt idx="1142">
                        <c:v>1146.3357765000001</c:v>
                      </c:pt>
                      <c:pt idx="1143">
                        <c:v>1147.3355515999997</c:v>
                      </c:pt>
                      <c:pt idx="1144">
                        <c:v>1148.3428623999998</c:v>
                      </c:pt>
                      <c:pt idx="1145">
                        <c:v>1149.3582188</c:v>
                      </c:pt>
                      <c:pt idx="1146">
                        <c:v>1150.3747390999997</c:v>
                      </c:pt>
                      <c:pt idx="1147">
                        <c:v>1151.3740994</c:v>
                      </c:pt>
                      <c:pt idx="1148">
                        <c:v>1152.3738844999998</c:v>
                      </c:pt>
                      <c:pt idx="1149">
                        <c:v>1153.3739747</c:v>
                      </c:pt>
                      <c:pt idx="1150">
                        <c:v>1154.3832948999998</c:v>
                      </c:pt>
                      <c:pt idx="1151">
                        <c:v>1155.3742570999998</c:v>
                      </c:pt>
                      <c:pt idx="1152">
                        <c:v>1156.3834197000001</c:v>
                      </c:pt>
                      <c:pt idx="1153">
                        <c:v>1157.3832644999998</c:v>
                      </c:pt>
                      <c:pt idx="1154">
                        <c:v>1158.3886385999999</c:v>
                      </c:pt>
                      <c:pt idx="1155">
                        <c:v>1159.3885148999998</c:v>
                      </c:pt>
                      <c:pt idx="1156">
                        <c:v>1160.3891011999999</c:v>
                      </c:pt>
                      <c:pt idx="1157">
                        <c:v>1161.4046591000001</c:v>
                      </c:pt>
                      <c:pt idx="1158">
                        <c:v>1162.4043219</c:v>
                      </c:pt>
                      <c:pt idx="1159">
                        <c:v>1163.4115002999997</c:v>
                      </c:pt>
                      <c:pt idx="1160">
                        <c:v>1164.4268309999998</c:v>
                      </c:pt>
                      <c:pt idx="1161">
                        <c:v>1165.4268775</c:v>
                      </c:pt>
                      <c:pt idx="1162">
                        <c:v>1166.4273410999999</c:v>
                      </c:pt>
                      <c:pt idx="1163">
                        <c:v>1167.4272083000001</c:v>
                      </c:pt>
                      <c:pt idx="1164">
                        <c:v>1168.4332939999999</c:v>
                      </c:pt>
                      <c:pt idx="1165">
                        <c:v>1169.4332436</c:v>
                      </c:pt>
                      <c:pt idx="1166">
                        <c:v>1170.4213126</c:v>
                      </c:pt>
                      <c:pt idx="1167">
                        <c:v>1171.4210588999999</c:v>
                      </c:pt>
                      <c:pt idx="1168">
                        <c:v>1172.4284192999999</c:v>
                      </c:pt>
                      <c:pt idx="1169">
                        <c:v>1173.4349727999997</c:v>
                      </c:pt>
                      <c:pt idx="1170">
                        <c:v>1174.4503644000001</c:v>
                      </c:pt>
                      <c:pt idx="1171">
                        <c:v>1175.4435226999999</c:v>
                      </c:pt>
                      <c:pt idx="1172">
                        <c:v>1176.4436585999997</c:v>
                      </c:pt>
                      <c:pt idx="1173">
                        <c:v>1177.4528285000001</c:v>
                      </c:pt>
                      <c:pt idx="1174">
                        <c:v>1178.4531093999999</c:v>
                      </c:pt>
                      <c:pt idx="1175">
                        <c:v>1179.4536229999999</c:v>
                      </c:pt>
                      <c:pt idx="1176">
                        <c:v>1180.4535318999997</c:v>
                      </c:pt>
                      <c:pt idx="1177">
                        <c:v>1181.4595264999998</c:v>
                      </c:pt>
                      <c:pt idx="1178">
                        <c:v>1182.4659152999998</c:v>
                      </c:pt>
                      <c:pt idx="1179">
                        <c:v>1183.4657076999997</c:v>
                      </c:pt>
                      <c:pt idx="1180">
                        <c:v>1184.4657619999998</c:v>
                      </c:pt>
                      <c:pt idx="1181">
                        <c:v>1185.4654737999999</c:v>
                      </c:pt>
                      <c:pt idx="1182">
                        <c:v>1186.4654259999998</c:v>
                      </c:pt>
                      <c:pt idx="1183">
                        <c:v>1187.4657268000001</c:v>
                      </c:pt>
                      <c:pt idx="1184">
                        <c:v>1188.4722326999999</c:v>
                      </c:pt>
                      <c:pt idx="1185">
                        <c:v>1189.4876577999999</c:v>
                      </c:pt>
                      <c:pt idx="1186">
                        <c:v>1190.5096420999998</c:v>
                      </c:pt>
                      <c:pt idx="1187">
                        <c:v>1191.5094404000001</c:v>
                      </c:pt>
                      <c:pt idx="1188">
                        <c:v>1192.5036240999998</c:v>
                      </c:pt>
                      <c:pt idx="1189">
                        <c:v>1193.5038328999999</c:v>
                      </c:pt>
                      <c:pt idx="1190">
                        <c:v>1194.5077905999997</c:v>
                      </c:pt>
                      <c:pt idx="1191">
                        <c:v>1195.5117114</c:v>
                      </c:pt>
                      <c:pt idx="1192">
                        <c:v>1196.5119761000001</c:v>
                      </c:pt>
                      <c:pt idx="1193">
                        <c:v>1197.5126756</c:v>
                      </c:pt>
                      <c:pt idx="1194">
                        <c:v>1198.5033162999998</c:v>
                      </c:pt>
                      <c:pt idx="1195">
                        <c:v>1199.5148601000001</c:v>
                      </c:pt>
                      <c:pt idx="1196">
                        <c:v>1200.5283344999998</c:v>
                      </c:pt>
                      <c:pt idx="1197">
                        <c:v>1201.5382129</c:v>
                      </c:pt>
                      <c:pt idx="1198">
                        <c:v>1202.5538750999999</c:v>
                      </c:pt>
                      <c:pt idx="1199">
                        <c:v>1203.5603858999998</c:v>
                      </c:pt>
                      <c:pt idx="1200">
                        <c:v>1204.5549805000001</c:v>
                      </c:pt>
                      <c:pt idx="1201">
                        <c:v>1205.5545619</c:v>
                      </c:pt>
                      <c:pt idx="1202">
                        <c:v>1206.5543973999997</c:v>
                      </c:pt>
                      <c:pt idx="1203">
                        <c:v>1207.5546638000001</c:v>
                      </c:pt>
                      <c:pt idx="1204">
                        <c:v>1208.5545343999997</c:v>
                      </c:pt>
                      <c:pt idx="1205">
                        <c:v>1209.5630978999998</c:v>
                      </c:pt>
                      <c:pt idx="1206">
                        <c:v>1210.5631521</c:v>
                      </c:pt>
                      <c:pt idx="1207">
                        <c:v>1211.5912341999997</c:v>
                      </c:pt>
                      <c:pt idx="1208">
                        <c:v>1212.5761825999998</c:v>
                      </c:pt>
                      <c:pt idx="1209">
                        <c:v>1213.5917973999999</c:v>
                      </c:pt>
                      <c:pt idx="1210">
                        <c:v>1214.5784435</c:v>
                      </c:pt>
                      <c:pt idx="1211">
                        <c:v>1215.5783415999999</c:v>
                      </c:pt>
                      <c:pt idx="1212">
                        <c:v>1216.5783984</c:v>
                      </c:pt>
                      <c:pt idx="1213">
                        <c:v>1217.5785501999999</c:v>
                      </c:pt>
                      <c:pt idx="1214">
                        <c:v>1218.5781575999999</c:v>
                      </c:pt>
                      <c:pt idx="1215">
                        <c:v>1219.5783253</c:v>
                      </c:pt>
                      <c:pt idx="1216">
                        <c:v>1220.5782051000001</c:v>
                      </c:pt>
                      <c:pt idx="1217">
                        <c:v>1221.5778955999999</c:v>
                      </c:pt>
                      <c:pt idx="1218">
                        <c:v>1222.5781523999999</c:v>
                      </c:pt>
                      <c:pt idx="1219">
                        <c:v>1223.5779620999997</c:v>
                      </c:pt>
                      <c:pt idx="1220">
                        <c:v>1224.5778491000001</c:v>
                      </c:pt>
                      <c:pt idx="1221">
                        <c:v>1225.5803188999998</c:v>
                      </c:pt>
                      <c:pt idx="1222">
                        <c:v>1226.5840158000001</c:v>
                      </c:pt>
                      <c:pt idx="1223">
                        <c:v>1227.5843552000001</c:v>
                      </c:pt>
                      <c:pt idx="1224">
                        <c:v>1228.5883450000001</c:v>
                      </c:pt>
                      <c:pt idx="1225">
                        <c:v>1229.5772581000001</c:v>
                      </c:pt>
                      <c:pt idx="1226">
                        <c:v>1230.5803407999997</c:v>
                      </c:pt>
                      <c:pt idx="1227">
                        <c:v>1231.5811805999997</c:v>
                      </c:pt>
                      <c:pt idx="1228">
                        <c:v>1232.5922735999998</c:v>
                      </c:pt>
                      <c:pt idx="1229">
                        <c:v>1233.6176359999999</c:v>
                      </c:pt>
                      <c:pt idx="1230">
                        <c:v>1234.6329996999998</c:v>
                      </c:pt>
                      <c:pt idx="1231">
                        <c:v>1235.6333605</c:v>
                      </c:pt>
                      <c:pt idx="1232">
                        <c:v>1236.6400101999998</c:v>
                      </c:pt>
                      <c:pt idx="1233">
                        <c:v>1237.6651379</c:v>
                      </c:pt>
                      <c:pt idx="1234">
                        <c:v>1238.6807190999998</c:v>
                      </c:pt>
                      <c:pt idx="1235">
                        <c:v>1239.6762853999999</c:v>
                      </c:pt>
                      <c:pt idx="1236">
                        <c:v>1240.6827410000001</c:v>
                      </c:pt>
                      <c:pt idx="1237">
                        <c:v>1241.676817</c:v>
                      </c:pt>
                      <c:pt idx="1238">
                        <c:v>1242.6817925</c:v>
                      </c:pt>
                      <c:pt idx="1239">
                        <c:v>1243.6822917</c:v>
                      </c:pt>
                      <c:pt idx="1240">
                        <c:v>1244.6824851000001</c:v>
                      </c:pt>
                      <c:pt idx="1241">
                        <c:v>1245.6823156</c:v>
                      </c:pt>
                      <c:pt idx="1242">
                        <c:v>1246.6821907999997</c:v>
                      </c:pt>
                      <c:pt idx="1243">
                        <c:v>1247.6731986999998</c:v>
                      </c:pt>
                      <c:pt idx="1244">
                        <c:v>1248.6893885999998</c:v>
                      </c:pt>
                      <c:pt idx="1245">
                        <c:v>1249.6896575000001</c:v>
                      </c:pt>
                      <c:pt idx="1246">
                        <c:v>1250.7050623999999</c:v>
                      </c:pt>
                      <c:pt idx="1247">
                        <c:v>1251.7116505999998</c:v>
                      </c:pt>
                      <c:pt idx="1248">
                        <c:v>1252.7270309</c:v>
                      </c:pt>
                      <c:pt idx="1249">
                        <c:v>1253.7336504</c:v>
                      </c:pt>
                      <c:pt idx="1250">
                        <c:v>1254.7524466999998</c:v>
                      </c:pt>
                      <c:pt idx="1251">
                        <c:v>1255.7519781000001</c:v>
                      </c:pt>
                      <c:pt idx="1252">
                        <c:v>1256.7681945999998</c:v>
                      </c:pt>
                      <c:pt idx="1253">
                        <c:v>1257.7649631999998</c:v>
                      </c:pt>
                      <c:pt idx="1254">
                        <c:v>1258.7868780999997</c:v>
                      </c:pt>
                      <c:pt idx="1255">
                        <c:v>1259.8087744999998</c:v>
                      </c:pt>
                      <c:pt idx="1256">
                        <c:v>1260.8209370999998</c:v>
                      </c:pt>
                      <c:pt idx="1257">
                        <c:v>1261.8288932999999</c:v>
                      </c:pt>
                      <c:pt idx="1258">
                        <c:v>1262.828536</c:v>
                      </c:pt>
                      <c:pt idx="1259">
                        <c:v>1263.8384127999998</c:v>
                      </c:pt>
                      <c:pt idx="1260">
                        <c:v>1264.8519997999997</c:v>
                      </c:pt>
                      <c:pt idx="1261">
                        <c:v>1265.8517452999999</c:v>
                      </c:pt>
                      <c:pt idx="1262">
                        <c:v>1266.8620726999998</c:v>
                      </c:pt>
                      <c:pt idx="1263">
                        <c:v>1267.8750643999997</c:v>
                      </c:pt>
                      <c:pt idx="1264">
                        <c:v>1268.8842617</c:v>
                      </c:pt>
                      <c:pt idx="1265">
                        <c:v>1269.8751910000001</c:v>
                      </c:pt>
                      <c:pt idx="1266">
                        <c:v>1270.8747244000001</c:v>
                      </c:pt>
                      <c:pt idx="1267">
                        <c:v>1271.8902760999999</c:v>
                      </c:pt>
                      <c:pt idx="1268">
                        <c:v>1272.9151351999999</c:v>
                      </c:pt>
                      <c:pt idx="1269">
                        <c:v>1273.9351732</c:v>
                      </c:pt>
                      <c:pt idx="1270">
                        <c:v>1274.9354205999998</c:v>
                      </c:pt>
                      <c:pt idx="1271">
                        <c:v>1275.9262782999999</c:v>
                      </c:pt>
                      <c:pt idx="1272">
                        <c:v>1276.9335191999999</c:v>
                      </c:pt>
                      <c:pt idx="1273">
                        <c:v>1277.9275136000001</c:v>
                      </c:pt>
                      <c:pt idx="1274">
                        <c:v>1278.9273970999998</c:v>
                      </c:pt>
                      <c:pt idx="1275">
                        <c:v>1279.9345248999998</c:v>
                      </c:pt>
                      <c:pt idx="1276">
                        <c:v>1280.9353108999999</c:v>
                      </c:pt>
                      <c:pt idx="1277">
                        <c:v>1281.9352171999999</c:v>
                      </c:pt>
                      <c:pt idx="1278">
                        <c:v>1282.9479435999997</c:v>
                      </c:pt>
                      <c:pt idx="1279">
                        <c:v>1283.9396410999998</c:v>
                      </c:pt>
                      <c:pt idx="1280">
                        <c:v>1284.9398011999997</c:v>
                      </c:pt>
                      <c:pt idx="1281">
                        <c:v>1285.9558314999999</c:v>
                      </c:pt>
                      <c:pt idx="1282">
                        <c:v>1286.9623123000001</c:v>
                      </c:pt>
                      <c:pt idx="1283">
                        <c:v>1287.9628554000001</c:v>
                      </c:pt>
                      <c:pt idx="1284">
                        <c:v>1288.9601094999998</c:v>
                      </c:pt>
                      <c:pt idx="1285">
                        <c:v>1289.9599291999998</c:v>
                      </c:pt>
                      <c:pt idx="1286">
                        <c:v>1290.9670075999998</c:v>
                      </c:pt>
                      <c:pt idx="1287">
                        <c:v>1291.9530844999999</c:v>
                      </c:pt>
                      <c:pt idx="1288">
                        <c:v>1292.952628</c:v>
                      </c:pt>
                      <c:pt idx="1289">
                        <c:v>1293.9523792</c:v>
                      </c:pt>
                      <c:pt idx="1290">
                        <c:v>1294.9520812000001</c:v>
                      </c:pt>
                      <c:pt idx="1291">
                        <c:v>1295.9647998999999</c:v>
                      </c:pt>
                      <c:pt idx="1292">
                        <c:v>1296.9555660999999</c:v>
                      </c:pt>
                      <c:pt idx="1293">
                        <c:v>1297.9595147</c:v>
                      </c:pt>
                      <c:pt idx="1294">
                        <c:v>1298.9663093999998</c:v>
                      </c:pt>
                      <c:pt idx="1295">
                        <c:v>1299.9631838999999</c:v>
                      </c:pt>
                      <c:pt idx="1296">
                        <c:v>1300.978494</c:v>
                      </c:pt>
                      <c:pt idx="1297">
                        <c:v>1301.9788168</c:v>
                      </c:pt>
                      <c:pt idx="1298">
                        <c:v>1302.9944998999999</c:v>
                      </c:pt>
                      <c:pt idx="1299">
                        <c:v>1304.0007427999999</c:v>
                      </c:pt>
                      <c:pt idx="1300">
                        <c:v>1305.0009381</c:v>
                      </c:pt>
                      <c:pt idx="1301">
                        <c:v>1306.0012833000001</c:v>
                      </c:pt>
                      <c:pt idx="1302">
                        <c:v>1307.0102471</c:v>
                      </c:pt>
                      <c:pt idx="1303">
                        <c:v>1308.0042067999998</c:v>
                      </c:pt>
                      <c:pt idx="1304">
                        <c:v>1309.0064840999999</c:v>
                      </c:pt>
                      <c:pt idx="1305">
                        <c:v>1310.0284489999999</c:v>
                      </c:pt>
                      <c:pt idx="1306">
                        <c:v>1311.0232044999998</c:v>
                      </c:pt>
                      <c:pt idx="1307">
                        <c:v>1312.0389888</c:v>
                      </c:pt>
                      <c:pt idx="1308">
                        <c:v>1313.0414504999999</c:v>
                      </c:pt>
                      <c:pt idx="1309">
                        <c:v>1314.0575043999997</c:v>
                      </c:pt>
                      <c:pt idx="1310">
                        <c:v>1315.0514112999999</c:v>
                      </c:pt>
                      <c:pt idx="1311">
                        <c:v>1316.0490356999999</c:v>
                      </c:pt>
                      <c:pt idx="1312">
                        <c:v>1317.0552518999998</c:v>
                      </c:pt>
                      <c:pt idx="1313">
                        <c:v>1318.0530960000001</c:v>
                      </c:pt>
                      <c:pt idx="1314">
                        <c:v>1319.0467917999999</c:v>
                      </c:pt>
                      <c:pt idx="1315">
                        <c:v>1320.0645970999999</c:v>
                      </c:pt>
                      <c:pt idx="1316">
                        <c:v>1321.0663807999999</c:v>
                      </c:pt>
                      <c:pt idx="1317">
                        <c:v>1322.0732358999999</c:v>
                      </c:pt>
                      <c:pt idx="1318">
                        <c:v>1323.0892183999999</c:v>
                      </c:pt>
                      <c:pt idx="1319">
                        <c:v>1324.0889849999999</c:v>
                      </c:pt>
                      <c:pt idx="1320">
                        <c:v>1325.0829788000001</c:v>
                      </c:pt>
                      <c:pt idx="1321">
                        <c:v>1326.0894322999998</c:v>
                      </c:pt>
                      <c:pt idx="1322">
                        <c:v>1327.0901101999998</c:v>
                      </c:pt>
                      <c:pt idx="1323">
                        <c:v>1328.0896303999998</c:v>
                      </c:pt>
                      <c:pt idx="1324">
                        <c:v>1329.0907139999999</c:v>
                      </c:pt>
                      <c:pt idx="1325">
                        <c:v>1330.1061436</c:v>
                      </c:pt>
                      <c:pt idx="1326">
                        <c:v>1331.1060692000001</c:v>
                      </c:pt>
                      <c:pt idx="1327">
                        <c:v>1332.1156283999999</c:v>
                      </c:pt>
                      <c:pt idx="1328">
                        <c:v>1333.1156538</c:v>
                      </c:pt>
                      <c:pt idx="1329">
                        <c:v>1334.1241339999997</c:v>
                      </c:pt>
                      <c:pt idx="1330">
                        <c:v>1335.1240766999999</c:v>
                      </c:pt>
                      <c:pt idx="1331">
                        <c:v>1336.1236294</c:v>
                      </c:pt>
                      <c:pt idx="1332">
                        <c:v>1337.1393880999999</c:v>
                      </c:pt>
                      <c:pt idx="1333">
                        <c:v>1338.1455059999998</c:v>
                      </c:pt>
                      <c:pt idx="1334">
                        <c:v>1339.1611920999999</c:v>
                      </c:pt>
                      <c:pt idx="1335">
                        <c:v>1340.1772025999999</c:v>
                      </c:pt>
                      <c:pt idx="1336">
                        <c:v>1341.1767497000001</c:v>
                      </c:pt>
                      <c:pt idx="1337">
                        <c:v>1342.1772361999997</c:v>
                      </c:pt>
                      <c:pt idx="1338">
                        <c:v>1343.1908252999997</c:v>
                      </c:pt>
                      <c:pt idx="1339">
                        <c:v>1344.2142795999998</c:v>
                      </c:pt>
                      <c:pt idx="1340">
                        <c:v>1345.2080815999998</c:v>
                      </c:pt>
                      <c:pt idx="1341">
                        <c:v>1346.2107584</c:v>
                      </c:pt>
                      <c:pt idx="1342">
                        <c:v>1347.2039230999999</c:v>
                      </c:pt>
                      <c:pt idx="1343">
                        <c:v>1348.2106401000001</c:v>
                      </c:pt>
                      <c:pt idx="1344">
                        <c:v>1349.2104598000001</c:v>
                      </c:pt>
                      <c:pt idx="1345">
                        <c:v>1350.2050214000001</c:v>
                      </c:pt>
                      <c:pt idx="1346">
                        <c:v>1351.2053468999998</c:v>
                      </c:pt>
                      <c:pt idx="1347">
                        <c:v>1352.2118645999999</c:v>
                      </c:pt>
                      <c:pt idx="1348">
                        <c:v>1353.2097125999999</c:v>
                      </c:pt>
                      <c:pt idx="1349">
                        <c:v>1354.2143041999998</c:v>
                      </c:pt>
                      <c:pt idx="1350">
                        <c:v>1355.2234506</c:v>
                      </c:pt>
                      <c:pt idx="1351">
                        <c:v>1356.2260516000001</c:v>
                      </c:pt>
                      <c:pt idx="1352">
                        <c:v>1357.2358076999999</c:v>
                      </c:pt>
                      <c:pt idx="1353">
                        <c:v>1358.2519128999998</c:v>
                      </c:pt>
                      <c:pt idx="1354">
                        <c:v>1359.2514953999998</c:v>
                      </c:pt>
                      <c:pt idx="1355">
                        <c:v>1360.2588403</c:v>
                      </c:pt>
                      <c:pt idx="1356">
                        <c:v>1361.2584189999998</c:v>
                      </c:pt>
                      <c:pt idx="1357">
                        <c:v>1362.2599264999999</c:v>
                      </c:pt>
                      <c:pt idx="1358">
                        <c:v>1363.2611852999999</c:v>
                      </c:pt>
                      <c:pt idx="1359">
                        <c:v>1364.2615839999999</c:v>
                      </c:pt>
                      <c:pt idx="1360">
                        <c:v>1365.2613363999999</c:v>
                      </c:pt>
                      <c:pt idx="1361">
                        <c:v>1366.2612894999997</c:v>
                      </c:pt>
                      <c:pt idx="1362">
                        <c:v>1367.2619559999998</c:v>
                      </c:pt>
                      <c:pt idx="1363">
                        <c:v>1368.2598253000001</c:v>
                      </c:pt>
                      <c:pt idx="1364">
                        <c:v>1369.2539303999997</c:v>
                      </c:pt>
                      <c:pt idx="1365">
                        <c:v>1370.2606971</c:v>
                      </c:pt>
                      <c:pt idx="1366">
                        <c:v>1371.2673285000001</c:v>
                      </c:pt>
                      <c:pt idx="1367">
                        <c:v>1372.2686979</c:v>
                      </c:pt>
                      <c:pt idx="1368">
                        <c:v>1373.2940454999998</c:v>
                      </c:pt>
                      <c:pt idx="1369">
                        <c:v>1374.3013507000001</c:v>
                      </c:pt>
                      <c:pt idx="1370">
                        <c:v>1375.2955354999999</c:v>
                      </c:pt>
                      <c:pt idx="1371">
                        <c:v>1376.3017992</c:v>
                      </c:pt>
                      <c:pt idx="1372">
                        <c:v>1377.3015421999999</c:v>
                      </c:pt>
                      <c:pt idx="1373">
                        <c:v>1378.3015992000001</c:v>
                      </c:pt>
                      <c:pt idx="1374">
                        <c:v>1379.316624</c:v>
                      </c:pt>
                      <c:pt idx="1375">
                        <c:v>1380.3335948999998</c:v>
                      </c:pt>
                      <c:pt idx="1376">
                        <c:v>1381.3287400999998</c:v>
                      </c:pt>
                      <c:pt idx="1377">
                        <c:v>1382.3368396999999</c:v>
                      </c:pt>
                      <c:pt idx="1378">
                        <c:v>1383.3368547</c:v>
                      </c:pt>
                      <c:pt idx="1379">
                        <c:v>1384.3519578</c:v>
                      </c:pt>
                      <c:pt idx="1380">
                        <c:v>1385.3677159999997</c:v>
                      </c:pt>
                      <c:pt idx="1381">
                        <c:v>1386.3773851000001</c:v>
                      </c:pt>
                      <c:pt idx="1382">
                        <c:v>1387.3777339999997</c:v>
                      </c:pt>
                      <c:pt idx="1383">
                        <c:v>1388.3777077999998</c:v>
                      </c:pt>
                      <c:pt idx="1384">
                        <c:v>1389.3934567000001</c:v>
                      </c:pt>
                      <c:pt idx="1385">
                        <c:v>1390.4096549999999</c:v>
                      </c:pt>
                      <c:pt idx="1386">
                        <c:v>1391.4252498000001</c:v>
                      </c:pt>
                      <c:pt idx="1387">
                        <c:v>1392.4247529999998</c:v>
                      </c:pt>
                      <c:pt idx="1388">
                        <c:v>1393.4403738999999</c:v>
                      </c:pt>
                      <c:pt idx="1389">
                        <c:v>1394.4503488</c:v>
                      </c:pt>
                      <c:pt idx="1390">
                        <c:v>1395.4499980000001</c:v>
                      </c:pt>
                      <c:pt idx="1391">
                        <c:v>1396.4409264000001</c:v>
                      </c:pt>
                      <c:pt idx="1392">
                        <c:v>1397.4414640999998</c:v>
                      </c:pt>
                      <c:pt idx="1393">
                        <c:v>1398.4511226</c:v>
                      </c:pt>
                      <c:pt idx="1394">
                        <c:v>1399.4415498999997</c:v>
                      </c:pt>
                      <c:pt idx="1395">
                        <c:v>1400.4413995999998</c:v>
                      </c:pt>
                      <c:pt idx="1396">
                        <c:v>1401.4594625999998</c:v>
                      </c:pt>
                      <c:pt idx="1397">
                        <c:v>1402.4589858999998</c:v>
                      </c:pt>
                      <c:pt idx="1398">
                        <c:v>1403.4745408999997</c:v>
                      </c:pt>
                      <c:pt idx="1399">
                        <c:v>1404.4810291999997</c:v>
                      </c:pt>
                      <c:pt idx="1400">
                        <c:v>1405.4936889999999</c:v>
                      </c:pt>
                      <c:pt idx="1401">
                        <c:v>1406.5094952999998</c:v>
                      </c:pt>
                      <c:pt idx="1402">
                        <c:v>1407.5092414999999</c:v>
                      </c:pt>
                      <c:pt idx="1403">
                        <c:v>1408.5082862999998</c:v>
                      </c:pt>
                      <c:pt idx="1404">
                        <c:v>1409.5074959999997</c:v>
                      </c:pt>
                      <c:pt idx="1405">
                        <c:v>1410.5140714999998</c:v>
                      </c:pt>
                      <c:pt idx="1406">
                        <c:v>1411.5138775999999</c:v>
                      </c:pt>
                      <c:pt idx="1407">
                        <c:v>1412.5358437</c:v>
                      </c:pt>
                      <c:pt idx="1408">
                        <c:v>1413.5513904999998</c:v>
                      </c:pt>
                      <c:pt idx="1409">
                        <c:v>1414.5511532999999</c:v>
                      </c:pt>
                      <c:pt idx="1410">
                        <c:v>1415.5511818999998</c:v>
                      </c:pt>
                      <c:pt idx="1411">
                        <c:v>1416.5508916999997</c:v>
                      </c:pt>
                      <c:pt idx="1412">
                        <c:v>1417.5512669999998</c:v>
                      </c:pt>
                      <c:pt idx="1413">
                        <c:v>1418.5514167000001</c:v>
                      </c:pt>
                      <c:pt idx="1414">
                        <c:v>1419.5512506999999</c:v>
                      </c:pt>
                      <c:pt idx="1415">
                        <c:v>1420.5510924999999</c:v>
                      </c:pt>
                      <c:pt idx="1416">
                        <c:v>1421.5511868999997</c:v>
                      </c:pt>
                      <c:pt idx="1417">
                        <c:v>1422.5449470999997</c:v>
                      </c:pt>
                      <c:pt idx="1418">
                        <c:v>1423.5645027999999</c:v>
                      </c:pt>
                      <c:pt idx="1419">
                        <c:v>1424.5770354000001</c:v>
                      </c:pt>
                      <c:pt idx="1420">
                        <c:v>1425.5865310999998</c:v>
                      </c:pt>
                      <c:pt idx="1421">
                        <c:v>1426.5992837999997</c:v>
                      </c:pt>
                      <c:pt idx="1422">
                        <c:v>1427.6017499999998</c:v>
                      </c:pt>
                      <c:pt idx="1423">
                        <c:v>1428.6172332000001</c:v>
                      </c:pt>
                      <c:pt idx="1424">
                        <c:v>1429.6169504</c:v>
                      </c:pt>
                      <c:pt idx="1425">
                        <c:v>1430.6328555999999</c:v>
                      </c:pt>
                      <c:pt idx="1426">
                        <c:v>1431.6488294999999</c:v>
                      </c:pt>
                      <c:pt idx="1427">
                        <c:v>1432.6646154</c:v>
                      </c:pt>
                      <c:pt idx="1428">
                        <c:v>1433.6807752999998</c:v>
                      </c:pt>
                      <c:pt idx="1429">
                        <c:v>1434.6804269999998</c:v>
                      </c:pt>
                      <c:pt idx="1430">
                        <c:v>1435.6956387999999</c:v>
                      </c:pt>
                      <c:pt idx="1431">
                        <c:v>1436.7031462</c:v>
                      </c:pt>
                      <c:pt idx="1432">
                        <c:v>1437.7036886999999</c:v>
                      </c:pt>
                      <c:pt idx="1433">
                        <c:v>1438.7040554999999</c:v>
                      </c:pt>
                      <c:pt idx="1434">
                        <c:v>1439.7042378000001</c:v>
                      </c:pt>
                      <c:pt idx="1435">
                        <c:v>1440.7040069</c:v>
                      </c:pt>
                      <c:pt idx="1436">
                        <c:v>1441.7264737999999</c:v>
                      </c:pt>
                      <c:pt idx="1437">
                        <c:v>1442.7206754999997</c:v>
                      </c:pt>
                      <c:pt idx="1438">
                        <c:v>1443.7384871999998</c:v>
                      </c:pt>
                      <c:pt idx="1439">
                        <c:v>1444.7541063999997</c:v>
                      </c:pt>
                      <c:pt idx="1440">
                        <c:v>1445.7540217000001</c:v>
                      </c:pt>
                      <c:pt idx="1441">
                        <c:v>1446.7541510999999</c:v>
                      </c:pt>
                      <c:pt idx="1442">
                        <c:v>1447.75479</c:v>
                      </c:pt>
                      <c:pt idx="1443">
                        <c:v>1448.761688</c:v>
                      </c:pt>
                      <c:pt idx="1444">
                        <c:v>1449.7577342</c:v>
                      </c:pt>
                      <c:pt idx="1445">
                        <c:v>1450.7575996</c:v>
                      </c:pt>
                      <c:pt idx="1446">
                        <c:v>1451.7578977999997</c:v>
                      </c:pt>
                      <c:pt idx="1447">
                        <c:v>1452.7658258000001</c:v>
                      </c:pt>
                      <c:pt idx="1448">
                        <c:v>1453.7809683999999</c:v>
                      </c:pt>
                      <c:pt idx="1449">
                        <c:v>1454.7979305999997</c:v>
                      </c:pt>
                      <c:pt idx="1450">
                        <c:v>1455.7991075</c:v>
                      </c:pt>
                      <c:pt idx="1451">
                        <c:v>1456.8144661000001</c:v>
                      </c:pt>
                      <c:pt idx="1452">
                        <c:v>1457.8302266000001</c:v>
                      </c:pt>
                      <c:pt idx="1453">
                        <c:v>1458.8297548999999</c:v>
                      </c:pt>
                      <c:pt idx="1454">
                        <c:v>1459.8275997000001</c:v>
                      </c:pt>
                      <c:pt idx="1455">
                        <c:v>1460.8273306000001</c:v>
                      </c:pt>
                      <c:pt idx="1456">
                        <c:v>1461.8276864999998</c:v>
                      </c:pt>
                      <c:pt idx="1457">
                        <c:v>1462.8343338</c:v>
                      </c:pt>
                      <c:pt idx="1458">
                        <c:v>1463.8407520000001</c:v>
                      </c:pt>
                      <c:pt idx="1459">
                        <c:v>1464.8405746999997</c:v>
                      </c:pt>
                      <c:pt idx="1460">
                        <c:v>1465.8402280999999</c:v>
                      </c:pt>
                      <c:pt idx="1461">
                        <c:v>1466.8399535999997</c:v>
                      </c:pt>
                      <c:pt idx="1462">
                        <c:v>1467.8308395999998</c:v>
                      </c:pt>
                      <c:pt idx="1463">
                        <c:v>1468.8305691999999</c:v>
                      </c:pt>
                      <c:pt idx="1464">
                        <c:v>1469.8316203999998</c:v>
                      </c:pt>
                      <c:pt idx="1465">
                        <c:v>1470.8318380999999</c:v>
                      </c:pt>
                      <c:pt idx="1466">
                        <c:v>1471.8353208999997</c:v>
                      </c:pt>
                      <c:pt idx="1467">
                        <c:v>1472.8355532999999</c:v>
                      </c:pt>
                      <c:pt idx="1468">
                        <c:v>1473.8379341999998</c:v>
                      </c:pt>
                      <c:pt idx="1469">
                        <c:v>1474.8282862999999</c:v>
                      </c:pt>
                      <c:pt idx="1470">
                        <c:v>1475.8279844999997</c:v>
                      </c:pt>
                      <c:pt idx="1471">
                        <c:v>1476.8348143999997</c:v>
                      </c:pt>
                      <c:pt idx="1472">
                        <c:v>1477.8349334</c:v>
                      </c:pt>
                      <c:pt idx="1473">
                        <c:v>1478.8366725999999</c:v>
                      </c:pt>
                      <c:pt idx="1474">
                        <c:v>1479.8416603999999</c:v>
                      </c:pt>
                      <c:pt idx="1475">
                        <c:v>1480.8415371000001</c:v>
                      </c:pt>
                      <c:pt idx="1476">
                        <c:v>1481.8266003999997</c:v>
                      </c:pt>
                      <c:pt idx="1477">
                        <c:v>1482.8361114999998</c:v>
                      </c:pt>
                      <c:pt idx="1478">
                        <c:v>1483.8387272</c:v>
                      </c:pt>
                      <c:pt idx="1479">
                        <c:v>1484.8298184</c:v>
                      </c:pt>
                      <c:pt idx="1480">
                        <c:v>1485.8294173999998</c:v>
                      </c:pt>
                      <c:pt idx="1481">
                        <c:v>1486.8449166</c:v>
                      </c:pt>
                      <c:pt idx="1482">
                        <c:v>1487.8445326000001</c:v>
                      </c:pt>
                      <c:pt idx="1483">
                        <c:v>1488.8601091</c:v>
                      </c:pt>
                      <c:pt idx="1484">
                        <c:v>1489.8754478000001</c:v>
                      </c:pt>
                      <c:pt idx="1485">
                        <c:v>1490.8899667000001</c:v>
                      </c:pt>
                      <c:pt idx="1486">
                        <c:v>1491.9061425999998</c:v>
                      </c:pt>
                      <c:pt idx="1487">
                        <c:v>1492.9065209</c:v>
                      </c:pt>
                      <c:pt idx="1488">
                        <c:v>1493.9165419999999</c:v>
                      </c:pt>
                      <c:pt idx="1489">
                        <c:v>1494.9228387999997</c:v>
                      </c:pt>
                      <c:pt idx="1490">
                        <c:v>1495.9225980000001</c:v>
                      </c:pt>
                      <c:pt idx="1491">
                        <c:v>1496.9224752</c:v>
                      </c:pt>
                      <c:pt idx="1492">
                        <c:v>1497.9291886999999</c:v>
                      </c:pt>
                      <c:pt idx="1493">
                        <c:v>1498.9446613</c:v>
                      </c:pt>
                      <c:pt idx="1494">
                        <c:v>1499.9599516999997</c:v>
                      </c:pt>
                      <c:pt idx="1495">
                        <c:v>1500.9617333000001</c:v>
                      </c:pt>
                      <c:pt idx="1496">
                        <c:v>1501.9621116999997</c:v>
                      </c:pt>
                      <c:pt idx="1497">
                        <c:v>1502.9773981999997</c:v>
                      </c:pt>
                      <c:pt idx="1498">
                        <c:v>1503.9779942999999</c:v>
                      </c:pt>
                      <c:pt idx="1499">
                        <c:v>1504.993344</c:v>
                      </c:pt>
                      <c:pt idx="1500">
                        <c:v>1505.9944172999999</c:v>
                      </c:pt>
                      <c:pt idx="1501">
                        <c:v>1507.0009517999997</c:v>
                      </c:pt>
                      <c:pt idx="1502">
                        <c:v>1508.0006746999998</c:v>
                      </c:pt>
                      <c:pt idx="1503">
                        <c:v>1509.0014840999997</c:v>
                      </c:pt>
                      <c:pt idx="1504">
                        <c:v>1509.9988651999997</c:v>
                      </c:pt>
                      <c:pt idx="1505">
                        <c:v>1510.9990589999998</c:v>
                      </c:pt>
                      <c:pt idx="1506">
                        <c:v>1512.0059115999998</c:v>
                      </c:pt>
                      <c:pt idx="1507">
                        <c:v>1512.9998059999998</c:v>
                      </c:pt>
                      <c:pt idx="1508">
                        <c:v>1513.9992508</c:v>
                      </c:pt>
                      <c:pt idx="1509">
                        <c:v>1515.0031522999998</c:v>
                      </c:pt>
                      <c:pt idx="1510">
                        <c:v>1515.9993936000001</c:v>
                      </c:pt>
                      <c:pt idx="1511">
                        <c:v>1516.9991219999997</c:v>
                      </c:pt>
                      <c:pt idx="1512">
                        <c:v>1517.9994975</c:v>
                      </c:pt>
                      <c:pt idx="1513">
                        <c:v>1518.9993885999997</c:v>
                      </c:pt>
                      <c:pt idx="1514">
                        <c:v>1519.9988456999999</c:v>
                      </c:pt>
                      <c:pt idx="1515">
                        <c:v>1521.0141828000001</c:v>
                      </c:pt>
                      <c:pt idx="1516">
                        <c:v>1522.0335897999998</c:v>
                      </c:pt>
                      <c:pt idx="1517">
                        <c:v>1523.0335814</c:v>
                      </c:pt>
                      <c:pt idx="1518">
                        <c:v>1524.0376828999997</c:v>
                      </c:pt>
                      <c:pt idx="1519">
                        <c:v>1525.0421986000001</c:v>
                      </c:pt>
                      <c:pt idx="1520">
                        <c:v>1526.058223</c:v>
                      </c:pt>
                      <c:pt idx="1521">
                        <c:v>1527.0519055999998</c:v>
                      </c:pt>
                      <c:pt idx="1522">
                        <c:v>1528.0589319999999</c:v>
                      </c:pt>
                      <c:pt idx="1523">
                        <c:v>1529.0523635</c:v>
                      </c:pt>
                      <c:pt idx="1524">
                        <c:v>1530.0591134000001</c:v>
                      </c:pt>
                      <c:pt idx="1525">
                        <c:v>1531.0748890999998</c:v>
                      </c:pt>
                      <c:pt idx="1526">
                        <c:v>1532.0751949</c:v>
                      </c:pt>
                      <c:pt idx="1527">
                        <c:v>1533.0748613000001</c:v>
                      </c:pt>
                      <c:pt idx="1528">
                        <c:v>1534.0757739000001</c:v>
                      </c:pt>
                      <c:pt idx="1529">
                        <c:v>1535.0757445999998</c:v>
                      </c:pt>
                      <c:pt idx="1530">
                        <c:v>1536.0774874999997</c:v>
                      </c:pt>
                      <c:pt idx="1531">
                        <c:v>1537.0772265999999</c:v>
                      </c:pt>
                      <c:pt idx="1532">
                        <c:v>1538.0768272</c:v>
                      </c:pt>
                      <c:pt idx="1533">
                        <c:v>1539.0766533000001</c:v>
                      </c:pt>
                      <c:pt idx="1534">
                        <c:v>1540.0762553999998</c:v>
                      </c:pt>
                      <c:pt idx="1535">
                        <c:v>1541.0763923999998</c:v>
                      </c:pt>
                      <c:pt idx="1536">
                        <c:v>1542.0781625</c:v>
                      </c:pt>
                      <c:pt idx="1537">
                        <c:v>1543.0780986999998</c:v>
                      </c:pt>
                      <c:pt idx="1538">
                        <c:v>1544.0780359</c:v>
                      </c:pt>
                      <c:pt idx="1539">
                        <c:v>1545.0876015999997</c:v>
                      </c:pt>
                      <c:pt idx="1540">
                        <c:v>1546.0873745999997</c:v>
                      </c:pt>
                      <c:pt idx="1541">
                        <c:v>1547.0872498999997</c:v>
                      </c:pt>
                      <c:pt idx="1542">
                        <c:v>1548.0872036000001</c:v>
                      </c:pt>
                      <c:pt idx="1543">
                        <c:v>1549.0905757</c:v>
                      </c:pt>
                      <c:pt idx="1544">
                        <c:v>1550.0972207999998</c:v>
                      </c:pt>
                      <c:pt idx="1545">
                        <c:v>1551.1128859</c:v>
                      </c:pt>
                      <c:pt idx="1546">
                        <c:v>1552.1305594999999</c:v>
                      </c:pt>
                      <c:pt idx="1547">
                        <c:v>1553.1299106000001</c:v>
                      </c:pt>
                      <c:pt idx="1548">
                        <c:v>1554.1301991999999</c:v>
                      </c:pt>
                      <c:pt idx="1549">
                        <c:v>1555.1245706999998</c:v>
                      </c:pt>
                      <c:pt idx="1550">
                        <c:v>1556.1256370000001</c:v>
                      </c:pt>
                      <c:pt idx="1551">
                        <c:v>1557.1352735999999</c:v>
                      </c:pt>
                      <c:pt idx="1552">
                        <c:v>1558.1276342000001</c:v>
                      </c:pt>
                      <c:pt idx="1553">
                        <c:v>1559.1281398000001</c:v>
                      </c:pt>
                      <c:pt idx="1554">
                        <c:v>1560.1278947000001</c:v>
                      </c:pt>
                      <c:pt idx="1555">
                        <c:v>1561.1341904000001</c:v>
                      </c:pt>
                      <c:pt idx="1556">
                        <c:v>1562.1341976999997</c:v>
                      </c:pt>
                      <c:pt idx="1557">
                        <c:v>1563.1339097999999</c:v>
                      </c:pt>
                      <c:pt idx="1558">
                        <c:v>1564.1403666000001</c:v>
                      </c:pt>
                      <c:pt idx="1559">
                        <c:v>1565.1465948999999</c:v>
                      </c:pt>
                      <c:pt idx="1560">
                        <c:v>1566.1620481999998</c:v>
                      </c:pt>
                      <c:pt idx="1561">
                        <c:v>1567.1620116999998</c:v>
                      </c:pt>
                      <c:pt idx="1562">
                        <c:v>1568.1773039</c:v>
                      </c:pt>
                      <c:pt idx="1563">
                        <c:v>1569.1725103999997</c:v>
                      </c:pt>
                      <c:pt idx="1564">
                        <c:v>1570.1718627999999</c:v>
                      </c:pt>
                      <c:pt idx="1565">
                        <c:v>1571.1730207000001</c:v>
                      </c:pt>
                      <c:pt idx="1566">
                        <c:v>1572.1833001</c:v>
                      </c:pt>
                      <c:pt idx="1567">
                        <c:v>1573.1926591000001</c:v>
                      </c:pt>
                      <c:pt idx="1568">
                        <c:v>1574.2082571000001</c:v>
                      </c:pt>
                      <c:pt idx="1569">
                        <c:v>1575.2065910000001</c:v>
                      </c:pt>
                      <c:pt idx="1570">
                        <c:v>1576.2117625000001</c:v>
                      </c:pt>
                      <c:pt idx="1571">
                        <c:v>1577.2028737000001</c:v>
                      </c:pt>
                      <c:pt idx="1572">
                        <c:v>1578.2026409</c:v>
                      </c:pt>
                      <c:pt idx="1573">
                        <c:v>1579.2116422999998</c:v>
                      </c:pt>
                      <c:pt idx="1574">
                        <c:v>1580.2114459999998</c:v>
                      </c:pt>
                      <c:pt idx="1575">
                        <c:v>1581.2110385999999</c:v>
                      </c:pt>
                      <c:pt idx="1576">
                        <c:v>1582.2018476999997</c:v>
                      </c:pt>
                      <c:pt idx="1577">
                        <c:v>1583.2015677999998</c:v>
                      </c:pt>
                      <c:pt idx="1578">
                        <c:v>1584.2014409999997</c:v>
                      </c:pt>
                      <c:pt idx="1579">
                        <c:v>1585.2020260999998</c:v>
                      </c:pt>
                      <c:pt idx="1580">
                        <c:v>1586.2015658999999</c:v>
                      </c:pt>
                      <c:pt idx="1581">
                        <c:v>1587.2016239999998</c:v>
                      </c:pt>
                      <c:pt idx="1582">
                        <c:v>1588.2081346</c:v>
                      </c:pt>
                      <c:pt idx="1583">
                        <c:v>1589.2078256</c:v>
                      </c:pt>
                      <c:pt idx="1584">
                        <c:v>1590.2074340999998</c:v>
                      </c:pt>
                      <c:pt idx="1585">
                        <c:v>1591.2074849000001</c:v>
                      </c:pt>
                      <c:pt idx="1586">
                        <c:v>1592.2075417000001</c:v>
                      </c:pt>
                      <c:pt idx="1587">
                        <c:v>1593.2074014999998</c:v>
                      </c:pt>
                      <c:pt idx="1588">
                        <c:v>1594.2071421000001</c:v>
                      </c:pt>
                      <c:pt idx="1589">
                        <c:v>1595.2064439999999</c:v>
                      </c:pt>
                      <c:pt idx="1590">
                        <c:v>1596.2220352999998</c:v>
                      </c:pt>
                      <c:pt idx="1591">
                        <c:v>1597.2377710999999</c:v>
                      </c:pt>
                      <c:pt idx="1592">
                        <c:v>1598.2535496999999</c:v>
                      </c:pt>
                      <c:pt idx="1593">
                        <c:v>1599.2532003000001</c:v>
                      </c:pt>
                      <c:pt idx="1594">
                        <c:v>1600.2683119999997</c:v>
                      </c:pt>
                      <c:pt idx="1595">
                        <c:v>1601.2840649999998</c:v>
                      </c:pt>
                      <c:pt idx="1596">
                        <c:v>1602.2838383999997</c:v>
                      </c:pt>
                      <c:pt idx="1597">
                        <c:v>1603.3006445999999</c:v>
                      </c:pt>
                      <c:pt idx="1598">
                        <c:v>1604.3104604</c:v>
                      </c:pt>
                      <c:pt idx="1599">
                        <c:v>1605.3235393999998</c:v>
                      </c:pt>
                      <c:pt idx="1600">
                        <c:v>1606.3239552999999</c:v>
                      </c:pt>
                      <c:pt idx="1601">
                        <c:v>1607.3237405</c:v>
                      </c:pt>
                      <c:pt idx="1602">
                        <c:v>1608.3368799999998</c:v>
                      </c:pt>
                      <c:pt idx="1603">
                        <c:v>1609.3418548</c:v>
                      </c:pt>
                      <c:pt idx="1604">
                        <c:v>1610.3414290000001</c:v>
                      </c:pt>
                      <c:pt idx="1605">
                        <c:v>1611.3397102999998</c:v>
                      </c:pt>
                      <c:pt idx="1606">
                        <c:v>1612.3392034999997</c:v>
                      </c:pt>
                      <c:pt idx="1607">
                        <c:v>1613.3399933000001</c:v>
                      </c:pt>
                      <c:pt idx="1608">
                        <c:v>1614.3420579999997</c:v>
                      </c:pt>
                      <c:pt idx="1609">
                        <c:v>1615.3310907</c:v>
                      </c:pt>
                      <c:pt idx="1610">
                        <c:v>1616.3306947999999</c:v>
                      </c:pt>
                      <c:pt idx="1611">
                        <c:v>1617.3307018</c:v>
                      </c:pt>
                      <c:pt idx="1612">
                        <c:v>1618.3306840999999</c:v>
                      </c:pt>
                      <c:pt idx="1613">
                        <c:v>1619.3308317000001</c:v>
                      </c:pt>
                      <c:pt idx="1614">
                        <c:v>1620.3275246999997</c:v>
                      </c:pt>
                      <c:pt idx="1615">
                        <c:v>1621.3353183999998</c:v>
                      </c:pt>
                      <c:pt idx="1616">
                        <c:v>1622.3356632999999</c:v>
                      </c:pt>
                      <c:pt idx="1617">
                        <c:v>1623.3378689000001</c:v>
                      </c:pt>
                      <c:pt idx="1618">
                        <c:v>1624.3393468999998</c:v>
                      </c:pt>
                      <c:pt idx="1619">
                        <c:v>1625.3393176999998</c:v>
                      </c:pt>
                      <c:pt idx="1620">
                        <c:v>1626.3392458999997</c:v>
                      </c:pt>
                      <c:pt idx="1621">
                        <c:v>1627.3550946</c:v>
                      </c:pt>
                      <c:pt idx="1622">
                        <c:v>1628.3591179999999</c:v>
                      </c:pt>
                      <c:pt idx="1623">
                        <c:v>1629.3811829000001</c:v>
                      </c:pt>
                      <c:pt idx="1624">
                        <c:v>1630.3813559999999</c:v>
                      </c:pt>
                      <c:pt idx="1625">
                        <c:v>1631.3842129999998</c:v>
                      </c:pt>
                      <c:pt idx="1626">
                        <c:v>1632.3840838000001</c:v>
                      </c:pt>
                      <c:pt idx="1627">
                        <c:v>1633.3839199999998</c:v>
                      </c:pt>
                      <c:pt idx="1628">
                        <c:v>1634.3991487999997</c:v>
                      </c:pt>
                      <c:pt idx="1629">
                        <c:v>1635.4039272</c:v>
                      </c:pt>
                      <c:pt idx="1630">
                        <c:v>1636.4194128999998</c:v>
                      </c:pt>
                      <c:pt idx="1631">
                        <c:v>1637.4102210999999</c:v>
                      </c:pt>
                      <c:pt idx="1632">
                        <c:v>1638.4320972999999</c:v>
                      </c:pt>
                      <c:pt idx="1633">
                        <c:v>1639.4370954000001</c:v>
                      </c:pt>
                      <c:pt idx="1634">
                        <c:v>1640.4620629999999</c:v>
                      </c:pt>
                      <c:pt idx="1635">
                        <c:v>1641.4526771000001</c:v>
                      </c:pt>
                      <c:pt idx="1636">
                        <c:v>1642.4528391999997</c:v>
                      </c:pt>
                      <c:pt idx="1637">
                        <c:v>1643.4525972000001</c:v>
                      </c:pt>
                      <c:pt idx="1638">
                        <c:v>1644.4593374000001</c:v>
                      </c:pt>
                      <c:pt idx="1639">
                        <c:v>1645.4589811000001</c:v>
                      </c:pt>
                      <c:pt idx="1640">
                        <c:v>1646.4538616999998</c:v>
                      </c:pt>
                      <c:pt idx="1641">
                        <c:v>1647.4698346999999</c:v>
                      </c:pt>
                      <c:pt idx="1642">
                        <c:v>1648.4685752</c:v>
                      </c:pt>
                      <c:pt idx="1643">
                        <c:v>1649.4905739999999</c:v>
                      </c:pt>
                      <c:pt idx="1644">
                        <c:v>1650.5031997000001</c:v>
                      </c:pt>
                      <c:pt idx="1645">
                        <c:v>1651.5032621</c:v>
                      </c:pt>
                      <c:pt idx="1646">
                        <c:v>1652.5031160999997</c:v>
                      </c:pt>
                      <c:pt idx="1647">
                        <c:v>1653.5048068000001</c:v>
                      </c:pt>
                      <c:pt idx="1648">
                        <c:v>1654.5045488999999</c:v>
                      </c:pt>
                      <c:pt idx="1649">
                        <c:v>1655.5011335999998</c:v>
                      </c:pt>
                      <c:pt idx="1650">
                        <c:v>1656.5077692</c:v>
                      </c:pt>
                      <c:pt idx="1651">
                        <c:v>1657.5054679999998</c:v>
                      </c:pt>
                      <c:pt idx="1652">
                        <c:v>1658.5056052</c:v>
                      </c:pt>
                      <c:pt idx="1653">
                        <c:v>1659.5053616999999</c:v>
                      </c:pt>
                      <c:pt idx="1654">
                        <c:v>1660.5100542</c:v>
                      </c:pt>
                      <c:pt idx="1655">
                        <c:v>1661.5081070000001</c:v>
                      </c:pt>
                      <c:pt idx="1656">
                        <c:v>1662.5002807000001</c:v>
                      </c:pt>
                      <c:pt idx="1657">
                        <c:v>1663.5000780999999</c:v>
                      </c:pt>
                      <c:pt idx="1658">
                        <c:v>1664.5064527999998</c:v>
                      </c:pt>
                      <c:pt idx="1659">
                        <c:v>1665.5060450000001</c:v>
                      </c:pt>
                      <c:pt idx="1660">
                        <c:v>1666.5065193999999</c:v>
                      </c:pt>
                      <c:pt idx="1661">
                        <c:v>1667.5064361</c:v>
                      </c:pt>
                      <c:pt idx="1662">
                        <c:v>1668.5289097999998</c:v>
                      </c:pt>
                      <c:pt idx="1663">
                        <c:v>1669.5443946</c:v>
                      </c:pt>
                      <c:pt idx="1664">
                        <c:v>1670.5444803</c:v>
                      </c:pt>
                      <c:pt idx="1665">
                        <c:v>1671.5479981999997</c:v>
                      </c:pt>
                      <c:pt idx="1666">
                        <c:v>1672.5475437999999</c:v>
                      </c:pt>
                      <c:pt idx="1667">
                        <c:v>1673.5473102000001</c:v>
                      </c:pt>
                      <c:pt idx="1668">
                        <c:v>1674.5668934</c:v>
                      </c:pt>
                      <c:pt idx="1669">
                        <c:v>1675.5830166000001</c:v>
                      </c:pt>
                      <c:pt idx="1670">
                        <c:v>1676.5826896999997</c:v>
                      </c:pt>
                      <c:pt idx="1671">
                        <c:v>1677.5824496999999</c:v>
                      </c:pt>
                      <c:pt idx="1672">
                        <c:v>1678.5979078</c:v>
                      </c:pt>
                      <c:pt idx="1673">
                        <c:v>1679.6084843999997</c:v>
                      </c:pt>
                      <c:pt idx="1674">
                        <c:v>1680.6085902</c:v>
                      </c:pt>
                      <c:pt idx="1675">
                        <c:v>1681.6079033000001</c:v>
                      </c:pt>
                      <c:pt idx="1676">
                        <c:v>1682.6238687</c:v>
                      </c:pt>
                      <c:pt idx="1677">
                        <c:v>1683.6332609000001</c:v>
                      </c:pt>
                      <c:pt idx="1678">
                        <c:v>1684.6329950999998</c:v>
                      </c:pt>
                      <c:pt idx="1679">
                        <c:v>1685.6326951999999</c:v>
                      </c:pt>
                      <c:pt idx="1680">
                        <c:v>1686.6237845000001</c:v>
                      </c:pt>
                      <c:pt idx="1681">
                        <c:v>1687.6307124999998</c:v>
                      </c:pt>
                      <c:pt idx="1682">
                        <c:v>1688.6313080999998</c:v>
                      </c:pt>
                      <c:pt idx="1683">
                        <c:v>1689.6310045</c:v>
                      </c:pt>
                      <c:pt idx="1684">
                        <c:v>1690.6256758</c:v>
                      </c:pt>
                      <c:pt idx="1685">
                        <c:v>1691.6329910999998</c:v>
                      </c:pt>
                      <c:pt idx="1686">
                        <c:v>1692.6333847999999</c:v>
                      </c:pt>
                      <c:pt idx="1687">
                        <c:v>1693.6328840000001</c:v>
                      </c:pt>
                      <c:pt idx="1688">
                        <c:v>1694.6329722999999</c:v>
                      </c:pt>
                      <c:pt idx="1689">
                        <c:v>1695.6330988</c:v>
                      </c:pt>
                      <c:pt idx="1690">
                        <c:v>1696.6251603000001</c:v>
                      </c:pt>
                      <c:pt idx="1691">
                        <c:v>1697.6253486000001</c:v>
                      </c:pt>
                      <c:pt idx="1692">
                        <c:v>1698.6345047999998</c:v>
                      </c:pt>
                      <c:pt idx="1693">
                        <c:v>1699.6235231000001</c:v>
                      </c:pt>
                      <c:pt idx="1694">
                        <c:v>1700.6301851999997</c:v>
                      </c:pt>
                      <c:pt idx="1695">
                        <c:v>1701.6300971999999</c:v>
                      </c:pt>
                      <c:pt idx="1696">
                        <c:v>1702.6338836999998</c:v>
                      </c:pt>
                      <c:pt idx="1697">
                        <c:v>1703.6306196999999</c:v>
                      </c:pt>
                      <c:pt idx="1698">
                        <c:v>1704.6344522999998</c:v>
                      </c:pt>
                      <c:pt idx="1699">
                        <c:v>1705.6348941000001</c:v>
                      </c:pt>
                      <c:pt idx="1700">
                        <c:v>1706.6265057000001</c:v>
                      </c:pt>
                      <c:pt idx="1701">
                        <c:v>1707.6333617</c:v>
                      </c:pt>
                      <c:pt idx="1702">
                        <c:v>1708.6483991</c:v>
                      </c:pt>
                      <c:pt idx="1703">
                        <c:v>1709.6643088000001</c:v>
                      </c:pt>
                      <c:pt idx="1704">
                        <c:v>1710.6637912000001</c:v>
                      </c:pt>
                      <c:pt idx="1705">
                        <c:v>1711.6792728</c:v>
                      </c:pt>
                      <c:pt idx="1706">
                        <c:v>1712.6798697999998</c:v>
                      </c:pt>
                      <c:pt idx="1707">
                        <c:v>1713.6718421</c:v>
                      </c:pt>
                      <c:pt idx="1708">
                        <c:v>1714.6715153</c:v>
                      </c:pt>
                      <c:pt idx="1709">
                        <c:v>1715.6844304000001</c:v>
                      </c:pt>
                      <c:pt idx="1710">
                        <c:v>1716.6842170999998</c:v>
                      </c:pt>
                      <c:pt idx="1711">
                        <c:v>1717.6850832</c:v>
                      </c:pt>
                      <c:pt idx="1712">
                        <c:v>1718.6828926999997</c:v>
                      </c:pt>
                      <c:pt idx="1713">
                        <c:v>1719.6836287000001</c:v>
                      </c:pt>
                      <c:pt idx="1714">
                        <c:v>1720.6834567000001</c:v>
                      </c:pt>
                      <c:pt idx="1715">
                        <c:v>1721.6845546999998</c:v>
                      </c:pt>
                      <c:pt idx="1716">
                        <c:v>1722.6909772999998</c:v>
                      </c:pt>
                      <c:pt idx="1717">
                        <c:v>1723.6918399000001</c:v>
                      </c:pt>
                      <c:pt idx="1718">
                        <c:v>1724.7085677999999</c:v>
                      </c:pt>
                      <c:pt idx="1719">
                        <c:v>1725.7089338999999</c:v>
                      </c:pt>
                      <c:pt idx="1720">
                        <c:v>1726.7090171999998</c:v>
                      </c:pt>
                      <c:pt idx="1721">
                        <c:v>1727.7089541999999</c:v>
                      </c:pt>
                      <c:pt idx="1722">
                        <c:v>1728.7044357</c:v>
                      </c:pt>
                      <c:pt idx="1723">
                        <c:v>1729.7108416000001</c:v>
                      </c:pt>
                      <c:pt idx="1724">
                        <c:v>1730.7117006999997</c:v>
                      </c:pt>
                      <c:pt idx="1725">
                        <c:v>1731.7053326999999</c:v>
                      </c:pt>
                      <c:pt idx="1726">
                        <c:v>1732.7118213999997</c:v>
                      </c:pt>
                      <c:pt idx="1727">
                        <c:v>1733.7116077000001</c:v>
                      </c:pt>
                      <c:pt idx="1728">
                        <c:v>1734.7124877000001</c:v>
                      </c:pt>
                      <c:pt idx="1729">
                        <c:v>1735.7034869999998</c:v>
                      </c:pt>
                      <c:pt idx="1730">
                        <c:v>1736.7160439999998</c:v>
                      </c:pt>
                      <c:pt idx="1731">
                        <c:v>1737.7156547999998</c:v>
                      </c:pt>
                      <c:pt idx="1732">
                        <c:v>1738.7167246999998</c:v>
                      </c:pt>
                      <c:pt idx="1733">
                        <c:v>1739.7164472999998</c:v>
                      </c:pt>
                      <c:pt idx="1734">
                        <c:v>1740.7162847</c:v>
                      </c:pt>
                      <c:pt idx="1735">
                        <c:v>1741.7166161999999</c:v>
                      </c:pt>
                      <c:pt idx="1736">
                        <c:v>1742.7079497</c:v>
                      </c:pt>
                      <c:pt idx="1737">
                        <c:v>1743.7076434999999</c:v>
                      </c:pt>
                      <c:pt idx="1738">
                        <c:v>1744.7078539999998</c:v>
                      </c:pt>
                      <c:pt idx="1739">
                        <c:v>1745.7152968999999</c:v>
                      </c:pt>
                      <c:pt idx="1740">
                        <c:v>1746.7149199999999</c:v>
                      </c:pt>
                      <c:pt idx="1741">
                        <c:v>1747.7153447999999</c:v>
                      </c:pt>
                      <c:pt idx="1742">
                        <c:v>1748.7062126000001</c:v>
                      </c:pt>
                      <c:pt idx="1743">
                        <c:v>1749.7127747999998</c:v>
                      </c:pt>
                      <c:pt idx="1744">
                        <c:v>1750.708545</c:v>
                      </c:pt>
                      <c:pt idx="1745">
                        <c:v>1751.7023472999999</c:v>
                      </c:pt>
                      <c:pt idx="1746">
                        <c:v>1752.7089631999997</c:v>
                      </c:pt>
                      <c:pt idx="1747">
                        <c:v>1753.7092213999999</c:v>
                      </c:pt>
                      <c:pt idx="1748">
                        <c:v>1754.7168108999999</c:v>
                      </c:pt>
                      <c:pt idx="1749">
                        <c:v>1755.7106153999998</c:v>
                      </c:pt>
                      <c:pt idx="1750">
                        <c:v>1756.7047582999999</c:v>
                      </c:pt>
                      <c:pt idx="1751">
                        <c:v>1757.7085105000001</c:v>
                      </c:pt>
                      <c:pt idx="1752">
                        <c:v>1758.7085886</c:v>
                      </c:pt>
                      <c:pt idx="1753">
                        <c:v>1759.7084279000001</c:v>
                      </c:pt>
                      <c:pt idx="1754">
                        <c:v>1760.7081751000001</c:v>
                      </c:pt>
                      <c:pt idx="1755">
                        <c:v>1761.7077799999997</c:v>
                      </c:pt>
                      <c:pt idx="1756">
                        <c:v>1762.7087687999997</c:v>
                      </c:pt>
                      <c:pt idx="1757">
                        <c:v>1763.7100634999997</c:v>
                      </c:pt>
                      <c:pt idx="1758">
                        <c:v>1764.7165325000001</c:v>
                      </c:pt>
                      <c:pt idx="1759">
                        <c:v>1765.7074401999998</c:v>
                      </c:pt>
                      <c:pt idx="1760">
                        <c:v>1766.7079150999998</c:v>
                      </c:pt>
                      <c:pt idx="1761">
                        <c:v>1767.7151848999997</c:v>
                      </c:pt>
                      <c:pt idx="1762">
                        <c:v>1768.7150400999999</c:v>
                      </c:pt>
                      <c:pt idx="1763">
                        <c:v>1769.7157641999997</c:v>
                      </c:pt>
                      <c:pt idx="1764">
                        <c:v>1770.7129190000001</c:v>
                      </c:pt>
                      <c:pt idx="1765">
                        <c:v>1771.7040311999999</c:v>
                      </c:pt>
                      <c:pt idx="1766">
                        <c:v>1772.7180893999998</c:v>
                      </c:pt>
                      <c:pt idx="1767">
                        <c:v>1773.7245100999999</c:v>
                      </c:pt>
                      <c:pt idx="1768">
                        <c:v>1774.7399313000001</c:v>
                      </c:pt>
                      <c:pt idx="1769">
                        <c:v>1775.7403876999997</c:v>
                      </c:pt>
                      <c:pt idx="1770">
                        <c:v>1776.7410725</c:v>
                      </c:pt>
                      <c:pt idx="1771">
                        <c:v>1777.7486172999998</c:v>
                      </c:pt>
                      <c:pt idx="1772">
                        <c:v>1778.7550140999997</c:v>
                      </c:pt>
                      <c:pt idx="1773">
                        <c:v>1779.7560773999999</c:v>
                      </c:pt>
                      <c:pt idx="1774">
                        <c:v>1780.7629022000001</c:v>
                      </c:pt>
                      <c:pt idx="1775">
                        <c:v>1781.7566901999999</c:v>
                      </c:pt>
                      <c:pt idx="1776">
                        <c:v>1782.7574559999998</c:v>
                      </c:pt>
                      <c:pt idx="1777">
                        <c:v>1783.7557409999999</c:v>
                      </c:pt>
                      <c:pt idx="1778">
                        <c:v>1784.7557625999998</c:v>
                      </c:pt>
                      <c:pt idx="1779">
                        <c:v>1785.7625287000001</c:v>
                      </c:pt>
                      <c:pt idx="1780">
                        <c:v>1786.7624071</c:v>
                      </c:pt>
                      <c:pt idx="1781">
                        <c:v>1787.7620228999999</c:v>
                      </c:pt>
                      <c:pt idx="1782">
                        <c:v>1788.7619162999999</c:v>
                      </c:pt>
                      <c:pt idx="1783">
                        <c:v>1789.7617584999998</c:v>
                      </c:pt>
                      <c:pt idx="1784">
                        <c:v>1790.7494545999998</c:v>
                      </c:pt>
                      <c:pt idx="1785">
                        <c:v>1791.7494661000001</c:v>
                      </c:pt>
                      <c:pt idx="1786">
                        <c:v>1792.7492453999998</c:v>
                      </c:pt>
                      <c:pt idx="1787">
                        <c:v>1793.7493903</c:v>
                      </c:pt>
                      <c:pt idx="1788">
                        <c:v>1794.7487114999999</c:v>
                      </c:pt>
                      <c:pt idx="1789">
                        <c:v>1795.7488201000001</c:v>
                      </c:pt>
                      <c:pt idx="1790">
                        <c:v>1796.7485742999997</c:v>
                      </c:pt>
                      <c:pt idx="1791">
                        <c:v>1797.7485911999997</c:v>
                      </c:pt>
                      <c:pt idx="1792">
                        <c:v>1798.7484946</c:v>
                      </c:pt>
                      <c:pt idx="1793">
                        <c:v>1799.7638019000001</c:v>
                      </c:pt>
                      <c:pt idx="1794">
                        <c:v>1800.7791099000001</c:v>
                      </c:pt>
                      <c:pt idx="1795">
                        <c:v>1801.7945243999998</c:v>
                      </c:pt>
                      <c:pt idx="1796">
                        <c:v>1802.8044129999998</c:v>
                      </c:pt>
                      <c:pt idx="1797">
                        <c:v>1803.8054250999999</c:v>
                      </c:pt>
                      <c:pt idx="1798">
                        <c:v>1804.8049584</c:v>
                      </c:pt>
                      <c:pt idx="1799">
                        <c:v>1805.7950130999998</c:v>
                      </c:pt>
                      <c:pt idx="1800">
                        <c:v>1806.8017052999999</c:v>
                      </c:pt>
                      <c:pt idx="1801">
                        <c:v>1807.8016408999997</c:v>
                      </c:pt>
                      <c:pt idx="1802">
                        <c:v>1808.8021487999999</c:v>
                      </c:pt>
                      <c:pt idx="1803">
                        <c:v>1809.8026878000001</c:v>
                      </c:pt>
                      <c:pt idx="1804">
                        <c:v>1810.8022437999998</c:v>
                      </c:pt>
                      <c:pt idx="1805">
                        <c:v>1811.8025349999998</c:v>
                      </c:pt>
                      <c:pt idx="1806">
                        <c:v>1812.8022876999999</c:v>
                      </c:pt>
                      <c:pt idx="1807">
                        <c:v>1813.8024366</c:v>
                      </c:pt>
                      <c:pt idx="1808">
                        <c:v>1814.8024080999999</c:v>
                      </c:pt>
                      <c:pt idx="1809">
                        <c:v>1815.8155635999997</c:v>
                      </c:pt>
                      <c:pt idx="1810">
                        <c:v>1816.8313522999997</c:v>
                      </c:pt>
                      <c:pt idx="1811">
                        <c:v>1817.8309744999997</c:v>
                      </c:pt>
                      <c:pt idx="1812">
                        <c:v>1818.8376244000001</c:v>
                      </c:pt>
                      <c:pt idx="1813">
                        <c:v>1819.8375963999997</c:v>
                      </c:pt>
                      <c:pt idx="1814">
                        <c:v>1820.8370645</c:v>
                      </c:pt>
                      <c:pt idx="1815">
                        <c:v>1821.8376398</c:v>
                      </c:pt>
                      <c:pt idx="1816">
                        <c:v>1822.8374936999999</c:v>
                      </c:pt>
                      <c:pt idx="1817">
                        <c:v>1823.8318264999998</c:v>
                      </c:pt>
                      <c:pt idx="1818">
                        <c:v>1824.8386003999999</c:v>
                      </c:pt>
                      <c:pt idx="1819">
                        <c:v>1825.8448503</c:v>
                      </c:pt>
                      <c:pt idx="1820">
                        <c:v>1826.8607162999997</c:v>
                      </c:pt>
                      <c:pt idx="1821">
                        <c:v>1827.8760460999997</c:v>
                      </c:pt>
                      <c:pt idx="1822">
                        <c:v>1828.8767580999997</c:v>
                      </c:pt>
                      <c:pt idx="1823">
                        <c:v>1829.8833064</c:v>
                      </c:pt>
                      <c:pt idx="1824">
                        <c:v>1830.8828957999999</c:v>
                      </c:pt>
                      <c:pt idx="1825">
                        <c:v>1831.8833697</c:v>
                      </c:pt>
                      <c:pt idx="1826">
                        <c:v>1832.8931843999999</c:v>
                      </c:pt>
                      <c:pt idx="1827">
                        <c:v>1833.8947264999997</c:v>
                      </c:pt>
                      <c:pt idx="1828">
                        <c:v>1834.9043527999997</c:v>
                      </c:pt>
                      <c:pt idx="1829">
                        <c:v>1835.9264586999998</c:v>
                      </c:pt>
                      <c:pt idx="1830">
                        <c:v>1836.9262776</c:v>
                      </c:pt>
                      <c:pt idx="1831">
                        <c:v>1837.9265249999999</c:v>
                      </c:pt>
                      <c:pt idx="1832">
                        <c:v>1838.9268379999999</c:v>
                      </c:pt>
                      <c:pt idx="1833">
                        <c:v>1839.9421711999998</c:v>
                      </c:pt>
                      <c:pt idx="1834">
                        <c:v>1840.9588322</c:v>
                      </c:pt>
                      <c:pt idx="1835">
                        <c:v>1841.9652160999999</c:v>
                      </c:pt>
                      <c:pt idx="1836">
                        <c:v>1842.9582455</c:v>
                      </c:pt>
                      <c:pt idx="1837">
                        <c:v>1843.9580215999999</c:v>
                      </c:pt>
                      <c:pt idx="1838">
                        <c:v>1844.9581973999998</c:v>
                      </c:pt>
                      <c:pt idx="1839">
                        <c:v>1845.9619247999999</c:v>
                      </c:pt>
                      <c:pt idx="1840">
                        <c:v>1846.9622292999998</c:v>
                      </c:pt>
                      <c:pt idx="1841">
                        <c:v>1847.9543052999998</c:v>
                      </c:pt>
                      <c:pt idx="1842">
                        <c:v>1848.9540360999999</c:v>
                      </c:pt>
                      <c:pt idx="1843">
                        <c:v>1849.9538334999997</c:v>
                      </c:pt>
                      <c:pt idx="1844">
                        <c:v>1850.9531340999997</c:v>
                      </c:pt>
                      <c:pt idx="1845">
                        <c:v>1851.9536515999998</c:v>
                      </c:pt>
                      <c:pt idx="1846">
                        <c:v>1852.9607063999997</c:v>
                      </c:pt>
                      <c:pt idx="1847">
                        <c:v>1853.9605363000001</c:v>
                      </c:pt>
                      <c:pt idx="1848">
                        <c:v>1854.9665322999999</c:v>
                      </c:pt>
                      <c:pt idx="1849">
                        <c:v>1855.9665242999999</c:v>
                      </c:pt>
                      <c:pt idx="1850">
                        <c:v>1856.966492</c:v>
                      </c:pt>
                      <c:pt idx="1851">
                        <c:v>1857.9601190999997</c:v>
                      </c:pt>
                      <c:pt idx="1852">
                        <c:v>1858.9601490999999</c:v>
                      </c:pt>
                      <c:pt idx="1853">
                        <c:v>1859.9669119</c:v>
                      </c:pt>
                      <c:pt idx="1854">
                        <c:v>1860.9736220999998</c:v>
                      </c:pt>
                      <c:pt idx="1855">
                        <c:v>1861.9891269</c:v>
                      </c:pt>
                      <c:pt idx="1856">
                        <c:v>1863.0059392999997</c:v>
                      </c:pt>
                      <c:pt idx="1857">
                        <c:v>1864.0056177000001</c:v>
                      </c:pt>
                      <c:pt idx="1858">
                        <c:v>1865.0054167999997</c:v>
                      </c:pt>
                      <c:pt idx="1859">
                        <c:v>1866.0051893</c:v>
                      </c:pt>
                      <c:pt idx="1860">
                        <c:v>1866.999127</c:v>
                      </c:pt>
                      <c:pt idx="1861">
                        <c:v>1867.9988103999999</c:v>
                      </c:pt>
                      <c:pt idx="1862">
                        <c:v>1869.0055106999998</c:v>
                      </c:pt>
                      <c:pt idx="1863">
                        <c:v>1870.0054271999998</c:v>
                      </c:pt>
                      <c:pt idx="1864">
                        <c:v>1871.0000405000001</c:v>
                      </c:pt>
                      <c:pt idx="1865">
                        <c:v>1872.0066069</c:v>
                      </c:pt>
                      <c:pt idx="1866">
                        <c:v>1873.0084744999999</c:v>
                      </c:pt>
                      <c:pt idx="1867">
                        <c:v>1874.0079860999999</c:v>
                      </c:pt>
                      <c:pt idx="1868">
                        <c:v>1875.008769</c:v>
                      </c:pt>
                      <c:pt idx="1869">
                        <c:v>1876.0244481</c:v>
                      </c:pt>
                      <c:pt idx="1870">
                        <c:v>1877.0404155000001</c:v>
                      </c:pt>
                      <c:pt idx="1871">
                        <c:v>1878.0471319999997</c:v>
                      </c:pt>
                      <c:pt idx="1872">
                        <c:v>1879.0468731000001</c:v>
                      </c:pt>
                      <c:pt idx="1873">
                        <c:v>1880.0663036000001</c:v>
                      </c:pt>
                      <c:pt idx="1874">
                        <c:v>1881.0817750000001</c:v>
                      </c:pt>
                      <c:pt idx="1875">
                        <c:v>1882.0822494999998</c:v>
                      </c:pt>
                      <c:pt idx="1876">
                        <c:v>1883.0885779999999</c:v>
                      </c:pt>
                      <c:pt idx="1877">
                        <c:v>1884.0941352</c:v>
                      </c:pt>
                      <c:pt idx="1878">
                        <c:v>1885.0998731999998</c:v>
                      </c:pt>
                      <c:pt idx="1879">
                        <c:v>1886.1162583</c:v>
                      </c:pt>
                      <c:pt idx="1880">
                        <c:v>1887.1147541</c:v>
                      </c:pt>
                      <c:pt idx="1881">
                        <c:v>1888.1302535</c:v>
                      </c:pt>
                      <c:pt idx="1882">
                        <c:v>1889.1317718999999</c:v>
                      </c:pt>
                      <c:pt idx="1883">
                        <c:v>1890.1336854000001</c:v>
                      </c:pt>
                      <c:pt idx="1884">
                        <c:v>1891.1245942999999</c:v>
                      </c:pt>
                      <c:pt idx="1885">
                        <c:v>1892.1243939000001</c:v>
                      </c:pt>
                      <c:pt idx="1886">
                        <c:v>1893.1241018999999</c:v>
                      </c:pt>
                      <c:pt idx="1887">
                        <c:v>1894.1438339000001</c:v>
                      </c:pt>
                      <c:pt idx="1888">
                        <c:v>1895.1682058000001</c:v>
                      </c:pt>
                      <c:pt idx="1889">
                        <c:v>1896.1835906000001</c:v>
                      </c:pt>
                      <c:pt idx="1890">
                        <c:v>1897.1742964999999</c:v>
                      </c:pt>
                      <c:pt idx="1891">
                        <c:v>1898.1812133999997</c:v>
                      </c:pt>
                      <c:pt idx="1892">
                        <c:v>1899.1814596999998</c:v>
                      </c:pt>
                      <c:pt idx="1893">
                        <c:v>1900.1811782</c:v>
                      </c:pt>
                      <c:pt idx="1894">
                        <c:v>1901.1813793000001</c:v>
                      </c:pt>
                      <c:pt idx="1895">
                        <c:v>1902.1725213</c:v>
                      </c:pt>
                      <c:pt idx="1896">
                        <c:v>1903.1722771999998</c:v>
                      </c:pt>
                      <c:pt idx="1897">
                        <c:v>1904.1728988</c:v>
                      </c:pt>
                      <c:pt idx="1898">
                        <c:v>1905.1764442999997</c:v>
                      </c:pt>
                      <c:pt idx="1899">
                        <c:v>1906.1804471</c:v>
                      </c:pt>
                      <c:pt idx="1900">
                        <c:v>1907.1802499999999</c:v>
                      </c:pt>
                      <c:pt idx="1901">
                        <c:v>1908.1737146999999</c:v>
                      </c:pt>
                      <c:pt idx="1902">
                        <c:v>1909.1732821999999</c:v>
                      </c:pt>
                      <c:pt idx="1903">
                        <c:v>1910.1733217999999</c:v>
                      </c:pt>
                      <c:pt idx="1904">
                        <c:v>1911.1735473999997</c:v>
                      </c:pt>
                      <c:pt idx="1905">
                        <c:v>1912.1737856999998</c:v>
                      </c:pt>
                      <c:pt idx="1906">
                        <c:v>1913.1832715999999</c:v>
                      </c:pt>
                      <c:pt idx="1907">
                        <c:v>1914.1738747999998</c:v>
                      </c:pt>
                      <c:pt idx="1908">
                        <c:v>1915.1891792000001</c:v>
                      </c:pt>
                      <c:pt idx="1909">
                        <c:v>1916.1963969999997</c:v>
                      </c:pt>
                      <c:pt idx="1910">
                        <c:v>1917.2035745999997</c:v>
                      </c:pt>
                      <c:pt idx="1911">
                        <c:v>1918.2041509999999</c:v>
                      </c:pt>
                      <c:pt idx="1912">
                        <c:v>1919.2138519999999</c:v>
                      </c:pt>
                      <c:pt idx="1913">
                        <c:v>1920.2108574999997</c:v>
                      </c:pt>
                      <c:pt idx="1914">
                        <c:v>1921.2040899999997</c:v>
                      </c:pt>
                      <c:pt idx="1915">
                        <c:v>1922.2043905999999</c:v>
                      </c:pt>
                      <c:pt idx="1916">
                        <c:v>1923.2136046999999</c:v>
                      </c:pt>
                      <c:pt idx="1917">
                        <c:v>1924.2139975999999</c:v>
                      </c:pt>
                      <c:pt idx="1918">
                        <c:v>1925.2075658999997</c:v>
                      </c:pt>
                      <c:pt idx="1919">
                        <c:v>1926.2209545999999</c:v>
                      </c:pt>
                      <c:pt idx="1920">
                        <c:v>1927.2396045</c:v>
                      </c:pt>
                      <c:pt idx="1921">
                        <c:v>1928.2440793000001</c:v>
                      </c:pt>
                      <c:pt idx="1922">
                        <c:v>1929.2601194999997</c:v>
                      </c:pt>
                      <c:pt idx="1923">
                        <c:v>1930.2661318</c:v>
                      </c:pt>
                      <c:pt idx="1924">
                        <c:v>1931.2777914999997</c:v>
                      </c:pt>
                      <c:pt idx="1925">
                        <c:v>1932.2936457999999</c:v>
                      </c:pt>
                      <c:pt idx="1926">
                        <c:v>1933.2936910999997</c:v>
                      </c:pt>
                      <c:pt idx="1927">
                        <c:v>1934.3095309</c:v>
                      </c:pt>
                      <c:pt idx="1928">
                        <c:v>1935.3103747999999</c:v>
                      </c:pt>
                      <c:pt idx="1929">
                        <c:v>1936.3099004999999</c:v>
                      </c:pt>
                      <c:pt idx="1930">
                        <c:v>1937.3260462999997</c:v>
                      </c:pt>
                      <c:pt idx="1931">
                        <c:v>1938.3362302</c:v>
                      </c:pt>
                      <c:pt idx="1932">
                        <c:v>1939.3420262999998</c:v>
                      </c:pt>
                      <c:pt idx="1933">
                        <c:v>1940.3484548000001</c:v>
                      </c:pt>
                      <c:pt idx="1934">
                        <c:v>1941.3637613999999</c:v>
                      </c:pt>
                      <c:pt idx="1935">
                        <c:v>1942.3850333</c:v>
                      </c:pt>
                      <c:pt idx="1936">
                        <c:v>1943.3846325</c:v>
                      </c:pt>
                      <c:pt idx="1937">
                        <c:v>1944.3755974999999</c:v>
                      </c:pt>
                      <c:pt idx="1938">
                        <c:v>1945.3754663</c:v>
                      </c:pt>
                      <c:pt idx="1939">
                        <c:v>1946.3761823</c:v>
                      </c:pt>
                      <c:pt idx="1940">
                        <c:v>1947.3850158</c:v>
                      </c:pt>
                      <c:pt idx="1941">
                        <c:v>1948.3851519999998</c:v>
                      </c:pt>
                      <c:pt idx="1942">
                        <c:v>1949.3810679999997</c:v>
                      </c:pt>
                      <c:pt idx="1943">
                        <c:v>1950.3805262999999</c:v>
                      </c:pt>
                      <c:pt idx="1944">
                        <c:v>1951.3872222</c:v>
                      </c:pt>
                      <c:pt idx="1945">
                        <c:v>1952.3882823999998</c:v>
                      </c:pt>
                      <c:pt idx="1946">
                        <c:v>1953.3883788999997</c:v>
                      </c:pt>
                      <c:pt idx="1947">
                        <c:v>1954.3820992000001</c:v>
                      </c:pt>
                      <c:pt idx="1948">
                        <c:v>1955.3820016999998</c:v>
                      </c:pt>
                      <c:pt idx="1949">
                        <c:v>1956.3822471999997</c:v>
                      </c:pt>
                      <c:pt idx="1950">
                        <c:v>1957.3820015000001</c:v>
                      </c:pt>
                      <c:pt idx="1951">
                        <c:v>1958.3816597</c:v>
                      </c:pt>
                      <c:pt idx="1952">
                        <c:v>1959.3853917000001</c:v>
                      </c:pt>
                      <c:pt idx="1953">
                        <c:v>1960.3858753</c:v>
                      </c:pt>
                      <c:pt idx="1954">
                        <c:v>1961.3858894999998</c:v>
                      </c:pt>
                      <c:pt idx="1955">
                        <c:v>1962.3808592999999</c:v>
                      </c:pt>
                      <c:pt idx="1956">
                        <c:v>1963.3965041000001</c:v>
                      </c:pt>
                      <c:pt idx="1957">
                        <c:v>1964.3965426</c:v>
                      </c:pt>
                      <c:pt idx="1958">
                        <c:v>1965.4119582999997</c:v>
                      </c:pt>
                      <c:pt idx="1959">
                        <c:v>1966.4271332999997</c:v>
                      </c:pt>
                      <c:pt idx="1960">
                        <c:v>1967.4412545999999</c:v>
                      </c:pt>
                      <c:pt idx="1961">
                        <c:v>1968.4414956000001</c:v>
                      </c:pt>
                      <c:pt idx="1962">
                        <c:v>1969.4479212000001</c:v>
                      </c:pt>
                      <c:pt idx="1963">
                        <c:v>1970.4494540000001</c:v>
                      </c:pt>
                      <c:pt idx="1964">
                        <c:v>1971.4656252999998</c:v>
                      </c:pt>
                      <c:pt idx="1965">
                        <c:v>1972.4597235000001</c:v>
                      </c:pt>
                      <c:pt idx="1966">
                        <c:v>1973.4660613999999</c:v>
                      </c:pt>
                      <c:pt idx="1967">
                        <c:v>1974.4658866</c:v>
                      </c:pt>
                      <c:pt idx="1968">
                        <c:v>1975.4653055999997</c:v>
                      </c:pt>
                      <c:pt idx="1969">
                        <c:v>1976.4568138999998</c:v>
                      </c:pt>
                      <c:pt idx="1970">
                        <c:v>1977.4633751000001</c:v>
                      </c:pt>
                      <c:pt idx="1971">
                        <c:v>1978.4632109999998</c:v>
                      </c:pt>
                      <c:pt idx="1972">
                        <c:v>1979.4626408999998</c:v>
                      </c:pt>
                      <c:pt idx="1973">
                        <c:v>1980.4625071999999</c:v>
                      </c:pt>
                      <c:pt idx="1974">
                        <c:v>1981.4622893000001</c:v>
                      </c:pt>
                      <c:pt idx="1975">
                        <c:v>1982.4619543999997</c:v>
                      </c:pt>
                      <c:pt idx="1976">
                        <c:v>1983.4559337999999</c:v>
                      </c:pt>
                      <c:pt idx="1977">
                        <c:v>1984.4632560999999</c:v>
                      </c:pt>
                      <c:pt idx="1978">
                        <c:v>1985.4628494999997</c:v>
                      </c:pt>
                      <c:pt idx="1979">
                        <c:v>1986.4629811999998</c:v>
                      </c:pt>
                      <c:pt idx="1980">
                        <c:v>1987.4627090999998</c:v>
                      </c:pt>
                      <c:pt idx="1981">
                        <c:v>1988.4696595999999</c:v>
                      </c:pt>
                      <c:pt idx="1982">
                        <c:v>1989.4851036999999</c:v>
                      </c:pt>
                      <c:pt idx="1983">
                        <c:v>1990.5105607</c:v>
                      </c:pt>
                      <c:pt idx="1984">
                        <c:v>1991.5103337999999</c:v>
                      </c:pt>
                      <c:pt idx="1985">
                        <c:v>1992.5101719999998</c:v>
                      </c:pt>
                      <c:pt idx="1986">
                        <c:v>1993.5101768999998</c:v>
                      </c:pt>
                      <c:pt idx="1987">
                        <c:v>1994.5097578</c:v>
                      </c:pt>
                      <c:pt idx="1988">
                        <c:v>1995.5256006</c:v>
                      </c:pt>
                      <c:pt idx="1989">
                        <c:v>1996.5412606999998</c:v>
                      </c:pt>
                      <c:pt idx="1990">
                        <c:v>1997.5414252999999</c:v>
                      </c:pt>
                      <c:pt idx="1991">
                        <c:v>1998.5541091999999</c:v>
                      </c:pt>
                      <c:pt idx="1992">
                        <c:v>1999.5534686999999</c:v>
                      </c:pt>
                      <c:pt idx="1993">
                        <c:v>2000.5492107</c:v>
                      </c:pt>
                      <c:pt idx="1994">
                        <c:v>2001.5497075999997</c:v>
                      </c:pt>
                      <c:pt idx="1995">
                        <c:v>2002.5492850999999</c:v>
                      </c:pt>
                      <c:pt idx="1996">
                        <c:v>2003.5492918999998</c:v>
                      </c:pt>
                      <c:pt idx="1997">
                        <c:v>2004.5487816999998</c:v>
                      </c:pt>
                      <c:pt idx="1998">
                        <c:v>2005.5641252</c:v>
                      </c:pt>
                      <c:pt idx="1999">
                        <c:v>2006.5797001000001</c:v>
                      </c:pt>
                      <c:pt idx="2000">
                        <c:v>2007.5836765999998</c:v>
                      </c:pt>
                      <c:pt idx="2001">
                        <c:v>2008.5969716999998</c:v>
                      </c:pt>
                      <c:pt idx="2002">
                        <c:v>2009.6123825</c:v>
                      </c:pt>
                      <c:pt idx="2003">
                        <c:v>2010.6124609999997</c:v>
                      </c:pt>
                      <c:pt idx="2004">
                        <c:v>2011.6293115999997</c:v>
                      </c:pt>
                      <c:pt idx="2005">
                        <c:v>2012.6292685999997</c:v>
                      </c:pt>
                      <c:pt idx="2006">
                        <c:v>2013.6304130999997</c:v>
                      </c:pt>
                      <c:pt idx="2007">
                        <c:v>2014.630576</c:v>
                      </c:pt>
                      <c:pt idx="2008">
                        <c:v>2015.6320253999997</c:v>
                      </c:pt>
                      <c:pt idx="2009">
                        <c:v>2016.6316729</c:v>
                      </c:pt>
                      <c:pt idx="2010">
                        <c:v>2017.6314456999999</c:v>
                      </c:pt>
                      <c:pt idx="2011">
                        <c:v>2018.6361536999998</c:v>
                      </c:pt>
                      <c:pt idx="2012">
                        <c:v>2019.6363920999997</c:v>
                      </c:pt>
                      <c:pt idx="2013">
                        <c:v>2020.6297943999998</c:v>
                      </c:pt>
                      <c:pt idx="2014">
                        <c:v>2021.6295605999999</c:v>
                      </c:pt>
                      <c:pt idx="2015">
                        <c:v>2022.6291397</c:v>
                      </c:pt>
                      <c:pt idx="2016">
                        <c:v>2023.6294806999999</c:v>
                      </c:pt>
                      <c:pt idx="2017">
                        <c:v>2024.6290512</c:v>
                      </c:pt>
                      <c:pt idx="2018">
                        <c:v>2025.6443045999999</c:v>
                      </c:pt>
                      <c:pt idx="2019">
                        <c:v>2026.6589079999999</c:v>
                      </c:pt>
                      <c:pt idx="2020">
                        <c:v>2027.6687807999997</c:v>
                      </c:pt>
                      <c:pt idx="2021">
                        <c:v>2028.6593981000001</c:v>
                      </c:pt>
                      <c:pt idx="2022">
                        <c:v>2029.6632423999999</c:v>
                      </c:pt>
                      <c:pt idx="2023">
                        <c:v>2030.6790765000001</c:v>
                      </c:pt>
                      <c:pt idx="2024">
                        <c:v>2031.6791172999997</c:v>
                      </c:pt>
                      <c:pt idx="2025">
                        <c:v>2032.6855863000001</c:v>
                      </c:pt>
                      <c:pt idx="2026">
                        <c:v>2033.6853492</c:v>
                      </c:pt>
                      <c:pt idx="2027">
                        <c:v>2034.6853873</c:v>
                      </c:pt>
                      <c:pt idx="2028">
                        <c:v>2035.6923114000001</c:v>
                      </c:pt>
                      <c:pt idx="2029">
                        <c:v>2036.6922319</c:v>
                      </c:pt>
                      <c:pt idx="2030">
                        <c:v>2037.6995781000001</c:v>
                      </c:pt>
                      <c:pt idx="2031">
                        <c:v>2038.6999688999999</c:v>
                      </c:pt>
                      <c:pt idx="2032">
                        <c:v>2039.7154058000001</c:v>
                      </c:pt>
                      <c:pt idx="2033">
                        <c:v>2040.7087053999999</c:v>
                      </c:pt>
                      <c:pt idx="2034">
                        <c:v>2041.7151776999999</c:v>
                      </c:pt>
                      <c:pt idx="2035">
                        <c:v>2042.7218558999998</c:v>
                      </c:pt>
                      <c:pt idx="2036">
                        <c:v>2043.7286525</c:v>
                      </c:pt>
                      <c:pt idx="2037">
                        <c:v>2044.7444144000001</c:v>
                      </c:pt>
                      <c:pt idx="2038">
                        <c:v>2045.7350797999998</c:v>
                      </c:pt>
                      <c:pt idx="2039">
                        <c:v>2046.7510723</c:v>
                      </c:pt>
                      <c:pt idx="2040">
                        <c:v>2047.7577772</c:v>
                      </c:pt>
                      <c:pt idx="2041">
                        <c:v>2048.7576307999998</c:v>
                      </c:pt>
                      <c:pt idx="2042">
                        <c:v>2049.7580251999998</c:v>
                      </c:pt>
                      <c:pt idx="2043">
                        <c:v>2050.7581967000001</c:v>
                      </c:pt>
                      <c:pt idx="2044">
                        <c:v>2051.7708809000001</c:v>
                      </c:pt>
                      <c:pt idx="2045">
                        <c:v>2052.7772334000001</c:v>
                      </c:pt>
                      <c:pt idx="2046">
                        <c:v>2053.7928972</c:v>
                      </c:pt>
                      <c:pt idx="2047">
                        <c:v>2054.7993314999999</c:v>
                      </c:pt>
                      <c:pt idx="2048">
                        <c:v>2055.8052712999997</c:v>
                      </c:pt>
                      <c:pt idx="2049">
                        <c:v>2056.8057470999997</c:v>
                      </c:pt>
                      <c:pt idx="2050">
                        <c:v>2057.7997473</c:v>
                      </c:pt>
                      <c:pt idx="2051">
                        <c:v>2058.8059242999998</c:v>
                      </c:pt>
                      <c:pt idx="2052">
                        <c:v>2059.8004126999999</c:v>
                      </c:pt>
                      <c:pt idx="2053">
                        <c:v>2060.8013480999998</c:v>
                      </c:pt>
                      <c:pt idx="2054">
                        <c:v>2061.8051323999998</c:v>
                      </c:pt>
                      <c:pt idx="2055">
                        <c:v>2062.8085154</c:v>
                      </c:pt>
                      <c:pt idx="2056">
                        <c:v>2063.7973435999997</c:v>
                      </c:pt>
                      <c:pt idx="2057">
                        <c:v>2064.814707</c:v>
                      </c:pt>
                      <c:pt idx="2058">
                        <c:v>2065.8218833999999</c:v>
                      </c:pt>
                      <c:pt idx="2059">
                        <c:v>2066.8215633</c:v>
                      </c:pt>
                      <c:pt idx="2060">
                        <c:v>2067.837818</c:v>
                      </c:pt>
                      <c:pt idx="2061">
                        <c:v>2068.8376638</c:v>
                      </c:pt>
                      <c:pt idx="2062">
                        <c:v>2069.8376466</c:v>
                      </c:pt>
                      <c:pt idx="2063">
                        <c:v>2070.8393298999999</c:v>
                      </c:pt>
                      <c:pt idx="2064">
                        <c:v>2071.8390838999999</c:v>
                      </c:pt>
                      <c:pt idx="2065">
                        <c:v>2072.8390439999998</c:v>
                      </c:pt>
                      <c:pt idx="2066">
                        <c:v>2073.8411995000001</c:v>
                      </c:pt>
                      <c:pt idx="2067">
                        <c:v>2074.8391555999997</c:v>
                      </c:pt>
                      <c:pt idx="2068">
                        <c:v>2075.8388302999997</c:v>
                      </c:pt>
                      <c:pt idx="2069">
                        <c:v>2076.8387982999998</c:v>
                      </c:pt>
                      <c:pt idx="2070">
                        <c:v>2077.8411326</c:v>
                      </c:pt>
                      <c:pt idx="2071">
                        <c:v>2078.8409853999997</c:v>
                      </c:pt>
                      <c:pt idx="2072">
                        <c:v>2079.8275848999997</c:v>
                      </c:pt>
                      <c:pt idx="2073">
                        <c:v>2080.8273924</c:v>
                      </c:pt>
                      <c:pt idx="2074">
                        <c:v>2081.8300485</c:v>
                      </c:pt>
                      <c:pt idx="2075">
                        <c:v>2082.8302171</c:v>
                      </c:pt>
                      <c:pt idx="2076">
                        <c:v>2083.8301437</c:v>
                      </c:pt>
                      <c:pt idx="2077">
                        <c:v>2084.8456673000001</c:v>
                      </c:pt>
                      <c:pt idx="2078">
                        <c:v>2085.8462403999997</c:v>
                      </c:pt>
                      <c:pt idx="2079">
                        <c:v>2086.8661665999998</c:v>
                      </c:pt>
                      <c:pt idx="2080">
                        <c:v>2087.8820015000001</c:v>
                      </c:pt>
                      <c:pt idx="2081">
                        <c:v>2088.8818637999998</c:v>
                      </c:pt>
                      <c:pt idx="2082">
                        <c:v>2089.8745724</c:v>
                      </c:pt>
                      <c:pt idx="2083">
                        <c:v>2090.8744505</c:v>
                      </c:pt>
                      <c:pt idx="2084">
                        <c:v>2091.8746501999999</c:v>
                      </c:pt>
                      <c:pt idx="2085">
                        <c:v>2092.8769207</c:v>
                      </c:pt>
                      <c:pt idx="2086">
                        <c:v>2093.8770534</c:v>
                      </c:pt>
                      <c:pt idx="2087">
                        <c:v>2094.8772614</c:v>
                      </c:pt>
                      <c:pt idx="2088">
                        <c:v>2095.8774725999997</c:v>
                      </c:pt>
                      <c:pt idx="2089">
                        <c:v>2096.8770231999997</c:v>
                      </c:pt>
                      <c:pt idx="2090">
                        <c:v>2097.8772561999999</c:v>
                      </c:pt>
                      <c:pt idx="2091">
                        <c:v>2098.8769422999999</c:v>
                      </c:pt>
                      <c:pt idx="2092">
                        <c:v>2099.8791137999997</c:v>
                      </c:pt>
                      <c:pt idx="2093">
                        <c:v>2100.8790405</c:v>
                      </c:pt>
                      <c:pt idx="2094">
                        <c:v>2101.8794398</c:v>
                      </c:pt>
                      <c:pt idx="2095">
                        <c:v>2102.8791111999999</c:v>
                      </c:pt>
                      <c:pt idx="2096">
                        <c:v>2103.8786394999997</c:v>
                      </c:pt>
                      <c:pt idx="2097">
                        <c:v>2104.8828217999999</c:v>
                      </c:pt>
                      <c:pt idx="2098">
                        <c:v>2105.8829943000001</c:v>
                      </c:pt>
                      <c:pt idx="2099">
                        <c:v>2106.8828662999999</c:v>
                      </c:pt>
                      <c:pt idx="2100">
                        <c:v>2107.8834124</c:v>
                      </c:pt>
                      <c:pt idx="2101">
                        <c:v>2108.8833414999999</c:v>
                      </c:pt>
                      <c:pt idx="2102">
                        <c:v>2109.8741181</c:v>
                      </c:pt>
                      <c:pt idx="2103">
                        <c:v>2110.8790197999997</c:v>
                      </c:pt>
                      <c:pt idx="2104">
                        <c:v>2111.8946453999997</c:v>
                      </c:pt>
                      <c:pt idx="2105">
                        <c:v>2112.9100571999998</c:v>
                      </c:pt>
                      <c:pt idx="2106">
                        <c:v>2113.9104849</c:v>
                      </c:pt>
                      <c:pt idx="2107">
                        <c:v>2114.9124459999998</c:v>
                      </c:pt>
                      <c:pt idx="2108">
                        <c:v>2115.9273939</c:v>
                      </c:pt>
                      <c:pt idx="2109">
                        <c:v>2116.9487828000001</c:v>
                      </c:pt>
                      <c:pt idx="2110">
                        <c:v>2117.9641544999999</c:v>
                      </c:pt>
                      <c:pt idx="2111">
                        <c:v>2118.9560087</c:v>
                      </c:pt>
                      <c:pt idx="2112">
                        <c:v>2119.9562738999998</c:v>
                      </c:pt>
                      <c:pt idx="2113">
                        <c:v>2120.9559971999997</c:v>
                      </c:pt>
                      <c:pt idx="2114">
                        <c:v>2121.9582336999997</c:v>
                      </c:pt>
                      <c:pt idx="2115">
                        <c:v>2122.9587684999997</c:v>
                      </c:pt>
                      <c:pt idx="2116">
                        <c:v>2123.9587854000001</c:v>
                      </c:pt>
                      <c:pt idx="2117">
                        <c:v>2124.9584878999999</c:v>
                      </c:pt>
                      <c:pt idx="2118">
                        <c:v>2125.9581519999997</c:v>
                      </c:pt>
                      <c:pt idx="2119">
                        <c:v>2126.9579374999998</c:v>
                      </c:pt>
                      <c:pt idx="2120">
                        <c:v>2127.9581039</c:v>
                      </c:pt>
                      <c:pt idx="2121">
                        <c:v>2128.9590696</c:v>
                      </c:pt>
                      <c:pt idx="2122">
                        <c:v>2129.9533001999998</c:v>
                      </c:pt>
                      <c:pt idx="2123">
                        <c:v>2130.9539543000001</c:v>
                      </c:pt>
                      <c:pt idx="2124">
                        <c:v>2131.9581082999998</c:v>
                      </c:pt>
                      <c:pt idx="2125">
                        <c:v>2132.9738484999998</c:v>
                      </c:pt>
                      <c:pt idx="2126">
                        <c:v>2133.9838761000001</c:v>
                      </c:pt>
                      <c:pt idx="2127">
                        <c:v>2134.9898146999999</c:v>
                      </c:pt>
                      <c:pt idx="2128">
                        <c:v>2136.0061544</c:v>
                      </c:pt>
                      <c:pt idx="2129">
                        <c:v>2137.0061716</c:v>
                      </c:pt>
                      <c:pt idx="2130">
                        <c:v>2138.0068524999997</c:v>
                      </c:pt>
                      <c:pt idx="2131">
                        <c:v>2139.0230065999999</c:v>
                      </c:pt>
                      <c:pt idx="2132">
                        <c:v>2140.0444198</c:v>
                      </c:pt>
                      <c:pt idx="2133">
                        <c:v>2141.0602377999999</c:v>
                      </c:pt>
                      <c:pt idx="2134">
                        <c:v>2142.0670741999998</c:v>
                      </c:pt>
                      <c:pt idx="2135">
                        <c:v>2143.0609912999998</c:v>
                      </c:pt>
                      <c:pt idx="2136">
                        <c:v>2144.0672156999999</c:v>
                      </c:pt>
                      <c:pt idx="2137">
                        <c:v>2145.0867733999999</c:v>
                      </c:pt>
                      <c:pt idx="2138">
                        <c:v>2146.1064100999997</c:v>
                      </c:pt>
                      <c:pt idx="2139">
                        <c:v>2147.1217942999997</c:v>
                      </c:pt>
                      <c:pt idx="2140">
                        <c:v>2148.1180064</c:v>
                      </c:pt>
                      <c:pt idx="2141">
                        <c:v>2149.1195251999998</c:v>
                      </c:pt>
                      <c:pt idx="2142">
                        <c:v>2150.1350233999997</c:v>
                      </c:pt>
                      <c:pt idx="2143">
                        <c:v>2151.1495672999999</c:v>
                      </c:pt>
                      <c:pt idx="2144">
                        <c:v>2152.1699638</c:v>
                      </c:pt>
                      <c:pt idx="2145">
                        <c:v>2153.1848761000001</c:v>
                      </c:pt>
                      <c:pt idx="2146">
                        <c:v>2154.1848027000001</c:v>
                      </c:pt>
                      <c:pt idx="2147">
                        <c:v>2155.2005252999998</c:v>
                      </c:pt>
                      <c:pt idx="2148">
                        <c:v>2156.2163124999997</c:v>
                      </c:pt>
                      <c:pt idx="2149">
                        <c:v>2157.2160802999997</c:v>
                      </c:pt>
                      <c:pt idx="2150">
                        <c:v>2158.2163700000001</c:v>
                      </c:pt>
                      <c:pt idx="2151">
                        <c:v>2159.2225315999999</c:v>
                      </c:pt>
                      <c:pt idx="2152">
                        <c:v>2160.2447929999998</c:v>
                      </c:pt>
                      <c:pt idx="2153">
                        <c:v>2161.2455910999997</c:v>
                      </c:pt>
                      <c:pt idx="2154">
                        <c:v>2162.2451974000001</c:v>
                      </c:pt>
                      <c:pt idx="2155">
                        <c:v>2163.2477564000001</c:v>
                      </c:pt>
                      <c:pt idx="2156">
                        <c:v>2164.2605662999999</c:v>
                      </c:pt>
                      <c:pt idx="2157">
                        <c:v>2165.2603125000001</c:v>
                      </c:pt>
                      <c:pt idx="2158">
                        <c:v>2166.2555073999997</c:v>
                      </c:pt>
                      <c:pt idx="2159">
                        <c:v>2167.2551014000001</c:v>
                      </c:pt>
                      <c:pt idx="2160">
                        <c:v>2168.2739842000001</c:v>
                      </c:pt>
                      <c:pt idx="2161">
                        <c:v>2169.2896860000001</c:v>
                      </c:pt>
                      <c:pt idx="2162">
                        <c:v>2170.2841304999997</c:v>
                      </c:pt>
                      <c:pt idx="2163">
                        <c:v>2171.3088782</c:v>
                      </c:pt>
                      <c:pt idx="2164">
                        <c:v>2172.3112063999997</c:v>
                      </c:pt>
                      <c:pt idx="2165">
                        <c:v>2173.3269163999998</c:v>
                      </c:pt>
                      <c:pt idx="2166">
                        <c:v>2174.3264463999999</c:v>
                      </c:pt>
                      <c:pt idx="2167">
                        <c:v>2175.3272207999998</c:v>
                      </c:pt>
                      <c:pt idx="2168">
                        <c:v>2176.3401764999999</c:v>
                      </c:pt>
                      <c:pt idx="2169">
                        <c:v>2177.3792653</c:v>
                      </c:pt>
                      <c:pt idx="2170">
                        <c:v>2178.372445</c:v>
                      </c:pt>
                      <c:pt idx="2171">
                        <c:v>2179.3918837000001</c:v>
                      </c:pt>
                      <c:pt idx="2172">
                        <c:v>2180.4227063999997</c:v>
                      </c:pt>
                      <c:pt idx="2173">
                        <c:v>2181.4195741999997</c:v>
                      </c:pt>
                      <c:pt idx="2174">
                        <c:v>2182.4187090999999</c:v>
                      </c:pt>
                      <c:pt idx="2175">
                        <c:v>2183.4252805000001</c:v>
                      </c:pt>
                      <c:pt idx="2176">
                        <c:v>2184.4289884</c:v>
                      </c:pt>
                      <c:pt idx="2177">
                        <c:v>2185.4337296999997</c:v>
                      </c:pt>
                      <c:pt idx="2178">
                        <c:v>2186.3302632999998</c:v>
                      </c:pt>
                      <c:pt idx="2179">
                        <c:v>2187.3296965</c:v>
                      </c:pt>
                      <c:pt idx="2180">
                        <c:v>2188.3298752999999</c:v>
                      </c:pt>
                      <c:pt idx="2181">
                        <c:v>2189.3293417999998</c:v>
                      </c:pt>
                      <c:pt idx="2182">
                        <c:v>2190.3293899</c:v>
                      </c:pt>
                      <c:pt idx="2183">
                        <c:v>2191.3311045</c:v>
                      </c:pt>
                      <c:pt idx="2184">
                        <c:v>2192.3312010999998</c:v>
                      </c:pt>
                      <c:pt idx="2185">
                        <c:v>2193.3365669</c:v>
                      </c:pt>
                      <c:pt idx="2186">
                        <c:v>2194.3404378999999</c:v>
                      </c:pt>
                      <c:pt idx="2187">
                        <c:v>2195.3399454999999</c:v>
                      </c:pt>
                      <c:pt idx="2188">
                        <c:v>2196.3399012</c:v>
                      </c:pt>
                      <c:pt idx="2189">
                        <c:v>2197.3407809999999</c:v>
                      </c:pt>
                      <c:pt idx="2190">
                        <c:v>2198.3405852999999</c:v>
                      </c:pt>
                      <c:pt idx="2191">
                        <c:v>2199.3409505</c:v>
                      </c:pt>
                      <c:pt idx="2192">
                        <c:v>2200.3405568999997</c:v>
                      </c:pt>
                      <c:pt idx="2193">
                        <c:v>2201.3402443999998</c:v>
                      </c:pt>
                      <c:pt idx="2194">
                        <c:v>2202.3400701999999</c:v>
                      </c:pt>
                      <c:pt idx="2195">
                        <c:v>2203.3463538999999</c:v>
                      </c:pt>
                      <c:pt idx="2196">
                        <c:v>2204.3719756</c:v>
                      </c:pt>
                      <c:pt idx="2197">
                        <c:v>2205.3876921999999</c:v>
                      </c:pt>
                      <c:pt idx="2198">
                        <c:v>2206.3873469</c:v>
                      </c:pt>
                      <c:pt idx="2199">
                        <c:v>2207.4025358999997</c:v>
                      </c:pt>
                      <c:pt idx="2200">
                        <c:v>2208.4185918999997</c:v>
                      </c:pt>
                      <c:pt idx="2201">
                        <c:v>2209.4284776999998</c:v>
                      </c:pt>
                      <c:pt idx="2202">
                        <c:v>2210.42796</c:v>
                      </c:pt>
                      <c:pt idx="2203">
                        <c:v>2211.4276108999998</c:v>
                      </c:pt>
                      <c:pt idx="2204">
                        <c:v>2212.4502285999997</c:v>
                      </c:pt>
                      <c:pt idx="2205">
                        <c:v>2213.450155</c:v>
                      </c:pt>
                      <c:pt idx="2206">
                        <c:v>2214.4658946999998</c:v>
                      </c:pt>
                      <c:pt idx="2207">
                        <c:v>2215.4569637999998</c:v>
                      </c:pt>
                      <c:pt idx="2208">
                        <c:v>2216.4604615999997</c:v>
                      </c:pt>
                      <c:pt idx="2209">
                        <c:v>2217.4512586999999</c:v>
                      </c:pt>
                      <c:pt idx="2210">
                        <c:v>2218.4666366000001</c:v>
                      </c:pt>
                      <c:pt idx="2211">
                        <c:v>2219.4671988999999</c:v>
                      </c:pt>
                      <c:pt idx="2212">
                        <c:v>2220.4919208000001</c:v>
                      </c:pt>
                      <c:pt idx="2213">
                        <c:v>2221.4831199999999</c:v>
                      </c:pt>
                      <c:pt idx="2214">
                        <c:v>2222.4983880999998</c:v>
                      </c:pt>
                      <c:pt idx="2215">
                        <c:v>2223.5134540999998</c:v>
                      </c:pt>
                      <c:pt idx="2216">
                        <c:v>2224.5150779000001</c:v>
                      </c:pt>
                      <c:pt idx="2217">
                        <c:v>2225.5316081000001</c:v>
                      </c:pt>
                      <c:pt idx="2218">
                        <c:v>2226.5479129999999</c:v>
                      </c:pt>
                      <c:pt idx="2219">
                        <c:v>2227.5534044000001</c:v>
                      </c:pt>
                      <c:pt idx="2220">
                        <c:v>2228.5560424</c:v>
                      </c:pt>
                      <c:pt idx="2221">
                        <c:v>2229.5472194999998</c:v>
                      </c:pt>
                      <c:pt idx="2222">
                        <c:v>2230.5469650999999</c:v>
                      </c:pt>
                      <c:pt idx="2223">
                        <c:v>2231.5569907999998</c:v>
                      </c:pt>
                      <c:pt idx="2224">
                        <c:v>2232.5537297000001</c:v>
                      </c:pt>
                      <c:pt idx="2225">
                        <c:v>2233.5573375999998</c:v>
                      </c:pt>
                      <c:pt idx="2226">
                        <c:v>2234.5486651000001</c:v>
                      </c:pt>
                      <c:pt idx="2227">
                        <c:v>2235.5469899</c:v>
                      </c:pt>
                      <c:pt idx="2228">
                        <c:v>2236.547161</c:v>
                      </c:pt>
                      <c:pt idx="2229">
                        <c:v>2237.5477241999997</c:v>
                      </c:pt>
                      <c:pt idx="2230">
                        <c:v>2238.5566807999999</c:v>
                      </c:pt>
                      <c:pt idx="2231">
                        <c:v>2239.5721933999998</c:v>
                      </c:pt>
                      <c:pt idx="2232">
                        <c:v>2240.5882674999998</c:v>
                      </c:pt>
                      <c:pt idx="2233">
                        <c:v>2241.5886418999999</c:v>
                      </c:pt>
                      <c:pt idx="2234">
                        <c:v>2242.5919279</c:v>
                      </c:pt>
                      <c:pt idx="2235">
                        <c:v>2243.5803351999998</c:v>
                      </c:pt>
                      <c:pt idx="2236">
                        <c:v>2244.5805255999999</c:v>
                      </c:pt>
                      <c:pt idx="2237">
                        <c:v>2245.5848157999999</c:v>
                      </c:pt>
                      <c:pt idx="2238">
                        <c:v>2246.5784711000001</c:v>
                      </c:pt>
                      <c:pt idx="2239">
                        <c:v>2247.5782148999997</c:v>
                      </c:pt>
                      <c:pt idx="2240">
                        <c:v>2248.5787795000001</c:v>
                      </c:pt>
                      <c:pt idx="2241">
                        <c:v>2249.5804488999997</c:v>
                      </c:pt>
                      <c:pt idx="2242">
                        <c:v>2250.585439</c:v>
                      </c:pt>
                      <c:pt idx="2243">
                        <c:v>2251.5852335999998</c:v>
                      </c:pt>
                      <c:pt idx="2244">
                        <c:v>2252.5851327999999</c:v>
                      </c:pt>
                      <c:pt idx="2245">
                        <c:v>2253.5868713999998</c:v>
                      </c:pt>
                      <c:pt idx="2246">
                        <c:v>2254.5811358999999</c:v>
                      </c:pt>
                      <c:pt idx="2247">
                        <c:v>2255.5808677</c:v>
                      </c:pt>
                      <c:pt idx="2248">
                        <c:v>2256.5873969999998</c:v>
                      </c:pt>
                      <c:pt idx="2249">
                        <c:v>2257.5777984000001</c:v>
                      </c:pt>
                      <c:pt idx="2250">
                        <c:v>2258.578031</c:v>
                      </c:pt>
                      <c:pt idx="2251">
                        <c:v>2259.5782248999999</c:v>
                      </c:pt>
                      <c:pt idx="2252">
                        <c:v>2260.5782466999999</c:v>
                      </c:pt>
                      <c:pt idx="2253">
                        <c:v>2261.5869634000001</c:v>
                      </c:pt>
                      <c:pt idx="2254">
                        <c:v>2262.5914893999998</c:v>
                      </c:pt>
                      <c:pt idx="2255">
                        <c:v>2263.5840776</c:v>
                      </c:pt>
                      <c:pt idx="2256">
                        <c:v>2264.5840162</c:v>
                      </c:pt>
                      <c:pt idx="2257">
                        <c:v>2265.5779920999998</c:v>
                      </c:pt>
                      <c:pt idx="2258">
                        <c:v>2266.5778660000001</c:v>
                      </c:pt>
                      <c:pt idx="2259">
                        <c:v>2267.5789485</c:v>
                      </c:pt>
                      <c:pt idx="2260">
                        <c:v>2268.5786924999998</c:v>
                      </c:pt>
                      <c:pt idx="2261">
                        <c:v>2269.5803992000001</c:v>
                      </c:pt>
                      <c:pt idx="2262">
                        <c:v>2270.5806696999998</c:v>
                      </c:pt>
                      <c:pt idx="2263">
                        <c:v>2271.5811122</c:v>
                      </c:pt>
                      <c:pt idx="2264">
                        <c:v>2272.5895921000001</c:v>
                      </c:pt>
                      <c:pt idx="2265">
                        <c:v>2273.5872946999998</c:v>
                      </c:pt>
                      <c:pt idx="2266">
                        <c:v>2274.5874206999997</c:v>
                      </c:pt>
                      <c:pt idx="2267">
                        <c:v>2275.5879351999997</c:v>
                      </c:pt>
                      <c:pt idx="2268">
                        <c:v>2276.5879375</c:v>
                      </c:pt>
                      <c:pt idx="2269">
                        <c:v>2277.5874269999999</c:v>
                      </c:pt>
                      <c:pt idx="2270">
                        <c:v>2278.5873942999997</c:v>
                      </c:pt>
                      <c:pt idx="2271">
                        <c:v>2279.5871210999999</c:v>
                      </c:pt>
                      <c:pt idx="2272">
                        <c:v>2280.5938772</c:v>
                      </c:pt>
                      <c:pt idx="2273">
                        <c:v>2281.6095402999999</c:v>
                      </c:pt>
                      <c:pt idx="2274">
                        <c:v>2282.6250436999999</c:v>
                      </c:pt>
                      <c:pt idx="2275">
                        <c:v>2283.6247797000001</c:v>
                      </c:pt>
                      <c:pt idx="2276">
                        <c:v>2284.6268255999998</c:v>
                      </c:pt>
                      <c:pt idx="2277">
                        <c:v>2285.6265817999997</c:v>
                      </c:pt>
                      <c:pt idx="2278">
                        <c:v>2286.6292402999998</c:v>
                      </c:pt>
                      <c:pt idx="2279">
                        <c:v>2287.6291003000001</c:v>
                      </c:pt>
                      <c:pt idx="2280">
                        <c:v>2288.6451692999999</c:v>
                      </c:pt>
                      <c:pt idx="2281">
                        <c:v>2289.6616005999999</c:v>
                      </c:pt>
                      <c:pt idx="2282">
                        <c:v>2290.6849883</c:v>
                      </c:pt>
                      <c:pt idx="2283">
                        <c:v>2291.6853385999998</c:v>
                      </c:pt>
                      <c:pt idx="2284">
                        <c:v>2292.6919517000001</c:v>
                      </c:pt>
                      <c:pt idx="2285">
                        <c:v>2293.7039153999999</c:v>
                      </c:pt>
                      <c:pt idx="2286">
                        <c:v>2294.7166834999998</c:v>
                      </c:pt>
                      <c:pt idx="2287">
                        <c:v>2295.7167552999999</c:v>
                      </c:pt>
                      <c:pt idx="2288">
                        <c:v>2296.7168157999999</c:v>
                      </c:pt>
                      <c:pt idx="2289">
                        <c:v>2297.7165299999997</c:v>
                      </c:pt>
                      <c:pt idx="2290">
                        <c:v>2298.7163723999997</c:v>
                      </c:pt>
                      <c:pt idx="2291">
                        <c:v>2299.7163453999997</c:v>
                      </c:pt>
                      <c:pt idx="2292">
                        <c:v>2300.7164014</c:v>
                      </c:pt>
                      <c:pt idx="2293">
                        <c:v>2301.7169417</c:v>
                      </c:pt>
                      <c:pt idx="2294">
                        <c:v>2302.7330770999997</c:v>
                      </c:pt>
                      <c:pt idx="2295">
                        <c:v>2303.7582299000001</c:v>
                      </c:pt>
                      <c:pt idx="2296">
                        <c:v>2304.7492214999997</c:v>
                      </c:pt>
                      <c:pt idx="2297">
                        <c:v>2305.7750123000001</c:v>
                      </c:pt>
                      <c:pt idx="2298">
                        <c:v>2306.7851581999998</c:v>
                      </c:pt>
                      <c:pt idx="2299">
                        <c:v>2307.7959387999999</c:v>
                      </c:pt>
                      <c:pt idx="2300">
                        <c:v>2308.7956764</c:v>
                      </c:pt>
                      <c:pt idx="2301">
                        <c:v>2309.8020148999999</c:v>
                      </c:pt>
                      <c:pt idx="2302">
                        <c:v>2310.8022966999997</c:v>
                      </c:pt>
                      <c:pt idx="2303">
                        <c:v>2311.7996932000001</c:v>
                      </c:pt>
                      <c:pt idx="2304">
                        <c:v>2312.7999178999999</c:v>
                      </c:pt>
                      <c:pt idx="2305">
                        <c:v>2313.8153192</c:v>
                      </c:pt>
                      <c:pt idx="2306">
                        <c:v>2314.8314095000001</c:v>
                      </c:pt>
                      <c:pt idx="2307">
                        <c:v>2315.8379403999998</c:v>
                      </c:pt>
                      <c:pt idx="2308">
                        <c:v>2316.8296129999999</c:v>
                      </c:pt>
                      <c:pt idx="2309">
                        <c:v>2317.8299634999998</c:v>
                      </c:pt>
                      <c:pt idx="2310">
                        <c:v>2318.8296949</c:v>
                      </c:pt>
                      <c:pt idx="2311">
                        <c:v>2319.8362207</c:v>
                      </c:pt>
                      <c:pt idx="2312">
                        <c:v>2320.8517677999998</c:v>
                      </c:pt>
                      <c:pt idx="2313">
                        <c:v>2321.8673498999997</c:v>
                      </c:pt>
                      <c:pt idx="2314">
                        <c:v>2322.8582083000001</c:v>
                      </c:pt>
                      <c:pt idx="2315">
                        <c:v>2323.8577153000001</c:v>
                      </c:pt>
                      <c:pt idx="2316">
                        <c:v>2324.8643677999999</c:v>
                      </c:pt>
                      <c:pt idx="2317">
                        <c:v>2325.8806264999998</c:v>
                      </c:pt>
                      <c:pt idx="2318">
                        <c:v>2326.8807948999997</c:v>
                      </c:pt>
                      <c:pt idx="2319">
                        <c:v>2327.8806292999998</c:v>
                      </c:pt>
                      <c:pt idx="2320">
                        <c:v>2328.8804713</c:v>
                      </c:pt>
                      <c:pt idx="2321">
                        <c:v>2329.8802848</c:v>
                      </c:pt>
                      <c:pt idx="2322">
                        <c:v>2330.8800124999998</c:v>
                      </c:pt>
                      <c:pt idx="2323">
                        <c:v>2331.8798913000001</c:v>
                      </c:pt>
                      <c:pt idx="2324">
                        <c:v>2332.8800643</c:v>
                      </c:pt>
                      <c:pt idx="2325">
                        <c:v>2333.8934672</c:v>
                      </c:pt>
                      <c:pt idx="2326">
                        <c:v>2334.9092313000001</c:v>
                      </c:pt>
                      <c:pt idx="2327">
                        <c:v>2335.909013</c:v>
                      </c:pt>
                      <c:pt idx="2328">
                        <c:v>2336.9273705999999</c:v>
                      </c:pt>
                      <c:pt idx="2329">
                        <c:v>2337.9271626999998</c:v>
                      </c:pt>
                      <c:pt idx="2330">
                        <c:v>2338.9271356999998</c:v>
                      </c:pt>
                      <c:pt idx="2331">
                        <c:v>2339.9276812999997</c:v>
                      </c:pt>
                      <c:pt idx="2332">
                        <c:v>2340.9343208</c:v>
                      </c:pt>
                      <c:pt idx="2333">
                        <c:v>2341.9343813</c:v>
                      </c:pt>
                      <c:pt idx="2334">
                        <c:v>2342.9228988999998</c:v>
                      </c:pt>
                      <c:pt idx="2335">
                        <c:v>2343.9231354999997</c:v>
                      </c:pt>
                      <c:pt idx="2336">
                        <c:v>2344.9230915999997</c:v>
                      </c:pt>
                      <c:pt idx="2337">
                        <c:v>2345.9362010999998</c:v>
                      </c:pt>
                      <c:pt idx="2338">
                        <c:v>2346.9359731999998</c:v>
                      </c:pt>
                      <c:pt idx="2339">
                        <c:v>2347.9513803</c:v>
                      </c:pt>
                      <c:pt idx="2340">
                        <c:v>2348.9513329000001</c:v>
                      </c:pt>
                      <c:pt idx="2341">
                        <c:v>2349.9577230999998</c:v>
                      </c:pt>
                      <c:pt idx="2342">
                        <c:v>2350.9579332999997</c:v>
                      </c:pt>
                      <c:pt idx="2343">
                        <c:v>2351.9581794999999</c:v>
                      </c:pt>
                      <c:pt idx="2344">
                        <c:v>2352.9581506999998</c:v>
                      </c:pt>
                      <c:pt idx="2345">
                        <c:v>2353.9580158999997</c:v>
                      </c:pt>
                      <c:pt idx="2346">
                        <c:v>2354.9580056</c:v>
                      </c:pt>
                      <c:pt idx="2347">
                        <c:v>2355.9587201999998</c:v>
                      </c:pt>
                      <c:pt idx="2348">
                        <c:v>2356.9624785999999</c:v>
                      </c:pt>
                      <c:pt idx="2349">
                        <c:v>2357.9623090999999</c:v>
                      </c:pt>
                      <c:pt idx="2350">
                        <c:v>2358.9626033999998</c:v>
                      </c:pt>
                      <c:pt idx="2351">
                        <c:v>2359.9623005999997</c:v>
                      </c:pt>
                      <c:pt idx="2352">
                        <c:v>2360.9618301999999</c:v>
                      </c:pt>
                      <c:pt idx="2353">
                        <c:v>2361.9622282999999</c:v>
                      </c:pt>
                      <c:pt idx="2354">
                        <c:v>2362.9623354999999</c:v>
                      </c:pt>
                      <c:pt idx="2355">
                        <c:v>2363.9638169</c:v>
                      </c:pt>
                      <c:pt idx="2356">
                        <c:v>2364.9633768999997</c:v>
                      </c:pt>
                      <c:pt idx="2357">
                        <c:v>2365.9637958999997</c:v>
                      </c:pt>
                      <c:pt idx="2358">
                        <c:v>2366.9633721999999</c:v>
                      </c:pt>
                      <c:pt idx="2359">
                        <c:v>2367.9635800000001</c:v>
                      </c:pt>
                      <c:pt idx="2360">
                        <c:v>2368.968112</c:v>
                      </c:pt>
                      <c:pt idx="2361">
                        <c:v>2369.9835115999999</c:v>
                      </c:pt>
                      <c:pt idx="2362">
                        <c:v>2370.9994186999998</c:v>
                      </c:pt>
                      <c:pt idx="2363">
                        <c:v>2372.0024651999997</c:v>
                      </c:pt>
                      <c:pt idx="2364">
                        <c:v>2373.0023309999997</c:v>
                      </c:pt>
                      <c:pt idx="2365">
                        <c:v>2374.0023053</c:v>
                      </c:pt>
                      <c:pt idx="2366">
                        <c:v>2375.0118634</c:v>
                      </c:pt>
                      <c:pt idx="2367">
                        <c:v>2376.0028217999998</c:v>
                      </c:pt>
                      <c:pt idx="2368">
                        <c:v>2377.0031583</c:v>
                      </c:pt>
                      <c:pt idx="2369">
                        <c:v>2378.0029234999997</c:v>
                      </c:pt>
                      <c:pt idx="2370">
                        <c:v>2379.0005615</c:v>
                      </c:pt>
                      <c:pt idx="2371">
                        <c:v>2380.0002860999998</c:v>
                      </c:pt>
                      <c:pt idx="2372">
                        <c:v>2381.0004194999997</c:v>
                      </c:pt>
                      <c:pt idx="2373">
                        <c:v>2382.0068443999999</c:v>
                      </c:pt>
                      <c:pt idx="2374">
                        <c:v>2383.0007774999999</c:v>
                      </c:pt>
                      <c:pt idx="2375">
                        <c:v>2384.0008976999998</c:v>
                      </c:pt>
                      <c:pt idx="2376">
                        <c:v>2385.0186537999998</c:v>
                      </c:pt>
                      <c:pt idx="2377">
                        <c:v>2386.0341439999997</c:v>
                      </c:pt>
                      <c:pt idx="2378">
                        <c:v>2387.0339819000001</c:v>
                      </c:pt>
                      <c:pt idx="2379">
                        <c:v>2388.0565667000001</c:v>
                      </c:pt>
                      <c:pt idx="2380">
                        <c:v>2389.0547305999999</c:v>
                      </c:pt>
                      <c:pt idx="2381">
                        <c:v>2390.0546131999999</c:v>
                      </c:pt>
                      <c:pt idx="2382">
                        <c:v>2391.0458859999999</c:v>
                      </c:pt>
                      <c:pt idx="2383">
                        <c:v>2392.0458350999997</c:v>
                      </c:pt>
                      <c:pt idx="2384">
                        <c:v>2393.0707950999999</c:v>
                      </c:pt>
                      <c:pt idx="2385">
                        <c:v>2394.0786986999997</c:v>
                      </c:pt>
                      <c:pt idx="2386">
                        <c:v>2395.0792941999998</c:v>
                      </c:pt>
                      <c:pt idx="2387">
                        <c:v>2396.0864550000001</c:v>
                      </c:pt>
                      <c:pt idx="2388">
                        <c:v>2397.0866366</c:v>
                      </c:pt>
                      <c:pt idx="2389">
                        <c:v>2398.0780102999997</c:v>
                      </c:pt>
                      <c:pt idx="2390">
                        <c:v>2399.0854844999999</c:v>
                      </c:pt>
                      <c:pt idx="2391">
                        <c:v>2400.0878591999999</c:v>
                      </c:pt>
                      <c:pt idx="2392">
                        <c:v>2401.0879528</c:v>
                      </c:pt>
                      <c:pt idx="2393">
                        <c:v>2402.0879882999998</c:v>
                      </c:pt>
                      <c:pt idx="2394">
                        <c:v>2403.1026162999997</c:v>
                      </c:pt>
                      <c:pt idx="2395">
                        <c:v>2404.1188068000001</c:v>
                      </c:pt>
                      <c:pt idx="2396">
                        <c:v>2405.1342181999999</c:v>
                      </c:pt>
                      <c:pt idx="2397">
                        <c:v>2406.1338866000001</c:v>
                      </c:pt>
                      <c:pt idx="2398">
                        <c:v>2407.1319672</c:v>
                      </c:pt>
                      <c:pt idx="2399">
                        <c:v>2408.1386828</c:v>
                      </c:pt>
                      <c:pt idx="2400">
                        <c:v>2409.1381526</c:v>
                      </c:pt>
                      <c:pt idx="2401">
                        <c:v>2410.1238792999998</c:v>
                      </c:pt>
                      <c:pt idx="2402">
                        <c:v>2411.1305322999997</c:v>
                      </c:pt>
                      <c:pt idx="2403">
                        <c:v>2412.1302367999997</c:v>
                      </c:pt>
                      <c:pt idx="2404">
                        <c:v>2413.1371618999997</c:v>
                      </c:pt>
                      <c:pt idx="2405">
                        <c:v>2414.1367534000001</c:v>
                      </c:pt>
                      <c:pt idx="2406">
                        <c:v>2415.1277675000001</c:v>
                      </c:pt>
                      <c:pt idx="2407">
                        <c:v>2416.1342460999999</c:v>
                      </c:pt>
                      <c:pt idx="2408">
                        <c:v>2417.1285429999998</c:v>
                      </c:pt>
                      <c:pt idx="2409">
                        <c:v>2418.1326374</c:v>
                      </c:pt>
                      <c:pt idx="2410">
                        <c:v>2419.1359619</c:v>
                      </c:pt>
                      <c:pt idx="2411">
                        <c:v>2420.1362958</c:v>
                      </c:pt>
                      <c:pt idx="2412">
                        <c:v>2421.1356477999998</c:v>
                      </c:pt>
                      <c:pt idx="2413">
                        <c:v>2422.1353733000001</c:v>
                      </c:pt>
                      <c:pt idx="2414">
                        <c:v>2423.1376734</c:v>
                      </c:pt>
                      <c:pt idx="2415">
                        <c:v>2424.1318403</c:v>
                      </c:pt>
                      <c:pt idx="2416">
                        <c:v>2425.1235357999999</c:v>
                      </c:pt>
                      <c:pt idx="2417">
                        <c:v>2426.1387268999997</c:v>
                      </c:pt>
                      <c:pt idx="2418">
                        <c:v>2427.1387445999999</c:v>
                      </c:pt>
                      <c:pt idx="2419">
                        <c:v>2428.1330026999999</c:v>
                      </c:pt>
                      <c:pt idx="2420">
                        <c:v>2429.1351853000001</c:v>
                      </c:pt>
                      <c:pt idx="2421">
                        <c:v>2430.1361883999998</c:v>
                      </c:pt>
                      <c:pt idx="2422">
                        <c:v>2431.1362183000001</c:v>
                      </c:pt>
                      <c:pt idx="2423">
                        <c:v>2432.1328926000001</c:v>
                      </c:pt>
                      <c:pt idx="2424">
                        <c:v>2433.1328107999998</c:v>
                      </c:pt>
                      <c:pt idx="2425">
                        <c:v>2434.1333154999998</c:v>
                      </c:pt>
                      <c:pt idx="2426">
                        <c:v>2435.1330304999997</c:v>
                      </c:pt>
                      <c:pt idx="2427">
                        <c:v>2436.1483097999999</c:v>
                      </c:pt>
                      <c:pt idx="2428">
                        <c:v>2437.1638726000001</c:v>
                      </c:pt>
                      <c:pt idx="2429">
                        <c:v>2438.1798319</c:v>
                      </c:pt>
                      <c:pt idx="2430">
                        <c:v>2439.1798823999998</c:v>
                      </c:pt>
                      <c:pt idx="2431">
                        <c:v>2440.1796601000001</c:v>
                      </c:pt>
                      <c:pt idx="2432">
                        <c:v>2441.1844917999997</c:v>
                      </c:pt>
                      <c:pt idx="2433">
                        <c:v>2442.1844007</c:v>
                      </c:pt>
                      <c:pt idx="2434">
                        <c:v>2443.1840392999998</c:v>
                      </c:pt>
                      <c:pt idx="2435">
                        <c:v>2444.1945525000001</c:v>
                      </c:pt>
                      <c:pt idx="2436">
                        <c:v>2445.1950254999997</c:v>
                      </c:pt>
                      <c:pt idx="2437">
                        <c:v>2446.1961132000001</c:v>
                      </c:pt>
                      <c:pt idx="2438">
                        <c:v>2447.2116873</c:v>
                      </c:pt>
                      <c:pt idx="2439">
                        <c:v>2448.2205799999997</c:v>
                      </c:pt>
                      <c:pt idx="2440">
                        <c:v>2449.2364782999998</c:v>
                      </c:pt>
                      <c:pt idx="2441">
                        <c:v>2450.2519431000001</c:v>
                      </c:pt>
                      <c:pt idx="2442">
                        <c:v>2451.2515248</c:v>
                      </c:pt>
                      <c:pt idx="2443">
                        <c:v>2452.2515955999997</c:v>
                      </c:pt>
                      <c:pt idx="2444">
                        <c:v>2453.2520525</c:v>
                      </c:pt>
                      <c:pt idx="2445">
                        <c:v>2454.2520863999998</c:v>
                      </c:pt>
                      <c:pt idx="2446">
                        <c:v>2455.2517296999999</c:v>
                      </c:pt>
                      <c:pt idx="2447">
                        <c:v>2456.2514962999999</c:v>
                      </c:pt>
                      <c:pt idx="2448">
                        <c:v>2457.2518961000001</c:v>
                      </c:pt>
                      <c:pt idx="2449">
                        <c:v>2458.2516109999997</c:v>
                      </c:pt>
                      <c:pt idx="2450">
                        <c:v>2459.2515040999997</c:v>
                      </c:pt>
                      <c:pt idx="2451">
                        <c:v>2460.2509839999998</c:v>
                      </c:pt>
                      <c:pt idx="2452">
                        <c:v>2461.2576982</c:v>
                      </c:pt>
                      <c:pt idx="2453">
                        <c:v>2462.2504567999999</c:v>
                      </c:pt>
                      <c:pt idx="2454">
                        <c:v>2463.2491646999997</c:v>
                      </c:pt>
                      <c:pt idx="2455">
                        <c:v>2464.2488665999999</c:v>
                      </c:pt>
                      <c:pt idx="2456">
                        <c:v>2465.2492486000001</c:v>
                      </c:pt>
                      <c:pt idx="2457">
                        <c:v>2466.2495439999998</c:v>
                      </c:pt>
                      <c:pt idx="2458">
                        <c:v>2467.2491824999997</c:v>
                      </c:pt>
                      <c:pt idx="2459">
                        <c:v>2468.2492929</c:v>
                      </c:pt>
                      <c:pt idx="2460">
                        <c:v>2469.2587718999998</c:v>
                      </c:pt>
                      <c:pt idx="2461">
                        <c:v>2470.2527832999999</c:v>
                      </c:pt>
                      <c:pt idx="2462">
                        <c:v>2471.2600491999997</c:v>
                      </c:pt>
                      <c:pt idx="2463">
                        <c:v>2472.2605779</c:v>
                      </c:pt>
                      <c:pt idx="2464">
                        <c:v>2473.2600926</c:v>
                      </c:pt>
                      <c:pt idx="2465">
                        <c:v>2474.2599135</c:v>
                      </c:pt>
                      <c:pt idx="2466">
                        <c:v>2475.2602431</c:v>
                      </c:pt>
                      <c:pt idx="2467">
                        <c:v>2476.2598604</c:v>
                      </c:pt>
                      <c:pt idx="2468">
                        <c:v>2477.2597108</c:v>
                      </c:pt>
                      <c:pt idx="2469">
                        <c:v>2478.2722352999999</c:v>
                      </c:pt>
                      <c:pt idx="2470">
                        <c:v>2479.2787125</c:v>
                      </c:pt>
                      <c:pt idx="2471">
                        <c:v>2480.2942825</c:v>
                      </c:pt>
                      <c:pt idx="2472">
                        <c:v>2481.2952565999999</c:v>
                      </c:pt>
                      <c:pt idx="2473">
                        <c:v>2482.3169029000001</c:v>
                      </c:pt>
                      <c:pt idx="2474">
                        <c:v>2483.3213086999999</c:v>
                      </c:pt>
                      <c:pt idx="2475">
                        <c:v>2484.3213307999999</c:v>
                      </c:pt>
                      <c:pt idx="2476">
                        <c:v>2485.3361869</c:v>
                      </c:pt>
                      <c:pt idx="2477">
                        <c:v>2486.3367954</c:v>
                      </c:pt>
                      <c:pt idx="2478">
                        <c:v>2487.3367413000001</c:v>
                      </c:pt>
                      <c:pt idx="2479">
                        <c:v>2488.3368126</c:v>
                      </c:pt>
                      <c:pt idx="2480">
                        <c:v>2489.3370861999997</c:v>
                      </c:pt>
                      <c:pt idx="2481">
                        <c:v>2490.3371499</c:v>
                      </c:pt>
                      <c:pt idx="2482">
                        <c:v>2491.3369269</c:v>
                      </c:pt>
                      <c:pt idx="2483">
                        <c:v>2492.3315183999998</c:v>
                      </c:pt>
                      <c:pt idx="2484">
                        <c:v>2493.3320031999997</c:v>
                      </c:pt>
                      <c:pt idx="2485">
                        <c:v>2494.3473713999997</c:v>
                      </c:pt>
                      <c:pt idx="2486">
                        <c:v>2495.3534953999997</c:v>
                      </c:pt>
                      <c:pt idx="2487">
                        <c:v>2496.3690693999997</c:v>
                      </c:pt>
                      <c:pt idx="2488">
                        <c:v>2497.3758170999999</c:v>
                      </c:pt>
                      <c:pt idx="2489">
                        <c:v>2498.3832167999999</c:v>
                      </c:pt>
                      <c:pt idx="2490">
                        <c:v>2499.3828623999998</c:v>
                      </c:pt>
                      <c:pt idx="2491">
                        <c:v>2500.3825131999997</c:v>
                      </c:pt>
                      <c:pt idx="2492">
                        <c:v>2501.3848297999998</c:v>
                      </c:pt>
                      <c:pt idx="2493">
                        <c:v>2502.3823852999999</c:v>
                      </c:pt>
                      <c:pt idx="2494">
                        <c:v>2503.3821386999998</c:v>
                      </c:pt>
                      <c:pt idx="2495">
                        <c:v>2504.3817586</c:v>
                      </c:pt>
                      <c:pt idx="2496">
                        <c:v>2505.3816671999998</c:v>
                      </c:pt>
                      <c:pt idx="2497">
                        <c:v>2506.3821748999999</c:v>
                      </c:pt>
                      <c:pt idx="2498">
                        <c:v>2507.3818898999998</c:v>
                      </c:pt>
                      <c:pt idx="2499">
                        <c:v>2508.3823776999998</c:v>
                      </c:pt>
                      <c:pt idx="2500">
                        <c:v>2509.3888382999999</c:v>
                      </c:pt>
                      <c:pt idx="2501">
                        <c:v>2510.4036095000001</c:v>
                      </c:pt>
                      <c:pt idx="2502">
                        <c:v>2511.4192389999998</c:v>
                      </c:pt>
                      <c:pt idx="2503">
                        <c:v>2512.4326483</c:v>
                      </c:pt>
                      <c:pt idx="2504">
                        <c:v>2513.4405938999998</c:v>
                      </c:pt>
                      <c:pt idx="2505">
                        <c:v>2514.444465</c:v>
                      </c:pt>
                      <c:pt idx="2506">
                        <c:v>2515.4455370999999</c:v>
                      </c:pt>
                      <c:pt idx="2507">
                        <c:v>2516.4609074999998</c:v>
                      </c:pt>
                      <c:pt idx="2508">
                        <c:v>2517.454984</c:v>
                      </c:pt>
                      <c:pt idx="2509">
                        <c:v>2518.4611325000001</c:v>
                      </c:pt>
                      <c:pt idx="2510">
                        <c:v>2519.4680672999998</c:v>
                      </c:pt>
                      <c:pt idx="2511">
                        <c:v>2520.4679824999998</c:v>
                      </c:pt>
                      <c:pt idx="2512">
                        <c:v>2521.4835607</c:v>
                      </c:pt>
                      <c:pt idx="2513">
                        <c:v>2522.4962157</c:v>
                      </c:pt>
                      <c:pt idx="2514">
                        <c:v>2523.4908802</c:v>
                      </c:pt>
                      <c:pt idx="2515">
                        <c:v>2524.4915510999999</c:v>
                      </c:pt>
                      <c:pt idx="2516">
                        <c:v>2525.4841974999999</c:v>
                      </c:pt>
                      <c:pt idx="2517">
                        <c:v>2526.4996117999999</c:v>
                      </c:pt>
                      <c:pt idx="2518">
                        <c:v>2527.5024303999999</c:v>
                      </c:pt>
                      <c:pt idx="2519">
                        <c:v>2528.5018273000001</c:v>
                      </c:pt>
                      <c:pt idx="2520">
                        <c:v>2529.5019201999999</c:v>
                      </c:pt>
                      <c:pt idx="2521">
                        <c:v>2530.5065746999999</c:v>
                      </c:pt>
                      <c:pt idx="2522">
                        <c:v>2531.5068446</c:v>
                      </c:pt>
                      <c:pt idx="2523">
                        <c:v>2532.5105494999998</c:v>
                      </c:pt>
                      <c:pt idx="2524">
                        <c:v>2533.4989823999999</c:v>
                      </c:pt>
                      <c:pt idx="2525">
                        <c:v>2534.5023848999999</c:v>
                      </c:pt>
                      <c:pt idx="2526">
                        <c:v>2535.5021487999998</c:v>
                      </c:pt>
                      <c:pt idx="2527">
                        <c:v>2536.5021416999998</c:v>
                      </c:pt>
                      <c:pt idx="2528">
                        <c:v>2537.5019081</c:v>
                      </c:pt>
                      <c:pt idx="2529">
                        <c:v>2538.5062942</c:v>
                      </c:pt>
                      <c:pt idx="2530">
                        <c:v>2539.5154500999997</c:v>
                      </c:pt>
                      <c:pt idx="2531">
                        <c:v>2540.5203861999998</c:v>
                      </c:pt>
                      <c:pt idx="2532">
                        <c:v>2541.5358833999999</c:v>
                      </c:pt>
                      <c:pt idx="2533">
                        <c:v>2542.5428718999997</c:v>
                      </c:pt>
                      <c:pt idx="2534">
                        <c:v>2543.5308348999997</c:v>
                      </c:pt>
                      <c:pt idx="2535">
                        <c:v>2544.5304355999997</c:v>
                      </c:pt>
                      <c:pt idx="2536">
                        <c:v>2545.5537823999998</c:v>
                      </c:pt>
                      <c:pt idx="2537">
                        <c:v>2546.5601919000001</c:v>
                      </c:pt>
                      <c:pt idx="2538">
                        <c:v>2547.5599674999999</c:v>
                      </c:pt>
                      <c:pt idx="2539">
                        <c:v>2548.5472488</c:v>
                      </c:pt>
                      <c:pt idx="2540">
                        <c:v>2549.5520521999997</c:v>
                      </c:pt>
                      <c:pt idx="2541">
                        <c:v>2550.5644588</c:v>
                      </c:pt>
                      <c:pt idx="2542">
                        <c:v>2551.5674377</c:v>
                      </c:pt>
                      <c:pt idx="2543">
                        <c:v>2552.5827964</c:v>
                      </c:pt>
                      <c:pt idx="2544">
                        <c:v>2553.5824416999999</c:v>
                      </c:pt>
                      <c:pt idx="2545">
                        <c:v>2554.5828898</c:v>
                      </c:pt>
                      <c:pt idx="2546">
                        <c:v>2555.5901080999997</c:v>
                      </c:pt>
                      <c:pt idx="2547">
                        <c:v>2556.5905988</c:v>
                      </c:pt>
                      <c:pt idx="2548">
                        <c:v>2557.5903899</c:v>
                      </c:pt>
                      <c:pt idx="2549">
                        <c:v>2558.5912780999997</c:v>
                      </c:pt>
                      <c:pt idx="2550">
                        <c:v>2559.5907708999998</c:v>
                      </c:pt>
                      <c:pt idx="2551">
                        <c:v>2560.5909252000001</c:v>
                      </c:pt>
                      <c:pt idx="2552">
                        <c:v>2561.5916727999997</c:v>
                      </c:pt>
                      <c:pt idx="2553">
                        <c:v>2562.6038881999998</c:v>
                      </c:pt>
                      <c:pt idx="2554">
                        <c:v>2563.6042155</c:v>
                      </c:pt>
                      <c:pt idx="2555">
                        <c:v>2564.6201100999997</c:v>
                      </c:pt>
                      <c:pt idx="2556">
                        <c:v>2565.6110515</c:v>
                      </c:pt>
                      <c:pt idx="2557">
                        <c:v>2566.6155226999999</c:v>
                      </c:pt>
                      <c:pt idx="2558">
                        <c:v>2567.6312462000001</c:v>
                      </c:pt>
                      <c:pt idx="2559">
                        <c:v>2568.6277990999997</c:v>
                      </c:pt>
                      <c:pt idx="2560">
                        <c:v>2569.6475863999999</c:v>
                      </c:pt>
                      <c:pt idx="2561">
                        <c:v>2570.6632353</c:v>
                      </c:pt>
                      <c:pt idx="2562">
                        <c:v>2571.6575471000001</c:v>
                      </c:pt>
                      <c:pt idx="2563">
                        <c:v>2572.6798497999998</c:v>
                      </c:pt>
                      <c:pt idx="2564">
                        <c:v>2573.6797174999997</c:v>
                      </c:pt>
                      <c:pt idx="2565">
                        <c:v>2574.6802250999999</c:v>
                      </c:pt>
                      <c:pt idx="2566">
                        <c:v>2575.6742722999998</c:v>
                      </c:pt>
                      <c:pt idx="2567">
                        <c:v>2576.675013</c:v>
                      </c:pt>
                      <c:pt idx="2568">
                        <c:v>2577.6748382000001</c:v>
                      </c:pt>
                      <c:pt idx="2569">
                        <c:v>2578.6747295999999</c:v>
                      </c:pt>
                      <c:pt idx="2570">
                        <c:v>2579.6899559999997</c:v>
                      </c:pt>
                      <c:pt idx="2571">
                        <c:v>2580.7058532999999</c:v>
                      </c:pt>
                      <c:pt idx="2572">
                        <c:v>2581.7125013</c:v>
                      </c:pt>
                      <c:pt idx="2573">
                        <c:v>2582.7067833999999</c:v>
                      </c:pt>
                      <c:pt idx="2574">
                        <c:v>2583.7223304999998</c:v>
                      </c:pt>
                      <c:pt idx="2575">
                        <c:v>2584.7218435999998</c:v>
                      </c:pt>
                      <c:pt idx="2576">
                        <c:v>2585.7376314999997</c:v>
                      </c:pt>
                      <c:pt idx="2577">
                        <c:v>2586.7447440999999</c:v>
                      </c:pt>
                      <c:pt idx="2578">
                        <c:v>2587.7546972999999</c:v>
                      </c:pt>
                      <c:pt idx="2579">
                        <c:v>2588.7711952999998</c:v>
                      </c:pt>
                      <c:pt idx="2580">
                        <c:v>2589.7902857999998</c:v>
                      </c:pt>
                      <c:pt idx="2581">
                        <c:v>2590.803046</c:v>
                      </c:pt>
                      <c:pt idx="2582">
                        <c:v>2591.803183</c:v>
                      </c:pt>
                      <c:pt idx="2583">
                        <c:v>2592.803476</c:v>
                      </c:pt>
                      <c:pt idx="2584">
                        <c:v>2593.8041475</c:v>
                      </c:pt>
                      <c:pt idx="2585">
                        <c:v>2594.8039608999998</c:v>
                      </c:pt>
                      <c:pt idx="2586">
                        <c:v>2595.8037147999999</c:v>
                      </c:pt>
                      <c:pt idx="2587">
                        <c:v>2596.8039611999998</c:v>
                      </c:pt>
                      <c:pt idx="2588">
                        <c:v>2597.8050899999998</c:v>
                      </c:pt>
                      <c:pt idx="2589">
                        <c:v>2598.804619</c:v>
                      </c:pt>
                      <c:pt idx="2590">
                        <c:v>2599.8199575999997</c:v>
                      </c:pt>
                      <c:pt idx="2591">
                        <c:v>2600.8354614999998</c:v>
                      </c:pt>
                      <c:pt idx="2592">
                        <c:v>2601.8350971999998</c:v>
                      </c:pt>
                      <c:pt idx="2593">
                        <c:v>2602.8348034999999</c:v>
                      </c:pt>
                      <c:pt idx="2594">
                        <c:v>2603.8343385999997</c:v>
                      </c:pt>
                      <c:pt idx="2595">
                        <c:v>2604.8351321999999</c:v>
                      </c:pt>
                      <c:pt idx="2596">
                        <c:v>2605.8353877</c:v>
                      </c:pt>
                      <c:pt idx="2597">
                        <c:v>2606.8300442999998</c:v>
                      </c:pt>
                      <c:pt idx="2598">
                        <c:v>2607.8401441999999</c:v>
                      </c:pt>
                      <c:pt idx="2599">
                        <c:v>2608.8341608999999</c:v>
                      </c:pt>
                      <c:pt idx="2600">
                        <c:v>2609.8405361999999</c:v>
                      </c:pt>
                      <c:pt idx="2601">
                        <c:v>2610.8345312000001</c:v>
                      </c:pt>
                      <c:pt idx="2602">
                        <c:v>2611.8342726999999</c:v>
                      </c:pt>
                      <c:pt idx="2603">
                        <c:v>2612.8343847000001</c:v>
                      </c:pt>
                      <c:pt idx="2604">
                        <c:v>2613.8346849</c:v>
                      </c:pt>
                      <c:pt idx="2605">
                        <c:v>2614.8391020999998</c:v>
                      </c:pt>
                      <c:pt idx="2606">
                        <c:v>2615.838698</c:v>
                      </c:pt>
                      <c:pt idx="2607">
                        <c:v>2616.8384886999997</c:v>
                      </c:pt>
                      <c:pt idx="2608">
                        <c:v>2617.8476835000001</c:v>
                      </c:pt>
                      <c:pt idx="2609">
                        <c:v>2618.8425177999998</c:v>
                      </c:pt>
                      <c:pt idx="2610">
                        <c:v>2619.8654329999999</c:v>
                      </c:pt>
                      <c:pt idx="2611">
                        <c:v>2620.8615623999999</c:v>
                      </c:pt>
                      <c:pt idx="2612">
                        <c:v>2621.8682802999997</c:v>
                      </c:pt>
                      <c:pt idx="2613">
                        <c:v>2622.8875198999999</c:v>
                      </c:pt>
                      <c:pt idx="2614">
                        <c:v>2623.8869553999998</c:v>
                      </c:pt>
                      <c:pt idx="2615">
                        <c:v>2624.8870401999998</c:v>
                      </c:pt>
                      <c:pt idx="2616">
                        <c:v>2625.9034652</c:v>
                      </c:pt>
                      <c:pt idx="2617">
                        <c:v>2626.9194244999999</c:v>
                      </c:pt>
                      <c:pt idx="2618">
                        <c:v>2627.9118079</c:v>
                      </c:pt>
                      <c:pt idx="2619">
                        <c:v>2628.9136109000001</c:v>
                      </c:pt>
                      <c:pt idx="2620">
                        <c:v>2629.9287924</c:v>
                      </c:pt>
                      <c:pt idx="2621">
                        <c:v>2630.9283747999998</c:v>
                      </c:pt>
                      <c:pt idx="2622">
                        <c:v>2631.9281849999998</c:v>
                      </c:pt>
                      <c:pt idx="2623">
                        <c:v>2632.9318846000001</c:v>
                      </c:pt>
                      <c:pt idx="2624">
                        <c:v>2633.9317272999997</c:v>
                      </c:pt>
                      <c:pt idx="2625">
                        <c:v>2634.9315364999998</c:v>
                      </c:pt>
                      <c:pt idx="2626">
                        <c:v>2635.9324028000001</c:v>
                      </c:pt>
                      <c:pt idx="2627">
                        <c:v>2636.9341463000001</c:v>
                      </c:pt>
                      <c:pt idx="2628">
                        <c:v>2637.9339255</c:v>
                      </c:pt>
                      <c:pt idx="2629">
                        <c:v>2638.9495503999997</c:v>
                      </c:pt>
                      <c:pt idx="2630">
                        <c:v>2639.949967</c:v>
                      </c:pt>
                      <c:pt idx="2631">
                        <c:v>2640.9457797</c:v>
                      </c:pt>
                      <c:pt idx="2632">
                        <c:v>2641.9458955</c:v>
                      </c:pt>
                      <c:pt idx="2633">
                        <c:v>2642.9462579000001</c:v>
                      </c:pt>
                      <c:pt idx="2634">
                        <c:v>2643.9404083999998</c:v>
                      </c:pt>
                      <c:pt idx="2635">
                        <c:v>2644.9406076</c:v>
                      </c:pt>
                      <c:pt idx="2636">
                        <c:v>2645.9404925999997</c:v>
                      </c:pt>
                      <c:pt idx="2637">
                        <c:v>2646.9384626999999</c:v>
                      </c:pt>
                      <c:pt idx="2638">
                        <c:v>2647.9386915999999</c:v>
                      </c:pt>
                      <c:pt idx="2639">
                        <c:v>2648.9460104999998</c:v>
                      </c:pt>
                      <c:pt idx="2640">
                        <c:v>2649.9557212</c:v>
                      </c:pt>
                      <c:pt idx="2641">
                        <c:v>2650.9598130999998</c:v>
                      </c:pt>
                      <c:pt idx="2642">
                        <c:v>2651.9569449000001</c:v>
                      </c:pt>
                      <c:pt idx="2643">
                        <c:v>2652.9568162999999</c:v>
                      </c:pt>
                      <c:pt idx="2644">
                        <c:v>2653.9626242999998</c:v>
                      </c:pt>
                      <c:pt idx="2645">
                        <c:v>2654.9629138</c:v>
                      </c:pt>
                      <c:pt idx="2646">
                        <c:v>2655.9629749999999</c:v>
                      </c:pt>
                      <c:pt idx="2647">
                        <c:v>2656.9629344</c:v>
                      </c:pt>
                      <c:pt idx="2648">
                        <c:v>2657.9784645999998</c:v>
                      </c:pt>
                      <c:pt idx="2649">
                        <c:v>2658.9941401000001</c:v>
                      </c:pt>
                      <c:pt idx="2650">
                        <c:v>2660.0097919</c:v>
                      </c:pt>
                      <c:pt idx="2651">
                        <c:v>2661.0007508999997</c:v>
                      </c:pt>
                      <c:pt idx="2652">
                        <c:v>2662.0003045999997</c:v>
                      </c:pt>
                      <c:pt idx="2653">
                        <c:v>2663.0002651</c:v>
                      </c:pt>
                      <c:pt idx="2654">
                        <c:v>2664.0005465999998</c:v>
                      </c:pt>
                      <c:pt idx="2655">
                        <c:v>2665.0198267000001</c:v>
                      </c:pt>
                      <c:pt idx="2656">
                        <c:v>2666.0233945999998</c:v>
                      </c:pt>
                      <c:pt idx="2657">
                        <c:v>2667.0388966999999</c:v>
                      </c:pt>
                      <c:pt idx="2658">
                        <c:v>2668.0347498000001</c:v>
                      </c:pt>
                      <c:pt idx="2659">
                        <c:v>2669.0494374999998</c:v>
                      </c:pt>
                      <c:pt idx="2660">
                        <c:v>2670.0628575999999</c:v>
                      </c:pt>
                      <c:pt idx="2661">
                        <c:v>2671.0691358999998</c:v>
                      </c:pt>
                      <c:pt idx="2662">
                        <c:v>2672.0883426999999</c:v>
                      </c:pt>
                      <c:pt idx="2663">
                        <c:v>2673.0882520999999</c:v>
                      </c:pt>
                      <c:pt idx="2664">
                        <c:v>2674.0883297</c:v>
                      </c:pt>
                      <c:pt idx="2665">
                        <c:v>2675.0883921</c:v>
                      </c:pt>
                      <c:pt idx="2666">
                        <c:v>2676.0885141999997</c:v>
                      </c:pt>
                      <c:pt idx="2667">
                        <c:v>2677.0883248</c:v>
                      </c:pt>
                      <c:pt idx="2668">
                        <c:v>2678.0880020999998</c:v>
                      </c:pt>
                      <c:pt idx="2669">
                        <c:v>2679.0877983</c:v>
                      </c:pt>
                      <c:pt idx="2670">
                        <c:v>2680.0876054</c:v>
                      </c:pt>
                      <c:pt idx="2671">
                        <c:v>2681.0879396999999</c:v>
                      </c:pt>
                      <c:pt idx="2672">
                        <c:v>2682.0794459999997</c:v>
                      </c:pt>
                      <c:pt idx="2673">
                        <c:v>2683.0792262999998</c:v>
                      </c:pt>
                      <c:pt idx="2674">
                        <c:v>2684.097201</c:v>
                      </c:pt>
                      <c:pt idx="2675">
                        <c:v>2685.1196249999998</c:v>
                      </c:pt>
                      <c:pt idx="2676">
                        <c:v>2686.1197579999998</c:v>
                      </c:pt>
                      <c:pt idx="2677">
                        <c:v>2687.1200097999999</c:v>
                      </c:pt>
                      <c:pt idx="2678">
                        <c:v>2688.1271219</c:v>
                      </c:pt>
                      <c:pt idx="2679">
                        <c:v>2689.1332856999998</c:v>
                      </c:pt>
                      <c:pt idx="2680">
                        <c:v>2690.1328073999998</c:v>
                      </c:pt>
                      <c:pt idx="2681">
                        <c:v>2691.1364174999999</c:v>
                      </c:pt>
                      <c:pt idx="2682">
                        <c:v>2692.1364685999997</c:v>
                      </c:pt>
                      <c:pt idx="2683">
                        <c:v>2693.1359698000001</c:v>
                      </c:pt>
                      <c:pt idx="2684">
                        <c:v>2694.1360090999997</c:v>
                      </c:pt>
                      <c:pt idx="2685">
                        <c:v>2695.1358827999998</c:v>
                      </c:pt>
                      <c:pt idx="2686">
                        <c:v>2696.1302689999998</c:v>
                      </c:pt>
                      <c:pt idx="2687">
                        <c:v>2697.1299767</c:v>
                      </c:pt>
                      <c:pt idx="2688">
                        <c:v>2698.1366970999998</c:v>
                      </c:pt>
                      <c:pt idx="2689">
                        <c:v>2699.1368081000001</c:v>
                      </c:pt>
                      <c:pt idx="2690">
                        <c:v>2700.1370960999998</c:v>
                      </c:pt>
                      <c:pt idx="2691">
                        <c:v>2701.1370987</c:v>
                      </c:pt>
                      <c:pt idx="2692">
                        <c:v>2702.1372277999999</c:v>
                      </c:pt>
                      <c:pt idx="2693">
                        <c:v>2703.1377505999999</c:v>
                      </c:pt>
                      <c:pt idx="2694">
                        <c:v>2704.1380991000001</c:v>
                      </c:pt>
                      <c:pt idx="2695">
                        <c:v>2705.1291631999998</c:v>
                      </c:pt>
                      <c:pt idx="2696">
                        <c:v>2706.1293446999998</c:v>
                      </c:pt>
                      <c:pt idx="2697">
                        <c:v>2707.1301650999999</c:v>
                      </c:pt>
                      <c:pt idx="2698">
                        <c:v>2708.1305776999998</c:v>
                      </c:pt>
                      <c:pt idx="2699">
                        <c:v>2709.1373785000001</c:v>
                      </c:pt>
                      <c:pt idx="2700">
                        <c:v>2710.1375720000001</c:v>
                      </c:pt>
                      <c:pt idx="2701">
                        <c:v>2711.1313234999998</c:v>
                      </c:pt>
                      <c:pt idx="2702">
                        <c:v>2712.1314659999998</c:v>
                      </c:pt>
                      <c:pt idx="2703">
                        <c:v>2713.1314299999999</c:v>
                      </c:pt>
                      <c:pt idx="2704">
                        <c:v>2714.1373897999997</c:v>
                      </c:pt>
                      <c:pt idx="2705">
                        <c:v>2715.1375776</c:v>
                      </c:pt>
                      <c:pt idx="2706">
                        <c:v>2716.1372567999997</c:v>
                      </c:pt>
                      <c:pt idx="2707">
                        <c:v>2717.1438260999998</c:v>
                      </c:pt>
                      <c:pt idx="2708">
                        <c:v>2718.1548287999999</c:v>
                      </c:pt>
                      <c:pt idx="2709">
                        <c:v>2719.1547725999999</c:v>
                      </c:pt>
                      <c:pt idx="2710">
                        <c:v>2720.1705134999997</c:v>
                      </c:pt>
                      <c:pt idx="2711">
                        <c:v>2721.1809423999998</c:v>
                      </c:pt>
                      <c:pt idx="2712">
                        <c:v>2722.1811668999999</c:v>
                      </c:pt>
                      <c:pt idx="2713">
                        <c:v>2723.1795757</c:v>
                      </c:pt>
                      <c:pt idx="2714">
                        <c:v>2724.1791702999999</c:v>
                      </c:pt>
                      <c:pt idx="2715">
                        <c:v>2725.1790441999997</c:v>
                      </c:pt>
                      <c:pt idx="2716">
                        <c:v>2726.1785795000001</c:v>
                      </c:pt>
                      <c:pt idx="2717">
                        <c:v>2727.1789850999999</c:v>
                      </c:pt>
                      <c:pt idx="2718">
                        <c:v>2728.1786262000001</c:v>
                      </c:pt>
                      <c:pt idx="2719">
                        <c:v>2729.1790744999998</c:v>
                      </c:pt>
                      <c:pt idx="2720">
                        <c:v>2730.1791141999997</c:v>
                      </c:pt>
                      <c:pt idx="2721">
                        <c:v>2731.1793082999998</c:v>
                      </c:pt>
                      <c:pt idx="2722">
                        <c:v>2732.1743486</c:v>
                      </c:pt>
                      <c:pt idx="2723">
                        <c:v>2733.1748385999999</c:v>
                      </c:pt>
                      <c:pt idx="2724">
                        <c:v>2734.1746579999999</c:v>
                      </c:pt>
                      <c:pt idx="2725">
                        <c:v>2735.1746963000001</c:v>
                      </c:pt>
                      <c:pt idx="2726">
                        <c:v>2736.1811368999997</c:v>
                      </c:pt>
                      <c:pt idx="2727">
                        <c:v>2737.1723391</c:v>
                      </c:pt>
                      <c:pt idx="2728">
                        <c:v>2738.1754311999998</c:v>
                      </c:pt>
                      <c:pt idx="2729">
                        <c:v>2739.1826932999998</c:v>
                      </c:pt>
                      <c:pt idx="2730">
                        <c:v>2740.1826129999999</c:v>
                      </c:pt>
                      <c:pt idx="2731">
                        <c:v>2741.1975733999998</c:v>
                      </c:pt>
                      <c:pt idx="2732">
                        <c:v>2742.1903526000001</c:v>
                      </c:pt>
                      <c:pt idx="2733">
                        <c:v>2743.1908685999997</c:v>
                      </c:pt>
                      <c:pt idx="2734">
                        <c:v>2744.1874942999998</c:v>
                      </c:pt>
                      <c:pt idx="2735">
                        <c:v>2745.2002595999998</c:v>
                      </c:pt>
                      <c:pt idx="2736">
                        <c:v>2746.2164585999999</c:v>
                      </c:pt>
                      <c:pt idx="2737">
                        <c:v>2747.2160303999999</c:v>
                      </c:pt>
                      <c:pt idx="2738">
                        <c:v>2748.2098043000001</c:v>
                      </c:pt>
                      <c:pt idx="2739">
                        <c:v>2749.2100356000001</c:v>
                      </c:pt>
                      <c:pt idx="2740">
                        <c:v>2750.2100836</c:v>
                      </c:pt>
                      <c:pt idx="2741">
                        <c:v>2751.2105647999997</c:v>
                      </c:pt>
                      <c:pt idx="2742">
                        <c:v>2752.2101878999997</c:v>
                      </c:pt>
                      <c:pt idx="2743">
                        <c:v>2753.2104239999999</c:v>
                      </c:pt>
                      <c:pt idx="2744">
                        <c:v>2754.2102208000001</c:v>
                      </c:pt>
                      <c:pt idx="2745">
                        <c:v>2755.2103248999997</c:v>
                      </c:pt>
                      <c:pt idx="2746">
                        <c:v>2756.2100459999997</c:v>
                      </c:pt>
                      <c:pt idx="2747">
                        <c:v>2757.2100645999999</c:v>
                      </c:pt>
                      <c:pt idx="2748">
                        <c:v>2758.2100209999999</c:v>
                      </c:pt>
                      <c:pt idx="2749">
                        <c:v>2759.2170581</c:v>
                      </c:pt>
                      <c:pt idx="2750">
                        <c:v>2760.2113482</c:v>
                      </c:pt>
                      <c:pt idx="2751">
                        <c:v>2761.2075943999998</c:v>
                      </c:pt>
                      <c:pt idx="2752">
                        <c:v>2762.2180549999998</c:v>
                      </c:pt>
                      <c:pt idx="2753">
                        <c:v>2763.2334462999997</c:v>
                      </c:pt>
                      <c:pt idx="2754">
                        <c:v>2764.2490872999997</c:v>
                      </c:pt>
                      <c:pt idx="2755">
                        <c:v>2765.2485437999999</c:v>
                      </c:pt>
                      <c:pt idx="2756">
                        <c:v>2766.2482769999997</c:v>
                      </c:pt>
                      <c:pt idx="2757">
                        <c:v>2767.2640845999999</c:v>
                      </c:pt>
                      <c:pt idx="2758">
                        <c:v>2768.2640222</c:v>
                      </c:pt>
                      <c:pt idx="2759">
                        <c:v>2769.2861737999997</c:v>
                      </c:pt>
                      <c:pt idx="2760">
                        <c:v>2770.3012361999999</c:v>
                      </c:pt>
                      <c:pt idx="2761">
                        <c:v>2771.3026882999998</c:v>
                      </c:pt>
                      <c:pt idx="2762">
                        <c:v>2772.3023645999997</c:v>
                      </c:pt>
                      <c:pt idx="2763">
                        <c:v>2773.3021874999999</c:v>
                      </c:pt>
                      <c:pt idx="2764">
                        <c:v>2774.3085126000001</c:v>
                      </c:pt>
                      <c:pt idx="2765">
                        <c:v>2775.3242034999998</c:v>
                      </c:pt>
                      <c:pt idx="2766">
                        <c:v>2776.3240581999999</c:v>
                      </c:pt>
                      <c:pt idx="2767">
                        <c:v>2777.3323458</c:v>
                      </c:pt>
                      <c:pt idx="2768">
                        <c:v>2778.3319981</c:v>
                      </c:pt>
                      <c:pt idx="2769">
                        <c:v>2779.3445426999997</c:v>
                      </c:pt>
                      <c:pt idx="2770">
                        <c:v>2780.3603024999998</c:v>
                      </c:pt>
                      <c:pt idx="2771">
                        <c:v>2781.3600824999999</c:v>
                      </c:pt>
                      <c:pt idx="2772">
                        <c:v>2782.3601140999999</c:v>
                      </c:pt>
                      <c:pt idx="2773">
                        <c:v>2783.3757443999998</c:v>
                      </c:pt>
                      <c:pt idx="2774">
                        <c:v>2784.3762999</c:v>
                      </c:pt>
                      <c:pt idx="2775">
                        <c:v>2785.3787497999997</c:v>
                      </c:pt>
                      <c:pt idx="2776">
                        <c:v>2786.3862955999998</c:v>
                      </c:pt>
                      <c:pt idx="2777">
                        <c:v>2787.3858744999998</c:v>
                      </c:pt>
                      <c:pt idx="2778">
                        <c:v>2788.3858912000001</c:v>
                      </c:pt>
                      <c:pt idx="2779">
                        <c:v>2789.3859038999999</c:v>
                      </c:pt>
                      <c:pt idx="2780">
                        <c:v>2790.3857570999999</c:v>
                      </c:pt>
                      <c:pt idx="2781">
                        <c:v>2791.3855622999999</c:v>
                      </c:pt>
                      <c:pt idx="2782">
                        <c:v>2792.3761679999998</c:v>
                      </c:pt>
                      <c:pt idx="2783">
                        <c:v>2793.3918770999999</c:v>
                      </c:pt>
                      <c:pt idx="2784">
                        <c:v>2794.4074129000001</c:v>
                      </c:pt>
                      <c:pt idx="2785">
                        <c:v>2795.4227585999997</c:v>
                      </c:pt>
                      <c:pt idx="2786">
                        <c:v>2796.4290643999998</c:v>
                      </c:pt>
                      <c:pt idx="2787">
                        <c:v>2797.4356889000001</c:v>
                      </c:pt>
                      <c:pt idx="2788">
                        <c:v>2798.435528</c:v>
                      </c:pt>
                      <c:pt idx="2789">
                        <c:v>2799.4349563000001</c:v>
                      </c:pt>
                      <c:pt idx="2790">
                        <c:v>2800.4391837999997</c:v>
                      </c:pt>
                      <c:pt idx="2791">
                        <c:v>2801.4626748999999</c:v>
                      </c:pt>
                      <c:pt idx="2792">
                        <c:v>2802.4583877</c:v>
                      </c:pt>
                      <c:pt idx="2793">
                        <c:v>2803.4650323999999</c:v>
                      </c:pt>
                      <c:pt idx="2794">
                        <c:v>2804.4645145999998</c:v>
                      </c:pt>
                      <c:pt idx="2795">
                        <c:v>2805.4615460999999</c:v>
                      </c:pt>
                      <c:pt idx="2796">
                        <c:v>2806.4612784999999</c:v>
                      </c:pt>
                      <c:pt idx="2797">
                        <c:v>2807.4554900999997</c:v>
                      </c:pt>
                      <c:pt idx="2798">
                        <c:v>2808.4604835</c:v>
                      </c:pt>
                      <c:pt idx="2799">
                        <c:v>2809.4735231</c:v>
                      </c:pt>
                      <c:pt idx="2800">
                        <c:v>2810.4890350999999</c:v>
                      </c:pt>
                      <c:pt idx="2801">
                        <c:v>2811.5047445</c:v>
                      </c:pt>
                      <c:pt idx="2802">
                        <c:v>2812.5049298999998</c:v>
                      </c:pt>
                      <c:pt idx="2803">
                        <c:v>2813.5049371999999</c:v>
                      </c:pt>
                      <c:pt idx="2804">
                        <c:v>2814.5023997999997</c:v>
                      </c:pt>
                      <c:pt idx="2805">
                        <c:v>2815.5121653000001</c:v>
                      </c:pt>
                      <c:pt idx="2806">
                        <c:v>2816.5123676999997</c:v>
                      </c:pt>
                      <c:pt idx="2807">
                        <c:v>2817.5138105999999</c:v>
                      </c:pt>
                      <c:pt idx="2808">
                        <c:v>2818.5137286999998</c:v>
                      </c:pt>
                      <c:pt idx="2809">
                        <c:v>2819.5233653</c:v>
                      </c:pt>
                      <c:pt idx="2810">
                        <c:v>2820.5181229</c:v>
                      </c:pt>
                      <c:pt idx="2811">
                        <c:v>2821.5191049999999</c:v>
                      </c:pt>
                      <c:pt idx="2812">
                        <c:v>2822.5349219</c:v>
                      </c:pt>
                      <c:pt idx="2813">
                        <c:v>2823.5448216999998</c:v>
                      </c:pt>
                      <c:pt idx="2814">
                        <c:v>2824.5443572999998</c:v>
                      </c:pt>
                      <c:pt idx="2815">
                        <c:v>2825.5572023</c:v>
                      </c:pt>
                      <c:pt idx="2816">
                        <c:v>2826.5636101999999</c:v>
                      </c:pt>
                      <c:pt idx="2817">
                        <c:v>2827.5889514</c:v>
                      </c:pt>
                      <c:pt idx="2818">
                        <c:v>2828.5958848</c:v>
                      </c:pt>
                      <c:pt idx="2819">
                        <c:v>2829.6051241</c:v>
                      </c:pt>
                      <c:pt idx="2820">
                        <c:v>2830.6055719999999</c:v>
                      </c:pt>
                      <c:pt idx="2821">
                        <c:v>2831.6053704999999</c:v>
                      </c:pt>
                      <c:pt idx="2822">
                        <c:v>2832.5980211999999</c:v>
                      </c:pt>
                      <c:pt idx="2823">
                        <c:v>2833.5986823999997</c:v>
                      </c:pt>
                      <c:pt idx="2824">
                        <c:v>2834.6152395999998</c:v>
                      </c:pt>
                      <c:pt idx="2825">
                        <c:v>2835.6313335</c:v>
                      </c:pt>
                      <c:pt idx="2826">
                        <c:v>2836.6377696999998</c:v>
                      </c:pt>
                      <c:pt idx="2827">
                        <c:v>2837.6312352</c:v>
                      </c:pt>
                      <c:pt idx="2828">
                        <c:v>2838.6246360999999</c:v>
                      </c:pt>
                      <c:pt idx="2829">
                        <c:v>2839.6242793000001</c:v>
                      </c:pt>
                      <c:pt idx="2830">
                        <c:v>2840.6527894000001</c:v>
                      </c:pt>
                      <c:pt idx="2831">
                        <c:v>2841.6684218999999</c:v>
                      </c:pt>
                      <c:pt idx="2832">
                        <c:v>2842.6841948000001</c:v>
                      </c:pt>
                      <c:pt idx="2833">
                        <c:v>2843.6786921000003</c:v>
                      </c:pt>
                      <c:pt idx="2834">
                        <c:v>2844.6728614000003</c:v>
                      </c:pt>
                      <c:pt idx="2835">
                        <c:v>2845.6733564999995</c:v>
                      </c:pt>
                      <c:pt idx="2836">
                        <c:v>2846.6735048</c:v>
                      </c:pt>
                      <c:pt idx="2837">
                        <c:v>2847.6832630999997</c:v>
                      </c:pt>
                      <c:pt idx="2838">
                        <c:v>2848.6830689999997</c:v>
                      </c:pt>
                      <c:pt idx="2839">
                        <c:v>2849.6904011999995</c:v>
                      </c:pt>
                      <c:pt idx="2840">
                        <c:v>2850.6943598999997</c:v>
                      </c:pt>
                      <c:pt idx="2841">
                        <c:v>2851.6943478000003</c:v>
                      </c:pt>
                      <c:pt idx="2842">
                        <c:v>2852.7097936999999</c:v>
                      </c:pt>
                      <c:pt idx="2843">
                        <c:v>2853.7099129999997</c:v>
                      </c:pt>
                      <c:pt idx="2844">
                        <c:v>2854.7116125000002</c:v>
                      </c:pt>
                      <c:pt idx="2845">
                        <c:v>2855.7110135000003</c:v>
                      </c:pt>
                      <c:pt idx="2846">
                        <c:v>2856.7107693999997</c:v>
                      </c:pt>
                      <c:pt idx="2847">
                        <c:v>2857.7108650999999</c:v>
                      </c:pt>
                      <c:pt idx="2848">
                        <c:v>2858.7108556000003</c:v>
                      </c:pt>
                      <c:pt idx="2849">
                        <c:v>2859.7121497999997</c:v>
                      </c:pt>
                      <c:pt idx="2850">
                        <c:v>2860.7191285999997</c:v>
                      </c:pt>
                      <c:pt idx="2851">
                        <c:v>2861.7261417999998</c:v>
                      </c:pt>
                      <c:pt idx="2852">
                        <c:v>2862.7415079000002</c:v>
                      </c:pt>
                      <c:pt idx="2853">
                        <c:v>2863.7637212</c:v>
                      </c:pt>
                      <c:pt idx="2854">
                        <c:v>2864.7631424000001</c:v>
                      </c:pt>
                      <c:pt idx="2855">
                        <c:v>2865.7539715000003</c:v>
                      </c:pt>
                      <c:pt idx="2856">
                        <c:v>2866.7546946000002</c:v>
                      </c:pt>
                      <c:pt idx="2857">
                        <c:v>2867.7548932999998</c:v>
                      </c:pt>
                      <c:pt idx="2858">
                        <c:v>2868.7537142000001</c:v>
                      </c:pt>
                      <c:pt idx="2859">
                        <c:v>2869.7533334</c:v>
                      </c:pt>
                      <c:pt idx="2860">
                        <c:v>2870.7531581000003</c:v>
                      </c:pt>
                      <c:pt idx="2861">
                        <c:v>2871.7578963999995</c:v>
                      </c:pt>
                      <c:pt idx="2862">
                        <c:v>2872.7552970999996</c:v>
                      </c:pt>
                      <c:pt idx="2863">
                        <c:v>2873.7552472999996</c:v>
                      </c:pt>
                      <c:pt idx="2864">
                        <c:v>2874.7555034999996</c:v>
                      </c:pt>
                      <c:pt idx="2865">
                        <c:v>2875.7562829999997</c:v>
                      </c:pt>
                      <c:pt idx="2866">
                        <c:v>2876.7631627000001</c:v>
                      </c:pt>
                      <c:pt idx="2867">
                        <c:v>2877.7627499999999</c:v>
                      </c:pt>
                      <c:pt idx="2868">
                        <c:v>2878.7631511999998</c:v>
                      </c:pt>
                      <c:pt idx="2869">
                        <c:v>2879.7628173000003</c:v>
                      </c:pt>
                      <c:pt idx="2870">
                        <c:v>2880.7694791000004</c:v>
                      </c:pt>
                      <c:pt idx="2871">
                        <c:v>2881.7850619999999</c:v>
                      </c:pt>
                      <c:pt idx="2872">
                        <c:v>2882.8032416999995</c:v>
                      </c:pt>
                      <c:pt idx="2873">
                        <c:v>2883.8028598999999</c:v>
                      </c:pt>
                      <c:pt idx="2874">
                        <c:v>2884.8025379999999</c:v>
                      </c:pt>
                      <c:pt idx="2875">
                        <c:v>2885.8024178999995</c:v>
                      </c:pt>
                      <c:pt idx="2876">
                        <c:v>2886.8021582000001</c:v>
                      </c:pt>
                      <c:pt idx="2877">
                        <c:v>2887.8147391000002</c:v>
                      </c:pt>
                      <c:pt idx="2878">
                        <c:v>2888.8305369</c:v>
                      </c:pt>
                      <c:pt idx="2879">
                        <c:v>2889.8364537999996</c:v>
                      </c:pt>
                      <c:pt idx="2880">
                        <c:v>2890.8358785</c:v>
                      </c:pt>
                      <c:pt idx="2881">
                        <c:v>2891.8511931000003</c:v>
                      </c:pt>
                      <c:pt idx="2882">
                        <c:v>2892.8432561999998</c:v>
                      </c:pt>
                      <c:pt idx="2883">
                        <c:v>2893.8592762999997</c:v>
                      </c:pt>
                      <c:pt idx="2884">
                        <c:v>2894.8747573000001</c:v>
                      </c:pt>
                      <c:pt idx="2885">
                        <c:v>2895.8814979999997</c:v>
                      </c:pt>
                      <c:pt idx="2886">
                        <c:v>2896.8813118999997</c:v>
                      </c:pt>
                      <c:pt idx="2887">
                        <c:v>2897.8867535999998</c:v>
                      </c:pt>
                      <c:pt idx="2888">
                        <c:v>2898.8869105000003</c:v>
                      </c:pt>
                      <c:pt idx="2889">
                        <c:v>2899.8866416999999</c:v>
                      </c:pt>
                      <c:pt idx="2890">
                        <c:v>2900.8872253</c:v>
                      </c:pt>
                      <c:pt idx="2891">
                        <c:v>2901.8827744</c:v>
                      </c:pt>
                      <c:pt idx="2892">
                        <c:v>2902.8798446000001</c:v>
                      </c:pt>
                      <c:pt idx="2893">
                        <c:v>2903.8798951999997</c:v>
                      </c:pt>
                      <c:pt idx="2894">
                        <c:v>2904.8868475999998</c:v>
                      </c:pt>
                      <c:pt idx="2895">
                        <c:v>2905.8867912999995</c:v>
                      </c:pt>
                      <c:pt idx="2896">
                        <c:v>2906.8773755000002</c:v>
                      </c:pt>
                      <c:pt idx="2897">
                        <c:v>2907.8838868000003</c:v>
                      </c:pt>
                      <c:pt idx="2898">
                        <c:v>2908.8845709999996</c:v>
                      </c:pt>
                      <c:pt idx="2899">
                        <c:v>2909.8783506999998</c:v>
                      </c:pt>
                      <c:pt idx="2900">
                        <c:v>2910.8850837</c:v>
                      </c:pt>
                      <c:pt idx="2901">
                        <c:v>2911.8851472999995</c:v>
                      </c:pt>
                      <c:pt idx="2902">
                        <c:v>2912.8849842999998</c:v>
                      </c:pt>
                      <c:pt idx="2903">
                        <c:v>2913.8846956999996</c:v>
                      </c:pt>
                      <c:pt idx="2904">
                        <c:v>2914.9000644999996</c:v>
                      </c:pt>
                      <c:pt idx="2905">
                        <c:v>2915.9166746999999</c:v>
                      </c:pt>
                      <c:pt idx="2906">
                        <c:v>2916.9164700000001</c:v>
                      </c:pt>
                      <c:pt idx="2907">
                        <c:v>2917.9327401</c:v>
                      </c:pt>
                      <c:pt idx="2908">
                        <c:v>2918.9325072000001</c:v>
                      </c:pt>
                      <c:pt idx="2909">
                        <c:v>2919.9389922999999</c:v>
                      </c:pt>
                      <c:pt idx="2910">
                        <c:v>2920.9549749999996</c:v>
                      </c:pt>
                      <c:pt idx="2911">
                        <c:v>2921.9551241999998</c:v>
                      </c:pt>
                      <c:pt idx="2912">
                        <c:v>2922.9617098999997</c:v>
                      </c:pt>
                      <c:pt idx="2913">
                        <c:v>2923.9521624999998</c:v>
                      </c:pt>
                      <c:pt idx="2914">
                        <c:v>2924.9651965000003</c:v>
                      </c:pt>
                      <c:pt idx="2915">
                        <c:v>2925.9622121000002</c:v>
                      </c:pt>
                      <c:pt idx="2916">
                        <c:v>2926.9617723000001</c:v>
                      </c:pt>
                      <c:pt idx="2917">
                        <c:v>2927.9692373999997</c:v>
                      </c:pt>
                      <c:pt idx="2918">
                        <c:v>2928.9848358999998</c:v>
                      </c:pt>
                      <c:pt idx="2919">
                        <c:v>2930.0131759999995</c:v>
                      </c:pt>
                      <c:pt idx="2920">
                        <c:v>2931.0012269999997</c:v>
                      </c:pt>
                      <c:pt idx="2921">
                        <c:v>2931.9989684000002</c:v>
                      </c:pt>
                      <c:pt idx="2922">
                        <c:v>2932.9989771999999</c:v>
                      </c:pt>
                      <c:pt idx="2923">
                        <c:v>2934.0054819999996</c:v>
                      </c:pt>
                      <c:pt idx="2924">
                        <c:v>2935.0119311999997</c:v>
                      </c:pt>
                      <c:pt idx="2925">
                        <c:v>2936.0188577999998</c:v>
                      </c:pt>
                      <c:pt idx="2926">
                        <c:v>2937.0348838</c:v>
                      </c:pt>
                      <c:pt idx="2927">
                        <c:v>2938.0503449999997</c:v>
                      </c:pt>
                      <c:pt idx="2928">
                        <c:v>2939.0498348000001</c:v>
                      </c:pt>
                      <c:pt idx="2929">
                        <c:v>2940.0566246999997</c:v>
                      </c:pt>
                      <c:pt idx="2930">
                        <c:v>2941.0565035</c:v>
                      </c:pt>
                      <c:pt idx="2931">
                        <c:v>2942.0563911999998</c:v>
                      </c:pt>
                      <c:pt idx="2932">
                        <c:v>2943.0576813999996</c:v>
                      </c:pt>
                      <c:pt idx="2933">
                        <c:v>2944.0708957999996</c:v>
                      </c:pt>
                      <c:pt idx="2934">
                        <c:v>2945.0780815999997</c:v>
                      </c:pt>
                      <c:pt idx="2935">
                        <c:v>2946.0783859000003</c:v>
                      </c:pt>
                      <c:pt idx="2936">
                        <c:v>2947.0876059000002</c:v>
                      </c:pt>
                      <c:pt idx="2937">
                        <c:v>2948.0873664000001</c:v>
                      </c:pt>
                      <c:pt idx="2938">
                        <c:v>2949.0881369999997</c:v>
                      </c:pt>
                      <c:pt idx="2939">
                        <c:v>2950.0877675000002</c:v>
                      </c:pt>
                      <c:pt idx="2940">
                        <c:v>2951.0874739000001</c:v>
                      </c:pt>
                      <c:pt idx="2941">
                        <c:v>2952.0872890000001</c:v>
                      </c:pt>
                      <c:pt idx="2942">
                        <c:v>2953.0919678999999</c:v>
                      </c:pt>
                      <c:pt idx="2943">
                        <c:v>2954.1080739999998</c:v>
                      </c:pt>
                      <c:pt idx="2944">
                        <c:v>2955.1078549000003</c:v>
                      </c:pt>
                      <c:pt idx="2945">
                        <c:v>2956.1214431999997</c:v>
                      </c:pt>
                      <c:pt idx="2946">
                        <c:v>2957.1306632999995</c:v>
                      </c:pt>
                      <c:pt idx="2947">
                        <c:v>2958.1303705</c:v>
                      </c:pt>
                      <c:pt idx="2948">
                        <c:v>2959.1300530999997</c:v>
                      </c:pt>
                      <c:pt idx="2949">
                        <c:v>2960.129876</c:v>
                      </c:pt>
                      <c:pt idx="2950">
                        <c:v>2961.1363874999997</c:v>
                      </c:pt>
                      <c:pt idx="2951">
                        <c:v>2962.1298082000003</c:v>
                      </c:pt>
                      <c:pt idx="2952">
                        <c:v>2963.1460822999998</c:v>
                      </c:pt>
                      <c:pt idx="2953">
                        <c:v>2964.1524565</c:v>
                      </c:pt>
                      <c:pt idx="2954">
                        <c:v>2965.1677346999995</c:v>
                      </c:pt>
                      <c:pt idx="2955">
                        <c:v>2966.1838250999999</c:v>
                      </c:pt>
                      <c:pt idx="2956">
                        <c:v>2967.1836676000003</c:v>
                      </c:pt>
                      <c:pt idx="2957">
                        <c:v>2968.1779768999995</c:v>
                      </c:pt>
                      <c:pt idx="2958">
                        <c:v>2969.1774053999998</c:v>
                      </c:pt>
                      <c:pt idx="2959">
                        <c:v>2970.1772267999995</c:v>
                      </c:pt>
                      <c:pt idx="2960">
                        <c:v>2971.1844040999995</c:v>
                      </c:pt>
                      <c:pt idx="2961">
                        <c:v>2972.1837868000002</c:v>
                      </c:pt>
                      <c:pt idx="2962">
                        <c:v>2973.1838181000003</c:v>
                      </c:pt>
                      <c:pt idx="2963">
                        <c:v>2974.1837395000002</c:v>
                      </c:pt>
                      <c:pt idx="2964">
                        <c:v>2975.1839214000001</c:v>
                      </c:pt>
                      <c:pt idx="2965">
                        <c:v>2976.1841955</c:v>
                      </c:pt>
                      <c:pt idx="2966">
                        <c:v>2977.1781639000001</c:v>
                      </c:pt>
                      <c:pt idx="2967">
                        <c:v>2978.1844371999996</c:v>
                      </c:pt>
                      <c:pt idx="2968">
                        <c:v>2979.1840026</c:v>
                      </c:pt>
                      <c:pt idx="2969">
                        <c:v>2980.1759786000002</c:v>
                      </c:pt>
                      <c:pt idx="2970">
                        <c:v>2981.1844695</c:v>
                      </c:pt>
                      <c:pt idx="2971">
                        <c:v>2982.1945887000002</c:v>
                      </c:pt>
                      <c:pt idx="2972">
                        <c:v>2983.2114540000002</c:v>
                      </c:pt>
                      <c:pt idx="2973">
                        <c:v>2984.2108241999995</c:v>
                      </c:pt>
                      <c:pt idx="2974">
                        <c:v>2985.2117865999999</c:v>
                      </c:pt>
                      <c:pt idx="2975">
                        <c:v>2986.2121520000001</c:v>
                      </c:pt>
                      <c:pt idx="2976">
                        <c:v>2987.2028050999998</c:v>
                      </c:pt>
                      <c:pt idx="2977">
                        <c:v>2988.2035312999997</c:v>
                      </c:pt>
                      <c:pt idx="2978">
                        <c:v>2989.2241295000003</c:v>
                      </c:pt>
                      <c:pt idx="2979">
                        <c:v>2990.2245112999999</c:v>
                      </c:pt>
                      <c:pt idx="2980">
                        <c:v>2991.2247348000001</c:v>
                      </c:pt>
                      <c:pt idx="2981">
                        <c:v>2992.2443022999996</c:v>
                      </c:pt>
                      <c:pt idx="2982">
                        <c:v>2993.2533487000001</c:v>
                      </c:pt>
                      <c:pt idx="2983">
                        <c:v>2994.2533367999995</c:v>
                      </c:pt>
                      <c:pt idx="2984">
                        <c:v>2995.2559595000002</c:v>
                      </c:pt>
                      <c:pt idx="2985">
                        <c:v>2996.2631349000003</c:v>
                      </c:pt>
                      <c:pt idx="2986">
                        <c:v>2997.2496166000001</c:v>
                      </c:pt>
                      <c:pt idx="2987">
                        <c:v>2998.2494387999996</c:v>
                      </c:pt>
                      <c:pt idx="2988">
                        <c:v>2999.2553926000001</c:v>
                      </c:pt>
                      <c:pt idx="2989">
                        <c:v>3000.2555442000003</c:v>
                      </c:pt>
                      <c:pt idx="2990">
                        <c:v>3001.2600795999997</c:v>
                      </c:pt>
                      <c:pt idx="2991">
                        <c:v>3002.2509666999995</c:v>
                      </c:pt>
                      <c:pt idx="2992">
                        <c:v>3003.2510369000001</c:v>
                      </c:pt>
                      <c:pt idx="2993">
                        <c:v>3004.2545682</c:v>
                      </c:pt>
                      <c:pt idx="2994">
                        <c:v>3005.2544589999998</c:v>
                      </c:pt>
                      <c:pt idx="2995">
                        <c:v>3006.2541279999996</c:v>
                      </c:pt>
                      <c:pt idx="2996">
                        <c:v>3007.2538281999996</c:v>
                      </c:pt>
                      <c:pt idx="2997">
                        <c:v>3008.2543841999995</c:v>
                      </c:pt>
                      <c:pt idx="2998">
                        <c:v>3009.2546389999998</c:v>
                      </c:pt>
                      <c:pt idx="2999">
                        <c:v>3010.2700460999995</c:v>
                      </c:pt>
                      <c:pt idx="3000">
                        <c:v>3011.2856236999996</c:v>
                      </c:pt>
                      <c:pt idx="3001">
                        <c:v>3012.3063159000003</c:v>
                      </c:pt>
                      <c:pt idx="3002">
                        <c:v>3013.3065184999996</c:v>
                      </c:pt>
                      <c:pt idx="3003">
                        <c:v>3014.3066188000003</c:v>
                      </c:pt>
                      <c:pt idx="3004">
                        <c:v>3015.3218170999999</c:v>
                      </c:pt>
                      <c:pt idx="3005">
                        <c:v>3016.3217239999994</c:v>
                      </c:pt>
                      <c:pt idx="3006">
                        <c:v>3017.3371885999995</c:v>
                      </c:pt>
                      <c:pt idx="3007">
                        <c:v>3018.3374162</c:v>
                      </c:pt>
                      <c:pt idx="3008">
                        <c:v>3019.3367333999995</c:v>
                      </c:pt>
                      <c:pt idx="3009">
                        <c:v>3020.3308529999995</c:v>
                      </c:pt>
                      <c:pt idx="3010">
                        <c:v>3021.3311506</c:v>
                      </c:pt>
                      <c:pt idx="3011">
                        <c:v>3022.3339255000001</c:v>
                      </c:pt>
                      <c:pt idx="3012">
                        <c:v>3023.3337419999998</c:v>
                      </c:pt>
                      <c:pt idx="3013">
                        <c:v>3024.3331255000003</c:v>
                      </c:pt>
                      <c:pt idx="3014">
                        <c:v>3025.3349326999996</c:v>
                      </c:pt>
                      <c:pt idx="3015">
                        <c:v>3026.3314867999998</c:v>
                      </c:pt>
                      <c:pt idx="3016">
                        <c:v>3027.3312329999999</c:v>
                      </c:pt>
                      <c:pt idx="3017">
                        <c:v>3028.3316239999995</c:v>
                      </c:pt>
                      <c:pt idx="3018">
                        <c:v>3029.3356856999999</c:v>
                      </c:pt>
                      <c:pt idx="3019">
                        <c:v>3030.3391356000002</c:v>
                      </c:pt>
                      <c:pt idx="3020">
                        <c:v>3031.3389240999995</c:v>
                      </c:pt>
                      <c:pt idx="3021">
                        <c:v>3032.3396192</c:v>
                      </c:pt>
                      <c:pt idx="3022">
                        <c:v>3033.3315286999996</c:v>
                      </c:pt>
                      <c:pt idx="3023">
                        <c:v>3034.3310123000001</c:v>
                      </c:pt>
                      <c:pt idx="3024">
                        <c:v>3035.3422375999999</c:v>
                      </c:pt>
                      <c:pt idx="3025">
                        <c:v>3036.3596827000001</c:v>
                      </c:pt>
                      <c:pt idx="3026">
                        <c:v>3037.3753174000003</c:v>
                      </c:pt>
                      <c:pt idx="3027">
                        <c:v>3038.3763346999995</c:v>
                      </c:pt>
                      <c:pt idx="3028">
                        <c:v>3039.3872880999998</c:v>
                      </c:pt>
                      <c:pt idx="3029">
                        <c:v>3040.3834207</c:v>
                      </c:pt>
                      <c:pt idx="3030">
                        <c:v>3041.3774415999997</c:v>
                      </c:pt>
                      <c:pt idx="3031">
                        <c:v>3042.3885842</c:v>
                      </c:pt>
                      <c:pt idx="3032">
                        <c:v>3043.4043351</c:v>
                      </c:pt>
                      <c:pt idx="3033">
                        <c:v>3044.4198330999998</c:v>
                      </c:pt>
                      <c:pt idx="3034">
                        <c:v>3045.4269676000004</c:v>
                      </c:pt>
                      <c:pt idx="3035">
                        <c:v>3046.4278476</c:v>
                      </c:pt>
                      <c:pt idx="3036">
                        <c:v>3047.4283048999996</c:v>
                      </c:pt>
                      <c:pt idx="3037">
                        <c:v>3048.4343607000001</c:v>
                      </c:pt>
                      <c:pt idx="3038">
                        <c:v>3049.4498561999999</c:v>
                      </c:pt>
                      <c:pt idx="3039">
                        <c:v>3050.4502426999998</c:v>
                      </c:pt>
                      <c:pt idx="3040">
                        <c:v>3051.4610160000002</c:v>
                      </c:pt>
                      <c:pt idx="3041">
                        <c:v>3052.4521758000001</c:v>
                      </c:pt>
                      <c:pt idx="3042">
                        <c:v>3053.4522727000003</c:v>
                      </c:pt>
                      <c:pt idx="3043">
                        <c:v>3054.4520476999996</c:v>
                      </c:pt>
                      <c:pt idx="3044">
                        <c:v>3055.4521982999995</c:v>
                      </c:pt>
                      <c:pt idx="3045">
                        <c:v>3056.4680300999999</c:v>
                      </c:pt>
                      <c:pt idx="3046">
                        <c:v>3057.4717493999997</c:v>
                      </c:pt>
                      <c:pt idx="3047">
                        <c:v>3058.4871653</c:v>
                      </c:pt>
                      <c:pt idx="3048">
                        <c:v>3059.4865776999995</c:v>
                      </c:pt>
                      <c:pt idx="3049">
                        <c:v>3060.4908266000002</c:v>
                      </c:pt>
                      <c:pt idx="3050">
                        <c:v>3061.4928760000003</c:v>
                      </c:pt>
                      <c:pt idx="3051">
                        <c:v>3062.4926494000001</c:v>
                      </c:pt>
                      <c:pt idx="3052">
                        <c:v>3063.4843805999999</c:v>
                      </c:pt>
                      <c:pt idx="3053">
                        <c:v>3064.4879398000003</c:v>
                      </c:pt>
                      <c:pt idx="3054">
                        <c:v>3065.4999171999998</c:v>
                      </c:pt>
                      <c:pt idx="3055">
                        <c:v>3066.5057175000002</c:v>
                      </c:pt>
                      <c:pt idx="3056">
                        <c:v>3067.5054356000001</c:v>
                      </c:pt>
                      <c:pt idx="3057">
                        <c:v>3068.5210047</c:v>
                      </c:pt>
                      <c:pt idx="3058">
                        <c:v>3069.5152548999995</c:v>
                      </c:pt>
                      <c:pt idx="3059">
                        <c:v>3070.5404645999997</c:v>
                      </c:pt>
                      <c:pt idx="3060">
                        <c:v>3071.5317138999999</c:v>
                      </c:pt>
                      <c:pt idx="3061">
                        <c:v>3072.5475197999995</c:v>
                      </c:pt>
                      <c:pt idx="3062">
                        <c:v>3073.5474063000001</c:v>
                      </c:pt>
                      <c:pt idx="3063">
                        <c:v>3074.5472638000001</c:v>
                      </c:pt>
                      <c:pt idx="3064">
                        <c:v>3075.5665662000001</c:v>
                      </c:pt>
                      <c:pt idx="3065">
                        <c:v>3076.5741048999998</c:v>
                      </c:pt>
                      <c:pt idx="3066">
                        <c:v>3077.5897783999999</c:v>
                      </c:pt>
                      <c:pt idx="3067">
                        <c:v>3078.5894601</c:v>
                      </c:pt>
                      <c:pt idx="3068">
                        <c:v>3079.5893649</c:v>
                      </c:pt>
                      <c:pt idx="3069">
                        <c:v>3080.5891208000003</c:v>
                      </c:pt>
                      <c:pt idx="3070">
                        <c:v>3081.5831945999998</c:v>
                      </c:pt>
                      <c:pt idx="3071">
                        <c:v>3082.5866557999998</c:v>
                      </c:pt>
                      <c:pt idx="3072">
                        <c:v>3083.5867816</c:v>
                      </c:pt>
                      <c:pt idx="3073">
                        <c:v>3084.5774344000001</c:v>
                      </c:pt>
                      <c:pt idx="3074">
                        <c:v>3085.5774406999999</c:v>
                      </c:pt>
                      <c:pt idx="3075">
                        <c:v>3086.5831404</c:v>
                      </c:pt>
                      <c:pt idx="3076">
                        <c:v>3087.5966251</c:v>
                      </c:pt>
                      <c:pt idx="3077">
                        <c:v>3088.6153194999997</c:v>
                      </c:pt>
                      <c:pt idx="3078">
                        <c:v>3089.6100133999998</c:v>
                      </c:pt>
                      <c:pt idx="3079">
                        <c:v>3090.6159981999999</c:v>
                      </c:pt>
                      <c:pt idx="3080">
                        <c:v>3091.6226600999998</c:v>
                      </c:pt>
                      <c:pt idx="3081">
                        <c:v>3092.6166563999996</c:v>
                      </c:pt>
                      <c:pt idx="3082">
                        <c:v>3093.6323266999998</c:v>
                      </c:pt>
                      <c:pt idx="3083">
                        <c:v>3094.6514860999996</c:v>
                      </c:pt>
                      <c:pt idx="3084">
                        <c:v>3095.6669818999999</c:v>
                      </c:pt>
                      <c:pt idx="3085">
                        <c:v>3096.6669182999995</c:v>
                      </c:pt>
                      <c:pt idx="3086">
                        <c:v>3097.6821570000002</c:v>
                      </c:pt>
                      <c:pt idx="3087">
                        <c:v>3098.6826080000001</c:v>
                      </c:pt>
                      <c:pt idx="3088">
                        <c:v>3099.6823463999999</c:v>
                      </c:pt>
                      <c:pt idx="3089">
                        <c:v>3100.6743330999998</c:v>
                      </c:pt>
                      <c:pt idx="3090">
                        <c:v>3101.6741841000003</c:v>
                      </c:pt>
                      <c:pt idx="3091">
                        <c:v>3102.6739178999997</c:v>
                      </c:pt>
                      <c:pt idx="3092">
                        <c:v>3103.6806630999999</c:v>
                      </c:pt>
                      <c:pt idx="3093">
                        <c:v>3104.6868050000003</c:v>
                      </c:pt>
                      <c:pt idx="3094">
                        <c:v>3105.6866742000002</c:v>
                      </c:pt>
                      <c:pt idx="3095">
                        <c:v>3106.6933131999995</c:v>
                      </c:pt>
                      <c:pt idx="3096">
                        <c:v>3107.7086135999998</c:v>
                      </c:pt>
                      <c:pt idx="3097">
                        <c:v>3108.7090190999998</c:v>
                      </c:pt>
                      <c:pt idx="3098">
                        <c:v>3109.7160391999996</c:v>
                      </c:pt>
                      <c:pt idx="3099">
                        <c:v>3110.7156851</c:v>
                      </c:pt>
                      <c:pt idx="3100">
                        <c:v>3111.7153815000001</c:v>
                      </c:pt>
                      <c:pt idx="3101">
                        <c:v>3112.7159763</c:v>
                      </c:pt>
                      <c:pt idx="3102">
                        <c:v>3113.7151340999999</c:v>
                      </c:pt>
                      <c:pt idx="3103">
                        <c:v>3114.7035667999999</c:v>
                      </c:pt>
                      <c:pt idx="3104">
                        <c:v>3115.7035624</c:v>
                      </c:pt>
                      <c:pt idx="3105">
                        <c:v>3116.7034990000002</c:v>
                      </c:pt>
                      <c:pt idx="3106">
                        <c:v>3117.7033234</c:v>
                      </c:pt>
                      <c:pt idx="3107">
                        <c:v>3118.7039841999995</c:v>
                      </c:pt>
                      <c:pt idx="3108">
                        <c:v>3119.7045638</c:v>
                      </c:pt>
                      <c:pt idx="3109">
                        <c:v>3120.7200972999999</c:v>
                      </c:pt>
                      <c:pt idx="3110">
                        <c:v>3121.7357851999996</c:v>
                      </c:pt>
                      <c:pt idx="3111">
                        <c:v>3122.7526522999997</c:v>
                      </c:pt>
                      <c:pt idx="3112">
                        <c:v>3123.7524120999997</c:v>
                      </c:pt>
                      <c:pt idx="3113">
                        <c:v>3124.7521299999999</c:v>
                      </c:pt>
                      <c:pt idx="3114">
                        <c:v>3125.7517712999997</c:v>
                      </c:pt>
                      <c:pt idx="3115">
                        <c:v>3126.7516998000001</c:v>
                      </c:pt>
                      <c:pt idx="3116">
                        <c:v>3127.7514058999996</c:v>
                      </c:pt>
                      <c:pt idx="3117">
                        <c:v>3128.7512845000001</c:v>
                      </c:pt>
                      <c:pt idx="3118">
                        <c:v>3129.7511680999996</c:v>
                      </c:pt>
                      <c:pt idx="3119">
                        <c:v>3130.7519554</c:v>
                      </c:pt>
                      <c:pt idx="3120">
                        <c:v>3131.7677550999997</c:v>
                      </c:pt>
                      <c:pt idx="3121">
                        <c:v>3132.7832169000003</c:v>
                      </c:pt>
                      <c:pt idx="3122">
                        <c:v>3133.7836165999997</c:v>
                      </c:pt>
                      <c:pt idx="3123">
                        <c:v>3134.7899865999998</c:v>
                      </c:pt>
                      <c:pt idx="3124">
                        <c:v>3135.7896504999999</c:v>
                      </c:pt>
                      <c:pt idx="3125">
                        <c:v>3136.7894111999994</c:v>
                      </c:pt>
                      <c:pt idx="3126">
                        <c:v>3137.8073486000003</c:v>
                      </c:pt>
                      <c:pt idx="3127">
                        <c:v>3138.8007809000001</c:v>
                      </c:pt>
                      <c:pt idx="3128">
                        <c:v>3139.8107259999997</c:v>
                      </c:pt>
                      <c:pt idx="3129">
                        <c:v>3140.8285023999997</c:v>
                      </c:pt>
                      <c:pt idx="3130">
                        <c:v>3141.8280925999998</c:v>
                      </c:pt>
                      <c:pt idx="3131">
                        <c:v>3142.8365290000002</c:v>
                      </c:pt>
                      <c:pt idx="3132">
                        <c:v>3143.8345038999996</c:v>
                      </c:pt>
                      <c:pt idx="3133">
                        <c:v>3144.8412508000001</c:v>
                      </c:pt>
                      <c:pt idx="3134">
                        <c:v>3145.8412963999999</c:v>
                      </c:pt>
                      <c:pt idx="3135">
                        <c:v>3146.8408621999997</c:v>
                      </c:pt>
                      <c:pt idx="3136">
                        <c:v>3147.8408442999998</c:v>
                      </c:pt>
                      <c:pt idx="3137">
                        <c:v>3148.8415692999997</c:v>
                      </c:pt>
                      <c:pt idx="3138">
                        <c:v>3149.8424189999996</c:v>
                      </c:pt>
                      <c:pt idx="3139">
                        <c:v>3150.8585523000002</c:v>
                      </c:pt>
                      <c:pt idx="3140">
                        <c:v>3151.8742039999997</c:v>
                      </c:pt>
                      <c:pt idx="3141">
                        <c:v>3152.8811067999995</c:v>
                      </c:pt>
                      <c:pt idx="3142">
                        <c:v>3153.8830910999995</c:v>
                      </c:pt>
                      <c:pt idx="3143">
                        <c:v>3154.8770531999999</c:v>
                      </c:pt>
                      <c:pt idx="3144">
                        <c:v>3155.8769341999996</c:v>
                      </c:pt>
                      <c:pt idx="3145">
                        <c:v>3156.8768619000002</c:v>
                      </c:pt>
                      <c:pt idx="3146">
                        <c:v>3157.8928999999998</c:v>
                      </c:pt>
                      <c:pt idx="3147">
                        <c:v>3158.8941317999997</c:v>
                      </c:pt>
                      <c:pt idx="3148">
                        <c:v>3159.9147525999997</c:v>
                      </c:pt>
                      <c:pt idx="3149">
                        <c:v>3160.9145372000003</c:v>
                      </c:pt>
                      <c:pt idx="3150">
                        <c:v>3161.9307835</c:v>
                      </c:pt>
                      <c:pt idx="3151">
                        <c:v>3162.9269704999997</c:v>
                      </c:pt>
                      <c:pt idx="3152">
                        <c:v>3163.9351950999999</c:v>
                      </c:pt>
                      <c:pt idx="3153">
                        <c:v>3164.9459976999997</c:v>
                      </c:pt>
                      <c:pt idx="3154">
                        <c:v>3165.9468312999998</c:v>
                      </c:pt>
                      <c:pt idx="3155">
                        <c:v>3166.9563372000002</c:v>
                      </c:pt>
                      <c:pt idx="3156">
                        <c:v>3167.9686562999996</c:v>
                      </c:pt>
                      <c:pt idx="3157">
                        <c:v>3168.9841235000004</c:v>
                      </c:pt>
                      <c:pt idx="3158">
                        <c:v>3170.0099516</c:v>
                      </c:pt>
                      <c:pt idx="3159">
                        <c:v>3171.0095873999999</c:v>
                      </c:pt>
                      <c:pt idx="3160">
                        <c:v>3172.0094088999995</c:v>
                      </c:pt>
                      <c:pt idx="3161">
                        <c:v>3173.0091163999996</c:v>
                      </c:pt>
                      <c:pt idx="3162">
                        <c:v>3174.0126473</c:v>
                      </c:pt>
                      <c:pt idx="3163">
                        <c:v>3175.0195709</c:v>
                      </c:pt>
                      <c:pt idx="3164">
                        <c:v>3176.0272147999995</c:v>
                      </c:pt>
                      <c:pt idx="3165">
                        <c:v>3177.0219227999996</c:v>
                      </c:pt>
                      <c:pt idx="3166">
                        <c:v>3178.0288880999997</c:v>
                      </c:pt>
                      <c:pt idx="3167">
                        <c:v>3179.0285948000001</c:v>
                      </c:pt>
                      <c:pt idx="3168">
                        <c:v>3180.0438635</c:v>
                      </c:pt>
                      <c:pt idx="3169">
                        <c:v>3181.0597810999998</c:v>
                      </c:pt>
                      <c:pt idx="3170">
                        <c:v>3182.0598086</c:v>
                      </c:pt>
                      <c:pt idx="3171">
                        <c:v>3183.0595567999999</c:v>
                      </c:pt>
                      <c:pt idx="3172">
                        <c:v>3184.0591515999995</c:v>
                      </c:pt>
                      <c:pt idx="3173">
                        <c:v>3185.0588974000002</c:v>
                      </c:pt>
                      <c:pt idx="3174">
                        <c:v>3186.0500830000001</c:v>
                      </c:pt>
                      <c:pt idx="3175">
                        <c:v>3187.0500947999999</c:v>
                      </c:pt>
                      <c:pt idx="3176">
                        <c:v>3188.0506972000003</c:v>
                      </c:pt>
                      <c:pt idx="3177">
                        <c:v>3189.0506124000003</c:v>
                      </c:pt>
                      <c:pt idx="3178">
                        <c:v>3190.0661385000003</c:v>
                      </c:pt>
                      <c:pt idx="3179">
                        <c:v>3191.0671996000001</c:v>
                      </c:pt>
                      <c:pt idx="3180">
                        <c:v>3192.0672976999995</c:v>
                      </c:pt>
                      <c:pt idx="3181">
                        <c:v>3193.0666364999997</c:v>
                      </c:pt>
                      <c:pt idx="3182">
                        <c:v>3194.0670277999998</c:v>
                      </c:pt>
                      <c:pt idx="3183">
                        <c:v>3195.0836960999995</c:v>
                      </c:pt>
                      <c:pt idx="3184">
                        <c:v>3196.0834054999996</c:v>
                      </c:pt>
                      <c:pt idx="3185">
                        <c:v>3197.0832559</c:v>
                      </c:pt>
                      <c:pt idx="3186">
                        <c:v>3198.0897268999997</c:v>
                      </c:pt>
                      <c:pt idx="3187">
                        <c:v>3199.0964670000003</c:v>
                      </c:pt>
                      <c:pt idx="3188">
                        <c:v>3200.1064629000002</c:v>
                      </c:pt>
                      <c:pt idx="3189">
                        <c:v>3201.0974768999995</c:v>
                      </c:pt>
                      <c:pt idx="3190">
                        <c:v>3202.1042262999999</c:v>
                      </c:pt>
                      <c:pt idx="3191">
                        <c:v>3203.1047256000002</c:v>
                      </c:pt>
                      <c:pt idx="3192">
                        <c:v>3204.1203416999997</c:v>
                      </c:pt>
                      <c:pt idx="3193">
                        <c:v>3205.1370512000003</c:v>
                      </c:pt>
                      <c:pt idx="3194">
                        <c:v>3206.1369992</c:v>
                      </c:pt>
                      <c:pt idx="3195">
                        <c:v>3207.1366429999998</c:v>
                      </c:pt>
                      <c:pt idx="3196">
                        <c:v>3208.1364635999998</c:v>
                      </c:pt>
                      <c:pt idx="3197">
                        <c:v>3209.1411140999999</c:v>
                      </c:pt>
                      <c:pt idx="3198">
                        <c:v>3210.1563582999997</c:v>
                      </c:pt>
                      <c:pt idx="3199">
                        <c:v>3211.1565559000001</c:v>
                      </c:pt>
                      <c:pt idx="3200">
                        <c:v>3212.1718427999995</c:v>
                      </c:pt>
                      <c:pt idx="3201">
                        <c:v>3213.1874096000001</c:v>
                      </c:pt>
                      <c:pt idx="3202">
                        <c:v>3214.2024904999998</c:v>
                      </c:pt>
                      <c:pt idx="3203">
                        <c:v>3215.2021110999995</c:v>
                      </c:pt>
                      <c:pt idx="3204">
                        <c:v>3216.2031141999996</c:v>
                      </c:pt>
                      <c:pt idx="3205">
                        <c:v>3217.2162294</c:v>
                      </c:pt>
                      <c:pt idx="3206">
                        <c:v>3218.2165065999998</c:v>
                      </c:pt>
                      <c:pt idx="3207">
                        <c:v>3219.2160318999995</c:v>
                      </c:pt>
                      <c:pt idx="3208">
                        <c:v>3220.2026721000002</c:v>
                      </c:pt>
                      <c:pt idx="3209">
                        <c:v>3221.2031678000003</c:v>
                      </c:pt>
                      <c:pt idx="3210">
                        <c:v>3222.2078659999997</c:v>
                      </c:pt>
                      <c:pt idx="3211">
                        <c:v>3223.2077712</c:v>
                      </c:pt>
                      <c:pt idx="3212">
                        <c:v>3224.2076208999997</c:v>
                      </c:pt>
                      <c:pt idx="3213">
                        <c:v>3225.2111857999998</c:v>
                      </c:pt>
                      <c:pt idx="3214">
                        <c:v>3226.2107666000002</c:v>
                      </c:pt>
                      <c:pt idx="3215">
                        <c:v>3227.2105120999995</c:v>
                      </c:pt>
                      <c:pt idx="3216">
                        <c:v>3228.2103147999997</c:v>
                      </c:pt>
                      <c:pt idx="3217">
                        <c:v>3229.2111441999996</c:v>
                      </c:pt>
                      <c:pt idx="3218">
                        <c:v>3230.2107822999997</c:v>
                      </c:pt>
                      <c:pt idx="3219">
                        <c:v>3231.2105783999996</c:v>
                      </c:pt>
                      <c:pt idx="3220">
                        <c:v>3232.2109861999998</c:v>
                      </c:pt>
                      <c:pt idx="3221">
                        <c:v>3233.2262954999997</c:v>
                      </c:pt>
                      <c:pt idx="3222">
                        <c:v>3234.2322621000003</c:v>
                      </c:pt>
                      <c:pt idx="3223">
                        <c:v>3235.2235869999995</c:v>
                      </c:pt>
                      <c:pt idx="3224">
                        <c:v>3236.2209679999996</c:v>
                      </c:pt>
                      <c:pt idx="3225">
                        <c:v>3237.2368036999997</c:v>
                      </c:pt>
                      <c:pt idx="3226">
                        <c:v>3238.2523617999996</c:v>
                      </c:pt>
                      <c:pt idx="3227">
                        <c:v>3239.2565810999995</c:v>
                      </c:pt>
                      <c:pt idx="3228">
                        <c:v>3240.2564927000003</c:v>
                      </c:pt>
                      <c:pt idx="3229">
                        <c:v>3241.2561304000001</c:v>
                      </c:pt>
                      <c:pt idx="3230">
                        <c:v>3242.2560733999999</c:v>
                      </c:pt>
                      <c:pt idx="3231">
                        <c:v>3243.2556557999997</c:v>
                      </c:pt>
                      <c:pt idx="3232">
                        <c:v>3244.2570968</c:v>
                      </c:pt>
                      <c:pt idx="3233">
                        <c:v>3245.2574281999996</c:v>
                      </c:pt>
                      <c:pt idx="3234">
                        <c:v>3246.2582707000001</c:v>
                      </c:pt>
                      <c:pt idx="3235">
                        <c:v>3247.2576876000003</c:v>
                      </c:pt>
                      <c:pt idx="3236">
                        <c:v>3248.2731604999999</c:v>
                      </c:pt>
                      <c:pt idx="3237">
                        <c:v>3249.2889343999996</c:v>
                      </c:pt>
                      <c:pt idx="3238">
                        <c:v>3250.2988847999995</c:v>
                      </c:pt>
                      <c:pt idx="3239">
                        <c:v>3251.3084171</c:v>
                      </c:pt>
                      <c:pt idx="3240">
                        <c:v>3252.3188395999996</c:v>
                      </c:pt>
                      <c:pt idx="3241">
                        <c:v>3253.3162507999996</c:v>
                      </c:pt>
                      <c:pt idx="3242">
                        <c:v>3254.3290893000003</c:v>
                      </c:pt>
                      <c:pt idx="3243">
                        <c:v>3255.3359609999998</c:v>
                      </c:pt>
                      <c:pt idx="3244">
                        <c:v>3256.3266320000002</c:v>
                      </c:pt>
                      <c:pt idx="3245">
                        <c:v>3257.3264272999995</c:v>
                      </c:pt>
                      <c:pt idx="3246">
                        <c:v>3258.3424216000003</c:v>
                      </c:pt>
                      <c:pt idx="3247">
                        <c:v>3259.3418025999999</c:v>
                      </c:pt>
                      <c:pt idx="3248">
                        <c:v>3260.3586617999999</c:v>
                      </c:pt>
                      <c:pt idx="3249">
                        <c:v>3261.3691978999996</c:v>
                      </c:pt>
                      <c:pt idx="3250">
                        <c:v>3262.3854509000003</c:v>
                      </c:pt>
                      <c:pt idx="3251">
                        <c:v>3263.3742086000002</c:v>
                      </c:pt>
                      <c:pt idx="3252">
                        <c:v>3264.3748020000003</c:v>
                      </c:pt>
                      <c:pt idx="3253">
                        <c:v>3265.3744545999998</c:v>
                      </c:pt>
                      <c:pt idx="3254">
                        <c:v>3266.3800952000001</c:v>
                      </c:pt>
                      <c:pt idx="3255">
                        <c:v>3267.3798735</c:v>
                      </c:pt>
                      <c:pt idx="3256">
                        <c:v>3268.3796610999998</c:v>
                      </c:pt>
                      <c:pt idx="3257">
                        <c:v>3269.3840885</c:v>
                      </c:pt>
                      <c:pt idx="3258">
                        <c:v>3270.4002352999996</c:v>
                      </c:pt>
                      <c:pt idx="3259">
                        <c:v>3271.4045696000003</c:v>
                      </c:pt>
                      <c:pt idx="3260">
                        <c:v>3272.4044991999999</c:v>
                      </c:pt>
                      <c:pt idx="3261">
                        <c:v>3273.4067611999999</c:v>
                      </c:pt>
                      <c:pt idx="3262">
                        <c:v>3274.4222629999995</c:v>
                      </c:pt>
                      <c:pt idx="3263">
                        <c:v>3275.4288661999999</c:v>
                      </c:pt>
                      <c:pt idx="3264">
                        <c:v>3276.4353516000001</c:v>
                      </c:pt>
                      <c:pt idx="3265">
                        <c:v>3277.4367224999996</c:v>
                      </c:pt>
                      <c:pt idx="3266">
                        <c:v>3278.4621744999995</c:v>
                      </c:pt>
                      <c:pt idx="3267">
                        <c:v>3279.461824</c:v>
                      </c:pt>
                      <c:pt idx="3268">
                        <c:v>3280.4617306</c:v>
                      </c:pt>
                      <c:pt idx="3269">
                        <c:v>3281.4614357999999</c:v>
                      </c:pt>
                      <c:pt idx="3270">
                        <c:v>3282.4617552</c:v>
                      </c:pt>
                      <c:pt idx="3271">
                        <c:v>3283.4660898000002</c:v>
                      </c:pt>
                      <c:pt idx="3272">
                        <c:v>3284.4660947000002</c:v>
                      </c:pt>
                      <c:pt idx="3273">
                        <c:v>3285.4662704000002</c:v>
                      </c:pt>
                      <c:pt idx="3274">
                        <c:v>3286.4661642999999</c:v>
                      </c:pt>
                      <c:pt idx="3275">
                        <c:v>3287.4819436999996</c:v>
                      </c:pt>
                      <c:pt idx="3276">
                        <c:v>3288.4705051000001</c:v>
                      </c:pt>
                      <c:pt idx="3277">
                        <c:v>3289.4707258999997</c:v>
                      </c:pt>
                      <c:pt idx="3278">
                        <c:v>3290.4773083</c:v>
                      </c:pt>
                      <c:pt idx="3279">
                        <c:v>3291.4925459999995</c:v>
                      </c:pt>
                      <c:pt idx="3280">
                        <c:v>3292.5081183000002</c:v>
                      </c:pt>
                      <c:pt idx="3281">
                        <c:v>3293.5084901</c:v>
                      </c:pt>
                      <c:pt idx="3282">
                        <c:v>3294.5237992000002</c:v>
                      </c:pt>
                      <c:pt idx="3283">
                        <c:v>3295.5153854999999</c:v>
                      </c:pt>
                      <c:pt idx="3284">
                        <c:v>3296.5311452999995</c:v>
                      </c:pt>
                      <c:pt idx="3285">
                        <c:v>3297.5350018999998</c:v>
                      </c:pt>
                      <c:pt idx="3286">
                        <c:v>3298.5346711000002</c:v>
                      </c:pt>
                      <c:pt idx="3287">
                        <c:v>3299.5501617999998</c:v>
                      </c:pt>
                      <c:pt idx="3288">
                        <c:v>3300.5473056000001</c:v>
                      </c:pt>
                      <c:pt idx="3289">
                        <c:v>3301.5472008999996</c:v>
                      </c:pt>
                      <c:pt idx="3290">
                        <c:v>3302.5622467000003</c:v>
                      </c:pt>
                      <c:pt idx="3291">
                        <c:v>3303.5620991999995</c:v>
                      </c:pt>
                      <c:pt idx="3292">
                        <c:v>3304.5783039999997</c:v>
                      </c:pt>
                      <c:pt idx="3293">
                        <c:v>3305.5838782000001</c:v>
                      </c:pt>
                      <c:pt idx="3294">
                        <c:v>3306.5869518999998</c:v>
                      </c:pt>
                      <c:pt idx="3295">
                        <c:v>3307.5983371000002</c:v>
                      </c:pt>
                      <c:pt idx="3296">
                        <c:v>3308.6024773999998</c:v>
                      </c:pt>
                      <c:pt idx="3297">
                        <c:v>3309.6119417</c:v>
                      </c:pt>
                      <c:pt idx="3298">
                        <c:v>3310.6275427</c:v>
                      </c:pt>
                      <c:pt idx="3299">
                        <c:v>3311.6272099999996</c:v>
                      </c:pt>
                      <c:pt idx="3300">
                        <c:v>3312.6281084000002</c:v>
                      </c:pt>
                      <c:pt idx="3301">
                        <c:v>3313.6353166999997</c:v>
                      </c:pt>
                      <c:pt idx="3302">
                        <c:v>3314.6479331</c:v>
                      </c:pt>
                      <c:pt idx="3303">
                        <c:v>3315.6478059999999</c:v>
                      </c:pt>
                      <c:pt idx="3304">
                        <c:v>3316.6694692000001</c:v>
                      </c:pt>
                      <c:pt idx="3305">
                        <c:v>3317.6852693999999</c:v>
                      </c:pt>
                      <c:pt idx="3306">
                        <c:v>3318.6704775999997</c:v>
                      </c:pt>
                      <c:pt idx="3307">
                        <c:v>3319.7013754</c:v>
                      </c:pt>
                      <c:pt idx="3308">
                        <c:v>3320.7322624999997</c:v>
                      </c:pt>
                      <c:pt idx="3309">
                        <c:v>3321.7176140000001</c:v>
                      </c:pt>
                      <c:pt idx="3310">
                        <c:v>3322.7332238999998</c:v>
                      </c:pt>
                      <c:pt idx="3311">
                        <c:v>3323.7554768</c:v>
                      </c:pt>
                      <c:pt idx="3312">
                        <c:v>3324.756179</c:v>
                      </c:pt>
                      <c:pt idx="3313">
                        <c:v>3325.7628401000002</c:v>
                      </c:pt>
                      <c:pt idx="3314">
                        <c:v>3326.7567770999995</c:v>
                      </c:pt>
                      <c:pt idx="3315">
                        <c:v>3327.7576158000002</c:v>
                      </c:pt>
                      <c:pt idx="3316">
                        <c:v>3328.7730945000003</c:v>
                      </c:pt>
                      <c:pt idx="3317">
                        <c:v>3329.7741655999998</c:v>
                      </c:pt>
                      <c:pt idx="3318">
                        <c:v>3330.7898243</c:v>
                      </c:pt>
                      <c:pt idx="3319">
                        <c:v>3331.8055765999998</c:v>
                      </c:pt>
                      <c:pt idx="3320">
                        <c:v>3332.8218317000001</c:v>
                      </c:pt>
                      <c:pt idx="3321">
                        <c:v>3333.8370180000002</c:v>
                      </c:pt>
                      <c:pt idx="3322">
                        <c:v>3334.8383888999997</c:v>
                      </c:pt>
                      <c:pt idx="3323">
                        <c:v>3335.8381681999999</c:v>
                      </c:pt>
                      <c:pt idx="3324">
                        <c:v>3336.8381484000001</c:v>
                      </c:pt>
                      <c:pt idx="3325">
                        <c:v>3337.8321276999995</c:v>
                      </c:pt>
                      <c:pt idx="3326">
                        <c:v>3338.8323251000002</c:v>
                      </c:pt>
                      <c:pt idx="3327">
                        <c:v>3339.8450329999996</c:v>
                      </c:pt>
                      <c:pt idx="3328">
                        <c:v>3340.8589849</c:v>
                      </c:pt>
                      <c:pt idx="3329">
                        <c:v>3341.8750956000003</c:v>
                      </c:pt>
                      <c:pt idx="3330">
                        <c:v>3342.8749580000003</c:v>
                      </c:pt>
                      <c:pt idx="3331">
                        <c:v>3343.8817534</c:v>
                      </c:pt>
                      <c:pt idx="3332">
                        <c:v>3344.8752385999996</c:v>
                      </c:pt>
                      <c:pt idx="3333">
                        <c:v>3345.8794580000003</c:v>
                      </c:pt>
                      <c:pt idx="3334">
                        <c:v>3346.8857134</c:v>
                      </c:pt>
                      <c:pt idx="3335">
                        <c:v>3347.9011346999996</c:v>
                      </c:pt>
                      <c:pt idx="3336">
                        <c:v>3348.9013924999999</c:v>
                      </c:pt>
                      <c:pt idx="3337">
                        <c:v>3349.9170857999998</c:v>
                      </c:pt>
                      <c:pt idx="3338">
                        <c:v>3350.9237230999997</c:v>
                      </c:pt>
                      <c:pt idx="3339">
                        <c:v>3351.9241421999996</c:v>
                      </c:pt>
                      <c:pt idx="3340">
                        <c:v>3352.9308088999996</c:v>
                      </c:pt>
                      <c:pt idx="3341">
                        <c:v>3353.9307842999997</c:v>
                      </c:pt>
                      <c:pt idx="3342">
                        <c:v>3354.9219997</c:v>
                      </c:pt>
                      <c:pt idx="3343">
                        <c:v>3355.9371498999999</c:v>
                      </c:pt>
                      <c:pt idx="3344">
                        <c:v>3356.9368316999999</c:v>
                      </c:pt>
                      <c:pt idx="3345">
                        <c:v>3357.9371344000001</c:v>
                      </c:pt>
                      <c:pt idx="3346">
                        <c:v>3358.9596619000004</c:v>
                      </c:pt>
                      <c:pt idx="3347">
                        <c:v>3359.9673132999997</c:v>
                      </c:pt>
                      <c:pt idx="3348">
                        <c:v>3360.9767473000002</c:v>
                      </c:pt>
                      <c:pt idx="3349">
                        <c:v>3361.9767522000002</c:v>
                      </c:pt>
                      <c:pt idx="3350">
                        <c:v>3362.9920867999999</c:v>
                      </c:pt>
                      <c:pt idx="3351">
                        <c:v>3363.9828418999996</c:v>
                      </c:pt>
                      <c:pt idx="3352">
                        <c:v>3364.9833424999997</c:v>
                      </c:pt>
                      <c:pt idx="3353">
                        <c:v>3365.9989729999998</c:v>
                      </c:pt>
                      <c:pt idx="3354">
                        <c:v>3366.9984391999997</c:v>
                      </c:pt>
                      <c:pt idx="3355">
                        <c:v>3368.0020822999995</c:v>
                      </c:pt>
                      <c:pt idx="3356">
                        <c:v>3369.0046635999997</c:v>
                      </c:pt>
                      <c:pt idx="3357">
                        <c:v>3370.0095444999997</c:v>
                      </c:pt>
                      <c:pt idx="3358">
                        <c:v>3371.0159936999999</c:v>
                      </c:pt>
                      <c:pt idx="3359">
                        <c:v>3372.0315633</c:v>
                      </c:pt>
                      <c:pt idx="3360">
                        <c:v>3373.0536482999996</c:v>
                      </c:pt>
                      <c:pt idx="3361">
                        <c:v>3374.0473451999997</c:v>
                      </c:pt>
                      <c:pt idx="3362">
                        <c:v>3375.0476188000002</c:v>
                      </c:pt>
                      <c:pt idx="3363">
                        <c:v>3376.0471035</c:v>
                      </c:pt>
                      <c:pt idx="3364">
                        <c:v>3377.0540025999999</c:v>
                      </c:pt>
                      <c:pt idx="3365">
                        <c:v>3378.0761861000001</c:v>
                      </c:pt>
                      <c:pt idx="3366">
                        <c:v>3379.0684357999999</c:v>
                      </c:pt>
                      <c:pt idx="3367">
                        <c:v>3380.0682166999995</c:v>
                      </c:pt>
                      <c:pt idx="3368">
                        <c:v>3381.0690632999995</c:v>
                      </c:pt>
                      <c:pt idx="3369">
                        <c:v>3382.0689862999998</c:v>
                      </c:pt>
                      <c:pt idx="3370">
                        <c:v>3383.0689968999995</c:v>
                      </c:pt>
                      <c:pt idx="3371">
                        <c:v>3384.0686561000002</c:v>
                      </c:pt>
                      <c:pt idx="3372">
                        <c:v>3385.0750184999997</c:v>
                      </c:pt>
                      <c:pt idx="3373">
                        <c:v>3386.0818682999998</c:v>
                      </c:pt>
                      <c:pt idx="3374">
                        <c:v>3387.0765414999996</c:v>
                      </c:pt>
                      <c:pt idx="3375">
                        <c:v>3388.0830477999998</c:v>
                      </c:pt>
                      <c:pt idx="3376">
                        <c:v>3389.0835514</c:v>
                      </c:pt>
                      <c:pt idx="3377">
                        <c:v>3390.0833554000001</c:v>
                      </c:pt>
                      <c:pt idx="3378">
                        <c:v>3391.0939977999997</c:v>
                      </c:pt>
                      <c:pt idx="3379">
                        <c:v>3392.1097054000002</c:v>
                      </c:pt>
                      <c:pt idx="3380">
                        <c:v>3393.1256264000003</c:v>
                      </c:pt>
                      <c:pt idx="3381">
                        <c:v>3394.1251137999998</c:v>
                      </c:pt>
                      <c:pt idx="3382">
                        <c:v>3395.1249505999995</c:v>
                      </c:pt>
                      <c:pt idx="3383">
                        <c:v>3396.1247219999996</c:v>
                      </c:pt>
                      <c:pt idx="3384">
                        <c:v>3397.1297525999998</c:v>
                      </c:pt>
                      <c:pt idx="3385">
                        <c:v>3398.1295086999999</c:v>
                      </c:pt>
                      <c:pt idx="3386">
                        <c:v>3399.1299294999999</c:v>
                      </c:pt>
                      <c:pt idx="3387">
                        <c:v>3400.1329335999999</c:v>
                      </c:pt>
                      <c:pt idx="3388">
                        <c:v>3401.1336018000002</c:v>
                      </c:pt>
                      <c:pt idx="3389">
                        <c:v>3402.1368093999999</c:v>
                      </c:pt>
                      <c:pt idx="3390">
                        <c:v>3403.1369164999996</c:v>
                      </c:pt>
                      <c:pt idx="3391">
                        <c:v>3404.1374143000003</c:v>
                      </c:pt>
                      <c:pt idx="3392">
                        <c:v>3405.1486972000002</c:v>
                      </c:pt>
                      <c:pt idx="3393">
                        <c:v>3406.1640740000003</c:v>
                      </c:pt>
                      <c:pt idx="3394">
                        <c:v>3407.1640924000003</c:v>
                      </c:pt>
                      <c:pt idx="3395">
                        <c:v>3408.1649581000001</c:v>
                      </c:pt>
                      <c:pt idx="3396">
                        <c:v>3409.1647923</c:v>
                      </c:pt>
                      <c:pt idx="3397">
                        <c:v>3410.1760343999995</c:v>
                      </c:pt>
                      <c:pt idx="3398">
                        <c:v>3411.1704503000001</c:v>
                      </c:pt>
                      <c:pt idx="3399">
                        <c:v>3412.1899844999998</c:v>
                      </c:pt>
                      <c:pt idx="3400">
                        <c:v>3413.1901796000002</c:v>
                      </c:pt>
                      <c:pt idx="3401">
                        <c:v>3414.2055396999995</c:v>
                      </c:pt>
                      <c:pt idx="3402">
                        <c:v>3415.2059147999998</c:v>
                      </c:pt>
                      <c:pt idx="3403">
                        <c:v>3416.2124771999997</c:v>
                      </c:pt>
                      <c:pt idx="3404">
                        <c:v>3417.2128710999996</c:v>
                      </c:pt>
                      <c:pt idx="3405">
                        <c:v>3418.2125243999999</c:v>
                      </c:pt>
                      <c:pt idx="3406">
                        <c:v>3419.2034936</c:v>
                      </c:pt>
                      <c:pt idx="3407">
                        <c:v>3420.2099951999999</c:v>
                      </c:pt>
                      <c:pt idx="3408">
                        <c:v>3421.2036760999999</c:v>
                      </c:pt>
                      <c:pt idx="3409">
                        <c:v>3422.2138652000003</c:v>
                      </c:pt>
                      <c:pt idx="3410">
                        <c:v>3423.2139342</c:v>
                      </c:pt>
                      <c:pt idx="3411">
                        <c:v>3424.2139550000002</c:v>
                      </c:pt>
                      <c:pt idx="3412">
                        <c:v>3425.2142170999996</c:v>
                      </c:pt>
                      <c:pt idx="3413">
                        <c:v>3426.2294479000002</c:v>
                      </c:pt>
                      <c:pt idx="3414">
                        <c:v>3427.2204597</c:v>
                      </c:pt>
                      <c:pt idx="3415">
                        <c:v>3428.2461986999997</c:v>
                      </c:pt>
                      <c:pt idx="3416">
                        <c:v>3429.2460333999998</c:v>
                      </c:pt>
                      <c:pt idx="3417">
                        <c:v>3430.2611885999995</c:v>
                      </c:pt>
                      <c:pt idx="3418">
                        <c:v>3431.2610523000003</c:v>
                      </c:pt>
                      <c:pt idx="3419">
                        <c:v>3432.2608031</c:v>
                      </c:pt>
                      <c:pt idx="3420">
                        <c:v>3433.2519272999998</c:v>
                      </c:pt>
                      <c:pt idx="3421">
                        <c:v>3434.2669376000003</c:v>
                      </c:pt>
                      <c:pt idx="3422">
                        <c:v>3435.2828754000002</c:v>
                      </c:pt>
                      <c:pt idx="3423">
                        <c:v>3436.2984905000003</c:v>
                      </c:pt>
                      <c:pt idx="3424">
                        <c:v>3437.3049840000003</c:v>
                      </c:pt>
                      <c:pt idx="3425">
                        <c:v>3438.3050309</c:v>
                      </c:pt>
                      <c:pt idx="3426">
                        <c:v>3439.2989219999999</c:v>
                      </c:pt>
                      <c:pt idx="3427">
                        <c:v>3440.2994990999996</c:v>
                      </c:pt>
                      <c:pt idx="3428">
                        <c:v>3441.3048362</c:v>
                      </c:pt>
                      <c:pt idx="3429">
                        <c:v>3442.3175253999998</c:v>
                      </c:pt>
                      <c:pt idx="3430">
                        <c:v>3443.3213039000002</c:v>
                      </c:pt>
                      <c:pt idx="3431">
                        <c:v>3444.3210481999995</c:v>
                      </c:pt>
                      <c:pt idx="3432">
                        <c:v>3445.3275283000003</c:v>
                      </c:pt>
                      <c:pt idx="3433">
                        <c:v>3446.3517142999999</c:v>
                      </c:pt>
                      <c:pt idx="3434">
                        <c:v>3447.3674228</c:v>
                      </c:pt>
                      <c:pt idx="3435">
                        <c:v>3448.3797908999995</c:v>
                      </c:pt>
                      <c:pt idx="3436">
                        <c:v>3449.3833493000002</c:v>
                      </c:pt>
                      <c:pt idx="3437">
                        <c:v>3450.3745065000003</c:v>
                      </c:pt>
                      <c:pt idx="3438">
                        <c:v>3451.3826604999995</c:v>
                      </c:pt>
                      <c:pt idx="3439">
                        <c:v>3452.3769451999997</c:v>
                      </c:pt>
                      <c:pt idx="3440">
                        <c:v>3453.3835265999996</c:v>
                      </c:pt>
                      <c:pt idx="3441">
                        <c:v>3454.3901702000003</c:v>
                      </c:pt>
                      <c:pt idx="3442">
                        <c:v>3455.3907969000002</c:v>
                      </c:pt>
                      <c:pt idx="3443">
                        <c:v>3456.4144010999998</c:v>
                      </c:pt>
                      <c:pt idx="3444">
                        <c:v>3457.4300137</c:v>
                      </c:pt>
                      <c:pt idx="3445">
                        <c:v>3458.4297765000001</c:v>
                      </c:pt>
                      <c:pt idx="3446">
                        <c:v>3459.4305127999996</c:v>
                      </c:pt>
                      <c:pt idx="3447">
                        <c:v>3460.4302891999996</c:v>
                      </c:pt>
                      <c:pt idx="3448">
                        <c:v>3461.4301941000003</c:v>
                      </c:pt>
                      <c:pt idx="3449">
                        <c:v>3462.4305781000003</c:v>
                      </c:pt>
                      <c:pt idx="3450">
                        <c:v>3463.4451542999996</c:v>
                      </c:pt>
                      <c:pt idx="3451">
                        <c:v>3464.4396223000003</c:v>
                      </c:pt>
                      <c:pt idx="3452">
                        <c:v>3465.4393798999999</c:v>
                      </c:pt>
                      <c:pt idx="3453">
                        <c:v>3466.4542150999996</c:v>
                      </c:pt>
                      <c:pt idx="3454">
                        <c:v>3467.4610418000002</c:v>
                      </c:pt>
                      <c:pt idx="3455">
                        <c:v>3468.4650745999998</c:v>
                      </c:pt>
                      <c:pt idx="3456">
                        <c:v>3469.4646102999995</c:v>
                      </c:pt>
                      <c:pt idx="3457">
                        <c:v>3470.4585466999997</c:v>
                      </c:pt>
                      <c:pt idx="3458">
                        <c:v>3471.4652635000002</c:v>
                      </c:pt>
                      <c:pt idx="3459">
                        <c:v>3472.4650025999999</c:v>
                      </c:pt>
                      <c:pt idx="3460">
                        <c:v>3473.4594993000001</c:v>
                      </c:pt>
                      <c:pt idx="3461">
                        <c:v>3474.4598612</c:v>
                      </c:pt>
                      <c:pt idx="3462">
                        <c:v>3475.4599777000003</c:v>
                      </c:pt>
                      <c:pt idx="3463">
                        <c:v>3476.4664160000002</c:v>
                      </c:pt>
                      <c:pt idx="3464">
                        <c:v>3477.4575199999999</c:v>
                      </c:pt>
                      <c:pt idx="3465">
                        <c:v>3478.4640665999996</c:v>
                      </c:pt>
                      <c:pt idx="3466">
                        <c:v>3479.4548963999996</c:v>
                      </c:pt>
                      <c:pt idx="3467">
                        <c:v>3480.4546743999999</c:v>
                      </c:pt>
                      <c:pt idx="3468">
                        <c:v>3481.4551500999996</c:v>
                      </c:pt>
                      <c:pt idx="3469">
                        <c:v>3482.4747931000002</c:v>
                      </c:pt>
                      <c:pt idx="3470">
                        <c:v>3483.4904637999998</c:v>
                      </c:pt>
                      <c:pt idx="3471">
                        <c:v>3484.5028348999995</c:v>
                      </c:pt>
                      <c:pt idx="3472">
                        <c:v>3485.5023973999996</c:v>
                      </c:pt>
                      <c:pt idx="3473">
                        <c:v>3486.5028538999995</c:v>
                      </c:pt>
                      <c:pt idx="3474">
                        <c:v>3487.5034683000003</c:v>
                      </c:pt>
                      <c:pt idx="3475">
                        <c:v>3488.5033271000002</c:v>
                      </c:pt>
                      <c:pt idx="3476">
                        <c:v>3489.5034421999999</c:v>
                      </c:pt>
                      <c:pt idx="3477">
                        <c:v>3490.5032818999998</c:v>
                      </c:pt>
                      <c:pt idx="3478">
                        <c:v>3491.5129135999996</c:v>
                      </c:pt>
                      <c:pt idx="3479">
                        <c:v>3492.5055804000003</c:v>
                      </c:pt>
                      <c:pt idx="3480">
                        <c:v>3493.4999625</c:v>
                      </c:pt>
                      <c:pt idx="3481">
                        <c:v>3494.5020039999999</c:v>
                      </c:pt>
                      <c:pt idx="3482">
                        <c:v>3495.5017262000001</c:v>
                      </c:pt>
                      <c:pt idx="3483">
                        <c:v>3496.5014566</c:v>
                      </c:pt>
                      <c:pt idx="3484">
                        <c:v>3497.5264824999995</c:v>
                      </c:pt>
                      <c:pt idx="3485">
                        <c:v>3498.5307228000001</c:v>
                      </c:pt>
                      <c:pt idx="3486">
                        <c:v>3499.5515392999996</c:v>
                      </c:pt>
                      <c:pt idx="3487">
                        <c:v>3500.5516535999996</c:v>
                      </c:pt>
                      <c:pt idx="3488">
                        <c:v>3501.5611646999996</c:v>
                      </c:pt>
                      <c:pt idx="3489">
                        <c:v>3502.5743176999995</c:v>
                      </c:pt>
                      <c:pt idx="3490">
                        <c:v>3503.5746290999996</c:v>
                      </c:pt>
                      <c:pt idx="3491">
                        <c:v>3504.5899687000001</c:v>
                      </c:pt>
                      <c:pt idx="3492">
                        <c:v>3505.5893010999998</c:v>
                      </c:pt>
                      <c:pt idx="3493">
                        <c:v>3506.5886559</c:v>
                      </c:pt>
                      <c:pt idx="3494">
                        <c:v>3507.5886100999996</c:v>
                      </c:pt>
                      <c:pt idx="3495">
                        <c:v>3508.5797012000003</c:v>
                      </c:pt>
                      <c:pt idx="3496">
                        <c:v>3509.5796351999998</c:v>
                      </c:pt>
                      <c:pt idx="3497">
                        <c:v>3510.5796799999998</c:v>
                      </c:pt>
                      <c:pt idx="3498">
                        <c:v>3511.5796548999997</c:v>
                      </c:pt>
                      <c:pt idx="3499">
                        <c:v>3512.5894042</c:v>
                      </c:pt>
                      <c:pt idx="3500">
                        <c:v>3513.5803306999996</c:v>
                      </c:pt>
                      <c:pt idx="3501">
                        <c:v>3514.5871206000002</c:v>
                      </c:pt>
                      <c:pt idx="3502">
                        <c:v>3515.5938475000003</c:v>
                      </c:pt>
                      <c:pt idx="3503">
                        <c:v>3516.6092892999995</c:v>
                      </c:pt>
                      <c:pt idx="3504">
                        <c:v>3517.6246737000001</c:v>
                      </c:pt>
                      <c:pt idx="3505">
                        <c:v>3518.6241269000002</c:v>
                      </c:pt>
                      <c:pt idx="3506">
                        <c:v>3519.6239409</c:v>
                      </c:pt>
                      <c:pt idx="3507">
                        <c:v>3520.630435</c:v>
                      </c:pt>
                      <c:pt idx="3508">
                        <c:v>3521.6306174000001</c:v>
                      </c:pt>
                      <c:pt idx="3509">
                        <c:v>3522.6460982999997</c:v>
                      </c:pt>
                      <c:pt idx="3510">
                        <c:v>3523.6617559999995</c:v>
                      </c:pt>
                      <c:pt idx="3511">
                        <c:v>3524.6775103</c:v>
                      </c:pt>
                      <c:pt idx="3512">
                        <c:v>3525.6776263000002</c:v>
                      </c:pt>
                      <c:pt idx="3513">
                        <c:v>3526.6753301999997</c:v>
                      </c:pt>
                      <c:pt idx="3514">
                        <c:v>3527.6886414000001</c:v>
                      </c:pt>
                      <c:pt idx="3515">
                        <c:v>3528.6884346999996</c:v>
                      </c:pt>
                      <c:pt idx="3516">
                        <c:v>3529.7009585999995</c:v>
                      </c:pt>
                      <c:pt idx="3517">
                        <c:v>3530.7165294999995</c:v>
                      </c:pt>
                      <c:pt idx="3518">
                        <c:v>3531.7102560000003</c:v>
                      </c:pt>
                      <c:pt idx="3519">
                        <c:v>3532.7098801000002</c:v>
                      </c:pt>
                      <c:pt idx="3520">
                        <c:v>3533.7214545999996</c:v>
                      </c:pt>
                      <c:pt idx="3521">
                        <c:v>3534.7467538000001</c:v>
                      </c:pt>
                      <c:pt idx="3522">
                        <c:v>3535.7634560999995</c:v>
                      </c:pt>
                      <c:pt idx="3523">
                        <c:v>3536.7540158000002</c:v>
                      </c:pt>
                      <c:pt idx="3524">
                        <c:v>3537.7537948999998</c:v>
                      </c:pt>
                      <c:pt idx="3525">
                        <c:v>3538.7536872000001</c:v>
                      </c:pt>
                      <c:pt idx="3526">
                        <c:v>3539.7540282999998</c:v>
                      </c:pt>
                      <c:pt idx="3527">
                        <c:v>3540.7545840000002</c:v>
                      </c:pt>
                      <c:pt idx="3528">
                        <c:v>3541.7616300999998</c:v>
                      </c:pt>
                      <c:pt idx="3529">
                        <c:v>3542.7525421</c:v>
                      </c:pt>
                      <c:pt idx="3530">
                        <c:v>3543.7525763000003</c:v>
                      </c:pt>
                      <c:pt idx="3531">
                        <c:v>3544.7525169999999</c:v>
                      </c:pt>
                      <c:pt idx="3532">
                        <c:v>3545.7519974999996</c:v>
                      </c:pt>
                      <c:pt idx="3533">
                        <c:v>3546.7517287000001</c:v>
                      </c:pt>
                      <c:pt idx="3534">
                        <c:v>3547.7515586</c:v>
                      </c:pt>
                      <c:pt idx="3535">
                        <c:v>3548.7513220000001</c:v>
                      </c:pt>
                      <c:pt idx="3536">
                        <c:v>3549.7512215999996</c:v>
                      </c:pt>
                      <c:pt idx="3537">
                        <c:v>3550.7515599999997</c:v>
                      </c:pt>
                      <c:pt idx="3538">
                        <c:v>3551.7580161999995</c:v>
                      </c:pt>
                      <c:pt idx="3539">
                        <c:v>3552.7505911999997</c:v>
                      </c:pt>
                      <c:pt idx="3540">
                        <c:v>3553.7504577999998</c:v>
                      </c:pt>
                      <c:pt idx="3541">
                        <c:v>3554.7568246999999</c:v>
                      </c:pt>
                      <c:pt idx="3542">
                        <c:v>3555.772395</c:v>
                      </c:pt>
                      <c:pt idx="3543">
                        <c:v>3556.7882540999999</c:v>
                      </c:pt>
                      <c:pt idx="3544">
                        <c:v>3557.8105576999997</c:v>
                      </c:pt>
                      <c:pt idx="3545">
                        <c:v>3558.8100234000003</c:v>
                      </c:pt>
                      <c:pt idx="3546">
                        <c:v>3559.8098168999995</c:v>
                      </c:pt>
                      <c:pt idx="3547">
                        <c:v>3560.8096242000001</c:v>
                      </c:pt>
                      <c:pt idx="3548">
                        <c:v>3561.8068819</c:v>
                      </c:pt>
                      <c:pt idx="3549">
                        <c:v>3562.8068571000003</c:v>
                      </c:pt>
                      <c:pt idx="3550">
                        <c:v>3563.8109071999997</c:v>
                      </c:pt>
                      <c:pt idx="3551">
                        <c:v>3564.8108910000001</c:v>
                      </c:pt>
                      <c:pt idx="3552">
                        <c:v>3565.8268719999996</c:v>
                      </c:pt>
                      <c:pt idx="3553">
                        <c:v>3566.8368382999997</c:v>
                      </c:pt>
                      <c:pt idx="3554">
                        <c:v>3567.8314208000002</c:v>
                      </c:pt>
                      <c:pt idx="3555">
                        <c:v>3568.8312864999998</c:v>
                      </c:pt>
                      <c:pt idx="3556">
                        <c:v>3569.8363649000003</c:v>
                      </c:pt>
                      <c:pt idx="3557">
                        <c:v>3570.8363007999997</c:v>
                      </c:pt>
                      <c:pt idx="3558">
                        <c:v>3571.8370671000002</c:v>
                      </c:pt>
                      <c:pt idx="3559">
                        <c:v>3572.8305424999999</c:v>
                      </c:pt>
                      <c:pt idx="3560">
                        <c:v>3573.8302082999999</c:v>
                      </c:pt>
                      <c:pt idx="3561">
                        <c:v>3574.8369168999998</c:v>
                      </c:pt>
                      <c:pt idx="3562">
                        <c:v>3575.8433459999997</c:v>
                      </c:pt>
                      <c:pt idx="3563">
                        <c:v>3576.8590212999998</c:v>
                      </c:pt>
                      <c:pt idx="3564">
                        <c:v>3577.8744211000003</c:v>
                      </c:pt>
                      <c:pt idx="3565">
                        <c:v>3578.8837097999995</c:v>
                      </c:pt>
                      <c:pt idx="3566">
                        <c:v>3579.8751427999996</c:v>
                      </c:pt>
                      <c:pt idx="3567">
                        <c:v>3580.8750412999998</c:v>
                      </c:pt>
                      <c:pt idx="3568">
                        <c:v>3581.8790762999997</c:v>
                      </c:pt>
                      <c:pt idx="3569">
                        <c:v>3582.8836353999995</c:v>
                      </c:pt>
                      <c:pt idx="3570">
                        <c:v>3583.8894601000002</c:v>
                      </c:pt>
                      <c:pt idx="3571">
                        <c:v>3584.9050723</c:v>
                      </c:pt>
                      <c:pt idx="3572">
                        <c:v>3585.9270073999996</c:v>
                      </c:pt>
                      <c:pt idx="3573">
                        <c:v>3586.9265994999996</c:v>
                      </c:pt>
                      <c:pt idx="3574">
                        <c:v>3587.9207759000001</c:v>
                      </c:pt>
                      <c:pt idx="3575">
                        <c:v>3588.9205506999997</c:v>
                      </c:pt>
                      <c:pt idx="3576">
                        <c:v>3589.9303055</c:v>
                      </c:pt>
                      <c:pt idx="3577">
                        <c:v>3590.9324303000003</c:v>
                      </c:pt>
                      <c:pt idx="3578">
                        <c:v>3591.9478416000002</c:v>
                      </c:pt>
                      <c:pt idx="3579">
                        <c:v>3592.9645542999997</c:v>
                      </c:pt>
                      <c:pt idx="3580">
                        <c:v>3593.9641142999999</c:v>
                      </c:pt>
                      <c:pt idx="3581">
                        <c:v>3594.9639974000002</c:v>
                      </c:pt>
                      <c:pt idx="3582">
                        <c:v>3595.9637616</c:v>
                      </c:pt>
                      <c:pt idx="3583">
                        <c:v>3596.9635350999997</c:v>
                      </c:pt>
                      <c:pt idx="3584">
                        <c:v>3597.9632771999995</c:v>
                      </c:pt>
                      <c:pt idx="3585">
                        <c:v>3598.9630574000003</c:v>
                      </c:pt>
                      <c:pt idx="3586">
                        <c:v>3599.9627817000001</c:v>
                      </c:pt>
                      <c:pt idx="3587">
                        <c:v>3600.9623971999999</c:v>
                      </c:pt>
                      <c:pt idx="3588">
                        <c:v>3601.9621833000001</c:v>
                      </c:pt>
                      <c:pt idx="3589">
                        <c:v>3602.9619121999995</c:v>
                      </c:pt>
                      <c:pt idx="3590">
                        <c:v>3603.9615021</c:v>
                      </c:pt>
                      <c:pt idx="3591">
                        <c:v>3604.9639858999999</c:v>
                      </c:pt>
                      <c:pt idx="3592">
                        <c:v>3605.9636254999996</c:v>
                      </c:pt>
                      <c:pt idx="3593">
                        <c:v>3606.9634113000002</c:v>
                      </c:pt>
                      <c:pt idx="3594">
                        <c:v>3607.9633074000003</c:v>
                      </c:pt>
                      <c:pt idx="3595">
                        <c:v>3608.9631905999995</c:v>
                      </c:pt>
                      <c:pt idx="3596">
                        <c:v>3609.9521121999996</c:v>
                      </c:pt>
                      <c:pt idx="3597">
                        <c:v>3610.9519310999995</c:v>
                      </c:pt>
                      <c:pt idx="3598">
                        <c:v>3611.9522496999998</c:v>
                      </c:pt>
                      <c:pt idx="3599">
                        <c:v>3612.9523462999996</c:v>
                      </c:pt>
                      <c:pt idx="3600">
                        <c:v>3613.9615652000002</c:v>
                      </c:pt>
                      <c:pt idx="3601">
                        <c:v>3614.9614529999999</c:v>
                      </c:pt>
                      <c:pt idx="3602">
                        <c:v>3615.9611967000001</c:v>
                      </c:pt>
                      <c:pt idx="3603">
                        <c:v>3616.9532455999997</c:v>
                      </c:pt>
                      <c:pt idx="3604">
                        <c:v>3617.9531625</c:v>
                      </c:pt>
                      <c:pt idx="3605">
                        <c:v>3618.9532348000002</c:v>
                      </c:pt>
                      <c:pt idx="3606">
                        <c:v>3619.9529148000001</c:v>
                      </c:pt>
                      <c:pt idx="3607">
                        <c:v>3620.9527724</c:v>
                      </c:pt>
                      <c:pt idx="3608">
                        <c:v>3621.9522687999997</c:v>
                      </c:pt>
                      <c:pt idx="3609">
                        <c:v>3622.9522440000001</c:v>
                      </c:pt>
                      <c:pt idx="3610">
                        <c:v>3623.9519123</c:v>
                      </c:pt>
                      <c:pt idx="3611">
                        <c:v>3624.9520270000003</c:v>
                      </c:pt>
                      <c:pt idx="3612">
                        <c:v>3625.9517834999997</c:v>
                      </c:pt>
                      <c:pt idx="3613">
                        <c:v>3626.951634</c:v>
                      </c:pt>
                      <c:pt idx="3614">
                        <c:v>3627.9514730000001</c:v>
                      </c:pt>
                      <c:pt idx="3615">
                        <c:v>3628.9539986999998</c:v>
                      </c:pt>
                      <c:pt idx="3616">
                        <c:v>3629.9536320999996</c:v>
                      </c:pt>
                      <c:pt idx="3617">
                        <c:v>3630.9615026000001</c:v>
                      </c:pt>
                      <c:pt idx="3618">
                        <c:v>3631.9524298999995</c:v>
                      </c:pt>
                      <c:pt idx="3619">
                        <c:v>3632.9519167999997</c:v>
                      </c:pt>
                      <c:pt idx="3620">
                        <c:v>3633.9525893</c:v>
                      </c:pt>
                      <c:pt idx="3621">
                        <c:v>3634.9524929999998</c:v>
                      </c:pt>
                      <c:pt idx="3622">
                        <c:v>3635.9526865999997</c:v>
                      </c:pt>
                      <c:pt idx="3623">
                        <c:v>3636.9547495999996</c:v>
                      </c:pt>
                      <c:pt idx="3624">
                        <c:v>3637.9544882</c:v>
                      </c:pt>
                      <c:pt idx="3625">
                        <c:v>3638.9582717000003</c:v>
                      </c:pt>
                      <c:pt idx="3626">
                        <c:v>3639.9582082999996</c:v>
                      </c:pt>
                      <c:pt idx="3627">
                        <c:v>3640.9617577999998</c:v>
                      </c:pt>
                      <c:pt idx="3628">
                        <c:v>3641.9613683999996</c:v>
                      </c:pt>
                      <c:pt idx="3629">
                        <c:v>3642.9612232999998</c:v>
                      </c:pt>
                      <c:pt idx="3630">
                        <c:v>3643.9522313999996</c:v>
                      </c:pt>
                      <c:pt idx="3631">
                        <c:v>3644.9524071999995</c:v>
                      </c:pt>
                      <c:pt idx="3632">
                        <c:v>3645.9533683</c:v>
                      </c:pt>
                      <c:pt idx="3633">
                        <c:v>3646.9535878999995</c:v>
                      </c:pt>
                      <c:pt idx="3634">
                        <c:v>3647.9581908999999</c:v>
                      </c:pt>
                      <c:pt idx="3635">
                        <c:v>3648.9668621999999</c:v>
                      </c:pt>
                      <c:pt idx="3636">
                        <c:v>3649.9665905000002</c:v>
                      </c:pt>
                      <c:pt idx="3637">
                        <c:v>3650.9666497999997</c:v>
                      </c:pt>
                      <c:pt idx="3638">
                        <c:v>3651.9594638999997</c:v>
                      </c:pt>
                      <c:pt idx="3639">
                        <c:v>3652.9749362000002</c:v>
                      </c:pt>
                      <c:pt idx="3640">
                        <c:v>3653.9958730999997</c:v>
                      </c:pt>
                      <c:pt idx="3641">
                        <c:v>3655.0114314000002</c:v>
                      </c:pt>
                      <c:pt idx="3642">
                        <c:v>3656.0134492999996</c:v>
                      </c:pt>
                      <c:pt idx="3643">
                        <c:v>3657.0133048999996</c:v>
                      </c:pt>
                      <c:pt idx="3644">
                        <c:v>3658.0050695999998</c:v>
                      </c:pt>
                      <c:pt idx="3645">
                        <c:v>3658.9988003999997</c:v>
                      </c:pt>
                      <c:pt idx="3646">
                        <c:v>3660.0115785999997</c:v>
                      </c:pt>
                      <c:pt idx="3647">
                        <c:v>3661.0112742000001</c:v>
                      </c:pt>
                      <c:pt idx="3648">
                        <c:v>3662.0108252999999</c:v>
                      </c:pt>
                      <c:pt idx="3649">
                        <c:v>3663.0130454999999</c:v>
                      </c:pt>
                      <c:pt idx="3650">
                        <c:v>3664.0282758000003</c:v>
                      </c:pt>
                      <c:pt idx="3651">
                        <c:v>3665.0446141000002</c:v>
                      </c:pt>
                      <c:pt idx="3652">
                        <c:v>3666.0602270999998</c:v>
                      </c:pt>
                      <c:pt idx="3653">
                        <c:v>3667.0605436999995</c:v>
                      </c:pt>
                      <c:pt idx="3654">
                        <c:v>3668.0701910999996</c:v>
                      </c:pt>
                      <c:pt idx="3655">
                        <c:v>3669.0858480999996</c:v>
                      </c:pt>
                      <c:pt idx="3656">
                        <c:v>3670.0856895999996</c:v>
                      </c:pt>
                      <c:pt idx="3657">
                        <c:v>3671.0856475999999</c:v>
                      </c:pt>
                      <c:pt idx="3658">
                        <c:v>3672.0891147000002</c:v>
                      </c:pt>
                      <c:pt idx="3659">
                        <c:v>3673.1019378999999</c:v>
                      </c:pt>
                      <c:pt idx="3660">
                        <c:v>3674.1175370000001</c:v>
                      </c:pt>
                      <c:pt idx="3661">
                        <c:v>3675.1328094</c:v>
                      </c:pt>
                      <c:pt idx="3662">
                        <c:v>3676.1324648</c:v>
                      </c:pt>
                      <c:pt idx="3663">
                        <c:v>3677.1344410000002</c:v>
                      </c:pt>
                      <c:pt idx="3664">
                        <c:v>3678.1342168000001</c:v>
                      </c:pt>
                      <c:pt idx="3665">
                        <c:v>3679.1340301999999</c:v>
                      </c:pt>
                      <c:pt idx="3666">
                        <c:v>3680.1468720000003</c:v>
                      </c:pt>
                      <c:pt idx="3667">
                        <c:v>3681.1487899000003</c:v>
                      </c:pt>
                      <c:pt idx="3668">
                        <c:v>3682.1644455999995</c:v>
                      </c:pt>
                      <c:pt idx="3669">
                        <c:v>3683.1810343999996</c:v>
                      </c:pt>
                      <c:pt idx="3670">
                        <c:v>3684.1807527000001</c:v>
                      </c:pt>
                      <c:pt idx="3671">
                        <c:v>3685.1809960000001</c:v>
                      </c:pt>
                      <c:pt idx="3672">
                        <c:v>3686.1718510000001</c:v>
                      </c:pt>
                      <c:pt idx="3673">
                        <c:v>3687.1756343999996</c:v>
                      </c:pt>
                      <c:pt idx="3674">
                        <c:v>3688.1758172</c:v>
                      </c:pt>
                      <c:pt idx="3675">
                        <c:v>3689.1754098000001</c:v>
                      </c:pt>
                      <c:pt idx="3676">
                        <c:v>3690.1751170999996</c:v>
                      </c:pt>
                      <c:pt idx="3677">
                        <c:v>3691.1853848000001</c:v>
                      </c:pt>
                      <c:pt idx="3678">
                        <c:v>3692.1878151999999</c:v>
                      </c:pt>
                      <c:pt idx="3679">
                        <c:v>3693.2108566999996</c:v>
                      </c:pt>
                      <c:pt idx="3680">
                        <c:v>3694.2106205</c:v>
                      </c:pt>
                      <c:pt idx="3681">
                        <c:v>3695.2101133999995</c:v>
                      </c:pt>
                      <c:pt idx="3682">
                        <c:v>3696.2099227999997</c:v>
                      </c:pt>
                      <c:pt idx="3683">
                        <c:v>3697.2228878999995</c:v>
                      </c:pt>
                      <c:pt idx="3684">
                        <c:v>3698.2384515000003</c:v>
                      </c:pt>
                      <c:pt idx="3685">
                        <c:v>3699.2538949999998</c:v>
                      </c:pt>
                      <c:pt idx="3686">
                        <c:v>3700.2535701999996</c:v>
                      </c:pt>
                      <c:pt idx="3687">
                        <c:v>3701.2605646000002</c:v>
                      </c:pt>
                      <c:pt idx="3688">
                        <c:v>3702.2635817999999</c:v>
                      </c:pt>
                      <c:pt idx="3689">
                        <c:v>3703.2567975000002</c:v>
                      </c:pt>
                      <c:pt idx="3690">
                        <c:v>3704.2566906000002</c:v>
                      </c:pt>
                      <c:pt idx="3691">
                        <c:v>3705.2734837999997</c:v>
                      </c:pt>
                      <c:pt idx="3692">
                        <c:v>3706.2944239999997</c:v>
                      </c:pt>
                      <c:pt idx="3693">
                        <c:v>3707.3052748</c:v>
                      </c:pt>
                      <c:pt idx="3694">
                        <c:v>3708.3049728999995</c:v>
                      </c:pt>
                      <c:pt idx="3695">
                        <c:v>3709.3048486999996</c:v>
                      </c:pt>
                      <c:pt idx="3696">
                        <c:v>3710.3048142999996</c:v>
                      </c:pt>
                      <c:pt idx="3697">
                        <c:v>3711.3083143000003</c:v>
                      </c:pt>
                      <c:pt idx="3698">
                        <c:v>3712.3082582999996</c:v>
                      </c:pt>
                      <c:pt idx="3699">
                        <c:v>3713.3078684000002</c:v>
                      </c:pt>
                      <c:pt idx="3700">
                        <c:v>3714.3230983000003</c:v>
                      </c:pt>
                      <c:pt idx="3701">
                        <c:v>3715.3148350000001</c:v>
                      </c:pt>
                      <c:pt idx="3702">
                        <c:v>3716.3244956999997</c:v>
                      </c:pt>
                      <c:pt idx="3703">
                        <c:v>3717.3405922000002</c:v>
                      </c:pt>
                      <c:pt idx="3704">
                        <c:v>3718.3400799000001</c:v>
                      </c:pt>
                      <c:pt idx="3705">
                        <c:v>3719.3403147999998</c:v>
                      </c:pt>
                      <c:pt idx="3706">
                        <c:v>3720.3408639999998</c:v>
                      </c:pt>
                      <c:pt idx="3707">
                        <c:v>3721.3410043000003</c:v>
                      </c:pt>
                      <c:pt idx="3708">
                        <c:v>3722.3407853999997</c:v>
                      </c:pt>
                      <c:pt idx="3709">
                        <c:v>3723.3276456000003</c:v>
                      </c:pt>
                      <c:pt idx="3710">
                        <c:v>3724.3277430999997</c:v>
                      </c:pt>
                      <c:pt idx="3711">
                        <c:v>3725.3279900999996</c:v>
                      </c:pt>
                      <c:pt idx="3712">
                        <c:v>3726.3275636999997</c:v>
                      </c:pt>
                      <c:pt idx="3713">
                        <c:v>3727.3314240999998</c:v>
                      </c:pt>
                      <c:pt idx="3714">
                        <c:v>3728.3311845999997</c:v>
                      </c:pt>
                      <c:pt idx="3715">
                        <c:v>3729.3309225000003</c:v>
                      </c:pt>
                      <c:pt idx="3716">
                        <c:v>3730.3412708999995</c:v>
                      </c:pt>
                      <c:pt idx="3717">
                        <c:v>3731.3282174999995</c:v>
                      </c:pt>
                      <c:pt idx="3718">
                        <c:v>3732.3278971999998</c:v>
                      </c:pt>
                      <c:pt idx="3719">
                        <c:v>3733.3299821999999</c:v>
                      </c:pt>
                      <c:pt idx="3720">
                        <c:v>3734.3297666999997</c:v>
                      </c:pt>
                      <c:pt idx="3721">
                        <c:v>3735.3368338999999</c:v>
                      </c:pt>
                      <c:pt idx="3722">
                        <c:v>3736.3298744000003</c:v>
                      </c:pt>
                      <c:pt idx="3723">
                        <c:v>3737.3298736999996</c:v>
                      </c:pt>
                      <c:pt idx="3724">
                        <c:v>3738.3299674999998</c:v>
                      </c:pt>
                      <c:pt idx="3725">
                        <c:v>3739.3368068</c:v>
                      </c:pt>
                      <c:pt idx="3726">
                        <c:v>3740.3368680000003</c:v>
                      </c:pt>
                      <c:pt idx="3727">
                        <c:v>3741.3310681000003</c:v>
                      </c:pt>
                      <c:pt idx="3728">
                        <c:v>3742.3313858000001</c:v>
                      </c:pt>
                      <c:pt idx="3729">
                        <c:v>3743.3324137</c:v>
                      </c:pt>
                      <c:pt idx="3730">
                        <c:v>3744.3319924999996</c:v>
                      </c:pt>
                      <c:pt idx="3731">
                        <c:v>3745.3360477999995</c:v>
                      </c:pt>
                      <c:pt idx="3732">
                        <c:v>3746.3358085</c:v>
                      </c:pt>
                      <c:pt idx="3733">
                        <c:v>3747.3357510999995</c:v>
                      </c:pt>
                      <c:pt idx="3734">
                        <c:v>3748.3400776999997</c:v>
                      </c:pt>
                      <c:pt idx="3735">
                        <c:v>3749.3402067999996</c:v>
                      </c:pt>
                      <c:pt idx="3736">
                        <c:v>3750.3372281000002</c:v>
                      </c:pt>
                      <c:pt idx="3737">
                        <c:v>3751.3376576000001</c:v>
                      </c:pt>
                      <c:pt idx="3738">
                        <c:v>3752.3379771999998</c:v>
                      </c:pt>
                      <c:pt idx="3739">
                        <c:v>3753.3532193999999</c:v>
                      </c:pt>
                      <c:pt idx="3740">
                        <c:v>3754.3689242</c:v>
                      </c:pt>
                      <c:pt idx="3741">
                        <c:v>3755.3843373</c:v>
                      </c:pt>
                      <c:pt idx="3742">
                        <c:v>3756.3839417999998</c:v>
                      </c:pt>
                      <c:pt idx="3743">
                        <c:v>3757.3840993000003</c:v>
                      </c:pt>
                      <c:pt idx="3744">
                        <c:v>3758.3838730999996</c:v>
                      </c:pt>
                      <c:pt idx="3745">
                        <c:v>3759.3843961000002</c:v>
                      </c:pt>
                      <c:pt idx="3746">
                        <c:v>3760.3849414999995</c:v>
                      </c:pt>
                      <c:pt idx="3747">
                        <c:v>3761.3914021999999</c:v>
                      </c:pt>
                      <c:pt idx="3748">
                        <c:v>3762.4167627999996</c:v>
                      </c:pt>
                      <c:pt idx="3749">
                        <c:v>3763.4164810000002</c:v>
                      </c:pt>
                      <c:pt idx="3750">
                        <c:v>3764.4319378</c:v>
                      </c:pt>
                      <c:pt idx="3751">
                        <c:v>3765.4305488</c:v>
                      </c:pt>
                      <c:pt idx="3752">
                        <c:v>3766.4301250999997</c:v>
                      </c:pt>
                      <c:pt idx="3753">
                        <c:v>3767.4207794000004</c:v>
                      </c:pt>
                      <c:pt idx="3754">
                        <c:v>3768.4205732</c:v>
                      </c:pt>
                      <c:pt idx="3755">
                        <c:v>3769.4202942000002</c:v>
                      </c:pt>
                      <c:pt idx="3756">
                        <c:v>3770.4277872000002</c:v>
                      </c:pt>
                      <c:pt idx="3757">
                        <c:v>3771.4278113999999</c:v>
                      </c:pt>
                      <c:pt idx="3758">
                        <c:v>3772.4275334000004</c:v>
                      </c:pt>
                      <c:pt idx="3759">
                        <c:v>3773.4283047999998</c:v>
                      </c:pt>
                      <c:pt idx="3760">
                        <c:v>3774.4221185999995</c:v>
                      </c:pt>
                      <c:pt idx="3761">
                        <c:v>3775.4417912999997</c:v>
                      </c:pt>
                      <c:pt idx="3762">
                        <c:v>3776.4652451000002</c:v>
                      </c:pt>
                      <c:pt idx="3763">
                        <c:v>3777.4645848999999</c:v>
                      </c:pt>
                      <c:pt idx="3764">
                        <c:v>3778.4586644999999</c:v>
                      </c:pt>
                      <c:pt idx="3765">
                        <c:v>3779.4590668999999</c:v>
                      </c:pt>
                      <c:pt idx="3766">
                        <c:v>3780.4592408999997</c:v>
                      </c:pt>
                      <c:pt idx="3767">
                        <c:v>3781.4586707999997</c:v>
                      </c:pt>
                      <c:pt idx="3768">
                        <c:v>3782.4587352999997</c:v>
                      </c:pt>
                      <c:pt idx="3769">
                        <c:v>3783.4597451999998</c:v>
                      </c:pt>
                      <c:pt idx="3770">
                        <c:v>3784.4594844000003</c:v>
                      </c:pt>
                      <c:pt idx="3771">
                        <c:v>3785.4592893999998</c:v>
                      </c:pt>
                      <c:pt idx="3772">
                        <c:v>3786.4657250999999</c:v>
                      </c:pt>
                      <c:pt idx="3773">
                        <c:v>3787.4656287999996</c:v>
                      </c:pt>
                      <c:pt idx="3774">
                        <c:v>3788.4653195000001</c:v>
                      </c:pt>
                      <c:pt idx="3775">
                        <c:v>3789.4652610000003</c:v>
                      </c:pt>
                      <c:pt idx="3776">
                        <c:v>3790.4648478999998</c:v>
                      </c:pt>
                      <c:pt idx="3777">
                        <c:v>3791.4650334999997</c:v>
                      </c:pt>
                      <c:pt idx="3778">
                        <c:v>3792.4650208000003</c:v>
                      </c:pt>
                      <c:pt idx="3779">
                        <c:v>3793.4557630999998</c:v>
                      </c:pt>
                      <c:pt idx="3780">
                        <c:v>3794.4557199999999</c:v>
                      </c:pt>
                      <c:pt idx="3781">
                        <c:v>3795.4560469999997</c:v>
                      </c:pt>
                      <c:pt idx="3782">
                        <c:v>3796.4580101000001</c:v>
                      </c:pt>
                      <c:pt idx="3783">
                        <c:v>3797.4577190999998</c:v>
                      </c:pt>
                      <c:pt idx="3784">
                        <c:v>3798.4595868999995</c:v>
                      </c:pt>
                      <c:pt idx="3785">
                        <c:v>3799.4595477000003</c:v>
                      </c:pt>
                      <c:pt idx="3786">
                        <c:v>3800.4597008999999</c:v>
                      </c:pt>
                      <c:pt idx="3787">
                        <c:v>3801.4596220000003</c:v>
                      </c:pt>
                      <c:pt idx="3788">
                        <c:v>3802.4664223999998</c:v>
                      </c:pt>
                      <c:pt idx="3789">
                        <c:v>3803.4666546999997</c:v>
                      </c:pt>
                      <c:pt idx="3790">
                        <c:v>3804.4664837</c:v>
                      </c:pt>
                      <c:pt idx="3791">
                        <c:v>3805.4645148999998</c:v>
                      </c:pt>
                      <c:pt idx="3792">
                        <c:v>3806.4615169999997</c:v>
                      </c:pt>
                      <c:pt idx="3793">
                        <c:v>3807.4604745999995</c:v>
                      </c:pt>
                      <c:pt idx="3794">
                        <c:v>3808.4516574999998</c:v>
                      </c:pt>
                      <c:pt idx="3795">
                        <c:v>3809.4518318</c:v>
                      </c:pt>
                      <c:pt idx="3796">
                        <c:v>3810.4523914000001</c:v>
                      </c:pt>
                      <c:pt idx="3797">
                        <c:v>3811.4618180999996</c:v>
                      </c:pt>
                      <c:pt idx="3798">
                        <c:v>3812.4616587999999</c:v>
                      </c:pt>
                      <c:pt idx="3799">
                        <c:v>3813.4768395999999</c:v>
                      </c:pt>
                      <c:pt idx="3800">
                        <c:v>3814.4924675000002</c:v>
                      </c:pt>
                      <c:pt idx="3801">
                        <c:v>3815.4925028999996</c:v>
                      </c:pt>
                      <c:pt idx="3802">
                        <c:v>3816.4916119999998</c:v>
                      </c:pt>
                      <c:pt idx="3803">
                        <c:v>3817.5075944999999</c:v>
                      </c:pt>
                      <c:pt idx="3804">
                        <c:v>3818.5071304000003</c:v>
                      </c:pt>
                      <c:pt idx="3805">
                        <c:v>3819.5095623999996</c:v>
                      </c:pt>
                      <c:pt idx="3806">
                        <c:v>3820.5192095000002</c:v>
                      </c:pt>
                      <c:pt idx="3807">
                        <c:v>3821.5418742000002</c:v>
                      </c:pt>
                      <c:pt idx="3808">
                        <c:v>3822.5573681999995</c:v>
                      </c:pt>
                      <c:pt idx="3809">
                        <c:v>3823.5551823999995</c:v>
                      </c:pt>
                      <c:pt idx="3810">
                        <c:v>3824.5704108999998</c:v>
                      </c:pt>
                      <c:pt idx="3811">
                        <c:v>3825.5777123999997</c:v>
                      </c:pt>
                      <c:pt idx="3812">
                        <c:v>3826.5869089999997</c:v>
                      </c:pt>
                      <c:pt idx="3813">
                        <c:v>3827.5780029999996</c:v>
                      </c:pt>
                      <c:pt idx="3814">
                        <c:v>3828.6016612000003</c:v>
                      </c:pt>
                      <c:pt idx="3815">
                        <c:v>3829.5928395999999</c:v>
                      </c:pt>
                      <c:pt idx="3816">
                        <c:v>3830.6083917999995</c:v>
                      </c:pt>
                      <c:pt idx="3817">
                        <c:v>3831.6217107000002</c:v>
                      </c:pt>
                      <c:pt idx="3818">
                        <c:v>3832.6222250000001</c:v>
                      </c:pt>
                      <c:pt idx="3819">
                        <c:v>3833.6351738000003</c:v>
                      </c:pt>
                      <c:pt idx="3820">
                        <c:v>3834.6448223999996</c:v>
                      </c:pt>
                      <c:pt idx="3821">
                        <c:v>3835.6600763999995</c:v>
                      </c:pt>
                      <c:pt idx="3822">
                        <c:v>3836.6763450999997</c:v>
                      </c:pt>
                      <c:pt idx="3823">
                        <c:v>3837.6703648000002</c:v>
                      </c:pt>
                      <c:pt idx="3824">
                        <c:v>3838.6704885999998</c:v>
                      </c:pt>
                      <c:pt idx="3825">
                        <c:v>3839.6955398</c:v>
                      </c:pt>
                      <c:pt idx="3826">
                        <c:v>3840.7050100999995</c:v>
                      </c:pt>
                      <c:pt idx="3827">
                        <c:v>3841.7046996999998</c:v>
                      </c:pt>
                      <c:pt idx="3828">
                        <c:v>3842.7134489</c:v>
                      </c:pt>
                      <c:pt idx="3829">
                        <c:v>3843.7212497999999</c:v>
                      </c:pt>
                      <c:pt idx="3830">
                        <c:v>3844.7445152</c:v>
                      </c:pt>
                      <c:pt idx="3831">
                        <c:v>3845.7599496000003</c:v>
                      </c:pt>
                      <c:pt idx="3832">
                        <c:v>3846.7505899999996</c:v>
                      </c:pt>
                      <c:pt idx="3833">
                        <c:v>3847.7503753999999</c:v>
                      </c:pt>
                      <c:pt idx="3834">
                        <c:v>3848.7600157999996</c:v>
                      </c:pt>
                      <c:pt idx="3835">
                        <c:v>3849.7599227999999</c:v>
                      </c:pt>
                      <c:pt idx="3836">
                        <c:v>3850.7510892</c:v>
                      </c:pt>
                      <c:pt idx="3837">
                        <c:v>3851.7664841999995</c:v>
                      </c:pt>
                      <c:pt idx="3838">
                        <c:v>3852.7819495000003</c:v>
                      </c:pt>
                      <c:pt idx="3839">
                        <c:v>3853.8029404999997</c:v>
                      </c:pt>
                      <c:pt idx="3840">
                        <c:v>3854.8093927999998</c:v>
                      </c:pt>
                      <c:pt idx="3841">
                        <c:v>3855.8092219</c:v>
                      </c:pt>
                      <c:pt idx="3842">
                        <c:v>3856.8094338000001</c:v>
                      </c:pt>
                      <c:pt idx="3843">
                        <c:v>3857.8095525999997</c:v>
                      </c:pt>
                      <c:pt idx="3844">
                        <c:v>3858.8092835999996</c:v>
                      </c:pt>
                      <c:pt idx="3845">
                        <c:v>3859.8247882999995</c:v>
                      </c:pt>
                      <c:pt idx="3846">
                        <c:v>3860.8246168999995</c:v>
                      </c:pt>
                      <c:pt idx="3847">
                        <c:v>3861.8248655999996</c:v>
                      </c:pt>
                      <c:pt idx="3848">
                        <c:v>3862.8208935000002</c:v>
                      </c:pt>
                      <c:pt idx="3849">
                        <c:v>3863.8219299000002</c:v>
                      </c:pt>
                      <c:pt idx="3850">
                        <c:v>3864.8381227999998</c:v>
                      </c:pt>
                      <c:pt idx="3851">
                        <c:v>3865.8381999000003</c:v>
                      </c:pt>
                      <c:pt idx="3852">
                        <c:v>3866.8296525999995</c:v>
                      </c:pt>
                      <c:pt idx="3853">
                        <c:v>3867.8393906000001</c:v>
                      </c:pt>
                      <c:pt idx="3854">
                        <c:v>3868.8389710000001</c:v>
                      </c:pt>
                      <c:pt idx="3855">
                        <c:v>3869.8391450999998</c:v>
                      </c:pt>
                      <c:pt idx="3856">
                        <c:v>3870.8298419000002</c:v>
                      </c:pt>
                      <c:pt idx="3857">
                        <c:v>3871.8332952000001</c:v>
                      </c:pt>
                      <c:pt idx="3858">
                        <c:v>3872.8318231000003</c:v>
                      </c:pt>
                      <c:pt idx="3859">
                        <c:v>3873.8319030000002</c:v>
                      </c:pt>
                      <c:pt idx="3860">
                        <c:v>3874.8386097000002</c:v>
                      </c:pt>
                      <c:pt idx="3861">
                        <c:v>3875.8381898999996</c:v>
                      </c:pt>
                      <c:pt idx="3862">
                        <c:v>3876.8449619000003</c:v>
                      </c:pt>
                      <c:pt idx="3863">
                        <c:v>3877.8625903000002</c:v>
                      </c:pt>
                      <c:pt idx="3864">
                        <c:v>3878.8779828999996</c:v>
                      </c:pt>
                      <c:pt idx="3865">
                        <c:v>3879.8799154999997</c:v>
                      </c:pt>
                      <c:pt idx="3866">
                        <c:v>3880.8866504999996</c:v>
                      </c:pt>
                      <c:pt idx="3867">
                        <c:v>3881.8865929000003</c:v>
                      </c:pt>
                      <c:pt idx="3868">
                        <c:v>3882.8865008000002</c:v>
                      </c:pt>
                      <c:pt idx="3869">
                        <c:v>3883.8797346000001</c:v>
                      </c:pt>
                      <c:pt idx="3870">
                        <c:v>3884.8738479000003</c:v>
                      </c:pt>
                      <c:pt idx="3871">
                        <c:v>3885.8961997999995</c:v>
                      </c:pt>
                      <c:pt idx="3872">
                        <c:v>3886.896495</c:v>
                      </c:pt>
                      <c:pt idx="3873">
                        <c:v>3887.8965791000001</c:v>
                      </c:pt>
                      <c:pt idx="3874">
                        <c:v>3888.8972505000002</c:v>
                      </c:pt>
                      <c:pt idx="3875">
                        <c:v>3889.8991091999997</c:v>
                      </c:pt>
                      <c:pt idx="3876">
                        <c:v>3890.9147339000001</c:v>
                      </c:pt>
                      <c:pt idx="3877">
                        <c:v>3891.9322352999998</c:v>
                      </c:pt>
                      <c:pt idx="3878">
                        <c:v>3892.9297729</c:v>
                      </c:pt>
                      <c:pt idx="3879">
                        <c:v>3893.9294687000001</c:v>
                      </c:pt>
                      <c:pt idx="3880">
                        <c:v>3894.9292272000002</c:v>
                      </c:pt>
                      <c:pt idx="3881">
                        <c:v>3895.9297331999996</c:v>
                      </c:pt>
                      <c:pt idx="3882">
                        <c:v>3896.9235722000003</c:v>
                      </c:pt>
                      <c:pt idx="3883">
                        <c:v>3897.9242969999996</c:v>
                      </c:pt>
                      <c:pt idx="3884">
                        <c:v>3898.9339399999999</c:v>
                      </c:pt>
                      <c:pt idx="3885">
                        <c:v>3899.9252251999997</c:v>
                      </c:pt>
                      <c:pt idx="3886">
                        <c:v>3900.9320275999999</c:v>
                      </c:pt>
                      <c:pt idx="3887">
                        <c:v>3901.9297832000002</c:v>
                      </c:pt>
                      <c:pt idx="3888">
                        <c:v>3902.9300032000001</c:v>
                      </c:pt>
                      <c:pt idx="3889">
                        <c:v>3903.9308351</c:v>
                      </c:pt>
                      <c:pt idx="3890">
                        <c:v>3904.9304334999997</c:v>
                      </c:pt>
                      <c:pt idx="3891">
                        <c:v>3905.9270006999996</c:v>
                      </c:pt>
                      <c:pt idx="3892">
                        <c:v>3906.9425930999996</c:v>
                      </c:pt>
                      <c:pt idx="3893">
                        <c:v>3907.9424192999995</c:v>
                      </c:pt>
                      <c:pt idx="3894">
                        <c:v>3908.9644347000003</c:v>
                      </c:pt>
                      <c:pt idx="3895">
                        <c:v>3909.9643735999998</c:v>
                      </c:pt>
                      <c:pt idx="3896">
                        <c:v>3910.9647671000002</c:v>
                      </c:pt>
                      <c:pt idx="3897">
                        <c:v>3911.9530476</c:v>
                      </c:pt>
                      <c:pt idx="3898">
                        <c:v>3912.9598189999997</c:v>
                      </c:pt>
                      <c:pt idx="3899">
                        <c:v>3913.9594971999995</c:v>
                      </c:pt>
                      <c:pt idx="3900">
                        <c:v>3914.9617883999999</c:v>
                      </c:pt>
                      <c:pt idx="3901">
                        <c:v>3915.9618196000001</c:v>
                      </c:pt>
                      <c:pt idx="3902">
                        <c:v>3916.9625274999999</c:v>
                      </c:pt>
                      <c:pt idx="3903">
                        <c:v>3917.9536791</c:v>
                      </c:pt>
                      <c:pt idx="3904">
                        <c:v>3918.9631588000002</c:v>
                      </c:pt>
                      <c:pt idx="3905">
                        <c:v>3919.9634256999998</c:v>
                      </c:pt>
                      <c:pt idx="3906">
                        <c:v>3920.9631268000003</c:v>
                      </c:pt>
                      <c:pt idx="3907">
                        <c:v>3921.9628842000002</c:v>
                      </c:pt>
                      <c:pt idx="3908">
                        <c:v>3922.9630455999995</c:v>
                      </c:pt>
                      <c:pt idx="3909">
                        <c:v>3923.9627813999996</c:v>
                      </c:pt>
                      <c:pt idx="3910">
                        <c:v>3924.9630551999999</c:v>
                      </c:pt>
                      <c:pt idx="3911">
                        <c:v>3925.9642820999998</c:v>
                      </c:pt>
                      <c:pt idx="3912">
                        <c:v>3926.9640449999997</c:v>
                      </c:pt>
                      <c:pt idx="3913">
                        <c:v>3927.9638185000003</c:v>
                      </c:pt>
                      <c:pt idx="3914">
                        <c:v>3928.9636331000002</c:v>
                      </c:pt>
                      <c:pt idx="3915">
                        <c:v>3929.9636267999995</c:v>
                      </c:pt>
                      <c:pt idx="3916">
                        <c:v>3930.9633299999996</c:v>
                      </c:pt>
                      <c:pt idx="3917">
                        <c:v>3931.9630804999997</c:v>
                      </c:pt>
                      <c:pt idx="3918">
                        <c:v>3932.9577385000002</c:v>
                      </c:pt>
                      <c:pt idx="3919">
                        <c:v>3933.9574566000001</c:v>
                      </c:pt>
                      <c:pt idx="3920">
                        <c:v>3934.9573878000001</c:v>
                      </c:pt>
                      <c:pt idx="3921">
                        <c:v>3935.9571827</c:v>
                      </c:pt>
                      <c:pt idx="3922">
                        <c:v>3936.9571110999996</c:v>
                      </c:pt>
                      <c:pt idx="3923">
                        <c:v>3937.9575580999999</c:v>
                      </c:pt>
                      <c:pt idx="3924">
                        <c:v>3938.9571835999996</c:v>
                      </c:pt>
                      <c:pt idx="3925">
                        <c:v>3939.9573792000001</c:v>
                      </c:pt>
                      <c:pt idx="3926">
                        <c:v>3940.9570889999995</c:v>
                      </c:pt>
                      <c:pt idx="3927">
                        <c:v>3941.9567577999997</c:v>
                      </c:pt>
                      <c:pt idx="3928">
                        <c:v>3942.9566164999997</c:v>
                      </c:pt>
                      <c:pt idx="3929">
                        <c:v>3943.9568736000001</c:v>
                      </c:pt>
                      <c:pt idx="3930">
                        <c:v>3944.9580095000001</c:v>
                      </c:pt>
                      <c:pt idx="3931">
                        <c:v>3945.9687020000001</c:v>
                      </c:pt>
                      <c:pt idx="3932">
                        <c:v>3946.9842412999997</c:v>
                      </c:pt>
                      <c:pt idx="3933">
                        <c:v>3948.0033694000003</c:v>
                      </c:pt>
                      <c:pt idx="3934">
                        <c:v>3949.0096603000002</c:v>
                      </c:pt>
                      <c:pt idx="3935">
                        <c:v>3950.0227469000001</c:v>
                      </c:pt>
                      <c:pt idx="3936">
                        <c:v>3951.0382237000003</c:v>
                      </c:pt>
                      <c:pt idx="3937">
                        <c:v>3952.0536333999999</c:v>
                      </c:pt>
                      <c:pt idx="3938">
                        <c:v>3953.0531670999999</c:v>
                      </c:pt>
                      <c:pt idx="3939">
                        <c:v>3954.0599010999995</c:v>
                      </c:pt>
                      <c:pt idx="3940">
                        <c:v>3955.0594547999999</c:v>
                      </c:pt>
                      <c:pt idx="3941">
                        <c:v>3956.0592402000002</c:v>
                      </c:pt>
                      <c:pt idx="3942">
                        <c:v>3957.0530778000002</c:v>
                      </c:pt>
                      <c:pt idx="3943">
                        <c:v>3958.0544174999995</c:v>
                      </c:pt>
                      <c:pt idx="3944">
                        <c:v>3959.0540338999999</c:v>
                      </c:pt>
                      <c:pt idx="3945">
                        <c:v>3960.0585069999997</c:v>
                      </c:pt>
                      <c:pt idx="3946">
                        <c:v>3961.0536267999996</c:v>
                      </c:pt>
                      <c:pt idx="3947">
                        <c:v>3962.0688233999999</c:v>
                      </c:pt>
                      <c:pt idx="3948">
                        <c:v>3963.0756891999999</c:v>
                      </c:pt>
                      <c:pt idx="3949">
                        <c:v>3964.0757584000003</c:v>
                      </c:pt>
                      <c:pt idx="3950">
                        <c:v>3965.0908696999995</c:v>
                      </c:pt>
                      <c:pt idx="3951">
                        <c:v>3966.0775879000003</c:v>
                      </c:pt>
                      <c:pt idx="3952">
                        <c:v>3967.0780363000003</c:v>
                      </c:pt>
                      <c:pt idx="3953">
                        <c:v>3968.0832045999996</c:v>
                      </c:pt>
                      <c:pt idx="3954">
                        <c:v>3969.0771201999996</c:v>
                      </c:pt>
                      <c:pt idx="3955">
                        <c:v>3970.0769966999997</c:v>
                      </c:pt>
                      <c:pt idx="3956">
                        <c:v>3971.0818389999995</c:v>
                      </c:pt>
                      <c:pt idx="3957">
                        <c:v>3972.0976326</c:v>
                      </c:pt>
                      <c:pt idx="3958">
                        <c:v>3973.1131151999998</c:v>
                      </c:pt>
                      <c:pt idx="3959">
                        <c:v>3974.1287703999997</c:v>
                      </c:pt>
                      <c:pt idx="3960">
                        <c:v>3975.1300239000002</c:v>
                      </c:pt>
                      <c:pt idx="3961">
                        <c:v>3976.1397181000002</c:v>
                      </c:pt>
                      <c:pt idx="3962">
                        <c:v>3977.1650285999995</c:v>
                      </c:pt>
                      <c:pt idx="3963">
                        <c:v>3978.1810560000004</c:v>
                      </c:pt>
                      <c:pt idx="3964">
                        <c:v>3979.1716890999996</c:v>
                      </c:pt>
                      <c:pt idx="3965">
                        <c:v>3980.1718456999997</c:v>
                      </c:pt>
                      <c:pt idx="3966">
                        <c:v>3981.1813470999996</c:v>
                      </c:pt>
                      <c:pt idx="3967">
                        <c:v>3982.1725337999997</c:v>
                      </c:pt>
                      <c:pt idx="3968">
                        <c:v>3983.1822314999999</c:v>
                      </c:pt>
                      <c:pt idx="3969">
                        <c:v>3984.1947518999996</c:v>
                      </c:pt>
                      <c:pt idx="3970">
                        <c:v>3985.2017839</c:v>
                      </c:pt>
                      <c:pt idx="3971">
                        <c:v>3986.2097272000001</c:v>
                      </c:pt>
                      <c:pt idx="3972">
                        <c:v>3987.2098576999997</c:v>
                      </c:pt>
                      <c:pt idx="3973">
                        <c:v>3988.2109101999995</c:v>
                      </c:pt>
                      <c:pt idx="3974">
                        <c:v>3989.2193603999995</c:v>
                      </c:pt>
                      <c:pt idx="3975">
                        <c:v>3990.2346889999999</c:v>
                      </c:pt>
                      <c:pt idx="3976">
                        <c:v>3991.2598980000002</c:v>
                      </c:pt>
                      <c:pt idx="3977">
                        <c:v>3992.2532393000001</c:v>
                      </c:pt>
                      <c:pt idx="3978">
                        <c:v>3993.2684576000001</c:v>
                      </c:pt>
                      <c:pt idx="3979">
                        <c:v>3994.2910087</c:v>
                      </c:pt>
                      <c:pt idx="3980">
                        <c:v>3995.2907839999998</c:v>
                      </c:pt>
                      <c:pt idx="3981">
                        <c:v>3996.3063155</c:v>
                      </c:pt>
                      <c:pt idx="3982">
                        <c:v>3997.3169073999998</c:v>
                      </c:pt>
                      <c:pt idx="3983">
                        <c:v>3998.3177442999995</c:v>
                      </c:pt>
                      <c:pt idx="3984">
                        <c:v>3999.3211475999997</c:v>
                      </c:pt>
                      <c:pt idx="3985">
                        <c:v>4000.3210116999999</c:v>
                      </c:pt>
                      <c:pt idx="3986">
                        <c:v>4001.3371449999995</c:v>
                      </c:pt>
                      <c:pt idx="3987">
                        <c:v>4002.3369714999999</c:v>
                      </c:pt>
                      <c:pt idx="3988">
                        <c:v>4003.3279882999996</c:v>
                      </c:pt>
                      <c:pt idx="3989">
                        <c:v>4004.3380101000002</c:v>
                      </c:pt>
                      <c:pt idx="3990">
                        <c:v>4005.3382978</c:v>
                      </c:pt>
                      <c:pt idx="3991">
                        <c:v>4006.3524643999999</c:v>
                      </c:pt>
                      <c:pt idx="3992">
                        <c:v>4007.3679369000001</c:v>
                      </c:pt>
                      <c:pt idx="3993">
                        <c:v>4008.3784089999999</c:v>
                      </c:pt>
                      <c:pt idx="3994">
                        <c:v>4009.3778863999996</c:v>
                      </c:pt>
                      <c:pt idx="3995">
                        <c:v>4010.3775856000002</c:v>
                      </c:pt>
                      <c:pt idx="3996">
                        <c:v>4011.3842758000001</c:v>
                      </c:pt>
                      <c:pt idx="3997">
                        <c:v>4012.3750946</c:v>
                      </c:pt>
                      <c:pt idx="3998">
                        <c:v>4013.3847845999999</c:v>
                      </c:pt>
                      <c:pt idx="3999">
                        <c:v>4014.3848627999996</c:v>
                      </c:pt>
                      <c:pt idx="4000">
                        <c:v>4015.3846318999995</c:v>
                      </c:pt>
                      <c:pt idx="4001">
                        <c:v>4016.3843661000001</c:v>
                      </c:pt>
                      <c:pt idx="4002">
                        <c:v>4017.3892178999995</c:v>
                      </c:pt>
                      <c:pt idx="4003">
                        <c:v>4018.4046393999997</c:v>
                      </c:pt>
                      <c:pt idx="4004">
                        <c:v>4019.4111094999998</c:v>
                      </c:pt>
                      <c:pt idx="4005">
                        <c:v>4020.4215140999995</c:v>
                      </c:pt>
                      <c:pt idx="4006">
                        <c:v>4021.4282709999998</c:v>
                      </c:pt>
                      <c:pt idx="4007">
                        <c:v>4022.4279852</c:v>
                      </c:pt>
                      <c:pt idx="4008">
                        <c:v>4023.4318077999997</c:v>
                      </c:pt>
                      <c:pt idx="4009">
                        <c:v>4024.4320941999995</c:v>
                      </c:pt>
                      <c:pt idx="4010">
                        <c:v>4025.4332160000004</c:v>
                      </c:pt>
                      <c:pt idx="4011">
                        <c:v>4026.4326228</c:v>
                      </c:pt>
                      <c:pt idx="4012">
                        <c:v>4027.4330197999998</c:v>
                      </c:pt>
                      <c:pt idx="4013">
                        <c:v>4028.4325440000002</c:v>
                      </c:pt>
                      <c:pt idx="4014">
                        <c:v>4029.4324933999997</c:v>
                      </c:pt>
                      <c:pt idx="4015">
                        <c:v>4030.4326117999999</c:v>
                      </c:pt>
                      <c:pt idx="4016">
                        <c:v>4031.4324791999998</c:v>
                      </c:pt>
                      <c:pt idx="4017">
                        <c:v>4032.4477924000003</c:v>
                      </c:pt>
                      <c:pt idx="4018">
                        <c:v>4033.4614448000002</c:v>
                      </c:pt>
                      <c:pt idx="4019">
                        <c:v>4034.4616156000002</c:v>
                      </c:pt>
                      <c:pt idx="4020">
                        <c:v>4035.4526416999997</c:v>
                      </c:pt>
                      <c:pt idx="4021">
                        <c:v>4036.4618529999998</c:v>
                      </c:pt>
                      <c:pt idx="4022">
                        <c:v>4037.4617382999995</c:v>
                      </c:pt>
                      <c:pt idx="4023">
                        <c:v>4038.4616782000003</c:v>
                      </c:pt>
                      <c:pt idx="4024">
                        <c:v>4039.4615963999995</c:v>
                      </c:pt>
                      <c:pt idx="4025">
                        <c:v>4040.4629894</c:v>
                      </c:pt>
                      <c:pt idx="4026">
                        <c:v>4041.4628274999995</c:v>
                      </c:pt>
                      <c:pt idx="4027">
                        <c:v>4042.4627474999998</c:v>
                      </c:pt>
                      <c:pt idx="4028">
                        <c:v>4043.4634043999995</c:v>
                      </c:pt>
                      <c:pt idx="4029">
                        <c:v>4044.4658253999996</c:v>
                      </c:pt>
                      <c:pt idx="4030">
                        <c:v>4045.4608493999995</c:v>
                      </c:pt>
                      <c:pt idx="4031">
                        <c:v>4046.4658933999999</c:v>
                      </c:pt>
                      <c:pt idx="4032">
                        <c:v>4047.4657379</c:v>
                      </c:pt>
                      <c:pt idx="4033">
                        <c:v>4048.4656125000001</c:v>
                      </c:pt>
                      <c:pt idx="4034">
                        <c:v>4049.4653144000004</c:v>
                      </c:pt>
                      <c:pt idx="4035">
                        <c:v>4050.4621096000001</c:v>
                      </c:pt>
                      <c:pt idx="4036">
                        <c:v>4051.4771340999996</c:v>
                      </c:pt>
                      <c:pt idx="4037">
                        <c:v>4052.4949792999996</c:v>
                      </c:pt>
                      <c:pt idx="4038">
                        <c:v>4053.4946739999996</c:v>
                      </c:pt>
                      <c:pt idx="4039">
                        <c:v>4054.4945697000003</c:v>
                      </c:pt>
                      <c:pt idx="4040">
                        <c:v>4055.5100518999998</c:v>
                      </c:pt>
                      <c:pt idx="4041">
                        <c:v>4056.5265785000001</c:v>
                      </c:pt>
                      <c:pt idx="4042">
                        <c:v>4057.5427354000003</c:v>
                      </c:pt>
                      <c:pt idx="4043">
                        <c:v>4058.5578808999999</c:v>
                      </c:pt>
                      <c:pt idx="4044">
                        <c:v>4059.5585834000003</c:v>
                      </c:pt>
                      <c:pt idx="4045">
                        <c:v>4060.5581562999996</c:v>
                      </c:pt>
                      <c:pt idx="4046">
                        <c:v>4061.5578384999999</c:v>
                      </c:pt>
                      <c:pt idx="4047">
                        <c:v>4062.5575620999998</c:v>
                      </c:pt>
                      <c:pt idx="4048">
                        <c:v>4063.5453335000002</c:v>
                      </c:pt>
                      <c:pt idx="4049">
                        <c:v>4064.5652566999997</c:v>
                      </c:pt>
                      <c:pt idx="4050">
                        <c:v>4065.5651064000003</c:v>
                      </c:pt>
                      <c:pt idx="4051">
                        <c:v>4066.5696550000002</c:v>
                      </c:pt>
                      <c:pt idx="4052">
                        <c:v>4067.5890718000001</c:v>
                      </c:pt>
                      <c:pt idx="4053">
                        <c:v>4068.5954411000002</c:v>
                      </c:pt>
                      <c:pt idx="4054">
                        <c:v>4069.6167368999995</c:v>
                      </c:pt>
                      <c:pt idx="4055">
                        <c:v>4070.6162010999997</c:v>
                      </c:pt>
                      <c:pt idx="4056">
                        <c:v>4071.6365321000003</c:v>
                      </c:pt>
                      <c:pt idx="4057">
                        <c:v>4072.6373606999996</c:v>
                      </c:pt>
                      <c:pt idx="4058">
                        <c:v>4073.6370986000002</c:v>
                      </c:pt>
                      <c:pt idx="4059">
                        <c:v>4074.6525202000003</c:v>
                      </c:pt>
                      <c:pt idx="4060">
                        <c:v>4075.6622869000003</c:v>
                      </c:pt>
                      <c:pt idx="4061">
                        <c:v>4076.6777616999998</c:v>
                      </c:pt>
                      <c:pt idx="4062">
                        <c:v>4077.6780221999998</c:v>
                      </c:pt>
                      <c:pt idx="4063">
                        <c:v>4078.6777327999998</c:v>
                      </c:pt>
                      <c:pt idx="4064">
                        <c:v>4079.6779133</c:v>
                      </c:pt>
                      <c:pt idx="4065">
                        <c:v>4080.6879607000001</c:v>
                      </c:pt>
                      <c:pt idx="4066">
                        <c:v>4081.7039681999995</c:v>
                      </c:pt>
                      <c:pt idx="4067">
                        <c:v>4082.7135564999999</c:v>
                      </c:pt>
                      <c:pt idx="4068">
                        <c:v>4083.7041172999998</c:v>
                      </c:pt>
                      <c:pt idx="4069">
                        <c:v>4084.7041530999995</c:v>
                      </c:pt>
                      <c:pt idx="4070">
                        <c:v>4085.7131100999995</c:v>
                      </c:pt>
                      <c:pt idx="4071">
                        <c:v>4086.7148928999995</c:v>
                      </c:pt>
                      <c:pt idx="4072">
                        <c:v>4087.7149626</c:v>
                      </c:pt>
                      <c:pt idx="4073">
                        <c:v>4088.7056648999996</c:v>
                      </c:pt>
                      <c:pt idx="4074">
                        <c:v>4089.7065818999999</c:v>
                      </c:pt>
                      <c:pt idx="4075">
                        <c:v>4090.7064994000002</c:v>
                      </c:pt>
                      <c:pt idx="4076">
                        <c:v>4091.7062483</c:v>
                      </c:pt>
                      <c:pt idx="4077">
                        <c:v>4092.7065156999997</c:v>
                      </c:pt>
                      <c:pt idx="4078">
                        <c:v>4093.7063471000001</c:v>
                      </c:pt>
                      <c:pt idx="4079">
                        <c:v>4094.7019308999998</c:v>
                      </c:pt>
                      <c:pt idx="4080">
                        <c:v>4095.7040919000001</c:v>
                      </c:pt>
                      <c:pt idx="4081">
                        <c:v>4096.7156563999997</c:v>
                      </c:pt>
                      <c:pt idx="4082">
                        <c:v>4097.7060973999996</c:v>
                      </c:pt>
                      <c:pt idx="4083">
                        <c:v>4098.7125143000003</c:v>
                      </c:pt>
                      <c:pt idx="4084">
                        <c:v>4099.7098110999996</c:v>
                      </c:pt>
                      <c:pt idx="4085">
                        <c:v>4100.7096340999997</c:v>
                      </c:pt>
                      <c:pt idx="4086">
                        <c:v>4101.7162560999996</c:v>
                      </c:pt>
                      <c:pt idx="4087">
                        <c:v>4102.7025864999996</c:v>
                      </c:pt>
                      <c:pt idx="4088">
                        <c:v>4103.7023050999996</c:v>
                      </c:pt>
                      <c:pt idx="4089">
                        <c:v>4104.7023176000002</c:v>
                      </c:pt>
                      <c:pt idx="4090">
                        <c:v>4105.7022459</c:v>
                      </c:pt>
                      <c:pt idx="4091">
                        <c:v>4106.7090435999999</c:v>
                      </c:pt>
                      <c:pt idx="4092">
                        <c:v>4107.7124676000003</c:v>
                      </c:pt>
                      <c:pt idx="4093">
                        <c:v>4108.7125532</c:v>
                      </c:pt>
                      <c:pt idx="4094">
                        <c:v>4109.712235</c:v>
                      </c:pt>
                      <c:pt idx="4095">
                        <c:v>4110.7199154</c:v>
                      </c:pt>
                      <c:pt idx="4096">
                        <c:v>4111.7354244999997</c:v>
                      </c:pt>
                      <c:pt idx="4097">
                        <c:v>4112.7507629000002</c:v>
                      </c:pt>
                      <c:pt idx="4098">
                        <c:v>4113.7504378000003</c:v>
                      </c:pt>
                      <c:pt idx="4099">
                        <c:v>4114.7504971999997</c:v>
                      </c:pt>
                      <c:pt idx="4100">
                        <c:v>4115.7503515999997</c:v>
                      </c:pt>
                      <c:pt idx="4101">
                        <c:v>4116.7567902999999</c:v>
                      </c:pt>
                      <c:pt idx="4102">
                        <c:v>4117.7564592999997</c:v>
                      </c:pt>
                      <c:pt idx="4103">
                        <c:v>4118.7732383000002</c:v>
                      </c:pt>
                      <c:pt idx="4104">
                        <c:v>4119.7877957000001</c:v>
                      </c:pt>
                      <c:pt idx="4105">
                        <c:v>4120.7939415999999</c:v>
                      </c:pt>
                      <c:pt idx="4106">
                        <c:v>4121.809346</c:v>
                      </c:pt>
                      <c:pt idx="4107">
                        <c:v>4122.7980234999995</c:v>
                      </c:pt>
                      <c:pt idx="4108">
                        <c:v>4123.8133627999996</c:v>
                      </c:pt>
                      <c:pt idx="4109">
                        <c:v>4124.8289758999999</c:v>
                      </c:pt>
                      <c:pt idx="4110">
                        <c:v>4125.8285550999999</c:v>
                      </c:pt>
                      <c:pt idx="4111">
                        <c:v>4126.8299412999995</c:v>
                      </c:pt>
                      <c:pt idx="4112">
                        <c:v>4127.8317148999995</c:v>
                      </c:pt>
                      <c:pt idx="4113">
                        <c:v>4128.8318583999999</c:v>
                      </c:pt>
                      <c:pt idx="4114">
                        <c:v>4129.8318773000001</c:v>
                      </c:pt>
                      <c:pt idx="4115">
                        <c:v>4130.8358591999995</c:v>
                      </c:pt>
                      <c:pt idx="4116">
                        <c:v>4131.8356280999997</c:v>
                      </c:pt>
                      <c:pt idx="4117">
                        <c:v>4132.8353503999997</c:v>
                      </c:pt>
                      <c:pt idx="4118">
                        <c:v>4133.8351554000001</c:v>
                      </c:pt>
                      <c:pt idx="4119">
                        <c:v>4134.8428151999997</c:v>
                      </c:pt>
                      <c:pt idx="4120">
                        <c:v>4135.8448025999996</c:v>
                      </c:pt>
                      <c:pt idx="4121">
                        <c:v>4136.8604002000002</c:v>
                      </c:pt>
                      <c:pt idx="4122">
                        <c:v>4137.8600557999998</c:v>
                      </c:pt>
                      <c:pt idx="4123">
                        <c:v>4138.8754398999999</c:v>
                      </c:pt>
                      <c:pt idx="4124">
                        <c:v>4139.8910190999995</c:v>
                      </c:pt>
                      <c:pt idx="4125">
                        <c:v>4140.9063506000002</c:v>
                      </c:pt>
                      <c:pt idx="4126">
                        <c:v>4141.9282321999999</c:v>
                      </c:pt>
                      <c:pt idx="4127">
                        <c:v>4142.9281566999998</c:v>
                      </c:pt>
                      <c:pt idx="4128">
                        <c:v>4143.9277050999999</c:v>
                      </c:pt>
                      <c:pt idx="4129">
                        <c:v>4144.9350832</c:v>
                      </c:pt>
                      <c:pt idx="4130">
                        <c:v>4145.9348425999997</c:v>
                      </c:pt>
                      <c:pt idx="4131">
                        <c:v>4146.9349036000003</c:v>
                      </c:pt>
                      <c:pt idx="4132">
                        <c:v>4147.9346620999995</c:v>
                      </c:pt>
                      <c:pt idx="4133">
                        <c:v>4148.9344007</c:v>
                      </c:pt>
                      <c:pt idx="4134">
                        <c:v>4149.9386484999995</c:v>
                      </c:pt>
                      <c:pt idx="4135">
                        <c:v>4150.9484554000001</c:v>
                      </c:pt>
                      <c:pt idx="4136">
                        <c:v>4151.9478985999995</c:v>
                      </c:pt>
                      <c:pt idx="4137">
                        <c:v>4152.9645019999998</c:v>
                      </c:pt>
                      <c:pt idx="4138">
                        <c:v>4153.9649201000002</c:v>
                      </c:pt>
                      <c:pt idx="4139">
                        <c:v>4154.9646065999996</c:v>
                      </c:pt>
                      <c:pt idx="4140">
                        <c:v>4155.9646095999997</c:v>
                      </c:pt>
                      <c:pt idx="4141">
                        <c:v>4156.9643773999996</c:v>
                      </c:pt>
                      <c:pt idx="4142">
                        <c:v>4157.9797120000003</c:v>
                      </c:pt>
                      <c:pt idx="4143">
                        <c:v>4158.9796625999998</c:v>
                      </c:pt>
                      <c:pt idx="4144">
                        <c:v>4159.9950632999999</c:v>
                      </c:pt>
                      <c:pt idx="4145">
                        <c:v>4160.9946565</c:v>
                      </c:pt>
                      <c:pt idx="4146">
                        <c:v>4162.0043532999998</c:v>
                      </c:pt>
                      <c:pt idx="4147">
                        <c:v>4163.0045105999998</c:v>
                      </c:pt>
                      <c:pt idx="4148">
                        <c:v>4164.0100886</c:v>
                      </c:pt>
                      <c:pt idx="4149">
                        <c:v>4165.0259114</c:v>
                      </c:pt>
                      <c:pt idx="4150">
                        <c:v>4166.0200366999998</c:v>
                      </c:pt>
                      <c:pt idx="4151">
                        <c:v>4167.0203249999995</c:v>
                      </c:pt>
                      <c:pt idx="4152">
                        <c:v>4168.0204904000002</c:v>
                      </c:pt>
                      <c:pt idx="4153">
                        <c:v>4169.0204242</c:v>
                      </c:pt>
                      <c:pt idx="4154">
                        <c:v>4170.0198922999998</c:v>
                      </c:pt>
                      <c:pt idx="4155">
                        <c:v>4171.0196323999999</c:v>
                      </c:pt>
                      <c:pt idx="4156">
                        <c:v>4172.0329309999997</c:v>
                      </c:pt>
                      <c:pt idx="4157">
                        <c:v>4173.0327675999997</c:v>
                      </c:pt>
                      <c:pt idx="4158">
                        <c:v>4174.0611570000001</c:v>
                      </c:pt>
                      <c:pt idx="4159">
                        <c:v>4175.0770148000001</c:v>
                      </c:pt>
                      <c:pt idx="4160">
                        <c:v>4176.0925348999999</c:v>
                      </c:pt>
                      <c:pt idx="4161">
                        <c:v>4177.1079995999999</c:v>
                      </c:pt>
                      <c:pt idx="4162">
                        <c:v>4178.1331429000002</c:v>
                      </c:pt>
                      <c:pt idx="4163">
                        <c:v>4179.1310645000003</c:v>
                      </c:pt>
                      <c:pt idx="4164">
                        <c:v>4180.1464857999999</c:v>
                      </c:pt>
                      <c:pt idx="4165">
                        <c:v>4181.1467999999995</c:v>
                      </c:pt>
                      <c:pt idx="4166">
                        <c:v>4182.1690676999997</c:v>
                      </c:pt>
                      <c:pt idx="4167">
                        <c:v>4183.1551200000004</c:v>
                      </c:pt>
                      <c:pt idx="4168">
                        <c:v>4184.1713823</c:v>
                      </c:pt>
                      <c:pt idx="4169">
                        <c:v>4185.1804737000002</c:v>
                      </c:pt>
                      <c:pt idx="4170">
                        <c:v>4186.1801641000002</c:v>
                      </c:pt>
                      <c:pt idx="4171">
                        <c:v>4187.1711183999996</c:v>
                      </c:pt>
                      <c:pt idx="4172">
                        <c:v>4188.1706764</c:v>
                      </c:pt>
                      <c:pt idx="4173">
                        <c:v>4189.1928134</c:v>
                      </c:pt>
                      <c:pt idx="4174">
                        <c:v>4190.2108019999996</c:v>
                      </c:pt>
                      <c:pt idx="4175">
                        <c:v>4191.2104094999995</c:v>
                      </c:pt>
                      <c:pt idx="4176">
                        <c:v>4192.2103092999996</c:v>
                      </c:pt>
                      <c:pt idx="4177">
                        <c:v>4193.2158093999997</c:v>
                      </c:pt>
                      <c:pt idx="4178">
                        <c:v>4194.2155248999998</c:v>
                      </c:pt>
                      <c:pt idx="4179">
                        <c:v>4195.2151912999998</c:v>
                      </c:pt>
                      <c:pt idx="4180">
                        <c:v>4196.2150128000003</c:v>
                      </c:pt>
                      <c:pt idx="4181">
                        <c:v>4197.2215206999999</c:v>
                      </c:pt>
                      <c:pt idx="4182">
                        <c:v>4198.2311084000003</c:v>
                      </c:pt>
                      <c:pt idx="4183">
                        <c:v>4199.2467043999995</c:v>
                      </c:pt>
                      <c:pt idx="4184">
                        <c:v>4200.2622153000002</c:v>
                      </c:pt>
                      <c:pt idx="4185">
                        <c:v>4201.2484582999996</c:v>
                      </c:pt>
                      <c:pt idx="4186">
                        <c:v>4202.2485144000002</c:v>
                      </c:pt>
                      <c:pt idx="4187">
                        <c:v>4203.2597220999996</c:v>
                      </c:pt>
                      <c:pt idx="4188">
                        <c:v>4204.2511125999999</c:v>
                      </c:pt>
                      <c:pt idx="4189">
                        <c:v>4205.2512572999995</c:v>
                      </c:pt>
                      <c:pt idx="4190">
                        <c:v>4206.2509252999998</c:v>
                      </c:pt>
                      <c:pt idx="4191">
                        <c:v>4207.2573585</c:v>
                      </c:pt>
                      <c:pt idx="4192">
                        <c:v>4208.2728234999995</c:v>
                      </c:pt>
                      <c:pt idx="4193">
                        <c:v>4209.2882533000002</c:v>
                      </c:pt>
                      <c:pt idx="4194">
                        <c:v>4210.3035045999995</c:v>
                      </c:pt>
                      <c:pt idx="4195">
                        <c:v>4211.3032149000001</c:v>
                      </c:pt>
                      <c:pt idx="4196">
                        <c:v>4212.3029387999995</c:v>
                      </c:pt>
                      <c:pt idx="4197">
                        <c:v>4213.3027112</c:v>
                      </c:pt>
                      <c:pt idx="4198">
                        <c:v>4214.3025711999999</c:v>
                      </c:pt>
                      <c:pt idx="4199">
                        <c:v>4215.3179792000001</c:v>
                      </c:pt>
                      <c:pt idx="4200">
                        <c:v>4216.3177322000001</c:v>
                      </c:pt>
                      <c:pt idx="4201">
                        <c:v>4217.3276053999998</c:v>
                      </c:pt>
                      <c:pt idx="4202">
                        <c:v>4218.3272698000001</c:v>
                      </c:pt>
                      <c:pt idx="4203">
                        <c:v>4219.3272324</c:v>
                      </c:pt>
                      <c:pt idx="4204">
                        <c:v>4220.3270280999996</c:v>
                      </c:pt>
                      <c:pt idx="4205">
                        <c:v>4221.3335674999998</c:v>
                      </c:pt>
                      <c:pt idx="4206">
                        <c:v>4222.3333604999998</c:v>
                      </c:pt>
                      <c:pt idx="4207">
                        <c:v>4223.3273421000004</c:v>
                      </c:pt>
                      <c:pt idx="4208">
                        <c:v>4224.3279604999998</c:v>
                      </c:pt>
                      <c:pt idx="4209">
                        <c:v>4225.3373166000001</c:v>
                      </c:pt>
                      <c:pt idx="4210">
                        <c:v>4226.3371932999999</c:v>
                      </c:pt>
                      <c:pt idx="4211">
                        <c:v>4227.3285467999995</c:v>
                      </c:pt>
                      <c:pt idx="4212">
                        <c:v>4228.3284118000001</c:v>
                      </c:pt>
                      <c:pt idx="4213">
                        <c:v>4229.3282859999999</c:v>
                      </c:pt>
                      <c:pt idx="4214">
                        <c:v>4230.3280793000004</c:v>
                      </c:pt>
                      <c:pt idx="4215">
                        <c:v>4231.3274565000002</c:v>
                      </c:pt>
                      <c:pt idx="4216">
                        <c:v>4232.3271733000001</c:v>
                      </c:pt>
                      <c:pt idx="4217">
                        <c:v>4233.3338652000002</c:v>
                      </c:pt>
                      <c:pt idx="4218">
                        <c:v>4234.3342063</c:v>
                      </c:pt>
                      <c:pt idx="4219">
                        <c:v>4235.3391498000001</c:v>
                      </c:pt>
                      <c:pt idx="4220">
                        <c:v>4236.3392603000002</c:v>
                      </c:pt>
                      <c:pt idx="4221">
                        <c:v>4237.3300074999997</c:v>
                      </c:pt>
                      <c:pt idx="4222">
                        <c:v>4238.3301782999997</c:v>
                      </c:pt>
                      <c:pt idx="4223">
                        <c:v>4239.3299097999998</c:v>
                      </c:pt>
                      <c:pt idx="4224">
                        <c:v>4240.3298427999998</c:v>
                      </c:pt>
                      <c:pt idx="4225">
                        <c:v>4241.3362921999997</c:v>
                      </c:pt>
                      <c:pt idx="4226">
                        <c:v>4242.3286228999996</c:v>
                      </c:pt>
                      <c:pt idx="4227">
                        <c:v>4243.3340589999998</c:v>
                      </c:pt>
                      <c:pt idx="4228">
                        <c:v>4244.3364015999996</c:v>
                      </c:pt>
                      <c:pt idx="4229">
                        <c:v>4245.3364376999998</c:v>
                      </c:pt>
                      <c:pt idx="4230">
                        <c:v>4246.3386660999995</c:v>
                      </c:pt>
                      <c:pt idx="4231">
                        <c:v>4247.3330810999996</c:v>
                      </c:pt>
                    </c:numCache>
                  </c:numRef>
                </c:xVal>
                <c:yVal>
                  <c:numRef>
                    <c:extLst xmlns:c15="http://schemas.microsoft.com/office/drawing/2012/chart">
                      <c:ext xmlns:c15="http://schemas.microsoft.com/office/drawing/2012/chart" uri="{02D57815-91ED-43cb-92C2-25804820EDAC}">
                        <c15:formulaRef>
                          <c15:sqref>'ACME-PER-HEA-VAC 28-3 BUF Test2'!$L$2:$L$4233</c15:sqref>
                        </c15:formulaRef>
                      </c:ext>
                    </c:extLst>
                    <c:numCache>
                      <c:formatCode>General</c:formatCode>
                      <c:ptCount val="4232"/>
                      <c:pt idx="0">
                        <c:v>0</c:v>
                      </c:pt>
                      <c:pt idx="1">
                        <c:v>0</c:v>
                      </c:pt>
                      <c:pt idx="2">
                        <c:v>0</c:v>
                      </c:pt>
                      <c:pt idx="3">
                        <c:v>0</c:v>
                      </c:pt>
                      <c:pt idx="4">
                        <c:v>0</c:v>
                      </c:pt>
                      <c:pt idx="5">
                        <c:v>0</c:v>
                      </c:pt>
                      <c:pt idx="6">
                        <c:v>0</c:v>
                      </c:pt>
                      <c:pt idx="7">
                        <c:v>9.9853515625E-2</c:v>
                      </c:pt>
                      <c:pt idx="8">
                        <c:v>9.9853515625E-2</c:v>
                      </c:pt>
                      <c:pt idx="9">
                        <c:v>0.199951171875</c:v>
                      </c:pt>
                      <c:pt idx="10">
                        <c:v>0.39990234375</c:v>
                      </c:pt>
                      <c:pt idx="11">
                        <c:v>0.7998046875</c:v>
                      </c:pt>
                      <c:pt idx="12">
                        <c:v>1.30029296875</c:v>
                      </c:pt>
                      <c:pt idx="13">
                        <c:v>1.7001953125</c:v>
                      </c:pt>
                      <c:pt idx="14">
                        <c:v>2.2001953125</c:v>
                      </c:pt>
                      <c:pt idx="15">
                        <c:v>2.7001953125</c:v>
                      </c:pt>
                      <c:pt idx="16">
                        <c:v>3.10009765625</c:v>
                      </c:pt>
                      <c:pt idx="17">
                        <c:v>3.400146484375</c:v>
                      </c:pt>
                      <c:pt idx="18">
                        <c:v>3.60009765625</c:v>
                      </c:pt>
                      <c:pt idx="19">
                        <c:v>3.900146484375</c:v>
                      </c:pt>
                      <c:pt idx="20">
                        <c:v>4.10009765625</c:v>
                      </c:pt>
                      <c:pt idx="21">
                        <c:v>4.300048828125</c:v>
                      </c:pt>
                      <c:pt idx="22">
                        <c:v>4.500244140625</c:v>
                      </c:pt>
                      <c:pt idx="23">
                        <c:v>4.7001953125</c:v>
                      </c:pt>
                      <c:pt idx="24">
                        <c:v>4.800048828125</c:v>
                      </c:pt>
                      <c:pt idx="25">
                        <c:v>4.900146484375</c:v>
                      </c:pt>
                      <c:pt idx="26">
                        <c:v>5.10009765625</c:v>
                      </c:pt>
                      <c:pt idx="27">
                        <c:v>5.2001953125</c:v>
                      </c:pt>
                      <c:pt idx="28">
                        <c:v>5.300048828125</c:v>
                      </c:pt>
                      <c:pt idx="29">
                        <c:v>5.400146484375</c:v>
                      </c:pt>
                      <c:pt idx="30">
                        <c:v>5.5</c:v>
                      </c:pt>
                      <c:pt idx="31">
                        <c:v>5.60009765625</c:v>
                      </c:pt>
                      <c:pt idx="32">
                        <c:v>5.7001953125</c:v>
                      </c:pt>
                      <c:pt idx="33">
                        <c:v>5.800048828125</c:v>
                      </c:pt>
                      <c:pt idx="34">
                        <c:v>5.900146484375</c:v>
                      </c:pt>
                      <c:pt idx="35">
                        <c:v>5.900146484375</c:v>
                      </c:pt>
                      <c:pt idx="36">
                        <c:v>6</c:v>
                      </c:pt>
                      <c:pt idx="37">
                        <c:v>6</c:v>
                      </c:pt>
                      <c:pt idx="38">
                        <c:v>6.10009765625</c:v>
                      </c:pt>
                      <c:pt idx="39">
                        <c:v>6.10009765625</c:v>
                      </c:pt>
                      <c:pt idx="40">
                        <c:v>6.2001953125</c:v>
                      </c:pt>
                      <c:pt idx="41">
                        <c:v>6.2001953125</c:v>
                      </c:pt>
                      <c:pt idx="42">
                        <c:v>6.300048828125</c:v>
                      </c:pt>
                      <c:pt idx="43">
                        <c:v>6.300048828125</c:v>
                      </c:pt>
                      <c:pt idx="44">
                        <c:v>6.400146484375</c:v>
                      </c:pt>
                      <c:pt idx="45">
                        <c:v>6.400146484375</c:v>
                      </c:pt>
                      <c:pt idx="46">
                        <c:v>6.5</c:v>
                      </c:pt>
                      <c:pt idx="47">
                        <c:v>6.5</c:v>
                      </c:pt>
                      <c:pt idx="48">
                        <c:v>6.5</c:v>
                      </c:pt>
                      <c:pt idx="49">
                        <c:v>6.60009765625</c:v>
                      </c:pt>
                      <c:pt idx="50">
                        <c:v>6.60009765625</c:v>
                      </c:pt>
                      <c:pt idx="51">
                        <c:v>6.699951171875</c:v>
                      </c:pt>
                      <c:pt idx="52">
                        <c:v>6.699951171875</c:v>
                      </c:pt>
                      <c:pt idx="53">
                        <c:v>6.699951171875</c:v>
                      </c:pt>
                      <c:pt idx="54">
                        <c:v>6.699951171875</c:v>
                      </c:pt>
                      <c:pt idx="55">
                        <c:v>6.800048828125</c:v>
                      </c:pt>
                      <c:pt idx="56">
                        <c:v>6.800048828125</c:v>
                      </c:pt>
                      <c:pt idx="57">
                        <c:v>6.800048828125</c:v>
                      </c:pt>
                      <c:pt idx="58">
                        <c:v>6.900146484375</c:v>
                      </c:pt>
                      <c:pt idx="59">
                        <c:v>6.900146484375</c:v>
                      </c:pt>
                      <c:pt idx="60">
                        <c:v>6.900146484375</c:v>
                      </c:pt>
                      <c:pt idx="61">
                        <c:v>6.900146484375</c:v>
                      </c:pt>
                      <c:pt idx="62">
                        <c:v>7</c:v>
                      </c:pt>
                      <c:pt idx="63">
                        <c:v>7</c:v>
                      </c:pt>
                      <c:pt idx="64">
                        <c:v>7</c:v>
                      </c:pt>
                      <c:pt idx="65">
                        <c:v>7.10009765625</c:v>
                      </c:pt>
                      <c:pt idx="66">
                        <c:v>7.10009765625</c:v>
                      </c:pt>
                      <c:pt idx="67">
                        <c:v>7.10009765625</c:v>
                      </c:pt>
                      <c:pt idx="68">
                        <c:v>7.10009765625</c:v>
                      </c:pt>
                      <c:pt idx="69">
                        <c:v>7.10009765625</c:v>
                      </c:pt>
                      <c:pt idx="70">
                        <c:v>7.10009765625</c:v>
                      </c:pt>
                      <c:pt idx="71">
                        <c:v>7.199951171875</c:v>
                      </c:pt>
                      <c:pt idx="72">
                        <c:v>7.199951171875</c:v>
                      </c:pt>
                      <c:pt idx="73">
                        <c:v>7.199951171875</c:v>
                      </c:pt>
                      <c:pt idx="74">
                        <c:v>7.199951171875</c:v>
                      </c:pt>
                      <c:pt idx="75">
                        <c:v>7.300048828125</c:v>
                      </c:pt>
                      <c:pt idx="76">
                        <c:v>7.300048828125</c:v>
                      </c:pt>
                      <c:pt idx="77">
                        <c:v>7.300048828125</c:v>
                      </c:pt>
                      <c:pt idx="78">
                        <c:v>7.300048828125</c:v>
                      </c:pt>
                      <c:pt idx="79">
                        <c:v>7.300048828125</c:v>
                      </c:pt>
                      <c:pt idx="80">
                        <c:v>7.400146484375</c:v>
                      </c:pt>
                      <c:pt idx="81">
                        <c:v>7.400146484375</c:v>
                      </c:pt>
                      <c:pt idx="82">
                        <c:v>7.400146484375</c:v>
                      </c:pt>
                      <c:pt idx="83">
                        <c:v>7.400146484375</c:v>
                      </c:pt>
                      <c:pt idx="84">
                        <c:v>7.400146484375</c:v>
                      </c:pt>
                      <c:pt idx="85">
                        <c:v>7.400146484375</c:v>
                      </c:pt>
                      <c:pt idx="86">
                        <c:v>7.5</c:v>
                      </c:pt>
                      <c:pt idx="87">
                        <c:v>7.5</c:v>
                      </c:pt>
                      <c:pt idx="88">
                        <c:v>7.5</c:v>
                      </c:pt>
                      <c:pt idx="89">
                        <c:v>7.5</c:v>
                      </c:pt>
                      <c:pt idx="90">
                        <c:v>7.5</c:v>
                      </c:pt>
                      <c:pt idx="91">
                        <c:v>7.60009765625</c:v>
                      </c:pt>
                      <c:pt idx="92">
                        <c:v>7.60009765625</c:v>
                      </c:pt>
                      <c:pt idx="93">
                        <c:v>7.60009765625</c:v>
                      </c:pt>
                      <c:pt idx="94">
                        <c:v>7.60009765625</c:v>
                      </c:pt>
                      <c:pt idx="95">
                        <c:v>7.60009765625</c:v>
                      </c:pt>
                      <c:pt idx="96">
                        <c:v>7.60009765625</c:v>
                      </c:pt>
                      <c:pt idx="97">
                        <c:v>7.699951171875</c:v>
                      </c:pt>
                      <c:pt idx="98">
                        <c:v>7.699951171875</c:v>
                      </c:pt>
                      <c:pt idx="99">
                        <c:v>7.699951171875</c:v>
                      </c:pt>
                      <c:pt idx="100">
                        <c:v>7.699951171875</c:v>
                      </c:pt>
                      <c:pt idx="101">
                        <c:v>7.699951171875</c:v>
                      </c:pt>
                      <c:pt idx="102">
                        <c:v>7.699951171875</c:v>
                      </c:pt>
                      <c:pt idx="103">
                        <c:v>7.800048828125</c:v>
                      </c:pt>
                      <c:pt idx="104">
                        <c:v>7.800048828125</c:v>
                      </c:pt>
                      <c:pt idx="105">
                        <c:v>7.800048828125</c:v>
                      </c:pt>
                      <c:pt idx="106">
                        <c:v>7.800048828125</c:v>
                      </c:pt>
                      <c:pt idx="107">
                        <c:v>7.800048828125</c:v>
                      </c:pt>
                      <c:pt idx="108">
                        <c:v>7.800048828125</c:v>
                      </c:pt>
                      <c:pt idx="109">
                        <c:v>7.800048828125</c:v>
                      </c:pt>
                      <c:pt idx="110">
                        <c:v>7.900146484375</c:v>
                      </c:pt>
                      <c:pt idx="111">
                        <c:v>7.900146484375</c:v>
                      </c:pt>
                      <c:pt idx="112">
                        <c:v>7.900146484375</c:v>
                      </c:pt>
                      <c:pt idx="113">
                        <c:v>7.900146484375</c:v>
                      </c:pt>
                      <c:pt idx="114">
                        <c:v>7.900146484375</c:v>
                      </c:pt>
                      <c:pt idx="115">
                        <c:v>8</c:v>
                      </c:pt>
                      <c:pt idx="116">
                        <c:v>8</c:v>
                      </c:pt>
                      <c:pt idx="117">
                        <c:v>8</c:v>
                      </c:pt>
                      <c:pt idx="118">
                        <c:v>8</c:v>
                      </c:pt>
                      <c:pt idx="119">
                        <c:v>8</c:v>
                      </c:pt>
                      <c:pt idx="120">
                        <c:v>8</c:v>
                      </c:pt>
                      <c:pt idx="121">
                        <c:v>8</c:v>
                      </c:pt>
                      <c:pt idx="122">
                        <c:v>8.10009765625</c:v>
                      </c:pt>
                      <c:pt idx="123">
                        <c:v>8.10009765625</c:v>
                      </c:pt>
                      <c:pt idx="124">
                        <c:v>8.10009765625</c:v>
                      </c:pt>
                      <c:pt idx="125">
                        <c:v>8.10009765625</c:v>
                      </c:pt>
                      <c:pt idx="126">
                        <c:v>8.10009765625</c:v>
                      </c:pt>
                      <c:pt idx="127">
                        <c:v>8.10009765625</c:v>
                      </c:pt>
                      <c:pt idx="128">
                        <c:v>8.10009765625</c:v>
                      </c:pt>
                      <c:pt idx="129">
                        <c:v>8.199951171875</c:v>
                      </c:pt>
                      <c:pt idx="130">
                        <c:v>8.199951171875</c:v>
                      </c:pt>
                      <c:pt idx="131">
                        <c:v>8.199951171875</c:v>
                      </c:pt>
                      <c:pt idx="132">
                        <c:v>8.199951171875</c:v>
                      </c:pt>
                      <c:pt idx="133">
                        <c:v>8.199951171875</c:v>
                      </c:pt>
                      <c:pt idx="134">
                        <c:v>8.199951171875</c:v>
                      </c:pt>
                      <c:pt idx="135">
                        <c:v>8.300048828125</c:v>
                      </c:pt>
                      <c:pt idx="136">
                        <c:v>8.300048828125</c:v>
                      </c:pt>
                      <c:pt idx="137">
                        <c:v>8.300048828125</c:v>
                      </c:pt>
                      <c:pt idx="138">
                        <c:v>8.300048828125</c:v>
                      </c:pt>
                      <c:pt idx="139">
                        <c:v>8.300048828125</c:v>
                      </c:pt>
                      <c:pt idx="140">
                        <c:v>8.300048828125</c:v>
                      </c:pt>
                      <c:pt idx="141">
                        <c:v>8.300048828125</c:v>
                      </c:pt>
                      <c:pt idx="142">
                        <c:v>8.39990234375</c:v>
                      </c:pt>
                      <c:pt idx="143">
                        <c:v>8.39990234375</c:v>
                      </c:pt>
                      <c:pt idx="144">
                        <c:v>8.39990234375</c:v>
                      </c:pt>
                      <c:pt idx="145">
                        <c:v>8.39990234375</c:v>
                      </c:pt>
                      <c:pt idx="146">
                        <c:v>8.39990234375</c:v>
                      </c:pt>
                      <c:pt idx="147">
                        <c:v>8.39990234375</c:v>
                      </c:pt>
                      <c:pt idx="148">
                        <c:v>8.39990234375</c:v>
                      </c:pt>
                      <c:pt idx="149">
                        <c:v>8.39990234375</c:v>
                      </c:pt>
                      <c:pt idx="150">
                        <c:v>8.5</c:v>
                      </c:pt>
                      <c:pt idx="151">
                        <c:v>8.5</c:v>
                      </c:pt>
                      <c:pt idx="152">
                        <c:v>8.5</c:v>
                      </c:pt>
                      <c:pt idx="153">
                        <c:v>8.5</c:v>
                      </c:pt>
                      <c:pt idx="154">
                        <c:v>8.5</c:v>
                      </c:pt>
                      <c:pt idx="155">
                        <c:v>8.5</c:v>
                      </c:pt>
                      <c:pt idx="156">
                        <c:v>8.60009765625</c:v>
                      </c:pt>
                      <c:pt idx="157">
                        <c:v>8.60009765625</c:v>
                      </c:pt>
                      <c:pt idx="158">
                        <c:v>8.60009765625</c:v>
                      </c:pt>
                      <c:pt idx="159">
                        <c:v>8.60009765625</c:v>
                      </c:pt>
                      <c:pt idx="160">
                        <c:v>8.60009765625</c:v>
                      </c:pt>
                      <c:pt idx="161">
                        <c:v>8.60009765625</c:v>
                      </c:pt>
                      <c:pt idx="162">
                        <c:v>8.60009765625</c:v>
                      </c:pt>
                      <c:pt idx="163">
                        <c:v>8.699951171875</c:v>
                      </c:pt>
                      <c:pt idx="164">
                        <c:v>8.699951171875</c:v>
                      </c:pt>
                      <c:pt idx="165">
                        <c:v>8.699951171875</c:v>
                      </c:pt>
                      <c:pt idx="166">
                        <c:v>8.699951171875</c:v>
                      </c:pt>
                      <c:pt idx="167">
                        <c:v>8.699951171875</c:v>
                      </c:pt>
                      <c:pt idx="168">
                        <c:v>8.699951171875</c:v>
                      </c:pt>
                      <c:pt idx="169">
                        <c:v>8.699951171875</c:v>
                      </c:pt>
                      <c:pt idx="170">
                        <c:v>8.699951171875</c:v>
                      </c:pt>
                      <c:pt idx="171">
                        <c:v>8.800048828125</c:v>
                      </c:pt>
                      <c:pt idx="172">
                        <c:v>8.800048828125</c:v>
                      </c:pt>
                      <c:pt idx="173">
                        <c:v>8.800048828125</c:v>
                      </c:pt>
                      <c:pt idx="174">
                        <c:v>8.800048828125</c:v>
                      </c:pt>
                      <c:pt idx="175">
                        <c:v>8.800048828125</c:v>
                      </c:pt>
                      <c:pt idx="176">
                        <c:v>8.800048828125</c:v>
                      </c:pt>
                      <c:pt idx="177">
                        <c:v>8.800048828125</c:v>
                      </c:pt>
                      <c:pt idx="178">
                        <c:v>8.800048828125</c:v>
                      </c:pt>
                      <c:pt idx="179">
                        <c:v>8.800048828125</c:v>
                      </c:pt>
                      <c:pt idx="180">
                        <c:v>8.89990234375</c:v>
                      </c:pt>
                      <c:pt idx="181">
                        <c:v>8.89990234375</c:v>
                      </c:pt>
                      <c:pt idx="182">
                        <c:v>8.89990234375</c:v>
                      </c:pt>
                      <c:pt idx="183">
                        <c:v>8.89990234375</c:v>
                      </c:pt>
                      <c:pt idx="184">
                        <c:v>8.89990234375</c:v>
                      </c:pt>
                      <c:pt idx="185">
                        <c:v>9</c:v>
                      </c:pt>
                      <c:pt idx="186">
                        <c:v>8.89990234375</c:v>
                      </c:pt>
                      <c:pt idx="187">
                        <c:v>9</c:v>
                      </c:pt>
                      <c:pt idx="188">
                        <c:v>9</c:v>
                      </c:pt>
                      <c:pt idx="189">
                        <c:v>9</c:v>
                      </c:pt>
                      <c:pt idx="190">
                        <c:v>9</c:v>
                      </c:pt>
                      <c:pt idx="191">
                        <c:v>9</c:v>
                      </c:pt>
                      <c:pt idx="192">
                        <c:v>9</c:v>
                      </c:pt>
                      <c:pt idx="193">
                        <c:v>9</c:v>
                      </c:pt>
                      <c:pt idx="194">
                        <c:v>9</c:v>
                      </c:pt>
                      <c:pt idx="195">
                        <c:v>9.10009765625</c:v>
                      </c:pt>
                      <c:pt idx="196">
                        <c:v>9.10009765625</c:v>
                      </c:pt>
                      <c:pt idx="197">
                        <c:v>9.10009765625</c:v>
                      </c:pt>
                      <c:pt idx="198">
                        <c:v>9.10009765625</c:v>
                      </c:pt>
                      <c:pt idx="199">
                        <c:v>9.10009765625</c:v>
                      </c:pt>
                      <c:pt idx="200">
                        <c:v>9.10009765625</c:v>
                      </c:pt>
                      <c:pt idx="201">
                        <c:v>9.10009765625</c:v>
                      </c:pt>
                      <c:pt idx="202">
                        <c:v>9.10009765625</c:v>
                      </c:pt>
                      <c:pt idx="203">
                        <c:v>9.199951171875</c:v>
                      </c:pt>
                      <c:pt idx="204">
                        <c:v>9.199951171875</c:v>
                      </c:pt>
                      <c:pt idx="205">
                        <c:v>9.199951171875</c:v>
                      </c:pt>
                      <c:pt idx="206">
                        <c:v>9.199951171875</c:v>
                      </c:pt>
                      <c:pt idx="207">
                        <c:v>9.199951171875</c:v>
                      </c:pt>
                      <c:pt idx="208">
                        <c:v>9.199951171875</c:v>
                      </c:pt>
                      <c:pt idx="209">
                        <c:v>9.199951171875</c:v>
                      </c:pt>
                      <c:pt idx="210">
                        <c:v>9.300048828125</c:v>
                      </c:pt>
                      <c:pt idx="211">
                        <c:v>9.300048828125</c:v>
                      </c:pt>
                      <c:pt idx="212">
                        <c:v>9.300048828125</c:v>
                      </c:pt>
                      <c:pt idx="213">
                        <c:v>9.300048828125</c:v>
                      </c:pt>
                      <c:pt idx="214">
                        <c:v>9.300048828125</c:v>
                      </c:pt>
                      <c:pt idx="215">
                        <c:v>9.300048828125</c:v>
                      </c:pt>
                      <c:pt idx="216">
                        <c:v>9.300048828125</c:v>
                      </c:pt>
                      <c:pt idx="217">
                        <c:v>9.300048828125</c:v>
                      </c:pt>
                      <c:pt idx="218">
                        <c:v>9.39990234375</c:v>
                      </c:pt>
                      <c:pt idx="219">
                        <c:v>9.39990234375</c:v>
                      </c:pt>
                      <c:pt idx="220">
                        <c:v>9.39990234375</c:v>
                      </c:pt>
                      <c:pt idx="221">
                        <c:v>9.39990234375</c:v>
                      </c:pt>
                      <c:pt idx="222">
                        <c:v>9.39990234375</c:v>
                      </c:pt>
                      <c:pt idx="223">
                        <c:v>9.39990234375</c:v>
                      </c:pt>
                      <c:pt idx="224">
                        <c:v>9.39990234375</c:v>
                      </c:pt>
                      <c:pt idx="225">
                        <c:v>9.39990234375</c:v>
                      </c:pt>
                      <c:pt idx="226">
                        <c:v>9.39990234375</c:v>
                      </c:pt>
                      <c:pt idx="227">
                        <c:v>9.39990234375</c:v>
                      </c:pt>
                      <c:pt idx="228">
                        <c:v>9.5</c:v>
                      </c:pt>
                      <c:pt idx="229">
                        <c:v>9.5</c:v>
                      </c:pt>
                      <c:pt idx="230">
                        <c:v>9.5</c:v>
                      </c:pt>
                      <c:pt idx="231">
                        <c:v>9.5</c:v>
                      </c:pt>
                      <c:pt idx="232">
                        <c:v>9.5</c:v>
                      </c:pt>
                      <c:pt idx="233">
                        <c:v>9.5</c:v>
                      </c:pt>
                      <c:pt idx="234">
                        <c:v>9.5</c:v>
                      </c:pt>
                      <c:pt idx="235">
                        <c:v>9.5</c:v>
                      </c:pt>
                      <c:pt idx="236">
                        <c:v>9.60009765625</c:v>
                      </c:pt>
                      <c:pt idx="237">
                        <c:v>9.60009765625</c:v>
                      </c:pt>
                      <c:pt idx="238">
                        <c:v>9.60009765625</c:v>
                      </c:pt>
                      <c:pt idx="239">
                        <c:v>9.60009765625</c:v>
                      </c:pt>
                      <c:pt idx="240">
                        <c:v>9.60009765625</c:v>
                      </c:pt>
                      <c:pt idx="241">
                        <c:v>9.60009765625</c:v>
                      </c:pt>
                      <c:pt idx="242">
                        <c:v>9.60009765625</c:v>
                      </c:pt>
                      <c:pt idx="243">
                        <c:v>9.60009765625</c:v>
                      </c:pt>
                      <c:pt idx="244">
                        <c:v>9.60009765625</c:v>
                      </c:pt>
                      <c:pt idx="245">
                        <c:v>9.699951171875</c:v>
                      </c:pt>
                      <c:pt idx="246">
                        <c:v>9.699951171875</c:v>
                      </c:pt>
                      <c:pt idx="247">
                        <c:v>9.699951171875</c:v>
                      </c:pt>
                      <c:pt idx="248">
                        <c:v>9.699951171875</c:v>
                      </c:pt>
                      <c:pt idx="249">
                        <c:v>9.699951171875</c:v>
                      </c:pt>
                      <c:pt idx="250">
                        <c:v>9.699951171875</c:v>
                      </c:pt>
                      <c:pt idx="251">
                        <c:v>9.699951171875</c:v>
                      </c:pt>
                      <c:pt idx="252">
                        <c:v>9.699951171875</c:v>
                      </c:pt>
                      <c:pt idx="253">
                        <c:v>9.699951171875</c:v>
                      </c:pt>
                      <c:pt idx="254">
                        <c:v>9.800048828125</c:v>
                      </c:pt>
                      <c:pt idx="255">
                        <c:v>9.800048828125</c:v>
                      </c:pt>
                      <c:pt idx="256">
                        <c:v>9.800048828125</c:v>
                      </c:pt>
                      <c:pt idx="257">
                        <c:v>9.800048828125</c:v>
                      </c:pt>
                      <c:pt idx="258">
                        <c:v>9.800048828125</c:v>
                      </c:pt>
                      <c:pt idx="259">
                        <c:v>9.800048828125</c:v>
                      </c:pt>
                      <c:pt idx="260">
                        <c:v>9.800048828125</c:v>
                      </c:pt>
                      <c:pt idx="261">
                        <c:v>9.800048828125</c:v>
                      </c:pt>
                      <c:pt idx="262">
                        <c:v>9.89990234375</c:v>
                      </c:pt>
                      <c:pt idx="263">
                        <c:v>9.89990234375</c:v>
                      </c:pt>
                      <c:pt idx="264">
                        <c:v>9.89990234375</c:v>
                      </c:pt>
                      <c:pt idx="265">
                        <c:v>9.89990234375</c:v>
                      </c:pt>
                      <c:pt idx="266">
                        <c:v>9.89990234375</c:v>
                      </c:pt>
                      <c:pt idx="267">
                        <c:v>9.89990234375</c:v>
                      </c:pt>
                      <c:pt idx="268">
                        <c:v>9.89990234375</c:v>
                      </c:pt>
                      <c:pt idx="269">
                        <c:v>9.89990234375</c:v>
                      </c:pt>
                      <c:pt idx="270">
                        <c:v>9.89990234375</c:v>
                      </c:pt>
                      <c:pt idx="271">
                        <c:v>10</c:v>
                      </c:pt>
                      <c:pt idx="272">
                        <c:v>10</c:v>
                      </c:pt>
                      <c:pt idx="273">
                        <c:v>10</c:v>
                      </c:pt>
                      <c:pt idx="274">
                        <c:v>10</c:v>
                      </c:pt>
                      <c:pt idx="275">
                        <c:v>10</c:v>
                      </c:pt>
                      <c:pt idx="276">
                        <c:v>10</c:v>
                      </c:pt>
                      <c:pt idx="277">
                        <c:v>10</c:v>
                      </c:pt>
                      <c:pt idx="278">
                        <c:v>10</c:v>
                      </c:pt>
                      <c:pt idx="279">
                        <c:v>10</c:v>
                      </c:pt>
                      <c:pt idx="280">
                        <c:v>10</c:v>
                      </c:pt>
                      <c:pt idx="281">
                        <c:v>10.099853515625</c:v>
                      </c:pt>
                      <c:pt idx="282">
                        <c:v>10.099853515625</c:v>
                      </c:pt>
                      <c:pt idx="283">
                        <c:v>10.099853515625</c:v>
                      </c:pt>
                      <c:pt idx="284">
                        <c:v>10.099853515625</c:v>
                      </c:pt>
                      <c:pt idx="285">
                        <c:v>10.099853515625</c:v>
                      </c:pt>
                      <c:pt idx="286">
                        <c:v>10.099853515625</c:v>
                      </c:pt>
                      <c:pt idx="287">
                        <c:v>10.099853515625</c:v>
                      </c:pt>
                      <c:pt idx="288">
                        <c:v>10.099853515625</c:v>
                      </c:pt>
                      <c:pt idx="289">
                        <c:v>10.099853515625</c:v>
                      </c:pt>
                      <c:pt idx="290">
                        <c:v>10.199951171875</c:v>
                      </c:pt>
                      <c:pt idx="291">
                        <c:v>10.199951171875</c:v>
                      </c:pt>
                      <c:pt idx="292">
                        <c:v>10.199951171875</c:v>
                      </c:pt>
                      <c:pt idx="293">
                        <c:v>10.199951171875</c:v>
                      </c:pt>
                      <c:pt idx="294">
                        <c:v>10.199951171875</c:v>
                      </c:pt>
                      <c:pt idx="295">
                        <c:v>10.199951171875</c:v>
                      </c:pt>
                      <c:pt idx="296">
                        <c:v>10.199951171875</c:v>
                      </c:pt>
                      <c:pt idx="297">
                        <c:v>10.199951171875</c:v>
                      </c:pt>
                      <c:pt idx="298">
                        <c:v>10.199951171875</c:v>
                      </c:pt>
                      <c:pt idx="299">
                        <c:v>10.300048828125</c:v>
                      </c:pt>
                      <c:pt idx="300">
                        <c:v>10.300048828125</c:v>
                      </c:pt>
                      <c:pt idx="301">
                        <c:v>10.300048828125</c:v>
                      </c:pt>
                      <c:pt idx="302">
                        <c:v>10.300048828125</c:v>
                      </c:pt>
                      <c:pt idx="303">
                        <c:v>10.300048828125</c:v>
                      </c:pt>
                      <c:pt idx="304">
                        <c:v>10.300048828125</c:v>
                      </c:pt>
                      <c:pt idx="305">
                        <c:v>10.300048828125</c:v>
                      </c:pt>
                      <c:pt idx="306">
                        <c:v>10.300048828125</c:v>
                      </c:pt>
                      <c:pt idx="307">
                        <c:v>10.300048828125</c:v>
                      </c:pt>
                      <c:pt idx="308">
                        <c:v>10.300048828125</c:v>
                      </c:pt>
                      <c:pt idx="309">
                        <c:v>10.300048828125</c:v>
                      </c:pt>
                      <c:pt idx="310">
                        <c:v>10.39990234375</c:v>
                      </c:pt>
                      <c:pt idx="311">
                        <c:v>10.39990234375</c:v>
                      </c:pt>
                      <c:pt idx="312">
                        <c:v>10.39990234375</c:v>
                      </c:pt>
                      <c:pt idx="313">
                        <c:v>10.39990234375</c:v>
                      </c:pt>
                      <c:pt idx="314">
                        <c:v>10.39990234375</c:v>
                      </c:pt>
                      <c:pt idx="315">
                        <c:v>10.39990234375</c:v>
                      </c:pt>
                      <c:pt idx="316">
                        <c:v>10.39990234375</c:v>
                      </c:pt>
                      <c:pt idx="317">
                        <c:v>10.39990234375</c:v>
                      </c:pt>
                      <c:pt idx="318">
                        <c:v>10.39990234375</c:v>
                      </c:pt>
                      <c:pt idx="319">
                        <c:v>10.5</c:v>
                      </c:pt>
                      <c:pt idx="320">
                        <c:v>10.5</c:v>
                      </c:pt>
                      <c:pt idx="321">
                        <c:v>10.5</c:v>
                      </c:pt>
                      <c:pt idx="322">
                        <c:v>10.5</c:v>
                      </c:pt>
                      <c:pt idx="323">
                        <c:v>10.5</c:v>
                      </c:pt>
                      <c:pt idx="324">
                        <c:v>10.5</c:v>
                      </c:pt>
                      <c:pt idx="325">
                        <c:v>10.5</c:v>
                      </c:pt>
                      <c:pt idx="326">
                        <c:v>10.5</c:v>
                      </c:pt>
                      <c:pt idx="327">
                        <c:v>10.5</c:v>
                      </c:pt>
                      <c:pt idx="328">
                        <c:v>10.599853515625</c:v>
                      </c:pt>
                      <c:pt idx="329">
                        <c:v>10.5</c:v>
                      </c:pt>
                      <c:pt idx="330">
                        <c:v>10.5</c:v>
                      </c:pt>
                      <c:pt idx="331">
                        <c:v>10.599853515625</c:v>
                      </c:pt>
                      <c:pt idx="332">
                        <c:v>10.599853515625</c:v>
                      </c:pt>
                      <c:pt idx="333">
                        <c:v>10.599853515625</c:v>
                      </c:pt>
                      <c:pt idx="334">
                        <c:v>10.599853515625</c:v>
                      </c:pt>
                      <c:pt idx="335">
                        <c:v>10.599853515625</c:v>
                      </c:pt>
                      <c:pt idx="336">
                        <c:v>10.599853515625</c:v>
                      </c:pt>
                      <c:pt idx="337">
                        <c:v>10.599853515625</c:v>
                      </c:pt>
                      <c:pt idx="338">
                        <c:v>10.599853515625</c:v>
                      </c:pt>
                      <c:pt idx="339">
                        <c:v>10.699951171875</c:v>
                      </c:pt>
                      <c:pt idx="340">
                        <c:v>10.699951171875</c:v>
                      </c:pt>
                      <c:pt idx="341">
                        <c:v>10.699951171875</c:v>
                      </c:pt>
                      <c:pt idx="342">
                        <c:v>10.699951171875</c:v>
                      </c:pt>
                      <c:pt idx="343">
                        <c:v>10.699951171875</c:v>
                      </c:pt>
                      <c:pt idx="344">
                        <c:v>10.699951171875</c:v>
                      </c:pt>
                      <c:pt idx="345">
                        <c:v>10.699951171875</c:v>
                      </c:pt>
                      <c:pt idx="346">
                        <c:v>10.699951171875</c:v>
                      </c:pt>
                      <c:pt idx="347">
                        <c:v>10.699951171875</c:v>
                      </c:pt>
                      <c:pt idx="348">
                        <c:v>10.699951171875</c:v>
                      </c:pt>
                      <c:pt idx="349">
                        <c:v>10.699951171875</c:v>
                      </c:pt>
                      <c:pt idx="350">
                        <c:v>10.800048828125</c:v>
                      </c:pt>
                      <c:pt idx="351">
                        <c:v>10.800048828125</c:v>
                      </c:pt>
                      <c:pt idx="352">
                        <c:v>10.800048828125</c:v>
                      </c:pt>
                      <c:pt idx="353">
                        <c:v>10.800048828125</c:v>
                      </c:pt>
                      <c:pt idx="354">
                        <c:v>10.800048828125</c:v>
                      </c:pt>
                      <c:pt idx="355">
                        <c:v>10.800048828125</c:v>
                      </c:pt>
                      <c:pt idx="356">
                        <c:v>10.800048828125</c:v>
                      </c:pt>
                      <c:pt idx="357">
                        <c:v>10.800048828125</c:v>
                      </c:pt>
                      <c:pt idx="358">
                        <c:v>10.800048828125</c:v>
                      </c:pt>
                      <c:pt idx="359">
                        <c:v>10.800048828125</c:v>
                      </c:pt>
                      <c:pt idx="360">
                        <c:v>10.800048828125</c:v>
                      </c:pt>
                      <c:pt idx="361">
                        <c:v>10.89990234375</c:v>
                      </c:pt>
                      <c:pt idx="362">
                        <c:v>10.89990234375</c:v>
                      </c:pt>
                      <c:pt idx="363">
                        <c:v>10.89990234375</c:v>
                      </c:pt>
                      <c:pt idx="364">
                        <c:v>10.89990234375</c:v>
                      </c:pt>
                      <c:pt idx="365">
                        <c:v>10.89990234375</c:v>
                      </c:pt>
                      <c:pt idx="366">
                        <c:v>10.89990234375</c:v>
                      </c:pt>
                      <c:pt idx="367">
                        <c:v>10.89990234375</c:v>
                      </c:pt>
                      <c:pt idx="368">
                        <c:v>10.89990234375</c:v>
                      </c:pt>
                      <c:pt idx="369">
                        <c:v>10.89990234375</c:v>
                      </c:pt>
                      <c:pt idx="370">
                        <c:v>10.89990234375</c:v>
                      </c:pt>
                      <c:pt idx="371">
                        <c:v>10.89990234375</c:v>
                      </c:pt>
                      <c:pt idx="372">
                        <c:v>10.89990234375</c:v>
                      </c:pt>
                      <c:pt idx="373">
                        <c:v>11</c:v>
                      </c:pt>
                      <c:pt idx="374">
                        <c:v>11</c:v>
                      </c:pt>
                      <c:pt idx="375">
                        <c:v>11</c:v>
                      </c:pt>
                      <c:pt idx="376">
                        <c:v>11</c:v>
                      </c:pt>
                      <c:pt idx="377">
                        <c:v>11</c:v>
                      </c:pt>
                      <c:pt idx="378">
                        <c:v>11</c:v>
                      </c:pt>
                      <c:pt idx="379">
                        <c:v>11</c:v>
                      </c:pt>
                      <c:pt idx="380">
                        <c:v>11</c:v>
                      </c:pt>
                      <c:pt idx="381">
                        <c:v>11</c:v>
                      </c:pt>
                      <c:pt idx="382">
                        <c:v>11</c:v>
                      </c:pt>
                      <c:pt idx="383">
                        <c:v>11</c:v>
                      </c:pt>
                      <c:pt idx="384">
                        <c:v>11</c:v>
                      </c:pt>
                      <c:pt idx="385">
                        <c:v>11.099853515625</c:v>
                      </c:pt>
                      <c:pt idx="386">
                        <c:v>11</c:v>
                      </c:pt>
                      <c:pt idx="387">
                        <c:v>11.099853515625</c:v>
                      </c:pt>
                      <c:pt idx="388">
                        <c:v>11.099853515625</c:v>
                      </c:pt>
                      <c:pt idx="389">
                        <c:v>11.099853515625</c:v>
                      </c:pt>
                      <c:pt idx="390">
                        <c:v>11.099853515625</c:v>
                      </c:pt>
                      <c:pt idx="391">
                        <c:v>11.099853515625</c:v>
                      </c:pt>
                      <c:pt idx="392">
                        <c:v>11.099853515625</c:v>
                      </c:pt>
                      <c:pt idx="393">
                        <c:v>11.099853515625</c:v>
                      </c:pt>
                      <c:pt idx="394">
                        <c:v>11.099853515625</c:v>
                      </c:pt>
                      <c:pt idx="395">
                        <c:v>11.099853515625</c:v>
                      </c:pt>
                      <c:pt idx="396">
                        <c:v>11.099853515625</c:v>
                      </c:pt>
                      <c:pt idx="397">
                        <c:v>11.099853515625</c:v>
                      </c:pt>
                      <c:pt idx="398">
                        <c:v>11.199951171875</c:v>
                      </c:pt>
                      <c:pt idx="399">
                        <c:v>11.199951171875</c:v>
                      </c:pt>
                      <c:pt idx="400">
                        <c:v>11.199951171875</c:v>
                      </c:pt>
                      <c:pt idx="401">
                        <c:v>11.199951171875</c:v>
                      </c:pt>
                      <c:pt idx="402">
                        <c:v>11.199951171875</c:v>
                      </c:pt>
                      <c:pt idx="403">
                        <c:v>11.199951171875</c:v>
                      </c:pt>
                      <c:pt idx="404">
                        <c:v>11.199951171875</c:v>
                      </c:pt>
                      <c:pt idx="405">
                        <c:v>11.199951171875</c:v>
                      </c:pt>
                      <c:pt idx="406">
                        <c:v>11.199951171875</c:v>
                      </c:pt>
                      <c:pt idx="407">
                        <c:v>11.199951171875</c:v>
                      </c:pt>
                      <c:pt idx="408">
                        <c:v>11.199951171875</c:v>
                      </c:pt>
                      <c:pt idx="409">
                        <c:v>11.199951171875</c:v>
                      </c:pt>
                      <c:pt idx="410">
                        <c:v>11.199951171875</c:v>
                      </c:pt>
                      <c:pt idx="411">
                        <c:v>11.300048828125</c:v>
                      </c:pt>
                      <c:pt idx="412">
                        <c:v>11.300048828125</c:v>
                      </c:pt>
                      <c:pt idx="413">
                        <c:v>11.300048828125</c:v>
                      </c:pt>
                      <c:pt idx="414">
                        <c:v>11.300048828125</c:v>
                      </c:pt>
                      <c:pt idx="415">
                        <c:v>11.300048828125</c:v>
                      </c:pt>
                      <c:pt idx="416">
                        <c:v>11.300048828125</c:v>
                      </c:pt>
                      <c:pt idx="417">
                        <c:v>11.300048828125</c:v>
                      </c:pt>
                      <c:pt idx="418">
                        <c:v>11.300048828125</c:v>
                      </c:pt>
                      <c:pt idx="419">
                        <c:v>11.300048828125</c:v>
                      </c:pt>
                      <c:pt idx="420">
                        <c:v>11.300048828125</c:v>
                      </c:pt>
                      <c:pt idx="421">
                        <c:v>11.300048828125</c:v>
                      </c:pt>
                      <c:pt idx="422">
                        <c:v>11.300048828125</c:v>
                      </c:pt>
                      <c:pt idx="423">
                        <c:v>11.300048828125</c:v>
                      </c:pt>
                      <c:pt idx="424">
                        <c:v>11.300048828125</c:v>
                      </c:pt>
                      <c:pt idx="425">
                        <c:v>11.39990234375</c:v>
                      </c:pt>
                      <c:pt idx="426">
                        <c:v>11.300048828125</c:v>
                      </c:pt>
                      <c:pt idx="427">
                        <c:v>11.39990234375</c:v>
                      </c:pt>
                      <c:pt idx="428">
                        <c:v>11.39990234375</c:v>
                      </c:pt>
                      <c:pt idx="429">
                        <c:v>11.39990234375</c:v>
                      </c:pt>
                      <c:pt idx="430">
                        <c:v>11.39990234375</c:v>
                      </c:pt>
                      <c:pt idx="431">
                        <c:v>11.39990234375</c:v>
                      </c:pt>
                      <c:pt idx="432">
                        <c:v>11.39990234375</c:v>
                      </c:pt>
                      <c:pt idx="433">
                        <c:v>11.39990234375</c:v>
                      </c:pt>
                      <c:pt idx="434">
                        <c:v>11.39990234375</c:v>
                      </c:pt>
                      <c:pt idx="435">
                        <c:v>11.39990234375</c:v>
                      </c:pt>
                      <c:pt idx="436">
                        <c:v>11.39990234375</c:v>
                      </c:pt>
                      <c:pt idx="437">
                        <c:v>11.39990234375</c:v>
                      </c:pt>
                      <c:pt idx="438">
                        <c:v>11.39990234375</c:v>
                      </c:pt>
                      <c:pt idx="439">
                        <c:v>11.39990234375</c:v>
                      </c:pt>
                      <c:pt idx="440">
                        <c:v>11.39990234375</c:v>
                      </c:pt>
                      <c:pt idx="441">
                        <c:v>11.5</c:v>
                      </c:pt>
                      <c:pt idx="442">
                        <c:v>11.5</c:v>
                      </c:pt>
                      <c:pt idx="443">
                        <c:v>11.5</c:v>
                      </c:pt>
                      <c:pt idx="444">
                        <c:v>11.5</c:v>
                      </c:pt>
                      <c:pt idx="445">
                        <c:v>11.5</c:v>
                      </c:pt>
                      <c:pt idx="446">
                        <c:v>11.5</c:v>
                      </c:pt>
                      <c:pt idx="447">
                        <c:v>11.5</c:v>
                      </c:pt>
                      <c:pt idx="448">
                        <c:v>11.5</c:v>
                      </c:pt>
                      <c:pt idx="449">
                        <c:v>11.5</c:v>
                      </c:pt>
                      <c:pt idx="450">
                        <c:v>11.5</c:v>
                      </c:pt>
                      <c:pt idx="451">
                        <c:v>11.5</c:v>
                      </c:pt>
                      <c:pt idx="452">
                        <c:v>11.5</c:v>
                      </c:pt>
                      <c:pt idx="453">
                        <c:v>11.5</c:v>
                      </c:pt>
                      <c:pt idx="454">
                        <c:v>11.5</c:v>
                      </c:pt>
                      <c:pt idx="455">
                        <c:v>11.599853515625</c:v>
                      </c:pt>
                      <c:pt idx="456">
                        <c:v>11.599853515625</c:v>
                      </c:pt>
                      <c:pt idx="457">
                        <c:v>11.599853515625</c:v>
                      </c:pt>
                      <c:pt idx="458">
                        <c:v>11.599853515625</c:v>
                      </c:pt>
                      <c:pt idx="459">
                        <c:v>11.599853515625</c:v>
                      </c:pt>
                      <c:pt idx="460">
                        <c:v>11.599853515625</c:v>
                      </c:pt>
                      <c:pt idx="461">
                        <c:v>11.599853515625</c:v>
                      </c:pt>
                      <c:pt idx="462">
                        <c:v>11.599853515625</c:v>
                      </c:pt>
                      <c:pt idx="463">
                        <c:v>11.599853515625</c:v>
                      </c:pt>
                      <c:pt idx="464">
                        <c:v>11.599853515625</c:v>
                      </c:pt>
                      <c:pt idx="465">
                        <c:v>11.599853515625</c:v>
                      </c:pt>
                      <c:pt idx="466">
                        <c:v>11.599853515625</c:v>
                      </c:pt>
                      <c:pt idx="467">
                        <c:v>11.599853515625</c:v>
                      </c:pt>
                      <c:pt idx="468">
                        <c:v>11.599853515625</c:v>
                      </c:pt>
                      <c:pt idx="469">
                        <c:v>11.599853515625</c:v>
                      </c:pt>
                      <c:pt idx="470">
                        <c:v>11.599853515625</c:v>
                      </c:pt>
                      <c:pt idx="471">
                        <c:v>11.599853515625</c:v>
                      </c:pt>
                      <c:pt idx="472">
                        <c:v>11.699951171875</c:v>
                      </c:pt>
                      <c:pt idx="473">
                        <c:v>11.699951171875</c:v>
                      </c:pt>
                      <c:pt idx="474">
                        <c:v>11.699951171875</c:v>
                      </c:pt>
                      <c:pt idx="475">
                        <c:v>11.699951171875</c:v>
                      </c:pt>
                      <c:pt idx="476">
                        <c:v>11.699951171875</c:v>
                      </c:pt>
                      <c:pt idx="477">
                        <c:v>11.699951171875</c:v>
                      </c:pt>
                      <c:pt idx="478">
                        <c:v>11.699951171875</c:v>
                      </c:pt>
                      <c:pt idx="479">
                        <c:v>11.699951171875</c:v>
                      </c:pt>
                      <c:pt idx="480">
                        <c:v>11.699951171875</c:v>
                      </c:pt>
                      <c:pt idx="481">
                        <c:v>11.699951171875</c:v>
                      </c:pt>
                      <c:pt idx="482">
                        <c:v>11.699951171875</c:v>
                      </c:pt>
                      <c:pt idx="483">
                        <c:v>11.699951171875</c:v>
                      </c:pt>
                      <c:pt idx="484">
                        <c:v>11.699951171875</c:v>
                      </c:pt>
                      <c:pt idx="485">
                        <c:v>11.699951171875</c:v>
                      </c:pt>
                      <c:pt idx="486">
                        <c:v>11.699951171875</c:v>
                      </c:pt>
                      <c:pt idx="487">
                        <c:v>11.699951171875</c:v>
                      </c:pt>
                      <c:pt idx="488">
                        <c:v>11.7998046875</c:v>
                      </c:pt>
                      <c:pt idx="489">
                        <c:v>11.699951171875</c:v>
                      </c:pt>
                      <c:pt idx="490">
                        <c:v>11.7998046875</c:v>
                      </c:pt>
                      <c:pt idx="491">
                        <c:v>11.7998046875</c:v>
                      </c:pt>
                      <c:pt idx="492">
                        <c:v>11.7998046875</c:v>
                      </c:pt>
                      <c:pt idx="493">
                        <c:v>11.7998046875</c:v>
                      </c:pt>
                      <c:pt idx="494">
                        <c:v>11.7998046875</c:v>
                      </c:pt>
                      <c:pt idx="495">
                        <c:v>11.7998046875</c:v>
                      </c:pt>
                      <c:pt idx="496">
                        <c:v>11.7998046875</c:v>
                      </c:pt>
                      <c:pt idx="497">
                        <c:v>11.7998046875</c:v>
                      </c:pt>
                      <c:pt idx="498">
                        <c:v>11.7998046875</c:v>
                      </c:pt>
                      <c:pt idx="499">
                        <c:v>11.7998046875</c:v>
                      </c:pt>
                      <c:pt idx="500">
                        <c:v>11.7998046875</c:v>
                      </c:pt>
                      <c:pt idx="501">
                        <c:v>11.7998046875</c:v>
                      </c:pt>
                      <c:pt idx="502">
                        <c:v>11.7998046875</c:v>
                      </c:pt>
                      <c:pt idx="503">
                        <c:v>11.7998046875</c:v>
                      </c:pt>
                      <c:pt idx="504">
                        <c:v>11.7998046875</c:v>
                      </c:pt>
                      <c:pt idx="505">
                        <c:v>11.7998046875</c:v>
                      </c:pt>
                      <c:pt idx="506">
                        <c:v>11.7998046875</c:v>
                      </c:pt>
                      <c:pt idx="507">
                        <c:v>11.89990234375</c:v>
                      </c:pt>
                      <c:pt idx="508">
                        <c:v>11.89990234375</c:v>
                      </c:pt>
                      <c:pt idx="509">
                        <c:v>11.7998046875</c:v>
                      </c:pt>
                      <c:pt idx="510">
                        <c:v>11.89990234375</c:v>
                      </c:pt>
                      <c:pt idx="511">
                        <c:v>11.89990234375</c:v>
                      </c:pt>
                      <c:pt idx="512">
                        <c:v>11.89990234375</c:v>
                      </c:pt>
                      <c:pt idx="513">
                        <c:v>11.89990234375</c:v>
                      </c:pt>
                      <c:pt idx="514">
                        <c:v>11.89990234375</c:v>
                      </c:pt>
                      <c:pt idx="515">
                        <c:v>11.89990234375</c:v>
                      </c:pt>
                      <c:pt idx="516">
                        <c:v>11.89990234375</c:v>
                      </c:pt>
                      <c:pt idx="517">
                        <c:v>11.89990234375</c:v>
                      </c:pt>
                      <c:pt idx="518">
                        <c:v>11.89990234375</c:v>
                      </c:pt>
                      <c:pt idx="519">
                        <c:v>11.89990234375</c:v>
                      </c:pt>
                      <c:pt idx="520">
                        <c:v>11.89990234375</c:v>
                      </c:pt>
                      <c:pt idx="521">
                        <c:v>11.89990234375</c:v>
                      </c:pt>
                      <c:pt idx="522">
                        <c:v>11.89990234375</c:v>
                      </c:pt>
                      <c:pt idx="523">
                        <c:v>11.89990234375</c:v>
                      </c:pt>
                      <c:pt idx="524">
                        <c:v>11.89990234375</c:v>
                      </c:pt>
                      <c:pt idx="525">
                        <c:v>11.89990234375</c:v>
                      </c:pt>
                      <c:pt idx="526">
                        <c:v>11.89990234375</c:v>
                      </c:pt>
                      <c:pt idx="527">
                        <c:v>11.89990234375</c:v>
                      </c:pt>
                      <c:pt idx="528">
                        <c:v>11.89990234375</c:v>
                      </c:pt>
                      <c:pt idx="529">
                        <c:v>12</c:v>
                      </c:pt>
                      <c:pt idx="530">
                        <c:v>12</c:v>
                      </c:pt>
                      <c:pt idx="531">
                        <c:v>12</c:v>
                      </c:pt>
                      <c:pt idx="532">
                        <c:v>12</c:v>
                      </c:pt>
                      <c:pt idx="533">
                        <c:v>12</c:v>
                      </c:pt>
                      <c:pt idx="534">
                        <c:v>12</c:v>
                      </c:pt>
                      <c:pt idx="535">
                        <c:v>12</c:v>
                      </c:pt>
                      <c:pt idx="536">
                        <c:v>12</c:v>
                      </c:pt>
                      <c:pt idx="537">
                        <c:v>12</c:v>
                      </c:pt>
                      <c:pt idx="538">
                        <c:v>12</c:v>
                      </c:pt>
                      <c:pt idx="539">
                        <c:v>12</c:v>
                      </c:pt>
                      <c:pt idx="540">
                        <c:v>12</c:v>
                      </c:pt>
                      <c:pt idx="541">
                        <c:v>12</c:v>
                      </c:pt>
                      <c:pt idx="542">
                        <c:v>12</c:v>
                      </c:pt>
                      <c:pt idx="543">
                        <c:v>12</c:v>
                      </c:pt>
                      <c:pt idx="544">
                        <c:v>12</c:v>
                      </c:pt>
                      <c:pt idx="545">
                        <c:v>12</c:v>
                      </c:pt>
                      <c:pt idx="546">
                        <c:v>12</c:v>
                      </c:pt>
                      <c:pt idx="547">
                        <c:v>12</c:v>
                      </c:pt>
                      <c:pt idx="548">
                        <c:v>12.099853515625</c:v>
                      </c:pt>
                      <c:pt idx="549">
                        <c:v>12.099853515625</c:v>
                      </c:pt>
                      <c:pt idx="550">
                        <c:v>12.099853515625</c:v>
                      </c:pt>
                      <c:pt idx="551">
                        <c:v>12.099853515625</c:v>
                      </c:pt>
                      <c:pt idx="552">
                        <c:v>12.099853515625</c:v>
                      </c:pt>
                      <c:pt idx="553">
                        <c:v>12.099853515625</c:v>
                      </c:pt>
                      <c:pt idx="554">
                        <c:v>12.099853515625</c:v>
                      </c:pt>
                      <c:pt idx="555">
                        <c:v>12.099853515625</c:v>
                      </c:pt>
                      <c:pt idx="556">
                        <c:v>12.099853515625</c:v>
                      </c:pt>
                      <c:pt idx="557">
                        <c:v>12.099853515625</c:v>
                      </c:pt>
                      <c:pt idx="558">
                        <c:v>12.099853515625</c:v>
                      </c:pt>
                      <c:pt idx="559">
                        <c:v>12.099853515625</c:v>
                      </c:pt>
                      <c:pt idx="560">
                        <c:v>12.099853515625</c:v>
                      </c:pt>
                      <c:pt idx="561">
                        <c:v>12.099853515625</c:v>
                      </c:pt>
                      <c:pt idx="562">
                        <c:v>12.099853515625</c:v>
                      </c:pt>
                      <c:pt idx="563">
                        <c:v>12.099853515625</c:v>
                      </c:pt>
                      <c:pt idx="564">
                        <c:v>12.099853515625</c:v>
                      </c:pt>
                      <c:pt idx="565">
                        <c:v>12.099853515625</c:v>
                      </c:pt>
                      <c:pt idx="566">
                        <c:v>12.099853515625</c:v>
                      </c:pt>
                      <c:pt idx="567">
                        <c:v>12.099853515625</c:v>
                      </c:pt>
                      <c:pt idx="568">
                        <c:v>12.099853515625</c:v>
                      </c:pt>
                      <c:pt idx="569">
                        <c:v>12.099853515625</c:v>
                      </c:pt>
                      <c:pt idx="570">
                        <c:v>12.199951171875</c:v>
                      </c:pt>
                      <c:pt idx="571">
                        <c:v>12.199951171875</c:v>
                      </c:pt>
                      <c:pt idx="572">
                        <c:v>12.099853515625</c:v>
                      </c:pt>
                      <c:pt idx="573">
                        <c:v>12.099853515625</c:v>
                      </c:pt>
                      <c:pt idx="574">
                        <c:v>12.199951171875</c:v>
                      </c:pt>
                      <c:pt idx="575">
                        <c:v>12.199951171875</c:v>
                      </c:pt>
                      <c:pt idx="576">
                        <c:v>12.099853515625</c:v>
                      </c:pt>
                      <c:pt idx="577">
                        <c:v>12.199951171875</c:v>
                      </c:pt>
                      <c:pt idx="578">
                        <c:v>12.199951171875</c:v>
                      </c:pt>
                      <c:pt idx="579">
                        <c:v>12.199951171875</c:v>
                      </c:pt>
                      <c:pt idx="580">
                        <c:v>12.199951171875</c:v>
                      </c:pt>
                      <c:pt idx="581">
                        <c:v>12.199951171875</c:v>
                      </c:pt>
                      <c:pt idx="582">
                        <c:v>12.199951171875</c:v>
                      </c:pt>
                      <c:pt idx="583">
                        <c:v>12.199951171875</c:v>
                      </c:pt>
                      <c:pt idx="584">
                        <c:v>12.199951171875</c:v>
                      </c:pt>
                      <c:pt idx="585">
                        <c:v>12.199951171875</c:v>
                      </c:pt>
                      <c:pt idx="586">
                        <c:v>12.199951171875</c:v>
                      </c:pt>
                      <c:pt idx="587">
                        <c:v>12.199951171875</c:v>
                      </c:pt>
                      <c:pt idx="588">
                        <c:v>12.199951171875</c:v>
                      </c:pt>
                      <c:pt idx="589">
                        <c:v>12.199951171875</c:v>
                      </c:pt>
                      <c:pt idx="590">
                        <c:v>12.199951171875</c:v>
                      </c:pt>
                      <c:pt idx="591">
                        <c:v>12.199951171875</c:v>
                      </c:pt>
                      <c:pt idx="592">
                        <c:v>12.199951171875</c:v>
                      </c:pt>
                      <c:pt idx="593">
                        <c:v>12.199951171875</c:v>
                      </c:pt>
                      <c:pt idx="594">
                        <c:v>12.199951171875</c:v>
                      </c:pt>
                      <c:pt idx="595">
                        <c:v>12.2998046875</c:v>
                      </c:pt>
                      <c:pt idx="596">
                        <c:v>12.199951171875</c:v>
                      </c:pt>
                      <c:pt idx="597">
                        <c:v>12.2998046875</c:v>
                      </c:pt>
                      <c:pt idx="598">
                        <c:v>12.2998046875</c:v>
                      </c:pt>
                      <c:pt idx="599">
                        <c:v>12.2998046875</c:v>
                      </c:pt>
                      <c:pt idx="600">
                        <c:v>12.2998046875</c:v>
                      </c:pt>
                      <c:pt idx="601">
                        <c:v>12.2998046875</c:v>
                      </c:pt>
                      <c:pt idx="602">
                        <c:v>12.2998046875</c:v>
                      </c:pt>
                      <c:pt idx="603">
                        <c:v>12.2998046875</c:v>
                      </c:pt>
                      <c:pt idx="604">
                        <c:v>12.2998046875</c:v>
                      </c:pt>
                      <c:pt idx="605">
                        <c:v>12.2998046875</c:v>
                      </c:pt>
                      <c:pt idx="606">
                        <c:v>12.2998046875</c:v>
                      </c:pt>
                      <c:pt idx="607">
                        <c:v>12.2998046875</c:v>
                      </c:pt>
                      <c:pt idx="608">
                        <c:v>12.2998046875</c:v>
                      </c:pt>
                      <c:pt idx="609">
                        <c:v>12.2998046875</c:v>
                      </c:pt>
                      <c:pt idx="610">
                        <c:v>12.2998046875</c:v>
                      </c:pt>
                      <c:pt idx="611">
                        <c:v>12.2998046875</c:v>
                      </c:pt>
                      <c:pt idx="612">
                        <c:v>12.2998046875</c:v>
                      </c:pt>
                      <c:pt idx="613">
                        <c:v>12.2998046875</c:v>
                      </c:pt>
                      <c:pt idx="614">
                        <c:v>12.2998046875</c:v>
                      </c:pt>
                      <c:pt idx="615">
                        <c:v>12.2998046875</c:v>
                      </c:pt>
                      <c:pt idx="616">
                        <c:v>12.2998046875</c:v>
                      </c:pt>
                      <c:pt idx="617">
                        <c:v>12.2998046875</c:v>
                      </c:pt>
                      <c:pt idx="618">
                        <c:v>12.2998046875</c:v>
                      </c:pt>
                      <c:pt idx="619">
                        <c:v>12.2998046875</c:v>
                      </c:pt>
                      <c:pt idx="620">
                        <c:v>12.39990234375</c:v>
                      </c:pt>
                      <c:pt idx="621">
                        <c:v>12.2998046875</c:v>
                      </c:pt>
                      <c:pt idx="622">
                        <c:v>12.2998046875</c:v>
                      </c:pt>
                      <c:pt idx="623">
                        <c:v>12.2998046875</c:v>
                      </c:pt>
                      <c:pt idx="624">
                        <c:v>12.39990234375</c:v>
                      </c:pt>
                      <c:pt idx="625">
                        <c:v>12.2998046875</c:v>
                      </c:pt>
                      <c:pt idx="626">
                        <c:v>12.39990234375</c:v>
                      </c:pt>
                      <c:pt idx="627">
                        <c:v>12.39990234375</c:v>
                      </c:pt>
                      <c:pt idx="628">
                        <c:v>12.39990234375</c:v>
                      </c:pt>
                      <c:pt idx="629">
                        <c:v>12.39990234375</c:v>
                      </c:pt>
                      <c:pt idx="630">
                        <c:v>12.39990234375</c:v>
                      </c:pt>
                      <c:pt idx="631">
                        <c:v>12.39990234375</c:v>
                      </c:pt>
                      <c:pt idx="632">
                        <c:v>12.39990234375</c:v>
                      </c:pt>
                      <c:pt idx="633">
                        <c:v>12.39990234375</c:v>
                      </c:pt>
                      <c:pt idx="634">
                        <c:v>12.39990234375</c:v>
                      </c:pt>
                      <c:pt idx="635">
                        <c:v>12.39990234375</c:v>
                      </c:pt>
                      <c:pt idx="636">
                        <c:v>12.39990234375</c:v>
                      </c:pt>
                      <c:pt idx="637">
                        <c:v>12.39990234375</c:v>
                      </c:pt>
                      <c:pt idx="638">
                        <c:v>12.39990234375</c:v>
                      </c:pt>
                      <c:pt idx="639">
                        <c:v>12.39990234375</c:v>
                      </c:pt>
                      <c:pt idx="640">
                        <c:v>12.39990234375</c:v>
                      </c:pt>
                      <c:pt idx="641">
                        <c:v>12.39990234375</c:v>
                      </c:pt>
                      <c:pt idx="642">
                        <c:v>12.39990234375</c:v>
                      </c:pt>
                      <c:pt idx="643">
                        <c:v>12.39990234375</c:v>
                      </c:pt>
                      <c:pt idx="644">
                        <c:v>12.39990234375</c:v>
                      </c:pt>
                      <c:pt idx="645">
                        <c:v>12.39990234375</c:v>
                      </c:pt>
                      <c:pt idx="646">
                        <c:v>12.39990234375</c:v>
                      </c:pt>
                      <c:pt idx="647">
                        <c:v>12.39990234375</c:v>
                      </c:pt>
                      <c:pt idx="648">
                        <c:v>12.39990234375</c:v>
                      </c:pt>
                      <c:pt idx="649">
                        <c:v>12.39990234375</c:v>
                      </c:pt>
                      <c:pt idx="650">
                        <c:v>12.5</c:v>
                      </c:pt>
                      <c:pt idx="651">
                        <c:v>12.5</c:v>
                      </c:pt>
                      <c:pt idx="652">
                        <c:v>12.39990234375</c:v>
                      </c:pt>
                      <c:pt idx="653">
                        <c:v>12.39990234375</c:v>
                      </c:pt>
                      <c:pt idx="654">
                        <c:v>12.5</c:v>
                      </c:pt>
                      <c:pt idx="655">
                        <c:v>12.5</c:v>
                      </c:pt>
                      <c:pt idx="656">
                        <c:v>12.5</c:v>
                      </c:pt>
                      <c:pt idx="657">
                        <c:v>12.5</c:v>
                      </c:pt>
                      <c:pt idx="658">
                        <c:v>12.5</c:v>
                      </c:pt>
                      <c:pt idx="659">
                        <c:v>12.5</c:v>
                      </c:pt>
                      <c:pt idx="660">
                        <c:v>12.5</c:v>
                      </c:pt>
                      <c:pt idx="661">
                        <c:v>12.5</c:v>
                      </c:pt>
                      <c:pt idx="662">
                        <c:v>12.5</c:v>
                      </c:pt>
                      <c:pt idx="663">
                        <c:v>12.5</c:v>
                      </c:pt>
                      <c:pt idx="664">
                        <c:v>12.5</c:v>
                      </c:pt>
                      <c:pt idx="665">
                        <c:v>12.5</c:v>
                      </c:pt>
                      <c:pt idx="666">
                        <c:v>12.5</c:v>
                      </c:pt>
                      <c:pt idx="667">
                        <c:v>12.5</c:v>
                      </c:pt>
                      <c:pt idx="668">
                        <c:v>12.5</c:v>
                      </c:pt>
                      <c:pt idx="669">
                        <c:v>12.5</c:v>
                      </c:pt>
                      <c:pt idx="670">
                        <c:v>12.5</c:v>
                      </c:pt>
                      <c:pt idx="671">
                        <c:v>12.5</c:v>
                      </c:pt>
                      <c:pt idx="672">
                        <c:v>12.5</c:v>
                      </c:pt>
                      <c:pt idx="673">
                        <c:v>12.5</c:v>
                      </c:pt>
                      <c:pt idx="674">
                        <c:v>12.5</c:v>
                      </c:pt>
                      <c:pt idx="675">
                        <c:v>12.5</c:v>
                      </c:pt>
                      <c:pt idx="676">
                        <c:v>12.5</c:v>
                      </c:pt>
                      <c:pt idx="677">
                        <c:v>12.5</c:v>
                      </c:pt>
                      <c:pt idx="678">
                        <c:v>12.5</c:v>
                      </c:pt>
                      <c:pt idx="679">
                        <c:v>12.5</c:v>
                      </c:pt>
                      <c:pt idx="680">
                        <c:v>12.5</c:v>
                      </c:pt>
                      <c:pt idx="681">
                        <c:v>12.5</c:v>
                      </c:pt>
                      <c:pt idx="682">
                        <c:v>12.5</c:v>
                      </c:pt>
                      <c:pt idx="683">
                        <c:v>12.5</c:v>
                      </c:pt>
                      <c:pt idx="684">
                        <c:v>12.5</c:v>
                      </c:pt>
                      <c:pt idx="685">
                        <c:v>12.5</c:v>
                      </c:pt>
                      <c:pt idx="686">
                        <c:v>12.5</c:v>
                      </c:pt>
                      <c:pt idx="687">
                        <c:v>12.599853515625</c:v>
                      </c:pt>
                      <c:pt idx="688">
                        <c:v>12.5</c:v>
                      </c:pt>
                      <c:pt idx="689">
                        <c:v>12.599853515625</c:v>
                      </c:pt>
                      <c:pt idx="690">
                        <c:v>12.599853515625</c:v>
                      </c:pt>
                      <c:pt idx="691">
                        <c:v>12.5</c:v>
                      </c:pt>
                      <c:pt idx="692">
                        <c:v>12.599853515625</c:v>
                      </c:pt>
                      <c:pt idx="693">
                        <c:v>12.599853515625</c:v>
                      </c:pt>
                      <c:pt idx="694">
                        <c:v>12.599853515625</c:v>
                      </c:pt>
                      <c:pt idx="695">
                        <c:v>12.599853515625</c:v>
                      </c:pt>
                      <c:pt idx="696">
                        <c:v>12.599853515625</c:v>
                      </c:pt>
                      <c:pt idx="697">
                        <c:v>12.599853515625</c:v>
                      </c:pt>
                      <c:pt idx="698">
                        <c:v>12.599853515625</c:v>
                      </c:pt>
                      <c:pt idx="699">
                        <c:v>12.599853515625</c:v>
                      </c:pt>
                      <c:pt idx="700">
                        <c:v>12.599853515625</c:v>
                      </c:pt>
                      <c:pt idx="701">
                        <c:v>12.599853515625</c:v>
                      </c:pt>
                      <c:pt idx="702">
                        <c:v>12.599853515625</c:v>
                      </c:pt>
                      <c:pt idx="703">
                        <c:v>12.599853515625</c:v>
                      </c:pt>
                      <c:pt idx="704">
                        <c:v>12.599853515625</c:v>
                      </c:pt>
                      <c:pt idx="705">
                        <c:v>12.599853515625</c:v>
                      </c:pt>
                      <c:pt idx="706">
                        <c:v>12.599853515625</c:v>
                      </c:pt>
                      <c:pt idx="707">
                        <c:v>12.599853515625</c:v>
                      </c:pt>
                      <c:pt idx="708">
                        <c:v>12.599853515625</c:v>
                      </c:pt>
                      <c:pt idx="709">
                        <c:v>12.599853515625</c:v>
                      </c:pt>
                      <c:pt idx="710">
                        <c:v>12.599853515625</c:v>
                      </c:pt>
                      <c:pt idx="711">
                        <c:v>12.599853515625</c:v>
                      </c:pt>
                      <c:pt idx="712">
                        <c:v>12.599853515625</c:v>
                      </c:pt>
                      <c:pt idx="713">
                        <c:v>12.599853515625</c:v>
                      </c:pt>
                      <c:pt idx="714">
                        <c:v>12.599853515625</c:v>
                      </c:pt>
                      <c:pt idx="715">
                        <c:v>12.599853515625</c:v>
                      </c:pt>
                      <c:pt idx="716">
                        <c:v>12.599853515625</c:v>
                      </c:pt>
                      <c:pt idx="717">
                        <c:v>12.599853515625</c:v>
                      </c:pt>
                      <c:pt idx="718">
                        <c:v>12.599853515625</c:v>
                      </c:pt>
                      <c:pt idx="719">
                        <c:v>12.599853515625</c:v>
                      </c:pt>
                      <c:pt idx="720">
                        <c:v>12.599853515625</c:v>
                      </c:pt>
                      <c:pt idx="721">
                        <c:v>12.599853515625</c:v>
                      </c:pt>
                      <c:pt idx="722">
                        <c:v>12.599853515625</c:v>
                      </c:pt>
                      <c:pt idx="723">
                        <c:v>12.599853515625</c:v>
                      </c:pt>
                      <c:pt idx="724">
                        <c:v>12.599853515625</c:v>
                      </c:pt>
                      <c:pt idx="725">
                        <c:v>12.699951171875</c:v>
                      </c:pt>
                      <c:pt idx="726">
                        <c:v>12.599853515625</c:v>
                      </c:pt>
                      <c:pt idx="727">
                        <c:v>12.699951171875</c:v>
                      </c:pt>
                      <c:pt idx="728">
                        <c:v>12.599853515625</c:v>
                      </c:pt>
                      <c:pt idx="729">
                        <c:v>12.599853515625</c:v>
                      </c:pt>
                      <c:pt idx="730">
                        <c:v>12.699951171875</c:v>
                      </c:pt>
                      <c:pt idx="731">
                        <c:v>12.599853515625</c:v>
                      </c:pt>
                      <c:pt idx="732">
                        <c:v>12.699951171875</c:v>
                      </c:pt>
                      <c:pt idx="733">
                        <c:v>12.699951171875</c:v>
                      </c:pt>
                      <c:pt idx="734">
                        <c:v>12.699951171875</c:v>
                      </c:pt>
                      <c:pt idx="735">
                        <c:v>12.699951171875</c:v>
                      </c:pt>
                      <c:pt idx="736">
                        <c:v>12.699951171875</c:v>
                      </c:pt>
                      <c:pt idx="737">
                        <c:v>12.699951171875</c:v>
                      </c:pt>
                      <c:pt idx="738">
                        <c:v>12.699951171875</c:v>
                      </c:pt>
                      <c:pt idx="739">
                        <c:v>12.699951171875</c:v>
                      </c:pt>
                      <c:pt idx="740">
                        <c:v>12.699951171875</c:v>
                      </c:pt>
                      <c:pt idx="741">
                        <c:v>12.699951171875</c:v>
                      </c:pt>
                      <c:pt idx="742">
                        <c:v>12.699951171875</c:v>
                      </c:pt>
                      <c:pt idx="743">
                        <c:v>12.699951171875</c:v>
                      </c:pt>
                      <c:pt idx="744">
                        <c:v>12.699951171875</c:v>
                      </c:pt>
                      <c:pt idx="745">
                        <c:v>12.699951171875</c:v>
                      </c:pt>
                      <c:pt idx="746">
                        <c:v>12.699951171875</c:v>
                      </c:pt>
                      <c:pt idx="747">
                        <c:v>12.699951171875</c:v>
                      </c:pt>
                      <c:pt idx="748">
                        <c:v>12.699951171875</c:v>
                      </c:pt>
                      <c:pt idx="749">
                        <c:v>12.699951171875</c:v>
                      </c:pt>
                      <c:pt idx="750">
                        <c:v>12.699951171875</c:v>
                      </c:pt>
                      <c:pt idx="751">
                        <c:v>12.699951171875</c:v>
                      </c:pt>
                      <c:pt idx="752">
                        <c:v>12.699951171875</c:v>
                      </c:pt>
                      <c:pt idx="753">
                        <c:v>12.699951171875</c:v>
                      </c:pt>
                      <c:pt idx="754">
                        <c:v>12.699951171875</c:v>
                      </c:pt>
                      <c:pt idx="755">
                        <c:v>12.699951171875</c:v>
                      </c:pt>
                      <c:pt idx="756">
                        <c:v>12.699951171875</c:v>
                      </c:pt>
                      <c:pt idx="757">
                        <c:v>12.699951171875</c:v>
                      </c:pt>
                      <c:pt idx="758">
                        <c:v>12.699951171875</c:v>
                      </c:pt>
                      <c:pt idx="759">
                        <c:v>12.699951171875</c:v>
                      </c:pt>
                      <c:pt idx="760">
                        <c:v>12.699951171875</c:v>
                      </c:pt>
                      <c:pt idx="761">
                        <c:v>12.699951171875</c:v>
                      </c:pt>
                      <c:pt idx="762">
                        <c:v>12.699951171875</c:v>
                      </c:pt>
                      <c:pt idx="763">
                        <c:v>12.699951171875</c:v>
                      </c:pt>
                      <c:pt idx="764">
                        <c:v>12.699951171875</c:v>
                      </c:pt>
                      <c:pt idx="765">
                        <c:v>12.699951171875</c:v>
                      </c:pt>
                      <c:pt idx="766">
                        <c:v>12.699951171875</c:v>
                      </c:pt>
                      <c:pt idx="767">
                        <c:v>12.699951171875</c:v>
                      </c:pt>
                      <c:pt idx="768">
                        <c:v>12.699951171875</c:v>
                      </c:pt>
                      <c:pt idx="769">
                        <c:v>12.699951171875</c:v>
                      </c:pt>
                      <c:pt idx="770">
                        <c:v>12.699951171875</c:v>
                      </c:pt>
                      <c:pt idx="771">
                        <c:v>12.7998046875</c:v>
                      </c:pt>
                      <c:pt idx="772">
                        <c:v>12.699951171875</c:v>
                      </c:pt>
                      <c:pt idx="773">
                        <c:v>12.699951171875</c:v>
                      </c:pt>
                      <c:pt idx="774">
                        <c:v>12.699951171875</c:v>
                      </c:pt>
                      <c:pt idx="775">
                        <c:v>12.7998046875</c:v>
                      </c:pt>
                      <c:pt idx="776">
                        <c:v>12.7998046875</c:v>
                      </c:pt>
                      <c:pt idx="777">
                        <c:v>12.7998046875</c:v>
                      </c:pt>
                      <c:pt idx="778">
                        <c:v>12.7998046875</c:v>
                      </c:pt>
                      <c:pt idx="779">
                        <c:v>12.7998046875</c:v>
                      </c:pt>
                      <c:pt idx="780">
                        <c:v>12.7998046875</c:v>
                      </c:pt>
                      <c:pt idx="781">
                        <c:v>12.7998046875</c:v>
                      </c:pt>
                      <c:pt idx="782">
                        <c:v>12.7998046875</c:v>
                      </c:pt>
                      <c:pt idx="783">
                        <c:v>12.7998046875</c:v>
                      </c:pt>
                      <c:pt idx="784">
                        <c:v>12.7998046875</c:v>
                      </c:pt>
                      <c:pt idx="785">
                        <c:v>12.7998046875</c:v>
                      </c:pt>
                      <c:pt idx="786">
                        <c:v>12.7998046875</c:v>
                      </c:pt>
                      <c:pt idx="787">
                        <c:v>12.7998046875</c:v>
                      </c:pt>
                      <c:pt idx="788">
                        <c:v>12.7998046875</c:v>
                      </c:pt>
                      <c:pt idx="789">
                        <c:v>12.7998046875</c:v>
                      </c:pt>
                      <c:pt idx="790">
                        <c:v>12.7998046875</c:v>
                      </c:pt>
                      <c:pt idx="791">
                        <c:v>12.7998046875</c:v>
                      </c:pt>
                      <c:pt idx="792">
                        <c:v>12.7998046875</c:v>
                      </c:pt>
                      <c:pt idx="793">
                        <c:v>12.7998046875</c:v>
                      </c:pt>
                      <c:pt idx="794">
                        <c:v>12.7998046875</c:v>
                      </c:pt>
                      <c:pt idx="795">
                        <c:v>12.7998046875</c:v>
                      </c:pt>
                      <c:pt idx="796">
                        <c:v>12.7998046875</c:v>
                      </c:pt>
                      <c:pt idx="797">
                        <c:v>12.7998046875</c:v>
                      </c:pt>
                      <c:pt idx="798">
                        <c:v>12.7998046875</c:v>
                      </c:pt>
                      <c:pt idx="799">
                        <c:v>12.7998046875</c:v>
                      </c:pt>
                      <c:pt idx="800">
                        <c:v>12.7998046875</c:v>
                      </c:pt>
                      <c:pt idx="801">
                        <c:v>12.7998046875</c:v>
                      </c:pt>
                      <c:pt idx="802">
                        <c:v>12.7998046875</c:v>
                      </c:pt>
                      <c:pt idx="803">
                        <c:v>12.7998046875</c:v>
                      </c:pt>
                      <c:pt idx="804">
                        <c:v>12.7998046875</c:v>
                      </c:pt>
                      <c:pt idx="805">
                        <c:v>12.7998046875</c:v>
                      </c:pt>
                      <c:pt idx="806">
                        <c:v>12.7998046875</c:v>
                      </c:pt>
                      <c:pt idx="807">
                        <c:v>12.7998046875</c:v>
                      </c:pt>
                      <c:pt idx="808">
                        <c:v>12.7998046875</c:v>
                      </c:pt>
                      <c:pt idx="809">
                        <c:v>12.7998046875</c:v>
                      </c:pt>
                      <c:pt idx="810">
                        <c:v>12.7998046875</c:v>
                      </c:pt>
                      <c:pt idx="811">
                        <c:v>12.7998046875</c:v>
                      </c:pt>
                      <c:pt idx="812">
                        <c:v>12.7998046875</c:v>
                      </c:pt>
                      <c:pt idx="813">
                        <c:v>12.7998046875</c:v>
                      </c:pt>
                      <c:pt idx="814">
                        <c:v>12.7998046875</c:v>
                      </c:pt>
                      <c:pt idx="815">
                        <c:v>12.7998046875</c:v>
                      </c:pt>
                      <c:pt idx="816">
                        <c:v>12.7998046875</c:v>
                      </c:pt>
                      <c:pt idx="817">
                        <c:v>12.7998046875</c:v>
                      </c:pt>
                      <c:pt idx="818">
                        <c:v>12.7998046875</c:v>
                      </c:pt>
                      <c:pt idx="819">
                        <c:v>12.7998046875</c:v>
                      </c:pt>
                      <c:pt idx="820">
                        <c:v>12.7998046875</c:v>
                      </c:pt>
                      <c:pt idx="821">
                        <c:v>12.7998046875</c:v>
                      </c:pt>
                      <c:pt idx="822">
                        <c:v>12.7998046875</c:v>
                      </c:pt>
                      <c:pt idx="823">
                        <c:v>12.7998046875</c:v>
                      </c:pt>
                      <c:pt idx="824">
                        <c:v>12.7998046875</c:v>
                      </c:pt>
                      <c:pt idx="825">
                        <c:v>12.7998046875</c:v>
                      </c:pt>
                      <c:pt idx="826">
                        <c:v>12.7998046875</c:v>
                      </c:pt>
                      <c:pt idx="827">
                        <c:v>12.7998046875</c:v>
                      </c:pt>
                      <c:pt idx="828">
                        <c:v>12.7998046875</c:v>
                      </c:pt>
                      <c:pt idx="829">
                        <c:v>12.7998046875</c:v>
                      </c:pt>
                      <c:pt idx="830">
                        <c:v>12.89990234375</c:v>
                      </c:pt>
                      <c:pt idx="831">
                        <c:v>12.7998046875</c:v>
                      </c:pt>
                      <c:pt idx="832">
                        <c:v>12.89990234375</c:v>
                      </c:pt>
                      <c:pt idx="833">
                        <c:v>12.7998046875</c:v>
                      </c:pt>
                      <c:pt idx="834">
                        <c:v>12.89990234375</c:v>
                      </c:pt>
                      <c:pt idx="835">
                        <c:v>12.7998046875</c:v>
                      </c:pt>
                      <c:pt idx="836">
                        <c:v>12.89990234375</c:v>
                      </c:pt>
                      <c:pt idx="837">
                        <c:v>12.7998046875</c:v>
                      </c:pt>
                      <c:pt idx="838">
                        <c:v>12.7998046875</c:v>
                      </c:pt>
                      <c:pt idx="839">
                        <c:v>12.89990234375</c:v>
                      </c:pt>
                      <c:pt idx="840">
                        <c:v>12.89990234375</c:v>
                      </c:pt>
                      <c:pt idx="841">
                        <c:v>12.89990234375</c:v>
                      </c:pt>
                      <c:pt idx="842">
                        <c:v>12.7998046875</c:v>
                      </c:pt>
                      <c:pt idx="843">
                        <c:v>12.89990234375</c:v>
                      </c:pt>
                      <c:pt idx="844">
                        <c:v>12.89990234375</c:v>
                      </c:pt>
                      <c:pt idx="845">
                        <c:v>12.89990234375</c:v>
                      </c:pt>
                      <c:pt idx="846">
                        <c:v>12.89990234375</c:v>
                      </c:pt>
                      <c:pt idx="847">
                        <c:v>12.89990234375</c:v>
                      </c:pt>
                      <c:pt idx="848">
                        <c:v>12.89990234375</c:v>
                      </c:pt>
                      <c:pt idx="849">
                        <c:v>12.89990234375</c:v>
                      </c:pt>
                      <c:pt idx="850">
                        <c:v>12.89990234375</c:v>
                      </c:pt>
                      <c:pt idx="851">
                        <c:v>12.89990234375</c:v>
                      </c:pt>
                      <c:pt idx="852">
                        <c:v>12.89990234375</c:v>
                      </c:pt>
                      <c:pt idx="853">
                        <c:v>12.89990234375</c:v>
                      </c:pt>
                      <c:pt idx="854">
                        <c:v>12.89990234375</c:v>
                      </c:pt>
                      <c:pt idx="855">
                        <c:v>12.89990234375</c:v>
                      </c:pt>
                      <c:pt idx="856">
                        <c:v>12.89990234375</c:v>
                      </c:pt>
                      <c:pt idx="857">
                        <c:v>12.89990234375</c:v>
                      </c:pt>
                      <c:pt idx="858">
                        <c:v>12.89990234375</c:v>
                      </c:pt>
                      <c:pt idx="859">
                        <c:v>12.89990234375</c:v>
                      </c:pt>
                      <c:pt idx="860">
                        <c:v>12.89990234375</c:v>
                      </c:pt>
                      <c:pt idx="861">
                        <c:v>12.89990234375</c:v>
                      </c:pt>
                      <c:pt idx="862">
                        <c:v>12.89990234375</c:v>
                      </c:pt>
                      <c:pt idx="863">
                        <c:v>12.89990234375</c:v>
                      </c:pt>
                      <c:pt idx="864">
                        <c:v>12.89990234375</c:v>
                      </c:pt>
                      <c:pt idx="865">
                        <c:v>12.89990234375</c:v>
                      </c:pt>
                      <c:pt idx="866">
                        <c:v>12.89990234375</c:v>
                      </c:pt>
                      <c:pt idx="867">
                        <c:v>12.89990234375</c:v>
                      </c:pt>
                      <c:pt idx="868">
                        <c:v>12.89990234375</c:v>
                      </c:pt>
                      <c:pt idx="869">
                        <c:v>12.89990234375</c:v>
                      </c:pt>
                      <c:pt idx="870">
                        <c:v>12.89990234375</c:v>
                      </c:pt>
                      <c:pt idx="871">
                        <c:v>12.89990234375</c:v>
                      </c:pt>
                      <c:pt idx="872">
                        <c:v>12.89990234375</c:v>
                      </c:pt>
                      <c:pt idx="873">
                        <c:v>12.89990234375</c:v>
                      </c:pt>
                      <c:pt idx="874">
                        <c:v>12.89990234375</c:v>
                      </c:pt>
                      <c:pt idx="875">
                        <c:v>12.89990234375</c:v>
                      </c:pt>
                      <c:pt idx="876">
                        <c:v>12.89990234375</c:v>
                      </c:pt>
                      <c:pt idx="877">
                        <c:v>12.89990234375</c:v>
                      </c:pt>
                      <c:pt idx="878">
                        <c:v>12.89990234375</c:v>
                      </c:pt>
                      <c:pt idx="879">
                        <c:v>12.89990234375</c:v>
                      </c:pt>
                      <c:pt idx="880">
                        <c:v>12.89990234375</c:v>
                      </c:pt>
                      <c:pt idx="881">
                        <c:v>12.89990234375</c:v>
                      </c:pt>
                      <c:pt idx="882">
                        <c:v>12.89990234375</c:v>
                      </c:pt>
                      <c:pt idx="883">
                        <c:v>12.89990234375</c:v>
                      </c:pt>
                      <c:pt idx="884">
                        <c:v>12.89990234375</c:v>
                      </c:pt>
                      <c:pt idx="885">
                        <c:v>12.89990234375</c:v>
                      </c:pt>
                      <c:pt idx="886">
                        <c:v>12.89990234375</c:v>
                      </c:pt>
                      <c:pt idx="887">
                        <c:v>12.89990234375</c:v>
                      </c:pt>
                      <c:pt idx="888">
                        <c:v>12.89990234375</c:v>
                      </c:pt>
                      <c:pt idx="889">
                        <c:v>12.89990234375</c:v>
                      </c:pt>
                      <c:pt idx="890">
                        <c:v>12.89990234375</c:v>
                      </c:pt>
                      <c:pt idx="891">
                        <c:v>12.89990234375</c:v>
                      </c:pt>
                      <c:pt idx="892">
                        <c:v>12.89990234375</c:v>
                      </c:pt>
                      <c:pt idx="893">
                        <c:v>12.89990234375</c:v>
                      </c:pt>
                      <c:pt idx="894">
                        <c:v>12.89990234375</c:v>
                      </c:pt>
                      <c:pt idx="895">
                        <c:v>12.89990234375</c:v>
                      </c:pt>
                      <c:pt idx="896">
                        <c:v>12.89990234375</c:v>
                      </c:pt>
                      <c:pt idx="897">
                        <c:v>12.89990234375</c:v>
                      </c:pt>
                      <c:pt idx="898">
                        <c:v>12.89990234375</c:v>
                      </c:pt>
                      <c:pt idx="899">
                        <c:v>12.89990234375</c:v>
                      </c:pt>
                      <c:pt idx="900">
                        <c:v>12.89990234375</c:v>
                      </c:pt>
                      <c:pt idx="901">
                        <c:v>12.89990234375</c:v>
                      </c:pt>
                      <c:pt idx="902">
                        <c:v>12.89990234375</c:v>
                      </c:pt>
                      <c:pt idx="903">
                        <c:v>12.89990234375</c:v>
                      </c:pt>
                      <c:pt idx="904">
                        <c:v>12.89990234375</c:v>
                      </c:pt>
                      <c:pt idx="905">
                        <c:v>12.89990234375</c:v>
                      </c:pt>
                      <c:pt idx="906">
                        <c:v>12.89990234375</c:v>
                      </c:pt>
                      <c:pt idx="907">
                        <c:v>12.89990234375</c:v>
                      </c:pt>
                      <c:pt idx="908">
                        <c:v>12.89990234375</c:v>
                      </c:pt>
                      <c:pt idx="909">
                        <c:v>12.89990234375</c:v>
                      </c:pt>
                      <c:pt idx="910">
                        <c:v>12.89990234375</c:v>
                      </c:pt>
                      <c:pt idx="911">
                        <c:v>12.999755859375</c:v>
                      </c:pt>
                      <c:pt idx="912">
                        <c:v>12.89990234375</c:v>
                      </c:pt>
                      <c:pt idx="913">
                        <c:v>12.89990234375</c:v>
                      </c:pt>
                      <c:pt idx="914">
                        <c:v>12.89990234375</c:v>
                      </c:pt>
                      <c:pt idx="915">
                        <c:v>12.999755859375</c:v>
                      </c:pt>
                      <c:pt idx="916">
                        <c:v>12.89990234375</c:v>
                      </c:pt>
                      <c:pt idx="917">
                        <c:v>12.89990234375</c:v>
                      </c:pt>
                      <c:pt idx="918">
                        <c:v>12.89990234375</c:v>
                      </c:pt>
                      <c:pt idx="919">
                        <c:v>12.89990234375</c:v>
                      </c:pt>
                      <c:pt idx="920">
                        <c:v>12.89990234375</c:v>
                      </c:pt>
                      <c:pt idx="921">
                        <c:v>12.89990234375</c:v>
                      </c:pt>
                      <c:pt idx="922">
                        <c:v>12.89990234375</c:v>
                      </c:pt>
                      <c:pt idx="923">
                        <c:v>12.89990234375</c:v>
                      </c:pt>
                      <c:pt idx="924">
                        <c:v>12.89990234375</c:v>
                      </c:pt>
                      <c:pt idx="925">
                        <c:v>12.999755859375</c:v>
                      </c:pt>
                      <c:pt idx="926">
                        <c:v>12.89990234375</c:v>
                      </c:pt>
                      <c:pt idx="927">
                        <c:v>12.999755859375</c:v>
                      </c:pt>
                      <c:pt idx="928">
                        <c:v>12.89990234375</c:v>
                      </c:pt>
                      <c:pt idx="929">
                        <c:v>12.999755859375</c:v>
                      </c:pt>
                      <c:pt idx="930">
                        <c:v>12.999755859375</c:v>
                      </c:pt>
                      <c:pt idx="931">
                        <c:v>12.999755859375</c:v>
                      </c:pt>
                      <c:pt idx="932">
                        <c:v>12.999755859375</c:v>
                      </c:pt>
                      <c:pt idx="933">
                        <c:v>12.89990234375</c:v>
                      </c:pt>
                      <c:pt idx="934">
                        <c:v>12.999755859375</c:v>
                      </c:pt>
                      <c:pt idx="935">
                        <c:v>12.999755859375</c:v>
                      </c:pt>
                      <c:pt idx="936">
                        <c:v>12.89990234375</c:v>
                      </c:pt>
                      <c:pt idx="937">
                        <c:v>12.999755859375</c:v>
                      </c:pt>
                      <c:pt idx="938">
                        <c:v>12.999755859375</c:v>
                      </c:pt>
                      <c:pt idx="939">
                        <c:v>12.89990234375</c:v>
                      </c:pt>
                      <c:pt idx="940">
                        <c:v>12.999755859375</c:v>
                      </c:pt>
                      <c:pt idx="941">
                        <c:v>12.999755859375</c:v>
                      </c:pt>
                      <c:pt idx="942">
                        <c:v>12.89990234375</c:v>
                      </c:pt>
                      <c:pt idx="943">
                        <c:v>12.999755859375</c:v>
                      </c:pt>
                      <c:pt idx="944">
                        <c:v>12.999755859375</c:v>
                      </c:pt>
                      <c:pt idx="945">
                        <c:v>12.999755859375</c:v>
                      </c:pt>
                      <c:pt idx="946">
                        <c:v>12.999755859375</c:v>
                      </c:pt>
                      <c:pt idx="947">
                        <c:v>12.89990234375</c:v>
                      </c:pt>
                      <c:pt idx="948">
                        <c:v>12.999755859375</c:v>
                      </c:pt>
                      <c:pt idx="949">
                        <c:v>12.999755859375</c:v>
                      </c:pt>
                      <c:pt idx="950">
                        <c:v>12.999755859375</c:v>
                      </c:pt>
                      <c:pt idx="951">
                        <c:v>12.999755859375</c:v>
                      </c:pt>
                      <c:pt idx="952">
                        <c:v>12.999755859375</c:v>
                      </c:pt>
                      <c:pt idx="953">
                        <c:v>12.89990234375</c:v>
                      </c:pt>
                      <c:pt idx="954">
                        <c:v>12.999755859375</c:v>
                      </c:pt>
                      <c:pt idx="955">
                        <c:v>12.999755859375</c:v>
                      </c:pt>
                      <c:pt idx="956">
                        <c:v>12.999755859375</c:v>
                      </c:pt>
                      <c:pt idx="957">
                        <c:v>12.999755859375</c:v>
                      </c:pt>
                      <c:pt idx="958">
                        <c:v>12.999755859375</c:v>
                      </c:pt>
                      <c:pt idx="959">
                        <c:v>12.999755859375</c:v>
                      </c:pt>
                      <c:pt idx="960">
                        <c:v>12.999755859375</c:v>
                      </c:pt>
                      <c:pt idx="961">
                        <c:v>12.999755859375</c:v>
                      </c:pt>
                      <c:pt idx="962">
                        <c:v>12.999755859375</c:v>
                      </c:pt>
                      <c:pt idx="963">
                        <c:v>12.999755859375</c:v>
                      </c:pt>
                      <c:pt idx="964">
                        <c:v>12.999755859375</c:v>
                      </c:pt>
                      <c:pt idx="965">
                        <c:v>12.999755859375</c:v>
                      </c:pt>
                      <c:pt idx="966">
                        <c:v>12.999755859375</c:v>
                      </c:pt>
                      <c:pt idx="967">
                        <c:v>12.999755859375</c:v>
                      </c:pt>
                      <c:pt idx="968">
                        <c:v>12.999755859375</c:v>
                      </c:pt>
                      <c:pt idx="969">
                        <c:v>12.999755859375</c:v>
                      </c:pt>
                      <c:pt idx="970">
                        <c:v>12.999755859375</c:v>
                      </c:pt>
                      <c:pt idx="971">
                        <c:v>12.999755859375</c:v>
                      </c:pt>
                      <c:pt idx="972">
                        <c:v>12.999755859375</c:v>
                      </c:pt>
                      <c:pt idx="973">
                        <c:v>12.999755859375</c:v>
                      </c:pt>
                      <c:pt idx="974">
                        <c:v>12.999755859375</c:v>
                      </c:pt>
                      <c:pt idx="975">
                        <c:v>12.999755859375</c:v>
                      </c:pt>
                      <c:pt idx="976">
                        <c:v>12.999755859375</c:v>
                      </c:pt>
                      <c:pt idx="977">
                        <c:v>12.999755859375</c:v>
                      </c:pt>
                      <c:pt idx="978">
                        <c:v>12.999755859375</c:v>
                      </c:pt>
                      <c:pt idx="979">
                        <c:v>12.999755859375</c:v>
                      </c:pt>
                      <c:pt idx="980">
                        <c:v>12.999755859375</c:v>
                      </c:pt>
                      <c:pt idx="981">
                        <c:v>12.999755859375</c:v>
                      </c:pt>
                      <c:pt idx="982">
                        <c:v>12.999755859375</c:v>
                      </c:pt>
                      <c:pt idx="983">
                        <c:v>12.999755859375</c:v>
                      </c:pt>
                      <c:pt idx="984">
                        <c:v>12.999755859375</c:v>
                      </c:pt>
                      <c:pt idx="985">
                        <c:v>12.999755859375</c:v>
                      </c:pt>
                      <c:pt idx="986">
                        <c:v>12.999755859375</c:v>
                      </c:pt>
                      <c:pt idx="987">
                        <c:v>12.999755859375</c:v>
                      </c:pt>
                      <c:pt idx="988">
                        <c:v>12.999755859375</c:v>
                      </c:pt>
                      <c:pt idx="989">
                        <c:v>12.999755859375</c:v>
                      </c:pt>
                      <c:pt idx="990">
                        <c:v>12.999755859375</c:v>
                      </c:pt>
                      <c:pt idx="991">
                        <c:v>12.999755859375</c:v>
                      </c:pt>
                      <c:pt idx="992">
                        <c:v>12.999755859375</c:v>
                      </c:pt>
                      <c:pt idx="993">
                        <c:v>12.999755859375</c:v>
                      </c:pt>
                      <c:pt idx="994">
                        <c:v>12.999755859375</c:v>
                      </c:pt>
                      <c:pt idx="995">
                        <c:v>12.999755859375</c:v>
                      </c:pt>
                      <c:pt idx="996">
                        <c:v>12.999755859375</c:v>
                      </c:pt>
                      <c:pt idx="997">
                        <c:v>12.999755859375</c:v>
                      </c:pt>
                      <c:pt idx="998">
                        <c:v>12.999755859375</c:v>
                      </c:pt>
                      <c:pt idx="999">
                        <c:v>12.999755859375</c:v>
                      </c:pt>
                      <c:pt idx="1000">
                        <c:v>12.999755859375</c:v>
                      </c:pt>
                      <c:pt idx="1001">
                        <c:v>12.999755859375</c:v>
                      </c:pt>
                      <c:pt idx="1002">
                        <c:v>12.999755859375</c:v>
                      </c:pt>
                      <c:pt idx="1003">
                        <c:v>12.999755859375</c:v>
                      </c:pt>
                      <c:pt idx="1004">
                        <c:v>12.999755859375</c:v>
                      </c:pt>
                      <c:pt idx="1005">
                        <c:v>12.999755859375</c:v>
                      </c:pt>
                      <c:pt idx="1006">
                        <c:v>12.999755859375</c:v>
                      </c:pt>
                      <c:pt idx="1007">
                        <c:v>12.999755859375</c:v>
                      </c:pt>
                      <c:pt idx="1008">
                        <c:v>12.999755859375</c:v>
                      </c:pt>
                      <c:pt idx="1009">
                        <c:v>12.999755859375</c:v>
                      </c:pt>
                      <c:pt idx="1010">
                        <c:v>12.999755859375</c:v>
                      </c:pt>
                      <c:pt idx="1011">
                        <c:v>12.999755859375</c:v>
                      </c:pt>
                      <c:pt idx="1012">
                        <c:v>12.999755859375</c:v>
                      </c:pt>
                      <c:pt idx="1013">
                        <c:v>12.999755859375</c:v>
                      </c:pt>
                      <c:pt idx="1014">
                        <c:v>12.999755859375</c:v>
                      </c:pt>
                      <c:pt idx="1015">
                        <c:v>12.999755859375</c:v>
                      </c:pt>
                      <c:pt idx="1016">
                        <c:v>12.999755859375</c:v>
                      </c:pt>
                      <c:pt idx="1017">
                        <c:v>12.999755859375</c:v>
                      </c:pt>
                      <c:pt idx="1018">
                        <c:v>12.999755859375</c:v>
                      </c:pt>
                      <c:pt idx="1019">
                        <c:v>12.999755859375</c:v>
                      </c:pt>
                      <c:pt idx="1020">
                        <c:v>12.999755859375</c:v>
                      </c:pt>
                      <c:pt idx="1021">
                        <c:v>12.999755859375</c:v>
                      </c:pt>
                      <c:pt idx="1022">
                        <c:v>12.999755859375</c:v>
                      </c:pt>
                      <c:pt idx="1023">
                        <c:v>12.999755859375</c:v>
                      </c:pt>
                      <c:pt idx="1024">
                        <c:v>12.999755859375</c:v>
                      </c:pt>
                      <c:pt idx="1025">
                        <c:v>12.999755859375</c:v>
                      </c:pt>
                      <c:pt idx="1026">
                        <c:v>12.999755859375</c:v>
                      </c:pt>
                      <c:pt idx="1027">
                        <c:v>12.999755859375</c:v>
                      </c:pt>
                      <c:pt idx="1028">
                        <c:v>12.999755859375</c:v>
                      </c:pt>
                      <c:pt idx="1029">
                        <c:v>12.999755859375</c:v>
                      </c:pt>
                      <c:pt idx="1030">
                        <c:v>12.999755859375</c:v>
                      </c:pt>
                      <c:pt idx="1031">
                        <c:v>12.999755859375</c:v>
                      </c:pt>
                      <c:pt idx="1032">
                        <c:v>12.999755859375</c:v>
                      </c:pt>
                      <c:pt idx="1033">
                        <c:v>12.999755859375</c:v>
                      </c:pt>
                      <c:pt idx="1034">
                        <c:v>12.999755859375</c:v>
                      </c:pt>
                      <c:pt idx="1035">
                        <c:v>12.999755859375</c:v>
                      </c:pt>
                      <c:pt idx="1036">
                        <c:v>12.999755859375</c:v>
                      </c:pt>
                      <c:pt idx="1037">
                        <c:v>12.999755859375</c:v>
                      </c:pt>
                      <c:pt idx="1038">
                        <c:v>12.999755859375</c:v>
                      </c:pt>
                      <c:pt idx="1039">
                        <c:v>12.999755859375</c:v>
                      </c:pt>
                      <c:pt idx="1040">
                        <c:v>12.999755859375</c:v>
                      </c:pt>
                      <c:pt idx="1041">
                        <c:v>12.999755859375</c:v>
                      </c:pt>
                      <c:pt idx="1042">
                        <c:v>12.999755859375</c:v>
                      </c:pt>
                      <c:pt idx="1043">
                        <c:v>12.999755859375</c:v>
                      </c:pt>
                      <c:pt idx="1044">
                        <c:v>12.999755859375</c:v>
                      </c:pt>
                      <c:pt idx="1045">
                        <c:v>12.999755859375</c:v>
                      </c:pt>
                      <c:pt idx="1046">
                        <c:v>12.999755859375</c:v>
                      </c:pt>
                      <c:pt idx="1047">
                        <c:v>12.999755859375</c:v>
                      </c:pt>
                      <c:pt idx="1048">
                        <c:v>12.999755859375</c:v>
                      </c:pt>
                      <c:pt idx="1049">
                        <c:v>12.999755859375</c:v>
                      </c:pt>
                      <c:pt idx="1050">
                        <c:v>12.999755859375</c:v>
                      </c:pt>
                      <c:pt idx="1051">
                        <c:v>12.999755859375</c:v>
                      </c:pt>
                      <c:pt idx="1052">
                        <c:v>12.999755859375</c:v>
                      </c:pt>
                      <c:pt idx="1053">
                        <c:v>12.999755859375</c:v>
                      </c:pt>
                      <c:pt idx="1054">
                        <c:v>12.999755859375</c:v>
                      </c:pt>
                      <c:pt idx="1055">
                        <c:v>12.999755859375</c:v>
                      </c:pt>
                      <c:pt idx="1056">
                        <c:v>12.999755859375</c:v>
                      </c:pt>
                      <c:pt idx="1057">
                        <c:v>12.999755859375</c:v>
                      </c:pt>
                      <c:pt idx="1058">
                        <c:v>12.999755859375</c:v>
                      </c:pt>
                      <c:pt idx="1059">
                        <c:v>12.999755859375</c:v>
                      </c:pt>
                      <c:pt idx="1060">
                        <c:v>12.999755859375</c:v>
                      </c:pt>
                      <c:pt idx="1061">
                        <c:v>12.999755859375</c:v>
                      </c:pt>
                      <c:pt idx="1062">
                        <c:v>12.999755859375</c:v>
                      </c:pt>
                      <c:pt idx="1063">
                        <c:v>12.999755859375</c:v>
                      </c:pt>
                      <c:pt idx="1064">
                        <c:v>12.999755859375</c:v>
                      </c:pt>
                      <c:pt idx="1065">
                        <c:v>12.999755859375</c:v>
                      </c:pt>
                      <c:pt idx="1066">
                        <c:v>12.999755859375</c:v>
                      </c:pt>
                      <c:pt idx="1067">
                        <c:v>12.999755859375</c:v>
                      </c:pt>
                      <c:pt idx="1068">
                        <c:v>12.999755859375</c:v>
                      </c:pt>
                      <c:pt idx="1069">
                        <c:v>12.999755859375</c:v>
                      </c:pt>
                      <c:pt idx="1070">
                        <c:v>12.999755859375</c:v>
                      </c:pt>
                      <c:pt idx="1071">
                        <c:v>12.999755859375</c:v>
                      </c:pt>
                      <c:pt idx="1072">
                        <c:v>12.999755859375</c:v>
                      </c:pt>
                      <c:pt idx="1073">
                        <c:v>12.999755859375</c:v>
                      </c:pt>
                      <c:pt idx="1074">
                        <c:v>12.999755859375</c:v>
                      </c:pt>
                      <c:pt idx="1075">
                        <c:v>12.999755859375</c:v>
                      </c:pt>
                      <c:pt idx="1076">
                        <c:v>12.999755859375</c:v>
                      </c:pt>
                      <c:pt idx="1077">
                        <c:v>12.999755859375</c:v>
                      </c:pt>
                      <c:pt idx="1078">
                        <c:v>12.999755859375</c:v>
                      </c:pt>
                      <c:pt idx="1079">
                        <c:v>12.999755859375</c:v>
                      </c:pt>
                      <c:pt idx="1080">
                        <c:v>12.999755859375</c:v>
                      </c:pt>
                      <c:pt idx="1081">
                        <c:v>12.999755859375</c:v>
                      </c:pt>
                      <c:pt idx="1082">
                        <c:v>12.999755859375</c:v>
                      </c:pt>
                      <c:pt idx="1083">
                        <c:v>12.999755859375</c:v>
                      </c:pt>
                      <c:pt idx="1084">
                        <c:v>12.999755859375</c:v>
                      </c:pt>
                      <c:pt idx="1085">
                        <c:v>12.999755859375</c:v>
                      </c:pt>
                      <c:pt idx="1086">
                        <c:v>12.999755859375</c:v>
                      </c:pt>
                      <c:pt idx="1087">
                        <c:v>12.999755859375</c:v>
                      </c:pt>
                      <c:pt idx="1088">
                        <c:v>12.999755859375</c:v>
                      </c:pt>
                      <c:pt idx="1089">
                        <c:v>12.999755859375</c:v>
                      </c:pt>
                      <c:pt idx="1090">
                        <c:v>12.999755859375</c:v>
                      </c:pt>
                      <c:pt idx="1091">
                        <c:v>12.999755859375</c:v>
                      </c:pt>
                      <c:pt idx="1092">
                        <c:v>12.999755859375</c:v>
                      </c:pt>
                      <c:pt idx="1093">
                        <c:v>12.999755859375</c:v>
                      </c:pt>
                      <c:pt idx="1094">
                        <c:v>12.999755859375</c:v>
                      </c:pt>
                      <c:pt idx="1095">
                        <c:v>12.999755859375</c:v>
                      </c:pt>
                      <c:pt idx="1096">
                        <c:v>12.999755859375</c:v>
                      </c:pt>
                      <c:pt idx="1097">
                        <c:v>12.999755859375</c:v>
                      </c:pt>
                      <c:pt idx="1098">
                        <c:v>12.999755859375</c:v>
                      </c:pt>
                      <c:pt idx="1099">
                        <c:v>12.999755859375</c:v>
                      </c:pt>
                      <c:pt idx="1100">
                        <c:v>12.999755859375</c:v>
                      </c:pt>
                      <c:pt idx="1101">
                        <c:v>12.999755859375</c:v>
                      </c:pt>
                      <c:pt idx="1102">
                        <c:v>12.999755859375</c:v>
                      </c:pt>
                      <c:pt idx="1103">
                        <c:v>12.999755859375</c:v>
                      </c:pt>
                      <c:pt idx="1104">
                        <c:v>12.999755859375</c:v>
                      </c:pt>
                      <c:pt idx="1105">
                        <c:v>12.999755859375</c:v>
                      </c:pt>
                      <c:pt idx="1106">
                        <c:v>12.999755859375</c:v>
                      </c:pt>
                      <c:pt idx="1107">
                        <c:v>12.999755859375</c:v>
                      </c:pt>
                      <c:pt idx="1108">
                        <c:v>12.999755859375</c:v>
                      </c:pt>
                      <c:pt idx="1109">
                        <c:v>12.999755859375</c:v>
                      </c:pt>
                      <c:pt idx="1110">
                        <c:v>12.999755859375</c:v>
                      </c:pt>
                      <c:pt idx="1111">
                        <c:v>12.999755859375</c:v>
                      </c:pt>
                      <c:pt idx="1112">
                        <c:v>12.999755859375</c:v>
                      </c:pt>
                      <c:pt idx="1113">
                        <c:v>12.999755859375</c:v>
                      </c:pt>
                      <c:pt idx="1114">
                        <c:v>12.999755859375</c:v>
                      </c:pt>
                      <c:pt idx="1115">
                        <c:v>12.999755859375</c:v>
                      </c:pt>
                      <c:pt idx="1116">
                        <c:v>12.999755859375</c:v>
                      </c:pt>
                      <c:pt idx="1117">
                        <c:v>12.999755859375</c:v>
                      </c:pt>
                      <c:pt idx="1118">
                        <c:v>12.999755859375</c:v>
                      </c:pt>
                      <c:pt idx="1119">
                        <c:v>12.999755859375</c:v>
                      </c:pt>
                      <c:pt idx="1120">
                        <c:v>12.999755859375</c:v>
                      </c:pt>
                      <c:pt idx="1121">
                        <c:v>12.999755859375</c:v>
                      </c:pt>
                      <c:pt idx="1122">
                        <c:v>12.999755859375</c:v>
                      </c:pt>
                      <c:pt idx="1123">
                        <c:v>12.999755859375</c:v>
                      </c:pt>
                      <c:pt idx="1124">
                        <c:v>12.999755859375</c:v>
                      </c:pt>
                      <c:pt idx="1125">
                        <c:v>12.999755859375</c:v>
                      </c:pt>
                      <c:pt idx="1126">
                        <c:v>12.999755859375</c:v>
                      </c:pt>
                      <c:pt idx="1127">
                        <c:v>12.999755859375</c:v>
                      </c:pt>
                      <c:pt idx="1128">
                        <c:v>12.999755859375</c:v>
                      </c:pt>
                      <c:pt idx="1129">
                        <c:v>12.999755859375</c:v>
                      </c:pt>
                      <c:pt idx="1130">
                        <c:v>12.999755859375</c:v>
                      </c:pt>
                      <c:pt idx="1131">
                        <c:v>12.999755859375</c:v>
                      </c:pt>
                      <c:pt idx="1132">
                        <c:v>12.999755859375</c:v>
                      </c:pt>
                      <c:pt idx="1133">
                        <c:v>12.999755859375</c:v>
                      </c:pt>
                      <c:pt idx="1134">
                        <c:v>12.999755859375</c:v>
                      </c:pt>
                      <c:pt idx="1135">
                        <c:v>12.999755859375</c:v>
                      </c:pt>
                      <c:pt idx="1136">
                        <c:v>12.999755859375</c:v>
                      </c:pt>
                      <c:pt idx="1137">
                        <c:v>12.999755859375</c:v>
                      </c:pt>
                      <c:pt idx="1138">
                        <c:v>12.999755859375</c:v>
                      </c:pt>
                      <c:pt idx="1139">
                        <c:v>12.999755859375</c:v>
                      </c:pt>
                      <c:pt idx="1140">
                        <c:v>12.999755859375</c:v>
                      </c:pt>
                      <c:pt idx="1141">
                        <c:v>12.999755859375</c:v>
                      </c:pt>
                      <c:pt idx="1142">
                        <c:v>12.999755859375</c:v>
                      </c:pt>
                      <c:pt idx="1143">
                        <c:v>12.999755859375</c:v>
                      </c:pt>
                      <c:pt idx="1144">
                        <c:v>12.999755859375</c:v>
                      </c:pt>
                      <c:pt idx="1145">
                        <c:v>12.999755859375</c:v>
                      </c:pt>
                      <c:pt idx="1146">
                        <c:v>12.999755859375</c:v>
                      </c:pt>
                      <c:pt idx="1147">
                        <c:v>12.999755859375</c:v>
                      </c:pt>
                      <c:pt idx="1148">
                        <c:v>12.999755859375</c:v>
                      </c:pt>
                      <c:pt idx="1149">
                        <c:v>12.999755859375</c:v>
                      </c:pt>
                      <c:pt idx="1150">
                        <c:v>12.999755859375</c:v>
                      </c:pt>
                      <c:pt idx="1151">
                        <c:v>12.999755859375</c:v>
                      </c:pt>
                      <c:pt idx="1152">
                        <c:v>12.999755859375</c:v>
                      </c:pt>
                      <c:pt idx="1153">
                        <c:v>12.999755859375</c:v>
                      </c:pt>
                      <c:pt idx="1154">
                        <c:v>12.999755859375</c:v>
                      </c:pt>
                      <c:pt idx="1155">
                        <c:v>12.999755859375</c:v>
                      </c:pt>
                      <c:pt idx="1156">
                        <c:v>12.999755859375</c:v>
                      </c:pt>
                      <c:pt idx="1157">
                        <c:v>12.999755859375</c:v>
                      </c:pt>
                      <c:pt idx="1158">
                        <c:v>12.999755859375</c:v>
                      </c:pt>
                      <c:pt idx="1159">
                        <c:v>12.999755859375</c:v>
                      </c:pt>
                      <c:pt idx="1160">
                        <c:v>12.999755859375</c:v>
                      </c:pt>
                      <c:pt idx="1161">
                        <c:v>12.999755859375</c:v>
                      </c:pt>
                      <c:pt idx="1162">
                        <c:v>12.999755859375</c:v>
                      </c:pt>
                      <c:pt idx="1163">
                        <c:v>12.999755859375</c:v>
                      </c:pt>
                      <c:pt idx="1164">
                        <c:v>12.999755859375</c:v>
                      </c:pt>
                      <c:pt idx="1165">
                        <c:v>12.999755859375</c:v>
                      </c:pt>
                      <c:pt idx="1166">
                        <c:v>12.999755859375</c:v>
                      </c:pt>
                      <c:pt idx="1167">
                        <c:v>12.999755859375</c:v>
                      </c:pt>
                      <c:pt idx="1168">
                        <c:v>12.999755859375</c:v>
                      </c:pt>
                      <c:pt idx="1169">
                        <c:v>12.999755859375</c:v>
                      </c:pt>
                      <c:pt idx="1170">
                        <c:v>12.999755859375</c:v>
                      </c:pt>
                      <c:pt idx="1171">
                        <c:v>12.999755859375</c:v>
                      </c:pt>
                      <c:pt idx="1172">
                        <c:v>12.999755859375</c:v>
                      </c:pt>
                      <c:pt idx="1173">
                        <c:v>12.999755859375</c:v>
                      </c:pt>
                      <c:pt idx="1174">
                        <c:v>12.999755859375</c:v>
                      </c:pt>
                      <c:pt idx="1175">
                        <c:v>12.999755859375</c:v>
                      </c:pt>
                      <c:pt idx="1176">
                        <c:v>12.999755859375</c:v>
                      </c:pt>
                      <c:pt idx="1177">
                        <c:v>12.999755859375</c:v>
                      </c:pt>
                      <c:pt idx="1178">
                        <c:v>12.999755859375</c:v>
                      </c:pt>
                      <c:pt idx="1179">
                        <c:v>12.999755859375</c:v>
                      </c:pt>
                      <c:pt idx="1180">
                        <c:v>12.999755859375</c:v>
                      </c:pt>
                      <c:pt idx="1181">
                        <c:v>12.999755859375</c:v>
                      </c:pt>
                      <c:pt idx="1182">
                        <c:v>12.999755859375</c:v>
                      </c:pt>
                      <c:pt idx="1183">
                        <c:v>12.999755859375</c:v>
                      </c:pt>
                      <c:pt idx="1184">
                        <c:v>12.999755859375</c:v>
                      </c:pt>
                      <c:pt idx="1185">
                        <c:v>12.999755859375</c:v>
                      </c:pt>
                      <c:pt idx="1186">
                        <c:v>12.999755859375</c:v>
                      </c:pt>
                      <c:pt idx="1187">
                        <c:v>12.999755859375</c:v>
                      </c:pt>
                      <c:pt idx="1188">
                        <c:v>12.999755859375</c:v>
                      </c:pt>
                      <c:pt idx="1189">
                        <c:v>12.999755859375</c:v>
                      </c:pt>
                      <c:pt idx="1190">
                        <c:v>12.999755859375</c:v>
                      </c:pt>
                      <c:pt idx="1191">
                        <c:v>12.999755859375</c:v>
                      </c:pt>
                      <c:pt idx="1192">
                        <c:v>12.999755859375</c:v>
                      </c:pt>
                      <c:pt idx="1193">
                        <c:v>12.999755859375</c:v>
                      </c:pt>
                      <c:pt idx="1194">
                        <c:v>12.999755859375</c:v>
                      </c:pt>
                      <c:pt idx="1195">
                        <c:v>12.999755859375</c:v>
                      </c:pt>
                      <c:pt idx="1196">
                        <c:v>12.999755859375</c:v>
                      </c:pt>
                      <c:pt idx="1197">
                        <c:v>12.999755859375</c:v>
                      </c:pt>
                      <c:pt idx="1198">
                        <c:v>12.999755859375</c:v>
                      </c:pt>
                      <c:pt idx="1199">
                        <c:v>12.999755859375</c:v>
                      </c:pt>
                      <c:pt idx="1200">
                        <c:v>12.999755859375</c:v>
                      </c:pt>
                      <c:pt idx="1201">
                        <c:v>12.999755859375</c:v>
                      </c:pt>
                      <c:pt idx="1202">
                        <c:v>12.999755859375</c:v>
                      </c:pt>
                      <c:pt idx="1203">
                        <c:v>12.999755859375</c:v>
                      </c:pt>
                      <c:pt idx="1204">
                        <c:v>12.999755859375</c:v>
                      </c:pt>
                      <c:pt idx="1205">
                        <c:v>12.999755859375</c:v>
                      </c:pt>
                      <c:pt idx="1206">
                        <c:v>12.999755859375</c:v>
                      </c:pt>
                      <c:pt idx="1207">
                        <c:v>12.999755859375</c:v>
                      </c:pt>
                      <c:pt idx="1208">
                        <c:v>12.999755859375</c:v>
                      </c:pt>
                      <c:pt idx="1209">
                        <c:v>12.999755859375</c:v>
                      </c:pt>
                      <c:pt idx="1210">
                        <c:v>12.999755859375</c:v>
                      </c:pt>
                      <c:pt idx="1211">
                        <c:v>12.999755859375</c:v>
                      </c:pt>
                      <c:pt idx="1212">
                        <c:v>12.999755859375</c:v>
                      </c:pt>
                      <c:pt idx="1213">
                        <c:v>12.999755859375</c:v>
                      </c:pt>
                      <c:pt idx="1214">
                        <c:v>12.999755859375</c:v>
                      </c:pt>
                      <c:pt idx="1215">
                        <c:v>12.999755859375</c:v>
                      </c:pt>
                      <c:pt idx="1216">
                        <c:v>12.999755859375</c:v>
                      </c:pt>
                      <c:pt idx="1217">
                        <c:v>12.999755859375</c:v>
                      </c:pt>
                      <c:pt idx="1218">
                        <c:v>12.999755859375</c:v>
                      </c:pt>
                      <c:pt idx="1219">
                        <c:v>12.999755859375</c:v>
                      </c:pt>
                      <c:pt idx="1220">
                        <c:v>12.999755859375</c:v>
                      </c:pt>
                      <c:pt idx="1221">
                        <c:v>12.999755859375</c:v>
                      </c:pt>
                      <c:pt idx="1222">
                        <c:v>12.999755859375</c:v>
                      </c:pt>
                      <c:pt idx="1223">
                        <c:v>12.999755859375</c:v>
                      </c:pt>
                      <c:pt idx="1224">
                        <c:v>12.999755859375</c:v>
                      </c:pt>
                      <c:pt idx="1225">
                        <c:v>12.89990234375</c:v>
                      </c:pt>
                      <c:pt idx="1226">
                        <c:v>12.999755859375</c:v>
                      </c:pt>
                      <c:pt idx="1227">
                        <c:v>12.999755859375</c:v>
                      </c:pt>
                      <c:pt idx="1228">
                        <c:v>12.999755859375</c:v>
                      </c:pt>
                      <c:pt idx="1229">
                        <c:v>12.999755859375</c:v>
                      </c:pt>
                      <c:pt idx="1230">
                        <c:v>12.999755859375</c:v>
                      </c:pt>
                      <c:pt idx="1231">
                        <c:v>12.999755859375</c:v>
                      </c:pt>
                      <c:pt idx="1232">
                        <c:v>12.999755859375</c:v>
                      </c:pt>
                      <c:pt idx="1233">
                        <c:v>12.999755859375</c:v>
                      </c:pt>
                      <c:pt idx="1234">
                        <c:v>12.999755859375</c:v>
                      </c:pt>
                      <c:pt idx="1235">
                        <c:v>12.999755859375</c:v>
                      </c:pt>
                      <c:pt idx="1236">
                        <c:v>12.999755859375</c:v>
                      </c:pt>
                      <c:pt idx="1237">
                        <c:v>12.999755859375</c:v>
                      </c:pt>
                      <c:pt idx="1238">
                        <c:v>12.999755859375</c:v>
                      </c:pt>
                      <c:pt idx="1239">
                        <c:v>12.999755859375</c:v>
                      </c:pt>
                      <c:pt idx="1240">
                        <c:v>12.999755859375</c:v>
                      </c:pt>
                      <c:pt idx="1241">
                        <c:v>12.999755859375</c:v>
                      </c:pt>
                      <c:pt idx="1242">
                        <c:v>12.999755859375</c:v>
                      </c:pt>
                      <c:pt idx="1243">
                        <c:v>12.999755859375</c:v>
                      </c:pt>
                      <c:pt idx="1244">
                        <c:v>12.89990234375</c:v>
                      </c:pt>
                      <c:pt idx="1245">
                        <c:v>12.89990234375</c:v>
                      </c:pt>
                      <c:pt idx="1246">
                        <c:v>12.89990234375</c:v>
                      </c:pt>
                      <c:pt idx="1247">
                        <c:v>12.89990234375</c:v>
                      </c:pt>
                      <c:pt idx="1248">
                        <c:v>12.89990234375</c:v>
                      </c:pt>
                      <c:pt idx="1249">
                        <c:v>12.999755859375</c:v>
                      </c:pt>
                      <c:pt idx="1250">
                        <c:v>12.999755859375</c:v>
                      </c:pt>
                      <c:pt idx="1251">
                        <c:v>12.89990234375</c:v>
                      </c:pt>
                      <c:pt idx="1252">
                        <c:v>12.999755859375</c:v>
                      </c:pt>
                      <c:pt idx="1253">
                        <c:v>12.89990234375</c:v>
                      </c:pt>
                      <c:pt idx="1254">
                        <c:v>12.999755859375</c:v>
                      </c:pt>
                      <c:pt idx="1255">
                        <c:v>12.999755859375</c:v>
                      </c:pt>
                      <c:pt idx="1256">
                        <c:v>12.89990234375</c:v>
                      </c:pt>
                      <c:pt idx="1257">
                        <c:v>12.999755859375</c:v>
                      </c:pt>
                      <c:pt idx="1258">
                        <c:v>12.999755859375</c:v>
                      </c:pt>
                      <c:pt idx="1259">
                        <c:v>12.999755859375</c:v>
                      </c:pt>
                      <c:pt idx="1260">
                        <c:v>12.999755859375</c:v>
                      </c:pt>
                      <c:pt idx="1261">
                        <c:v>12.89990234375</c:v>
                      </c:pt>
                      <c:pt idx="1262">
                        <c:v>12.999755859375</c:v>
                      </c:pt>
                      <c:pt idx="1263">
                        <c:v>12.89990234375</c:v>
                      </c:pt>
                      <c:pt idx="1264">
                        <c:v>12.89990234375</c:v>
                      </c:pt>
                      <c:pt idx="1265">
                        <c:v>12.999755859375</c:v>
                      </c:pt>
                      <c:pt idx="1266">
                        <c:v>12.89990234375</c:v>
                      </c:pt>
                      <c:pt idx="1267">
                        <c:v>12.89990234375</c:v>
                      </c:pt>
                      <c:pt idx="1268">
                        <c:v>12.89990234375</c:v>
                      </c:pt>
                      <c:pt idx="1269">
                        <c:v>12.999755859375</c:v>
                      </c:pt>
                      <c:pt idx="1270">
                        <c:v>12.89990234375</c:v>
                      </c:pt>
                      <c:pt idx="1271">
                        <c:v>12.89990234375</c:v>
                      </c:pt>
                      <c:pt idx="1272">
                        <c:v>12.89990234375</c:v>
                      </c:pt>
                      <c:pt idx="1273">
                        <c:v>12.89990234375</c:v>
                      </c:pt>
                      <c:pt idx="1274">
                        <c:v>12.89990234375</c:v>
                      </c:pt>
                      <c:pt idx="1275">
                        <c:v>12.89990234375</c:v>
                      </c:pt>
                      <c:pt idx="1276">
                        <c:v>12.89990234375</c:v>
                      </c:pt>
                      <c:pt idx="1277">
                        <c:v>12.89990234375</c:v>
                      </c:pt>
                      <c:pt idx="1278">
                        <c:v>12.89990234375</c:v>
                      </c:pt>
                      <c:pt idx="1279">
                        <c:v>12.89990234375</c:v>
                      </c:pt>
                      <c:pt idx="1280">
                        <c:v>12.89990234375</c:v>
                      </c:pt>
                      <c:pt idx="1281">
                        <c:v>12.89990234375</c:v>
                      </c:pt>
                      <c:pt idx="1282">
                        <c:v>12.89990234375</c:v>
                      </c:pt>
                      <c:pt idx="1283">
                        <c:v>12.89990234375</c:v>
                      </c:pt>
                      <c:pt idx="1284">
                        <c:v>12.999755859375</c:v>
                      </c:pt>
                      <c:pt idx="1285">
                        <c:v>12.89990234375</c:v>
                      </c:pt>
                      <c:pt idx="1286">
                        <c:v>12.89990234375</c:v>
                      </c:pt>
                      <c:pt idx="1287">
                        <c:v>12.89990234375</c:v>
                      </c:pt>
                      <c:pt idx="1288">
                        <c:v>12.89990234375</c:v>
                      </c:pt>
                      <c:pt idx="1289">
                        <c:v>12.89990234375</c:v>
                      </c:pt>
                      <c:pt idx="1290">
                        <c:v>12.89990234375</c:v>
                      </c:pt>
                      <c:pt idx="1291">
                        <c:v>12.89990234375</c:v>
                      </c:pt>
                      <c:pt idx="1292">
                        <c:v>12.89990234375</c:v>
                      </c:pt>
                      <c:pt idx="1293">
                        <c:v>12.89990234375</c:v>
                      </c:pt>
                      <c:pt idx="1294">
                        <c:v>12.89990234375</c:v>
                      </c:pt>
                      <c:pt idx="1295">
                        <c:v>12.89990234375</c:v>
                      </c:pt>
                      <c:pt idx="1296">
                        <c:v>12.89990234375</c:v>
                      </c:pt>
                      <c:pt idx="1297">
                        <c:v>12.89990234375</c:v>
                      </c:pt>
                      <c:pt idx="1298">
                        <c:v>12.89990234375</c:v>
                      </c:pt>
                      <c:pt idx="1299">
                        <c:v>12.89990234375</c:v>
                      </c:pt>
                      <c:pt idx="1300">
                        <c:v>12.89990234375</c:v>
                      </c:pt>
                      <c:pt idx="1301">
                        <c:v>12.89990234375</c:v>
                      </c:pt>
                      <c:pt idx="1302">
                        <c:v>12.89990234375</c:v>
                      </c:pt>
                      <c:pt idx="1303">
                        <c:v>12.89990234375</c:v>
                      </c:pt>
                      <c:pt idx="1304">
                        <c:v>12.89990234375</c:v>
                      </c:pt>
                      <c:pt idx="1305">
                        <c:v>12.89990234375</c:v>
                      </c:pt>
                      <c:pt idx="1306">
                        <c:v>12.89990234375</c:v>
                      </c:pt>
                      <c:pt idx="1307">
                        <c:v>12.89990234375</c:v>
                      </c:pt>
                      <c:pt idx="1308">
                        <c:v>12.89990234375</c:v>
                      </c:pt>
                      <c:pt idx="1309">
                        <c:v>12.89990234375</c:v>
                      </c:pt>
                      <c:pt idx="1310">
                        <c:v>12.89990234375</c:v>
                      </c:pt>
                      <c:pt idx="1311">
                        <c:v>12.89990234375</c:v>
                      </c:pt>
                      <c:pt idx="1312">
                        <c:v>12.89990234375</c:v>
                      </c:pt>
                      <c:pt idx="1313">
                        <c:v>12.89990234375</c:v>
                      </c:pt>
                      <c:pt idx="1314">
                        <c:v>12.89990234375</c:v>
                      </c:pt>
                      <c:pt idx="1315">
                        <c:v>12.89990234375</c:v>
                      </c:pt>
                      <c:pt idx="1316">
                        <c:v>12.89990234375</c:v>
                      </c:pt>
                      <c:pt idx="1317">
                        <c:v>12.89990234375</c:v>
                      </c:pt>
                      <c:pt idx="1318">
                        <c:v>12.89990234375</c:v>
                      </c:pt>
                      <c:pt idx="1319">
                        <c:v>12.89990234375</c:v>
                      </c:pt>
                      <c:pt idx="1320">
                        <c:v>12.89990234375</c:v>
                      </c:pt>
                      <c:pt idx="1321">
                        <c:v>12.89990234375</c:v>
                      </c:pt>
                      <c:pt idx="1322">
                        <c:v>12.89990234375</c:v>
                      </c:pt>
                      <c:pt idx="1323">
                        <c:v>12.89990234375</c:v>
                      </c:pt>
                      <c:pt idx="1324">
                        <c:v>12.89990234375</c:v>
                      </c:pt>
                      <c:pt idx="1325">
                        <c:v>12.89990234375</c:v>
                      </c:pt>
                      <c:pt idx="1326">
                        <c:v>12.89990234375</c:v>
                      </c:pt>
                      <c:pt idx="1327">
                        <c:v>12.89990234375</c:v>
                      </c:pt>
                      <c:pt idx="1328">
                        <c:v>12.89990234375</c:v>
                      </c:pt>
                      <c:pt idx="1329">
                        <c:v>12.89990234375</c:v>
                      </c:pt>
                      <c:pt idx="1330">
                        <c:v>12.89990234375</c:v>
                      </c:pt>
                      <c:pt idx="1331">
                        <c:v>12.89990234375</c:v>
                      </c:pt>
                      <c:pt idx="1332">
                        <c:v>12.89990234375</c:v>
                      </c:pt>
                      <c:pt idx="1333">
                        <c:v>12.89990234375</c:v>
                      </c:pt>
                      <c:pt idx="1334">
                        <c:v>12.89990234375</c:v>
                      </c:pt>
                      <c:pt idx="1335">
                        <c:v>12.89990234375</c:v>
                      </c:pt>
                      <c:pt idx="1336">
                        <c:v>12.89990234375</c:v>
                      </c:pt>
                      <c:pt idx="1337">
                        <c:v>12.89990234375</c:v>
                      </c:pt>
                      <c:pt idx="1338">
                        <c:v>12.89990234375</c:v>
                      </c:pt>
                      <c:pt idx="1339">
                        <c:v>12.89990234375</c:v>
                      </c:pt>
                      <c:pt idx="1340">
                        <c:v>12.89990234375</c:v>
                      </c:pt>
                      <c:pt idx="1341">
                        <c:v>12.89990234375</c:v>
                      </c:pt>
                      <c:pt idx="1342">
                        <c:v>12.89990234375</c:v>
                      </c:pt>
                      <c:pt idx="1343">
                        <c:v>12.89990234375</c:v>
                      </c:pt>
                      <c:pt idx="1344">
                        <c:v>12.89990234375</c:v>
                      </c:pt>
                      <c:pt idx="1345">
                        <c:v>12.89990234375</c:v>
                      </c:pt>
                      <c:pt idx="1346">
                        <c:v>12.89990234375</c:v>
                      </c:pt>
                      <c:pt idx="1347">
                        <c:v>12.89990234375</c:v>
                      </c:pt>
                      <c:pt idx="1348">
                        <c:v>12.89990234375</c:v>
                      </c:pt>
                      <c:pt idx="1349">
                        <c:v>12.89990234375</c:v>
                      </c:pt>
                      <c:pt idx="1350">
                        <c:v>12.89990234375</c:v>
                      </c:pt>
                      <c:pt idx="1351">
                        <c:v>12.89990234375</c:v>
                      </c:pt>
                      <c:pt idx="1352">
                        <c:v>12.89990234375</c:v>
                      </c:pt>
                      <c:pt idx="1353">
                        <c:v>12.89990234375</c:v>
                      </c:pt>
                      <c:pt idx="1354">
                        <c:v>12.89990234375</c:v>
                      </c:pt>
                      <c:pt idx="1355">
                        <c:v>12.89990234375</c:v>
                      </c:pt>
                      <c:pt idx="1356">
                        <c:v>12.89990234375</c:v>
                      </c:pt>
                      <c:pt idx="1357">
                        <c:v>12.89990234375</c:v>
                      </c:pt>
                      <c:pt idx="1358">
                        <c:v>12.89990234375</c:v>
                      </c:pt>
                      <c:pt idx="1359">
                        <c:v>12.89990234375</c:v>
                      </c:pt>
                      <c:pt idx="1360">
                        <c:v>12.89990234375</c:v>
                      </c:pt>
                      <c:pt idx="1361">
                        <c:v>12.89990234375</c:v>
                      </c:pt>
                      <c:pt idx="1362">
                        <c:v>12.89990234375</c:v>
                      </c:pt>
                      <c:pt idx="1363">
                        <c:v>12.89990234375</c:v>
                      </c:pt>
                      <c:pt idx="1364">
                        <c:v>12.89990234375</c:v>
                      </c:pt>
                      <c:pt idx="1365">
                        <c:v>12.89990234375</c:v>
                      </c:pt>
                      <c:pt idx="1366">
                        <c:v>12.89990234375</c:v>
                      </c:pt>
                      <c:pt idx="1367">
                        <c:v>12.89990234375</c:v>
                      </c:pt>
                      <c:pt idx="1368">
                        <c:v>12.89990234375</c:v>
                      </c:pt>
                      <c:pt idx="1369">
                        <c:v>12.89990234375</c:v>
                      </c:pt>
                      <c:pt idx="1370">
                        <c:v>12.89990234375</c:v>
                      </c:pt>
                      <c:pt idx="1371">
                        <c:v>12.89990234375</c:v>
                      </c:pt>
                      <c:pt idx="1372">
                        <c:v>12.89990234375</c:v>
                      </c:pt>
                      <c:pt idx="1373">
                        <c:v>12.7998046875</c:v>
                      </c:pt>
                      <c:pt idx="1374">
                        <c:v>12.89990234375</c:v>
                      </c:pt>
                      <c:pt idx="1375">
                        <c:v>12.89990234375</c:v>
                      </c:pt>
                      <c:pt idx="1376">
                        <c:v>12.89990234375</c:v>
                      </c:pt>
                      <c:pt idx="1377">
                        <c:v>12.89990234375</c:v>
                      </c:pt>
                      <c:pt idx="1378">
                        <c:v>12.89990234375</c:v>
                      </c:pt>
                      <c:pt idx="1379">
                        <c:v>12.89990234375</c:v>
                      </c:pt>
                      <c:pt idx="1380">
                        <c:v>12.89990234375</c:v>
                      </c:pt>
                      <c:pt idx="1381">
                        <c:v>12.89990234375</c:v>
                      </c:pt>
                      <c:pt idx="1382">
                        <c:v>12.89990234375</c:v>
                      </c:pt>
                      <c:pt idx="1383">
                        <c:v>12.89990234375</c:v>
                      </c:pt>
                      <c:pt idx="1384">
                        <c:v>12.7998046875</c:v>
                      </c:pt>
                      <c:pt idx="1385">
                        <c:v>12.89990234375</c:v>
                      </c:pt>
                      <c:pt idx="1386">
                        <c:v>12.89990234375</c:v>
                      </c:pt>
                      <c:pt idx="1387">
                        <c:v>12.89990234375</c:v>
                      </c:pt>
                      <c:pt idx="1388">
                        <c:v>12.89990234375</c:v>
                      </c:pt>
                      <c:pt idx="1389">
                        <c:v>12.7998046875</c:v>
                      </c:pt>
                      <c:pt idx="1390">
                        <c:v>12.89990234375</c:v>
                      </c:pt>
                      <c:pt idx="1391">
                        <c:v>12.89990234375</c:v>
                      </c:pt>
                      <c:pt idx="1392">
                        <c:v>12.89990234375</c:v>
                      </c:pt>
                      <c:pt idx="1393">
                        <c:v>12.7998046875</c:v>
                      </c:pt>
                      <c:pt idx="1394">
                        <c:v>12.7998046875</c:v>
                      </c:pt>
                      <c:pt idx="1395">
                        <c:v>12.7998046875</c:v>
                      </c:pt>
                      <c:pt idx="1396">
                        <c:v>12.89990234375</c:v>
                      </c:pt>
                      <c:pt idx="1397">
                        <c:v>12.7998046875</c:v>
                      </c:pt>
                      <c:pt idx="1398">
                        <c:v>12.89990234375</c:v>
                      </c:pt>
                      <c:pt idx="1399">
                        <c:v>12.7998046875</c:v>
                      </c:pt>
                      <c:pt idx="1400">
                        <c:v>12.7998046875</c:v>
                      </c:pt>
                      <c:pt idx="1401">
                        <c:v>12.7998046875</c:v>
                      </c:pt>
                      <c:pt idx="1402">
                        <c:v>12.89990234375</c:v>
                      </c:pt>
                      <c:pt idx="1403">
                        <c:v>12.7998046875</c:v>
                      </c:pt>
                      <c:pt idx="1404">
                        <c:v>12.89990234375</c:v>
                      </c:pt>
                      <c:pt idx="1405">
                        <c:v>12.7998046875</c:v>
                      </c:pt>
                      <c:pt idx="1406">
                        <c:v>12.7998046875</c:v>
                      </c:pt>
                      <c:pt idx="1407">
                        <c:v>12.7998046875</c:v>
                      </c:pt>
                      <c:pt idx="1408">
                        <c:v>12.7998046875</c:v>
                      </c:pt>
                      <c:pt idx="1409">
                        <c:v>12.7998046875</c:v>
                      </c:pt>
                      <c:pt idx="1410">
                        <c:v>12.7998046875</c:v>
                      </c:pt>
                      <c:pt idx="1411">
                        <c:v>12.7998046875</c:v>
                      </c:pt>
                      <c:pt idx="1412">
                        <c:v>12.7998046875</c:v>
                      </c:pt>
                      <c:pt idx="1413">
                        <c:v>12.7998046875</c:v>
                      </c:pt>
                      <c:pt idx="1414">
                        <c:v>12.7998046875</c:v>
                      </c:pt>
                      <c:pt idx="1415">
                        <c:v>12.89990234375</c:v>
                      </c:pt>
                      <c:pt idx="1416">
                        <c:v>12.7998046875</c:v>
                      </c:pt>
                      <c:pt idx="1417">
                        <c:v>12.7998046875</c:v>
                      </c:pt>
                      <c:pt idx="1418">
                        <c:v>12.7998046875</c:v>
                      </c:pt>
                      <c:pt idx="1419">
                        <c:v>12.7998046875</c:v>
                      </c:pt>
                      <c:pt idx="1420">
                        <c:v>12.7998046875</c:v>
                      </c:pt>
                      <c:pt idx="1421">
                        <c:v>12.7998046875</c:v>
                      </c:pt>
                      <c:pt idx="1422">
                        <c:v>12.7998046875</c:v>
                      </c:pt>
                      <c:pt idx="1423">
                        <c:v>12.7998046875</c:v>
                      </c:pt>
                      <c:pt idx="1424">
                        <c:v>12.7998046875</c:v>
                      </c:pt>
                      <c:pt idx="1425">
                        <c:v>12.7998046875</c:v>
                      </c:pt>
                      <c:pt idx="1426">
                        <c:v>12.7998046875</c:v>
                      </c:pt>
                      <c:pt idx="1427">
                        <c:v>12.7998046875</c:v>
                      </c:pt>
                      <c:pt idx="1428">
                        <c:v>12.7998046875</c:v>
                      </c:pt>
                      <c:pt idx="1429">
                        <c:v>12.7998046875</c:v>
                      </c:pt>
                      <c:pt idx="1430">
                        <c:v>12.7998046875</c:v>
                      </c:pt>
                      <c:pt idx="1431">
                        <c:v>12.7998046875</c:v>
                      </c:pt>
                      <c:pt idx="1432">
                        <c:v>12.7998046875</c:v>
                      </c:pt>
                      <c:pt idx="1433">
                        <c:v>12.7998046875</c:v>
                      </c:pt>
                      <c:pt idx="1434">
                        <c:v>12.7998046875</c:v>
                      </c:pt>
                      <c:pt idx="1435">
                        <c:v>12.7998046875</c:v>
                      </c:pt>
                      <c:pt idx="1436">
                        <c:v>12.7998046875</c:v>
                      </c:pt>
                      <c:pt idx="1437">
                        <c:v>12.7998046875</c:v>
                      </c:pt>
                      <c:pt idx="1438">
                        <c:v>12.7998046875</c:v>
                      </c:pt>
                      <c:pt idx="1439">
                        <c:v>12.7998046875</c:v>
                      </c:pt>
                      <c:pt idx="1440">
                        <c:v>12.7998046875</c:v>
                      </c:pt>
                      <c:pt idx="1441">
                        <c:v>12.7998046875</c:v>
                      </c:pt>
                      <c:pt idx="1442">
                        <c:v>12.7998046875</c:v>
                      </c:pt>
                      <c:pt idx="1443">
                        <c:v>12.7998046875</c:v>
                      </c:pt>
                      <c:pt idx="1444">
                        <c:v>12.7998046875</c:v>
                      </c:pt>
                      <c:pt idx="1445">
                        <c:v>12.7998046875</c:v>
                      </c:pt>
                      <c:pt idx="1446">
                        <c:v>12.7998046875</c:v>
                      </c:pt>
                      <c:pt idx="1447">
                        <c:v>12.7998046875</c:v>
                      </c:pt>
                      <c:pt idx="1448">
                        <c:v>12.7998046875</c:v>
                      </c:pt>
                      <c:pt idx="1449">
                        <c:v>12.7998046875</c:v>
                      </c:pt>
                      <c:pt idx="1450">
                        <c:v>12.7998046875</c:v>
                      </c:pt>
                      <c:pt idx="1451">
                        <c:v>12.7998046875</c:v>
                      </c:pt>
                      <c:pt idx="1452">
                        <c:v>12.7998046875</c:v>
                      </c:pt>
                      <c:pt idx="1453">
                        <c:v>12.7998046875</c:v>
                      </c:pt>
                      <c:pt idx="1454">
                        <c:v>12.7998046875</c:v>
                      </c:pt>
                      <c:pt idx="1455">
                        <c:v>12.7998046875</c:v>
                      </c:pt>
                      <c:pt idx="1456">
                        <c:v>12.7998046875</c:v>
                      </c:pt>
                      <c:pt idx="1457">
                        <c:v>12.7998046875</c:v>
                      </c:pt>
                      <c:pt idx="1458">
                        <c:v>12.7998046875</c:v>
                      </c:pt>
                      <c:pt idx="1459">
                        <c:v>12.7998046875</c:v>
                      </c:pt>
                      <c:pt idx="1460">
                        <c:v>12.7998046875</c:v>
                      </c:pt>
                      <c:pt idx="1461">
                        <c:v>12.7998046875</c:v>
                      </c:pt>
                      <c:pt idx="1462">
                        <c:v>12.7998046875</c:v>
                      </c:pt>
                      <c:pt idx="1463">
                        <c:v>12.7998046875</c:v>
                      </c:pt>
                      <c:pt idx="1464">
                        <c:v>12.7998046875</c:v>
                      </c:pt>
                      <c:pt idx="1465">
                        <c:v>12.7998046875</c:v>
                      </c:pt>
                      <c:pt idx="1466">
                        <c:v>12.7998046875</c:v>
                      </c:pt>
                      <c:pt idx="1467">
                        <c:v>12.7998046875</c:v>
                      </c:pt>
                      <c:pt idx="1468">
                        <c:v>12.7998046875</c:v>
                      </c:pt>
                      <c:pt idx="1469">
                        <c:v>12.7998046875</c:v>
                      </c:pt>
                      <c:pt idx="1470">
                        <c:v>12.7998046875</c:v>
                      </c:pt>
                      <c:pt idx="1471">
                        <c:v>12.7998046875</c:v>
                      </c:pt>
                      <c:pt idx="1472">
                        <c:v>12.7998046875</c:v>
                      </c:pt>
                      <c:pt idx="1473">
                        <c:v>12.7998046875</c:v>
                      </c:pt>
                      <c:pt idx="1474">
                        <c:v>12.7998046875</c:v>
                      </c:pt>
                      <c:pt idx="1475">
                        <c:v>12.7998046875</c:v>
                      </c:pt>
                      <c:pt idx="1476">
                        <c:v>12.7998046875</c:v>
                      </c:pt>
                      <c:pt idx="1477">
                        <c:v>12.7998046875</c:v>
                      </c:pt>
                      <c:pt idx="1478">
                        <c:v>12.7998046875</c:v>
                      </c:pt>
                      <c:pt idx="1479">
                        <c:v>12.7998046875</c:v>
                      </c:pt>
                      <c:pt idx="1480">
                        <c:v>12.7998046875</c:v>
                      </c:pt>
                      <c:pt idx="1481">
                        <c:v>12.7998046875</c:v>
                      </c:pt>
                      <c:pt idx="1482">
                        <c:v>12.7998046875</c:v>
                      </c:pt>
                      <c:pt idx="1483">
                        <c:v>12.7998046875</c:v>
                      </c:pt>
                      <c:pt idx="1484">
                        <c:v>12.7998046875</c:v>
                      </c:pt>
                      <c:pt idx="1485">
                        <c:v>12.7998046875</c:v>
                      </c:pt>
                      <c:pt idx="1486">
                        <c:v>12.7998046875</c:v>
                      </c:pt>
                      <c:pt idx="1487">
                        <c:v>12.7998046875</c:v>
                      </c:pt>
                      <c:pt idx="1488">
                        <c:v>12.7998046875</c:v>
                      </c:pt>
                      <c:pt idx="1489">
                        <c:v>12.7998046875</c:v>
                      </c:pt>
                      <c:pt idx="1490">
                        <c:v>12.7998046875</c:v>
                      </c:pt>
                      <c:pt idx="1491">
                        <c:v>12.7998046875</c:v>
                      </c:pt>
                      <c:pt idx="1492">
                        <c:v>12.7998046875</c:v>
                      </c:pt>
                      <c:pt idx="1493">
                        <c:v>12.7998046875</c:v>
                      </c:pt>
                      <c:pt idx="1494">
                        <c:v>12.7998046875</c:v>
                      </c:pt>
                      <c:pt idx="1495">
                        <c:v>12.7998046875</c:v>
                      </c:pt>
                      <c:pt idx="1496">
                        <c:v>12.7998046875</c:v>
                      </c:pt>
                      <c:pt idx="1497">
                        <c:v>12.7998046875</c:v>
                      </c:pt>
                      <c:pt idx="1498">
                        <c:v>12.7998046875</c:v>
                      </c:pt>
                      <c:pt idx="1499">
                        <c:v>12.7998046875</c:v>
                      </c:pt>
                      <c:pt idx="1500">
                        <c:v>12.699951171875</c:v>
                      </c:pt>
                      <c:pt idx="1501">
                        <c:v>12.699951171875</c:v>
                      </c:pt>
                      <c:pt idx="1502">
                        <c:v>12.699951171875</c:v>
                      </c:pt>
                      <c:pt idx="1503">
                        <c:v>12.7998046875</c:v>
                      </c:pt>
                      <c:pt idx="1504">
                        <c:v>12.699951171875</c:v>
                      </c:pt>
                      <c:pt idx="1505">
                        <c:v>12.699951171875</c:v>
                      </c:pt>
                      <c:pt idx="1506">
                        <c:v>12.699951171875</c:v>
                      </c:pt>
                      <c:pt idx="1507">
                        <c:v>12.7998046875</c:v>
                      </c:pt>
                      <c:pt idx="1508">
                        <c:v>12.699951171875</c:v>
                      </c:pt>
                      <c:pt idx="1509">
                        <c:v>12.699951171875</c:v>
                      </c:pt>
                      <c:pt idx="1510">
                        <c:v>12.7998046875</c:v>
                      </c:pt>
                      <c:pt idx="1511">
                        <c:v>12.699951171875</c:v>
                      </c:pt>
                      <c:pt idx="1512">
                        <c:v>12.699951171875</c:v>
                      </c:pt>
                      <c:pt idx="1513">
                        <c:v>12.699951171875</c:v>
                      </c:pt>
                      <c:pt idx="1514">
                        <c:v>12.699951171875</c:v>
                      </c:pt>
                      <c:pt idx="1515">
                        <c:v>12.699951171875</c:v>
                      </c:pt>
                      <c:pt idx="1516">
                        <c:v>12.7998046875</c:v>
                      </c:pt>
                      <c:pt idx="1517">
                        <c:v>12.699951171875</c:v>
                      </c:pt>
                      <c:pt idx="1518">
                        <c:v>12.699951171875</c:v>
                      </c:pt>
                      <c:pt idx="1519">
                        <c:v>12.699951171875</c:v>
                      </c:pt>
                      <c:pt idx="1520">
                        <c:v>12.699951171875</c:v>
                      </c:pt>
                      <c:pt idx="1521">
                        <c:v>12.699951171875</c:v>
                      </c:pt>
                      <c:pt idx="1522">
                        <c:v>12.699951171875</c:v>
                      </c:pt>
                      <c:pt idx="1523">
                        <c:v>12.699951171875</c:v>
                      </c:pt>
                      <c:pt idx="1524">
                        <c:v>12.699951171875</c:v>
                      </c:pt>
                      <c:pt idx="1525">
                        <c:v>12.699951171875</c:v>
                      </c:pt>
                      <c:pt idx="1526">
                        <c:v>12.699951171875</c:v>
                      </c:pt>
                      <c:pt idx="1527">
                        <c:v>12.699951171875</c:v>
                      </c:pt>
                      <c:pt idx="1528">
                        <c:v>12.699951171875</c:v>
                      </c:pt>
                      <c:pt idx="1529">
                        <c:v>12.699951171875</c:v>
                      </c:pt>
                      <c:pt idx="1530">
                        <c:v>12.699951171875</c:v>
                      </c:pt>
                      <c:pt idx="1531">
                        <c:v>12.699951171875</c:v>
                      </c:pt>
                      <c:pt idx="1532">
                        <c:v>12.699951171875</c:v>
                      </c:pt>
                      <c:pt idx="1533">
                        <c:v>12.699951171875</c:v>
                      </c:pt>
                      <c:pt idx="1534">
                        <c:v>12.699951171875</c:v>
                      </c:pt>
                      <c:pt idx="1535">
                        <c:v>12.699951171875</c:v>
                      </c:pt>
                      <c:pt idx="1536">
                        <c:v>12.699951171875</c:v>
                      </c:pt>
                      <c:pt idx="1537">
                        <c:v>12.699951171875</c:v>
                      </c:pt>
                      <c:pt idx="1538">
                        <c:v>12.699951171875</c:v>
                      </c:pt>
                      <c:pt idx="1539">
                        <c:v>12.699951171875</c:v>
                      </c:pt>
                      <c:pt idx="1540">
                        <c:v>12.699951171875</c:v>
                      </c:pt>
                      <c:pt idx="1541">
                        <c:v>12.699951171875</c:v>
                      </c:pt>
                      <c:pt idx="1542">
                        <c:v>12.699951171875</c:v>
                      </c:pt>
                      <c:pt idx="1543">
                        <c:v>12.699951171875</c:v>
                      </c:pt>
                      <c:pt idx="1544">
                        <c:v>12.699951171875</c:v>
                      </c:pt>
                      <c:pt idx="1545">
                        <c:v>12.699951171875</c:v>
                      </c:pt>
                      <c:pt idx="1546">
                        <c:v>12.699951171875</c:v>
                      </c:pt>
                      <c:pt idx="1547">
                        <c:v>12.699951171875</c:v>
                      </c:pt>
                      <c:pt idx="1548">
                        <c:v>12.699951171875</c:v>
                      </c:pt>
                      <c:pt idx="1549">
                        <c:v>12.699951171875</c:v>
                      </c:pt>
                      <c:pt idx="1550">
                        <c:v>12.699951171875</c:v>
                      </c:pt>
                      <c:pt idx="1551">
                        <c:v>12.699951171875</c:v>
                      </c:pt>
                      <c:pt idx="1552">
                        <c:v>12.699951171875</c:v>
                      </c:pt>
                      <c:pt idx="1553">
                        <c:v>12.699951171875</c:v>
                      </c:pt>
                      <c:pt idx="1554">
                        <c:v>12.699951171875</c:v>
                      </c:pt>
                      <c:pt idx="1555">
                        <c:v>12.699951171875</c:v>
                      </c:pt>
                      <c:pt idx="1556">
                        <c:v>12.699951171875</c:v>
                      </c:pt>
                      <c:pt idx="1557">
                        <c:v>12.699951171875</c:v>
                      </c:pt>
                      <c:pt idx="1558">
                        <c:v>12.699951171875</c:v>
                      </c:pt>
                      <c:pt idx="1559">
                        <c:v>12.699951171875</c:v>
                      </c:pt>
                      <c:pt idx="1560">
                        <c:v>12.699951171875</c:v>
                      </c:pt>
                      <c:pt idx="1561">
                        <c:v>12.699951171875</c:v>
                      </c:pt>
                      <c:pt idx="1562">
                        <c:v>12.699951171875</c:v>
                      </c:pt>
                      <c:pt idx="1563">
                        <c:v>12.699951171875</c:v>
                      </c:pt>
                      <c:pt idx="1564">
                        <c:v>12.699951171875</c:v>
                      </c:pt>
                      <c:pt idx="1565">
                        <c:v>12.699951171875</c:v>
                      </c:pt>
                      <c:pt idx="1566">
                        <c:v>12.699951171875</c:v>
                      </c:pt>
                      <c:pt idx="1567">
                        <c:v>12.699951171875</c:v>
                      </c:pt>
                      <c:pt idx="1568">
                        <c:v>12.699951171875</c:v>
                      </c:pt>
                      <c:pt idx="1569">
                        <c:v>12.699951171875</c:v>
                      </c:pt>
                      <c:pt idx="1570">
                        <c:v>12.699951171875</c:v>
                      </c:pt>
                      <c:pt idx="1571">
                        <c:v>12.699951171875</c:v>
                      </c:pt>
                      <c:pt idx="1572">
                        <c:v>12.699951171875</c:v>
                      </c:pt>
                      <c:pt idx="1573">
                        <c:v>12.699951171875</c:v>
                      </c:pt>
                      <c:pt idx="1574">
                        <c:v>12.699951171875</c:v>
                      </c:pt>
                      <c:pt idx="1575">
                        <c:v>12.699951171875</c:v>
                      </c:pt>
                      <c:pt idx="1576">
                        <c:v>12.699951171875</c:v>
                      </c:pt>
                      <c:pt idx="1577">
                        <c:v>12.699951171875</c:v>
                      </c:pt>
                      <c:pt idx="1578">
                        <c:v>12.699951171875</c:v>
                      </c:pt>
                      <c:pt idx="1579">
                        <c:v>12.699951171875</c:v>
                      </c:pt>
                      <c:pt idx="1580">
                        <c:v>12.699951171875</c:v>
                      </c:pt>
                      <c:pt idx="1581">
                        <c:v>12.699951171875</c:v>
                      </c:pt>
                      <c:pt idx="1582">
                        <c:v>12.699951171875</c:v>
                      </c:pt>
                      <c:pt idx="1583">
                        <c:v>12.699951171875</c:v>
                      </c:pt>
                      <c:pt idx="1584">
                        <c:v>12.699951171875</c:v>
                      </c:pt>
                      <c:pt idx="1585">
                        <c:v>12.699951171875</c:v>
                      </c:pt>
                      <c:pt idx="1586">
                        <c:v>12.699951171875</c:v>
                      </c:pt>
                      <c:pt idx="1587">
                        <c:v>12.699951171875</c:v>
                      </c:pt>
                      <c:pt idx="1588">
                        <c:v>12.699951171875</c:v>
                      </c:pt>
                      <c:pt idx="1589">
                        <c:v>12.699951171875</c:v>
                      </c:pt>
                      <c:pt idx="1590">
                        <c:v>12.699951171875</c:v>
                      </c:pt>
                      <c:pt idx="1591">
                        <c:v>12.699951171875</c:v>
                      </c:pt>
                      <c:pt idx="1592">
                        <c:v>12.699951171875</c:v>
                      </c:pt>
                      <c:pt idx="1593">
                        <c:v>12.699951171875</c:v>
                      </c:pt>
                      <c:pt idx="1594">
                        <c:v>12.699951171875</c:v>
                      </c:pt>
                      <c:pt idx="1595">
                        <c:v>12.599853515625</c:v>
                      </c:pt>
                      <c:pt idx="1596">
                        <c:v>12.699951171875</c:v>
                      </c:pt>
                      <c:pt idx="1597">
                        <c:v>12.599853515625</c:v>
                      </c:pt>
                      <c:pt idx="1598">
                        <c:v>12.599853515625</c:v>
                      </c:pt>
                      <c:pt idx="1599">
                        <c:v>12.699951171875</c:v>
                      </c:pt>
                      <c:pt idx="1600">
                        <c:v>12.699951171875</c:v>
                      </c:pt>
                      <c:pt idx="1601">
                        <c:v>12.599853515625</c:v>
                      </c:pt>
                      <c:pt idx="1602">
                        <c:v>12.599853515625</c:v>
                      </c:pt>
                      <c:pt idx="1603">
                        <c:v>12.699951171875</c:v>
                      </c:pt>
                      <c:pt idx="1604">
                        <c:v>12.599853515625</c:v>
                      </c:pt>
                      <c:pt idx="1605">
                        <c:v>12.699951171875</c:v>
                      </c:pt>
                      <c:pt idx="1606">
                        <c:v>12.599853515625</c:v>
                      </c:pt>
                      <c:pt idx="1607">
                        <c:v>12.599853515625</c:v>
                      </c:pt>
                      <c:pt idx="1608">
                        <c:v>12.699951171875</c:v>
                      </c:pt>
                      <c:pt idx="1609">
                        <c:v>12.599853515625</c:v>
                      </c:pt>
                      <c:pt idx="1610">
                        <c:v>12.599853515625</c:v>
                      </c:pt>
                      <c:pt idx="1611">
                        <c:v>12.599853515625</c:v>
                      </c:pt>
                      <c:pt idx="1612">
                        <c:v>12.599853515625</c:v>
                      </c:pt>
                      <c:pt idx="1613">
                        <c:v>12.699951171875</c:v>
                      </c:pt>
                      <c:pt idx="1614">
                        <c:v>12.599853515625</c:v>
                      </c:pt>
                      <c:pt idx="1615">
                        <c:v>12.599853515625</c:v>
                      </c:pt>
                      <c:pt idx="1616">
                        <c:v>12.599853515625</c:v>
                      </c:pt>
                      <c:pt idx="1617">
                        <c:v>12.599853515625</c:v>
                      </c:pt>
                      <c:pt idx="1618">
                        <c:v>12.599853515625</c:v>
                      </c:pt>
                      <c:pt idx="1619">
                        <c:v>12.599853515625</c:v>
                      </c:pt>
                      <c:pt idx="1620">
                        <c:v>12.599853515625</c:v>
                      </c:pt>
                      <c:pt idx="1621">
                        <c:v>12.599853515625</c:v>
                      </c:pt>
                      <c:pt idx="1622">
                        <c:v>12.599853515625</c:v>
                      </c:pt>
                      <c:pt idx="1623">
                        <c:v>12.599853515625</c:v>
                      </c:pt>
                      <c:pt idx="1624">
                        <c:v>12.599853515625</c:v>
                      </c:pt>
                      <c:pt idx="1625">
                        <c:v>12.599853515625</c:v>
                      </c:pt>
                      <c:pt idx="1626">
                        <c:v>12.599853515625</c:v>
                      </c:pt>
                      <c:pt idx="1627">
                        <c:v>12.599853515625</c:v>
                      </c:pt>
                      <c:pt idx="1628">
                        <c:v>12.599853515625</c:v>
                      </c:pt>
                      <c:pt idx="1629">
                        <c:v>12.599853515625</c:v>
                      </c:pt>
                      <c:pt idx="1630">
                        <c:v>12.599853515625</c:v>
                      </c:pt>
                      <c:pt idx="1631">
                        <c:v>12.599853515625</c:v>
                      </c:pt>
                      <c:pt idx="1632">
                        <c:v>12.599853515625</c:v>
                      </c:pt>
                      <c:pt idx="1633">
                        <c:v>12.599853515625</c:v>
                      </c:pt>
                      <c:pt idx="1634">
                        <c:v>12.599853515625</c:v>
                      </c:pt>
                      <c:pt idx="1635">
                        <c:v>12.599853515625</c:v>
                      </c:pt>
                      <c:pt idx="1636">
                        <c:v>12.599853515625</c:v>
                      </c:pt>
                      <c:pt idx="1637">
                        <c:v>12.599853515625</c:v>
                      </c:pt>
                      <c:pt idx="1638">
                        <c:v>12.599853515625</c:v>
                      </c:pt>
                      <c:pt idx="1639">
                        <c:v>12.599853515625</c:v>
                      </c:pt>
                      <c:pt idx="1640">
                        <c:v>12.599853515625</c:v>
                      </c:pt>
                      <c:pt idx="1641">
                        <c:v>12.599853515625</c:v>
                      </c:pt>
                      <c:pt idx="1642">
                        <c:v>12.599853515625</c:v>
                      </c:pt>
                      <c:pt idx="1643">
                        <c:v>12.599853515625</c:v>
                      </c:pt>
                      <c:pt idx="1644">
                        <c:v>12.599853515625</c:v>
                      </c:pt>
                      <c:pt idx="1645">
                        <c:v>12.599853515625</c:v>
                      </c:pt>
                      <c:pt idx="1646">
                        <c:v>12.599853515625</c:v>
                      </c:pt>
                      <c:pt idx="1647">
                        <c:v>12.599853515625</c:v>
                      </c:pt>
                      <c:pt idx="1648">
                        <c:v>12.599853515625</c:v>
                      </c:pt>
                      <c:pt idx="1649">
                        <c:v>12.599853515625</c:v>
                      </c:pt>
                      <c:pt idx="1650">
                        <c:v>12.599853515625</c:v>
                      </c:pt>
                      <c:pt idx="1651">
                        <c:v>12.599853515625</c:v>
                      </c:pt>
                      <c:pt idx="1652">
                        <c:v>12.599853515625</c:v>
                      </c:pt>
                      <c:pt idx="1653">
                        <c:v>12.599853515625</c:v>
                      </c:pt>
                      <c:pt idx="1654">
                        <c:v>12.599853515625</c:v>
                      </c:pt>
                      <c:pt idx="1655">
                        <c:v>12.599853515625</c:v>
                      </c:pt>
                      <c:pt idx="1656">
                        <c:v>12.599853515625</c:v>
                      </c:pt>
                      <c:pt idx="1657">
                        <c:v>12.599853515625</c:v>
                      </c:pt>
                      <c:pt idx="1658">
                        <c:v>12.599853515625</c:v>
                      </c:pt>
                      <c:pt idx="1659">
                        <c:v>12.599853515625</c:v>
                      </c:pt>
                      <c:pt idx="1660">
                        <c:v>12.599853515625</c:v>
                      </c:pt>
                      <c:pt idx="1661">
                        <c:v>12.599853515625</c:v>
                      </c:pt>
                      <c:pt idx="1662">
                        <c:v>12.599853515625</c:v>
                      </c:pt>
                      <c:pt idx="1663">
                        <c:v>12.599853515625</c:v>
                      </c:pt>
                      <c:pt idx="1664">
                        <c:v>12.599853515625</c:v>
                      </c:pt>
                      <c:pt idx="1665">
                        <c:v>12.599853515625</c:v>
                      </c:pt>
                      <c:pt idx="1666">
                        <c:v>12.599853515625</c:v>
                      </c:pt>
                      <c:pt idx="1667">
                        <c:v>12.599853515625</c:v>
                      </c:pt>
                      <c:pt idx="1668">
                        <c:v>12.599853515625</c:v>
                      </c:pt>
                      <c:pt idx="1669">
                        <c:v>12.599853515625</c:v>
                      </c:pt>
                      <c:pt idx="1670">
                        <c:v>12.599853515625</c:v>
                      </c:pt>
                      <c:pt idx="1671">
                        <c:v>12.599853515625</c:v>
                      </c:pt>
                      <c:pt idx="1672">
                        <c:v>12.599853515625</c:v>
                      </c:pt>
                      <c:pt idx="1673">
                        <c:v>12.599853515625</c:v>
                      </c:pt>
                      <c:pt idx="1674">
                        <c:v>12.599853515625</c:v>
                      </c:pt>
                      <c:pt idx="1675">
                        <c:v>12.599853515625</c:v>
                      </c:pt>
                      <c:pt idx="1676">
                        <c:v>12.599853515625</c:v>
                      </c:pt>
                      <c:pt idx="1677">
                        <c:v>12.599853515625</c:v>
                      </c:pt>
                      <c:pt idx="1678">
                        <c:v>12.599853515625</c:v>
                      </c:pt>
                      <c:pt idx="1679">
                        <c:v>12.599853515625</c:v>
                      </c:pt>
                      <c:pt idx="1680">
                        <c:v>12.599853515625</c:v>
                      </c:pt>
                      <c:pt idx="1681">
                        <c:v>12.599853515625</c:v>
                      </c:pt>
                      <c:pt idx="1682">
                        <c:v>12.599853515625</c:v>
                      </c:pt>
                      <c:pt idx="1683">
                        <c:v>12.5</c:v>
                      </c:pt>
                      <c:pt idx="1684">
                        <c:v>12.599853515625</c:v>
                      </c:pt>
                      <c:pt idx="1685">
                        <c:v>12.599853515625</c:v>
                      </c:pt>
                      <c:pt idx="1686">
                        <c:v>12.599853515625</c:v>
                      </c:pt>
                      <c:pt idx="1687">
                        <c:v>12.599853515625</c:v>
                      </c:pt>
                      <c:pt idx="1688">
                        <c:v>12.5</c:v>
                      </c:pt>
                      <c:pt idx="1689">
                        <c:v>12.599853515625</c:v>
                      </c:pt>
                      <c:pt idx="1690">
                        <c:v>12.599853515625</c:v>
                      </c:pt>
                      <c:pt idx="1691">
                        <c:v>12.5</c:v>
                      </c:pt>
                      <c:pt idx="1692">
                        <c:v>12.5</c:v>
                      </c:pt>
                      <c:pt idx="1693">
                        <c:v>12.599853515625</c:v>
                      </c:pt>
                      <c:pt idx="1694">
                        <c:v>12.5</c:v>
                      </c:pt>
                      <c:pt idx="1695">
                        <c:v>12.5</c:v>
                      </c:pt>
                      <c:pt idx="1696">
                        <c:v>12.5</c:v>
                      </c:pt>
                      <c:pt idx="1697">
                        <c:v>12.5</c:v>
                      </c:pt>
                      <c:pt idx="1698">
                        <c:v>12.599853515625</c:v>
                      </c:pt>
                      <c:pt idx="1699">
                        <c:v>12.599853515625</c:v>
                      </c:pt>
                      <c:pt idx="1700">
                        <c:v>12.5</c:v>
                      </c:pt>
                      <c:pt idx="1701">
                        <c:v>12.5</c:v>
                      </c:pt>
                      <c:pt idx="1702">
                        <c:v>12.599853515625</c:v>
                      </c:pt>
                      <c:pt idx="1703">
                        <c:v>12.599853515625</c:v>
                      </c:pt>
                      <c:pt idx="1704">
                        <c:v>12.5</c:v>
                      </c:pt>
                      <c:pt idx="1705">
                        <c:v>12.5</c:v>
                      </c:pt>
                      <c:pt idx="1706">
                        <c:v>12.5</c:v>
                      </c:pt>
                      <c:pt idx="1707">
                        <c:v>12.5</c:v>
                      </c:pt>
                      <c:pt idx="1708">
                        <c:v>12.5</c:v>
                      </c:pt>
                      <c:pt idx="1709">
                        <c:v>12.5</c:v>
                      </c:pt>
                      <c:pt idx="1710">
                        <c:v>12.5</c:v>
                      </c:pt>
                      <c:pt idx="1711">
                        <c:v>12.5</c:v>
                      </c:pt>
                      <c:pt idx="1712">
                        <c:v>12.5</c:v>
                      </c:pt>
                      <c:pt idx="1713">
                        <c:v>12.5</c:v>
                      </c:pt>
                      <c:pt idx="1714">
                        <c:v>12.5</c:v>
                      </c:pt>
                      <c:pt idx="1715">
                        <c:v>12.5</c:v>
                      </c:pt>
                      <c:pt idx="1716">
                        <c:v>12.5</c:v>
                      </c:pt>
                      <c:pt idx="1717">
                        <c:v>12.5</c:v>
                      </c:pt>
                      <c:pt idx="1718">
                        <c:v>12.5</c:v>
                      </c:pt>
                      <c:pt idx="1719">
                        <c:v>12.5</c:v>
                      </c:pt>
                      <c:pt idx="1720">
                        <c:v>12.5</c:v>
                      </c:pt>
                      <c:pt idx="1721">
                        <c:v>12.5</c:v>
                      </c:pt>
                      <c:pt idx="1722">
                        <c:v>12.5</c:v>
                      </c:pt>
                      <c:pt idx="1723">
                        <c:v>12.5</c:v>
                      </c:pt>
                      <c:pt idx="1724">
                        <c:v>12.5</c:v>
                      </c:pt>
                      <c:pt idx="1725">
                        <c:v>12.5</c:v>
                      </c:pt>
                      <c:pt idx="1726">
                        <c:v>12.5</c:v>
                      </c:pt>
                      <c:pt idx="1727">
                        <c:v>12.5</c:v>
                      </c:pt>
                      <c:pt idx="1728">
                        <c:v>12.5</c:v>
                      </c:pt>
                      <c:pt idx="1729">
                        <c:v>12.5</c:v>
                      </c:pt>
                      <c:pt idx="1730">
                        <c:v>12.5</c:v>
                      </c:pt>
                      <c:pt idx="1731">
                        <c:v>12.5</c:v>
                      </c:pt>
                      <c:pt idx="1732">
                        <c:v>12.5</c:v>
                      </c:pt>
                      <c:pt idx="1733">
                        <c:v>12.5</c:v>
                      </c:pt>
                      <c:pt idx="1734">
                        <c:v>12.5</c:v>
                      </c:pt>
                      <c:pt idx="1735">
                        <c:v>12.5</c:v>
                      </c:pt>
                      <c:pt idx="1736">
                        <c:v>12.5</c:v>
                      </c:pt>
                      <c:pt idx="1737">
                        <c:v>12.5</c:v>
                      </c:pt>
                      <c:pt idx="1738">
                        <c:v>12.5</c:v>
                      </c:pt>
                      <c:pt idx="1739">
                        <c:v>12.5</c:v>
                      </c:pt>
                      <c:pt idx="1740">
                        <c:v>12.5</c:v>
                      </c:pt>
                      <c:pt idx="1741">
                        <c:v>12.5</c:v>
                      </c:pt>
                      <c:pt idx="1742">
                        <c:v>12.5</c:v>
                      </c:pt>
                      <c:pt idx="1743">
                        <c:v>12.5</c:v>
                      </c:pt>
                      <c:pt idx="1744">
                        <c:v>12.5</c:v>
                      </c:pt>
                      <c:pt idx="1745">
                        <c:v>12.5</c:v>
                      </c:pt>
                      <c:pt idx="1746">
                        <c:v>12.5</c:v>
                      </c:pt>
                      <c:pt idx="1747">
                        <c:v>12.5</c:v>
                      </c:pt>
                      <c:pt idx="1748">
                        <c:v>12.5</c:v>
                      </c:pt>
                      <c:pt idx="1749">
                        <c:v>12.5</c:v>
                      </c:pt>
                      <c:pt idx="1750">
                        <c:v>12.5</c:v>
                      </c:pt>
                      <c:pt idx="1751">
                        <c:v>12.5</c:v>
                      </c:pt>
                      <c:pt idx="1752">
                        <c:v>12.5</c:v>
                      </c:pt>
                      <c:pt idx="1753">
                        <c:v>12.5</c:v>
                      </c:pt>
                      <c:pt idx="1754">
                        <c:v>12.5</c:v>
                      </c:pt>
                      <c:pt idx="1755">
                        <c:v>12.5</c:v>
                      </c:pt>
                      <c:pt idx="1756">
                        <c:v>12.5</c:v>
                      </c:pt>
                      <c:pt idx="1757">
                        <c:v>12.5</c:v>
                      </c:pt>
                      <c:pt idx="1758">
                        <c:v>12.5</c:v>
                      </c:pt>
                      <c:pt idx="1759">
                        <c:v>12.5</c:v>
                      </c:pt>
                      <c:pt idx="1760">
                        <c:v>12.5</c:v>
                      </c:pt>
                      <c:pt idx="1761">
                        <c:v>12.39990234375</c:v>
                      </c:pt>
                      <c:pt idx="1762">
                        <c:v>12.5</c:v>
                      </c:pt>
                      <c:pt idx="1763">
                        <c:v>12.5</c:v>
                      </c:pt>
                      <c:pt idx="1764">
                        <c:v>12.5</c:v>
                      </c:pt>
                      <c:pt idx="1765">
                        <c:v>12.5</c:v>
                      </c:pt>
                      <c:pt idx="1766">
                        <c:v>12.5</c:v>
                      </c:pt>
                      <c:pt idx="1767">
                        <c:v>12.5</c:v>
                      </c:pt>
                      <c:pt idx="1768">
                        <c:v>12.5</c:v>
                      </c:pt>
                      <c:pt idx="1769">
                        <c:v>12.5</c:v>
                      </c:pt>
                      <c:pt idx="1770">
                        <c:v>12.5</c:v>
                      </c:pt>
                      <c:pt idx="1771">
                        <c:v>12.5</c:v>
                      </c:pt>
                      <c:pt idx="1772">
                        <c:v>12.5</c:v>
                      </c:pt>
                      <c:pt idx="1773">
                        <c:v>12.39990234375</c:v>
                      </c:pt>
                      <c:pt idx="1774">
                        <c:v>12.39990234375</c:v>
                      </c:pt>
                      <c:pt idx="1775">
                        <c:v>12.5</c:v>
                      </c:pt>
                      <c:pt idx="1776">
                        <c:v>12.39990234375</c:v>
                      </c:pt>
                      <c:pt idx="1777">
                        <c:v>12.5</c:v>
                      </c:pt>
                      <c:pt idx="1778">
                        <c:v>12.5</c:v>
                      </c:pt>
                      <c:pt idx="1779">
                        <c:v>12.5</c:v>
                      </c:pt>
                      <c:pt idx="1780">
                        <c:v>12.39990234375</c:v>
                      </c:pt>
                      <c:pt idx="1781">
                        <c:v>12.5</c:v>
                      </c:pt>
                      <c:pt idx="1782">
                        <c:v>12.39990234375</c:v>
                      </c:pt>
                      <c:pt idx="1783">
                        <c:v>12.39990234375</c:v>
                      </c:pt>
                      <c:pt idx="1784">
                        <c:v>12.5</c:v>
                      </c:pt>
                      <c:pt idx="1785">
                        <c:v>12.39990234375</c:v>
                      </c:pt>
                      <c:pt idx="1786">
                        <c:v>12.39990234375</c:v>
                      </c:pt>
                      <c:pt idx="1787">
                        <c:v>12.39990234375</c:v>
                      </c:pt>
                      <c:pt idx="1788">
                        <c:v>12.39990234375</c:v>
                      </c:pt>
                      <c:pt idx="1789">
                        <c:v>12.39990234375</c:v>
                      </c:pt>
                      <c:pt idx="1790">
                        <c:v>12.39990234375</c:v>
                      </c:pt>
                      <c:pt idx="1791">
                        <c:v>12.39990234375</c:v>
                      </c:pt>
                      <c:pt idx="1792">
                        <c:v>12.39990234375</c:v>
                      </c:pt>
                      <c:pt idx="1793">
                        <c:v>12.39990234375</c:v>
                      </c:pt>
                      <c:pt idx="1794">
                        <c:v>12.39990234375</c:v>
                      </c:pt>
                      <c:pt idx="1795">
                        <c:v>12.39990234375</c:v>
                      </c:pt>
                      <c:pt idx="1796">
                        <c:v>12.39990234375</c:v>
                      </c:pt>
                      <c:pt idx="1797">
                        <c:v>12.39990234375</c:v>
                      </c:pt>
                      <c:pt idx="1798">
                        <c:v>12.39990234375</c:v>
                      </c:pt>
                      <c:pt idx="1799">
                        <c:v>12.39990234375</c:v>
                      </c:pt>
                      <c:pt idx="1800">
                        <c:v>12.39990234375</c:v>
                      </c:pt>
                      <c:pt idx="1801">
                        <c:v>12.39990234375</c:v>
                      </c:pt>
                      <c:pt idx="1802">
                        <c:v>12.39990234375</c:v>
                      </c:pt>
                      <c:pt idx="1803">
                        <c:v>12.39990234375</c:v>
                      </c:pt>
                      <c:pt idx="1804">
                        <c:v>12.39990234375</c:v>
                      </c:pt>
                      <c:pt idx="1805">
                        <c:v>12.39990234375</c:v>
                      </c:pt>
                      <c:pt idx="1806">
                        <c:v>12.39990234375</c:v>
                      </c:pt>
                      <c:pt idx="1807">
                        <c:v>12.39990234375</c:v>
                      </c:pt>
                      <c:pt idx="1808">
                        <c:v>12.39990234375</c:v>
                      </c:pt>
                      <c:pt idx="1809">
                        <c:v>12.39990234375</c:v>
                      </c:pt>
                      <c:pt idx="1810">
                        <c:v>12.39990234375</c:v>
                      </c:pt>
                      <c:pt idx="1811">
                        <c:v>12.39990234375</c:v>
                      </c:pt>
                      <c:pt idx="1812">
                        <c:v>12.39990234375</c:v>
                      </c:pt>
                      <c:pt idx="1813">
                        <c:v>12.39990234375</c:v>
                      </c:pt>
                      <c:pt idx="1814">
                        <c:v>12.39990234375</c:v>
                      </c:pt>
                      <c:pt idx="1815">
                        <c:v>12.39990234375</c:v>
                      </c:pt>
                      <c:pt idx="1816">
                        <c:v>12.39990234375</c:v>
                      </c:pt>
                      <c:pt idx="1817">
                        <c:v>12.39990234375</c:v>
                      </c:pt>
                      <c:pt idx="1818">
                        <c:v>12.39990234375</c:v>
                      </c:pt>
                      <c:pt idx="1819">
                        <c:v>12.39990234375</c:v>
                      </c:pt>
                      <c:pt idx="1820">
                        <c:v>12.39990234375</c:v>
                      </c:pt>
                      <c:pt idx="1821">
                        <c:v>12.39990234375</c:v>
                      </c:pt>
                      <c:pt idx="1822">
                        <c:v>12.39990234375</c:v>
                      </c:pt>
                      <c:pt idx="1823">
                        <c:v>12.39990234375</c:v>
                      </c:pt>
                      <c:pt idx="1824">
                        <c:v>12.39990234375</c:v>
                      </c:pt>
                      <c:pt idx="1825">
                        <c:v>12.39990234375</c:v>
                      </c:pt>
                      <c:pt idx="1826">
                        <c:v>12.39990234375</c:v>
                      </c:pt>
                      <c:pt idx="1827">
                        <c:v>12.39990234375</c:v>
                      </c:pt>
                      <c:pt idx="1828">
                        <c:v>12.39990234375</c:v>
                      </c:pt>
                      <c:pt idx="1829">
                        <c:v>12.39990234375</c:v>
                      </c:pt>
                      <c:pt idx="1830">
                        <c:v>12.39990234375</c:v>
                      </c:pt>
                      <c:pt idx="1831">
                        <c:v>12.39990234375</c:v>
                      </c:pt>
                      <c:pt idx="1832">
                        <c:v>12.39990234375</c:v>
                      </c:pt>
                      <c:pt idx="1833">
                        <c:v>12.39990234375</c:v>
                      </c:pt>
                      <c:pt idx="1834">
                        <c:v>12.39990234375</c:v>
                      </c:pt>
                      <c:pt idx="1835">
                        <c:v>12.39990234375</c:v>
                      </c:pt>
                      <c:pt idx="1836">
                        <c:v>12.39990234375</c:v>
                      </c:pt>
                      <c:pt idx="1837">
                        <c:v>12.39990234375</c:v>
                      </c:pt>
                      <c:pt idx="1838">
                        <c:v>12.39990234375</c:v>
                      </c:pt>
                      <c:pt idx="1839">
                        <c:v>12.39990234375</c:v>
                      </c:pt>
                      <c:pt idx="1840">
                        <c:v>12.39990234375</c:v>
                      </c:pt>
                      <c:pt idx="1841">
                        <c:v>12.39990234375</c:v>
                      </c:pt>
                      <c:pt idx="1842">
                        <c:v>12.39990234375</c:v>
                      </c:pt>
                      <c:pt idx="1843">
                        <c:v>12.39990234375</c:v>
                      </c:pt>
                      <c:pt idx="1844">
                        <c:v>12.39990234375</c:v>
                      </c:pt>
                      <c:pt idx="1845">
                        <c:v>12.39990234375</c:v>
                      </c:pt>
                      <c:pt idx="1846">
                        <c:v>12.39990234375</c:v>
                      </c:pt>
                      <c:pt idx="1847">
                        <c:v>12.39990234375</c:v>
                      </c:pt>
                      <c:pt idx="1848">
                        <c:v>12.39990234375</c:v>
                      </c:pt>
                      <c:pt idx="1849">
                        <c:v>12.39990234375</c:v>
                      </c:pt>
                      <c:pt idx="1850">
                        <c:v>12.39990234375</c:v>
                      </c:pt>
                      <c:pt idx="1851">
                        <c:v>12.39990234375</c:v>
                      </c:pt>
                      <c:pt idx="1852">
                        <c:v>12.39990234375</c:v>
                      </c:pt>
                      <c:pt idx="1853">
                        <c:v>12.39990234375</c:v>
                      </c:pt>
                      <c:pt idx="1854">
                        <c:v>12.39990234375</c:v>
                      </c:pt>
                      <c:pt idx="1855">
                        <c:v>12.2998046875</c:v>
                      </c:pt>
                      <c:pt idx="1856">
                        <c:v>12.2998046875</c:v>
                      </c:pt>
                      <c:pt idx="1857">
                        <c:v>12.39990234375</c:v>
                      </c:pt>
                      <c:pt idx="1858">
                        <c:v>12.39990234375</c:v>
                      </c:pt>
                      <c:pt idx="1859">
                        <c:v>12.2998046875</c:v>
                      </c:pt>
                      <c:pt idx="1860">
                        <c:v>12.39990234375</c:v>
                      </c:pt>
                      <c:pt idx="1861">
                        <c:v>12.2998046875</c:v>
                      </c:pt>
                      <c:pt idx="1862">
                        <c:v>12.2998046875</c:v>
                      </c:pt>
                      <c:pt idx="1863">
                        <c:v>12.39990234375</c:v>
                      </c:pt>
                      <c:pt idx="1864">
                        <c:v>12.2998046875</c:v>
                      </c:pt>
                      <c:pt idx="1865">
                        <c:v>12.2998046875</c:v>
                      </c:pt>
                      <c:pt idx="1866">
                        <c:v>12.2998046875</c:v>
                      </c:pt>
                      <c:pt idx="1867">
                        <c:v>12.2998046875</c:v>
                      </c:pt>
                      <c:pt idx="1868">
                        <c:v>12.39990234375</c:v>
                      </c:pt>
                      <c:pt idx="1869">
                        <c:v>12.2998046875</c:v>
                      </c:pt>
                      <c:pt idx="1870">
                        <c:v>12.2998046875</c:v>
                      </c:pt>
                      <c:pt idx="1871">
                        <c:v>12.2998046875</c:v>
                      </c:pt>
                      <c:pt idx="1872">
                        <c:v>12.2998046875</c:v>
                      </c:pt>
                      <c:pt idx="1873">
                        <c:v>12.39990234375</c:v>
                      </c:pt>
                      <c:pt idx="1874">
                        <c:v>12.2998046875</c:v>
                      </c:pt>
                      <c:pt idx="1875">
                        <c:v>12.2998046875</c:v>
                      </c:pt>
                      <c:pt idx="1876">
                        <c:v>12.2998046875</c:v>
                      </c:pt>
                      <c:pt idx="1877">
                        <c:v>12.2998046875</c:v>
                      </c:pt>
                      <c:pt idx="1878">
                        <c:v>12.2998046875</c:v>
                      </c:pt>
                      <c:pt idx="1879">
                        <c:v>12.2998046875</c:v>
                      </c:pt>
                      <c:pt idx="1880">
                        <c:v>12.2998046875</c:v>
                      </c:pt>
                      <c:pt idx="1881">
                        <c:v>12.2998046875</c:v>
                      </c:pt>
                      <c:pt idx="1882">
                        <c:v>12.2998046875</c:v>
                      </c:pt>
                      <c:pt idx="1883">
                        <c:v>12.2998046875</c:v>
                      </c:pt>
                      <c:pt idx="1884">
                        <c:v>12.2998046875</c:v>
                      </c:pt>
                      <c:pt idx="1885">
                        <c:v>12.2998046875</c:v>
                      </c:pt>
                      <c:pt idx="1886">
                        <c:v>12.2998046875</c:v>
                      </c:pt>
                      <c:pt idx="1887">
                        <c:v>12.2998046875</c:v>
                      </c:pt>
                      <c:pt idx="1888">
                        <c:v>12.2998046875</c:v>
                      </c:pt>
                      <c:pt idx="1889">
                        <c:v>12.2998046875</c:v>
                      </c:pt>
                      <c:pt idx="1890">
                        <c:v>12.2998046875</c:v>
                      </c:pt>
                      <c:pt idx="1891">
                        <c:v>12.2998046875</c:v>
                      </c:pt>
                      <c:pt idx="1892">
                        <c:v>12.2998046875</c:v>
                      </c:pt>
                      <c:pt idx="1893">
                        <c:v>12.2998046875</c:v>
                      </c:pt>
                      <c:pt idx="1894">
                        <c:v>12.2998046875</c:v>
                      </c:pt>
                      <c:pt idx="1895">
                        <c:v>12.2998046875</c:v>
                      </c:pt>
                      <c:pt idx="1896">
                        <c:v>12.2998046875</c:v>
                      </c:pt>
                      <c:pt idx="1897">
                        <c:v>12.2998046875</c:v>
                      </c:pt>
                      <c:pt idx="1898">
                        <c:v>12.2998046875</c:v>
                      </c:pt>
                      <c:pt idx="1899">
                        <c:v>12.2998046875</c:v>
                      </c:pt>
                      <c:pt idx="1900">
                        <c:v>12.2998046875</c:v>
                      </c:pt>
                      <c:pt idx="1901">
                        <c:v>12.2998046875</c:v>
                      </c:pt>
                      <c:pt idx="1902">
                        <c:v>12.2998046875</c:v>
                      </c:pt>
                      <c:pt idx="1903">
                        <c:v>12.2998046875</c:v>
                      </c:pt>
                      <c:pt idx="1904">
                        <c:v>12.2998046875</c:v>
                      </c:pt>
                      <c:pt idx="1905">
                        <c:v>12.2998046875</c:v>
                      </c:pt>
                      <c:pt idx="1906">
                        <c:v>12.2998046875</c:v>
                      </c:pt>
                      <c:pt idx="1907">
                        <c:v>12.2998046875</c:v>
                      </c:pt>
                      <c:pt idx="1908">
                        <c:v>12.2998046875</c:v>
                      </c:pt>
                      <c:pt idx="1909">
                        <c:v>12.2998046875</c:v>
                      </c:pt>
                      <c:pt idx="1910">
                        <c:v>12.2998046875</c:v>
                      </c:pt>
                      <c:pt idx="1911">
                        <c:v>12.2998046875</c:v>
                      </c:pt>
                      <c:pt idx="1912">
                        <c:v>12.2998046875</c:v>
                      </c:pt>
                      <c:pt idx="1913">
                        <c:v>12.2998046875</c:v>
                      </c:pt>
                      <c:pt idx="1914">
                        <c:v>12.2998046875</c:v>
                      </c:pt>
                      <c:pt idx="1915">
                        <c:v>12.2998046875</c:v>
                      </c:pt>
                      <c:pt idx="1916">
                        <c:v>12.2998046875</c:v>
                      </c:pt>
                      <c:pt idx="1917">
                        <c:v>12.2998046875</c:v>
                      </c:pt>
                      <c:pt idx="1918">
                        <c:v>12.2998046875</c:v>
                      </c:pt>
                      <c:pt idx="1919">
                        <c:v>12.2998046875</c:v>
                      </c:pt>
                      <c:pt idx="1920">
                        <c:v>12.2998046875</c:v>
                      </c:pt>
                      <c:pt idx="1921">
                        <c:v>12.2998046875</c:v>
                      </c:pt>
                      <c:pt idx="1922">
                        <c:v>12.2998046875</c:v>
                      </c:pt>
                      <c:pt idx="1923">
                        <c:v>12.2998046875</c:v>
                      </c:pt>
                      <c:pt idx="1924">
                        <c:v>12.2998046875</c:v>
                      </c:pt>
                      <c:pt idx="1925">
                        <c:v>12.2998046875</c:v>
                      </c:pt>
                      <c:pt idx="1926">
                        <c:v>12.2998046875</c:v>
                      </c:pt>
                      <c:pt idx="1927">
                        <c:v>12.2998046875</c:v>
                      </c:pt>
                      <c:pt idx="1928">
                        <c:v>12.2998046875</c:v>
                      </c:pt>
                      <c:pt idx="1929">
                        <c:v>12.2998046875</c:v>
                      </c:pt>
                      <c:pt idx="1930">
                        <c:v>12.2998046875</c:v>
                      </c:pt>
                      <c:pt idx="1931">
                        <c:v>12.2998046875</c:v>
                      </c:pt>
                      <c:pt idx="1932">
                        <c:v>12.2998046875</c:v>
                      </c:pt>
                      <c:pt idx="1933">
                        <c:v>12.2998046875</c:v>
                      </c:pt>
                      <c:pt idx="1934">
                        <c:v>12.2998046875</c:v>
                      </c:pt>
                      <c:pt idx="1935">
                        <c:v>12.2998046875</c:v>
                      </c:pt>
                      <c:pt idx="1936">
                        <c:v>12.2998046875</c:v>
                      </c:pt>
                      <c:pt idx="1937">
                        <c:v>12.2998046875</c:v>
                      </c:pt>
                      <c:pt idx="1938">
                        <c:v>12.2998046875</c:v>
                      </c:pt>
                      <c:pt idx="1939">
                        <c:v>12.2998046875</c:v>
                      </c:pt>
                      <c:pt idx="1940">
                        <c:v>12.199951171875</c:v>
                      </c:pt>
                      <c:pt idx="1941">
                        <c:v>12.199951171875</c:v>
                      </c:pt>
                      <c:pt idx="1942">
                        <c:v>12.2998046875</c:v>
                      </c:pt>
                      <c:pt idx="1943">
                        <c:v>12.199951171875</c:v>
                      </c:pt>
                      <c:pt idx="1944">
                        <c:v>12.2998046875</c:v>
                      </c:pt>
                      <c:pt idx="1945">
                        <c:v>12.199951171875</c:v>
                      </c:pt>
                      <c:pt idx="1946">
                        <c:v>12.199951171875</c:v>
                      </c:pt>
                      <c:pt idx="1947">
                        <c:v>12.199951171875</c:v>
                      </c:pt>
                      <c:pt idx="1948">
                        <c:v>12.199951171875</c:v>
                      </c:pt>
                      <c:pt idx="1949">
                        <c:v>12.199951171875</c:v>
                      </c:pt>
                      <c:pt idx="1950">
                        <c:v>12.199951171875</c:v>
                      </c:pt>
                      <c:pt idx="1951">
                        <c:v>12.199951171875</c:v>
                      </c:pt>
                      <c:pt idx="1952">
                        <c:v>12.199951171875</c:v>
                      </c:pt>
                      <c:pt idx="1953">
                        <c:v>12.199951171875</c:v>
                      </c:pt>
                      <c:pt idx="1954">
                        <c:v>12.199951171875</c:v>
                      </c:pt>
                      <c:pt idx="1955">
                        <c:v>12.199951171875</c:v>
                      </c:pt>
                      <c:pt idx="1956">
                        <c:v>12.199951171875</c:v>
                      </c:pt>
                      <c:pt idx="1957">
                        <c:v>12.199951171875</c:v>
                      </c:pt>
                      <c:pt idx="1958">
                        <c:v>12.199951171875</c:v>
                      </c:pt>
                      <c:pt idx="1959">
                        <c:v>12.199951171875</c:v>
                      </c:pt>
                      <c:pt idx="1960">
                        <c:v>12.199951171875</c:v>
                      </c:pt>
                      <c:pt idx="1961">
                        <c:v>12.199951171875</c:v>
                      </c:pt>
                      <c:pt idx="1962">
                        <c:v>12.199951171875</c:v>
                      </c:pt>
                      <c:pt idx="1963">
                        <c:v>12.199951171875</c:v>
                      </c:pt>
                      <c:pt idx="1964">
                        <c:v>12.199951171875</c:v>
                      </c:pt>
                      <c:pt idx="1965">
                        <c:v>12.199951171875</c:v>
                      </c:pt>
                      <c:pt idx="1966">
                        <c:v>12.199951171875</c:v>
                      </c:pt>
                      <c:pt idx="1967">
                        <c:v>12.199951171875</c:v>
                      </c:pt>
                      <c:pt idx="1968">
                        <c:v>12.199951171875</c:v>
                      </c:pt>
                      <c:pt idx="1969">
                        <c:v>12.199951171875</c:v>
                      </c:pt>
                      <c:pt idx="1970">
                        <c:v>12.199951171875</c:v>
                      </c:pt>
                      <c:pt idx="1971">
                        <c:v>12.199951171875</c:v>
                      </c:pt>
                      <c:pt idx="1972">
                        <c:v>12.199951171875</c:v>
                      </c:pt>
                      <c:pt idx="1973">
                        <c:v>12.199951171875</c:v>
                      </c:pt>
                      <c:pt idx="1974">
                        <c:v>12.199951171875</c:v>
                      </c:pt>
                      <c:pt idx="1975">
                        <c:v>12.199951171875</c:v>
                      </c:pt>
                      <c:pt idx="1976">
                        <c:v>12.199951171875</c:v>
                      </c:pt>
                      <c:pt idx="1977">
                        <c:v>12.199951171875</c:v>
                      </c:pt>
                      <c:pt idx="1978">
                        <c:v>12.199951171875</c:v>
                      </c:pt>
                      <c:pt idx="1979">
                        <c:v>12.199951171875</c:v>
                      </c:pt>
                      <c:pt idx="1980">
                        <c:v>12.199951171875</c:v>
                      </c:pt>
                      <c:pt idx="1981">
                        <c:v>12.199951171875</c:v>
                      </c:pt>
                      <c:pt idx="1982">
                        <c:v>12.199951171875</c:v>
                      </c:pt>
                      <c:pt idx="1983">
                        <c:v>12.199951171875</c:v>
                      </c:pt>
                      <c:pt idx="1984">
                        <c:v>12.199951171875</c:v>
                      </c:pt>
                      <c:pt idx="1985">
                        <c:v>12.199951171875</c:v>
                      </c:pt>
                      <c:pt idx="1986">
                        <c:v>12.199951171875</c:v>
                      </c:pt>
                      <c:pt idx="1987">
                        <c:v>12.199951171875</c:v>
                      </c:pt>
                      <c:pt idx="1988">
                        <c:v>12.199951171875</c:v>
                      </c:pt>
                      <c:pt idx="1989">
                        <c:v>12.199951171875</c:v>
                      </c:pt>
                      <c:pt idx="1990">
                        <c:v>12.199951171875</c:v>
                      </c:pt>
                      <c:pt idx="1991">
                        <c:v>12.199951171875</c:v>
                      </c:pt>
                      <c:pt idx="1992">
                        <c:v>12.199951171875</c:v>
                      </c:pt>
                      <c:pt idx="1993">
                        <c:v>12.199951171875</c:v>
                      </c:pt>
                      <c:pt idx="1994">
                        <c:v>12.199951171875</c:v>
                      </c:pt>
                      <c:pt idx="1995">
                        <c:v>12.199951171875</c:v>
                      </c:pt>
                      <c:pt idx="1996">
                        <c:v>12.199951171875</c:v>
                      </c:pt>
                      <c:pt idx="1997">
                        <c:v>12.199951171875</c:v>
                      </c:pt>
                      <c:pt idx="1998">
                        <c:v>12.199951171875</c:v>
                      </c:pt>
                      <c:pt idx="1999">
                        <c:v>12.199951171875</c:v>
                      </c:pt>
                      <c:pt idx="2000">
                        <c:v>12.199951171875</c:v>
                      </c:pt>
                      <c:pt idx="2001">
                        <c:v>12.199951171875</c:v>
                      </c:pt>
                      <c:pt idx="2002">
                        <c:v>12.199951171875</c:v>
                      </c:pt>
                      <c:pt idx="2003">
                        <c:v>12.199951171875</c:v>
                      </c:pt>
                      <c:pt idx="2004">
                        <c:v>12.199951171875</c:v>
                      </c:pt>
                      <c:pt idx="2005">
                        <c:v>12.199951171875</c:v>
                      </c:pt>
                      <c:pt idx="2006">
                        <c:v>12.199951171875</c:v>
                      </c:pt>
                      <c:pt idx="2007">
                        <c:v>12.199951171875</c:v>
                      </c:pt>
                      <c:pt idx="2008">
                        <c:v>12.199951171875</c:v>
                      </c:pt>
                      <c:pt idx="2009">
                        <c:v>12.199951171875</c:v>
                      </c:pt>
                      <c:pt idx="2010">
                        <c:v>12.199951171875</c:v>
                      </c:pt>
                      <c:pt idx="2011">
                        <c:v>12.199951171875</c:v>
                      </c:pt>
                      <c:pt idx="2012">
                        <c:v>12.199951171875</c:v>
                      </c:pt>
                      <c:pt idx="2013">
                        <c:v>12.199951171875</c:v>
                      </c:pt>
                      <c:pt idx="2014">
                        <c:v>12.199951171875</c:v>
                      </c:pt>
                      <c:pt idx="2015">
                        <c:v>12.199951171875</c:v>
                      </c:pt>
                      <c:pt idx="2016">
                        <c:v>12.199951171875</c:v>
                      </c:pt>
                      <c:pt idx="2017">
                        <c:v>12.199951171875</c:v>
                      </c:pt>
                      <c:pt idx="2018">
                        <c:v>12.199951171875</c:v>
                      </c:pt>
                      <c:pt idx="2019">
                        <c:v>12.199951171875</c:v>
                      </c:pt>
                      <c:pt idx="2020">
                        <c:v>12.099853515625</c:v>
                      </c:pt>
                      <c:pt idx="2021">
                        <c:v>12.199951171875</c:v>
                      </c:pt>
                      <c:pt idx="2022">
                        <c:v>12.199951171875</c:v>
                      </c:pt>
                      <c:pt idx="2023">
                        <c:v>12.099853515625</c:v>
                      </c:pt>
                      <c:pt idx="2024">
                        <c:v>12.199951171875</c:v>
                      </c:pt>
                      <c:pt idx="2025">
                        <c:v>12.099853515625</c:v>
                      </c:pt>
                      <c:pt idx="2026">
                        <c:v>12.199951171875</c:v>
                      </c:pt>
                      <c:pt idx="2027">
                        <c:v>12.099853515625</c:v>
                      </c:pt>
                      <c:pt idx="2028">
                        <c:v>12.199951171875</c:v>
                      </c:pt>
                      <c:pt idx="2029">
                        <c:v>12.099853515625</c:v>
                      </c:pt>
                      <c:pt idx="2030">
                        <c:v>12.199951171875</c:v>
                      </c:pt>
                      <c:pt idx="2031">
                        <c:v>12.099853515625</c:v>
                      </c:pt>
                      <c:pt idx="2032">
                        <c:v>12.099853515625</c:v>
                      </c:pt>
                      <c:pt idx="2033">
                        <c:v>12.099853515625</c:v>
                      </c:pt>
                      <c:pt idx="2034">
                        <c:v>12.099853515625</c:v>
                      </c:pt>
                      <c:pt idx="2035">
                        <c:v>12.099853515625</c:v>
                      </c:pt>
                      <c:pt idx="2036">
                        <c:v>12.099853515625</c:v>
                      </c:pt>
                      <c:pt idx="2037">
                        <c:v>12.099853515625</c:v>
                      </c:pt>
                      <c:pt idx="2038">
                        <c:v>12.099853515625</c:v>
                      </c:pt>
                      <c:pt idx="2039">
                        <c:v>12.099853515625</c:v>
                      </c:pt>
                      <c:pt idx="2040">
                        <c:v>12.099853515625</c:v>
                      </c:pt>
                      <c:pt idx="2041">
                        <c:v>12.099853515625</c:v>
                      </c:pt>
                      <c:pt idx="2042">
                        <c:v>12.099853515625</c:v>
                      </c:pt>
                      <c:pt idx="2043">
                        <c:v>12.099853515625</c:v>
                      </c:pt>
                      <c:pt idx="2044">
                        <c:v>12.099853515625</c:v>
                      </c:pt>
                      <c:pt idx="2045">
                        <c:v>12.099853515625</c:v>
                      </c:pt>
                      <c:pt idx="2046">
                        <c:v>12.099853515625</c:v>
                      </c:pt>
                      <c:pt idx="2047">
                        <c:v>12.099853515625</c:v>
                      </c:pt>
                      <c:pt idx="2048">
                        <c:v>12.099853515625</c:v>
                      </c:pt>
                      <c:pt idx="2049">
                        <c:v>12.099853515625</c:v>
                      </c:pt>
                      <c:pt idx="2050">
                        <c:v>12.099853515625</c:v>
                      </c:pt>
                      <c:pt idx="2051">
                        <c:v>12.099853515625</c:v>
                      </c:pt>
                      <c:pt idx="2052">
                        <c:v>12.099853515625</c:v>
                      </c:pt>
                      <c:pt idx="2053">
                        <c:v>12.099853515625</c:v>
                      </c:pt>
                      <c:pt idx="2054">
                        <c:v>12.099853515625</c:v>
                      </c:pt>
                      <c:pt idx="2055">
                        <c:v>12.099853515625</c:v>
                      </c:pt>
                      <c:pt idx="2056">
                        <c:v>12.099853515625</c:v>
                      </c:pt>
                      <c:pt idx="2057">
                        <c:v>12.099853515625</c:v>
                      </c:pt>
                      <c:pt idx="2058">
                        <c:v>12.099853515625</c:v>
                      </c:pt>
                      <c:pt idx="2059">
                        <c:v>12.099853515625</c:v>
                      </c:pt>
                      <c:pt idx="2060">
                        <c:v>12.099853515625</c:v>
                      </c:pt>
                      <c:pt idx="2061">
                        <c:v>12.099853515625</c:v>
                      </c:pt>
                      <c:pt idx="2062">
                        <c:v>12.099853515625</c:v>
                      </c:pt>
                      <c:pt idx="2063">
                        <c:v>12.099853515625</c:v>
                      </c:pt>
                      <c:pt idx="2064">
                        <c:v>12.099853515625</c:v>
                      </c:pt>
                      <c:pt idx="2065">
                        <c:v>12.099853515625</c:v>
                      </c:pt>
                      <c:pt idx="2066">
                        <c:v>12.099853515625</c:v>
                      </c:pt>
                      <c:pt idx="2067">
                        <c:v>12.099853515625</c:v>
                      </c:pt>
                      <c:pt idx="2068">
                        <c:v>12.099853515625</c:v>
                      </c:pt>
                      <c:pt idx="2069">
                        <c:v>12.099853515625</c:v>
                      </c:pt>
                      <c:pt idx="2070">
                        <c:v>12.099853515625</c:v>
                      </c:pt>
                      <c:pt idx="2071">
                        <c:v>12.099853515625</c:v>
                      </c:pt>
                      <c:pt idx="2072">
                        <c:v>12.099853515625</c:v>
                      </c:pt>
                      <c:pt idx="2073">
                        <c:v>12.099853515625</c:v>
                      </c:pt>
                      <c:pt idx="2074">
                        <c:v>12.099853515625</c:v>
                      </c:pt>
                      <c:pt idx="2075">
                        <c:v>12.099853515625</c:v>
                      </c:pt>
                      <c:pt idx="2076">
                        <c:v>12.099853515625</c:v>
                      </c:pt>
                      <c:pt idx="2077">
                        <c:v>12.099853515625</c:v>
                      </c:pt>
                      <c:pt idx="2078">
                        <c:v>12.099853515625</c:v>
                      </c:pt>
                      <c:pt idx="2079">
                        <c:v>12.099853515625</c:v>
                      </c:pt>
                      <c:pt idx="2080">
                        <c:v>12.099853515625</c:v>
                      </c:pt>
                      <c:pt idx="2081">
                        <c:v>12.099853515625</c:v>
                      </c:pt>
                      <c:pt idx="2082">
                        <c:v>12.099853515625</c:v>
                      </c:pt>
                      <c:pt idx="2083">
                        <c:v>12.099853515625</c:v>
                      </c:pt>
                      <c:pt idx="2084">
                        <c:v>12.099853515625</c:v>
                      </c:pt>
                      <c:pt idx="2085">
                        <c:v>12.099853515625</c:v>
                      </c:pt>
                      <c:pt idx="2086">
                        <c:v>12.099853515625</c:v>
                      </c:pt>
                      <c:pt idx="2087">
                        <c:v>12.099853515625</c:v>
                      </c:pt>
                      <c:pt idx="2088">
                        <c:v>12.099853515625</c:v>
                      </c:pt>
                      <c:pt idx="2089">
                        <c:v>12.099853515625</c:v>
                      </c:pt>
                      <c:pt idx="2090">
                        <c:v>12.099853515625</c:v>
                      </c:pt>
                      <c:pt idx="2091">
                        <c:v>12.099853515625</c:v>
                      </c:pt>
                      <c:pt idx="2092">
                        <c:v>12.099853515625</c:v>
                      </c:pt>
                      <c:pt idx="2093">
                        <c:v>12.099853515625</c:v>
                      </c:pt>
                      <c:pt idx="2094">
                        <c:v>12.099853515625</c:v>
                      </c:pt>
                      <c:pt idx="2095">
                        <c:v>12.099853515625</c:v>
                      </c:pt>
                      <c:pt idx="2096">
                        <c:v>12.099853515625</c:v>
                      </c:pt>
                      <c:pt idx="2097">
                        <c:v>12.099853515625</c:v>
                      </c:pt>
                      <c:pt idx="2098">
                        <c:v>12.099853515625</c:v>
                      </c:pt>
                      <c:pt idx="2099">
                        <c:v>12.099853515625</c:v>
                      </c:pt>
                      <c:pt idx="2100">
                        <c:v>12.099853515625</c:v>
                      </c:pt>
                      <c:pt idx="2101">
                        <c:v>12.099853515625</c:v>
                      </c:pt>
                      <c:pt idx="2102">
                        <c:v>12.099853515625</c:v>
                      </c:pt>
                      <c:pt idx="2103">
                        <c:v>12.099853515625</c:v>
                      </c:pt>
                      <c:pt idx="2104">
                        <c:v>12</c:v>
                      </c:pt>
                      <c:pt idx="2105">
                        <c:v>12.099853515625</c:v>
                      </c:pt>
                      <c:pt idx="2106">
                        <c:v>12.099853515625</c:v>
                      </c:pt>
                      <c:pt idx="2107">
                        <c:v>12.099853515625</c:v>
                      </c:pt>
                      <c:pt idx="2108">
                        <c:v>12.099853515625</c:v>
                      </c:pt>
                      <c:pt idx="2109">
                        <c:v>12</c:v>
                      </c:pt>
                      <c:pt idx="2110">
                        <c:v>12</c:v>
                      </c:pt>
                      <c:pt idx="2111">
                        <c:v>12</c:v>
                      </c:pt>
                      <c:pt idx="2112">
                        <c:v>12</c:v>
                      </c:pt>
                      <c:pt idx="2113">
                        <c:v>12</c:v>
                      </c:pt>
                      <c:pt idx="2114">
                        <c:v>12.099853515625</c:v>
                      </c:pt>
                      <c:pt idx="2115">
                        <c:v>12</c:v>
                      </c:pt>
                      <c:pt idx="2116">
                        <c:v>12.099853515625</c:v>
                      </c:pt>
                      <c:pt idx="2117">
                        <c:v>12</c:v>
                      </c:pt>
                      <c:pt idx="2118">
                        <c:v>12</c:v>
                      </c:pt>
                      <c:pt idx="2119">
                        <c:v>12</c:v>
                      </c:pt>
                      <c:pt idx="2120">
                        <c:v>12</c:v>
                      </c:pt>
                      <c:pt idx="2121">
                        <c:v>12</c:v>
                      </c:pt>
                      <c:pt idx="2122">
                        <c:v>12</c:v>
                      </c:pt>
                      <c:pt idx="2123">
                        <c:v>12</c:v>
                      </c:pt>
                      <c:pt idx="2124">
                        <c:v>12</c:v>
                      </c:pt>
                      <c:pt idx="2125">
                        <c:v>12</c:v>
                      </c:pt>
                      <c:pt idx="2126">
                        <c:v>12</c:v>
                      </c:pt>
                      <c:pt idx="2127">
                        <c:v>12</c:v>
                      </c:pt>
                      <c:pt idx="2128">
                        <c:v>12</c:v>
                      </c:pt>
                      <c:pt idx="2129">
                        <c:v>12</c:v>
                      </c:pt>
                      <c:pt idx="2130">
                        <c:v>12</c:v>
                      </c:pt>
                      <c:pt idx="2131">
                        <c:v>12</c:v>
                      </c:pt>
                      <c:pt idx="2132">
                        <c:v>12</c:v>
                      </c:pt>
                      <c:pt idx="2133">
                        <c:v>12</c:v>
                      </c:pt>
                      <c:pt idx="2134">
                        <c:v>12</c:v>
                      </c:pt>
                      <c:pt idx="2135">
                        <c:v>12</c:v>
                      </c:pt>
                      <c:pt idx="2136">
                        <c:v>12</c:v>
                      </c:pt>
                      <c:pt idx="2137">
                        <c:v>12</c:v>
                      </c:pt>
                      <c:pt idx="2138">
                        <c:v>12</c:v>
                      </c:pt>
                      <c:pt idx="2139">
                        <c:v>12</c:v>
                      </c:pt>
                      <c:pt idx="2140">
                        <c:v>12</c:v>
                      </c:pt>
                      <c:pt idx="2141">
                        <c:v>12</c:v>
                      </c:pt>
                      <c:pt idx="2142">
                        <c:v>12</c:v>
                      </c:pt>
                      <c:pt idx="2143">
                        <c:v>12</c:v>
                      </c:pt>
                      <c:pt idx="2144">
                        <c:v>12</c:v>
                      </c:pt>
                      <c:pt idx="2145">
                        <c:v>12</c:v>
                      </c:pt>
                      <c:pt idx="2146">
                        <c:v>12</c:v>
                      </c:pt>
                      <c:pt idx="2147">
                        <c:v>12</c:v>
                      </c:pt>
                      <c:pt idx="2148">
                        <c:v>12</c:v>
                      </c:pt>
                      <c:pt idx="2149">
                        <c:v>12</c:v>
                      </c:pt>
                      <c:pt idx="2150">
                        <c:v>12</c:v>
                      </c:pt>
                      <c:pt idx="2151">
                        <c:v>12</c:v>
                      </c:pt>
                      <c:pt idx="2152">
                        <c:v>12</c:v>
                      </c:pt>
                      <c:pt idx="2153">
                        <c:v>12</c:v>
                      </c:pt>
                      <c:pt idx="2154">
                        <c:v>12</c:v>
                      </c:pt>
                      <c:pt idx="2155">
                        <c:v>12</c:v>
                      </c:pt>
                      <c:pt idx="2156">
                        <c:v>12</c:v>
                      </c:pt>
                      <c:pt idx="2157">
                        <c:v>12</c:v>
                      </c:pt>
                      <c:pt idx="2158">
                        <c:v>12</c:v>
                      </c:pt>
                      <c:pt idx="2159">
                        <c:v>12</c:v>
                      </c:pt>
                      <c:pt idx="2160">
                        <c:v>12</c:v>
                      </c:pt>
                      <c:pt idx="2161">
                        <c:v>12</c:v>
                      </c:pt>
                      <c:pt idx="2162">
                        <c:v>12</c:v>
                      </c:pt>
                      <c:pt idx="2163">
                        <c:v>12</c:v>
                      </c:pt>
                      <c:pt idx="2164">
                        <c:v>12</c:v>
                      </c:pt>
                      <c:pt idx="2165">
                        <c:v>12</c:v>
                      </c:pt>
                      <c:pt idx="2166">
                        <c:v>12</c:v>
                      </c:pt>
                      <c:pt idx="2167">
                        <c:v>12</c:v>
                      </c:pt>
                      <c:pt idx="2168">
                        <c:v>12</c:v>
                      </c:pt>
                      <c:pt idx="2169">
                        <c:v>12</c:v>
                      </c:pt>
                      <c:pt idx="2170">
                        <c:v>12</c:v>
                      </c:pt>
                      <c:pt idx="2171">
                        <c:v>12</c:v>
                      </c:pt>
                      <c:pt idx="2172">
                        <c:v>12</c:v>
                      </c:pt>
                      <c:pt idx="2173">
                        <c:v>12</c:v>
                      </c:pt>
                      <c:pt idx="2174">
                        <c:v>12</c:v>
                      </c:pt>
                      <c:pt idx="2175">
                        <c:v>12</c:v>
                      </c:pt>
                      <c:pt idx="2176">
                        <c:v>12</c:v>
                      </c:pt>
                      <c:pt idx="2177">
                        <c:v>12</c:v>
                      </c:pt>
                      <c:pt idx="2178">
                        <c:v>12</c:v>
                      </c:pt>
                      <c:pt idx="2179">
                        <c:v>12</c:v>
                      </c:pt>
                      <c:pt idx="2180">
                        <c:v>12</c:v>
                      </c:pt>
                      <c:pt idx="2181">
                        <c:v>12</c:v>
                      </c:pt>
                      <c:pt idx="2182">
                        <c:v>12</c:v>
                      </c:pt>
                      <c:pt idx="2183">
                        <c:v>12</c:v>
                      </c:pt>
                      <c:pt idx="2184">
                        <c:v>12</c:v>
                      </c:pt>
                      <c:pt idx="2185">
                        <c:v>12</c:v>
                      </c:pt>
                      <c:pt idx="2186">
                        <c:v>11.89990234375</c:v>
                      </c:pt>
                      <c:pt idx="2187">
                        <c:v>12</c:v>
                      </c:pt>
                      <c:pt idx="2188">
                        <c:v>12</c:v>
                      </c:pt>
                      <c:pt idx="2189">
                        <c:v>11.89990234375</c:v>
                      </c:pt>
                      <c:pt idx="2190">
                        <c:v>11.89990234375</c:v>
                      </c:pt>
                      <c:pt idx="2191">
                        <c:v>11.89990234375</c:v>
                      </c:pt>
                      <c:pt idx="2192">
                        <c:v>12</c:v>
                      </c:pt>
                      <c:pt idx="2193">
                        <c:v>11.89990234375</c:v>
                      </c:pt>
                      <c:pt idx="2194">
                        <c:v>11.89990234375</c:v>
                      </c:pt>
                      <c:pt idx="2195">
                        <c:v>11.89990234375</c:v>
                      </c:pt>
                      <c:pt idx="2196">
                        <c:v>11.89990234375</c:v>
                      </c:pt>
                      <c:pt idx="2197">
                        <c:v>11.89990234375</c:v>
                      </c:pt>
                      <c:pt idx="2198">
                        <c:v>11.89990234375</c:v>
                      </c:pt>
                      <c:pt idx="2199">
                        <c:v>11.89990234375</c:v>
                      </c:pt>
                      <c:pt idx="2200">
                        <c:v>11.89990234375</c:v>
                      </c:pt>
                      <c:pt idx="2201">
                        <c:v>11.89990234375</c:v>
                      </c:pt>
                      <c:pt idx="2202">
                        <c:v>11.89990234375</c:v>
                      </c:pt>
                      <c:pt idx="2203">
                        <c:v>11.89990234375</c:v>
                      </c:pt>
                      <c:pt idx="2204">
                        <c:v>11.89990234375</c:v>
                      </c:pt>
                      <c:pt idx="2205">
                        <c:v>11.89990234375</c:v>
                      </c:pt>
                      <c:pt idx="2206">
                        <c:v>11.89990234375</c:v>
                      </c:pt>
                      <c:pt idx="2207">
                        <c:v>11.89990234375</c:v>
                      </c:pt>
                      <c:pt idx="2208">
                        <c:v>11.89990234375</c:v>
                      </c:pt>
                      <c:pt idx="2209">
                        <c:v>11.89990234375</c:v>
                      </c:pt>
                      <c:pt idx="2210">
                        <c:v>11.89990234375</c:v>
                      </c:pt>
                      <c:pt idx="2211">
                        <c:v>11.89990234375</c:v>
                      </c:pt>
                      <c:pt idx="2212">
                        <c:v>11.89990234375</c:v>
                      </c:pt>
                      <c:pt idx="2213">
                        <c:v>11.89990234375</c:v>
                      </c:pt>
                      <c:pt idx="2214">
                        <c:v>11.89990234375</c:v>
                      </c:pt>
                      <c:pt idx="2215">
                        <c:v>11.89990234375</c:v>
                      </c:pt>
                      <c:pt idx="2216">
                        <c:v>11.89990234375</c:v>
                      </c:pt>
                      <c:pt idx="2217">
                        <c:v>11.89990234375</c:v>
                      </c:pt>
                      <c:pt idx="2218">
                        <c:v>11.89990234375</c:v>
                      </c:pt>
                      <c:pt idx="2219">
                        <c:v>11.89990234375</c:v>
                      </c:pt>
                      <c:pt idx="2220">
                        <c:v>11.89990234375</c:v>
                      </c:pt>
                      <c:pt idx="2221">
                        <c:v>11.89990234375</c:v>
                      </c:pt>
                      <c:pt idx="2222">
                        <c:v>11.89990234375</c:v>
                      </c:pt>
                      <c:pt idx="2223">
                        <c:v>11.89990234375</c:v>
                      </c:pt>
                      <c:pt idx="2224">
                        <c:v>11.89990234375</c:v>
                      </c:pt>
                      <c:pt idx="2225">
                        <c:v>11.89990234375</c:v>
                      </c:pt>
                      <c:pt idx="2226">
                        <c:v>11.89990234375</c:v>
                      </c:pt>
                      <c:pt idx="2227">
                        <c:v>11.89990234375</c:v>
                      </c:pt>
                      <c:pt idx="2228">
                        <c:v>11.89990234375</c:v>
                      </c:pt>
                      <c:pt idx="2229">
                        <c:v>11.89990234375</c:v>
                      </c:pt>
                      <c:pt idx="2230">
                        <c:v>11.89990234375</c:v>
                      </c:pt>
                      <c:pt idx="2231">
                        <c:v>11.89990234375</c:v>
                      </c:pt>
                      <c:pt idx="2232">
                        <c:v>11.89990234375</c:v>
                      </c:pt>
                      <c:pt idx="2233">
                        <c:v>11.89990234375</c:v>
                      </c:pt>
                      <c:pt idx="2234">
                        <c:v>11.89990234375</c:v>
                      </c:pt>
                      <c:pt idx="2235">
                        <c:v>11.89990234375</c:v>
                      </c:pt>
                      <c:pt idx="2236">
                        <c:v>11.89990234375</c:v>
                      </c:pt>
                      <c:pt idx="2237">
                        <c:v>11.89990234375</c:v>
                      </c:pt>
                      <c:pt idx="2238">
                        <c:v>11.89990234375</c:v>
                      </c:pt>
                      <c:pt idx="2239">
                        <c:v>11.89990234375</c:v>
                      </c:pt>
                      <c:pt idx="2240">
                        <c:v>11.89990234375</c:v>
                      </c:pt>
                      <c:pt idx="2241">
                        <c:v>11.89990234375</c:v>
                      </c:pt>
                      <c:pt idx="2242">
                        <c:v>11.89990234375</c:v>
                      </c:pt>
                      <c:pt idx="2243">
                        <c:v>11.89990234375</c:v>
                      </c:pt>
                      <c:pt idx="2244">
                        <c:v>11.89990234375</c:v>
                      </c:pt>
                      <c:pt idx="2245">
                        <c:v>11.89990234375</c:v>
                      </c:pt>
                      <c:pt idx="2246">
                        <c:v>11.89990234375</c:v>
                      </c:pt>
                      <c:pt idx="2247">
                        <c:v>11.89990234375</c:v>
                      </c:pt>
                      <c:pt idx="2248">
                        <c:v>11.89990234375</c:v>
                      </c:pt>
                      <c:pt idx="2249">
                        <c:v>11.89990234375</c:v>
                      </c:pt>
                      <c:pt idx="2250">
                        <c:v>11.89990234375</c:v>
                      </c:pt>
                      <c:pt idx="2251">
                        <c:v>11.89990234375</c:v>
                      </c:pt>
                      <c:pt idx="2252">
                        <c:v>11.89990234375</c:v>
                      </c:pt>
                      <c:pt idx="2253">
                        <c:v>11.89990234375</c:v>
                      </c:pt>
                      <c:pt idx="2254">
                        <c:v>11.89990234375</c:v>
                      </c:pt>
                      <c:pt idx="2255">
                        <c:v>11.89990234375</c:v>
                      </c:pt>
                      <c:pt idx="2256">
                        <c:v>11.89990234375</c:v>
                      </c:pt>
                      <c:pt idx="2257">
                        <c:v>11.89990234375</c:v>
                      </c:pt>
                      <c:pt idx="2258">
                        <c:v>11.89990234375</c:v>
                      </c:pt>
                      <c:pt idx="2259">
                        <c:v>11.89990234375</c:v>
                      </c:pt>
                      <c:pt idx="2260">
                        <c:v>11.89990234375</c:v>
                      </c:pt>
                      <c:pt idx="2261">
                        <c:v>11.89990234375</c:v>
                      </c:pt>
                      <c:pt idx="2262">
                        <c:v>11.89990234375</c:v>
                      </c:pt>
                      <c:pt idx="2263">
                        <c:v>11.89990234375</c:v>
                      </c:pt>
                      <c:pt idx="2264">
                        <c:v>11.89990234375</c:v>
                      </c:pt>
                      <c:pt idx="2265">
                        <c:v>11.89990234375</c:v>
                      </c:pt>
                      <c:pt idx="2266">
                        <c:v>11.7998046875</c:v>
                      </c:pt>
                      <c:pt idx="2267">
                        <c:v>11.89990234375</c:v>
                      </c:pt>
                      <c:pt idx="2268">
                        <c:v>11.7998046875</c:v>
                      </c:pt>
                      <c:pt idx="2269">
                        <c:v>11.89990234375</c:v>
                      </c:pt>
                      <c:pt idx="2270">
                        <c:v>11.89990234375</c:v>
                      </c:pt>
                      <c:pt idx="2271">
                        <c:v>11.7998046875</c:v>
                      </c:pt>
                      <c:pt idx="2272">
                        <c:v>11.7998046875</c:v>
                      </c:pt>
                      <c:pt idx="2273">
                        <c:v>11.7998046875</c:v>
                      </c:pt>
                      <c:pt idx="2274">
                        <c:v>11.7998046875</c:v>
                      </c:pt>
                      <c:pt idx="2275">
                        <c:v>11.89990234375</c:v>
                      </c:pt>
                      <c:pt idx="2276">
                        <c:v>11.89990234375</c:v>
                      </c:pt>
                      <c:pt idx="2277">
                        <c:v>11.7998046875</c:v>
                      </c:pt>
                      <c:pt idx="2278">
                        <c:v>11.7998046875</c:v>
                      </c:pt>
                      <c:pt idx="2279">
                        <c:v>11.89990234375</c:v>
                      </c:pt>
                      <c:pt idx="2280">
                        <c:v>11.7998046875</c:v>
                      </c:pt>
                      <c:pt idx="2281">
                        <c:v>11.7998046875</c:v>
                      </c:pt>
                      <c:pt idx="2282">
                        <c:v>11.7998046875</c:v>
                      </c:pt>
                      <c:pt idx="2283">
                        <c:v>11.7998046875</c:v>
                      </c:pt>
                      <c:pt idx="2284">
                        <c:v>11.7998046875</c:v>
                      </c:pt>
                      <c:pt idx="2285">
                        <c:v>11.7998046875</c:v>
                      </c:pt>
                      <c:pt idx="2286">
                        <c:v>11.7998046875</c:v>
                      </c:pt>
                      <c:pt idx="2287">
                        <c:v>11.7998046875</c:v>
                      </c:pt>
                      <c:pt idx="2288">
                        <c:v>11.7998046875</c:v>
                      </c:pt>
                      <c:pt idx="2289">
                        <c:v>11.7998046875</c:v>
                      </c:pt>
                      <c:pt idx="2290">
                        <c:v>11.7998046875</c:v>
                      </c:pt>
                      <c:pt idx="2291">
                        <c:v>11.7998046875</c:v>
                      </c:pt>
                      <c:pt idx="2292">
                        <c:v>11.7998046875</c:v>
                      </c:pt>
                      <c:pt idx="2293">
                        <c:v>11.7998046875</c:v>
                      </c:pt>
                      <c:pt idx="2294">
                        <c:v>11.7998046875</c:v>
                      </c:pt>
                      <c:pt idx="2295">
                        <c:v>11.7998046875</c:v>
                      </c:pt>
                      <c:pt idx="2296">
                        <c:v>11.7998046875</c:v>
                      </c:pt>
                      <c:pt idx="2297">
                        <c:v>11.7998046875</c:v>
                      </c:pt>
                      <c:pt idx="2298">
                        <c:v>11.7998046875</c:v>
                      </c:pt>
                      <c:pt idx="2299">
                        <c:v>11.7998046875</c:v>
                      </c:pt>
                      <c:pt idx="2300">
                        <c:v>11.7998046875</c:v>
                      </c:pt>
                      <c:pt idx="2301">
                        <c:v>11.7998046875</c:v>
                      </c:pt>
                      <c:pt idx="2302">
                        <c:v>11.7998046875</c:v>
                      </c:pt>
                      <c:pt idx="2303">
                        <c:v>11.7998046875</c:v>
                      </c:pt>
                      <c:pt idx="2304">
                        <c:v>11.7998046875</c:v>
                      </c:pt>
                      <c:pt idx="2305">
                        <c:v>11.7998046875</c:v>
                      </c:pt>
                      <c:pt idx="2306">
                        <c:v>11.7998046875</c:v>
                      </c:pt>
                      <c:pt idx="2307">
                        <c:v>11.7998046875</c:v>
                      </c:pt>
                      <c:pt idx="2308">
                        <c:v>11.7998046875</c:v>
                      </c:pt>
                      <c:pt idx="2309">
                        <c:v>11.7998046875</c:v>
                      </c:pt>
                      <c:pt idx="2310">
                        <c:v>11.7998046875</c:v>
                      </c:pt>
                      <c:pt idx="2311">
                        <c:v>11.7998046875</c:v>
                      </c:pt>
                      <c:pt idx="2312">
                        <c:v>11.7998046875</c:v>
                      </c:pt>
                      <c:pt idx="2313">
                        <c:v>11.7998046875</c:v>
                      </c:pt>
                      <c:pt idx="2314">
                        <c:v>11.7998046875</c:v>
                      </c:pt>
                      <c:pt idx="2315">
                        <c:v>11.7998046875</c:v>
                      </c:pt>
                      <c:pt idx="2316">
                        <c:v>11.7998046875</c:v>
                      </c:pt>
                      <c:pt idx="2317">
                        <c:v>11.7998046875</c:v>
                      </c:pt>
                      <c:pt idx="2318">
                        <c:v>11.7998046875</c:v>
                      </c:pt>
                      <c:pt idx="2319">
                        <c:v>11.7998046875</c:v>
                      </c:pt>
                      <c:pt idx="2320">
                        <c:v>11.7998046875</c:v>
                      </c:pt>
                      <c:pt idx="2321">
                        <c:v>11.7998046875</c:v>
                      </c:pt>
                      <c:pt idx="2322">
                        <c:v>11.7998046875</c:v>
                      </c:pt>
                      <c:pt idx="2323">
                        <c:v>11.7998046875</c:v>
                      </c:pt>
                      <c:pt idx="2324">
                        <c:v>11.7998046875</c:v>
                      </c:pt>
                      <c:pt idx="2325">
                        <c:v>11.7998046875</c:v>
                      </c:pt>
                      <c:pt idx="2326">
                        <c:v>11.7998046875</c:v>
                      </c:pt>
                      <c:pt idx="2327">
                        <c:v>11.7998046875</c:v>
                      </c:pt>
                      <c:pt idx="2328">
                        <c:v>11.7998046875</c:v>
                      </c:pt>
                      <c:pt idx="2329">
                        <c:v>11.7998046875</c:v>
                      </c:pt>
                      <c:pt idx="2330">
                        <c:v>11.7998046875</c:v>
                      </c:pt>
                      <c:pt idx="2331">
                        <c:v>11.7998046875</c:v>
                      </c:pt>
                      <c:pt idx="2332">
                        <c:v>11.7998046875</c:v>
                      </c:pt>
                      <c:pt idx="2333">
                        <c:v>11.7998046875</c:v>
                      </c:pt>
                      <c:pt idx="2334">
                        <c:v>11.7998046875</c:v>
                      </c:pt>
                      <c:pt idx="2335">
                        <c:v>11.7998046875</c:v>
                      </c:pt>
                      <c:pt idx="2336">
                        <c:v>11.7998046875</c:v>
                      </c:pt>
                      <c:pt idx="2337">
                        <c:v>11.7998046875</c:v>
                      </c:pt>
                      <c:pt idx="2338">
                        <c:v>11.7998046875</c:v>
                      </c:pt>
                      <c:pt idx="2339">
                        <c:v>11.7998046875</c:v>
                      </c:pt>
                      <c:pt idx="2340">
                        <c:v>11.7998046875</c:v>
                      </c:pt>
                      <c:pt idx="2341">
                        <c:v>11.7998046875</c:v>
                      </c:pt>
                      <c:pt idx="2342">
                        <c:v>11.7998046875</c:v>
                      </c:pt>
                      <c:pt idx="2343">
                        <c:v>11.699951171875</c:v>
                      </c:pt>
                      <c:pt idx="2344">
                        <c:v>11.7998046875</c:v>
                      </c:pt>
                      <c:pt idx="2345">
                        <c:v>11.7998046875</c:v>
                      </c:pt>
                      <c:pt idx="2346">
                        <c:v>11.7998046875</c:v>
                      </c:pt>
                      <c:pt idx="2347">
                        <c:v>11.7998046875</c:v>
                      </c:pt>
                      <c:pt idx="2348">
                        <c:v>11.7998046875</c:v>
                      </c:pt>
                      <c:pt idx="2349">
                        <c:v>11.7998046875</c:v>
                      </c:pt>
                      <c:pt idx="2350">
                        <c:v>11.7998046875</c:v>
                      </c:pt>
                      <c:pt idx="2351">
                        <c:v>11.7998046875</c:v>
                      </c:pt>
                      <c:pt idx="2352">
                        <c:v>11.7998046875</c:v>
                      </c:pt>
                      <c:pt idx="2353">
                        <c:v>11.7998046875</c:v>
                      </c:pt>
                      <c:pt idx="2354">
                        <c:v>11.7998046875</c:v>
                      </c:pt>
                      <c:pt idx="2355">
                        <c:v>11.7998046875</c:v>
                      </c:pt>
                      <c:pt idx="2356">
                        <c:v>11.699951171875</c:v>
                      </c:pt>
                      <c:pt idx="2357">
                        <c:v>11.7998046875</c:v>
                      </c:pt>
                      <c:pt idx="2358">
                        <c:v>11.699951171875</c:v>
                      </c:pt>
                      <c:pt idx="2359">
                        <c:v>11.699951171875</c:v>
                      </c:pt>
                      <c:pt idx="2360">
                        <c:v>11.699951171875</c:v>
                      </c:pt>
                      <c:pt idx="2361">
                        <c:v>11.699951171875</c:v>
                      </c:pt>
                      <c:pt idx="2362">
                        <c:v>11.7998046875</c:v>
                      </c:pt>
                      <c:pt idx="2363">
                        <c:v>11.699951171875</c:v>
                      </c:pt>
                      <c:pt idx="2364">
                        <c:v>11.699951171875</c:v>
                      </c:pt>
                      <c:pt idx="2365">
                        <c:v>11.699951171875</c:v>
                      </c:pt>
                      <c:pt idx="2366">
                        <c:v>11.699951171875</c:v>
                      </c:pt>
                      <c:pt idx="2367">
                        <c:v>11.699951171875</c:v>
                      </c:pt>
                      <c:pt idx="2368">
                        <c:v>11.699951171875</c:v>
                      </c:pt>
                      <c:pt idx="2369">
                        <c:v>11.699951171875</c:v>
                      </c:pt>
                      <c:pt idx="2370">
                        <c:v>11.699951171875</c:v>
                      </c:pt>
                      <c:pt idx="2371">
                        <c:v>11.7998046875</c:v>
                      </c:pt>
                      <c:pt idx="2372">
                        <c:v>11.699951171875</c:v>
                      </c:pt>
                      <c:pt idx="2373">
                        <c:v>11.699951171875</c:v>
                      </c:pt>
                      <c:pt idx="2374">
                        <c:v>11.699951171875</c:v>
                      </c:pt>
                      <c:pt idx="2375">
                        <c:v>11.699951171875</c:v>
                      </c:pt>
                      <c:pt idx="2376">
                        <c:v>11.699951171875</c:v>
                      </c:pt>
                      <c:pt idx="2377">
                        <c:v>11.699951171875</c:v>
                      </c:pt>
                      <c:pt idx="2378">
                        <c:v>11.699951171875</c:v>
                      </c:pt>
                      <c:pt idx="2379">
                        <c:v>11.699951171875</c:v>
                      </c:pt>
                      <c:pt idx="2380">
                        <c:v>11.699951171875</c:v>
                      </c:pt>
                      <c:pt idx="2381">
                        <c:v>11.699951171875</c:v>
                      </c:pt>
                      <c:pt idx="2382">
                        <c:v>11.699951171875</c:v>
                      </c:pt>
                      <c:pt idx="2383">
                        <c:v>11.699951171875</c:v>
                      </c:pt>
                      <c:pt idx="2384">
                        <c:v>11.699951171875</c:v>
                      </c:pt>
                      <c:pt idx="2385">
                        <c:v>11.699951171875</c:v>
                      </c:pt>
                      <c:pt idx="2386">
                        <c:v>11.699951171875</c:v>
                      </c:pt>
                      <c:pt idx="2387">
                        <c:v>11.699951171875</c:v>
                      </c:pt>
                      <c:pt idx="2388">
                        <c:v>11.699951171875</c:v>
                      </c:pt>
                      <c:pt idx="2389">
                        <c:v>11.699951171875</c:v>
                      </c:pt>
                      <c:pt idx="2390">
                        <c:v>11.699951171875</c:v>
                      </c:pt>
                      <c:pt idx="2391">
                        <c:v>11.699951171875</c:v>
                      </c:pt>
                      <c:pt idx="2392">
                        <c:v>11.699951171875</c:v>
                      </c:pt>
                      <c:pt idx="2393">
                        <c:v>11.699951171875</c:v>
                      </c:pt>
                      <c:pt idx="2394">
                        <c:v>11.699951171875</c:v>
                      </c:pt>
                      <c:pt idx="2395">
                        <c:v>11.699951171875</c:v>
                      </c:pt>
                      <c:pt idx="2396">
                        <c:v>11.699951171875</c:v>
                      </c:pt>
                      <c:pt idx="2397">
                        <c:v>11.699951171875</c:v>
                      </c:pt>
                      <c:pt idx="2398">
                        <c:v>11.699951171875</c:v>
                      </c:pt>
                      <c:pt idx="2399">
                        <c:v>11.699951171875</c:v>
                      </c:pt>
                      <c:pt idx="2400">
                        <c:v>11.699951171875</c:v>
                      </c:pt>
                      <c:pt idx="2401">
                        <c:v>11.699951171875</c:v>
                      </c:pt>
                      <c:pt idx="2402">
                        <c:v>11.699951171875</c:v>
                      </c:pt>
                      <c:pt idx="2403">
                        <c:v>11.699951171875</c:v>
                      </c:pt>
                      <c:pt idx="2404">
                        <c:v>11.699951171875</c:v>
                      </c:pt>
                      <c:pt idx="2405">
                        <c:v>11.699951171875</c:v>
                      </c:pt>
                      <c:pt idx="2406">
                        <c:v>11.699951171875</c:v>
                      </c:pt>
                      <c:pt idx="2407">
                        <c:v>11.699951171875</c:v>
                      </c:pt>
                      <c:pt idx="2408">
                        <c:v>11.699951171875</c:v>
                      </c:pt>
                      <c:pt idx="2409">
                        <c:v>11.699951171875</c:v>
                      </c:pt>
                      <c:pt idx="2410">
                        <c:v>11.699951171875</c:v>
                      </c:pt>
                      <c:pt idx="2411">
                        <c:v>11.699951171875</c:v>
                      </c:pt>
                      <c:pt idx="2412">
                        <c:v>11.699951171875</c:v>
                      </c:pt>
                      <c:pt idx="2413">
                        <c:v>11.699951171875</c:v>
                      </c:pt>
                      <c:pt idx="2414">
                        <c:v>11.699951171875</c:v>
                      </c:pt>
                      <c:pt idx="2415">
                        <c:v>11.699951171875</c:v>
                      </c:pt>
                      <c:pt idx="2416">
                        <c:v>11.699951171875</c:v>
                      </c:pt>
                      <c:pt idx="2417">
                        <c:v>11.699951171875</c:v>
                      </c:pt>
                      <c:pt idx="2418">
                        <c:v>11.699951171875</c:v>
                      </c:pt>
                      <c:pt idx="2419">
                        <c:v>11.699951171875</c:v>
                      </c:pt>
                      <c:pt idx="2420">
                        <c:v>11.699951171875</c:v>
                      </c:pt>
                      <c:pt idx="2421">
                        <c:v>11.699951171875</c:v>
                      </c:pt>
                      <c:pt idx="2422">
                        <c:v>11.699951171875</c:v>
                      </c:pt>
                      <c:pt idx="2423">
                        <c:v>11.699951171875</c:v>
                      </c:pt>
                      <c:pt idx="2424">
                        <c:v>11.699951171875</c:v>
                      </c:pt>
                      <c:pt idx="2425">
                        <c:v>11.699951171875</c:v>
                      </c:pt>
                      <c:pt idx="2426">
                        <c:v>11.699951171875</c:v>
                      </c:pt>
                      <c:pt idx="2427">
                        <c:v>11.699951171875</c:v>
                      </c:pt>
                      <c:pt idx="2428">
                        <c:v>11.699951171875</c:v>
                      </c:pt>
                      <c:pt idx="2429">
                        <c:v>11.599853515625</c:v>
                      </c:pt>
                      <c:pt idx="2430">
                        <c:v>11.699951171875</c:v>
                      </c:pt>
                      <c:pt idx="2431">
                        <c:v>11.599853515625</c:v>
                      </c:pt>
                      <c:pt idx="2432">
                        <c:v>11.699951171875</c:v>
                      </c:pt>
                      <c:pt idx="2433">
                        <c:v>11.699951171875</c:v>
                      </c:pt>
                      <c:pt idx="2434">
                        <c:v>11.699951171875</c:v>
                      </c:pt>
                      <c:pt idx="2435">
                        <c:v>11.599853515625</c:v>
                      </c:pt>
                      <c:pt idx="2436">
                        <c:v>11.599853515625</c:v>
                      </c:pt>
                      <c:pt idx="2437">
                        <c:v>11.699951171875</c:v>
                      </c:pt>
                      <c:pt idx="2438">
                        <c:v>11.599853515625</c:v>
                      </c:pt>
                      <c:pt idx="2439">
                        <c:v>11.599853515625</c:v>
                      </c:pt>
                      <c:pt idx="2440">
                        <c:v>11.599853515625</c:v>
                      </c:pt>
                      <c:pt idx="2441">
                        <c:v>11.599853515625</c:v>
                      </c:pt>
                      <c:pt idx="2442">
                        <c:v>11.699951171875</c:v>
                      </c:pt>
                      <c:pt idx="2443">
                        <c:v>11.699951171875</c:v>
                      </c:pt>
                      <c:pt idx="2444">
                        <c:v>11.599853515625</c:v>
                      </c:pt>
                      <c:pt idx="2445">
                        <c:v>11.599853515625</c:v>
                      </c:pt>
                      <c:pt idx="2446">
                        <c:v>11.699951171875</c:v>
                      </c:pt>
                      <c:pt idx="2447">
                        <c:v>11.599853515625</c:v>
                      </c:pt>
                      <c:pt idx="2448">
                        <c:v>11.599853515625</c:v>
                      </c:pt>
                      <c:pt idx="2449">
                        <c:v>11.599853515625</c:v>
                      </c:pt>
                      <c:pt idx="2450">
                        <c:v>11.599853515625</c:v>
                      </c:pt>
                      <c:pt idx="2451">
                        <c:v>11.599853515625</c:v>
                      </c:pt>
                      <c:pt idx="2452">
                        <c:v>11.699951171875</c:v>
                      </c:pt>
                      <c:pt idx="2453">
                        <c:v>11.599853515625</c:v>
                      </c:pt>
                      <c:pt idx="2454">
                        <c:v>11.699951171875</c:v>
                      </c:pt>
                      <c:pt idx="2455">
                        <c:v>11.599853515625</c:v>
                      </c:pt>
                      <c:pt idx="2456">
                        <c:v>11.599853515625</c:v>
                      </c:pt>
                      <c:pt idx="2457">
                        <c:v>11.599853515625</c:v>
                      </c:pt>
                      <c:pt idx="2458">
                        <c:v>11.599853515625</c:v>
                      </c:pt>
                      <c:pt idx="2459">
                        <c:v>11.599853515625</c:v>
                      </c:pt>
                      <c:pt idx="2460">
                        <c:v>11.599853515625</c:v>
                      </c:pt>
                      <c:pt idx="2461">
                        <c:v>11.599853515625</c:v>
                      </c:pt>
                      <c:pt idx="2462">
                        <c:v>11.599853515625</c:v>
                      </c:pt>
                      <c:pt idx="2463">
                        <c:v>11.599853515625</c:v>
                      </c:pt>
                      <c:pt idx="2464">
                        <c:v>11.599853515625</c:v>
                      </c:pt>
                      <c:pt idx="2465">
                        <c:v>11.599853515625</c:v>
                      </c:pt>
                      <c:pt idx="2466">
                        <c:v>11.599853515625</c:v>
                      </c:pt>
                      <c:pt idx="2467">
                        <c:v>11.599853515625</c:v>
                      </c:pt>
                      <c:pt idx="2468">
                        <c:v>11.599853515625</c:v>
                      </c:pt>
                      <c:pt idx="2469">
                        <c:v>11.599853515625</c:v>
                      </c:pt>
                      <c:pt idx="2470">
                        <c:v>11.599853515625</c:v>
                      </c:pt>
                      <c:pt idx="2471">
                        <c:v>11.599853515625</c:v>
                      </c:pt>
                      <c:pt idx="2472">
                        <c:v>11.599853515625</c:v>
                      </c:pt>
                      <c:pt idx="2473">
                        <c:v>11.599853515625</c:v>
                      </c:pt>
                      <c:pt idx="2474">
                        <c:v>11.599853515625</c:v>
                      </c:pt>
                      <c:pt idx="2475">
                        <c:v>11.599853515625</c:v>
                      </c:pt>
                      <c:pt idx="2476">
                        <c:v>11.599853515625</c:v>
                      </c:pt>
                      <c:pt idx="2477">
                        <c:v>11.599853515625</c:v>
                      </c:pt>
                      <c:pt idx="2478">
                        <c:v>11.599853515625</c:v>
                      </c:pt>
                      <c:pt idx="2479">
                        <c:v>11.599853515625</c:v>
                      </c:pt>
                      <c:pt idx="2480">
                        <c:v>11.599853515625</c:v>
                      </c:pt>
                      <c:pt idx="2481">
                        <c:v>11.599853515625</c:v>
                      </c:pt>
                      <c:pt idx="2482">
                        <c:v>11.599853515625</c:v>
                      </c:pt>
                      <c:pt idx="2483">
                        <c:v>11.599853515625</c:v>
                      </c:pt>
                      <c:pt idx="2484">
                        <c:v>11.599853515625</c:v>
                      </c:pt>
                      <c:pt idx="2485">
                        <c:v>11.599853515625</c:v>
                      </c:pt>
                      <c:pt idx="2486">
                        <c:v>11.599853515625</c:v>
                      </c:pt>
                      <c:pt idx="2487">
                        <c:v>11.599853515625</c:v>
                      </c:pt>
                      <c:pt idx="2488">
                        <c:v>11.599853515625</c:v>
                      </c:pt>
                      <c:pt idx="2489">
                        <c:v>11.599853515625</c:v>
                      </c:pt>
                      <c:pt idx="2490">
                        <c:v>11.599853515625</c:v>
                      </c:pt>
                      <c:pt idx="2491">
                        <c:v>11.599853515625</c:v>
                      </c:pt>
                      <c:pt idx="2492">
                        <c:v>11.599853515625</c:v>
                      </c:pt>
                      <c:pt idx="2493">
                        <c:v>11.599853515625</c:v>
                      </c:pt>
                      <c:pt idx="2494">
                        <c:v>11.599853515625</c:v>
                      </c:pt>
                      <c:pt idx="2495">
                        <c:v>11.599853515625</c:v>
                      </c:pt>
                      <c:pt idx="2496">
                        <c:v>11.599853515625</c:v>
                      </c:pt>
                      <c:pt idx="2497">
                        <c:v>11.599853515625</c:v>
                      </c:pt>
                      <c:pt idx="2498">
                        <c:v>11.599853515625</c:v>
                      </c:pt>
                      <c:pt idx="2499">
                        <c:v>11.599853515625</c:v>
                      </c:pt>
                      <c:pt idx="2500">
                        <c:v>11.599853515625</c:v>
                      </c:pt>
                      <c:pt idx="2501">
                        <c:v>11.599853515625</c:v>
                      </c:pt>
                      <c:pt idx="2502">
                        <c:v>11.599853515625</c:v>
                      </c:pt>
                      <c:pt idx="2503">
                        <c:v>11.599853515625</c:v>
                      </c:pt>
                      <c:pt idx="2504">
                        <c:v>11.599853515625</c:v>
                      </c:pt>
                      <c:pt idx="2505">
                        <c:v>11.599853515625</c:v>
                      </c:pt>
                      <c:pt idx="2506">
                        <c:v>11.599853515625</c:v>
                      </c:pt>
                      <c:pt idx="2507">
                        <c:v>11.599853515625</c:v>
                      </c:pt>
                      <c:pt idx="2508">
                        <c:v>11.599853515625</c:v>
                      </c:pt>
                      <c:pt idx="2509">
                        <c:v>11.599853515625</c:v>
                      </c:pt>
                      <c:pt idx="2510">
                        <c:v>11.599853515625</c:v>
                      </c:pt>
                      <c:pt idx="2511">
                        <c:v>11.599853515625</c:v>
                      </c:pt>
                      <c:pt idx="2512">
                        <c:v>11.599853515625</c:v>
                      </c:pt>
                      <c:pt idx="2513">
                        <c:v>11.599853515625</c:v>
                      </c:pt>
                      <c:pt idx="2514">
                        <c:v>11.5</c:v>
                      </c:pt>
                      <c:pt idx="2515">
                        <c:v>11.599853515625</c:v>
                      </c:pt>
                      <c:pt idx="2516">
                        <c:v>11.599853515625</c:v>
                      </c:pt>
                      <c:pt idx="2517">
                        <c:v>11.599853515625</c:v>
                      </c:pt>
                      <c:pt idx="2518">
                        <c:v>11.599853515625</c:v>
                      </c:pt>
                      <c:pt idx="2519">
                        <c:v>11.599853515625</c:v>
                      </c:pt>
                      <c:pt idx="2520">
                        <c:v>11.599853515625</c:v>
                      </c:pt>
                      <c:pt idx="2521">
                        <c:v>11.599853515625</c:v>
                      </c:pt>
                      <c:pt idx="2522">
                        <c:v>11.5</c:v>
                      </c:pt>
                      <c:pt idx="2523">
                        <c:v>11.5</c:v>
                      </c:pt>
                      <c:pt idx="2524">
                        <c:v>11.5</c:v>
                      </c:pt>
                      <c:pt idx="2525">
                        <c:v>11.599853515625</c:v>
                      </c:pt>
                      <c:pt idx="2526">
                        <c:v>11.5</c:v>
                      </c:pt>
                      <c:pt idx="2527">
                        <c:v>11.5</c:v>
                      </c:pt>
                      <c:pt idx="2528">
                        <c:v>11.5</c:v>
                      </c:pt>
                      <c:pt idx="2529">
                        <c:v>11.599853515625</c:v>
                      </c:pt>
                      <c:pt idx="2530">
                        <c:v>11.5</c:v>
                      </c:pt>
                      <c:pt idx="2531">
                        <c:v>11.5</c:v>
                      </c:pt>
                      <c:pt idx="2532">
                        <c:v>11.5</c:v>
                      </c:pt>
                      <c:pt idx="2533">
                        <c:v>11.5</c:v>
                      </c:pt>
                      <c:pt idx="2534">
                        <c:v>11.5</c:v>
                      </c:pt>
                      <c:pt idx="2535">
                        <c:v>11.5</c:v>
                      </c:pt>
                      <c:pt idx="2536">
                        <c:v>11.5</c:v>
                      </c:pt>
                      <c:pt idx="2537">
                        <c:v>11.5</c:v>
                      </c:pt>
                      <c:pt idx="2538">
                        <c:v>11.5</c:v>
                      </c:pt>
                      <c:pt idx="2539">
                        <c:v>11.5</c:v>
                      </c:pt>
                      <c:pt idx="2540">
                        <c:v>11.5</c:v>
                      </c:pt>
                      <c:pt idx="2541">
                        <c:v>11.5</c:v>
                      </c:pt>
                      <c:pt idx="2542">
                        <c:v>11.5</c:v>
                      </c:pt>
                      <c:pt idx="2543">
                        <c:v>11.5</c:v>
                      </c:pt>
                      <c:pt idx="2544">
                        <c:v>11.5</c:v>
                      </c:pt>
                      <c:pt idx="2545">
                        <c:v>11.5</c:v>
                      </c:pt>
                      <c:pt idx="2546">
                        <c:v>11.5</c:v>
                      </c:pt>
                      <c:pt idx="2547">
                        <c:v>11.5</c:v>
                      </c:pt>
                      <c:pt idx="2548">
                        <c:v>11.5</c:v>
                      </c:pt>
                      <c:pt idx="2549">
                        <c:v>11.5</c:v>
                      </c:pt>
                      <c:pt idx="2550">
                        <c:v>11.5</c:v>
                      </c:pt>
                      <c:pt idx="2551">
                        <c:v>11.5</c:v>
                      </c:pt>
                      <c:pt idx="2552">
                        <c:v>11.5</c:v>
                      </c:pt>
                      <c:pt idx="2553">
                        <c:v>11.5</c:v>
                      </c:pt>
                      <c:pt idx="2554">
                        <c:v>11.5</c:v>
                      </c:pt>
                      <c:pt idx="2555">
                        <c:v>11.5</c:v>
                      </c:pt>
                      <c:pt idx="2556">
                        <c:v>11.5</c:v>
                      </c:pt>
                      <c:pt idx="2557">
                        <c:v>11.5</c:v>
                      </c:pt>
                      <c:pt idx="2558">
                        <c:v>11.5</c:v>
                      </c:pt>
                      <c:pt idx="2559">
                        <c:v>11.5</c:v>
                      </c:pt>
                      <c:pt idx="2560">
                        <c:v>11.5</c:v>
                      </c:pt>
                      <c:pt idx="2561">
                        <c:v>11.5</c:v>
                      </c:pt>
                      <c:pt idx="2562">
                        <c:v>11.5</c:v>
                      </c:pt>
                      <c:pt idx="2563">
                        <c:v>11.5</c:v>
                      </c:pt>
                      <c:pt idx="2564">
                        <c:v>11.5</c:v>
                      </c:pt>
                      <c:pt idx="2565">
                        <c:v>11.5</c:v>
                      </c:pt>
                      <c:pt idx="2566">
                        <c:v>11.5</c:v>
                      </c:pt>
                      <c:pt idx="2567">
                        <c:v>11.5</c:v>
                      </c:pt>
                      <c:pt idx="2568">
                        <c:v>11.5</c:v>
                      </c:pt>
                      <c:pt idx="2569">
                        <c:v>11.5</c:v>
                      </c:pt>
                      <c:pt idx="2570">
                        <c:v>11.5</c:v>
                      </c:pt>
                      <c:pt idx="2571">
                        <c:v>11.5</c:v>
                      </c:pt>
                      <c:pt idx="2572">
                        <c:v>11.5</c:v>
                      </c:pt>
                      <c:pt idx="2573">
                        <c:v>11.5</c:v>
                      </c:pt>
                      <c:pt idx="2574">
                        <c:v>11.5</c:v>
                      </c:pt>
                      <c:pt idx="2575">
                        <c:v>11.5</c:v>
                      </c:pt>
                      <c:pt idx="2576">
                        <c:v>11.5</c:v>
                      </c:pt>
                      <c:pt idx="2577">
                        <c:v>11.5</c:v>
                      </c:pt>
                      <c:pt idx="2578">
                        <c:v>11.5</c:v>
                      </c:pt>
                      <c:pt idx="2579">
                        <c:v>11.5</c:v>
                      </c:pt>
                      <c:pt idx="2580">
                        <c:v>11.5</c:v>
                      </c:pt>
                      <c:pt idx="2581">
                        <c:v>11.5</c:v>
                      </c:pt>
                      <c:pt idx="2582">
                        <c:v>11.5</c:v>
                      </c:pt>
                      <c:pt idx="2583">
                        <c:v>11.5</c:v>
                      </c:pt>
                      <c:pt idx="2584">
                        <c:v>11.5</c:v>
                      </c:pt>
                      <c:pt idx="2585">
                        <c:v>11.5</c:v>
                      </c:pt>
                      <c:pt idx="2586">
                        <c:v>11.5</c:v>
                      </c:pt>
                      <c:pt idx="2587">
                        <c:v>11.5</c:v>
                      </c:pt>
                      <c:pt idx="2588">
                        <c:v>11.5</c:v>
                      </c:pt>
                      <c:pt idx="2589">
                        <c:v>11.5</c:v>
                      </c:pt>
                      <c:pt idx="2590">
                        <c:v>11.5</c:v>
                      </c:pt>
                      <c:pt idx="2591">
                        <c:v>11.5</c:v>
                      </c:pt>
                      <c:pt idx="2592">
                        <c:v>11.5</c:v>
                      </c:pt>
                      <c:pt idx="2593">
                        <c:v>11.5</c:v>
                      </c:pt>
                      <c:pt idx="2594">
                        <c:v>11.5</c:v>
                      </c:pt>
                      <c:pt idx="2595">
                        <c:v>11.5</c:v>
                      </c:pt>
                      <c:pt idx="2596">
                        <c:v>11.5</c:v>
                      </c:pt>
                      <c:pt idx="2597">
                        <c:v>11.5</c:v>
                      </c:pt>
                      <c:pt idx="2598">
                        <c:v>11.5</c:v>
                      </c:pt>
                      <c:pt idx="2599">
                        <c:v>11.39990234375</c:v>
                      </c:pt>
                      <c:pt idx="2600">
                        <c:v>11.5</c:v>
                      </c:pt>
                      <c:pt idx="2601">
                        <c:v>11.5</c:v>
                      </c:pt>
                      <c:pt idx="2602">
                        <c:v>11.5</c:v>
                      </c:pt>
                      <c:pt idx="2603">
                        <c:v>11.39990234375</c:v>
                      </c:pt>
                      <c:pt idx="2604">
                        <c:v>11.5</c:v>
                      </c:pt>
                      <c:pt idx="2605">
                        <c:v>11.5</c:v>
                      </c:pt>
                      <c:pt idx="2606">
                        <c:v>11.5</c:v>
                      </c:pt>
                      <c:pt idx="2607">
                        <c:v>11.5</c:v>
                      </c:pt>
                      <c:pt idx="2608">
                        <c:v>11.5</c:v>
                      </c:pt>
                      <c:pt idx="2609">
                        <c:v>11.39990234375</c:v>
                      </c:pt>
                      <c:pt idx="2610">
                        <c:v>11.5</c:v>
                      </c:pt>
                      <c:pt idx="2611">
                        <c:v>11.5</c:v>
                      </c:pt>
                      <c:pt idx="2612">
                        <c:v>11.39990234375</c:v>
                      </c:pt>
                      <c:pt idx="2613">
                        <c:v>11.39990234375</c:v>
                      </c:pt>
                      <c:pt idx="2614">
                        <c:v>11.39990234375</c:v>
                      </c:pt>
                      <c:pt idx="2615">
                        <c:v>11.39990234375</c:v>
                      </c:pt>
                      <c:pt idx="2616">
                        <c:v>11.5</c:v>
                      </c:pt>
                      <c:pt idx="2617">
                        <c:v>11.39990234375</c:v>
                      </c:pt>
                      <c:pt idx="2618">
                        <c:v>11.39990234375</c:v>
                      </c:pt>
                      <c:pt idx="2619">
                        <c:v>11.39990234375</c:v>
                      </c:pt>
                      <c:pt idx="2620">
                        <c:v>11.39990234375</c:v>
                      </c:pt>
                      <c:pt idx="2621">
                        <c:v>11.39990234375</c:v>
                      </c:pt>
                      <c:pt idx="2622">
                        <c:v>11.39990234375</c:v>
                      </c:pt>
                      <c:pt idx="2623">
                        <c:v>11.39990234375</c:v>
                      </c:pt>
                      <c:pt idx="2624">
                        <c:v>11.39990234375</c:v>
                      </c:pt>
                      <c:pt idx="2625">
                        <c:v>11.39990234375</c:v>
                      </c:pt>
                      <c:pt idx="2626">
                        <c:v>11.39990234375</c:v>
                      </c:pt>
                      <c:pt idx="2627">
                        <c:v>11.39990234375</c:v>
                      </c:pt>
                      <c:pt idx="2628">
                        <c:v>11.39990234375</c:v>
                      </c:pt>
                      <c:pt idx="2629">
                        <c:v>11.39990234375</c:v>
                      </c:pt>
                      <c:pt idx="2630">
                        <c:v>11.39990234375</c:v>
                      </c:pt>
                      <c:pt idx="2631">
                        <c:v>11.39990234375</c:v>
                      </c:pt>
                      <c:pt idx="2632">
                        <c:v>11.39990234375</c:v>
                      </c:pt>
                      <c:pt idx="2633">
                        <c:v>11.39990234375</c:v>
                      </c:pt>
                      <c:pt idx="2634">
                        <c:v>11.39990234375</c:v>
                      </c:pt>
                      <c:pt idx="2635">
                        <c:v>11.39990234375</c:v>
                      </c:pt>
                      <c:pt idx="2636">
                        <c:v>11.39990234375</c:v>
                      </c:pt>
                      <c:pt idx="2637">
                        <c:v>11.39990234375</c:v>
                      </c:pt>
                      <c:pt idx="2638">
                        <c:v>11.39990234375</c:v>
                      </c:pt>
                      <c:pt idx="2639">
                        <c:v>11.39990234375</c:v>
                      </c:pt>
                      <c:pt idx="2640">
                        <c:v>11.39990234375</c:v>
                      </c:pt>
                      <c:pt idx="2641">
                        <c:v>11.39990234375</c:v>
                      </c:pt>
                      <c:pt idx="2642">
                        <c:v>11.39990234375</c:v>
                      </c:pt>
                      <c:pt idx="2643">
                        <c:v>11.39990234375</c:v>
                      </c:pt>
                      <c:pt idx="2644">
                        <c:v>11.39990234375</c:v>
                      </c:pt>
                      <c:pt idx="2645">
                        <c:v>11.39990234375</c:v>
                      </c:pt>
                      <c:pt idx="2646">
                        <c:v>11.39990234375</c:v>
                      </c:pt>
                      <c:pt idx="2647">
                        <c:v>11.39990234375</c:v>
                      </c:pt>
                      <c:pt idx="2648">
                        <c:v>11.39990234375</c:v>
                      </c:pt>
                      <c:pt idx="2649">
                        <c:v>11.39990234375</c:v>
                      </c:pt>
                      <c:pt idx="2650">
                        <c:v>11.39990234375</c:v>
                      </c:pt>
                      <c:pt idx="2651">
                        <c:v>11.39990234375</c:v>
                      </c:pt>
                      <c:pt idx="2652">
                        <c:v>11.39990234375</c:v>
                      </c:pt>
                      <c:pt idx="2653">
                        <c:v>11.39990234375</c:v>
                      </c:pt>
                      <c:pt idx="2654">
                        <c:v>11.39990234375</c:v>
                      </c:pt>
                      <c:pt idx="2655">
                        <c:v>11.39990234375</c:v>
                      </c:pt>
                      <c:pt idx="2656">
                        <c:v>11.39990234375</c:v>
                      </c:pt>
                      <c:pt idx="2657">
                        <c:v>11.39990234375</c:v>
                      </c:pt>
                      <c:pt idx="2658">
                        <c:v>11.39990234375</c:v>
                      </c:pt>
                      <c:pt idx="2659">
                        <c:v>11.39990234375</c:v>
                      </c:pt>
                      <c:pt idx="2660">
                        <c:v>11.39990234375</c:v>
                      </c:pt>
                      <c:pt idx="2661">
                        <c:v>11.39990234375</c:v>
                      </c:pt>
                      <c:pt idx="2662">
                        <c:v>11.39990234375</c:v>
                      </c:pt>
                      <c:pt idx="2663">
                        <c:v>11.39990234375</c:v>
                      </c:pt>
                      <c:pt idx="2664">
                        <c:v>11.39990234375</c:v>
                      </c:pt>
                      <c:pt idx="2665">
                        <c:v>11.39990234375</c:v>
                      </c:pt>
                      <c:pt idx="2666">
                        <c:v>11.39990234375</c:v>
                      </c:pt>
                      <c:pt idx="2667">
                        <c:v>11.39990234375</c:v>
                      </c:pt>
                      <c:pt idx="2668">
                        <c:v>11.39990234375</c:v>
                      </c:pt>
                      <c:pt idx="2669">
                        <c:v>11.39990234375</c:v>
                      </c:pt>
                      <c:pt idx="2670">
                        <c:v>11.39990234375</c:v>
                      </c:pt>
                      <c:pt idx="2671">
                        <c:v>11.39990234375</c:v>
                      </c:pt>
                      <c:pt idx="2672">
                        <c:v>11.39990234375</c:v>
                      </c:pt>
                      <c:pt idx="2673">
                        <c:v>11.39990234375</c:v>
                      </c:pt>
                      <c:pt idx="2674">
                        <c:v>11.39990234375</c:v>
                      </c:pt>
                      <c:pt idx="2675">
                        <c:v>11.39990234375</c:v>
                      </c:pt>
                      <c:pt idx="2676">
                        <c:v>11.39990234375</c:v>
                      </c:pt>
                      <c:pt idx="2677">
                        <c:v>11.39990234375</c:v>
                      </c:pt>
                      <c:pt idx="2678">
                        <c:v>11.39990234375</c:v>
                      </c:pt>
                      <c:pt idx="2679">
                        <c:v>11.39990234375</c:v>
                      </c:pt>
                      <c:pt idx="2680">
                        <c:v>11.39990234375</c:v>
                      </c:pt>
                      <c:pt idx="2681">
                        <c:v>11.39990234375</c:v>
                      </c:pt>
                      <c:pt idx="2682">
                        <c:v>11.39990234375</c:v>
                      </c:pt>
                      <c:pt idx="2683">
                        <c:v>11.39990234375</c:v>
                      </c:pt>
                      <c:pt idx="2684">
                        <c:v>11.39990234375</c:v>
                      </c:pt>
                      <c:pt idx="2685">
                        <c:v>11.39990234375</c:v>
                      </c:pt>
                      <c:pt idx="2686">
                        <c:v>11.39990234375</c:v>
                      </c:pt>
                      <c:pt idx="2687">
                        <c:v>11.39990234375</c:v>
                      </c:pt>
                      <c:pt idx="2688">
                        <c:v>11.39990234375</c:v>
                      </c:pt>
                      <c:pt idx="2689">
                        <c:v>11.39990234375</c:v>
                      </c:pt>
                      <c:pt idx="2690">
                        <c:v>11.300048828125</c:v>
                      </c:pt>
                      <c:pt idx="2691">
                        <c:v>11.300048828125</c:v>
                      </c:pt>
                      <c:pt idx="2692">
                        <c:v>11.300048828125</c:v>
                      </c:pt>
                      <c:pt idx="2693">
                        <c:v>11.39990234375</c:v>
                      </c:pt>
                      <c:pt idx="2694">
                        <c:v>11.39990234375</c:v>
                      </c:pt>
                      <c:pt idx="2695">
                        <c:v>11.300048828125</c:v>
                      </c:pt>
                      <c:pt idx="2696">
                        <c:v>11.39990234375</c:v>
                      </c:pt>
                      <c:pt idx="2697">
                        <c:v>11.39990234375</c:v>
                      </c:pt>
                      <c:pt idx="2698">
                        <c:v>11.300048828125</c:v>
                      </c:pt>
                      <c:pt idx="2699">
                        <c:v>11.300048828125</c:v>
                      </c:pt>
                      <c:pt idx="2700">
                        <c:v>11.39990234375</c:v>
                      </c:pt>
                      <c:pt idx="2701">
                        <c:v>11.39990234375</c:v>
                      </c:pt>
                      <c:pt idx="2702">
                        <c:v>11.39990234375</c:v>
                      </c:pt>
                      <c:pt idx="2703">
                        <c:v>11.300048828125</c:v>
                      </c:pt>
                      <c:pt idx="2704">
                        <c:v>11.39990234375</c:v>
                      </c:pt>
                      <c:pt idx="2705">
                        <c:v>11.300048828125</c:v>
                      </c:pt>
                      <c:pt idx="2706">
                        <c:v>11.300048828125</c:v>
                      </c:pt>
                      <c:pt idx="2707">
                        <c:v>11.300048828125</c:v>
                      </c:pt>
                      <c:pt idx="2708">
                        <c:v>11.300048828125</c:v>
                      </c:pt>
                      <c:pt idx="2709">
                        <c:v>11.300048828125</c:v>
                      </c:pt>
                      <c:pt idx="2710">
                        <c:v>11.300048828125</c:v>
                      </c:pt>
                      <c:pt idx="2711">
                        <c:v>11.300048828125</c:v>
                      </c:pt>
                      <c:pt idx="2712">
                        <c:v>11.300048828125</c:v>
                      </c:pt>
                      <c:pt idx="2713">
                        <c:v>11.300048828125</c:v>
                      </c:pt>
                      <c:pt idx="2714">
                        <c:v>11.300048828125</c:v>
                      </c:pt>
                      <c:pt idx="2715">
                        <c:v>11.300048828125</c:v>
                      </c:pt>
                      <c:pt idx="2716">
                        <c:v>11.300048828125</c:v>
                      </c:pt>
                      <c:pt idx="2717">
                        <c:v>11.300048828125</c:v>
                      </c:pt>
                      <c:pt idx="2718">
                        <c:v>11.300048828125</c:v>
                      </c:pt>
                      <c:pt idx="2719">
                        <c:v>11.300048828125</c:v>
                      </c:pt>
                      <c:pt idx="2720">
                        <c:v>11.300048828125</c:v>
                      </c:pt>
                      <c:pt idx="2721">
                        <c:v>11.300048828125</c:v>
                      </c:pt>
                      <c:pt idx="2722">
                        <c:v>11.300048828125</c:v>
                      </c:pt>
                      <c:pt idx="2723">
                        <c:v>11.300048828125</c:v>
                      </c:pt>
                      <c:pt idx="2724">
                        <c:v>11.300048828125</c:v>
                      </c:pt>
                      <c:pt idx="2725">
                        <c:v>11.300048828125</c:v>
                      </c:pt>
                      <c:pt idx="2726">
                        <c:v>11.300048828125</c:v>
                      </c:pt>
                      <c:pt idx="2727">
                        <c:v>11.300048828125</c:v>
                      </c:pt>
                      <c:pt idx="2728">
                        <c:v>11.300048828125</c:v>
                      </c:pt>
                      <c:pt idx="2729">
                        <c:v>11.300048828125</c:v>
                      </c:pt>
                      <c:pt idx="2730">
                        <c:v>11.300048828125</c:v>
                      </c:pt>
                      <c:pt idx="2731">
                        <c:v>11.300048828125</c:v>
                      </c:pt>
                      <c:pt idx="2732">
                        <c:v>11.300048828125</c:v>
                      </c:pt>
                      <c:pt idx="2733">
                        <c:v>11.300048828125</c:v>
                      </c:pt>
                      <c:pt idx="2734">
                        <c:v>11.300048828125</c:v>
                      </c:pt>
                      <c:pt idx="2735">
                        <c:v>11.300048828125</c:v>
                      </c:pt>
                      <c:pt idx="2736">
                        <c:v>11.300048828125</c:v>
                      </c:pt>
                      <c:pt idx="2737">
                        <c:v>11.300048828125</c:v>
                      </c:pt>
                      <c:pt idx="2738">
                        <c:v>11.300048828125</c:v>
                      </c:pt>
                      <c:pt idx="2739">
                        <c:v>11.300048828125</c:v>
                      </c:pt>
                      <c:pt idx="2740">
                        <c:v>11.300048828125</c:v>
                      </c:pt>
                      <c:pt idx="2741">
                        <c:v>11.300048828125</c:v>
                      </c:pt>
                      <c:pt idx="2742">
                        <c:v>11.300048828125</c:v>
                      </c:pt>
                      <c:pt idx="2743">
                        <c:v>11.300048828125</c:v>
                      </c:pt>
                      <c:pt idx="2744">
                        <c:v>11.300048828125</c:v>
                      </c:pt>
                      <c:pt idx="2745">
                        <c:v>11.300048828125</c:v>
                      </c:pt>
                      <c:pt idx="2746">
                        <c:v>11.300048828125</c:v>
                      </c:pt>
                      <c:pt idx="2747">
                        <c:v>11.300048828125</c:v>
                      </c:pt>
                      <c:pt idx="2748">
                        <c:v>11.300048828125</c:v>
                      </c:pt>
                      <c:pt idx="2749">
                        <c:v>11.300048828125</c:v>
                      </c:pt>
                      <c:pt idx="2750">
                        <c:v>11.300048828125</c:v>
                      </c:pt>
                      <c:pt idx="2751">
                        <c:v>11.300048828125</c:v>
                      </c:pt>
                      <c:pt idx="2752">
                        <c:v>11.300048828125</c:v>
                      </c:pt>
                      <c:pt idx="2753">
                        <c:v>11.300048828125</c:v>
                      </c:pt>
                      <c:pt idx="2754">
                        <c:v>11.300048828125</c:v>
                      </c:pt>
                      <c:pt idx="2755">
                        <c:v>11.300048828125</c:v>
                      </c:pt>
                      <c:pt idx="2756">
                        <c:v>11.300048828125</c:v>
                      </c:pt>
                      <c:pt idx="2757">
                        <c:v>11.300048828125</c:v>
                      </c:pt>
                      <c:pt idx="2758">
                        <c:v>11.300048828125</c:v>
                      </c:pt>
                      <c:pt idx="2759">
                        <c:v>11.300048828125</c:v>
                      </c:pt>
                      <c:pt idx="2760">
                        <c:v>11.300048828125</c:v>
                      </c:pt>
                      <c:pt idx="2761">
                        <c:v>11.300048828125</c:v>
                      </c:pt>
                      <c:pt idx="2762">
                        <c:v>11.300048828125</c:v>
                      </c:pt>
                      <c:pt idx="2763">
                        <c:v>11.300048828125</c:v>
                      </c:pt>
                      <c:pt idx="2764">
                        <c:v>11.300048828125</c:v>
                      </c:pt>
                      <c:pt idx="2765">
                        <c:v>11.300048828125</c:v>
                      </c:pt>
                      <c:pt idx="2766">
                        <c:v>11.300048828125</c:v>
                      </c:pt>
                      <c:pt idx="2767">
                        <c:v>11.300048828125</c:v>
                      </c:pt>
                      <c:pt idx="2768">
                        <c:v>11.300048828125</c:v>
                      </c:pt>
                      <c:pt idx="2769">
                        <c:v>11.300048828125</c:v>
                      </c:pt>
                      <c:pt idx="2770">
                        <c:v>11.300048828125</c:v>
                      </c:pt>
                      <c:pt idx="2771">
                        <c:v>11.300048828125</c:v>
                      </c:pt>
                      <c:pt idx="2772">
                        <c:v>11.300048828125</c:v>
                      </c:pt>
                      <c:pt idx="2773">
                        <c:v>11.300048828125</c:v>
                      </c:pt>
                      <c:pt idx="2774">
                        <c:v>11.300048828125</c:v>
                      </c:pt>
                      <c:pt idx="2775">
                        <c:v>11.300048828125</c:v>
                      </c:pt>
                      <c:pt idx="2776">
                        <c:v>11.300048828125</c:v>
                      </c:pt>
                      <c:pt idx="2777">
                        <c:v>11.300048828125</c:v>
                      </c:pt>
                      <c:pt idx="2778">
                        <c:v>11.300048828125</c:v>
                      </c:pt>
                      <c:pt idx="2779">
                        <c:v>11.199951171875</c:v>
                      </c:pt>
                      <c:pt idx="2780">
                        <c:v>11.199951171875</c:v>
                      </c:pt>
                      <c:pt idx="2781">
                        <c:v>11.199951171875</c:v>
                      </c:pt>
                      <c:pt idx="2782">
                        <c:v>11.199951171875</c:v>
                      </c:pt>
                      <c:pt idx="2783">
                        <c:v>11.199951171875</c:v>
                      </c:pt>
                      <c:pt idx="2784">
                        <c:v>11.300048828125</c:v>
                      </c:pt>
                      <c:pt idx="2785">
                        <c:v>11.300048828125</c:v>
                      </c:pt>
                      <c:pt idx="2786">
                        <c:v>11.300048828125</c:v>
                      </c:pt>
                      <c:pt idx="2787">
                        <c:v>11.199951171875</c:v>
                      </c:pt>
                      <c:pt idx="2788">
                        <c:v>11.199951171875</c:v>
                      </c:pt>
                      <c:pt idx="2789">
                        <c:v>11.199951171875</c:v>
                      </c:pt>
                      <c:pt idx="2790">
                        <c:v>11.199951171875</c:v>
                      </c:pt>
                      <c:pt idx="2791">
                        <c:v>11.300048828125</c:v>
                      </c:pt>
                      <c:pt idx="2792">
                        <c:v>11.199951171875</c:v>
                      </c:pt>
                      <c:pt idx="2793">
                        <c:v>11.199951171875</c:v>
                      </c:pt>
                      <c:pt idx="2794">
                        <c:v>11.199951171875</c:v>
                      </c:pt>
                      <c:pt idx="2795">
                        <c:v>11.199951171875</c:v>
                      </c:pt>
                      <c:pt idx="2796">
                        <c:v>11.199951171875</c:v>
                      </c:pt>
                      <c:pt idx="2797">
                        <c:v>11.199951171875</c:v>
                      </c:pt>
                      <c:pt idx="2798">
                        <c:v>11.199951171875</c:v>
                      </c:pt>
                      <c:pt idx="2799">
                        <c:v>11.199951171875</c:v>
                      </c:pt>
                      <c:pt idx="2800">
                        <c:v>11.199951171875</c:v>
                      </c:pt>
                      <c:pt idx="2801">
                        <c:v>11.199951171875</c:v>
                      </c:pt>
                      <c:pt idx="2802">
                        <c:v>11.199951171875</c:v>
                      </c:pt>
                      <c:pt idx="2803">
                        <c:v>11.199951171875</c:v>
                      </c:pt>
                      <c:pt idx="2804">
                        <c:v>11.199951171875</c:v>
                      </c:pt>
                      <c:pt idx="2805">
                        <c:v>11.199951171875</c:v>
                      </c:pt>
                      <c:pt idx="2806">
                        <c:v>11.199951171875</c:v>
                      </c:pt>
                      <c:pt idx="2807">
                        <c:v>11.199951171875</c:v>
                      </c:pt>
                      <c:pt idx="2808">
                        <c:v>11.199951171875</c:v>
                      </c:pt>
                      <c:pt idx="2809">
                        <c:v>11.199951171875</c:v>
                      </c:pt>
                      <c:pt idx="2810">
                        <c:v>11.199951171875</c:v>
                      </c:pt>
                      <c:pt idx="2811">
                        <c:v>11.199951171875</c:v>
                      </c:pt>
                      <c:pt idx="2812">
                        <c:v>11.199951171875</c:v>
                      </c:pt>
                      <c:pt idx="2813">
                        <c:v>11.199951171875</c:v>
                      </c:pt>
                      <c:pt idx="2814">
                        <c:v>11.199951171875</c:v>
                      </c:pt>
                      <c:pt idx="2815">
                        <c:v>11.199951171875</c:v>
                      </c:pt>
                      <c:pt idx="2816">
                        <c:v>11.199951171875</c:v>
                      </c:pt>
                      <c:pt idx="2817">
                        <c:v>11.199951171875</c:v>
                      </c:pt>
                      <c:pt idx="2818">
                        <c:v>11.199951171875</c:v>
                      </c:pt>
                      <c:pt idx="2819">
                        <c:v>11.199951171875</c:v>
                      </c:pt>
                      <c:pt idx="2820">
                        <c:v>11.199951171875</c:v>
                      </c:pt>
                      <c:pt idx="2821">
                        <c:v>11.199951171875</c:v>
                      </c:pt>
                      <c:pt idx="2822">
                        <c:v>11.199951171875</c:v>
                      </c:pt>
                      <c:pt idx="2823">
                        <c:v>11.199951171875</c:v>
                      </c:pt>
                      <c:pt idx="2824">
                        <c:v>11.199951171875</c:v>
                      </c:pt>
                      <c:pt idx="2825">
                        <c:v>11.199951171875</c:v>
                      </c:pt>
                      <c:pt idx="2826">
                        <c:v>11.199951171875</c:v>
                      </c:pt>
                      <c:pt idx="2827">
                        <c:v>11.199951171875</c:v>
                      </c:pt>
                      <c:pt idx="2828">
                        <c:v>11.199951171875</c:v>
                      </c:pt>
                      <c:pt idx="2829">
                        <c:v>11.199951171875</c:v>
                      </c:pt>
                      <c:pt idx="2830">
                        <c:v>11.199951171875</c:v>
                      </c:pt>
                      <c:pt idx="2831">
                        <c:v>11.199951171875</c:v>
                      </c:pt>
                      <c:pt idx="2832">
                        <c:v>11.199951171875</c:v>
                      </c:pt>
                      <c:pt idx="2833">
                        <c:v>11.199951171875</c:v>
                      </c:pt>
                      <c:pt idx="2834">
                        <c:v>11.199951171875</c:v>
                      </c:pt>
                      <c:pt idx="2835">
                        <c:v>11.199951171875</c:v>
                      </c:pt>
                      <c:pt idx="2836">
                        <c:v>11.199951171875</c:v>
                      </c:pt>
                      <c:pt idx="2837">
                        <c:v>11.199951171875</c:v>
                      </c:pt>
                      <c:pt idx="2838">
                        <c:v>11.199951171875</c:v>
                      </c:pt>
                      <c:pt idx="2839">
                        <c:v>11.199951171875</c:v>
                      </c:pt>
                      <c:pt idx="2840">
                        <c:v>11.199951171875</c:v>
                      </c:pt>
                      <c:pt idx="2841">
                        <c:v>11.199951171875</c:v>
                      </c:pt>
                      <c:pt idx="2842">
                        <c:v>11.199951171875</c:v>
                      </c:pt>
                      <c:pt idx="2843">
                        <c:v>11.199951171875</c:v>
                      </c:pt>
                      <c:pt idx="2844">
                        <c:v>11.199951171875</c:v>
                      </c:pt>
                      <c:pt idx="2845">
                        <c:v>11.199951171875</c:v>
                      </c:pt>
                      <c:pt idx="2846">
                        <c:v>11.199951171875</c:v>
                      </c:pt>
                      <c:pt idx="2847">
                        <c:v>11.199951171875</c:v>
                      </c:pt>
                      <c:pt idx="2848">
                        <c:v>11.199951171875</c:v>
                      </c:pt>
                      <c:pt idx="2849">
                        <c:v>11.199951171875</c:v>
                      </c:pt>
                      <c:pt idx="2850">
                        <c:v>11.199951171875</c:v>
                      </c:pt>
                      <c:pt idx="2851">
                        <c:v>11.199951171875</c:v>
                      </c:pt>
                      <c:pt idx="2852">
                        <c:v>11.199951171875</c:v>
                      </c:pt>
                      <c:pt idx="2853">
                        <c:v>11.199951171875</c:v>
                      </c:pt>
                      <c:pt idx="2854">
                        <c:v>11.199951171875</c:v>
                      </c:pt>
                      <c:pt idx="2855">
                        <c:v>11.199951171875</c:v>
                      </c:pt>
                      <c:pt idx="2856">
                        <c:v>11.199951171875</c:v>
                      </c:pt>
                      <c:pt idx="2857">
                        <c:v>11.199951171875</c:v>
                      </c:pt>
                      <c:pt idx="2858">
                        <c:v>11.199951171875</c:v>
                      </c:pt>
                      <c:pt idx="2859">
                        <c:v>11.199951171875</c:v>
                      </c:pt>
                      <c:pt idx="2860">
                        <c:v>11.199951171875</c:v>
                      </c:pt>
                      <c:pt idx="2861">
                        <c:v>11.199951171875</c:v>
                      </c:pt>
                      <c:pt idx="2862">
                        <c:v>11.199951171875</c:v>
                      </c:pt>
                      <c:pt idx="2863">
                        <c:v>11.099853515625</c:v>
                      </c:pt>
                      <c:pt idx="2864">
                        <c:v>11.199951171875</c:v>
                      </c:pt>
                      <c:pt idx="2865">
                        <c:v>11.199951171875</c:v>
                      </c:pt>
                      <c:pt idx="2866">
                        <c:v>11.199951171875</c:v>
                      </c:pt>
                      <c:pt idx="2867">
                        <c:v>11.099853515625</c:v>
                      </c:pt>
                      <c:pt idx="2868">
                        <c:v>11.099853515625</c:v>
                      </c:pt>
                      <c:pt idx="2869">
                        <c:v>11.199951171875</c:v>
                      </c:pt>
                      <c:pt idx="2870">
                        <c:v>11.199951171875</c:v>
                      </c:pt>
                      <c:pt idx="2871">
                        <c:v>11.099853515625</c:v>
                      </c:pt>
                      <c:pt idx="2872">
                        <c:v>11.099853515625</c:v>
                      </c:pt>
                      <c:pt idx="2873">
                        <c:v>11.199951171875</c:v>
                      </c:pt>
                      <c:pt idx="2874">
                        <c:v>11.099853515625</c:v>
                      </c:pt>
                      <c:pt idx="2875">
                        <c:v>11.099853515625</c:v>
                      </c:pt>
                      <c:pt idx="2876">
                        <c:v>11.199951171875</c:v>
                      </c:pt>
                      <c:pt idx="2877">
                        <c:v>11.099853515625</c:v>
                      </c:pt>
                      <c:pt idx="2878">
                        <c:v>11.099853515625</c:v>
                      </c:pt>
                      <c:pt idx="2879">
                        <c:v>11.099853515625</c:v>
                      </c:pt>
                      <c:pt idx="2880">
                        <c:v>11.099853515625</c:v>
                      </c:pt>
                      <c:pt idx="2881">
                        <c:v>11.199951171875</c:v>
                      </c:pt>
                      <c:pt idx="2882">
                        <c:v>11.099853515625</c:v>
                      </c:pt>
                      <c:pt idx="2883">
                        <c:v>11.099853515625</c:v>
                      </c:pt>
                      <c:pt idx="2884">
                        <c:v>11.099853515625</c:v>
                      </c:pt>
                      <c:pt idx="2885">
                        <c:v>11.099853515625</c:v>
                      </c:pt>
                      <c:pt idx="2886">
                        <c:v>11.099853515625</c:v>
                      </c:pt>
                      <c:pt idx="2887">
                        <c:v>11.099853515625</c:v>
                      </c:pt>
                      <c:pt idx="2888">
                        <c:v>11.099853515625</c:v>
                      </c:pt>
                      <c:pt idx="2889">
                        <c:v>11.099853515625</c:v>
                      </c:pt>
                      <c:pt idx="2890">
                        <c:v>11.099853515625</c:v>
                      </c:pt>
                      <c:pt idx="2891">
                        <c:v>11.099853515625</c:v>
                      </c:pt>
                      <c:pt idx="2892">
                        <c:v>11.099853515625</c:v>
                      </c:pt>
                      <c:pt idx="2893">
                        <c:v>11.099853515625</c:v>
                      </c:pt>
                      <c:pt idx="2894">
                        <c:v>11.099853515625</c:v>
                      </c:pt>
                      <c:pt idx="2895">
                        <c:v>11.099853515625</c:v>
                      </c:pt>
                      <c:pt idx="2896">
                        <c:v>11.099853515625</c:v>
                      </c:pt>
                      <c:pt idx="2897">
                        <c:v>11.099853515625</c:v>
                      </c:pt>
                      <c:pt idx="2898">
                        <c:v>11.099853515625</c:v>
                      </c:pt>
                      <c:pt idx="2899">
                        <c:v>11.099853515625</c:v>
                      </c:pt>
                      <c:pt idx="2900">
                        <c:v>11.099853515625</c:v>
                      </c:pt>
                      <c:pt idx="2901">
                        <c:v>11.099853515625</c:v>
                      </c:pt>
                      <c:pt idx="2902">
                        <c:v>11.099853515625</c:v>
                      </c:pt>
                      <c:pt idx="2903">
                        <c:v>11.099853515625</c:v>
                      </c:pt>
                      <c:pt idx="2904">
                        <c:v>11.099853515625</c:v>
                      </c:pt>
                      <c:pt idx="2905">
                        <c:v>11.099853515625</c:v>
                      </c:pt>
                      <c:pt idx="2906">
                        <c:v>11.099853515625</c:v>
                      </c:pt>
                      <c:pt idx="2907">
                        <c:v>11.099853515625</c:v>
                      </c:pt>
                      <c:pt idx="2908">
                        <c:v>11.099853515625</c:v>
                      </c:pt>
                      <c:pt idx="2909">
                        <c:v>11.099853515625</c:v>
                      </c:pt>
                      <c:pt idx="2910">
                        <c:v>11.099853515625</c:v>
                      </c:pt>
                      <c:pt idx="2911">
                        <c:v>11.099853515625</c:v>
                      </c:pt>
                      <c:pt idx="2912">
                        <c:v>11.099853515625</c:v>
                      </c:pt>
                      <c:pt idx="2913">
                        <c:v>11.099853515625</c:v>
                      </c:pt>
                      <c:pt idx="2914">
                        <c:v>11.099853515625</c:v>
                      </c:pt>
                      <c:pt idx="2915">
                        <c:v>11.099853515625</c:v>
                      </c:pt>
                      <c:pt idx="2916">
                        <c:v>11.099853515625</c:v>
                      </c:pt>
                      <c:pt idx="2917">
                        <c:v>11.099853515625</c:v>
                      </c:pt>
                      <c:pt idx="2918">
                        <c:v>11.099853515625</c:v>
                      </c:pt>
                      <c:pt idx="2919">
                        <c:v>11.099853515625</c:v>
                      </c:pt>
                      <c:pt idx="2920">
                        <c:v>11.099853515625</c:v>
                      </c:pt>
                      <c:pt idx="2921">
                        <c:v>11.099853515625</c:v>
                      </c:pt>
                      <c:pt idx="2922">
                        <c:v>11.099853515625</c:v>
                      </c:pt>
                      <c:pt idx="2923">
                        <c:v>11.099853515625</c:v>
                      </c:pt>
                      <c:pt idx="2924">
                        <c:v>11.099853515625</c:v>
                      </c:pt>
                      <c:pt idx="2925">
                        <c:v>11.099853515625</c:v>
                      </c:pt>
                      <c:pt idx="2926">
                        <c:v>11.099853515625</c:v>
                      </c:pt>
                      <c:pt idx="2927">
                        <c:v>11.099853515625</c:v>
                      </c:pt>
                      <c:pt idx="2928">
                        <c:v>11.099853515625</c:v>
                      </c:pt>
                      <c:pt idx="2929">
                        <c:v>11.099853515625</c:v>
                      </c:pt>
                      <c:pt idx="2930">
                        <c:v>11.099853515625</c:v>
                      </c:pt>
                      <c:pt idx="2931">
                        <c:v>11.099853515625</c:v>
                      </c:pt>
                      <c:pt idx="2932">
                        <c:v>11.099853515625</c:v>
                      </c:pt>
                      <c:pt idx="2933">
                        <c:v>11.099853515625</c:v>
                      </c:pt>
                      <c:pt idx="2934">
                        <c:v>11.099853515625</c:v>
                      </c:pt>
                      <c:pt idx="2935">
                        <c:v>11.099853515625</c:v>
                      </c:pt>
                      <c:pt idx="2936">
                        <c:v>11.099853515625</c:v>
                      </c:pt>
                      <c:pt idx="2937">
                        <c:v>11.099853515625</c:v>
                      </c:pt>
                      <c:pt idx="2938">
                        <c:v>11.099853515625</c:v>
                      </c:pt>
                      <c:pt idx="2939">
                        <c:v>11.099853515625</c:v>
                      </c:pt>
                      <c:pt idx="2940">
                        <c:v>11.099853515625</c:v>
                      </c:pt>
                      <c:pt idx="2941">
                        <c:v>11.099853515625</c:v>
                      </c:pt>
                      <c:pt idx="2942">
                        <c:v>11.099853515625</c:v>
                      </c:pt>
                      <c:pt idx="2943">
                        <c:v>11.099853515625</c:v>
                      </c:pt>
                      <c:pt idx="2944">
                        <c:v>11.099853515625</c:v>
                      </c:pt>
                      <c:pt idx="2945">
                        <c:v>11.099853515625</c:v>
                      </c:pt>
                      <c:pt idx="2946">
                        <c:v>11.099853515625</c:v>
                      </c:pt>
                      <c:pt idx="2947">
                        <c:v>11.099853515625</c:v>
                      </c:pt>
                      <c:pt idx="2948">
                        <c:v>11.099853515625</c:v>
                      </c:pt>
                      <c:pt idx="2949">
                        <c:v>11.099853515625</c:v>
                      </c:pt>
                      <c:pt idx="2950">
                        <c:v>11.099853515625</c:v>
                      </c:pt>
                      <c:pt idx="2951">
                        <c:v>11.099853515625</c:v>
                      </c:pt>
                      <c:pt idx="2952">
                        <c:v>11.099853515625</c:v>
                      </c:pt>
                      <c:pt idx="2953">
                        <c:v>11.099853515625</c:v>
                      </c:pt>
                      <c:pt idx="2954">
                        <c:v>11.099853515625</c:v>
                      </c:pt>
                      <c:pt idx="2955">
                        <c:v>11</c:v>
                      </c:pt>
                      <c:pt idx="2956">
                        <c:v>11.099853515625</c:v>
                      </c:pt>
                      <c:pt idx="2957">
                        <c:v>11.099853515625</c:v>
                      </c:pt>
                      <c:pt idx="2958">
                        <c:v>11</c:v>
                      </c:pt>
                      <c:pt idx="2959">
                        <c:v>11.099853515625</c:v>
                      </c:pt>
                      <c:pt idx="2960">
                        <c:v>11</c:v>
                      </c:pt>
                      <c:pt idx="2961">
                        <c:v>11</c:v>
                      </c:pt>
                      <c:pt idx="2962">
                        <c:v>11.099853515625</c:v>
                      </c:pt>
                      <c:pt idx="2963">
                        <c:v>11</c:v>
                      </c:pt>
                      <c:pt idx="2964">
                        <c:v>11.099853515625</c:v>
                      </c:pt>
                      <c:pt idx="2965">
                        <c:v>11.099853515625</c:v>
                      </c:pt>
                      <c:pt idx="2966">
                        <c:v>11</c:v>
                      </c:pt>
                      <c:pt idx="2967">
                        <c:v>11</c:v>
                      </c:pt>
                      <c:pt idx="2968">
                        <c:v>11.099853515625</c:v>
                      </c:pt>
                      <c:pt idx="2969">
                        <c:v>11</c:v>
                      </c:pt>
                      <c:pt idx="2970">
                        <c:v>11</c:v>
                      </c:pt>
                      <c:pt idx="2971">
                        <c:v>11</c:v>
                      </c:pt>
                      <c:pt idx="2972">
                        <c:v>11</c:v>
                      </c:pt>
                      <c:pt idx="2973">
                        <c:v>11</c:v>
                      </c:pt>
                      <c:pt idx="2974">
                        <c:v>11.099853515625</c:v>
                      </c:pt>
                      <c:pt idx="2975">
                        <c:v>11</c:v>
                      </c:pt>
                      <c:pt idx="2976">
                        <c:v>11</c:v>
                      </c:pt>
                      <c:pt idx="2977">
                        <c:v>11</c:v>
                      </c:pt>
                      <c:pt idx="2978">
                        <c:v>11.099853515625</c:v>
                      </c:pt>
                      <c:pt idx="2979">
                        <c:v>11</c:v>
                      </c:pt>
                      <c:pt idx="2980">
                        <c:v>11</c:v>
                      </c:pt>
                      <c:pt idx="2981">
                        <c:v>11</c:v>
                      </c:pt>
                      <c:pt idx="2982">
                        <c:v>11</c:v>
                      </c:pt>
                      <c:pt idx="2983">
                        <c:v>11</c:v>
                      </c:pt>
                      <c:pt idx="2984">
                        <c:v>11</c:v>
                      </c:pt>
                      <c:pt idx="2985">
                        <c:v>11</c:v>
                      </c:pt>
                      <c:pt idx="2986">
                        <c:v>11</c:v>
                      </c:pt>
                      <c:pt idx="2987">
                        <c:v>11</c:v>
                      </c:pt>
                      <c:pt idx="2988">
                        <c:v>11</c:v>
                      </c:pt>
                      <c:pt idx="2989">
                        <c:v>11</c:v>
                      </c:pt>
                      <c:pt idx="2990">
                        <c:v>11</c:v>
                      </c:pt>
                      <c:pt idx="2991">
                        <c:v>11</c:v>
                      </c:pt>
                      <c:pt idx="2992">
                        <c:v>11</c:v>
                      </c:pt>
                      <c:pt idx="2993">
                        <c:v>11</c:v>
                      </c:pt>
                      <c:pt idx="2994">
                        <c:v>11</c:v>
                      </c:pt>
                      <c:pt idx="2995">
                        <c:v>11</c:v>
                      </c:pt>
                      <c:pt idx="2996">
                        <c:v>11</c:v>
                      </c:pt>
                      <c:pt idx="2997">
                        <c:v>11</c:v>
                      </c:pt>
                      <c:pt idx="2998">
                        <c:v>11</c:v>
                      </c:pt>
                      <c:pt idx="2999">
                        <c:v>11</c:v>
                      </c:pt>
                      <c:pt idx="3000">
                        <c:v>11</c:v>
                      </c:pt>
                      <c:pt idx="3001">
                        <c:v>11</c:v>
                      </c:pt>
                      <c:pt idx="3002">
                        <c:v>11</c:v>
                      </c:pt>
                      <c:pt idx="3003">
                        <c:v>11</c:v>
                      </c:pt>
                      <c:pt idx="3004">
                        <c:v>11</c:v>
                      </c:pt>
                      <c:pt idx="3005">
                        <c:v>11</c:v>
                      </c:pt>
                      <c:pt idx="3006">
                        <c:v>11</c:v>
                      </c:pt>
                      <c:pt idx="3007">
                        <c:v>11</c:v>
                      </c:pt>
                      <c:pt idx="3008">
                        <c:v>11</c:v>
                      </c:pt>
                      <c:pt idx="3009">
                        <c:v>11</c:v>
                      </c:pt>
                      <c:pt idx="3010">
                        <c:v>11</c:v>
                      </c:pt>
                      <c:pt idx="3011">
                        <c:v>11</c:v>
                      </c:pt>
                      <c:pt idx="3012">
                        <c:v>11</c:v>
                      </c:pt>
                      <c:pt idx="3013">
                        <c:v>11</c:v>
                      </c:pt>
                      <c:pt idx="3014">
                        <c:v>11</c:v>
                      </c:pt>
                      <c:pt idx="3015">
                        <c:v>11</c:v>
                      </c:pt>
                      <c:pt idx="3016">
                        <c:v>11</c:v>
                      </c:pt>
                      <c:pt idx="3017">
                        <c:v>11</c:v>
                      </c:pt>
                      <c:pt idx="3018">
                        <c:v>11</c:v>
                      </c:pt>
                      <c:pt idx="3019">
                        <c:v>11</c:v>
                      </c:pt>
                      <c:pt idx="3020">
                        <c:v>11</c:v>
                      </c:pt>
                      <c:pt idx="3021">
                        <c:v>11</c:v>
                      </c:pt>
                      <c:pt idx="3022">
                        <c:v>11</c:v>
                      </c:pt>
                      <c:pt idx="3023">
                        <c:v>11</c:v>
                      </c:pt>
                      <c:pt idx="3024">
                        <c:v>11</c:v>
                      </c:pt>
                      <c:pt idx="3025">
                        <c:v>11</c:v>
                      </c:pt>
                      <c:pt idx="3026">
                        <c:v>11</c:v>
                      </c:pt>
                      <c:pt idx="3027">
                        <c:v>11</c:v>
                      </c:pt>
                      <c:pt idx="3028">
                        <c:v>11</c:v>
                      </c:pt>
                      <c:pt idx="3029">
                        <c:v>11</c:v>
                      </c:pt>
                      <c:pt idx="3030">
                        <c:v>11</c:v>
                      </c:pt>
                      <c:pt idx="3031">
                        <c:v>11</c:v>
                      </c:pt>
                      <c:pt idx="3032">
                        <c:v>11</c:v>
                      </c:pt>
                      <c:pt idx="3033">
                        <c:v>11</c:v>
                      </c:pt>
                      <c:pt idx="3034">
                        <c:v>11</c:v>
                      </c:pt>
                      <c:pt idx="3035">
                        <c:v>11</c:v>
                      </c:pt>
                      <c:pt idx="3036">
                        <c:v>11</c:v>
                      </c:pt>
                      <c:pt idx="3037">
                        <c:v>11</c:v>
                      </c:pt>
                      <c:pt idx="3038">
                        <c:v>11</c:v>
                      </c:pt>
                      <c:pt idx="3039">
                        <c:v>11</c:v>
                      </c:pt>
                      <c:pt idx="3040">
                        <c:v>11</c:v>
                      </c:pt>
                      <c:pt idx="3041">
                        <c:v>11</c:v>
                      </c:pt>
                      <c:pt idx="3042">
                        <c:v>11</c:v>
                      </c:pt>
                      <c:pt idx="3043">
                        <c:v>11</c:v>
                      </c:pt>
                      <c:pt idx="3044">
                        <c:v>11</c:v>
                      </c:pt>
                      <c:pt idx="3045">
                        <c:v>11</c:v>
                      </c:pt>
                      <c:pt idx="3046">
                        <c:v>11</c:v>
                      </c:pt>
                      <c:pt idx="3047">
                        <c:v>11</c:v>
                      </c:pt>
                      <c:pt idx="3048">
                        <c:v>11</c:v>
                      </c:pt>
                      <c:pt idx="3049">
                        <c:v>10.89990234375</c:v>
                      </c:pt>
                      <c:pt idx="3050">
                        <c:v>11</c:v>
                      </c:pt>
                      <c:pt idx="3051">
                        <c:v>11</c:v>
                      </c:pt>
                      <c:pt idx="3052">
                        <c:v>11</c:v>
                      </c:pt>
                      <c:pt idx="3053">
                        <c:v>11</c:v>
                      </c:pt>
                      <c:pt idx="3054">
                        <c:v>11</c:v>
                      </c:pt>
                      <c:pt idx="3055">
                        <c:v>11</c:v>
                      </c:pt>
                      <c:pt idx="3056">
                        <c:v>11</c:v>
                      </c:pt>
                      <c:pt idx="3057">
                        <c:v>11</c:v>
                      </c:pt>
                      <c:pt idx="3058">
                        <c:v>10.89990234375</c:v>
                      </c:pt>
                      <c:pt idx="3059">
                        <c:v>10.89990234375</c:v>
                      </c:pt>
                      <c:pt idx="3060">
                        <c:v>10.89990234375</c:v>
                      </c:pt>
                      <c:pt idx="3061">
                        <c:v>11</c:v>
                      </c:pt>
                      <c:pt idx="3062">
                        <c:v>10.89990234375</c:v>
                      </c:pt>
                      <c:pt idx="3063">
                        <c:v>10.89990234375</c:v>
                      </c:pt>
                      <c:pt idx="3064">
                        <c:v>10.89990234375</c:v>
                      </c:pt>
                      <c:pt idx="3065">
                        <c:v>11</c:v>
                      </c:pt>
                      <c:pt idx="3066">
                        <c:v>10.89990234375</c:v>
                      </c:pt>
                      <c:pt idx="3067">
                        <c:v>10.89990234375</c:v>
                      </c:pt>
                      <c:pt idx="3068">
                        <c:v>10.89990234375</c:v>
                      </c:pt>
                      <c:pt idx="3069">
                        <c:v>10.89990234375</c:v>
                      </c:pt>
                      <c:pt idx="3070">
                        <c:v>10.89990234375</c:v>
                      </c:pt>
                      <c:pt idx="3071">
                        <c:v>10.89990234375</c:v>
                      </c:pt>
                      <c:pt idx="3072">
                        <c:v>10.89990234375</c:v>
                      </c:pt>
                      <c:pt idx="3073">
                        <c:v>10.89990234375</c:v>
                      </c:pt>
                      <c:pt idx="3074">
                        <c:v>10.89990234375</c:v>
                      </c:pt>
                      <c:pt idx="3075">
                        <c:v>10.89990234375</c:v>
                      </c:pt>
                      <c:pt idx="3076">
                        <c:v>10.89990234375</c:v>
                      </c:pt>
                      <c:pt idx="3077">
                        <c:v>10.89990234375</c:v>
                      </c:pt>
                      <c:pt idx="3078">
                        <c:v>10.89990234375</c:v>
                      </c:pt>
                      <c:pt idx="3079">
                        <c:v>10.89990234375</c:v>
                      </c:pt>
                      <c:pt idx="3080">
                        <c:v>10.89990234375</c:v>
                      </c:pt>
                      <c:pt idx="3081">
                        <c:v>10.89990234375</c:v>
                      </c:pt>
                      <c:pt idx="3082">
                        <c:v>10.89990234375</c:v>
                      </c:pt>
                      <c:pt idx="3083">
                        <c:v>10.89990234375</c:v>
                      </c:pt>
                      <c:pt idx="3084">
                        <c:v>10.89990234375</c:v>
                      </c:pt>
                      <c:pt idx="3085">
                        <c:v>10.89990234375</c:v>
                      </c:pt>
                      <c:pt idx="3086">
                        <c:v>10.89990234375</c:v>
                      </c:pt>
                      <c:pt idx="3087">
                        <c:v>10.89990234375</c:v>
                      </c:pt>
                      <c:pt idx="3088">
                        <c:v>10.89990234375</c:v>
                      </c:pt>
                      <c:pt idx="3089">
                        <c:v>10.89990234375</c:v>
                      </c:pt>
                      <c:pt idx="3090">
                        <c:v>10.89990234375</c:v>
                      </c:pt>
                      <c:pt idx="3091">
                        <c:v>10.89990234375</c:v>
                      </c:pt>
                      <c:pt idx="3092">
                        <c:v>10.89990234375</c:v>
                      </c:pt>
                      <c:pt idx="3093">
                        <c:v>10.89990234375</c:v>
                      </c:pt>
                      <c:pt idx="3094">
                        <c:v>10.89990234375</c:v>
                      </c:pt>
                      <c:pt idx="3095">
                        <c:v>10.89990234375</c:v>
                      </c:pt>
                      <c:pt idx="3096">
                        <c:v>10.89990234375</c:v>
                      </c:pt>
                      <c:pt idx="3097">
                        <c:v>10.89990234375</c:v>
                      </c:pt>
                      <c:pt idx="3098">
                        <c:v>10.89990234375</c:v>
                      </c:pt>
                      <c:pt idx="3099">
                        <c:v>10.89990234375</c:v>
                      </c:pt>
                      <c:pt idx="3100">
                        <c:v>10.89990234375</c:v>
                      </c:pt>
                      <c:pt idx="3101">
                        <c:v>10.89990234375</c:v>
                      </c:pt>
                      <c:pt idx="3102">
                        <c:v>10.89990234375</c:v>
                      </c:pt>
                      <c:pt idx="3103">
                        <c:v>10.89990234375</c:v>
                      </c:pt>
                      <c:pt idx="3104">
                        <c:v>10.89990234375</c:v>
                      </c:pt>
                      <c:pt idx="3105">
                        <c:v>10.89990234375</c:v>
                      </c:pt>
                      <c:pt idx="3106">
                        <c:v>10.89990234375</c:v>
                      </c:pt>
                      <c:pt idx="3107">
                        <c:v>10.89990234375</c:v>
                      </c:pt>
                      <c:pt idx="3108">
                        <c:v>10.89990234375</c:v>
                      </c:pt>
                      <c:pt idx="3109">
                        <c:v>10.89990234375</c:v>
                      </c:pt>
                      <c:pt idx="3110">
                        <c:v>10.89990234375</c:v>
                      </c:pt>
                      <c:pt idx="3111">
                        <c:v>10.89990234375</c:v>
                      </c:pt>
                      <c:pt idx="3112">
                        <c:v>10.89990234375</c:v>
                      </c:pt>
                      <c:pt idx="3113">
                        <c:v>10.89990234375</c:v>
                      </c:pt>
                      <c:pt idx="3114">
                        <c:v>10.89990234375</c:v>
                      </c:pt>
                      <c:pt idx="3115">
                        <c:v>10.89990234375</c:v>
                      </c:pt>
                      <c:pt idx="3116">
                        <c:v>10.89990234375</c:v>
                      </c:pt>
                      <c:pt idx="3117">
                        <c:v>10.89990234375</c:v>
                      </c:pt>
                      <c:pt idx="3118">
                        <c:v>10.89990234375</c:v>
                      </c:pt>
                      <c:pt idx="3119">
                        <c:v>10.89990234375</c:v>
                      </c:pt>
                      <c:pt idx="3120">
                        <c:v>10.89990234375</c:v>
                      </c:pt>
                      <c:pt idx="3121">
                        <c:v>10.89990234375</c:v>
                      </c:pt>
                      <c:pt idx="3122">
                        <c:v>10.89990234375</c:v>
                      </c:pt>
                      <c:pt idx="3123">
                        <c:v>10.89990234375</c:v>
                      </c:pt>
                      <c:pt idx="3124">
                        <c:v>10.89990234375</c:v>
                      </c:pt>
                      <c:pt idx="3125">
                        <c:v>10.89990234375</c:v>
                      </c:pt>
                      <c:pt idx="3126">
                        <c:v>10.89990234375</c:v>
                      </c:pt>
                      <c:pt idx="3127">
                        <c:v>10.89990234375</c:v>
                      </c:pt>
                      <c:pt idx="3128">
                        <c:v>10.89990234375</c:v>
                      </c:pt>
                      <c:pt idx="3129">
                        <c:v>10.89990234375</c:v>
                      </c:pt>
                      <c:pt idx="3130">
                        <c:v>10.89990234375</c:v>
                      </c:pt>
                      <c:pt idx="3131">
                        <c:v>10.89990234375</c:v>
                      </c:pt>
                      <c:pt idx="3132">
                        <c:v>10.89990234375</c:v>
                      </c:pt>
                      <c:pt idx="3133">
                        <c:v>10.89990234375</c:v>
                      </c:pt>
                      <c:pt idx="3134">
                        <c:v>10.89990234375</c:v>
                      </c:pt>
                      <c:pt idx="3135">
                        <c:v>10.89990234375</c:v>
                      </c:pt>
                      <c:pt idx="3136">
                        <c:v>10.89990234375</c:v>
                      </c:pt>
                      <c:pt idx="3137">
                        <c:v>10.89990234375</c:v>
                      </c:pt>
                      <c:pt idx="3138">
                        <c:v>10.89990234375</c:v>
                      </c:pt>
                      <c:pt idx="3139">
                        <c:v>10.89990234375</c:v>
                      </c:pt>
                      <c:pt idx="3140">
                        <c:v>10.89990234375</c:v>
                      </c:pt>
                      <c:pt idx="3141">
                        <c:v>10.89990234375</c:v>
                      </c:pt>
                      <c:pt idx="3142">
                        <c:v>10.800048828125</c:v>
                      </c:pt>
                      <c:pt idx="3143">
                        <c:v>10.800048828125</c:v>
                      </c:pt>
                      <c:pt idx="3144">
                        <c:v>10.89990234375</c:v>
                      </c:pt>
                      <c:pt idx="3145">
                        <c:v>10.89990234375</c:v>
                      </c:pt>
                      <c:pt idx="3146">
                        <c:v>10.800048828125</c:v>
                      </c:pt>
                      <c:pt idx="3147">
                        <c:v>10.800048828125</c:v>
                      </c:pt>
                      <c:pt idx="3148">
                        <c:v>10.89990234375</c:v>
                      </c:pt>
                      <c:pt idx="3149">
                        <c:v>10.89990234375</c:v>
                      </c:pt>
                      <c:pt idx="3150">
                        <c:v>10.800048828125</c:v>
                      </c:pt>
                      <c:pt idx="3151">
                        <c:v>10.800048828125</c:v>
                      </c:pt>
                      <c:pt idx="3152">
                        <c:v>10.800048828125</c:v>
                      </c:pt>
                      <c:pt idx="3153">
                        <c:v>10.800048828125</c:v>
                      </c:pt>
                      <c:pt idx="3154">
                        <c:v>10.89990234375</c:v>
                      </c:pt>
                      <c:pt idx="3155">
                        <c:v>10.800048828125</c:v>
                      </c:pt>
                      <c:pt idx="3156">
                        <c:v>10.800048828125</c:v>
                      </c:pt>
                      <c:pt idx="3157">
                        <c:v>10.800048828125</c:v>
                      </c:pt>
                      <c:pt idx="3158">
                        <c:v>10.800048828125</c:v>
                      </c:pt>
                      <c:pt idx="3159">
                        <c:v>10.800048828125</c:v>
                      </c:pt>
                      <c:pt idx="3160">
                        <c:v>10.800048828125</c:v>
                      </c:pt>
                      <c:pt idx="3161">
                        <c:v>10.800048828125</c:v>
                      </c:pt>
                      <c:pt idx="3162">
                        <c:v>10.800048828125</c:v>
                      </c:pt>
                      <c:pt idx="3163">
                        <c:v>10.800048828125</c:v>
                      </c:pt>
                      <c:pt idx="3164">
                        <c:v>10.800048828125</c:v>
                      </c:pt>
                      <c:pt idx="3165">
                        <c:v>10.800048828125</c:v>
                      </c:pt>
                      <c:pt idx="3166">
                        <c:v>10.800048828125</c:v>
                      </c:pt>
                      <c:pt idx="3167">
                        <c:v>10.800048828125</c:v>
                      </c:pt>
                      <c:pt idx="3168">
                        <c:v>10.800048828125</c:v>
                      </c:pt>
                      <c:pt idx="3169">
                        <c:v>10.800048828125</c:v>
                      </c:pt>
                      <c:pt idx="3170">
                        <c:v>10.800048828125</c:v>
                      </c:pt>
                      <c:pt idx="3171">
                        <c:v>10.800048828125</c:v>
                      </c:pt>
                      <c:pt idx="3172">
                        <c:v>10.800048828125</c:v>
                      </c:pt>
                      <c:pt idx="3173">
                        <c:v>10.800048828125</c:v>
                      </c:pt>
                      <c:pt idx="3174">
                        <c:v>10.800048828125</c:v>
                      </c:pt>
                      <c:pt idx="3175">
                        <c:v>10.800048828125</c:v>
                      </c:pt>
                      <c:pt idx="3176">
                        <c:v>10.800048828125</c:v>
                      </c:pt>
                      <c:pt idx="3177">
                        <c:v>10.800048828125</c:v>
                      </c:pt>
                      <c:pt idx="3178">
                        <c:v>10.800048828125</c:v>
                      </c:pt>
                      <c:pt idx="3179">
                        <c:v>10.800048828125</c:v>
                      </c:pt>
                      <c:pt idx="3180">
                        <c:v>10.800048828125</c:v>
                      </c:pt>
                      <c:pt idx="3181">
                        <c:v>10.800048828125</c:v>
                      </c:pt>
                      <c:pt idx="3182">
                        <c:v>10.800048828125</c:v>
                      </c:pt>
                      <c:pt idx="3183">
                        <c:v>10.800048828125</c:v>
                      </c:pt>
                      <c:pt idx="3184">
                        <c:v>10.800048828125</c:v>
                      </c:pt>
                      <c:pt idx="3185">
                        <c:v>10.800048828125</c:v>
                      </c:pt>
                      <c:pt idx="3186">
                        <c:v>10.800048828125</c:v>
                      </c:pt>
                      <c:pt idx="3187">
                        <c:v>10.800048828125</c:v>
                      </c:pt>
                      <c:pt idx="3188">
                        <c:v>10.800048828125</c:v>
                      </c:pt>
                      <c:pt idx="3189">
                        <c:v>10.800048828125</c:v>
                      </c:pt>
                      <c:pt idx="3190">
                        <c:v>10.800048828125</c:v>
                      </c:pt>
                      <c:pt idx="3191">
                        <c:v>10.800048828125</c:v>
                      </c:pt>
                      <c:pt idx="3192">
                        <c:v>10.800048828125</c:v>
                      </c:pt>
                      <c:pt idx="3193">
                        <c:v>10.800048828125</c:v>
                      </c:pt>
                      <c:pt idx="3194">
                        <c:v>10.800048828125</c:v>
                      </c:pt>
                      <c:pt idx="3195">
                        <c:v>10.800048828125</c:v>
                      </c:pt>
                      <c:pt idx="3196">
                        <c:v>10.800048828125</c:v>
                      </c:pt>
                      <c:pt idx="3197">
                        <c:v>10.800048828125</c:v>
                      </c:pt>
                      <c:pt idx="3198">
                        <c:v>10.800048828125</c:v>
                      </c:pt>
                      <c:pt idx="3199">
                        <c:v>10.800048828125</c:v>
                      </c:pt>
                      <c:pt idx="3200">
                        <c:v>10.800048828125</c:v>
                      </c:pt>
                      <c:pt idx="3201">
                        <c:v>10.800048828125</c:v>
                      </c:pt>
                      <c:pt idx="3202">
                        <c:v>10.800048828125</c:v>
                      </c:pt>
                      <c:pt idx="3203">
                        <c:v>10.800048828125</c:v>
                      </c:pt>
                      <c:pt idx="3204">
                        <c:v>10.800048828125</c:v>
                      </c:pt>
                      <c:pt idx="3205">
                        <c:v>10.800048828125</c:v>
                      </c:pt>
                      <c:pt idx="3206">
                        <c:v>10.800048828125</c:v>
                      </c:pt>
                      <c:pt idx="3207">
                        <c:v>10.800048828125</c:v>
                      </c:pt>
                      <c:pt idx="3208">
                        <c:v>10.800048828125</c:v>
                      </c:pt>
                      <c:pt idx="3209">
                        <c:v>10.800048828125</c:v>
                      </c:pt>
                      <c:pt idx="3210">
                        <c:v>10.800048828125</c:v>
                      </c:pt>
                      <c:pt idx="3211">
                        <c:v>10.800048828125</c:v>
                      </c:pt>
                      <c:pt idx="3212">
                        <c:v>10.800048828125</c:v>
                      </c:pt>
                      <c:pt idx="3213">
                        <c:v>10.800048828125</c:v>
                      </c:pt>
                      <c:pt idx="3214">
                        <c:v>10.800048828125</c:v>
                      </c:pt>
                      <c:pt idx="3215">
                        <c:v>10.800048828125</c:v>
                      </c:pt>
                      <c:pt idx="3216">
                        <c:v>10.800048828125</c:v>
                      </c:pt>
                      <c:pt idx="3217">
                        <c:v>10.800048828125</c:v>
                      </c:pt>
                      <c:pt idx="3218">
                        <c:v>10.800048828125</c:v>
                      </c:pt>
                      <c:pt idx="3219">
                        <c:v>10.800048828125</c:v>
                      </c:pt>
                      <c:pt idx="3220">
                        <c:v>10.800048828125</c:v>
                      </c:pt>
                      <c:pt idx="3221">
                        <c:v>10.800048828125</c:v>
                      </c:pt>
                      <c:pt idx="3222">
                        <c:v>10.800048828125</c:v>
                      </c:pt>
                      <c:pt idx="3223">
                        <c:v>10.800048828125</c:v>
                      </c:pt>
                      <c:pt idx="3224">
                        <c:v>10.800048828125</c:v>
                      </c:pt>
                      <c:pt idx="3225">
                        <c:v>10.800048828125</c:v>
                      </c:pt>
                      <c:pt idx="3226">
                        <c:v>10.800048828125</c:v>
                      </c:pt>
                      <c:pt idx="3227">
                        <c:v>10.800048828125</c:v>
                      </c:pt>
                      <c:pt idx="3228">
                        <c:v>10.800048828125</c:v>
                      </c:pt>
                      <c:pt idx="3229">
                        <c:v>10.800048828125</c:v>
                      </c:pt>
                      <c:pt idx="3230">
                        <c:v>10.800048828125</c:v>
                      </c:pt>
                      <c:pt idx="3231">
                        <c:v>10.800048828125</c:v>
                      </c:pt>
                      <c:pt idx="3232">
                        <c:v>10.800048828125</c:v>
                      </c:pt>
                      <c:pt idx="3233">
                        <c:v>10.800048828125</c:v>
                      </c:pt>
                      <c:pt idx="3234">
                        <c:v>10.800048828125</c:v>
                      </c:pt>
                      <c:pt idx="3235">
                        <c:v>10.800048828125</c:v>
                      </c:pt>
                      <c:pt idx="3236">
                        <c:v>10.800048828125</c:v>
                      </c:pt>
                      <c:pt idx="3237">
                        <c:v>10.800048828125</c:v>
                      </c:pt>
                      <c:pt idx="3238">
                        <c:v>10.800048828125</c:v>
                      </c:pt>
                      <c:pt idx="3239">
                        <c:v>10.699951171875</c:v>
                      </c:pt>
                      <c:pt idx="3240">
                        <c:v>10.699951171875</c:v>
                      </c:pt>
                      <c:pt idx="3241">
                        <c:v>10.699951171875</c:v>
                      </c:pt>
                      <c:pt idx="3242">
                        <c:v>10.800048828125</c:v>
                      </c:pt>
                      <c:pt idx="3243">
                        <c:v>10.800048828125</c:v>
                      </c:pt>
                      <c:pt idx="3244">
                        <c:v>10.800048828125</c:v>
                      </c:pt>
                      <c:pt idx="3245">
                        <c:v>10.800048828125</c:v>
                      </c:pt>
                      <c:pt idx="3246">
                        <c:v>10.699951171875</c:v>
                      </c:pt>
                      <c:pt idx="3247">
                        <c:v>10.699951171875</c:v>
                      </c:pt>
                      <c:pt idx="3248">
                        <c:v>10.699951171875</c:v>
                      </c:pt>
                      <c:pt idx="3249">
                        <c:v>10.699951171875</c:v>
                      </c:pt>
                      <c:pt idx="3250">
                        <c:v>10.800048828125</c:v>
                      </c:pt>
                      <c:pt idx="3251">
                        <c:v>10.699951171875</c:v>
                      </c:pt>
                      <c:pt idx="3252">
                        <c:v>10.699951171875</c:v>
                      </c:pt>
                      <c:pt idx="3253">
                        <c:v>10.699951171875</c:v>
                      </c:pt>
                      <c:pt idx="3254">
                        <c:v>10.699951171875</c:v>
                      </c:pt>
                      <c:pt idx="3255">
                        <c:v>10.699951171875</c:v>
                      </c:pt>
                      <c:pt idx="3256">
                        <c:v>10.699951171875</c:v>
                      </c:pt>
                      <c:pt idx="3257">
                        <c:v>10.699951171875</c:v>
                      </c:pt>
                      <c:pt idx="3258">
                        <c:v>10.699951171875</c:v>
                      </c:pt>
                      <c:pt idx="3259">
                        <c:v>10.699951171875</c:v>
                      </c:pt>
                      <c:pt idx="3260">
                        <c:v>10.699951171875</c:v>
                      </c:pt>
                      <c:pt idx="3261">
                        <c:v>10.699951171875</c:v>
                      </c:pt>
                      <c:pt idx="3262">
                        <c:v>10.699951171875</c:v>
                      </c:pt>
                      <c:pt idx="3263">
                        <c:v>10.699951171875</c:v>
                      </c:pt>
                      <c:pt idx="3264">
                        <c:v>10.800048828125</c:v>
                      </c:pt>
                      <c:pt idx="3265">
                        <c:v>10.699951171875</c:v>
                      </c:pt>
                      <c:pt idx="3266">
                        <c:v>10.699951171875</c:v>
                      </c:pt>
                      <c:pt idx="3267">
                        <c:v>10.699951171875</c:v>
                      </c:pt>
                      <c:pt idx="3268">
                        <c:v>10.699951171875</c:v>
                      </c:pt>
                      <c:pt idx="3269">
                        <c:v>10.699951171875</c:v>
                      </c:pt>
                      <c:pt idx="3270">
                        <c:v>10.699951171875</c:v>
                      </c:pt>
                      <c:pt idx="3271">
                        <c:v>10.699951171875</c:v>
                      </c:pt>
                      <c:pt idx="3272">
                        <c:v>10.699951171875</c:v>
                      </c:pt>
                      <c:pt idx="3273">
                        <c:v>10.699951171875</c:v>
                      </c:pt>
                      <c:pt idx="3274">
                        <c:v>10.699951171875</c:v>
                      </c:pt>
                      <c:pt idx="3275">
                        <c:v>10.699951171875</c:v>
                      </c:pt>
                      <c:pt idx="3276">
                        <c:v>10.699951171875</c:v>
                      </c:pt>
                      <c:pt idx="3277">
                        <c:v>10.699951171875</c:v>
                      </c:pt>
                      <c:pt idx="3278">
                        <c:v>10.699951171875</c:v>
                      </c:pt>
                      <c:pt idx="3279">
                        <c:v>10.699951171875</c:v>
                      </c:pt>
                      <c:pt idx="3280">
                        <c:v>10.699951171875</c:v>
                      </c:pt>
                      <c:pt idx="3281">
                        <c:v>10.699951171875</c:v>
                      </c:pt>
                      <c:pt idx="3282">
                        <c:v>10.699951171875</c:v>
                      </c:pt>
                      <c:pt idx="3283">
                        <c:v>10.699951171875</c:v>
                      </c:pt>
                      <c:pt idx="3284">
                        <c:v>10.699951171875</c:v>
                      </c:pt>
                      <c:pt idx="3285">
                        <c:v>10.699951171875</c:v>
                      </c:pt>
                      <c:pt idx="3286">
                        <c:v>10.699951171875</c:v>
                      </c:pt>
                      <c:pt idx="3287">
                        <c:v>10.699951171875</c:v>
                      </c:pt>
                      <c:pt idx="3288">
                        <c:v>10.699951171875</c:v>
                      </c:pt>
                      <c:pt idx="3289">
                        <c:v>10.699951171875</c:v>
                      </c:pt>
                      <c:pt idx="3290">
                        <c:v>10.699951171875</c:v>
                      </c:pt>
                      <c:pt idx="3291">
                        <c:v>10.699951171875</c:v>
                      </c:pt>
                      <c:pt idx="3292">
                        <c:v>10.699951171875</c:v>
                      </c:pt>
                      <c:pt idx="3293">
                        <c:v>10.699951171875</c:v>
                      </c:pt>
                      <c:pt idx="3294">
                        <c:v>10.699951171875</c:v>
                      </c:pt>
                      <c:pt idx="3295">
                        <c:v>10.699951171875</c:v>
                      </c:pt>
                      <c:pt idx="3296">
                        <c:v>10.699951171875</c:v>
                      </c:pt>
                      <c:pt idx="3297">
                        <c:v>10.699951171875</c:v>
                      </c:pt>
                      <c:pt idx="3298">
                        <c:v>10.699951171875</c:v>
                      </c:pt>
                      <c:pt idx="3299">
                        <c:v>10.699951171875</c:v>
                      </c:pt>
                      <c:pt idx="3300">
                        <c:v>10.699951171875</c:v>
                      </c:pt>
                      <c:pt idx="3301">
                        <c:v>10.699951171875</c:v>
                      </c:pt>
                      <c:pt idx="3302">
                        <c:v>10.699951171875</c:v>
                      </c:pt>
                      <c:pt idx="3303">
                        <c:v>10.699951171875</c:v>
                      </c:pt>
                      <c:pt idx="3304">
                        <c:v>10.699951171875</c:v>
                      </c:pt>
                      <c:pt idx="3305">
                        <c:v>10.699951171875</c:v>
                      </c:pt>
                      <c:pt idx="3306">
                        <c:v>10.699951171875</c:v>
                      </c:pt>
                      <c:pt idx="3307">
                        <c:v>10.699951171875</c:v>
                      </c:pt>
                      <c:pt idx="3308">
                        <c:v>10.699951171875</c:v>
                      </c:pt>
                      <c:pt idx="3309">
                        <c:v>10.699951171875</c:v>
                      </c:pt>
                      <c:pt idx="3310">
                        <c:v>10.699951171875</c:v>
                      </c:pt>
                      <c:pt idx="3311">
                        <c:v>10.699951171875</c:v>
                      </c:pt>
                      <c:pt idx="3312">
                        <c:v>10.699951171875</c:v>
                      </c:pt>
                      <c:pt idx="3313">
                        <c:v>10.699951171875</c:v>
                      </c:pt>
                      <c:pt idx="3314">
                        <c:v>10.699951171875</c:v>
                      </c:pt>
                      <c:pt idx="3315">
                        <c:v>10.699951171875</c:v>
                      </c:pt>
                      <c:pt idx="3316">
                        <c:v>10.699951171875</c:v>
                      </c:pt>
                      <c:pt idx="3317">
                        <c:v>10.699951171875</c:v>
                      </c:pt>
                      <c:pt idx="3318">
                        <c:v>10.699951171875</c:v>
                      </c:pt>
                      <c:pt idx="3319">
                        <c:v>10.699951171875</c:v>
                      </c:pt>
                      <c:pt idx="3320">
                        <c:v>10.699951171875</c:v>
                      </c:pt>
                      <c:pt idx="3321">
                        <c:v>10.699951171875</c:v>
                      </c:pt>
                      <c:pt idx="3322">
                        <c:v>10.699951171875</c:v>
                      </c:pt>
                      <c:pt idx="3323">
                        <c:v>10.699951171875</c:v>
                      </c:pt>
                      <c:pt idx="3324">
                        <c:v>10.699951171875</c:v>
                      </c:pt>
                      <c:pt idx="3325">
                        <c:v>10.699951171875</c:v>
                      </c:pt>
                      <c:pt idx="3326">
                        <c:v>10.699951171875</c:v>
                      </c:pt>
                      <c:pt idx="3327">
                        <c:v>10.699951171875</c:v>
                      </c:pt>
                      <c:pt idx="3328">
                        <c:v>10.699951171875</c:v>
                      </c:pt>
                      <c:pt idx="3329">
                        <c:v>10.699951171875</c:v>
                      </c:pt>
                      <c:pt idx="3330">
                        <c:v>10.699951171875</c:v>
                      </c:pt>
                      <c:pt idx="3331">
                        <c:v>10.699951171875</c:v>
                      </c:pt>
                      <c:pt idx="3332">
                        <c:v>10.699951171875</c:v>
                      </c:pt>
                      <c:pt idx="3333">
                        <c:v>10.599853515625</c:v>
                      </c:pt>
                      <c:pt idx="3334">
                        <c:v>10.699951171875</c:v>
                      </c:pt>
                      <c:pt idx="3335">
                        <c:v>10.699951171875</c:v>
                      </c:pt>
                      <c:pt idx="3336">
                        <c:v>10.599853515625</c:v>
                      </c:pt>
                      <c:pt idx="3337">
                        <c:v>10.599853515625</c:v>
                      </c:pt>
                      <c:pt idx="3338">
                        <c:v>10.699951171875</c:v>
                      </c:pt>
                      <c:pt idx="3339">
                        <c:v>10.599853515625</c:v>
                      </c:pt>
                      <c:pt idx="3340">
                        <c:v>10.699951171875</c:v>
                      </c:pt>
                      <c:pt idx="3341">
                        <c:v>10.699951171875</c:v>
                      </c:pt>
                      <c:pt idx="3342">
                        <c:v>10.599853515625</c:v>
                      </c:pt>
                      <c:pt idx="3343">
                        <c:v>10.599853515625</c:v>
                      </c:pt>
                      <c:pt idx="3344">
                        <c:v>10.599853515625</c:v>
                      </c:pt>
                      <c:pt idx="3345">
                        <c:v>10.599853515625</c:v>
                      </c:pt>
                      <c:pt idx="3346">
                        <c:v>10.699951171875</c:v>
                      </c:pt>
                      <c:pt idx="3347">
                        <c:v>10.599853515625</c:v>
                      </c:pt>
                      <c:pt idx="3348">
                        <c:v>10.599853515625</c:v>
                      </c:pt>
                      <c:pt idx="3349">
                        <c:v>10.599853515625</c:v>
                      </c:pt>
                      <c:pt idx="3350">
                        <c:v>10.599853515625</c:v>
                      </c:pt>
                      <c:pt idx="3351">
                        <c:v>10.599853515625</c:v>
                      </c:pt>
                      <c:pt idx="3352">
                        <c:v>10.599853515625</c:v>
                      </c:pt>
                      <c:pt idx="3353">
                        <c:v>10.599853515625</c:v>
                      </c:pt>
                      <c:pt idx="3354">
                        <c:v>10.599853515625</c:v>
                      </c:pt>
                      <c:pt idx="3355">
                        <c:v>10.599853515625</c:v>
                      </c:pt>
                      <c:pt idx="3356">
                        <c:v>10.599853515625</c:v>
                      </c:pt>
                      <c:pt idx="3357">
                        <c:v>10.599853515625</c:v>
                      </c:pt>
                      <c:pt idx="3358">
                        <c:v>10.599853515625</c:v>
                      </c:pt>
                      <c:pt idx="3359">
                        <c:v>10.599853515625</c:v>
                      </c:pt>
                      <c:pt idx="3360">
                        <c:v>10.599853515625</c:v>
                      </c:pt>
                      <c:pt idx="3361">
                        <c:v>10.599853515625</c:v>
                      </c:pt>
                      <c:pt idx="3362">
                        <c:v>10.599853515625</c:v>
                      </c:pt>
                      <c:pt idx="3363">
                        <c:v>10.599853515625</c:v>
                      </c:pt>
                      <c:pt idx="3364">
                        <c:v>10.599853515625</c:v>
                      </c:pt>
                      <c:pt idx="3365">
                        <c:v>10.599853515625</c:v>
                      </c:pt>
                      <c:pt idx="3366">
                        <c:v>10.599853515625</c:v>
                      </c:pt>
                      <c:pt idx="3367">
                        <c:v>10.599853515625</c:v>
                      </c:pt>
                      <c:pt idx="3368">
                        <c:v>10.599853515625</c:v>
                      </c:pt>
                      <c:pt idx="3369">
                        <c:v>10.599853515625</c:v>
                      </c:pt>
                      <c:pt idx="3370">
                        <c:v>10.599853515625</c:v>
                      </c:pt>
                      <c:pt idx="3371">
                        <c:v>10.599853515625</c:v>
                      </c:pt>
                      <c:pt idx="3372">
                        <c:v>10.599853515625</c:v>
                      </c:pt>
                      <c:pt idx="3373">
                        <c:v>10.599853515625</c:v>
                      </c:pt>
                      <c:pt idx="3374">
                        <c:v>10.599853515625</c:v>
                      </c:pt>
                      <c:pt idx="3375">
                        <c:v>10.599853515625</c:v>
                      </c:pt>
                      <c:pt idx="3376">
                        <c:v>10.599853515625</c:v>
                      </c:pt>
                      <c:pt idx="3377">
                        <c:v>10.599853515625</c:v>
                      </c:pt>
                      <c:pt idx="3378">
                        <c:v>10.599853515625</c:v>
                      </c:pt>
                      <c:pt idx="3379">
                        <c:v>10.599853515625</c:v>
                      </c:pt>
                      <c:pt idx="3380">
                        <c:v>10.599853515625</c:v>
                      </c:pt>
                      <c:pt idx="3381">
                        <c:v>10.599853515625</c:v>
                      </c:pt>
                      <c:pt idx="3382">
                        <c:v>10.599853515625</c:v>
                      </c:pt>
                      <c:pt idx="3383">
                        <c:v>10.599853515625</c:v>
                      </c:pt>
                      <c:pt idx="3384">
                        <c:v>10.599853515625</c:v>
                      </c:pt>
                      <c:pt idx="3385">
                        <c:v>10.599853515625</c:v>
                      </c:pt>
                      <c:pt idx="3386">
                        <c:v>10.599853515625</c:v>
                      </c:pt>
                      <c:pt idx="3387">
                        <c:v>10.599853515625</c:v>
                      </c:pt>
                      <c:pt idx="3388">
                        <c:v>10.599853515625</c:v>
                      </c:pt>
                      <c:pt idx="3389">
                        <c:v>10.599853515625</c:v>
                      </c:pt>
                      <c:pt idx="3390">
                        <c:v>10.599853515625</c:v>
                      </c:pt>
                      <c:pt idx="3391">
                        <c:v>10.599853515625</c:v>
                      </c:pt>
                      <c:pt idx="3392">
                        <c:v>10.599853515625</c:v>
                      </c:pt>
                      <c:pt idx="3393">
                        <c:v>10.599853515625</c:v>
                      </c:pt>
                      <c:pt idx="3394">
                        <c:v>10.599853515625</c:v>
                      </c:pt>
                      <c:pt idx="3395">
                        <c:v>10.599853515625</c:v>
                      </c:pt>
                      <c:pt idx="3396">
                        <c:v>10.599853515625</c:v>
                      </c:pt>
                      <c:pt idx="3397">
                        <c:v>10.599853515625</c:v>
                      </c:pt>
                      <c:pt idx="3398">
                        <c:v>10.599853515625</c:v>
                      </c:pt>
                      <c:pt idx="3399">
                        <c:v>10.599853515625</c:v>
                      </c:pt>
                      <c:pt idx="3400">
                        <c:v>10.599853515625</c:v>
                      </c:pt>
                      <c:pt idx="3401">
                        <c:v>10.599853515625</c:v>
                      </c:pt>
                      <c:pt idx="3402">
                        <c:v>10.599853515625</c:v>
                      </c:pt>
                      <c:pt idx="3403">
                        <c:v>10.599853515625</c:v>
                      </c:pt>
                      <c:pt idx="3404">
                        <c:v>10.599853515625</c:v>
                      </c:pt>
                      <c:pt idx="3405">
                        <c:v>10.599853515625</c:v>
                      </c:pt>
                      <c:pt idx="3406">
                        <c:v>10.599853515625</c:v>
                      </c:pt>
                      <c:pt idx="3407">
                        <c:v>10.599853515625</c:v>
                      </c:pt>
                      <c:pt idx="3408">
                        <c:v>10.599853515625</c:v>
                      </c:pt>
                      <c:pt idx="3409">
                        <c:v>10.599853515625</c:v>
                      </c:pt>
                      <c:pt idx="3410">
                        <c:v>10.599853515625</c:v>
                      </c:pt>
                      <c:pt idx="3411">
                        <c:v>10.599853515625</c:v>
                      </c:pt>
                      <c:pt idx="3412">
                        <c:v>10.599853515625</c:v>
                      </c:pt>
                      <c:pt idx="3413">
                        <c:v>10.599853515625</c:v>
                      </c:pt>
                      <c:pt idx="3414">
                        <c:v>10.599853515625</c:v>
                      </c:pt>
                      <c:pt idx="3415">
                        <c:v>10.599853515625</c:v>
                      </c:pt>
                      <c:pt idx="3416">
                        <c:v>10.599853515625</c:v>
                      </c:pt>
                      <c:pt idx="3417">
                        <c:v>10.599853515625</c:v>
                      </c:pt>
                      <c:pt idx="3418">
                        <c:v>10.599853515625</c:v>
                      </c:pt>
                      <c:pt idx="3419">
                        <c:v>10.599853515625</c:v>
                      </c:pt>
                      <c:pt idx="3420">
                        <c:v>10.599853515625</c:v>
                      </c:pt>
                      <c:pt idx="3421">
                        <c:v>10.599853515625</c:v>
                      </c:pt>
                      <c:pt idx="3422">
                        <c:v>10.599853515625</c:v>
                      </c:pt>
                      <c:pt idx="3423">
                        <c:v>10.599853515625</c:v>
                      </c:pt>
                      <c:pt idx="3424">
                        <c:v>10.599853515625</c:v>
                      </c:pt>
                      <c:pt idx="3425">
                        <c:v>10.599853515625</c:v>
                      </c:pt>
                      <c:pt idx="3426">
                        <c:v>10.599853515625</c:v>
                      </c:pt>
                      <c:pt idx="3427">
                        <c:v>10.599853515625</c:v>
                      </c:pt>
                      <c:pt idx="3428">
                        <c:v>10.599853515625</c:v>
                      </c:pt>
                      <c:pt idx="3429">
                        <c:v>10.5</c:v>
                      </c:pt>
                      <c:pt idx="3430">
                        <c:v>10.599853515625</c:v>
                      </c:pt>
                      <c:pt idx="3431">
                        <c:v>10.599853515625</c:v>
                      </c:pt>
                      <c:pt idx="3432">
                        <c:v>10.599853515625</c:v>
                      </c:pt>
                      <c:pt idx="3433">
                        <c:v>10.599853515625</c:v>
                      </c:pt>
                      <c:pt idx="3434">
                        <c:v>10.5</c:v>
                      </c:pt>
                      <c:pt idx="3435">
                        <c:v>10.599853515625</c:v>
                      </c:pt>
                      <c:pt idx="3436">
                        <c:v>10.599853515625</c:v>
                      </c:pt>
                      <c:pt idx="3437">
                        <c:v>10.599853515625</c:v>
                      </c:pt>
                      <c:pt idx="3438">
                        <c:v>10.599853515625</c:v>
                      </c:pt>
                      <c:pt idx="3439">
                        <c:v>10.5</c:v>
                      </c:pt>
                      <c:pt idx="3440">
                        <c:v>10.599853515625</c:v>
                      </c:pt>
                      <c:pt idx="3441">
                        <c:v>10.599853515625</c:v>
                      </c:pt>
                      <c:pt idx="3442">
                        <c:v>10.599853515625</c:v>
                      </c:pt>
                      <c:pt idx="3443">
                        <c:v>10.599853515625</c:v>
                      </c:pt>
                      <c:pt idx="3444">
                        <c:v>10.5</c:v>
                      </c:pt>
                      <c:pt idx="3445">
                        <c:v>10.5</c:v>
                      </c:pt>
                      <c:pt idx="3446">
                        <c:v>10.599853515625</c:v>
                      </c:pt>
                      <c:pt idx="3447">
                        <c:v>10.599853515625</c:v>
                      </c:pt>
                      <c:pt idx="3448">
                        <c:v>10.5</c:v>
                      </c:pt>
                      <c:pt idx="3449">
                        <c:v>10.5</c:v>
                      </c:pt>
                      <c:pt idx="3450">
                        <c:v>10.5</c:v>
                      </c:pt>
                      <c:pt idx="3451">
                        <c:v>10.5</c:v>
                      </c:pt>
                      <c:pt idx="3452">
                        <c:v>10.5</c:v>
                      </c:pt>
                      <c:pt idx="3453">
                        <c:v>10.5</c:v>
                      </c:pt>
                      <c:pt idx="3454">
                        <c:v>10.599853515625</c:v>
                      </c:pt>
                      <c:pt idx="3455">
                        <c:v>10.5</c:v>
                      </c:pt>
                      <c:pt idx="3456">
                        <c:v>10.5</c:v>
                      </c:pt>
                      <c:pt idx="3457">
                        <c:v>10.5</c:v>
                      </c:pt>
                      <c:pt idx="3458">
                        <c:v>10.5</c:v>
                      </c:pt>
                      <c:pt idx="3459">
                        <c:v>10.5</c:v>
                      </c:pt>
                      <c:pt idx="3460">
                        <c:v>10.5</c:v>
                      </c:pt>
                      <c:pt idx="3461">
                        <c:v>10.5</c:v>
                      </c:pt>
                      <c:pt idx="3462">
                        <c:v>10.5</c:v>
                      </c:pt>
                      <c:pt idx="3463">
                        <c:v>10.5</c:v>
                      </c:pt>
                      <c:pt idx="3464">
                        <c:v>10.5</c:v>
                      </c:pt>
                      <c:pt idx="3465">
                        <c:v>10.5</c:v>
                      </c:pt>
                      <c:pt idx="3466">
                        <c:v>10.5</c:v>
                      </c:pt>
                      <c:pt idx="3467">
                        <c:v>10.5</c:v>
                      </c:pt>
                      <c:pt idx="3468">
                        <c:v>10.5</c:v>
                      </c:pt>
                      <c:pt idx="3469">
                        <c:v>10.5</c:v>
                      </c:pt>
                      <c:pt idx="3470">
                        <c:v>10.5</c:v>
                      </c:pt>
                      <c:pt idx="3471">
                        <c:v>10.5</c:v>
                      </c:pt>
                      <c:pt idx="3472">
                        <c:v>10.5</c:v>
                      </c:pt>
                      <c:pt idx="3473">
                        <c:v>10.5</c:v>
                      </c:pt>
                      <c:pt idx="3474">
                        <c:v>10.5</c:v>
                      </c:pt>
                      <c:pt idx="3475">
                        <c:v>10.5</c:v>
                      </c:pt>
                      <c:pt idx="3476">
                        <c:v>10.5</c:v>
                      </c:pt>
                      <c:pt idx="3477">
                        <c:v>10.5</c:v>
                      </c:pt>
                      <c:pt idx="3478">
                        <c:v>10.5</c:v>
                      </c:pt>
                      <c:pt idx="3479">
                        <c:v>10.5</c:v>
                      </c:pt>
                      <c:pt idx="3480">
                        <c:v>10.5</c:v>
                      </c:pt>
                      <c:pt idx="3481">
                        <c:v>10.5</c:v>
                      </c:pt>
                      <c:pt idx="3482">
                        <c:v>10.5</c:v>
                      </c:pt>
                      <c:pt idx="3483">
                        <c:v>10.5</c:v>
                      </c:pt>
                      <c:pt idx="3484">
                        <c:v>10.5</c:v>
                      </c:pt>
                      <c:pt idx="3485">
                        <c:v>10.5</c:v>
                      </c:pt>
                      <c:pt idx="3486">
                        <c:v>10.5</c:v>
                      </c:pt>
                      <c:pt idx="3487">
                        <c:v>10.5</c:v>
                      </c:pt>
                      <c:pt idx="3488">
                        <c:v>10.5</c:v>
                      </c:pt>
                      <c:pt idx="3489">
                        <c:v>10.5</c:v>
                      </c:pt>
                      <c:pt idx="3490">
                        <c:v>10.5</c:v>
                      </c:pt>
                      <c:pt idx="3491">
                        <c:v>10.5</c:v>
                      </c:pt>
                      <c:pt idx="3492">
                        <c:v>10.5</c:v>
                      </c:pt>
                      <c:pt idx="3493">
                        <c:v>10.5</c:v>
                      </c:pt>
                      <c:pt idx="3494">
                        <c:v>10.5</c:v>
                      </c:pt>
                      <c:pt idx="3495">
                        <c:v>10.5</c:v>
                      </c:pt>
                      <c:pt idx="3496">
                        <c:v>10.5</c:v>
                      </c:pt>
                      <c:pt idx="3497">
                        <c:v>10.5</c:v>
                      </c:pt>
                      <c:pt idx="3498">
                        <c:v>10.5</c:v>
                      </c:pt>
                      <c:pt idx="3499">
                        <c:v>10.5</c:v>
                      </c:pt>
                      <c:pt idx="3500">
                        <c:v>10.5</c:v>
                      </c:pt>
                      <c:pt idx="3501">
                        <c:v>10.5</c:v>
                      </c:pt>
                      <c:pt idx="3502">
                        <c:v>10.5</c:v>
                      </c:pt>
                      <c:pt idx="3503">
                        <c:v>10.5</c:v>
                      </c:pt>
                      <c:pt idx="3504">
                        <c:v>10.5</c:v>
                      </c:pt>
                      <c:pt idx="3505">
                        <c:v>10.5</c:v>
                      </c:pt>
                      <c:pt idx="3506">
                        <c:v>10.5</c:v>
                      </c:pt>
                      <c:pt idx="3507">
                        <c:v>10.5</c:v>
                      </c:pt>
                      <c:pt idx="3508">
                        <c:v>10.5</c:v>
                      </c:pt>
                      <c:pt idx="3509">
                        <c:v>10.5</c:v>
                      </c:pt>
                      <c:pt idx="3510">
                        <c:v>10.5</c:v>
                      </c:pt>
                      <c:pt idx="3511">
                        <c:v>10.5</c:v>
                      </c:pt>
                      <c:pt idx="3512">
                        <c:v>10.5</c:v>
                      </c:pt>
                      <c:pt idx="3513">
                        <c:v>10.5</c:v>
                      </c:pt>
                      <c:pt idx="3514">
                        <c:v>10.5</c:v>
                      </c:pt>
                      <c:pt idx="3515">
                        <c:v>10.5</c:v>
                      </c:pt>
                      <c:pt idx="3516">
                        <c:v>10.5</c:v>
                      </c:pt>
                      <c:pt idx="3517">
                        <c:v>10.5</c:v>
                      </c:pt>
                      <c:pt idx="3518">
                        <c:v>10.5</c:v>
                      </c:pt>
                      <c:pt idx="3519">
                        <c:v>10.5</c:v>
                      </c:pt>
                      <c:pt idx="3520">
                        <c:v>10.5</c:v>
                      </c:pt>
                      <c:pt idx="3521">
                        <c:v>10.5</c:v>
                      </c:pt>
                      <c:pt idx="3522">
                        <c:v>10.5</c:v>
                      </c:pt>
                      <c:pt idx="3523">
                        <c:v>10.5</c:v>
                      </c:pt>
                      <c:pt idx="3524">
                        <c:v>10.5</c:v>
                      </c:pt>
                      <c:pt idx="3525">
                        <c:v>10.5</c:v>
                      </c:pt>
                      <c:pt idx="3526">
                        <c:v>10.5</c:v>
                      </c:pt>
                      <c:pt idx="3527">
                        <c:v>10.5</c:v>
                      </c:pt>
                      <c:pt idx="3528">
                        <c:v>10.5</c:v>
                      </c:pt>
                      <c:pt idx="3529">
                        <c:v>10.5</c:v>
                      </c:pt>
                      <c:pt idx="3530">
                        <c:v>10.5</c:v>
                      </c:pt>
                      <c:pt idx="3531">
                        <c:v>10.5</c:v>
                      </c:pt>
                      <c:pt idx="3532">
                        <c:v>10.5</c:v>
                      </c:pt>
                      <c:pt idx="3533">
                        <c:v>10.5</c:v>
                      </c:pt>
                      <c:pt idx="3534">
                        <c:v>10.5</c:v>
                      </c:pt>
                      <c:pt idx="3535">
                        <c:v>10.39990234375</c:v>
                      </c:pt>
                      <c:pt idx="3536">
                        <c:v>10.5</c:v>
                      </c:pt>
                      <c:pt idx="3537">
                        <c:v>10.39990234375</c:v>
                      </c:pt>
                      <c:pt idx="3538">
                        <c:v>10.5</c:v>
                      </c:pt>
                      <c:pt idx="3539">
                        <c:v>10.5</c:v>
                      </c:pt>
                      <c:pt idx="3540">
                        <c:v>10.5</c:v>
                      </c:pt>
                      <c:pt idx="3541">
                        <c:v>10.5</c:v>
                      </c:pt>
                      <c:pt idx="3542">
                        <c:v>10.5</c:v>
                      </c:pt>
                      <c:pt idx="3543">
                        <c:v>10.5</c:v>
                      </c:pt>
                      <c:pt idx="3544">
                        <c:v>10.5</c:v>
                      </c:pt>
                      <c:pt idx="3545">
                        <c:v>10.5</c:v>
                      </c:pt>
                      <c:pt idx="3546">
                        <c:v>10.5</c:v>
                      </c:pt>
                      <c:pt idx="3547">
                        <c:v>10.5</c:v>
                      </c:pt>
                      <c:pt idx="3548">
                        <c:v>10.5</c:v>
                      </c:pt>
                      <c:pt idx="3549">
                        <c:v>10.5</c:v>
                      </c:pt>
                      <c:pt idx="3550">
                        <c:v>10.39990234375</c:v>
                      </c:pt>
                      <c:pt idx="3551">
                        <c:v>10.39990234375</c:v>
                      </c:pt>
                      <c:pt idx="3552">
                        <c:v>10.39990234375</c:v>
                      </c:pt>
                      <c:pt idx="3553">
                        <c:v>10.39990234375</c:v>
                      </c:pt>
                      <c:pt idx="3554">
                        <c:v>10.39990234375</c:v>
                      </c:pt>
                      <c:pt idx="3555">
                        <c:v>10.39990234375</c:v>
                      </c:pt>
                      <c:pt idx="3556">
                        <c:v>10.39990234375</c:v>
                      </c:pt>
                      <c:pt idx="3557">
                        <c:v>10.39990234375</c:v>
                      </c:pt>
                      <c:pt idx="3558">
                        <c:v>10.39990234375</c:v>
                      </c:pt>
                      <c:pt idx="3559">
                        <c:v>10.39990234375</c:v>
                      </c:pt>
                      <c:pt idx="3560">
                        <c:v>10.39990234375</c:v>
                      </c:pt>
                      <c:pt idx="3561">
                        <c:v>10.39990234375</c:v>
                      </c:pt>
                      <c:pt idx="3562">
                        <c:v>10.39990234375</c:v>
                      </c:pt>
                      <c:pt idx="3563">
                        <c:v>10.39990234375</c:v>
                      </c:pt>
                      <c:pt idx="3564">
                        <c:v>10.39990234375</c:v>
                      </c:pt>
                      <c:pt idx="3565">
                        <c:v>10.39990234375</c:v>
                      </c:pt>
                      <c:pt idx="3566">
                        <c:v>10.39990234375</c:v>
                      </c:pt>
                      <c:pt idx="3567">
                        <c:v>10.39990234375</c:v>
                      </c:pt>
                      <c:pt idx="3568">
                        <c:v>10.39990234375</c:v>
                      </c:pt>
                      <c:pt idx="3569">
                        <c:v>10.39990234375</c:v>
                      </c:pt>
                      <c:pt idx="3570">
                        <c:v>10.39990234375</c:v>
                      </c:pt>
                      <c:pt idx="3571">
                        <c:v>10.39990234375</c:v>
                      </c:pt>
                      <c:pt idx="3572">
                        <c:v>10.39990234375</c:v>
                      </c:pt>
                      <c:pt idx="3573">
                        <c:v>10.39990234375</c:v>
                      </c:pt>
                      <c:pt idx="3574">
                        <c:v>10.39990234375</c:v>
                      </c:pt>
                      <c:pt idx="3575">
                        <c:v>10.39990234375</c:v>
                      </c:pt>
                      <c:pt idx="3576">
                        <c:v>10.39990234375</c:v>
                      </c:pt>
                      <c:pt idx="3577">
                        <c:v>10.39990234375</c:v>
                      </c:pt>
                      <c:pt idx="3578">
                        <c:v>10.39990234375</c:v>
                      </c:pt>
                      <c:pt idx="3579">
                        <c:v>10.39990234375</c:v>
                      </c:pt>
                      <c:pt idx="3580">
                        <c:v>10.39990234375</c:v>
                      </c:pt>
                      <c:pt idx="3581">
                        <c:v>10.39990234375</c:v>
                      </c:pt>
                      <c:pt idx="3582">
                        <c:v>10.39990234375</c:v>
                      </c:pt>
                      <c:pt idx="3583">
                        <c:v>10.39990234375</c:v>
                      </c:pt>
                      <c:pt idx="3584">
                        <c:v>10.39990234375</c:v>
                      </c:pt>
                      <c:pt idx="3585">
                        <c:v>10.39990234375</c:v>
                      </c:pt>
                      <c:pt idx="3586">
                        <c:v>10.39990234375</c:v>
                      </c:pt>
                      <c:pt idx="3587">
                        <c:v>10.39990234375</c:v>
                      </c:pt>
                      <c:pt idx="3588">
                        <c:v>10.39990234375</c:v>
                      </c:pt>
                      <c:pt idx="3589">
                        <c:v>10.39990234375</c:v>
                      </c:pt>
                      <c:pt idx="3590">
                        <c:v>10.39990234375</c:v>
                      </c:pt>
                      <c:pt idx="3591">
                        <c:v>10.39990234375</c:v>
                      </c:pt>
                      <c:pt idx="3592">
                        <c:v>10.39990234375</c:v>
                      </c:pt>
                      <c:pt idx="3593">
                        <c:v>10.39990234375</c:v>
                      </c:pt>
                      <c:pt idx="3594">
                        <c:v>10.39990234375</c:v>
                      </c:pt>
                      <c:pt idx="3595">
                        <c:v>10.39990234375</c:v>
                      </c:pt>
                      <c:pt idx="3596">
                        <c:v>10.39990234375</c:v>
                      </c:pt>
                      <c:pt idx="3597">
                        <c:v>10.39990234375</c:v>
                      </c:pt>
                      <c:pt idx="3598">
                        <c:v>10.39990234375</c:v>
                      </c:pt>
                      <c:pt idx="3599">
                        <c:v>10.39990234375</c:v>
                      </c:pt>
                      <c:pt idx="3600">
                        <c:v>10.39990234375</c:v>
                      </c:pt>
                      <c:pt idx="3601">
                        <c:v>10.39990234375</c:v>
                      </c:pt>
                      <c:pt idx="3602">
                        <c:v>10.39990234375</c:v>
                      </c:pt>
                      <c:pt idx="3603">
                        <c:v>10.39990234375</c:v>
                      </c:pt>
                      <c:pt idx="3604">
                        <c:v>10.39990234375</c:v>
                      </c:pt>
                      <c:pt idx="3605">
                        <c:v>10.39990234375</c:v>
                      </c:pt>
                      <c:pt idx="3606">
                        <c:v>10.39990234375</c:v>
                      </c:pt>
                      <c:pt idx="3607">
                        <c:v>10.39990234375</c:v>
                      </c:pt>
                      <c:pt idx="3608">
                        <c:v>10.39990234375</c:v>
                      </c:pt>
                      <c:pt idx="3609">
                        <c:v>10.39990234375</c:v>
                      </c:pt>
                      <c:pt idx="3610">
                        <c:v>10.39990234375</c:v>
                      </c:pt>
                      <c:pt idx="3611">
                        <c:v>10.39990234375</c:v>
                      </c:pt>
                      <c:pt idx="3612">
                        <c:v>10.39990234375</c:v>
                      </c:pt>
                      <c:pt idx="3613">
                        <c:v>10.39990234375</c:v>
                      </c:pt>
                      <c:pt idx="3614">
                        <c:v>10.39990234375</c:v>
                      </c:pt>
                      <c:pt idx="3615">
                        <c:v>10.39990234375</c:v>
                      </c:pt>
                      <c:pt idx="3616">
                        <c:v>10.39990234375</c:v>
                      </c:pt>
                      <c:pt idx="3617">
                        <c:v>10.39990234375</c:v>
                      </c:pt>
                      <c:pt idx="3618">
                        <c:v>10.39990234375</c:v>
                      </c:pt>
                      <c:pt idx="3619">
                        <c:v>10.39990234375</c:v>
                      </c:pt>
                      <c:pt idx="3620">
                        <c:v>10.39990234375</c:v>
                      </c:pt>
                      <c:pt idx="3621">
                        <c:v>10.39990234375</c:v>
                      </c:pt>
                      <c:pt idx="3622">
                        <c:v>10.39990234375</c:v>
                      </c:pt>
                      <c:pt idx="3623">
                        <c:v>10.39990234375</c:v>
                      </c:pt>
                      <c:pt idx="3624">
                        <c:v>10.39990234375</c:v>
                      </c:pt>
                      <c:pt idx="3625">
                        <c:v>10.39990234375</c:v>
                      </c:pt>
                      <c:pt idx="3626">
                        <c:v>10.39990234375</c:v>
                      </c:pt>
                      <c:pt idx="3627">
                        <c:v>10.39990234375</c:v>
                      </c:pt>
                      <c:pt idx="3628">
                        <c:v>10.39990234375</c:v>
                      </c:pt>
                      <c:pt idx="3629">
                        <c:v>10.39990234375</c:v>
                      </c:pt>
                      <c:pt idx="3630">
                        <c:v>10.39990234375</c:v>
                      </c:pt>
                      <c:pt idx="3631">
                        <c:v>10.39990234375</c:v>
                      </c:pt>
                      <c:pt idx="3632">
                        <c:v>10.39990234375</c:v>
                      </c:pt>
                      <c:pt idx="3633">
                        <c:v>10.39990234375</c:v>
                      </c:pt>
                      <c:pt idx="3634">
                        <c:v>10.39990234375</c:v>
                      </c:pt>
                      <c:pt idx="3635">
                        <c:v>10.39990234375</c:v>
                      </c:pt>
                      <c:pt idx="3636">
                        <c:v>10.39990234375</c:v>
                      </c:pt>
                      <c:pt idx="3637">
                        <c:v>10.39990234375</c:v>
                      </c:pt>
                      <c:pt idx="3638">
                        <c:v>10.39990234375</c:v>
                      </c:pt>
                      <c:pt idx="3639">
                        <c:v>10.39990234375</c:v>
                      </c:pt>
                      <c:pt idx="3640">
                        <c:v>10.39990234375</c:v>
                      </c:pt>
                      <c:pt idx="3641">
                        <c:v>10.39990234375</c:v>
                      </c:pt>
                      <c:pt idx="3642">
                        <c:v>10.39990234375</c:v>
                      </c:pt>
                      <c:pt idx="3643">
                        <c:v>10.39990234375</c:v>
                      </c:pt>
                      <c:pt idx="3644">
                        <c:v>10.39990234375</c:v>
                      </c:pt>
                      <c:pt idx="3645">
                        <c:v>10.39990234375</c:v>
                      </c:pt>
                      <c:pt idx="3646">
                        <c:v>10.39990234375</c:v>
                      </c:pt>
                      <c:pt idx="3647">
                        <c:v>10.39990234375</c:v>
                      </c:pt>
                      <c:pt idx="3648">
                        <c:v>10.39990234375</c:v>
                      </c:pt>
                      <c:pt idx="3649">
                        <c:v>10.39990234375</c:v>
                      </c:pt>
                      <c:pt idx="3650">
                        <c:v>10.39990234375</c:v>
                      </c:pt>
                      <c:pt idx="3651">
                        <c:v>10.300048828125</c:v>
                      </c:pt>
                      <c:pt idx="3652">
                        <c:v>10.300048828125</c:v>
                      </c:pt>
                      <c:pt idx="3653">
                        <c:v>10.300048828125</c:v>
                      </c:pt>
                      <c:pt idx="3654">
                        <c:v>10.39990234375</c:v>
                      </c:pt>
                      <c:pt idx="3655">
                        <c:v>10.300048828125</c:v>
                      </c:pt>
                      <c:pt idx="3656">
                        <c:v>10.39990234375</c:v>
                      </c:pt>
                      <c:pt idx="3657">
                        <c:v>10.300048828125</c:v>
                      </c:pt>
                      <c:pt idx="3658">
                        <c:v>10.39990234375</c:v>
                      </c:pt>
                      <c:pt idx="3659">
                        <c:v>10.39990234375</c:v>
                      </c:pt>
                      <c:pt idx="3660">
                        <c:v>10.300048828125</c:v>
                      </c:pt>
                      <c:pt idx="3661">
                        <c:v>10.300048828125</c:v>
                      </c:pt>
                      <c:pt idx="3662">
                        <c:v>10.39990234375</c:v>
                      </c:pt>
                      <c:pt idx="3663">
                        <c:v>10.39990234375</c:v>
                      </c:pt>
                      <c:pt idx="3664">
                        <c:v>10.300048828125</c:v>
                      </c:pt>
                      <c:pt idx="3665">
                        <c:v>10.300048828125</c:v>
                      </c:pt>
                      <c:pt idx="3666">
                        <c:v>10.300048828125</c:v>
                      </c:pt>
                      <c:pt idx="3667">
                        <c:v>10.300048828125</c:v>
                      </c:pt>
                      <c:pt idx="3668">
                        <c:v>10.300048828125</c:v>
                      </c:pt>
                      <c:pt idx="3669">
                        <c:v>10.300048828125</c:v>
                      </c:pt>
                      <c:pt idx="3670">
                        <c:v>10.300048828125</c:v>
                      </c:pt>
                      <c:pt idx="3671">
                        <c:v>10.300048828125</c:v>
                      </c:pt>
                      <c:pt idx="3672">
                        <c:v>10.300048828125</c:v>
                      </c:pt>
                      <c:pt idx="3673">
                        <c:v>10.300048828125</c:v>
                      </c:pt>
                      <c:pt idx="3674">
                        <c:v>10.300048828125</c:v>
                      </c:pt>
                      <c:pt idx="3675">
                        <c:v>10.300048828125</c:v>
                      </c:pt>
                      <c:pt idx="3676">
                        <c:v>10.300048828125</c:v>
                      </c:pt>
                      <c:pt idx="3677">
                        <c:v>10.300048828125</c:v>
                      </c:pt>
                      <c:pt idx="3678">
                        <c:v>10.300048828125</c:v>
                      </c:pt>
                      <c:pt idx="3679">
                        <c:v>10.300048828125</c:v>
                      </c:pt>
                      <c:pt idx="3680">
                        <c:v>10.300048828125</c:v>
                      </c:pt>
                      <c:pt idx="3681">
                        <c:v>10.300048828125</c:v>
                      </c:pt>
                      <c:pt idx="3682">
                        <c:v>10.300048828125</c:v>
                      </c:pt>
                      <c:pt idx="3683">
                        <c:v>10.300048828125</c:v>
                      </c:pt>
                      <c:pt idx="3684">
                        <c:v>10.300048828125</c:v>
                      </c:pt>
                      <c:pt idx="3685">
                        <c:v>10.300048828125</c:v>
                      </c:pt>
                      <c:pt idx="3686">
                        <c:v>10.300048828125</c:v>
                      </c:pt>
                      <c:pt idx="3687">
                        <c:v>10.300048828125</c:v>
                      </c:pt>
                      <c:pt idx="3688">
                        <c:v>10.300048828125</c:v>
                      </c:pt>
                      <c:pt idx="3689">
                        <c:v>10.300048828125</c:v>
                      </c:pt>
                      <c:pt idx="3690">
                        <c:v>10.300048828125</c:v>
                      </c:pt>
                      <c:pt idx="3691">
                        <c:v>10.300048828125</c:v>
                      </c:pt>
                      <c:pt idx="3692">
                        <c:v>10.300048828125</c:v>
                      </c:pt>
                      <c:pt idx="3693">
                        <c:v>10.300048828125</c:v>
                      </c:pt>
                      <c:pt idx="3694">
                        <c:v>10.300048828125</c:v>
                      </c:pt>
                      <c:pt idx="3695">
                        <c:v>10.300048828125</c:v>
                      </c:pt>
                      <c:pt idx="3696">
                        <c:v>10.300048828125</c:v>
                      </c:pt>
                      <c:pt idx="3697">
                        <c:v>10.300048828125</c:v>
                      </c:pt>
                      <c:pt idx="3698">
                        <c:v>10.300048828125</c:v>
                      </c:pt>
                      <c:pt idx="3699">
                        <c:v>10.300048828125</c:v>
                      </c:pt>
                      <c:pt idx="3700">
                        <c:v>10.300048828125</c:v>
                      </c:pt>
                      <c:pt idx="3701">
                        <c:v>10.300048828125</c:v>
                      </c:pt>
                      <c:pt idx="3702">
                        <c:v>10.300048828125</c:v>
                      </c:pt>
                      <c:pt idx="3703">
                        <c:v>10.300048828125</c:v>
                      </c:pt>
                      <c:pt idx="3704">
                        <c:v>10.300048828125</c:v>
                      </c:pt>
                      <c:pt idx="3705">
                        <c:v>10.300048828125</c:v>
                      </c:pt>
                      <c:pt idx="3706">
                        <c:v>10.300048828125</c:v>
                      </c:pt>
                      <c:pt idx="3707">
                        <c:v>10.300048828125</c:v>
                      </c:pt>
                      <c:pt idx="3708">
                        <c:v>10.300048828125</c:v>
                      </c:pt>
                      <c:pt idx="3709">
                        <c:v>10.300048828125</c:v>
                      </c:pt>
                      <c:pt idx="3710">
                        <c:v>10.300048828125</c:v>
                      </c:pt>
                      <c:pt idx="3711">
                        <c:v>10.300048828125</c:v>
                      </c:pt>
                      <c:pt idx="3712">
                        <c:v>10.300048828125</c:v>
                      </c:pt>
                      <c:pt idx="3713">
                        <c:v>10.300048828125</c:v>
                      </c:pt>
                      <c:pt idx="3714">
                        <c:v>10.300048828125</c:v>
                      </c:pt>
                      <c:pt idx="3715">
                        <c:v>10.300048828125</c:v>
                      </c:pt>
                      <c:pt idx="3716">
                        <c:v>10.300048828125</c:v>
                      </c:pt>
                      <c:pt idx="3717">
                        <c:v>10.300048828125</c:v>
                      </c:pt>
                      <c:pt idx="3718">
                        <c:v>10.300048828125</c:v>
                      </c:pt>
                      <c:pt idx="3719">
                        <c:v>10.300048828125</c:v>
                      </c:pt>
                      <c:pt idx="3720">
                        <c:v>10.300048828125</c:v>
                      </c:pt>
                      <c:pt idx="3721">
                        <c:v>10.300048828125</c:v>
                      </c:pt>
                      <c:pt idx="3722">
                        <c:v>10.300048828125</c:v>
                      </c:pt>
                      <c:pt idx="3723">
                        <c:v>10.300048828125</c:v>
                      </c:pt>
                      <c:pt idx="3724">
                        <c:v>10.300048828125</c:v>
                      </c:pt>
                      <c:pt idx="3725">
                        <c:v>10.300048828125</c:v>
                      </c:pt>
                      <c:pt idx="3726">
                        <c:v>10.300048828125</c:v>
                      </c:pt>
                      <c:pt idx="3727">
                        <c:v>10.300048828125</c:v>
                      </c:pt>
                      <c:pt idx="3728">
                        <c:v>10.300048828125</c:v>
                      </c:pt>
                      <c:pt idx="3729">
                        <c:v>10.300048828125</c:v>
                      </c:pt>
                      <c:pt idx="3730">
                        <c:v>10.300048828125</c:v>
                      </c:pt>
                      <c:pt idx="3731">
                        <c:v>10.300048828125</c:v>
                      </c:pt>
                      <c:pt idx="3732">
                        <c:v>10.300048828125</c:v>
                      </c:pt>
                      <c:pt idx="3733">
                        <c:v>10.300048828125</c:v>
                      </c:pt>
                      <c:pt idx="3734">
                        <c:v>10.300048828125</c:v>
                      </c:pt>
                      <c:pt idx="3735">
                        <c:v>10.300048828125</c:v>
                      </c:pt>
                      <c:pt idx="3736">
                        <c:v>10.300048828125</c:v>
                      </c:pt>
                      <c:pt idx="3737">
                        <c:v>10.300048828125</c:v>
                      </c:pt>
                      <c:pt idx="3738">
                        <c:v>10.300048828125</c:v>
                      </c:pt>
                      <c:pt idx="3739">
                        <c:v>10.300048828125</c:v>
                      </c:pt>
                      <c:pt idx="3740">
                        <c:v>10.300048828125</c:v>
                      </c:pt>
                      <c:pt idx="3741">
                        <c:v>10.300048828125</c:v>
                      </c:pt>
                      <c:pt idx="3742">
                        <c:v>10.300048828125</c:v>
                      </c:pt>
                      <c:pt idx="3743">
                        <c:v>10.300048828125</c:v>
                      </c:pt>
                      <c:pt idx="3744">
                        <c:v>10.300048828125</c:v>
                      </c:pt>
                      <c:pt idx="3745">
                        <c:v>10.300048828125</c:v>
                      </c:pt>
                      <c:pt idx="3746">
                        <c:v>10.300048828125</c:v>
                      </c:pt>
                      <c:pt idx="3747">
                        <c:v>10.300048828125</c:v>
                      </c:pt>
                      <c:pt idx="3748">
                        <c:v>10.300048828125</c:v>
                      </c:pt>
                      <c:pt idx="3749">
                        <c:v>10.300048828125</c:v>
                      </c:pt>
                      <c:pt idx="3750">
                        <c:v>10.300048828125</c:v>
                      </c:pt>
                      <c:pt idx="3751">
                        <c:v>10.199951171875</c:v>
                      </c:pt>
                      <c:pt idx="3752">
                        <c:v>10.300048828125</c:v>
                      </c:pt>
                      <c:pt idx="3753">
                        <c:v>10.300048828125</c:v>
                      </c:pt>
                      <c:pt idx="3754">
                        <c:v>10.300048828125</c:v>
                      </c:pt>
                      <c:pt idx="3755">
                        <c:v>10.199951171875</c:v>
                      </c:pt>
                      <c:pt idx="3756">
                        <c:v>10.300048828125</c:v>
                      </c:pt>
                      <c:pt idx="3757">
                        <c:v>10.300048828125</c:v>
                      </c:pt>
                      <c:pt idx="3758">
                        <c:v>10.300048828125</c:v>
                      </c:pt>
                      <c:pt idx="3759">
                        <c:v>10.300048828125</c:v>
                      </c:pt>
                      <c:pt idx="3760">
                        <c:v>10.199951171875</c:v>
                      </c:pt>
                      <c:pt idx="3761">
                        <c:v>10.199951171875</c:v>
                      </c:pt>
                      <c:pt idx="3762">
                        <c:v>10.199951171875</c:v>
                      </c:pt>
                      <c:pt idx="3763">
                        <c:v>10.199951171875</c:v>
                      </c:pt>
                      <c:pt idx="3764">
                        <c:v>10.199951171875</c:v>
                      </c:pt>
                      <c:pt idx="3765">
                        <c:v>10.300048828125</c:v>
                      </c:pt>
                      <c:pt idx="3766">
                        <c:v>10.199951171875</c:v>
                      </c:pt>
                      <c:pt idx="3767">
                        <c:v>10.199951171875</c:v>
                      </c:pt>
                      <c:pt idx="3768">
                        <c:v>10.300048828125</c:v>
                      </c:pt>
                      <c:pt idx="3769">
                        <c:v>10.199951171875</c:v>
                      </c:pt>
                      <c:pt idx="3770">
                        <c:v>10.199951171875</c:v>
                      </c:pt>
                      <c:pt idx="3771">
                        <c:v>10.199951171875</c:v>
                      </c:pt>
                      <c:pt idx="3772">
                        <c:v>10.300048828125</c:v>
                      </c:pt>
                      <c:pt idx="3773">
                        <c:v>10.199951171875</c:v>
                      </c:pt>
                      <c:pt idx="3774">
                        <c:v>10.199951171875</c:v>
                      </c:pt>
                      <c:pt idx="3775">
                        <c:v>10.199951171875</c:v>
                      </c:pt>
                      <c:pt idx="3776">
                        <c:v>10.199951171875</c:v>
                      </c:pt>
                      <c:pt idx="3777">
                        <c:v>10.199951171875</c:v>
                      </c:pt>
                      <c:pt idx="3778">
                        <c:v>10.199951171875</c:v>
                      </c:pt>
                      <c:pt idx="3779">
                        <c:v>10.199951171875</c:v>
                      </c:pt>
                      <c:pt idx="3780">
                        <c:v>10.199951171875</c:v>
                      </c:pt>
                      <c:pt idx="3781">
                        <c:v>10.199951171875</c:v>
                      </c:pt>
                      <c:pt idx="3782">
                        <c:v>10.199951171875</c:v>
                      </c:pt>
                      <c:pt idx="3783">
                        <c:v>10.199951171875</c:v>
                      </c:pt>
                      <c:pt idx="3784">
                        <c:v>10.199951171875</c:v>
                      </c:pt>
                      <c:pt idx="3785">
                        <c:v>10.199951171875</c:v>
                      </c:pt>
                      <c:pt idx="3786">
                        <c:v>10.199951171875</c:v>
                      </c:pt>
                      <c:pt idx="3787">
                        <c:v>10.199951171875</c:v>
                      </c:pt>
                      <c:pt idx="3788">
                        <c:v>10.199951171875</c:v>
                      </c:pt>
                      <c:pt idx="3789">
                        <c:v>10.199951171875</c:v>
                      </c:pt>
                      <c:pt idx="3790">
                        <c:v>10.199951171875</c:v>
                      </c:pt>
                      <c:pt idx="3791">
                        <c:v>10.199951171875</c:v>
                      </c:pt>
                      <c:pt idx="3792">
                        <c:v>10.199951171875</c:v>
                      </c:pt>
                      <c:pt idx="3793">
                        <c:v>10.199951171875</c:v>
                      </c:pt>
                      <c:pt idx="3794">
                        <c:v>10.199951171875</c:v>
                      </c:pt>
                      <c:pt idx="3795">
                        <c:v>10.199951171875</c:v>
                      </c:pt>
                      <c:pt idx="3796">
                        <c:v>10.199951171875</c:v>
                      </c:pt>
                      <c:pt idx="3797">
                        <c:v>10.199951171875</c:v>
                      </c:pt>
                      <c:pt idx="3798">
                        <c:v>10.199951171875</c:v>
                      </c:pt>
                      <c:pt idx="3799">
                        <c:v>10.199951171875</c:v>
                      </c:pt>
                      <c:pt idx="3800">
                        <c:v>10.199951171875</c:v>
                      </c:pt>
                      <c:pt idx="3801">
                        <c:v>10.199951171875</c:v>
                      </c:pt>
                      <c:pt idx="3802">
                        <c:v>10.199951171875</c:v>
                      </c:pt>
                      <c:pt idx="3803">
                        <c:v>10.199951171875</c:v>
                      </c:pt>
                      <c:pt idx="3804">
                        <c:v>10.199951171875</c:v>
                      </c:pt>
                      <c:pt idx="3805">
                        <c:v>10.199951171875</c:v>
                      </c:pt>
                      <c:pt idx="3806">
                        <c:v>10.199951171875</c:v>
                      </c:pt>
                      <c:pt idx="3807">
                        <c:v>10.199951171875</c:v>
                      </c:pt>
                      <c:pt idx="3808">
                        <c:v>10.199951171875</c:v>
                      </c:pt>
                      <c:pt idx="3809">
                        <c:v>10.199951171875</c:v>
                      </c:pt>
                      <c:pt idx="3810">
                        <c:v>10.199951171875</c:v>
                      </c:pt>
                      <c:pt idx="3811">
                        <c:v>10.199951171875</c:v>
                      </c:pt>
                      <c:pt idx="3812">
                        <c:v>10.199951171875</c:v>
                      </c:pt>
                      <c:pt idx="3813">
                        <c:v>10.199951171875</c:v>
                      </c:pt>
                      <c:pt idx="3814">
                        <c:v>10.199951171875</c:v>
                      </c:pt>
                      <c:pt idx="3815">
                        <c:v>10.199951171875</c:v>
                      </c:pt>
                      <c:pt idx="3816">
                        <c:v>10.199951171875</c:v>
                      </c:pt>
                      <c:pt idx="3817">
                        <c:v>10.199951171875</c:v>
                      </c:pt>
                      <c:pt idx="3818">
                        <c:v>10.199951171875</c:v>
                      </c:pt>
                      <c:pt idx="3819">
                        <c:v>10.199951171875</c:v>
                      </c:pt>
                      <c:pt idx="3820">
                        <c:v>10.199951171875</c:v>
                      </c:pt>
                      <c:pt idx="3821">
                        <c:v>10.199951171875</c:v>
                      </c:pt>
                      <c:pt idx="3822">
                        <c:v>10.199951171875</c:v>
                      </c:pt>
                      <c:pt idx="3823">
                        <c:v>10.199951171875</c:v>
                      </c:pt>
                      <c:pt idx="3824">
                        <c:v>10.199951171875</c:v>
                      </c:pt>
                      <c:pt idx="3825">
                        <c:v>10.199951171875</c:v>
                      </c:pt>
                      <c:pt idx="3826">
                        <c:v>10.199951171875</c:v>
                      </c:pt>
                      <c:pt idx="3827">
                        <c:v>10.199951171875</c:v>
                      </c:pt>
                      <c:pt idx="3828">
                        <c:v>10.199951171875</c:v>
                      </c:pt>
                      <c:pt idx="3829">
                        <c:v>10.199951171875</c:v>
                      </c:pt>
                      <c:pt idx="3830">
                        <c:v>10.199951171875</c:v>
                      </c:pt>
                      <c:pt idx="3831">
                        <c:v>10.199951171875</c:v>
                      </c:pt>
                      <c:pt idx="3832">
                        <c:v>10.199951171875</c:v>
                      </c:pt>
                      <c:pt idx="3833">
                        <c:v>10.199951171875</c:v>
                      </c:pt>
                      <c:pt idx="3834">
                        <c:v>10.199951171875</c:v>
                      </c:pt>
                      <c:pt idx="3835">
                        <c:v>10.199951171875</c:v>
                      </c:pt>
                      <c:pt idx="3836">
                        <c:v>10.199951171875</c:v>
                      </c:pt>
                      <c:pt idx="3837">
                        <c:v>10.199951171875</c:v>
                      </c:pt>
                      <c:pt idx="3838">
                        <c:v>10.199951171875</c:v>
                      </c:pt>
                      <c:pt idx="3839">
                        <c:v>10.199951171875</c:v>
                      </c:pt>
                      <c:pt idx="3840">
                        <c:v>10.199951171875</c:v>
                      </c:pt>
                      <c:pt idx="3841">
                        <c:v>10.199951171875</c:v>
                      </c:pt>
                      <c:pt idx="3842">
                        <c:v>10.199951171875</c:v>
                      </c:pt>
                      <c:pt idx="3843">
                        <c:v>10.199951171875</c:v>
                      </c:pt>
                      <c:pt idx="3844">
                        <c:v>10.199951171875</c:v>
                      </c:pt>
                      <c:pt idx="3845">
                        <c:v>10.199951171875</c:v>
                      </c:pt>
                      <c:pt idx="3846">
                        <c:v>10.199951171875</c:v>
                      </c:pt>
                      <c:pt idx="3847">
                        <c:v>10.199951171875</c:v>
                      </c:pt>
                      <c:pt idx="3848">
                        <c:v>10.199951171875</c:v>
                      </c:pt>
                      <c:pt idx="3849">
                        <c:v>10.199951171875</c:v>
                      </c:pt>
                      <c:pt idx="3850">
                        <c:v>10.199951171875</c:v>
                      </c:pt>
                      <c:pt idx="3851">
                        <c:v>10.199951171875</c:v>
                      </c:pt>
                      <c:pt idx="3852">
                        <c:v>10.199951171875</c:v>
                      </c:pt>
                      <c:pt idx="3853">
                        <c:v>10.199951171875</c:v>
                      </c:pt>
                      <c:pt idx="3854">
                        <c:v>10.199951171875</c:v>
                      </c:pt>
                      <c:pt idx="3855">
                        <c:v>10.199951171875</c:v>
                      </c:pt>
                      <c:pt idx="3856">
                        <c:v>10.199951171875</c:v>
                      </c:pt>
                      <c:pt idx="3857">
                        <c:v>10.199951171875</c:v>
                      </c:pt>
                      <c:pt idx="3858">
                        <c:v>10.199951171875</c:v>
                      </c:pt>
                      <c:pt idx="3859">
                        <c:v>10.199951171875</c:v>
                      </c:pt>
                      <c:pt idx="3860">
                        <c:v>10.199951171875</c:v>
                      </c:pt>
                      <c:pt idx="3861">
                        <c:v>10.199951171875</c:v>
                      </c:pt>
                      <c:pt idx="3862">
                        <c:v>10.199951171875</c:v>
                      </c:pt>
                      <c:pt idx="3863">
                        <c:v>10.199951171875</c:v>
                      </c:pt>
                      <c:pt idx="3864">
                        <c:v>10.199951171875</c:v>
                      </c:pt>
                      <c:pt idx="3865">
                        <c:v>10.099853515625</c:v>
                      </c:pt>
                      <c:pt idx="3866">
                        <c:v>10.099853515625</c:v>
                      </c:pt>
                      <c:pt idx="3867">
                        <c:v>10.199951171875</c:v>
                      </c:pt>
                      <c:pt idx="3868">
                        <c:v>10.199951171875</c:v>
                      </c:pt>
                      <c:pt idx="3869">
                        <c:v>10.199951171875</c:v>
                      </c:pt>
                      <c:pt idx="3870">
                        <c:v>10.099853515625</c:v>
                      </c:pt>
                      <c:pt idx="3871">
                        <c:v>10.199951171875</c:v>
                      </c:pt>
                      <c:pt idx="3872">
                        <c:v>10.199951171875</c:v>
                      </c:pt>
                      <c:pt idx="3873">
                        <c:v>10.199951171875</c:v>
                      </c:pt>
                      <c:pt idx="3874">
                        <c:v>10.099853515625</c:v>
                      </c:pt>
                      <c:pt idx="3875">
                        <c:v>10.099853515625</c:v>
                      </c:pt>
                      <c:pt idx="3876">
                        <c:v>10.099853515625</c:v>
                      </c:pt>
                      <c:pt idx="3877">
                        <c:v>10.099853515625</c:v>
                      </c:pt>
                      <c:pt idx="3878">
                        <c:v>10.099853515625</c:v>
                      </c:pt>
                      <c:pt idx="3879">
                        <c:v>10.199951171875</c:v>
                      </c:pt>
                      <c:pt idx="3880">
                        <c:v>10.099853515625</c:v>
                      </c:pt>
                      <c:pt idx="3881">
                        <c:v>10.099853515625</c:v>
                      </c:pt>
                      <c:pt idx="3882">
                        <c:v>10.099853515625</c:v>
                      </c:pt>
                      <c:pt idx="3883">
                        <c:v>10.099853515625</c:v>
                      </c:pt>
                      <c:pt idx="3884">
                        <c:v>10.099853515625</c:v>
                      </c:pt>
                      <c:pt idx="3885">
                        <c:v>10.099853515625</c:v>
                      </c:pt>
                      <c:pt idx="3886">
                        <c:v>10.199951171875</c:v>
                      </c:pt>
                      <c:pt idx="3887">
                        <c:v>10.099853515625</c:v>
                      </c:pt>
                      <c:pt idx="3888">
                        <c:v>10.099853515625</c:v>
                      </c:pt>
                      <c:pt idx="3889">
                        <c:v>10.099853515625</c:v>
                      </c:pt>
                      <c:pt idx="3890">
                        <c:v>10.099853515625</c:v>
                      </c:pt>
                      <c:pt idx="3891">
                        <c:v>10.099853515625</c:v>
                      </c:pt>
                      <c:pt idx="3892">
                        <c:v>10.099853515625</c:v>
                      </c:pt>
                      <c:pt idx="3893">
                        <c:v>10.099853515625</c:v>
                      </c:pt>
                      <c:pt idx="3894">
                        <c:v>10.099853515625</c:v>
                      </c:pt>
                      <c:pt idx="3895">
                        <c:v>10.099853515625</c:v>
                      </c:pt>
                      <c:pt idx="3896">
                        <c:v>10.099853515625</c:v>
                      </c:pt>
                      <c:pt idx="3897">
                        <c:v>10.099853515625</c:v>
                      </c:pt>
                      <c:pt idx="3898">
                        <c:v>10.099853515625</c:v>
                      </c:pt>
                      <c:pt idx="3899">
                        <c:v>10.099853515625</c:v>
                      </c:pt>
                      <c:pt idx="3900">
                        <c:v>10.099853515625</c:v>
                      </c:pt>
                      <c:pt idx="3901">
                        <c:v>10.099853515625</c:v>
                      </c:pt>
                      <c:pt idx="3902">
                        <c:v>10.099853515625</c:v>
                      </c:pt>
                      <c:pt idx="3903">
                        <c:v>10.099853515625</c:v>
                      </c:pt>
                      <c:pt idx="3904">
                        <c:v>10.099853515625</c:v>
                      </c:pt>
                      <c:pt idx="3905">
                        <c:v>10.099853515625</c:v>
                      </c:pt>
                      <c:pt idx="3906">
                        <c:v>10.099853515625</c:v>
                      </c:pt>
                      <c:pt idx="3907">
                        <c:v>10.099853515625</c:v>
                      </c:pt>
                      <c:pt idx="3908">
                        <c:v>10.099853515625</c:v>
                      </c:pt>
                      <c:pt idx="3909">
                        <c:v>10.099853515625</c:v>
                      </c:pt>
                      <c:pt idx="3910">
                        <c:v>10.099853515625</c:v>
                      </c:pt>
                      <c:pt idx="3911">
                        <c:v>10.099853515625</c:v>
                      </c:pt>
                      <c:pt idx="3912">
                        <c:v>10.099853515625</c:v>
                      </c:pt>
                      <c:pt idx="3913">
                        <c:v>10.099853515625</c:v>
                      </c:pt>
                      <c:pt idx="3914">
                        <c:v>10.099853515625</c:v>
                      </c:pt>
                      <c:pt idx="3915">
                        <c:v>10.099853515625</c:v>
                      </c:pt>
                      <c:pt idx="3916">
                        <c:v>10.099853515625</c:v>
                      </c:pt>
                      <c:pt idx="3917">
                        <c:v>10.099853515625</c:v>
                      </c:pt>
                      <c:pt idx="3918">
                        <c:v>10.099853515625</c:v>
                      </c:pt>
                      <c:pt idx="3919">
                        <c:v>10.099853515625</c:v>
                      </c:pt>
                      <c:pt idx="3920">
                        <c:v>10.099853515625</c:v>
                      </c:pt>
                      <c:pt idx="3921">
                        <c:v>10.099853515625</c:v>
                      </c:pt>
                      <c:pt idx="3922">
                        <c:v>10.099853515625</c:v>
                      </c:pt>
                      <c:pt idx="3923">
                        <c:v>10.099853515625</c:v>
                      </c:pt>
                      <c:pt idx="3924">
                        <c:v>10.099853515625</c:v>
                      </c:pt>
                      <c:pt idx="3925">
                        <c:v>10.099853515625</c:v>
                      </c:pt>
                      <c:pt idx="3926">
                        <c:v>10.099853515625</c:v>
                      </c:pt>
                      <c:pt idx="3927">
                        <c:v>10.099853515625</c:v>
                      </c:pt>
                      <c:pt idx="3928">
                        <c:v>10.099853515625</c:v>
                      </c:pt>
                      <c:pt idx="3929">
                        <c:v>10.099853515625</c:v>
                      </c:pt>
                      <c:pt idx="3930">
                        <c:v>10.099853515625</c:v>
                      </c:pt>
                      <c:pt idx="3931">
                        <c:v>10.099853515625</c:v>
                      </c:pt>
                      <c:pt idx="3932">
                        <c:v>10.099853515625</c:v>
                      </c:pt>
                      <c:pt idx="3933">
                        <c:v>10.099853515625</c:v>
                      </c:pt>
                      <c:pt idx="3934">
                        <c:v>10.099853515625</c:v>
                      </c:pt>
                      <c:pt idx="3935">
                        <c:v>10.099853515625</c:v>
                      </c:pt>
                      <c:pt idx="3936">
                        <c:v>10.099853515625</c:v>
                      </c:pt>
                      <c:pt idx="3937">
                        <c:v>10.099853515625</c:v>
                      </c:pt>
                      <c:pt idx="3938">
                        <c:v>10.099853515625</c:v>
                      </c:pt>
                      <c:pt idx="3939">
                        <c:v>10.099853515625</c:v>
                      </c:pt>
                      <c:pt idx="3940">
                        <c:v>10.099853515625</c:v>
                      </c:pt>
                      <c:pt idx="3941">
                        <c:v>10.099853515625</c:v>
                      </c:pt>
                      <c:pt idx="3942">
                        <c:v>10.099853515625</c:v>
                      </c:pt>
                      <c:pt idx="3943">
                        <c:v>10.099853515625</c:v>
                      </c:pt>
                      <c:pt idx="3944">
                        <c:v>10.099853515625</c:v>
                      </c:pt>
                      <c:pt idx="3945">
                        <c:v>10.099853515625</c:v>
                      </c:pt>
                      <c:pt idx="3946">
                        <c:v>10.099853515625</c:v>
                      </c:pt>
                      <c:pt idx="3947">
                        <c:v>10.099853515625</c:v>
                      </c:pt>
                      <c:pt idx="3948">
                        <c:v>10.099853515625</c:v>
                      </c:pt>
                      <c:pt idx="3949">
                        <c:v>10.099853515625</c:v>
                      </c:pt>
                      <c:pt idx="3950">
                        <c:v>10.099853515625</c:v>
                      </c:pt>
                      <c:pt idx="3951">
                        <c:v>10.099853515625</c:v>
                      </c:pt>
                      <c:pt idx="3952">
                        <c:v>10.099853515625</c:v>
                      </c:pt>
                      <c:pt idx="3953">
                        <c:v>10.099853515625</c:v>
                      </c:pt>
                      <c:pt idx="3954">
                        <c:v>10.099853515625</c:v>
                      </c:pt>
                      <c:pt idx="3955">
                        <c:v>10.099853515625</c:v>
                      </c:pt>
                      <c:pt idx="3956">
                        <c:v>10.099853515625</c:v>
                      </c:pt>
                      <c:pt idx="3957">
                        <c:v>10.099853515625</c:v>
                      </c:pt>
                      <c:pt idx="3958">
                        <c:v>10.099853515625</c:v>
                      </c:pt>
                      <c:pt idx="3959">
                        <c:v>10.099853515625</c:v>
                      </c:pt>
                      <c:pt idx="3960">
                        <c:v>10.099853515625</c:v>
                      </c:pt>
                      <c:pt idx="3961">
                        <c:v>10.099853515625</c:v>
                      </c:pt>
                      <c:pt idx="3962">
                        <c:v>10.099853515625</c:v>
                      </c:pt>
                      <c:pt idx="3963">
                        <c:v>10.099853515625</c:v>
                      </c:pt>
                      <c:pt idx="3964">
                        <c:v>10.099853515625</c:v>
                      </c:pt>
                      <c:pt idx="3965">
                        <c:v>10.099853515625</c:v>
                      </c:pt>
                      <c:pt idx="3966">
                        <c:v>10.099853515625</c:v>
                      </c:pt>
                      <c:pt idx="3967">
                        <c:v>10.099853515625</c:v>
                      </c:pt>
                      <c:pt idx="3968">
                        <c:v>10.099853515625</c:v>
                      </c:pt>
                      <c:pt idx="3969">
                        <c:v>10.099853515625</c:v>
                      </c:pt>
                      <c:pt idx="3970">
                        <c:v>10.099853515625</c:v>
                      </c:pt>
                      <c:pt idx="3971">
                        <c:v>10.099853515625</c:v>
                      </c:pt>
                      <c:pt idx="3972">
                        <c:v>10.099853515625</c:v>
                      </c:pt>
                      <c:pt idx="3973">
                        <c:v>10.099853515625</c:v>
                      </c:pt>
                      <c:pt idx="3974">
                        <c:v>10.099853515625</c:v>
                      </c:pt>
                      <c:pt idx="3975">
                        <c:v>10</c:v>
                      </c:pt>
                      <c:pt idx="3976">
                        <c:v>10</c:v>
                      </c:pt>
                      <c:pt idx="3977">
                        <c:v>10.099853515625</c:v>
                      </c:pt>
                      <c:pt idx="3978">
                        <c:v>10.099853515625</c:v>
                      </c:pt>
                      <c:pt idx="3979">
                        <c:v>10.099853515625</c:v>
                      </c:pt>
                      <c:pt idx="3980">
                        <c:v>10.099853515625</c:v>
                      </c:pt>
                      <c:pt idx="3981">
                        <c:v>10.099853515625</c:v>
                      </c:pt>
                      <c:pt idx="3982">
                        <c:v>10.099853515625</c:v>
                      </c:pt>
                      <c:pt idx="3983">
                        <c:v>10.099853515625</c:v>
                      </c:pt>
                      <c:pt idx="3984">
                        <c:v>10.099853515625</c:v>
                      </c:pt>
                      <c:pt idx="3985">
                        <c:v>10.099853515625</c:v>
                      </c:pt>
                      <c:pt idx="3986">
                        <c:v>10.099853515625</c:v>
                      </c:pt>
                      <c:pt idx="3987">
                        <c:v>10</c:v>
                      </c:pt>
                      <c:pt idx="3988">
                        <c:v>10.099853515625</c:v>
                      </c:pt>
                      <c:pt idx="3989">
                        <c:v>10.099853515625</c:v>
                      </c:pt>
                      <c:pt idx="3990">
                        <c:v>10.099853515625</c:v>
                      </c:pt>
                      <c:pt idx="3991">
                        <c:v>10.099853515625</c:v>
                      </c:pt>
                      <c:pt idx="3992">
                        <c:v>10</c:v>
                      </c:pt>
                      <c:pt idx="3993">
                        <c:v>10</c:v>
                      </c:pt>
                      <c:pt idx="3994">
                        <c:v>10</c:v>
                      </c:pt>
                      <c:pt idx="3995">
                        <c:v>10</c:v>
                      </c:pt>
                      <c:pt idx="3996">
                        <c:v>10</c:v>
                      </c:pt>
                      <c:pt idx="3997">
                        <c:v>10</c:v>
                      </c:pt>
                      <c:pt idx="3998">
                        <c:v>10</c:v>
                      </c:pt>
                      <c:pt idx="3999">
                        <c:v>10</c:v>
                      </c:pt>
                      <c:pt idx="4000">
                        <c:v>10.099853515625</c:v>
                      </c:pt>
                      <c:pt idx="4001">
                        <c:v>10</c:v>
                      </c:pt>
                      <c:pt idx="4002">
                        <c:v>10</c:v>
                      </c:pt>
                      <c:pt idx="4003">
                        <c:v>10.099853515625</c:v>
                      </c:pt>
                      <c:pt idx="4004">
                        <c:v>10</c:v>
                      </c:pt>
                      <c:pt idx="4005">
                        <c:v>10</c:v>
                      </c:pt>
                      <c:pt idx="4006">
                        <c:v>10</c:v>
                      </c:pt>
                      <c:pt idx="4007">
                        <c:v>10</c:v>
                      </c:pt>
                      <c:pt idx="4008">
                        <c:v>10</c:v>
                      </c:pt>
                      <c:pt idx="4009">
                        <c:v>10</c:v>
                      </c:pt>
                      <c:pt idx="4010">
                        <c:v>10</c:v>
                      </c:pt>
                      <c:pt idx="4011">
                        <c:v>10</c:v>
                      </c:pt>
                      <c:pt idx="4012">
                        <c:v>10</c:v>
                      </c:pt>
                      <c:pt idx="4013">
                        <c:v>10</c:v>
                      </c:pt>
                      <c:pt idx="4014">
                        <c:v>10</c:v>
                      </c:pt>
                      <c:pt idx="4015">
                        <c:v>10</c:v>
                      </c:pt>
                      <c:pt idx="4016">
                        <c:v>10</c:v>
                      </c:pt>
                      <c:pt idx="4017">
                        <c:v>10</c:v>
                      </c:pt>
                      <c:pt idx="4018">
                        <c:v>10</c:v>
                      </c:pt>
                      <c:pt idx="4019">
                        <c:v>10</c:v>
                      </c:pt>
                      <c:pt idx="4020">
                        <c:v>10</c:v>
                      </c:pt>
                      <c:pt idx="4021">
                        <c:v>10</c:v>
                      </c:pt>
                      <c:pt idx="4022">
                        <c:v>10</c:v>
                      </c:pt>
                      <c:pt idx="4023">
                        <c:v>10</c:v>
                      </c:pt>
                      <c:pt idx="4024">
                        <c:v>10</c:v>
                      </c:pt>
                      <c:pt idx="4025">
                        <c:v>10</c:v>
                      </c:pt>
                      <c:pt idx="4026">
                        <c:v>10</c:v>
                      </c:pt>
                      <c:pt idx="4027">
                        <c:v>10</c:v>
                      </c:pt>
                      <c:pt idx="4028">
                        <c:v>10</c:v>
                      </c:pt>
                      <c:pt idx="4029">
                        <c:v>10</c:v>
                      </c:pt>
                      <c:pt idx="4030">
                        <c:v>10</c:v>
                      </c:pt>
                      <c:pt idx="4031">
                        <c:v>10</c:v>
                      </c:pt>
                      <c:pt idx="4032">
                        <c:v>10</c:v>
                      </c:pt>
                      <c:pt idx="4033">
                        <c:v>10</c:v>
                      </c:pt>
                      <c:pt idx="4034">
                        <c:v>10</c:v>
                      </c:pt>
                      <c:pt idx="4035">
                        <c:v>10</c:v>
                      </c:pt>
                      <c:pt idx="4036">
                        <c:v>10</c:v>
                      </c:pt>
                      <c:pt idx="4037">
                        <c:v>10</c:v>
                      </c:pt>
                      <c:pt idx="4038">
                        <c:v>10</c:v>
                      </c:pt>
                      <c:pt idx="4039">
                        <c:v>10</c:v>
                      </c:pt>
                      <c:pt idx="4040">
                        <c:v>10</c:v>
                      </c:pt>
                      <c:pt idx="4041">
                        <c:v>10</c:v>
                      </c:pt>
                      <c:pt idx="4042">
                        <c:v>10</c:v>
                      </c:pt>
                      <c:pt idx="4043">
                        <c:v>10</c:v>
                      </c:pt>
                      <c:pt idx="4044">
                        <c:v>10</c:v>
                      </c:pt>
                      <c:pt idx="4045">
                        <c:v>10</c:v>
                      </c:pt>
                      <c:pt idx="4046">
                        <c:v>10</c:v>
                      </c:pt>
                      <c:pt idx="4047">
                        <c:v>10</c:v>
                      </c:pt>
                      <c:pt idx="4048">
                        <c:v>10</c:v>
                      </c:pt>
                      <c:pt idx="4049">
                        <c:v>10</c:v>
                      </c:pt>
                      <c:pt idx="4050">
                        <c:v>10</c:v>
                      </c:pt>
                      <c:pt idx="4051">
                        <c:v>10</c:v>
                      </c:pt>
                      <c:pt idx="4052">
                        <c:v>10</c:v>
                      </c:pt>
                      <c:pt idx="4053">
                        <c:v>10</c:v>
                      </c:pt>
                      <c:pt idx="4054">
                        <c:v>10</c:v>
                      </c:pt>
                      <c:pt idx="4055">
                        <c:v>10</c:v>
                      </c:pt>
                      <c:pt idx="4056">
                        <c:v>10</c:v>
                      </c:pt>
                      <c:pt idx="4057">
                        <c:v>10</c:v>
                      </c:pt>
                      <c:pt idx="4058">
                        <c:v>10</c:v>
                      </c:pt>
                      <c:pt idx="4059">
                        <c:v>10</c:v>
                      </c:pt>
                      <c:pt idx="4060">
                        <c:v>10</c:v>
                      </c:pt>
                      <c:pt idx="4061">
                        <c:v>10</c:v>
                      </c:pt>
                      <c:pt idx="4062">
                        <c:v>10</c:v>
                      </c:pt>
                      <c:pt idx="4063">
                        <c:v>10</c:v>
                      </c:pt>
                      <c:pt idx="4064">
                        <c:v>10</c:v>
                      </c:pt>
                      <c:pt idx="4065">
                        <c:v>10</c:v>
                      </c:pt>
                      <c:pt idx="4066">
                        <c:v>10</c:v>
                      </c:pt>
                      <c:pt idx="4067">
                        <c:v>10</c:v>
                      </c:pt>
                      <c:pt idx="4068">
                        <c:v>10</c:v>
                      </c:pt>
                      <c:pt idx="4069">
                        <c:v>10</c:v>
                      </c:pt>
                      <c:pt idx="4070">
                        <c:v>10</c:v>
                      </c:pt>
                      <c:pt idx="4071">
                        <c:v>10</c:v>
                      </c:pt>
                      <c:pt idx="4072">
                        <c:v>10</c:v>
                      </c:pt>
                      <c:pt idx="4073">
                        <c:v>10</c:v>
                      </c:pt>
                      <c:pt idx="4074">
                        <c:v>10</c:v>
                      </c:pt>
                      <c:pt idx="4075">
                        <c:v>10</c:v>
                      </c:pt>
                      <c:pt idx="4076">
                        <c:v>10</c:v>
                      </c:pt>
                      <c:pt idx="4077">
                        <c:v>10</c:v>
                      </c:pt>
                      <c:pt idx="4078">
                        <c:v>10</c:v>
                      </c:pt>
                      <c:pt idx="4079">
                        <c:v>10</c:v>
                      </c:pt>
                      <c:pt idx="4080">
                        <c:v>10</c:v>
                      </c:pt>
                      <c:pt idx="4081">
                        <c:v>10</c:v>
                      </c:pt>
                      <c:pt idx="4082">
                        <c:v>10</c:v>
                      </c:pt>
                      <c:pt idx="4083">
                        <c:v>10</c:v>
                      </c:pt>
                      <c:pt idx="4084">
                        <c:v>10</c:v>
                      </c:pt>
                      <c:pt idx="4085">
                        <c:v>10</c:v>
                      </c:pt>
                      <c:pt idx="4086">
                        <c:v>10</c:v>
                      </c:pt>
                      <c:pt idx="4087">
                        <c:v>10</c:v>
                      </c:pt>
                      <c:pt idx="4088">
                        <c:v>10</c:v>
                      </c:pt>
                      <c:pt idx="4089">
                        <c:v>10</c:v>
                      </c:pt>
                      <c:pt idx="4090">
                        <c:v>10</c:v>
                      </c:pt>
                      <c:pt idx="4091">
                        <c:v>10</c:v>
                      </c:pt>
                      <c:pt idx="4092">
                        <c:v>10</c:v>
                      </c:pt>
                      <c:pt idx="4093">
                        <c:v>10</c:v>
                      </c:pt>
                      <c:pt idx="4094">
                        <c:v>10</c:v>
                      </c:pt>
                      <c:pt idx="4095">
                        <c:v>10</c:v>
                      </c:pt>
                      <c:pt idx="4096">
                        <c:v>10</c:v>
                      </c:pt>
                      <c:pt idx="4097">
                        <c:v>10</c:v>
                      </c:pt>
                      <c:pt idx="4098">
                        <c:v>10</c:v>
                      </c:pt>
                      <c:pt idx="4099">
                        <c:v>10</c:v>
                      </c:pt>
                      <c:pt idx="4100">
                        <c:v>10</c:v>
                      </c:pt>
                      <c:pt idx="4101">
                        <c:v>10</c:v>
                      </c:pt>
                      <c:pt idx="4102">
                        <c:v>9.89990234375</c:v>
                      </c:pt>
                      <c:pt idx="4103">
                        <c:v>10</c:v>
                      </c:pt>
                      <c:pt idx="4104">
                        <c:v>10</c:v>
                      </c:pt>
                      <c:pt idx="4105">
                        <c:v>9.89990234375</c:v>
                      </c:pt>
                      <c:pt idx="4106">
                        <c:v>10</c:v>
                      </c:pt>
                      <c:pt idx="4107">
                        <c:v>9.89990234375</c:v>
                      </c:pt>
                      <c:pt idx="4108">
                        <c:v>9.89990234375</c:v>
                      </c:pt>
                      <c:pt idx="4109">
                        <c:v>10</c:v>
                      </c:pt>
                      <c:pt idx="4110">
                        <c:v>9.89990234375</c:v>
                      </c:pt>
                      <c:pt idx="4111">
                        <c:v>9.89990234375</c:v>
                      </c:pt>
                      <c:pt idx="4112">
                        <c:v>9.89990234375</c:v>
                      </c:pt>
                      <c:pt idx="4113">
                        <c:v>9.89990234375</c:v>
                      </c:pt>
                      <c:pt idx="4114">
                        <c:v>9.89990234375</c:v>
                      </c:pt>
                      <c:pt idx="4115">
                        <c:v>9.89990234375</c:v>
                      </c:pt>
                      <c:pt idx="4116">
                        <c:v>9.89990234375</c:v>
                      </c:pt>
                      <c:pt idx="4117">
                        <c:v>9.89990234375</c:v>
                      </c:pt>
                      <c:pt idx="4118">
                        <c:v>9.89990234375</c:v>
                      </c:pt>
                      <c:pt idx="4119">
                        <c:v>9.89990234375</c:v>
                      </c:pt>
                      <c:pt idx="4120">
                        <c:v>9.89990234375</c:v>
                      </c:pt>
                      <c:pt idx="4121">
                        <c:v>9.89990234375</c:v>
                      </c:pt>
                      <c:pt idx="4122">
                        <c:v>9.89990234375</c:v>
                      </c:pt>
                      <c:pt idx="4123">
                        <c:v>9.89990234375</c:v>
                      </c:pt>
                      <c:pt idx="4124">
                        <c:v>9.89990234375</c:v>
                      </c:pt>
                      <c:pt idx="4125">
                        <c:v>9.89990234375</c:v>
                      </c:pt>
                      <c:pt idx="4126">
                        <c:v>9.89990234375</c:v>
                      </c:pt>
                      <c:pt idx="4127">
                        <c:v>9.89990234375</c:v>
                      </c:pt>
                      <c:pt idx="4128">
                        <c:v>9.89990234375</c:v>
                      </c:pt>
                      <c:pt idx="4129">
                        <c:v>9.89990234375</c:v>
                      </c:pt>
                      <c:pt idx="4130">
                        <c:v>9.89990234375</c:v>
                      </c:pt>
                      <c:pt idx="4131">
                        <c:v>9.89990234375</c:v>
                      </c:pt>
                      <c:pt idx="4132">
                        <c:v>9.89990234375</c:v>
                      </c:pt>
                      <c:pt idx="4133">
                        <c:v>9.89990234375</c:v>
                      </c:pt>
                      <c:pt idx="4134">
                        <c:v>9.89990234375</c:v>
                      </c:pt>
                      <c:pt idx="4135">
                        <c:v>9.89990234375</c:v>
                      </c:pt>
                      <c:pt idx="4136">
                        <c:v>9.89990234375</c:v>
                      </c:pt>
                      <c:pt idx="4137">
                        <c:v>9.89990234375</c:v>
                      </c:pt>
                      <c:pt idx="4138">
                        <c:v>9.89990234375</c:v>
                      </c:pt>
                      <c:pt idx="4139">
                        <c:v>9.89990234375</c:v>
                      </c:pt>
                      <c:pt idx="4140">
                        <c:v>9.89990234375</c:v>
                      </c:pt>
                      <c:pt idx="4141">
                        <c:v>9.89990234375</c:v>
                      </c:pt>
                      <c:pt idx="4142">
                        <c:v>9.89990234375</c:v>
                      </c:pt>
                      <c:pt idx="4143">
                        <c:v>9.89990234375</c:v>
                      </c:pt>
                      <c:pt idx="4144">
                        <c:v>9.89990234375</c:v>
                      </c:pt>
                      <c:pt idx="4145">
                        <c:v>9.89990234375</c:v>
                      </c:pt>
                      <c:pt idx="4146">
                        <c:v>9.89990234375</c:v>
                      </c:pt>
                      <c:pt idx="4147">
                        <c:v>9.89990234375</c:v>
                      </c:pt>
                      <c:pt idx="4148">
                        <c:v>9.89990234375</c:v>
                      </c:pt>
                      <c:pt idx="4149">
                        <c:v>9.89990234375</c:v>
                      </c:pt>
                      <c:pt idx="4150">
                        <c:v>9.89990234375</c:v>
                      </c:pt>
                      <c:pt idx="4151">
                        <c:v>9.89990234375</c:v>
                      </c:pt>
                      <c:pt idx="4152">
                        <c:v>9.89990234375</c:v>
                      </c:pt>
                      <c:pt idx="4153">
                        <c:v>9.89990234375</c:v>
                      </c:pt>
                      <c:pt idx="4154">
                        <c:v>9.89990234375</c:v>
                      </c:pt>
                      <c:pt idx="4155">
                        <c:v>9.89990234375</c:v>
                      </c:pt>
                      <c:pt idx="4156">
                        <c:v>9.89990234375</c:v>
                      </c:pt>
                      <c:pt idx="4157">
                        <c:v>9.89990234375</c:v>
                      </c:pt>
                      <c:pt idx="4158">
                        <c:v>9.89990234375</c:v>
                      </c:pt>
                      <c:pt idx="4159">
                        <c:v>9.89990234375</c:v>
                      </c:pt>
                      <c:pt idx="4160">
                        <c:v>9.89990234375</c:v>
                      </c:pt>
                      <c:pt idx="4161">
                        <c:v>9.89990234375</c:v>
                      </c:pt>
                      <c:pt idx="4162">
                        <c:v>9.89990234375</c:v>
                      </c:pt>
                      <c:pt idx="4163">
                        <c:v>9.89990234375</c:v>
                      </c:pt>
                      <c:pt idx="4164">
                        <c:v>9.89990234375</c:v>
                      </c:pt>
                      <c:pt idx="4165">
                        <c:v>9.89990234375</c:v>
                      </c:pt>
                      <c:pt idx="4166">
                        <c:v>9.89990234375</c:v>
                      </c:pt>
                      <c:pt idx="4167">
                        <c:v>9.89990234375</c:v>
                      </c:pt>
                      <c:pt idx="4168">
                        <c:v>9.89990234375</c:v>
                      </c:pt>
                      <c:pt idx="4169">
                        <c:v>9.89990234375</c:v>
                      </c:pt>
                      <c:pt idx="4170">
                        <c:v>9.89990234375</c:v>
                      </c:pt>
                      <c:pt idx="4171">
                        <c:v>9.89990234375</c:v>
                      </c:pt>
                      <c:pt idx="4172">
                        <c:v>9.89990234375</c:v>
                      </c:pt>
                      <c:pt idx="4173">
                        <c:v>9.89990234375</c:v>
                      </c:pt>
                      <c:pt idx="4174">
                        <c:v>9.89990234375</c:v>
                      </c:pt>
                      <c:pt idx="4175">
                        <c:v>9.89990234375</c:v>
                      </c:pt>
                      <c:pt idx="4176">
                        <c:v>9.89990234375</c:v>
                      </c:pt>
                      <c:pt idx="4177">
                        <c:v>9.89990234375</c:v>
                      </c:pt>
                      <c:pt idx="4178">
                        <c:v>9.89990234375</c:v>
                      </c:pt>
                      <c:pt idx="4179">
                        <c:v>9.89990234375</c:v>
                      </c:pt>
                      <c:pt idx="4180">
                        <c:v>9.89990234375</c:v>
                      </c:pt>
                      <c:pt idx="4181">
                        <c:v>9.89990234375</c:v>
                      </c:pt>
                      <c:pt idx="4182">
                        <c:v>9.89990234375</c:v>
                      </c:pt>
                      <c:pt idx="4183">
                        <c:v>9.89990234375</c:v>
                      </c:pt>
                      <c:pt idx="4184">
                        <c:v>9.89990234375</c:v>
                      </c:pt>
                      <c:pt idx="4185">
                        <c:v>9.89990234375</c:v>
                      </c:pt>
                      <c:pt idx="4186">
                        <c:v>9.89990234375</c:v>
                      </c:pt>
                      <c:pt idx="4187">
                        <c:v>9.89990234375</c:v>
                      </c:pt>
                      <c:pt idx="4188">
                        <c:v>9.89990234375</c:v>
                      </c:pt>
                      <c:pt idx="4189">
                        <c:v>9.89990234375</c:v>
                      </c:pt>
                      <c:pt idx="4190">
                        <c:v>9.89990234375</c:v>
                      </c:pt>
                      <c:pt idx="4191">
                        <c:v>9.89990234375</c:v>
                      </c:pt>
                      <c:pt idx="4192">
                        <c:v>9.89990234375</c:v>
                      </c:pt>
                      <c:pt idx="4193">
                        <c:v>9.89990234375</c:v>
                      </c:pt>
                      <c:pt idx="4194">
                        <c:v>9.89990234375</c:v>
                      </c:pt>
                      <c:pt idx="4195">
                        <c:v>9.89990234375</c:v>
                      </c:pt>
                      <c:pt idx="4196">
                        <c:v>9.89990234375</c:v>
                      </c:pt>
                      <c:pt idx="4197">
                        <c:v>9.89990234375</c:v>
                      </c:pt>
                      <c:pt idx="4198">
                        <c:v>9.89990234375</c:v>
                      </c:pt>
                      <c:pt idx="4199">
                        <c:v>9.89990234375</c:v>
                      </c:pt>
                      <c:pt idx="4200">
                        <c:v>9.89990234375</c:v>
                      </c:pt>
                      <c:pt idx="4201">
                        <c:v>9.89990234375</c:v>
                      </c:pt>
                      <c:pt idx="4202">
                        <c:v>9.89990234375</c:v>
                      </c:pt>
                      <c:pt idx="4203">
                        <c:v>9.89990234375</c:v>
                      </c:pt>
                      <c:pt idx="4204">
                        <c:v>9.89990234375</c:v>
                      </c:pt>
                      <c:pt idx="4205">
                        <c:v>9.89990234375</c:v>
                      </c:pt>
                      <c:pt idx="4206">
                        <c:v>9.89990234375</c:v>
                      </c:pt>
                      <c:pt idx="4207">
                        <c:v>9.89990234375</c:v>
                      </c:pt>
                      <c:pt idx="4208">
                        <c:v>9.89990234375</c:v>
                      </c:pt>
                      <c:pt idx="4209">
                        <c:v>9.89990234375</c:v>
                      </c:pt>
                      <c:pt idx="4210">
                        <c:v>9.89990234375</c:v>
                      </c:pt>
                      <c:pt idx="4211">
                        <c:v>9.89990234375</c:v>
                      </c:pt>
                      <c:pt idx="4212">
                        <c:v>9.89990234375</c:v>
                      </c:pt>
                      <c:pt idx="4213">
                        <c:v>9.89990234375</c:v>
                      </c:pt>
                      <c:pt idx="4214">
                        <c:v>9.89990234375</c:v>
                      </c:pt>
                      <c:pt idx="4215">
                        <c:v>9.89990234375</c:v>
                      </c:pt>
                      <c:pt idx="4216">
                        <c:v>9.89990234375</c:v>
                      </c:pt>
                      <c:pt idx="4217">
                        <c:v>9.89990234375</c:v>
                      </c:pt>
                      <c:pt idx="4218">
                        <c:v>9.89990234375</c:v>
                      </c:pt>
                      <c:pt idx="4219">
                        <c:v>9.89990234375</c:v>
                      </c:pt>
                      <c:pt idx="4220">
                        <c:v>9.89990234375</c:v>
                      </c:pt>
                      <c:pt idx="4221">
                        <c:v>9.89990234375</c:v>
                      </c:pt>
                      <c:pt idx="4222">
                        <c:v>9.89990234375</c:v>
                      </c:pt>
                      <c:pt idx="4223">
                        <c:v>9.89990234375</c:v>
                      </c:pt>
                      <c:pt idx="4224">
                        <c:v>9.800048828125</c:v>
                      </c:pt>
                      <c:pt idx="4225">
                        <c:v>9.89990234375</c:v>
                      </c:pt>
                      <c:pt idx="4226">
                        <c:v>9.89990234375</c:v>
                      </c:pt>
                      <c:pt idx="4227">
                        <c:v>9.89990234375</c:v>
                      </c:pt>
                      <c:pt idx="4228">
                        <c:v>9.800048828125</c:v>
                      </c:pt>
                      <c:pt idx="4229">
                        <c:v>9.89990234375</c:v>
                      </c:pt>
                      <c:pt idx="4230">
                        <c:v>9.89990234375</c:v>
                      </c:pt>
                      <c:pt idx="4231">
                        <c:v>9.89990234375</c:v>
                      </c:pt>
                    </c:numCache>
                  </c:numRef>
                </c:yVal>
                <c:smooth val="0"/>
                <c:extLst xmlns:c15="http://schemas.microsoft.com/office/drawing/2012/chart">
                  <c:ext xmlns:c16="http://schemas.microsoft.com/office/drawing/2014/chart" uri="{C3380CC4-5D6E-409C-BE32-E72D297353CC}">
                    <c16:uniqueId val="{0000000E-0CC2-4979-82AF-9F6565F85F63}"/>
                  </c:ext>
                </c:extLst>
              </c15:ser>
            </c15:filteredScatterSeries>
            <c15:filteredScatterSeries>
              <c15:ser>
                <c:idx val="15"/>
                <c:order val="15"/>
                <c:tx>
                  <c:v>VAC BUF 3</c:v>
                </c:tx>
                <c:spPr>
                  <a:ln w="19050" cap="rnd">
                    <a:solidFill>
                      <a:schemeClr val="accent4">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28-3 BUF Test3'!$K$2:$K$4234</c15:sqref>
                        </c15:formulaRef>
                      </c:ext>
                    </c:extLst>
                    <c:numCache>
                      <c:formatCode>General</c:formatCode>
                      <c:ptCount val="4233"/>
                      <c:pt idx="0">
                        <c:v>0</c:v>
                      </c:pt>
                      <c:pt idx="1">
                        <c:v>0.99947999999994863</c:v>
                      </c:pt>
                      <c:pt idx="2">
                        <c:v>1.9997809999999845</c:v>
                      </c:pt>
                      <c:pt idx="3">
                        <c:v>2.9991649999999481</c:v>
                      </c:pt>
                      <c:pt idx="4">
                        <c:v>3.9993289999999888</c:v>
                      </c:pt>
                      <c:pt idx="5">
                        <c:v>4.9986539999999877</c:v>
                      </c:pt>
                      <c:pt idx="6">
                        <c:v>5.9895400000000336</c:v>
                      </c:pt>
                      <c:pt idx="7">
                        <c:v>6.9892039999999724</c:v>
                      </c:pt>
                      <c:pt idx="8">
                        <c:v>7.9892810000001191</c:v>
                      </c:pt>
                      <c:pt idx="9">
                        <c:v>8.9862909999999374</c:v>
                      </c:pt>
                      <c:pt idx="10">
                        <c:v>9.9978439999999864</c:v>
                      </c:pt>
                      <c:pt idx="11">
                        <c:v>10.991191000000072</c:v>
                      </c:pt>
                      <c:pt idx="12">
                        <c:v>11.99120599999992</c:v>
                      </c:pt>
                      <c:pt idx="13">
                        <c:v>12.990759999999909</c:v>
                      </c:pt>
                      <c:pt idx="14">
                        <c:v>14.012666999999965</c:v>
                      </c:pt>
                      <c:pt idx="15">
                        <c:v>15.030306999999993</c:v>
                      </c:pt>
                      <c:pt idx="16">
                        <c:v>16.036947999999938</c:v>
                      </c:pt>
                      <c:pt idx="17">
                        <c:v>17.046448999999939</c:v>
                      </c:pt>
                      <c:pt idx="18">
                        <c:v>18.034016000000065</c:v>
                      </c:pt>
                      <c:pt idx="19">
                        <c:v>19.049835999999914</c:v>
                      </c:pt>
                      <c:pt idx="20">
                        <c:v>20.06541100000004</c:v>
                      </c:pt>
                      <c:pt idx="21">
                        <c:v>21.075168000000076</c:v>
                      </c:pt>
                      <c:pt idx="22">
                        <c:v>22.078837000000021</c:v>
                      </c:pt>
                      <c:pt idx="23">
                        <c:v>23.101065999999946</c:v>
                      </c:pt>
                      <c:pt idx="24">
                        <c:v>24.107435000000123</c:v>
                      </c:pt>
                      <c:pt idx="25">
                        <c:v>25.107269000000088</c:v>
                      </c:pt>
                      <c:pt idx="26">
                        <c:v>26.104356000000053</c:v>
                      </c:pt>
                      <c:pt idx="27">
                        <c:v>27.104197999999997</c:v>
                      </c:pt>
                      <c:pt idx="28">
                        <c:v>28.095021999999972</c:v>
                      </c:pt>
                      <c:pt idx="29">
                        <c:v>29.110365000000002</c:v>
                      </c:pt>
                      <c:pt idx="30">
                        <c:v>30.109938000000056</c:v>
                      </c:pt>
                      <c:pt idx="31">
                        <c:v>31.110333999999966</c:v>
                      </c:pt>
                      <c:pt idx="32">
                        <c:v>32.110304999999926</c:v>
                      </c:pt>
                      <c:pt idx="33">
                        <c:v>33.109957000000122</c:v>
                      </c:pt>
                      <c:pt idx="34">
                        <c:v>34.109834000000092</c:v>
                      </c:pt>
                      <c:pt idx="35">
                        <c:v>35.123131999999941</c:v>
                      </c:pt>
                      <c:pt idx="36">
                        <c:v>36.122724999999946</c:v>
                      </c:pt>
                      <c:pt idx="37">
                        <c:v>37.122926000000007</c:v>
                      </c:pt>
                      <c:pt idx="38">
                        <c:v>38.122654000000011</c:v>
                      </c:pt>
                      <c:pt idx="39">
                        <c:v>39.12240799999995</c:v>
                      </c:pt>
                      <c:pt idx="40">
                        <c:v>40.122538999999961</c:v>
                      </c:pt>
                      <c:pt idx="41">
                        <c:v>41.122951000000057</c:v>
                      </c:pt>
                      <c:pt idx="42">
                        <c:v>42.122548000000052</c:v>
                      </c:pt>
                      <c:pt idx="43">
                        <c:v>43.122297000000117</c:v>
                      </c:pt>
                      <c:pt idx="44">
                        <c:v>44.122168999999985</c:v>
                      </c:pt>
                      <c:pt idx="45">
                        <c:v>45.121540000000095</c:v>
                      </c:pt>
                      <c:pt idx="46">
                        <c:v>46.124825000000101</c:v>
                      </c:pt>
                      <c:pt idx="47">
                        <c:v>47.146797000000106</c:v>
                      </c:pt>
                      <c:pt idx="48">
                        <c:v>48.164661000000024</c:v>
                      </c:pt>
                      <c:pt idx="49">
                        <c:v>49.165940999999975</c:v>
                      </c:pt>
                      <c:pt idx="50">
                        <c:v>50.16537500000004</c:v>
                      </c:pt>
                      <c:pt idx="51">
                        <c:v>51.165674999999965</c:v>
                      </c:pt>
                      <c:pt idx="52">
                        <c:v>52.165320000000065</c:v>
                      </c:pt>
                      <c:pt idx="53">
                        <c:v>53.16623699999991</c:v>
                      </c:pt>
                      <c:pt idx="54">
                        <c:v>54.166064000000006</c:v>
                      </c:pt>
                      <c:pt idx="55">
                        <c:v>55.181241</c:v>
                      </c:pt>
                      <c:pt idx="56">
                        <c:v>56.201019000000088</c:v>
                      </c:pt>
                      <c:pt idx="57">
                        <c:v>57.200530999999955</c:v>
                      </c:pt>
                      <c:pt idx="58">
                        <c:v>58.216454999999996</c:v>
                      </c:pt>
                      <c:pt idx="59">
                        <c:v>59.223392000000104</c:v>
                      </c:pt>
                      <c:pt idx="60">
                        <c:v>60.238994999999932</c:v>
                      </c:pt>
                      <c:pt idx="61">
                        <c:v>61.238775000000032</c:v>
                      </c:pt>
                      <c:pt idx="62">
                        <c:v>62.238704000000098</c:v>
                      </c:pt>
                      <c:pt idx="63">
                        <c:v>63.238906999999926</c:v>
                      </c:pt>
                      <c:pt idx="64">
                        <c:v>64.246924000000035</c:v>
                      </c:pt>
                      <c:pt idx="65">
                        <c:v>65.239191000000119</c:v>
                      </c:pt>
                      <c:pt idx="66">
                        <c:v>66.239790999999968</c:v>
                      </c:pt>
                      <c:pt idx="67">
                        <c:v>67.253345999999965</c:v>
                      </c:pt>
                      <c:pt idx="68">
                        <c:v>68.266687000000047</c:v>
                      </c:pt>
                      <c:pt idx="69">
                        <c:v>69.266808000000083</c:v>
                      </c:pt>
                      <c:pt idx="70">
                        <c:v>70.279494999999997</c:v>
                      </c:pt>
                      <c:pt idx="71">
                        <c:v>71.29601300000013</c:v>
                      </c:pt>
                      <c:pt idx="72">
                        <c:v>72.295403000000078</c:v>
                      </c:pt>
                      <c:pt idx="73">
                        <c:v>73.311159000000089</c:v>
                      </c:pt>
                      <c:pt idx="74">
                        <c:v>74.327195000000074</c:v>
                      </c:pt>
                      <c:pt idx="75">
                        <c:v>75.342840000000024</c:v>
                      </c:pt>
                      <c:pt idx="76">
                        <c:v>76.360114000000067</c:v>
                      </c:pt>
                      <c:pt idx="77">
                        <c:v>77.360245000000077</c:v>
                      </c:pt>
                      <c:pt idx="78">
                        <c:v>78.359858999999915</c:v>
                      </c:pt>
                      <c:pt idx="79">
                        <c:v>79.372168999999985</c:v>
                      </c:pt>
                      <c:pt idx="80">
                        <c:v>80.37199899999996</c:v>
                      </c:pt>
                      <c:pt idx="81">
                        <c:v>81.37159900000006</c:v>
                      </c:pt>
                      <c:pt idx="82">
                        <c:v>82.373812999999927</c:v>
                      </c:pt>
                      <c:pt idx="83">
                        <c:v>83.364465000000109</c:v>
                      </c:pt>
                      <c:pt idx="84">
                        <c:v>84.364068000000088</c:v>
                      </c:pt>
                      <c:pt idx="85">
                        <c:v>85.370875999999953</c:v>
                      </c:pt>
                      <c:pt idx="86">
                        <c:v>86.364585999999917</c:v>
                      </c:pt>
                      <c:pt idx="87">
                        <c:v>87.371439000000009</c:v>
                      </c:pt>
                      <c:pt idx="88">
                        <c:v>88.370846000000029</c:v>
                      </c:pt>
                      <c:pt idx="89">
                        <c:v>89.373910999999907</c:v>
                      </c:pt>
                      <c:pt idx="90">
                        <c:v>90.360239999999976</c:v>
                      </c:pt>
                      <c:pt idx="91">
                        <c:v>91.375498000000107</c:v>
                      </c:pt>
                      <c:pt idx="92">
                        <c:v>92.406390999999985</c:v>
                      </c:pt>
                      <c:pt idx="93">
                        <c:v>93.406447000000071</c:v>
                      </c:pt>
                      <c:pt idx="94">
                        <c:v>94.4055800000001</c:v>
                      </c:pt>
                      <c:pt idx="95">
                        <c:v>95.413223000000016</c:v>
                      </c:pt>
                      <c:pt idx="96">
                        <c:v>96.423467999999957</c:v>
                      </c:pt>
                      <c:pt idx="97">
                        <c:v>97.439430000000129</c:v>
                      </c:pt>
                      <c:pt idx="98">
                        <c:v>98.455018999999993</c:v>
                      </c:pt>
                      <c:pt idx="99">
                        <c:v>99.454717999999957</c:v>
                      </c:pt>
                      <c:pt idx="100">
                        <c:v>100.45587599999999</c:v>
                      </c:pt>
                      <c:pt idx="101">
                        <c:v>101.47156700000005</c:v>
                      </c:pt>
                      <c:pt idx="102">
                        <c:v>102.47161800000003</c:v>
                      </c:pt>
                      <c:pt idx="103">
                        <c:v>103.48685999999998</c:v>
                      </c:pt>
                      <c:pt idx="104">
                        <c:v>104.50903599999992</c:v>
                      </c:pt>
                      <c:pt idx="105">
                        <c:v>105.50929799999994</c:v>
                      </c:pt>
                      <c:pt idx="106">
                        <c:v>106.52454699999998</c:v>
                      </c:pt>
                      <c:pt idx="107">
                        <c:v>107.54364099999998</c:v>
                      </c:pt>
                      <c:pt idx="108">
                        <c:v>108.55563800000004</c:v>
                      </c:pt>
                      <c:pt idx="109">
                        <c:v>109.57103000000006</c:v>
                      </c:pt>
                      <c:pt idx="110">
                        <c:v>110.57040000000006</c:v>
                      </c:pt>
                      <c:pt idx="111">
                        <c:v>111.58655700000008</c:v>
                      </c:pt>
                      <c:pt idx="112">
                        <c:v>112.60180300000002</c:v>
                      </c:pt>
                      <c:pt idx="113">
                        <c:v>113.60169300000007</c:v>
                      </c:pt>
                      <c:pt idx="114">
                        <c:v>114.62374900000009</c:v>
                      </c:pt>
                      <c:pt idx="115">
                        <c:v>115.6193760000001</c:v>
                      </c:pt>
                      <c:pt idx="116">
                        <c:v>116.63189800000009</c:v>
                      </c:pt>
                      <c:pt idx="117">
                        <c:v>117.64793200000008</c:v>
                      </c:pt>
                      <c:pt idx="118">
                        <c:v>118.67026499999997</c:v>
                      </c:pt>
                      <c:pt idx="119">
                        <c:v>119.66990400000009</c:v>
                      </c:pt>
                      <c:pt idx="120">
                        <c:v>120.68544900000006</c:v>
                      </c:pt>
                      <c:pt idx="121">
                        <c:v>121.695424</c:v>
                      </c:pt>
                      <c:pt idx="122">
                        <c:v>122.69550699999991</c:v>
                      </c:pt>
                      <c:pt idx="123">
                        <c:v>123.71112999999991</c:v>
                      </c:pt>
                      <c:pt idx="124">
                        <c:v>124.71112199999993</c:v>
                      </c:pt>
                      <c:pt idx="125">
                        <c:v>125.7110560000001</c:v>
                      </c:pt>
                      <c:pt idx="126">
                        <c:v>126.71100200000001</c:v>
                      </c:pt>
                      <c:pt idx="127">
                        <c:v>127.73279000000002</c:v>
                      </c:pt>
                      <c:pt idx="128">
                        <c:v>128.732485</c:v>
                      </c:pt>
                      <c:pt idx="129">
                        <c:v>129.73258699999997</c:v>
                      </c:pt>
                      <c:pt idx="130">
                        <c:v>130.73915099999999</c:v>
                      </c:pt>
                      <c:pt idx="131">
                        <c:v>131.73918299999991</c:v>
                      </c:pt>
                      <c:pt idx="132">
                        <c:v>132.7453680000001</c:v>
                      </c:pt>
                      <c:pt idx="133">
                        <c:v>133.74553800000012</c:v>
                      </c:pt>
                      <c:pt idx="134">
                        <c:v>134.74608899999998</c:v>
                      </c:pt>
                      <c:pt idx="135">
                        <c:v>135.74585900000011</c:v>
                      </c:pt>
                      <c:pt idx="136">
                        <c:v>136.745588</c:v>
                      </c:pt>
                      <c:pt idx="137">
                        <c:v>137.7455480000001</c:v>
                      </c:pt>
                      <c:pt idx="138">
                        <c:v>138.74532500000009</c:v>
                      </c:pt>
                      <c:pt idx="139">
                        <c:v>139.74578300000007</c:v>
                      </c:pt>
                      <c:pt idx="140">
                        <c:v>140.76307799999995</c:v>
                      </c:pt>
                      <c:pt idx="141">
                        <c:v>141.76336100000003</c:v>
                      </c:pt>
                      <c:pt idx="142">
                        <c:v>142.7975570000001</c:v>
                      </c:pt>
                      <c:pt idx="143">
                        <c:v>143.78070300000013</c:v>
                      </c:pt>
                      <c:pt idx="144">
                        <c:v>144.79870800000003</c:v>
                      </c:pt>
                      <c:pt idx="145">
                        <c:v>145.80269199999998</c:v>
                      </c:pt>
                      <c:pt idx="146">
                        <c:v>146.81924800000002</c:v>
                      </c:pt>
                      <c:pt idx="147">
                        <c:v>147.81492900000012</c:v>
                      </c:pt>
                      <c:pt idx="148">
                        <c:v>148.82871399999999</c:v>
                      </c:pt>
                      <c:pt idx="149">
                        <c:v>149.83451200000013</c:v>
                      </c:pt>
                      <c:pt idx="150">
                        <c:v>150.83468799999991</c:v>
                      </c:pt>
                      <c:pt idx="151">
                        <c:v>151.83478500000001</c:v>
                      </c:pt>
                      <c:pt idx="152">
                        <c:v>152.83811700000001</c:v>
                      </c:pt>
                      <c:pt idx="153">
                        <c:v>153.84179999999992</c:v>
                      </c:pt>
                      <c:pt idx="154">
                        <c:v>154.85745100000008</c:v>
                      </c:pt>
                      <c:pt idx="155">
                        <c:v>155.85973800000011</c:v>
                      </c:pt>
                      <c:pt idx="156">
                        <c:v>156.87605299999996</c:v>
                      </c:pt>
                      <c:pt idx="157">
                        <c:v>157.86975200000006</c:v>
                      </c:pt>
                      <c:pt idx="158">
                        <c:v>158.87330999999995</c:v>
                      </c:pt>
                      <c:pt idx="159">
                        <c:v>159.88453099999992</c:v>
                      </c:pt>
                      <c:pt idx="160">
                        <c:v>160.87315200000012</c:v>
                      </c:pt>
                      <c:pt idx="161">
                        <c:v>161.87290499999995</c:v>
                      </c:pt>
                      <c:pt idx="162">
                        <c:v>162.88239500000009</c:v>
                      </c:pt>
                      <c:pt idx="163">
                        <c:v>163.87242800000013</c:v>
                      </c:pt>
                      <c:pt idx="164">
                        <c:v>164.87188300000003</c:v>
                      </c:pt>
                      <c:pt idx="165">
                        <c:v>165.87160599999993</c:v>
                      </c:pt>
                      <c:pt idx="166">
                        <c:v>166.88454300000012</c:v>
                      </c:pt>
                      <c:pt idx="167">
                        <c:v>167.91789399999993</c:v>
                      </c:pt>
                      <c:pt idx="168">
                        <c:v>168.91824199999996</c:v>
                      </c:pt>
                      <c:pt idx="169">
                        <c:v>169.91542299999992</c:v>
                      </c:pt>
                      <c:pt idx="170">
                        <c:v>170.92422400000009</c:v>
                      </c:pt>
                      <c:pt idx="171">
                        <c:v>171.91339500000004</c:v>
                      </c:pt>
                      <c:pt idx="172">
                        <c:v>172.91386200000011</c:v>
                      </c:pt>
                      <c:pt idx="173">
                        <c:v>173.92271099999994</c:v>
                      </c:pt>
                      <c:pt idx="174">
                        <c:v>174.95779799999991</c:v>
                      </c:pt>
                      <c:pt idx="175">
                        <c:v>175.96090499999991</c:v>
                      </c:pt>
                      <c:pt idx="176">
                        <c:v>176.9512400000001</c:v>
                      </c:pt>
                      <c:pt idx="177">
                        <c:v>177.95882000000006</c:v>
                      </c:pt>
                      <c:pt idx="178">
                        <c:v>178.96977199999992</c:v>
                      </c:pt>
                      <c:pt idx="179">
                        <c:v>179.97134299999993</c:v>
                      </c:pt>
                      <c:pt idx="180">
                        <c:v>180.95101700000009</c:v>
                      </c:pt>
                      <c:pt idx="181">
                        <c:v>181.95216200000004</c:v>
                      </c:pt>
                      <c:pt idx="182">
                        <c:v>182.95627899999999</c:v>
                      </c:pt>
                      <c:pt idx="183">
                        <c:v>183.95440400000007</c:v>
                      </c:pt>
                      <c:pt idx="184">
                        <c:v>184.94936000000007</c:v>
                      </c:pt>
                      <c:pt idx="185">
                        <c:v>185.87017500000002</c:v>
                      </c:pt>
                      <c:pt idx="186">
                        <c:v>186.86385399999995</c:v>
                      </c:pt>
                      <c:pt idx="187">
                        <c:v>187.87941599999999</c:v>
                      </c:pt>
                      <c:pt idx="188">
                        <c:v>188.90458200000012</c:v>
                      </c:pt>
                      <c:pt idx="189">
                        <c:v>189.90226400000006</c:v>
                      </c:pt>
                      <c:pt idx="190">
                        <c:v>190.91775200000006</c:v>
                      </c:pt>
                      <c:pt idx="191">
                        <c:v>191.90849700000012</c:v>
                      </c:pt>
                      <c:pt idx="192">
                        <c:v>192.91169100000002</c:v>
                      </c:pt>
                      <c:pt idx="193">
                        <c:v>193.91218900000013</c:v>
                      </c:pt>
                      <c:pt idx="194">
                        <c:v>194.93477499999995</c:v>
                      </c:pt>
                      <c:pt idx="195">
                        <c:v>195.95018299999992</c:v>
                      </c:pt>
                      <c:pt idx="196">
                        <c:v>196.96565099999998</c:v>
                      </c:pt>
                      <c:pt idx="197">
                        <c:v>197.96542199999999</c:v>
                      </c:pt>
                      <c:pt idx="198">
                        <c:v>198.96518800000013</c:v>
                      </c:pt>
                      <c:pt idx="199">
                        <c:v>199.96476499999994</c:v>
                      </c:pt>
                      <c:pt idx="200">
                        <c:v>200.9561470000001</c:v>
                      </c:pt>
                      <c:pt idx="201">
                        <c:v>201.95615199999997</c:v>
                      </c:pt>
                      <c:pt idx="202">
                        <c:v>202.9686670000001</c:v>
                      </c:pt>
                      <c:pt idx="203">
                        <c:v>203.96886300000006</c:v>
                      </c:pt>
                      <c:pt idx="204">
                        <c:v>204.97506599999997</c:v>
                      </c:pt>
                      <c:pt idx="205">
                        <c:v>205.991039</c:v>
                      </c:pt>
                      <c:pt idx="206">
                        <c:v>206.99111300000004</c:v>
                      </c:pt>
                      <c:pt idx="207">
                        <c:v>207.991309</c:v>
                      </c:pt>
                      <c:pt idx="208">
                        <c:v>208.99111300000004</c:v>
                      </c:pt>
                      <c:pt idx="209">
                        <c:v>209.99876199999994</c:v>
                      </c:pt>
                      <c:pt idx="210">
                        <c:v>211.00216799999998</c:v>
                      </c:pt>
                      <c:pt idx="211">
                        <c:v>212.01793300000008</c:v>
                      </c:pt>
                      <c:pt idx="212">
                        <c:v>213.01844400000004</c:v>
                      </c:pt>
                      <c:pt idx="213">
                        <c:v>214.03395399999999</c:v>
                      </c:pt>
                      <c:pt idx="214">
                        <c:v>215.034584</c:v>
                      </c:pt>
                      <c:pt idx="215">
                        <c:v>216.03645899999992</c:v>
                      </c:pt>
                      <c:pt idx="216">
                        <c:v>217.05195900000012</c:v>
                      </c:pt>
                      <c:pt idx="217">
                        <c:v>218.067227</c:v>
                      </c:pt>
                      <c:pt idx="218">
                        <c:v>219.08272000000011</c:v>
                      </c:pt>
                      <c:pt idx="219">
                        <c:v>220.08296300000006</c:v>
                      </c:pt>
                      <c:pt idx="220">
                        <c:v>221.08264099999997</c:v>
                      </c:pt>
                      <c:pt idx="221">
                        <c:v>222.08145100000002</c:v>
                      </c:pt>
                      <c:pt idx="222">
                        <c:v>223.09868000000006</c:v>
                      </c:pt>
                      <c:pt idx="223">
                        <c:v>224.11507699999993</c:v>
                      </c:pt>
                      <c:pt idx="224">
                        <c:v>225.11540100000002</c:v>
                      </c:pt>
                      <c:pt idx="225">
                        <c:v>226.11592900000005</c:v>
                      </c:pt>
                      <c:pt idx="226">
                        <c:v>227.11616200000003</c:v>
                      </c:pt>
                      <c:pt idx="227">
                        <c:v>228.11644300000012</c:v>
                      </c:pt>
                      <c:pt idx="228">
                        <c:v>229.11764799999992</c:v>
                      </c:pt>
                      <c:pt idx="229">
                        <c:v>230.11838200000011</c:v>
                      </c:pt>
                      <c:pt idx="230">
                        <c:v>231.11863799999992</c:v>
                      </c:pt>
                      <c:pt idx="231">
                        <c:v>232.1169460000001</c:v>
                      </c:pt>
                      <c:pt idx="232">
                        <c:v>233.11705899999993</c:v>
                      </c:pt>
                      <c:pt idx="233">
                        <c:v>234.11474500000008</c:v>
                      </c:pt>
                      <c:pt idx="234">
                        <c:v>235.11931099999993</c:v>
                      </c:pt>
                      <c:pt idx="235">
                        <c:v>236.11997700000006</c:v>
                      </c:pt>
                      <c:pt idx="236">
                        <c:v>237.11500999999998</c:v>
                      </c:pt>
                      <c:pt idx="237">
                        <c:v>238.12124399999993</c:v>
                      </c:pt>
                      <c:pt idx="238">
                        <c:v>239.13160999999991</c:v>
                      </c:pt>
                      <c:pt idx="239">
                        <c:v>240.14871500000004</c:v>
                      </c:pt>
                      <c:pt idx="240">
                        <c:v>241.16443200000003</c:v>
                      </c:pt>
                      <c:pt idx="241">
                        <c:v>242.17071400000009</c:v>
                      </c:pt>
                      <c:pt idx="242">
                        <c:v>243.17033300000003</c:v>
                      </c:pt>
                      <c:pt idx="243">
                        <c:v>244.17038099999991</c:v>
                      </c:pt>
                      <c:pt idx="244">
                        <c:v>245.16870100000006</c:v>
                      </c:pt>
                      <c:pt idx="245">
                        <c:v>246.15680100000009</c:v>
                      </c:pt>
                      <c:pt idx="246">
                        <c:v>247.1721970000001</c:v>
                      </c:pt>
                      <c:pt idx="247">
                        <c:v>248.17994399999998</c:v>
                      </c:pt>
                      <c:pt idx="248">
                        <c:v>249.195831</c:v>
                      </c:pt>
                      <c:pt idx="249">
                        <c:v>250.19513499999994</c:v>
                      </c:pt>
                      <c:pt idx="250">
                        <c:v>251.20805300000006</c:v>
                      </c:pt>
                      <c:pt idx="251">
                        <c:v>252.20945800000004</c:v>
                      </c:pt>
                      <c:pt idx="252">
                        <c:v>253.21158300000002</c:v>
                      </c:pt>
                      <c:pt idx="253">
                        <c:v>254.21850999999992</c:v>
                      </c:pt>
                      <c:pt idx="254">
                        <c:v>255.21872800000006</c:v>
                      </c:pt>
                      <c:pt idx="255">
                        <c:v>256.22064799999998</c:v>
                      </c:pt>
                      <c:pt idx="256">
                        <c:v>257.23437000000013</c:v>
                      </c:pt>
                      <c:pt idx="257">
                        <c:v>258.23486900000012</c:v>
                      </c:pt>
                      <c:pt idx="258">
                        <c:v>259.23493899999994</c:v>
                      </c:pt>
                      <c:pt idx="259">
                        <c:v>260.23515100000009</c:v>
                      </c:pt>
                      <c:pt idx="260">
                        <c:v>261.25744600000007</c:v>
                      </c:pt>
                      <c:pt idx="261">
                        <c:v>262.27306599999997</c:v>
                      </c:pt>
                      <c:pt idx="262">
                        <c:v>263.28253799999993</c:v>
                      </c:pt>
                      <c:pt idx="263">
                        <c:v>264.28241700000012</c:v>
                      </c:pt>
                      <c:pt idx="264">
                        <c:v>265.28217599999994</c:v>
                      </c:pt>
                      <c:pt idx="265">
                        <c:v>266.28212099999996</c:v>
                      </c:pt>
                      <c:pt idx="266">
                        <c:v>267.28185200000007</c:v>
                      </c:pt>
                      <c:pt idx="267">
                        <c:v>268.28364499999998</c:v>
                      </c:pt>
                      <c:pt idx="268">
                        <c:v>269.28388700000005</c:v>
                      </c:pt>
                      <c:pt idx="269">
                        <c:v>270.28429400000005</c:v>
                      </c:pt>
                      <c:pt idx="270">
                        <c:v>271.28454800000009</c:v>
                      </c:pt>
                      <c:pt idx="271">
                        <c:v>272.28439400000002</c:v>
                      </c:pt>
                      <c:pt idx="272">
                        <c:v>273.28513399999997</c:v>
                      </c:pt>
                      <c:pt idx="273">
                        <c:v>274.28447200000005</c:v>
                      </c:pt>
                      <c:pt idx="274">
                        <c:v>275.28422399999999</c:v>
                      </c:pt>
                      <c:pt idx="275">
                        <c:v>276.29107799999997</c:v>
                      </c:pt>
                      <c:pt idx="276">
                        <c:v>277.29391400000009</c:v>
                      </c:pt>
                      <c:pt idx="277">
                        <c:v>278.29327899999998</c:v>
                      </c:pt>
                      <c:pt idx="278">
                        <c:v>279.29329600000005</c:v>
                      </c:pt>
                      <c:pt idx="279">
                        <c:v>280.29306100000008</c:v>
                      </c:pt>
                      <c:pt idx="280">
                        <c:v>281.28411499999993</c:v>
                      </c:pt>
                      <c:pt idx="281">
                        <c:v>282.28388700000005</c:v>
                      </c:pt>
                      <c:pt idx="282">
                        <c:v>283.28389300000003</c:v>
                      </c:pt>
                      <c:pt idx="283">
                        <c:v>284.28431999999998</c:v>
                      </c:pt>
                      <c:pt idx="284">
                        <c:v>285.29077000000007</c:v>
                      </c:pt>
                      <c:pt idx="285">
                        <c:v>286.29058200000009</c:v>
                      </c:pt>
                      <c:pt idx="286">
                        <c:v>287.29051000000004</c:v>
                      </c:pt>
                      <c:pt idx="287">
                        <c:v>288.2968820000001</c:v>
                      </c:pt>
                      <c:pt idx="288">
                        <c:v>289.29712700000005</c:v>
                      </c:pt>
                      <c:pt idx="289">
                        <c:v>290.29686900000002</c:v>
                      </c:pt>
                      <c:pt idx="290">
                        <c:v>291.28764000000001</c:v>
                      </c:pt>
                      <c:pt idx="291">
                        <c:v>292.28722999999991</c:v>
                      </c:pt>
                      <c:pt idx="292">
                        <c:v>293.28703399999995</c:v>
                      </c:pt>
                      <c:pt idx="293">
                        <c:v>294.29229400000008</c:v>
                      </c:pt>
                      <c:pt idx="294">
                        <c:v>295.29459700000007</c:v>
                      </c:pt>
                      <c:pt idx="295">
                        <c:v>296.2943600000001</c:v>
                      </c:pt>
                      <c:pt idx="296">
                        <c:v>297.29415100000006</c:v>
                      </c:pt>
                      <c:pt idx="297">
                        <c:v>298.30156699999998</c:v>
                      </c:pt>
                      <c:pt idx="298">
                        <c:v>299.30655900000011</c:v>
                      </c:pt>
                      <c:pt idx="299">
                        <c:v>300.32199100000003</c:v>
                      </c:pt>
                      <c:pt idx="300">
                        <c:v>301.33798700000011</c:v>
                      </c:pt>
                      <c:pt idx="301">
                        <c:v>302.33752900000013</c:v>
                      </c:pt>
                      <c:pt idx="302">
                        <c:v>303.33721500000001</c:v>
                      </c:pt>
                      <c:pt idx="303">
                        <c:v>304.33794200000011</c:v>
                      </c:pt>
                      <c:pt idx="304">
                        <c:v>305.35078500000009</c:v>
                      </c:pt>
                      <c:pt idx="305">
                        <c:v>306.35072700000001</c:v>
                      </c:pt>
                      <c:pt idx="306">
                        <c:v>307.35036500000001</c:v>
                      </c:pt>
                      <c:pt idx="307">
                        <c:v>308.36668600000007</c:v>
                      </c:pt>
                      <c:pt idx="308">
                        <c:v>309.36621500000001</c:v>
                      </c:pt>
                      <c:pt idx="309">
                        <c:v>310.36744500000009</c:v>
                      </c:pt>
                      <c:pt idx="310">
                        <c:v>311.36748499999999</c:v>
                      </c:pt>
                      <c:pt idx="311">
                        <c:v>312.37426499999992</c:v>
                      </c:pt>
                      <c:pt idx="312">
                        <c:v>313.37484100000006</c:v>
                      </c:pt>
                      <c:pt idx="313">
                        <c:v>314.37455999999997</c:v>
                      </c:pt>
                      <c:pt idx="314">
                        <c:v>315.37432899999999</c:v>
                      </c:pt>
                      <c:pt idx="315">
                        <c:v>316.38957400000004</c:v>
                      </c:pt>
                      <c:pt idx="316">
                        <c:v>317.39633499999991</c:v>
                      </c:pt>
                      <c:pt idx="317">
                        <c:v>318.41182900000013</c:v>
                      </c:pt>
                      <c:pt idx="318">
                        <c:v>319.41837600000008</c:v>
                      </c:pt>
                      <c:pt idx="319">
                        <c:v>320.41212599999994</c:v>
                      </c:pt>
                      <c:pt idx="320">
                        <c:v>321.41208899999992</c:v>
                      </c:pt>
                      <c:pt idx="321">
                        <c:v>322.41212100000007</c:v>
                      </c:pt>
                      <c:pt idx="322">
                        <c:v>323.41184199999998</c:v>
                      </c:pt>
                      <c:pt idx="323">
                        <c:v>324.41149199999995</c:v>
                      </c:pt>
                      <c:pt idx="324">
                        <c:v>325.41134899999997</c:v>
                      </c:pt>
                      <c:pt idx="325">
                        <c:v>326.41163800000004</c:v>
                      </c:pt>
                      <c:pt idx="326">
                        <c:v>327.41811200000006</c:v>
                      </c:pt>
                      <c:pt idx="327">
                        <c:v>328.41761399999996</c:v>
                      </c:pt>
                      <c:pt idx="328">
                        <c:v>329.41016800000011</c:v>
                      </c:pt>
                      <c:pt idx="329">
                        <c:v>330.40970100000004</c:v>
                      </c:pt>
                      <c:pt idx="330">
                        <c:v>331.4156680000001</c:v>
                      </c:pt>
                      <c:pt idx="331">
                        <c:v>332.41600999999991</c:v>
                      </c:pt>
                      <c:pt idx="332">
                        <c:v>333.41588300000012</c:v>
                      </c:pt>
                      <c:pt idx="333">
                        <c:v>334.43153400000006</c:v>
                      </c:pt>
                      <c:pt idx="334">
                        <c:v>335.4318639999999</c:v>
                      </c:pt>
                      <c:pt idx="335">
                        <c:v>336.44733799999995</c:v>
                      </c:pt>
                      <c:pt idx="336">
                        <c:v>337.46293800000012</c:v>
                      </c:pt>
                      <c:pt idx="337">
                        <c:v>338.46354799999995</c:v>
                      </c:pt>
                      <c:pt idx="338">
                        <c:v>339.47892300000012</c:v>
                      </c:pt>
                      <c:pt idx="339">
                        <c:v>340.47881800000005</c:v>
                      </c:pt>
                      <c:pt idx="340">
                        <c:v>341.47871899999996</c:v>
                      </c:pt>
                      <c:pt idx="341">
                        <c:v>342.49402600000008</c:v>
                      </c:pt>
                      <c:pt idx="342">
                        <c:v>343.49446699999999</c:v>
                      </c:pt>
                      <c:pt idx="343">
                        <c:v>344.49430299999995</c:v>
                      </c:pt>
                      <c:pt idx="344">
                        <c:v>345.49402899999995</c:v>
                      </c:pt>
                      <c:pt idx="345">
                        <c:v>346.495451</c:v>
                      </c:pt>
                      <c:pt idx="346">
                        <c:v>347.48522900000012</c:v>
                      </c:pt>
                      <c:pt idx="347">
                        <c:v>348.48869100000002</c:v>
                      </c:pt>
                      <c:pt idx="348">
                        <c:v>349.49719400000004</c:v>
                      </c:pt>
                      <c:pt idx="349">
                        <c:v>350.48809299999994</c:v>
                      </c:pt>
                      <c:pt idx="350">
                        <c:v>351.49773000000005</c:v>
                      </c:pt>
                      <c:pt idx="351">
                        <c:v>352.49313499999994</c:v>
                      </c:pt>
                      <c:pt idx="352">
                        <c:v>353.49307599999997</c:v>
                      </c:pt>
                      <c:pt idx="353">
                        <c:v>354.49718299999995</c:v>
                      </c:pt>
                      <c:pt idx="354">
                        <c:v>355.49112100000002</c:v>
                      </c:pt>
                      <c:pt idx="355">
                        <c:v>356.49121400000013</c:v>
                      </c:pt>
                      <c:pt idx="356">
                        <c:v>357.49061200000006</c:v>
                      </c:pt>
                      <c:pt idx="357">
                        <c:v>358.49379500000009</c:v>
                      </c:pt>
                      <c:pt idx="358">
                        <c:v>359.49800299999993</c:v>
                      </c:pt>
                      <c:pt idx="359">
                        <c:v>360.4972130000001</c:v>
                      </c:pt>
                      <c:pt idx="360">
                        <c:v>361.49697900000001</c:v>
                      </c:pt>
                      <c:pt idx="361">
                        <c:v>362.49709899999993</c:v>
                      </c:pt>
                      <c:pt idx="362">
                        <c:v>363.49706800000013</c:v>
                      </c:pt>
                      <c:pt idx="363">
                        <c:v>364.49728499999992</c:v>
                      </c:pt>
                      <c:pt idx="364">
                        <c:v>365.50668399999995</c:v>
                      </c:pt>
                      <c:pt idx="365">
                        <c:v>366.52220299999999</c:v>
                      </c:pt>
                      <c:pt idx="366">
                        <c:v>367.53758500000004</c:v>
                      </c:pt>
                      <c:pt idx="367">
                        <c:v>368.54388599999993</c:v>
                      </c:pt>
                      <c:pt idx="368">
                        <c:v>369.54367000000002</c:v>
                      </c:pt>
                      <c:pt idx="369">
                        <c:v>370.54331200000001</c:v>
                      </c:pt>
                      <c:pt idx="370">
                        <c:v>371.54367700000012</c:v>
                      </c:pt>
                      <c:pt idx="371">
                        <c:v>372.54411600000003</c:v>
                      </c:pt>
                      <c:pt idx="372">
                        <c:v>373.54403700000012</c:v>
                      </c:pt>
                      <c:pt idx="373">
                        <c:v>374.54422900000009</c:v>
                      </c:pt>
                      <c:pt idx="374">
                        <c:v>375.54398500000002</c:v>
                      </c:pt>
                      <c:pt idx="375">
                        <c:v>376.54383200000007</c:v>
                      </c:pt>
                      <c:pt idx="376">
                        <c:v>377.54479700000002</c:v>
                      </c:pt>
                      <c:pt idx="377">
                        <c:v>378.54443700000002</c:v>
                      </c:pt>
                      <c:pt idx="378">
                        <c:v>379.54375899999991</c:v>
                      </c:pt>
                      <c:pt idx="379">
                        <c:v>380.53991799999994</c:v>
                      </c:pt>
                      <c:pt idx="380">
                        <c:v>381.53937100000007</c:v>
                      </c:pt>
                      <c:pt idx="381">
                        <c:v>382.54440599999998</c:v>
                      </c:pt>
                      <c:pt idx="382">
                        <c:v>383.54669400000012</c:v>
                      </c:pt>
                      <c:pt idx="383">
                        <c:v>384.53564200000005</c:v>
                      </c:pt>
                      <c:pt idx="384">
                        <c:v>385.53523399999995</c:v>
                      </c:pt>
                      <c:pt idx="385">
                        <c:v>386.53546099999994</c:v>
                      </c:pt>
                      <c:pt idx="386">
                        <c:v>387.53542100000004</c:v>
                      </c:pt>
                      <c:pt idx="387">
                        <c:v>388.53512599999999</c:v>
                      </c:pt>
                      <c:pt idx="388">
                        <c:v>389.53514300000006</c:v>
                      </c:pt>
                      <c:pt idx="389">
                        <c:v>390.53479500000003</c:v>
                      </c:pt>
                      <c:pt idx="390">
                        <c:v>391.53808400000003</c:v>
                      </c:pt>
                      <c:pt idx="391">
                        <c:v>392.53226199999995</c:v>
                      </c:pt>
                      <c:pt idx="392">
                        <c:v>393.54136999999992</c:v>
                      </c:pt>
                      <c:pt idx="393">
                        <c:v>394.53563899999995</c:v>
                      </c:pt>
                      <c:pt idx="394">
                        <c:v>395.53580600000009</c:v>
                      </c:pt>
                      <c:pt idx="395">
                        <c:v>396.54136100000005</c:v>
                      </c:pt>
                      <c:pt idx="396">
                        <c:v>397.54089599999998</c:v>
                      </c:pt>
                      <c:pt idx="397">
                        <c:v>398.54075699999999</c:v>
                      </c:pt>
                      <c:pt idx="398">
                        <c:v>399.54195400000003</c:v>
                      </c:pt>
                      <c:pt idx="399">
                        <c:v>400.54169000000002</c:v>
                      </c:pt>
                      <c:pt idx="400">
                        <c:v>401.54209800000012</c:v>
                      </c:pt>
                      <c:pt idx="401">
                        <c:v>402.54163900000003</c:v>
                      </c:pt>
                      <c:pt idx="402">
                        <c:v>403.54150499999992</c:v>
                      </c:pt>
                      <c:pt idx="403">
                        <c:v>404.54146800000012</c:v>
                      </c:pt>
                      <c:pt idx="404">
                        <c:v>405.55686100000003</c:v>
                      </c:pt>
                      <c:pt idx="405">
                        <c:v>406.57240900000011</c:v>
                      </c:pt>
                      <c:pt idx="406">
                        <c:v>407.58549300000004</c:v>
                      </c:pt>
                      <c:pt idx="407">
                        <c:v>408.59224900000004</c:v>
                      </c:pt>
                      <c:pt idx="408">
                        <c:v>409.60167200000001</c:v>
                      </c:pt>
                      <c:pt idx="409">
                        <c:v>410.61726199999998</c:v>
                      </c:pt>
                      <c:pt idx="410">
                        <c:v>411.61704499999996</c:v>
                      </c:pt>
                      <c:pt idx="411">
                        <c:v>412.61696400000005</c:v>
                      </c:pt>
                      <c:pt idx="412">
                        <c:v>413.61415899999997</c:v>
                      </c:pt>
                      <c:pt idx="413">
                        <c:v>414.62054000000012</c:v>
                      </c:pt>
                      <c:pt idx="414">
                        <c:v>415.62050199999999</c:v>
                      </c:pt>
                      <c:pt idx="415">
                        <c:v>416.62024500000007</c:v>
                      </c:pt>
                      <c:pt idx="416">
                        <c:v>417.63564900000006</c:v>
                      </c:pt>
                      <c:pt idx="417">
                        <c:v>418.65081800000007</c:v>
                      </c:pt>
                      <c:pt idx="418">
                        <c:v>419.66104300000006</c:v>
                      </c:pt>
                      <c:pt idx="419">
                        <c:v>420.66045000000008</c:v>
                      </c:pt>
                      <c:pt idx="420">
                        <c:v>421.66059900000005</c:v>
                      </c:pt>
                      <c:pt idx="421">
                        <c:v>422.66057799999999</c:v>
                      </c:pt>
                      <c:pt idx="422">
                        <c:v>423.66030599999999</c:v>
                      </c:pt>
                      <c:pt idx="423">
                        <c:v>424.660302</c:v>
                      </c:pt>
                      <c:pt idx="424">
                        <c:v>425.65984600000002</c:v>
                      </c:pt>
                      <c:pt idx="425">
                        <c:v>426.67562399999997</c:v>
                      </c:pt>
                      <c:pt idx="426">
                        <c:v>427.69446700000003</c:v>
                      </c:pt>
                      <c:pt idx="427">
                        <c:v>428.6942160000001</c:v>
                      </c:pt>
                      <c:pt idx="428">
                        <c:v>429.71643799999993</c:v>
                      </c:pt>
                      <c:pt idx="429">
                        <c:v>430.71355999999992</c:v>
                      </c:pt>
                      <c:pt idx="430">
                        <c:v>431.71553700000004</c:v>
                      </c:pt>
                      <c:pt idx="431">
                        <c:v>432.7155150000001</c:v>
                      </c:pt>
                      <c:pt idx="432">
                        <c:v>433.71600000000012</c:v>
                      </c:pt>
                      <c:pt idx="433">
                        <c:v>434.72236199999998</c:v>
                      </c:pt>
                      <c:pt idx="434">
                        <c:v>435.75011199999994</c:v>
                      </c:pt>
                      <c:pt idx="435">
                        <c:v>436.74987800000008</c:v>
                      </c:pt>
                      <c:pt idx="436">
                        <c:v>437.74973999999997</c:v>
                      </c:pt>
                      <c:pt idx="437">
                        <c:v>438.74941899999999</c:v>
                      </c:pt>
                      <c:pt idx="438">
                        <c:v>439.74919700000009</c:v>
                      </c:pt>
                      <c:pt idx="439">
                        <c:v>440.74926200000004</c:v>
                      </c:pt>
                      <c:pt idx="440">
                        <c:v>441.74902100000008</c:v>
                      </c:pt>
                      <c:pt idx="441">
                        <c:v>442.74357499999996</c:v>
                      </c:pt>
                      <c:pt idx="442">
                        <c:v>443.73742900000002</c:v>
                      </c:pt>
                      <c:pt idx="443">
                        <c:v>444.73738299999991</c:v>
                      </c:pt>
                      <c:pt idx="444">
                        <c:v>445.73740399999997</c:v>
                      </c:pt>
                      <c:pt idx="445">
                        <c:v>446.73747600000002</c:v>
                      </c:pt>
                      <c:pt idx="446">
                        <c:v>447.75000999999997</c:v>
                      </c:pt>
                      <c:pt idx="447">
                        <c:v>448.73698200000013</c:v>
                      </c:pt>
                      <c:pt idx="448">
                        <c:v>449.74331499999994</c:v>
                      </c:pt>
                      <c:pt idx="449">
                        <c:v>450.74975799999993</c:v>
                      </c:pt>
                      <c:pt idx="450">
                        <c:v>451.76509699999997</c:v>
                      </c:pt>
                      <c:pt idx="451">
                        <c:v>452.78044799999998</c:v>
                      </c:pt>
                      <c:pt idx="452">
                        <c:v>453.795928</c:v>
                      </c:pt>
                      <c:pt idx="453">
                        <c:v>454.79556900000011</c:v>
                      </c:pt>
                      <c:pt idx="454">
                        <c:v>455.81156899999996</c:v>
                      </c:pt>
                      <c:pt idx="455">
                        <c:v>456.82683500000007</c:v>
                      </c:pt>
                      <c:pt idx="456">
                        <c:v>457.82693799999993</c:v>
                      </c:pt>
                      <c:pt idx="457">
                        <c:v>458.84306900000001</c:v>
                      </c:pt>
                      <c:pt idx="458">
                        <c:v>459.85844100000008</c:v>
                      </c:pt>
                      <c:pt idx="459">
                        <c:v>460.87422399999991</c:v>
                      </c:pt>
                      <c:pt idx="460">
                        <c:v>461.86480400000005</c:v>
                      </c:pt>
                      <c:pt idx="461">
                        <c:v>462.86455799999999</c:v>
                      </c:pt>
                      <c:pt idx="462">
                        <c:v>463.86434299999996</c:v>
                      </c:pt>
                      <c:pt idx="463">
                        <c:v>464.86448900000005</c:v>
                      </c:pt>
                      <c:pt idx="464">
                        <c:v>465.87361299999998</c:v>
                      </c:pt>
                      <c:pt idx="465">
                        <c:v>466.87359500000002</c:v>
                      </c:pt>
                      <c:pt idx="466">
                        <c:v>467.87323300000003</c:v>
                      </c:pt>
                      <c:pt idx="467">
                        <c:v>468.88855600000011</c:v>
                      </c:pt>
                      <c:pt idx="468">
                        <c:v>469.90406499999995</c:v>
                      </c:pt>
                      <c:pt idx="469">
                        <c:v>470.89492199999995</c:v>
                      </c:pt>
                      <c:pt idx="470">
                        <c:v>471.917193</c:v>
                      </c:pt>
                      <c:pt idx="471">
                        <c:v>472.93727600000011</c:v>
                      </c:pt>
                      <c:pt idx="472">
                        <c:v>473.95317599999998</c:v>
                      </c:pt>
                      <c:pt idx="473">
                        <c:v>474.96857399999999</c:v>
                      </c:pt>
                      <c:pt idx="474">
                        <c:v>475.96810099999993</c:v>
                      </c:pt>
                      <c:pt idx="475">
                        <c:v>476.98099200000001</c:v>
                      </c:pt>
                      <c:pt idx="476">
                        <c:v>477.98086200000012</c:v>
                      </c:pt>
                      <c:pt idx="477">
                        <c:v>478.99609299999997</c:v>
                      </c:pt>
                      <c:pt idx="478">
                        <c:v>479.99612500000012</c:v>
                      </c:pt>
                      <c:pt idx="479">
                        <c:v>481.00238000000013</c:v>
                      </c:pt>
                      <c:pt idx="480">
                        <c:v>482.01795399999992</c:v>
                      </c:pt>
                      <c:pt idx="481">
                        <c:v>483.03572600000007</c:v>
                      </c:pt>
                      <c:pt idx="482">
                        <c:v>484.03547600000002</c:v>
                      </c:pt>
                      <c:pt idx="483">
                        <c:v>485.03541599999994</c:v>
                      </c:pt>
                      <c:pt idx="484">
                        <c:v>486.03517800000009</c:v>
                      </c:pt>
                      <c:pt idx="485">
                        <c:v>487.03511600000002</c:v>
                      </c:pt>
                      <c:pt idx="486">
                        <c:v>488.03483600000004</c:v>
                      </c:pt>
                      <c:pt idx="487">
                        <c:v>489.03482800000006</c:v>
                      </c:pt>
                      <c:pt idx="488">
                        <c:v>490.03469799999993</c:v>
                      </c:pt>
                      <c:pt idx="489">
                        <c:v>491.0448530000001</c:v>
                      </c:pt>
                      <c:pt idx="490">
                        <c:v>492.044353</c:v>
                      </c:pt>
                      <c:pt idx="491">
                        <c:v>493.04445800000008</c:v>
                      </c:pt>
                      <c:pt idx="492">
                        <c:v>494.04432300000008</c:v>
                      </c:pt>
                      <c:pt idx="493">
                        <c:v>495.04382899999996</c:v>
                      </c:pt>
                      <c:pt idx="494">
                        <c:v>496.04414900000006</c:v>
                      </c:pt>
                      <c:pt idx="495">
                        <c:v>497.04386399999999</c:v>
                      </c:pt>
                      <c:pt idx="496">
                        <c:v>498.04370700000004</c:v>
                      </c:pt>
                      <c:pt idx="497">
                        <c:v>499.04350100000011</c:v>
                      </c:pt>
                      <c:pt idx="498">
                        <c:v>500.04313400000001</c:v>
                      </c:pt>
                      <c:pt idx="499">
                        <c:v>501.03450999999995</c:v>
                      </c:pt>
                      <c:pt idx="500">
                        <c:v>502.03439299999991</c:v>
                      </c:pt>
                      <c:pt idx="501">
                        <c:v>503.03694599999994</c:v>
                      </c:pt>
                      <c:pt idx="502">
                        <c:v>504.03669600000012</c:v>
                      </c:pt>
                      <c:pt idx="503">
                        <c:v>505.03639799999996</c:v>
                      </c:pt>
                      <c:pt idx="504">
                        <c:v>506.03621100000009</c:v>
                      </c:pt>
                      <c:pt idx="505">
                        <c:v>507.03625600000009</c:v>
                      </c:pt>
                      <c:pt idx="506">
                        <c:v>508.03653699999995</c:v>
                      </c:pt>
                      <c:pt idx="507">
                        <c:v>509.03617299999996</c:v>
                      </c:pt>
                      <c:pt idx="508">
                        <c:v>510.04087099999992</c:v>
                      </c:pt>
                      <c:pt idx="509">
                        <c:v>511.04071199999998</c:v>
                      </c:pt>
                      <c:pt idx="510">
                        <c:v>512.04090199999996</c:v>
                      </c:pt>
                      <c:pt idx="511">
                        <c:v>513.04070999999999</c:v>
                      </c:pt>
                      <c:pt idx="512">
                        <c:v>514.04036300000007</c:v>
                      </c:pt>
                      <c:pt idx="513">
                        <c:v>515.03998500000012</c:v>
                      </c:pt>
                      <c:pt idx="514">
                        <c:v>516.04657399999996</c:v>
                      </c:pt>
                      <c:pt idx="515">
                        <c:v>517.04376600000001</c:v>
                      </c:pt>
                      <c:pt idx="516">
                        <c:v>518.04356600000006</c:v>
                      </c:pt>
                      <c:pt idx="517">
                        <c:v>519.04316399999993</c:v>
                      </c:pt>
                      <c:pt idx="518">
                        <c:v>520.04646200000002</c:v>
                      </c:pt>
                      <c:pt idx="519">
                        <c:v>521.06241999999997</c:v>
                      </c:pt>
                      <c:pt idx="520">
                        <c:v>522.07802700000002</c:v>
                      </c:pt>
                      <c:pt idx="521">
                        <c:v>523.09345699999994</c:v>
                      </c:pt>
                      <c:pt idx="522">
                        <c:v>524.09312799999998</c:v>
                      </c:pt>
                      <c:pt idx="523">
                        <c:v>525.10859099999993</c:v>
                      </c:pt>
                      <c:pt idx="524">
                        <c:v>526.10839699999997</c:v>
                      </c:pt>
                      <c:pt idx="525">
                        <c:v>527.12391000000002</c:v>
                      </c:pt>
                      <c:pt idx="526">
                        <c:v>528.12370099999998</c:v>
                      </c:pt>
                      <c:pt idx="527">
                        <c:v>529.12416699999994</c:v>
                      </c:pt>
                      <c:pt idx="528">
                        <c:v>530.12382300000013</c:v>
                      </c:pt>
                      <c:pt idx="529">
                        <c:v>531.12432600000011</c:v>
                      </c:pt>
                      <c:pt idx="530">
                        <c:v>532.12453899999991</c:v>
                      </c:pt>
                      <c:pt idx="531">
                        <c:v>533.12668899999994</c:v>
                      </c:pt>
                      <c:pt idx="532">
                        <c:v>534.14201000000003</c:v>
                      </c:pt>
                      <c:pt idx="533">
                        <c:v>535.15742600000021</c:v>
                      </c:pt>
                      <c:pt idx="534">
                        <c:v>536.15713300000016</c:v>
                      </c:pt>
                      <c:pt idx="535">
                        <c:v>537.15682800000013</c:v>
                      </c:pt>
                      <c:pt idx="536">
                        <c:v>538.15730699999995</c:v>
                      </c:pt>
                      <c:pt idx="537">
                        <c:v>539.15676299999996</c:v>
                      </c:pt>
                      <c:pt idx="538">
                        <c:v>540.17207999999982</c:v>
                      </c:pt>
                      <c:pt idx="539">
                        <c:v>541.17243599999983</c:v>
                      </c:pt>
                      <c:pt idx="540">
                        <c:v>542.18844100000024</c:v>
                      </c:pt>
                      <c:pt idx="541">
                        <c:v>543.18988100000024</c:v>
                      </c:pt>
                      <c:pt idx="542">
                        <c:v>544.18984200000023</c:v>
                      </c:pt>
                      <c:pt idx="543">
                        <c:v>545.21392199999991</c:v>
                      </c:pt>
                      <c:pt idx="544">
                        <c:v>546.20504100000016</c:v>
                      </c:pt>
                      <c:pt idx="545">
                        <c:v>547.20471799999996</c:v>
                      </c:pt>
                      <c:pt idx="546">
                        <c:v>548.21385599999985</c:v>
                      </c:pt>
                      <c:pt idx="547">
                        <c:v>549.21309999999994</c:v>
                      </c:pt>
                      <c:pt idx="548">
                        <c:v>550.20433199999979</c:v>
                      </c:pt>
                      <c:pt idx="549">
                        <c:v>551.22016200000007</c:v>
                      </c:pt>
                      <c:pt idx="550">
                        <c:v>552.21999899999992</c:v>
                      </c:pt>
                      <c:pt idx="551">
                        <c:v>553.23504400000002</c:v>
                      </c:pt>
                      <c:pt idx="552">
                        <c:v>554.23477300000013</c:v>
                      </c:pt>
                      <c:pt idx="553">
                        <c:v>555.23502300000018</c:v>
                      </c:pt>
                      <c:pt idx="554">
                        <c:v>556.23480699999982</c:v>
                      </c:pt>
                      <c:pt idx="555">
                        <c:v>557.23511800000006</c:v>
                      </c:pt>
                      <c:pt idx="556">
                        <c:v>558.24449499999992</c:v>
                      </c:pt>
                      <c:pt idx="557">
                        <c:v>559.24887799999988</c:v>
                      </c:pt>
                      <c:pt idx="558">
                        <c:v>560.24184800000012</c:v>
                      </c:pt>
                      <c:pt idx="559">
                        <c:v>561.24182699999983</c:v>
                      </c:pt>
                      <c:pt idx="560">
                        <c:v>562.23871700000018</c:v>
                      </c:pt>
                      <c:pt idx="561">
                        <c:v>563.23884399999997</c:v>
                      </c:pt>
                      <c:pt idx="562">
                        <c:v>564.25803499999984</c:v>
                      </c:pt>
                      <c:pt idx="563">
                        <c:v>565.26749199999995</c:v>
                      </c:pt>
                      <c:pt idx="564">
                        <c:v>566.28390399999989</c:v>
                      </c:pt>
                      <c:pt idx="565">
                        <c:v>567.28394200000002</c:v>
                      </c:pt>
                      <c:pt idx="566">
                        <c:v>568.30795699999999</c:v>
                      </c:pt>
                      <c:pt idx="567">
                        <c:v>569.32398199999989</c:v>
                      </c:pt>
                      <c:pt idx="568">
                        <c:v>570.32370200000014</c:v>
                      </c:pt>
                      <c:pt idx="569">
                        <c:v>571.33932099999993</c:v>
                      </c:pt>
                      <c:pt idx="570">
                        <c:v>572.3545909999998</c:v>
                      </c:pt>
                      <c:pt idx="571">
                        <c:v>573.36464400000023</c:v>
                      </c:pt>
                      <c:pt idx="572">
                        <c:v>574.37137699999994</c:v>
                      </c:pt>
                      <c:pt idx="573">
                        <c:v>575.36976800000002</c:v>
                      </c:pt>
                      <c:pt idx="574">
                        <c:v>576.36974800000007</c:v>
                      </c:pt>
                      <c:pt idx="575">
                        <c:v>577.37076900000011</c:v>
                      </c:pt>
                      <c:pt idx="576">
                        <c:v>578.36146499999995</c:v>
                      </c:pt>
                      <c:pt idx="577">
                        <c:v>579.36813299999994</c:v>
                      </c:pt>
                      <c:pt idx="578">
                        <c:v>580.36843499999986</c:v>
                      </c:pt>
                      <c:pt idx="579">
                        <c:v>581.36923500000012</c:v>
                      </c:pt>
                      <c:pt idx="580">
                        <c:v>582.36933099999987</c:v>
                      </c:pt>
                      <c:pt idx="581">
                        <c:v>583.36893700000019</c:v>
                      </c:pt>
                      <c:pt idx="582">
                        <c:v>584.36887100000013</c:v>
                      </c:pt>
                      <c:pt idx="583">
                        <c:v>585.36875700000019</c:v>
                      </c:pt>
                      <c:pt idx="584">
                        <c:v>586.36894699999993</c:v>
                      </c:pt>
                      <c:pt idx="585">
                        <c:v>587.36829100000023</c:v>
                      </c:pt>
                      <c:pt idx="586">
                        <c:v>588.36830199999986</c:v>
                      </c:pt>
                      <c:pt idx="587">
                        <c:v>589.36816799999997</c:v>
                      </c:pt>
                      <c:pt idx="588">
                        <c:v>590.37245799999982</c:v>
                      </c:pt>
                      <c:pt idx="589">
                        <c:v>591.37318099999993</c:v>
                      </c:pt>
                      <c:pt idx="590">
                        <c:v>592.37319200000002</c:v>
                      </c:pt>
                      <c:pt idx="591">
                        <c:v>593.37331799999993</c:v>
                      </c:pt>
                      <c:pt idx="592">
                        <c:v>594.36009700000022</c:v>
                      </c:pt>
                      <c:pt idx="593">
                        <c:v>595.37537999999995</c:v>
                      </c:pt>
                      <c:pt idx="594">
                        <c:v>596.35951800000021</c:v>
                      </c:pt>
                      <c:pt idx="595">
                        <c:v>597.37503599999991</c:v>
                      </c:pt>
                      <c:pt idx="596">
                        <c:v>598.36480399999982</c:v>
                      </c:pt>
                      <c:pt idx="597">
                        <c:v>599.36225000000013</c:v>
                      </c:pt>
                      <c:pt idx="598">
                        <c:v>600.361895</c:v>
                      </c:pt>
                      <c:pt idx="599">
                        <c:v>601.36067300000013</c:v>
                      </c:pt>
                      <c:pt idx="600">
                        <c:v>602.38104199999998</c:v>
                      </c:pt>
                      <c:pt idx="601">
                        <c:v>603.39845300000025</c:v>
                      </c:pt>
                      <c:pt idx="602">
                        <c:v>604.39847800000007</c:v>
                      </c:pt>
                      <c:pt idx="603">
                        <c:v>605.39787800000022</c:v>
                      </c:pt>
                      <c:pt idx="604">
                        <c:v>606.41994599999998</c:v>
                      </c:pt>
                      <c:pt idx="605">
                        <c:v>607.42030699999987</c:v>
                      </c:pt>
                      <c:pt idx="606">
                        <c:v>608.41997700000002</c:v>
                      </c:pt>
                      <c:pt idx="607">
                        <c:v>609.41076299999986</c:v>
                      </c:pt>
                      <c:pt idx="608">
                        <c:v>610.42068800000015</c:v>
                      </c:pt>
                      <c:pt idx="609">
                        <c:v>611.41143499999998</c:v>
                      </c:pt>
                      <c:pt idx="610">
                        <c:v>612.43571800000018</c:v>
                      </c:pt>
                      <c:pt idx="611">
                        <c:v>613.44496699999991</c:v>
                      </c:pt>
                      <c:pt idx="612">
                        <c:v>614.45573700000023</c:v>
                      </c:pt>
                      <c:pt idx="613">
                        <c:v>615.4555049999999</c:v>
                      </c:pt>
                      <c:pt idx="614">
                        <c:v>616.46108700000013</c:v>
                      </c:pt>
                      <c:pt idx="615">
                        <c:v>617.4591260000002</c:v>
                      </c:pt>
                      <c:pt idx="616">
                        <c:v>618.47223799999983</c:v>
                      </c:pt>
                      <c:pt idx="617">
                        <c:v>619.49271899999985</c:v>
                      </c:pt>
                      <c:pt idx="618">
                        <c:v>620.49303099999997</c:v>
                      </c:pt>
                      <c:pt idx="619">
                        <c:v>621.49950500000023</c:v>
                      </c:pt>
                      <c:pt idx="620">
                        <c:v>622.51072999999997</c:v>
                      </c:pt>
                      <c:pt idx="621">
                        <c:v>623.5225489999998</c:v>
                      </c:pt>
                      <c:pt idx="622">
                        <c:v>624.53182900000002</c:v>
                      </c:pt>
                      <c:pt idx="623">
                        <c:v>625.53196500000013</c:v>
                      </c:pt>
                      <c:pt idx="624">
                        <c:v>626.52936799999998</c:v>
                      </c:pt>
                      <c:pt idx="625">
                        <c:v>627.53078199999982</c:v>
                      </c:pt>
                      <c:pt idx="626">
                        <c:v>628.53125399999999</c:v>
                      </c:pt>
                      <c:pt idx="627">
                        <c:v>629.54689899999994</c:v>
                      </c:pt>
                      <c:pt idx="628">
                        <c:v>630.56324899999981</c:v>
                      </c:pt>
                      <c:pt idx="629">
                        <c:v>631.57693599999993</c:v>
                      </c:pt>
                      <c:pt idx="630">
                        <c:v>632.574748</c:v>
                      </c:pt>
                      <c:pt idx="631">
                        <c:v>633.61004199999979</c:v>
                      </c:pt>
                      <c:pt idx="632">
                        <c:v>634.61311500000011</c:v>
                      </c:pt>
                      <c:pt idx="633">
                        <c:v>635.62130699999989</c:v>
                      </c:pt>
                      <c:pt idx="634">
                        <c:v>636.62132900000006</c:v>
                      </c:pt>
                      <c:pt idx="635">
                        <c:v>637.62255300000015</c:v>
                      </c:pt>
                      <c:pt idx="636">
                        <c:v>638.637291</c:v>
                      </c:pt>
                      <c:pt idx="637">
                        <c:v>639.65285300000005</c:v>
                      </c:pt>
                      <c:pt idx="638">
                        <c:v>640.65284800000018</c:v>
                      </c:pt>
                      <c:pt idx="639">
                        <c:v>641.65240899999981</c:v>
                      </c:pt>
                      <c:pt idx="640">
                        <c:v>642.66763900000024</c:v>
                      </c:pt>
                      <c:pt idx="641">
                        <c:v>643.66738299999997</c:v>
                      </c:pt>
                      <c:pt idx="642">
                        <c:v>644.66713100000015</c:v>
                      </c:pt>
                      <c:pt idx="643">
                        <c:v>645.68251400000008</c:v>
                      </c:pt>
                      <c:pt idx="644">
                        <c:v>646.69714999999997</c:v>
                      </c:pt>
                      <c:pt idx="645">
                        <c:v>647.71097899999995</c:v>
                      </c:pt>
                      <c:pt idx="646">
                        <c:v>648.71081099999992</c:v>
                      </c:pt>
                      <c:pt idx="647">
                        <c:v>649.71740700000009</c:v>
                      </c:pt>
                      <c:pt idx="648">
                        <c:v>650.71702800000003</c:v>
                      </c:pt>
                      <c:pt idx="649">
                        <c:v>651.72707600000012</c:v>
                      </c:pt>
                      <c:pt idx="650">
                        <c:v>652.74935400000004</c:v>
                      </c:pt>
                      <c:pt idx="651">
                        <c:v>653.74934799999983</c:v>
                      </c:pt>
                      <c:pt idx="652">
                        <c:v>654.7374749999999</c:v>
                      </c:pt>
                      <c:pt idx="653">
                        <c:v>655.7376049999998</c:v>
                      </c:pt>
                      <c:pt idx="654">
                        <c:v>656.75258500000018</c:v>
                      </c:pt>
                      <c:pt idx="655">
                        <c:v>657.77640599999995</c:v>
                      </c:pt>
                      <c:pt idx="656">
                        <c:v>658.77517900000021</c:v>
                      </c:pt>
                      <c:pt idx="657">
                        <c:v>659.77482000000009</c:v>
                      </c:pt>
                      <c:pt idx="658">
                        <c:v>660.78920299999982</c:v>
                      </c:pt>
                      <c:pt idx="659">
                        <c:v>661.83753200000001</c:v>
                      </c:pt>
                      <c:pt idx="660">
                        <c:v>662.84217500000022</c:v>
                      </c:pt>
                      <c:pt idx="661">
                        <c:v>663.84846599999992</c:v>
                      </c:pt>
                      <c:pt idx="662">
                        <c:v>664.8333160000002</c:v>
                      </c:pt>
                      <c:pt idx="663">
                        <c:v>665.83814600000005</c:v>
                      </c:pt>
                      <c:pt idx="664">
                        <c:v>666.85772499999985</c:v>
                      </c:pt>
                      <c:pt idx="665">
                        <c:v>667.85598299999992</c:v>
                      </c:pt>
                      <c:pt idx="666">
                        <c:v>668.86491699999988</c:v>
                      </c:pt>
                      <c:pt idx="667">
                        <c:v>669.87134900000001</c:v>
                      </c:pt>
                      <c:pt idx="668">
                        <c:v>670.88119899999992</c:v>
                      </c:pt>
                      <c:pt idx="669">
                        <c:v>671.90008699999998</c:v>
                      </c:pt>
                      <c:pt idx="670">
                        <c:v>672.89140799999996</c:v>
                      </c:pt>
                      <c:pt idx="671">
                        <c:v>673.90622699999994</c:v>
                      </c:pt>
                      <c:pt idx="672">
                        <c:v>674.92028900000014</c:v>
                      </c:pt>
                      <c:pt idx="673">
                        <c:v>675.92397100000017</c:v>
                      </c:pt>
                      <c:pt idx="674">
                        <c:v>676.92688200000021</c:v>
                      </c:pt>
                      <c:pt idx="675">
                        <c:v>677.94255900000007</c:v>
                      </c:pt>
                      <c:pt idx="676">
                        <c:v>678.95851399999992</c:v>
                      </c:pt>
                      <c:pt idx="677">
                        <c:v>679.95975099999987</c:v>
                      </c:pt>
                      <c:pt idx="678">
                        <c:v>680.95830299999989</c:v>
                      </c:pt>
                      <c:pt idx="679">
                        <c:v>681.95343600000024</c:v>
                      </c:pt>
                      <c:pt idx="680">
                        <c:v>682.96166600000015</c:v>
                      </c:pt>
                      <c:pt idx="681">
                        <c:v>683.96172200000001</c:v>
                      </c:pt>
                      <c:pt idx="682">
                        <c:v>684.96855899999991</c:v>
                      </c:pt>
                      <c:pt idx="683">
                        <c:v>685.96875</c:v>
                      </c:pt>
                      <c:pt idx="684">
                        <c:v>686.95517100000006</c:v>
                      </c:pt>
                      <c:pt idx="685">
                        <c:v>687.95512000000008</c:v>
                      </c:pt>
                      <c:pt idx="686">
                        <c:v>688.95521700000018</c:v>
                      </c:pt>
                      <c:pt idx="687">
                        <c:v>689.97054900000012</c:v>
                      </c:pt>
                      <c:pt idx="688">
                        <c:v>690.9997800000001</c:v>
                      </c:pt>
                      <c:pt idx="689">
                        <c:v>691.99968100000024</c:v>
                      </c:pt>
                      <c:pt idx="690">
                        <c:v>692.99175199999991</c:v>
                      </c:pt>
                      <c:pt idx="691">
                        <c:v>693.99811399999999</c:v>
                      </c:pt>
                      <c:pt idx="692">
                        <c:v>695.00445300000001</c:v>
                      </c:pt>
                      <c:pt idx="693">
                        <c:v>696.01988600000004</c:v>
                      </c:pt>
                      <c:pt idx="694">
                        <c:v>697.04521100000011</c:v>
                      </c:pt>
                      <c:pt idx="695">
                        <c:v>698.04472299999998</c:v>
                      </c:pt>
                      <c:pt idx="696">
                        <c:v>699.04470499999979</c:v>
                      </c:pt>
                      <c:pt idx="697">
                        <c:v>700.04451299999982</c:v>
                      </c:pt>
                      <c:pt idx="698">
                        <c:v>701.04441499999984</c:v>
                      </c:pt>
                      <c:pt idx="699">
                        <c:v>702.04407900000024</c:v>
                      </c:pt>
                      <c:pt idx="700">
                        <c:v>703.04359400000021</c:v>
                      </c:pt>
                      <c:pt idx="701">
                        <c:v>704.03312199999982</c:v>
                      </c:pt>
                      <c:pt idx="702">
                        <c:v>705.03278899999987</c:v>
                      </c:pt>
                      <c:pt idx="703">
                        <c:v>706.03332200000023</c:v>
                      </c:pt>
                      <c:pt idx="704">
                        <c:v>707.03924300000017</c:v>
                      </c:pt>
                      <c:pt idx="705">
                        <c:v>708.03935499999989</c:v>
                      </c:pt>
                      <c:pt idx="706">
                        <c:v>709.03901099999985</c:v>
                      </c:pt>
                      <c:pt idx="707">
                        <c:v>710.06140400000004</c:v>
                      </c:pt>
                      <c:pt idx="708">
                        <c:v>711.07156399999985</c:v>
                      </c:pt>
                      <c:pt idx="709">
                        <c:v>712.07167299999992</c:v>
                      </c:pt>
                      <c:pt idx="710">
                        <c:v>713.07895800000006</c:v>
                      </c:pt>
                      <c:pt idx="711">
                        <c:v>714.08018899999979</c:v>
                      </c:pt>
                      <c:pt idx="712">
                        <c:v>715.08093000000008</c:v>
                      </c:pt>
                      <c:pt idx="713">
                        <c:v>716.10845699999982</c:v>
                      </c:pt>
                      <c:pt idx="714">
                        <c:v>717.11972000000014</c:v>
                      </c:pt>
                      <c:pt idx="715">
                        <c:v>718.12160499999982</c:v>
                      </c:pt>
                      <c:pt idx="716">
                        <c:v>719.14082300000018</c:v>
                      </c:pt>
                      <c:pt idx="717">
                        <c:v>720.12533900000017</c:v>
                      </c:pt>
                      <c:pt idx="718">
                        <c:v>721.14755800000012</c:v>
                      </c:pt>
                      <c:pt idx="719">
                        <c:v>722.16358200000013</c:v>
                      </c:pt>
                      <c:pt idx="720">
                        <c:v>723.17959199999996</c:v>
                      </c:pt>
                      <c:pt idx="721">
                        <c:v>724.1949810000001</c:v>
                      </c:pt>
                      <c:pt idx="722">
                        <c:v>725.21004799999992</c:v>
                      </c:pt>
                      <c:pt idx="723">
                        <c:v>726.20983699999988</c:v>
                      </c:pt>
                      <c:pt idx="724">
                        <c:v>727.22531600000002</c:v>
                      </c:pt>
                      <c:pt idx="725">
                        <c:v>728.22575300000017</c:v>
                      </c:pt>
                      <c:pt idx="726">
                        <c:v>729.24384999999984</c:v>
                      </c:pt>
                      <c:pt idx="727">
                        <c:v>730.24459999999999</c:v>
                      </c:pt>
                      <c:pt idx="728">
                        <c:v>731.23797599999989</c:v>
                      </c:pt>
                      <c:pt idx="729">
                        <c:v>732.24897400000009</c:v>
                      </c:pt>
                      <c:pt idx="730">
                        <c:v>733.23987699999998</c:v>
                      </c:pt>
                      <c:pt idx="731">
                        <c:v>734.2396490000001</c:v>
                      </c:pt>
                      <c:pt idx="732">
                        <c:v>735.23935399999982</c:v>
                      </c:pt>
                      <c:pt idx="733">
                        <c:v>736.24907399999984</c:v>
                      </c:pt>
                      <c:pt idx="734">
                        <c:v>737.24935000000005</c:v>
                      </c:pt>
                      <c:pt idx="735">
                        <c:v>738.24959600000011</c:v>
                      </c:pt>
                      <c:pt idx="736">
                        <c:v>739.25090399999999</c:v>
                      </c:pt>
                      <c:pt idx="737">
                        <c:v>740.25398300000006</c:v>
                      </c:pt>
                      <c:pt idx="738">
                        <c:v>741.28343300000006</c:v>
                      </c:pt>
                      <c:pt idx="739">
                        <c:v>742.29087799999979</c:v>
                      </c:pt>
                      <c:pt idx="740">
                        <c:v>743.29237400000011</c:v>
                      </c:pt>
                      <c:pt idx="741">
                        <c:v>744.2959179999998</c:v>
                      </c:pt>
                      <c:pt idx="742">
                        <c:v>745.28651900000023</c:v>
                      </c:pt>
                      <c:pt idx="743">
                        <c:v>746.28649899999982</c:v>
                      </c:pt>
                      <c:pt idx="744">
                        <c:v>747.28606900000023</c:v>
                      </c:pt>
                      <c:pt idx="745">
                        <c:v>748.28564899999992</c:v>
                      </c:pt>
                      <c:pt idx="746">
                        <c:v>749.30023699999992</c:v>
                      </c:pt>
                      <c:pt idx="747">
                        <c:v>750.31769399999985</c:v>
                      </c:pt>
                      <c:pt idx="748">
                        <c:v>751.35428700000011</c:v>
                      </c:pt>
                      <c:pt idx="749">
                        <c:v>752.3680260000001</c:v>
                      </c:pt>
                      <c:pt idx="750">
                        <c:v>753.36844199999996</c:v>
                      </c:pt>
                      <c:pt idx="751">
                        <c:v>754.37257700000009</c:v>
                      </c:pt>
                      <c:pt idx="752">
                        <c:v>755.37150800000018</c:v>
                      </c:pt>
                      <c:pt idx="753">
                        <c:v>756.37256400000024</c:v>
                      </c:pt>
                      <c:pt idx="754">
                        <c:v>757.40506599999981</c:v>
                      </c:pt>
                      <c:pt idx="755">
                        <c:v>758.41563600000018</c:v>
                      </c:pt>
                      <c:pt idx="756">
                        <c:v>759.43842700000005</c:v>
                      </c:pt>
                      <c:pt idx="757">
                        <c:v>760.45259900000019</c:v>
                      </c:pt>
                      <c:pt idx="758">
                        <c:v>761.45908000000009</c:v>
                      </c:pt>
                      <c:pt idx="759">
                        <c:v>762.45809199999985</c:v>
                      </c:pt>
                      <c:pt idx="760">
                        <c:v>763.45855100000017</c:v>
                      </c:pt>
                      <c:pt idx="761">
                        <c:v>764.45713800000021</c:v>
                      </c:pt>
                      <c:pt idx="762">
                        <c:v>765.469517</c:v>
                      </c:pt>
                      <c:pt idx="763">
                        <c:v>766.4701070000001</c:v>
                      </c:pt>
                      <c:pt idx="764">
                        <c:v>767.36394100000007</c:v>
                      </c:pt>
                      <c:pt idx="765">
                        <c:v>768.37738300000001</c:v>
                      </c:pt>
                      <c:pt idx="766">
                        <c:v>769.39965500000017</c:v>
                      </c:pt>
                      <c:pt idx="767">
                        <c:v>770.41634999999997</c:v>
                      </c:pt>
                      <c:pt idx="768">
                        <c:v>771.41694499999994</c:v>
                      </c:pt>
                      <c:pt idx="769">
                        <c:v>772.42993400000023</c:v>
                      </c:pt>
                      <c:pt idx="770">
                        <c:v>773.44755500000019</c:v>
                      </c:pt>
                      <c:pt idx="771">
                        <c:v>774.45143400000006</c:v>
                      </c:pt>
                      <c:pt idx="772">
                        <c:v>775.44832099999985</c:v>
                      </c:pt>
                      <c:pt idx="773">
                        <c:v>776.4636959999998</c:v>
                      </c:pt>
                      <c:pt idx="774">
                        <c:v>777.45641400000022</c:v>
                      </c:pt>
                      <c:pt idx="775">
                        <c:v>778.46309500000007</c:v>
                      </c:pt>
                      <c:pt idx="776">
                        <c:v>779.46407899999986</c:v>
                      </c:pt>
                      <c:pt idx="777">
                        <c:v>780.46482400000014</c:v>
                      </c:pt>
                      <c:pt idx="778">
                        <c:v>781.46514100000013</c:v>
                      </c:pt>
                      <c:pt idx="779">
                        <c:v>782.47197199999982</c:v>
                      </c:pt>
                      <c:pt idx="780">
                        <c:v>783.48800799999981</c:v>
                      </c:pt>
                      <c:pt idx="781">
                        <c:v>784.49653399999988</c:v>
                      </c:pt>
                      <c:pt idx="782">
                        <c:v>785.504054</c:v>
                      </c:pt>
                      <c:pt idx="783">
                        <c:v>786.5034599999999</c:v>
                      </c:pt>
                      <c:pt idx="784">
                        <c:v>787.50359800000024</c:v>
                      </c:pt>
                      <c:pt idx="785">
                        <c:v>788.5030069999998</c:v>
                      </c:pt>
                      <c:pt idx="786">
                        <c:v>789.52823500000022</c:v>
                      </c:pt>
                      <c:pt idx="787">
                        <c:v>790.54423799999995</c:v>
                      </c:pt>
                      <c:pt idx="788">
                        <c:v>791.54590499999995</c:v>
                      </c:pt>
                      <c:pt idx="789">
                        <c:v>792.55253099999982</c:v>
                      </c:pt>
                      <c:pt idx="790">
                        <c:v>793.57565400000021</c:v>
                      </c:pt>
                      <c:pt idx="791">
                        <c:v>794.58904399999983</c:v>
                      </c:pt>
                      <c:pt idx="792">
                        <c:v>795.60497699999996</c:v>
                      </c:pt>
                      <c:pt idx="793">
                        <c:v>796.61459599999989</c:v>
                      </c:pt>
                      <c:pt idx="794">
                        <c:v>797.61435900000015</c:v>
                      </c:pt>
                      <c:pt idx="795">
                        <c:v>798.62047799999982</c:v>
                      </c:pt>
                      <c:pt idx="796">
                        <c:v>799.62091599999985</c:v>
                      </c:pt>
                      <c:pt idx="797">
                        <c:v>800.61462900000015</c:v>
                      </c:pt>
                      <c:pt idx="798">
                        <c:v>801.6154489999999</c:v>
                      </c:pt>
                      <c:pt idx="799">
                        <c:v>802.63172299999997</c:v>
                      </c:pt>
                      <c:pt idx="800">
                        <c:v>803.63283200000023</c:v>
                      </c:pt>
                      <c:pt idx="801">
                        <c:v>804.65536199999997</c:v>
                      </c:pt>
                      <c:pt idx="802">
                        <c:v>805.65553799999998</c:v>
                      </c:pt>
                      <c:pt idx="803">
                        <c:v>806.65625899999986</c:v>
                      </c:pt>
                      <c:pt idx="804">
                        <c:v>807.66943300000003</c:v>
                      </c:pt>
                      <c:pt idx="805">
                        <c:v>808.66055899999992</c:v>
                      </c:pt>
                      <c:pt idx="806">
                        <c:v>809.67700999999988</c:v>
                      </c:pt>
                      <c:pt idx="807">
                        <c:v>810.68404899999996</c:v>
                      </c:pt>
                      <c:pt idx="808">
                        <c:v>811.67838299999994</c:v>
                      </c:pt>
                      <c:pt idx="809">
                        <c:v>812.69350500000019</c:v>
                      </c:pt>
                      <c:pt idx="810">
                        <c:v>813.69351999999981</c:v>
                      </c:pt>
                      <c:pt idx="811">
                        <c:v>814.69387499999993</c:v>
                      </c:pt>
                      <c:pt idx="812">
                        <c:v>815.70929599999999</c:v>
                      </c:pt>
                      <c:pt idx="813">
                        <c:v>816.72553500000004</c:v>
                      </c:pt>
                      <c:pt idx="814">
                        <c:v>817.74118700000008</c:v>
                      </c:pt>
                      <c:pt idx="815">
                        <c:v>818.7406689999998</c:v>
                      </c:pt>
                      <c:pt idx="816">
                        <c:v>819.74063299999989</c:v>
                      </c:pt>
                      <c:pt idx="817">
                        <c:v>820.74137599999995</c:v>
                      </c:pt>
                      <c:pt idx="818">
                        <c:v>821.75012100000004</c:v>
                      </c:pt>
                      <c:pt idx="819">
                        <c:v>822.73456100000021</c:v>
                      </c:pt>
                      <c:pt idx="820">
                        <c:v>823.74176200000011</c:v>
                      </c:pt>
                      <c:pt idx="821">
                        <c:v>824.74183399999993</c:v>
                      </c:pt>
                      <c:pt idx="822">
                        <c:v>825.73815400000012</c:v>
                      </c:pt>
                      <c:pt idx="823">
                        <c:v>826.73485500000015</c:v>
                      </c:pt>
                      <c:pt idx="824">
                        <c:v>827.73728799999981</c:v>
                      </c:pt>
                      <c:pt idx="825">
                        <c:v>828.73692600000004</c:v>
                      </c:pt>
                      <c:pt idx="826">
                        <c:v>829.73691300000019</c:v>
                      </c:pt>
                      <c:pt idx="827">
                        <c:v>830.73674600000004</c:v>
                      </c:pt>
                      <c:pt idx="828">
                        <c:v>831.73883500000011</c:v>
                      </c:pt>
                      <c:pt idx="829">
                        <c:v>832.74240800000007</c:v>
                      </c:pt>
                      <c:pt idx="830">
                        <c:v>833.74219499999981</c:v>
                      </c:pt>
                      <c:pt idx="831">
                        <c:v>834.74192600000015</c:v>
                      </c:pt>
                      <c:pt idx="832">
                        <c:v>835.74638700000014</c:v>
                      </c:pt>
                      <c:pt idx="833">
                        <c:v>836.75033900000017</c:v>
                      </c:pt>
                      <c:pt idx="834">
                        <c:v>837.74979900000017</c:v>
                      </c:pt>
                      <c:pt idx="835">
                        <c:v>838.74387699999988</c:v>
                      </c:pt>
                      <c:pt idx="836">
                        <c:v>839.73556099999996</c:v>
                      </c:pt>
                      <c:pt idx="837">
                        <c:v>840.7351920000001</c:v>
                      </c:pt>
                      <c:pt idx="838">
                        <c:v>841.73498900000004</c:v>
                      </c:pt>
                      <c:pt idx="839">
                        <c:v>842.73531800000001</c:v>
                      </c:pt>
                      <c:pt idx="840">
                        <c:v>843.74137999999994</c:v>
                      </c:pt>
                      <c:pt idx="841">
                        <c:v>844.74112700000023</c:v>
                      </c:pt>
                      <c:pt idx="842">
                        <c:v>845.74085599999989</c:v>
                      </c:pt>
                      <c:pt idx="843">
                        <c:v>846.75593900000013</c:v>
                      </c:pt>
                      <c:pt idx="844">
                        <c:v>847.76893299999983</c:v>
                      </c:pt>
                      <c:pt idx="845">
                        <c:v>848.78479800000014</c:v>
                      </c:pt>
                      <c:pt idx="846">
                        <c:v>849.78504900000007</c:v>
                      </c:pt>
                      <c:pt idx="847">
                        <c:v>850.78514399999995</c:v>
                      </c:pt>
                      <c:pt idx="848">
                        <c:v>851.801242</c:v>
                      </c:pt>
                      <c:pt idx="849">
                        <c:v>852.81696099999999</c:v>
                      </c:pt>
                      <c:pt idx="850">
                        <c:v>853.8323690000002</c:v>
                      </c:pt>
                      <c:pt idx="851">
                        <c:v>854.83188699999982</c:v>
                      </c:pt>
                      <c:pt idx="852">
                        <c:v>855.832042</c:v>
                      </c:pt>
                      <c:pt idx="853">
                        <c:v>856.83186800000021</c:v>
                      </c:pt>
                      <c:pt idx="854">
                        <c:v>857.83179699999982</c:v>
                      </c:pt>
                      <c:pt idx="855">
                        <c:v>858.83153300000004</c:v>
                      </c:pt>
                      <c:pt idx="856">
                        <c:v>859.83190000000013</c:v>
                      </c:pt>
                      <c:pt idx="857">
                        <c:v>860.831999</c:v>
                      </c:pt>
                      <c:pt idx="858">
                        <c:v>861.8321890000002</c:v>
                      </c:pt>
                      <c:pt idx="859">
                        <c:v>862.83234799999991</c:v>
                      </c:pt>
                      <c:pt idx="860">
                        <c:v>863.83213500000011</c:v>
                      </c:pt>
                      <c:pt idx="861">
                        <c:v>864.84755499999983</c:v>
                      </c:pt>
                      <c:pt idx="862">
                        <c:v>865.8472999999999</c:v>
                      </c:pt>
                      <c:pt idx="863">
                        <c:v>866.85434399999986</c:v>
                      </c:pt>
                      <c:pt idx="864">
                        <c:v>867.87021000000004</c:v>
                      </c:pt>
                      <c:pt idx="865">
                        <c:v>868.86983899999996</c:v>
                      </c:pt>
                      <c:pt idx="866">
                        <c:v>869.8696930000001</c:v>
                      </c:pt>
                      <c:pt idx="867">
                        <c:v>870.86938800000007</c:v>
                      </c:pt>
                      <c:pt idx="868">
                        <c:v>871.86949800000002</c:v>
                      </c:pt>
                      <c:pt idx="869">
                        <c:v>872.86911700000019</c:v>
                      </c:pt>
                      <c:pt idx="870">
                        <c:v>873.86891199999991</c:v>
                      </c:pt>
                      <c:pt idx="871">
                        <c:v>874.86912100000018</c:v>
                      </c:pt>
                      <c:pt idx="872">
                        <c:v>875.86884400000008</c:v>
                      </c:pt>
                      <c:pt idx="873">
                        <c:v>876.88424500000019</c:v>
                      </c:pt>
                      <c:pt idx="874">
                        <c:v>877.89965699999993</c:v>
                      </c:pt>
                      <c:pt idx="875">
                        <c:v>878.91532800000004</c:v>
                      </c:pt>
                      <c:pt idx="876">
                        <c:v>879.91507600000023</c:v>
                      </c:pt>
                      <c:pt idx="877">
                        <c:v>880.9150380000001</c:v>
                      </c:pt>
                      <c:pt idx="878">
                        <c:v>881.91478599999982</c:v>
                      </c:pt>
                      <c:pt idx="879">
                        <c:v>882.92095299999983</c:v>
                      </c:pt>
                      <c:pt idx="880">
                        <c:v>883.91460599999982</c:v>
                      </c:pt>
                      <c:pt idx="881">
                        <c:v>884.92130600000019</c:v>
                      </c:pt>
                      <c:pt idx="882">
                        <c:v>885.92817999999988</c:v>
                      </c:pt>
                      <c:pt idx="883">
                        <c:v>886.94355700000006</c:v>
                      </c:pt>
                      <c:pt idx="884">
                        <c:v>887.94828099999995</c:v>
                      </c:pt>
                      <c:pt idx="885">
                        <c:v>888.947901</c:v>
                      </c:pt>
                      <c:pt idx="886">
                        <c:v>889.95441500000015</c:v>
                      </c:pt>
                      <c:pt idx="887">
                        <c:v>890.95426399999997</c:v>
                      </c:pt>
                      <c:pt idx="888">
                        <c:v>891.95900799999981</c:v>
                      </c:pt>
                      <c:pt idx="889">
                        <c:v>892.95929999999998</c:v>
                      </c:pt>
                      <c:pt idx="890">
                        <c:v>893.95911800000022</c:v>
                      </c:pt>
                      <c:pt idx="891">
                        <c:v>894.96160199999986</c:v>
                      </c:pt>
                      <c:pt idx="892">
                        <c:v>895.98168299999998</c:v>
                      </c:pt>
                      <c:pt idx="893">
                        <c:v>896.97577300000012</c:v>
                      </c:pt>
                      <c:pt idx="894">
                        <c:v>897.98234099999991</c:v>
                      </c:pt>
                      <c:pt idx="895">
                        <c:v>898.98083300000008</c:v>
                      </c:pt>
                      <c:pt idx="896">
                        <c:v>899.99635799999987</c:v>
                      </c:pt>
                      <c:pt idx="897">
                        <c:v>900.99911599999996</c:v>
                      </c:pt>
                      <c:pt idx="898">
                        <c:v>901.99871399999984</c:v>
                      </c:pt>
                      <c:pt idx="899">
                        <c:v>903.00751300000002</c:v>
                      </c:pt>
                      <c:pt idx="900">
                        <c:v>904.0295799999999</c:v>
                      </c:pt>
                      <c:pt idx="901">
                        <c:v>905.03607300000021</c:v>
                      </c:pt>
                      <c:pt idx="902">
                        <c:v>906.03558199999998</c:v>
                      </c:pt>
                      <c:pt idx="903">
                        <c:v>907.03573000000006</c:v>
                      </c:pt>
                      <c:pt idx="904">
                        <c:v>908.03563699999995</c:v>
                      </c:pt>
                      <c:pt idx="905">
                        <c:v>909.03769000000011</c:v>
                      </c:pt>
                      <c:pt idx="906">
                        <c:v>910.0375039999999</c:v>
                      </c:pt>
                      <c:pt idx="907">
                        <c:v>911.03715700000021</c:v>
                      </c:pt>
                      <c:pt idx="908">
                        <c:v>912.03741300000002</c:v>
                      </c:pt>
                      <c:pt idx="909">
                        <c:v>913.03689900000018</c:v>
                      </c:pt>
                      <c:pt idx="910">
                        <c:v>914.03685099999984</c:v>
                      </c:pt>
                      <c:pt idx="911">
                        <c:v>915.03709600000002</c:v>
                      </c:pt>
                      <c:pt idx="912">
                        <c:v>916.04707000000008</c:v>
                      </c:pt>
                      <c:pt idx="913">
                        <c:v>917.04653199999984</c:v>
                      </c:pt>
                      <c:pt idx="914">
                        <c:v>918.06184500000018</c:v>
                      </c:pt>
                      <c:pt idx="915">
                        <c:v>919.06165400000009</c:v>
                      </c:pt>
                      <c:pt idx="916">
                        <c:v>920.07724499999995</c:v>
                      </c:pt>
                      <c:pt idx="917">
                        <c:v>921.09046900000021</c:v>
                      </c:pt>
                      <c:pt idx="918">
                        <c:v>922.09044700000004</c:v>
                      </c:pt>
                      <c:pt idx="919">
                        <c:v>923.08135300000004</c:v>
                      </c:pt>
                      <c:pt idx="920">
                        <c:v>924.08847400000013</c:v>
                      </c:pt>
                      <c:pt idx="921">
                        <c:v>925.08178700000008</c:v>
                      </c:pt>
                      <c:pt idx="922">
                        <c:v>926.09399600000006</c:v>
                      </c:pt>
                      <c:pt idx="923">
                        <c:v>927.09383900000012</c:v>
                      </c:pt>
                      <c:pt idx="924">
                        <c:v>928.08789000000024</c:v>
                      </c:pt>
                      <c:pt idx="925">
                        <c:v>929.09438</c:v>
                      </c:pt>
                      <c:pt idx="926">
                        <c:v>930.100864</c:v>
                      </c:pt>
                      <c:pt idx="927">
                        <c:v>931.10723000000007</c:v>
                      </c:pt>
                      <c:pt idx="928">
                        <c:v>932.1227829999998</c:v>
                      </c:pt>
                      <c:pt idx="929">
                        <c:v>933.12239899999986</c:v>
                      </c:pt>
                      <c:pt idx="930">
                        <c:v>934.11659800000007</c:v>
                      </c:pt>
                      <c:pt idx="931">
                        <c:v>935.12304300000005</c:v>
                      </c:pt>
                      <c:pt idx="932">
                        <c:v>936.12331700000004</c:v>
                      </c:pt>
                      <c:pt idx="933">
                        <c:v>937.1237799999999</c:v>
                      </c:pt>
                      <c:pt idx="934">
                        <c:v>938.12353600000006</c:v>
                      </c:pt>
                      <c:pt idx="935">
                        <c:v>939.12374399999999</c:v>
                      </c:pt>
                      <c:pt idx="936">
                        <c:v>940.13642900000013</c:v>
                      </c:pt>
                      <c:pt idx="937">
                        <c:v>941.12767299999996</c:v>
                      </c:pt>
                      <c:pt idx="938">
                        <c:v>942.14311099999986</c:v>
                      </c:pt>
                      <c:pt idx="939">
                        <c:v>943.15852300000006</c:v>
                      </c:pt>
                      <c:pt idx="940">
                        <c:v>944.1584600000001</c:v>
                      </c:pt>
                      <c:pt idx="941">
                        <c:v>945.18179700000019</c:v>
                      </c:pt>
                      <c:pt idx="942">
                        <c:v>946.17299400000002</c:v>
                      </c:pt>
                      <c:pt idx="943">
                        <c:v>947.18341199999986</c:v>
                      </c:pt>
                      <c:pt idx="944">
                        <c:v>948.20022999999992</c:v>
                      </c:pt>
                      <c:pt idx="945">
                        <c:v>949.21573699999999</c:v>
                      </c:pt>
                      <c:pt idx="946">
                        <c:v>950.21549000000005</c:v>
                      </c:pt>
                      <c:pt idx="947">
                        <c:v>951.21503600000005</c:v>
                      </c:pt>
                      <c:pt idx="948">
                        <c:v>952.2217569999998</c:v>
                      </c:pt>
                      <c:pt idx="949">
                        <c:v>953.228971</c:v>
                      </c:pt>
                      <c:pt idx="950">
                        <c:v>954.22895199999994</c:v>
                      </c:pt>
                      <c:pt idx="951">
                        <c:v>955.23588900000004</c:v>
                      </c:pt>
                      <c:pt idx="952">
                        <c:v>956.23645799999986</c:v>
                      </c:pt>
                      <c:pt idx="953">
                        <c:v>957.24173100000007</c:v>
                      </c:pt>
                      <c:pt idx="954">
                        <c:v>958.23697200000015</c:v>
                      </c:pt>
                      <c:pt idx="955">
                        <c:v>959.23667900000009</c:v>
                      </c:pt>
                      <c:pt idx="956">
                        <c:v>960.2377620000002</c:v>
                      </c:pt>
                      <c:pt idx="957">
                        <c:v>961.23818399999982</c:v>
                      </c:pt>
                      <c:pt idx="958">
                        <c:v>962.24456099999998</c:v>
                      </c:pt>
                      <c:pt idx="959">
                        <c:v>963.23901100000012</c:v>
                      </c:pt>
                      <c:pt idx="960">
                        <c:v>964.24520699999994</c:v>
                      </c:pt>
                      <c:pt idx="961">
                        <c:v>965.23619999999983</c:v>
                      </c:pt>
                      <c:pt idx="962">
                        <c:v>966.2362149999999</c:v>
                      </c:pt>
                      <c:pt idx="963">
                        <c:v>967.24283000000014</c:v>
                      </c:pt>
                      <c:pt idx="964">
                        <c:v>968.24313299999994</c:v>
                      </c:pt>
                      <c:pt idx="965">
                        <c:v>969.243019</c:v>
                      </c:pt>
                      <c:pt idx="966">
                        <c:v>970.24421699999994</c:v>
                      </c:pt>
                      <c:pt idx="967">
                        <c:v>971.24806399999989</c:v>
                      </c:pt>
                      <c:pt idx="968">
                        <c:v>972.24560999999994</c:v>
                      </c:pt>
                      <c:pt idx="969">
                        <c:v>973.24175400000013</c:v>
                      </c:pt>
                      <c:pt idx="970">
                        <c:v>974.24848900000006</c:v>
                      </c:pt>
                      <c:pt idx="971">
                        <c:v>975.24885300000005</c:v>
                      </c:pt>
                      <c:pt idx="972">
                        <c:v>976.23702099999991</c:v>
                      </c:pt>
                      <c:pt idx="973">
                        <c:v>977.25752300000022</c:v>
                      </c:pt>
                      <c:pt idx="974">
                        <c:v>978.27750000000015</c:v>
                      </c:pt>
                      <c:pt idx="975">
                        <c:v>979.29319100000021</c:v>
                      </c:pt>
                      <c:pt idx="976">
                        <c:v>980.29274699999996</c:v>
                      </c:pt>
                      <c:pt idx="977">
                        <c:v>981.30807300000015</c:v>
                      </c:pt>
                      <c:pt idx="978">
                        <c:v>982.32377799999995</c:v>
                      </c:pt>
                      <c:pt idx="979">
                        <c:v>983.33935699999984</c:v>
                      </c:pt>
                      <c:pt idx="980">
                        <c:v>984.33899299999985</c:v>
                      </c:pt>
                      <c:pt idx="981">
                        <c:v>985.33065100000022</c:v>
                      </c:pt>
                      <c:pt idx="982">
                        <c:v>986.33081799999991</c:v>
                      </c:pt>
                      <c:pt idx="983">
                        <c:v>987.33117700000003</c:v>
                      </c:pt>
                      <c:pt idx="984">
                        <c:v>988.34653600000001</c:v>
                      </c:pt>
                      <c:pt idx="985">
                        <c:v>989.36305200000015</c:v>
                      </c:pt>
                      <c:pt idx="986">
                        <c:v>990.36305600000014</c:v>
                      </c:pt>
                      <c:pt idx="987">
                        <c:v>991.36839000000009</c:v>
                      </c:pt>
                      <c:pt idx="988">
                        <c:v>992.36820200000011</c:v>
                      </c:pt>
                      <c:pt idx="989">
                        <c:v>993.37509600000021</c:v>
                      </c:pt>
                      <c:pt idx="990">
                        <c:v>994.37477500000023</c:v>
                      </c:pt>
                      <c:pt idx="991">
                        <c:v>995.3746970000002</c:v>
                      </c:pt>
                      <c:pt idx="992">
                        <c:v>996.37501100000009</c:v>
                      </c:pt>
                      <c:pt idx="993">
                        <c:v>997.37503900000002</c:v>
                      </c:pt>
                      <c:pt idx="994">
                        <c:v>998.3661189999998</c:v>
                      </c:pt>
                      <c:pt idx="995">
                        <c:v>999.36620600000015</c:v>
                      </c:pt>
                      <c:pt idx="996">
                        <c:v>1000.3659069999999</c:v>
                      </c:pt>
                      <c:pt idx="997">
                        <c:v>1001.366352</c:v>
                      </c:pt>
                      <c:pt idx="998">
                        <c:v>1002.3600030000002</c:v>
                      </c:pt>
                      <c:pt idx="999">
                        <c:v>1003.3621229999999</c:v>
                      </c:pt>
                      <c:pt idx="1000">
                        <c:v>1004.362588</c:v>
                      </c:pt>
                      <c:pt idx="1001">
                        <c:v>1005.3624749999999</c:v>
                      </c:pt>
                      <c:pt idx="1002">
                        <c:v>1006.3723370000002</c:v>
                      </c:pt>
                      <c:pt idx="1003">
                        <c:v>1007.3723840000002</c:v>
                      </c:pt>
                      <c:pt idx="1004">
                        <c:v>1008.3728900000001</c:v>
                      </c:pt>
                      <c:pt idx="1005">
                        <c:v>1009.3723610000002</c:v>
                      </c:pt>
                      <c:pt idx="1006">
                        <c:v>1010.36436</c:v>
                      </c:pt>
                      <c:pt idx="1007">
                        <c:v>1011.364943</c:v>
                      </c:pt>
                      <c:pt idx="1008">
                        <c:v>1012.361645</c:v>
                      </c:pt>
                      <c:pt idx="1009">
                        <c:v>1013.3614440000001</c:v>
                      </c:pt>
                      <c:pt idx="1010">
                        <c:v>1014.361711</c:v>
                      </c:pt>
                      <c:pt idx="1011">
                        <c:v>1015.3699000000001</c:v>
                      </c:pt>
                      <c:pt idx="1012">
                        <c:v>1016.3694100000002</c:v>
                      </c:pt>
                      <c:pt idx="1013">
                        <c:v>1017.3647770000002</c:v>
                      </c:pt>
                      <c:pt idx="1014">
                        <c:v>1018.3802009999999</c:v>
                      </c:pt>
                      <c:pt idx="1015">
                        <c:v>1019.379762</c:v>
                      </c:pt>
                      <c:pt idx="1016">
                        <c:v>1020.3953839999999</c:v>
                      </c:pt>
                      <c:pt idx="1017">
                        <c:v>1021.4164879999998</c:v>
                      </c:pt>
                      <c:pt idx="1018">
                        <c:v>1022.4324310000002</c:v>
                      </c:pt>
                      <c:pt idx="1019">
                        <c:v>1023.432116</c:v>
                      </c:pt>
                      <c:pt idx="1020">
                        <c:v>1024.4474460000001</c:v>
                      </c:pt>
                      <c:pt idx="1021">
                        <c:v>1025.4567590000001</c:v>
                      </c:pt>
                      <c:pt idx="1022">
                        <c:v>1026.4564679999999</c:v>
                      </c:pt>
                      <c:pt idx="1023">
                        <c:v>1027.4628980000002</c:v>
                      </c:pt>
                      <c:pt idx="1024">
                        <c:v>1028.4632970000002</c:v>
                      </c:pt>
                      <c:pt idx="1025">
                        <c:v>1029.4786960000001</c:v>
                      </c:pt>
                      <c:pt idx="1026">
                        <c:v>1030.4870649999998</c:v>
                      </c:pt>
                      <c:pt idx="1027">
                        <c:v>1031.4870409999999</c:v>
                      </c:pt>
                      <c:pt idx="1028">
                        <c:v>1032.4879390000001</c:v>
                      </c:pt>
                      <c:pt idx="1029">
                        <c:v>1033.4975359999999</c:v>
                      </c:pt>
                      <c:pt idx="1030">
                        <c:v>1034.4981470000002</c:v>
                      </c:pt>
                      <c:pt idx="1031">
                        <c:v>1035.4974870000001</c:v>
                      </c:pt>
                      <c:pt idx="1032">
                        <c:v>1036.497327</c:v>
                      </c:pt>
                      <c:pt idx="1033">
                        <c:v>1037.4976230000002</c:v>
                      </c:pt>
                      <c:pt idx="1034">
                        <c:v>1038.497327</c:v>
                      </c:pt>
                      <c:pt idx="1035">
                        <c:v>1039.4971310000001</c:v>
                      </c:pt>
                      <c:pt idx="1036">
                        <c:v>1040.4941829999998</c:v>
                      </c:pt>
                      <c:pt idx="1037">
                        <c:v>1041.5098360000002</c:v>
                      </c:pt>
                      <c:pt idx="1038">
                        <c:v>1042.5255520000001</c:v>
                      </c:pt>
                      <c:pt idx="1039">
                        <c:v>1043.5253520000001</c:v>
                      </c:pt>
                      <c:pt idx="1040">
                        <c:v>1044.5395560000002</c:v>
                      </c:pt>
                      <c:pt idx="1041">
                        <c:v>1045.546284</c:v>
                      </c:pt>
                      <c:pt idx="1042">
                        <c:v>1046.5439310000002</c:v>
                      </c:pt>
                      <c:pt idx="1043">
                        <c:v>1047.5319009999998</c:v>
                      </c:pt>
                      <c:pt idx="1044">
                        <c:v>1048.5433240000002</c:v>
                      </c:pt>
                      <c:pt idx="1045">
                        <c:v>1049.5429669999999</c:v>
                      </c:pt>
                      <c:pt idx="1046">
                        <c:v>1050.543635</c:v>
                      </c:pt>
                      <c:pt idx="1047">
                        <c:v>1051.5346420000001</c:v>
                      </c:pt>
                      <c:pt idx="1048">
                        <c:v>1052.5394879999999</c:v>
                      </c:pt>
                      <c:pt idx="1049">
                        <c:v>1053.5391159999999</c:v>
                      </c:pt>
                      <c:pt idx="1050">
                        <c:v>1054.5528770000001</c:v>
                      </c:pt>
                      <c:pt idx="1051">
                        <c:v>1055.5537159999999</c:v>
                      </c:pt>
                      <c:pt idx="1052">
                        <c:v>1056.5694309999999</c:v>
                      </c:pt>
                      <c:pt idx="1053">
                        <c:v>1057.5854130000002</c:v>
                      </c:pt>
                      <c:pt idx="1054">
                        <c:v>1058.5849600000001</c:v>
                      </c:pt>
                      <c:pt idx="1055">
                        <c:v>1059.584726</c:v>
                      </c:pt>
                      <c:pt idx="1056">
                        <c:v>1060.5802840000001</c:v>
                      </c:pt>
                      <c:pt idx="1057">
                        <c:v>1061.5958260000002</c:v>
                      </c:pt>
                      <c:pt idx="1058">
                        <c:v>1062.5960850000001</c:v>
                      </c:pt>
                      <c:pt idx="1059">
                        <c:v>1063.6128640000002</c:v>
                      </c:pt>
                      <c:pt idx="1060">
                        <c:v>1064.6375680000001</c:v>
                      </c:pt>
                      <c:pt idx="1061">
                        <c:v>1065.6285830000002</c:v>
                      </c:pt>
                      <c:pt idx="1062">
                        <c:v>1066.644166</c:v>
                      </c:pt>
                      <c:pt idx="1063">
                        <c:v>1067.6434359999998</c:v>
                      </c:pt>
                      <c:pt idx="1064">
                        <c:v>1068.649985</c:v>
                      </c:pt>
                      <c:pt idx="1065">
                        <c:v>1069.665915</c:v>
                      </c:pt>
                      <c:pt idx="1066">
                        <c:v>1070.6597160000001</c:v>
                      </c:pt>
                      <c:pt idx="1067">
                        <c:v>1071.6750609999999</c:v>
                      </c:pt>
                      <c:pt idx="1068">
                        <c:v>1072.6910250000001</c:v>
                      </c:pt>
                      <c:pt idx="1069">
                        <c:v>1073.7059680000002</c:v>
                      </c:pt>
                      <c:pt idx="1070">
                        <c:v>1074.7211390000002</c:v>
                      </c:pt>
                      <c:pt idx="1071">
                        <c:v>1075.7366320000001</c:v>
                      </c:pt>
                      <c:pt idx="1072">
                        <c:v>1076.7363780000001</c:v>
                      </c:pt>
                      <c:pt idx="1073">
                        <c:v>1077.7549370000002</c:v>
                      </c:pt>
                      <c:pt idx="1074">
                        <c:v>1078.7547909999998</c:v>
                      </c:pt>
                      <c:pt idx="1075">
                        <c:v>1079.7704789999998</c:v>
                      </c:pt>
                      <c:pt idx="1076">
                        <c:v>1080.7868899999999</c:v>
                      </c:pt>
                      <c:pt idx="1077">
                        <c:v>1081.7868360000002</c:v>
                      </c:pt>
                      <c:pt idx="1078">
                        <c:v>1082.8022740000001</c:v>
                      </c:pt>
                      <c:pt idx="1079">
                        <c:v>1083.8025870000001</c:v>
                      </c:pt>
                      <c:pt idx="1080">
                        <c:v>1084.8249740000001</c:v>
                      </c:pt>
                      <c:pt idx="1081">
                        <c:v>1085.8256470000001</c:v>
                      </c:pt>
                      <c:pt idx="1082">
                        <c:v>1086.8419629999999</c:v>
                      </c:pt>
                      <c:pt idx="1083">
                        <c:v>1087.8416310000002</c:v>
                      </c:pt>
                      <c:pt idx="1084">
                        <c:v>1088.8327429999999</c:v>
                      </c:pt>
                      <c:pt idx="1085">
                        <c:v>1089.8389649999999</c:v>
                      </c:pt>
                      <c:pt idx="1086">
                        <c:v>1090.8369069999999</c:v>
                      </c:pt>
                      <c:pt idx="1087">
                        <c:v>1091.8365199999998</c:v>
                      </c:pt>
                      <c:pt idx="1088">
                        <c:v>1092.836781</c:v>
                      </c:pt>
                      <c:pt idx="1089">
                        <c:v>1093.85518</c:v>
                      </c:pt>
                      <c:pt idx="1090">
                        <c:v>1094.8549760000001</c:v>
                      </c:pt>
                      <c:pt idx="1091">
                        <c:v>1095.8552340000001</c:v>
                      </c:pt>
                      <c:pt idx="1092">
                        <c:v>1096.8709229999999</c:v>
                      </c:pt>
                      <c:pt idx="1093">
                        <c:v>1097.8613409999998</c:v>
                      </c:pt>
                      <c:pt idx="1094">
                        <c:v>1098.8610920000001</c:v>
                      </c:pt>
                      <c:pt idx="1095">
                        <c:v>1099.8611249999999</c:v>
                      </c:pt>
                      <c:pt idx="1096">
                        <c:v>1100.8606340000001</c:v>
                      </c:pt>
                      <c:pt idx="1097">
                        <c:v>1101.8608669999999</c:v>
                      </c:pt>
                      <c:pt idx="1098">
                        <c:v>1102.86078</c:v>
                      </c:pt>
                      <c:pt idx="1099">
                        <c:v>1103.8672609999999</c:v>
                      </c:pt>
                      <c:pt idx="1100">
                        <c:v>1104.8668499999999</c:v>
                      </c:pt>
                      <c:pt idx="1101">
                        <c:v>1105.8668200000002</c:v>
                      </c:pt>
                      <c:pt idx="1102">
                        <c:v>1106.866587</c:v>
                      </c:pt>
                      <c:pt idx="1103">
                        <c:v>1107.8666039999998</c:v>
                      </c:pt>
                      <c:pt idx="1104">
                        <c:v>1108.8661459999998</c:v>
                      </c:pt>
                      <c:pt idx="1105">
                        <c:v>1109.8659849999999</c:v>
                      </c:pt>
                      <c:pt idx="1106">
                        <c:v>1110.8785160000002</c:v>
                      </c:pt>
                      <c:pt idx="1107">
                        <c:v>1111.8825820000002</c:v>
                      </c:pt>
                      <c:pt idx="1108">
                        <c:v>1112.8923290000002</c:v>
                      </c:pt>
                      <c:pt idx="1109">
                        <c:v>1113.8919089999999</c:v>
                      </c:pt>
                      <c:pt idx="1110">
                        <c:v>1114.9074220000002</c:v>
                      </c:pt>
                      <c:pt idx="1111">
                        <c:v>1115.908152</c:v>
                      </c:pt>
                      <c:pt idx="1112">
                        <c:v>1116.9078680000002</c:v>
                      </c:pt>
                      <c:pt idx="1113">
                        <c:v>1117.9081529999999</c:v>
                      </c:pt>
                      <c:pt idx="1114">
                        <c:v>1118.9084069999999</c:v>
                      </c:pt>
                      <c:pt idx="1115">
                        <c:v>1119.9148129999999</c:v>
                      </c:pt>
                      <c:pt idx="1116">
                        <c:v>1120.9150869999999</c:v>
                      </c:pt>
                      <c:pt idx="1117">
                        <c:v>1121.9155000000001</c:v>
                      </c:pt>
                      <c:pt idx="1118">
                        <c:v>1122.9307520000002</c:v>
                      </c:pt>
                      <c:pt idx="1119">
                        <c:v>1123.939828</c:v>
                      </c:pt>
                      <c:pt idx="1120">
                        <c:v>1124.9484889999999</c:v>
                      </c:pt>
                      <c:pt idx="1121">
                        <c:v>1125.9481139999998</c:v>
                      </c:pt>
                      <c:pt idx="1122">
                        <c:v>1126.9633549999999</c:v>
                      </c:pt>
                      <c:pt idx="1123">
                        <c:v>1127.9640789999999</c:v>
                      </c:pt>
                      <c:pt idx="1124">
                        <c:v>1128.9546190000001</c:v>
                      </c:pt>
                      <c:pt idx="1125">
                        <c:v>1129.966625</c:v>
                      </c:pt>
                      <c:pt idx="1126">
                        <c:v>1130.9664330000001</c:v>
                      </c:pt>
                      <c:pt idx="1127">
                        <c:v>1131.9665949999999</c:v>
                      </c:pt>
                      <c:pt idx="1128">
                        <c:v>1132.9717970000002</c:v>
                      </c:pt>
                      <c:pt idx="1129">
                        <c:v>1133.9716950000002</c:v>
                      </c:pt>
                      <c:pt idx="1130">
                        <c:v>1134.9781520000001</c:v>
                      </c:pt>
                      <c:pt idx="1131">
                        <c:v>1135.981812</c:v>
                      </c:pt>
                      <c:pt idx="1132">
                        <c:v>1136.9977180000001</c:v>
                      </c:pt>
                      <c:pt idx="1133">
                        <c:v>1137.9974179999999</c:v>
                      </c:pt>
                      <c:pt idx="1134">
                        <c:v>1138.9976350000002</c:v>
                      </c:pt>
                      <c:pt idx="1135">
                        <c:v>1139.9903279999999</c:v>
                      </c:pt>
                      <c:pt idx="1136">
                        <c:v>1140.9903359999998</c:v>
                      </c:pt>
                      <c:pt idx="1137">
                        <c:v>1141.9969270000001</c:v>
                      </c:pt>
                      <c:pt idx="1138">
                        <c:v>1142.9966399999998</c:v>
                      </c:pt>
                      <c:pt idx="1139">
                        <c:v>1143.9962650000002</c:v>
                      </c:pt>
                      <c:pt idx="1140">
                        <c:v>1145.0117650000002</c:v>
                      </c:pt>
                      <c:pt idx="1141">
                        <c:v>1146.0035929999999</c:v>
                      </c:pt>
                      <c:pt idx="1142">
                        <c:v>1147.0189930000001</c:v>
                      </c:pt>
                      <c:pt idx="1143">
                        <c:v>1148.0354259999999</c:v>
                      </c:pt>
                      <c:pt idx="1144">
                        <c:v>1149.035711</c:v>
                      </c:pt>
                      <c:pt idx="1145">
                        <c:v>1150.0353829999999</c:v>
                      </c:pt>
                      <c:pt idx="1146">
                        <c:v>1151.0357199999999</c:v>
                      </c:pt>
                      <c:pt idx="1147">
                        <c:v>1152.0395760000001</c:v>
                      </c:pt>
                      <c:pt idx="1148">
                        <c:v>1153.0321440000002</c:v>
                      </c:pt>
                      <c:pt idx="1149">
                        <c:v>1154.033109</c:v>
                      </c:pt>
                      <c:pt idx="1150">
                        <c:v>1155.0343029999999</c:v>
                      </c:pt>
                      <c:pt idx="1151">
                        <c:v>1156.0496010000002</c:v>
                      </c:pt>
                      <c:pt idx="1152">
                        <c:v>1157.053445</c:v>
                      </c:pt>
                      <c:pt idx="1153">
                        <c:v>1158.05609</c:v>
                      </c:pt>
                      <c:pt idx="1154">
                        <c:v>1159.0560220000002</c:v>
                      </c:pt>
                      <c:pt idx="1155">
                        <c:v>1160.0568979999998</c:v>
                      </c:pt>
                      <c:pt idx="1156">
                        <c:v>1161.0648099999999</c:v>
                      </c:pt>
                      <c:pt idx="1157">
                        <c:v>1162.064492</c:v>
                      </c:pt>
                      <c:pt idx="1158">
                        <c:v>1163.0646959999999</c:v>
                      </c:pt>
                      <c:pt idx="1159">
                        <c:v>1164.0707889999999</c:v>
                      </c:pt>
                      <c:pt idx="1160">
                        <c:v>1165.0845829999998</c:v>
                      </c:pt>
                      <c:pt idx="1161">
                        <c:v>1166.0844649999999</c:v>
                      </c:pt>
                      <c:pt idx="1162">
                        <c:v>1167.0851339999999</c:v>
                      </c:pt>
                      <c:pt idx="1163">
                        <c:v>1168.085419</c:v>
                      </c:pt>
                      <c:pt idx="1164">
                        <c:v>1169.0922220000002</c:v>
                      </c:pt>
                      <c:pt idx="1165">
                        <c:v>1170.1077650000002</c:v>
                      </c:pt>
                      <c:pt idx="1166">
                        <c:v>1171.1074619999999</c:v>
                      </c:pt>
                      <c:pt idx="1167">
                        <c:v>1172.1176919999998</c:v>
                      </c:pt>
                      <c:pt idx="1168">
                        <c:v>1173.118829</c:v>
                      </c:pt>
                      <c:pt idx="1169">
                        <c:v>1174.1318240000001</c:v>
                      </c:pt>
                      <c:pt idx="1170">
                        <c:v>1175.1548229999999</c:v>
                      </c:pt>
                      <c:pt idx="1171">
                        <c:v>1176.154434</c:v>
                      </c:pt>
                      <c:pt idx="1172">
                        <c:v>1177.155675</c:v>
                      </c:pt>
                      <c:pt idx="1173">
                        <c:v>1178.1663469999999</c:v>
                      </c:pt>
                      <c:pt idx="1174">
                        <c:v>1179.1602800000001</c:v>
                      </c:pt>
                      <c:pt idx="1175">
                        <c:v>1180.1603150000001</c:v>
                      </c:pt>
                      <c:pt idx="1176">
                        <c:v>1181.1601300000002</c:v>
                      </c:pt>
                      <c:pt idx="1177">
                        <c:v>1182.160946</c:v>
                      </c:pt>
                      <c:pt idx="1178">
                        <c:v>1183.1604510000002</c:v>
                      </c:pt>
                      <c:pt idx="1179">
                        <c:v>1184.1609199999998</c:v>
                      </c:pt>
                      <c:pt idx="1180">
                        <c:v>1185.1609680000001</c:v>
                      </c:pt>
                      <c:pt idx="1181">
                        <c:v>1186.161231</c:v>
                      </c:pt>
                      <c:pt idx="1182">
                        <c:v>1187.1619569999998</c:v>
                      </c:pt>
                      <c:pt idx="1183">
                        <c:v>1188.1619439999999</c:v>
                      </c:pt>
                      <c:pt idx="1184">
                        <c:v>1189.1723959999999</c:v>
                      </c:pt>
                      <c:pt idx="1185">
                        <c:v>1190.1795189999998</c:v>
                      </c:pt>
                      <c:pt idx="1186">
                        <c:v>1191.1949399999999</c:v>
                      </c:pt>
                      <c:pt idx="1187">
                        <c:v>1192.2013080000002</c:v>
                      </c:pt>
                      <c:pt idx="1188">
                        <c:v>1193.1958709999999</c:v>
                      </c:pt>
                      <c:pt idx="1189">
                        <c:v>1194.2119480000001</c:v>
                      </c:pt>
                      <c:pt idx="1190">
                        <c:v>1195.2341799999999</c:v>
                      </c:pt>
                      <c:pt idx="1191">
                        <c:v>1196.21985</c:v>
                      </c:pt>
                      <c:pt idx="1192">
                        <c:v>1197.235232</c:v>
                      </c:pt>
                      <c:pt idx="1193">
                        <c:v>1198.235263</c:v>
                      </c:pt>
                      <c:pt idx="1194">
                        <c:v>1199.2370150000002</c:v>
                      </c:pt>
                      <c:pt idx="1195">
                        <c:v>1200.2376640000002</c:v>
                      </c:pt>
                      <c:pt idx="1196">
                        <c:v>1201.2371710000002</c:v>
                      </c:pt>
                      <c:pt idx="1197">
                        <c:v>1202.2371119999998</c:v>
                      </c:pt>
                      <c:pt idx="1198">
                        <c:v>1203.2439880000002</c:v>
                      </c:pt>
                      <c:pt idx="1199">
                        <c:v>1204.2366230000002</c:v>
                      </c:pt>
                      <c:pt idx="1200">
                        <c:v>1205.2366189999998</c:v>
                      </c:pt>
                      <c:pt idx="1201">
                        <c:v>1206.2372599999999</c:v>
                      </c:pt>
                      <c:pt idx="1202">
                        <c:v>1207.2365589999999</c:v>
                      </c:pt>
                      <c:pt idx="1203">
                        <c:v>1208.238758</c:v>
                      </c:pt>
                      <c:pt idx="1204">
                        <c:v>1209.2460270000001</c:v>
                      </c:pt>
                      <c:pt idx="1205">
                        <c:v>1210.258934</c:v>
                      </c:pt>
                      <c:pt idx="1206">
                        <c:v>1211.2694740000002</c:v>
                      </c:pt>
                      <c:pt idx="1207">
                        <c:v>1212.2852980000002</c:v>
                      </c:pt>
                      <c:pt idx="1208">
                        <c:v>1213.2849529999999</c:v>
                      </c:pt>
                      <c:pt idx="1209">
                        <c:v>1214.2869220000002</c:v>
                      </c:pt>
                      <c:pt idx="1210">
                        <c:v>1215.2868469999999</c:v>
                      </c:pt>
                      <c:pt idx="1211">
                        <c:v>1216.2931429999999</c:v>
                      </c:pt>
                      <c:pt idx="1212">
                        <c:v>1217.2997890000001</c:v>
                      </c:pt>
                      <c:pt idx="1213">
                        <c:v>1218.3003789999998</c:v>
                      </c:pt>
                      <c:pt idx="1214">
                        <c:v>1219.3078839999998</c:v>
                      </c:pt>
                      <c:pt idx="1215">
                        <c:v>1220.2990239999999</c:v>
                      </c:pt>
                      <c:pt idx="1216">
                        <c:v>1221.2995369999999</c:v>
                      </c:pt>
                      <c:pt idx="1217">
                        <c:v>1222.3009310000002</c:v>
                      </c:pt>
                      <c:pt idx="1218">
                        <c:v>1223.316699</c:v>
                      </c:pt>
                      <c:pt idx="1219">
                        <c:v>1224.3329119999999</c:v>
                      </c:pt>
                      <c:pt idx="1220">
                        <c:v>1225.3341700000001</c:v>
                      </c:pt>
                      <c:pt idx="1221">
                        <c:v>1226.3341570000002</c:v>
                      </c:pt>
                      <c:pt idx="1222">
                        <c:v>1227.341054</c:v>
                      </c:pt>
                      <c:pt idx="1223">
                        <c:v>1228.3359500000001</c:v>
                      </c:pt>
                      <c:pt idx="1224">
                        <c:v>1229.3360659999998</c:v>
                      </c:pt>
                      <c:pt idx="1225">
                        <c:v>1230.3300119999999</c:v>
                      </c:pt>
                      <c:pt idx="1226">
                        <c:v>1231.3304419999999</c:v>
                      </c:pt>
                      <c:pt idx="1227">
                        <c:v>1232.3304499999999</c:v>
                      </c:pt>
                      <c:pt idx="1228">
                        <c:v>1233.330363</c:v>
                      </c:pt>
                      <c:pt idx="1229">
                        <c:v>1234.3303559999999</c:v>
                      </c:pt>
                      <c:pt idx="1230">
                        <c:v>1235.3465740000001</c:v>
                      </c:pt>
                      <c:pt idx="1231">
                        <c:v>1236.3533699999998</c:v>
                      </c:pt>
                      <c:pt idx="1232">
                        <c:v>1237.3691760000002</c:v>
                      </c:pt>
                      <c:pt idx="1233">
                        <c:v>1238.3749069999999</c:v>
                      </c:pt>
                      <c:pt idx="1234">
                        <c:v>1239.3744369999999</c:v>
                      </c:pt>
                      <c:pt idx="1235">
                        <c:v>1240.3809350000001</c:v>
                      </c:pt>
                      <c:pt idx="1236">
                        <c:v>1241.3965939999998</c:v>
                      </c:pt>
                      <c:pt idx="1237">
                        <c:v>1242.4216820000001</c:v>
                      </c:pt>
                      <c:pt idx="1238">
                        <c:v>1243.4222220000001</c:v>
                      </c:pt>
                      <c:pt idx="1239">
                        <c:v>1244.4217440000002</c:v>
                      </c:pt>
                      <c:pt idx="1240">
                        <c:v>1245.4161060000001</c:v>
                      </c:pt>
                      <c:pt idx="1241">
                        <c:v>1246.4184300000002</c:v>
                      </c:pt>
                      <c:pt idx="1242">
                        <c:v>1247.4180150000002</c:v>
                      </c:pt>
                      <c:pt idx="1243">
                        <c:v>1248.4090059999999</c:v>
                      </c:pt>
                      <c:pt idx="1244">
                        <c:v>1249.4087920000002</c:v>
                      </c:pt>
                      <c:pt idx="1245">
                        <c:v>1250.421734</c:v>
                      </c:pt>
                      <c:pt idx="1246">
                        <c:v>1251.4213</c:v>
                      </c:pt>
                      <c:pt idx="1247">
                        <c:v>1252.4154840000001</c:v>
                      </c:pt>
                      <c:pt idx="1248">
                        <c:v>1253.4221649999999</c:v>
                      </c:pt>
                      <c:pt idx="1249">
                        <c:v>1254.4068560000001</c:v>
                      </c:pt>
                      <c:pt idx="1250">
                        <c:v>1255.4139209999998</c:v>
                      </c:pt>
                      <c:pt idx="1251">
                        <c:v>1256.4078020000002</c:v>
                      </c:pt>
                      <c:pt idx="1252">
                        <c:v>1257.414346</c:v>
                      </c:pt>
                      <c:pt idx="1253">
                        <c:v>1258.4149990000001</c:v>
                      </c:pt>
                      <c:pt idx="1254">
                        <c:v>1259.4146220000002</c:v>
                      </c:pt>
                      <c:pt idx="1255">
                        <c:v>1260.4146559999999</c:v>
                      </c:pt>
                      <c:pt idx="1256">
                        <c:v>1261.4148679999998</c:v>
                      </c:pt>
                      <c:pt idx="1257">
                        <c:v>1262.4151019999999</c:v>
                      </c:pt>
                      <c:pt idx="1258">
                        <c:v>1263.4215370000002</c:v>
                      </c:pt>
                      <c:pt idx="1259">
                        <c:v>1264.4213129999998</c:v>
                      </c:pt>
                      <c:pt idx="1260">
                        <c:v>1265.4209270000001</c:v>
                      </c:pt>
                      <c:pt idx="1261">
                        <c:v>1266.4181760000001</c:v>
                      </c:pt>
                      <c:pt idx="1262">
                        <c:v>1267.4180219999998</c:v>
                      </c:pt>
                      <c:pt idx="1263">
                        <c:v>1268.4183899999998</c:v>
                      </c:pt>
                      <c:pt idx="1264">
                        <c:v>1269.4178190000002</c:v>
                      </c:pt>
                      <c:pt idx="1265">
                        <c:v>1270.4175869999999</c:v>
                      </c:pt>
                      <c:pt idx="1266">
                        <c:v>1271.417344</c:v>
                      </c:pt>
                      <c:pt idx="1267">
                        <c:v>1272.4087680000002</c:v>
                      </c:pt>
                      <c:pt idx="1268">
                        <c:v>1273.4086820000002</c:v>
                      </c:pt>
                      <c:pt idx="1269">
                        <c:v>1274.4178620000002</c:v>
                      </c:pt>
                      <c:pt idx="1270">
                        <c:v>1275.4092599999999</c:v>
                      </c:pt>
                      <c:pt idx="1271">
                        <c:v>1276.4091090000002</c:v>
                      </c:pt>
                      <c:pt idx="1272">
                        <c:v>1277.4193759999998</c:v>
                      </c:pt>
                      <c:pt idx="1273">
                        <c:v>1278.4186810000001</c:v>
                      </c:pt>
                      <c:pt idx="1274">
                        <c:v>1279.4191089999999</c:v>
                      </c:pt>
                      <c:pt idx="1275">
                        <c:v>1280.4186300000001</c:v>
                      </c:pt>
                      <c:pt idx="1276">
                        <c:v>1281.4095259999999</c:v>
                      </c:pt>
                      <c:pt idx="1277">
                        <c:v>1282.409353</c:v>
                      </c:pt>
                      <c:pt idx="1278">
                        <c:v>1283.4099380000002</c:v>
                      </c:pt>
                      <c:pt idx="1279">
                        <c:v>1284.410288</c:v>
                      </c:pt>
                      <c:pt idx="1280">
                        <c:v>1285.4344959999999</c:v>
                      </c:pt>
                      <c:pt idx="1281">
                        <c:v>1286.4424840000001</c:v>
                      </c:pt>
                      <c:pt idx="1282">
                        <c:v>1287.4461670000001</c:v>
                      </c:pt>
                      <c:pt idx="1283">
                        <c:v>1288.4755140000002</c:v>
                      </c:pt>
                      <c:pt idx="1284">
                        <c:v>1289.4866710000001</c:v>
                      </c:pt>
                      <c:pt idx="1285">
                        <c:v>1290.4883530000002</c:v>
                      </c:pt>
                      <c:pt idx="1286">
                        <c:v>1291.5155020000002</c:v>
                      </c:pt>
                      <c:pt idx="1287">
                        <c:v>1292.5287109999999</c:v>
                      </c:pt>
                      <c:pt idx="1288">
                        <c:v>1293.5484839999999</c:v>
                      </c:pt>
                      <c:pt idx="1289">
                        <c:v>1294.5645239999999</c:v>
                      </c:pt>
                      <c:pt idx="1290">
                        <c:v>1295.5670289999998</c:v>
                      </c:pt>
                      <c:pt idx="1291">
                        <c:v>1296.5867880000001</c:v>
                      </c:pt>
                      <c:pt idx="1292">
                        <c:v>1297.5898940000002</c:v>
                      </c:pt>
                      <c:pt idx="1293">
                        <c:v>1298.4849909999998</c:v>
                      </c:pt>
                      <c:pt idx="1294">
                        <c:v>1299.4850510000001</c:v>
                      </c:pt>
                      <c:pt idx="1295">
                        <c:v>1300.491685</c:v>
                      </c:pt>
                      <c:pt idx="1296">
                        <c:v>1301.4854639999999</c:v>
                      </c:pt>
                      <c:pt idx="1297">
                        <c:v>1302.4923899999999</c:v>
                      </c:pt>
                      <c:pt idx="1298">
                        <c:v>1303.492342</c:v>
                      </c:pt>
                      <c:pt idx="1299">
                        <c:v>1304.4863650000002</c:v>
                      </c:pt>
                      <c:pt idx="1300">
                        <c:v>1305.4867829999998</c:v>
                      </c:pt>
                      <c:pt idx="1301">
                        <c:v>1306.496979</c:v>
                      </c:pt>
                      <c:pt idx="1302">
                        <c:v>1307.4967849999998</c:v>
                      </c:pt>
                      <c:pt idx="1303">
                        <c:v>1308.5124070000002</c:v>
                      </c:pt>
                      <c:pt idx="1304">
                        <c:v>1309.5123699999999</c:v>
                      </c:pt>
                      <c:pt idx="1305">
                        <c:v>1310.5287229999999</c:v>
                      </c:pt>
                      <c:pt idx="1306">
                        <c:v>1311.5200180000002</c:v>
                      </c:pt>
                      <c:pt idx="1307">
                        <c:v>1312.5380690000002</c:v>
                      </c:pt>
                      <c:pt idx="1308">
                        <c:v>1313.5450380000002</c:v>
                      </c:pt>
                      <c:pt idx="1309">
                        <c:v>1314.5460130000001</c:v>
                      </c:pt>
                      <c:pt idx="1310">
                        <c:v>1315.53667</c:v>
                      </c:pt>
                      <c:pt idx="1311">
                        <c:v>1316.5362960000002</c:v>
                      </c:pt>
                      <c:pt idx="1312">
                        <c:v>1317.5429899999999</c:v>
                      </c:pt>
                      <c:pt idx="1313">
                        <c:v>1318.545196</c:v>
                      </c:pt>
                      <c:pt idx="1314">
                        <c:v>1319.5330279999998</c:v>
                      </c:pt>
                      <c:pt idx="1315">
                        <c:v>1320.5391599999998</c:v>
                      </c:pt>
                      <c:pt idx="1316">
                        <c:v>1321.5317789999999</c:v>
                      </c:pt>
                      <c:pt idx="1317">
                        <c:v>1322.5414569999998</c:v>
                      </c:pt>
                      <c:pt idx="1318">
                        <c:v>1323.5410390000002</c:v>
                      </c:pt>
                      <c:pt idx="1319">
                        <c:v>1324.5452930000001</c:v>
                      </c:pt>
                      <c:pt idx="1320">
                        <c:v>1325.5390130000001</c:v>
                      </c:pt>
                      <c:pt idx="1321">
                        <c:v>1326.5389650000002</c:v>
                      </c:pt>
                      <c:pt idx="1322">
                        <c:v>1327.5452100000002</c:v>
                      </c:pt>
                      <c:pt idx="1323">
                        <c:v>1328.5450049999999</c:v>
                      </c:pt>
                      <c:pt idx="1324">
                        <c:v>1329.5449490000001</c:v>
                      </c:pt>
                      <c:pt idx="1325">
                        <c:v>1330.5449920000001</c:v>
                      </c:pt>
                      <c:pt idx="1326">
                        <c:v>1331.5550870000002</c:v>
                      </c:pt>
                      <c:pt idx="1327">
                        <c:v>1332.570737</c:v>
                      </c:pt>
                      <c:pt idx="1328">
                        <c:v>1333.574251</c:v>
                      </c:pt>
                      <c:pt idx="1329">
                        <c:v>1334.580688</c:v>
                      </c:pt>
                      <c:pt idx="1330">
                        <c:v>1335.5878000000002</c:v>
                      </c:pt>
                      <c:pt idx="1331">
                        <c:v>1336.5836640000002</c:v>
                      </c:pt>
                      <c:pt idx="1332">
                        <c:v>1337.5838669999998</c:v>
                      </c:pt>
                      <c:pt idx="1333">
                        <c:v>1338.5890770000001</c:v>
                      </c:pt>
                      <c:pt idx="1334">
                        <c:v>1339.579886</c:v>
                      </c:pt>
                      <c:pt idx="1335">
                        <c:v>1340.5924439999999</c:v>
                      </c:pt>
                      <c:pt idx="1336">
                        <c:v>1341.5922580000001</c:v>
                      </c:pt>
                      <c:pt idx="1337">
                        <c:v>1342.6076459999999</c:v>
                      </c:pt>
                      <c:pt idx="1338">
                        <c:v>1343.6021730000002</c:v>
                      </c:pt>
                      <c:pt idx="1339">
                        <c:v>1344.6084059999998</c:v>
                      </c:pt>
                      <c:pt idx="1340">
                        <c:v>1345.615284</c:v>
                      </c:pt>
                      <c:pt idx="1341">
                        <c:v>1346.6149230000001</c:v>
                      </c:pt>
                      <c:pt idx="1342">
                        <c:v>1347.6145150000002</c:v>
                      </c:pt>
                      <c:pt idx="1343">
                        <c:v>1348.6145310000002</c:v>
                      </c:pt>
                      <c:pt idx="1344">
                        <c:v>1349.61913</c:v>
                      </c:pt>
                      <c:pt idx="1345">
                        <c:v>1350.6197029999998</c:v>
                      </c:pt>
                      <c:pt idx="1346">
                        <c:v>1351.6194500000001</c:v>
                      </c:pt>
                      <c:pt idx="1347">
                        <c:v>1352.6191269999999</c:v>
                      </c:pt>
                      <c:pt idx="1348">
                        <c:v>1353.621506</c:v>
                      </c:pt>
                      <c:pt idx="1349">
                        <c:v>1354.6259460000001</c:v>
                      </c:pt>
                      <c:pt idx="1350">
                        <c:v>1355.653331</c:v>
                      </c:pt>
                      <c:pt idx="1351">
                        <c:v>1356.6528240000002</c:v>
                      </c:pt>
                      <c:pt idx="1352">
                        <c:v>1357.6681490000001</c:v>
                      </c:pt>
                      <c:pt idx="1353">
                        <c:v>1358.6594650000002</c:v>
                      </c:pt>
                      <c:pt idx="1354">
                        <c:v>1359.6589159999999</c:v>
                      </c:pt>
                      <c:pt idx="1355">
                        <c:v>1360.6596319999999</c:v>
                      </c:pt>
                      <c:pt idx="1356">
                        <c:v>1361.674657</c:v>
                      </c:pt>
                      <c:pt idx="1357">
                        <c:v>1362.701755</c:v>
                      </c:pt>
                      <c:pt idx="1358">
                        <c:v>1363.6902989999999</c:v>
                      </c:pt>
                      <c:pt idx="1359">
                        <c:v>1364.6966269999998</c:v>
                      </c:pt>
                      <c:pt idx="1360">
                        <c:v>1365.7120289999998</c:v>
                      </c:pt>
                      <c:pt idx="1361">
                        <c:v>1366.7057439999999</c:v>
                      </c:pt>
                      <c:pt idx="1362">
                        <c:v>1367.712798</c:v>
                      </c:pt>
                      <c:pt idx="1363">
                        <c:v>1368.705958</c:v>
                      </c:pt>
                      <c:pt idx="1364">
                        <c:v>1369.7125980000001</c:v>
                      </c:pt>
                      <c:pt idx="1365">
                        <c:v>1370.712184</c:v>
                      </c:pt>
                      <c:pt idx="1366">
                        <c:v>1371.710681</c:v>
                      </c:pt>
                      <c:pt idx="1367">
                        <c:v>1372.7262489999998</c:v>
                      </c:pt>
                      <c:pt idx="1368">
                        <c:v>1373.7330539999998</c:v>
                      </c:pt>
                      <c:pt idx="1369">
                        <c:v>1374.7329679999998</c:v>
                      </c:pt>
                      <c:pt idx="1370">
                        <c:v>1375.7327110000001</c:v>
                      </c:pt>
                      <c:pt idx="1371">
                        <c:v>1376.7331079999999</c:v>
                      </c:pt>
                      <c:pt idx="1372">
                        <c:v>1377.7486260000001</c:v>
                      </c:pt>
                      <c:pt idx="1373">
                        <c:v>1378.7485959999999</c:v>
                      </c:pt>
                      <c:pt idx="1374">
                        <c:v>1379.7428420000001</c:v>
                      </c:pt>
                      <c:pt idx="1375">
                        <c:v>1380.7425630000002</c:v>
                      </c:pt>
                      <c:pt idx="1376">
                        <c:v>1381.74233</c:v>
                      </c:pt>
                      <c:pt idx="1377">
                        <c:v>1382.7485230000002</c:v>
                      </c:pt>
                      <c:pt idx="1378">
                        <c:v>1383.7366959999999</c:v>
                      </c:pt>
                      <c:pt idx="1379">
                        <c:v>1384.7376829999998</c:v>
                      </c:pt>
                      <c:pt idx="1380">
                        <c:v>1385.741716</c:v>
                      </c:pt>
                      <c:pt idx="1381">
                        <c:v>1386.741434</c:v>
                      </c:pt>
                      <c:pt idx="1382">
                        <c:v>1387.741168</c:v>
                      </c:pt>
                      <c:pt idx="1383">
                        <c:v>1388.7419580000001</c:v>
                      </c:pt>
                      <c:pt idx="1384">
                        <c:v>1389.7486239999998</c:v>
                      </c:pt>
                      <c:pt idx="1385">
                        <c:v>1390.7484009999998</c:v>
                      </c:pt>
                      <c:pt idx="1386">
                        <c:v>1391.7391600000001</c:v>
                      </c:pt>
                      <c:pt idx="1387">
                        <c:v>1392.7388970000002</c:v>
                      </c:pt>
                      <c:pt idx="1388">
                        <c:v>1393.7400160000002</c:v>
                      </c:pt>
                      <c:pt idx="1389">
                        <c:v>1394.7459920000001</c:v>
                      </c:pt>
                      <c:pt idx="1390">
                        <c:v>1395.7458219999999</c:v>
                      </c:pt>
                      <c:pt idx="1391">
                        <c:v>1396.736844</c:v>
                      </c:pt>
                      <c:pt idx="1392">
                        <c:v>1397.7364860000002</c:v>
                      </c:pt>
                      <c:pt idx="1393">
                        <c:v>1398.736226</c:v>
                      </c:pt>
                      <c:pt idx="1394">
                        <c:v>1399.736562</c:v>
                      </c:pt>
                      <c:pt idx="1395">
                        <c:v>1400.7615609999998</c:v>
                      </c:pt>
                      <c:pt idx="1396">
                        <c:v>1401.7524010000002</c:v>
                      </c:pt>
                      <c:pt idx="1397">
                        <c:v>1402.75263</c:v>
                      </c:pt>
                      <c:pt idx="1398">
                        <c:v>1403.7727909999999</c:v>
                      </c:pt>
                      <c:pt idx="1399">
                        <c:v>1404.7882549999999</c:v>
                      </c:pt>
                      <c:pt idx="1400">
                        <c:v>1405.7854139999999</c:v>
                      </c:pt>
                      <c:pt idx="1401">
                        <c:v>1406.7883280000001</c:v>
                      </c:pt>
                      <c:pt idx="1402">
                        <c:v>1407.7881419999999</c:v>
                      </c:pt>
                      <c:pt idx="1403">
                        <c:v>1408.7881040000002</c:v>
                      </c:pt>
                      <c:pt idx="1404">
                        <c:v>1409.7878919999998</c:v>
                      </c:pt>
                      <c:pt idx="1405">
                        <c:v>1410.7884439999998</c:v>
                      </c:pt>
                      <c:pt idx="1406">
                        <c:v>1411.7886589999998</c:v>
                      </c:pt>
                      <c:pt idx="1407">
                        <c:v>1412.7924039999998</c:v>
                      </c:pt>
                      <c:pt idx="1408">
                        <c:v>1413.7922600000002</c:v>
                      </c:pt>
                      <c:pt idx="1409">
                        <c:v>1414.7958560000002</c:v>
                      </c:pt>
                      <c:pt idx="1410">
                        <c:v>1415.804322</c:v>
                      </c:pt>
                      <c:pt idx="1411">
                        <c:v>1416.7984550000001</c:v>
                      </c:pt>
                      <c:pt idx="1412">
                        <c:v>1417.8138899999999</c:v>
                      </c:pt>
                      <c:pt idx="1413">
                        <c:v>1418.8147060000001</c:v>
                      </c:pt>
                      <c:pt idx="1414">
                        <c:v>1419.8304170000001</c:v>
                      </c:pt>
                      <c:pt idx="1415">
                        <c:v>1420.829917</c:v>
                      </c:pt>
                      <c:pt idx="1416">
                        <c:v>1421.8310059999999</c:v>
                      </c:pt>
                      <c:pt idx="1417">
                        <c:v>1422.8530780000001</c:v>
                      </c:pt>
                      <c:pt idx="1418">
                        <c:v>1423.8691020000001</c:v>
                      </c:pt>
                      <c:pt idx="1419">
                        <c:v>1424.8608650000001</c:v>
                      </c:pt>
                      <c:pt idx="1420">
                        <c:v>1425.8605189999998</c:v>
                      </c:pt>
                      <c:pt idx="1421">
                        <c:v>1426.863582</c:v>
                      </c:pt>
                      <c:pt idx="1422">
                        <c:v>1427.8637509999999</c:v>
                      </c:pt>
                      <c:pt idx="1423">
                        <c:v>1428.8678359999999</c:v>
                      </c:pt>
                      <c:pt idx="1424">
                        <c:v>1429.8666589999998</c:v>
                      </c:pt>
                      <c:pt idx="1425">
                        <c:v>1430.8673100000001</c:v>
                      </c:pt>
                      <c:pt idx="1426">
                        <c:v>1431.8670090000001</c:v>
                      </c:pt>
                      <c:pt idx="1427">
                        <c:v>1432.8672959999999</c:v>
                      </c:pt>
                      <c:pt idx="1428">
                        <c:v>1433.8740550000002</c:v>
                      </c:pt>
                      <c:pt idx="1429">
                        <c:v>1434.8622180000002</c:v>
                      </c:pt>
                      <c:pt idx="1430">
                        <c:v>1435.8662490000002</c:v>
                      </c:pt>
                      <c:pt idx="1431">
                        <c:v>1436.860349</c:v>
                      </c:pt>
                      <c:pt idx="1432">
                        <c:v>1437.8639840000001</c:v>
                      </c:pt>
                      <c:pt idx="1433">
                        <c:v>1438.870684</c:v>
                      </c:pt>
                      <c:pt idx="1434">
                        <c:v>1439.8702210000001</c:v>
                      </c:pt>
                      <c:pt idx="1435">
                        <c:v>1440.8667519999999</c:v>
                      </c:pt>
                      <c:pt idx="1436">
                        <c:v>1441.8749210000001</c:v>
                      </c:pt>
                      <c:pt idx="1437">
                        <c:v>1442.8753820000002</c:v>
                      </c:pt>
                      <c:pt idx="1438">
                        <c:v>1443.874894</c:v>
                      </c:pt>
                      <c:pt idx="1439">
                        <c:v>1444.859786</c:v>
                      </c:pt>
                      <c:pt idx="1440">
                        <c:v>1445.8750759999998</c:v>
                      </c:pt>
                      <c:pt idx="1441">
                        <c:v>1446.8730430000001</c:v>
                      </c:pt>
                      <c:pt idx="1442">
                        <c:v>1447.8731499999999</c:v>
                      </c:pt>
                      <c:pt idx="1443">
                        <c:v>1448.8671279999999</c:v>
                      </c:pt>
                      <c:pt idx="1444">
                        <c:v>1449.8668280000002</c:v>
                      </c:pt>
                      <c:pt idx="1445">
                        <c:v>1450.8666750000002</c:v>
                      </c:pt>
                      <c:pt idx="1446">
                        <c:v>1451.8662899999999</c:v>
                      </c:pt>
                      <c:pt idx="1447">
                        <c:v>1452.8669319999999</c:v>
                      </c:pt>
                      <c:pt idx="1448">
                        <c:v>1453.8661090000001</c:v>
                      </c:pt>
                      <c:pt idx="1449">
                        <c:v>1454.8661619999998</c:v>
                      </c:pt>
                      <c:pt idx="1450">
                        <c:v>1455.866348</c:v>
                      </c:pt>
                      <c:pt idx="1451">
                        <c:v>1456.882016</c:v>
                      </c:pt>
                      <c:pt idx="1452">
                        <c:v>1457.9055389999999</c:v>
                      </c:pt>
                      <c:pt idx="1453">
                        <c:v>1458.921116</c:v>
                      </c:pt>
                      <c:pt idx="1454">
                        <c:v>1459.9204530000002</c:v>
                      </c:pt>
                      <c:pt idx="1455">
                        <c:v>1460.9074340000002</c:v>
                      </c:pt>
                      <c:pt idx="1456">
                        <c:v>1461.907592</c:v>
                      </c:pt>
                      <c:pt idx="1457">
                        <c:v>1462.9075899999998</c:v>
                      </c:pt>
                      <c:pt idx="1458">
                        <c:v>1463.9073330000001</c:v>
                      </c:pt>
                      <c:pt idx="1459">
                        <c:v>1464.9070540000002</c:v>
                      </c:pt>
                      <c:pt idx="1460">
                        <c:v>1465.9074129999999</c:v>
                      </c:pt>
                      <c:pt idx="1461">
                        <c:v>1466.9070200000001</c:v>
                      </c:pt>
                      <c:pt idx="1462">
                        <c:v>1467.9067300000002</c:v>
                      </c:pt>
                      <c:pt idx="1463">
                        <c:v>1468.9224130000002</c:v>
                      </c:pt>
                      <c:pt idx="1464">
                        <c:v>1469.9476650000001</c:v>
                      </c:pt>
                      <c:pt idx="1465">
                        <c:v>1470.947502</c:v>
                      </c:pt>
                      <c:pt idx="1466">
                        <c:v>1471.9542999999999</c:v>
                      </c:pt>
                      <c:pt idx="1467">
                        <c:v>1472.96965</c:v>
                      </c:pt>
                      <c:pt idx="1468">
                        <c:v>1473.9696530000001</c:v>
                      </c:pt>
                      <c:pt idx="1469">
                        <c:v>1474.9789700000001</c:v>
                      </c:pt>
                      <c:pt idx="1470">
                        <c:v>1475.9948559999998</c:v>
                      </c:pt>
                      <c:pt idx="1471">
                        <c:v>1477.002559</c:v>
                      </c:pt>
                      <c:pt idx="1472">
                        <c:v>1478.0177039999999</c:v>
                      </c:pt>
                      <c:pt idx="1473">
                        <c:v>1479.0342430000001</c:v>
                      </c:pt>
                      <c:pt idx="1474">
                        <c:v>1480.0344599999999</c:v>
                      </c:pt>
                      <c:pt idx="1475">
                        <c:v>1481.0415389999998</c:v>
                      </c:pt>
                      <c:pt idx="1476">
                        <c:v>1482.0416</c:v>
                      </c:pt>
                      <c:pt idx="1477">
                        <c:v>1483.0356270000002</c:v>
                      </c:pt>
                      <c:pt idx="1478">
                        <c:v>1484.045243</c:v>
                      </c:pt>
                      <c:pt idx="1479">
                        <c:v>1485.0395779999999</c:v>
                      </c:pt>
                      <c:pt idx="1480">
                        <c:v>1486.0555829999998</c:v>
                      </c:pt>
                      <c:pt idx="1481">
                        <c:v>1487.0711209999999</c:v>
                      </c:pt>
                      <c:pt idx="1482">
                        <c:v>1488.087567</c:v>
                      </c:pt>
                      <c:pt idx="1483">
                        <c:v>1489.0871579999998</c:v>
                      </c:pt>
                      <c:pt idx="1484">
                        <c:v>1490.0812759999999</c:v>
                      </c:pt>
                      <c:pt idx="1485">
                        <c:v>1491.087137</c:v>
                      </c:pt>
                      <c:pt idx="1486">
                        <c:v>1492.0869130000001</c:v>
                      </c:pt>
                      <c:pt idx="1487">
                        <c:v>1493.093625</c:v>
                      </c:pt>
                      <c:pt idx="1488">
                        <c:v>1494.0934999999999</c:v>
                      </c:pt>
                      <c:pt idx="1489">
                        <c:v>1495.0932849999999</c:v>
                      </c:pt>
                      <c:pt idx="1490">
                        <c:v>1496.1093599999999</c:v>
                      </c:pt>
                      <c:pt idx="1491">
                        <c:v>1497.0973130000002</c:v>
                      </c:pt>
                      <c:pt idx="1492">
                        <c:v>1498.1129260000002</c:v>
                      </c:pt>
                      <c:pt idx="1493">
                        <c:v>1499.128373</c:v>
                      </c:pt>
                      <c:pt idx="1494">
                        <c:v>1500.1444759999999</c:v>
                      </c:pt>
                      <c:pt idx="1495">
                        <c:v>1501.1442670000001</c:v>
                      </c:pt>
                      <c:pt idx="1496">
                        <c:v>1502.161079</c:v>
                      </c:pt>
                      <c:pt idx="1497">
                        <c:v>1503.1613590000002</c:v>
                      </c:pt>
                      <c:pt idx="1498">
                        <c:v>1504.167829</c:v>
                      </c:pt>
                      <c:pt idx="1499">
                        <c:v>1505.1678919999999</c:v>
                      </c:pt>
                      <c:pt idx="1500">
                        <c:v>1506.1676200000002</c:v>
                      </c:pt>
                      <c:pt idx="1501">
                        <c:v>1507.1683330000001</c:v>
                      </c:pt>
                      <c:pt idx="1502">
                        <c:v>1508.1589640000002</c:v>
                      </c:pt>
                      <c:pt idx="1503">
                        <c:v>1509.158633</c:v>
                      </c:pt>
                      <c:pt idx="1504">
                        <c:v>1510.1685379999999</c:v>
                      </c:pt>
                      <c:pt idx="1505">
                        <c:v>1511.1688170000002</c:v>
                      </c:pt>
                      <c:pt idx="1506">
                        <c:v>1512.1690170000002</c:v>
                      </c:pt>
                      <c:pt idx="1507">
                        <c:v>1513.1694900000002</c:v>
                      </c:pt>
                      <c:pt idx="1508">
                        <c:v>1514.164491</c:v>
                      </c:pt>
                      <c:pt idx="1509">
                        <c:v>1515.164264</c:v>
                      </c:pt>
                      <c:pt idx="1510">
                        <c:v>1516.1714889999998</c:v>
                      </c:pt>
                      <c:pt idx="1511">
                        <c:v>1517.1607239999998</c:v>
                      </c:pt>
                      <c:pt idx="1512">
                        <c:v>1518.1609920000001</c:v>
                      </c:pt>
                      <c:pt idx="1513">
                        <c:v>1519.1765439999999</c:v>
                      </c:pt>
                      <c:pt idx="1514">
                        <c:v>1520.1922850000001</c:v>
                      </c:pt>
                      <c:pt idx="1515">
                        <c:v>1521.2085550000002</c:v>
                      </c:pt>
                      <c:pt idx="1516">
                        <c:v>1522.2086119999999</c:v>
                      </c:pt>
                      <c:pt idx="1517">
                        <c:v>1523.2090459999999</c:v>
                      </c:pt>
                      <c:pt idx="1518">
                        <c:v>1524.2242900000001</c:v>
                      </c:pt>
                      <c:pt idx="1519">
                        <c:v>1525.2403319999999</c:v>
                      </c:pt>
                      <c:pt idx="1520">
                        <c:v>1526.2467649999999</c:v>
                      </c:pt>
                      <c:pt idx="1521">
                        <c:v>1527.2577860000001</c:v>
                      </c:pt>
                      <c:pt idx="1522">
                        <c:v>1528.2738180000001</c:v>
                      </c:pt>
                      <c:pt idx="1523">
                        <c:v>1529.2889359999999</c:v>
                      </c:pt>
                      <c:pt idx="1524">
                        <c:v>1530.2885679999999</c:v>
                      </c:pt>
                      <c:pt idx="1525">
                        <c:v>1531.2886709999998</c:v>
                      </c:pt>
                      <c:pt idx="1526">
                        <c:v>1532.2890950000001</c:v>
                      </c:pt>
                      <c:pt idx="1527">
                        <c:v>1533.2890240000002</c:v>
                      </c:pt>
                      <c:pt idx="1528">
                        <c:v>1534.2885059999999</c:v>
                      </c:pt>
                      <c:pt idx="1529">
                        <c:v>1535.288693</c:v>
                      </c:pt>
                      <c:pt idx="1530">
                        <c:v>1536.295486</c:v>
                      </c:pt>
                      <c:pt idx="1531">
                        <c:v>1537.2958990000002</c:v>
                      </c:pt>
                      <c:pt idx="1532">
                        <c:v>1538.295505</c:v>
                      </c:pt>
                      <c:pt idx="1533">
                        <c:v>1539.2955430000002</c:v>
                      </c:pt>
                      <c:pt idx="1534">
                        <c:v>1540.2861830000002</c:v>
                      </c:pt>
                      <c:pt idx="1535">
                        <c:v>1541.2845219999999</c:v>
                      </c:pt>
                      <c:pt idx="1536">
                        <c:v>1542.2887500000002</c:v>
                      </c:pt>
                      <c:pt idx="1537">
                        <c:v>1543.2920730000001</c:v>
                      </c:pt>
                      <c:pt idx="1538">
                        <c:v>1544.291851</c:v>
                      </c:pt>
                      <c:pt idx="1539">
                        <c:v>1545.2926659999998</c:v>
                      </c:pt>
                      <c:pt idx="1540">
                        <c:v>1546.2833030000002</c:v>
                      </c:pt>
                      <c:pt idx="1541">
                        <c:v>1547.293999</c:v>
                      </c:pt>
                      <c:pt idx="1542">
                        <c:v>1548.2815770000002</c:v>
                      </c:pt>
                      <c:pt idx="1543">
                        <c:v>1549.2969870000002</c:v>
                      </c:pt>
                      <c:pt idx="1544">
                        <c:v>1550.296902</c:v>
                      </c:pt>
                      <c:pt idx="1545">
                        <c:v>1551.2817960000002</c:v>
                      </c:pt>
                      <c:pt idx="1546">
                        <c:v>1552.2816469999998</c:v>
                      </c:pt>
                      <c:pt idx="1547">
                        <c:v>1553.2971250000001</c:v>
                      </c:pt>
                      <c:pt idx="1548">
                        <c:v>1554.2968080000001</c:v>
                      </c:pt>
                      <c:pt idx="1549">
                        <c:v>1555.2964820000002</c:v>
                      </c:pt>
                      <c:pt idx="1550">
                        <c:v>1556.2968169999999</c:v>
                      </c:pt>
                      <c:pt idx="1551">
                        <c:v>1557.2964019999999</c:v>
                      </c:pt>
                      <c:pt idx="1552">
                        <c:v>1558.296202</c:v>
                      </c:pt>
                      <c:pt idx="1553">
                        <c:v>1559.2957740000002</c:v>
                      </c:pt>
                      <c:pt idx="1554">
                        <c:v>1560.2957430000001</c:v>
                      </c:pt>
                      <c:pt idx="1555">
                        <c:v>1561.3111290000002</c:v>
                      </c:pt>
                      <c:pt idx="1556">
                        <c:v>1562.3207379999999</c:v>
                      </c:pt>
                      <c:pt idx="1557">
                        <c:v>1563.342995</c:v>
                      </c:pt>
                      <c:pt idx="1558">
                        <c:v>1564.3426319999999</c:v>
                      </c:pt>
                      <c:pt idx="1559">
                        <c:v>1565.342306</c:v>
                      </c:pt>
                      <c:pt idx="1560">
                        <c:v>1566.342975</c:v>
                      </c:pt>
                      <c:pt idx="1561">
                        <c:v>1567.3370989999999</c:v>
                      </c:pt>
                      <c:pt idx="1562">
                        <c:v>1568.335212</c:v>
                      </c:pt>
                      <c:pt idx="1563">
                        <c:v>1569.3351210000001</c:v>
                      </c:pt>
                      <c:pt idx="1564">
                        <c:v>1570.3347669999998</c:v>
                      </c:pt>
                      <c:pt idx="1565">
                        <c:v>1571.3347840000001</c:v>
                      </c:pt>
                      <c:pt idx="1566">
                        <c:v>1572.3348890000002</c:v>
                      </c:pt>
                      <c:pt idx="1567">
                        <c:v>1573.3344270000002</c:v>
                      </c:pt>
                      <c:pt idx="1568">
                        <c:v>1574.334394</c:v>
                      </c:pt>
                      <c:pt idx="1569">
                        <c:v>1575.3341209999999</c:v>
                      </c:pt>
                      <c:pt idx="1570">
                        <c:v>1576.347507</c:v>
                      </c:pt>
                      <c:pt idx="1571">
                        <c:v>1577.3471250000002</c:v>
                      </c:pt>
                      <c:pt idx="1572">
                        <c:v>1578.3472200000001</c:v>
                      </c:pt>
                      <c:pt idx="1573">
                        <c:v>1579.3464180000001</c:v>
                      </c:pt>
                      <c:pt idx="1574">
                        <c:v>1580.362067</c:v>
                      </c:pt>
                      <c:pt idx="1575">
                        <c:v>1581.366606</c:v>
                      </c:pt>
                      <c:pt idx="1576">
                        <c:v>1582.3670849999999</c:v>
                      </c:pt>
                      <c:pt idx="1577">
                        <c:v>1583.3765309999999</c:v>
                      </c:pt>
                      <c:pt idx="1578">
                        <c:v>1584.376295</c:v>
                      </c:pt>
                      <c:pt idx="1579">
                        <c:v>1585.3764259999998</c:v>
                      </c:pt>
                      <c:pt idx="1580">
                        <c:v>1586.3968319999999</c:v>
                      </c:pt>
                      <c:pt idx="1581">
                        <c:v>1587.3965069999999</c:v>
                      </c:pt>
                      <c:pt idx="1582">
                        <c:v>1588.3964310000001</c:v>
                      </c:pt>
                      <c:pt idx="1583">
                        <c:v>1589.4120160000002</c:v>
                      </c:pt>
                      <c:pt idx="1584">
                        <c:v>1590.4163979999998</c:v>
                      </c:pt>
                      <c:pt idx="1585">
                        <c:v>1591.4164260000002</c:v>
                      </c:pt>
                      <c:pt idx="1586">
                        <c:v>1592.4318400000002</c:v>
                      </c:pt>
                      <c:pt idx="1587">
                        <c:v>1593.4530030000001</c:v>
                      </c:pt>
                      <c:pt idx="1588">
                        <c:v>1594.4684480000001</c:v>
                      </c:pt>
                      <c:pt idx="1589">
                        <c:v>1595.4686529999999</c:v>
                      </c:pt>
                      <c:pt idx="1590">
                        <c:v>1596.468476</c:v>
                      </c:pt>
                      <c:pt idx="1591">
                        <c:v>1597.468445</c:v>
                      </c:pt>
                      <c:pt idx="1592">
                        <c:v>1598.4801710000002</c:v>
                      </c:pt>
                      <c:pt idx="1593">
                        <c:v>1599.4878039999999</c:v>
                      </c:pt>
                      <c:pt idx="1594">
                        <c:v>1600.487826</c:v>
                      </c:pt>
                      <c:pt idx="1595">
                        <c:v>1601.4946150000001</c:v>
                      </c:pt>
                      <c:pt idx="1596">
                        <c:v>1602.5103039999999</c:v>
                      </c:pt>
                      <c:pt idx="1597">
                        <c:v>1603.5255849999999</c:v>
                      </c:pt>
                      <c:pt idx="1598">
                        <c:v>1604.5409030000001</c:v>
                      </c:pt>
                      <c:pt idx="1599">
                        <c:v>1605.5403850000002</c:v>
                      </c:pt>
                      <c:pt idx="1600">
                        <c:v>1606.5556849999998</c:v>
                      </c:pt>
                      <c:pt idx="1601">
                        <c:v>1607.5735800000002</c:v>
                      </c:pt>
                      <c:pt idx="1602">
                        <c:v>1608.5676760000001</c:v>
                      </c:pt>
                      <c:pt idx="1603">
                        <c:v>1609.5691339999998</c:v>
                      </c:pt>
                      <c:pt idx="1604">
                        <c:v>1610.570843</c:v>
                      </c:pt>
                      <c:pt idx="1605">
                        <c:v>1611.580774</c:v>
                      </c:pt>
                      <c:pt idx="1606">
                        <c:v>1612.5874600000002</c:v>
                      </c:pt>
                      <c:pt idx="1607">
                        <c:v>1613.582167</c:v>
                      </c:pt>
                      <c:pt idx="1608">
                        <c:v>1614.589211</c:v>
                      </c:pt>
                      <c:pt idx="1609">
                        <c:v>1615.5958009999999</c:v>
                      </c:pt>
                      <c:pt idx="1610">
                        <c:v>1616.6111169999999</c:v>
                      </c:pt>
                      <c:pt idx="1611">
                        <c:v>1617.620762</c:v>
                      </c:pt>
                      <c:pt idx="1612">
                        <c:v>1618.6201639999999</c:v>
                      </c:pt>
                      <c:pt idx="1613">
                        <c:v>1619.6211720000001</c:v>
                      </c:pt>
                      <c:pt idx="1614">
                        <c:v>1620.6280790000001</c:v>
                      </c:pt>
                      <c:pt idx="1615">
                        <c:v>1621.6434079999999</c:v>
                      </c:pt>
                      <c:pt idx="1616">
                        <c:v>1622.6484770000002</c:v>
                      </c:pt>
                      <c:pt idx="1617">
                        <c:v>1623.6705510000002</c:v>
                      </c:pt>
                      <c:pt idx="1618">
                        <c:v>1624.6718890000002</c:v>
                      </c:pt>
                      <c:pt idx="1619">
                        <c:v>1625.6753800000001</c:v>
                      </c:pt>
                      <c:pt idx="1620">
                        <c:v>1626.690818</c:v>
                      </c:pt>
                      <c:pt idx="1621">
                        <c:v>1627.7068760000002</c:v>
                      </c:pt>
                      <c:pt idx="1622">
                        <c:v>1628.705684</c:v>
                      </c:pt>
                      <c:pt idx="1623">
                        <c:v>1629.706287</c:v>
                      </c:pt>
                      <c:pt idx="1624">
                        <c:v>1630.7101980000002</c:v>
                      </c:pt>
                      <c:pt idx="1625">
                        <c:v>1631.7097840000001</c:v>
                      </c:pt>
                      <c:pt idx="1626">
                        <c:v>1632.7041250000002</c:v>
                      </c:pt>
                      <c:pt idx="1627">
                        <c:v>1633.709155</c:v>
                      </c:pt>
                      <c:pt idx="1628">
                        <c:v>1634.7088899999999</c:v>
                      </c:pt>
                      <c:pt idx="1629">
                        <c:v>1635.7090480000002</c:v>
                      </c:pt>
                      <c:pt idx="1630">
                        <c:v>1636.70903</c:v>
                      </c:pt>
                      <c:pt idx="1631">
                        <c:v>1637.7153899999998</c:v>
                      </c:pt>
                      <c:pt idx="1632">
                        <c:v>1638.7305940000001</c:v>
                      </c:pt>
                      <c:pt idx="1633">
                        <c:v>1639.7314379999998</c:v>
                      </c:pt>
                      <c:pt idx="1634">
                        <c:v>1640.7317469999998</c:v>
                      </c:pt>
                      <c:pt idx="1635">
                        <c:v>1641.7316350000001</c:v>
                      </c:pt>
                      <c:pt idx="1636">
                        <c:v>1642.7472779999998</c:v>
                      </c:pt>
                      <c:pt idx="1637">
                        <c:v>1643.752121</c:v>
                      </c:pt>
                      <c:pt idx="1638">
                        <c:v>1644.7674710000001</c:v>
                      </c:pt>
                      <c:pt idx="1639">
                        <c:v>1645.7680289999998</c:v>
                      </c:pt>
                      <c:pt idx="1640">
                        <c:v>1646.7889230000001</c:v>
                      </c:pt>
                      <c:pt idx="1641">
                        <c:v>1647.7891370000002</c:v>
                      </c:pt>
                      <c:pt idx="1642">
                        <c:v>1648.7958480000002</c:v>
                      </c:pt>
                      <c:pt idx="1643">
                        <c:v>1649.796237</c:v>
                      </c:pt>
                      <c:pt idx="1644">
                        <c:v>1650.7964339999999</c:v>
                      </c:pt>
                      <c:pt idx="1645">
                        <c:v>1651.8029550000001</c:v>
                      </c:pt>
                      <c:pt idx="1646">
                        <c:v>1652.8103299999998</c:v>
                      </c:pt>
                      <c:pt idx="1647">
                        <c:v>1653.8198299999999</c:v>
                      </c:pt>
                      <c:pt idx="1648">
                        <c:v>1654.8326649999999</c:v>
                      </c:pt>
                      <c:pt idx="1649">
                        <c:v>1655.8325949999999</c:v>
                      </c:pt>
                      <c:pt idx="1650">
                        <c:v>1656.8324229999998</c:v>
                      </c:pt>
                      <c:pt idx="1651">
                        <c:v>1657.8321730000002</c:v>
                      </c:pt>
                      <c:pt idx="1652">
                        <c:v>1658.8318899999999</c:v>
                      </c:pt>
                      <c:pt idx="1653">
                        <c:v>1659.8385229999999</c:v>
                      </c:pt>
                      <c:pt idx="1654">
                        <c:v>1660.839391</c:v>
                      </c:pt>
                      <c:pt idx="1655">
                        <c:v>1661.8336049999998</c:v>
                      </c:pt>
                      <c:pt idx="1656">
                        <c:v>1662.8490430000002</c:v>
                      </c:pt>
                      <c:pt idx="1657">
                        <c:v>1663.8647219999998</c:v>
                      </c:pt>
                      <c:pt idx="1658">
                        <c:v>1664.8644869999998</c:v>
                      </c:pt>
                      <c:pt idx="1659">
                        <c:v>1665.8649049999999</c:v>
                      </c:pt>
                      <c:pt idx="1660">
                        <c:v>1666.868571</c:v>
                      </c:pt>
                      <c:pt idx="1661">
                        <c:v>1667.8616379999999</c:v>
                      </c:pt>
                      <c:pt idx="1662">
                        <c:v>1668.861371</c:v>
                      </c:pt>
                      <c:pt idx="1663">
                        <c:v>1669.8618099999999</c:v>
                      </c:pt>
                      <c:pt idx="1664">
                        <c:v>1670.874534</c:v>
                      </c:pt>
                      <c:pt idx="1665">
                        <c:v>1671.8744660000002</c:v>
                      </c:pt>
                      <c:pt idx="1666">
                        <c:v>1672.8745699999999</c:v>
                      </c:pt>
                      <c:pt idx="1667">
                        <c:v>1673.874452</c:v>
                      </c:pt>
                      <c:pt idx="1668">
                        <c:v>1674.8748959999998</c:v>
                      </c:pt>
                      <c:pt idx="1669">
                        <c:v>1675.8745920000001</c:v>
                      </c:pt>
                      <c:pt idx="1670">
                        <c:v>1676.874339</c:v>
                      </c:pt>
                      <c:pt idx="1671">
                        <c:v>1677.8741239999999</c:v>
                      </c:pt>
                      <c:pt idx="1672">
                        <c:v>1678.8781260000001</c:v>
                      </c:pt>
                      <c:pt idx="1673">
                        <c:v>1679.8934389999999</c:v>
                      </c:pt>
                      <c:pt idx="1674">
                        <c:v>1680.909075</c:v>
                      </c:pt>
                      <c:pt idx="1675">
                        <c:v>1681.9184799999998</c:v>
                      </c:pt>
                      <c:pt idx="1676">
                        <c:v>1682.9189740000002</c:v>
                      </c:pt>
                      <c:pt idx="1677">
                        <c:v>1683.9185299999999</c:v>
                      </c:pt>
                      <c:pt idx="1678">
                        <c:v>1684.907111</c:v>
                      </c:pt>
                      <c:pt idx="1679">
                        <c:v>1685.906876</c:v>
                      </c:pt>
                      <c:pt idx="1680">
                        <c:v>1686.9069</c:v>
                      </c:pt>
                      <c:pt idx="1681">
                        <c:v>1687.9067930000001</c:v>
                      </c:pt>
                      <c:pt idx="1682">
                        <c:v>1688.9069549999999</c:v>
                      </c:pt>
                      <c:pt idx="1683">
                        <c:v>1689.9086600000001</c:v>
                      </c:pt>
                      <c:pt idx="1684">
                        <c:v>1690.909302</c:v>
                      </c:pt>
                      <c:pt idx="1685">
                        <c:v>1691.9089720000002</c:v>
                      </c:pt>
                      <c:pt idx="1686">
                        <c:v>1692.906911</c:v>
                      </c:pt>
                      <c:pt idx="1687">
                        <c:v>1693.922204</c:v>
                      </c:pt>
                      <c:pt idx="1688">
                        <c:v>1694.912934</c:v>
                      </c:pt>
                      <c:pt idx="1689">
                        <c:v>1695.907252</c:v>
                      </c:pt>
                      <c:pt idx="1690">
                        <c:v>1696.9162860000001</c:v>
                      </c:pt>
                      <c:pt idx="1691">
                        <c:v>1697.9315470000001</c:v>
                      </c:pt>
                      <c:pt idx="1692">
                        <c:v>1698.9383280000002</c:v>
                      </c:pt>
                      <c:pt idx="1693">
                        <c:v>1699.9538269999998</c:v>
                      </c:pt>
                      <c:pt idx="1694">
                        <c:v>1700.9533270000002</c:v>
                      </c:pt>
                      <c:pt idx="1695">
                        <c:v>1701.9810390000002</c:v>
                      </c:pt>
                      <c:pt idx="1696">
                        <c:v>1702.9983520000001</c:v>
                      </c:pt>
                      <c:pt idx="1697">
                        <c:v>1703.9980529999998</c:v>
                      </c:pt>
                      <c:pt idx="1698">
                        <c:v>1705.0049090000002</c:v>
                      </c:pt>
                      <c:pt idx="1699">
                        <c:v>1706.0131150000002</c:v>
                      </c:pt>
                      <c:pt idx="1700">
                        <c:v>1707.010804</c:v>
                      </c:pt>
                      <c:pt idx="1701">
                        <c:v>1708.0106609999998</c:v>
                      </c:pt>
                      <c:pt idx="1702">
                        <c:v>1709.0260189999999</c:v>
                      </c:pt>
                      <c:pt idx="1703">
                        <c:v>1710.0413870000002</c:v>
                      </c:pt>
                      <c:pt idx="1704">
                        <c:v>1711.0469979999998</c:v>
                      </c:pt>
                      <c:pt idx="1705">
                        <c:v>1712.0479759999998</c:v>
                      </c:pt>
                      <c:pt idx="1706">
                        <c:v>1713.064167</c:v>
                      </c:pt>
                      <c:pt idx="1707">
                        <c:v>1714.0647020000001</c:v>
                      </c:pt>
                      <c:pt idx="1708">
                        <c:v>1715.0802619999999</c:v>
                      </c:pt>
                      <c:pt idx="1709">
                        <c:v>1716.0877719999999</c:v>
                      </c:pt>
                      <c:pt idx="1710">
                        <c:v>1717.0827690000001</c:v>
                      </c:pt>
                      <c:pt idx="1711">
                        <c:v>1718.0825289999998</c:v>
                      </c:pt>
                      <c:pt idx="1712">
                        <c:v>1719.0831539999999</c:v>
                      </c:pt>
                      <c:pt idx="1713">
                        <c:v>1720.0832209999999</c:v>
                      </c:pt>
                      <c:pt idx="1714">
                        <c:v>1721.089391</c:v>
                      </c:pt>
                      <c:pt idx="1715">
                        <c:v>1722.0833339999999</c:v>
                      </c:pt>
                      <c:pt idx="1716">
                        <c:v>1723.0882230000002</c:v>
                      </c:pt>
                      <c:pt idx="1717">
                        <c:v>1724.0882510000001</c:v>
                      </c:pt>
                      <c:pt idx="1718">
                        <c:v>1725.0821930000002</c:v>
                      </c:pt>
                      <c:pt idx="1719">
                        <c:v>1726.0930939999998</c:v>
                      </c:pt>
                      <c:pt idx="1720">
                        <c:v>1727.0935140000001</c:v>
                      </c:pt>
                      <c:pt idx="1721">
                        <c:v>1728.0933890000001</c:v>
                      </c:pt>
                      <c:pt idx="1722">
                        <c:v>1729.0932950000001</c:v>
                      </c:pt>
                      <c:pt idx="1723">
                        <c:v>1730.0927609999999</c:v>
                      </c:pt>
                      <c:pt idx="1724">
                        <c:v>1731.1080230000002</c:v>
                      </c:pt>
                      <c:pt idx="1725">
                        <c:v>1732.1242929999999</c:v>
                      </c:pt>
                      <c:pt idx="1726">
                        <c:v>1733.124472</c:v>
                      </c:pt>
                      <c:pt idx="1727">
                        <c:v>1734.1241150000001</c:v>
                      </c:pt>
                      <c:pt idx="1728">
                        <c:v>1735.1156970000002</c:v>
                      </c:pt>
                      <c:pt idx="1729">
                        <c:v>1736.1227370000001</c:v>
                      </c:pt>
                      <c:pt idx="1730">
                        <c:v>1737.1222720000001</c:v>
                      </c:pt>
                      <c:pt idx="1731">
                        <c:v>1738.118684</c:v>
                      </c:pt>
                      <c:pt idx="1732">
                        <c:v>1739.1190449999999</c:v>
                      </c:pt>
                      <c:pt idx="1733">
                        <c:v>1740.1255380000002</c:v>
                      </c:pt>
                      <c:pt idx="1734">
                        <c:v>1741.1253179999999</c:v>
                      </c:pt>
                      <c:pt idx="1735">
                        <c:v>1742.125685</c:v>
                      </c:pt>
                      <c:pt idx="1736">
                        <c:v>1743.1425210000002</c:v>
                      </c:pt>
                      <c:pt idx="1737">
                        <c:v>1744.1498970000002</c:v>
                      </c:pt>
                      <c:pt idx="1738">
                        <c:v>1745.1723029999998</c:v>
                      </c:pt>
                      <c:pt idx="1739">
                        <c:v>1746.1569060000002</c:v>
                      </c:pt>
                      <c:pt idx="1740">
                        <c:v>1747.181932</c:v>
                      </c:pt>
                      <c:pt idx="1741">
                        <c:v>1748.182961</c:v>
                      </c:pt>
                      <c:pt idx="1742">
                        <c:v>1749.1984699999998</c:v>
                      </c:pt>
                      <c:pt idx="1743">
                        <c:v>1750.1988959999999</c:v>
                      </c:pt>
                      <c:pt idx="1744">
                        <c:v>1751.21441</c:v>
                      </c:pt>
                      <c:pt idx="1745">
                        <c:v>1752.2278689999998</c:v>
                      </c:pt>
                      <c:pt idx="1746">
                        <c:v>1753.2372930000001</c:v>
                      </c:pt>
                      <c:pt idx="1747">
                        <c:v>1754.2418339999999</c:v>
                      </c:pt>
                      <c:pt idx="1748">
                        <c:v>1755.2419559999998</c:v>
                      </c:pt>
                      <c:pt idx="1749">
                        <c:v>1756.2416410000001</c:v>
                      </c:pt>
                      <c:pt idx="1750">
                        <c:v>1757.2418969999999</c:v>
                      </c:pt>
                      <c:pt idx="1751">
                        <c:v>1758.2366550000002</c:v>
                      </c:pt>
                      <c:pt idx="1752">
                        <c:v>1759.240456</c:v>
                      </c:pt>
                      <c:pt idx="1753">
                        <c:v>1760.2483459999999</c:v>
                      </c:pt>
                      <c:pt idx="1754">
                        <c:v>1761.248137</c:v>
                      </c:pt>
                      <c:pt idx="1755">
                        <c:v>1762.2485369999999</c:v>
                      </c:pt>
                      <c:pt idx="1756">
                        <c:v>1763.2577110000002</c:v>
                      </c:pt>
                      <c:pt idx="1757">
                        <c:v>1764.259693</c:v>
                      </c:pt>
                      <c:pt idx="1758">
                        <c:v>1765.2774319999999</c:v>
                      </c:pt>
                      <c:pt idx="1759">
                        <c:v>1766.277435</c:v>
                      </c:pt>
                      <c:pt idx="1760">
                        <c:v>1767.2926689999999</c:v>
                      </c:pt>
                      <c:pt idx="1761">
                        <c:v>1768.2829059999999</c:v>
                      </c:pt>
                      <c:pt idx="1762">
                        <c:v>1769.2825269999998</c:v>
                      </c:pt>
                      <c:pt idx="1763">
                        <c:v>1770.2828789999999</c:v>
                      </c:pt>
                      <c:pt idx="1764">
                        <c:v>1771.2836299999999</c:v>
                      </c:pt>
                      <c:pt idx="1765">
                        <c:v>1772.2899379999999</c:v>
                      </c:pt>
                      <c:pt idx="1766">
                        <c:v>1773.289953</c:v>
                      </c:pt>
                      <c:pt idx="1767">
                        <c:v>1774.2899929999999</c:v>
                      </c:pt>
                      <c:pt idx="1768">
                        <c:v>1775.2903160000001</c:v>
                      </c:pt>
                      <c:pt idx="1769">
                        <c:v>1776.2926080000002</c:v>
                      </c:pt>
                      <c:pt idx="1770">
                        <c:v>1777.2866640000002</c:v>
                      </c:pt>
                      <c:pt idx="1771">
                        <c:v>1778.2861640000001</c:v>
                      </c:pt>
                      <c:pt idx="1772">
                        <c:v>1779.2858860000001</c:v>
                      </c:pt>
                      <c:pt idx="1773">
                        <c:v>1780.3016160000002</c:v>
                      </c:pt>
                      <c:pt idx="1774">
                        <c:v>1781.302643</c:v>
                      </c:pt>
                      <c:pt idx="1775">
                        <c:v>1782.3098199999999</c:v>
                      </c:pt>
                      <c:pt idx="1776">
                        <c:v>1783.313247</c:v>
                      </c:pt>
                      <c:pt idx="1777">
                        <c:v>1784.3290630000001</c:v>
                      </c:pt>
                      <c:pt idx="1778">
                        <c:v>1785.3289789999999</c:v>
                      </c:pt>
                      <c:pt idx="1779">
                        <c:v>1786.3288130000001</c:v>
                      </c:pt>
                      <c:pt idx="1780">
                        <c:v>1787.3294030000002</c:v>
                      </c:pt>
                      <c:pt idx="1781">
                        <c:v>1788.3364769999998</c:v>
                      </c:pt>
                      <c:pt idx="1782">
                        <c:v>1789.340287</c:v>
                      </c:pt>
                      <c:pt idx="1783">
                        <c:v>1790.3341030000001</c:v>
                      </c:pt>
                      <c:pt idx="1784">
                        <c:v>1791.3339030000002</c:v>
                      </c:pt>
                      <c:pt idx="1785">
                        <c:v>1792.3415420000001</c:v>
                      </c:pt>
                      <c:pt idx="1786">
                        <c:v>1793.332457</c:v>
                      </c:pt>
                      <c:pt idx="1787">
                        <c:v>1794.3473290000002</c:v>
                      </c:pt>
                      <c:pt idx="1788">
                        <c:v>1795.3548059999998</c:v>
                      </c:pt>
                      <c:pt idx="1789">
                        <c:v>1796.354863</c:v>
                      </c:pt>
                      <c:pt idx="1790">
                        <c:v>1797.3550060000002</c:v>
                      </c:pt>
                      <c:pt idx="1791">
                        <c:v>1798.3548310000001</c:v>
                      </c:pt>
                      <c:pt idx="1792">
                        <c:v>1799.3551929999999</c:v>
                      </c:pt>
                      <c:pt idx="1793">
                        <c:v>1800.3556269999999</c:v>
                      </c:pt>
                      <c:pt idx="1794">
                        <c:v>1801.371408</c:v>
                      </c:pt>
                      <c:pt idx="1795">
                        <c:v>1802.3718279999998</c:v>
                      </c:pt>
                      <c:pt idx="1796">
                        <c:v>1803.37158</c:v>
                      </c:pt>
                      <c:pt idx="1797">
                        <c:v>1804.3623339999999</c:v>
                      </c:pt>
                      <c:pt idx="1798">
                        <c:v>1805.372363</c:v>
                      </c:pt>
                      <c:pt idx="1799">
                        <c:v>1806.3614689999999</c:v>
                      </c:pt>
                      <c:pt idx="1800">
                        <c:v>1807.363562</c:v>
                      </c:pt>
                      <c:pt idx="1801">
                        <c:v>1808.364431</c:v>
                      </c:pt>
                      <c:pt idx="1802">
                        <c:v>1809.3739110000001</c:v>
                      </c:pt>
                      <c:pt idx="1803">
                        <c:v>1810.3735270000002</c:v>
                      </c:pt>
                      <c:pt idx="1804">
                        <c:v>1811.3738509999998</c:v>
                      </c:pt>
                      <c:pt idx="1805">
                        <c:v>1812.3737850000002</c:v>
                      </c:pt>
                      <c:pt idx="1806">
                        <c:v>1813.3734030000001</c:v>
                      </c:pt>
                      <c:pt idx="1807">
                        <c:v>1814.3877539999999</c:v>
                      </c:pt>
                      <c:pt idx="1808">
                        <c:v>1815.3913499999999</c:v>
                      </c:pt>
                      <c:pt idx="1809">
                        <c:v>1816.396123</c:v>
                      </c:pt>
                      <c:pt idx="1810">
                        <c:v>1817.4063019999999</c:v>
                      </c:pt>
                      <c:pt idx="1811">
                        <c:v>1818.413744</c:v>
                      </c:pt>
                      <c:pt idx="1812">
                        <c:v>1819.407933</c:v>
                      </c:pt>
                      <c:pt idx="1813">
                        <c:v>1820.408101</c:v>
                      </c:pt>
                      <c:pt idx="1814">
                        <c:v>1821.4113849999999</c:v>
                      </c:pt>
                      <c:pt idx="1815">
                        <c:v>1822.4154950000002</c:v>
                      </c:pt>
                      <c:pt idx="1816">
                        <c:v>1823.4163699999999</c:v>
                      </c:pt>
                      <c:pt idx="1817">
                        <c:v>1824.4161279999998</c:v>
                      </c:pt>
                      <c:pt idx="1818">
                        <c:v>1825.4159850000001</c:v>
                      </c:pt>
                      <c:pt idx="1819">
                        <c:v>1826.4163039999999</c:v>
                      </c:pt>
                      <c:pt idx="1820">
                        <c:v>1827.417547</c:v>
                      </c:pt>
                      <c:pt idx="1821">
                        <c:v>1828.4171500000002</c:v>
                      </c:pt>
                      <c:pt idx="1822">
                        <c:v>1829.4173919999998</c:v>
                      </c:pt>
                      <c:pt idx="1823">
                        <c:v>1830.4177850000001</c:v>
                      </c:pt>
                      <c:pt idx="1824">
                        <c:v>1831.433955</c:v>
                      </c:pt>
                      <c:pt idx="1825">
                        <c:v>1832.4495069999998</c:v>
                      </c:pt>
                      <c:pt idx="1826">
                        <c:v>1833.4492110000001</c:v>
                      </c:pt>
                      <c:pt idx="1827">
                        <c:v>1834.464598</c:v>
                      </c:pt>
                      <c:pt idx="1828">
                        <c:v>1835.4798890000002</c:v>
                      </c:pt>
                      <c:pt idx="1829">
                        <c:v>1836.4796710000001</c:v>
                      </c:pt>
                      <c:pt idx="1830">
                        <c:v>1837.4797960000001</c:v>
                      </c:pt>
                      <c:pt idx="1831">
                        <c:v>1838.4955140000002</c:v>
                      </c:pt>
                      <c:pt idx="1832">
                        <c:v>1839.4961859999999</c:v>
                      </c:pt>
                      <c:pt idx="1833">
                        <c:v>1840.4960529999998</c:v>
                      </c:pt>
                      <c:pt idx="1834">
                        <c:v>1841.494878</c:v>
                      </c:pt>
                      <c:pt idx="1835">
                        <c:v>1842.4889790000002</c:v>
                      </c:pt>
                      <c:pt idx="1836">
                        <c:v>1843.488617</c:v>
                      </c:pt>
                      <c:pt idx="1837">
                        <c:v>1844.4892730000001</c:v>
                      </c:pt>
                      <c:pt idx="1838">
                        <c:v>1845.4863169999999</c:v>
                      </c:pt>
                      <c:pt idx="1839">
                        <c:v>1846.4986090000002</c:v>
                      </c:pt>
                      <c:pt idx="1840">
                        <c:v>1847.4932450000001</c:v>
                      </c:pt>
                      <c:pt idx="1841">
                        <c:v>1848.4930629999999</c:v>
                      </c:pt>
                      <c:pt idx="1842">
                        <c:v>1849.4928169999998</c:v>
                      </c:pt>
                      <c:pt idx="1843">
                        <c:v>1850.4951919999999</c:v>
                      </c:pt>
                      <c:pt idx="1844">
                        <c:v>1851.4948509999999</c:v>
                      </c:pt>
                      <c:pt idx="1845">
                        <c:v>1852.4921020000002</c:v>
                      </c:pt>
                      <c:pt idx="1846">
                        <c:v>1853.4915230000001</c:v>
                      </c:pt>
                      <c:pt idx="1847">
                        <c:v>1854.4915890000002</c:v>
                      </c:pt>
                      <c:pt idx="1848">
                        <c:v>1855.5067770000001</c:v>
                      </c:pt>
                      <c:pt idx="1849">
                        <c:v>1856.5244160000002</c:v>
                      </c:pt>
                      <c:pt idx="1850">
                        <c:v>1857.5188480000002</c:v>
                      </c:pt>
                      <c:pt idx="1851">
                        <c:v>1858.5184170000002</c:v>
                      </c:pt>
                      <c:pt idx="1852">
                        <c:v>1859.533758</c:v>
                      </c:pt>
                      <c:pt idx="1853">
                        <c:v>1860.5563160000002</c:v>
                      </c:pt>
                      <c:pt idx="1854">
                        <c:v>1861.5714830000002</c:v>
                      </c:pt>
                      <c:pt idx="1855">
                        <c:v>1862.586918</c:v>
                      </c:pt>
                      <c:pt idx="1856">
                        <c:v>1863.587086</c:v>
                      </c:pt>
                      <c:pt idx="1857">
                        <c:v>1864.589559</c:v>
                      </c:pt>
                      <c:pt idx="1858">
                        <c:v>1865.591426</c:v>
                      </c:pt>
                      <c:pt idx="1859">
                        <c:v>1866.5911860000001</c:v>
                      </c:pt>
                      <c:pt idx="1860">
                        <c:v>1867.5910060000001</c:v>
                      </c:pt>
                      <c:pt idx="1861">
                        <c:v>1868.6066700000001</c:v>
                      </c:pt>
                      <c:pt idx="1862">
                        <c:v>1869.6071609999999</c:v>
                      </c:pt>
                      <c:pt idx="1863">
                        <c:v>1870.6068989999999</c:v>
                      </c:pt>
                      <c:pt idx="1864">
                        <c:v>1871.608995</c:v>
                      </c:pt>
                      <c:pt idx="1865">
                        <c:v>1872.609833</c:v>
                      </c:pt>
                      <c:pt idx="1866">
                        <c:v>1873.6194529999998</c:v>
                      </c:pt>
                      <c:pt idx="1867">
                        <c:v>1874.6193499999999</c:v>
                      </c:pt>
                      <c:pt idx="1868">
                        <c:v>1875.6196380000001</c:v>
                      </c:pt>
                      <c:pt idx="1869">
                        <c:v>1876.6228729999998</c:v>
                      </c:pt>
                      <c:pt idx="1870">
                        <c:v>1877.6122209999999</c:v>
                      </c:pt>
                      <c:pt idx="1871">
                        <c:v>1878.6231120000002</c:v>
                      </c:pt>
                      <c:pt idx="1872">
                        <c:v>1879.638817</c:v>
                      </c:pt>
                      <c:pt idx="1873">
                        <c:v>1880.638888</c:v>
                      </c:pt>
                      <c:pt idx="1874">
                        <c:v>1881.6388449999999</c:v>
                      </c:pt>
                      <c:pt idx="1875">
                        <c:v>1882.6390409999999</c:v>
                      </c:pt>
                      <c:pt idx="1876">
                        <c:v>1883.6318230000002</c:v>
                      </c:pt>
                      <c:pt idx="1877">
                        <c:v>1884.6441610000002</c:v>
                      </c:pt>
                      <c:pt idx="1878">
                        <c:v>1885.6540669999999</c:v>
                      </c:pt>
                      <c:pt idx="1879">
                        <c:v>1886.6694189999998</c:v>
                      </c:pt>
                      <c:pt idx="1880">
                        <c:v>1887.6691380000002</c:v>
                      </c:pt>
                      <c:pt idx="1881">
                        <c:v>1888.6690579999999</c:v>
                      </c:pt>
                      <c:pt idx="1882">
                        <c:v>1889.6664000000001</c:v>
                      </c:pt>
                      <c:pt idx="1883">
                        <c:v>1890.6664230000001</c:v>
                      </c:pt>
                      <c:pt idx="1884">
                        <c:v>1891.6666770000002</c:v>
                      </c:pt>
                      <c:pt idx="1885">
                        <c:v>1892.6661829999998</c:v>
                      </c:pt>
                      <c:pt idx="1886">
                        <c:v>1893.6661290000002</c:v>
                      </c:pt>
                      <c:pt idx="1887">
                        <c:v>1894.6670050000002</c:v>
                      </c:pt>
                      <c:pt idx="1888">
                        <c:v>1895.682409</c:v>
                      </c:pt>
                      <c:pt idx="1889">
                        <c:v>1896.6993929999999</c:v>
                      </c:pt>
                      <c:pt idx="1890">
                        <c:v>1897.7149290000002</c:v>
                      </c:pt>
                      <c:pt idx="1891">
                        <c:v>1898.7061010000002</c:v>
                      </c:pt>
                      <c:pt idx="1892">
                        <c:v>1899.7125770000002</c:v>
                      </c:pt>
                      <c:pt idx="1893">
                        <c:v>1900.72651</c:v>
                      </c:pt>
                      <c:pt idx="1894">
                        <c:v>1901.7262740000001</c:v>
                      </c:pt>
                      <c:pt idx="1895">
                        <c:v>1902.725434</c:v>
                      </c:pt>
                      <c:pt idx="1896">
                        <c:v>1903.7258240000001</c:v>
                      </c:pt>
                      <c:pt idx="1897">
                        <c:v>1904.7238809999999</c:v>
                      </c:pt>
                      <c:pt idx="1898">
                        <c:v>1905.7265659999998</c:v>
                      </c:pt>
                      <c:pt idx="1899">
                        <c:v>1906.7215529999999</c:v>
                      </c:pt>
                      <c:pt idx="1900">
                        <c:v>1907.7214779999999</c:v>
                      </c:pt>
                      <c:pt idx="1901">
                        <c:v>1908.7374399999999</c:v>
                      </c:pt>
                      <c:pt idx="1902">
                        <c:v>1909.7377310000002</c:v>
                      </c:pt>
                      <c:pt idx="1903">
                        <c:v>1910.7375590000001</c:v>
                      </c:pt>
                      <c:pt idx="1904">
                        <c:v>1911.7377270000002</c:v>
                      </c:pt>
                      <c:pt idx="1905">
                        <c:v>1912.7349570000001</c:v>
                      </c:pt>
                      <c:pt idx="1906">
                        <c:v>1913.7442019999999</c:v>
                      </c:pt>
                      <c:pt idx="1907">
                        <c:v>1914.7435989999999</c:v>
                      </c:pt>
                      <c:pt idx="1908">
                        <c:v>1915.737924</c:v>
                      </c:pt>
                      <c:pt idx="1909">
                        <c:v>1916.7376629999999</c:v>
                      </c:pt>
                      <c:pt idx="1910">
                        <c:v>1917.7449569999999</c:v>
                      </c:pt>
                      <c:pt idx="1911">
                        <c:v>1918.7369309999999</c:v>
                      </c:pt>
                      <c:pt idx="1912">
                        <c:v>1919.736754</c:v>
                      </c:pt>
                      <c:pt idx="1913">
                        <c:v>1920.7407699999999</c:v>
                      </c:pt>
                      <c:pt idx="1914">
                        <c:v>1921.74278</c:v>
                      </c:pt>
                      <c:pt idx="1915">
                        <c:v>1922.747703</c:v>
                      </c:pt>
                      <c:pt idx="1916">
                        <c:v>1923.747672</c:v>
                      </c:pt>
                      <c:pt idx="1917">
                        <c:v>1924.7472579999999</c:v>
                      </c:pt>
                      <c:pt idx="1918">
                        <c:v>1925.7469460000002</c:v>
                      </c:pt>
                      <c:pt idx="1919">
                        <c:v>1926.7377369999999</c:v>
                      </c:pt>
                      <c:pt idx="1920">
                        <c:v>1927.7375820000002</c:v>
                      </c:pt>
                      <c:pt idx="1921">
                        <c:v>1928.7380210000001</c:v>
                      </c:pt>
                      <c:pt idx="1922">
                        <c:v>1929.741657</c:v>
                      </c:pt>
                      <c:pt idx="1923">
                        <c:v>1930.741966</c:v>
                      </c:pt>
                      <c:pt idx="1924">
                        <c:v>1931.7414640000002</c:v>
                      </c:pt>
                      <c:pt idx="1925">
                        <c:v>1932.7414330000001</c:v>
                      </c:pt>
                      <c:pt idx="1926">
                        <c:v>1933.7482190000001</c:v>
                      </c:pt>
                      <c:pt idx="1927">
                        <c:v>1934.74809</c:v>
                      </c:pt>
                      <c:pt idx="1928">
                        <c:v>1935.748153</c:v>
                      </c:pt>
                      <c:pt idx="1929">
                        <c:v>1936.7478510000001</c:v>
                      </c:pt>
                      <c:pt idx="1930">
                        <c:v>1937.7478580000002</c:v>
                      </c:pt>
                      <c:pt idx="1931">
                        <c:v>1938.741708</c:v>
                      </c:pt>
                      <c:pt idx="1932">
                        <c:v>1939.74188</c:v>
                      </c:pt>
                      <c:pt idx="1933">
                        <c:v>1940.7422790000001</c:v>
                      </c:pt>
                      <c:pt idx="1934">
                        <c:v>1941.7487850000002</c:v>
                      </c:pt>
                      <c:pt idx="1935">
                        <c:v>1942.7488010000002</c:v>
                      </c:pt>
                      <c:pt idx="1936">
                        <c:v>1943.7394479999998</c:v>
                      </c:pt>
                      <c:pt idx="1937">
                        <c:v>1944.7436889999999</c:v>
                      </c:pt>
                      <c:pt idx="1938">
                        <c:v>1945.7506060000001</c:v>
                      </c:pt>
                      <c:pt idx="1939">
                        <c:v>1946.7664479999999</c:v>
                      </c:pt>
                      <c:pt idx="1940">
                        <c:v>1947.782917</c:v>
                      </c:pt>
                      <c:pt idx="1941">
                        <c:v>1948.7829689999999</c:v>
                      </c:pt>
                      <c:pt idx="1942">
                        <c:v>1949.7983730000001</c:v>
                      </c:pt>
                      <c:pt idx="1943">
                        <c:v>1950.8267700000001</c:v>
                      </c:pt>
                      <c:pt idx="1944">
                        <c:v>1951.8146750000001</c:v>
                      </c:pt>
                      <c:pt idx="1945">
                        <c:v>1952.8278140000002</c:v>
                      </c:pt>
                      <c:pt idx="1946">
                        <c:v>1953.830688</c:v>
                      </c:pt>
                      <c:pt idx="1947">
                        <c:v>1954.8305260000002</c:v>
                      </c:pt>
                      <c:pt idx="1948">
                        <c:v>1955.8400769999998</c:v>
                      </c:pt>
                      <c:pt idx="1949">
                        <c:v>1956.8402209999999</c:v>
                      </c:pt>
                      <c:pt idx="1950">
                        <c:v>1957.8553980000002</c:v>
                      </c:pt>
                      <c:pt idx="1951">
                        <c:v>1958.85529</c:v>
                      </c:pt>
                      <c:pt idx="1952">
                        <c:v>1959.8462439999998</c:v>
                      </c:pt>
                      <c:pt idx="1953">
                        <c:v>1960.872155</c:v>
                      </c:pt>
                      <c:pt idx="1954">
                        <c:v>1961.873795</c:v>
                      </c:pt>
                      <c:pt idx="1955">
                        <c:v>1962.8738050000002</c:v>
                      </c:pt>
                      <c:pt idx="1956">
                        <c:v>1963.8740630000002</c:v>
                      </c:pt>
                      <c:pt idx="1957">
                        <c:v>1964.8738739999999</c:v>
                      </c:pt>
                      <c:pt idx="1958">
                        <c:v>1965.886555</c:v>
                      </c:pt>
                      <c:pt idx="1959">
                        <c:v>1966.8866029999999</c:v>
                      </c:pt>
                      <c:pt idx="1960">
                        <c:v>1967.8777150000001</c:v>
                      </c:pt>
                      <c:pt idx="1961">
                        <c:v>1968.8779089999998</c:v>
                      </c:pt>
                      <c:pt idx="1962">
                        <c:v>1969.893462</c:v>
                      </c:pt>
                      <c:pt idx="1963">
                        <c:v>1970.9089260000001</c:v>
                      </c:pt>
                      <c:pt idx="1964">
                        <c:v>1971.908958</c:v>
                      </c:pt>
                      <c:pt idx="1965">
                        <c:v>1972.9221980000002</c:v>
                      </c:pt>
                      <c:pt idx="1966">
                        <c:v>1973.9073619999999</c:v>
                      </c:pt>
                      <c:pt idx="1967">
                        <c:v>1974.9070689999999</c:v>
                      </c:pt>
                      <c:pt idx="1968">
                        <c:v>1975.9068360000001</c:v>
                      </c:pt>
                      <c:pt idx="1969">
                        <c:v>1976.9161760000002</c:v>
                      </c:pt>
                      <c:pt idx="1970">
                        <c:v>1977.9225040000001</c:v>
                      </c:pt>
                      <c:pt idx="1971">
                        <c:v>1978.9222530000002</c:v>
                      </c:pt>
                      <c:pt idx="1972">
                        <c:v>1979.95309</c:v>
                      </c:pt>
                      <c:pt idx="1973">
                        <c:v>1980.95291</c:v>
                      </c:pt>
                      <c:pt idx="1974">
                        <c:v>1981.9683829999999</c:v>
                      </c:pt>
                      <c:pt idx="1975">
                        <c:v>1982.968421</c:v>
                      </c:pt>
                      <c:pt idx="1976">
                        <c:v>1983.9540750000001</c:v>
                      </c:pt>
                      <c:pt idx="1977">
                        <c:v>1984.9536539999999</c:v>
                      </c:pt>
                      <c:pt idx="1978">
                        <c:v>1985.9603240000001</c:v>
                      </c:pt>
                      <c:pt idx="1979">
                        <c:v>1986.9622920000002</c:v>
                      </c:pt>
                      <c:pt idx="1980">
                        <c:v>1987.974741</c:v>
                      </c:pt>
                      <c:pt idx="1981">
                        <c:v>1988.97489</c:v>
                      </c:pt>
                      <c:pt idx="1982">
                        <c:v>1989.9903410000002</c:v>
                      </c:pt>
                      <c:pt idx="1983">
                        <c:v>1991.012643</c:v>
                      </c:pt>
                      <c:pt idx="1984">
                        <c:v>1992.0076840000002</c:v>
                      </c:pt>
                      <c:pt idx="1985">
                        <c:v>1993.0102320000001</c:v>
                      </c:pt>
                      <c:pt idx="1986">
                        <c:v>1994.0230700000002</c:v>
                      </c:pt>
                      <c:pt idx="1987">
                        <c:v>1995.0236829999999</c:v>
                      </c:pt>
                      <c:pt idx="1988">
                        <c:v>1996.0398789999999</c:v>
                      </c:pt>
                      <c:pt idx="1989">
                        <c:v>1997.0600159999999</c:v>
                      </c:pt>
                      <c:pt idx="1990">
                        <c:v>1998.0757469999999</c:v>
                      </c:pt>
                      <c:pt idx="1991">
                        <c:v>1999.079702</c:v>
                      </c:pt>
                      <c:pt idx="1992">
                        <c:v>2000.0898240000001</c:v>
                      </c:pt>
                      <c:pt idx="1993">
                        <c:v>2001.1054920000001</c:v>
                      </c:pt>
                      <c:pt idx="1994">
                        <c:v>2002.1208660000002</c:v>
                      </c:pt>
                      <c:pt idx="1995">
                        <c:v>2003.120551</c:v>
                      </c:pt>
                      <c:pt idx="1996">
                        <c:v>2004.1206499999998</c:v>
                      </c:pt>
                      <c:pt idx="1997">
                        <c:v>2005.115006</c:v>
                      </c:pt>
                      <c:pt idx="1998">
                        <c:v>2006.1141980000002</c:v>
                      </c:pt>
                      <c:pt idx="1999">
                        <c:v>2007.1138890000002</c:v>
                      </c:pt>
                      <c:pt idx="2000">
                        <c:v>2008.1192169999999</c:v>
                      </c:pt>
                      <c:pt idx="2001">
                        <c:v>2009.1266730000002</c:v>
                      </c:pt>
                      <c:pt idx="2002">
                        <c:v>2010.1336259999998</c:v>
                      </c:pt>
                      <c:pt idx="2003">
                        <c:v>2011.1491569999998</c:v>
                      </c:pt>
                      <c:pt idx="2004">
                        <c:v>2012.148569</c:v>
                      </c:pt>
                      <c:pt idx="2005">
                        <c:v>2013.1650610000002</c:v>
                      </c:pt>
                      <c:pt idx="2006">
                        <c:v>2014.1784120000002</c:v>
                      </c:pt>
                      <c:pt idx="2007">
                        <c:v>2015.1813499999998</c:v>
                      </c:pt>
                      <c:pt idx="2008">
                        <c:v>2016.1812</c:v>
                      </c:pt>
                      <c:pt idx="2009">
                        <c:v>2017.196895</c:v>
                      </c:pt>
                      <c:pt idx="2010">
                        <c:v>2018.2122989999998</c:v>
                      </c:pt>
                      <c:pt idx="2011">
                        <c:v>2019.2120580000001</c:v>
                      </c:pt>
                      <c:pt idx="2012">
                        <c:v>2020.205657</c:v>
                      </c:pt>
                      <c:pt idx="2013">
                        <c:v>2021.218672</c:v>
                      </c:pt>
                      <c:pt idx="2014">
                        <c:v>2022.2036119999998</c:v>
                      </c:pt>
                      <c:pt idx="2015">
                        <c:v>2023.2033500000002</c:v>
                      </c:pt>
                      <c:pt idx="2016">
                        <c:v>2024.2135830000002</c:v>
                      </c:pt>
                      <c:pt idx="2017">
                        <c:v>2025.210345</c:v>
                      </c:pt>
                      <c:pt idx="2018">
                        <c:v>2026.2101109999999</c:v>
                      </c:pt>
                      <c:pt idx="2019">
                        <c:v>2027.2103889999999</c:v>
                      </c:pt>
                      <c:pt idx="2020">
                        <c:v>2028.2326870000002</c:v>
                      </c:pt>
                      <c:pt idx="2021">
                        <c:v>2029.238327</c:v>
                      </c:pt>
                      <c:pt idx="2022">
                        <c:v>2030.2381559999999</c:v>
                      </c:pt>
                      <c:pt idx="2023">
                        <c:v>2031.2384670000001</c:v>
                      </c:pt>
                      <c:pt idx="2024">
                        <c:v>2032.2389680000001</c:v>
                      </c:pt>
                      <c:pt idx="2025">
                        <c:v>2033.2387400000002</c:v>
                      </c:pt>
                      <c:pt idx="2026">
                        <c:v>2034.2389920000001</c:v>
                      </c:pt>
                      <c:pt idx="2027">
                        <c:v>2035.2390740000001</c:v>
                      </c:pt>
                      <c:pt idx="2028">
                        <c:v>2036.2406719999999</c:v>
                      </c:pt>
                      <c:pt idx="2029">
                        <c:v>2037.2441090000002</c:v>
                      </c:pt>
                      <c:pt idx="2030">
                        <c:v>2038.2423720000002</c:v>
                      </c:pt>
                      <c:pt idx="2031">
                        <c:v>2039.2422030000002</c:v>
                      </c:pt>
                      <c:pt idx="2032">
                        <c:v>2040.2393419999999</c:v>
                      </c:pt>
                      <c:pt idx="2033">
                        <c:v>2041.238906</c:v>
                      </c:pt>
                      <c:pt idx="2034">
                        <c:v>2042.2395839999999</c:v>
                      </c:pt>
                      <c:pt idx="2035">
                        <c:v>2043.2365490000002</c:v>
                      </c:pt>
                      <c:pt idx="2036">
                        <c:v>2044.2518450000002</c:v>
                      </c:pt>
                      <c:pt idx="2037">
                        <c:v>2045.258695</c:v>
                      </c:pt>
                      <c:pt idx="2038">
                        <c:v>2046.274539</c:v>
                      </c:pt>
                      <c:pt idx="2039">
                        <c:v>2047.289765</c:v>
                      </c:pt>
                      <c:pt idx="2040">
                        <c:v>2048.2893250000002</c:v>
                      </c:pt>
                      <c:pt idx="2041">
                        <c:v>2049.3113410000001</c:v>
                      </c:pt>
                      <c:pt idx="2042">
                        <c:v>2050.3270219999999</c:v>
                      </c:pt>
                      <c:pt idx="2043">
                        <c:v>2051.3271450000002</c:v>
                      </c:pt>
                      <c:pt idx="2044">
                        <c:v>2052.321508</c:v>
                      </c:pt>
                      <c:pt idx="2045">
                        <c:v>2053.3145140000001</c:v>
                      </c:pt>
                      <c:pt idx="2046">
                        <c:v>2054.3373649999999</c:v>
                      </c:pt>
                      <c:pt idx="2047">
                        <c:v>2055.3539850000002</c:v>
                      </c:pt>
                      <c:pt idx="2048">
                        <c:v>2056.3692660000002</c:v>
                      </c:pt>
                      <c:pt idx="2049">
                        <c:v>2057.3692430000001</c:v>
                      </c:pt>
                      <c:pt idx="2050">
                        <c:v>2058.3690510000001</c:v>
                      </c:pt>
                      <c:pt idx="2051">
                        <c:v>2059.3845019999999</c:v>
                      </c:pt>
                      <c:pt idx="2052">
                        <c:v>2060.3851159999999</c:v>
                      </c:pt>
                      <c:pt idx="2053">
                        <c:v>2061.3946930000002</c:v>
                      </c:pt>
                      <c:pt idx="2054">
                        <c:v>2062.4109840000001</c:v>
                      </c:pt>
                      <c:pt idx="2055">
                        <c:v>2063.4182620000001</c:v>
                      </c:pt>
                      <c:pt idx="2056">
                        <c:v>2064.4180970000002</c:v>
                      </c:pt>
                      <c:pt idx="2057">
                        <c:v>2065.417645</c:v>
                      </c:pt>
                      <c:pt idx="2058">
                        <c:v>2066.4084320000002</c:v>
                      </c:pt>
                      <c:pt idx="2059">
                        <c:v>2067.4089739999999</c:v>
                      </c:pt>
                      <c:pt idx="2060">
                        <c:v>2068.4240970000001</c:v>
                      </c:pt>
                      <c:pt idx="2061">
                        <c:v>2069.4408859999999</c:v>
                      </c:pt>
                      <c:pt idx="2062">
                        <c:v>2070.4607529999998</c:v>
                      </c:pt>
                      <c:pt idx="2063">
                        <c:v>2071.4614409999999</c:v>
                      </c:pt>
                      <c:pt idx="2064">
                        <c:v>2072.462023</c:v>
                      </c:pt>
                      <c:pt idx="2065">
                        <c:v>2073.4775880000002</c:v>
                      </c:pt>
                      <c:pt idx="2066">
                        <c:v>2074.4776900000002</c:v>
                      </c:pt>
                      <c:pt idx="2067">
                        <c:v>2075.494353</c:v>
                      </c:pt>
                      <c:pt idx="2068">
                        <c:v>2076.485835</c:v>
                      </c:pt>
                      <c:pt idx="2069">
                        <c:v>2077.4947820000002</c:v>
                      </c:pt>
                      <c:pt idx="2070">
                        <c:v>2078.4946650000002</c:v>
                      </c:pt>
                      <c:pt idx="2071">
                        <c:v>2079.4890890000001</c:v>
                      </c:pt>
                      <c:pt idx="2072">
                        <c:v>2080.4890310000001</c:v>
                      </c:pt>
                      <c:pt idx="2073">
                        <c:v>2081.495073</c:v>
                      </c:pt>
                      <c:pt idx="2074">
                        <c:v>2082.4948180000001</c:v>
                      </c:pt>
                      <c:pt idx="2075">
                        <c:v>2083.494588</c:v>
                      </c:pt>
                      <c:pt idx="2076">
                        <c:v>2084.4943779999999</c:v>
                      </c:pt>
                      <c:pt idx="2077">
                        <c:v>2085.4951599999999</c:v>
                      </c:pt>
                      <c:pt idx="2078">
                        <c:v>2086.4949230000002</c:v>
                      </c:pt>
                      <c:pt idx="2079">
                        <c:v>2087.494749</c:v>
                      </c:pt>
                      <c:pt idx="2080">
                        <c:v>2088.4947910000001</c:v>
                      </c:pt>
                      <c:pt idx="2081">
                        <c:v>2089.4946530000002</c:v>
                      </c:pt>
                      <c:pt idx="2082">
                        <c:v>2090.4944030000001</c:v>
                      </c:pt>
                      <c:pt idx="2083">
                        <c:v>2091.4947040000002</c:v>
                      </c:pt>
                      <c:pt idx="2084">
                        <c:v>2092.494412</c:v>
                      </c:pt>
                      <c:pt idx="2085">
                        <c:v>2093.4947630000001</c:v>
                      </c:pt>
                      <c:pt idx="2086">
                        <c:v>2094.4944740000001</c:v>
                      </c:pt>
                      <c:pt idx="2087">
                        <c:v>2095.4963809999999</c:v>
                      </c:pt>
                      <c:pt idx="2088">
                        <c:v>2096.4967660000002</c:v>
                      </c:pt>
                      <c:pt idx="2089">
                        <c:v>2097.4965590000002</c:v>
                      </c:pt>
                      <c:pt idx="2090">
                        <c:v>2098.4904590000001</c:v>
                      </c:pt>
                      <c:pt idx="2091">
                        <c:v>2099.490303</c:v>
                      </c:pt>
                      <c:pt idx="2092">
                        <c:v>2100.4902579999998</c:v>
                      </c:pt>
                      <c:pt idx="2093">
                        <c:v>2101.4904070000002</c:v>
                      </c:pt>
                      <c:pt idx="2094">
                        <c:v>2102.4903279999999</c:v>
                      </c:pt>
                      <c:pt idx="2095">
                        <c:v>2103.4904879999999</c:v>
                      </c:pt>
                      <c:pt idx="2096">
                        <c:v>2104.4906759999999</c:v>
                      </c:pt>
                      <c:pt idx="2097">
                        <c:v>2105.4949839999999</c:v>
                      </c:pt>
                      <c:pt idx="2098">
                        <c:v>2106.494686</c:v>
                      </c:pt>
                      <c:pt idx="2099">
                        <c:v>2107.4940729999998</c:v>
                      </c:pt>
                      <c:pt idx="2100">
                        <c:v>2108.4942810000002</c:v>
                      </c:pt>
                      <c:pt idx="2101">
                        <c:v>2109.494064</c:v>
                      </c:pt>
                      <c:pt idx="2102">
                        <c:v>2110.4937100000002</c:v>
                      </c:pt>
                      <c:pt idx="2103">
                        <c:v>2111.4937540000001</c:v>
                      </c:pt>
                      <c:pt idx="2104">
                        <c:v>2112.4932400000002</c:v>
                      </c:pt>
                      <c:pt idx="2105">
                        <c:v>2113.4932979999999</c:v>
                      </c:pt>
                      <c:pt idx="2106">
                        <c:v>2114.4928190000001</c:v>
                      </c:pt>
                      <c:pt idx="2107">
                        <c:v>2115.4925499999999</c:v>
                      </c:pt>
                      <c:pt idx="2108">
                        <c:v>2116.4923199999998</c:v>
                      </c:pt>
                      <c:pt idx="2109">
                        <c:v>2117.4920980000002</c:v>
                      </c:pt>
                      <c:pt idx="2110">
                        <c:v>2118.4918729999999</c:v>
                      </c:pt>
                      <c:pt idx="2111">
                        <c:v>2119.491626</c:v>
                      </c:pt>
                      <c:pt idx="2112">
                        <c:v>2120.4918980000002</c:v>
                      </c:pt>
                      <c:pt idx="2113">
                        <c:v>2121.4947870000001</c:v>
                      </c:pt>
                      <c:pt idx="2114">
                        <c:v>2122.4887360000002</c:v>
                      </c:pt>
                      <c:pt idx="2115">
                        <c:v>2123.488413</c:v>
                      </c:pt>
                      <c:pt idx="2116">
                        <c:v>2124.4933940000001</c:v>
                      </c:pt>
                      <c:pt idx="2117">
                        <c:v>2125.4932229999999</c:v>
                      </c:pt>
                      <c:pt idx="2118">
                        <c:v>2126.4929229999998</c:v>
                      </c:pt>
                      <c:pt idx="2119">
                        <c:v>2127.4925459999999</c:v>
                      </c:pt>
                      <c:pt idx="2120">
                        <c:v>2128.49298</c:v>
                      </c:pt>
                      <c:pt idx="2121">
                        <c:v>2129.498846</c:v>
                      </c:pt>
                      <c:pt idx="2122">
                        <c:v>2130.4986279999998</c:v>
                      </c:pt>
                      <c:pt idx="2123">
                        <c:v>2131.4985459999998</c:v>
                      </c:pt>
                      <c:pt idx="2124">
                        <c:v>2132.5103279999998</c:v>
                      </c:pt>
                      <c:pt idx="2125">
                        <c:v>2133.5102849999998</c:v>
                      </c:pt>
                      <c:pt idx="2126">
                        <c:v>2134.5257879999999</c:v>
                      </c:pt>
                      <c:pt idx="2127">
                        <c:v>2135.5297350000001</c:v>
                      </c:pt>
                      <c:pt idx="2128">
                        <c:v>2136.5362329999998</c:v>
                      </c:pt>
                      <c:pt idx="2129">
                        <c:v>2137.5430569999999</c:v>
                      </c:pt>
                      <c:pt idx="2130">
                        <c:v>2138.5443700000001</c:v>
                      </c:pt>
                      <c:pt idx="2131">
                        <c:v>2139.5612150000002</c:v>
                      </c:pt>
                      <c:pt idx="2132">
                        <c:v>2140.5524289999998</c:v>
                      </c:pt>
                      <c:pt idx="2133">
                        <c:v>2141.567841</c:v>
                      </c:pt>
                      <c:pt idx="2134">
                        <c:v>2142.5678499999999</c:v>
                      </c:pt>
                      <c:pt idx="2135">
                        <c:v>2143.5897920000002</c:v>
                      </c:pt>
                      <c:pt idx="2136">
                        <c:v>2144.5968619999999</c:v>
                      </c:pt>
                      <c:pt idx="2137">
                        <c:v>2145.61231</c:v>
                      </c:pt>
                      <c:pt idx="2138">
                        <c:v>2146.6245749999998</c:v>
                      </c:pt>
                      <c:pt idx="2139">
                        <c:v>2147.6153239999999</c:v>
                      </c:pt>
                      <c:pt idx="2140">
                        <c:v>2148.6150619999999</c:v>
                      </c:pt>
                      <c:pt idx="2141">
                        <c:v>2149.6151490000002</c:v>
                      </c:pt>
                      <c:pt idx="2142">
                        <c:v>2150.6149869999999</c:v>
                      </c:pt>
                      <c:pt idx="2143">
                        <c:v>2151.6189640000002</c:v>
                      </c:pt>
                      <c:pt idx="2144">
                        <c:v>2152.6255230000002</c:v>
                      </c:pt>
                      <c:pt idx="2145">
                        <c:v>2153.610032</c:v>
                      </c:pt>
                      <c:pt idx="2146">
                        <c:v>2154.619569</c:v>
                      </c:pt>
                      <c:pt idx="2147">
                        <c:v>2155.6193240000002</c:v>
                      </c:pt>
                      <c:pt idx="2148">
                        <c:v>2156.6191760000002</c:v>
                      </c:pt>
                      <c:pt idx="2149">
                        <c:v>2157.6102260000002</c:v>
                      </c:pt>
                      <c:pt idx="2150">
                        <c:v>2158.6101629999998</c:v>
                      </c:pt>
                      <c:pt idx="2151">
                        <c:v>2159.610001</c:v>
                      </c:pt>
                      <c:pt idx="2152">
                        <c:v>2160.6148119999998</c:v>
                      </c:pt>
                      <c:pt idx="2153">
                        <c:v>2161.6220779999999</c:v>
                      </c:pt>
                      <c:pt idx="2154">
                        <c:v>2162.611801</c:v>
                      </c:pt>
                      <c:pt idx="2155">
                        <c:v>2163.6175229999999</c:v>
                      </c:pt>
                      <c:pt idx="2156">
                        <c:v>2164.6278649999999</c:v>
                      </c:pt>
                      <c:pt idx="2157">
                        <c:v>2165.6532809999999</c:v>
                      </c:pt>
                      <c:pt idx="2158">
                        <c:v>2166.6701760000001</c:v>
                      </c:pt>
                      <c:pt idx="2159">
                        <c:v>2167.6705999999999</c:v>
                      </c:pt>
                      <c:pt idx="2160">
                        <c:v>2168.6714729999999</c:v>
                      </c:pt>
                      <c:pt idx="2161">
                        <c:v>2169.6652990000002</c:v>
                      </c:pt>
                      <c:pt idx="2162">
                        <c:v>2170.6658510000002</c:v>
                      </c:pt>
                      <c:pt idx="2163">
                        <c:v>2171.6706939999999</c:v>
                      </c:pt>
                      <c:pt idx="2164">
                        <c:v>2172.677306</c:v>
                      </c:pt>
                      <c:pt idx="2165">
                        <c:v>2173.6929169999999</c:v>
                      </c:pt>
                      <c:pt idx="2166">
                        <c:v>2174.7083470000002</c:v>
                      </c:pt>
                      <c:pt idx="2167">
                        <c:v>2175.7079290000001</c:v>
                      </c:pt>
                      <c:pt idx="2168">
                        <c:v>2176.7080150000002</c:v>
                      </c:pt>
                      <c:pt idx="2169">
                        <c:v>2177.707715</c:v>
                      </c:pt>
                      <c:pt idx="2170">
                        <c:v>2178.7147559999999</c:v>
                      </c:pt>
                      <c:pt idx="2171">
                        <c:v>2179.7306440000002</c:v>
                      </c:pt>
                      <c:pt idx="2172">
                        <c:v>2180.745876</c:v>
                      </c:pt>
                      <c:pt idx="2173">
                        <c:v>2181.7458449999999</c:v>
                      </c:pt>
                      <c:pt idx="2174">
                        <c:v>2182.7473810000001</c:v>
                      </c:pt>
                      <c:pt idx="2175">
                        <c:v>2183.7641990000002</c:v>
                      </c:pt>
                      <c:pt idx="2176">
                        <c:v>2184.750771</c:v>
                      </c:pt>
                      <c:pt idx="2177">
                        <c:v>2185.7663349999998</c:v>
                      </c:pt>
                      <c:pt idx="2178">
                        <c:v>2186.785805</c:v>
                      </c:pt>
                      <c:pt idx="2179">
                        <c:v>2187.785719</c:v>
                      </c:pt>
                      <c:pt idx="2180">
                        <c:v>2188.8084159999999</c:v>
                      </c:pt>
                      <c:pt idx="2181">
                        <c:v>2189.82384</c:v>
                      </c:pt>
                      <c:pt idx="2182">
                        <c:v>2190.8149050000002</c:v>
                      </c:pt>
                      <c:pt idx="2183">
                        <c:v>2191.837098</c:v>
                      </c:pt>
                      <c:pt idx="2184">
                        <c:v>2192.8524889999999</c:v>
                      </c:pt>
                      <c:pt idx="2185">
                        <c:v>2193.8523519999999</c:v>
                      </c:pt>
                      <c:pt idx="2186">
                        <c:v>2194.851713</c:v>
                      </c:pt>
                      <c:pt idx="2187">
                        <c:v>2195.8512009999999</c:v>
                      </c:pt>
                      <c:pt idx="2188">
                        <c:v>2196.8515029999999</c:v>
                      </c:pt>
                      <c:pt idx="2189">
                        <c:v>2197.8513200000002</c:v>
                      </c:pt>
                      <c:pt idx="2190">
                        <c:v>2198.8677790000002</c:v>
                      </c:pt>
                      <c:pt idx="2191">
                        <c:v>2199.8688350000002</c:v>
                      </c:pt>
                      <c:pt idx="2192">
                        <c:v>2200.884348</c:v>
                      </c:pt>
                      <c:pt idx="2193">
                        <c:v>2201.8842279999999</c:v>
                      </c:pt>
                      <c:pt idx="2194">
                        <c:v>2202.8996649999999</c:v>
                      </c:pt>
                      <c:pt idx="2195">
                        <c:v>2203.9150359999999</c:v>
                      </c:pt>
                      <c:pt idx="2196">
                        <c:v>2204.9233979999999</c:v>
                      </c:pt>
                      <c:pt idx="2197">
                        <c:v>2205.9235880000001</c:v>
                      </c:pt>
                      <c:pt idx="2198">
                        <c:v>2206.9390440000002</c:v>
                      </c:pt>
                      <c:pt idx="2199">
                        <c:v>2207.9384599999998</c:v>
                      </c:pt>
                      <c:pt idx="2200">
                        <c:v>2208.9607919999999</c:v>
                      </c:pt>
                      <c:pt idx="2201">
                        <c:v>2209.9608010000002</c:v>
                      </c:pt>
                      <c:pt idx="2202">
                        <c:v>2210.9604079999999</c:v>
                      </c:pt>
                      <c:pt idx="2203">
                        <c:v>2211.9758190000002</c:v>
                      </c:pt>
                      <c:pt idx="2204">
                        <c:v>2212.976161</c:v>
                      </c:pt>
                      <c:pt idx="2205">
                        <c:v>2213.9756910000001</c:v>
                      </c:pt>
                      <c:pt idx="2206">
                        <c:v>2214.989368</c:v>
                      </c:pt>
                      <c:pt idx="2207">
                        <c:v>2215.9930770000001</c:v>
                      </c:pt>
                      <c:pt idx="2208">
                        <c:v>2216.99332</c:v>
                      </c:pt>
                      <c:pt idx="2209">
                        <c:v>2217.9932309999999</c:v>
                      </c:pt>
                      <c:pt idx="2210">
                        <c:v>2219.0086120000001</c:v>
                      </c:pt>
                      <c:pt idx="2211">
                        <c:v>2220.0085130000002</c:v>
                      </c:pt>
                      <c:pt idx="2212">
                        <c:v>2221.0241300000002</c:v>
                      </c:pt>
                      <c:pt idx="2213">
                        <c:v>2222.0238290000002</c:v>
                      </c:pt>
                      <c:pt idx="2214">
                        <c:v>2223.0244130000001</c:v>
                      </c:pt>
                      <c:pt idx="2215">
                        <c:v>2224.0263460000001</c:v>
                      </c:pt>
                      <c:pt idx="2216">
                        <c:v>2225.0263140000002</c:v>
                      </c:pt>
                      <c:pt idx="2217">
                        <c:v>2226.0414260000002</c:v>
                      </c:pt>
                      <c:pt idx="2218">
                        <c:v>2227.041248</c:v>
                      </c:pt>
                      <c:pt idx="2219">
                        <c:v>2228.047759</c:v>
                      </c:pt>
                      <c:pt idx="2220">
                        <c:v>2229.0578180000002</c:v>
                      </c:pt>
                      <c:pt idx="2221">
                        <c:v>2230.0519989999998</c:v>
                      </c:pt>
                      <c:pt idx="2222">
                        <c:v>2231.0517709999999</c:v>
                      </c:pt>
                      <c:pt idx="2223">
                        <c:v>2232.0674910000002</c:v>
                      </c:pt>
                      <c:pt idx="2224">
                        <c:v>2233.083599</c:v>
                      </c:pt>
                      <c:pt idx="2225">
                        <c:v>2234.0834589999999</c:v>
                      </c:pt>
                      <c:pt idx="2226">
                        <c:v>2235.0894750000002</c:v>
                      </c:pt>
                      <c:pt idx="2227">
                        <c:v>2236.079416</c:v>
                      </c:pt>
                      <c:pt idx="2228">
                        <c:v>2237.0892309999999</c:v>
                      </c:pt>
                      <c:pt idx="2229">
                        <c:v>2238.104926</c:v>
                      </c:pt>
                      <c:pt idx="2230">
                        <c:v>2239.098927</c:v>
                      </c:pt>
                      <c:pt idx="2231">
                        <c:v>2240.1031170000001</c:v>
                      </c:pt>
                      <c:pt idx="2232">
                        <c:v>2241.0971159999999</c:v>
                      </c:pt>
                      <c:pt idx="2233">
                        <c:v>2242.0964410000001</c:v>
                      </c:pt>
                      <c:pt idx="2234">
                        <c:v>2243.1005409999998</c:v>
                      </c:pt>
                      <c:pt idx="2235">
                        <c:v>2244.1013069999999</c:v>
                      </c:pt>
                      <c:pt idx="2236">
                        <c:v>2245.1076509999998</c:v>
                      </c:pt>
                      <c:pt idx="2237">
                        <c:v>2246.1081939999999</c:v>
                      </c:pt>
                      <c:pt idx="2238">
                        <c:v>2247.1077810000002</c:v>
                      </c:pt>
                      <c:pt idx="2239">
                        <c:v>2248.1149930000001</c:v>
                      </c:pt>
                      <c:pt idx="2240">
                        <c:v>2249.1151970000001</c:v>
                      </c:pt>
                      <c:pt idx="2241">
                        <c:v>2250.119408</c:v>
                      </c:pt>
                      <c:pt idx="2242">
                        <c:v>2251.1209629999998</c:v>
                      </c:pt>
                      <c:pt idx="2243">
                        <c:v>2252.1239399999999</c:v>
                      </c:pt>
                      <c:pt idx="2244">
                        <c:v>2253.1218939999999</c:v>
                      </c:pt>
                      <c:pt idx="2245">
                        <c:v>2254.1219040000001</c:v>
                      </c:pt>
                      <c:pt idx="2246">
                        <c:v>2255.1217900000001</c:v>
                      </c:pt>
                      <c:pt idx="2247">
                        <c:v>2256.12219</c:v>
                      </c:pt>
                      <c:pt idx="2248">
                        <c:v>2257.1134310000002</c:v>
                      </c:pt>
                      <c:pt idx="2249">
                        <c:v>2258.1169770000001</c:v>
                      </c:pt>
                      <c:pt idx="2250">
                        <c:v>2259.1168320000002</c:v>
                      </c:pt>
                      <c:pt idx="2251">
                        <c:v>2260.1172470000001</c:v>
                      </c:pt>
                      <c:pt idx="2252">
                        <c:v>2261.1242740000002</c:v>
                      </c:pt>
                      <c:pt idx="2253">
                        <c:v>2262.124037</c:v>
                      </c:pt>
                      <c:pt idx="2254">
                        <c:v>2263.1237110000002</c:v>
                      </c:pt>
                      <c:pt idx="2255">
                        <c:v>2264.1234159999999</c:v>
                      </c:pt>
                      <c:pt idx="2256">
                        <c:v>2265.1233480000001</c:v>
                      </c:pt>
                      <c:pt idx="2257">
                        <c:v>2266.1243530000002</c:v>
                      </c:pt>
                      <c:pt idx="2258">
                        <c:v>2267.1246689999998</c:v>
                      </c:pt>
                      <c:pt idx="2259">
                        <c:v>2268.1245140000001</c:v>
                      </c:pt>
                      <c:pt idx="2260">
                        <c:v>2269.1243789999999</c:v>
                      </c:pt>
                      <c:pt idx="2261">
                        <c:v>2270.1124359999999</c:v>
                      </c:pt>
                      <c:pt idx="2262">
                        <c:v>2271.112204</c:v>
                      </c:pt>
                      <c:pt idx="2263">
                        <c:v>2272.1123689999999</c:v>
                      </c:pt>
                      <c:pt idx="2264">
                        <c:v>2273.119068</c:v>
                      </c:pt>
                      <c:pt idx="2265">
                        <c:v>2274.109618</c:v>
                      </c:pt>
                      <c:pt idx="2266">
                        <c:v>2275.127982</c:v>
                      </c:pt>
                      <c:pt idx="2267">
                        <c:v>2276.1438020000001</c:v>
                      </c:pt>
                      <c:pt idx="2268">
                        <c:v>2277.159447</c:v>
                      </c:pt>
                      <c:pt idx="2269">
                        <c:v>2278.1593779999998</c:v>
                      </c:pt>
                      <c:pt idx="2270">
                        <c:v>2279.1592569999998</c:v>
                      </c:pt>
                      <c:pt idx="2271">
                        <c:v>2280.1588310000002</c:v>
                      </c:pt>
                      <c:pt idx="2272">
                        <c:v>2281.1593560000001</c:v>
                      </c:pt>
                      <c:pt idx="2273">
                        <c:v>2282.1658499999999</c:v>
                      </c:pt>
                      <c:pt idx="2274">
                        <c:v>2283.1811290000001</c:v>
                      </c:pt>
                      <c:pt idx="2275">
                        <c:v>2284.2032410000002</c:v>
                      </c:pt>
                      <c:pt idx="2276">
                        <c:v>2285.1974679999998</c:v>
                      </c:pt>
                      <c:pt idx="2277">
                        <c:v>2286.197142</c:v>
                      </c:pt>
                      <c:pt idx="2278">
                        <c:v>2287.2042860000001</c:v>
                      </c:pt>
                      <c:pt idx="2279">
                        <c:v>2288.2116860000001</c:v>
                      </c:pt>
                      <c:pt idx="2280">
                        <c:v>2289.20649</c:v>
                      </c:pt>
                      <c:pt idx="2281">
                        <c:v>2290.2060019999999</c:v>
                      </c:pt>
                      <c:pt idx="2282">
                        <c:v>2291.2075869999999</c:v>
                      </c:pt>
                      <c:pt idx="2283">
                        <c:v>2292.2082329999998</c:v>
                      </c:pt>
                      <c:pt idx="2284">
                        <c:v>2293.2148579999998</c:v>
                      </c:pt>
                      <c:pt idx="2285">
                        <c:v>2294.208932</c:v>
                      </c:pt>
                      <c:pt idx="2286">
                        <c:v>2295.2086509999999</c:v>
                      </c:pt>
                      <c:pt idx="2287">
                        <c:v>2296.2087259999998</c:v>
                      </c:pt>
                      <c:pt idx="2288">
                        <c:v>2297.2095009999998</c:v>
                      </c:pt>
                      <c:pt idx="2289">
                        <c:v>2298.2094659999998</c:v>
                      </c:pt>
                      <c:pt idx="2290">
                        <c:v>2299.203814</c:v>
                      </c:pt>
                      <c:pt idx="2291">
                        <c:v>2300.2225739999999</c:v>
                      </c:pt>
                      <c:pt idx="2292">
                        <c:v>2301.238738</c:v>
                      </c:pt>
                      <c:pt idx="2293">
                        <c:v>2302.2385199999999</c:v>
                      </c:pt>
                      <c:pt idx="2294">
                        <c:v>2303.2388179999998</c:v>
                      </c:pt>
                      <c:pt idx="2295">
                        <c:v>2304.2481229999999</c:v>
                      </c:pt>
                      <c:pt idx="2296">
                        <c:v>2305.247335</c:v>
                      </c:pt>
                      <c:pt idx="2297">
                        <c:v>2306.2411510000002</c:v>
                      </c:pt>
                      <c:pt idx="2298">
                        <c:v>2307.2450490000001</c:v>
                      </c:pt>
                      <c:pt idx="2299">
                        <c:v>2308.2413190000002</c:v>
                      </c:pt>
                      <c:pt idx="2300">
                        <c:v>2309.2360979999999</c:v>
                      </c:pt>
                      <c:pt idx="2301">
                        <c:v>2310.2357579999998</c:v>
                      </c:pt>
                      <c:pt idx="2302">
                        <c:v>2311.2358509999999</c:v>
                      </c:pt>
                      <c:pt idx="2303">
                        <c:v>2312.2421880000002</c:v>
                      </c:pt>
                      <c:pt idx="2304">
                        <c:v>2313.2421650000001</c:v>
                      </c:pt>
                      <c:pt idx="2305">
                        <c:v>2314.2443280000002</c:v>
                      </c:pt>
                      <c:pt idx="2306">
                        <c:v>2315.2481640000001</c:v>
                      </c:pt>
                      <c:pt idx="2307">
                        <c:v>2316.2348139999999</c:v>
                      </c:pt>
                      <c:pt idx="2308">
                        <c:v>2317.2355419999999</c:v>
                      </c:pt>
                      <c:pt idx="2309">
                        <c:v>2318.2356049999999</c:v>
                      </c:pt>
                      <c:pt idx="2310">
                        <c:v>2319.2362149999999</c:v>
                      </c:pt>
                      <c:pt idx="2311">
                        <c:v>2320.2368670000001</c:v>
                      </c:pt>
                      <c:pt idx="2312">
                        <c:v>2321.2434790000002</c:v>
                      </c:pt>
                      <c:pt idx="2313">
                        <c:v>2322.2520330000002</c:v>
                      </c:pt>
                      <c:pt idx="2314">
                        <c:v>2323.2648479999998</c:v>
                      </c:pt>
                      <c:pt idx="2315">
                        <c:v>2324.2515090000002</c:v>
                      </c:pt>
                      <c:pt idx="2316">
                        <c:v>2325.2667390000001</c:v>
                      </c:pt>
                      <c:pt idx="2317">
                        <c:v>2326.2845310000002</c:v>
                      </c:pt>
                      <c:pt idx="2318">
                        <c:v>2327.285046</c:v>
                      </c:pt>
                      <c:pt idx="2319">
                        <c:v>2328.2847499999998</c:v>
                      </c:pt>
                      <c:pt idx="2320">
                        <c:v>2329.3006770000002</c:v>
                      </c:pt>
                      <c:pt idx="2321">
                        <c:v>2330.3008340000001</c:v>
                      </c:pt>
                      <c:pt idx="2322">
                        <c:v>2331.3164059999999</c:v>
                      </c:pt>
                      <c:pt idx="2323">
                        <c:v>2332.335873</c:v>
                      </c:pt>
                      <c:pt idx="2324">
                        <c:v>2333.3513189999999</c:v>
                      </c:pt>
                      <c:pt idx="2325">
                        <c:v>2334.3672320000001</c:v>
                      </c:pt>
                      <c:pt idx="2326">
                        <c:v>2335.3672729999998</c:v>
                      </c:pt>
                      <c:pt idx="2327">
                        <c:v>2336.3733400000001</c:v>
                      </c:pt>
                      <c:pt idx="2328">
                        <c:v>2337.3705169999998</c:v>
                      </c:pt>
                      <c:pt idx="2329">
                        <c:v>2338.3692059999998</c:v>
                      </c:pt>
                      <c:pt idx="2330">
                        <c:v>2339.3689869999998</c:v>
                      </c:pt>
                      <c:pt idx="2331">
                        <c:v>2340.368723</c:v>
                      </c:pt>
                      <c:pt idx="2332">
                        <c:v>2341.375387</c:v>
                      </c:pt>
                      <c:pt idx="2333">
                        <c:v>2342.36661</c:v>
                      </c:pt>
                      <c:pt idx="2334">
                        <c:v>2343.36616</c:v>
                      </c:pt>
                      <c:pt idx="2335">
                        <c:v>2344.3660239999999</c:v>
                      </c:pt>
                      <c:pt idx="2336">
                        <c:v>2345.3663419999998</c:v>
                      </c:pt>
                      <c:pt idx="2337">
                        <c:v>2346.3665409999999</c:v>
                      </c:pt>
                      <c:pt idx="2338">
                        <c:v>2347.3728879999999</c:v>
                      </c:pt>
                      <c:pt idx="2339">
                        <c:v>2348.3663879999999</c:v>
                      </c:pt>
                      <c:pt idx="2340">
                        <c:v>2349.3818350000001</c:v>
                      </c:pt>
                      <c:pt idx="2341">
                        <c:v>2350.3973019999999</c:v>
                      </c:pt>
                      <c:pt idx="2342">
                        <c:v>2351.4099839999999</c:v>
                      </c:pt>
                      <c:pt idx="2343">
                        <c:v>2352.4101999999998</c:v>
                      </c:pt>
                      <c:pt idx="2344">
                        <c:v>2353.4177209999998</c:v>
                      </c:pt>
                      <c:pt idx="2345">
                        <c:v>2354.4093969999999</c:v>
                      </c:pt>
                      <c:pt idx="2346">
                        <c:v>2355.4195380000001</c:v>
                      </c:pt>
                      <c:pt idx="2347">
                        <c:v>2356.4191489999998</c:v>
                      </c:pt>
                      <c:pt idx="2348">
                        <c:v>2357.4256639999999</c:v>
                      </c:pt>
                      <c:pt idx="2349">
                        <c:v>2358.4508820000001</c:v>
                      </c:pt>
                      <c:pt idx="2350">
                        <c:v>2359.4606910000002</c:v>
                      </c:pt>
                      <c:pt idx="2351">
                        <c:v>2360.4606789999998</c:v>
                      </c:pt>
                      <c:pt idx="2352">
                        <c:v>2361.4607139999998</c:v>
                      </c:pt>
                      <c:pt idx="2353">
                        <c:v>2362.4615640000002</c:v>
                      </c:pt>
                      <c:pt idx="2354">
                        <c:v>2363.4612379999999</c:v>
                      </c:pt>
                      <c:pt idx="2355">
                        <c:v>2364.4618180000002</c:v>
                      </c:pt>
                      <c:pt idx="2356">
                        <c:v>2365.4635010000002</c:v>
                      </c:pt>
                      <c:pt idx="2357">
                        <c:v>2366.46362</c:v>
                      </c:pt>
                      <c:pt idx="2358">
                        <c:v>2367.4637710000002</c:v>
                      </c:pt>
                      <c:pt idx="2359">
                        <c:v>2368.4793</c:v>
                      </c:pt>
                      <c:pt idx="2360">
                        <c:v>2369.4951350000001</c:v>
                      </c:pt>
                      <c:pt idx="2361">
                        <c:v>2370.4955220000002</c:v>
                      </c:pt>
                      <c:pt idx="2362">
                        <c:v>2371.4967200000001</c:v>
                      </c:pt>
                      <c:pt idx="2363">
                        <c:v>2372.4963809999999</c:v>
                      </c:pt>
                      <c:pt idx="2364">
                        <c:v>2373.4974820000002</c:v>
                      </c:pt>
                      <c:pt idx="2365">
                        <c:v>2374.497378</c:v>
                      </c:pt>
                      <c:pt idx="2366">
                        <c:v>2375.4900210000001</c:v>
                      </c:pt>
                      <c:pt idx="2367">
                        <c:v>2376.4965940000002</c:v>
                      </c:pt>
                      <c:pt idx="2368">
                        <c:v>2377.4960449999999</c:v>
                      </c:pt>
                      <c:pt idx="2369">
                        <c:v>2378.4874629999999</c:v>
                      </c:pt>
                      <c:pt idx="2370">
                        <c:v>2379.4968859999999</c:v>
                      </c:pt>
                      <c:pt idx="2371">
                        <c:v>2380.4966509999999</c:v>
                      </c:pt>
                      <c:pt idx="2372">
                        <c:v>2381.4971049999999</c:v>
                      </c:pt>
                      <c:pt idx="2373">
                        <c:v>2382.4969620000002</c:v>
                      </c:pt>
                      <c:pt idx="2374">
                        <c:v>2383.4931120000001</c:v>
                      </c:pt>
                      <c:pt idx="2375">
                        <c:v>2384.5001569999999</c:v>
                      </c:pt>
                      <c:pt idx="2376">
                        <c:v>2385.485533</c:v>
                      </c:pt>
                      <c:pt idx="2377">
                        <c:v>2386.4851349999999</c:v>
                      </c:pt>
                      <c:pt idx="2378">
                        <c:v>2387.485823</c:v>
                      </c:pt>
                      <c:pt idx="2379">
                        <c:v>2388.48603</c:v>
                      </c:pt>
                      <c:pt idx="2380">
                        <c:v>2389.495093</c:v>
                      </c:pt>
                      <c:pt idx="2381">
                        <c:v>2390.4949379999998</c:v>
                      </c:pt>
                      <c:pt idx="2382">
                        <c:v>2391.5104489999999</c:v>
                      </c:pt>
                      <c:pt idx="2383">
                        <c:v>2392.5103340000001</c:v>
                      </c:pt>
                      <c:pt idx="2384">
                        <c:v>2393.5104449999999</c:v>
                      </c:pt>
                      <c:pt idx="2385">
                        <c:v>2394.5099599999999</c:v>
                      </c:pt>
                      <c:pt idx="2386">
                        <c:v>2395.5103650000001</c:v>
                      </c:pt>
                      <c:pt idx="2387">
                        <c:v>2396.5104879999999</c:v>
                      </c:pt>
                      <c:pt idx="2388">
                        <c:v>2397.5263070000001</c:v>
                      </c:pt>
                      <c:pt idx="2389">
                        <c:v>2398.5412660000002</c:v>
                      </c:pt>
                      <c:pt idx="2390">
                        <c:v>2399.5389100000002</c:v>
                      </c:pt>
                      <c:pt idx="2391">
                        <c:v>2400.5387540000002</c:v>
                      </c:pt>
                      <c:pt idx="2392">
                        <c:v>2401.5439670000001</c:v>
                      </c:pt>
                      <c:pt idx="2393">
                        <c:v>2402.5437620000002</c:v>
                      </c:pt>
                      <c:pt idx="2394">
                        <c:v>2403.54387</c:v>
                      </c:pt>
                      <c:pt idx="2395">
                        <c:v>2404.5441150000001</c:v>
                      </c:pt>
                      <c:pt idx="2396">
                        <c:v>2405.543913</c:v>
                      </c:pt>
                      <c:pt idx="2397">
                        <c:v>2406.5427159999999</c:v>
                      </c:pt>
                      <c:pt idx="2398">
                        <c:v>2407.5490829999999</c:v>
                      </c:pt>
                      <c:pt idx="2399">
                        <c:v>2408.564856</c:v>
                      </c:pt>
                      <c:pt idx="2400">
                        <c:v>2409.5649320000002</c:v>
                      </c:pt>
                      <c:pt idx="2401">
                        <c:v>2410.5653229999998</c:v>
                      </c:pt>
                      <c:pt idx="2402">
                        <c:v>2411.578563</c:v>
                      </c:pt>
                      <c:pt idx="2403">
                        <c:v>2412.5805380000002</c:v>
                      </c:pt>
                      <c:pt idx="2404">
                        <c:v>2413.5875030000002</c:v>
                      </c:pt>
                      <c:pt idx="2405">
                        <c:v>2414.5878900000002</c:v>
                      </c:pt>
                      <c:pt idx="2406">
                        <c:v>2415.5886</c:v>
                      </c:pt>
                      <c:pt idx="2407">
                        <c:v>2416.595397</c:v>
                      </c:pt>
                      <c:pt idx="2408">
                        <c:v>2417.6116430000002</c:v>
                      </c:pt>
                      <c:pt idx="2409">
                        <c:v>2418.6122500000001</c:v>
                      </c:pt>
                      <c:pt idx="2410">
                        <c:v>2419.6104399999999</c:v>
                      </c:pt>
                      <c:pt idx="2411">
                        <c:v>2420.610201</c:v>
                      </c:pt>
                      <c:pt idx="2412">
                        <c:v>2421.611015</c:v>
                      </c:pt>
                      <c:pt idx="2413">
                        <c:v>2422.610752</c:v>
                      </c:pt>
                      <c:pt idx="2414">
                        <c:v>2423.614384</c:v>
                      </c:pt>
                      <c:pt idx="2415">
                        <c:v>2424.6209020000001</c:v>
                      </c:pt>
                      <c:pt idx="2416">
                        <c:v>2425.6212890000002</c:v>
                      </c:pt>
                      <c:pt idx="2417">
                        <c:v>2426.6150849999999</c:v>
                      </c:pt>
                      <c:pt idx="2418">
                        <c:v>2427.6225100000001</c:v>
                      </c:pt>
                      <c:pt idx="2419">
                        <c:v>2428.6211450000001</c:v>
                      </c:pt>
                      <c:pt idx="2420">
                        <c:v>2429.6186910000001</c:v>
                      </c:pt>
                      <c:pt idx="2421">
                        <c:v>2430.6132470000002</c:v>
                      </c:pt>
                      <c:pt idx="2422">
                        <c:v>2431.6289230000002</c:v>
                      </c:pt>
                      <c:pt idx="2423">
                        <c:v>2432.6296229999998</c:v>
                      </c:pt>
                      <c:pt idx="2424">
                        <c:v>2433.6451390000002</c:v>
                      </c:pt>
                      <c:pt idx="2425">
                        <c:v>2434.6613390000002</c:v>
                      </c:pt>
                      <c:pt idx="2426">
                        <c:v>2435.6621700000001</c:v>
                      </c:pt>
                      <c:pt idx="2427">
                        <c:v>2436.6621949999999</c:v>
                      </c:pt>
                      <c:pt idx="2428">
                        <c:v>2437.6621249999998</c:v>
                      </c:pt>
                      <c:pt idx="2429">
                        <c:v>2438.6779759999999</c:v>
                      </c:pt>
                      <c:pt idx="2430">
                        <c:v>2439.6752630000001</c:v>
                      </c:pt>
                      <c:pt idx="2431">
                        <c:v>2440.6907900000001</c:v>
                      </c:pt>
                      <c:pt idx="2432">
                        <c:v>2441.697635</c:v>
                      </c:pt>
                      <c:pt idx="2433">
                        <c:v>2442.7042820000001</c:v>
                      </c:pt>
                      <c:pt idx="2434">
                        <c:v>2443.7140250000002</c:v>
                      </c:pt>
                      <c:pt idx="2435">
                        <c:v>2444.707688</c:v>
                      </c:pt>
                      <c:pt idx="2436">
                        <c:v>2445.7080150000002</c:v>
                      </c:pt>
                      <c:pt idx="2437">
                        <c:v>2446.7245210000001</c:v>
                      </c:pt>
                      <c:pt idx="2438">
                        <c:v>2447.7401759999998</c:v>
                      </c:pt>
                      <c:pt idx="2439">
                        <c:v>2448.7399580000001</c:v>
                      </c:pt>
                      <c:pt idx="2440">
                        <c:v>2449.7398790000002</c:v>
                      </c:pt>
                      <c:pt idx="2441">
                        <c:v>2450.7396830000002</c:v>
                      </c:pt>
                      <c:pt idx="2442">
                        <c:v>2451.7498409999998</c:v>
                      </c:pt>
                      <c:pt idx="2443">
                        <c:v>2452.7494310000002</c:v>
                      </c:pt>
                      <c:pt idx="2444">
                        <c:v>2453.7558600000002</c:v>
                      </c:pt>
                      <c:pt idx="2445">
                        <c:v>2454.7625130000001</c:v>
                      </c:pt>
                      <c:pt idx="2446">
                        <c:v>2455.7779070000001</c:v>
                      </c:pt>
                      <c:pt idx="2447">
                        <c:v>2456.77891</c:v>
                      </c:pt>
                      <c:pt idx="2448">
                        <c:v>2457.7945380000001</c:v>
                      </c:pt>
                      <c:pt idx="2449">
                        <c:v>2458.80168</c:v>
                      </c:pt>
                      <c:pt idx="2450">
                        <c:v>2459.8267989999999</c:v>
                      </c:pt>
                      <c:pt idx="2451">
                        <c:v>2460.827139</c:v>
                      </c:pt>
                      <c:pt idx="2452">
                        <c:v>2461.8225689999999</c:v>
                      </c:pt>
                      <c:pt idx="2453">
                        <c:v>2462.8249080000001</c:v>
                      </c:pt>
                      <c:pt idx="2454">
                        <c:v>2463.8419690000001</c:v>
                      </c:pt>
                      <c:pt idx="2455">
                        <c:v>2464.841461</c:v>
                      </c:pt>
                      <c:pt idx="2456">
                        <c:v>2465.8483999999999</c:v>
                      </c:pt>
                      <c:pt idx="2457">
                        <c:v>2466.8548850000002</c:v>
                      </c:pt>
                      <c:pt idx="2458">
                        <c:v>2467.8659670000002</c:v>
                      </c:pt>
                      <c:pt idx="2459">
                        <c:v>2468.8655269999999</c:v>
                      </c:pt>
                      <c:pt idx="2460">
                        <c:v>2469.8653530000001</c:v>
                      </c:pt>
                      <c:pt idx="2461">
                        <c:v>2470.8649100000002</c:v>
                      </c:pt>
                      <c:pt idx="2462">
                        <c:v>2471.8773850000002</c:v>
                      </c:pt>
                      <c:pt idx="2463">
                        <c:v>2472.8931630000002</c:v>
                      </c:pt>
                      <c:pt idx="2464">
                        <c:v>2473.8931640000001</c:v>
                      </c:pt>
                      <c:pt idx="2465">
                        <c:v>2474.893059</c:v>
                      </c:pt>
                      <c:pt idx="2466">
                        <c:v>2475.9083300000002</c:v>
                      </c:pt>
                      <c:pt idx="2467">
                        <c:v>2476.9247919999998</c:v>
                      </c:pt>
                      <c:pt idx="2468">
                        <c:v>2477.940004</c:v>
                      </c:pt>
                      <c:pt idx="2469">
                        <c:v>2478.9472260000002</c:v>
                      </c:pt>
                      <c:pt idx="2470">
                        <c:v>2479.9402749999999</c:v>
                      </c:pt>
                      <c:pt idx="2471">
                        <c:v>2480.9472340000002</c:v>
                      </c:pt>
                      <c:pt idx="2472">
                        <c:v>2481.9668139999999</c:v>
                      </c:pt>
                      <c:pt idx="2473">
                        <c:v>2482.966246</c:v>
                      </c:pt>
                      <c:pt idx="2474">
                        <c:v>2483.966132</c:v>
                      </c:pt>
                      <c:pt idx="2475">
                        <c:v>2484.9569860000001</c:v>
                      </c:pt>
                      <c:pt idx="2476">
                        <c:v>2485.9574520000001</c:v>
                      </c:pt>
                      <c:pt idx="2477">
                        <c:v>2486.9638450000002</c:v>
                      </c:pt>
                      <c:pt idx="2478">
                        <c:v>2487.9547900000002</c:v>
                      </c:pt>
                      <c:pt idx="2479">
                        <c:v>2488.9550730000001</c:v>
                      </c:pt>
                      <c:pt idx="2480">
                        <c:v>2489.961135</c:v>
                      </c:pt>
                      <c:pt idx="2481">
                        <c:v>2490.9608429999998</c:v>
                      </c:pt>
                      <c:pt idx="2482">
                        <c:v>2491.9618780000001</c:v>
                      </c:pt>
                      <c:pt idx="2483">
                        <c:v>2492.9617200000002</c:v>
                      </c:pt>
                      <c:pt idx="2484">
                        <c:v>2493.9615130000002</c:v>
                      </c:pt>
                      <c:pt idx="2485">
                        <c:v>2494.9662880000001</c:v>
                      </c:pt>
                      <c:pt idx="2486">
                        <c:v>2495.9664899999998</c:v>
                      </c:pt>
                      <c:pt idx="2487">
                        <c:v>2496.9667730000001</c:v>
                      </c:pt>
                      <c:pt idx="2488">
                        <c:v>2497.9664560000001</c:v>
                      </c:pt>
                      <c:pt idx="2489">
                        <c:v>2498.9660739999999</c:v>
                      </c:pt>
                      <c:pt idx="2490">
                        <c:v>2499.9815360000002</c:v>
                      </c:pt>
                      <c:pt idx="2491">
                        <c:v>2500.9979640000001</c:v>
                      </c:pt>
                      <c:pt idx="2492">
                        <c:v>2501.998196</c:v>
                      </c:pt>
                      <c:pt idx="2493">
                        <c:v>2502.9981539999999</c:v>
                      </c:pt>
                      <c:pt idx="2494">
                        <c:v>2503.9979229999999</c:v>
                      </c:pt>
                      <c:pt idx="2495">
                        <c:v>2505.0016409999998</c:v>
                      </c:pt>
                      <c:pt idx="2496">
                        <c:v>2506.0173540000001</c:v>
                      </c:pt>
                      <c:pt idx="2497">
                        <c:v>2507.0375629999999</c:v>
                      </c:pt>
                      <c:pt idx="2498">
                        <c:v>2508.0373209999998</c:v>
                      </c:pt>
                      <c:pt idx="2499">
                        <c:v>2509.0472719999998</c:v>
                      </c:pt>
                      <c:pt idx="2500">
                        <c:v>2510.0467779999999</c:v>
                      </c:pt>
                      <c:pt idx="2501">
                        <c:v>2511.0467680000002</c:v>
                      </c:pt>
                      <c:pt idx="2502">
                        <c:v>2512.052964</c:v>
                      </c:pt>
                      <c:pt idx="2503">
                        <c:v>2513.059765</c:v>
                      </c:pt>
                      <c:pt idx="2504">
                        <c:v>2514.0713019999998</c:v>
                      </c:pt>
                      <c:pt idx="2505">
                        <c:v>2515.0716900000002</c:v>
                      </c:pt>
                      <c:pt idx="2506">
                        <c:v>2516.0716379999999</c:v>
                      </c:pt>
                      <c:pt idx="2507">
                        <c:v>2517.0871889999999</c:v>
                      </c:pt>
                      <c:pt idx="2508">
                        <c:v>2518.0911219999998</c:v>
                      </c:pt>
                      <c:pt idx="2509">
                        <c:v>2519.0904879999998</c:v>
                      </c:pt>
                      <c:pt idx="2510">
                        <c:v>2520.0902930000002</c:v>
                      </c:pt>
                      <c:pt idx="2511">
                        <c:v>2521.0810460000002</c:v>
                      </c:pt>
                      <c:pt idx="2512">
                        <c:v>2522.0964520000002</c:v>
                      </c:pt>
                      <c:pt idx="2513">
                        <c:v>2523.1129550000001</c:v>
                      </c:pt>
                      <c:pt idx="2514">
                        <c:v>2524.1122500000001</c:v>
                      </c:pt>
                      <c:pt idx="2515">
                        <c:v>2525.1158489999998</c:v>
                      </c:pt>
                      <c:pt idx="2516">
                        <c:v>2526.11949</c:v>
                      </c:pt>
                      <c:pt idx="2517">
                        <c:v>2527.1260980000002</c:v>
                      </c:pt>
                      <c:pt idx="2518">
                        <c:v>2528.1424350000002</c:v>
                      </c:pt>
                      <c:pt idx="2519">
                        <c:v>2529.1522279999999</c:v>
                      </c:pt>
                      <c:pt idx="2520">
                        <c:v>2530.1519830000002</c:v>
                      </c:pt>
                      <c:pt idx="2521">
                        <c:v>2531.1517010000002</c:v>
                      </c:pt>
                      <c:pt idx="2522">
                        <c:v>2532.1585129999999</c:v>
                      </c:pt>
                      <c:pt idx="2523">
                        <c:v>2533.168126</c:v>
                      </c:pt>
                      <c:pt idx="2524">
                        <c:v>2534.1748000000002</c:v>
                      </c:pt>
                      <c:pt idx="2525">
                        <c:v>2535.1813520000001</c:v>
                      </c:pt>
                      <c:pt idx="2526">
                        <c:v>2536.1815230000002</c:v>
                      </c:pt>
                      <c:pt idx="2527">
                        <c:v>2537.197001</c:v>
                      </c:pt>
                      <c:pt idx="2528">
                        <c:v>2538.2121280000001</c:v>
                      </c:pt>
                      <c:pt idx="2529">
                        <c:v>2539.2062580000002</c:v>
                      </c:pt>
                      <c:pt idx="2530">
                        <c:v>2540.206216</c:v>
                      </c:pt>
                      <c:pt idx="2531">
                        <c:v>2541.2066589999999</c:v>
                      </c:pt>
                      <c:pt idx="2532">
                        <c:v>2542.2065339999999</c:v>
                      </c:pt>
                      <c:pt idx="2533">
                        <c:v>2543.2104650000001</c:v>
                      </c:pt>
                      <c:pt idx="2534">
                        <c:v>2544.2180240000002</c:v>
                      </c:pt>
                      <c:pt idx="2535">
                        <c:v>2545.2187440000002</c:v>
                      </c:pt>
                      <c:pt idx="2536">
                        <c:v>2546.2128259999999</c:v>
                      </c:pt>
                      <c:pt idx="2537">
                        <c:v>2547.221254</c:v>
                      </c:pt>
                      <c:pt idx="2538">
                        <c:v>2548.2366769999999</c:v>
                      </c:pt>
                      <c:pt idx="2539">
                        <c:v>2549.243285</c:v>
                      </c:pt>
                      <c:pt idx="2540">
                        <c:v>2550.2431200000001</c:v>
                      </c:pt>
                      <c:pt idx="2541">
                        <c:v>2551.2433369999999</c:v>
                      </c:pt>
                      <c:pt idx="2542">
                        <c:v>2552.2437960000002</c:v>
                      </c:pt>
                      <c:pt idx="2543">
                        <c:v>2553.2436189999999</c:v>
                      </c:pt>
                      <c:pt idx="2544">
                        <c:v>2554.2436640000001</c:v>
                      </c:pt>
                      <c:pt idx="2545">
                        <c:v>2555.2505810000002</c:v>
                      </c:pt>
                      <c:pt idx="2546">
                        <c:v>2556.2596760000001</c:v>
                      </c:pt>
                      <c:pt idx="2547">
                        <c:v>2557.2578349999999</c:v>
                      </c:pt>
                      <c:pt idx="2548">
                        <c:v>2558.2738410000002</c:v>
                      </c:pt>
                      <c:pt idx="2549">
                        <c:v>2559.2894930000002</c:v>
                      </c:pt>
                      <c:pt idx="2550">
                        <c:v>2560.2892120000001</c:v>
                      </c:pt>
                      <c:pt idx="2551">
                        <c:v>2561.2960170000001</c:v>
                      </c:pt>
                      <c:pt idx="2552">
                        <c:v>2562.2958790000002</c:v>
                      </c:pt>
                      <c:pt idx="2553">
                        <c:v>2563.2956340000001</c:v>
                      </c:pt>
                      <c:pt idx="2554">
                        <c:v>2564.3018849999999</c:v>
                      </c:pt>
                      <c:pt idx="2555">
                        <c:v>2565.3174960000001</c:v>
                      </c:pt>
                      <c:pt idx="2556">
                        <c:v>2566.317031</c:v>
                      </c:pt>
                      <c:pt idx="2557">
                        <c:v>2567.3327760000002</c:v>
                      </c:pt>
                      <c:pt idx="2558">
                        <c:v>2568.3356709999998</c:v>
                      </c:pt>
                      <c:pt idx="2559">
                        <c:v>2569.335423</c:v>
                      </c:pt>
                      <c:pt idx="2560">
                        <c:v>2570.3509509999999</c:v>
                      </c:pt>
                      <c:pt idx="2561">
                        <c:v>2571.3507680000002</c:v>
                      </c:pt>
                      <c:pt idx="2562">
                        <c:v>2572.3512479999999</c:v>
                      </c:pt>
                      <c:pt idx="2563">
                        <c:v>2573.35178</c:v>
                      </c:pt>
                      <c:pt idx="2564">
                        <c:v>2574.3517499999998</c:v>
                      </c:pt>
                      <c:pt idx="2565">
                        <c:v>2575.3527749999998</c:v>
                      </c:pt>
                      <c:pt idx="2566">
                        <c:v>2576.352922</c:v>
                      </c:pt>
                      <c:pt idx="2567">
                        <c:v>2577.3460989999999</c:v>
                      </c:pt>
                      <c:pt idx="2568">
                        <c:v>2578.347393</c:v>
                      </c:pt>
                      <c:pt idx="2569">
                        <c:v>2579.3471370000002</c:v>
                      </c:pt>
                      <c:pt idx="2570">
                        <c:v>2580.363938</c:v>
                      </c:pt>
                      <c:pt idx="2571">
                        <c:v>2581.3736260000001</c:v>
                      </c:pt>
                      <c:pt idx="2572">
                        <c:v>2582.386904</c:v>
                      </c:pt>
                      <c:pt idx="2573">
                        <c:v>2583.3865309999996</c:v>
                      </c:pt>
                      <c:pt idx="2574">
                        <c:v>2584.3935370000004</c:v>
                      </c:pt>
                      <c:pt idx="2575">
                        <c:v>2585.4069759999998</c:v>
                      </c:pt>
                      <c:pt idx="2576">
                        <c:v>2586.407815</c:v>
                      </c:pt>
                      <c:pt idx="2577">
                        <c:v>2587.414303</c:v>
                      </c:pt>
                      <c:pt idx="2578">
                        <c:v>2588.4153799999999</c:v>
                      </c:pt>
                      <c:pt idx="2579">
                        <c:v>2589.421734</c:v>
                      </c:pt>
                      <c:pt idx="2580">
                        <c:v>2590.4214660000002</c:v>
                      </c:pt>
                      <c:pt idx="2581">
                        <c:v>2591.4101230000001</c:v>
                      </c:pt>
                      <c:pt idx="2582">
                        <c:v>2592.4175</c:v>
                      </c:pt>
                      <c:pt idx="2583">
                        <c:v>2593.4176570000004</c:v>
                      </c:pt>
                      <c:pt idx="2584">
                        <c:v>2594.4171700000002</c:v>
                      </c:pt>
                      <c:pt idx="2585">
                        <c:v>2595.4175689999997</c:v>
                      </c:pt>
                      <c:pt idx="2586">
                        <c:v>2596.417387</c:v>
                      </c:pt>
                      <c:pt idx="2587">
                        <c:v>2597.4178390000002</c:v>
                      </c:pt>
                      <c:pt idx="2588">
                        <c:v>2598.4090670000001</c:v>
                      </c:pt>
                      <c:pt idx="2589">
                        <c:v>2599.4086659999998</c:v>
                      </c:pt>
                      <c:pt idx="2590">
                        <c:v>2600.4154300000005</c:v>
                      </c:pt>
                      <c:pt idx="2591">
                        <c:v>2601.4162490000003</c:v>
                      </c:pt>
                      <c:pt idx="2592">
                        <c:v>2602.4071440000002</c:v>
                      </c:pt>
                      <c:pt idx="2593">
                        <c:v>2603.4077830000001</c:v>
                      </c:pt>
                      <c:pt idx="2594">
                        <c:v>2604.4114059999997</c:v>
                      </c:pt>
                      <c:pt idx="2595">
                        <c:v>2605.4113920000004</c:v>
                      </c:pt>
                      <c:pt idx="2596">
                        <c:v>2606.4119159999996</c:v>
                      </c:pt>
                      <c:pt idx="2597">
                        <c:v>2607.4183749999997</c:v>
                      </c:pt>
                      <c:pt idx="2598">
                        <c:v>2608.4190130000002</c:v>
                      </c:pt>
                      <c:pt idx="2599">
                        <c:v>2609.418768</c:v>
                      </c:pt>
                      <c:pt idx="2600">
                        <c:v>2610.4103289999998</c:v>
                      </c:pt>
                      <c:pt idx="2601">
                        <c:v>2611.4351830000001</c:v>
                      </c:pt>
                      <c:pt idx="2602">
                        <c:v>2612.4244080000003</c:v>
                      </c:pt>
                      <c:pt idx="2603">
                        <c:v>2613.4397750000003</c:v>
                      </c:pt>
                      <c:pt idx="2604">
                        <c:v>2614.4405810000003</c:v>
                      </c:pt>
                      <c:pt idx="2605">
                        <c:v>2615.44058</c:v>
                      </c:pt>
                      <c:pt idx="2606">
                        <c:v>2616.4562259999998</c:v>
                      </c:pt>
                      <c:pt idx="2607">
                        <c:v>2617.4615360000003</c:v>
                      </c:pt>
                      <c:pt idx="2608">
                        <c:v>2618.461511</c:v>
                      </c:pt>
                      <c:pt idx="2609">
                        <c:v>2619.4770800000001</c:v>
                      </c:pt>
                      <c:pt idx="2610">
                        <c:v>2620.4818840000003</c:v>
                      </c:pt>
                      <c:pt idx="2611">
                        <c:v>2621.4860430000003</c:v>
                      </c:pt>
                      <c:pt idx="2612">
                        <c:v>2622.5020069999996</c:v>
                      </c:pt>
                      <c:pt idx="2613">
                        <c:v>2623.5174009999996</c:v>
                      </c:pt>
                      <c:pt idx="2614">
                        <c:v>2624.5329660000002</c:v>
                      </c:pt>
                      <c:pt idx="2615">
                        <c:v>2625.5365509999997</c:v>
                      </c:pt>
                      <c:pt idx="2616">
                        <c:v>2626.5463949999998</c:v>
                      </c:pt>
                      <c:pt idx="2617">
                        <c:v>2627.5373240000004</c:v>
                      </c:pt>
                      <c:pt idx="2618">
                        <c:v>2628.5437299999999</c:v>
                      </c:pt>
                      <c:pt idx="2619">
                        <c:v>2629.5533069999997</c:v>
                      </c:pt>
                      <c:pt idx="2620">
                        <c:v>2630.5538380000003</c:v>
                      </c:pt>
                      <c:pt idx="2621">
                        <c:v>2631.5695929999997</c:v>
                      </c:pt>
                      <c:pt idx="2622">
                        <c:v>2632.5827480000003</c:v>
                      </c:pt>
                      <c:pt idx="2623">
                        <c:v>2633.5850759999998</c:v>
                      </c:pt>
                      <c:pt idx="2624">
                        <c:v>2634.5855450000004</c:v>
                      </c:pt>
                      <c:pt idx="2625">
                        <c:v>2635.5850450000003</c:v>
                      </c:pt>
                      <c:pt idx="2626">
                        <c:v>2636.5845949999998</c:v>
                      </c:pt>
                      <c:pt idx="2627">
                        <c:v>2637.5888460000001</c:v>
                      </c:pt>
                      <c:pt idx="2628">
                        <c:v>2638.5887470000002</c:v>
                      </c:pt>
                      <c:pt idx="2629">
                        <c:v>2639.6046019999999</c:v>
                      </c:pt>
                      <c:pt idx="2630">
                        <c:v>2640.6203769999997</c:v>
                      </c:pt>
                      <c:pt idx="2631">
                        <c:v>2641.6201429999996</c:v>
                      </c:pt>
                      <c:pt idx="2632">
                        <c:v>2642.6206999999999</c:v>
                      </c:pt>
                      <c:pt idx="2633">
                        <c:v>2643.6205960000002</c:v>
                      </c:pt>
                      <c:pt idx="2634">
                        <c:v>2644.6113890000001</c:v>
                      </c:pt>
                      <c:pt idx="2635">
                        <c:v>2645.6110050000002</c:v>
                      </c:pt>
                      <c:pt idx="2636">
                        <c:v>2646.6184280000002</c:v>
                      </c:pt>
                      <c:pt idx="2637">
                        <c:v>2647.6180760000002</c:v>
                      </c:pt>
                      <c:pt idx="2638">
                        <c:v>2648.6184159999998</c:v>
                      </c:pt>
                      <c:pt idx="2639">
                        <c:v>2649.6179980000002</c:v>
                      </c:pt>
                      <c:pt idx="2640">
                        <c:v>2650.6199579999998</c:v>
                      </c:pt>
                      <c:pt idx="2641">
                        <c:v>2651.6194739999996</c:v>
                      </c:pt>
                      <c:pt idx="2642">
                        <c:v>2652.6128030000004</c:v>
                      </c:pt>
                      <c:pt idx="2643">
                        <c:v>2653.6125889999998</c:v>
                      </c:pt>
                      <c:pt idx="2644">
                        <c:v>2654.6124290000002</c:v>
                      </c:pt>
                      <c:pt idx="2645">
                        <c:v>2655.6119819999999</c:v>
                      </c:pt>
                      <c:pt idx="2646">
                        <c:v>2656.6119590000003</c:v>
                      </c:pt>
                      <c:pt idx="2647">
                        <c:v>2657.6119590000003</c:v>
                      </c:pt>
                      <c:pt idx="2648">
                        <c:v>2658.6120850000002</c:v>
                      </c:pt>
                      <c:pt idx="2649">
                        <c:v>2659.6112870000002</c:v>
                      </c:pt>
                      <c:pt idx="2650">
                        <c:v>2660.6112260000004</c:v>
                      </c:pt>
                      <c:pt idx="2651">
                        <c:v>2661.611069</c:v>
                      </c:pt>
                      <c:pt idx="2652">
                        <c:v>2662.6107919999999</c:v>
                      </c:pt>
                      <c:pt idx="2653">
                        <c:v>2663.6105000000002</c:v>
                      </c:pt>
                      <c:pt idx="2654">
                        <c:v>2664.6258240000002</c:v>
                      </c:pt>
                      <c:pt idx="2655">
                        <c:v>2665.6255230000002</c:v>
                      </c:pt>
                      <c:pt idx="2656">
                        <c:v>2666.641153</c:v>
                      </c:pt>
                      <c:pt idx="2657">
                        <c:v>2667.640578</c:v>
                      </c:pt>
                      <c:pt idx="2658">
                        <c:v>2668.640637</c:v>
                      </c:pt>
                      <c:pt idx="2659">
                        <c:v>2669.640406</c:v>
                      </c:pt>
                      <c:pt idx="2660">
                        <c:v>2670.656281</c:v>
                      </c:pt>
                      <c:pt idx="2661">
                        <c:v>2671.6623020000002</c:v>
                      </c:pt>
                      <c:pt idx="2662">
                        <c:v>2672.6720190000001</c:v>
                      </c:pt>
                      <c:pt idx="2663">
                        <c:v>2673.6629619999999</c:v>
                      </c:pt>
                      <c:pt idx="2664">
                        <c:v>2674.6625429999999</c:v>
                      </c:pt>
                      <c:pt idx="2665">
                        <c:v>2675.6623860000004</c:v>
                      </c:pt>
                      <c:pt idx="2666">
                        <c:v>2676.6570360000001</c:v>
                      </c:pt>
                      <c:pt idx="2667">
                        <c:v>2677.6568849999999</c:v>
                      </c:pt>
                      <c:pt idx="2668">
                        <c:v>2678.6698979999996</c:v>
                      </c:pt>
                      <c:pt idx="2669">
                        <c:v>2679.6637370000003</c:v>
                      </c:pt>
                      <c:pt idx="2670">
                        <c:v>2680.6704219999997</c:v>
                      </c:pt>
                      <c:pt idx="2671">
                        <c:v>2681.6857290000003</c:v>
                      </c:pt>
                      <c:pt idx="2672">
                        <c:v>2682.6864039999996</c:v>
                      </c:pt>
                      <c:pt idx="2673">
                        <c:v>2683.7022140000004</c:v>
                      </c:pt>
                      <c:pt idx="2674">
                        <c:v>2684.702178</c:v>
                      </c:pt>
                      <c:pt idx="2675">
                        <c:v>2685.7066710000004</c:v>
                      </c:pt>
                      <c:pt idx="2676">
                        <c:v>2686.7204500000003</c:v>
                      </c:pt>
                      <c:pt idx="2677">
                        <c:v>2687.7374860000004</c:v>
                      </c:pt>
                      <c:pt idx="2678">
                        <c:v>2688.7500940000004</c:v>
                      </c:pt>
                      <c:pt idx="2679">
                        <c:v>2689.7368119999996</c:v>
                      </c:pt>
                      <c:pt idx="2680">
                        <c:v>2690.7374400000003</c:v>
                      </c:pt>
                      <c:pt idx="2681">
                        <c:v>2691.7376289999997</c:v>
                      </c:pt>
                      <c:pt idx="2682">
                        <c:v>2692.7452189999999</c:v>
                      </c:pt>
                      <c:pt idx="2683">
                        <c:v>2693.7453659999996</c:v>
                      </c:pt>
                      <c:pt idx="2684">
                        <c:v>2694.7496319999996</c:v>
                      </c:pt>
                      <c:pt idx="2685">
                        <c:v>2695.7494199999996</c:v>
                      </c:pt>
                      <c:pt idx="2686">
                        <c:v>2696.7392629999999</c:v>
                      </c:pt>
                      <c:pt idx="2687">
                        <c:v>2697.7389170000001</c:v>
                      </c:pt>
                      <c:pt idx="2688">
                        <c:v>2698.7484419999996</c:v>
                      </c:pt>
                      <c:pt idx="2689">
                        <c:v>2699.7480019999998</c:v>
                      </c:pt>
                      <c:pt idx="2690">
                        <c:v>2700.738801</c:v>
                      </c:pt>
                      <c:pt idx="2691">
                        <c:v>2701.745351</c:v>
                      </c:pt>
                      <c:pt idx="2692">
                        <c:v>2702.750826</c:v>
                      </c:pt>
                      <c:pt idx="2693">
                        <c:v>2703.7669300000002</c:v>
                      </c:pt>
                      <c:pt idx="2694">
                        <c:v>2704.767053</c:v>
                      </c:pt>
                      <c:pt idx="2695">
                        <c:v>2705.76755</c:v>
                      </c:pt>
                      <c:pt idx="2696">
                        <c:v>2706.7825420000004</c:v>
                      </c:pt>
                      <c:pt idx="2697">
                        <c:v>2707.7897150000003</c:v>
                      </c:pt>
                      <c:pt idx="2698">
                        <c:v>2708.7904960000001</c:v>
                      </c:pt>
                      <c:pt idx="2699">
                        <c:v>2709.7912080000001</c:v>
                      </c:pt>
                      <c:pt idx="2700">
                        <c:v>2710.8066139999996</c:v>
                      </c:pt>
                      <c:pt idx="2701">
                        <c:v>2711.8161029999997</c:v>
                      </c:pt>
                      <c:pt idx="2702">
                        <c:v>2712.8261660000003</c:v>
                      </c:pt>
                      <c:pt idx="2703">
                        <c:v>2713.8425910000001</c:v>
                      </c:pt>
                      <c:pt idx="2704">
                        <c:v>2714.8422830000004</c:v>
                      </c:pt>
                      <c:pt idx="2705">
                        <c:v>2715.857794</c:v>
                      </c:pt>
                      <c:pt idx="2706">
                        <c:v>2716.8577270000001</c:v>
                      </c:pt>
                      <c:pt idx="2707">
                        <c:v>2717.8575949999999</c:v>
                      </c:pt>
                      <c:pt idx="2708">
                        <c:v>2718.857528</c:v>
                      </c:pt>
                      <c:pt idx="2709">
                        <c:v>2719.8583780000004</c:v>
                      </c:pt>
                      <c:pt idx="2710">
                        <c:v>2720.858307</c:v>
                      </c:pt>
                      <c:pt idx="2711">
                        <c:v>2721.8527010000003</c:v>
                      </c:pt>
                      <c:pt idx="2712">
                        <c:v>2722.852316</c:v>
                      </c:pt>
                      <c:pt idx="2713">
                        <c:v>2723.8523190000001</c:v>
                      </c:pt>
                      <c:pt idx="2714">
                        <c:v>2724.8691640000002</c:v>
                      </c:pt>
                      <c:pt idx="2715">
                        <c:v>2725.8697239999997</c:v>
                      </c:pt>
                      <c:pt idx="2716">
                        <c:v>2726.870316</c:v>
                      </c:pt>
                      <c:pt idx="2717">
                        <c:v>2727.8613330000003</c:v>
                      </c:pt>
                      <c:pt idx="2718">
                        <c:v>2728.8737550000001</c:v>
                      </c:pt>
                      <c:pt idx="2719">
                        <c:v>2729.874104</c:v>
                      </c:pt>
                      <c:pt idx="2720">
                        <c:v>2730.8606500000001</c:v>
                      </c:pt>
                      <c:pt idx="2721">
                        <c:v>2731.8606530000002</c:v>
                      </c:pt>
                      <c:pt idx="2722">
                        <c:v>2732.8606379999997</c:v>
                      </c:pt>
                      <c:pt idx="2723">
                        <c:v>2733.8603529999996</c:v>
                      </c:pt>
                      <c:pt idx="2724">
                        <c:v>2734.8603610000005</c:v>
                      </c:pt>
                      <c:pt idx="2725">
                        <c:v>2735.8699499999998</c:v>
                      </c:pt>
                      <c:pt idx="2726">
                        <c:v>2736.8710459999998</c:v>
                      </c:pt>
                      <c:pt idx="2727">
                        <c:v>2737.8711209999997</c:v>
                      </c:pt>
                      <c:pt idx="2728">
                        <c:v>2738.8776210000001</c:v>
                      </c:pt>
                      <c:pt idx="2729">
                        <c:v>2739.8932989999998</c:v>
                      </c:pt>
                      <c:pt idx="2730">
                        <c:v>2740.9089870000003</c:v>
                      </c:pt>
                      <c:pt idx="2731">
                        <c:v>2741.9084360000002</c:v>
                      </c:pt>
                      <c:pt idx="2732">
                        <c:v>2742.9083699999996</c:v>
                      </c:pt>
                      <c:pt idx="2733">
                        <c:v>2743.9153099999999</c:v>
                      </c:pt>
                      <c:pt idx="2734">
                        <c:v>2744.9149359999997</c:v>
                      </c:pt>
                      <c:pt idx="2735">
                        <c:v>2745.9095190000003</c:v>
                      </c:pt>
                      <c:pt idx="2736">
                        <c:v>2746.9074649999998</c:v>
                      </c:pt>
                      <c:pt idx="2737">
                        <c:v>2747.9160109999998</c:v>
                      </c:pt>
                      <c:pt idx="2738">
                        <c:v>2748.9163489999996</c:v>
                      </c:pt>
                      <c:pt idx="2739">
                        <c:v>2749.9164530000003</c:v>
                      </c:pt>
                      <c:pt idx="2740">
                        <c:v>2750.910464</c:v>
                      </c:pt>
                      <c:pt idx="2741">
                        <c:v>2751.9104160000002</c:v>
                      </c:pt>
                      <c:pt idx="2742">
                        <c:v>2752.910558</c:v>
                      </c:pt>
                      <c:pt idx="2743">
                        <c:v>2753.915238</c:v>
                      </c:pt>
                      <c:pt idx="2744">
                        <c:v>2754.9154810000005</c:v>
                      </c:pt>
                      <c:pt idx="2745">
                        <c:v>2755.915982</c:v>
                      </c:pt>
                      <c:pt idx="2746">
                        <c:v>2756.9153469999997</c:v>
                      </c:pt>
                      <c:pt idx="2747">
                        <c:v>2757.9311910000001</c:v>
                      </c:pt>
                      <c:pt idx="2748">
                        <c:v>2758.9413570000002</c:v>
                      </c:pt>
                      <c:pt idx="2749">
                        <c:v>2759.9411059999998</c:v>
                      </c:pt>
                      <c:pt idx="2750">
                        <c:v>2760.9560800000004</c:v>
                      </c:pt>
                      <c:pt idx="2751">
                        <c:v>2761.971642</c:v>
                      </c:pt>
                      <c:pt idx="2752">
                        <c:v>2762.9715069999997</c:v>
                      </c:pt>
                      <c:pt idx="2753">
                        <c:v>2763.9722770000003</c:v>
                      </c:pt>
                      <c:pt idx="2754">
                        <c:v>2764.9787440000005</c:v>
                      </c:pt>
                      <c:pt idx="2755">
                        <c:v>2765.9950729999996</c:v>
                      </c:pt>
                      <c:pt idx="2756">
                        <c:v>2766.9896130000002</c:v>
                      </c:pt>
                      <c:pt idx="2757">
                        <c:v>2767.9963739999998</c:v>
                      </c:pt>
                      <c:pt idx="2758">
                        <c:v>2768.9976600000005</c:v>
                      </c:pt>
                      <c:pt idx="2759">
                        <c:v>2769.9924830000004</c:v>
                      </c:pt>
                      <c:pt idx="2760">
                        <c:v>2771.0134119999998</c:v>
                      </c:pt>
                      <c:pt idx="2761">
                        <c:v>2772.0288269999996</c:v>
                      </c:pt>
                      <c:pt idx="2762">
                        <c:v>2773.0195179999996</c:v>
                      </c:pt>
                      <c:pt idx="2763">
                        <c:v>2774.044746</c:v>
                      </c:pt>
                      <c:pt idx="2764">
                        <c:v>2775.0510639999998</c:v>
                      </c:pt>
                      <c:pt idx="2765">
                        <c:v>2776.0760480000004</c:v>
                      </c:pt>
                      <c:pt idx="2766">
                        <c:v>2777.0734189999998</c:v>
                      </c:pt>
                      <c:pt idx="2767">
                        <c:v>2778.089093</c:v>
                      </c:pt>
                      <c:pt idx="2768">
                        <c:v>2779.0903030000004</c:v>
                      </c:pt>
                      <c:pt idx="2769">
                        <c:v>2780.0900219999999</c:v>
                      </c:pt>
                      <c:pt idx="2770">
                        <c:v>2781.0899439999998</c:v>
                      </c:pt>
                      <c:pt idx="2771">
                        <c:v>2782.1049200000002</c:v>
                      </c:pt>
                      <c:pt idx="2772">
                        <c:v>2783.1129269999997</c:v>
                      </c:pt>
                      <c:pt idx="2773">
                        <c:v>2784.1225959999997</c:v>
                      </c:pt>
                      <c:pt idx="2774">
                        <c:v>2785.116595</c:v>
                      </c:pt>
                      <c:pt idx="2775">
                        <c:v>2786.1213000000002</c:v>
                      </c:pt>
                      <c:pt idx="2776">
                        <c:v>2787.1215630000002</c:v>
                      </c:pt>
                      <c:pt idx="2777">
                        <c:v>2788.112345</c:v>
                      </c:pt>
                      <c:pt idx="2778">
                        <c:v>2789.1148410000001</c:v>
                      </c:pt>
                      <c:pt idx="2779">
                        <c:v>2790.1148980000003</c:v>
                      </c:pt>
                      <c:pt idx="2780">
                        <c:v>2791.1307069999998</c:v>
                      </c:pt>
                      <c:pt idx="2781">
                        <c:v>2792.1462669999996</c:v>
                      </c:pt>
                      <c:pt idx="2782">
                        <c:v>2793.1613890000003</c:v>
                      </c:pt>
                      <c:pt idx="2783">
                        <c:v>2794.1610160000005</c:v>
                      </c:pt>
                      <c:pt idx="2784">
                        <c:v>2795.1607049999998</c:v>
                      </c:pt>
                      <c:pt idx="2785">
                        <c:v>2796.1604240000001</c:v>
                      </c:pt>
                      <c:pt idx="2786">
                        <c:v>2797.1575420000004</c:v>
                      </c:pt>
                      <c:pt idx="2787">
                        <c:v>2798.1571019999997</c:v>
                      </c:pt>
                      <c:pt idx="2788">
                        <c:v>2799.1569649999997</c:v>
                      </c:pt>
                      <c:pt idx="2789">
                        <c:v>2800.1568979999997</c:v>
                      </c:pt>
                      <c:pt idx="2790">
                        <c:v>2801.1634849999996</c:v>
                      </c:pt>
                      <c:pt idx="2791">
                        <c:v>2802.1634239999998</c:v>
                      </c:pt>
                      <c:pt idx="2792">
                        <c:v>2803.1633420000003</c:v>
                      </c:pt>
                      <c:pt idx="2793">
                        <c:v>2804.1667339999999</c:v>
                      </c:pt>
                      <c:pt idx="2794">
                        <c:v>2805.1703130000001</c:v>
                      </c:pt>
                      <c:pt idx="2795">
                        <c:v>2806.1699979999999</c:v>
                      </c:pt>
                      <c:pt idx="2796">
                        <c:v>2807.1585630000004</c:v>
                      </c:pt>
                      <c:pt idx="2797">
                        <c:v>2808.1649759999996</c:v>
                      </c:pt>
                      <c:pt idx="2798">
                        <c:v>2809.1807320000003</c:v>
                      </c:pt>
                      <c:pt idx="2799">
                        <c:v>2810.1831530000004</c:v>
                      </c:pt>
                      <c:pt idx="2800">
                        <c:v>2811.1987569999997</c:v>
                      </c:pt>
                      <c:pt idx="2801">
                        <c:v>2812.1991080000003</c:v>
                      </c:pt>
                      <c:pt idx="2802">
                        <c:v>2813.1969540000005</c:v>
                      </c:pt>
                      <c:pt idx="2803">
                        <c:v>2814.1909380000002</c:v>
                      </c:pt>
                      <c:pt idx="2804">
                        <c:v>2815.2072139999996</c:v>
                      </c:pt>
                      <c:pt idx="2805">
                        <c:v>2816.2134579999997</c:v>
                      </c:pt>
                      <c:pt idx="2806">
                        <c:v>2817.2132230000002</c:v>
                      </c:pt>
                      <c:pt idx="2807">
                        <c:v>2818.2203020000002</c:v>
                      </c:pt>
                      <c:pt idx="2808">
                        <c:v>2819.2363959999998</c:v>
                      </c:pt>
                      <c:pt idx="2809">
                        <c:v>2820.2359869999996</c:v>
                      </c:pt>
                      <c:pt idx="2810">
                        <c:v>2821.240816</c:v>
                      </c:pt>
                      <c:pt idx="2811">
                        <c:v>2822.2504690000001</c:v>
                      </c:pt>
                      <c:pt idx="2812">
                        <c:v>2823.2350890000002</c:v>
                      </c:pt>
                      <c:pt idx="2813">
                        <c:v>2824.2350440000005</c:v>
                      </c:pt>
                      <c:pt idx="2814">
                        <c:v>2825.2355840000005</c:v>
                      </c:pt>
                      <c:pt idx="2815">
                        <c:v>2826.2350719999999</c:v>
                      </c:pt>
                      <c:pt idx="2816">
                        <c:v>2827.234954</c:v>
                      </c:pt>
                      <c:pt idx="2817">
                        <c:v>2828.2450439999998</c:v>
                      </c:pt>
                      <c:pt idx="2818">
                        <c:v>2829.2442999999998</c:v>
                      </c:pt>
                      <c:pt idx="2819">
                        <c:v>2830.2481789999997</c:v>
                      </c:pt>
                      <c:pt idx="2820">
                        <c:v>2831.2364199999997</c:v>
                      </c:pt>
                      <c:pt idx="2821">
                        <c:v>2832.2358140000001</c:v>
                      </c:pt>
                      <c:pt idx="2822">
                        <c:v>2833.2377709999996</c:v>
                      </c:pt>
                      <c:pt idx="2823">
                        <c:v>2834.2379900000001</c:v>
                      </c:pt>
                      <c:pt idx="2824">
                        <c:v>2835.2379699999997</c:v>
                      </c:pt>
                      <c:pt idx="2825">
                        <c:v>2836.2381879999998</c:v>
                      </c:pt>
                      <c:pt idx="2826">
                        <c:v>2837.240123</c:v>
                      </c:pt>
                      <c:pt idx="2827">
                        <c:v>2838.2398770000004</c:v>
                      </c:pt>
                      <c:pt idx="2828">
                        <c:v>2839.23983</c:v>
                      </c:pt>
                      <c:pt idx="2829">
                        <c:v>2840.2398550000003</c:v>
                      </c:pt>
                      <c:pt idx="2830">
                        <c:v>2841.2415509999996</c:v>
                      </c:pt>
                      <c:pt idx="2831">
                        <c:v>2842.257231</c:v>
                      </c:pt>
                      <c:pt idx="2832">
                        <c:v>2843.2726109999999</c:v>
                      </c:pt>
                      <c:pt idx="2833">
                        <c:v>2844.2882930000001</c:v>
                      </c:pt>
                      <c:pt idx="2834">
                        <c:v>2845.295138</c:v>
                      </c:pt>
                      <c:pt idx="2835">
                        <c:v>2846.2948080000001</c:v>
                      </c:pt>
                      <c:pt idx="2836">
                        <c:v>2847.2955020000004</c:v>
                      </c:pt>
                      <c:pt idx="2837">
                        <c:v>2848.2957940000001</c:v>
                      </c:pt>
                      <c:pt idx="2838">
                        <c:v>2849.2958450000001</c:v>
                      </c:pt>
                      <c:pt idx="2839">
                        <c:v>2850.2952819999996</c:v>
                      </c:pt>
                      <c:pt idx="2840">
                        <c:v>2851.295302</c:v>
                      </c:pt>
                      <c:pt idx="2841">
                        <c:v>2852.283465</c:v>
                      </c:pt>
                      <c:pt idx="2842">
                        <c:v>2853.2832400000002</c:v>
                      </c:pt>
                      <c:pt idx="2843">
                        <c:v>2854.2901829999996</c:v>
                      </c:pt>
                      <c:pt idx="2844">
                        <c:v>2855.2901230000002</c:v>
                      </c:pt>
                      <c:pt idx="2845">
                        <c:v>2856.2900009999998</c:v>
                      </c:pt>
                      <c:pt idx="2846">
                        <c:v>2857.2896670000005</c:v>
                      </c:pt>
                      <c:pt idx="2847">
                        <c:v>2858.2902440000003</c:v>
                      </c:pt>
                      <c:pt idx="2848">
                        <c:v>2859.2936789999999</c:v>
                      </c:pt>
                      <c:pt idx="2849">
                        <c:v>2860.2935620000003</c:v>
                      </c:pt>
                      <c:pt idx="2850">
                        <c:v>2861.3003489999996</c:v>
                      </c:pt>
                      <c:pt idx="2851">
                        <c:v>2862.3160380000004</c:v>
                      </c:pt>
                      <c:pt idx="2852">
                        <c:v>2863.3313640000001</c:v>
                      </c:pt>
                      <c:pt idx="2853">
                        <c:v>2864.3313380000004</c:v>
                      </c:pt>
                      <c:pt idx="2854">
                        <c:v>2865.3314160000004</c:v>
                      </c:pt>
                      <c:pt idx="2855">
                        <c:v>2866.3377290000003</c:v>
                      </c:pt>
                      <c:pt idx="2856">
                        <c:v>2867.3317819999997</c:v>
                      </c:pt>
                      <c:pt idx="2857">
                        <c:v>2868.332105</c:v>
                      </c:pt>
                      <c:pt idx="2858">
                        <c:v>2869.3321000000001</c:v>
                      </c:pt>
                      <c:pt idx="2859">
                        <c:v>2870.3390489999997</c:v>
                      </c:pt>
                      <c:pt idx="2860">
                        <c:v>2871.3300729999996</c:v>
                      </c:pt>
                      <c:pt idx="2861">
                        <c:v>2872.3298149999996</c:v>
                      </c:pt>
                      <c:pt idx="2862">
                        <c:v>2873.3425149999998</c:v>
                      </c:pt>
                      <c:pt idx="2863">
                        <c:v>2874.3584939999996</c:v>
                      </c:pt>
                      <c:pt idx="2864">
                        <c:v>2875.3586380000002</c:v>
                      </c:pt>
                      <c:pt idx="2865">
                        <c:v>2876.3745629999999</c:v>
                      </c:pt>
                      <c:pt idx="2866">
                        <c:v>2877.3749439999997</c:v>
                      </c:pt>
                      <c:pt idx="2867">
                        <c:v>2878.374757</c:v>
                      </c:pt>
                      <c:pt idx="2868">
                        <c:v>2879.3703739999996</c:v>
                      </c:pt>
                      <c:pt idx="2869">
                        <c:v>2880.3700139999996</c:v>
                      </c:pt>
                      <c:pt idx="2870">
                        <c:v>2881.3791079999996</c:v>
                      </c:pt>
                      <c:pt idx="2871">
                        <c:v>2882.3945220000001</c:v>
                      </c:pt>
                      <c:pt idx="2872">
                        <c:v>2883.4099140000003</c:v>
                      </c:pt>
                      <c:pt idx="2873">
                        <c:v>2884.4095419999999</c:v>
                      </c:pt>
                      <c:pt idx="2874">
                        <c:v>2885.4315490000004</c:v>
                      </c:pt>
                      <c:pt idx="2875">
                        <c:v>2886.4316180000001</c:v>
                      </c:pt>
                      <c:pt idx="2876">
                        <c:v>2887.4468449999999</c:v>
                      </c:pt>
                      <c:pt idx="2877">
                        <c:v>2888.4625410000003</c:v>
                      </c:pt>
                      <c:pt idx="2878">
                        <c:v>2889.4621730000003</c:v>
                      </c:pt>
                      <c:pt idx="2879">
                        <c:v>2890.4620840000002</c:v>
                      </c:pt>
                      <c:pt idx="2880">
                        <c:v>2891.461898</c:v>
                      </c:pt>
                      <c:pt idx="2881">
                        <c:v>2892.4625970000002</c:v>
                      </c:pt>
                      <c:pt idx="2882">
                        <c:v>2893.4568029999996</c:v>
                      </c:pt>
                      <c:pt idx="2883">
                        <c:v>2894.4791959999998</c:v>
                      </c:pt>
                      <c:pt idx="2884">
                        <c:v>2895.4981869999997</c:v>
                      </c:pt>
                      <c:pt idx="2885">
                        <c:v>2896.4978569999998</c:v>
                      </c:pt>
                      <c:pt idx="2886">
                        <c:v>2897.513031</c:v>
                      </c:pt>
                      <c:pt idx="2887">
                        <c:v>2898.528495</c:v>
                      </c:pt>
                      <c:pt idx="2888">
                        <c:v>2899.5284200000001</c:v>
                      </c:pt>
                      <c:pt idx="2889">
                        <c:v>2900.5342100000003</c:v>
                      </c:pt>
                      <c:pt idx="2890">
                        <c:v>2901.5354039999997</c:v>
                      </c:pt>
                      <c:pt idx="2891">
                        <c:v>2902.5392640000005</c:v>
                      </c:pt>
                      <c:pt idx="2892">
                        <c:v>2903.5390620000003</c:v>
                      </c:pt>
                      <c:pt idx="2893">
                        <c:v>2904.5385209999999</c:v>
                      </c:pt>
                      <c:pt idx="2894">
                        <c:v>2905.5383779999997</c:v>
                      </c:pt>
                      <c:pt idx="2895">
                        <c:v>2906.5387580000001</c:v>
                      </c:pt>
                      <c:pt idx="2896">
                        <c:v>2907.5393410000001</c:v>
                      </c:pt>
                      <c:pt idx="2897">
                        <c:v>2908.5401040000002</c:v>
                      </c:pt>
                      <c:pt idx="2898">
                        <c:v>2909.5576850000002</c:v>
                      </c:pt>
                      <c:pt idx="2899">
                        <c:v>2910.5731520000004</c:v>
                      </c:pt>
                      <c:pt idx="2900">
                        <c:v>2911.588902</c:v>
                      </c:pt>
                      <c:pt idx="2901">
                        <c:v>2912.5885439999997</c:v>
                      </c:pt>
                      <c:pt idx="2902">
                        <c:v>2913.5889350000002</c:v>
                      </c:pt>
                      <c:pt idx="2903">
                        <c:v>2914.5888870000003</c:v>
                      </c:pt>
                      <c:pt idx="2904">
                        <c:v>2915.5887020000005</c:v>
                      </c:pt>
                      <c:pt idx="2905">
                        <c:v>2916.6040529999996</c:v>
                      </c:pt>
                      <c:pt idx="2906">
                        <c:v>2917.6199039999997</c:v>
                      </c:pt>
                      <c:pt idx="2907">
                        <c:v>2918.6197269999998</c:v>
                      </c:pt>
                      <c:pt idx="2908">
                        <c:v>2919.6197370000004</c:v>
                      </c:pt>
                      <c:pt idx="2909">
                        <c:v>2920.6201020000003</c:v>
                      </c:pt>
                      <c:pt idx="2910">
                        <c:v>2921.6199460000003</c:v>
                      </c:pt>
                      <c:pt idx="2911">
                        <c:v>2922.6141590000002</c:v>
                      </c:pt>
                      <c:pt idx="2912">
                        <c:v>2923.6177640000001</c:v>
                      </c:pt>
                      <c:pt idx="2913">
                        <c:v>2924.6175129999997</c:v>
                      </c:pt>
                      <c:pt idx="2914">
                        <c:v>2925.6180740000004</c:v>
                      </c:pt>
                      <c:pt idx="2915">
                        <c:v>2926.6249940000002</c:v>
                      </c:pt>
                      <c:pt idx="2916">
                        <c:v>2927.6249789999997</c:v>
                      </c:pt>
                      <c:pt idx="2917">
                        <c:v>2928.628295</c:v>
                      </c:pt>
                      <c:pt idx="2918">
                        <c:v>2929.6277720000003</c:v>
                      </c:pt>
                      <c:pt idx="2919">
                        <c:v>2930.6413340000004</c:v>
                      </c:pt>
                      <c:pt idx="2920">
                        <c:v>2931.656195</c:v>
                      </c:pt>
                      <c:pt idx="2921">
                        <c:v>2932.6625060000001</c:v>
                      </c:pt>
                      <c:pt idx="2922">
                        <c:v>2933.6784480000001</c:v>
                      </c:pt>
                      <c:pt idx="2923">
                        <c:v>2934.6938500000001</c:v>
                      </c:pt>
                      <c:pt idx="2924">
                        <c:v>2935.70361</c:v>
                      </c:pt>
                      <c:pt idx="2925">
                        <c:v>2936.7190390000001</c:v>
                      </c:pt>
                      <c:pt idx="2926">
                        <c:v>2937.725398</c:v>
                      </c:pt>
                      <c:pt idx="2927">
                        <c:v>2938.725387</c:v>
                      </c:pt>
                      <c:pt idx="2928">
                        <c:v>2939.7411470000002</c:v>
                      </c:pt>
                      <c:pt idx="2929">
                        <c:v>2940.7408579999997</c:v>
                      </c:pt>
                      <c:pt idx="2930">
                        <c:v>2941.7412840000002</c:v>
                      </c:pt>
                      <c:pt idx="2931">
                        <c:v>2942.7409830000001</c:v>
                      </c:pt>
                      <c:pt idx="2932">
                        <c:v>2943.7422670000001</c:v>
                      </c:pt>
                      <c:pt idx="2933">
                        <c:v>2944.7424459999997</c:v>
                      </c:pt>
                      <c:pt idx="2934">
                        <c:v>2945.7422590000001</c:v>
                      </c:pt>
                      <c:pt idx="2935">
                        <c:v>2946.7422149999998</c:v>
                      </c:pt>
                      <c:pt idx="2936">
                        <c:v>2947.7442480000004</c:v>
                      </c:pt>
                      <c:pt idx="2937">
                        <c:v>2948.7445940000002</c:v>
                      </c:pt>
                      <c:pt idx="2938">
                        <c:v>2949.7527649999997</c:v>
                      </c:pt>
                      <c:pt idx="2939">
                        <c:v>2950.7681749999997</c:v>
                      </c:pt>
                      <c:pt idx="2940">
                        <c:v>2951.7838489999999</c:v>
                      </c:pt>
                      <c:pt idx="2941">
                        <c:v>2952.789115</c:v>
                      </c:pt>
                      <c:pt idx="2942">
                        <c:v>2953.7891979999999</c:v>
                      </c:pt>
                      <c:pt idx="2943">
                        <c:v>2954.7830230000004</c:v>
                      </c:pt>
                      <c:pt idx="2944">
                        <c:v>2955.78271</c:v>
                      </c:pt>
                      <c:pt idx="2945">
                        <c:v>2956.7892900000002</c:v>
                      </c:pt>
                      <c:pt idx="2946">
                        <c:v>2957.7958279999998</c:v>
                      </c:pt>
                      <c:pt idx="2947">
                        <c:v>2958.7896930000002</c:v>
                      </c:pt>
                      <c:pt idx="2948">
                        <c:v>2959.7837469999999</c:v>
                      </c:pt>
                      <c:pt idx="2949">
                        <c:v>2960.7989329999996</c:v>
                      </c:pt>
                      <c:pt idx="2950">
                        <c:v>2961.8099859999998</c:v>
                      </c:pt>
                      <c:pt idx="2951">
                        <c:v>2962.7999150000001</c:v>
                      </c:pt>
                      <c:pt idx="2952">
                        <c:v>2963.8170150000001</c:v>
                      </c:pt>
                      <c:pt idx="2953">
                        <c:v>2964.8336240000003</c:v>
                      </c:pt>
                      <c:pt idx="2954">
                        <c:v>2965.8397529999997</c:v>
                      </c:pt>
                      <c:pt idx="2955">
                        <c:v>2966.8394659999999</c:v>
                      </c:pt>
                      <c:pt idx="2956">
                        <c:v>2967.8332789999999</c:v>
                      </c:pt>
                      <c:pt idx="2957">
                        <c:v>2968.8334730000001</c:v>
                      </c:pt>
                      <c:pt idx="2958">
                        <c:v>2969.8405239999997</c:v>
                      </c:pt>
                      <c:pt idx="2959">
                        <c:v>2970.8403499999999</c:v>
                      </c:pt>
                      <c:pt idx="2960">
                        <c:v>2971.847534</c:v>
                      </c:pt>
                      <c:pt idx="2961">
                        <c:v>2972.8541470000005</c:v>
                      </c:pt>
                      <c:pt idx="2962">
                        <c:v>2973.8610800000001</c:v>
                      </c:pt>
                      <c:pt idx="2963">
                        <c:v>2974.8606500000001</c:v>
                      </c:pt>
                      <c:pt idx="2964">
                        <c:v>2975.8607889999998</c:v>
                      </c:pt>
                      <c:pt idx="2965">
                        <c:v>2976.8673979999999</c:v>
                      </c:pt>
                      <c:pt idx="2966">
                        <c:v>2977.880001</c:v>
                      </c:pt>
                      <c:pt idx="2967">
                        <c:v>2978.8958479999997</c:v>
                      </c:pt>
                      <c:pt idx="2968">
                        <c:v>2979.8960119999997</c:v>
                      </c:pt>
                      <c:pt idx="2969">
                        <c:v>2980.898702</c:v>
                      </c:pt>
                      <c:pt idx="2970">
                        <c:v>2981.8991760000004</c:v>
                      </c:pt>
                      <c:pt idx="2971">
                        <c:v>2982.9059149999998</c:v>
                      </c:pt>
                      <c:pt idx="2972">
                        <c:v>2983.9215200000003</c:v>
                      </c:pt>
                      <c:pt idx="2973">
                        <c:v>2984.9316510000003</c:v>
                      </c:pt>
                      <c:pt idx="2974">
                        <c:v>2985.946907</c:v>
                      </c:pt>
                      <c:pt idx="2975">
                        <c:v>2986.9644579999999</c:v>
                      </c:pt>
                      <c:pt idx="2976">
                        <c:v>2987.9641120000001</c:v>
                      </c:pt>
                      <c:pt idx="2977">
                        <c:v>2988.979358</c:v>
                      </c:pt>
                      <c:pt idx="2978">
                        <c:v>2989.9955619999996</c:v>
                      </c:pt>
                      <c:pt idx="2979">
                        <c:v>2990.9951580000002</c:v>
                      </c:pt>
                      <c:pt idx="2980">
                        <c:v>2991.9862180000005</c:v>
                      </c:pt>
                      <c:pt idx="2981">
                        <c:v>2992.98576</c:v>
                      </c:pt>
                      <c:pt idx="2982">
                        <c:v>2993.9859259999998</c:v>
                      </c:pt>
                      <c:pt idx="2983">
                        <c:v>2994.9859030000002</c:v>
                      </c:pt>
                      <c:pt idx="2984">
                        <c:v>2995.9862630000002</c:v>
                      </c:pt>
                      <c:pt idx="2985">
                        <c:v>2996.992804</c:v>
                      </c:pt>
                      <c:pt idx="2986">
                        <c:v>2997.9926149999997</c:v>
                      </c:pt>
                      <c:pt idx="2987">
                        <c:v>2998.9922510000001</c:v>
                      </c:pt>
                      <c:pt idx="2988">
                        <c:v>2999.9920690000004</c:v>
                      </c:pt>
                      <c:pt idx="2989">
                        <c:v>3000.9973299999997</c:v>
                      </c:pt>
                      <c:pt idx="2990">
                        <c:v>3001.9933100000003</c:v>
                      </c:pt>
                      <c:pt idx="2991">
                        <c:v>3002.9952850000004</c:v>
                      </c:pt>
                      <c:pt idx="2992">
                        <c:v>3003.999808</c:v>
                      </c:pt>
                      <c:pt idx="2993">
                        <c:v>3004.9934900000003</c:v>
                      </c:pt>
                      <c:pt idx="2994">
                        <c:v>3005.9934859999998</c:v>
                      </c:pt>
                      <c:pt idx="2995">
                        <c:v>3006.9887489999996</c:v>
                      </c:pt>
                      <c:pt idx="2996">
                        <c:v>3007.9985419999998</c:v>
                      </c:pt>
                      <c:pt idx="2997">
                        <c:v>3009.0053089999997</c:v>
                      </c:pt>
                      <c:pt idx="2998">
                        <c:v>3010.020755</c:v>
                      </c:pt>
                      <c:pt idx="2999">
                        <c:v>3011.0429950000002</c:v>
                      </c:pt>
                      <c:pt idx="3000">
                        <c:v>3012.0340060000003</c:v>
                      </c:pt>
                      <c:pt idx="3001">
                        <c:v>3013.040724</c:v>
                      </c:pt>
                      <c:pt idx="3002">
                        <c:v>3014.0402950000002</c:v>
                      </c:pt>
                      <c:pt idx="3003">
                        <c:v>3015.034596</c:v>
                      </c:pt>
                      <c:pt idx="3004">
                        <c:v>3016.034322</c:v>
                      </c:pt>
                      <c:pt idx="3005">
                        <c:v>3017.0340780000001</c:v>
                      </c:pt>
                      <c:pt idx="3006">
                        <c:v>3018.0409999999997</c:v>
                      </c:pt>
                      <c:pt idx="3007">
                        <c:v>3019.0406889999999</c:v>
                      </c:pt>
                      <c:pt idx="3008">
                        <c:v>3020.0405470000001</c:v>
                      </c:pt>
                      <c:pt idx="3009">
                        <c:v>3021.0420790000003</c:v>
                      </c:pt>
                      <c:pt idx="3010">
                        <c:v>3022.0330500000005</c:v>
                      </c:pt>
                      <c:pt idx="3011">
                        <c:v>3023.042543</c:v>
                      </c:pt>
                      <c:pt idx="3012">
                        <c:v>3024.042989</c:v>
                      </c:pt>
                      <c:pt idx="3013">
                        <c:v>3025.0430419999998</c:v>
                      </c:pt>
                      <c:pt idx="3014">
                        <c:v>3026.0434410000003</c:v>
                      </c:pt>
                      <c:pt idx="3015">
                        <c:v>3027.0449469999999</c:v>
                      </c:pt>
                      <c:pt idx="3016">
                        <c:v>3028.0449729999996</c:v>
                      </c:pt>
                      <c:pt idx="3017">
                        <c:v>3029.0512780000004</c:v>
                      </c:pt>
                      <c:pt idx="3018">
                        <c:v>3030.0680740000003</c:v>
                      </c:pt>
                      <c:pt idx="3019">
                        <c:v>3031.0640529999996</c:v>
                      </c:pt>
                      <c:pt idx="3020">
                        <c:v>3032.0898510000002</c:v>
                      </c:pt>
                      <c:pt idx="3021">
                        <c:v>3033.0900329999999</c:v>
                      </c:pt>
                      <c:pt idx="3022">
                        <c:v>3034.07843</c:v>
                      </c:pt>
                      <c:pt idx="3023">
                        <c:v>3035.0786439999997</c:v>
                      </c:pt>
                      <c:pt idx="3024">
                        <c:v>3036.0787210000003</c:v>
                      </c:pt>
                      <c:pt idx="3025">
                        <c:v>3037.0866149999997</c:v>
                      </c:pt>
                      <c:pt idx="3026">
                        <c:v>3038.0863670000003</c:v>
                      </c:pt>
                      <c:pt idx="3027">
                        <c:v>3039.0952590000002</c:v>
                      </c:pt>
                      <c:pt idx="3028">
                        <c:v>3040.1010600000004</c:v>
                      </c:pt>
                      <c:pt idx="3029">
                        <c:v>3041.1012539999997</c:v>
                      </c:pt>
                      <c:pt idx="3030">
                        <c:v>3042.1235869999996</c:v>
                      </c:pt>
                      <c:pt idx="3031">
                        <c:v>3043.1128839999997</c:v>
                      </c:pt>
                      <c:pt idx="3032">
                        <c:v>3044.1126150000005</c:v>
                      </c:pt>
                      <c:pt idx="3033">
                        <c:v>3045.1123350000003</c:v>
                      </c:pt>
                      <c:pt idx="3034">
                        <c:v>3046.1119649999996</c:v>
                      </c:pt>
                      <c:pt idx="3035">
                        <c:v>3047.1116630000001</c:v>
                      </c:pt>
                      <c:pt idx="3036">
                        <c:v>3048.1116470000002</c:v>
                      </c:pt>
                      <c:pt idx="3037">
                        <c:v>3049.1111180000003</c:v>
                      </c:pt>
                      <c:pt idx="3038">
                        <c:v>3050.1156269999997</c:v>
                      </c:pt>
                      <c:pt idx="3039">
                        <c:v>3051.1163579999998</c:v>
                      </c:pt>
                      <c:pt idx="3040">
                        <c:v>3052.1165610000003</c:v>
                      </c:pt>
                      <c:pt idx="3041">
                        <c:v>3053.123051</c:v>
                      </c:pt>
                      <c:pt idx="3042">
                        <c:v>3054.1228219999998</c:v>
                      </c:pt>
                      <c:pt idx="3043">
                        <c:v>3055.1166639999997</c:v>
                      </c:pt>
                      <c:pt idx="3044">
                        <c:v>3056.116254</c:v>
                      </c:pt>
                      <c:pt idx="3045">
                        <c:v>3057.1163030000002</c:v>
                      </c:pt>
                      <c:pt idx="3046">
                        <c:v>3058.1169130000003</c:v>
                      </c:pt>
                      <c:pt idx="3047">
                        <c:v>3059.1162259999996</c:v>
                      </c:pt>
                      <c:pt idx="3048">
                        <c:v>3060.1167300000002</c:v>
                      </c:pt>
                      <c:pt idx="3049">
                        <c:v>3061.1164359999998</c:v>
                      </c:pt>
                      <c:pt idx="3050">
                        <c:v>3062.1166660000004</c:v>
                      </c:pt>
                      <c:pt idx="3051">
                        <c:v>3063.1162890000001</c:v>
                      </c:pt>
                      <c:pt idx="3052">
                        <c:v>3064.1169690000002</c:v>
                      </c:pt>
                      <c:pt idx="3053">
                        <c:v>3065.1166250000001</c:v>
                      </c:pt>
                      <c:pt idx="3054">
                        <c:v>3066.1238479999997</c:v>
                      </c:pt>
                      <c:pt idx="3055">
                        <c:v>3067.1248430000001</c:v>
                      </c:pt>
                      <c:pt idx="3056">
                        <c:v>3068.1404150000003</c:v>
                      </c:pt>
                      <c:pt idx="3057">
                        <c:v>3069.1423419999996</c:v>
                      </c:pt>
                      <c:pt idx="3058">
                        <c:v>3070.1521109999999</c:v>
                      </c:pt>
                      <c:pt idx="3059">
                        <c:v>3071.1545769999998</c:v>
                      </c:pt>
                      <c:pt idx="3060">
                        <c:v>3072.1705470000002</c:v>
                      </c:pt>
                      <c:pt idx="3061">
                        <c:v>3073.1861359999998</c:v>
                      </c:pt>
                      <c:pt idx="3062">
                        <c:v>3074.2016049999997</c:v>
                      </c:pt>
                      <c:pt idx="3063">
                        <c:v>3075.2177900000002</c:v>
                      </c:pt>
                      <c:pt idx="3064">
                        <c:v>3076.2178660000004</c:v>
                      </c:pt>
                      <c:pt idx="3065">
                        <c:v>3077.2181560000004</c:v>
                      </c:pt>
                      <c:pt idx="3066">
                        <c:v>3078.2089309999997</c:v>
                      </c:pt>
                      <c:pt idx="3067">
                        <c:v>3079.2185450000002</c:v>
                      </c:pt>
                      <c:pt idx="3068">
                        <c:v>3080.2099579999999</c:v>
                      </c:pt>
                      <c:pt idx="3069">
                        <c:v>3081.2100359999999</c:v>
                      </c:pt>
                      <c:pt idx="3070">
                        <c:v>3082.2098890000002</c:v>
                      </c:pt>
                      <c:pt idx="3071">
                        <c:v>3083.2093739999996</c:v>
                      </c:pt>
                      <c:pt idx="3072">
                        <c:v>3084.2095940000004</c:v>
                      </c:pt>
                      <c:pt idx="3073">
                        <c:v>3085.2097600000002</c:v>
                      </c:pt>
                      <c:pt idx="3074">
                        <c:v>3086.2098650000003</c:v>
                      </c:pt>
                      <c:pt idx="3075">
                        <c:v>3087.2294210000005</c:v>
                      </c:pt>
                      <c:pt idx="3076">
                        <c:v>3088.2264790000004</c:v>
                      </c:pt>
                      <c:pt idx="3077">
                        <c:v>3089.2419850000001</c:v>
                      </c:pt>
                      <c:pt idx="3078">
                        <c:v>3090.2497019999996</c:v>
                      </c:pt>
                      <c:pt idx="3079">
                        <c:v>3091.2495350000004</c:v>
                      </c:pt>
                      <c:pt idx="3080">
                        <c:v>3092.2474269999998</c:v>
                      </c:pt>
                      <c:pt idx="3081">
                        <c:v>3093.2477970000004</c:v>
                      </c:pt>
                      <c:pt idx="3082">
                        <c:v>3094.2418789999997</c:v>
                      </c:pt>
                      <c:pt idx="3083">
                        <c:v>3095.241732</c:v>
                      </c:pt>
                      <c:pt idx="3084">
                        <c:v>3096.2419919999998</c:v>
                      </c:pt>
                      <c:pt idx="3085">
                        <c:v>3097.2415079999996</c:v>
                      </c:pt>
                      <c:pt idx="3086">
                        <c:v>3098.2388969999997</c:v>
                      </c:pt>
                      <c:pt idx="3087">
                        <c:v>3099.2391709999997</c:v>
                      </c:pt>
                      <c:pt idx="3088">
                        <c:v>3100.2390339999997</c:v>
                      </c:pt>
                      <c:pt idx="3089">
                        <c:v>3101.2391780000003</c:v>
                      </c:pt>
                      <c:pt idx="3090">
                        <c:v>3102.2395240000001</c:v>
                      </c:pt>
                      <c:pt idx="3091">
                        <c:v>3103.2393520000001</c:v>
                      </c:pt>
                      <c:pt idx="3092">
                        <c:v>3104.2390469999996</c:v>
                      </c:pt>
                      <c:pt idx="3093">
                        <c:v>3105.2393049999996</c:v>
                      </c:pt>
                      <c:pt idx="3094">
                        <c:v>3106.2395010000005</c:v>
                      </c:pt>
                      <c:pt idx="3095">
                        <c:v>3107.2387960000001</c:v>
                      </c:pt>
                      <c:pt idx="3096">
                        <c:v>3108.2392359999999</c:v>
                      </c:pt>
                      <c:pt idx="3097">
                        <c:v>3109.2426760000003</c:v>
                      </c:pt>
                      <c:pt idx="3098">
                        <c:v>3110.2486970000004</c:v>
                      </c:pt>
                      <c:pt idx="3099">
                        <c:v>3111.2431430000001</c:v>
                      </c:pt>
                      <c:pt idx="3100">
                        <c:v>3112.2432480000002</c:v>
                      </c:pt>
                      <c:pt idx="3101">
                        <c:v>3113.2430730000001</c:v>
                      </c:pt>
                      <c:pt idx="3102">
                        <c:v>3114.2435369999998</c:v>
                      </c:pt>
                      <c:pt idx="3103">
                        <c:v>3115.2373199999997</c:v>
                      </c:pt>
                      <c:pt idx="3104">
                        <c:v>3116.2370990000004</c:v>
                      </c:pt>
                      <c:pt idx="3105">
                        <c:v>3117.2373149999999</c:v>
                      </c:pt>
                      <c:pt idx="3106">
                        <c:v>3118.2375889999998</c:v>
                      </c:pt>
                      <c:pt idx="3107">
                        <c:v>3119.2382169999996</c:v>
                      </c:pt>
                      <c:pt idx="3108">
                        <c:v>3120.2382259999999</c:v>
                      </c:pt>
                      <c:pt idx="3109">
                        <c:v>3121.2426540000001</c:v>
                      </c:pt>
                      <c:pt idx="3110">
                        <c:v>3122.242643</c:v>
                      </c:pt>
                      <c:pt idx="3111">
                        <c:v>3123.242248</c:v>
                      </c:pt>
                      <c:pt idx="3112">
                        <c:v>3124.2423080000003</c:v>
                      </c:pt>
                      <c:pt idx="3113">
                        <c:v>3125.2424070000002</c:v>
                      </c:pt>
                      <c:pt idx="3114">
                        <c:v>3126.243027</c:v>
                      </c:pt>
                      <c:pt idx="3115">
                        <c:v>3127.2424159999996</c:v>
                      </c:pt>
                      <c:pt idx="3116">
                        <c:v>3128.2424059999998</c:v>
                      </c:pt>
                      <c:pt idx="3117">
                        <c:v>3129.2426030000001</c:v>
                      </c:pt>
                      <c:pt idx="3118">
                        <c:v>3130.2427469999998</c:v>
                      </c:pt>
                      <c:pt idx="3119">
                        <c:v>3131.2421980000004</c:v>
                      </c:pt>
                      <c:pt idx="3120">
                        <c:v>3132.2422320000001</c:v>
                      </c:pt>
                      <c:pt idx="3121">
                        <c:v>3133.2489010000004</c:v>
                      </c:pt>
                      <c:pt idx="3122">
                        <c:v>3134.2395510000001</c:v>
                      </c:pt>
                      <c:pt idx="3123">
                        <c:v>3135.238949</c:v>
                      </c:pt>
                      <c:pt idx="3124">
                        <c:v>3136.2373149999999</c:v>
                      </c:pt>
                      <c:pt idx="3125">
                        <c:v>3137.2373249999996</c:v>
                      </c:pt>
                      <c:pt idx="3126">
                        <c:v>3138.2392670000004</c:v>
                      </c:pt>
                      <c:pt idx="3127">
                        <c:v>3139.246173</c:v>
                      </c:pt>
                      <c:pt idx="3128">
                        <c:v>3140.2500850000001</c:v>
                      </c:pt>
                      <c:pt idx="3129">
                        <c:v>3141.2373720000001</c:v>
                      </c:pt>
                      <c:pt idx="3130">
                        <c:v>3142.2379919999998</c:v>
                      </c:pt>
                      <c:pt idx="3131">
                        <c:v>3143.2379159999996</c:v>
                      </c:pt>
                      <c:pt idx="3132">
                        <c:v>3144.2444479999999</c:v>
                      </c:pt>
                      <c:pt idx="3133">
                        <c:v>3145.2479330000001</c:v>
                      </c:pt>
                      <c:pt idx="3134">
                        <c:v>3146.2483450000004</c:v>
                      </c:pt>
                      <c:pt idx="3135">
                        <c:v>3147.2486750000003</c:v>
                      </c:pt>
                      <c:pt idx="3136">
                        <c:v>3148.2365599999998</c:v>
                      </c:pt>
                      <c:pt idx="3137">
                        <c:v>3149.2613740000002</c:v>
                      </c:pt>
                      <c:pt idx="3138">
                        <c:v>3150.2620060000004</c:v>
                      </c:pt>
                      <c:pt idx="3139">
                        <c:v>3151.2779329999998</c:v>
                      </c:pt>
                      <c:pt idx="3140">
                        <c:v>3152.2699440000001</c:v>
                      </c:pt>
                      <c:pt idx="3141">
                        <c:v>3153.2698699999996</c:v>
                      </c:pt>
                      <c:pt idx="3142">
                        <c:v>3154.2891450000002</c:v>
                      </c:pt>
                      <c:pt idx="3143">
                        <c:v>3155.2887960000003</c:v>
                      </c:pt>
                      <c:pt idx="3144">
                        <c:v>3156.289475</c:v>
                      </c:pt>
                      <c:pt idx="3145">
                        <c:v>3157.2892800000004</c:v>
                      </c:pt>
                      <c:pt idx="3146">
                        <c:v>3158.2959750000005</c:v>
                      </c:pt>
                      <c:pt idx="3147">
                        <c:v>3159.2953840000005</c:v>
                      </c:pt>
                      <c:pt idx="3148">
                        <c:v>3160.2954960000002</c:v>
                      </c:pt>
                      <c:pt idx="3149">
                        <c:v>3161.295404</c:v>
                      </c:pt>
                      <c:pt idx="3150">
                        <c:v>3162.2959470000001</c:v>
                      </c:pt>
                      <c:pt idx="3151">
                        <c:v>3163.295498</c:v>
                      </c:pt>
                      <c:pt idx="3152">
                        <c:v>3164.2963850000001</c:v>
                      </c:pt>
                      <c:pt idx="3153">
                        <c:v>3165.300632</c:v>
                      </c:pt>
                      <c:pt idx="3154">
                        <c:v>3166.3167699999999</c:v>
                      </c:pt>
                      <c:pt idx="3155">
                        <c:v>3167.3422850000002</c:v>
                      </c:pt>
                      <c:pt idx="3156">
                        <c:v>3168.3332839999998</c:v>
                      </c:pt>
                      <c:pt idx="3157">
                        <c:v>3169.3376679999997</c:v>
                      </c:pt>
                      <c:pt idx="3158">
                        <c:v>3170.3373329999999</c:v>
                      </c:pt>
                      <c:pt idx="3159">
                        <c:v>3171.3370879999998</c:v>
                      </c:pt>
                      <c:pt idx="3160">
                        <c:v>3172.342263</c:v>
                      </c:pt>
                      <c:pt idx="3161">
                        <c:v>3173.3525850000001</c:v>
                      </c:pt>
                      <c:pt idx="3162">
                        <c:v>3174.3527509999999</c:v>
                      </c:pt>
                      <c:pt idx="3163">
                        <c:v>3175.3687400000003</c:v>
                      </c:pt>
                      <c:pt idx="3164">
                        <c:v>3176.373994</c:v>
                      </c:pt>
                      <c:pt idx="3165">
                        <c:v>3177.380619</c:v>
                      </c:pt>
                      <c:pt idx="3166">
                        <c:v>3178.3967680000001</c:v>
                      </c:pt>
                      <c:pt idx="3167">
                        <c:v>3179.4030340000004</c:v>
                      </c:pt>
                      <c:pt idx="3168">
                        <c:v>3180.4138109999999</c:v>
                      </c:pt>
                      <c:pt idx="3169">
                        <c:v>3181.4204450000002</c:v>
                      </c:pt>
                      <c:pt idx="3170">
                        <c:v>3182.4201710000002</c:v>
                      </c:pt>
                      <c:pt idx="3171">
                        <c:v>3183.4265950000004</c:v>
                      </c:pt>
                      <c:pt idx="3172">
                        <c:v>3184.4359579999996</c:v>
                      </c:pt>
                      <c:pt idx="3173">
                        <c:v>3185.4489289999997</c:v>
                      </c:pt>
                      <c:pt idx="3174">
                        <c:v>3186.4563839999996</c:v>
                      </c:pt>
                      <c:pt idx="3175">
                        <c:v>3187.4557330000002</c:v>
                      </c:pt>
                      <c:pt idx="3176">
                        <c:v>3188.4622620000005</c:v>
                      </c:pt>
                      <c:pt idx="3177">
                        <c:v>3189.4637200000002</c:v>
                      </c:pt>
                      <c:pt idx="3178">
                        <c:v>3190.4637479999997</c:v>
                      </c:pt>
                      <c:pt idx="3179">
                        <c:v>3191.4635240000002</c:v>
                      </c:pt>
                      <c:pt idx="3180">
                        <c:v>3192.4631020000002</c:v>
                      </c:pt>
                      <c:pt idx="3181">
                        <c:v>3193.4584</c:v>
                      </c:pt>
                      <c:pt idx="3182">
                        <c:v>3194.4588520000002</c:v>
                      </c:pt>
                      <c:pt idx="3183">
                        <c:v>3195.4636020000003</c:v>
                      </c:pt>
                      <c:pt idx="3184">
                        <c:v>3196.4633900000003</c:v>
                      </c:pt>
                      <c:pt idx="3185">
                        <c:v>3197.4634209999999</c:v>
                      </c:pt>
                      <c:pt idx="3186">
                        <c:v>3198.4631750000003</c:v>
                      </c:pt>
                      <c:pt idx="3187">
                        <c:v>3199.463002</c:v>
                      </c:pt>
                      <c:pt idx="3188">
                        <c:v>3200.4630080000002</c:v>
                      </c:pt>
                      <c:pt idx="3189">
                        <c:v>3201.4628010000001</c:v>
                      </c:pt>
                      <c:pt idx="3190">
                        <c:v>3202.462806</c:v>
                      </c:pt>
                      <c:pt idx="3191">
                        <c:v>3203.4625499999997</c:v>
                      </c:pt>
                      <c:pt idx="3192">
                        <c:v>3204.4565269999998</c:v>
                      </c:pt>
                      <c:pt idx="3193">
                        <c:v>3205.4563590000002</c:v>
                      </c:pt>
                      <c:pt idx="3194">
                        <c:v>3206.4571870000004</c:v>
                      </c:pt>
                      <c:pt idx="3195">
                        <c:v>3207.4573939999996</c:v>
                      </c:pt>
                      <c:pt idx="3196">
                        <c:v>3208.4571650000003</c:v>
                      </c:pt>
                      <c:pt idx="3197">
                        <c:v>3209.4569480000005</c:v>
                      </c:pt>
                      <c:pt idx="3198">
                        <c:v>3210.4639700000002</c:v>
                      </c:pt>
                      <c:pt idx="3199">
                        <c:v>3211.4794139999999</c:v>
                      </c:pt>
                      <c:pt idx="3200">
                        <c:v>3212.4791989999999</c:v>
                      </c:pt>
                      <c:pt idx="3201">
                        <c:v>3213.4945350000003</c:v>
                      </c:pt>
                      <c:pt idx="3202">
                        <c:v>3214.4946510000004</c:v>
                      </c:pt>
                      <c:pt idx="3203">
                        <c:v>3215.4947779999998</c:v>
                      </c:pt>
                      <c:pt idx="3204">
                        <c:v>3216.4902889999998</c:v>
                      </c:pt>
                      <c:pt idx="3205">
                        <c:v>3217.4898449999996</c:v>
                      </c:pt>
                      <c:pt idx="3206">
                        <c:v>3218.4869009999998</c:v>
                      </c:pt>
                      <c:pt idx="3207">
                        <c:v>3219.488151</c:v>
                      </c:pt>
                      <c:pt idx="3208">
                        <c:v>3220.4936460000004</c:v>
                      </c:pt>
                      <c:pt idx="3209">
                        <c:v>3221.4872579999997</c:v>
                      </c:pt>
                      <c:pt idx="3210">
                        <c:v>3222.4872120000005</c:v>
                      </c:pt>
                      <c:pt idx="3211">
                        <c:v>3223.4940629999996</c:v>
                      </c:pt>
                      <c:pt idx="3212">
                        <c:v>3224.4936979999998</c:v>
                      </c:pt>
                      <c:pt idx="3213">
                        <c:v>3225.4935680000003</c:v>
                      </c:pt>
                      <c:pt idx="3214">
                        <c:v>3226.4996459999998</c:v>
                      </c:pt>
                      <c:pt idx="3215">
                        <c:v>3227.4924429999996</c:v>
                      </c:pt>
                      <c:pt idx="3216">
                        <c:v>3228.4898420000004</c:v>
                      </c:pt>
                      <c:pt idx="3217">
                        <c:v>3229.4915390000001</c:v>
                      </c:pt>
                      <c:pt idx="3218">
                        <c:v>3230.5073349999998</c:v>
                      </c:pt>
                      <c:pt idx="3219">
                        <c:v>3231.5138030000003</c:v>
                      </c:pt>
                      <c:pt idx="3220">
                        <c:v>3232.5296709999998</c:v>
                      </c:pt>
                      <c:pt idx="3221">
                        <c:v>3233.5367069999998</c:v>
                      </c:pt>
                      <c:pt idx="3222">
                        <c:v>3234.5422039999999</c:v>
                      </c:pt>
                      <c:pt idx="3223">
                        <c:v>3235.5359480000002</c:v>
                      </c:pt>
                      <c:pt idx="3224">
                        <c:v>3236.536697</c:v>
                      </c:pt>
                      <c:pt idx="3225">
                        <c:v>3237.5430810000003</c:v>
                      </c:pt>
                      <c:pt idx="3226">
                        <c:v>3238.5404119999998</c:v>
                      </c:pt>
                      <c:pt idx="3227">
                        <c:v>3239.5403629999996</c:v>
                      </c:pt>
                      <c:pt idx="3228">
                        <c:v>3240.5411099999997</c:v>
                      </c:pt>
                      <c:pt idx="3229">
                        <c:v>3241.5343690000004</c:v>
                      </c:pt>
                      <c:pt idx="3230">
                        <c:v>3242.5340490000003</c:v>
                      </c:pt>
                      <c:pt idx="3231">
                        <c:v>3243.5338319999996</c:v>
                      </c:pt>
                      <c:pt idx="3232">
                        <c:v>3244.5403359999996</c:v>
                      </c:pt>
                      <c:pt idx="3233">
                        <c:v>3245.5336400000001</c:v>
                      </c:pt>
                      <c:pt idx="3234">
                        <c:v>3246.5327990000001</c:v>
                      </c:pt>
                      <c:pt idx="3235">
                        <c:v>3247.5366859999999</c:v>
                      </c:pt>
                      <c:pt idx="3236">
                        <c:v>3248.5556060000004</c:v>
                      </c:pt>
                      <c:pt idx="3237">
                        <c:v>3249.5550449999996</c:v>
                      </c:pt>
                      <c:pt idx="3238">
                        <c:v>3250.5709529999999</c:v>
                      </c:pt>
                      <c:pt idx="3239">
                        <c:v>3251.5860280000002</c:v>
                      </c:pt>
                      <c:pt idx="3240">
                        <c:v>3252.5873239999996</c:v>
                      </c:pt>
                      <c:pt idx="3241">
                        <c:v>3253.5812739999997</c:v>
                      </c:pt>
                      <c:pt idx="3242">
                        <c:v>3254.5881169999998</c:v>
                      </c:pt>
                      <c:pt idx="3243">
                        <c:v>3255.5946939999999</c:v>
                      </c:pt>
                      <c:pt idx="3244">
                        <c:v>3256.5947810000002</c:v>
                      </c:pt>
                      <c:pt idx="3245">
                        <c:v>3257.6204700000003</c:v>
                      </c:pt>
                      <c:pt idx="3246">
                        <c:v>3258.6110460000004</c:v>
                      </c:pt>
                      <c:pt idx="3247">
                        <c:v>3259.6116669999997</c:v>
                      </c:pt>
                      <c:pt idx="3248">
                        <c:v>3260.6211920000001</c:v>
                      </c:pt>
                      <c:pt idx="3249">
                        <c:v>3261.6106359999999</c:v>
                      </c:pt>
                      <c:pt idx="3250">
                        <c:v>3262.6182110000004</c:v>
                      </c:pt>
                      <c:pt idx="3251">
                        <c:v>3263.6183770000002</c:v>
                      </c:pt>
                      <c:pt idx="3252">
                        <c:v>3264.6195860000003</c:v>
                      </c:pt>
                      <c:pt idx="3253">
                        <c:v>3265.6213839999996</c:v>
                      </c:pt>
                      <c:pt idx="3254">
                        <c:v>3266.6212010000004</c:v>
                      </c:pt>
                      <c:pt idx="3255">
                        <c:v>3267.6286880000002</c:v>
                      </c:pt>
                      <c:pt idx="3256">
                        <c:v>3268.638923</c:v>
                      </c:pt>
                      <c:pt idx="3257">
                        <c:v>3269.6548129999996</c:v>
                      </c:pt>
                      <c:pt idx="3258">
                        <c:v>3270.6715440000003</c:v>
                      </c:pt>
                      <c:pt idx="3259">
                        <c:v>3271.671965</c:v>
                      </c:pt>
                      <c:pt idx="3260">
                        <c:v>3272.6627869999998</c:v>
                      </c:pt>
                      <c:pt idx="3261">
                        <c:v>3273.6699409999997</c:v>
                      </c:pt>
                      <c:pt idx="3262">
                        <c:v>3274.6691999999998</c:v>
                      </c:pt>
                      <c:pt idx="3263">
                        <c:v>3275.6690519999997</c:v>
                      </c:pt>
                      <c:pt idx="3264">
                        <c:v>3276.6630520000003</c:v>
                      </c:pt>
                      <c:pt idx="3265">
                        <c:v>3277.6628939999996</c:v>
                      </c:pt>
                      <c:pt idx="3266">
                        <c:v>3278.6780960000001</c:v>
                      </c:pt>
                      <c:pt idx="3267">
                        <c:v>3279.6786479999996</c:v>
                      </c:pt>
                      <c:pt idx="3268">
                        <c:v>3280.6941789999996</c:v>
                      </c:pt>
                      <c:pt idx="3269">
                        <c:v>3281.7095990000003</c:v>
                      </c:pt>
                      <c:pt idx="3270">
                        <c:v>3282.7161440000004</c:v>
                      </c:pt>
                      <c:pt idx="3271">
                        <c:v>3283.7038939999998</c:v>
                      </c:pt>
                      <c:pt idx="3272">
                        <c:v>3284.7193769999999</c:v>
                      </c:pt>
                      <c:pt idx="3273">
                        <c:v>3285.7193750000001</c:v>
                      </c:pt>
                      <c:pt idx="3274">
                        <c:v>3286.734798</c:v>
                      </c:pt>
                      <c:pt idx="3275">
                        <c:v>3287.7370530000003</c:v>
                      </c:pt>
                      <c:pt idx="3276">
                        <c:v>3288.7593689999999</c:v>
                      </c:pt>
                      <c:pt idx="3277">
                        <c:v>3289.7747960000002</c:v>
                      </c:pt>
                      <c:pt idx="3278">
                        <c:v>3290.7900930000001</c:v>
                      </c:pt>
                      <c:pt idx="3279">
                        <c:v>3291.7902749999998</c:v>
                      </c:pt>
                      <c:pt idx="3280">
                        <c:v>3292.790227</c:v>
                      </c:pt>
                      <c:pt idx="3281">
                        <c:v>3293.7952060000002</c:v>
                      </c:pt>
                      <c:pt idx="3282">
                        <c:v>3294.7946559999996</c:v>
                      </c:pt>
                      <c:pt idx="3283">
                        <c:v>3295.7907520000003</c:v>
                      </c:pt>
                      <c:pt idx="3284">
                        <c:v>3296.7908000000002</c:v>
                      </c:pt>
                      <c:pt idx="3285">
                        <c:v>3297.7906710000002</c:v>
                      </c:pt>
                      <c:pt idx="3286">
                        <c:v>3298.7903629999996</c:v>
                      </c:pt>
                      <c:pt idx="3287">
                        <c:v>3299.8032829999997</c:v>
                      </c:pt>
                      <c:pt idx="3288">
                        <c:v>3300.816773</c:v>
                      </c:pt>
                      <c:pt idx="3289">
                        <c:v>3301.8235440000003</c:v>
                      </c:pt>
                      <c:pt idx="3290">
                        <c:v>3302.8304880000001</c:v>
                      </c:pt>
                      <c:pt idx="3291">
                        <c:v>3303.8371730000003</c:v>
                      </c:pt>
                      <c:pt idx="3292">
                        <c:v>3304.8525690000001</c:v>
                      </c:pt>
                      <c:pt idx="3293">
                        <c:v>3305.8538999999996</c:v>
                      </c:pt>
                      <c:pt idx="3294">
                        <c:v>3306.8728619999997</c:v>
                      </c:pt>
                      <c:pt idx="3295">
                        <c:v>3307.8736190000004</c:v>
                      </c:pt>
                      <c:pt idx="3296">
                        <c:v>3308.8732599999998</c:v>
                      </c:pt>
                      <c:pt idx="3297">
                        <c:v>3309.8621330000001</c:v>
                      </c:pt>
                      <c:pt idx="3298">
                        <c:v>3310.8628169999997</c:v>
                      </c:pt>
                      <c:pt idx="3299">
                        <c:v>3311.8668240000002</c:v>
                      </c:pt>
                      <c:pt idx="3300">
                        <c:v>3312.8671090000003</c:v>
                      </c:pt>
                      <c:pt idx="3301">
                        <c:v>3313.8671369999997</c:v>
                      </c:pt>
                      <c:pt idx="3302">
                        <c:v>3314.8689959999997</c:v>
                      </c:pt>
                      <c:pt idx="3303">
                        <c:v>3315.8815550000004</c:v>
                      </c:pt>
                      <c:pt idx="3304">
                        <c:v>3316.8817780000004</c:v>
                      </c:pt>
                      <c:pt idx="3305">
                        <c:v>3317.8918710000003</c:v>
                      </c:pt>
                      <c:pt idx="3306">
                        <c:v>3318.9079720000004</c:v>
                      </c:pt>
                      <c:pt idx="3307">
                        <c:v>3319.9168700000005</c:v>
                      </c:pt>
                      <c:pt idx="3308">
                        <c:v>3320.9166900000005</c:v>
                      </c:pt>
                      <c:pt idx="3309">
                        <c:v>3321.9166229999996</c:v>
                      </c:pt>
                      <c:pt idx="3310">
                        <c:v>3322.9168240000004</c:v>
                      </c:pt>
                      <c:pt idx="3311">
                        <c:v>3323.9234019999999</c:v>
                      </c:pt>
                      <c:pt idx="3312">
                        <c:v>3324.9300500000004</c:v>
                      </c:pt>
                      <c:pt idx="3313">
                        <c:v>3325.9303629999999</c:v>
                      </c:pt>
                      <c:pt idx="3314">
                        <c:v>3326.9244569999996</c:v>
                      </c:pt>
                      <c:pt idx="3315">
                        <c:v>3327.9242749999999</c:v>
                      </c:pt>
                      <c:pt idx="3316">
                        <c:v>3328.9242399999998</c:v>
                      </c:pt>
                      <c:pt idx="3317">
                        <c:v>3329.9399280000002</c:v>
                      </c:pt>
                      <c:pt idx="3318">
                        <c:v>3330.9466310000003</c:v>
                      </c:pt>
                      <c:pt idx="3319">
                        <c:v>3331.9465089999999</c:v>
                      </c:pt>
                      <c:pt idx="3320">
                        <c:v>3332.9624429999999</c:v>
                      </c:pt>
                      <c:pt idx="3321">
                        <c:v>3333.9693910000001</c:v>
                      </c:pt>
                      <c:pt idx="3322">
                        <c:v>3334.9901839999998</c:v>
                      </c:pt>
                      <c:pt idx="3323">
                        <c:v>3335.9942020000003</c:v>
                      </c:pt>
                      <c:pt idx="3324">
                        <c:v>3336.9944979999996</c:v>
                      </c:pt>
                      <c:pt idx="3325">
                        <c:v>3337.9943509999998</c:v>
                      </c:pt>
                      <c:pt idx="3326">
                        <c:v>3338.994631</c:v>
                      </c:pt>
                      <c:pt idx="3327">
                        <c:v>3339.994228</c:v>
                      </c:pt>
                      <c:pt idx="3328">
                        <c:v>3340.9885909999998</c:v>
                      </c:pt>
                      <c:pt idx="3329">
                        <c:v>3341.9989609999998</c:v>
                      </c:pt>
                      <c:pt idx="3330">
                        <c:v>3342.9985519999996</c:v>
                      </c:pt>
                      <c:pt idx="3331">
                        <c:v>3343.9987100000003</c:v>
                      </c:pt>
                      <c:pt idx="3332">
                        <c:v>3344.9985979999997</c:v>
                      </c:pt>
                      <c:pt idx="3333">
                        <c:v>3345.9989250000003</c:v>
                      </c:pt>
                      <c:pt idx="3334">
                        <c:v>3346.9876600000002</c:v>
                      </c:pt>
                      <c:pt idx="3335">
                        <c:v>3347.9875049999996</c:v>
                      </c:pt>
                      <c:pt idx="3336">
                        <c:v>3348.9875379999999</c:v>
                      </c:pt>
                      <c:pt idx="3337">
                        <c:v>3349.9965880000004</c:v>
                      </c:pt>
                      <c:pt idx="3338">
                        <c:v>3350.9965989999996</c:v>
                      </c:pt>
                      <c:pt idx="3339">
                        <c:v>3351.9961079999998</c:v>
                      </c:pt>
                      <c:pt idx="3340">
                        <c:v>3352.9964180000002</c:v>
                      </c:pt>
                      <c:pt idx="3341">
                        <c:v>3353.9966220000001</c:v>
                      </c:pt>
                      <c:pt idx="3342">
                        <c:v>3354.9962799999998</c:v>
                      </c:pt>
                      <c:pt idx="3343">
                        <c:v>3355.9879939999996</c:v>
                      </c:pt>
                      <c:pt idx="3344">
                        <c:v>3356.9881360000004</c:v>
                      </c:pt>
                      <c:pt idx="3345">
                        <c:v>3357.9855110000003</c:v>
                      </c:pt>
                      <c:pt idx="3346">
                        <c:v>3358.9855490000004</c:v>
                      </c:pt>
                      <c:pt idx="3347">
                        <c:v>3359.985623</c:v>
                      </c:pt>
                      <c:pt idx="3348">
                        <c:v>3360.9853520000001</c:v>
                      </c:pt>
                      <c:pt idx="3349">
                        <c:v>3361.9859469999997</c:v>
                      </c:pt>
                      <c:pt idx="3350">
                        <c:v>3362.9856430000004</c:v>
                      </c:pt>
                      <c:pt idx="3351">
                        <c:v>3363.9856000000004</c:v>
                      </c:pt>
                      <c:pt idx="3352">
                        <c:v>3364.9864249999996</c:v>
                      </c:pt>
                      <c:pt idx="3353">
                        <c:v>3365.9970179999996</c:v>
                      </c:pt>
                      <c:pt idx="3354">
                        <c:v>3366.9966790000003</c:v>
                      </c:pt>
                      <c:pt idx="3355">
                        <c:v>3367.9966360000003</c:v>
                      </c:pt>
                      <c:pt idx="3356">
                        <c:v>3368.9859499999998</c:v>
                      </c:pt>
                      <c:pt idx="3357">
                        <c:v>3369.9853799999996</c:v>
                      </c:pt>
                      <c:pt idx="3358">
                        <c:v>3370.9859330000004</c:v>
                      </c:pt>
                      <c:pt idx="3359">
                        <c:v>3371.9953060000003</c:v>
                      </c:pt>
                      <c:pt idx="3360">
                        <c:v>3372.9953399999999</c:v>
                      </c:pt>
                      <c:pt idx="3361">
                        <c:v>3373.9951839999999</c:v>
                      </c:pt>
                      <c:pt idx="3362">
                        <c:v>3374.9950640000002</c:v>
                      </c:pt>
                      <c:pt idx="3363">
                        <c:v>3375.9990540000003</c:v>
                      </c:pt>
                      <c:pt idx="3364">
                        <c:v>3376.9978500000002</c:v>
                      </c:pt>
                      <c:pt idx="3365">
                        <c:v>3377.9973839999998</c:v>
                      </c:pt>
                      <c:pt idx="3366">
                        <c:v>3378.9903479999998</c:v>
                      </c:pt>
                      <c:pt idx="3367">
                        <c:v>3379.9900780000003</c:v>
                      </c:pt>
                      <c:pt idx="3368">
                        <c:v>3380.9905970000004</c:v>
                      </c:pt>
                      <c:pt idx="3369">
                        <c:v>3381.9926579999997</c:v>
                      </c:pt>
                      <c:pt idx="3370">
                        <c:v>3382.9867069999996</c:v>
                      </c:pt>
                      <c:pt idx="3371">
                        <c:v>3383.9861390000001</c:v>
                      </c:pt>
                      <c:pt idx="3372">
                        <c:v>3384.9861379999998</c:v>
                      </c:pt>
                      <c:pt idx="3373">
                        <c:v>3385.9859510000001</c:v>
                      </c:pt>
                      <c:pt idx="3374">
                        <c:v>3386.985725</c:v>
                      </c:pt>
                      <c:pt idx="3375">
                        <c:v>3387.985921</c:v>
                      </c:pt>
                      <c:pt idx="3376">
                        <c:v>3388.9856430000004</c:v>
                      </c:pt>
                      <c:pt idx="3377">
                        <c:v>3389.9879180000003</c:v>
                      </c:pt>
                      <c:pt idx="3378">
                        <c:v>3391.001025</c:v>
                      </c:pt>
                      <c:pt idx="3379">
                        <c:v>3392.0230230000002</c:v>
                      </c:pt>
                      <c:pt idx="3380">
                        <c:v>3393.0326970000001</c:v>
                      </c:pt>
                      <c:pt idx="3381">
                        <c:v>3394.0327309999998</c:v>
                      </c:pt>
                      <c:pt idx="3382">
                        <c:v>3395.0324439999999</c:v>
                      </c:pt>
                      <c:pt idx="3383">
                        <c:v>3396.032686</c:v>
                      </c:pt>
                      <c:pt idx="3384">
                        <c:v>3397.0423969999997</c:v>
                      </c:pt>
                      <c:pt idx="3385">
                        <c:v>3398.0424710000002</c:v>
                      </c:pt>
                      <c:pt idx="3386">
                        <c:v>3399.0427860000004</c:v>
                      </c:pt>
                      <c:pt idx="3387">
                        <c:v>3400.0452810000002</c:v>
                      </c:pt>
                      <c:pt idx="3388">
                        <c:v>3401.0454599999998</c:v>
                      </c:pt>
                      <c:pt idx="3389">
                        <c:v>3402.0449249999997</c:v>
                      </c:pt>
                      <c:pt idx="3390">
                        <c:v>3403.0355599999998</c:v>
                      </c:pt>
                      <c:pt idx="3391">
                        <c:v>3404.0486910000004</c:v>
                      </c:pt>
                      <c:pt idx="3392">
                        <c:v>3405.0642750000002</c:v>
                      </c:pt>
                      <c:pt idx="3393">
                        <c:v>3406.0738210000004</c:v>
                      </c:pt>
                      <c:pt idx="3394">
                        <c:v>3407.0806619999998</c:v>
                      </c:pt>
                      <c:pt idx="3395">
                        <c:v>3408.0842049999997</c:v>
                      </c:pt>
                      <c:pt idx="3396">
                        <c:v>3409.0839840000003</c:v>
                      </c:pt>
                      <c:pt idx="3397">
                        <c:v>3410.0836519999998</c:v>
                      </c:pt>
                      <c:pt idx="3398">
                        <c:v>3411.0836450000002</c:v>
                      </c:pt>
                      <c:pt idx="3399">
                        <c:v>3412.096806</c:v>
                      </c:pt>
                      <c:pt idx="3400">
                        <c:v>3413.0981729999999</c:v>
                      </c:pt>
                      <c:pt idx="3401">
                        <c:v>3414.1046920000003</c:v>
                      </c:pt>
                      <c:pt idx="3402">
                        <c:v>3415.1050220000002</c:v>
                      </c:pt>
                      <c:pt idx="3403">
                        <c:v>3416.1115260000001</c:v>
                      </c:pt>
                      <c:pt idx="3404">
                        <c:v>3417.1184609999996</c:v>
                      </c:pt>
                      <c:pt idx="3405">
                        <c:v>3418.1179299999999</c:v>
                      </c:pt>
                      <c:pt idx="3406">
                        <c:v>3419.1154060000003</c:v>
                      </c:pt>
                      <c:pt idx="3407">
                        <c:v>3420.1154359999996</c:v>
                      </c:pt>
                      <c:pt idx="3408">
                        <c:v>3421.127242</c:v>
                      </c:pt>
                      <c:pt idx="3409">
                        <c:v>3422.142797</c:v>
                      </c:pt>
                      <c:pt idx="3410">
                        <c:v>3423.1647760000001</c:v>
                      </c:pt>
                      <c:pt idx="3411">
                        <c:v>3424.164526</c:v>
                      </c:pt>
                      <c:pt idx="3412">
                        <c:v>3425.1578379999996</c:v>
                      </c:pt>
                      <c:pt idx="3413">
                        <c:v>3426.1663229999999</c:v>
                      </c:pt>
                      <c:pt idx="3414">
                        <c:v>3427.1661939999999</c:v>
                      </c:pt>
                      <c:pt idx="3415">
                        <c:v>3428.1666730000002</c:v>
                      </c:pt>
                      <c:pt idx="3416">
                        <c:v>3429.1668489999997</c:v>
                      </c:pt>
                      <c:pt idx="3417">
                        <c:v>3430.1668329999998</c:v>
                      </c:pt>
                      <c:pt idx="3418">
                        <c:v>3431.1667039999998</c:v>
                      </c:pt>
                      <c:pt idx="3419">
                        <c:v>3432.1685970000003</c:v>
                      </c:pt>
                      <c:pt idx="3420">
                        <c:v>3433.1683459999999</c:v>
                      </c:pt>
                      <c:pt idx="3421">
                        <c:v>3434.1734270000002</c:v>
                      </c:pt>
                      <c:pt idx="3422">
                        <c:v>3435.1890150000004</c:v>
                      </c:pt>
                      <c:pt idx="3423">
                        <c:v>3436.1985689999997</c:v>
                      </c:pt>
                      <c:pt idx="3424">
                        <c:v>3437.198844</c:v>
                      </c:pt>
                      <c:pt idx="3425">
                        <c:v>3438.2142580000004</c:v>
                      </c:pt>
                      <c:pt idx="3426">
                        <c:v>3439.2265689999999</c:v>
                      </c:pt>
                      <c:pt idx="3427">
                        <c:v>3440.2418860000002</c:v>
                      </c:pt>
                      <c:pt idx="3428">
                        <c:v>3441.2415450000003</c:v>
                      </c:pt>
                      <c:pt idx="3429">
                        <c:v>3442.236883</c:v>
                      </c:pt>
                      <c:pt idx="3430">
                        <c:v>3443.2364220000004</c:v>
                      </c:pt>
                      <c:pt idx="3431">
                        <c:v>3444.2422920000004</c:v>
                      </c:pt>
                      <c:pt idx="3432">
                        <c:v>3445.2385099999997</c:v>
                      </c:pt>
                      <c:pt idx="3433">
                        <c:v>3446.2384100000004</c:v>
                      </c:pt>
                      <c:pt idx="3434">
                        <c:v>3447.2383750000004</c:v>
                      </c:pt>
                      <c:pt idx="3435">
                        <c:v>3448.2393440000001</c:v>
                      </c:pt>
                      <c:pt idx="3436">
                        <c:v>3449.235674</c:v>
                      </c:pt>
                      <c:pt idx="3437">
                        <c:v>3450.2450679999997</c:v>
                      </c:pt>
                      <c:pt idx="3438">
                        <c:v>3451.2477240000003</c:v>
                      </c:pt>
                      <c:pt idx="3439">
                        <c:v>3452.2372469999996</c:v>
                      </c:pt>
                      <c:pt idx="3440">
                        <c:v>3453.2382629999997</c:v>
                      </c:pt>
                      <c:pt idx="3441">
                        <c:v>3454.2380539999999</c:v>
                      </c:pt>
                      <c:pt idx="3442">
                        <c:v>3455.2378839999997</c:v>
                      </c:pt>
                      <c:pt idx="3443">
                        <c:v>3456.2378560000002</c:v>
                      </c:pt>
                      <c:pt idx="3444">
                        <c:v>3457.2496450000003</c:v>
                      </c:pt>
                      <c:pt idx="3445">
                        <c:v>3458.2493669999999</c:v>
                      </c:pt>
                      <c:pt idx="3446">
                        <c:v>3459.2348960000004</c:v>
                      </c:pt>
                      <c:pt idx="3447">
                        <c:v>3460.2353669999998</c:v>
                      </c:pt>
                      <c:pt idx="3448">
                        <c:v>3461.2355640000001</c:v>
                      </c:pt>
                      <c:pt idx="3449">
                        <c:v>3462.2508709999997</c:v>
                      </c:pt>
                      <c:pt idx="3450">
                        <c:v>3463.265261</c:v>
                      </c:pt>
                      <c:pt idx="3451">
                        <c:v>3464.2811029999998</c:v>
                      </c:pt>
                      <c:pt idx="3452">
                        <c:v>3465.2807129999997</c:v>
                      </c:pt>
                      <c:pt idx="3453">
                        <c:v>3466.2964669999997</c:v>
                      </c:pt>
                      <c:pt idx="3454">
                        <c:v>3467.296707</c:v>
                      </c:pt>
                      <c:pt idx="3455">
                        <c:v>3468.2962009999997</c:v>
                      </c:pt>
                      <c:pt idx="3456">
                        <c:v>3469.296871</c:v>
                      </c:pt>
                      <c:pt idx="3457">
                        <c:v>3470.2815649999998</c:v>
                      </c:pt>
                      <c:pt idx="3458">
                        <c:v>3471.2969360000002</c:v>
                      </c:pt>
                      <c:pt idx="3459">
                        <c:v>3472.2880540000001</c:v>
                      </c:pt>
                      <c:pt idx="3460">
                        <c:v>3473.2919129999996</c:v>
                      </c:pt>
                      <c:pt idx="3461">
                        <c:v>3474.297137</c:v>
                      </c:pt>
                      <c:pt idx="3462">
                        <c:v>3475.2931890000004</c:v>
                      </c:pt>
                      <c:pt idx="3463">
                        <c:v>3476.2929490000001</c:v>
                      </c:pt>
                      <c:pt idx="3464">
                        <c:v>3477.2926259999999</c:v>
                      </c:pt>
                      <c:pt idx="3465">
                        <c:v>3478.3079739999998</c:v>
                      </c:pt>
                      <c:pt idx="3466">
                        <c:v>3479.3153280000001</c:v>
                      </c:pt>
                      <c:pt idx="3467">
                        <c:v>3480.3150369999998</c:v>
                      </c:pt>
                      <c:pt idx="3468">
                        <c:v>3481.327812</c:v>
                      </c:pt>
                      <c:pt idx="3469">
                        <c:v>3482.3273540000005</c:v>
                      </c:pt>
                      <c:pt idx="3470">
                        <c:v>3483.3429540000002</c:v>
                      </c:pt>
                      <c:pt idx="3471">
                        <c:v>3484.3480139999997</c:v>
                      </c:pt>
                      <c:pt idx="3472">
                        <c:v>3485.3630289999996</c:v>
                      </c:pt>
                      <c:pt idx="3473">
                        <c:v>3486.363073</c:v>
                      </c:pt>
                      <c:pt idx="3474">
                        <c:v>3487.3731629999997</c:v>
                      </c:pt>
                      <c:pt idx="3475">
                        <c:v>3488.3731000000002</c:v>
                      </c:pt>
                      <c:pt idx="3476">
                        <c:v>3489.3729719999997</c:v>
                      </c:pt>
                      <c:pt idx="3477">
                        <c:v>3490.3728310000001</c:v>
                      </c:pt>
                      <c:pt idx="3478">
                        <c:v>3491.3701329999999</c:v>
                      </c:pt>
                      <c:pt idx="3479">
                        <c:v>3492.3677210000001</c:v>
                      </c:pt>
                      <c:pt idx="3480">
                        <c:v>3493.3680769999996</c:v>
                      </c:pt>
                      <c:pt idx="3481">
                        <c:v>3494.3678320000004</c:v>
                      </c:pt>
                      <c:pt idx="3482">
                        <c:v>3495.3679260000004</c:v>
                      </c:pt>
                      <c:pt idx="3483">
                        <c:v>3496.3742630000002</c:v>
                      </c:pt>
                      <c:pt idx="3484">
                        <c:v>3497.3695380000004</c:v>
                      </c:pt>
                      <c:pt idx="3485">
                        <c:v>3498.3692379999998</c:v>
                      </c:pt>
                      <c:pt idx="3486">
                        <c:v>3499.3631909999999</c:v>
                      </c:pt>
                      <c:pt idx="3487">
                        <c:v>3500.3629530000003</c:v>
                      </c:pt>
                      <c:pt idx="3488">
                        <c:v>3501.3736169999997</c:v>
                      </c:pt>
                      <c:pt idx="3489">
                        <c:v>3502.366149</c:v>
                      </c:pt>
                      <c:pt idx="3490">
                        <c:v>3503.3735840000004</c:v>
                      </c:pt>
                      <c:pt idx="3491">
                        <c:v>3504.3700199999998</c:v>
                      </c:pt>
                      <c:pt idx="3492">
                        <c:v>3505.3697610000004</c:v>
                      </c:pt>
                      <c:pt idx="3493">
                        <c:v>3506.3695339999999</c:v>
                      </c:pt>
                      <c:pt idx="3494">
                        <c:v>3507.3737379999998</c:v>
                      </c:pt>
                      <c:pt idx="3495">
                        <c:v>3508.3692919999999</c:v>
                      </c:pt>
                      <c:pt idx="3496">
                        <c:v>3509.3692640000004</c:v>
                      </c:pt>
                      <c:pt idx="3497">
                        <c:v>3510.3690650000003</c:v>
                      </c:pt>
                      <c:pt idx="3498">
                        <c:v>3511.3710649999998</c:v>
                      </c:pt>
                      <c:pt idx="3499">
                        <c:v>3512.3711900000003</c:v>
                      </c:pt>
                      <c:pt idx="3500">
                        <c:v>3513.371208</c:v>
                      </c:pt>
                      <c:pt idx="3501">
                        <c:v>3514.3778209999996</c:v>
                      </c:pt>
                      <c:pt idx="3502">
                        <c:v>3515.377712</c:v>
                      </c:pt>
                      <c:pt idx="3503">
                        <c:v>3516.3788460000001</c:v>
                      </c:pt>
                      <c:pt idx="3504">
                        <c:v>3517.394374</c:v>
                      </c:pt>
                      <c:pt idx="3505">
                        <c:v>3518.4095899999998</c:v>
                      </c:pt>
                      <c:pt idx="3506">
                        <c:v>3519.4250150000003</c:v>
                      </c:pt>
                      <c:pt idx="3507">
                        <c:v>3520.4407770000003</c:v>
                      </c:pt>
                      <c:pt idx="3508">
                        <c:v>3521.4562529999998</c:v>
                      </c:pt>
                      <c:pt idx="3509">
                        <c:v>3522.4560509999997</c:v>
                      </c:pt>
                      <c:pt idx="3510">
                        <c:v>3523.4560980000001</c:v>
                      </c:pt>
                      <c:pt idx="3511">
                        <c:v>3524.4623219999999</c:v>
                      </c:pt>
                      <c:pt idx="3512">
                        <c:v>3525.4622059999997</c:v>
                      </c:pt>
                      <c:pt idx="3513">
                        <c:v>3526.47759</c:v>
                      </c:pt>
                      <c:pt idx="3514">
                        <c:v>3527.4771139999998</c:v>
                      </c:pt>
                      <c:pt idx="3515">
                        <c:v>3528.4770709999998</c:v>
                      </c:pt>
                      <c:pt idx="3516">
                        <c:v>3529.4930550000004</c:v>
                      </c:pt>
                      <c:pt idx="3517">
                        <c:v>3530.493207</c:v>
                      </c:pt>
                      <c:pt idx="3518">
                        <c:v>3531.4944499999997</c:v>
                      </c:pt>
                      <c:pt idx="3519">
                        <c:v>3532.4948419999996</c:v>
                      </c:pt>
                      <c:pt idx="3520">
                        <c:v>3533.4891940000002</c:v>
                      </c:pt>
                      <c:pt idx="3521">
                        <c:v>3534.4989209999999</c:v>
                      </c:pt>
                      <c:pt idx="3522">
                        <c:v>3535.498685</c:v>
                      </c:pt>
                      <c:pt idx="3523">
                        <c:v>3536.4987050000004</c:v>
                      </c:pt>
                      <c:pt idx="3524">
                        <c:v>3537.4894259999996</c:v>
                      </c:pt>
                      <c:pt idx="3525">
                        <c:v>3538.4966939999999</c:v>
                      </c:pt>
                      <c:pt idx="3526">
                        <c:v>3539.4968679999997</c:v>
                      </c:pt>
                      <c:pt idx="3527">
                        <c:v>3540.496944</c:v>
                      </c:pt>
                      <c:pt idx="3528">
                        <c:v>3541.4971479999999</c:v>
                      </c:pt>
                      <c:pt idx="3529">
                        <c:v>3542.4968290000002</c:v>
                      </c:pt>
                      <c:pt idx="3530">
                        <c:v>3543.4963549999998</c:v>
                      </c:pt>
                      <c:pt idx="3531">
                        <c:v>3544.4960889999998</c:v>
                      </c:pt>
                      <c:pt idx="3532">
                        <c:v>3545.4963359999997</c:v>
                      </c:pt>
                      <c:pt idx="3533">
                        <c:v>3546.4962710000004</c:v>
                      </c:pt>
                      <c:pt idx="3534">
                        <c:v>3547.4998049999999</c:v>
                      </c:pt>
                      <c:pt idx="3535">
                        <c:v>3548.4994760000004</c:v>
                      </c:pt>
                      <c:pt idx="3536">
                        <c:v>3549.4992639999996</c:v>
                      </c:pt>
                      <c:pt idx="3537">
                        <c:v>3550.4900039999998</c:v>
                      </c:pt>
                      <c:pt idx="3538">
                        <c:v>3551.4897910000004</c:v>
                      </c:pt>
                      <c:pt idx="3539">
                        <c:v>3552.4901699999996</c:v>
                      </c:pt>
                      <c:pt idx="3540">
                        <c:v>3553.4904289999999</c:v>
                      </c:pt>
                      <c:pt idx="3541">
                        <c:v>3554.4902710000001</c:v>
                      </c:pt>
                      <c:pt idx="3542">
                        <c:v>3555.4900279999997</c:v>
                      </c:pt>
                      <c:pt idx="3543">
                        <c:v>3556.4896199999998</c:v>
                      </c:pt>
                      <c:pt idx="3544">
                        <c:v>3557.489497</c:v>
                      </c:pt>
                      <c:pt idx="3545">
                        <c:v>3558.4896100000001</c:v>
                      </c:pt>
                      <c:pt idx="3546">
                        <c:v>3559.4890550000005</c:v>
                      </c:pt>
                      <c:pt idx="3547">
                        <c:v>3560.4988829999998</c:v>
                      </c:pt>
                      <c:pt idx="3548">
                        <c:v>3561.4899559999999</c:v>
                      </c:pt>
                      <c:pt idx="3549">
                        <c:v>3562.4954030000004</c:v>
                      </c:pt>
                      <c:pt idx="3550">
                        <c:v>3563.4959359999998</c:v>
                      </c:pt>
                      <c:pt idx="3551">
                        <c:v>3564.4958799999999</c:v>
                      </c:pt>
                      <c:pt idx="3552">
                        <c:v>3565.4955299999997</c:v>
                      </c:pt>
                      <c:pt idx="3553">
                        <c:v>3566.4960120000001</c:v>
                      </c:pt>
                      <c:pt idx="3554">
                        <c:v>3567.4957609999997</c:v>
                      </c:pt>
                      <c:pt idx="3555">
                        <c:v>3568.4959000000003</c:v>
                      </c:pt>
                      <c:pt idx="3556">
                        <c:v>3569.5055850000003</c:v>
                      </c:pt>
                      <c:pt idx="3557">
                        <c:v>3570.5213159999998</c:v>
                      </c:pt>
                      <c:pt idx="3558">
                        <c:v>3571.541788</c:v>
                      </c:pt>
                      <c:pt idx="3559">
                        <c:v>3572.5412760000004</c:v>
                      </c:pt>
                      <c:pt idx="3560">
                        <c:v>3573.5568209999997</c:v>
                      </c:pt>
                      <c:pt idx="3561">
                        <c:v>3574.54862</c:v>
                      </c:pt>
                      <c:pt idx="3562">
                        <c:v>3575.5647249999997</c:v>
                      </c:pt>
                      <c:pt idx="3563">
                        <c:v>3576.5808810000003</c:v>
                      </c:pt>
                      <c:pt idx="3564">
                        <c:v>3577.5874900000003</c:v>
                      </c:pt>
                      <c:pt idx="3565">
                        <c:v>3578.5872430000004</c:v>
                      </c:pt>
                      <c:pt idx="3566">
                        <c:v>3579.5868740000001</c:v>
                      </c:pt>
                      <c:pt idx="3567">
                        <c:v>3580.5952860000002</c:v>
                      </c:pt>
                      <c:pt idx="3568">
                        <c:v>3581.6106569999997</c:v>
                      </c:pt>
                      <c:pt idx="3569">
                        <c:v>3582.6104389999996</c:v>
                      </c:pt>
                      <c:pt idx="3570">
                        <c:v>3583.610623</c:v>
                      </c:pt>
                      <c:pt idx="3571">
                        <c:v>3584.6114860000002</c:v>
                      </c:pt>
                      <c:pt idx="3572">
                        <c:v>3585.6119290000001</c:v>
                      </c:pt>
                      <c:pt idx="3573">
                        <c:v>3586.6117529999997</c:v>
                      </c:pt>
                      <c:pt idx="3574">
                        <c:v>3587.611523</c:v>
                      </c:pt>
                      <c:pt idx="3575">
                        <c:v>3588.6391500000004</c:v>
                      </c:pt>
                      <c:pt idx="3576">
                        <c:v>3589.638966</c:v>
                      </c:pt>
                      <c:pt idx="3577">
                        <c:v>3590.6546169999997</c:v>
                      </c:pt>
                      <c:pt idx="3578">
                        <c:v>3591.6629809999999</c:v>
                      </c:pt>
                      <c:pt idx="3579">
                        <c:v>3592.6824940000001</c:v>
                      </c:pt>
                      <c:pt idx="3580">
                        <c:v>3593.6979059999999</c:v>
                      </c:pt>
                      <c:pt idx="3581">
                        <c:v>3594.713526</c:v>
                      </c:pt>
                      <c:pt idx="3582">
                        <c:v>3595.7133390000004</c:v>
                      </c:pt>
                      <c:pt idx="3583">
                        <c:v>3596.7138810000001</c:v>
                      </c:pt>
                      <c:pt idx="3584">
                        <c:v>3597.7136759999999</c:v>
                      </c:pt>
                      <c:pt idx="3585">
                        <c:v>3598.7137260000004</c:v>
                      </c:pt>
                      <c:pt idx="3586">
                        <c:v>3599.7033859999997</c:v>
                      </c:pt>
                      <c:pt idx="3587">
                        <c:v>3600.7159020000004</c:v>
                      </c:pt>
                      <c:pt idx="3588">
                        <c:v>3601.715686</c:v>
                      </c:pt>
                      <c:pt idx="3589">
                        <c:v>3602.7157830000001</c:v>
                      </c:pt>
                      <c:pt idx="3590">
                        <c:v>3603.7158629999999</c:v>
                      </c:pt>
                      <c:pt idx="3591">
                        <c:v>3604.7210060000002</c:v>
                      </c:pt>
                      <c:pt idx="3592">
                        <c:v>3605.7198709999998</c:v>
                      </c:pt>
                      <c:pt idx="3593">
                        <c:v>3606.720041</c:v>
                      </c:pt>
                      <c:pt idx="3594">
                        <c:v>3607.721387</c:v>
                      </c:pt>
                      <c:pt idx="3595">
                        <c:v>3608.7226139999998</c:v>
                      </c:pt>
                      <c:pt idx="3596">
                        <c:v>3609.7476799999999</c:v>
                      </c:pt>
                      <c:pt idx="3597">
                        <c:v>3610.7484209999998</c:v>
                      </c:pt>
                      <c:pt idx="3598">
                        <c:v>3611.7486080000003</c:v>
                      </c:pt>
                      <c:pt idx="3599">
                        <c:v>3612.7385339999996</c:v>
                      </c:pt>
                      <c:pt idx="3600">
                        <c:v>3613.7385239999999</c:v>
                      </c:pt>
                      <c:pt idx="3601">
                        <c:v>3614.7415230000001</c:v>
                      </c:pt>
                      <c:pt idx="3602">
                        <c:v>3615.7355789999997</c:v>
                      </c:pt>
                      <c:pt idx="3603">
                        <c:v>3616.7353269999999</c:v>
                      </c:pt>
                      <c:pt idx="3604">
                        <c:v>3617.7350449999999</c:v>
                      </c:pt>
                      <c:pt idx="3605">
                        <c:v>3618.7360629999998</c:v>
                      </c:pt>
                      <c:pt idx="3606">
                        <c:v>3619.7369960000001</c:v>
                      </c:pt>
                      <c:pt idx="3607">
                        <c:v>3620.7434719999997</c:v>
                      </c:pt>
                      <c:pt idx="3608">
                        <c:v>3621.7430959999997</c:v>
                      </c:pt>
                      <c:pt idx="3609">
                        <c:v>3622.7424130000004</c:v>
                      </c:pt>
                      <c:pt idx="3610">
                        <c:v>3623.7427329999996</c:v>
                      </c:pt>
                      <c:pt idx="3611">
                        <c:v>3624.7424830000004</c:v>
                      </c:pt>
                      <c:pt idx="3612">
                        <c:v>3625.7440840000004</c:v>
                      </c:pt>
                      <c:pt idx="3613">
                        <c:v>3626.7437729999997</c:v>
                      </c:pt>
                      <c:pt idx="3614">
                        <c:v>3627.7433429999996</c:v>
                      </c:pt>
                      <c:pt idx="3615">
                        <c:v>3628.7431380000003</c:v>
                      </c:pt>
                      <c:pt idx="3616">
                        <c:v>3629.7361990000004</c:v>
                      </c:pt>
                      <c:pt idx="3617">
                        <c:v>3630.7359959999999</c:v>
                      </c:pt>
                      <c:pt idx="3618">
                        <c:v>3631.7523980000001</c:v>
                      </c:pt>
                      <c:pt idx="3619">
                        <c:v>3632.7523930000002</c:v>
                      </c:pt>
                      <c:pt idx="3620">
                        <c:v>3633.7680880000003</c:v>
                      </c:pt>
                      <c:pt idx="3621">
                        <c:v>3634.7674540000003</c:v>
                      </c:pt>
                      <c:pt idx="3622">
                        <c:v>3635.783441</c:v>
                      </c:pt>
                      <c:pt idx="3623">
                        <c:v>3636.7839200000003</c:v>
                      </c:pt>
                      <c:pt idx="3624">
                        <c:v>3637.7845670000002</c:v>
                      </c:pt>
                      <c:pt idx="3625">
                        <c:v>3638.7856829999996</c:v>
                      </c:pt>
                      <c:pt idx="3626">
                        <c:v>3639.7905809999997</c:v>
                      </c:pt>
                      <c:pt idx="3627">
                        <c:v>3640.7997719999998</c:v>
                      </c:pt>
                      <c:pt idx="3628">
                        <c:v>3641.8014950000002</c:v>
                      </c:pt>
                      <c:pt idx="3629">
                        <c:v>3642.8170789999999</c:v>
                      </c:pt>
                      <c:pt idx="3630">
                        <c:v>3643.8233169999999</c:v>
                      </c:pt>
                      <c:pt idx="3631">
                        <c:v>3644.8388060000002</c:v>
                      </c:pt>
                      <c:pt idx="3632">
                        <c:v>3645.8384520000004</c:v>
                      </c:pt>
                      <c:pt idx="3633">
                        <c:v>3646.8387790000002</c:v>
                      </c:pt>
                      <c:pt idx="3634">
                        <c:v>3647.8544340000003</c:v>
                      </c:pt>
                      <c:pt idx="3635">
                        <c:v>3648.8628659999999</c:v>
                      </c:pt>
                      <c:pt idx="3636">
                        <c:v>3649.862447</c:v>
                      </c:pt>
                      <c:pt idx="3637">
                        <c:v>3650.8619089999997</c:v>
                      </c:pt>
                      <c:pt idx="3638">
                        <c:v>3651.8778479999996</c:v>
                      </c:pt>
                      <c:pt idx="3639">
                        <c:v>3652.8938629999998</c:v>
                      </c:pt>
                      <c:pt idx="3640">
                        <c:v>3653.900443</c:v>
                      </c:pt>
                      <c:pt idx="3641">
                        <c:v>3654.9007710000001</c:v>
                      </c:pt>
                      <c:pt idx="3642">
                        <c:v>3655.9007930000002</c:v>
                      </c:pt>
                      <c:pt idx="3643">
                        <c:v>3656.9086700000003</c:v>
                      </c:pt>
                      <c:pt idx="3644">
                        <c:v>3657.9085010000003</c:v>
                      </c:pt>
                      <c:pt idx="3645">
                        <c:v>3658.9246820000003</c:v>
                      </c:pt>
                      <c:pt idx="3646">
                        <c:v>3659.931376</c:v>
                      </c:pt>
                      <c:pt idx="3647">
                        <c:v>3660.9373419999997</c:v>
                      </c:pt>
                      <c:pt idx="3648">
                        <c:v>3661.9371759999999</c:v>
                      </c:pt>
                      <c:pt idx="3649">
                        <c:v>3662.9466960000004</c:v>
                      </c:pt>
                      <c:pt idx="3650">
                        <c:v>3663.9462429999999</c:v>
                      </c:pt>
                      <c:pt idx="3651">
                        <c:v>3664.9631899999999</c:v>
                      </c:pt>
                      <c:pt idx="3652">
                        <c:v>3665.9762189999997</c:v>
                      </c:pt>
                      <c:pt idx="3653">
                        <c:v>3666.9986080000003</c:v>
                      </c:pt>
                      <c:pt idx="3654">
                        <c:v>3668.0106449999998</c:v>
                      </c:pt>
                      <c:pt idx="3655">
                        <c:v>3669.0017709999997</c:v>
                      </c:pt>
                      <c:pt idx="3656">
                        <c:v>3670.0082349999998</c:v>
                      </c:pt>
                      <c:pt idx="3657">
                        <c:v>3671.0062570000005</c:v>
                      </c:pt>
                      <c:pt idx="3658">
                        <c:v>3672.0216960000002</c:v>
                      </c:pt>
                      <c:pt idx="3659">
                        <c:v>3673.038669</c:v>
                      </c:pt>
                      <c:pt idx="3660">
                        <c:v>3674.0389639999999</c:v>
                      </c:pt>
                      <c:pt idx="3661">
                        <c:v>3675.0361070000004</c:v>
                      </c:pt>
                      <c:pt idx="3662">
                        <c:v>3676.0364850000001</c:v>
                      </c:pt>
                      <c:pt idx="3663">
                        <c:v>3677.0430270000002</c:v>
                      </c:pt>
                      <c:pt idx="3664">
                        <c:v>3678.0436189999996</c:v>
                      </c:pt>
                      <c:pt idx="3665">
                        <c:v>3679.0439220000003</c:v>
                      </c:pt>
                      <c:pt idx="3666">
                        <c:v>3680.0450619999997</c:v>
                      </c:pt>
                      <c:pt idx="3667">
                        <c:v>3681.0392139999999</c:v>
                      </c:pt>
                      <c:pt idx="3668">
                        <c:v>3682.0411520000002</c:v>
                      </c:pt>
                      <c:pt idx="3669">
                        <c:v>3683.0407300000002</c:v>
                      </c:pt>
                      <c:pt idx="3670">
                        <c:v>3684.0405649999998</c:v>
                      </c:pt>
                      <c:pt idx="3671">
                        <c:v>3685.0409260000001</c:v>
                      </c:pt>
                      <c:pt idx="3672">
                        <c:v>3686.051097</c:v>
                      </c:pt>
                      <c:pt idx="3673">
                        <c:v>3687.0719970000005</c:v>
                      </c:pt>
                      <c:pt idx="3674">
                        <c:v>3688.0724750000004</c:v>
                      </c:pt>
                      <c:pt idx="3675">
                        <c:v>3689.0829429999999</c:v>
                      </c:pt>
                      <c:pt idx="3676">
                        <c:v>3690.0831370000001</c:v>
                      </c:pt>
                      <c:pt idx="3677">
                        <c:v>3691.0836050000003</c:v>
                      </c:pt>
                      <c:pt idx="3678">
                        <c:v>3692.0832830000004</c:v>
                      </c:pt>
                      <c:pt idx="3679">
                        <c:v>3693.0939380000004</c:v>
                      </c:pt>
                      <c:pt idx="3680">
                        <c:v>3694.0882589999997</c:v>
                      </c:pt>
                      <c:pt idx="3681">
                        <c:v>3695.1044299999999</c:v>
                      </c:pt>
                      <c:pt idx="3682">
                        <c:v>3696.1048589999996</c:v>
                      </c:pt>
                      <c:pt idx="3683">
                        <c:v>3697.104922</c:v>
                      </c:pt>
                      <c:pt idx="3684">
                        <c:v>3698.1051480000001</c:v>
                      </c:pt>
                      <c:pt idx="3685">
                        <c:v>3699.1052059999997</c:v>
                      </c:pt>
                      <c:pt idx="3686">
                        <c:v>3700.1054550000003</c:v>
                      </c:pt>
                      <c:pt idx="3687">
                        <c:v>3701.1119679999997</c:v>
                      </c:pt>
                      <c:pt idx="3688">
                        <c:v>3702.11177</c:v>
                      </c:pt>
                      <c:pt idx="3689">
                        <c:v>3703.1121189999999</c:v>
                      </c:pt>
                      <c:pt idx="3690">
                        <c:v>3704.1121950000002</c:v>
                      </c:pt>
                      <c:pt idx="3691">
                        <c:v>3705.1119139999996</c:v>
                      </c:pt>
                      <c:pt idx="3692">
                        <c:v>3706.125141</c:v>
                      </c:pt>
                      <c:pt idx="3693">
                        <c:v>3707.1251699999998</c:v>
                      </c:pt>
                      <c:pt idx="3694">
                        <c:v>3708.1161930000003</c:v>
                      </c:pt>
                      <c:pt idx="3695">
                        <c:v>3709.1162479999998</c:v>
                      </c:pt>
                      <c:pt idx="3696">
                        <c:v>3710.1173759999997</c:v>
                      </c:pt>
                      <c:pt idx="3697">
                        <c:v>3711.1202349999999</c:v>
                      </c:pt>
                      <c:pt idx="3698">
                        <c:v>3712.120179</c:v>
                      </c:pt>
                      <c:pt idx="3699">
                        <c:v>3713.1196530000002</c:v>
                      </c:pt>
                      <c:pt idx="3700">
                        <c:v>3714.1193200000002</c:v>
                      </c:pt>
                      <c:pt idx="3701">
                        <c:v>3715.1356250000003</c:v>
                      </c:pt>
                      <c:pt idx="3702">
                        <c:v>3716.1454669999998</c:v>
                      </c:pt>
                      <c:pt idx="3703">
                        <c:v>3717.1675760000003</c:v>
                      </c:pt>
                      <c:pt idx="3704">
                        <c:v>3718.1586620000003</c:v>
                      </c:pt>
                      <c:pt idx="3705">
                        <c:v>3719.1697360000003</c:v>
                      </c:pt>
                      <c:pt idx="3706">
                        <c:v>3720.1695800000002</c:v>
                      </c:pt>
                      <c:pt idx="3707">
                        <c:v>3721.169367</c:v>
                      </c:pt>
                      <c:pt idx="3708">
                        <c:v>3722.169187</c:v>
                      </c:pt>
                      <c:pt idx="3709">
                        <c:v>3723.1603170000003</c:v>
                      </c:pt>
                      <c:pt idx="3710">
                        <c:v>3724.1607300000001</c:v>
                      </c:pt>
                      <c:pt idx="3711">
                        <c:v>3725.1605169999998</c:v>
                      </c:pt>
                      <c:pt idx="3712">
                        <c:v>3726.1602749999997</c:v>
                      </c:pt>
                      <c:pt idx="3713">
                        <c:v>3727.1605519999998</c:v>
                      </c:pt>
                      <c:pt idx="3714">
                        <c:v>3728.1649590000002</c:v>
                      </c:pt>
                      <c:pt idx="3715">
                        <c:v>3729.164507</c:v>
                      </c:pt>
                      <c:pt idx="3716">
                        <c:v>3730.1760829999998</c:v>
                      </c:pt>
                      <c:pt idx="3717">
                        <c:v>3731.2014100000001</c:v>
                      </c:pt>
                      <c:pt idx="3718">
                        <c:v>3732.2173090000001</c:v>
                      </c:pt>
                      <c:pt idx="3719">
                        <c:v>3733.2087459999998</c:v>
                      </c:pt>
                      <c:pt idx="3720">
                        <c:v>3734.2185080000004</c:v>
                      </c:pt>
                      <c:pt idx="3721">
                        <c:v>3735.218316</c:v>
                      </c:pt>
                      <c:pt idx="3722">
                        <c:v>3736.2181299999997</c:v>
                      </c:pt>
                      <c:pt idx="3723">
                        <c:v>3737.2221350000004</c:v>
                      </c:pt>
                      <c:pt idx="3724">
                        <c:v>3738.2216329999997</c:v>
                      </c:pt>
                      <c:pt idx="3725">
                        <c:v>3739.2257439999998</c:v>
                      </c:pt>
                      <c:pt idx="3726">
                        <c:v>3740.2330740000002</c:v>
                      </c:pt>
                      <c:pt idx="3727">
                        <c:v>3741.237012</c:v>
                      </c:pt>
                      <c:pt idx="3728">
                        <c:v>3742.2401969999996</c:v>
                      </c:pt>
                      <c:pt idx="3729">
                        <c:v>3743.2424889999998</c:v>
                      </c:pt>
                      <c:pt idx="3730">
                        <c:v>3744.2420129999996</c:v>
                      </c:pt>
                      <c:pt idx="3731">
                        <c:v>3745.2439069999996</c:v>
                      </c:pt>
                      <c:pt idx="3732">
                        <c:v>3746.2436039999998</c:v>
                      </c:pt>
                      <c:pt idx="3733">
                        <c:v>3747.2490599999996</c:v>
                      </c:pt>
                      <c:pt idx="3734">
                        <c:v>3748.2354579999997</c:v>
                      </c:pt>
                      <c:pt idx="3735">
                        <c:v>3749.2360219999996</c:v>
                      </c:pt>
                      <c:pt idx="3736">
                        <c:v>3750.2357219999999</c:v>
                      </c:pt>
                      <c:pt idx="3737">
                        <c:v>3751.2513629999999</c:v>
                      </c:pt>
                      <c:pt idx="3738">
                        <c:v>3752.2677900000003</c:v>
                      </c:pt>
                      <c:pt idx="3739">
                        <c:v>3753.2694660000002</c:v>
                      </c:pt>
                      <c:pt idx="3740">
                        <c:v>3754.2914260000002</c:v>
                      </c:pt>
                      <c:pt idx="3741">
                        <c:v>3755.2993099999999</c:v>
                      </c:pt>
                      <c:pt idx="3742">
                        <c:v>3756.3147869999998</c:v>
                      </c:pt>
                      <c:pt idx="3743">
                        <c:v>3757.3300530000001</c:v>
                      </c:pt>
                      <c:pt idx="3744">
                        <c:v>3758.3298730000001</c:v>
                      </c:pt>
                      <c:pt idx="3745">
                        <c:v>3759.3301589999996</c:v>
                      </c:pt>
                      <c:pt idx="3746">
                        <c:v>3760.345444</c:v>
                      </c:pt>
                      <c:pt idx="3747">
                        <c:v>3761.3678150000001</c:v>
                      </c:pt>
                      <c:pt idx="3748">
                        <c:v>3762.3613060000002</c:v>
                      </c:pt>
                      <c:pt idx="3749">
                        <c:v>3763.3610439999998</c:v>
                      </c:pt>
                      <c:pt idx="3750">
                        <c:v>3764.3709409999997</c:v>
                      </c:pt>
                      <c:pt idx="3751">
                        <c:v>3765.3716840000002</c:v>
                      </c:pt>
                      <c:pt idx="3752">
                        <c:v>3766.3713540000003</c:v>
                      </c:pt>
                      <c:pt idx="3753">
                        <c:v>3767.368242</c:v>
                      </c:pt>
                      <c:pt idx="3754">
                        <c:v>3768.3679770000003</c:v>
                      </c:pt>
                      <c:pt idx="3755">
                        <c:v>3769.3684459999999</c:v>
                      </c:pt>
                      <c:pt idx="3756">
                        <c:v>3770.3680920000002</c:v>
                      </c:pt>
                      <c:pt idx="3757">
                        <c:v>3771.3685790000004</c:v>
                      </c:pt>
                      <c:pt idx="3758">
                        <c:v>3772.3598459999998</c:v>
                      </c:pt>
                      <c:pt idx="3759">
                        <c:v>3773.3753949999996</c:v>
                      </c:pt>
                      <c:pt idx="3760">
                        <c:v>3774.369596</c:v>
                      </c:pt>
                      <c:pt idx="3761">
                        <c:v>3775.3603129999997</c:v>
                      </c:pt>
                      <c:pt idx="3762">
                        <c:v>3776.360032</c:v>
                      </c:pt>
                      <c:pt idx="3763">
                        <c:v>3777.3600469999997</c:v>
                      </c:pt>
                      <c:pt idx="3764">
                        <c:v>3778.3754039999999</c:v>
                      </c:pt>
                      <c:pt idx="3765">
                        <c:v>3779.3682960000001</c:v>
                      </c:pt>
                      <c:pt idx="3766">
                        <c:v>3780.3720710000002</c:v>
                      </c:pt>
                      <c:pt idx="3767">
                        <c:v>3781.3712330000003</c:v>
                      </c:pt>
                      <c:pt idx="3768">
                        <c:v>3782.3749409999996</c:v>
                      </c:pt>
                      <c:pt idx="3769">
                        <c:v>3783.3660770000001</c:v>
                      </c:pt>
                      <c:pt idx="3770">
                        <c:v>3784.3658060000002</c:v>
                      </c:pt>
                      <c:pt idx="3771">
                        <c:v>3785.3659190000003</c:v>
                      </c:pt>
                      <c:pt idx="3772">
                        <c:v>3786.3658650000002</c:v>
                      </c:pt>
                      <c:pt idx="3773">
                        <c:v>3787.3658069999997</c:v>
                      </c:pt>
                      <c:pt idx="3774">
                        <c:v>3788.3659929999999</c:v>
                      </c:pt>
                      <c:pt idx="3775">
                        <c:v>3789.3655809999996</c:v>
                      </c:pt>
                      <c:pt idx="3776">
                        <c:v>3790.3832900000002</c:v>
                      </c:pt>
                      <c:pt idx="3777">
                        <c:v>3791.3987570000004</c:v>
                      </c:pt>
                      <c:pt idx="3778">
                        <c:v>3792.414182</c:v>
                      </c:pt>
                      <c:pt idx="3779">
                        <c:v>3793.413693</c:v>
                      </c:pt>
                      <c:pt idx="3780">
                        <c:v>3794.4292090000004</c:v>
                      </c:pt>
                      <c:pt idx="3781">
                        <c:v>3795.4447240000004</c:v>
                      </c:pt>
                      <c:pt idx="3782">
                        <c:v>3796.4444909999997</c:v>
                      </c:pt>
                      <c:pt idx="3783">
                        <c:v>3797.4598030000002</c:v>
                      </c:pt>
                      <c:pt idx="3784">
                        <c:v>3798.4600560000003</c:v>
                      </c:pt>
                      <c:pt idx="3785">
                        <c:v>3799.4596109999998</c:v>
                      </c:pt>
                      <c:pt idx="3786">
                        <c:v>3800.4664619999999</c:v>
                      </c:pt>
                      <c:pt idx="3787">
                        <c:v>3801.4656840000002</c:v>
                      </c:pt>
                      <c:pt idx="3788">
                        <c:v>3802.4812059999999</c:v>
                      </c:pt>
                      <c:pt idx="3789">
                        <c:v>3803.4812870000001</c:v>
                      </c:pt>
                      <c:pt idx="3790">
                        <c:v>3804.4967019999999</c:v>
                      </c:pt>
                      <c:pt idx="3791">
                        <c:v>3805.496369</c:v>
                      </c:pt>
                      <c:pt idx="3792">
                        <c:v>3806.4962039999996</c:v>
                      </c:pt>
                      <c:pt idx="3793">
                        <c:v>3807.4874210000003</c:v>
                      </c:pt>
                      <c:pt idx="3794">
                        <c:v>3808.493935</c:v>
                      </c:pt>
                      <c:pt idx="3795">
                        <c:v>3809.4933550000001</c:v>
                      </c:pt>
                      <c:pt idx="3796">
                        <c:v>3810.4998140000002</c:v>
                      </c:pt>
                      <c:pt idx="3797">
                        <c:v>3811.4853330000001</c:v>
                      </c:pt>
                      <c:pt idx="3798">
                        <c:v>3812.4874350000005</c:v>
                      </c:pt>
                      <c:pt idx="3799">
                        <c:v>3813.4894129999998</c:v>
                      </c:pt>
                      <c:pt idx="3800">
                        <c:v>3814.4896000000003</c:v>
                      </c:pt>
                      <c:pt idx="3801">
                        <c:v>3815.4959549999999</c:v>
                      </c:pt>
                      <c:pt idx="3802">
                        <c:v>3816.4957049999998</c:v>
                      </c:pt>
                      <c:pt idx="3803">
                        <c:v>3817.4954570000004</c:v>
                      </c:pt>
                      <c:pt idx="3804">
                        <c:v>3818.5109450000004</c:v>
                      </c:pt>
                      <c:pt idx="3805">
                        <c:v>3819.526797</c:v>
                      </c:pt>
                      <c:pt idx="3806">
                        <c:v>3820.5335499999997</c:v>
                      </c:pt>
                      <c:pt idx="3807">
                        <c:v>3821.5400530000002</c:v>
                      </c:pt>
                      <c:pt idx="3808">
                        <c:v>3822.5397440000002</c:v>
                      </c:pt>
                      <c:pt idx="3809">
                        <c:v>3823.5397150000003</c:v>
                      </c:pt>
                      <c:pt idx="3810">
                        <c:v>3824.5397939999998</c:v>
                      </c:pt>
                      <c:pt idx="3811">
                        <c:v>3825.5524829999999</c:v>
                      </c:pt>
                      <c:pt idx="3812">
                        <c:v>3826.5711239999996</c:v>
                      </c:pt>
                      <c:pt idx="3813">
                        <c:v>3827.5867380000004</c:v>
                      </c:pt>
                      <c:pt idx="3814">
                        <c:v>3828.5839330000003</c:v>
                      </c:pt>
                      <c:pt idx="3815">
                        <c:v>3829.605908</c:v>
                      </c:pt>
                      <c:pt idx="3816">
                        <c:v>3830.603079</c:v>
                      </c:pt>
                      <c:pt idx="3817">
                        <c:v>3831.5973040000003</c:v>
                      </c:pt>
                      <c:pt idx="3818">
                        <c:v>3832.6112289999996</c:v>
                      </c:pt>
                      <c:pt idx="3819">
                        <c:v>3833.6107859999997</c:v>
                      </c:pt>
                      <c:pt idx="3820">
                        <c:v>3834.6179159999997</c:v>
                      </c:pt>
                      <c:pt idx="3821">
                        <c:v>3835.6184870000002</c:v>
                      </c:pt>
                      <c:pt idx="3822">
                        <c:v>3836.618199</c:v>
                      </c:pt>
                      <c:pt idx="3823">
                        <c:v>3837.6183679999999</c:v>
                      </c:pt>
                      <c:pt idx="3824">
                        <c:v>3838.6179749999997</c:v>
                      </c:pt>
                      <c:pt idx="3825">
                        <c:v>3839.6183429999996</c:v>
                      </c:pt>
                      <c:pt idx="3826">
                        <c:v>3840.6247390000003</c:v>
                      </c:pt>
                      <c:pt idx="3827">
                        <c:v>3841.6245489999997</c:v>
                      </c:pt>
                      <c:pt idx="3828">
                        <c:v>3842.6243230000005</c:v>
                      </c:pt>
                      <c:pt idx="3829">
                        <c:v>3843.6246139999998</c:v>
                      </c:pt>
                      <c:pt idx="3830">
                        <c:v>3844.6248220000002</c:v>
                      </c:pt>
                      <c:pt idx="3831">
                        <c:v>3845.6250000000005</c:v>
                      </c:pt>
                      <c:pt idx="3832">
                        <c:v>3846.6244650000003</c:v>
                      </c:pt>
                      <c:pt idx="3833">
                        <c:v>3847.6101299999996</c:v>
                      </c:pt>
                      <c:pt idx="3834">
                        <c:v>3848.6099939999999</c:v>
                      </c:pt>
                      <c:pt idx="3835">
                        <c:v>3849.6159849999999</c:v>
                      </c:pt>
                      <c:pt idx="3836">
                        <c:v>3850.6250860000005</c:v>
                      </c:pt>
                      <c:pt idx="3837">
                        <c:v>3851.6162609999997</c:v>
                      </c:pt>
                      <c:pt idx="3838">
                        <c:v>3852.6229589999998</c:v>
                      </c:pt>
                      <c:pt idx="3839">
                        <c:v>3853.6232260000002</c:v>
                      </c:pt>
                      <c:pt idx="3840">
                        <c:v>3854.6232800000002</c:v>
                      </c:pt>
                      <c:pt idx="3841">
                        <c:v>3855.6113730000002</c:v>
                      </c:pt>
                      <c:pt idx="3842">
                        <c:v>3856.611187</c:v>
                      </c:pt>
                      <c:pt idx="3843">
                        <c:v>3857.6110309999999</c:v>
                      </c:pt>
                      <c:pt idx="3844">
                        <c:v>3858.6112180000005</c:v>
                      </c:pt>
                      <c:pt idx="3845">
                        <c:v>3859.6109789999996</c:v>
                      </c:pt>
                      <c:pt idx="3846">
                        <c:v>3860.6109039999997</c:v>
                      </c:pt>
                      <c:pt idx="3847">
                        <c:v>3861.6106269999996</c:v>
                      </c:pt>
                      <c:pt idx="3848">
                        <c:v>3862.6171600000002</c:v>
                      </c:pt>
                      <c:pt idx="3849">
                        <c:v>3863.6169599999998</c:v>
                      </c:pt>
                      <c:pt idx="3850">
                        <c:v>3864.616904</c:v>
                      </c:pt>
                      <c:pt idx="3851">
                        <c:v>3865.6166410000001</c:v>
                      </c:pt>
                      <c:pt idx="3852">
                        <c:v>3866.6253460000003</c:v>
                      </c:pt>
                      <c:pt idx="3853">
                        <c:v>3867.6248899999996</c:v>
                      </c:pt>
                      <c:pt idx="3854">
                        <c:v>3868.618723</c:v>
                      </c:pt>
                      <c:pt idx="3855">
                        <c:v>3869.6188090000001</c:v>
                      </c:pt>
                      <c:pt idx="3856">
                        <c:v>3870.6165809999998</c:v>
                      </c:pt>
                      <c:pt idx="3857">
                        <c:v>3871.6124510000004</c:v>
                      </c:pt>
                      <c:pt idx="3858">
                        <c:v>3872.6110629999998</c:v>
                      </c:pt>
                      <c:pt idx="3859">
                        <c:v>3873.6130770000004</c:v>
                      </c:pt>
                      <c:pt idx="3860">
                        <c:v>3874.6125930000003</c:v>
                      </c:pt>
                      <c:pt idx="3861">
                        <c:v>3875.6123920000005</c:v>
                      </c:pt>
                      <c:pt idx="3862">
                        <c:v>3876.6122129999999</c:v>
                      </c:pt>
                      <c:pt idx="3863">
                        <c:v>3877.6128409999997</c:v>
                      </c:pt>
                      <c:pt idx="3864">
                        <c:v>3878.6219310000001</c:v>
                      </c:pt>
                      <c:pt idx="3865">
                        <c:v>3879.6215450000004</c:v>
                      </c:pt>
                      <c:pt idx="3866">
                        <c:v>3880.6369369999998</c:v>
                      </c:pt>
                      <c:pt idx="3867">
                        <c:v>3881.6374810000002</c:v>
                      </c:pt>
                      <c:pt idx="3868">
                        <c:v>3882.6315220000001</c:v>
                      </c:pt>
                      <c:pt idx="3869">
                        <c:v>3883.6317990000002</c:v>
                      </c:pt>
                      <c:pt idx="3870">
                        <c:v>3884.636207</c:v>
                      </c:pt>
                      <c:pt idx="3871">
                        <c:v>3885.6443969999996</c:v>
                      </c:pt>
                      <c:pt idx="3872">
                        <c:v>3886.6482149999997</c:v>
                      </c:pt>
                      <c:pt idx="3873">
                        <c:v>3887.663857</c:v>
                      </c:pt>
                      <c:pt idx="3874">
                        <c:v>3888.6641379999996</c:v>
                      </c:pt>
                      <c:pt idx="3875">
                        <c:v>3889.6580259999996</c:v>
                      </c:pt>
                      <c:pt idx="3876">
                        <c:v>3890.659564</c:v>
                      </c:pt>
                      <c:pt idx="3877">
                        <c:v>3891.6660729999999</c:v>
                      </c:pt>
                      <c:pt idx="3878">
                        <c:v>3892.665829</c:v>
                      </c:pt>
                      <c:pt idx="3879">
                        <c:v>3893.6785699999996</c:v>
                      </c:pt>
                      <c:pt idx="3880">
                        <c:v>3894.6899840000001</c:v>
                      </c:pt>
                      <c:pt idx="3881">
                        <c:v>3895.7057040000004</c:v>
                      </c:pt>
                      <c:pt idx="3882">
                        <c:v>3896.7053769999998</c:v>
                      </c:pt>
                      <c:pt idx="3883">
                        <c:v>3897.7206229999997</c:v>
                      </c:pt>
                      <c:pt idx="3884">
                        <c:v>3898.7432880000001</c:v>
                      </c:pt>
                      <c:pt idx="3885">
                        <c:v>3899.7431609999999</c:v>
                      </c:pt>
                      <c:pt idx="3886">
                        <c:v>3900.7426700000001</c:v>
                      </c:pt>
                      <c:pt idx="3887">
                        <c:v>3901.7433029999997</c:v>
                      </c:pt>
                      <c:pt idx="3888">
                        <c:v>3902.7499780000003</c:v>
                      </c:pt>
                      <c:pt idx="3889">
                        <c:v>3903.7496850000002</c:v>
                      </c:pt>
                      <c:pt idx="3890">
                        <c:v>3904.749593</c:v>
                      </c:pt>
                      <c:pt idx="3891">
                        <c:v>3905.7649800000004</c:v>
                      </c:pt>
                      <c:pt idx="3892">
                        <c:v>3906.7680400000004</c:v>
                      </c:pt>
                      <c:pt idx="3893">
                        <c:v>3907.7842640000003</c:v>
                      </c:pt>
                      <c:pt idx="3894">
                        <c:v>3908.7854940000002</c:v>
                      </c:pt>
                      <c:pt idx="3895">
                        <c:v>3909.7885860000001</c:v>
                      </c:pt>
                      <c:pt idx="3896">
                        <c:v>3910.7882619999996</c:v>
                      </c:pt>
                      <c:pt idx="3897">
                        <c:v>3911.7821230000004</c:v>
                      </c:pt>
                      <c:pt idx="3898">
                        <c:v>3912.7820990000005</c:v>
                      </c:pt>
                      <c:pt idx="3899">
                        <c:v>3913.7818430000002</c:v>
                      </c:pt>
                      <c:pt idx="3900">
                        <c:v>3914.782275</c:v>
                      </c:pt>
                      <c:pt idx="3901">
                        <c:v>3915.7823439999997</c:v>
                      </c:pt>
                      <c:pt idx="3902">
                        <c:v>3916.7830840000001</c:v>
                      </c:pt>
                      <c:pt idx="3903">
                        <c:v>3917.7830879999997</c:v>
                      </c:pt>
                      <c:pt idx="3904">
                        <c:v>3918.7930620000002</c:v>
                      </c:pt>
                      <c:pt idx="3905">
                        <c:v>3919.7928699999998</c:v>
                      </c:pt>
                      <c:pt idx="3906">
                        <c:v>3920.7928649999999</c:v>
                      </c:pt>
                      <c:pt idx="3907">
                        <c:v>3921.7928429999997</c:v>
                      </c:pt>
                      <c:pt idx="3908">
                        <c:v>3922.7931620000004</c:v>
                      </c:pt>
                      <c:pt idx="3909">
                        <c:v>3923.8089489999998</c:v>
                      </c:pt>
                      <c:pt idx="3910">
                        <c:v>3924.8162610000004</c:v>
                      </c:pt>
                      <c:pt idx="3911">
                        <c:v>3925.8318320000003</c:v>
                      </c:pt>
                      <c:pt idx="3912">
                        <c:v>3926.8313009999997</c:v>
                      </c:pt>
                      <c:pt idx="3913">
                        <c:v>3927.8314269999996</c:v>
                      </c:pt>
                      <c:pt idx="3914">
                        <c:v>3928.8324550000002</c:v>
                      </c:pt>
                      <c:pt idx="3915">
                        <c:v>3929.8327320000003</c:v>
                      </c:pt>
                      <c:pt idx="3916">
                        <c:v>3930.8399990000003</c:v>
                      </c:pt>
                      <c:pt idx="3917">
                        <c:v>3931.8304050000002</c:v>
                      </c:pt>
                      <c:pt idx="3918">
                        <c:v>3932.8368420000002</c:v>
                      </c:pt>
                      <c:pt idx="3919">
                        <c:v>3933.8372809999996</c:v>
                      </c:pt>
                      <c:pt idx="3920">
                        <c:v>3934.8412290000001</c:v>
                      </c:pt>
                      <c:pt idx="3921">
                        <c:v>3935.8324100000004</c:v>
                      </c:pt>
                      <c:pt idx="3922">
                        <c:v>3936.8427900000002</c:v>
                      </c:pt>
                      <c:pt idx="3923">
                        <c:v>3937.8426249999998</c:v>
                      </c:pt>
                      <c:pt idx="3924">
                        <c:v>3938.8436409999999</c:v>
                      </c:pt>
                      <c:pt idx="3925">
                        <c:v>3939.8376069999999</c:v>
                      </c:pt>
                      <c:pt idx="3926">
                        <c:v>3940.8374099999996</c:v>
                      </c:pt>
                      <c:pt idx="3927">
                        <c:v>3941.84438</c:v>
                      </c:pt>
                      <c:pt idx="3928">
                        <c:v>3942.8601739999999</c:v>
                      </c:pt>
                      <c:pt idx="3929">
                        <c:v>3943.8606709999999</c:v>
                      </c:pt>
                      <c:pt idx="3930">
                        <c:v>3944.8611759999999</c:v>
                      </c:pt>
                      <c:pt idx="3931">
                        <c:v>3945.8835519999998</c:v>
                      </c:pt>
                      <c:pt idx="3932">
                        <c:v>3946.8798730000003</c:v>
                      </c:pt>
                      <c:pt idx="3933">
                        <c:v>3947.8869730000001</c:v>
                      </c:pt>
                      <c:pt idx="3934">
                        <c:v>3948.8871110000005</c:v>
                      </c:pt>
                      <c:pt idx="3935">
                        <c:v>3949.886696</c:v>
                      </c:pt>
                      <c:pt idx="3936">
                        <c:v>3950.8911190000003</c:v>
                      </c:pt>
                      <c:pt idx="3937">
                        <c:v>3951.9065290000003</c:v>
                      </c:pt>
                      <c:pt idx="3938">
                        <c:v>3952.9169360000001</c:v>
                      </c:pt>
                      <c:pt idx="3939">
                        <c:v>3953.9167759999996</c:v>
                      </c:pt>
                      <c:pt idx="3940">
                        <c:v>3954.9168649999997</c:v>
                      </c:pt>
                      <c:pt idx="3941">
                        <c:v>3955.9125650000001</c:v>
                      </c:pt>
                      <c:pt idx="3942">
                        <c:v>3956.9124870000001</c:v>
                      </c:pt>
                      <c:pt idx="3943">
                        <c:v>3957.9131430000002</c:v>
                      </c:pt>
                      <c:pt idx="3944">
                        <c:v>3958.9288009999996</c:v>
                      </c:pt>
                      <c:pt idx="3945">
                        <c:v>3959.9450229999998</c:v>
                      </c:pt>
                      <c:pt idx="3946">
                        <c:v>3960.9394850000003</c:v>
                      </c:pt>
                      <c:pt idx="3947">
                        <c:v>3961.955187</c:v>
                      </c:pt>
                      <c:pt idx="3948">
                        <c:v>3962.9709440000001</c:v>
                      </c:pt>
                      <c:pt idx="3949">
                        <c:v>3963.9713260000003</c:v>
                      </c:pt>
                      <c:pt idx="3950">
                        <c:v>3964.9840810000001</c:v>
                      </c:pt>
                      <c:pt idx="3951">
                        <c:v>3965.999163</c:v>
                      </c:pt>
                      <c:pt idx="3952">
                        <c:v>3966.999335</c:v>
                      </c:pt>
                      <c:pt idx="3953">
                        <c:v>3967.999378</c:v>
                      </c:pt>
                      <c:pt idx="3954">
                        <c:v>3968.9997330000001</c:v>
                      </c:pt>
                      <c:pt idx="3955">
                        <c:v>3970.0150859999999</c:v>
                      </c:pt>
                      <c:pt idx="3956">
                        <c:v>3971.0306869999999</c:v>
                      </c:pt>
                      <c:pt idx="3957">
                        <c:v>3972.0388129999997</c:v>
                      </c:pt>
                      <c:pt idx="3958">
                        <c:v>3973.0389200000004</c:v>
                      </c:pt>
                      <c:pt idx="3959">
                        <c:v>3974.054208</c:v>
                      </c:pt>
                      <c:pt idx="3960">
                        <c:v>3975.0692759999997</c:v>
                      </c:pt>
                      <c:pt idx="3961">
                        <c:v>3976.0690049999998</c:v>
                      </c:pt>
                      <c:pt idx="3962">
                        <c:v>3977.0660199999998</c:v>
                      </c:pt>
                      <c:pt idx="3963">
                        <c:v>3978.0816369999998</c:v>
                      </c:pt>
                      <c:pt idx="3964">
                        <c:v>3979.0978090000003</c:v>
                      </c:pt>
                      <c:pt idx="3965">
                        <c:v>3980.1132469999998</c:v>
                      </c:pt>
                      <c:pt idx="3966">
                        <c:v>3981.1197109999998</c:v>
                      </c:pt>
                      <c:pt idx="3967">
                        <c:v>3982.1101460000004</c:v>
                      </c:pt>
                      <c:pt idx="3968">
                        <c:v>3983.1101489999996</c:v>
                      </c:pt>
                      <c:pt idx="3969">
                        <c:v>3984.117745</c:v>
                      </c:pt>
                      <c:pt idx="3970">
                        <c:v>3985.1173860000004</c:v>
                      </c:pt>
                      <c:pt idx="3971">
                        <c:v>3986.1173130000002</c:v>
                      </c:pt>
                      <c:pt idx="3972">
                        <c:v>3987.1171760000002</c:v>
                      </c:pt>
                      <c:pt idx="3973">
                        <c:v>3988.1114220000004</c:v>
                      </c:pt>
                      <c:pt idx="3974">
                        <c:v>3989.1109700000002</c:v>
                      </c:pt>
                      <c:pt idx="3975">
                        <c:v>3990.110932</c:v>
                      </c:pt>
                      <c:pt idx="3976">
                        <c:v>3991.1178020000002</c:v>
                      </c:pt>
                      <c:pt idx="3977">
                        <c:v>3992.1181060000004</c:v>
                      </c:pt>
                      <c:pt idx="3978">
                        <c:v>3993.1181970000002</c:v>
                      </c:pt>
                      <c:pt idx="3979">
                        <c:v>3994.1200190000004</c:v>
                      </c:pt>
                      <c:pt idx="3980">
                        <c:v>3995.1278189999998</c:v>
                      </c:pt>
                      <c:pt idx="3981">
                        <c:v>3996.1430640000003</c:v>
                      </c:pt>
                      <c:pt idx="3982">
                        <c:v>3997.1586769999999</c:v>
                      </c:pt>
                      <c:pt idx="3983">
                        <c:v>3998.1583150000001</c:v>
                      </c:pt>
                      <c:pt idx="3984">
                        <c:v>3999.1583130000004</c:v>
                      </c:pt>
                      <c:pt idx="3985">
                        <c:v>4000.1581220000003</c:v>
                      </c:pt>
                      <c:pt idx="3986">
                        <c:v>4001.1679730000001</c:v>
                      </c:pt>
                      <c:pt idx="3987">
                        <c:v>4002.1659569999997</c:v>
                      </c:pt>
                      <c:pt idx="3988">
                        <c:v>4003.1691750000005</c:v>
                      </c:pt>
                      <c:pt idx="3989">
                        <c:v>4004.1690329999997</c:v>
                      </c:pt>
                      <c:pt idx="3990">
                        <c:v>4005.1569350000004</c:v>
                      </c:pt>
                      <c:pt idx="3991">
                        <c:v>4006.1613060000004</c:v>
                      </c:pt>
                      <c:pt idx="3992">
                        <c:v>4007.1736230000001</c:v>
                      </c:pt>
                      <c:pt idx="3993">
                        <c:v>4008.189398</c:v>
                      </c:pt>
                      <c:pt idx="3994">
                        <c:v>4009.1896739999997</c:v>
                      </c:pt>
                      <c:pt idx="3995">
                        <c:v>4010.1893619999996</c:v>
                      </c:pt>
                      <c:pt idx="3996">
                        <c:v>4011.2117059999996</c:v>
                      </c:pt>
                      <c:pt idx="3997">
                        <c:v>4012.2252290000001</c:v>
                      </c:pt>
                      <c:pt idx="3998">
                        <c:v>4013.2414700000004</c:v>
                      </c:pt>
                      <c:pt idx="3999">
                        <c:v>4014.2417</c:v>
                      </c:pt>
                      <c:pt idx="4000">
                        <c:v>4015.2413670000001</c:v>
                      </c:pt>
                      <c:pt idx="4001">
                        <c:v>4016.2448799999997</c:v>
                      </c:pt>
                      <c:pt idx="4002">
                        <c:v>4017.2481819999998</c:v>
                      </c:pt>
                      <c:pt idx="4003">
                        <c:v>4018.2481409999996</c:v>
                      </c:pt>
                      <c:pt idx="4004">
                        <c:v>4019.2478720000004</c:v>
                      </c:pt>
                      <c:pt idx="4005">
                        <c:v>4020.2475419999996</c:v>
                      </c:pt>
                      <c:pt idx="4006">
                        <c:v>4021.2576110000005</c:v>
                      </c:pt>
                      <c:pt idx="4007">
                        <c:v>4022.2674279999997</c:v>
                      </c:pt>
                      <c:pt idx="4008">
                        <c:v>4023.2920099999997</c:v>
                      </c:pt>
                      <c:pt idx="4009">
                        <c:v>4024.291506</c:v>
                      </c:pt>
                      <c:pt idx="4010">
                        <c:v>4025.3037790000003</c:v>
                      </c:pt>
                      <c:pt idx="4011">
                        <c:v>4026.3192030000005</c:v>
                      </c:pt>
                      <c:pt idx="4012">
                        <c:v>4027.3151570000005</c:v>
                      </c:pt>
                      <c:pt idx="4013">
                        <c:v>4028.3304620000004</c:v>
                      </c:pt>
                      <c:pt idx="4014">
                        <c:v>4029.3440480000004</c:v>
                      </c:pt>
                      <c:pt idx="4015">
                        <c:v>4030.3406220000002</c:v>
                      </c:pt>
                      <c:pt idx="4016">
                        <c:v>4031.3308739999998</c:v>
                      </c:pt>
                      <c:pt idx="4017">
                        <c:v>4032.3408199999999</c:v>
                      </c:pt>
                      <c:pt idx="4018">
                        <c:v>4033.3475450000001</c:v>
                      </c:pt>
                      <c:pt idx="4019">
                        <c:v>4034.3537030000002</c:v>
                      </c:pt>
                      <c:pt idx="4020">
                        <c:v>4035.3539390000001</c:v>
                      </c:pt>
                      <c:pt idx="4021">
                        <c:v>4036.3537700000002</c:v>
                      </c:pt>
                      <c:pt idx="4022">
                        <c:v>4037.3651619999996</c:v>
                      </c:pt>
                      <c:pt idx="4023">
                        <c:v>4038.369142</c:v>
                      </c:pt>
                      <c:pt idx="4024">
                        <c:v>4039.3691000000003</c:v>
                      </c:pt>
                      <c:pt idx="4025">
                        <c:v>4040.359903</c:v>
                      </c:pt>
                      <c:pt idx="4026">
                        <c:v>4041.3667330000003</c:v>
                      </c:pt>
                      <c:pt idx="4027">
                        <c:v>4042.3663929999998</c:v>
                      </c:pt>
                      <c:pt idx="4028">
                        <c:v>4043.3670589999997</c:v>
                      </c:pt>
                      <c:pt idx="4029">
                        <c:v>4044.3673400000002</c:v>
                      </c:pt>
                      <c:pt idx="4030">
                        <c:v>4045.3664510000003</c:v>
                      </c:pt>
                      <c:pt idx="4031">
                        <c:v>4046.366657</c:v>
                      </c:pt>
                      <c:pt idx="4032">
                        <c:v>4047.359911</c:v>
                      </c:pt>
                      <c:pt idx="4033">
                        <c:v>4048.359755</c:v>
                      </c:pt>
                      <c:pt idx="4034">
                        <c:v>4049.3676849999997</c:v>
                      </c:pt>
                      <c:pt idx="4035">
                        <c:v>4050.3677080000002</c:v>
                      </c:pt>
                      <c:pt idx="4036">
                        <c:v>4051.3675770000004</c:v>
                      </c:pt>
                      <c:pt idx="4037">
                        <c:v>4052.3674820000001</c:v>
                      </c:pt>
                      <c:pt idx="4038">
                        <c:v>4053.367264</c:v>
                      </c:pt>
                      <c:pt idx="4039">
                        <c:v>4054.3670630000001</c:v>
                      </c:pt>
                      <c:pt idx="4040">
                        <c:v>4055.3666490000001</c:v>
                      </c:pt>
                      <c:pt idx="4041">
                        <c:v>4056.3737260000003</c:v>
                      </c:pt>
                      <c:pt idx="4042">
                        <c:v>4057.3891829999998</c:v>
                      </c:pt>
                      <c:pt idx="4043">
                        <c:v>4058.401754</c:v>
                      </c:pt>
                      <c:pt idx="4044">
                        <c:v>4059.4174770000004</c:v>
                      </c:pt>
                      <c:pt idx="4045">
                        <c:v>4060.418201</c:v>
                      </c:pt>
                      <c:pt idx="4046">
                        <c:v>4061.4182400000004</c:v>
                      </c:pt>
                      <c:pt idx="4047">
                        <c:v>4062.4132640000003</c:v>
                      </c:pt>
                      <c:pt idx="4048">
                        <c:v>4063.4087999999997</c:v>
                      </c:pt>
                      <c:pt idx="4049">
                        <c:v>4064.4087109999996</c:v>
                      </c:pt>
                      <c:pt idx="4050">
                        <c:v>4065.4082789999998</c:v>
                      </c:pt>
                      <c:pt idx="4051">
                        <c:v>4066.4216780000002</c:v>
                      </c:pt>
                      <c:pt idx="4052">
                        <c:v>4067.4211360000004</c:v>
                      </c:pt>
                      <c:pt idx="4053">
                        <c:v>4068.4211730000002</c:v>
                      </c:pt>
                      <c:pt idx="4054">
                        <c:v>4069.4370110000004</c:v>
                      </c:pt>
                      <c:pt idx="4055">
                        <c:v>4070.4406489999997</c:v>
                      </c:pt>
                      <c:pt idx="4056">
                        <c:v>4071.4559720000002</c:v>
                      </c:pt>
                      <c:pt idx="4057">
                        <c:v>4072.4556889999999</c:v>
                      </c:pt>
                      <c:pt idx="4058">
                        <c:v>4073.4685690000001</c:v>
                      </c:pt>
                      <c:pt idx="4059">
                        <c:v>4074.4643119999996</c:v>
                      </c:pt>
                      <c:pt idx="4060">
                        <c:v>4075.4643170000004</c:v>
                      </c:pt>
                      <c:pt idx="4061">
                        <c:v>4076.4638730000001</c:v>
                      </c:pt>
                      <c:pt idx="4062">
                        <c:v>4077.4790269999999</c:v>
                      </c:pt>
                      <c:pt idx="4063">
                        <c:v>4078.4951059999999</c:v>
                      </c:pt>
                      <c:pt idx="4064">
                        <c:v>4079.4956070000003</c:v>
                      </c:pt>
                      <c:pt idx="4065">
                        <c:v>4080.4953600000003</c:v>
                      </c:pt>
                      <c:pt idx="4066">
                        <c:v>4081.4953799999998</c:v>
                      </c:pt>
                      <c:pt idx="4067">
                        <c:v>4082.490585</c:v>
                      </c:pt>
                      <c:pt idx="4068">
                        <c:v>4083.4952870000002</c:v>
                      </c:pt>
                      <c:pt idx="4069">
                        <c:v>4084.4951349999997</c:v>
                      </c:pt>
                      <c:pt idx="4070">
                        <c:v>4085.4948740000004</c:v>
                      </c:pt>
                      <c:pt idx="4071">
                        <c:v>4086.5107160000002</c:v>
                      </c:pt>
                      <c:pt idx="4072">
                        <c:v>4087.5200390000005</c:v>
                      </c:pt>
                      <c:pt idx="4073">
                        <c:v>4088.5353710000004</c:v>
                      </c:pt>
                      <c:pt idx="4074">
                        <c:v>4089.5447749999998</c:v>
                      </c:pt>
                      <c:pt idx="4075">
                        <c:v>4090.5389840000003</c:v>
                      </c:pt>
                      <c:pt idx="4076">
                        <c:v>4091.5394229999997</c:v>
                      </c:pt>
                      <c:pt idx="4077">
                        <c:v>4092.5387850000002</c:v>
                      </c:pt>
                      <c:pt idx="4078">
                        <c:v>4093.5388440000002</c:v>
                      </c:pt>
                      <c:pt idx="4079">
                        <c:v>4094.5388760000001</c:v>
                      </c:pt>
                      <c:pt idx="4080">
                        <c:v>4095.5386020000001</c:v>
                      </c:pt>
                      <c:pt idx="4081">
                        <c:v>4096.5389630000009</c:v>
                      </c:pt>
                      <c:pt idx="4082">
                        <c:v>4097.5459649999993</c:v>
                      </c:pt>
                      <c:pt idx="4083">
                        <c:v>4098.5462520000001</c:v>
                      </c:pt>
                      <c:pt idx="4084">
                        <c:v>4099.5402450000001</c:v>
                      </c:pt>
                      <c:pt idx="4085">
                        <c:v>4100.5407140000007</c:v>
                      </c:pt>
                      <c:pt idx="4086">
                        <c:v>4101.5422710000003</c:v>
                      </c:pt>
                      <c:pt idx="4087">
                        <c:v>4102.5491579999998</c:v>
                      </c:pt>
                      <c:pt idx="4088">
                        <c:v>4103.5494729999991</c:v>
                      </c:pt>
                      <c:pt idx="4089">
                        <c:v>4104.5551940000005</c:v>
                      </c:pt>
                      <c:pt idx="4090">
                        <c:v>4105.5702540000002</c:v>
                      </c:pt>
                      <c:pt idx="4091">
                        <c:v>4106.5860780000003</c:v>
                      </c:pt>
                      <c:pt idx="4092">
                        <c:v>4107.5924830000004</c:v>
                      </c:pt>
                      <c:pt idx="4093">
                        <c:v>4108.5924969999996</c:v>
                      </c:pt>
                      <c:pt idx="4094">
                        <c:v>4109.5998889999992</c:v>
                      </c:pt>
                      <c:pt idx="4095">
                        <c:v>4110.6159000000007</c:v>
                      </c:pt>
                      <c:pt idx="4096">
                        <c:v>4111.6160070000005</c:v>
                      </c:pt>
                      <c:pt idx="4097">
                        <c:v>4112.6100979999992</c:v>
                      </c:pt>
                      <c:pt idx="4098">
                        <c:v>4113.6110580000004</c:v>
                      </c:pt>
                      <c:pt idx="4099">
                        <c:v>4114.6111970000002</c:v>
                      </c:pt>
                      <c:pt idx="4100">
                        <c:v>4115.6179819999998</c:v>
                      </c:pt>
                      <c:pt idx="4101">
                        <c:v>4116.6173159999998</c:v>
                      </c:pt>
                      <c:pt idx="4102">
                        <c:v>4117.6239139999998</c:v>
                      </c:pt>
                      <c:pt idx="4103">
                        <c:v>4118.6162590000004</c:v>
                      </c:pt>
                      <c:pt idx="4104">
                        <c:v>4119.6110709999994</c:v>
                      </c:pt>
                      <c:pt idx="4105">
                        <c:v>4120.6227280000003</c:v>
                      </c:pt>
                      <c:pt idx="4106">
                        <c:v>4121.6275260000002</c:v>
                      </c:pt>
                      <c:pt idx="4107">
                        <c:v>4122.6432719999993</c:v>
                      </c:pt>
                      <c:pt idx="4108">
                        <c:v>4123.6503630000007</c:v>
                      </c:pt>
                      <c:pt idx="4109">
                        <c:v>4124.6569029999991</c:v>
                      </c:pt>
                      <c:pt idx="4110">
                        <c:v>4125.6728910000002</c:v>
                      </c:pt>
                      <c:pt idx="4111">
                        <c:v>4126.7025250000006</c:v>
                      </c:pt>
                      <c:pt idx="4112">
                        <c:v>4127.7183509999995</c:v>
                      </c:pt>
                      <c:pt idx="4113">
                        <c:v>4128.7181110000001</c:v>
                      </c:pt>
                      <c:pt idx="4114">
                        <c:v>4129.7241130000002</c:v>
                      </c:pt>
                      <c:pt idx="4115">
                        <c:v>4130.7239530000006</c:v>
                      </c:pt>
                      <c:pt idx="4116">
                        <c:v>4131.7392940000009</c:v>
                      </c:pt>
                      <c:pt idx="4117">
                        <c:v>4132.7491069999996</c:v>
                      </c:pt>
                      <c:pt idx="4118">
                        <c:v>4133.7493859999995</c:v>
                      </c:pt>
                      <c:pt idx="4119">
                        <c:v>4134.7493240000003</c:v>
                      </c:pt>
                      <c:pt idx="4120">
                        <c:v>4135.7430650000006</c:v>
                      </c:pt>
                      <c:pt idx="4121">
                        <c:v>4136.7554270000001</c:v>
                      </c:pt>
                      <c:pt idx="4122">
                        <c:v>4137.7592800000002</c:v>
                      </c:pt>
                      <c:pt idx="4123">
                        <c:v>4138.7749039999999</c:v>
                      </c:pt>
                      <c:pt idx="4124">
                        <c:v>4139.7763749999995</c:v>
                      </c:pt>
                      <c:pt idx="4125">
                        <c:v>4140.7921299999998</c:v>
                      </c:pt>
                      <c:pt idx="4126">
                        <c:v>4141.792136</c:v>
                      </c:pt>
                      <c:pt idx="4127">
                        <c:v>4142.7917959999995</c:v>
                      </c:pt>
                      <c:pt idx="4128">
                        <c:v>4143.7922039999994</c:v>
                      </c:pt>
                      <c:pt idx="4129">
                        <c:v>4144.7963679999993</c:v>
                      </c:pt>
                      <c:pt idx="4130">
                        <c:v>4145.7825460000004</c:v>
                      </c:pt>
                      <c:pt idx="4131">
                        <c:v>4146.7832610000005</c:v>
                      </c:pt>
                      <c:pt idx="4132">
                        <c:v>4147.7830009999998</c:v>
                      </c:pt>
                      <c:pt idx="4133">
                        <c:v>4148.7929050000002</c:v>
                      </c:pt>
                      <c:pt idx="4134">
                        <c:v>4149.7839050000002</c:v>
                      </c:pt>
                      <c:pt idx="4135">
                        <c:v>4150.7839060000006</c:v>
                      </c:pt>
                      <c:pt idx="4136">
                        <c:v>4151.7839260000001</c:v>
                      </c:pt>
                      <c:pt idx="4137">
                        <c:v>4152.7842980000005</c:v>
                      </c:pt>
                      <c:pt idx="4138">
                        <c:v>4153.7947029999996</c:v>
                      </c:pt>
                      <c:pt idx="4139">
                        <c:v>4154.795032</c:v>
                      </c:pt>
                      <c:pt idx="4140">
                        <c:v>4155.7952769999993</c:v>
                      </c:pt>
                      <c:pt idx="4141">
                        <c:v>4156.8105099999993</c:v>
                      </c:pt>
                      <c:pt idx="4142">
                        <c:v>4157.8205379999999</c:v>
                      </c:pt>
                      <c:pt idx="4143">
                        <c:v>4158.820162</c:v>
                      </c:pt>
                      <c:pt idx="4144">
                        <c:v>4159.8359560000008</c:v>
                      </c:pt>
                      <c:pt idx="4145">
                        <c:v>4160.8514159999995</c:v>
                      </c:pt>
                      <c:pt idx="4146">
                        <c:v>4161.8512100000007</c:v>
                      </c:pt>
                      <c:pt idx="4147">
                        <c:v>4162.8509770000001</c:v>
                      </c:pt>
                      <c:pt idx="4148">
                        <c:v>4163.8505050000003</c:v>
                      </c:pt>
                      <c:pt idx="4149">
                        <c:v>4164.863867</c:v>
                      </c:pt>
                      <c:pt idx="4150">
                        <c:v>4165.8665999999994</c:v>
                      </c:pt>
                      <c:pt idx="4151">
                        <c:v>4166.8697439999996</c:v>
                      </c:pt>
                      <c:pt idx="4152">
                        <c:v>4167.8719039999996</c:v>
                      </c:pt>
                      <c:pt idx="4153">
                        <c:v>4168.8724540000003</c:v>
                      </c:pt>
                      <c:pt idx="4154">
                        <c:v>4169.8877670000002</c:v>
                      </c:pt>
                      <c:pt idx="4155">
                        <c:v>4170.9036629999991</c:v>
                      </c:pt>
                      <c:pt idx="4156">
                        <c:v>4171.9195010000003</c:v>
                      </c:pt>
                      <c:pt idx="4157">
                        <c:v>4172.9206770000001</c:v>
                      </c:pt>
                      <c:pt idx="4158">
                        <c:v>4173.9206830000003</c:v>
                      </c:pt>
                      <c:pt idx="4159">
                        <c:v>4174.9207389999992</c:v>
                      </c:pt>
                      <c:pt idx="4160">
                        <c:v>4175.9205359999996</c:v>
                      </c:pt>
                      <c:pt idx="4161">
                        <c:v>4176.9125270000004</c:v>
                      </c:pt>
                      <c:pt idx="4162">
                        <c:v>4177.9283950000008</c:v>
                      </c:pt>
                      <c:pt idx="4163">
                        <c:v>4178.9380650000003</c:v>
                      </c:pt>
                      <c:pt idx="4164">
                        <c:v>4179.9228239999993</c:v>
                      </c:pt>
                      <c:pt idx="4165">
                        <c:v>4180.923041</c:v>
                      </c:pt>
                      <c:pt idx="4166">
                        <c:v>4181.9239969999999</c:v>
                      </c:pt>
                      <c:pt idx="4167">
                        <c:v>4182.9395050000003</c:v>
                      </c:pt>
                      <c:pt idx="4168">
                        <c:v>4183.9559700000009</c:v>
                      </c:pt>
                      <c:pt idx="4169">
                        <c:v>4184.9585229999993</c:v>
                      </c:pt>
                      <c:pt idx="4170">
                        <c:v>4185.9562989999995</c:v>
                      </c:pt>
                      <c:pt idx="4171">
                        <c:v>4186.972608</c:v>
                      </c:pt>
                      <c:pt idx="4172">
                        <c:v>4187.997969</c:v>
                      </c:pt>
                      <c:pt idx="4173">
                        <c:v>4188.9880190000003</c:v>
                      </c:pt>
                      <c:pt idx="4174">
                        <c:v>4189.9918340000004</c:v>
                      </c:pt>
                      <c:pt idx="4175">
                        <c:v>4190.9914339999996</c:v>
                      </c:pt>
                      <c:pt idx="4176">
                        <c:v>4191.9854809999997</c:v>
                      </c:pt>
                      <c:pt idx="4177">
                        <c:v>4192.9858839999997</c:v>
                      </c:pt>
                      <c:pt idx="4178">
                        <c:v>4193.9860759999992</c:v>
                      </c:pt>
                      <c:pt idx="4179">
                        <c:v>4194.9975439999998</c:v>
                      </c:pt>
                      <c:pt idx="4180">
                        <c:v>4195.9978059999994</c:v>
                      </c:pt>
                      <c:pt idx="4181">
                        <c:v>4196.9976700000007</c:v>
                      </c:pt>
                      <c:pt idx="4182">
                        <c:v>4198.0044589999998</c:v>
                      </c:pt>
                      <c:pt idx="4183">
                        <c:v>4199.0198130000008</c:v>
                      </c:pt>
                      <c:pt idx="4184">
                        <c:v>4200.0451699999994</c:v>
                      </c:pt>
                      <c:pt idx="4185">
                        <c:v>4201.0453909999997</c:v>
                      </c:pt>
                      <c:pt idx="4186">
                        <c:v>4202.0490360000003</c:v>
                      </c:pt>
                      <c:pt idx="4187">
                        <c:v>4203.0576600000004</c:v>
                      </c:pt>
                      <c:pt idx="4188">
                        <c:v>4204.0733899999996</c:v>
                      </c:pt>
                      <c:pt idx="4189">
                        <c:v>4205.0732410000001</c:v>
                      </c:pt>
                      <c:pt idx="4190">
                        <c:v>4206.0895820000005</c:v>
                      </c:pt>
                      <c:pt idx="4191">
                        <c:v>4207.0865080000003</c:v>
                      </c:pt>
                      <c:pt idx="4192">
                        <c:v>4208.0865180000001</c:v>
                      </c:pt>
                      <c:pt idx="4193">
                        <c:v>4209.0868950000004</c:v>
                      </c:pt>
                      <c:pt idx="4194">
                        <c:v>4210.0938010000009</c:v>
                      </c:pt>
                      <c:pt idx="4195">
                        <c:v>4211.0934649999999</c:v>
                      </c:pt>
                      <c:pt idx="4196">
                        <c:v>4212.0914250000005</c:v>
                      </c:pt>
                      <c:pt idx="4197">
                        <c:v>4213.0913029999992</c:v>
                      </c:pt>
                      <c:pt idx="4198">
                        <c:v>4214.0919130000002</c:v>
                      </c:pt>
                      <c:pt idx="4199">
                        <c:v>4215.0828149999998</c:v>
                      </c:pt>
                      <c:pt idx="4200">
                        <c:v>4216.0832260000006</c:v>
                      </c:pt>
                      <c:pt idx="4201">
                        <c:v>4217.0836429999999</c:v>
                      </c:pt>
                      <c:pt idx="4202">
                        <c:v>4218.1025559999998</c:v>
                      </c:pt>
                      <c:pt idx="4203">
                        <c:v>4219.1183459999993</c:v>
                      </c:pt>
                      <c:pt idx="4204">
                        <c:v>4220.1199550000001</c:v>
                      </c:pt>
                      <c:pt idx="4205">
                        <c:v>4221.1104930000001</c:v>
                      </c:pt>
                      <c:pt idx="4206">
                        <c:v>4222.1105719999996</c:v>
                      </c:pt>
                      <c:pt idx="4207">
                        <c:v>4223.1176919999998</c:v>
                      </c:pt>
                      <c:pt idx="4208">
                        <c:v>4224.1180469999999</c:v>
                      </c:pt>
                      <c:pt idx="4209">
                        <c:v>4225.1197499999998</c:v>
                      </c:pt>
                      <c:pt idx="4210">
                        <c:v>4226.1192620000002</c:v>
                      </c:pt>
                      <c:pt idx="4211">
                        <c:v>4227.1134020000009</c:v>
                      </c:pt>
                      <c:pt idx="4212">
                        <c:v>4228.1128919999992</c:v>
                      </c:pt>
                      <c:pt idx="4213">
                        <c:v>4229.1131060000007</c:v>
                      </c:pt>
                      <c:pt idx="4214">
                        <c:v>4230.1154289999995</c:v>
                      </c:pt>
                      <c:pt idx="4215">
                        <c:v>4231.1151050000008</c:v>
                      </c:pt>
                      <c:pt idx="4216">
                        <c:v>4232.1154029999998</c:v>
                      </c:pt>
                      <c:pt idx="4217">
                        <c:v>4233.1153450000002</c:v>
                      </c:pt>
                      <c:pt idx="4218">
                        <c:v>4234.1304029999992</c:v>
                      </c:pt>
                      <c:pt idx="4219">
                        <c:v>4235.1460609999995</c:v>
                      </c:pt>
                      <c:pt idx="4220">
                        <c:v>4236.1619640000008</c:v>
                      </c:pt>
                      <c:pt idx="4221">
                        <c:v>4237.1624800000009</c:v>
                      </c:pt>
                      <c:pt idx="4222">
                        <c:v>4238.1788710000001</c:v>
                      </c:pt>
                      <c:pt idx="4223">
                        <c:v>4239.1949600000007</c:v>
                      </c:pt>
                      <c:pt idx="4224">
                        <c:v>4240.2044690000002</c:v>
                      </c:pt>
                      <c:pt idx="4225">
                        <c:v>4241.2039879999993</c:v>
                      </c:pt>
                      <c:pt idx="4226">
                        <c:v>4242.2040290000004</c:v>
                      </c:pt>
                      <c:pt idx="4227">
                        <c:v>4243.2193430000007</c:v>
                      </c:pt>
                      <c:pt idx="4228">
                        <c:v>4244.2194159999999</c:v>
                      </c:pt>
                      <c:pt idx="4229">
                        <c:v>4245.2343619999992</c:v>
                      </c:pt>
                      <c:pt idx="4230">
                        <c:v>4246.2343700000001</c:v>
                      </c:pt>
                      <c:pt idx="4231">
                        <c:v>4247.2275289999998</c:v>
                      </c:pt>
                      <c:pt idx="4232">
                        <c:v>4248.227562</c:v>
                      </c:pt>
                    </c:numCache>
                  </c:numRef>
                </c:xVal>
                <c:yVal>
                  <c:numRef>
                    <c:extLst xmlns:c15="http://schemas.microsoft.com/office/drawing/2012/chart">
                      <c:ext xmlns:c15="http://schemas.microsoft.com/office/drawing/2012/chart" uri="{02D57815-91ED-43cb-92C2-25804820EDAC}">
                        <c15:formulaRef>
                          <c15:sqref>'ACME-PER-HEA-VAC 28-3 BUF Test3'!$L$2:$L$4234</c15:sqref>
                        </c15:formulaRef>
                      </c:ext>
                    </c:extLst>
                    <c:numCache>
                      <c:formatCode>General</c:formatCode>
                      <c:ptCount val="4233"/>
                      <c:pt idx="0">
                        <c:v>0</c:v>
                      </c:pt>
                      <c:pt idx="1">
                        <c:v>0</c:v>
                      </c:pt>
                      <c:pt idx="2">
                        <c:v>0</c:v>
                      </c:pt>
                      <c:pt idx="3">
                        <c:v>0</c:v>
                      </c:pt>
                      <c:pt idx="4">
                        <c:v>0</c:v>
                      </c:pt>
                      <c:pt idx="5">
                        <c:v>0.10009765999999942</c:v>
                      </c:pt>
                      <c:pt idx="6">
                        <c:v>0.10009765999999942</c:v>
                      </c:pt>
                      <c:pt idx="7">
                        <c:v>0.10009765999999942</c:v>
                      </c:pt>
                      <c:pt idx="8">
                        <c:v>0.10009765999999942</c:v>
                      </c:pt>
                      <c:pt idx="9">
                        <c:v>0.19995117999999934</c:v>
                      </c:pt>
                      <c:pt idx="10">
                        <c:v>0.39990235000000141</c:v>
                      </c:pt>
                      <c:pt idx="11">
                        <c:v>0.69995117999999934</c:v>
                      </c:pt>
                      <c:pt idx="12">
                        <c:v>0.89990235000000141</c:v>
                      </c:pt>
                      <c:pt idx="13">
                        <c:v>1.1999511799999993</c:v>
                      </c:pt>
                      <c:pt idx="14">
                        <c:v>1.5998535199999999</c:v>
                      </c:pt>
                      <c:pt idx="15">
                        <c:v>1.8000488300000015</c:v>
                      </c:pt>
                      <c:pt idx="16">
                        <c:v>2.1999511799999993</c:v>
                      </c:pt>
                      <c:pt idx="17">
                        <c:v>2.5</c:v>
                      </c:pt>
                      <c:pt idx="18">
                        <c:v>2.7998046899999984</c:v>
                      </c:pt>
                      <c:pt idx="19">
                        <c:v>3.0998535199999999</c:v>
                      </c:pt>
                      <c:pt idx="20">
                        <c:v>3.3999023500000014</c:v>
                      </c:pt>
                      <c:pt idx="21">
                        <c:v>3.5</c:v>
                      </c:pt>
                      <c:pt idx="22">
                        <c:v>3.6999511799999993</c:v>
                      </c:pt>
                      <c:pt idx="23">
                        <c:v>3.8999023500000014</c:v>
                      </c:pt>
                      <c:pt idx="24">
                        <c:v>4.0998535199999999</c:v>
                      </c:pt>
                      <c:pt idx="25">
                        <c:v>4.1999511799999993</c:v>
                      </c:pt>
                      <c:pt idx="26">
                        <c:v>4.3999023500000014</c:v>
                      </c:pt>
                      <c:pt idx="27">
                        <c:v>4.4997558600000005</c:v>
                      </c:pt>
                      <c:pt idx="28">
                        <c:v>4.5998535199999999</c:v>
                      </c:pt>
                      <c:pt idx="29">
                        <c:v>4.6999511799999993</c:v>
                      </c:pt>
                      <c:pt idx="30">
                        <c:v>4.7998046899999984</c:v>
                      </c:pt>
                      <c:pt idx="31">
                        <c:v>4.8999023500000014</c:v>
                      </c:pt>
                      <c:pt idx="32">
                        <c:v>4.9997558600000005</c:v>
                      </c:pt>
                      <c:pt idx="33">
                        <c:v>5.0998535199999999</c:v>
                      </c:pt>
                      <c:pt idx="34">
                        <c:v>5.0998535199999999</c:v>
                      </c:pt>
                      <c:pt idx="35">
                        <c:v>5.1999511799999993</c:v>
                      </c:pt>
                      <c:pt idx="36">
                        <c:v>5.2998046899999984</c:v>
                      </c:pt>
                      <c:pt idx="37">
                        <c:v>5.3999023500000014</c:v>
                      </c:pt>
                      <c:pt idx="38">
                        <c:v>5.3999023500000014</c:v>
                      </c:pt>
                      <c:pt idx="39">
                        <c:v>5.4997558600000005</c:v>
                      </c:pt>
                      <c:pt idx="40">
                        <c:v>5.4997558600000005</c:v>
                      </c:pt>
                      <c:pt idx="41">
                        <c:v>5.5998535199999999</c:v>
                      </c:pt>
                      <c:pt idx="42">
                        <c:v>5.5998535199999999</c:v>
                      </c:pt>
                      <c:pt idx="43">
                        <c:v>5.6997070399999998</c:v>
                      </c:pt>
                      <c:pt idx="44">
                        <c:v>5.7998046899999984</c:v>
                      </c:pt>
                      <c:pt idx="45">
                        <c:v>5.7998046899999984</c:v>
                      </c:pt>
                      <c:pt idx="46">
                        <c:v>5.7998046899999984</c:v>
                      </c:pt>
                      <c:pt idx="47">
                        <c:v>5.8999023500000014</c:v>
                      </c:pt>
                      <c:pt idx="48">
                        <c:v>5.8999023500000014</c:v>
                      </c:pt>
                      <c:pt idx="49">
                        <c:v>5.8999023500000014</c:v>
                      </c:pt>
                      <c:pt idx="50">
                        <c:v>5.9997558600000005</c:v>
                      </c:pt>
                      <c:pt idx="51">
                        <c:v>5.9997558600000005</c:v>
                      </c:pt>
                      <c:pt idx="52">
                        <c:v>6.0998535199999999</c:v>
                      </c:pt>
                      <c:pt idx="53">
                        <c:v>6.0998535199999999</c:v>
                      </c:pt>
                      <c:pt idx="54">
                        <c:v>6.0998535199999999</c:v>
                      </c:pt>
                      <c:pt idx="55">
                        <c:v>6.0998535199999999</c:v>
                      </c:pt>
                      <c:pt idx="56">
                        <c:v>6.1997070399999998</c:v>
                      </c:pt>
                      <c:pt idx="57">
                        <c:v>6.1997070399999998</c:v>
                      </c:pt>
                      <c:pt idx="58">
                        <c:v>6.1997070399999998</c:v>
                      </c:pt>
                      <c:pt idx="59">
                        <c:v>6.2998046899999984</c:v>
                      </c:pt>
                      <c:pt idx="60">
                        <c:v>6.2998046899999984</c:v>
                      </c:pt>
                      <c:pt idx="61">
                        <c:v>6.2998046899999984</c:v>
                      </c:pt>
                      <c:pt idx="62">
                        <c:v>6.2998046899999984</c:v>
                      </c:pt>
                      <c:pt idx="63">
                        <c:v>6.3999023500000014</c:v>
                      </c:pt>
                      <c:pt idx="64">
                        <c:v>6.3999023500000014</c:v>
                      </c:pt>
                      <c:pt idx="65">
                        <c:v>6.3999023500000014</c:v>
                      </c:pt>
                      <c:pt idx="66">
                        <c:v>6.3999023500000014</c:v>
                      </c:pt>
                      <c:pt idx="67">
                        <c:v>6.4997558600000005</c:v>
                      </c:pt>
                      <c:pt idx="68">
                        <c:v>6.4997558600000005</c:v>
                      </c:pt>
                      <c:pt idx="69">
                        <c:v>6.4997558600000005</c:v>
                      </c:pt>
                      <c:pt idx="70">
                        <c:v>6.4997558600000005</c:v>
                      </c:pt>
                      <c:pt idx="71">
                        <c:v>6.4997558600000005</c:v>
                      </c:pt>
                      <c:pt idx="72">
                        <c:v>6.5998535199999999</c:v>
                      </c:pt>
                      <c:pt idx="73">
                        <c:v>6.5998535199999999</c:v>
                      </c:pt>
                      <c:pt idx="74">
                        <c:v>6.5998535199999999</c:v>
                      </c:pt>
                      <c:pt idx="75">
                        <c:v>6.5998535199999999</c:v>
                      </c:pt>
                      <c:pt idx="76">
                        <c:v>6.6997070399999998</c:v>
                      </c:pt>
                      <c:pt idx="77">
                        <c:v>6.6997070399999998</c:v>
                      </c:pt>
                      <c:pt idx="78">
                        <c:v>6.6997070399999998</c:v>
                      </c:pt>
                      <c:pt idx="79">
                        <c:v>6.6997070399999998</c:v>
                      </c:pt>
                      <c:pt idx="80">
                        <c:v>6.6997070399999998</c:v>
                      </c:pt>
                      <c:pt idx="81">
                        <c:v>6.6997070399999998</c:v>
                      </c:pt>
                      <c:pt idx="82">
                        <c:v>6.7998046899999984</c:v>
                      </c:pt>
                      <c:pt idx="83">
                        <c:v>6.7998046899999984</c:v>
                      </c:pt>
                      <c:pt idx="84">
                        <c:v>6.7998046899999984</c:v>
                      </c:pt>
                      <c:pt idx="85">
                        <c:v>6.7998046899999984</c:v>
                      </c:pt>
                      <c:pt idx="86">
                        <c:v>6.8999023500000014</c:v>
                      </c:pt>
                      <c:pt idx="87">
                        <c:v>6.8999023500000014</c:v>
                      </c:pt>
                      <c:pt idx="88">
                        <c:v>6.8999023500000014</c:v>
                      </c:pt>
                      <c:pt idx="89">
                        <c:v>6.8999023500000014</c:v>
                      </c:pt>
                      <c:pt idx="90">
                        <c:v>6.8999023500000014</c:v>
                      </c:pt>
                      <c:pt idx="91">
                        <c:v>6.8999023500000014</c:v>
                      </c:pt>
                      <c:pt idx="92">
                        <c:v>6.9997558600000005</c:v>
                      </c:pt>
                      <c:pt idx="93">
                        <c:v>6.9997558600000005</c:v>
                      </c:pt>
                      <c:pt idx="94">
                        <c:v>6.9997558600000005</c:v>
                      </c:pt>
                      <c:pt idx="95">
                        <c:v>6.9997558600000005</c:v>
                      </c:pt>
                      <c:pt idx="96">
                        <c:v>6.9997558600000005</c:v>
                      </c:pt>
                      <c:pt idx="97">
                        <c:v>6.9997558600000005</c:v>
                      </c:pt>
                      <c:pt idx="98">
                        <c:v>7.0998535199999999</c:v>
                      </c:pt>
                      <c:pt idx="99">
                        <c:v>7.0998535199999999</c:v>
                      </c:pt>
                      <c:pt idx="100">
                        <c:v>7.0998535199999999</c:v>
                      </c:pt>
                      <c:pt idx="101">
                        <c:v>7.0998535199999999</c:v>
                      </c:pt>
                      <c:pt idx="102">
                        <c:v>7.0998535199999999</c:v>
                      </c:pt>
                      <c:pt idx="103">
                        <c:v>7.0998535199999999</c:v>
                      </c:pt>
                      <c:pt idx="104">
                        <c:v>7.0998535199999999</c:v>
                      </c:pt>
                      <c:pt idx="105">
                        <c:v>7.1997070399999998</c:v>
                      </c:pt>
                      <c:pt idx="106">
                        <c:v>7.1997070399999998</c:v>
                      </c:pt>
                      <c:pt idx="107">
                        <c:v>7.1997070399999998</c:v>
                      </c:pt>
                      <c:pt idx="108">
                        <c:v>7.1997070399999998</c:v>
                      </c:pt>
                      <c:pt idx="109">
                        <c:v>7.1997070399999998</c:v>
                      </c:pt>
                      <c:pt idx="110">
                        <c:v>7.1997070399999998</c:v>
                      </c:pt>
                      <c:pt idx="111">
                        <c:v>7.1997070399999998</c:v>
                      </c:pt>
                      <c:pt idx="112">
                        <c:v>7.1997070399999998</c:v>
                      </c:pt>
                      <c:pt idx="113">
                        <c:v>7.2998046899999984</c:v>
                      </c:pt>
                      <c:pt idx="114">
                        <c:v>7.2998046899999984</c:v>
                      </c:pt>
                      <c:pt idx="115">
                        <c:v>7.2998046899999984</c:v>
                      </c:pt>
                      <c:pt idx="116">
                        <c:v>7.2998046899999984</c:v>
                      </c:pt>
                      <c:pt idx="117">
                        <c:v>7.2998046899999984</c:v>
                      </c:pt>
                      <c:pt idx="118">
                        <c:v>7.3996582099999983</c:v>
                      </c:pt>
                      <c:pt idx="119">
                        <c:v>7.3996582099999983</c:v>
                      </c:pt>
                      <c:pt idx="120">
                        <c:v>7.3996582099999983</c:v>
                      </c:pt>
                      <c:pt idx="121">
                        <c:v>7.3996582099999983</c:v>
                      </c:pt>
                      <c:pt idx="122">
                        <c:v>7.3996582099999983</c:v>
                      </c:pt>
                      <c:pt idx="123">
                        <c:v>7.3996582099999983</c:v>
                      </c:pt>
                      <c:pt idx="124">
                        <c:v>7.3996582099999983</c:v>
                      </c:pt>
                      <c:pt idx="125">
                        <c:v>7.4997558600000005</c:v>
                      </c:pt>
                      <c:pt idx="126">
                        <c:v>7.4997558600000005</c:v>
                      </c:pt>
                      <c:pt idx="127">
                        <c:v>7.4997558600000005</c:v>
                      </c:pt>
                      <c:pt idx="128">
                        <c:v>7.4997558600000005</c:v>
                      </c:pt>
                      <c:pt idx="129">
                        <c:v>7.4997558600000005</c:v>
                      </c:pt>
                      <c:pt idx="130">
                        <c:v>7.4997558600000005</c:v>
                      </c:pt>
                      <c:pt idx="131">
                        <c:v>7.4997558600000005</c:v>
                      </c:pt>
                      <c:pt idx="132">
                        <c:v>7.4997558600000005</c:v>
                      </c:pt>
                      <c:pt idx="133">
                        <c:v>7.5998535199999999</c:v>
                      </c:pt>
                      <c:pt idx="134">
                        <c:v>7.5998535199999999</c:v>
                      </c:pt>
                      <c:pt idx="135">
                        <c:v>7.5998535199999999</c:v>
                      </c:pt>
                      <c:pt idx="136">
                        <c:v>7.5998535199999999</c:v>
                      </c:pt>
                      <c:pt idx="137">
                        <c:v>7.5998535199999999</c:v>
                      </c:pt>
                      <c:pt idx="138">
                        <c:v>7.5998535199999999</c:v>
                      </c:pt>
                      <c:pt idx="139">
                        <c:v>7.6997070399999998</c:v>
                      </c:pt>
                      <c:pt idx="140">
                        <c:v>7.5998535199999999</c:v>
                      </c:pt>
                      <c:pt idx="141">
                        <c:v>7.6997070399999998</c:v>
                      </c:pt>
                      <c:pt idx="142">
                        <c:v>7.6997070399999998</c:v>
                      </c:pt>
                      <c:pt idx="143">
                        <c:v>7.6997070399999998</c:v>
                      </c:pt>
                      <c:pt idx="144">
                        <c:v>7.6997070399999998</c:v>
                      </c:pt>
                      <c:pt idx="145">
                        <c:v>7.6997070399999998</c:v>
                      </c:pt>
                      <c:pt idx="146">
                        <c:v>7.6997070399999998</c:v>
                      </c:pt>
                      <c:pt idx="147">
                        <c:v>7.7998046899999984</c:v>
                      </c:pt>
                      <c:pt idx="148">
                        <c:v>7.7998046899999984</c:v>
                      </c:pt>
                      <c:pt idx="149">
                        <c:v>7.7998046899999984</c:v>
                      </c:pt>
                      <c:pt idx="150">
                        <c:v>7.7998046899999984</c:v>
                      </c:pt>
                      <c:pt idx="151">
                        <c:v>7.7998046899999984</c:v>
                      </c:pt>
                      <c:pt idx="152">
                        <c:v>7.7998046899999984</c:v>
                      </c:pt>
                      <c:pt idx="153">
                        <c:v>7.7998046899999984</c:v>
                      </c:pt>
                      <c:pt idx="154">
                        <c:v>7.7998046899999984</c:v>
                      </c:pt>
                      <c:pt idx="155">
                        <c:v>7.8996582099999983</c:v>
                      </c:pt>
                      <c:pt idx="156">
                        <c:v>7.8996582099999983</c:v>
                      </c:pt>
                      <c:pt idx="157">
                        <c:v>7.8996582099999983</c:v>
                      </c:pt>
                      <c:pt idx="158">
                        <c:v>7.8996582099999983</c:v>
                      </c:pt>
                      <c:pt idx="159">
                        <c:v>7.8996582099999983</c:v>
                      </c:pt>
                      <c:pt idx="160">
                        <c:v>7.8996582099999983</c:v>
                      </c:pt>
                      <c:pt idx="161">
                        <c:v>7.8996582099999983</c:v>
                      </c:pt>
                      <c:pt idx="162">
                        <c:v>7.8996582099999983</c:v>
                      </c:pt>
                      <c:pt idx="163">
                        <c:v>7.9997558600000005</c:v>
                      </c:pt>
                      <c:pt idx="164">
                        <c:v>7.9997558600000005</c:v>
                      </c:pt>
                      <c:pt idx="165">
                        <c:v>7.9997558600000005</c:v>
                      </c:pt>
                      <c:pt idx="166">
                        <c:v>7.9997558600000005</c:v>
                      </c:pt>
                      <c:pt idx="167">
                        <c:v>7.9997558600000005</c:v>
                      </c:pt>
                      <c:pt idx="168">
                        <c:v>7.9997558600000005</c:v>
                      </c:pt>
                      <c:pt idx="169">
                        <c:v>7.9997558600000005</c:v>
                      </c:pt>
                      <c:pt idx="170">
                        <c:v>8.0998535199999999</c:v>
                      </c:pt>
                      <c:pt idx="171">
                        <c:v>8.0998535199999999</c:v>
                      </c:pt>
                      <c:pt idx="172">
                        <c:v>8.0998535199999999</c:v>
                      </c:pt>
                      <c:pt idx="173">
                        <c:v>8.0998535199999999</c:v>
                      </c:pt>
                      <c:pt idx="174">
                        <c:v>8.0998535199999999</c:v>
                      </c:pt>
                      <c:pt idx="175">
                        <c:v>8.0998535199999999</c:v>
                      </c:pt>
                      <c:pt idx="176">
                        <c:v>8.0998535199999999</c:v>
                      </c:pt>
                      <c:pt idx="177">
                        <c:v>8.0998535199999999</c:v>
                      </c:pt>
                      <c:pt idx="178">
                        <c:v>8.1997070399999998</c:v>
                      </c:pt>
                      <c:pt idx="179">
                        <c:v>8.0998535199999999</c:v>
                      </c:pt>
                      <c:pt idx="180">
                        <c:v>8.1997070399999998</c:v>
                      </c:pt>
                      <c:pt idx="181">
                        <c:v>8.1997070399999998</c:v>
                      </c:pt>
                      <c:pt idx="182">
                        <c:v>8.1997070399999998</c:v>
                      </c:pt>
                      <c:pt idx="183">
                        <c:v>8.1997070399999998</c:v>
                      </c:pt>
                      <c:pt idx="184">
                        <c:v>8.1997070399999998</c:v>
                      </c:pt>
                      <c:pt idx="185">
                        <c:v>8.1997070399999998</c:v>
                      </c:pt>
                      <c:pt idx="186">
                        <c:v>8.1997070399999998</c:v>
                      </c:pt>
                      <c:pt idx="187">
                        <c:v>8.2998046899999984</c:v>
                      </c:pt>
                      <c:pt idx="188">
                        <c:v>8.2998046899999984</c:v>
                      </c:pt>
                      <c:pt idx="189">
                        <c:v>8.2998046899999984</c:v>
                      </c:pt>
                      <c:pt idx="190">
                        <c:v>8.2998046899999984</c:v>
                      </c:pt>
                      <c:pt idx="191">
                        <c:v>8.2998046899999984</c:v>
                      </c:pt>
                      <c:pt idx="192">
                        <c:v>8.2998046899999984</c:v>
                      </c:pt>
                      <c:pt idx="193">
                        <c:v>8.2998046899999984</c:v>
                      </c:pt>
                      <c:pt idx="194">
                        <c:v>8.2998046899999984</c:v>
                      </c:pt>
                      <c:pt idx="195">
                        <c:v>8.3996582099999983</c:v>
                      </c:pt>
                      <c:pt idx="196">
                        <c:v>8.3996582099999983</c:v>
                      </c:pt>
                      <c:pt idx="197">
                        <c:v>8.3996582099999983</c:v>
                      </c:pt>
                      <c:pt idx="198">
                        <c:v>8.3996582099999983</c:v>
                      </c:pt>
                      <c:pt idx="199">
                        <c:v>8.3996582099999983</c:v>
                      </c:pt>
                      <c:pt idx="200">
                        <c:v>8.3996582099999983</c:v>
                      </c:pt>
                      <c:pt idx="201">
                        <c:v>8.3996582099999983</c:v>
                      </c:pt>
                      <c:pt idx="202">
                        <c:v>8.3996582099999983</c:v>
                      </c:pt>
                      <c:pt idx="203">
                        <c:v>8.3996582099999983</c:v>
                      </c:pt>
                      <c:pt idx="204">
                        <c:v>8.3996582099999983</c:v>
                      </c:pt>
                      <c:pt idx="205">
                        <c:v>8.4997558600000005</c:v>
                      </c:pt>
                      <c:pt idx="206">
                        <c:v>8.4997558600000005</c:v>
                      </c:pt>
                      <c:pt idx="207">
                        <c:v>8.4997558600000005</c:v>
                      </c:pt>
                      <c:pt idx="208">
                        <c:v>8.4997558600000005</c:v>
                      </c:pt>
                      <c:pt idx="209">
                        <c:v>8.4997558600000005</c:v>
                      </c:pt>
                      <c:pt idx="210">
                        <c:v>8.4997558600000005</c:v>
                      </c:pt>
                      <c:pt idx="211">
                        <c:v>8.4997558600000005</c:v>
                      </c:pt>
                      <c:pt idx="212">
                        <c:v>8.4997558600000005</c:v>
                      </c:pt>
                      <c:pt idx="213">
                        <c:v>8.4997558600000005</c:v>
                      </c:pt>
                      <c:pt idx="214">
                        <c:v>8.5998535199999999</c:v>
                      </c:pt>
                      <c:pt idx="215">
                        <c:v>8.5998535199999999</c:v>
                      </c:pt>
                      <c:pt idx="216">
                        <c:v>8.5998535199999999</c:v>
                      </c:pt>
                      <c:pt idx="217">
                        <c:v>8.5998535199999999</c:v>
                      </c:pt>
                      <c:pt idx="218">
                        <c:v>8.5998535199999999</c:v>
                      </c:pt>
                      <c:pt idx="219">
                        <c:v>8.5998535199999999</c:v>
                      </c:pt>
                      <c:pt idx="220">
                        <c:v>8.5998535199999999</c:v>
                      </c:pt>
                      <c:pt idx="221">
                        <c:v>8.5998535199999999</c:v>
                      </c:pt>
                      <c:pt idx="222">
                        <c:v>8.6997070399999998</c:v>
                      </c:pt>
                      <c:pt idx="223">
                        <c:v>8.6997070399999998</c:v>
                      </c:pt>
                      <c:pt idx="224">
                        <c:v>8.6997070399999998</c:v>
                      </c:pt>
                      <c:pt idx="225">
                        <c:v>8.6997070399999998</c:v>
                      </c:pt>
                      <c:pt idx="226">
                        <c:v>8.6997070399999998</c:v>
                      </c:pt>
                      <c:pt idx="227">
                        <c:v>8.6997070399999998</c:v>
                      </c:pt>
                      <c:pt idx="228">
                        <c:v>8.6997070399999998</c:v>
                      </c:pt>
                      <c:pt idx="229">
                        <c:v>8.6997070399999998</c:v>
                      </c:pt>
                      <c:pt idx="230">
                        <c:v>8.6997070399999998</c:v>
                      </c:pt>
                      <c:pt idx="231">
                        <c:v>8.7998046899999984</c:v>
                      </c:pt>
                      <c:pt idx="232">
                        <c:v>8.7998046899999984</c:v>
                      </c:pt>
                      <c:pt idx="233">
                        <c:v>8.7998046899999984</c:v>
                      </c:pt>
                      <c:pt idx="234">
                        <c:v>8.7998046899999984</c:v>
                      </c:pt>
                      <c:pt idx="235">
                        <c:v>8.7998046899999984</c:v>
                      </c:pt>
                      <c:pt idx="236">
                        <c:v>8.7998046899999984</c:v>
                      </c:pt>
                      <c:pt idx="237">
                        <c:v>8.7998046899999984</c:v>
                      </c:pt>
                      <c:pt idx="238">
                        <c:v>8.7998046899999984</c:v>
                      </c:pt>
                      <c:pt idx="239">
                        <c:v>8.7998046899999984</c:v>
                      </c:pt>
                      <c:pt idx="240">
                        <c:v>8.7998046899999984</c:v>
                      </c:pt>
                      <c:pt idx="241">
                        <c:v>8.8996582099999983</c:v>
                      </c:pt>
                      <c:pt idx="242">
                        <c:v>8.8996582099999983</c:v>
                      </c:pt>
                      <c:pt idx="243">
                        <c:v>8.8996582099999983</c:v>
                      </c:pt>
                      <c:pt idx="244">
                        <c:v>8.8996582099999983</c:v>
                      </c:pt>
                      <c:pt idx="245">
                        <c:v>8.8996582099999983</c:v>
                      </c:pt>
                      <c:pt idx="246">
                        <c:v>8.8996582099999983</c:v>
                      </c:pt>
                      <c:pt idx="247">
                        <c:v>8.8996582099999983</c:v>
                      </c:pt>
                      <c:pt idx="248">
                        <c:v>8.9997558600000005</c:v>
                      </c:pt>
                      <c:pt idx="249">
                        <c:v>8.9997558600000005</c:v>
                      </c:pt>
                      <c:pt idx="250">
                        <c:v>8.9997558600000005</c:v>
                      </c:pt>
                      <c:pt idx="251">
                        <c:v>8.9997558600000005</c:v>
                      </c:pt>
                      <c:pt idx="252">
                        <c:v>8.9997558600000005</c:v>
                      </c:pt>
                      <c:pt idx="253">
                        <c:v>8.9997558600000005</c:v>
                      </c:pt>
                      <c:pt idx="254">
                        <c:v>8.9997558600000005</c:v>
                      </c:pt>
                      <c:pt idx="255">
                        <c:v>8.9997558600000005</c:v>
                      </c:pt>
                      <c:pt idx="256">
                        <c:v>8.9997558600000005</c:v>
                      </c:pt>
                      <c:pt idx="257">
                        <c:v>8.9997558600000005</c:v>
                      </c:pt>
                      <c:pt idx="258">
                        <c:v>8.9997558600000005</c:v>
                      </c:pt>
                      <c:pt idx="259">
                        <c:v>9.0996093800000004</c:v>
                      </c:pt>
                      <c:pt idx="260">
                        <c:v>9.0996093800000004</c:v>
                      </c:pt>
                      <c:pt idx="261">
                        <c:v>9.0996093800000004</c:v>
                      </c:pt>
                      <c:pt idx="262">
                        <c:v>9.0996093800000004</c:v>
                      </c:pt>
                      <c:pt idx="263">
                        <c:v>9.0996093800000004</c:v>
                      </c:pt>
                      <c:pt idx="264">
                        <c:v>9.0996093800000004</c:v>
                      </c:pt>
                      <c:pt idx="265">
                        <c:v>9.0996093800000004</c:v>
                      </c:pt>
                      <c:pt idx="266">
                        <c:v>9.0996093800000004</c:v>
                      </c:pt>
                      <c:pt idx="267">
                        <c:v>9.0996093800000004</c:v>
                      </c:pt>
                      <c:pt idx="268">
                        <c:v>9.0996093800000004</c:v>
                      </c:pt>
                      <c:pt idx="269">
                        <c:v>9.1997070399999998</c:v>
                      </c:pt>
                      <c:pt idx="270">
                        <c:v>9.1997070399999998</c:v>
                      </c:pt>
                      <c:pt idx="271">
                        <c:v>9.1997070399999998</c:v>
                      </c:pt>
                      <c:pt idx="272">
                        <c:v>9.1997070399999998</c:v>
                      </c:pt>
                      <c:pt idx="273">
                        <c:v>9.1997070399999998</c:v>
                      </c:pt>
                      <c:pt idx="274">
                        <c:v>9.1997070399999998</c:v>
                      </c:pt>
                      <c:pt idx="275">
                        <c:v>9.1997070399999998</c:v>
                      </c:pt>
                      <c:pt idx="276">
                        <c:v>9.1997070399999998</c:v>
                      </c:pt>
                      <c:pt idx="277">
                        <c:v>9.1997070399999998</c:v>
                      </c:pt>
                      <c:pt idx="278">
                        <c:v>9.2998046899999984</c:v>
                      </c:pt>
                      <c:pt idx="279">
                        <c:v>9.2998046899999984</c:v>
                      </c:pt>
                      <c:pt idx="280">
                        <c:v>9.2998046899999984</c:v>
                      </c:pt>
                      <c:pt idx="281">
                        <c:v>9.2998046899999984</c:v>
                      </c:pt>
                      <c:pt idx="282">
                        <c:v>9.2998046899999984</c:v>
                      </c:pt>
                      <c:pt idx="283">
                        <c:v>9.2998046899999984</c:v>
                      </c:pt>
                      <c:pt idx="284">
                        <c:v>9.2998046899999984</c:v>
                      </c:pt>
                      <c:pt idx="285">
                        <c:v>9.2998046899999984</c:v>
                      </c:pt>
                      <c:pt idx="286">
                        <c:v>9.2998046899999984</c:v>
                      </c:pt>
                      <c:pt idx="287">
                        <c:v>9.3996582099999983</c:v>
                      </c:pt>
                      <c:pt idx="288">
                        <c:v>9.3996582099999983</c:v>
                      </c:pt>
                      <c:pt idx="289">
                        <c:v>9.3996582099999983</c:v>
                      </c:pt>
                      <c:pt idx="290">
                        <c:v>9.3996582099999983</c:v>
                      </c:pt>
                      <c:pt idx="291">
                        <c:v>9.3996582099999983</c:v>
                      </c:pt>
                      <c:pt idx="292">
                        <c:v>9.3996582099999983</c:v>
                      </c:pt>
                      <c:pt idx="293">
                        <c:v>9.3996582099999983</c:v>
                      </c:pt>
                      <c:pt idx="294">
                        <c:v>9.3996582099999983</c:v>
                      </c:pt>
                      <c:pt idx="295">
                        <c:v>9.3996582099999983</c:v>
                      </c:pt>
                      <c:pt idx="296">
                        <c:v>9.3996582099999983</c:v>
                      </c:pt>
                      <c:pt idx="297">
                        <c:v>9.4997558600000005</c:v>
                      </c:pt>
                      <c:pt idx="298">
                        <c:v>9.4997558600000005</c:v>
                      </c:pt>
                      <c:pt idx="299">
                        <c:v>9.4997558600000005</c:v>
                      </c:pt>
                      <c:pt idx="300">
                        <c:v>9.4997558600000005</c:v>
                      </c:pt>
                      <c:pt idx="301">
                        <c:v>9.4997558600000005</c:v>
                      </c:pt>
                      <c:pt idx="302">
                        <c:v>9.4997558600000005</c:v>
                      </c:pt>
                      <c:pt idx="303">
                        <c:v>9.4997558600000005</c:v>
                      </c:pt>
                      <c:pt idx="304">
                        <c:v>9.4997558600000005</c:v>
                      </c:pt>
                      <c:pt idx="305">
                        <c:v>9.4997558600000005</c:v>
                      </c:pt>
                      <c:pt idx="306">
                        <c:v>9.4997558600000005</c:v>
                      </c:pt>
                      <c:pt idx="307">
                        <c:v>9.5996093800000004</c:v>
                      </c:pt>
                      <c:pt idx="308">
                        <c:v>9.5996093800000004</c:v>
                      </c:pt>
                      <c:pt idx="309">
                        <c:v>9.5996093800000004</c:v>
                      </c:pt>
                      <c:pt idx="310">
                        <c:v>9.5996093800000004</c:v>
                      </c:pt>
                      <c:pt idx="311">
                        <c:v>9.5996093800000004</c:v>
                      </c:pt>
                      <c:pt idx="312">
                        <c:v>9.5996093800000004</c:v>
                      </c:pt>
                      <c:pt idx="313">
                        <c:v>9.5996093800000004</c:v>
                      </c:pt>
                      <c:pt idx="314">
                        <c:v>9.5996093800000004</c:v>
                      </c:pt>
                      <c:pt idx="315">
                        <c:v>9.5996093800000004</c:v>
                      </c:pt>
                      <c:pt idx="316">
                        <c:v>9.5996093800000004</c:v>
                      </c:pt>
                      <c:pt idx="317">
                        <c:v>9.6997070399999998</c:v>
                      </c:pt>
                      <c:pt idx="318">
                        <c:v>9.6997070399999998</c:v>
                      </c:pt>
                      <c:pt idx="319">
                        <c:v>9.6997070399999998</c:v>
                      </c:pt>
                      <c:pt idx="320">
                        <c:v>9.6997070399999998</c:v>
                      </c:pt>
                      <c:pt idx="321">
                        <c:v>9.6997070399999998</c:v>
                      </c:pt>
                      <c:pt idx="322">
                        <c:v>9.6997070399999998</c:v>
                      </c:pt>
                      <c:pt idx="323">
                        <c:v>9.6997070399999998</c:v>
                      </c:pt>
                      <c:pt idx="324">
                        <c:v>9.6997070399999998</c:v>
                      </c:pt>
                      <c:pt idx="325">
                        <c:v>9.6997070399999998</c:v>
                      </c:pt>
                      <c:pt idx="326">
                        <c:v>9.7998046899999984</c:v>
                      </c:pt>
                      <c:pt idx="327">
                        <c:v>9.7998046899999984</c:v>
                      </c:pt>
                      <c:pt idx="328">
                        <c:v>9.7998046899999984</c:v>
                      </c:pt>
                      <c:pt idx="329">
                        <c:v>9.7998046899999984</c:v>
                      </c:pt>
                      <c:pt idx="330">
                        <c:v>9.7998046899999984</c:v>
                      </c:pt>
                      <c:pt idx="331">
                        <c:v>9.7998046899999984</c:v>
                      </c:pt>
                      <c:pt idx="332">
                        <c:v>9.7998046899999984</c:v>
                      </c:pt>
                      <c:pt idx="333">
                        <c:v>9.7998046899999984</c:v>
                      </c:pt>
                      <c:pt idx="334">
                        <c:v>9.7998046899999984</c:v>
                      </c:pt>
                      <c:pt idx="335">
                        <c:v>9.7998046899999984</c:v>
                      </c:pt>
                      <c:pt idx="336">
                        <c:v>9.7998046899999984</c:v>
                      </c:pt>
                      <c:pt idx="337">
                        <c:v>9.7998046899999984</c:v>
                      </c:pt>
                      <c:pt idx="338">
                        <c:v>9.8996582099999983</c:v>
                      </c:pt>
                      <c:pt idx="339">
                        <c:v>9.8996582099999983</c:v>
                      </c:pt>
                      <c:pt idx="340">
                        <c:v>9.8996582099999983</c:v>
                      </c:pt>
                      <c:pt idx="341">
                        <c:v>9.8996582099999983</c:v>
                      </c:pt>
                      <c:pt idx="342">
                        <c:v>9.8996582099999983</c:v>
                      </c:pt>
                      <c:pt idx="343">
                        <c:v>9.8996582099999983</c:v>
                      </c:pt>
                      <c:pt idx="344">
                        <c:v>9.8996582099999983</c:v>
                      </c:pt>
                      <c:pt idx="345">
                        <c:v>9.8996582099999983</c:v>
                      </c:pt>
                      <c:pt idx="346">
                        <c:v>9.8996582099999983</c:v>
                      </c:pt>
                      <c:pt idx="347">
                        <c:v>9.9997558600000005</c:v>
                      </c:pt>
                      <c:pt idx="348">
                        <c:v>9.9997558600000005</c:v>
                      </c:pt>
                      <c:pt idx="349">
                        <c:v>9.9997558600000005</c:v>
                      </c:pt>
                      <c:pt idx="350">
                        <c:v>9.9997558600000005</c:v>
                      </c:pt>
                      <c:pt idx="351">
                        <c:v>9.9997558600000005</c:v>
                      </c:pt>
                      <c:pt idx="352">
                        <c:v>9.9997558600000005</c:v>
                      </c:pt>
                      <c:pt idx="353">
                        <c:v>9.9997558600000005</c:v>
                      </c:pt>
                      <c:pt idx="354">
                        <c:v>9.9997558600000005</c:v>
                      </c:pt>
                      <c:pt idx="355">
                        <c:v>9.9997558600000005</c:v>
                      </c:pt>
                      <c:pt idx="356">
                        <c:v>9.9997558600000005</c:v>
                      </c:pt>
                      <c:pt idx="357">
                        <c:v>9.9997558600000005</c:v>
                      </c:pt>
                      <c:pt idx="358">
                        <c:v>10.09960938</c:v>
                      </c:pt>
                      <c:pt idx="359">
                        <c:v>10.09960938</c:v>
                      </c:pt>
                      <c:pt idx="360">
                        <c:v>10.09960938</c:v>
                      </c:pt>
                      <c:pt idx="361">
                        <c:v>10.09960938</c:v>
                      </c:pt>
                      <c:pt idx="362">
                        <c:v>10.09960938</c:v>
                      </c:pt>
                      <c:pt idx="363">
                        <c:v>10.09960938</c:v>
                      </c:pt>
                      <c:pt idx="364">
                        <c:v>10.09960938</c:v>
                      </c:pt>
                      <c:pt idx="365">
                        <c:v>10.09960938</c:v>
                      </c:pt>
                      <c:pt idx="366">
                        <c:v>10.09960938</c:v>
                      </c:pt>
                      <c:pt idx="367">
                        <c:v>10.09960938</c:v>
                      </c:pt>
                      <c:pt idx="368">
                        <c:v>10.09960938</c:v>
                      </c:pt>
                      <c:pt idx="369">
                        <c:v>10.09960938</c:v>
                      </c:pt>
                      <c:pt idx="370">
                        <c:v>10.19970704</c:v>
                      </c:pt>
                      <c:pt idx="371">
                        <c:v>10.19970704</c:v>
                      </c:pt>
                      <c:pt idx="372">
                        <c:v>10.19970704</c:v>
                      </c:pt>
                      <c:pt idx="373">
                        <c:v>10.19970704</c:v>
                      </c:pt>
                      <c:pt idx="374">
                        <c:v>10.19970704</c:v>
                      </c:pt>
                      <c:pt idx="375">
                        <c:v>10.19970704</c:v>
                      </c:pt>
                      <c:pt idx="376">
                        <c:v>10.19970704</c:v>
                      </c:pt>
                      <c:pt idx="377">
                        <c:v>10.19970704</c:v>
                      </c:pt>
                      <c:pt idx="378">
                        <c:v>10.19970704</c:v>
                      </c:pt>
                      <c:pt idx="379">
                        <c:v>10.19970704</c:v>
                      </c:pt>
                      <c:pt idx="380">
                        <c:v>10.299560549999999</c:v>
                      </c:pt>
                      <c:pt idx="381">
                        <c:v>10.299560549999999</c:v>
                      </c:pt>
                      <c:pt idx="382">
                        <c:v>10.299560549999999</c:v>
                      </c:pt>
                      <c:pt idx="383">
                        <c:v>10.299560549999999</c:v>
                      </c:pt>
                      <c:pt idx="384">
                        <c:v>10.299560549999999</c:v>
                      </c:pt>
                      <c:pt idx="385">
                        <c:v>10.299560549999999</c:v>
                      </c:pt>
                      <c:pt idx="386">
                        <c:v>10.299560549999999</c:v>
                      </c:pt>
                      <c:pt idx="387">
                        <c:v>10.299560549999999</c:v>
                      </c:pt>
                      <c:pt idx="388">
                        <c:v>10.299560549999999</c:v>
                      </c:pt>
                      <c:pt idx="389">
                        <c:v>10.299560549999999</c:v>
                      </c:pt>
                      <c:pt idx="390">
                        <c:v>10.299560549999999</c:v>
                      </c:pt>
                      <c:pt idx="391">
                        <c:v>10.399658209999998</c:v>
                      </c:pt>
                      <c:pt idx="392">
                        <c:v>10.299560549999999</c:v>
                      </c:pt>
                      <c:pt idx="393">
                        <c:v>10.399658209999998</c:v>
                      </c:pt>
                      <c:pt idx="394">
                        <c:v>10.399658209999998</c:v>
                      </c:pt>
                      <c:pt idx="395">
                        <c:v>10.399658209999998</c:v>
                      </c:pt>
                      <c:pt idx="396">
                        <c:v>10.399658209999998</c:v>
                      </c:pt>
                      <c:pt idx="397">
                        <c:v>10.399658209999998</c:v>
                      </c:pt>
                      <c:pt idx="398">
                        <c:v>10.399658209999998</c:v>
                      </c:pt>
                      <c:pt idx="399">
                        <c:v>10.399658209999998</c:v>
                      </c:pt>
                      <c:pt idx="400">
                        <c:v>10.399658209999998</c:v>
                      </c:pt>
                      <c:pt idx="401">
                        <c:v>10.399658209999998</c:v>
                      </c:pt>
                      <c:pt idx="402">
                        <c:v>10.399658209999998</c:v>
                      </c:pt>
                      <c:pt idx="403">
                        <c:v>10.49975586</c:v>
                      </c:pt>
                      <c:pt idx="404">
                        <c:v>10.49975586</c:v>
                      </c:pt>
                      <c:pt idx="405">
                        <c:v>10.399658209999998</c:v>
                      </c:pt>
                      <c:pt idx="406">
                        <c:v>10.49975586</c:v>
                      </c:pt>
                      <c:pt idx="407">
                        <c:v>10.49975586</c:v>
                      </c:pt>
                      <c:pt idx="408">
                        <c:v>10.49975586</c:v>
                      </c:pt>
                      <c:pt idx="409">
                        <c:v>10.49975586</c:v>
                      </c:pt>
                      <c:pt idx="410">
                        <c:v>10.49975586</c:v>
                      </c:pt>
                      <c:pt idx="411">
                        <c:v>10.49975586</c:v>
                      </c:pt>
                      <c:pt idx="412">
                        <c:v>10.49975586</c:v>
                      </c:pt>
                      <c:pt idx="413">
                        <c:v>10.49975586</c:v>
                      </c:pt>
                      <c:pt idx="414">
                        <c:v>10.49975586</c:v>
                      </c:pt>
                      <c:pt idx="415">
                        <c:v>10.49975586</c:v>
                      </c:pt>
                      <c:pt idx="416">
                        <c:v>10.59960938</c:v>
                      </c:pt>
                      <c:pt idx="417">
                        <c:v>10.59960938</c:v>
                      </c:pt>
                      <c:pt idx="418">
                        <c:v>10.59960938</c:v>
                      </c:pt>
                      <c:pt idx="419">
                        <c:v>10.59960938</c:v>
                      </c:pt>
                      <c:pt idx="420">
                        <c:v>10.59960938</c:v>
                      </c:pt>
                      <c:pt idx="421">
                        <c:v>10.59960938</c:v>
                      </c:pt>
                      <c:pt idx="422">
                        <c:v>10.59960938</c:v>
                      </c:pt>
                      <c:pt idx="423">
                        <c:v>10.59960938</c:v>
                      </c:pt>
                      <c:pt idx="424">
                        <c:v>10.59960938</c:v>
                      </c:pt>
                      <c:pt idx="425">
                        <c:v>10.59960938</c:v>
                      </c:pt>
                      <c:pt idx="426">
                        <c:v>10.59960938</c:v>
                      </c:pt>
                      <c:pt idx="427">
                        <c:v>10.59960938</c:v>
                      </c:pt>
                      <c:pt idx="428">
                        <c:v>10.59960938</c:v>
                      </c:pt>
                      <c:pt idx="429">
                        <c:v>10.69970704</c:v>
                      </c:pt>
                      <c:pt idx="430">
                        <c:v>10.59960938</c:v>
                      </c:pt>
                      <c:pt idx="431">
                        <c:v>10.69970704</c:v>
                      </c:pt>
                      <c:pt idx="432">
                        <c:v>10.69970704</c:v>
                      </c:pt>
                      <c:pt idx="433">
                        <c:v>10.69970704</c:v>
                      </c:pt>
                      <c:pt idx="434">
                        <c:v>10.69970704</c:v>
                      </c:pt>
                      <c:pt idx="435">
                        <c:v>10.69970704</c:v>
                      </c:pt>
                      <c:pt idx="436">
                        <c:v>10.69970704</c:v>
                      </c:pt>
                      <c:pt idx="437">
                        <c:v>10.69970704</c:v>
                      </c:pt>
                      <c:pt idx="438">
                        <c:v>10.69970704</c:v>
                      </c:pt>
                      <c:pt idx="439">
                        <c:v>10.69970704</c:v>
                      </c:pt>
                      <c:pt idx="440">
                        <c:v>10.69970704</c:v>
                      </c:pt>
                      <c:pt idx="441">
                        <c:v>10.69970704</c:v>
                      </c:pt>
                      <c:pt idx="442">
                        <c:v>10.799560549999999</c:v>
                      </c:pt>
                      <c:pt idx="443">
                        <c:v>10.69970704</c:v>
                      </c:pt>
                      <c:pt idx="444">
                        <c:v>10.799560549999999</c:v>
                      </c:pt>
                      <c:pt idx="445">
                        <c:v>10.799560549999999</c:v>
                      </c:pt>
                      <c:pt idx="446">
                        <c:v>10.799560549999999</c:v>
                      </c:pt>
                      <c:pt idx="447">
                        <c:v>10.799560549999999</c:v>
                      </c:pt>
                      <c:pt idx="448">
                        <c:v>10.799560549999999</c:v>
                      </c:pt>
                      <c:pt idx="449">
                        <c:v>10.799560549999999</c:v>
                      </c:pt>
                      <c:pt idx="450">
                        <c:v>10.799560549999999</c:v>
                      </c:pt>
                      <c:pt idx="451">
                        <c:v>10.799560549999999</c:v>
                      </c:pt>
                      <c:pt idx="452">
                        <c:v>10.799560549999999</c:v>
                      </c:pt>
                      <c:pt idx="453">
                        <c:v>10.799560549999999</c:v>
                      </c:pt>
                      <c:pt idx="454">
                        <c:v>10.799560549999999</c:v>
                      </c:pt>
                      <c:pt idx="455">
                        <c:v>10.799560549999999</c:v>
                      </c:pt>
                      <c:pt idx="456">
                        <c:v>10.799560549999999</c:v>
                      </c:pt>
                      <c:pt idx="457">
                        <c:v>10.799560549999999</c:v>
                      </c:pt>
                      <c:pt idx="458">
                        <c:v>10.799560549999999</c:v>
                      </c:pt>
                      <c:pt idx="459">
                        <c:v>10.899658209999998</c:v>
                      </c:pt>
                      <c:pt idx="460">
                        <c:v>10.899658209999998</c:v>
                      </c:pt>
                      <c:pt idx="461">
                        <c:v>10.899658209999998</c:v>
                      </c:pt>
                      <c:pt idx="462">
                        <c:v>10.899658209999998</c:v>
                      </c:pt>
                      <c:pt idx="463">
                        <c:v>10.899658209999998</c:v>
                      </c:pt>
                      <c:pt idx="464">
                        <c:v>10.899658209999998</c:v>
                      </c:pt>
                      <c:pt idx="465">
                        <c:v>10.899658209999998</c:v>
                      </c:pt>
                      <c:pt idx="466">
                        <c:v>10.899658209999998</c:v>
                      </c:pt>
                      <c:pt idx="467">
                        <c:v>10.899658209999998</c:v>
                      </c:pt>
                      <c:pt idx="468">
                        <c:v>10.899658209999998</c:v>
                      </c:pt>
                      <c:pt idx="469">
                        <c:v>10.899658209999998</c:v>
                      </c:pt>
                      <c:pt idx="470">
                        <c:v>10.899658209999998</c:v>
                      </c:pt>
                      <c:pt idx="471">
                        <c:v>10.899658209999998</c:v>
                      </c:pt>
                      <c:pt idx="472">
                        <c:v>10.899658209999998</c:v>
                      </c:pt>
                      <c:pt idx="473">
                        <c:v>10.899658209999998</c:v>
                      </c:pt>
                      <c:pt idx="474">
                        <c:v>10.99975586</c:v>
                      </c:pt>
                      <c:pt idx="475">
                        <c:v>10.99975586</c:v>
                      </c:pt>
                      <c:pt idx="476">
                        <c:v>10.99975586</c:v>
                      </c:pt>
                      <c:pt idx="477">
                        <c:v>10.99975586</c:v>
                      </c:pt>
                      <c:pt idx="478">
                        <c:v>10.99975586</c:v>
                      </c:pt>
                      <c:pt idx="479">
                        <c:v>10.99975586</c:v>
                      </c:pt>
                      <c:pt idx="480">
                        <c:v>10.99975586</c:v>
                      </c:pt>
                      <c:pt idx="481">
                        <c:v>10.99975586</c:v>
                      </c:pt>
                      <c:pt idx="482">
                        <c:v>10.99975586</c:v>
                      </c:pt>
                      <c:pt idx="483">
                        <c:v>10.99975586</c:v>
                      </c:pt>
                      <c:pt idx="484">
                        <c:v>10.99975586</c:v>
                      </c:pt>
                      <c:pt idx="485">
                        <c:v>10.99975586</c:v>
                      </c:pt>
                      <c:pt idx="486">
                        <c:v>10.99975586</c:v>
                      </c:pt>
                      <c:pt idx="487">
                        <c:v>10.99975586</c:v>
                      </c:pt>
                      <c:pt idx="488">
                        <c:v>10.99975586</c:v>
                      </c:pt>
                      <c:pt idx="489">
                        <c:v>11.100097659999999</c:v>
                      </c:pt>
                      <c:pt idx="490">
                        <c:v>10.99975586</c:v>
                      </c:pt>
                      <c:pt idx="491">
                        <c:v>11.100097659999999</c:v>
                      </c:pt>
                      <c:pt idx="492">
                        <c:v>11.100097659999999</c:v>
                      </c:pt>
                      <c:pt idx="493">
                        <c:v>11.100097659999999</c:v>
                      </c:pt>
                      <c:pt idx="494">
                        <c:v>11.100097659999999</c:v>
                      </c:pt>
                      <c:pt idx="495">
                        <c:v>11.100097659999999</c:v>
                      </c:pt>
                      <c:pt idx="496">
                        <c:v>11.100097659999999</c:v>
                      </c:pt>
                      <c:pt idx="497">
                        <c:v>11.100097659999999</c:v>
                      </c:pt>
                      <c:pt idx="498">
                        <c:v>11.100097659999999</c:v>
                      </c:pt>
                      <c:pt idx="499">
                        <c:v>11.100097659999999</c:v>
                      </c:pt>
                      <c:pt idx="500">
                        <c:v>11.100097659999999</c:v>
                      </c:pt>
                      <c:pt idx="501">
                        <c:v>11.100097659999999</c:v>
                      </c:pt>
                      <c:pt idx="502">
                        <c:v>11.100097659999999</c:v>
                      </c:pt>
                      <c:pt idx="503">
                        <c:v>11.100097659999999</c:v>
                      </c:pt>
                      <c:pt idx="504">
                        <c:v>11.100097659999999</c:v>
                      </c:pt>
                      <c:pt idx="505">
                        <c:v>11.100097659999999</c:v>
                      </c:pt>
                      <c:pt idx="506">
                        <c:v>11.199951180000003</c:v>
                      </c:pt>
                      <c:pt idx="507">
                        <c:v>11.100097659999999</c:v>
                      </c:pt>
                      <c:pt idx="508">
                        <c:v>11.100097659999999</c:v>
                      </c:pt>
                      <c:pt idx="509">
                        <c:v>11.199951180000003</c:v>
                      </c:pt>
                      <c:pt idx="510">
                        <c:v>11.199951180000003</c:v>
                      </c:pt>
                      <c:pt idx="511">
                        <c:v>11.199951180000003</c:v>
                      </c:pt>
                      <c:pt idx="512">
                        <c:v>11.199951180000003</c:v>
                      </c:pt>
                      <c:pt idx="513">
                        <c:v>11.199951180000003</c:v>
                      </c:pt>
                      <c:pt idx="514">
                        <c:v>11.199951180000003</c:v>
                      </c:pt>
                      <c:pt idx="515">
                        <c:v>11.199951180000003</c:v>
                      </c:pt>
                      <c:pt idx="516">
                        <c:v>11.199951180000003</c:v>
                      </c:pt>
                      <c:pt idx="517">
                        <c:v>11.199951180000003</c:v>
                      </c:pt>
                      <c:pt idx="518">
                        <c:v>11.199951180000003</c:v>
                      </c:pt>
                      <c:pt idx="519">
                        <c:v>11.199951180000003</c:v>
                      </c:pt>
                      <c:pt idx="520">
                        <c:v>11.199951180000003</c:v>
                      </c:pt>
                      <c:pt idx="521">
                        <c:v>11.199951180000003</c:v>
                      </c:pt>
                      <c:pt idx="522">
                        <c:v>11.199951180000003</c:v>
                      </c:pt>
                      <c:pt idx="523">
                        <c:v>11.199951180000003</c:v>
                      </c:pt>
                      <c:pt idx="524">
                        <c:v>11.199951180000003</c:v>
                      </c:pt>
                      <c:pt idx="525">
                        <c:v>11.199951180000003</c:v>
                      </c:pt>
                      <c:pt idx="526">
                        <c:v>11.300048829999998</c:v>
                      </c:pt>
                      <c:pt idx="527">
                        <c:v>11.300048829999998</c:v>
                      </c:pt>
                      <c:pt idx="528">
                        <c:v>11.300048829999998</c:v>
                      </c:pt>
                      <c:pt idx="529">
                        <c:v>11.300048829999998</c:v>
                      </c:pt>
                      <c:pt idx="530">
                        <c:v>11.300048829999998</c:v>
                      </c:pt>
                      <c:pt idx="531">
                        <c:v>11.300048829999998</c:v>
                      </c:pt>
                      <c:pt idx="532">
                        <c:v>11.300048829999998</c:v>
                      </c:pt>
                      <c:pt idx="533">
                        <c:v>11.300048829999998</c:v>
                      </c:pt>
                      <c:pt idx="534">
                        <c:v>11.300048829999998</c:v>
                      </c:pt>
                      <c:pt idx="535">
                        <c:v>11.300048829999998</c:v>
                      </c:pt>
                      <c:pt idx="536">
                        <c:v>11.300048829999998</c:v>
                      </c:pt>
                      <c:pt idx="537">
                        <c:v>11.300048829999998</c:v>
                      </c:pt>
                      <c:pt idx="538">
                        <c:v>11.300048829999998</c:v>
                      </c:pt>
                      <c:pt idx="539">
                        <c:v>11.300048829999998</c:v>
                      </c:pt>
                      <c:pt idx="540">
                        <c:v>11.300048829999998</c:v>
                      </c:pt>
                      <c:pt idx="541">
                        <c:v>11.300048829999998</c:v>
                      </c:pt>
                      <c:pt idx="542">
                        <c:v>11.300048829999998</c:v>
                      </c:pt>
                      <c:pt idx="543">
                        <c:v>11.300048829999998</c:v>
                      </c:pt>
                      <c:pt idx="544">
                        <c:v>11.300048829999998</c:v>
                      </c:pt>
                      <c:pt idx="545">
                        <c:v>11.300048829999998</c:v>
                      </c:pt>
                      <c:pt idx="546">
                        <c:v>11.400146490000001</c:v>
                      </c:pt>
                      <c:pt idx="547">
                        <c:v>11.400146490000001</c:v>
                      </c:pt>
                      <c:pt idx="548">
                        <c:v>11.400146490000001</c:v>
                      </c:pt>
                      <c:pt idx="549">
                        <c:v>11.400146490000001</c:v>
                      </c:pt>
                      <c:pt idx="550">
                        <c:v>11.400146490000001</c:v>
                      </c:pt>
                      <c:pt idx="551">
                        <c:v>11.400146490000001</c:v>
                      </c:pt>
                      <c:pt idx="552">
                        <c:v>11.400146490000001</c:v>
                      </c:pt>
                      <c:pt idx="553">
                        <c:v>11.400146490000001</c:v>
                      </c:pt>
                      <c:pt idx="554">
                        <c:v>11.400146490000001</c:v>
                      </c:pt>
                      <c:pt idx="555">
                        <c:v>11.400146490000001</c:v>
                      </c:pt>
                      <c:pt idx="556">
                        <c:v>11.400146490000001</c:v>
                      </c:pt>
                      <c:pt idx="557">
                        <c:v>11.400146490000001</c:v>
                      </c:pt>
                      <c:pt idx="558">
                        <c:v>11.400146490000001</c:v>
                      </c:pt>
                      <c:pt idx="559">
                        <c:v>11.400146490000001</c:v>
                      </c:pt>
                      <c:pt idx="560">
                        <c:v>11.400146490000001</c:v>
                      </c:pt>
                      <c:pt idx="561">
                        <c:v>11.400146490000001</c:v>
                      </c:pt>
                      <c:pt idx="562">
                        <c:v>11.400146490000001</c:v>
                      </c:pt>
                      <c:pt idx="563">
                        <c:v>11.400146490000001</c:v>
                      </c:pt>
                      <c:pt idx="564">
                        <c:v>11.400146490000001</c:v>
                      </c:pt>
                      <c:pt idx="565">
                        <c:v>11.400146490000001</c:v>
                      </c:pt>
                      <c:pt idx="566">
                        <c:v>11.400146490000001</c:v>
                      </c:pt>
                      <c:pt idx="567">
                        <c:v>11.499999999999996</c:v>
                      </c:pt>
                      <c:pt idx="568">
                        <c:v>11.499999999999996</c:v>
                      </c:pt>
                      <c:pt idx="569">
                        <c:v>11.499999999999996</c:v>
                      </c:pt>
                      <c:pt idx="570">
                        <c:v>11.499999999999996</c:v>
                      </c:pt>
                      <c:pt idx="571">
                        <c:v>11.499999999999996</c:v>
                      </c:pt>
                      <c:pt idx="572">
                        <c:v>11.499999999999996</c:v>
                      </c:pt>
                      <c:pt idx="573">
                        <c:v>11.499999999999996</c:v>
                      </c:pt>
                      <c:pt idx="574">
                        <c:v>11.499999999999996</c:v>
                      </c:pt>
                      <c:pt idx="575">
                        <c:v>11.499999999999996</c:v>
                      </c:pt>
                      <c:pt idx="576">
                        <c:v>11.499999999999996</c:v>
                      </c:pt>
                      <c:pt idx="577">
                        <c:v>11.499999999999996</c:v>
                      </c:pt>
                      <c:pt idx="578">
                        <c:v>11.499999999999996</c:v>
                      </c:pt>
                      <c:pt idx="579">
                        <c:v>11.499999999999996</c:v>
                      </c:pt>
                      <c:pt idx="580">
                        <c:v>11.499999999999996</c:v>
                      </c:pt>
                      <c:pt idx="581">
                        <c:v>11.499999999999996</c:v>
                      </c:pt>
                      <c:pt idx="582">
                        <c:v>11.499999999999996</c:v>
                      </c:pt>
                      <c:pt idx="583">
                        <c:v>11.499999999999996</c:v>
                      </c:pt>
                      <c:pt idx="584">
                        <c:v>11.499999999999996</c:v>
                      </c:pt>
                      <c:pt idx="585">
                        <c:v>11.499999999999996</c:v>
                      </c:pt>
                      <c:pt idx="586">
                        <c:v>11.499999999999996</c:v>
                      </c:pt>
                      <c:pt idx="587">
                        <c:v>11.499999999999996</c:v>
                      </c:pt>
                      <c:pt idx="588">
                        <c:v>11.499999999999996</c:v>
                      </c:pt>
                      <c:pt idx="589">
                        <c:v>11.499999999999996</c:v>
                      </c:pt>
                      <c:pt idx="590">
                        <c:v>11.499999999999996</c:v>
                      </c:pt>
                      <c:pt idx="591">
                        <c:v>11.600097659999999</c:v>
                      </c:pt>
                      <c:pt idx="592">
                        <c:v>11.600097659999999</c:v>
                      </c:pt>
                      <c:pt idx="593">
                        <c:v>11.600097659999999</c:v>
                      </c:pt>
                      <c:pt idx="594">
                        <c:v>11.600097659999999</c:v>
                      </c:pt>
                      <c:pt idx="595">
                        <c:v>11.600097659999999</c:v>
                      </c:pt>
                      <c:pt idx="596">
                        <c:v>11.600097659999999</c:v>
                      </c:pt>
                      <c:pt idx="597">
                        <c:v>11.600097659999999</c:v>
                      </c:pt>
                      <c:pt idx="598">
                        <c:v>11.600097659999999</c:v>
                      </c:pt>
                      <c:pt idx="599">
                        <c:v>11.600097659999999</c:v>
                      </c:pt>
                      <c:pt idx="600">
                        <c:v>11.600097659999999</c:v>
                      </c:pt>
                      <c:pt idx="601">
                        <c:v>11.600097659999999</c:v>
                      </c:pt>
                      <c:pt idx="602">
                        <c:v>11.600097659999999</c:v>
                      </c:pt>
                      <c:pt idx="603">
                        <c:v>11.600097659999999</c:v>
                      </c:pt>
                      <c:pt idx="604">
                        <c:v>11.600097659999999</c:v>
                      </c:pt>
                      <c:pt idx="605">
                        <c:v>11.600097659999999</c:v>
                      </c:pt>
                      <c:pt idx="606">
                        <c:v>11.600097659999999</c:v>
                      </c:pt>
                      <c:pt idx="607">
                        <c:v>11.600097659999999</c:v>
                      </c:pt>
                      <c:pt idx="608">
                        <c:v>11.600097659999999</c:v>
                      </c:pt>
                      <c:pt idx="609">
                        <c:v>11.600097659999999</c:v>
                      </c:pt>
                      <c:pt idx="610">
                        <c:v>11.600097659999999</c:v>
                      </c:pt>
                      <c:pt idx="611">
                        <c:v>11.600097659999999</c:v>
                      </c:pt>
                      <c:pt idx="612">
                        <c:v>11.600097659999999</c:v>
                      </c:pt>
                      <c:pt idx="613">
                        <c:v>11.600097659999999</c:v>
                      </c:pt>
                      <c:pt idx="614">
                        <c:v>11.600097659999999</c:v>
                      </c:pt>
                      <c:pt idx="615">
                        <c:v>11.600097659999999</c:v>
                      </c:pt>
                      <c:pt idx="616">
                        <c:v>11.600097659999999</c:v>
                      </c:pt>
                      <c:pt idx="617">
                        <c:v>11.699951180000003</c:v>
                      </c:pt>
                      <c:pt idx="618">
                        <c:v>11.600097659999999</c:v>
                      </c:pt>
                      <c:pt idx="619">
                        <c:v>11.699951180000003</c:v>
                      </c:pt>
                      <c:pt idx="620">
                        <c:v>11.699951180000003</c:v>
                      </c:pt>
                      <c:pt idx="621">
                        <c:v>11.699951180000003</c:v>
                      </c:pt>
                      <c:pt idx="622">
                        <c:v>11.699951180000003</c:v>
                      </c:pt>
                      <c:pt idx="623">
                        <c:v>11.699951180000003</c:v>
                      </c:pt>
                      <c:pt idx="624">
                        <c:v>11.699951180000003</c:v>
                      </c:pt>
                      <c:pt idx="625">
                        <c:v>11.699951180000003</c:v>
                      </c:pt>
                      <c:pt idx="626">
                        <c:v>11.699951180000003</c:v>
                      </c:pt>
                      <c:pt idx="627">
                        <c:v>11.699951180000003</c:v>
                      </c:pt>
                      <c:pt idx="628">
                        <c:v>11.699951180000003</c:v>
                      </c:pt>
                      <c:pt idx="629">
                        <c:v>11.699951180000003</c:v>
                      </c:pt>
                      <c:pt idx="630">
                        <c:v>11.699951180000003</c:v>
                      </c:pt>
                      <c:pt idx="631">
                        <c:v>11.699951180000003</c:v>
                      </c:pt>
                      <c:pt idx="632">
                        <c:v>11.699951180000003</c:v>
                      </c:pt>
                      <c:pt idx="633">
                        <c:v>11.699951180000003</c:v>
                      </c:pt>
                      <c:pt idx="634">
                        <c:v>11.699951180000003</c:v>
                      </c:pt>
                      <c:pt idx="635">
                        <c:v>11.699951180000003</c:v>
                      </c:pt>
                      <c:pt idx="636">
                        <c:v>11.699951180000003</c:v>
                      </c:pt>
                      <c:pt idx="637">
                        <c:v>11.699951180000003</c:v>
                      </c:pt>
                      <c:pt idx="638">
                        <c:v>11.699951180000003</c:v>
                      </c:pt>
                      <c:pt idx="639">
                        <c:v>11.699951180000003</c:v>
                      </c:pt>
                      <c:pt idx="640">
                        <c:v>11.699951180000003</c:v>
                      </c:pt>
                      <c:pt idx="641">
                        <c:v>11.699951180000003</c:v>
                      </c:pt>
                      <c:pt idx="642">
                        <c:v>11.699951180000003</c:v>
                      </c:pt>
                      <c:pt idx="643">
                        <c:v>11.699951180000003</c:v>
                      </c:pt>
                      <c:pt idx="644">
                        <c:v>11.800048829999998</c:v>
                      </c:pt>
                      <c:pt idx="645">
                        <c:v>11.800048829999998</c:v>
                      </c:pt>
                      <c:pt idx="646">
                        <c:v>11.800048829999998</c:v>
                      </c:pt>
                      <c:pt idx="647">
                        <c:v>11.800048829999998</c:v>
                      </c:pt>
                      <c:pt idx="648">
                        <c:v>11.800048829999998</c:v>
                      </c:pt>
                      <c:pt idx="649">
                        <c:v>11.800048829999998</c:v>
                      </c:pt>
                      <c:pt idx="650">
                        <c:v>11.800048829999998</c:v>
                      </c:pt>
                      <c:pt idx="651">
                        <c:v>11.800048829999998</c:v>
                      </c:pt>
                      <c:pt idx="652">
                        <c:v>11.800048829999998</c:v>
                      </c:pt>
                      <c:pt idx="653">
                        <c:v>11.800048829999998</c:v>
                      </c:pt>
                      <c:pt idx="654">
                        <c:v>11.800048829999998</c:v>
                      </c:pt>
                      <c:pt idx="655">
                        <c:v>11.800048829999998</c:v>
                      </c:pt>
                      <c:pt idx="656">
                        <c:v>11.800048829999998</c:v>
                      </c:pt>
                      <c:pt idx="657">
                        <c:v>11.800048829999998</c:v>
                      </c:pt>
                      <c:pt idx="658">
                        <c:v>11.800048829999998</c:v>
                      </c:pt>
                      <c:pt idx="659">
                        <c:v>11.800048829999998</c:v>
                      </c:pt>
                      <c:pt idx="660">
                        <c:v>11.800048829999998</c:v>
                      </c:pt>
                      <c:pt idx="661">
                        <c:v>11.800048829999998</c:v>
                      </c:pt>
                      <c:pt idx="662">
                        <c:v>11.800048829999998</c:v>
                      </c:pt>
                      <c:pt idx="663">
                        <c:v>11.800048829999998</c:v>
                      </c:pt>
                      <c:pt idx="664">
                        <c:v>11.800048829999998</c:v>
                      </c:pt>
                      <c:pt idx="665">
                        <c:v>11.800048829999998</c:v>
                      </c:pt>
                      <c:pt idx="666">
                        <c:v>11.800048829999998</c:v>
                      </c:pt>
                      <c:pt idx="667">
                        <c:v>11.800048829999998</c:v>
                      </c:pt>
                      <c:pt idx="668">
                        <c:v>11.800048829999998</c:v>
                      </c:pt>
                      <c:pt idx="669">
                        <c:v>11.800048829999998</c:v>
                      </c:pt>
                      <c:pt idx="670">
                        <c:v>11.800048829999998</c:v>
                      </c:pt>
                      <c:pt idx="671">
                        <c:v>11.800048829999998</c:v>
                      </c:pt>
                      <c:pt idx="672">
                        <c:v>11.800048829999998</c:v>
                      </c:pt>
                      <c:pt idx="673">
                        <c:v>11.800048829999998</c:v>
                      </c:pt>
                      <c:pt idx="674">
                        <c:v>11.800048829999998</c:v>
                      </c:pt>
                      <c:pt idx="675">
                        <c:v>11.800048829999998</c:v>
                      </c:pt>
                      <c:pt idx="676">
                        <c:v>11.800048829999998</c:v>
                      </c:pt>
                      <c:pt idx="677">
                        <c:v>11.800048829999998</c:v>
                      </c:pt>
                      <c:pt idx="678">
                        <c:v>11.899902350000001</c:v>
                      </c:pt>
                      <c:pt idx="679">
                        <c:v>11.899902350000001</c:v>
                      </c:pt>
                      <c:pt idx="680">
                        <c:v>11.899902350000001</c:v>
                      </c:pt>
                      <c:pt idx="681">
                        <c:v>11.899902350000001</c:v>
                      </c:pt>
                      <c:pt idx="682">
                        <c:v>11.899902350000001</c:v>
                      </c:pt>
                      <c:pt idx="683">
                        <c:v>11.899902350000001</c:v>
                      </c:pt>
                      <c:pt idx="684">
                        <c:v>11.899902350000001</c:v>
                      </c:pt>
                      <c:pt idx="685">
                        <c:v>11.899902350000001</c:v>
                      </c:pt>
                      <c:pt idx="686">
                        <c:v>11.899902350000001</c:v>
                      </c:pt>
                      <c:pt idx="687">
                        <c:v>11.899902350000001</c:v>
                      </c:pt>
                      <c:pt idx="688">
                        <c:v>11.899902350000001</c:v>
                      </c:pt>
                      <c:pt idx="689">
                        <c:v>11.899902350000001</c:v>
                      </c:pt>
                      <c:pt idx="690">
                        <c:v>11.899902350000001</c:v>
                      </c:pt>
                      <c:pt idx="691">
                        <c:v>11.899902350000001</c:v>
                      </c:pt>
                      <c:pt idx="692">
                        <c:v>11.899902350000001</c:v>
                      </c:pt>
                      <c:pt idx="693">
                        <c:v>11.899902350000001</c:v>
                      </c:pt>
                      <c:pt idx="694">
                        <c:v>11.899902350000001</c:v>
                      </c:pt>
                      <c:pt idx="695">
                        <c:v>11.899902350000001</c:v>
                      </c:pt>
                      <c:pt idx="696">
                        <c:v>11.899902350000001</c:v>
                      </c:pt>
                      <c:pt idx="697">
                        <c:v>11.899902350000001</c:v>
                      </c:pt>
                      <c:pt idx="698">
                        <c:v>11.899902350000001</c:v>
                      </c:pt>
                      <c:pt idx="699">
                        <c:v>11.899902350000001</c:v>
                      </c:pt>
                      <c:pt idx="700">
                        <c:v>11.899902350000001</c:v>
                      </c:pt>
                      <c:pt idx="701">
                        <c:v>11.899902350000001</c:v>
                      </c:pt>
                      <c:pt idx="702">
                        <c:v>11.899902350000001</c:v>
                      </c:pt>
                      <c:pt idx="703">
                        <c:v>11.899902350000001</c:v>
                      </c:pt>
                      <c:pt idx="704">
                        <c:v>11.899902350000001</c:v>
                      </c:pt>
                      <c:pt idx="705">
                        <c:v>11.899902350000001</c:v>
                      </c:pt>
                      <c:pt idx="706">
                        <c:v>11.899902350000001</c:v>
                      </c:pt>
                      <c:pt idx="707">
                        <c:v>11.899902350000001</c:v>
                      </c:pt>
                      <c:pt idx="708">
                        <c:v>11.899902350000001</c:v>
                      </c:pt>
                      <c:pt idx="709">
                        <c:v>11.899902350000001</c:v>
                      </c:pt>
                      <c:pt idx="710">
                        <c:v>11.899902350000001</c:v>
                      </c:pt>
                      <c:pt idx="711">
                        <c:v>11.999999999999996</c:v>
                      </c:pt>
                      <c:pt idx="712">
                        <c:v>11.999999999999996</c:v>
                      </c:pt>
                      <c:pt idx="713">
                        <c:v>11.999999999999996</c:v>
                      </c:pt>
                      <c:pt idx="714">
                        <c:v>11.999999999999996</c:v>
                      </c:pt>
                      <c:pt idx="715">
                        <c:v>11.999999999999996</c:v>
                      </c:pt>
                      <c:pt idx="716">
                        <c:v>11.999999999999996</c:v>
                      </c:pt>
                      <c:pt idx="717">
                        <c:v>11.999999999999996</c:v>
                      </c:pt>
                      <c:pt idx="718">
                        <c:v>11.999999999999996</c:v>
                      </c:pt>
                      <c:pt idx="719">
                        <c:v>11.999999999999996</c:v>
                      </c:pt>
                      <c:pt idx="720">
                        <c:v>11.999999999999996</c:v>
                      </c:pt>
                      <c:pt idx="721">
                        <c:v>11.999999999999996</c:v>
                      </c:pt>
                      <c:pt idx="722">
                        <c:v>11.999999999999996</c:v>
                      </c:pt>
                      <c:pt idx="723">
                        <c:v>11.999999999999996</c:v>
                      </c:pt>
                      <c:pt idx="724">
                        <c:v>11.999999999999996</c:v>
                      </c:pt>
                      <c:pt idx="725">
                        <c:v>11.999999999999996</c:v>
                      </c:pt>
                      <c:pt idx="726">
                        <c:v>11.999999999999996</c:v>
                      </c:pt>
                      <c:pt idx="727">
                        <c:v>11.999999999999996</c:v>
                      </c:pt>
                      <c:pt idx="728">
                        <c:v>11.999999999999996</c:v>
                      </c:pt>
                      <c:pt idx="729">
                        <c:v>11.999999999999996</c:v>
                      </c:pt>
                      <c:pt idx="730">
                        <c:v>11.999999999999996</c:v>
                      </c:pt>
                      <c:pt idx="731">
                        <c:v>11.999999999999996</c:v>
                      </c:pt>
                      <c:pt idx="732">
                        <c:v>11.999999999999996</c:v>
                      </c:pt>
                      <c:pt idx="733">
                        <c:v>11.999999999999996</c:v>
                      </c:pt>
                      <c:pt idx="734">
                        <c:v>11.999999999999996</c:v>
                      </c:pt>
                      <c:pt idx="735">
                        <c:v>11.999999999999996</c:v>
                      </c:pt>
                      <c:pt idx="736">
                        <c:v>11.999999999999996</c:v>
                      </c:pt>
                      <c:pt idx="737">
                        <c:v>11.999999999999996</c:v>
                      </c:pt>
                      <c:pt idx="738">
                        <c:v>11.999999999999996</c:v>
                      </c:pt>
                      <c:pt idx="739">
                        <c:v>11.999999999999996</c:v>
                      </c:pt>
                      <c:pt idx="740">
                        <c:v>11.999999999999996</c:v>
                      </c:pt>
                      <c:pt idx="741">
                        <c:v>11.999999999999996</c:v>
                      </c:pt>
                      <c:pt idx="742">
                        <c:v>11.999999999999996</c:v>
                      </c:pt>
                      <c:pt idx="743">
                        <c:v>11.999999999999996</c:v>
                      </c:pt>
                      <c:pt idx="744">
                        <c:v>11.999999999999996</c:v>
                      </c:pt>
                      <c:pt idx="745">
                        <c:v>11.999999999999996</c:v>
                      </c:pt>
                      <c:pt idx="746">
                        <c:v>11.999999999999996</c:v>
                      </c:pt>
                      <c:pt idx="747">
                        <c:v>11.999999999999996</c:v>
                      </c:pt>
                      <c:pt idx="748">
                        <c:v>11.999999999999996</c:v>
                      </c:pt>
                      <c:pt idx="749">
                        <c:v>11.999999999999996</c:v>
                      </c:pt>
                      <c:pt idx="750">
                        <c:v>11.999999999999996</c:v>
                      </c:pt>
                      <c:pt idx="751">
                        <c:v>12.100097659999999</c:v>
                      </c:pt>
                      <c:pt idx="752">
                        <c:v>11.999999999999996</c:v>
                      </c:pt>
                      <c:pt idx="753">
                        <c:v>12.100097659999999</c:v>
                      </c:pt>
                      <c:pt idx="754">
                        <c:v>11.999999999999996</c:v>
                      </c:pt>
                      <c:pt idx="755">
                        <c:v>11.999999999999996</c:v>
                      </c:pt>
                      <c:pt idx="756">
                        <c:v>11.999999999999996</c:v>
                      </c:pt>
                      <c:pt idx="757">
                        <c:v>12.100097659999999</c:v>
                      </c:pt>
                      <c:pt idx="758">
                        <c:v>12.100097659999999</c:v>
                      </c:pt>
                      <c:pt idx="759">
                        <c:v>12.100097659999999</c:v>
                      </c:pt>
                      <c:pt idx="760">
                        <c:v>12.100097659999999</c:v>
                      </c:pt>
                      <c:pt idx="761">
                        <c:v>12.100097659999999</c:v>
                      </c:pt>
                      <c:pt idx="762">
                        <c:v>12.100097659999999</c:v>
                      </c:pt>
                      <c:pt idx="763">
                        <c:v>12.100097659999999</c:v>
                      </c:pt>
                      <c:pt idx="764">
                        <c:v>12.100097659999999</c:v>
                      </c:pt>
                      <c:pt idx="765">
                        <c:v>12.100097659999999</c:v>
                      </c:pt>
                      <c:pt idx="766">
                        <c:v>12.100097659999999</c:v>
                      </c:pt>
                      <c:pt idx="767">
                        <c:v>12.100097659999999</c:v>
                      </c:pt>
                      <c:pt idx="768">
                        <c:v>12.100097659999999</c:v>
                      </c:pt>
                      <c:pt idx="769">
                        <c:v>12.100097659999999</c:v>
                      </c:pt>
                      <c:pt idx="770">
                        <c:v>12.100097659999999</c:v>
                      </c:pt>
                      <c:pt idx="771">
                        <c:v>12.100097659999999</c:v>
                      </c:pt>
                      <c:pt idx="772">
                        <c:v>12.100097659999999</c:v>
                      </c:pt>
                      <c:pt idx="773">
                        <c:v>12.100097659999999</c:v>
                      </c:pt>
                      <c:pt idx="774">
                        <c:v>12.100097659999999</c:v>
                      </c:pt>
                      <c:pt idx="775">
                        <c:v>12.100097659999999</c:v>
                      </c:pt>
                      <c:pt idx="776">
                        <c:v>12.100097659999999</c:v>
                      </c:pt>
                      <c:pt idx="777">
                        <c:v>12.100097659999999</c:v>
                      </c:pt>
                      <c:pt idx="778">
                        <c:v>12.100097659999999</c:v>
                      </c:pt>
                      <c:pt idx="779">
                        <c:v>12.100097659999999</c:v>
                      </c:pt>
                      <c:pt idx="780">
                        <c:v>12.100097659999999</c:v>
                      </c:pt>
                      <c:pt idx="781">
                        <c:v>12.100097659999999</c:v>
                      </c:pt>
                      <c:pt idx="782">
                        <c:v>12.100097659999999</c:v>
                      </c:pt>
                      <c:pt idx="783">
                        <c:v>12.100097659999999</c:v>
                      </c:pt>
                      <c:pt idx="784">
                        <c:v>12.100097659999999</c:v>
                      </c:pt>
                      <c:pt idx="785">
                        <c:v>12.100097659999999</c:v>
                      </c:pt>
                      <c:pt idx="786">
                        <c:v>12.100097659999999</c:v>
                      </c:pt>
                      <c:pt idx="787">
                        <c:v>12.100097659999999</c:v>
                      </c:pt>
                      <c:pt idx="788">
                        <c:v>12.100097659999999</c:v>
                      </c:pt>
                      <c:pt idx="789">
                        <c:v>12.100097659999999</c:v>
                      </c:pt>
                      <c:pt idx="790">
                        <c:v>12.100097659999999</c:v>
                      </c:pt>
                      <c:pt idx="791">
                        <c:v>12.100097659999999</c:v>
                      </c:pt>
                      <c:pt idx="792">
                        <c:v>12.100097659999999</c:v>
                      </c:pt>
                      <c:pt idx="793">
                        <c:v>12.100097659999999</c:v>
                      </c:pt>
                      <c:pt idx="794">
                        <c:v>12.100097659999999</c:v>
                      </c:pt>
                      <c:pt idx="795">
                        <c:v>12.100097659999999</c:v>
                      </c:pt>
                      <c:pt idx="796">
                        <c:v>12.100097659999999</c:v>
                      </c:pt>
                      <c:pt idx="797">
                        <c:v>12.100097659999999</c:v>
                      </c:pt>
                      <c:pt idx="798">
                        <c:v>12.199951180000003</c:v>
                      </c:pt>
                      <c:pt idx="799">
                        <c:v>12.199951180000003</c:v>
                      </c:pt>
                      <c:pt idx="800">
                        <c:v>12.199951180000003</c:v>
                      </c:pt>
                      <c:pt idx="801">
                        <c:v>12.100097659999999</c:v>
                      </c:pt>
                      <c:pt idx="802">
                        <c:v>12.199951180000003</c:v>
                      </c:pt>
                      <c:pt idx="803">
                        <c:v>12.199951180000003</c:v>
                      </c:pt>
                      <c:pt idx="804">
                        <c:v>12.199951180000003</c:v>
                      </c:pt>
                      <c:pt idx="805">
                        <c:v>12.199951180000003</c:v>
                      </c:pt>
                      <c:pt idx="806">
                        <c:v>12.199951180000003</c:v>
                      </c:pt>
                      <c:pt idx="807">
                        <c:v>12.199951180000003</c:v>
                      </c:pt>
                      <c:pt idx="808">
                        <c:v>12.199951180000003</c:v>
                      </c:pt>
                      <c:pt idx="809">
                        <c:v>12.199951180000003</c:v>
                      </c:pt>
                      <c:pt idx="810">
                        <c:v>12.199951180000003</c:v>
                      </c:pt>
                      <c:pt idx="811">
                        <c:v>12.199951180000003</c:v>
                      </c:pt>
                      <c:pt idx="812">
                        <c:v>12.199951180000003</c:v>
                      </c:pt>
                      <c:pt idx="813">
                        <c:v>12.199951180000003</c:v>
                      </c:pt>
                      <c:pt idx="814">
                        <c:v>12.199951180000003</c:v>
                      </c:pt>
                      <c:pt idx="815">
                        <c:v>12.199951180000003</c:v>
                      </c:pt>
                      <c:pt idx="816">
                        <c:v>12.199951180000003</c:v>
                      </c:pt>
                      <c:pt idx="817">
                        <c:v>12.199951180000003</c:v>
                      </c:pt>
                      <c:pt idx="818">
                        <c:v>12.199951180000003</c:v>
                      </c:pt>
                      <c:pt idx="819">
                        <c:v>12.199951180000003</c:v>
                      </c:pt>
                      <c:pt idx="820">
                        <c:v>12.199951180000003</c:v>
                      </c:pt>
                      <c:pt idx="821">
                        <c:v>12.199951180000003</c:v>
                      </c:pt>
                      <c:pt idx="822">
                        <c:v>12.199951180000003</c:v>
                      </c:pt>
                      <c:pt idx="823">
                        <c:v>12.199951180000003</c:v>
                      </c:pt>
                      <c:pt idx="824">
                        <c:v>12.199951180000003</c:v>
                      </c:pt>
                      <c:pt idx="825">
                        <c:v>12.199951180000003</c:v>
                      </c:pt>
                      <c:pt idx="826">
                        <c:v>12.199951180000003</c:v>
                      </c:pt>
                      <c:pt idx="827">
                        <c:v>12.199951180000003</c:v>
                      </c:pt>
                      <c:pt idx="828">
                        <c:v>12.199951180000003</c:v>
                      </c:pt>
                      <c:pt idx="829">
                        <c:v>12.199951180000003</c:v>
                      </c:pt>
                      <c:pt idx="830">
                        <c:v>12.199951180000003</c:v>
                      </c:pt>
                      <c:pt idx="831">
                        <c:v>12.199951180000003</c:v>
                      </c:pt>
                      <c:pt idx="832">
                        <c:v>12.199951180000003</c:v>
                      </c:pt>
                      <c:pt idx="833">
                        <c:v>12.199951180000003</c:v>
                      </c:pt>
                      <c:pt idx="834">
                        <c:v>12.199951180000003</c:v>
                      </c:pt>
                      <c:pt idx="835">
                        <c:v>12.199951180000003</c:v>
                      </c:pt>
                      <c:pt idx="836">
                        <c:v>12.199951180000003</c:v>
                      </c:pt>
                      <c:pt idx="837">
                        <c:v>12.199951180000003</c:v>
                      </c:pt>
                      <c:pt idx="838">
                        <c:v>12.199951180000003</c:v>
                      </c:pt>
                      <c:pt idx="839">
                        <c:v>12.199951180000003</c:v>
                      </c:pt>
                      <c:pt idx="840">
                        <c:v>12.199951180000003</c:v>
                      </c:pt>
                      <c:pt idx="841">
                        <c:v>12.199951180000003</c:v>
                      </c:pt>
                      <c:pt idx="842">
                        <c:v>12.199951180000003</c:v>
                      </c:pt>
                      <c:pt idx="843">
                        <c:v>12.199951180000003</c:v>
                      </c:pt>
                      <c:pt idx="844">
                        <c:v>12.199951180000003</c:v>
                      </c:pt>
                      <c:pt idx="845">
                        <c:v>12.199951180000003</c:v>
                      </c:pt>
                      <c:pt idx="846">
                        <c:v>12.199951180000003</c:v>
                      </c:pt>
                      <c:pt idx="847">
                        <c:v>12.199951180000003</c:v>
                      </c:pt>
                      <c:pt idx="848">
                        <c:v>12.199951180000003</c:v>
                      </c:pt>
                      <c:pt idx="849">
                        <c:v>12.199951180000003</c:v>
                      </c:pt>
                      <c:pt idx="850">
                        <c:v>12.199951180000003</c:v>
                      </c:pt>
                      <c:pt idx="851">
                        <c:v>12.199951180000003</c:v>
                      </c:pt>
                      <c:pt idx="852">
                        <c:v>12.199951180000003</c:v>
                      </c:pt>
                      <c:pt idx="853">
                        <c:v>12.199951180000003</c:v>
                      </c:pt>
                      <c:pt idx="854">
                        <c:v>12.199951180000003</c:v>
                      </c:pt>
                      <c:pt idx="855">
                        <c:v>12.300048829999998</c:v>
                      </c:pt>
                      <c:pt idx="856">
                        <c:v>12.199951180000003</c:v>
                      </c:pt>
                      <c:pt idx="857">
                        <c:v>12.199951180000003</c:v>
                      </c:pt>
                      <c:pt idx="858">
                        <c:v>12.199951180000003</c:v>
                      </c:pt>
                      <c:pt idx="859">
                        <c:v>12.199951180000003</c:v>
                      </c:pt>
                      <c:pt idx="860">
                        <c:v>12.300048829999998</c:v>
                      </c:pt>
                      <c:pt idx="861">
                        <c:v>12.199951180000003</c:v>
                      </c:pt>
                      <c:pt idx="862">
                        <c:v>12.199951180000003</c:v>
                      </c:pt>
                      <c:pt idx="863">
                        <c:v>12.199951180000003</c:v>
                      </c:pt>
                      <c:pt idx="864">
                        <c:v>12.300048829999998</c:v>
                      </c:pt>
                      <c:pt idx="865">
                        <c:v>12.300048829999998</c:v>
                      </c:pt>
                      <c:pt idx="866">
                        <c:v>12.300048829999998</c:v>
                      </c:pt>
                      <c:pt idx="867">
                        <c:v>12.199951180000003</c:v>
                      </c:pt>
                      <c:pt idx="868">
                        <c:v>12.199951180000003</c:v>
                      </c:pt>
                      <c:pt idx="869">
                        <c:v>12.300048829999998</c:v>
                      </c:pt>
                      <c:pt idx="870">
                        <c:v>12.300048829999998</c:v>
                      </c:pt>
                      <c:pt idx="871">
                        <c:v>12.300048829999998</c:v>
                      </c:pt>
                      <c:pt idx="872">
                        <c:v>12.300048829999998</c:v>
                      </c:pt>
                      <c:pt idx="873">
                        <c:v>12.300048829999998</c:v>
                      </c:pt>
                      <c:pt idx="874">
                        <c:v>12.300048829999998</c:v>
                      </c:pt>
                      <c:pt idx="875">
                        <c:v>12.300048829999998</c:v>
                      </c:pt>
                      <c:pt idx="876">
                        <c:v>12.199951180000003</c:v>
                      </c:pt>
                      <c:pt idx="877">
                        <c:v>12.300048829999998</c:v>
                      </c:pt>
                      <c:pt idx="878">
                        <c:v>12.300048829999998</c:v>
                      </c:pt>
                      <c:pt idx="879">
                        <c:v>12.300048829999998</c:v>
                      </c:pt>
                      <c:pt idx="880">
                        <c:v>12.300048829999998</c:v>
                      </c:pt>
                      <c:pt idx="881">
                        <c:v>12.300048829999998</c:v>
                      </c:pt>
                      <c:pt idx="882">
                        <c:v>12.300048829999998</c:v>
                      </c:pt>
                      <c:pt idx="883">
                        <c:v>12.300048829999998</c:v>
                      </c:pt>
                      <c:pt idx="884">
                        <c:v>12.300048829999998</c:v>
                      </c:pt>
                      <c:pt idx="885">
                        <c:v>12.300048829999998</c:v>
                      </c:pt>
                      <c:pt idx="886">
                        <c:v>12.300048829999998</c:v>
                      </c:pt>
                      <c:pt idx="887">
                        <c:v>12.300048829999998</c:v>
                      </c:pt>
                      <c:pt idx="888">
                        <c:v>12.300048829999998</c:v>
                      </c:pt>
                      <c:pt idx="889">
                        <c:v>12.300048829999998</c:v>
                      </c:pt>
                      <c:pt idx="890">
                        <c:v>12.300048829999998</c:v>
                      </c:pt>
                      <c:pt idx="891">
                        <c:v>12.300048829999998</c:v>
                      </c:pt>
                      <c:pt idx="892">
                        <c:v>12.300048829999998</c:v>
                      </c:pt>
                      <c:pt idx="893">
                        <c:v>12.300048829999998</c:v>
                      </c:pt>
                      <c:pt idx="894">
                        <c:v>12.300048829999998</c:v>
                      </c:pt>
                      <c:pt idx="895">
                        <c:v>12.300048829999998</c:v>
                      </c:pt>
                      <c:pt idx="896">
                        <c:v>12.300048829999998</c:v>
                      </c:pt>
                      <c:pt idx="897">
                        <c:v>12.300048829999998</c:v>
                      </c:pt>
                      <c:pt idx="898">
                        <c:v>12.300048829999998</c:v>
                      </c:pt>
                      <c:pt idx="899">
                        <c:v>12.300048829999998</c:v>
                      </c:pt>
                      <c:pt idx="900">
                        <c:v>12.300048829999998</c:v>
                      </c:pt>
                      <c:pt idx="901">
                        <c:v>12.300048829999998</c:v>
                      </c:pt>
                      <c:pt idx="902">
                        <c:v>12.300048829999998</c:v>
                      </c:pt>
                      <c:pt idx="903">
                        <c:v>12.300048829999998</c:v>
                      </c:pt>
                      <c:pt idx="904">
                        <c:v>12.300048829999998</c:v>
                      </c:pt>
                      <c:pt idx="905">
                        <c:v>12.300048829999998</c:v>
                      </c:pt>
                      <c:pt idx="906">
                        <c:v>12.300048829999998</c:v>
                      </c:pt>
                      <c:pt idx="907">
                        <c:v>12.300048829999998</c:v>
                      </c:pt>
                      <c:pt idx="908">
                        <c:v>12.300048829999998</c:v>
                      </c:pt>
                      <c:pt idx="909">
                        <c:v>12.300048829999998</c:v>
                      </c:pt>
                      <c:pt idx="910">
                        <c:v>12.300048829999998</c:v>
                      </c:pt>
                      <c:pt idx="911">
                        <c:v>12.300048829999998</c:v>
                      </c:pt>
                      <c:pt idx="912">
                        <c:v>12.300048829999998</c:v>
                      </c:pt>
                      <c:pt idx="913">
                        <c:v>12.300048829999998</c:v>
                      </c:pt>
                      <c:pt idx="914">
                        <c:v>12.300048829999998</c:v>
                      </c:pt>
                      <c:pt idx="915">
                        <c:v>12.300048829999998</c:v>
                      </c:pt>
                      <c:pt idx="916">
                        <c:v>12.300048829999998</c:v>
                      </c:pt>
                      <c:pt idx="917">
                        <c:v>12.300048829999998</c:v>
                      </c:pt>
                      <c:pt idx="918">
                        <c:v>12.300048829999998</c:v>
                      </c:pt>
                      <c:pt idx="919">
                        <c:v>12.300048829999998</c:v>
                      </c:pt>
                      <c:pt idx="920">
                        <c:v>12.300048829999998</c:v>
                      </c:pt>
                      <c:pt idx="921">
                        <c:v>12.300048829999998</c:v>
                      </c:pt>
                      <c:pt idx="922">
                        <c:v>12.300048829999998</c:v>
                      </c:pt>
                      <c:pt idx="923">
                        <c:v>12.300048829999998</c:v>
                      </c:pt>
                      <c:pt idx="924">
                        <c:v>12.300048829999998</c:v>
                      </c:pt>
                      <c:pt idx="925">
                        <c:v>12.300048829999998</c:v>
                      </c:pt>
                      <c:pt idx="926">
                        <c:v>12.300048829999998</c:v>
                      </c:pt>
                      <c:pt idx="927">
                        <c:v>12.300048829999998</c:v>
                      </c:pt>
                      <c:pt idx="928">
                        <c:v>12.300048829999998</c:v>
                      </c:pt>
                      <c:pt idx="929">
                        <c:v>12.300048829999998</c:v>
                      </c:pt>
                      <c:pt idx="930">
                        <c:v>12.300048829999998</c:v>
                      </c:pt>
                      <c:pt idx="931">
                        <c:v>12.300048829999998</c:v>
                      </c:pt>
                      <c:pt idx="932">
                        <c:v>12.300048829999998</c:v>
                      </c:pt>
                      <c:pt idx="933">
                        <c:v>12.300048829999998</c:v>
                      </c:pt>
                      <c:pt idx="934">
                        <c:v>12.300048829999998</c:v>
                      </c:pt>
                      <c:pt idx="935">
                        <c:v>12.300048829999998</c:v>
                      </c:pt>
                      <c:pt idx="936">
                        <c:v>12.300048829999998</c:v>
                      </c:pt>
                      <c:pt idx="937">
                        <c:v>12.300048829999998</c:v>
                      </c:pt>
                      <c:pt idx="938">
                        <c:v>12.300048829999998</c:v>
                      </c:pt>
                      <c:pt idx="939">
                        <c:v>12.300048829999998</c:v>
                      </c:pt>
                      <c:pt idx="940">
                        <c:v>12.300048829999998</c:v>
                      </c:pt>
                      <c:pt idx="941">
                        <c:v>12.300048829999998</c:v>
                      </c:pt>
                      <c:pt idx="942">
                        <c:v>12.300048829999998</c:v>
                      </c:pt>
                      <c:pt idx="943">
                        <c:v>12.300048829999998</c:v>
                      </c:pt>
                      <c:pt idx="944">
                        <c:v>12.300048829999998</c:v>
                      </c:pt>
                      <c:pt idx="945">
                        <c:v>12.300048829999998</c:v>
                      </c:pt>
                      <c:pt idx="946">
                        <c:v>12.300048829999998</c:v>
                      </c:pt>
                      <c:pt idx="947">
                        <c:v>12.300048829999998</c:v>
                      </c:pt>
                      <c:pt idx="948">
                        <c:v>12.300048829999998</c:v>
                      </c:pt>
                      <c:pt idx="949">
                        <c:v>12.300048829999998</c:v>
                      </c:pt>
                      <c:pt idx="950">
                        <c:v>12.399902350000001</c:v>
                      </c:pt>
                      <c:pt idx="951">
                        <c:v>12.300048829999998</c:v>
                      </c:pt>
                      <c:pt idx="952">
                        <c:v>12.300048829999998</c:v>
                      </c:pt>
                      <c:pt idx="953">
                        <c:v>12.300048829999998</c:v>
                      </c:pt>
                      <c:pt idx="954">
                        <c:v>12.300048829999998</c:v>
                      </c:pt>
                      <c:pt idx="955">
                        <c:v>12.399902350000001</c:v>
                      </c:pt>
                      <c:pt idx="956">
                        <c:v>12.399902350000001</c:v>
                      </c:pt>
                      <c:pt idx="957">
                        <c:v>12.300048829999998</c:v>
                      </c:pt>
                      <c:pt idx="958">
                        <c:v>12.399902350000001</c:v>
                      </c:pt>
                      <c:pt idx="959">
                        <c:v>12.300048829999998</c:v>
                      </c:pt>
                      <c:pt idx="960">
                        <c:v>12.300048829999998</c:v>
                      </c:pt>
                      <c:pt idx="961">
                        <c:v>12.300048829999998</c:v>
                      </c:pt>
                      <c:pt idx="962">
                        <c:v>12.399902350000001</c:v>
                      </c:pt>
                      <c:pt idx="963">
                        <c:v>12.399902350000001</c:v>
                      </c:pt>
                      <c:pt idx="964">
                        <c:v>12.399902350000001</c:v>
                      </c:pt>
                      <c:pt idx="965">
                        <c:v>12.300048829999998</c:v>
                      </c:pt>
                      <c:pt idx="966">
                        <c:v>12.399902350000001</c:v>
                      </c:pt>
                      <c:pt idx="967">
                        <c:v>12.399902350000001</c:v>
                      </c:pt>
                      <c:pt idx="968">
                        <c:v>12.399902350000001</c:v>
                      </c:pt>
                      <c:pt idx="969">
                        <c:v>12.399902350000001</c:v>
                      </c:pt>
                      <c:pt idx="970">
                        <c:v>12.300048829999998</c:v>
                      </c:pt>
                      <c:pt idx="971">
                        <c:v>12.399902350000001</c:v>
                      </c:pt>
                      <c:pt idx="972">
                        <c:v>12.399902350000001</c:v>
                      </c:pt>
                      <c:pt idx="973">
                        <c:v>12.399902350000001</c:v>
                      </c:pt>
                      <c:pt idx="974">
                        <c:v>12.399902350000001</c:v>
                      </c:pt>
                      <c:pt idx="975">
                        <c:v>12.399902350000001</c:v>
                      </c:pt>
                      <c:pt idx="976">
                        <c:v>12.399902350000001</c:v>
                      </c:pt>
                      <c:pt idx="977">
                        <c:v>12.399902350000001</c:v>
                      </c:pt>
                      <c:pt idx="978">
                        <c:v>12.399902350000001</c:v>
                      </c:pt>
                      <c:pt idx="979">
                        <c:v>12.399902350000001</c:v>
                      </c:pt>
                      <c:pt idx="980">
                        <c:v>12.399902350000001</c:v>
                      </c:pt>
                      <c:pt idx="981">
                        <c:v>12.399902350000001</c:v>
                      </c:pt>
                      <c:pt idx="982">
                        <c:v>12.399902350000001</c:v>
                      </c:pt>
                      <c:pt idx="983">
                        <c:v>12.399902350000001</c:v>
                      </c:pt>
                      <c:pt idx="984">
                        <c:v>12.300048829999998</c:v>
                      </c:pt>
                      <c:pt idx="985">
                        <c:v>12.399902350000001</c:v>
                      </c:pt>
                      <c:pt idx="986">
                        <c:v>12.399902350000001</c:v>
                      </c:pt>
                      <c:pt idx="987">
                        <c:v>12.399902350000001</c:v>
                      </c:pt>
                      <c:pt idx="988">
                        <c:v>12.399902350000001</c:v>
                      </c:pt>
                      <c:pt idx="989">
                        <c:v>12.399902350000001</c:v>
                      </c:pt>
                      <c:pt idx="990">
                        <c:v>12.399902350000001</c:v>
                      </c:pt>
                      <c:pt idx="991">
                        <c:v>12.399902350000001</c:v>
                      </c:pt>
                      <c:pt idx="992">
                        <c:v>12.399902350000001</c:v>
                      </c:pt>
                      <c:pt idx="993">
                        <c:v>12.399902350000001</c:v>
                      </c:pt>
                      <c:pt idx="994">
                        <c:v>12.399902350000001</c:v>
                      </c:pt>
                      <c:pt idx="995">
                        <c:v>12.399902350000001</c:v>
                      </c:pt>
                      <c:pt idx="996">
                        <c:v>12.399902350000001</c:v>
                      </c:pt>
                      <c:pt idx="997">
                        <c:v>12.399902350000001</c:v>
                      </c:pt>
                      <c:pt idx="998">
                        <c:v>12.399902350000001</c:v>
                      </c:pt>
                      <c:pt idx="999">
                        <c:v>12.399902350000001</c:v>
                      </c:pt>
                      <c:pt idx="1000">
                        <c:v>12.399902350000001</c:v>
                      </c:pt>
                      <c:pt idx="1001">
                        <c:v>12.399902350000001</c:v>
                      </c:pt>
                      <c:pt idx="1002">
                        <c:v>12.399902350000001</c:v>
                      </c:pt>
                      <c:pt idx="1003">
                        <c:v>12.399902350000001</c:v>
                      </c:pt>
                      <c:pt idx="1004">
                        <c:v>12.399902350000001</c:v>
                      </c:pt>
                      <c:pt idx="1005">
                        <c:v>12.399902350000001</c:v>
                      </c:pt>
                      <c:pt idx="1006">
                        <c:v>12.399902350000001</c:v>
                      </c:pt>
                      <c:pt idx="1007">
                        <c:v>12.399902350000001</c:v>
                      </c:pt>
                      <c:pt idx="1008">
                        <c:v>12.399902350000001</c:v>
                      </c:pt>
                      <c:pt idx="1009">
                        <c:v>12.399902350000001</c:v>
                      </c:pt>
                      <c:pt idx="1010">
                        <c:v>12.399902350000001</c:v>
                      </c:pt>
                      <c:pt idx="1011">
                        <c:v>12.399902350000001</c:v>
                      </c:pt>
                      <c:pt idx="1012">
                        <c:v>12.399902350000001</c:v>
                      </c:pt>
                      <c:pt idx="1013">
                        <c:v>12.399902350000001</c:v>
                      </c:pt>
                      <c:pt idx="1014">
                        <c:v>12.399902350000001</c:v>
                      </c:pt>
                      <c:pt idx="1015">
                        <c:v>12.399902350000001</c:v>
                      </c:pt>
                      <c:pt idx="1016">
                        <c:v>12.399902350000001</c:v>
                      </c:pt>
                      <c:pt idx="1017">
                        <c:v>12.399902350000001</c:v>
                      </c:pt>
                      <c:pt idx="1018">
                        <c:v>12.399902350000001</c:v>
                      </c:pt>
                      <c:pt idx="1019">
                        <c:v>12.399902350000001</c:v>
                      </c:pt>
                      <c:pt idx="1020">
                        <c:v>12.399902350000001</c:v>
                      </c:pt>
                      <c:pt idx="1021">
                        <c:v>12.399902350000001</c:v>
                      </c:pt>
                      <c:pt idx="1022">
                        <c:v>12.399902350000001</c:v>
                      </c:pt>
                      <c:pt idx="1023">
                        <c:v>12.399902350000001</c:v>
                      </c:pt>
                      <c:pt idx="1024">
                        <c:v>12.399902350000001</c:v>
                      </c:pt>
                      <c:pt idx="1025">
                        <c:v>12.399902350000001</c:v>
                      </c:pt>
                      <c:pt idx="1026">
                        <c:v>12.399902350000001</c:v>
                      </c:pt>
                      <c:pt idx="1027">
                        <c:v>12.399902350000001</c:v>
                      </c:pt>
                      <c:pt idx="1028">
                        <c:v>12.399902350000001</c:v>
                      </c:pt>
                      <c:pt idx="1029">
                        <c:v>12.399902350000001</c:v>
                      </c:pt>
                      <c:pt idx="1030">
                        <c:v>12.399902350000001</c:v>
                      </c:pt>
                      <c:pt idx="1031">
                        <c:v>12.399902350000001</c:v>
                      </c:pt>
                      <c:pt idx="1032">
                        <c:v>12.399902350000001</c:v>
                      </c:pt>
                      <c:pt idx="1033">
                        <c:v>12.399902350000001</c:v>
                      </c:pt>
                      <c:pt idx="1034">
                        <c:v>12.399902350000001</c:v>
                      </c:pt>
                      <c:pt idx="1035">
                        <c:v>12.399902350000001</c:v>
                      </c:pt>
                      <c:pt idx="1036">
                        <c:v>12.399902350000001</c:v>
                      </c:pt>
                      <c:pt idx="1037">
                        <c:v>12.399902350000001</c:v>
                      </c:pt>
                      <c:pt idx="1038">
                        <c:v>12.399902350000001</c:v>
                      </c:pt>
                      <c:pt idx="1039">
                        <c:v>12.399902350000001</c:v>
                      </c:pt>
                      <c:pt idx="1040">
                        <c:v>12.399902350000001</c:v>
                      </c:pt>
                      <c:pt idx="1041">
                        <c:v>12.399902350000001</c:v>
                      </c:pt>
                      <c:pt idx="1042">
                        <c:v>12.399902350000001</c:v>
                      </c:pt>
                      <c:pt idx="1043">
                        <c:v>12.399902350000001</c:v>
                      </c:pt>
                      <c:pt idx="1044">
                        <c:v>12.399902350000001</c:v>
                      </c:pt>
                      <c:pt idx="1045">
                        <c:v>12.399902350000001</c:v>
                      </c:pt>
                      <c:pt idx="1046">
                        <c:v>12.399902350000001</c:v>
                      </c:pt>
                      <c:pt idx="1047">
                        <c:v>12.399902350000001</c:v>
                      </c:pt>
                      <c:pt idx="1048">
                        <c:v>12.399902350000001</c:v>
                      </c:pt>
                      <c:pt idx="1049">
                        <c:v>12.399902350000001</c:v>
                      </c:pt>
                      <c:pt idx="1050">
                        <c:v>12.399902350000001</c:v>
                      </c:pt>
                      <c:pt idx="1051">
                        <c:v>12.399902350000001</c:v>
                      </c:pt>
                      <c:pt idx="1052">
                        <c:v>12.399902350000001</c:v>
                      </c:pt>
                      <c:pt idx="1053">
                        <c:v>12.399902350000001</c:v>
                      </c:pt>
                      <c:pt idx="1054">
                        <c:v>12.399902350000001</c:v>
                      </c:pt>
                      <c:pt idx="1055">
                        <c:v>12.399902350000001</c:v>
                      </c:pt>
                      <c:pt idx="1056">
                        <c:v>12.399902350000001</c:v>
                      </c:pt>
                      <c:pt idx="1057">
                        <c:v>12.399902350000001</c:v>
                      </c:pt>
                      <c:pt idx="1058">
                        <c:v>12.399902350000001</c:v>
                      </c:pt>
                      <c:pt idx="1059">
                        <c:v>12.399902350000001</c:v>
                      </c:pt>
                      <c:pt idx="1060">
                        <c:v>12.399902350000001</c:v>
                      </c:pt>
                      <c:pt idx="1061">
                        <c:v>12.399902350000001</c:v>
                      </c:pt>
                      <c:pt idx="1062">
                        <c:v>12.399902350000001</c:v>
                      </c:pt>
                      <c:pt idx="1063">
                        <c:v>12.399902350000001</c:v>
                      </c:pt>
                      <c:pt idx="1064">
                        <c:v>12.399902350000001</c:v>
                      </c:pt>
                      <c:pt idx="1065">
                        <c:v>12.399902350000001</c:v>
                      </c:pt>
                      <c:pt idx="1066">
                        <c:v>12.399902350000001</c:v>
                      </c:pt>
                      <c:pt idx="1067">
                        <c:v>12.399902350000001</c:v>
                      </c:pt>
                      <c:pt idx="1068">
                        <c:v>12.399902350000001</c:v>
                      </c:pt>
                      <c:pt idx="1069">
                        <c:v>12.399902350000001</c:v>
                      </c:pt>
                      <c:pt idx="1070">
                        <c:v>12.399902350000001</c:v>
                      </c:pt>
                      <c:pt idx="1071">
                        <c:v>12.399902350000001</c:v>
                      </c:pt>
                      <c:pt idx="1072">
                        <c:v>12.399902350000001</c:v>
                      </c:pt>
                      <c:pt idx="1073">
                        <c:v>12.399902350000001</c:v>
                      </c:pt>
                      <c:pt idx="1074">
                        <c:v>12.399902350000001</c:v>
                      </c:pt>
                      <c:pt idx="1075">
                        <c:v>12.399902350000001</c:v>
                      </c:pt>
                      <c:pt idx="1076">
                        <c:v>12.399902350000001</c:v>
                      </c:pt>
                      <c:pt idx="1077">
                        <c:v>12.399902350000001</c:v>
                      </c:pt>
                      <c:pt idx="1078">
                        <c:v>12.399902350000001</c:v>
                      </c:pt>
                      <c:pt idx="1079">
                        <c:v>12.399902350000001</c:v>
                      </c:pt>
                      <c:pt idx="1080">
                        <c:v>12.399902350000001</c:v>
                      </c:pt>
                      <c:pt idx="1081">
                        <c:v>12.399902350000001</c:v>
                      </c:pt>
                      <c:pt idx="1082">
                        <c:v>12.399902350000001</c:v>
                      </c:pt>
                      <c:pt idx="1083">
                        <c:v>12.399902350000001</c:v>
                      </c:pt>
                      <c:pt idx="1084">
                        <c:v>12.399902350000001</c:v>
                      </c:pt>
                      <c:pt idx="1085">
                        <c:v>12.399902350000001</c:v>
                      </c:pt>
                      <c:pt idx="1086">
                        <c:v>12.399902350000001</c:v>
                      </c:pt>
                      <c:pt idx="1087">
                        <c:v>12.399902350000001</c:v>
                      </c:pt>
                      <c:pt idx="1088">
                        <c:v>12.399902350000001</c:v>
                      </c:pt>
                      <c:pt idx="1089">
                        <c:v>12.399902350000001</c:v>
                      </c:pt>
                      <c:pt idx="1090">
                        <c:v>12.399902350000001</c:v>
                      </c:pt>
                      <c:pt idx="1091">
                        <c:v>12.399902350000001</c:v>
                      </c:pt>
                      <c:pt idx="1092">
                        <c:v>12.399902350000001</c:v>
                      </c:pt>
                      <c:pt idx="1093">
                        <c:v>12.399902350000001</c:v>
                      </c:pt>
                      <c:pt idx="1094">
                        <c:v>12.399902350000001</c:v>
                      </c:pt>
                      <c:pt idx="1095">
                        <c:v>12.399902350000001</c:v>
                      </c:pt>
                      <c:pt idx="1096">
                        <c:v>12.399902350000001</c:v>
                      </c:pt>
                      <c:pt idx="1097">
                        <c:v>12.399902350000001</c:v>
                      </c:pt>
                      <c:pt idx="1098">
                        <c:v>12.399902350000001</c:v>
                      </c:pt>
                      <c:pt idx="1099">
                        <c:v>12.399902350000001</c:v>
                      </c:pt>
                      <c:pt idx="1100">
                        <c:v>12.399902350000001</c:v>
                      </c:pt>
                      <c:pt idx="1101">
                        <c:v>12.399902350000001</c:v>
                      </c:pt>
                      <c:pt idx="1102">
                        <c:v>12.399902350000001</c:v>
                      </c:pt>
                      <c:pt idx="1103">
                        <c:v>12.399902350000001</c:v>
                      </c:pt>
                      <c:pt idx="1104">
                        <c:v>12.399902350000001</c:v>
                      </c:pt>
                      <c:pt idx="1105">
                        <c:v>12.399902350000001</c:v>
                      </c:pt>
                      <c:pt idx="1106">
                        <c:v>12.399902350000001</c:v>
                      </c:pt>
                      <c:pt idx="1107">
                        <c:v>12.399902350000001</c:v>
                      </c:pt>
                      <c:pt idx="1108">
                        <c:v>12.399902350000001</c:v>
                      </c:pt>
                      <c:pt idx="1109">
                        <c:v>12.399902350000001</c:v>
                      </c:pt>
                      <c:pt idx="1110">
                        <c:v>12.399902350000001</c:v>
                      </c:pt>
                      <c:pt idx="1111">
                        <c:v>12.399902350000001</c:v>
                      </c:pt>
                      <c:pt idx="1112">
                        <c:v>12.399902350000001</c:v>
                      </c:pt>
                      <c:pt idx="1113">
                        <c:v>12.399902350000001</c:v>
                      </c:pt>
                      <c:pt idx="1114">
                        <c:v>12.399902350000001</c:v>
                      </c:pt>
                      <c:pt idx="1115">
                        <c:v>12.399902350000001</c:v>
                      </c:pt>
                      <c:pt idx="1116">
                        <c:v>12.399902350000001</c:v>
                      </c:pt>
                      <c:pt idx="1117">
                        <c:v>12.399902350000001</c:v>
                      </c:pt>
                      <c:pt idx="1118">
                        <c:v>12.399902350000001</c:v>
                      </c:pt>
                      <c:pt idx="1119">
                        <c:v>12.399902350000001</c:v>
                      </c:pt>
                      <c:pt idx="1120">
                        <c:v>12.399902350000001</c:v>
                      </c:pt>
                      <c:pt idx="1121">
                        <c:v>12.399902350000001</c:v>
                      </c:pt>
                      <c:pt idx="1122">
                        <c:v>12.399902350000001</c:v>
                      </c:pt>
                      <c:pt idx="1123">
                        <c:v>12.399902350000001</c:v>
                      </c:pt>
                      <c:pt idx="1124">
                        <c:v>12.399902350000001</c:v>
                      </c:pt>
                      <c:pt idx="1125">
                        <c:v>12.399902350000001</c:v>
                      </c:pt>
                      <c:pt idx="1126">
                        <c:v>12.399902350000001</c:v>
                      </c:pt>
                      <c:pt idx="1127">
                        <c:v>12.399902350000001</c:v>
                      </c:pt>
                      <c:pt idx="1128">
                        <c:v>12.399902350000001</c:v>
                      </c:pt>
                      <c:pt idx="1129">
                        <c:v>12.399902350000001</c:v>
                      </c:pt>
                      <c:pt idx="1130">
                        <c:v>12.399902350000001</c:v>
                      </c:pt>
                      <c:pt idx="1131">
                        <c:v>12.399902350000001</c:v>
                      </c:pt>
                      <c:pt idx="1132">
                        <c:v>12.399902350000001</c:v>
                      </c:pt>
                      <c:pt idx="1133">
                        <c:v>12.399902350000001</c:v>
                      </c:pt>
                      <c:pt idx="1134">
                        <c:v>12.399902350000001</c:v>
                      </c:pt>
                      <c:pt idx="1135">
                        <c:v>12.399902350000001</c:v>
                      </c:pt>
                      <c:pt idx="1136">
                        <c:v>12.399902350000001</c:v>
                      </c:pt>
                      <c:pt idx="1137">
                        <c:v>12.399902350000001</c:v>
                      </c:pt>
                      <c:pt idx="1138">
                        <c:v>12.399902350000001</c:v>
                      </c:pt>
                      <c:pt idx="1139">
                        <c:v>12.399902350000001</c:v>
                      </c:pt>
                      <c:pt idx="1140">
                        <c:v>12.399902350000001</c:v>
                      </c:pt>
                      <c:pt idx="1141">
                        <c:v>12.399902350000001</c:v>
                      </c:pt>
                      <c:pt idx="1142">
                        <c:v>12.399902350000001</c:v>
                      </c:pt>
                      <c:pt idx="1143">
                        <c:v>12.399902350000001</c:v>
                      </c:pt>
                      <c:pt idx="1144">
                        <c:v>12.399902350000001</c:v>
                      </c:pt>
                      <c:pt idx="1145">
                        <c:v>12.399902350000001</c:v>
                      </c:pt>
                      <c:pt idx="1146">
                        <c:v>12.399902350000001</c:v>
                      </c:pt>
                      <c:pt idx="1147">
                        <c:v>12.399902350000001</c:v>
                      </c:pt>
                      <c:pt idx="1148">
                        <c:v>12.399902350000001</c:v>
                      </c:pt>
                      <c:pt idx="1149">
                        <c:v>12.399902350000001</c:v>
                      </c:pt>
                      <c:pt idx="1150">
                        <c:v>12.399902350000001</c:v>
                      </c:pt>
                      <c:pt idx="1151">
                        <c:v>12.399902350000001</c:v>
                      </c:pt>
                      <c:pt idx="1152">
                        <c:v>12.399902350000001</c:v>
                      </c:pt>
                      <c:pt idx="1153">
                        <c:v>12.399902350000001</c:v>
                      </c:pt>
                      <c:pt idx="1154">
                        <c:v>12.399902350000001</c:v>
                      </c:pt>
                      <c:pt idx="1155">
                        <c:v>12.399902350000001</c:v>
                      </c:pt>
                      <c:pt idx="1156">
                        <c:v>12.399902350000001</c:v>
                      </c:pt>
                      <c:pt idx="1157">
                        <c:v>12.399902350000001</c:v>
                      </c:pt>
                      <c:pt idx="1158">
                        <c:v>12.399902350000001</c:v>
                      </c:pt>
                      <c:pt idx="1159">
                        <c:v>12.399902350000001</c:v>
                      </c:pt>
                      <c:pt idx="1160">
                        <c:v>12.399902350000001</c:v>
                      </c:pt>
                      <c:pt idx="1161">
                        <c:v>12.399902350000001</c:v>
                      </c:pt>
                      <c:pt idx="1162">
                        <c:v>12.399902350000001</c:v>
                      </c:pt>
                      <c:pt idx="1163">
                        <c:v>12.399902350000001</c:v>
                      </c:pt>
                      <c:pt idx="1164">
                        <c:v>12.399902350000001</c:v>
                      </c:pt>
                      <c:pt idx="1165">
                        <c:v>12.399902350000001</c:v>
                      </c:pt>
                      <c:pt idx="1166">
                        <c:v>12.399902350000001</c:v>
                      </c:pt>
                      <c:pt idx="1167">
                        <c:v>12.399902350000001</c:v>
                      </c:pt>
                      <c:pt idx="1168">
                        <c:v>12.399902350000001</c:v>
                      </c:pt>
                      <c:pt idx="1169">
                        <c:v>12.399902350000001</c:v>
                      </c:pt>
                      <c:pt idx="1170">
                        <c:v>12.399902350000001</c:v>
                      </c:pt>
                      <c:pt idx="1171">
                        <c:v>12.399902350000001</c:v>
                      </c:pt>
                      <c:pt idx="1172">
                        <c:v>12.399902350000001</c:v>
                      </c:pt>
                      <c:pt idx="1173">
                        <c:v>12.399902350000001</c:v>
                      </c:pt>
                      <c:pt idx="1174">
                        <c:v>12.399902350000001</c:v>
                      </c:pt>
                      <c:pt idx="1175">
                        <c:v>12.399902350000001</c:v>
                      </c:pt>
                      <c:pt idx="1176">
                        <c:v>12.399902350000001</c:v>
                      </c:pt>
                      <c:pt idx="1177">
                        <c:v>12.399902350000001</c:v>
                      </c:pt>
                      <c:pt idx="1178">
                        <c:v>12.399902350000001</c:v>
                      </c:pt>
                      <c:pt idx="1179">
                        <c:v>12.399902350000001</c:v>
                      </c:pt>
                      <c:pt idx="1180">
                        <c:v>12.399902350000001</c:v>
                      </c:pt>
                      <c:pt idx="1181">
                        <c:v>12.399902350000001</c:v>
                      </c:pt>
                      <c:pt idx="1182">
                        <c:v>12.399902350000001</c:v>
                      </c:pt>
                      <c:pt idx="1183">
                        <c:v>12.399902350000001</c:v>
                      </c:pt>
                      <c:pt idx="1184">
                        <c:v>12.399902350000001</c:v>
                      </c:pt>
                      <c:pt idx="1185">
                        <c:v>12.399902350000001</c:v>
                      </c:pt>
                      <c:pt idx="1186">
                        <c:v>12.399902350000001</c:v>
                      </c:pt>
                      <c:pt idx="1187">
                        <c:v>12.399902350000001</c:v>
                      </c:pt>
                      <c:pt idx="1188">
                        <c:v>12.399902350000001</c:v>
                      </c:pt>
                      <c:pt idx="1189">
                        <c:v>12.399902350000001</c:v>
                      </c:pt>
                      <c:pt idx="1190">
                        <c:v>12.399902350000001</c:v>
                      </c:pt>
                      <c:pt idx="1191">
                        <c:v>12.399902350000001</c:v>
                      </c:pt>
                      <c:pt idx="1192">
                        <c:v>12.399902350000001</c:v>
                      </c:pt>
                      <c:pt idx="1193">
                        <c:v>12.399902350000001</c:v>
                      </c:pt>
                      <c:pt idx="1194">
                        <c:v>12.399902350000001</c:v>
                      </c:pt>
                      <c:pt idx="1195">
                        <c:v>12.399902350000001</c:v>
                      </c:pt>
                      <c:pt idx="1196">
                        <c:v>12.399902350000001</c:v>
                      </c:pt>
                      <c:pt idx="1197">
                        <c:v>12.399902350000001</c:v>
                      </c:pt>
                      <c:pt idx="1198">
                        <c:v>12.399902350000001</c:v>
                      </c:pt>
                      <c:pt idx="1199">
                        <c:v>12.399902350000001</c:v>
                      </c:pt>
                      <c:pt idx="1200">
                        <c:v>12.399902350000001</c:v>
                      </c:pt>
                      <c:pt idx="1201">
                        <c:v>12.399902350000001</c:v>
                      </c:pt>
                      <c:pt idx="1202">
                        <c:v>12.399902350000001</c:v>
                      </c:pt>
                      <c:pt idx="1203">
                        <c:v>12.399902350000001</c:v>
                      </c:pt>
                      <c:pt idx="1204">
                        <c:v>12.399902350000001</c:v>
                      </c:pt>
                      <c:pt idx="1205">
                        <c:v>12.399902350000001</c:v>
                      </c:pt>
                      <c:pt idx="1206">
                        <c:v>12.399902350000001</c:v>
                      </c:pt>
                      <c:pt idx="1207">
                        <c:v>12.399902350000001</c:v>
                      </c:pt>
                      <c:pt idx="1208">
                        <c:v>12.399902350000001</c:v>
                      </c:pt>
                      <c:pt idx="1209">
                        <c:v>12.399902350000001</c:v>
                      </c:pt>
                      <c:pt idx="1210">
                        <c:v>12.399902350000001</c:v>
                      </c:pt>
                      <c:pt idx="1211">
                        <c:v>12.399902350000001</c:v>
                      </c:pt>
                      <c:pt idx="1212">
                        <c:v>12.399902350000001</c:v>
                      </c:pt>
                      <c:pt idx="1213">
                        <c:v>12.399902350000001</c:v>
                      </c:pt>
                      <c:pt idx="1214">
                        <c:v>12.399902350000001</c:v>
                      </c:pt>
                      <c:pt idx="1215">
                        <c:v>12.399902350000001</c:v>
                      </c:pt>
                      <c:pt idx="1216">
                        <c:v>12.399902350000001</c:v>
                      </c:pt>
                      <c:pt idx="1217">
                        <c:v>12.399902350000001</c:v>
                      </c:pt>
                      <c:pt idx="1218">
                        <c:v>12.399902350000001</c:v>
                      </c:pt>
                      <c:pt idx="1219">
                        <c:v>12.399902350000001</c:v>
                      </c:pt>
                      <c:pt idx="1220">
                        <c:v>12.399902350000001</c:v>
                      </c:pt>
                      <c:pt idx="1221">
                        <c:v>12.399902350000001</c:v>
                      </c:pt>
                      <c:pt idx="1222">
                        <c:v>12.399902350000001</c:v>
                      </c:pt>
                      <c:pt idx="1223">
                        <c:v>12.399902350000001</c:v>
                      </c:pt>
                      <c:pt idx="1224">
                        <c:v>12.399902350000001</c:v>
                      </c:pt>
                      <c:pt idx="1225">
                        <c:v>12.399902350000001</c:v>
                      </c:pt>
                      <c:pt idx="1226">
                        <c:v>12.399902350000001</c:v>
                      </c:pt>
                      <c:pt idx="1227">
                        <c:v>12.399902350000001</c:v>
                      </c:pt>
                      <c:pt idx="1228">
                        <c:v>12.399902350000001</c:v>
                      </c:pt>
                      <c:pt idx="1229">
                        <c:v>12.399902350000001</c:v>
                      </c:pt>
                      <c:pt idx="1230">
                        <c:v>12.399902350000001</c:v>
                      </c:pt>
                      <c:pt idx="1231">
                        <c:v>12.399902350000001</c:v>
                      </c:pt>
                      <c:pt idx="1232">
                        <c:v>12.399902350000001</c:v>
                      </c:pt>
                      <c:pt idx="1233">
                        <c:v>12.399902350000001</c:v>
                      </c:pt>
                      <c:pt idx="1234">
                        <c:v>12.399902350000001</c:v>
                      </c:pt>
                      <c:pt idx="1235">
                        <c:v>12.399902350000001</c:v>
                      </c:pt>
                      <c:pt idx="1236">
                        <c:v>12.399902350000001</c:v>
                      </c:pt>
                      <c:pt idx="1237">
                        <c:v>12.399902350000001</c:v>
                      </c:pt>
                      <c:pt idx="1238">
                        <c:v>12.399902350000001</c:v>
                      </c:pt>
                      <c:pt idx="1239">
                        <c:v>12.399902350000001</c:v>
                      </c:pt>
                      <c:pt idx="1240">
                        <c:v>12.399902350000001</c:v>
                      </c:pt>
                      <c:pt idx="1241">
                        <c:v>12.399902350000001</c:v>
                      </c:pt>
                      <c:pt idx="1242">
                        <c:v>12.399902350000001</c:v>
                      </c:pt>
                      <c:pt idx="1243">
                        <c:v>12.399902350000001</c:v>
                      </c:pt>
                      <c:pt idx="1244">
                        <c:v>12.399902350000001</c:v>
                      </c:pt>
                      <c:pt idx="1245">
                        <c:v>12.399902350000001</c:v>
                      </c:pt>
                      <c:pt idx="1246">
                        <c:v>12.399902350000001</c:v>
                      </c:pt>
                      <c:pt idx="1247">
                        <c:v>12.399902350000001</c:v>
                      </c:pt>
                      <c:pt idx="1248">
                        <c:v>12.399902350000001</c:v>
                      </c:pt>
                      <c:pt idx="1249">
                        <c:v>12.399902350000001</c:v>
                      </c:pt>
                      <c:pt idx="1250">
                        <c:v>12.399902350000001</c:v>
                      </c:pt>
                      <c:pt idx="1251">
                        <c:v>12.399902350000001</c:v>
                      </c:pt>
                      <c:pt idx="1252">
                        <c:v>12.399902350000001</c:v>
                      </c:pt>
                      <c:pt idx="1253">
                        <c:v>12.399902350000001</c:v>
                      </c:pt>
                      <c:pt idx="1254">
                        <c:v>12.399902350000001</c:v>
                      </c:pt>
                      <c:pt idx="1255">
                        <c:v>12.399902350000001</c:v>
                      </c:pt>
                      <c:pt idx="1256">
                        <c:v>12.300048829999998</c:v>
                      </c:pt>
                      <c:pt idx="1257">
                        <c:v>12.399902350000001</c:v>
                      </c:pt>
                      <c:pt idx="1258">
                        <c:v>12.399902350000001</c:v>
                      </c:pt>
                      <c:pt idx="1259">
                        <c:v>12.399902350000001</c:v>
                      </c:pt>
                      <c:pt idx="1260">
                        <c:v>12.399902350000001</c:v>
                      </c:pt>
                      <c:pt idx="1261">
                        <c:v>12.399902350000001</c:v>
                      </c:pt>
                      <c:pt idx="1262">
                        <c:v>12.399902350000001</c:v>
                      </c:pt>
                      <c:pt idx="1263">
                        <c:v>12.300048829999998</c:v>
                      </c:pt>
                      <c:pt idx="1264">
                        <c:v>12.399902350000001</c:v>
                      </c:pt>
                      <c:pt idx="1265">
                        <c:v>12.300048829999998</c:v>
                      </c:pt>
                      <c:pt idx="1266">
                        <c:v>12.300048829999998</c:v>
                      </c:pt>
                      <c:pt idx="1267">
                        <c:v>12.300048829999998</c:v>
                      </c:pt>
                      <c:pt idx="1268">
                        <c:v>12.399902350000001</c:v>
                      </c:pt>
                      <c:pt idx="1269">
                        <c:v>12.399902350000001</c:v>
                      </c:pt>
                      <c:pt idx="1270">
                        <c:v>12.300048829999998</c:v>
                      </c:pt>
                      <c:pt idx="1271">
                        <c:v>12.399902350000001</c:v>
                      </c:pt>
                      <c:pt idx="1272">
                        <c:v>12.300048829999998</c:v>
                      </c:pt>
                      <c:pt idx="1273">
                        <c:v>12.300048829999998</c:v>
                      </c:pt>
                      <c:pt idx="1274">
                        <c:v>12.300048829999998</c:v>
                      </c:pt>
                      <c:pt idx="1275">
                        <c:v>12.300048829999998</c:v>
                      </c:pt>
                      <c:pt idx="1276">
                        <c:v>12.300048829999998</c:v>
                      </c:pt>
                      <c:pt idx="1277">
                        <c:v>12.399902350000001</c:v>
                      </c:pt>
                      <c:pt idx="1278">
                        <c:v>12.300048829999998</c:v>
                      </c:pt>
                      <c:pt idx="1279">
                        <c:v>12.300048829999998</c:v>
                      </c:pt>
                      <c:pt idx="1280">
                        <c:v>12.300048829999998</c:v>
                      </c:pt>
                      <c:pt idx="1281">
                        <c:v>12.300048829999998</c:v>
                      </c:pt>
                      <c:pt idx="1282">
                        <c:v>12.300048829999998</c:v>
                      </c:pt>
                      <c:pt idx="1283">
                        <c:v>12.300048829999998</c:v>
                      </c:pt>
                      <c:pt idx="1284">
                        <c:v>12.399902350000001</c:v>
                      </c:pt>
                      <c:pt idx="1285">
                        <c:v>12.300048829999998</c:v>
                      </c:pt>
                      <c:pt idx="1286">
                        <c:v>12.399902350000001</c:v>
                      </c:pt>
                      <c:pt idx="1287">
                        <c:v>12.300048829999998</c:v>
                      </c:pt>
                      <c:pt idx="1288">
                        <c:v>12.300048829999998</c:v>
                      </c:pt>
                      <c:pt idx="1289">
                        <c:v>12.300048829999998</c:v>
                      </c:pt>
                      <c:pt idx="1290">
                        <c:v>12.300048829999998</c:v>
                      </c:pt>
                      <c:pt idx="1291">
                        <c:v>12.300048829999998</c:v>
                      </c:pt>
                      <c:pt idx="1292">
                        <c:v>12.300048829999998</c:v>
                      </c:pt>
                      <c:pt idx="1293">
                        <c:v>12.300048829999998</c:v>
                      </c:pt>
                      <c:pt idx="1294">
                        <c:v>12.300048829999998</c:v>
                      </c:pt>
                      <c:pt idx="1295">
                        <c:v>12.300048829999998</c:v>
                      </c:pt>
                      <c:pt idx="1296">
                        <c:v>12.300048829999998</c:v>
                      </c:pt>
                      <c:pt idx="1297">
                        <c:v>12.300048829999998</c:v>
                      </c:pt>
                      <c:pt idx="1298">
                        <c:v>12.300048829999998</c:v>
                      </c:pt>
                      <c:pt idx="1299">
                        <c:v>12.300048829999998</c:v>
                      </c:pt>
                      <c:pt idx="1300">
                        <c:v>12.300048829999998</c:v>
                      </c:pt>
                      <c:pt idx="1301">
                        <c:v>12.300048829999998</c:v>
                      </c:pt>
                      <c:pt idx="1302">
                        <c:v>12.300048829999998</c:v>
                      </c:pt>
                      <c:pt idx="1303">
                        <c:v>12.300048829999998</c:v>
                      </c:pt>
                      <c:pt idx="1304">
                        <c:v>12.300048829999998</c:v>
                      </c:pt>
                      <c:pt idx="1305">
                        <c:v>12.300048829999998</c:v>
                      </c:pt>
                      <c:pt idx="1306">
                        <c:v>12.300048829999998</c:v>
                      </c:pt>
                      <c:pt idx="1307">
                        <c:v>12.300048829999998</c:v>
                      </c:pt>
                      <c:pt idx="1308">
                        <c:v>12.300048829999998</c:v>
                      </c:pt>
                      <c:pt idx="1309">
                        <c:v>12.300048829999998</c:v>
                      </c:pt>
                      <c:pt idx="1310">
                        <c:v>12.300048829999998</c:v>
                      </c:pt>
                      <c:pt idx="1311">
                        <c:v>12.300048829999998</c:v>
                      </c:pt>
                      <c:pt idx="1312">
                        <c:v>12.300048829999998</c:v>
                      </c:pt>
                      <c:pt idx="1313">
                        <c:v>12.300048829999998</c:v>
                      </c:pt>
                      <c:pt idx="1314">
                        <c:v>12.300048829999998</c:v>
                      </c:pt>
                      <c:pt idx="1315">
                        <c:v>12.300048829999998</c:v>
                      </c:pt>
                      <c:pt idx="1316">
                        <c:v>12.300048829999998</c:v>
                      </c:pt>
                      <c:pt idx="1317">
                        <c:v>12.300048829999998</c:v>
                      </c:pt>
                      <c:pt idx="1318">
                        <c:v>12.300048829999998</c:v>
                      </c:pt>
                      <c:pt idx="1319">
                        <c:v>12.300048829999998</c:v>
                      </c:pt>
                      <c:pt idx="1320">
                        <c:v>12.300048829999998</c:v>
                      </c:pt>
                      <c:pt idx="1321">
                        <c:v>12.300048829999998</c:v>
                      </c:pt>
                      <c:pt idx="1322">
                        <c:v>12.300048829999998</c:v>
                      </c:pt>
                      <c:pt idx="1323">
                        <c:v>12.300048829999998</c:v>
                      </c:pt>
                      <c:pt idx="1324">
                        <c:v>12.300048829999998</c:v>
                      </c:pt>
                      <c:pt idx="1325">
                        <c:v>12.300048829999998</c:v>
                      </c:pt>
                      <c:pt idx="1326">
                        <c:v>12.300048829999998</c:v>
                      </c:pt>
                      <c:pt idx="1327">
                        <c:v>12.300048829999998</c:v>
                      </c:pt>
                      <c:pt idx="1328">
                        <c:v>12.300048829999998</c:v>
                      </c:pt>
                      <c:pt idx="1329">
                        <c:v>12.300048829999998</c:v>
                      </c:pt>
                      <c:pt idx="1330">
                        <c:v>12.300048829999998</c:v>
                      </c:pt>
                      <c:pt idx="1331">
                        <c:v>12.300048829999998</c:v>
                      </c:pt>
                      <c:pt idx="1332">
                        <c:v>12.300048829999998</c:v>
                      </c:pt>
                      <c:pt idx="1333">
                        <c:v>12.300048829999998</c:v>
                      </c:pt>
                      <c:pt idx="1334">
                        <c:v>12.300048829999998</c:v>
                      </c:pt>
                      <c:pt idx="1335">
                        <c:v>12.300048829999998</c:v>
                      </c:pt>
                      <c:pt idx="1336">
                        <c:v>12.300048829999998</c:v>
                      </c:pt>
                      <c:pt idx="1337">
                        <c:v>12.300048829999998</c:v>
                      </c:pt>
                      <c:pt idx="1338">
                        <c:v>12.300048829999998</c:v>
                      </c:pt>
                      <c:pt idx="1339">
                        <c:v>12.300048829999998</c:v>
                      </c:pt>
                      <c:pt idx="1340">
                        <c:v>12.300048829999998</c:v>
                      </c:pt>
                      <c:pt idx="1341">
                        <c:v>12.300048829999998</c:v>
                      </c:pt>
                      <c:pt idx="1342">
                        <c:v>12.300048829999998</c:v>
                      </c:pt>
                      <c:pt idx="1343">
                        <c:v>12.300048829999998</c:v>
                      </c:pt>
                      <c:pt idx="1344">
                        <c:v>12.300048829999998</c:v>
                      </c:pt>
                      <c:pt idx="1345">
                        <c:v>12.300048829999998</c:v>
                      </c:pt>
                      <c:pt idx="1346">
                        <c:v>12.300048829999998</c:v>
                      </c:pt>
                      <c:pt idx="1347">
                        <c:v>12.300048829999998</c:v>
                      </c:pt>
                      <c:pt idx="1348">
                        <c:v>12.300048829999998</c:v>
                      </c:pt>
                      <c:pt idx="1349">
                        <c:v>12.300048829999998</c:v>
                      </c:pt>
                      <c:pt idx="1350">
                        <c:v>12.300048829999998</c:v>
                      </c:pt>
                      <c:pt idx="1351">
                        <c:v>12.300048829999998</c:v>
                      </c:pt>
                      <c:pt idx="1352">
                        <c:v>12.300048829999998</c:v>
                      </c:pt>
                      <c:pt idx="1353">
                        <c:v>12.300048829999998</c:v>
                      </c:pt>
                      <c:pt idx="1354">
                        <c:v>12.300048829999998</c:v>
                      </c:pt>
                      <c:pt idx="1355">
                        <c:v>12.300048829999998</c:v>
                      </c:pt>
                      <c:pt idx="1356">
                        <c:v>12.300048829999998</c:v>
                      </c:pt>
                      <c:pt idx="1357">
                        <c:v>12.300048829999998</c:v>
                      </c:pt>
                      <c:pt idx="1358">
                        <c:v>12.300048829999998</c:v>
                      </c:pt>
                      <c:pt idx="1359">
                        <c:v>12.300048829999998</c:v>
                      </c:pt>
                      <c:pt idx="1360">
                        <c:v>12.300048829999998</c:v>
                      </c:pt>
                      <c:pt idx="1361">
                        <c:v>12.300048829999998</c:v>
                      </c:pt>
                      <c:pt idx="1362">
                        <c:v>12.300048829999998</c:v>
                      </c:pt>
                      <c:pt idx="1363">
                        <c:v>12.300048829999998</c:v>
                      </c:pt>
                      <c:pt idx="1364">
                        <c:v>12.300048829999998</c:v>
                      </c:pt>
                      <c:pt idx="1365">
                        <c:v>12.300048829999998</c:v>
                      </c:pt>
                      <c:pt idx="1366">
                        <c:v>12.300048829999998</c:v>
                      </c:pt>
                      <c:pt idx="1367">
                        <c:v>12.300048829999998</c:v>
                      </c:pt>
                      <c:pt idx="1368">
                        <c:v>12.300048829999998</c:v>
                      </c:pt>
                      <c:pt idx="1369">
                        <c:v>12.300048829999998</c:v>
                      </c:pt>
                      <c:pt idx="1370">
                        <c:v>12.300048829999998</c:v>
                      </c:pt>
                      <c:pt idx="1371">
                        <c:v>12.300048829999998</c:v>
                      </c:pt>
                      <c:pt idx="1372">
                        <c:v>12.300048829999998</c:v>
                      </c:pt>
                      <c:pt idx="1373">
                        <c:v>12.300048829999998</c:v>
                      </c:pt>
                      <c:pt idx="1374">
                        <c:v>12.300048829999998</c:v>
                      </c:pt>
                      <c:pt idx="1375">
                        <c:v>12.300048829999998</c:v>
                      </c:pt>
                      <c:pt idx="1376">
                        <c:v>12.300048829999998</c:v>
                      </c:pt>
                      <c:pt idx="1377">
                        <c:v>12.300048829999998</c:v>
                      </c:pt>
                      <c:pt idx="1378">
                        <c:v>12.300048829999998</c:v>
                      </c:pt>
                      <c:pt idx="1379">
                        <c:v>12.300048829999998</c:v>
                      </c:pt>
                      <c:pt idx="1380">
                        <c:v>12.300048829999998</c:v>
                      </c:pt>
                      <c:pt idx="1381">
                        <c:v>12.300048829999998</c:v>
                      </c:pt>
                      <c:pt idx="1382">
                        <c:v>12.300048829999998</c:v>
                      </c:pt>
                      <c:pt idx="1383">
                        <c:v>12.300048829999998</c:v>
                      </c:pt>
                      <c:pt idx="1384">
                        <c:v>12.300048829999998</c:v>
                      </c:pt>
                      <c:pt idx="1385">
                        <c:v>12.300048829999998</c:v>
                      </c:pt>
                      <c:pt idx="1386">
                        <c:v>12.300048829999998</c:v>
                      </c:pt>
                      <c:pt idx="1387">
                        <c:v>12.300048829999998</c:v>
                      </c:pt>
                      <c:pt idx="1388">
                        <c:v>12.300048829999998</c:v>
                      </c:pt>
                      <c:pt idx="1389">
                        <c:v>12.300048829999998</c:v>
                      </c:pt>
                      <c:pt idx="1390">
                        <c:v>12.300048829999998</c:v>
                      </c:pt>
                      <c:pt idx="1391">
                        <c:v>12.300048829999998</c:v>
                      </c:pt>
                      <c:pt idx="1392">
                        <c:v>12.300048829999998</c:v>
                      </c:pt>
                      <c:pt idx="1393">
                        <c:v>12.300048829999998</c:v>
                      </c:pt>
                      <c:pt idx="1394">
                        <c:v>12.300048829999998</c:v>
                      </c:pt>
                      <c:pt idx="1395">
                        <c:v>12.300048829999998</c:v>
                      </c:pt>
                      <c:pt idx="1396">
                        <c:v>12.199951180000003</c:v>
                      </c:pt>
                      <c:pt idx="1397">
                        <c:v>12.199951180000003</c:v>
                      </c:pt>
                      <c:pt idx="1398">
                        <c:v>12.300048829999998</c:v>
                      </c:pt>
                      <c:pt idx="1399">
                        <c:v>12.199951180000003</c:v>
                      </c:pt>
                      <c:pt idx="1400">
                        <c:v>12.300048829999998</c:v>
                      </c:pt>
                      <c:pt idx="1401">
                        <c:v>12.300048829999998</c:v>
                      </c:pt>
                      <c:pt idx="1402">
                        <c:v>12.300048829999998</c:v>
                      </c:pt>
                      <c:pt idx="1403">
                        <c:v>12.300048829999998</c:v>
                      </c:pt>
                      <c:pt idx="1404">
                        <c:v>12.199951180000003</c:v>
                      </c:pt>
                      <c:pt idx="1405">
                        <c:v>12.300048829999998</c:v>
                      </c:pt>
                      <c:pt idx="1406">
                        <c:v>12.199951180000003</c:v>
                      </c:pt>
                      <c:pt idx="1407">
                        <c:v>12.199951180000003</c:v>
                      </c:pt>
                      <c:pt idx="1408">
                        <c:v>12.300048829999998</c:v>
                      </c:pt>
                      <c:pt idx="1409">
                        <c:v>12.300048829999998</c:v>
                      </c:pt>
                      <c:pt idx="1410">
                        <c:v>12.199951180000003</c:v>
                      </c:pt>
                      <c:pt idx="1411">
                        <c:v>12.199951180000003</c:v>
                      </c:pt>
                      <c:pt idx="1412">
                        <c:v>12.300048829999998</c:v>
                      </c:pt>
                      <c:pt idx="1413">
                        <c:v>12.199951180000003</c:v>
                      </c:pt>
                      <c:pt idx="1414">
                        <c:v>12.300048829999998</c:v>
                      </c:pt>
                      <c:pt idx="1415">
                        <c:v>12.199951180000003</c:v>
                      </c:pt>
                      <c:pt idx="1416">
                        <c:v>12.199951180000003</c:v>
                      </c:pt>
                      <c:pt idx="1417">
                        <c:v>12.199951180000003</c:v>
                      </c:pt>
                      <c:pt idx="1418">
                        <c:v>12.199951180000003</c:v>
                      </c:pt>
                      <c:pt idx="1419">
                        <c:v>12.199951180000003</c:v>
                      </c:pt>
                      <c:pt idx="1420">
                        <c:v>12.199951180000003</c:v>
                      </c:pt>
                      <c:pt idx="1421">
                        <c:v>12.199951180000003</c:v>
                      </c:pt>
                      <c:pt idx="1422">
                        <c:v>12.199951180000003</c:v>
                      </c:pt>
                      <c:pt idx="1423">
                        <c:v>12.199951180000003</c:v>
                      </c:pt>
                      <c:pt idx="1424">
                        <c:v>12.199951180000003</c:v>
                      </c:pt>
                      <c:pt idx="1425">
                        <c:v>12.199951180000003</c:v>
                      </c:pt>
                      <c:pt idx="1426">
                        <c:v>12.199951180000003</c:v>
                      </c:pt>
                      <c:pt idx="1427">
                        <c:v>12.199951180000003</c:v>
                      </c:pt>
                      <c:pt idx="1428">
                        <c:v>12.199951180000003</c:v>
                      </c:pt>
                      <c:pt idx="1429">
                        <c:v>12.199951180000003</c:v>
                      </c:pt>
                      <c:pt idx="1430">
                        <c:v>12.199951180000003</c:v>
                      </c:pt>
                      <c:pt idx="1431">
                        <c:v>12.199951180000003</c:v>
                      </c:pt>
                      <c:pt idx="1432">
                        <c:v>12.199951180000003</c:v>
                      </c:pt>
                      <c:pt idx="1433">
                        <c:v>12.199951180000003</c:v>
                      </c:pt>
                      <c:pt idx="1434">
                        <c:v>12.199951180000003</c:v>
                      </c:pt>
                      <c:pt idx="1435">
                        <c:v>12.199951180000003</c:v>
                      </c:pt>
                      <c:pt idx="1436">
                        <c:v>12.199951180000003</c:v>
                      </c:pt>
                      <c:pt idx="1437">
                        <c:v>12.199951180000003</c:v>
                      </c:pt>
                      <c:pt idx="1438">
                        <c:v>12.199951180000003</c:v>
                      </c:pt>
                      <c:pt idx="1439">
                        <c:v>12.199951180000003</c:v>
                      </c:pt>
                      <c:pt idx="1440">
                        <c:v>12.199951180000003</c:v>
                      </c:pt>
                      <c:pt idx="1441">
                        <c:v>12.199951180000003</c:v>
                      </c:pt>
                      <c:pt idx="1442">
                        <c:v>12.199951180000003</c:v>
                      </c:pt>
                      <c:pt idx="1443">
                        <c:v>12.199951180000003</c:v>
                      </c:pt>
                      <c:pt idx="1444">
                        <c:v>12.199951180000003</c:v>
                      </c:pt>
                      <c:pt idx="1445">
                        <c:v>12.199951180000003</c:v>
                      </c:pt>
                      <c:pt idx="1446">
                        <c:v>12.199951180000003</c:v>
                      </c:pt>
                      <c:pt idx="1447">
                        <c:v>12.199951180000003</c:v>
                      </c:pt>
                      <c:pt idx="1448">
                        <c:v>12.199951180000003</c:v>
                      </c:pt>
                      <c:pt idx="1449">
                        <c:v>12.199951180000003</c:v>
                      </c:pt>
                      <c:pt idx="1450">
                        <c:v>12.199951180000003</c:v>
                      </c:pt>
                      <c:pt idx="1451">
                        <c:v>12.199951180000003</c:v>
                      </c:pt>
                      <c:pt idx="1452">
                        <c:v>12.199951180000003</c:v>
                      </c:pt>
                      <c:pt idx="1453">
                        <c:v>12.199951180000003</c:v>
                      </c:pt>
                      <c:pt idx="1454">
                        <c:v>12.199951180000003</c:v>
                      </c:pt>
                      <c:pt idx="1455">
                        <c:v>12.199951180000003</c:v>
                      </c:pt>
                      <c:pt idx="1456">
                        <c:v>12.199951180000003</c:v>
                      </c:pt>
                      <c:pt idx="1457">
                        <c:v>12.199951180000003</c:v>
                      </c:pt>
                      <c:pt idx="1458">
                        <c:v>12.199951180000003</c:v>
                      </c:pt>
                      <c:pt idx="1459">
                        <c:v>12.199951180000003</c:v>
                      </c:pt>
                      <c:pt idx="1460">
                        <c:v>12.199951180000003</c:v>
                      </c:pt>
                      <c:pt idx="1461">
                        <c:v>12.199951180000003</c:v>
                      </c:pt>
                      <c:pt idx="1462">
                        <c:v>12.199951180000003</c:v>
                      </c:pt>
                      <c:pt idx="1463">
                        <c:v>12.199951180000003</c:v>
                      </c:pt>
                      <c:pt idx="1464">
                        <c:v>12.199951180000003</c:v>
                      </c:pt>
                      <c:pt idx="1465">
                        <c:v>12.199951180000003</c:v>
                      </c:pt>
                      <c:pt idx="1466">
                        <c:v>12.199951180000003</c:v>
                      </c:pt>
                      <c:pt idx="1467">
                        <c:v>12.199951180000003</c:v>
                      </c:pt>
                      <c:pt idx="1468">
                        <c:v>12.199951180000003</c:v>
                      </c:pt>
                      <c:pt idx="1469">
                        <c:v>12.199951180000003</c:v>
                      </c:pt>
                      <c:pt idx="1470">
                        <c:v>12.199951180000003</c:v>
                      </c:pt>
                      <c:pt idx="1471">
                        <c:v>12.199951180000003</c:v>
                      </c:pt>
                      <c:pt idx="1472">
                        <c:v>12.199951180000003</c:v>
                      </c:pt>
                      <c:pt idx="1473">
                        <c:v>12.199951180000003</c:v>
                      </c:pt>
                      <c:pt idx="1474">
                        <c:v>12.199951180000003</c:v>
                      </c:pt>
                      <c:pt idx="1475">
                        <c:v>12.199951180000003</c:v>
                      </c:pt>
                      <c:pt idx="1476">
                        <c:v>12.199951180000003</c:v>
                      </c:pt>
                      <c:pt idx="1477">
                        <c:v>12.199951180000003</c:v>
                      </c:pt>
                      <c:pt idx="1478">
                        <c:v>12.199951180000003</c:v>
                      </c:pt>
                      <c:pt idx="1479">
                        <c:v>12.199951180000003</c:v>
                      </c:pt>
                      <c:pt idx="1480">
                        <c:v>12.199951180000003</c:v>
                      </c:pt>
                      <c:pt idx="1481">
                        <c:v>12.199951180000003</c:v>
                      </c:pt>
                      <c:pt idx="1482">
                        <c:v>12.199951180000003</c:v>
                      </c:pt>
                      <c:pt idx="1483">
                        <c:v>12.199951180000003</c:v>
                      </c:pt>
                      <c:pt idx="1484">
                        <c:v>12.199951180000003</c:v>
                      </c:pt>
                      <c:pt idx="1485">
                        <c:v>12.199951180000003</c:v>
                      </c:pt>
                      <c:pt idx="1486">
                        <c:v>12.199951180000003</c:v>
                      </c:pt>
                      <c:pt idx="1487">
                        <c:v>12.199951180000003</c:v>
                      </c:pt>
                      <c:pt idx="1488">
                        <c:v>12.199951180000003</c:v>
                      </c:pt>
                      <c:pt idx="1489">
                        <c:v>12.199951180000003</c:v>
                      </c:pt>
                      <c:pt idx="1490">
                        <c:v>12.199951180000003</c:v>
                      </c:pt>
                      <c:pt idx="1491">
                        <c:v>12.199951180000003</c:v>
                      </c:pt>
                      <c:pt idx="1492">
                        <c:v>12.199951180000003</c:v>
                      </c:pt>
                      <c:pt idx="1493">
                        <c:v>12.199951180000003</c:v>
                      </c:pt>
                      <c:pt idx="1494">
                        <c:v>12.199951180000003</c:v>
                      </c:pt>
                      <c:pt idx="1495">
                        <c:v>12.199951180000003</c:v>
                      </c:pt>
                      <c:pt idx="1496">
                        <c:v>12.199951180000003</c:v>
                      </c:pt>
                      <c:pt idx="1497">
                        <c:v>12.199951180000003</c:v>
                      </c:pt>
                      <c:pt idx="1498">
                        <c:v>12.100097659999999</c:v>
                      </c:pt>
                      <c:pt idx="1499">
                        <c:v>12.199951180000003</c:v>
                      </c:pt>
                      <c:pt idx="1500">
                        <c:v>12.199951180000003</c:v>
                      </c:pt>
                      <c:pt idx="1501">
                        <c:v>12.199951180000003</c:v>
                      </c:pt>
                      <c:pt idx="1502">
                        <c:v>12.199951180000003</c:v>
                      </c:pt>
                      <c:pt idx="1503">
                        <c:v>12.199951180000003</c:v>
                      </c:pt>
                      <c:pt idx="1504">
                        <c:v>12.100097659999999</c:v>
                      </c:pt>
                      <c:pt idx="1505">
                        <c:v>12.100097659999999</c:v>
                      </c:pt>
                      <c:pt idx="1506">
                        <c:v>12.199951180000003</c:v>
                      </c:pt>
                      <c:pt idx="1507">
                        <c:v>12.100097659999999</c:v>
                      </c:pt>
                      <c:pt idx="1508">
                        <c:v>12.100097659999999</c:v>
                      </c:pt>
                      <c:pt idx="1509">
                        <c:v>12.199951180000003</c:v>
                      </c:pt>
                      <c:pt idx="1510">
                        <c:v>12.100097659999999</c:v>
                      </c:pt>
                      <c:pt idx="1511">
                        <c:v>12.100097659999999</c:v>
                      </c:pt>
                      <c:pt idx="1512">
                        <c:v>12.199951180000003</c:v>
                      </c:pt>
                      <c:pt idx="1513">
                        <c:v>12.199951180000003</c:v>
                      </c:pt>
                      <c:pt idx="1514">
                        <c:v>12.100097659999999</c:v>
                      </c:pt>
                      <c:pt idx="1515">
                        <c:v>12.100097659999999</c:v>
                      </c:pt>
                      <c:pt idx="1516">
                        <c:v>12.100097659999999</c:v>
                      </c:pt>
                      <c:pt idx="1517">
                        <c:v>12.100097659999999</c:v>
                      </c:pt>
                      <c:pt idx="1518">
                        <c:v>12.199951180000003</c:v>
                      </c:pt>
                      <c:pt idx="1519">
                        <c:v>12.100097659999999</c:v>
                      </c:pt>
                      <c:pt idx="1520">
                        <c:v>12.100097659999999</c:v>
                      </c:pt>
                      <c:pt idx="1521">
                        <c:v>12.100097659999999</c:v>
                      </c:pt>
                      <c:pt idx="1522">
                        <c:v>12.100097659999999</c:v>
                      </c:pt>
                      <c:pt idx="1523">
                        <c:v>12.100097659999999</c:v>
                      </c:pt>
                      <c:pt idx="1524">
                        <c:v>12.100097659999999</c:v>
                      </c:pt>
                      <c:pt idx="1525">
                        <c:v>12.100097659999999</c:v>
                      </c:pt>
                      <c:pt idx="1526">
                        <c:v>12.199951180000003</c:v>
                      </c:pt>
                      <c:pt idx="1527">
                        <c:v>12.100097659999999</c:v>
                      </c:pt>
                      <c:pt idx="1528">
                        <c:v>12.100097659999999</c:v>
                      </c:pt>
                      <c:pt idx="1529">
                        <c:v>12.100097659999999</c:v>
                      </c:pt>
                      <c:pt idx="1530">
                        <c:v>12.100097659999999</c:v>
                      </c:pt>
                      <c:pt idx="1531">
                        <c:v>12.100097659999999</c:v>
                      </c:pt>
                      <c:pt idx="1532">
                        <c:v>12.100097659999999</c:v>
                      </c:pt>
                      <c:pt idx="1533">
                        <c:v>12.100097659999999</c:v>
                      </c:pt>
                      <c:pt idx="1534">
                        <c:v>12.100097659999999</c:v>
                      </c:pt>
                      <c:pt idx="1535">
                        <c:v>12.100097659999999</c:v>
                      </c:pt>
                      <c:pt idx="1536">
                        <c:v>12.100097659999999</c:v>
                      </c:pt>
                      <c:pt idx="1537">
                        <c:v>12.100097659999999</c:v>
                      </c:pt>
                      <c:pt idx="1538">
                        <c:v>12.100097659999999</c:v>
                      </c:pt>
                      <c:pt idx="1539">
                        <c:v>12.100097659999999</c:v>
                      </c:pt>
                      <c:pt idx="1540">
                        <c:v>12.100097659999999</c:v>
                      </c:pt>
                      <c:pt idx="1541">
                        <c:v>12.100097659999999</c:v>
                      </c:pt>
                      <c:pt idx="1542">
                        <c:v>12.100097659999999</c:v>
                      </c:pt>
                      <c:pt idx="1543">
                        <c:v>12.100097659999999</c:v>
                      </c:pt>
                      <c:pt idx="1544">
                        <c:v>12.100097659999999</c:v>
                      </c:pt>
                      <c:pt idx="1545">
                        <c:v>12.100097659999999</c:v>
                      </c:pt>
                      <c:pt idx="1546">
                        <c:v>12.100097659999999</c:v>
                      </c:pt>
                      <c:pt idx="1547">
                        <c:v>12.100097659999999</c:v>
                      </c:pt>
                      <c:pt idx="1548">
                        <c:v>12.100097659999999</c:v>
                      </c:pt>
                      <c:pt idx="1549">
                        <c:v>12.100097659999999</c:v>
                      </c:pt>
                      <c:pt idx="1550">
                        <c:v>12.100097659999999</c:v>
                      </c:pt>
                      <c:pt idx="1551">
                        <c:v>12.100097659999999</c:v>
                      </c:pt>
                      <c:pt idx="1552">
                        <c:v>12.100097659999999</c:v>
                      </c:pt>
                      <c:pt idx="1553">
                        <c:v>12.100097659999999</c:v>
                      </c:pt>
                      <c:pt idx="1554">
                        <c:v>12.100097659999999</c:v>
                      </c:pt>
                      <c:pt idx="1555">
                        <c:v>12.100097659999999</c:v>
                      </c:pt>
                      <c:pt idx="1556">
                        <c:v>12.100097659999999</c:v>
                      </c:pt>
                      <c:pt idx="1557">
                        <c:v>12.100097659999999</c:v>
                      </c:pt>
                      <c:pt idx="1558">
                        <c:v>12.100097659999999</c:v>
                      </c:pt>
                      <c:pt idx="1559">
                        <c:v>12.100097659999999</c:v>
                      </c:pt>
                      <c:pt idx="1560">
                        <c:v>12.100097659999999</c:v>
                      </c:pt>
                      <c:pt idx="1561">
                        <c:v>12.100097659999999</c:v>
                      </c:pt>
                      <c:pt idx="1562">
                        <c:v>12.100097659999999</c:v>
                      </c:pt>
                      <c:pt idx="1563">
                        <c:v>12.100097659999999</c:v>
                      </c:pt>
                      <c:pt idx="1564">
                        <c:v>12.100097659999999</c:v>
                      </c:pt>
                      <c:pt idx="1565">
                        <c:v>12.100097659999999</c:v>
                      </c:pt>
                      <c:pt idx="1566">
                        <c:v>12.100097659999999</c:v>
                      </c:pt>
                      <c:pt idx="1567">
                        <c:v>12.100097659999999</c:v>
                      </c:pt>
                      <c:pt idx="1568">
                        <c:v>12.100097659999999</c:v>
                      </c:pt>
                      <c:pt idx="1569">
                        <c:v>12.100097659999999</c:v>
                      </c:pt>
                      <c:pt idx="1570">
                        <c:v>12.100097659999999</c:v>
                      </c:pt>
                      <c:pt idx="1571">
                        <c:v>12.100097659999999</c:v>
                      </c:pt>
                      <c:pt idx="1572">
                        <c:v>12.100097659999999</c:v>
                      </c:pt>
                      <c:pt idx="1573">
                        <c:v>12.100097659999999</c:v>
                      </c:pt>
                      <c:pt idx="1574">
                        <c:v>12.100097659999999</c:v>
                      </c:pt>
                      <c:pt idx="1575">
                        <c:v>12.100097659999999</c:v>
                      </c:pt>
                      <c:pt idx="1576">
                        <c:v>12.100097659999999</c:v>
                      </c:pt>
                      <c:pt idx="1577">
                        <c:v>12.100097659999999</c:v>
                      </c:pt>
                      <c:pt idx="1578">
                        <c:v>12.100097659999999</c:v>
                      </c:pt>
                      <c:pt idx="1579">
                        <c:v>12.100097659999999</c:v>
                      </c:pt>
                      <c:pt idx="1580">
                        <c:v>12.100097659999999</c:v>
                      </c:pt>
                      <c:pt idx="1581">
                        <c:v>12.100097659999999</c:v>
                      </c:pt>
                      <c:pt idx="1582">
                        <c:v>12.100097659999999</c:v>
                      </c:pt>
                      <c:pt idx="1583">
                        <c:v>12.100097659999999</c:v>
                      </c:pt>
                      <c:pt idx="1584">
                        <c:v>12.100097659999999</c:v>
                      </c:pt>
                      <c:pt idx="1585">
                        <c:v>12.100097659999999</c:v>
                      </c:pt>
                      <c:pt idx="1586">
                        <c:v>12.100097659999999</c:v>
                      </c:pt>
                      <c:pt idx="1587">
                        <c:v>12.100097659999999</c:v>
                      </c:pt>
                      <c:pt idx="1588">
                        <c:v>12.100097659999999</c:v>
                      </c:pt>
                      <c:pt idx="1589">
                        <c:v>12.100097659999999</c:v>
                      </c:pt>
                      <c:pt idx="1590">
                        <c:v>12.100097659999999</c:v>
                      </c:pt>
                      <c:pt idx="1591">
                        <c:v>12.100097659999999</c:v>
                      </c:pt>
                      <c:pt idx="1592">
                        <c:v>12.100097659999999</c:v>
                      </c:pt>
                      <c:pt idx="1593">
                        <c:v>11.999999999999996</c:v>
                      </c:pt>
                      <c:pt idx="1594">
                        <c:v>12.100097659999999</c:v>
                      </c:pt>
                      <c:pt idx="1595">
                        <c:v>12.100097659999999</c:v>
                      </c:pt>
                      <c:pt idx="1596">
                        <c:v>12.100097659999999</c:v>
                      </c:pt>
                      <c:pt idx="1597">
                        <c:v>12.100097659999999</c:v>
                      </c:pt>
                      <c:pt idx="1598">
                        <c:v>12.100097659999999</c:v>
                      </c:pt>
                      <c:pt idx="1599">
                        <c:v>11.999999999999996</c:v>
                      </c:pt>
                      <c:pt idx="1600">
                        <c:v>11.999999999999996</c:v>
                      </c:pt>
                      <c:pt idx="1601">
                        <c:v>12.100097659999999</c:v>
                      </c:pt>
                      <c:pt idx="1602">
                        <c:v>12.100097659999999</c:v>
                      </c:pt>
                      <c:pt idx="1603">
                        <c:v>11.999999999999996</c:v>
                      </c:pt>
                      <c:pt idx="1604">
                        <c:v>11.999999999999996</c:v>
                      </c:pt>
                      <c:pt idx="1605">
                        <c:v>11.999999999999996</c:v>
                      </c:pt>
                      <c:pt idx="1606">
                        <c:v>11.999999999999996</c:v>
                      </c:pt>
                      <c:pt idx="1607">
                        <c:v>11.999999999999996</c:v>
                      </c:pt>
                      <c:pt idx="1608">
                        <c:v>11.999999999999996</c:v>
                      </c:pt>
                      <c:pt idx="1609">
                        <c:v>11.999999999999996</c:v>
                      </c:pt>
                      <c:pt idx="1610">
                        <c:v>11.999999999999996</c:v>
                      </c:pt>
                      <c:pt idx="1611">
                        <c:v>11.999999999999996</c:v>
                      </c:pt>
                      <c:pt idx="1612">
                        <c:v>11.999999999999996</c:v>
                      </c:pt>
                      <c:pt idx="1613">
                        <c:v>11.999999999999996</c:v>
                      </c:pt>
                      <c:pt idx="1614">
                        <c:v>11.999999999999996</c:v>
                      </c:pt>
                      <c:pt idx="1615">
                        <c:v>11.999999999999996</c:v>
                      </c:pt>
                      <c:pt idx="1616">
                        <c:v>11.999999999999996</c:v>
                      </c:pt>
                      <c:pt idx="1617">
                        <c:v>11.999999999999996</c:v>
                      </c:pt>
                      <c:pt idx="1618">
                        <c:v>11.999999999999996</c:v>
                      </c:pt>
                      <c:pt idx="1619">
                        <c:v>11.999999999999996</c:v>
                      </c:pt>
                      <c:pt idx="1620">
                        <c:v>11.999999999999996</c:v>
                      </c:pt>
                      <c:pt idx="1621">
                        <c:v>11.999999999999996</c:v>
                      </c:pt>
                      <c:pt idx="1622">
                        <c:v>11.999999999999996</c:v>
                      </c:pt>
                      <c:pt idx="1623">
                        <c:v>11.999999999999996</c:v>
                      </c:pt>
                      <c:pt idx="1624">
                        <c:v>11.999999999999996</c:v>
                      </c:pt>
                      <c:pt idx="1625">
                        <c:v>11.999999999999996</c:v>
                      </c:pt>
                      <c:pt idx="1626">
                        <c:v>11.999999999999996</c:v>
                      </c:pt>
                      <c:pt idx="1627">
                        <c:v>11.999999999999996</c:v>
                      </c:pt>
                      <c:pt idx="1628">
                        <c:v>11.999999999999996</c:v>
                      </c:pt>
                      <c:pt idx="1629">
                        <c:v>11.999999999999996</c:v>
                      </c:pt>
                      <c:pt idx="1630">
                        <c:v>11.999999999999996</c:v>
                      </c:pt>
                      <c:pt idx="1631">
                        <c:v>11.999999999999996</c:v>
                      </c:pt>
                      <c:pt idx="1632">
                        <c:v>11.999999999999996</c:v>
                      </c:pt>
                      <c:pt idx="1633">
                        <c:v>11.999999999999996</c:v>
                      </c:pt>
                      <c:pt idx="1634">
                        <c:v>11.999999999999996</c:v>
                      </c:pt>
                      <c:pt idx="1635">
                        <c:v>11.999999999999996</c:v>
                      </c:pt>
                      <c:pt idx="1636">
                        <c:v>11.999999999999996</c:v>
                      </c:pt>
                      <c:pt idx="1637">
                        <c:v>11.999999999999996</c:v>
                      </c:pt>
                      <c:pt idx="1638">
                        <c:v>11.999999999999996</c:v>
                      </c:pt>
                      <c:pt idx="1639">
                        <c:v>11.999999999999996</c:v>
                      </c:pt>
                      <c:pt idx="1640">
                        <c:v>11.999999999999996</c:v>
                      </c:pt>
                      <c:pt idx="1641">
                        <c:v>11.999999999999996</c:v>
                      </c:pt>
                      <c:pt idx="1642">
                        <c:v>11.999999999999996</c:v>
                      </c:pt>
                      <c:pt idx="1643">
                        <c:v>11.999999999999996</c:v>
                      </c:pt>
                      <c:pt idx="1644">
                        <c:v>11.999999999999996</c:v>
                      </c:pt>
                      <c:pt idx="1645">
                        <c:v>11.999999999999996</c:v>
                      </c:pt>
                      <c:pt idx="1646">
                        <c:v>11.999999999999996</c:v>
                      </c:pt>
                      <c:pt idx="1647">
                        <c:v>11.999999999999996</c:v>
                      </c:pt>
                      <c:pt idx="1648">
                        <c:v>11.999999999999996</c:v>
                      </c:pt>
                      <c:pt idx="1649">
                        <c:v>11.999999999999996</c:v>
                      </c:pt>
                      <c:pt idx="1650">
                        <c:v>11.999999999999996</c:v>
                      </c:pt>
                      <c:pt idx="1651">
                        <c:v>11.999999999999996</c:v>
                      </c:pt>
                      <c:pt idx="1652">
                        <c:v>11.999999999999996</c:v>
                      </c:pt>
                      <c:pt idx="1653">
                        <c:v>11.999999999999996</c:v>
                      </c:pt>
                      <c:pt idx="1654">
                        <c:v>11.999999999999996</c:v>
                      </c:pt>
                      <c:pt idx="1655">
                        <c:v>11.999999999999996</c:v>
                      </c:pt>
                      <c:pt idx="1656">
                        <c:v>11.999999999999996</c:v>
                      </c:pt>
                      <c:pt idx="1657">
                        <c:v>11.999999999999996</c:v>
                      </c:pt>
                      <c:pt idx="1658">
                        <c:v>11.999999999999996</c:v>
                      </c:pt>
                      <c:pt idx="1659">
                        <c:v>11.999999999999996</c:v>
                      </c:pt>
                      <c:pt idx="1660">
                        <c:v>11.999999999999996</c:v>
                      </c:pt>
                      <c:pt idx="1661">
                        <c:v>11.999999999999996</c:v>
                      </c:pt>
                      <c:pt idx="1662">
                        <c:v>11.999999999999996</c:v>
                      </c:pt>
                      <c:pt idx="1663">
                        <c:v>11.999999999999996</c:v>
                      </c:pt>
                      <c:pt idx="1664">
                        <c:v>11.999999999999996</c:v>
                      </c:pt>
                      <c:pt idx="1665">
                        <c:v>11.999999999999996</c:v>
                      </c:pt>
                      <c:pt idx="1666">
                        <c:v>11.999999999999996</c:v>
                      </c:pt>
                      <c:pt idx="1667">
                        <c:v>11.999999999999996</c:v>
                      </c:pt>
                      <c:pt idx="1668">
                        <c:v>11.999999999999996</c:v>
                      </c:pt>
                      <c:pt idx="1669">
                        <c:v>11.999999999999996</c:v>
                      </c:pt>
                      <c:pt idx="1670">
                        <c:v>11.999999999999996</c:v>
                      </c:pt>
                      <c:pt idx="1671">
                        <c:v>11.999999999999996</c:v>
                      </c:pt>
                      <c:pt idx="1672">
                        <c:v>11.999999999999996</c:v>
                      </c:pt>
                      <c:pt idx="1673">
                        <c:v>11.999999999999996</c:v>
                      </c:pt>
                      <c:pt idx="1674">
                        <c:v>11.999999999999996</c:v>
                      </c:pt>
                      <c:pt idx="1675">
                        <c:v>11.999999999999996</c:v>
                      </c:pt>
                      <c:pt idx="1676">
                        <c:v>11.999999999999996</c:v>
                      </c:pt>
                      <c:pt idx="1677">
                        <c:v>11.999999999999996</c:v>
                      </c:pt>
                      <c:pt idx="1678">
                        <c:v>11.999999999999996</c:v>
                      </c:pt>
                      <c:pt idx="1679">
                        <c:v>11.999999999999996</c:v>
                      </c:pt>
                      <c:pt idx="1680">
                        <c:v>11.999999999999996</c:v>
                      </c:pt>
                      <c:pt idx="1681">
                        <c:v>11.999999999999996</c:v>
                      </c:pt>
                      <c:pt idx="1682">
                        <c:v>11.899902350000001</c:v>
                      </c:pt>
                      <c:pt idx="1683">
                        <c:v>11.999999999999996</c:v>
                      </c:pt>
                      <c:pt idx="1684">
                        <c:v>11.899902350000001</c:v>
                      </c:pt>
                      <c:pt idx="1685">
                        <c:v>11.899902350000001</c:v>
                      </c:pt>
                      <c:pt idx="1686">
                        <c:v>11.999999999999996</c:v>
                      </c:pt>
                      <c:pt idx="1687">
                        <c:v>11.899902350000001</c:v>
                      </c:pt>
                      <c:pt idx="1688">
                        <c:v>11.899902350000001</c:v>
                      </c:pt>
                      <c:pt idx="1689">
                        <c:v>11.899902350000001</c:v>
                      </c:pt>
                      <c:pt idx="1690">
                        <c:v>11.899902350000001</c:v>
                      </c:pt>
                      <c:pt idx="1691">
                        <c:v>11.899902350000001</c:v>
                      </c:pt>
                      <c:pt idx="1692">
                        <c:v>11.899902350000001</c:v>
                      </c:pt>
                      <c:pt idx="1693">
                        <c:v>11.899902350000001</c:v>
                      </c:pt>
                      <c:pt idx="1694">
                        <c:v>11.899902350000001</c:v>
                      </c:pt>
                      <c:pt idx="1695">
                        <c:v>11.899902350000001</c:v>
                      </c:pt>
                      <c:pt idx="1696">
                        <c:v>11.899902350000001</c:v>
                      </c:pt>
                      <c:pt idx="1697">
                        <c:v>11.899902350000001</c:v>
                      </c:pt>
                      <c:pt idx="1698">
                        <c:v>11.899902350000001</c:v>
                      </c:pt>
                      <c:pt idx="1699">
                        <c:v>11.899902350000001</c:v>
                      </c:pt>
                      <c:pt idx="1700">
                        <c:v>11.899902350000001</c:v>
                      </c:pt>
                      <c:pt idx="1701">
                        <c:v>11.899902350000001</c:v>
                      </c:pt>
                      <c:pt idx="1702">
                        <c:v>11.899902350000001</c:v>
                      </c:pt>
                      <c:pt idx="1703">
                        <c:v>11.899902350000001</c:v>
                      </c:pt>
                      <c:pt idx="1704">
                        <c:v>11.899902350000001</c:v>
                      </c:pt>
                      <c:pt idx="1705">
                        <c:v>11.899902350000001</c:v>
                      </c:pt>
                      <c:pt idx="1706">
                        <c:v>11.899902350000001</c:v>
                      </c:pt>
                      <c:pt idx="1707">
                        <c:v>11.899902350000001</c:v>
                      </c:pt>
                      <c:pt idx="1708">
                        <c:v>11.899902350000001</c:v>
                      </c:pt>
                      <c:pt idx="1709">
                        <c:v>11.899902350000001</c:v>
                      </c:pt>
                      <c:pt idx="1710">
                        <c:v>11.899902350000001</c:v>
                      </c:pt>
                      <c:pt idx="1711">
                        <c:v>11.899902350000001</c:v>
                      </c:pt>
                      <c:pt idx="1712">
                        <c:v>11.899902350000001</c:v>
                      </c:pt>
                      <c:pt idx="1713">
                        <c:v>11.899902350000001</c:v>
                      </c:pt>
                      <c:pt idx="1714">
                        <c:v>11.899902350000001</c:v>
                      </c:pt>
                      <c:pt idx="1715">
                        <c:v>11.899902350000001</c:v>
                      </c:pt>
                      <c:pt idx="1716">
                        <c:v>11.899902350000001</c:v>
                      </c:pt>
                      <c:pt idx="1717">
                        <c:v>11.899902350000001</c:v>
                      </c:pt>
                      <c:pt idx="1718">
                        <c:v>11.899902350000001</c:v>
                      </c:pt>
                      <c:pt idx="1719">
                        <c:v>11.899902350000001</c:v>
                      </c:pt>
                      <c:pt idx="1720">
                        <c:v>11.899902350000001</c:v>
                      </c:pt>
                      <c:pt idx="1721">
                        <c:v>11.899902350000001</c:v>
                      </c:pt>
                      <c:pt idx="1722">
                        <c:v>11.899902350000001</c:v>
                      </c:pt>
                      <c:pt idx="1723">
                        <c:v>11.899902350000001</c:v>
                      </c:pt>
                      <c:pt idx="1724">
                        <c:v>11.899902350000001</c:v>
                      </c:pt>
                      <c:pt idx="1725">
                        <c:v>11.899902350000001</c:v>
                      </c:pt>
                      <c:pt idx="1726">
                        <c:v>11.899902350000001</c:v>
                      </c:pt>
                      <c:pt idx="1727">
                        <c:v>11.899902350000001</c:v>
                      </c:pt>
                      <c:pt idx="1728">
                        <c:v>11.899902350000001</c:v>
                      </c:pt>
                      <c:pt idx="1729">
                        <c:v>11.899902350000001</c:v>
                      </c:pt>
                      <c:pt idx="1730">
                        <c:v>11.899902350000001</c:v>
                      </c:pt>
                      <c:pt idx="1731">
                        <c:v>11.899902350000001</c:v>
                      </c:pt>
                      <c:pt idx="1732">
                        <c:v>11.899902350000001</c:v>
                      </c:pt>
                      <c:pt idx="1733">
                        <c:v>11.899902350000001</c:v>
                      </c:pt>
                      <c:pt idx="1734">
                        <c:v>11.899902350000001</c:v>
                      </c:pt>
                      <c:pt idx="1735">
                        <c:v>11.899902350000001</c:v>
                      </c:pt>
                      <c:pt idx="1736">
                        <c:v>11.899902350000001</c:v>
                      </c:pt>
                      <c:pt idx="1737">
                        <c:v>11.899902350000001</c:v>
                      </c:pt>
                      <c:pt idx="1738">
                        <c:v>11.899902350000001</c:v>
                      </c:pt>
                      <c:pt idx="1739">
                        <c:v>11.899902350000001</c:v>
                      </c:pt>
                      <c:pt idx="1740">
                        <c:v>11.899902350000001</c:v>
                      </c:pt>
                      <c:pt idx="1741">
                        <c:v>11.899902350000001</c:v>
                      </c:pt>
                      <c:pt idx="1742">
                        <c:v>11.899902350000001</c:v>
                      </c:pt>
                      <c:pt idx="1743">
                        <c:v>11.899902350000001</c:v>
                      </c:pt>
                      <c:pt idx="1744">
                        <c:v>11.899902350000001</c:v>
                      </c:pt>
                      <c:pt idx="1745">
                        <c:v>11.899902350000001</c:v>
                      </c:pt>
                      <c:pt idx="1746">
                        <c:v>11.899902350000001</c:v>
                      </c:pt>
                      <c:pt idx="1747">
                        <c:v>11.899902350000001</c:v>
                      </c:pt>
                      <c:pt idx="1748">
                        <c:v>11.899902350000001</c:v>
                      </c:pt>
                      <c:pt idx="1749">
                        <c:v>11.899902350000001</c:v>
                      </c:pt>
                      <c:pt idx="1750">
                        <c:v>11.899902350000001</c:v>
                      </c:pt>
                      <c:pt idx="1751">
                        <c:v>11.899902350000001</c:v>
                      </c:pt>
                      <c:pt idx="1752">
                        <c:v>11.899902350000001</c:v>
                      </c:pt>
                      <c:pt idx="1753">
                        <c:v>11.899902350000001</c:v>
                      </c:pt>
                      <c:pt idx="1754">
                        <c:v>11.899902350000001</c:v>
                      </c:pt>
                      <c:pt idx="1755">
                        <c:v>11.899902350000001</c:v>
                      </c:pt>
                      <c:pt idx="1756">
                        <c:v>11.899902350000001</c:v>
                      </c:pt>
                      <c:pt idx="1757">
                        <c:v>11.899902350000001</c:v>
                      </c:pt>
                      <c:pt idx="1758">
                        <c:v>11.800048829999998</c:v>
                      </c:pt>
                      <c:pt idx="1759">
                        <c:v>11.800048829999998</c:v>
                      </c:pt>
                      <c:pt idx="1760">
                        <c:v>11.800048829999998</c:v>
                      </c:pt>
                      <c:pt idx="1761">
                        <c:v>11.899902350000001</c:v>
                      </c:pt>
                      <c:pt idx="1762">
                        <c:v>11.899902350000001</c:v>
                      </c:pt>
                      <c:pt idx="1763">
                        <c:v>11.899902350000001</c:v>
                      </c:pt>
                      <c:pt idx="1764">
                        <c:v>11.800048829999998</c:v>
                      </c:pt>
                      <c:pt idx="1765">
                        <c:v>11.800048829999998</c:v>
                      </c:pt>
                      <c:pt idx="1766">
                        <c:v>11.800048829999998</c:v>
                      </c:pt>
                      <c:pt idx="1767">
                        <c:v>11.800048829999998</c:v>
                      </c:pt>
                      <c:pt idx="1768">
                        <c:v>11.800048829999998</c:v>
                      </c:pt>
                      <c:pt idx="1769">
                        <c:v>11.800048829999998</c:v>
                      </c:pt>
                      <c:pt idx="1770">
                        <c:v>11.800048829999998</c:v>
                      </c:pt>
                      <c:pt idx="1771">
                        <c:v>11.800048829999998</c:v>
                      </c:pt>
                      <c:pt idx="1772">
                        <c:v>11.800048829999998</c:v>
                      </c:pt>
                      <c:pt idx="1773">
                        <c:v>11.800048829999998</c:v>
                      </c:pt>
                      <c:pt idx="1774">
                        <c:v>11.800048829999998</c:v>
                      </c:pt>
                      <c:pt idx="1775">
                        <c:v>11.800048829999998</c:v>
                      </c:pt>
                      <c:pt idx="1776">
                        <c:v>11.800048829999998</c:v>
                      </c:pt>
                      <c:pt idx="1777">
                        <c:v>11.800048829999998</c:v>
                      </c:pt>
                      <c:pt idx="1778">
                        <c:v>11.800048829999998</c:v>
                      </c:pt>
                      <c:pt idx="1779">
                        <c:v>11.800048829999998</c:v>
                      </c:pt>
                      <c:pt idx="1780">
                        <c:v>11.800048829999998</c:v>
                      </c:pt>
                      <c:pt idx="1781">
                        <c:v>11.800048829999998</c:v>
                      </c:pt>
                      <c:pt idx="1782">
                        <c:v>11.800048829999998</c:v>
                      </c:pt>
                      <c:pt idx="1783">
                        <c:v>11.800048829999998</c:v>
                      </c:pt>
                      <c:pt idx="1784">
                        <c:v>11.800048829999998</c:v>
                      </c:pt>
                      <c:pt idx="1785">
                        <c:v>11.800048829999998</c:v>
                      </c:pt>
                      <c:pt idx="1786">
                        <c:v>11.800048829999998</c:v>
                      </c:pt>
                      <c:pt idx="1787">
                        <c:v>11.800048829999998</c:v>
                      </c:pt>
                      <c:pt idx="1788">
                        <c:v>11.800048829999998</c:v>
                      </c:pt>
                      <c:pt idx="1789">
                        <c:v>11.800048829999998</c:v>
                      </c:pt>
                      <c:pt idx="1790">
                        <c:v>11.800048829999998</c:v>
                      </c:pt>
                      <c:pt idx="1791">
                        <c:v>11.800048829999998</c:v>
                      </c:pt>
                      <c:pt idx="1792">
                        <c:v>11.800048829999998</c:v>
                      </c:pt>
                      <c:pt idx="1793">
                        <c:v>11.800048829999998</c:v>
                      </c:pt>
                      <c:pt idx="1794">
                        <c:v>11.800048829999998</c:v>
                      </c:pt>
                      <c:pt idx="1795">
                        <c:v>11.800048829999998</c:v>
                      </c:pt>
                      <c:pt idx="1796">
                        <c:v>11.800048829999998</c:v>
                      </c:pt>
                      <c:pt idx="1797">
                        <c:v>11.800048829999998</c:v>
                      </c:pt>
                      <c:pt idx="1798">
                        <c:v>11.800048829999998</c:v>
                      </c:pt>
                      <c:pt idx="1799">
                        <c:v>11.800048829999998</c:v>
                      </c:pt>
                      <c:pt idx="1800">
                        <c:v>11.800048829999998</c:v>
                      </c:pt>
                      <c:pt idx="1801">
                        <c:v>11.800048829999998</c:v>
                      </c:pt>
                      <c:pt idx="1802">
                        <c:v>11.800048829999998</c:v>
                      </c:pt>
                      <c:pt idx="1803">
                        <c:v>11.800048829999998</c:v>
                      </c:pt>
                      <c:pt idx="1804">
                        <c:v>11.800048829999998</c:v>
                      </c:pt>
                      <c:pt idx="1805">
                        <c:v>11.800048829999998</c:v>
                      </c:pt>
                      <c:pt idx="1806">
                        <c:v>11.800048829999998</c:v>
                      </c:pt>
                      <c:pt idx="1807">
                        <c:v>11.800048829999998</c:v>
                      </c:pt>
                      <c:pt idx="1808">
                        <c:v>11.800048829999998</c:v>
                      </c:pt>
                      <c:pt idx="1809">
                        <c:v>11.800048829999998</c:v>
                      </c:pt>
                      <c:pt idx="1810">
                        <c:v>11.800048829999998</c:v>
                      </c:pt>
                      <c:pt idx="1811">
                        <c:v>11.800048829999998</c:v>
                      </c:pt>
                      <c:pt idx="1812">
                        <c:v>11.800048829999998</c:v>
                      </c:pt>
                      <c:pt idx="1813">
                        <c:v>11.800048829999998</c:v>
                      </c:pt>
                      <c:pt idx="1814">
                        <c:v>11.800048829999998</c:v>
                      </c:pt>
                      <c:pt idx="1815">
                        <c:v>11.800048829999998</c:v>
                      </c:pt>
                      <c:pt idx="1816">
                        <c:v>11.800048829999998</c:v>
                      </c:pt>
                      <c:pt idx="1817">
                        <c:v>11.800048829999998</c:v>
                      </c:pt>
                      <c:pt idx="1818">
                        <c:v>11.800048829999998</c:v>
                      </c:pt>
                      <c:pt idx="1819">
                        <c:v>11.800048829999998</c:v>
                      </c:pt>
                      <c:pt idx="1820">
                        <c:v>11.800048829999998</c:v>
                      </c:pt>
                      <c:pt idx="1821">
                        <c:v>11.800048829999998</c:v>
                      </c:pt>
                      <c:pt idx="1822">
                        <c:v>11.800048829999998</c:v>
                      </c:pt>
                      <c:pt idx="1823">
                        <c:v>11.800048829999998</c:v>
                      </c:pt>
                      <c:pt idx="1824">
                        <c:v>11.800048829999998</c:v>
                      </c:pt>
                      <c:pt idx="1825">
                        <c:v>11.800048829999998</c:v>
                      </c:pt>
                      <c:pt idx="1826">
                        <c:v>11.800048829999998</c:v>
                      </c:pt>
                      <c:pt idx="1827">
                        <c:v>11.800048829999998</c:v>
                      </c:pt>
                      <c:pt idx="1828">
                        <c:v>11.800048829999998</c:v>
                      </c:pt>
                      <c:pt idx="1829">
                        <c:v>11.800048829999998</c:v>
                      </c:pt>
                      <c:pt idx="1830">
                        <c:v>11.800048829999998</c:v>
                      </c:pt>
                      <c:pt idx="1831">
                        <c:v>11.800048829999998</c:v>
                      </c:pt>
                      <c:pt idx="1832">
                        <c:v>11.800048829999998</c:v>
                      </c:pt>
                      <c:pt idx="1833">
                        <c:v>11.800048829999998</c:v>
                      </c:pt>
                      <c:pt idx="1834">
                        <c:v>11.699951180000003</c:v>
                      </c:pt>
                      <c:pt idx="1835">
                        <c:v>11.800048829999998</c:v>
                      </c:pt>
                      <c:pt idx="1836">
                        <c:v>11.800048829999998</c:v>
                      </c:pt>
                      <c:pt idx="1837">
                        <c:v>11.699951180000003</c:v>
                      </c:pt>
                      <c:pt idx="1838">
                        <c:v>11.699951180000003</c:v>
                      </c:pt>
                      <c:pt idx="1839">
                        <c:v>11.699951180000003</c:v>
                      </c:pt>
                      <c:pt idx="1840">
                        <c:v>11.699951180000003</c:v>
                      </c:pt>
                      <c:pt idx="1841">
                        <c:v>11.699951180000003</c:v>
                      </c:pt>
                      <c:pt idx="1842">
                        <c:v>11.699951180000003</c:v>
                      </c:pt>
                      <c:pt idx="1843">
                        <c:v>11.699951180000003</c:v>
                      </c:pt>
                      <c:pt idx="1844">
                        <c:v>11.699951180000003</c:v>
                      </c:pt>
                      <c:pt idx="1845">
                        <c:v>11.699951180000003</c:v>
                      </c:pt>
                      <c:pt idx="1846">
                        <c:v>11.699951180000003</c:v>
                      </c:pt>
                      <c:pt idx="1847">
                        <c:v>11.699951180000003</c:v>
                      </c:pt>
                      <c:pt idx="1848">
                        <c:v>11.699951180000003</c:v>
                      </c:pt>
                      <c:pt idx="1849">
                        <c:v>11.699951180000003</c:v>
                      </c:pt>
                      <c:pt idx="1850">
                        <c:v>11.699951180000003</c:v>
                      </c:pt>
                      <c:pt idx="1851">
                        <c:v>11.699951180000003</c:v>
                      </c:pt>
                      <c:pt idx="1852">
                        <c:v>11.699951180000003</c:v>
                      </c:pt>
                      <c:pt idx="1853">
                        <c:v>11.699951180000003</c:v>
                      </c:pt>
                      <c:pt idx="1854">
                        <c:v>11.699951180000003</c:v>
                      </c:pt>
                      <c:pt idx="1855">
                        <c:v>11.699951180000003</c:v>
                      </c:pt>
                      <c:pt idx="1856">
                        <c:v>11.699951180000003</c:v>
                      </c:pt>
                      <c:pt idx="1857">
                        <c:v>11.699951180000003</c:v>
                      </c:pt>
                      <c:pt idx="1858">
                        <c:v>11.699951180000003</c:v>
                      </c:pt>
                      <c:pt idx="1859">
                        <c:v>11.699951180000003</c:v>
                      </c:pt>
                      <c:pt idx="1860">
                        <c:v>11.699951180000003</c:v>
                      </c:pt>
                      <c:pt idx="1861">
                        <c:v>11.699951180000003</c:v>
                      </c:pt>
                      <c:pt idx="1862">
                        <c:v>11.699951180000003</c:v>
                      </c:pt>
                      <c:pt idx="1863">
                        <c:v>11.699951180000003</c:v>
                      </c:pt>
                      <c:pt idx="1864">
                        <c:v>11.699951180000003</c:v>
                      </c:pt>
                      <c:pt idx="1865">
                        <c:v>11.699951180000003</c:v>
                      </c:pt>
                      <c:pt idx="1866">
                        <c:v>11.699951180000003</c:v>
                      </c:pt>
                      <c:pt idx="1867">
                        <c:v>11.699951180000003</c:v>
                      </c:pt>
                      <c:pt idx="1868">
                        <c:v>11.699951180000003</c:v>
                      </c:pt>
                      <c:pt idx="1869">
                        <c:v>11.699951180000003</c:v>
                      </c:pt>
                      <c:pt idx="1870">
                        <c:v>11.699951180000003</c:v>
                      </c:pt>
                      <c:pt idx="1871">
                        <c:v>11.699951180000003</c:v>
                      </c:pt>
                      <c:pt idx="1872">
                        <c:v>11.699951180000003</c:v>
                      </c:pt>
                      <c:pt idx="1873">
                        <c:v>11.699951180000003</c:v>
                      </c:pt>
                      <c:pt idx="1874">
                        <c:v>11.699951180000003</c:v>
                      </c:pt>
                      <c:pt idx="1875">
                        <c:v>11.699951180000003</c:v>
                      </c:pt>
                      <c:pt idx="1876">
                        <c:v>11.699951180000003</c:v>
                      </c:pt>
                      <c:pt idx="1877">
                        <c:v>11.699951180000003</c:v>
                      </c:pt>
                      <c:pt idx="1878">
                        <c:v>11.699951180000003</c:v>
                      </c:pt>
                      <c:pt idx="1879">
                        <c:v>11.699951180000003</c:v>
                      </c:pt>
                      <c:pt idx="1880">
                        <c:v>11.699951180000003</c:v>
                      </c:pt>
                      <c:pt idx="1881">
                        <c:v>11.699951180000003</c:v>
                      </c:pt>
                      <c:pt idx="1882">
                        <c:v>11.699951180000003</c:v>
                      </c:pt>
                      <c:pt idx="1883">
                        <c:v>11.699951180000003</c:v>
                      </c:pt>
                      <c:pt idx="1884">
                        <c:v>11.699951180000003</c:v>
                      </c:pt>
                      <c:pt idx="1885">
                        <c:v>11.699951180000003</c:v>
                      </c:pt>
                      <c:pt idx="1886">
                        <c:v>11.699951180000003</c:v>
                      </c:pt>
                      <c:pt idx="1887">
                        <c:v>11.699951180000003</c:v>
                      </c:pt>
                      <c:pt idx="1888">
                        <c:v>11.699951180000003</c:v>
                      </c:pt>
                      <c:pt idx="1889">
                        <c:v>11.699951180000003</c:v>
                      </c:pt>
                      <c:pt idx="1890">
                        <c:v>11.699951180000003</c:v>
                      </c:pt>
                      <c:pt idx="1891">
                        <c:v>11.699951180000003</c:v>
                      </c:pt>
                      <c:pt idx="1892">
                        <c:v>11.699951180000003</c:v>
                      </c:pt>
                      <c:pt idx="1893">
                        <c:v>11.699951180000003</c:v>
                      </c:pt>
                      <c:pt idx="1894">
                        <c:v>11.699951180000003</c:v>
                      </c:pt>
                      <c:pt idx="1895">
                        <c:v>11.699951180000003</c:v>
                      </c:pt>
                      <c:pt idx="1896">
                        <c:v>11.699951180000003</c:v>
                      </c:pt>
                      <c:pt idx="1897">
                        <c:v>11.600097659999999</c:v>
                      </c:pt>
                      <c:pt idx="1898">
                        <c:v>11.699951180000003</c:v>
                      </c:pt>
                      <c:pt idx="1899">
                        <c:v>11.699951180000003</c:v>
                      </c:pt>
                      <c:pt idx="1900">
                        <c:v>11.699951180000003</c:v>
                      </c:pt>
                      <c:pt idx="1901">
                        <c:v>11.699951180000003</c:v>
                      </c:pt>
                      <c:pt idx="1902">
                        <c:v>11.699951180000003</c:v>
                      </c:pt>
                      <c:pt idx="1903">
                        <c:v>11.699951180000003</c:v>
                      </c:pt>
                      <c:pt idx="1904">
                        <c:v>11.699951180000003</c:v>
                      </c:pt>
                      <c:pt idx="1905">
                        <c:v>11.699951180000003</c:v>
                      </c:pt>
                      <c:pt idx="1906">
                        <c:v>11.699951180000003</c:v>
                      </c:pt>
                      <c:pt idx="1907">
                        <c:v>11.600097659999999</c:v>
                      </c:pt>
                      <c:pt idx="1908">
                        <c:v>11.699951180000003</c:v>
                      </c:pt>
                      <c:pt idx="1909">
                        <c:v>11.600097659999999</c:v>
                      </c:pt>
                      <c:pt idx="1910">
                        <c:v>11.600097659999999</c:v>
                      </c:pt>
                      <c:pt idx="1911">
                        <c:v>11.600097659999999</c:v>
                      </c:pt>
                      <c:pt idx="1912">
                        <c:v>11.699951180000003</c:v>
                      </c:pt>
                      <c:pt idx="1913">
                        <c:v>11.600097659999999</c:v>
                      </c:pt>
                      <c:pt idx="1914">
                        <c:v>11.600097659999999</c:v>
                      </c:pt>
                      <c:pt idx="1915">
                        <c:v>11.600097659999999</c:v>
                      </c:pt>
                      <c:pt idx="1916">
                        <c:v>11.699951180000003</c:v>
                      </c:pt>
                      <c:pt idx="1917">
                        <c:v>11.600097659999999</c:v>
                      </c:pt>
                      <c:pt idx="1918">
                        <c:v>11.600097659999999</c:v>
                      </c:pt>
                      <c:pt idx="1919">
                        <c:v>11.600097659999999</c:v>
                      </c:pt>
                      <c:pt idx="1920">
                        <c:v>11.600097659999999</c:v>
                      </c:pt>
                      <c:pt idx="1921">
                        <c:v>11.600097659999999</c:v>
                      </c:pt>
                      <c:pt idx="1922">
                        <c:v>11.600097659999999</c:v>
                      </c:pt>
                      <c:pt idx="1923">
                        <c:v>11.600097659999999</c:v>
                      </c:pt>
                      <c:pt idx="1924">
                        <c:v>11.600097659999999</c:v>
                      </c:pt>
                      <c:pt idx="1925">
                        <c:v>11.600097659999999</c:v>
                      </c:pt>
                      <c:pt idx="1926">
                        <c:v>11.600097659999999</c:v>
                      </c:pt>
                      <c:pt idx="1927">
                        <c:v>11.600097659999999</c:v>
                      </c:pt>
                      <c:pt idx="1928">
                        <c:v>11.600097659999999</c:v>
                      </c:pt>
                      <c:pt idx="1929">
                        <c:v>11.600097659999999</c:v>
                      </c:pt>
                      <c:pt idx="1930">
                        <c:v>11.600097659999999</c:v>
                      </c:pt>
                      <c:pt idx="1931">
                        <c:v>11.600097659999999</c:v>
                      </c:pt>
                      <c:pt idx="1932">
                        <c:v>11.600097659999999</c:v>
                      </c:pt>
                      <c:pt idx="1933">
                        <c:v>11.600097659999999</c:v>
                      </c:pt>
                      <c:pt idx="1934">
                        <c:v>11.600097659999999</c:v>
                      </c:pt>
                      <c:pt idx="1935">
                        <c:v>11.600097659999999</c:v>
                      </c:pt>
                      <c:pt idx="1936">
                        <c:v>11.600097659999999</c:v>
                      </c:pt>
                      <c:pt idx="1937">
                        <c:v>11.600097659999999</c:v>
                      </c:pt>
                      <c:pt idx="1938">
                        <c:v>11.600097659999999</c:v>
                      </c:pt>
                      <c:pt idx="1939">
                        <c:v>11.600097659999999</c:v>
                      </c:pt>
                      <c:pt idx="1940">
                        <c:v>11.600097659999999</c:v>
                      </c:pt>
                      <c:pt idx="1941">
                        <c:v>11.600097659999999</c:v>
                      </c:pt>
                      <c:pt idx="1942">
                        <c:v>11.600097659999999</c:v>
                      </c:pt>
                      <c:pt idx="1943">
                        <c:v>11.600097659999999</c:v>
                      </c:pt>
                      <c:pt idx="1944">
                        <c:v>11.600097659999999</c:v>
                      </c:pt>
                      <c:pt idx="1945">
                        <c:v>11.600097659999999</c:v>
                      </c:pt>
                      <c:pt idx="1946">
                        <c:v>11.600097659999999</c:v>
                      </c:pt>
                      <c:pt idx="1947">
                        <c:v>11.600097659999999</c:v>
                      </c:pt>
                      <c:pt idx="1948">
                        <c:v>11.600097659999999</c:v>
                      </c:pt>
                      <c:pt idx="1949">
                        <c:v>11.600097659999999</c:v>
                      </c:pt>
                      <c:pt idx="1950">
                        <c:v>11.600097659999999</c:v>
                      </c:pt>
                      <c:pt idx="1951">
                        <c:v>11.600097659999999</c:v>
                      </c:pt>
                      <c:pt idx="1952">
                        <c:v>11.600097659999999</c:v>
                      </c:pt>
                      <c:pt idx="1953">
                        <c:v>11.600097659999999</c:v>
                      </c:pt>
                      <c:pt idx="1954">
                        <c:v>11.600097659999999</c:v>
                      </c:pt>
                      <c:pt idx="1955">
                        <c:v>11.600097659999999</c:v>
                      </c:pt>
                      <c:pt idx="1956">
                        <c:v>11.600097659999999</c:v>
                      </c:pt>
                      <c:pt idx="1957">
                        <c:v>11.600097659999999</c:v>
                      </c:pt>
                      <c:pt idx="1958">
                        <c:v>11.600097659999999</c:v>
                      </c:pt>
                      <c:pt idx="1959">
                        <c:v>11.600097659999999</c:v>
                      </c:pt>
                      <c:pt idx="1960">
                        <c:v>11.600097659999999</c:v>
                      </c:pt>
                      <c:pt idx="1961">
                        <c:v>11.600097659999999</c:v>
                      </c:pt>
                      <c:pt idx="1962">
                        <c:v>11.600097659999999</c:v>
                      </c:pt>
                      <c:pt idx="1963">
                        <c:v>11.600097659999999</c:v>
                      </c:pt>
                      <c:pt idx="1964">
                        <c:v>11.600097659999999</c:v>
                      </c:pt>
                      <c:pt idx="1965">
                        <c:v>11.600097659999999</c:v>
                      </c:pt>
                      <c:pt idx="1966">
                        <c:v>11.600097659999999</c:v>
                      </c:pt>
                      <c:pt idx="1967">
                        <c:v>11.600097659999999</c:v>
                      </c:pt>
                      <c:pt idx="1968">
                        <c:v>11.600097659999999</c:v>
                      </c:pt>
                      <c:pt idx="1969">
                        <c:v>11.600097659999999</c:v>
                      </c:pt>
                      <c:pt idx="1970">
                        <c:v>11.600097659999999</c:v>
                      </c:pt>
                      <c:pt idx="1971">
                        <c:v>11.600097659999999</c:v>
                      </c:pt>
                      <c:pt idx="1972">
                        <c:v>11.600097659999999</c:v>
                      </c:pt>
                      <c:pt idx="1973">
                        <c:v>11.600097659999999</c:v>
                      </c:pt>
                      <c:pt idx="1974">
                        <c:v>11.600097659999999</c:v>
                      </c:pt>
                      <c:pt idx="1975">
                        <c:v>11.600097659999999</c:v>
                      </c:pt>
                      <c:pt idx="1976">
                        <c:v>11.499999999999996</c:v>
                      </c:pt>
                      <c:pt idx="1977">
                        <c:v>11.600097659999999</c:v>
                      </c:pt>
                      <c:pt idx="1978">
                        <c:v>11.600097659999999</c:v>
                      </c:pt>
                      <c:pt idx="1979">
                        <c:v>11.600097659999999</c:v>
                      </c:pt>
                      <c:pt idx="1980">
                        <c:v>11.600097659999999</c:v>
                      </c:pt>
                      <c:pt idx="1981">
                        <c:v>11.600097659999999</c:v>
                      </c:pt>
                      <c:pt idx="1982">
                        <c:v>11.600097659999999</c:v>
                      </c:pt>
                      <c:pt idx="1983">
                        <c:v>11.499999999999996</c:v>
                      </c:pt>
                      <c:pt idx="1984">
                        <c:v>11.499999999999996</c:v>
                      </c:pt>
                      <c:pt idx="1985">
                        <c:v>11.600097659999999</c:v>
                      </c:pt>
                      <c:pt idx="1986">
                        <c:v>11.499999999999996</c:v>
                      </c:pt>
                      <c:pt idx="1987">
                        <c:v>11.499999999999996</c:v>
                      </c:pt>
                      <c:pt idx="1988">
                        <c:v>11.499999999999996</c:v>
                      </c:pt>
                      <c:pt idx="1989">
                        <c:v>11.499999999999996</c:v>
                      </c:pt>
                      <c:pt idx="1990">
                        <c:v>11.499999999999996</c:v>
                      </c:pt>
                      <c:pt idx="1991">
                        <c:v>11.499999999999996</c:v>
                      </c:pt>
                      <c:pt idx="1992">
                        <c:v>11.600097659999999</c:v>
                      </c:pt>
                      <c:pt idx="1993">
                        <c:v>11.499999999999996</c:v>
                      </c:pt>
                      <c:pt idx="1994">
                        <c:v>11.600097659999999</c:v>
                      </c:pt>
                      <c:pt idx="1995">
                        <c:v>11.499999999999996</c:v>
                      </c:pt>
                      <c:pt idx="1996">
                        <c:v>11.499999999999996</c:v>
                      </c:pt>
                      <c:pt idx="1997">
                        <c:v>11.499999999999996</c:v>
                      </c:pt>
                      <c:pt idx="1998">
                        <c:v>11.499999999999996</c:v>
                      </c:pt>
                      <c:pt idx="1999">
                        <c:v>11.499999999999996</c:v>
                      </c:pt>
                      <c:pt idx="2000">
                        <c:v>11.499999999999996</c:v>
                      </c:pt>
                      <c:pt idx="2001">
                        <c:v>11.499999999999996</c:v>
                      </c:pt>
                      <c:pt idx="2002">
                        <c:v>11.499999999999996</c:v>
                      </c:pt>
                      <c:pt idx="2003">
                        <c:v>11.499999999999996</c:v>
                      </c:pt>
                      <c:pt idx="2004">
                        <c:v>11.499999999999996</c:v>
                      </c:pt>
                      <c:pt idx="2005">
                        <c:v>11.499999999999996</c:v>
                      </c:pt>
                      <c:pt idx="2006">
                        <c:v>11.499999999999996</c:v>
                      </c:pt>
                      <c:pt idx="2007">
                        <c:v>11.499999999999996</c:v>
                      </c:pt>
                      <c:pt idx="2008">
                        <c:v>11.499999999999996</c:v>
                      </c:pt>
                      <c:pt idx="2009">
                        <c:v>11.499999999999996</c:v>
                      </c:pt>
                      <c:pt idx="2010">
                        <c:v>11.499999999999996</c:v>
                      </c:pt>
                      <c:pt idx="2011">
                        <c:v>11.499999999999996</c:v>
                      </c:pt>
                      <c:pt idx="2012">
                        <c:v>11.499999999999996</c:v>
                      </c:pt>
                      <c:pt idx="2013">
                        <c:v>11.499999999999996</c:v>
                      </c:pt>
                      <c:pt idx="2014">
                        <c:v>11.499999999999996</c:v>
                      </c:pt>
                      <c:pt idx="2015">
                        <c:v>11.499999999999996</c:v>
                      </c:pt>
                      <c:pt idx="2016">
                        <c:v>11.499999999999996</c:v>
                      </c:pt>
                      <c:pt idx="2017">
                        <c:v>11.499999999999996</c:v>
                      </c:pt>
                      <c:pt idx="2018">
                        <c:v>11.499999999999996</c:v>
                      </c:pt>
                      <c:pt idx="2019">
                        <c:v>11.499999999999996</c:v>
                      </c:pt>
                      <c:pt idx="2020">
                        <c:v>11.499999999999996</c:v>
                      </c:pt>
                      <c:pt idx="2021">
                        <c:v>11.499999999999996</c:v>
                      </c:pt>
                      <c:pt idx="2022">
                        <c:v>11.499999999999996</c:v>
                      </c:pt>
                      <c:pt idx="2023">
                        <c:v>11.499999999999996</c:v>
                      </c:pt>
                      <c:pt idx="2024">
                        <c:v>11.499999999999996</c:v>
                      </c:pt>
                      <c:pt idx="2025">
                        <c:v>11.499999999999996</c:v>
                      </c:pt>
                      <c:pt idx="2026">
                        <c:v>11.499999999999996</c:v>
                      </c:pt>
                      <c:pt idx="2027">
                        <c:v>11.499999999999996</c:v>
                      </c:pt>
                      <c:pt idx="2028">
                        <c:v>11.499999999999996</c:v>
                      </c:pt>
                      <c:pt idx="2029">
                        <c:v>11.499999999999996</c:v>
                      </c:pt>
                      <c:pt idx="2030">
                        <c:v>11.499999999999996</c:v>
                      </c:pt>
                      <c:pt idx="2031">
                        <c:v>11.499999999999996</c:v>
                      </c:pt>
                      <c:pt idx="2032">
                        <c:v>11.499999999999996</c:v>
                      </c:pt>
                      <c:pt idx="2033">
                        <c:v>11.499999999999996</c:v>
                      </c:pt>
                      <c:pt idx="2034">
                        <c:v>11.499999999999996</c:v>
                      </c:pt>
                      <c:pt idx="2035">
                        <c:v>11.499999999999996</c:v>
                      </c:pt>
                      <c:pt idx="2036">
                        <c:v>11.499999999999996</c:v>
                      </c:pt>
                      <c:pt idx="2037">
                        <c:v>11.499999999999996</c:v>
                      </c:pt>
                      <c:pt idx="2038">
                        <c:v>11.499999999999996</c:v>
                      </c:pt>
                      <c:pt idx="2039">
                        <c:v>11.499999999999996</c:v>
                      </c:pt>
                      <c:pt idx="2040">
                        <c:v>11.499999999999996</c:v>
                      </c:pt>
                      <c:pt idx="2041">
                        <c:v>11.499999999999996</c:v>
                      </c:pt>
                      <c:pt idx="2042">
                        <c:v>11.499999999999996</c:v>
                      </c:pt>
                      <c:pt idx="2043">
                        <c:v>11.499999999999996</c:v>
                      </c:pt>
                      <c:pt idx="2044">
                        <c:v>11.400146490000001</c:v>
                      </c:pt>
                      <c:pt idx="2045">
                        <c:v>11.499999999999996</c:v>
                      </c:pt>
                      <c:pt idx="2046">
                        <c:v>11.499999999999996</c:v>
                      </c:pt>
                      <c:pt idx="2047">
                        <c:v>11.499999999999996</c:v>
                      </c:pt>
                      <c:pt idx="2048">
                        <c:v>11.499999999999996</c:v>
                      </c:pt>
                      <c:pt idx="2049">
                        <c:v>11.499999999999996</c:v>
                      </c:pt>
                      <c:pt idx="2050">
                        <c:v>11.400146490000001</c:v>
                      </c:pt>
                      <c:pt idx="2051">
                        <c:v>11.499999999999996</c:v>
                      </c:pt>
                      <c:pt idx="2052">
                        <c:v>11.400146490000001</c:v>
                      </c:pt>
                      <c:pt idx="2053">
                        <c:v>11.400146490000001</c:v>
                      </c:pt>
                      <c:pt idx="2054">
                        <c:v>11.400146490000001</c:v>
                      </c:pt>
                      <c:pt idx="2055">
                        <c:v>11.400146490000001</c:v>
                      </c:pt>
                      <c:pt idx="2056">
                        <c:v>11.400146490000001</c:v>
                      </c:pt>
                      <c:pt idx="2057">
                        <c:v>11.400146490000001</c:v>
                      </c:pt>
                      <c:pt idx="2058">
                        <c:v>11.400146490000001</c:v>
                      </c:pt>
                      <c:pt idx="2059">
                        <c:v>11.400146490000001</c:v>
                      </c:pt>
                      <c:pt idx="2060">
                        <c:v>11.400146490000001</c:v>
                      </c:pt>
                      <c:pt idx="2061">
                        <c:v>11.400146490000001</c:v>
                      </c:pt>
                      <c:pt idx="2062">
                        <c:v>11.400146490000001</c:v>
                      </c:pt>
                      <c:pt idx="2063">
                        <c:v>11.400146490000001</c:v>
                      </c:pt>
                      <c:pt idx="2064">
                        <c:v>11.400146490000001</c:v>
                      </c:pt>
                      <c:pt idx="2065">
                        <c:v>11.400146490000001</c:v>
                      </c:pt>
                      <c:pt idx="2066">
                        <c:v>11.400146490000001</c:v>
                      </c:pt>
                      <c:pt idx="2067">
                        <c:v>11.400146490000001</c:v>
                      </c:pt>
                      <c:pt idx="2068">
                        <c:v>11.400146490000001</c:v>
                      </c:pt>
                      <c:pt idx="2069">
                        <c:v>11.400146490000001</c:v>
                      </c:pt>
                      <c:pt idx="2070">
                        <c:v>11.400146490000001</c:v>
                      </c:pt>
                      <c:pt idx="2071">
                        <c:v>11.400146490000001</c:v>
                      </c:pt>
                      <c:pt idx="2072">
                        <c:v>11.400146490000001</c:v>
                      </c:pt>
                      <c:pt idx="2073">
                        <c:v>11.400146490000001</c:v>
                      </c:pt>
                      <c:pt idx="2074">
                        <c:v>11.400146490000001</c:v>
                      </c:pt>
                      <c:pt idx="2075">
                        <c:v>11.400146490000001</c:v>
                      </c:pt>
                      <c:pt idx="2076">
                        <c:v>11.400146490000001</c:v>
                      </c:pt>
                      <c:pt idx="2077">
                        <c:v>11.400146490000001</c:v>
                      </c:pt>
                      <c:pt idx="2078">
                        <c:v>11.400146490000001</c:v>
                      </c:pt>
                      <c:pt idx="2079">
                        <c:v>11.400146490000001</c:v>
                      </c:pt>
                      <c:pt idx="2080">
                        <c:v>11.400146490000001</c:v>
                      </c:pt>
                      <c:pt idx="2081">
                        <c:v>11.400146490000001</c:v>
                      </c:pt>
                      <c:pt idx="2082">
                        <c:v>11.400146490000001</c:v>
                      </c:pt>
                      <c:pt idx="2083">
                        <c:v>11.400146490000001</c:v>
                      </c:pt>
                      <c:pt idx="2084">
                        <c:v>11.400146490000001</c:v>
                      </c:pt>
                      <c:pt idx="2085">
                        <c:v>11.400146490000001</c:v>
                      </c:pt>
                      <c:pt idx="2086">
                        <c:v>11.400146490000001</c:v>
                      </c:pt>
                      <c:pt idx="2087">
                        <c:v>11.400146490000001</c:v>
                      </c:pt>
                      <c:pt idx="2088">
                        <c:v>11.400146490000001</c:v>
                      </c:pt>
                      <c:pt idx="2089">
                        <c:v>11.400146490000001</c:v>
                      </c:pt>
                      <c:pt idx="2090">
                        <c:v>11.400146490000001</c:v>
                      </c:pt>
                      <c:pt idx="2091">
                        <c:v>11.400146490000001</c:v>
                      </c:pt>
                      <c:pt idx="2092">
                        <c:v>11.400146490000001</c:v>
                      </c:pt>
                      <c:pt idx="2093">
                        <c:v>11.400146490000001</c:v>
                      </c:pt>
                      <c:pt idx="2094">
                        <c:v>11.400146490000001</c:v>
                      </c:pt>
                      <c:pt idx="2095">
                        <c:v>11.400146490000001</c:v>
                      </c:pt>
                      <c:pt idx="2096">
                        <c:v>11.400146490000001</c:v>
                      </c:pt>
                      <c:pt idx="2097">
                        <c:v>11.400146490000001</c:v>
                      </c:pt>
                      <c:pt idx="2098">
                        <c:v>11.400146490000001</c:v>
                      </c:pt>
                      <c:pt idx="2099">
                        <c:v>11.400146490000001</c:v>
                      </c:pt>
                      <c:pt idx="2100">
                        <c:v>11.400146490000001</c:v>
                      </c:pt>
                      <c:pt idx="2101">
                        <c:v>11.400146490000001</c:v>
                      </c:pt>
                      <c:pt idx="2102">
                        <c:v>11.400146490000001</c:v>
                      </c:pt>
                      <c:pt idx="2103">
                        <c:v>11.400146490000001</c:v>
                      </c:pt>
                      <c:pt idx="2104">
                        <c:v>11.400146490000001</c:v>
                      </c:pt>
                      <c:pt idx="2105">
                        <c:v>11.400146490000001</c:v>
                      </c:pt>
                      <c:pt idx="2106">
                        <c:v>11.400146490000001</c:v>
                      </c:pt>
                      <c:pt idx="2107">
                        <c:v>11.400146490000001</c:v>
                      </c:pt>
                      <c:pt idx="2108">
                        <c:v>11.400146490000001</c:v>
                      </c:pt>
                      <c:pt idx="2109">
                        <c:v>11.400146490000001</c:v>
                      </c:pt>
                      <c:pt idx="2110">
                        <c:v>11.400146490000001</c:v>
                      </c:pt>
                      <c:pt idx="2111">
                        <c:v>11.400146490000001</c:v>
                      </c:pt>
                      <c:pt idx="2112">
                        <c:v>11.400146490000001</c:v>
                      </c:pt>
                      <c:pt idx="2113">
                        <c:v>11.400146490000001</c:v>
                      </c:pt>
                      <c:pt idx="2114">
                        <c:v>11.400146490000001</c:v>
                      </c:pt>
                      <c:pt idx="2115">
                        <c:v>11.400146490000001</c:v>
                      </c:pt>
                      <c:pt idx="2116">
                        <c:v>11.400146490000001</c:v>
                      </c:pt>
                      <c:pt idx="2117">
                        <c:v>11.400146490000001</c:v>
                      </c:pt>
                      <c:pt idx="2118">
                        <c:v>11.400146490000001</c:v>
                      </c:pt>
                      <c:pt idx="2119">
                        <c:v>11.300048829999998</c:v>
                      </c:pt>
                      <c:pt idx="2120">
                        <c:v>11.300048829999998</c:v>
                      </c:pt>
                      <c:pt idx="2121">
                        <c:v>11.400146490000001</c:v>
                      </c:pt>
                      <c:pt idx="2122">
                        <c:v>11.400146490000001</c:v>
                      </c:pt>
                      <c:pt idx="2123">
                        <c:v>11.400146490000001</c:v>
                      </c:pt>
                      <c:pt idx="2124">
                        <c:v>11.300048829999998</c:v>
                      </c:pt>
                      <c:pt idx="2125">
                        <c:v>11.300048829999998</c:v>
                      </c:pt>
                      <c:pt idx="2126">
                        <c:v>11.300048829999998</c:v>
                      </c:pt>
                      <c:pt idx="2127">
                        <c:v>11.300048829999998</c:v>
                      </c:pt>
                      <c:pt idx="2128">
                        <c:v>11.300048829999998</c:v>
                      </c:pt>
                      <c:pt idx="2129">
                        <c:v>11.300048829999998</c:v>
                      </c:pt>
                      <c:pt idx="2130">
                        <c:v>11.300048829999998</c:v>
                      </c:pt>
                      <c:pt idx="2131">
                        <c:v>11.300048829999998</c:v>
                      </c:pt>
                      <c:pt idx="2132">
                        <c:v>11.300048829999998</c:v>
                      </c:pt>
                      <c:pt idx="2133">
                        <c:v>11.300048829999998</c:v>
                      </c:pt>
                      <c:pt idx="2134">
                        <c:v>11.300048829999998</c:v>
                      </c:pt>
                      <c:pt idx="2135">
                        <c:v>11.300048829999998</c:v>
                      </c:pt>
                      <c:pt idx="2136">
                        <c:v>11.400146490000001</c:v>
                      </c:pt>
                      <c:pt idx="2137">
                        <c:v>11.300048829999998</c:v>
                      </c:pt>
                      <c:pt idx="2138">
                        <c:v>11.300048829999998</c:v>
                      </c:pt>
                      <c:pt idx="2139">
                        <c:v>11.300048829999998</c:v>
                      </c:pt>
                      <c:pt idx="2140">
                        <c:v>11.300048829999998</c:v>
                      </c:pt>
                      <c:pt idx="2141">
                        <c:v>11.300048829999998</c:v>
                      </c:pt>
                      <c:pt idx="2142">
                        <c:v>11.300048829999998</c:v>
                      </c:pt>
                      <c:pt idx="2143">
                        <c:v>11.300048829999998</c:v>
                      </c:pt>
                      <c:pt idx="2144">
                        <c:v>11.300048829999998</c:v>
                      </c:pt>
                      <c:pt idx="2145">
                        <c:v>11.300048829999998</c:v>
                      </c:pt>
                      <c:pt idx="2146">
                        <c:v>11.300048829999998</c:v>
                      </c:pt>
                      <c:pt idx="2147">
                        <c:v>11.300048829999998</c:v>
                      </c:pt>
                      <c:pt idx="2148">
                        <c:v>11.300048829999998</c:v>
                      </c:pt>
                      <c:pt idx="2149">
                        <c:v>11.300048829999998</c:v>
                      </c:pt>
                      <c:pt idx="2150">
                        <c:v>11.300048829999998</c:v>
                      </c:pt>
                      <c:pt idx="2151">
                        <c:v>11.300048829999998</c:v>
                      </c:pt>
                      <c:pt idx="2152">
                        <c:v>11.300048829999998</c:v>
                      </c:pt>
                      <c:pt idx="2153">
                        <c:v>11.300048829999998</c:v>
                      </c:pt>
                      <c:pt idx="2154">
                        <c:v>11.300048829999998</c:v>
                      </c:pt>
                      <c:pt idx="2155">
                        <c:v>11.300048829999998</c:v>
                      </c:pt>
                      <c:pt idx="2156">
                        <c:v>11.300048829999998</c:v>
                      </c:pt>
                      <c:pt idx="2157">
                        <c:v>11.300048829999998</c:v>
                      </c:pt>
                      <c:pt idx="2158">
                        <c:v>11.300048829999998</c:v>
                      </c:pt>
                      <c:pt idx="2159">
                        <c:v>11.300048829999998</c:v>
                      </c:pt>
                      <c:pt idx="2160">
                        <c:v>11.300048829999998</c:v>
                      </c:pt>
                      <c:pt idx="2161">
                        <c:v>11.300048829999998</c:v>
                      </c:pt>
                      <c:pt idx="2162">
                        <c:v>11.300048829999998</c:v>
                      </c:pt>
                      <c:pt idx="2163">
                        <c:v>11.300048829999998</c:v>
                      </c:pt>
                      <c:pt idx="2164">
                        <c:v>11.300048829999998</c:v>
                      </c:pt>
                      <c:pt idx="2165">
                        <c:v>11.300048829999998</c:v>
                      </c:pt>
                      <c:pt idx="2166">
                        <c:v>11.300048829999998</c:v>
                      </c:pt>
                      <c:pt idx="2167">
                        <c:v>11.300048829999998</c:v>
                      </c:pt>
                      <c:pt idx="2168">
                        <c:v>11.300048829999998</c:v>
                      </c:pt>
                      <c:pt idx="2169">
                        <c:v>11.300048829999998</c:v>
                      </c:pt>
                      <c:pt idx="2170">
                        <c:v>11.300048829999998</c:v>
                      </c:pt>
                      <c:pt idx="2171">
                        <c:v>11.300048829999998</c:v>
                      </c:pt>
                      <c:pt idx="2172">
                        <c:v>11.300048829999998</c:v>
                      </c:pt>
                      <c:pt idx="2173">
                        <c:v>11.300048829999998</c:v>
                      </c:pt>
                      <c:pt idx="2174">
                        <c:v>11.300048829999998</c:v>
                      </c:pt>
                      <c:pt idx="2175">
                        <c:v>11.300048829999998</c:v>
                      </c:pt>
                      <c:pt idx="2176">
                        <c:v>11.300048829999998</c:v>
                      </c:pt>
                      <c:pt idx="2177">
                        <c:v>11.300048829999998</c:v>
                      </c:pt>
                      <c:pt idx="2178">
                        <c:v>11.300048829999998</c:v>
                      </c:pt>
                      <c:pt idx="2179">
                        <c:v>11.300048829999998</c:v>
                      </c:pt>
                      <c:pt idx="2180">
                        <c:v>11.300048829999998</c:v>
                      </c:pt>
                      <c:pt idx="2181">
                        <c:v>11.300048829999998</c:v>
                      </c:pt>
                      <c:pt idx="2182">
                        <c:v>11.300048829999998</c:v>
                      </c:pt>
                      <c:pt idx="2183">
                        <c:v>11.300048829999998</c:v>
                      </c:pt>
                      <c:pt idx="2184">
                        <c:v>11.199951180000003</c:v>
                      </c:pt>
                      <c:pt idx="2185">
                        <c:v>11.300048829999998</c:v>
                      </c:pt>
                      <c:pt idx="2186">
                        <c:v>11.300048829999998</c:v>
                      </c:pt>
                      <c:pt idx="2187">
                        <c:v>11.300048829999998</c:v>
                      </c:pt>
                      <c:pt idx="2188">
                        <c:v>11.300048829999998</c:v>
                      </c:pt>
                      <c:pt idx="2189">
                        <c:v>11.300048829999998</c:v>
                      </c:pt>
                      <c:pt idx="2190">
                        <c:v>11.199951180000003</c:v>
                      </c:pt>
                      <c:pt idx="2191">
                        <c:v>11.199951180000003</c:v>
                      </c:pt>
                      <c:pt idx="2192">
                        <c:v>11.300048829999998</c:v>
                      </c:pt>
                      <c:pt idx="2193">
                        <c:v>11.300048829999998</c:v>
                      </c:pt>
                      <c:pt idx="2194">
                        <c:v>11.199951180000003</c:v>
                      </c:pt>
                      <c:pt idx="2195">
                        <c:v>11.199951180000003</c:v>
                      </c:pt>
                      <c:pt idx="2196">
                        <c:v>11.199951180000003</c:v>
                      </c:pt>
                      <c:pt idx="2197">
                        <c:v>11.300048829999998</c:v>
                      </c:pt>
                      <c:pt idx="2198">
                        <c:v>11.199951180000003</c:v>
                      </c:pt>
                      <c:pt idx="2199">
                        <c:v>11.199951180000003</c:v>
                      </c:pt>
                      <c:pt idx="2200">
                        <c:v>11.199951180000003</c:v>
                      </c:pt>
                      <c:pt idx="2201">
                        <c:v>11.199951180000003</c:v>
                      </c:pt>
                      <c:pt idx="2202">
                        <c:v>11.199951180000003</c:v>
                      </c:pt>
                      <c:pt idx="2203">
                        <c:v>11.199951180000003</c:v>
                      </c:pt>
                      <c:pt idx="2204">
                        <c:v>11.199951180000003</c:v>
                      </c:pt>
                      <c:pt idx="2205">
                        <c:v>11.199951180000003</c:v>
                      </c:pt>
                      <c:pt idx="2206">
                        <c:v>11.199951180000003</c:v>
                      </c:pt>
                      <c:pt idx="2207">
                        <c:v>11.199951180000003</c:v>
                      </c:pt>
                      <c:pt idx="2208">
                        <c:v>11.199951180000003</c:v>
                      </c:pt>
                      <c:pt idx="2209">
                        <c:v>11.199951180000003</c:v>
                      </c:pt>
                      <c:pt idx="2210">
                        <c:v>11.199951180000003</c:v>
                      </c:pt>
                      <c:pt idx="2211">
                        <c:v>11.199951180000003</c:v>
                      </c:pt>
                      <c:pt idx="2212">
                        <c:v>11.199951180000003</c:v>
                      </c:pt>
                      <c:pt idx="2213">
                        <c:v>11.199951180000003</c:v>
                      </c:pt>
                      <c:pt idx="2214">
                        <c:v>11.199951180000003</c:v>
                      </c:pt>
                      <c:pt idx="2215">
                        <c:v>11.199951180000003</c:v>
                      </c:pt>
                      <c:pt idx="2216">
                        <c:v>11.199951180000003</c:v>
                      </c:pt>
                      <c:pt idx="2217">
                        <c:v>11.199951180000003</c:v>
                      </c:pt>
                      <c:pt idx="2218">
                        <c:v>11.199951180000003</c:v>
                      </c:pt>
                      <c:pt idx="2219">
                        <c:v>11.199951180000003</c:v>
                      </c:pt>
                      <c:pt idx="2220">
                        <c:v>11.199951180000003</c:v>
                      </c:pt>
                      <c:pt idx="2221">
                        <c:v>11.199951180000003</c:v>
                      </c:pt>
                      <c:pt idx="2222">
                        <c:v>11.199951180000003</c:v>
                      </c:pt>
                      <c:pt idx="2223">
                        <c:v>11.199951180000003</c:v>
                      </c:pt>
                      <c:pt idx="2224">
                        <c:v>11.199951180000003</c:v>
                      </c:pt>
                      <c:pt idx="2225">
                        <c:v>11.199951180000003</c:v>
                      </c:pt>
                      <c:pt idx="2226">
                        <c:v>11.199951180000003</c:v>
                      </c:pt>
                      <c:pt idx="2227">
                        <c:v>11.199951180000003</c:v>
                      </c:pt>
                      <c:pt idx="2228">
                        <c:v>11.199951180000003</c:v>
                      </c:pt>
                      <c:pt idx="2229">
                        <c:v>11.199951180000003</c:v>
                      </c:pt>
                      <c:pt idx="2230">
                        <c:v>11.199951180000003</c:v>
                      </c:pt>
                      <c:pt idx="2231">
                        <c:v>11.199951180000003</c:v>
                      </c:pt>
                      <c:pt idx="2232">
                        <c:v>11.199951180000003</c:v>
                      </c:pt>
                      <c:pt idx="2233">
                        <c:v>11.199951180000003</c:v>
                      </c:pt>
                      <c:pt idx="2234">
                        <c:v>11.199951180000003</c:v>
                      </c:pt>
                      <c:pt idx="2235">
                        <c:v>11.199951180000003</c:v>
                      </c:pt>
                      <c:pt idx="2236">
                        <c:v>11.199951180000003</c:v>
                      </c:pt>
                      <c:pt idx="2237">
                        <c:v>11.199951180000003</c:v>
                      </c:pt>
                      <c:pt idx="2238">
                        <c:v>11.199951180000003</c:v>
                      </c:pt>
                      <c:pt idx="2239">
                        <c:v>11.199951180000003</c:v>
                      </c:pt>
                      <c:pt idx="2240">
                        <c:v>11.199951180000003</c:v>
                      </c:pt>
                      <c:pt idx="2241">
                        <c:v>11.199951180000003</c:v>
                      </c:pt>
                      <c:pt idx="2242">
                        <c:v>11.199951180000003</c:v>
                      </c:pt>
                      <c:pt idx="2243">
                        <c:v>11.199951180000003</c:v>
                      </c:pt>
                      <c:pt idx="2244">
                        <c:v>11.199951180000003</c:v>
                      </c:pt>
                      <c:pt idx="2245">
                        <c:v>11.199951180000003</c:v>
                      </c:pt>
                      <c:pt idx="2246">
                        <c:v>11.199951180000003</c:v>
                      </c:pt>
                      <c:pt idx="2247">
                        <c:v>11.199951180000003</c:v>
                      </c:pt>
                      <c:pt idx="2248">
                        <c:v>11.199951180000003</c:v>
                      </c:pt>
                      <c:pt idx="2249">
                        <c:v>11.199951180000003</c:v>
                      </c:pt>
                      <c:pt idx="2250">
                        <c:v>11.199951180000003</c:v>
                      </c:pt>
                      <c:pt idx="2251">
                        <c:v>11.199951180000003</c:v>
                      </c:pt>
                      <c:pt idx="2252">
                        <c:v>11.199951180000003</c:v>
                      </c:pt>
                      <c:pt idx="2253">
                        <c:v>11.199951180000003</c:v>
                      </c:pt>
                      <c:pt idx="2254">
                        <c:v>11.100097659999999</c:v>
                      </c:pt>
                      <c:pt idx="2255">
                        <c:v>11.199951180000003</c:v>
                      </c:pt>
                      <c:pt idx="2256">
                        <c:v>11.199951180000003</c:v>
                      </c:pt>
                      <c:pt idx="2257">
                        <c:v>11.199951180000003</c:v>
                      </c:pt>
                      <c:pt idx="2258">
                        <c:v>11.199951180000003</c:v>
                      </c:pt>
                      <c:pt idx="2259">
                        <c:v>11.199951180000003</c:v>
                      </c:pt>
                      <c:pt idx="2260">
                        <c:v>11.100097659999999</c:v>
                      </c:pt>
                      <c:pt idx="2261">
                        <c:v>11.199951180000003</c:v>
                      </c:pt>
                      <c:pt idx="2262">
                        <c:v>11.199951180000003</c:v>
                      </c:pt>
                      <c:pt idx="2263">
                        <c:v>11.100097659999999</c:v>
                      </c:pt>
                      <c:pt idx="2264">
                        <c:v>11.100097659999999</c:v>
                      </c:pt>
                      <c:pt idx="2265">
                        <c:v>11.100097659999999</c:v>
                      </c:pt>
                      <c:pt idx="2266">
                        <c:v>11.100097659999999</c:v>
                      </c:pt>
                      <c:pt idx="2267">
                        <c:v>11.199951180000003</c:v>
                      </c:pt>
                      <c:pt idx="2268">
                        <c:v>11.100097659999999</c:v>
                      </c:pt>
                      <c:pt idx="2269">
                        <c:v>11.100097659999999</c:v>
                      </c:pt>
                      <c:pt idx="2270">
                        <c:v>11.100097659999999</c:v>
                      </c:pt>
                      <c:pt idx="2271">
                        <c:v>11.100097659999999</c:v>
                      </c:pt>
                      <c:pt idx="2272">
                        <c:v>11.100097659999999</c:v>
                      </c:pt>
                      <c:pt idx="2273">
                        <c:v>11.100097659999999</c:v>
                      </c:pt>
                      <c:pt idx="2274">
                        <c:v>11.100097659999999</c:v>
                      </c:pt>
                      <c:pt idx="2275">
                        <c:v>11.100097659999999</c:v>
                      </c:pt>
                      <c:pt idx="2276">
                        <c:v>11.100097659999999</c:v>
                      </c:pt>
                      <c:pt idx="2277">
                        <c:v>11.100097659999999</c:v>
                      </c:pt>
                      <c:pt idx="2278">
                        <c:v>11.100097659999999</c:v>
                      </c:pt>
                      <c:pt idx="2279">
                        <c:v>11.100097659999999</c:v>
                      </c:pt>
                      <c:pt idx="2280">
                        <c:v>11.100097659999999</c:v>
                      </c:pt>
                      <c:pt idx="2281">
                        <c:v>11.100097659999999</c:v>
                      </c:pt>
                      <c:pt idx="2282">
                        <c:v>11.100097659999999</c:v>
                      </c:pt>
                      <c:pt idx="2283">
                        <c:v>11.100097659999999</c:v>
                      </c:pt>
                      <c:pt idx="2284">
                        <c:v>11.100097659999999</c:v>
                      </c:pt>
                      <c:pt idx="2285">
                        <c:v>11.100097659999999</c:v>
                      </c:pt>
                      <c:pt idx="2286">
                        <c:v>11.100097659999999</c:v>
                      </c:pt>
                      <c:pt idx="2287">
                        <c:v>11.100097659999999</c:v>
                      </c:pt>
                      <c:pt idx="2288">
                        <c:v>11.100097659999999</c:v>
                      </c:pt>
                      <c:pt idx="2289">
                        <c:v>11.100097659999999</c:v>
                      </c:pt>
                      <c:pt idx="2290">
                        <c:v>11.100097659999999</c:v>
                      </c:pt>
                      <c:pt idx="2291">
                        <c:v>11.100097659999999</c:v>
                      </c:pt>
                      <c:pt idx="2292">
                        <c:v>11.100097659999999</c:v>
                      </c:pt>
                      <c:pt idx="2293">
                        <c:v>11.100097659999999</c:v>
                      </c:pt>
                      <c:pt idx="2294">
                        <c:v>11.100097659999999</c:v>
                      </c:pt>
                      <c:pt idx="2295">
                        <c:v>11.100097659999999</c:v>
                      </c:pt>
                      <c:pt idx="2296">
                        <c:v>11.100097659999999</c:v>
                      </c:pt>
                      <c:pt idx="2297">
                        <c:v>11.100097659999999</c:v>
                      </c:pt>
                      <c:pt idx="2298">
                        <c:v>11.100097659999999</c:v>
                      </c:pt>
                      <c:pt idx="2299">
                        <c:v>11.100097659999999</c:v>
                      </c:pt>
                      <c:pt idx="2300">
                        <c:v>11.100097659999999</c:v>
                      </c:pt>
                      <c:pt idx="2301">
                        <c:v>11.100097659999999</c:v>
                      </c:pt>
                      <c:pt idx="2302">
                        <c:v>11.100097659999999</c:v>
                      </c:pt>
                      <c:pt idx="2303">
                        <c:v>11.100097659999999</c:v>
                      </c:pt>
                      <c:pt idx="2304">
                        <c:v>11.100097659999999</c:v>
                      </c:pt>
                      <c:pt idx="2305">
                        <c:v>11.100097659999999</c:v>
                      </c:pt>
                      <c:pt idx="2306">
                        <c:v>11.100097659999999</c:v>
                      </c:pt>
                      <c:pt idx="2307">
                        <c:v>11.100097659999999</c:v>
                      </c:pt>
                      <c:pt idx="2308">
                        <c:v>11.100097659999999</c:v>
                      </c:pt>
                      <c:pt idx="2309">
                        <c:v>11.100097659999999</c:v>
                      </c:pt>
                      <c:pt idx="2310">
                        <c:v>11.100097659999999</c:v>
                      </c:pt>
                      <c:pt idx="2311">
                        <c:v>11.100097659999999</c:v>
                      </c:pt>
                      <c:pt idx="2312">
                        <c:v>11.100097659999999</c:v>
                      </c:pt>
                      <c:pt idx="2313">
                        <c:v>11.100097659999999</c:v>
                      </c:pt>
                      <c:pt idx="2314">
                        <c:v>11.100097659999999</c:v>
                      </c:pt>
                      <c:pt idx="2315">
                        <c:v>11.100097659999999</c:v>
                      </c:pt>
                      <c:pt idx="2316">
                        <c:v>11.100097659999999</c:v>
                      </c:pt>
                      <c:pt idx="2317">
                        <c:v>11.100097659999999</c:v>
                      </c:pt>
                      <c:pt idx="2318">
                        <c:v>11.100097659999999</c:v>
                      </c:pt>
                      <c:pt idx="2319">
                        <c:v>10.99975586</c:v>
                      </c:pt>
                      <c:pt idx="2320">
                        <c:v>11.100097659999999</c:v>
                      </c:pt>
                      <c:pt idx="2321">
                        <c:v>11.100097659999999</c:v>
                      </c:pt>
                      <c:pt idx="2322">
                        <c:v>11.100097659999999</c:v>
                      </c:pt>
                      <c:pt idx="2323">
                        <c:v>11.100097659999999</c:v>
                      </c:pt>
                      <c:pt idx="2324">
                        <c:v>11.100097659999999</c:v>
                      </c:pt>
                      <c:pt idx="2325">
                        <c:v>11.100097659999999</c:v>
                      </c:pt>
                      <c:pt idx="2326">
                        <c:v>11.100097659999999</c:v>
                      </c:pt>
                      <c:pt idx="2327">
                        <c:v>11.100097659999999</c:v>
                      </c:pt>
                      <c:pt idx="2328">
                        <c:v>11.100097659999999</c:v>
                      </c:pt>
                      <c:pt idx="2329">
                        <c:v>10.99975586</c:v>
                      </c:pt>
                      <c:pt idx="2330">
                        <c:v>11.100097659999999</c:v>
                      </c:pt>
                      <c:pt idx="2331">
                        <c:v>11.100097659999999</c:v>
                      </c:pt>
                      <c:pt idx="2332">
                        <c:v>10.99975586</c:v>
                      </c:pt>
                      <c:pt idx="2333">
                        <c:v>10.99975586</c:v>
                      </c:pt>
                      <c:pt idx="2334">
                        <c:v>10.99975586</c:v>
                      </c:pt>
                      <c:pt idx="2335">
                        <c:v>10.99975586</c:v>
                      </c:pt>
                      <c:pt idx="2336">
                        <c:v>10.99975586</c:v>
                      </c:pt>
                      <c:pt idx="2337">
                        <c:v>10.99975586</c:v>
                      </c:pt>
                      <c:pt idx="2338">
                        <c:v>10.99975586</c:v>
                      </c:pt>
                      <c:pt idx="2339">
                        <c:v>10.99975586</c:v>
                      </c:pt>
                      <c:pt idx="2340">
                        <c:v>10.99975586</c:v>
                      </c:pt>
                      <c:pt idx="2341">
                        <c:v>10.99975586</c:v>
                      </c:pt>
                      <c:pt idx="2342">
                        <c:v>10.99975586</c:v>
                      </c:pt>
                      <c:pt idx="2343">
                        <c:v>10.99975586</c:v>
                      </c:pt>
                      <c:pt idx="2344">
                        <c:v>10.99975586</c:v>
                      </c:pt>
                      <c:pt idx="2345">
                        <c:v>10.99975586</c:v>
                      </c:pt>
                      <c:pt idx="2346">
                        <c:v>10.99975586</c:v>
                      </c:pt>
                      <c:pt idx="2347">
                        <c:v>10.99975586</c:v>
                      </c:pt>
                      <c:pt idx="2348">
                        <c:v>10.99975586</c:v>
                      </c:pt>
                      <c:pt idx="2349">
                        <c:v>10.99975586</c:v>
                      </c:pt>
                      <c:pt idx="2350">
                        <c:v>10.99975586</c:v>
                      </c:pt>
                      <c:pt idx="2351">
                        <c:v>10.99975586</c:v>
                      </c:pt>
                      <c:pt idx="2352">
                        <c:v>10.99975586</c:v>
                      </c:pt>
                      <c:pt idx="2353">
                        <c:v>10.99975586</c:v>
                      </c:pt>
                      <c:pt idx="2354">
                        <c:v>10.99975586</c:v>
                      </c:pt>
                      <c:pt idx="2355">
                        <c:v>10.99975586</c:v>
                      </c:pt>
                      <c:pt idx="2356">
                        <c:v>10.99975586</c:v>
                      </c:pt>
                      <c:pt idx="2357">
                        <c:v>10.99975586</c:v>
                      </c:pt>
                      <c:pt idx="2358">
                        <c:v>10.99975586</c:v>
                      </c:pt>
                      <c:pt idx="2359">
                        <c:v>10.99975586</c:v>
                      </c:pt>
                      <c:pt idx="2360">
                        <c:v>10.99975586</c:v>
                      </c:pt>
                      <c:pt idx="2361">
                        <c:v>10.99975586</c:v>
                      </c:pt>
                      <c:pt idx="2362">
                        <c:v>10.99975586</c:v>
                      </c:pt>
                      <c:pt idx="2363">
                        <c:v>10.99975586</c:v>
                      </c:pt>
                      <c:pt idx="2364">
                        <c:v>10.99975586</c:v>
                      </c:pt>
                      <c:pt idx="2365">
                        <c:v>10.99975586</c:v>
                      </c:pt>
                      <c:pt idx="2366">
                        <c:v>10.99975586</c:v>
                      </c:pt>
                      <c:pt idx="2367">
                        <c:v>10.99975586</c:v>
                      </c:pt>
                      <c:pt idx="2368">
                        <c:v>10.99975586</c:v>
                      </c:pt>
                      <c:pt idx="2369">
                        <c:v>10.99975586</c:v>
                      </c:pt>
                      <c:pt idx="2370">
                        <c:v>10.99975586</c:v>
                      </c:pt>
                      <c:pt idx="2371">
                        <c:v>10.99975586</c:v>
                      </c:pt>
                      <c:pt idx="2372">
                        <c:v>10.99975586</c:v>
                      </c:pt>
                      <c:pt idx="2373">
                        <c:v>10.99975586</c:v>
                      </c:pt>
                      <c:pt idx="2374">
                        <c:v>10.99975586</c:v>
                      </c:pt>
                      <c:pt idx="2375">
                        <c:v>10.99975586</c:v>
                      </c:pt>
                      <c:pt idx="2376">
                        <c:v>10.99975586</c:v>
                      </c:pt>
                      <c:pt idx="2377">
                        <c:v>10.99975586</c:v>
                      </c:pt>
                      <c:pt idx="2378">
                        <c:v>10.99975586</c:v>
                      </c:pt>
                      <c:pt idx="2379">
                        <c:v>10.99975586</c:v>
                      </c:pt>
                      <c:pt idx="2380">
                        <c:v>10.99975586</c:v>
                      </c:pt>
                      <c:pt idx="2381">
                        <c:v>10.99975586</c:v>
                      </c:pt>
                      <c:pt idx="2382">
                        <c:v>10.99975586</c:v>
                      </c:pt>
                      <c:pt idx="2383">
                        <c:v>10.99975586</c:v>
                      </c:pt>
                      <c:pt idx="2384">
                        <c:v>10.99975586</c:v>
                      </c:pt>
                      <c:pt idx="2385">
                        <c:v>10.99975586</c:v>
                      </c:pt>
                      <c:pt idx="2386">
                        <c:v>10.99975586</c:v>
                      </c:pt>
                      <c:pt idx="2387">
                        <c:v>10.99975586</c:v>
                      </c:pt>
                      <c:pt idx="2388">
                        <c:v>10.99975586</c:v>
                      </c:pt>
                      <c:pt idx="2389">
                        <c:v>10.99975586</c:v>
                      </c:pt>
                      <c:pt idx="2390">
                        <c:v>10.99975586</c:v>
                      </c:pt>
                      <c:pt idx="2391">
                        <c:v>10.99975586</c:v>
                      </c:pt>
                      <c:pt idx="2392">
                        <c:v>10.99975586</c:v>
                      </c:pt>
                      <c:pt idx="2393">
                        <c:v>10.99975586</c:v>
                      </c:pt>
                      <c:pt idx="2394">
                        <c:v>10.99975586</c:v>
                      </c:pt>
                      <c:pt idx="2395">
                        <c:v>10.899658209999998</c:v>
                      </c:pt>
                      <c:pt idx="2396">
                        <c:v>10.99975586</c:v>
                      </c:pt>
                      <c:pt idx="2397">
                        <c:v>10.899658209999998</c:v>
                      </c:pt>
                      <c:pt idx="2398">
                        <c:v>10.99975586</c:v>
                      </c:pt>
                      <c:pt idx="2399">
                        <c:v>10.99975586</c:v>
                      </c:pt>
                      <c:pt idx="2400">
                        <c:v>10.99975586</c:v>
                      </c:pt>
                      <c:pt idx="2401">
                        <c:v>10.899658209999998</c:v>
                      </c:pt>
                      <c:pt idx="2402">
                        <c:v>10.99975586</c:v>
                      </c:pt>
                      <c:pt idx="2403">
                        <c:v>10.899658209999998</c:v>
                      </c:pt>
                      <c:pt idx="2404">
                        <c:v>10.899658209999998</c:v>
                      </c:pt>
                      <c:pt idx="2405">
                        <c:v>10.899658209999998</c:v>
                      </c:pt>
                      <c:pt idx="2406">
                        <c:v>10.99975586</c:v>
                      </c:pt>
                      <c:pt idx="2407">
                        <c:v>10.899658209999998</c:v>
                      </c:pt>
                      <c:pt idx="2408">
                        <c:v>10.899658209999998</c:v>
                      </c:pt>
                      <c:pt idx="2409">
                        <c:v>10.899658209999998</c:v>
                      </c:pt>
                      <c:pt idx="2410">
                        <c:v>10.899658209999998</c:v>
                      </c:pt>
                      <c:pt idx="2411">
                        <c:v>10.899658209999998</c:v>
                      </c:pt>
                      <c:pt idx="2412">
                        <c:v>10.899658209999998</c:v>
                      </c:pt>
                      <c:pt idx="2413">
                        <c:v>10.899658209999998</c:v>
                      </c:pt>
                      <c:pt idx="2414">
                        <c:v>10.899658209999998</c:v>
                      </c:pt>
                      <c:pt idx="2415">
                        <c:v>10.899658209999998</c:v>
                      </c:pt>
                      <c:pt idx="2416">
                        <c:v>10.899658209999998</c:v>
                      </c:pt>
                      <c:pt idx="2417">
                        <c:v>10.899658209999998</c:v>
                      </c:pt>
                      <c:pt idx="2418">
                        <c:v>10.899658209999998</c:v>
                      </c:pt>
                      <c:pt idx="2419">
                        <c:v>10.899658209999998</c:v>
                      </c:pt>
                      <c:pt idx="2420">
                        <c:v>10.899658209999998</c:v>
                      </c:pt>
                      <c:pt idx="2421">
                        <c:v>10.899658209999998</c:v>
                      </c:pt>
                      <c:pt idx="2422">
                        <c:v>10.899658209999998</c:v>
                      </c:pt>
                      <c:pt idx="2423">
                        <c:v>10.899658209999998</c:v>
                      </c:pt>
                      <c:pt idx="2424">
                        <c:v>10.899658209999998</c:v>
                      </c:pt>
                      <c:pt idx="2425">
                        <c:v>10.899658209999998</c:v>
                      </c:pt>
                      <c:pt idx="2426">
                        <c:v>10.899658209999998</c:v>
                      </c:pt>
                      <c:pt idx="2427">
                        <c:v>10.899658209999998</c:v>
                      </c:pt>
                      <c:pt idx="2428">
                        <c:v>10.899658209999998</c:v>
                      </c:pt>
                      <c:pt idx="2429">
                        <c:v>10.899658209999998</c:v>
                      </c:pt>
                      <c:pt idx="2430">
                        <c:v>10.899658209999998</c:v>
                      </c:pt>
                      <c:pt idx="2431">
                        <c:v>10.899658209999998</c:v>
                      </c:pt>
                      <c:pt idx="2432">
                        <c:v>10.899658209999998</c:v>
                      </c:pt>
                      <c:pt idx="2433">
                        <c:v>10.899658209999998</c:v>
                      </c:pt>
                      <c:pt idx="2434">
                        <c:v>10.899658209999998</c:v>
                      </c:pt>
                      <c:pt idx="2435">
                        <c:v>10.899658209999998</c:v>
                      </c:pt>
                      <c:pt idx="2436">
                        <c:v>10.899658209999998</c:v>
                      </c:pt>
                      <c:pt idx="2437">
                        <c:v>10.899658209999998</c:v>
                      </c:pt>
                      <c:pt idx="2438">
                        <c:v>10.899658209999998</c:v>
                      </c:pt>
                      <c:pt idx="2439">
                        <c:v>10.899658209999998</c:v>
                      </c:pt>
                      <c:pt idx="2440">
                        <c:v>10.899658209999998</c:v>
                      </c:pt>
                      <c:pt idx="2441">
                        <c:v>10.899658209999998</c:v>
                      </c:pt>
                      <c:pt idx="2442">
                        <c:v>10.899658209999998</c:v>
                      </c:pt>
                      <c:pt idx="2443">
                        <c:v>10.899658209999998</c:v>
                      </c:pt>
                      <c:pt idx="2444">
                        <c:v>10.899658209999998</c:v>
                      </c:pt>
                      <c:pt idx="2445">
                        <c:v>10.899658209999998</c:v>
                      </c:pt>
                      <c:pt idx="2446">
                        <c:v>10.899658209999998</c:v>
                      </c:pt>
                      <c:pt idx="2447">
                        <c:v>10.899658209999998</c:v>
                      </c:pt>
                      <c:pt idx="2448">
                        <c:v>10.899658209999998</c:v>
                      </c:pt>
                      <c:pt idx="2449">
                        <c:v>10.899658209999998</c:v>
                      </c:pt>
                      <c:pt idx="2450">
                        <c:v>10.899658209999998</c:v>
                      </c:pt>
                      <c:pt idx="2451">
                        <c:v>10.899658209999998</c:v>
                      </c:pt>
                      <c:pt idx="2452">
                        <c:v>10.899658209999998</c:v>
                      </c:pt>
                      <c:pt idx="2453">
                        <c:v>10.899658209999998</c:v>
                      </c:pt>
                      <c:pt idx="2454">
                        <c:v>10.899658209999998</c:v>
                      </c:pt>
                      <c:pt idx="2455">
                        <c:v>10.899658209999998</c:v>
                      </c:pt>
                      <c:pt idx="2456">
                        <c:v>10.899658209999998</c:v>
                      </c:pt>
                      <c:pt idx="2457">
                        <c:v>10.899658209999998</c:v>
                      </c:pt>
                      <c:pt idx="2458">
                        <c:v>10.899658209999998</c:v>
                      </c:pt>
                      <c:pt idx="2459">
                        <c:v>10.899658209999998</c:v>
                      </c:pt>
                      <c:pt idx="2460">
                        <c:v>10.899658209999998</c:v>
                      </c:pt>
                      <c:pt idx="2461">
                        <c:v>10.899658209999998</c:v>
                      </c:pt>
                      <c:pt idx="2462">
                        <c:v>10.799560549999999</c:v>
                      </c:pt>
                      <c:pt idx="2463">
                        <c:v>10.899658209999998</c:v>
                      </c:pt>
                      <c:pt idx="2464">
                        <c:v>10.899658209999998</c:v>
                      </c:pt>
                      <c:pt idx="2465">
                        <c:v>10.899658209999998</c:v>
                      </c:pt>
                      <c:pt idx="2466">
                        <c:v>10.899658209999998</c:v>
                      </c:pt>
                      <c:pt idx="2467">
                        <c:v>10.799560549999999</c:v>
                      </c:pt>
                      <c:pt idx="2468">
                        <c:v>10.899658209999998</c:v>
                      </c:pt>
                      <c:pt idx="2469">
                        <c:v>10.899658209999998</c:v>
                      </c:pt>
                      <c:pt idx="2470">
                        <c:v>10.799560549999999</c:v>
                      </c:pt>
                      <c:pt idx="2471">
                        <c:v>10.799560549999999</c:v>
                      </c:pt>
                      <c:pt idx="2472">
                        <c:v>10.899658209999998</c:v>
                      </c:pt>
                      <c:pt idx="2473">
                        <c:v>10.799560549999999</c:v>
                      </c:pt>
                      <c:pt idx="2474">
                        <c:v>10.799560549999999</c:v>
                      </c:pt>
                      <c:pt idx="2475">
                        <c:v>10.799560549999999</c:v>
                      </c:pt>
                      <c:pt idx="2476">
                        <c:v>10.799560549999999</c:v>
                      </c:pt>
                      <c:pt idx="2477">
                        <c:v>10.799560549999999</c:v>
                      </c:pt>
                      <c:pt idx="2478">
                        <c:v>10.799560549999999</c:v>
                      </c:pt>
                      <c:pt idx="2479">
                        <c:v>10.799560549999999</c:v>
                      </c:pt>
                      <c:pt idx="2480">
                        <c:v>10.799560549999999</c:v>
                      </c:pt>
                      <c:pt idx="2481">
                        <c:v>10.799560549999999</c:v>
                      </c:pt>
                      <c:pt idx="2482">
                        <c:v>10.799560549999999</c:v>
                      </c:pt>
                      <c:pt idx="2483">
                        <c:v>10.799560549999999</c:v>
                      </c:pt>
                      <c:pt idx="2484">
                        <c:v>10.799560549999999</c:v>
                      </c:pt>
                      <c:pt idx="2485">
                        <c:v>10.799560549999999</c:v>
                      </c:pt>
                      <c:pt idx="2486">
                        <c:v>10.799560549999999</c:v>
                      </c:pt>
                      <c:pt idx="2487">
                        <c:v>10.799560549999999</c:v>
                      </c:pt>
                      <c:pt idx="2488">
                        <c:v>10.799560549999999</c:v>
                      </c:pt>
                      <c:pt idx="2489">
                        <c:v>10.799560549999999</c:v>
                      </c:pt>
                      <c:pt idx="2490">
                        <c:v>10.799560549999999</c:v>
                      </c:pt>
                      <c:pt idx="2491">
                        <c:v>10.799560549999999</c:v>
                      </c:pt>
                      <c:pt idx="2492">
                        <c:v>10.799560549999999</c:v>
                      </c:pt>
                      <c:pt idx="2493">
                        <c:v>10.799560549999999</c:v>
                      </c:pt>
                      <c:pt idx="2494">
                        <c:v>10.799560549999999</c:v>
                      </c:pt>
                      <c:pt idx="2495">
                        <c:v>10.799560549999999</c:v>
                      </c:pt>
                      <c:pt idx="2496">
                        <c:v>10.799560549999999</c:v>
                      </c:pt>
                      <c:pt idx="2497">
                        <c:v>10.799560549999999</c:v>
                      </c:pt>
                      <c:pt idx="2498">
                        <c:v>10.799560549999999</c:v>
                      </c:pt>
                      <c:pt idx="2499">
                        <c:v>10.799560549999999</c:v>
                      </c:pt>
                      <c:pt idx="2500">
                        <c:v>10.799560549999999</c:v>
                      </c:pt>
                      <c:pt idx="2501">
                        <c:v>10.799560549999999</c:v>
                      </c:pt>
                      <c:pt idx="2502">
                        <c:v>10.799560549999999</c:v>
                      </c:pt>
                      <c:pt idx="2503">
                        <c:v>10.799560549999999</c:v>
                      </c:pt>
                      <c:pt idx="2504">
                        <c:v>10.799560549999999</c:v>
                      </c:pt>
                      <c:pt idx="2505">
                        <c:v>10.799560549999999</c:v>
                      </c:pt>
                      <c:pt idx="2506">
                        <c:v>10.799560549999999</c:v>
                      </c:pt>
                      <c:pt idx="2507">
                        <c:v>10.799560549999999</c:v>
                      </c:pt>
                      <c:pt idx="2508">
                        <c:v>10.799560549999999</c:v>
                      </c:pt>
                      <c:pt idx="2509">
                        <c:v>10.799560549999999</c:v>
                      </c:pt>
                      <c:pt idx="2510">
                        <c:v>10.799560549999999</c:v>
                      </c:pt>
                      <c:pt idx="2511">
                        <c:v>10.799560549999999</c:v>
                      </c:pt>
                      <c:pt idx="2512">
                        <c:v>10.799560549999999</c:v>
                      </c:pt>
                      <c:pt idx="2513">
                        <c:v>10.799560549999999</c:v>
                      </c:pt>
                      <c:pt idx="2514">
                        <c:v>10.799560549999999</c:v>
                      </c:pt>
                      <c:pt idx="2515">
                        <c:v>10.799560549999999</c:v>
                      </c:pt>
                      <c:pt idx="2516">
                        <c:v>10.799560549999999</c:v>
                      </c:pt>
                      <c:pt idx="2517">
                        <c:v>10.799560549999999</c:v>
                      </c:pt>
                      <c:pt idx="2518">
                        <c:v>10.799560549999999</c:v>
                      </c:pt>
                      <c:pt idx="2519">
                        <c:v>10.799560549999999</c:v>
                      </c:pt>
                      <c:pt idx="2520">
                        <c:v>10.799560549999999</c:v>
                      </c:pt>
                      <c:pt idx="2521">
                        <c:v>10.799560549999999</c:v>
                      </c:pt>
                      <c:pt idx="2522">
                        <c:v>10.799560549999999</c:v>
                      </c:pt>
                      <c:pt idx="2523">
                        <c:v>10.799560549999999</c:v>
                      </c:pt>
                      <c:pt idx="2524">
                        <c:v>10.799560549999999</c:v>
                      </c:pt>
                      <c:pt idx="2525">
                        <c:v>10.799560549999999</c:v>
                      </c:pt>
                      <c:pt idx="2526">
                        <c:v>10.799560549999999</c:v>
                      </c:pt>
                      <c:pt idx="2527">
                        <c:v>10.799560549999999</c:v>
                      </c:pt>
                      <c:pt idx="2528">
                        <c:v>10.799560549999999</c:v>
                      </c:pt>
                      <c:pt idx="2529">
                        <c:v>10.799560549999999</c:v>
                      </c:pt>
                      <c:pt idx="2530">
                        <c:v>10.799560549999999</c:v>
                      </c:pt>
                      <c:pt idx="2531">
                        <c:v>10.799560549999999</c:v>
                      </c:pt>
                      <c:pt idx="2532">
                        <c:v>10.799560549999999</c:v>
                      </c:pt>
                      <c:pt idx="2533">
                        <c:v>10.799560549999999</c:v>
                      </c:pt>
                      <c:pt idx="2534">
                        <c:v>10.799560549999999</c:v>
                      </c:pt>
                      <c:pt idx="2535">
                        <c:v>10.799560549999999</c:v>
                      </c:pt>
                      <c:pt idx="2536">
                        <c:v>10.799560549999999</c:v>
                      </c:pt>
                      <c:pt idx="2537">
                        <c:v>10.799560549999999</c:v>
                      </c:pt>
                      <c:pt idx="2538">
                        <c:v>10.69970704</c:v>
                      </c:pt>
                      <c:pt idx="2539">
                        <c:v>10.799560549999999</c:v>
                      </c:pt>
                      <c:pt idx="2540">
                        <c:v>10.69970704</c:v>
                      </c:pt>
                      <c:pt idx="2541">
                        <c:v>10.69970704</c:v>
                      </c:pt>
                      <c:pt idx="2542">
                        <c:v>10.799560549999999</c:v>
                      </c:pt>
                      <c:pt idx="2543">
                        <c:v>10.69970704</c:v>
                      </c:pt>
                      <c:pt idx="2544">
                        <c:v>10.69970704</c:v>
                      </c:pt>
                      <c:pt idx="2545">
                        <c:v>10.799560549999999</c:v>
                      </c:pt>
                      <c:pt idx="2546">
                        <c:v>10.69970704</c:v>
                      </c:pt>
                      <c:pt idx="2547">
                        <c:v>10.69970704</c:v>
                      </c:pt>
                      <c:pt idx="2548">
                        <c:v>10.69970704</c:v>
                      </c:pt>
                      <c:pt idx="2549">
                        <c:v>10.69970704</c:v>
                      </c:pt>
                      <c:pt idx="2550">
                        <c:v>10.69970704</c:v>
                      </c:pt>
                      <c:pt idx="2551">
                        <c:v>10.69970704</c:v>
                      </c:pt>
                      <c:pt idx="2552">
                        <c:v>10.69970704</c:v>
                      </c:pt>
                      <c:pt idx="2553">
                        <c:v>10.69970704</c:v>
                      </c:pt>
                      <c:pt idx="2554">
                        <c:v>10.69970704</c:v>
                      </c:pt>
                      <c:pt idx="2555">
                        <c:v>10.69970704</c:v>
                      </c:pt>
                      <c:pt idx="2556">
                        <c:v>10.69970704</c:v>
                      </c:pt>
                      <c:pt idx="2557">
                        <c:v>10.69970704</c:v>
                      </c:pt>
                      <c:pt idx="2558">
                        <c:v>10.69970704</c:v>
                      </c:pt>
                      <c:pt idx="2559">
                        <c:v>10.69970704</c:v>
                      </c:pt>
                      <c:pt idx="2560">
                        <c:v>10.69970704</c:v>
                      </c:pt>
                      <c:pt idx="2561">
                        <c:v>10.69970704</c:v>
                      </c:pt>
                      <c:pt idx="2562">
                        <c:v>10.69970704</c:v>
                      </c:pt>
                      <c:pt idx="2563">
                        <c:v>10.69970704</c:v>
                      </c:pt>
                      <c:pt idx="2564">
                        <c:v>10.69970704</c:v>
                      </c:pt>
                      <c:pt idx="2565">
                        <c:v>10.69970704</c:v>
                      </c:pt>
                      <c:pt idx="2566">
                        <c:v>10.69970704</c:v>
                      </c:pt>
                      <c:pt idx="2567">
                        <c:v>10.69970704</c:v>
                      </c:pt>
                      <c:pt idx="2568">
                        <c:v>10.69970704</c:v>
                      </c:pt>
                      <c:pt idx="2569">
                        <c:v>10.69970704</c:v>
                      </c:pt>
                      <c:pt idx="2570">
                        <c:v>10.69970704</c:v>
                      </c:pt>
                      <c:pt idx="2571">
                        <c:v>10.69970704</c:v>
                      </c:pt>
                      <c:pt idx="2572">
                        <c:v>10.69970704</c:v>
                      </c:pt>
                      <c:pt idx="2573">
                        <c:v>10.69970704</c:v>
                      </c:pt>
                      <c:pt idx="2574">
                        <c:v>10.69970704</c:v>
                      </c:pt>
                      <c:pt idx="2575">
                        <c:v>10.69970704</c:v>
                      </c:pt>
                      <c:pt idx="2576">
                        <c:v>10.69970704</c:v>
                      </c:pt>
                      <c:pt idx="2577">
                        <c:v>10.69970704</c:v>
                      </c:pt>
                      <c:pt idx="2578">
                        <c:v>10.69970704</c:v>
                      </c:pt>
                      <c:pt idx="2579">
                        <c:v>10.69970704</c:v>
                      </c:pt>
                      <c:pt idx="2580">
                        <c:v>10.69970704</c:v>
                      </c:pt>
                      <c:pt idx="2581">
                        <c:v>10.69970704</c:v>
                      </c:pt>
                      <c:pt idx="2582">
                        <c:v>10.69970704</c:v>
                      </c:pt>
                      <c:pt idx="2583">
                        <c:v>10.69970704</c:v>
                      </c:pt>
                      <c:pt idx="2584">
                        <c:v>10.69970704</c:v>
                      </c:pt>
                      <c:pt idx="2585">
                        <c:v>10.69970704</c:v>
                      </c:pt>
                      <c:pt idx="2586">
                        <c:v>10.69970704</c:v>
                      </c:pt>
                      <c:pt idx="2587">
                        <c:v>10.69970704</c:v>
                      </c:pt>
                      <c:pt idx="2588">
                        <c:v>10.69970704</c:v>
                      </c:pt>
                      <c:pt idx="2589">
                        <c:v>10.69970704</c:v>
                      </c:pt>
                      <c:pt idx="2590">
                        <c:v>10.69970704</c:v>
                      </c:pt>
                      <c:pt idx="2591">
                        <c:v>10.69970704</c:v>
                      </c:pt>
                      <c:pt idx="2592">
                        <c:v>10.69970704</c:v>
                      </c:pt>
                      <c:pt idx="2593">
                        <c:v>10.69970704</c:v>
                      </c:pt>
                      <c:pt idx="2594">
                        <c:v>10.69970704</c:v>
                      </c:pt>
                      <c:pt idx="2595">
                        <c:v>10.69970704</c:v>
                      </c:pt>
                      <c:pt idx="2596">
                        <c:v>10.69970704</c:v>
                      </c:pt>
                      <c:pt idx="2597">
                        <c:v>10.69970704</c:v>
                      </c:pt>
                      <c:pt idx="2598">
                        <c:v>10.69970704</c:v>
                      </c:pt>
                      <c:pt idx="2599">
                        <c:v>10.69970704</c:v>
                      </c:pt>
                      <c:pt idx="2600">
                        <c:v>10.69970704</c:v>
                      </c:pt>
                      <c:pt idx="2601">
                        <c:v>10.59960938</c:v>
                      </c:pt>
                      <c:pt idx="2602">
                        <c:v>10.69970704</c:v>
                      </c:pt>
                      <c:pt idx="2603">
                        <c:v>10.69970704</c:v>
                      </c:pt>
                      <c:pt idx="2604">
                        <c:v>10.69970704</c:v>
                      </c:pt>
                      <c:pt idx="2605">
                        <c:v>10.69970704</c:v>
                      </c:pt>
                      <c:pt idx="2606">
                        <c:v>10.59960938</c:v>
                      </c:pt>
                      <c:pt idx="2607">
                        <c:v>10.69970704</c:v>
                      </c:pt>
                      <c:pt idx="2608">
                        <c:v>10.59960938</c:v>
                      </c:pt>
                      <c:pt idx="2609">
                        <c:v>10.69970704</c:v>
                      </c:pt>
                      <c:pt idx="2610">
                        <c:v>10.69970704</c:v>
                      </c:pt>
                      <c:pt idx="2611">
                        <c:v>10.59960938</c:v>
                      </c:pt>
                      <c:pt idx="2612">
                        <c:v>10.69970704</c:v>
                      </c:pt>
                      <c:pt idx="2613">
                        <c:v>10.69970704</c:v>
                      </c:pt>
                      <c:pt idx="2614">
                        <c:v>10.59960938</c:v>
                      </c:pt>
                      <c:pt idx="2615">
                        <c:v>10.59960938</c:v>
                      </c:pt>
                      <c:pt idx="2616">
                        <c:v>10.59960938</c:v>
                      </c:pt>
                      <c:pt idx="2617">
                        <c:v>10.59960938</c:v>
                      </c:pt>
                      <c:pt idx="2618">
                        <c:v>10.59960938</c:v>
                      </c:pt>
                      <c:pt idx="2619">
                        <c:v>10.59960938</c:v>
                      </c:pt>
                      <c:pt idx="2620">
                        <c:v>10.59960938</c:v>
                      </c:pt>
                      <c:pt idx="2621">
                        <c:v>10.59960938</c:v>
                      </c:pt>
                      <c:pt idx="2622">
                        <c:v>10.59960938</c:v>
                      </c:pt>
                      <c:pt idx="2623">
                        <c:v>10.59960938</c:v>
                      </c:pt>
                      <c:pt idx="2624">
                        <c:v>10.59960938</c:v>
                      </c:pt>
                      <c:pt idx="2625">
                        <c:v>10.59960938</c:v>
                      </c:pt>
                      <c:pt idx="2626">
                        <c:v>10.59960938</c:v>
                      </c:pt>
                      <c:pt idx="2627">
                        <c:v>10.59960938</c:v>
                      </c:pt>
                      <c:pt idx="2628">
                        <c:v>10.59960938</c:v>
                      </c:pt>
                      <c:pt idx="2629">
                        <c:v>10.59960938</c:v>
                      </c:pt>
                      <c:pt idx="2630">
                        <c:v>10.59960938</c:v>
                      </c:pt>
                      <c:pt idx="2631">
                        <c:v>10.59960938</c:v>
                      </c:pt>
                      <c:pt idx="2632">
                        <c:v>10.59960938</c:v>
                      </c:pt>
                      <c:pt idx="2633">
                        <c:v>10.59960938</c:v>
                      </c:pt>
                      <c:pt idx="2634">
                        <c:v>10.59960938</c:v>
                      </c:pt>
                      <c:pt idx="2635">
                        <c:v>10.59960938</c:v>
                      </c:pt>
                      <c:pt idx="2636">
                        <c:v>10.59960938</c:v>
                      </c:pt>
                      <c:pt idx="2637">
                        <c:v>10.59960938</c:v>
                      </c:pt>
                      <c:pt idx="2638">
                        <c:v>10.59960938</c:v>
                      </c:pt>
                      <c:pt idx="2639">
                        <c:v>10.59960938</c:v>
                      </c:pt>
                      <c:pt idx="2640">
                        <c:v>10.59960938</c:v>
                      </c:pt>
                      <c:pt idx="2641">
                        <c:v>10.59960938</c:v>
                      </c:pt>
                      <c:pt idx="2642">
                        <c:v>10.59960938</c:v>
                      </c:pt>
                      <c:pt idx="2643">
                        <c:v>10.59960938</c:v>
                      </c:pt>
                      <c:pt idx="2644">
                        <c:v>10.59960938</c:v>
                      </c:pt>
                      <c:pt idx="2645">
                        <c:v>10.59960938</c:v>
                      </c:pt>
                      <c:pt idx="2646">
                        <c:v>10.59960938</c:v>
                      </c:pt>
                      <c:pt idx="2647">
                        <c:v>10.59960938</c:v>
                      </c:pt>
                      <c:pt idx="2648">
                        <c:v>10.59960938</c:v>
                      </c:pt>
                      <c:pt idx="2649">
                        <c:v>10.59960938</c:v>
                      </c:pt>
                      <c:pt idx="2650">
                        <c:v>10.59960938</c:v>
                      </c:pt>
                      <c:pt idx="2651">
                        <c:v>10.59960938</c:v>
                      </c:pt>
                      <c:pt idx="2652">
                        <c:v>10.59960938</c:v>
                      </c:pt>
                      <c:pt idx="2653">
                        <c:v>10.59960938</c:v>
                      </c:pt>
                      <c:pt idx="2654">
                        <c:v>10.59960938</c:v>
                      </c:pt>
                      <c:pt idx="2655">
                        <c:v>10.59960938</c:v>
                      </c:pt>
                      <c:pt idx="2656">
                        <c:v>10.59960938</c:v>
                      </c:pt>
                      <c:pt idx="2657">
                        <c:v>10.59960938</c:v>
                      </c:pt>
                      <c:pt idx="2658">
                        <c:v>10.59960938</c:v>
                      </c:pt>
                      <c:pt idx="2659">
                        <c:v>10.59960938</c:v>
                      </c:pt>
                      <c:pt idx="2660">
                        <c:v>10.59960938</c:v>
                      </c:pt>
                      <c:pt idx="2661">
                        <c:v>10.59960938</c:v>
                      </c:pt>
                      <c:pt idx="2662">
                        <c:v>10.59960938</c:v>
                      </c:pt>
                      <c:pt idx="2663">
                        <c:v>10.59960938</c:v>
                      </c:pt>
                      <c:pt idx="2664">
                        <c:v>10.59960938</c:v>
                      </c:pt>
                      <c:pt idx="2665">
                        <c:v>10.59960938</c:v>
                      </c:pt>
                      <c:pt idx="2666">
                        <c:v>10.59960938</c:v>
                      </c:pt>
                      <c:pt idx="2667">
                        <c:v>10.59960938</c:v>
                      </c:pt>
                      <c:pt idx="2668">
                        <c:v>10.59960938</c:v>
                      </c:pt>
                      <c:pt idx="2669">
                        <c:v>10.59960938</c:v>
                      </c:pt>
                      <c:pt idx="2670">
                        <c:v>10.59960938</c:v>
                      </c:pt>
                      <c:pt idx="2671">
                        <c:v>10.59960938</c:v>
                      </c:pt>
                      <c:pt idx="2672">
                        <c:v>10.59960938</c:v>
                      </c:pt>
                      <c:pt idx="2673">
                        <c:v>10.59960938</c:v>
                      </c:pt>
                      <c:pt idx="2674">
                        <c:v>10.59960938</c:v>
                      </c:pt>
                      <c:pt idx="2675">
                        <c:v>10.59960938</c:v>
                      </c:pt>
                      <c:pt idx="2676">
                        <c:v>10.59960938</c:v>
                      </c:pt>
                      <c:pt idx="2677">
                        <c:v>10.59960938</c:v>
                      </c:pt>
                      <c:pt idx="2678">
                        <c:v>10.59960938</c:v>
                      </c:pt>
                      <c:pt idx="2679">
                        <c:v>10.59960938</c:v>
                      </c:pt>
                      <c:pt idx="2680">
                        <c:v>10.59960938</c:v>
                      </c:pt>
                      <c:pt idx="2681">
                        <c:v>10.59960938</c:v>
                      </c:pt>
                      <c:pt idx="2682">
                        <c:v>10.59960938</c:v>
                      </c:pt>
                      <c:pt idx="2683">
                        <c:v>10.59960938</c:v>
                      </c:pt>
                      <c:pt idx="2684">
                        <c:v>10.49975586</c:v>
                      </c:pt>
                      <c:pt idx="2685">
                        <c:v>10.49975586</c:v>
                      </c:pt>
                      <c:pt idx="2686">
                        <c:v>10.59960938</c:v>
                      </c:pt>
                      <c:pt idx="2687">
                        <c:v>10.59960938</c:v>
                      </c:pt>
                      <c:pt idx="2688">
                        <c:v>10.49975586</c:v>
                      </c:pt>
                      <c:pt idx="2689">
                        <c:v>10.49975586</c:v>
                      </c:pt>
                      <c:pt idx="2690">
                        <c:v>10.49975586</c:v>
                      </c:pt>
                      <c:pt idx="2691">
                        <c:v>10.49975586</c:v>
                      </c:pt>
                      <c:pt idx="2692">
                        <c:v>10.49975586</c:v>
                      </c:pt>
                      <c:pt idx="2693">
                        <c:v>10.49975586</c:v>
                      </c:pt>
                      <c:pt idx="2694">
                        <c:v>10.49975586</c:v>
                      </c:pt>
                      <c:pt idx="2695">
                        <c:v>10.49975586</c:v>
                      </c:pt>
                      <c:pt idx="2696">
                        <c:v>10.49975586</c:v>
                      </c:pt>
                      <c:pt idx="2697">
                        <c:v>10.49975586</c:v>
                      </c:pt>
                      <c:pt idx="2698">
                        <c:v>10.49975586</c:v>
                      </c:pt>
                      <c:pt idx="2699">
                        <c:v>10.49975586</c:v>
                      </c:pt>
                      <c:pt idx="2700">
                        <c:v>10.49975586</c:v>
                      </c:pt>
                      <c:pt idx="2701">
                        <c:v>10.49975586</c:v>
                      </c:pt>
                      <c:pt idx="2702">
                        <c:v>10.49975586</c:v>
                      </c:pt>
                      <c:pt idx="2703">
                        <c:v>10.49975586</c:v>
                      </c:pt>
                      <c:pt idx="2704">
                        <c:v>10.49975586</c:v>
                      </c:pt>
                      <c:pt idx="2705">
                        <c:v>10.49975586</c:v>
                      </c:pt>
                      <c:pt idx="2706">
                        <c:v>10.49975586</c:v>
                      </c:pt>
                      <c:pt idx="2707">
                        <c:v>10.49975586</c:v>
                      </c:pt>
                      <c:pt idx="2708">
                        <c:v>10.49975586</c:v>
                      </c:pt>
                      <c:pt idx="2709">
                        <c:v>10.49975586</c:v>
                      </c:pt>
                      <c:pt idx="2710">
                        <c:v>10.49975586</c:v>
                      </c:pt>
                      <c:pt idx="2711">
                        <c:v>10.49975586</c:v>
                      </c:pt>
                      <c:pt idx="2712">
                        <c:v>10.49975586</c:v>
                      </c:pt>
                      <c:pt idx="2713">
                        <c:v>10.49975586</c:v>
                      </c:pt>
                      <c:pt idx="2714">
                        <c:v>10.49975586</c:v>
                      </c:pt>
                      <c:pt idx="2715">
                        <c:v>10.49975586</c:v>
                      </c:pt>
                      <c:pt idx="2716">
                        <c:v>10.49975586</c:v>
                      </c:pt>
                      <c:pt idx="2717">
                        <c:v>10.49975586</c:v>
                      </c:pt>
                      <c:pt idx="2718">
                        <c:v>10.49975586</c:v>
                      </c:pt>
                      <c:pt idx="2719">
                        <c:v>10.49975586</c:v>
                      </c:pt>
                      <c:pt idx="2720">
                        <c:v>10.49975586</c:v>
                      </c:pt>
                      <c:pt idx="2721">
                        <c:v>10.49975586</c:v>
                      </c:pt>
                      <c:pt idx="2722">
                        <c:v>10.49975586</c:v>
                      </c:pt>
                      <c:pt idx="2723">
                        <c:v>10.49975586</c:v>
                      </c:pt>
                      <c:pt idx="2724">
                        <c:v>10.49975586</c:v>
                      </c:pt>
                      <c:pt idx="2725">
                        <c:v>10.49975586</c:v>
                      </c:pt>
                      <c:pt idx="2726">
                        <c:v>10.49975586</c:v>
                      </c:pt>
                      <c:pt idx="2727">
                        <c:v>10.49975586</c:v>
                      </c:pt>
                      <c:pt idx="2728">
                        <c:v>10.49975586</c:v>
                      </c:pt>
                      <c:pt idx="2729">
                        <c:v>10.49975586</c:v>
                      </c:pt>
                      <c:pt idx="2730">
                        <c:v>10.49975586</c:v>
                      </c:pt>
                      <c:pt idx="2731">
                        <c:v>10.49975586</c:v>
                      </c:pt>
                      <c:pt idx="2732">
                        <c:v>10.49975586</c:v>
                      </c:pt>
                      <c:pt idx="2733">
                        <c:v>10.49975586</c:v>
                      </c:pt>
                      <c:pt idx="2734">
                        <c:v>10.49975586</c:v>
                      </c:pt>
                      <c:pt idx="2735">
                        <c:v>10.49975586</c:v>
                      </c:pt>
                      <c:pt idx="2736">
                        <c:v>10.49975586</c:v>
                      </c:pt>
                      <c:pt idx="2737">
                        <c:v>10.49975586</c:v>
                      </c:pt>
                      <c:pt idx="2738">
                        <c:v>10.49975586</c:v>
                      </c:pt>
                      <c:pt idx="2739">
                        <c:v>10.49975586</c:v>
                      </c:pt>
                      <c:pt idx="2740">
                        <c:v>10.49975586</c:v>
                      </c:pt>
                      <c:pt idx="2741">
                        <c:v>10.49975586</c:v>
                      </c:pt>
                      <c:pt idx="2742">
                        <c:v>10.49975586</c:v>
                      </c:pt>
                      <c:pt idx="2743">
                        <c:v>10.49975586</c:v>
                      </c:pt>
                      <c:pt idx="2744">
                        <c:v>10.49975586</c:v>
                      </c:pt>
                      <c:pt idx="2745">
                        <c:v>10.49975586</c:v>
                      </c:pt>
                      <c:pt idx="2746">
                        <c:v>10.49975586</c:v>
                      </c:pt>
                      <c:pt idx="2747">
                        <c:v>10.49975586</c:v>
                      </c:pt>
                      <c:pt idx="2748">
                        <c:v>10.49975586</c:v>
                      </c:pt>
                      <c:pt idx="2749">
                        <c:v>10.49975586</c:v>
                      </c:pt>
                      <c:pt idx="2750">
                        <c:v>10.49975586</c:v>
                      </c:pt>
                      <c:pt idx="2751">
                        <c:v>10.399658209999998</c:v>
                      </c:pt>
                      <c:pt idx="2752">
                        <c:v>10.399658209999998</c:v>
                      </c:pt>
                      <c:pt idx="2753">
                        <c:v>10.49975586</c:v>
                      </c:pt>
                      <c:pt idx="2754">
                        <c:v>10.49975586</c:v>
                      </c:pt>
                      <c:pt idx="2755">
                        <c:v>10.399658209999998</c:v>
                      </c:pt>
                      <c:pt idx="2756">
                        <c:v>10.399658209999998</c:v>
                      </c:pt>
                      <c:pt idx="2757">
                        <c:v>10.399658209999998</c:v>
                      </c:pt>
                      <c:pt idx="2758">
                        <c:v>10.399658209999998</c:v>
                      </c:pt>
                      <c:pt idx="2759">
                        <c:v>10.399658209999998</c:v>
                      </c:pt>
                      <c:pt idx="2760">
                        <c:v>10.399658209999998</c:v>
                      </c:pt>
                      <c:pt idx="2761">
                        <c:v>10.399658209999998</c:v>
                      </c:pt>
                      <c:pt idx="2762">
                        <c:v>10.399658209999998</c:v>
                      </c:pt>
                      <c:pt idx="2763">
                        <c:v>10.49975586</c:v>
                      </c:pt>
                      <c:pt idx="2764">
                        <c:v>10.399658209999998</c:v>
                      </c:pt>
                      <c:pt idx="2765">
                        <c:v>10.399658209999998</c:v>
                      </c:pt>
                      <c:pt idx="2766">
                        <c:v>10.399658209999998</c:v>
                      </c:pt>
                      <c:pt idx="2767">
                        <c:v>10.399658209999998</c:v>
                      </c:pt>
                      <c:pt idx="2768">
                        <c:v>10.399658209999998</c:v>
                      </c:pt>
                      <c:pt idx="2769">
                        <c:v>10.399658209999998</c:v>
                      </c:pt>
                      <c:pt idx="2770">
                        <c:v>10.399658209999998</c:v>
                      </c:pt>
                      <c:pt idx="2771">
                        <c:v>10.399658209999998</c:v>
                      </c:pt>
                      <c:pt idx="2772">
                        <c:v>10.399658209999998</c:v>
                      </c:pt>
                      <c:pt idx="2773">
                        <c:v>10.399658209999998</c:v>
                      </c:pt>
                      <c:pt idx="2774">
                        <c:v>10.399658209999998</c:v>
                      </c:pt>
                      <c:pt idx="2775">
                        <c:v>10.399658209999998</c:v>
                      </c:pt>
                      <c:pt idx="2776">
                        <c:v>10.399658209999998</c:v>
                      </c:pt>
                      <c:pt idx="2777">
                        <c:v>10.399658209999998</c:v>
                      </c:pt>
                      <c:pt idx="2778">
                        <c:v>10.399658209999998</c:v>
                      </c:pt>
                      <c:pt idx="2779">
                        <c:v>10.399658209999998</c:v>
                      </c:pt>
                      <c:pt idx="2780">
                        <c:v>10.399658209999998</c:v>
                      </c:pt>
                      <c:pt idx="2781">
                        <c:v>10.399658209999998</c:v>
                      </c:pt>
                      <c:pt idx="2782">
                        <c:v>10.399658209999998</c:v>
                      </c:pt>
                      <c:pt idx="2783">
                        <c:v>10.399658209999998</c:v>
                      </c:pt>
                      <c:pt idx="2784">
                        <c:v>10.399658209999998</c:v>
                      </c:pt>
                      <c:pt idx="2785">
                        <c:v>10.399658209999998</c:v>
                      </c:pt>
                      <c:pt idx="2786">
                        <c:v>10.399658209999998</c:v>
                      </c:pt>
                      <c:pt idx="2787">
                        <c:v>10.399658209999998</c:v>
                      </c:pt>
                      <c:pt idx="2788">
                        <c:v>10.399658209999998</c:v>
                      </c:pt>
                      <c:pt idx="2789">
                        <c:v>10.399658209999998</c:v>
                      </c:pt>
                      <c:pt idx="2790">
                        <c:v>10.399658209999998</c:v>
                      </c:pt>
                      <c:pt idx="2791">
                        <c:v>10.399658209999998</c:v>
                      </c:pt>
                      <c:pt idx="2792">
                        <c:v>10.399658209999998</c:v>
                      </c:pt>
                      <c:pt idx="2793">
                        <c:v>10.399658209999998</c:v>
                      </c:pt>
                      <c:pt idx="2794">
                        <c:v>10.399658209999998</c:v>
                      </c:pt>
                      <c:pt idx="2795">
                        <c:v>10.399658209999998</c:v>
                      </c:pt>
                      <c:pt idx="2796">
                        <c:v>10.399658209999998</c:v>
                      </c:pt>
                      <c:pt idx="2797">
                        <c:v>10.399658209999998</c:v>
                      </c:pt>
                      <c:pt idx="2798">
                        <c:v>10.399658209999998</c:v>
                      </c:pt>
                      <c:pt idx="2799">
                        <c:v>10.399658209999998</c:v>
                      </c:pt>
                      <c:pt idx="2800">
                        <c:v>10.399658209999998</c:v>
                      </c:pt>
                      <c:pt idx="2801">
                        <c:v>10.399658209999998</c:v>
                      </c:pt>
                      <c:pt idx="2802">
                        <c:v>10.399658209999998</c:v>
                      </c:pt>
                      <c:pt idx="2803">
                        <c:v>10.399658209999998</c:v>
                      </c:pt>
                      <c:pt idx="2804">
                        <c:v>10.399658209999998</c:v>
                      </c:pt>
                      <c:pt idx="2805">
                        <c:v>10.399658209999998</c:v>
                      </c:pt>
                      <c:pt idx="2806">
                        <c:v>10.399658209999998</c:v>
                      </c:pt>
                      <c:pt idx="2807">
                        <c:v>10.399658209999998</c:v>
                      </c:pt>
                      <c:pt idx="2808">
                        <c:v>10.399658209999998</c:v>
                      </c:pt>
                      <c:pt idx="2809">
                        <c:v>10.399658209999998</c:v>
                      </c:pt>
                      <c:pt idx="2810">
                        <c:v>10.399658209999998</c:v>
                      </c:pt>
                      <c:pt idx="2811">
                        <c:v>10.399658209999998</c:v>
                      </c:pt>
                      <c:pt idx="2812">
                        <c:v>10.399658209999998</c:v>
                      </c:pt>
                      <c:pt idx="2813">
                        <c:v>10.399658209999998</c:v>
                      </c:pt>
                      <c:pt idx="2814">
                        <c:v>10.399658209999998</c:v>
                      </c:pt>
                      <c:pt idx="2815">
                        <c:v>10.399658209999998</c:v>
                      </c:pt>
                      <c:pt idx="2816">
                        <c:v>10.399658209999998</c:v>
                      </c:pt>
                      <c:pt idx="2817">
                        <c:v>10.299560549999999</c:v>
                      </c:pt>
                      <c:pt idx="2818">
                        <c:v>10.299560549999999</c:v>
                      </c:pt>
                      <c:pt idx="2819">
                        <c:v>10.299560549999999</c:v>
                      </c:pt>
                      <c:pt idx="2820">
                        <c:v>10.399658209999998</c:v>
                      </c:pt>
                      <c:pt idx="2821">
                        <c:v>10.299560549999999</c:v>
                      </c:pt>
                      <c:pt idx="2822">
                        <c:v>10.299560549999999</c:v>
                      </c:pt>
                      <c:pt idx="2823">
                        <c:v>10.299560549999999</c:v>
                      </c:pt>
                      <c:pt idx="2824">
                        <c:v>10.299560549999999</c:v>
                      </c:pt>
                      <c:pt idx="2825">
                        <c:v>10.299560549999999</c:v>
                      </c:pt>
                      <c:pt idx="2826">
                        <c:v>10.399658209999998</c:v>
                      </c:pt>
                      <c:pt idx="2827">
                        <c:v>10.299560549999999</c:v>
                      </c:pt>
                      <c:pt idx="2828">
                        <c:v>10.299560549999999</c:v>
                      </c:pt>
                      <c:pt idx="2829">
                        <c:v>10.399658209999998</c:v>
                      </c:pt>
                      <c:pt idx="2830">
                        <c:v>10.299560549999999</c:v>
                      </c:pt>
                      <c:pt idx="2831">
                        <c:v>10.299560549999999</c:v>
                      </c:pt>
                      <c:pt idx="2832">
                        <c:v>10.299560549999999</c:v>
                      </c:pt>
                      <c:pt idx="2833">
                        <c:v>10.299560549999999</c:v>
                      </c:pt>
                      <c:pt idx="2834">
                        <c:v>10.299560549999999</c:v>
                      </c:pt>
                      <c:pt idx="2835">
                        <c:v>10.299560549999999</c:v>
                      </c:pt>
                      <c:pt idx="2836">
                        <c:v>10.299560549999999</c:v>
                      </c:pt>
                      <c:pt idx="2837">
                        <c:v>10.299560549999999</c:v>
                      </c:pt>
                      <c:pt idx="2838">
                        <c:v>10.299560549999999</c:v>
                      </c:pt>
                      <c:pt idx="2839">
                        <c:v>10.299560549999999</c:v>
                      </c:pt>
                      <c:pt idx="2840">
                        <c:v>10.299560549999999</c:v>
                      </c:pt>
                      <c:pt idx="2841">
                        <c:v>10.299560549999999</c:v>
                      </c:pt>
                      <c:pt idx="2842">
                        <c:v>10.299560549999999</c:v>
                      </c:pt>
                      <c:pt idx="2843">
                        <c:v>10.299560549999999</c:v>
                      </c:pt>
                      <c:pt idx="2844">
                        <c:v>10.299560549999999</c:v>
                      </c:pt>
                      <c:pt idx="2845">
                        <c:v>10.299560549999999</c:v>
                      </c:pt>
                      <c:pt idx="2846">
                        <c:v>10.299560549999999</c:v>
                      </c:pt>
                      <c:pt idx="2847">
                        <c:v>10.299560549999999</c:v>
                      </c:pt>
                      <c:pt idx="2848">
                        <c:v>10.299560549999999</c:v>
                      </c:pt>
                      <c:pt idx="2849">
                        <c:v>10.299560549999999</c:v>
                      </c:pt>
                      <c:pt idx="2850">
                        <c:v>10.299560549999999</c:v>
                      </c:pt>
                      <c:pt idx="2851">
                        <c:v>10.299560549999999</c:v>
                      </c:pt>
                      <c:pt idx="2852">
                        <c:v>10.299560549999999</c:v>
                      </c:pt>
                      <c:pt idx="2853">
                        <c:v>10.299560549999999</c:v>
                      </c:pt>
                      <c:pt idx="2854">
                        <c:v>10.299560549999999</c:v>
                      </c:pt>
                      <c:pt idx="2855">
                        <c:v>10.299560549999999</c:v>
                      </c:pt>
                      <c:pt idx="2856">
                        <c:v>10.299560549999999</c:v>
                      </c:pt>
                      <c:pt idx="2857">
                        <c:v>10.299560549999999</c:v>
                      </c:pt>
                      <c:pt idx="2858">
                        <c:v>10.299560549999999</c:v>
                      </c:pt>
                      <c:pt idx="2859">
                        <c:v>10.299560549999999</c:v>
                      </c:pt>
                      <c:pt idx="2860">
                        <c:v>10.299560549999999</c:v>
                      </c:pt>
                      <c:pt idx="2861">
                        <c:v>10.299560549999999</c:v>
                      </c:pt>
                      <c:pt idx="2862">
                        <c:v>10.299560549999999</c:v>
                      </c:pt>
                      <c:pt idx="2863">
                        <c:v>10.299560549999999</c:v>
                      </c:pt>
                      <c:pt idx="2864">
                        <c:v>10.299560549999999</c:v>
                      </c:pt>
                      <c:pt idx="2865">
                        <c:v>10.299560549999999</c:v>
                      </c:pt>
                      <c:pt idx="2866">
                        <c:v>10.299560549999999</c:v>
                      </c:pt>
                      <c:pt idx="2867">
                        <c:v>10.299560549999999</c:v>
                      </c:pt>
                      <c:pt idx="2868">
                        <c:v>10.299560549999999</c:v>
                      </c:pt>
                      <c:pt idx="2869">
                        <c:v>10.299560549999999</c:v>
                      </c:pt>
                      <c:pt idx="2870">
                        <c:v>10.299560549999999</c:v>
                      </c:pt>
                      <c:pt idx="2871">
                        <c:v>10.299560549999999</c:v>
                      </c:pt>
                      <c:pt idx="2872">
                        <c:v>10.299560549999999</c:v>
                      </c:pt>
                      <c:pt idx="2873">
                        <c:v>10.299560549999999</c:v>
                      </c:pt>
                      <c:pt idx="2874">
                        <c:v>10.299560549999999</c:v>
                      </c:pt>
                      <c:pt idx="2875">
                        <c:v>10.299560549999999</c:v>
                      </c:pt>
                      <c:pt idx="2876">
                        <c:v>10.299560549999999</c:v>
                      </c:pt>
                      <c:pt idx="2877">
                        <c:v>10.299560549999999</c:v>
                      </c:pt>
                      <c:pt idx="2878">
                        <c:v>10.299560549999999</c:v>
                      </c:pt>
                      <c:pt idx="2879">
                        <c:v>10.299560549999999</c:v>
                      </c:pt>
                      <c:pt idx="2880">
                        <c:v>10.299560549999999</c:v>
                      </c:pt>
                      <c:pt idx="2881">
                        <c:v>10.299560549999999</c:v>
                      </c:pt>
                      <c:pt idx="2882">
                        <c:v>10.299560549999999</c:v>
                      </c:pt>
                      <c:pt idx="2883">
                        <c:v>10.299560549999999</c:v>
                      </c:pt>
                      <c:pt idx="2884">
                        <c:v>10.299560549999999</c:v>
                      </c:pt>
                      <c:pt idx="2885">
                        <c:v>10.299560549999999</c:v>
                      </c:pt>
                      <c:pt idx="2886">
                        <c:v>10.299560549999999</c:v>
                      </c:pt>
                      <c:pt idx="2887">
                        <c:v>10.299560549999999</c:v>
                      </c:pt>
                      <c:pt idx="2888">
                        <c:v>10.299560549999999</c:v>
                      </c:pt>
                      <c:pt idx="2889">
                        <c:v>10.299560549999999</c:v>
                      </c:pt>
                      <c:pt idx="2890">
                        <c:v>10.299560549999999</c:v>
                      </c:pt>
                      <c:pt idx="2891">
                        <c:v>10.299560549999999</c:v>
                      </c:pt>
                      <c:pt idx="2892">
                        <c:v>10.299560549999999</c:v>
                      </c:pt>
                      <c:pt idx="2893">
                        <c:v>10.299560549999999</c:v>
                      </c:pt>
                      <c:pt idx="2894">
                        <c:v>10.299560549999999</c:v>
                      </c:pt>
                      <c:pt idx="2895">
                        <c:v>10.299560549999999</c:v>
                      </c:pt>
                      <c:pt idx="2896">
                        <c:v>10.299560549999999</c:v>
                      </c:pt>
                      <c:pt idx="2897">
                        <c:v>10.299560549999999</c:v>
                      </c:pt>
                      <c:pt idx="2898">
                        <c:v>10.299560549999999</c:v>
                      </c:pt>
                      <c:pt idx="2899">
                        <c:v>10.299560549999999</c:v>
                      </c:pt>
                      <c:pt idx="2900">
                        <c:v>10.299560549999999</c:v>
                      </c:pt>
                      <c:pt idx="2901">
                        <c:v>10.19970704</c:v>
                      </c:pt>
                      <c:pt idx="2902">
                        <c:v>10.19970704</c:v>
                      </c:pt>
                      <c:pt idx="2903">
                        <c:v>10.299560549999999</c:v>
                      </c:pt>
                      <c:pt idx="2904">
                        <c:v>10.19970704</c:v>
                      </c:pt>
                      <c:pt idx="2905">
                        <c:v>10.299560549999999</c:v>
                      </c:pt>
                      <c:pt idx="2906">
                        <c:v>10.19970704</c:v>
                      </c:pt>
                      <c:pt idx="2907">
                        <c:v>10.299560549999999</c:v>
                      </c:pt>
                      <c:pt idx="2908">
                        <c:v>10.19970704</c:v>
                      </c:pt>
                      <c:pt idx="2909">
                        <c:v>10.19970704</c:v>
                      </c:pt>
                      <c:pt idx="2910">
                        <c:v>10.19970704</c:v>
                      </c:pt>
                      <c:pt idx="2911">
                        <c:v>10.19970704</c:v>
                      </c:pt>
                      <c:pt idx="2912">
                        <c:v>10.19970704</c:v>
                      </c:pt>
                      <c:pt idx="2913">
                        <c:v>10.19970704</c:v>
                      </c:pt>
                      <c:pt idx="2914">
                        <c:v>10.19970704</c:v>
                      </c:pt>
                      <c:pt idx="2915">
                        <c:v>10.19970704</c:v>
                      </c:pt>
                      <c:pt idx="2916">
                        <c:v>10.19970704</c:v>
                      </c:pt>
                      <c:pt idx="2917">
                        <c:v>10.19970704</c:v>
                      </c:pt>
                      <c:pt idx="2918">
                        <c:v>10.19970704</c:v>
                      </c:pt>
                      <c:pt idx="2919">
                        <c:v>10.19970704</c:v>
                      </c:pt>
                      <c:pt idx="2920">
                        <c:v>10.19970704</c:v>
                      </c:pt>
                      <c:pt idx="2921">
                        <c:v>10.19970704</c:v>
                      </c:pt>
                      <c:pt idx="2922">
                        <c:v>10.19970704</c:v>
                      </c:pt>
                      <c:pt idx="2923">
                        <c:v>10.19970704</c:v>
                      </c:pt>
                      <c:pt idx="2924">
                        <c:v>10.19970704</c:v>
                      </c:pt>
                      <c:pt idx="2925">
                        <c:v>10.19970704</c:v>
                      </c:pt>
                      <c:pt idx="2926">
                        <c:v>10.19970704</c:v>
                      </c:pt>
                      <c:pt idx="2927">
                        <c:v>10.19970704</c:v>
                      </c:pt>
                      <c:pt idx="2928">
                        <c:v>10.19970704</c:v>
                      </c:pt>
                      <c:pt idx="2929">
                        <c:v>10.19970704</c:v>
                      </c:pt>
                      <c:pt idx="2930">
                        <c:v>10.19970704</c:v>
                      </c:pt>
                      <c:pt idx="2931">
                        <c:v>10.19970704</c:v>
                      </c:pt>
                      <c:pt idx="2932">
                        <c:v>10.19970704</c:v>
                      </c:pt>
                      <c:pt idx="2933">
                        <c:v>10.19970704</c:v>
                      </c:pt>
                      <c:pt idx="2934">
                        <c:v>10.19970704</c:v>
                      </c:pt>
                      <c:pt idx="2935">
                        <c:v>10.19970704</c:v>
                      </c:pt>
                      <c:pt idx="2936">
                        <c:v>10.19970704</c:v>
                      </c:pt>
                      <c:pt idx="2937">
                        <c:v>10.19970704</c:v>
                      </c:pt>
                      <c:pt idx="2938">
                        <c:v>10.19970704</c:v>
                      </c:pt>
                      <c:pt idx="2939">
                        <c:v>10.19970704</c:v>
                      </c:pt>
                      <c:pt idx="2940">
                        <c:v>10.19970704</c:v>
                      </c:pt>
                      <c:pt idx="2941">
                        <c:v>10.19970704</c:v>
                      </c:pt>
                      <c:pt idx="2942">
                        <c:v>10.19970704</c:v>
                      </c:pt>
                      <c:pt idx="2943">
                        <c:v>10.19970704</c:v>
                      </c:pt>
                      <c:pt idx="2944">
                        <c:v>10.19970704</c:v>
                      </c:pt>
                      <c:pt idx="2945">
                        <c:v>10.19970704</c:v>
                      </c:pt>
                      <c:pt idx="2946">
                        <c:v>10.19970704</c:v>
                      </c:pt>
                      <c:pt idx="2947">
                        <c:v>10.19970704</c:v>
                      </c:pt>
                      <c:pt idx="2948">
                        <c:v>10.19970704</c:v>
                      </c:pt>
                      <c:pt idx="2949">
                        <c:v>10.19970704</c:v>
                      </c:pt>
                      <c:pt idx="2950">
                        <c:v>10.19970704</c:v>
                      </c:pt>
                      <c:pt idx="2951">
                        <c:v>10.19970704</c:v>
                      </c:pt>
                      <c:pt idx="2952">
                        <c:v>10.19970704</c:v>
                      </c:pt>
                      <c:pt idx="2953">
                        <c:v>10.19970704</c:v>
                      </c:pt>
                      <c:pt idx="2954">
                        <c:v>10.19970704</c:v>
                      </c:pt>
                      <c:pt idx="2955">
                        <c:v>10.19970704</c:v>
                      </c:pt>
                      <c:pt idx="2956">
                        <c:v>10.19970704</c:v>
                      </c:pt>
                      <c:pt idx="2957">
                        <c:v>10.19970704</c:v>
                      </c:pt>
                      <c:pt idx="2958">
                        <c:v>10.19970704</c:v>
                      </c:pt>
                      <c:pt idx="2959">
                        <c:v>10.19970704</c:v>
                      </c:pt>
                      <c:pt idx="2960">
                        <c:v>10.19970704</c:v>
                      </c:pt>
                      <c:pt idx="2961">
                        <c:v>10.19970704</c:v>
                      </c:pt>
                      <c:pt idx="2962">
                        <c:v>10.19970704</c:v>
                      </c:pt>
                      <c:pt idx="2963">
                        <c:v>10.19970704</c:v>
                      </c:pt>
                      <c:pt idx="2964">
                        <c:v>10.19970704</c:v>
                      </c:pt>
                      <c:pt idx="2965">
                        <c:v>10.19970704</c:v>
                      </c:pt>
                      <c:pt idx="2966">
                        <c:v>10.19970704</c:v>
                      </c:pt>
                      <c:pt idx="2967">
                        <c:v>10.19970704</c:v>
                      </c:pt>
                      <c:pt idx="2968">
                        <c:v>10.19970704</c:v>
                      </c:pt>
                      <c:pt idx="2969">
                        <c:v>10.19970704</c:v>
                      </c:pt>
                      <c:pt idx="2970">
                        <c:v>10.19970704</c:v>
                      </c:pt>
                      <c:pt idx="2971">
                        <c:v>10.09960938</c:v>
                      </c:pt>
                      <c:pt idx="2972">
                        <c:v>10.19970704</c:v>
                      </c:pt>
                      <c:pt idx="2973">
                        <c:v>10.09960938</c:v>
                      </c:pt>
                      <c:pt idx="2974">
                        <c:v>10.19970704</c:v>
                      </c:pt>
                      <c:pt idx="2975">
                        <c:v>10.19970704</c:v>
                      </c:pt>
                      <c:pt idx="2976">
                        <c:v>10.19970704</c:v>
                      </c:pt>
                      <c:pt idx="2977">
                        <c:v>10.09960938</c:v>
                      </c:pt>
                      <c:pt idx="2978">
                        <c:v>10.19970704</c:v>
                      </c:pt>
                      <c:pt idx="2979">
                        <c:v>10.19970704</c:v>
                      </c:pt>
                      <c:pt idx="2980">
                        <c:v>10.09960938</c:v>
                      </c:pt>
                      <c:pt idx="2981">
                        <c:v>10.09960938</c:v>
                      </c:pt>
                      <c:pt idx="2982">
                        <c:v>10.09960938</c:v>
                      </c:pt>
                      <c:pt idx="2983">
                        <c:v>10.09960938</c:v>
                      </c:pt>
                      <c:pt idx="2984">
                        <c:v>10.09960938</c:v>
                      </c:pt>
                      <c:pt idx="2985">
                        <c:v>10.19970704</c:v>
                      </c:pt>
                      <c:pt idx="2986">
                        <c:v>10.09960938</c:v>
                      </c:pt>
                      <c:pt idx="2987">
                        <c:v>10.09960938</c:v>
                      </c:pt>
                      <c:pt idx="2988">
                        <c:v>10.09960938</c:v>
                      </c:pt>
                      <c:pt idx="2989">
                        <c:v>10.09960938</c:v>
                      </c:pt>
                      <c:pt idx="2990">
                        <c:v>10.09960938</c:v>
                      </c:pt>
                      <c:pt idx="2991">
                        <c:v>10.09960938</c:v>
                      </c:pt>
                      <c:pt idx="2992">
                        <c:v>10.09960938</c:v>
                      </c:pt>
                      <c:pt idx="2993">
                        <c:v>10.09960938</c:v>
                      </c:pt>
                      <c:pt idx="2994">
                        <c:v>10.09960938</c:v>
                      </c:pt>
                      <c:pt idx="2995">
                        <c:v>10.09960938</c:v>
                      </c:pt>
                      <c:pt idx="2996">
                        <c:v>10.09960938</c:v>
                      </c:pt>
                      <c:pt idx="2997">
                        <c:v>10.09960938</c:v>
                      </c:pt>
                      <c:pt idx="2998">
                        <c:v>10.09960938</c:v>
                      </c:pt>
                      <c:pt idx="2999">
                        <c:v>10.09960938</c:v>
                      </c:pt>
                      <c:pt idx="3000">
                        <c:v>10.09960938</c:v>
                      </c:pt>
                      <c:pt idx="3001">
                        <c:v>10.09960938</c:v>
                      </c:pt>
                      <c:pt idx="3002">
                        <c:v>10.09960938</c:v>
                      </c:pt>
                      <c:pt idx="3003">
                        <c:v>10.09960938</c:v>
                      </c:pt>
                      <c:pt idx="3004">
                        <c:v>10.09960938</c:v>
                      </c:pt>
                      <c:pt idx="3005">
                        <c:v>10.09960938</c:v>
                      </c:pt>
                      <c:pt idx="3006">
                        <c:v>10.09960938</c:v>
                      </c:pt>
                      <c:pt idx="3007">
                        <c:v>10.09960938</c:v>
                      </c:pt>
                      <c:pt idx="3008">
                        <c:v>10.09960938</c:v>
                      </c:pt>
                      <c:pt idx="3009">
                        <c:v>10.09960938</c:v>
                      </c:pt>
                      <c:pt idx="3010">
                        <c:v>10.09960938</c:v>
                      </c:pt>
                      <c:pt idx="3011">
                        <c:v>10.09960938</c:v>
                      </c:pt>
                      <c:pt idx="3012">
                        <c:v>10.09960938</c:v>
                      </c:pt>
                      <c:pt idx="3013">
                        <c:v>10.09960938</c:v>
                      </c:pt>
                      <c:pt idx="3014">
                        <c:v>10.09960938</c:v>
                      </c:pt>
                      <c:pt idx="3015">
                        <c:v>10.09960938</c:v>
                      </c:pt>
                      <c:pt idx="3016">
                        <c:v>10.09960938</c:v>
                      </c:pt>
                      <c:pt idx="3017">
                        <c:v>10.09960938</c:v>
                      </c:pt>
                      <c:pt idx="3018">
                        <c:v>10.09960938</c:v>
                      </c:pt>
                      <c:pt idx="3019">
                        <c:v>10.09960938</c:v>
                      </c:pt>
                      <c:pt idx="3020">
                        <c:v>10.09960938</c:v>
                      </c:pt>
                      <c:pt idx="3021">
                        <c:v>10.09960938</c:v>
                      </c:pt>
                      <c:pt idx="3022">
                        <c:v>10.09960938</c:v>
                      </c:pt>
                      <c:pt idx="3023">
                        <c:v>10.09960938</c:v>
                      </c:pt>
                      <c:pt idx="3024">
                        <c:v>10.09960938</c:v>
                      </c:pt>
                      <c:pt idx="3025">
                        <c:v>10.09960938</c:v>
                      </c:pt>
                      <c:pt idx="3026">
                        <c:v>10.09960938</c:v>
                      </c:pt>
                      <c:pt idx="3027">
                        <c:v>10.09960938</c:v>
                      </c:pt>
                      <c:pt idx="3028">
                        <c:v>10.09960938</c:v>
                      </c:pt>
                      <c:pt idx="3029">
                        <c:v>10.09960938</c:v>
                      </c:pt>
                      <c:pt idx="3030">
                        <c:v>10.09960938</c:v>
                      </c:pt>
                      <c:pt idx="3031">
                        <c:v>10.09960938</c:v>
                      </c:pt>
                      <c:pt idx="3032">
                        <c:v>10.09960938</c:v>
                      </c:pt>
                      <c:pt idx="3033">
                        <c:v>10.09960938</c:v>
                      </c:pt>
                      <c:pt idx="3034">
                        <c:v>10.09960938</c:v>
                      </c:pt>
                      <c:pt idx="3035">
                        <c:v>10.09960938</c:v>
                      </c:pt>
                      <c:pt idx="3036">
                        <c:v>10.09960938</c:v>
                      </c:pt>
                      <c:pt idx="3037">
                        <c:v>10.09960938</c:v>
                      </c:pt>
                      <c:pt idx="3038">
                        <c:v>10.09960938</c:v>
                      </c:pt>
                      <c:pt idx="3039">
                        <c:v>10.09960938</c:v>
                      </c:pt>
                      <c:pt idx="3040">
                        <c:v>10.09960938</c:v>
                      </c:pt>
                      <c:pt idx="3041">
                        <c:v>10.09960938</c:v>
                      </c:pt>
                      <c:pt idx="3042">
                        <c:v>10.09960938</c:v>
                      </c:pt>
                      <c:pt idx="3043">
                        <c:v>10.09960938</c:v>
                      </c:pt>
                      <c:pt idx="3044">
                        <c:v>10.09960938</c:v>
                      </c:pt>
                      <c:pt idx="3045">
                        <c:v>10.09960938</c:v>
                      </c:pt>
                      <c:pt idx="3046">
                        <c:v>10.09960938</c:v>
                      </c:pt>
                      <c:pt idx="3047">
                        <c:v>10.09960938</c:v>
                      </c:pt>
                      <c:pt idx="3048">
                        <c:v>10.09960938</c:v>
                      </c:pt>
                      <c:pt idx="3049">
                        <c:v>9.9997558600000005</c:v>
                      </c:pt>
                      <c:pt idx="3050">
                        <c:v>9.9997558600000005</c:v>
                      </c:pt>
                      <c:pt idx="3051">
                        <c:v>9.9997558600000005</c:v>
                      </c:pt>
                      <c:pt idx="3052">
                        <c:v>9.9997558600000005</c:v>
                      </c:pt>
                      <c:pt idx="3053">
                        <c:v>9.9997558600000005</c:v>
                      </c:pt>
                      <c:pt idx="3054">
                        <c:v>9.9997558600000005</c:v>
                      </c:pt>
                      <c:pt idx="3055">
                        <c:v>9.9997558600000005</c:v>
                      </c:pt>
                      <c:pt idx="3056">
                        <c:v>9.9997558600000005</c:v>
                      </c:pt>
                      <c:pt idx="3057">
                        <c:v>9.9997558600000005</c:v>
                      </c:pt>
                      <c:pt idx="3058">
                        <c:v>9.9997558600000005</c:v>
                      </c:pt>
                      <c:pt idx="3059">
                        <c:v>10.09960938</c:v>
                      </c:pt>
                      <c:pt idx="3060">
                        <c:v>9.9997558600000005</c:v>
                      </c:pt>
                      <c:pt idx="3061">
                        <c:v>9.9997558600000005</c:v>
                      </c:pt>
                      <c:pt idx="3062">
                        <c:v>9.9997558600000005</c:v>
                      </c:pt>
                      <c:pt idx="3063">
                        <c:v>9.9997558600000005</c:v>
                      </c:pt>
                      <c:pt idx="3064">
                        <c:v>9.9997558600000005</c:v>
                      </c:pt>
                      <c:pt idx="3065">
                        <c:v>9.9997558600000005</c:v>
                      </c:pt>
                      <c:pt idx="3066">
                        <c:v>9.9997558600000005</c:v>
                      </c:pt>
                      <c:pt idx="3067">
                        <c:v>9.9997558600000005</c:v>
                      </c:pt>
                      <c:pt idx="3068">
                        <c:v>9.9997558600000005</c:v>
                      </c:pt>
                      <c:pt idx="3069">
                        <c:v>9.9997558600000005</c:v>
                      </c:pt>
                      <c:pt idx="3070">
                        <c:v>9.9997558600000005</c:v>
                      </c:pt>
                      <c:pt idx="3071">
                        <c:v>9.9997558600000005</c:v>
                      </c:pt>
                      <c:pt idx="3072">
                        <c:v>9.9997558600000005</c:v>
                      </c:pt>
                      <c:pt idx="3073">
                        <c:v>9.9997558600000005</c:v>
                      </c:pt>
                      <c:pt idx="3074">
                        <c:v>9.9997558600000005</c:v>
                      </c:pt>
                      <c:pt idx="3075">
                        <c:v>9.9997558600000005</c:v>
                      </c:pt>
                      <c:pt idx="3076">
                        <c:v>9.9997558600000005</c:v>
                      </c:pt>
                      <c:pt idx="3077">
                        <c:v>9.9997558600000005</c:v>
                      </c:pt>
                      <c:pt idx="3078">
                        <c:v>9.9997558600000005</c:v>
                      </c:pt>
                      <c:pt idx="3079">
                        <c:v>9.9997558600000005</c:v>
                      </c:pt>
                      <c:pt idx="3080">
                        <c:v>9.9997558600000005</c:v>
                      </c:pt>
                      <c:pt idx="3081">
                        <c:v>9.9997558600000005</c:v>
                      </c:pt>
                      <c:pt idx="3082">
                        <c:v>9.9997558600000005</c:v>
                      </c:pt>
                      <c:pt idx="3083">
                        <c:v>9.9997558600000005</c:v>
                      </c:pt>
                      <c:pt idx="3084">
                        <c:v>9.9997558600000005</c:v>
                      </c:pt>
                      <c:pt idx="3085">
                        <c:v>9.9997558600000005</c:v>
                      </c:pt>
                      <c:pt idx="3086">
                        <c:v>9.9997558600000005</c:v>
                      </c:pt>
                      <c:pt idx="3087">
                        <c:v>9.9997558600000005</c:v>
                      </c:pt>
                      <c:pt idx="3088">
                        <c:v>9.9997558600000005</c:v>
                      </c:pt>
                      <c:pt idx="3089">
                        <c:v>9.9997558600000005</c:v>
                      </c:pt>
                      <c:pt idx="3090">
                        <c:v>9.9997558600000005</c:v>
                      </c:pt>
                      <c:pt idx="3091">
                        <c:v>9.9997558600000005</c:v>
                      </c:pt>
                      <c:pt idx="3092">
                        <c:v>9.9997558600000005</c:v>
                      </c:pt>
                      <c:pt idx="3093">
                        <c:v>9.9997558600000005</c:v>
                      </c:pt>
                      <c:pt idx="3094">
                        <c:v>9.9997558600000005</c:v>
                      </c:pt>
                      <c:pt idx="3095">
                        <c:v>9.9997558600000005</c:v>
                      </c:pt>
                      <c:pt idx="3096">
                        <c:v>9.9997558600000005</c:v>
                      </c:pt>
                      <c:pt idx="3097">
                        <c:v>9.9997558600000005</c:v>
                      </c:pt>
                      <c:pt idx="3098">
                        <c:v>9.9997558600000005</c:v>
                      </c:pt>
                      <c:pt idx="3099">
                        <c:v>9.9997558600000005</c:v>
                      </c:pt>
                      <c:pt idx="3100">
                        <c:v>9.9997558600000005</c:v>
                      </c:pt>
                      <c:pt idx="3101">
                        <c:v>9.9997558600000005</c:v>
                      </c:pt>
                      <c:pt idx="3102">
                        <c:v>9.9997558600000005</c:v>
                      </c:pt>
                      <c:pt idx="3103">
                        <c:v>9.9997558600000005</c:v>
                      </c:pt>
                      <c:pt idx="3104">
                        <c:v>9.9997558600000005</c:v>
                      </c:pt>
                      <c:pt idx="3105">
                        <c:v>9.9997558600000005</c:v>
                      </c:pt>
                      <c:pt idx="3106">
                        <c:v>9.9997558600000005</c:v>
                      </c:pt>
                      <c:pt idx="3107">
                        <c:v>9.9997558600000005</c:v>
                      </c:pt>
                      <c:pt idx="3108">
                        <c:v>9.9997558600000005</c:v>
                      </c:pt>
                      <c:pt idx="3109">
                        <c:v>9.9997558600000005</c:v>
                      </c:pt>
                      <c:pt idx="3110">
                        <c:v>9.9997558600000005</c:v>
                      </c:pt>
                      <c:pt idx="3111">
                        <c:v>9.9997558600000005</c:v>
                      </c:pt>
                      <c:pt idx="3112">
                        <c:v>9.9997558600000005</c:v>
                      </c:pt>
                      <c:pt idx="3113">
                        <c:v>9.9997558600000005</c:v>
                      </c:pt>
                      <c:pt idx="3114">
                        <c:v>9.9997558600000005</c:v>
                      </c:pt>
                      <c:pt idx="3115">
                        <c:v>9.9997558600000005</c:v>
                      </c:pt>
                      <c:pt idx="3116">
                        <c:v>9.9997558600000005</c:v>
                      </c:pt>
                      <c:pt idx="3117">
                        <c:v>9.9997558600000005</c:v>
                      </c:pt>
                      <c:pt idx="3118">
                        <c:v>9.9997558600000005</c:v>
                      </c:pt>
                      <c:pt idx="3119">
                        <c:v>9.9997558600000005</c:v>
                      </c:pt>
                      <c:pt idx="3120">
                        <c:v>9.9997558600000005</c:v>
                      </c:pt>
                      <c:pt idx="3121">
                        <c:v>9.9997558600000005</c:v>
                      </c:pt>
                      <c:pt idx="3122">
                        <c:v>9.9997558600000005</c:v>
                      </c:pt>
                      <c:pt idx="3123">
                        <c:v>9.9997558600000005</c:v>
                      </c:pt>
                      <c:pt idx="3124">
                        <c:v>9.9997558600000005</c:v>
                      </c:pt>
                      <c:pt idx="3125">
                        <c:v>9.9997558600000005</c:v>
                      </c:pt>
                      <c:pt idx="3126">
                        <c:v>9.9997558600000005</c:v>
                      </c:pt>
                      <c:pt idx="3127">
                        <c:v>9.9997558600000005</c:v>
                      </c:pt>
                      <c:pt idx="3128">
                        <c:v>9.8996582099999983</c:v>
                      </c:pt>
                      <c:pt idx="3129">
                        <c:v>9.9997558600000005</c:v>
                      </c:pt>
                      <c:pt idx="3130">
                        <c:v>9.9997558600000005</c:v>
                      </c:pt>
                      <c:pt idx="3131">
                        <c:v>9.8996582099999983</c:v>
                      </c:pt>
                      <c:pt idx="3132">
                        <c:v>9.8996582099999983</c:v>
                      </c:pt>
                      <c:pt idx="3133">
                        <c:v>9.8996582099999983</c:v>
                      </c:pt>
                      <c:pt idx="3134">
                        <c:v>9.8996582099999983</c:v>
                      </c:pt>
                      <c:pt idx="3135">
                        <c:v>9.8996582099999983</c:v>
                      </c:pt>
                      <c:pt idx="3136">
                        <c:v>9.8996582099999983</c:v>
                      </c:pt>
                      <c:pt idx="3137">
                        <c:v>9.8996582099999983</c:v>
                      </c:pt>
                      <c:pt idx="3138">
                        <c:v>9.8996582099999983</c:v>
                      </c:pt>
                      <c:pt idx="3139">
                        <c:v>9.8996582099999983</c:v>
                      </c:pt>
                      <c:pt idx="3140">
                        <c:v>9.8996582099999983</c:v>
                      </c:pt>
                      <c:pt idx="3141">
                        <c:v>9.8996582099999983</c:v>
                      </c:pt>
                      <c:pt idx="3142">
                        <c:v>9.8996582099999983</c:v>
                      </c:pt>
                      <c:pt idx="3143">
                        <c:v>9.8996582099999983</c:v>
                      </c:pt>
                      <c:pt idx="3144">
                        <c:v>9.8996582099999983</c:v>
                      </c:pt>
                      <c:pt idx="3145">
                        <c:v>9.8996582099999983</c:v>
                      </c:pt>
                      <c:pt idx="3146">
                        <c:v>9.8996582099999983</c:v>
                      </c:pt>
                      <c:pt idx="3147">
                        <c:v>9.8996582099999983</c:v>
                      </c:pt>
                      <c:pt idx="3148">
                        <c:v>9.8996582099999983</c:v>
                      </c:pt>
                      <c:pt idx="3149">
                        <c:v>9.8996582099999983</c:v>
                      </c:pt>
                      <c:pt idx="3150">
                        <c:v>9.8996582099999983</c:v>
                      </c:pt>
                      <c:pt idx="3151">
                        <c:v>9.8996582099999983</c:v>
                      </c:pt>
                      <c:pt idx="3152">
                        <c:v>9.8996582099999983</c:v>
                      </c:pt>
                      <c:pt idx="3153">
                        <c:v>9.8996582099999983</c:v>
                      </c:pt>
                      <c:pt idx="3154">
                        <c:v>9.8996582099999983</c:v>
                      </c:pt>
                      <c:pt idx="3155">
                        <c:v>9.8996582099999983</c:v>
                      </c:pt>
                      <c:pt idx="3156">
                        <c:v>9.8996582099999983</c:v>
                      </c:pt>
                      <c:pt idx="3157">
                        <c:v>9.8996582099999983</c:v>
                      </c:pt>
                      <c:pt idx="3158">
                        <c:v>9.8996582099999983</c:v>
                      </c:pt>
                      <c:pt idx="3159">
                        <c:v>9.8996582099999983</c:v>
                      </c:pt>
                      <c:pt idx="3160">
                        <c:v>9.8996582099999983</c:v>
                      </c:pt>
                      <c:pt idx="3161">
                        <c:v>9.8996582099999983</c:v>
                      </c:pt>
                      <c:pt idx="3162">
                        <c:v>9.8996582099999983</c:v>
                      </c:pt>
                      <c:pt idx="3163">
                        <c:v>9.8996582099999983</c:v>
                      </c:pt>
                      <c:pt idx="3164">
                        <c:v>9.8996582099999983</c:v>
                      </c:pt>
                      <c:pt idx="3165">
                        <c:v>9.8996582099999983</c:v>
                      </c:pt>
                      <c:pt idx="3166">
                        <c:v>9.8996582099999983</c:v>
                      </c:pt>
                      <c:pt idx="3167">
                        <c:v>9.8996582099999983</c:v>
                      </c:pt>
                      <c:pt idx="3168">
                        <c:v>9.8996582099999983</c:v>
                      </c:pt>
                      <c:pt idx="3169">
                        <c:v>9.8996582099999983</c:v>
                      </c:pt>
                      <c:pt idx="3170">
                        <c:v>9.8996582099999983</c:v>
                      </c:pt>
                      <c:pt idx="3171">
                        <c:v>9.8996582099999983</c:v>
                      </c:pt>
                      <c:pt idx="3172">
                        <c:v>9.8996582099999983</c:v>
                      </c:pt>
                      <c:pt idx="3173">
                        <c:v>9.8996582099999983</c:v>
                      </c:pt>
                      <c:pt idx="3174">
                        <c:v>9.8996582099999983</c:v>
                      </c:pt>
                      <c:pt idx="3175">
                        <c:v>9.8996582099999983</c:v>
                      </c:pt>
                      <c:pt idx="3176">
                        <c:v>9.8996582099999983</c:v>
                      </c:pt>
                      <c:pt idx="3177">
                        <c:v>9.8996582099999983</c:v>
                      </c:pt>
                      <c:pt idx="3178">
                        <c:v>9.8996582099999983</c:v>
                      </c:pt>
                      <c:pt idx="3179">
                        <c:v>9.8996582099999983</c:v>
                      </c:pt>
                      <c:pt idx="3180">
                        <c:v>9.8996582099999983</c:v>
                      </c:pt>
                      <c:pt idx="3181">
                        <c:v>9.8996582099999983</c:v>
                      </c:pt>
                      <c:pt idx="3182">
                        <c:v>9.8996582099999983</c:v>
                      </c:pt>
                      <c:pt idx="3183">
                        <c:v>9.8996582099999983</c:v>
                      </c:pt>
                      <c:pt idx="3184">
                        <c:v>9.8996582099999983</c:v>
                      </c:pt>
                      <c:pt idx="3185">
                        <c:v>9.8996582099999983</c:v>
                      </c:pt>
                      <c:pt idx="3186">
                        <c:v>9.8996582099999983</c:v>
                      </c:pt>
                      <c:pt idx="3187">
                        <c:v>9.8996582099999983</c:v>
                      </c:pt>
                      <c:pt idx="3188">
                        <c:v>9.8996582099999983</c:v>
                      </c:pt>
                      <c:pt idx="3189">
                        <c:v>9.8996582099999983</c:v>
                      </c:pt>
                      <c:pt idx="3190">
                        <c:v>9.8996582099999983</c:v>
                      </c:pt>
                      <c:pt idx="3191">
                        <c:v>9.8996582099999983</c:v>
                      </c:pt>
                      <c:pt idx="3192">
                        <c:v>9.8996582099999983</c:v>
                      </c:pt>
                      <c:pt idx="3193">
                        <c:v>9.8996582099999983</c:v>
                      </c:pt>
                      <c:pt idx="3194">
                        <c:v>9.8996582099999983</c:v>
                      </c:pt>
                      <c:pt idx="3195">
                        <c:v>9.8996582099999983</c:v>
                      </c:pt>
                      <c:pt idx="3196">
                        <c:v>9.8996582099999983</c:v>
                      </c:pt>
                      <c:pt idx="3197">
                        <c:v>9.8996582099999983</c:v>
                      </c:pt>
                      <c:pt idx="3198">
                        <c:v>9.8996582099999983</c:v>
                      </c:pt>
                      <c:pt idx="3199">
                        <c:v>9.7998046899999984</c:v>
                      </c:pt>
                      <c:pt idx="3200">
                        <c:v>9.8996582099999983</c:v>
                      </c:pt>
                      <c:pt idx="3201">
                        <c:v>9.7998046899999984</c:v>
                      </c:pt>
                      <c:pt idx="3202">
                        <c:v>9.7998046899999984</c:v>
                      </c:pt>
                      <c:pt idx="3203">
                        <c:v>9.7998046899999984</c:v>
                      </c:pt>
                      <c:pt idx="3204">
                        <c:v>9.7998046899999984</c:v>
                      </c:pt>
                      <c:pt idx="3205">
                        <c:v>9.8996582099999983</c:v>
                      </c:pt>
                      <c:pt idx="3206">
                        <c:v>9.8996582099999983</c:v>
                      </c:pt>
                      <c:pt idx="3207">
                        <c:v>9.7998046899999984</c:v>
                      </c:pt>
                      <c:pt idx="3208">
                        <c:v>9.8996582099999983</c:v>
                      </c:pt>
                      <c:pt idx="3209">
                        <c:v>9.8996582099999983</c:v>
                      </c:pt>
                      <c:pt idx="3210">
                        <c:v>9.7998046899999984</c:v>
                      </c:pt>
                      <c:pt idx="3211">
                        <c:v>9.7998046899999984</c:v>
                      </c:pt>
                      <c:pt idx="3212">
                        <c:v>9.7998046899999984</c:v>
                      </c:pt>
                      <c:pt idx="3213">
                        <c:v>9.7998046899999984</c:v>
                      </c:pt>
                      <c:pt idx="3214">
                        <c:v>9.8996582099999983</c:v>
                      </c:pt>
                      <c:pt idx="3215">
                        <c:v>9.7998046899999984</c:v>
                      </c:pt>
                      <c:pt idx="3216">
                        <c:v>9.7998046899999984</c:v>
                      </c:pt>
                      <c:pt idx="3217">
                        <c:v>9.7998046899999984</c:v>
                      </c:pt>
                      <c:pt idx="3218">
                        <c:v>9.7998046899999984</c:v>
                      </c:pt>
                      <c:pt idx="3219">
                        <c:v>9.7998046899999984</c:v>
                      </c:pt>
                      <c:pt idx="3220">
                        <c:v>9.7998046899999984</c:v>
                      </c:pt>
                      <c:pt idx="3221">
                        <c:v>9.7998046899999984</c:v>
                      </c:pt>
                      <c:pt idx="3222">
                        <c:v>9.7998046899999984</c:v>
                      </c:pt>
                      <c:pt idx="3223">
                        <c:v>9.7998046899999984</c:v>
                      </c:pt>
                      <c:pt idx="3224">
                        <c:v>9.7998046899999984</c:v>
                      </c:pt>
                      <c:pt idx="3225">
                        <c:v>9.7998046899999984</c:v>
                      </c:pt>
                      <c:pt idx="3226">
                        <c:v>9.7998046899999984</c:v>
                      </c:pt>
                      <c:pt idx="3227">
                        <c:v>9.7998046899999984</c:v>
                      </c:pt>
                      <c:pt idx="3228">
                        <c:v>9.7998046899999984</c:v>
                      </c:pt>
                      <c:pt idx="3229">
                        <c:v>9.7998046899999984</c:v>
                      </c:pt>
                      <c:pt idx="3230">
                        <c:v>9.7998046899999984</c:v>
                      </c:pt>
                      <c:pt idx="3231">
                        <c:v>9.7998046899999984</c:v>
                      </c:pt>
                      <c:pt idx="3232">
                        <c:v>9.7998046899999984</c:v>
                      </c:pt>
                      <c:pt idx="3233">
                        <c:v>9.7998046899999984</c:v>
                      </c:pt>
                      <c:pt idx="3234">
                        <c:v>9.7998046899999984</c:v>
                      </c:pt>
                      <c:pt idx="3235">
                        <c:v>9.7998046899999984</c:v>
                      </c:pt>
                      <c:pt idx="3236">
                        <c:v>9.7998046899999984</c:v>
                      </c:pt>
                      <c:pt idx="3237">
                        <c:v>9.7998046899999984</c:v>
                      </c:pt>
                      <c:pt idx="3238">
                        <c:v>9.7998046899999984</c:v>
                      </c:pt>
                      <c:pt idx="3239">
                        <c:v>9.7998046899999984</c:v>
                      </c:pt>
                      <c:pt idx="3240">
                        <c:v>9.7998046899999984</c:v>
                      </c:pt>
                      <c:pt idx="3241">
                        <c:v>9.7998046899999984</c:v>
                      </c:pt>
                      <c:pt idx="3242">
                        <c:v>9.7998046899999984</c:v>
                      </c:pt>
                      <c:pt idx="3243">
                        <c:v>9.7998046899999984</c:v>
                      </c:pt>
                      <c:pt idx="3244">
                        <c:v>9.7998046899999984</c:v>
                      </c:pt>
                      <c:pt idx="3245">
                        <c:v>9.7998046899999984</c:v>
                      </c:pt>
                      <c:pt idx="3246">
                        <c:v>9.7998046899999984</c:v>
                      </c:pt>
                      <c:pt idx="3247">
                        <c:v>9.7998046899999984</c:v>
                      </c:pt>
                      <c:pt idx="3248">
                        <c:v>9.7998046899999984</c:v>
                      </c:pt>
                      <c:pt idx="3249">
                        <c:v>9.7998046899999984</c:v>
                      </c:pt>
                      <c:pt idx="3250">
                        <c:v>9.7998046899999984</c:v>
                      </c:pt>
                      <c:pt idx="3251">
                        <c:v>9.7998046899999984</c:v>
                      </c:pt>
                      <c:pt idx="3252">
                        <c:v>9.7998046899999984</c:v>
                      </c:pt>
                      <c:pt idx="3253">
                        <c:v>9.7998046899999984</c:v>
                      </c:pt>
                      <c:pt idx="3254">
                        <c:v>9.7998046899999984</c:v>
                      </c:pt>
                      <c:pt idx="3255">
                        <c:v>9.7998046899999984</c:v>
                      </c:pt>
                      <c:pt idx="3256">
                        <c:v>9.7998046899999984</c:v>
                      </c:pt>
                      <c:pt idx="3257">
                        <c:v>9.7998046899999984</c:v>
                      </c:pt>
                      <c:pt idx="3258">
                        <c:v>9.7998046899999984</c:v>
                      </c:pt>
                      <c:pt idx="3259">
                        <c:v>9.7998046899999984</c:v>
                      </c:pt>
                      <c:pt idx="3260">
                        <c:v>9.7998046899999984</c:v>
                      </c:pt>
                      <c:pt idx="3261">
                        <c:v>9.7998046899999984</c:v>
                      </c:pt>
                      <c:pt idx="3262">
                        <c:v>9.7998046899999984</c:v>
                      </c:pt>
                      <c:pt idx="3263">
                        <c:v>9.7998046899999984</c:v>
                      </c:pt>
                      <c:pt idx="3264">
                        <c:v>9.7998046899999984</c:v>
                      </c:pt>
                      <c:pt idx="3265">
                        <c:v>9.7998046899999984</c:v>
                      </c:pt>
                      <c:pt idx="3266">
                        <c:v>9.7998046899999984</c:v>
                      </c:pt>
                      <c:pt idx="3267">
                        <c:v>9.7998046899999984</c:v>
                      </c:pt>
                      <c:pt idx="3268">
                        <c:v>9.7998046899999984</c:v>
                      </c:pt>
                      <c:pt idx="3269">
                        <c:v>9.7998046899999984</c:v>
                      </c:pt>
                      <c:pt idx="3270">
                        <c:v>9.6997070399999998</c:v>
                      </c:pt>
                      <c:pt idx="3271">
                        <c:v>9.7998046899999984</c:v>
                      </c:pt>
                      <c:pt idx="3272">
                        <c:v>9.7998046899999984</c:v>
                      </c:pt>
                      <c:pt idx="3273">
                        <c:v>9.7998046899999984</c:v>
                      </c:pt>
                      <c:pt idx="3274">
                        <c:v>9.7998046899999984</c:v>
                      </c:pt>
                      <c:pt idx="3275">
                        <c:v>9.7998046899999984</c:v>
                      </c:pt>
                      <c:pt idx="3276">
                        <c:v>9.7998046899999984</c:v>
                      </c:pt>
                      <c:pt idx="3277">
                        <c:v>9.7998046899999984</c:v>
                      </c:pt>
                      <c:pt idx="3278">
                        <c:v>9.6997070399999998</c:v>
                      </c:pt>
                      <c:pt idx="3279">
                        <c:v>9.6997070399999998</c:v>
                      </c:pt>
                      <c:pt idx="3280">
                        <c:v>9.7998046899999984</c:v>
                      </c:pt>
                      <c:pt idx="3281">
                        <c:v>9.7998046899999984</c:v>
                      </c:pt>
                      <c:pt idx="3282">
                        <c:v>9.7998046899999984</c:v>
                      </c:pt>
                      <c:pt idx="3283">
                        <c:v>9.6997070399999998</c:v>
                      </c:pt>
                      <c:pt idx="3284">
                        <c:v>9.7998046899999984</c:v>
                      </c:pt>
                      <c:pt idx="3285">
                        <c:v>9.7998046899999984</c:v>
                      </c:pt>
                      <c:pt idx="3286">
                        <c:v>9.6997070399999998</c:v>
                      </c:pt>
                      <c:pt idx="3287">
                        <c:v>9.7998046899999984</c:v>
                      </c:pt>
                      <c:pt idx="3288">
                        <c:v>9.6997070399999998</c:v>
                      </c:pt>
                      <c:pt idx="3289">
                        <c:v>9.7998046899999984</c:v>
                      </c:pt>
                      <c:pt idx="3290">
                        <c:v>9.7998046899999984</c:v>
                      </c:pt>
                      <c:pt idx="3291">
                        <c:v>9.6997070399999998</c:v>
                      </c:pt>
                      <c:pt idx="3292">
                        <c:v>9.6997070399999998</c:v>
                      </c:pt>
                      <c:pt idx="3293">
                        <c:v>9.6997070399999998</c:v>
                      </c:pt>
                      <c:pt idx="3294">
                        <c:v>9.6997070399999998</c:v>
                      </c:pt>
                      <c:pt idx="3295">
                        <c:v>9.6997070399999998</c:v>
                      </c:pt>
                      <c:pt idx="3296">
                        <c:v>9.6997070399999998</c:v>
                      </c:pt>
                      <c:pt idx="3297">
                        <c:v>9.6997070399999998</c:v>
                      </c:pt>
                      <c:pt idx="3298">
                        <c:v>9.6997070399999998</c:v>
                      </c:pt>
                      <c:pt idx="3299">
                        <c:v>9.6997070399999998</c:v>
                      </c:pt>
                      <c:pt idx="3300">
                        <c:v>9.6997070399999998</c:v>
                      </c:pt>
                      <c:pt idx="3301">
                        <c:v>9.6997070399999998</c:v>
                      </c:pt>
                      <c:pt idx="3302">
                        <c:v>9.6997070399999998</c:v>
                      </c:pt>
                      <c:pt idx="3303">
                        <c:v>9.6997070399999998</c:v>
                      </c:pt>
                      <c:pt idx="3304">
                        <c:v>9.6997070399999998</c:v>
                      </c:pt>
                      <c:pt idx="3305">
                        <c:v>9.6997070399999998</c:v>
                      </c:pt>
                      <c:pt idx="3306">
                        <c:v>9.6997070399999998</c:v>
                      </c:pt>
                      <c:pt idx="3307">
                        <c:v>9.6997070399999998</c:v>
                      </c:pt>
                      <c:pt idx="3308">
                        <c:v>9.6997070399999998</c:v>
                      </c:pt>
                      <c:pt idx="3309">
                        <c:v>9.6997070399999998</c:v>
                      </c:pt>
                      <c:pt idx="3310">
                        <c:v>9.6997070399999998</c:v>
                      </c:pt>
                      <c:pt idx="3311">
                        <c:v>9.6997070399999998</c:v>
                      </c:pt>
                      <c:pt idx="3312">
                        <c:v>9.6997070399999998</c:v>
                      </c:pt>
                      <c:pt idx="3313">
                        <c:v>9.6997070399999998</c:v>
                      </c:pt>
                      <c:pt idx="3314">
                        <c:v>9.6997070399999998</c:v>
                      </c:pt>
                      <c:pt idx="3315">
                        <c:v>9.6997070399999998</c:v>
                      </c:pt>
                      <c:pt idx="3316">
                        <c:v>9.6997070399999998</c:v>
                      </c:pt>
                      <c:pt idx="3317">
                        <c:v>9.6997070399999998</c:v>
                      </c:pt>
                      <c:pt idx="3318">
                        <c:v>9.6997070399999998</c:v>
                      </c:pt>
                      <c:pt idx="3319">
                        <c:v>9.6997070399999998</c:v>
                      </c:pt>
                      <c:pt idx="3320">
                        <c:v>9.6997070399999998</c:v>
                      </c:pt>
                      <c:pt idx="3321">
                        <c:v>9.6997070399999998</c:v>
                      </c:pt>
                      <c:pt idx="3322">
                        <c:v>9.6997070399999998</c:v>
                      </c:pt>
                      <c:pt idx="3323">
                        <c:v>9.6997070399999998</c:v>
                      </c:pt>
                      <c:pt idx="3324">
                        <c:v>9.6997070399999998</c:v>
                      </c:pt>
                      <c:pt idx="3325">
                        <c:v>9.6997070399999998</c:v>
                      </c:pt>
                      <c:pt idx="3326">
                        <c:v>9.6997070399999998</c:v>
                      </c:pt>
                      <c:pt idx="3327">
                        <c:v>9.6997070399999998</c:v>
                      </c:pt>
                      <c:pt idx="3328">
                        <c:v>9.6997070399999998</c:v>
                      </c:pt>
                      <c:pt idx="3329">
                        <c:v>9.6997070399999998</c:v>
                      </c:pt>
                      <c:pt idx="3330">
                        <c:v>9.6997070399999998</c:v>
                      </c:pt>
                      <c:pt idx="3331">
                        <c:v>9.6997070399999998</c:v>
                      </c:pt>
                      <c:pt idx="3332">
                        <c:v>9.6997070399999998</c:v>
                      </c:pt>
                      <c:pt idx="3333">
                        <c:v>9.6997070399999998</c:v>
                      </c:pt>
                      <c:pt idx="3334">
                        <c:v>9.6997070399999998</c:v>
                      </c:pt>
                      <c:pt idx="3335">
                        <c:v>9.6997070399999998</c:v>
                      </c:pt>
                      <c:pt idx="3336">
                        <c:v>9.6997070399999998</c:v>
                      </c:pt>
                      <c:pt idx="3337">
                        <c:v>9.6997070399999998</c:v>
                      </c:pt>
                      <c:pt idx="3338">
                        <c:v>9.6997070399999998</c:v>
                      </c:pt>
                      <c:pt idx="3339">
                        <c:v>9.6997070399999998</c:v>
                      </c:pt>
                      <c:pt idx="3340">
                        <c:v>9.6997070399999998</c:v>
                      </c:pt>
                      <c:pt idx="3341">
                        <c:v>9.6997070399999998</c:v>
                      </c:pt>
                      <c:pt idx="3342">
                        <c:v>9.6997070399999998</c:v>
                      </c:pt>
                      <c:pt idx="3343">
                        <c:v>9.6997070399999998</c:v>
                      </c:pt>
                      <c:pt idx="3344">
                        <c:v>9.6997070399999998</c:v>
                      </c:pt>
                      <c:pt idx="3345">
                        <c:v>9.6997070399999998</c:v>
                      </c:pt>
                      <c:pt idx="3346">
                        <c:v>9.6997070399999998</c:v>
                      </c:pt>
                      <c:pt idx="3347">
                        <c:v>9.6997070399999998</c:v>
                      </c:pt>
                      <c:pt idx="3348">
                        <c:v>9.6997070399999998</c:v>
                      </c:pt>
                      <c:pt idx="3349">
                        <c:v>9.6997070399999998</c:v>
                      </c:pt>
                      <c:pt idx="3350">
                        <c:v>9.6997070399999998</c:v>
                      </c:pt>
                      <c:pt idx="3351">
                        <c:v>9.6997070399999998</c:v>
                      </c:pt>
                      <c:pt idx="3352">
                        <c:v>9.6997070399999998</c:v>
                      </c:pt>
                      <c:pt idx="3353">
                        <c:v>9.6997070399999998</c:v>
                      </c:pt>
                      <c:pt idx="3354">
                        <c:v>9.5996093800000004</c:v>
                      </c:pt>
                      <c:pt idx="3355">
                        <c:v>9.6997070399999998</c:v>
                      </c:pt>
                      <c:pt idx="3356">
                        <c:v>9.6997070399999998</c:v>
                      </c:pt>
                      <c:pt idx="3357">
                        <c:v>9.6997070399999998</c:v>
                      </c:pt>
                      <c:pt idx="3358">
                        <c:v>9.6997070399999998</c:v>
                      </c:pt>
                      <c:pt idx="3359">
                        <c:v>9.6997070399999998</c:v>
                      </c:pt>
                      <c:pt idx="3360">
                        <c:v>9.6997070399999998</c:v>
                      </c:pt>
                      <c:pt idx="3361">
                        <c:v>9.6997070399999998</c:v>
                      </c:pt>
                      <c:pt idx="3362">
                        <c:v>9.5996093800000004</c:v>
                      </c:pt>
                      <c:pt idx="3363">
                        <c:v>9.6997070399999998</c:v>
                      </c:pt>
                      <c:pt idx="3364">
                        <c:v>9.6997070399999998</c:v>
                      </c:pt>
                      <c:pt idx="3365">
                        <c:v>9.6997070399999998</c:v>
                      </c:pt>
                      <c:pt idx="3366">
                        <c:v>9.6997070399999998</c:v>
                      </c:pt>
                      <c:pt idx="3367">
                        <c:v>9.6997070399999998</c:v>
                      </c:pt>
                      <c:pt idx="3368">
                        <c:v>9.6997070399999998</c:v>
                      </c:pt>
                      <c:pt idx="3369">
                        <c:v>9.5996093800000004</c:v>
                      </c:pt>
                      <c:pt idx="3370">
                        <c:v>9.5996093800000004</c:v>
                      </c:pt>
                      <c:pt idx="3371">
                        <c:v>9.5996093800000004</c:v>
                      </c:pt>
                      <c:pt idx="3372">
                        <c:v>9.5996093800000004</c:v>
                      </c:pt>
                      <c:pt idx="3373">
                        <c:v>9.5996093800000004</c:v>
                      </c:pt>
                      <c:pt idx="3374">
                        <c:v>9.5996093800000004</c:v>
                      </c:pt>
                      <c:pt idx="3375">
                        <c:v>9.5996093800000004</c:v>
                      </c:pt>
                      <c:pt idx="3376">
                        <c:v>9.6997070399999998</c:v>
                      </c:pt>
                      <c:pt idx="3377">
                        <c:v>9.5996093800000004</c:v>
                      </c:pt>
                      <c:pt idx="3378">
                        <c:v>9.5996093800000004</c:v>
                      </c:pt>
                      <c:pt idx="3379">
                        <c:v>9.5996093800000004</c:v>
                      </c:pt>
                      <c:pt idx="3380">
                        <c:v>9.5996093800000004</c:v>
                      </c:pt>
                      <c:pt idx="3381">
                        <c:v>9.5996093800000004</c:v>
                      </c:pt>
                      <c:pt idx="3382">
                        <c:v>9.5996093800000004</c:v>
                      </c:pt>
                      <c:pt idx="3383">
                        <c:v>9.5996093800000004</c:v>
                      </c:pt>
                      <c:pt idx="3384">
                        <c:v>9.5996093800000004</c:v>
                      </c:pt>
                      <c:pt idx="3385">
                        <c:v>9.5996093800000004</c:v>
                      </c:pt>
                      <c:pt idx="3386">
                        <c:v>9.5996093800000004</c:v>
                      </c:pt>
                      <c:pt idx="3387">
                        <c:v>9.5996093800000004</c:v>
                      </c:pt>
                      <c:pt idx="3388">
                        <c:v>9.5996093800000004</c:v>
                      </c:pt>
                      <c:pt idx="3389">
                        <c:v>9.5996093800000004</c:v>
                      </c:pt>
                      <c:pt idx="3390">
                        <c:v>9.5996093800000004</c:v>
                      </c:pt>
                      <c:pt idx="3391">
                        <c:v>9.5996093800000004</c:v>
                      </c:pt>
                      <c:pt idx="3392">
                        <c:v>9.5996093800000004</c:v>
                      </c:pt>
                      <c:pt idx="3393">
                        <c:v>9.5996093800000004</c:v>
                      </c:pt>
                      <c:pt idx="3394">
                        <c:v>9.5996093800000004</c:v>
                      </c:pt>
                      <c:pt idx="3395">
                        <c:v>9.5996093800000004</c:v>
                      </c:pt>
                      <c:pt idx="3396">
                        <c:v>9.5996093800000004</c:v>
                      </c:pt>
                      <c:pt idx="3397">
                        <c:v>9.5996093800000004</c:v>
                      </c:pt>
                      <c:pt idx="3398">
                        <c:v>9.5996093800000004</c:v>
                      </c:pt>
                      <c:pt idx="3399">
                        <c:v>9.5996093800000004</c:v>
                      </c:pt>
                      <c:pt idx="3400">
                        <c:v>9.5996093800000004</c:v>
                      </c:pt>
                      <c:pt idx="3401">
                        <c:v>9.5996093800000004</c:v>
                      </c:pt>
                      <c:pt idx="3402">
                        <c:v>9.5996093800000004</c:v>
                      </c:pt>
                      <c:pt idx="3403">
                        <c:v>9.5996093800000004</c:v>
                      </c:pt>
                      <c:pt idx="3404">
                        <c:v>9.5996093800000004</c:v>
                      </c:pt>
                      <c:pt idx="3405">
                        <c:v>9.5996093800000004</c:v>
                      </c:pt>
                      <c:pt idx="3406">
                        <c:v>9.5996093800000004</c:v>
                      </c:pt>
                      <c:pt idx="3407">
                        <c:v>9.5996093800000004</c:v>
                      </c:pt>
                      <c:pt idx="3408">
                        <c:v>9.5996093800000004</c:v>
                      </c:pt>
                      <c:pt idx="3409">
                        <c:v>9.5996093800000004</c:v>
                      </c:pt>
                      <c:pt idx="3410">
                        <c:v>9.5996093800000004</c:v>
                      </c:pt>
                      <c:pt idx="3411">
                        <c:v>9.5996093800000004</c:v>
                      </c:pt>
                      <c:pt idx="3412">
                        <c:v>9.5996093800000004</c:v>
                      </c:pt>
                      <c:pt idx="3413">
                        <c:v>9.5996093800000004</c:v>
                      </c:pt>
                      <c:pt idx="3414">
                        <c:v>9.5996093800000004</c:v>
                      </c:pt>
                      <c:pt idx="3415">
                        <c:v>9.5996093800000004</c:v>
                      </c:pt>
                      <c:pt idx="3416">
                        <c:v>9.5996093800000004</c:v>
                      </c:pt>
                      <c:pt idx="3417">
                        <c:v>9.5996093800000004</c:v>
                      </c:pt>
                      <c:pt idx="3418">
                        <c:v>9.5996093800000004</c:v>
                      </c:pt>
                      <c:pt idx="3419">
                        <c:v>9.5996093800000004</c:v>
                      </c:pt>
                      <c:pt idx="3420">
                        <c:v>9.5996093800000004</c:v>
                      </c:pt>
                      <c:pt idx="3421">
                        <c:v>9.5996093800000004</c:v>
                      </c:pt>
                      <c:pt idx="3422">
                        <c:v>9.5996093800000004</c:v>
                      </c:pt>
                      <c:pt idx="3423">
                        <c:v>9.5996093800000004</c:v>
                      </c:pt>
                      <c:pt idx="3424">
                        <c:v>9.5996093800000004</c:v>
                      </c:pt>
                      <c:pt idx="3425">
                        <c:v>9.5996093800000004</c:v>
                      </c:pt>
                      <c:pt idx="3426">
                        <c:v>9.5996093800000004</c:v>
                      </c:pt>
                      <c:pt idx="3427">
                        <c:v>9.5996093800000004</c:v>
                      </c:pt>
                      <c:pt idx="3428">
                        <c:v>9.5996093800000004</c:v>
                      </c:pt>
                      <c:pt idx="3429">
                        <c:v>9.5996093800000004</c:v>
                      </c:pt>
                      <c:pt idx="3430">
                        <c:v>9.5996093800000004</c:v>
                      </c:pt>
                      <c:pt idx="3431">
                        <c:v>9.5996093800000004</c:v>
                      </c:pt>
                      <c:pt idx="3432">
                        <c:v>9.5996093800000004</c:v>
                      </c:pt>
                      <c:pt idx="3433">
                        <c:v>9.5996093800000004</c:v>
                      </c:pt>
                      <c:pt idx="3434">
                        <c:v>9.5996093800000004</c:v>
                      </c:pt>
                      <c:pt idx="3435">
                        <c:v>9.5996093800000004</c:v>
                      </c:pt>
                      <c:pt idx="3436">
                        <c:v>9.5996093800000004</c:v>
                      </c:pt>
                      <c:pt idx="3437">
                        <c:v>9.5996093800000004</c:v>
                      </c:pt>
                      <c:pt idx="3438">
                        <c:v>9.5996093800000004</c:v>
                      </c:pt>
                      <c:pt idx="3439">
                        <c:v>9.5996093800000004</c:v>
                      </c:pt>
                      <c:pt idx="3440">
                        <c:v>9.5996093800000004</c:v>
                      </c:pt>
                      <c:pt idx="3441">
                        <c:v>9.5996093800000004</c:v>
                      </c:pt>
                      <c:pt idx="3442">
                        <c:v>9.5996093800000004</c:v>
                      </c:pt>
                      <c:pt idx="3443">
                        <c:v>9.5996093800000004</c:v>
                      </c:pt>
                      <c:pt idx="3444">
                        <c:v>9.5996093800000004</c:v>
                      </c:pt>
                      <c:pt idx="3445">
                        <c:v>9.5996093800000004</c:v>
                      </c:pt>
                      <c:pt idx="3446">
                        <c:v>9.4997558600000005</c:v>
                      </c:pt>
                      <c:pt idx="3447">
                        <c:v>9.5996093800000004</c:v>
                      </c:pt>
                      <c:pt idx="3448">
                        <c:v>9.5996093800000004</c:v>
                      </c:pt>
                      <c:pt idx="3449">
                        <c:v>9.5996093800000004</c:v>
                      </c:pt>
                      <c:pt idx="3450">
                        <c:v>9.4997558600000005</c:v>
                      </c:pt>
                      <c:pt idx="3451">
                        <c:v>9.4997558600000005</c:v>
                      </c:pt>
                      <c:pt idx="3452">
                        <c:v>9.4997558600000005</c:v>
                      </c:pt>
                      <c:pt idx="3453">
                        <c:v>9.4997558600000005</c:v>
                      </c:pt>
                      <c:pt idx="3454">
                        <c:v>9.4997558600000005</c:v>
                      </c:pt>
                      <c:pt idx="3455">
                        <c:v>9.4997558600000005</c:v>
                      </c:pt>
                      <c:pt idx="3456">
                        <c:v>9.4997558600000005</c:v>
                      </c:pt>
                      <c:pt idx="3457">
                        <c:v>9.5996093800000004</c:v>
                      </c:pt>
                      <c:pt idx="3458">
                        <c:v>9.4997558600000005</c:v>
                      </c:pt>
                      <c:pt idx="3459">
                        <c:v>9.4997558600000005</c:v>
                      </c:pt>
                      <c:pt idx="3460">
                        <c:v>9.4997558600000005</c:v>
                      </c:pt>
                      <c:pt idx="3461">
                        <c:v>9.4997558600000005</c:v>
                      </c:pt>
                      <c:pt idx="3462">
                        <c:v>9.4997558600000005</c:v>
                      </c:pt>
                      <c:pt idx="3463">
                        <c:v>9.4997558600000005</c:v>
                      </c:pt>
                      <c:pt idx="3464">
                        <c:v>9.4997558600000005</c:v>
                      </c:pt>
                      <c:pt idx="3465">
                        <c:v>9.4997558600000005</c:v>
                      </c:pt>
                      <c:pt idx="3466">
                        <c:v>9.4997558600000005</c:v>
                      </c:pt>
                      <c:pt idx="3467">
                        <c:v>9.4997558600000005</c:v>
                      </c:pt>
                      <c:pt idx="3468">
                        <c:v>9.4997558600000005</c:v>
                      </c:pt>
                      <c:pt idx="3469">
                        <c:v>9.4997558600000005</c:v>
                      </c:pt>
                      <c:pt idx="3470">
                        <c:v>9.4997558600000005</c:v>
                      </c:pt>
                      <c:pt idx="3471">
                        <c:v>9.4997558600000005</c:v>
                      </c:pt>
                      <c:pt idx="3472">
                        <c:v>9.4997558600000005</c:v>
                      </c:pt>
                      <c:pt idx="3473">
                        <c:v>9.4997558600000005</c:v>
                      </c:pt>
                      <c:pt idx="3474">
                        <c:v>9.4997558600000005</c:v>
                      </c:pt>
                      <c:pt idx="3475">
                        <c:v>9.4997558600000005</c:v>
                      </c:pt>
                      <c:pt idx="3476">
                        <c:v>9.4997558600000005</c:v>
                      </c:pt>
                      <c:pt idx="3477">
                        <c:v>9.4997558600000005</c:v>
                      </c:pt>
                      <c:pt idx="3478">
                        <c:v>9.4997558600000005</c:v>
                      </c:pt>
                      <c:pt idx="3479">
                        <c:v>9.4997558600000005</c:v>
                      </c:pt>
                      <c:pt idx="3480">
                        <c:v>9.4997558600000005</c:v>
                      </c:pt>
                      <c:pt idx="3481">
                        <c:v>9.4997558600000005</c:v>
                      </c:pt>
                      <c:pt idx="3482">
                        <c:v>9.4997558600000005</c:v>
                      </c:pt>
                      <c:pt idx="3483">
                        <c:v>9.4997558600000005</c:v>
                      </c:pt>
                      <c:pt idx="3484">
                        <c:v>9.4997558600000005</c:v>
                      </c:pt>
                      <c:pt idx="3485">
                        <c:v>9.4997558600000005</c:v>
                      </c:pt>
                      <c:pt idx="3486">
                        <c:v>9.4997558600000005</c:v>
                      </c:pt>
                      <c:pt idx="3487">
                        <c:v>9.4997558600000005</c:v>
                      </c:pt>
                      <c:pt idx="3488">
                        <c:v>9.4997558600000005</c:v>
                      </c:pt>
                      <c:pt idx="3489">
                        <c:v>9.4997558600000005</c:v>
                      </c:pt>
                      <c:pt idx="3490">
                        <c:v>9.4997558600000005</c:v>
                      </c:pt>
                      <c:pt idx="3491">
                        <c:v>9.4997558600000005</c:v>
                      </c:pt>
                      <c:pt idx="3492">
                        <c:v>9.4997558600000005</c:v>
                      </c:pt>
                      <c:pt idx="3493">
                        <c:v>9.4997558600000005</c:v>
                      </c:pt>
                      <c:pt idx="3494">
                        <c:v>9.4997558600000005</c:v>
                      </c:pt>
                      <c:pt idx="3495">
                        <c:v>9.4997558600000005</c:v>
                      </c:pt>
                      <c:pt idx="3496">
                        <c:v>9.4997558600000005</c:v>
                      </c:pt>
                      <c:pt idx="3497">
                        <c:v>9.4997558600000005</c:v>
                      </c:pt>
                      <c:pt idx="3498">
                        <c:v>9.4997558600000005</c:v>
                      </c:pt>
                      <c:pt idx="3499">
                        <c:v>9.4997558600000005</c:v>
                      </c:pt>
                      <c:pt idx="3500">
                        <c:v>9.4997558600000005</c:v>
                      </c:pt>
                      <c:pt idx="3501">
                        <c:v>9.4997558600000005</c:v>
                      </c:pt>
                      <c:pt idx="3502">
                        <c:v>9.4997558600000005</c:v>
                      </c:pt>
                      <c:pt idx="3503">
                        <c:v>9.4997558600000005</c:v>
                      </c:pt>
                      <c:pt idx="3504">
                        <c:v>9.4997558600000005</c:v>
                      </c:pt>
                      <c:pt idx="3505">
                        <c:v>9.4997558600000005</c:v>
                      </c:pt>
                      <c:pt idx="3506">
                        <c:v>9.4997558600000005</c:v>
                      </c:pt>
                      <c:pt idx="3507">
                        <c:v>9.4997558600000005</c:v>
                      </c:pt>
                      <c:pt idx="3508">
                        <c:v>9.4997558600000005</c:v>
                      </c:pt>
                      <c:pt idx="3509">
                        <c:v>9.4997558600000005</c:v>
                      </c:pt>
                      <c:pt idx="3510">
                        <c:v>9.4997558600000005</c:v>
                      </c:pt>
                      <c:pt idx="3511">
                        <c:v>9.4997558600000005</c:v>
                      </c:pt>
                      <c:pt idx="3512">
                        <c:v>9.4997558600000005</c:v>
                      </c:pt>
                      <c:pt idx="3513">
                        <c:v>9.4997558600000005</c:v>
                      </c:pt>
                      <c:pt idx="3514">
                        <c:v>9.4997558600000005</c:v>
                      </c:pt>
                      <c:pt idx="3515">
                        <c:v>9.4997558600000005</c:v>
                      </c:pt>
                      <c:pt idx="3516">
                        <c:v>9.4997558600000005</c:v>
                      </c:pt>
                      <c:pt idx="3517">
                        <c:v>9.4997558600000005</c:v>
                      </c:pt>
                      <c:pt idx="3518">
                        <c:v>9.4997558600000005</c:v>
                      </c:pt>
                      <c:pt idx="3519">
                        <c:v>9.4997558600000005</c:v>
                      </c:pt>
                      <c:pt idx="3520">
                        <c:v>9.4997558600000005</c:v>
                      </c:pt>
                      <c:pt idx="3521">
                        <c:v>9.3996582099999983</c:v>
                      </c:pt>
                      <c:pt idx="3522">
                        <c:v>9.4997558600000005</c:v>
                      </c:pt>
                      <c:pt idx="3523">
                        <c:v>9.4997558600000005</c:v>
                      </c:pt>
                      <c:pt idx="3524">
                        <c:v>9.3996582099999983</c:v>
                      </c:pt>
                      <c:pt idx="3525">
                        <c:v>9.4997558600000005</c:v>
                      </c:pt>
                      <c:pt idx="3526">
                        <c:v>9.3996582099999983</c:v>
                      </c:pt>
                      <c:pt idx="3527">
                        <c:v>9.4997558600000005</c:v>
                      </c:pt>
                      <c:pt idx="3528">
                        <c:v>9.4997558600000005</c:v>
                      </c:pt>
                      <c:pt idx="3529">
                        <c:v>9.3996582099999983</c:v>
                      </c:pt>
                      <c:pt idx="3530">
                        <c:v>9.4997558600000005</c:v>
                      </c:pt>
                      <c:pt idx="3531">
                        <c:v>9.4997558600000005</c:v>
                      </c:pt>
                      <c:pt idx="3532">
                        <c:v>9.4997558600000005</c:v>
                      </c:pt>
                      <c:pt idx="3533">
                        <c:v>9.4997558600000005</c:v>
                      </c:pt>
                      <c:pt idx="3534">
                        <c:v>9.3996582099999983</c:v>
                      </c:pt>
                      <c:pt idx="3535">
                        <c:v>9.3996582099999983</c:v>
                      </c:pt>
                      <c:pt idx="3536">
                        <c:v>9.3996582099999983</c:v>
                      </c:pt>
                      <c:pt idx="3537">
                        <c:v>9.4997558600000005</c:v>
                      </c:pt>
                      <c:pt idx="3538">
                        <c:v>9.3996582099999983</c:v>
                      </c:pt>
                      <c:pt idx="3539">
                        <c:v>9.4997558600000005</c:v>
                      </c:pt>
                      <c:pt idx="3540">
                        <c:v>9.4997558600000005</c:v>
                      </c:pt>
                      <c:pt idx="3541">
                        <c:v>9.3996582099999983</c:v>
                      </c:pt>
                      <c:pt idx="3542">
                        <c:v>9.3996582099999983</c:v>
                      </c:pt>
                      <c:pt idx="3543">
                        <c:v>9.3996582099999983</c:v>
                      </c:pt>
                      <c:pt idx="3544">
                        <c:v>9.4997558600000005</c:v>
                      </c:pt>
                      <c:pt idx="3545">
                        <c:v>9.3996582099999983</c:v>
                      </c:pt>
                      <c:pt idx="3546">
                        <c:v>9.3996582099999983</c:v>
                      </c:pt>
                      <c:pt idx="3547">
                        <c:v>9.3996582099999983</c:v>
                      </c:pt>
                      <c:pt idx="3548">
                        <c:v>9.3996582099999983</c:v>
                      </c:pt>
                      <c:pt idx="3549">
                        <c:v>9.3996582099999983</c:v>
                      </c:pt>
                      <c:pt idx="3550">
                        <c:v>9.3996582099999983</c:v>
                      </c:pt>
                      <c:pt idx="3551">
                        <c:v>9.3996582099999983</c:v>
                      </c:pt>
                      <c:pt idx="3552">
                        <c:v>9.3996582099999983</c:v>
                      </c:pt>
                      <c:pt idx="3553">
                        <c:v>9.3996582099999983</c:v>
                      </c:pt>
                      <c:pt idx="3554">
                        <c:v>9.3996582099999983</c:v>
                      </c:pt>
                      <c:pt idx="3555">
                        <c:v>9.3996582099999983</c:v>
                      </c:pt>
                      <c:pt idx="3556">
                        <c:v>9.3996582099999983</c:v>
                      </c:pt>
                      <c:pt idx="3557">
                        <c:v>9.3996582099999983</c:v>
                      </c:pt>
                      <c:pt idx="3558">
                        <c:v>9.3996582099999983</c:v>
                      </c:pt>
                      <c:pt idx="3559">
                        <c:v>9.3996582099999983</c:v>
                      </c:pt>
                      <c:pt idx="3560">
                        <c:v>9.3996582099999983</c:v>
                      </c:pt>
                      <c:pt idx="3561">
                        <c:v>9.3996582099999983</c:v>
                      </c:pt>
                      <c:pt idx="3562">
                        <c:v>9.3996582099999983</c:v>
                      </c:pt>
                      <c:pt idx="3563">
                        <c:v>9.3996582099999983</c:v>
                      </c:pt>
                      <c:pt idx="3564">
                        <c:v>9.3996582099999983</c:v>
                      </c:pt>
                      <c:pt idx="3565">
                        <c:v>9.3996582099999983</c:v>
                      </c:pt>
                      <c:pt idx="3566">
                        <c:v>9.3996582099999983</c:v>
                      </c:pt>
                      <c:pt idx="3567">
                        <c:v>9.3996582099999983</c:v>
                      </c:pt>
                      <c:pt idx="3568">
                        <c:v>9.3996582099999983</c:v>
                      </c:pt>
                      <c:pt idx="3569">
                        <c:v>9.3996582099999983</c:v>
                      </c:pt>
                      <c:pt idx="3570">
                        <c:v>9.3996582099999983</c:v>
                      </c:pt>
                      <c:pt idx="3571">
                        <c:v>9.3996582099999983</c:v>
                      </c:pt>
                      <c:pt idx="3572">
                        <c:v>9.3996582099999983</c:v>
                      </c:pt>
                      <c:pt idx="3573">
                        <c:v>9.3996582099999983</c:v>
                      </c:pt>
                      <c:pt idx="3574">
                        <c:v>9.3996582099999983</c:v>
                      </c:pt>
                      <c:pt idx="3575">
                        <c:v>9.3996582099999983</c:v>
                      </c:pt>
                      <c:pt idx="3576">
                        <c:v>9.3996582099999983</c:v>
                      </c:pt>
                      <c:pt idx="3577">
                        <c:v>9.3996582099999983</c:v>
                      </c:pt>
                      <c:pt idx="3578">
                        <c:v>9.3996582099999983</c:v>
                      </c:pt>
                      <c:pt idx="3579">
                        <c:v>9.3996582099999983</c:v>
                      </c:pt>
                      <c:pt idx="3580">
                        <c:v>9.3996582099999983</c:v>
                      </c:pt>
                      <c:pt idx="3581">
                        <c:v>9.3996582099999983</c:v>
                      </c:pt>
                      <c:pt idx="3582">
                        <c:v>9.3996582099999983</c:v>
                      </c:pt>
                      <c:pt idx="3583">
                        <c:v>9.3996582099999983</c:v>
                      </c:pt>
                      <c:pt idx="3584">
                        <c:v>9.3996582099999983</c:v>
                      </c:pt>
                      <c:pt idx="3585">
                        <c:v>9.3996582099999983</c:v>
                      </c:pt>
                      <c:pt idx="3586">
                        <c:v>9.3996582099999983</c:v>
                      </c:pt>
                      <c:pt idx="3587">
                        <c:v>9.3996582099999983</c:v>
                      </c:pt>
                      <c:pt idx="3588">
                        <c:v>9.3996582099999983</c:v>
                      </c:pt>
                      <c:pt idx="3589">
                        <c:v>9.3996582099999983</c:v>
                      </c:pt>
                      <c:pt idx="3590">
                        <c:v>9.3996582099999983</c:v>
                      </c:pt>
                      <c:pt idx="3591">
                        <c:v>9.3996582099999983</c:v>
                      </c:pt>
                      <c:pt idx="3592">
                        <c:v>9.3996582099999983</c:v>
                      </c:pt>
                      <c:pt idx="3593">
                        <c:v>9.3996582099999983</c:v>
                      </c:pt>
                      <c:pt idx="3594">
                        <c:v>9.3996582099999983</c:v>
                      </c:pt>
                      <c:pt idx="3595">
                        <c:v>9.3996582099999983</c:v>
                      </c:pt>
                      <c:pt idx="3596">
                        <c:v>9.3996582099999983</c:v>
                      </c:pt>
                      <c:pt idx="3597">
                        <c:v>9.3996582099999983</c:v>
                      </c:pt>
                      <c:pt idx="3598">
                        <c:v>9.3996582099999983</c:v>
                      </c:pt>
                      <c:pt idx="3599">
                        <c:v>9.3996582099999983</c:v>
                      </c:pt>
                      <c:pt idx="3600">
                        <c:v>9.3996582099999983</c:v>
                      </c:pt>
                      <c:pt idx="3601">
                        <c:v>9.3996582099999983</c:v>
                      </c:pt>
                      <c:pt idx="3602">
                        <c:v>9.3996582099999983</c:v>
                      </c:pt>
                      <c:pt idx="3603">
                        <c:v>9.3996582099999983</c:v>
                      </c:pt>
                      <c:pt idx="3604">
                        <c:v>9.3996582099999983</c:v>
                      </c:pt>
                      <c:pt idx="3605">
                        <c:v>9.3996582099999983</c:v>
                      </c:pt>
                      <c:pt idx="3606">
                        <c:v>9.3996582099999983</c:v>
                      </c:pt>
                      <c:pt idx="3607">
                        <c:v>9.3996582099999983</c:v>
                      </c:pt>
                      <c:pt idx="3608">
                        <c:v>9.3996582099999983</c:v>
                      </c:pt>
                      <c:pt idx="3609">
                        <c:v>9.3996582099999983</c:v>
                      </c:pt>
                      <c:pt idx="3610">
                        <c:v>9.3996582099999983</c:v>
                      </c:pt>
                      <c:pt idx="3611">
                        <c:v>9.3996582099999983</c:v>
                      </c:pt>
                      <c:pt idx="3612">
                        <c:v>9.2998046899999984</c:v>
                      </c:pt>
                      <c:pt idx="3613">
                        <c:v>9.3996582099999983</c:v>
                      </c:pt>
                      <c:pt idx="3614">
                        <c:v>9.3996582099999983</c:v>
                      </c:pt>
                      <c:pt idx="3615">
                        <c:v>9.3996582099999983</c:v>
                      </c:pt>
                      <c:pt idx="3616">
                        <c:v>9.3996582099999983</c:v>
                      </c:pt>
                      <c:pt idx="3617">
                        <c:v>9.3996582099999983</c:v>
                      </c:pt>
                      <c:pt idx="3618">
                        <c:v>9.3996582099999983</c:v>
                      </c:pt>
                      <c:pt idx="3619">
                        <c:v>9.3996582099999983</c:v>
                      </c:pt>
                      <c:pt idx="3620">
                        <c:v>9.3996582099999983</c:v>
                      </c:pt>
                      <c:pt idx="3621">
                        <c:v>9.3996582099999983</c:v>
                      </c:pt>
                      <c:pt idx="3622">
                        <c:v>9.3996582099999983</c:v>
                      </c:pt>
                      <c:pt idx="3623">
                        <c:v>9.2998046899999984</c:v>
                      </c:pt>
                      <c:pt idx="3624">
                        <c:v>9.2998046899999984</c:v>
                      </c:pt>
                      <c:pt idx="3625">
                        <c:v>9.2998046899999984</c:v>
                      </c:pt>
                      <c:pt idx="3626">
                        <c:v>9.2998046899999984</c:v>
                      </c:pt>
                      <c:pt idx="3627">
                        <c:v>9.2998046899999984</c:v>
                      </c:pt>
                      <c:pt idx="3628">
                        <c:v>9.2998046899999984</c:v>
                      </c:pt>
                      <c:pt idx="3629">
                        <c:v>9.2998046899999984</c:v>
                      </c:pt>
                      <c:pt idx="3630">
                        <c:v>9.2998046899999984</c:v>
                      </c:pt>
                      <c:pt idx="3631">
                        <c:v>9.2998046899999984</c:v>
                      </c:pt>
                      <c:pt idx="3632">
                        <c:v>9.2998046899999984</c:v>
                      </c:pt>
                      <c:pt idx="3633">
                        <c:v>9.2998046899999984</c:v>
                      </c:pt>
                      <c:pt idx="3634">
                        <c:v>9.2998046899999984</c:v>
                      </c:pt>
                      <c:pt idx="3635">
                        <c:v>9.2998046899999984</c:v>
                      </c:pt>
                      <c:pt idx="3636">
                        <c:v>9.2998046899999984</c:v>
                      </c:pt>
                      <c:pt idx="3637">
                        <c:v>9.2998046899999984</c:v>
                      </c:pt>
                      <c:pt idx="3638">
                        <c:v>9.2998046899999984</c:v>
                      </c:pt>
                      <c:pt idx="3639">
                        <c:v>9.2998046899999984</c:v>
                      </c:pt>
                      <c:pt idx="3640">
                        <c:v>9.2998046899999984</c:v>
                      </c:pt>
                      <c:pt idx="3641">
                        <c:v>9.2998046899999984</c:v>
                      </c:pt>
                      <c:pt idx="3642">
                        <c:v>9.2998046899999984</c:v>
                      </c:pt>
                      <c:pt idx="3643">
                        <c:v>9.2998046899999984</c:v>
                      </c:pt>
                      <c:pt idx="3644">
                        <c:v>9.2998046899999984</c:v>
                      </c:pt>
                      <c:pt idx="3645">
                        <c:v>9.2998046899999984</c:v>
                      </c:pt>
                      <c:pt idx="3646">
                        <c:v>9.2998046899999984</c:v>
                      </c:pt>
                      <c:pt idx="3647">
                        <c:v>9.2998046899999984</c:v>
                      </c:pt>
                      <c:pt idx="3648">
                        <c:v>9.2998046899999984</c:v>
                      </c:pt>
                      <c:pt idx="3649">
                        <c:v>9.2998046899999984</c:v>
                      </c:pt>
                      <c:pt idx="3650">
                        <c:v>9.2998046899999984</c:v>
                      </c:pt>
                      <c:pt idx="3651">
                        <c:v>9.2998046899999984</c:v>
                      </c:pt>
                      <c:pt idx="3652">
                        <c:v>9.2998046899999984</c:v>
                      </c:pt>
                      <c:pt idx="3653">
                        <c:v>9.2998046899999984</c:v>
                      </c:pt>
                      <c:pt idx="3654">
                        <c:v>9.2998046899999984</c:v>
                      </c:pt>
                      <c:pt idx="3655">
                        <c:v>9.2998046899999984</c:v>
                      </c:pt>
                      <c:pt idx="3656">
                        <c:v>9.2998046899999984</c:v>
                      </c:pt>
                      <c:pt idx="3657">
                        <c:v>9.2998046899999984</c:v>
                      </c:pt>
                      <c:pt idx="3658">
                        <c:v>9.2998046899999984</c:v>
                      </c:pt>
                      <c:pt idx="3659">
                        <c:v>9.2998046899999984</c:v>
                      </c:pt>
                      <c:pt idx="3660">
                        <c:v>9.2998046899999984</c:v>
                      </c:pt>
                      <c:pt idx="3661">
                        <c:v>9.2998046899999984</c:v>
                      </c:pt>
                      <c:pt idx="3662">
                        <c:v>9.2998046899999984</c:v>
                      </c:pt>
                      <c:pt idx="3663">
                        <c:v>9.2998046899999984</c:v>
                      </c:pt>
                      <c:pt idx="3664">
                        <c:v>9.2998046899999984</c:v>
                      </c:pt>
                      <c:pt idx="3665">
                        <c:v>9.2998046899999984</c:v>
                      </c:pt>
                      <c:pt idx="3666">
                        <c:v>9.2998046899999984</c:v>
                      </c:pt>
                      <c:pt idx="3667">
                        <c:v>9.2998046899999984</c:v>
                      </c:pt>
                      <c:pt idx="3668">
                        <c:v>9.2998046899999984</c:v>
                      </c:pt>
                      <c:pt idx="3669">
                        <c:v>9.2998046899999984</c:v>
                      </c:pt>
                      <c:pt idx="3670">
                        <c:v>9.2998046899999984</c:v>
                      </c:pt>
                      <c:pt idx="3671">
                        <c:v>9.2998046899999984</c:v>
                      </c:pt>
                      <c:pt idx="3672">
                        <c:v>9.2998046899999984</c:v>
                      </c:pt>
                      <c:pt idx="3673">
                        <c:v>9.2998046899999984</c:v>
                      </c:pt>
                      <c:pt idx="3674">
                        <c:v>9.2998046899999984</c:v>
                      </c:pt>
                      <c:pt idx="3675">
                        <c:v>9.2998046899999984</c:v>
                      </c:pt>
                      <c:pt idx="3676">
                        <c:v>9.2998046899999984</c:v>
                      </c:pt>
                      <c:pt idx="3677">
                        <c:v>9.2998046899999984</c:v>
                      </c:pt>
                      <c:pt idx="3678">
                        <c:v>9.2998046899999984</c:v>
                      </c:pt>
                      <c:pt idx="3679">
                        <c:v>9.2998046899999984</c:v>
                      </c:pt>
                      <c:pt idx="3680">
                        <c:v>9.2998046899999984</c:v>
                      </c:pt>
                      <c:pt idx="3681">
                        <c:v>9.2998046899999984</c:v>
                      </c:pt>
                      <c:pt idx="3682">
                        <c:v>9.2998046899999984</c:v>
                      </c:pt>
                      <c:pt idx="3683">
                        <c:v>9.2998046899999984</c:v>
                      </c:pt>
                      <c:pt idx="3684">
                        <c:v>9.2998046899999984</c:v>
                      </c:pt>
                      <c:pt idx="3685">
                        <c:v>9.2998046899999984</c:v>
                      </c:pt>
                      <c:pt idx="3686">
                        <c:v>9.2998046899999984</c:v>
                      </c:pt>
                      <c:pt idx="3687">
                        <c:v>9.2998046899999984</c:v>
                      </c:pt>
                      <c:pt idx="3688">
                        <c:v>9.2998046899999984</c:v>
                      </c:pt>
                      <c:pt idx="3689">
                        <c:v>9.2998046899999984</c:v>
                      </c:pt>
                      <c:pt idx="3690">
                        <c:v>9.2998046899999984</c:v>
                      </c:pt>
                      <c:pt idx="3691">
                        <c:v>9.2998046899999984</c:v>
                      </c:pt>
                      <c:pt idx="3692">
                        <c:v>9.2998046899999984</c:v>
                      </c:pt>
                      <c:pt idx="3693">
                        <c:v>9.2998046899999984</c:v>
                      </c:pt>
                      <c:pt idx="3694">
                        <c:v>9.2998046899999984</c:v>
                      </c:pt>
                      <c:pt idx="3695">
                        <c:v>9.2998046899999984</c:v>
                      </c:pt>
                      <c:pt idx="3696">
                        <c:v>9.2998046899999984</c:v>
                      </c:pt>
                      <c:pt idx="3697">
                        <c:v>9.2998046899999984</c:v>
                      </c:pt>
                      <c:pt idx="3698">
                        <c:v>9.2998046899999984</c:v>
                      </c:pt>
                      <c:pt idx="3699">
                        <c:v>9.1997070399999998</c:v>
                      </c:pt>
                      <c:pt idx="3700">
                        <c:v>9.2998046899999984</c:v>
                      </c:pt>
                      <c:pt idx="3701">
                        <c:v>9.1997070399999998</c:v>
                      </c:pt>
                      <c:pt idx="3702">
                        <c:v>9.2998046899999984</c:v>
                      </c:pt>
                      <c:pt idx="3703">
                        <c:v>9.2998046899999984</c:v>
                      </c:pt>
                      <c:pt idx="3704">
                        <c:v>9.2998046899999984</c:v>
                      </c:pt>
                      <c:pt idx="3705">
                        <c:v>9.2998046899999984</c:v>
                      </c:pt>
                      <c:pt idx="3706">
                        <c:v>9.2998046899999984</c:v>
                      </c:pt>
                      <c:pt idx="3707">
                        <c:v>9.2998046899999984</c:v>
                      </c:pt>
                      <c:pt idx="3708">
                        <c:v>9.2998046899999984</c:v>
                      </c:pt>
                      <c:pt idx="3709">
                        <c:v>9.1997070399999998</c:v>
                      </c:pt>
                      <c:pt idx="3710">
                        <c:v>9.2998046899999984</c:v>
                      </c:pt>
                      <c:pt idx="3711">
                        <c:v>9.1997070399999998</c:v>
                      </c:pt>
                      <c:pt idx="3712">
                        <c:v>9.1997070399999998</c:v>
                      </c:pt>
                      <c:pt idx="3713">
                        <c:v>9.2998046899999984</c:v>
                      </c:pt>
                      <c:pt idx="3714">
                        <c:v>9.1997070399999998</c:v>
                      </c:pt>
                      <c:pt idx="3715">
                        <c:v>9.1997070399999998</c:v>
                      </c:pt>
                      <c:pt idx="3716">
                        <c:v>9.1997070399999998</c:v>
                      </c:pt>
                      <c:pt idx="3717">
                        <c:v>9.1997070399999998</c:v>
                      </c:pt>
                      <c:pt idx="3718">
                        <c:v>9.1997070399999998</c:v>
                      </c:pt>
                      <c:pt idx="3719">
                        <c:v>9.1997070399999998</c:v>
                      </c:pt>
                      <c:pt idx="3720">
                        <c:v>9.1997070399999998</c:v>
                      </c:pt>
                      <c:pt idx="3721">
                        <c:v>9.1997070399999998</c:v>
                      </c:pt>
                      <c:pt idx="3722">
                        <c:v>9.1997070399999998</c:v>
                      </c:pt>
                      <c:pt idx="3723">
                        <c:v>9.1997070399999998</c:v>
                      </c:pt>
                      <c:pt idx="3724">
                        <c:v>9.1997070399999998</c:v>
                      </c:pt>
                      <c:pt idx="3725">
                        <c:v>9.1997070399999998</c:v>
                      </c:pt>
                      <c:pt idx="3726">
                        <c:v>9.1997070399999998</c:v>
                      </c:pt>
                      <c:pt idx="3727">
                        <c:v>9.1997070399999998</c:v>
                      </c:pt>
                      <c:pt idx="3728">
                        <c:v>9.1997070399999998</c:v>
                      </c:pt>
                      <c:pt idx="3729">
                        <c:v>9.1997070399999998</c:v>
                      </c:pt>
                      <c:pt idx="3730">
                        <c:v>9.1997070399999998</c:v>
                      </c:pt>
                      <c:pt idx="3731">
                        <c:v>9.1997070399999998</c:v>
                      </c:pt>
                      <c:pt idx="3732">
                        <c:v>9.1997070399999998</c:v>
                      </c:pt>
                      <c:pt idx="3733">
                        <c:v>9.1997070399999998</c:v>
                      </c:pt>
                      <c:pt idx="3734">
                        <c:v>9.1997070399999998</c:v>
                      </c:pt>
                      <c:pt idx="3735">
                        <c:v>9.1997070399999998</c:v>
                      </c:pt>
                      <c:pt idx="3736">
                        <c:v>9.1997070399999998</c:v>
                      </c:pt>
                      <c:pt idx="3737">
                        <c:v>9.1997070399999998</c:v>
                      </c:pt>
                      <c:pt idx="3738">
                        <c:v>9.1997070399999998</c:v>
                      </c:pt>
                      <c:pt idx="3739">
                        <c:v>9.1997070399999998</c:v>
                      </c:pt>
                      <c:pt idx="3740">
                        <c:v>9.1997070399999998</c:v>
                      </c:pt>
                      <c:pt idx="3741">
                        <c:v>9.1997070399999998</c:v>
                      </c:pt>
                      <c:pt idx="3742">
                        <c:v>9.1997070399999998</c:v>
                      </c:pt>
                      <c:pt idx="3743">
                        <c:v>9.1997070399999998</c:v>
                      </c:pt>
                      <c:pt idx="3744">
                        <c:v>9.1997070399999998</c:v>
                      </c:pt>
                      <c:pt idx="3745">
                        <c:v>9.1997070399999998</c:v>
                      </c:pt>
                      <c:pt idx="3746">
                        <c:v>9.1997070399999998</c:v>
                      </c:pt>
                      <c:pt idx="3747">
                        <c:v>9.1997070399999998</c:v>
                      </c:pt>
                      <c:pt idx="3748">
                        <c:v>9.1997070399999998</c:v>
                      </c:pt>
                      <c:pt idx="3749">
                        <c:v>9.1997070399999998</c:v>
                      </c:pt>
                      <c:pt idx="3750">
                        <c:v>9.1997070399999998</c:v>
                      </c:pt>
                      <c:pt idx="3751">
                        <c:v>9.1997070399999998</c:v>
                      </c:pt>
                      <c:pt idx="3752">
                        <c:v>9.1997070399999998</c:v>
                      </c:pt>
                      <c:pt idx="3753">
                        <c:v>9.1997070399999998</c:v>
                      </c:pt>
                      <c:pt idx="3754">
                        <c:v>9.1997070399999998</c:v>
                      </c:pt>
                      <c:pt idx="3755">
                        <c:v>9.1997070399999998</c:v>
                      </c:pt>
                      <c:pt idx="3756">
                        <c:v>9.1997070399999998</c:v>
                      </c:pt>
                      <c:pt idx="3757">
                        <c:v>9.1997070399999998</c:v>
                      </c:pt>
                      <c:pt idx="3758">
                        <c:v>9.1997070399999998</c:v>
                      </c:pt>
                      <c:pt idx="3759">
                        <c:v>9.1997070399999998</c:v>
                      </c:pt>
                      <c:pt idx="3760">
                        <c:v>9.1997070399999998</c:v>
                      </c:pt>
                      <c:pt idx="3761">
                        <c:v>9.1997070399999998</c:v>
                      </c:pt>
                      <c:pt idx="3762">
                        <c:v>9.1997070399999998</c:v>
                      </c:pt>
                      <c:pt idx="3763">
                        <c:v>9.1997070399999998</c:v>
                      </c:pt>
                      <c:pt idx="3764">
                        <c:v>9.1997070399999998</c:v>
                      </c:pt>
                      <c:pt idx="3765">
                        <c:v>9.1997070399999998</c:v>
                      </c:pt>
                      <c:pt idx="3766">
                        <c:v>9.1997070399999998</c:v>
                      </c:pt>
                      <c:pt idx="3767">
                        <c:v>9.1997070399999998</c:v>
                      </c:pt>
                      <c:pt idx="3768">
                        <c:v>9.1997070399999998</c:v>
                      </c:pt>
                      <c:pt idx="3769">
                        <c:v>9.1997070399999998</c:v>
                      </c:pt>
                      <c:pt idx="3770">
                        <c:v>9.1997070399999998</c:v>
                      </c:pt>
                      <c:pt idx="3771">
                        <c:v>9.1997070399999998</c:v>
                      </c:pt>
                      <c:pt idx="3772">
                        <c:v>9.1997070399999998</c:v>
                      </c:pt>
                      <c:pt idx="3773">
                        <c:v>9.1997070399999998</c:v>
                      </c:pt>
                      <c:pt idx="3774">
                        <c:v>9.1997070399999998</c:v>
                      </c:pt>
                      <c:pt idx="3775">
                        <c:v>9.1997070399999998</c:v>
                      </c:pt>
                      <c:pt idx="3776">
                        <c:v>9.1997070399999998</c:v>
                      </c:pt>
                      <c:pt idx="3777">
                        <c:v>9.1997070399999998</c:v>
                      </c:pt>
                      <c:pt idx="3778">
                        <c:v>9.1997070399999998</c:v>
                      </c:pt>
                      <c:pt idx="3779">
                        <c:v>9.1997070399999998</c:v>
                      </c:pt>
                      <c:pt idx="3780">
                        <c:v>9.1997070399999998</c:v>
                      </c:pt>
                      <c:pt idx="3781">
                        <c:v>9.1997070399999998</c:v>
                      </c:pt>
                      <c:pt idx="3782">
                        <c:v>9.1997070399999998</c:v>
                      </c:pt>
                      <c:pt idx="3783">
                        <c:v>9.1997070399999998</c:v>
                      </c:pt>
                      <c:pt idx="3784">
                        <c:v>9.1997070399999998</c:v>
                      </c:pt>
                      <c:pt idx="3785">
                        <c:v>9.1997070399999998</c:v>
                      </c:pt>
                      <c:pt idx="3786">
                        <c:v>9.1997070399999998</c:v>
                      </c:pt>
                      <c:pt idx="3787">
                        <c:v>9.1997070399999998</c:v>
                      </c:pt>
                      <c:pt idx="3788">
                        <c:v>9.1997070399999998</c:v>
                      </c:pt>
                      <c:pt idx="3789">
                        <c:v>9.0996093800000004</c:v>
                      </c:pt>
                      <c:pt idx="3790">
                        <c:v>9.1997070399999998</c:v>
                      </c:pt>
                      <c:pt idx="3791">
                        <c:v>9.1997070399999998</c:v>
                      </c:pt>
                      <c:pt idx="3792">
                        <c:v>9.1997070399999998</c:v>
                      </c:pt>
                      <c:pt idx="3793">
                        <c:v>9.1997070399999998</c:v>
                      </c:pt>
                      <c:pt idx="3794">
                        <c:v>9.1997070399999998</c:v>
                      </c:pt>
                      <c:pt idx="3795">
                        <c:v>9.1997070399999998</c:v>
                      </c:pt>
                      <c:pt idx="3796">
                        <c:v>9.1997070399999998</c:v>
                      </c:pt>
                      <c:pt idx="3797">
                        <c:v>9.0996093800000004</c:v>
                      </c:pt>
                      <c:pt idx="3798">
                        <c:v>9.1997070399999998</c:v>
                      </c:pt>
                      <c:pt idx="3799">
                        <c:v>9.1997070399999998</c:v>
                      </c:pt>
                      <c:pt idx="3800">
                        <c:v>9.0996093800000004</c:v>
                      </c:pt>
                      <c:pt idx="3801">
                        <c:v>9.0996093800000004</c:v>
                      </c:pt>
                      <c:pt idx="3802">
                        <c:v>9.1997070399999998</c:v>
                      </c:pt>
                      <c:pt idx="3803">
                        <c:v>9.0996093800000004</c:v>
                      </c:pt>
                      <c:pt idx="3804">
                        <c:v>9.0996093800000004</c:v>
                      </c:pt>
                      <c:pt idx="3805">
                        <c:v>9.1997070399999998</c:v>
                      </c:pt>
                      <c:pt idx="3806">
                        <c:v>9.0996093800000004</c:v>
                      </c:pt>
                      <c:pt idx="3807">
                        <c:v>9.1997070399999998</c:v>
                      </c:pt>
                      <c:pt idx="3808">
                        <c:v>9.0996093800000004</c:v>
                      </c:pt>
                      <c:pt idx="3809">
                        <c:v>9.0996093800000004</c:v>
                      </c:pt>
                      <c:pt idx="3810">
                        <c:v>9.0996093800000004</c:v>
                      </c:pt>
                      <c:pt idx="3811">
                        <c:v>9.0996093800000004</c:v>
                      </c:pt>
                      <c:pt idx="3812">
                        <c:v>9.0996093800000004</c:v>
                      </c:pt>
                      <c:pt idx="3813">
                        <c:v>9.0996093800000004</c:v>
                      </c:pt>
                      <c:pt idx="3814">
                        <c:v>9.0996093800000004</c:v>
                      </c:pt>
                      <c:pt idx="3815">
                        <c:v>9.1997070399999998</c:v>
                      </c:pt>
                      <c:pt idx="3816">
                        <c:v>9.0996093800000004</c:v>
                      </c:pt>
                      <c:pt idx="3817">
                        <c:v>9.0996093800000004</c:v>
                      </c:pt>
                      <c:pt idx="3818">
                        <c:v>9.0996093800000004</c:v>
                      </c:pt>
                      <c:pt idx="3819">
                        <c:v>9.0996093800000004</c:v>
                      </c:pt>
                      <c:pt idx="3820">
                        <c:v>9.0996093800000004</c:v>
                      </c:pt>
                      <c:pt idx="3821">
                        <c:v>9.0996093800000004</c:v>
                      </c:pt>
                      <c:pt idx="3822">
                        <c:v>9.0996093800000004</c:v>
                      </c:pt>
                      <c:pt idx="3823">
                        <c:v>9.0996093800000004</c:v>
                      </c:pt>
                      <c:pt idx="3824">
                        <c:v>9.0996093800000004</c:v>
                      </c:pt>
                      <c:pt idx="3825">
                        <c:v>9.0996093800000004</c:v>
                      </c:pt>
                      <c:pt idx="3826">
                        <c:v>9.0996093800000004</c:v>
                      </c:pt>
                      <c:pt idx="3827">
                        <c:v>9.0996093800000004</c:v>
                      </c:pt>
                      <c:pt idx="3828">
                        <c:v>9.0996093800000004</c:v>
                      </c:pt>
                      <c:pt idx="3829">
                        <c:v>9.0996093800000004</c:v>
                      </c:pt>
                      <c:pt idx="3830">
                        <c:v>9.0996093800000004</c:v>
                      </c:pt>
                      <c:pt idx="3831">
                        <c:v>9.0996093800000004</c:v>
                      </c:pt>
                      <c:pt idx="3832">
                        <c:v>9.0996093800000004</c:v>
                      </c:pt>
                      <c:pt idx="3833">
                        <c:v>9.0996093800000004</c:v>
                      </c:pt>
                      <c:pt idx="3834">
                        <c:v>9.0996093800000004</c:v>
                      </c:pt>
                      <c:pt idx="3835">
                        <c:v>9.0996093800000004</c:v>
                      </c:pt>
                      <c:pt idx="3836">
                        <c:v>9.0996093800000004</c:v>
                      </c:pt>
                      <c:pt idx="3837">
                        <c:v>9.0996093800000004</c:v>
                      </c:pt>
                      <c:pt idx="3838">
                        <c:v>9.0996093800000004</c:v>
                      </c:pt>
                      <c:pt idx="3839">
                        <c:v>9.0996093800000004</c:v>
                      </c:pt>
                      <c:pt idx="3840">
                        <c:v>9.0996093800000004</c:v>
                      </c:pt>
                      <c:pt idx="3841">
                        <c:v>9.0996093800000004</c:v>
                      </c:pt>
                      <c:pt idx="3842">
                        <c:v>9.0996093800000004</c:v>
                      </c:pt>
                      <c:pt idx="3843">
                        <c:v>9.0996093800000004</c:v>
                      </c:pt>
                      <c:pt idx="3844">
                        <c:v>9.0996093800000004</c:v>
                      </c:pt>
                      <c:pt idx="3845">
                        <c:v>9.0996093800000004</c:v>
                      </c:pt>
                      <c:pt idx="3846">
                        <c:v>9.0996093800000004</c:v>
                      </c:pt>
                      <c:pt idx="3847">
                        <c:v>9.0996093800000004</c:v>
                      </c:pt>
                      <c:pt idx="3848">
                        <c:v>9.0996093800000004</c:v>
                      </c:pt>
                      <c:pt idx="3849">
                        <c:v>9.0996093800000004</c:v>
                      </c:pt>
                      <c:pt idx="3850">
                        <c:v>9.0996093800000004</c:v>
                      </c:pt>
                      <c:pt idx="3851">
                        <c:v>9.0996093800000004</c:v>
                      </c:pt>
                      <c:pt idx="3852">
                        <c:v>9.0996093800000004</c:v>
                      </c:pt>
                      <c:pt idx="3853">
                        <c:v>9.0996093800000004</c:v>
                      </c:pt>
                      <c:pt idx="3854">
                        <c:v>9.0996093800000004</c:v>
                      </c:pt>
                      <c:pt idx="3855">
                        <c:v>9.0996093800000004</c:v>
                      </c:pt>
                      <c:pt idx="3856">
                        <c:v>9.0996093800000004</c:v>
                      </c:pt>
                      <c:pt idx="3857">
                        <c:v>9.0996093800000004</c:v>
                      </c:pt>
                      <c:pt idx="3858">
                        <c:v>9.0996093800000004</c:v>
                      </c:pt>
                      <c:pt idx="3859">
                        <c:v>9.0996093800000004</c:v>
                      </c:pt>
                      <c:pt idx="3860">
                        <c:v>9.0996093800000004</c:v>
                      </c:pt>
                      <c:pt idx="3861">
                        <c:v>9.0996093800000004</c:v>
                      </c:pt>
                      <c:pt idx="3862">
                        <c:v>9.0996093800000004</c:v>
                      </c:pt>
                      <c:pt idx="3863">
                        <c:v>9.0996093800000004</c:v>
                      </c:pt>
                      <c:pt idx="3864">
                        <c:v>9.0996093800000004</c:v>
                      </c:pt>
                      <c:pt idx="3865">
                        <c:v>9.0996093800000004</c:v>
                      </c:pt>
                      <c:pt idx="3866">
                        <c:v>9.0996093800000004</c:v>
                      </c:pt>
                      <c:pt idx="3867">
                        <c:v>9.0996093800000004</c:v>
                      </c:pt>
                      <c:pt idx="3868">
                        <c:v>9.0996093800000004</c:v>
                      </c:pt>
                      <c:pt idx="3869">
                        <c:v>9.0996093800000004</c:v>
                      </c:pt>
                      <c:pt idx="3870">
                        <c:v>9.0996093800000004</c:v>
                      </c:pt>
                      <c:pt idx="3871">
                        <c:v>9.0996093800000004</c:v>
                      </c:pt>
                      <c:pt idx="3872">
                        <c:v>9.0996093800000004</c:v>
                      </c:pt>
                      <c:pt idx="3873">
                        <c:v>9.0996093800000004</c:v>
                      </c:pt>
                      <c:pt idx="3874">
                        <c:v>9.0996093800000004</c:v>
                      </c:pt>
                      <c:pt idx="3875">
                        <c:v>9.0996093800000004</c:v>
                      </c:pt>
                      <c:pt idx="3876">
                        <c:v>9.0996093800000004</c:v>
                      </c:pt>
                      <c:pt idx="3877">
                        <c:v>9.0996093800000004</c:v>
                      </c:pt>
                      <c:pt idx="3878">
                        <c:v>9.0996093800000004</c:v>
                      </c:pt>
                      <c:pt idx="3879">
                        <c:v>9.0996093800000004</c:v>
                      </c:pt>
                      <c:pt idx="3880">
                        <c:v>9.0996093800000004</c:v>
                      </c:pt>
                      <c:pt idx="3881">
                        <c:v>9.0996093800000004</c:v>
                      </c:pt>
                      <c:pt idx="3882">
                        <c:v>9.0996093800000004</c:v>
                      </c:pt>
                      <c:pt idx="3883">
                        <c:v>9.0996093800000004</c:v>
                      </c:pt>
                      <c:pt idx="3884">
                        <c:v>9.0996093800000004</c:v>
                      </c:pt>
                      <c:pt idx="3885">
                        <c:v>9.0996093800000004</c:v>
                      </c:pt>
                      <c:pt idx="3886">
                        <c:v>9.0996093800000004</c:v>
                      </c:pt>
                      <c:pt idx="3887">
                        <c:v>9.0996093800000004</c:v>
                      </c:pt>
                      <c:pt idx="3888">
                        <c:v>8.9997558600000005</c:v>
                      </c:pt>
                      <c:pt idx="3889">
                        <c:v>9.0996093800000004</c:v>
                      </c:pt>
                      <c:pt idx="3890">
                        <c:v>9.0996093800000004</c:v>
                      </c:pt>
                      <c:pt idx="3891">
                        <c:v>9.0996093800000004</c:v>
                      </c:pt>
                      <c:pt idx="3892">
                        <c:v>9.0996093800000004</c:v>
                      </c:pt>
                      <c:pt idx="3893">
                        <c:v>8.9997558600000005</c:v>
                      </c:pt>
                      <c:pt idx="3894">
                        <c:v>9.0996093800000004</c:v>
                      </c:pt>
                      <c:pt idx="3895">
                        <c:v>9.0996093800000004</c:v>
                      </c:pt>
                      <c:pt idx="3896">
                        <c:v>8.9997558600000005</c:v>
                      </c:pt>
                      <c:pt idx="3897">
                        <c:v>8.9997558600000005</c:v>
                      </c:pt>
                      <c:pt idx="3898">
                        <c:v>8.9997558600000005</c:v>
                      </c:pt>
                      <c:pt idx="3899">
                        <c:v>8.9997558600000005</c:v>
                      </c:pt>
                      <c:pt idx="3900">
                        <c:v>9.0996093800000004</c:v>
                      </c:pt>
                      <c:pt idx="3901">
                        <c:v>8.9997558600000005</c:v>
                      </c:pt>
                      <c:pt idx="3902">
                        <c:v>8.9997558600000005</c:v>
                      </c:pt>
                      <c:pt idx="3903">
                        <c:v>8.9997558600000005</c:v>
                      </c:pt>
                      <c:pt idx="3904">
                        <c:v>8.9997558600000005</c:v>
                      </c:pt>
                      <c:pt idx="3905">
                        <c:v>9.0996093800000004</c:v>
                      </c:pt>
                      <c:pt idx="3906">
                        <c:v>8.9997558600000005</c:v>
                      </c:pt>
                      <c:pt idx="3907">
                        <c:v>8.9997558600000005</c:v>
                      </c:pt>
                      <c:pt idx="3908">
                        <c:v>8.9997558600000005</c:v>
                      </c:pt>
                      <c:pt idx="3909">
                        <c:v>8.9997558600000005</c:v>
                      </c:pt>
                      <c:pt idx="3910">
                        <c:v>8.9997558600000005</c:v>
                      </c:pt>
                      <c:pt idx="3911">
                        <c:v>8.9997558600000005</c:v>
                      </c:pt>
                      <c:pt idx="3912">
                        <c:v>8.9997558600000005</c:v>
                      </c:pt>
                      <c:pt idx="3913">
                        <c:v>8.9997558600000005</c:v>
                      </c:pt>
                      <c:pt idx="3914">
                        <c:v>8.9997558600000005</c:v>
                      </c:pt>
                      <c:pt idx="3915">
                        <c:v>9.0996093800000004</c:v>
                      </c:pt>
                      <c:pt idx="3916">
                        <c:v>8.9997558600000005</c:v>
                      </c:pt>
                      <c:pt idx="3917">
                        <c:v>9.0996093800000004</c:v>
                      </c:pt>
                      <c:pt idx="3918">
                        <c:v>8.9997558600000005</c:v>
                      </c:pt>
                      <c:pt idx="3919">
                        <c:v>8.9997558600000005</c:v>
                      </c:pt>
                      <c:pt idx="3920">
                        <c:v>8.9997558600000005</c:v>
                      </c:pt>
                      <c:pt idx="3921">
                        <c:v>8.9997558600000005</c:v>
                      </c:pt>
                      <c:pt idx="3922">
                        <c:v>8.9997558600000005</c:v>
                      </c:pt>
                      <c:pt idx="3923">
                        <c:v>8.9997558600000005</c:v>
                      </c:pt>
                      <c:pt idx="3924">
                        <c:v>8.9997558600000005</c:v>
                      </c:pt>
                      <c:pt idx="3925">
                        <c:v>8.9997558600000005</c:v>
                      </c:pt>
                      <c:pt idx="3926">
                        <c:v>8.9997558600000005</c:v>
                      </c:pt>
                      <c:pt idx="3927">
                        <c:v>8.9997558600000005</c:v>
                      </c:pt>
                      <c:pt idx="3928">
                        <c:v>8.9997558600000005</c:v>
                      </c:pt>
                      <c:pt idx="3929">
                        <c:v>8.9997558600000005</c:v>
                      </c:pt>
                      <c:pt idx="3930">
                        <c:v>8.9997558600000005</c:v>
                      </c:pt>
                      <c:pt idx="3931">
                        <c:v>8.9997558600000005</c:v>
                      </c:pt>
                      <c:pt idx="3932">
                        <c:v>8.9997558600000005</c:v>
                      </c:pt>
                      <c:pt idx="3933">
                        <c:v>8.9997558600000005</c:v>
                      </c:pt>
                      <c:pt idx="3934">
                        <c:v>8.9997558600000005</c:v>
                      </c:pt>
                      <c:pt idx="3935">
                        <c:v>8.9997558600000005</c:v>
                      </c:pt>
                      <c:pt idx="3936">
                        <c:v>8.9997558600000005</c:v>
                      </c:pt>
                      <c:pt idx="3937">
                        <c:v>8.9997558600000005</c:v>
                      </c:pt>
                      <c:pt idx="3938">
                        <c:v>8.9997558600000005</c:v>
                      </c:pt>
                      <c:pt idx="3939">
                        <c:v>8.9997558600000005</c:v>
                      </c:pt>
                      <c:pt idx="3940">
                        <c:v>8.9997558600000005</c:v>
                      </c:pt>
                      <c:pt idx="3941">
                        <c:v>8.9997558600000005</c:v>
                      </c:pt>
                      <c:pt idx="3942">
                        <c:v>8.9997558600000005</c:v>
                      </c:pt>
                      <c:pt idx="3943">
                        <c:v>8.9997558600000005</c:v>
                      </c:pt>
                      <c:pt idx="3944">
                        <c:v>8.9997558600000005</c:v>
                      </c:pt>
                      <c:pt idx="3945">
                        <c:v>8.9997558600000005</c:v>
                      </c:pt>
                      <c:pt idx="3946">
                        <c:v>8.9997558600000005</c:v>
                      </c:pt>
                      <c:pt idx="3947">
                        <c:v>8.9997558600000005</c:v>
                      </c:pt>
                      <c:pt idx="3948">
                        <c:v>8.9997558600000005</c:v>
                      </c:pt>
                      <c:pt idx="3949">
                        <c:v>8.9997558600000005</c:v>
                      </c:pt>
                      <c:pt idx="3950">
                        <c:v>8.9997558600000005</c:v>
                      </c:pt>
                      <c:pt idx="3951">
                        <c:v>8.9997558600000005</c:v>
                      </c:pt>
                      <c:pt idx="3952">
                        <c:v>8.9997558600000005</c:v>
                      </c:pt>
                      <c:pt idx="3953">
                        <c:v>8.9997558600000005</c:v>
                      </c:pt>
                      <c:pt idx="3954">
                        <c:v>8.9997558600000005</c:v>
                      </c:pt>
                      <c:pt idx="3955">
                        <c:v>8.9997558600000005</c:v>
                      </c:pt>
                      <c:pt idx="3956">
                        <c:v>8.9997558600000005</c:v>
                      </c:pt>
                      <c:pt idx="3957">
                        <c:v>8.9997558600000005</c:v>
                      </c:pt>
                      <c:pt idx="3958">
                        <c:v>8.9997558600000005</c:v>
                      </c:pt>
                      <c:pt idx="3959">
                        <c:v>8.9997558600000005</c:v>
                      </c:pt>
                      <c:pt idx="3960">
                        <c:v>8.9997558600000005</c:v>
                      </c:pt>
                      <c:pt idx="3961">
                        <c:v>8.9997558600000005</c:v>
                      </c:pt>
                      <c:pt idx="3962">
                        <c:v>8.9997558600000005</c:v>
                      </c:pt>
                      <c:pt idx="3963">
                        <c:v>8.9997558600000005</c:v>
                      </c:pt>
                      <c:pt idx="3964">
                        <c:v>8.9997558600000005</c:v>
                      </c:pt>
                      <c:pt idx="3965">
                        <c:v>8.9997558600000005</c:v>
                      </c:pt>
                      <c:pt idx="3966">
                        <c:v>8.9997558600000005</c:v>
                      </c:pt>
                      <c:pt idx="3967">
                        <c:v>8.9997558600000005</c:v>
                      </c:pt>
                      <c:pt idx="3968">
                        <c:v>8.9997558600000005</c:v>
                      </c:pt>
                      <c:pt idx="3969">
                        <c:v>8.9997558600000005</c:v>
                      </c:pt>
                      <c:pt idx="3970">
                        <c:v>8.9997558600000005</c:v>
                      </c:pt>
                      <c:pt idx="3971">
                        <c:v>8.9997558600000005</c:v>
                      </c:pt>
                      <c:pt idx="3972">
                        <c:v>8.9997558600000005</c:v>
                      </c:pt>
                      <c:pt idx="3973">
                        <c:v>8.9997558600000005</c:v>
                      </c:pt>
                      <c:pt idx="3974">
                        <c:v>8.9997558600000005</c:v>
                      </c:pt>
                      <c:pt idx="3975">
                        <c:v>8.9997558600000005</c:v>
                      </c:pt>
                      <c:pt idx="3976">
                        <c:v>8.9997558600000005</c:v>
                      </c:pt>
                      <c:pt idx="3977">
                        <c:v>8.9997558600000005</c:v>
                      </c:pt>
                      <c:pt idx="3978">
                        <c:v>8.9997558600000005</c:v>
                      </c:pt>
                      <c:pt idx="3979">
                        <c:v>8.9997558600000005</c:v>
                      </c:pt>
                      <c:pt idx="3980">
                        <c:v>8.9997558600000005</c:v>
                      </c:pt>
                      <c:pt idx="3981">
                        <c:v>8.9997558600000005</c:v>
                      </c:pt>
                      <c:pt idx="3982">
                        <c:v>8.9997558600000005</c:v>
                      </c:pt>
                      <c:pt idx="3983">
                        <c:v>8.9997558600000005</c:v>
                      </c:pt>
                      <c:pt idx="3984">
                        <c:v>8.9997558600000005</c:v>
                      </c:pt>
                      <c:pt idx="3985">
                        <c:v>8.8996582099999983</c:v>
                      </c:pt>
                      <c:pt idx="3986">
                        <c:v>8.8996582099999983</c:v>
                      </c:pt>
                      <c:pt idx="3987">
                        <c:v>8.9997558600000005</c:v>
                      </c:pt>
                      <c:pt idx="3988">
                        <c:v>8.9997558600000005</c:v>
                      </c:pt>
                      <c:pt idx="3989">
                        <c:v>8.9997558600000005</c:v>
                      </c:pt>
                      <c:pt idx="3990">
                        <c:v>8.9997558600000005</c:v>
                      </c:pt>
                      <c:pt idx="3991">
                        <c:v>8.8996582099999983</c:v>
                      </c:pt>
                      <c:pt idx="3992">
                        <c:v>8.9997558600000005</c:v>
                      </c:pt>
                      <c:pt idx="3993">
                        <c:v>8.9997558600000005</c:v>
                      </c:pt>
                      <c:pt idx="3994">
                        <c:v>8.8996582099999983</c:v>
                      </c:pt>
                      <c:pt idx="3995">
                        <c:v>8.8996582099999983</c:v>
                      </c:pt>
                      <c:pt idx="3996">
                        <c:v>8.8996582099999983</c:v>
                      </c:pt>
                      <c:pt idx="3997">
                        <c:v>8.8996582099999983</c:v>
                      </c:pt>
                      <c:pt idx="3998">
                        <c:v>8.9997558600000005</c:v>
                      </c:pt>
                      <c:pt idx="3999">
                        <c:v>8.8996582099999983</c:v>
                      </c:pt>
                      <c:pt idx="4000">
                        <c:v>8.8996582099999983</c:v>
                      </c:pt>
                      <c:pt idx="4001">
                        <c:v>8.8996582099999983</c:v>
                      </c:pt>
                      <c:pt idx="4002">
                        <c:v>8.8996582099999983</c:v>
                      </c:pt>
                      <c:pt idx="4003">
                        <c:v>8.8996582099999983</c:v>
                      </c:pt>
                      <c:pt idx="4004">
                        <c:v>8.8996582099999983</c:v>
                      </c:pt>
                      <c:pt idx="4005">
                        <c:v>8.8996582099999983</c:v>
                      </c:pt>
                      <c:pt idx="4006">
                        <c:v>8.8996582099999983</c:v>
                      </c:pt>
                      <c:pt idx="4007">
                        <c:v>8.8996582099999983</c:v>
                      </c:pt>
                      <c:pt idx="4008">
                        <c:v>8.8996582099999983</c:v>
                      </c:pt>
                      <c:pt idx="4009">
                        <c:v>8.8996582099999983</c:v>
                      </c:pt>
                      <c:pt idx="4010">
                        <c:v>8.8996582099999983</c:v>
                      </c:pt>
                      <c:pt idx="4011">
                        <c:v>8.8996582099999983</c:v>
                      </c:pt>
                      <c:pt idx="4012">
                        <c:v>8.8996582099999983</c:v>
                      </c:pt>
                      <c:pt idx="4013">
                        <c:v>8.8996582099999983</c:v>
                      </c:pt>
                      <c:pt idx="4014">
                        <c:v>8.8996582099999983</c:v>
                      </c:pt>
                      <c:pt idx="4015">
                        <c:v>8.8996582099999983</c:v>
                      </c:pt>
                      <c:pt idx="4016">
                        <c:v>8.8996582099999983</c:v>
                      </c:pt>
                      <c:pt idx="4017">
                        <c:v>8.8996582099999983</c:v>
                      </c:pt>
                      <c:pt idx="4018">
                        <c:v>8.8996582099999983</c:v>
                      </c:pt>
                      <c:pt idx="4019">
                        <c:v>8.8996582099999983</c:v>
                      </c:pt>
                      <c:pt idx="4020">
                        <c:v>8.8996582099999983</c:v>
                      </c:pt>
                      <c:pt idx="4021">
                        <c:v>8.8996582099999983</c:v>
                      </c:pt>
                      <c:pt idx="4022">
                        <c:v>8.8996582099999983</c:v>
                      </c:pt>
                      <c:pt idx="4023">
                        <c:v>8.8996582099999983</c:v>
                      </c:pt>
                      <c:pt idx="4024">
                        <c:v>8.8996582099999983</c:v>
                      </c:pt>
                      <c:pt idx="4025">
                        <c:v>8.8996582099999983</c:v>
                      </c:pt>
                      <c:pt idx="4026">
                        <c:v>8.8996582099999983</c:v>
                      </c:pt>
                      <c:pt idx="4027">
                        <c:v>8.8996582099999983</c:v>
                      </c:pt>
                      <c:pt idx="4028">
                        <c:v>8.8996582099999983</c:v>
                      </c:pt>
                      <c:pt idx="4029">
                        <c:v>8.8996582099999983</c:v>
                      </c:pt>
                      <c:pt idx="4030">
                        <c:v>8.8996582099999983</c:v>
                      </c:pt>
                      <c:pt idx="4031">
                        <c:v>8.8996582099999983</c:v>
                      </c:pt>
                      <c:pt idx="4032">
                        <c:v>8.8996582099999983</c:v>
                      </c:pt>
                      <c:pt idx="4033">
                        <c:v>8.8996582099999983</c:v>
                      </c:pt>
                      <c:pt idx="4034">
                        <c:v>8.8996582099999983</c:v>
                      </c:pt>
                      <c:pt idx="4035">
                        <c:v>8.8996582099999983</c:v>
                      </c:pt>
                      <c:pt idx="4036">
                        <c:v>8.8996582099999983</c:v>
                      </c:pt>
                      <c:pt idx="4037">
                        <c:v>8.8996582099999983</c:v>
                      </c:pt>
                      <c:pt idx="4038">
                        <c:v>8.8996582099999983</c:v>
                      </c:pt>
                      <c:pt idx="4039">
                        <c:v>8.8996582099999983</c:v>
                      </c:pt>
                      <c:pt idx="4040">
                        <c:v>8.8996582099999983</c:v>
                      </c:pt>
                      <c:pt idx="4041">
                        <c:v>8.8996582099999983</c:v>
                      </c:pt>
                      <c:pt idx="4042">
                        <c:v>8.8996582099999983</c:v>
                      </c:pt>
                      <c:pt idx="4043">
                        <c:v>8.8996582099999983</c:v>
                      </c:pt>
                      <c:pt idx="4044">
                        <c:v>8.8996582099999983</c:v>
                      </c:pt>
                      <c:pt idx="4045">
                        <c:v>8.8996582099999983</c:v>
                      </c:pt>
                      <c:pt idx="4046">
                        <c:v>8.8996582099999983</c:v>
                      </c:pt>
                      <c:pt idx="4047">
                        <c:v>8.8996582099999983</c:v>
                      </c:pt>
                      <c:pt idx="4048">
                        <c:v>8.8996582099999983</c:v>
                      </c:pt>
                      <c:pt idx="4049">
                        <c:v>8.8996582099999983</c:v>
                      </c:pt>
                      <c:pt idx="4050">
                        <c:v>8.8996582099999983</c:v>
                      </c:pt>
                      <c:pt idx="4051">
                        <c:v>8.8996582099999983</c:v>
                      </c:pt>
                      <c:pt idx="4052">
                        <c:v>8.8996582099999983</c:v>
                      </c:pt>
                      <c:pt idx="4053">
                        <c:v>8.8996582099999983</c:v>
                      </c:pt>
                      <c:pt idx="4054">
                        <c:v>8.8996582099999983</c:v>
                      </c:pt>
                      <c:pt idx="4055">
                        <c:v>8.8996582099999983</c:v>
                      </c:pt>
                      <c:pt idx="4056">
                        <c:v>8.8996582099999983</c:v>
                      </c:pt>
                      <c:pt idx="4057">
                        <c:v>8.8996582099999983</c:v>
                      </c:pt>
                      <c:pt idx="4058">
                        <c:v>8.8996582099999983</c:v>
                      </c:pt>
                      <c:pt idx="4059">
                        <c:v>8.8996582099999983</c:v>
                      </c:pt>
                      <c:pt idx="4060">
                        <c:v>8.8996582099999983</c:v>
                      </c:pt>
                      <c:pt idx="4061">
                        <c:v>8.8996582099999983</c:v>
                      </c:pt>
                      <c:pt idx="4062">
                        <c:v>8.8996582099999983</c:v>
                      </c:pt>
                      <c:pt idx="4063">
                        <c:v>8.8996582099999983</c:v>
                      </c:pt>
                      <c:pt idx="4064">
                        <c:v>8.8996582099999983</c:v>
                      </c:pt>
                      <c:pt idx="4065">
                        <c:v>8.8996582099999983</c:v>
                      </c:pt>
                      <c:pt idx="4066">
                        <c:v>8.8996582099999983</c:v>
                      </c:pt>
                      <c:pt idx="4067">
                        <c:v>8.8996582099999983</c:v>
                      </c:pt>
                      <c:pt idx="4068">
                        <c:v>8.8996582099999983</c:v>
                      </c:pt>
                      <c:pt idx="4069">
                        <c:v>8.8996582099999983</c:v>
                      </c:pt>
                      <c:pt idx="4070">
                        <c:v>8.8996582099999983</c:v>
                      </c:pt>
                      <c:pt idx="4071">
                        <c:v>8.8996582099999983</c:v>
                      </c:pt>
                      <c:pt idx="4072">
                        <c:v>8.8996582099999983</c:v>
                      </c:pt>
                      <c:pt idx="4073">
                        <c:v>8.8996582099999983</c:v>
                      </c:pt>
                      <c:pt idx="4074">
                        <c:v>8.8996582099999983</c:v>
                      </c:pt>
                      <c:pt idx="4075">
                        <c:v>8.8996582099999983</c:v>
                      </c:pt>
                      <c:pt idx="4076">
                        <c:v>8.8996582099999983</c:v>
                      </c:pt>
                      <c:pt idx="4077">
                        <c:v>8.8996582099999983</c:v>
                      </c:pt>
                      <c:pt idx="4078">
                        <c:v>8.8996582099999983</c:v>
                      </c:pt>
                      <c:pt idx="4079">
                        <c:v>8.8996582099999983</c:v>
                      </c:pt>
                      <c:pt idx="4080">
                        <c:v>8.8996582099999983</c:v>
                      </c:pt>
                      <c:pt idx="4081">
                        <c:v>8.8996582099999983</c:v>
                      </c:pt>
                      <c:pt idx="4082">
                        <c:v>8.8996582099999983</c:v>
                      </c:pt>
                      <c:pt idx="4083">
                        <c:v>8.8996582099999983</c:v>
                      </c:pt>
                      <c:pt idx="4084">
                        <c:v>8.7998046899999984</c:v>
                      </c:pt>
                      <c:pt idx="4085">
                        <c:v>8.8996582099999983</c:v>
                      </c:pt>
                      <c:pt idx="4086">
                        <c:v>8.7998046899999984</c:v>
                      </c:pt>
                      <c:pt idx="4087">
                        <c:v>8.8996582099999983</c:v>
                      </c:pt>
                      <c:pt idx="4088">
                        <c:v>8.8996582099999983</c:v>
                      </c:pt>
                      <c:pt idx="4089">
                        <c:v>8.7998046899999984</c:v>
                      </c:pt>
                      <c:pt idx="4090">
                        <c:v>8.8996582099999983</c:v>
                      </c:pt>
                      <c:pt idx="4091">
                        <c:v>8.8996582099999983</c:v>
                      </c:pt>
                      <c:pt idx="4092">
                        <c:v>8.7998046899999984</c:v>
                      </c:pt>
                      <c:pt idx="4093">
                        <c:v>8.7998046899999984</c:v>
                      </c:pt>
                      <c:pt idx="4094">
                        <c:v>8.7998046899999984</c:v>
                      </c:pt>
                      <c:pt idx="4095">
                        <c:v>8.7998046899999984</c:v>
                      </c:pt>
                      <c:pt idx="4096">
                        <c:v>8.7998046899999984</c:v>
                      </c:pt>
                      <c:pt idx="4097">
                        <c:v>8.7998046899999984</c:v>
                      </c:pt>
                      <c:pt idx="4098">
                        <c:v>8.8996582099999983</c:v>
                      </c:pt>
                      <c:pt idx="4099">
                        <c:v>8.7998046899999984</c:v>
                      </c:pt>
                      <c:pt idx="4100">
                        <c:v>8.7998046899999984</c:v>
                      </c:pt>
                      <c:pt idx="4101">
                        <c:v>8.7998046899999984</c:v>
                      </c:pt>
                      <c:pt idx="4102">
                        <c:v>8.7998046899999984</c:v>
                      </c:pt>
                      <c:pt idx="4103">
                        <c:v>8.7998046899999984</c:v>
                      </c:pt>
                      <c:pt idx="4104">
                        <c:v>8.7998046899999984</c:v>
                      </c:pt>
                      <c:pt idx="4105">
                        <c:v>8.7998046899999984</c:v>
                      </c:pt>
                      <c:pt idx="4106">
                        <c:v>8.7998046899999984</c:v>
                      </c:pt>
                      <c:pt idx="4107">
                        <c:v>8.7998046899999984</c:v>
                      </c:pt>
                      <c:pt idx="4108">
                        <c:v>8.7998046899999984</c:v>
                      </c:pt>
                      <c:pt idx="4109">
                        <c:v>8.7998046899999984</c:v>
                      </c:pt>
                      <c:pt idx="4110">
                        <c:v>8.7998046899999984</c:v>
                      </c:pt>
                      <c:pt idx="4111">
                        <c:v>8.7998046899999984</c:v>
                      </c:pt>
                      <c:pt idx="4112">
                        <c:v>8.7998046899999984</c:v>
                      </c:pt>
                      <c:pt idx="4113">
                        <c:v>8.7998046899999984</c:v>
                      </c:pt>
                      <c:pt idx="4114">
                        <c:v>8.7998046899999984</c:v>
                      </c:pt>
                      <c:pt idx="4115">
                        <c:v>8.7998046899999984</c:v>
                      </c:pt>
                      <c:pt idx="4116">
                        <c:v>8.7998046899999984</c:v>
                      </c:pt>
                      <c:pt idx="4117">
                        <c:v>8.7998046899999984</c:v>
                      </c:pt>
                      <c:pt idx="4118">
                        <c:v>8.7998046899999984</c:v>
                      </c:pt>
                      <c:pt idx="4119">
                        <c:v>8.7998046899999984</c:v>
                      </c:pt>
                      <c:pt idx="4120">
                        <c:v>8.7998046899999984</c:v>
                      </c:pt>
                      <c:pt idx="4121">
                        <c:v>8.7998046899999984</c:v>
                      </c:pt>
                      <c:pt idx="4122">
                        <c:v>8.7998046899999984</c:v>
                      </c:pt>
                      <c:pt idx="4123">
                        <c:v>8.7998046899999984</c:v>
                      </c:pt>
                      <c:pt idx="4124">
                        <c:v>8.7998046899999984</c:v>
                      </c:pt>
                      <c:pt idx="4125">
                        <c:v>8.7998046899999984</c:v>
                      </c:pt>
                      <c:pt idx="4126">
                        <c:v>8.7998046899999984</c:v>
                      </c:pt>
                      <c:pt idx="4127">
                        <c:v>8.7998046899999984</c:v>
                      </c:pt>
                      <c:pt idx="4128">
                        <c:v>8.7998046899999984</c:v>
                      </c:pt>
                      <c:pt idx="4129">
                        <c:v>8.7998046899999984</c:v>
                      </c:pt>
                      <c:pt idx="4130">
                        <c:v>8.7998046899999984</c:v>
                      </c:pt>
                      <c:pt idx="4131">
                        <c:v>8.7998046899999984</c:v>
                      </c:pt>
                      <c:pt idx="4132">
                        <c:v>8.7998046899999984</c:v>
                      </c:pt>
                      <c:pt idx="4133">
                        <c:v>8.7998046899999984</c:v>
                      </c:pt>
                      <c:pt idx="4134">
                        <c:v>8.7998046899999984</c:v>
                      </c:pt>
                      <c:pt idx="4135">
                        <c:v>8.7998046899999984</c:v>
                      </c:pt>
                      <c:pt idx="4136">
                        <c:v>8.7998046899999984</c:v>
                      </c:pt>
                      <c:pt idx="4137">
                        <c:v>8.7998046899999984</c:v>
                      </c:pt>
                      <c:pt idx="4138">
                        <c:v>8.7998046899999984</c:v>
                      </c:pt>
                      <c:pt idx="4139">
                        <c:v>8.7998046899999984</c:v>
                      </c:pt>
                      <c:pt idx="4140">
                        <c:v>8.7998046899999984</c:v>
                      </c:pt>
                      <c:pt idx="4141">
                        <c:v>8.7998046899999984</c:v>
                      </c:pt>
                      <c:pt idx="4142">
                        <c:v>8.7998046899999984</c:v>
                      </c:pt>
                      <c:pt idx="4143">
                        <c:v>8.7998046899999984</c:v>
                      </c:pt>
                      <c:pt idx="4144">
                        <c:v>8.7998046899999984</c:v>
                      </c:pt>
                      <c:pt idx="4145">
                        <c:v>8.7998046899999984</c:v>
                      </c:pt>
                      <c:pt idx="4146">
                        <c:v>8.7998046899999984</c:v>
                      </c:pt>
                      <c:pt idx="4147">
                        <c:v>8.7998046899999984</c:v>
                      </c:pt>
                      <c:pt idx="4148">
                        <c:v>8.7998046899999984</c:v>
                      </c:pt>
                      <c:pt idx="4149">
                        <c:v>8.7998046899999984</c:v>
                      </c:pt>
                      <c:pt idx="4150">
                        <c:v>8.7998046899999984</c:v>
                      </c:pt>
                      <c:pt idx="4151">
                        <c:v>8.7998046899999984</c:v>
                      </c:pt>
                      <c:pt idx="4152">
                        <c:v>8.7998046899999984</c:v>
                      </c:pt>
                      <c:pt idx="4153">
                        <c:v>8.7998046899999984</c:v>
                      </c:pt>
                      <c:pt idx="4154">
                        <c:v>8.7998046899999984</c:v>
                      </c:pt>
                      <c:pt idx="4155">
                        <c:v>8.7998046899999984</c:v>
                      </c:pt>
                      <c:pt idx="4156">
                        <c:v>8.7998046899999984</c:v>
                      </c:pt>
                      <c:pt idx="4157">
                        <c:v>8.7998046899999984</c:v>
                      </c:pt>
                      <c:pt idx="4158">
                        <c:v>8.7998046899999984</c:v>
                      </c:pt>
                      <c:pt idx="4159">
                        <c:v>8.7998046899999984</c:v>
                      </c:pt>
                      <c:pt idx="4160">
                        <c:v>8.7998046899999984</c:v>
                      </c:pt>
                      <c:pt idx="4161">
                        <c:v>8.7998046899999984</c:v>
                      </c:pt>
                      <c:pt idx="4162">
                        <c:v>8.7998046899999984</c:v>
                      </c:pt>
                      <c:pt idx="4163">
                        <c:v>8.7998046899999984</c:v>
                      </c:pt>
                      <c:pt idx="4164">
                        <c:v>8.7998046899999984</c:v>
                      </c:pt>
                      <c:pt idx="4165">
                        <c:v>8.7998046899999984</c:v>
                      </c:pt>
                      <c:pt idx="4166">
                        <c:v>8.7998046899999984</c:v>
                      </c:pt>
                      <c:pt idx="4167">
                        <c:v>8.7998046899999984</c:v>
                      </c:pt>
                      <c:pt idx="4168">
                        <c:v>8.7998046899999984</c:v>
                      </c:pt>
                      <c:pt idx="4169">
                        <c:v>8.7998046899999984</c:v>
                      </c:pt>
                      <c:pt idx="4170">
                        <c:v>8.7998046899999984</c:v>
                      </c:pt>
                      <c:pt idx="4171">
                        <c:v>8.7998046899999984</c:v>
                      </c:pt>
                      <c:pt idx="4172">
                        <c:v>8.7998046899999984</c:v>
                      </c:pt>
                      <c:pt idx="4173">
                        <c:v>8.7998046899999984</c:v>
                      </c:pt>
                      <c:pt idx="4174">
                        <c:v>8.7998046899999984</c:v>
                      </c:pt>
                      <c:pt idx="4175">
                        <c:v>8.7998046899999984</c:v>
                      </c:pt>
                      <c:pt idx="4176">
                        <c:v>8.7998046899999984</c:v>
                      </c:pt>
                      <c:pt idx="4177">
                        <c:v>8.7998046899999984</c:v>
                      </c:pt>
                      <c:pt idx="4178">
                        <c:v>8.7998046899999984</c:v>
                      </c:pt>
                      <c:pt idx="4179">
                        <c:v>8.7998046899999984</c:v>
                      </c:pt>
                      <c:pt idx="4180">
                        <c:v>8.7998046899999984</c:v>
                      </c:pt>
                      <c:pt idx="4181">
                        <c:v>8.7998046899999984</c:v>
                      </c:pt>
                      <c:pt idx="4182">
                        <c:v>8.7998046899999984</c:v>
                      </c:pt>
                      <c:pt idx="4183">
                        <c:v>8.6997070399999998</c:v>
                      </c:pt>
                      <c:pt idx="4184">
                        <c:v>8.6997070399999998</c:v>
                      </c:pt>
                      <c:pt idx="4185">
                        <c:v>8.6997070399999998</c:v>
                      </c:pt>
                      <c:pt idx="4186">
                        <c:v>8.6997070399999998</c:v>
                      </c:pt>
                      <c:pt idx="4187">
                        <c:v>8.7998046899999984</c:v>
                      </c:pt>
                      <c:pt idx="4188">
                        <c:v>8.6997070399999998</c:v>
                      </c:pt>
                      <c:pt idx="4189">
                        <c:v>8.7998046899999984</c:v>
                      </c:pt>
                      <c:pt idx="4190">
                        <c:v>8.7998046899999984</c:v>
                      </c:pt>
                      <c:pt idx="4191">
                        <c:v>8.7998046899999984</c:v>
                      </c:pt>
                      <c:pt idx="4192">
                        <c:v>8.6997070399999998</c:v>
                      </c:pt>
                      <c:pt idx="4193">
                        <c:v>8.6997070399999998</c:v>
                      </c:pt>
                      <c:pt idx="4194">
                        <c:v>8.7998046899999984</c:v>
                      </c:pt>
                      <c:pt idx="4195">
                        <c:v>8.6997070399999998</c:v>
                      </c:pt>
                      <c:pt idx="4196">
                        <c:v>8.7998046899999984</c:v>
                      </c:pt>
                      <c:pt idx="4197">
                        <c:v>8.6997070399999998</c:v>
                      </c:pt>
                      <c:pt idx="4198">
                        <c:v>8.6997070399999998</c:v>
                      </c:pt>
                      <c:pt idx="4199">
                        <c:v>8.7998046899999984</c:v>
                      </c:pt>
                      <c:pt idx="4200">
                        <c:v>8.6997070399999998</c:v>
                      </c:pt>
                      <c:pt idx="4201">
                        <c:v>8.6997070399999998</c:v>
                      </c:pt>
                      <c:pt idx="4202">
                        <c:v>8.6997070399999998</c:v>
                      </c:pt>
                      <c:pt idx="4203">
                        <c:v>8.6997070399999998</c:v>
                      </c:pt>
                      <c:pt idx="4204">
                        <c:v>8.6997070399999998</c:v>
                      </c:pt>
                      <c:pt idx="4205">
                        <c:v>8.6997070399999998</c:v>
                      </c:pt>
                      <c:pt idx="4206">
                        <c:v>8.6997070399999998</c:v>
                      </c:pt>
                      <c:pt idx="4207">
                        <c:v>8.6997070399999998</c:v>
                      </c:pt>
                      <c:pt idx="4208">
                        <c:v>8.6997070399999998</c:v>
                      </c:pt>
                      <c:pt idx="4209">
                        <c:v>8.6997070399999998</c:v>
                      </c:pt>
                      <c:pt idx="4210">
                        <c:v>8.6997070399999998</c:v>
                      </c:pt>
                      <c:pt idx="4211">
                        <c:v>8.6997070399999998</c:v>
                      </c:pt>
                      <c:pt idx="4212">
                        <c:v>8.6997070399999998</c:v>
                      </c:pt>
                      <c:pt idx="4213">
                        <c:v>8.6997070399999998</c:v>
                      </c:pt>
                      <c:pt idx="4214">
                        <c:v>8.6997070399999998</c:v>
                      </c:pt>
                      <c:pt idx="4215">
                        <c:v>8.6997070399999998</c:v>
                      </c:pt>
                      <c:pt idx="4216">
                        <c:v>8.6997070399999998</c:v>
                      </c:pt>
                      <c:pt idx="4217">
                        <c:v>8.6997070399999998</c:v>
                      </c:pt>
                      <c:pt idx="4218">
                        <c:v>8.6997070399999998</c:v>
                      </c:pt>
                      <c:pt idx="4219">
                        <c:v>8.6997070399999998</c:v>
                      </c:pt>
                      <c:pt idx="4220">
                        <c:v>8.6997070399999998</c:v>
                      </c:pt>
                      <c:pt idx="4221">
                        <c:v>8.6997070399999998</c:v>
                      </c:pt>
                      <c:pt idx="4222">
                        <c:v>8.6997070399999998</c:v>
                      </c:pt>
                      <c:pt idx="4223">
                        <c:v>8.6997070399999998</c:v>
                      </c:pt>
                      <c:pt idx="4224">
                        <c:v>8.6997070399999998</c:v>
                      </c:pt>
                      <c:pt idx="4225">
                        <c:v>8.6997070399999998</c:v>
                      </c:pt>
                      <c:pt idx="4226">
                        <c:v>8.6997070399999998</c:v>
                      </c:pt>
                      <c:pt idx="4227">
                        <c:v>8.6997070399999998</c:v>
                      </c:pt>
                      <c:pt idx="4228">
                        <c:v>8.6997070399999998</c:v>
                      </c:pt>
                      <c:pt idx="4229">
                        <c:v>8.6997070399999998</c:v>
                      </c:pt>
                      <c:pt idx="4230">
                        <c:v>8.6997070399999998</c:v>
                      </c:pt>
                      <c:pt idx="4231">
                        <c:v>8.6997070399999998</c:v>
                      </c:pt>
                      <c:pt idx="4232">
                        <c:v>8.6997070399999998</c:v>
                      </c:pt>
                    </c:numCache>
                  </c:numRef>
                </c:yVal>
                <c:smooth val="0"/>
                <c:extLst xmlns:c15="http://schemas.microsoft.com/office/drawing/2012/chart">
                  <c:ext xmlns:c16="http://schemas.microsoft.com/office/drawing/2014/chart" uri="{C3380CC4-5D6E-409C-BE32-E72D297353CC}">
                    <c16:uniqueId val="{0000000F-0CC2-4979-82AF-9F6565F85F63}"/>
                  </c:ext>
                </c:extLst>
              </c15:ser>
            </c15:filteredScatterSeries>
            <c15:filteredScatterSeries>
              <c15:ser>
                <c:idx val="16"/>
                <c:order val="16"/>
                <c:tx>
                  <c:v>VAC INS 1</c:v>
                </c:tx>
                <c:spPr>
                  <a:ln w="19050" cap="rnd">
                    <a:solidFill>
                      <a:schemeClr val="accent5">
                        <a:lumMod val="80000"/>
                        <a:lumOff val="2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22-3 INS 1'!$K$2:$K$6380</c15:sqref>
                        </c15:formulaRef>
                      </c:ext>
                    </c:extLst>
                    <c:numCache>
                      <c:formatCode>General</c:formatCode>
                      <c:ptCount val="6379"/>
                      <c:pt idx="0">
                        <c:v>0</c:v>
                      </c:pt>
                      <c:pt idx="1">
                        <c:v>1.0043980000000374</c:v>
                      </c:pt>
                      <c:pt idx="2">
                        <c:v>2.0148319999998421</c:v>
                      </c:pt>
                      <c:pt idx="3">
                        <c:v>3.0052120000000286</c:v>
                      </c:pt>
                      <c:pt idx="4">
                        <c:v>4.0049909999997908</c:v>
                      </c:pt>
                      <c:pt idx="5">
                        <c:v>5.0076119999998809</c:v>
                      </c:pt>
                      <c:pt idx="6">
                        <c:v>6.0130370000001676</c:v>
                      </c:pt>
                      <c:pt idx="7">
                        <c:v>7.0113759999999274</c:v>
                      </c:pt>
                      <c:pt idx="8">
                        <c:v>8.0122940000001108</c:v>
                      </c:pt>
                      <c:pt idx="9">
                        <c:v>9.0127189999998336</c:v>
                      </c:pt>
                      <c:pt idx="10">
                        <c:v>10.007661999999982</c:v>
                      </c:pt>
                      <c:pt idx="11">
                        <c:v>11.026702000000114</c:v>
                      </c:pt>
                      <c:pt idx="12">
                        <c:v>12.022621000000072</c:v>
                      </c:pt>
                      <c:pt idx="13">
                        <c:v>13.015450999999757</c:v>
                      </c:pt>
                      <c:pt idx="14">
                        <c:v>14.039346999999907</c:v>
                      </c:pt>
                      <c:pt idx="15">
                        <c:v>15.055577000000085</c:v>
                      </c:pt>
                      <c:pt idx="16">
                        <c:v>16.071409000000131</c:v>
                      </c:pt>
                      <c:pt idx="17">
                        <c:v>17.075171999999839</c:v>
                      </c:pt>
                      <c:pt idx="18">
                        <c:v>18.076367000000118</c:v>
                      </c:pt>
                      <c:pt idx="19">
                        <c:v>19.072255999999925</c:v>
                      </c:pt>
                      <c:pt idx="20">
                        <c:v>20.088001000000077</c:v>
                      </c:pt>
                      <c:pt idx="21">
                        <c:v>21.104657999999745</c:v>
                      </c:pt>
                      <c:pt idx="22">
                        <c:v>22.121127999999771</c:v>
                      </c:pt>
                      <c:pt idx="23">
                        <c:v>23.115605999999843</c:v>
                      </c:pt>
                      <c:pt idx="24">
                        <c:v>24.11764600000015</c:v>
                      </c:pt>
                      <c:pt idx="25">
                        <c:v>25.137047000000166</c:v>
                      </c:pt>
                      <c:pt idx="26">
                        <c:v>26.153120999999828</c:v>
                      </c:pt>
                      <c:pt idx="27">
                        <c:v>27.151958999999806</c:v>
                      </c:pt>
                      <c:pt idx="28">
                        <c:v>28.158841999999822</c:v>
                      </c:pt>
                      <c:pt idx="29">
                        <c:v>29.159192000000075</c:v>
                      </c:pt>
                      <c:pt idx="30">
                        <c:v>30.156536999999844</c:v>
                      </c:pt>
                      <c:pt idx="31">
                        <c:v>31.159876000000168</c:v>
                      </c:pt>
                      <c:pt idx="32">
                        <c:v>32.185063999999784</c:v>
                      </c:pt>
                      <c:pt idx="33">
                        <c:v>33.194844000000103</c:v>
                      </c:pt>
                      <c:pt idx="34">
                        <c:v>34.194284000000152</c:v>
                      </c:pt>
                      <c:pt idx="35">
                        <c:v>35.207410999999865</c:v>
                      </c:pt>
                      <c:pt idx="36">
                        <c:v>36.223713999999745</c:v>
                      </c:pt>
                      <c:pt idx="37">
                        <c:v>37.219098999999915</c:v>
                      </c:pt>
                      <c:pt idx="38">
                        <c:v>38.217254000000139</c:v>
                      </c:pt>
                      <c:pt idx="39">
                        <c:v>39.229706999999962</c:v>
                      </c:pt>
                      <c:pt idx="40">
                        <c:v>40.247899999999845</c:v>
                      </c:pt>
                      <c:pt idx="41">
                        <c:v>41.249025000000074</c:v>
                      </c:pt>
                      <c:pt idx="42">
                        <c:v>42.245295000000169</c:v>
                      </c:pt>
                      <c:pt idx="43">
                        <c:v>43.269727999999759</c:v>
                      </c:pt>
                      <c:pt idx="44">
                        <c:v>44.270435999999791</c:v>
                      </c:pt>
                      <c:pt idx="45">
                        <c:v>45.287229000000025</c:v>
                      </c:pt>
                      <c:pt idx="46">
                        <c:v>46.290535999999975</c:v>
                      </c:pt>
                      <c:pt idx="47">
                        <c:v>47.293220999999903</c:v>
                      </c:pt>
                      <c:pt idx="48">
                        <c:v>48.293505999999979</c:v>
                      </c:pt>
                      <c:pt idx="49">
                        <c:v>49.293874999999844</c:v>
                      </c:pt>
                      <c:pt idx="50">
                        <c:v>50.294528999999784</c:v>
                      </c:pt>
                      <c:pt idx="51">
                        <c:v>51.306629000000157</c:v>
                      </c:pt>
                      <c:pt idx="52">
                        <c:v>52.313115999999809</c:v>
                      </c:pt>
                      <c:pt idx="53">
                        <c:v>53.313477000000148</c:v>
                      </c:pt>
                      <c:pt idx="54">
                        <c:v>54.322083000000021</c:v>
                      </c:pt>
                      <c:pt idx="55">
                        <c:v>55.303522000000157</c:v>
                      </c:pt>
                      <c:pt idx="56">
                        <c:v>56.315610000000106</c:v>
                      </c:pt>
                      <c:pt idx="57">
                        <c:v>57.31212800000003</c:v>
                      </c:pt>
                      <c:pt idx="58">
                        <c:v>58.312088000000131</c:v>
                      </c:pt>
                      <c:pt idx="59">
                        <c:v>59.321856999999909</c:v>
                      </c:pt>
                      <c:pt idx="60">
                        <c:v>60.324702999999772</c:v>
                      </c:pt>
                      <c:pt idx="61">
                        <c:v>61.337312000000111</c:v>
                      </c:pt>
                      <c:pt idx="62">
                        <c:v>63.344141000000036</c:v>
                      </c:pt>
                      <c:pt idx="63">
                        <c:v>62.340188000000126</c:v>
                      </c:pt>
                      <c:pt idx="64">
                        <c:v>64.267917000000125</c:v>
                      </c:pt>
                      <c:pt idx="65">
                        <c:v>65.268959999999879</c:v>
                      </c:pt>
                      <c:pt idx="66">
                        <c:v>66.270352000000003</c:v>
                      </c:pt>
                      <c:pt idx="67">
                        <c:v>67.283456999999999</c:v>
                      </c:pt>
                      <c:pt idx="68">
                        <c:v>68.306837999999971</c:v>
                      </c:pt>
                      <c:pt idx="69">
                        <c:v>69.315602000000126</c:v>
                      </c:pt>
                      <c:pt idx="70">
                        <c:v>70.325878999999986</c:v>
                      </c:pt>
                      <c:pt idx="71">
                        <c:v>71.324920999999904</c:v>
                      </c:pt>
                      <c:pt idx="72">
                        <c:v>72.32219699999996</c:v>
                      </c:pt>
                      <c:pt idx="73">
                        <c:v>73.319814999999835</c:v>
                      </c:pt>
                      <c:pt idx="74">
                        <c:v>74.324860000000172</c:v>
                      </c:pt>
                      <c:pt idx="75">
                        <c:v>75.324806999999964</c:v>
                      </c:pt>
                      <c:pt idx="76">
                        <c:v>76.324782000000141</c:v>
                      </c:pt>
                      <c:pt idx="77">
                        <c:v>77.325405000000046</c:v>
                      </c:pt>
                      <c:pt idx="78">
                        <c:v>78.325322000000142</c:v>
                      </c:pt>
                      <c:pt idx="79">
                        <c:v>79.341073999999935</c:v>
                      </c:pt>
                      <c:pt idx="80">
                        <c:v>80.335347000000183</c:v>
                      </c:pt>
                      <c:pt idx="81">
                        <c:v>81.34033700000009</c:v>
                      </c:pt>
                      <c:pt idx="82">
                        <c:v>82.344732999999906</c:v>
                      </c:pt>
                      <c:pt idx="83">
                        <c:v>83.361488000000008</c:v>
                      </c:pt>
                      <c:pt idx="84">
                        <c:v>84.365492999999788</c:v>
                      </c:pt>
                      <c:pt idx="85">
                        <c:v>85.385608999999931</c:v>
                      </c:pt>
                      <c:pt idx="86">
                        <c:v>86.399445999999898</c:v>
                      </c:pt>
                      <c:pt idx="87">
                        <c:v>87.39586700000018</c:v>
                      </c:pt>
                      <c:pt idx="88">
                        <c:v>88.39112299999988</c:v>
                      </c:pt>
                      <c:pt idx="89">
                        <c:v>89.391263999999865</c:v>
                      </c:pt>
                      <c:pt idx="90">
                        <c:v>90.39138099999991</c:v>
                      </c:pt>
                      <c:pt idx="91">
                        <c:v>91.403707999999824</c:v>
                      </c:pt>
                      <c:pt idx="92">
                        <c:v>92.401988999999958</c:v>
                      </c:pt>
                      <c:pt idx="93">
                        <c:v>93.403320999999778</c:v>
                      </c:pt>
                      <c:pt idx="94">
                        <c:v>94.393868000000111</c:v>
                      </c:pt>
                      <c:pt idx="95">
                        <c:v>95.394628000000012</c:v>
                      </c:pt>
                      <c:pt idx="96">
                        <c:v>96.39197699999977</c:v>
                      </c:pt>
                      <c:pt idx="97">
                        <c:v>97.397578999999951</c:v>
                      </c:pt>
                      <c:pt idx="98">
                        <c:v>98.393471999999747</c:v>
                      </c:pt>
                      <c:pt idx="99">
                        <c:v>99.403846000000158</c:v>
                      </c:pt>
                      <c:pt idx="100">
                        <c:v>100.40304999999989</c:v>
                      </c:pt>
                      <c:pt idx="101">
                        <c:v>101.40329800000018</c:v>
                      </c:pt>
                      <c:pt idx="102">
                        <c:v>102.40706799999998</c:v>
                      </c:pt>
                      <c:pt idx="103">
                        <c:v>103.42001500000015</c:v>
                      </c:pt>
                      <c:pt idx="104">
                        <c:v>104.40578000000005</c:v>
                      </c:pt>
                      <c:pt idx="105">
                        <c:v>105.43397099999993</c:v>
                      </c:pt>
                      <c:pt idx="106">
                        <c:v>106.45024699999976</c:v>
                      </c:pt>
                      <c:pt idx="107">
                        <c:v>107.43864500000018</c:v>
                      </c:pt>
                      <c:pt idx="108">
                        <c:v>108.44819199999984</c:v>
                      </c:pt>
                      <c:pt idx="109">
                        <c:v>109.43733299999985</c:v>
                      </c:pt>
                      <c:pt idx="110">
                        <c:v>110.44872699999996</c:v>
                      </c:pt>
                      <c:pt idx="111">
                        <c:v>111.43779399999994</c:v>
                      </c:pt>
                      <c:pt idx="112">
                        <c:v>112.4497980000001</c:v>
                      </c:pt>
                      <c:pt idx="113">
                        <c:v>113.45017899999993</c:v>
                      </c:pt>
                      <c:pt idx="114">
                        <c:v>114.44985499999984</c:v>
                      </c:pt>
                      <c:pt idx="115">
                        <c:v>115.44550900000013</c:v>
                      </c:pt>
                      <c:pt idx="116">
                        <c:v>116.44945099999995</c:v>
                      </c:pt>
                      <c:pt idx="117">
                        <c:v>117.45311399999991</c:v>
                      </c:pt>
                      <c:pt idx="118">
                        <c:v>118.47324900000012</c:v>
                      </c:pt>
                      <c:pt idx="119">
                        <c:v>119.48882599999979</c:v>
                      </c:pt>
                      <c:pt idx="120">
                        <c:v>120.49658799999997</c:v>
                      </c:pt>
                      <c:pt idx="121">
                        <c:v>121.49715100000003</c:v>
                      </c:pt>
                      <c:pt idx="122">
                        <c:v>122.51354499999979</c:v>
                      </c:pt>
                      <c:pt idx="123">
                        <c:v>123.53072699999984</c:v>
                      </c:pt>
                      <c:pt idx="124">
                        <c:v>124.54442199999994</c:v>
                      </c:pt>
                      <c:pt idx="125">
                        <c:v>125.55526700000019</c:v>
                      </c:pt>
                      <c:pt idx="126">
                        <c:v>126.55007100000012</c:v>
                      </c:pt>
                      <c:pt idx="127">
                        <c:v>127.55227299999979</c:v>
                      </c:pt>
                      <c:pt idx="128">
                        <c:v>128.56432399999994</c:v>
                      </c:pt>
                      <c:pt idx="129">
                        <c:v>129.5637099999999</c:v>
                      </c:pt>
                      <c:pt idx="130">
                        <c:v>130.56485299999986</c:v>
                      </c:pt>
                      <c:pt idx="131">
                        <c:v>131.57984299999998</c:v>
                      </c:pt>
                      <c:pt idx="132">
                        <c:v>132.59035700000004</c:v>
                      </c:pt>
                      <c:pt idx="133">
                        <c:v>133.59040999999979</c:v>
                      </c:pt>
                      <c:pt idx="134">
                        <c:v>134.58158599999979</c:v>
                      </c:pt>
                      <c:pt idx="135">
                        <c:v>135.59007199999996</c:v>
                      </c:pt>
                      <c:pt idx="136">
                        <c:v>136.59310300000016</c:v>
                      </c:pt>
                      <c:pt idx="137">
                        <c:v>137.59655800000019</c:v>
                      </c:pt>
                      <c:pt idx="138">
                        <c:v>138.59892600000012</c:v>
                      </c:pt>
                      <c:pt idx="139">
                        <c:v>139.6013509999998</c:v>
                      </c:pt>
                      <c:pt idx="140">
                        <c:v>140.60357599999998</c:v>
                      </c:pt>
                      <c:pt idx="141">
                        <c:v>141.60434200000009</c:v>
                      </c:pt>
                      <c:pt idx="142">
                        <c:v>142.59654799999998</c:v>
                      </c:pt>
                      <c:pt idx="143">
                        <c:v>143.60483399999976</c:v>
                      </c:pt>
                      <c:pt idx="144">
                        <c:v>144.61909999999989</c:v>
                      </c:pt>
                      <c:pt idx="145">
                        <c:v>145.62424099999998</c:v>
                      </c:pt>
                      <c:pt idx="146">
                        <c:v>146.637878</c:v>
                      </c:pt>
                      <c:pt idx="147">
                        <c:v>147.62674100000004</c:v>
                      </c:pt>
                      <c:pt idx="148">
                        <c:v>148.62677500000018</c:v>
                      </c:pt>
                      <c:pt idx="149">
                        <c:v>149.62701199999992</c:v>
                      </c:pt>
                      <c:pt idx="150">
                        <c:v>150.62732700000015</c:v>
                      </c:pt>
                      <c:pt idx="151">
                        <c:v>151.6368309999998</c:v>
                      </c:pt>
                      <c:pt idx="152">
                        <c:v>152.63858200000004</c:v>
                      </c:pt>
                      <c:pt idx="153">
                        <c:v>153.63816099999985</c:v>
                      </c:pt>
                      <c:pt idx="154">
                        <c:v>154.62698399999999</c:v>
                      </c:pt>
                      <c:pt idx="155">
                        <c:v>155.63851799999975</c:v>
                      </c:pt>
                      <c:pt idx="156">
                        <c:v>156.64100099999996</c:v>
                      </c:pt>
                      <c:pt idx="157">
                        <c:v>157.64065399999981</c:v>
                      </c:pt>
                      <c:pt idx="158">
                        <c:v>158.64100599999983</c:v>
                      </c:pt>
                      <c:pt idx="159">
                        <c:v>159.64098999999987</c:v>
                      </c:pt>
                      <c:pt idx="160">
                        <c:v>160.64138000000003</c:v>
                      </c:pt>
                      <c:pt idx="161">
                        <c:v>161.66445199999998</c:v>
                      </c:pt>
                      <c:pt idx="162">
                        <c:v>162.663591</c:v>
                      </c:pt>
                      <c:pt idx="163">
                        <c:v>163.67355700000007</c:v>
                      </c:pt>
                      <c:pt idx="164">
                        <c:v>164.6870899999999</c:v>
                      </c:pt>
                      <c:pt idx="165">
                        <c:v>165.69838200000004</c:v>
                      </c:pt>
                      <c:pt idx="166">
                        <c:v>166.70772399999987</c:v>
                      </c:pt>
                      <c:pt idx="167">
                        <c:v>167.70863499999996</c:v>
                      </c:pt>
                      <c:pt idx="168">
                        <c:v>168.7185199999999</c:v>
                      </c:pt>
                      <c:pt idx="169">
                        <c:v>169.72019399999999</c:v>
                      </c:pt>
                      <c:pt idx="170">
                        <c:v>170.7305980000001</c:v>
                      </c:pt>
                      <c:pt idx="171">
                        <c:v>171.73200199999974</c:v>
                      </c:pt>
                      <c:pt idx="172">
                        <c:v>172.73237900000004</c:v>
                      </c:pt>
                      <c:pt idx="173">
                        <c:v>173.74555700000019</c:v>
                      </c:pt>
                      <c:pt idx="174">
                        <c:v>174.74625400000014</c:v>
                      </c:pt>
                      <c:pt idx="175">
                        <c:v>175.75272499999983</c:v>
                      </c:pt>
                      <c:pt idx="176">
                        <c:v>176.7677749999998</c:v>
                      </c:pt>
                      <c:pt idx="177">
                        <c:v>177.76835799999981</c:v>
                      </c:pt>
                      <c:pt idx="178">
                        <c:v>178.78316499999983</c:v>
                      </c:pt>
                      <c:pt idx="179">
                        <c:v>179.78348199999982</c:v>
                      </c:pt>
                      <c:pt idx="180">
                        <c:v>180.79489000000012</c:v>
                      </c:pt>
                      <c:pt idx="181">
                        <c:v>181.79967899999974</c:v>
                      </c:pt>
                      <c:pt idx="182">
                        <c:v>182.81116299999985</c:v>
                      </c:pt>
                      <c:pt idx="183">
                        <c:v>183.80989599999975</c:v>
                      </c:pt>
                      <c:pt idx="184">
                        <c:v>184.82285700000011</c:v>
                      </c:pt>
                      <c:pt idx="185">
                        <c:v>185.81441200000017</c:v>
                      </c:pt>
                      <c:pt idx="186">
                        <c:v>186.83948599999985</c:v>
                      </c:pt>
                      <c:pt idx="187">
                        <c:v>187.84215700000004</c:v>
                      </c:pt>
                      <c:pt idx="188">
                        <c:v>188.85541999999987</c:v>
                      </c:pt>
                      <c:pt idx="189">
                        <c:v>189.86035700000002</c:v>
                      </c:pt>
                      <c:pt idx="190">
                        <c:v>190.87106399999993</c:v>
                      </c:pt>
                      <c:pt idx="191">
                        <c:v>191.86942700000009</c:v>
                      </c:pt>
                      <c:pt idx="192">
                        <c:v>192.86279400000012</c:v>
                      </c:pt>
                      <c:pt idx="193">
                        <c:v>193.86331500000006</c:v>
                      </c:pt>
                      <c:pt idx="194">
                        <c:v>194.86181499999975</c:v>
                      </c:pt>
                      <c:pt idx="195">
                        <c:v>195.86195499999985</c:v>
                      </c:pt>
                      <c:pt idx="196">
                        <c:v>196.87118899999996</c:v>
                      </c:pt>
                      <c:pt idx="197">
                        <c:v>197.86975299999995</c:v>
                      </c:pt>
                      <c:pt idx="198">
                        <c:v>198.86673100000007</c:v>
                      </c:pt>
                      <c:pt idx="199">
                        <c:v>199.87403499999982</c:v>
                      </c:pt>
                      <c:pt idx="200">
                        <c:v>200.87370599999986</c:v>
                      </c:pt>
                      <c:pt idx="201">
                        <c:v>201.86515899999995</c:v>
                      </c:pt>
                      <c:pt idx="202">
                        <c:v>202.87047699999994</c:v>
                      </c:pt>
                      <c:pt idx="203">
                        <c:v>203.88540899999998</c:v>
                      </c:pt>
                      <c:pt idx="204">
                        <c:v>204.88931599999978</c:v>
                      </c:pt>
                      <c:pt idx="205">
                        <c:v>205.90207599999985</c:v>
                      </c:pt>
                      <c:pt idx="206">
                        <c:v>206.90433500000017</c:v>
                      </c:pt>
                      <c:pt idx="207">
                        <c:v>207.90878100000009</c:v>
                      </c:pt>
                      <c:pt idx="208">
                        <c:v>208.91441900000018</c:v>
                      </c:pt>
                      <c:pt idx="209">
                        <c:v>209.91936399999986</c:v>
                      </c:pt>
                      <c:pt idx="210">
                        <c:v>210.93382800000018</c:v>
                      </c:pt>
                      <c:pt idx="211">
                        <c:v>6285.4185610000004</c:v>
                      </c:pt>
                      <c:pt idx="212">
                        <c:v>6297.5438300000005</c:v>
                      </c:pt>
                      <c:pt idx="213">
                        <c:v>6300.5701910000007</c:v>
                      </c:pt>
                      <c:pt idx="214">
                        <c:v>6305.6362079999999</c:v>
                      </c:pt>
                      <c:pt idx="215">
                        <c:v>6308.69355</c:v>
                      </c:pt>
                      <c:pt idx="216">
                        <c:v>6309.8091870000007</c:v>
                      </c:pt>
                      <c:pt idx="217">
                        <c:v>6311.73135</c:v>
                      </c:pt>
                      <c:pt idx="218">
                        <c:v>6313.7393609999999</c:v>
                      </c:pt>
                      <c:pt idx="219">
                        <c:v>6315.7401860000009</c:v>
                      </c:pt>
                      <c:pt idx="220">
                        <c:v>6317.7419430000009</c:v>
                      </c:pt>
                      <c:pt idx="221">
                        <c:v>6319.7710230000012</c:v>
                      </c:pt>
                      <c:pt idx="222">
                        <c:v>6321.7720210000007</c:v>
                      </c:pt>
                      <c:pt idx="223">
                        <c:v>6322.783351</c:v>
                      </c:pt>
                      <c:pt idx="224">
                        <c:v>6323.8339410000008</c:v>
                      </c:pt>
                      <c:pt idx="225">
                        <c:v>6324.8434620000007</c:v>
                      </c:pt>
                      <c:pt idx="226">
                        <c:v>6326.8155360000001</c:v>
                      </c:pt>
                      <c:pt idx="227">
                        <c:v>6327.8135849999999</c:v>
                      </c:pt>
                      <c:pt idx="228">
                        <c:v>6328.8267940000005</c:v>
                      </c:pt>
                      <c:pt idx="229">
                        <c:v>6329.9038940000009</c:v>
                      </c:pt>
                      <c:pt idx="230">
                        <c:v>6331.8520270000008</c:v>
                      </c:pt>
                      <c:pt idx="231">
                        <c:v>6333.0423160000009</c:v>
                      </c:pt>
                      <c:pt idx="232">
                        <c:v>6333.8600310000002</c:v>
                      </c:pt>
                      <c:pt idx="233">
                        <c:v>6334.8722470000012</c:v>
                      </c:pt>
                      <c:pt idx="234">
                        <c:v>6336.1414299999997</c:v>
                      </c:pt>
                      <c:pt idx="235">
                        <c:v>6336.8725360000008</c:v>
                      </c:pt>
                      <c:pt idx="236">
                        <c:v>6337.8752249999998</c:v>
                      </c:pt>
                      <c:pt idx="237">
                        <c:v>6339.2377379999998</c:v>
                      </c:pt>
                      <c:pt idx="238">
                        <c:v>6339.9365529999995</c:v>
                      </c:pt>
                      <c:pt idx="239">
                        <c:v>6340.9401870000002</c:v>
                      </c:pt>
                      <c:pt idx="240">
                        <c:v>6341.947005</c:v>
                      </c:pt>
                      <c:pt idx="241">
                        <c:v>6342.9515030000002</c:v>
                      </c:pt>
                      <c:pt idx="242">
                        <c:v>6343.9449490000006</c:v>
                      </c:pt>
                      <c:pt idx="243">
                        <c:v>6344.9673300000013</c:v>
                      </c:pt>
                      <c:pt idx="244">
                        <c:v>6345.9873860000007</c:v>
                      </c:pt>
                      <c:pt idx="245">
                        <c:v>6347.0418270000009</c:v>
                      </c:pt>
                      <c:pt idx="246">
                        <c:v>6348.0704580000001</c:v>
                      </c:pt>
                      <c:pt idx="247">
                        <c:v>6349.0880260000013</c:v>
                      </c:pt>
                      <c:pt idx="248">
                        <c:v>6350.0273859999998</c:v>
                      </c:pt>
                      <c:pt idx="249">
                        <c:v>6351.0270500000006</c:v>
                      </c:pt>
                      <c:pt idx="250">
                        <c:v>6352.0467740000004</c:v>
                      </c:pt>
                      <c:pt idx="251">
                        <c:v>6353.1893020000007</c:v>
                      </c:pt>
                      <c:pt idx="252">
                        <c:v>6354.0601779999997</c:v>
                      </c:pt>
                      <c:pt idx="253">
                        <c:v>6355.061925</c:v>
                      </c:pt>
                      <c:pt idx="254">
                        <c:v>6356.3397590000004</c:v>
                      </c:pt>
                      <c:pt idx="255">
                        <c:v>6357.124006</c:v>
                      </c:pt>
                      <c:pt idx="256">
                        <c:v>6358.127695000001</c:v>
                      </c:pt>
                      <c:pt idx="257">
                        <c:v>6359.4211510000005</c:v>
                      </c:pt>
                      <c:pt idx="258">
                        <c:v>6360.2250380000005</c:v>
                      </c:pt>
                      <c:pt idx="259">
                        <c:v>6361.2484409999997</c:v>
                      </c:pt>
                      <c:pt idx="260">
                        <c:v>6362.5226650000004</c:v>
                      </c:pt>
                      <c:pt idx="261">
                        <c:v>6363.2724600000001</c:v>
                      </c:pt>
                      <c:pt idx="262">
                        <c:v>6364.2687740000001</c:v>
                      </c:pt>
                      <c:pt idx="263">
                        <c:v>6365.6288210000002</c:v>
                      </c:pt>
                      <c:pt idx="264">
                        <c:v>6366.3228510000008</c:v>
                      </c:pt>
                      <c:pt idx="265">
                        <c:v>6367.3354689999996</c:v>
                      </c:pt>
                      <c:pt idx="266">
                        <c:v>6368.7775220000003</c:v>
                      </c:pt>
                      <c:pt idx="267">
                        <c:v>6369.4038520000013</c:v>
                      </c:pt>
                      <c:pt idx="268">
                        <c:v>6370.4197490000006</c:v>
                      </c:pt>
                      <c:pt idx="269">
                        <c:v>6371.8569810000008</c:v>
                      </c:pt>
                      <c:pt idx="270">
                        <c:v>6372.458713</c:v>
                      </c:pt>
                      <c:pt idx="271">
                        <c:v>6373.3843969999998</c:v>
                      </c:pt>
                      <c:pt idx="272">
                        <c:v>6374.4051130000007</c:v>
                      </c:pt>
                      <c:pt idx="273">
                        <c:v>6375.4291100000009</c:v>
                      </c:pt>
                      <c:pt idx="274">
                        <c:v>6376.4516910000002</c:v>
                      </c:pt>
                      <c:pt idx="275">
                        <c:v>6377.4548250000007</c:v>
                      </c:pt>
                      <c:pt idx="276">
                        <c:v>6378.4962950000008</c:v>
                      </c:pt>
                      <c:pt idx="277">
                        <c:v>6379.5186590000012</c:v>
                      </c:pt>
                      <c:pt idx="278">
                        <c:v>6380.5465729999996</c:v>
                      </c:pt>
                      <c:pt idx="279">
                        <c:v>6381.5895959999998</c:v>
                      </c:pt>
                      <c:pt idx="280">
                        <c:v>6382.6381789999996</c:v>
                      </c:pt>
                      <c:pt idx="281">
                        <c:v>6383.6541620000007</c:v>
                      </c:pt>
                      <c:pt idx="282">
                        <c:v>6384.6540100000002</c:v>
                      </c:pt>
                      <c:pt idx="283">
                        <c:v>6385.6570400000001</c:v>
                      </c:pt>
                      <c:pt idx="284">
                        <c:v>6386.7045820000003</c:v>
                      </c:pt>
                      <c:pt idx="285">
                        <c:v>6387.7501470000007</c:v>
                      </c:pt>
                      <c:pt idx="286">
                        <c:v>6388.972178</c:v>
                      </c:pt>
                      <c:pt idx="287">
                        <c:v>6389.7702050000007</c:v>
                      </c:pt>
                      <c:pt idx="288">
                        <c:v>6390.7798540000003</c:v>
                      </c:pt>
                      <c:pt idx="289">
                        <c:v>6392.0606179999995</c:v>
                      </c:pt>
                      <c:pt idx="290">
                        <c:v>6392.7852139999995</c:v>
                      </c:pt>
                      <c:pt idx="291">
                        <c:v>6393.7842369999998</c:v>
                      </c:pt>
                      <c:pt idx="292">
                        <c:v>6395.1569180000006</c:v>
                      </c:pt>
                      <c:pt idx="293">
                        <c:v>6395.8129509999999</c:v>
                      </c:pt>
                      <c:pt idx="294">
                        <c:v>6396.8167570000005</c:v>
                      </c:pt>
                      <c:pt idx="295">
                        <c:v>6398.2647379999999</c:v>
                      </c:pt>
                      <c:pt idx="296">
                        <c:v>6398.8947349999999</c:v>
                      </c:pt>
                      <c:pt idx="297">
                        <c:v>6399.9179920000006</c:v>
                      </c:pt>
                      <c:pt idx="298">
                        <c:v>6400.8233629999995</c:v>
                      </c:pt>
                      <c:pt idx="299">
                        <c:v>6401.8234670000002</c:v>
                      </c:pt>
                      <c:pt idx="300">
                        <c:v>6402.826946000001</c:v>
                      </c:pt>
                      <c:pt idx="301">
                        <c:v>6403.8233300000011</c:v>
                      </c:pt>
                      <c:pt idx="302">
                        <c:v>6404.8233230000005</c:v>
                      </c:pt>
                      <c:pt idx="303">
                        <c:v>6405.839390000001</c:v>
                      </c:pt>
                      <c:pt idx="304">
                        <c:v>6406.8363179999997</c:v>
                      </c:pt>
                      <c:pt idx="305">
                        <c:v>6407.8333149999999</c:v>
                      </c:pt>
                      <c:pt idx="306">
                        <c:v>6408.878933</c:v>
                      </c:pt>
                      <c:pt idx="307">
                        <c:v>6409.8915140000008</c:v>
                      </c:pt>
                      <c:pt idx="308">
                        <c:v>6410.9235019999996</c:v>
                      </c:pt>
                      <c:pt idx="309">
                        <c:v>6411.9722629999997</c:v>
                      </c:pt>
                      <c:pt idx="310">
                        <c:v>6413.0191770000001</c:v>
                      </c:pt>
                      <c:pt idx="311">
                        <c:v>6414.0432359999995</c:v>
                      </c:pt>
                      <c:pt idx="312">
                        <c:v>6415.4081810000007</c:v>
                      </c:pt>
                      <c:pt idx="313">
                        <c:v>6416.3651389999995</c:v>
                      </c:pt>
                      <c:pt idx="314">
                        <c:v>6417.3760020000009</c:v>
                      </c:pt>
                      <c:pt idx="315">
                        <c:v>6418.3879740000011</c:v>
                      </c:pt>
                      <c:pt idx="316">
                        <c:v>6419.3862860000008</c:v>
                      </c:pt>
                      <c:pt idx="317">
                        <c:v>6420.3992560000006</c:v>
                      </c:pt>
                      <c:pt idx="318">
                        <c:v>6421.4034920000013</c:v>
                      </c:pt>
                      <c:pt idx="319">
                        <c:v>6422.4044410000006</c:v>
                      </c:pt>
                      <c:pt idx="320">
                        <c:v>6423.4049649999997</c:v>
                      </c:pt>
                      <c:pt idx="321">
                        <c:v>6424.3950839999998</c:v>
                      </c:pt>
                      <c:pt idx="322">
                        <c:v>6425.3954350000004</c:v>
                      </c:pt>
                      <c:pt idx="323">
                        <c:v>6426.4083870000013</c:v>
                      </c:pt>
                      <c:pt idx="324">
                        <c:v>6427.4216319999996</c:v>
                      </c:pt>
                      <c:pt idx="325">
                        <c:v>6428.4227730000002</c:v>
                      </c:pt>
                      <c:pt idx="326">
                        <c:v>6429.4231980000004</c:v>
                      </c:pt>
                      <c:pt idx="327">
                        <c:v>6430.4336309999999</c:v>
                      </c:pt>
                      <c:pt idx="328">
                        <c:v>6431.4246199999998</c:v>
                      </c:pt>
                      <c:pt idx="329">
                        <c:v>6432.4321959999997</c:v>
                      </c:pt>
                      <c:pt idx="330">
                        <c:v>6433.4518559999997</c:v>
                      </c:pt>
                      <c:pt idx="331">
                        <c:v>6434.4474250000003</c:v>
                      </c:pt>
                      <c:pt idx="332">
                        <c:v>211.94975599999998</c:v>
                      </c:pt>
                      <c:pt idx="333">
                        <c:v>212.94986699999981</c:v>
                      </c:pt>
                      <c:pt idx="334">
                        <c:v>213.94793500000014</c:v>
                      </c:pt>
                      <c:pt idx="335">
                        <c:v>214.96388200000001</c:v>
                      </c:pt>
                      <c:pt idx="336">
                        <c:v>215.98005999999987</c:v>
                      </c:pt>
                      <c:pt idx="337">
                        <c:v>216.98502099999996</c:v>
                      </c:pt>
                      <c:pt idx="338">
                        <c:v>217.99561600000015</c:v>
                      </c:pt>
                      <c:pt idx="339">
                        <c:v>219.00934300000017</c:v>
                      </c:pt>
                      <c:pt idx="340">
                        <c:v>220.01310599999988</c:v>
                      </c:pt>
                      <c:pt idx="341">
                        <c:v>221.0143549999998</c:v>
                      </c:pt>
                      <c:pt idx="342">
                        <c:v>222.02869999999984</c:v>
                      </c:pt>
                      <c:pt idx="343">
                        <c:v>223.02927599999975</c:v>
                      </c:pt>
                      <c:pt idx="344">
                        <c:v>226.02750800000013</c:v>
                      </c:pt>
                      <c:pt idx="345">
                        <c:v>6130.2394450000011</c:v>
                      </c:pt>
                      <c:pt idx="346">
                        <c:v>6137.3254680000009</c:v>
                      </c:pt>
                      <c:pt idx="347">
                        <c:v>6140.3910500000002</c:v>
                      </c:pt>
                      <c:pt idx="348">
                        <c:v>6141.4316070000004</c:v>
                      </c:pt>
                      <c:pt idx="349">
                        <c:v>6142.4549820000011</c:v>
                      </c:pt>
                      <c:pt idx="350">
                        <c:v>6143.4654900000005</c:v>
                      </c:pt>
                      <c:pt idx="351">
                        <c:v>6146.4935050000004</c:v>
                      </c:pt>
                      <c:pt idx="352">
                        <c:v>6147.5092160000004</c:v>
                      </c:pt>
                      <c:pt idx="353">
                        <c:v>6148.5252629999995</c:v>
                      </c:pt>
                      <c:pt idx="354">
                        <c:v>6149.5349800000004</c:v>
                      </c:pt>
                      <c:pt idx="355">
                        <c:v>6150.5499780000009</c:v>
                      </c:pt>
                      <c:pt idx="356">
                        <c:v>6151.5850289999998</c:v>
                      </c:pt>
                      <c:pt idx="357">
                        <c:v>6152.5854010000003</c:v>
                      </c:pt>
                      <c:pt idx="358">
                        <c:v>6153.6016190000009</c:v>
                      </c:pt>
                      <c:pt idx="359">
                        <c:v>6154.6178450000007</c:v>
                      </c:pt>
                      <c:pt idx="360">
                        <c:v>6155.625747</c:v>
                      </c:pt>
                      <c:pt idx="361">
                        <c:v>6156.6474319999998</c:v>
                      </c:pt>
                      <c:pt idx="362">
                        <c:v>6157.6532090000001</c:v>
                      </c:pt>
                      <c:pt idx="363">
                        <c:v>6158.6536479999995</c:v>
                      </c:pt>
                      <c:pt idx="364">
                        <c:v>6159.6541670000006</c:v>
                      </c:pt>
                      <c:pt idx="365">
                        <c:v>6160.6657109999996</c:v>
                      </c:pt>
                      <c:pt idx="366">
                        <c:v>6161.6691279999995</c:v>
                      </c:pt>
                      <c:pt idx="367">
                        <c:v>6162.6855260000011</c:v>
                      </c:pt>
                      <c:pt idx="368">
                        <c:v>6163.6841839999997</c:v>
                      </c:pt>
                      <c:pt idx="369">
                        <c:v>6164.6857099999997</c:v>
                      </c:pt>
                      <c:pt idx="370">
                        <c:v>6165.7302620000009</c:v>
                      </c:pt>
                      <c:pt idx="371">
                        <c:v>6166.7102790000008</c:v>
                      </c:pt>
                      <c:pt idx="372">
                        <c:v>6167.7456930000008</c:v>
                      </c:pt>
                      <c:pt idx="373">
                        <c:v>6168.7575510000006</c:v>
                      </c:pt>
                      <c:pt idx="374">
                        <c:v>6169.7593130000005</c:v>
                      </c:pt>
                      <c:pt idx="375">
                        <c:v>6170.7598269999999</c:v>
                      </c:pt>
                      <c:pt idx="376">
                        <c:v>6171.7958950000011</c:v>
                      </c:pt>
                      <c:pt idx="377">
                        <c:v>6172.8181110000005</c:v>
                      </c:pt>
                      <c:pt idx="378">
                        <c:v>6173.8668620000008</c:v>
                      </c:pt>
                      <c:pt idx="379">
                        <c:v>6174.9151810000003</c:v>
                      </c:pt>
                      <c:pt idx="380">
                        <c:v>6175.9639719999996</c:v>
                      </c:pt>
                      <c:pt idx="381">
                        <c:v>6176.9603239999997</c:v>
                      </c:pt>
                      <c:pt idx="382">
                        <c:v>6178.0085610000006</c:v>
                      </c:pt>
                      <c:pt idx="383">
                        <c:v>6179.0075890000007</c:v>
                      </c:pt>
                      <c:pt idx="384">
                        <c:v>6180.0062760000001</c:v>
                      </c:pt>
                      <c:pt idx="385">
                        <c:v>6181.0495460000002</c:v>
                      </c:pt>
                      <c:pt idx="386">
                        <c:v>6182.0979420000003</c:v>
                      </c:pt>
                      <c:pt idx="387">
                        <c:v>6183.146659</c:v>
                      </c:pt>
                      <c:pt idx="388">
                        <c:v>6184.1680770000003</c:v>
                      </c:pt>
                      <c:pt idx="389">
                        <c:v>6185.1785840000011</c:v>
                      </c:pt>
                      <c:pt idx="390">
                        <c:v>6186.2136810000011</c:v>
                      </c:pt>
                      <c:pt idx="391">
                        <c:v>6187.2623459999995</c:v>
                      </c:pt>
                      <c:pt idx="392">
                        <c:v>6188.2847039999997</c:v>
                      </c:pt>
                      <c:pt idx="393">
                        <c:v>6189.3072210000009</c:v>
                      </c:pt>
                      <c:pt idx="394">
                        <c:v>6190.3090819999998</c:v>
                      </c:pt>
                      <c:pt idx="395">
                        <c:v>6191.309193000001</c:v>
                      </c:pt>
                      <c:pt idx="396">
                        <c:v>6192.3097560000006</c:v>
                      </c:pt>
                      <c:pt idx="397">
                        <c:v>6193.3032670000011</c:v>
                      </c:pt>
                      <c:pt idx="398">
                        <c:v>6194.3076710000005</c:v>
                      </c:pt>
                      <c:pt idx="399">
                        <c:v>6195.3099170000005</c:v>
                      </c:pt>
                      <c:pt idx="400">
                        <c:v>6196.3261089999996</c:v>
                      </c:pt>
                      <c:pt idx="401">
                        <c:v>6197.3138799999997</c:v>
                      </c:pt>
                      <c:pt idx="402">
                        <c:v>6198.3226439999999</c:v>
                      </c:pt>
                      <c:pt idx="403">
                        <c:v>6199.3332339999997</c:v>
                      </c:pt>
                      <c:pt idx="404">
                        <c:v>6200.3707790000008</c:v>
                      </c:pt>
                      <c:pt idx="405">
                        <c:v>6201.3171300000013</c:v>
                      </c:pt>
                      <c:pt idx="406">
                        <c:v>6202.3250530000005</c:v>
                      </c:pt>
                      <c:pt idx="407">
                        <c:v>6203.325272</c:v>
                      </c:pt>
                      <c:pt idx="408">
                        <c:v>6204.4109100000005</c:v>
                      </c:pt>
                      <c:pt idx="409">
                        <c:v>6205.3749239999997</c:v>
                      </c:pt>
                      <c:pt idx="410">
                        <c:v>6206.3798040000001</c:v>
                      </c:pt>
                      <c:pt idx="411">
                        <c:v>6207.5435269999998</c:v>
                      </c:pt>
                      <c:pt idx="412">
                        <c:v>6208.4315660000011</c:v>
                      </c:pt>
                      <c:pt idx="413">
                        <c:v>6209.4315790000001</c:v>
                      </c:pt>
                      <c:pt idx="414">
                        <c:v>6210.6229760000006</c:v>
                      </c:pt>
                      <c:pt idx="415">
                        <c:v>6211.4630639999996</c:v>
                      </c:pt>
                      <c:pt idx="416">
                        <c:v>6212.4792440000001</c:v>
                      </c:pt>
                      <c:pt idx="417">
                        <c:v>6213.7326759999996</c:v>
                      </c:pt>
                      <c:pt idx="418">
                        <c:v>6214.5096360000007</c:v>
                      </c:pt>
                      <c:pt idx="419">
                        <c:v>6215.5288510000009</c:v>
                      </c:pt>
                      <c:pt idx="420">
                        <c:v>6216.8050650000005</c:v>
                      </c:pt>
                      <c:pt idx="421">
                        <c:v>6217.5911969999997</c:v>
                      </c:pt>
                      <c:pt idx="422">
                        <c:v>6218.6209500000004</c:v>
                      </c:pt>
                      <c:pt idx="423">
                        <c:v>6219.8881180000008</c:v>
                      </c:pt>
                      <c:pt idx="424">
                        <c:v>6220.6851860000006</c:v>
                      </c:pt>
                      <c:pt idx="425">
                        <c:v>6221.6951410000001</c:v>
                      </c:pt>
                      <c:pt idx="426">
                        <c:v>6222.9878590000008</c:v>
                      </c:pt>
                      <c:pt idx="427">
                        <c:v>6223.7340789999998</c:v>
                      </c:pt>
                      <c:pt idx="428">
                        <c:v>6224.7483060000013</c:v>
                      </c:pt>
                      <c:pt idx="429">
                        <c:v>6226.1008270000002</c:v>
                      </c:pt>
                      <c:pt idx="430">
                        <c:v>6226.8029900000001</c:v>
                      </c:pt>
                      <c:pt idx="431">
                        <c:v>6227.8039349999999</c:v>
                      </c:pt>
                      <c:pt idx="432">
                        <c:v>6229.1907950000004</c:v>
                      </c:pt>
                      <c:pt idx="433">
                        <c:v>6229.8263719999995</c:v>
                      </c:pt>
                      <c:pt idx="434">
                        <c:v>6230.8298040000009</c:v>
                      </c:pt>
                      <c:pt idx="435">
                        <c:v>6231.8695390000012</c:v>
                      </c:pt>
                      <c:pt idx="436">
                        <c:v>6232.9467430000004</c:v>
                      </c:pt>
                      <c:pt idx="437">
                        <c:v>6233.823378000001</c:v>
                      </c:pt>
                      <c:pt idx="438">
                        <c:v>6234.8675039999998</c:v>
                      </c:pt>
                      <c:pt idx="439">
                        <c:v>6235.8639370000001</c:v>
                      </c:pt>
                      <c:pt idx="440">
                        <c:v>6236.9123970000001</c:v>
                      </c:pt>
                      <c:pt idx="441">
                        <c:v>6237.9087639999998</c:v>
                      </c:pt>
                      <c:pt idx="442">
                        <c:v>6238.9674350000005</c:v>
                      </c:pt>
                      <c:pt idx="443">
                        <c:v>6239.953504000001</c:v>
                      </c:pt>
                      <c:pt idx="444">
                        <c:v>6240.9645810000002</c:v>
                      </c:pt>
                      <c:pt idx="445">
                        <c:v>6241.958211000001</c:v>
                      </c:pt>
                      <c:pt idx="446">
                        <c:v>6243.2155469999998</c:v>
                      </c:pt>
                      <c:pt idx="447">
                        <c:v>6243.9932530000005</c:v>
                      </c:pt>
                      <c:pt idx="448">
                        <c:v>6244.9867480000012</c:v>
                      </c:pt>
                      <c:pt idx="449">
                        <c:v>6246.0188030000008</c:v>
                      </c:pt>
                      <c:pt idx="450">
                        <c:v>6247.0401710000006</c:v>
                      </c:pt>
                      <c:pt idx="451">
                        <c:v>6248.0368429999999</c:v>
                      </c:pt>
                      <c:pt idx="452">
                        <c:v>6249.0760690000006</c:v>
                      </c:pt>
                      <c:pt idx="453">
                        <c:v>6250.0983809999998</c:v>
                      </c:pt>
                      <c:pt idx="454">
                        <c:v>6251.1176840000007</c:v>
                      </c:pt>
                      <c:pt idx="455">
                        <c:v>6252.1156989999999</c:v>
                      </c:pt>
                      <c:pt idx="456">
                        <c:v>6253.1142099999997</c:v>
                      </c:pt>
                      <c:pt idx="457">
                        <c:v>6254.1264380000011</c:v>
                      </c:pt>
                      <c:pt idx="458">
                        <c:v>6255.1553530000001</c:v>
                      </c:pt>
                      <c:pt idx="459">
                        <c:v>6256.172536</c:v>
                      </c:pt>
                      <c:pt idx="460">
                        <c:v>6257.2245949999997</c:v>
                      </c:pt>
                      <c:pt idx="461">
                        <c:v>6258.1257210000003</c:v>
                      </c:pt>
                      <c:pt idx="462">
                        <c:v>6259.1257000000005</c:v>
                      </c:pt>
                      <c:pt idx="463">
                        <c:v>6260.208383000001</c:v>
                      </c:pt>
                      <c:pt idx="464">
                        <c:v>6261.1547279999995</c:v>
                      </c:pt>
                      <c:pt idx="465">
                        <c:v>6262.1410260000011</c:v>
                      </c:pt>
                      <c:pt idx="466">
                        <c:v>6263.3426790000012</c:v>
                      </c:pt>
                      <c:pt idx="467">
                        <c:v>6264.1510099999996</c:v>
                      </c:pt>
                      <c:pt idx="468">
                        <c:v>6265.1579320000001</c:v>
                      </c:pt>
                      <c:pt idx="469">
                        <c:v>6266.4058870000008</c:v>
                      </c:pt>
                      <c:pt idx="470">
                        <c:v>6267.1703649999999</c:v>
                      </c:pt>
                      <c:pt idx="471">
                        <c:v>6268.1589560000011</c:v>
                      </c:pt>
                      <c:pt idx="472">
                        <c:v>6269.546851000001</c:v>
                      </c:pt>
                      <c:pt idx="473">
                        <c:v>6270.1941170000009</c:v>
                      </c:pt>
                      <c:pt idx="474">
                        <c:v>6271.2235250000012</c:v>
                      </c:pt>
                      <c:pt idx="475">
                        <c:v>6272.6467370000009</c:v>
                      </c:pt>
                      <c:pt idx="476">
                        <c:v>6273.2765369999997</c:v>
                      </c:pt>
                      <c:pt idx="477">
                        <c:v>6274.324270000001</c:v>
                      </c:pt>
                      <c:pt idx="478">
                        <c:v>6275.7431909999996</c:v>
                      </c:pt>
                      <c:pt idx="479">
                        <c:v>6276.3632550000002</c:v>
                      </c:pt>
                      <c:pt idx="480">
                        <c:v>6277.3086340000009</c:v>
                      </c:pt>
                      <c:pt idx="481">
                        <c:v>6278.3051510000005</c:v>
                      </c:pt>
                      <c:pt idx="482">
                        <c:v>6279.3088680000001</c:v>
                      </c:pt>
                      <c:pt idx="483">
                        <c:v>6280.2971500000003</c:v>
                      </c:pt>
                      <c:pt idx="484">
                        <c:v>6281.3091940000013</c:v>
                      </c:pt>
                      <c:pt idx="485">
                        <c:v>6282.3255120000013</c:v>
                      </c:pt>
                      <c:pt idx="486">
                        <c:v>6283.3382140000012</c:v>
                      </c:pt>
                      <c:pt idx="487">
                        <c:v>6284.3865760000008</c:v>
                      </c:pt>
                      <c:pt idx="488">
                        <c:v>6286.418466000001</c:v>
                      </c:pt>
                      <c:pt idx="489">
                        <c:v>6287.4187309999998</c:v>
                      </c:pt>
                      <c:pt idx="490">
                        <c:v>6288.4161629999999</c:v>
                      </c:pt>
                      <c:pt idx="491">
                        <c:v>6289.4255360000006</c:v>
                      </c:pt>
                      <c:pt idx="492">
                        <c:v>6290.4284490000009</c:v>
                      </c:pt>
                      <c:pt idx="493">
                        <c:v>6291.4417059999996</c:v>
                      </c:pt>
                      <c:pt idx="494">
                        <c:v>6292.4646769999999</c:v>
                      </c:pt>
                      <c:pt idx="495">
                        <c:v>6293.4652650000007</c:v>
                      </c:pt>
                      <c:pt idx="496">
                        <c:v>6294.4685050000007</c:v>
                      </c:pt>
                      <c:pt idx="497">
                        <c:v>6295.516431</c:v>
                      </c:pt>
                      <c:pt idx="498">
                        <c:v>6296.542859000001</c:v>
                      </c:pt>
                      <c:pt idx="499">
                        <c:v>6298.5470590000004</c:v>
                      </c:pt>
                      <c:pt idx="500">
                        <c:v>6299.5473320000001</c:v>
                      </c:pt>
                      <c:pt idx="501">
                        <c:v>6301.5960520000008</c:v>
                      </c:pt>
                      <c:pt idx="502">
                        <c:v>6302.6342720000011</c:v>
                      </c:pt>
                      <c:pt idx="503">
                        <c:v>6303.5956509999996</c:v>
                      </c:pt>
                      <c:pt idx="504">
                        <c:v>6304.601901</c:v>
                      </c:pt>
                      <c:pt idx="505">
                        <c:v>6306.6957849999999</c:v>
                      </c:pt>
                      <c:pt idx="506">
                        <c:v>6307.6743330000008</c:v>
                      </c:pt>
                      <c:pt idx="507">
                        <c:v>6310.7297799999997</c:v>
                      </c:pt>
                      <c:pt idx="508">
                        <c:v>6312.7393009999996</c:v>
                      </c:pt>
                      <c:pt idx="509">
                        <c:v>6314.7395649999999</c:v>
                      </c:pt>
                      <c:pt idx="510">
                        <c:v>6316.7418109999999</c:v>
                      </c:pt>
                      <c:pt idx="511">
                        <c:v>6318.7495620000009</c:v>
                      </c:pt>
                      <c:pt idx="512">
                        <c:v>6320.7654450000009</c:v>
                      </c:pt>
                      <c:pt idx="513">
                        <c:v>6325.865742</c:v>
                      </c:pt>
                      <c:pt idx="514">
                        <c:v>6330.8437850000009</c:v>
                      </c:pt>
                      <c:pt idx="515">
                        <c:v>224.02728799999977</c:v>
                      </c:pt>
                      <c:pt idx="516">
                        <c:v>225.02680899999996</c:v>
                      </c:pt>
                      <c:pt idx="517">
                        <c:v>227.03229199999987</c:v>
                      </c:pt>
                      <c:pt idx="518">
                        <c:v>228.04692100000011</c:v>
                      </c:pt>
                      <c:pt idx="519">
                        <c:v>229.06020399999989</c:v>
                      </c:pt>
                      <c:pt idx="520">
                        <c:v>230.05057299999999</c:v>
                      </c:pt>
                      <c:pt idx="521">
                        <c:v>231.07202599999982</c:v>
                      </c:pt>
                      <c:pt idx="522">
                        <c:v>232.08005899999989</c:v>
                      </c:pt>
                      <c:pt idx="523">
                        <c:v>233.09495000000015</c:v>
                      </c:pt>
                      <c:pt idx="524">
                        <c:v>234.11449200000015</c:v>
                      </c:pt>
                      <c:pt idx="525">
                        <c:v>235.12386100000003</c:v>
                      </c:pt>
                      <c:pt idx="526">
                        <c:v>237.1374679999999</c:v>
                      </c:pt>
                      <c:pt idx="527">
                        <c:v>239.15445199999976</c:v>
                      </c:pt>
                      <c:pt idx="528">
                        <c:v>5967.9019650000009</c:v>
                      </c:pt>
                      <c:pt idx="529">
                        <c:v>5971.903472</c:v>
                      </c:pt>
                      <c:pt idx="530">
                        <c:v>5974.9048300000013</c:v>
                      </c:pt>
                      <c:pt idx="531">
                        <c:v>5976.9102569999995</c:v>
                      </c:pt>
                      <c:pt idx="532">
                        <c:v>5980.9651439999998</c:v>
                      </c:pt>
                      <c:pt idx="533">
                        <c:v>5981.966077000001</c:v>
                      </c:pt>
                      <c:pt idx="534">
                        <c:v>5983.9956780000011</c:v>
                      </c:pt>
                      <c:pt idx="535">
                        <c:v>5986.9890640000012</c:v>
                      </c:pt>
                      <c:pt idx="536">
                        <c:v>5989.0570960000005</c:v>
                      </c:pt>
                      <c:pt idx="537">
                        <c:v>5990.106987000001</c:v>
                      </c:pt>
                      <c:pt idx="538">
                        <c:v>5991.0735960000002</c:v>
                      </c:pt>
                      <c:pt idx="539">
                        <c:v>5992.0957120000003</c:v>
                      </c:pt>
                      <c:pt idx="540">
                        <c:v>5993.1446059999998</c:v>
                      </c:pt>
                      <c:pt idx="541">
                        <c:v>5994.1680460000007</c:v>
                      </c:pt>
                      <c:pt idx="542">
                        <c:v>5996.1679409999997</c:v>
                      </c:pt>
                      <c:pt idx="543">
                        <c:v>5997.1679130000011</c:v>
                      </c:pt>
                      <c:pt idx="544">
                        <c:v>5998.1682400000009</c:v>
                      </c:pt>
                      <c:pt idx="545">
                        <c:v>5999.1682020000007</c:v>
                      </c:pt>
                      <c:pt idx="546">
                        <c:v>6000.1682410000012</c:v>
                      </c:pt>
                      <c:pt idx="547">
                        <c:v>6001.1751519999998</c:v>
                      </c:pt>
                      <c:pt idx="548">
                        <c:v>6002.2194350000009</c:v>
                      </c:pt>
                      <c:pt idx="549">
                        <c:v>6003.254019</c:v>
                      </c:pt>
                      <c:pt idx="550">
                        <c:v>6004.2625559999997</c:v>
                      </c:pt>
                      <c:pt idx="551">
                        <c:v>6005.2738900000004</c:v>
                      </c:pt>
                      <c:pt idx="552">
                        <c:v>6006.2804840000008</c:v>
                      </c:pt>
                      <c:pt idx="553">
                        <c:v>6007.2862670000013</c:v>
                      </c:pt>
                      <c:pt idx="554">
                        <c:v>6008.2973590000001</c:v>
                      </c:pt>
                      <c:pt idx="555">
                        <c:v>6009.3172699999996</c:v>
                      </c:pt>
                      <c:pt idx="556">
                        <c:v>6010.3329649999996</c:v>
                      </c:pt>
                      <c:pt idx="557">
                        <c:v>6011.3329109999995</c:v>
                      </c:pt>
                      <c:pt idx="558">
                        <c:v>6012.3539770000007</c:v>
                      </c:pt>
                      <c:pt idx="559">
                        <c:v>6013.3641920000009</c:v>
                      </c:pt>
                      <c:pt idx="560">
                        <c:v>6014.4260310000009</c:v>
                      </c:pt>
                      <c:pt idx="561">
                        <c:v>6015.458928</c:v>
                      </c:pt>
                      <c:pt idx="562">
                        <c:v>6016.4032340000012</c:v>
                      </c:pt>
                      <c:pt idx="563">
                        <c:v>6017.4103169999998</c:v>
                      </c:pt>
                      <c:pt idx="564">
                        <c:v>6018.4591890000011</c:v>
                      </c:pt>
                      <c:pt idx="565">
                        <c:v>6019.4258280000013</c:v>
                      </c:pt>
                      <c:pt idx="566">
                        <c:v>6020.4296279999999</c:v>
                      </c:pt>
                      <c:pt idx="567">
                        <c:v>6021.5509820000007</c:v>
                      </c:pt>
                      <c:pt idx="568">
                        <c:v>6022.4467600000007</c:v>
                      </c:pt>
                      <c:pt idx="569">
                        <c:v>6023.4474210000008</c:v>
                      </c:pt>
                      <c:pt idx="570">
                        <c:v>6024.6705490000004</c:v>
                      </c:pt>
                      <c:pt idx="571">
                        <c:v>6025.4787140000008</c:v>
                      </c:pt>
                      <c:pt idx="572">
                        <c:v>6026.4963640000005</c:v>
                      </c:pt>
                      <c:pt idx="573">
                        <c:v>6027.7822950000009</c:v>
                      </c:pt>
                      <c:pt idx="574">
                        <c:v>6028.541623000001</c:v>
                      </c:pt>
                      <c:pt idx="575">
                        <c:v>6029.5401660000007</c:v>
                      </c:pt>
                      <c:pt idx="576">
                        <c:v>6030.8828740000008</c:v>
                      </c:pt>
                      <c:pt idx="577">
                        <c:v>6031.5740409999999</c:v>
                      </c:pt>
                      <c:pt idx="578">
                        <c:v>6032.5895060000003</c:v>
                      </c:pt>
                      <c:pt idx="579">
                        <c:v>6033.9969920000003</c:v>
                      </c:pt>
                      <c:pt idx="580">
                        <c:v>6034.6028380000007</c:v>
                      </c:pt>
                      <c:pt idx="581">
                        <c:v>6035.6253909999996</c:v>
                      </c:pt>
                      <c:pt idx="582">
                        <c:v>6037.0613050000011</c:v>
                      </c:pt>
                      <c:pt idx="583">
                        <c:v>6037.7127540000001</c:v>
                      </c:pt>
                      <c:pt idx="584">
                        <c:v>6038.6182939999999</c:v>
                      </c:pt>
                      <c:pt idx="585">
                        <c:v>6039.6222369999996</c:v>
                      </c:pt>
                      <c:pt idx="586">
                        <c:v>6040.6453010000005</c:v>
                      </c:pt>
                      <c:pt idx="587">
                        <c:v>6041.6938860000009</c:v>
                      </c:pt>
                      <c:pt idx="588">
                        <c:v>6042.7161410000008</c:v>
                      </c:pt>
                      <c:pt idx="589">
                        <c:v>6043.7364830000006</c:v>
                      </c:pt>
                      <c:pt idx="590">
                        <c:v>6044.7768130000004</c:v>
                      </c:pt>
                      <c:pt idx="591">
                        <c:v>6045.7777660000011</c:v>
                      </c:pt>
                      <c:pt idx="592">
                        <c:v>6046.7802060000013</c:v>
                      </c:pt>
                      <c:pt idx="593">
                        <c:v>6047.7882790000003</c:v>
                      </c:pt>
                      <c:pt idx="594">
                        <c:v>6048.800072</c:v>
                      </c:pt>
                      <c:pt idx="595">
                        <c:v>6049.8036420000008</c:v>
                      </c:pt>
                      <c:pt idx="596">
                        <c:v>6050.819673</c:v>
                      </c:pt>
                      <c:pt idx="597">
                        <c:v>6051.8356760000006</c:v>
                      </c:pt>
                      <c:pt idx="598">
                        <c:v>6052.8511849999995</c:v>
                      </c:pt>
                      <c:pt idx="599">
                        <c:v>6053.8756840000005</c:v>
                      </c:pt>
                      <c:pt idx="600">
                        <c:v>6054.884849</c:v>
                      </c:pt>
                      <c:pt idx="601">
                        <c:v>6055.9127390000012</c:v>
                      </c:pt>
                      <c:pt idx="602">
                        <c:v>6056.9296809999996</c:v>
                      </c:pt>
                      <c:pt idx="603">
                        <c:v>6057.9376140000004</c:v>
                      </c:pt>
                      <c:pt idx="604">
                        <c:v>6058.950608000001</c:v>
                      </c:pt>
                      <c:pt idx="605">
                        <c:v>6059.9857250000005</c:v>
                      </c:pt>
                      <c:pt idx="606">
                        <c:v>6061.0031790000012</c:v>
                      </c:pt>
                      <c:pt idx="607">
                        <c:v>6062.0450220000002</c:v>
                      </c:pt>
                      <c:pt idx="608">
                        <c:v>6063.0784949999997</c:v>
                      </c:pt>
                      <c:pt idx="609">
                        <c:v>6063.984923</c:v>
                      </c:pt>
                      <c:pt idx="610">
                        <c:v>6065.060531000001</c:v>
                      </c:pt>
                      <c:pt idx="611">
                        <c:v>6066.0204420000009</c:v>
                      </c:pt>
                      <c:pt idx="612">
                        <c:v>6067.0206140000009</c:v>
                      </c:pt>
                      <c:pt idx="613">
                        <c:v>6068.1468710000008</c:v>
                      </c:pt>
                      <c:pt idx="614">
                        <c:v>6069.077749</c:v>
                      </c:pt>
                      <c:pt idx="615">
                        <c:v>6070.1084690000007</c:v>
                      </c:pt>
                      <c:pt idx="616">
                        <c:v>6071.2959869999995</c:v>
                      </c:pt>
                      <c:pt idx="617">
                        <c:v>6072.1249950000001</c:v>
                      </c:pt>
                      <c:pt idx="618">
                        <c:v>6073.1409760000006</c:v>
                      </c:pt>
                      <c:pt idx="619">
                        <c:v>6074.3737949999995</c:v>
                      </c:pt>
                      <c:pt idx="620">
                        <c:v>6075.1814050000012</c:v>
                      </c:pt>
                      <c:pt idx="621">
                        <c:v>6076.1883429999998</c:v>
                      </c:pt>
                      <c:pt idx="622">
                        <c:v>6077.485396</c:v>
                      </c:pt>
                      <c:pt idx="623">
                        <c:v>6078.2311370000007</c:v>
                      </c:pt>
                      <c:pt idx="624">
                        <c:v>6079.2587170000006</c:v>
                      </c:pt>
                      <c:pt idx="625">
                        <c:v>6080.3075960000006</c:v>
                      </c:pt>
                      <c:pt idx="626">
                        <c:v>6081.3095009999997</c:v>
                      </c:pt>
                      <c:pt idx="627">
                        <c:v>6082.320189</c:v>
                      </c:pt>
                      <c:pt idx="628">
                        <c:v>6083.3159800000012</c:v>
                      </c:pt>
                      <c:pt idx="629">
                        <c:v>6084.3350890000002</c:v>
                      </c:pt>
                      <c:pt idx="630">
                        <c:v>6085.3841310000007</c:v>
                      </c:pt>
                      <c:pt idx="631">
                        <c:v>6086.390883</c:v>
                      </c:pt>
                      <c:pt idx="632">
                        <c:v>6087.3255820000013</c:v>
                      </c:pt>
                      <c:pt idx="633">
                        <c:v>6088.3583180000005</c:v>
                      </c:pt>
                      <c:pt idx="634">
                        <c:v>6089.3122780000012</c:v>
                      </c:pt>
                      <c:pt idx="635">
                        <c:v>6090.3253640000003</c:v>
                      </c:pt>
                      <c:pt idx="636">
                        <c:v>6091.4882500000003</c:v>
                      </c:pt>
                      <c:pt idx="637">
                        <c:v>6092.3315590000002</c:v>
                      </c:pt>
                      <c:pt idx="638">
                        <c:v>6093.3481389999997</c:v>
                      </c:pt>
                      <c:pt idx="639">
                        <c:v>6094.5851899999998</c:v>
                      </c:pt>
                      <c:pt idx="640">
                        <c:v>6095.3843370000013</c:v>
                      </c:pt>
                      <c:pt idx="641">
                        <c:v>6096.3887699999996</c:v>
                      </c:pt>
                      <c:pt idx="642">
                        <c:v>6097.7328749999997</c:v>
                      </c:pt>
                      <c:pt idx="643">
                        <c:v>6098.4031560000003</c:v>
                      </c:pt>
                      <c:pt idx="644">
                        <c:v>6099.4169120000006</c:v>
                      </c:pt>
                      <c:pt idx="645">
                        <c:v>6100.8181940000013</c:v>
                      </c:pt>
                      <c:pt idx="646">
                        <c:v>6101.4500399999997</c:v>
                      </c:pt>
                      <c:pt idx="647">
                        <c:v>6102.4606920000006</c:v>
                      </c:pt>
                      <c:pt idx="648">
                        <c:v>6103.9281540000011</c:v>
                      </c:pt>
                      <c:pt idx="649">
                        <c:v>6104.5308920000007</c:v>
                      </c:pt>
                      <c:pt idx="650">
                        <c:v>6105.4994470000001</c:v>
                      </c:pt>
                      <c:pt idx="651">
                        <c:v>6106.5480150000003</c:v>
                      </c:pt>
                      <c:pt idx="652">
                        <c:v>6107.5707160000002</c:v>
                      </c:pt>
                      <c:pt idx="653">
                        <c:v>6108.5930220000009</c:v>
                      </c:pt>
                      <c:pt idx="654">
                        <c:v>6109.6152930000007</c:v>
                      </c:pt>
                      <c:pt idx="655">
                        <c:v>6110.6639770000002</c:v>
                      </c:pt>
                      <c:pt idx="656">
                        <c:v>6111.6862799999999</c:v>
                      </c:pt>
                      <c:pt idx="657">
                        <c:v>6112.7135340000004</c:v>
                      </c:pt>
                      <c:pt idx="658">
                        <c:v>6113.7276760000004</c:v>
                      </c:pt>
                      <c:pt idx="659">
                        <c:v>6114.7310140000009</c:v>
                      </c:pt>
                      <c:pt idx="660">
                        <c:v>6115.7756160000008</c:v>
                      </c:pt>
                      <c:pt idx="661">
                        <c:v>6116.8236390000002</c:v>
                      </c:pt>
                      <c:pt idx="662">
                        <c:v>6117.8392469999999</c:v>
                      </c:pt>
                      <c:pt idx="663">
                        <c:v>6118.8688880000009</c:v>
                      </c:pt>
                      <c:pt idx="664">
                        <c:v>6119.9174830000011</c:v>
                      </c:pt>
                      <c:pt idx="665">
                        <c:v>6120.9401280000002</c:v>
                      </c:pt>
                      <c:pt idx="666">
                        <c:v>6121.988440000001</c:v>
                      </c:pt>
                      <c:pt idx="667">
                        <c:v>6123.0369929999997</c:v>
                      </c:pt>
                      <c:pt idx="668">
                        <c:v>6124.085583</c:v>
                      </c:pt>
                      <c:pt idx="669">
                        <c:v>6125.1081350000004</c:v>
                      </c:pt>
                      <c:pt idx="670">
                        <c:v>6126.1564699999999</c:v>
                      </c:pt>
                      <c:pt idx="671">
                        <c:v>6127.1681140000001</c:v>
                      </c:pt>
                      <c:pt idx="672">
                        <c:v>6128.1796310000009</c:v>
                      </c:pt>
                      <c:pt idx="673">
                        <c:v>6129.2236360000006</c:v>
                      </c:pt>
                      <c:pt idx="674">
                        <c:v>6131.255486</c:v>
                      </c:pt>
                      <c:pt idx="675">
                        <c:v>6132.2907240000004</c:v>
                      </c:pt>
                      <c:pt idx="676">
                        <c:v>6133.3093370000006</c:v>
                      </c:pt>
                      <c:pt idx="677">
                        <c:v>6134.3244080000004</c:v>
                      </c:pt>
                      <c:pt idx="678">
                        <c:v>6135.325624000001</c:v>
                      </c:pt>
                      <c:pt idx="679">
                        <c:v>6136.4808950000006</c:v>
                      </c:pt>
                      <c:pt idx="680">
                        <c:v>6138.3303109999997</c:v>
                      </c:pt>
                      <c:pt idx="681">
                        <c:v>6139.3309129999998</c:v>
                      </c:pt>
                      <c:pt idx="682">
                        <c:v>6144.4969710000005</c:v>
                      </c:pt>
                      <c:pt idx="683">
                        <c:v>6145.4972479999997</c:v>
                      </c:pt>
                      <c:pt idx="684">
                        <c:v>236.12727300000006</c:v>
                      </c:pt>
                      <c:pt idx="685">
                        <c:v>238.14114800000016</c:v>
                      </c:pt>
                      <c:pt idx="686">
                        <c:v>240.15899200000013</c:v>
                      </c:pt>
                      <c:pt idx="687">
                        <c:v>241.15918199999987</c:v>
                      </c:pt>
                      <c:pt idx="688">
                        <c:v>242.16825400000016</c:v>
                      </c:pt>
                      <c:pt idx="689">
                        <c:v>243.16853899999978</c:v>
                      </c:pt>
                      <c:pt idx="690">
                        <c:v>244.1813689999999</c:v>
                      </c:pt>
                      <c:pt idx="691">
                        <c:v>245.19722599999977</c:v>
                      </c:pt>
                      <c:pt idx="692">
                        <c:v>246.19920499999989</c:v>
                      </c:pt>
                      <c:pt idx="693">
                        <c:v>247.2076790000001</c:v>
                      </c:pt>
                      <c:pt idx="694">
                        <c:v>248.22455600000012</c:v>
                      </c:pt>
                      <c:pt idx="695">
                        <c:v>249.24268699999993</c:v>
                      </c:pt>
                      <c:pt idx="696">
                        <c:v>250.23754199999985</c:v>
                      </c:pt>
                      <c:pt idx="697">
                        <c:v>251.2503999999999</c:v>
                      </c:pt>
                      <c:pt idx="698">
                        <c:v>5801.3243459999994</c:v>
                      </c:pt>
                      <c:pt idx="699">
                        <c:v>5808.3250630000002</c:v>
                      </c:pt>
                      <c:pt idx="700">
                        <c:v>5814.3366590000005</c:v>
                      </c:pt>
                      <c:pt idx="701">
                        <c:v>5818.8194160000003</c:v>
                      </c:pt>
                      <c:pt idx="702">
                        <c:v>5823.5397439999997</c:v>
                      </c:pt>
                      <c:pt idx="703">
                        <c:v>5826.499581</c:v>
                      </c:pt>
                      <c:pt idx="704">
                        <c:v>5829.6195289999996</c:v>
                      </c:pt>
                      <c:pt idx="705">
                        <c:v>5831.7120699999996</c:v>
                      </c:pt>
                      <c:pt idx="706">
                        <c:v>5832.7174109999996</c:v>
                      </c:pt>
                      <c:pt idx="707">
                        <c:v>5834.7405029999991</c:v>
                      </c:pt>
                      <c:pt idx="708">
                        <c:v>5836.7654089999996</c:v>
                      </c:pt>
                      <c:pt idx="709">
                        <c:v>5837.7722780000004</c:v>
                      </c:pt>
                      <c:pt idx="710">
                        <c:v>5838.7823000000008</c:v>
                      </c:pt>
                      <c:pt idx="711">
                        <c:v>5839.7985019999996</c:v>
                      </c:pt>
                      <c:pt idx="712">
                        <c:v>5840.8323820000005</c:v>
                      </c:pt>
                      <c:pt idx="713">
                        <c:v>5841.8705050000008</c:v>
                      </c:pt>
                      <c:pt idx="714">
                        <c:v>5842.9101109999992</c:v>
                      </c:pt>
                      <c:pt idx="715">
                        <c:v>5843.9585719999995</c:v>
                      </c:pt>
                      <c:pt idx="716">
                        <c:v>5844.980834</c:v>
                      </c:pt>
                      <c:pt idx="717">
                        <c:v>5846.0144070000006</c:v>
                      </c:pt>
                      <c:pt idx="718">
                        <c:v>5847.0237610000004</c:v>
                      </c:pt>
                      <c:pt idx="719">
                        <c:v>5848.0288669999991</c:v>
                      </c:pt>
                      <c:pt idx="720">
                        <c:v>5849.0233379999991</c:v>
                      </c:pt>
                      <c:pt idx="721">
                        <c:v>5850.0665919999992</c:v>
                      </c:pt>
                      <c:pt idx="722">
                        <c:v>5851.1102730000002</c:v>
                      </c:pt>
                      <c:pt idx="723">
                        <c:v>5852.1328269999995</c:v>
                      </c:pt>
                      <c:pt idx="724">
                        <c:v>5853.1594850000001</c:v>
                      </c:pt>
                      <c:pt idx="725">
                        <c:v>5854.1816999999992</c:v>
                      </c:pt>
                      <c:pt idx="726">
                        <c:v>5855.1905050000005</c:v>
                      </c:pt>
                      <c:pt idx="727">
                        <c:v>5856.2529950000007</c:v>
                      </c:pt>
                      <c:pt idx="728">
                        <c:v>5858.3113140000005</c:v>
                      </c:pt>
                      <c:pt idx="729">
                        <c:v>5859.3093829999998</c:v>
                      </c:pt>
                      <c:pt idx="730">
                        <c:v>5860.3165649999992</c:v>
                      </c:pt>
                      <c:pt idx="731">
                        <c:v>5861.3258709999991</c:v>
                      </c:pt>
                      <c:pt idx="732">
                        <c:v>5862.3262279999999</c:v>
                      </c:pt>
                      <c:pt idx="733">
                        <c:v>5863.3273090000002</c:v>
                      </c:pt>
                      <c:pt idx="734">
                        <c:v>5864.3256899999997</c:v>
                      </c:pt>
                      <c:pt idx="735">
                        <c:v>5865.3266139999996</c:v>
                      </c:pt>
                      <c:pt idx="736">
                        <c:v>5866.3361960000002</c:v>
                      </c:pt>
                      <c:pt idx="737">
                        <c:v>5867.3290839999991</c:v>
                      </c:pt>
                      <c:pt idx="738">
                        <c:v>5868.3553549999997</c:v>
                      </c:pt>
                      <c:pt idx="739">
                        <c:v>5869.3695050000006</c:v>
                      </c:pt>
                      <c:pt idx="740">
                        <c:v>5870.3858849999997</c:v>
                      </c:pt>
                      <c:pt idx="741">
                        <c:v>5871.4168570000002</c:v>
                      </c:pt>
                      <c:pt idx="742">
                        <c:v>5872.4420320000008</c:v>
                      </c:pt>
                      <c:pt idx="743">
                        <c:v>5873.3610050000007</c:v>
                      </c:pt>
                      <c:pt idx="744">
                        <c:v>5874.4054579999993</c:v>
                      </c:pt>
                      <c:pt idx="745">
                        <c:v>5875.4258929999996</c:v>
                      </c:pt>
                      <c:pt idx="746">
                        <c:v>5876.4630870000001</c:v>
                      </c:pt>
                      <c:pt idx="747">
                        <c:v>5877.5089740000003</c:v>
                      </c:pt>
                      <c:pt idx="748">
                        <c:v>5878.4941029999991</c:v>
                      </c:pt>
                      <c:pt idx="749">
                        <c:v>5879.5209790000008</c:v>
                      </c:pt>
                      <c:pt idx="750">
                        <c:v>5880.5800039999995</c:v>
                      </c:pt>
                      <c:pt idx="751">
                        <c:v>5881.5698279999997</c:v>
                      </c:pt>
                      <c:pt idx="752">
                        <c:v>5882.6217269999997</c:v>
                      </c:pt>
                      <c:pt idx="753">
                        <c:v>5883.6968919999999</c:v>
                      </c:pt>
                      <c:pt idx="754">
                        <c:v>5884.6646829999991</c:v>
                      </c:pt>
                      <c:pt idx="755">
                        <c:v>5885.6647740000008</c:v>
                      </c:pt>
                      <c:pt idx="756">
                        <c:v>5886.8366229999992</c:v>
                      </c:pt>
                      <c:pt idx="757">
                        <c:v>5887.6861730000001</c:v>
                      </c:pt>
                      <c:pt idx="758">
                        <c:v>5888.6862739999997</c:v>
                      </c:pt>
                      <c:pt idx="759">
                        <c:v>5889.9323339999992</c:v>
                      </c:pt>
                      <c:pt idx="760">
                        <c:v>5890.6939480000001</c:v>
                      </c:pt>
                      <c:pt idx="761">
                        <c:v>5891.6991620000008</c:v>
                      </c:pt>
                      <c:pt idx="762">
                        <c:v>5892.7022390000002</c:v>
                      </c:pt>
                      <c:pt idx="763">
                        <c:v>5893.7023339999996</c:v>
                      </c:pt>
                      <c:pt idx="764">
                        <c:v>5894.7156290000003</c:v>
                      </c:pt>
                      <c:pt idx="765">
                        <c:v>5896.1326090000002</c:v>
                      </c:pt>
                      <c:pt idx="766">
                        <c:v>5896.7454859999998</c:v>
                      </c:pt>
                      <c:pt idx="767">
                        <c:v>5897.7523529999999</c:v>
                      </c:pt>
                      <c:pt idx="768">
                        <c:v>5899.224701000001</c:v>
                      </c:pt>
                      <c:pt idx="769">
                        <c:v>5899.8606830000008</c:v>
                      </c:pt>
                      <c:pt idx="770">
                        <c:v>5900.8659860000007</c:v>
                      </c:pt>
                      <c:pt idx="771">
                        <c:v>5901.813540000001</c:v>
                      </c:pt>
                      <c:pt idx="772">
                        <c:v>5902.8124910000006</c:v>
                      </c:pt>
                      <c:pt idx="773">
                        <c:v>5903.8582810000007</c:v>
                      </c:pt>
                      <c:pt idx="774">
                        <c:v>5904.8828310000008</c:v>
                      </c:pt>
                      <c:pt idx="775">
                        <c:v>5905.9291880000001</c:v>
                      </c:pt>
                      <c:pt idx="776">
                        <c:v>5906.9778810000007</c:v>
                      </c:pt>
                      <c:pt idx="777">
                        <c:v>5908.0002000000004</c:v>
                      </c:pt>
                      <c:pt idx="778">
                        <c:v>5909.0402140000006</c:v>
                      </c:pt>
                      <c:pt idx="779">
                        <c:v>5910.056423</c:v>
                      </c:pt>
                      <c:pt idx="780">
                        <c:v>5911.0935069999996</c:v>
                      </c:pt>
                      <c:pt idx="781">
                        <c:v>5912.1421210000008</c:v>
                      </c:pt>
                      <c:pt idx="782">
                        <c:v>5913.1410530000012</c:v>
                      </c:pt>
                      <c:pt idx="783">
                        <c:v>5914.1709160000009</c:v>
                      </c:pt>
                      <c:pt idx="784">
                        <c:v>5915.1658760000009</c:v>
                      </c:pt>
                      <c:pt idx="785">
                        <c:v>5916.1682560000008</c:v>
                      </c:pt>
                      <c:pt idx="786">
                        <c:v>5917.1775850000013</c:v>
                      </c:pt>
                      <c:pt idx="787">
                        <c:v>5918.1928360000002</c:v>
                      </c:pt>
                      <c:pt idx="788">
                        <c:v>5919.1878470000011</c:v>
                      </c:pt>
                      <c:pt idx="789">
                        <c:v>5920.198316</c:v>
                      </c:pt>
                      <c:pt idx="790">
                        <c:v>5921.2384409999995</c:v>
                      </c:pt>
                      <c:pt idx="791">
                        <c:v>5922.2547620000005</c:v>
                      </c:pt>
                      <c:pt idx="792">
                        <c:v>5923.2551299999996</c:v>
                      </c:pt>
                      <c:pt idx="793">
                        <c:v>5924.2625650000009</c:v>
                      </c:pt>
                      <c:pt idx="794">
                        <c:v>5925.2761150000006</c:v>
                      </c:pt>
                      <c:pt idx="795">
                        <c:v>5926.2791369999995</c:v>
                      </c:pt>
                      <c:pt idx="796">
                        <c:v>5927.2781310000009</c:v>
                      </c:pt>
                      <c:pt idx="797">
                        <c:v>5928.2719649999999</c:v>
                      </c:pt>
                      <c:pt idx="798">
                        <c:v>5929.2985399999998</c:v>
                      </c:pt>
                      <c:pt idx="799">
                        <c:v>5930.3450100000009</c:v>
                      </c:pt>
                      <c:pt idx="800">
                        <c:v>5931.2921470000001</c:v>
                      </c:pt>
                      <c:pt idx="801">
                        <c:v>5932.3096070000011</c:v>
                      </c:pt>
                      <c:pt idx="802">
                        <c:v>5933.3732149999996</c:v>
                      </c:pt>
                      <c:pt idx="803">
                        <c:v>5934.3090229999998</c:v>
                      </c:pt>
                      <c:pt idx="804">
                        <c:v>5935.3092980000001</c:v>
                      </c:pt>
                      <c:pt idx="805">
                        <c:v>5936.3070690000004</c:v>
                      </c:pt>
                      <c:pt idx="806">
                        <c:v>5937.3128230000002</c:v>
                      </c:pt>
                      <c:pt idx="807">
                        <c:v>5938.3247009999995</c:v>
                      </c:pt>
                      <c:pt idx="808">
                        <c:v>5939.5775910000011</c:v>
                      </c:pt>
                      <c:pt idx="809">
                        <c:v>5940.3590450000011</c:v>
                      </c:pt>
                      <c:pt idx="810">
                        <c:v>5941.3816500000012</c:v>
                      </c:pt>
                      <c:pt idx="811">
                        <c:v>5942.6810930000011</c:v>
                      </c:pt>
                      <c:pt idx="812">
                        <c:v>5943.3997290000007</c:v>
                      </c:pt>
                      <c:pt idx="813">
                        <c:v>5944.4154740000013</c:v>
                      </c:pt>
                      <c:pt idx="814">
                        <c:v>5945.4354249999997</c:v>
                      </c:pt>
                      <c:pt idx="815">
                        <c:v>5946.4653099999996</c:v>
                      </c:pt>
                      <c:pt idx="816">
                        <c:v>5947.5052749999995</c:v>
                      </c:pt>
                      <c:pt idx="817">
                        <c:v>5948.5288870000004</c:v>
                      </c:pt>
                      <c:pt idx="818">
                        <c:v>5949.5588790000002</c:v>
                      </c:pt>
                      <c:pt idx="819">
                        <c:v>5950.5986759999996</c:v>
                      </c:pt>
                      <c:pt idx="820">
                        <c:v>5951.619302000001</c:v>
                      </c:pt>
                      <c:pt idx="821">
                        <c:v>5952.6695660000005</c:v>
                      </c:pt>
                      <c:pt idx="822">
                        <c:v>5953.6665890000004</c:v>
                      </c:pt>
                      <c:pt idx="823">
                        <c:v>5954.6851779999997</c:v>
                      </c:pt>
                      <c:pt idx="824">
                        <c:v>5955.7258259999999</c:v>
                      </c:pt>
                      <c:pt idx="825">
                        <c:v>5956.7732460000007</c:v>
                      </c:pt>
                      <c:pt idx="826">
                        <c:v>5957.7027240000007</c:v>
                      </c:pt>
                      <c:pt idx="827">
                        <c:v>5958.7428369999998</c:v>
                      </c:pt>
                      <c:pt idx="828">
                        <c:v>5959.7758990000002</c:v>
                      </c:pt>
                      <c:pt idx="829">
                        <c:v>5960.7722940000003</c:v>
                      </c:pt>
                      <c:pt idx="830">
                        <c:v>5961.790382000001</c:v>
                      </c:pt>
                      <c:pt idx="831">
                        <c:v>5962.8074340000003</c:v>
                      </c:pt>
                      <c:pt idx="832">
                        <c:v>5963.8211179999998</c:v>
                      </c:pt>
                      <c:pt idx="833">
                        <c:v>5964.8552579999996</c:v>
                      </c:pt>
                      <c:pt idx="834">
                        <c:v>5965.8596830000006</c:v>
                      </c:pt>
                      <c:pt idx="835">
                        <c:v>5966.8862410000002</c:v>
                      </c:pt>
                      <c:pt idx="836">
                        <c:v>5968.902016</c:v>
                      </c:pt>
                      <c:pt idx="837">
                        <c:v>5969.9023699999998</c:v>
                      </c:pt>
                      <c:pt idx="838">
                        <c:v>5970.9030880000009</c:v>
                      </c:pt>
                      <c:pt idx="839">
                        <c:v>5972.9039290000001</c:v>
                      </c:pt>
                      <c:pt idx="840">
                        <c:v>5973.9047929999997</c:v>
                      </c:pt>
                      <c:pt idx="841">
                        <c:v>5975.9059190000007</c:v>
                      </c:pt>
                      <c:pt idx="842">
                        <c:v>5977.9208090000011</c:v>
                      </c:pt>
                      <c:pt idx="843">
                        <c:v>5978.9267220000002</c:v>
                      </c:pt>
                      <c:pt idx="844">
                        <c:v>5979.9358329999995</c:v>
                      </c:pt>
                      <c:pt idx="845">
                        <c:v>5982.9801129999996</c:v>
                      </c:pt>
                      <c:pt idx="846">
                        <c:v>5984.9967820000002</c:v>
                      </c:pt>
                      <c:pt idx="847">
                        <c:v>5985.9845370000003</c:v>
                      </c:pt>
                      <c:pt idx="848">
                        <c:v>5988.030909000001</c:v>
                      </c:pt>
                      <c:pt idx="849">
                        <c:v>5995.168219000001</c:v>
                      </c:pt>
                      <c:pt idx="850">
                        <c:v>252.25819799999999</c:v>
                      </c:pt>
                      <c:pt idx="851">
                        <c:v>253.26020400000016</c:v>
                      </c:pt>
                      <c:pt idx="852">
                        <c:v>254.25928500000009</c:v>
                      </c:pt>
                      <c:pt idx="853">
                        <c:v>255.25020499999982</c:v>
                      </c:pt>
                      <c:pt idx="854">
                        <c:v>256.25898800000004</c:v>
                      </c:pt>
                      <c:pt idx="855">
                        <c:v>257.26089700000011</c:v>
                      </c:pt>
                      <c:pt idx="856">
                        <c:v>258.26424600000018</c:v>
                      </c:pt>
                      <c:pt idx="857">
                        <c:v>259.2562039999998</c:v>
                      </c:pt>
                      <c:pt idx="858">
                        <c:v>260.27590400000008</c:v>
                      </c:pt>
                      <c:pt idx="859">
                        <c:v>261.26530999999977</c:v>
                      </c:pt>
                      <c:pt idx="860">
                        <c:v>262.28260199999977</c:v>
                      </c:pt>
                      <c:pt idx="861">
                        <c:v>263.29617300000018</c:v>
                      </c:pt>
                      <c:pt idx="862">
                        <c:v>264.31618399999979</c:v>
                      </c:pt>
                      <c:pt idx="863">
                        <c:v>265.33647699999983</c:v>
                      </c:pt>
                      <c:pt idx="864">
                        <c:v>5667.3225309999998</c:v>
                      </c:pt>
                      <c:pt idx="865">
                        <c:v>5668.3160110000008</c:v>
                      </c:pt>
                      <c:pt idx="866">
                        <c:v>5669.3275439999998</c:v>
                      </c:pt>
                      <c:pt idx="867">
                        <c:v>5672.3726189999998</c:v>
                      </c:pt>
                      <c:pt idx="868">
                        <c:v>5679.6970820000006</c:v>
                      </c:pt>
                      <c:pt idx="869">
                        <c:v>5680.4618050000008</c:v>
                      </c:pt>
                      <c:pt idx="870">
                        <c:v>5681.460067</c:v>
                      </c:pt>
                      <c:pt idx="871">
                        <c:v>5685.8849709999995</c:v>
                      </c:pt>
                      <c:pt idx="872">
                        <c:v>5686.5542220000007</c:v>
                      </c:pt>
                      <c:pt idx="873">
                        <c:v>5687.5597730000009</c:v>
                      </c:pt>
                      <c:pt idx="874">
                        <c:v>5689.0013990000007</c:v>
                      </c:pt>
                      <c:pt idx="875">
                        <c:v>5689.5871590000006</c:v>
                      </c:pt>
                      <c:pt idx="876">
                        <c:v>5691.5962020000006</c:v>
                      </c:pt>
                      <c:pt idx="877">
                        <c:v>5692.6068500000001</c:v>
                      </c:pt>
                      <c:pt idx="878">
                        <c:v>5694.6173870000002</c:v>
                      </c:pt>
                      <c:pt idx="879">
                        <c:v>5695.6635389999992</c:v>
                      </c:pt>
                      <c:pt idx="880">
                        <c:v>5698.7568049999991</c:v>
                      </c:pt>
                      <c:pt idx="881">
                        <c:v>5699.8055210000002</c:v>
                      </c:pt>
                      <c:pt idx="882">
                        <c:v>5700.8234069999999</c:v>
                      </c:pt>
                      <c:pt idx="883">
                        <c:v>5701.8233720000007</c:v>
                      </c:pt>
                      <c:pt idx="884">
                        <c:v>5702.8388209999994</c:v>
                      </c:pt>
                      <c:pt idx="885">
                        <c:v>5703.8394100000005</c:v>
                      </c:pt>
                      <c:pt idx="886">
                        <c:v>5704.8648049999993</c:v>
                      </c:pt>
                      <c:pt idx="887">
                        <c:v>5705.896804</c:v>
                      </c:pt>
                      <c:pt idx="888">
                        <c:v>5706.9045170000009</c:v>
                      </c:pt>
                      <c:pt idx="889">
                        <c:v>5707.8970179999997</c:v>
                      </c:pt>
                      <c:pt idx="890">
                        <c:v>5708.9034790000005</c:v>
                      </c:pt>
                      <c:pt idx="891">
                        <c:v>5709.9005199999992</c:v>
                      </c:pt>
                      <c:pt idx="892">
                        <c:v>5710.9311080000007</c:v>
                      </c:pt>
                      <c:pt idx="893">
                        <c:v>5711.9770659999995</c:v>
                      </c:pt>
                      <c:pt idx="894">
                        <c:v>5712.9562470000001</c:v>
                      </c:pt>
                      <c:pt idx="895">
                        <c:v>5714.0023120000005</c:v>
                      </c:pt>
                      <c:pt idx="896">
                        <c:v>5714.9881420000002</c:v>
                      </c:pt>
                      <c:pt idx="897">
                        <c:v>5716.0061640000004</c:v>
                      </c:pt>
                      <c:pt idx="898">
                        <c:v>5716.9888310000006</c:v>
                      </c:pt>
                      <c:pt idx="899">
                        <c:v>5717.9196329999995</c:v>
                      </c:pt>
                      <c:pt idx="900">
                        <c:v>5718.9422410000006</c:v>
                      </c:pt>
                      <c:pt idx="901">
                        <c:v>5719.9381109999995</c:v>
                      </c:pt>
                      <c:pt idx="902">
                        <c:v>5720.9421829999992</c:v>
                      </c:pt>
                      <c:pt idx="903">
                        <c:v>5721.9470729999994</c:v>
                      </c:pt>
                      <c:pt idx="904">
                        <c:v>5722.9722349999993</c:v>
                      </c:pt>
                      <c:pt idx="905">
                        <c:v>5723.9875059999995</c:v>
                      </c:pt>
                      <c:pt idx="906">
                        <c:v>5725.027478</c:v>
                      </c:pt>
                      <c:pt idx="907">
                        <c:v>5726.0244739999998</c:v>
                      </c:pt>
                      <c:pt idx="908">
                        <c:v>5727.0390239999997</c:v>
                      </c:pt>
                      <c:pt idx="909">
                        <c:v>5728.0551570000007</c:v>
                      </c:pt>
                      <c:pt idx="910">
                        <c:v>5729.086953</c:v>
                      </c:pt>
                      <c:pt idx="911">
                        <c:v>5730.1357690000004</c:v>
                      </c:pt>
                      <c:pt idx="912">
                        <c:v>5731.1580250000006</c:v>
                      </c:pt>
                      <c:pt idx="913">
                        <c:v>5732.1678580000007</c:v>
                      </c:pt>
                      <c:pt idx="914">
                        <c:v>5733.1740879999998</c:v>
                      </c:pt>
                      <c:pt idx="915">
                        <c:v>5734.1882509999996</c:v>
                      </c:pt>
                      <c:pt idx="916">
                        <c:v>5735.1929579999996</c:v>
                      </c:pt>
                      <c:pt idx="917">
                        <c:v>5736.1891099999993</c:v>
                      </c:pt>
                      <c:pt idx="918">
                        <c:v>5737.2485199999992</c:v>
                      </c:pt>
                      <c:pt idx="919">
                        <c:v>5738.2791870000001</c:v>
                      </c:pt>
                      <c:pt idx="920">
                        <c:v>5739.2207729999991</c:v>
                      </c:pt>
                      <c:pt idx="921">
                        <c:v>5740.2469490000003</c:v>
                      </c:pt>
                      <c:pt idx="922">
                        <c:v>5741.2628100000002</c:v>
                      </c:pt>
                      <c:pt idx="923">
                        <c:v>5742.2945369999998</c:v>
                      </c:pt>
                      <c:pt idx="924">
                        <c:v>5743.3430270000008</c:v>
                      </c:pt>
                      <c:pt idx="925">
                        <c:v>5744.3001779999995</c:v>
                      </c:pt>
                      <c:pt idx="926">
                        <c:v>5745.3162429999993</c:v>
                      </c:pt>
                      <c:pt idx="927">
                        <c:v>5746.3324630000006</c:v>
                      </c:pt>
                      <c:pt idx="928">
                        <c:v>5747.3848839999991</c:v>
                      </c:pt>
                      <c:pt idx="929">
                        <c:v>5748.4291780000003</c:v>
                      </c:pt>
                      <c:pt idx="930">
                        <c:v>5749.4400189999997</c:v>
                      </c:pt>
                      <c:pt idx="931">
                        <c:v>5750.4631470000004</c:v>
                      </c:pt>
                      <c:pt idx="932">
                        <c:v>5751.4697849999993</c:v>
                      </c:pt>
                      <c:pt idx="933">
                        <c:v>5752.6402620000008</c:v>
                      </c:pt>
                      <c:pt idx="934">
                        <c:v>5753.5449210000006</c:v>
                      </c:pt>
                      <c:pt idx="935">
                        <c:v>5754.5478820000008</c:v>
                      </c:pt>
                      <c:pt idx="936">
                        <c:v>5755.7119980000007</c:v>
                      </c:pt>
                      <c:pt idx="937">
                        <c:v>5756.5858819999994</c:v>
                      </c:pt>
                      <c:pt idx="938">
                        <c:v>5757.5836899999995</c:v>
                      </c:pt>
                      <c:pt idx="939">
                        <c:v>5758.8077790000007</c:v>
                      </c:pt>
                      <c:pt idx="940">
                        <c:v>5759.6166859999994</c:v>
                      </c:pt>
                      <c:pt idx="941">
                        <c:v>5760.6261450000002</c:v>
                      </c:pt>
                      <c:pt idx="942">
                        <c:v>5761.6359799999991</c:v>
                      </c:pt>
                      <c:pt idx="943">
                        <c:v>5762.6623959999997</c:v>
                      </c:pt>
                      <c:pt idx="944">
                        <c:v>5763.6815800000004</c:v>
                      </c:pt>
                      <c:pt idx="945">
                        <c:v>5764.7122390000004</c:v>
                      </c:pt>
                      <c:pt idx="946">
                        <c:v>5765.7608170000003</c:v>
                      </c:pt>
                      <c:pt idx="947">
                        <c:v>5766.8095460000004</c:v>
                      </c:pt>
                      <c:pt idx="948">
                        <c:v>5767.8236359999992</c:v>
                      </c:pt>
                      <c:pt idx="949">
                        <c:v>5768.8176210000001</c:v>
                      </c:pt>
                      <c:pt idx="950">
                        <c:v>5769.8650269999998</c:v>
                      </c:pt>
                      <c:pt idx="951">
                        <c:v>5770.8837650000005</c:v>
                      </c:pt>
                      <c:pt idx="952">
                        <c:v>5771.9213619999991</c:v>
                      </c:pt>
                      <c:pt idx="953">
                        <c:v>5772.969889</c:v>
                      </c:pt>
                      <c:pt idx="954">
                        <c:v>5773.9860140000001</c:v>
                      </c:pt>
                      <c:pt idx="955">
                        <c:v>5774.9964629999995</c:v>
                      </c:pt>
                      <c:pt idx="956">
                        <c:v>5776.0372019999995</c:v>
                      </c:pt>
                      <c:pt idx="957">
                        <c:v>5777.0855530000008</c:v>
                      </c:pt>
                      <c:pt idx="958">
                        <c:v>5778.1158799999994</c:v>
                      </c:pt>
                      <c:pt idx="959">
                        <c:v>5779.1565119999996</c:v>
                      </c:pt>
                      <c:pt idx="960">
                        <c:v>5780.1679390000008</c:v>
                      </c:pt>
                      <c:pt idx="961">
                        <c:v>5781.1679129999993</c:v>
                      </c:pt>
                      <c:pt idx="962">
                        <c:v>5782.1683410000005</c:v>
                      </c:pt>
                      <c:pt idx="963">
                        <c:v>5783.1679019999992</c:v>
                      </c:pt>
                      <c:pt idx="964">
                        <c:v>5784.1678730000003</c:v>
                      </c:pt>
                      <c:pt idx="965">
                        <c:v>5785.1682619999992</c:v>
                      </c:pt>
                      <c:pt idx="966">
                        <c:v>5786.1679160000003</c:v>
                      </c:pt>
                      <c:pt idx="967">
                        <c:v>5787.2041860000008</c:v>
                      </c:pt>
                      <c:pt idx="968">
                        <c:v>5788.2432370000006</c:v>
                      </c:pt>
                      <c:pt idx="969">
                        <c:v>5789.2433870000004</c:v>
                      </c:pt>
                      <c:pt idx="970">
                        <c:v>5790.2439909999994</c:v>
                      </c:pt>
                      <c:pt idx="971">
                        <c:v>5791.2441870000002</c:v>
                      </c:pt>
                      <c:pt idx="972">
                        <c:v>5792.2594239999999</c:v>
                      </c:pt>
                      <c:pt idx="973">
                        <c:v>5793.2616230000003</c:v>
                      </c:pt>
                      <c:pt idx="974">
                        <c:v>5794.2698089999994</c:v>
                      </c:pt>
                      <c:pt idx="975">
                        <c:v>5795.5338169999995</c:v>
                      </c:pt>
                      <c:pt idx="976">
                        <c:v>5796.2862459999997</c:v>
                      </c:pt>
                      <c:pt idx="977">
                        <c:v>5797.3072030000003</c:v>
                      </c:pt>
                      <c:pt idx="978">
                        <c:v>5798.3097089999992</c:v>
                      </c:pt>
                      <c:pt idx="979">
                        <c:v>5799.3198929999999</c:v>
                      </c:pt>
                      <c:pt idx="980">
                        <c:v>5800.3192299999992</c:v>
                      </c:pt>
                      <c:pt idx="981">
                        <c:v>5802.3202559999991</c:v>
                      </c:pt>
                      <c:pt idx="982">
                        <c:v>5803.3973860000006</c:v>
                      </c:pt>
                      <c:pt idx="983">
                        <c:v>5804.3251459999992</c:v>
                      </c:pt>
                      <c:pt idx="984">
                        <c:v>5805.3156579999995</c:v>
                      </c:pt>
                      <c:pt idx="985">
                        <c:v>5806.3958569999995</c:v>
                      </c:pt>
                      <c:pt idx="986">
                        <c:v>5807.3257140000005</c:v>
                      </c:pt>
                      <c:pt idx="987">
                        <c:v>5809.521444</c:v>
                      </c:pt>
                      <c:pt idx="988">
                        <c:v>5810.3185269999994</c:v>
                      </c:pt>
                      <c:pt idx="989">
                        <c:v>5811.3256280000005</c:v>
                      </c:pt>
                      <c:pt idx="990">
                        <c:v>5812.6114969999999</c:v>
                      </c:pt>
                      <c:pt idx="991">
                        <c:v>5813.3291750000008</c:v>
                      </c:pt>
                      <c:pt idx="992">
                        <c:v>5815.7214989999993</c:v>
                      </c:pt>
                      <c:pt idx="993">
                        <c:v>5816.3485679999994</c:v>
                      </c:pt>
                      <c:pt idx="994">
                        <c:v>5817.3682150000004</c:v>
                      </c:pt>
                      <c:pt idx="995">
                        <c:v>5819.4310989999994</c:v>
                      </c:pt>
                      <c:pt idx="996">
                        <c:v>5820.4328430000005</c:v>
                      </c:pt>
                      <c:pt idx="997">
                        <c:v>5821.4291109999995</c:v>
                      </c:pt>
                      <c:pt idx="998">
                        <c:v>5822.4915889999993</c:v>
                      </c:pt>
                      <c:pt idx="999">
                        <c:v>5824.9563859999998</c:v>
                      </c:pt>
                      <c:pt idx="1000">
                        <c:v>5825.4546499999997</c:v>
                      </c:pt>
                      <c:pt idx="1001">
                        <c:v>5827.5482539999994</c:v>
                      </c:pt>
                      <c:pt idx="1002">
                        <c:v>5828.5968659999999</c:v>
                      </c:pt>
                      <c:pt idx="1003">
                        <c:v>5830.6677459999992</c:v>
                      </c:pt>
                      <c:pt idx="1004">
                        <c:v>5833.7117980000003</c:v>
                      </c:pt>
                      <c:pt idx="1005">
                        <c:v>5835.7406979999996</c:v>
                      </c:pt>
                      <c:pt idx="1006">
                        <c:v>5857.3016709999993</c:v>
                      </c:pt>
                      <c:pt idx="1007">
                        <c:v>266.34125700000004</c:v>
                      </c:pt>
                      <c:pt idx="1008">
                        <c:v>267.34098099999983</c:v>
                      </c:pt>
                      <c:pt idx="1009">
                        <c:v>268.34058199999981</c:v>
                      </c:pt>
                      <c:pt idx="1010">
                        <c:v>269.33972600000016</c:v>
                      </c:pt>
                      <c:pt idx="1011">
                        <c:v>270.3408159999999</c:v>
                      </c:pt>
                      <c:pt idx="1012">
                        <c:v>271.32938899999999</c:v>
                      </c:pt>
                      <c:pt idx="1013">
                        <c:v>272.35806300000013</c:v>
                      </c:pt>
                      <c:pt idx="1014">
                        <c:v>273.36145299999998</c:v>
                      </c:pt>
                      <c:pt idx="1015">
                        <c:v>274.37101900000016</c:v>
                      </c:pt>
                      <c:pt idx="1016">
                        <c:v>275.36544499999991</c:v>
                      </c:pt>
                      <c:pt idx="1017">
                        <c:v>276.37798299999986</c:v>
                      </c:pt>
                      <c:pt idx="1018">
                        <c:v>277.39947200000006</c:v>
                      </c:pt>
                      <c:pt idx="1019">
                        <c:v>278.39154000000008</c:v>
                      </c:pt>
                      <c:pt idx="1020">
                        <c:v>279.39178899999979</c:v>
                      </c:pt>
                      <c:pt idx="1021">
                        <c:v>280.40569300000016</c:v>
                      </c:pt>
                      <c:pt idx="1022">
                        <c:v>282.40981199999987</c:v>
                      </c:pt>
                      <c:pt idx="1023">
                        <c:v>5519.7447389999998</c:v>
                      </c:pt>
                      <c:pt idx="1024">
                        <c:v>5525.824036</c:v>
                      </c:pt>
                      <c:pt idx="1025">
                        <c:v>5527.8411510000005</c:v>
                      </c:pt>
                      <c:pt idx="1026">
                        <c:v>5531.8688380000003</c:v>
                      </c:pt>
                      <c:pt idx="1027">
                        <c:v>5533.8621370000001</c:v>
                      </c:pt>
                      <c:pt idx="1028">
                        <c:v>5538.8860480000003</c:v>
                      </c:pt>
                      <c:pt idx="1029">
                        <c:v>5539.8883939999996</c:v>
                      </c:pt>
                      <c:pt idx="1030">
                        <c:v>5542.9018969999997</c:v>
                      </c:pt>
                      <c:pt idx="1031">
                        <c:v>5543.8906160000006</c:v>
                      </c:pt>
                      <c:pt idx="1032">
                        <c:v>5544.9065730000002</c:v>
                      </c:pt>
                      <c:pt idx="1033">
                        <c:v>5545.9329560000006</c:v>
                      </c:pt>
                      <c:pt idx="1034">
                        <c:v>5546.9341669999994</c:v>
                      </c:pt>
                      <c:pt idx="1035">
                        <c:v>5547.9489049999993</c:v>
                      </c:pt>
                      <c:pt idx="1036">
                        <c:v>5548.9490659999992</c:v>
                      </c:pt>
                      <c:pt idx="1037">
                        <c:v>5549.950793</c:v>
                      </c:pt>
                      <c:pt idx="1038">
                        <c:v>5550.9560980000006</c:v>
                      </c:pt>
                      <c:pt idx="1039">
                        <c:v>5551.9550199999994</c:v>
                      </c:pt>
                      <c:pt idx="1040">
                        <c:v>5552.9563600000001</c:v>
                      </c:pt>
                      <c:pt idx="1041">
                        <c:v>5553.9558379999999</c:v>
                      </c:pt>
                      <c:pt idx="1042">
                        <c:v>5554.9554289999996</c:v>
                      </c:pt>
                      <c:pt idx="1043">
                        <c:v>5555.9613890000001</c:v>
                      </c:pt>
                      <c:pt idx="1044">
                        <c:v>5556.9624359999998</c:v>
                      </c:pt>
                      <c:pt idx="1045">
                        <c:v>5557.9614419999998</c:v>
                      </c:pt>
                      <c:pt idx="1046">
                        <c:v>5558.9633140000005</c:v>
                      </c:pt>
                      <c:pt idx="1047">
                        <c:v>5559.961695</c:v>
                      </c:pt>
                      <c:pt idx="1048">
                        <c:v>5560.9651589999994</c:v>
                      </c:pt>
                      <c:pt idx="1049">
                        <c:v>5561.9641269999993</c:v>
                      </c:pt>
                      <c:pt idx="1050">
                        <c:v>5562.9651649999996</c:v>
                      </c:pt>
                      <c:pt idx="1051">
                        <c:v>5563.9581469999994</c:v>
                      </c:pt>
                      <c:pt idx="1052">
                        <c:v>5564.9648969999998</c:v>
                      </c:pt>
                      <c:pt idx="1053">
                        <c:v>5565.9656140000006</c:v>
                      </c:pt>
                      <c:pt idx="1054">
                        <c:v>5566.9681440000004</c:v>
                      </c:pt>
                      <c:pt idx="1055">
                        <c:v>5567.9988419999991</c:v>
                      </c:pt>
                      <c:pt idx="1056">
                        <c:v>5568.9870200000005</c:v>
                      </c:pt>
                      <c:pt idx="1057">
                        <c:v>5569.9851419999995</c:v>
                      </c:pt>
                      <c:pt idx="1058">
                        <c:v>5570.9864280000002</c:v>
                      </c:pt>
                      <c:pt idx="1059">
                        <c:v>5571.9893100000008</c:v>
                      </c:pt>
                      <c:pt idx="1060">
                        <c:v>5572.9971310000001</c:v>
                      </c:pt>
                      <c:pt idx="1061">
                        <c:v>5573.9968260000005</c:v>
                      </c:pt>
                      <c:pt idx="1062">
                        <c:v>5575.0057450000004</c:v>
                      </c:pt>
                      <c:pt idx="1063">
                        <c:v>5576.0084050000005</c:v>
                      </c:pt>
                      <c:pt idx="1064">
                        <c:v>5577.0099730000002</c:v>
                      </c:pt>
                      <c:pt idx="1065">
                        <c:v>5578.0111149999993</c:v>
                      </c:pt>
                      <c:pt idx="1066">
                        <c:v>5579.0022329999993</c:v>
                      </c:pt>
                      <c:pt idx="1067">
                        <c:v>5580.0086950000004</c:v>
                      </c:pt>
                      <c:pt idx="1068">
                        <c:v>5581.0145919999995</c:v>
                      </c:pt>
                      <c:pt idx="1069">
                        <c:v>5582.0128069999992</c:v>
                      </c:pt>
                      <c:pt idx="1070">
                        <c:v>5583.017715</c:v>
                      </c:pt>
                      <c:pt idx="1071">
                        <c:v>5584.0291789999992</c:v>
                      </c:pt>
                      <c:pt idx="1072">
                        <c:v>5585.0195409999997</c:v>
                      </c:pt>
                      <c:pt idx="1073">
                        <c:v>5586.0278969999999</c:v>
                      </c:pt>
                      <c:pt idx="1074">
                        <c:v>5587.0332949999993</c:v>
                      </c:pt>
                      <c:pt idx="1075">
                        <c:v>5588.0344179999993</c:v>
                      </c:pt>
                      <c:pt idx="1076">
                        <c:v>5589.0353790000008</c:v>
                      </c:pt>
                      <c:pt idx="1077">
                        <c:v>5590.0389840000007</c:v>
                      </c:pt>
                      <c:pt idx="1078">
                        <c:v>5591.0454740000005</c:v>
                      </c:pt>
                      <c:pt idx="1079">
                        <c:v>5592.0431900000003</c:v>
                      </c:pt>
                      <c:pt idx="1080">
                        <c:v>5593.0441979999996</c:v>
                      </c:pt>
                      <c:pt idx="1081">
                        <c:v>5594.0387439999995</c:v>
                      </c:pt>
                      <c:pt idx="1082">
                        <c:v>5595.0443699999996</c:v>
                      </c:pt>
                      <c:pt idx="1083">
                        <c:v>5596.0432430000001</c:v>
                      </c:pt>
                      <c:pt idx="1084">
                        <c:v>5597.0449619999999</c:v>
                      </c:pt>
                      <c:pt idx="1085">
                        <c:v>5598.0319889999992</c:v>
                      </c:pt>
                      <c:pt idx="1086">
                        <c:v>5599.0331879999994</c:v>
                      </c:pt>
                      <c:pt idx="1087">
                        <c:v>5600.0340560000004</c:v>
                      </c:pt>
                      <c:pt idx="1088">
                        <c:v>5601.0351140000002</c:v>
                      </c:pt>
                      <c:pt idx="1089">
                        <c:v>5602.0358689999994</c:v>
                      </c:pt>
                      <c:pt idx="1090">
                        <c:v>5603.0369969999992</c:v>
                      </c:pt>
                      <c:pt idx="1091">
                        <c:v>5604.0363770000004</c:v>
                      </c:pt>
                      <c:pt idx="1092">
                        <c:v>5605.0337459999992</c:v>
                      </c:pt>
                      <c:pt idx="1093">
                        <c:v>5606.0338630000006</c:v>
                      </c:pt>
                      <c:pt idx="1094">
                        <c:v>5607.0347939999992</c:v>
                      </c:pt>
                      <c:pt idx="1095">
                        <c:v>5608.0371670000004</c:v>
                      </c:pt>
                      <c:pt idx="1096">
                        <c:v>5609.0352789999997</c:v>
                      </c:pt>
                      <c:pt idx="1097">
                        <c:v>5610.0448639999995</c:v>
                      </c:pt>
                      <c:pt idx="1098">
                        <c:v>5611.0503389999994</c:v>
                      </c:pt>
                      <c:pt idx="1099">
                        <c:v>5612.0748189999995</c:v>
                      </c:pt>
                      <c:pt idx="1100">
                        <c:v>5613.0758879999994</c:v>
                      </c:pt>
                      <c:pt idx="1101">
                        <c:v>5614.0756349999992</c:v>
                      </c:pt>
                      <c:pt idx="1102">
                        <c:v>5615.073993</c:v>
                      </c:pt>
                      <c:pt idx="1103">
                        <c:v>5616.0753920000006</c:v>
                      </c:pt>
                      <c:pt idx="1104">
                        <c:v>5617.0761070000008</c:v>
                      </c:pt>
                      <c:pt idx="1105">
                        <c:v>5618.0726009999998</c:v>
                      </c:pt>
                      <c:pt idx="1106">
                        <c:v>5619.0734269999994</c:v>
                      </c:pt>
                      <c:pt idx="1107">
                        <c:v>5620.0648259999998</c:v>
                      </c:pt>
                      <c:pt idx="1108">
                        <c:v>5621.0760009999995</c:v>
                      </c:pt>
                      <c:pt idx="1109">
                        <c:v>5622.0794960000003</c:v>
                      </c:pt>
                      <c:pt idx="1110">
                        <c:v>5623.0940699999992</c:v>
                      </c:pt>
                      <c:pt idx="1111">
                        <c:v>5624.0917079999999</c:v>
                      </c:pt>
                      <c:pt idx="1112">
                        <c:v>5625.1076300000004</c:v>
                      </c:pt>
                      <c:pt idx="1113">
                        <c:v>5626.0959710000006</c:v>
                      </c:pt>
                      <c:pt idx="1114">
                        <c:v>5627.1124029999992</c:v>
                      </c:pt>
                      <c:pt idx="1115">
                        <c:v>5628.1219149999997</c:v>
                      </c:pt>
                      <c:pt idx="1116">
                        <c:v>5629.1099489999997</c:v>
                      </c:pt>
                      <c:pt idx="1117">
                        <c:v>5630.1256269999994</c:v>
                      </c:pt>
                      <c:pt idx="1118">
                        <c:v>5631.1360650000006</c:v>
                      </c:pt>
                      <c:pt idx="1119">
                        <c:v>5632.1468600000007</c:v>
                      </c:pt>
                      <c:pt idx="1120">
                        <c:v>5633.1452009999994</c:v>
                      </c:pt>
                      <c:pt idx="1121">
                        <c:v>5634.1595560000005</c:v>
                      </c:pt>
                      <c:pt idx="1122">
                        <c:v>5635.1735470000003</c:v>
                      </c:pt>
                      <c:pt idx="1123">
                        <c:v>5636.1742049999993</c:v>
                      </c:pt>
                      <c:pt idx="1124">
                        <c:v>5637.1866109999992</c:v>
                      </c:pt>
                      <c:pt idx="1125">
                        <c:v>5638.1851760000009</c:v>
                      </c:pt>
                      <c:pt idx="1126">
                        <c:v>5639.1912890000003</c:v>
                      </c:pt>
                      <c:pt idx="1127">
                        <c:v>5640.1907879999999</c:v>
                      </c:pt>
                      <c:pt idx="1128">
                        <c:v>5641.1983880000007</c:v>
                      </c:pt>
                      <c:pt idx="1129">
                        <c:v>5642.1871869999995</c:v>
                      </c:pt>
                      <c:pt idx="1130">
                        <c:v>5643.2028169999994</c:v>
                      </c:pt>
                      <c:pt idx="1131">
                        <c:v>5644.2028559999999</c:v>
                      </c:pt>
                      <c:pt idx="1132">
                        <c:v>5645.2029139999995</c:v>
                      </c:pt>
                      <c:pt idx="1133">
                        <c:v>5646.2145199999995</c:v>
                      </c:pt>
                      <c:pt idx="1134">
                        <c:v>5647.1407070000005</c:v>
                      </c:pt>
                      <c:pt idx="1135">
                        <c:v>5648.1651810000003</c:v>
                      </c:pt>
                      <c:pt idx="1136">
                        <c:v>5649.1592079999991</c:v>
                      </c:pt>
                      <c:pt idx="1137">
                        <c:v>5650.1679270000004</c:v>
                      </c:pt>
                      <c:pt idx="1138">
                        <c:v>5651.1681339999996</c:v>
                      </c:pt>
                      <c:pt idx="1139">
                        <c:v>5652.1677589999999</c:v>
                      </c:pt>
                      <c:pt idx="1140">
                        <c:v>5653.1797640000004</c:v>
                      </c:pt>
                      <c:pt idx="1141">
                        <c:v>5654.1870450000006</c:v>
                      </c:pt>
                      <c:pt idx="1142">
                        <c:v>5655.2151620000004</c:v>
                      </c:pt>
                      <c:pt idx="1143">
                        <c:v>5656.2115300000005</c:v>
                      </c:pt>
                      <c:pt idx="1144">
                        <c:v>5657.2332160000005</c:v>
                      </c:pt>
                      <c:pt idx="1145">
                        <c:v>5658.2296609999994</c:v>
                      </c:pt>
                      <c:pt idx="1146">
                        <c:v>5659.3768440000003</c:v>
                      </c:pt>
                      <c:pt idx="1147">
                        <c:v>5660.2628029999996</c:v>
                      </c:pt>
                      <c:pt idx="1148">
                        <c:v>5661.269499</c:v>
                      </c:pt>
                      <c:pt idx="1149">
                        <c:v>5662.2745269999996</c:v>
                      </c:pt>
                      <c:pt idx="1150">
                        <c:v>5663.2832180000005</c:v>
                      </c:pt>
                      <c:pt idx="1151">
                        <c:v>5664.3122000000003</c:v>
                      </c:pt>
                      <c:pt idx="1152">
                        <c:v>5665.3544629999997</c:v>
                      </c:pt>
                      <c:pt idx="1153">
                        <c:v>5666.2886560000006</c:v>
                      </c:pt>
                      <c:pt idx="1154">
                        <c:v>5670.3408020000006</c:v>
                      </c:pt>
                      <c:pt idx="1155">
                        <c:v>5671.3563389999999</c:v>
                      </c:pt>
                      <c:pt idx="1156">
                        <c:v>5673.4768309999999</c:v>
                      </c:pt>
                      <c:pt idx="1157">
                        <c:v>5674.397755</c:v>
                      </c:pt>
                      <c:pt idx="1158">
                        <c:v>5675.3984729999993</c:v>
                      </c:pt>
                      <c:pt idx="1159">
                        <c:v>5676.6113170000008</c:v>
                      </c:pt>
                      <c:pt idx="1160">
                        <c:v>5677.4103730000006</c:v>
                      </c:pt>
                      <c:pt idx="1161">
                        <c:v>5678.4313870000005</c:v>
                      </c:pt>
                      <c:pt idx="1162">
                        <c:v>5682.7796109999999</c:v>
                      </c:pt>
                      <c:pt idx="1163">
                        <c:v>5683.4771739999996</c:v>
                      </c:pt>
                      <c:pt idx="1164">
                        <c:v>5684.4952069999999</c:v>
                      </c:pt>
                      <c:pt idx="1165">
                        <c:v>5690.6378700000005</c:v>
                      </c:pt>
                      <c:pt idx="1166">
                        <c:v>5693.6171470000008</c:v>
                      </c:pt>
                      <c:pt idx="1167">
                        <c:v>5696.6859110000005</c:v>
                      </c:pt>
                      <c:pt idx="1168">
                        <c:v>5697.7083619999994</c:v>
                      </c:pt>
                      <c:pt idx="1169">
                        <c:v>281.401656</c:v>
                      </c:pt>
                      <c:pt idx="1170">
                        <c:v>283.40572900000006</c:v>
                      </c:pt>
                      <c:pt idx="1171">
                        <c:v>284.40837599999986</c:v>
                      </c:pt>
                      <c:pt idx="1172">
                        <c:v>285.43150299999979</c:v>
                      </c:pt>
                      <c:pt idx="1173">
                        <c:v>286.44832700000006</c:v>
                      </c:pt>
                      <c:pt idx="1174">
                        <c:v>287.44635299999982</c:v>
                      </c:pt>
                      <c:pt idx="1175">
                        <c:v>288.44291299999986</c:v>
                      </c:pt>
                      <c:pt idx="1176">
                        <c:v>289.44396199999983</c:v>
                      </c:pt>
                      <c:pt idx="1177">
                        <c:v>290.4489779999999</c:v>
                      </c:pt>
                      <c:pt idx="1178">
                        <c:v>291.44725199999993</c:v>
                      </c:pt>
                      <c:pt idx="1179">
                        <c:v>292.46332100000018</c:v>
                      </c:pt>
                      <c:pt idx="1180">
                        <c:v>293.47486600000002</c:v>
                      </c:pt>
                      <c:pt idx="1181">
                        <c:v>294.47897699999976</c:v>
                      </c:pt>
                      <c:pt idx="1182">
                        <c:v>295.48312200000009</c:v>
                      </c:pt>
                      <c:pt idx="1183">
                        <c:v>5372.8350009999995</c:v>
                      </c:pt>
                      <c:pt idx="1184">
                        <c:v>5381.8704379999999</c:v>
                      </c:pt>
                      <c:pt idx="1185">
                        <c:v>5384.8706230000007</c:v>
                      </c:pt>
                      <c:pt idx="1186">
                        <c:v>5387.8864830000002</c:v>
                      </c:pt>
                      <c:pt idx="1187">
                        <c:v>5391.9038650000002</c:v>
                      </c:pt>
                      <c:pt idx="1188">
                        <c:v>5394.9243740000002</c:v>
                      </c:pt>
                      <c:pt idx="1189">
                        <c:v>5395.9244980000003</c:v>
                      </c:pt>
                      <c:pt idx="1190">
                        <c:v>5396.9505950000002</c:v>
                      </c:pt>
                      <c:pt idx="1191">
                        <c:v>5397.9644759999992</c:v>
                      </c:pt>
                      <c:pt idx="1192">
                        <c:v>5399.9725600000002</c:v>
                      </c:pt>
                      <c:pt idx="1193">
                        <c:v>5400.9752950000002</c:v>
                      </c:pt>
                      <c:pt idx="1194">
                        <c:v>5401.9763289999992</c:v>
                      </c:pt>
                      <c:pt idx="1195">
                        <c:v>5402.9761739999994</c:v>
                      </c:pt>
                      <c:pt idx="1196">
                        <c:v>5404.9844979999998</c:v>
                      </c:pt>
                      <c:pt idx="1197">
                        <c:v>5406.0015249999997</c:v>
                      </c:pt>
                      <c:pt idx="1198">
                        <c:v>5407.0129099999995</c:v>
                      </c:pt>
                      <c:pt idx="1199">
                        <c:v>5408.0012110000007</c:v>
                      </c:pt>
                      <c:pt idx="1200">
                        <c:v>5409.0046750000001</c:v>
                      </c:pt>
                      <c:pt idx="1201">
                        <c:v>5411.0035590000007</c:v>
                      </c:pt>
                      <c:pt idx="1202">
                        <c:v>5412.0206330000001</c:v>
                      </c:pt>
                      <c:pt idx="1203">
                        <c:v>5413.0172779999994</c:v>
                      </c:pt>
                      <c:pt idx="1204">
                        <c:v>5415.0246329999991</c:v>
                      </c:pt>
                      <c:pt idx="1205">
                        <c:v>5416.0313139999998</c:v>
                      </c:pt>
                      <c:pt idx="1206">
                        <c:v>5417.0558739999997</c:v>
                      </c:pt>
                      <c:pt idx="1207">
                        <c:v>5418.0523109999995</c:v>
                      </c:pt>
                      <c:pt idx="1208">
                        <c:v>5419.0726909999994</c:v>
                      </c:pt>
                      <c:pt idx="1209">
                        <c:v>5420.0645669999994</c:v>
                      </c:pt>
                      <c:pt idx="1210">
                        <c:v>5421.067196</c:v>
                      </c:pt>
                      <c:pt idx="1211">
                        <c:v>5422.0685410000006</c:v>
                      </c:pt>
                      <c:pt idx="1212">
                        <c:v>5423.0841500000006</c:v>
                      </c:pt>
                      <c:pt idx="1213">
                        <c:v>5424.0799590000006</c:v>
                      </c:pt>
                      <c:pt idx="1214">
                        <c:v>5425.103631</c:v>
                      </c:pt>
                      <c:pt idx="1215">
                        <c:v>5426.1055250000009</c:v>
                      </c:pt>
                      <c:pt idx="1216">
                        <c:v>5427.1071969999994</c:v>
                      </c:pt>
                      <c:pt idx="1217">
                        <c:v>5428.1090609999992</c:v>
                      </c:pt>
                      <c:pt idx="1218">
                        <c:v>5429.1296079999993</c:v>
                      </c:pt>
                      <c:pt idx="1219">
                        <c:v>5430.1319629999998</c:v>
                      </c:pt>
                      <c:pt idx="1220">
                        <c:v>5431.1377859999993</c:v>
                      </c:pt>
                      <c:pt idx="1221">
                        <c:v>5432.1384679999992</c:v>
                      </c:pt>
                      <c:pt idx="1222">
                        <c:v>5433.1267470000003</c:v>
                      </c:pt>
                      <c:pt idx="1223">
                        <c:v>5434.1242949999996</c:v>
                      </c:pt>
                      <c:pt idx="1224">
                        <c:v>5435.1286309999996</c:v>
                      </c:pt>
                      <c:pt idx="1225">
                        <c:v>5436.1423840000007</c:v>
                      </c:pt>
                      <c:pt idx="1226">
                        <c:v>5437.1466330000003</c:v>
                      </c:pt>
                      <c:pt idx="1227">
                        <c:v>5438.1551029999991</c:v>
                      </c:pt>
                      <c:pt idx="1228">
                        <c:v>5439.1439169999994</c:v>
                      </c:pt>
                      <c:pt idx="1229">
                        <c:v>5440.1518350000006</c:v>
                      </c:pt>
                      <c:pt idx="1230">
                        <c:v>5441.1486580000001</c:v>
                      </c:pt>
                      <c:pt idx="1231">
                        <c:v>5442.1579669999992</c:v>
                      </c:pt>
                      <c:pt idx="1232">
                        <c:v>5443.1604430000007</c:v>
                      </c:pt>
                      <c:pt idx="1233">
                        <c:v>5444.1812919999993</c:v>
                      </c:pt>
                      <c:pt idx="1234">
                        <c:v>5445.189934</c:v>
                      </c:pt>
                      <c:pt idx="1235">
                        <c:v>5446.2022629999992</c:v>
                      </c:pt>
                      <c:pt idx="1236">
                        <c:v>5447.2075779999996</c:v>
                      </c:pt>
                      <c:pt idx="1237">
                        <c:v>5448.2149730000001</c:v>
                      </c:pt>
                      <c:pt idx="1238">
                        <c:v>5449.2306250000001</c:v>
                      </c:pt>
                      <c:pt idx="1239">
                        <c:v>5450.2358229999991</c:v>
                      </c:pt>
                      <c:pt idx="1240">
                        <c:v>5451.2487419999998</c:v>
                      </c:pt>
                      <c:pt idx="1241">
                        <c:v>5452.2351899999994</c:v>
                      </c:pt>
                      <c:pt idx="1242">
                        <c:v>5453.2526010000001</c:v>
                      </c:pt>
                      <c:pt idx="1243">
                        <c:v>5454.2780000000002</c:v>
                      </c:pt>
                      <c:pt idx="1244">
                        <c:v>5455.2680139999993</c:v>
                      </c:pt>
                      <c:pt idx="1245">
                        <c:v>5456.2783760000002</c:v>
                      </c:pt>
                      <c:pt idx="1246">
                        <c:v>5457.2749160000003</c:v>
                      </c:pt>
                      <c:pt idx="1247">
                        <c:v>5458.2812329999997</c:v>
                      </c:pt>
                      <c:pt idx="1248">
                        <c:v>5459.2822410000008</c:v>
                      </c:pt>
                      <c:pt idx="1249">
                        <c:v>5460.2834930000008</c:v>
                      </c:pt>
                      <c:pt idx="1250">
                        <c:v>5461.2972420000006</c:v>
                      </c:pt>
                      <c:pt idx="1251">
                        <c:v>5462.3063039999997</c:v>
                      </c:pt>
                      <c:pt idx="1252">
                        <c:v>5463.3207309999998</c:v>
                      </c:pt>
                      <c:pt idx="1253">
                        <c:v>5464.3256469999997</c:v>
                      </c:pt>
                      <c:pt idx="1254">
                        <c:v>5465.3284559999993</c:v>
                      </c:pt>
                      <c:pt idx="1255">
                        <c:v>5466.3404530000007</c:v>
                      </c:pt>
                      <c:pt idx="1256">
                        <c:v>5467.3408870000003</c:v>
                      </c:pt>
                      <c:pt idx="1257">
                        <c:v>5468.3413660000006</c:v>
                      </c:pt>
                      <c:pt idx="1258">
                        <c:v>5469.3525950000003</c:v>
                      </c:pt>
                      <c:pt idx="1259">
                        <c:v>5470.3734050000003</c:v>
                      </c:pt>
                      <c:pt idx="1260">
                        <c:v>5471.3718050000007</c:v>
                      </c:pt>
                      <c:pt idx="1261">
                        <c:v>5472.3729210000001</c:v>
                      </c:pt>
                      <c:pt idx="1262">
                        <c:v>5473.3744869999991</c:v>
                      </c:pt>
                      <c:pt idx="1263">
                        <c:v>5474.3997380000001</c:v>
                      </c:pt>
                      <c:pt idx="1264">
                        <c:v>5475.4012879999991</c:v>
                      </c:pt>
                      <c:pt idx="1265">
                        <c:v>5476.3961909999998</c:v>
                      </c:pt>
                      <c:pt idx="1266">
                        <c:v>5477.3932659999991</c:v>
                      </c:pt>
                      <c:pt idx="1267">
                        <c:v>5478.4063580000002</c:v>
                      </c:pt>
                      <c:pt idx="1268">
                        <c:v>5479.4195479999998</c:v>
                      </c:pt>
                      <c:pt idx="1269">
                        <c:v>5480.4305550000008</c:v>
                      </c:pt>
                      <c:pt idx="1270">
                        <c:v>5481.446688</c:v>
                      </c:pt>
                      <c:pt idx="1271">
                        <c:v>5482.463737</c:v>
                      </c:pt>
                      <c:pt idx="1272">
                        <c:v>5483.4706690000003</c:v>
                      </c:pt>
                      <c:pt idx="1273">
                        <c:v>5484.4797500000004</c:v>
                      </c:pt>
                      <c:pt idx="1274">
                        <c:v>5485.4811530000006</c:v>
                      </c:pt>
                      <c:pt idx="1275">
                        <c:v>5486.4790780000003</c:v>
                      </c:pt>
                      <c:pt idx="1276">
                        <c:v>5487.4958150000002</c:v>
                      </c:pt>
                      <c:pt idx="1277">
                        <c:v>5488.4849119999999</c:v>
                      </c:pt>
                      <c:pt idx="1278">
                        <c:v>5489.4886430000006</c:v>
                      </c:pt>
                      <c:pt idx="1279">
                        <c:v>5490.4936159999997</c:v>
                      </c:pt>
                      <c:pt idx="1280">
                        <c:v>5491.5032329999995</c:v>
                      </c:pt>
                      <c:pt idx="1281">
                        <c:v>5492.5142500000002</c:v>
                      </c:pt>
                      <c:pt idx="1282">
                        <c:v>5493.5165230000002</c:v>
                      </c:pt>
                      <c:pt idx="1283">
                        <c:v>5494.5303820000008</c:v>
                      </c:pt>
                      <c:pt idx="1284">
                        <c:v>5495.5291290000005</c:v>
                      </c:pt>
                      <c:pt idx="1285">
                        <c:v>5496.5404980000003</c:v>
                      </c:pt>
                      <c:pt idx="1286">
                        <c:v>5497.5521690000005</c:v>
                      </c:pt>
                      <c:pt idx="1287">
                        <c:v>5498.557992</c:v>
                      </c:pt>
                      <c:pt idx="1288">
                        <c:v>5499.572854</c:v>
                      </c:pt>
                      <c:pt idx="1289">
                        <c:v>5500.5783520000005</c:v>
                      </c:pt>
                      <c:pt idx="1290">
                        <c:v>5501.6024639999996</c:v>
                      </c:pt>
                      <c:pt idx="1291">
                        <c:v>5502.5943869999992</c:v>
                      </c:pt>
                      <c:pt idx="1292">
                        <c:v>5503.6092769999996</c:v>
                      </c:pt>
                      <c:pt idx="1293">
                        <c:v>5504.6263619999991</c:v>
                      </c:pt>
                      <c:pt idx="1294">
                        <c:v>5505.6526950000007</c:v>
                      </c:pt>
                      <c:pt idx="1295">
                        <c:v>5506.6513200000009</c:v>
                      </c:pt>
                      <c:pt idx="1296">
                        <c:v>5507.6528529999996</c:v>
                      </c:pt>
                      <c:pt idx="1297">
                        <c:v>5508.6551299999992</c:v>
                      </c:pt>
                      <c:pt idx="1298">
                        <c:v>5509.6633700000002</c:v>
                      </c:pt>
                      <c:pt idx="1299">
                        <c:v>5510.6808619999993</c:v>
                      </c:pt>
                      <c:pt idx="1300">
                        <c:v>5511.6989090000006</c:v>
                      </c:pt>
                      <c:pt idx="1301">
                        <c:v>5512.7076379999999</c:v>
                      </c:pt>
                      <c:pt idx="1302">
                        <c:v>5513.7031569999999</c:v>
                      </c:pt>
                      <c:pt idx="1303">
                        <c:v>5514.7053520000009</c:v>
                      </c:pt>
                      <c:pt idx="1304">
                        <c:v>5515.7076440000001</c:v>
                      </c:pt>
                      <c:pt idx="1305">
                        <c:v>5516.7097269999995</c:v>
                      </c:pt>
                      <c:pt idx="1306">
                        <c:v>5517.7037280000004</c:v>
                      </c:pt>
                      <c:pt idx="1307">
                        <c:v>5518.7281459999995</c:v>
                      </c:pt>
                      <c:pt idx="1308">
                        <c:v>5520.7608</c:v>
                      </c:pt>
                      <c:pt idx="1309">
                        <c:v>5521.7675440000003</c:v>
                      </c:pt>
                      <c:pt idx="1310">
                        <c:v>5522.7836569999999</c:v>
                      </c:pt>
                      <c:pt idx="1311">
                        <c:v>5523.7994610000005</c:v>
                      </c:pt>
                      <c:pt idx="1312">
                        <c:v>5524.8053110000001</c:v>
                      </c:pt>
                      <c:pt idx="1313">
                        <c:v>5526.8393629999991</c:v>
                      </c:pt>
                      <c:pt idx="1314">
                        <c:v>5528.8398440000001</c:v>
                      </c:pt>
                      <c:pt idx="1315">
                        <c:v>5529.8551019999995</c:v>
                      </c:pt>
                      <c:pt idx="1316">
                        <c:v>5530.8579229999996</c:v>
                      </c:pt>
                      <c:pt idx="1317">
                        <c:v>5532.8600409999999</c:v>
                      </c:pt>
                      <c:pt idx="1318">
                        <c:v>5534.8664129999997</c:v>
                      </c:pt>
                      <c:pt idx="1319">
                        <c:v>5535.8666229999999</c:v>
                      </c:pt>
                      <c:pt idx="1320">
                        <c:v>5536.8824330000007</c:v>
                      </c:pt>
                      <c:pt idx="1321">
                        <c:v>5537.8893910000006</c:v>
                      </c:pt>
                      <c:pt idx="1322">
                        <c:v>5540.90056</c:v>
                      </c:pt>
                      <c:pt idx="1323">
                        <c:v>5541.9026169999997</c:v>
                      </c:pt>
                      <c:pt idx="1324">
                        <c:v>296.47062199999982</c:v>
                      </c:pt>
                      <c:pt idx="1325">
                        <c:v>297.47654199999988</c:v>
                      </c:pt>
                      <c:pt idx="1326">
                        <c:v>298.48133400000006</c:v>
                      </c:pt>
                      <c:pt idx="1327">
                        <c:v>299.4864520000001</c:v>
                      </c:pt>
                      <c:pt idx="1328">
                        <c:v>300.49048300000004</c:v>
                      </c:pt>
                      <c:pt idx="1329">
                        <c:v>301.49957099999983</c:v>
                      </c:pt>
                      <c:pt idx="1330">
                        <c:v>302.49379700000009</c:v>
                      </c:pt>
                      <c:pt idx="1331">
                        <c:v>303.49636999999984</c:v>
                      </c:pt>
                      <c:pt idx="1332">
                        <c:v>304.50165800000013</c:v>
                      </c:pt>
                      <c:pt idx="1333">
                        <c:v>305.52998900000011</c:v>
                      </c:pt>
                      <c:pt idx="1334">
                        <c:v>306.53083000000015</c:v>
                      </c:pt>
                      <c:pt idx="1335">
                        <c:v>307.52630499999987</c:v>
                      </c:pt>
                      <c:pt idx="1336">
                        <c:v>308.5166220000001</c:v>
                      </c:pt>
                      <c:pt idx="1337">
                        <c:v>309.52970800000003</c:v>
                      </c:pt>
                      <c:pt idx="1338">
                        <c:v>5234.0574030000007</c:v>
                      </c:pt>
                      <c:pt idx="1339">
                        <c:v>5236.0728569999992</c:v>
                      </c:pt>
                      <c:pt idx="1340">
                        <c:v>5240.0747429999992</c:v>
                      </c:pt>
                      <c:pt idx="1341">
                        <c:v>5245.0978649999997</c:v>
                      </c:pt>
                      <c:pt idx="1342">
                        <c:v>5248.1184090000006</c:v>
                      </c:pt>
                      <c:pt idx="1343">
                        <c:v>5251.1232419999997</c:v>
                      </c:pt>
                      <c:pt idx="1344">
                        <c:v>5253.1223379999992</c:v>
                      </c:pt>
                      <c:pt idx="1345">
                        <c:v>5254.1189859999995</c:v>
                      </c:pt>
                      <c:pt idx="1346">
                        <c:v>5255.1361840000009</c:v>
                      </c:pt>
                      <c:pt idx="1347">
                        <c:v>5257.1388530000004</c:v>
                      </c:pt>
                      <c:pt idx="1348">
                        <c:v>5258.1389139999992</c:v>
                      </c:pt>
                      <c:pt idx="1349">
                        <c:v>5260.1619229999997</c:v>
                      </c:pt>
                      <c:pt idx="1350">
                        <c:v>5261.1575219999995</c:v>
                      </c:pt>
                      <c:pt idx="1351">
                        <c:v>5262.1590269999997</c:v>
                      </c:pt>
                      <c:pt idx="1352">
                        <c:v>5263.1584540000003</c:v>
                      </c:pt>
                      <c:pt idx="1353">
                        <c:v>5264.1666789999999</c:v>
                      </c:pt>
                      <c:pt idx="1354">
                        <c:v>5265.1666440000008</c:v>
                      </c:pt>
                      <c:pt idx="1355">
                        <c:v>5267.1837840000007</c:v>
                      </c:pt>
                      <c:pt idx="1356">
                        <c:v>5268.1929440000004</c:v>
                      </c:pt>
                      <c:pt idx="1357">
                        <c:v>5271.1996249999993</c:v>
                      </c:pt>
                      <c:pt idx="1358">
                        <c:v>5272.1995929999994</c:v>
                      </c:pt>
                      <c:pt idx="1359">
                        <c:v>5273.2012840000007</c:v>
                      </c:pt>
                      <c:pt idx="1360">
                        <c:v>5274.1994639999994</c:v>
                      </c:pt>
                      <c:pt idx="1361">
                        <c:v>5275.1913850000001</c:v>
                      </c:pt>
                      <c:pt idx="1362">
                        <c:v>5276.1996159999999</c:v>
                      </c:pt>
                      <c:pt idx="1363">
                        <c:v>5277.2152779999997</c:v>
                      </c:pt>
                      <c:pt idx="1364">
                        <c:v>5278.2170939999996</c:v>
                      </c:pt>
                      <c:pt idx="1365">
                        <c:v>5279.2166080000006</c:v>
                      </c:pt>
                      <c:pt idx="1366">
                        <c:v>5280.2298599999995</c:v>
                      </c:pt>
                      <c:pt idx="1367">
                        <c:v>5281.2329900000004</c:v>
                      </c:pt>
                      <c:pt idx="1368">
                        <c:v>5282.2481270000007</c:v>
                      </c:pt>
                      <c:pt idx="1369">
                        <c:v>5283.2647120000001</c:v>
                      </c:pt>
                      <c:pt idx="1370">
                        <c:v>5284.2635040000005</c:v>
                      </c:pt>
                      <c:pt idx="1371">
                        <c:v>5285.2698089999994</c:v>
                      </c:pt>
                      <c:pt idx="1372">
                        <c:v>5286.2777060000008</c:v>
                      </c:pt>
                      <c:pt idx="1373">
                        <c:v>5287.2860569999993</c:v>
                      </c:pt>
                      <c:pt idx="1374">
                        <c:v>5288.2907169999999</c:v>
                      </c:pt>
                      <c:pt idx="1375">
                        <c:v>5289.2992419999991</c:v>
                      </c:pt>
                      <c:pt idx="1376">
                        <c:v>5290.3150349999996</c:v>
                      </c:pt>
                      <c:pt idx="1377">
                        <c:v>5291.3219109999991</c:v>
                      </c:pt>
                      <c:pt idx="1378">
                        <c:v>5292.3310220000003</c:v>
                      </c:pt>
                      <c:pt idx="1379">
                        <c:v>5293.3361509999995</c:v>
                      </c:pt>
                      <c:pt idx="1380">
                        <c:v>5294.3460400000004</c:v>
                      </c:pt>
                      <c:pt idx="1381">
                        <c:v>5295.367886</c:v>
                      </c:pt>
                      <c:pt idx="1382">
                        <c:v>5296.3719340000007</c:v>
                      </c:pt>
                      <c:pt idx="1383">
                        <c:v>5297.3837929999991</c:v>
                      </c:pt>
                      <c:pt idx="1384">
                        <c:v>5298.3906069999994</c:v>
                      </c:pt>
                      <c:pt idx="1385">
                        <c:v>5299.4045210000004</c:v>
                      </c:pt>
                      <c:pt idx="1386">
                        <c:v>5300.3940870000006</c:v>
                      </c:pt>
                      <c:pt idx="1387">
                        <c:v>5301.4094119999991</c:v>
                      </c:pt>
                      <c:pt idx="1388">
                        <c:v>5302.4104919999991</c:v>
                      </c:pt>
                      <c:pt idx="1389">
                        <c:v>5303.4076019999993</c:v>
                      </c:pt>
                      <c:pt idx="1390">
                        <c:v>5304.4069199999994</c:v>
                      </c:pt>
                      <c:pt idx="1391">
                        <c:v>5305.4139460000006</c:v>
                      </c:pt>
                      <c:pt idx="1392">
                        <c:v>5306.4102340000009</c:v>
                      </c:pt>
                      <c:pt idx="1393">
                        <c:v>5307.4121570000007</c:v>
                      </c:pt>
                      <c:pt idx="1394">
                        <c:v>5308.4194549999993</c:v>
                      </c:pt>
                      <c:pt idx="1395">
                        <c:v>5309.4267749999999</c:v>
                      </c:pt>
                      <c:pt idx="1396">
                        <c:v>5310.4493949999996</c:v>
                      </c:pt>
                      <c:pt idx="1397">
                        <c:v>5311.4495879999995</c:v>
                      </c:pt>
                      <c:pt idx="1398">
                        <c:v>5312.4467260000001</c:v>
                      </c:pt>
                      <c:pt idx="1399">
                        <c:v>5313.4485850000001</c:v>
                      </c:pt>
                      <c:pt idx="1400">
                        <c:v>5314.4533059999994</c:v>
                      </c:pt>
                      <c:pt idx="1401">
                        <c:v>5315.4544619999997</c:v>
                      </c:pt>
                      <c:pt idx="1402">
                        <c:v>5316.4780300000002</c:v>
                      </c:pt>
                      <c:pt idx="1403">
                        <c:v>5317.4771920000003</c:v>
                      </c:pt>
                      <c:pt idx="1404">
                        <c:v>5318.4821179999999</c:v>
                      </c:pt>
                      <c:pt idx="1405">
                        <c:v>5319.4723030000005</c:v>
                      </c:pt>
                      <c:pt idx="1406">
                        <c:v>5320.4952520000006</c:v>
                      </c:pt>
                      <c:pt idx="1407">
                        <c:v>5321.5018110000001</c:v>
                      </c:pt>
                      <c:pt idx="1408">
                        <c:v>5322.5159829999993</c:v>
                      </c:pt>
                      <c:pt idx="1409">
                        <c:v>5323.5274879999997</c:v>
                      </c:pt>
                      <c:pt idx="1410">
                        <c:v>5324.5404880000006</c:v>
                      </c:pt>
                      <c:pt idx="1411">
                        <c:v>5325.5483820000009</c:v>
                      </c:pt>
                      <c:pt idx="1412">
                        <c:v>5326.5647850000005</c:v>
                      </c:pt>
                      <c:pt idx="1413">
                        <c:v>5327.5919410000006</c:v>
                      </c:pt>
                      <c:pt idx="1414">
                        <c:v>5328.5823120000005</c:v>
                      </c:pt>
                      <c:pt idx="1415">
                        <c:v>5329.5876079999998</c:v>
                      </c:pt>
                      <c:pt idx="1416">
                        <c:v>5330.5908870000003</c:v>
                      </c:pt>
                      <c:pt idx="1417">
                        <c:v>5331.6045589999994</c:v>
                      </c:pt>
                      <c:pt idx="1418">
                        <c:v>5332.6069520000001</c:v>
                      </c:pt>
                      <c:pt idx="1419">
                        <c:v>5333.6104419999992</c:v>
                      </c:pt>
                      <c:pt idx="1420">
                        <c:v>5334.6182150000004</c:v>
                      </c:pt>
                      <c:pt idx="1421">
                        <c:v>5335.6199280000001</c:v>
                      </c:pt>
                      <c:pt idx="1422">
                        <c:v>5336.6287759999996</c:v>
                      </c:pt>
                      <c:pt idx="1423">
                        <c:v>5337.6316879999995</c:v>
                      </c:pt>
                      <c:pt idx="1424">
                        <c:v>5338.6504160000004</c:v>
                      </c:pt>
                      <c:pt idx="1425">
                        <c:v>5339.656755</c:v>
                      </c:pt>
                      <c:pt idx="1426">
                        <c:v>5340.6645169999993</c:v>
                      </c:pt>
                      <c:pt idx="1427">
                        <c:v>5341.66885</c:v>
                      </c:pt>
                      <c:pt idx="1428">
                        <c:v>5342.6781350000001</c:v>
                      </c:pt>
                      <c:pt idx="1429">
                        <c:v>5343.6769100000001</c:v>
                      </c:pt>
                      <c:pt idx="1430">
                        <c:v>5344.6865259999995</c:v>
                      </c:pt>
                      <c:pt idx="1431">
                        <c:v>5345.6721689999995</c:v>
                      </c:pt>
                      <c:pt idx="1432">
                        <c:v>5346.6850259999992</c:v>
                      </c:pt>
                      <c:pt idx="1433">
                        <c:v>5347.6746359999997</c:v>
                      </c:pt>
                      <c:pt idx="1434">
                        <c:v>5348.6966030000003</c:v>
                      </c:pt>
                      <c:pt idx="1435">
                        <c:v>5349.6937720000005</c:v>
                      </c:pt>
                      <c:pt idx="1436">
                        <c:v>5350.7051329999995</c:v>
                      </c:pt>
                      <c:pt idx="1437">
                        <c:v>5351.7082709999995</c:v>
                      </c:pt>
                      <c:pt idx="1438">
                        <c:v>5352.7284409999993</c:v>
                      </c:pt>
                      <c:pt idx="1439">
                        <c:v>5353.7188029999998</c:v>
                      </c:pt>
                      <c:pt idx="1440">
                        <c:v>5354.726643</c:v>
                      </c:pt>
                      <c:pt idx="1441">
                        <c:v>5355.7321499999998</c:v>
                      </c:pt>
                      <c:pt idx="1442">
                        <c:v>5356.7428830000008</c:v>
                      </c:pt>
                      <c:pt idx="1443">
                        <c:v>5357.7477020000006</c:v>
                      </c:pt>
                      <c:pt idx="1444">
                        <c:v>5358.7471640000003</c:v>
                      </c:pt>
                      <c:pt idx="1445">
                        <c:v>5359.7445939999998</c:v>
                      </c:pt>
                      <c:pt idx="1446">
                        <c:v>5360.7609499999999</c:v>
                      </c:pt>
                      <c:pt idx="1447">
                        <c:v>5361.7635740000005</c:v>
                      </c:pt>
                      <c:pt idx="1448">
                        <c:v>5362.7671800000007</c:v>
                      </c:pt>
                      <c:pt idx="1449">
                        <c:v>5363.7823549999994</c:v>
                      </c:pt>
                      <c:pt idx="1450">
                        <c:v>5364.7983469999999</c:v>
                      </c:pt>
                      <c:pt idx="1451">
                        <c:v>5365.8007209999996</c:v>
                      </c:pt>
                      <c:pt idx="1452">
                        <c:v>5366.8013740000006</c:v>
                      </c:pt>
                      <c:pt idx="1453">
                        <c:v>5367.8024490000007</c:v>
                      </c:pt>
                      <c:pt idx="1454">
                        <c:v>5368.8094739999997</c:v>
                      </c:pt>
                      <c:pt idx="1455">
                        <c:v>5369.8134460000001</c:v>
                      </c:pt>
                      <c:pt idx="1456">
                        <c:v>5370.8392039999999</c:v>
                      </c:pt>
                      <c:pt idx="1457">
                        <c:v>5371.8391639999991</c:v>
                      </c:pt>
                      <c:pt idx="1458">
                        <c:v>5373.851396</c:v>
                      </c:pt>
                      <c:pt idx="1459">
                        <c:v>5374.8575270000001</c:v>
                      </c:pt>
                      <c:pt idx="1460">
                        <c:v>5375.8440709999995</c:v>
                      </c:pt>
                      <c:pt idx="1461">
                        <c:v>5376.8548709999995</c:v>
                      </c:pt>
                      <c:pt idx="1462">
                        <c:v>5377.8706669999992</c:v>
                      </c:pt>
                      <c:pt idx="1463">
                        <c:v>5378.8705260000006</c:v>
                      </c:pt>
                      <c:pt idx="1464">
                        <c:v>5379.8704400000006</c:v>
                      </c:pt>
                      <c:pt idx="1465">
                        <c:v>5380.8727839999992</c:v>
                      </c:pt>
                      <c:pt idx="1466">
                        <c:v>5382.8704560000006</c:v>
                      </c:pt>
                      <c:pt idx="1467">
                        <c:v>5383.8606810000001</c:v>
                      </c:pt>
                      <c:pt idx="1468">
                        <c:v>5385.8715219999995</c:v>
                      </c:pt>
                      <c:pt idx="1469">
                        <c:v>5386.8734899999999</c:v>
                      </c:pt>
                      <c:pt idx="1470">
                        <c:v>5388.8896409999998</c:v>
                      </c:pt>
                      <c:pt idx="1471">
                        <c:v>5389.8862019999997</c:v>
                      </c:pt>
                      <c:pt idx="1472">
                        <c:v>5390.9023679999991</c:v>
                      </c:pt>
                      <c:pt idx="1473">
                        <c:v>5392.9026400000002</c:v>
                      </c:pt>
                      <c:pt idx="1474">
                        <c:v>5393.9168859999991</c:v>
                      </c:pt>
                      <c:pt idx="1475">
                        <c:v>5398.9684409999991</c:v>
                      </c:pt>
                      <c:pt idx="1476">
                        <c:v>5403.9742960000003</c:v>
                      </c:pt>
                      <c:pt idx="1477">
                        <c:v>5410.0105110000004</c:v>
                      </c:pt>
                      <c:pt idx="1478">
                        <c:v>5414.0174590000006</c:v>
                      </c:pt>
                      <c:pt idx="1479">
                        <c:v>310.53330300000016</c:v>
                      </c:pt>
                      <c:pt idx="1480">
                        <c:v>311.53329600000006</c:v>
                      </c:pt>
                      <c:pt idx="1481">
                        <c:v>312.53488900000002</c:v>
                      </c:pt>
                      <c:pt idx="1482">
                        <c:v>313.54257199999984</c:v>
                      </c:pt>
                      <c:pt idx="1483">
                        <c:v>314.54079199999978</c:v>
                      </c:pt>
                      <c:pt idx="1484">
                        <c:v>315.53690000000006</c:v>
                      </c:pt>
                      <c:pt idx="1485">
                        <c:v>316.53694200000018</c:v>
                      </c:pt>
                      <c:pt idx="1486">
                        <c:v>317.53668599999992</c:v>
                      </c:pt>
                      <c:pt idx="1487">
                        <c:v>318.5379539999999</c:v>
                      </c:pt>
                      <c:pt idx="1488">
                        <c:v>319.53151500000013</c:v>
                      </c:pt>
                      <c:pt idx="1489">
                        <c:v>320.53242999999975</c:v>
                      </c:pt>
                      <c:pt idx="1490">
                        <c:v>321.53521799999999</c:v>
                      </c:pt>
                      <c:pt idx="1491">
                        <c:v>322.55974000000015</c:v>
                      </c:pt>
                      <c:pt idx="1492">
                        <c:v>323.57534299999998</c:v>
                      </c:pt>
                      <c:pt idx="1493">
                        <c:v>324.57554600000003</c:v>
                      </c:pt>
                      <c:pt idx="1494">
                        <c:v>5096.3591959999994</c:v>
                      </c:pt>
                      <c:pt idx="1495">
                        <c:v>5103.3895240000002</c:v>
                      </c:pt>
                      <c:pt idx="1496">
                        <c:v>5107.3960210000005</c:v>
                      </c:pt>
                      <c:pt idx="1497">
                        <c:v>5114.4188290000002</c:v>
                      </c:pt>
                      <c:pt idx="1498">
                        <c:v>5118.4237599999997</c:v>
                      </c:pt>
                      <c:pt idx="1499">
                        <c:v>5119.4464509999998</c:v>
                      </c:pt>
                      <c:pt idx="1500">
                        <c:v>5121.4495750000006</c:v>
                      </c:pt>
                      <c:pt idx="1501">
                        <c:v>5124.4814009999991</c:v>
                      </c:pt>
                      <c:pt idx="1502">
                        <c:v>5125.4861980000005</c:v>
                      </c:pt>
                      <c:pt idx="1503">
                        <c:v>5126.4855690000004</c:v>
                      </c:pt>
                      <c:pt idx="1504">
                        <c:v>5127.5119940000004</c:v>
                      </c:pt>
                      <c:pt idx="1505">
                        <c:v>5128.501655</c:v>
                      </c:pt>
                      <c:pt idx="1506">
                        <c:v>5129.5176439999996</c:v>
                      </c:pt>
                      <c:pt idx="1507">
                        <c:v>5130.5323100000005</c:v>
                      </c:pt>
                      <c:pt idx="1508">
                        <c:v>5131.5347330000004</c:v>
                      </c:pt>
                      <c:pt idx="1509">
                        <c:v>5132.5365189999993</c:v>
                      </c:pt>
                      <c:pt idx="1510">
                        <c:v>5133.5490069999996</c:v>
                      </c:pt>
                      <c:pt idx="1511">
                        <c:v>5134.547869</c:v>
                      </c:pt>
                      <c:pt idx="1512">
                        <c:v>5135.5613410000005</c:v>
                      </c:pt>
                      <c:pt idx="1513">
                        <c:v>5136.5554499999998</c:v>
                      </c:pt>
                      <c:pt idx="1514">
                        <c:v>5137.5577780000003</c:v>
                      </c:pt>
                      <c:pt idx="1515">
                        <c:v>5138.5523169999997</c:v>
                      </c:pt>
                      <c:pt idx="1516">
                        <c:v>5139.5548120000003</c:v>
                      </c:pt>
                      <c:pt idx="1517">
                        <c:v>5140.5754149999993</c:v>
                      </c:pt>
                      <c:pt idx="1518">
                        <c:v>5141.5709480000005</c:v>
                      </c:pt>
                      <c:pt idx="1519">
                        <c:v>5142.5760690000006</c:v>
                      </c:pt>
                      <c:pt idx="1520">
                        <c:v>5143.5725650000004</c:v>
                      </c:pt>
                      <c:pt idx="1521">
                        <c:v>5144.568405</c:v>
                      </c:pt>
                      <c:pt idx="1522">
                        <c:v>5145.5778219999993</c:v>
                      </c:pt>
                      <c:pt idx="1523">
                        <c:v>5146.5779920000004</c:v>
                      </c:pt>
                      <c:pt idx="1524">
                        <c:v>5147.5884580000002</c:v>
                      </c:pt>
                      <c:pt idx="1525">
                        <c:v>5148.5898660000003</c:v>
                      </c:pt>
                      <c:pt idx="1526">
                        <c:v>5149.5823390000005</c:v>
                      </c:pt>
                      <c:pt idx="1527">
                        <c:v>5150.5925079999997</c:v>
                      </c:pt>
                      <c:pt idx="1528">
                        <c:v>5151.6035159999992</c:v>
                      </c:pt>
                      <c:pt idx="1529">
                        <c:v>5152.6076489999996</c:v>
                      </c:pt>
                      <c:pt idx="1530">
                        <c:v>5153.6067750000002</c:v>
                      </c:pt>
                      <c:pt idx="1531">
                        <c:v>5154.6187900000004</c:v>
                      </c:pt>
                      <c:pt idx="1532">
                        <c:v>5155.6281589999999</c:v>
                      </c:pt>
                      <c:pt idx="1533">
                        <c:v>5156.6531369999993</c:v>
                      </c:pt>
                      <c:pt idx="1534">
                        <c:v>5157.6655030000002</c:v>
                      </c:pt>
                      <c:pt idx="1535">
                        <c:v>5158.6700259999998</c:v>
                      </c:pt>
                      <c:pt idx="1536">
                        <c:v>5159.6656870000006</c:v>
                      </c:pt>
                      <c:pt idx="1537">
                        <c:v>5160.6813089999996</c:v>
                      </c:pt>
                      <c:pt idx="1538">
                        <c:v>5161.6880560000009</c:v>
                      </c:pt>
                      <c:pt idx="1539">
                        <c:v>5162.6885550000006</c:v>
                      </c:pt>
                      <c:pt idx="1540">
                        <c:v>5163.7057629999999</c:v>
                      </c:pt>
                      <c:pt idx="1541">
                        <c:v>5164.7292350000007</c:v>
                      </c:pt>
                      <c:pt idx="1542">
                        <c:v>5165.7322550000008</c:v>
                      </c:pt>
                      <c:pt idx="1543">
                        <c:v>5166.7442080000001</c:v>
                      </c:pt>
                      <c:pt idx="1544">
                        <c:v>5167.7473269999991</c:v>
                      </c:pt>
                      <c:pt idx="1545">
                        <c:v>5168.7638270000007</c:v>
                      </c:pt>
                      <c:pt idx="1546">
                        <c:v>5169.7740900000008</c:v>
                      </c:pt>
                      <c:pt idx="1547">
                        <c:v>5170.7670400000006</c:v>
                      </c:pt>
                      <c:pt idx="1548">
                        <c:v>5171.7688890000009</c:v>
                      </c:pt>
                      <c:pt idx="1549">
                        <c:v>5172.7729670000008</c:v>
                      </c:pt>
                      <c:pt idx="1550">
                        <c:v>5173.7880220000006</c:v>
                      </c:pt>
                      <c:pt idx="1551">
                        <c:v>5174.7896099999998</c:v>
                      </c:pt>
                      <c:pt idx="1552">
                        <c:v>5175.7954300000001</c:v>
                      </c:pt>
                      <c:pt idx="1553">
                        <c:v>5176.7884539999995</c:v>
                      </c:pt>
                      <c:pt idx="1554">
                        <c:v>5177.7907730000006</c:v>
                      </c:pt>
                      <c:pt idx="1555">
                        <c:v>5178.8069720000003</c:v>
                      </c:pt>
                      <c:pt idx="1556">
                        <c:v>5179.8186750000004</c:v>
                      </c:pt>
                      <c:pt idx="1557">
                        <c:v>5180.8196110000008</c:v>
                      </c:pt>
                      <c:pt idx="1558">
                        <c:v>5181.8392719999993</c:v>
                      </c:pt>
                      <c:pt idx="1559">
                        <c:v>5182.8539259999998</c:v>
                      </c:pt>
                      <c:pt idx="1560">
                        <c:v>5183.8476580000006</c:v>
                      </c:pt>
                      <c:pt idx="1561">
                        <c:v>5184.8549399999993</c:v>
                      </c:pt>
                      <c:pt idx="1562">
                        <c:v>5185.8705119999995</c:v>
                      </c:pt>
                      <c:pt idx="1563">
                        <c:v>5186.8865519999999</c:v>
                      </c:pt>
                      <c:pt idx="1564">
                        <c:v>5187.8794259999995</c:v>
                      </c:pt>
                      <c:pt idx="1565">
                        <c:v>5188.9015429999999</c:v>
                      </c:pt>
                      <c:pt idx="1566">
                        <c:v>5189.8908499999998</c:v>
                      </c:pt>
                      <c:pt idx="1567">
                        <c:v>5190.8918699999995</c:v>
                      </c:pt>
                      <c:pt idx="1568">
                        <c:v>5191.8932399999994</c:v>
                      </c:pt>
                      <c:pt idx="1569">
                        <c:v>5192.8945569999996</c:v>
                      </c:pt>
                      <c:pt idx="1570">
                        <c:v>5193.8952210000007</c:v>
                      </c:pt>
                      <c:pt idx="1571">
                        <c:v>5194.8910689999993</c:v>
                      </c:pt>
                      <c:pt idx="1572">
                        <c:v>5195.8901299999998</c:v>
                      </c:pt>
                      <c:pt idx="1573">
                        <c:v>5196.8965219999991</c:v>
                      </c:pt>
                      <c:pt idx="1574">
                        <c:v>5197.9009239999996</c:v>
                      </c:pt>
                      <c:pt idx="1575">
                        <c:v>5198.9033070000005</c:v>
                      </c:pt>
                      <c:pt idx="1576">
                        <c:v>5199.919226</c:v>
                      </c:pt>
                      <c:pt idx="1577">
                        <c:v>5200.9199989999997</c:v>
                      </c:pt>
                      <c:pt idx="1578">
                        <c:v>5201.9215659999991</c:v>
                      </c:pt>
                      <c:pt idx="1579">
                        <c:v>5202.9246820000008</c:v>
                      </c:pt>
                      <c:pt idx="1580">
                        <c:v>5203.9266229999994</c:v>
                      </c:pt>
                      <c:pt idx="1581">
                        <c:v>5204.9284750000006</c:v>
                      </c:pt>
                      <c:pt idx="1582">
                        <c:v>5205.9408000000003</c:v>
                      </c:pt>
                      <c:pt idx="1583">
                        <c:v>5206.9432429999997</c:v>
                      </c:pt>
                      <c:pt idx="1584">
                        <c:v>5207.9523229999995</c:v>
                      </c:pt>
                      <c:pt idx="1585">
                        <c:v>5208.9471090000006</c:v>
                      </c:pt>
                      <c:pt idx="1586">
                        <c:v>5209.953528</c:v>
                      </c:pt>
                      <c:pt idx="1587">
                        <c:v>5210.9634330000008</c:v>
                      </c:pt>
                      <c:pt idx="1588">
                        <c:v>5211.9593970000005</c:v>
                      </c:pt>
                      <c:pt idx="1589">
                        <c:v>5212.9757009999994</c:v>
                      </c:pt>
                      <c:pt idx="1590">
                        <c:v>5213.9922810000007</c:v>
                      </c:pt>
                      <c:pt idx="1591">
                        <c:v>5214.9951829999991</c:v>
                      </c:pt>
                      <c:pt idx="1592">
                        <c:v>5216.0113029999993</c:v>
                      </c:pt>
                      <c:pt idx="1593">
                        <c:v>5217.0128380000006</c:v>
                      </c:pt>
                      <c:pt idx="1594">
                        <c:v>5218.0104260000007</c:v>
                      </c:pt>
                      <c:pt idx="1595">
                        <c:v>5219.0121450000006</c:v>
                      </c:pt>
                      <c:pt idx="1596">
                        <c:v>5220.0052759999999</c:v>
                      </c:pt>
                      <c:pt idx="1597">
                        <c:v>5221.0187220000007</c:v>
                      </c:pt>
                      <c:pt idx="1598">
                        <c:v>5222.0301490000002</c:v>
                      </c:pt>
                      <c:pt idx="1599">
                        <c:v>5223.0294460000005</c:v>
                      </c:pt>
                      <c:pt idx="1600">
                        <c:v>5224.0212580000007</c:v>
                      </c:pt>
                      <c:pt idx="1601">
                        <c:v>5225.0182710000008</c:v>
                      </c:pt>
                      <c:pt idx="1602">
                        <c:v>5226.0343599999997</c:v>
                      </c:pt>
                      <c:pt idx="1603">
                        <c:v>5227.0360810000002</c:v>
                      </c:pt>
                      <c:pt idx="1604">
                        <c:v>5228.0447110000005</c:v>
                      </c:pt>
                      <c:pt idx="1605">
                        <c:v>5229.0322820000001</c:v>
                      </c:pt>
                      <c:pt idx="1606">
                        <c:v>5230.0516320000006</c:v>
                      </c:pt>
                      <c:pt idx="1607">
                        <c:v>5231.0579080000007</c:v>
                      </c:pt>
                      <c:pt idx="1608">
                        <c:v>5232.0535779999991</c:v>
                      </c:pt>
                      <c:pt idx="1609">
                        <c:v>5233.0612409999994</c:v>
                      </c:pt>
                      <c:pt idx="1610">
                        <c:v>5235.0485580000004</c:v>
                      </c:pt>
                      <c:pt idx="1611">
                        <c:v>5237.0772049999996</c:v>
                      </c:pt>
                      <c:pt idx="1612">
                        <c:v>5238.0625139999993</c:v>
                      </c:pt>
                      <c:pt idx="1613">
                        <c:v>5239.076352</c:v>
                      </c:pt>
                      <c:pt idx="1614">
                        <c:v>5241.0738230000006</c:v>
                      </c:pt>
                      <c:pt idx="1615">
                        <c:v>5242.0851320000002</c:v>
                      </c:pt>
                      <c:pt idx="1616">
                        <c:v>5243.1005769999992</c:v>
                      </c:pt>
                      <c:pt idx="1617">
                        <c:v>5244.1015370000005</c:v>
                      </c:pt>
                      <c:pt idx="1618">
                        <c:v>5246.1115890000001</c:v>
                      </c:pt>
                      <c:pt idx="1619">
                        <c:v>5247.1133239999999</c:v>
                      </c:pt>
                      <c:pt idx="1620">
                        <c:v>5249.1204870000001</c:v>
                      </c:pt>
                      <c:pt idx="1621">
                        <c:v>5250.1190860000006</c:v>
                      </c:pt>
                      <c:pt idx="1622">
                        <c:v>5252.123936</c:v>
                      </c:pt>
                      <c:pt idx="1623">
                        <c:v>5256.1373050000002</c:v>
                      </c:pt>
                      <c:pt idx="1624">
                        <c:v>5259.1426709999996</c:v>
                      </c:pt>
                      <c:pt idx="1625">
                        <c:v>5266.1609079999998</c:v>
                      </c:pt>
                      <c:pt idx="1626">
                        <c:v>5269.1994869999999</c:v>
                      </c:pt>
                      <c:pt idx="1627">
                        <c:v>5270.1994300000006</c:v>
                      </c:pt>
                      <c:pt idx="1628">
                        <c:v>325.57557099999985</c:v>
                      </c:pt>
                      <c:pt idx="1629">
                        <c:v>326.57429899999988</c:v>
                      </c:pt>
                      <c:pt idx="1630">
                        <c:v>327.58966099999998</c:v>
                      </c:pt>
                      <c:pt idx="1631">
                        <c:v>328.60584199999994</c:v>
                      </c:pt>
                      <c:pt idx="1632">
                        <c:v>329.6204459999999</c:v>
                      </c:pt>
                      <c:pt idx="1633">
                        <c:v>330.61661099999992</c:v>
                      </c:pt>
                      <c:pt idx="1634">
                        <c:v>331.62042199999996</c:v>
                      </c:pt>
                      <c:pt idx="1635">
                        <c:v>332.63643499999989</c:v>
                      </c:pt>
                      <c:pt idx="1636">
                        <c:v>333.637201</c:v>
                      </c:pt>
                      <c:pt idx="1637">
                        <c:v>334.65230400000019</c:v>
                      </c:pt>
                      <c:pt idx="1638">
                        <c:v>335.65537899999981</c:v>
                      </c:pt>
                      <c:pt idx="1639">
                        <c:v>336.64376300000004</c:v>
                      </c:pt>
                      <c:pt idx="1640">
                        <c:v>337.65020099999992</c:v>
                      </c:pt>
                      <c:pt idx="1641">
                        <c:v>338.6435449999999</c:v>
                      </c:pt>
                      <c:pt idx="1642">
                        <c:v>339.64906699999983</c:v>
                      </c:pt>
                      <c:pt idx="1643">
                        <c:v>340.64818000000014</c:v>
                      </c:pt>
                      <c:pt idx="1644">
                        <c:v>4974.0205229999992</c:v>
                      </c:pt>
                      <c:pt idx="1645">
                        <c:v>4974.7272859999994</c:v>
                      </c:pt>
                      <c:pt idx="1646">
                        <c:v>4981.8503419999997</c:v>
                      </c:pt>
                      <c:pt idx="1647">
                        <c:v>4983.9422419999992</c:v>
                      </c:pt>
                      <c:pt idx="1648">
                        <c:v>4986.9898219999995</c:v>
                      </c:pt>
                      <c:pt idx="1649">
                        <c:v>4987.9922160000006</c:v>
                      </c:pt>
                      <c:pt idx="1650">
                        <c:v>4988.9987070000006</c:v>
                      </c:pt>
                      <c:pt idx="1651">
                        <c:v>4990.0134409999991</c:v>
                      </c:pt>
                      <c:pt idx="1652">
                        <c:v>4992.0345429999998</c:v>
                      </c:pt>
                      <c:pt idx="1653">
                        <c:v>4993.0371799999994</c:v>
                      </c:pt>
                      <c:pt idx="1654">
                        <c:v>4994.0374350000002</c:v>
                      </c:pt>
                      <c:pt idx="1655">
                        <c:v>4995.0522270000001</c:v>
                      </c:pt>
                      <c:pt idx="1656">
                        <c:v>4996.1063290000002</c:v>
                      </c:pt>
                      <c:pt idx="1657">
                        <c:v>4999.1679399999994</c:v>
                      </c:pt>
                      <c:pt idx="1658">
                        <c:v>5000.1954839999999</c:v>
                      </c:pt>
                      <c:pt idx="1659">
                        <c:v>5002.2927440000003</c:v>
                      </c:pt>
                      <c:pt idx="1660">
                        <c:v>5003.3087820000001</c:v>
                      </c:pt>
                      <c:pt idx="1661">
                        <c:v>5004.3068149999999</c:v>
                      </c:pt>
                      <c:pt idx="1662">
                        <c:v>5005.3070009999992</c:v>
                      </c:pt>
                      <c:pt idx="1663">
                        <c:v>5006.3038209999995</c:v>
                      </c:pt>
                      <c:pt idx="1664">
                        <c:v>5007.309722</c:v>
                      </c:pt>
                      <c:pt idx="1665">
                        <c:v>5008.3099380000003</c:v>
                      </c:pt>
                      <c:pt idx="1666">
                        <c:v>5009.4952259999991</c:v>
                      </c:pt>
                      <c:pt idx="1667">
                        <c:v>5010.3092579999993</c:v>
                      </c:pt>
                      <c:pt idx="1668">
                        <c:v>5011.3251330000003</c:v>
                      </c:pt>
                      <c:pt idx="1669">
                        <c:v>5012.6253290000004</c:v>
                      </c:pt>
                      <c:pt idx="1670">
                        <c:v>5013.3395490000003</c:v>
                      </c:pt>
                      <c:pt idx="1671">
                        <c:v>5014.3443339999994</c:v>
                      </c:pt>
                      <c:pt idx="1672">
                        <c:v>5015.7790879999993</c:v>
                      </c:pt>
                      <c:pt idx="1673">
                        <c:v>5016.3975929999997</c:v>
                      </c:pt>
                      <c:pt idx="1674">
                        <c:v>5017.4344930000007</c:v>
                      </c:pt>
                      <c:pt idx="1675">
                        <c:v>5018.4441480000005</c:v>
                      </c:pt>
                      <c:pt idx="1676">
                        <c:v>5019.4503260000001</c:v>
                      </c:pt>
                      <c:pt idx="1677">
                        <c:v>5020.482</c:v>
                      </c:pt>
                      <c:pt idx="1678">
                        <c:v>5021.5137309999991</c:v>
                      </c:pt>
                      <c:pt idx="1679">
                        <c:v>5022.5280390000007</c:v>
                      </c:pt>
                      <c:pt idx="1680">
                        <c:v>5023.5716269999994</c:v>
                      </c:pt>
                      <c:pt idx="1681">
                        <c:v>5024.5227579999992</c:v>
                      </c:pt>
                      <c:pt idx="1682">
                        <c:v>5025.5354470000002</c:v>
                      </c:pt>
                      <c:pt idx="1683">
                        <c:v>5026.6342569999997</c:v>
                      </c:pt>
                      <c:pt idx="1684">
                        <c:v>5027.5825559999994</c:v>
                      </c:pt>
                      <c:pt idx="1685">
                        <c:v>5028.6207570000006</c:v>
                      </c:pt>
                      <c:pt idx="1686">
                        <c:v>5029.719771</c:v>
                      </c:pt>
                      <c:pt idx="1687">
                        <c:v>5030.6567439999999</c:v>
                      </c:pt>
                      <c:pt idx="1688">
                        <c:v>5031.681595</c:v>
                      </c:pt>
                      <c:pt idx="1689">
                        <c:v>5032.8088040000002</c:v>
                      </c:pt>
                      <c:pt idx="1690">
                        <c:v>5033.7068440000003</c:v>
                      </c:pt>
                      <c:pt idx="1691">
                        <c:v>5034.7460539999993</c:v>
                      </c:pt>
                      <c:pt idx="1692">
                        <c:v>5035.8911489999991</c:v>
                      </c:pt>
                      <c:pt idx="1693">
                        <c:v>5036.7912269999997</c:v>
                      </c:pt>
                      <c:pt idx="1694">
                        <c:v>5037.8016279999993</c:v>
                      </c:pt>
                      <c:pt idx="1695">
                        <c:v>5039.0264119999993</c:v>
                      </c:pt>
                      <c:pt idx="1696">
                        <c:v>5039.8053</c:v>
                      </c:pt>
                      <c:pt idx="1697">
                        <c:v>5040.8052520000001</c:v>
                      </c:pt>
                      <c:pt idx="1698">
                        <c:v>5042.1153909999994</c:v>
                      </c:pt>
                      <c:pt idx="1699">
                        <c:v>5042.8149790000007</c:v>
                      </c:pt>
                      <c:pt idx="1700">
                        <c:v>5044.2330480000001</c:v>
                      </c:pt>
                      <c:pt idx="1701">
                        <c:v>5045.179333</c:v>
                      </c:pt>
                      <c:pt idx="1702">
                        <c:v>5046.1949789999999</c:v>
                      </c:pt>
                      <c:pt idx="1703">
                        <c:v>5047.1971580000009</c:v>
                      </c:pt>
                      <c:pt idx="1704">
                        <c:v>5048.1996660000004</c:v>
                      </c:pt>
                      <c:pt idx="1705">
                        <c:v>5049.1999460000006</c:v>
                      </c:pt>
                      <c:pt idx="1706">
                        <c:v>5050.2057920000007</c:v>
                      </c:pt>
                      <c:pt idx="1707">
                        <c:v>5051.2141329999995</c:v>
                      </c:pt>
                      <c:pt idx="1708">
                        <c:v>5052.2148120000002</c:v>
                      </c:pt>
                      <c:pt idx="1709">
                        <c:v>5053.2120159999995</c:v>
                      </c:pt>
                      <c:pt idx="1710">
                        <c:v>5054.2153699999999</c:v>
                      </c:pt>
                      <c:pt idx="1711">
                        <c:v>5055.2151799999992</c:v>
                      </c:pt>
                      <c:pt idx="1712">
                        <c:v>5056.2172699999992</c:v>
                      </c:pt>
                      <c:pt idx="1713">
                        <c:v>5057.2169049999993</c:v>
                      </c:pt>
                      <c:pt idx="1714">
                        <c:v>5058.2205819999999</c:v>
                      </c:pt>
                      <c:pt idx="1715">
                        <c:v>5059.2259439999998</c:v>
                      </c:pt>
                      <c:pt idx="1716">
                        <c:v>5060.2476229999993</c:v>
                      </c:pt>
                      <c:pt idx="1717">
                        <c:v>5061.2400010000001</c:v>
                      </c:pt>
                      <c:pt idx="1718">
                        <c:v>5062.2353650000005</c:v>
                      </c:pt>
                      <c:pt idx="1719">
                        <c:v>5063.2363100000002</c:v>
                      </c:pt>
                      <c:pt idx="1720">
                        <c:v>5064.2367240000003</c:v>
                      </c:pt>
                      <c:pt idx="1721">
                        <c:v>5065.2366359999996</c:v>
                      </c:pt>
                      <c:pt idx="1722">
                        <c:v>5066.2388510000001</c:v>
                      </c:pt>
                      <c:pt idx="1723">
                        <c:v>5067.2424869999995</c:v>
                      </c:pt>
                      <c:pt idx="1724">
                        <c:v>5068.2451829999991</c:v>
                      </c:pt>
                      <c:pt idx="1725">
                        <c:v>5069.2437090000003</c:v>
                      </c:pt>
                      <c:pt idx="1726">
                        <c:v>5070.2432289999997</c:v>
                      </c:pt>
                      <c:pt idx="1727">
                        <c:v>5071.2436579999994</c:v>
                      </c:pt>
                      <c:pt idx="1728">
                        <c:v>5072.2481470000002</c:v>
                      </c:pt>
                      <c:pt idx="1729">
                        <c:v>5073.2337810000008</c:v>
                      </c:pt>
                      <c:pt idx="1730">
                        <c:v>5074.2621749999998</c:v>
                      </c:pt>
                      <c:pt idx="1731">
                        <c:v>5075.2636629999997</c:v>
                      </c:pt>
                      <c:pt idx="1732">
                        <c:v>5076.2634820000003</c:v>
                      </c:pt>
                      <c:pt idx="1733">
                        <c:v>5077.2598020000005</c:v>
                      </c:pt>
                      <c:pt idx="1734">
                        <c:v>5078.2664389999991</c:v>
                      </c:pt>
                      <c:pt idx="1735">
                        <c:v>5079.2655649999997</c:v>
                      </c:pt>
                      <c:pt idx="1736">
                        <c:v>5080.2816019999991</c:v>
                      </c:pt>
                      <c:pt idx="1737">
                        <c:v>5081.2988260000002</c:v>
                      </c:pt>
                      <c:pt idx="1738">
                        <c:v>5082.3032469999998</c:v>
                      </c:pt>
                      <c:pt idx="1739">
                        <c:v>5083.3122160000003</c:v>
                      </c:pt>
                      <c:pt idx="1740">
                        <c:v>5084.3177350000005</c:v>
                      </c:pt>
                      <c:pt idx="1741">
                        <c:v>5085.3210469999995</c:v>
                      </c:pt>
                      <c:pt idx="1742">
                        <c:v>5086.3199949999998</c:v>
                      </c:pt>
                      <c:pt idx="1743">
                        <c:v>5087.324987</c:v>
                      </c:pt>
                      <c:pt idx="1744">
                        <c:v>5088.3253189999996</c:v>
                      </c:pt>
                      <c:pt idx="1745">
                        <c:v>5089.3410939999994</c:v>
                      </c:pt>
                      <c:pt idx="1746">
                        <c:v>5090.3427759999995</c:v>
                      </c:pt>
                      <c:pt idx="1747">
                        <c:v>5091.3407189999998</c:v>
                      </c:pt>
                      <c:pt idx="1748">
                        <c:v>5092.3411130000004</c:v>
                      </c:pt>
                      <c:pt idx="1749">
                        <c:v>5093.3462469999995</c:v>
                      </c:pt>
                      <c:pt idx="1750">
                        <c:v>5094.3435659999996</c:v>
                      </c:pt>
                      <c:pt idx="1751">
                        <c:v>5095.3589940000002</c:v>
                      </c:pt>
                      <c:pt idx="1752">
                        <c:v>5097.3712199999991</c:v>
                      </c:pt>
                      <c:pt idx="1753">
                        <c:v>5098.3736100000006</c:v>
                      </c:pt>
                      <c:pt idx="1754">
                        <c:v>5099.3769549999997</c:v>
                      </c:pt>
                      <c:pt idx="1755">
                        <c:v>5100.3802309999992</c:v>
                      </c:pt>
                      <c:pt idx="1756">
                        <c:v>5101.379809</c:v>
                      </c:pt>
                      <c:pt idx="1757">
                        <c:v>5102.3885420000006</c:v>
                      </c:pt>
                      <c:pt idx="1758">
                        <c:v>5104.3756489999996</c:v>
                      </c:pt>
                      <c:pt idx="1759">
                        <c:v>5105.3965000000007</c:v>
                      </c:pt>
                      <c:pt idx="1760">
                        <c:v>5106.3971160000001</c:v>
                      </c:pt>
                      <c:pt idx="1761">
                        <c:v>5108.403112</c:v>
                      </c:pt>
                      <c:pt idx="1762">
                        <c:v>5109.4091530000005</c:v>
                      </c:pt>
                      <c:pt idx="1763">
                        <c:v>5110.4111740000008</c:v>
                      </c:pt>
                      <c:pt idx="1764">
                        <c:v>5111.4107390000008</c:v>
                      </c:pt>
                      <c:pt idx="1765">
                        <c:v>5112.4155329999994</c:v>
                      </c:pt>
                      <c:pt idx="1766">
                        <c:v>5113.4084359999997</c:v>
                      </c:pt>
                      <c:pt idx="1767">
                        <c:v>5115.4063619999997</c:v>
                      </c:pt>
                      <c:pt idx="1768">
                        <c:v>5116.4201290000001</c:v>
                      </c:pt>
                      <c:pt idx="1769">
                        <c:v>5117.4247049999994</c:v>
                      </c:pt>
                      <c:pt idx="1770">
                        <c:v>5120.4468749999996</c:v>
                      </c:pt>
                      <c:pt idx="1771">
                        <c:v>5122.4518459999999</c:v>
                      </c:pt>
                      <c:pt idx="1772">
                        <c:v>5123.4526129999995</c:v>
                      </c:pt>
                      <c:pt idx="1773">
                        <c:v>341.642562</c:v>
                      </c:pt>
                      <c:pt idx="1774">
                        <c:v>342.64318099999991</c:v>
                      </c:pt>
                      <c:pt idx="1775">
                        <c:v>343.6531030000001</c:v>
                      </c:pt>
                      <c:pt idx="1776">
                        <c:v>344.65462799999978</c:v>
                      </c:pt>
                      <c:pt idx="1777">
                        <c:v>345.659764</c:v>
                      </c:pt>
                      <c:pt idx="1778">
                        <c:v>346.65939500000013</c:v>
                      </c:pt>
                      <c:pt idx="1779">
                        <c:v>347.69041199999992</c:v>
                      </c:pt>
                      <c:pt idx="1780">
                        <c:v>348.69255699999985</c:v>
                      </c:pt>
                      <c:pt idx="1781">
                        <c:v>349.71924399999989</c:v>
                      </c:pt>
                      <c:pt idx="1782">
                        <c:v>350.73423999999977</c:v>
                      </c:pt>
                      <c:pt idx="1783">
                        <c:v>351.74823599999991</c:v>
                      </c:pt>
                      <c:pt idx="1784">
                        <c:v>352.74310299999979</c:v>
                      </c:pt>
                      <c:pt idx="1785">
                        <c:v>353.74388099999987</c:v>
                      </c:pt>
                      <c:pt idx="1786">
                        <c:v>355.76112000000012</c:v>
                      </c:pt>
                      <c:pt idx="1787">
                        <c:v>4850.1508990000002</c:v>
                      </c:pt>
                      <c:pt idx="1788">
                        <c:v>4856.1463719999992</c:v>
                      </c:pt>
                      <c:pt idx="1789">
                        <c:v>4858.1774979999991</c:v>
                      </c:pt>
                      <c:pt idx="1790">
                        <c:v>4859.2721280000005</c:v>
                      </c:pt>
                      <c:pt idx="1791">
                        <c:v>4861.180112</c:v>
                      </c:pt>
                      <c:pt idx="1792">
                        <c:v>4863.2198779999999</c:v>
                      </c:pt>
                      <c:pt idx="1793">
                        <c:v>4865.3068920000005</c:v>
                      </c:pt>
                      <c:pt idx="1794">
                        <c:v>4866.323085</c:v>
                      </c:pt>
                      <c:pt idx="1795">
                        <c:v>4869.3253769999992</c:v>
                      </c:pt>
                      <c:pt idx="1796">
                        <c:v>4871.3258010000009</c:v>
                      </c:pt>
                      <c:pt idx="1797">
                        <c:v>4872.3233839999994</c:v>
                      </c:pt>
                      <c:pt idx="1798">
                        <c:v>4873.3343659999991</c:v>
                      </c:pt>
                      <c:pt idx="1799">
                        <c:v>4874.3399850000005</c:v>
                      </c:pt>
                      <c:pt idx="1800">
                        <c:v>4875.356479</c:v>
                      </c:pt>
                      <c:pt idx="1801">
                        <c:v>4876.3733979999997</c:v>
                      </c:pt>
                      <c:pt idx="1802">
                        <c:v>4877.3662260000001</c:v>
                      </c:pt>
                      <c:pt idx="1803">
                        <c:v>4878.4258520000003</c:v>
                      </c:pt>
                      <c:pt idx="1804">
                        <c:v>4879.4649200000003</c:v>
                      </c:pt>
                      <c:pt idx="1805">
                        <c:v>4880.4325640000006</c:v>
                      </c:pt>
                      <c:pt idx="1806">
                        <c:v>4881.4720789999992</c:v>
                      </c:pt>
                      <c:pt idx="1807">
                        <c:v>4882.4493760000005</c:v>
                      </c:pt>
                      <c:pt idx="1808">
                        <c:v>4883.4215760000006</c:v>
                      </c:pt>
                      <c:pt idx="1809">
                        <c:v>4884.4547019999991</c:v>
                      </c:pt>
                      <c:pt idx="1810">
                        <c:v>4885.4706590000005</c:v>
                      </c:pt>
                      <c:pt idx="1811">
                        <c:v>4886.5037649999995</c:v>
                      </c:pt>
                      <c:pt idx="1812">
                        <c:v>4887.500215</c:v>
                      </c:pt>
                      <c:pt idx="1813">
                        <c:v>4888.5484419999993</c:v>
                      </c:pt>
                      <c:pt idx="1814">
                        <c:v>4889.5970660000003</c:v>
                      </c:pt>
                      <c:pt idx="1815">
                        <c:v>4890.6132579999994</c:v>
                      </c:pt>
                      <c:pt idx="1816">
                        <c:v>4891.6132190000008</c:v>
                      </c:pt>
                      <c:pt idx="1817">
                        <c:v>4892.6133910000008</c:v>
                      </c:pt>
                      <c:pt idx="1818">
                        <c:v>4893.6189180000001</c:v>
                      </c:pt>
                      <c:pt idx="1819">
                        <c:v>4894.6357219999991</c:v>
                      </c:pt>
                      <c:pt idx="1820">
                        <c:v>4895.6465090000002</c:v>
                      </c:pt>
                      <c:pt idx="1821">
                        <c:v>4896.6610000000001</c:v>
                      </c:pt>
                      <c:pt idx="1822">
                        <c:v>4897.6973999999991</c:v>
                      </c:pt>
                      <c:pt idx="1823">
                        <c:v>4898.7182470000007</c:v>
                      </c:pt>
                      <c:pt idx="1824">
                        <c:v>4899.7432879999997</c:v>
                      </c:pt>
                      <c:pt idx="1825">
                        <c:v>4901.0592219999999</c:v>
                      </c:pt>
                      <c:pt idx="1826">
                        <c:v>4901.7678909999995</c:v>
                      </c:pt>
                      <c:pt idx="1827">
                        <c:v>4902.7841520000002</c:v>
                      </c:pt>
                      <c:pt idx="1828">
                        <c:v>4904.1322710000004</c:v>
                      </c:pt>
                      <c:pt idx="1829">
                        <c:v>4904.8118040000008</c:v>
                      </c:pt>
                      <c:pt idx="1830">
                        <c:v>4905.8318820000004</c:v>
                      </c:pt>
                      <c:pt idx="1831">
                        <c:v>4907.2339350000002</c:v>
                      </c:pt>
                      <c:pt idx="1832">
                        <c:v>4907.9095269999998</c:v>
                      </c:pt>
                      <c:pt idx="1833">
                        <c:v>4908.9336149999999</c:v>
                      </c:pt>
                      <c:pt idx="1834">
                        <c:v>4910.3687609999997</c:v>
                      </c:pt>
                      <c:pt idx="1835">
                        <c:v>4910.9743519999993</c:v>
                      </c:pt>
                      <c:pt idx="1836">
                        <c:v>4911.948805</c:v>
                      </c:pt>
                      <c:pt idx="1837">
                        <c:v>4913.4274320000004</c:v>
                      </c:pt>
                      <c:pt idx="1838">
                        <c:v>4913.9503690000001</c:v>
                      </c:pt>
                      <c:pt idx="1839">
                        <c:v>4914.972753</c:v>
                      </c:pt>
                      <c:pt idx="1840">
                        <c:v>4916.0147510000006</c:v>
                      </c:pt>
                      <c:pt idx="1841">
                        <c:v>4917.0154239999993</c:v>
                      </c:pt>
                      <c:pt idx="1842">
                        <c:v>4918.0201199999992</c:v>
                      </c:pt>
                      <c:pt idx="1843">
                        <c:v>4919.0272960000002</c:v>
                      </c:pt>
                      <c:pt idx="1844">
                        <c:v>4920.0416559999994</c:v>
                      </c:pt>
                      <c:pt idx="1845">
                        <c:v>4921.041921</c:v>
                      </c:pt>
                      <c:pt idx="1846">
                        <c:v>4922.0427820000004</c:v>
                      </c:pt>
                      <c:pt idx="1847">
                        <c:v>4923.0590219999995</c:v>
                      </c:pt>
                      <c:pt idx="1848">
                        <c:v>4924.073504</c:v>
                      </c:pt>
                      <c:pt idx="1849">
                        <c:v>4925.0740440000009</c:v>
                      </c:pt>
                      <c:pt idx="1850">
                        <c:v>4926.0690049999994</c:v>
                      </c:pt>
                      <c:pt idx="1851">
                        <c:v>4927.0725920000004</c:v>
                      </c:pt>
                      <c:pt idx="1852">
                        <c:v>4928.07287</c:v>
                      </c:pt>
                      <c:pt idx="1853">
                        <c:v>4929.1037859999997</c:v>
                      </c:pt>
                      <c:pt idx="1854">
                        <c:v>4930.1396879999993</c:v>
                      </c:pt>
                      <c:pt idx="1855">
                        <c:v>4931.1737670000002</c:v>
                      </c:pt>
                      <c:pt idx="1856">
                        <c:v>4932.1332309999998</c:v>
                      </c:pt>
                      <c:pt idx="1857">
                        <c:v>4933.1348280000002</c:v>
                      </c:pt>
                      <c:pt idx="1858">
                        <c:v>4934.1291380000002</c:v>
                      </c:pt>
                      <c:pt idx="1859">
                        <c:v>4935.2259919999997</c:v>
                      </c:pt>
                      <c:pt idx="1860">
                        <c:v>4936.1548139999995</c:v>
                      </c:pt>
                      <c:pt idx="1861">
                        <c:v>4937.1692199999998</c:v>
                      </c:pt>
                      <c:pt idx="1862">
                        <c:v>4938.3422630000005</c:v>
                      </c:pt>
                      <c:pt idx="1863">
                        <c:v>4939.1783039999991</c:v>
                      </c:pt>
                      <c:pt idx="1864">
                        <c:v>4940.1990839999999</c:v>
                      </c:pt>
                      <c:pt idx="1865">
                        <c:v>4941.4921080000004</c:v>
                      </c:pt>
                      <c:pt idx="1866">
                        <c:v>4942.2075110000005</c:v>
                      </c:pt>
                      <c:pt idx="1867">
                        <c:v>4943.2192080000004</c:v>
                      </c:pt>
                      <c:pt idx="1868">
                        <c:v>4944.5752990000001</c:v>
                      </c:pt>
                      <c:pt idx="1869">
                        <c:v>4945.2495490000001</c:v>
                      </c:pt>
                      <c:pt idx="1870">
                        <c:v>4946.2569220000005</c:v>
                      </c:pt>
                      <c:pt idx="1871">
                        <c:v>4947.6602789999997</c:v>
                      </c:pt>
                      <c:pt idx="1872">
                        <c:v>4948.2805399999997</c:v>
                      </c:pt>
                      <c:pt idx="1873">
                        <c:v>4949.3440769999997</c:v>
                      </c:pt>
                      <c:pt idx="1874">
                        <c:v>4950.2833630000005</c:v>
                      </c:pt>
                      <c:pt idx="1875">
                        <c:v>4951.2822579999993</c:v>
                      </c:pt>
                      <c:pt idx="1876">
                        <c:v>4952.3093090000002</c:v>
                      </c:pt>
                      <c:pt idx="1877">
                        <c:v>4953.3095869999997</c:v>
                      </c:pt>
                      <c:pt idx="1878">
                        <c:v>4954.3096600000008</c:v>
                      </c:pt>
                      <c:pt idx="1879">
                        <c:v>4955.3262109999996</c:v>
                      </c:pt>
                      <c:pt idx="1880">
                        <c:v>4956.3334309999991</c:v>
                      </c:pt>
                      <c:pt idx="1881">
                        <c:v>4957.3409840000004</c:v>
                      </c:pt>
                      <c:pt idx="1882">
                        <c:v>4958.5080689999995</c:v>
                      </c:pt>
                      <c:pt idx="1883">
                        <c:v>4959.3913730000004</c:v>
                      </c:pt>
                      <c:pt idx="1884">
                        <c:v>4960.4036830000005</c:v>
                      </c:pt>
                      <c:pt idx="1885">
                        <c:v>4961.6011660000004</c:v>
                      </c:pt>
                      <c:pt idx="1886">
                        <c:v>4962.3985329999996</c:v>
                      </c:pt>
                      <c:pt idx="1887">
                        <c:v>4963.4127779999999</c:v>
                      </c:pt>
                      <c:pt idx="1888">
                        <c:v>4964.6859889999996</c:v>
                      </c:pt>
                      <c:pt idx="1889">
                        <c:v>4965.4529590000002</c:v>
                      </c:pt>
                      <c:pt idx="1890">
                        <c:v>4966.4783800000005</c:v>
                      </c:pt>
                      <c:pt idx="1891">
                        <c:v>4967.7812639999993</c:v>
                      </c:pt>
                      <c:pt idx="1892">
                        <c:v>4968.5702270000002</c:v>
                      </c:pt>
                      <c:pt idx="1893">
                        <c:v>4969.5916429999997</c:v>
                      </c:pt>
                      <c:pt idx="1894">
                        <c:v>4970.8882109999995</c:v>
                      </c:pt>
                      <c:pt idx="1895">
                        <c:v>4971.6536820000001</c:v>
                      </c:pt>
                      <c:pt idx="1896">
                        <c:v>4972.6836000000003</c:v>
                      </c:pt>
                      <c:pt idx="1897">
                        <c:v>4975.7413109999998</c:v>
                      </c:pt>
                      <c:pt idx="1898">
                        <c:v>4976.7860849999997</c:v>
                      </c:pt>
                      <c:pt idx="1899">
                        <c:v>4977.8126240000001</c:v>
                      </c:pt>
                      <c:pt idx="1900">
                        <c:v>4978.8263069999994</c:v>
                      </c:pt>
                      <c:pt idx="1901">
                        <c:v>4979.8346490000004</c:v>
                      </c:pt>
                      <c:pt idx="1902">
                        <c:v>4980.8276150000002</c:v>
                      </c:pt>
                      <c:pt idx="1903">
                        <c:v>4983.3022669999991</c:v>
                      </c:pt>
                      <c:pt idx="1904">
                        <c:v>4984.9318089999997</c:v>
                      </c:pt>
                      <c:pt idx="1905">
                        <c:v>4986.3804149999996</c:v>
                      </c:pt>
                      <c:pt idx="1906">
                        <c:v>4990.9944890000006</c:v>
                      </c:pt>
                      <c:pt idx="1907">
                        <c:v>4997.1285310000003</c:v>
                      </c:pt>
                      <c:pt idx="1908">
                        <c:v>4998.1681669999998</c:v>
                      </c:pt>
                      <c:pt idx="1909">
                        <c:v>5001.2441510000008</c:v>
                      </c:pt>
                      <c:pt idx="1910">
                        <c:v>354.74608200000011</c:v>
                      </c:pt>
                      <c:pt idx="1911">
                        <c:v>356.75975599999992</c:v>
                      </c:pt>
                      <c:pt idx="1912">
                        <c:v>357.76920400000017</c:v>
                      </c:pt>
                      <c:pt idx="1913">
                        <c:v>358.68930899999987</c:v>
                      </c:pt>
                      <c:pt idx="1914">
                        <c:v>359.69020599999976</c:v>
                      </c:pt>
                      <c:pt idx="1915">
                        <c:v>360.69094099999984</c:v>
                      </c:pt>
                      <c:pt idx="1916">
                        <c:v>361.70116800000005</c:v>
                      </c:pt>
                      <c:pt idx="1917">
                        <c:v>362.69971099999975</c:v>
                      </c:pt>
                      <c:pt idx="1918">
                        <c:v>363.71538199999986</c:v>
                      </c:pt>
                      <c:pt idx="1919">
                        <c:v>364.72303099999999</c:v>
                      </c:pt>
                      <c:pt idx="1920">
                        <c:v>365.736042</c:v>
                      </c:pt>
                      <c:pt idx="1921">
                        <c:v>366.73665900000015</c:v>
                      </c:pt>
                      <c:pt idx="1922">
                        <c:v>367.74661900000001</c:v>
                      </c:pt>
                      <c:pt idx="1923">
                        <c:v>368.76244600000018</c:v>
                      </c:pt>
                      <c:pt idx="1924">
                        <c:v>369.76427699999977</c:v>
                      </c:pt>
                      <c:pt idx="1925">
                        <c:v>4723.3336020000006</c:v>
                      </c:pt>
                      <c:pt idx="1926">
                        <c:v>4735.4384399999999</c:v>
                      </c:pt>
                      <c:pt idx="1927">
                        <c:v>4736.4549420000003</c:v>
                      </c:pt>
                      <c:pt idx="1928">
                        <c:v>4740.5895390000005</c:v>
                      </c:pt>
                      <c:pt idx="1929">
                        <c:v>4741.6150209999996</c:v>
                      </c:pt>
                      <c:pt idx="1930">
                        <c:v>4742.9003979999998</c:v>
                      </c:pt>
                      <c:pt idx="1931">
                        <c:v>4743.6308769999996</c:v>
                      </c:pt>
                      <c:pt idx="1932">
                        <c:v>4746.6744199999994</c:v>
                      </c:pt>
                      <c:pt idx="1933">
                        <c:v>4747.6855329999999</c:v>
                      </c:pt>
                      <c:pt idx="1934">
                        <c:v>4748.6874420000004</c:v>
                      </c:pt>
                      <c:pt idx="1935">
                        <c:v>4749.7040990000005</c:v>
                      </c:pt>
                      <c:pt idx="1936">
                        <c:v>4753.854797</c:v>
                      </c:pt>
                      <c:pt idx="1937">
                        <c:v>4754.8703979999991</c:v>
                      </c:pt>
                      <c:pt idx="1938">
                        <c:v>4755.8916520000002</c:v>
                      </c:pt>
                      <c:pt idx="1939">
                        <c:v>4757.957042</c:v>
                      </c:pt>
                      <c:pt idx="1940">
                        <c:v>4758.9608040000003</c:v>
                      </c:pt>
                      <c:pt idx="1941">
                        <c:v>4759.9775969999992</c:v>
                      </c:pt>
                      <c:pt idx="1942">
                        <c:v>4761.3581890000005</c:v>
                      </c:pt>
                      <c:pt idx="1943">
                        <c:v>4762.0297470000005</c:v>
                      </c:pt>
                      <c:pt idx="1944">
                        <c:v>4763.0659749999995</c:v>
                      </c:pt>
                      <c:pt idx="1945">
                        <c:v>4764.0037699999993</c:v>
                      </c:pt>
                      <c:pt idx="1946">
                        <c:v>4765.0354580000003</c:v>
                      </c:pt>
                      <c:pt idx="1947">
                        <c:v>4766.0360149999997</c:v>
                      </c:pt>
                      <c:pt idx="1948">
                        <c:v>4767.0520450000004</c:v>
                      </c:pt>
                      <c:pt idx="1949">
                        <c:v>4768.0485509999999</c:v>
                      </c:pt>
                      <c:pt idx="1950">
                        <c:v>4769.0486920000003</c:v>
                      </c:pt>
                      <c:pt idx="1951">
                        <c:v>4770.0649329999997</c:v>
                      </c:pt>
                      <c:pt idx="1952">
                        <c:v>4771.070952</c:v>
                      </c:pt>
                      <c:pt idx="1953">
                        <c:v>4772.1186610000004</c:v>
                      </c:pt>
                      <c:pt idx="1954">
                        <c:v>4773.1529069999997</c:v>
                      </c:pt>
                      <c:pt idx="1955">
                        <c:v>4774.1503659999998</c:v>
                      </c:pt>
                      <c:pt idx="1956">
                        <c:v>4775.1498879999999</c:v>
                      </c:pt>
                      <c:pt idx="1957">
                        <c:v>4776.1821060000002</c:v>
                      </c:pt>
                      <c:pt idx="1958">
                        <c:v>4777.2157920000009</c:v>
                      </c:pt>
                      <c:pt idx="1959">
                        <c:v>4778.2596790000007</c:v>
                      </c:pt>
                      <c:pt idx="1960">
                        <c:v>4779.2756499999996</c:v>
                      </c:pt>
                      <c:pt idx="1961">
                        <c:v>4780.3090769999999</c:v>
                      </c:pt>
                      <c:pt idx="1962">
                        <c:v>4781.3208859999995</c:v>
                      </c:pt>
                      <c:pt idx="1963">
                        <c:v>4782.3248899999999</c:v>
                      </c:pt>
                      <c:pt idx="1964">
                        <c:v>4783.3189559999992</c:v>
                      </c:pt>
                      <c:pt idx="1965">
                        <c:v>4784.3347520000007</c:v>
                      </c:pt>
                      <c:pt idx="1966">
                        <c:v>4785.3349319999998</c:v>
                      </c:pt>
                      <c:pt idx="1967">
                        <c:v>4786.3338029999995</c:v>
                      </c:pt>
                      <c:pt idx="1968">
                        <c:v>4787.3334670000004</c:v>
                      </c:pt>
                      <c:pt idx="1969">
                        <c:v>4788.3617859999995</c:v>
                      </c:pt>
                      <c:pt idx="1970">
                        <c:v>4789.3646119999994</c:v>
                      </c:pt>
                      <c:pt idx="1971">
                        <c:v>4790.3802300000007</c:v>
                      </c:pt>
                      <c:pt idx="1972">
                        <c:v>4791.4352309999995</c:v>
                      </c:pt>
                      <c:pt idx="1973">
                        <c:v>4792.4303650000002</c:v>
                      </c:pt>
                      <c:pt idx="1974">
                        <c:v>4793.4096539999991</c:v>
                      </c:pt>
                      <c:pt idx="1975">
                        <c:v>4794.4202960000002</c:v>
                      </c:pt>
                      <c:pt idx="1976">
                        <c:v>4795.4547939999993</c:v>
                      </c:pt>
                      <c:pt idx="1977">
                        <c:v>4796.4793559999998</c:v>
                      </c:pt>
                      <c:pt idx="1978">
                        <c:v>4797.4797839999992</c:v>
                      </c:pt>
                      <c:pt idx="1979">
                        <c:v>4798.488636</c:v>
                      </c:pt>
                      <c:pt idx="1980">
                        <c:v>4799.5244750000002</c:v>
                      </c:pt>
                      <c:pt idx="1981">
                        <c:v>4800.5731070000002</c:v>
                      </c:pt>
                      <c:pt idx="1982">
                        <c:v>4801.5756440000005</c:v>
                      </c:pt>
                      <c:pt idx="1983">
                        <c:v>4802.5750640000006</c:v>
                      </c:pt>
                      <c:pt idx="1984">
                        <c:v>4803.6137209999997</c:v>
                      </c:pt>
                      <c:pt idx="1985">
                        <c:v>4804.6150699999998</c:v>
                      </c:pt>
                      <c:pt idx="1986">
                        <c:v>4805.6232569999993</c:v>
                      </c:pt>
                      <c:pt idx="1987">
                        <c:v>4806.6122950000008</c:v>
                      </c:pt>
                      <c:pt idx="1988">
                        <c:v>4807.619944</c:v>
                      </c:pt>
                      <c:pt idx="1989">
                        <c:v>4808.6692509999993</c:v>
                      </c:pt>
                      <c:pt idx="1990">
                        <c:v>4809.7156209999994</c:v>
                      </c:pt>
                      <c:pt idx="1991">
                        <c:v>4810.6308730000001</c:v>
                      </c:pt>
                      <c:pt idx="1992">
                        <c:v>4811.6464990000004</c:v>
                      </c:pt>
                      <c:pt idx="1993">
                        <c:v>4812.6964310000003</c:v>
                      </c:pt>
                      <c:pt idx="1994">
                        <c:v>4813.6497080000008</c:v>
                      </c:pt>
                      <c:pt idx="1995">
                        <c:v>4814.6600400000007</c:v>
                      </c:pt>
                      <c:pt idx="1996">
                        <c:v>4815.7796350000008</c:v>
                      </c:pt>
                      <c:pt idx="1997">
                        <c:v>4816.6746879999992</c:v>
                      </c:pt>
                      <c:pt idx="1998">
                        <c:v>4817.6947820000005</c:v>
                      </c:pt>
                      <c:pt idx="1999">
                        <c:v>4818.8901490000007</c:v>
                      </c:pt>
                      <c:pt idx="2000">
                        <c:v>4819.6948529999991</c:v>
                      </c:pt>
                      <c:pt idx="2001">
                        <c:v>4820.6922350000004</c:v>
                      </c:pt>
                      <c:pt idx="2002">
                        <c:v>4821.9742239999996</c:v>
                      </c:pt>
                      <c:pt idx="2003">
                        <c:v>4823.0502739999993</c:v>
                      </c:pt>
                      <c:pt idx="2004">
                        <c:v>4823.7329819999995</c:v>
                      </c:pt>
                      <c:pt idx="2005">
                        <c:v>4825.1113669999995</c:v>
                      </c:pt>
                      <c:pt idx="2006">
                        <c:v>4825.7827519999992</c:v>
                      </c:pt>
                      <c:pt idx="2007">
                        <c:v>4826.7920979999999</c:v>
                      </c:pt>
                      <c:pt idx="2008">
                        <c:v>4828.2288989999997</c:v>
                      </c:pt>
                      <c:pt idx="2009">
                        <c:v>4828.8545169999998</c:v>
                      </c:pt>
                      <c:pt idx="2010">
                        <c:v>4829.7756869999994</c:v>
                      </c:pt>
                      <c:pt idx="2011">
                        <c:v>4830.7980250000001</c:v>
                      </c:pt>
                      <c:pt idx="2012">
                        <c:v>4831.8234429999993</c:v>
                      </c:pt>
                      <c:pt idx="2013">
                        <c:v>4832.8281470000002</c:v>
                      </c:pt>
                      <c:pt idx="2014">
                        <c:v>4833.8336080000008</c:v>
                      </c:pt>
                      <c:pt idx="2015">
                        <c:v>4834.8704839999991</c:v>
                      </c:pt>
                      <c:pt idx="2016">
                        <c:v>4835.9099750000005</c:v>
                      </c:pt>
                      <c:pt idx="2017">
                        <c:v>4836.9222399999999</c:v>
                      </c:pt>
                      <c:pt idx="2018">
                        <c:v>4837.9808919999996</c:v>
                      </c:pt>
                      <c:pt idx="2019">
                        <c:v>4839.0090970000001</c:v>
                      </c:pt>
                      <c:pt idx="2020">
                        <c:v>4840.0208409999996</c:v>
                      </c:pt>
                      <c:pt idx="2021">
                        <c:v>4841.0295249999999</c:v>
                      </c:pt>
                      <c:pt idx="2022">
                        <c:v>4842.0370980000007</c:v>
                      </c:pt>
                      <c:pt idx="2023">
                        <c:v>4843.0628159999997</c:v>
                      </c:pt>
                      <c:pt idx="2024">
                        <c:v>4844.0735769999992</c:v>
                      </c:pt>
                      <c:pt idx="2025">
                        <c:v>4845.0800259999996</c:v>
                      </c:pt>
                      <c:pt idx="2026">
                        <c:v>4846.0952149999994</c:v>
                      </c:pt>
                      <c:pt idx="2027">
                        <c:v>4847.1069189999998</c:v>
                      </c:pt>
                      <c:pt idx="2028">
                        <c:v>4848.1211700000003</c:v>
                      </c:pt>
                      <c:pt idx="2029">
                        <c:v>4849.1352210000005</c:v>
                      </c:pt>
                      <c:pt idx="2030">
                        <c:v>4851.1426670000001</c:v>
                      </c:pt>
                      <c:pt idx="2031">
                        <c:v>4852.1409769999991</c:v>
                      </c:pt>
                      <c:pt idx="2032">
                        <c:v>4853.1628479999999</c:v>
                      </c:pt>
                      <c:pt idx="2033">
                        <c:v>4854.1726290000006</c:v>
                      </c:pt>
                      <c:pt idx="2034">
                        <c:v>4855.2237540000006</c:v>
                      </c:pt>
                      <c:pt idx="2035">
                        <c:v>4857.1679199999999</c:v>
                      </c:pt>
                      <c:pt idx="2036">
                        <c:v>4860.183771</c:v>
                      </c:pt>
                      <c:pt idx="2037">
                        <c:v>4862.1838050000006</c:v>
                      </c:pt>
                      <c:pt idx="2038">
                        <c:v>4864.2719890000008</c:v>
                      </c:pt>
                      <c:pt idx="2039">
                        <c:v>4867.3245700000007</c:v>
                      </c:pt>
                      <c:pt idx="2040">
                        <c:v>4868.3250320000006</c:v>
                      </c:pt>
                      <c:pt idx="2041">
                        <c:v>4870.3256120000005</c:v>
                      </c:pt>
                      <c:pt idx="2042">
                        <c:v>370.77073500000006</c:v>
                      </c:pt>
                      <c:pt idx="2043">
                        <c:v>371.77789299999995</c:v>
                      </c:pt>
                      <c:pt idx="2044">
                        <c:v>372.77820999999994</c:v>
                      </c:pt>
                      <c:pt idx="2045">
                        <c:v>373.77861900000016</c:v>
                      </c:pt>
                      <c:pt idx="2046">
                        <c:v>374.79344600000013</c:v>
                      </c:pt>
                      <c:pt idx="2047">
                        <c:v>375.80945199999996</c:v>
                      </c:pt>
                      <c:pt idx="2048">
                        <c:v>376.81207300000005</c:v>
                      </c:pt>
                      <c:pt idx="2049">
                        <c:v>377.83935599999995</c:v>
                      </c:pt>
                      <c:pt idx="2050">
                        <c:v>378.83924500000012</c:v>
                      </c:pt>
                      <c:pt idx="2051">
                        <c:v>379.82971899999984</c:v>
                      </c:pt>
                      <c:pt idx="2052">
                        <c:v>380.82967800000006</c:v>
                      </c:pt>
                      <c:pt idx="2053">
                        <c:v>381.84175300000015</c:v>
                      </c:pt>
                      <c:pt idx="2054">
                        <c:v>382.83764900000006</c:v>
                      </c:pt>
                      <c:pt idx="2055">
                        <c:v>383.84238700000014</c:v>
                      </c:pt>
                      <c:pt idx="2056">
                        <c:v>384.83919999999989</c:v>
                      </c:pt>
                      <c:pt idx="2057">
                        <c:v>386.83940699999994</c:v>
                      </c:pt>
                      <c:pt idx="2058">
                        <c:v>387.85497699999996</c:v>
                      </c:pt>
                      <c:pt idx="2059">
                        <c:v>4608.3718449999997</c:v>
                      </c:pt>
                      <c:pt idx="2060">
                        <c:v>4612.3925930000005</c:v>
                      </c:pt>
                      <c:pt idx="2061">
                        <c:v>4613.3928859999996</c:v>
                      </c:pt>
                      <c:pt idx="2062">
                        <c:v>4615.4546730000002</c:v>
                      </c:pt>
                      <c:pt idx="2063">
                        <c:v>4622.614313</c:v>
                      </c:pt>
                      <c:pt idx="2064">
                        <c:v>4623.6146879999997</c:v>
                      </c:pt>
                      <c:pt idx="2065">
                        <c:v>4626.6465459999999</c:v>
                      </c:pt>
                      <c:pt idx="2066">
                        <c:v>4627.6782070000008</c:v>
                      </c:pt>
                      <c:pt idx="2067">
                        <c:v>4628.7113690000006</c:v>
                      </c:pt>
                      <c:pt idx="2068">
                        <c:v>4629.7598070000004</c:v>
                      </c:pt>
                      <c:pt idx="2069">
                        <c:v>4630.8085049999991</c:v>
                      </c:pt>
                      <c:pt idx="2070">
                        <c:v>4631.8235370000002</c:v>
                      </c:pt>
                      <c:pt idx="2071">
                        <c:v>4632.8234479999992</c:v>
                      </c:pt>
                      <c:pt idx="2072">
                        <c:v>4633.8234680000005</c:v>
                      </c:pt>
                      <c:pt idx="2073">
                        <c:v>4634.8719939999992</c:v>
                      </c:pt>
                      <c:pt idx="2074">
                        <c:v>4635.9202920000007</c:v>
                      </c:pt>
                      <c:pt idx="2075">
                        <c:v>4636.9163570000001</c:v>
                      </c:pt>
                      <c:pt idx="2076">
                        <c:v>4638.9873619999998</c:v>
                      </c:pt>
                      <c:pt idx="2077">
                        <c:v>4640.0359800000006</c:v>
                      </c:pt>
                      <c:pt idx="2078">
                        <c:v>4641.0847419999991</c:v>
                      </c:pt>
                      <c:pt idx="2079">
                        <c:v>4642.1067650000005</c:v>
                      </c:pt>
                      <c:pt idx="2080">
                        <c:v>4643.1121199999998</c:v>
                      </c:pt>
                      <c:pt idx="2081">
                        <c:v>4644.1517330000006</c:v>
                      </c:pt>
                      <c:pt idx="2082">
                        <c:v>4645.1679380000005</c:v>
                      </c:pt>
                      <c:pt idx="2083">
                        <c:v>4646.1679050000002</c:v>
                      </c:pt>
                      <c:pt idx="2084">
                        <c:v>4647.1681200000003</c:v>
                      </c:pt>
                      <c:pt idx="2085">
                        <c:v>4648.1679289999993</c:v>
                      </c:pt>
                      <c:pt idx="2086">
                        <c:v>4649.1627609999996</c:v>
                      </c:pt>
                      <c:pt idx="2087">
                        <c:v>4650.1630669999995</c:v>
                      </c:pt>
                      <c:pt idx="2088">
                        <c:v>4651.1678890000003</c:v>
                      </c:pt>
                      <c:pt idx="2089">
                        <c:v>4652.1679160000003</c:v>
                      </c:pt>
                      <c:pt idx="2090">
                        <c:v>4653.1732460000003</c:v>
                      </c:pt>
                      <c:pt idx="2091">
                        <c:v>4654.2179340000002</c:v>
                      </c:pt>
                      <c:pt idx="2092">
                        <c:v>4655.2402970000003</c:v>
                      </c:pt>
                      <c:pt idx="2093">
                        <c:v>4656.2723009999991</c:v>
                      </c:pt>
                      <c:pt idx="2094">
                        <c:v>4657.2860990000008</c:v>
                      </c:pt>
                      <c:pt idx="2095">
                        <c:v>4658.316675</c:v>
                      </c:pt>
                      <c:pt idx="2096">
                        <c:v>4659.3231589999996</c:v>
                      </c:pt>
                      <c:pt idx="2097">
                        <c:v>4660.3206929999997</c:v>
                      </c:pt>
                      <c:pt idx="2098">
                        <c:v>4661.3140870000007</c:v>
                      </c:pt>
                      <c:pt idx="2099">
                        <c:v>4662.3199789999999</c:v>
                      </c:pt>
                      <c:pt idx="2100">
                        <c:v>4663.3503079999991</c:v>
                      </c:pt>
                      <c:pt idx="2101">
                        <c:v>4664.3443260000004</c:v>
                      </c:pt>
                      <c:pt idx="2102">
                        <c:v>4665.3888119999992</c:v>
                      </c:pt>
                      <c:pt idx="2103">
                        <c:v>4666.4118350000008</c:v>
                      </c:pt>
                      <c:pt idx="2104">
                        <c:v>4667.4591880000007</c:v>
                      </c:pt>
                      <c:pt idx="2105">
                        <c:v>4668.4810689999995</c:v>
                      </c:pt>
                      <c:pt idx="2106">
                        <c:v>4669.4223020000009</c:v>
                      </c:pt>
                      <c:pt idx="2107">
                        <c:v>4670.4351050000005</c:v>
                      </c:pt>
                      <c:pt idx="2108">
                        <c:v>4671.4226359999993</c:v>
                      </c:pt>
                      <c:pt idx="2109">
                        <c:v>4672.4353190000002</c:v>
                      </c:pt>
                      <c:pt idx="2110">
                        <c:v>4673.4545839999992</c:v>
                      </c:pt>
                      <c:pt idx="2111">
                        <c:v>4674.5078950000006</c:v>
                      </c:pt>
                      <c:pt idx="2112">
                        <c:v>4675.5354220000008</c:v>
                      </c:pt>
                      <c:pt idx="2113">
                        <c:v>4676.5514899999998</c:v>
                      </c:pt>
                      <c:pt idx="2114">
                        <c:v>4677.5624339999995</c:v>
                      </c:pt>
                      <c:pt idx="2115">
                        <c:v>4678.5780649999997</c:v>
                      </c:pt>
                      <c:pt idx="2116">
                        <c:v>4679.6152910000001</c:v>
                      </c:pt>
                      <c:pt idx="2117">
                        <c:v>4680.6150340000004</c:v>
                      </c:pt>
                      <c:pt idx="2118">
                        <c:v>4681.6150429999998</c:v>
                      </c:pt>
                      <c:pt idx="2119">
                        <c:v>4682.6293389999992</c:v>
                      </c:pt>
                      <c:pt idx="2120">
                        <c:v>4683.6708340000005</c:v>
                      </c:pt>
                      <c:pt idx="2121">
                        <c:v>4684.6708760000001</c:v>
                      </c:pt>
                      <c:pt idx="2122">
                        <c:v>4685.7014170000002</c:v>
                      </c:pt>
                      <c:pt idx="2123">
                        <c:v>4686.7238639999996</c:v>
                      </c:pt>
                      <c:pt idx="2124">
                        <c:v>4687.7342140000001</c:v>
                      </c:pt>
                      <c:pt idx="2125">
                        <c:v>4688.7470259999991</c:v>
                      </c:pt>
                      <c:pt idx="2126">
                        <c:v>4689.7351889999991</c:v>
                      </c:pt>
                      <c:pt idx="2127">
                        <c:v>4690.7737080000006</c:v>
                      </c:pt>
                      <c:pt idx="2128">
                        <c:v>4691.8030799999997</c:v>
                      </c:pt>
                      <c:pt idx="2129">
                        <c:v>4692.7869570000003</c:v>
                      </c:pt>
                      <c:pt idx="2130">
                        <c:v>4693.8329589999994</c:v>
                      </c:pt>
                      <c:pt idx="2131">
                        <c:v>4694.7701209999996</c:v>
                      </c:pt>
                      <c:pt idx="2132">
                        <c:v>4695.7864879999997</c:v>
                      </c:pt>
                      <c:pt idx="2133">
                        <c:v>4696.8167219999996</c:v>
                      </c:pt>
                      <c:pt idx="2134">
                        <c:v>4697.8555190000006</c:v>
                      </c:pt>
                      <c:pt idx="2135">
                        <c:v>4698.832316</c:v>
                      </c:pt>
                      <c:pt idx="2136">
                        <c:v>4699.8754539999991</c:v>
                      </c:pt>
                      <c:pt idx="2137">
                        <c:v>4700.9843560000008</c:v>
                      </c:pt>
                      <c:pt idx="2138">
                        <c:v>4701.9105070000005</c:v>
                      </c:pt>
                      <c:pt idx="2139">
                        <c:v>4702.9284750000006</c:v>
                      </c:pt>
                      <c:pt idx="2140">
                        <c:v>4704.0926600000003</c:v>
                      </c:pt>
                      <c:pt idx="2141">
                        <c:v>4704.9948079999995</c:v>
                      </c:pt>
                      <c:pt idx="2142">
                        <c:v>4705.9902309999998</c:v>
                      </c:pt>
                      <c:pt idx="2143">
                        <c:v>4707.2015169999995</c:v>
                      </c:pt>
                      <c:pt idx="2144">
                        <c:v>4707.9871129999992</c:v>
                      </c:pt>
                      <c:pt idx="2145">
                        <c:v>4709.0104670000001</c:v>
                      </c:pt>
                      <c:pt idx="2146">
                        <c:v>4710.2778589999998</c:v>
                      </c:pt>
                      <c:pt idx="2147">
                        <c:v>4711.0667620000004</c:v>
                      </c:pt>
                      <c:pt idx="2148">
                        <c:v>4712.0882149999998</c:v>
                      </c:pt>
                      <c:pt idx="2149">
                        <c:v>4713.3589929999998</c:v>
                      </c:pt>
                      <c:pt idx="2150">
                        <c:v>4714.1302649999998</c:v>
                      </c:pt>
                      <c:pt idx="2151">
                        <c:v>4715.1662639999995</c:v>
                      </c:pt>
                      <c:pt idx="2152">
                        <c:v>4716.4559850000005</c:v>
                      </c:pt>
                      <c:pt idx="2153">
                        <c:v>4717.1858130000001</c:v>
                      </c:pt>
                      <c:pt idx="2154">
                        <c:v>4718.1897800000006</c:v>
                      </c:pt>
                      <c:pt idx="2155">
                        <c:v>4719.5842300000004</c:v>
                      </c:pt>
                      <c:pt idx="2156">
                        <c:v>4720.2434069999999</c:v>
                      </c:pt>
                      <c:pt idx="2157">
                        <c:v>4721.258049</c:v>
                      </c:pt>
                      <c:pt idx="2158">
                        <c:v>4722.6818160000003</c:v>
                      </c:pt>
                      <c:pt idx="2159">
                        <c:v>4724.2889419999992</c:v>
                      </c:pt>
                      <c:pt idx="2160">
                        <c:v>4725.3098370000007</c:v>
                      </c:pt>
                      <c:pt idx="2161">
                        <c:v>4726.3090690000008</c:v>
                      </c:pt>
                      <c:pt idx="2162">
                        <c:v>4727.3108570000004</c:v>
                      </c:pt>
                      <c:pt idx="2163">
                        <c:v>4728.3122800000001</c:v>
                      </c:pt>
                      <c:pt idx="2164">
                        <c:v>4729.3255009999993</c:v>
                      </c:pt>
                      <c:pt idx="2165">
                        <c:v>4730.3256390000006</c:v>
                      </c:pt>
                      <c:pt idx="2166">
                        <c:v>4731.3703420000002</c:v>
                      </c:pt>
                      <c:pt idx="2167">
                        <c:v>4732.4154689999996</c:v>
                      </c:pt>
                      <c:pt idx="2168">
                        <c:v>4733.4176509999998</c:v>
                      </c:pt>
                      <c:pt idx="2169">
                        <c:v>4734.4183410000005</c:v>
                      </c:pt>
                      <c:pt idx="2170">
                        <c:v>4737.4876779999995</c:v>
                      </c:pt>
                      <c:pt idx="2171">
                        <c:v>4738.5235090000006</c:v>
                      </c:pt>
                      <c:pt idx="2172">
                        <c:v>4739.5723760000001</c:v>
                      </c:pt>
                      <c:pt idx="2173">
                        <c:v>4744.6546330000001</c:v>
                      </c:pt>
                      <c:pt idx="2174">
                        <c:v>4745.9615250000006</c:v>
                      </c:pt>
                      <c:pt idx="2175">
                        <c:v>4750.7653960000007</c:v>
                      </c:pt>
                      <c:pt idx="2176">
                        <c:v>4751.814273</c:v>
                      </c:pt>
                      <c:pt idx="2177">
                        <c:v>4752.8396040000007</c:v>
                      </c:pt>
                      <c:pt idx="2178">
                        <c:v>4756.9122179999995</c:v>
                      </c:pt>
                      <c:pt idx="2179">
                        <c:v>385.83916599999975</c:v>
                      </c:pt>
                      <c:pt idx="2180">
                        <c:v>388.86659999999983</c:v>
                      </c:pt>
                      <c:pt idx="2181">
                        <c:v>389.87546100000009</c:v>
                      </c:pt>
                      <c:pt idx="2182">
                        <c:v>390.88619500000004</c:v>
                      </c:pt>
                      <c:pt idx="2183">
                        <c:v>391.87759099999994</c:v>
                      </c:pt>
                      <c:pt idx="2184">
                        <c:v>392.87747799999988</c:v>
                      </c:pt>
                      <c:pt idx="2185">
                        <c:v>393.88258499999984</c:v>
                      </c:pt>
                      <c:pt idx="2186">
                        <c:v>394.88276700000006</c:v>
                      </c:pt>
                      <c:pt idx="2187">
                        <c:v>395.88718400000016</c:v>
                      </c:pt>
                      <c:pt idx="2188">
                        <c:v>396.8872409999999</c:v>
                      </c:pt>
                      <c:pt idx="2189">
                        <c:v>397.88558499999999</c:v>
                      </c:pt>
                      <c:pt idx="2190">
                        <c:v>398.89010800000005</c:v>
                      </c:pt>
                      <c:pt idx="2191">
                        <c:v>399.90288199999986</c:v>
                      </c:pt>
                      <c:pt idx="2192">
                        <c:v>400.89853300000004</c:v>
                      </c:pt>
                      <c:pt idx="2193">
                        <c:v>401.9049</c:v>
                      </c:pt>
                      <c:pt idx="2194">
                        <c:v>404.89950399999998</c:v>
                      </c:pt>
                      <c:pt idx="2195">
                        <c:v>4503.1137670000007</c:v>
                      </c:pt>
                      <c:pt idx="2196">
                        <c:v>4505.0209919999998</c:v>
                      </c:pt>
                      <c:pt idx="2197">
                        <c:v>4506.0331370000004</c:v>
                      </c:pt>
                      <c:pt idx="2198">
                        <c:v>4508.0727370000004</c:v>
                      </c:pt>
                      <c:pt idx="2199">
                        <c:v>4509.0689610000009</c:v>
                      </c:pt>
                      <c:pt idx="2200">
                        <c:v>4510.0702550000005</c:v>
                      </c:pt>
                      <c:pt idx="2201">
                        <c:v>4511.0873549999997</c:v>
                      </c:pt>
                      <c:pt idx="2202">
                        <c:v>4512.1097819999995</c:v>
                      </c:pt>
                      <c:pt idx="2203">
                        <c:v>4514.1281510000008</c:v>
                      </c:pt>
                      <c:pt idx="2204">
                        <c:v>4515.1634250000006</c:v>
                      </c:pt>
                      <c:pt idx="2205">
                        <c:v>4516.1681150000004</c:v>
                      </c:pt>
                      <c:pt idx="2206">
                        <c:v>4517.1767060000002</c:v>
                      </c:pt>
                      <c:pt idx="2207">
                        <c:v>4518.5123569999996</c:v>
                      </c:pt>
                      <c:pt idx="2208">
                        <c:v>4519.2235789999995</c:v>
                      </c:pt>
                      <c:pt idx="2209">
                        <c:v>4521.2248579999996</c:v>
                      </c:pt>
                      <c:pt idx="2210">
                        <c:v>4522.2618559999992</c:v>
                      </c:pt>
                      <c:pt idx="2211">
                        <c:v>4523.2619410000007</c:v>
                      </c:pt>
                      <c:pt idx="2212">
                        <c:v>4524.2665099999995</c:v>
                      </c:pt>
                      <c:pt idx="2213">
                        <c:v>4525.2778460000009</c:v>
                      </c:pt>
                      <c:pt idx="2214">
                        <c:v>4526.2823050000006</c:v>
                      </c:pt>
                      <c:pt idx="2215">
                        <c:v>4527.3150690000002</c:v>
                      </c:pt>
                      <c:pt idx="2216">
                        <c:v>4528.3538680000001</c:v>
                      </c:pt>
                      <c:pt idx="2217">
                        <c:v>4529.2801650000001</c:v>
                      </c:pt>
                      <c:pt idx="2218">
                        <c:v>4530.2761819999996</c:v>
                      </c:pt>
                      <c:pt idx="2219">
                        <c:v>4531.3091569999997</c:v>
                      </c:pt>
                      <c:pt idx="2220">
                        <c:v>4532.3251939999991</c:v>
                      </c:pt>
                      <c:pt idx="2221">
                        <c:v>4533.3252339999999</c:v>
                      </c:pt>
                      <c:pt idx="2222">
                        <c:v>4534.3254109999998</c:v>
                      </c:pt>
                      <c:pt idx="2223">
                        <c:v>4535.3715279999997</c:v>
                      </c:pt>
                      <c:pt idx="2224">
                        <c:v>4536.3983900000003</c:v>
                      </c:pt>
                      <c:pt idx="2225">
                        <c:v>4537.4149209999996</c:v>
                      </c:pt>
                      <c:pt idx="2226">
                        <c:v>4538.4549819999993</c:v>
                      </c:pt>
                      <c:pt idx="2227">
                        <c:v>4539.4626050000006</c:v>
                      </c:pt>
                      <c:pt idx="2228">
                        <c:v>4540.4875339999999</c:v>
                      </c:pt>
                      <c:pt idx="2229">
                        <c:v>4541.6375229999994</c:v>
                      </c:pt>
                      <c:pt idx="2230">
                        <c:v>4542.5559229999999</c:v>
                      </c:pt>
                      <c:pt idx="2231">
                        <c:v>4543.5813259999995</c:v>
                      </c:pt>
                      <c:pt idx="2232">
                        <c:v>4544.6151590000009</c:v>
                      </c:pt>
                      <c:pt idx="2233">
                        <c:v>4545.6151530000006</c:v>
                      </c:pt>
                      <c:pt idx="2234">
                        <c:v>4546.6443999999992</c:v>
                      </c:pt>
                      <c:pt idx="2235">
                        <c:v>4547.6623689999997</c:v>
                      </c:pt>
                      <c:pt idx="2236">
                        <c:v>4548.6768659999998</c:v>
                      </c:pt>
                      <c:pt idx="2237">
                        <c:v>4549.7272959999991</c:v>
                      </c:pt>
                      <c:pt idx="2238">
                        <c:v>4550.7464330000003</c:v>
                      </c:pt>
                      <c:pt idx="2239">
                        <c:v>4551.7575529999995</c:v>
                      </c:pt>
                      <c:pt idx="2240">
                        <c:v>4552.7670180000005</c:v>
                      </c:pt>
                      <c:pt idx="2241">
                        <c:v>4553.7799400000004</c:v>
                      </c:pt>
                      <c:pt idx="2242">
                        <c:v>4554.7826339999992</c:v>
                      </c:pt>
                      <c:pt idx="2243">
                        <c:v>4555.8271700000005</c:v>
                      </c:pt>
                      <c:pt idx="2244">
                        <c:v>4556.8630150000008</c:v>
                      </c:pt>
                      <c:pt idx="2245">
                        <c:v>4557.7947270000004</c:v>
                      </c:pt>
                      <c:pt idx="2246">
                        <c:v>4558.8242919999993</c:v>
                      </c:pt>
                      <c:pt idx="2247">
                        <c:v>4559.8549459999995</c:v>
                      </c:pt>
                      <c:pt idx="2248">
                        <c:v>4560.8865389999992</c:v>
                      </c:pt>
                      <c:pt idx="2249">
                        <c:v>4561.9578000000001</c:v>
                      </c:pt>
                      <c:pt idx="2250">
                        <c:v>4562.9091950000002</c:v>
                      </c:pt>
                      <c:pt idx="2251">
                        <c:v>4563.9351790000001</c:v>
                      </c:pt>
                      <c:pt idx="2252">
                        <c:v>4565.053903</c:v>
                      </c:pt>
                      <c:pt idx="2253">
                        <c:v>4565.9773729999997</c:v>
                      </c:pt>
                      <c:pt idx="2254">
                        <c:v>4566.9830839999995</c:v>
                      </c:pt>
                      <c:pt idx="2255">
                        <c:v>4568.1941970000007</c:v>
                      </c:pt>
                      <c:pt idx="2256">
                        <c:v>4568.9875520000005</c:v>
                      </c:pt>
                      <c:pt idx="2257">
                        <c:v>4569.9945250000001</c:v>
                      </c:pt>
                      <c:pt idx="2258">
                        <c:v>4571.2615150000001</c:v>
                      </c:pt>
                      <c:pt idx="2259">
                        <c:v>4572.0006990000002</c:v>
                      </c:pt>
                      <c:pt idx="2260">
                        <c:v>4573.0261310000005</c:v>
                      </c:pt>
                      <c:pt idx="2261">
                        <c:v>4574.3889999999992</c:v>
                      </c:pt>
                      <c:pt idx="2262">
                        <c:v>4575.0416399999995</c:v>
                      </c:pt>
                      <c:pt idx="2263">
                        <c:v>4576.0456759999997</c:v>
                      </c:pt>
                      <c:pt idx="2264">
                        <c:v>4577.4865570000002</c:v>
                      </c:pt>
                      <c:pt idx="2265">
                        <c:v>4578.089817</c:v>
                      </c:pt>
                      <c:pt idx="2266">
                        <c:v>4579.1186319999997</c:v>
                      </c:pt>
                      <c:pt idx="2267">
                        <c:v>4580.5668349999996</c:v>
                      </c:pt>
                      <c:pt idx="2268">
                        <c:v>4581.0796809999993</c:v>
                      </c:pt>
                      <c:pt idx="2269">
                        <c:v>4582.128224</c:v>
                      </c:pt>
                      <c:pt idx="2270">
                        <c:v>4583.1679789999998</c:v>
                      </c:pt>
                      <c:pt idx="2271">
                        <c:v>4584.1995029999998</c:v>
                      </c:pt>
                      <c:pt idx="2272">
                        <c:v>4585.2219050000003</c:v>
                      </c:pt>
                      <c:pt idx="2273">
                        <c:v>4586.2306270000008</c:v>
                      </c:pt>
                      <c:pt idx="2274">
                        <c:v>4587.2373779999998</c:v>
                      </c:pt>
                      <c:pt idx="2275">
                        <c:v>4588.2888000000003</c:v>
                      </c:pt>
                      <c:pt idx="2276">
                        <c:v>4589.3100090000007</c:v>
                      </c:pt>
                      <c:pt idx="2277">
                        <c:v>4590.309158</c:v>
                      </c:pt>
                      <c:pt idx="2278">
                        <c:v>4591.3033350000005</c:v>
                      </c:pt>
                      <c:pt idx="2279">
                        <c:v>4592.3093779999999</c:v>
                      </c:pt>
                      <c:pt idx="2280">
                        <c:v>4593.3041649999996</c:v>
                      </c:pt>
                      <c:pt idx="2281">
                        <c:v>4594.324928</c:v>
                      </c:pt>
                      <c:pt idx="2282">
                        <c:v>4595.3250059999991</c:v>
                      </c:pt>
                      <c:pt idx="2283">
                        <c:v>4596.3205130000006</c:v>
                      </c:pt>
                      <c:pt idx="2284">
                        <c:v>4597.3187159999998</c:v>
                      </c:pt>
                      <c:pt idx="2285">
                        <c:v>4598.3179600000003</c:v>
                      </c:pt>
                      <c:pt idx="2286">
                        <c:v>4599.3242069999997</c:v>
                      </c:pt>
                      <c:pt idx="2287">
                        <c:v>4600.3243789999997</c:v>
                      </c:pt>
                      <c:pt idx="2288">
                        <c:v>4601.3574289999997</c:v>
                      </c:pt>
                      <c:pt idx="2289">
                        <c:v>4602.3780889999998</c:v>
                      </c:pt>
                      <c:pt idx="2290">
                        <c:v>4603.3879410000009</c:v>
                      </c:pt>
                      <c:pt idx="2291">
                        <c:v>4604.3997770000005</c:v>
                      </c:pt>
                      <c:pt idx="2292">
                        <c:v>4605.3976700000003</c:v>
                      </c:pt>
                      <c:pt idx="2293">
                        <c:v>4606.3332260000006</c:v>
                      </c:pt>
                      <c:pt idx="2294">
                        <c:v>4607.3559179999993</c:v>
                      </c:pt>
                      <c:pt idx="2295">
                        <c:v>4609.3722309999994</c:v>
                      </c:pt>
                      <c:pt idx="2296">
                        <c:v>4610.3881189999993</c:v>
                      </c:pt>
                      <c:pt idx="2297">
                        <c:v>4611.3921809999993</c:v>
                      </c:pt>
                      <c:pt idx="2298">
                        <c:v>4614.4508860000005</c:v>
                      </c:pt>
                      <c:pt idx="2299">
                        <c:v>4616.4952909999993</c:v>
                      </c:pt>
                      <c:pt idx="2300">
                        <c:v>4617.5439929999993</c:v>
                      </c:pt>
                      <c:pt idx="2301">
                        <c:v>4618.5663989999994</c:v>
                      </c:pt>
                      <c:pt idx="2302">
                        <c:v>4619.6137880000006</c:v>
                      </c:pt>
                      <c:pt idx="2303">
                        <c:v>4620.6138780000001</c:v>
                      </c:pt>
                      <c:pt idx="2304">
                        <c:v>4621.6140209999994</c:v>
                      </c:pt>
                      <c:pt idx="2305">
                        <c:v>4624.6259559999999</c:v>
                      </c:pt>
                      <c:pt idx="2306">
                        <c:v>4625.6464469999992</c:v>
                      </c:pt>
                      <c:pt idx="2307">
                        <c:v>4637.9386649999997</c:v>
                      </c:pt>
                      <c:pt idx="2308">
                        <c:v>402.90223999999989</c:v>
                      </c:pt>
                      <c:pt idx="2309">
                        <c:v>403.90168700000004</c:v>
                      </c:pt>
                      <c:pt idx="2310">
                        <c:v>405.90312300000005</c:v>
                      </c:pt>
                      <c:pt idx="2311">
                        <c:v>406.90044200000011</c:v>
                      </c:pt>
                      <c:pt idx="2312">
                        <c:v>407.90189999999984</c:v>
                      </c:pt>
                      <c:pt idx="2313">
                        <c:v>408.90212699999984</c:v>
                      </c:pt>
                      <c:pt idx="2314">
                        <c:v>409.90202399999998</c:v>
                      </c:pt>
                      <c:pt idx="2315">
                        <c:v>410.90240899999981</c:v>
                      </c:pt>
                      <c:pt idx="2316">
                        <c:v>411.89246300000013</c:v>
                      </c:pt>
                      <c:pt idx="2317">
                        <c:v>412.89413599999989</c:v>
                      </c:pt>
                      <c:pt idx="2318">
                        <c:v>413.89624000000003</c:v>
                      </c:pt>
                      <c:pt idx="2319">
                        <c:v>414.90417500000012</c:v>
                      </c:pt>
                      <c:pt idx="2320">
                        <c:v>415.89468799999986</c:v>
                      </c:pt>
                      <c:pt idx="2321">
                        <c:v>416.89528199999995</c:v>
                      </c:pt>
                      <c:pt idx="2322">
                        <c:v>417.91091000000006</c:v>
                      </c:pt>
                      <c:pt idx="2323">
                        <c:v>419.90889199999992</c:v>
                      </c:pt>
                      <c:pt idx="2324">
                        <c:v>4387.4560559999991</c:v>
                      </c:pt>
                      <c:pt idx="2325">
                        <c:v>4392.4860680000002</c:v>
                      </c:pt>
                      <c:pt idx="2326">
                        <c:v>4393.4903940000004</c:v>
                      </c:pt>
                      <c:pt idx="2327">
                        <c:v>4394.4918369999996</c:v>
                      </c:pt>
                      <c:pt idx="2328">
                        <c:v>4395.5106400000004</c:v>
                      </c:pt>
                      <c:pt idx="2329">
                        <c:v>4396.5145140000004</c:v>
                      </c:pt>
                      <c:pt idx="2330">
                        <c:v>4397.5159660000008</c:v>
                      </c:pt>
                      <c:pt idx="2331">
                        <c:v>4398.5444869999992</c:v>
                      </c:pt>
                      <c:pt idx="2332">
                        <c:v>4402.5719680000002</c:v>
                      </c:pt>
                      <c:pt idx="2333">
                        <c:v>4403.5810419999998</c:v>
                      </c:pt>
                      <c:pt idx="2334">
                        <c:v>4404.6089040000006</c:v>
                      </c:pt>
                      <c:pt idx="2335">
                        <c:v>4405.612862</c:v>
                      </c:pt>
                      <c:pt idx="2336">
                        <c:v>4406.6105299999999</c:v>
                      </c:pt>
                      <c:pt idx="2337">
                        <c:v>4407.6134660000007</c:v>
                      </c:pt>
                      <c:pt idx="2338">
                        <c:v>4408.6251470000007</c:v>
                      </c:pt>
                      <c:pt idx="2339">
                        <c:v>4409.6397749999996</c:v>
                      </c:pt>
                      <c:pt idx="2340">
                        <c:v>4410.6481139999996</c:v>
                      </c:pt>
                      <c:pt idx="2341">
                        <c:v>4411.6493819999996</c:v>
                      </c:pt>
                      <c:pt idx="2342">
                        <c:v>4412.6552080000001</c:v>
                      </c:pt>
                      <c:pt idx="2343">
                        <c:v>4413.6544350000004</c:v>
                      </c:pt>
                      <c:pt idx="2344">
                        <c:v>4414.6563029999998</c:v>
                      </c:pt>
                      <c:pt idx="2345">
                        <c:v>4415.6595230000003</c:v>
                      </c:pt>
                      <c:pt idx="2346">
                        <c:v>4416.659764</c:v>
                      </c:pt>
                      <c:pt idx="2347">
                        <c:v>4417.659345</c:v>
                      </c:pt>
                      <c:pt idx="2348">
                        <c:v>4418.6605080000008</c:v>
                      </c:pt>
                      <c:pt idx="2349">
                        <c:v>4419.6592430000001</c:v>
                      </c:pt>
                      <c:pt idx="2350">
                        <c:v>4420.6650750000008</c:v>
                      </c:pt>
                      <c:pt idx="2351">
                        <c:v>4421.657389</c:v>
                      </c:pt>
                      <c:pt idx="2352">
                        <c:v>4422.6762650000001</c:v>
                      </c:pt>
                      <c:pt idx="2353">
                        <c:v>4423.6971799999992</c:v>
                      </c:pt>
                      <c:pt idx="2354">
                        <c:v>4424.7131680000002</c:v>
                      </c:pt>
                      <c:pt idx="2355">
                        <c:v>4425.7161190000006</c:v>
                      </c:pt>
                      <c:pt idx="2356">
                        <c:v>4426.7173070000008</c:v>
                      </c:pt>
                      <c:pt idx="2357">
                        <c:v>4427.7194240000008</c:v>
                      </c:pt>
                      <c:pt idx="2358">
                        <c:v>4428.7349720000002</c:v>
                      </c:pt>
                      <c:pt idx="2359">
                        <c:v>4429.7378379999991</c:v>
                      </c:pt>
                      <c:pt idx="2360">
                        <c:v>4430.7495400000007</c:v>
                      </c:pt>
                      <c:pt idx="2361">
                        <c:v>4431.7761140000002</c:v>
                      </c:pt>
                      <c:pt idx="2362">
                        <c:v>4432.7654829999992</c:v>
                      </c:pt>
                      <c:pt idx="2363">
                        <c:v>4433.7913430000008</c:v>
                      </c:pt>
                      <c:pt idx="2364">
                        <c:v>4434.8060310000001</c:v>
                      </c:pt>
                      <c:pt idx="2365">
                        <c:v>4435.8200140000008</c:v>
                      </c:pt>
                      <c:pt idx="2366">
                        <c:v>4436.838033</c:v>
                      </c:pt>
                      <c:pt idx="2367">
                        <c:v>4437.8393599999999</c:v>
                      </c:pt>
                      <c:pt idx="2368">
                        <c:v>4438.8445520000005</c:v>
                      </c:pt>
                      <c:pt idx="2369">
                        <c:v>4439.8568369999994</c:v>
                      </c:pt>
                      <c:pt idx="2370">
                        <c:v>4440.8524209999996</c:v>
                      </c:pt>
                      <c:pt idx="2371">
                        <c:v>4441.8661379999994</c:v>
                      </c:pt>
                      <c:pt idx="2372">
                        <c:v>4442.8862219999992</c:v>
                      </c:pt>
                      <c:pt idx="2373">
                        <c:v>4443.9027370000003</c:v>
                      </c:pt>
                      <c:pt idx="2374">
                        <c:v>4444.8923930000001</c:v>
                      </c:pt>
                      <c:pt idx="2375">
                        <c:v>4445.9002409999994</c:v>
                      </c:pt>
                      <c:pt idx="2376">
                        <c:v>4446.9018579999993</c:v>
                      </c:pt>
                      <c:pt idx="2377">
                        <c:v>4447.9017559999993</c:v>
                      </c:pt>
                      <c:pt idx="2378">
                        <c:v>4448.9041649999999</c:v>
                      </c:pt>
                      <c:pt idx="2379">
                        <c:v>4449.8947079999998</c:v>
                      </c:pt>
                      <c:pt idx="2380">
                        <c:v>4450.8986359999999</c:v>
                      </c:pt>
                      <c:pt idx="2381">
                        <c:v>4451.8931680000005</c:v>
                      </c:pt>
                      <c:pt idx="2382">
                        <c:v>4452.8972279999998</c:v>
                      </c:pt>
                      <c:pt idx="2383">
                        <c:v>4453.9010870000002</c:v>
                      </c:pt>
                      <c:pt idx="2384">
                        <c:v>4454.8993329999994</c:v>
                      </c:pt>
                      <c:pt idx="2385">
                        <c:v>4455.9026840000006</c:v>
                      </c:pt>
                      <c:pt idx="2386">
                        <c:v>4456.8995529999993</c:v>
                      </c:pt>
                      <c:pt idx="2387">
                        <c:v>4457.9018120000001</c:v>
                      </c:pt>
                      <c:pt idx="2388">
                        <c:v>4458.8972599999997</c:v>
                      </c:pt>
                      <c:pt idx="2389">
                        <c:v>4459.8981530000001</c:v>
                      </c:pt>
                      <c:pt idx="2390">
                        <c:v>4460.8913329999996</c:v>
                      </c:pt>
                      <c:pt idx="2391">
                        <c:v>4461.9039950000006</c:v>
                      </c:pt>
                      <c:pt idx="2392">
                        <c:v>4462.9125370000002</c:v>
                      </c:pt>
                      <c:pt idx="2393">
                        <c:v>4463.9341600000007</c:v>
                      </c:pt>
                      <c:pt idx="2394">
                        <c:v>4464.9347940000007</c:v>
                      </c:pt>
                      <c:pt idx="2395">
                        <c:v>4465.9520850000008</c:v>
                      </c:pt>
                      <c:pt idx="2396">
                        <c:v>4466.9466400000001</c:v>
                      </c:pt>
                      <c:pt idx="2397">
                        <c:v>4467.9605790000005</c:v>
                      </c:pt>
                      <c:pt idx="2398">
                        <c:v>4468.9545290000005</c:v>
                      </c:pt>
                      <c:pt idx="2399">
                        <c:v>4469.9813300000005</c:v>
                      </c:pt>
                      <c:pt idx="2400">
                        <c:v>4470.9950829999998</c:v>
                      </c:pt>
                      <c:pt idx="2401">
                        <c:v>4472.0131170000004</c:v>
                      </c:pt>
                      <c:pt idx="2402">
                        <c:v>4473.0271580000008</c:v>
                      </c:pt>
                      <c:pt idx="2403">
                        <c:v>4474.0297169999994</c:v>
                      </c:pt>
                      <c:pt idx="2404">
                        <c:v>4475.0152130000006</c:v>
                      </c:pt>
                      <c:pt idx="2405">
                        <c:v>4476.0190949999997</c:v>
                      </c:pt>
                      <c:pt idx="2406">
                        <c:v>4477.0232500000002</c:v>
                      </c:pt>
                      <c:pt idx="2407">
                        <c:v>4478.0240250000006</c:v>
                      </c:pt>
                      <c:pt idx="2408">
                        <c:v>4479.0222460000005</c:v>
                      </c:pt>
                      <c:pt idx="2409">
                        <c:v>4480.0263639999994</c:v>
                      </c:pt>
                      <c:pt idx="2410">
                        <c:v>4481.0264439999992</c:v>
                      </c:pt>
                      <c:pt idx="2411">
                        <c:v>4482.0150169999997</c:v>
                      </c:pt>
                      <c:pt idx="2412">
                        <c:v>4483.0162639999999</c:v>
                      </c:pt>
                      <c:pt idx="2413">
                        <c:v>4484.028155</c:v>
                      </c:pt>
                      <c:pt idx="2414">
                        <c:v>4485.0262629999997</c:v>
                      </c:pt>
                      <c:pt idx="2415">
                        <c:v>4486.0285810000005</c:v>
                      </c:pt>
                      <c:pt idx="2416">
                        <c:v>4487.0290150000001</c:v>
                      </c:pt>
                      <c:pt idx="2417">
                        <c:v>4488.0223239999996</c:v>
                      </c:pt>
                      <c:pt idx="2418">
                        <c:v>4489.0260880000005</c:v>
                      </c:pt>
                      <c:pt idx="2419">
                        <c:v>4490.0241380000007</c:v>
                      </c:pt>
                      <c:pt idx="2420">
                        <c:v>4491.0189640000008</c:v>
                      </c:pt>
                      <c:pt idx="2421">
                        <c:v>4492.0252099999998</c:v>
                      </c:pt>
                      <c:pt idx="2422">
                        <c:v>4493.0262399999992</c:v>
                      </c:pt>
                      <c:pt idx="2423">
                        <c:v>4494.0295370000003</c:v>
                      </c:pt>
                      <c:pt idx="2424">
                        <c:v>4495.0287860000008</c:v>
                      </c:pt>
                      <c:pt idx="2425">
                        <c:v>4496.0161090000001</c:v>
                      </c:pt>
                      <c:pt idx="2426">
                        <c:v>4497.0159760000006</c:v>
                      </c:pt>
                      <c:pt idx="2427">
                        <c:v>4498.0345309999993</c:v>
                      </c:pt>
                      <c:pt idx="2428">
                        <c:v>4499.0360110000001</c:v>
                      </c:pt>
                      <c:pt idx="2429">
                        <c:v>4500.0559109999995</c:v>
                      </c:pt>
                      <c:pt idx="2430">
                        <c:v>4501.0682429999997</c:v>
                      </c:pt>
                      <c:pt idx="2431">
                        <c:v>4502.0932940000002</c:v>
                      </c:pt>
                      <c:pt idx="2432">
                        <c:v>4504.0202499999996</c:v>
                      </c:pt>
                      <c:pt idx="2433">
                        <c:v>4507.0507149999994</c:v>
                      </c:pt>
                      <c:pt idx="2434">
                        <c:v>4513.1323169999996</c:v>
                      </c:pt>
                      <c:pt idx="2435">
                        <c:v>4520.22487</c:v>
                      </c:pt>
                      <c:pt idx="2436">
                        <c:v>418.91599200000019</c:v>
                      </c:pt>
                      <c:pt idx="2437">
                        <c:v>420.93308900000011</c:v>
                      </c:pt>
                      <c:pt idx="2438">
                        <c:v>421.92329999999993</c:v>
                      </c:pt>
                      <c:pt idx="2439">
                        <c:v>422.93843699999979</c:v>
                      </c:pt>
                      <c:pt idx="2440">
                        <c:v>423.94510499999978</c:v>
                      </c:pt>
                      <c:pt idx="2441">
                        <c:v>424.94806000000017</c:v>
                      </c:pt>
                      <c:pt idx="2442">
                        <c:v>425.94811299999992</c:v>
                      </c:pt>
                      <c:pt idx="2443">
                        <c:v>426.94832499999984</c:v>
                      </c:pt>
                      <c:pt idx="2444">
                        <c:v>427.94860199999994</c:v>
                      </c:pt>
                      <c:pt idx="2445">
                        <c:v>428.94743199999994</c:v>
                      </c:pt>
                      <c:pt idx="2446">
                        <c:v>429.94751499999984</c:v>
                      </c:pt>
                      <c:pt idx="2447">
                        <c:v>430.94757299999992</c:v>
                      </c:pt>
                      <c:pt idx="2448">
                        <c:v>431.94452899999987</c:v>
                      </c:pt>
                      <c:pt idx="2449">
                        <c:v>432.94439899999998</c:v>
                      </c:pt>
                      <c:pt idx="2450">
                        <c:v>433.94302400000015</c:v>
                      </c:pt>
                      <c:pt idx="2451">
                        <c:v>434.94873700000016</c:v>
                      </c:pt>
                      <c:pt idx="2452">
                        <c:v>4277.8927939999994</c:v>
                      </c:pt>
                      <c:pt idx="2453">
                        <c:v>4285.914342</c:v>
                      </c:pt>
                      <c:pt idx="2454">
                        <c:v>4289.9205490000004</c:v>
                      </c:pt>
                      <c:pt idx="2455">
                        <c:v>4290.9117659999993</c:v>
                      </c:pt>
                      <c:pt idx="2456">
                        <c:v>4291.9225459999998</c:v>
                      </c:pt>
                      <c:pt idx="2457">
                        <c:v>4294.9347089999992</c:v>
                      </c:pt>
                      <c:pt idx="2458">
                        <c:v>4295.9402360000004</c:v>
                      </c:pt>
                      <c:pt idx="2459">
                        <c:v>4296.9406589999999</c:v>
                      </c:pt>
                      <c:pt idx="2460">
                        <c:v>4297.9416860000001</c:v>
                      </c:pt>
                      <c:pt idx="2461">
                        <c:v>4298.9388359999994</c:v>
                      </c:pt>
                      <c:pt idx="2462">
                        <c:v>4299.9488330000004</c:v>
                      </c:pt>
                      <c:pt idx="2463">
                        <c:v>4300.9488380000003</c:v>
                      </c:pt>
                      <c:pt idx="2464">
                        <c:v>4301.9598270000006</c:v>
                      </c:pt>
                      <c:pt idx="2465">
                        <c:v>4302.9780370000008</c:v>
                      </c:pt>
                      <c:pt idx="2466">
                        <c:v>4303.9880929999999</c:v>
                      </c:pt>
                      <c:pt idx="2467">
                        <c:v>4304.9985529999994</c:v>
                      </c:pt>
                      <c:pt idx="2468">
                        <c:v>4305.9997330000006</c:v>
                      </c:pt>
                      <c:pt idx="2469">
                        <c:v>4307.0014749999991</c:v>
                      </c:pt>
                      <c:pt idx="2470">
                        <c:v>4308.0056879999993</c:v>
                      </c:pt>
                      <c:pt idx="2471">
                        <c:v>4309.0105820000008</c:v>
                      </c:pt>
                      <c:pt idx="2472">
                        <c:v>4310.0122049999991</c:v>
                      </c:pt>
                      <c:pt idx="2473">
                        <c:v>4311.0024069999999</c:v>
                      </c:pt>
                      <c:pt idx="2474">
                        <c:v>4312.0140709999996</c:v>
                      </c:pt>
                      <c:pt idx="2475">
                        <c:v>4313.0024859999994</c:v>
                      </c:pt>
                      <c:pt idx="2476">
                        <c:v>4313.9997629999998</c:v>
                      </c:pt>
                      <c:pt idx="2477">
                        <c:v>4315.0161960000005</c:v>
                      </c:pt>
                      <c:pt idx="2478">
                        <c:v>4316.0264960000004</c:v>
                      </c:pt>
                      <c:pt idx="2479">
                        <c:v>4317.0260839999992</c:v>
                      </c:pt>
                      <c:pt idx="2480">
                        <c:v>4318.0268109999997</c:v>
                      </c:pt>
                      <c:pt idx="2481">
                        <c:v>4319.0242369999996</c:v>
                      </c:pt>
                      <c:pt idx="2482">
                        <c:v>4320.0201940000006</c:v>
                      </c:pt>
                      <c:pt idx="2483">
                        <c:v>4321.0155859999995</c:v>
                      </c:pt>
                      <c:pt idx="2484">
                        <c:v>4322.0427299999992</c:v>
                      </c:pt>
                      <c:pt idx="2485">
                        <c:v>4323.0475019999994</c:v>
                      </c:pt>
                      <c:pt idx="2486">
                        <c:v>4324.0633190000008</c:v>
                      </c:pt>
                      <c:pt idx="2487">
                        <c:v>4325.0807650000006</c:v>
                      </c:pt>
                      <c:pt idx="2488">
                        <c:v>4326.0895970000001</c:v>
                      </c:pt>
                      <c:pt idx="2489">
                        <c:v>4327.0919400000002</c:v>
                      </c:pt>
                      <c:pt idx="2490">
                        <c:v>4328.0823760000003</c:v>
                      </c:pt>
                      <c:pt idx="2491">
                        <c:v>4329.0983469999992</c:v>
                      </c:pt>
                      <c:pt idx="2492">
                        <c:v>4330.1142650000002</c:v>
                      </c:pt>
                      <c:pt idx="2493">
                        <c:v>4331.1132379999999</c:v>
                      </c:pt>
                      <c:pt idx="2494">
                        <c:v>4332.112067</c:v>
                      </c:pt>
                      <c:pt idx="2495">
                        <c:v>4333.1100009999991</c:v>
                      </c:pt>
                      <c:pt idx="2496">
                        <c:v>4334.1259759999994</c:v>
                      </c:pt>
                      <c:pt idx="2497">
                        <c:v>4335.1445480000002</c:v>
                      </c:pt>
                      <c:pt idx="2498">
                        <c:v>4336.1561390000006</c:v>
                      </c:pt>
                      <c:pt idx="2499">
                        <c:v>4337.1673800000008</c:v>
                      </c:pt>
                      <c:pt idx="2500">
                        <c:v>4338.1836519999997</c:v>
                      </c:pt>
                      <c:pt idx="2501">
                        <c:v>4339.1841480000003</c:v>
                      </c:pt>
                      <c:pt idx="2502">
                        <c:v>4340.1843410000001</c:v>
                      </c:pt>
                      <c:pt idx="2503">
                        <c:v>4341.2004830000005</c:v>
                      </c:pt>
                      <c:pt idx="2504">
                        <c:v>4342.2012080000004</c:v>
                      </c:pt>
                      <c:pt idx="2505">
                        <c:v>4343.2012599999998</c:v>
                      </c:pt>
                      <c:pt idx="2506">
                        <c:v>4344.1995590000006</c:v>
                      </c:pt>
                      <c:pt idx="2507">
                        <c:v>4345.2003000000004</c:v>
                      </c:pt>
                      <c:pt idx="2508">
                        <c:v>4346.2112089999991</c:v>
                      </c:pt>
                      <c:pt idx="2509">
                        <c:v>4347.2121310000002</c:v>
                      </c:pt>
                      <c:pt idx="2510">
                        <c:v>4348.218648</c:v>
                      </c:pt>
                      <c:pt idx="2511">
                        <c:v>4349.2272959999991</c:v>
                      </c:pt>
                      <c:pt idx="2512">
                        <c:v>4350.2337420000003</c:v>
                      </c:pt>
                      <c:pt idx="2513">
                        <c:v>4351.2399659999992</c:v>
                      </c:pt>
                      <c:pt idx="2514">
                        <c:v>4352.2532950000004</c:v>
                      </c:pt>
                      <c:pt idx="2515">
                        <c:v>4353.2696429999996</c:v>
                      </c:pt>
                      <c:pt idx="2516">
                        <c:v>4354.2761680000003</c:v>
                      </c:pt>
                      <c:pt idx="2517">
                        <c:v>4355.2746659999993</c:v>
                      </c:pt>
                      <c:pt idx="2518">
                        <c:v>4356.2775920000004</c:v>
                      </c:pt>
                      <c:pt idx="2519">
                        <c:v>4357.2782279999992</c:v>
                      </c:pt>
                      <c:pt idx="2520">
                        <c:v>4358.2827479999996</c:v>
                      </c:pt>
                      <c:pt idx="2521">
                        <c:v>4359.2929390000008</c:v>
                      </c:pt>
                      <c:pt idx="2522">
                        <c:v>4360.293388</c:v>
                      </c:pt>
                      <c:pt idx="2523">
                        <c:v>4361.2943479999994</c:v>
                      </c:pt>
                      <c:pt idx="2524">
                        <c:v>4362.3097870000001</c:v>
                      </c:pt>
                      <c:pt idx="2525">
                        <c:v>4363.3091499999991</c:v>
                      </c:pt>
                      <c:pt idx="2526">
                        <c:v>4364.3250009999992</c:v>
                      </c:pt>
                      <c:pt idx="2527">
                        <c:v>4365.3152790000004</c:v>
                      </c:pt>
                      <c:pt idx="2528">
                        <c:v>4366.3302409999997</c:v>
                      </c:pt>
                      <c:pt idx="2529">
                        <c:v>4367.3309590000008</c:v>
                      </c:pt>
                      <c:pt idx="2530">
                        <c:v>4368.3538509999998</c:v>
                      </c:pt>
                      <c:pt idx="2531">
                        <c:v>4369.3701369999999</c:v>
                      </c:pt>
                      <c:pt idx="2532">
                        <c:v>4370.3678020000007</c:v>
                      </c:pt>
                      <c:pt idx="2533">
                        <c:v>4371.3623420000004</c:v>
                      </c:pt>
                      <c:pt idx="2534">
                        <c:v>4372.3730539999997</c:v>
                      </c:pt>
                      <c:pt idx="2535">
                        <c:v>4373.3709940000008</c:v>
                      </c:pt>
                      <c:pt idx="2536">
                        <c:v>4374.3721029999997</c:v>
                      </c:pt>
                      <c:pt idx="2537">
                        <c:v>4375.3749700000008</c:v>
                      </c:pt>
                      <c:pt idx="2538">
                        <c:v>4376.3881160000001</c:v>
                      </c:pt>
                      <c:pt idx="2539">
                        <c:v>4377.4027019999994</c:v>
                      </c:pt>
                      <c:pt idx="2540">
                        <c:v>4378.4030070000008</c:v>
                      </c:pt>
                      <c:pt idx="2541">
                        <c:v>4379.4040210000003</c:v>
                      </c:pt>
                      <c:pt idx="2542">
                        <c:v>4380.4032189999998</c:v>
                      </c:pt>
                      <c:pt idx="2543">
                        <c:v>4381.4032000000007</c:v>
                      </c:pt>
                      <c:pt idx="2544">
                        <c:v>4382.4034780000002</c:v>
                      </c:pt>
                      <c:pt idx="2545">
                        <c:v>4383.4198909999996</c:v>
                      </c:pt>
                      <c:pt idx="2546">
                        <c:v>4384.428656</c:v>
                      </c:pt>
                      <c:pt idx="2547">
                        <c:v>4385.4445699999997</c:v>
                      </c:pt>
                      <c:pt idx="2548">
                        <c:v>4386.4513599999991</c:v>
                      </c:pt>
                      <c:pt idx="2549">
                        <c:v>4388.456467</c:v>
                      </c:pt>
                      <c:pt idx="2550">
                        <c:v>4389.4728300000006</c:v>
                      </c:pt>
                      <c:pt idx="2551">
                        <c:v>4390.4818059999998</c:v>
                      </c:pt>
                      <c:pt idx="2552">
                        <c:v>4391.4789060000003</c:v>
                      </c:pt>
                      <c:pt idx="2553">
                        <c:v>4399.5587469999991</c:v>
                      </c:pt>
                      <c:pt idx="2554">
                        <c:v>4400.5773869999994</c:v>
                      </c:pt>
                      <c:pt idx="2555">
                        <c:v>4401.5667740000008</c:v>
                      </c:pt>
                      <c:pt idx="2556">
                        <c:v>435.95250699999997</c:v>
                      </c:pt>
                      <c:pt idx="2557">
                        <c:v>436.95398599999999</c:v>
                      </c:pt>
                      <c:pt idx="2558">
                        <c:v>437.96112399999993</c:v>
                      </c:pt>
                      <c:pt idx="2559">
                        <c:v>438.96391899999981</c:v>
                      </c:pt>
                      <c:pt idx="2560">
                        <c:v>439.96485500000017</c:v>
                      </c:pt>
                      <c:pt idx="2561">
                        <c:v>440.98052000000007</c:v>
                      </c:pt>
                      <c:pt idx="2562">
                        <c:v>441.98262599999998</c:v>
                      </c:pt>
                      <c:pt idx="2563">
                        <c:v>442.99369399999978</c:v>
                      </c:pt>
                      <c:pt idx="2564">
                        <c:v>443.99391000000014</c:v>
                      </c:pt>
                      <c:pt idx="2565">
                        <c:v>445.00253399999974</c:v>
                      </c:pt>
                      <c:pt idx="2566">
                        <c:v>446.01024000000007</c:v>
                      </c:pt>
                      <c:pt idx="2567">
                        <c:v>447.0182249999998</c:v>
                      </c:pt>
                      <c:pt idx="2568">
                        <c:v>448.02934199999982</c:v>
                      </c:pt>
                      <c:pt idx="2569">
                        <c:v>449.02399999999989</c:v>
                      </c:pt>
                      <c:pt idx="2570">
                        <c:v>450.019139</c:v>
                      </c:pt>
                      <c:pt idx="2571">
                        <c:v>454.07699899999989</c:v>
                      </c:pt>
                      <c:pt idx="2572">
                        <c:v>4164.3621800000001</c:v>
                      </c:pt>
                      <c:pt idx="2573">
                        <c:v>4167.3728300000002</c:v>
                      </c:pt>
                      <c:pt idx="2574">
                        <c:v>4170.3791180000007</c:v>
                      </c:pt>
                      <c:pt idx="2575">
                        <c:v>4171.3954610000001</c:v>
                      </c:pt>
                      <c:pt idx="2576">
                        <c:v>4174.4050179999995</c:v>
                      </c:pt>
                      <c:pt idx="2577">
                        <c:v>4175.4021709999997</c:v>
                      </c:pt>
                      <c:pt idx="2578">
                        <c:v>4176.3942000000006</c:v>
                      </c:pt>
                      <c:pt idx="2579">
                        <c:v>4178.4039730000004</c:v>
                      </c:pt>
                      <c:pt idx="2580">
                        <c:v>4179.4043320000001</c:v>
                      </c:pt>
                      <c:pt idx="2581">
                        <c:v>4180.3949310000007</c:v>
                      </c:pt>
                      <c:pt idx="2582">
                        <c:v>4181.3947680000001</c:v>
                      </c:pt>
                      <c:pt idx="2583">
                        <c:v>4182.3941410000007</c:v>
                      </c:pt>
                      <c:pt idx="2584">
                        <c:v>4184.4049240000004</c:v>
                      </c:pt>
                      <c:pt idx="2585">
                        <c:v>4185.3921640000008</c:v>
                      </c:pt>
                      <c:pt idx="2586">
                        <c:v>4186.4045630000001</c:v>
                      </c:pt>
                      <c:pt idx="2587">
                        <c:v>4187.4044040000008</c:v>
                      </c:pt>
                      <c:pt idx="2588">
                        <c:v>4188.3902689999995</c:v>
                      </c:pt>
                      <c:pt idx="2589">
                        <c:v>4189.3919170000008</c:v>
                      </c:pt>
                      <c:pt idx="2590">
                        <c:v>4190.3913520000006</c:v>
                      </c:pt>
                      <c:pt idx="2591">
                        <c:v>4191.4054190000006</c:v>
                      </c:pt>
                      <c:pt idx="2592">
                        <c:v>4192.4024580000005</c:v>
                      </c:pt>
                      <c:pt idx="2593">
                        <c:v>4193.3999609999992</c:v>
                      </c:pt>
                      <c:pt idx="2594">
                        <c:v>4194.4028760000001</c:v>
                      </c:pt>
                      <c:pt idx="2595">
                        <c:v>4195.4029539999992</c:v>
                      </c:pt>
                      <c:pt idx="2596">
                        <c:v>4196.392914</c:v>
                      </c:pt>
                      <c:pt idx="2597">
                        <c:v>4197.4192660000008</c:v>
                      </c:pt>
                      <c:pt idx="2598">
                        <c:v>4198.4148960000002</c:v>
                      </c:pt>
                      <c:pt idx="2599">
                        <c:v>4199.4283199999991</c:v>
                      </c:pt>
                      <c:pt idx="2600">
                        <c:v>4200.4414300000008</c:v>
                      </c:pt>
                      <c:pt idx="2601">
                        <c:v>4201.4506020000008</c:v>
                      </c:pt>
                      <c:pt idx="2602">
                        <c:v>4202.4456100000007</c:v>
                      </c:pt>
                      <c:pt idx="2603">
                        <c:v>4203.4407919999994</c:v>
                      </c:pt>
                      <c:pt idx="2604">
                        <c:v>4204.4573739999996</c:v>
                      </c:pt>
                      <c:pt idx="2605">
                        <c:v>4205.4723520000007</c:v>
                      </c:pt>
                      <c:pt idx="2606">
                        <c:v>4206.4834570000003</c:v>
                      </c:pt>
                      <c:pt idx="2607">
                        <c:v>4207.4946330000002</c:v>
                      </c:pt>
                      <c:pt idx="2608">
                        <c:v>4208.4966800000002</c:v>
                      </c:pt>
                      <c:pt idx="2609">
                        <c:v>4209.5114350000003</c:v>
                      </c:pt>
                      <c:pt idx="2610">
                        <c:v>4210.5247789999994</c:v>
                      </c:pt>
                      <c:pt idx="2611">
                        <c:v>4211.547176</c:v>
                      </c:pt>
                      <c:pt idx="2612">
                        <c:v>4212.5426210000005</c:v>
                      </c:pt>
                      <c:pt idx="2613">
                        <c:v>4213.4509940000007</c:v>
                      </c:pt>
                      <c:pt idx="2614">
                        <c:v>4214.4477019999995</c:v>
                      </c:pt>
                      <c:pt idx="2615">
                        <c:v>4215.4499720000003</c:v>
                      </c:pt>
                      <c:pt idx="2616">
                        <c:v>4216.4462280000007</c:v>
                      </c:pt>
                      <c:pt idx="2617">
                        <c:v>4217.4394130000001</c:v>
                      </c:pt>
                      <c:pt idx="2618">
                        <c:v>4218.4503580000001</c:v>
                      </c:pt>
                      <c:pt idx="2619">
                        <c:v>4219.4412819999998</c:v>
                      </c:pt>
                      <c:pt idx="2620">
                        <c:v>4220.4603970000007</c:v>
                      </c:pt>
                      <c:pt idx="2621">
                        <c:v>4221.4822220000005</c:v>
                      </c:pt>
                      <c:pt idx="2622">
                        <c:v>4222.4855659999994</c:v>
                      </c:pt>
                      <c:pt idx="2623">
                        <c:v>4223.4997999999996</c:v>
                      </c:pt>
                      <c:pt idx="2624">
                        <c:v>4224.5019979999997</c:v>
                      </c:pt>
                      <c:pt idx="2625">
                        <c:v>4225.5136359999997</c:v>
                      </c:pt>
                      <c:pt idx="2626">
                        <c:v>4226.5176339999998</c:v>
                      </c:pt>
                      <c:pt idx="2627">
                        <c:v>4227.5335589999995</c:v>
                      </c:pt>
                      <c:pt idx="2628">
                        <c:v>4228.5344440000008</c:v>
                      </c:pt>
                      <c:pt idx="2629">
                        <c:v>4229.5327570000009</c:v>
                      </c:pt>
                      <c:pt idx="2630">
                        <c:v>4230.5344889999997</c:v>
                      </c:pt>
                      <c:pt idx="2631">
                        <c:v>4231.5330950000007</c:v>
                      </c:pt>
                      <c:pt idx="2632">
                        <c:v>4232.5348329999997</c:v>
                      </c:pt>
                      <c:pt idx="2633">
                        <c:v>4233.5346919999993</c:v>
                      </c:pt>
                      <c:pt idx="2634">
                        <c:v>4234.5502309999993</c:v>
                      </c:pt>
                      <c:pt idx="2635">
                        <c:v>4235.5584990000007</c:v>
                      </c:pt>
                      <c:pt idx="2636">
                        <c:v>4236.5627829999994</c:v>
                      </c:pt>
                      <c:pt idx="2637">
                        <c:v>4237.5822549999993</c:v>
                      </c:pt>
                      <c:pt idx="2638">
                        <c:v>4238.5947730000007</c:v>
                      </c:pt>
                      <c:pt idx="2639">
                        <c:v>4239.6214240000008</c:v>
                      </c:pt>
                      <c:pt idx="2640">
                        <c:v>4240.6339489999991</c:v>
                      </c:pt>
                      <c:pt idx="2641">
                        <c:v>4241.6382589999994</c:v>
                      </c:pt>
                      <c:pt idx="2642">
                        <c:v>4242.6515880000006</c:v>
                      </c:pt>
                      <c:pt idx="2643">
                        <c:v>4243.6667130000005</c:v>
                      </c:pt>
                      <c:pt idx="2644">
                        <c:v>4244.6802160000007</c:v>
                      </c:pt>
                      <c:pt idx="2645">
                        <c:v>4245.6817059999994</c:v>
                      </c:pt>
                      <c:pt idx="2646">
                        <c:v>4246.6852120000003</c:v>
                      </c:pt>
                      <c:pt idx="2647">
                        <c:v>4247.6972210000004</c:v>
                      </c:pt>
                      <c:pt idx="2648">
                        <c:v>4248.6914379999998</c:v>
                      </c:pt>
                      <c:pt idx="2649">
                        <c:v>4249.6970810000003</c:v>
                      </c:pt>
                      <c:pt idx="2650">
                        <c:v>4250.7040500000003</c:v>
                      </c:pt>
                      <c:pt idx="2651">
                        <c:v>4251.7173590000002</c:v>
                      </c:pt>
                      <c:pt idx="2652">
                        <c:v>4252.7151740000008</c:v>
                      </c:pt>
                      <c:pt idx="2653">
                        <c:v>4253.7163239999991</c:v>
                      </c:pt>
                      <c:pt idx="2654">
                        <c:v>4254.7210180000002</c:v>
                      </c:pt>
                      <c:pt idx="2655">
                        <c:v>4255.7363249999999</c:v>
                      </c:pt>
                      <c:pt idx="2656">
                        <c:v>4256.7382569999991</c:v>
                      </c:pt>
                      <c:pt idx="2657">
                        <c:v>4257.7526419999995</c:v>
                      </c:pt>
                      <c:pt idx="2658">
                        <c:v>4258.7562500000004</c:v>
                      </c:pt>
                      <c:pt idx="2659">
                        <c:v>4259.7498009999999</c:v>
                      </c:pt>
                      <c:pt idx="2660">
                        <c:v>4260.7506979999998</c:v>
                      </c:pt>
                      <c:pt idx="2661">
                        <c:v>4261.7714660000001</c:v>
                      </c:pt>
                      <c:pt idx="2662">
                        <c:v>4262.7765429999999</c:v>
                      </c:pt>
                      <c:pt idx="2663">
                        <c:v>4263.7915589999993</c:v>
                      </c:pt>
                      <c:pt idx="2664">
                        <c:v>4264.7927369999998</c:v>
                      </c:pt>
                      <c:pt idx="2665">
                        <c:v>4265.7915589999993</c:v>
                      </c:pt>
                      <c:pt idx="2666">
                        <c:v>4266.8059919999996</c:v>
                      </c:pt>
                      <c:pt idx="2667">
                        <c:v>4267.8158309999999</c:v>
                      </c:pt>
                      <c:pt idx="2668">
                        <c:v>4268.8264070000005</c:v>
                      </c:pt>
                      <c:pt idx="2669">
                        <c:v>4269.8275610000001</c:v>
                      </c:pt>
                      <c:pt idx="2670">
                        <c:v>4270.8435509999999</c:v>
                      </c:pt>
                      <c:pt idx="2671">
                        <c:v>4271.8452149999994</c:v>
                      </c:pt>
                      <c:pt idx="2672">
                        <c:v>4272.8450969999994</c:v>
                      </c:pt>
                      <c:pt idx="2673">
                        <c:v>4273.8548919999994</c:v>
                      </c:pt>
                      <c:pt idx="2674">
                        <c:v>4274.8454459999994</c:v>
                      </c:pt>
                      <c:pt idx="2675">
                        <c:v>4275.8616579999998</c:v>
                      </c:pt>
                      <c:pt idx="2676">
                        <c:v>4276.8857279999993</c:v>
                      </c:pt>
                      <c:pt idx="2677">
                        <c:v>4278.9012750000002</c:v>
                      </c:pt>
                      <c:pt idx="2678">
                        <c:v>4279.902908</c:v>
                      </c:pt>
                      <c:pt idx="2679">
                        <c:v>4280.9138600000006</c:v>
                      </c:pt>
                      <c:pt idx="2680">
                        <c:v>4281.9144379999998</c:v>
                      </c:pt>
                      <c:pt idx="2681">
                        <c:v>4282.9121200000009</c:v>
                      </c:pt>
                      <c:pt idx="2682">
                        <c:v>4283.9151679999995</c:v>
                      </c:pt>
                      <c:pt idx="2683">
                        <c:v>4284.9148160000004</c:v>
                      </c:pt>
                      <c:pt idx="2684">
                        <c:v>4286.9056139999993</c:v>
                      </c:pt>
                      <c:pt idx="2685">
                        <c:v>4287.9071910000002</c:v>
                      </c:pt>
                      <c:pt idx="2686">
                        <c:v>4288.9063069999993</c:v>
                      </c:pt>
                      <c:pt idx="2687">
                        <c:v>4292.922595</c:v>
                      </c:pt>
                      <c:pt idx="2688">
                        <c:v>4293.9245439999995</c:v>
                      </c:pt>
                      <c:pt idx="2689">
                        <c:v>451.0231789999998</c:v>
                      </c:pt>
                      <c:pt idx="2690">
                        <c:v>452.03516499999978</c:v>
                      </c:pt>
                      <c:pt idx="2691">
                        <c:v>453.05930499999977</c:v>
                      </c:pt>
                      <c:pt idx="2692">
                        <c:v>455.0749780000001</c:v>
                      </c:pt>
                      <c:pt idx="2693">
                        <c:v>456.06905400000005</c:v>
                      </c:pt>
                      <c:pt idx="2694">
                        <c:v>457.086229</c:v>
                      </c:pt>
                      <c:pt idx="2695">
                        <c:v>458.08954099999983</c:v>
                      </c:pt>
                      <c:pt idx="2696">
                        <c:v>459.10692900000004</c:v>
                      </c:pt>
                      <c:pt idx="2697">
                        <c:v>460.10874000000013</c:v>
                      </c:pt>
                      <c:pt idx="2698">
                        <c:v>461.11861999999974</c:v>
                      </c:pt>
                      <c:pt idx="2699">
                        <c:v>462.11269200000015</c:v>
                      </c:pt>
                      <c:pt idx="2700">
                        <c:v>463.12894300000016</c:v>
                      </c:pt>
                      <c:pt idx="2701">
                        <c:v>464.1467090000001</c:v>
                      </c:pt>
                      <c:pt idx="2702">
                        <c:v>465.15567800000008</c:v>
                      </c:pt>
                      <c:pt idx="2703">
                        <c:v>4062.8191380000003</c:v>
                      </c:pt>
                      <c:pt idx="2704">
                        <c:v>4072.8412569999996</c:v>
                      </c:pt>
                      <c:pt idx="2705">
                        <c:v>4074.8435590000004</c:v>
                      </c:pt>
                      <c:pt idx="2706">
                        <c:v>4075.8579910000003</c:v>
                      </c:pt>
                      <c:pt idx="2707">
                        <c:v>4076.8682759999997</c:v>
                      </c:pt>
                      <c:pt idx="2708">
                        <c:v>4079.8745809999996</c:v>
                      </c:pt>
                      <c:pt idx="2709">
                        <c:v>4080.8868440000001</c:v>
                      </c:pt>
                      <c:pt idx="2710">
                        <c:v>4082.8826640000002</c:v>
                      </c:pt>
                      <c:pt idx="2711">
                        <c:v>4083.8895520000001</c:v>
                      </c:pt>
                      <c:pt idx="2712">
                        <c:v>4084.8900010000002</c:v>
                      </c:pt>
                      <c:pt idx="2713">
                        <c:v>4085.8907750000003</c:v>
                      </c:pt>
                      <c:pt idx="2714">
                        <c:v>4086.8925999999997</c:v>
                      </c:pt>
                      <c:pt idx="2715">
                        <c:v>4087.8952340000001</c:v>
                      </c:pt>
                      <c:pt idx="2716">
                        <c:v>4088.9173699999997</c:v>
                      </c:pt>
                      <c:pt idx="2717">
                        <c:v>4089.9188710000003</c:v>
                      </c:pt>
                      <c:pt idx="2718">
                        <c:v>4090.9349109999998</c:v>
                      </c:pt>
                      <c:pt idx="2719">
                        <c:v>4091.9509670000002</c:v>
                      </c:pt>
                      <c:pt idx="2720">
                        <c:v>4092.9664010000001</c:v>
                      </c:pt>
                      <c:pt idx="2721">
                        <c:v>4093.96668</c:v>
                      </c:pt>
                      <c:pt idx="2722">
                        <c:v>4094.9689649999996</c:v>
                      </c:pt>
                      <c:pt idx="2723">
                        <c:v>4097.0023779999992</c:v>
                      </c:pt>
                      <c:pt idx="2724">
                        <c:v>4098.0227570000006</c:v>
                      </c:pt>
                      <c:pt idx="2725">
                        <c:v>4099.0177609999992</c:v>
                      </c:pt>
                      <c:pt idx="2726">
                        <c:v>4100.033367</c:v>
                      </c:pt>
                      <c:pt idx="2727">
                        <c:v>4101.0437189999993</c:v>
                      </c:pt>
                      <c:pt idx="2728">
                        <c:v>4102.0567119999996</c:v>
                      </c:pt>
                      <c:pt idx="2729">
                        <c:v>4103.0581129999991</c:v>
                      </c:pt>
                      <c:pt idx="2730">
                        <c:v>4104.0628240000005</c:v>
                      </c:pt>
                      <c:pt idx="2731">
                        <c:v>4105.072741</c:v>
                      </c:pt>
                      <c:pt idx="2732">
                        <c:v>4106.0758729999998</c:v>
                      </c:pt>
                      <c:pt idx="2733">
                        <c:v>4107.0768889999999</c:v>
                      </c:pt>
                      <c:pt idx="2734">
                        <c:v>4108.0653249999996</c:v>
                      </c:pt>
                      <c:pt idx="2735">
                        <c:v>4109.0761629999997</c:v>
                      </c:pt>
                      <c:pt idx="2736">
                        <c:v>4110.0663519999998</c:v>
                      </c:pt>
                      <c:pt idx="2737">
                        <c:v>4111.0822979999994</c:v>
                      </c:pt>
                      <c:pt idx="2738">
                        <c:v>4112.0822829999997</c:v>
                      </c:pt>
                      <c:pt idx="2739">
                        <c:v>4113.0927599999995</c:v>
                      </c:pt>
                      <c:pt idx="2740">
                        <c:v>4114.0867249999992</c:v>
                      </c:pt>
                      <c:pt idx="2741">
                        <c:v>4115.0952730000008</c:v>
                      </c:pt>
                      <c:pt idx="2742">
                        <c:v>4116.1184620000004</c:v>
                      </c:pt>
                      <c:pt idx="2743">
                        <c:v>4117.1238009999997</c:v>
                      </c:pt>
                      <c:pt idx="2744">
                        <c:v>4118.1240039999993</c:v>
                      </c:pt>
                      <c:pt idx="2745">
                        <c:v>4119.1094369999992</c:v>
                      </c:pt>
                      <c:pt idx="2746">
                        <c:v>4120.1289990000005</c:v>
                      </c:pt>
                      <c:pt idx="2747">
                        <c:v>4121.1275490000007</c:v>
                      </c:pt>
                      <c:pt idx="2748">
                        <c:v>4122.1338450000003</c:v>
                      </c:pt>
                      <c:pt idx="2749">
                        <c:v>4123.1491279999991</c:v>
                      </c:pt>
                      <c:pt idx="2750">
                        <c:v>4124.1584129999992</c:v>
                      </c:pt>
                      <c:pt idx="2751">
                        <c:v>4125.1840389999998</c:v>
                      </c:pt>
                      <c:pt idx="2752">
                        <c:v>4126.1837940000005</c:v>
                      </c:pt>
                      <c:pt idx="2753">
                        <c:v>4127.1837529999993</c:v>
                      </c:pt>
                      <c:pt idx="2754">
                        <c:v>4128.1838270000007</c:v>
                      </c:pt>
                      <c:pt idx="2755">
                        <c:v>4129.1840859999993</c:v>
                      </c:pt>
                      <c:pt idx="2756">
                        <c:v>4130.1774380000006</c:v>
                      </c:pt>
                      <c:pt idx="2757">
                        <c:v>4131.1993060000004</c:v>
                      </c:pt>
                      <c:pt idx="2758">
                        <c:v>4132.1905760000009</c:v>
                      </c:pt>
                      <c:pt idx="2759">
                        <c:v>4133.1945169999999</c:v>
                      </c:pt>
                      <c:pt idx="2760">
                        <c:v>4134.1955980000002</c:v>
                      </c:pt>
                      <c:pt idx="2761">
                        <c:v>4135.2009330000001</c:v>
                      </c:pt>
                      <c:pt idx="2762">
                        <c:v>4136.2125959999994</c:v>
                      </c:pt>
                      <c:pt idx="2763">
                        <c:v>4137.2059300000001</c:v>
                      </c:pt>
                      <c:pt idx="2764">
                        <c:v>4138.2099679999992</c:v>
                      </c:pt>
                      <c:pt idx="2765">
                        <c:v>4139.2162129999997</c:v>
                      </c:pt>
                      <c:pt idx="2766">
                        <c:v>4140.2121439999992</c:v>
                      </c:pt>
                      <c:pt idx="2767">
                        <c:v>4141.2151840000006</c:v>
                      </c:pt>
                      <c:pt idx="2768">
                        <c:v>4142.2153490000001</c:v>
                      </c:pt>
                      <c:pt idx="2769">
                        <c:v>4143.2284820000004</c:v>
                      </c:pt>
                      <c:pt idx="2770">
                        <c:v>4144.2247599999992</c:v>
                      </c:pt>
                      <c:pt idx="2771">
                        <c:v>4145.2341410000008</c:v>
                      </c:pt>
                      <c:pt idx="2772">
                        <c:v>4146.2422409999999</c:v>
                      </c:pt>
                      <c:pt idx="2773">
                        <c:v>4147.2598049999997</c:v>
                      </c:pt>
                      <c:pt idx="2774">
                        <c:v>4148.2610229999991</c:v>
                      </c:pt>
                      <c:pt idx="2775">
                        <c:v>4149.2658200000005</c:v>
                      </c:pt>
                      <c:pt idx="2776">
                        <c:v>4150.2757299999994</c:v>
                      </c:pt>
                      <c:pt idx="2777">
                        <c:v>4151.2716149999997</c:v>
                      </c:pt>
                      <c:pt idx="2778">
                        <c:v>4152.2753030000003</c:v>
                      </c:pt>
                      <c:pt idx="2779">
                        <c:v>4153.2808889999997</c:v>
                      </c:pt>
                      <c:pt idx="2780">
                        <c:v>4154.3071889999992</c:v>
                      </c:pt>
                      <c:pt idx="2781">
                        <c:v>4155.3050050000002</c:v>
                      </c:pt>
                      <c:pt idx="2782">
                        <c:v>4156.3155119999992</c:v>
                      </c:pt>
                      <c:pt idx="2783">
                        <c:v>4157.3174639999997</c:v>
                      </c:pt>
                      <c:pt idx="2784">
                        <c:v>4158.3310770000007</c:v>
                      </c:pt>
                      <c:pt idx="2785">
                        <c:v>4159.3376040000003</c:v>
                      </c:pt>
                      <c:pt idx="2786">
                        <c:v>4160.3411250000008</c:v>
                      </c:pt>
                      <c:pt idx="2787">
                        <c:v>4161.3310959999999</c:v>
                      </c:pt>
                      <c:pt idx="2788">
                        <c:v>4162.3413039999996</c:v>
                      </c:pt>
                      <c:pt idx="2789">
                        <c:v>4163.3534249999993</c:v>
                      </c:pt>
                      <c:pt idx="2790">
                        <c:v>4165.3700910000007</c:v>
                      </c:pt>
                      <c:pt idx="2791">
                        <c:v>4166.3717579999993</c:v>
                      </c:pt>
                      <c:pt idx="2792">
                        <c:v>4168.3735340000003</c:v>
                      </c:pt>
                      <c:pt idx="2793">
                        <c:v>4169.389615</c:v>
                      </c:pt>
                      <c:pt idx="2794">
                        <c:v>4172.4010909999997</c:v>
                      </c:pt>
                      <c:pt idx="2795">
                        <c:v>4173.4040129999994</c:v>
                      </c:pt>
                      <c:pt idx="2796">
                        <c:v>4177.4029680000003</c:v>
                      </c:pt>
                      <c:pt idx="2797">
                        <c:v>4183.3983590000007</c:v>
                      </c:pt>
                      <c:pt idx="2798">
                        <c:v>466.16826899999978</c:v>
                      </c:pt>
                      <c:pt idx="2799">
                        <c:v>467.16996699999982</c:v>
                      </c:pt>
                      <c:pt idx="2800">
                        <c:v>468.15678799999978</c:v>
                      </c:pt>
                      <c:pt idx="2801">
                        <c:v>469.16778500000009</c:v>
                      </c:pt>
                      <c:pt idx="2802">
                        <c:v>470.18352800000002</c:v>
                      </c:pt>
                      <c:pt idx="2803">
                        <c:v>471.19954099999995</c:v>
                      </c:pt>
                      <c:pt idx="2804">
                        <c:v>472.19927899999993</c:v>
                      </c:pt>
                      <c:pt idx="2805">
                        <c:v>473.19910699999991</c:v>
                      </c:pt>
                      <c:pt idx="2806">
                        <c:v>474.19959100000005</c:v>
                      </c:pt>
                      <c:pt idx="2807">
                        <c:v>475.19956199999979</c:v>
                      </c:pt>
                      <c:pt idx="2808">
                        <c:v>476.19171400000005</c:v>
                      </c:pt>
                      <c:pt idx="2809">
                        <c:v>477.19401800000014</c:v>
                      </c:pt>
                      <c:pt idx="2810">
                        <c:v>478.198801</c:v>
                      </c:pt>
                      <c:pt idx="2811">
                        <c:v>479.19478600000002</c:v>
                      </c:pt>
                      <c:pt idx="2812">
                        <c:v>480.19471399999975</c:v>
                      </c:pt>
                      <c:pt idx="2813">
                        <c:v>481.19469100000015</c:v>
                      </c:pt>
                      <c:pt idx="2814">
                        <c:v>482.19691499999999</c:v>
                      </c:pt>
                      <c:pt idx="2815">
                        <c:v>3961.2440350000002</c:v>
                      </c:pt>
                      <c:pt idx="2816">
                        <c:v>3963.2463540000003</c:v>
                      </c:pt>
                      <c:pt idx="2817">
                        <c:v>3965.2622239999996</c:v>
                      </c:pt>
                      <c:pt idx="2818">
                        <c:v>3968.2511079999999</c:v>
                      </c:pt>
                      <c:pt idx="2819">
                        <c:v>3969.2523640000004</c:v>
                      </c:pt>
                      <c:pt idx="2820">
                        <c:v>3975.3132000000001</c:v>
                      </c:pt>
                      <c:pt idx="2821">
                        <c:v>3976.3284410000001</c:v>
                      </c:pt>
                      <c:pt idx="2822">
                        <c:v>3977.3343920000002</c:v>
                      </c:pt>
                      <c:pt idx="2823">
                        <c:v>3978.3334319999999</c:v>
                      </c:pt>
                      <c:pt idx="2824">
                        <c:v>3979.3404450000003</c:v>
                      </c:pt>
                      <c:pt idx="2825">
                        <c:v>3980.3408409999997</c:v>
                      </c:pt>
                      <c:pt idx="2826">
                        <c:v>3982.3556379999995</c:v>
                      </c:pt>
                      <c:pt idx="2827">
                        <c:v>3983.3634479999996</c:v>
                      </c:pt>
                      <c:pt idx="2828">
                        <c:v>3984.3643440000001</c:v>
                      </c:pt>
                      <c:pt idx="2829">
                        <c:v>3985.3710299999998</c:v>
                      </c:pt>
                      <c:pt idx="2830">
                        <c:v>3986.3711399999997</c:v>
                      </c:pt>
                      <c:pt idx="2831">
                        <c:v>3987.3721790000004</c:v>
                      </c:pt>
                      <c:pt idx="2832">
                        <c:v>3988.3729959999996</c:v>
                      </c:pt>
                      <c:pt idx="2833">
                        <c:v>3989.371345</c:v>
                      </c:pt>
                      <c:pt idx="2834">
                        <c:v>3990.3723560000003</c:v>
                      </c:pt>
                      <c:pt idx="2835">
                        <c:v>3991.3688109999998</c:v>
                      </c:pt>
                      <c:pt idx="2836">
                        <c:v>3992.3688630000001</c:v>
                      </c:pt>
                      <c:pt idx="2837">
                        <c:v>3993.3668739999998</c:v>
                      </c:pt>
                      <c:pt idx="2838">
                        <c:v>3994.383386</c:v>
                      </c:pt>
                      <c:pt idx="2839">
                        <c:v>3995.3787539999998</c:v>
                      </c:pt>
                      <c:pt idx="2840">
                        <c:v>3996.3817999999997</c:v>
                      </c:pt>
                      <c:pt idx="2841">
                        <c:v>3997.3971969999998</c:v>
                      </c:pt>
                      <c:pt idx="2842">
                        <c:v>3998.3987110000003</c:v>
                      </c:pt>
                      <c:pt idx="2843">
                        <c:v>3999.4078519999998</c:v>
                      </c:pt>
                      <c:pt idx="2844">
                        <c:v>4000.4262569999996</c:v>
                      </c:pt>
                      <c:pt idx="2845">
                        <c:v>4001.4244379999996</c:v>
                      </c:pt>
                      <c:pt idx="2846">
                        <c:v>4002.4356219999995</c:v>
                      </c:pt>
                      <c:pt idx="2847">
                        <c:v>4003.4238609999998</c:v>
                      </c:pt>
                      <c:pt idx="2848">
                        <c:v>4004.4231839999998</c:v>
                      </c:pt>
                      <c:pt idx="2849">
                        <c:v>4005.4402089999999</c:v>
                      </c:pt>
                      <c:pt idx="2850">
                        <c:v>4006.457097</c:v>
                      </c:pt>
                      <c:pt idx="2851">
                        <c:v>4007.4710060000002</c:v>
                      </c:pt>
                      <c:pt idx="2852">
                        <c:v>4008.4861859999996</c:v>
                      </c:pt>
                      <c:pt idx="2853">
                        <c:v>4009.5018070000001</c:v>
                      </c:pt>
                      <c:pt idx="2854">
                        <c:v>4010.5164589999999</c:v>
                      </c:pt>
                      <c:pt idx="2855">
                        <c:v>4011.5304620000002</c:v>
                      </c:pt>
                      <c:pt idx="2856">
                        <c:v>4012.5262250000001</c:v>
                      </c:pt>
                      <c:pt idx="2857">
                        <c:v>4013.5431100000001</c:v>
                      </c:pt>
                      <c:pt idx="2858">
                        <c:v>4014.5469639999997</c:v>
                      </c:pt>
                      <c:pt idx="2859">
                        <c:v>4015.5611969999995</c:v>
                      </c:pt>
                      <c:pt idx="2860">
                        <c:v>4016.5601359999996</c:v>
                      </c:pt>
                      <c:pt idx="2861">
                        <c:v>4017.5546689999996</c:v>
                      </c:pt>
                      <c:pt idx="2862">
                        <c:v>4018.5650559999999</c:v>
                      </c:pt>
                      <c:pt idx="2863">
                        <c:v>4019.5660890000004</c:v>
                      </c:pt>
                      <c:pt idx="2864">
                        <c:v>4020.5665480000002</c:v>
                      </c:pt>
                      <c:pt idx="2865">
                        <c:v>4021.5688960000002</c:v>
                      </c:pt>
                      <c:pt idx="2866">
                        <c:v>4022.5752740000003</c:v>
                      </c:pt>
                      <c:pt idx="2867">
                        <c:v>4023.5900969999998</c:v>
                      </c:pt>
                      <c:pt idx="2868">
                        <c:v>4024.591261</c:v>
                      </c:pt>
                      <c:pt idx="2869">
                        <c:v>4025.5954420000003</c:v>
                      </c:pt>
                      <c:pt idx="2870">
                        <c:v>4026.6083569999996</c:v>
                      </c:pt>
                      <c:pt idx="2871">
                        <c:v>4027.6102560000004</c:v>
                      </c:pt>
                      <c:pt idx="2872">
                        <c:v>4028.6283250000001</c:v>
                      </c:pt>
                      <c:pt idx="2873">
                        <c:v>4029.6322640000003</c:v>
                      </c:pt>
                      <c:pt idx="2874">
                        <c:v>4030.6445799999997</c:v>
                      </c:pt>
                      <c:pt idx="2875">
                        <c:v>4031.6499950000002</c:v>
                      </c:pt>
                      <c:pt idx="2876">
                        <c:v>4032.6512189999999</c:v>
                      </c:pt>
                      <c:pt idx="2877">
                        <c:v>4033.6658590000002</c:v>
                      </c:pt>
                      <c:pt idx="2878">
                        <c:v>4034.6648829999999</c:v>
                      </c:pt>
                      <c:pt idx="2879">
                        <c:v>4035.6824229999997</c:v>
                      </c:pt>
                      <c:pt idx="2880">
                        <c:v>4036.6813479999996</c:v>
                      </c:pt>
                      <c:pt idx="2881">
                        <c:v>4037.6850410000002</c:v>
                      </c:pt>
                      <c:pt idx="2882">
                        <c:v>4038.6854179999996</c:v>
                      </c:pt>
                      <c:pt idx="2883">
                        <c:v>4039.6880390000001</c:v>
                      </c:pt>
                      <c:pt idx="2884">
                        <c:v>4040.7008920000003</c:v>
                      </c:pt>
                      <c:pt idx="2885">
                        <c:v>4041.7058689999999</c:v>
                      </c:pt>
                      <c:pt idx="2886">
                        <c:v>4042.7063540000004</c:v>
                      </c:pt>
                      <c:pt idx="2887">
                        <c:v>4043.7292119999997</c:v>
                      </c:pt>
                      <c:pt idx="2888">
                        <c:v>4044.7441739999999</c:v>
                      </c:pt>
                      <c:pt idx="2889">
                        <c:v>4045.7428699999996</c:v>
                      </c:pt>
                      <c:pt idx="2890">
                        <c:v>4046.7466040000004</c:v>
                      </c:pt>
                      <c:pt idx="2891">
                        <c:v>4047.7469699999997</c:v>
                      </c:pt>
                      <c:pt idx="2892">
                        <c:v>4048.7364139999995</c:v>
                      </c:pt>
                      <c:pt idx="2893">
                        <c:v>4049.754222</c:v>
                      </c:pt>
                      <c:pt idx="2894">
                        <c:v>4050.7674579999998</c:v>
                      </c:pt>
                      <c:pt idx="2895">
                        <c:v>4051.7704509999999</c:v>
                      </c:pt>
                      <c:pt idx="2896">
                        <c:v>4052.7784770000003</c:v>
                      </c:pt>
                      <c:pt idx="2897">
                        <c:v>4053.7792169999998</c:v>
                      </c:pt>
                      <c:pt idx="2898">
                        <c:v>4054.7926329999996</c:v>
                      </c:pt>
                      <c:pt idx="2899">
                        <c:v>4055.7925629999995</c:v>
                      </c:pt>
                      <c:pt idx="2900">
                        <c:v>4056.7951049999997</c:v>
                      </c:pt>
                      <c:pt idx="2901">
                        <c:v>4057.7952410000003</c:v>
                      </c:pt>
                      <c:pt idx="2902">
                        <c:v>4058.7916019999998</c:v>
                      </c:pt>
                      <c:pt idx="2903">
                        <c:v>4059.7944069999999</c:v>
                      </c:pt>
                      <c:pt idx="2904">
                        <c:v>4060.7948949999995</c:v>
                      </c:pt>
                      <c:pt idx="2905">
                        <c:v>4061.7976910000002</c:v>
                      </c:pt>
                      <c:pt idx="2906">
                        <c:v>4063.8173700000002</c:v>
                      </c:pt>
                      <c:pt idx="2907">
                        <c:v>4064.8151670000002</c:v>
                      </c:pt>
                      <c:pt idx="2908">
                        <c:v>4065.8172410000002</c:v>
                      </c:pt>
                      <c:pt idx="2909">
                        <c:v>4066.8129590000003</c:v>
                      </c:pt>
                      <c:pt idx="2910">
                        <c:v>4067.8391610000003</c:v>
                      </c:pt>
                      <c:pt idx="2911">
                        <c:v>4068.8392710000003</c:v>
                      </c:pt>
                      <c:pt idx="2912">
                        <c:v>4069.8416430000002</c:v>
                      </c:pt>
                      <c:pt idx="2913">
                        <c:v>4070.8394080000003</c:v>
                      </c:pt>
                      <c:pt idx="2914">
                        <c:v>4071.8400470000001</c:v>
                      </c:pt>
                      <c:pt idx="2915">
                        <c:v>4073.8422589999996</c:v>
                      </c:pt>
                      <c:pt idx="2916">
                        <c:v>4077.8819859999999</c:v>
                      </c:pt>
                      <c:pt idx="2917">
                        <c:v>4078.8877440000001</c:v>
                      </c:pt>
                      <c:pt idx="2918">
                        <c:v>4081.8770819999995</c:v>
                      </c:pt>
                      <c:pt idx="2919">
                        <c:v>4095.9843699999997</c:v>
                      </c:pt>
                      <c:pt idx="2920">
                        <c:v>483.1883429999998</c:v>
                      </c:pt>
                      <c:pt idx="2921">
                        <c:v>484.18710699999974</c:v>
                      </c:pt>
                      <c:pt idx="2922">
                        <c:v>485.18809999999985</c:v>
                      </c:pt>
                      <c:pt idx="2923">
                        <c:v>486.19554199999993</c:v>
                      </c:pt>
                      <c:pt idx="2924">
                        <c:v>487.20139100000006</c:v>
                      </c:pt>
                      <c:pt idx="2925">
                        <c:v>488.19365400000015</c:v>
                      </c:pt>
                      <c:pt idx="2926">
                        <c:v>489.21632499999987</c:v>
                      </c:pt>
                      <c:pt idx="2927">
                        <c:v>490.21068500000001</c:v>
                      </c:pt>
                      <c:pt idx="2928">
                        <c:v>491.2155600000001</c:v>
                      </c:pt>
                      <c:pt idx="2929">
                        <c:v>492.20660599999974</c:v>
                      </c:pt>
                      <c:pt idx="2930">
                        <c:v>493.23003299999982</c:v>
                      </c:pt>
                      <c:pt idx="2931">
                        <c:v>494.24139199999991</c:v>
                      </c:pt>
                      <c:pt idx="2932">
                        <c:v>495.24190700000008</c:v>
                      </c:pt>
                      <c:pt idx="2933">
                        <c:v>496.24445900000001</c:v>
                      </c:pt>
                      <c:pt idx="2934">
                        <c:v>497.24712399999999</c:v>
                      </c:pt>
                      <c:pt idx="2935">
                        <c:v>498.23444599999993</c:v>
                      </c:pt>
                      <c:pt idx="2936">
                        <c:v>499.26240000000007</c:v>
                      </c:pt>
                      <c:pt idx="2937">
                        <c:v>3861.3790430000004</c:v>
                      </c:pt>
                      <c:pt idx="2938">
                        <c:v>3863.3381560000003</c:v>
                      </c:pt>
                      <c:pt idx="2939">
                        <c:v>3866.4057909999997</c:v>
                      </c:pt>
                      <c:pt idx="2940">
                        <c:v>3868.4546560000003</c:v>
                      </c:pt>
                      <c:pt idx="2941">
                        <c:v>3869.4704559999996</c:v>
                      </c:pt>
                      <c:pt idx="2942">
                        <c:v>3870.5123129999997</c:v>
                      </c:pt>
                      <c:pt idx="2943">
                        <c:v>3872.5569179999998</c:v>
                      </c:pt>
                      <c:pt idx="2944">
                        <c:v>3873.6056640000002</c:v>
                      </c:pt>
                      <c:pt idx="2945">
                        <c:v>3874.622441</c:v>
                      </c:pt>
                      <c:pt idx="2946">
                        <c:v>3875.6124130000003</c:v>
                      </c:pt>
                      <c:pt idx="2947">
                        <c:v>3876.6692680000001</c:v>
                      </c:pt>
                      <c:pt idx="2948">
                        <c:v>3878.6764580000004</c:v>
                      </c:pt>
                      <c:pt idx="2949">
                        <c:v>3879.6922769999996</c:v>
                      </c:pt>
                      <c:pt idx="2950">
                        <c:v>3880.6897599999998</c:v>
                      </c:pt>
                      <c:pt idx="2951">
                        <c:v>3881.6973480000001</c:v>
                      </c:pt>
                      <c:pt idx="2952">
                        <c:v>3882.6925960000003</c:v>
                      </c:pt>
                      <c:pt idx="2953">
                        <c:v>3883.7278789999996</c:v>
                      </c:pt>
                      <c:pt idx="2954">
                        <c:v>3884.7875209999997</c:v>
                      </c:pt>
                      <c:pt idx="2955">
                        <c:v>3885.785652</c:v>
                      </c:pt>
                      <c:pt idx="2956">
                        <c:v>3886.7863979999997</c:v>
                      </c:pt>
                      <c:pt idx="2957">
                        <c:v>3887.8356779999999</c:v>
                      </c:pt>
                      <c:pt idx="2958">
                        <c:v>3888.8362149999998</c:v>
                      </c:pt>
                      <c:pt idx="2959">
                        <c:v>3889.8617520000003</c:v>
                      </c:pt>
                      <c:pt idx="2960">
                        <c:v>3890.8344579999998</c:v>
                      </c:pt>
                      <c:pt idx="2961">
                        <c:v>3891.7754030000001</c:v>
                      </c:pt>
                      <c:pt idx="2962">
                        <c:v>3892.7685859999997</c:v>
                      </c:pt>
                      <c:pt idx="2963">
                        <c:v>3893.7843079999998</c:v>
                      </c:pt>
                      <c:pt idx="2964">
                        <c:v>3894.7846430000004</c:v>
                      </c:pt>
                      <c:pt idx="2965">
                        <c:v>3895.816824</c:v>
                      </c:pt>
                      <c:pt idx="2966">
                        <c:v>3896.8170759999998</c:v>
                      </c:pt>
                      <c:pt idx="2967">
                        <c:v>3897.83293</c:v>
                      </c:pt>
                      <c:pt idx="2968">
                        <c:v>3898.8339300000002</c:v>
                      </c:pt>
                      <c:pt idx="2969">
                        <c:v>3899.830254</c:v>
                      </c:pt>
                      <c:pt idx="2970">
                        <c:v>3900.8329600000002</c:v>
                      </c:pt>
                      <c:pt idx="2971">
                        <c:v>3901.8667010000004</c:v>
                      </c:pt>
                      <c:pt idx="2972">
                        <c:v>3902.8739629999995</c:v>
                      </c:pt>
                      <c:pt idx="2973">
                        <c:v>3903.8909230000004</c:v>
                      </c:pt>
                      <c:pt idx="2974">
                        <c:v>3904.895728</c:v>
                      </c:pt>
                      <c:pt idx="2975">
                        <c:v>3905.9924729999998</c:v>
                      </c:pt>
                      <c:pt idx="2976">
                        <c:v>3906.9219239999998</c:v>
                      </c:pt>
                      <c:pt idx="2977">
                        <c:v>3907.9458980000004</c:v>
                      </c:pt>
                      <c:pt idx="2978">
                        <c:v>3909.7063380000004</c:v>
                      </c:pt>
                      <c:pt idx="2979">
                        <c:v>3909.9726900000001</c:v>
                      </c:pt>
                      <c:pt idx="2980">
                        <c:v>3910.9956589999997</c:v>
                      </c:pt>
                      <c:pt idx="2981">
                        <c:v>3912.0092570000002</c:v>
                      </c:pt>
                      <c:pt idx="2982">
                        <c:v>3913.0165789999996</c:v>
                      </c:pt>
                      <c:pt idx="2983">
                        <c:v>3914.0241650000003</c:v>
                      </c:pt>
                      <c:pt idx="2984">
                        <c:v>3915.0255110000003</c:v>
                      </c:pt>
                      <c:pt idx="2985">
                        <c:v>3916.0414070000002</c:v>
                      </c:pt>
                      <c:pt idx="2986">
                        <c:v>3917.0519079999999</c:v>
                      </c:pt>
                      <c:pt idx="2987">
                        <c:v>3918.075617</c:v>
                      </c:pt>
                      <c:pt idx="2988">
                        <c:v>3919.0706329999998</c:v>
                      </c:pt>
                      <c:pt idx="2989">
                        <c:v>3920.0732839999996</c:v>
                      </c:pt>
                      <c:pt idx="2990">
                        <c:v>3921.0760889999997</c:v>
                      </c:pt>
                      <c:pt idx="2991">
                        <c:v>3922.0692990000002</c:v>
                      </c:pt>
                      <c:pt idx="2992">
                        <c:v>3923.0725209999996</c:v>
                      </c:pt>
                      <c:pt idx="2993">
                        <c:v>3924.0763149999998</c:v>
                      </c:pt>
                      <c:pt idx="2994">
                        <c:v>3925.0787219999997</c:v>
                      </c:pt>
                      <c:pt idx="2995">
                        <c:v>3926.0923340000004</c:v>
                      </c:pt>
                      <c:pt idx="2996">
                        <c:v>3927.0815539999999</c:v>
                      </c:pt>
                      <c:pt idx="2997">
                        <c:v>3928.0951060000002</c:v>
                      </c:pt>
                      <c:pt idx="2998">
                        <c:v>3929.1135909999998</c:v>
                      </c:pt>
                      <c:pt idx="2999">
                        <c:v>3930.1191210000002</c:v>
                      </c:pt>
                      <c:pt idx="3000">
                        <c:v>3931.1195430000002</c:v>
                      </c:pt>
                      <c:pt idx="3001">
                        <c:v>3932.130326</c:v>
                      </c:pt>
                      <c:pt idx="3002">
                        <c:v>3933.1352199999997</c:v>
                      </c:pt>
                      <c:pt idx="3003">
                        <c:v>3934.1370499999998</c:v>
                      </c:pt>
                      <c:pt idx="3004">
                        <c:v>3935.1387959999997</c:v>
                      </c:pt>
                      <c:pt idx="3005">
                        <c:v>3936.1253279999996</c:v>
                      </c:pt>
                      <c:pt idx="3006">
                        <c:v>3937.1272240000003</c:v>
                      </c:pt>
                      <c:pt idx="3007">
                        <c:v>3938.1430759999998</c:v>
                      </c:pt>
                      <c:pt idx="3008">
                        <c:v>3939.1438000000003</c:v>
                      </c:pt>
                      <c:pt idx="3009">
                        <c:v>3940.151257</c:v>
                      </c:pt>
                      <c:pt idx="3010">
                        <c:v>3941.1528599999997</c:v>
                      </c:pt>
                      <c:pt idx="3011">
                        <c:v>3942.1576630000004</c:v>
                      </c:pt>
                      <c:pt idx="3012">
                        <c:v>3943.1742380000001</c:v>
                      </c:pt>
                      <c:pt idx="3013">
                        <c:v>3944.18388</c:v>
                      </c:pt>
                      <c:pt idx="3014">
                        <c:v>3945.1876749999997</c:v>
                      </c:pt>
                      <c:pt idx="3015">
                        <c:v>3946.1995840000004</c:v>
                      </c:pt>
                      <c:pt idx="3016">
                        <c:v>3947.1993909999997</c:v>
                      </c:pt>
                      <c:pt idx="3017">
                        <c:v>3948.1885129999996</c:v>
                      </c:pt>
                      <c:pt idx="3018">
                        <c:v>3949.1932089999996</c:v>
                      </c:pt>
                      <c:pt idx="3019">
                        <c:v>3950.1939529999995</c:v>
                      </c:pt>
                      <c:pt idx="3020">
                        <c:v>3951.1934129999995</c:v>
                      </c:pt>
                      <c:pt idx="3021">
                        <c:v>3952.1993699999998</c:v>
                      </c:pt>
                      <c:pt idx="3022">
                        <c:v>3953.2137959999995</c:v>
                      </c:pt>
                      <c:pt idx="3023">
                        <c:v>3954.2147929999996</c:v>
                      </c:pt>
                      <c:pt idx="3024">
                        <c:v>3955.228576</c:v>
                      </c:pt>
                      <c:pt idx="3025">
                        <c:v>3956.2306659999999</c:v>
                      </c:pt>
                      <c:pt idx="3026">
                        <c:v>3957.233917</c:v>
                      </c:pt>
                      <c:pt idx="3027">
                        <c:v>3958.2339360000001</c:v>
                      </c:pt>
                      <c:pt idx="3028">
                        <c:v>3959.2460399999995</c:v>
                      </c:pt>
                      <c:pt idx="3029">
                        <c:v>3960.2416859999998</c:v>
                      </c:pt>
                      <c:pt idx="3030">
                        <c:v>3962.2457719999998</c:v>
                      </c:pt>
                      <c:pt idx="3031">
                        <c:v>3964.2619680000003</c:v>
                      </c:pt>
                      <c:pt idx="3032">
                        <c:v>3966.2637669999999</c:v>
                      </c:pt>
                      <c:pt idx="3033">
                        <c:v>3967.250278</c:v>
                      </c:pt>
                      <c:pt idx="3034">
                        <c:v>3970.2682300000001</c:v>
                      </c:pt>
                      <c:pt idx="3035">
                        <c:v>3971.2684629999999</c:v>
                      </c:pt>
                      <c:pt idx="3036">
                        <c:v>3972.2814039999998</c:v>
                      </c:pt>
                      <c:pt idx="3037">
                        <c:v>3973.2988879999998</c:v>
                      </c:pt>
                      <c:pt idx="3038">
                        <c:v>3974.3089439999999</c:v>
                      </c:pt>
                      <c:pt idx="3039">
                        <c:v>3981.342263</c:v>
                      </c:pt>
                      <c:pt idx="3040">
                        <c:v>500.26417099999981</c:v>
                      </c:pt>
                      <c:pt idx="3041">
                        <c:v>501.27794499999982</c:v>
                      </c:pt>
                      <c:pt idx="3042">
                        <c:v>502.26852400000007</c:v>
                      </c:pt>
                      <c:pt idx="3043">
                        <c:v>503.26698600000009</c:v>
                      </c:pt>
                      <c:pt idx="3044">
                        <c:v>504.26843899999994</c:v>
                      </c:pt>
                      <c:pt idx="3045">
                        <c:v>505.28029599999991</c:v>
                      </c:pt>
                      <c:pt idx="3046">
                        <c:v>506.27811699999984</c:v>
                      </c:pt>
                      <c:pt idx="3047">
                        <c:v>507.26521400000001</c:v>
                      </c:pt>
                      <c:pt idx="3048">
                        <c:v>508.28094699999974</c:v>
                      </c:pt>
                      <c:pt idx="3049">
                        <c:v>509.30885200000012</c:v>
                      </c:pt>
                      <c:pt idx="3050">
                        <c:v>510.32401900000013</c:v>
                      </c:pt>
                      <c:pt idx="3051">
                        <c:v>511.31900099999984</c:v>
                      </c:pt>
                      <c:pt idx="3052">
                        <c:v>512.316327</c:v>
                      </c:pt>
                      <c:pt idx="3053">
                        <c:v>514.32712300000003</c:v>
                      </c:pt>
                      <c:pt idx="3054">
                        <c:v>3769.1842799999999</c:v>
                      </c:pt>
                      <c:pt idx="3055">
                        <c:v>3770.2158459999996</c:v>
                      </c:pt>
                      <c:pt idx="3056">
                        <c:v>3771.2630130000002</c:v>
                      </c:pt>
                      <c:pt idx="3057">
                        <c:v>3772.2631479999995</c:v>
                      </c:pt>
                      <c:pt idx="3058">
                        <c:v>3774.2640100000003</c:v>
                      </c:pt>
                      <c:pt idx="3059">
                        <c:v>3777.2646040000004</c:v>
                      </c:pt>
                      <c:pt idx="3060">
                        <c:v>3778.2645310000003</c:v>
                      </c:pt>
                      <c:pt idx="3061">
                        <c:v>3779.2606350000001</c:v>
                      </c:pt>
                      <c:pt idx="3062">
                        <c:v>3780.27313</c:v>
                      </c:pt>
                      <c:pt idx="3063">
                        <c:v>3781.2736259999997</c:v>
                      </c:pt>
                      <c:pt idx="3064">
                        <c:v>3782.3400120000001</c:v>
                      </c:pt>
                      <c:pt idx="3065">
                        <c:v>3783.3290789999996</c:v>
                      </c:pt>
                      <c:pt idx="3066">
                        <c:v>3785.3277439999997</c:v>
                      </c:pt>
                      <c:pt idx="3067">
                        <c:v>3786.3038529999999</c:v>
                      </c:pt>
                      <c:pt idx="3068">
                        <c:v>3787.3129830000003</c:v>
                      </c:pt>
                      <c:pt idx="3069">
                        <c:v>3788.3252790000001</c:v>
                      </c:pt>
                      <c:pt idx="3070">
                        <c:v>3789.3254240000001</c:v>
                      </c:pt>
                      <c:pt idx="3071">
                        <c:v>3791.3558870000002</c:v>
                      </c:pt>
                      <c:pt idx="3072">
                        <c:v>3792.3545559999998</c:v>
                      </c:pt>
                      <c:pt idx="3073">
                        <c:v>3793.3565899999999</c:v>
                      </c:pt>
                      <c:pt idx="3074">
                        <c:v>3794.5862629999997</c:v>
                      </c:pt>
                      <c:pt idx="3075">
                        <c:v>3795.3782829999996</c:v>
                      </c:pt>
                      <c:pt idx="3076">
                        <c:v>3796.393063</c:v>
                      </c:pt>
                      <c:pt idx="3077">
                        <c:v>3797.6339160000002</c:v>
                      </c:pt>
                      <c:pt idx="3078">
                        <c:v>3798.4488749999996</c:v>
                      </c:pt>
                      <c:pt idx="3079">
                        <c:v>3799.4513700000002</c:v>
                      </c:pt>
                      <c:pt idx="3080">
                        <c:v>3800.7834170000001</c:v>
                      </c:pt>
                      <c:pt idx="3081">
                        <c:v>3801.4674659999996</c:v>
                      </c:pt>
                      <c:pt idx="3082">
                        <c:v>3802.4668749999996</c:v>
                      </c:pt>
                      <c:pt idx="3083">
                        <c:v>3803.8750329999998</c:v>
                      </c:pt>
                      <c:pt idx="3084">
                        <c:v>3804.4971069999997</c:v>
                      </c:pt>
                      <c:pt idx="3085">
                        <c:v>3805.4975819999995</c:v>
                      </c:pt>
                      <c:pt idx="3086">
                        <c:v>3806.5105580000004</c:v>
                      </c:pt>
                      <c:pt idx="3087">
                        <c:v>3807.5214179999998</c:v>
                      </c:pt>
                      <c:pt idx="3088">
                        <c:v>3808.5448799999999</c:v>
                      </c:pt>
                      <c:pt idx="3089">
                        <c:v>3809.5952769999999</c:v>
                      </c:pt>
                      <c:pt idx="3090">
                        <c:v>3810.6357810000004</c:v>
                      </c:pt>
                      <c:pt idx="3091">
                        <c:v>3811.6548049999997</c:v>
                      </c:pt>
                      <c:pt idx="3092">
                        <c:v>3812.6124180000002</c:v>
                      </c:pt>
                      <c:pt idx="3093">
                        <c:v>3813.6211109999999</c:v>
                      </c:pt>
                      <c:pt idx="3094">
                        <c:v>3814.7605369999997</c:v>
                      </c:pt>
                      <c:pt idx="3095">
                        <c:v>3815.6581339999998</c:v>
                      </c:pt>
                      <c:pt idx="3096">
                        <c:v>3816.6767530000002</c:v>
                      </c:pt>
                      <c:pt idx="3097">
                        <c:v>3817.8413239999995</c:v>
                      </c:pt>
                      <c:pt idx="3098">
                        <c:v>3818.7172830000004</c:v>
                      </c:pt>
                      <c:pt idx="3099">
                        <c:v>3819.725559</c:v>
                      </c:pt>
                      <c:pt idx="3100">
                        <c:v>3820.7692549999997</c:v>
                      </c:pt>
                      <c:pt idx="3101">
                        <c:v>3821.7779139999998</c:v>
                      </c:pt>
                      <c:pt idx="3102">
                        <c:v>3822.8094850000002</c:v>
                      </c:pt>
                      <c:pt idx="3103">
                        <c:v>3824.0181280000002</c:v>
                      </c:pt>
                      <c:pt idx="3104">
                        <c:v>3824.8384600000004</c:v>
                      </c:pt>
                      <c:pt idx="3105">
                        <c:v>3825.8693669999998</c:v>
                      </c:pt>
                      <c:pt idx="3106">
                        <c:v>3827.1376290000003</c:v>
                      </c:pt>
                      <c:pt idx="3107">
                        <c:v>3827.9411519999999</c:v>
                      </c:pt>
                      <c:pt idx="3108">
                        <c:v>3828.9426859999999</c:v>
                      </c:pt>
                      <c:pt idx="3109">
                        <c:v>3830.2770269999996</c:v>
                      </c:pt>
                      <c:pt idx="3110">
                        <c:v>3831.009708</c:v>
                      </c:pt>
                      <c:pt idx="3111">
                        <c:v>3832.0216089999999</c:v>
                      </c:pt>
                      <c:pt idx="3112">
                        <c:v>3833.3588729999997</c:v>
                      </c:pt>
                      <c:pt idx="3113">
                        <c:v>3834.0740920000003</c:v>
                      </c:pt>
                      <c:pt idx="3114">
                        <c:v>3835.0739490000001</c:v>
                      </c:pt>
                      <c:pt idx="3115">
                        <c:v>3836.4775960000002</c:v>
                      </c:pt>
                      <c:pt idx="3116">
                        <c:v>3837.090138</c:v>
                      </c:pt>
                      <c:pt idx="3117">
                        <c:v>3838.1383019999998</c:v>
                      </c:pt>
                      <c:pt idx="3118">
                        <c:v>3839.0781249999995</c:v>
                      </c:pt>
                      <c:pt idx="3119">
                        <c:v>3840.0977600000001</c:v>
                      </c:pt>
                      <c:pt idx="3120">
                        <c:v>3841.1507980000001</c:v>
                      </c:pt>
                      <c:pt idx="3121">
                        <c:v>3842.1546469999998</c:v>
                      </c:pt>
                      <c:pt idx="3122">
                        <c:v>3843.1640009999996</c:v>
                      </c:pt>
                      <c:pt idx="3123">
                        <c:v>3844.1679170000002</c:v>
                      </c:pt>
                      <c:pt idx="3124">
                        <c:v>3845.1628809999997</c:v>
                      </c:pt>
                      <c:pt idx="3125">
                        <c:v>3846.1680760000004</c:v>
                      </c:pt>
                      <c:pt idx="3126">
                        <c:v>3847.1678870000001</c:v>
                      </c:pt>
                      <c:pt idx="3127">
                        <c:v>3848.1680089999995</c:v>
                      </c:pt>
                      <c:pt idx="3128">
                        <c:v>3849.1689689999998</c:v>
                      </c:pt>
                      <c:pt idx="3129">
                        <c:v>3850.1712560000001</c:v>
                      </c:pt>
                      <c:pt idx="3130">
                        <c:v>3851.2304749999998</c:v>
                      </c:pt>
                      <c:pt idx="3131">
                        <c:v>3852.2469479999995</c:v>
                      </c:pt>
                      <c:pt idx="3132">
                        <c:v>3853.2412099999997</c:v>
                      </c:pt>
                      <c:pt idx="3133">
                        <c:v>3854.2616320000002</c:v>
                      </c:pt>
                      <c:pt idx="3134">
                        <c:v>3855.2779100000002</c:v>
                      </c:pt>
                      <c:pt idx="3135">
                        <c:v>3856.2846720000002</c:v>
                      </c:pt>
                      <c:pt idx="3136">
                        <c:v>3857.3015819999996</c:v>
                      </c:pt>
                      <c:pt idx="3137">
                        <c:v>3858.3167909999997</c:v>
                      </c:pt>
                      <c:pt idx="3138">
                        <c:v>3859.324494</c:v>
                      </c:pt>
                      <c:pt idx="3139">
                        <c:v>3860.324282</c:v>
                      </c:pt>
                      <c:pt idx="3140">
                        <c:v>3862.3227890000003</c:v>
                      </c:pt>
                      <c:pt idx="3141">
                        <c:v>3864.3574350000004</c:v>
                      </c:pt>
                      <c:pt idx="3142">
                        <c:v>3865.3909959999996</c:v>
                      </c:pt>
                      <c:pt idx="3143">
                        <c:v>3867.4750099999997</c:v>
                      </c:pt>
                      <c:pt idx="3144">
                        <c:v>3871.5268129999999</c:v>
                      </c:pt>
                      <c:pt idx="3145">
                        <c:v>3877.6760040000004</c:v>
                      </c:pt>
                      <c:pt idx="3146">
                        <c:v>513.31962399999975</c:v>
                      </c:pt>
                      <c:pt idx="3147">
                        <c:v>515.31281600000011</c:v>
                      </c:pt>
                      <c:pt idx="3148">
                        <c:v>516.33255999999983</c:v>
                      </c:pt>
                      <c:pt idx="3149">
                        <c:v>517.3482439999998</c:v>
                      </c:pt>
                      <c:pt idx="3150">
                        <c:v>518.3610349999999</c:v>
                      </c:pt>
                      <c:pt idx="3151">
                        <c:v>519.375947</c:v>
                      </c:pt>
                      <c:pt idx="3152">
                        <c:v>520.39172000000008</c:v>
                      </c:pt>
                      <c:pt idx="3153">
                        <c:v>521.39011299999993</c:v>
                      </c:pt>
                      <c:pt idx="3154">
                        <c:v>522.39263299999993</c:v>
                      </c:pt>
                      <c:pt idx="3155">
                        <c:v>523.39813499999991</c:v>
                      </c:pt>
                      <c:pt idx="3156">
                        <c:v>524.40282100000013</c:v>
                      </c:pt>
                      <c:pt idx="3157">
                        <c:v>525.4030600000001</c:v>
                      </c:pt>
                      <c:pt idx="3158">
                        <c:v>526.40382499999987</c:v>
                      </c:pt>
                      <c:pt idx="3159">
                        <c:v>527.40305699999999</c:v>
                      </c:pt>
                      <c:pt idx="3160">
                        <c:v>528.40508399999999</c:v>
                      </c:pt>
                      <c:pt idx="3161">
                        <c:v>529.40275800000018</c:v>
                      </c:pt>
                      <c:pt idx="3162">
                        <c:v>530.40391799999998</c:v>
                      </c:pt>
                      <c:pt idx="3163">
                        <c:v>531.40311500000007</c:v>
                      </c:pt>
                      <c:pt idx="3164">
                        <c:v>532.40398300000015</c:v>
                      </c:pt>
                      <c:pt idx="3165">
                        <c:v>3664.468824</c:v>
                      </c:pt>
                      <c:pt idx="3166">
                        <c:v>3668.8101659999998</c:v>
                      </c:pt>
                      <c:pt idx="3167">
                        <c:v>3671.8999870000002</c:v>
                      </c:pt>
                      <c:pt idx="3168">
                        <c:v>3673.5991040000004</c:v>
                      </c:pt>
                      <c:pt idx="3169">
                        <c:v>3675.6229669999998</c:v>
                      </c:pt>
                      <c:pt idx="3170">
                        <c:v>3676.669684</c:v>
                      </c:pt>
                      <c:pt idx="3171">
                        <c:v>3677.6841769999996</c:v>
                      </c:pt>
                      <c:pt idx="3172">
                        <c:v>3678.7202869999996</c:v>
                      </c:pt>
                      <c:pt idx="3173">
                        <c:v>3679.6610969999997</c:v>
                      </c:pt>
                      <c:pt idx="3174">
                        <c:v>3681.7023469999999</c:v>
                      </c:pt>
                      <c:pt idx="3175">
                        <c:v>3682.7385319999999</c:v>
                      </c:pt>
                      <c:pt idx="3176">
                        <c:v>3683.7492459999999</c:v>
                      </c:pt>
                      <c:pt idx="3177">
                        <c:v>3684.7654029999999</c:v>
                      </c:pt>
                      <c:pt idx="3178">
                        <c:v>3685.7818890000003</c:v>
                      </c:pt>
                      <c:pt idx="3179">
                        <c:v>3686.7826010000003</c:v>
                      </c:pt>
                      <c:pt idx="3180">
                        <c:v>3687.8372439999998</c:v>
                      </c:pt>
                      <c:pt idx="3181">
                        <c:v>3688.8728399999995</c:v>
                      </c:pt>
                      <c:pt idx="3182">
                        <c:v>3689.8949630000002</c:v>
                      </c:pt>
                      <c:pt idx="3183">
                        <c:v>3690.9436879999998</c:v>
                      </c:pt>
                      <c:pt idx="3184">
                        <c:v>3691.9921049999998</c:v>
                      </c:pt>
                      <c:pt idx="3185">
                        <c:v>3693.0408890000003</c:v>
                      </c:pt>
                      <c:pt idx="3186">
                        <c:v>3694.0372789999997</c:v>
                      </c:pt>
                      <c:pt idx="3187">
                        <c:v>3695.0855939999997</c:v>
                      </c:pt>
                      <c:pt idx="3188">
                        <c:v>3696.1338899999996</c:v>
                      </c:pt>
                      <c:pt idx="3189">
                        <c:v>3697.16815</c:v>
                      </c:pt>
                      <c:pt idx="3190">
                        <c:v>3698.1680860000001</c:v>
                      </c:pt>
                      <c:pt idx="3191">
                        <c:v>3699.1679069999996</c:v>
                      </c:pt>
                      <c:pt idx="3192">
                        <c:v>3700.167911</c:v>
                      </c:pt>
                      <c:pt idx="3193">
                        <c:v>3701.1681880000001</c:v>
                      </c:pt>
                      <c:pt idx="3194">
                        <c:v>3703.1837520000004</c:v>
                      </c:pt>
                      <c:pt idx="3195">
                        <c:v>3704.208083</c:v>
                      </c:pt>
                      <c:pt idx="3196">
                        <c:v>3705.2100249999999</c:v>
                      </c:pt>
                      <c:pt idx="3197">
                        <c:v>3706.2528010000001</c:v>
                      </c:pt>
                      <c:pt idx="3198">
                        <c:v>3707.2961570000002</c:v>
                      </c:pt>
                      <c:pt idx="3199">
                        <c:v>3708.3106659999999</c:v>
                      </c:pt>
                      <c:pt idx="3200">
                        <c:v>3709.3088560000001</c:v>
                      </c:pt>
                      <c:pt idx="3201">
                        <c:v>3710.3144879999995</c:v>
                      </c:pt>
                      <c:pt idx="3202">
                        <c:v>3711.3144630000002</c:v>
                      </c:pt>
                      <c:pt idx="3203">
                        <c:v>3712.3241940000003</c:v>
                      </c:pt>
                      <c:pt idx="3204">
                        <c:v>3713.3407430000002</c:v>
                      </c:pt>
                      <c:pt idx="3205">
                        <c:v>3714.3555810000003</c:v>
                      </c:pt>
                      <c:pt idx="3206">
                        <c:v>3715.3694389999996</c:v>
                      </c:pt>
                      <c:pt idx="3207">
                        <c:v>3716.4169829999996</c:v>
                      </c:pt>
                      <c:pt idx="3208">
                        <c:v>3717.4358580000003</c:v>
                      </c:pt>
                      <c:pt idx="3209">
                        <c:v>3718.4722109999998</c:v>
                      </c:pt>
                      <c:pt idx="3210">
                        <c:v>3719.3913099999995</c:v>
                      </c:pt>
                      <c:pt idx="3211">
                        <c:v>3720.4249759999998</c:v>
                      </c:pt>
                      <c:pt idx="3212">
                        <c:v>3721.471728</c:v>
                      </c:pt>
                      <c:pt idx="3213">
                        <c:v>3722.4550610000001</c:v>
                      </c:pt>
                      <c:pt idx="3214">
                        <c:v>3723.4806880000001</c:v>
                      </c:pt>
                      <c:pt idx="3215">
                        <c:v>3724.59546</c:v>
                      </c:pt>
                      <c:pt idx="3216">
                        <c:v>3725.5092490000002</c:v>
                      </c:pt>
                      <c:pt idx="3217">
                        <c:v>3726.5310960000002</c:v>
                      </c:pt>
                      <c:pt idx="3218">
                        <c:v>3727.6988539999998</c:v>
                      </c:pt>
                      <c:pt idx="3219">
                        <c:v>3728.5468720000003</c:v>
                      </c:pt>
                      <c:pt idx="3220">
                        <c:v>3729.5941790000002</c:v>
                      </c:pt>
                      <c:pt idx="3221">
                        <c:v>3730.8228910000003</c:v>
                      </c:pt>
                      <c:pt idx="3222">
                        <c:v>3731.6221179999998</c:v>
                      </c:pt>
                      <c:pt idx="3223">
                        <c:v>3732.626033</c:v>
                      </c:pt>
                      <c:pt idx="3224">
                        <c:v>3733.6662240000001</c:v>
                      </c:pt>
                      <c:pt idx="3225">
                        <c:v>3734.7216009999997</c:v>
                      </c:pt>
                      <c:pt idx="3226">
                        <c:v>3735.7702439999998</c:v>
                      </c:pt>
                      <c:pt idx="3227">
                        <c:v>3736.7925</c:v>
                      </c:pt>
                      <c:pt idx="3228">
                        <c:v>3737.8151460000004</c:v>
                      </c:pt>
                      <c:pt idx="3229">
                        <c:v>3738.8393309999997</c:v>
                      </c:pt>
                      <c:pt idx="3230">
                        <c:v>3739.8395050000004</c:v>
                      </c:pt>
                      <c:pt idx="3231">
                        <c:v>3740.8395329999998</c:v>
                      </c:pt>
                      <c:pt idx="3232">
                        <c:v>3741.8400859999997</c:v>
                      </c:pt>
                      <c:pt idx="3233">
                        <c:v>3742.8541899999996</c:v>
                      </c:pt>
                      <c:pt idx="3234">
                        <c:v>3743.8569819999998</c:v>
                      </c:pt>
                      <c:pt idx="3235">
                        <c:v>3744.8718309999999</c:v>
                      </c:pt>
                      <c:pt idx="3236">
                        <c:v>3745.9567279999997</c:v>
                      </c:pt>
                      <c:pt idx="3237">
                        <c:v>3746.8839860000003</c:v>
                      </c:pt>
                      <c:pt idx="3238">
                        <c:v>3747.9307000000003</c:v>
                      </c:pt>
                      <c:pt idx="3239">
                        <c:v>3749.1248549999996</c:v>
                      </c:pt>
                      <c:pt idx="3240">
                        <c:v>3749.9928480000003</c:v>
                      </c:pt>
                      <c:pt idx="3241">
                        <c:v>3750.9975319999999</c:v>
                      </c:pt>
                      <c:pt idx="3242">
                        <c:v>3752.2011340000004</c:v>
                      </c:pt>
                      <c:pt idx="3243">
                        <c:v>3752.9916209999997</c:v>
                      </c:pt>
                      <c:pt idx="3244">
                        <c:v>3753.9918229999998</c:v>
                      </c:pt>
                      <c:pt idx="3245">
                        <c:v>3755.0005489999999</c:v>
                      </c:pt>
                      <c:pt idx="3246">
                        <c:v>3756.0207070000001</c:v>
                      </c:pt>
                      <c:pt idx="3247">
                        <c:v>3757.0261409999998</c:v>
                      </c:pt>
                      <c:pt idx="3248">
                        <c:v>3758.0189729999997</c:v>
                      </c:pt>
                      <c:pt idx="3249">
                        <c:v>3759.0246069999998</c:v>
                      </c:pt>
                      <c:pt idx="3250">
                        <c:v>3760.0473180000004</c:v>
                      </c:pt>
                      <c:pt idx="3251">
                        <c:v>3761.0749940000001</c:v>
                      </c:pt>
                      <c:pt idx="3252">
                        <c:v>3762.115706</c:v>
                      </c:pt>
                      <c:pt idx="3253">
                        <c:v>3763.1240709999997</c:v>
                      </c:pt>
                      <c:pt idx="3254">
                        <c:v>3764.1603840000002</c:v>
                      </c:pt>
                      <c:pt idx="3255">
                        <c:v>3765.1679049999998</c:v>
                      </c:pt>
                      <c:pt idx="3256">
                        <c:v>3766.171065</c:v>
                      </c:pt>
                      <c:pt idx="3257">
                        <c:v>3767.169351</c:v>
                      </c:pt>
                      <c:pt idx="3258">
                        <c:v>3768.2536960000002</c:v>
                      </c:pt>
                      <c:pt idx="3259">
                        <c:v>3773.2633940000001</c:v>
                      </c:pt>
                      <c:pt idx="3260">
                        <c:v>3775.2638179999999</c:v>
                      </c:pt>
                      <c:pt idx="3261">
                        <c:v>3776.2640489999999</c:v>
                      </c:pt>
                      <c:pt idx="3262">
                        <c:v>3784.2687970000002</c:v>
                      </c:pt>
                      <c:pt idx="3263">
                        <c:v>3790.3413759999999</c:v>
                      </c:pt>
                      <c:pt idx="3264">
                        <c:v>533.39019000000008</c:v>
                      </c:pt>
                      <c:pt idx="3265">
                        <c:v>534.39119200000005</c:v>
                      </c:pt>
                      <c:pt idx="3266">
                        <c:v>535.39456299999983</c:v>
                      </c:pt>
                      <c:pt idx="3267">
                        <c:v>536.4120039999998</c:v>
                      </c:pt>
                      <c:pt idx="3268">
                        <c:v>537.43278599999985</c:v>
                      </c:pt>
                      <c:pt idx="3269">
                        <c:v>538.45050200000014</c:v>
                      </c:pt>
                      <c:pt idx="3270">
                        <c:v>539.45242899999994</c:v>
                      </c:pt>
                      <c:pt idx="3271">
                        <c:v>540.46516999999994</c:v>
                      </c:pt>
                      <c:pt idx="3272">
                        <c:v>541.47559199999978</c:v>
                      </c:pt>
                      <c:pt idx="3273">
                        <c:v>542.49097500000016</c:v>
                      </c:pt>
                      <c:pt idx="3274">
                        <c:v>543.49350400000003</c:v>
                      </c:pt>
                      <c:pt idx="3275">
                        <c:v>544.49588300000005</c:v>
                      </c:pt>
                      <c:pt idx="3276">
                        <c:v>545.49842899999976</c:v>
                      </c:pt>
                      <c:pt idx="3277">
                        <c:v>547.5276859999999</c:v>
                      </c:pt>
                      <c:pt idx="3278">
                        <c:v>548.52753699999994</c:v>
                      </c:pt>
                      <c:pt idx="3279">
                        <c:v>3563.8364139999999</c:v>
                      </c:pt>
                      <c:pt idx="3280">
                        <c:v>3566.9303910000003</c:v>
                      </c:pt>
                      <c:pt idx="3281">
                        <c:v>3574.1322569999998</c:v>
                      </c:pt>
                      <c:pt idx="3282">
                        <c:v>3577.2339729999999</c:v>
                      </c:pt>
                      <c:pt idx="3283">
                        <c:v>3581.3260029999997</c:v>
                      </c:pt>
                      <c:pt idx="3284">
                        <c:v>3582.3253730000001</c:v>
                      </c:pt>
                      <c:pt idx="3285">
                        <c:v>3583.3257639999997</c:v>
                      </c:pt>
                      <c:pt idx="3286">
                        <c:v>3584.3248619999999</c:v>
                      </c:pt>
                      <c:pt idx="3287">
                        <c:v>3585.3144740000002</c:v>
                      </c:pt>
                      <c:pt idx="3288">
                        <c:v>3586.31601</c:v>
                      </c:pt>
                      <c:pt idx="3289">
                        <c:v>3587.3264210000002</c:v>
                      </c:pt>
                      <c:pt idx="3290">
                        <c:v>3588.3261989999996</c:v>
                      </c:pt>
                      <c:pt idx="3291">
                        <c:v>3589.3869719999998</c:v>
                      </c:pt>
                      <c:pt idx="3292">
                        <c:v>3590.4196239999997</c:v>
                      </c:pt>
                      <c:pt idx="3293">
                        <c:v>3591.433681</c:v>
                      </c:pt>
                      <c:pt idx="3294">
                        <c:v>3592.3612769999995</c:v>
                      </c:pt>
                      <c:pt idx="3295">
                        <c:v>3593.3909490000001</c:v>
                      </c:pt>
                      <c:pt idx="3296">
                        <c:v>3594.4707000000003</c:v>
                      </c:pt>
                      <c:pt idx="3297">
                        <c:v>3595.4546359999999</c:v>
                      </c:pt>
                      <c:pt idx="3298">
                        <c:v>3596.4772209999996</c:v>
                      </c:pt>
                      <c:pt idx="3299">
                        <c:v>3597.5858949999997</c:v>
                      </c:pt>
                      <c:pt idx="3300">
                        <c:v>3598.4874340000001</c:v>
                      </c:pt>
                      <c:pt idx="3301">
                        <c:v>3599.4974939999997</c:v>
                      </c:pt>
                      <c:pt idx="3302">
                        <c:v>3600.685884</c:v>
                      </c:pt>
                      <c:pt idx="3303">
                        <c:v>3601.5283020000002</c:v>
                      </c:pt>
                      <c:pt idx="3304">
                        <c:v>3602.5502629999996</c:v>
                      </c:pt>
                      <c:pt idx="3305">
                        <c:v>3603.8203900000003</c:v>
                      </c:pt>
                      <c:pt idx="3306">
                        <c:v>3604.5974869999995</c:v>
                      </c:pt>
                      <c:pt idx="3307">
                        <c:v>3605.6124329999998</c:v>
                      </c:pt>
                      <c:pt idx="3308">
                        <c:v>3606.6254459999996</c:v>
                      </c:pt>
                      <c:pt idx="3309">
                        <c:v>3607.6425729999996</c:v>
                      </c:pt>
                      <c:pt idx="3310">
                        <c:v>3608.6729469999996</c:v>
                      </c:pt>
                      <c:pt idx="3311">
                        <c:v>3610.0380380000001</c:v>
                      </c:pt>
                      <c:pt idx="3312">
                        <c:v>3610.724009</c:v>
                      </c:pt>
                      <c:pt idx="3313">
                        <c:v>3611.7362090000001</c:v>
                      </c:pt>
                      <c:pt idx="3314">
                        <c:v>3613.1425780000004</c:v>
                      </c:pt>
                      <c:pt idx="3315">
                        <c:v>3613.7899940000002</c:v>
                      </c:pt>
                      <c:pt idx="3316">
                        <c:v>3614.8223149999999</c:v>
                      </c:pt>
                      <c:pt idx="3317">
                        <c:v>3616.2617409999998</c:v>
                      </c:pt>
                      <c:pt idx="3318">
                        <c:v>3616.8091790000003</c:v>
                      </c:pt>
                      <c:pt idx="3319">
                        <c:v>3617.8233100000002</c:v>
                      </c:pt>
                      <c:pt idx="3320">
                        <c:v>3618.8237350000004</c:v>
                      </c:pt>
                      <c:pt idx="3321">
                        <c:v>3619.8233660000001</c:v>
                      </c:pt>
                      <c:pt idx="3322">
                        <c:v>3620.8233409999998</c:v>
                      </c:pt>
                      <c:pt idx="3323">
                        <c:v>3621.8381629999999</c:v>
                      </c:pt>
                      <c:pt idx="3324">
                        <c:v>3622.8349569999996</c:v>
                      </c:pt>
                      <c:pt idx="3325">
                        <c:v>3623.8393179999998</c:v>
                      </c:pt>
                      <c:pt idx="3326">
                        <c:v>3624.8659999999995</c:v>
                      </c:pt>
                      <c:pt idx="3327">
                        <c:v>3625.9028409999996</c:v>
                      </c:pt>
                      <c:pt idx="3328">
                        <c:v>3626.9280969999995</c:v>
                      </c:pt>
                      <c:pt idx="3329">
                        <c:v>3627.9606829999998</c:v>
                      </c:pt>
                      <c:pt idx="3330">
                        <c:v>3628.9989570000002</c:v>
                      </c:pt>
                      <c:pt idx="3331">
                        <c:v>3630.0213920000001</c:v>
                      </c:pt>
                      <c:pt idx="3332">
                        <c:v>3631.0403190000002</c:v>
                      </c:pt>
                      <c:pt idx="3333">
                        <c:v>3632.0923239999997</c:v>
                      </c:pt>
                      <c:pt idx="3334">
                        <c:v>3633.0979620000003</c:v>
                      </c:pt>
                      <c:pt idx="3335">
                        <c:v>3634.1208549999997</c:v>
                      </c:pt>
                      <c:pt idx="3336">
                        <c:v>3635.1383460000002</c:v>
                      </c:pt>
                      <c:pt idx="3337">
                        <c:v>3636.1389089999998</c:v>
                      </c:pt>
                      <c:pt idx="3338">
                        <c:v>3637.1349670000004</c:v>
                      </c:pt>
                      <c:pt idx="3339">
                        <c:v>3638.1268160000004</c:v>
                      </c:pt>
                      <c:pt idx="3340">
                        <c:v>3639.1668189999996</c:v>
                      </c:pt>
                      <c:pt idx="3341">
                        <c:v>3640.1919979999998</c:v>
                      </c:pt>
                      <c:pt idx="3342">
                        <c:v>3641.1278239999997</c:v>
                      </c:pt>
                      <c:pt idx="3343">
                        <c:v>3642.1376560000003</c:v>
                      </c:pt>
                      <c:pt idx="3344">
                        <c:v>3643.1547910000004</c:v>
                      </c:pt>
                      <c:pt idx="3345">
                        <c:v>3644.2477400000002</c:v>
                      </c:pt>
                      <c:pt idx="3346">
                        <c:v>3645.1679090000002</c:v>
                      </c:pt>
                      <c:pt idx="3347">
                        <c:v>3646.1680940000001</c:v>
                      </c:pt>
                      <c:pt idx="3348">
                        <c:v>3647.3063040000002</c:v>
                      </c:pt>
                      <c:pt idx="3349">
                        <c:v>3648.1812969999996</c:v>
                      </c:pt>
                      <c:pt idx="3350">
                        <c:v>3649.2106159999998</c:v>
                      </c:pt>
                      <c:pt idx="3351">
                        <c:v>3650.2588899999996</c:v>
                      </c:pt>
                      <c:pt idx="3352">
                        <c:v>3651.3052979999998</c:v>
                      </c:pt>
                      <c:pt idx="3353">
                        <c:v>3652.30971</c:v>
                      </c:pt>
                      <c:pt idx="3354">
                        <c:v>3653.321289</c:v>
                      </c:pt>
                      <c:pt idx="3355">
                        <c:v>3654.3251759999998</c:v>
                      </c:pt>
                      <c:pt idx="3356">
                        <c:v>3655.3233729999997</c:v>
                      </c:pt>
                      <c:pt idx="3357">
                        <c:v>3656.3255130000002</c:v>
                      </c:pt>
                      <c:pt idx="3358">
                        <c:v>3657.3715310000002</c:v>
                      </c:pt>
                      <c:pt idx="3359">
                        <c:v>3658.3721350000001</c:v>
                      </c:pt>
                      <c:pt idx="3360">
                        <c:v>3659.3773550000001</c:v>
                      </c:pt>
                      <c:pt idx="3361">
                        <c:v>3660.4031220000002</c:v>
                      </c:pt>
                      <c:pt idx="3362">
                        <c:v>3661.403092</c:v>
                      </c:pt>
                      <c:pt idx="3363">
                        <c:v>3662.483616</c:v>
                      </c:pt>
                      <c:pt idx="3364">
                        <c:v>3663.4667759999998</c:v>
                      </c:pt>
                      <c:pt idx="3365">
                        <c:v>3665.6986659999998</c:v>
                      </c:pt>
                      <c:pt idx="3366">
                        <c:v>3666.5107219999995</c:v>
                      </c:pt>
                      <c:pt idx="3367">
                        <c:v>3667.5198759999998</c:v>
                      </c:pt>
                      <c:pt idx="3368">
                        <c:v>3669.556975</c:v>
                      </c:pt>
                      <c:pt idx="3369">
                        <c:v>3670.5604950000002</c:v>
                      </c:pt>
                      <c:pt idx="3370">
                        <c:v>3672.5853629999997</c:v>
                      </c:pt>
                      <c:pt idx="3371">
                        <c:v>3675.0183469999997</c:v>
                      </c:pt>
                      <c:pt idx="3372">
                        <c:v>3680.6936879999998</c:v>
                      </c:pt>
                      <c:pt idx="3373">
                        <c:v>3702.1713420000001</c:v>
                      </c:pt>
                      <c:pt idx="3374">
                        <c:v>546.51083400000016</c:v>
                      </c:pt>
                      <c:pt idx="3375">
                        <c:v>549.52771100000018</c:v>
                      </c:pt>
                      <c:pt idx="3376">
                        <c:v>550.52880899999991</c:v>
                      </c:pt>
                      <c:pt idx="3377">
                        <c:v>551.52819499999987</c:v>
                      </c:pt>
                      <c:pt idx="3378">
                        <c:v>552.52824499999997</c:v>
                      </c:pt>
                      <c:pt idx="3379">
                        <c:v>553.52947200000017</c:v>
                      </c:pt>
                      <c:pt idx="3380">
                        <c:v>554.54078799999979</c:v>
                      </c:pt>
                      <c:pt idx="3381">
                        <c:v>555.56227499999977</c:v>
                      </c:pt>
                      <c:pt idx="3382">
                        <c:v>556.56791199999998</c:v>
                      </c:pt>
                      <c:pt idx="3383">
                        <c:v>557.60296000000017</c:v>
                      </c:pt>
                      <c:pt idx="3384">
                        <c:v>558.64323100000001</c:v>
                      </c:pt>
                      <c:pt idx="3385">
                        <c:v>559.64140799999996</c:v>
                      </c:pt>
                      <c:pt idx="3386">
                        <c:v>560.57316600000013</c:v>
                      </c:pt>
                      <c:pt idx="3387">
                        <c:v>561.57467799999995</c:v>
                      </c:pt>
                      <c:pt idx="3388">
                        <c:v>562.57557600000018</c:v>
                      </c:pt>
                      <c:pt idx="3389">
                        <c:v>563.57367399999976</c:v>
                      </c:pt>
                      <c:pt idx="3390">
                        <c:v>564.56775800000014</c:v>
                      </c:pt>
                      <c:pt idx="3391">
                        <c:v>565.57195599999977</c:v>
                      </c:pt>
                      <c:pt idx="3392">
                        <c:v>567.56473400000004</c:v>
                      </c:pt>
                      <c:pt idx="3393">
                        <c:v>3471.6876939999997</c:v>
                      </c:pt>
                      <c:pt idx="3394">
                        <c:v>3474.6888249999997</c:v>
                      </c:pt>
                      <c:pt idx="3395">
                        <c:v>3476.7157839999995</c:v>
                      </c:pt>
                      <c:pt idx="3396">
                        <c:v>3479.7089250000004</c:v>
                      </c:pt>
                      <c:pt idx="3397">
                        <c:v>3481.7356100000002</c:v>
                      </c:pt>
                      <c:pt idx="3398">
                        <c:v>3484.7512510000001</c:v>
                      </c:pt>
                      <c:pt idx="3399">
                        <c:v>3486.7592399999999</c:v>
                      </c:pt>
                      <c:pt idx="3400">
                        <c:v>3487.7607139999996</c:v>
                      </c:pt>
                      <c:pt idx="3401">
                        <c:v>3488.7706000000003</c:v>
                      </c:pt>
                      <c:pt idx="3402">
                        <c:v>3489.7867140000003</c:v>
                      </c:pt>
                      <c:pt idx="3403">
                        <c:v>3491.8095719999997</c:v>
                      </c:pt>
                      <c:pt idx="3404">
                        <c:v>3492.8232579999999</c:v>
                      </c:pt>
                      <c:pt idx="3405">
                        <c:v>3493.8296480000004</c:v>
                      </c:pt>
                      <c:pt idx="3406">
                        <c:v>3494.8242249999998</c:v>
                      </c:pt>
                      <c:pt idx="3407">
                        <c:v>3495.8297250000001</c:v>
                      </c:pt>
                      <c:pt idx="3408">
                        <c:v>3496.8579070000001</c:v>
                      </c:pt>
                      <c:pt idx="3409">
                        <c:v>3497.847072</c:v>
                      </c:pt>
                      <c:pt idx="3410">
                        <c:v>3498.8479839999995</c:v>
                      </c:pt>
                      <c:pt idx="3411">
                        <c:v>3499.8551899999998</c:v>
                      </c:pt>
                      <c:pt idx="3412">
                        <c:v>3500.8602699999997</c:v>
                      </c:pt>
                      <c:pt idx="3413">
                        <c:v>3501.861668</c:v>
                      </c:pt>
                      <c:pt idx="3414">
                        <c:v>3502.8591689999998</c:v>
                      </c:pt>
                      <c:pt idx="3415">
                        <c:v>3503.8740629999998</c:v>
                      </c:pt>
                      <c:pt idx="3416">
                        <c:v>3504.8629079999996</c:v>
                      </c:pt>
                      <c:pt idx="3417">
                        <c:v>3505.8824550000004</c:v>
                      </c:pt>
                      <c:pt idx="3418">
                        <c:v>3506.9006489999997</c:v>
                      </c:pt>
                      <c:pt idx="3419">
                        <c:v>3507.8948679999999</c:v>
                      </c:pt>
                      <c:pt idx="3420">
                        <c:v>3508.897195</c:v>
                      </c:pt>
                      <c:pt idx="3421">
                        <c:v>3509.9133710000001</c:v>
                      </c:pt>
                      <c:pt idx="3422">
                        <c:v>3510.9316009999998</c:v>
                      </c:pt>
                      <c:pt idx="3423">
                        <c:v>3511.9447999999998</c:v>
                      </c:pt>
                      <c:pt idx="3424">
                        <c:v>3512.9389310000001</c:v>
                      </c:pt>
                      <c:pt idx="3425">
                        <c:v>3513.9403580000003</c:v>
                      </c:pt>
                      <c:pt idx="3426">
                        <c:v>3514.9452329999999</c:v>
                      </c:pt>
                      <c:pt idx="3427">
                        <c:v>3515.9611620000001</c:v>
                      </c:pt>
                      <c:pt idx="3428">
                        <c:v>3516.9644359999998</c:v>
                      </c:pt>
                      <c:pt idx="3429">
                        <c:v>3517.9642950000002</c:v>
                      </c:pt>
                      <c:pt idx="3430">
                        <c:v>3518.9803239999997</c:v>
                      </c:pt>
                      <c:pt idx="3431">
                        <c:v>3519.9843189999997</c:v>
                      </c:pt>
                      <c:pt idx="3432">
                        <c:v>3520.9986489999997</c:v>
                      </c:pt>
                      <c:pt idx="3433">
                        <c:v>3522.0113580000002</c:v>
                      </c:pt>
                      <c:pt idx="3434">
                        <c:v>3523.000313</c:v>
                      </c:pt>
                      <c:pt idx="3435">
                        <c:v>3524.0256809999996</c:v>
                      </c:pt>
                      <c:pt idx="3436">
                        <c:v>3525.026472</c:v>
                      </c:pt>
                      <c:pt idx="3437">
                        <c:v>3526.0240069999995</c:v>
                      </c:pt>
                      <c:pt idx="3438">
                        <c:v>3527.036732</c:v>
                      </c:pt>
                      <c:pt idx="3439">
                        <c:v>3528.0723569999996</c:v>
                      </c:pt>
                      <c:pt idx="3440">
                        <c:v>3529.0837310000002</c:v>
                      </c:pt>
                      <c:pt idx="3441">
                        <c:v>3530.0954779999997</c:v>
                      </c:pt>
                      <c:pt idx="3442">
                        <c:v>3531.116595</c:v>
                      </c:pt>
                      <c:pt idx="3443">
                        <c:v>3532.1176819999996</c:v>
                      </c:pt>
                      <c:pt idx="3444">
                        <c:v>3533.1184969999999</c:v>
                      </c:pt>
                      <c:pt idx="3445">
                        <c:v>3534.016435</c:v>
                      </c:pt>
                      <c:pt idx="3446">
                        <c:v>3535.0165780000002</c:v>
                      </c:pt>
                      <c:pt idx="3447">
                        <c:v>3536.0167919999999</c:v>
                      </c:pt>
                      <c:pt idx="3448">
                        <c:v>3537.0282830000001</c:v>
                      </c:pt>
                      <c:pt idx="3449">
                        <c:v>3538.0290879999998</c:v>
                      </c:pt>
                      <c:pt idx="3450">
                        <c:v>3539.0312120000003</c:v>
                      </c:pt>
                      <c:pt idx="3451">
                        <c:v>3540.0537920000002</c:v>
                      </c:pt>
                      <c:pt idx="3452">
                        <c:v>3541.075789</c:v>
                      </c:pt>
                      <c:pt idx="3453">
                        <c:v>3542.0766289999997</c:v>
                      </c:pt>
                      <c:pt idx="3454">
                        <c:v>3543.0943279999997</c:v>
                      </c:pt>
                      <c:pt idx="3455">
                        <c:v>3544.1167170000003</c:v>
                      </c:pt>
                      <c:pt idx="3456">
                        <c:v>3545.1130920000001</c:v>
                      </c:pt>
                      <c:pt idx="3457">
                        <c:v>3546.1355339999996</c:v>
                      </c:pt>
                      <c:pt idx="3458">
                        <c:v>3547.1316300000003</c:v>
                      </c:pt>
                      <c:pt idx="3459">
                        <c:v>3548.1517749999998</c:v>
                      </c:pt>
                      <c:pt idx="3460">
                        <c:v>3549.6475310000001</c:v>
                      </c:pt>
                      <c:pt idx="3461">
                        <c:v>3550.6545099999998</c:v>
                      </c:pt>
                      <c:pt idx="3462">
                        <c:v>3551.6543139999999</c:v>
                      </c:pt>
                      <c:pt idx="3463">
                        <c:v>3552.6552420000003</c:v>
                      </c:pt>
                      <c:pt idx="3464">
                        <c:v>3553.6555000000003</c:v>
                      </c:pt>
                      <c:pt idx="3465">
                        <c:v>3554.6704530000002</c:v>
                      </c:pt>
                      <c:pt idx="3466">
                        <c:v>3555.699803</c:v>
                      </c:pt>
                      <c:pt idx="3467">
                        <c:v>3556.699642</c:v>
                      </c:pt>
                      <c:pt idx="3468">
                        <c:v>3557.71596</c:v>
                      </c:pt>
                      <c:pt idx="3469">
                        <c:v>3558.7280610000003</c:v>
                      </c:pt>
                      <c:pt idx="3470">
                        <c:v>3559.7672399999997</c:v>
                      </c:pt>
                      <c:pt idx="3471">
                        <c:v>3560.8154959999997</c:v>
                      </c:pt>
                      <c:pt idx="3472">
                        <c:v>3561.8238839999999</c:v>
                      </c:pt>
                      <c:pt idx="3473">
                        <c:v>3562.8240220000002</c:v>
                      </c:pt>
                      <c:pt idx="3474">
                        <c:v>3564.8517889999998</c:v>
                      </c:pt>
                      <c:pt idx="3475">
                        <c:v>3565.8830219999995</c:v>
                      </c:pt>
                      <c:pt idx="3476">
                        <c:v>3568.082422</c:v>
                      </c:pt>
                      <c:pt idx="3477">
                        <c:v>3569.0090150000001</c:v>
                      </c:pt>
                      <c:pt idx="3478">
                        <c:v>3570.0164179999997</c:v>
                      </c:pt>
                      <c:pt idx="3479">
                        <c:v>3571.033527</c:v>
                      </c:pt>
                      <c:pt idx="3480">
                        <c:v>3572.0492179999997</c:v>
                      </c:pt>
                      <c:pt idx="3481">
                        <c:v>3573.0838269999999</c:v>
                      </c:pt>
                      <c:pt idx="3482">
                        <c:v>3575.1821439999999</c:v>
                      </c:pt>
                      <c:pt idx="3483">
                        <c:v>3576.2143350000001</c:v>
                      </c:pt>
                      <c:pt idx="3484">
                        <c:v>3578.2480840000003</c:v>
                      </c:pt>
                      <c:pt idx="3485">
                        <c:v>3579.2965550000004</c:v>
                      </c:pt>
                      <c:pt idx="3486">
                        <c:v>3580.3094829999995</c:v>
                      </c:pt>
                      <c:pt idx="3487">
                        <c:v>566.57249199999978</c:v>
                      </c:pt>
                      <c:pt idx="3488">
                        <c:v>568.58952099999988</c:v>
                      </c:pt>
                      <c:pt idx="3489">
                        <c:v>569.59034699999984</c:v>
                      </c:pt>
                      <c:pt idx="3490">
                        <c:v>570.5921800000001</c:v>
                      </c:pt>
                      <c:pt idx="3491">
                        <c:v>571.59335099999998</c:v>
                      </c:pt>
                      <c:pt idx="3492">
                        <c:v>572.60189700000001</c:v>
                      </c:pt>
                      <c:pt idx="3493">
                        <c:v>573.60620100000006</c:v>
                      </c:pt>
                      <c:pt idx="3494">
                        <c:v>574.60689300000013</c:v>
                      </c:pt>
                      <c:pt idx="3495">
                        <c:v>575.62386500000002</c:v>
                      </c:pt>
                      <c:pt idx="3496">
                        <c:v>576.62327800000003</c:v>
                      </c:pt>
                      <c:pt idx="3497">
                        <c:v>577.61136099999976</c:v>
                      </c:pt>
                      <c:pt idx="3498">
                        <c:v>578.61889599999995</c:v>
                      </c:pt>
                      <c:pt idx="3499">
                        <c:v>579.61088500000005</c:v>
                      </c:pt>
                      <c:pt idx="3500">
                        <c:v>580.61167699999987</c:v>
                      </c:pt>
                      <c:pt idx="3501">
                        <c:v>582.62036099999978</c:v>
                      </c:pt>
                      <c:pt idx="3502">
                        <c:v>583.61999800000012</c:v>
                      </c:pt>
                      <c:pt idx="3503">
                        <c:v>3378.3311019999996</c:v>
                      </c:pt>
                      <c:pt idx="3504">
                        <c:v>3382.3631709999995</c:v>
                      </c:pt>
                      <c:pt idx="3505">
                        <c:v>3383.363648</c:v>
                      </c:pt>
                      <c:pt idx="3506">
                        <c:v>3386.39093</c:v>
                      </c:pt>
                      <c:pt idx="3507">
                        <c:v>3387.3968730000001</c:v>
                      </c:pt>
                      <c:pt idx="3508">
                        <c:v>3388.3976969999999</c:v>
                      </c:pt>
                      <c:pt idx="3509">
                        <c:v>3390.4011859999996</c:v>
                      </c:pt>
                      <c:pt idx="3510">
                        <c:v>3392.396099</c:v>
                      </c:pt>
                      <c:pt idx="3511">
                        <c:v>3393.4035929999995</c:v>
                      </c:pt>
                      <c:pt idx="3512">
                        <c:v>3394.3946840000003</c:v>
                      </c:pt>
                      <c:pt idx="3513">
                        <c:v>3395.3930930000001</c:v>
                      </c:pt>
                      <c:pt idx="3514">
                        <c:v>3396.4049739999996</c:v>
                      </c:pt>
                      <c:pt idx="3515">
                        <c:v>3397.4007180000003</c:v>
                      </c:pt>
                      <c:pt idx="3516">
                        <c:v>3398.4034770000003</c:v>
                      </c:pt>
                      <c:pt idx="3517">
                        <c:v>3399.4018970000002</c:v>
                      </c:pt>
                      <c:pt idx="3518">
                        <c:v>3400.403605</c:v>
                      </c:pt>
                      <c:pt idx="3519">
                        <c:v>3401.3943290000002</c:v>
                      </c:pt>
                      <c:pt idx="3520">
                        <c:v>3402.4026049999998</c:v>
                      </c:pt>
                      <c:pt idx="3521">
                        <c:v>3403.3932719999998</c:v>
                      </c:pt>
                      <c:pt idx="3522">
                        <c:v>3404.4035399999998</c:v>
                      </c:pt>
                      <c:pt idx="3523">
                        <c:v>3405.4017900000003</c:v>
                      </c:pt>
                      <c:pt idx="3524">
                        <c:v>3406.4021250000001</c:v>
                      </c:pt>
                      <c:pt idx="3525">
                        <c:v>3407.3974970000004</c:v>
                      </c:pt>
                      <c:pt idx="3526">
                        <c:v>3408.4047729999998</c:v>
                      </c:pt>
                      <c:pt idx="3527">
                        <c:v>3409.4051249999998</c:v>
                      </c:pt>
                      <c:pt idx="3528">
                        <c:v>3410.4359669999999</c:v>
                      </c:pt>
                      <c:pt idx="3529">
                        <c:v>3411.4470889999998</c:v>
                      </c:pt>
                      <c:pt idx="3530">
                        <c:v>3412.449779</c:v>
                      </c:pt>
                      <c:pt idx="3531">
                        <c:v>3413.4642559999998</c:v>
                      </c:pt>
                      <c:pt idx="3532">
                        <c:v>3414.4797270000004</c:v>
                      </c:pt>
                      <c:pt idx="3533">
                        <c:v>3415.4755929999997</c:v>
                      </c:pt>
                      <c:pt idx="3534">
                        <c:v>3416.477531</c:v>
                      </c:pt>
                      <c:pt idx="3535">
                        <c:v>3417.4769680000004</c:v>
                      </c:pt>
                      <c:pt idx="3536">
                        <c:v>3418.4805179999998</c:v>
                      </c:pt>
                      <c:pt idx="3537">
                        <c:v>3419.4977510000003</c:v>
                      </c:pt>
                      <c:pt idx="3538">
                        <c:v>3420.4991340000001</c:v>
                      </c:pt>
                      <c:pt idx="3539">
                        <c:v>3421.498161</c:v>
                      </c:pt>
                      <c:pt idx="3540">
                        <c:v>3422.5146399999999</c:v>
                      </c:pt>
                      <c:pt idx="3541">
                        <c:v>3423.528272</c:v>
                      </c:pt>
                      <c:pt idx="3542">
                        <c:v>3424.5297459999997</c:v>
                      </c:pt>
                      <c:pt idx="3543">
                        <c:v>3425.5293669999996</c:v>
                      </c:pt>
                      <c:pt idx="3544">
                        <c:v>3426.5244230000003</c:v>
                      </c:pt>
                      <c:pt idx="3545">
                        <c:v>3427.5228979999997</c:v>
                      </c:pt>
                      <c:pt idx="3546">
                        <c:v>3428.5280209999996</c:v>
                      </c:pt>
                      <c:pt idx="3547">
                        <c:v>3429.5253090000001</c:v>
                      </c:pt>
                      <c:pt idx="3548">
                        <c:v>3430.5286350000001</c:v>
                      </c:pt>
                      <c:pt idx="3549">
                        <c:v>3431.5302260000003</c:v>
                      </c:pt>
                      <c:pt idx="3550">
                        <c:v>3432.5258920000001</c:v>
                      </c:pt>
                      <c:pt idx="3551">
                        <c:v>3433.5273000000002</c:v>
                      </c:pt>
                      <c:pt idx="3552">
                        <c:v>3434.5264270000002</c:v>
                      </c:pt>
                      <c:pt idx="3553">
                        <c:v>3435.5351480000004</c:v>
                      </c:pt>
                      <c:pt idx="3554">
                        <c:v>3436.5382020000002</c:v>
                      </c:pt>
                      <c:pt idx="3555">
                        <c:v>3437.5390460000003</c:v>
                      </c:pt>
                      <c:pt idx="3556">
                        <c:v>3438.5535189999996</c:v>
                      </c:pt>
                      <c:pt idx="3557">
                        <c:v>3439.5513599999999</c:v>
                      </c:pt>
                      <c:pt idx="3558">
                        <c:v>3440.5716719999996</c:v>
                      </c:pt>
                      <c:pt idx="3559">
                        <c:v>3441.5898309999998</c:v>
                      </c:pt>
                      <c:pt idx="3560">
                        <c:v>3442.5781320000001</c:v>
                      </c:pt>
                      <c:pt idx="3561">
                        <c:v>3443.5941189999999</c:v>
                      </c:pt>
                      <c:pt idx="3562">
                        <c:v>3444.6230730000002</c:v>
                      </c:pt>
                      <c:pt idx="3563">
                        <c:v>3445.6216739999995</c:v>
                      </c:pt>
                      <c:pt idx="3564">
                        <c:v>3446.6189229999995</c:v>
                      </c:pt>
                      <c:pt idx="3565">
                        <c:v>3447.6183479999995</c:v>
                      </c:pt>
                      <c:pt idx="3566">
                        <c:v>3448.621439</c:v>
                      </c:pt>
                      <c:pt idx="3567">
                        <c:v>3449.6380530000001</c:v>
                      </c:pt>
                      <c:pt idx="3568">
                        <c:v>3450.6511310000001</c:v>
                      </c:pt>
                      <c:pt idx="3569">
                        <c:v>3451.6517559999998</c:v>
                      </c:pt>
                      <c:pt idx="3570">
                        <c:v>3452.6544570000001</c:v>
                      </c:pt>
                      <c:pt idx="3571">
                        <c:v>3453.6528450000001</c:v>
                      </c:pt>
                      <c:pt idx="3572">
                        <c:v>3454.6511450000003</c:v>
                      </c:pt>
                      <c:pt idx="3573">
                        <c:v>3455.6518380000002</c:v>
                      </c:pt>
                      <c:pt idx="3574">
                        <c:v>3456.6468589999999</c:v>
                      </c:pt>
                      <c:pt idx="3575">
                        <c:v>3457.6472159999998</c:v>
                      </c:pt>
                      <c:pt idx="3576">
                        <c:v>3458.6463799999997</c:v>
                      </c:pt>
                      <c:pt idx="3577">
                        <c:v>3459.6461009999998</c:v>
                      </c:pt>
                      <c:pt idx="3578">
                        <c:v>3460.6468579999996</c:v>
                      </c:pt>
                      <c:pt idx="3579">
                        <c:v>3461.6473339999998</c:v>
                      </c:pt>
                      <c:pt idx="3580">
                        <c:v>3462.6475759999998</c:v>
                      </c:pt>
                      <c:pt idx="3581">
                        <c:v>3463.6474720000001</c:v>
                      </c:pt>
                      <c:pt idx="3582">
                        <c:v>3464.6482940000001</c:v>
                      </c:pt>
                      <c:pt idx="3583">
                        <c:v>3465.6680659999997</c:v>
                      </c:pt>
                      <c:pt idx="3584">
                        <c:v>3466.6683209999997</c:v>
                      </c:pt>
                      <c:pt idx="3585">
                        <c:v>3467.6852389999999</c:v>
                      </c:pt>
                      <c:pt idx="3586">
                        <c:v>3468.7022449999999</c:v>
                      </c:pt>
                      <c:pt idx="3587">
                        <c:v>3469.6875450000002</c:v>
                      </c:pt>
                      <c:pt idx="3588">
                        <c:v>3470.6872109999999</c:v>
                      </c:pt>
                      <c:pt idx="3589">
                        <c:v>3472.6886120000004</c:v>
                      </c:pt>
                      <c:pt idx="3590">
                        <c:v>3473.6912440000001</c:v>
                      </c:pt>
                      <c:pt idx="3591">
                        <c:v>3475.6999209999999</c:v>
                      </c:pt>
                      <c:pt idx="3592">
                        <c:v>3477.7160639999997</c:v>
                      </c:pt>
                      <c:pt idx="3593">
                        <c:v>3478.7064800000003</c:v>
                      </c:pt>
                      <c:pt idx="3594">
                        <c:v>3480.7094160000001</c:v>
                      </c:pt>
                      <c:pt idx="3595">
                        <c:v>3482.740225</c:v>
                      </c:pt>
                      <c:pt idx="3596">
                        <c:v>3483.7420260000004</c:v>
                      </c:pt>
                      <c:pt idx="3597">
                        <c:v>3485.7513309999999</c:v>
                      </c:pt>
                      <c:pt idx="3598">
                        <c:v>3490.8097769999999</c:v>
                      </c:pt>
                      <c:pt idx="3599">
                        <c:v>581.61607400000003</c:v>
                      </c:pt>
                      <c:pt idx="3600">
                        <c:v>584.62087500000007</c:v>
                      </c:pt>
                      <c:pt idx="3601">
                        <c:v>585.60994100000016</c:v>
                      </c:pt>
                      <c:pt idx="3602">
                        <c:v>586.62310799999977</c:v>
                      </c:pt>
                      <c:pt idx="3603">
                        <c:v>587.62186400000019</c:v>
                      </c:pt>
                      <c:pt idx="3604">
                        <c:v>588.63558899999998</c:v>
                      </c:pt>
                      <c:pt idx="3605">
                        <c:v>589.63322400000015</c:v>
                      </c:pt>
                      <c:pt idx="3606">
                        <c:v>590.63720699999976</c:v>
                      </c:pt>
                      <c:pt idx="3607">
                        <c:v>591.63876100000016</c:v>
                      </c:pt>
                      <c:pt idx="3608">
                        <c:v>592.64333899999974</c:v>
                      </c:pt>
                      <c:pt idx="3609">
                        <c:v>593.65130899999986</c:v>
                      </c:pt>
                      <c:pt idx="3610">
                        <c:v>594.64197400000012</c:v>
                      </c:pt>
                      <c:pt idx="3611">
                        <c:v>595.64693499999976</c:v>
                      </c:pt>
                      <c:pt idx="3612">
                        <c:v>596.65396699999974</c:v>
                      </c:pt>
                      <c:pt idx="3613">
                        <c:v>597.65330600000016</c:v>
                      </c:pt>
                      <c:pt idx="3614">
                        <c:v>599.65359200000012</c:v>
                      </c:pt>
                      <c:pt idx="3615">
                        <c:v>600.65785899999992</c:v>
                      </c:pt>
                      <c:pt idx="3616">
                        <c:v>3287.0292430000004</c:v>
                      </c:pt>
                      <c:pt idx="3617">
                        <c:v>3289.0208429999998</c:v>
                      </c:pt>
                      <c:pt idx="3618">
                        <c:v>3290.0256990000003</c:v>
                      </c:pt>
                      <c:pt idx="3619">
                        <c:v>3294.02936</c:v>
                      </c:pt>
                      <c:pt idx="3620">
                        <c:v>3298.03253</c:v>
                      </c:pt>
                      <c:pt idx="3621">
                        <c:v>3300.0359889999995</c:v>
                      </c:pt>
                      <c:pt idx="3622">
                        <c:v>3301.0367499999998</c:v>
                      </c:pt>
                      <c:pt idx="3623">
                        <c:v>3302.0371520000003</c:v>
                      </c:pt>
                      <c:pt idx="3624">
                        <c:v>3303.0379099999996</c:v>
                      </c:pt>
                      <c:pt idx="3625">
                        <c:v>3304.0437989999996</c:v>
                      </c:pt>
                      <c:pt idx="3626">
                        <c:v>3306.0350919999996</c:v>
                      </c:pt>
                      <c:pt idx="3627">
                        <c:v>3309.0511069999998</c:v>
                      </c:pt>
                      <c:pt idx="3628">
                        <c:v>3310.0676410000001</c:v>
                      </c:pt>
                      <c:pt idx="3629">
                        <c:v>3311.0676719999997</c:v>
                      </c:pt>
                      <c:pt idx="3630">
                        <c:v>3312.0759190000003</c:v>
                      </c:pt>
                      <c:pt idx="3631">
                        <c:v>3313.0630180000003</c:v>
                      </c:pt>
                      <c:pt idx="3632">
                        <c:v>3314.0654090000003</c:v>
                      </c:pt>
                      <c:pt idx="3633">
                        <c:v>3315.0749789999995</c:v>
                      </c:pt>
                      <c:pt idx="3634">
                        <c:v>3316.0761829999997</c:v>
                      </c:pt>
                      <c:pt idx="3635">
                        <c:v>3317.0796830000004</c:v>
                      </c:pt>
                      <c:pt idx="3636">
                        <c:v>3318.104828</c:v>
                      </c:pt>
                      <c:pt idx="3637">
                        <c:v>3319.1205290000003</c:v>
                      </c:pt>
                      <c:pt idx="3638">
                        <c:v>3320.1361019999999</c:v>
                      </c:pt>
                      <c:pt idx="3639">
                        <c:v>3321.1521479999997</c:v>
                      </c:pt>
                      <c:pt idx="3640">
                        <c:v>3322.1421059999998</c:v>
                      </c:pt>
                      <c:pt idx="3641">
                        <c:v>3323.1541149999998</c:v>
                      </c:pt>
                      <c:pt idx="3642">
                        <c:v>3324.1472989999997</c:v>
                      </c:pt>
                      <c:pt idx="3643">
                        <c:v>3325.1545190000002</c:v>
                      </c:pt>
                      <c:pt idx="3644">
                        <c:v>3326.1416320000003</c:v>
                      </c:pt>
                      <c:pt idx="3645">
                        <c:v>3327.1430349999996</c:v>
                      </c:pt>
                      <c:pt idx="3646">
                        <c:v>3328.1419650000003</c:v>
                      </c:pt>
                      <c:pt idx="3647">
                        <c:v>3329.155115</c:v>
                      </c:pt>
                      <c:pt idx="3648">
                        <c:v>3330.1478249999996</c:v>
                      </c:pt>
                      <c:pt idx="3649">
                        <c:v>3331.15245</c:v>
                      </c:pt>
                      <c:pt idx="3650">
                        <c:v>3332.1503440000001</c:v>
                      </c:pt>
                      <c:pt idx="3651">
                        <c:v>3333.1485779999998</c:v>
                      </c:pt>
                      <c:pt idx="3652">
                        <c:v>3334.1537800000001</c:v>
                      </c:pt>
                      <c:pt idx="3653">
                        <c:v>3335.1553330000002</c:v>
                      </c:pt>
                      <c:pt idx="3654">
                        <c:v>3336.1534610000003</c:v>
                      </c:pt>
                      <c:pt idx="3655">
                        <c:v>3337.1547519999999</c:v>
                      </c:pt>
                      <c:pt idx="3656">
                        <c:v>3338.1451709999997</c:v>
                      </c:pt>
                      <c:pt idx="3657">
                        <c:v>3339.1473000000001</c:v>
                      </c:pt>
                      <c:pt idx="3658">
                        <c:v>3340.1517630000003</c:v>
                      </c:pt>
                      <c:pt idx="3659">
                        <c:v>3341.152767</c:v>
                      </c:pt>
                      <c:pt idx="3660">
                        <c:v>3342.1508339999996</c:v>
                      </c:pt>
                      <c:pt idx="3661">
                        <c:v>3343.1527549999996</c:v>
                      </c:pt>
                      <c:pt idx="3662">
                        <c:v>3344.1528379999995</c:v>
                      </c:pt>
                      <c:pt idx="3663">
                        <c:v>3345.1546620000004</c:v>
                      </c:pt>
                      <c:pt idx="3664">
                        <c:v>3346.1555270000003</c:v>
                      </c:pt>
                      <c:pt idx="3665">
                        <c:v>3347.1419289999999</c:v>
                      </c:pt>
                      <c:pt idx="3666">
                        <c:v>3348.1441490000002</c:v>
                      </c:pt>
                      <c:pt idx="3667">
                        <c:v>3349.1429169999997</c:v>
                      </c:pt>
                      <c:pt idx="3668">
                        <c:v>3350.1406249999995</c:v>
                      </c:pt>
                      <c:pt idx="3669">
                        <c:v>3351.141263</c:v>
                      </c:pt>
                      <c:pt idx="3670">
                        <c:v>3352.1519409999996</c:v>
                      </c:pt>
                      <c:pt idx="3671">
                        <c:v>3353.1412839999998</c:v>
                      </c:pt>
                      <c:pt idx="3672">
                        <c:v>3354.1542489999997</c:v>
                      </c:pt>
                      <c:pt idx="3673">
                        <c:v>3355.1557040000002</c:v>
                      </c:pt>
                      <c:pt idx="3674">
                        <c:v>3356.1448269999996</c:v>
                      </c:pt>
                      <c:pt idx="3675">
                        <c:v>3357.1707890000002</c:v>
                      </c:pt>
                      <c:pt idx="3676">
                        <c:v>3358.1745999999998</c:v>
                      </c:pt>
                      <c:pt idx="3677">
                        <c:v>3359.191867</c:v>
                      </c:pt>
                      <c:pt idx="3678">
                        <c:v>3360.2083230000003</c:v>
                      </c:pt>
                      <c:pt idx="3679">
                        <c:v>3361.2245280000002</c:v>
                      </c:pt>
                      <c:pt idx="3680">
                        <c:v>3362.2401340000001</c:v>
                      </c:pt>
                      <c:pt idx="3681">
                        <c:v>3363.2360590000003</c:v>
                      </c:pt>
                      <c:pt idx="3682">
                        <c:v>3364.2367520000003</c:v>
                      </c:pt>
                      <c:pt idx="3683">
                        <c:v>3365.2385529999997</c:v>
                      </c:pt>
                      <c:pt idx="3684">
                        <c:v>3366.2539149999998</c:v>
                      </c:pt>
                      <c:pt idx="3685">
                        <c:v>3367.2699019999995</c:v>
                      </c:pt>
                      <c:pt idx="3686">
                        <c:v>3368.2663779999998</c:v>
                      </c:pt>
                      <c:pt idx="3687">
                        <c:v>3369.2809819999998</c:v>
                      </c:pt>
                      <c:pt idx="3688">
                        <c:v>3370.2653020000002</c:v>
                      </c:pt>
                      <c:pt idx="3689">
                        <c:v>3371.2669499999997</c:v>
                      </c:pt>
                      <c:pt idx="3690">
                        <c:v>3372.2813160000001</c:v>
                      </c:pt>
                      <c:pt idx="3691">
                        <c:v>3373.2816980000002</c:v>
                      </c:pt>
                      <c:pt idx="3692">
                        <c:v>3374.2983049999998</c:v>
                      </c:pt>
                      <c:pt idx="3693">
                        <c:v>3375.3164060000004</c:v>
                      </c:pt>
                      <c:pt idx="3694">
                        <c:v>3376.317802</c:v>
                      </c:pt>
                      <c:pt idx="3695">
                        <c:v>3377.3191009999996</c:v>
                      </c:pt>
                      <c:pt idx="3696">
                        <c:v>3379.3406469999995</c:v>
                      </c:pt>
                      <c:pt idx="3697">
                        <c:v>3380.3473289999997</c:v>
                      </c:pt>
                      <c:pt idx="3698">
                        <c:v>3381.3624480000003</c:v>
                      </c:pt>
                      <c:pt idx="3699">
                        <c:v>3384.3823100000004</c:v>
                      </c:pt>
                      <c:pt idx="3700">
                        <c:v>3385.4034749999996</c:v>
                      </c:pt>
                      <c:pt idx="3701">
                        <c:v>3389.3959330000002</c:v>
                      </c:pt>
                      <c:pt idx="3702">
                        <c:v>3391.3982469999996</c:v>
                      </c:pt>
                      <c:pt idx="3703">
                        <c:v>598.65396800000008</c:v>
                      </c:pt>
                      <c:pt idx="3704">
                        <c:v>601.67135199999984</c:v>
                      </c:pt>
                      <c:pt idx="3705">
                        <c:v>602.70116499999995</c:v>
                      </c:pt>
                      <c:pt idx="3706">
                        <c:v>603.69152200000008</c:v>
                      </c:pt>
                      <c:pt idx="3707">
                        <c:v>604.69930399999976</c:v>
                      </c:pt>
                      <c:pt idx="3708">
                        <c:v>605.70323700000017</c:v>
                      </c:pt>
                      <c:pt idx="3709">
                        <c:v>606.70921700000008</c:v>
                      </c:pt>
                      <c:pt idx="3710">
                        <c:v>607.71936300000016</c:v>
                      </c:pt>
                      <c:pt idx="3711">
                        <c:v>608.71963599999981</c:v>
                      </c:pt>
                      <c:pt idx="3712">
                        <c:v>609.72196799999983</c:v>
                      </c:pt>
                      <c:pt idx="3713">
                        <c:v>610.7359449999999</c:v>
                      </c:pt>
                      <c:pt idx="3714">
                        <c:v>611.74897599999986</c:v>
                      </c:pt>
                      <c:pt idx="3715">
                        <c:v>612.73450800000001</c:v>
                      </c:pt>
                      <c:pt idx="3716">
                        <c:v>613.74771699999974</c:v>
                      </c:pt>
                      <c:pt idx="3717">
                        <c:v>614.75935100000015</c:v>
                      </c:pt>
                      <c:pt idx="3718">
                        <c:v>615.77599299999974</c:v>
                      </c:pt>
                      <c:pt idx="3719">
                        <c:v>616.7896740000001</c:v>
                      </c:pt>
                      <c:pt idx="3720">
                        <c:v>617.790211</c:v>
                      </c:pt>
                      <c:pt idx="3721">
                        <c:v>618.79449199999999</c:v>
                      </c:pt>
                      <c:pt idx="3722">
                        <c:v>3201.6055250000004</c:v>
                      </c:pt>
                      <c:pt idx="3723">
                        <c:v>3202.6059250000003</c:v>
                      </c:pt>
                      <c:pt idx="3724">
                        <c:v>3204.6084809999998</c:v>
                      </c:pt>
                      <c:pt idx="3725">
                        <c:v>3207.6242159999997</c:v>
                      </c:pt>
                      <c:pt idx="3726">
                        <c:v>3208.6301159999998</c:v>
                      </c:pt>
                      <c:pt idx="3727">
                        <c:v>3210.6390960000003</c:v>
                      </c:pt>
                      <c:pt idx="3728">
                        <c:v>3211.6395070000003</c:v>
                      </c:pt>
                      <c:pt idx="3729">
                        <c:v>3212.6269239999997</c:v>
                      </c:pt>
                      <c:pt idx="3730">
                        <c:v>3213.6302289999999</c:v>
                      </c:pt>
                      <c:pt idx="3731">
                        <c:v>3215.6272029999996</c:v>
                      </c:pt>
                      <c:pt idx="3732">
                        <c:v>3216.6391559999997</c:v>
                      </c:pt>
                      <c:pt idx="3733">
                        <c:v>3217.6322949999999</c:v>
                      </c:pt>
                      <c:pt idx="3734">
                        <c:v>3219.6457619999996</c:v>
                      </c:pt>
                      <c:pt idx="3735">
                        <c:v>3220.6663409999996</c:v>
                      </c:pt>
                      <c:pt idx="3736">
                        <c:v>3221.6679179999996</c:v>
                      </c:pt>
                      <c:pt idx="3737">
                        <c:v>3222.671484</c:v>
                      </c:pt>
                      <c:pt idx="3738">
                        <c:v>3223.6961470000001</c:v>
                      </c:pt>
                      <c:pt idx="3739">
                        <c:v>3224.6996960000001</c:v>
                      </c:pt>
                      <c:pt idx="3740">
                        <c:v>3225.7040570000004</c:v>
                      </c:pt>
                      <c:pt idx="3741">
                        <c:v>3226.7168710000001</c:v>
                      </c:pt>
                      <c:pt idx="3742">
                        <c:v>3227.7158530000002</c:v>
                      </c:pt>
                      <c:pt idx="3743">
                        <c:v>3228.7198910000002</c:v>
                      </c:pt>
                      <c:pt idx="3744">
                        <c:v>3229.7331040000004</c:v>
                      </c:pt>
                      <c:pt idx="3745">
                        <c:v>3230.7313310000004</c:v>
                      </c:pt>
                      <c:pt idx="3746">
                        <c:v>3231.7305449999999</c:v>
                      </c:pt>
                      <c:pt idx="3747">
                        <c:v>3232.7364259999999</c:v>
                      </c:pt>
                      <c:pt idx="3748">
                        <c:v>3233.7504009999998</c:v>
                      </c:pt>
                      <c:pt idx="3749">
                        <c:v>3234.764044</c:v>
                      </c:pt>
                      <c:pt idx="3750">
                        <c:v>3235.7619419999996</c:v>
                      </c:pt>
                      <c:pt idx="3751">
                        <c:v>3236.7626349999996</c:v>
                      </c:pt>
                      <c:pt idx="3752">
                        <c:v>3237.7546969999999</c:v>
                      </c:pt>
                      <c:pt idx="3753">
                        <c:v>3238.753991</c:v>
                      </c:pt>
                      <c:pt idx="3754">
                        <c:v>3239.7516959999998</c:v>
                      </c:pt>
                      <c:pt idx="3755">
                        <c:v>3240.7535590000002</c:v>
                      </c:pt>
                      <c:pt idx="3756">
                        <c:v>3241.7588449999998</c:v>
                      </c:pt>
                      <c:pt idx="3757">
                        <c:v>3242.7644949999999</c:v>
                      </c:pt>
                      <c:pt idx="3758">
                        <c:v>3243.7570730000002</c:v>
                      </c:pt>
                      <c:pt idx="3759">
                        <c:v>3244.759767</c:v>
                      </c:pt>
                      <c:pt idx="3760">
                        <c:v>3245.7617340000002</c:v>
                      </c:pt>
                      <c:pt idx="3761">
                        <c:v>3246.7660330000003</c:v>
                      </c:pt>
                      <c:pt idx="3762">
                        <c:v>3247.7754799999998</c:v>
                      </c:pt>
                      <c:pt idx="3763">
                        <c:v>3248.7654029999999</c:v>
                      </c:pt>
                      <c:pt idx="3764">
                        <c:v>3249.7695980000003</c:v>
                      </c:pt>
                      <c:pt idx="3765">
                        <c:v>3250.7670359999997</c:v>
                      </c:pt>
                      <c:pt idx="3766">
                        <c:v>3251.7866929999996</c:v>
                      </c:pt>
                      <c:pt idx="3767">
                        <c:v>3252.7831490000003</c:v>
                      </c:pt>
                      <c:pt idx="3768">
                        <c:v>3253.786517</c:v>
                      </c:pt>
                      <c:pt idx="3769">
                        <c:v>3254.8039350000004</c:v>
                      </c:pt>
                      <c:pt idx="3770">
                        <c:v>3255.8200069999998</c:v>
                      </c:pt>
                      <c:pt idx="3771">
                        <c:v>3256.8154909999998</c:v>
                      </c:pt>
                      <c:pt idx="3772">
                        <c:v>3257.8150499999997</c:v>
                      </c:pt>
                      <c:pt idx="3773">
                        <c:v>3258.8152800000003</c:v>
                      </c:pt>
                      <c:pt idx="3774">
                        <c:v>3259.8289520000003</c:v>
                      </c:pt>
                      <c:pt idx="3775">
                        <c:v>3260.8457450000001</c:v>
                      </c:pt>
                      <c:pt idx="3776">
                        <c:v>3261.8443039999997</c:v>
                      </c:pt>
                      <c:pt idx="3777">
                        <c:v>3262.8627359999996</c:v>
                      </c:pt>
                      <c:pt idx="3778">
                        <c:v>3263.8740380000004</c:v>
                      </c:pt>
                      <c:pt idx="3779">
                        <c:v>3264.8588770000001</c:v>
                      </c:pt>
                      <c:pt idx="3780">
                        <c:v>3265.8666529999996</c:v>
                      </c:pt>
                      <c:pt idx="3781">
                        <c:v>3266.8626200000003</c:v>
                      </c:pt>
                      <c:pt idx="3782">
                        <c:v>3267.86429</c:v>
                      </c:pt>
                      <c:pt idx="3783">
                        <c:v>3268.8823630000002</c:v>
                      </c:pt>
                      <c:pt idx="3784">
                        <c:v>3269.8828330000001</c:v>
                      </c:pt>
                      <c:pt idx="3785">
                        <c:v>3270.8830510000003</c:v>
                      </c:pt>
                      <c:pt idx="3786">
                        <c:v>3271.8830579999999</c:v>
                      </c:pt>
                      <c:pt idx="3787">
                        <c:v>3272.901136</c:v>
                      </c:pt>
                      <c:pt idx="3788">
                        <c:v>3273.9184330000003</c:v>
                      </c:pt>
                      <c:pt idx="3789">
                        <c:v>3274.9367139999999</c:v>
                      </c:pt>
                      <c:pt idx="3790">
                        <c:v>3275.9258210000003</c:v>
                      </c:pt>
                      <c:pt idx="3791">
                        <c:v>3276.9430600000001</c:v>
                      </c:pt>
                      <c:pt idx="3792">
                        <c:v>3277.9533969999998</c:v>
                      </c:pt>
                      <c:pt idx="3793">
                        <c:v>3278.9814439999996</c:v>
                      </c:pt>
                      <c:pt idx="3794">
                        <c:v>3279.9773979999995</c:v>
                      </c:pt>
                      <c:pt idx="3795">
                        <c:v>3280.974933</c:v>
                      </c:pt>
                      <c:pt idx="3796">
                        <c:v>3281.9775400000003</c:v>
                      </c:pt>
                      <c:pt idx="3797">
                        <c:v>3282.9765599999996</c:v>
                      </c:pt>
                      <c:pt idx="3798">
                        <c:v>3283.9860430000003</c:v>
                      </c:pt>
                      <c:pt idx="3799">
                        <c:v>3285.0026350000003</c:v>
                      </c:pt>
                      <c:pt idx="3800">
                        <c:v>3286.0165000000002</c:v>
                      </c:pt>
                      <c:pt idx="3801">
                        <c:v>3288.0256899999999</c:v>
                      </c:pt>
                      <c:pt idx="3802">
                        <c:v>3291.0267259999996</c:v>
                      </c:pt>
                      <c:pt idx="3803">
                        <c:v>3292.0253260000004</c:v>
                      </c:pt>
                      <c:pt idx="3804">
                        <c:v>3293.0250069999997</c:v>
                      </c:pt>
                      <c:pt idx="3805">
                        <c:v>3295.015664</c:v>
                      </c:pt>
                      <c:pt idx="3806">
                        <c:v>3296.0323880000001</c:v>
                      </c:pt>
                      <c:pt idx="3807">
                        <c:v>3297.0430099999999</c:v>
                      </c:pt>
                      <c:pt idx="3808">
                        <c:v>3299.0348179999996</c:v>
                      </c:pt>
                      <c:pt idx="3809">
                        <c:v>3305.0459509999996</c:v>
                      </c:pt>
                      <c:pt idx="3810">
                        <c:v>3307.0361820000003</c:v>
                      </c:pt>
                      <c:pt idx="3811">
                        <c:v>3308.0343420000004</c:v>
                      </c:pt>
                      <c:pt idx="3812">
                        <c:v>619.79571499999975</c:v>
                      </c:pt>
                      <c:pt idx="3813">
                        <c:v>620.78099599999996</c:v>
                      </c:pt>
                      <c:pt idx="3814">
                        <c:v>621.79095400000006</c:v>
                      </c:pt>
                      <c:pt idx="3815">
                        <c:v>622.79192199999989</c:v>
                      </c:pt>
                      <c:pt idx="3816">
                        <c:v>623.79432899999983</c:v>
                      </c:pt>
                      <c:pt idx="3817">
                        <c:v>624.79477300000008</c:v>
                      </c:pt>
                      <c:pt idx="3818">
                        <c:v>625.78149600000006</c:v>
                      </c:pt>
                      <c:pt idx="3819">
                        <c:v>626.80553099999997</c:v>
                      </c:pt>
                      <c:pt idx="3820">
                        <c:v>627.80598000000009</c:v>
                      </c:pt>
                      <c:pt idx="3821">
                        <c:v>628.81676400000015</c:v>
                      </c:pt>
                      <c:pt idx="3822">
                        <c:v>629.82627599999978</c:v>
                      </c:pt>
                      <c:pt idx="3823">
                        <c:v>630.83941300000015</c:v>
                      </c:pt>
                      <c:pt idx="3824">
                        <c:v>631.85483500000009</c:v>
                      </c:pt>
                      <c:pt idx="3825">
                        <c:v>632.8547779999999</c:v>
                      </c:pt>
                      <c:pt idx="3826">
                        <c:v>633.87129700000014</c:v>
                      </c:pt>
                      <c:pt idx="3827">
                        <c:v>634.87181299999975</c:v>
                      </c:pt>
                      <c:pt idx="3828">
                        <c:v>635.87371799999983</c:v>
                      </c:pt>
                      <c:pt idx="3829">
                        <c:v>636.87294100000008</c:v>
                      </c:pt>
                      <c:pt idx="3830">
                        <c:v>637.87458000000015</c:v>
                      </c:pt>
                      <c:pt idx="3831">
                        <c:v>638.87609900000007</c:v>
                      </c:pt>
                      <c:pt idx="3832">
                        <c:v>640.87780900000007</c:v>
                      </c:pt>
                      <c:pt idx="3833">
                        <c:v>3101.9800540000001</c:v>
                      </c:pt>
                      <c:pt idx="3834">
                        <c:v>3107.0014900000001</c:v>
                      </c:pt>
                      <c:pt idx="3835">
                        <c:v>3110.0190660000003</c:v>
                      </c:pt>
                      <c:pt idx="3836">
                        <c:v>3111.0352799999996</c:v>
                      </c:pt>
                      <c:pt idx="3837">
                        <c:v>3112.0516659999998</c:v>
                      </c:pt>
                      <c:pt idx="3838">
                        <c:v>3113.0474870000003</c:v>
                      </c:pt>
                      <c:pt idx="3839">
                        <c:v>3116.0665940000004</c:v>
                      </c:pt>
                      <c:pt idx="3840">
                        <c:v>3117.0713430000001</c:v>
                      </c:pt>
                      <c:pt idx="3841">
                        <c:v>3119.0676559999997</c:v>
                      </c:pt>
                      <c:pt idx="3842">
                        <c:v>3120.0668739999996</c:v>
                      </c:pt>
                      <c:pt idx="3843">
                        <c:v>3121.0873839999999</c:v>
                      </c:pt>
                      <c:pt idx="3844">
                        <c:v>3122.088389</c:v>
                      </c:pt>
                      <c:pt idx="3845">
                        <c:v>3123.0837809999998</c:v>
                      </c:pt>
                      <c:pt idx="3846">
                        <c:v>3124.0785899999996</c:v>
                      </c:pt>
                      <c:pt idx="3847">
                        <c:v>3126.0964490000001</c:v>
                      </c:pt>
                      <c:pt idx="3848">
                        <c:v>3127.1189739999995</c:v>
                      </c:pt>
                      <c:pt idx="3849">
                        <c:v>3128.1179550000002</c:v>
                      </c:pt>
                      <c:pt idx="3850">
                        <c:v>3129.1201210000004</c:v>
                      </c:pt>
                      <c:pt idx="3851">
                        <c:v>3130.1249919999996</c:v>
                      </c:pt>
                      <c:pt idx="3852">
                        <c:v>3131.1385400000004</c:v>
                      </c:pt>
                      <c:pt idx="3853">
                        <c:v>3132.1391049999997</c:v>
                      </c:pt>
                      <c:pt idx="3854">
                        <c:v>3133.1524349999995</c:v>
                      </c:pt>
                      <c:pt idx="3855">
                        <c:v>3134.1516740000002</c:v>
                      </c:pt>
                      <c:pt idx="3856">
                        <c:v>3135.160206</c:v>
                      </c:pt>
                      <c:pt idx="3857">
                        <c:v>3136.1818239999998</c:v>
                      </c:pt>
                      <c:pt idx="3858">
                        <c:v>3137.1996670000003</c:v>
                      </c:pt>
                      <c:pt idx="3859">
                        <c:v>3138.1995689999999</c:v>
                      </c:pt>
                      <c:pt idx="3860">
                        <c:v>3139.2007289999997</c:v>
                      </c:pt>
                      <c:pt idx="3861">
                        <c:v>3140.1939019999995</c:v>
                      </c:pt>
                      <c:pt idx="3862">
                        <c:v>3141.1995949999996</c:v>
                      </c:pt>
                      <c:pt idx="3863">
                        <c:v>3142.197772</c:v>
                      </c:pt>
                      <c:pt idx="3864">
                        <c:v>3143.2000030000004</c:v>
                      </c:pt>
                      <c:pt idx="3865">
                        <c:v>3144.2010580000001</c:v>
                      </c:pt>
                      <c:pt idx="3866">
                        <c:v>3145.2023530000001</c:v>
                      </c:pt>
                      <c:pt idx="3867">
                        <c:v>3146.2234110000004</c:v>
                      </c:pt>
                      <c:pt idx="3868">
                        <c:v>3147.2288229999999</c:v>
                      </c:pt>
                      <c:pt idx="3869">
                        <c:v>3148.2385790000003</c:v>
                      </c:pt>
                      <c:pt idx="3870">
                        <c:v>3149.2447349999998</c:v>
                      </c:pt>
                      <c:pt idx="3871">
                        <c:v>3150.2495109999995</c:v>
                      </c:pt>
                      <c:pt idx="3872">
                        <c:v>3151.2661430000003</c:v>
                      </c:pt>
                      <c:pt idx="3873">
                        <c:v>3152.2700449999998</c:v>
                      </c:pt>
                      <c:pt idx="3874">
                        <c:v>3153.2842699999997</c:v>
                      </c:pt>
                      <c:pt idx="3875">
                        <c:v>3154.2935419999999</c:v>
                      </c:pt>
                      <c:pt idx="3876">
                        <c:v>3155.2971469999998</c:v>
                      </c:pt>
                      <c:pt idx="3877">
                        <c:v>3156.3133940000002</c:v>
                      </c:pt>
                      <c:pt idx="3878">
                        <c:v>3157.3254350000002</c:v>
                      </c:pt>
                      <c:pt idx="3879">
                        <c:v>3158.3415549999995</c:v>
                      </c:pt>
                      <c:pt idx="3880">
                        <c:v>3159.3565789999998</c:v>
                      </c:pt>
                      <c:pt idx="3881">
                        <c:v>3160.3574670000003</c:v>
                      </c:pt>
                      <c:pt idx="3882">
                        <c:v>3161.3565510000003</c:v>
                      </c:pt>
                      <c:pt idx="3883">
                        <c:v>3162.3552130000003</c:v>
                      </c:pt>
                      <c:pt idx="3884">
                        <c:v>3163.3720699999999</c:v>
                      </c:pt>
                      <c:pt idx="3885">
                        <c:v>3164.369905</c:v>
                      </c:pt>
                      <c:pt idx="3886">
                        <c:v>3165.3771709999996</c:v>
                      </c:pt>
                      <c:pt idx="3887">
                        <c:v>3166.3904539999999</c:v>
                      </c:pt>
                      <c:pt idx="3888">
                        <c:v>3167.3927090000002</c:v>
                      </c:pt>
                      <c:pt idx="3889">
                        <c:v>3168.4015569999997</c:v>
                      </c:pt>
                      <c:pt idx="3890">
                        <c:v>3169.4120749999997</c:v>
                      </c:pt>
                      <c:pt idx="3891">
                        <c:v>3170.4202190000001</c:v>
                      </c:pt>
                      <c:pt idx="3892">
                        <c:v>3171.4099929999998</c:v>
                      </c:pt>
                      <c:pt idx="3893">
                        <c:v>3172.4203220000004</c:v>
                      </c:pt>
                      <c:pt idx="3894">
                        <c:v>3173.4286610000004</c:v>
                      </c:pt>
                      <c:pt idx="3895">
                        <c:v>3174.4282440000002</c:v>
                      </c:pt>
                      <c:pt idx="3896">
                        <c:v>3175.4361800000001</c:v>
                      </c:pt>
                      <c:pt idx="3897">
                        <c:v>3176.4525369999997</c:v>
                      </c:pt>
                      <c:pt idx="3898">
                        <c:v>3177.4390419999995</c:v>
                      </c:pt>
                      <c:pt idx="3899">
                        <c:v>3178.4526970000002</c:v>
                      </c:pt>
                      <c:pt idx="3900">
                        <c:v>3179.4587370000004</c:v>
                      </c:pt>
                      <c:pt idx="3901">
                        <c:v>3180.4759470000004</c:v>
                      </c:pt>
                      <c:pt idx="3902">
                        <c:v>3181.4809360000004</c:v>
                      </c:pt>
                      <c:pt idx="3903">
                        <c:v>3182.4788240000003</c:v>
                      </c:pt>
                      <c:pt idx="3904">
                        <c:v>3183.4831920000001</c:v>
                      </c:pt>
                      <c:pt idx="3905">
                        <c:v>3184.4871399999997</c:v>
                      </c:pt>
                      <c:pt idx="3906">
                        <c:v>3185.4970440000002</c:v>
                      </c:pt>
                      <c:pt idx="3907">
                        <c:v>3186.4969939999996</c:v>
                      </c:pt>
                      <c:pt idx="3908">
                        <c:v>3187.5025700000001</c:v>
                      </c:pt>
                      <c:pt idx="3909">
                        <c:v>3188.5007700000001</c:v>
                      </c:pt>
                      <c:pt idx="3910">
                        <c:v>3189.5023130000004</c:v>
                      </c:pt>
                      <c:pt idx="3911">
                        <c:v>3190.5264940000002</c:v>
                      </c:pt>
                      <c:pt idx="3912">
                        <c:v>3191.5284660000002</c:v>
                      </c:pt>
                      <c:pt idx="3913">
                        <c:v>3192.5424179999995</c:v>
                      </c:pt>
                      <c:pt idx="3914">
                        <c:v>3193.5548329999997</c:v>
                      </c:pt>
                      <c:pt idx="3915">
                        <c:v>3194.5587449999998</c:v>
                      </c:pt>
                      <c:pt idx="3916">
                        <c:v>3195.5732700000003</c:v>
                      </c:pt>
                      <c:pt idx="3917">
                        <c:v>3196.590052</c:v>
                      </c:pt>
                      <c:pt idx="3918">
                        <c:v>3197.606687</c:v>
                      </c:pt>
                      <c:pt idx="3919">
                        <c:v>3198.6087389999998</c:v>
                      </c:pt>
                      <c:pt idx="3920">
                        <c:v>3199.5948270000004</c:v>
                      </c:pt>
                      <c:pt idx="3921">
                        <c:v>3200.6077879999998</c:v>
                      </c:pt>
                      <c:pt idx="3922">
                        <c:v>3203.6062280000001</c:v>
                      </c:pt>
                      <c:pt idx="3923">
                        <c:v>3205.6083590000003</c:v>
                      </c:pt>
                      <c:pt idx="3924">
                        <c:v>3206.6154879999999</c:v>
                      </c:pt>
                      <c:pt idx="3925">
                        <c:v>3209.6337399999998</c:v>
                      </c:pt>
                      <c:pt idx="3926">
                        <c:v>3214.6380469999999</c:v>
                      </c:pt>
                      <c:pt idx="3927">
                        <c:v>3218.6324810000001</c:v>
                      </c:pt>
                      <c:pt idx="3928">
                        <c:v>639.88646199999994</c:v>
                      </c:pt>
                      <c:pt idx="3929">
                        <c:v>641.87820199999987</c:v>
                      </c:pt>
                      <c:pt idx="3930">
                        <c:v>642.89517299999989</c:v>
                      </c:pt>
                      <c:pt idx="3931">
                        <c:v>643.9092569999998</c:v>
                      </c:pt>
                      <c:pt idx="3932">
                        <c:v>644.91030599999976</c:v>
                      </c:pt>
                      <c:pt idx="3933">
                        <c:v>645.91962299999977</c:v>
                      </c:pt>
                      <c:pt idx="3934">
                        <c:v>646.92035099999976</c:v>
                      </c:pt>
                      <c:pt idx="3935">
                        <c:v>647.91726599999993</c:v>
                      </c:pt>
                      <c:pt idx="3936">
                        <c:v>648.91944699999976</c:v>
                      </c:pt>
                      <c:pt idx="3937">
                        <c:v>649.92176800000016</c:v>
                      </c:pt>
                      <c:pt idx="3938">
                        <c:v>650.92373099999986</c:v>
                      </c:pt>
                      <c:pt idx="3939">
                        <c:v>651.92589300000009</c:v>
                      </c:pt>
                      <c:pt idx="3940">
                        <c:v>652.92830499999991</c:v>
                      </c:pt>
                      <c:pt idx="3941">
                        <c:v>653.93032700000003</c:v>
                      </c:pt>
                      <c:pt idx="3942">
                        <c:v>654.93242899999996</c:v>
                      </c:pt>
                      <c:pt idx="3943">
                        <c:v>655.9334859999999</c:v>
                      </c:pt>
                      <c:pt idx="3944">
                        <c:v>656.93621100000018</c:v>
                      </c:pt>
                      <c:pt idx="3945">
                        <c:v>657.93420400000014</c:v>
                      </c:pt>
                      <c:pt idx="3946">
                        <c:v>658.93475699999999</c:v>
                      </c:pt>
                      <c:pt idx="3947">
                        <c:v>659.93705300000011</c:v>
                      </c:pt>
                      <c:pt idx="3948">
                        <c:v>3004.7794499999995</c:v>
                      </c:pt>
                      <c:pt idx="3949">
                        <c:v>3010.8256900000001</c:v>
                      </c:pt>
                      <c:pt idx="3950">
                        <c:v>3018.8827420000002</c:v>
                      </c:pt>
                      <c:pt idx="3951">
                        <c:v>3021.9118640000002</c:v>
                      </c:pt>
                      <c:pt idx="3952">
                        <c:v>3022.9084669999997</c:v>
                      </c:pt>
                      <c:pt idx="3953">
                        <c:v>3023.9113339999999</c:v>
                      </c:pt>
                      <c:pt idx="3954">
                        <c:v>3027.9506699999997</c:v>
                      </c:pt>
                      <c:pt idx="3955">
                        <c:v>3029.9684469999997</c:v>
                      </c:pt>
                      <c:pt idx="3956">
                        <c:v>3032.9872520000004</c:v>
                      </c:pt>
                      <c:pt idx="3957">
                        <c:v>3034.9955770000001</c:v>
                      </c:pt>
                      <c:pt idx="3958">
                        <c:v>3035.9920809999999</c:v>
                      </c:pt>
                      <c:pt idx="3959">
                        <c:v>3036.9970360000002</c:v>
                      </c:pt>
                      <c:pt idx="3960">
                        <c:v>3037.9935</c:v>
                      </c:pt>
                      <c:pt idx="3961">
                        <c:v>3038.9964349999996</c:v>
                      </c:pt>
                      <c:pt idx="3962">
                        <c:v>3039.9829320000003</c:v>
                      </c:pt>
                      <c:pt idx="3963">
                        <c:v>3040.9856320000004</c:v>
                      </c:pt>
                      <c:pt idx="3964">
                        <c:v>3041.9837689999999</c:v>
                      </c:pt>
                      <c:pt idx="3965">
                        <c:v>3042.8953509999997</c:v>
                      </c:pt>
                      <c:pt idx="3966">
                        <c:v>3043.9018030000002</c:v>
                      </c:pt>
                      <c:pt idx="3967">
                        <c:v>3044.9035760000002</c:v>
                      </c:pt>
                      <c:pt idx="3968">
                        <c:v>3045.9012680000001</c:v>
                      </c:pt>
                      <c:pt idx="3969">
                        <c:v>3046.900134</c:v>
                      </c:pt>
                      <c:pt idx="3970">
                        <c:v>3047.9041460000003</c:v>
                      </c:pt>
                      <c:pt idx="3971">
                        <c:v>3048.9046590000003</c:v>
                      </c:pt>
                      <c:pt idx="3972">
                        <c:v>3049.9050469999997</c:v>
                      </c:pt>
                      <c:pt idx="3973">
                        <c:v>3050.9045300000002</c:v>
                      </c:pt>
                      <c:pt idx="3974">
                        <c:v>3051.9029749999995</c:v>
                      </c:pt>
                      <c:pt idx="3975">
                        <c:v>3052.9041730000004</c:v>
                      </c:pt>
                      <c:pt idx="3976">
                        <c:v>3053.8969039999997</c:v>
                      </c:pt>
                      <c:pt idx="3977">
                        <c:v>3054.9004769999997</c:v>
                      </c:pt>
                      <c:pt idx="3978">
                        <c:v>3055.8918520000002</c:v>
                      </c:pt>
                      <c:pt idx="3979">
                        <c:v>3056.891959</c:v>
                      </c:pt>
                      <c:pt idx="3980">
                        <c:v>3057.8923380000001</c:v>
                      </c:pt>
                      <c:pt idx="3981">
                        <c:v>3058.8902149999999</c:v>
                      </c:pt>
                      <c:pt idx="3982">
                        <c:v>3059.9042839999997</c:v>
                      </c:pt>
                      <c:pt idx="3983">
                        <c:v>3060.899062</c:v>
                      </c:pt>
                      <c:pt idx="3984">
                        <c:v>3061.9003829999997</c:v>
                      </c:pt>
                      <c:pt idx="3985">
                        <c:v>3062.9022120000004</c:v>
                      </c:pt>
                      <c:pt idx="3986">
                        <c:v>3063.9015850000001</c:v>
                      </c:pt>
                      <c:pt idx="3987">
                        <c:v>3064.9021829999997</c:v>
                      </c:pt>
                      <c:pt idx="3988">
                        <c:v>3065.901593</c:v>
                      </c:pt>
                      <c:pt idx="3989">
                        <c:v>3066.8906240000001</c:v>
                      </c:pt>
                      <c:pt idx="3990">
                        <c:v>3067.9050990000001</c:v>
                      </c:pt>
                      <c:pt idx="3991">
                        <c:v>3068.9028579999999</c:v>
                      </c:pt>
                      <c:pt idx="3992">
                        <c:v>3069.90173</c:v>
                      </c:pt>
                      <c:pt idx="3993">
                        <c:v>3070.9021129999996</c:v>
                      </c:pt>
                      <c:pt idx="3994">
                        <c:v>3071.8911659999999</c:v>
                      </c:pt>
                      <c:pt idx="3995">
                        <c:v>3072.8988629999999</c:v>
                      </c:pt>
                      <c:pt idx="3996">
                        <c:v>3073.9020919999998</c:v>
                      </c:pt>
                      <c:pt idx="3997">
                        <c:v>3074.9034109999998</c:v>
                      </c:pt>
                      <c:pt idx="3998">
                        <c:v>3075.8937799999999</c:v>
                      </c:pt>
                      <c:pt idx="3999">
                        <c:v>3076.9019409999996</c:v>
                      </c:pt>
                      <c:pt idx="4000">
                        <c:v>3077.9019599999997</c:v>
                      </c:pt>
                      <c:pt idx="4001">
                        <c:v>3078.9028510000003</c:v>
                      </c:pt>
                      <c:pt idx="4002">
                        <c:v>3079.9091759999997</c:v>
                      </c:pt>
                      <c:pt idx="4003">
                        <c:v>3080.910515</c:v>
                      </c:pt>
                      <c:pt idx="4004">
                        <c:v>3081.9075099999995</c:v>
                      </c:pt>
                      <c:pt idx="4005">
                        <c:v>3082.9212220000004</c:v>
                      </c:pt>
                      <c:pt idx="4006">
                        <c:v>3083.9193199999995</c:v>
                      </c:pt>
                      <c:pt idx="4007">
                        <c:v>3084.9205159999997</c:v>
                      </c:pt>
                      <c:pt idx="4008">
                        <c:v>3085.9104389999998</c:v>
                      </c:pt>
                      <c:pt idx="4009">
                        <c:v>3086.9169980000001</c:v>
                      </c:pt>
                      <c:pt idx="4010">
                        <c:v>3087.9177450000002</c:v>
                      </c:pt>
                      <c:pt idx="4011">
                        <c:v>3088.9184540000001</c:v>
                      </c:pt>
                      <c:pt idx="4012">
                        <c:v>3089.9322930000003</c:v>
                      </c:pt>
                      <c:pt idx="4013">
                        <c:v>3090.9354310000003</c:v>
                      </c:pt>
                      <c:pt idx="4014">
                        <c:v>3091.9223360000001</c:v>
                      </c:pt>
                      <c:pt idx="4015">
                        <c:v>3092.9488660000002</c:v>
                      </c:pt>
                      <c:pt idx="4016">
                        <c:v>3093.9490950000004</c:v>
                      </c:pt>
                      <c:pt idx="4017">
                        <c:v>3094.949032</c:v>
                      </c:pt>
                      <c:pt idx="4018">
                        <c:v>3095.9473560000001</c:v>
                      </c:pt>
                      <c:pt idx="4019">
                        <c:v>3096.9487089999998</c:v>
                      </c:pt>
                      <c:pt idx="4020">
                        <c:v>3097.9489950000002</c:v>
                      </c:pt>
                      <c:pt idx="4021">
                        <c:v>3098.9643499999997</c:v>
                      </c:pt>
                      <c:pt idx="4022">
                        <c:v>3099.9665579999996</c:v>
                      </c:pt>
                      <c:pt idx="4023">
                        <c:v>3100.9683239999999</c:v>
                      </c:pt>
                      <c:pt idx="4024">
                        <c:v>3102.9729050000001</c:v>
                      </c:pt>
                      <c:pt idx="4025">
                        <c:v>3103.9868199999996</c:v>
                      </c:pt>
                      <c:pt idx="4026">
                        <c:v>3104.9983010000001</c:v>
                      </c:pt>
                      <c:pt idx="4027">
                        <c:v>3106.0005429999997</c:v>
                      </c:pt>
                      <c:pt idx="4028">
                        <c:v>3108.0150470000003</c:v>
                      </c:pt>
                      <c:pt idx="4029">
                        <c:v>3109.0164300000001</c:v>
                      </c:pt>
                      <c:pt idx="4030">
                        <c:v>3114.0533739999996</c:v>
                      </c:pt>
                      <c:pt idx="4031">
                        <c:v>3115.0657770000003</c:v>
                      </c:pt>
                      <c:pt idx="4032">
                        <c:v>3118.0647919999997</c:v>
                      </c:pt>
                      <c:pt idx="4033">
                        <c:v>3125.0960099999998</c:v>
                      </c:pt>
                      <c:pt idx="4034">
                        <c:v>660.95071899999994</c:v>
                      </c:pt>
                      <c:pt idx="4035">
                        <c:v>661.9637029999999</c:v>
                      </c:pt>
                      <c:pt idx="4036">
                        <c:v>662.96841399999994</c:v>
                      </c:pt>
                      <c:pt idx="4037">
                        <c:v>663.98395200000004</c:v>
                      </c:pt>
                      <c:pt idx="4038">
                        <c:v>665.00000799999998</c:v>
                      </c:pt>
                      <c:pt idx="4039">
                        <c:v>666.01629800000001</c:v>
                      </c:pt>
                      <c:pt idx="4040">
                        <c:v>667.02575799999977</c:v>
                      </c:pt>
                      <c:pt idx="4041">
                        <c:v>668.03050299999995</c:v>
                      </c:pt>
                      <c:pt idx="4042">
                        <c:v>669.03107799999998</c:v>
                      </c:pt>
                      <c:pt idx="4043">
                        <c:v>670.044038</c:v>
                      </c:pt>
                      <c:pt idx="4044">
                        <c:v>671.05788399999983</c:v>
                      </c:pt>
                      <c:pt idx="4045">
                        <c:v>672.06200600000011</c:v>
                      </c:pt>
                      <c:pt idx="4046">
                        <c:v>673.06237899999996</c:v>
                      </c:pt>
                      <c:pt idx="4047">
                        <c:v>674.08911200000011</c:v>
                      </c:pt>
                      <c:pt idx="4048">
                        <c:v>675.09809799999994</c:v>
                      </c:pt>
                      <c:pt idx="4049">
                        <c:v>676.10009899999977</c:v>
                      </c:pt>
                      <c:pt idx="4050">
                        <c:v>677.10768700000017</c:v>
                      </c:pt>
                      <c:pt idx="4051">
                        <c:v>678.10871300000008</c:v>
                      </c:pt>
                      <c:pt idx="4052">
                        <c:v>679.10950599999978</c:v>
                      </c:pt>
                      <c:pt idx="4053">
                        <c:v>680.12253299999975</c:v>
                      </c:pt>
                      <c:pt idx="4054">
                        <c:v>681.12428499999987</c:v>
                      </c:pt>
                      <c:pt idx="4055">
                        <c:v>683.12531799999988</c:v>
                      </c:pt>
                      <c:pt idx="4056">
                        <c:v>2928.6326969999996</c:v>
                      </c:pt>
                      <c:pt idx="4057">
                        <c:v>2929.3230280000002</c:v>
                      </c:pt>
                      <c:pt idx="4058">
                        <c:v>2932.3495390000003</c:v>
                      </c:pt>
                      <c:pt idx="4059">
                        <c:v>2933.3903519999999</c:v>
                      </c:pt>
                      <c:pt idx="4060">
                        <c:v>2934.8064440000003</c:v>
                      </c:pt>
                      <c:pt idx="4061">
                        <c:v>2935.5285550000003</c:v>
                      </c:pt>
                      <c:pt idx="4062">
                        <c:v>2936.5206940000003</c:v>
                      </c:pt>
                      <c:pt idx="4063">
                        <c:v>2937.5278400000002</c:v>
                      </c:pt>
                      <c:pt idx="4064">
                        <c:v>2938.5241860000001</c:v>
                      </c:pt>
                      <c:pt idx="4065">
                        <c:v>2939.5273970000003</c:v>
                      </c:pt>
                      <c:pt idx="4066">
                        <c:v>2941.5249660000004</c:v>
                      </c:pt>
                      <c:pt idx="4067">
                        <c:v>2942.524559</c:v>
                      </c:pt>
                      <c:pt idx="4068">
                        <c:v>2943.5248630000001</c:v>
                      </c:pt>
                      <c:pt idx="4069">
                        <c:v>2944.5179819999998</c:v>
                      </c:pt>
                      <c:pt idx="4070">
                        <c:v>2945.5209959999997</c:v>
                      </c:pt>
                      <c:pt idx="4071">
                        <c:v>2946.5197560000001</c:v>
                      </c:pt>
                      <c:pt idx="4072">
                        <c:v>2947.5225459999997</c:v>
                      </c:pt>
                      <c:pt idx="4073">
                        <c:v>2948.5259369999999</c:v>
                      </c:pt>
                      <c:pt idx="4074">
                        <c:v>2949.5173360000003</c:v>
                      </c:pt>
                      <c:pt idx="4075">
                        <c:v>2950.5300919999995</c:v>
                      </c:pt>
                      <c:pt idx="4076">
                        <c:v>2951.5332210000001</c:v>
                      </c:pt>
                      <c:pt idx="4077">
                        <c:v>2952.5503240000003</c:v>
                      </c:pt>
                      <c:pt idx="4078">
                        <c:v>2953.5727780000002</c:v>
                      </c:pt>
                      <c:pt idx="4079">
                        <c:v>2954.5720699999997</c:v>
                      </c:pt>
                      <c:pt idx="4080">
                        <c:v>2955.5630139999998</c:v>
                      </c:pt>
                      <c:pt idx="4081">
                        <c:v>2956.5686920000003</c:v>
                      </c:pt>
                      <c:pt idx="4082">
                        <c:v>2957.5749700000001</c:v>
                      </c:pt>
                      <c:pt idx="4083">
                        <c:v>2958.5851969999999</c:v>
                      </c:pt>
                      <c:pt idx="4084">
                        <c:v>2959.5912320000002</c:v>
                      </c:pt>
                      <c:pt idx="4085">
                        <c:v>2960.6012379999997</c:v>
                      </c:pt>
                      <c:pt idx="4086">
                        <c:v>2961.6104039999996</c:v>
                      </c:pt>
                      <c:pt idx="4087">
                        <c:v>2962.6126149999996</c:v>
                      </c:pt>
                      <c:pt idx="4088">
                        <c:v>2963.622288</c:v>
                      </c:pt>
                      <c:pt idx="4089">
                        <c:v>2964.619236</c:v>
                      </c:pt>
                      <c:pt idx="4090">
                        <c:v>2965.6229930000004</c:v>
                      </c:pt>
                      <c:pt idx="4091">
                        <c:v>2966.61807</c:v>
                      </c:pt>
                      <c:pt idx="4092">
                        <c:v>2967.6166310000003</c:v>
                      </c:pt>
                      <c:pt idx="4093">
                        <c:v>2968.6217519999996</c:v>
                      </c:pt>
                      <c:pt idx="4094">
                        <c:v>2969.6395740000003</c:v>
                      </c:pt>
                      <c:pt idx="4095">
                        <c:v>2970.6446680000004</c:v>
                      </c:pt>
                      <c:pt idx="4096">
                        <c:v>2971.6494729999999</c:v>
                      </c:pt>
                      <c:pt idx="4097">
                        <c:v>2972.6529669999995</c:v>
                      </c:pt>
                      <c:pt idx="4098">
                        <c:v>2973.654309</c:v>
                      </c:pt>
                      <c:pt idx="4099">
                        <c:v>2974.6431950000001</c:v>
                      </c:pt>
                      <c:pt idx="4100">
                        <c:v>2975.6473330000003</c:v>
                      </c:pt>
                      <c:pt idx="4101">
                        <c:v>2976.650787</c:v>
                      </c:pt>
                      <c:pt idx="4102">
                        <c:v>2977.6525829999996</c:v>
                      </c:pt>
                      <c:pt idx="4103">
                        <c:v>2978.6430439999999</c:v>
                      </c:pt>
                      <c:pt idx="4104">
                        <c:v>2979.6550300000004</c:v>
                      </c:pt>
                      <c:pt idx="4105">
                        <c:v>2980.643748</c:v>
                      </c:pt>
                      <c:pt idx="4106">
                        <c:v>2981.6550339999999</c:v>
                      </c:pt>
                      <c:pt idx="4107">
                        <c:v>2982.6656600000001</c:v>
                      </c:pt>
                      <c:pt idx="4108">
                        <c:v>2983.6677919999997</c:v>
                      </c:pt>
                      <c:pt idx="4109">
                        <c:v>2984.6706980000004</c:v>
                      </c:pt>
                      <c:pt idx="4110">
                        <c:v>2985.6864570000002</c:v>
                      </c:pt>
                      <c:pt idx="4111">
                        <c:v>2986.6864380000002</c:v>
                      </c:pt>
                      <c:pt idx="4112">
                        <c:v>2987.6881589999998</c:v>
                      </c:pt>
                      <c:pt idx="4113">
                        <c:v>2988.6980929999995</c:v>
                      </c:pt>
                      <c:pt idx="4114">
                        <c:v>2989.6998520000002</c:v>
                      </c:pt>
                      <c:pt idx="4115">
                        <c:v>2990.6995329999995</c:v>
                      </c:pt>
                      <c:pt idx="4116">
                        <c:v>2991.6979450000003</c:v>
                      </c:pt>
                      <c:pt idx="4117">
                        <c:v>2992.7008929999997</c:v>
                      </c:pt>
                      <c:pt idx="4118">
                        <c:v>2993.6875290000003</c:v>
                      </c:pt>
                      <c:pt idx="4119">
                        <c:v>2994.697901</c:v>
                      </c:pt>
                      <c:pt idx="4120">
                        <c:v>2995.7028589999995</c:v>
                      </c:pt>
                      <c:pt idx="4121">
                        <c:v>2996.7041519999998</c:v>
                      </c:pt>
                      <c:pt idx="4122">
                        <c:v>2997.7187820000004</c:v>
                      </c:pt>
                      <c:pt idx="4123">
                        <c:v>2998.7345810000002</c:v>
                      </c:pt>
                      <c:pt idx="4124">
                        <c:v>2999.7509219999997</c:v>
                      </c:pt>
                      <c:pt idx="4125">
                        <c:v>3000.7790549999995</c:v>
                      </c:pt>
                      <c:pt idx="4126">
                        <c:v>3001.7726099999995</c:v>
                      </c:pt>
                      <c:pt idx="4127">
                        <c:v>3002.7706219999995</c:v>
                      </c:pt>
                      <c:pt idx="4128">
                        <c:v>3003.7662059999998</c:v>
                      </c:pt>
                      <c:pt idx="4129">
                        <c:v>3005.7930460000002</c:v>
                      </c:pt>
                      <c:pt idx="4130">
                        <c:v>3006.7903890000002</c:v>
                      </c:pt>
                      <c:pt idx="4131">
                        <c:v>3007.8083039999997</c:v>
                      </c:pt>
                      <c:pt idx="4132">
                        <c:v>3008.8246610000001</c:v>
                      </c:pt>
                      <c:pt idx="4133">
                        <c:v>3009.8180040000002</c:v>
                      </c:pt>
                      <c:pt idx="4134">
                        <c:v>3011.8433950000003</c:v>
                      </c:pt>
                      <c:pt idx="4135">
                        <c:v>3012.8338829999998</c:v>
                      </c:pt>
                      <c:pt idx="4136">
                        <c:v>3013.8335080000002</c:v>
                      </c:pt>
                      <c:pt idx="4137">
                        <c:v>3014.8322949999997</c:v>
                      </c:pt>
                      <c:pt idx="4138">
                        <c:v>3015.8452439999996</c:v>
                      </c:pt>
                      <c:pt idx="4139">
                        <c:v>3016.8563170000002</c:v>
                      </c:pt>
                      <c:pt idx="4140">
                        <c:v>3017.872785</c:v>
                      </c:pt>
                      <c:pt idx="4141">
                        <c:v>3019.8843270000002</c:v>
                      </c:pt>
                      <c:pt idx="4142">
                        <c:v>3020.8848139999996</c:v>
                      </c:pt>
                      <c:pt idx="4143">
                        <c:v>3024.9108460000002</c:v>
                      </c:pt>
                      <c:pt idx="4144">
                        <c:v>3025.9121890000001</c:v>
                      </c:pt>
                      <c:pt idx="4145">
                        <c:v>3026.9254889999997</c:v>
                      </c:pt>
                      <c:pt idx="4146">
                        <c:v>3028.9523109999996</c:v>
                      </c:pt>
                      <c:pt idx="4147">
                        <c:v>3030.9658260000001</c:v>
                      </c:pt>
                      <c:pt idx="4148">
                        <c:v>3031.9678069999995</c:v>
                      </c:pt>
                      <c:pt idx="4149">
                        <c:v>3033.9951660000002</c:v>
                      </c:pt>
                      <c:pt idx="4150">
                        <c:v>682.12481100000014</c:v>
                      </c:pt>
                      <c:pt idx="4151">
                        <c:v>684.14107800000011</c:v>
                      </c:pt>
                      <c:pt idx="4152">
                        <c:v>685.14577199999985</c:v>
                      </c:pt>
                      <c:pt idx="4153">
                        <c:v>686.14337500000011</c:v>
                      </c:pt>
                      <c:pt idx="4154">
                        <c:v>687.14605100000017</c:v>
                      </c:pt>
                      <c:pt idx="4155">
                        <c:v>688.1456119999998</c:v>
                      </c:pt>
                      <c:pt idx="4156">
                        <c:v>689.14731299999994</c:v>
                      </c:pt>
                      <c:pt idx="4157">
                        <c:v>690.14701599999989</c:v>
                      </c:pt>
                      <c:pt idx="4158">
                        <c:v>691.14897100000007</c:v>
                      </c:pt>
                      <c:pt idx="4159">
                        <c:v>692.14715999999999</c:v>
                      </c:pt>
                      <c:pt idx="4160">
                        <c:v>693.14742500000011</c:v>
                      </c:pt>
                      <c:pt idx="4161">
                        <c:v>694.14820299999974</c:v>
                      </c:pt>
                      <c:pt idx="4162">
                        <c:v>695.15429200000017</c:v>
                      </c:pt>
                      <c:pt idx="4163">
                        <c:v>696.1584969999999</c:v>
                      </c:pt>
                      <c:pt idx="4164">
                        <c:v>697.15903299999991</c:v>
                      </c:pt>
                      <c:pt idx="4165">
                        <c:v>698.1668380000001</c:v>
                      </c:pt>
                      <c:pt idx="4166">
                        <c:v>699.18004900000005</c:v>
                      </c:pt>
                      <c:pt idx="4167">
                        <c:v>700.19680500000004</c:v>
                      </c:pt>
                      <c:pt idx="4168">
                        <c:v>701.19748500000014</c:v>
                      </c:pt>
                      <c:pt idx="4169">
                        <c:v>702.19961199999989</c:v>
                      </c:pt>
                      <c:pt idx="4170">
                        <c:v>703.19246900000007</c:v>
                      </c:pt>
                      <c:pt idx="4171">
                        <c:v>704.18990600000006</c:v>
                      </c:pt>
                      <c:pt idx="4172">
                        <c:v>707.20613999999978</c:v>
                      </c:pt>
                      <c:pt idx="4173">
                        <c:v>2834.9088569999999</c:v>
                      </c:pt>
                      <c:pt idx="4174">
                        <c:v>2837.055194</c:v>
                      </c:pt>
                      <c:pt idx="4175">
                        <c:v>2837.9361400000003</c:v>
                      </c:pt>
                      <c:pt idx="4176">
                        <c:v>2838.931846</c:v>
                      </c:pt>
                      <c:pt idx="4177">
                        <c:v>2840.989873</c:v>
                      </c:pt>
                      <c:pt idx="4178">
                        <c:v>2846.0011140000001</c:v>
                      </c:pt>
                      <c:pt idx="4179">
                        <c:v>2847.0390499999999</c:v>
                      </c:pt>
                      <c:pt idx="4180">
                        <c:v>2849.0848380000002</c:v>
                      </c:pt>
                      <c:pt idx="4181">
                        <c:v>2850.1164430000003</c:v>
                      </c:pt>
                      <c:pt idx="4182">
                        <c:v>2851.1170310000002</c:v>
                      </c:pt>
                      <c:pt idx="4183">
                        <c:v>2852.1266819999996</c:v>
                      </c:pt>
                      <c:pt idx="4184">
                        <c:v>2853.1344089999998</c:v>
                      </c:pt>
                      <c:pt idx="4185">
                        <c:v>2854.1348160000002</c:v>
                      </c:pt>
                      <c:pt idx="4186">
                        <c:v>2855.1350390000002</c:v>
                      </c:pt>
                      <c:pt idx="4187">
                        <c:v>2856.1354049999995</c:v>
                      </c:pt>
                      <c:pt idx="4188">
                        <c:v>2857.1355179999996</c:v>
                      </c:pt>
                      <c:pt idx="4189">
                        <c:v>2858.1446199999996</c:v>
                      </c:pt>
                      <c:pt idx="4190">
                        <c:v>2859.1443679999998</c:v>
                      </c:pt>
                      <c:pt idx="4191">
                        <c:v>2860.147066</c:v>
                      </c:pt>
                      <c:pt idx="4192">
                        <c:v>2861.2117919999996</c:v>
                      </c:pt>
                      <c:pt idx="4193">
                        <c:v>2862.147496</c:v>
                      </c:pt>
                      <c:pt idx="4194">
                        <c:v>2863.1595910000001</c:v>
                      </c:pt>
                      <c:pt idx="4195">
                        <c:v>2864.1755589999998</c:v>
                      </c:pt>
                      <c:pt idx="4196">
                        <c:v>2865.1757919999995</c:v>
                      </c:pt>
                      <c:pt idx="4197">
                        <c:v>2866.1762309999999</c:v>
                      </c:pt>
                      <c:pt idx="4198">
                        <c:v>2867.2210200000004</c:v>
                      </c:pt>
                      <c:pt idx="4199">
                        <c:v>2868.2831810000002</c:v>
                      </c:pt>
                      <c:pt idx="4200">
                        <c:v>2869.3088999999995</c:v>
                      </c:pt>
                      <c:pt idx="4201">
                        <c:v>2870.3125240000004</c:v>
                      </c:pt>
                      <c:pt idx="4202">
                        <c:v>2871.3400690000003</c:v>
                      </c:pt>
                      <c:pt idx="4203">
                        <c:v>2872.3410209999997</c:v>
                      </c:pt>
                      <c:pt idx="4204">
                        <c:v>2873.3760509999997</c:v>
                      </c:pt>
                      <c:pt idx="4205">
                        <c:v>2874.4533079999997</c:v>
                      </c:pt>
                      <c:pt idx="4206">
                        <c:v>2875.410539</c:v>
                      </c:pt>
                      <c:pt idx="4207">
                        <c:v>2876.4203110000003</c:v>
                      </c:pt>
                      <c:pt idx="4208">
                        <c:v>2877.5663330000002</c:v>
                      </c:pt>
                      <c:pt idx="4209">
                        <c:v>2878.4093479999997</c:v>
                      </c:pt>
                      <c:pt idx="4210">
                        <c:v>2879.4202870000004</c:v>
                      </c:pt>
                      <c:pt idx="4211">
                        <c:v>2880.6834020000001</c:v>
                      </c:pt>
                      <c:pt idx="4212">
                        <c:v>2881.4202710000004</c:v>
                      </c:pt>
                      <c:pt idx="4213">
                        <c:v>2882.4165470000003</c:v>
                      </c:pt>
                      <c:pt idx="4214">
                        <c:v>2883.7772870000003</c:v>
                      </c:pt>
                      <c:pt idx="4215">
                        <c:v>2884.4488649999998</c:v>
                      </c:pt>
                      <c:pt idx="4216">
                        <c:v>2885.4587999999999</c:v>
                      </c:pt>
                      <c:pt idx="4217">
                        <c:v>2886.8742699999998</c:v>
                      </c:pt>
                      <c:pt idx="4218">
                        <c:v>2887.4772470000003</c:v>
                      </c:pt>
                      <c:pt idx="4219">
                        <c:v>2888.5299639999998</c:v>
                      </c:pt>
                      <c:pt idx="4220">
                        <c:v>2889.9505510000004</c:v>
                      </c:pt>
                      <c:pt idx="4221">
                        <c:v>2890.5606869999997</c:v>
                      </c:pt>
                      <c:pt idx="4222">
                        <c:v>2891.6042329999996</c:v>
                      </c:pt>
                      <c:pt idx="4223">
                        <c:v>2893.0386320000002</c:v>
                      </c:pt>
                      <c:pt idx="4224">
                        <c:v>2893.6227359999998</c:v>
                      </c:pt>
                      <c:pt idx="4225">
                        <c:v>2894.5764960000001</c:v>
                      </c:pt>
                      <c:pt idx="4226">
                        <c:v>2895.594122</c:v>
                      </c:pt>
                      <c:pt idx="4227">
                        <c:v>2896.6473149999997</c:v>
                      </c:pt>
                      <c:pt idx="4228">
                        <c:v>2897.6958559999998</c:v>
                      </c:pt>
                      <c:pt idx="4229">
                        <c:v>2898.7444199999995</c:v>
                      </c:pt>
                      <c:pt idx="4230">
                        <c:v>2899.740961</c:v>
                      </c:pt>
                      <c:pt idx="4231">
                        <c:v>2900.789397</c:v>
                      </c:pt>
                      <c:pt idx="4232">
                        <c:v>2901.8114739999996</c:v>
                      </c:pt>
                      <c:pt idx="4233">
                        <c:v>2902.8049829999995</c:v>
                      </c:pt>
                      <c:pt idx="4234">
                        <c:v>2903.8233439999999</c:v>
                      </c:pt>
                      <c:pt idx="4235">
                        <c:v>2904.8235200000004</c:v>
                      </c:pt>
                      <c:pt idx="4236">
                        <c:v>2905.874851</c:v>
                      </c:pt>
                      <c:pt idx="4237">
                        <c:v>2906.9233140000001</c:v>
                      </c:pt>
                      <c:pt idx="4238">
                        <c:v>2907.9718939999998</c:v>
                      </c:pt>
                      <c:pt idx="4239">
                        <c:v>2908.9917479999999</c:v>
                      </c:pt>
                      <c:pt idx="4240">
                        <c:v>2910.0167779999997</c:v>
                      </c:pt>
                      <c:pt idx="4241">
                        <c:v>2911.0651210000001</c:v>
                      </c:pt>
                      <c:pt idx="4242">
                        <c:v>2912.1136620000002</c:v>
                      </c:pt>
                      <c:pt idx="4243">
                        <c:v>2913.1103170000001</c:v>
                      </c:pt>
                      <c:pt idx="4244">
                        <c:v>2914.1422740000003</c:v>
                      </c:pt>
                      <c:pt idx="4245">
                        <c:v>2915.1681190000004</c:v>
                      </c:pt>
                      <c:pt idx="4246">
                        <c:v>2916.1679090000002</c:v>
                      </c:pt>
                      <c:pt idx="4247">
                        <c:v>2917.1832769999996</c:v>
                      </c:pt>
                      <c:pt idx="4248">
                        <c:v>2918.1838149999999</c:v>
                      </c:pt>
                      <c:pt idx="4249">
                        <c:v>2919.199384</c:v>
                      </c:pt>
                      <c:pt idx="4250">
                        <c:v>2920.199623</c:v>
                      </c:pt>
                      <c:pt idx="4251">
                        <c:v>2921.2000299999995</c:v>
                      </c:pt>
                      <c:pt idx="4252">
                        <c:v>2922.4696200000003</c:v>
                      </c:pt>
                      <c:pt idx="4253">
                        <c:v>2923.2149750000003</c:v>
                      </c:pt>
                      <c:pt idx="4254">
                        <c:v>2924.2149649999997</c:v>
                      </c:pt>
                      <c:pt idx="4255">
                        <c:v>2925.2625979999998</c:v>
                      </c:pt>
                      <c:pt idx="4256">
                        <c:v>2926.2840579999997</c:v>
                      </c:pt>
                      <c:pt idx="4257">
                        <c:v>2927.2998080000002</c:v>
                      </c:pt>
                      <c:pt idx="4258">
                        <c:v>2930.3224260000002</c:v>
                      </c:pt>
                      <c:pt idx="4259">
                        <c:v>2931.7295419999996</c:v>
                      </c:pt>
                      <c:pt idx="4260">
                        <c:v>2940.5274370000002</c:v>
                      </c:pt>
                      <c:pt idx="4261">
                        <c:v>705.19653599999992</c:v>
                      </c:pt>
                      <c:pt idx="4262">
                        <c:v>706.19662000000017</c:v>
                      </c:pt>
                      <c:pt idx="4263">
                        <c:v>708.20735299999978</c:v>
                      </c:pt>
                      <c:pt idx="4264">
                        <c:v>709.20894799999996</c:v>
                      </c:pt>
                      <c:pt idx="4265">
                        <c:v>710.21591499999977</c:v>
                      </c:pt>
                      <c:pt idx="4266">
                        <c:v>711.20672500000001</c:v>
                      </c:pt>
                      <c:pt idx="4267">
                        <c:v>712.21138199999996</c:v>
                      </c:pt>
                      <c:pt idx="4268">
                        <c:v>713.21074399999998</c:v>
                      </c:pt>
                      <c:pt idx="4269">
                        <c:v>714.21899500000018</c:v>
                      </c:pt>
                      <c:pt idx="4270">
                        <c:v>715.23060499999974</c:v>
                      </c:pt>
                      <c:pt idx="4271">
                        <c:v>716.23387300000013</c:v>
                      </c:pt>
                      <c:pt idx="4272">
                        <c:v>717.24920999999995</c:v>
                      </c:pt>
                      <c:pt idx="4273">
                        <c:v>718.23824800000011</c:v>
                      </c:pt>
                      <c:pt idx="4274">
                        <c:v>719.2388289999999</c:v>
                      </c:pt>
                      <c:pt idx="4275">
                        <c:v>720.24404300000015</c:v>
                      </c:pt>
                      <c:pt idx="4276">
                        <c:v>721.24595199999976</c:v>
                      </c:pt>
                      <c:pt idx="4277">
                        <c:v>722.24421900000016</c:v>
                      </c:pt>
                      <c:pt idx="4278">
                        <c:v>723.23896699999977</c:v>
                      </c:pt>
                      <c:pt idx="4279">
                        <c:v>724.24406499999986</c:v>
                      </c:pt>
                      <c:pt idx="4280">
                        <c:v>725.24947100000009</c:v>
                      </c:pt>
                      <c:pt idx="4281">
                        <c:v>726.25536699999975</c:v>
                      </c:pt>
                      <c:pt idx="4282">
                        <c:v>727.26067499999999</c:v>
                      </c:pt>
                      <c:pt idx="4283">
                        <c:v>728.25164600000016</c:v>
                      </c:pt>
                      <c:pt idx="4284">
                        <c:v>730.26386199999979</c:v>
                      </c:pt>
                      <c:pt idx="4285">
                        <c:v>731.27691300000015</c:v>
                      </c:pt>
                      <c:pt idx="4286">
                        <c:v>732.29163400000016</c:v>
                      </c:pt>
                      <c:pt idx="4287">
                        <c:v>2741.3135360000001</c:v>
                      </c:pt>
                      <c:pt idx="4288">
                        <c:v>2744.3128629999997</c:v>
                      </c:pt>
                      <c:pt idx="4289">
                        <c:v>2745.3287580000001</c:v>
                      </c:pt>
                      <c:pt idx="4290">
                        <c:v>2748.3977239999999</c:v>
                      </c:pt>
                      <c:pt idx="4291">
                        <c:v>2749.4271750000003</c:v>
                      </c:pt>
                      <c:pt idx="4292">
                        <c:v>2750.4547989999996</c:v>
                      </c:pt>
                      <c:pt idx="4293">
                        <c:v>2751.4559699999995</c:v>
                      </c:pt>
                      <c:pt idx="4294">
                        <c:v>2752.4888219999998</c:v>
                      </c:pt>
                      <c:pt idx="4295">
                        <c:v>2753.5166809999996</c:v>
                      </c:pt>
                      <c:pt idx="4296">
                        <c:v>2754.5312399999998</c:v>
                      </c:pt>
                      <c:pt idx="4297">
                        <c:v>2755.5523019999996</c:v>
                      </c:pt>
                      <c:pt idx="4298">
                        <c:v>2756.5839389999996</c:v>
                      </c:pt>
                      <c:pt idx="4299">
                        <c:v>2757.6060650000004</c:v>
                      </c:pt>
                      <c:pt idx="4300">
                        <c:v>2759.6770009999996</c:v>
                      </c:pt>
                      <c:pt idx="4301">
                        <c:v>2760.7038729999999</c:v>
                      </c:pt>
                      <c:pt idx="4302">
                        <c:v>2761.7413700000002</c:v>
                      </c:pt>
                      <c:pt idx="4303">
                        <c:v>2762.7702560000002</c:v>
                      </c:pt>
                      <c:pt idx="4304">
                        <c:v>2763.8018129999996</c:v>
                      </c:pt>
                      <c:pt idx="4305">
                        <c:v>2764.8236759999995</c:v>
                      </c:pt>
                      <c:pt idx="4306">
                        <c:v>2765.8262929999996</c:v>
                      </c:pt>
                      <c:pt idx="4307">
                        <c:v>2766.8169400000002</c:v>
                      </c:pt>
                      <c:pt idx="4308">
                        <c:v>2767.8196599999997</c:v>
                      </c:pt>
                      <c:pt idx="4309">
                        <c:v>2768.8407620000003</c:v>
                      </c:pt>
                      <c:pt idx="4310">
                        <c:v>2769.8756179999996</c:v>
                      </c:pt>
                      <c:pt idx="4311">
                        <c:v>2770.8143279999999</c:v>
                      </c:pt>
                      <c:pt idx="4312">
                        <c:v>2771.8233420000001</c:v>
                      </c:pt>
                      <c:pt idx="4313">
                        <c:v>2772.8236240000001</c:v>
                      </c:pt>
                      <c:pt idx="4314">
                        <c:v>2773.93669</c:v>
                      </c:pt>
                      <c:pt idx="4315">
                        <c:v>2774.8522399999997</c:v>
                      </c:pt>
                      <c:pt idx="4316">
                        <c:v>2775.8905239999999</c:v>
                      </c:pt>
                      <c:pt idx="4317">
                        <c:v>2776.9066580000003</c:v>
                      </c:pt>
                      <c:pt idx="4318">
                        <c:v>2777.9095229999998</c:v>
                      </c:pt>
                      <c:pt idx="4319">
                        <c:v>2778.9444840000001</c:v>
                      </c:pt>
                      <c:pt idx="4320">
                        <c:v>2780.1436449999997</c:v>
                      </c:pt>
                      <c:pt idx="4321">
                        <c:v>2780.9922339999998</c:v>
                      </c:pt>
                      <c:pt idx="4322">
                        <c:v>2781.9924720000004</c:v>
                      </c:pt>
                      <c:pt idx="4323">
                        <c:v>2783.254085</c:v>
                      </c:pt>
                      <c:pt idx="4324">
                        <c:v>2784.0338719999995</c:v>
                      </c:pt>
                      <c:pt idx="4325">
                        <c:v>2785.0602549999999</c:v>
                      </c:pt>
                      <c:pt idx="4326">
                        <c:v>2786.3274409999999</c:v>
                      </c:pt>
                      <c:pt idx="4327">
                        <c:v>2787.0906870000003</c:v>
                      </c:pt>
                      <c:pt idx="4328">
                        <c:v>2788.105677</c:v>
                      </c:pt>
                      <c:pt idx="4329">
                        <c:v>2789.1397579999998</c:v>
                      </c:pt>
                      <c:pt idx="4330">
                        <c:v>2790.1558410000002</c:v>
                      </c:pt>
                      <c:pt idx="4331">
                        <c:v>2791.1681240000003</c:v>
                      </c:pt>
                      <c:pt idx="4332">
                        <c:v>2792.16185</c:v>
                      </c:pt>
                      <c:pt idx="4333">
                        <c:v>2793.158551</c:v>
                      </c:pt>
                      <c:pt idx="4334">
                        <c:v>2794.186029</c:v>
                      </c:pt>
                      <c:pt idx="4335">
                        <c:v>2795.218633</c:v>
                      </c:pt>
                      <c:pt idx="4336">
                        <c:v>2796.2610710000004</c:v>
                      </c:pt>
                      <c:pt idx="4337">
                        <c:v>2797.1827550000003</c:v>
                      </c:pt>
                      <c:pt idx="4338">
                        <c:v>2798.1737609999996</c:v>
                      </c:pt>
                      <c:pt idx="4339">
                        <c:v>2799.1963039999996</c:v>
                      </c:pt>
                      <c:pt idx="4340">
                        <c:v>2800.3136520000003</c:v>
                      </c:pt>
                      <c:pt idx="4341">
                        <c:v>2801.2470920000001</c:v>
                      </c:pt>
                      <c:pt idx="4342">
                        <c:v>2802.265656</c:v>
                      </c:pt>
                      <c:pt idx="4343">
                        <c:v>2803.2979190000001</c:v>
                      </c:pt>
                      <c:pt idx="4344">
                        <c:v>2804.3133149999999</c:v>
                      </c:pt>
                      <c:pt idx="4345">
                        <c:v>2805.3283969999998</c:v>
                      </c:pt>
                      <c:pt idx="4346">
                        <c:v>2806.3655649999996</c:v>
                      </c:pt>
                      <c:pt idx="4347">
                        <c:v>2807.4072119999996</c:v>
                      </c:pt>
                      <c:pt idx="4348">
                        <c:v>2808.4553019999998</c:v>
                      </c:pt>
                      <c:pt idx="4349">
                        <c:v>2809.4550000000004</c:v>
                      </c:pt>
                      <c:pt idx="4350">
                        <c:v>2810.4547219999999</c:v>
                      </c:pt>
                      <c:pt idx="4351">
                        <c:v>2811.4731559999996</c:v>
                      </c:pt>
                      <c:pt idx="4352">
                        <c:v>2812.5254659999996</c:v>
                      </c:pt>
                      <c:pt idx="4353">
                        <c:v>2813.5422199999998</c:v>
                      </c:pt>
                      <c:pt idx="4354">
                        <c:v>2814.542328</c:v>
                      </c:pt>
                      <c:pt idx="4355">
                        <c:v>2815.5568310000003</c:v>
                      </c:pt>
                      <c:pt idx="4356">
                        <c:v>2816.5632069999997</c:v>
                      </c:pt>
                      <c:pt idx="4357">
                        <c:v>2817.6000209999997</c:v>
                      </c:pt>
                      <c:pt idx="4358">
                        <c:v>2818.6153259999996</c:v>
                      </c:pt>
                      <c:pt idx="4359">
                        <c:v>2819.6324129999998</c:v>
                      </c:pt>
                      <c:pt idx="4360">
                        <c:v>2820.681873</c:v>
                      </c:pt>
                      <c:pt idx="4361">
                        <c:v>2821.9859629999996</c:v>
                      </c:pt>
                      <c:pt idx="4362">
                        <c:v>2822.7299930000004</c:v>
                      </c:pt>
                      <c:pt idx="4363">
                        <c:v>2823.7353109999999</c:v>
                      </c:pt>
                      <c:pt idx="4364">
                        <c:v>2825.0841800000003</c:v>
                      </c:pt>
                      <c:pt idx="4365">
                        <c:v>2825.7777209999999</c:v>
                      </c:pt>
                      <c:pt idx="4366">
                        <c:v>2826.7930000000001</c:v>
                      </c:pt>
                      <c:pt idx="4367">
                        <c:v>2828.1859220000001</c:v>
                      </c:pt>
                      <c:pt idx="4368">
                        <c:v>2828.8302769999996</c:v>
                      </c:pt>
                      <c:pt idx="4369">
                        <c:v>2829.8345860000004</c:v>
                      </c:pt>
                      <c:pt idx="4370">
                        <c:v>2831.2675759999997</c:v>
                      </c:pt>
                      <c:pt idx="4371">
                        <c:v>2831.8881219999998</c:v>
                      </c:pt>
                      <c:pt idx="4372">
                        <c:v>2832.8923799999998</c:v>
                      </c:pt>
                      <c:pt idx="4373">
                        <c:v>2833.903769</c:v>
                      </c:pt>
                      <c:pt idx="4374">
                        <c:v>2835.9098300000001</c:v>
                      </c:pt>
                      <c:pt idx="4375">
                        <c:v>2839.9316320000003</c:v>
                      </c:pt>
                      <c:pt idx="4376">
                        <c:v>2841.9926549999996</c:v>
                      </c:pt>
                      <c:pt idx="4377">
                        <c:v>2842.894049</c:v>
                      </c:pt>
                      <c:pt idx="4378">
                        <c:v>2843.9176320000001</c:v>
                      </c:pt>
                      <c:pt idx="4379">
                        <c:v>2844.9526229999997</c:v>
                      </c:pt>
                      <c:pt idx="4380">
                        <c:v>2848.0719869999998</c:v>
                      </c:pt>
                      <c:pt idx="4381">
                        <c:v>729.26207900000009</c:v>
                      </c:pt>
                      <c:pt idx="4382">
                        <c:v>733.29314699999986</c:v>
                      </c:pt>
                      <c:pt idx="4383">
                        <c:v>734.2844970000001</c:v>
                      </c:pt>
                      <c:pt idx="4384">
                        <c:v>735.29232199999979</c:v>
                      </c:pt>
                      <c:pt idx="4385">
                        <c:v>736.30634800000007</c:v>
                      </c:pt>
                      <c:pt idx="4386">
                        <c:v>737.32274000000007</c:v>
                      </c:pt>
                      <c:pt idx="4387">
                        <c:v>738.33976299999995</c:v>
                      </c:pt>
                      <c:pt idx="4388">
                        <c:v>739.33381999999983</c:v>
                      </c:pt>
                      <c:pt idx="4389">
                        <c:v>740.33781499999986</c:v>
                      </c:pt>
                      <c:pt idx="4390">
                        <c:v>741.33667199999991</c:v>
                      </c:pt>
                      <c:pt idx="4391">
                        <c:v>742.33704299999999</c:v>
                      </c:pt>
                      <c:pt idx="4392">
                        <c:v>743.33692199999996</c:v>
                      </c:pt>
                      <c:pt idx="4393">
                        <c:v>744.33800800000017</c:v>
                      </c:pt>
                      <c:pt idx="4394">
                        <c:v>745.35156599999982</c:v>
                      </c:pt>
                      <c:pt idx="4395">
                        <c:v>746.36358199999995</c:v>
                      </c:pt>
                      <c:pt idx="4396">
                        <c:v>747.36176799999976</c:v>
                      </c:pt>
                      <c:pt idx="4397">
                        <c:v>748.372613</c:v>
                      </c:pt>
                      <c:pt idx="4398">
                        <c:v>749.36862999999994</c:v>
                      </c:pt>
                      <c:pt idx="4399">
                        <c:v>750.38487200000009</c:v>
                      </c:pt>
                      <c:pt idx="4400">
                        <c:v>751.3981389999999</c:v>
                      </c:pt>
                      <c:pt idx="4401">
                        <c:v>752.39837499999976</c:v>
                      </c:pt>
                      <c:pt idx="4402">
                        <c:v>753.39288799999986</c:v>
                      </c:pt>
                      <c:pt idx="4403">
                        <c:v>754.39119100000016</c:v>
                      </c:pt>
                      <c:pt idx="4404">
                        <c:v>755.39248399999997</c:v>
                      </c:pt>
                      <c:pt idx="4405">
                        <c:v>756.3986789999999</c:v>
                      </c:pt>
                      <c:pt idx="4406">
                        <c:v>757.39736300000004</c:v>
                      </c:pt>
                      <c:pt idx="4407">
                        <c:v>758.39848100000017</c:v>
                      </c:pt>
                      <c:pt idx="4408">
                        <c:v>759.39957499999991</c:v>
                      </c:pt>
                      <c:pt idx="4409">
                        <c:v>760.40102699999989</c:v>
                      </c:pt>
                      <c:pt idx="4410">
                        <c:v>2655.6377120000002</c:v>
                      </c:pt>
                      <c:pt idx="4411">
                        <c:v>2658.6468319999999</c:v>
                      </c:pt>
                      <c:pt idx="4412">
                        <c:v>2659.6635680000004</c:v>
                      </c:pt>
                      <c:pt idx="4413">
                        <c:v>2660.6649659999998</c:v>
                      </c:pt>
                      <c:pt idx="4414">
                        <c:v>2665.7097079999999</c:v>
                      </c:pt>
                      <c:pt idx="4415">
                        <c:v>2666.7271079999996</c:v>
                      </c:pt>
                      <c:pt idx="4416">
                        <c:v>2667.7292819999998</c:v>
                      </c:pt>
                      <c:pt idx="4417">
                        <c:v>2668.7316169999999</c:v>
                      </c:pt>
                      <c:pt idx="4418">
                        <c:v>2669.7331499999996</c:v>
                      </c:pt>
                      <c:pt idx="4419">
                        <c:v>2670.7352560000004</c:v>
                      </c:pt>
                      <c:pt idx="4420">
                        <c:v>2671.7496059999999</c:v>
                      </c:pt>
                      <c:pt idx="4421">
                        <c:v>2672.7648379999996</c:v>
                      </c:pt>
                      <c:pt idx="4422">
                        <c:v>2673.7601520000003</c:v>
                      </c:pt>
                      <c:pt idx="4423">
                        <c:v>2674.7781639999998</c:v>
                      </c:pt>
                      <c:pt idx="4424">
                        <c:v>2675.7804179999998</c:v>
                      </c:pt>
                      <c:pt idx="4425">
                        <c:v>2676.7828169999998</c:v>
                      </c:pt>
                      <c:pt idx="4426">
                        <c:v>2677.7848369999997</c:v>
                      </c:pt>
                      <c:pt idx="4427">
                        <c:v>2678.8029490000004</c:v>
                      </c:pt>
                      <c:pt idx="4428">
                        <c:v>2679.827796</c:v>
                      </c:pt>
                      <c:pt idx="4429">
                        <c:v>2680.832081</c:v>
                      </c:pt>
                      <c:pt idx="4430">
                        <c:v>2681.833975</c:v>
                      </c:pt>
                      <c:pt idx="4431">
                        <c:v>2682.8319340000003</c:v>
                      </c:pt>
                      <c:pt idx="4432">
                        <c:v>2683.8547819999999</c:v>
                      </c:pt>
                      <c:pt idx="4433">
                        <c:v>2684.8599369999997</c:v>
                      </c:pt>
                      <c:pt idx="4434">
                        <c:v>2685.8705160000004</c:v>
                      </c:pt>
                      <c:pt idx="4435">
                        <c:v>2686.8651020000002</c:v>
                      </c:pt>
                      <c:pt idx="4436">
                        <c:v>2687.875423</c:v>
                      </c:pt>
                      <c:pt idx="4437">
                        <c:v>2688.891177</c:v>
                      </c:pt>
                      <c:pt idx="4438">
                        <c:v>2689.9010169999997</c:v>
                      </c:pt>
                      <c:pt idx="4439">
                        <c:v>2690.9045949999995</c:v>
                      </c:pt>
                      <c:pt idx="4440">
                        <c:v>2691.8966690000002</c:v>
                      </c:pt>
                      <c:pt idx="4441">
                        <c:v>2692.9049609999997</c:v>
                      </c:pt>
                      <c:pt idx="4442">
                        <c:v>2693.912726</c:v>
                      </c:pt>
                      <c:pt idx="4443">
                        <c:v>2694.9632660000002</c:v>
                      </c:pt>
                      <c:pt idx="4444">
                        <c:v>2695.9261840000004</c:v>
                      </c:pt>
                      <c:pt idx="4445">
                        <c:v>2696.9243979999997</c:v>
                      </c:pt>
                      <c:pt idx="4446">
                        <c:v>2697.9312029999996</c:v>
                      </c:pt>
                      <c:pt idx="4447">
                        <c:v>2698.9691379999999</c:v>
                      </c:pt>
                      <c:pt idx="4448">
                        <c:v>2699.9060260000001</c:v>
                      </c:pt>
                      <c:pt idx="4449">
                        <c:v>2700.9094970000001</c:v>
                      </c:pt>
                      <c:pt idx="4450">
                        <c:v>2701.919386</c:v>
                      </c:pt>
                      <c:pt idx="4451">
                        <c:v>2702.9093589999998</c:v>
                      </c:pt>
                      <c:pt idx="4452">
                        <c:v>2704.089039</c:v>
                      </c:pt>
                      <c:pt idx="4453">
                        <c:v>2704.9113389999998</c:v>
                      </c:pt>
                      <c:pt idx="4454">
                        <c:v>2705.9091530000001</c:v>
                      </c:pt>
                      <c:pt idx="4455">
                        <c:v>2707.1941199999997</c:v>
                      </c:pt>
                      <c:pt idx="4456">
                        <c:v>2707.959472</c:v>
                      </c:pt>
                      <c:pt idx="4457">
                        <c:v>2708.9753470000001</c:v>
                      </c:pt>
                      <c:pt idx="4458">
                        <c:v>2710.2773030000003</c:v>
                      </c:pt>
                      <c:pt idx="4459">
                        <c:v>2711.0231010000002</c:v>
                      </c:pt>
                      <c:pt idx="4460">
                        <c:v>2712.0454219999997</c:v>
                      </c:pt>
                      <c:pt idx="4461">
                        <c:v>2713.3510670000001</c:v>
                      </c:pt>
                      <c:pt idx="4462">
                        <c:v>2714.0705720000001</c:v>
                      </c:pt>
                      <c:pt idx="4463">
                        <c:v>2715.089015</c:v>
                      </c:pt>
                      <c:pt idx="4464">
                        <c:v>2716.4568100000001</c:v>
                      </c:pt>
                      <c:pt idx="4465">
                        <c:v>2717.1177720000001</c:v>
                      </c:pt>
                      <c:pt idx="4466">
                        <c:v>2718.12077</c:v>
                      </c:pt>
                      <c:pt idx="4467">
                        <c:v>2719.5799759999995</c:v>
                      </c:pt>
                      <c:pt idx="4468">
                        <c:v>2720.1195149999999</c:v>
                      </c:pt>
                      <c:pt idx="4469">
                        <c:v>2721.115843</c:v>
                      </c:pt>
                      <c:pt idx="4470">
                        <c:v>2722.1468419999997</c:v>
                      </c:pt>
                      <c:pt idx="4471">
                        <c:v>2723.1469599999996</c:v>
                      </c:pt>
                      <c:pt idx="4472">
                        <c:v>2724.1470729999996</c:v>
                      </c:pt>
                      <c:pt idx="4473">
                        <c:v>2725.1679170000002</c:v>
                      </c:pt>
                      <c:pt idx="4474">
                        <c:v>2726.1636309999999</c:v>
                      </c:pt>
                      <c:pt idx="4475">
                        <c:v>2727.1635039999996</c:v>
                      </c:pt>
                      <c:pt idx="4476">
                        <c:v>2728.1701340000004</c:v>
                      </c:pt>
                      <c:pt idx="4477">
                        <c:v>2729.1707240000001</c:v>
                      </c:pt>
                      <c:pt idx="4478">
                        <c:v>2730.1708359999998</c:v>
                      </c:pt>
                      <c:pt idx="4479">
                        <c:v>2731.1710859999998</c:v>
                      </c:pt>
                      <c:pt idx="4480">
                        <c:v>2732.2001180000002</c:v>
                      </c:pt>
                      <c:pt idx="4481">
                        <c:v>2733.1957299999999</c:v>
                      </c:pt>
                      <c:pt idx="4482">
                        <c:v>2734.1965990000003</c:v>
                      </c:pt>
                      <c:pt idx="4483">
                        <c:v>2735.2112439999996</c:v>
                      </c:pt>
                      <c:pt idx="4484">
                        <c:v>2736.2196669999998</c:v>
                      </c:pt>
                      <c:pt idx="4485">
                        <c:v>2737.2765290000002</c:v>
                      </c:pt>
                      <c:pt idx="4486">
                        <c:v>2738.3235060000002</c:v>
                      </c:pt>
                      <c:pt idx="4487">
                        <c:v>2739.2154869999999</c:v>
                      </c:pt>
                      <c:pt idx="4488">
                        <c:v>2740.2249450000004</c:v>
                      </c:pt>
                      <c:pt idx="4489">
                        <c:v>2742.2965579999995</c:v>
                      </c:pt>
                      <c:pt idx="4490">
                        <c:v>2743.3125619999996</c:v>
                      </c:pt>
                      <c:pt idx="4491">
                        <c:v>2746.3444039999999</c:v>
                      </c:pt>
                      <c:pt idx="4492">
                        <c:v>2747.3823959999995</c:v>
                      </c:pt>
                      <c:pt idx="4493">
                        <c:v>2758.6549170000003</c:v>
                      </c:pt>
                      <c:pt idx="4494">
                        <c:v>761.40015799999992</c:v>
                      </c:pt>
                      <c:pt idx="4495">
                        <c:v>762.40492700000004</c:v>
                      </c:pt>
                      <c:pt idx="4496">
                        <c:v>763.40383199999997</c:v>
                      </c:pt>
                      <c:pt idx="4497">
                        <c:v>764.40285600000016</c:v>
                      </c:pt>
                      <c:pt idx="4498">
                        <c:v>765.40451799999983</c:v>
                      </c:pt>
                      <c:pt idx="4499">
                        <c:v>766.40073100000018</c:v>
                      </c:pt>
                      <c:pt idx="4500">
                        <c:v>767.4035829999998</c:v>
                      </c:pt>
                      <c:pt idx="4501">
                        <c:v>768.39282599999979</c:v>
                      </c:pt>
                      <c:pt idx="4502">
                        <c:v>769.39735000000019</c:v>
                      </c:pt>
                      <c:pt idx="4503">
                        <c:v>770.39809400000013</c:v>
                      </c:pt>
                      <c:pt idx="4504">
                        <c:v>771.40083899999991</c:v>
                      </c:pt>
                      <c:pt idx="4505">
                        <c:v>772.402963</c:v>
                      </c:pt>
                      <c:pt idx="4506">
                        <c:v>773.40511000000015</c:v>
                      </c:pt>
                      <c:pt idx="4507">
                        <c:v>774.40217399999983</c:v>
                      </c:pt>
                      <c:pt idx="4508">
                        <c:v>775.40255900000011</c:v>
                      </c:pt>
                      <c:pt idx="4509">
                        <c:v>776.39959399999998</c:v>
                      </c:pt>
                      <c:pt idx="4510">
                        <c:v>777.40178400000013</c:v>
                      </c:pt>
                      <c:pt idx="4511">
                        <c:v>778.43073199999981</c:v>
                      </c:pt>
                      <c:pt idx="4512">
                        <c:v>779.43013000000019</c:v>
                      </c:pt>
                      <c:pt idx="4513">
                        <c:v>780.44965999999977</c:v>
                      </c:pt>
                      <c:pt idx="4514">
                        <c:v>781.44648000000007</c:v>
                      </c:pt>
                      <c:pt idx="4515">
                        <c:v>782.45042299999977</c:v>
                      </c:pt>
                      <c:pt idx="4516">
                        <c:v>783.44992700000012</c:v>
                      </c:pt>
                      <c:pt idx="4517">
                        <c:v>784.46223700000019</c:v>
                      </c:pt>
                      <c:pt idx="4518">
                        <c:v>785.46424799999977</c:v>
                      </c:pt>
                      <c:pt idx="4519">
                        <c:v>786.46050199999991</c:v>
                      </c:pt>
                      <c:pt idx="4520">
                        <c:v>787.46585300000015</c:v>
                      </c:pt>
                      <c:pt idx="4521">
                        <c:v>788.47964199999979</c:v>
                      </c:pt>
                      <c:pt idx="4522">
                        <c:v>789.48197100000016</c:v>
                      </c:pt>
                      <c:pt idx="4523">
                        <c:v>790.49516300000005</c:v>
                      </c:pt>
                      <c:pt idx="4524">
                        <c:v>2566.5182680000003</c:v>
                      </c:pt>
                      <c:pt idx="4525">
                        <c:v>2568.3904390000002</c:v>
                      </c:pt>
                      <c:pt idx="4526">
                        <c:v>2569.6299430000004</c:v>
                      </c:pt>
                      <c:pt idx="4527">
                        <c:v>2571.445459</c:v>
                      </c:pt>
                      <c:pt idx="4528">
                        <c:v>2572.721419</c:v>
                      </c:pt>
                      <c:pt idx="4529">
                        <c:v>2573.4761039999999</c:v>
                      </c:pt>
                      <c:pt idx="4530">
                        <c:v>2574.524954</c:v>
                      </c:pt>
                      <c:pt idx="4531">
                        <c:v>2575.8193230000002</c:v>
                      </c:pt>
                      <c:pt idx="4532">
                        <c:v>2576.5693859999997</c:v>
                      </c:pt>
                      <c:pt idx="4533">
                        <c:v>2578.608197</c:v>
                      </c:pt>
                      <c:pt idx="4534">
                        <c:v>2579.6088169999998</c:v>
                      </c:pt>
                      <c:pt idx="4535">
                        <c:v>2582.0142899999996</c:v>
                      </c:pt>
                      <c:pt idx="4536">
                        <c:v>2582.6544090000002</c:v>
                      </c:pt>
                      <c:pt idx="4537">
                        <c:v>2583.6972250000003</c:v>
                      </c:pt>
                      <c:pt idx="4538">
                        <c:v>2585.1263210000002</c:v>
                      </c:pt>
                      <c:pt idx="4539">
                        <c:v>2585.6657199999995</c:v>
                      </c:pt>
                      <c:pt idx="4540">
                        <c:v>2586.6850570000001</c:v>
                      </c:pt>
                      <c:pt idx="4541">
                        <c:v>2587.7367630000003</c:v>
                      </c:pt>
                      <c:pt idx="4542">
                        <c:v>2588.7668189999999</c:v>
                      </c:pt>
                      <c:pt idx="4543">
                        <c:v>2589.7811139999999</c:v>
                      </c:pt>
                      <c:pt idx="4544">
                        <c:v>2590.792097</c:v>
                      </c:pt>
                      <c:pt idx="4545">
                        <c:v>2591.8062420000001</c:v>
                      </c:pt>
                      <c:pt idx="4546">
                        <c:v>2592.8109520000003</c:v>
                      </c:pt>
                      <c:pt idx="4547">
                        <c:v>2593.8235369999998</c:v>
                      </c:pt>
                      <c:pt idx="4548">
                        <c:v>2594.8235159999999</c:v>
                      </c:pt>
                      <c:pt idx="4549">
                        <c:v>2595.8666870000002</c:v>
                      </c:pt>
                      <c:pt idx="4550">
                        <c:v>2596.8676719999999</c:v>
                      </c:pt>
                      <c:pt idx="4551">
                        <c:v>2597.8760260000004</c:v>
                      </c:pt>
                      <c:pt idx="4552">
                        <c:v>2599.0635150000003</c:v>
                      </c:pt>
                      <c:pt idx="4553">
                        <c:v>2599.9078400000003</c:v>
                      </c:pt>
                      <c:pt idx="4554">
                        <c:v>2600.9294100000002</c:v>
                      </c:pt>
                      <c:pt idx="4555">
                        <c:v>2602.2015420000002</c:v>
                      </c:pt>
                      <c:pt idx="4556">
                        <c:v>2602.9732520000002</c:v>
                      </c:pt>
                      <c:pt idx="4557">
                        <c:v>2603.9943239999998</c:v>
                      </c:pt>
                      <c:pt idx="4558">
                        <c:v>2605.3145030000001</c:v>
                      </c:pt>
                      <c:pt idx="4559">
                        <c:v>2606.0118479999996</c:v>
                      </c:pt>
                      <c:pt idx="4560">
                        <c:v>2607.0132520000002</c:v>
                      </c:pt>
                      <c:pt idx="4561">
                        <c:v>2608.4085579999996</c:v>
                      </c:pt>
                      <c:pt idx="4562">
                        <c:v>2609.0625409999998</c:v>
                      </c:pt>
                      <c:pt idx="4563">
                        <c:v>2610.1042270000003</c:v>
                      </c:pt>
                      <c:pt idx="4564">
                        <c:v>2611.0412810000003</c:v>
                      </c:pt>
                      <c:pt idx="4565">
                        <c:v>2612.0586710000002</c:v>
                      </c:pt>
                      <c:pt idx="4566">
                        <c:v>2613.0601300000003</c:v>
                      </c:pt>
                      <c:pt idx="4567">
                        <c:v>2614.0824520000001</c:v>
                      </c:pt>
                      <c:pt idx="4568">
                        <c:v>2615.1048379999997</c:v>
                      </c:pt>
                      <c:pt idx="4569">
                        <c:v>2616.1127780000002</c:v>
                      </c:pt>
                      <c:pt idx="4570">
                        <c:v>2617.1288760000002</c:v>
                      </c:pt>
                      <c:pt idx="4571">
                        <c:v>2618.1447800000001</c:v>
                      </c:pt>
                      <c:pt idx="4572">
                        <c:v>2619.145927</c:v>
                      </c:pt>
                      <c:pt idx="4573">
                        <c:v>2620.1621790000004</c:v>
                      </c:pt>
                      <c:pt idx="4574">
                        <c:v>2621.1603769999997</c:v>
                      </c:pt>
                      <c:pt idx="4575">
                        <c:v>2622.1679229999995</c:v>
                      </c:pt>
                      <c:pt idx="4576">
                        <c:v>2623.1794409999998</c:v>
                      </c:pt>
                      <c:pt idx="4577">
                        <c:v>2624.2012959999997</c:v>
                      </c:pt>
                      <c:pt idx="4578">
                        <c:v>2625.2152780000001</c:v>
                      </c:pt>
                      <c:pt idx="4579">
                        <c:v>2626.2152090000004</c:v>
                      </c:pt>
                      <c:pt idx="4580">
                        <c:v>2627.230309</c:v>
                      </c:pt>
                      <c:pt idx="4581">
                        <c:v>2628.2474269999998</c:v>
                      </c:pt>
                      <c:pt idx="4582">
                        <c:v>2629.2545809999997</c:v>
                      </c:pt>
                      <c:pt idx="4583">
                        <c:v>2630.2733199999998</c:v>
                      </c:pt>
                      <c:pt idx="4584">
                        <c:v>2631.6876260000004</c:v>
                      </c:pt>
                      <c:pt idx="4585">
                        <c:v>2632.3310999999999</c:v>
                      </c:pt>
                      <c:pt idx="4586">
                        <c:v>2633.3271289999998</c:v>
                      </c:pt>
                      <c:pt idx="4587">
                        <c:v>2634.2934739999996</c:v>
                      </c:pt>
                      <c:pt idx="4588">
                        <c:v>2635.3095689999996</c:v>
                      </c:pt>
                      <c:pt idx="4589">
                        <c:v>2636.3257900000003</c:v>
                      </c:pt>
                      <c:pt idx="4590">
                        <c:v>2637.3241970000004</c:v>
                      </c:pt>
                      <c:pt idx="4591">
                        <c:v>2638.3250000000003</c:v>
                      </c:pt>
                      <c:pt idx="4592">
                        <c:v>2639.3213709999995</c:v>
                      </c:pt>
                      <c:pt idx="4593">
                        <c:v>2640.3754199999998</c:v>
                      </c:pt>
                      <c:pt idx="4594">
                        <c:v>2641.4012930000004</c:v>
                      </c:pt>
                      <c:pt idx="4595">
                        <c:v>2642.4181110000004</c:v>
                      </c:pt>
                      <c:pt idx="4596">
                        <c:v>2643.4377810000001</c:v>
                      </c:pt>
                      <c:pt idx="4597">
                        <c:v>2644.457011</c:v>
                      </c:pt>
                      <c:pt idx="4598">
                        <c:v>2645.4656190000001</c:v>
                      </c:pt>
                      <c:pt idx="4599">
                        <c:v>2646.4707080000003</c:v>
                      </c:pt>
                      <c:pt idx="4600">
                        <c:v>2647.4976019999999</c:v>
                      </c:pt>
                      <c:pt idx="4601">
                        <c:v>2648.5050900000001</c:v>
                      </c:pt>
                      <c:pt idx="4602">
                        <c:v>2649.5401139999999</c:v>
                      </c:pt>
                      <c:pt idx="4603">
                        <c:v>2650.5367089999995</c:v>
                      </c:pt>
                      <c:pt idx="4604">
                        <c:v>2651.5591259999997</c:v>
                      </c:pt>
                      <c:pt idx="4605">
                        <c:v>2652.5729109999997</c:v>
                      </c:pt>
                      <c:pt idx="4606">
                        <c:v>2653.5908999999997</c:v>
                      </c:pt>
                      <c:pt idx="4607">
                        <c:v>2654.5956330000004</c:v>
                      </c:pt>
                      <c:pt idx="4608">
                        <c:v>2656.6722539999996</c:v>
                      </c:pt>
                      <c:pt idx="4609">
                        <c:v>2657.7199690000002</c:v>
                      </c:pt>
                      <c:pt idx="4610">
                        <c:v>2661.6669900000002</c:v>
                      </c:pt>
                      <c:pt idx="4611">
                        <c:v>2662.6765350000001</c:v>
                      </c:pt>
                      <c:pt idx="4612">
                        <c:v>2663.68867</c:v>
                      </c:pt>
                      <c:pt idx="4613">
                        <c:v>2664.7096539999998</c:v>
                      </c:pt>
                      <c:pt idx="4614">
                        <c:v>791.49754200000007</c:v>
                      </c:pt>
                      <c:pt idx="4615">
                        <c:v>792.49896899999976</c:v>
                      </c:pt>
                      <c:pt idx="4616">
                        <c:v>793.49728800000003</c:v>
                      </c:pt>
                      <c:pt idx="4617">
                        <c:v>794.48727999999983</c:v>
                      </c:pt>
                      <c:pt idx="4618">
                        <c:v>795.49685499999987</c:v>
                      </c:pt>
                      <c:pt idx="4619">
                        <c:v>796.49839400000019</c:v>
                      </c:pt>
                      <c:pt idx="4620">
                        <c:v>797.49756399999978</c:v>
                      </c:pt>
                      <c:pt idx="4621">
                        <c:v>798.51309200000014</c:v>
                      </c:pt>
                      <c:pt idx="4622">
                        <c:v>799.52506600000015</c:v>
                      </c:pt>
                      <c:pt idx="4623">
                        <c:v>800.52768800000013</c:v>
                      </c:pt>
                      <c:pt idx="4624">
                        <c:v>801.52465600000005</c:v>
                      </c:pt>
                      <c:pt idx="4625">
                        <c:v>802.52709999999979</c:v>
                      </c:pt>
                      <c:pt idx="4626">
                        <c:v>803.52811299999985</c:v>
                      </c:pt>
                      <c:pt idx="4627">
                        <c:v>804.52890500000012</c:v>
                      </c:pt>
                      <c:pt idx="4628">
                        <c:v>805.52814399999988</c:v>
                      </c:pt>
                      <c:pt idx="4629">
                        <c:v>806.52856699999984</c:v>
                      </c:pt>
                      <c:pt idx="4630">
                        <c:v>807.52654500000017</c:v>
                      </c:pt>
                      <c:pt idx="4631">
                        <c:v>808.52482800000007</c:v>
                      </c:pt>
                      <c:pt idx="4632">
                        <c:v>809.52720899999986</c:v>
                      </c:pt>
                      <c:pt idx="4633">
                        <c:v>810.52817400000004</c:v>
                      </c:pt>
                      <c:pt idx="4634">
                        <c:v>811.52642199999991</c:v>
                      </c:pt>
                      <c:pt idx="4635">
                        <c:v>812.527963</c:v>
                      </c:pt>
                      <c:pt idx="4636">
                        <c:v>813.5187649999998</c:v>
                      </c:pt>
                      <c:pt idx="4637">
                        <c:v>814.53104299999995</c:v>
                      </c:pt>
                      <c:pt idx="4638">
                        <c:v>815.54815599999984</c:v>
                      </c:pt>
                      <c:pt idx="4639">
                        <c:v>816.57439399999976</c:v>
                      </c:pt>
                      <c:pt idx="4640">
                        <c:v>817.56479399999989</c:v>
                      </c:pt>
                      <c:pt idx="4641">
                        <c:v>818.56617899999992</c:v>
                      </c:pt>
                      <c:pt idx="4642">
                        <c:v>819.56941599999982</c:v>
                      </c:pt>
                      <c:pt idx="4643">
                        <c:v>821.57315100000005</c:v>
                      </c:pt>
                      <c:pt idx="4644">
                        <c:v>822.57699700000012</c:v>
                      </c:pt>
                      <c:pt idx="4645">
                        <c:v>825.56498800000008</c:v>
                      </c:pt>
                      <c:pt idx="4646">
                        <c:v>2465.0533680000003</c:v>
                      </c:pt>
                      <c:pt idx="4647">
                        <c:v>2469.1679010000003</c:v>
                      </c:pt>
                      <c:pt idx="4648">
                        <c:v>2472.1672750000002</c:v>
                      </c:pt>
                      <c:pt idx="4649">
                        <c:v>2474.2022259999999</c:v>
                      </c:pt>
                      <c:pt idx="4650">
                        <c:v>2475.2510129999996</c:v>
                      </c:pt>
                      <c:pt idx="4651">
                        <c:v>2476.2708879999996</c:v>
                      </c:pt>
                      <c:pt idx="4652">
                        <c:v>2481.3155080000001</c:v>
                      </c:pt>
                      <c:pt idx="4653">
                        <c:v>2482.316953</c:v>
                      </c:pt>
                      <c:pt idx="4654">
                        <c:v>2484.3610659999999</c:v>
                      </c:pt>
                      <c:pt idx="4655">
                        <c:v>2485.4026230000004</c:v>
                      </c:pt>
                      <c:pt idx="4656">
                        <c:v>2486.4170040000004</c:v>
                      </c:pt>
                      <c:pt idx="4657">
                        <c:v>2487.3559970000001</c:v>
                      </c:pt>
                      <c:pt idx="4658">
                        <c:v>2489.3251880000003</c:v>
                      </c:pt>
                      <c:pt idx="4659">
                        <c:v>2490.3227739999998</c:v>
                      </c:pt>
                      <c:pt idx="4660">
                        <c:v>2491.3249060000003</c:v>
                      </c:pt>
                      <c:pt idx="4661">
                        <c:v>2492.3213929999997</c:v>
                      </c:pt>
                      <c:pt idx="4662">
                        <c:v>2493.5251880000001</c:v>
                      </c:pt>
                      <c:pt idx="4663">
                        <c:v>2494.3255370000002</c:v>
                      </c:pt>
                      <c:pt idx="4664">
                        <c:v>2495.3248609999996</c:v>
                      </c:pt>
                      <c:pt idx="4665">
                        <c:v>2496.6272569999996</c:v>
                      </c:pt>
                      <c:pt idx="4666">
                        <c:v>2497.3234200000002</c:v>
                      </c:pt>
                      <c:pt idx="4667">
                        <c:v>2498.3400029999998</c:v>
                      </c:pt>
                      <c:pt idx="4668">
                        <c:v>2499.7266100000002</c:v>
                      </c:pt>
                      <c:pt idx="4669">
                        <c:v>2500.3670440000001</c:v>
                      </c:pt>
                      <c:pt idx="4670">
                        <c:v>2501.388332</c:v>
                      </c:pt>
                      <c:pt idx="4671">
                        <c:v>2502.821058</c:v>
                      </c:pt>
                      <c:pt idx="4672">
                        <c:v>2503.4317130000004</c:v>
                      </c:pt>
                      <c:pt idx="4673">
                        <c:v>2504.4340719999996</c:v>
                      </c:pt>
                      <c:pt idx="4674">
                        <c:v>2505.450233</c:v>
                      </c:pt>
                      <c:pt idx="4675">
                        <c:v>2506.5064139999999</c:v>
                      </c:pt>
                      <c:pt idx="4676">
                        <c:v>2507.5014850000002</c:v>
                      </c:pt>
                      <c:pt idx="4677">
                        <c:v>2508.4381410000001</c:v>
                      </c:pt>
                      <c:pt idx="4678">
                        <c:v>2509.4546210000003</c:v>
                      </c:pt>
                      <c:pt idx="4679">
                        <c:v>2510.4547930000003</c:v>
                      </c:pt>
                      <c:pt idx="4680">
                        <c:v>2511.4545839999996</c:v>
                      </c:pt>
                      <c:pt idx="4681">
                        <c:v>2512.5013569999996</c:v>
                      </c:pt>
                      <c:pt idx="4682">
                        <c:v>2513.5453409999996</c:v>
                      </c:pt>
                      <c:pt idx="4683">
                        <c:v>2514.5724359999999</c:v>
                      </c:pt>
                      <c:pt idx="4684">
                        <c:v>2515.5900370000004</c:v>
                      </c:pt>
                      <c:pt idx="4685">
                        <c:v>2516.5901509999999</c:v>
                      </c:pt>
                      <c:pt idx="4686">
                        <c:v>2517.6028949999995</c:v>
                      </c:pt>
                      <c:pt idx="4687">
                        <c:v>2518.6188930000003</c:v>
                      </c:pt>
                      <c:pt idx="4688">
                        <c:v>2519.638042</c:v>
                      </c:pt>
                      <c:pt idx="4689">
                        <c:v>2520.6803670000004</c:v>
                      </c:pt>
                      <c:pt idx="4690">
                        <c:v>2521.6852800000001</c:v>
                      </c:pt>
                      <c:pt idx="4691">
                        <c:v>2522.6850650000001</c:v>
                      </c:pt>
                      <c:pt idx="4692">
                        <c:v>2523.689175</c:v>
                      </c:pt>
                      <c:pt idx="4693">
                        <c:v>2524.6961139999999</c:v>
                      </c:pt>
                      <c:pt idx="4694">
                        <c:v>2525.7046269999996</c:v>
                      </c:pt>
                      <c:pt idx="4695">
                        <c:v>2526.7361089999999</c:v>
                      </c:pt>
                      <c:pt idx="4696">
                        <c:v>2527.777474</c:v>
                      </c:pt>
                      <c:pt idx="4697">
                        <c:v>2528.7759170000004</c:v>
                      </c:pt>
                      <c:pt idx="4698">
                        <c:v>2529.776676</c:v>
                      </c:pt>
                      <c:pt idx="4699">
                        <c:v>2530.7923310000001</c:v>
                      </c:pt>
                      <c:pt idx="4700">
                        <c:v>2531.7989810000004</c:v>
                      </c:pt>
                      <c:pt idx="4701">
                        <c:v>2532.8462530000002</c:v>
                      </c:pt>
                      <c:pt idx="4702">
                        <c:v>2533.9035410000001</c:v>
                      </c:pt>
                      <c:pt idx="4703">
                        <c:v>2534.8902819999998</c:v>
                      </c:pt>
                      <c:pt idx="4704">
                        <c:v>2535.8296969999997</c:v>
                      </c:pt>
                      <c:pt idx="4705">
                        <c:v>2536.8888000000002</c:v>
                      </c:pt>
                      <c:pt idx="4706">
                        <c:v>2537.8345750000003</c:v>
                      </c:pt>
                      <c:pt idx="4707">
                        <c:v>2538.838561</c:v>
                      </c:pt>
                      <c:pt idx="4708">
                        <c:v>2540.0143059999996</c:v>
                      </c:pt>
                      <c:pt idx="4709">
                        <c:v>2540.8655510000003</c:v>
                      </c:pt>
                      <c:pt idx="4710">
                        <c:v>2541.8886879999995</c:v>
                      </c:pt>
                      <c:pt idx="4711">
                        <c:v>2543.1837119999996</c:v>
                      </c:pt>
                      <c:pt idx="4712">
                        <c:v>2543.9478969999996</c:v>
                      </c:pt>
                      <c:pt idx="4713">
                        <c:v>2544.9702220000004</c:v>
                      </c:pt>
                      <c:pt idx="4714">
                        <c:v>2546.259474</c:v>
                      </c:pt>
                      <c:pt idx="4715">
                        <c:v>2547.0082239999997</c:v>
                      </c:pt>
                      <c:pt idx="4716">
                        <c:v>2548.0480750000002</c:v>
                      </c:pt>
                      <c:pt idx="4717">
                        <c:v>2549.3275619999999</c:v>
                      </c:pt>
                      <c:pt idx="4718">
                        <c:v>2550.100895</c:v>
                      </c:pt>
                      <c:pt idx="4719">
                        <c:v>2551.1456279999998</c:v>
                      </c:pt>
                      <c:pt idx="4720">
                        <c:v>2552.4364419999997</c:v>
                      </c:pt>
                      <c:pt idx="4721">
                        <c:v>2553.1624289999995</c:v>
                      </c:pt>
                      <c:pt idx="4722">
                        <c:v>2554.1782470000003</c:v>
                      </c:pt>
                      <c:pt idx="4723">
                        <c:v>2555.5770669999997</c:v>
                      </c:pt>
                      <c:pt idx="4724">
                        <c:v>2556.2142429999999</c:v>
                      </c:pt>
                      <c:pt idx="4725">
                        <c:v>2557.2775070000002</c:v>
                      </c:pt>
                      <c:pt idx="4726">
                        <c:v>2558.2194189999996</c:v>
                      </c:pt>
                      <c:pt idx="4727">
                        <c:v>2559.266564</c:v>
                      </c:pt>
                      <c:pt idx="4728">
                        <c:v>2560.3098299999997</c:v>
                      </c:pt>
                      <c:pt idx="4729">
                        <c:v>2561.3089960000002</c:v>
                      </c:pt>
                      <c:pt idx="4730">
                        <c:v>2562.3191679999995</c:v>
                      </c:pt>
                      <c:pt idx="4731">
                        <c:v>2563.3195650000002</c:v>
                      </c:pt>
                      <c:pt idx="4732">
                        <c:v>2564.3370680000003</c:v>
                      </c:pt>
                      <c:pt idx="4733">
                        <c:v>2565.3532110000001</c:v>
                      </c:pt>
                      <c:pt idx="4734">
                        <c:v>2567.3570249999998</c:v>
                      </c:pt>
                      <c:pt idx="4735">
                        <c:v>2570.4146159999996</c:v>
                      </c:pt>
                      <c:pt idx="4736">
                        <c:v>2577.5917009999998</c:v>
                      </c:pt>
                      <c:pt idx="4737">
                        <c:v>2580.631253</c:v>
                      </c:pt>
                      <c:pt idx="4738">
                        <c:v>820.57327900000018</c:v>
                      </c:pt>
                      <c:pt idx="4739">
                        <c:v>823.56404900000007</c:v>
                      </c:pt>
                      <c:pt idx="4740">
                        <c:v>824.57461499999999</c:v>
                      </c:pt>
                      <c:pt idx="4741">
                        <c:v>826.56946599999992</c:v>
                      </c:pt>
                      <c:pt idx="4742">
                        <c:v>827.5699639999998</c:v>
                      </c:pt>
                      <c:pt idx="4743">
                        <c:v>828.56287900000007</c:v>
                      </c:pt>
                      <c:pt idx="4744">
                        <c:v>829.56367399999999</c:v>
                      </c:pt>
                      <c:pt idx="4745">
                        <c:v>830.57209000000012</c:v>
                      </c:pt>
                      <c:pt idx="4746">
                        <c:v>831.57267899999988</c:v>
                      </c:pt>
                      <c:pt idx="4747">
                        <c:v>832.57476399999996</c:v>
                      </c:pt>
                      <c:pt idx="4748">
                        <c:v>833.59020899999996</c:v>
                      </c:pt>
                      <c:pt idx="4749">
                        <c:v>834.59376800000018</c:v>
                      </c:pt>
                      <c:pt idx="4750">
                        <c:v>835.61740199999986</c:v>
                      </c:pt>
                      <c:pt idx="4751">
                        <c:v>836.60921300000018</c:v>
                      </c:pt>
                      <c:pt idx="4752">
                        <c:v>837.61041999999998</c:v>
                      </c:pt>
                      <c:pt idx="4753">
                        <c:v>838.62554399999999</c:v>
                      </c:pt>
                      <c:pt idx="4754">
                        <c:v>839.64303999999993</c:v>
                      </c:pt>
                      <c:pt idx="4755">
                        <c:v>840.65623400000004</c:v>
                      </c:pt>
                      <c:pt idx="4756">
                        <c:v>841.65792599999986</c:v>
                      </c:pt>
                      <c:pt idx="4757">
                        <c:v>842.66816000000017</c:v>
                      </c:pt>
                      <c:pt idx="4758">
                        <c:v>843.68403699999999</c:v>
                      </c:pt>
                      <c:pt idx="4759">
                        <c:v>844.68289400000003</c:v>
                      </c:pt>
                      <c:pt idx="4760">
                        <c:v>845.69961499999999</c:v>
                      </c:pt>
                      <c:pt idx="4761">
                        <c:v>846.70078000000012</c:v>
                      </c:pt>
                      <c:pt idx="4762">
                        <c:v>847.70238599999993</c:v>
                      </c:pt>
                      <c:pt idx="4763">
                        <c:v>848.70424800000001</c:v>
                      </c:pt>
                      <c:pt idx="4764">
                        <c:v>849.71389399999998</c:v>
                      </c:pt>
                      <c:pt idx="4765">
                        <c:v>850.71482100000003</c:v>
                      </c:pt>
                      <c:pt idx="4766">
                        <c:v>851.73075100000005</c:v>
                      </c:pt>
                      <c:pt idx="4767">
                        <c:v>852.73060799999985</c:v>
                      </c:pt>
                      <c:pt idx="4768">
                        <c:v>853.73628199999985</c:v>
                      </c:pt>
                      <c:pt idx="4769">
                        <c:v>854.76903700000003</c:v>
                      </c:pt>
                      <c:pt idx="4770">
                        <c:v>855.76779399999987</c:v>
                      </c:pt>
                      <c:pt idx="4771">
                        <c:v>856.78140100000019</c:v>
                      </c:pt>
                      <c:pt idx="4772">
                        <c:v>860.79511599999978</c:v>
                      </c:pt>
                      <c:pt idx="4773">
                        <c:v>861.80690800000002</c:v>
                      </c:pt>
                      <c:pt idx="4774">
                        <c:v>2372.6852549999999</c:v>
                      </c:pt>
                      <c:pt idx="4775">
                        <c:v>2379.8044839999998</c:v>
                      </c:pt>
                      <c:pt idx="4776">
                        <c:v>2383.8238049999995</c:v>
                      </c:pt>
                      <c:pt idx="4777">
                        <c:v>2386.9156790000002</c:v>
                      </c:pt>
                      <c:pt idx="4778">
                        <c:v>2388.9210859999998</c:v>
                      </c:pt>
                      <c:pt idx="4779">
                        <c:v>2389.980924</c:v>
                      </c:pt>
                      <c:pt idx="4780">
                        <c:v>2390.9434180000003</c:v>
                      </c:pt>
                      <c:pt idx="4781">
                        <c:v>2392.02205</c:v>
                      </c:pt>
                      <c:pt idx="4782">
                        <c:v>2393.9336280000002</c:v>
                      </c:pt>
                      <c:pt idx="4783">
                        <c:v>2394.9560619999997</c:v>
                      </c:pt>
                      <c:pt idx="4784">
                        <c:v>2396.0046440000001</c:v>
                      </c:pt>
                      <c:pt idx="4785">
                        <c:v>2397.0532440000002</c:v>
                      </c:pt>
                      <c:pt idx="4786">
                        <c:v>2398.0759359999997</c:v>
                      </c:pt>
                      <c:pt idx="4787">
                        <c:v>2400.1465659999999</c:v>
                      </c:pt>
                      <c:pt idx="4788">
                        <c:v>2401.1680789999996</c:v>
                      </c:pt>
                      <c:pt idx="4789">
                        <c:v>2402.1679159999999</c:v>
                      </c:pt>
                      <c:pt idx="4790">
                        <c:v>2403.2135290000001</c:v>
                      </c:pt>
                      <c:pt idx="4791">
                        <c:v>2404.225113</c:v>
                      </c:pt>
                      <c:pt idx="4792">
                        <c:v>2405.2388429999996</c:v>
                      </c:pt>
                      <c:pt idx="4793">
                        <c:v>2406.2707189999996</c:v>
                      </c:pt>
                      <c:pt idx="4794">
                        <c:v>2407.2817950000003</c:v>
                      </c:pt>
                      <c:pt idx="4795">
                        <c:v>2408.3091710000003</c:v>
                      </c:pt>
                      <c:pt idx="4796">
                        <c:v>2409.3094569999998</c:v>
                      </c:pt>
                      <c:pt idx="4797">
                        <c:v>2410.3095840000001</c:v>
                      </c:pt>
                      <c:pt idx="4798">
                        <c:v>2411.3182240000001</c:v>
                      </c:pt>
                      <c:pt idx="4799">
                        <c:v>2412.3345139999997</c:v>
                      </c:pt>
                      <c:pt idx="4800">
                        <c:v>2413.3559149999996</c:v>
                      </c:pt>
                      <c:pt idx="4801">
                        <c:v>2414.5434659999996</c:v>
                      </c:pt>
                      <c:pt idx="4802">
                        <c:v>2415.372578</c:v>
                      </c:pt>
                      <c:pt idx="4803">
                        <c:v>2416.3794290000001</c:v>
                      </c:pt>
                      <c:pt idx="4804">
                        <c:v>2417.664362</c:v>
                      </c:pt>
                      <c:pt idx="4805">
                        <c:v>2418.4014240000001</c:v>
                      </c:pt>
                      <c:pt idx="4806">
                        <c:v>2419.410781</c:v>
                      </c:pt>
                      <c:pt idx="4807">
                        <c:v>2420.7336959999998</c:v>
                      </c:pt>
                      <c:pt idx="4808">
                        <c:v>2421.463921</c:v>
                      </c:pt>
                      <c:pt idx="4809">
                        <c:v>2422.4686989999996</c:v>
                      </c:pt>
                      <c:pt idx="4810">
                        <c:v>2423.8161159999995</c:v>
                      </c:pt>
                      <c:pt idx="4811">
                        <c:v>2424.5124549999996</c:v>
                      </c:pt>
                      <c:pt idx="4812">
                        <c:v>2425.5128220000001</c:v>
                      </c:pt>
                      <c:pt idx="4813">
                        <c:v>2426.5129190000002</c:v>
                      </c:pt>
                      <c:pt idx="4814">
                        <c:v>2427.5234299999997</c:v>
                      </c:pt>
                      <c:pt idx="4815">
                        <c:v>2428.5378269999997</c:v>
                      </c:pt>
                      <c:pt idx="4816">
                        <c:v>2429.9976439999996</c:v>
                      </c:pt>
                      <c:pt idx="4817">
                        <c:v>2430.5849899999998</c:v>
                      </c:pt>
                      <c:pt idx="4818">
                        <c:v>2431.6085090000001</c:v>
                      </c:pt>
                      <c:pt idx="4819">
                        <c:v>2432.6038940000003</c:v>
                      </c:pt>
                      <c:pt idx="4820">
                        <c:v>2433.6742120000004</c:v>
                      </c:pt>
                      <c:pt idx="4821">
                        <c:v>2434.6027069999996</c:v>
                      </c:pt>
                      <c:pt idx="4822">
                        <c:v>2435.6029270000004</c:v>
                      </c:pt>
                      <c:pt idx="4823">
                        <c:v>2436.6032799999998</c:v>
                      </c:pt>
                      <c:pt idx="4824">
                        <c:v>2437.6331850000001</c:v>
                      </c:pt>
                      <c:pt idx="4825">
                        <c:v>2438.6662929999998</c:v>
                      </c:pt>
                      <c:pt idx="4826">
                        <c:v>2439.6852949999998</c:v>
                      </c:pt>
                      <c:pt idx="4827">
                        <c:v>2440.8462469999999</c:v>
                      </c:pt>
                      <c:pt idx="4828">
                        <c:v>2441.6851780000002</c:v>
                      </c:pt>
                      <c:pt idx="4829">
                        <c:v>2442.6839169999998</c:v>
                      </c:pt>
                      <c:pt idx="4830">
                        <c:v>2443.94058</c:v>
                      </c:pt>
                      <c:pt idx="4831">
                        <c:v>2444.6926920000001</c:v>
                      </c:pt>
                      <c:pt idx="4832">
                        <c:v>2445.7218520000001</c:v>
                      </c:pt>
                      <c:pt idx="4833">
                        <c:v>2447.0357980000003</c:v>
                      </c:pt>
                      <c:pt idx="4834">
                        <c:v>2447.7715510000003</c:v>
                      </c:pt>
                      <c:pt idx="4835">
                        <c:v>2448.7867719999999</c:v>
                      </c:pt>
                      <c:pt idx="4836">
                        <c:v>2450.1306509999999</c:v>
                      </c:pt>
                      <c:pt idx="4837">
                        <c:v>2450.8162470000002</c:v>
                      </c:pt>
                      <c:pt idx="4838">
                        <c:v>2451.8401609999996</c:v>
                      </c:pt>
                      <c:pt idx="4839">
                        <c:v>2453.224514</c:v>
                      </c:pt>
                      <c:pt idx="4840">
                        <c:v>2453.8888060000004</c:v>
                      </c:pt>
                      <c:pt idx="4841">
                        <c:v>2454.9141089999998</c:v>
                      </c:pt>
                      <c:pt idx="4842">
                        <c:v>2456.3432239999997</c:v>
                      </c:pt>
                      <c:pt idx="4843">
                        <c:v>2456.9622549999999</c:v>
                      </c:pt>
                      <c:pt idx="4844">
                        <c:v>2457.9280530000001</c:v>
                      </c:pt>
                      <c:pt idx="4845">
                        <c:v>2458.9469180000001</c:v>
                      </c:pt>
                      <c:pt idx="4846">
                        <c:v>2459.9145279999998</c:v>
                      </c:pt>
                      <c:pt idx="4847">
                        <c:v>2460.9094730000002</c:v>
                      </c:pt>
                      <c:pt idx="4848">
                        <c:v>2461.9603160000001</c:v>
                      </c:pt>
                      <c:pt idx="4849">
                        <c:v>2463.0087769999996</c:v>
                      </c:pt>
                      <c:pt idx="4850">
                        <c:v>2464.0051200000003</c:v>
                      </c:pt>
                      <c:pt idx="4851">
                        <c:v>2466.1019510000001</c:v>
                      </c:pt>
                      <c:pt idx="4852">
                        <c:v>2467.1244700000002</c:v>
                      </c:pt>
                      <c:pt idx="4853">
                        <c:v>2468.1681579999999</c:v>
                      </c:pt>
                      <c:pt idx="4854">
                        <c:v>2470.1679579999995</c:v>
                      </c:pt>
                      <c:pt idx="4855">
                        <c:v>2471.1704510000004</c:v>
                      </c:pt>
                      <c:pt idx="4856">
                        <c:v>2473.1678859999997</c:v>
                      </c:pt>
                      <c:pt idx="4857">
                        <c:v>2477.3071130000003</c:v>
                      </c:pt>
                      <c:pt idx="4858">
                        <c:v>2478.3122179999996</c:v>
                      </c:pt>
                      <c:pt idx="4859">
                        <c:v>2479.3253239999999</c:v>
                      </c:pt>
                      <c:pt idx="4860">
                        <c:v>2480.3256299999998</c:v>
                      </c:pt>
                      <c:pt idx="4861">
                        <c:v>2483.3243500000003</c:v>
                      </c:pt>
                      <c:pt idx="4862">
                        <c:v>2488.3256290000004</c:v>
                      </c:pt>
                      <c:pt idx="4863">
                        <c:v>857.78947500000004</c:v>
                      </c:pt>
                      <c:pt idx="4864">
                        <c:v>858.82100499999979</c:v>
                      </c:pt>
                      <c:pt idx="4865">
                        <c:v>859.80993699999999</c:v>
                      </c:pt>
                      <c:pt idx="4866">
                        <c:v>862.79710399999976</c:v>
                      </c:pt>
                      <c:pt idx="4867">
                        <c:v>863.79767099999981</c:v>
                      </c:pt>
                      <c:pt idx="4868">
                        <c:v>864.81592000000001</c:v>
                      </c:pt>
                      <c:pt idx="4869">
                        <c:v>865.82274099999995</c:v>
                      </c:pt>
                      <c:pt idx="4870">
                        <c:v>866.83584000000019</c:v>
                      </c:pt>
                      <c:pt idx="4871">
                        <c:v>867.83934999999974</c:v>
                      </c:pt>
                      <c:pt idx="4872">
                        <c:v>868.83775900000001</c:v>
                      </c:pt>
                      <c:pt idx="4873">
                        <c:v>869.83912299999974</c:v>
                      </c:pt>
                      <c:pt idx="4874">
                        <c:v>870.8378389999998</c:v>
                      </c:pt>
                      <c:pt idx="4875">
                        <c:v>871.82921799999986</c:v>
                      </c:pt>
                      <c:pt idx="4876">
                        <c:v>872.87428399999999</c:v>
                      </c:pt>
                      <c:pt idx="4877">
                        <c:v>873.85783600000013</c:v>
                      </c:pt>
                      <c:pt idx="4878">
                        <c:v>874.87205499999982</c:v>
                      </c:pt>
                      <c:pt idx="4879">
                        <c:v>875.87301600000001</c:v>
                      </c:pt>
                      <c:pt idx="4880">
                        <c:v>876.87909799999989</c:v>
                      </c:pt>
                      <c:pt idx="4881">
                        <c:v>877.88544899999988</c:v>
                      </c:pt>
                      <c:pt idx="4882">
                        <c:v>878.87419499999987</c:v>
                      </c:pt>
                      <c:pt idx="4883">
                        <c:v>879.8739700000001</c:v>
                      </c:pt>
                      <c:pt idx="4884">
                        <c:v>880.88940099999991</c:v>
                      </c:pt>
                      <c:pt idx="4885">
                        <c:v>881.89641399999982</c:v>
                      </c:pt>
                      <c:pt idx="4886">
                        <c:v>882.918905</c:v>
                      </c:pt>
                      <c:pt idx="4887">
                        <c:v>883.94841600000018</c:v>
                      </c:pt>
                      <c:pt idx="4888">
                        <c:v>884.96252000000004</c:v>
                      </c:pt>
                      <c:pt idx="4889">
                        <c:v>885.86150899999984</c:v>
                      </c:pt>
                      <c:pt idx="4890">
                        <c:v>886.87244299999975</c:v>
                      </c:pt>
                      <c:pt idx="4891">
                        <c:v>887.87048899999991</c:v>
                      </c:pt>
                      <c:pt idx="4892">
                        <c:v>888.87544500000013</c:v>
                      </c:pt>
                      <c:pt idx="4893">
                        <c:v>889.88337899999988</c:v>
                      </c:pt>
                      <c:pt idx="4894">
                        <c:v>890.87811699999975</c:v>
                      </c:pt>
                      <c:pt idx="4895">
                        <c:v>891.87556700000005</c:v>
                      </c:pt>
                      <c:pt idx="4896">
                        <c:v>892.8753999999999</c:v>
                      </c:pt>
                      <c:pt idx="4897">
                        <c:v>893.88614099999995</c:v>
                      </c:pt>
                      <c:pt idx="4898">
                        <c:v>894.87601300000006</c:v>
                      </c:pt>
                      <c:pt idx="4899">
                        <c:v>895.87756099999979</c:v>
                      </c:pt>
                      <c:pt idx="4900">
                        <c:v>897.87487199999987</c:v>
                      </c:pt>
                      <c:pt idx="4901">
                        <c:v>899.88149399999975</c:v>
                      </c:pt>
                      <c:pt idx="4902">
                        <c:v>901.87786899999992</c:v>
                      </c:pt>
                      <c:pt idx="4903">
                        <c:v>903.87998400000015</c:v>
                      </c:pt>
                      <c:pt idx="4904">
                        <c:v>2271.697928</c:v>
                      </c:pt>
                      <c:pt idx="4905">
                        <c:v>2274.7024450000004</c:v>
                      </c:pt>
                      <c:pt idx="4906">
                        <c:v>2277.7385069999996</c:v>
                      </c:pt>
                      <c:pt idx="4907">
                        <c:v>2281.7684999999997</c:v>
                      </c:pt>
                      <c:pt idx="4908">
                        <c:v>2285.7879369999996</c:v>
                      </c:pt>
                      <c:pt idx="4909">
                        <c:v>2287.8046669999999</c:v>
                      </c:pt>
                      <c:pt idx="4910">
                        <c:v>2288.8109380000001</c:v>
                      </c:pt>
                      <c:pt idx="4911">
                        <c:v>2290.8062359999999</c:v>
                      </c:pt>
                      <c:pt idx="4912">
                        <c:v>2291.8017629999999</c:v>
                      </c:pt>
                      <c:pt idx="4913">
                        <c:v>2292.8042449999998</c:v>
                      </c:pt>
                      <c:pt idx="4914">
                        <c:v>2293.8067450000003</c:v>
                      </c:pt>
                      <c:pt idx="4915">
                        <c:v>2296.8001360000003</c:v>
                      </c:pt>
                      <c:pt idx="4916">
                        <c:v>2297.8008580000001</c:v>
                      </c:pt>
                      <c:pt idx="4917">
                        <c:v>2298.8097499999999</c:v>
                      </c:pt>
                      <c:pt idx="4918">
                        <c:v>2299.8082390000004</c:v>
                      </c:pt>
                      <c:pt idx="4919">
                        <c:v>2301.8068559999997</c:v>
                      </c:pt>
                      <c:pt idx="4920">
                        <c:v>2302.8223329999996</c:v>
                      </c:pt>
                      <c:pt idx="4921">
                        <c:v>2303.8231369999999</c:v>
                      </c:pt>
                      <c:pt idx="4922">
                        <c:v>2304.8397229999996</c:v>
                      </c:pt>
                      <c:pt idx="4923">
                        <c:v>2305.8401349999999</c:v>
                      </c:pt>
                      <c:pt idx="4924">
                        <c:v>2306.8412350000003</c:v>
                      </c:pt>
                      <c:pt idx="4925">
                        <c:v>2307.8423159999998</c:v>
                      </c:pt>
                      <c:pt idx="4926">
                        <c:v>2308.8395139999998</c:v>
                      </c:pt>
                      <c:pt idx="4927">
                        <c:v>2309.8556970000004</c:v>
                      </c:pt>
                      <c:pt idx="4928">
                        <c:v>2310.850594</c:v>
                      </c:pt>
                      <c:pt idx="4929">
                        <c:v>2311.8613790000004</c:v>
                      </c:pt>
                      <c:pt idx="4930">
                        <c:v>2312.8634070000003</c:v>
                      </c:pt>
                      <c:pt idx="4931">
                        <c:v>2313.8634129999996</c:v>
                      </c:pt>
                      <c:pt idx="4932">
                        <c:v>2314.8676309999996</c:v>
                      </c:pt>
                      <c:pt idx="4933">
                        <c:v>2315.8882799999997</c:v>
                      </c:pt>
                      <c:pt idx="4934">
                        <c:v>2316.903804</c:v>
                      </c:pt>
                      <c:pt idx="4935">
                        <c:v>2317.9218740000001</c:v>
                      </c:pt>
                      <c:pt idx="4936">
                        <c:v>2318.9207929999998</c:v>
                      </c:pt>
                      <c:pt idx="4937">
                        <c:v>2319.9186130000003</c:v>
                      </c:pt>
                      <c:pt idx="4938">
                        <c:v>2320.9353169999999</c:v>
                      </c:pt>
                      <c:pt idx="4939">
                        <c:v>2321.9515269999997</c:v>
                      </c:pt>
                      <c:pt idx="4940">
                        <c:v>2322.9492960000002</c:v>
                      </c:pt>
                      <c:pt idx="4941">
                        <c:v>2323.9797439999998</c:v>
                      </c:pt>
                      <c:pt idx="4942">
                        <c:v>2324.986566</c:v>
                      </c:pt>
                      <c:pt idx="4943">
                        <c:v>2326.0264240000001</c:v>
                      </c:pt>
                      <c:pt idx="4944">
                        <c:v>2327.0395659999999</c:v>
                      </c:pt>
                      <c:pt idx="4945">
                        <c:v>2328.0634130000003</c:v>
                      </c:pt>
                      <c:pt idx="4946">
                        <c:v>2329.072189</c:v>
                      </c:pt>
                      <c:pt idx="4947">
                        <c:v>2330.0859960000003</c:v>
                      </c:pt>
                      <c:pt idx="4948">
                        <c:v>2331.0978289999998</c:v>
                      </c:pt>
                      <c:pt idx="4949">
                        <c:v>2332.409615</c:v>
                      </c:pt>
                      <c:pt idx="4950">
                        <c:v>2333.1312789999997</c:v>
                      </c:pt>
                      <c:pt idx="4951">
                        <c:v>2334.1928480000001</c:v>
                      </c:pt>
                      <c:pt idx="4952">
                        <c:v>2335.6533020000002</c:v>
                      </c:pt>
                      <c:pt idx="4953">
                        <c:v>2336.2388850000002</c:v>
                      </c:pt>
                      <c:pt idx="4954">
                        <c:v>2337.2305140000003</c:v>
                      </c:pt>
                      <c:pt idx="4955">
                        <c:v>2338.1679300000001</c:v>
                      </c:pt>
                      <c:pt idx="4956">
                        <c:v>2339.1673669999996</c:v>
                      </c:pt>
                      <c:pt idx="4957">
                        <c:v>2340.1679090000002</c:v>
                      </c:pt>
                      <c:pt idx="4958">
                        <c:v>2341.1750850000003</c:v>
                      </c:pt>
                      <c:pt idx="4959">
                        <c:v>2342.2203349999995</c:v>
                      </c:pt>
                      <c:pt idx="4960">
                        <c:v>2343.2614269999999</c:v>
                      </c:pt>
                      <c:pt idx="4961">
                        <c:v>2344.2978689999995</c:v>
                      </c:pt>
                      <c:pt idx="4962">
                        <c:v>2345.3117019999995</c:v>
                      </c:pt>
                      <c:pt idx="4963">
                        <c:v>2346.3213559999999</c:v>
                      </c:pt>
                      <c:pt idx="4964">
                        <c:v>2347.327522</c:v>
                      </c:pt>
                      <c:pt idx="4965">
                        <c:v>2348.3391820000002</c:v>
                      </c:pt>
                      <c:pt idx="4966">
                        <c:v>2349.6128620000004</c:v>
                      </c:pt>
                      <c:pt idx="4967">
                        <c:v>2350.3734239999999</c:v>
                      </c:pt>
                      <c:pt idx="4968">
                        <c:v>2351.3698550000004</c:v>
                      </c:pt>
                      <c:pt idx="4969">
                        <c:v>2352.7411369999995</c:v>
                      </c:pt>
                      <c:pt idx="4970">
                        <c:v>2353.3884949999997</c:v>
                      </c:pt>
                      <c:pt idx="4971">
                        <c:v>2354.3952889999996</c:v>
                      </c:pt>
                      <c:pt idx="4972">
                        <c:v>2355.8455980000003</c:v>
                      </c:pt>
                      <c:pt idx="4973">
                        <c:v>2356.4811109999996</c:v>
                      </c:pt>
                      <c:pt idx="4974">
                        <c:v>2357.5237499999998</c:v>
                      </c:pt>
                      <c:pt idx="4975">
                        <c:v>2358.4393210000003</c:v>
                      </c:pt>
                      <c:pt idx="4976">
                        <c:v>2359.4517490000003</c:v>
                      </c:pt>
                      <c:pt idx="4977">
                        <c:v>2360.4549099999999</c:v>
                      </c:pt>
                      <c:pt idx="4978">
                        <c:v>2361.4864030000003</c:v>
                      </c:pt>
                      <c:pt idx="4979">
                        <c:v>2362.510393</c:v>
                      </c:pt>
                      <c:pt idx="4980">
                        <c:v>2363.5257120000001</c:v>
                      </c:pt>
                      <c:pt idx="4981">
                        <c:v>2364.5475799999999</c:v>
                      </c:pt>
                      <c:pt idx="4982">
                        <c:v>2365.5636410000002</c:v>
                      </c:pt>
                      <c:pt idx="4983">
                        <c:v>2366.5799089999996</c:v>
                      </c:pt>
                      <c:pt idx="4984">
                        <c:v>2367.6409390000003</c:v>
                      </c:pt>
                      <c:pt idx="4985">
                        <c:v>2368.6852899999999</c:v>
                      </c:pt>
                      <c:pt idx="4986">
                        <c:v>2369.6851789999996</c:v>
                      </c:pt>
                      <c:pt idx="4987">
                        <c:v>2370.6852940000003</c:v>
                      </c:pt>
                      <c:pt idx="4988">
                        <c:v>2371.6850559999998</c:v>
                      </c:pt>
                      <c:pt idx="4989">
                        <c:v>2373.6852739999999</c:v>
                      </c:pt>
                      <c:pt idx="4990">
                        <c:v>2374.6852320000003</c:v>
                      </c:pt>
                      <c:pt idx="4991">
                        <c:v>2375.6851849999998</c:v>
                      </c:pt>
                      <c:pt idx="4992">
                        <c:v>2376.6851659999998</c:v>
                      </c:pt>
                      <c:pt idx="4993">
                        <c:v>2377.7025289999997</c:v>
                      </c:pt>
                      <c:pt idx="4994">
                        <c:v>2378.7557709999996</c:v>
                      </c:pt>
                      <c:pt idx="4995">
                        <c:v>2380.8196030000004</c:v>
                      </c:pt>
                      <c:pt idx="4996">
                        <c:v>2381.8143830000004</c:v>
                      </c:pt>
                      <c:pt idx="4997">
                        <c:v>2382.8172019999997</c:v>
                      </c:pt>
                      <c:pt idx="4998">
                        <c:v>2384.8596320000001</c:v>
                      </c:pt>
                      <c:pt idx="4999">
                        <c:v>2385.8770419999996</c:v>
                      </c:pt>
                      <c:pt idx="5000">
                        <c:v>2387.9274780000001</c:v>
                      </c:pt>
                      <c:pt idx="5001">
                        <c:v>2392.9936540000003</c:v>
                      </c:pt>
                      <c:pt idx="5002">
                        <c:v>2399.0979670000002</c:v>
                      </c:pt>
                      <c:pt idx="5003">
                        <c:v>896.88245199999983</c:v>
                      </c:pt>
                      <c:pt idx="5004">
                        <c:v>898.88072299999976</c:v>
                      </c:pt>
                      <c:pt idx="5005">
                        <c:v>900.88881600000013</c:v>
                      </c:pt>
                      <c:pt idx="5006">
                        <c:v>902.87830900000017</c:v>
                      </c:pt>
                      <c:pt idx="5007">
                        <c:v>904.87739299999976</c:v>
                      </c:pt>
                      <c:pt idx="5008">
                        <c:v>905.87801600000012</c:v>
                      </c:pt>
                      <c:pt idx="5009">
                        <c:v>906.88354900000013</c:v>
                      </c:pt>
                      <c:pt idx="5010">
                        <c:v>907.88811200000009</c:v>
                      </c:pt>
                      <c:pt idx="5011">
                        <c:v>908.88166199999978</c:v>
                      </c:pt>
                      <c:pt idx="5012">
                        <c:v>909.89011600000003</c:v>
                      </c:pt>
                      <c:pt idx="5013">
                        <c:v>910.89505499999996</c:v>
                      </c:pt>
                      <c:pt idx="5014">
                        <c:v>911.89802499999996</c:v>
                      </c:pt>
                      <c:pt idx="5015">
                        <c:v>912.89247599999999</c:v>
                      </c:pt>
                      <c:pt idx="5016">
                        <c:v>913.90075799999977</c:v>
                      </c:pt>
                      <c:pt idx="5017">
                        <c:v>914.90372799999977</c:v>
                      </c:pt>
                      <c:pt idx="5018">
                        <c:v>915.90274099999988</c:v>
                      </c:pt>
                      <c:pt idx="5019">
                        <c:v>916.89217899999994</c:v>
                      </c:pt>
                      <c:pt idx="5020">
                        <c:v>917.89749299999994</c:v>
                      </c:pt>
                      <c:pt idx="5021">
                        <c:v>918.90851199999997</c:v>
                      </c:pt>
                      <c:pt idx="5022">
                        <c:v>919.92053600000008</c:v>
                      </c:pt>
                      <c:pt idx="5023">
                        <c:v>920.92722800000001</c:v>
                      </c:pt>
                      <c:pt idx="5024">
                        <c:v>921.94643300000007</c:v>
                      </c:pt>
                      <c:pt idx="5025">
                        <c:v>922.95043600000008</c:v>
                      </c:pt>
                      <c:pt idx="5026">
                        <c:v>923.95054900000014</c:v>
                      </c:pt>
                      <c:pt idx="5027">
                        <c:v>924.96618399999988</c:v>
                      </c:pt>
                      <c:pt idx="5028">
                        <c:v>925.964606</c:v>
                      </c:pt>
                      <c:pt idx="5029">
                        <c:v>926.96680400000014</c:v>
                      </c:pt>
                      <c:pt idx="5030">
                        <c:v>927.96558000000005</c:v>
                      </c:pt>
                      <c:pt idx="5031">
                        <c:v>928.95478400000002</c:v>
                      </c:pt>
                      <c:pt idx="5032">
                        <c:v>929.95546100000001</c:v>
                      </c:pt>
                      <c:pt idx="5033">
                        <c:v>930.97398999999996</c:v>
                      </c:pt>
                      <c:pt idx="5034">
                        <c:v>931.97230200000013</c:v>
                      </c:pt>
                      <c:pt idx="5035">
                        <c:v>932.97069400000009</c:v>
                      </c:pt>
                      <c:pt idx="5036">
                        <c:v>933.99100300000009</c:v>
                      </c:pt>
                      <c:pt idx="5037">
                        <c:v>934.9976029999998</c:v>
                      </c:pt>
                      <c:pt idx="5038">
                        <c:v>935.99939899999981</c:v>
                      </c:pt>
                      <c:pt idx="5039">
                        <c:v>937.02646099999993</c:v>
                      </c:pt>
                      <c:pt idx="5040">
                        <c:v>938.02954199999976</c:v>
                      </c:pt>
                      <c:pt idx="5041">
                        <c:v>939.03438599999981</c:v>
                      </c:pt>
                      <c:pt idx="5042">
                        <c:v>940.04341999999997</c:v>
                      </c:pt>
                      <c:pt idx="5043">
                        <c:v>941.04468099999985</c:v>
                      </c:pt>
                      <c:pt idx="5044">
                        <c:v>942.03753199999983</c:v>
                      </c:pt>
                      <c:pt idx="5045">
                        <c:v>943.04936600000019</c:v>
                      </c:pt>
                      <c:pt idx="5046">
                        <c:v>944.05991399999994</c:v>
                      </c:pt>
                      <c:pt idx="5047">
                        <c:v>946.06802100000004</c:v>
                      </c:pt>
                      <c:pt idx="5048">
                        <c:v>948.0845089999998</c:v>
                      </c:pt>
                      <c:pt idx="5049">
                        <c:v>949.09684599999991</c:v>
                      </c:pt>
                      <c:pt idx="5050">
                        <c:v>2180.3539509999996</c:v>
                      </c:pt>
                      <c:pt idx="5051">
                        <c:v>2181.356679</c:v>
                      </c:pt>
                      <c:pt idx="5052">
                        <c:v>2186.3710219999998</c:v>
                      </c:pt>
                      <c:pt idx="5053">
                        <c:v>2187.3728550000001</c:v>
                      </c:pt>
                      <c:pt idx="5054">
                        <c:v>2189.373083</c:v>
                      </c:pt>
                      <c:pt idx="5055">
                        <c:v>2191.3702250000001</c:v>
                      </c:pt>
                      <c:pt idx="5056">
                        <c:v>2194.3815840000002</c:v>
                      </c:pt>
                      <c:pt idx="5057">
                        <c:v>2195.3880910000003</c:v>
                      </c:pt>
                      <c:pt idx="5058">
                        <c:v>2196.3783490000001</c:v>
                      </c:pt>
                      <c:pt idx="5059">
                        <c:v>2197.3778900000002</c:v>
                      </c:pt>
                      <c:pt idx="5060">
                        <c:v>2198.3859029999999</c:v>
                      </c:pt>
                      <c:pt idx="5061">
                        <c:v>2199.40191</c:v>
                      </c:pt>
                      <c:pt idx="5062">
                        <c:v>2200.4022909999999</c:v>
                      </c:pt>
                      <c:pt idx="5063">
                        <c:v>2201.4016880000004</c:v>
                      </c:pt>
                      <c:pt idx="5064">
                        <c:v>2202.4016349999997</c:v>
                      </c:pt>
                      <c:pt idx="5065">
                        <c:v>2203.4033839999997</c:v>
                      </c:pt>
                      <c:pt idx="5066">
                        <c:v>2204.4024340000001</c:v>
                      </c:pt>
                      <c:pt idx="5067">
                        <c:v>2205.4039669999997</c:v>
                      </c:pt>
                      <c:pt idx="5068">
                        <c:v>2206.404806</c:v>
                      </c:pt>
                      <c:pt idx="5069">
                        <c:v>2207.3912889999997</c:v>
                      </c:pt>
                      <c:pt idx="5070">
                        <c:v>2208.39309</c:v>
                      </c:pt>
                      <c:pt idx="5071">
                        <c:v>2209.3942529999999</c:v>
                      </c:pt>
                      <c:pt idx="5072">
                        <c:v>2210.395352</c:v>
                      </c:pt>
                      <c:pt idx="5073">
                        <c:v>2211.395497</c:v>
                      </c:pt>
                      <c:pt idx="5074">
                        <c:v>2212.412906</c:v>
                      </c:pt>
                      <c:pt idx="5075">
                        <c:v>2213.4161049999998</c:v>
                      </c:pt>
                      <c:pt idx="5076">
                        <c:v>2214.4177779999995</c:v>
                      </c:pt>
                      <c:pt idx="5077">
                        <c:v>2215.4186240000004</c:v>
                      </c:pt>
                      <c:pt idx="5078">
                        <c:v>2216.4345559999997</c:v>
                      </c:pt>
                      <c:pt idx="5079">
                        <c:v>2217.4358289999996</c:v>
                      </c:pt>
                      <c:pt idx="5080">
                        <c:v>2218.4381060000001</c:v>
                      </c:pt>
                      <c:pt idx="5081">
                        <c:v>2219.4381019999996</c:v>
                      </c:pt>
                      <c:pt idx="5082">
                        <c:v>2220.450343</c:v>
                      </c:pt>
                      <c:pt idx="5083">
                        <c:v>2221.4496640000002</c:v>
                      </c:pt>
                      <c:pt idx="5084">
                        <c:v>2222.4501599999999</c:v>
                      </c:pt>
                      <c:pt idx="5085">
                        <c:v>2223.4510729999997</c:v>
                      </c:pt>
                      <c:pt idx="5086">
                        <c:v>2224.4516939999999</c:v>
                      </c:pt>
                      <c:pt idx="5087">
                        <c:v>2225.4522249999995</c:v>
                      </c:pt>
                      <c:pt idx="5088">
                        <c:v>2226.4501489999998</c:v>
                      </c:pt>
                      <c:pt idx="5089">
                        <c:v>2227.4508849999997</c:v>
                      </c:pt>
                      <c:pt idx="5090">
                        <c:v>2228.4423249999995</c:v>
                      </c:pt>
                      <c:pt idx="5091">
                        <c:v>2229.4431799999998</c:v>
                      </c:pt>
                      <c:pt idx="5092">
                        <c:v>2230.4435859999999</c:v>
                      </c:pt>
                      <c:pt idx="5093">
                        <c:v>2231.458666</c:v>
                      </c:pt>
                      <c:pt idx="5094">
                        <c:v>2232.4573759999998</c:v>
                      </c:pt>
                      <c:pt idx="5095">
                        <c:v>2233.4679940000001</c:v>
                      </c:pt>
                      <c:pt idx="5096">
                        <c:v>2234.4711179999999</c:v>
                      </c:pt>
                      <c:pt idx="5097">
                        <c:v>2235.4852089999999</c:v>
                      </c:pt>
                      <c:pt idx="5098">
                        <c:v>2236.5023740000001</c:v>
                      </c:pt>
                      <c:pt idx="5099">
                        <c:v>2237.5055280000001</c:v>
                      </c:pt>
                      <c:pt idx="5100">
                        <c:v>2238.5074220000001</c:v>
                      </c:pt>
                      <c:pt idx="5101">
                        <c:v>2239.5075000000002</c:v>
                      </c:pt>
                      <c:pt idx="5102">
                        <c:v>2240.514874</c:v>
                      </c:pt>
                      <c:pt idx="5103">
                        <c:v>2241.5235740000003</c:v>
                      </c:pt>
                      <c:pt idx="5104">
                        <c:v>2242.5327540000003</c:v>
                      </c:pt>
                      <c:pt idx="5105">
                        <c:v>2243.549622</c:v>
                      </c:pt>
                      <c:pt idx="5106">
                        <c:v>2244.5653150000003</c:v>
                      </c:pt>
                      <c:pt idx="5107">
                        <c:v>2245.5802870000002</c:v>
                      </c:pt>
                      <c:pt idx="5108">
                        <c:v>2246.6025119999999</c:v>
                      </c:pt>
                      <c:pt idx="5109">
                        <c:v>2247.6162289999997</c:v>
                      </c:pt>
                      <c:pt idx="5110">
                        <c:v>2248.6140899999996</c:v>
                      </c:pt>
                      <c:pt idx="5111">
                        <c:v>2249.6261040000004</c:v>
                      </c:pt>
                      <c:pt idx="5112">
                        <c:v>2250.6400580000004</c:v>
                      </c:pt>
                      <c:pt idx="5113">
                        <c:v>2251.6389599999998</c:v>
                      </c:pt>
                      <c:pt idx="5114">
                        <c:v>2252.6381660000002</c:v>
                      </c:pt>
                      <c:pt idx="5115">
                        <c:v>2253.6288890000001</c:v>
                      </c:pt>
                      <c:pt idx="5116">
                        <c:v>2254.6384949999997</c:v>
                      </c:pt>
                      <c:pt idx="5117">
                        <c:v>2255.6403009999999</c:v>
                      </c:pt>
                      <c:pt idx="5118">
                        <c:v>2256.6395129999996</c:v>
                      </c:pt>
                      <c:pt idx="5119">
                        <c:v>2257.633558</c:v>
                      </c:pt>
                      <c:pt idx="5120">
                        <c:v>2258.6349880000002</c:v>
                      </c:pt>
                      <c:pt idx="5121">
                        <c:v>2259.6320730000002</c:v>
                      </c:pt>
                      <c:pt idx="5122">
                        <c:v>2260.6324790000003</c:v>
                      </c:pt>
                      <c:pt idx="5123">
                        <c:v>2261.6282679999999</c:v>
                      </c:pt>
                      <c:pt idx="5124">
                        <c:v>2262.6279389999995</c:v>
                      </c:pt>
                      <c:pt idx="5125">
                        <c:v>2263.6428140000003</c:v>
                      </c:pt>
                      <c:pt idx="5126">
                        <c:v>2264.653581</c:v>
                      </c:pt>
                      <c:pt idx="5127">
                        <c:v>2265.6474910000002</c:v>
                      </c:pt>
                      <c:pt idx="5128">
                        <c:v>2266.6628020000003</c:v>
                      </c:pt>
                      <c:pt idx="5129">
                        <c:v>2267.663505</c:v>
                      </c:pt>
                      <c:pt idx="5130">
                        <c:v>2268.6654759999997</c:v>
                      </c:pt>
                      <c:pt idx="5131">
                        <c:v>2269.6659119999999</c:v>
                      </c:pt>
                      <c:pt idx="5132">
                        <c:v>2270.6811579999999</c:v>
                      </c:pt>
                      <c:pt idx="5133">
                        <c:v>2272.7012259999997</c:v>
                      </c:pt>
                      <c:pt idx="5134">
                        <c:v>2273.7011180000004</c:v>
                      </c:pt>
                      <c:pt idx="5135">
                        <c:v>2275.7153640000001</c:v>
                      </c:pt>
                      <c:pt idx="5136">
                        <c:v>2276.7222550000001</c:v>
                      </c:pt>
                      <c:pt idx="5137">
                        <c:v>2278.7548389999997</c:v>
                      </c:pt>
                      <c:pt idx="5138">
                        <c:v>2279.7700550000004</c:v>
                      </c:pt>
                      <c:pt idx="5139">
                        <c:v>2280.77763</c:v>
                      </c:pt>
                      <c:pt idx="5140">
                        <c:v>2282.7768700000001</c:v>
                      </c:pt>
                      <c:pt idx="5141">
                        <c:v>2283.7773409999995</c:v>
                      </c:pt>
                      <c:pt idx="5142">
                        <c:v>2284.790716</c:v>
                      </c:pt>
                      <c:pt idx="5143">
                        <c:v>2286.7873940000004</c:v>
                      </c:pt>
                      <c:pt idx="5144">
                        <c:v>2289.8113829999998</c:v>
                      </c:pt>
                      <c:pt idx="5145">
                        <c:v>2294.8078579999997</c:v>
                      </c:pt>
                      <c:pt idx="5146">
                        <c:v>2295.7997030000001</c:v>
                      </c:pt>
                      <c:pt idx="5147">
                        <c:v>2300.8089059999998</c:v>
                      </c:pt>
                      <c:pt idx="5148">
                        <c:v>945.07054400000015</c:v>
                      </c:pt>
                      <c:pt idx="5149">
                        <c:v>947.08616900000015</c:v>
                      </c:pt>
                      <c:pt idx="5150">
                        <c:v>950.097894</c:v>
                      </c:pt>
                      <c:pt idx="5151">
                        <c:v>951.10266199999978</c:v>
                      </c:pt>
                      <c:pt idx="5152">
                        <c:v>952.10411199999999</c:v>
                      </c:pt>
                      <c:pt idx="5153">
                        <c:v>953.11623700000018</c:v>
                      </c:pt>
                      <c:pt idx="5154">
                        <c:v>954.12156199999981</c:v>
                      </c:pt>
                      <c:pt idx="5155">
                        <c:v>955.11029700000017</c:v>
                      </c:pt>
                      <c:pt idx="5156">
                        <c:v>956.11458700000003</c:v>
                      </c:pt>
                      <c:pt idx="5157">
                        <c:v>957.12847899999997</c:v>
                      </c:pt>
                      <c:pt idx="5158">
                        <c:v>958.13244699999996</c:v>
                      </c:pt>
                      <c:pt idx="5159">
                        <c:v>959.1384979999998</c:v>
                      </c:pt>
                      <c:pt idx="5160">
                        <c:v>960.15204700000004</c:v>
                      </c:pt>
                      <c:pt idx="5161">
                        <c:v>961.15653599999996</c:v>
                      </c:pt>
                      <c:pt idx="5162">
                        <c:v>962.18100300000015</c:v>
                      </c:pt>
                      <c:pt idx="5163">
                        <c:v>963.19422500000019</c:v>
                      </c:pt>
                      <c:pt idx="5164">
                        <c:v>964.21349299999974</c:v>
                      </c:pt>
                      <c:pt idx="5165">
                        <c:v>965.22301800000014</c:v>
                      </c:pt>
                      <c:pt idx="5166">
                        <c:v>966.23539699999992</c:v>
                      </c:pt>
                      <c:pt idx="5167">
                        <c:v>967.25088400000004</c:v>
                      </c:pt>
                      <c:pt idx="5168">
                        <c:v>968.27814799999987</c:v>
                      </c:pt>
                      <c:pt idx="5169">
                        <c:v>969.27292200000011</c:v>
                      </c:pt>
                      <c:pt idx="5170">
                        <c:v>970.27233299999989</c:v>
                      </c:pt>
                      <c:pt idx="5171">
                        <c:v>971.28307600000016</c:v>
                      </c:pt>
                      <c:pt idx="5172">
                        <c:v>972.29901699999982</c:v>
                      </c:pt>
                      <c:pt idx="5173">
                        <c:v>973.29680700000017</c:v>
                      </c:pt>
                      <c:pt idx="5174">
                        <c:v>974.31137200000012</c:v>
                      </c:pt>
                      <c:pt idx="5175">
                        <c:v>975.30213499999991</c:v>
                      </c:pt>
                      <c:pt idx="5176">
                        <c:v>976.32237399999985</c:v>
                      </c:pt>
                      <c:pt idx="5177">
                        <c:v>977.32537400000001</c:v>
                      </c:pt>
                      <c:pt idx="5178">
                        <c:v>978.32539099999985</c:v>
                      </c:pt>
                      <c:pt idx="5179">
                        <c:v>979.32448299999987</c:v>
                      </c:pt>
                      <c:pt idx="5180">
                        <c:v>980.32457699999986</c:v>
                      </c:pt>
                      <c:pt idx="5181">
                        <c:v>981.32466299999987</c:v>
                      </c:pt>
                      <c:pt idx="5182">
                        <c:v>982.32493900000009</c:v>
                      </c:pt>
                      <c:pt idx="5183">
                        <c:v>983.34086900000011</c:v>
                      </c:pt>
                      <c:pt idx="5184">
                        <c:v>984.34079900000006</c:v>
                      </c:pt>
                      <c:pt idx="5185">
                        <c:v>985.35656500000005</c:v>
                      </c:pt>
                      <c:pt idx="5186">
                        <c:v>986.37301900000011</c:v>
                      </c:pt>
                      <c:pt idx="5187">
                        <c:v>987.36382300000014</c:v>
                      </c:pt>
                      <c:pt idx="5188">
                        <c:v>988.38312300000007</c:v>
                      </c:pt>
                      <c:pt idx="5189">
                        <c:v>989.39706399999977</c:v>
                      </c:pt>
                      <c:pt idx="5190">
                        <c:v>990.41366000000016</c:v>
                      </c:pt>
                      <c:pt idx="5191">
                        <c:v>991.41559599999982</c:v>
                      </c:pt>
                      <c:pt idx="5192">
                        <c:v>992.41794100000016</c:v>
                      </c:pt>
                      <c:pt idx="5193">
                        <c:v>993.41932700000007</c:v>
                      </c:pt>
                      <c:pt idx="5194">
                        <c:v>994.42430599999989</c:v>
                      </c:pt>
                      <c:pt idx="5195">
                        <c:v>995.42545699999982</c:v>
                      </c:pt>
                      <c:pt idx="5196">
                        <c:v>996.43385899999976</c:v>
                      </c:pt>
                      <c:pt idx="5197">
                        <c:v>997.43619200000012</c:v>
                      </c:pt>
                      <c:pt idx="5198">
                        <c:v>998.42237799999975</c:v>
                      </c:pt>
                      <c:pt idx="5199">
                        <c:v>999.42442900000015</c:v>
                      </c:pt>
                      <c:pt idx="5200">
                        <c:v>1002.4301420000002</c:v>
                      </c:pt>
                      <c:pt idx="5201">
                        <c:v>2056.5529419999998</c:v>
                      </c:pt>
                      <c:pt idx="5202">
                        <c:v>2064.606835</c:v>
                      </c:pt>
                      <c:pt idx="5203">
                        <c:v>2068.6261360000003</c:v>
                      </c:pt>
                      <c:pt idx="5204">
                        <c:v>2074.6654620000004</c:v>
                      </c:pt>
                      <c:pt idx="5205">
                        <c:v>2076.6625689999996</c:v>
                      </c:pt>
                      <c:pt idx="5206">
                        <c:v>2077.681728</c:v>
                      </c:pt>
                      <c:pt idx="5207">
                        <c:v>2078.698371</c:v>
                      </c:pt>
                      <c:pt idx="5208">
                        <c:v>2079.6892540000003</c:v>
                      </c:pt>
                      <c:pt idx="5209">
                        <c:v>2080.6879199999998</c:v>
                      </c:pt>
                      <c:pt idx="5210">
                        <c:v>2081.7012200000004</c:v>
                      </c:pt>
                      <c:pt idx="5211">
                        <c:v>2082.7000999999996</c:v>
                      </c:pt>
                      <c:pt idx="5212">
                        <c:v>2084.6998399999998</c:v>
                      </c:pt>
                      <c:pt idx="5213">
                        <c:v>2086.7147929999996</c:v>
                      </c:pt>
                      <c:pt idx="5214">
                        <c:v>2087.716148</c:v>
                      </c:pt>
                      <c:pt idx="5215">
                        <c:v>2088.7054320000002</c:v>
                      </c:pt>
                      <c:pt idx="5216">
                        <c:v>2089.7189020000001</c:v>
                      </c:pt>
                      <c:pt idx="5217">
                        <c:v>2090.711675</c:v>
                      </c:pt>
                      <c:pt idx="5218">
                        <c:v>2091.7043589999998</c:v>
                      </c:pt>
                      <c:pt idx="5219">
                        <c:v>2092.7092179999995</c:v>
                      </c:pt>
                      <c:pt idx="5220">
                        <c:v>2093.7128420000004</c:v>
                      </c:pt>
                      <c:pt idx="5221">
                        <c:v>2094.716766</c:v>
                      </c:pt>
                      <c:pt idx="5222">
                        <c:v>2095.7168479999996</c:v>
                      </c:pt>
                      <c:pt idx="5223">
                        <c:v>2096.709899</c:v>
                      </c:pt>
                      <c:pt idx="5224">
                        <c:v>2097.7154859999996</c:v>
                      </c:pt>
                      <c:pt idx="5225">
                        <c:v>2098.719098</c:v>
                      </c:pt>
                      <c:pt idx="5226">
                        <c:v>2099.7321280000001</c:v>
                      </c:pt>
                      <c:pt idx="5227">
                        <c:v>2100.723958</c:v>
                      </c:pt>
                      <c:pt idx="5228">
                        <c:v>2101.7284619999996</c:v>
                      </c:pt>
                      <c:pt idx="5229">
                        <c:v>2102.7376739999995</c:v>
                      </c:pt>
                      <c:pt idx="5230">
                        <c:v>2103.7377529999999</c:v>
                      </c:pt>
                      <c:pt idx="5231">
                        <c:v>2104.7378889999995</c:v>
                      </c:pt>
                      <c:pt idx="5232">
                        <c:v>2105.7469239999996</c:v>
                      </c:pt>
                      <c:pt idx="5233">
                        <c:v>2106.7518400000004</c:v>
                      </c:pt>
                      <c:pt idx="5234">
                        <c:v>2107.768748</c:v>
                      </c:pt>
                      <c:pt idx="5235">
                        <c:v>2108.7843850000004</c:v>
                      </c:pt>
                      <c:pt idx="5236">
                        <c:v>2109.7859240000003</c:v>
                      </c:pt>
                      <c:pt idx="5237">
                        <c:v>2110.8086950000002</c:v>
                      </c:pt>
                      <c:pt idx="5238">
                        <c:v>2111.8251949999999</c:v>
                      </c:pt>
                      <c:pt idx="5239">
                        <c:v>2112.8254769999999</c:v>
                      </c:pt>
                      <c:pt idx="5240">
                        <c:v>2113.8248269999999</c:v>
                      </c:pt>
                      <c:pt idx="5241">
                        <c:v>2114.8251009999999</c:v>
                      </c:pt>
                      <c:pt idx="5242">
                        <c:v>2115.8206500000001</c:v>
                      </c:pt>
                      <c:pt idx="5243">
                        <c:v>2116.8142890000004</c:v>
                      </c:pt>
                      <c:pt idx="5244">
                        <c:v>2117.8160869999997</c:v>
                      </c:pt>
                      <c:pt idx="5245">
                        <c:v>2118.8154410000002</c:v>
                      </c:pt>
                      <c:pt idx="5246">
                        <c:v>2119.8155709999996</c:v>
                      </c:pt>
                      <c:pt idx="5247">
                        <c:v>2120.8145149999996</c:v>
                      </c:pt>
                      <c:pt idx="5248">
                        <c:v>2121.8158689999996</c:v>
                      </c:pt>
                      <c:pt idx="5249">
                        <c:v>2122.8156869999998</c:v>
                      </c:pt>
                      <c:pt idx="5250">
                        <c:v>2123.8316659999996</c:v>
                      </c:pt>
                      <c:pt idx="5251">
                        <c:v>2124.8472589999997</c:v>
                      </c:pt>
                      <c:pt idx="5252">
                        <c:v>2125.861359</c:v>
                      </c:pt>
                      <c:pt idx="5253">
                        <c:v>2126.8897019999999</c:v>
                      </c:pt>
                      <c:pt idx="5254">
                        <c:v>2127.8931690000004</c:v>
                      </c:pt>
                      <c:pt idx="5255">
                        <c:v>2128.895102</c:v>
                      </c:pt>
                      <c:pt idx="5256">
                        <c:v>2129.9083420000002</c:v>
                      </c:pt>
                      <c:pt idx="5257">
                        <c:v>2130.9322980000002</c:v>
                      </c:pt>
                      <c:pt idx="5258">
                        <c:v>2131.9352670000003</c:v>
                      </c:pt>
                      <c:pt idx="5259">
                        <c:v>2132.9513019999999</c:v>
                      </c:pt>
                      <c:pt idx="5260">
                        <c:v>2133.9548239999999</c:v>
                      </c:pt>
                      <c:pt idx="5261">
                        <c:v>2134.9825340000002</c:v>
                      </c:pt>
                      <c:pt idx="5262">
                        <c:v>2135.9911360000001</c:v>
                      </c:pt>
                      <c:pt idx="5263">
                        <c:v>2137.007282</c:v>
                      </c:pt>
                      <c:pt idx="5264">
                        <c:v>2138.0231369999997</c:v>
                      </c:pt>
                      <c:pt idx="5265">
                        <c:v>2139.025803</c:v>
                      </c:pt>
                      <c:pt idx="5266">
                        <c:v>2140.0262189999999</c:v>
                      </c:pt>
                      <c:pt idx="5267">
                        <c:v>2141.023807</c:v>
                      </c:pt>
                      <c:pt idx="5268">
                        <c:v>2142.0369679999999</c:v>
                      </c:pt>
                      <c:pt idx="5269">
                        <c:v>2143.0340499999998</c:v>
                      </c:pt>
                      <c:pt idx="5270">
                        <c:v>2144.044703</c:v>
                      </c:pt>
                      <c:pt idx="5271">
                        <c:v>2145.0405230000001</c:v>
                      </c:pt>
                      <c:pt idx="5272">
                        <c:v>2146.0469310000003</c:v>
                      </c:pt>
                      <c:pt idx="5273">
                        <c:v>2147.0714190000003</c:v>
                      </c:pt>
                      <c:pt idx="5274">
                        <c:v>2148.0735319999999</c:v>
                      </c:pt>
                      <c:pt idx="5275">
                        <c:v>2149.0717959999997</c:v>
                      </c:pt>
                      <c:pt idx="5276">
                        <c:v>2150.0767419999997</c:v>
                      </c:pt>
                      <c:pt idx="5277">
                        <c:v>2151.0740579999997</c:v>
                      </c:pt>
                      <c:pt idx="5278">
                        <c:v>2152.0791359999998</c:v>
                      </c:pt>
                      <c:pt idx="5279">
                        <c:v>2153.0888060000002</c:v>
                      </c:pt>
                      <c:pt idx="5280">
                        <c:v>2154.0888600000003</c:v>
                      </c:pt>
                      <c:pt idx="5281">
                        <c:v>2155.0910269999999</c:v>
                      </c:pt>
                      <c:pt idx="5282">
                        <c:v>2156.0925650000004</c:v>
                      </c:pt>
                      <c:pt idx="5283">
                        <c:v>2157.0952300000004</c:v>
                      </c:pt>
                      <c:pt idx="5284">
                        <c:v>2158.1111029999997</c:v>
                      </c:pt>
                      <c:pt idx="5285">
                        <c:v>2159.1376429999996</c:v>
                      </c:pt>
                      <c:pt idx="5286">
                        <c:v>2160.1540110000001</c:v>
                      </c:pt>
                      <c:pt idx="5287">
                        <c:v>2161.1692799999996</c:v>
                      </c:pt>
                      <c:pt idx="5288">
                        <c:v>2162.1735990000002</c:v>
                      </c:pt>
                      <c:pt idx="5289">
                        <c:v>2163.1871070000002</c:v>
                      </c:pt>
                      <c:pt idx="5290">
                        <c:v>2164.1996789999998</c:v>
                      </c:pt>
                      <c:pt idx="5291">
                        <c:v>2165.21452</c:v>
                      </c:pt>
                      <c:pt idx="5292">
                        <c:v>2166.2289370000003</c:v>
                      </c:pt>
                      <c:pt idx="5293">
                        <c:v>2167.2474310000002</c:v>
                      </c:pt>
                      <c:pt idx="5294">
                        <c:v>2168.2632769999996</c:v>
                      </c:pt>
                      <c:pt idx="5295">
                        <c:v>2169.2792450000002</c:v>
                      </c:pt>
                      <c:pt idx="5296">
                        <c:v>2170.2693709999999</c:v>
                      </c:pt>
                      <c:pt idx="5297">
                        <c:v>2171.2858929999998</c:v>
                      </c:pt>
                      <c:pt idx="5298">
                        <c:v>2172.2925250000003</c:v>
                      </c:pt>
                      <c:pt idx="5299">
                        <c:v>2173.3079769999999</c:v>
                      </c:pt>
                      <c:pt idx="5300">
                        <c:v>2174.30906</c:v>
                      </c:pt>
                      <c:pt idx="5301">
                        <c:v>2175.310191</c:v>
                      </c:pt>
                      <c:pt idx="5302">
                        <c:v>2176.3092460000003</c:v>
                      </c:pt>
                      <c:pt idx="5303">
                        <c:v>2177.3255160000003</c:v>
                      </c:pt>
                      <c:pt idx="5304">
                        <c:v>2178.3271339999997</c:v>
                      </c:pt>
                      <c:pt idx="5305">
                        <c:v>2179.3409969999998</c:v>
                      </c:pt>
                      <c:pt idx="5306">
                        <c:v>2182.3554069999996</c:v>
                      </c:pt>
                      <c:pt idx="5307">
                        <c:v>2183.3569709999997</c:v>
                      </c:pt>
                      <c:pt idx="5308">
                        <c:v>2184.3573609999999</c:v>
                      </c:pt>
                      <c:pt idx="5309">
                        <c:v>2185.3730369999998</c:v>
                      </c:pt>
                      <c:pt idx="5310">
                        <c:v>2188.3721970000001</c:v>
                      </c:pt>
                      <c:pt idx="5311">
                        <c:v>2190.3725669999999</c:v>
                      </c:pt>
                      <c:pt idx="5312">
                        <c:v>2192.3803080000002</c:v>
                      </c:pt>
                      <c:pt idx="5313">
                        <c:v>2193.3790539999995</c:v>
                      </c:pt>
                      <c:pt idx="5314">
                        <c:v>1000.423033</c:v>
                      </c:pt>
                      <c:pt idx="5315">
                        <c:v>1001.4303879999998</c:v>
                      </c:pt>
                      <c:pt idx="5316">
                        <c:v>1003.425792</c:v>
                      </c:pt>
                      <c:pt idx="5317">
                        <c:v>1004.4349320000001</c:v>
                      </c:pt>
                      <c:pt idx="5318">
                        <c:v>1005.4342529999999</c:v>
                      </c:pt>
                      <c:pt idx="5319">
                        <c:v>1006.423405</c:v>
                      </c:pt>
                      <c:pt idx="5320">
                        <c:v>1007.4330329999998</c:v>
                      </c:pt>
                      <c:pt idx="5321">
                        <c:v>1008.4302870000001</c:v>
                      </c:pt>
                      <c:pt idx="5322">
                        <c:v>1009.4220500000001</c:v>
                      </c:pt>
                      <c:pt idx="5323">
                        <c:v>1010.4505060000001</c:v>
                      </c:pt>
                      <c:pt idx="5324">
                        <c:v>1011.4482929999999</c:v>
                      </c:pt>
                      <c:pt idx="5325">
                        <c:v>1012.4646889999999</c:v>
                      </c:pt>
                      <c:pt idx="5326">
                        <c:v>1013.470714</c:v>
                      </c:pt>
                      <c:pt idx="5327">
                        <c:v>1014.4985900000001</c:v>
                      </c:pt>
                      <c:pt idx="5328">
                        <c:v>1015.4994799999999</c:v>
                      </c:pt>
                      <c:pt idx="5329">
                        <c:v>1016.4995479999998</c:v>
                      </c:pt>
                      <c:pt idx="5330">
                        <c:v>1017.5134119999998</c:v>
                      </c:pt>
                      <c:pt idx="5331">
                        <c:v>1018.5010910000001</c:v>
                      </c:pt>
                      <c:pt idx="5332">
                        <c:v>1019.512033</c:v>
                      </c:pt>
                      <c:pt idx="5333">
                        <c:v>1020.5100899999998</c:v>
                      </c:pt>
                      <c:pt idx="5334">
                        <c:v>1021.5117129999999</c:v>
                      </c:pt>
                      <c:pt idx="5335">
                        <c:v>1022.5227009999999</c:v>
                      </c:pt>
                      <c:pt idx="5336">
                        <c:v>1023.530636</c:v>
                      </c:pt>
                      <c:pt idx="5337">
                        <c:v>1024.5450030000002</c:v>
                      </c:pt>
                      <c:pt idx="5338">
                        <c:v>1025.54558</c:v>
                      </c:pt>
                      <c:pt idx="5339">
                        <c:v>1026.5451819999998</c:v>
                      </c:pt>
                      <c:pt idx="5340">
                        <c:v>1027.530988</c:v>
                      </c:pt>
                      <c:pt idx="5341">
                        <c:v>1028.5353110000001</c:v>
                      </c:pt>
                      <c:pt idx="5342">
                        <c:v>1029.5589239999999</c:v>
                      </c:pt>
                      <c:pt idx="5343">
                        <c:v>1030.5615849999999</c:v>
                      </c:pt>
                      <c:pt idx="5344">
                        <c:v>1031.5597229999998</c:v>
                      </c:pt>
                      <c:pt idx="5345">
                        <c:v>1032.5743210000001</c:v>
                      </c:pt>
                      <c:pt idx="5346">
                        <c:v>1033.5901180000001</c:v>
                      </c:pt>
                      <c:pt idx="5347">
                        <c:v>1034.5957869999997</c:v>
                      </c:pt>
                      <c:pt idx="5348">
                        <c:v>1035.6102219999998</c:v>
                      </c:pt>
                      <c:pt idx="5349">
                        <c:v>1036.6242269999998</c:v>
                      </c:pt>
                      <c:pt idx="5350">
                        <c:v>1037.6264249999999</c:v>
                      </c:pt>
                      <c:pt idx="5351">
                        <c:v>1038.6421799999998</c:v>
                      </c:pt>
                      <c:pt idx="5352">
                        <c:v>1039.6481319999998</c:v>
                      </c:pt>
                      <c:pt idx="5353">
                        <c:v>1040.652873</c:v>
                      </c:pt>
                      <c:pt idx="5354">
                        <c:v>1041.6658039999998</c:v>
                      </c:pt>
                      <c:pt idx="5355">
                        <c:v>1042.6594230000001</c:v>
                      </c:pt>
                      <c:pt idx="5356">
                        <c:v>1043.6730320000001</c:v>
                      </c:pt>
                      <c:pt idx="5357">
                        <c:v>1044.6886249999998</c:v>
                      </c:pt>
                      <c:pt idx="5358">
                        <c:v>1045.7035580000002</c:v>
                      </c:pt>
                      <c:pt idx="5359">
                        <c:v>1046.7098459999997</c:v>
                      </c:pt>
                      <c:pt idx="5360">
                        <c:v>1047.7092109999999</c:v>
                      </c:pt>
                      <c:pt idx="5361">
                        <c:v>1048.7062820000001</c:v>
                      </c:pt>
                      <c:pt idx="5362">
                        <c:v>1049.708165</c:v>
                      </c:pt>
                      <c:pt idx="5363">
                        <c:v>1050.7159780000002</c:v>
                      </c:pt>
                      <c:pt idx="5364">
                        <c:v>1051.7161499999997</c:v>
                      </c:pt>
                      <c:pt idx="5365">
                        <c:v>1052.7168550000001</c:v>
                      </c:pt>
                      <c:pt idx="5366">
                        <c:v>1053.7168179999999</c:v>
                      </c:pt>
                      <c:pt idx="5367">
                        <c:v>1054.716058</c:v>
                      </c:pt>
                      <c:pt idx="5368">
                        <c:v>1055.7208049999999</c:v>
                      </c:pt>
                      <c:pt idx="5369">
                        <c:v>1056.7248829999999</c:v>
                      </c:pt>
                      <c:pt idx="5370">
                        <c:v>1057.72255</c:v>
                      </c:pt>
                      <c:pt idx="5371">
                        <c:v>1058.7225709999998</c:v>
                      </c:pt>
                      <c:pt idx="5372">
                        <c:v>1059.722816</c:v>
                      </c:pt>
                      <c:pt idx="5373">
                        <c:v>1060.737447</c:v>
                      </c:pt>
                      <c:pt idx="5374">
                        <c:v>1062.7458499999998</c:v>
                      </c:pt>
                      <c:pt idx="5375">
                        <c:v>1063.7489489999998</c:v>
                      </c:pt>
                      <c:pt idx="5376">
                        <c:v>1065.747582</c:v>
                      </c:pt>
                      <c:pt idx="5377">
                        <c:v>1066.7362440000002</c:v>
                      </c:pt>
                      <c:pt idx="5378">
                        <c:v>1069.7680049999999</c:v>
                      </c:pt>
                      <c:pt idx="5379">
                        <c:v>1942.1044530000004</c:v>
                      </c:pt>
                      <c:pt idx="5380">
                        <c:v>1944.1090650000001</c:v>
                      </c:pt>
                      <c:pt idx="5381">
                        <c:v>1946.1218409999997</c:v>
                      </c:pt>
                      <c:pt idx="5382">
                        <c:v>1948.1101459999995</c:v>
                      </c:pt>
                      <c:pt idx="5383">
                        <c:v>1951.1432490000002</c:v>
                      </c:pt>
                      <c:pt idx="5384">
                        <c:v>1954.140339</c:v>
                      </c:pt>
                      <c:pt idx="5385">
                        <c:v>1955.1557070000003</c:v>
                      </c:pt>
                      <c:pt idx="5386">
                        <c:v>1957.1842449999999</c:v>
                      </c:pt>
                      <c:pt idx="5387">
                        <c:v>1961.1999769999998</c:v>
                      </c:pt>
                      <c:pt idx="5388">
                        <c:v>1963.2039069999996</c:v>
                      </c:pt>
                      <c:pt idx="5389">
                        <c:v>1964.2152229999997</c:v>
                      </c:pt>
                      <c:pt idx="5390">
                        <c:v>1965.2154519999999</c:v>
                      </c:pt>
                      <c:pt idx="5391">
                        <c:v>1966.2168630000001</c:v>
                      </c:pt>
                      <c:pt idx="5392">
                        <c:v>1967.217564</c:v>
                      </c:pt>
                      <c:pt idx="5393">
                        <c:v>1968.2074399999997</c:v>
                      </c:pt>
                      <c:pt idx="5394">
                        <c:v>1969.2071719999999</c:v>
                      </c:pt>
                      <c:pt idx="5395">
                        <c:v>1970.2078070000002</c:v>
                      </c:pt>
                      <c:pt idx="5396">
                        <c:v>1971.2076959999999</c:v>
                      </c:pt>
                      <c:pt idx="5397">
                        <c:v>1972.2087720000004</c:v>
                      </c:pt>
                      <c:pt idx="5398">
                        <c:v>1973.2133879999997</c:v>
                      </c:pt>
                      <c:pt idx="5399">
                        <c:v>1974.22993</c:v>
                      </c:pt>
                      <c:pt idx="5400">
                        <c:v>1975.2459910000002</c:v>
                      </c:pt>
                      <c:pt idx="5401">
                        <c:v>1976.2463249999996</c:v>
                      </c:pt>
                      <c:pt idx="5402">
                        <c:v>1977.2454290000001</c:v>
                      </c:pt>
                      <c:pt idx="5403">
                        <c:v>1978.2387610000001</c:v>
                      </c:pt>
                      <c:pt idx="5404">
                        <c:v>1979.2490789999997</c:v>
                      </c:pt>
                      <c:pt idx="5405">
                        <c:v>1980.2444879999998</c:v>
                      </c:pt>
                      <c:pt idx="5406">
                        <c:v>1981.2601049999998</c:v>
                      </c:pt>
                      <c:pt idx="5407">
                        <c:v>1982.2585469999999</c:v>
                      </c:pt>
                      <c:pt idx="5408">
                        <c:v>1983.2792080000004</c:v>
                      </c:pt>
                      <c:pt idx="5409">
                        <c:v>1984.2794579999995</c:v>
                      </c:pt>
                      <c:pt idx="5410">
                        <c:v>1985.2934419999997</c:v>
                      </c:pt>
                      <c:pt idx="5411">
                        <c:v>1986.3036729999999</c:v>
                      </c:pt>
                      <c:pt idx="5412">
                        <c:v>1987.3140470000003</c:v>
                      </c:pt>
                      <c:pt idx="5413">
                        <c:v>1988.340764</c:v>
                      </c:pt>
                      <c:pt idx="5414">
                        <c:v>1989.3408199999999</c:v>
                      </c:pt>
                      <c:pt idx="5415">
                        <c:v>1990.3411819999997</c:v>
                      </c:pt>
                      <c:pt idx="5416">
                        <c:v>1991.3560890000003</c:v>
                      </c:pt>
                      <c:pt idx="5417">
                        <c:v>1992.371971</c:v>
                      </c:pt>
                      <c:pt idx="5418">
                        <c:v>1993.3723210000003</c:v>
                      </c:pt>
                      <c:pt idx="5419">
                        <c:v>1994.3690300000003</c:v>
                      </c:pt>
                      <c:pt idx="5420">
                        <c:v>1995.3695940000002</c:v>
                      </c:pt>
                      <c:pt idx="5421">
                        <c:v>1996.3705160000004</c:v>
                      </c:pt>
                      <c:pt idx="5422">
                        <c:v>1997.3725870000003</c:v>
                      </c:pt>
                      <c:pt idx="5423">
                        <c:v>1998.3719679999999</c:v>
                      </c:pt>
                      <c:pt idx="5424">
                        <c:v>1999.373564</c:v>
                      </c:pt>
                      <c:pt idx="5425">
                        <c:v>2000.3820629999996</c:v>
                      </c:pt>
                      <c:pt idx="5426">
                        <c:v>2001.3871919999997</c:v>
                      </c:pt>
                      <c:pt idx="5427">
                        <c:v>2002.3889640000002</c:v>
                      </c:pt>
                      <c:pt idx="5428">
                        <c:v>2003.3896479999999</c:v>
                      </c:pt>
                      <c:pt idx="5429">
                        <c:v>2004.3754640000002</c:v>
                      </c:pt>
                      <c:pt idx="5430">
                        <c:v>2005.4024409999997</c:v>
                      </c:pt>
                      <c:pt idx="5431">
                        <c:v>2006.4032549999997</c:v>
                      </c:pt>
                      <c:pt idx="5432">
                        <c:v>2007.393912</c:v>
                      </c:pt>
                      <c:pt idx="5433">
                        <c:v>2008.4015279999999</c:v>
                      </c:pt>
                      <c:pt idx="5434">
                        <c:v>2009.4034020000004</c:v>
                      </c:pt>
                      <c:pt idx="5435">
                        <c:v>2010.3934899999999</c:v>
                      </c:pt>
                      <c:pt idx="5436">
                        <c:v>2011.4135240000001</c:v>
                      </c:pt>
                      <c:pt idx="5437">
                        <c:v>2012.4194059999995</c:v>
                      </c:pt>
                      <c:pt idx="5438">
                        <c:v>2013.4250159999997</c:v>
                      </c:pt>
                      <c:pt idx="5439">
                        <c:v>2014.4289940000003</c:v>
                      </c:pt>
                      <c:pt idx="5440">
                        <c:v>2015.4302590000002</c:v>
                      </c:pt>
                      <c:pt idx="5441">
                        <c:v>2016.4411240000004</c:v>
                      </c:pt>
                      <c:pt idx="5442">
                        <c:v>2017.4493159999997</c:v>
                      </c:pt>
                      <c:pt idx="5443">
                        <c:v>2018.4512110000001</c:v>
                      </c:pt>
                      <c:pt idx="5444">
                        <c:v>2019.4519509999996</c:v>
                      </c:pt>
                      <c:pt idx="5445">
                        <c:v>2020.4506459999998</c:v>
                      </c:pt>
                      <c:pt idx="5446">
                        <c:v>2021.45156</c:v>
                      </c:pt>
                      <c:pt idx="5447">
                        <c:v>2022.448363</c:v>
                      </c:pt>
                      <c:pt idx="5448">
                        <c:v>2023.4427959999998</c:v>
                      </c:pt>
                      <c:pt idx="5449">
                        <c:v>2024.4438359999999</c:v>
                      </c:pt>
                      <c:pt idx="5450">
                        <c:v>2025.4456850000001</c:v>
                      </c:pt>
                      <c:pt idx="5451">
                        <c:v>2026.4461489999999</c:v>
                      </c:pt>
                      <c:pt idx="5452">
                        <c:v>2027.4410730000004</c:v>
                      </c:pt>
                      <c:pt idx="5453">
                        <c:v>2028.4466859999998</c:v>
                      </c:pt>
                      <c:pt idx="5454">
                        <c:v>2029.4506029999998</c:v>
                      </c:pt>
                      <c:pt idx="5455">
                        <c:v>2030.4669559999998</c:v>
                      </c:pt>
                      <c:pt idx="5456">
                        <c:v>2031.4828439999997</c:v>
                      </c:pt>
                      <c:pt idx="5457">
                        <c:v>2032.4840250000002</c:v>
                      </c:pt>
                      <c:pt idx="5458">
                        <c:v>2033.4857440000001</c:v>
                      </c:pt>
                      <c:pt idx="5459">
                        <c:v>2034.4872639999999</c:v>
                      </c:pt>
                      <c:pt idx="5460">
                        <c:v>2035.4942479999995</c:v>
                      </c:pt>
                      <c:pt idx="5461">
                        <c:v>2036.4974729999999</c:v>
                      </c:pt>
                      <c:pt idx="5462">
                        <c:v>2037.4871779999999</c:v>
                      </c:pt>
                      <c:pt idx="5463">
                        <c:v>2038.4850849999998</c:v>
                      </c:pt>
                      <c:pt idx="5464">
                        <c:v>2039.4881689999997</c:v>
                      </c:pt>
                      <c:pt idx="5465">
                        <c:v>2040.4955930000001</c:v>
                      </c:pt>
                      <c:pt idx="5466">
                        <c:v>2041.496087</c:v>
                      </c:pt>
                      <c:pt idx="5467">
                        <c:v>2042.4945050000001</c:v>
                      </c:pt>
                      <c:pt idx="5468">
                        <c:v>2043.5109189999998</c:v>
                      </c:pt>
                      <c:pt idx="5469">
                        <c:v>2044.5135699999996</c:v>
                      </c:pt>
                      <c:pt idx="5470">
                        <c:v>2045.5155389999995</c:v>
                      </c:pt>
                      <c:pt idx="5471">
                        <c:v>2046.5162669999995</c:v>
                      </c:pt>
                      <c:pt idx="5472">
                        <c:v>2047.5189839999998</c:v>
                      </c:pt>
                      <c:pt idx="5473">
                        <c:v>2048.5274519999998</c:v>
                      </c:pt>
                      <c:pt idx="5474">
                        <c:v>2049.5286659999997</c:v>
                      </c:pt>
                      <c:pt idx="5475">
                        <c:v>2050.5432509999996</c:v>
                      </c:pt>
                      <c:pt idx="5476">
                        <c:v>2051.5393440000003</c:v>
                      </c:pt>
                      <c:pt idx="5477">
                        <c:v>2052.5567340000002</c:v>
                      </c:pt>
                      <c:pt idx="5478">
                        <c:v>2053.5525730000004</c:v>
                      </c:pt>
                      <c:pt idx="5479">
                        <c:v>2054.5555989999998</c:v>
                      </c:pt>
                      <c:pt idx="5480">
                        <c:v>2055.5565750000001</c:v>
                      </c:pt>
                      <c:pt idx="5481">
                        <c:v>2057.5636049999998</c:v>
                      </c:pt>
                      <c:pt idx="5482">
                        <c:v>2058.5643130000003</c:v>
                      </c:pt>
                      <c:pt idx="5483">
                        <c:v>2059.5647430000004</c:v>
                      </c:pt>
                      <c:pt idx="5484">
                        <c:v>2060.5802120000003</c:v>
                      </c:pt>
                      <c:pt idx="5485">
                        <c:v>2061.5816540000001</c:v>
                      </c:pt>
                      <c:pt idx="5486">
                        <c:v>2062.594877</c:v>
                      </c:pt>
                      <c:pt idx="5487">
                        <c:v>2063.5992869999995</c:v>
                      </c:pt>
                      <c:pt idx="5488">
                        <c:v>2065.6045659999995</c:v>
                      </c:pt>
                      <c:pt idx="5489">
                        <c:v>2066.6092080000003</c:v>
                      </c:pt>
                      <c:pt idx="5490">
                        <c:v>2067.6255569999998</c:v>
                      </c:pt>
                      <c:pt idx="5491">
                        <c:v>2069.640664</c:v>
                      </c:pt>
                      <c:pt idx="5492">
                        <c:v>2070.6529290000003</c:v>
                      </c:pt>
                      <c:pt idx="5493">
                        <c:v>2071.6567419999997</c:v>
                      </c:pt>
                      <c:pt idx="5494">
                        <c:v>2072.668862</c:v>
                      </c:pt>
                      <c:pt idx="5495">
                        <c:v>2073.6566820000003</c:v>
                      </c:pt>
                      <c:pt idx="5496">
                        <c:v>2075.6678459999998</c:v>
                      </c:pt>
                      <c:pt idx="5497">
                        <c:v>2083.7019299999997</c:v>
                      </c:pt>
                      <c:pt idx="5498">
                        <c:v>2085.7158869999998</c:v>
                      </c:pt>
                      <c:pt idx="5499">
                        <c:v>1061.7426409999998</c:v>
                      </c:pt>
                      <c:pt idx="5500">
                        <c:v>1064.7493009999998</c:v>
                      </c:pt>
                      <c:pt idx="5501">
                        <c:v>1067.7486349999999</c:v>
                      </c:pt>
                      <c:pt idx="5502">
                        <c:v>1068.7505419999998</c:v>
                      </c:pt>
                      <c:pt idx="5503">
                        <c:v>1070.767742</c:v>
                      </c:pt>
                      <c:pt idx="5504">
                        <c:v>1071.766275</c:v>
                      </c:pt>
                      <c:pt idx="5505">
                        <c:v>1072.7667179999999</c:v>
                      </c:pt>
                      <c:pt idx="5506">
                        <c:v>1073.7676280000001</c:v>
                      </c:pt>
                      <c:pt idx="5507">
                        <c:v>1074.7675610000001</c:v>
                      </c:pt>
                      <c:pt idx="5508">
                        <c:v>1075.7791109999998</c:v>
                      </c:pt>
                      <c:pt idx="5509">
                        <c:v>1076.7794880000001</c:v>
                      </c:pt>
                      <c:pt idx="5510">
                        <c:v>1077.7652039999998</c:v>
                      </c:pt>
                      <c:pt idx="5511">
                        <c:v>1078.780722</c:v>
                      </c:pt>
                      <c:pt idx="5512">
                        <c:v>1079.7905799999999</c:v>
                      </c:pt>
                      <c:pt idx="5513">
                        <c:v>1080.781528</c:v>
                      </c:pt>
                      <c:pt idx="5514">
                        <c:v>1081.8071650000002</c:v>
                      </c:pt>
                      <c:pt idx="5515">
                        <c:v>1082.8077440000002</c:v>
                      </c:pt>
                      <c:pt idx="5516">
                        <c:v>1083.8107</c:v>
                      </c:pt>
                      <c:pt idx="5517">
                        <c:v>1084.8121379999998</c:v>
                      </c:pt>
                      <c:pt idx="5518">
                        <c:v>1085.8228140000001</c:v>
                      </c:pt>
                      <c:pt idx="5519">
                        <c:v>1086.8233890000001</c:v>
                      </c:pt>
                      <c:pt idx="5520">
                        <c:v>1087.8234689999999</c:v>
                      </c:pt>
                      <c:pt idx="5521">
                        <c:v>1088.8128430000002</c:v>
                      </c:pt>
                      <c:pt idx="5522">
                        <c:v>1089.8261240000002</c:v>
                      </c:pt>
                      <c:pt idx="5523">
                        <c:v>1090.8280749999999</c:v>
                      </c:pt>
                      <c:pt idx="5524">
                        <c:v>1091.8302659999999</c:v>
                      </c:pt>
                      <c:pt idx="5525">
                        <c:v>1092.842838</c:v>
                      </c:pt>
                      <c:pt idx="5526">
                        <c:v>1093.8565250000001</c:v>
                      </c:pt>
                      <c:pt idx="5527">
                        <c:v>1094.8617939999999</c:v>
                      </c:pt>
                      <c:pt idx="5528">
                        <c:v>1095.8802729999998</c:v>
                      </c:pt>
                      <c:pt idx="5529">
                        <c:v>1096.8926099999999</c:v>
                      </c:pt>
                      <c:pt idx="5530">
                        <c:v>1097.8908619999997</c:v>
                      </c:pt>
                      <c:pt idx="5531">
                        <c:v>1098.9017370000001</c:v>
                      </c:pt>
                      <c:pt idx="5532">
                        <c:v>1099.8998379999998</c:v>
                      </c:pt>
                      <c:pt idx="5533">
                        <c:v>1100.9002</c:v>
                      </c:pt>
                      <c:pt idx="5534">
                        <c:v>1101.901061</c:v>
                      </c:pt>
                      <c:pt idx="5535">
                        <c:v>1102.8981669999998</c:v>
                      </c:pt>
                      <c:pt idx="5536">
                        <c:v>1103.9006420000001</c:v>
                      </c:pt>
                      <c:pt idx="5537">
                        <c:v>1104.898905</c:v>
                      </c:pt>
                      <c:pt idx="5538">
                        <c:v>1105.9010709999998</c:v>
                      </c:pt>
                      <c:pt idx="5539">
                        <c:v>1106.8905249999998</c:v>
                      </c:pt>
                      <c:pt idx="5540">
                        <c:v>1107.891517</c:v>
                      </c:pt>
                      <c:pt idx="5541">
                        <c:v>1108.9224709999999</c:v>
                      </c:pt>
                      <c:pt idx="5542">
                        <c:v>1109.9463639999999</c:v>
                      </c:pt>
                      <c:pt idx="5543">
                        <c:v>1110.9484670000002</c:v>
                      </c:pt>
                      <c:pt idx="5544">
                        <c:v>1111.9676519999998</c:v>
                      </c:pt>
                      <c:pt idx="5545">
                        <c:v>1112.995872</c:v>
                      </c:pt>
                      <c:pt idx="5546">
                        <c:v>1113.993309</c:v>
                      </c:pt>
                      <c:pt idx="5547">
                        <c:v>1114.9018249999999</c:v>
                      </c:pt>
                      <c:pt idx="5548">
                        <c:v>1115.9143020000001</c:v>
                      </c:pt>
                      <c:pt idx="5549">
                        <c:v>1116.9272019999999</c:v>
                      </c:pt>
                      <c:pt idx="5550">
                        <c:v>1117.9472639999999</c:v>
                      </c:pt>
                      <c:pt idx="5551">
                        <c:v>1118.946974</c:v>
                      </c:pt>
                      <c:pt idx="5552">
                        <c:v>1119.94668</c:v>
                      </c:pt>
                      <c:pt idx="5553">
                        <c:v>1120.9472230000001</c:v>
                      </c:pt>
                      <c:pt idx="5554">
                        <c:v>1121.9474660000001</c:v>
                      </c:pt>
                      <c:pt idx="5555">
                        <c:v>1122.9407780000001</c:v>
                      </c:pt>
                      <c:pt idx="5556">
                        <c:v>1123.9390659999999</c:v>
                      </c:pt>
                      <c:pt idx="5557">
                        <c:v>1124.9488109999998</c:v>
                      </c:pt>
                      <c:pt idx="5558">
                        <c:v>1125.960536</c:v>
                      </c:pt>
                      <c:pt idx="5559">
                        <c:v>1126.9694199999999</c:v>
                      </c:pt>
                      <c:pt idx="5560">
                        <c:v>1127.9795679999997</c:v>
                      </c:pt>
                      <c:pt idx="5561">
                        <c:v>1128.9867819999999</c:v>
                      </c:pt>
                      <c:pt idx="5562">
                        <c:v>1130.0024629999998</c:v>
                      </c:pt>
                      <c:pt idx="5563">
                        <c:v>1131.0126529999998</c:v>
                      </c:pt>
                      <c:pt idx="5564">
                        <c:v>1132.0099139999998</c:v>
                      </c:pt>
                      <c:pt idx="5565">
                        <c:v>1133.00954</c:v>
                      </c:pt>
                      <c:pt idx="5566">
                        <c:v>1134.0260399999997</c:v>
                      </c:pt>
                      <c:pt idx="5567">
                        <c:v>1135.025478</c:v>
                      </c:pt>
                      <c:pt idx="5568">
                        <c:v>1136.0235859999998</c:v>
                      </c:pt>
                      <c:pt idx="5569">
                        <c:v>1137.0187569999998</c:v>
                      </c:pt>
                      <c:pt idx="5570">
                        <c:v>1138.0176280000001</c:v>
                      </c:pt>
                      <c:pt idx="5571">
                        <c:v>1139.0171230000001</c:v>
                      </c:pt>
                      <c:pt idx="5572">
                        <c:v>1140.0414209999999</c:v>
                      </c:pt>
                      <c:pt idx="5573">
                        <c:v>1141.0571059999997</c:v>
                      </c:pt>
                      <c:pt idx="5574">
                        <c:v>1142.0586509999998</c:v>
                      </c:pt>
                      <c:pt idx="5575">
                        <c:v>1143.0541979999998</c:v>
                      </c:pt>
                      <c:pt idx="5576">
                        <c:v>1144.0536080000002</c:v>
                      </c:pt>
                      <c:pt idx="5577">
                        <c:v>1145.0619339999998</c:v>
                      </c:pt>
                      <c:pt idx="5578">
                        <c:v>1146.0759039999998</c:v>
                      </c:pt>
                      <c:pt idx="5579">
                        <c:v>1147.0758649999998</c:v>
                      </c:pt>
                      <c:pt idx="5580">
                        <c:v>1148.0656429999999</c:v>
                      </c:pt>
                      <c:pt idx="5581">
                        <c:v>1149.0702200000001</c:v>
                      </c:pt>
                      <c:pt idx="5582">
                        <c:v>1150.0718529999999</c:v>
                      </c:pt>
                      <c:pt idx="5583">
                        <c:v>1151.0721020000001</c:v>
                      </c:pt>
                      <c:pt idx="5584">
                        <c:v>1152.066761</c:v>
                      </c:pt>
                      <c:pt idx="5585">
                        <c:v>1153.078974</c:v>
                      </c:pt>
                      <c:pt idx="5586">
                        <c:v>1154.0949430000001</c:v>
                      </c:pt>
                      <c:pt idx="5587">
                        <c:v>1155.1029509999998</c:v>
                      </c:pt>
                      <c:pt idx="5588">
                        <c:v>1157.1077139999998</c:v>
                      </c:pt>
                      <c:pt idx="5589">
                        <c:v>1159.1131169999999</c:v>
                      </c:pt>
                      <c:pt idx="5590">
                        <c:v>1161.1323499999999</c:v>
                      </c:pt>
                      <c:pt idx="5591">
                        <c:v>1162.133746</c:v>
                      </c:pt>
                      <c:pt idx="5592">
                        <c:v>1166.1467389999998</c:v>
                      </c:pt>
                      <c:pt idx="5593">
                        <c:v>1167.1598239999998</c:v>
                      </c:pt>
                      <c:pt idx="5594">
                        <c:v>1169.1852589999999</c:v>
                      </c:pt>
                      <c:pt idx="5595">
                        <c:v>1172.1854920000001</c:v>
                      </c:pt>
                      <c:pt idx="5596">
                        <c:v>1788.6171509999999</c:v>
                      </c:pt>
                      <c:pt idx="5597">
                        <c:v>1791.6457949999999</c:v>
                      </c:pt>
                      <c:pt idx="5598">
                        <c:v>1795.66084</c:v>
                      </c:pt>
                      <c:pt idx="5599">
                        <c:v>1803.6996210000002</c:v>
                      </c:pt>
                      <c:pt idx="5600">
                        <c:v>1804.6997829999996</c:v>
                      </c:pt>
                      <c:pt idx="5601">
                        <c:v>1805.7008819999996</c:v>
                      </c:pt>
                      <c:pt idx="5602">
                        <c:v>1807.732426</c:v>
                      </c:pt>
                      <c:pt idx="5603">
                        <c:v>1808.7224629999996</c:v>
                      </c:pt>
                      <c:pt idx="5604">
                        <c:v>1809.7239759999998</c:v>
                      </c:pt>
                      <c:pt idx="5605">
                        <c:v>1811.730078</c:v>
                      </c:pt>
                      <c:pt idx="5606">
                        <c:v>1812.7251869999996</c:v>
                      </c:pt>
                      <c:pt idx="5607">
                        <c:v>1813.7479580000004</c:v>
                      </c:pt>
                      <c:pt idx="5608">
                        <c:v>1814.7485590000001</c:v>
                      </c:pt>
                      <c:pt idx="5609">
                        <c:v>1815.7350330000004</c:v>
                      </c:pt>
                      <c:pt idx="5610">
                        <c:v>1816.7391009999997</c:v>
                      </c:pt>
                      <c:pt idx="5611">
                        <c:v>1817.7504510000003</c:v>
                      </c:pt>
                      <c:pt idx="5612">
                        <c:v>1819.7632840000001</c:v>
                      </c:pt>
                      <c:pt idx="5613">
                        <c:v>1820.7673739999996</c:v>
                      </c:pt>
                      <c:pt idx="5614">
                        <c:v>1821.7697299999995</c:v>
                      </c:pt>
                      <c:pt idx="5615">
                        <c:v>1822.7770020000003</c:v>
                      </c:pt>
                      <c:pt idx="5616">
                        <c:v>1823.7704120000003</c:v>
                      </c:pt>
                      <c:pt idx="5617">
                        <c:v>1824.7703269999997</c:v>
                      </c:pt>
                      <c:pt idx="5618">
                        <c:v>1825.7697709999998</c:v>
                      </c:pt>
                      <c:pt idx="5619">
                        <c:v>1826.7710270000002</c:v>
                      </c:pt>
                      <c:pt idx="5620">
                        <c:v>1827.7658210000004</c:v>
                      </c:pt>
                      <c:pt idx="5621">
                        <c:v>1829.7661649999995</c:v>
                      </c:pt>
                      <c:pt idx="5622">
                        <c:v>1830.7697940000003</c:v>
                      </c:pt>
                      <c:pt idx="5623">
                        <c:v>1831.7668570000001</c:v>
                      </c:pt>
                      <c:pt idx="5624">
                        <c:v>1832.7690550000002</c:v>
                      </c:pt>
                      <c:pt idx="5625">
                        <c:v>1834.7790879999998</c:v>
                      </c:pt>
                      <c:pt idx="5626">
                        <c:v>1835.7793939999997</c:v>
                      </c:pt>
                      <c:pt idx="5627">
                        <c:v>1836.7688309999999</c:v>
                      </c:pt>
                      <c:pt idx="5628">
                        <c:v>1837.7695120000003</c:v>
                      </c:pt>
                      <c:pt idx="5629">
                        <c:v>1838.7696989999999</c:v>
                      </c:pt>
                      <c:pt idx="5630">
                        <c:v>1839.7710350000002</c:v>
                      </c:pt>
                      <c:pt idx="5631">
                        <c:v>1840.7712230000002</c:v>
                      </c:pt>
                      <c:pt idx="5632">
                        <c:v>1841.7753950000001</c:v>
                      </c:pt>
                      <c:pt idx="5633">
                        <c:v>1842.7690399999997</c:v>
                      </c:pt>
                      <c:pt idx="5634">
                        <c:v>1843.7700620000001</c:v>
                      </c:pt>
                      <c:pt idx="5635">
                        <c:v>1844.7718030000001</c:v>
                      </c:pt>
                      <c:pt idx="5636">
                        <c:v>1845.7739429999997</c:v>
                      </c:pt>
                      <c:pt idx="5637">
                        <c:v>1846.7862440000004</c:v>
                      </c:pt>
                      <c:pt idx="5638">
                        <c:v>1847.7969470000003</c:v>
                      </c:pt>
                      <c:pt idx="5639">
                        <c:v>1848.7956870000003</c:v>
                      </c:pt>
                      <c:pt idx="5640">
                        <c:v>1849.801207</c:v>
                      </c:pt>
                      <c:pt idx="5641">
                        <c:v>1850.8147320000003</c:v>
                      </c:pt>
                      <c:pt idx="5642">
                        <c:v>1851.8126649999999</c:v>
                      </c:pt>
                      <c:pt idx="5643">
                        <c:v>1852.8149539999999</c:v>
                      </c:pt>
                      <c:pt idx="5644">
                        <c:v>1853.8397049999999</c:v>
                      </c:pt>
                      <c:pt idx="5645">
                        <c:v>1854.840745</c:v>
                      </c:pt>
                      <c:pt idx="5646">
                        <c:v>1855.8380990000001</c:v>
                      </c:pt>
                      <c:pt idx="5647">
                        <c:v>1856.8497240000002</c:v>
                      </c:pt>
                      <c:pt idx="5648">
                        <c:v>1857.860604</c:v>
                      </c:pt>
                      <c:pt idx="5649">
                        <c:v>1858.885127</c:v>
                      </c:pt>
                      <c:pt idx="5650">
                        <c:v>1859.8886829999997</c:v>
                      </c:pt>
                      <c:pt idx="5651">
                        <c:v>1860.9177199999999</c:v>
                      </c:pt>
                      <c:pt idx="5652">
                        <c:v>1861.935516</c:v>
                      </c:pt>
                      <c:pt idx="5653">
                        <c:v>1862.9489529999996</c:v>
                      </c:pt>
                      <c:pt idx="5654">
                        <c:v>1863.9527940000003</c:v>
                      </c:pt>
                      <c:pt idx="5655">
                        <c:v>1864.9687559999998</c:v>
                      </c:pt>
                      <c:pt idx="5656">
                        <c:v>1865.9667539999996</c:v>
                      </c:pt>
                      <c:pt idx="5657">
                        <c:v>1866.8721099999998</c:v>
                      </c:pt>
                      <c:pt idx="5658">
                        <c:v>1867.8852229999998</c:v>
                      </c:pt>
                      <c:pt idx="5659">
                        <c:v>1868.8773219999998</c:v>
                      </c:pt>
                      <c:pt idx="5660">
                        <c:v>1869.875117</c:v>
                      </c:pt>
                      <c:pt idx="5661">
                        <c:v>1870.8763089999998</c:v>
                      </c:pt>
                      <c:pt idx="5662">
                        <c:v>1871.8866789999997</c:v>
                      </c:pt>
                      <c:pt idx="5663">
                        <c:v>1872.8866190000003</c:v>
                      </c:pt>
                      <c:pt idx="5664">
                        <c:v>1873.9019030000004</c:v>
                      </c:pt>
                      <c:pt idx="5665">
                        <c:v>1874.9030909999997</c:v>
                      </c:pt>
                      <c:pt idx="5666">
                        <c:v>1875.9039630000002</c:v>
                      </c:pt>
                      <c:pt idx="5667">
                        <c:v>1876.9049760000003</c:v>
                      </c:pt>
                      <c:pt idx="5668">
                        <c:v>1877.8944809999998</c:v>
                      </c:pt>
                      <c:pt idx="5669">
                        <c:v>1878.8951259999999</c:v>
                      </c:pt>
                      <c:pt idx="5670">
                        <c:v>1879.8961869999998</c:v>
                      </c:pt>
                      <c:pt idx="5671">
                        <c:v>1880.9033869999998</c:v>
                      </c:pt>
                      <c:pt idx="5672">
                        <c:v>1881.904153</c:v>
                      </c:pt>
                      <c:pt idx="5673">
                        <c:v>1882.8991869999995</c:v>
                      </c:pt>
                      <c:pt idx="5674">
                        <c:v>1883.9046009999997</c:v>
                      </c:pt>
                      <c:pt idx="5675">
                        <c:v>1884.9029720000003</c:v>
                      </c:pt>
                      <c:pt idx="5676">
                        <c:v>1885.9019309999999</c:v>
                      </c:pt>
                      <c:pt idx="5677">
                        <c:v>1886.9177629999999</c:v>
                      </c:pt>
                      <c:pt idx="5678">
                        <c:v>1887.9173079999996</c:v>
                      </c:pt>
                      <c:pt idx="5679">
                        <c:v>1888.9086819999998</c:v>
                      </c:pt>
                      <c:pt idx="5680">
                        <c:v>1889.9252869999996</c:v>
                      </c:pt>
                      <c:pt idx="5681">
                        <c:v>1890.9241420000003</c:v>
                      </c:pt>
                      <c:pt idx="5682">
                        <c:v>1891.9371130000004</c:v>
                      </c:pt>
                      <c:pt idx="5683">
                        <c:v>1892.9416649999998</c:v>
                      </c:pt>
                      <c:pt idx="5684">
                        <c:v>1893.9461239999996</c:v>
                      </c:pt>
                      <c:pt idx="5685">
                        <c:v>1894.9399710000002</c:v>
                      </c:pt>
                      <c:pt idx="5686">
                        <c:v>1895.9460549999999</c:v>
                      </c:pt>
                      <c:pt idx="5687">
                        <c:v>1896.9622039999999</c:v>
                      </c:pt>
                      <c:pt idx="5688">
                        <c:v>1897.9586279999999</c:v>
                      </c:pt>
                      <c:pt idx="5689">
                        <c:v>1898.9640329999997</c:v>
                      </c:pt>
                      <c:pt idx="5690">
                        <c:v>1899.9667670000003</c:v>
                      </c:pt>
                      <c:pt idx="5691">
                        <c:v>1900.9618249999999</c:v>
                      </c:pt>
                      <c:pt idx="5692">
                        <c:v>1901.9611319999999</c:v>
                      </c:pt>
                      <c:pt idx="5693">
                        <c:v>1902.9808010000002</c:v>
                      </c:pt>
                      <c:pt idx="5694">
                        <c:v>1903.9824540000004</c:v>
                      </c:pt>
                      <c:pt idx="5695">
                        <c:v>1904.9704079999997</c:v>
                      </c:pt>
                      <c:pt idx="5696">
                        <c:v>1905.9714740000004</c:v>
                      </c:pt>
                      <c:pt idx="5697">
                        <c:v>1906.9866630000001</c:v>
                      </c:pt>
                      <c:pt idx="5698">
                        <c:v>1907.9899289999998</c:v>
                      </c:pt>
                      <c:pt idx="5699">
                        <c:v>1909.0036560000003</c:v>
                      </c:pt>
                      <c:pt idx="5700">
                        <c:v>1910.0092879999997</c:v>
                      </c:pt>
                      <c:pt idx="5701">
                        <c:v>1911.0132339999996</c:v>
                      </c:pt>
                      <c:pt idx="5702">
                        <c:v>1912.0143119999998</c:v>
                      </c:pt>
                      <c:pt idx="5703">
                        <c:v>1913.003338</c:v>
                      </c:pt>
                      <c:pt idx="5704">
                        <c:v>1914.0052920000003</c:v>
                      </c:pt>
                      <c:pt idx="5705">
                        <c:v>1915.019119</c:v>
                      </c:pt>
                      <c:pt idx="5706">
                        <c:v>1916.0217090000001</c:v>
                      </c:pt>
                      <c:pt idx="5707">
                        <c:v>1917.0262809999999</c:v>
                      </c:pt>
                      <c:pt idx="5708">
                        <c:v>1918.0152400000002</c:v>
                      </c:pt>
                      <c:pt idx="5709">
                        <c:v>1919.0336240000001</c:v>
                      </c:pt>
                      <c:pt idx="5710">
                        <c:v>1920.0512620000004</c:v>
                      </c:pt>
                      <c:pt idx="5711">
                        <c:v>1921.0674750000003</c:v>
                      </c:pt>
                      <c:pt idx="5712">
                        <c:v>1922.0787789999999</c:v>
                      </c:pt>
                      <c:pt idx="5713">
                        <c:v>1923.0839730000002</c:v>
                      </c:pt>
                      <c:pt idx="5714">
                        <c:v>1924.0889469999997</c:v>
                      </c:pt>
                      <c:pt idx="5715">
                        <c:v>1925.0788129999996</c:v>
                      </c:pt>
                      <c:pt idx="5716">
                        <c:v>1926.0902689999998</c:v>
                      </c:pt>
                      <c:pt idx="5717">
                        <c:v>1927.090025</c:v>
                      </c:pt>
                      <c:pt idx="5718">
                        <c:v>1928.0791100000001</c:v>
                      </c:pt>
                      <c:pt idx="5719">
                        <c:v>1929.0897360000004</c:v>
                      </c:pt>
                      <c:pt idx="5720">
                        <c:v>1930.0780040000004</c:v>
                      </c:pt>
                      <c:pt idx="5721">
                        <c:v>1931.0788710000002</c:v>
                      </c:pt>
                      <c:pt idx="5722">
                        <c:v>1932.0804069999999</c:v>
                      </c:pt>
                      <c:pt idx="5723">
                        <c:v>1933.0784259999996</c:v>
                      </c:pt>
                      <c:pt idx="5724">
                        <c:v>1934.080528</c:v>
                      </c:pt>
                      <c:pt idx="5725">
                        <c:v>1935.0784769999996</c:v>
                      </c:pt>
                      <c:pt idx="5726">
                        <c:v>1936.0793159999998</c:v>
                      </c:pt>
                      <c:pt idx="5727">
                        <c:v>1937.0790099999999</c:v>
                      </c:pt>
                      <c:pt idx="5728">
                        <c:v>1938.0793470000003</c:v>
                      </c:pt>
                      <c:pt idx="5729">
                        <c:v>1939.093762</c:v>
                      </c:pt>
                      <c:pt idx="5730">
                        <c:v>1940.0948789999998</c:v>
                      </c:pt>
                      <c:pt idx="5731">
                        <c:v>1941.0986079999998</c:v>
                      </c:pt>
                      <c:pt idx="5732">
                        <c:v>1943.0945980000001</c:v>
                      </c:pt>
                      <c:pt idx="5733">
                        <c:v>1945.1232619999996</c:v>
                      </c:pt>
                      <c:pt idx="5734">
                        <c:v>1947.1094250000001</c:v>
                      </c:pt>
                      <c:pt idx="5735">
                        <c:v>1949.1261380000001</c:v>
                      </c:pt>
                      <c:pt idx="5736">
                        <c:v>1950.1422310000003</c:v>
                      </c:pt>
                      <c:pt idx="5737">
                        <c:v>1952.1511400000004</c:v>
                      </c:pt>
                      <c:pt idx="5738">
                        <c:v>1953.1552379999998</c:v>
                      </c:pt>
                      <c:pt idx="5739">
                        <c:v>1956.1710580000004</c:v>
                      </c:pt>
                      <c:pt idx="5740">
                        <c:v>1958.1890639999997</c:v>
                      </c:pt>
                      <c:pt idx="5741">
                        <c:v>1959.2017970000002</c:v>
                      </c:pt>
                      <c:pt idx="5742">
                        <c:v>1960.1995329999995</c:v>
                      </c:pt>
                      <c:pt idx="5743">
                        <c:v>1962.1975900000002</c:v>
                      </c:pt>
                      <c:pt idx="5744">
                        <c:v>1156.0959579999999</c:v>
                      </c:pt>
                      <c:pt idx="5745">
                        <c:v>1158.107771</c:v>
                      </c:pt>
                      <c:pt idx="5746">
                        <c:v>1160.1275030000002</c:v>
                      </c:pt>
                      <c:pt idx="5747">
                        <c:v>1163.1289149999998</c:v>
                      </c:pt>
                      <c:pt idx="5748">
                        <c:v>1164.1309539999997</c:v>
                      </c:pt>
                      <c:pt idx="5749">
                        <c:v>1165.1359600000001</c:v>
                      </c:pt>
                      <c:pt idx="5750">
                        <c:v>1168.1740140000002</c:v>
                      </c:pt>
                      <c:pt idx="5751">
                        <c:v>1170.1857770000001</c:v>
                      </c:pt>
                      <c:pt idx="5752">
                        <c:v>1171.1852450000001</c:v>
                      </c:pt>
                      <c:pt idx="5753">
                        <c:v>1173.1891329999999</c:v>
                      </c:pt>
                      <c:pt idx="5754">
                        <c:v>1174.216007</c:v>
                      </c:pt>
                      <c:pt idx="5755">
                        <c:v>1175.2141320000001</c:v>
                      </c:pt>
                      <c:pt idx="5756">
                        <c:v>1176.2144720000001</c:v>
                      </c:pt>
                      <c:pt idx="5757">
                        <c:v>1177.211687</c:v>
                      </c:pt>
                      <c:pt idx="5758">
                        <c:v>1178.2184600000001</c:v>
                      </c:pt>
                      <c:pt idx="5759">
                        <c:v>1179.2478510000001</c:v>
                      </c:pt>
                      <c:pt idx="5760">
                        <c:v>1180.2535079999998</c:v>
                      </c:pt>
                      <c:pt idx="5761">
                        <c:v>1181.2569349999999</c:v>
                      </c:pt>
                      <c:pt idx="5762">
                        <c:v>1182.2724990000002</c:v>
                      </c:pt>
                      <c:pt idx="5763">
                        <c:v>1183.2726520000001</c:v>
                      </c:pt>
                      <c:pt idx="5764">
                        <c:v>1184.2740020000001</c:v>
                      </c:pt>
                      <c:pt idx="5765">
                        <c:v>1185.2736669999999</c:v>
                      </c:pt>
                      <c:pt idx="5766">
                        <c:v>1186.2729770000001</c:v>
                      </c:pt>
                      <c:pt idx="5767">
                        <c:v>1187.2685579999998</c:v>
                      </c:pt>
                      <c:pt idx="5768">
                        <c:v>1188.2742950000002</c:v>
                      </c:pt>
                      <c:pt idx="5769">
                        <c:v>1189.2727719999998</c:v>
                      </c:pt>
                      <c:pt idx="5770">
                        <c:v>1190.2725129999999</c:v>
                      </c:pt>
                      <c:pt idx="5771">
                        <c:v>1191.2737419999999</c:v>
                      </c:pt>
                      <c:pt idx="5772">
                        <c:v>1192.2743460000002</c:v>
                      </c:pt>
                      <c:pt idx="5773">
                        <c:v>1193.2893770000001</c:v>
                      </c:pt>
                      <c:pt idx="5774">
                        <c:v>1194.276957</c:v>
                      </c:pt>
                      <c:pt idx="5775">
                        <c:v>1195.2912839999999</c:v>
                      </c:pt>
                      <c:pt idx="5776">
                        <c:v>1196.3105129999999</c:v>
                      </c:pt>
                      <c:pt idx="5777">
                        <c:v>1197.30996</c:v>
                      </c:pt>
                      <c:pt idx="5778">
                        <c:v>1198.3195270000001</c:v>
                      </c:pt>
                      <c:pt idx="5779">
                        <c:v>1199.323785</c:v>
                      </c:pt>
                      <c:pt idx="5780">
                        <c:v>1200.334441</c:v>
                      </c:pt>
                      <c:pt idx="5781">
                        <c:v>1201.3361669999999</c:v>
                      </c:pt>
                      <c:pt idx="5782">
                        <c:v>1202.3349739999999</c:v>
                      </c:pt>
                      <c:pt idx="5783">
                        <c:v>1203.3355120000001</c:v>
                      </c:pt>
                      <c:pt idx="5784">
                        <c:v>1204.356796</c:v>
                      </c:pt>
                      <c:pt idx="5785">
                        <c:v>1205.350829</c:v>
                      </c:pt>
                      <c:pt idx="5786">
                        <c:v>1206.3613740000001</c:v>
                      </c:pt>
                      <c:pt idx="5787">
                        <c:v>1207.3715529999999</c:v>
                      </c:pt>
                      <c:pt idx="5788">
                        <c:v>1208.375775</c:v>
                      </c:pt>
                      <c:pt idx="5789">
                        <c:v>1209.389001</c:v>
                      </c:pt>
                      <c:pt idx="5790">
                        <c:v>1210.3914150000001</c:v>
                      </c:pt>
                      <c:pt idx="5791">
                        <c:v>1211.3915689999999</c:v>
                      </c:pt>
                      <c:pt idx="5792">
                        <c:v>1212.4192199999998</c:v>
                      </c:pt>
                      <c:pt idx="5793">
                        <c:v>1213.4506109999998</c:v>
                      </c:pt>
                      <c:pt idx="5794">
                        <c:v>1214.4810739999998</c:v>
                      </c:pt>
                      <c:pt idx="5795">
                        <c:v>1215.398396</c:v>
                      </c:pt>
                      <c:pt idx="5796">
                        <c:v>1216.408034</c:v>
                      </c:pt>
                      <c:pt idx="5797">
                        <c:v>1217.4178619999998</c:v>
                      </c:pt>
                      <c:pt idx="5798">
                        <c:v>1218.4291440000002</c:v>
                      </c:pt>
                      <c:pt idx="5799">
                        <c:v>1219.4472070000002</c:v>
                      </c:pt>
                      <c:pt idx="5800">
                        <c:v>1220.4387310000002</c:v>
                      </c:pt>
                      <c:pt idx="5801">
                        <c:v>1221.4390779999999</c:v>
                      </c:pt>
                      <c:pt idx="5802">
                        <c:v>1222.450061</c:v>
                      </c:pt>
                      <c:pt idx="5803">
                        <c:v>1223.4475309999998</c:v>
                      </c:pt>
                      <c:pt idx="5804">
                        <c:v>1224.4487859999999</c:v>
                      </c:pt>
                      <c:pt idx="5805">
                        <c:v>1225.4495459999998</c:v>
                      </c:pt>
                      <c:pt idx="5806">
                        <c:v>1226.4507779999999</c:v>
                      </c:pt>
                      <c:pt idx="5807">
                        <c:v>1227.451286</c:v>
                      </c:pt>
                      <c:pt idx="5808">
                        <c:v>1228.4375329999998</c:v>
                      </c:pt>
                      <c:pt idx="5809">
                        <c:v>1229.4392889999999</c:v>
                      </c:pt>
                      <c:pt idx="5810">
                        <c:v>1230.4554830000002</c:v>
                      </c:pt>
                      <c:pt idx="5811">
                        <c:v>1231.4688430000001</c:v>
                      </c:pt>
                      <c:pt idx="5812">
                        <c:v>1232.4979389999999</c:v>
                      </c:pt>
                      <c:pt idx="5813">
                        <c:v>1233.5111080000001</c:v>
                      </c:pt>
                      <c:pt idx="5814">
                        <c:v>1234.528174</c:v>
                      </c:pt>
                      <c:pt idx="5815">
                        <c:v>1235.5283199999999</c:v>
                      </c:pt>
                      <c:pt idx="5816">
                        <c:v>1236.5249220000001</c:v>
                      </c:pt>
                      <c:pt idx="5817">
                        <c:v>1237.5257980000001</c:v>
                      </c:pt>
                      <c:pt idx="5818">
                        <c:v>1238.5255649999999</c:v>
                      </c:pt>
                      <c:pt idx="5819">
                        <c:v>1239.519738</c:v>
                      </c:pt>
                      <c:pt idx="5820">
                        <c:v>1240.5176160000001</c:v>
                      </c:pt>
                      <c:pt idx="5821">
                        <c:v>1241.5308190000001</c:v>
                      </c:pt>
                      <c:pt idx="5822">
                        <c:v>1242.5338659999998</c:v>
                      </c:pt>
                      <c:pt idx="5823">
                        <c:v>1243.5475839999999</c:v>
                      </c:pt>
                      <c:pt idx="5824">
                        <c:v>1244.5613990000002</c:v>
                      </c:pt>
                      <c:pt idx="5825">
                        <c:v>1245.5588769999999</c:v>
                      </c:pt>
                      <c:pt idx="5826">
                        <c:v>1246.5748640000002</c:v>
                      </c:pt>
                      <c:pt idx="5827">
                        <c:v>1247.5691659999998</c:v>
                      </c:pt>
                      <c:pt idx="5828">
                        <c:v>1248.5781950000001</c:v>
                      </c:pt>
                      <c:pt idx="5829">
                        <c:v>1249.595202</c:v>
                      </c:pt>
                      <c:pt idx="5830">
                        <c:v>1250.6006309999998</c:v>
                      </c:pt>
                      <c:pt idx="5831">
                        <c:v>1251.5969700000001</c:v>
                      </c:pt>
                      <c:pt idx="5832">
                        <c:v>1252.5987420000001</c:v>
                      </c:pt>
                      <c:pt idx="5833">
                        <c:v>1253.5986349999998</c:v>
                      </c:pt>
                      <c:pt idx="5834">
                        <c:v>1254.595468</c:v>
                      </c:pt>
                      <c:pt idx="5835">
                        <c:v>1255.5950079999998</c:v>
                      </c:pt>
                      <c:pt idx="5836">
                        <c:v>1256.6184130000001</c:v>
                      </c:pt>
                      <c:pt idx="5837">
                        <c:v>1257.6355479999997</c:v>
                      </c:pt>
                      <c:pt idx="5838">
                        <c:v>1258.6390879999999</c:v>
                      </c:pt>
                      <c:pt idx="5839">
                        <c:v>1259.6362690000001</c:v>
                      </c:pt>
                      <c:pt idx="5840">
                        <c:v>1260.6380340000001</c:v>
                      </c:pt>
                      <c:pt idx="5841">
                        <c:v>1261.641533</c:v>
                      </c:pt>
                      <c:pt idx="5842">
                        <c:v>1262.6548629999998</c:v>
                      </c:pt>
                      <c:pt idx="5843">
                        <c:v>1263.656774</c:v>
                      </c:pt>
                      <c:pt idx="5844">
                        <c:v>1264.673076</c:v>
                      </c:pt>
                      <c:pt idx="5845">
                        <c:v>1265.6765399999999</c:v>
                      </c:pt>
                      <c:pt idx="5846">
                        <c:v>1266.6820830000001</c:v>
                      </c:pt>
                      <c:pt idx="5847">
                        <c:v>1267.6926560000002</c:v>
                      </c:pt>
                      <c:pt idx="5848">
                        <c:v>1268.7040959999999</c:v>
                      </c:pt>
                      <c:pt idx="5849">
                        <c:v>1269.7240360000001</c:v>
                      </c:pt>
                      <c:pt idx="5850">
                        <c:v>1270.7341080000001</c:v>
                      </c:pt>
                      <c:pt idx="5851">
                        <c:v>1271.7380539999999</c:v>
                      </c:pt>
                      <c:pt idx="5852">
                        <c:v>1272.7500319999999</c:v>
                      </c:pt>
                      <c:pt idx="5853">
                        <c:v>1273.77135</c:v>
                      </c:pt>
                      <c:pt idx="5854">
                        <c:v>1274.7803760000002</c:v>
                      </c:pt>
                      <c:pt idx="5855">
                        <c:v>1275.7694969999998</c:v>
                      </c:pt>
                      <c:pt idx="5856">
                        <c:v>1276.7931100000001</c:v>
                      </c:pt>
                      <c:pt idx="5857">
                        <c:v>1277.7834459999999</c:v>
                      </c:pt>
                      <c:pt idx="5858">
                        <c:v>1278.793279</c:v>
                      </c:pt>
                      <c:pt idx="5859">
                        <c:v>1279.807667</c:v>
                      </c:pt>
                      <c:pt idx="5860">
                        <c:v>1280.824642</c:v>
                      </c:pt>
                      <c:pt idx="5861">
                        <c:v>1281.8187589999998</c:v>
                      </c:pt>
                      <c:pt idx="5862">
                        <c:v>1282.8325180000002</c:v>
                      </c:pt>
                      <c:pt idx="5863">
                        <c:v>1283.8544240000001</c:v>
                      </c:pt>
                      <c:pt idx="5864">
                        <c:v>1284.8714249999998</c:v>
                      </c:pt>
                      <c:pt idx="5865">
                        <c:v>1285.8717329999999</c:v>
                      </c:pt>
                      <c:pt idx="5866">
                        <c:v>1286.8734239999999</c:v>
                      </c:pt>
                      <c:pt idx="5867">
                        <c:v>1287.874628</c:v>
                      </c:pt>
                      <c:pt idx="5868">
                        <c:v>1288.8987149999998</c:v>
                      </c:pt>
                      <c:pt idx="5869">
                        <c:v>1289.899508</c:v>
                      </c:pt>
                      <c:pt idx="5870">
                        <c:v>1290.899993</c:v>
                      </c:pt>
                      <c:pt idx="5871">
                        <c:v>1291.900165</c:v>
                      </c:pt>
                      <c:pt idx="5872">
                        <c:v>1292.9140710000001</c:v>
                      </c:pt>
                      <c:pt idx="5873">
                        <c:v>1293.913787</c:v>
                      </c:pt>
                      <c:pt idx="5874">
                        <c:v>1294.9260509999999</c:v>
                      </c:pt>
                      <c:pt idx="5875">
                        <c:v>1295.9432160000001</c:v>
                      </c:pt>
                      <c:pt idx="5876">
                        <c:v>1296.9473039999998</c:v>
                      </c:pt>
                      <c:pt idx="5877">
                        <c:v>1297.9374779999998</c:v>
                      </c:pt>
                      <c:pt idx="5878">
                        <c:v>1298.9514079999999</c:v>
                      </c:pt>
                      <c:pt idx="5879">
                        <c:v>1299.9520419999999</c:v>
                      </c:pt>
                      <c:pt idx="5880">
                        <c:v>1300.952843</c:v>
                      </c:pt>
                      <c:pt idx="5881">
                        <c:v>1301.9685770000001</c:v>
                      </c:pt>
                      <c:pt idx="5882">
                        <c:v>1302.9820679999998</c:v>
                      </c:pt>
                      <c:pt idx="5883">
                        <c:v>1303.97217</c:v>
                      </c:pt>
                      <c:pt idx="5884">
                        <c:v>1305.9912610000001</c:v>
                      </c:pt>
                      <c:pt idx="5885">
                        <c:v>1307.0012000000002</c:v>
                      </c:pt>
                      <c:pt idx="5886">
                        <c:v>1308.02331</c:v>
                      </c:pt>
                      <c:pt idx="5887">
                        <c:v>1311.0249709999998</c:v>
                      </c:pt>
                      <c:pt idx="5888">
                        <c:v>1312.0253119999998</c:v>
                      </c:pt>
                      <c:pt idx="5889">
                        <c:v>1317.051422</c:v>
                      </c:pt>
                      <c:pt idx="5890">
                        <c:v>1318.0510669999999</c:v>
                      </c:pt>
                      <c:pt idx="5891">
                        <c:v>1319.0492949999998</c:v>
                      </c:pt>
                      <c:pt idx="5892">
                        <c:v>1321.0513609999998</c:v>
                      </c:pt>
                      <c:pt idx="5893">
                        <c:v>1322.0527499999998</c:v>
                      </c:pt>
                      <c:pt idx="5894">
                        <c:v>1326.074306</c:v>
                      </c:pt>
                      <c:pt idx="5895">
                        <c:v>1327.082523</c:v>
                      </c:pt>
                      <c:pt idx="5896">
                        <c:v>1328.080516</c:v>
                      </c:pt>
                      <c:pt idx="5897">
                        <c:v>1330.101103</c:v>
                      </c:pt>
                      <c:pt idx="5898">
                        <c:v>1332.1172959999999</c:v>
                      </c:pt>
                      <c:pt idx="5899">
                        <c:v>1339.152971</c:v>
                      </c:pt>
                      <c:pt idx="5900">
                        <c:v>1340.1463720000002</c:v>
                      </c:pt>
                      <c:pt idx="5901">
                        <c:v>1343.140778</c:v>
                      </c:pt>
                      <c:pt idx="5902">
                        <c:v>1346.1837409999998</c:v>
                      </c:pt>
                      <c:pt idx="5903">
                        <c:v>1347.1984499999999</c:v>
                      </c:pt>
                      <c:pt idx="5904">
                        <c:v>1349.2290749999997</c:v>
                      </c:pt>
                      <c:pt idx="5905">
                        <c:v>1350.2290969999999</c:v>
                      </c:pt>
                      <c:pt idx="5906">
                        <c:v>1351.2451540000002</c:v>
                      </c:pt>
                      <c:pt idx="5907">
                        <c:v>1352.248118</c:v>
                      </c:pt>
                      <c:pt idx="5908">
                        <c:v>1353.2463389999998</c:v>
                      </c:pt>
                      <c:pt idx="5909">
                        <c:v>1357.2463849999999</c:v>
                      </c:pt>
                      <c:pt idx="5910">
                        <c:v>1362.2642540000002</c:v>
                      </c:pt>
                      <c:pt idx="5911">
                        <c:v>1378.434761</c:v>
                      </c:pt>
                      <c:pt idx="5912">
                        <c:v>1411.8305169999999</c:v>
                      </c:pt>
                      <c:pt idx="5913">
                        <c:v>1457.3093450000001</c:v>
                      </c:pt>
                      <c:pt idx="5914">
                        <c:v>1508.9490820000001</c:v>
                      </c:pt>
                      <c:pt idx="5915">
                        <c:v>1524.171824</c:v>
                      </c:pt>
                      <c:pt idx="5916">
                        <c:v>1536.3146240000001</c:v>
                      </c:pt>
                      <c:pt idx="5917">
                        <c:v>1540.3148499999998</c:v>
                      </c:pt>
                      <c:pt idx="5918">
                        <c:v>1544.317364</c:v>
                      </c:pt>
                      <c:pt idx="5919">
                        <c:v>1550.4547750000002</c:v>
                      </c:pt>
                      <c:pt idx="5920">
                        <c:v>1556.573609</c:v>
                      </c:pt>
                      <c:pt idx="5921">
                        <c:v>1558.6223959999998</c:v>
                      </c:pt>
                      <c:pt idx="5922">
                        <c:v>1560.9526769999998</c:v>
                      </c:pt>
                      <c:pt idx="5923">
                        <c:v>1568.7180840000001</c:v>
                      </c:pt>
                      <c:pt idx="5924">
                        <c:v>1569.7419220000002</c:v>
                      </c:pt>
                      <c:pt idx="5925">
                        <c:v>1570.765488</c:v>
                      </c:pt>
                      <c:pt idx="5926">
                        <c:v>1571.8233879999998</c:v>
                      </c:pt>
                      <c:pt idx="5927">
                        <c:v>1572.8236160000001</c:v>
                      </c:pt>
                      <c:pt idx="5928">
                        <c:v>1576.8314460000001</c:v>
                      </c:pt>
                      <c:pt idx="5929">
                        <c:v>1577.8480839999997</c:v>
                      </c:pt>
                      <c:pt idx="5930">
                        <c:v>1579.8892839999999</c:v>
                      </c:pt>
                      <c:pt idx="5931">
                        <c:v>1585.0183529999999</c:v>
                      </c:pt>
                      <c:pt idx="5932">
                        <c:v>1588.056583</c:v>
                      </c:pt>
                      <c:pt idx="5933">
                        <c:v>1590.4011700000001</c:v>
                      </c:pt>
                      <c:pt idx="5934">
                        <c:v>1591.128741</c:v>
                      </c:pt>
                      <c:pt idx="5935">
                        <c:v>1592.151257</c:v>
                      </c:pt>
                      <c:pt idx="5936">
                        <c:v>1593.4891379999999</c:v>
                      </c:pt>
                      <c:pt idx="5937">
                        <c:v>1594.18435</c:v>
                      </c:pt>
                      <c:pt idx="5938">
                        <c:v>1595.189261</c:v>
                      </c:pt>
                      <c:pt idx="5939">
                        <c:v>1596.6116609999999</c:v>
                      </c:pt>
                      <c:pt idx="5940">
                        <c:v>1598.2786379999998</c:v>
                      </c:pt>
                      <c:pt idx="5941">
                        <c:v>1599.7014610000001</c:v>
                      </c:pt>
                      <c:pt idx="5942">
                        <c:v>1600.2402609999999</c:v>
                      </c:pt>
                      <c:pt idx="5943">
                        <c:v>1601.281117</c:v>
                      </c:pt>
                      <c:pt idx="5944">
                        <c:v>1602.2926149999998</c:v>
                      </c:pt>
                      <c:pt idx="5945">
                        <c:v>1603.3089799999998</c:v>
                      </c:pt>
                      <c:pt idx="5946">
                        <c:v>1604.3092040000001</c:v>
                      </c:pt>
                      <c:pt idx="5947">
                        <c:v>1605.309624</c:v>
                      </c:pt>
                      <c:pt idx="5948">
                        <c:v>1606.3096649999998</c:v>
                      </c:pt>
                      <c:pt idx="5949">
                        <c:v>1610.3260730000002</c:v>
                      </c:pt>
                      <c:pt idx="5950">
                        <c:v>1611.3199599999998</c:v>
                      </c:pt>
                      <c:pt idx="5951">
                        <c:v>1612.3270109999999</c:v>
                      </c:pt>
                      <c:pt idx="5952">
                        <c:v>1613.3227400000001</c:v>
                      </c:pt>
                      <c:pt idx="5953">
                        <c:v>1614.3348740000001</c:v>
                      </c:pt>
                      <c:pt idx="5954">
                        <c:v>1615.3773409999999</c:v>
                      </c:pt>
                      <c:pt idx="5955">
                        <c:v>1616.4214870000001</c:v>
                      </c:pt>
                      <c:pt idx="5956">
                        <c:v>1617.4653029999999</c:v>
                      </c:pt>
                      <c:pt idx="5957">
                        <c:v>1618.478349</c:v>
                      </c:pt>
                      <c:pt idx="5958">
                        <c:v>1619.376769</c:v>
                      </c:pt>
                      <c:pt idx="5959">
                        <c:v>1620.4253220000001</c:v>
                      </c:pt>
                      <c:pt idx="5960">
                        <c:v>1621.454487</c:v>
                      </c:pt>
                      <c:pt idx="5961">
                        <c:v>1622.4547509999998</c:v>
                      </c:pt>
                      <c:pt idx="5962">
                        <c:v>1623.4863569999998</c:v>
                      </c:pt>
                      <c:pt idx="5963">
                        <c:v>1624.4919059999997</c:v>
                      </c:pt>
                      <c:pt idx="5964">
                        <c:v>1625.487705</c:v>
                      </c:pt>
                      <c:pt idx="5965">
                        <c:v>1626.496275</c:v>
                      </c:pt>
                      <c:pt idx="5966">
                        <c:v>1627.4903119999999</c:v>
                      </c:pt>
                      <c:pt idx="5967">
                        <c:v>1628.486797</c:v>
                      </c:pt>
                      <c:pt idx="5968">
                        <c:v>1629.5230059999999</c:v>
                      </c:pt>
                      <c:pt idx="5969">
                        <c:v>1630.8480810000001</c:v>
                      </c:pt>
                      <c:pt idx="5970">
                        <c:v>1631.5323370000001</c:v>
                      </c:pt>
                      <c:pt idx="5971">
                        <c:v>1632.5437219999999</c:v>
                      </c:pt>
                      <c:pt idx="5972">
                        <c:v>1633.5577490000001</c:v>
                      </c:pt>
                      <c:pt idx="5973">
                        <c:v>1634.571007</c:v>
                      </c:pt>
                      <c:pt idx="5974">
                        <c:v>1635.575523</c:v>
                      </c:pt>
                      <c:pt idx="5975">
                        <c:v>1636.575018</c:v>
                      </c:pt>
                      <c:pt idx="5976">
                        <c:v>1637.575245</c:v>
                      </c:pt>
                      <c:pt idx="5977">
                        <c:v>1638.5655999999999</c:v>
                      </c:pt>
                      <c:pt idx="5978">
                        <c:v>1640.0531989999999</c:v>
                      </c:pt>
                      <c:pt idx="5979">
                        <c:v>1640.668032</c:v>
                      </c:pt>
                      <c:pt idx="5980">
                        <c:v>1641.6066049999999</c:v>
                      </c:pt>
                      <c:pt idx="5981">
                        <c:v>1642.6228000000001</c:v>
                      </c:pt>
                      <c:pt idx="5982">
                        <c:v>1643.6227509999999</c:v>
                      </c:pt>
                      <c:pt idx="5983">
                        <c:v>1644.6229359999998</c:v>
                      </c:pt>
                      <c:pt idx="5984">
                        <c:v>1645.669832</c:v>
                      </c:pt>
                      <c:pt idx="5985">
                        <c:v>1646.6924020000001</c:v>
                      </c:pt>
                      <c:pt idx="5986">
                        <c:v>1647.7146779999998</c:v>
                      </c:pt>
                      <c:pt idx="5987">
                        <c:v>1648.7632760000001</c:v>
                      </c:pt>
                      <c:pt idx="5988">
                        <c:v>1649.8117729999999</c:v>
                      </c:pt>
                      <c:pt idx="5989">
                        <c:v>1650.8233660000001</c:v>
                      </c:pt>
                      <c:pt idx="5990">
                        <c:v>1651.856397</c:v>
                      </c:pt>
                      <c:pt idx="5991">
                        <c:v>1652.8737339999998</c:v>
                      </c:pt>
                      <c:pt idx="5992">
                        <c:v>1653.9012589999998</c:v>
                      </c:pt>
                      <c:pt idx="5993">
                        <c:v>1654.9235720000001</c:v>
                      </c:pt>
                      <c:pt idx="5994">
                        <c:v>1655.9329499999999</c:v>
                      </c:pt>
                      <c:pt idx="5995">
                        <c:v>1656.9416459999998</c:v>
                      </c:pt>
                      <c:pt idx="5996">
                        <c:v>1657.990671</c:v>
                      </c:pt>
                      <c:pt idx="5997">
                        <c:v>1659.0392390000002</c:v>
                      </c:pt>
                      <c:pt idx="5998">
                        <c:v>1660.058364</c:v>
                      </c:pt>
                      <c:pt idx="5999">
                        <c:v>1661.0863800000002</c:v>
                      </c:pt>
                      <c:pt idx="6000">
                        <c:v>1662.0992499999998</c:v>
                      </c:pt>
                      <c:pt idx="6001">
                        <c:v>1663.1092330000001</c:v>
                      </c:pt>
                      <c:pt idx="6002">
                        <c:v>1664.1510229999999</c:v>
                      </c:pt>
                      <c:pt idx="6003">
                        <c:v>1665.168087</c:v>
                      </c:pt>
                      <c:pt idx="6004">
                        <c:v>1666.1618789999998</c:v>
                      </c:pt>
                      <c:pt idx="6005">
                        <c:v>1667.171104</c:v>
                      </c:pt>
                      <c:pt idx="6006">
                        <c:v>1668.1835150000002</c:v>
                      </c:pt>
                      <c:pt idx="6007">
                        <c:v>1669.1713319999999</c:v>
                      </c:pt>
                      <c:pt idx="6008">
                        <c:v>1670.206475</c:v>
                      </c:pt>
                      <c:pt idx="6009">
                        <c:v>1671.2480479999999</c:v>
                      </c:pt>
                      <c:pt idx="6010">
                        <c:v>1672.6019350000001</c:v>
                      </c:pt>
                      <c:pt idx="6011">
                        <c:v>1673.236915</c:v>
                      </c:pt>
                      <c:pt idx="6012">
                        <c:v>1674.262279</c:v>
                      </c:pt>
                      <c:pt idx="6013">
                        <c:v>1675.6860969999998</c:v>
                      </c:pt>
                      <c:pt idx="6014">
                        <c:v>1676.288708</c:v>
                      </c:pt>
                      <c:pt idx="6015">
                        <c:v>1677.3430589999998</c:v>
                      </c:pt>
                      <c:pt idx="6016">
                        <c:v>1678.2804969999997</c:v>
                      </c:pt>
                      <c:pt idx="6017">
                        <c:v>1679.3092470000001</c:v>
                      </c:pt>
                      <c:pt idx="6018">
                        <c:v>1680.309522</c:v>
                      </c:pt>
                      <c:pt idx="6019">
                        <c:v>1681.3097290000001</c:v>
                      </c:pt>
                      <c:pt idx="6020">
                        <c:v>1682.3247019999999</c:v>
                      </c:pt>
                      <c:pt idx="6021">
                        <c:v>1683.3250480000002</c:v>
                      </c:pt>
                      <c:pt idx="6022">
                        <c:v>1684.3365669999998</c:v>
                      </c:pt>
                      <c:pt idx="6023">
                        <c:v>1685.3380569999999</c:v>
                      </c:pt>
                      <c:pt idx="6024">
                        <c:v>1686.338319</c:v>
                      </c:pt>
                      <c:pt idx="6025">
                        <c:v>1687.3522819999998</c:v>
                      </c:pt>
                      <c:pt idx="6026">
                        <c:v>1688.3825779999997</c:v>
                      </c:pt>
                      <c:pt idx="6027">
                        <c:v>1689.4217439999998</c:v>
                      </c:pt>
                      <c:pt idx="6028">
                        <c:v>1690.4661700000001</c:v>
                      </c:pt>
                      <c:pt idx="6029">
                        <c:v>1691.4637939999998</c:v>
                      </c:pt>
                      <c:pt idx="6030">
                        <c:v>1692.6943470000001</c:v>
                      </c:pt>
                      <c:pt idx="6031">
                        <c:v>1693.4705049999998</c:v>
                      </c:pt>
                      <c:pt idx="6032">
                        <c:v>1694.5022610000001</c:v>
                      </c:pt>
                      <c:pt idx="6033">
                        <c:v>1695.7805910000002</c:v>
                      </c:pt>
                      <c:pt idx="6034">
                        <c:v>1696.5214639999999</c:v>
                      </c:pt>
                      <c:pt idx="6035">
                        <c:v>1697.5424360000002</c:v>
                      </c:pt>
                      <c:pt idx="6036">
                        <c:v>1698.8882049999997</c:v>
                      </c:pt>
                      <c:pt idx="6037">
                        <c:v>1699.5577079999998</c:v>
                      </c:pt>
                      <c:pt idx="6038">
                        <c:v>1700.5718910000001</c:v>
                      </c:pt>
                      <c:pt idx="6039">
                        <c:v>1701.9699660000001</c:v>
                      </c:pt>
                      <c:pt idx="6040">
                        <c:v>1702.5828499999998</c:v>
                      </c:pt>
                      <c:pt idx="6041">
                        <c:v>1703.589993</c:v>
                      </c:pt>
                      <c:pt idx="6042">
                        <c:v>1705.0503519999997</c:v>
                      </c:pt>
                      <c:pt idx="6043">
                        <c:v>1705.6463429999999</c:v>
                      </c:pt>
                      <c:pt idx="6044">
                        <c:v>1706.662323</c:v>
                      </c:pt>
                      <c:pt idx="6045">
                        <c:v>1708.1143240000001</c:v>
                      </c:pt>
                      <c:pt idx="6046">
                        <c:v>1708.6629189999999</c:v>
                      </c:pt>
                      <c:pt idx="6047">
                        <c:v>1709.711734</c:v>
                      </c:pt>
                      <c:pt idx="6048">
                        <c:v>1710.7277960000001</c:v>
                      </c:pt>
                      <c:pt idx="6049">
                        <c:v>1711.7281790000002</c:v>
                      </c:pt>
                      <c:pt idx="6050">
                        <c:v>1712.7281520000001</c:v>
                      </c:pt>
                      <c:pt idx="6051">
                        <c:v>1713.7747989999998</c:v>
                      </c:pt>
                      <c:pt idx="6052">
                        <c:v>1714.8236830000001</c:v>
                      </c:pt>
                      <c:pt idx="6053">
                        <c:v>1715.823519</c:v>
                      </c:pt>
                      <c:pt idx="6054">
                        <c:v>1716.8237199999999</c:v>
                      </c:pt>
                      <c:pt idx="6055">
                        <c:v>1717.8202740000002</c:v>
                      </c:pt>
                      <c:pt idx="6056">
                        <c:v>1718.8202809999998</c:v>
                      </c:pt>
                      <c:pt idx="6057">
                        <c:v>1719.8207899999998</c:v>
                      </c:pt>
                      <c:pt idx="6058">
                        <c:v>1721.211546</c:v>
                      </c:pt>
                      <c:pt idx="6059">
                        <c:v>1722.1459989999998</c:v>
                      </c:pt>
                      <c:pt idx="6060">
                        <c:v>1723.1564859999999</c:v>
                      </c:pt>
                      <c:pt idx="6061">
                        <c:v>1724.1656680000001</c:v>
                      </c:pt>
                      <c:pt idx="6062">
                        <c:v>1725.1706859999999</c:v>
                      </c:pt>
                      <c:pt idx="6063">
                        <c:v>1726.169249</c:v>
                      </c:pt>
                      <c:pt idx="6064">
                        <c:v>1727.1795579999998</c:v>
                      </c:pt>
                      <c:pt idx="6065">
                        <c:v>1728.1799889999998</c:v>
                      </c:pt>
                      <c:pt idx="6066">
                        <c:v>1729.1798429999999</c:v>
                      </c:pt>
                      <c:pt idx="6067">
                        <c:v>1730.1955939999998</c:v>
                      </c:pt>
                      <c:pt idx="6068">
                        <c:v>1731.2144029999999</c:v>
                      </c:pt>
                      <c:pt idx="6069">
                        <c:v>1732.214684</c:v>
                      </c:pt>
                      <c:pt idx="6070">
                        <c:v>1733.2148980000002</c:v>
                      </c:pt>
                      <c:pt idx="6071">
                        <c:v>1734.2150729999998</c:v>
                      </c:pt>
                      <c:pt idx="6072">
                        <c:v>1735.2126509999998</c:v>
                      </c:pt>
                      <c:pt idx="6073">
                        <c:v>1736.2131650000001</c:v>
                      </c:pt>
                      <c:pt idx="6074">
                        <c:v>1737.232567</c:v>
                      </c:pt>
                      <c:pt idx="6075">
                        <c:v>1738.2464340000001</c:v>
                      </c:pt>
                      <c:pt idx="6076">
                        <c:v>1739.2468720000002</c:v>
                      </c:pt>
                      <c:pt idx="6077">
                        <c:v>1740.2505289999999</c:v>
                      </c:pt>
                      <c:pt idx="6078">
                        <c:v>1741.266318</c:v>
                      </c:pt>
                      <c:pt idx="6079">
                        <c:v>1742.2695869999998</c:v>
                      </c:pt>
                      <c:pt idx="6080">
                        <c:v>1743.2775630000001</c:v>
                      </c:pt>
                      <c:pt idx="6081">
                        <c:v>1744.2774599999998</c:v>
                      </c:pt>
                      <c:pt idx="6082">
                        <c:v>1745.2838659999998</c:v>
                      </c:pt>
                      <c:pt idx="6083">
                        <c:v>1746.293917</c:v>
                      </c:pt>
                      <c:pt idx="6084">
                        <c:v>1747.281919</c:v>
                      </c:pt>
                      <c:pt idx="6085">
                        <c:v>1748.282087</c:v>
                      </c:pt>
                      <c:pt idx="6086">
                        <c:v>1749.2931279999998</c:v>
                      </c:pt>
                      <c:pt idx="6087">
                        <c:v>1750.309021</c:v>
                      </c:pt>
                      <c:pt idx="6088">
                        <c:v>1751.3248210000002</c:v>
                      </c:pt>
                      <c:pt idx="6089">
                        <c:v>1752.325096</c:v>
                      </c:pt>
                      <c:pt idx="6090">
                        <c:v>1753.3409419999998</c:v>
                      </c:pt>
                      <c:pt idx="6091">
                        <c:v>1754.3450469999998</c:v>
                      </c:pt>
                      <c:pt idx="6092">
                        <c:v>1755.373235</c:v>
                      </c:pt>
                      <c:pt idx="6093">
                        <c:v>1756.3737209999999</c:v>
                      </c:pt>
                      <c:pt idx="6094">
                        <c:v>1757.3737879999999</c:v>
                      </c:pt>
                      <c:pt idx="6095">
                        <c:v>1758.364043</c:v>
                      </c:pt>
                      <c:pt idx="6096">
                        <c:v>1759.3695320000002</c:v>
                      </c:pt>
                      <c:pt idx="6097">
                        <c:v>1760.3774669999998</c:v>
                      </c:pt>
                      <c:pt idx="6098">
                        <c:v>1761.391478</c:v>
                      </c:pt>
                      <c:pt idx="6099">
                        <c:v>1762.403628</c:v>
                      </c:pt>
                      <c:pt idx="6100">
                        <c:v>1763.4195129999998</c:v>
                      </c:pt>
                      <c:pt idx="6101">
                        <c:v>1764.4215800000002</c:v>
                      </c:pt>
                      <c:pt idx="6102">
                        <c:v>1765.4223099999999</c:v>
                      </c:pt>
                      <c:pt idx="6103">
                        <c:v>1766.4509899999998</c:v>
                      </c:pt>
                      <c:pt idx="6104">
                        <c:v>1767.4507090000002</c:v>
                      </c:pt>
                      <c:pt idx="6105">
                        <c:v>1768.4625510000001</c:v>
                      </c:pt>
                      <c:pt idx="6106">
                        <c:v>1769.4730730000001</c:v>
                      </c:pt>
                      <c:pt idx="6107">
                        <c:v>1770.4770450000001</c:v>
                      </c:pt>
                      <c:pt idx="6108">
                        <c:v>1771.4862579999999</c:v>
                      </c:pt>
                      <c:pt idx="6109">
                        <c:v>1772.4901879999998</c:v>
                      </c:pt>
                      <c:pt idx="6110">
                        <c:v>1773.5004039999999</c:v>
                      </c:pt>
                      <c:pt idx="6111">
                        <c:v>1774.5070959999998</c:v>
                      </c:pt>
                      <c:pt idx="6112">
                        <c:v>1775.507584</c:v>
                      </c:pt>
                      <c:pt idx="6113">
                        <c:v>1776.5182209999998</c:v>
                      </c:pt>
                      <c:pt idx="6114">
                        <c:v>1777.5333879999998</c:v>
                      </c:pt>
                      <c:pt idx="6115">
                        <c:v>1778.53566</c:v>
                      </c:pt>
                      <c:pt idx="6116">
                        <c:v>1779.5398270000001</c:v>
                      </c:pt>
                      <c:pt idx="6117">
                        <c:v>1780.541577</c:v>
                      </c:pt>
                      <c:pt idx="6118">
                        <c:v>1781.5462560000001</c:v>
                      </c:pt>
                      <c:pt idx="6119">
                        <c:v>1782.5652919999998</c:v>
                      </c:pt>
                      <c:pt idx="6120">
                        <c:v>1783.5784509999999</c:v>
                      </c:pt>
                      <c:pt idx="6121">
                        <c:v>1784.584574</c:v>
                      </c:pt>
                      <c:pt idx="6122">
                        <c:v>1785.5984869999997</c:v>
                      </c:pt>
                      <c:pt idx="6123">
                        <c:v>1786.6115260000001</c:v>
                      </c:pt>
                      <c:pt idx="6124">
                        <c:v>1787.610338</c:v>
                      </c:pt>
                      <c:pt idx="6125">
                        <c:v>1789.618172</c:v>
                      </c:pt>
                      <c:pt idx="6126">
                        <c:v>1790.6322070000001</c:v>
                      </c:pt>
                      <c:pt idx="6127">
                        <c:v>1792.6600229999999</c:v>
                      </c:pt>
                      <c:pt idx="6128">
                        <c:v>1793.6609130000002</c:v>
                      </c:pt>
                      <c:pt idx="6129">
                        <c:v>1794.6611760000001</c:v>
                      </c:pt>
                      <c:pt idx="6130">
                        <c:v>1796.6614669999999</c:v>
                      </c:pt>
                      <c:pt idx="6131">
                        <c:v>1797.6747289999998</c:v>
                      </c:pt>
                      <c:pt idx="6132">
                        <c:v>1798.6796369999997</c:v>
                      </c:pt>
                      <c:pt idx="6133">
                        <c:v>1799.6738270000001</c:v>
                      </c:pt>
                      <c:pt idx="6134">
                        <c:v>1800.6737699999999</c:v>
                      </c:pt>
                      <c:pt idx="6135">
                        <c:v>1801.6881259999996</c:v>
                      </c:pt>
                      <c:pt idx="6136">
                        <c:v>1802.7013480000001</c:v>
                      </c:pt>
                      <c:pt idx="6137">
                        <c:v>1806.7138</c:v>
                      </c:pt>
                      <c:pt idx="6138">
                        <c:v>1810.7289949999999</c:v>
                      </c:pt>
                      <c:pt idx="6139">
                        <c:v>1818.7518889999997</c:v>
                      </c:pt>
                      <c:pt idx="6140">
                        <c:v>1828.7678799999999</c:v>
                      </c:pt>
                      <c:pt idx="6141">
                        <c:v>1833.774363</c:v>
                      </c:pt>
                      <c:pt idx="6142">
                        <c:v>1304.971106</c:v>
                      </c:pt>
                      <c:pt idx="6143">
                        <c:v>1309.024398</c:v>
                      </c:pt>
                      <c:pt idx="6144">
                        <c:v>1310.0237539999998</c:v>
                      </c:pt>
                      <c:pt idx="6145">
                        <c:v>1313.0260619999999</c:v>
                      </c:pt>
                      <c:pt idx="6146">
                        <c:v>1314.0309899999997</c:v>
                      </c:pt>
                      <c:pt idx="6147">
                        <c:v>1315.0521159999998</c:v>
                      </c:pt>
                      <c:pt idx="6148">
                        <c:v>1316.0524679999999</c:v>
                      </c:pt>
                      <c:pt idx="6149">
                        <c:v>1320.0574379999998</c:v>
                      </c:pt>
                      <c:pt idx="6150">
                        <c:v>1323.0636359999999</c:v>
                      </c:pt>
                      <c:pt idx="6151">
                        <c:v>1324.0682120000001</c:v>
                      </c:pt>
                      <c:pt idx="6152">
                        <c:v>1325.0640359999998</c:v>
                      </c:pt>
                      <c:pt idx="6153">
                        <c:v>1329.099518</c:v>
                      </c:pt>
                      <c:pt idx="6154">
                        <c:v>1331.1142530000002</c:v>
                      </c:pt>
                      <c:pt idx="6155">
                        <c:v>1333.1188929999998</c:v>
                      </c:pt>
                      <c:pt idx="6156">
                        <c:v>1334.1191709999998</c:v>
                      </c:pt>
                      <c:pt idx="6157">
                        <c:v>1335.130228</c:v>
                      </c:pt>
                      <c:pt idx="6158">
                        <c:v>1336.131934</c:v>
                      </c:pt>
                      <c:pt idx="6159">
                        <c:v>1337.1466249999999</c:v>
                      </c:pt>
                      <c:pt idx="6160">
                        <c:v>1338.1442999999999</c:v>
                      </c:pt>
                      <c:pt idx="6161">
                        <c:v>1341.148936</c:v>
                      </c:pt>
                      <c:pt idx="6162">
                        <c:v>1342.1508220000001</c:v>
                      </c:pt>
                      <c:pt idx="6163">
                        <c:v>1344.1571789999998</c:v>
                      </c:pt>
                      <c:pt idx="6164">
                        <c:v>1345.1780640000002</c:v>
                      </c:pt>
                      <c:pt idx="6165">
                        <c:v>1348.215275</c:v>
                      </c:pt>
                      <c:pt idx="6166">
                        <c:v>1354.2470659999999</c:v>
                      </c:pt>
                      <c:pt idx="6167">
                        <c:v>1355.2388959999998</c:v>
                      </c:pt>
                      <c:pt idx="6168">
                        <c:v>1356.236312</c:v>
                      </c:pt>
                      <c:pt idx="6169">
                        <c:v>1358.2464569999997</c:v>
                      </c:pt>
                      <c:pt idx="6170">
                        <c:v>1359.2461250000001</c:v>
                      </c:pt>
                      <c:pt idx="6171">
                        <c:v>1360.2529650000001</c:v>
                      </c:pt>
                      <c:pt idx="6172">
                        <c:v>1361.2627459999999</c:v>
                      </c:pt>
                      <c:pt idx="6173">
                        <c:v>1363.2747960000002</c:v>
                      </c:pt>
                      <c:pt idx="6174">
                        <c:v>1364.2792639999998</c:v>
                      </c:pt>
                      <c:pt idx="6175">
                        <c:v>1365.268063</c:v>
                      </c:pt>
                      <c:pt idx="6176">
                        <c:v>1366.2769010000002</c:v>
                      </c:pt>
                      <c:pt idx="6177">
                        <c:v>1367.2734829999999</c:v>
                      </c:pt>
                      <c:pt idx="6178">
                        <c:v>1368.2796359999998</c:v>
                      </c:pt>
                      <c:pt idx="6179">
                        <c:v>1369.2673239999999</c:v>
                      </c:pt>
                      <c:pt idx="6180">
                        <c:v>1370.278397</c:v>
                      </c:pt>
                      <c:pt idx="6181">
                        <c:v>1371.2670739999999</c:v>
                      </c:pt>
                      <c:pt idx="6182">
                        <c:v>1372.278405</c:v>
                      </c:pt>
                      <c:pt idx="6183">
                        <c:v>1373.3116030000001</c:v>
                      </c:pt>
                      <c:pt idx="6184">
                        <c:v>1374.313126</c:v>
                      </c:pt>
                      <c:pt idx="6185">
                        <c:v>1375.32431</c:v>
                      </c:pt>
                      <c:pt idx="6186">
                        <c:v>1376.3221819999999</c:v>
                      </c:pt>
                      <c:pt idx="6187">
                        <c:v>1377.3688619999998</c:v>
                      </c:pt>
                      <c:pt idx="6188">
                        <c:v>1379.3249809999998</c:v>
                      </c:pt>
                      <c:pt idx="6189">
                        <c:v>1380.3251759999998</c:v>
                      </c:pt>
                      <c:pt idx="6190">
                        <c:v>1381.3569779999998</c:v>
                      </c:pt>
                      <c:pt idx="6191">
                        <c:v>1382.3665679999999</c:v>
                      </c:pt>
                      <c:pt idx="6192">
                        <c:v>1383.5630900000001</c:v>
                      </c:pt>
                      <c:pt idx="6193">
                        <c:v>1384.379402</c:v>
                      </c:pt>
                      <c:pt idx="6194">
                        <c:v>1385.3917470000001</c:v>
                      </c:pt>
                      <c:pt idx="6195">
                        <c:v>1386.4340649999999</c:v>
                      </c:pt>
                      <c:pt idx="6196">
                        <c:v>1387.4342360000001</c:v>
                      </c:pt>
                      <c:pt idx="6197">
                        <c:v>1388.9488820000001</c:v>
                      </c:pt>
                      <c:pt idx="6198">
                        <c:v>1389.4885180000001</c:v>
                      </c:pt>
                      <c:pt idx="6199">
                        <c:v>1390.521432</c:v>
                      </c:pt>
                      <c:pt idx="6200">
                        <c:v>1391.5519629999999</c:v>
                      </c:pt>
                      <c:pt idx="6201">
                        <c:v>1392.4546260000002</c:v>
                      </c:pt>
                      <c:pt idx="6202">
                        <c:v>1393.4659830000001</c:v>
                      </c:pt>
                      <c:pt idx="6203">
                        <c:v>1394.5097470000001</c:v>
                      </c:pt>
                      <c:pt idx="6204">
                        <c:v>1395.5004210000002</c:v>
                      </c:pt>
                      <c:pt idx="6205">
                        <c:v>1396.6434719999997</c:v>
                      </c:pt>
                      <c:pt idx="6206">
                        <c:v>1397.5382879999997</c:v>
                      </c:pt>
                      <c:pt idx="6207">
                        <c:v>1398.5326260000002</c:v>
                      </c:pt>
                      <c:pt idx="6208">
                        <c:v>1399.7756060000002</c:v>
                      </c:pt>
                      <c:pt idx="6209">
                        <c:v>1400.5653149999998</c:v>
                      </c:pt>
                      <c:pt idx="6210">
                        <c:v>1401.5933759999998</c:v>
                      </c:pt>
                      <c:pt idx="6211">
                        <c:v>1402.8759230000001</c:v>
                      </c:pt>
                      <c:pt idx="6212">
                        <c:v>1403.626002</c:v>
                      </c:pt>
                      <c:pt idx="6213">
                        <c:v>1404.6509390000001</c:v>
                      </c:pt>
                      <c:pt idx="6214">
                        <c:v>1405.6568849999999</c:v>
                      </c:pt>
                      <c:pt idx="6215">
                        <c:v>1406.6818020000001</c:v>
                      </c:pt>
                      <c:pt idx="6216">
                        <c:v>1407.7219049999999</c:v>
                      </c:pt>
                      <c:pt idx="6217">
                        <c:v>1408.770489</c:v>
                      </c:pt>
                      <c:pt idx="6218">
                        <c:v>1409.792132</c:v>
                      </c:pt>
                      <c:pt idx="6219">
                        <c:v>1410.813048</c:v>
                      </c:pt>
                      <c:pt idx="6220">
                        <c:v>1412.8328350000002</c:v>
                      </c:pt>
                      <c:pt idx="6221">
                        <c:v>1413.831404</c:v>
                      </c:pt>
                      <c:pt idx="6222">
                        <c:v>1414.8784070000002</c:v>
                      </c:pt>
                      <c:pt idx="6223">
                        <c:v>1415.9288700000002</c:v>
                      </c:pt>
                      <c:pt idx="6224">
                        <c:v>1416.935684</c:v>
                      </c:pt>
                      <c:pt idx="6225">
                        <c:v>1417.943597</c:v>
                      </c:pt>
                      <c:pt idx="6226">
                        <c:v>1418.939046</c:v>
                      </c:pt>
                      <c:pt idx="6227">
                        <c:v>1419.9393500000001</c:v>
                      </c:pt>
                      <c:pt idx="6228">
                        <c:v>1420.9492110000001</c:v>
                      </c:pt>
                      <c:pt idx="6229">
                        <c:v>1421.9482440000002</c:v>
                      </c:pt>
                      <c:pt idx="6230">
                        <c:v>1422.9482149999999</c:v>
                      </c:pt>
                      <c:pt idx="6231">
                        <c:v>1423.9482360000002</c:v>
                      </c:pt>
                      <c:pt idx="6232">
                        <c:v>1424.9649810000001</c:v>
                      </c:pt>
                      <c:pt idx="6233">
                        <c:v>1425.9800919999998</c:v>
                      </c:pt>
                      <c:pt idx="6234">
                        <c:v>1426.9925619999999</c:v>
                      </c:pt>
                      <c:pt idx="6235">
                        <c:v>1428.0017680000001</c:v>
                      </c:pt>
                      <c:pt idx="6236">
                        <c:v>1429.0345069999998</c:v>
                      </c:pt>
                      <c:pt idx="6237">
                        <c:v>1430.0452099999998</c:v>
                      </c:pt>
                      <c:pt idx="6238">
                        <c:v>1431.0536929999998</c:v>
                      </c:pt>
                      <c:pt idx="6239">
                        <c:v>1432.1225239999999</c:v>
                      </c:pt>
                      <c:pt idx="6240">
                        <c:v>1433.0219419999999</c:v>
                      </c:pt>
                      <c:pt idx="6241">
                        <c:v>1434.0207070000001</c:v>
                      </c:pt>
                      <c:pt idx="6242">
                        <c:v>1435.1306399999999</c:v>
                      </c:pt>
                      <c:pt idx="6243">
                        <c:v>1436.0359939999998</c:v>
                      </c:pt>
                      <c:pt idx="6244">
                        <c:v>1437.050976</c:v>
                      </c:pt>
                      <c:pt idx="6245">
                        <c:v>1438.2198939999998</c:v>
                      </c:pt>
                      <c:pt idx="6246">
                        <c:v>1439.11501</c:v>
                      </c:pt>
                      <c:pt idx="6247">
                        <c:v>1440.1489059999999</c:v>
                      </c:pt>
                      <c:pt idx="6248">
                        <c:v>1441.3352209999998</c:v>
                      </c:pt>
                      <c:pt idx="6249">
                        <c:v>1442.1695890000001</c:v>
                      </c:pt>
                      <c:pt idx="6250">
                        <c:v>1443.1678349999997</c:v>
                      </c:pt>
                      <c:pt idx="6251">
                        <c:v>1444.4726430000001</c:v>
                      </c:pt>
                      <c:pt idx="6252">
                        <c:v>1445.1973400000002</c:v>
                      </c:pt>
                      <c:pt idx="6253">
                        <c:v>1446.2155549999998</c:v>
                      </c:pt>
                      <c:pt idx="6254">
                        <c:v>1447.5846569999999</c:v>
                      </c:pt>
                      <c:pt idx="6255">
                        <c:v>1448.2171960000001</c:v>
                      </c:pt>
                      <c:pt idx="6256">
                        <c:v>1449.2239079999999</c:v>
                      </c:pt>
                      <c:pt idx="6257">
                        <c:v>1450.6703750000001</c:v>
                      </c:pt>
                      <c:pt idx="6258">
                        <c:v>1451.3221680000001</c:v>
                      </c:pt>
                      <c:pt idx="6259">
                        <c:v>1452.259912</c:v>
                      </c:pt>
                      <c:pt idx="6260">
                        <c:v>1453.2825549999998</c:v>
                      </c:pt>
                      <c:pt idx="6261">
                        <c:v>1454.294167</c:v>
                      </c:pt>
                      <c:pt idx="6262">
                        <c:v>1455.3089289999998</c:v>
                      </c:pt>
                      <c:pt idx="6263">
                        <c:v>1456.3094459999998</c:v>
                      </c:pt>
                      <c:pt idx="6264">
                        <c:v>1458.3095589999998</c:v>
                      </c:pt>
                      <c:pt idx="6265">
                        <c:v>1459.3100049999998</c:v>
                      </c:pt>
                      <c:pt idx="6266">
                        <c:v>1460.3196950000001</c:v>
                      </c:pt>
                      <c:pt idx="6267">
                        <c:v>1461.3255169999998</c:v>
                      </c:pt>
                      <c:pt idx="6268">
                        <c:v>1462.3248140000001</c:v>
                      </c:pt>
                      <c:pt idx="6269">
                        <c:v>1463.3251030000001</c:v>
                      </c:pt>
                      <c:pt idx="6270">
                        <c:v>1464.3219159999999</c:v>
                      </c:pt>
                      <c:pt idx="6271">
                        <c:v>1465.3220470000001</c:v>
                      </c:pt>
                      <c:pt idx="6272">
                        <c:v>1466.3704680000001</c:v>
                      </c:pt>
                      <c:pt idx="6273">
                        <c:v>1467.4003509999998</c:v>
                      </c:pt>
                      <c:pt idx="6274">
                        <c:v>1468.4178870000001</c:v>
                      </c:pt>
                      <c:pt idx="6275">
                        <c:v>1469.3255669999999</c:v>
                      </c:pt>
                      <c:pt idx="6276">
                        <c:v>1470.3248140000001</c:v>
                      </c:pt>
                      <c:pt idx="6277">
                        <c:v>1471.3258409999999</c:v>
                      </c:pt>
                      <c:pt idx="6278">
                        <c:v>1472.437821</c:v>
                      </c:pt>
                      <c:pt idx="6279">
                        <c:v>1473.3285569999998</c:v>
                      </c:pt>
                      <c:pt idx="6280">
                        <c:v>1474.3562240000001</c:v>
                      </c:pt>
                      <c:pt idx="6281">
                        <c:v>1475.390073</c:v>
                      </c:pt>
                      <c:pt idx="6282">
                        <c:v>1476.390723</c:v>
                      </c:pt>
                      <c:pt idx="6283">
                        <c:v>1477.3913680000001</c:v>
                      </c:pt>
                      <c:pt idx="6284">
                        <c:v>1478.5948109999999</c:v>
                      </c:pt>
                      <c:pt idx="6285">
                        <c:v>1479.4558870000001</c:v>
                      </c:pt>
                      <c:pt idx="6286">
                        <c:v>1480.4586009999998</c:v>
                      </c:pt>
                      <c:pt idx="6287">
                        <c:v>1481.6792689999997</c:v>
                      </c:pt>
                      <c:pt idx="6288">
                        <c:v>1482.498063</c:v>
                      </c:pt>
                      <c:pt idx="6289">
                        <c:v>1483.4999339999999</c:v>
                      </c:pt>
                      <c:pt idx="6290">
                        <c:v>1484.7647919999999</c:v>
                      </c:pt>
                      <c:pt idx="6291">
                        <c:v>1485.5324780000001</c:v>
                      </c:pt>
                      <c:pt idx="6292">
                        <c:v>1486.5642809999999</c:v>
                      </c:pt>
                      <c:pt idx="6293">
                        <c:v>1487.8864659999999</c:v>
                      </c:pt>
                      <c:pt idx="6294">
                        <c:v>1488.61303</c:v>
                      </c:pt>
                      <c:pt idx="6295">
                        <c:v>1489.6121459999999</c:v>
                      </c:pt>
                      <c:pt idx="6296">
                        <c:v>1491.0170429999998</c:v>
                      </c:pt>
                      <c:pt idx="6297">
                        <c:v>1491.6652639999998</c:v>
                      </c:pt>
                      <c:pt idx="6298">
                        <c:v>1492.6883579999999</c:v>
                      </c:pt>
                      <c:pt idx="6299">
                        <c:v>1494.110968</c:v>
                      </c:pt>
                      <c:pt idx="6300">
                        <c:v>1494.6748670000002</c:v>
                      </c:pt>
                      <c:pt idx="6301">
                        <c:v>1495.7234130000002</c:v>
                      </c:pt>
                      <c:pt idx="6302">
                        <c:v>1496.7721529999999</c:v>
                      </c:pt>
                      <c:pt idx="6303">
                        <c:v>1497.8206970000001</c:v>
                      </c:pt>
                      <c:pt idx="6304">
                        <c:v>1498.8235220000001</c:v>
                      </c:pt>
                      <c:pt idx="6305">
                        <c:v>1499.8656719999999</c:v>
                      </c:pt>
                      <c:pt idx="6306">
                        <c:v>1500.9139709999999</c:v>
                      </c:pt>
                      <c:pt idx="6307">
                        <c:v>1501.933149</c:v>
                      </c:pt>
                      <c:pt idx="6308">
                        <c:v>1502.9331980000002</c:v>
                      </c:pt>
                      <c:pt idx="6309">
                        <c:v>1503.9329069999999</c:v>
                      </c:pt>
                      <c:pt idx="6310">
                        <c:v>1504.932906</c:v>
                      </c:pt>
                      <c:pt idx="6311">
                        <c:v>1505.933258</c:v>
                      </c:pt>
                      <c:pt idx="6312">
                        <c:v>1506.9352840000001</c:v>
                      </c:pt>
                      <c:pt idx="6313">
                        <c:v>1507.949157</c:v>
                      </c:pt>
                      <c:pt idx="6314">
                        <c:v>1509.9708970000002</c:v>
                      </c:pt>
                      <c:pt idx="6315">
                        <c:v>1510.9748839999997</c:v>
                      </c:pt>
                      <c:pt idx="6316">
                        <c:v>1511.9923170000002</c:v>
                      </c:pt>
                      <c:pt idx="6317">
                        <c:v>1513.0252729999997</c:v>
                      </c:pt>
                      <c:pt idx="6318">
                        <c:v>1514.0736179999999</c:v>
                      </c:pt>
                      <c:pt idx="6319">
                        <c:v>1515.0894480000002</c:v>
                      </c:pt>
                      <c:pt idx="6320">
                        <c:v>1516.0912880000001</c:v>
                      </c:pt>
                      <c:pt idx="6321">
                        <c:v>1517.094173</c:v>
                      </c:pt>
                      <c:pt idx="6322">
                        <c:v>1518.112779</c:v>
                      </c:pt>
                      <c:pt idx="6323">
                        <c:v>1519.1290869999998</c:v>
                      </c:pt>
                      <c:pt idx="6324">
                        <c:v>1520.1461850000001</c:v>
                      </c:pt>
                      <c:pt idx="6325">
                        <c:v>1521.1594599999999</c:v>
                      </c:pt>
                      <c:pt idx="6326">
                        <c:v>1522.184542</c:v>
                      </c:pt>
                      <c:pt idx="6327">
                        <c:v>1523.2405389999999</c:v>
                      </c:pt>
                      <c:pt idx="6328">
                        <c:v>1525.217654</c:v>
                      </c:pt>
                      <c:pt idx="6329">
                        <c:v>1526.2340220000001</c:v>
                      </c:pt>
                      <c:pt idx="6330">
                        <c:v>1527.2804499999997</c:v>
                      </c:pt>
                      <c:pt idx="6331">
                        <c:v>1528.313302</c:v>
                      </c:pt>
                      <c:pt idx="6332">
                        <c:v>1529.3091450000002</c:v>
                      </c:pt>
                      <c:pt idx="6333">
                        <c:v>1530.3210669999999</c:v>
                      </c:pt>
                      <c:pt idx="6334">
                        <c:v>1531.4085239999999</c:v>
                      </c:pt>
                      <c:pt idx="6335">
                        <c:v>1532.3255209999998</c:v>
                      </c:pt>
                      <c:pt idx="6336">
                        <c:v>1533.3170439999999</c:v>
                      </c:pt>
                      <c:pt idx="6337">
                        <c:v>1534.5371989999999</c:v>
                      </c:pt>
                      <c:pt idx="6338">
                        <c:v>1535.3180379999999</c:v>
                      </c:pt>
                      <c:pt idx="6339">
                        <c:v>1537.6411069999999</c:v>
                      </c:pt>
                      <c:pt idx="6340">
                        <c:v>1538.3218430000002</c:v>
                      </c:pt>
                      <c:pt idx="6341">
                        <c:v>1539.3169250000001</c:v>
                      </c:pt>
                      <c:pt idx="6342">
                        <c:v>1541.3143329999998</c:v>
                      </c:pt>
                      <c:pt idx="6343">
                        <c:v>1542.3636200000001</c:v>
                      </c:pt>
                      <c:pt idx="6344">
                        <c:v>1543.8639709999998</c:v>
                      </c:pt>
                      <c:pt idx="6345">
                        <c:v>1545.317532</c:v>
                      </c:pt>
                      <c:pt idx="6346">
                        <c:v>1546.317869</c:v>
                      </c:pt>
                      <c:pt idx="6347">
                        <c:v>1547.332453</c:v>
                      </c:pt>
                      <c:pt idx="6348">
                        <c:v>1548.3884499999999</c:v>
                      </c:pt>
                      <c:pt idx="6349">
                        <c:v>1549.4106619999998</c:v>
                      </c:pt>
                      <c:pt idx="6350">
                        <c:v>1551.454909</c:v>
                      </c:pt>
                      <c:pt idx="6351">
                        <c:v>1552.5040039999999</c:v>
                      </c:pt>
                      <c:pt idx="6352">
                        <c:v>1553.5363950000001</c:v>
                      </c:pt>
                      <c:pt idx="6353">
                        <c:v>1554.7511749999999</c:v>
                      </c:pt>
                      <c:pt idx="6354">
                        <c:v>1555.5486110000002</c:v>
                      </c:pt>
                      <c:pt idx="6355">
                        <c:v>1557.87255</c:v>
                      </c:pt>
                      <c:pt idx="6356">
                        <c:v>1559.6514240000001</c:v>
                      </c:pt>
                      <c:pt idx="6357">
                        <c:v>1561.6542639999998</c:v>
                      </c:pt>
                      <c:pt idx="6358">
                        <c:v>1562.6638029999999</c:v>
                      </c:pt>
                      <c:pt idx="6359">
                        <c:v>1564.047039</c:v>
                      </c:pt>
                      <c:pt idx="6360">
                        <c:v>1564.7019070000001</c:v>
                      </c:pt>
                      <c:pt idx="6361">
                        <c:v>1565.7204219999999</c:v>
                      </c:pt>
                      <c:pt idx="6362">
                        <c:v>1567.1847309999998</c:v>
                      </c:pt>
                      <c:pt idx="6363">
                        <c:v>1567.8065320000001</c:v>
                      </c:pt>
                      <c:pt idx="6364">
                        <c:v>1573.8237119999999</c:v>
                      </c:pt>
                      <c:pt idx="6365">
                        <c:v>1574.823429</c:v>
                      </c:pt>
                      <c:pt idx="6366">
                        <c:v>1575.8235030000001</c:v>
                      </c:pt>
                      <c:pt idx="6367">
                        <c:v>1578.8744120000001</c:v>
                      </c:pt>
                      <c:pt idx="6368">
                        <c:v>1580.9067879999998</c:v>
                      </c:pt>
                      <c:pt idx="6369">
                        <c:v>1581.9318969999999</c:v>
                      </c:pt>
                      <c:pt idx="6370">
                        <c:v>1582.9423780000002</c:v>
                      </c:pt>
                      <c:pt idx="6371">
                        <c:v>1583.9866739999998</c:v>
                      </c:pt>
                      <c:pt idx="6372">
                        <c:v>1586.0593650000001</c:v>
                      </c:pt>
                      <c:pt idx="6373">
                        <c:v>1587.3022679999999</c:v>
                      </c:pt>
                      <c:pt idx="6374">
                        <c:v>1589.0914910000001</c:v>
                      </c:pt>
                      <c:pt idx="6375">
                        <c:v>1597.2417919999998</c:v>
                      </c:pt>
                      <c:pt idx="6376">
                        <c:v>1607.3009929999998</c:v>
                      </c:pt>
                      <c:pt idx="6377">
                        <c:v>1608.3155200000001</c:v>
                      </c:pt>
                      <c:pt idx="6378">
                        <c:v>1609.3252849999999</c:v>
                      </c:pt>
                    </c:numCache>
                  </c:numRef>
                </c:xVal>
                <c:yVal>
                  <c:numRef>
                    <c:extLst xmlns:c15="http://schemas.microsoft.com/office/drawing/2012/chart">
                      <c:ext xmlns:c15="http://schemas.microsoft.com/office/drawing/2012/chart" uri="{02D57815-91ED-43cb-92C2-25804820EDAC}">
                        <c15:formulaRef>
                          <c15:sqref>'ACME-PER-HEA-VAC 22-3 INS 1'!$L$2:$L$6380</c15:sqref>
                        </c15:formulaRef>
                      </c:ext>
                    </c:extLst>
                    <c:numCache>
                      <c:formatCode>General</c:formatCode>
                      <c:ptCount val="6379"/>
                      <c:pt idx="0">
                        <c:v>4.8830000000776863E-5</c:v>
                      </c:pt>
                      <c:pt idx="1">
                        <c:v>4.8830000000776863E-5</c:v>
                      </c:pt>
                      <c:pt idx="2">
                        <c:v>4.8830000000776863E-5</c:v>
                      </c:pt>
                      <c:pt idx="3">
                        <c:v>4.8830000000776863E-5</c:v>
                      </c:pt>
                      <c:pt idx="4">
                        <c:v>4.8830000000776863E-5</c:v>
                      </c:pt>
                      <c:pt idx="5">
                        <c:v>4.8830000000776863E-5</c:v>
                      </c:pt>
                      <c:pt idx="6">
                        <c:v>4.8830000000776863E-5</c:v>
                      </c:pt>
                      <c:pt idx="7">
                        <c:v>0.10014647999999937</c:v>
                      </c:pt>
                      <c:pt idx="8">
                        <c:v>0.20024413999999879</c:v>
                      </c:pt>
                      <c:pt idx="9">
                        <c:v>0.60014647999999937</c:v>
                      </c:pt>
                      <c:pt idx="10">
                        <c:v>1.2002441399999988</c:v>
                      </c:pt>
                      <c:pt idx="11">
                        <c:v>1.9001953100000009</c:v>
                      </c:pt>
                      <c:pt idx="12">
                        <c:v>2.6001464799999994</c:v>
                      </c:pt>
                      <c:pt idx="13">
                        <c:v>3.1999999999999993</c:v>
                      </c:pt>
                      <c:pt idx="14">
                        <c:v>3.6999999999999993</c:v>
                      </c:pt>
                      <c:pt idx="15">
                        <c:v>4.1001464799999994</c:v>
                      </c:pt>
                      <c:pt idx="16">
                        <c:v>4.5000488300000008</c:v>
                      </c:pt>
                      <c:pt idx="17">
                        <c:v>4.6999999999999993</c:v>
                      </c:pt>
                      <c:pt idx="18">
                        <c:v>4.8999511699999978</c:v>
                      </c:pt>
                      <c:pt idx="19">
                        <c:v>5.0999023399999999</c:v>
                      </c:pt>
                      <c:pt idx="20">
                        <c:v>5.3000976599999987</c:v>
                      </c:pt>
                      <c:pt idx="21">
                        <c:v>5.3999511699999978</c:v>
                      </c:pt>
                      <c:pt idx="22">
                        <c:v>5.5000488300000008</c:v>
                      </c:pt>
                      <c:pt idx="23">
                        <c:v>5.6999999999999993</c:v>
                      </c:pt>
                      <c:pt idx="24">
                        <c:v>5.6999999999999993</c:v>
                      </c:pt>
                      <c:pt idx="25">
                        <c:v>5.8000976599999987</c:v>
                      </c:pt>
                      <c:pt idx="26">
                        <c:v>5.8999511699999978</c:v>
                      </c:pt>
                      <c:pt idx="27">
                        <c:v>6.0000488300000008</c:v>
                      </c:pt>
                      <c:pt idx="28">
                        <c:v>6.0999023399999999</c:v>
                      </c:pt>
                      <c:pt idx="29">
                        <c:v>6.1999999999999993</c:v>
                      </c:pt>
                      <c:pt idx="30">
                        <c:v>6.1999999999999993</c:v>
                      </c:pt>
                      <c:pt idx="31">
                        <c:v>6.2998535199999992</c:v>
                      </c:pt>
                      <c:pt idx="32">
                        <c:v>6.3999511699999978</c:v>
                      </c:pt>
                      <c:pt idx="33">
                        <c:v>6.3999511699999978</c:v>
                      </c:pt>
                      <c:pt idx="34">
                        <c:v>6.5000488300000008</c:v>
                      </c:pt>
                      <c:pt idx="35">
                        <c:v>6.5000488300000008</c:v>
                      </c:pt>
                      <c:pt idx="36">
                        <c:v>6.5999023399999999</c:v>
                      </c:pt>
                      <c:pt idx="37">
                        <c:v>6.5999023399999999</c:v>
                      </c:pt>
                      <c:pt idx="38">
                        <c:v>6.6999999999999993</c:v>
                      </c:pt>
                      <c:pt idx="39">
                        <c:v>6.6999999999999993</c:v>
                      </c:pt>
                      <c:pt idx="40">
                        <c:v>6.6999999999999993</c:v>
                      </c:pt>
                      <c:pt idx="41">
                        <c:v>6.7998535199999992</c:v>
                      </c:pt>
                      <c:pt idx="42">
                        <c:v>6.7998535199999992</c:v>
                      </c:pt>
                      <c:pt idx="43">
                        <c:v>6.7998535199999992</c:v>
                      </c:pt>
                      <c:pt idx="44">
                        <c:v>6.8999511699999978</c:v>
                      </c:pt>
                      <c:pt idx="45">
                        <c:v>6.8999511699999978</c:v>
                      </c:pt>
                      <c:pt idx="46">
                        <c:v>6.8999511699999978</c:v>
                      </c:pt>
                      <c:pt idx="47">
                        <c:v>6.8999511699999978</c:v>
                      </c:pt>
                      <c:pt idx="48">
                        <c:v>7.0000488300000008</c:v>
                      </c:pt>
                      <c:pt idx="49">
                        <c:v>7.0000488300000008</c:v>
                      </c:pt>
                      <c:pt idx="50">
                        <c:v>7.0000488300000008</c:v>
                      </c:pt>
                      <c:pt idx="51">
                        <c:v>7.0000488300000008</c:v>
                      </c:pt>
                      <c:pt idx="52">
                        <c:v>7.0999023399999999</c:v>
                      </c:pt>
                      <c:pt idx="53">
                        <c:v>7.0999023399999999</c:v>
                      </c:pt>
                      <c:pt idx="54">
                        <c:v>7.0999023399999999</c:v>
                      </c:pt>
                      <c:pt idx="55">
                        <c:v>7.0999023399999999</c:v>
                      </c:pt>
                      <c:pt idx="56">
                        <c:v>7.0999023399999999</c:v>
                      </c:pt>
                      <c:pt idx="57">
                        <c:v>7.1999999999999993</c:v>
                      </c:pt>
                      <c:pt idx="58">
                        <c:v>7.1999999999999993</c:v>
                      </c:pt>
                      <c:pt idx="59">
                        <c:v>7.1999999999999993</c:v>
                      </c:pt>
                      <c:pt idx="60">
                        <c:v>7.1999999999999993</c:v>
                      </c:pt>
                      <c:pt idx="61">
                        <c:v>7.1999999999999993</c:v>
                      </c:pt>
                      <c:pt idx="62">
                        <c:v>7.1999999999999993</c:v>
                      </c:pt>
                      <c:pt idx="63">
                        <c:v>7.2998535199999992</c:v>
                      </c:pt>
                      <c:pt idx="64">
                        <c:v>7.2998535199999992</c:v>
                      </c:pt>
                      <c:pt idx="65">
                        <c:v>7.2998535199999992</c:v>
                      </c:pt>
                      <c:pt idx="66">
                        <c:v>7.2998535199999992</c:v>
                      </c:pt>
                      <c:pt idx="67">
                        <c:v>7.2998535199999992</c:v>
                      </c:pt>
                      <c:pt idx="68">
                        <c:v>7.2998535199999992</c:v>
                      </c:pt>
                      <c:pt idx="69">
                        <c:v>7.2998535199999992</c:v>
                      </c:pt>
                      <c:pt idx="70">
                        <c:v>7.3999511699999978</c:v>
                      </c:pt>
                      <c:pt idx="71">
                        <c:v>7.3999511699999978</c:v>
                      </c:pt>
                      <c:pt idx="72">
                        <c:v>7.3999511699999978</c:v>
                      </c:pt>
                      <c:pt idx="73">
                        <c:v>7.3999511699999978</c:v>
                      </c:pt>
                      <c:pt idx="74">
                        <c:v>7.3999511699999978</c:v>
                      </c:pt>
                      <c:pt idx="75">
                        <c:v>7.3999511699999978</c:v>
                      </c:pt>
                      <c:pt idx="76">
                        <c:v>7.3999511699999978</c:v>
                      </c:pt>
                      <c:pt idx="77">
                        <c:v>7.3999511699999978</c:v>
                      </c:pt>
                      <c:pt idx="78">
                        <c:v>7.3999511699999978</c:v>
                      </c:pt>
                      <c:pt idx="79">
                        <c:v>7.5000488300000008</c:v>
                      </c:pt>
                      <c:pt idx="80">
                        <c:v>7.5000488300000008</c:v>
                      </c:pt>
                      <c:pt idx="81">
                        <c:v>7.5000488300000008</c:v>
                      </c:pt>
                      <c:pt idx="82">
                        <c:v>7.5000488300000008</c:v>
                      </c:pt>
                      <c:pt idx="83">
                        <c:v>7.5000488300000008</c:v>
                      </c:pt>
                      <c:pt idx="84">
                        <c:v>7.5000488300000008</c:v>
                      </c:pt>
                      <c:pt idx="85">
                        <c:v>7.5999023399999999</c:v>
                      </c:pt>
                      <c:pt idx="86">
                        <c:v>7.5999023399999999</c:v>
                      </c:pt>
                      <c:pt idx="87">
                        <c:v>7.5999023399999999</c:v>
                      </c:pt>
                      <c:pt idx="88">
                        <c:v>7.5999023399999999</c:v>
                      </c:pt>
                      <c:pt idx="89">
                        <c:v>7.5999023399999999</c:v>
                      </c:pt>
                      <c:pt idx="90">
                        <c:v>7.5999023399999999</c:v>
                      </c:pt>
                      <c:pt idx="91">
                        <c:v>7.5999023399999999</c:v>
                      </c:pt>
                      <c:pt idx="92">
                        <c:v>7.5999023399999999</c:v>
                      </c:pt>
                      <c:pt idx="93">
                        <c:v>7.5999023399999999</c:v>
                      </c:pt>
                      <c:pt idx="94">
                        <c:v>7.6999999999999993</c:v>
                      </c:pt>
                      <c:pt idx="95">
                        <c:v>7.6999999999999993</c:v>
                      </c:pt>
                      <c:pt idx="96">
                        <c:v>7.6999999999999993</c:v>
                      </c:pt>
                      <c:pt idx="97">
                        <c:v>7.6999999999999993</c:v>
                      </c:pt>
                      <c:pt idx="98">
                        <c:v>7.6999999999999993</c:v>
                      </c:pt>
                      <c:pt idx="99">
                        <c:v>7.6999999999999993</c:v>
                      </c:pt>
                      <c:pt idx="100">
                        <c:v>7.6999999999999993</c:v>
                      </c:pt>
                      <c:pt idx="101">
                        <c:v>7.6999999999999993</c:v>
                      </c:pt>
                      <c:pt idx="102">
                        <c:v>7.6999999999999993</c:v>
                      </c:pt>
                      <c:pt idx="103">
                        <c:v>7.7998535199999992</c:v>
                      </c:pt>
                      <c:pt idx="104">
                        <c:v>7.7998535199999992</c:v>
                      </c:pt>
                      <c:pt idx="105">
                        <c:v>7.7998535199999992</c:v>
                      </c:pt>
                      <c:pt idx="106">
                        <c:v>7.7998535199999992</c:v>
                      </c:pt>
                      <c:pt idx="107">
                        <c:v>7.7998535199999992</c:v>
                      </c:pt>
                      <c:pt idx="108">
                        <c:v>7.7998535199999992</c:v>
                      </c:pt>
                      <c:pt idx="109">
                        <c:v>7.7998535199999992</c:v>
                      </c:pt>
                      <c:pt idx="110">
                        <c:v>7.7998535199999992</c:v>
                      </c:pt>
                      <c:pt idx="111">
                        <c:v>7.7998535199999992</c:v>
                      </c:pt>
                      <c:pt idx="112">
                        <c:v>7.7998535199999992</c:v>
                      </c:pt>
                      <c:pt idx="113">
                        <c:v>7.8999511699999978</c:v>
                      </c:pt>
                      <c:pt idx="114">
                        <c:v>7.8999511699999978</c:v>
                      </c:pt>
                      <c:pt idx="115">
                        <c:v>7.8999511699999978</c:v>
                      </c:pt>
                      <c:pt idx="116">
                        <c:v>7.8999511699999978</c:v>
                      </c:pt>
                      <c:pt idx="117">
                        <c:v>7.8999511699999978</c:v>
                      </c:pt>
                      <c:pt idx="118">
                        <c:v>7.8999511699999978</c:v>
                      </c:pt>
                      <c:pt idx="119">
                        <c:v>7.8999511699999978</c:v>
                      </c:pt>
                      <c:pt idx="120">
                        <c:v>7.8999511699999978</c:v>
                      </c:pt>
                      <c:pt idx="121">
                        <c:v>7.8999511699999978</c:v>
                      </c:pt>
                      <c:pt idx="122">
                        <c:v>7.8999511699999978</c:v>
                      </c:pt>
                      <c:pt idx="123">
                        <c:v>7.8999511699999978</c:v>
                      </c:pt>
                      <c:pt idx="124">
                        <c:v>7.9998046899999977</c:v>
                      </c:pt>
                      <c:pt idx="125">
                        <c:v>7.9998046899999977</c:v>
                      </c:pt>
                      <c:pt idx="126">
                        <c:v>7.9998046899999977</c:v>
                      </c:pt>
                      <c:pt idx="127">
                        <c:v>7.9998046899999977</c:v>
                      </c:pt>
                      <c:pt idx="128">
                        <c:v>7.9998046899999977</c:v>
                      </c:pt>
                      <c:pt idx="129">
                        <c:v>7.9998046899999977</c:v>
                      </c:pt>
                      <c:pt idx="130">
                        <c:v>7.9998046899999977</c:v>
                      </c:pt>
                      <c:pt idx="131">
                        <c:v>7.9998046899999977</c:v>
                      </c:pt>
                      <c:pt idx="132">
                        <c:v>7.9998046899999977</c:v>
                      </c:pt>
                      <c:pt idx="133">
                        <c:v>7.9998046899999977</c:v>
                      </c:pt>
                      <c:pt idx="134">
                        <c:v>7.9998046899999977</c:v>
                      </c:pt>
                      <c:pt idx="135">
                        <c:v>7.9998046899999977</c:v>
                      </c:pt>
                      <c:pt idx="136">
                        <c:v>8.0999023399999999</c:v>
                      </c:pt>
                      <c:pt idx="137">
                        <c:v>8.0999023399999999</c:v>
                      </c:pt>
                      <c:pt idx="138">
                        <c:v>8.0999023399999999</c:v>
                      </c:pt>
                      <c:pt idx="139">
                        <c:v>8.0999023399999999</c:v>
                      </c:pt>
                      <c:pt idx="140">
                        <c:v>8.0999023399999999</c:v>
                      </c:pt>
                      <c:pt idx="141">
                        <c:v>8.0999023399999999</c:v>
                      </c:pt>
                      <c:pt idx="142">
                        <c:v>8.0999023399999999</c:v>
                      </c:pt>
                      <c:pt idx="143">
                        <c:v>8.0999023399999999</c:v>
                      </c:pt>
                      <c:pt idx="144">
                        <c:v>8.0999023399999999</c:v>
                      </c:pt>
                      <c:pt idx="145">
                        <c:v>8.0999023399999999</c:v>
                      </c:pt>
                      <c:pt idx="146">
                        <c:v>8.0999023399999999</c:v>
                      </c:pt>
                      <c:pt idx="147">
                        <c:v>8.1999999999999993</c:v>
                      </c:pt>
                      <c:pt idx="148">
                        <c:v>8.1999999999999993</c:v>
                      </c:pt>
                      <c:pt idx="149">
                        <c:v>8.1999999999999993</c:v>
                      </c:pt>
                      <c:pt idx="150">
                        <c:v>8.1999999999999993</c:v>
                      </c:pt>
                      <c:pt idx="151">
                        <c:v>8.1999999999999993</c:v>
                      </c:pt>
                      <c:pt idx="152">
                        <c:v>8.1999999999999993</c:v>
                      </c:pt>
                      <c:pt idx="153">
                        <c:v>8.1999999999999993</c:v>
                      </c:pt>
                      <c:pt idx="154">
                        <c:v>8.1999999999999993</c:v>
                      </c:pt>
                      <c:pt idx="155">
                        <c:v>8.1999999999999993</c:v>
                      </c:pt>
                      <c:pt idx="156">
                        <c:v>8.1999999999999993</c:v>
                      </c:pt>
                      <c:pt idx="157">
                        <c:v>8.1999999999999993</c:v>
                      </c:pt>
                      <c:pt idx="158">
                        <c:v>8.2998535199999992</c:v>
                      </c:pt>
                      <c:pt idx="159">
                        <c:v>8.2998535199999992</c:v>
                      </c:pt>
                      <c:pt idx="160">
                        <c:v>8.2998535199999992</c:v>
                      </c:pt>
                      <c:pt idx="161">
                        <c:v>8.2998535199999992</c:v>
                      </c:pt>
                      <c:pt idx="162">
                        <c:v>8.2998535199999992</c:v>
                      </c:pt>
                      <c:pt idx="163">
                        <c:v>8.2998535199999992</c:v>
                      </c:pt>
                      <c:pt idx="164">
                        <c:v>8.2998535199999992</c:v>
                      </c:pt>
                      <c:pt idx="165">
                        <c:v>8.2998535199999992</c:v>
                      </c:pt>
                      <c:pt idx="166">
                        <c:v>8.2998535199999992</c:v>
                      </c:pt>
                      <c:pt idx="167">
                        <c:v>8.2998535199999992</c:v>
                      </c:pt>
                      <c:pt idx="168">
                        <c:v>8.2998535199999992</c:v>
                      </c:pt>
                      <c:pt idx="169">
                        <c:v>8.2998535199999992</c:v>
                      </c:pt>
                      <c:pt idx="170">
                        <c:v>8.2998535199999992</c:v>
                      </c:pt>
                      <c:pt idx="171">
                        <c:v>8.3999511699999978</c:v>
                      </c:pt>
                      <c:pt idx="172">
                        <c:v>8.3999511699999978</c:v>
                      </c:pt>
                      <c:pt idx="173">
                        <c:v>8.3999511699999978</c:v>
                      </c:pt>
                      <c:pt idx="174">
                        <c:v>8.3999511699999978</c:v>
                      </c:pt>
                      <c:pt idx="175">
                        <c:v>8.3999511699999978</c:v>
                      </c:pt>
                      <c:pt idx="176">
                        <c:v>8.3999511699999978</c:v>
                      </c:pt>
                      <c:pt idx="177">
                        <c:v>8.3999511699999978</c:v>
                      </c:pt>
                      <c:pt idx="178">
                        <c:v>8.3999511699999978</c:v>
                      </c:pt>
                      <c:pt idx="179">
                        <c:v>8.3999511699999978</c:v>
                      </c:pt>
                      <c:pt idx="180">
                        <c:v>8.3999511699999978</c:v>
                      </c:pt>
                      <c:pt idx="181">
                        <c:v>8.3999511699999978</c:v>
                      </c:pt>
                      <c:pt idx="182">
                        <c:v>8.3999511699999978</c:v>
                      </c:pt>
                      <c:pt idx="183">
                        <c:v>8.4998046899999977</c:v>
                      </c:pt>
                      <c:pt idx="184">
                        <c:v>8.4998046899999977</c:v>
                      </c:pt>
                      <c:pt idx="185">
                        <c:v>8.4998046899999977</c:v>
                      </c:pt>
                      <c:pt idx="186">
                        <c:v>8.4998046899999977</c:v>
                      </c:pt>
                      <c:pt idx="187">
                        <c:v>8.4998046899999977</c:v>
                      </c:pt>
                      <c:pt idx="188">
                        <c:v>8.4998046899999977</c:v>
                      </c:pt>
                      <c:pt idx="189">
                        <c:v>8.4998046899999977</c:v>
                      </c:pt>
                      <c:pt idx="190">
                        <c:v>8.4998046899999977</c:v>
                      </c:pt>
                      <c:pt idx="191">
                        <c:v>8.4998046899999977</c:v>
                      </c:pt>
                      <c:pt idx="192">
                        <c:v>8.4998046899999977</c:v>
                      </c:pt>
                      <c:pt idx="193">
                        <c:v>8.4998046899999977</c:v>
                      </c:pt>
                      <c:pt idx="194">
                        <c:v>8.4998046899999977</c:v>
                      </c:pt>
                      <c:pt idx="195">
                        <c:v>8.4998046899999977</c:v>
                      </c:pt>
                      <c:pt idx="196">
                        <c:v>8.5999023399999999</c:v>
                      </c:pt>
                      <c:pt idx="197">
                        <c:v>8.5999023399999999</c:v>
                      </c:pt>
                      <c:pt idx="198">
                        <c:v>8.5999023399999999</c:v>
                      </c:pt>
                      <c:pt idx="199">
                        <c:v>8.5999023399999999</c:v>
                      </c:pt>
                      <c:pt idx="200">
                        <c:v>8.5999023399999999</c:v>
                      </c:pt>
                      <c:pt idx="201">
                        <c:v>8.5999023399999999</c:v>
                      </c:pt>
                      <c:pt idx="202">
                        <c:v>8.5999023399999999</c:v>
                      </c:pt>
                      <c:pt idx="203">
                        <c:v>8.5999023399999999</c:v>
                      </c:pt>
                      <c:pt idx="204">
                        <c:v>8.5999023399999999</c:v>
                      </c:pt>
                      <c:pt idx="205">
                        <c:v>8.5999023399999999</c:v>
                      </c:pt>
                      <c:pt idx="206">
                        <c:v>8.5999023399999999</c:v>
                      </c:pt>
                      <c:pt idx="207">
                        <c:v>8.5999023399999999</c:v>
                      </c:pt>
                      <c:pt idx="208">
                        <c:v>8.5999023399999999</c:v>
                      </c:pt>
                      <c:pt idx="209">
                        <c:v>8.5999023399999999</c:v>
                      </c:pt>
                      <c:pt idx="210">
                        <c:v>8.5999023399999999</c:v>
                      </c:pt>
                      <c:pt idx="211">
                        <c:v>8.5999023399999999</c:v>
                      </c:pt>
                      <c:pt idx="212">
                        <c:v>8.5999023399999999</c:v>
                      </c:pt>
                      <c:pt idx="213">
                        <c:v>8.5999023399999999</c:v>
                      </c:pt>
                      <c:pt idx="214">
                        <c:v>8.5999023399999999</c:v>
                      </c:pt>
                      <c:pt idx="215">
                        <c:v>8.5999023399999999</c:v>
                      </c:pt>
                      <c:pt idx="216">
                        <c:v>8.5999023399999999</c:v>
                      </c:pt>
                      <c:pt idx="217">
                        <c:v>8.5999023399999999</c:v>
                      </c:pt>
                      <c:pt idx="218">
                        <c:v>8.5999023399999999</c:v>
                      </c:pt>
                      <c:pt idx="219">
                        <c:v>8.5999023399999999</c:v>
                      </c:pt>
                      <c:pt idx="220">
                        <c:v>8.5999023399999999</c:v>
                      </c:pt>
                      <c:pt idx="221">
                        <c:v>8.5999023399999999</c:v>
                      </c:pt>
                      <c:pt idx="222">
                        <c:v>8.5999023399999999</c:v>
                      </c:pt>
                      <c:pt idx="223">
                        <c:v>8.5999023399999999</c:v>
                      </c:pt>
                      <c:pt idx="224">
                        <c:v>8.5999023399999999</c:v>
                      </c:pt>
                      <c:pt idx="225">
                        <c:v>8.5999023399999999</c:v>
                      </c:pt>
                      <c:pt idx="226">
                        <c:v>8.5999023399999999</c:v>
                      </c:pt>
                      <c:pt idx="227">
                        <c:v>8.5999023399999999</c:v>
                      </c:pt>
                      <c:pt idx="228">
                        <c:v>8.5999023399999999</c:v>
                      </c:pt>
                      <c:pt idx="229">
                        <c:v>8.5999023399999999</c:v>
                      </c:pt>
                      <c:pt idx="230">
                        <c:v>8.5999023399999999</c:v>
                      </c:pt>
                      <c:pt idx="231">
                        <c:v>8.5999023399999999</c:v>
                      </c:pt>
                      <c:pt idx="232">
                        <c:v>8.5999023399999999</c:v>
                      </c:pt>
                      <c:pt idx="233">
                        <c:v>8.5999023399999999</c:v>
                      </c:pt>
                      <c:pt idx="234">
                        <c:v>8.5999023399999999</c:v>
                      </c:pt>
                      <c:pt idx="235">
                        <c:v>8.5999023399999999</c:v>
                      </c:pt>
                      <c:pt idx="236">
                        <c:v>8.5999023399999999</c:v>
                      </c:pt>
                      <c:pt idx="237">
                        <c:v>8.5999023399999999</c:v>
                      </c:pt>
                      <c:pt idx="238">
                        <c:v>8.5999023399999999</c:v>
                      </c:pt>
                      <c:pt idx="239">
                        <c:v>8.5999023399999999</c:v>
                      </c:pt>
                      <c:pt idx="240">
                        <c:v>8.5999023399999999</c:v>
                      </c:pt>
                      <c:pt idx="241">
                        <c:v>8.5999023399999999</c:v>
                      </c:pt>
                      <c:pt idx="242">
                        <c:v>8.5999023399999999</c:v>
                      </c:pt>
                      <c:pt idx="243">
                        <c:v>8.5999023399999999</c:v>
                      </c:pt>
                      <c:pt idx="244">
                        <c:v>8.5999023399999999</c:v>
                      </c:pt>
                      <c:pt idx="245">
                        <c:v>8.5999023399999999</c:v>
                      </c:pt>
                      <c:pt idx="246">
                        <c:v>8.5999023399999999</c:v>
                      </c:pt>
                      <c:pt idx="247">
                        <c:v>8.5999023399999999</c:v>
                      </c:pt>
                      <c:pt idx="248">
                        <c:v>8.5999023399999999</c:v>
                      </c:pt>
                      <c:pt idx="249">
                        <c:v>8.5999023399999999</c:v>
                      </c:pt>
                      <c:pt idx="250">
                        <c:v>8.5999023399999999</c:v>
                      </c:pt>
                      <c:pt idx="251">
                        <c:v>8.5999023399999999</c:v>
                      </c:pt>
                      <c:pt idx="252">
                        <c:v>8.5999023399999999</c:v>
                      </c:pt>
                      <c:pt idx="253">
                        <c:v>8.5999023399999999</c:v>
                      </c:pt>
                      <c:pt idx="254">
                        <c:v>8.5999023399999999</c:v>
                      </c:pt>
                      <c:pt idx="255">
                        <c:v>8.5999023399999999</c:v>
                      </c:pt>
                      <c:pt idx="256">
                        <c:v>8.5999023399999999</c:v>
                      </c:pt>
                      <c:pt idx="257">
                        <c:v>8.5999023399999999</c:v>
                      </c:pt>
                      <c:pt idx="258">
                        <c:v>8.5999023399999999</c:v>
                      </c:pt>
                      <c:pt idx="259">
                        <c:v>8.5999023399999999</c:v>
                      </c:pt>
                      <c:pt idx="260">
                        <c:v>8.5999023399999999</c:v>
                      </c:pt>
                      <c:pt idx="261">
                        <c:v>8.5999023399999999</c:v>
                      </c:pt>
                      <c:pt idx="262">
                        <c:v>8.5999023399999999</c:v>
                      </c:pt>
                      <c:pt idx="263">
                        <c:v>8.5999023399999999</c:v>
                      </c:pt>
                      <c:pt idx="264">
                        <c:v>8.5999023399999999</c:v>
                      </c:pt>
                      <c:pt idx="265">
                        <c:v>8.5999023399999999</c:v>
                      </c:pt>
                      <c:pt idx="266">
                        <c:v>8.5999023399999999</c:v>
                      </c:pt>
                      <c:pt idx="267">
                        <c:v>8.5999023399999999</c:v>
                      </c:pt>
                      <c:pt idx="268">
                        <c:v>8.5999023399999999</c:v>
                      </c:pt>
                      <c:pt idx="269">
                        <c:v>8.5999023399999999</c:v>
                      </c:pt>
                      <c:pt idx="270">
                        <c:v>8.5999023399999999</c:v>
                      </c:pt>
                      <c:pt idx="271">
                        <c:v>8.5999023399999999</c:v>
                      </c:pt>
                      <c:pt idx="272">
                        <c:v>8.5999023399999999</c:v>
                      </c:pt>
                      <c:pt idx="273">
                        <c:v>8.5999023399999999</c:v>
                      </c:pt>
                      <c:pt idx="274">
                        <c:v>8.5999023399999999</c:v>
                      </c:pt>
                      <c:pt idx="275">
                        <c:v>8.5999023399999999</c:v>
                      </c:pt>
                      <c:pt idx="276">
                        <c:v>8.5999023399999999</c:v>
                      </c:pt>
                      <c:pt idx="277">
                        <c:v>8.5999023399999999</c:v>
                      </c:pt>
                      <c:pt idx="278">
                        <c:v>8.5999023399999999</c:v>
                      </c:pt>
                      <c:pt idx="279">
                        <c:v>8.5999023399999999</c:v>
                      </c:pt>
                      <c:pt idx="280">
                        <c:v>8.5999023399999999</c:v>
                      </c:pt>
                      <c:pt idx="281">
                        <c:v>8.5999023399999999</c:v>
                      </c:pt>
                      <c:pt idx="282">
                        <c:v>8.5999023399999999</c:v>
                      </c:pt>
                      <c:pt idx="283">
                        <c:v>8.5999023399999999</c:v>
                      </c:pt>
                      <c:pt idx="284">
                        <c:v>8.5999023399999999</c:v>
                      </c:pt>
                      <c:pt idx="285">
                        <c:v>8.5999023399999999</c:v>
                      </c:pt>
                      <c:pt idx="286">
                        <c:v>8.5999023399999999</c:v>
                      </c:pt>
                      <c:pt idx="287">
                        <c:v>8.5999023399999999</c:v>
                      </c:pt>
                      <c:pt idx="288">
                        <c:v>8.5999023399999999</c:v>
                      </c:pt>
                      <c:pt idx="289">
                        <c:v>8.5999023399999999</c:v>
                      </c:pt>
                      <c:pt idx="290">
                        <c:v>8.5999023399999999</c:v>
                      </c:pt>
                      <c:pt idx="291">
                        <c:v>8.5999023399999999</c:v>
                      </c:pt>
                      <c:pt idx="292">
                        <c:v>8.5999023399999999</c:v>
                      </c:pt>
                      <c:pt idx="293">
                        <c:v>8.5999023399999999</c:v>
                      </c:pt>
                      <c:pt idx="294">
                        <c:v>8.5999023399999999</c:v>
                      </c:pt>
                      <c:pt idx="295">
                        <c:v>8.5999023399999999</c:v>
                      </c:pt>
                      <c:pt idx="296">
                        <c:v>8.5999023399999999</c:v>
                      </c:pt>
                      <c:pt idx="297">
                        <c:v>8.5999023399999999</c:v>
                      </c:pt>
                      <c:pt idx="298">
                        <c:v>8.5999023399999999</c:v>
                      </c:pt>
                      <c:pt idx="299">
                        <c:v>8.5999023399999999</c:v>
                      </c:pt>
                      <c:pt idx="300">
                        <c:v>8.5999023399999999</c:v>
                      </c:pt>
                      <c:pt idx="301">
                        <c:v>8.5999023399999999</c:v>
                      </c:pt>
                      <c:pt idx="302">
                        <c:v>8.5999023399999999</c:v>
                      </c:pt>
                      <c:pt idx="303">
                        <c:v>8.5999023399999999</c:v>
                      </c:pt>
                      <c:pt idx="304">
                        <c:v>8.5999023399999999</c:v>
                      </c:pt>
                      <c:pt idx="305">
                        <c:v>8.5999023399999999</c:v>
                      </c:pt>
                      <c:pt idx="306">
                        <c:v>8.5999023399999999</c:v>
                      </c:pt>
                      <c:pt idx="307">
                        <c:v>8.5999023399999999</c:v>
                      </c:pt>
                      <c:pt idx="308">
                        <c:v>8.5999023399999999</c:v>
                      </c:pt>
                      <c:pt idx="309">
                        <c:v>8.5999023399999999</c:v>
                      </c:pt>
                      <c:pt idx="310">
                        <c:v>8.5999023399999999</c:v>
                      </c:pt>
                      <c:pt idx="311">
                        <c:v>8.5999023399999999</c:v>
                      </c:pt>
                      <c:pt idx="312">
                        <c:v>8.5999023399999999</c:v>
                      </c:pt>
                      <c:pt idx="313">
                        <c:v>8.5999023399999999</c:v>
                      </c:pt>
                      <c:pt idx="314">
                        <c:v>8.5999023399999999</c:v>
                      </c:pt>
                      <c:pt idx="315">
                        <c:v>8.5999023399999999</c:v>
                      </c:pt>
                      <c:pt idx="316">
                        <c:v>8.5999023399999999</c:v>
                      </c:pt>
                      <c:pt idx="317">
                        <c:v>8.5999023399999999</c:v>
                      </c:pt>
                      <c:pt idx="318">
                        <c:v>8.5999023399999999</c:v>
                      </c:pt>
                      <c:pt idx="319">
                        <c:v>8.5999023399999999</c:v>
                      </c:pt>
                      <c:pt idx="320">
                        <c:v>8.5999023399999999</c:v>
                      </c:pt>
                      <c:pt idx="321">
                        <c:v>8.5999023399999999</c:v>
                      </c:pt>
                      <c:pt idx="322">
                        <c:v>8.5999023399999999</c:v>
                      </c:pt>
                      <c:pt idx="323">
                        <c:v>8.5999023399999999</c:v>
                      </c:pt>
                      <c:pt idx="324">
                        <c:v>8.5999023399999999</c:v>
                      </c:pt>
                      <c:pt idx="325">
                        <c:v>8.5999023399999999</c:v>
                      </c:pt>
                      <c:pt idx="326">
                        <c:v>8.5999023399999999</c:v>
                      </c:pt>
                      <c:pt idx="327">
                        <c:v>8.5999023399999999</c:v>
                      </c:pt>
                      <c:pt idx="328">
                        <c:v>8.5999023399999999</c:v>
                      </c:pt>
                      <c:pt idx="329">
                        <c:v>8.5999023399999999</c:v>
                      </c:pt>
                      <c:pt idx="330">
                        <c:v>8.5999023399999999</c:v>
                      </c:pt>
                      <c:pt idx="331">
                        <c:v>8.5999023399999999</c:v>
                      </c:pt>
                      <c:pt idx="332">
                        <c:v>8.6999999999999993</c:v>
                      </c:pt>
                      <c:pt idx="333">
                        <c:v>8.6999999999999993</c:v>
                      </c:pt>
                      <c:pt idx="334">
                        <c:v>8.6999999999999993</c:v>
                      </c:pt>
                      <c:pt idx="335">
                        <c:v>8.6999999999999993</c:v>
                      </c:pt>
                      <c:pt idx="336">
                        <c:v>8.6999999999999993</c:v>
                      </c:pt>
                      <c:pt idx="337">
                        <c:v>8.6999999999999993</c:v>
                      </c:pt>
                      <c:pt idx="338">
                        <c:v>8.6999999999999993</c:v>
                      </c:pt>
                      <c:pt idx="339">
                        <c:v>8.6999999999999993</c:v>
                      </c:pt>
                      <c:pt idx="340">
                        <c:v>8.6999999999999993</c:v>
                      </c:pt>
                      <c:pt idx="341">
                        <c:v>8.6999999999999993</c:v>
                      </c:pt>
                      <c:pt idx="342">
                        <c:v>8.6999999999999993</c:v>
                      </c:pt>
                      <c:pt idx="343">
                        <c:v>8.6999999999999993</c:v>
                      </c:pt>
                      <c:pt idx="344">
                        <c:v>8.6999999999999993</c:v>
                      </c:pt>
                      <c:pt idx="345">
                        <c:v>8.6999999999999993</c:v>
                      </c:pt>
                      <c:pt idx="346">
                        <c:v>8.6999999999999993</c:v>
                      </c:pt>
                      <c:pt idx="347">
                        <c:v>8.6999999999999993</c:v>
                      </c:pt>
                      <c:pt idx="348">
                        <c:v>8.6999999999999993</c:v>
                      </c:pt>
                      <c:pt idx="349">
                        <c:v>8.6999999999999993</c:v>
                      </c:pt>
                      <c:pt idx="350">
                        <c:v>8.6999999999999993</c:v>
                      </c:pt>
                      <c:pt idx="351">
                        <c:v>8.6999999999999993</c:v>
                      </c:pt>
                      <c:pt idx="352">
                        <c:v>8.6999999999999993</c:v>
                      </c:pt>
                      <c:pt idx="353">
                        <c:v>8.6999999999999993</c:v>
                      </c:pt>
                      <c:pt idx="354">
                        <c:v>8.6999999999999993</c:v>
                      </c:pt>
                      <c:pt idx="355">
                        <c:v>8.6999999999999993</c:v>
                      </c:pt>
                      <c:pt idx="356">
                        <c:v>8.6999999999999993</c:v>
                      </c:pt>
                      <c:pt idx="357">
                        <c:v>8.6999999999999993</c:v>
                      </c:pt>
                      <c:pt idx="358">
                        <c:v>8.6999999999999993</c:v>
                      </c:pt>
                      <c:pt idx="359">
                        <c:v>8.6999999999999993</c:v>
                      </c:pt>
                      <c:pt idx="360">
                        <c:v>8.6999999999999993</c:v>
                      </c:pt>
                      <c:pt idx="361">
                        <c:v>8.6999999999999993</c:v>
                      </c:pt>
                      <c:pt idx="362">
                        <c:v>8.6999999999999993</c:v>
                      </c:pt>
                      <c:pt idx="363">
                        <c:v>8.6999999999999993</c:v>
                      </c:pt>
                      <c:pt idx="364">
                        <c:v>8.6999999999999993</c:v>
                      </c:pt>
                      <c:pt idx="365">
                        <c:v>8.6999999999999993</c:v>
                      </c:pt>
                      <c:pt idx="366">
                        <c:v>8.6999999999999993</c:v>
                      </c:pt>
                      <c:pt idx="367">
                        <c:v>8.6999999999999993</c:v>
                      </c:pt>
                      <c:pt idx="368">
                        <c:v>8.6999999999999993</c:v>
                      </c:pt>
                      <c:pt idx="369">
                        <c:v>8.6999999999999993</c:v>
                      </c:pt>
                      <c:pt idx="370">
                        <c:v>8.6999999999999993</c:v>
                      </c:pt>
                      <c:pt idx="371">
                        <c:v>8.6999999999999993</c:v>
                      </c:pt>
                      <c:pt idx="372">
                        <c:v>8.6999999999999993</c:v>
                      </c:pt>
                      <c:pt idx="373">
                        <c:v>8.6999999999999993</c:v>
                      </c:pt>
                      <c:pt idx="374">
                        <c:v>8.6999999999999993</c:v>
                      </c:pt>
                      <c:pt idx="375">
                        <c:v>8.6999999999999993</c:v>
                      </c:pt>
                      <c:pt idx="376">
                        <c:v>8.6999999999999993</c:v>
                      </c:pt>
                      <c:pt idx="377">
                        <c:v>8.6999999999999993</c:v>
                      </c:pt>
                      <c:pt idx="378">
                        <c:v>8.6999999999999993</c:v>
                      </c:pt>
                      <c:pt idx="379">
                        <c:v>8.6999999999999993</c:v>
                      </c:pt>
                      <c:pt idx="380">
                        <c:v>8.6999999999999993</c:v>
                      </c:pt>
                      <c:pt idx="381">
                        <c:v>8.6999999999999993</c:v>
                      </c:pt>
                      <c:pt idx="382">
                        <c:v>8.6999999999999993</c:v>
                      </c:pt>
                      <c:pt idx="383">
                        <c:v>8.6999999999999993</c:v>
                      </c:pt>
                      <c:pt idx="384">
                        <c:v>8.6999999999999993</c:v>
                      </c:pt>
                      <c:pt idx="385">
                        <c:v>8.6999999999999993</c:v>
                      </c:pt>
                      <c:pt idx="386">
                        <c:v>8.6999999999999993</c:v>
                      </c:pt>
                      <c:pt idx="387">
                        <c:v>8.6999999999999993</c:v>
                      </c:pt>
                      <c:pt idx="388">
                        <c:v>8.6999999999999993</c:v>
                      </c:pt>
                      <c:pt idx="389">
                        <c:v>8.6999999999999993</c:v>
                      </c:pt>
                      <c:pt idx="390">
                        <c:v>8.6999999999999993</c:v>
                      </c:pt>
                      <c:pt idx="391">
                        <c:v>8.6999999999999993</c:v>
                      </c:pt>
                      <c:pt idx="392">
                        <c:v>8.6999999999999993</c:v>
                      </c:pt>
                      <c:pt idx="393">
                        <c:v>8.6999999999999993</c:v>
                      </c:pt>
                      <c:pt idx="394">
                        <c:v>8.6999999999999993</c:v>
                      </c:pt>
                      <c:pt idx="395">
                        <c:v>8.6999999999999993</c:v>
                      </c:pt>
                      <c:pt idx="396">
                        <c:v>8.6999999999999993</c:v>
                      </c:pt>
                      <c:pt idx="397">
                        <c:v>8.6999999999999993</c:v>
                      </c:pt>
                      <c:pt idx="398">
                        <c:v>8.6999999999999993</c:v>
                      </c:pt>
                      <c:pt idx="399">
                        <c:v>8.6999999999999993</c:v>
                      </c:pt>
                      <c:pt idx="400">
                        <c:v>8.6999999999999993</c:v>
                      </c:pt>
                      <c:pt idx="401">
                        <c:v>8.6999999999999993</c:v>
                      </c:pt>
                      <c:pt idx="402">
                        <c:v>8.6999999999999993</c:v>
                      </c:pt>
                      <c:pt idx="403">
                        <c:v>8.6999999999999993</c:v>
                      </c:pt>
                      <c:pt idx="404">
                        <c:v>8.6999999999999993</c:v>
                      </c:pt>
                      <c:pt idx="405">
                        <c:v>8.6999999999999993</c:v>
                      </c:pt>
                      <c:pt idx="406">
                        <c:v>8.6999999999999993</c:v>
                      </c:pt>
                      <c:pt idx="407">
                        <c:v>8.6999999999999993</c:v>
                      </c:pt>
                      <c:pt idx="408">
                        <c:v>8.6999999999999993</c:v>
                      </c:pt>
                      <c:pt idx="409">
                        <c:v>8.6999999999999993</c:v>
                      </c:pt>
                      <c:pt idx="410">
                        <c:v>8.6999999999999993</c:v>
                      </c:pt>
                      <c:pt idx="411">
                        <c:v>8.6999999999999993</c:v>
                      </c:pt>
                      <c:pt idx="412">
                        <c:v>8.6999999999999993</c:v>
                      </c:pt>
                      <c:pt idx="413">
                        <c:v>8.6999999999999993</c:v>
                      </c:pt>
                      <c:pt idx="414">
                        <c:v>8.6999999999999993</c:v>
                      </c:pt>
                      <c:pt idx="415">
                        <c:v>8.6999999999999993</c:v>
                      </c:pt>
                      <c:pt idx="416">
                        <c:v>8.6999999999999993</c:v>
                      </c:pt>
                      <c:pt idx="417">
                        <c:v>8.6999999999999993</c:v>
                      </c:pt>
                      <c:pt idx="418">
                        <c:v>8.6999999999999993</c:v>
                      </c:pt>
                      <c:pt idx="419">
                        <c:v>8.6999999999999993</c:v>
                      </c:pt>
                      <c:pt idx="420">
                        <c:v>8.6999999999999993</c:v>
                      </c:pt>
                      <c:pt idx="421">
                        <c:v>8.6999999999999993</c:v>
                      </c:pt>
                      <c:pt idx="422">
                        <c:v>8.6999999999999993</c:v>
                      </c:pt>
                      <c:pt idx="423">
                        <c:v>8.6999999999999993</c:v>
                      </c:pt>
                      <c:pt idx="424">
                        <c:v>8.6999999999999993</c:v>
                      </c:pt>
                      <c:pt idx="425">
                        <c:v>8.6999999999999993</c:v>
                      </c:pt>
                      <c:pt idx="426">
                        <c:v>8.6999999999999993</c:v>
                      </c:pt>
                      <c:pt idx="427">
                        <c:v>8.6999999999999993</c:v>
                      </c:pt>
                      <c:pt idx="428">
                        <c:v>8.6999999999999993</c:v>
                      </c:pt>
                      <c:pt idx="429">
                        <c:v>8.6999999999999993</c:v>
                      </c:pt>
                      <c:pt idx="430">
                        <c:v>8.6999999999999993</c:v>
                      </c:pt>
                      <c:pt idx="431">
                        <c:v>8.6999999999999993</c:v>
                      </c:pt>
                      <c:pt idx="432">
                        <c:v>8.6999999999999993</c:v>
                      </c:pt>
                      <c:pt idx="433">
                        <c:v>8.6999999999999993</c:v>
                      </c:pt>
                      <c:pt idx="434">
                        <c:v>8.6999999999999993</c:v>
                      </c:pt>
                      <c:pt idx="435">
                        <c:v>8.6999999999999993</c:v>
                      </c:pt>
                      <c:pt idx="436">
                        <c:v>8.6999999999999993</c:v>
                      </c:pt>
                      <c:pt idx="437">
                        <c:v>8.6999999999999993</c:v>
                      </c:pt>
                      <c:pt idx="438">
                        <c:v>8.6999999999999993</c:v>
                      </c:pt>
                      <c:pt idx="439">
                        <c:v>8.6999999999999993</c:v>
                      </c:pt>
                      <c:pt idx="440">
                        <c:v>8.6999999999999993</c:v>
                      </c:pt>
                      <c:pt idx="441">
                        <c:v>8.6999999999999993</c:v>
                      </c:pt>
                      <c:pt idx="442">
                        <c:v>8.6999999999999993</c:v>
                      </c:pt>
                      <c:pt idx="443">
                        <c:v>8.6999999999999993</c:v>
                      </c:pt>
                      <c:pt idx="444">
                        <c:v>8.6999999999999993</c:v>
                      </c:pt>
                      <c:pt idx="445">
                        <c:v>8.6999999999999993</c:v>
                      </c:pt>
                      <c:pt idx="446">
                        <c:v>8.6999999999999993</c:v>
                      </c:pt>
                      <c:pt idx="447">
                        <c:v>8.6999999999999993</c:v>
                      </c:pt>
                      <c:pt idx="448">
                        <c:v>8.6999999999999993</c:v>
                      </c:pt>
                      <c:pt idx="449">
                        <c:v>8.6999999999999993</c:v>
                      </c:pt>
                      <c:pt idx="450">
                        <c:v>8.6999999999999993</c:v>
                      </c:pt>
                      <c:pt idx="451">
                        <c:v>8.6999999999999993</c:v>
                      </c:pt>
                      <c:pt idx="452">
                        <c:v>8.6999999999999993</c:v>
                      </c:pt>
                      <c:pt idx="453">
                        <c:v>8.6999999999999993</c:v>
                      </c:pt>
                      <c:pt idx="454">
                        <c:v>8.6999999999999993</c:v>
                      </c:pt>
                      <c:pt idx="455">
                        <c:v>8.6999999999999993</c:v>
                      </c:pt>
                      <c:pt idx="456">
                        <c:v>8.6999999999999993</c:v>
                      </c:pt>
                      <c:pt idx="457">
                        <c:v>8.6999999999999993</c:v>
                      </c:pt>
                      <c:pt idx="458">
                        <c:v>8.6999999999999993</c:v>
                      </c:pt>
                      <c:pt idx="459">
                        <c:v>8.6999999999999993</c:v>
                      </c:pt>
                      <c:pt idx="460">
                        <c:v>8.6999999999999993</c:v>
                      </c:pt>
                      <c:pt idx="461">
                        <c:v>8.6999999999999993</c:v>
                      </c:pt>
                      <c:pt idx="462">
                        <c:v>8.6999999999999993</c:v>
                      </c:pt>
                      <c:pt idx="463">
                        <c:v>8.6999999999999993</c:v>
                      </c:pt>
                      <c:pt idx="464">
                        <c:v>8.6999999999999993</c:v>
                      </c:pt>
                      <c:pt idx="465">
                        <c:v>8.6999999999999993</c:v>
                      </c:pt>
                      <c:pt idx="466">
                        <c:v>8.6999999999999993</c:v>
                      </c:pt>
                      <c:pt idx="467">
                        <c:v>8.6999999999999993</c:v>
                      </c:pt>
                      <c:pt idx="468">
                        <c:v>8.6999999999999993</c:v>
                      </c:pt>
                      <c:pt idx="469">
                        <c:v>8.6999999999999993</c:v>
                      </c:pt>
                      <c:pt idx="470">
                        <c:v>8.6999999999999993</c:v>
                      </c:pt>
                      <c:pt idx="471">
                        <c:v>8.6999999999999993</c:v>
                      </c:pt>
                      <c:pt idx="472">
                        <c:v>8.6999999999999993</c:v>
                      </c:pt>
                      <c:pt idx="473">
                        <c:v>8.6999999999999993</c:v>
                      </c:pt>
                      <c:pt idx="474">
                        <c:v>8.6999999999999993</c:v>
                      </c:pt>
                      <c:pt idx="475">
                        <c:v>8.6999999999999993</c:v>
                      </c:pt>
                      <c:pt idx="476">
                        <c:v>8.6999999999999993</c:v>
                      </c:pt>
                      <c:pt idx="477">
                        <c:v>8.6999999999999993</c:v>
                      </c:pt>
                      <c:pt idx="478">
                        <c:v>8.6999999999999993</c:v>
                      </c:pt>
                      <c:pt idx="479">
                        <c:v>8.6999999999999993</c:v>
                      </c:pt>
                      <c:pt idx="480">
                        <c:v>8.6999999999999993</c:v>
                      </c:pt>
                      <c:pt idx="481">
                        <c:v>8.6999999999999993</c:v>
                      </c:pt>
                      <c:pt idx="482">
                        <c:v>8.6999999999999993</c:v>
                      </c:pt>
                      <c:pt idx="483">
                        <c:v>8.6999999999999993</c:v>
                      </c:pt>
                      <c:pt idx="484">
                        <c:v>8.6999999999999993</c:v>
                      </c:pt>
                      <c:pt idx="485">
                        <c:v>8.6999999999999993</c:v>
                      </c:pt>
                      <c:pt idx="486">
                        <c:v>8.6999999999999993</c:v>
                      </c:pt>
                      <c:pt idx="487">
                        <c:v>8.6999999999999993</c:v>
                      </c:pt>
                      <c:pt idx="488">
                        <c:v>8.6999999999999993</c:v>
                      </c:pt>
                      <c:pt idx="489">
                        <c:v>8.6999999999999993</c:v>
                      </c:pt>
                      <c:pt idx="490">
                        <c:v>8.6999999999999993</c:v>
                      </c:pt>
                      <c:pt idx="491">
                        <c:v>8.6999999999999993</c:v>
                      </c:pt>
                      <c:pt idx="492">
                        <c:v>8.6999999999999993</c:v>
                      </c:pt>
                      <c:pt idx="493">
                        <c:v>8.6999999999999993</c:v>
                      </c:pt>
                      <c:pt idx="494">
                        <c:v>8.6999999999999993</c:v>
                      </c:pt>
                      <c:pt idx="495">
                        <c:v>8.6999999999999993</c:v>
                      </c:pt>
                      <c:pt idx="496">
                        <c:v>8.6999999999999993</c:v>
                      </c:pt>
                      <c:pt idx="497">
                        <c:v>8.6999999999999993</c:v>
                      </c:pt>
                      <c:pt idx="498">
                        <c:v>8.6999999999999993</c:v>
                      </c:pt>
                      <c:pt idx="499">
                        <c:v>8.6999999999999993</c:v>
                      </c:pt>
                      <c:pt idx="500">
                        <c:v>8.6999999999999993</c:v>
                      </c:pt>
                      <c:pt idx="501">
                        <c:v>8.6999999999999993</c:v>
                      </c:pt>
                      <c:pt idx="502">
                        <c:v>8.6999999999999993</c:v>
                      </c:pt>
                      <c:pt idx="503">
                        <c:v>8.6999999999999993</c:v>
                      </c:pt>
                      <c:pt idx="504">
                        <c:v>8.6999999999999993</c:v>
                      </c:pt>
                      <c:pt idx="505">
                        <c:v>8.6999999999999993</c:v>
                      </c:pt>
                      <c:pt idx="506">
                        <c:v>8.6999999999999993</c:v>
                      </c:pt>
                      <c:pt idx="507">
                        <c:v>8.6999999999999993</c:v>
                      </c:pt>
                      <c:pt idx="508">
                        <c:v>8.6999999999999993</c:v>
                      </c:pt>
                      <c:pt idx="509">
                        <c:v>8.6999999999999993</c:v>
                      </c:pt>
                      <c:pt idx="510">
                        <c:v>8.6999999999999993</c:v>
                      </c:pt>
                      <c:pt idx="511">
                        <c:v>8.6999999999999993</c:v>
                      </c:pt>
                      <c:pt idx="512">
                        <c:v>8.6999999999999993</c:v>
                      </c:pt>
                      <c:pt idx="513">
                        <c:v>8.6999999999999993</c:v>
                      </c:pt>
                      <c:pt idx="514">
                        <c:v>8.6999999999999993</c:v>
                      </c:pt>
                      <c:pt idx="515">
                        <c:v>8.7998535199999992</c:v>
                      </c:pt>
                      <c:pt idx="516">
                        <c:v>8.7998535199999992</c:v>
                      </c:pt>
                      <c:pt idx="517">
                        <c:v>8.7998535199999992</c:v>
                      </c:pt>
                      <c:pt idx="518">
                        <c:v>8.7998535199999992</c:v>
                      </c:pt>
                      <c:pt idx="519">
                        <c:v>8.7998535199999992</c:v>
                      </c:pt>
                      <c:pt idx="520">
                        <c:v>8.7998535199999992</c:v>
                      </c:pt>
                      <c:pt idx="521">
                        <c:v>8.7998535199999992</c:v>
                      </c:pt>
                      <c:pt idx="522">
                        <c:v>8.7998535199999992</c:v>
                      </c:pt>
                      <c:pt idx="523">
                        <c:v>8.7998535199999992</c:v>
                      </c:pt>
                      <c:pt idx="524">
                        <c:v>8.7998535199999992</c:v>
                      </c:pt>
                      <c:pt idx="525">
                        <c:v>8.7998535199999992</c:v>
                      </c:pt>
                      <c:pt idx="526">
                        <c:v>8.7998535199999992</c:v>
                      </c:pt>
                      <c:pt idx="527">
                        <c:v>8.7998535199999992</c:v>
                      </c:pt>
                      <c:pt idx="528">
                        <c:v>8.7998535199999992</c:v>
                      </c:pt>
                      <c:pt idx="529">
                        <c:v>8.7998535199999992</c:v>
                      </c:pt>
                      <c:pt idx="530">
                        <c:v>8.7998535199999992</c:v>
                      </c:pt>
                      <c:pt idx="531">
                        <c:v>8.7998535199999992</c:v>
                      </c:pt>
                      <c:pt idx="532">
                        <c:v>8.7998535199999992</c:v>
                      </c:pt>
                      <c:pt idx="533">
                        <c:v>8.7998535199999992</c:v>
                      </c:pt>
                      <c:pt idx="534">
                        <c:v>8.7998535199999992</c:v>
                      </c:pt>
                      <c:pt idx="535">
                        <c:v>8.7998535199999992</c:v>
                      </c:pt>
                      <c:pt idx="536">
                        <c:v>8.7998535199999992</c:v>
                      </c:pt>
                      <c:pt idx="537">
                        <c:v>8.7998535199999992</c:v>
                      </c:pt>
                      <c:pt idx="538">
                        <c:v>8.7998535199999992</c:v>
                      </c:pt>
                      <c:pt idx="539">
                        <c:v>8.7998535199999992</c:v>
                      </c:pt>
                      <c:pt idx="540">
                        <c:v>8.7998535199999992</c:v>
                      </c:pt>
                      <c:pt idx="541">
                        <c:v>8.7998535199999992</c:v>
                      </c:pt>
                      <c:pt idx="542">
                        <c:v>8.7998535199999992</c:v>
                      </c:pt>
                      <c:pt idx="543">
                        <c:v>8.7998535199999992</c:v>
                      </c:pt>
                      <c:pt idx="544">
                        <c:v>8.7998535199999992</c:v>
                      </c:pt>
                      <c:pt idx="545">
                        <c:v>8.7998535199999992</c:v>
                      </c:pt>
                      <c:pt idx="546">
                        <c:v>8.7998535199999992</c:v>
                      </c:pt>
                      <c:pt idx="547">
                        <c:v>8.7998535199999992</c:v>
                      </c:pt>
                      <c:pt idx="548">
                        <c:v>8.7998535199999992</c:v>
                      </c:pt>
                      <c:pt idx="549">
                        <c:v>8.7998535199999992</c:v>
                      </c:pt>
                      <c:pt idx="550">
                        <c:v>8.7998535199999992</c:v>
                      </c:pt>
                      <c:pt idx="551">
                        <c:v>8.7998535199999992</c:v>
                      </c:pt>
                      <c:pt idx="552">
                        <c:v>8.7998535199999992</c:v>
                      </c:pt>
                      <c:pt idx="553">
                        <c:v>8.7998535199999992</c:v>
                      </c:pt>
                      <c:pt idx="554">
                        <c:v>8.7998535199999992</c:v>
                      </c:pt>
                      <c:pt idx="555">
                        <c:v>8.7998535199999992</c:v>
                      </c:pt>
                      <c:pt idx="556">
                        <c:v>8.7998535199999992</c:v>
                      </c:pt>
                      <c:pt idx="557">
                        <c:v>8.7998535199999992</c:v>
                      </c:pt>
                      <c:pt idx="558">
                        <c:v>8.7998535199999992</c:v>
                      </c:pt>
                      <c:pt idx="559">
                        <c:v>8.7998535199999992</c:v>
                      </c:pt>
                      <c:pt idx="560">
                        <c:v>8.7998535199999992</c:v>
                      </c:pt>
                      <c:pt idx="561">
                        <c:v>8.7998535199999992</c:v>
                      </c:pt>
                      <c:pt idx="562">
                        <c:v>8.7998535199999992</c:v>
                      </c:pt>
                      <c:pt idx="563">
                        <c:v>8.7998535199999992</c:v>
                      </c:pt>
                      <c:pt idx="564">
                        <c:v>8.7998535199999992</c:v>
                      </c:pt>
                      <c:pt idx="565">
                        <c:v>8.7998535199999992</c:v>
                      </c:pt>
                      <c:pt idx="566">
                        <c:v>8.7998535199999992</c:v>
                      </c:pt>
                      <c:pt idx="567">
                        <c:v>8.7998535199999992</c:v>
                      </c:pt>
                      <c:pt idx="568">
                        <c:v>8.7998535199999992</c:v>
                      </c:pt>
                      <c:pt idx="569">
                        <c:v>8.7998535199999992</c:v>
                      </c:pt>
                      <c:pt idx="570">
                        <c:v>8.7998535199999992</c:v>
                      </c:pt>
                      <c:pt idx="571">
                        <c:v>8.7998535199999992</c:v>
                      </c:pt>
                      <c:pt idx="572">
                        <c:v>8.7998535199999992</c:v>
                      </c:pt>
                      <c:pt idx="573">
                        <c:v>8.7998535199999992</c:v>
                      </c:pt>
                      <c:pt idx="574">
                        <c:v>8.7998535199999992</c:v>
                      </c:pt>
                      <c:pt idx="575">
                        <c:v>8.7998535199999992</c:v>
                      </c:pt>
                      <c:pt idx="576">
                        <c:v>8.7998535199999992</c:v>
                      </c:pt>
                      <c:pt idx="577">
                        <c:v>8.7998535199999992</c:v>
                      </c:pt>
                      <c:pt idx="578">
                        <c:v>8.7998535199999992</c:v>
                      </c:pt>
                      <c:pt idx="579">
                        <c:v>8.7998535199999992</c:v>
                      </c:pt>
                      <c:pt idx="580">
                        <c:v>8.7998535199999992</c:v>
                      </c:pt>
                      <c:pt idx="581">
                        <c:v>8.7998535199999992</c:v>
                      </c:pt>
                      <c:pt idx="582">
                        <c:v>8.7998535199999992</c:v>
                      </c:pt>
                      <c:pt idx="583">
                        <c:v>8.7998535199999992</c:v>
                      </c:pt>
                      <c:pt idx="584">
                        <c:v>8.7998535199999992</c:v>
                      </c:pt>
                      <c:pt idx="585">
                        <c:v>8.7998535199999992</c:v>
                      </c:pt>
                      <c:pt idx="586">
                        <c:v>8.7998535199999992</c:v>
                      </c:pt>
                      <c:pt idx="587">
                        <c:v>8.7998535199999992</c:v>
                      </c:pt>
                      <c:pt idx="588">
                        <c:v>8.7998535199999992</c:v>
                      </c:pt>
                      <c:pt idx="589">
                        <c:v>8.7998535199999992</c:v>
                      </c:pt>
                      <c:pt idx="590">
                        <c:v>8.7998535199999992</c:v>
                      </c:pt>
                      <c:pt idx="591">
                        <c:v>8.7998535199999992</c:v>
                      </c:pt>
                      <c:pt idx="592">
                        <c:v>8.7998535199999992</c:v>
                      </c:pt>
                      <c:pt idx="593">
                        <c:v>8.7998535199999992</c:v>
                      </c:pt>
                      <c:pt idx="594">
                        <c:v>8.7998535199999992</c:v>
                      </c:pt>
                      <c:pt idx="595">
                        <c:v>8.7998535199999992</c:v>
                      </c:pt>
                      <c:pt idx="596">
                        <c:v>8.7998535199999992</c:v>
                      </c:pt>
                      <c:pt idx="597">
                        <c:v>8.7998535199999992</c:v>
                      </c:pt>
                      <c:pt idx="598">
                        <c:v>8.7998535199999992</c:v>
                      </c:pt>
                      <c:pt idx="599">
                        <c:v>8.7998535199999992</c:v>
                      </c:pt>
                      <c:pt idx="600">
                        <c:v>8.7998535199999992</c:v>
                      </c:pt>
                      <c:pt idx="601">
                        <c:v>8.7998535199999992</c:v>
                      </c:pt>
                      <c:pt idx="602">
                        <c:v>8.7998535199999992</c:v>
                      </c:pt>
                      <c:pt idx="603">
                        <c:v>8.7998535199999992</c:v>
                      </c:pt>
                      <c:pt idx="604">
                        <c:v>8.7998535199999992</c:v>
                      </c:pt>
                      <c:pt idx="605">
                        <c:v>8.7998535199999992</c:v>
                      </c:pt>
                      <c:pt idx="606">
                        <c:v>8.7998535199999992</c:v>
                      </c:pt>
                      <c:pt idx="607">
                        <c:v>8.7998535199999992</c:v>
                      </c:pt>
                      <c:pt idx="608">
                        <c:v>8.7998535199999992</c:v>
                      </c:pt>
                      <c:pt idx="609">
                        <c:v>8.7998535199999992</c:v>
                      </c:pt>
                      <c:pt idx="610">
                        <c:v>8.7998535199999992</c:v>
                      </c:pt>
                      <c:pt idx="611">
                        <c:v>8.7998535199999992</c:v>
                      </c:pt>
                      <c:pt idx="612">
                        <c:v>8.7998535199999992</c:v>
                      </c:pt>
                      <c:pt idx="613">
                        <c:v>8.7998535199999992</c:v>
                      </c:pt>
                      <c:pt idx="614">
                        <c:v>8.7998535199999992</c:v>
                      </c:pt>
                      <c:pt idx="615">
                        <c:v>8.7998535199999992</c:v>
                      </c:pt>
                      <c:pt idx="616">
                        <c:v>8.7998535199999992</c:v>
                      </c:pt>
                      <c:pt idx="617">
                        <c:v>8.7998535199999992</c:v>
                      </c:pt>
                      <c:pt idx="618">
                        <c:v>8.7998535199999992</c:v>
                      </c:pt>
                      <c:pt idx="619">
                        <c:v>8.7998535199999992</c:v>
                      </c:pt>
                      <c:pt idx="620">
                        <c:v>8.7998535199999992</c:v>
                      </c:pt>
                      <c:pt idx="621">
                        <c:v>8.7998535199999992</c:v>
                      </c:pt>
                      <c:pt idx="622">
                        <c:v>8.7998535199999992</c:v>
                      </c:pt>
                      <c:pt idx="623">
                        <c:v>8.7998535199999992</c:v>
                      </c:pt>
                      <c:pt idx="624">
                        <c:v>8.7998535199999992</c:v>
                      </c:pt>
                      <c:pt idx="625">
                        <c:v>8.7998535199999992</c:v>
                      </c:pt>
                      <c:pt idx="626">
                        <c:v>8.7998535199999992</c:v>
                      </c:pt>
                      <c:pt idx="627">
                        <c:v>8.7998535199999992</c:v>
                      </c:pt>
                      <c:pt idx="628">
                        <c:v>8.7998535199999992</c:v>
                      </c:pt>
                      <c:pt idx="629">
                        <c:v>8.7998535199999992</c:v>
                      </c:pt>
                      <c:pt idx="630">
                        <c:v>8.7998535199999992</c:v>
                      </c:pt>
                      <c:pt idx="631">
                        <c:v>8.7998535199999992</c:v>
                      </c:pt>
                      <c:pt idx="632">
                        <c:v>8.7998535199999992</c:v>
                      </c:pt>
                      <c:pt idx="633">
                        <c:v>8.7998535199999992</c:v>
                      </c:pt>
                      <c:pt idx="634">
                        <c:v>8.7998535199999992</c:v>
                      </c:pt>
                      <c:pt idx="635">
                        <c:v>8.7998535199999992</c:v>
                      </c:pt>
                      <c:pt idx="636">
                        <c:v>8.7998535199999992</c:v>
                      </c:pt>
                      <c:pt idx="637">
                        <c:v>8.7998535199999992</c:v>
                      </c:pt>
                      <c:pt idx="638">
                        <c:v>8.7998535199999992</c:v>
                      </c:pt>
                      <c:pt idx="639">
                        <c:v>8.7998535199999992</c:v>
                      </c:pt>
                      <c:pt idx="640">
                        <c:v>8.7998535199999992</c:v>
                      </c:pt>
                      <c:pt idx="641">
                        <c:v>8.7998535199999992</c:v>
                      </c:pt>
                      <c:pt idx="642">
                        <c:v>8.7998535199999992</c:v>
                      </c:pt>
                      <c:pt idx="643">
                        <c:v>8.7998535199999992</c:v>
                      </c:pt>
                      <c:pt idx="644">
                        <c:v>8.7998535199999992</c:v>
                      </c:pt>
                      <c:pt idx="645">
                        <c:v>8.7998535199999992</c:v>
                      </c:pt>
                      <c:pt idx="646">
                        <c:v>8.7998535199999992</c:v>
                      </c:pt>
                      <c:pt idx="647">
                        <c:v>8.7998535199999992</c:v>
                      </c:pt>
                      <c:pt idx="648">
                        <c:v>8.7998535199999992</c:v>
                      </c:pt>
                      <c:pt idx="649">
                        <c:v>8.7998535199999992</c:v>
                      </c:pt>
                      <c:pt idx="650">
                        <c:v>8.7998535199999992</c:v>
                      </c:pt>
                      <c:pt idx="651">
                        <c:v>8.7998535199999992</c:v>
                      </c:pt>
                      <c:pt idx="652">
                        <c:v>8.7998535199999992</c:v>
                      </c:pt>
                      <c:pt idx="653">
                        <c:v>8.7998535199999992</c:v>
                      </c:pt>
                      <c:pt idx="654">
                        <c:v>8.7998535199999992</c:v>
                      </c:pt>
                      <c:pt idx="655">
                        <c:v>8.7998535199999992</c:v>
                      </c:pt>
                      <c:pt idx="656">
                        <c:v>8.7998535199999992</c:v>
                      </c:pt>
                      <c:pt idx="657">
                        <c:v>8.7998535199999992</c:v>
                      </c:pt>
                      <c:pt idx="658">
                        <c:v>8.7998535199999992</c:v>
                      </c:pt>
                      <c:pt idx="659">
                        <c:v>8.7998535199999992</c:v>
                      </c:pt>
                      <c:pt idx="660">
                        <c:v>8.7998535199999992</c:v>
                      </c:pt>
                      <c:pt idx="661">
                        <c:v>8.7998535199999992</c:v>
                      </c:pt>
                      <c:pt idx="662">
                        <c:v>8.7998535199999992</c:v>
                      </c:pt>
                      <c:pt idx="663">
                        <c:v>8.7998535199999992</c:v>
                      </c:pt>
                      <c:pt idx="664">
                        <c:v>8.7998535199999992</c:v>
                      </c:pt>
                      <c:pt idx="665">
                        <c:v>8.7998535199999992</c:v>
                      </c:pt>
                      <c:pt idx="666">
                        <c:v>8.7998535199999992</c:v>
                      </c:pt>
                      <c:pt idx="667">
                        <c:v>8.7998535199999992</c:v>
                      </c:pt>
                      <c:pt idx="668">
                        <c:v>8.7998535199999992</c:v>
                      </c:pt>
                      <c:pt idx="669">
                        <c:v>8.7998535199999992</c:v>
                      </c:pt>
                      <c:pt idx="670">
                        <c:v>8.7998535199999992</c:v>
                      </c:pt>
                      <c:pt idx="671">
                        <c:v>8.7998535199999992</c:v>
                      </c:pt>
                      <c:pt idx="672">
                        <c:v>8.7998535199999992</c:v>
                      </c:pt>
                      <c:pt idx="673">
                        <c:v>8.7998535199999992</c:v>
                      </c:pt>
                      <c:pt idx="674">
                        <c:v>8.7998535199999992</c:v>
                      </c:pt>
                      <c:pt idx="675">
                        <c:v>8.7998535199999992</c:v>
                      </c:pt>
                      <c:pt idx="676">
                        <c:v>8.7998535199999992</c:v>
                      </c:pt>
                      <c:pt idx="677">
                        <c:v>8.7998535199999992</c:v>
                      </c:pt>
                      <c:pt idx="678">
                        <c:v>8.7998535199999992</c:v>
                      </c:pt>
                      <c:pt idx="679">
                        <c:v>8.7998535199999992</c:v>
                      </c:pt>
                      <c:pt idx="680">
                        <c:v>8.7998535199999992</c:v>
                      </c:pt>
                      <c:pt idx="681">
                        <c:v>8.7998535199999992</c:v>
                      </c:pt>
                      <c:pt idx="682">
                        <c:v>8.7998535199999992</c:v>
                      </c:pt>
                      <c:pt idx="683">
                        <c:v>8.7998535199999992</c:v>
                      </c:pt>
                      <c:pt idx="684">
                        <c:v>8.8999511699999978</c:v>
                      </c:pt>
                      <c:pt idx="685">
                        <c:v>8.8999511699999978</c:v>
                      </c:pt>
                      <c:pt idx="686">
                        <c:v>8.8999511699999978</c:v>
                      </c:pt>
                      <c:pt idx="687">
                        <c:v>8.8999511699999978</c:v>
                      </c:pt>
                      <c:pt idx="688">
                        <c:v>8.8999511699999978</c:v>
                      </c:pt>
                      <c:pt idx="689">
                        <c:v>8.8999511699999978</c:v>
                      </c:pt>
                      <c:pt idx="690">
                        <c:v>8.8999511699999978</c:v>
                      </c:pt>
                      <c:pt idx="691">
                        <c:v>8.8999511699999978</c:v>
                      </c:pt>
                      <c:pt idx="692">
                        <c:v>8.8999511699999978</c:v>
                      </c:pt>
                      <c:pt idx="693">
                        <c:v>8.8999511699999978</c:v>
                      </c:pt>
                      <c:pt idx="694">
                        <c:v>8.8999511699999978</c:v>
                      </c:pt>
                      <c:pt idx="695">
                        <c:v>8.8999511699999978</c:v>
                      </c:pt>
                      <c:pt idx="696">
                        <c:v>8.8999511699999978</c:v>
                      </c:pt>
                      <c:pt idx="697">
                        <c:v>8.8999511699999978</c:v>
                      </c:pt>
                      <c:pt idx="698">
                        <c:v>8.8999511699999978</c:v>
                      </c:pt>
                      <c:pt idx="699">
                        <c:v>8.8999511699999978</c:v>
                      </c:pt>
                      <c:pt idx="700">
                        <c:v>8.8999511699999978</c:v>
                      </c:pt>
                      <c:pt idx="701">
                        <c:v>8.8999511699999978</c:v>
                      </c:pt>
                      <c:pt idx="702">
                        <c:v>8.8999511699999978</c:v>
                      </c:pt>
                      <c:pt idx="703">
                        <c:v>8.8999511699999978</c:v>
                      </c:pt>
                      <c:pt idx="704">
                        <c:v>8.8999511699999978</c:v>
                      </c:pt>
                      <c:pt idx="705">
                        <c:v>8.8999511699999978</c:v>
                      </c:pt>
                      <c:pt idx="706">
                        <c:v>8.8999511699999978</c:v>
                      </c:pt>
                      <c:pt idx="707">
                        <c:v>8.8999511699999978</c:v>
                      </c:pt>
                      <c:pt idx="708">
                        <c:v>8.8999511699999978</c:v>
                      </c:pt>
                      <c:pt idx="709">
                        <c:v>8.8999511699999978</c:v>
                      </c:pt>
                      <c:pt idx="710">
                        <c:v>8.8999511699999978</c:v>
                      </c:pt>
                      <c:pt idx="711">
                        <c:v>8.8999511699999978</c:v>
                      </c:pt>
                      <c:pt idx="712">
                        <c:v>8.8999511699999978</c:v>
                      </c:pt>
                      <c:pt idx="713">
                        <c:v>8.8999511699999978</c:v>
                      </c:pt>
                      <c:pt idx="714">
                        <c:v>8.8999511699999978</c:v>
                      </c:pt>
                      <c:pt idx="715">
                        <c:v>8.8999511699999978</c:v>
                      </c:pt>
                      <c:pt idx="716">
                        <c:v>8.8999511699999978</c:v>
                      </c:pt>
                      <c:pt idx="717">
                        <c:v>8.8999511699999978</c:v>
                      </c:pt>
                      <c:pt idx="718">
                        <c:v>8.8999511699999978</c:v>
                      </c:pt>
                      <c:pt idx="719">
                        <c:v>8.8999511699999978</c:v>
                      </c:pt>
                      <c:pt idx="720">
                        <c:v>8.8999511699999978</c:v>
                      </c:pt>
                      <c:pt idx="721">
                        <c:v>8.8999511699999978</c:v>
                      </c:pt>
                      <c:pt idx="722">
                        <c:v>8.8999511699999978</c:v>
                      </c:pt>
                      <c:pt idx="723">
                        <c:v>8.8999511699999978</c:v>
                      </c:pt>
                      <c:pt idx="724">
                        <c:v>8.8999511699999978</c:v>
                      </c:pt>
                      <c:pt idx="725">
                        <c:v>8.8999511699999978</c:v>
                      </c:pt>
                      <c:pt idx="726">
                        <c:v>8.8999511699999978</c:v>
                      </c:pt>
                      <c:pt idx="727">
                        <c:v>8.8999511699999978</c:v>
                      </c:pt>
                      <c:pt idx="728">
                        <c:v>8.8999511699999978</c:v>
                      </c:pt>
                      <c:pt idx="729">
                        <c:v>8.8999511699999978</c:v>
                      </c:pt>
                      <c:pt idx="730">
                        <c:v>8.8999511699999978</c:v>
                      </c:pt>
                      <c:pt idx="731">
                        <c:v>8.8999511699999978</c:v>
                      </c:pt>
                      <c:pt idx="732">
                        <c:v>8.8999511699999978</c:v>
                      </c:pt>
                      <c:pt idx="733">
                        <c:v>8.8999511699999978</c:v>
                      </c:pt>
                      <c:pt idx="734">
                        <c:v>8.8999511699999978</c:v>
                      </c:pt>
                      <c:pt idx="735">
                        <c:v>8.8999511699999978</c:v>
                      </c:pt>
                      <c:pt idx="736">
                        <c:v>8.8999511699999978</c:v>
                      </c:pt>
                      <c:pt idx="737">
                        <c:v>8.8999511699999978</c:v>
                      </c:pt>
                      <c:pt idx="738">
                        <c:v>8.8999511699999978</c:v>
                      </c:pt>
                      <c:pt idx="739">
                        <c:v>8.8999511699999978</c:v>
                      </c:pt>
                      <c:pt idx="740">
                        <c:v>8.8999511699999978</c:v>
                      </c:pt>
                      <c:pt idx="741">
                        <c:v>8.8999511699999978</c:v>
                      </c:pt>
                      <c:pt idx="742">
                        <c:v>8.8999511699999978</c:v>
                      </c:pt>
                      <c:pt idx="743">
                        <c:v>8.8999511699999978</c:v>
                      </c:pt>
                      <c:pt idx="744">
                        <c:v>8.8999511699999978</c:v>
                      </c:pt>
                      <c:pt idx="745">
                        <c:v>8.8999511699999978</c:v>
                      </c:pt>
                      <c:pt idx="746">
                        <c:v>8.8999511699999978</c:v>
                      </c:pt>
                      <c:pt idx="747">
                        <c:v>8.8999511699999978</c:v>
                      </c:pt>
                      <c:pt idx="748">
                        <c:v>8.8999511699999978</c:v>
                      </c:pt>
                      <c:pt idx="749">
                        <c:v>8.8999511699999978</c:v>
                      </c:pt>
                      <c:pt idx="750">
                        <c:v>8.8999511699999978</c:v>
                      </c:pt>
                      <c:pt idx="751">
                        <c:v>8.8999511699999978</c:v>
                      </c:pt>
                      <c:pt idx="752">
                        <c:v>8.8999511699999978</c:v>
                      </c:pt>
                      <c:pt idx="753">
                        <c:v>8.8999511699999978</c:v>
                      </c:pt>
                      <c:pt idx="754">
                        <c:v>8.8999511699999978</c:v>
                      </c:pt>
                      <c:pt idx="755">
                        <c:v>8.8999511699999978</c:v>
                      </c:pt>
                      <c:pt idx="756">
                        <c:v>8.8999511699999978</c:v>
                      </c:pt>
                      <c:pt idx="757">
                        <c:v>8.8999511699999978</c:v>
                      </c:pt>
                      <c:pt idx="758">
                        <c:v>8.8999511699999978</c:v>
                      </c:pt>
                      <c:pt idx="759">
                        <c:v>8.8999511699999978</c:v>
                      </c:pt>
                      <c:pt idx="760">
                        <c:v>8.8999511699999978</c:v>
                      </c:pt>
                      <c:pt idx="761">
                        <c:v>8.8999511699999978</c:v>
                      </c:pt>
                      <c:pt idx="762">
                        <c:v>8.8999511699999978</c:v>
                      </c:pt>
                      <c:pt idx="763">
                        <c:v>8.8999511699999978</c:v>
                      </c:pt>
                      <c:pt idx="764">
                        <c:v>8.8999511699999978</c:v>
                      </c:pt>
                      <c:pt idx="765">
                        <c:v>8.8999511699999978</c:v>
                      </c:pt>
                      <c:pt idx="766">
                        <c:v>8.8999511699999978</c:v>
                      </c:pt>
                      <c:pt idx="767">
                        <c:v>8.8999511699999978</c:v>
                      </c:pt>
                      <c:pt idx="768">
                        <c:v>8.8999511699999978</c:v>
                      </c:pt>
                      <c:pt idx="769">
                        <c:v>8.8999511699999978</c:v>
                      </c:pt>
                      <c:pt idx="770">
                        <c:v>8.8999511699999978</c:v>
                      </c:pt>
                      <c:pt idx="771">
                        <c:v>8.8999511699999978</c:v>
                      </c:pt>
                      <c:pt idx="772">
                        <c:v>8.8999511699999978</c:v>
                      </c:pt>
                      <c:pt idx="773">
                        <c:v>8.8999511699999978</c:v>
                      </c:pt>
                      <c:pt idx="774">
                        <c:v>8.8999511699999978</c:v>
                      </c:pt>
                      <c:pt idx="775">
                        <c:v>8.8999511699999978</c:v>
                      </c:pt>
                      <c:pt idx="776">
                        <c:v>8.8999511699999978</c:v>
                      </c:pt>
                      <c:pt idx="777">
                        <c:v>8.8999511699999978</c:v>
                      </c:pt>
                      <c:pt idx="778">
                        <c:v>8.8999511699999978</c:v>
                      </c:pt>
                      <c:pt idx="779">
                        <c:v>8.8999511699999978</c:v>
                      </c:pt>
                      <c:pt idx="780">
                        <c:v>8.8999511699999978</c:v>
                      </c:pt>
                      <c:pt idx="781">
                        <c:v>8.8999511699999978</c:v>
                      </c:pt>
                      <c:pt idx="782">
                        <c:v>8.8999511699999978</c:v>
                      </c:pt>
                      <c:pt idx="783">
                        <c:v>8.8999511699999978</c:v>
                      </c:pt>
                      <c:pt idx="784">
                        <c:v>8.8999511699999978</c:v>
                      </c:pt>
                      <c:pt idx="785">
                        <c:v>8.8999511699999978</c:v>
                      </c:pt>
                      <c:pt idx="786">
                        <c:v>8.8999511699999978</c:v>
                      </c:pt>
                      <c:pt idx="787">
                        <c:v>8.8999511699999978</c:v>
                      </c:pt>
                      <c:pt idx="788">
                        <c:v>8.8999511699999978</c:v>
                      </c:pt>
                      <c:pt idx="789">
                        <c:v>8.8999511699999978</c:v>
                      </c:pt>
                      <c:pt idx="790">
                        <c:v>8.8999511699999978</c:v>
                      </c:pt>
                      <c:pt idx="791">
                        <c:v>8.8999511699999978</c:v>
                      </c:pt>
                      <c:pt idx="792">
                        <c:v>8.8999511699999978</c:v>
                      </c:pt>
                      <c:pt idx="793">
                        <c:v>8.8999511699999978</c:v>
                      </c:pt>
                      <c:pt idx="794">
                        <c:v>8.8999511699999978</c:v>
                      </c:pt>
                      <c:pt idx="795">
                        <c:v>8.8999511699999978</c:v>
                      </c:pt>
                      <c:pt idx="796">
                        <c:v>8.8999511699999978</c:v>
                      </c:pt>
                      <c:pt idx="797">
                        <c:v>8.8999511699999978</c:v>
                      </c:pt>
                      <c:pt idx="798">
                        <c:v>8.8999511699999978</c:v>
                      </c:pt>
                      <c:pt idx="799">
                        <c:v>8.8999511699999978</c:v>
                      </c:pt>
                      <c:pt idx="800">
                        <c:v>8.8999511699999978</c:v>
                      </c:pt>
                      <c:pt idx="801">
                        <c:v>8.8999511699999978</c:v>
                      </c:pt>
                      <c:pt idx="802">
                        <c:v>8.8999511699999978</c:v>
                      </c:pt>
                      <c:pt idx="803">
                        <c:v>8.8999511699999978</c:v>
                      </c:pt>
                      <c:pt idx="804">
                        <c:v>8.8999511699999978</c:v>
                      </c:pt>
                      <c:pt idx="805">
                        <c:v>8.8999511699999978</c:v>
                      </c:pt>
                      <c:pt idx="806">
                        <c:v>8.8999511699999978</c:v>
                      </c:pt>
                      <c:pt idx="807">
                        <c:v>8.8999511699999978</c:v>
                      </c:pt>
                      <c:pt idx="808">
                        <c:v>8.8999511699999978</c:v>
                      </c:pt>
                      <c:pt idx="809">
                        <c:v>8.8999511699999978</c:v>
                      </c:pt>
                      <c:pt idx="810">
                        <c:v>8.8999511699999978</c:v>
                      </c:pt>
                      <c:pt idx="811">
                        <c:v>8.8999511699999978</c:v>
                      </c:pt>
                      <c:pt idx="812">
                        <c:v>8.8999511699999978</c:v>
                      </c:pt>
                      <c:pt idx="813">
                        <c:v>8.8999511699999978</c:v>
                      </c:pt>
                      <c:pt idx="814">
                        <c:v>8.8999511699999978</c:v>
                      </c:pt>
                      <c:pt idx="815">
                        <c:v>8.8999511699999978</c:v>
                      </c:pt>
                      <c:pt idx="816">
                        <c:v>8.8999511699999978</c:v>
                      </c:pt>
                      <c:pt idx="817">
                        <c:v>8.8999511699999978</c:v>
                      </c:pt>
                      <c:pt idx="818">
                        <c:v>8.8999511699999978</c:v>
                      </c:pt>
                      <c:pt idx="819">
                        <c:v>8.8999511699999978</c:v>
                      </c:pt>
                      <c:pt idx="820">
                        <c:v>8.8999511699999978</c:v>
                      </c:pt>
                      <c:pt idx="821">
                        <c:v>8.8999511699999978</c:v>
                      </c:pt>
                      <c:pt idx="822">
                        <c:v>8.8999511699999978</c:v>
                      </c:pt>
                      <c:pt idx="823">
                        <c:v>8.8999511699999978</c:v>
                      </c:pt>
                      <c:pt idx="824">
                        <c:v>8.8999511699999978</c:v>
                      </c:pt>
                      <c:pt idx="825">
                        <c:v>8.8999511699999978</c:v>
                      </c:pt>
                      <c:pt idx="826">
                        <c:v>8.8999511699999978</c:v>
                      </c:pt>
                      <c:pt idx="827">
                        <c:v>8.8999511699999978</c:v>
                      </c:pt>
                      <c:pt idx="828">
                        <c:v>8.8999511699999978</c:v>
                      </c:pt>
                      <c:pt idx="829">
                        <c:v>8.8999511699999978</c:v>
                      </c:pt>
                      <c:pt idx="830">
                        <c:v>8.8999511699999978</c:v>
                      </c:pt>
                      <c:pt idx="831">
                        <c:v>8.8999511699999978</c:v>
                      </c:pt>
                      <c:pt idx="832">
                        <c:v>8.8999511699999978</c:v>
                      </c:pt>
                      <c:pt idx="833">
                        <c:v>8.8999511699999978</c:v>
                      </c:pt>
                      <c:pt idx="834">
                        <c:v>8.8999511699999978</c:v>
                      </c:pt>
                      <c:pt idx="835">
                        <c:v>8.8999511699999978</c:v>
                      </c:pt>
                      <c:pt idx="836">
                        <c:v>8.8999511699999978</c:v>
                      </c:pt>
                      <c:pt idx="837">
                        <c:v>8.8999511699999978</c:v>
                      </c:pt>
                      <c:pt idx="838">
                        <c:v>8.8999511699999978</c:v>
                      </c:pt>
                      <c:pt idx="839">
                        <c:v>8.8999511699999978</c:v>
                      </c:pt>
                      <c:pt idx="840">
                        <c:v>8.8999511699999978</c:v>
                      </c:pt>
                      <c:pt idx="841">
                        <c:v>8.8999511699999978</c:v>
                      </c:pt>
                      <c:pt idx="842">
                        <c:v>8.8999511699999978</c:v>
                      </c:pt>
                      <c:pt idx="843">
                        <c:v>8.8999511699999978</c:v>
                      </c:pt>
                      <c:pt idx="844">
                        <c:v>8.8999511699999978</c:v>
                      </c:pt>
                      <c:pt idx="845">
                        <c:v>8.8999511699999978</c:v>
                      </c:pt>
                      <c:pt idx="846">
                        <c:v>8.8999511699999978</c:v>
                      </c:pt>
                      <c:pt idx="847">
                        <c:v>8.8999511699999978</c:v>
                      </c:pt>
                      <c:pt idx="848">
                        <c:v>8.8999511699999978</c:v>
                      </c:pt>
                      <c:pt idx="849">
                        <c:v>8.8999511699999978</c:v>
                      </c:pt>
                      <c:pt idx="850">
                        <c:v>8.9998046899999977</c:v>
                      </c:pt>
                      <c:pt idx="851">
                        <c:v>8.9998046899999977</c:v>
                      </c:pt>
                      <c:pt idx="852">
                        <c:v>8.9998046899999977</c:v>
                      </c:pt>
                      <c:pt idx="853">
                        <c:v>8.9998046899999977</c:v>
                      </c:pt>
                      <c:pt idx="854">
                        <c:v>8.9998046899999977</c:v>
                      </c:pt>
                      <c:pt idx="855">
                        <c:v>8.9998046899999977</c:v>
                      </c:pt>
                      <c:pt idx="856">
                        <c:v>8.9998046899999977</c:v>
                      </c:pt>
                      <c:pt idx="857">
                        <c:v>8.9998046899999977</c:v>
                      </c:pt>
                      <c:pt idx="858">
                        <c:v>8.9998046899999977</c:v>
                      </c:pt>
                      <c:pt idx="859">
                        <c:v>8.9998046899999977</c:v>
                      </c:pt>
                      <c:pt idx="860">
                        <c:v>8.9998046899999977</c:v>
                      </c:pt>
                      <c:pt idx="861">
                        <c:v>8.9998046899999977</c:v>
                      </c:pt>
                      <c:pt idx="862">
                        <c:v>8.9998046899999977</c:v>
                      </c:pt>
                      <c:pt idx="863">
                        <c:v>8.9998046899999977</c:v>
                      </c:pt>
                      <c:pt idx="864">
                        <c:v>8.9998046899999977</c:v>
                      </c:pt>
                      <c:pt idx="865">
                        <c:v>8.9998046899999977</c:v>
                      </c:pt>
                      <c:pt idx="866">
                        <c:v>8.9998046899999977</c:v>
                      </c:pt>
                      <c:pt idx="867">
                        <c:v>8.9998046899999977</c:v>
                      </c:pt>
                      <c:pt idx="868">
                        <c:v>8.9998046899999977</c:v>
                      </c:pt>
                      <c:pt idx="869">
                        <c:v>8.9998046899999977</c:v>
                      </c:pt>
                      <c:pt idx="870">
                        <c:v>8.9998046899999977</c:v>
                      </c:pt>
                      <c:pt idx="871">
                        <c:v>8.9998046899999977</c:v>
                      </c:pt>
                      <c:pt idx="872">
                        <c:v>8.9998046899999977</c:v>
                      </c:pt>
                      <c:pt idx="873">
                        <c:v>8.9998046899999977</c:v>
                      </c:pt>
                      <c:pt idx="874">
                        <c:v>8.9998046899999977</c:v>
                      </c:pt>
                      <c:pt idx="875">
                        <c:v>8.9998046899999977</c:v>
                      </c:pt>
                      <c:pt idx="876">
                        <c:v>8.9998046899999977</c:v>
                      </c:pt>
                      <c:pt idx="877">
                        <c:v>8.9998046899999977</c:v>
                      </c:pt>
                      <c:pt idx="878">
                        <c:v>8.9998046899999977</c:v>
                      </c:pt>
                      <c:pt idx="879">
                        <c:v>8.9998046899999977</c:v>
                      </c:pt>
                      <c:pt idx="880">
                        <c:v>8.9998046899999977</c:v>
                      </c:pt>
                      <c:pt idx="881">
                        <c:v>8.9998046899999977</c:v>
                      </c:pt>
                      <c:pt idx="882">
                        <c:v>8.9998046899999977</c:v>
                      </c:pt>
                      <c:pt idx="883">
                        <c:v>8.9998046899999977</c:v>
                      </c:pt>
                      <c:pt idx="884">
                        <c:v>8.9998046899999977</c:v>
                      </c:pt>
                      <c:pt idx="885">
                        <c:v>8.9998046899999977</c:v>
                      </c:pt>
                      <c:pt idx="886">
                        <c:v>8.9998046899999977</c:v>
                      </c:pt>
                      <c:pt idx="887">
                        <c:v>8.9998046899999977</c:v>
                      </c:pt>
                      <c:pt idx="888">
                        <c:v>8.9998046899999977</c:v>
                      </c:pt>
                      <c:pt idx="889">
                        <c:v>8.9998046899999977</c:v>
                      </c:pt>
                      <c:pt idx="890">
                        <c:v>8.9998046899999977</c:v>
                      </c:pt>
                      <c:pt idx="891">
                        <c:v>8.9998046899999977</c:v>
                      </c:pt>
                      <c:pt idx="892">
                        <c:v>8.9998046899999977</c:v>
                      </c:pt>
                      <c:pt idx="893">
                        <c:v>8.9998046899999977</c:v>
                      </c:pt>
                      <c:pt idx="894">
                        <c:v>8.9998046899999977</c:v>
                      </c:pt>
                      <c:pt idx="895">
                        <c:v>8.9998046899999977</c:v>
                      </c:pt>
                      <c:pt idx="896">
                        <c:v>8.9998046899999977</c:v>
                      </c:pt>
                      <c:pt idx="897">
                        <c:v>8.9998046899999977</c:v>
                      </c:pt>
                      <c:pt idx="898">
                        <c:v>8.9998046899999977</c:v>
                      </c:pt>
                      <c:pt idx="899">
                        <c:v>8.9998046899999977</c:v>
                      </c:pt>
                      <c:pt idx="900">
                        <c:v>8.9998046899999977</c:v>
                      </c:pt>
                      <c:pt idx="901">
                        <c:v>8.9998046899999977</c:v>
                      </c:pt>
                      <c:pt idx="902">
                        <c:v>8.9998046899999977</c:v>
                      </c:pt>
                      <c:pt idx="903">
                        <c:v>8.9998046899999977</c:v>
                      </c:pt>
                      <c:pt idx="904">
                        <c:v>8.9998046899999977</c:v>
                      </c:pt>
                      <c:pt idx="905">
                        <c:v>8.9998046899999977</c:v>
                      </c:pt>
                      <c:pt idx="906">
                        <c:v>8.9998046899999977</c:v>
                      </c:pt>
                      <c:pt idx="907">
                        <c:v>8.9998046899999977</c:v>
                      </c:pt>
                      <c:pt idx="908">
                        <c:v>8.9998046899999977</c:v>
                      </c:pt>
                      <c:pt idx="909">
                        <c:v>8.9998046899999977</c:v>
                      </c:pt>
                      <c:pt idx="910">
                        <c:v>8.9998046899999977</c:v>
                      </c:pt>
                      <c:pt idx="911">
                        <c:v>8.9998046899999977</c:v>
                      </c:pt>
                      <c:pt idx="912">
                        <c:v>8.9998046899999977</c:v>
                      </c:pt>
                      <c:pt idx="913">
                        <c:v>8.9998046899999977</c:v>
                      </c:pt>
                      <c:pt idx="914">
                        <c:v>8.9998046899999977</c:v>
                      </c:pt>
                      <c:pt idx="915">
                        <c:v>8.9998046899999977</c:v>
                      </c:pt>
                      <c:pt idx="916">
                        <c:v>8.9998046899999977</c:v>
                      </c:pt>
                      <c:pt idx="917">
                        <c:v>8.9998046899999977</c:v>
                      </c:pt>
                      <c:pt idx="918">
                        <c:v>8.9998046899999977</c:v>
                      </c:pt>
                      <c:pt idx="919">
                        <c:v>8.9998046899999977</c:v>
                      </c:pt>
                      <c:pt idx="920">
                        <c:v>8.9998046899999977</c:v>
                      </c:pt>
                      <c:pt idx="921">
                        <c:v>8.9998046899999977</c:v>
                      </c:pt>
                      <c:pt idx="922">
                        <c:v>8.9998046899999977</c:v>
                      </c:pt>
                      <c:pt idx="923">
                        <c:v>8.9998046899999977</c:v>
                      </c:pt>
                      <c:pt idx="924">
                        <c:v>8.9998046899999977</c:v>
                      </c:pt>
                      <c:pt idx="925">
                        <c:v>8.9998046899999977</c:v>
                      </c:pt>
                      <c:pt idx="926">
                        <c:v>8.9998046899999977</c:v>
                      </c:pt>
                      <c:pt idx="927">
                        <c:v>8.9998046899999977</c:v>
                      </c:pt>
                      <c:pt idx="928">
                        <c:v>8.9998046899999977</c:v>
                      </c:pt>
                      <c:pt idx="929">
                        <c:v>8.9998046899999977</c:v>
                      </c:pt>
                      <c:pt idx="930">
                        <c:v>8.9998046899999977</c:v>
                      </c:pt>
                      <c:pt idx="931">
                        <c:v>8.9998046899999977</c:v>
                      </c:pt>
                      <c:pt idx="932">
                        <c:v>8.9998046899999977</c:v>
                      </c:pt>
                      <c:pt idx="933">
                        <c:v>8.9998046899999977</c:v>
                      </c:pt>
                      <c:pt idx="934">
                        <c:v>8.9998046899999977</c:v>
                      </c:pt>
                      <c:pt idx="935">
                        <c:v>8.9998046899999977</c:v>
                      </c:pt>
                      <c:pt idx="936">
                        <c:v>8.9998046899999977</c:v>
                      </c:pt>
                      <c:pt idx="937">
                        <c:v>8.9998046899999977</c:v>
                      </c:pt>
                      <c:pt idx="938">
                        <c:v>8.9998046899999977</c:v>
                      </c:pt>
                      <c:pt idx="939">
                        <c:v>8.9998046899999977</c:v>
                      </c:pt>
                      <c:pt idx="940">
                        <c:v>8.9998046899999977</c:v>
                      </c:pt>
                      <c:pt idx="941">
                        <c:v>8.9998046899999977</c:v>
                      </c:pt>
                      <c:pt idx="942">
                        <c:v>8.9998046899999977</c:v>
                      </c:pt>
                      <c:pt idx="943">
                        <c:v>8.9998046899999977</c:v>
                      </c:pt>
                      <c:pt idx="944">
                        <c:v>8.9998046899999977</c:v>
                      </c:pt>
                      <c:pt idx="945">
                        <c:v>8.9998046899999977</c:v>
                      </c:pt>
                      <c:pt idx="946">
                        <c:v>8.9998046899999977</c:v>
                      </c:pt>
                      <c:pt idx="947">
                        <c:v>8.9998046899999977</c:v>
                      </c:pt>
                      <c:pt idx="948">
                        <c:v>8.9998046899999977</c:v>
                      </c:pt>
                      <c:pt idx="949">
                        <c:v>8.9998046899999977</c:v>
                      </c:pt>
                      <c:pt idx="950">
                        <c:v>8.9998046899999977</c:v>
                      </c:pt>
                      <c:pt idx="951">
                        <c:v>8.9998046899999977</c:v>
                      </c:pt>
                      <c:pt idx="952">
                        <c:v>8.9998046899999977</c:v>
                      </c:pt>
                      <c:pt idx="953">
                        <c:v>8.9998046899999977</c:v>
                      </c:pt>
                      <c:pt idx="954">
                        <c:v>8.9998046899999977</c:v>
                      </c:pt>
                      <c:pt idx="955">
                        <c:v>8.9998046899999977</c:v>
                      </c:pt>
                      <c:pt idx="956">
                        <c:v>8.9998046899999977</c:v>
                      </c:pt>
                      <c:pt idx="957">
                        <c:v>8.9998046899999977</c:v>
                      </c:pt>
                      <c:pt idx="958">
                        <c:v>8.9998046899999977</c:v>
                      </c:pt>
                      <c:pt idx="959">
                        <c:v>8.9998046899999977</c:v>
                      </c:pt>
                      <c:pt idx="960">
                        <c:v>8.9998046899999977</c:v>
                      </c:pt>
                      <c:pt idx="961">
                        <c:v>8.9998046899999977</c:v>
                      </c:pt>
                      <c:pt idx="962">
                        <c:v>8.9998046899999977</c:v>
                      </c:pt>
                      <c:pt idx="963">
                        <c:v>8.9998046899999977</c:v>
                      </c:pt>
                      <c:pt idx="964">
                        <c:v>8.9998046899999977</c:v>
                      </c:pt>
                      <c:pt idx="965">
                        <c:v>8.9998046899999977</c:v>
                      </c:pt>
                      <c:pt idx="966">
                        <c:v>8.9998046899999977</c:v>
                      </c:pt>
                      <c:pt idx="967">
                        <c:v>8.9998046899999977</c:v>
                      </c:pt>
                      <c:pt idx="968">
                        <c:v>8.9998046899999977</c:v>
                      </c:pt>
                      <c:pt idx="969">
                        <c:v>8.9998046899999977</c:v>
                      </c:pt>
                      <c:pt idx="970">
                        <c:v>8.9998046899999977</c:v>
                      </c:pt>
                      <c:pt idx="971">
                        <c:v>8.9998046899999977</c:v>
                      </c:pt>
                      <c:pt idx="972">
                        <c:v>8.9998046899999977</c:v>
                      </c:pt>
                      <c:pt idx="973">
                        <c:v>8.9998046899999977</c:v>
                      </c:pt>
                      <c:pt idx="974">
                        <c:v>8.9998046899999977</c:v>
                      </c:pt>
                      <c:pt idx="975">
                        <c:v>8.9998046899999977</c:v>
                      </c:pt>
                      <c:pt idx="976">
                        <c:v>8.9998046899999977</c:v>
                      </c:pt>
                      <c:pt idx="977">
                        <c:v>8.9998046899999977</c:v>
                      </c:pt>
                      <c:pt idx="978">
                        <c:v>8.9998046899999977</c:v>
                      </c:pt>
                      <c:pt idx="979">
                        <c:v>8.9998046899999977</c:v>
                      </c:pt>
                      <c:pt idx="980">
                        <c:v>8.9998046899999977</c:v>
                      </c:pt>
                      <c:pt idx="981">
                        <c:v>8.9998046899999977</c:v>
                      </c:pt>
                      <c:pt idx="982">
                        <c:v>8.9998046899999977</c:v>
                      </c:pt>
                      <c:pt idx="983">
                        <c:v>8.9998046899999977</c:v>
                      </c:pt>
                      <c:pt idx="984">
                        <c:v>8.9998046899999977</c:v>
                      </c:pt>
                      <c:pt idx="985">
                        <c:v>8.9998046899999977</c:v>
                      </c:pt>
                      <c:pt idx="986">
                        <c:v>8.9998046899999977</c:v>
                      </c:pt>
                      <c:pt idx="987">
                        <c:v>8.9998046899999977</c:v>
                      </c:pt>
                      <c:pt idx="988">
                        <c:v>8.9998046899999977</c:v>
                      </c:pt>
                      <c:pt idx="989">
                        <c:v>8.9998046899999977</c:v>
                      </c:pt>
                      <c:pt idx="990">
                        <c:v>8.9998046899999977</c:v>
                      </c:pt>
                      <c:pt idx="991">
                        <c:v>8.9998046899999977</c:v>
                      </c:pt>
                      <c:pt idx="992">
                        <c:v>8.9998046899999977</c:v>
                      </c:pt>
                      <c:pt idx="993">
                        <c:v>8.9998046899999977</c:v>
                      </c:pt>
                      <c:pt idx="994">
                        <c:v>8.9998046899999977</c:v>
                      </c:pt>
                      <c:pt idx="995">
                        <c:v>8.9998046899999977</c:v>
                      </c:pt>
                      <c:pt idx="996">
                        <c:v>8.9998046899999977</c:v>
                      </c:pt>
                      <c:pt idx="997">
                        <c:v>8.9998046899999977</c:v>
                      </c:pt>
                      <c:pt idx="998">
                        <c:v>8.9998046899999977</c:v>
                      </c:pt>
                      <c:pt idx="999">
                        <c:v>8.9998046899999977</c:v>
                      </c:pt>
                      <c:pt idx="1000">
                        <c:v>8.9998046899999977</c:v>
                      </c:pt>
                      <c:pt idx="1001">
                        <c:v>8.9998046899999977</c:v>
                      </c:pt>
                      <c:pt idx="1002">
                        <c:v>8.9998046899999977</c:v>
                      </c:pt>
                      <c:pt idx="1003">
                        <c:v>8.9998046899999977</c:v>
                      </c:pt>
                      <c:pt idx="1004">
                        <c:v>8.9998046899999977</c:v>
                      </c:pt>
                      <c:pt idx="1005">
                        <c:v>8.9998046899999977</c:v>
                      </c:pt>
                      <c:pt idx="1006">
                        <c:v>8.9998046899999977</c:v>
                      </c:pt>
                      <c:pt idx="1007">
                        <c:v>9.0999023399999999</c:v>
                      </c:pt>
                      <c:pt idx="1008">
                        <c:v>9.0999023399999999</c:v>
                      </c:pt>
                      <c:pt idx="1009">
                        <c:v>9.0999023399999999</c:v>
                      </c:pt>
                      <c:pt idx="1010">
                        <c:v>9.0999023399999999</c:v>
                      </c:pt>
                      <c:pt idx="1011">
                        <c:v>9.0999023399999999</c:v>
                      </c:pt>
                      <c:pt idx="1012">
                        <c:v>9.0999023399999999</c:v>
                      </c:pt>
                      <c:pt idx="1013">
                        <c:v>9.0999023399999999</c:v>
                      </c:pt>
                      <c:pt idx="1014">
                        <c:v>9.0999023399999999</c:v>
                      </c:pt>
                      <c:pt idx="1015">
                        <c:v>9.0999023399999999</c:v>
                      </c:pt>
                      <c:pt idx="1016">
                        <c:v>9.0999023399999999</c:v>
                      </c:pt>
                      <c:pt idx="1017">
                        <c:v>9.0999023399999999</c:v>
                      </c:pt>
                      <c:pt idx="1018">
                        <c:v>9.0999023399999999</c:v>
                      </c:pt>
                      <c:pt idx="1019">
                        <c:v>9.0999023399999999</c:v>
                      </c:pt>
                      <c:pt idx="1020">
                        <c:v>9.0999023399999999</c:v>
                      </c:pt>
                      <c:pt idx="1021">
                        <c:v>9.0999023399999999</c:v>
                      </c:pt>
                      <c:pt idx="1022">
                        <c:v>9.0999023399999999</c:v>
                      </c:pt>
                      <c:pt idx="1023">
                        <c:v>9.0999023399999999</c:v>
                      </c:pt>
                      <c:pt idx="1024">
                        <c:v>9.0999023399999999</c:v>
                      </c:pt>
                      <c:pt idx="1025">
                        <c:v>9.0999023399999999</c:v>
                      </c:pt>
                      <c:pt idx="1026">
                        <c:v>9.0999023399999999</c:v>
                      </c:pt>
                      <c:pt idx="1027">
                        <c:v>9.0999023399999999</c:v>
                      </c:pt>
                      <c:pt idx="1028">
                        <c:v>9.0999023399999999</c:v>
                      </c:pt>
                      <c:pt idx="1029">
                        <c:v>9.0999023399999999</c:v>
                      </c:pt>
                      <c:pt idx="1030">
                        <c:v>9.0999023399999999</c:v>
                      </c:pt>
                      <c:pt idx="1031">
                        <c:v>9.0999023399999999</c:v>
                      </c:pt>
                      <c:pt idx="1032">
                        <c:v>9.0999023399999999</c:v>
                      </c:pt>
                      <c:pt idx="1033">
                        <c:v>9.0999023399999999</c:v>
                      </c:pt>
                      <c:pt idx="1034">
                        <c:v>9.0999023399999999</c:v>
                      </c:pt>
                      <c:pt idx="1035">
                        <c:v>9.0999023399999999</c:v>
                      </c:pt>
                      <c:pt idx="1036">
                        <c:v>9.0999023399999999</c:v>
                      </c:pt>
                      <c:pt idx="1037">
                        <c:v>9.0999023399999999</c:v>
                      </c:pt>
                      <c:pt idx="1038">
                        <c:v>9.0999023399999999</c:v>
                      </c:pt>
                      <c:pt idx="1039">
                        <c:v>9.0999023399999999</c:v>
                      </c:pt>
                      <c:pt idx="1040">
                        <c:v>9.0999023399999999</c:v>
                      </c:pt>
                      <c:pt idx="1041">
                        <c:v>9.0999023399999999</c:v>
                      </c:pt>
                      <c:pt idx="1042">
                        <c:v>9.0999023399999999</c:v>
                      </c:pt>
                      <c:pt idx="1043">
                        <c:v>9.0999023399999999</c:v>
                      </c:pt>
                      <c:pt idx="1044">
                        <c:v>9.0999023399999999</c:v>
                      </c:pt>
                      <c:pt idx="1045">
                        <c:v>9.0999023399999999</c:v>
                      </c:pt>
                      <c:pt idx="1046">
                        <c:v>9.0999023399999999</c:v>
                      </c:pt>
                      <c:pt idx="1047">
                        <c:v>9.0999023399999999</c:v>
                      </c:pt>
                      <c:pt idx="1048">
                        <c:v>9.0999023399999999</c:v>
                      </c:pt>
                      <c:pt idx="1049">
                        <c:v>9.0999023399999999</c:v>
                      </c:pt>
                      <c:pt idx="1050">
                        <c:v>9.0999023399999999</c:v>
                      </c:pt>
                      <c:pt idx="1051">
                        <c:v>9.0999023399999999</c:v>
                      </c:pt>
                      <c:pt idx="1052">
                        <c:v>9.0999023399999999</c:v>
                      </c:pt>
                      <c:pt idx="1053">
                        <c:v>9.0999023399999999</c:v>
                      </c:pt>
                      <c:pt idx="1054">
                        <c:v>9.0999023399999999</c:v>
                      </c:pt>
                      <c:pt idx="1055">
                        <c:v>9.0999023399999999</c:v>
                      </c:pt>
                      <c:pt idx="1056">
                        <c:v>9.0999023399999999</c:v>
                      </c:pt>
                      <c:pt idx="1057">
                        <c:v>9.0999023399999999</c:v>
                      </c:pt>
                      <c:pt idx="1058">
                        <c:v>9.0999023399999999</c:v>
                      </c:pt>
                      <c:pt idx="1059">
                        <c:v>9.0999023399999999</c:v>
                      </c:pt>
                      <c:pt idx="1060">
                        <c:v>9.0999023399999999</c:v>
                      </c:pt>
                      <c:pt idx="1061">
                        <c:v>9.0999023399999999</c:v>
                      </c:pt>
                      <c:pt idx="1062">
                        <c:v>9.0999023399999999</c:v>
                      </c:pt>
                      <c:pt idx="1063">
                        <c:v>9.0999023399999999</c:v>
                      </c:pt>
                      <c:pt idx="1064">
                        <c:v>9.0999023399999999</c:v>
                      </c:pt>
                      <c:pt idx="1065">
                        <c:v>9.0999023399999999</c:v>
                      </c:pt>
                      <c:pt idx="1066">
                        <c:v>9.0999023399999999</c:v>
                      </c:pt>
                      <c:pt idx="1067">
                        <c:v>9.0999023399999999</c:v>
                      </c:pt>
                      <c:pt idx="1068">
                        <c:v>9.0999023399999999</c:v>
                      </c:pt>
                      <c:pt idx="1069">
                        <c:v>9.0999023399999999</c:v>
                      </c:pt>
                      <c:pt idx="1070">
                        <c:v>9.0999023399999999</c:v>
                      </c:pt>
                      <c:pt idx="1071">
                        <c:v>9.0999023399999999</c:v>
                      </c:pt>
                      <c:pt idx="1072">
                        <c:v>9.0999023399999999</c:v>
                      </c:pt>
                      <c:pt idx="1073">
                        <c:v>9.0999023399999999</c:v>
                      </c:pt>
                      <c:pt idx="1074">
                        <c:v>9.0999023399999999</c:v>
                      </c:pt>
                      <c:pt idx="1075">
                        <c:v>9.0999023399999999</c:v>
                      </c:pt>
                      <c:pt idx="1076">
                        <c:v>9.0999023399999999</c:v>
                      </c:pt>
                      <c:pt idx="1077">
                        <c:v>9.0999023399999999</c:v>
                      </c:pt>
                      <c:pt idx="1078">
                        <c:v>9.0999023399999999</c:v>
                      </c:pt>
                      <c:pt idx="1079">
                        <c:v>9.0999023399999999</c:v>
                      </c:pt>
                      <c:pt idx="1080">
                        <c:v>9.0999023399999999</c:v>
                      </c:pt>
                      <c:pt idx="1081">
                        <c:v>9.0999023399999999</c:v>
                      </c:pt>
                      <c:pt idx="1082">
                        <c:v>9.0999023399999999</c:v>
                      </c:pt>
                      <c:pt idx="1083">
                        <c:v>9.0999023399999999</c:v>
                      </c:pt>
                      <c:pt idx="1084">
                        <c:v>9.0999023399999999</c:v>
                      </c:pt>
                      <c:pt idx="1085">
                        <c:v>9.0999023399999999</c:v>
                      </c:pt>
                      <c:pt idx="1086">
                        <c:v>9.0999023399999999</c:v>
                      </c:pt>
                      <c:pt idx="1087">
                        <c:v>9.0999023399999999</c:v>
                      </c:pt>
                      <c:pt idx="1088">
                        <c:v>9.0999023399999999</c:v>
                      </c:pt>
                      <c:pt idx="1089">
                        <c:v>9.0999023399999999</c:v>
                      </c:pt>
                      <c:pt idx="1090">
                        <c:v>9.0999023399999999</c:v>
                      </c:pt>
                      <c:pt idx="1091">
                        <c:v>9.0999023399999999</c:v>
                      </c:pt>
                      <c:pt idx="1092">
                        <c:v>9.0999023399999999</c:v>
                      </c:pt>
                      <c:pt idx="1093">
                        <c:v>9.0999023399999999</c:v>
                      </c:pt>
                      <c:pt idx="1094">
                        <c:v>9.0999023399999999</c:v>
                      </c:pt>
                      <c:pt idx="1095">
                        <c:v>9.0999023399999999</c:v>
                      </c:pt>
                      <c:pt idx="1096">
                        <c:v>9.0999023399999999</c:v>
                      </c:pt>
                      <c:pt idx="1097">
                        <c:v>9.0999023399999999</c:v>
                      </c:pt>
                      <c:pt idx="1098">
                        <c:v>9.0999023399999999</c:v>
                      </c:pt>
                      <c:pt idx="1099">
                        <c:v>9.0999023399999999</c:v>
                      </c:pt>
                      <c:pt idx="1100">
                        <c:v>9.0999023399999999</c:v>
                      </c:pt>
                      <c:pt idx="1101">
                        <c:v>9.0999023399999999</c:v>
                      </c:pt>
                      <c:pt idx="1102">
                        <c:v>9.0999023399999999</c:v>
                      </c:pt>
                      <c:pt idx="1103">
                        <c:v>9.0999023399999999</c:v>
                      </c:pt>
                      <c:pt idx="1104">
                        <c:v>9.0999023399999999</c:v>
                      </c:pt>
                      <c:pt idx="1105">
                        <c:v>9.0999023399999999</c:v>
                      </c:pt>
                      <c:pt idx="1106">
                        <c:v>9.0999023399999999</c:v>
                      </c:pt>
                      <c:pt idx="1107">
                        <c:v>9.0999023399999999</c:v>
                      </c:pt>
                      <c:pt idx="1108">
                        <c:v>9.0999023399999999</c:v>
                      </c:pt>
                      <c:pt idx="1109">
                        <c:v>9.0999023399999999</c:v>
                      </c:pt>
                      <c:pt idx="1110">
                        <c:v>9.0999023399999999</c:v>
                      </c:pt>
                      <c:pt idx="1111">
                        <c:v>9.0999023399999999</c:v>
                      </c:pt>
                      <c:pt idx="1112">
                        <c:v>9.0999023399999999</c:v>
                      </c:pt>
                      <c:pt idx="1113">
                        <c:v>9.0999023399999999</c:v>
                      </c:pt>
                      <c:pt idx="1114">
                        <c:v>9.0999023399999999</c:v>
                      </c:pt>
                      <c:pt idx="1115">
                        <c:v>9.0999023399999999</c:v>
                      </c:pt>
                      <c:pt idx="1116">
                        <c:v>9.0999023399999999</c:v>
                      </c:pt>
                      <c:pt idx="1117">
                        <c:v>9.0999023399999999</c:v>
                      </c:pt>
                      <c:pt idx="1118">
                        <c:v>9.0999023399999999</c:v>
                      </c:pt>
                      <c:pt idx="1119">
                        <c:v>9.0999023399999999</c:v>
                      </c:pt>
                      <c:pt idx="1120">
                        <c:v>9.0999023399999999</c:v>
                      </c:pt>
                      <c:pt idx="1121">
                        <c:v>9.0999023399999999</c:v>
                      </c:pt>
                      <c:pt idx="1122">
                        <c:v>9.0999023399999999</c:v>
                      </c:pt>
                      <c:pt idx="1123">
                        <c:v>9.0999023399999999</c:v>
                      </c:pt>
                      <c:pt idx="1124">
                        <c:v>9.0999023399999999</c:v>
                      </c:pt>
                      <c:pt idx="1125">
                        <c:v>9.0999023399999999</c:v>
                      </c:pt>
                      <c:pt idx="1126">
                        <c:v>9.0999023399999999</c:v>
                      </c:pt>
                      <c:pt idx="1127">
                        <c:v>9.0999023399999999</c:v>
                      </c:pt>
                      <c:pt idx="1128">
                        <c:v>9.0999023399999999</c:v>
                      </c:pt>
                      <c:pt idx="1129">
                        <c:v>9.0999023399999999</c:v>
                      </c:pt>
                      <c:pt idx="1130">
                        <c:v>9.0999023399999999</c:v>
                      </c:pt>
                      <c:pt idx="1131">
                        <c:v>9.0999023399999999</c:v>
                      </c:pt>
                      <c:pt idx="1132">
                        <c:v>9.0999023399999999</c:v>
                      </c:pt>
                      <c:pt idx="1133">
                        <c:v>9.0999023399999999</c:v>
                      </c:pt>
                      <c:pt idx="1134">
                        <c:v>9.0999023399999999</c:v>
                      </c:pt>
                      <c:pt idx="1135">
                        <c:v>9.0999023399999999</c:v>
                      </c:pt>
                      <c:pt idx="1136">
                        <c:v>9.0999023399999999</c:v>
                      </c:pt>
                      <c:pt idx="1137">
                        <c:v>9.0999023399999999</c:v>
                      </c:pt>
                      <c:pt idx="1138">
                        <c:v>9.0999023399999999</c:v>
                      </c:pt>
                      <c:pt idx="1139">
                        <c:v>9.0999023399999999</c:v>
                      </c:pt>
                      <c:pt idx="1140">
                        <c:v>9.0999023399999999</c:v>
                      </c:pt>
                      <c:pt idx="1141">
                        <c:v>9.0999023399999999</c:v>
                      </c:pt>
                      <c:pt idx="1142">
                        <c:v>9.0999023399999999</c:v>
                      </c:pt>
                      <c:pt idx="1143">
                        <c:v>9.0999023399999999</c:v>
                      </c:pt>
                      <c:pt idx="1144">
                        <c:v>9.0999023399999999</c:v>
                      </c:pt>
                      <c:pt idx="1145">
                        <c:v>9.0999023399999999</c:v>
                      </c:pt>
                      <c:pt idx="1146">
                        <c:v>9.0999023399999999</c:v>
                      </c:pt>
                      <c:pt idx="1147">
                        <c:v>9.0999023399999999</c:v>
                      </c:pt>
                      <c:pt idx="1148">
                        <c:v>9.0999023399999999</c:v>
                      </c:pt>
                      <c:pt idx="1149">
                        <c:v>9.0999023399999999</c:v>
                      </c:pt>
                      <c:pt idx="1150">
                        <c:v>9.0999023399999999</c:v>
                      </c:pt>
                      <c:pt idx="1151">
                        <c:v>9.0999023399999999</c:v>
                      </c:pt>
                      <c:pt idx="1152">
                        <c:v>9.0999023399999999</c:v>
                      </c:pt>
                      <c:pt idx="1153">
                        <c:v>9.0999023399999999</c:v>
                      </c:pt>
                      <c:pt idx="1154">
                        <c:v>9.0999023399999999</c:v>
                      </c:pt>
                      <c:pt idx="1155">
                        <c:v>9.0999023399999999</c:v>
                      </c:pt>
                      <c:pt idx="1156">
                        <c:v>9.0999023399999999</c:v>
                      </c:pt>
                      <c:pt idx="1157">
                        <c:v>9.0999023399999999</c:v>
                      </c:pt>
                      <c:pt idx="1158">
                        <c:v>9.0999023399999999</c:v>
                      </c:pt>
                      <c:pt idx="1159">
                        <c:v>9.0999023399999999</c:v>
                      </c:pt>
                      <c:pt idx="1160">
                        <c:v>9.0999023399999999</c:v>
                      </c:pt>
                      <c:pt idx="1161">
                        <c:v>9.0999023399999999</c:v>
                      </c:pt>
                      <c:pt idx="1162">
                        <c:v>9.0999023399999999</c:v>
                      </c:pt>
                      <c:pt idx="1163">
                        <c:v>9.0999023399999999</c:v>
                      </c:pt>
                      <c:pt idx="1164">
                        <c:v>9.0999023399999999</c:v>
                      </c:pt>
                      <c:pt idx="1165">
                        <c:v>9.0999023399999999</c:v>
                      </c:pt>
                      <c:pt idx="1166">
                        <c:v>9.0999023399999999</c:v>
                      </c:pt>
                      <c:pt idx="1167">
                        <c:v>9.0999023399999999</c:v>
                      </c:pt>
                      <c:pt idx="1168">
                        <c:v>9.0999023399999999</c:v>
                      </c:pt>
                      <c:pt idx="1169">
                        <c:v>9.1999999999999993</c:v>
                      </c:pt>
                      <c:pt idx="1170">
                        <c:v>9.1999999999999993</c:v>
                      </c:pt>
                      <c:pt idx="1171">
                        <c:v>9.1999999999999993</c:v>
                      </c:pt>
                      <c:pt idx="1172">
                        <c:v>9.1999999999999993</c:v>
                      </c:pt>
                      <c:pt idx="1173">
                        <c:v>9.1999999999999993</c:v>
                      </c:pt>
                      <c:pt idx="1174">
                        <c:v>9.1999999999999993</c:v>
                      </c:pt>
                      <c:pt idx="1175">
                        <c:v>9.1999999999999993</c:v>
                      </c:pt>
                      <c:pt idx="1176">
                        <c:v>9.1999999999999993</c:v>
                      </c:pt>
                      <c:pt idx="1177">
                        <c:v>9.1999999999999993</c:v>
                      </c:pt>
                      <c:pt idx="1178">
                        <c:v>9.1999999999999993</c:v>
                      </c:pt>
                      <c:pt idx="1179">
                        <c:v>9.1999999999999993</c:v>
                      </c:pt>
                      <c:pt idx="1180">
                        <c:v>9.1999999999999993</c:v>
                      </c:pt>
                      <c:pt idx="1181">
                        <c:v>9.1999999999999993</c:v>
                      </c:pt>
                      <c:pt idx="1182">
                        <c:v>9.1999999999999993</c:v>
                      </c:pt>
                      <c:pt idx="1183">
                        <c:v>9.1999999999999993</c:v>
                      </c:pt>
                      <c:pt idx="1184">
                        <c:v>9.1999999999999993</c:v>
                      </c:pt>
                      <c:pt idx="1185">
                        <c:v>9.1999999999999993</c:v>
                      </c:pt>
                      <c:pt idx="1186">
                        <c:v>9.1999999999999993</c:v>
                      </c:pt>
                      <c:pt idx="1187">
                        <c:v>9.1999999999999993</c:v>
                      </c:pt>
                      <c:pt idx="1188">
                        <c:v>9.1999999999999993</c:v>
                      </c:pt>
                      <c:pt idx="1189">
                        <c:v>9.1999999999999993</c:v>
                      </c:pt>
                      <c:pt idx="1190">
                        <c:v>9.1999999999999993</c:v>
                      </c:pt>
                      <c:pt idx="1191">
                        <c:v>9.1999999999999993</c:v>
                      </c:pt>
                      <c:pt idx="1192">
                        <c:v>9.1999999999999993</c:v>
                      </c:pt>
                      <c:pt idx="1193">
                        <c:v>9.1999999999999993</c:v>
                      </c:pt>
                      <c:pt idx="1194">
                        <c:v>9.1999999999999993</c:v>
                      </c:pt>
                      <c:pt idx="1195">
                        <c:v>9.1999999999999993</c:v>
                      </c:pt>
                      <c:pt idx="1196">
                        <c:v>9.1999999999999993</c:v>
                      </c:pt>
                      <c:pt idx="1197">
                        <c:v>9.1999999999999993</c:v>
                      </c:pt>
                      <c:pt idx="1198">
                        <c:v>9.1999999999999993</c:v>
                      </c:pt>
                      <c:pt idx="1199">
                        <c:v>9.1999999999999993</c:v>
                      </c:pt>
                      <c:pt idx="1200">
                        <c:v>9.1999999999999993</c:v>
                      </c:pt>
                      <c:pt idx="1201">
                        <c:v>9.1999999999999993</c:v>
                      </c:pt>
                      <c:pt idx="1202">
                        <c:v>9.1999999999999993</c:v>
                      </c:pt>
                      <c:pt idx="1203">
                        <c:v>9.1999999999999993</c:v>
                      </c:pt>
                      <c:pt idx="1204">
                        <c:v>9.1999999999999993</c:v>
                      </c:pt>
                      <c:pt idx="1205">
                        <c:v>9.1999999999999993</c:v>
                      </c:pt>
                      <c:pt idx="1206">
                        <c:v>9.1999999999999993</c:v>
                      </c:pt>
                      <c:pt idx="1207">
                        <c:v>9.1999999999999993</c:v>
                      </c:pt>
                      <c:pt idx="1208">
                        <c:v>9.1999999999999993</c:v>
                      </c:pt>
                      <c:pt idx="1209">
                        <c:v>9.1999999999999993</c:v>
                      </c:pt>
                      <c:pt idx="1210">
                        <c:v>9.1999999999999993</c:v>
                      </c:pt>
                      <c:pt idx="1211">
                        <c:v>9.1999999999999993</c:v>
                      </c:pt>
                      <c:pt idx="1212">
                        <c:v>9.1999999999999993</c:v>
                      </c:pt>
                      <c:pt idx="1213">
                        <c:v>9.1999999999999993</c:v>
                      </c:pt>
                      <c:pt idx="1214">
                        <c:v>9.1999999999999993</c:v>
                      </c:pt>
                      <c:pt idx="1215">
                        <c:v>9.1999999999999993</c:v>
                      </c:pt>
                      <c:pt idx="1216">
                        <c:v>9.1999999999999993</c:v>
                      </c:pt>
                      <c:pt idx="1217">
                        <c:v>9.1999999999999993</c:v>
                      </c:pt>
                      <c:pt idx="1218">
                        <c:v>9.1999999999999993</c:v>
                      </c:pt>
                      <c:pt idx="1219">
                        <c:v>9.1999999999999993</c:v>
                      </c:pt>
                      <c:pt idx="1220">
                        <c:v>9.1999999999999993</c:v>
                      </c:pt>
                      <c:pt idx="1221">
                        <c:v>9.1999999999999993</c:v>
                      </c:pt>
                      <c:pt idx="1222">
                        <c:v>9.1999999999999993</c:v>
                      </c:pt>
                      <c:pt idx="1223">
                        <c:v>9.1999999999999993</c:v>
                      </c:pt>
                      <c:pt idx="1224">
                        <c:v>9.1999999999999993</c:v>
                      </c:pt>
                      <c:pt idx="1225">
                        <c:v>9.1999999999999993</c:v>
                      </c:pt>
                      <c:pt idx="1226">
                        <c:v>9.1999999999999993</c:v>
                      </c:pt>
                      <c:pt idx="1227">
                        <c:v>9.1999999999999993</c:v>
                      </c:pt>
                      <c:pt idx="1228">
                        <c:v>9.1999999999999993</c:v>
                      </c:pt>
                      <c:pt idx="1229">
                        <c:v>9.1999999999999993</c:v>
                      </c:pt>
                      <c:pt idx="1230">
                        <c:v>9.1999999999999993</c:v>
                      </c:pt>
                      <c:pt idx="1231">
                        <c:v>9.1999999999999993</c:v>
                      </c:pt>
                      <c:pt idx="1232">
                        <c:v>9.1999999999999993</c:v>
                      </c:pt>
                      <c:pt idx="1233">
                        <c:v>9.1999999999999993</c:v>
                      </c:pt>
                      <c:pt idx="1234">
                        <c:v>9.1999999999999993</c:v>
                      </c:pt>
                      <c:pt idx="1235">
                        <c:v>9.1999999999999993</c:v>
                      </c:pt>
                      <c:pt idx="1236">
                        <c:v>9.1999999999999993</c:v>
                      </c:pt>
                      <c:pt idx="1237">
                        <c:v>9.1999999999999993</c:v>
                      </c:pt>
                      <c:pt idx="1238">
                        <c:v>9.1999999999999993</c:v>
                      </c:pt>
                      <c:pt idx="1239">
                        <c:v>9.1999999999999993</c:v>
                      </c:pt>
                      <c:pt idx="1240">
                        <c:v>9.1999999999999993</c:v>
                      </c:pt>
                      <c:pt idx="1241">
                        <c:v>9.1999999999999993</c:v>
                      </c:pt>
                      <c:pt idx="1242">
                        <c:v>9.1999999999999993</c:v>
                      </c:pt>
                      <c:pt idx="1243">
                        <c:v>9.1999999999999993</c:v>
                      </c:pt>
                      <c:pt idx="1244">
                        <c:v>9.1999999999999993</c:v>
                      </c:pt>
                      <c:pt idx="1245">
                        <c:v>9.1999999999999993</c:v>
                      </c:pt>
                      <c:pt idx="1246">
                        <c:v>9.1999999999999993</c:v>
                      </c:pt>
                      <c:pt idx="1247">
                        <c:v>9.1999999999999993</c:v>
                      </c:pt>
                      <c:pt idx="1248">
                        <c:v>9.1999999999999993</c:v>
                      </c:pt>
                      <c:pt idx="1249">
                        <c:v>9.1999999999999993</c:v>
                      </c:pt>
                      <c:pt idx="1250">
                        <c:v>9.1999999999999993</c:v>
                      </c:pt>
                      <c:pt idx="1251">
                        <c:v>9.1999999999999993</c:v>
                      </c:pt>
                      <c:pt idx="1252">
                        <c:v>9.1999999999999993</c:v>
                      </c:pt>
                      <c:pt idx="1253">
                        <c:v>9.1999999999999993</c:v>
                      </c:pt>
                      <c:pt idx="1254">
                        <c:v>9.1999999999999993</c:v>
                      </c:pt>
                      <c:pt idx="1255">
                        <c:v>9.1999999999999993</c:v>
                      </c:pt>
                      <c:pt idx="1256">
                        <c:v>9.1999999999999993</c:v>
                      </c:pt>
                      <c:pt idx="1257">
                        <c:v>9.1999999999999993</c:v>
                      </c:pt>
                      <c:pt idx="1258">
                        <c:v>9.1999999999999993</c:v>
                      </c:pt>
                      <c:pt idx="1259">
                        <c:v>9.1999999999999993</c:v>
                      </c:pt>
                      <c:pt idx="1260">
                        <c:v>9.1999999999999993</c:v>
                      </c:pt>
                      <c:pt idx="1261">
                        <c:v>9.1999999999999993</c:v>
                      </c:pt>
                      <c:pt idx="1262">
                        <c:v>9.1999999999999993</c:v>
                      </c:pt>
                      <c:pt idx="1263">
                        <c:v>9.1999999999999993</c:v>
                      </c:pt>
                      <c:pt idx="1264">
                        <c:v>9.1999999999999993</c:v>
                      </c:pt>
                      <c:pt idx="1265">
                        <c:v>9.1999999999999993</c:v>
                      </c:pt>
                      <c:pt idx="1266">
                        <c:v>9.1999999999999993</c:v>
                      </c:pt>
                      <c:pt idx="1267">
                        <c:v>9.1999999999999993</c:v>
                      </c:pt>
                      <c:pt idx="1268">
                        <c:v>9.1999999999999993</c:v>
                      </c:pt>
                      <c:pt idx="1269">
                        <c:v>9.1999999999999993</c:v>
                      </c:pt>
                      <c:pt idx="1270">
                        <c:v>9.1999999999999993</c:v>
                      </c:pt>
                      <c:pt idx="1271">
                        <c:v>9.1999999999999993</c:v>
                      </c:pt>
                      <c:pt idx="1272">
                        <c:v>9.1999999999999993</c:v>
                      </c:pt>
                      <c:pt idx="1273">
                        <c:v>9.1999999999999993</c:v>
                      </c:pt>
                      <c:pt idx="1274">
                        <c:v>9.1999999999999993</c:v>
                      </c:pt>
                      <c:pt idx="1275">
                        <c:v>9.1999999999999993</c:v>
                      </c:pt>
                      <c:pt idx="1276">
                        <c:v>9.1999999999999993</c:v>
                      </c:pt>
                      <c:pt idx="1277">
                        <c:v>9.1999999999999993</c:v>
                      </c:pt>
                      <c:pt idx="1278">
                        <c:v>9.1999999999999993</c:v>
                      </c:pt>
                      <c:pt idx="1279">
                        <c:v>9.1999999999999993</c:v>
                      </c:pt>
                      <c:pt idx="1280">
                        <c:v>9.1999999999999993</c:v>
                      </c:pt>
                      <c:pt idx="1281">
                        <c:v>9.1999999999999993</c:v>
                      </c:pt>
                      <c:pt idx="1282">
                        <c:v>9.1999999999999993</c:v>
                      </c:pt>
                      <c:pt idx="1283">
                        <c:v>9.1999999999999993</c:v>
                      </c:pt>
                      <c:pt idx="1284">
                        <c:v>9.1999999999999993</c:v>
                      </c:pt>
                      <c:pt idx="1285">
                        <c:v>9.1999999999999993</c:v>
                      </c:pt>
                      <c:pt idx="1286">
                        <c:v>9.1999999999999993</c:v>
                      </c:pt>
                      <c:pt idx="1287">
                        <c:v>9.1999999999999993</c:v>
                      </c:pt>
                      <c:pt idx="1288">
                        <c:v>9.1999999999999993</c:v>
                      </c:pt>
                      <c:pt idx="1289">
                        <c:v>9.1999999999999993</c:v>
                      </c:pt>
                      <c:pt idx="1290">
                        <c:v>9.1999999999999993</c:v>
                      </c:pt>
                      <c:pt idx="1291">
                        <c:v>9.1999999999999993</c:v>
                      </c:pt>
                      <c:pt idx="1292">
                        <c:v>9.1999999999999993</c:v>
                      </c:pt>
                      <c:pt idx="1293">
                        <c:v>9.1999999999999993</c:v>
                      </c:pt>
                      <c:pt idx="1294">
                        <c:v>9.1999999999999993</c:v>
                      </c:pt>
                      <c:pt idx="1295">
                        <c:v>9.1999999999999993</c:v>
                      </c:pt>
                      <c:pt idx="1296">
                        <c:v>9.1999999999999993</c:v>
                      </c:pt>
                      <c:pt idx="1297">
                        <c:v>9.1999999999999993</c:v>
                      </c:pt>
                      <c:pt idx="1298">
                        <c:v>9.1999999999999993</c:v>
                      </c:pt>
                      <c:pt idx="1299">
                        <c:v>9.1999999999999993</c:v>
                      </c:pt>
                      <c:pt idx="1300">
                        <c:v>9.1999999999999993</c:v>
                      </c:pt>
                      <c:pt idx="1301">
                        <c:v>9.1999999999999993</c:v>
                      </c:pt>
                      <c:pt idx="1302">
                        <c:v>9.1999999999999993</c:v>
                      </c:pt>
                      <c:pt idx="1303">
                        <c:v>9.1999999999999993</c:v>
                      </c:pt>
                      <c:pt idx="1304">
                        <c:v>9.1999999999999993</c:v>
                      </c:pt>
                      <c:pt idx="1305">
                        <c:v>9.1999999999999993</c:v>
                      </c:pt>
                      <c:pt idx="1306">
                        <c:v>9.1999999999999993</c:v>
                      </c:pt>
                      <c:pt idx="1307">
                        <c:v>9.1999999999999993</c:v>
                      </c:pt>
                      <c:pt idx="1308">
                        <c:v>9.1999999999999993</c:v>
                      </c:pt>
                      <c:pt idx="1309">
                        <c:v>9.1999999999999993</c:v>
                      </c:pt>
                      <c:pt idx="1310">
                        <c:v>9.1999999999999993</c:v>
                      </c:pt>
                      <c:pt idx="1311">
                        <c:v>9.1999999999999993</c:v>
                      </c:pt>
                      <c:pt idx="1312">
                        <c:v>9.1999999999999993</c:v>
                      </c:pt>
                      <c:pt idx="1313">
                        <c:v>9.1999999999999993</c:v>
                      </c:pt>
                      <c:pt idx="1314">
                        <c:v>9.1999999999999993</c:v>
                      </c:pt>
                      <c:pt idx="1315">
                        <c:v>9.1999999999999993</c:v>
                      </c:pt>
                      <c:pt idx="1316">
                        <c:v>9.1999999999999993</c:v>
                      </c:pt>
                      <c:pt idx="1317">
                        <c:v>9.1999999999999993</c:v>
                      </c:pt>
                      <c:pt idx="1318">
                        <c:v>9.1999999999999993</c:v>
                      </c:pt>
                      <c:pt idx="1319">
                        <c:v>9.1999999999999993</c:v>
                      </c:pt>
                      <c:pt idx="1320">
                        <c:v>9.1999999999999993</c:v>
                      </c:pt>
                      <c:pt idx="1321">
                        <c:v>9.1999999999999993</c:v>
                      </c:pt>
                      <c:pt idx="1322">
                        <c:v>9.1999999999999993</c:v>
                      </c:pt>
                      <c:pt idx="1323">
                        <c:v>9.1999999999999993</c:v>
                      </c:pt>
                      <c:pt idx="1324">
                        <c:v>9.2998535199999992</c:v>
                      </c:pt>
                      <c:pt idx="1325">
                        <c:v>9.2998535199999992</c:v>
                      </c:pt>
                      <c:pt idx="1326">
                        <c:v>9.2998535199999992</c:v>
                      </c:pt>
                      <c:pt idx="1327">
                        <c:v>9.2998535199999992</c:v>
                      </c:pt>
                      <c:pt idx="1328">
                        <c:v>9.2998535199999992</c:v>
                      </c:pt>
                      <c:pt idx="1329">
                        <c:v>9.2998535199999992</c:v>
                      </c:pt>
                      <c:pt idx="1330">
                        <c:v>9.2998535199999992</c:v>
                      </c:pt>
                      <c:pt idx="1331">
                        <c:v>9.2998535199999992</c:v>
                      </c:pt>
                      <c:pt idx="1332">
                        <c:v>9.2998535199999992</c:v>
                      </c:pt>
                      <c:pt idx="1333">
                        <c:v>9.2998535199999992</c:v>
                      </c:pt>
                      <c:pt idx="1334">
                        <c:v>9.2998535199999992</c:v>
                      </c:pt>
                      <c:pt idx="1335">
                        <c:v>9.2998535199999992</c:v>
                      </c:pt>
                      <c:pt idx="1336">
                        <c:v>9.2998535199999992</c:v>
                      </c:pt>
                      <c:pt idx="1337">
                        <c:v>9.2998535199999992</c:v>
                      </c:pt>
                      <c:pt idx="1338">
                        <c:v>9.2998535199999992</c:v>
                      </c:pt>
                      <c:pt idx="1339">
                        <c:v>9.2998535199999992</c:v>
                      </c:pt>
                      <c:pt idx="1340">
                        <c:v>9.2998535199999992</c:v>
                      </c:pt>
                      <c:pt idx="1341">
                        <c:v>9.2998535199999992</c:v>
                      </c:pt>
                      <c:pt idx="1342">
                        <c:v>9.2998535199999992</c:v>
                      </c:pt>
                      <c:pt idx="1343">
                        <c:v>9.2998535199999992</c:v>
                      </c:pt>
                      <c:pt idx="1344">
                        <c:v>9.2998535199999992</c:v>
                      </c:pt>
                      <c:pt idx="1345">
                        <c:v>9.2998535199999992</c:v>
                      </c:pt>
                      <c:pt idx="1346">
                        <c:v>9.2998535199999992</c:v>
                      </c:pt>
                      <c:pt idx="1347">
                        <c:v>9.2998535199999992</c:v>
                      </c:pt>
                      <c:pt idx="1348">
                        <c:v>9.2998535199999992</c:v>
                      </c:pt>
                      <c:pt idx="1349">
                        <c:v>9.2998535199999992</c:v>
                      </c:pt>
                      <c:pt idx="1350">
                        <c:v>9.2998535199999992</c:v>
                      </c:pt>
                      <c:pt idx="1351">
                        <c:v>9.2998535199999992</c:v>
                      </c:pt>
                      <c:pt idx="1352">
                        <c:v>9.2998535199999992</c:v>
                      </c:pt>
                      <c:pt idx="1353">
                        <c:v>9.2998535199999992</c:v>
                      </c:pt>
                      <c:pt idx="1354">
                        <c:v>9.2998535199999992</c:v>
                      </c:pt>
                      <c:pt idx="1355">
                        <c:v>9.2998535199999992</c:v>
                      </c:pt>
                      <c:pt idx="1356">
                        <c:v>9.2998535199999992</c:v>
                      </c:pt>
                      <c:pt idx="1357">
                        <c:v>9.2998535199999992</c:v>
                      </c:pt>
                      <c:pt idx="1358">
                        <c:v>9.2998535199999992</c:v>
                      </c:pt>
                      <c:pt idx="1359">
                        <c:v>9.2998535199999992</c:v>
                      </c:pt>
                      <c:pt idx="1360">
                        <c:v>9.2998535199999992</c:v>
                      </c:pt>
                      <c:pt idx="1361">
                        <c:v>9.2998535199999992</c:v>
                      </c:pt>
                      <c:pt idx="1362">
                        <c:v>9.2998535199999992</c:v>
                      </c:pt>
                      <c:pt idx="1363">
                        <c:v>9.2998535199999992</c:v>
                      </c:pt>
                      <c:pt idx="1364">
                        <c:v>9.2998535199999992</c:v>
                      </c:pt>
                      <c:pt idx="1365">
                        <c:v>9.2998535199999992</c:v>
                      </c:pt>
                      <c:pt idx="1366">
                        <c:v>9.2998535199999992</c:v>
                      </c:pt>
                      <c:pt idx="1367">
                        <c:v>9.2998535199999992</c:v>
                      </c:pt>
                      <c:pt idx="1368">
                        <c:v>9.2998535199999992</c:v>
                      </c:pt>
                      <c:pt idx="1369">
                        <c:v>9.2998535199999992</c:v>
                      </c:pt>
                      <c:pt idx="1370">
                        <c:v>9.2998535199999992</c:v>
                      </c:pt>
                      <c:pt idx="1371">
                        <c:v>9.2998535199999992</c:v>
                      </c:pt>
                      <c:pt idx="1372">
                        <c:v>9.2998535199999992</c:v>
                      </c:pt>
                      <c:pt idx="1373">
                        <c:v>9.2998535199999992</c:v>
                      </c:pt>
                      <c:pt idx="1374">
                        <c:v>9.2998535199999992</c:v>
                      </c:pt>
                      <c:pt idx="1375">
                        <c:v>9.2998535199999992</c:v>
                      </c:pt>
                      <c:pt idx="1376">
                        <c:v>9.2998535199999992</c:v>
                      </c:pt>
                      <c:pt idx="1377">
                        <c:v>9.2998535199999992</c:v>
                      </c:pt>
                      <c:pt idx="1378">
                        <c:v>9.2998535199999992</c:v>
                      </c:pt>
                      <c:pt idx="1379">
                        <c:v>9.2998535199999992</c:v>
                      </c:pt>
                      <c:pt idx="1380">
                        <c:v>9.2998535199999992</c:v>
                      </c:pt>
                      <c:pt idx="1381">
                        <c:v>9.2998535199999992</c:v>
                      </c:pt>
                      <c:pt idx="1382">
                        <c:v>9.2998535199999992</c:v>
                      </c:pt>
                      <c:pt idx="1383">
                        <c:v>9.2998535199999992</c:v>
                      </c:pt>
                      <c:pt idx="1384">
                        <c:v>9.2998535199999992</c:v>
                      </c:pt>
                      <c:pt idx="1385">
                        <c:v>9.2998535199999992</c:v>
                      </c:pt>
                      <c:pt idx="1386">
                        <c:v>9.2998535199999992</c:v>
                      </c:pt>
                      <c:pt idx="1387">
                        <c:v>9.2998535199999992</c:v>
                      </c:pt>
                      <c:pt idx="1388">
                        <c:v>9.2998535199999992</c:v>
                      </c:pt>
                      <c:pt idx="1389">
                        <c:v>9.2998535199999992</c:v>
                      </c:pt>
                      <c:pt idx="1390">
                        <c:v>9.2998535199999992</c:v>
                      </c:pt>
                      <c:pt idx="1391">
                        <c:v>9.2998535199999992</c:v>
                      </c:pt>
                      <c:pt idx="1392">
                        <c:v>9.2998535199999992</c:v>
                      </c:pt>
                      <c:pt idx="1393">
                        <c:v>9.2998535199999992</c:v>
                      </c:pt>
                      <c:pt idx="1394">
                        <c:v>9.2998535199999992</c:v>
                      </c:pt>
                      <c:pt idx="1395">
                        <c:v>9.2998535199999992</c:v>
                      </c:pt>
                      <c:pt idx="1396">
                        <c:v>9.2998535199999992</c:v>
                      </c:pt>
                      <c:pt idx="1397">
                        <c:v>9.2998535199999992</c:v>
                      </c:pt>
                      <c:pt idx="1398">
                        <c:v>9.2998535199999992</c:v>
                      </c:pt>
                      <c:pt idx="1399">
                        <c:v>9.2998535199999992</c:v>
                      </c:pt>
                      <c:pt idx="1400">
                        <c:v>9.2998535199999992</c:v>
                      </c:pt>
                      <c:pt idx="1401">
                        <c:v>9.2998535199999992</c:v>
                      </c:pt>
                      <c:pt idx="1402">
                        <c:v>9.2998535199999992</c:v>
                      </c:pt>
                      <c:pt idx="1403">
                        <c:v>9.2998535199999992</c:v>
                      </c:pt>
                      <c:pt idx="1404">
                        <c:v>9.2998535199999992</c:v>
                      </c:pt>
                      <c:pt idx="1405">
                        <c:v>9.2998535199999992</c:v>
                      </c:pt>
                      <c:pt idx="1406">
                        <c:v>9.2998535199999992</c:v>
                      </c:pt>
                      <c:pt idx="1407">
                        <c:v>9.2998535199999992</c:v>
                      </c:pt>
                      <c:pt idx="1408">
                        <c:v>9.2998535199999992</c:v>
                      </c:pt>
                      <c:pt idx="1409">
                        <c:v>9.2998535199999992</c:v>
                      </c:pt>
                      <c:pt idx="1410">
                        <c:v>9.2998535199999992</c:v>
                      </c:pt>
                      <c:pt idx="1411">
                        <c:v>9.2998535199999992</c:v>
                      </c:pt>
                      <c:pt idx="1412">
                        <c:v>9.2998535199999992</c:v>
                      </c:pt>
                      <c:pt idx="1413">
                        <c:v>9.2998535199999992</c:v>
                      </c:pt>
                      <c:pt idx="1414">
                        <c:v>9.2998535199999992</c:v>
                      </c:pt>
                      <c:pt idx="1415">
                        <c:v>9.2998535199999992</c:v>
                      </c:pt>
                      <c:pt idx="1416">
                        <c:v>9.2998535199999992</c:v>
                      </c:pt>
                      <c:pt idx="1417">
                        <c:v>9.2998535199999992</c:v>
                      </c:pt>
                      <c:pt idx="1418">
                        <c:v>9.2998535199999992</c:v>
                      </c:pt>
                      <c:pt idx="1419">
                        <c:v>9.2998535199999992</c:v>
                      </c:pt>
                      <c:pt idx="1420">
                        <c:v>9.2998535199999992</c:v>
                      </c:pt>
                      <c:pt idx="1421">
                        <c:v>9.2998535199999992</c:v>
                      </c:pt>
                      <c:pt idx="1422">
                        <c:v>9.2998535199999992</c:v>
                      </c:pt>
                      <c:pt idx="1423">
                        <c:v>9.2998535199999992</c:v>
                      </c:pt>
                      <c:pt idx="1424">
                        <c:v>9.2998535199999992</c:v>
                      </c:pt>
                      <c:pt idx="1425">
                        <c:v>9.2998535199999992</c:v>
                      </c:pt>
                      <c:pt idx="1426">
                        <c:v>9.2998535199999992</c:v>
                      </c:pt>
                      <c:pt idx="1427">
                        <c:v>9.2998535199999992</c:v>
                      </c:pt>
                      <c:pt idx="1428">
                        <c:v>9.2998535199999992</c:v>
                      </c:pt>
                      <c:pt idx="1429">
                        <c:v>9.2998535199999992</c:v>
                      </c:pt>
                      <c:pt idx="1430">
                        <c:v>9.2998535199999992</c:v>
                      </c:pt>
                      <c:pt idx="1431">
                        <c:v>9.2998535199999992</c:v>
                      </c:pt>
                      <c:pt idx="1432">
                        <c:v>9.2998535199999992</c:v>
                      </c:pt>
                      <c:pt idx="1433">
                        <c:v>9.2998535199999992</c:v>
                      </c:pt>
                      <c:pt idx="1434">
                        <c:v>9.2998535199999992</c:v>
                      </c:pt>
                      <c:pt idx="1435">
                        <c:v>9.2998535199999992</c:v>
                      </c:pt>
                      <c:pt idx="1436">
                        <c:v>9.2998535199999992</c:v>
                      </c:pt>
                      <c:pt idx="1437">
                        <c:v>9.2998535199999992</c:v>
                      </c:pt>
                      <c:pt idx="1438">
                        <c:v>9.2998535199999992</c:v>
                      </c:pt>
                      <c:pt idx="1439">
                        <c:v>9.2998535199999992</c:v>
                      </c:pt>
                      <c:pt idx="1440">
                        <c:v>9.2998535199999992</c:v>
                      </c:pt>
                      <c:pt idx="1441">
                        <c:v>9.2998535199999992</c:v>
                      </c:pt>
                      <c:pt idx="1442">
                        <c:v>9.2998535199999992</c:v>
                      </c:pt>
                      <c:pt idx="1443">
                        <c:v>9.2998535199999992</c:v>
                      </c:pt>
                      <c:pt idx="1444">
                        <c:v>9.2998535199999992</c:v>
                      </c:pt>
                      <c:pt idx="1445">
                        <c:v>9.2998535199999992</c:v>
                      </c:pt>
                      <c:pt idx="1446">
                        <c:v>9.2998535199999992</c:v>
                      </c:pt>
                      <c:pt idx="1447">
                        <c:v>9.2998535199999992</c:v>
                      </c:pt>
                      <c:pt idx="1448">
                        <c:v>9.2998535199999992</c:v>
                      </c:pt>
                      <c:pt idx="1449">
                        <c:v>9.2998535199999992</c:v>
                      </c:pt>
                      <c:pt idx="1450">
                        <c:v>9.2998535199999992</c:v>
                      </c:pt>
                      <c:pt idx="1451">
                        <c:v>9.2998535199999992</c:v>
                      </c:pt>
                      <c:pt idx="1452">
                        <c:v>9.2998535199999992</c:v>
                      </c:pt>
                      <c:pt idx="1453">
                        <c:v>9.2998535199999992</c:v>
                      </c:pt>
                      <c:pt idx="1454">
                        <c:v>9.2998535199999992</c:v>
                      </c:pt>
                      <c:pt idx="1455">
                        <c:v>9.2998535199999992</c:v>
                      </c:pt>
                      <c:pt idx="1456">
                        <c:v>9.2998535199999992</c:v>
                      </c:pt>
                      <c:pt idx="1457">
                        <c:v>9.2998535199999992</c:v>
                      </c:pt>
                      <c:pt idx="1458">
                        <c:v>9.2998535199999992</c:v>
                      </c:pt>
                      <c:pt idx="1459">
                        <c:v>9.2998535199999992</c:v>
                      </c:pt>
                      <c:pt idx="1460">
                        <c:v>9.2998535199999992</c:v>
                      </c:pt>
                      <c:pt idx="1461">
                        <c:v>9.2998535199999992</c:v>
                      </c:pt>
                      <c:pt idx="1462">
                        <c:v>9.2998535199999992</c:v>
                      </c:pt>
                      <c:pt idx="1463">
                        <c:v>9.2998535199999992</c:v>
                      </c:pt>
                      <c:pt idx="1464">
                        <c:v>9.2998535199999992</c:v>
                      </c:pt>
                      <c:pt idx="1465">
                        <c:v>9.2998535199999992</c:v>
                      </c:pt>
                      <c:pt idx="1466">
                        <c:v>9.2998535199999992</c:v>
                      </c:pt>
                      <c:pt idx="1467">
                        <c:v>9.2998535199999992</c:v>
                      </c:pt>
                      <c:pt idx="1468">
                        <c:v>9.2998535199999992</c:v>
                      </c:pt>
                      <c:pt idx="1469">
                        <c:v>9.2998535199999992</c:v>
                      </c:pt>
                      <c:pt idx="1470">
                        <c:v>9.2998535199999992</c:v>
                      </c:pt>
                      <c:pt idx="1471">
                        <c:v>9.2998535199999992</c:v>
                      </c:pt>
                      <c:pt idx="1472">
                        <c:v>9.2998535199999992</c:v>
                      </c:pt>
                      <c:pt idx="1473">
                        <c:v>9.2998535199999992</c:v>
                      </c:pt>
                      <c:pt idx="1474">
                        <c:v>9.2998535199999992</c:v>
                      </c:pt>
                      <c:pt idx="1475">
                        <c:v>9.2998535199999992</c:v>
                      </c:pt>
                      <c:pt idx="1476">
                        <c:v>9.2998535199999992</c:v>
                      </c:pt>
                      <c:pt idx="1477">
                        <c:v>9.2998535199999992</c:v>
                      </c:pt>
                      <c:pt idx="1478">
                        <c:v>9.2998535199999992</c:v>
                      </c:pt>
                      <c:pt idx="1479">
                        <c:v>9.3999511699999978</c:v>
                      </c:pt>
                      <c:pt idx="1480">
                        <c:v>9.3999511699999978</c:v>
                      </c:pt>
                      <c:pt idx="1481">
                        <c:v>9.3999511699999978</c:v>
                      </c:pt>
                      <c:pt idx="1482">
                        <c:v>9.3999511699999978</c:v>
                      </c:pt>
                      <c:pt idx="1483">
                        <c:v>9.3999511699999978</c:v>
                      </c:pt>
                      <c:pt idx="1484">
                        <c:v>9.3999511699999978</c:v>
                      </c:pt>
                      <c:pt idx="1485">
                        <c:v>9.3999511699999978</c:v>
                      </c:pt>
                      <c:pt idx="1486">
                        <c:v>9.3999511699999978</c:v>
                      </c:pt>
                      <c:pt idx="1487">
                        <c:v>9.3999511699999978</c:v>
                      </c:pt>
                      <c:pt idx="1488">
                        <c:v>9.3999511699999978</c:v>
                      </c:pt>
                      <c:pt idx="1489">
                        <c:v>9.3999511699999978</c:v>
                      </c:pt>
                      <c:pt idx="1490">
                        <c:v>9.3999511699999978</c:v>
                      </c:pt>
                      <c:pt idx="1491">
                        <c:v>9.3999511699999978</c:v>
                      </c:pt>
                      <c:pt idx="1492">
                        <c:v>9.3999511699999978</c:v>
                      </c:pt>
                      <c:pt idx="1493">
                        <c:v>9.3999511699999978</c:v>
                      </c:pt>
                      <c:pt idx="1494">
                        <c:v>9.3999511699999978</c:v>
                      </c:pt>
                      <c:pt idx="1495">
                        <c:v>9.3999511699999978</c:v>
                      </c:pt>
                      <c:pt idx="1496">
                        <c:v>9.3999511699999978</c:v>
                      </c:pt>
                      <c:pt idx="1497">
                        <c:v>9.3999511699999978</c:v>
                      </c:pt>
                      <c:pt idx="1498">
                        <c:v>9.3999511699999978</c:v>
                      </c:pt>
                      <c:pt idx="1499">
                        <c:v>9.3999511699999978</c:v>
                      </c:pt>
                      <c:pt idx="1500">
                        <c:v>9.3999511699999978</c:v>
                      </c:pt>
                      <c:pt idx="1501">
                        <c:v>9.3999511699999978</c:v>
                      </c:pt>
                      <c:pt idx="1502">
                        <c:v>9.3999511699999978</c:v>
                      </c:pt>
                      <c:pt idx="1503">
                        <c:v>9.3999511699999978</c:v>
                      </c:pt>
                      <c:pt idx="1504">
                        <c:v>9.3999511699999978</c:v>
                      </c:pt>
                      <c:pt idx="1505">
                        <c:v>9.3999511699999978</c:v>
                      </c:pt>
                      <c:pt idx="1506">
                        <c:v>9.3999511699999978</c:v>
                      </c:pt>
                      <c:pt idx="1507">
                        <c:v>9.3999511699999978</c:v>
                      </c:pt>
                      <c:pt idx="1508">
                        <c:v>9.3999511699999978</c:v>
                      </c:pt>
                      <c:pt idx="1509">
                        <c:v>9.3999511699999978</c:v>
                      </c:pt>
                      <c:pt idx="1510">
                        <c:v>9.3999511699999978</c:v>
                      </c:pt>
                      <c:pt idx="1511">
                        <c:v>9.3999511699999978</c:v>
                      </c:pt>
                      <c:pt idx="1512">
                        <c:v>9.3999511699999978</c:v>
                      </c:pt>
                      <c:pt idx="1513">
                        <c:v>9.3999511699999978</c:v>
                      </c:pt>
                      <c:pt idx="1514">
                        <c:v>9.3999511699999978</c:v>
                      </c:pt>
                      <c:pt idx="1515">
                        <c:v>9.3999511699999978</c:v>
                      </c:pt>
                      <c:pt idx="1516">
                        <c:v>9.3999511699999978</c:v>
                      </c:pt>
                      <c:pt idx="1517">
                        <c:v>9.3999511699999978</c:v>
                      </c:pt>
                      <c:pt idx="1518">
                        <c:v>9.3999511699999978</c:v>
                      </c:pt>
                      <c:pt idx="1519">
                        <c:v>9.3999511699999978</c:v>
                      </c:pt>
                      <c:pt idx="1520">
                        <c:v>9.3999511699999978</c:v>
                      </c:pt>
                      <c:pt idx="1521">
                        <c:v>9.3999511699999978</c:v>
                      </c:pt>
                      <c:pt idx="1522">
                        <c:v>9.3999511699999978</c:v>
                      </c:pt>
                      <c:pt idx="1523">
                        <c:v>9.3999511699999978</c:v>
                      </c:pt>
                      <c:pt idx="1524">
                        <c:v>9.3999511699999978</c:v>
                      </c:pt>
                      <c:pt idx="1525">
                        <c:v>9.3999511699999978</c:v>
                      </c:pt>
                      <c:pt idx="1526">
                        <c:v>9.3999511699999978</c:v>
                      </c:pt>
                      <c:pt idx="1527">
                        <c:v>9.3999511699999978</c:v>
                      </c:pt>
                      <c:pt idx="1528">
                        <c:v>9.3999511699999978</c:v>
                      </c:pt>
                      <c:pt idx="1529">
                        <c:v>9.3999511699999978</c:v>
                      </c:pt>
                      <c:pt idx="1530">
                        <c:v>9.3999511699999978</c:v>
                      </c:pt>
                      <c:pt idx="1531">
                        <c:v>9.3999511699999978</c:v>
                      </c:pt>
                      <c:pt idx="1532">
                        <c:v>9.3999511699999978</c:v>
                      </c:pt>
                      <c:pt idx="1533">
                        <c:v>9.3999511699999978</c:v>
                      </c:pt>
                      <c:pt idx="1534">
                        <c:v>9.3999511699999978</c:v>
                      </c:pt>
                      <c:pt idx="1535">
                        <c:v>9.3999511699999978</c:v>
                      </c:pt>
                      <c:pt idx="1536">
                        <c:v>9.3999511699999978</c:v>
                      </c:pt>
                      <c:pt idx="1537">
                        <c:v>9.3999511699999978</c:v>
                      </c:pt>
                      <c:pt idx="1538">
                        <c:v>9.3999511699999978</c:v>
                      </c:pt>
                      <c:pt idx="1539">
                        <c:v>9.3999511699999978</c:v>
                      </c:pt>
                      <c:pt idx="1540">
                        <c:v>9.3999511699999978</c:v>
                      </c:pt>
                      <c:pt idx="1541">
                        <c:v>9.3999511699999978</c:v>
                      </c:pt>
                      <c:pt idx="1542">
                        <c:v>9.3999511699999978</c:v>
                      </c:pt>
                      <c:pt idx="1543">
                        <c:v>9.3999511699999978</c:v>
                      </c:pt>
                      <c:pt idx="1544">
                        <c:v>9.3999511699999978</c:v>
                      </c:pt>
                      <c:pt idx="1545">
                        <c:v>9.3999511699999978</c:v>
                      </c:pt>
                      <c:pt idx="1546">
                        <c:v>9.3999511699999978</c:v>
                      </c:pt>
                      <c:pt idx="1547">
                        <c:v>9.3999511699999978</c:v>
                      </c:pt>
                      <c:pt idx="1548">
                        <c:v>9.3999511699999978</c:v>
                      </c:pt>
                      <c:pt idx="1549">
                        <c:v>9.3999511699999978</c:v>
                      </c:pt>
                      <c:pt idx="1550">
                        <c:v>9.3999511699999978</c:v>
                      </c:pt>
                      <c:pt idx="1551">
                        <c:v>9.3999511699999978</c:v>
                      </c:pt>
                      <c:pt idx="1552">
                        <c:v>9.3999511699999978</c:v>
                      </c:pt>
                      <c:pt idx="1553">
                        <c:v>9.3999511699999978</c:v>
                      </c:pt>
                      <c:pt idx="1554">
                        <c:v>9.3999511699999978</c:v>
                      </c:pt>
                      <c:pt idx="1555">
                        <c:v>9.3999511699999978</c:v>
                      </c:pt>
                      <c:pt idx="1556">
                        <c:v>9.3999511699999978</c:v>
                      </c:pt>
                      <c:pt idx="1557">
                        <c:v>9.3999511699999978</c:v>
                      </c:pt>
                      <c:pt idx="1558">
                        <c:v>9.3999511699999978</c:v>
                      </c:pt>
                      <c:pt idx="1559">
                        <c:v>9.3999511699999978</c:v>
                      </c:pt>
                      <c:pt idx="1560">
                        <c:v>9.3999511699999978</c:v>
                      </c:pt>
                      <c:pt idx="1561">
                        <c:v>9.3999511699999978</c:v>
                      </c:pt>
                      <c:pt idx="1562">
                        <c:v>9.3999511699999978</c:v>
                      </c:pt>
                      <c:pt idx="1563">
                        <c:v>9.3999511699999978</c:v>
                      </c:pt>
                      <c:pt idx="1564">
                        <c:v>9.3999511699999978</c:v>
                      </c:pt>
                      <c:pt idx="1565">
                        <c:v>9.3999511699999978</c:v>
                      </c:pt>
                      <c:pt idx="1566">
                        <c:v>9.3999511699999978</c:v>
                      </c:pt>
                      <c:pt idx="1567">
                        <c:v>9.3999511699999978</c:v>
                      </c:pt>
                      <c:pt idx="1568">
                        <c:v>9.3999511699999978</c:v>
                      </c:pt>
                      <c:pt idx="1569">
                        <c:v>9.3999511699999978</c:v>
                      </c:pt>
                      <c:pt idx="1570">
                        <c:v>9.3999511699999978</c:v>
                      </c:pt>
                      <c:pt idx="1571">
                        <c:v>9.3999511699999978</c:v>
                      </c:pt>
                      <c:pt idx="1572">
                        <c:v>9.3999511699999978</c:v>
                      </c:pt>
                      <c:pt idx="1573">
                        <c:v>9.3999511699999978</c:v>
                      </c:pt>
                      <c:pt idx="1574">
                        <c:v>9.3999511699999978</c:v>
                      </c:pt>
                      <c:pt idx="1575">
                        <c:v>9.3999511699999978</c:v>
                      </c:pt>
                      <c:pt idx="1576">
                        <c:v>9.3999511699999978</c:v>
                      </c:pt>
                      <c:pt idx="1577">
                        <c:v>9.3999511699999978</c:v>
                      </c:pt>
                      <c:pt idx="1578">
                        <c:v>9.3999511699999978</c:v>
                      </c:pt>
                      <c:pt idx="1579">
                        <c:v>9.3999511699999978</c:v>
                      </c:pt>
                      <c:pt idx="1580">
                        <c:v>9.3999511699999978</c:v>
                      </c:pt>
                      <c:pt idx="1581">
                        <c:v>9.3999511699999978</c:v>
                      </c:pt>
                      <c:pt idx="1582">
                        <c:v>9.3999511699999978</c:v>
                      </c:pt>
                      <c:pt idx="1583">
                        <c:v>9.3999511699999978</c:v>
                      </c:pt>
                      <c:pt idx="1584">
                        <c:v>9.3999511699999978</c:v>
                      </c:pt>
                      <c:pt idx="1585">
                        <c:v>9.3999511699999978</c:v>
                      </c:pt>
                      <c:pt idx="1586">
                        <c:v>9.3999511699999978</c:v>
                      </c:pt>
                      <c:pt idx="1587">
                        <c:v>9.3999511699999978</c:v>
                      </c:pt>
                      <c:pt idx="1588">
                        <c:v>9.3999511699999978</c:v>
                      </c:pt>
                      <c:pt idx="1589">
                        <c:v>9.3999511699999978</c:v>
                      </c:pt>
                      <c:pt idx="1590">
                        <c:v>9.3999511699999978</c:v>
                      </c:pt>
                      <c:pt idx="1591">
                        <c:v>9.3999511699999978</c:v>
                      </c:pt>
                      <c:pt idx="1592">
                        <c:v>9.3999511699999978</c:v>
                      </c:pt>
                      <c:pt idx="1593">
                        <c:v>9.3999511699999978</c:v>
                      </c:pt>
                      <c:pt idx="1594">
                        <c:v>9.3999511699999978</c:v>
                      </c:pt>
                      <c:pt idx="1595">
                        <c:v>9.3999511699999978</c:v>
                      </c:pt>
                      <c:pt idx="1596">
                        <c:v>9.3999511699999978</c:v>
                      </c:pt>
                      <c:pt idx="1597">
                        <c:v>9.3999511699999978</c:v>
                      </c:pt>
                      <c:pt idx="1598">
                        <c:v>9.3999511699999978</c:v>
                      </c:pt>
                      <c:pt idx="1599">
                        <c:v>9.3999511699999978</c:v>
                      </c:pt>
                      <c:pt idx="1600">
                        <c:v>9.3999511699999978</c:v>
                      </c:pt>
                      <c:pt idx="1601">
                        <c:v>9.3999511699999978</c:v>
                      </c:pt>
                      <c:pt idx="1602">
                        <c:v>9.3999511699999978</c:v>
                      </c:pt>
                      <c:pt idx="1603">
                        <c:v>9.3999511699999978</c:v>
                      </c:pt>
                      <c:pt idx="1604">
                        <c:v>9.3999511699999978</c:v>
                      </c:pt>
                      <c:pt idx="1605">
                        <c:v>9.3999511699999978</c:v>
                      </c:pt>
                      <c:pt idx="1606">
                        <c:v>9.3999511699999978</c:v>
                      </c:pt>
                      <c:pt idx="1607">
                        <c:v>9.3999511699999978</c:v>
                      </c:pt>
                      <c:pt idx="1608">
                        <c:v>9.3999511699999978</c:v>
                      </c:pt>
                      <c:pt idx="1609">
                        <c:v>9.3999511699999978</c:v>
                      </c:pt>
                      <c:pt idx="1610">
                        <c:v>9.3999511699999978</c:v>
                      </c:pt>
                      <c:pt idx="1611">
                        <c:v>9.3999511699999978</c:v>
                      </c:pt>
                      <c:pt idx="1612">
                        <c:v>9.3999511699999978</c:v>
                      </c:pt>
                      <c:pt idx="1613">
                        <c:v>9.3999511699999978</c:v>
                      </c:pt>
                      <c:pt idx="1614">
                        <c:v>9.3999511699999978</c:v>
                      </c:pt>
                      <c:pt idx="1615">
                        <c:v>9.3999511699999978</c:v>
                      </c:pt>
                      <c:pt idx="1616">
                        <c:v>9.3999511699999978</c:v>
                      </c:pt>
                      <c:pt idx="1617">
                        <c:v>9.3999511699999978</c:v>
                      </c:pt>
                      <c:pt idx="1618">
                        <c:v>9.3999511699999978</c:v>
                      </c:pt>
                      <c:pt idx="1619">
                        <c:v>9.3999511699999978</c:v>
                      </c:pt>
                      <c:pt idx="1620">
                        <c:v>9.3999511699999978</c:v>
                      </c:pt>
                      <c:pt idx="1621">
                        <c:v>9.3999511699999978</c:v>
                      </c:pt>
                      <c:pt idx="1622">
                        <c:v>9.3999511699999978</c:v>
                      </c:pt>
                      <c:pt idx="1623">
                        <c:v>9.3999511699999978</c:v>
                      </c:pt>
                      <c:pt idx="1624">
                        <c:v>9.3999511699999978</c:v>
                      </c:pt>
                      <c:pt idx="1625">
                        <c:v>9.3999511699999978</c:v>
                      </c:pt>
                      <c:pt idx="1626">
                        <c:v>9.3999511699999978</c:v>
                      </c:pt>
                      <c:pt idx="1627">
                        <c:v>9.3999511699999978</c:v>
                      </c:pt>
                      <c:pt idx="1628">
                        <c:v>9.4998046899999977</c:v>
                      </c:pt>
                      <c:pt idx="1629">
                        <c:v>9.4998046899999977</c:v>
                      </c:pt>
                      <c:pt idx="1630">
                        <c:v>9.4998046899999977</c:v>
                      </c:pt>
                      <c:pt idx="1631">
                        <c:v>9.4998046899999977</c:v>
                      </c:pt>
                      <c:pt idx="1632">
                        <c:v>9.4998046899999977</c:v>
                      </c:pt>
                      <c:pt idx="1633">
                        <c:v>9.4998046899999977</c:v>
                      </c:pt>
                      <c:pt idx="1634">
                        <c:v>9.4998046899999977</c:v>
                      </c:pt>
                      <c:pt idx="1635">
                        <c:v>9.4998046899999977</c:v>
                      </c:pt>
                      <c:pt idx="1636">
                        <c:v>9.4998046899999977</c:v>
                      </c:pt>
                      <c:pt idx="1637">
                        <c:v>9.4998046899999977</c:v>
                      </c:pt>
                      <c:pt idx="1638">
                        <c:v>9.4998046899999977</c:v>
                      </c:pt>
                      <c:pt idx="1639">
                        <c:v>9.4998046899999977</c:v>
                      </c:pt>
                      <c:pt idx="1640">
                        <c:v>9.4998046899999977</c:v>
                      </c:pt>
                      <c:pt idx="1641">
                        <c:v>9.4998046899999977</c:v>
                      </c:pt>
                      <c:pt idx="1642">
                        <c:v>9.4998046899999977</c:v>
                      </c:pt>
                      <c:pt idx="1643">
                        <c:v>9.4998046899999977</c:v>
                      </c:pt>
                      <c:pt idx="1644">
                        <c:v>9.4998046899999977</c:v>
                      </c:pt>
                      <c:pt idx="1645">
                        <c:v>9.4998046899999977</c:v>
                      </c:pt>
                      <c:pt idx="1646">
                        <c:v>9.4998046899999977</c:v>
                      </c:pt>
                      <c:pt idx="1647">
                        <c:v>9.4998046899999977</c:v>
                      </c:pt>
                      <c:pt idx="1648">
                        <c:v>9.4998046899999977</c:v>
                      </c:pt>
                      <c:pt idx="1649">
                        <c:v>9.4998046899999977</c:v>
                      </c:pt>
                      <c:pt idx="1650">
                        <c:v>9.4998046899999977</c:v>
                      </c:pt>
                      <c:pt idx="1651">
                        <c:v>9.4998046899999977</c:v>
                      </c:pt>
                      <c:pt idx="1652">
                        <c:v>9.4998046899999977</c:v>
                      </c:pt>
                      <c:pt idx="1653">
                        <c:v>9.4998046899999977</c:v>
                      </c:pt>
                      <c:pt idx="1654">
                        <c:v>9.4998046899999977</c:v>
                      </c:pt>
                      <c:pt idx="1655">
                        <c:v>9.4998046899999977</c:v>
                      </c:pt>
                      <c:pt idx="1656">
                        <c:v>9.4998046899999977</c:v>
                      </c:pt>
                      <c:pt idx="1657">
                        <c:v>9.4998046899999977</c:v>
                      </c:pt>
                      <c:pt idx="1658">
                        <c:v>9.4998046899999977</c:v>
                      </c:pt>
                      <c:pt idx="1659">
                        <c:v>9.4998046899999977</c:v>
                      </c:pt>
                      <c:pt idx="1660">
                        <c:v>9.4998046899999977</c:v>
                      </c:pt>
                      <c:pt idx="1661">
                        <c:v>9.4998046899999977</c:v>
                      </c:pt>
                      <c:pt idx="1662">
                        <c:v>9.4998046899999977</c:v>
                      </c:pt>
                      <c:pt idx="1663">
                        <c:v>9.4998046899999977</c:v>
                      </c:pt>
                      <c:pt idx="1664">
                        <c:v>9.4998046899999977</c:v>
                      </c:pt>
                      <c:pt idx="1665">
                        <c:v>9.4998046899999977</c:v>
                      </c:pt>
                      <c:pt idx="1666">
                        <c:v>9.4998046899999977</c:v>
                      </c:pt>
                      <c:pt idx="1667">
                        <c:v>9.4998046899999977</c:v>
                      </c:pt>
                      <c:pt idx="1668">
                        <c:v>9.4998046899999977</c:v>
                      </c:pt>
                      <c:pt idx="1669">
                        <c:v>9.4998046899999977</c:v>
                      </c:pt>
                      <c:pt idx="1670">
                        <c:v>9.4998046899999977</c:v>
                      </c:pt>
                      <c:pt idx="1671">
                        <c:v>9.4998046899999977</c:v>
                      </c:pt>
                      <c:pt idx="1672">
                        <c:v>9.4998046899999977</c:v>
                      </c:pt>
                      <c:pt idx="1673">
                        <c:v>9.4998046899999977</c:v>
                      </c:pt>
                      <c:pt idx="1674">
                        <c:v>9.4998046899999977</c:v>
                      </c:pt>
                      <c:pt idx="1675">
                        <c:v>9.4998046899999977</c:v>
                      </c:pt>
                      <c:pt idx="1676">
                        <c:v>9.4998046899999977</c:v>
                      </c:pt>
                      <c:pt idx="1677">
                        <c:v>9.4998046899999977</c:v>
                      </c:pt>
                      <c:pt idx="1678">
                        <c:v>9.4998046899999977</c:v>
                      </c:pt>
                      <c:pt idx="1679">
                        <c:v>9.4998046899999977</c:v>
                      </c:pt>
                      <c:pt idx="1680">
                        <c:v>9.4998046899999977</c:v>
                      </c:pt>
                      <c:pt idx="1681">
                        <c:v>9.4998046899999977</c:v>
                      </c:pt>
                      <c:pt idx="1682">
                        <c:v>9.4998046899999977</c:v>
                      </c:pt>
                      <c:pt idx="1683">
                        <c:v>9.4998046899999977</c:v>
                      </c:pt>
                      <c:pt idx="1684">
                        <c:v>9.4998046899999977</c:v>
                      </c:pt>
                      <c:pt idx="1685">
                        <c:v>9.4998046899999977</c:v>
                      </c:pt>
                      <c:pt idx="1686">
                        <c:v>9.4998046899999977</c:v>
                      </c:pt>
                      <c:pt idx="1687">
                        <c:v>9.4998046899999977</c:v>
                      </c:pt>
                      <c:pt idx="1688">
                        <c:v>9.4998046899999977</c:v>
                      </c:pt>
                      <c:pt idx="1689">
                        <c:v>9.4998046899999977</c:v>
                      </c:pt>
                      <c:pt idx="1690">
                        <c:v>9.4998046899999977</c:v>
                      </c:pt>
                      <c:pt idx="1691">
                        <c:v>9.4998046899999977</c:v>
                      </c:pt>
                      <c:pt idx="1692">
                        <c:v>9.4998046899999977</c:v>
                      </c:pt>
                      <c:pt idx="1693">
                        <c:v>9.4998046899999977</c:v>
                      </c:pt>
                      <c:pt idx="1694">
                        <c:v>9.4998046899999977</c:v>
                      </c:pt>
                      <c:pt idx="1695">
                        <c:v>9.4998046899999977</c:v>
                      </c:pt>
                      <c:pt idx="1696">
                        <c:v>9.4998046899999977</c:v>
                      </c:pt>
                      <c:pt idx="1697">
                        <c:v>9.4998046899999977</c:v>
                      </c:pt>
                      <c:pt idx="1698">
                        <c:v>9.4998046899999977</c:v>
                      </c:pt>
                      <c:pt idx="1699">
                        <c:v>9.4998046899999977</c:v>
                      </c:pt>
                      <c:pt idx="1700">
                        <c:v>9.4998046899999977</c:v>
                      </c:pt>
                      <c:pt idx="1701">
                        <c:v>9.4998046899999977</c:v>
                      </c:pt>
                      <c:pt idx="1702">
                        <c:v>9.4998046899999977</c:v>
                      </c:pt>
                      <c:pt idx="1703">
                        <c:v>9.4998046899999977</c:v>
                      </c:pt>
                      <c:pt idx="1704">
                        <c:v>9.4998046899999977</c:v>
                      </c:pt>
                      <c:pt idx="1705">
                        <c:v>9.4998046899999977</c:v>
                      </c:pt>
                      <c:pt idx="1706">
                        <c:v>9.4998046899999977</c:v>
                      </c:pt>
                      <c:pt idx="1707">
                        <c:v>9.4998046899999977</c:v>
                      </c:pt>
                      <c:pt idx="1708">
                        <c:v>9.4998046899999977</c:v>
                      </c:pt>
                      <c:pt idx="1709">
                        <c:v>9.4998046899999977</c:v>
                      </c:pt>
                      <c:pt idx="1710">
                        <c:v>9.4998046899999977</c:v>
                      </c:pt>
                      <c:pt idx="1711">
                        <c:v>9.4998046899999977</c:v>
                      </c:pt>
                      <c:pt idx="1712">
                        <c:v>9.4998046899999977</c:v>
                      </c:pt>
                      <c:pt idx="1713">
                        <c:v>9.4998046899999977</c:v>
                      </c:pt>
                      <c:pt idx="1714">
                        <c:v>9.4998046899999977</c:v>
                      </c:pt>
                      <c:pt idx="1715">
                        <c:v>9.4998046899999977</c:v>
                      </c:pt>
                      <c:pt idx="1716">
                        <c:v>9.4998046899999977</c:v>
                      </c:pt>
                      <c:pt idx="1717">
                        <c:v>9.4998046899999977</c:v>
                      </c:pt>
                      <c:pt idx="1718">
                        <c:v>9.4998046899999977</c:v>
                      </c:pt>
                      <c:pt idx="1719">
                        <c:v>9.4998046899999977</c:v>
                      </c:pt>
                      <c:pt idx="1720">
                        <c:v>9.4998046899999977</c:v>
                      </c:pt>
                      <c:pt idx="1721">
                        <c:v>9.4998046899999977</c:v>
                      </c:pt>
                      <c:pt idx="1722">
                        <c:v>9.4998046899999977</c:v>
                      </c:pt>
                      <c:pt idx="1723">
                        <c:v>9.4998046899999977</c:v>
                      </c:pt>
                      <c:pt idx="1724">
                        <c:v>9.4998046899999977</c:v>
                      </c:pt>
                      <c:pt idx="1725">
                        <c:v>9.4998046899999977</c:v>
                      </c:pt>
                      <c:pt idx="1726">
                        <c:v>9.4998046899999977</c:v>
                      </c:pt>
                      <c:pt idx="1727">
                        <c:v>9.4998046899999977</c:v>
                      </c:pt>
                      <c:pt idx="1728">
                        <c:v>9.4998046899999977</c:v>
                      </c:pt>
                      <c:pt idx="1729">
                        <c:v>9.4998046899999977</c:v>
                      </c:pt>
                      <c:pt idx="1730">
                        <c:v>9.4998046899999977</c:v>
                      </c:pt>
                      <c:pt idx="1731">
                        <c:v>9.4998046899999977</c:v>
                      </c:pt>
                      <c:pt idx="1732">
                        <c:v>9.4998046899999977</c:v>
                      </c:pt>
                      <c:pt idx="1733">
                        <c:v>9.4998046899999977</c:v>
                      </c:pt>
                      <c:pt idx="1734">
                        <c:v>9.4998046899999977</c:v>
                      </c:pt>
                      <c:pt idx="1735">
                        <c:v>9.4998046899999977</c:v>
                      </c:pt>
                      <c:pt idx="1736">
                        <c:v>9.4998046899999977</c:v>
                      </c:pt>
                      <c:pt idx="1737">
                        <c:v>9.4998046899999977</c:v>
                      </c:pt>
                      <c:pt idx="1738">
                        <c:v>9.4998046899999977</c:v>
                      </c:pt>
                      <c:pt idx="1739">
                        <c:v>9.4998046899999977</c:v>
                      </c:pt>
                      <c:pt idx="1740">
                        <c:v>9.4998046899999977</c:v>
                      </c:pt>
                      <c:pt idx="1741">
                        <c:v>9.4998046899999977</c:v>
                      </c:pt>
                      <c:pt idx="1742">
                        <c:v>9.4998046899999977</c:v>
                      </c:pt>
                      <c:pt idx="1743">
                        <c:v>9.4998046899999977</c:v>
                      </c:pt>
                      <c:pt idx="1744">
                        <c:v>9.4998046899999977</c:v>
                      </c:pt>
                      <c:pt idx="1745">
                        <c:v>9.4998046899999977</c:v>
                      </c:pt>
                      <c:pt idx="1746">
                        <c:v>9.4998046899999977</c:v>
                      </c:pt>
                      <c:pt idx="1747">
                        <c:v>9.4998046899999977</c:v>
                      </c:pt>
                      <c:pt idx="1748">
                        <c:v>9.4998046899999977</c:v>
                      </c:pt>
                      <c:pt idx="1749">
                        <c:v>9.4998046899999977</c:v>
                      </c:pt>
                      <c:pt idx="1750">
                        <c:v>9.4998046899999977</c:v>
                      </c:pt>
                      <c:pt idx="1751">
                        <c:v>9.4998046899999977</c:v>
                      </c:pt>
                      <c:pt idx="1752">
                        <c:v>9.4998046899999977</c:v>
                      </c:pt>
                      <c:pt idx="1753">
                        <c:v>9.4998046899999977</c:v>
                      </c:pt>
                      <c:pt idx="1754">
                        <c:v>9.4998046899999977</c:v>
                      </c:pt>
                      <c:pt idx="1755">
                        <c:v>9.4998046899999977</c:v>
                      </c:pt>
                      <c:pt idx="1756">
                        <c:v>9.4998046899999977</c:v>
                      </c:pt>
                      <c:pt idx="1757">
                        <c:v>9.4998046899999977</c:v>
                      </c:pt>
                      <c:pt idx="1758">
                        <c:v>9.4998046899999977</c:v>
                      </c:pt>
                      <c:pt idx="1759">
                        <c:v>9.4998046899999977</c:v>
                      </c:pt>
                      <c:pt idx="1760">
                        <c:v>9.4998046899999977</c:v>
                      </c:pt>
                      <c:pt idx="1761">
                        <c:v>9.4998046899999977</c:v>
                      </c:pt>
                      <c:pt idx="1762">
                        <c:v>9.4998046899999977</c:v>
                      </c:pt>
                      <c:pt idx="1763">
                        <c:v>9.4998046899999977</c:v>
                      </c:pt>
                      <c:pt idx="1764">
                        <c:v>9.4998046899999977</c:v>
                      </c:pt>
                      <c:pt idx="1765">
                        <c:v>9.4998046899999977</c:v>
                      </c:pt>
                      <c:pt idx="1766">
                        <c:v>9.4998046899999977</c:v>
                      </c:pt>
                      <c:pt idx="1767">
                        <c:v>9.4998046899999977</c:v>
                      </c:pt>
                      <c:pt idx="1768">
                        <c:v>9.4998046899999977</c:v>
                      </c:pt>
                      <c:pt idx="1769">
                        <c:v>9.4998046899999977</c:v>
                      </c:pt>
                      <c:pt idx="1770">
                        <c:v>9.4998046899999977</c:v>
                      </c:pt>
                      <c:pt idx="1771">
                        <c:v>9.4998046899999977</c:v>
                      </c:pt>
                      <c:pt idx="1772">
                        <c:v>9.4998046899999977</c:v>
                      </c:pt>
                      <c:pt idx="1773">
                        <c:v>9.5999023399999999</c:v>
                      </c:pt>
                      <c:pt idx="1774">
                        <c:v>9.5999023399999999</c:v>
                      </c:pt>
                      <c:pt idx="1775">
                        <c:v>9.5999023399999999</c:v>
                      </c:pt>
                      <c:pt idx="1776">
                        <c:v>9.5999023399999999</c:v>
                      </c:pt>
                      <c:pt idx="1777">
                        <c:v>9.5999023399999999</c:v>
                      </c:pt>
                      <c:pt idx="1778">
                        <c:v>9.5999023399999999</c:v>
                      </c:pt>
                      <c:pt idx="1779">
                        <c:v>9.5999023399999999</c:v>
                      </c:pt>
                      <c:pt idx="1780">
                        <c:v>9.5999023399999999</c:v>
                      </c:pt>
                      <c:pt idx="1781">
                        <c:v>9.5999023399999999</c:v>
                      </c:pt>
                      <c:pt idx="1782">
                        <c:v>9.5999023399999999</c:v>
                      </c:pt>
                      <c:pt idx="1783">
                        <c:v>9.5999023399999999</c:v>
                      </c:pt>
                      <c:pt idx="1784">
                        <c:v>9.5999023399999999</c:v>
                      </c:pt>
                      <c:pt idx="1785">
                        <c:v>9.5999023399999999</c:v>
                      </c:pt>
                      <c:pt idx="1786">
                        <c:v>9.5999023399999999</c:v>
                      </c:pt>
                      <c:pt idx="1787">
                        <c:v>9.5999023399999999</c:v>
                      </c:pt>
                      <c:pt idx="1788">
                        <c:v>9.5999023399999999</c:v>
                      </c:pt>
                      <c:pt idx="1789">
                        <c:v>9.5999023399999999</c:v>
                      </c:pt>
                      <c:pt idx="1790">
                        <c:v>9.5999023399999999</c:v>
                      </c:pt>
                      <c:pt idx="1791">
                        <c:v>9.5999023399999999</c:v>
                      </c:pt>
                      <c:pt idx="1792">
                        <c:v>9.5999023399999999</c:v>
                      </c:pt>
                      <c:pt idx="1793">
                        <c:v>9.5999023399999999</c:v>
                      </c:pt>
                      <c:pt idx="1794">
                        <c:v>9.5999023399999999</c:v>
                      </c:pt>
                      <c:pt idx="1795">
                        <c:v>9.5999023399999999</c:v>
                      </c:pt>
                      <c:pt idx="1796">
                        <c:v>9.5999023399999999</c:v>
                      </c:pt>
                      <c:pt idx="1797">
                        <c:v>9.5999023399999999</c:v>
                      </c:pt>
                      <c:pt idx="1798">
                        <c:v>9.5999023399999999</c:v>
                      </c:pt>
                      <c:pt idx="1799">
                        <c:v>9.5999023399999999</c:v>
                      </c:pt>
                      <c:pt idx="1800">
                        <c:v>9.5999023399999999</c:v>
                      </c:pt>
                      <c:pt idx="1801">
                        <c:v>9.5999023399999999</c:v>
                      </c:pt>
                      <c:pt idx="1802">
                        <c:v>9.5999023399999999</c:v>
                      </c:pt>
                      <c:pt idx="1803">
                        <c:v>9.5999023399999999</c:v>
                      </c:pt>
                      <c:pt idx="1804">
                        <c:v>9.5999023399999999</c:v>
                      </c:pt>
                      <c:pt idx="1805">
                        <c:v>9.5999023399999999</c:v>
                      </c:pt>
                      <c:pt idx="1806">
                        <c:v>9.5999023399999999</c:v>
                      </c:pt>
                      <c:pt idx="1807">
                        <c:v>9.5999023399999999</c:v>
                      </c:pt>
                      <c:pt idx="1808">
                        <c:v>9.5999023399999999</c:v>
                      </c:pt>
                      <c:pt idx="1809">
                        <c:v>9.5999023399999999</c:v>
                      </c:pt>
                      <c:pt idx="1810">
                        <c:v>9.5999023399999999</c:v>
                      </c:pt>
                      <c:pt idx="1811">
                        <c:v>9.5999023399999999</c:v>
                      </c:pt>
                      <c:pt idx="1812">
                        <c:v>9.5999023399999999</c:v>
                      </c:pt>
                      <c:pt idx="1813">
                        <c:v>9.5999023399999999</c:v>
                      </c:pt>
                      <c:pt idx="1814">
                        <c:v>9.5999023399999999</c:v>
                      </c:pt>
                      <c:pt idx="1815">
                        <c:v>9.5999023399999999</c:v>
                      </c:pt>
                      <c:pt idx="1816">
                        <c:v>9.5999023399999999</c:v>
                      </c:pt>
                      <c:pt idx="1817">
                        <c:v>9.5999023399999999</c:v>
                      </c:pt>
                      <c:pt idx="1818">
                        <c:v>9.5999023399999999</c:v>
                      </c:pt>
                      <c:pt idx="1819">
                        <c:v>9.5999023399999999</c:v>
                      </c:pt>
                      <c:pt idx="1820">
                        <c:v>9.5999023399999999</c:v>
                      </c:pt>
                      <c:pt idx="1821">
                        <c:v>9.5999023399999999</c:v>
                      </c:pt>
                      <c:pt idx="1822">
                        <c:v>9.5999023399999999</c:v>
                      </c:pt>
                      <c:pt idx="1823">
                        <c:v>9.5999023399999999</c:v>
                      </c:pt>
                      <c:pt idx="1824">
                        <c:v>9.5999023399999999</c:v>
                      </c:pt>
                      <c:pt idx="1825">
                        <c:v>9.5999023399999999</c:v>
                      </c:pt>
                      <c:pt idx="1826">
                        <c:v>9.5999023399999999</c:v>
                      </c:pt>
                      <c:pt idx="1827">
                        <c:v>9.5999023399999999</c:v>
                      </c:pt>
                      <c:pt idx="1828">
                        <c:v>9.5999023399999999</c:v>
                      </c:pt>
                      <c:pt idx="1829">
                        <c:v>9.5999023399999999</c:v>
                      </c:pt>
                      <c:pt idx="1830">
                        <c:v>9.5999023399999999</c:v>
                      </c:pt>
                      <c:pt idx="1831">
                        <c:v>9.5999023399999999</c:v>
                      </c:pt>
                      <c:pt idx="1832">
                        <c:v>9.5999023399999999</c:v>
                      </c:pt>
                      <c:pt idx="1833">
                        <c:v>9.5999023399999999</c:v>
                      </c:pt>
                      <c:pt idx="1834">
                        <c:v>9.5999023399999999</c:v>
                      </c:pt>
                      <c:pt idx="1835">
                        <c:v>9.5999023399999999</c:v>
                      </c:pt>
                      <c:pt idx="1836">
                        <c:v>9.5999023399999999</c:v>
                      </c:pt>
                      <c:pt idx="1837">
                        <c:v>9.5999023399999999</c:v>
                      </c:pt>
                      <c:pt idx="1838">
                        <c:v>9.5999023399999999</c:v>
                      </c:pt>
                      <c:pt idx="1839">
                        <c:v>9.5999023399999999</c:v>
                      </c:pt>
                      <c:pt idx="1840">
                        <c:v>9.5999023399999999</c:v>
                      </c:pt>
                      <c:pt idx="1841">
                        <c:v>9.5999023399999999</c:v>
                      </c:pt>
                      <c:pt idx="1842">
                        <c:v>9.5999023399999999</c:v>
                      </c:pt>
                      <c:pt idx="1843">
                        <c:v>9.5999023399999999</c:v>
                      </c:pt>
                      <c:pt idx="1844">
                        <c:v>9.5999023399999999</c:v>
                      </c:pt>
                      <c:pt idx="1845">
                        <c:v>9.5999023399999999</c:v>
                      </c:pt>
                      <c:pt idx="1846">
                        <c:v>9.5999023399999999</c:v>
                      </c:pt>
                      <c:pt idx="1847">
                        <c:v>9.5999023399999999</c:v>
                      </c:pt>
                      <c:pt idx="1848">
                        <c:v>9.5999023399999999</c:v>
                      </c:pt>
                      <c:pt idx="1849">
                        <c:v>9.5999023399999999</c:v>
                      </c:pt>
                      <c:pt idx="1850">
                        <c:v>9.5999023399999999</c:v>
                      </c:pt>
                      <c:pt idx="1851">
                        <c:v>9.5999023399999999</c:v>
                      </c:pt>
                      <c:pt idx="1852">
                        <c:v>9.5999023399999999</c:v>
                      </c:pt>
                      <c:pt idx="1853">
                        <c:v>9.5999023399999999</c:v>
                      </c:pt>
                      <c:pt idx="1854">
                        <c:v>9.5999023399999999</c:v>
                      </c:pt>
                      <c:pt idx="1855">
                        <c:v>9.5999023399999999</c:v>
                      </c:pt>
                      <c:pt idx="1856">
                        <c:v>9.5999023399999999</c:v>
                      </c:pt>
                      <c:pt idx="1857">
                        <c:v>9.5999023399999999</c:v>
                      </c:pt>
                      <c:pt idx="1858">
                        <c:v>9.5999023399999999</c:v>
                      </c:pt>
                      <c:pt idx="1859">
                        <c:v>9.5999023399999999</c:v>
                      </c:pt>
                      <c:pt idx="1860">
                        <c:v>9.5999023399999999</c:v>
                      </c:pt>
                      <c:pt idx="1861">
                        <c:v>9.5999023399999999</c:v>
                      </c:pt>
                      <c:pt idx="1862">
                        <c:v>9.5999023399999999</c:v>
                      </c:pt>
                      <c:pt idx="1863">
                        <c:v>9.5999023399999999</c:v>
                      </c:pt>
                      <c:pt idx="1864">
                        <c:v>9.5999023399999999</c:v>
                      </c:pt>
                      <c:pt idx="1865">
                        <c:v>9.5999023399999999</c:v>
                      </c:pt>
                      <c:pt idx="1866">
                        <c:v>9.5999023399999999</c:v>
                      </c:pt>
                      <c:pt idx="1867">
                        <c:v>9.5999023399999999</c:v>
                      </c:pt>
                      <c:pt idx="1868">
                        <c:v>9.5999023399999999</c:v>
                      </c:pt>
                      <c:pt idx="1869">
                        <c:v>9.5999023399999999</c:v>
                      </c:pt>
                      <c:pt idx="1870">
                        <c:v>9.5999023399999999</c:v>
                      </c:pt>
                      <c:pt idx="1871">
                        <c:v>9.5999023399999999</c:v>
                      </c:pt>
                      <c:pt idx="1872">
                        <c:v>9.5999023399999999</c:v>
                      </c:pt>
                      <c:pt idx="1873">
                        <c:v>9.5999023399999999</c:v>
                      </c:pt>
                      <c:pt idx="1874">
                        <c:v>9.5999023399999999</c:v>
                      </c:pt>
                      <c:pt idx="1875">
                        <c:v>9.5999023399999999</c:v>
                      </c:pt>
                      <c:pt idx="1876">
                        <c:v>9.5999023399999999</c:v>
                      </c:pt>
                      <c:pt idx="1877">
                        <c:v>9.5999023399999999</c:v>
                      </c:pt>
                      <c:pt idx="1878">
                        <c:v>9.5999023399999999</c:v>
                      </c:pt>
                      <c:pt idx="1879">
                        <c:v>9.5999023399999999</c:v>
                      </c:pt>
                      <c:pt idx="1880">
                        <c:v>9.5999023399999999</c:v>
                      </c:pt>
                      <c:pt idx="1881">
                        <c:v>9.5999023399999999</c:v>
                      </c:pt>
                      <c:pt idx="1882">
                        <c:v>9.5999023399999999</c:v>
                      </c:pt>
                      <c:pt idx="1883">
                        <c:v>9.5999023399999999</c:v>
                      </c:pt>
                      <c:pt idx="1884">
                        <c:v>9.5999023399999999</c:v>
                      </c:pt>
                      <c:pt idx="1885">
                        <c:v>9.5999023399999999</c:v>
                      </c:pt>
                      <c:pt idx="1886">
                        <c:v>9.5999023399999999</c:v>
                      </c:pt>
                      <c:pt idx="1887">
                        <c:v>9.5999023399999999</c:v>
                      </c:pt>
                      <c:pt idx="1888">
                        <c:v>9.5999023399999999</c:v>
                      </c:pt>
                      <c:pt idx="1889">
                        <c:v>9.5999023399999999</c:v>
                      </c:pt>
                      <c:pt idx="1890">
                        <c:v>9.5999023399999999</c:v>
                      </c:pt>
                      <c:pt idx="1891">
                        <c:v>9.5999023399999999</c:v>
                      </c:pt>
                      <c:pt idx="1892">
                        <c:v>9.5999023399999999</c:v>
                      </c:pt>
                      <c:pt idx="1893">
                        <c:v>9.5999023399999999</c:v>
                      </c:pt>
                      <c:pt idx="1894">
                        <c:v>9.5999023399999999</c:v>
                      </c:pt>
                      <c:pt idx="1895">
                        <c:v>9.5999023399999999</c:v>
                      </c:pt>
                      <c:pt idx="1896">
                        <c:v>9.5999023399999999</c:v>
                      </c:pt>
                      <c:pt idx="1897">
                        <c:v>9.5999023399999999</c:v>
                      </c:pt>
                      <c:pt idx="1898">
                        <c:v>9.5999023399999999</c:v>
                      </c:pt>
                      <c:pt idx="1899">
                        <c:v>9.5999023399999999</c:v>
                      </c:pt>
                      <c:pt idx="1900">
                        <c:v>9.5999023399999999</c:v>
                      </c:pt>
                      <c:pt idx="1901">
                        <c:v>9.5999023399999999</c:v>
                      </c:pt>
                      <c:pt idx="1902">
                        <c:v>9.5999023399999999</c:v>
                      </c:pt>
                      <c:pt idx="1903">
                        <c:v>9.5999023399999999</c:v>
                      </c:pt>
                      <c:pt idx="1904">
                        <c:v>9.5999023399999999</c:v>
                      </c:pt>
                      <c:pt idx="1905">
                        <c:v>9.5999023399999999</c:v>
                      </c:pt>
                      <c:pt idx="1906">
                        <c:v>9.5999023399999999</c:v>
                      </c:pt>
                      <c:pt idx="1907">
                        <c:v>9.5999023399999999</c:v>
                      </c:pt>
                      <c:pt idx="1908">
                        <c:v>9.5999023399999999</c:v>
                      </c:pt>
                      <c:pt idx="1909">
                        <c:v>9.5999023399999999</c:v>
                      </c:pt>
                      <c:pt idx="1910">
                        <c:v>9.6997558599999998</c:v>
                      </c:pt>
                      <c:pt idx="1911">
                        <c:v>9.6997558599999998</c:v>
                      </c:pt>
                      <c:pt idx="1912">
                        <c:v>9.6997558599999998</c:v>
                      </c:pt>
                      <c:pt idx="1913">
                        <c:v>9.6997558599999998</c:v>
                      </c:pt>
                      <c:pt idx="1914">
                        <c:v>9.6997558599999998</c:v>
                      </c:pt>
                      <c:pt idx="1915">
                        <c:v>9.6997558599999998</c:v>
                      </c:pt>
                      <c:pt idx="1916">
                        <c:v>9.6997558599999998</c:v>
                      </c:pt>
                      <c:pt idx="1917">
                        <c:v>9.6997558599999998</c:v>
                      </c:pt>
                      <c:pt idx="1918">
                        <c:v>9.6997558599999998</c:v>
                      </c:pt>
                      <c:pt idx="1919">
                        <c:v>9.6997558599999998</c:v>
                      </c:pt>
                      <c:pt idx="1920">
                        <c:v>9.6997558599999998</c:v>
                      </c:pt>
                      <c:pt idx="1921">
                        <c:v>9.6997558599999998</c:v>
                      </c:pt>
                      <c:pt idx="1922">
                        <c:v>9.6997558599999998</c:v>
                      </c:pt>
                      <c:pt idx="1923">
                        <c:v>9.6997558599999998</c:v>
                      </c:pt>
                      <c:pt idx="1924">
                        <c:v>9.6997558599999998</c:v>
                      </c:pt>
                      <c:pt idx="1925">
                        <c:v>9.6997558599999998</c:v>
                      </c:pt>
                      <c:pt idx="1926">
                        <c:v>9.6997558599999998</c:v>
                      </c:pt>
                      <c:pt idx="1927">
                        <c:v>9.6997558599999998</c:v>
                      </c:pt>
                      <c:pt idx="1928">
                        <c:v>9.6997558599999998</c:v>
                      </c:pt>
                      <c:pt idx="1929">
                        <c:v>9.6997558599999998</c:v>
                      </c:pt>
                      <c:pt idx="1930">
                        <c:v>9.6997558599999998</c:v>
                      </c:pt>
                      <c:pt idx="1931">
                        <c:v>9.6997558599999998</c:v>
                      </c:pt>
                      <c:pt idx="1932">
                        <c:v>9.6997558599999998</c:v>
                      </c:pt>
                      <c:pt idx="1933">
                        <c:v>9.6997558599999998</c:v>
                      </c:pt>
                      <c:pt idx="1934">
                        <c:v>9.6997558599999998</c:v>
                      </c:pt>
                      <c:pt idx="1935">
                        <c:v>9.6997558599999998</c:v>
                      </c:pt>
                      <c:pt idx="1936">
                        <c:v>9.6997558599999998</c:v>
                      </c:pt>
                      <c:pt idx="1937">
                        <c:v>9.6997558599999998</c:v>
                      </c:pt>
                      <c:pt idx="1938">
                        <c:v>9.6997558599999998</c:v>
                      </c:pt>
                      <c:pt idx="1939">
                        <c:v>9.6997558599999998</c:v>
                      </c:pt>
                      <c:pt idx="1940">
                        <c:v>9.6997558599999998</c:v>
                      </c:pt>
                      <c:pt idx="1941">
                        <c:v>9.6997558599999998</c:v>
                      </c:pt>
                      <c:pt idx="1942">
                        <c:v>9.6997558599999998</c:v>
                      </c:pt>
                      <c:pt idx="1943">
                        <c:v>9.6997558599999998</c:v>
                      </c:pt>
                      <c:pt idx="1944">
                        <c:v>9.6997558599999998</c:v>
                      </c:pt>
                      <c:pt idx="1945">
                        <c:v>9.6997558599999998</c:v>
                      </c:pt>
                      <c:pt idx="1946">
                        <c:v>9.6997558599999998</c:v>
                      </c:pt>
                      <c:pt idx="1947">
                        <c:v>9.6997558599999998</c:v>
                      </c:pt>
                      <c:pt idx="1948">
                        <c:v>9.6997558599999998</c:v>
                      </c:pt>
                      <c:pt idx="1949">
                        <c:v>9.6997558599999998</c:v>
                      </c:pt>
                      <c:pt idx="1950">
                        <c:v>9.6997558599999998</c:v>
                      </c:pt>
                      <c:pt idx="1951">
                        <c:v>9.6997558599999998</c:v>
                      </c:pt>
                      <c:pt idx="1952">
                        <c:v>9.6997558599999998</c:v>
                      </c:pt>
                      <c:pt idx="1953">
                        <c:v>9.6997558599999998</c:v>
                      </c:pt>
                      <c:pt idx="1954">
                        <c:v>9.6997558599999998</c:v>
                      </c:pt>
                      <c:pt idx="1955">
                        <c:v>9.6997558599999998</c:v>
                      </c:pt>
                      <c:pt idx="1956">
                        <c:v>9.6997558599999998</c:v>
                      </c:pt>
                      <c:pt idx="1957">
                        <c:v>9.6997558599999998</c:v>
                      </c:pt>
                      <c:pt idx="1958">
                        <c:v>9.6997558599999998</c:v>
                      </c:pt>
                      <c:pt idx="1959">
                        <c:v>9.6997558599999998</c:v>
                      </c:pt>
                      <c:pt idx="1960">
                        <c:v>9.6997558599999998</c:v>
                      </c:pt>
                      <c:pt idx="1961">
                        <c:v>9.6997558599999998</c:v>
                      </c:pt>
                      <c:pt idx="1962">
                        <c:v>9.6997558599999998</c:v>
                      </c:pt>
                      <c:pt idx="1963">
                        <c:v>9.6997558599999998</c:v>
                      </c:pt>
                      <c:pt idx="1964">
                        <c:v>9.6997558599999998</c:v>
                      </c:pt>
                      <c:pt idx="1965">
                        <c:v>9.6997558599999998</c:v>
                      </c:pt>
                      <c:pt idx="1966">
                        <c:v>9.6997558599999998</c:v>
                      </c:pt>
                      <c:pt idx="1967">
                        <c:v>9.6997558599999998</c:v>
                      </c:pt>
                      <c:pt idx="1968">
                        <c:v>9.6997558599999998</c:v>
                      </c:pt>
                      <c:pt idx="1969">
                        <c:v>9.6997558599999998</c:v>
                      </c:pt>
                      <c:pt idx="1970">
                        <c:v>9.6997558599999998</c:v>
                      </c:pt>
                      <c:pt idx="1971">
                        <c:v>9.6997558599999998</c:v>
                      </c:pt>
                      <c:pt idx="1972">
                        <c:v>9.6997558599999998</c:v>
                      </c:pt>
                      <c:pt idx="1973">
                        <c:v>9.6997558599999998</c:v>
                      </c:pt>
                      <c:pt idx="1974">
                        <c:v>9.6997558599999998</c:v>
                      </c:pt>
                      <c:pt idx="1975">
                        <c:v>9.6997558599999998</c:v>
                      </c:pt>
                      <c:pt idx="1976">
                        <c:v>9.6997558599999998</c:v>
                      </c:pt>
                      <c:pt idx="1977">
                        <c:v>9.6997558599999998</c:v>
                      </c:pt>
                      <c:pt idx="1978">
                        <c:v>9.6997558599999998</c:v>
                      </c:pt>
                      <c:pt idx="1979">
                        <c:v>9.6997558599999998</c:v>
                      </c:pt>
                      <c:pt idx="1980">
                        <c:v>9.6997558599999998</c:v>
                      </c:pt>
                      <c:pt idx="1981">
                        <c:v>9.6997558599999998</c:v>
                      </c:pt>
                      <c:pt idx="1982">
                        <c:v>9.6997558599999998</c:v>
                      </c:pt>
                      <c:pt idx="1983">
                        <c:v>9.6997558599999998</c:v>
                      </c:pt>
                      <c:pt idx="1984">
                        <c:v>9.6997558599999998</c:v>
                      </c:pt>
                      <c:pt idx="1985">
                        <c:v>9.6997558599999998</c:v>
                      </c:pt>
                      <c:pt idx="1986">
                        <c:v>9.6997558599999998</c:v>
                      </c:pt>
                      <c:pt idx="1987">
                        <c:v>9.6997558599999998</c:v>
                      </c:pt>
                      <c:pt idx="1988">
                        <c:v>9.6997558599999998</c:v>
                      </c:pt>
                      <c:pt idx="1989">
                        <c:v>9.6997558599999998</c:v>
                      </c:pt>
                      <c:pt idx="1990">
                        <c:v>9.6997558599999998</c:v>
                      </c:pt>
                      <c:pt idx="1991">
                        <c:v>9.6997558599999998</c:v>
                      </c:pt>
                      <c:pt idx="1992">
                        <c:v>9.6997558599999998</c:v>
                      </c:pt>
                      <c:pt idx="1993">
                        <c:v>9.6997558599999998</c:v>
                      </c:pt>
                      <c:pt idx="1994">
                        <c:v>9.6997558599999998</c:v>
                      </c:pt>
                      <c:pt idx="1995">
                        <c:v>9.6997558599999998</c:v>
                      </c:pt>
                      <c:pt idx="1996">
                        <c:v>9.6997558599999998</c:v>
                      </c:pt>
                      <c:pt idx="1997">
                        <c:v>9.6997558599999998</c:v>
                      </c:pt>
                      <c:pt idx="1998">
                        <c:v>9.6997558599999998</c:v>
                      </c:pt>
                      <c:pt idx="1999">
                        <c:v>9.6997558599999998</c:v>
                      </c:pt>
                      <c:pt idx="2000">
                        <c:v>9.6997558599999998</c:v>
                      </c:pt>
                      <c:pt idx="2001">
                        <c:v>9.6997558599999998</c:v>
                      </c:pt>
                      <c:pt idx="2002">
                        <c:v>9.6997558599999998</c:v>
                      </c:pt>
                      <c:pt idx="2003">
                        <c:v>9.6997558599999998</c:v>
                      </c:pt>
                      <c:pt idx="2004">
                        <c:v>9.6997558599999998</c:v>
                      </c:pt>
                      <c:pt idx="2005">
                        <c:v>9.6997558599999998</c:v>
                      </c:pt>
                      <c:pt idx="2006">
                        <c:v>9.6997558599999998</c:v>
                      </c:pt>
                      <c:pt idx="2007">
                        <c:v>9.6997558599999998</c:v>
                      </c:pt>
                      <c:pt idx="2008">
                        <c:v>9.6997558599999998</c:v>
                      </c:pt>
                      <c:pt idx="2009">
                        <c:v>9.6997558599999998</c:v>
                      </c:pt>
                      <c:pt idx="2010">
                        <c:v>9.6997558599999998</c:v>
                      </c:pt>
                      <c:pt idx="2011">
                        <c:v>9.6997558599999998</c:v>
                      </c:pt>
                      <c:pt idx="2012">
                        <c:v>9.6997558599999998</c:v>
                      </c:pt>
                      <c:pt idx="2013">
                        <c:v>9.6997558599999998</c:v>
                      </c:pt>
                      <c:pt idx="2014">
                        <c:v>9.6997558599999998</c:v>
                      </c:pt>
                      <c:pt idx="2015">
                        <c:v>9.6997558599999998</c:v>
                      </c:pt>
                      <c:pt idx="2016">
                        <c:v>9.6997558599999998</c:v>
                      </c:pt>
                      <c:pt idx="2017">
                        <c:v>9.6997558599999998</c:v>
                      </c:pt>
                      <c:pt idx="2018">
                        <c:v>9.6997558599999998</c:v>
                      </c:pt>
                      <c:pt idx="2019">
                        <c:v>9.6997558599999998</c:v>
                      </c:pt>
                      <c:pt idx="2020">
                        <c:v>9.6997558599999998</c:v>
                      </c:pt>
                      <c:pt idx="2021">
                        <c:v>9.6997558599999998</c:v>
                      </c:pt>
                      <c:pt idx="2022">
                        <c:v>9.6997558599999998</c:v>
                      </c:pt>
                      <c:pt idx="2023">
                        <c:v>9.6997558599999998</c:v>
                      </c:pt>
                      <c:pt idx="2024">
                        <c:v>9.6997558599999998</c:v>
                      </c:pt>
                      <c:pt idx="2025">
                        <c:v>9.6997558599999998</c:v>
                      </c:pt>
                      <c:pt idx="2026">
                        <c:v>9.6997558599999998</c:v>
                      </c:pt>
                      <c:pt idx="2027">
                        <c:v>9.6997558599999998</c:v>
                      </c:pt>
                      <c:pt idx="2028">
                        <c:v>9.6997558599999998</c:v>
                      </c:pt>
                      <c:pt idx="2029">
                        <c:v>9.6997558599999998</c:v>
                      </c:pt>
                      <c:pt idx="2030">
                        <c:v>9.6997558599999998</c:v>
                      </c:pt>
                      <c:pt idx="2031">
                        <c:v>9.6997558599999998</c:v>
                      </c:pt>
                      <c:pt idx="2032">
                        <c:v>9.6997558599999998</c:v>
                      </c:pt>
                      <c:pt idx="2033">
                        <c:v>9.6997558599999998</c:v>
                      </c:pt>
                      <c:pt idx="2034">
                        <c:v>9.6997558599999998</c:v>
                      </c:pt>
                      <c:pt idx="2035">
                        <c:v>9.6997558599999998</c:v>
                      </c:pt>
                      <c:pt idx="2036">
                        <c:v>9.6997558599999998</c:v>
                      </c:pt>
                      <c:pt idx="2037">
                        <c:v>9.6997558599999998</c:v>
                      </c:pt>
                      <c:pt idx="2038">
                        <c:v>9.6997558599999998</c:v>
                      </c:pt>
                      <c:pt idx="2039">
                        <c:v>9.6997558599999998</c:v>
                      </c:pt>
                      <c:pt idx="2040">
                        <c:v>9.6997558599999998</c:v>
                      </c:pt>
                      <c:pt idx="2041">
                        <c:v>9.6997558599999998</c:v>
                      </c:pt>
                      <c:pt idx="2042">
                        <c:v>9.7998535199999992</c:v>
                      </c:pt>
                      <c:pt idx="2043">
                        <c:v>9.7998535199999992</c:v>
                      </c:pt>
                      <c:pt idx="2044">
                        <c:v>9.7998535199999992</c:v>
                      </c:pt>
                      <c:pt idx="2045">
                        <c:v>9.7998535199999992</c:v>
                      </c:pt>
                      <c:pt idx="2046">
                        <c:v>9.7998535199999992</c:v>
                      </c:pt>
                      <c:pt idx="2047">
                        <c:v>9.7998535199999992</c:v>
                      </c:pt>
                      <c:pt idx="2048">
                        <c:v>9.7998535199999992</c:v>
                      </c:pt>
                      <c:pt idx="2049">
                        <c:v>9.7998535199999992</c:v>
                      </c:pt>
                      <c:pt idx="2050">
                        <c:v>9.7998535199999992</c:v>
                      </c:pt>
                      <c:pt idx="2051">
                        <c:v>9.7998535199999992</c:v>
                      </c:pt>
                      <c:pt idx="2052">
                        <c:v>9.7998535199999992</c:v>
                      </c:pt>
                      <c:pt idx="2053">
                        <c:v>9.7998535199999992</c:v>
                      </c:pt>
                      <c:pt idx="2054">
                        <c:v>9.7998535199999992</c:v>
                      </c:pt>
                      <c:pt idx="2055">
                        <c:v>9.7998535199999992</c:v>
                      </c:pt>
                      <c:pt idx="2056">
                        <c:v>9.7998535199999992</c:v>
                      </c:pt>
                      <c:pt idx="2057">
                        <c:v>9.7998535199999992</c:v>
                      </c:pt>
                      <c:pt idx="2058">
                        <c:v>9.7998535199999992</c:v>
                      </c:pt>
                      <c:pt idx="2059">
                        <c:v>9.7998535199999992</c:v>
                      </c:pt>
                      <c:pt idx="2060">
                        <c:v>9.7998535199999992</c:v>
                      </c:pt>
                      <c:pt idx="2061">
                        <c:v>9.7998535199999992</c:v>
                      </c:pt>
                      <c:pt idx="2062">
                        <c:v>9.7998535199999992</c:v>
                      </c:pt>
                      <c:pt idx="2063">
                        <c:v>9.7998535199999992</c:v>
                      </c:pt>
                      <c:pt idx="2064">
                        <c:v>9.7998535199999992</c:v>
                      </c:pt>
                      <c:pt idx="2065">
                        <c:v>9.7998535199999992</c:v>
                      </c:pt>
                      <c:pt idx="2066">
                        <c:v>9.7998535199999992</c:v>
                      </c:pt>
                      <c:pt idx="2067">
                        <c:v>9.7998535199999992</c:v>
                      </c:pt>
                      <c:pt idx="2068">
                        <c:v>9.7998535199999992</c:v>
                      </c:pt>
                      <c:pt idx="2069">
                        <c:v>9.7998535199999992</c:v>
                      </c:pt>
                      <c:pt idx="2070">
                        <c:v>9.7998535199999992</c:v>
                      </c:pt>
                      <c:pt idx="2071">
                        <c:v>9.7998535199999992</c:v>
                      </c:pt>
                      <c:pt idx="2072">
                        <c:v>9.7998535199999992</c:v>
                      </c:pt>
                      <c:pt idx="2073">
                        <c:v>9.7998535199999992</c:v>
                      </c:pt>
                      <c:pt idx="2074">
                        <c:v>9.7998535199999992</c:v>
                      </c:pt>
                      <c:pt idx="2075">
                        <c:v>9.7998535199999992</c:v>
                      </c:pt>
                      <c:pt idx="2076">
                        <c:v>9.7998535199999992</c:v>
                      </c:pt>
                      <c:pt idx="2077">
                        <c:v>9.7998535199999992</c:v>
                      </c:pt>
                      <c:pt idx="2078">
                        <c:v>9.7998535199999992</c:v>
                      </c:pt>
                      <c:pt idx="2079">
                        <c:v>9.7998535199999992</c:v>
                      </c:pt>
                      <c:pt idx="2080">
                        <c:v>9.7998535199999992</c:v>
                      </c:pt>
                      <c:pt idx="2081">
                        <c:v>9.7998535199999992</c:v>
                      </c:pt>
                      <c:pt idx="2082">
                        <c:v>9.7998535199999992</c:v>
                      </c:pt>
                      <c:pt idx="2083">
                        <c:v>9.7998535199999992</c:v>
                      </c:pt>
                      <c:pt idx="2084">
                        <c:v>9.7998535199999992</c:v>
                      </c:pt>
                      <c:pt idx="2085">
                        <c:v>9.7998535199999992</c:v>
                      </c:pt>
                      <c:pt idx="2086">
                        <c:v>9.7998535199999992</c:v>
                      </c:pt>
                      <c:pt idx="2087">
                        <c:v>9.7998535199999992</c:v>
                      </c:pt>
                      <c:pt idx="2088">
                        <c:v>9.7998535199999992</c:v>
                      </c:pt>
                      <c:pt idx="2089">
                        <c:v>9.7998535199999992</c:v>
                      </c:pt>
                      <c:pt idx="2090">
                        <c:v>9.7998535199999992</c:v>
                      </c:pt>
                      <c:pt idx="2091">
                        <c:v>9.7998535199999992</c:v>
                      </c:pt>
                      <c:pt idx="2092">
                        <c:v>9.7998535199999992</c:v>
                      </c:pt>
                      <c:pt idx="2093">
                        <c:v>9.7998535199999992</c:v>
                      </c:pt>
                      <c:pt idx="2094">
                        <c:v>9.7998535199999992</c:v>
                      </c:pt>
                      <c:pt idx="2095">
                        <c:v>9.7998535199999992</c:v>
                      </c:pt>
                      <c:pt idx="2096">
                        <c:v>9.7998535199999992</c:v>
                      </c:pt>
                      <c:pt idx="2097">
                        <c:v>9.7998535199999992</c:v>
                      </c:pt>
                      <c:pt idx="2098">
                        <c:v>9.7998535199999992</c:v>
                      </c:pt>
                      <c:pt idx="2099">
                        <c:v>9.7998535199999992</c:v>
                      </c:pt>
                      <c:pt idx="2100">
                        <c:v>9.7998535199999992</c:v>
                      </c:pt>
                      <c:pt idx="2101">
                        <c:v>9.7998535199999992</c:v>
                      </c:pt>
                      <c:pt idx="2102">
                        <c:v>9.7998535199999992</c:v>
                      </c:pt>
                      <c:pt idx="2103">
                        <c:v>9.7998535199999992</c:v>
                      </c:pt>
                      <c:pt idx="2104">
                        <c:v>9.7998535199999992</c:v>
                      </c:pt>
                      <c:pt idx="2105">
                        <c:v>9.7998535199999992</c:v>
                      </c:pt>
                      <c:pt idx="2106">
                        <c:v>9.7998535199999992</c:v>
                      </c:pt>
                      <c:pt idx="2107">
                        <c:v>9.7998535199999992</c:v>
                      </c:pt>
                      <c:pt idx="2108">
                        <c:v>9.7998535199999992</c:v>
                      </c:pt>
                      <c:pt idx="2109">
                        <c:v>9.7998535199999992</c:v>
                      </c:pt>
                      <c:pt idx="2110">
                        <c:v>9.7998535199999992</c:v>
                      </c:pt>
                      <c:pt idx="2111">
                        <c:v>9.7998535199999992</c:v>
                      </c:pt>
                      <c:pt idx="2112">
                        <c:v>9.7998535199999992</c:v>
                      </c:pt>
                      <c:pt idx="2113">
                        <c:v>9.7998535199999992</c:v>
                      </c:pt>
                      <c:pt idx="2114">
                        <c:v>9.7998535199999992</c:v>
                      </c:pt>
                      <c:pt idx="2115">
                        <c:v>9.7998535199999992</c:v>
                      </c:pt>
                      <c:pt idx="2116">
                        <c:v>9.7998535199999992</c:v>
                      </c:pt>
                      <c:pt idx="2117">
                        <c:v>9.7998535199999992</c:v>
                      </c:pt>
                      <c:pt idx="2118">
                        <c:v>9.7998535199999992</c:v>
                      </c:pt>
                      <c:pt idx="2119">
                        <c:v>9.7998535199999992</c:v>
                      </c:pt>
                      <c:pt idx="2120">
                        <c:v>9.7998535199999992</c:v>
                      </c:pt>
                      <c:pt idx="2121">
                        <c:v>9.7998535199999992</c:v>
                      </c:pt>
                      <c:pt idx="2122">
                        <c:v>9.7998535199999992</c:v>
                      </c:pt>
                      <c:pt idx="2123">
                        <c:v>9.7998535199999992</c:v>
                      </c:pt>
                      <c:pt idx="2124">
                        <c:v>9.7998535199999992</c:v>
                      </c:pt>
                      <c:pt idx="2125">
                        <c:v>9.7998535199999992</c:v>
                      </c:pt>
                      <c:pt idx="2126">
                        <c:v>9.7998535199999992</c:v>
                      </c:pt>
                      <c:pt idx="2127">
                        <c:v>9.7998535199999992</c:v>
                      </c:pt>
                      <c:pt idx="2128">
                        <c:v>9.7998535199999992</c:v>
                      </c:pt>
                      <c:pt idx="2129">
                        <c:v>9.7998535199999992</c:v>
                      </c:pt>
                      <c:pt idx="2130">
                        <c:v>9.7998535199999992</c:v>
                      </c:pt>
                      <c:pt idx="2131">
                        <c:v>9.7998535199999992</c:v>
                      </c:pt>
                      <c:pt idx="2132">
                        <c:v>9.7998535199999992</c:v>
                      </c:pt>
                      <c:pt idx="2133">
                        <c:v>9.7998535199999992</c:v>
                      </c:pt>
                      <c:pt idx="2134">
                        <c:v>9.7998535199999992</c:v>
                      </c:pt>
                      <c:pt idx="2135">
                        <c:v>9.7998535199999992</c:v>
                      </c:pt>
                      <c:pt idx="2136">
                        <c:v>9.7998535199999992</c:v>
                      </c:pt>
                      <c:pt idx="2137">
                        <c:v>9.7998535199999992</c:v>
                      </c:pt>
                      <c:pt idx="2138">
                        <c:v>9.7998535199999992</c:v>
                      </c:pt>
                      <c:pt idx="2139">
                        <c:v>9.7998535199999992</c:v>
                      </c:pt>
                      <c:pt idx="2140">
                        <c:v>9.7998535199999992</c:v>
                      </c:pt>
                      <c:pt idx="2141">
                        <c:v>9.7998535199999992</c:v>
                      </c:pt>
                      <c:pt idx="2142">
                        <c:v>9.7998535199999992</c:v>
                      </c:pt>
                      <c:pt idx="2143">
                        <c:v>9.7998535199999992</c:v>
                      </c:pt>
                      <c:pt idx="2144">
                        <c:v>9.7998535199999992</c:v>
                      </c:pt>
                      <c:pt idx="2145">
                        <c:v>9.7998535199999992</c:v>
                      </c:pt>
                      <c:pt idx="2146">
                        <c:v>9.7998535199999992</c:v>
                      </c:pt>
                      <c:pt idx="2147">
                        <c:v>9.7998535199999992</c:v>
                      </c:pt>
                      <c:pt idx="2148">
                        <c:v>9.7998535199999992</c:v>
                      </c:pt>
                      <c:pt idx="2149">
                        <c:v>9.7998535199999992</c:v>
                      </c:pt>
                      <c:pt idx="2150">
                        <c:v>9.7998535199999992</c:v>
                      </c:pt>
                      <c:pt idx="2151">
                        <c:v>9.7998535199999992</c:v>
                      </c:pt>
                      <c:pt idx="2152">
                        <c:v>9.7998535199999992</c:v>
                      </c:pt>
                      <c:pt idx="2153">
                        <c:v>9.7998535199999992</c:v>
                      </c:pt>
                      <c:pt idx="2154">
                        <c:v>9.7998535199999992</c:v>
                      </c:pt>
                      <c:pt idx="2155">
                        <c:v>9.7998535199999992</c:v>
                      </c:pt>
                      <c:pt idx="2156">
                        <c:v>9.7998535199999992</c:v>
                      </c:pt>
                      <c:pt idx="2157">
                        <c:v>9.7998535199999992</c:v>
                      </c:pt>
                      <c:pt idx="2158">
                        <c:v>9.7998535199999992</c:v>
                      </c:pt>
                      <c:pt idx="2159">
                        <c:v>9.7998535199999992</c:v>
                      </c:pt>
                      <c:pt idx="2160">
                        <c:v>9.7998535199999992</c:v>
                      </c:pt>
                      <c:pt idx="2161">
                        <c:v>9.7998535199999992</c:v>
                      </c:pt>
                      <c:pt idx="2162">
                        <c:v>9.7998535199999992</c:v>
                      </c:pt>
                      <c:pt idx="2163">
                        <c:v>9.7998535199999992</c:v>
                      </c:pt>
                      <c:pt idx="2164">
                        <c:v>9.7998535199999992</c:v>
                      </c:pt>
                      <c:pt idx="2165">
                        <c:v>9.7998535199999992</c:v>
                      </c:pt>
                      <c:pt idx="2166">
                        <c:v>9.7998535199999992</c:v>
                      </c:pt>
                      <c:pt idx="2167">
                        <c:v>9.7998535199999992</c:v>
                      </c:pt>
                      <c:pt idx="2168">
                        <c:v>9.7998535199999992</c:v>
                      </c:pt>
                      <c:pt idx="2169">
                        <c:v>9.7998535199999992</c:v>
                      </c:pt>
                      <c:pt idx="2170">
                        <c:v>9.7998535199999992</c:v>
                      </c:pt>
                      <c:pt idx="2171">
                        <c:v>9.7998535199999992</c:v>
                      </c:pt>
                      <c:pt idx="2172">
                        <c:v>9.7998535199999992</c:v>
                      </c:pt>
                      <c:pt idx="2173">
                        <c:v>9.7998535199999992</c:v>
                      </c:pt>
                      <c:pt idx="2174">
                        <c:v>9.7998535199999992</c:v>
                      </c:pt>
                      <c:pt idx="2175">
                        <c:v>9.7998535199999992</c:v>
                      </c:pt>
                      <c:pt idx="2176">
                        <c:v>9.7998535199999992</c:v>
                      </c:pt>
                      <c:pt idx="2177">
                        <c:v>9.7998535199999992</c:v>
                      </c:pt>
                      <c:pt idx="2178">
                        <c:v>9.7998535199999992</c:v>
                      </c:pt>
                      <c:pt idx="2179">
                        <c:v>9.8999511699999978</c:v>
                      </c:pt>
                      <c:pt idx="2180">
                        <c:v>9.8999511699999978</c:v>
                      </c:pt>
                      <c:pt idx="2181">
                        <c:v>9.8999511699999978</c:v>
                      </c:pt>
                      <c:pt idx="2182">
                        <c:v>9.8999511699999978</c:v>
                      </c:pt>
                      <c:pt idx="2183">
                        <c:v>9.8999511699999978</c:v>
                      </c:pt>
                      <c:pt idx="2184">
                        <c:v>9.8999511699999978</c:v>
                      </c:pt>
                      <c:pt idx="2185">
                        <c:v>9.8999511699999978</c:v>
                      </c:pt>
                      <c:pt idx="2186">
                        <c:v>9.8999511699999978</c:v>
                      </c:pt>
                      <c:pt idx="2187">
                        <c:v>9.8999511699999978</c:v>
                      </c:pt>
                      <c:pt idx="2188">
                        <c:v>9.8999511699999978</c:v>
                      </c:pt>
                      <c:pt idx="2189">
                        <c:v>9.8999511699999978</c:v>
                      </c:pt>
                      <c:pt idx="2190">
                        <c:v>9.8999511699999978</c:v>
                      </c:pt>
                      <c:pt idx="2191">
                        <c:v>9.8999511699999978</c:v>
                      </c:pt>
                      <c:pt idx="2192">
                        <c:v>9.8999511699999978</c:v>
                      </c:pt>
                      <c:pt idx="2193">
                        <c:v>9.8999511699999978</c:v>
                      </c:pt>
                      <c:pt idx="2194">
                        <c:v>9.8999511699999978</c:v>
                      </c:pt>
                      <c:pt idx="2195">
                        <c:v>9.8999511699999978</c:v>
                      </c:pt>
                      <c:pt idx="2196">
                        <c:v>9.8999511699999978</c:v>
                      </c:pt>
                      <c:pt idx="2197">
                        <c:v>9.8999511699999978</c:v>
                      </c:pt>
                      <c:pt idx="2198">
                        <c:v>9.8999511699999978</c:v>
                      </c:pt>
                      <c:pt idx="2199">
                        <c:v>9.8999511699999978</c:v>
                      </c:pt>
                      <c:pt idx="2200">
                        <c:v>9.8999511699999978</c:v>
                      </c:pt>
                      <c:pt idx="2201">
                        <c:v>9.8999511699999978</c:v>
                      </c:pt>
                      <c:pt idx="2202">
                        <c:v>9.8999511699999978</c:v>
                      </c:pt>
                      <c:pt idx="2203">
                        <c:v>9.8999511699999978</c:v>
                      </c:pt>
                      <c:pt idx="2204">
                        <c:v>9.8999511699999978</c:v>
                      </c:pt>
                      <c:pt idx="2205">
                        <c:v>9.8999511699999978</c:v>
                      </c:pt>
                      <c:pt idx="2206">
                        <c:v>9.8999511699999978</c:v>
                      </c:pt>
                      <c:pt idx="2207">
                        <c:v>9.8999511699999978</c:v>
                      </c:pt>
                      <c:pt idx="2208">
                        <c:v>9.8999511699999978</c:v>
                      </c:pt>
                      <c:pt idx="2209">
                        <c:v>9.8999511699999978</c:v>
                      </c:pt>
                      <c:pt idx="2210">
                        <c:v>9.8999511699999978</c:v>
                      </c:pt>
                      <c:pt idx="2211">
                        <c:v>9.8999511699999978</c:v>
                      </c:pt>
                      <c:pt idx="2212">
                        <c:v>9.8999511699999978</c:v>
                      </c:pt>
                      <c:pt idx="2213">
                        <c:v>9.8999511699999978</c:v>
                      </c:pt>
                      <c:pt idx="2214">
                        <c:v>9.8999511699999978</c:v>
                      </c:pt>
                      <c:pt idx="2215">
                        <c:v>9.8999511699999978</c:v>
                      </c:pt>
                      <c:pt idx="2216">
                        <c:v>9.8999511699999978</c:v>
                      </c:pt>
                      <c:pt idx="2217">
                        <c:v>9.8999511699999978</c:v>
                      </c:pt>
                      <c:pt idx="2218">
                        <c:v>9.8999511699999978</c:v>
                      </c:pt>
                      <c:pt idx="2219">
                        <c:v>9.8999511699999978</c:v>
                      </c:pt>
                      <c:pt idx="2220">
                        <c:v>9.8999511699999978</c:v>
                      </c:pt>
                      <c:pt idx="2221">
                        <c:v>9.8999511699999978</c:v>
                      </c:pt>
                      <c:pt idx="2222">
                        <c:v>9.8999511699999978</c:v>
                      </c:pt>
                      <c:pt idx="2223">
                        <c:v>9.8999511699999978</c:v>
                      </c:pt>
                      <c:pt idx="2224">
                        <c:v>9.8999511699999978</c:v>
                      </c:pt>
                      <c:pt idx="2225">
                        <c:v>9.8999511699999978</c:v>
                      </c:pt>
                      <c:pt idx="2226">
                        <c:v>9.8999511699999978</c:v>
                      </c:pt>
                      <c:pt idx="2227">
                        <c:v>9.8999511699999978</c:v>
                      </c:pt>
                      <c:pt idx="2228">
                        <c:v>9.8999511699999978</c:v>
                      </c:pt>
                      <c:pt idx="2229">
                        <c:v>9.8999511699999978</c:v>
                      </c:pt>
                      <c:pt idx="2230">
                        <c:v>9.8999511699999978</c:v>
                      </c:pt>
                      <c:pt idx="2231">
                        <c:v>9.8999511699999978</c:v>
                      </c:pt>
                      <c:pt idx="2232">
                        <c:v>9.8999511699999978</c:v>
                      </c:pt>
                      <c:pt idx="2233">
                        <c:v>9.8999511699999978</c:v>
                      </c:pt>
                      <c:pt idx="2234">
                        <c:v>9.8999511699999978</c:v>
                      </c:pt>
                      <c:pt idx="2235">
                        <c:v>9.8999511699999978</c:v>
                      </c:pt>
                      <c:pt idx="2236">
                        <c:v>9.8999511699999978</c:v>
                      </c:pt>
                      <c:pt idx="2237">
                        <c:v>9.8999511699999978</c:v>
                      </c:pt>
                      <c:pt idx="2238">
                        <c:v>9.8999511699999978</c:v>
                      </c:pt>
                      <c:pt idx="2239">
                        <c:v>9.8999511699999978</c:v>
                      </c:pt>
                      <c:pt idx="2240">
                        <c:v>9.8999511699999978</c:v>
                      </c:pt>
                      <c:pt idx="2241">
                        <c:v>9.8999511699999978</c:v>
                      </c:pt>
                      <c:pt idx="2242">
                        <c:v>9.8999511699999978</c:v>
                      </c:pt>
                      <c:pt idx="2243">
                        <c:v>9.8999511699999978</c:v>
                      </c:pt>
                      <c:pt idx="2244">
                        <c:v>9.8999511699999978</c:v>
                      </c:pt>
                      <c:pt idx="2245">
                        <c:v>9.8999511699999978</c:v>
                      </c:pt>
                      <c:pt idx="2246">
                        <c:v>9.8999511699999978</c:v>
                      </c:pt>
                      <c:pt idx="2247">
                        <c:v>9.8999511699999978</c:v>
                      </c:pt>
                      <c:pt idx="2248">
                        <c:v>9.8999511699999978</c:v>
                      </c:pt>
                      <c:pt idx="2249">
                        <c:v>9.8999511699999978</c:v>
                      </c:pt>
                      <c:pt idx="2250">
                        <c:v>9.8999511699999978</c:v>
                      </c:pt>
                      <c:pt idx="2251">
                        <c:v>9.8999511699999978</c:v>
                      </c:pt>
                      <c:pt idx="2252">
                        <c:v>9.8999511699999978</c:v>
                      </c:pt>
                      <c:pt idx="2253">
                        <c:v>9.8999511699999978</c:v>
                      </c:pt>
                      <c:pt idx="2254">
                        <c:v>9.8999511699999978</c:v>
                      </c:pt>
                      <c:pt idx="2255">
                        <c:v>9.8999511699999978</c:v>
                      </c:pt>
                      <c:pt idx="2256">
                        <c:v>9.8999511699999978</c:v>
                      </c:pt>
                      <c:pt idx="2257">
                        <c:v>9.8999511699999978</c:v>
                      </c:pt>
                      <c:pt idx="2258">
                        <c:v>9.8999511699999978</c:v>
                      </c:pt>
                      <c:pt idx="2259">
                        <c:v>9.8999511699999978</c:v>
                      </c:pt>
                      <c:pt idx="2260">
                        <c:v>9.8999511699999978</c:v>
                      </c:pt>
                      <c:pt idx="2261">
                        <c:v>9.8999511699999978</c:v>
                      </c:pt>
                      <c:pt idx="2262">
                        <c:v>9.8999511699999978</c:v>
                      </c:pt>
                      <c:pt idx="2263">
                        <c:v>9.8999511699999978</c:v>
                      </c:pt>
                      <c:pt idx="2264">
                        <c:v>9.8999511699999978</c:v>
                      </c:pt>
                      <c:pt idx="2265">
                        <c:v>9.8999511699999978</c:v>
                      </c:pt>
                      <c:pt idx="2266">
                        <c:v>9.8999511699999978</c:v>
                      </c:pt>
                      <c:pt idx="2267">
                        <c:v>9.8999511699999978</c:v>
                      </c:pt>
                      <c:pt idx="2268">
                        <c:v>9.8999511699999978</c:v>
                      </c:pt>
                      <c:pt idx="2269">
                        <c:v>9.8999511699999978</c:v>
                      </c:pt>
                      <c:pt idx="2270">
                        <c:v>9.8999511699999978</c:v>
                      </c:pt>
                      <c:pt idx="2271">
                        <c:v>9.8999511699999978</c:v>
                      </c:pt>
                      <c:pt idx="2272">
                        <c:v>9.8999511699999978</c:v>
                      </c:pt>
                      <c:pt idx="2273">
                        <c:v>9.8999511699999978</c:v>
                      </c:pt>
                      <c:pt idx="2274">
                        <c:v>9.8999511699999978</c:v>
                      </c:pt>
                      <c:pt idx="2275">
                        <c:v>9.8999511699999978</c:v>
                      </c:pt>
                      <c:pt idx="2276">
                        <c:v>9.8999511699999978</c:v>
                      </c:pt>
                      <c:pt idx="2277">
                        <c:v>9.8999511699999978</c:v>
                      </c:pt>
                      <c:pt idx="2278">
                        <c:v>9.8999511699999978</c:v>
                      </c:pt>
                      <c:pt idx="2279">
                        <c:v>9.8999511699999978</c:v>
                      </c:pt>
                      <c:pt idx="2280">
                        <c:v>9.8999511699999978</c:v>
                      </c:pt>
                      <c:pt idx="2281">
                        <c:v>9.8999511699999978</c:v>
                      </c:pt>
                      <c:pt idx="2282">
                        <c:v>9.8999511699999978</c:v>
                      </c:pt>
                      <c:pt idx="2283">
                        <c:v>9.8999511699999978</c:v>
                      </c:pt>
                      <c:pt idx="2284">
                        <c:v>9.8999511699999978</c:v>
                      </c:pt>
                      <c:pt idx="2285">
                        <c:v>9.8999511699999978</c:v>
                      </c:pt>
                      <c:pt idx="2286">
                        <c:v>9.8999511699999978</c:v>
                      </c:pt>
                      <c:pt idx="2287">
                        <c:v>9.8999511699999978</c:v>
                      </c:pt>
                      <c:pt idx="2288">
                        <c:v>9.8999511699999978</c:v>
                      </c:pt>
                      <c:pt idx="2289">
                        <c:v>9.8999511699999978</c:v>
                      </c:pt>
                      <c:pt idx="2290">
                        <c:v>9.8999511699999978</c:v>
                      </c:pt>
                      <c:pt idx="2291">
                        <c:v>9.8999511699999978</c:v>
                      </c:pt>
                      <c:pt idx="2292">
                        <c:v>9.8999511699999978</c:v>
                      </c:pt>
                      <c:pt idx="2293">
                        <c:v>9.8999511699999978</c:v>
                      </c:pt>
                      <c:pt idx="2294">
                        <c:v>9.8999511699999978</c:v>
                      </c:pt>
                      <c:pt idx="2295">
                        <c:v>9.8999511699999978</c:v>
                      </c:pt>
                      <c:pt idx="2296">
                        <c:v>9.8999511699999978</c:v>
                      </c:pt>
                      <c:pt idx="2297">
                        <c:v>9.8999511699999978</c:v>
                      </c:pt>
                      <c:pt idx="2298">
                        <c:v>9.8999511699999978</c:v>
                      </c:pt>
                      <c:pt idx="2299">
                        <c:v>9.8999511699999978</c:v>
                      </c:pt>
                      <c:pt idx="2300">
                        <c:v>9.8999511699999978</c:v>
                      </c:pt>
                      <c:pt idx="2301">
                        <c:v>9.8999511699999978</c:v>
                      </c:pt>
                      <c:pt idx="2302">
                        <c:v>9.8999511699999978</c:v>
                      </c:pt>
                      <c:pt idx="2303">
                        <c:v>9.8999511699999978</c:v>
                      </c:pt>
                      <c:pt idx="2304">
                        <c:v>9.8999511699999978</c:v>
                      </c:pt>
                      <c:pt idx="2305">
                        <c:v>9.8999511699999978</c:v>
                      </c:pt>
                      <c:pt idx="2306">
                        <c:v>9.8999511699999978</c:v>
                      </c:pt>
                      <c:pt idx="2307">
                        <c:v>9.8999511699999978</c:v>
                      </c:pt>
                      <c:pt idx="2308">
                        <c:v>9.9998046899999977</c:v>
                      </c:pt>
                      <c:pt idx="2309">
                        <c:v>9.9998046899999977</c:v>
                      </c:pt>
                      <c:pt idx="2310">
                        <c:v>9.9998046899999977</c:v>
                      </c:pt>
                      <c:pt idx="2311">
                        <c:v>9.9998046899999977</c:v>
                      </c:pt>
                      <c:pt idx="2312">
                        <c:v>9.9998046899999977</c:v>
                      </c:pt>
                      <c:pt idx="2313">
                        <c:v>9.9998046899999977</c:v>
                      </c:pt>
                      <c:pt idx="2314">
                        <c:v>9.9998046899999977</c:v>
                      </c:pt>
                      <c:pt idx="2315">
                        <c:v>9.9998046899999977</c:v>
                      </c:pt>
                      <c:pt idx="2316">
                        <c:v>9.9998046899999977</c:v>
                      </c:pt>
                      <c:pt idx="2317">
                        <c:v>9.9998046899999977</c:v>
                      </c:pt>
                      <c:pt idx="2318">
                        <c:v>9.9998046899999977</c:v>
                      </c:pt>
                      <c:pt idx="2319">
                        <c:v>9.9998046899999977</c:v>
                      </c:pt>
                      <c:pt idx="2320">
                        <c:v>9.9998046899999977</c:v>
                      </c:pt>
                      <c:pt idx="2321">
                        <c:v>9.9998046899999977</c:v>
                      </c:pt>
                      <c:pt idx="2322">
                        <c:v>9.9998046899999977</c:v>
                      </c:pt>
                      <c:pt idx="2323">
                        <c:v>9.9998046899999977</c:v>
                      </c:pt>
                      <c:pt idx="2324">
                        <c:v>9.9998046899999977</c:v>
                      </c:pt>
                      <c:pt idx="2325">
                        <c:v>9.9998046899999977</c:v>
                      </c:pt>
                      <c:pt idx="2326">
                        <c:v>9.9998046899999977</c:v>
                      </c:pt>
                      <c:pt idx="2327">
                        <c:v>9.9998046899999977</c:v>
                      </c:pt>
                      <c:pt idx="2328">
                        <c:v>9.9998046899999977</c:v>
                      </c:pt>
                      <c:pt idx="2329">
                        <c:v>9.9998046899999977</c:v>
                      </c:pt>
                      <c:pt idx="2330">
                        <c:v>9.9998046899999977</c:v>
                      </c:pt>
                      <c:pt idx="2331">
                        <c:v>9.9998046899999977</c:v>
                      </c:pt>
                      <c:pt idx="2332">
                        <c:v>9.9998046899999977</c:v>
                      </c:pt>
                      <c:pt idx="2333">
                        <c:v>9.9998046899999977</c:v>
                      </c:pt>
                      <c:pt idx="2334">
                        <c:v>9.9998046899999977</c:v>
                      </c:pt>
                      <c:pt idx="2335">
                        <c:v>9.9998046899999977</c:v>
                      </c:pt>
                      <c:pt idx="2336">
                        <c:v>9.9998046899999977</c:v>
                      </c:pt>
                      <c:pt idx="2337">
                        <c:v>9.9998046899999977</c:v>
                      </c:pt>
                      <c:pt idx="2338">
                        <c:v>9.9998046899999977</c:v>
                      </c:pt>
                      <c:pt idx="2339">
                        <c:v>9.9998046899999977</c:v>
                      </c:pt>
                      <c:pt idx="2340">
                        <c:v>9.9998046899999977</c:v>
                      </c:pt>
                      <c:pt idx="2341">
                        <c:v>9.9998046899999977</c:v>
                      </c:pt>
                      <c:pt idx="2342">
                        <c:v>9.9998046899999977</c:v>
                      </c:pt>
                      <c:pt idx="2343">
                        <c:v>9.9998046899999977</c:v>
                      </c:pt>
                      <c:pt idx="2344">
                        <c:v>9.9998046899999977</c:v>
                      </c:pt>
                      <c:pt idx="2345">
                        <c:v>9.9998046899999977</c:v>
                      </c:pt>
                      <c:pt idx="2346">
                        <c:v>9.9998046899999977</c:v>
                      </c:pt>
                      <c:pt idx="2347">
                        <c:v>9.9998046899999977</c:v>
                      </c:pt>
                      <c:pt idx="2348">
                        <c:v>9.9998046899999977</c:v>
                      </c:pt>
                      <c:pt idx="2349">
                        <c:v>9.9998046899999977</c:v>
                      </c:pt>
                      <c:pt idx="2350">
                        <c:v>9.9998046899999977</c:v>
                      </c:pt>
                      <c:pt idx="2351">
                        <c:v>9.9998046899999977</c:v>
                      </c:pt>
                      <c:pt idx="2352">
                        <c:v>9.9998046899999977</c:v>
                      </c:pt>
                      <c:pt idx="2353">
                        <c:v>9.9998046899999977</c:v>
                      </c:pt>
                      <c:pt idx="2354">
                        <c:v>9.9998046899999977</c:v>
                      </c:pt>
                      <c:pt idx="2355">
                        <c:v>9.9998046899999977</c:v>
                      </c:pt>
                      <c:pt idx="2356">
                        <c:v>9.9998046899999977</c:v>
                      </c:pt>
                      <c:pt idx="2357">
                        <c:v>9.9998046899999977</c:v>
                      </c:pt>
                      <c:pt idx="2358">
                        <c:v>9.9998046899999977</c:v>
                      </c:pt>
                      <c:pt idx="2359">
                        <c:v>9.9998046899999977</c:v>
                      </c:pt>
                      <c:pt idx="2360">
                        <c:v>9.9998046899999977</c:v>
                      </c:pt>
                      <c:pt idx="2361">
                        <c:v>9.9998046899999977</c:v>
                      </c:pt>
                      <c:pt idx="2362">
                        <c:v>9.9998046899999977</c:v>
                      </c:pt>
                      <c:pt idx="2363">
                        <c:v>9.9998046899999977</c:v>
                      </c:pt>
                      <c:pt idx="2364">
                        <c:v>9.9998046899999977</c:v>
                      </c:pt>
                      <c:pt idx="2365">
                        <c:v>9.9998046899999977</c:v>
                      </c:pt>
                      <c:pt idx="2366">
                        <c:v>9.9998046899999977</c:v>
                      </c:pt>
                      <c:pt idx="2367">
                        <c:v>9.9998046899999977</c:v>
                      </c:pt>
                      <c:pt idx="2368">
                        <c:v>9.9998046899999977</c:v>
                      </c:pt>
                      <c:pt idx="2369">
                        <c:v>9.9998046899999977</c:v>
                      </c:pt>
                      <c:pt idx="2370">
                        <c:v>9.9998046899999977</c:v>
                      </c:pt>
                      <c:pt idx="2371">
                        <c:v>9.9998046899999977</c:v>
                      </c:pt>
                      <c:pt idx="2372">
                        <c:v>9.9998046899999977</c:v>
                      </c:pt>
                      <c:pt idx="2373">
                        <c:v>9.9998046899999977</c:v>
                      </c:pt>
                      <c:pt idx="2374">
                        <c:v>9.9998046899999977</c:v>
                      </c:pt>
                      <c:pt idx="2375">
                        <c:v>9.9998046899999977</c:v>
                      </c:pt>
                      <c:pt idx="2376">
                        <c:v>9.9998046899999977</c:v>
                      </c:pt>
                      <c:pt idx="2377">
                        <c:v>9.9998046899999977</c:v>
                      </c:pt>
                      <c:pt idx="2378">
                        <c:v>9.9998046899999977</c:v>
                      </c:pt>
                      <c:pt idx="2379">
                        <c:v>9.9998046899999977</c:v>
                      </c:pt>
                      <c:pt idx="2380">
                        <c:v>9.9998046899999977</c:v>
                      </c:pt>
                      <c:pt idx="2381">
                        <c:v>9.9998046899999977</c:v>
                      </c:pt>
                      <c:pt idx="2382">
                        <c:v>9.9998046899999977</c:v>
                      </c:pt>
                      <c:pt idx="2383">
                        <c:v>9.9998046899999977</c:v>
                      </c:pt>
                      <c:pt idx="2384">
                        <c:v>9.9998046899999977</c:v>
                      </c:pt>
                      <c:pt idx="2385">
                        <c:v>9.9998046899999977</c:v>
                      </c:pt>
                      <c:pt idx="2386">
                        <c:v>9.9998046899999977</c:v>
                      </c:pt>
                      <c:pt idx="2387">
                        <c:v>9.9998046899999977</c:v>
                      </c:pt>
                      <c:pt idx="2388">
                        <c:v>9.9998046899999977</c:v>
                      </c:pt>
                      <c:pt idx="2389">
                        <c:v>9.9998046899999977</c:v>
                      </c:pt>
                      <c:pt idx="2390">
                        <c:v>9.9998046899999977</c:v>
                      </c:pt>
                      <c:pt idx="2391">
                        <c:v>9.9998046899999977</c:v>
                      </c:pt>
                      <c:pt idx="2392">
                        <c:v>9.9998046899999977</c:v>
                      </c:pt>
                      <c:pt idx="2393">
                        <c:v>9.9998046899999977</c:v>
                      </c:pt>
                      <c:pt idx="2394">
                        <c:v>9.9998046899999977</c:v>
                      </c:pt>
                      <c:pt idx="2395">
                        <c:v>9.9998046899999977</c:v>
                      </c:pt>
                      <c:pt idx="2396">
                        <c:v>9.9998046899999977</c:v>
                      </c:pt>
                      <c:pt idx="2397">
                        <c:v>9.9998046899999977</c:v>
                      </c:pt>
                      <c:pt idx="2398">
                        <c:v>9.9998046899999977</c:v>
                      </c:pt>
                      <c:pt idx="2399">
                        <c:v>9.9998046899999977</c:v>
                      </c:pt>
                      <c:pt idx="2400">
                        <c:v>9.9998046899999977</c:v>
                      </c:pt>
                      <c:pt idx="2401">
                        <c:v>9.9998046899999977</c:v>
                      </c:pt>
                      <c:pt idx="2402">
                        <c:v>9.9998046899999977</c:v>
                      </c:pt>
                      <c:pt idx="2403">
                        <c:v>9.9998046899999977</c:v>
                      </c:pt>
                      <c:pt idx="2404">
                        <c:v>9.9998046899999977</c:v>
                      </c:pt>
                      <c:pt idx="2405">
                        <c:v>9.9998046899999977</c:v>
                      </c:pt>
                      <c:pt idx="2406">
                        <c:v>9.9998046899999977</c:v>
                      </c:pt>
                      <c:pt idx="2407">
                        <c:v>9.9998046899999977</c:v>
                      </c:pt>
                      <c:pt idx="2408">
                        <c:v>9.9998046899999977</c:v>
                      </c:pt>
                      <c:pt idx="2409">
                        <c:v>9.9998046899999977</c:v>
                      </c:pt>
                      <c:pt idx="2410">
                        <c:v>9.9998046899999977</c:v>
                      </c:pt>
                      <c:pt idx="2411">
                        <c:v>9.9998046899999977</c:v>
                      </c:pt>
                      <c:pt idx="2412">
                        <c:v>9.9998046899999977</c:v>
                      </c:pt>
                      <c:pt idx="2413">
                        <c:v>9.9998046899999977</c:v>
                      </c:pt>
                      <c:pt idx="2414">
                        <c:v>9.9998046899999977</c:v>
                      </c:pt>
                      <c:pt idx="2415">
                        <c:v>9.9998046899999977</c:v>
                      </c:pt>
                      <c:pt idx="2416">
                        <c:v>9.9998046899999977</c:v>
                      </c:pt>
                      <c:pt idx="2417">
                        <c:v>9.9998046899999977</c:v>
                      </c:pt>
                      <c:pt idx="2418">
                        <c:v>9.9998046899999977</c:v>
                      </c:pt>
                      <c:pt idx="2419">
                        <c:v>9.9998046899999977</c:v>
                      </c:pt>
                      <c:pt idx="2420">
                        <c:v>9.9998046899999977</c:v>
                      </c:pt>
                      <c:pt idx="2421">
                        <c:v>9.9998046899999977</c:v>
                      </c:pt>
                      <c:pt idx="2422">
                        <c:v>9.9998046899999977</c:v>
                      </c:pt>
                      <c:pt idx="2423">
                        <c:v>9.9998046899999977</c:v>
                      </c:pt>
                      <c:pt idx="2424">
                        <c:v>9.9998046899999977</c:v>
                      </c:pt>
                      <c:pt idx="2425">
                        <c:v>9.9998046899999977</c:v>
                      </c:pt>
                      <c:pt idx="2426">
                        <c:v>9.9998046899999977</c:v>
                      </c:pt>
                      <c:pt idx="2427">
                        <c:v>9.9998046899999977</c:v>
                      </c:pt>
                      <c:pt idx="2428">
                        <c:v>9.9998046899999977</c:v>
                      </c:pt>
                      <c:pt idx="2429">
                        <c:v>9.9998046899999977</c:v>
                      </c:pt>
                      <c:pt idx="2430">
                        <c:v>9.9998046899999977</c:v>
                      </c:pt>
                      <c:pt idx="2431">
                        <c:v>9.9998046899999977</c:v>
                      </c:pt>
                      <c:pt idx="2432">
                        <c:v>9.9998046899999977</c:v>
                      </c:pt>
                      <c:pt idx="2433">
                        <c:v>9.9998046899999977</c:v>
                      </c:pt>
                      <c:pt idx="2434">
                        <c:v>9.9998046899999977</c:v>
                      </c:pt>
                      <c:pt idx="2435">
                        <c:v>9.9998046899999977</c:v>
                      </c:pt>
                      <c:pt idx="2436">
                        <c:v>10.09990234</c:v>
                      </c:pt>
                      <c:pt idx="2437">
                        <c:v>10.09990234</c:v>
                      </c:pt>
                      <c:pt idx="2438">
                        <c:v>10.09990234</c:v>
                      </c:pt>
                      <c:pt idx="2439">
                        <c:v>10.09990234</c:v>
                      </c:pt>
                      <c:pt idx="2440">
                        <c:v>10.09990234</c:v>
                      </c:pt>
                      <c:pt idx="2441">
                        <c:v>10.09990234</c:v>
                      </c:pt>
                      <c:pt idx="2442">
                        <c:v>10.09990234</c:v>
                      </c:pt>
                      <c:pt idx="2443">
                        <c:v>10.09990234</c:v>
                      </c:pt>
                      <c:pt idx="2444">
                        <c:v>10.09990234</c:v>
                      </c:pt>
                      <c:pt idx="2445">
                        <c:v>10.09990234</c:v>
                      </c:pt>
                      <c:pt idx="2446">
                        <c:v>10.09990234</c:v>
                      </c:pt>
                      <c:pt idx="2447">
                        <c:v>10.09990234</c:v>
                      </c:pt>
                      <c:pt idx="2448">
                        <c:v>10.09990234</c:v>
                      </c:pt>
                      <c:pt idx="2449">
                        <c:v>10.09990234</c:v>
                      </c:pt>
                      <c:pt idx="2450">
                        <c:v>10.09990234</c:v>
                      </c:pt>
                      <c:pt idx="2451">
                        <c:v>10.09990234</c:v>
                      </c:pt>
                      <c:pt idx="2452">
                        <c:v>10.09990234</c:v>
                      </c:pt>
                      <c:pt idx="2453">
                        <c:v>10.09990234</c:v>
                      </c:pt>
                      <c:pt idx="2454">
                        <c:v>10.09990234</c:v>
                      </c:pt>
                      <c:pt idx="2455">
                        <c:v>10.09990234</c:v>
                      </c:pt>
                      <c:pt idx="2456">
                        <c:v>10.09990234</c:v>
                      </c:pt>
                      <c:pt idx="2457">
                        <c:v>10.09990234</c:v>
                      </c:pt>
                      <c:pt idx="2458">
                        <c:v>10.09990234</c:v>
                      </c:pt>
                      <c:pt idx="2459">
                        <c:v>10.09990234</c:v>
                      </c:pt>
                      <c:pt idx="2460">
                        <c:v>10.09990234</c:v>
                      </c:pt>
                      <c:pt idx="2461">
                        <c:v>10.09990234</c:v>
                      </c:pt>
                      <c:pt idx="2462">
                        <c:v>10.09990234</c:v>
                      </c:pt>
                      <c:pt idx="2463">
                        <c:v>10.09990234</c:v>
                      </c:pt>
                      <c:pt idx="2464">
                        <c:v>10.09990234</c:v>
                      </c:pt>
                      <c:pt idx="2465">
                        <c:v>10.09990234</c:v>
                      </c:pt>
                      <c:pt idx="2466">
                        <c:v>10.09990234</c:v>
                      </c:pt>
                      <c:pt idx="2467">
                        <c:v>10.09990234</c:v>
                      </c:pt>
                      <c:pt idx="2468">
                        <c:v>10.09990234</c:v>
                      </c:pt>
                      <c:pt idx="2469">
                        <c:v>10.09990234</c:v>
                      </c:pt>
                      <c:pt idx="2470">
                        <c:v>10.09990234</c:v>
                      </c:pt>
                      <c:pt idx="2471">
                        <c:v>10.09990234</c:v>
                      </c:pt>
                      <c:pt idx="2472">
                        <c:v>10.09990234</c:v>
                      </c:pt>
                      <c:pt idx="2473">
                        <c:v>10.09990234</c:v>
                      </c:pt>
                      <c:pt idx="2474">
                        <c:v>10.09990234</c:v>
                      </c:pt>
                      <c:pt idx="2475">
                        <c:v>10.09990234</c:v>
                      </c:pt>
                      <c:pt idx="2476">
                        <c:v>10.09990234</c:v>
                      </c:pt>
                      <c:pt idx="2477">
                        <c:v>10.09990234</c:v>
                      </c:pt>
                      <c:pt idx="2478">
                        <c:v>10.09990234</c:v>
                      </c:pt>
                      <c:pt idx="2479">
                        <c:v>10.09990234</c:v>
                      </c:pt>
                      <c:pt idx="2480">
                        <c:v>10.09990234</c:v>
                      </c:pt>
                      <c:pt idx="2481">
                        <c:v>10.09990234</c:v>
                      </c:pt>
                      <c:pt idx="2482">
                        <c:v>10.09990234</c:v>
                      </c:pt>
                      <c:pt idx="2483">
                        <c:v>10.09990234</c:v>
                      </c:pt>
                      <c:pt idx="2484">
                        <c:v>10.09990234</c:v>
                      </c:pt>
                      <c:pt idx="2485">
                        <c:v>10.09990234</c:v>
                      </c:pt>
                      <c:pt idx="2486">
                        <c:v>10.09990234</c:v>
                      </c:pt>
                      <c:pt idx="2487">
                        <c:v>10.09990234</c:v>
                      </c:pt>
                      <c:pt idx="2488">
                        <c:v>10.09990234</c:v>
                      </c:pt>
                      <c:pt idx="2489">
                        <c:v>10.09990234</c:v>
                      </c:pt>
                      <c:pt idx="2490">
                        <c:v>10.09990234</c:v>
                      </c:pt>
                      <c:pt idx="2491">
                        <c:v>10.09990234</c:v>
                      </c:pt>
                      <c:pt idx="2492">
                        <c:v>10.09990234</c:v>
                      </c:pt>
                      <c:pt idx="2493">
                        <c:v>10.09990234</c:v>
                      </c:pt>
                      <c:pt idx="2494">
                        <c:v>10.09990234</c:v>
                      </c:pt>
                      <c:pt idx="2495">
                        <c:v>10.09990234</c:v>
                      </c:pt>
                      <c:pt idx="2496">
                        <c:v>10.09990234</c:v>
                      </c:pt>
                      <c:pt idx="2497">
                        <c:v>10.09990234</c:v>
                      </c:pt>
                      <c:pt idx="2498">
                        <c:v>10.09990234</c:v>
                      </c:pt>
                      <c:pt idx="2499">
                        <c:v>10.09990234</c:v>
                      </c:pt>
                      <c:pt idx="2500">
                        <c:v>10.09990234</c:v>
                      </c:pt>
                      <c:pt idx="2501">
                        <c:v>10.09990234</c:v>
                      </c:pt>
                      <c:pt idx="2502">
                        <c:v>10.09990234</c:v>
                      </c:pt>
                      <c:pt idx="2503">
                        <c:v>10.09990234</c:v>
                      </c:pt>
                      <c:pt idx="2504">
                        <c:v>10.09990234</c:v>
                      </c:pt>
                      <c:pt idx="2505">
                        <c:v>10.09990234</c:v>
                      </c:pt>
                      <c:pt idx="2506">
                        <c:v>10.09990234</c:v>
                      </c:pt>
                      <c:pt idx="2507">
                        <c:v>10.09990234</c:v>
                      </c:pt>
                      <c:pt idx="2508">
                        <c:v>10.09990234</c:v>
                      </c:pt>
                      <c:pt idx="2509">
                        <c:v>10.09990234</c:v>
                      </c:pt>
                      <c:pt idx="2510">
                        <c:v>10.09990234</c:v>
                      </c:pt>
                      <c:pt idx="2511">
                        <c:v>10.09990234</c:v>
                      </c:pt>
                      <c:pt idx="2512">
                        <c:v>10.09990234</c:v>
                      </c:pt>
                      <c:pt idx="2513">
                        <c:v>10.09990234</c:v>
                      </c:pt>
                      <c:pt idx="2514">
                        <c:v>10.09990234</c:v>
                      </c:pt>
                      <c:pt idx="2515">
                        <c:v>10.09990234</c:v>
                      </c:pt>
                      <c:pt idx="2516">
                        <c:v>10.09990234</c:v>
                      </c:pt>
                      <c:pt idx="2517">
                        <c:v>10.09990234</c:v>
                      </c:pt>
                      <c:pt idx="2518">
                        <c:v>10.09990234</c:v>
                      </c:pt>
                      <c:pt idx="2519">
                        <c:v>10.09990234</c:v>
                      </c:pt>
                      <c:pt idx="2520">
                        <c:v>10.09990234</c:v>
                      </c:pt>
                      <c:pt idx="2521">
                        <c:v>10.09990234</c:v>
                      </c:pt>
                      <c:pt idx="2522">
                        <c:v>10.09990234</c:v>
                      </c:pt>
                      <c:pt idx="2523">
                        <c:v>10.09990234</c:v>
                      </c:pt>
                      <c:pt idx="2524">
                        <c:v>10.09990234</c:v>
                      </c:pt>
                      <c:pt idx="2525">
                        <c:v>10.09990234</c:v>
                      </c:pt>
                      <c:pt idx="2526">
                        <c:v>10.09990234</c:v>
                      </c:pt>
                      <c:pt idx="2527">
                        <c:v>10.09990234</c:v>
                      </c:pt>
                      <c:pt idx="2528">
                        <c:v>10.09990234</c:v>
                      </c:pt>
                      <c:pt idx="2529">
                        <c:v>10.09990234</c:v>
                      </c:pt>
                      <c:pt idx="2530">
                        <c:v>10.09990234</c:v>
                      </c:pt>
                      <c:pt idx="2531">
                        <c:v>10.09990234</c:v>
                      </c:pt>
                      <c:pt idx="2532">
                        <c:v>10.09990234</c:v>
                      </c:pt>
                      <c:pt idx="2533">
                        <c:v>10.09990234</c:v>
                      </c:pt>
                      <c:pt idx="2534">
                        <c:v>10.09990234</c:v>
                      </c:pt>
                      <c:pt idx="2535">
                        <c:v>10.09990234</c:v>
                      </c:pt>
                      <c:pt idx="2536">
                        <c:v>10.09990234</c:v>
                      </c:pt>
                      <c:pt idx="2537">
                        <c:v>10.09990234</c:v>
                      </c:pt>
                      <c:pt idx="2538">
                        <c:v>10.09990234</c:v>
                      </c:pt>
                      <c:pt idx="2539">
                        <c:v>10.09990234</c:v>
                      </c:pt>
                      <c:pt idx="2540">
                        <c:v>10.09990234</c:v>
                      </c:pt>
                      <c:pt idx="2541">
                        <c:v>10.09990234</c:v>
                      </c:pt>
                      <c:pt idx="2542">
                        <c:v>10.09990234</c:v>
                      </c:pt>
                      <c:pt idx="2543">
                        <c:v>10.09990234</c:v>
                      </c:pt>
                      <c:pt idx="2544">
                        <c:v>10.09990234</c:v>
                      </c:pt>
                      <c:pt idx="2545">
                        <c:v>10.09990234</c:v>
                      </c:pt>
                      <c:pt idx="2546">
                        <c:v>10.09990234</c:v>
                      </c:pt>
                      <c:pt idx="2547">
                        <c:v>10.09990234</c:v>
                      </c:pt>
                      <c:pt idx="2548">
                        <c:v>10.09990234</c:v>
                      </c:pt>
                      <c:pt idx="2549">
                        <c:v>10.09990234</c:v>
                      </c:pt>
                      <c:pt idx="2550">
                        <c:v>10.09990234</c:v>
                      </c:pt>
                      <c:pt idx="2551">
                        <c:v>10.09990234</c:v>
                      </c:pt>
                      <c:pt idx="2552">
                        <c:v>10.09990234</c:v>
                      </c:pt>
                      <c:pt idx="2553">
                        <c:v>10.09990234</c:v>
                      </c:pt>
                      <c:pt idx="2554">
                        <c:v>10.09990234</c:v>
                      </c:pt>
                      <c:pt idx="2555">
                        <c:v>10.09990234</c:v>
                      </c:pt>
                      <c:pt idx="2556">
                        <c:v>10.19975586</c:v>
                      </c:pt>
                      <c:pt idx="2557">
                        <c:v>10.19975586</c:v>
                      </c:pt>
                      <c:pt idx="2558">
                        <c:v>10.19975586</c:v>
                      </c:pt>
                      <c:pt idx="2559">
                        <c:v>10.19975586</c:v>
                      </c:pt>
                      <c:pt idx="2560">
                        <c:v>10.19975586</c:v>
                      </c:pt>
                      <c:pt idx="2561">
                        <c:v>10.19975586</c:v>
                      </c:pt>
                      <c:pt idx="2562">
                        <c:v>10.19975586</c:v>
                      </c:pt>
                      <c:pt idx="2563">
                        <c:v>10.19975586</c:v>
                      </c:pt>
                      <c:pt idx="2564">
                        <c:v>10.19975586</c:v>
                      </c:pt>
                      <c:pt idx="2565">
                        <c:v>10.19975586</c:v>
                      </c:pt>
                      <c:pt idx="2566">
                        <c:v>10.19975586</c:v>
                      </c:pt>
                      <c:pt idx="2567">
                        <c:v>10.19975586</c:v>
                      </c:pt>
                      <c:pt idx="2568">
                        <c:v>10.19975586</c:v>
                      </c:pt>
                      <c:pt idx="2569">
                        <c:v>10.19975586</c:v>
                      </c:pt>
                      <c:pt idx="2570">
                        <c:v>10.19975586</c:v>
                      </c:pt>
                      <c:pt idx="2571">
                        <c:v>10.19975586</c:v>
                      </c:pt>
                      <c:pt idx="2572">
                        <c:v>10.19975586</c:v>
                      </c:pt>
                      <c:pt idx="2573">
                        <c:v>10.19975586</c:v>
                      </c:pt>
                      <c:pt idx="2574">
                        <c:v>10.19975586</c:v>
                      </c:pt>
                      <c:pt idx="2575">
                        <c:v>10.19975586</c:v>
                      </c:pt>
                      <c:pt idx="2576">
                        <c:v>10.19975586</c:v>
                      </c:pt>
                      <c:pt idx="2577">
                        <c:v>10.19975586</c:v>
                      </c:pt>
                      <c:pt idx="2578">
                        <c:v>10.19975586</c:v>
                      </c:pt>
                      <c:pt idx="2579">
                        <c:v>10.19975586</c:v>
                      </c:pt>
                      <c:pt idx="2580">
                        <c:v>10.19975586</c:v>
                      </c:pt>
                      <c:pt idx="2581">
                        <c:v>10.19975586</c:v>
                      </c:pt>
                      <c:pt idx="2582">
                        <c:v>10.19975586</c:v>
                      </c:pt>
                      <c:pt idx="2583">
                        <c:v>10.19975586</c:v>
                      </c:pt>
                      <c:pt idx="2584">
                        <c:v>10.19975586</c:v>
                      </c:pt>
                      <c:pt idx="2585">
                        <c:v>10.19975586</c:v>
                      </c:pt>
                      <c:pt idx="2586">
                        <c:v>10.19975586</c:v>
                      </c:pt>
                      <c:pt idx="2587">
                        <c:v>10.19975586</c:v>
                      </c:pt>
                      <c:pt idx="2588">
                        <c:v>10.19975586</c:v>
                      </c:pt>
                      <c:pt idx="2589">
                        <c:v>10.19975586</c:v>
                      </c:pt>
                      <c:pt idx="2590">
                        <c:v>10.19975586</c:v>
                      </c:pt>
                      <c:pt idx="2591">
                        <c:v>10.19975586</c:v>
                      </c:pt>
                      <c:pt idx="2592">
                        <c:v>10.19975586</c:v>
                      </c:pt>
                      <c:pt idx="2593">
                        <c:v>10.19975586</c:v>
                      </c:pt>
                      <c:pt idx="2594">
                        <c:v>10.19975586</c:v>
                      </c:pt>
                      <c:pt idx="2595">
                        <c:v>10.19975586</c:v>
                      </c:pt>
                      <c:pt idx="2596">
                        <c:v>10.19975586</c:v>
                      </c:pt>
                      <c:pt idx="2597">
                        <c:v>10.19975586</c:v>
                      </c:pt>
                      <c:pt idx="2598">
                        <c:v>10.19975586</c:v>
                      </c:pt>
                      <c:pt idx="2599">
                        <c:v>10.19975586</c:v>
                      </c:pt>
                      <c:pt idx="2600">
                        <c:v>10.19975586</c:v>
                      </c:pt>
                      <c:pt idx="2601">
                        <c:v>10.19975586</c:v>
                      </c:pt>
                      <c:pt idx="2602">
                        <c:v>10.19975586</c:v>
                      </c:pt>
                      <c:pt idx="2603">
                        <c:v>10.19975586</c:v>
                      </c:pt>
                      <c:pt idx="2604">
                        <c:v>10.19975586</c:v>
                      </c:pt>
                      <c:pt idx="2605">
                        <c:v>10.19975586</c:v>
                      </c:pt>
                      <c:pt idx="2606">
                        <c:v>10.19975586</c:v>
                      </c:pt>
                      <c:pt idx="2607">
                        <c:v>10.19975586</c:v>
                      </c:pt>
                      <c:pt idx="2608">
                        <c:v>10.19975586</c:v>
                      </c:pt>
                      <c:pt idx="2609">
                        <c:v>10.19975586</c:v>
                      </c:pt>
                      <c:pt idx="2610">
                        <c:v>10.19975586</c:v>
                      </c:pt>
                      <c:pt idx="2611">
                        <c:v>10.19975586</c:v>
                      </c:pt>
                      <c:pt idx="2612">
                        <c:v>10.19975586</c:v>
                      </c:pt>
                      <c:pt idx="2613">
                        <c:v>10.19975586</c:v>
                      </c:pt>
                      <c:pt idx="2614">
                        <c:v>10.19975586</c:v>
                      </c:pt>
                      <c:pt idx="2615">
                        <c:v>10.19975586</c:v>
                      </c:pt>
                      <c:pt idx="2616">
                        <c:v>10.19975586</c:v>
                      </c:pt>
                      <c:pt idx="2617">
                        <c:v>10.19975586</c:v>
                      </c:pt>
                      <c:pt idx="2618">
                        <c:v>10.19975586</c:v>
                      </c:pt>
                      <c:pt idx="2619">
                        <c:v>10.19975586</c:v>
                      </c:pt>
                      <c:pt idx="2620">
                        <c:v>10.19975586</c:v>
                      </c:pt>
                      <c:pt idx="2621">
                        <c:v>10.19975586</c:v>
                      </c:pt>
                      <c:pt idx="2622">
                        <c:v>10.19975586</c:v>
                      </c:pt>
                      <c:pt idx="2623">
                        <c:v>10.19975586</c:v>
                      </c:pt>
                      <c:pt idx="2624">
                        <c:v>10.19975586</c:v>
                      </c:pt>
                      <c:pt idx="2625">
                        <c:v>10.19975586</c:v>
                      </c:pt>
                      <c:pt idx="2626">
                        <c:v>10.19975586</c:v>
                      </c:pt>
                      <c:pt idx="2627">
                        <c:v>10.19975586</c:v>
                      </c:pt>
                      <c:pt idx="2628">
                        <c:v>10.19975586</c:v>
                      </c:pt>
                      <c:pt idx="2629">
                        <c:v>10.19975586</c:v>
                      </c:pt>
                      <c:pt idx="2630">
                        <c:v>10.19975586</c:v>
                      </c:pt>
                      <c:pt idx="2631">
                        <c:v>10.19975586</c:v>
                      </c:pt>
                      <c:pt idx="2632">
                        <c:v>10.19975586</c:v>
                      </c:pt>
                      <c:pt idx="2633">
                        <c:v>10.19975586</c:v>
                      </c:pt>
                      <c:pt idx="2634">
                        <c:v>10.19975586</c:v>
                      </c:pt>
                      <c:pt idx="2635">
                        <c:v>10.19975586</c:v>
                      </c:pt>
                      <c:pt idx="2636">
                        <c:v>10.19975586</c:v>
                      </c:pt>
                      <c:pt idx="2637">
                        <c:v>10.19975586</c:v>
                      </c:pt>
                      <c:pt idx="2638">
                        <c:v>10.19975586</c:v>
                      </c:pt>
                      <c:pt idx="2639">
                        <c:v>10.19975586</c:v>
                      </c:pt>
                      <c:pt idx="2640">
                        <c:v>10.19975586</c:v>
                      </c:pt>
                      <c:pt idx="2641">
                        <c:v>10.19975586</c:v>
                      </c:pt>
                      <c:pt idx="2642">
                        <c:v>10.19975586</c:v>
                      </c:pt>
                      <c:pt idx="2643">
                        <c:v>10.19975586</c:v>
                      </c:pt>
                      <c:pt idx="2644">
                        <c:v>10.19975586</c:v>
                      </c:pt>
                      <c:pt idx="2645">
                        <c:v>10.19975586</c:v>
                      </c:pt>
                      <c:pt idx="2646">
                        <c:v>10.19975586</c:v>
                      </c:pt>
                      <c:pt idx="2647">
                        <c:v>10.19975586</c:v>
                      </c:pt>
                      <c:pt idx="2648">
                        <c:v>10.19975586</c:v>
                      </c:pt>
                      <c:pt idx="2649">
                        <c:v>10.19975586</c:v>
                      </c:pt>
                      <c:pt idx="2650">
                        <c:v>10.19975586</c:v>
                      </c:pt>
                      <c:pt idx="2651">
                        <c:v>10.19975586</c:v>
                      </c:pt>
                      <c:pt idx="2652">
                        <c:v>10.19975586</c:v>
                      </c:pt>
                      <c:pt idx="2653">
                        <c:v>10.19975586</c:v>
                      </c:pt>
                      <c:pt idx="2654">
                        <c:v>10.19975586</c:v>
                      </c:pt>
                      <c:pt idx="2655">
                        <c:v>10.19975586</c:v>
                      </c:pt>
                      <c:pt idx="2656">
                        <c:v>10.19975586</c:v>
                      </c:pt>
                      <c:pt idx="2657">
                        <c:v>10.19975586</c:v>
                      </c:pt>
                      <c:pt idx="2658">
                        <c:v>10.19975586</c:v>
                      </c:pt>
                      <c:pt idx="2659">
                        <c:v>10.19975586</c:v>
                      </c:pt>
                      <c:pt idx="2660">
                        <c:v>10.19975586</c:v>
                      </c:pt>
                      <c:pt idx="2661">
                        <c:v>10.19975586</c:v>
                      </c:pt>
                      <c:pt idx="2662">
                        <c:v>10.19975586</c:v>
                      </c:pt>
                      <c:pt idx="2663">
                        <c:v>10.19975586</c:v>
                      </c:pt>
                      <c:pt idx="2664">
                        <c:v>10.19975586</c:v>
                      </c:pt>
                      <c:pt idx="2665">
                        <c:v>10.19975586</c:v>
                      </c:pt>
                      <c:pt idx="2666">
                        <c:v>10.19975586</c:v>
                      </c:pt>
                      <c:pt idx="2667">
                        <c:v>10.19975586</c:v>
                      </c:pt>
                      <c:pt idx="2668">
                        <c:v>10.19975586</c:v>
                      </c:pt>
                      <c:pt idx="2669">
                        <c:v>10.19975586</c:v>
                      </c:pt>
                      <c:pt idx="2670">
                        <c:v>10.19975586</c:v>
                      </c:pt>
                      <c:pt idx="2671">
                        <c:v>10.19975586</c:v>
                      </c:pt>
                      <c:pt idx="2672">
                        <c:v>10.19975586</c:v>
                      </c:pt>
                      <c:pt idx="2673">
                        <c:v>10.19975586</c:v>
                      </c:pt>
                      <c:pt idx="2674">
                        <c:v>10.19975586</c:v>
                      </c:pt>
                      <c:pt idx="2675">
                        <c:v>10.19975586</c:v>
                      </c:pt>
                      <c:pt idx="2676">
                        <c:v>10.19975586</c:v>
                      </c:pt>
                      <c:pt idx="2677">
                        <c:v>10.19975586</c:v>
                      </c:pt>
                      <c:pt idx="2678">
                        <c:v>10.19975586</c:v>
                      </c:pt>
                      <c:pt idx="2679">
                        <c:v>10.19975586</c:v>
                      </c:pt>
                      <c:pt idx="2680">
                        <c:v>10.19975586</c:v>
                      </c:pt>
                      <c:pt idx="2681">
                        <c:v>10.19975586</c:v>
                      </c:pt>
                      <c:pt idx="2682">
                        <c:v>10.19975586</c:v>
                      </c:pt>
                      <c:pt idx="2683">
                        <c:v>10.19975586</c:v>
                      </c:pt>
                      <c:pt idx="2684">
                        <c:v>10.19975586</c:v>
                      </c:pt>
                      <c:pt idx="2685">
                        <c:v>10.19975586</c:v>
                      </c:pt>
                      <c:pt idx="2686">
                        <c:v>10.19975586</c:v>
                      </c:pt>
                      <c:pt idx="2687">
                        <c:v>10.19975586</c:v>
                      </c:pt>
                      <c:pt idx="2688">
                        <c:v>10.19975586</c:v>
                      </c:pt>
                      <c:pt idx="2689">
                        <c:v>10.299853519999999</c:v>
                      </c:pt>
                      <c:pt idx="2690">
                        <c:v>10.299853519999999</c:v>
                      </c:pt>
                      <c:pt idx="2691">
                        <c:v>10.299853519999999</c:v>
                      </c:pt>
                      <c:pt idx="2692">
                        <c:v>10.299853519999999</c:v>
                      </c:pt>
                      <c:pt idx="2693">
                        <c:v>10.299853519999999</c:v>
                      </c:pt>
                      <c:pt idx="2694">
                        <c:v>10.299853519999999</c:v>
                      </c:pt>
                      <c:pt idx="2695">
                        <c:v>10.299853519999999</c:v>
                      </c:pt>
                      <c:pt idx="2696">
                        <c:v>10.299853519999999</c:v>
                      </c:pt>
                      <c:pt idx="2697">
                        <c:v>10.299853519999999</c:v>
                      </c:pt>
                      <c:pt idx="2698">
                        <c:v>10.299853519999999</c:v>
                      </c:pt>
                      <c:pt idx="2699">
                        <c:v>10.299853519999999</c:v>
                      </c:pt>
                      <c:pt idx="2700">
                        <c:v>10.299853519999999</c:v>
                      </c:pt>
                      <c:pt idx="2701">
                        <c:v>10.299853519999999</c:v>
                      </c:pt>
                      <c:pt idx="2702">
                        <c:v>10.299853519999999</c:v>
                      </c:pt>
                      <c:pt idx="2703">
                        <c:v>10.299853519999999</c:v>
                      </c:pt>
                      <c:pt idx="2704">
                        <c:v>10.299853519999999</c:v>
                      </c:pt>
                      <c:pt idx="2705">
                        <c:v>10.299853519999999</c:v>
                      </c:pt>
                      <c:pt idx="2706">
                        <c:v>10.299853519999999</c:v>
                      </c:pt>
                      <c:pt idx="2707">
                        <c:v>10.299853519999999</c:v>
                      </c:pt>
                      <c:pt idx="2708">
                        <c:v>10.299853519999999</c:v>
                      </c:pt>
                      <c:pt idx="2709">
                        <c:v>10.299853519999999</c:v>
                      </c:pt>
                      <c:pt idx="2710">
                        <c:v>10.299853519999999</c:v>
                      </c:pt>
                      <c:pt idx="2711">
                        <c:v>10.299853519999999</c:v>
                      </c:pt>
                      <c:pt idx="2712">
                        <c:v>10.299853519999999</c:v>
                      </c:pt>
                      <c:pt idx="2713">
                        <c:v>10.299853519999999</c:v>
                      </c:pt>
                      <c:pt idx="2714">
                        <c:v>10.299853519999999</c:v>
                      </c:pt>
                      <c:pt idx="2715">
                        <c:v>10.299853519999999</c:v>
                      </c:pt>
                      <c:pt idx="2716">
                        <c:v>10.299853519999999</c:v>
                      </c:pt>
                      <c:pt idx="2717">
                        <c:v>10.299853519999999</c:v>
                      </c:pt>
                      <c:pt idx="2718">
                        <c:v>10.299853519999999</c:v>
                      </c:pt>
                      <c:pt idx="2719">
                        <c:v>10.299853519999999</c:v>
                      </c:pt>
                      <c:pt idx="2720">
                        <c:v>10.299853519999999</c:v>
                      </c:pt>
                      <c:pt idx="2721">
                        <c:v>10.299853519999999</c:v>
                      </c:pt>
                      <c:pt idx="2722">
                        <c:v>10.299853519999999</c:v>
                      </c:pt>
                      <c:pt idx="2723">
                        <c:v>10.299853519999999</c:v>
                      </c:pt>
                      <c:pt idx="2724">
                        <c:v>10.299853519999999</c:v>
                      </c:pt>
                      <c:pt idx="2725">
                        <c:v>10.299853519999999</c:v>
                      </c:pt>
                      <c:pt idx="2726">
                        <c:v>10.299853519999999</c:v>
                      </c:pt>
                      <c:pt idx="2727">
                        <c:v>10.299853519999999</c:v>
                      </c:pt>
                      <c:pt idx="2728">
                        <c:v>10.299853519999999</c:v>
                      </c:pt>
                      <c:pt idx="2729">
                        <c:v>10.299853519999999</c:v>
                      </c:pt>
                      <c:pt idx="2730">
                        <c:v>10.299853519999999</c:v>
                      </c:pt>
                      <c:pt idx="2731">
                        <c:v>10.299853519999999</c:v>
                      </c:pt>
                      <c:pt idx="2732">
                        <c:v>10.299853519999999</c:v>
                      </c:pt>
                      <c:pt idx="2733">
                        <c:v>10.299853519999999</c:v>
                      </c:pt>
                      <c:pt idx="2734">
                        <c:v>10.299853519999999</c:v>
                      </c:pt>
                      <c:pt idx="2735">
                        <c:v>10.299853519999999</c:v>
                      </c:pt>
                      <c:pt idx="2736">
                        <c:v>10.299853519999999</c:v>
                      </c:pt>
                      <c:pt idx="2737">
                        <c:v>10.299853519999999</c:v>
                      </c:pt>
                      <c:pt idx="2738">
                        <c:v>10.299853519999999</c:v>
                      </c:pt>
                      <c:pt idx="2739">
                        <c:v>10.299853519999999</c:v>
                      </c:pt>
                      <c:pt idx="2740">
                        <c:v>10.299853519999999</c:v>
                      </c:pt>
                      <c:pt idx="2741">
                        <c:v>10.299853519999999</c:v>
                      </c:pt>
                      <c:pt idx="2742">
                        <c:v>10.299853519999999</c:v>
                      </c:pt>
                      <c:pt idx="2743">
                        <c:v>10.299853519999999</c:v>
                      </c:pt>
                      <c:pt idx="2744">
                        <c:v>10.299853519999999</c:v>
                      </c:pt>
                      <c:pt idx="2745">
                        <c:v>10.299853519999999</c:v>
                      </c:pt>
                      <c:pt idx="2746">
                        <c:v>10.299853519999999</c:v>
                      </c:pt>
                      <c:pt idx="2747">
                        <c:v>10.299853519999999</c:v>
                      </c:pt>
                      <c:pt idx="2748">
                        <c:v>10.299853519999999</c:v>
                      </c:pt>
                      <c:pt idx="2749">
                        <c:v>10.299853519999999</c:v>
                      </c:pt>
                      <c:pt idx="2750">
                        <c:v>10.299853519999999</c:v>
                      </c:pt>
                      <c:pt idx="2751">
                        <c:v>10.299853519999999</c:v>
                      </c:pt>
                      <c:pt idx="2752">
                        <c:v>10.299853519999999</c:v>
                      </c:pt>
                      <c:pt idx="2753">
                        <c:v>10.299853519999999</c:v>
                      </c:pt>
                      <c:pt idx="2754">
                        <c:v>10.299853519999999</c:v>
                      </c:pt>
                      <c:pt idx="2755">
                        <c:v>10.299853519999999</c:v>
                      </c:pt>
                      <c:pt idx="2756">
                        <c:v>10.299853519999999</c:v>
                      </c:pt>
                      <c:pt idx="2757">
                        <c:v>10.299853519999999</c:v>
                      </c:pt>
                      <c:pt idx="2758">
                        <c:v>10.299853519999999</c:v>
                      </c:pt>
                      <c:pt idx="2759">
                        <c:v>10.299853519999999</c:v>
                      </c:pt>
                      <c:pt idx="2760">
                        <c:v>10.299853519999999</c:v>
                      </c:pt>
                      <c:pt idx="2761">
                        <c:v>10.299853519999999</c:v>
                      </c:pt>
                      <c:pt idx="2762">
                        <c:v>10.299853519999999</c:v>
                      </c:pt>
                      <c:pt idx="2763">
                        <c:v>10.299853519999999</c:v>
                      </c:pt>
                      <c:pt idx="2764">
                        <c:v>10.299853519999999</c:v>
                      </c:pt>
                      <c:pt idx="2765">
                        <c:v>10.299853519999999</c:v>
                      </c:pt>
                      <c:pt idx="2766">
                        <c:v>10.299853519999999</c:v>
                      </c:pt>
                      <c:pt idx="2767">
                        <c:v>10.299853519999999</c:v>
                      </c:pt>
                      <c:pt idx="2768">
                        <c:v>10.299853519999999</c:v>
                      </c:pt>
                      <c:pt idx="2769">
                        <c:v>10.299853519999999</c:v>
                      </c:pt>
                      <c:pt idx="2770">
                        <c:v>10.299853519999999</c:v>
                      </c:pt>
                      <c:pt idx="2771">
                        <c:v>10.299853519999999</c:v>
                      </c:pt>
                      <c:pt idx="2772">
                        <c:v>10.299853519999999</c:v>
                      </c:pt>
                      <c:pt idx="2773">
                        <c:v>10.299853519999999</c:v>
                      </c:pt>
                      <c:pt idx="2774">
                        <c:v>10.299853519999999</c:v>
                      </c:pt>
                      <c:pt idx="2775">
                        <c:v>10.299853519999999</c:v>
                      </c:pt>
                      <c:pt idx="2776">
                        <c:v>10.299853519999999</c:v>
                      </c:pt>
                      <c:pt idx="2777">
                        <c:v>10.299853519999999</c:v>
                      </c:pt>
                      <c:pt idx="2778">
                        <c:v>10.299853519999999</c:v>
                      </c:pt>
                      <c:pt idx="2779">
                        <c:v>10.299853519999999</c:v>
                      </c:pt>
                      <c:pt idx="2780">
                        <c:v>10.299853519999999</c:v>
                      </c:pt>
                      <c:pt idx="2781">
                        <c:v>10.299853519999999</c:v>
                      </c:pt>
                      <c:pt idx="2782">
                        <c:v>10.299853519999999</c:v>
                      </c:pt>
                      <c:pt idx="2783">
                        <c:v>10.299853519999999</c:v>
                      </c:pt>
                      <c:pt idx="2784">
                        <c:v>10.299853519999999</c:v>
                      </c:pt>
                      <c:pt idx="2785">
                        <c:v>10.299853519999999</c:v>
                      </c:pt>
                      <c:pt idx="2786">
                        <c:v>10.299853519999999</c:v>
                      </c:pt>
                      <c:pt idx="2787">
                        <c:v>10.299853519999999</c:v>
                      </c:pt>
                      <c:pt idx="2788">
                        <c:v>10.299853519999999</c:v>
                      </c:pt>
                      <c:pt idx="2789">
                        <c:v>10.299853519999999</c:v>
                      </c:pt>
                      <c:pt idx="2790">
                        <c:v>10.299853519999999</c:v>
                      </c:pt>
                      <c:pt idx="2791">
                        <c:v>10.299853519999999</c:v>
                      </c:pt>
                      <c:pt idx="2792">
                        <c:v>10.299853519999999</c:v>
                      </c:pt>
                      <c:pt idx="2793">
                        <c:v>10.299853519999999</c:v>
                      </c:pt>
                      <c:pt idx="2794">
                        <c:v>10.299853519999999</c:v>
                      </c:pt>
                      <c:pt idx="2795">
                        <c:v>10.299853519999999</c:v>
                      </c:pt>
                      <c:pt idx="2796">
                        <c:v>10.299853519999999</c:v>
                      </c:pt>
                      <c:pt idx="2797">
                        <c:v>10.299853519999999</c:v>
                      </c:pt>
                      <c:pt idx="2798">
                        <c:v>10.399951169999998</c:v>
                      </c:pt>
                      <c:pt idx="2799">
                        <c:v>10.399951169999998</c:v>
                      </c:pt>
                      <c:pt idx="2800">
                        <c:v>10.399951169999998</c:v>
                      </c:pt>
                      <c:pt idx="2801">
                        <c:v>10.399951169999998</c:v>
                      </c:pt>
                      <c:pt idx="2802">
                        <c:v>10.399951169999998</c:v>
                      </c:pt>
                      <c:pt idx="2803">
                        <c:v>10.399951169999998</c:v>
                      </c:pt>
                      <c:pt idx="2804">
                        <c:v>10.399951169999998</c:v>
                      </c:pt>
                      <c:pt idx="2805">
                        <c:v>10.399951169999998</c:v>
                      </c:pt>
                      <c:pt idx="2806">
                        <c:v>10.399951169999998</c:v>
                      </c:pt>
                      <c:pt idx="2807">
                        <c:v>10.399951169999998</c:v>
                      </c:pt>
                      <c:pt idx="2808">
                        <c:v>10.399951169999998</c:v>
                      </c:pt>
                      <c:pt idx="2809">
                        <c:v>10.399951169999998</c:v>
                      </c:pt>
                      <c:pt idx="2810">
                        <c:v>10.399951169999998</c:v>
                      </c:pt>
                      <c:pt idx="2811">
                        <c:v>10.399951169999998</c:v>
                      </c:pt>
                      <c:pt idx="2812">
                        <c:v>10.399951169999998</c:v>
                      </c:pt>
                      <c:pt idx="2813">
                        <c:v>10.399951169999998</c:v>
                      </c:pt>
                      <c:pt idx="2814">
                        <c:v>10.399951169999998</c:v>
                      </c:pt>
                      <c:pt idx="2815">
                        <c:v>10.399951169999998</c:v>
                      </c:pt>
                      <c:pt idx="2816">
                        <c:v>10.399951169999998</c:v>
                      </c:pt>
                      <c:pt idx="2817">
                        <c:v>10.399951169999998</c:v>
                      </c:pt>
                      <c:pt idx="2818">
                        <c:v>10.399951169999998</c:v>
                      </c:pt>
                      <c:pt idx="2819">
                        <c:v>10.399951169999998</c:v>
                      </c:pt>
                      <c:pt idx="2820">
                        <c:v>10.399951169999998</c:v>
                      </c:pt>
                      <c:pt idx="2821">
                        <c:v>10.399951169999998</c:v>
                      </c:pt>
                      <c:pt idx="2822">
                        <c:v>10.399951169999998</c:v>
                      </c:pt>
                      <c:pt idx="2823">
                        <c:v>10.399951169999998</c:v>
                      </c:pt>
                      <c:pt idx="2824">
                        <c:v>10.399951169999998</c:v>
                      </c:pt>
                      <c:pt idx="2825">
                        <c:v>10.399951169999998</c:v>
                      </c:pt>
                      <c:pt idx="2826">
                        <c:v>10.399951169999998</c:v>
                      </c:pt>
                      <c:pt idx="2827">
                        <c:v>10.399951169999998</c:v>
                      </c:pt>
                      <c:pt idx="2828">
                        <c:v>10.399951169999998</c:v>
                      </c:pt>
                      <c:pt idx="2829">
                        <c:v>10.399951169999998</c:v>
                      </c:pt>
                      <c:pt idx="2830">
                        <c:v>10.399951169999998</c:v>
                      </c:pt>
                      <c:pt idx="2831">
                        <c:v>10.399951169999998</c:v>
                      </c:pt>
                      <c:pt idx="2832">
                        <c:v>10.399951169999998</c:v>
                      </c:pt>
                      <c:pt idx="2833">
                        <c:v>10.399951169999998</c:v>
                      </c:pt>
                      <c:pt idx="2834">
                        <c:v>10.399951169999998</c:v>
                      </c:pt>
                      <c:pt idx="2835">
                        <c:v>10.399951169999998</c:v>
                      </c:pt>
                      <c:pt idx="2836">
                        <c:v>10.399951169999998</c:v>
                      </c:pt>
                      <c:pt idx="2837">
                        <c:v>10.399951169999998</c:v>
                      </c:pt>
                      <c:pt idx="2838">
                        <c:v>10.399951169999998</c:v>
                      </c:pt>
                      <c:pt idx="2839">
                        <c:v>10.399951169999998</c:v>
                      </c:pt>
                      <c:pt idx="2840">
                        <c:v>10.399951169999998</c:v>
                      </c:pt>
                      <c:pt idx="2841">
                        <c:v>10.399951169999998</c:v>
                      </c:pt>
                      <c:pt idx="2842">
                        <c:v>10.399951169999998</c:v>
                      </c:pt>
                      <c:pt idx="2843">
                        <c:v>10.399951169999998</c:v>
                      </c:pt>
                      <c:pt idx="2844">
                        <c:v>10.399951169999998</c:v>
                      </c:pt>
                      <c:pt idx="2845">
                        <c:v>10.399951169999998</c:v>
                      </c:pt>
                      <c:pt idx="2846">
                        <c:v>10.399951169999998</c:v>
                      </c:pt>
                      <c:pt idx="2847">
                        <c:v>10.399951169999998</c:v>
                      </c:pt>
                      <c:pt idx="2848">
                        <c:v>10.399951169999998</c:v>
                      </c:pt>
                      <c:pt idx="2849">
                        <c:v>10.399951169999998</c:v>
                      </c:pt>
                      <c:pt idx="2850">
                        <c:v>10.399951169999998</c:v>
                      </c:pt>
                      <c:pt idx="2851">
                        <c:v>10.399951169999998</c:v>
                      </c:pt>
                      <c:pt idx="2852">
                        <c:v>10.399951169999998</c:v>
                      </c:pt>
                      <c:pt idx="2853">
                        <c:v>10.399951169999998</c:v>
                      </c:pt>
                      <c:pt idx="2854">
                        <c:v>10.399951169999998</c:v>
                      </c:pt>
                      <c:pt idx="2855">
                        <c:v>10.399951169999998</c:v>
                      </c:pt>
                      <c:pt idx="2856">
                        <c:v>10.399951169999998</c:v>
                      </c:pt>
                      <c:pt idx="2857">
                        <c:v>10.399951169999998</c:v>
                      </c:pt>
                      <c:pt idx="2858">
                        <c:v>10.399951169999998</c:v>
                      </c:pt>
                      <c:pt idx="2859">
                        <c:v>10.399951169999998</c:v>
                      </c:pt>
                      <c:pt idx="2860">
                        <c:v>10.399951169999998</c:v>
                      </c:pt>
                      <c:pt idx="2861">
                        <c:v>10.399951169999998</c:v>
                      </c:pt>
                      <c:pt idx="2862">
                        <c:v>10.399951169999998</c:v>
                      </c:pt>
                      <c:pt idx="2863">
                        <c:v>10.399951169999998</c:v>
                      </c:pt>
                      <c:pt idx="2864">
                        <c:v>10.399951169999998</c:v>
                      </c:pt>
                      <c:pt idx="2865">
                        <c:v>10.399951169999998</c:v>
                      </c:pt>
                      <c:pt idx="2866">
                        <c:v>10.399951169999998</c:v>
                      </c:pt>
                      <c:pt idx="2867">
                        <c:v>10.399951169999998</c:v>
                      </c:pt>
                      <c:pt idx="2868">
                        <c:v>10.399951169999998</c:v>
                      </c:pt>
                      <c:pt idx="2869">
                        <c:v>10.399951169999998</c:v>
                      </c:pt>
                      <c:pt idx="2870">
                        <c:v>10.399951169999998</c:v>
                      </c:pt>
                      <c:pt idx="2871">
                        <c:v>10.399951169999998</c:v>
                      </c:pt>
                      <c:pt idx="2872">
                        <c:v>10.399951169999998</c:v>
                      </c:pt>
                      <c:pt idx="2873">
                        <c:v>10.399951169999998</c:v>
                      </c:pt>
                      <c:pt idx="2874">
                        <c:v>10.399951169999998</c:v>
                      </c:pt>
                      <c:pt idx="2875">
                        <c:v>10.399951169999998</c:v>
                      </c:pt>
                      <c:pt idx="2876">
                        <c:v>10.399951169999998</c:v>
                      </c:pt>
                      <c:pt idx="2877">
                        <c:v>10.399951169999998</c:v>
                      </c:pt>
                      <c:pt idx="2878">
                        <c:v>10.399951169999998</c:v>
                      </c:pt>
                      <c:pt idx="2879">
                        <c:v>10.399951169999998</c:v>
                      </c:pt>
                      <c:pt idx="2880">
                        <c:v>10.399951169999998</c:v>
                      </c:pt>
                      <c:pt idx="2881">
                        <c:v>10.399951169999998</c:v>
                      </c:pt>
                      <c:pt idx="2882">
                        <c:v>10.399951169999998</c:v>
                      </c:pt>
                      <c:pt idx="2883">
                        <c:v>10.399951169999998</c:v>
                      </c:pt>
                      <c:pt idx="2884">
                        <c:v>10.399951169999998</c:v>
                      </c:pt>
                      <c:pt idx="2885">
                        <c:v>10.399951169999998</c:v>
                      </c:pt>
                      <c:pt idx="2886">
                        <c:v>10.399951169999998</c:v>
                      </c:pt>
                      <c:pt idx="2887">
                        <c:v>10.399951169999998</c:v>
                      </c:pt>
                      <c:pt idx="2888">
                        <c:v>10.399951169999998</c:v>
                      </c:pt>
                      <c:pt idx="2889">
                        <c:v>10.399951169999998</c:v>
                      </c:pt>
                      <c:pt idx="2890">
                        <c:v>10.399951169999998</c:v>
                      </c:pt>
                      <c:pt idx="2891">
                        <c:v>10.399951169999998</c:v>
                      </c:pt>
                      <c:pt idx="2892">
                        <c:v>10.399951169999998</c:v>
                      </c:pt>
                      <c:pt idx="2893">
                        <c:v>10.399951169999998</c:v>
                      </c:pt>
                      <c:pt idx="2894">
                        <c:v>10.399951169999998</c:v>
                      </c:pt>
                      <c:pt idx="2895">
                        <c:v>10.399951169999998</c:v>
                      </c:pt>
                      <c:pt idx="2896">
                        <c:v>10.399951169999998</c:v>
                      </c:pt>
                      <c:pt idx="2897">
                        <c:v>10.399951169999998</c:v>
                      </c:pt>
                      <c:pt idx="2898">
                        <c:v>10.399951169999998</c:v>
                      </c:pt>
                      <c:pt idx="2899">
                        <c:v>10.399951169999998</c:v>
                      </c:pt>
                      <c:pt idx="2900">
                        <c:v>10.399951169999998</c:v>
                      </c:pt>
                      <c:pt idx="2901">
                        <c:v>10.399951169999998</c:v>
                      </c:pt>
                      <c:pt idx="2902">
                        <c:v>10.399951169999998</c:v>
                      </c:pt>
                      <c:pt idx="2903">
                        <c:v>10.399951169999998</c:v>
                      </c:pt>
                      <c:pt idx="2904">
                        <c:v>10.399951169999998</c:v>
                      </c:pt>
                      <c:pt idx="2905">
                        <c:v>10.399951169999998</c:v>
                      </c:pt>
                      <c:pt idx="2906">
                        <c:v>10.399951169999998</c:v>
                      </c:pt>
                      <c:pt idx="2907">
                        <c:v>10.399951169999998</c:v>
                      </c:pt>
                      <c:pt idx="2908">
                        <c:v>10.399951169999998</c:v>
                      </c:pt>
                      <c:pt idx="2909">
                        <c:v>10.399951169999998</c:v>
                      </c:pt>
                      <c:pt idx="2910">
                        <c:v>10.399951169999998</c:v>
                      </c:pt>
                      <c:pt idx="2911">
                        <c:v>10.399951169999998</c:v>
                      </c:pt>
                      <c:pt idx="2912">
                        <c:v>10.399951169999998</c:v>
                      </c:pt>
                      <c:pt idx="2913">
                        <c:v>10.399951169999998</c:v>
                      </c:pt>
                      <c:pt idx="2914">
                        <c:v>10.399951169999998</c:v>
                      </c:pt>
                      <c:pt idx="2915">
                        <c:v>10.399951169999998</c:v>
                      </c:pt>
                      <c:pt idx="2916">
                        <c:v>10.399951169999998</c:v>
                      </c:pt>
                      <c:pt idx="2917">
                        <c:v>10.399951169999998</c:v>
                      </c:pt>
                      <c:pt idx="2918">
                        <c:v>10.399951169999998</c:v>
                      </c:pt>
                      <c:pt idx="2919">
                        <c:v>10.399951169999998</c:v>
                      </c:pt>
                      <c:pt idx="2920">
                        <c:v>10.499804689999998</c:v>
                      </c:pt>
                      <c:pt idx="2921">
                        <c:v>10.499804689999998</c:v>
                      </c:pt>
                      <c:pt idx="2922">
                        <c:v>10.499804689999998</c:v>
                      </c:pt>
                      <c:pt idx="2923">
                        <c:v>10.499804689999998</c:v>
                      </c:pt>
                      <c:pt idx="2924">
                        <c:v>10.499804689999998</c:v>
                      </c:pt>
                      <c:pt idx="2925">
                        <c:v>10.499804689999998</c:v>
                      </c:pt>
                      <c:pt idx="2926">
                        <c:v>10.499804689999998</c:v>
                      </c:pt>
                      <c:pt idx="2927">
                        <c:v>10.499804689999998</c:v>
                      </c:pt>
                      <c:pt idx="2928">
                        <c:v>10.499804689999998</c:v>
                      </c:pt>
                      <c:pt idx="2929">
                        <c:v>10.499804689999998</c:v>
                      </c:pt>
                      <c:pt idx="2930">
                        <c:v>10.499804689999998</c:v>
                      </c:pt>
                      <c:pt idx="2931">
                        <c:v>10.499804689999998</c:v>
                      </c:pt>
                      <c:pt idx="2932">
                        <c:v>10.499804689999998</c:v>
                      </c:pt>
                      <c:pt idx="2933">
                        <c:v>10.499804689999998</c:v>
                      </c:pt>
                      <c:pt idx="2934">
                        <c:v>10.499804689999998</c:v>
                      </c:pt>
                      <c:pt idx="2935">
                        <c:v>10.499804689999998</c:v>
                      </c:pt>
                      <c:pt idx="2936">
                        <c:v>10.499804689999998</c:v>
                      </c:pt>
                      <c:pt idx="2937">
                        <c:v>10.499804689999998</c:v>
                      </c:pt>
                      <c:pt idx="2938">
                        <c:v>10.499804689999998</c:v>
                      </c:pt>
                      <c:pt idx="2939">
                        <c:v>10.499804689999998</c:v>
                      </c:pt>
                      <c:pt idx="2940">
                        <c:v>10.499804689999998</c:v>
                      </c:pt>
                      <c:pt idx="2941">
                        <c:v>10.499804689999998</c:v>
                      </c:pt>
                      <c:pt idx="2942">
                        <c:v>10.499804689999998</c:v>
                      </c:pt>
                      <c:pt idx="2943">
                        <c:v>10.499804689999998</c:v>
                      </c:pt>
                      <c:pt idx="2944">
                        <c:v>10.499804689999998</c:v>
                      </c:pt>
                      <c:pt idx="2945">
                        <c:v>10.499804689999998</c:v>
                      </c:pt>
                      <c:pt idx="2946">
                        <c:v>10.499804689999998</c:v>
                      </c:pt>
                      <c:pt idx="2947">
                        <c:v>10.499804689999998</c:v>
                      </c:pt>
                      <c:pt idx="2948">
                        <c:v>10.499804689999998</c:v>
                      </c:pt>
                      <c:pt idx="2949">
                        <c:v>10.499804689999998</c:v>
                      </c:pt>
                      <c:pt idx="2950">
                        <c:v>10.499804689999998</c:v>
                      </c:pt>
                      <c:pt idx="2951">
                        <c:v>10.499804689999998</c:v>
                      </c:pt>
                      <c:pt idx="2952">
                        <c:v>10.499804689999998</c:v>
                      </c:pt>
                      <c:pt idx="2953">
                        <c:v>10.499804689999998</c:v>
                      </c:pt>
                      <c:pt idx="2954">
                        <c:v>10.499804689999998</c:v>
                      </c:pt>
                      <c:pt idx="2955">
                        <c:v>10.499804689999998</c:v>
                      </c:pt>
                      <c:pt idx="2956">
                        <c:v>10.499804689999998</c:v>
                      </c:pt>
                      <c:pt idx="2957">
                        <c:v>10.499804689999998</c:v>
                      </c:pt>
                      <c:pt idx="2958">
                        <c:v>10.499804689999998</c:v>
                      </c:pt>
                      <c:pt idx="2959">
                        <c:v>10.499804689999998</c:v>
                      </c:pt>
                      <c:pt idx="2960">
                        <c:v>10.499804689999998</c:v>
                      </c:pt>
                      <c:pt idx="2961">
                        <c:v>10.499804689999998</c:v>
                      </c:pt>
                      <c:pt idx="2962">
                        <c:v>10.499804689999998</c:v>
                      </c:pt>
                      <c:pt idx="2963">
                        <c:v>10.499804689999998</c:v>
                      </c:pt>
                      <c:pt idx="2964">
                        <c:v>10.499804689999998</c:v>
                      </c:pt>
                      <c:pt idx="2965">
                        <c:v>10.499804689999998</c:v>
                      </c:pt>
                      <c:pt idx="2966">
                        <c:v>10.499804689999998</c:v>
                      </c:pt>
                      <c:pt idx="2967">
                        <c:v>10.499804689999998</c:v>
                      </c:pt>
                      <c:pt idx="2968">
                        <c:v>10.499804689999998</c:v>
                      </c:pt>
                      <c:pt idx="2969">
                        <c:v>10.499804689999998</c:v>
                      </c:pt>
                      <c:pt idx="2970">
                        <c:v>10.499804689999998</c:v>
                      </c:pt>
                      <c:pt idx="2971">
                        <c:v>10.499804689999998</c:v>
                      </c:pt>
                      <c:pt idx="2972">
                        <c:v>10.499804689999998</c:v>
                      </c:pt>
                      <c:pt idx="2973">
                        <c:v>10.499804689999998</c:v>
                      </c:pt>
                      <c:pt idx="2974">
                        <c:v>10.499804689999998</c:v>
                      </c:pt>
                      <c:pt idx="2975">
                        <c:v>10.499804689999998</c:v>
                      </c:pt>
                      <c:pt idx="2976">
                        <c:v>10.499804689999998</c:v>
                      </c:pt>
                      <c:pt idx="2977">
                        <c:v>10.499804689999998</c:v>
                      </c:pt>
                      <c:pt idx="2978">
                        <c:v>10.499804689999998</c:v>
                      </c:pt>
                      <c:pt idx="2979">
                        <c:v>10.499804689999998</c:v>
                      </c:pt>
                      <c:pt idx="2980">
                        <c:v>10.499804689999998</c:v>
                      </c:pt>
                      <c:pt idx="2981">
                        <c:v>10.499804689999998</c:v>
                      </c:pt>
                      <c:pt idx="2982">
                        <c:v>10.499804689999998</c:v>
                      </c:pt>
                      <c:pt idx="2983">
                        <c:v>10.499804689999998</c:v>
                      </c:pt>
                      <c:pt idx="2984">
                        <c:v>10.499804689999998</c:v>
                      </c:pt>
                      <c:pt idx="2985">
                        <c:v>10.499804689999998</c:v>
                      </c:pt>
                      <c:pt idx="2986">
                        <c:v>10.499804689999998</c:v>
                      </c:pt>
                      <c:pt idx="2987">
                        <c:v>10.499804689999998</c:v>
                      </c:pt>
                      <c:pt idx="2988">
                        <c:v>10.499804689999998</c:v>
                      </c:pt>
                      <c:pt idx="2989">
                        <c:v>10.499804689999998</c:v>
                      </c:pt>
                      <c:pt idx="2990">
                        <c:v>10.499804689999998</c:v>
                      </c:pt>
                      <c:pt idx="2991">
                        <c:v>10.499804689999998</c:v>
                      </c:pt>
                      <c:pt idx="2992">
                        <c:v>10.499804689999998</c:v>
                      </c:pt>
                      <c:pt idx="2993">
                        <c:v>10.499804689999998</c:v>
                      </c:pt>
                      <c:pt idx="2994">
                        <c:v>10.499804689999998</c:v>
                      </c:pt>
                      <c:pt idx="2995">
                        <c:v>10.499804689999998</c:v>
                      </c:pt>
                      <c:pt idx="2996">
                        <c:v>10.499804689999998</c:v>
                      </c:pt>
                      <c:pt idx="2997">
                        <c:v>10.499804689999998</c:v>
                      </c:pt>
                      <c:pt idx="2998">
                        <c:v>10.499804689999998</c:v>
                      </c:pt>
                      <c:pt idx="2999">
                        <c:v>10.499804689999998</c:v>
                      </c:pt>
                      <c:pt idx="3000">
                        <c:v>10.499804689999998</c:v>
                      </c:pt>
                      <c:pt idx="3001">
                        <c:v>10.499804689999998</c:v>
                      </c:pt>
                      <c:pt idx="3002">
                        <c:v>10.499804689999998</c:v>
                      </c:pt>
                      <c:pt idx="3003">
                        <c:v>10.499804689999998</c:v>
                      </c:pt>
                      <c:pt idx="3004">
                        <c:v>10.499804689999998</c:v>
                      </c:pt>
                      <c:pt idx="3005">
                        <c:v>10.499804689999998</c:v>
                      </c:pt>
                      <c:pt idx="3006">
                        <c:v>10.499804689999998</c:v>
                      </c:pt>
                      <c:pt idx="3007">
                        <c:v>10.499804689999998</c:v>
                      </c:pt>
                      <c:pt idx="3008">
                        <c:v>10.499804689999998</c:v>
                      </c:pt>
                      <c:pt idx="3009">
                        <c:v>10.499804689999998</c:v>
                      </c:pt>
                      <c:pt idx="3010">
                        <c:v>10.499804689999998</c:v>
                      </c:pt>
                      <c:pt idx="3011">
                        <c:v>10.499804689999998</c:v>
                      </c:pt>
                      <c:pt idx="3012">
                        <c:v>10.499804689999998</c:v>
                      </c:pt>
                      <c:pt idx="3013">
                        <c:v>10.499804689999998</c:v>
                      </c:pt>
                      <c:pt idx="3014">
                        <c:v>10.499804689999998</c:v>
                      </c:pt>
                      <c:pt idx="3015">
                        <c:v>10.499804689999998</c:v>
                      </c:pt>
                      <c:pt idx="3016">
                        <c:v>10.499804689999998</c:v>
                      </c:pt>
                      <c:pt idx="3017">
                        <c:v>10.499804689999998</c:v>
                      </c:pt>
                      <c:pt idx="3018">
                        <c:v>10.499804689999998</c:v>
                      </c:pt>
                      <c:pt idx="3019">
                        <c:v>10.499804689999998</c:v>
                      </c:pt>
                      <c:pt idx="3020">
                        <c:v>10.499804689999998</c:v>
                      </c:pt>
                      <c:pt idx="3021">
                        <c:v>10.499804689999998</c:v>
                      </c:pt>
                      <c:pt idx="3022">
                        <c:v>10.499804689999998</c:v>
                      </c:pt>
                      <c:pt idx="3023">
                        <c:v>10.499804689999998</c:v>
                      </c:pt>
                      <c:pt idx="3024">
                        <c:v>10.499804689999998</c:v>
                      </c:pt>
                      <c:pt idx="3025">
                        <c:v>10.499804689999998</c:v>
                      </c:pt>
                      <c:pt idx="3026">
                        <c:v>10.499804689999998</c:v>
                      </c:pt>
                      <c:pt idx="3027">
                        <c:v>10.499804689999998</c:v>
                      </c:pt>
                      <c:pt idx="3028">
                        <c:v>10.499804689999998</c:v>
                      </c:pt>
                      <c:pt idx="3029">
                        <c:v>10.499804689999998</c:v>
                      </c:pt>
                      <c:pt idx="3030">
                        <c:v>10.499804689999998</c:v>
                      </c:pt>
                      <c:pt idx="3031">
                        <c:v>10.499804689999998</c:v>
                      </c:pt>
                      <c:pt idx="3032">
                        <c:v>10.499804689999998</c:v>
                      </c:pt>
                      <c:pt idx="3033">
                        <c:v>10.499804689999998</c:v>
                      </c:pt>
                      <c:pt idx="3034">
                        <c:v>10.499804689999998</c:v>
                      </c:pt>
                      <c:pt idx="3035">
                        <c:v>10.499804689999998</c:v>
                      </c:pt>
                      <c:pt idx="3036">
                        <c:v>10.499804689999998</c:v>
                      </c:pt>
                      <c:pt idx="3037">
                        <c:v>10.499804689999998</c:v>
                      </c:pt>
                      <c:pt idx="3038">
                        <c:v>10.499804689999998</c:v>
                      </c:pt>
                      <c:pt idx="3039">
                        <c:v>10.499804689999998</c:v>
                      </c:pt>
                      <c:pt idx="3040">
                        <c:v>10.59990234</c:v>
                      </c:pt>
                      <c:pt idx="3041">
                        <c:v>10.59990234</c:v>
                      </c:pt>
                      <c:pt idx="3042">
                        <c:v>10.59990234</c:v>
                      </c:pt>
                      <c:pt idx="3043">
                        <c:v>10.59990234</c:v>
                      </c:pt>
                      <c:pt idx="3044">
                        <c:v>10.59990234</c:v>
                      </c:pt>
                      <c:pt idx="3045">
                        <c:v>10.59990234</c:v>
                      </c:pt>
                      <c:pt idx="3046">
                        <c:v>10.59990234</c:v>
                      </c:pt>
                      <c:pt idx="3047">
                        <c:v>10.59990234</c:v>
                      </c:pt>
                      <c:pt idx="3048">
                        <c:v>10.59990234</c:v>
                      </c:pt>
                      <c:pt idx="3049">
                        <c:v>10.59990234</c:v>
                      </c:pt>
                      <c:pt idx="3050">
                        <c:v>10.59990234</c:v>
                      </c:pt>
                      <c:pt idx="3051">
                        <c:v>10.59990234</c:v>
                      </c:pt>
                      <c:pt idx="3052">
                        <c:v>10.59990234</c:v>
                      </c:pt>
                      <c:pt idx="3053">
                        <c:v>10.59990234</c:v>
                      </c:pt>
                      <c:pt idx="3054">
                        <c:v>10.59990234</c:v>
                      </c:pt>
                      <c:pt idx="3055">
                        <c:v>10.59990234</c:v>
                      </c:pt>
                      <c:pt idx="3056">
                        <c:v>10.59990234</c:v>
                      </c:pt>
                      <c:pt idx="3057">
                        <c:v>10.59990234</c:v>
                      </c:pt>
                      <c:pt idx="3058">
                        <c:v>10.59990234</c:v>
                      </c:pt>
                      <c:pt idx="3059">
                        <c:v>10.59990234</c:v>
                      </c:pt>
                      <c:pt idx="3060">
                        <c:v>10.59990234</c:v>
                      </c:pt>
                      <c:pt idx="3061">
                        <c:v>10.59990234</c:v>
                      </c:pt>
                      <c:pt idx="3062">
                        <c:v>10.59990234</c:v>
                      </c:pt>
                      <c:pt idx="3063">
                        <c:v>10.59990234</c:v>
                      </c:pt>
                      <c:pt idx="3064">
                        <c:v>10.59990234</c:v>
                      </c:pt>
                      <c:pt idx="3065">
                        <c:v>10.59990234</c:v>
                      </c:pt>
                      <c:pt idx="3066">
                        <c:v>10.59990234</c:v>
                      </c:pt>
                      <c:pt idx="3067">
                        <c:v>10.59990234</c:v>
                      </c:pt>
                      <c:pt idx="3068">
                        <c:v>10.59990234</c:v>
                      </c:pt>
                      <c:pt idx="3069">
                        <c:v>10.59990234</c:v>
                      </c:pt>
                      <c:pt idx="3070">
                        <c:v>10.59990234</c:v>
                      </c:pt>
                      <c:pt idx="3071">
                        <c:v>10.59990234</c:v>
                      </c:pt>
                      <c:pt idx="3072">
                        <c:v>10.59990234</c:v>
                      </c:pt>
                      <c:pt idx="3073">
                        <c:v>10.59990234</c:v>
                      </c:pt>
                      <c:pt idx="3074">
                        <c:v>10.59990234</c:v>
                      </c:pt>
                      <c:pt idx="3075">
                        <c:v>10.59990234</c:v>
                      </c:pt>
                      <c:pt idx="3076">
                        <c:v>10.59990234</c:v>
                      </c:pt>
                      <c:pt idx="3077">
                        <c:v>10.59990234</c:v>
                      </c:pt>
                      <c:pt idx="3078">
                        <c:v>10.59990234</c:v>
                      </c:pt>
                      <c:pt idx="3079">
                        <c:v>10.59990234</c:v>
                      </c:pt>
                      <c:pt idx="3080">
                        <c:v>10.59990234</c:v>
                      </c:pt>
                      <c:pt idx="3081">
                        <c:v>10.59990234</c:v>
                      </c:pt>
                      <c:pt idx="3082">
                        <c:v>10.59990234</c:v>
                      </c:pt>
                      <c:pt idx="3083">
                        <c:v>10.59990234</c:v>
                      </c:pt>
                      <c:pt idx="3084">
                        <c:v>10.59990234</c:v>
                      </c:pt>
                      <c:pt idx="3085">
                        <c:v>10.59990234</c:v>
                      </c:pt>
                      <c:pt idx="3086">
                        <c:v>10.59990234</c:v>
                      </c:pt>
                      <c:pt idx="3087">
                        <c:v>10.59990234</c:v>
                      </c:pt>
                      <c:pt idx="3088">
                        <c:v>10.59990234</c:v>
                      </c:pt>
                      <c:pt idx="3089">
                        <c:v>10.59990234</c:v>
                      </c:pt>
                      <c:pt idx="3090">
                        <c:v>10.59990234</c:v>
                      </c:pt>
                      <c:pt idx="3091">
                        <c:v>10.59990234</c:v>
                      </c:pt>
                      <c:pt idx="3092">
                        <c:v>10.59990234</c:v>
                      </c:pt>
                      <c:pt idx="3093">
                        <c:v>10.59990234</c:v>
                      </c:pt>
                      <c:pt idx="3094">
                        <c:v>10.59990234</c:v>
                      </c:pt>
                      <c:pt idx="3095">
                        <c:v>10.59990234</c:v>
                      </c:pt>
                      <c:pt idx="3096">
                        <c:v>10.59990234</c:v>
                      </c:pt>
                      <c:pt idx="3097">
                        <c:v>10.59990234</c:v>
                      </c:pt>
                      <c:pt idx="3098">
                        <c:v>10.59990234</c:v>
                      </c:pt>
                      <c:pt idx="3099">
                        <c:v>10.59990234</c:v>
                      </c:pt>
                      <c:pt idx="3100">
                        <c:v>10.59990234</c:v>
                      </c:pt>
                      <c:pt idx="3101">
                        <c:v>10.59990234</c:v>
                      </c:pt>
                      <c:pt idx="3102">
                        <c:v>10.59990234</c:v>
                      </c:pt>
                      <c:pt idx="3103">
                        <c:v>10.59990234</c:v>
                      </c:pt>
                      <c:pt idx="3104">
                        <c:v>10.59990234</c:v>
                      </c:pt>
                      <c:pt idx="3105">
                        <c:v>10.59990234</c:v>
                      </c:pt>
                      <c:pt idx="3106">
                        <c:v>10.59990234</c:v>
                      </c:pt>
                      <c:pt idx="3107">
                        <c:v>10.59990234</c:v>
                      </c:pt>
                      <c:pt idx="3108">
                        <c:v>10.59990234</c:v>
                      </c:pt>
                      <c:pt idx="3109">
                        <c:v>10.59990234</c:v>
                      </c:pt>
                      <c:pt idx="3110">
                        <c:v>10.59990234</c:v>
                      </c:pt>
                      <c:pt idx="3111">
                        <c:v>10.59990234</c:v>
                      </c:pt>
                      <c:pt idx="3112">
                        <c:v>10.59990234</c:v>
                      </c:pt>
                      <c:pt idx="3113">
                        <c:v>10.59990234</c:v>
                      </c:pt>
                      <c:pt idx="3114">
                        <c:v>10.59990234</c:v>
                      </c:pt>
                      <c:pt idx="3115">
                        <c:v>10.59990234</c:v>
                      </c:pt>
                      <c:pt idx="3116">
                        <c:v>10.59990234</c:v>
                      </c:pt>
                      <c:pt idx="3117">
                        <c:v>10.59990234</c:v>
                      </c:pt>
                      <c:pt idx="3118">
                        <c:v>10.59990234</c:v>
                      </c:pt>
                      <c:pt idx="3119">
                        <c:v>10.59990234</c:v>
                      </c:pt>
                      <c:pt idx="3120">
                        <c:v>10.59990234</c:v>
                      </c:pt>
                      <c:pt idx="3121">
                        <c:v>10.59990234</c:v>
                      </c:pt>
                      <c:pt idx="3122">
                        <c:v>10.59990234</c:v>
                      </c:pt>
                      <c:pt idx="3123">
                        <c:v>10.59990234</c:v>
                      </c:pt>
                      <c:pt idx="3124">
                        <c:v>10.59990234</c:v>
                      </c:pt>
                      <c:pt idx="3125">
                        <c:v>10.59990234</c:v>
                      </c:pt>
                      <c:pt idx="3126">
                        <c:v>10.59990234</c:v>
                      </c:pt>
                      <c:pt idx="3127">
                        <c:v>10.59990234</c:v>
                      </c:pt>
                      <c:pt idx="3128">
                        <c:v>10.59990234</c:v>
                      </c:pt>
                      <c:pt idx="3129">
                        <c:v>10.59990234</c:v>
                      </c:pt>
                      <c:pt idx="3130">
                        <c:v>10.59990234</c:v>
                      </c:pt>
                      <c:pt idx="3131">
                        <c:v>10.59990234</c:v>
                      </c:pt>
                      <c:pt idx="3132">
                        <c:v>10.59990234</c:v>
                      </c:pt>
                      <c:pt idx="3133">
                        <c:v>10.59990234</c:v>
                      </c:pt>
                      <c:pt idx="3134">
                        <c:v>10.59990234</c:v>
                      </c:pt>
                      <c:pt idx="3135">
                        <c:v>10.59990234</c:v>
                      </c:pt>
                      <c:pt idx="3136">
                        <c:v>10.59990234</c:v>
                      </c:pt>
                      <c:pt idx="3137">
                        <c:v>10.59990234</c:v>
                      </c:pt>
                      <c:pt idx="3138">
                        <c:v>10.59990234</c:v>
                      </c:pt>
                      <c:pt idx="3139">
                        <c:v>10.59990234</c:v>
                      </c:pt>
                      <c:pt idx="3140">
                        <c:v>10.59990234</c:v>
                      </c:pt>
                      <c:pt idx="3141">
                        <c:v>10.59990234</c:v>
                      </c:pt>
                      <c:pt idx="3142">
                        <c:v>10.59990234</c:v>
                      </c:pt>
                      <c:pt idx="3143">
                        <c:v>10.59990234</c:v>
                      </c:pt>
                      <c:pt idx="3144">
                        <c:v>10.59990234</c:v>
                      </c:pt>
                      <c:pt idx="3145">
                        <c:v>10.59990234</c:v>
                      </c:pt>
                      <c:pt idx="3146">
                        <c:v>10.69975586</c:v>
                      </c:pt>
                      <c:pt idx="3147">
                        <c:v>10.69975586</c:v>
                      </c:pt>
                      <c:pt idx="3148">
                        <c:v>10.69975586</c:v>
                      </c:pt>
                      <c:pt idx="3149">
                        <c:v>10.69975586</c:v>
                      </c:pt>
                      <c:pt idx="3150">
                        <c:v>10.69975586</c:v>
                      </c:pt>
                      <c:pt idx="3151">
                        <c:v>10.69975586</c:v>
                      </c:pt>
                      <c:pt idx="3152">
                        <c:v>10.69975586</c:v>
                      </c:pt>
                      <c:pt idx="3153">
                        <c:v>10.69975586</c:v>
                      </c:pt>
                      <c:pt idx="3154">
                        <c:v>10.69975586</c:v>
                      </c:pt>
                      <c:pt idx="3155">
                        <c:v>10.69975586</c:v>
                      </c:pt>
                      <c:pt idx="3156">
                        <c:v>10.69975586</c:v>
                      </c:pt>
                      <c:pt idx="3157">
                        <c:v>10.69975586</c:v>
                      </c:pt>
                      <c:pt idx="3158">
                        <c:v>10.69975586</c:v>
                      </c:pt>
                      <c:pt idx="3159">
                        <c:v>10.69975586</c:v>
                      </c:pt>
                      <c:pt idx="3160">
                        <c:v>10.69975586</c:v>
                      </c:pt>
                      <c:pt idx="3161">
                        <c:v>10.69975586</c:v>
                      </c:pt>
                      <c:pt idx="3162">
                        <c:v>10.69975586</c:v>
                      </c:pt>
                      <c:pt idx="3163">
                        <c:v>10.69975586</c:v>
                      </c:pt>
                      <c:pt idx="3164">
                        <c:v>10.69975586</c:v>
                      </c:pt>
                      <c:pt idx="3165">
                        <c:v>10.69975586</c:v>
                      </c:pt>
                      <c:pt idx="3166">
                        <c:v>10.69975586</c:v>
                      </c:pt>
                      <c:pt idx="3167">
                        <c:v>10.69975586</c:v>
                      </c:pt>
                      <c:pt idx="3168">
                        <c:v>10.69975586</c:v>
                      </c:pt>
                      <c:pt idx="3169">
                        <c:v>10.69975586</c:v>
                      </c:pt>
                      <c:pt idx="3170">
                        <c:v>10.69975586</c:v>
                      </c:pt>
                      <c:pt idx="3171">
                        <c:v>10.69975586</c:v>
                      </c:pt>
                      <c:pt idx="3172">
                        <c:v>10.69975586</c:v>
                      </c:pt>
                      <c:pt idx="3173">
                        <c:v>10.69975586</c:v>
                      </c:pt>
                      <c:pt idx="3174">
                        <c:v>10.69975586</c:v>
                      </c:pt>
                      <c:pt idx="3175">
                        <c:v>10.69975586</c:v>
                      </c:pt>
                      <c:pt idx="3176">
                        <c:v>10.69975586</c:v>
                      </c:pt>
                      <c:pt idx="3177">
                        <c:v>10.69975586</c:v>
                      </c:pt>
                      <c:pt idx="3178">
                        <c:v>10.69975586</c:v>
                      </c:pt>
                      <c:pt idx="3179">
                        <c:v>10.69975586</c:v>
                      </c:pt>
                      <c:pt idx="3180">
                        <c:v>10.69975586</c:v>
                      </c:pt>
                      <c:pt idx="3181">
                        <c:v>10.69975586</c:v>
                      </c:pt>
                      <c:pt idx="3182">
                        <c:v>10.69975586</c:v>
                      </c:pt>
                      <c:pt idx="3183">
                        <c:v>10.69975586</c:v>
                      </c:pt>
                      <c:pt idx="3184">
                        <c:v>10.69975586</c:v>
                      </c:pt>
                      <c:pt idx="3185">
                        <c:v>10.69975586</c:v>
                      </c:pt>
                      <c:pt idx="3186">
                        <c:v>10.69975586</c:v>
                      </c:pt>
                      <c:pt idx="3187">
                        <c:v>10.69975586</c:v>
                      </c:pt>
                      <c:pt idx="3188">
                        <c:v>10.69975586</c:v>
                      </c:pt>
                      <c:pt idx="3189">
                        <c:v>10.69975586</c:v>
                      </c:pt>
                      <c:pt idx="3190">
                        <c:v>10.69975586</c:v>
                      </c:pt>
                      <c:pt idx="3191">
                        <c:v>10.69975586</c:v>
                      </c:pt>
                      <c:pt idx="3192">
                        <c:v>10.69975586</c:v>
                      </c:pt>
                      <c:pt idx="3193">
                        <c:v>10.69975586</c:v>
                      </c:pt>
                      <c:pt idx="3194">
                        <c:v>10.69975586</c:v>
                      </c:pt>
                      <c:pt idx="3195">
                        <c:v>10.69975586</c:v>
                      </c:pt>
                      <c:pt idx="3196">
                        <c:v>10.69975586</c:v>
                      </c:pt>
                      <c:pt idx="3197">
                        <c:v>10.69975586</c:v>
                      </c:pt>
                      <c:pt idx="3198">
                        <c:v>10.69975586</c:v>
                      </c:pt>
                      <c:pt idx="3199">
                        <c:v>10.69975586</c:v>
                      </c:pt>
                      <c:pt idx="3200">
                        <c:v>10.69975586</c:v>
                      </c:pt>
                      <c:pt idx="3201">
                        <c:v>10.69975586</c:v>
                      </c:pt>
                      <c:pt idx="3202">
                        <c:v>10.69975586</c:v>
                      </c:pt>
                      <c:pt idx="3203">
                        <c:v>10.69975586</c:v>
                      </c:pt>
                      <c:pt idx="3204">
                        <c:v>10.69975586</c:v>
                      </c:pt>
                      <c:pt idx="3205">
                        <c:v>10.69975586</c:v>
                      </c:pt>
                      <c:pt idx="3206">
                        <c:v>10.69975586</c:v>
                      </c:pt>
                      <c:pt idx="3207">
                        <c:v>10.69975586</c:v>
                      </c:pt>
                      <c:pt idx="3208">
                        <c:v>10.69975586</c:v>
                      </c:pt>
                      <c:pt idx="3209">
                        <c:v>10.69975586</c:v>
                      </c:pt>
                      <c:pt idx="3210">
                        <c:v>10.69975586</c:v>
                      </c:pt>
                      <c:pt idx="3211">
                        <c:v>10.69975586</c:v>
                      </c:pt>
                      <c:pt idx="3212">
                        <c:v>10.69975586</c:v>
                      </c:pt>
                      <c:pt idx="3213">
                        <c:v>10.69975586</c:v>
                      </c:pt>
                      <c:pt idx="3214">
                        <c:v>10.69975586</c:v>
                      </c:pt>
                      <c:pt idx="3215">
                        <c:v>10.69975586</c:v>
                      </c:pt>
                      <c:pt idx="3216">
                        <c:v>10.69975586</c:v>
                      </c:pt>
                      <c:pt idx="3217">
                        <c:v>10.69975586</c:v>
                      </c:pt>
                      <c:pt idx="3218">
                        <c:v>10.69975586</c:v>
                      </c:pt>
                      <c:pt idx="3219">
                        <c:v>10.69975586</c:v>
                      </c:pt>
                      <c:pt idx="3220">
                        <c:v>10.69975586</c:v>
                      </c:pt>
                      <c:pt idx="3221">
                        <c:v>10.69975586</c:v>
                      </c:pt>
                      <c:pt idx="3222">
                        <c:v>10.69975586</c:v>
                      </c:pt>
                      <c:pt idx="3223">
                        <c:v>10.69975586</c:v>
                      </c:pt>
                      <c:pt idx="3224">
                        <c:v>10.69975586</c:v>
                      </c:pt>
                      <c:pt idx="3225">
                        <c:v>10.69975586</c:v>
                      </c:pt>
                      <c:pt idx="3226">
                        <c:v>10.69975586</c:v>
                      </c:pt>
                      <c:pt idx="3227">
                        <c:v>10.69975586</c:v>
                      </c:pt>
                      <c:pt idx="3228">
                        <c:v>10.69975586</c:v>
                      </c:pt>
                      <c:pt idx="3229">
                        <c:v>10.69975586</c:v>
                      </c:pt>
                      <c:pt idx="3230">
                        <c:v>10.69975586</c:v>
                      </c:pt>
                      <c:pt idx="3231">
                        <c:v>10.69975586</c:v>
                      </c:pt>
                      <c:pt idx="3232">
                        <c:v>10.69975586</c:v>
                      </c:pt>
                      <c:pt idx="3233">
                        <c:v>10.69975586</c:v>
                      </c:pt>
                      <c:pt idx="3234">
                        <c:v>10.69975586</c:v>
                      </c:pt>
                      <c:pt idx="3235">
                        <c:v>10.69975586</c:v>
                      </c:pt>
                      <c:pt idx="3236">
                        <c:v>10.69975586</c:v>
                      </c:pt>
                      <c:pt idx="3237">
                        <c:v>10.69975586</c:v>
                      </c:pt>
                      <c:pt idx="3238">
                        <c:v>10.69975586</c:v>
                      </c:pt>
                      <c:pt idx="3239">
                        <c:v>10.69975586</c:v>
                      </c:pt>
                      <c:pt idx="3240">
                        <c:v>10.69975586</c:v>
                      </c:pt>
                      <c:pt idx="3241">
                        <c:v>10.69975586</c:v>
                      </c:pt>
                      <c:pt idx="3242">
                        <c:v>10.69975586</c:v>
                      </c:pt>
                      <c:pt idx="3243">
                        <c:v>10.69975586</c:v>
                      </c:pt>
                      <c:pt idx="3244">
                        <c:v>10.69975586</c:v>
                      </c:pt>
                      <c:pt idx="3245">
                        <c:v>10.69975586</c:v>
                      </c:pt>
                      <c:pt idx="3246">
                        <c:v>10.69975586</c:v>
                      </c:pt>
                      <c:pt idx="3247">
                        <c:v>10.69975586</c:v>
                      </c:pt>
                      <c:pt idx="3248">
                        <c:v>10.69975586</c:v>
                      </c:pt>
                      <c:pt idx="3249">
                        <c:v>10.69975586</c:v>
                      </c:pt>
                      <c:pt idx="3250">
                        <c:v>10.69975586</c:v>
                      </c:pt>
                      <c:pt idx="3251">
                        <c:v>10.69975586</c:v>
                      </c:pt>
                      <c:pt idx="3252">
                        <c:v>10.69975586</c:v>
                      </c:pt>
                      <c:pt idx="3253">
                        <c:v>10.69975586</c:v>
                      </c:pt>
                      <c:pt idx="3254">
                        <c:v>10.69975586</c:v>
                      </c:pt>
                      <c:pt idx="3255">
                        <c:v>10.69975586</c:v>
                      </c:pt>
                      <c:pt idx="3256">
                        <c:v>10.69975586</c:v>
                      </c:pt>
                      <c:pt idx="3257">
                        <c:v>10.69975586</c:v>
                      </c:pt>
                      <c:pt idx="3258">
                        <c:v>10.69975586</c:v>
                      </c:pt>
                      <c:pt idx="3259">
                        <c:v>10.69975586</c:v>
                      </c:pt>
                      <c:pt idx="3260">
                        <c:v>10.69975586</c:v>
                      </c:pt>
                      <c:pt idx="3261">
                        <c:v>10.69975586</c:v>
                      </c:pt>
                      <c:pt idx="3262">
                        <c:v>10.69975586</c:v>
                      </c:pt>
                      <c:pt idx="3263">
                        <c:v>10.69975586</c:v>
                      </c:pt>
                      <c:pt idx="3264">
                        <c:v>10.799853519999999</c:v>
                      </c:pt>
                      <c:pt idx="3265">
                        <c:v>10.799853519999999</c:v>
                      </c:pt>
                      <c:pt idx="3266">
                        <c:v>10.799853519999999</c:v>
                      </c:pt>
                      <c:pt idx="3267">
                        <c:v>10.799853519999999</c:v>
                      </c:pt>
                      <c:pt idx="3268">
                        <c:v>10.799853519999999</c:v>
                      </c:pt>
                      <c:pt idx="3269">
                        <c:v>10.799853519999999</c:v>
                      </c:pt>
                      <c:pt idx="3270">
                        <c:v>10.799853519999999</c:v>
                      </c:pt>
                      <c:pt idx="3271">
                        <c:v>10.799853519999999</c:v>
                      </c:pt>
                      <c:pt idx="3272">
                        <c:v>10.799853519999999</c:v>
                      </c:pt>
                      <c:pt idx="3273">
                        <c:v>10.799853519999999</c:v>
                      </c:pt>
                      <c:pt idx="3274">
                        <c:v>10.799853519999999</c:v>
                      </c:pt>
                      <c:pt idx="3275">
                        <c:v>10.799853519999999</c:v>
                      </c:pt>
                      <c:pt idx="3276">
                        <c:v>10.799853519999999</c:v>
                      </c:pt>
                      <c:pt idx="3277">
                        <c:v>10.799853519999999</c:v>
                      </c:pt>
                      <c:pt idx="3278">
                        <c:v>10.799853519999999</c:v>
                      </c:pt>
                      <c:pt idx="3279">
                        <c:v>10.799853519999999</c:v>
                      </c:pt>
                      <c:pt idx="3280">
                        <c:v>10.799853519999999</c:v>
                      </c:pt>
                      <c:pt idx="3281">
                        <c:v>10.799853519999999</c:v>
                      </c:pt>
                      <c:pt idx="3282">
                        <c:v>10.799853519999999</c:v>
                      </c:pt>
                      <c:pt idx="3283">
                        <c:v>10.799853519999999</c:v>
                      </c:pt>
                      <c:pt idx="3284">
                        <c:v>10.799853519999999</c:v>
                      </c:pt>
                      <c:pt idx="3285">
                        <c:v>10.799853519999999</c:v>
                      </c:pt>
                      <c:pt idx="3286">
                        <c:v>10.799853519999999</c:v>
                      </c:pt>
                      <c:pt idx="3287">
                        <c:v>10.799853519999999</c:v>
                      </c:pt>
                      <c:pt idx="3288">
                        <c:v>10.799853519999999</c:v>
                      </c:pt>
                      <c:pt idx="3289">
                        <c:v>10.799853519999999</c:v>
                      </c:pt>
                      <c:pt idx="3290">
                        <c:v>10.799853519999999</c:v>
                      </c:pt>
                      <c:pt idx="3291">
                        <c:v>10.799853519999999</c:v>
                      </c:pt>
                      <c:pt idx="3292">
                        <c:v>10.799853519999999</c:v>
                      </c:pt>
                      <c:pt idx="3293">
                        <c:v>10.799853519999999</c:v>
                      </c:pt>
                      <c:pt idx="3294">
                        <c:v>10.799853519999999</c:v>
                      </c:pt>
                      <c:pt idx="3295">
                        <c:v>10.799853519999999</c:v>
                      </c:pt>
                      <c:pt idx="3296">
                        <c:v>10.799853519999999</c:v>
                      </c:pt>
                      <c:pt idx="3297">
                        <c:v>10.799853519999999</c:v>
                      </c:pt>
                      <c:pt idx="3298">
                        <c:v>10.799853519999999</c:v>
                      </c:pt>
                      <c:pt idx="3299">
                        <c:v>10.799853519999999</c:v>
                      </c:pt>
                      <c:pt idx="3300">
                        <c:v>10.799853519999999</c:v>
                      </c:pt>
                      <c:pt idx="3301">
                        <c:v>10.799853519999999</c:v>
                      </c:pt>
                      <c:pt idx="3302">
                        <c:v>10.799853519999999</c:v>
                      </c:pt>
                      <c:pt idx="3303">
                        <c:v>10.799853519999999</c:v>
                      </c:pt>
                      <c:pt idx="3304">
                        <c:v>10.799853519999999</c:v>
                      </c:pt>
                      <c:pt idx="3305">
                        <c:v>10.799853519999999</c:v>
                      </c:pt>
                      <c:pt idx="3306">
                        <c:v>10.799853519999999</c:v>
                      </c:pt>
                      <c:pt idx="3307">
                        <c:v>10.799853519999999</c:v>
                      </c:pt>
                      <c:pt idx="3308">
                        <c:v>10.799853519999999</c:v>
                      </c:pt>
                      <c:pt idx="3309">
                        <c:v>10.799853519999999</c:v>
                      </c:pt>
                      <c:pt idx="3310">
                        <c:v>10.799853519999999</c:v>
                      </c:pt>
                      <c:pt idx="3311">
                        <c:v>10.799853519999999</c:v>
                      </c:pt>
                      <c:pt idx="3312">
                        <c:v>10.799853519999999</c:v>
                      </c:pt>
                      <c:pt idx="3313">
                        <c:v>10.799853519999999</c:v>
                      </c:pt>
                      <c:pt idx="3314">
                        <c:v>10.799853519999999</c:v>
                      </c:pt>
                      <c:pt idx="3315">
                        <c:v>10.799853519999999</c:v>
                      </c:pt>
                      <c:pt idx="3316">
                        <c:v>10.799853519999999</c:v>
                      </c:pt>
                      <c:pt idx="3317">
                        <c:v>10.799853519999999</c:v>
                      </c:pt>
                      <c:pt idx="3318">
                        <c:v>10.799853519999999</c:v>
                      </c:pt>
                      <c:pt idx="3319">
                        <c:v>10.799853519999999</c:v>
                      </c:pt>
                      <c:pt idx="3320">
                        <c:v>10.799853519999999</c:v>
                      </c:pt>
                      <c:pt idx="3321">
                        <c:v>10.799853519999999</c:v>
                      </c:pt>
                      <c:pt idx="3322">
                        <c:v>10.799853519999999</c:v>
                      </c:pt>
                      <c:pt idx="3323">
                        <c:v>10.799853519999999</c:v>
                      </c:pt>
                      <c:pt idx="3324">
                        <c:v>10.799853519999999</c:v>
                      </c:pt>
                      <c:pt idx="3325">
                        <c:v>10.799853519999999</c:v>
                      </c:pt>
                      <c:pt idx="3326">
                        <c:v>10.799853519999999</c:v>
                      </c:pt>
                      <c:pt idx="3327">
                        <c:v>10.799853519999999</c:v>
                      </c:pt>
                      <c:pt idx="3328">
                        <c:v>10.799853519999999</c:v>
                      </c:pt>
                      <c:pt idx="3329">
                        <c:v>10.799853519999999</c:v>
                      </c:pt>
                      <c:pt idx="3330">
                        <c:v>10.799853519999999</c:v>
                      </c:pt>
                      <c:pt idx="3331">
                        <c:v>10.799853519999999</c:v>
                      </c:pt>
                      <c:pt idx="3332">
                        <c:v>10.799853519999999</c:v>
                      </c:pt>
                      <c:pt idx="3333">
                        <c:v>10.799853519999999</c:v>
                      </c:pt>
                      <c:pt idx="3334">
                        <c:v>10.799853519999999</c:v>
                      </c:pt>
                      <c:pt idx="3335">
                        <c:v>10.799853519999999</c:v>
                      </c:pt>
                      <c:pt idx="3336">
                        <c:v>10.799853519999999</c:v>
                      </c:pt>
                      <c:pt idx="3337">
                        <c:v>10.799853519999999</c:v>
                      </c:pt>
                      <c:pt idx="3338">
                        <c:v>10.799853519999999</c:v>
                      </c:pt>
                      <c:pt idx="3339">
                        <c:v>10.799853519999999</c:v>
                      </c:pt>
                      <c:pt idx="3340">
                        <c:v>10.799853519999999</c:v>
                      </c:pt>
                      <c:pt idx="3341">
                        <c:v>10.799853519999999</c:v>
                      </c:pt>
                      <c:pt idx="3342">
                        <c:v>10.799853519999999</c:v>
                      </c:pt>
                      <c:pt idx="3343">
                        <c:v>10.799853519999999</c:v>
                      </c:pt>
                      <c:pt idx="3344">
                        <c:v>10.799853519999999</c:v>
                      </c:pt>
                      <c:pt idx="3345">
                        <c:v>10.799853519999999</c:v>
                      </c:pt>
                      <c:pt idx="3346">
                        <c:v>10.799853519999999</c:v>
                      </c:pt>
                      <c:pt idx="3347">
                        <c:v>10.799853519999999</c:v>
                      </c:pt>
                      <c:pt idx="3348">
                        <c:v>10.799853519999999</c:v>
                      </c:pt>
                      <c:pt idx="3349">
                        <c:v>10.799853519999999</c:v>
                      </c:pt>
                      <c:pt idx="3350">
                        <c:v>10.799853519999999</c:v>
                      </c:pt>
                      <c:pt idx="3351">
                        <c:v>10.799853519999999</c:v>
                      </c:pt>
                      <c:pt idx="3352">
                        <c:v>10.799853519999999</c:v>
                      </c:pt>
                      <c:pt idx="3353">
                        <c:v>10.799853519999999</c:v>
                      </c:pt>
                      <c:pt idx="3354">
                        <c:v>10.799853519999999</c:v>
                      </c:pt>
                      <c:pt idx="3355">
                        <c:v>10.799853519999999</c:v>
                      </c:pt>
                      <c:pt idx="3356">
                        <c:v>10.799853519999999</c:v>
                      </c:pt>
                      <c:pt idx="3357">
                        <c:v>10.799853519999999</c:v>
                      </c:pt>
                      <c:pt idx="3358">
                        <c:v>10.799853519999999</c:v>
                      </c:pt>
                      <c:pt idx="3359">
                        <c:v>10.799853519999999</c:v>
                      </c:pt>
                      <c:pt idx="3360">
                        <c:v>10.799853519999999</c:v>
                      </c:pt>
                      <c:pt idx="3361">
                        <c:v>10.799853519999999</c:v>
                      </c:pt>
                      <c:pt idx="3362">
                        <c:v>10.799853519999999</c:v>
                      </c:pt>
                      <c:pt idx="3363">
                        <c:v>10.799853519999999</c:v>
                      </c:pt>
                      <c:pt idx="3364">
                        <c:v>10.799853519999999</c:v>
                      </c:pt>
                      <c:pt idx="3365">
                        <c:v>10.799853519999999</c:v>
                      </c:pt>
                      <c:pt idx="3366">
                        <c:v>10.799853519999999</c:v>
                      </c:pt>
                      <c:pt idx="3367">
                        <c:v>10.799853519999999</c:v>
                      </c:pt>
                      <c:pt idx="3368">
                        <c:v>10.799853519999999</c:v>
                      </c:pt>
                      <c:pt idx="3369">
                        <c:v>10.799853519999999</c:v>
                      </c:pt>
                      <c:pt idx="3370">
                        <c:v>10.799853519999999</c:v>
                      </c:pt>
                      <c:pt idx="3371">
                        <c:v>10.799853519999999</c:v>
                      </c:pt>
                      <c:pt idx="3372">
                        <c:v>10.799853519999999</c:v>
                      </c:pt>
                      <c:pt idx="3373">
                        <c:v>10.799853519999999</c:v>
                      </c:pt>
                      <c:pt idx="3374">
                        <c:v>10.899707029999998</c:v>
                      </c:pt>
                      <c:pt idx="3375">
                        <c:v>10.899707029999998</c:v>
                      </c:pt>
                      <c:pt idx="3376">
                        <c:v>10.899707029999998</c:v>
                      </c:pt>
                      <c:pt idx="3377">
                        <c:v>10.899707029999998</c:v>
                      </c:pt>
                      <c:pt idx="3378">
                        <c:v>10.899707029999998</c:v>
                      </c:pt>
                      <c:pt idx="3379">
                        <c:v>10.899707029999998</c:v>
                      </c:pt>
                      <c:pt idx="3380">
                        <c:v>10.899707029999998</c:v>
                      </c:pt>
                      <c:pt idx="3381">
                        <c:v>10.899707029999998</c:v>
                      </c:pt>
                      <c:pt idx="3382">
                        <c:v>10.899707029999998</c:v>
                      </c:pt>
                      <c:pt idx="3383">
                        <c:v>10.899707029999998</c:v>
                      </c:pt>
                      <c:pt idx="3384">
                        <c:v>10.899707029999998</c:v>
                      </c:pt>
                      <c:pt idx="3385">
                        <c:v>10.899707029999998</c:v>
                      </c:pt>
                      <c:pt idx="3386">
                        <c:v>10.899707029999998</c:v>
                      </c:pt>
                      <c:pt idx="3387">
                        <c:v>10.899707029999998</c:v>
                      </c:pt>
                      <c:pt idx="3388">
                        <c:v>10.899707029999998</c:v>
                      </c:pt>
                      <c:pt idx="3389">
                        <c:v>10.899707029999998</c:v>
                      </c:pt>
                      <c:pt idx="3390">
                        <c:v>10.899707029999998</c:v>
                      </c:pt>
                      <c:pt idx="3391">
                        <c:v>10.899707029999998</c:v>
                      </c:pt>
                      <c:pt idx="3392">
                        <c:v>10.899707029999998</c:v>
                      </c:pt>
                      <c:pt idx="3393">
                        <c:v>10.899707029999998</c:v>
                      </c:pt>
                      <c:pt idx="3394">
                        <c:v>10.899707029999998</c:v>
                      </c:pt>
                      <c:pt idx="3395">
                        <c:v>10.899707029999998</c:v>
                      </c:pt>
                      <c:pt idx="3396">
                        <c:v>10.899707029999998</c:v>
                      </c:pt>
                      <c:pt idx="3397">
                        <c:v>10.899707029999998</c:v>
                      </c:pt>
                      <c:pt idx="3398">
                        <c:v>10.899707029999998</c:v>
                      </c:pt>
                      <c:pt idx="3399">
                        <c:v>10.899707029999998</c:v>
                      </c:pt>
                      <c:pt idx="3400">
                        <c:v>10.899707029999998</c:v>
                      </c:pt>
                      <c:pt idx="3401">
                        <c:v>10.899707029999998</c:v>
                      </c:pt>
                      <c:pt idx="3402">
                        <c:v>10.899707029999998</c:v>
                      </c:pt>
                      <c:pt idx="3403">
                        <c:v>10.899707029999998</c:v>
                      </c:pt>
                      <c:pt idx="3404">
                        <c:v>10.899707029999998</c:v>
                      </c:pt>
                      <c:pt idx="3405">
                        <c:v>10.899707029999998</c:v>
                      </c:pt>
                      <c:pt idx="3406">
                        <c:v>10.899707029999998</c:v>
                      </c:pt>
                      <c:pt idx="3407">
                        <c:v>10.899707029999998</c:v>
                      </c:pt>
                      <c:pt idx="3408">
                        <c:v>10.899707029999998</c:v>
                      </c:pt>
                      <c:pt idx="3409">
                        <c:v>10.899707029999998</c:v>
                      </c:pt>
                      <c:pt idx="3410">
                        <c:v>10.899707029999998</c:v>
                      </c:pt>
                      <c:pt idx="3411">
                        <c:v>10.899707029999998</c:v>
                      </c:pt>
                      <c:pt idx="3412">
                        <c:v>10.899707029999998</c:v>
                      </c:pt>
                      <c:pt idx="3413">
                        <c:v>10.899707029999998</c:v>
                      </c:pt>
                      <c:pt idx="3414">
                        <c:v>10.899707029999998</c:v>
                      </c:pt>
                      <c:pt idx="3415">
                        <c:v>10.899707029999998</c:v>
                      </c:pt>
                      <c:pt idx="3416">
                        <c:v>10.899707029999998</c:v>
                      </c:pt>
                      <c:pt idx="3417">
                        <c:v>10.899707029999998</c:v>
                      </c:pt>
                      <c:pt idx="3418">
                        <c:v>10.899707029999998</c:v>
                      </c:pt>
                      <c:pt idx="3419">
                        <c:v>10.899707029999998</c:v>
                      </c:pt>
                      <c:pt idx="3420">
                        <c:v>10.899707029999998</c:v>
                      </c:pt>
                      <c:pt idx="3421">
                        <c:v>10.899707029999998</c:v>
                      </c:pt>
                      <c:pt idx="3422">
                        <c:v>10.899707029999998</c:v>
                      </c:pt>
                      <c:pt idx="3423">
                        <c:v>10.899707029999998</c:v>
                      </c:pt>
                      <c:pt idx="3424">
                        <c:v>10.899707029999998</c:v>
                      </c:pt>
                      <c:pt idx="3425">
                        <c:v>10.899707029999998</c:v>
                      </c:pt>
                      <c:pt idx="3426">
                        <c:v>10.899707029999998</c:v>
                      </c:pt>
                      <c:pt idx="3427">
                        <c:v>10.899707029999998</c:v>
                      </c:pt>
                      <c:pt idx="3428">
                        <c:v>10.899707029999998</c:v>
                      </c:pt>
                      <c:pt idx="3429">
                        <c:v>10.899707029999998</c:v>
                      </c:pt>
                      <c:pt idx="3430">
                        <c:v>10.899707029999998</c:v>
                      </c:pt>
                      <c:pt idx="3431">
                        <c:v>10.899707029999998</c:v>
                      </c:pt>
                      <c:pt idx="3432">
                        <c:v>10.899707029999998</c:v>
                      </c:pt>
                      <c:pt idx="3433">
                        <c:v>10.899707029999998</c:v>
                      </c:pt>
                      <c:pt idx="3434">
                        <c:v>10.899707029999998</c:v>
                      </c:pt>
                      <c:pt idx="3435">
                        <c:v>10.899707029999998</c:v>
                      </c:pt>
                      <c:pt idx="3436">
                        <c:v>10.899707029999998</c:v>
                      </c:pt>
                      <c:pt idx="3437">
                        <c:v>10.899707029999998</c:v>
                      </c:pt>
                      <c:pt idx="3438">
                        <c:v>10.899707029999998</c:v>
                      </c:pt>
                      <c:pt idx="3439">
                        <c:v>10.899707029999998</c:v>
                      </c:pt>
                      <c:pt idx="3440">
                        <c:v>10.899707029999998</c:v>
                      </c:pt>
                      <c:pt idx="3441">
                        <c:v>10.899707029999998</c:v>
                      </c:pt>
                      <c:pt idx="3442">
                        <c:v>10.899707029999998</c:v>
                      </c:pt>
                      <c:pt idx="3443">
                        <c:v>10.899707029999998</c:v>
                      </c:pt>
                      <c:pt idx="3444">
                        <c:v>10.899707029999998</c:v>
                      </c:pt>
                      <c:pt idx="3445">
                        <c:v>10.899707029999998</c:v>
                      </c:pt>
                      <c:pt idx="3446">
                        <c:v>10.899707029999998</c:v>
                      </c:pt>
                      <c:pt idx="3447">
                        <c:v>10.899707029999998</c:v>
                      </c:pt>
                      <c:pt idx="3448">
                        <c:v>10.899707029999998</c:v>
                      </c:pt>
                      <c:pt idx="3449">
                        <c:v>10.899707029999998</c:v>
                      </c:pt>
                      <c:pt idx="3450">
                        <c:v>10.899707029999998</c:v>
                      </c:pt>
                      <c:pt idx="3451">
                        <c:v>10.899707029999998</c:v>
                      </c:pt>
                      <c:pt idx="3452">
                        <c:v>10.899707029999998</c:v>
                      </c:pt>
                      <c:pt idx="3453">
                        <c:v>10.899707029999998</c:v>
                      </c:pt>
                      <c:pt idx="3454">
                        <c:v>10.899707029999998</c:v>
                      </c:pt>
                      <c:pt idx="3455">
                        <c:v>10.899707029999998</c:v>
                      </c:pt>
                      <c:pt idx="3456">
                        <c:v>10.899707029999998</c:v>
                      </c:pt>
                      <c:pt idx="3457">
                        <c:v>10.899707029999998</c:v>
                      </c:pt>
                      <c:pt idx="3458">
                        <c:v>10.899707029999998</c:v>
                      </c:pt>
                      <c:pt idx="3459">
                        <c:v>10.899707029999998</c:v>
                      </c:pt>
                      <c:pt idx="3460">
                        <c:v>10.899707029999998</c:v>
                      </c:pt>
                      <c:pt idx="3461">
                        <c:v>10.899707029999998</c:v>
                      </c:pt>
                      <c:pt idx="3462">
                        <c:v>10.899707029999998</c:v>
                      </c:pt>
                      <c:pt idx="3463">
                        <c:v>10.899707029999998</c:v>
                      </c:pt>
                      <c:pt idx="3464">
                        <c:v>10.899707029999998</c:v>
                      </c:pt>
                      <c:pt idx="3465">
                        <c:v>10.899707029999998</c:v>
                      </c:pt>
                      <c:pt idx="3466">
                        <c:v>10.899707029999998</c:v>
                      </c:pt>
                      <c:pt idx="3467">
                        <c:v>10.899707029999998</c:v>
                      </c:pt>
                      <c:pt idx="3468">
                        <c:v>10.899707029999998</c:v>
                      </c:pt>
                      <c:pt idx="3469">
                        <c:v>10.899707029999998</c:v>
                      </c:pt>
                      <c:pt idx="3470">
                        <c:v>10.899707029999998</c:v>
                      </c:pt>
                      <c:pt idx="3471">
                        <c:v>10.899707029999998</c:v>
                      </c:pt>
                      <c:pt idx="3472">
                        <c:v>10.899707029999998</c:v>
                      </c:pt>
                      <c:pt idx="3473">
                        <c:v>10.899707029999998</c:v>
                      </c:pt>
                      <c:pt idx="3474">
                        <c:v>10.899707029999998</c:v>
                      </c:pt>
                      <c:pt idx="3475">
                        <c:v>10.899707029999998</c:v>
                      </c:pt>
                      <c:pt idx="3476">
                        <c:v>10.899707029999998</c:v>
                      </c:pt>
                      <c:pt idx="3477">
                        <c:v>10.899707029999998</c:v>
                      </c:pt>
                      <c:pt idx="3478">
                        <c:v>10.899707029999998</c:v>
                      </c:pt>
                      <c:pt idx="3479">
                        <c:v>10.899707029999998</c:v>
                      </c:pt>
                      <c:pt idx="3480">
                        <c:v>10.899707029999998</c:v>
                      </c:pt>
                      <c:pt idx="3481">
                        <c:v>10.899707029999998</c:v>
                      </c:pt>
                      <c:pt idx="3482">
                        <c:v>10.899707029999998</c:v>
                      </c:pt>
                      <c:pt idx="3483">
                        <c:v>10.899707029999998</c:v>
                      </c:pt>
                      <c:pt idx="3484">
                        <c:v>10.899707029999998</c:v>
                      </c:pt>
                      <c:pt idx="3485">
                        <c:v>10.899707029999998</c:v>
                      </c:pt>
                      <c:pt idx="3486">
                        <c:v>10.899707029999998</c:v>
                      </c:pt>
                      <c:pt idx="3487">
                        <c:v>10.999804689999998</c:v>
                      </c:pt>
                      <c:pt idx="3488">
                        <c:v>10.999804689999998</c:v>
                      </c:pt>
                      <c:pt idx="3489">
                        <c:v>10.999804689999998</c:v>
                      </c:pt>
                      <c:pt idx="3490">
                        <c:v>10.999804689999998</c:v>
                      </c:pt>
                      <c:pt idx="3491">
                        <c:v>10.999804689999998</c:v>
                      </c:pt>
                      <c:pt idx="3492">
                        <c:v>10.999804689999998</c:v>
                      </c:pt>
                      <c:pt idx="3493">
                        <c:v>10.999804689999998</c:v>
                      </c:pt>
                      <c:pt idx="3494">
                        <c:v>10.999804689999998</c:v>
                      </c:pt>
                      <c:pt idx="3495">
                        <c:v>10.999804689999998</c:v>
                      </c:pt>
                      <c:pt idx="3496">
                        <c:v>10.999804689999998</c:v>
                      </c:pt>
                      <c:pt idx="3497">
                        <c:v>10.999804689999998</c:v>
                      </c:pt>
                      <c:pt idx="3498">
                        <c:v>10.999804689999998</c:v>
                      </c:pt>
                      <c:pt idx="3499">
                        <c:v>10.999804689999998</c:v>
                      </c:pt>
                      <c:pt idx="3500">
                        <c:v>10.999804689999998</c:v>
                      </c:pt>
                      <c:pt idx="3501">
                        <c:v>10.999804689999998</c:v>
                      </c:pt>
                      <c:pt idx="3502">
                        <c:v>10.999804689999998</c:v>
                      </c:pt>
                      <c:pt idx="3503">
                        <c:v>10.999804689999998</c:v>
                      </c:pt>
                      <c:pt idx="3504">
                        <c:v>10.999804689999998</c:v>
                      </c:pt>
                      <c:pt idx="3505">
                        <c:v>10.999804689999998</c:v>
                      </c:pt>
                      <c:pt idx="3506">
                        <c:v>10.999804689999998</c:v>
                      </c:pt>
                      <c:pt idx="3507">
                        <c:v>10.999804689999998</c:v>
                      </c:pt>
                      <c:pt idx="3508">
                        <c:v>10.999804689999998</c:v>
                      </c:pt>
                      <c:pt idx="3509">
                        <c:v>10.999804689999998</c:v>
                      </c:pt>
                      <c:pt idx="3510">
                        <c:v>10.999804689999998</c:v>
                      </c:pt>
                      <c:pt idx="3511">
                        <c:v>10.999804689999998</c:v>
                      </c:pt>
                      <c:pt idx="3512">
                        <c:v>10.999804689999998</c:v>
                      </c:pt>
                      <c:pt idx="3513">
                        <c:v>10.999804689999998</c:v>
                      </c:pt>
                      <c:pt idx="3514">
                        <c:v>10.999804689999998</c:v>
                      </c:pt>
                      <c:pt idx="3515">
                        <c:v>10.999804689999998</c:v>
                      </c:pt>
                      <c:pt idx="3516">
                        <c:v>10.999804689999998</c:v>
                      </c:pt>
                      <c:pt idx="3517">
                        <c:v>10.999804689999998</c:v>
                      </c:pt>
                      <c:pt idx="3518">
                        <c:v>10.999804689999998</c:v>
                      </c:pt>
                      <c:pt idx="3519">
                        <c:v>10.999804689999998</c:v>
                      </c:pt>
                      <c:pt idx="3520">
                        <c:v>10.999804689999998</c:v>
                      </c:pt>
                      <c:pt idx="3521">
                        <c:v>10.999804689999998</c:v>
                      </c:pt>
                      <c:pt idx="3522">
                        <c:v>10.999804689999998</c:v>
                      </c:pt>
                      <c:pt idx="3523">
                        <c:v>10.999804689999998</c:v>
                      </c:pt>
                      <c:pt idx="3524">
                        <c:v>10.999804689999998</c:v>
                      </c:pt>
                      <c:pt idx="3525">
                        <c:v>10.999804689999998</c:v>
                      </c:pt>
                      <c:pt idx="3526">
                        <c:v>10.999804689999998</c:v>
                      </c:pt>
                      <c:pt idx="3527">
                        <c:v>10.999804689999998</c:v>
                      </c:pt>
                      <c:pt idx="3528">
                        <c:v>10.999804689999998</c:v>
                      </c:pt>
                      <c:pt idx="3529">
                        <c:v>10.999804689999998</c:v>
                      </c:pt>
                      <c:pt idx="3530">
                        <c:v>10.999804689999998</c:v>
                      </c:pt>
                      <c:pt idx="3531">
                        <c:v>10.999804689999998</c:v>
                      </c:pt>
                      <c:pt idx="3532">
                        <c:v>10.999804689999998</c:v>
                      </c:pt>
                      <c:pt idx="3533">
                        <c:v>10.999804689999998</c:v>
                      </c:pt>
                      <c:pt idx="3534">
                        <c:v>10.999804689999998</c:v>
                      </c:pt>
                      <c:pt idx="3535">
                        <c:v>10.999804689999998</c:v>
                      </c:pt>
                      <c:pt idx="3536">
                        <c:v>10.999804689999998</c:v>
                      </c:pt>
                      <c:pt idx="3537">
                        <c:v>10.999804689999998</c:v>
                      </c:pt>
                      <c:pt idx="3538">
                        <c:v>10.999804689999998</c:v>
                      </c:pt>
                      <c:pt idx="3539">
                        <c:v>10.999804689999998</c:v>
                      </c:pt>
                      <c:pt idx="3540">
                        <c:v>10.999804689999998</c:v>
                      </c:pt>
                      <c:pt idx="3541">
                        <c:v>10.999804689999998</c:v>
                      </c:pt>
                      <c:pt idx="3542">
                        <c:v>10.999804689999998</c:v>
                      </c:pt>
                      <c:pt idx="3543">
                        <c:v>10.999804689999998</c:v>
                      </c:pt>
                      <c:pt idx="3544">
                        <c:v>10.999804689999998</c:v>
                      </c:pt>
                      <c:pt idx="3545">
                        <c:v>10.999804689999998</c:v>
                      </c:pt>
                      <c:pt idx="3546">
                        <c:v>10.999804689999998</c:v>
                      </c:pt>
                      <c:pt idx="3547">
                        <c:v>10.999804689999998</c:v>
                      </c:pt>
                      <c:pt idx="3548">
                        <c:v>10.999804689999998</c:v>
                      </c:pt>
                      <c:pt idx="3549">
                        <c:v>10.999804689999998</c:v>
                      </c:pt>
                      <c:pt idx="3550">
                        <c:v>10.999804689999998</c:v>
                      </c:pt>
                      <c:pt idx="3551">
                        <c:v>10.999804689999998</c:v>
                      </c:pt>
                      <c:pt idx="3552">
                        <c:v>10.999804689999998</c:v>
                      </c:pt>
                      <c:pt idx="3553">
                        <c:v>10.999804689999998</c:v>
                      </c:pt>
                      <c:pt idx="3554">
                        <c:v>10.999804689999998</c:v>
                      </c:pt>
                      <c:pt idx="3555">
                        <c:v>10.999804689999998</c:v>
                      </c:pt>
                      <c:pt idx="3556">
                        <c:v>10.999804689999998</c:v>
                      </c:pt>
                      <c:pt idx="3557">
                        <c:v>10.999804689999998</c:v>
                      </c:pt>
                      <c:pt idx="3558">
                        <c:v>10.999804689999998</c:v>
                      </c:pt>
                      <c:pt idx="3559">
                        <c:v>10.999804689999998</c:v>
                      </c:pt>
                      <c:pt idx="3560">
                        <c:v>10.999804689999998</c:v>
                      </c:pt>
                      <c:pt idx="3561">
                        <c:v>10.999804689999998</c:v>
                      </c:pt>
                      <c:pt idx="3562">
                        <c:v>10.999804689999998</c:v>
                      </c:pt>
                      <c:pt idx="3563">
                        <c:v>10.999804689999998</c:v>
                      </c:pt>
                      <c:pt idx="3564">
                        <c:v>10.999804689999998</c:v>
                      </c:pt>
                      <c:pt idx="3565">
                        <c:v>10.999804689999998</c:v>
                      </c:pt>
                      <c:pt idx="3566">
                        <c:v>10.999804689999998</c:v>
                      </c:pt>
                      <c:pt idx="3567">
                        <c:v>10.999804689999998</c:v>
                      </c:pt>
                      <c:pt idx="3568">
                        <c:v>10.999804689999998</c:v>
                      </c:pt>
                      <c:pt idx="3569">
                        <c:v>10.999804689999998</c:v>
                      </c:pt>
                      <c:pt idx="3570">
                        <c:v>10.999804689999998</c:v>
                      </c:pt>
                      <c:pt idx="3571">
                        <c:v>10.999804689999998</c:v>
                      </c:pt>
                      <c:pt idx="3572">
                        <c:v>10.999804689999998</c:v>
                      </c:pt>
                      <c:pt idx="3573">
                        <c:v>10.999804689999998</c:v>
                      </c:pt>
                      <c:pt idx="3574">
                        <c:v>10.999804689999998</c:v>
                      </c:pt>
                      <c:pt idx="3575">
                        <c:v>10.999804689999998</c:v>
                      </c:pt>
                      <c:pt idx="3576">
                        <c:v>10.999804689999998</c:v>
                      </c:pt>
                      <c:pt idx="3577">
                        <c:v>10.999804689999998</c:v>
                      </c:pt>
                      <c:pt idx="3578">
                        <c:v>10.999804689999998</c:v>
                      </c:pt>
                      <c:pt idx="3579">
                        <c:v>10.999804689999998</c:v>
                      </c:pt>
                      <c:pt idx="3580">
                        <c:v>10.999804689999998</c:v>
                      </c:pt>
                      <c:pt idx="3581">
                        <c:v>10.999804689999998</c:v>
                      </c:pt>
                      <c:pt idx="3582">
                        <c:v>10.999804689999998</c:v>
                      </c:pt>
                      <c:pt idx="3583">
                        <c:v>10.999804689999998</c:v>
                      </c:pt>
                      <c:pt idx="3584">
                        <c:v>10.999804689999998</c:v>
                      </c:pt>
                      <c:pt idx="3585">
                        <c:v>10.999804689999998</c:v>
                      </c:pt>
                      <c:pt idx="3586">
                        <c:v>10.999804689999998</c:v>
                      </c:pt>
                      <c:pt idx="3587">
                        <c:v>10.999804689999998</c:v>
                      </c:pt>
                      <c:pt idx="3588">
                        <c:v>10.999804689999998</c:v>
                      </c:pt>
                      <c:pt idx="3589">
                        <c:v>10.999804689999998</c:v>
                      </c:pt>
                      <c:pt idx="3590">
                        <c:v>10.999804689999998</c:v>
                      </c:pt>
                      <c:pt idx="3591">
                        <c:v>10.999804689999998</c:v>
                      </c:pt>
                      <c:pt idx="3592">
                        <c:v>10.999804689999998</c:v>
                      </c:pt>
                      <c:pt idx="3593">
                        <c:v>10.999804689999998</c:v>
                      </c:pt>
                      <c:pt idx="3594">
                        <c:v>10.999804689999998</c:v>
                      </c:pt>
                      <c:pt idx="3595">
                        <c:v>10.999804689999998</c:v>
                      </c:pt>
                      <c:pt idx="3596">
                        <c:v>10.999804689999998</c:v>
                      </c:pt>
                      <c:pt idx="3597">
                        <c:v>10.999804689999998</c:v>
                      </c:pt>
                      <c:pt idx="3598">
                        <c:v>10.999804689999998</c:v>
                      </c:pt>
                      <c:pt idx="3599">
                        <c:v>11.09990234</c:v>
                      </c:pt>
                      <c:pt idx="3600">
                        <c:v>11.09990234</c:v>
                      </c:pt>
                      <c:pt idx="3601">
                        <c:v>11.09990234</c:v>
                      </c:pt>
                      <c:pt idx="3602">
                        <c:v>11.09990234</c:v>
                      </c:pt>
                      <c:pt idx="3603">
                        <c:v>11.09990234</c:v>
                      </c:pt>
                      <c:pt idx="3604">
                        <c:v>11.09990234</c:v>
                      </c:pt>
                      <c:pt idx="3605">
                        <c:v>11.09990234</c:v>
                      </c:pt>
                      <c:pt idx="3606">
                        <c:v>11.09990234</c:v>
                      </c:pt>
                      <c:pt idx="3607">
                        <c:v>11.09990234</c:v>
                      </c:pt>
                      <c:pt idx="3608">
                        <c:v>11.09990234</c:v>
                      </c:pt>
                      <c:pt idx="3609">
                        <c:v>11.09990234</c:v>
                      </c:pt>
                      <c:pt idx="3610">
                        <c:v>11.09990234</c:v>
                      </c:pt>
                      <c:pt idx="3611">
                        <c:v>11.09990234</c:v>
                      </c:pt>
                      <c:pt idx="3612">
                        <c:v>11.09990234</c:v>
                      </c:pt>
                      <c:pt idx="3613">
                        <c:v>11.09990234</c:v>
                      </c:pt>
                      <c:pt idx="3614">
                        <c:v>11.09990234</c:v>
                      </c:pt>
                      <c:pt idx="3615">
                        <c:v>11.09990234</c:v>
                      </c:pt>
                      <c:pt idx="3616">
                        <c:v>11.09990234</c:v>
                      </c:pt>
                      <c:pt idx="3617">
                        <c:v>11.09990234</c:v>
                      </c:pt>
                      <c:pt idx="3618">
                        <c:v>11.09990234</c:v>
                      </c:pt>
                      <c:pt idx="3619">
                        <c:v>11.09990234</c:v>
                      </c:pt>
                      <c:pt idx="3620">
                        <c:v>11.09990234</c:v>
                      </c:pt>
                      <c:pt idx="3621">
                        <c:v>11.09990234</c:v>
                      </c:pt>
                      <c:pt idx="3622">
                        <c:v>11.09990234</c:v>
                      </c:pt>
                      <c:pt idx="3623">
                        <c:v>11.09990234</c:v>
                      </c:pt>
                      <c:pt idx="3624">
                        <c:v>11.09990234</c:v>
                      </c:pt>
                      <c:pt idx="3625">
                        <c:v>11.09990234</c:v>
                      </c:pt>
                      <c:pt idx="3626">
                        <c:v>11.09990234</c:v>
                      </c:pt>
                      <c:pt idx="3627">
                        <c:v>11.09990234</c:v>
                      </c:pt>
                      <c:pt idx="3628">
                        <c:v>11.09990234</c:v>
                      </c:pt>
                      <c:pt idx="3629">
                        <c:v>11.09990234</c:v>
                      </c:pt>
                      <c:pt idx="3630">
                        <c:v>11.09990234</c:v>
                      </c:pt>
                      <c:pt idx="3631">
                        <c:v>11.09990234</c:v>
                      </c:pt>
                      <c:pt idx="3632">
                        <c:v>11.09990234</c:v>
                      </c:pt>
                      <c:pt idx="3633">
                        <c:v>11.09990234</c:v>
                      </c:pt>
                      <c:pt idx="3634">
                        <c:v>11.09990234</c:v>
                      </c:pt>
                      <c:pt idx="3635">
                        <c:v>11.09990234</c:v>
                      </c:pt>
                      <c:pt idx="3636">
                        <c:v>11.09990234</c:v>
                      </c:pt>
                      <c:pt idx="3637">
                        <c:v>11.09990234</c:v>
                      </c:pt>
                      <c:pt idx="3638">
                        <c:v>11.09990234</c:v>
                      </c:pt>
                      <c:pt idx="3639">
                        <c:v>11.09990234</c:v>
                      </c:pt>
                      <c:pt idx="3640">
                        <c:v>11.09990234</c:v>
                      </c:pt>
                      <c:pt idx="3641">
                        <c:v>11.09990234</c:v>
                      </c:pt>
                      <c:pt idx="3642">
                        <c:v>11.09990234</c:v>
                      </c:pt>
                      <c:pt idx="3643">
                        <c:v>11.09990234</c:v>
                      </c:pt>
                      <c:pt idx="3644">
                        <c:v>11.09990234</c:v>
                      </c:pt>
                      <c:pt idx="3645">
                        <c:v>11.09990234</c:v>
                      </c:pt>
                      <c:pt idx="3646">
                        <c:v>11.09990234</c:v>
                      </c:pt>
                      <c:pt idx="3647">
                        <c:v>11.09990234</c:v>
                      </c:pt>
                      <c:pt idx="3648">
                        <c:v>11.09990234</c:v>
                      </c:pt>
                      <c:pt idx="3649">
                        <c:v>11.09990234</c:v>
                      </c:pt>
                      <c:pt idx="3650">
                        <c:v>11.09990234</c:v>
                      </c:pt>
                      <c:pt idx="3651">
                        <c:v>11.09990234</c:v>
                      </c:pt>
                      <c:pt idx="3652">
                        <c:v>11.09990234</c:v>
                      </c:pt>
                      <c:pt idx="3653">
                        <c:v>11.09990234</c:v>
                      </c:pt>
                      <c:pt idx="3654">
                        <c:v>11.09990234</c:v>
                      </c:pt>
                      <c:pt idx="3655">
                        <c:v>11.09990234</c:v>
                      </c:pt>
                      <c:pt idx="3656">
                        <c:v>11.09990234</c:v>
                      </c:pt>
                      <c:pt idx="3657">
                        <c:v>11.09990234</c:v>
                      </c:pt>
                      <c:pt idx="3658">
                        <c:v>11.09990234</c:v>
                      </c:pt>
                      <c:pt idx="3659">
                        <c:v>11.09990234</c:v>
                      </c:pt>
                      <c:pt idx="3660">
                        <c:v>11.09990234</c:v>
                      </c:pt>
                      <c:pt idx="3661">
                        <c:v>11.09990234</c:v>
                      </c:pt>
                      <c:pt idx="3662">
                        <c:v>11.09990234</c:v>
                      </c:pt>
                      <c:pt idx="3663">
                        <c:v>11.09990234</c:v>
                      </c:pt>
                      <c:pt idx="3664">
                        <c:v>11.09990234</c:v>
                      </c:pt>
                      <c:pt idx="3665">
                        <c:v>11.09990234</c:v>
                      </c:pt>
                      <c:pt idx="3666">
                        <c:v>11.09990234</c:v>
                      </c:pt>
                      <c:pt idx="3667">
                        <c:v>11.09990234</c:v>
                      </c:pt>
                      <c:pt idx="3668">
                        <c:v>11.09990234</c:v>
                      </c:pt>
                      <c:pt idx="3669">
                        <c:v>11.09990234</c:v>
                      </c:pt>
                      <c:pt idx="3670">
                        <c:v>11.09990234</c:v>
                      </c:pt>
                      <c:pt idx="3671">
                        <c:v>11.09990234</c:v>
                      </c:pt>
                      <c:pt idx="3672">
                        <c:v>11.09990234</c:v>
                      </c:pt>
                      <c:pt idx="3673">
                        <c:v>11.09990234</c:v>
                      </c:pt>
                      <c:pt idx="3674">
                        <c:v>11.09990234</c:v>
                      </c:pt>
                      <c:pt idx="3675">
                        <c:v>11.09990234</c:v>
                      </c:pt>
                      <c:pt idx="3676">
                        <c:v>11.09990234</c:v>
                      </c:pt>
                      <c:pt idx="3677">
                        <c:v>11.09990234</c:v>
                      </c:pt>
                      <c:pt idx="3678">
                        <c:v>11.09990234</c:v>
                      </c:pt>
                      <c:pt idx="3679">
                        <c:v>11.09990234</c:v>
                      </c:pt>
                      <c:pt idx="3680">
                        <c:v>11.09990234</c:v>
                      </c:pt>
                      <c:pt idx="3681">
                        <c:v>11.09990234</c:v>
                      </c:pt>
                      <c:pt idx="3682">
                        <c:v>11.09990234</c:v>
                      </c:pt>
                      <c:pt idx="3683">
                        <c:v>11.09990234</c:v>
                      </c:pt>
                      <c:pt idx="3684">
                        <c:v>11.09990234</c:v>
                      </c:pt>
                      <c:pt idx="3685">
                        <c:v>11.09990234</c:v>
                      </c:pt>
                      <c:pt idx="3686">
                        <c:v>11.09990234</c:v>
                      </c:pt>
                      <c:pt idx="3687">
                        <c:v>11.09990234</c:v>
                      </c:pt>
                      <c:pt idx="3688">
                        <c:v>11.09990234</c:v>
                      </c:pt>
                      <c:pt idx="3689">
                        <c:v>11.09990234</c:v>
                      </c:pt>
                      <c:pt idx="3690">
                        <c:v>11.09990234</c:v>
                      </c:pt>
                      <c:pt idx="3691">
                        <c:v>11.09990234</c:v>
                      </c:pt>
                      <c:pt idx="3692">
                        <c:v>11.09990234</c:v>
                      </c:pt>
                      <c:pt idx="3693">
                        <c:v>11.09990234</c:v>
                      </c:pt>
                      <c:pt idx="3694">
                        <c:v>11.09990234</c:v>
                      </c:pt>
                      <c:pt idx="3695">
                        <c:v>11.09990234</c:v>
                      </c:pt>
                      <c:pt idx="3696">
                        <c:v>11.09990234</c:v>
                      </c:pt>
                      <c:pt idx="3697">
                        <c:v>11.09990234</c:v>
                      </c:pt>
                      <c:pt idx="3698">
                        <c:v>11.09990234</c:v>
                      </c:pt>
                      <c:pt idx="3699">
                        <c:v>11.09990234</c:v>
                      </c:pt>
                      <c:pt idx="3700">
                        <c:v>11.09990234</c:v>
                      </c:pt>
                      <c:pt idx="3701">
                        <c:v>11.09990234</c:v>
                      </c:pt>
                      <c:pt idx="3702">
                        <c:v>11.09990234</c:v>
                      </c:pt>
                      <c:pt idx="3703">
                        <c:v>11.19975586</c:v>
                      </c:pt>
                      <c:pt idx="3704">
                        <c:v>11.19975586</c:v>
                      </c:pt>
                      <c:pt idx="3705">
                        <c:v>11.19975586</c:v>
                      </c:pt>
                      <c:pt idx="3706">
                        <c:v>11.19975586</c:v>
                      </c:pt>
                      <c:pt idx="3707">
                        <c:v>11.19975586</c:v>
                      </c:pt>
                      <c:pt idx="3708">
                        <c:v>11.19975586</c:v>
                      </c:pt>
                      <c:pt idx="3709">
                        <c:v>11.19975586</c:v>
                      </c:pt>
                      <c:pt idx="3710">
                        <c:v>11.19975586</c:v>
                      </c:pt>
                      <c:pt idx="3711">
                        <c:v>11.19975586</c:v>
                      </c:pt>
                      <c:pt idx="3712">
                        <c:v>11.19975586</c:v>
                      </c:pt>
                      <c:pt idx="3713">
                        <c:v>11.19975586</c:v>
                      </c:pt>
                      <c:pt idx="3714">
                        <c:v>11.19975586</c:v>
                      </c:pt>
                      <c:pt idx="3715">
                        <c:v>11.19975586</c:v>
                      </c:pt>
                      <c:pt idx="3716">
                        <c:v>11.19975586</c:v>
                      </c:pt>
                      <c:pt idx="3717">
                        <c:v>11.19975586</c:v>
                      </c:pt>
                      <c:pt idx="3718">
                        <c:v>11.19975586</c:v>
                      </c:pt>
                      <c:pt idx="3719">
                        <c:v>11.19975586</c:v>
                      </c:pt>
                      <c:pt idx="3720">
                        <c:v>11.19975586</c:v>
                      </c:pt>
                      <c:pt idx="3721">
                        <c:v>11.19975586</c:v>
                      </c:pt>
                      <c:pt idx="3722">
                        <c:v>11.19975586</c:v>
                      </c:pt>
                      <c:pt idx="3723">
                        <c:v>11.19975586</c:v>
                      </c:pt>
                      <c:pt idx="3724">
                        <c:v>11.19975586</c:v>
                      </c:pt>
                      <c:pt idx="3725">
                        <c:v>11.19975586</c:v>
                      </c:pt>
                      <c:pt idx="3726">
                        <c:v>11.19975586</c:v>
                      </c:pt>
                      <c:pt idx="3727">
                        <c:v>11.19975586</c:v>
                      </c:pt>
                      <c:pt idx="3728">
                        <c:v>11.19975586</c:v>
                      </c:pt>
                      <c:pt idx="3729">
                        <c:v>11.19975586</c:v>
                      </c:pt>
                      <c:pt idx="3730">
                        <c:v>11.19975586</c:v>
                      </c:pt>
                      <c:pt idx="3731">
                        <c:v>11.19975586</c:v>
                      </c:pt>
                      <c:pt idx="3732">
                        <c:v>11.19975586</c:v>
                      </c:pt>
                      <c:pt idx="3733">
                        <c:v>11.19975586</c:v>
                      </c:pt>
                      <c:pt idx="3734">
                        <c:v>11.19975586</c:v>
                      </c:pt>
                      <c:pt idx="3735">
                        <c:v>11.19975586</c:v>
                      </c:pt>
                      <c:pt idx="3736">
                        <c:v>11.19975586</c:v>
                      </c:pt>
                      <c:pt idx="3737">
                        <c:v>11.19975586</c:v>
                      </c:pt>
                      <c:pt idx="3738">
                        <c:v>11.19975586</c:v>
                      </c:pt>
                      <c:pt idx="3739">
                        <c:v>11.19975586</c:v>
                      </c:pt>
                      <c:pt idx="3740">
                        <c:v>11.19975586</c:v>
                      </c:pt>
                      <c:pt idx="3741">
                        <c:v>11.19975586</c:v>
                      </c:pt>
                      <c:pt idx="3742">
                        <c:v>11.19975586</c:v>
                      </c:pt>
                      <c:pt idx="3743">
                        <c:v>11.19975586</c:v>
                      </c:pt>
                      <c:pt idx="3744">
                        <c:v>11.19975586</c:v>
                      </c:pt>
                      <c:pt idx="3745">
                        <c:v>11.19975586</c:v>
                      </c:pt>
                      <c:pt idx="3746">
                        <c:v>11.19975586</c:v>
                      </c:pt>
                      <c:pt idx="3747">
                        <c:v>11.19975586</c:v>
                      </c:pt>
                      <c:pt idx="3748">
                        <c:v>11.19975586</c:v>
                      </c:pt>
                      <c:pt idx="3749">
                        <c:v>11.19975586</c:v>
                      </c:pt>
                      <c:pt idx="3750">
                        <c:v>11.19975586</c:v>
                      </c:pt>
                      <c:pt idx="3751">
                        <c:v>11.19975586</c:v>
                      </c:pt>
                      <c:pt idx="3752">
                        <c:v>11.19975586</c:v>
                      </c:pt>
                      <c:pt idx="3753">
                        <c:v>11.19975586</c:v>
                      </c:pt>
                      <c:pt idx="3754">
                        <c:v>11.19975586</c:v>
                      </c:pt>
                      <c:pt idx="3755">
                        <c:v>11.19975586</c:v>
                      </c:pt>
                      <c:pt idx="3756">
                        <c:v>11.19975586</c:v>
                      </c:pt>
                      <c:pt idx="3757">
                        <c:v>11.19975586</c:v>
                      </c:pt>
                      <c:pt idx="3758">
                        <c:v>11.19975586</c:v>
                      </c:pt>
                      <c:pt idx="3759">
                        <c:v>11.19975586</c:v>
                      </c:pt>
                      <c:pt idx="3760">
                        <c:v>11.19975586</c:v>
                      </c:pt>
                      <c:pt idx="3761">
                        <c:v>11.19975586</c:v>
                      </c:pt>
                      <c:pt idx="3762">
                        <c:v>11.19975586</c:v>
                      </c:pt>
                      <c:pt idx="3763">
                        <c:v>11.19975586</c:v>
                      </c:pt>
                      <c:pt idx="3764">
                        <c:v>11.19975586</c:v>
                      </c:pt>
                      <c:pt idx="3765">
                        <c:v>11.19975586</c:v>
                      </c:pt>
                      <c:pt idx="3766">
                        <c:v>11.19975586</c:v>
                      </c:pt>
                      <c:pt idx="3767">
                        <c:v>11.19975586</c:v>
                      </c:pt>
                      <c:pt idx="3768">
                        <c:v>11.19975586</c:v>
                      </c:pt>
                      <c:pt idx="3769">
                        <c:v>11.19975586</c:v>
                      </c:pt>
                      <c:pt idx="3770">
                        <c:v>11.19975586</c:v>
                      </c:pt>
                      <c:pt idx="3771">
                        <c:v>11.19975586</c:v>
                      </c:pt>
                      <c:pt idx="3772">
                        <c:v>11.19975586</c:v>
                      </c:pt>
                      <c:pt idx="3773">
                        <c:v>11.19975586</c:v>
                      </c:pt>
                      <c:pt idx="3774">
                        <c:v>11.19975586</c:v>
                      </c:pt>
                      <c:pt idx="3775">
                        <c:v>11.19975586</c:v>
                      </c:pt>
                      <c:pt idx="3776">
                        <c:v>11.19975586</c:v>
                      </c:pt>
                      <c:pt idx="3777">
                        <c:v>11.19975586</c:v>
                      </c:pt>
                      <c:pt idx="3778">
                        <c:v>11.19975586</c:v>
                      </c:pt>
                      <c:pt idx="3779">
                        <c:v>11.19975586</c:v>
                      </c:pt>
                      <c:pt idx="3780">
                        <c:v>11.19975586</c:v>
                      </c:pt>
                      <c:pt idx="3781">
                        <c:v>11.19975586</c:v>
                      </c:pt>
                      <c:pt idx="3782">
                        <c:v>11.19975586</c:v>
                      </c:pt>
                      <c:pt idx="3783">
                        <c:v>11.19975586</c:v>
                      </c:pt>
                      <c:pt idx="3784">
                        <c:v>11.19975586</c:v>
                      </c:pt>
                      <c:pt idx="3785">
                        <c:v>11.19975586</c:v>
                      </c:pt>
                      <c:pt idx="3786">
                        <c:v>11.19975586</c:v>
                      </c:pt>
                      <c:pt idx="3787">
                        <c:v>11.19975586</c:v>
                      </c:pt>
                      <c:pt idx="3788">
                        <c:v>11.19975586</c:v>
                      </c:pt>
                      <c:pt idx="3789">
                        <c:v>11.19975586</c:v>
                      </c:pt>
                      <c:pt idx="3790">
                        <c:v>11.19975586</c:v>
                      </c:pt>
                      <c:pt idx="3791">
                        <c:v>11.19975586</c:v>
                      </c:pt>
                      <c:pt idx="3792">
                        <c:v>11.19975586</c:v>
                      </c:pt>
                      <c:pt idx="3793">
                        <c:v>11.19975586</c:v>
                      </c:pt>
                      <c:pt idx="3794">
                        <c:v>11.19975586</c:v>
                      </c:pt>
                      <c:pt idx="3795">
                        <c:v>11.19975586</c:v>
                      </c:pt>
                      <c:pt idx="3796">
                        <c:v>11.19975586</c:v>
                      </c:pt>
                      <c:pt idx="3797">
                        <c:v>11.19975586</c:v>
                      </c:pt>
                      <c:pt idx="3798">
                        <c:v>11.19975586</c:v>
                      </c:pt>
                      <c:pt idx="3799">
                        <c:v>11.19975586</c:v>
                      </c:pt>
                      <c:pt idx="3800">
                        <c:v>11.19975586</c:v>
                      </c:pt>
                      <c:pt idx="3801">
                        <c:v>11.19975586</c:v>
                      </c:pt>
                      <c:pt idx="3802">
                        <c:v>11.19975586</c:v>
                      </c:pt>
                      <c:pt idx="3803">
                        <c:v>11.19975586</c:v>
                      </c:pt>
                      <c:pt idx="3804">
                        <c:v>11.19975586</c:v>
                      </c:pt>
                      <c:pt idx="3805">
                        <c:v>11.19975586</c:v>
                      </c:pt>
                      <c:pt idx="3806">
                        <c:v>11.19975586</c:v>
                      </c:pt>
                      <c:pt idx="3807">
                        <c:v>11.19975586</c:v>
                      </c:pt>
                      <c:pt idx="3808">
                        <c:v>11.19975586</c:v>
                      </c:pt>
                      <c:pt idx="3809">
                        <c:v>11.19975586</c:v>
                      </c:pt>
                      <c:pt idx="3810">
                        <c:v>11.19975586</c:v>
                      </c:pt>
                      <c:pt idx="3811">
                        <c:v>11.19975586</c:v>
                      </c:pt>
                      <c:pt idx="3812">
                        <c:v>11.299853519999999</c:v>
                      </c:pt>
                      <c:pt idx="3813">
                        <c:v>11.299853519999999</c:v>
                      </c:pt>
                      <c:pt idx="3814">
                        <c:v>11.299853519999999</c:v>
                      </c:pt>
                      <c:pt idx="3815">
                        <c:v>11.299853519999999</c:v>
                      </c:pt>
                      <c:pt idx="3816">
                        <c:v>11.299853519999999</c:v>
                      </c:pt>
                      <c:pt idx="3817">
                        <c:v>11.299853519999999</c:v>
                      </c:pt>
                      <c:pt idx="3818">
                        <c:v>11.299853519999999</c:v>
                      </c:pt>
                      <c:pt idx="3819">
                        <c:v>11.299853519999999</c:v>
                      </c:pt>
                      <c:pt idx="3820">
                        <c:v>11.299853519999999</c:v>
                      </c:pt>
                      <c:pt idx="3821">
                        <c:v>11.299853519999999</c:v>
                      </c:pt>
                      <c:pt idx="3822">
                        <c:v>11.299853519999999</c:v>
                      </c:pt>
                      <c:pt idx="3823">
                        <c:v>11.299853519999999</c:v>
                      </c:pt>
                      <c:pt idx="3824">
                        <c:v>11.299853519999999</c:v>
                      </c:pt>
                      <c:pt idx="3825">
                        <c:v>11.299853519999999</c:v>
                      </c:pt>
                      <c:pt idx="3826">
                        <c:v>11.299853519999999</c:v>
                      </c:pt>
                      <c:pt idx="3827">
                        <c:v>11.299853519999999</c:v>
                      </c:pt>
                      <c:pt idx="3828">
                        <c:v>11.299853519999999</c:v>
                      </c:pt>
                      <c:pt idx="3829">
                        <c:v>11.299853519999999</c:v>
                      </c:pt>
                      <c:pt idx="3830">
                        <c:v>11.299853519999999</c:v>
                      </c:pt>
                      <c:pt idx="3831">
                        <c:v>11.299853519999999</c:v>
                      </c:pt>
                      <c:pt idx="3832">
                        <c:v>11.299853519999999</c:v>
                      </c:pt>
                      <c:pt idx="3833">
                        <c:v>11.299853519999999</c:v>
                      </c:pt>
                      <c:pt idx="3834">
                        <c:v>11.299853519999999</c:v>
                      </c:pt>
                      <c:pt idx="3835">
                        <c:v>11.299853519999999</c:v>
                      </c:pt>
                      <c:pt idx="3836">
                        <c:v>11.299853519999999</c:v>
                      </c:pt>
                      <c:pt idx="3837">
                        <c:v>11.299853519999999</c:v>
                      </c:pt>
                      <c:pt idx="3838">
                        <c:v>11.299853519999999</c:v>
                      </c:pt>
                      <c:pt idx="3839">
                        <c:v>11.299853519999999</c:v>
                      </c:pt>
                      <c:pt idx="3840">
                        <c:v>11.299853519999999</c:v>
                      </c:pt>
                      <c:pt idx="3841">
                        <c:v>11.299853519999999</c:v>
                      </c:pt>
                      <c:pt idx="3842">
                        <c:v>11.299853519999999</c:v>
                      </c:pt>
                      <c:pt idx="3843">
                        <c:v>11.299853519999999</c:v>
                      </c:pt>
                      <c:pt idx="3844">
                        <c:v>11.299853519999999</c:v>
                      </c:pt>
                      <c:pt idx="3845">
                        <c:v>11.299853519999999</c:v>
                      </c:pt>
                      <c:pt idx="3846">
                        <c:v>11.299853519999999</c:v>
                      </c:pt>
                      <c:pt idx="3847">
                        <c:v>11.299853519999999</c:v>
                      </c:pt>
                      <c:pt idx="3848">
                        <c:v>11.299853519999999</c:v>
                      </c:pt>
                      <c:pt idx="3849">
                        <c:v>11.299853519999999</c:v>
                      </c:pt>
                      <c:pt idx="3850">
                        <c:v>11.299853519999999</c:v>
                      </c:pt>
                      <c:pt idx="3851">
                        <c:v>11.299853519999999</c:v>
                      </c:pt>
                      <c:pt idx="3852">
                        <c:v>11.299853519999999</c:v>
                      </c:pt>
                      <c:pt idx="3853">
                        <c:v>11.299853519999999</c:v>
                      </c:pt>
                      <c:pt idx="3854">
                        <c:v>11.299853519999999</c:v>
                      </c:pt>
                      <c:pt idx="3855">
                        <c:v>11.299853519999999</c:v>
                      </c:pt>
                      <c:pt idx="3856">
                        <c:v>11.299853519999999</c:v>
                      </c:pt>
                      <c:pt idx="3857">
                        <c:v>11.299853519999999</c:v>
                      </c:pt>
                      <c:pt idx="3858">
                        <c:v>11.299853519999999</c:v>
                      </c:pt>
                      <c:pt idx="3859">
                        <c:v>11.299853519999999</c:v>
                      </c:pt>
                      <c:pt idx="3860">
                        <c:v>11.299853519999999</c:v>
                      </c:pt>
                      <c:pt idx="3861">
                        <c:v>11.299853519999999</c:v>
                      </c:pt>
                      <c:pt idx="3862">
                        <c:v>11.299853519999999</c:v>
                      </c:pt>
                      <c:pt idx="3863">
                        <c:v>11.299853519999999</c:v>
                      </c:pt>
                      <c:pt idx="3864">
                        <c:v>11.299853519999999</c:v>
                      </c:pt>
                      <c:pt idx="3865">
                        <c:v>11.299853519999999</c:v>
                      </c:pt>
                      <c:pt idx="3866">
                        <c:v>11.299853519999999</c:v>
                      </c:pt>
                      <c:pt idx="3867">
                        <c:v>11.299853519999999</c:v>
                      </c:pt>
                      <c:pt idx="3868">
                        <c:v>11.299853519999999</c:v>
                      </c:pt>
                      <c:pt idx="3869">
                        <c:v>11.299853519999999</c:v>
                      </c:pt>
                      <c:pt idx="3870">
                        <c:v>11.299853519999999</c:v>
                      </c:pt>
                      <c:pt idx="3871">
                        <c:v>11.299853519999999</c:v>
                      </c:pt>
                      <c:pt idx="3872">
                        <c:v>11.299853519999999</c:v>
                      </c:pt>
                      <c:pt idx="3873">
                        <c:v>11.299853519999999</c:v>
                      </c:pt>
                      <c:pt idx="3874">
                        <c:v>11.299853519999999</c:v>
                      </c:pt>
                      <c:pt idx="3875">
                        <c:v>11.299853519999999</c:v>
                      </c:pt>
                      <c:pt idx="3876">
                        <c:v>11.299853519999999</c:v>
                      </c:pt>
                      <c:pt idx="3877">
                        <c:v>11.299853519999999</c:v>
                      </c:pt>
                      <c:pt idx="3878">
                        <c:v>11.299853519999999</c:v>
                      </c:pt>
                      <c:pt idx="3879">
                        <c:v>11.299853519999999</c:v>
                      </c:pt>
                      <c:pt idx="3880">
                        <c:v>11.299853519999999</c:v>
                      </c:pt>
                      <c:pt idx="3881">
                        <c:v>11.299853519999999</c:v>
                      </c:pt>
                      <c:pt idx="3882">
                        <c:v>11.299853519999999</c:v>
                      </c:pt>
                      <c:pt idx="3883">
                        <c:v>11.299853519999999</c:v>
                      </c:pt>
                      <c:pt idx="3884">
                        <c:v>11.299853519999999</c:v>
                      </c:pt>
                      <c:pt idx="3885">
                        <c:v>11.299853519999999</c:v>
                      </c:pt>
                      <c:pt idx="3886">
                        <c:v>11.299853519999999</c:v>
                      </c:pt>
                      <c:pt idx="3887">
                        <c:v>11.299853519999999</c:v>
                      </c:pt>
                      <c:pt idx="3888">
                        <c:v>11.299853519999999</c:v>
                      </c:pt>
                      <c:pt idx="3889">
                        <c:v>11.299853519999999</c:v>
                      </c:pt>
                      <c:pt idx="3890">
                        <c:v>11.299853519999999</c:v>
                      </c:pt>
                      <c:pt idx="3891">
                        <c:v>11.299853519999999</c:v>
                      </c:pt>
                      <c:pt idx="3892">
                        <c:v>11.299853519999999</c:v>
                      </c:pt>
                      <c:pt idx="3893">
                        <c:v>11.299853519999999</c:v>
                      </c:pt>
                      <c:pt idx="3894">
                        <c:v>11.299853519999999</c:v>
                      </c:pt>
                      <c:pt idx="3895">
                        <c:v>11.299853519999999</c:v>
                      </c:pt>
                      <c:pt idx="3896">
                        <c:v>11.299853519999999</c:v>
                      </c:pt>
                      <c:pt idx="3897">
                        <c:v>11.299853519999999</c:v>
                      </c:pt>
                      <c:pt idx="3898">
                        <c:v>11.299853519999999</c:v>
                      </c:pt>
                      <c:pt idx="3899">
                        <c:v>11.299853519999999</c:v>
                      </c:pt>
                      <c:pt idx="3900">
                        <c:v>11.299853519999999</c:v>
                      </c:pt>
                      <c:pt idx="3901">
                        <c:v>11.299853519999999</c:v>
                      </c:pt>
                      <c:pt idx="3902">
                        <c:v>11.299853519999999</c:v>
                      </c:pt>
                      <c:pt idx="3903">
                        <c:v>11.299853519999999</c:v>
                      </c:pt>
                      <c:pt idx="3904">
                        <c:v>11.299853519999999</c:v>
                      </c:pt>
                      <c:pt idx="3905">
                        <c:v>11.299853519999999</c:v>
                      </c:pt>
                      <c:pt idx="3906">
                        <c:v>11.299853519999999</c:v>
                      </c:pt>
                      <c:pt idx="3907">
                        <c:v>11.299853519999999</c:v>
                      </c:pt>
                      <c:pt idx="3908">
                        <c:v>11.299853519999999</c:v>
                      </c:pt>
                      <c:pt idx="3909">
                        <c:v>11.299853519999999</c:v>
                      </c:pt>
                      <c:pt idx="3910">
                        <c:v>11.299853519999999</c:v>
                      </c:pt>
                      <c:pt idx="3911">
                        <c:v>11.299853519999999</c:v>
                      </c:pt>
                      <c:pt idx="3912">
                        <c:v>11.299853519999999</c:v>
                      </c:pt>
                      <c:pt idx="3913">
                        <c:v>11.299853519999999</c:v>
                      </c:pt>
                      <c:pt idx="3914">
                        <c:v>11.299853519999999</c:v>
                      </c:pt>
                      <c:pt idx="3915">
                        <c:v>11.299853519999999</c:v>
                      </c:pt>
                      <c:pt idx="3916">
                        <c:v>11.299853519999999</c:v>
                      </c:pt>
                      <c:pt idx="3917">
                        <c:v>11.299853519999999</c:v>
                      </c:pt>
                      <c:pt idx="3918">
                        <c:v>11.299853519999999</c:v>
                      </c:pt>
                      <c:pt idx="3919">
                        <c:v>11.299853519999999</c:v>
                      </c:pt>
                      <c:pt idx="3920">
                        <c:v>11.299853519999999</c:v>
                      </c:pt>
                      <c:pt idx="3921">
                        <c:v>11.299853519999999</c:v>
                      </c:pt>
                      <c:pt idx="3922">
                        <c:v>11.299853519999999</c:v>
                      </c:pt>
                      <c:pt idx="3923">
                        <c:v>11.299853519999999</c:v>
                      </c:pt>
                      <c:pt idx="3924">
                        <c:v>11.299853519999999</c:v>
                      </c:pt>
                      <c:pt idx="3925">
                        <c:v>11.299853519999999</c:v>
                      </c:pt>
                      <c:pt idx="3926">
                        <c:v>11.299853519999999</c:v>
                      </c:pt>
                      <c:pt idx="3927">
                        <c:v>11.299853519999999</c:v>
                      </c:pt>
                      <c:pt idx="3928">
                        <c:v>11.399707029999998</c:v>
                      </c:pt>
                      <c:pt idx="3929">
                        <c:v>11.399707029999998</c:v>
                      </c:pt>
                      <c:pt idx="3930">
                        <c:v>11.399707029999998</c:v>
                      </c:pt>
                      <c:pt idx="3931">
                        <c:v>11.399707029999998</c:v>
                      </c:pt>
                      <c:pt idx="3932">
                        <c:v>11.399707029999998</c:v>
                      </c:pt>
                      <c:pt idx="3933">
                        <c:v>11.399707029999998</c:v>
                      </c:pt>
                      <c:pt idx="3934">
                        <c:v>11.399707029999998</c:v>
                      </c:pt>
                      <c:pt idx="3935">
                        <c:v>11.399707029999998</c:v>
                      </c:pt>
                      <c:pt idx="3936">
                        <c:v>11.399707029999998</c:v>
                      </c:pt>
                      <c:pt idx="3937">
                        <c:v>11.399707029999998</c:v>
                      </c:pt>
                      <c:pt idx="3938">
                        <c:v>11.399707029999998</c:v>
                      </c:pt>
                      <c:pt idx="3939">
                        <c:v>11.399707029999998</c:v>
                      </c:pt>
                      <c:pt idx="3940">
                        <c:v>11.399707029999998</c:v>
                      </c:pt>
                      <c:pt idx="3941">
                        <c:v>11.399707029999998</c:v>
                      </c:pt>
                      <c:pt idx="3942">
                        <c:v>11.399707029999998</c:v>
                      </c:pt>
                      <c:pt idx="3943">
                        <c:v>11.399707029999998</c:v>
                      </c:pt>
                      <c:pt idx="3944">
                        <c:v>11.399707029999998</c:v>
                      </c:pt>
                      <c:pt idx="3945">
                        <c:v>11.399707029999998</c:v>
                      </c:pt>
                      <c:pt idx="3946">
                        <c:v>11.399707029999998</c:v>
                      </c:pt>
                      <c:pt idx="3947">
                        <c:v>11.399707029999998</c:v>
                      </c:pt>
                      <c:pt idx="3948">
                        <c:v>11.399707029999998</c:v>
                      </c:pt>
                      <c:pt idx="3949">
                        <c:v>11.399707029999998</c:v>
                      </c:pt>
                      <c:pt idx="3950">
                        <c:v>11.399707029999998</c:v>
                      </c:pt>
                      <c:pt idx="3951">
                        <c:v>11.399707029999998</c:v>
                      </c:pt>
                      <c:pt idx="3952">
                        <c:v>11.399707029999998</c:v>
                      </c:pt>
                      <c:pt idx="3953">
                        <c:v>11.399707029999998</c:v>
                      </c:pt>
                      <c:pt idx="3954">
                        <c:v>11.399707029999998</c:v>
                      </c:pt>
                      <c:pt idx="3955">
                        <c:v>11.399707029999998</c:v>
                      </c:pt>
                      <c:pt idx="3956">
                        <c:v>11.399707029999998</c:v>
                      </c:pt>
                      <c:pt idx="3957">
                        <c:v>11.399707029999998</c:v>
                      </c:pt>
                      <c:pt idx="3958">
                        <c:v>11.399707029999998</c:v>
                      </c:pt>
                      <c:pt idx="3959">
                        <c:v>11.399707029999998</c:v>
                      </c:pt>
                      <c:pt idx="3960">
                        <c:v>11.399707029999998</c:v>
                      </c:pt>
                      <c:pt idx="3961">
                        <c:v>11.399707029999998</c:v>
                      </c:pt>
                      <c:pt idx="3962">
                        <c:v>11.399707029999998</c:v>
                      </c:pt>
                      <c:pt idx="3963">
                        <c:v>11.399707029999998</c:v>
                      </c:pt>
                      <c:pt idx="3964">
                        <c:v>11.399707029999998</c:v>
                      </c:pt>
                      <c:pt idx="3965">
                        <c:v>11.399707029999998</c:v>
                      </c:pt>
                      <c:pt idx="3966">
                        <c:v>11.399707029999998</c:v>
                      </c:pt>
                      <c:pt idx="3967">
                        <c:v>11.399707029999998</c:v>
                      </c:pt>
                      <c:pt idx="3968">
                        <c:v>11.399707029999998</c:v>
                      </c:pt>
                      <c:pt idx="3969">
                        <c:v>11.399707029999998</c:v>
                      </c:pt>
                      <c:pt idx="3970">
                        <c:v>11.399707029999998</c:v>
                      </c:pt>
                      <c:pt idx="3971">
                        <c:v>11.399707029999998</c:v>
                      </c:pt>
                      <c:pt idx="3972">
                        <c:v>11.399707029999998</c:v>
                      </c:pt>
                      <c:pt idx="3973">
                        <c:v>11.399707029999998</c:v>
                      </c:pt>
                      <c:pt idx="3974">
                        <c:v>11.399707029999998</c:v>
                      </c:pt>
                      <c:pt idx="3975">
                        <c:v>11.399707029999998</c:v>
                      </c:pt>
                      <c:pt idx="3976">
                        <c:v>11.399707029999998</c:v>
                      </c:pt>
                      <c:pt idx="3977">
                        <c:v>11.399707029999998</c:v>
                      </c:pt>
                      <c:pt idx="3978">
                        <c:v>11.399707029999998</c:v>
                      </c:pt>
                      <c:pt idx="3979">
                        <c:v>11.399707029999998</c:v>
                      </c:pt>
                      <c:pt idx="3980">
                        <c:v>11.399707029999998</c:v>
                      </c:pt>
                      <c:pt idx="3981">
                        <c:v>11.399707029999998</c:v>
                      </c:pt>
                      <c:pt idx="3982">
                        <c:v>11.399707029999998</c:v>
                      </c:pt>
                      <c:pt idx="3983">
                        <c:v>11.399707029999998</c:v>
                      </c:pt>
                      <c:pt idx="3984">
                        <c:v>11.399707029999998</c:v>
                      </c:pt>
                      <c:pt idx="3985">
                        <c:v>11.399707029999998</c:v>
                      </c:pt>
                      <c:pt idx="3986">
                        <c:v>11.399707029999998</c:v>
                      </c:pt>
                      <c:pt idx="3987">
                        <c:v>11.399707029999998</c:v>
                      </c:pt>
                      <c:pt idx="3988">
                        <c:v>11.399707029999998</c:v>
                      </c:pt>
                      <c:pt idx="3989">
                        <c:v>11.399707029999998</c:v>
                      </c:pt>
                      <c:pt idx="3990">
                        <c:v>11.399707029999998</c:v>
                      </c:pt>
                      <c:pt idx="3991">
                        <c:v>11.399707029999998</c:v>
                      </c:pt>
                      <c:pt idx="3992">
                        <c:v>11.399707029999998</c:v>
                      </c:pt>
                      <c:pt idx="3993">
                        <c:v>11.399707029999998</c:v>
                      </c:pt>
                      <c:pt idx="3994">
                        <c:v>11.399707029999998</c:v>
                      </c:pt>
                      <c:pt idx="3995">
                        <c:v>11.399707029999998</c:v>
                      </c:pt>
                      <c:pt idx="3996">
                        <c:v>11.399707029999998</c:v>
                      </c:pt>
                      <c:pt idx="3997">
                        <c:v>11.399707029999998</c:v>
                      </c:pt>
                      <c:pt idx="3998">
                        <c:v>11.399707029999998</c:v>
                      </c:pt>
                      <c:pt idx="3999">
                        <c:v>11.399707029999998</c:v>
                      </c:pt>
                      <c:pt idx="4000">
                        <c:v>11.399707029999998</c:v>
                      </c:pt>
                      <c:pt idx="4001">
                        <c:v>11.399707029999998</c:v>
                      </c:pt>
                      <c:pt idx="4002">
                        <c:v>11.399707029999998</c:v>
                      </c:pt>
                      <c:pt idx="4003">
                        <c:v>11.399707029999998</c:v>
                      </c:pt>
                      <c:pt idx="4004">
                        <c:v>11.399707029999998</c:v>
                      </c:pt>
                      <c:pt idx="4005">
                        <c:v>11.399707029999998</c:v>
                      </c:pt>
                      <c:pt idx="4006">
                        <c:v>11.399707029999998</c:v>
                      </c:pt>
                      <c:pt idx="4007">
                        <c:v>11.399707029999998</c:v>
                      </c:pt>
                      <c:pt idx="4008">
                        <c:v>11.399707029999998</c:v>
                      </c:pt>
                      <c:pt idx="4009">
                        <c:v>11.399707029999998</c:v>
                      </c:pt>
                      <c:pt idx="4010">
                        <c:v>11.399707029999998</c:v>
                      </c:pt>
                      <c:pt idx="4011">
                        <c:v>11.399707029999998</c:v>
                      </c:pt>
                      <c:pt idx="4012">
                        <c:v>11.399707029999998</c:v>
                      </c:pt>
                      <c:pt idx="4013">
                        <c:v>11.399707029999998</c:v>
                      </c:pt>
                      <c:pt idx="4014">
                        <c:v>11.399707029999998</c:v>
                      </c:pt>
                      <c:pt idx="4015">
                        <c:v>11.399707029999998</c:v>
                      </c:pt>
                      <c:pt idx="4016">
                        <c:v>11.399707029999998</c:v>
                      </c:pt>
                      <c:pt idx="4017">
                        <c:v>11.399707029999998</c:v>
                      </c:pt>
                      <c:pt idx="4018">
                        <c:v>11.399707029999998</c:v>
                      </c:pt>
                      <c:pt idx="4019">
                        <c:v>11.399707029999998</c:v>
                      </c:pt>
                      <c:pt idx="4020">
                        <c:v>11.399707029999998</c:v>
                      </c:pt>
                      <c:pt idx="4021">
                        <c:v>11.399707029999998</c:v>
                      </c:pt>
                      <c:pt idx="4022">
                        <c:v>11.399707029999998</c:v>
                      </c:pt>
                      <c:pt idx="4023">
                        <c:v>11.399707029999998</c:v>
                      </c:pt>
                      <c:pt idx="4024">
                        <c:v>11.399707029999998</c:v>
                      </c:pt>
                      <c:pt idx="4025">
                        <c:v>11.399707029999998</c:v>
                      </c:pt>
                      <c:pt idx="4026">
                        <c:v>11.399707029999998</c:v>
                      </c:pt>
                      <c:pt idx="4027">
                        <c:v>11.399707029999998</c:v>
                      </c:pt>
                      <c:pt idx="4028">
                        <c:v>11.399707029999998</c:v>
                      </c:pt>
                      <c:pt idx="4029">
                        <c:v>11.399707029999998</c:v>
                      </c:pt>
                      <c:pt idx="4030">
                        <c:v>11.399707029999998</c:v>
                      </c:pt>
                      <c:pt idx="4031">
                        <c:v>11.399707029999998</c:v>
                      </c:pt>
                      <c:pt idx="4032">
                        <c:v>11.399707029999998</c:v>
                      </c:pt>
                      <c:pt idx="4033">
                        <c:v>11.399707029999998</c:v>
                      </c:pt>
                      <c:pt idx="4034">
                        <c:v>11.499804689999998</c:v>
                      </c:pt>
                      <c:pt idx="4035">
                        <c:v>11.499804689999998</c:v>
                      </c:pt>
                      <c:pt idx="4036">
                        <c:v>11.499804689999998</c:v>
                      </c:pt>
                      <c:pt idx="4037">
                        <c:v>11.499804689999998</c:v>
                      </c:pt>
                      <c:pt idx="4038">
                        <c:v>11.499804689999998</c:v>
                      </c:pt>
                      <c:pt idx="4039">
                        <c:v>11.499804689999998</c:v>
                      </c:pt>
                      <c:pt idx="4040">
                        <c:v>11.499804689999998</c:v>
                      </c:pt>
                      <c:pt idx="4041">
                        <c:v>11.499804689999998</c:v>
                      </c:pt>
                      <c:pt idx="4042">
                        <c:v>11.499804689999998</c:v>
                      </c:pt>
                      <c:pt idx="4043">
                        <c:v>11.499804689999998</c:v>
                      </c:pt>
                      <c:pt idx="4044">
                        <c:v>11.499804689999998</c:v>
                      </c:pt>
                      <c:pt idx="4045">
                        <c:v>11.499804689999998</c:v>
                      </c:pt>
                      <c:pt idx="4046">
                        <c:v>11.499804689999998</c:v>
                      </c:pt>
                      <c:pt idx="4047">
                        <c:v>11.499804689999998</c:v>
                      </c:pt>
                      <c:pt idx="4048">
                        <c:v>11.499804689999998</c:v>
                      </c:pt>
                      <c:pt idx="4049">
                        <c:v>11.499804689999998</c:v>
                      </c:pt>
                      <c:pt idx="4050">
                        <c:v>11.499804689999998</c:v>
                      </c:pt>
                      <c:pt idx="4051">
                        <c:v>11.499804689999998</c:v>
                      </c:pt>
                      <c:pt idx="4052">
                        <c:v>11.499804689999998</c:v>
                      </c:pt>
                      <c:pt idx="4053">
                        <c:v>11.499804689999998</c:v>
                      </c:pt>
                      <c:pt idx="4054">
                        <c:v>11.499804689999998</c:v>
                      </c:pt>
                      <c:pt idx="4055">
                        <c:v>11.499804689999998</c:v>
                      </c:pt>
                      <c:pt idx="4056">
                        <c:v>11.499804689999998</c:v>
                      </c:pt>
                      <c:pt idx="4057">
                        <c:v>11.499804689999998</c:v>
                      </c:pt>
                      <c:pt idx="4058">
                        <c:v>11.499804689999998</c:v>
                      </c:pt>
                      <c:pt idx="4059">
                        <c:v>11.499804689999998</c:v>
                      </c:pt>
                      <c:pt idx="4060">
                        <c:v>11.499804689999998</c:v>
                      </c:pt>
                      <c:pt idx="4061">
                        <c:v>11.499804689999998</c:v>
                      </c:pt>
                      <c:pt idx="4062">
                        <c:v>11.499804689999998</c:v>
                      </c:pt>
                      <c:pt idx="4063">
                        <c:v>11.499804689999998</c:v>
                      </c:pt>
                      <c:pt idx="4064">
                        <c:v>11.499804689999998</c:v>
                      </c:pt>
                      <c:pt idx="4065">
                        <c:v>11.499804689999998</c:v>
                      </c:pt>
                      <c:pt idx="4066">
                        <c:v>11.499804689999998</c:v>
                      </c:pt>
                      <c:pt idx="4067">
                        <c:v>11.499804689999998</c:v>
                      </c:pt>
                      <c:pt idx="4068">
                        <c:v>11.499804689999998</c:v>
                      </c:pt>
                      <c:pt idx="4069">
                        <c:v>11.499804689999998</c:v>
                      </c:pt>
                      <c:pt idx="4070">
                        <c:v>11.499804689999998</c:v>
                      </c:pt>
                      <c:pt idx="4071">
                        <c:v>11.499804689999998</c:v>
                      </c:pt>
                      <c:pt idx="4072">
                        <c:v>11.499804689999998</c:v>
                      </c:pt>
                      <c:pt idx="4073">
                        <c:v>11.499804689999998</c:v>
                      </c:pt>
                      <c:pt idx="4074">
                        <c:v>11.499804689999998</c:v>
                      </c:pt>
                      <c:pt idx="4075">
                        <c:v>11.499804689999998</c:v>
                      </c:pt>
                      <c:pt idx="4076">
                        <c:v>11.499804689999998</c:v>
                      </c:pt>
                      <c:pt idx="4077">
                        <c:v>11.499804689999998</c:v>
                      </c:pt>
                      <c:pt idx="4078">
                        <c:v>11.499804689999998</c:v>
                      </c:pt>
                      <c:pt idx="4079">
                        <c:v>11.499804689999998</c:v>
                      </c:pt>
                      <c:pt idx="4080">
                        <c:v>11.499804689999998</c:v>
                      </c:pt>
                      <c:pt idx="4081">
                        <c:v>11.499804689999998</c:v>
                      </c:pt>
                      <c:pt idx="4082">
                        <c:v>11.499804689999998</c:v>
                      </c:pt>
                      <c:pt idx="4083">
                        <c:v>11.499804689999998</c:v>
                      </c:pt>
                      <c:pt idx="4084">
                        <c:v>11.499804689999998</c:v>
                      </c:pt>
                      <c:pt idx="4085">
                        <c:v>11.499804689999998</c:v>
                      </c:pt>
                      <c:pt idx="4086">
                        <c:v>11.499804689999998</c:v>
                      </c:pt>
                      <c:pt idx="4087">
                        <c:v>11.499804689999998</c:v>
                      </c:pt>
                      <c:pt idx="4088">
                        <c:v>11.499804689999998</c:v>
                      </c:pt>
                      <c:pt idx="4089">
                        <c:v>11.499804689999998</c:v>
                      </c:pt>
                      <c:pt idx="4090">
                        <c:v>11.499804689999998</c:v>
                      </c:pt>
                      <c:pt idx="4091">
                        <c:v>11.499804689999998</c:v>
                      </c:pt>
                      <c:pt idx="4092">
                        <c:v>11.499804689999998</c:v>
                      </c:pt>
                      <c:pt idx="4093">
                        <c:v>11.499804689999998</c:v>
                      </c:pt>
                      <c:pt idx="4094">
                        <c:v>11.499804689999998</c:v>
                      </c:pt>
                      <c:pt idx="4095">
                        <c:v>11.499804689999998</c:v>
                      </c:pt>
                      <c:pt idx="4096">
                        <c:v>11.499804689999998</c:v>
                      </c:pt>
                      <c:pt idx="4097">
                        <c:v>11.499804689999998</c:v>
                      </c:pt>
                      <c:pt idx="4098">
                        <c:v>11.499804689999998</c:v>
                      </c:pt>
                      <c:pt idx="4099">
                        <c:v>11.499804689999998</c:v>
                      </c:pt>
                      <c:pt idx="4100">
                        <c:v>11.499804689999998</c:v>
                      </c:pt>
                      <c:pt idx="4101">
                        <c:v>11.499804689999998</c:v>
                      </c:pt>
                      <c:pt idx="4102">
                        <c:v>11.499804689999998</c:v>
                      </c:pt>
                      <c:pt idx="4103">
                        <c:v>11.499804689999998</c:v>
                      </c:pt>
                      <c:pt idx="4104">
                        <c:v>11.499804689999998</c:v>
                      </c:pt>
                      <c:pt idx="4105">
                        <c:v>11.499804689999998</c:v>
                      </c:pt>
                      <c:pt idx="4106">
                        <c:v>11.499804689999998</c:v>
                      </c:pt>
                      <c:pt idx="4107">
                        <c:v>11.499804689999998</c:v>
                      </c:pt>
                      <c:pt idx="4108">
                        <c:v>11.499804689999998</c:v>
                      </c:pt>
                      <c:pt idx="4109">
                        <c:v>11.499804689999998</c:v>
                      </c:pt>
                      <c:pt idx="4110">
                        <c:v>11.499804689999998</c:v>
                      </c:pt>
                      <c:pt idx="4111">
                        <c:v>11.499804689999998</c:v>
                      </c:pt>
                      <c:pt idx="4112">
                        <c:v>11.499804689999998</c:v>
                      </c:pt>
                      <c:pt idx="4113">
                        <c:v>11.499804689999998</c:v>
                      </c:pt>
                      <c:pt idx="4114">
                        <c:v>11.499804689999998</c:v>
                      </c:pt>
                      <c:pt idx="4115">
                        <c:v>11.499804689999998</c:v>
                      </c:pt>
                      <c:pt idx="4116">
                        <c:v>11.499804689999998</c:v>
                      </c:pt>
                      <c:pt idx="4117">
                        <c:v>11.499804689999998</c:v>
                      </c:pt>
                      <c:pt idx="4118">
                        <c:v>11.499804689999998</c:v>
                      </c:pt>
                      <c:pt idx="4119">
                        <c:v>11.499804689999998</c:v>
                      </c:pt>
                      <c:pt idx="4120">
                        <c:v>11.499804689999998</c:v>
                      </c:pt>
                      <c:pt idx="4121">
                        <c:v>11.499804689999998</c:v>
                      </c:pt>
                      <c:pt idx="4122">
                        <c:v>11.499804689999998</c:v>
                      </c:pt>
                      <c:pt idx="4123">
                        <c:v>11.499804689999998</c:v>
                      </c:pt>
                      <c:pt idx="4124">
                        <c:v>11.499804689999998</c:v>
                      </c:pt>
                      <c:pt idx="4125">
                        <c:v>11.499804689999998</c:v>
                      </c:pt>
                      <c:pt idx="4126">
                        <c:v>11.499804689999998</c:v>
                      </c:pt>
                      <c:pt idx="4127">
                        <c:v>11.499804689999998</c:v>
                      </c:pt>
                      <c:pt idx="4128">
                        <c:v>11.499804689999998</c:v>
                      </c:pt>
                      <c:pt idx="4129">
                        <c:v>11.499804689999998</c:v>
                      </c:pt>
                      <c:pt idx="4130">
                        <c:v>11.499804689999998</c:v>
                      </c:pt>
                      <c:pt idx="4131">
                        <c:v>11.499804689999998</c:v>
                      </c:pt>
                      <c:pt idx="4132">
                        <c:v>11.499804689999998</c:v>
                      </c:pt>
                      <c:pt idx="4133">
                        <c:v>11.499804689999998</c:v>
                      </c:pt>
                      <c:pt idx="4134">
                        <c:v>11.499804689999998</c:v>
                      </c:pt>
                      <c:pt idx="4135">
                        <c:v>11.499804689999998</c:v>
                      </c:pt>
                      <c:pt idx="4136">
                        <c:v>11.499804689999998</c:v>
                      </c:pt>
                      <c:pt idx="4137">
                        <c:v>11.499804689999998</c:v>
                      </c:pt>
                      <c:pt idx="4138">
                        <c:v>11.499804689999998</c:v>
                      </c:pt>
                      <c:pt idx="4139">
                        <c:v>11.499804689999998</c:v>
                      </c:pt>
                      <c:pt idx="4140">
                        <c:v>11.499804689999998</c:v>
                      </c:pt>
                      <c:pt idx="4141">
                        <c:v>11.499804689999998</c:v>
                      </c:pt>
                      <c:pt idx="4142">
                        <c:v>11.499804689999998</c:v>
                      </c:pt>
                      <c:pt idx="4143">
                        <c:v>11.499804689999998</c:v>
                      </c:pt>
                      <c:pt idx="4144">
                        <c:v>11.499804689999998</c:v>
                      </c:pt>
                      <c:pt idx="4145">
                        <c:v>11.499804689999998</c:v>
                      </c:pt>
                      <c:pt idx="4146">
                        <c:v>11.499804689999998</c:v>
                      </c:pt>
                      <c:pt idx="4147">
                        <c:v>11.499804689999998</c:v>
                      </c:pt>
                      <c:pt idx="4148">
                        <c:v>11.499804689999998</c:v>
                      </c:pt>
                      <c:pt idx="4149">
                        <c:v>11.499804689999998</c:v>
                      </c:pt>
                      <c:pt idx="4150">
                        <c:v>11.59990234</c:v>
                      </c:pt>
                      <c:pt idx="4151">
                        <c:v>11.59990234</c:v>
                      </c:pt>
                      <c:pt idx="4152">
                        <c:v>11.59990234</c:v>
                      </c:pt>
                      <c:pt idx="4153">
                        <c:v>11.59990234</c:v>
                      </c:pt>
                      <c:pt idx="4154">
                        <c:v>11.59990234</c:v>
                      </c:pt>
                      <c:pt idx="4155">
                        <c:v>11.59990234</c:v>
                      </c:pt>
                      <c:pt idx="4156">
                        <c:v>11.59990234</c:v>
                      </c:pt>
                      <c:pt idx="4157">
                        <c:v>11.59990234</c:v>
                      </c:pt>
                      <c:pt idx="4158">
                        <c:v>11.59990234</c:v>
                      </c:pt>
                      <c:pt idx="4159">
                        <c:v>11.59990234</c:v>
                      </c:pt>
                      <c:pt idx="4160">
                        <c:v>11.59990234</c:v>
                      </c:pt>
                      <c:pt idx="4161">
                        <c:v>11.59990234</c:v>
                      </c:pt>
                      <c:pt idx="4162">
                        <c:v>11.59990234</c:v>
                      </c:pt>
                      <c:pt idx="4163">
                        <c:v>11.59990234</c:v>
                      </c:pt>
                      <c:pt idx="4164">
                        <c:v>11.59990234</c:v>
                      </c:pt>
                      <c:pt idx="4165">
                        <c:v>11.59990234</c:v>
                      </c:pt>
                      <c:pt idx="4166">
                        <c:v>11.59990234</c:v>
                      </c:pt>
                      <c:pt idx="4167">
                        <c:v>11.59990234</c:v>
                      </c:pt>
                      <c:pt idx="4168">
                        <c:v>11.59990234</c:v>
                      </c:pt>
                      <c:pt idx="4169">
                        <c:v>11.59990234</c:v>
                      </c:pt>
                      <c:pt idx="4170">
                        <c:v>11.59990234</c:v>
                      </c:pt>
                      <c:pt idx="4171">
                        <c:v>11.59990234</c:v>
                      </c:pt>
                      <c:pt idx="4172">
                        <c:v>11.59990234</c:v>
                      </c:pt>
                      <c:pt idx="4173">
                        <c:v>11.59990234</c:v>
                      </c:pt>
                      <c:pt idx="4174">
                        <c:v>11.59990234</c:v>
                      </c:pt>
                      <c:pt idx="4175">
                        <c:v>11.59990234</c:v>
                      </c:pt>
                      <c:pt idx="4176">
                        <c:v>11.59990234</c:v>
                      </c:pt>
                      <c:pt idx="4177">
                        <c:v>11.59990234</c:v>
                      </c:pt>
                      <c:pt idx="4178">
                        <c:v>11.59990234</c:v>
                      </c:pt>
                      <c:pt idx="4179">
                        <c:v>11.59990234</c:v>
                      </c:pt>
                      <c:pt idx="4180">
                        <c:v>11.59990234</c:v>
                      </c:pt>
                      <c:pt idx="4181">
                        <c:v>11.59990234</c:v>
                      </c:pt>
                      <c:pt idx="4182">
                        <c:v>11.59990234</c:v>
                      </c:pt>
                      <c:pt idx="4183">
                        <c:v>11.59990234</c:v>
                      </c:pt>
                      <c:pt idx="4184">
                        <c:v>11.59990234</c:v>
                      </c:pt>
                      <c:pt idx="4185">
                        <c:v>11.59990234</c:v>
                      </c:pt>
                      <c:pt idx="4186">
                        <c:v>11.59990234</c:v>
                      </c:pt>
                      <c:pt idx="4187">
                        <c:v>11.59990234</c:v>
                      </c:pt>
                      <c:pt idx="4188">
                        <c:v>11.59990234</c:v>
                      </c:pt>
                      <c:pt idx="4189">
                        <c:v>11.59990234</c:v>
                      </c:pt>
                      <c:pt idx="4190">
                        <c:v>11.59990234</c:v>
                      </c:pt>
                      <c:pt idx="4191">
                        <c:v>11.59990234</c:v>
                      </c:pt>
                      <c:pt idx="4192">
                        <c:v>11.59990234</c:v>
                      </c:pt>
                      <c:pt idx="4193">
                        <c:v>11.59990234</c:v>
                      </c:pt>
                      <c:pt idx="4194">
                        <c:v>11.59990234</c:v>
                      </c:pt>
                      <c:pt idx="4195">
                        <c:v>11.59990234</c:v>
                      </c:pt>
                      <c:pt idx="4196">
                        <c:v>11.59990234</c:v>
                      </c:pt>
                      <c:pt idx="4197">
                        <c:v>11.59990234</c:v>
                      </c:pt>
                      <c:pt idx="4198">
                        <c:v>11.59990234</c:v>
                      </c:pt>
                      <c:pt idx="4199">
                        <c:v>11.59990234</c:v>
                      </c:pt>
                      <c:pt idx="4200">
                        <c:v>11.59990234</c:v>
                      </c:pt>
                      <c:pt idx="4201">
                        <c:v>11.59990234</c:v>
                      </c:pt>
                      <c:pt idx="4202">
                        <c:v>11.59990234</c:v>
                      </c:pt>
                      <c:pt idx="4203">
                        <c:v>11.59990234</c:v>
                      </c:pt>
                      <c:pt idx="4204">
                        <c:v>11.59990234</c:v>
                      </c:pt>
                      <c:pt idx="4205">
                        <c:v>11.59990234</c:v>
                      </c:pt>
                      <c:pt idx="4206">
                        <c:v>11.59990234</c:v>
                      </c:pt>
                      <c:pt idx="4207">
                        <c:v>11.59990234</c:v>
                      </c:pt>
                      <c:pt idx="4208">
                        <c:v>11.59990234</c:v>
                      </c:pt>
                      <c:pt idx="4209">
                        <c:v>11.59990234</c:v>
                      </c:pt>
                      <c:pt idx="4210">
                        <c:v>11.59990234</c:v>
                      </c:pt>
                      <c:pt idx="4211">
                        <c:v>11.59990234</c:v>
                      </c:pt>
                      <c:pt idx="4212">
                        <c:v>11.59990234</c:v>
                      </c:pt>
                      <c:pt idx="4213">
                        <c:v>11.59990234</c:v>
                      </c:pt>
                      <c:pt idx="4214">
                        <c:v>11.59990234</c:v>
                      </c:pt>
                      <c:pt idx="4215">
                        <c:v>11.59990234</c:v>
                      </c:pt>
                      <c:pt idx="4216">
                        <c:v>11.59990234</c:v>
                      </c:pt>
                      <c:pt idx="4217">
                        <c:v>11.59990234</c:v>
                      </c:pt>
                      <c:pt idx="4218">
                        <c:v>11.59990234</c:v>
                      </c:pt>
                      <c:pt idx="4219">
                        <c:v>11.59990234</c:v>
                      </c:pt>
                      <c:pt idx="4220">
                        <c:v>11.59990234</c:v>
                      </c:pt>
                      <c:pt idx="4221">
                        <c:v>11.59990234</c:v>
                      </c:pt>
                      <c:pt idx="4222">
                        <c:v>11.59990234</c:v>
                      </c:pt>
                      <c:pt idx="4223">
                        <c:v>11.59990234</c:v>
                      </c:pt>
                      <c:pt idx="4224">
                        <c:v>11.59990234</c:v>
                      </c:pt>
                      <c:pt idx="4225">
                        <c:v>11.59990234</c:v>
                      </c:pt>
                      <c:pt idx="4226">
                        <c:v>11.59990234</c:v>
                      </c:pt>
                      <c:pt idx="4227">
                        <c:v>11.59990234</c:v>
                      </c:pt>
                      <c:pt idx="4228">
                        <c:v>11.59990234</c:v>
                      </c:pt>
                      <c:pt idx="4229">
                        <c:v>11.59990234</c:v>
                      </c:pt>
                      <c:pt idx="4230">
                        <c:v>11.59990234</c:v>
                      </c:pt>
                      <c:pt idx="4231">
                        <c:v>11.59990234</c:v>
                      </c:pt>
                      <c:pt idx="4232">
                        <c:v>11.59990234</c:v>
                      </c:pt>
                      <c:pt idx="4233">
                        <c:v>11.59990234</c:v>
                      </c:pt>
                      <c:pt idx="4234">
                        <c:v>11.59990234</c:v>
                      </c:pt>
                      <c:pt idx="4235">
                        <c:v>11.59990234</c:v>
                      </c:pt>
                      <c:pt idx="4236">
                        <c:v>11.59990234</c:v>
                      </c:pt>
                      <c:pt idx="4237">
                        <c:v>11.59990234</c:v>
                      </c:pt>
                      <c:pt idx="4238">
                        <c:v>11.59990234</c:v>
                      </c:pt>
                      <c:pt idx="4239">
                        <c:v>11.59990234</c:v>
                      </c:pt>
                      <c:pt idx="4240">
                        <c:v>11.59990234</c:v>
                      </c:pt>
                      <c:pt idx="4241">
                        <c:v>11.59990234</c:v>
                      </c:pt>
                      <c:pt idx="4242">
                        <c:v>11.59990234</c:v>
                      </c:pt>
                      <c:pt idx="4243">
                        <c:v>11.59990234</c:v>
                      </c:pt>
                      <c:pt idx="4244">
                        <c:v>11.59990234</c:v>
                      </c:pt>
                      <c:pt idx="4245">
                        <c:v>11.59990234</c:v>
                      </c:pt>
                      <c:pt idx="4246">
                        <c:v>11.59990234</c:v>
                      </c:pt>
                      <c:pt idx="4247">
                        <c:v>11.59990234</c:v>
                      </c:pt>
                      <c:pt idx="4248">
                        <c:v>11.59990234</c:v>
                      </c:pt>
                      <c:pt idx="4249">
                        <c:v>11.59990234</c:v>
                      </c:pt>
                      <c:pt idx="4250">
                        <c:v>11.59990234</c:v>
                      </c:pt>
                      <c:pt idx="4251">
                        <c:v>11.59990234</c:v>
                      </c:pt>
                      <c:pt idx="4252">
                        <c:v>11.59990234</c:v>
                      </c:pt>
                      <c:pt idx="4253">
                        <c:v>11.59990234</c:v>
                      </c:pt>
                      <c:pt idx="4254">
                        <c:v>11.59990234</c:v>
                      </c:pt>
                      <c:pt idx="4255">
                        <c:v>11.59990234</c:v>
                      </c:pt>
                      <c:pt idx="4256">
                        <c:v>11.59990234</c:v>
                      </c:pt>
                      <c:pt idx="4257">
                        <c:v>11.59990234</c:v>
                      </c:pt>
                      <c:pt idx="4258">
                        <c:v>11.59990234</c:v>
                      </c:pt>
                      <c:pt idx="4259">
                        <c:v>11.59990234</c:v>
                      </c:pt>
                      <c:pt idx="4260">
                        <c:v>11.59990234</c:v>
                      </c:pt>
                      <c:pt idx="4261">
                        <c:v>11.700244139999999</c:v>
                      </c:pt>
                      <c:pt idx="4262">
                        <c:v>11.700244139999999</c:v>
                      </c:pt>
                      <c:pt idx="4263">
                        <c:v>11.700244139999999</c:v>
                      </c:pt>
                      <c:pt idx="4264">
                        <c:v>11.700244139999999</c:v>
                      </c:pt>
                      <c:pt idx="4265">
                        <c:v>11.700244139999999</c:v>
                      </c:pt>
                      <c:pt idx="4266">
                        <c:v>11.700244139999999</c:v>
                      </c:pt>
                      <c:pt idx="4267">
                        <c:v>11.700244139999999</c:v>
                      </c:pt>
                      <c:pt idx="4268">
                        <c:v>11.700244139999999</c:v>
                      </c:pt>
                      <c:pt idx="4269">
                        <c:v>11.700244139999999</c:v>
                      </c:pt>
                      <c:pt idx="4270">
                        <c:v>11.700244139999999</c:v>
                      </c:pt>
                      <c:pt idx="4271">
                        <c:v>11.700244139999999</c:v>
                      </c:pt>
                      <c:pt idx="4272">
                        <c:v>11.700244139999999</c:v>
                      </c:pt>
                      <c:pt idx="4273">
                        <c:v>11.700244139999999</c:v>
                      </c:pt>
                      <c:pt idx="4274">
                        <c:v>11.700244139999999</c:v>
                      </c:pt>
                      <c:pt idx="4275">
                        <c:v>11.700244139999999</c:v>
                      </c:pt>
                      <c:pt idx="4276">
                        <c:v>11.700244139999999</c:v>
                      </c:pt>
                      <c:pt idx="4277">
                        <c:v>11.700244139999999</c:v>
                      </c:pt>
                      <c:pt idx="4278">
                        <c:v>11.700244139999999</c:v>
                      </c:pt>
                      <c:pt idx="4279">
                        <c:v>11.700244139999999</c:v>
                      </c:pt>
                      <c:pt idx="4280">
                        <c:v>11.700244139999999</c:v>
                      </c:pt>
                      <c:pt idx="4281">
                        <c:v>11.700244139999999</c:v>
                      </c:pt>
                      <c:pt idx="4282">
                        <c:v>11.700244139999999</c:v>
                      </c:pt>
                      <c:pt idx="4283">
                        <c:v>11.700244139999999</c:v>
                      </c:pt>
                      <c:pt idx="4284">
                        <c:v>11.700244139999999</c:v>
                      </c:pt>
                      <c:pt idx="4285">
                        <c:v>11.700244139999999</c:v>
                      </c:pt>
                      <c:pt idx="4286">
                        <c:v>11.700244139999999</c:v>
                      </c:pt>
                      <c:pt idx="4287">
                        <c:v>11.700244139999999</c:v>
                      </c:pt>
                      <c:pt idx="4288">
                        <c:v>11.700244139999999</c:v>
                      </c:pt>
                      <c:pt idx="4289">
                        <c:v>11.700244139999999</c:v>
                      </c:pt>
                      <c:pt idx="4290">
                        <c:v>11.700244139999999</c:v>
                      </c:pt>
                      <c:pt idx="4291">
                        <c:v>11.700244139999999</c:v>
                      </c:pt>
                      <c:pt idx="4292">
                        <c:v>11.700244139999999</c:v>
                      </c:pt>
                      <c:pt idx="4293">
                        <c:v>11.700244139999999</c:v>
                      </c:pt>
                      <c:pt idx="4294">
                        <c:v>11.700244139999999</c:v>
                      </c:pt>
                      <c:pt idx="4295">
                        <c:v>11.700244139999999</c:v>
                      </c:pt>
                      <c:pt idx="4296">
                        <c:v>11.700244139999999</c:v>
                      </c:pt>
                      <c:pt idx="4297">
                        <c:v>11.700244139999999</c:v>
                      </c:pt>
                      <c:pt idx="4298">
                        <c:v>11.700244139999999</c:v>
                      </c:pt>
                      <c:pt idx="4299">
                        <c:v>11.700244139999999</c:v>
                      </c:pt>
                      <c:pt idx="4300">
                        <c:v>11.700244139999999</c:v>
                      </c:pt>
                      <c:pt idx="4301">
                        <c:v>11.700244139999999</c:v>
                      </c:pt>
                      <c:pt idx="4302">
                        <c:v>11.700244139999999</c:v>
                      </c:pt>
                      <c:pt idx="4303">
                        <c:v>11.700244139999999</c:v>
                      </c:pt>
                      <c:pt idx="4304">
                        <c:v>11.700244139999999</c:v>
                      </c:pt>
                      <c:pt idx="4305">
                        <c:v>11.700244139999999</c:v>
                      </c:pt>
                      <c:pt idx="4306">
                        <c:v>11.700244139999999</c:v>
                      </c:pt>
                      <c:pt idx="4307">
                        <c:v>11.700244139999999</c:v>
                      </c:pt>
                      <c:pt idx="4308">
                        <c:v>11.700244139999999</c:v>
                      </c:pt>
                      <c:pt idx="4309">
                        <c:v>11.700244139999999</c:v>
                      </c:pt>
                      <c:pt idx="4310">
                        <c:v>11.700244139999999</c:v>
                      </c:pt>
                      <c:pt idx="4311">
                        <c:v>11.700244139999999</c:v>
                      </c:pt>
                      <c:pt idx="4312">
                        <c:v>11.700244139999999</c:v>
                      </c:pt>
                      <c:pt idx="4313">
                        <c:v>11.700244139999999</c:v>
                      </c:pt>
                      <c:pt idx="4314">
                        <c:v>11.700244139999999</c:v>
                      </c:pt>
                      <c:pt idx="4315">
                        <c:v>11.700244139999999</c:v>
                      </c:pt>
                      <c:pt idx="4316">
                        <c:v>11.700244139999999</c:v>
                      </c:pt>
                      <c:pt idx="4317">
                        <c:v>11.700244139999999</c:v>
                      </c:pt>
                      <c:pt idx="4318">
                        <c:v>11.700244139999999</c:v>
                      </c:pt>
                      <c:pt idx="4319">
                        <c:v>11.700244139999999</c:v>
                      </c:pt>
                      <c:pt idx="4320">
                        <c:v>11.700244139999999</c:v>
                      </c:pt>
                      <c:pt idx="4321">
                        <c:v>11.700244139999999</c:v>
                      </c:pt>
                      <c:pt idx="4322">
                        <c:v>11.700244139999999</c:v>
                      </c:pt>
                      <c:pt idx="4323">
                        <c:v>11.700244139999999</c:v>
                      </c:pt>
                      <c:pt idx="4324">
                        <c:v>11.700244139999999</c:v>
                      </c:pt>
                      <c:pt idx="4325">
                        <c:v>11.700244139999999</c:v>
                      </c:pt>
                      <c:pt idx="4326">
                        <c:v>11.700244139999999</c:v>
                      </c:pt>
                      <c:pt idx="4327">
                        <c:v>11.700244139999999</c:v>
                      </c:pt>
                      <c:pt idx="4328">
                        <c:v>11.700244139999999</c:v>
                      </c:pt>
                      <c:pt idx="4329">
                        <c:v>11.700244139999999</c:v>
                      </c:pt>
                      <c:pt idx="4330">
                        <c:v>11.700244139999999</c:v>
                      </c:pt>
                      <c:pt idx="4331">
                        <c:v>11.700244139999999</c:v>
                      </c:pt>
                      <c:pt idx="4332">
                        <c:v>11.700244139999999</c:v>
                      </c:pt>
                      <c:pt idx="4333">
                        <c:v>11.700244139999999</c:v>
                      </c:pt>
                      <c:pt idx="4334">
                        <c:v>11.700244139999999</c:v>
                      </c:pt>
                      <c:pt idx="4335">
                        <c:v>11.700244139999999</c:v>
                      </c:pt>
                      <c:pt idx="4336">
                        <c:v>11.700244139999999</c:v>
                      </c:pt>
                      <c:pt idx="4337">
                        <c:v>11.700244139999999</c:v>
                      </c:pt>
                      <c:pt idx="4338">
                        <c:v>11.700244139999999</c:v>
                      </c:pt>
                      <c:pt idx="4339">
                        <c:v>11.700244139999999</c:v>
                      </c:pt>
                      <c:pt idx="4340">
                        <c:v>11.700244139999999</c:v>
                      </c:pt>
                      <c:pt idx="4341">
                        <c:v>11.700244139999999</c:v>
                      </c:pt>
                      <c:pt idx="4342">
                        <c:v>11.700244139999999</c:v>
                      </c:pt>
                      <c:pt idx="4343">
                        <c:v>11.700244139999999</c:v>
                      </c:pt>
                      <c:pt idx="4344">
                        <c:v>11.700244139999999</c:v>
                      </c:pt>
                      <c:pt idx="4345">
                        <c:v>11.700244139999999</c:v>
                      </c:pt>
                      <c:pt idx="4346">
                        <c:v>11.700244139999999</c:v>
                      </c:pt>
                      <c:pt idx="4347">
                        <c:v>11.700244139999999</c:v>
                      </c:pt>
                      <c:pt idx="4348">
                        <c:v>11.700244139999999</c:v>
                      </c:pt>
                      <c:pt idx="4349">
                        <c:v>11.700244139999999</c:v>
                      </c:pt>
                      <c:pt idx="4350">
                        <c:v>11.700244139999999</c:v>
                      </c:pt>
                      <c:pt idx="4351">
                        <c:v>11.700244139999999</c:v>
                      </c:pt>
                      <c:pt idx="4352">
                        <c:v>11.700244139999999</c:v>
                      </c:pt>
                      <c:pt idx="4353">
                        <c:v>11.700244139999999</c:v>
                      </c:pt>
                      <c:pt idx="4354">
                        <c:v>11.700244139999999</c:v>
                      </c:pt>
                      <c:pt idx="4355">
                        <c:v>11.700244139999999</c:v>
                      </c:pt>
                      <c:pt idx="4356">
                        <c:v>11.700244139999999</c:v>
                      </c:pt>
                      <c:pt idx="4357">
                        <c:v>11.700244139999999</c:v>
                      </c:pt>
                      <c:pt idx="4358">
                        <c:v>11.700244139999999</c:v>
                      </c:pt>
                      <c:pt idx="4359">
                        <c:v>11.700244139999999</c:v>
                      </c:pt>
                      <c:pt idx="4360">
                        <c:v>11.700244139999999</c:v>
                      </c:pt>
                      <c:pt idx="4361">
                        <c:v>11.700244139999999</c:v>
                      </c:pt>
                      <c:pt idx="4362">
                        <c:v>11.700244139999999</c:v>
                      </c:pt>
                      <c:pt idx="4363">
                        <c:v>11.700244139999999</c:v>
                      </c:pt>
                      <c:pt idx="4364">
                        <c:v>11.700244139999999</c:v>
                      </c:pt>
                      <c:pt idx="4365">
                        <c:v>11.700244139999999</c:v>
                      </c:pt>
                      <c:pt idx="4366">
                        <c:v>11.700244139999999</c:v>
                      </c:pt>
                      <c:pt idx="4367">
                        <c:v>11.700244139999999</c:v>
                      </c:pt>
                      <c:pt idx="4368">
                        <c:v>11.700244139999999</c:v>
                      </c:pt>
                      <c:pt idx="4369">
                        <c:v>11.700244139999999</c:v>
                      </c:pt>
                      <c:pt idx="4370">
                        <c:v>11.700244139999999</c:v>
                      </c:pt>
                      <c:pt idx="4371">
                        <c:v>11.700244139999999</c:v>
                      </c:pt>
                      <c:pt idx="4372">
                        <c:v>11.700244139999999</c:v>
                      </c:pt>
                      <c:pt idx="4373">
                        <c:v>11.700244139999999</c:v>
                      </c:pt>
                      <c:pt idx="4374">
                        <c:v>11.700244139999999</c:v>
                      </c:pt>
                      <c:pt idx="4375">
                        <c:v>11.700244139999999</c:v>
                      </c:pt>
                      <c:pt idx="4376">
                        <c:v>11.700244139999999</c:v>
                      </c:pt>
                      <c:pt idx="4377">
                        <c:v>11.700244139999999</c:v>
                      </c:pt>
                      <c:pt idx="4378">
                        <c:v>11.700244139999999</c:v>
                      </c:pt>
                      <c:pt idx="4379">
                        <c:v>11.700244139999999</c:v>
                      </c:pt>
                      <c:pt idx="4380">
                        <c:v>11.700244139999999</c:v>
                      </c:pt>
                      <c:pt idx="4381">
                        <c:v>11.800097660000002</c:v>
                      </c:pt>
                      <c:pt idx="4382">
                        <c:v>11.800097660000002</c:v>
                      </c:pt>
                      <c:pt idx="4383">
                        <c:v>11.800097660000002</c:v>
                      </c:pt>
                      <c:pt idx="4384">
                        <c:v>11.800097660000002</c:v>
                      </c:pt>
                      <c:pt idx="4385">
                        <c:v>11.800097660000002</c:v>
                      </c:pt>
                      <c:pt idx="4386">
                        <c:v>11.800097660000002</c:v>
                      </c:pt>
                      <c:pt idx="4387">
                        <c:v>11.800097660000002</c:v>
                      </c:pt>
                      <c:pt idx="4388">
                        <c:v>11.800097660000002</c:v>
                      </c:pt>
                      <c:pt idx="4389">
                        <c:v>11.800097660000002</c:v>
                      </c:pt>
                      <c:pt idx="4390">
                        <c:v>11.800097660000002</c:v>
                      </c:pt>
                      <c:pt idx="4391">
                        <c:v>11.800097660000002</c:v>
                      </c:pt>
                      <c:pt idx="4392">
                        <c:v>11.800097660000002</c:v>
                      </c:pt>
                      <c:pt idx="4393">
                        <c:v>11.800097660000002</c:v>
                      </c:pt>
                      <c:pt idx="4394">
                        <c:v>11.800097660000002</c:v>
                      </c:pt>
                      <c:pt idx="4395">
                        <c:v>11.800097660000002</c:v>
                      </c:pt>
                      <c:pt idx="4396">
                        <c:v>11.800097660000002</c:v>
                      </c:pt>
                      <c:pt idx="4397">
                        <c:v>11.800097660000002</c:v>
                      </c:pt>
                      <c:pt idx="4398">
                        <c:v>11.800097660000002</c:v>
                      </c:pt>
                      <c:pt idx="4399">
                        <c:v>11.800097660000002</c:v>
                      </c:pt>
                      <c:pt idx="4400">
                        <c:v>11.800097660000002</c:v>
                      </c:pt>
                      <c:pt idx="4401">
                        <c:v>11.800097660000002</c:v>
                      </c:pt>
                      <c:pt idx="4402">
                        <c:v>11.800097660000002</c:v>
                      </c:pt>
                      <c:pt idx="4403">
                        <c:v>11.800097660000002</c:v>
                      </c:pt>
                      <c:pt idx="4404">
                        <c:v>11.800097660000002</c:v>
                      </c:pt>
                      <c:pt idx="4405">
                        <c:v>11.800097660000002</c:v>
                      </c:pt>
                      <c:pt idx="4406">
                        <c:v>11.800097660000002</c:v>
                      </c:pt>
                      <c:pt idx="4407">
                        <c:v>11.800097660000002</c:v>
                      </c:pt>
                      <c:pt idx="4408">
                        <c:v>11.800097660000002</c:v>
                      </c:pt>
                      <c:pt idx="4409">
                        <c:v>11.800097660000002</c:v>
                      </c:pt>
                      <c:pt idx="4410">
                        <c:v>11.800097660000002</c:v>
                      </c:pt>
                      <c:pt idx="4411">
                        <c:v>11.800097660000002</c:v>
                      </c:pt>
                      <c:pt idx="4412">
                        <c:v>11.800097660000002</c:v>
                      </c:pt>
                      <c:pt idx="4413">
                        <c:v>11.800097660000002</c:v>
                      </c:pt>
                      <c:pt idx="4414">
                        <c:v>11.800097660000002</c:v>
                      </c:pt>
                      <c:pt idx="4415">
                        <c:v>11.800097660000002</c:v>
                      </c:pt>
                      <c:pt idx="4416">
                        <c:v>11.800097660000002</c:v>
                      </c:pt>
                      <c:pt idx="4417">
                        <c:v>11.800097660000002</c:v>
                      </c:pt>
                      <c:pt idx="4418">
                        <c:v>11.800097660000002</c:v>
                      </c:pt>
                      <c:pt idx="4419">
                        <c:v>11.800097660000002</c:v>
                      </c:pt>
                      <c:pt idx="4420">
                        <c:v>11.800097660000002</c:v>
                      </c:pt>
                      <c:pt idx="4421">
                        <c:v>11.800097660000002</c:v>
                      </c:pt>
                      <c:pt idx="4422">
                        <c:v>11.800097660000002</c:v>
                      </c:pt>
                      <c:pt idx="4423">
                        <c:v>11.800097660000002</c:v>
                      </c:pt>
                      <c:pt idx="4424">
                        <c:v>11.800097660000002</c:v>
                      </c:pt>
                      <c:pt idx="4425">
                        <c:v>11.800097660000002</c:v>
                      </c:pt>
                      <c:pt idx="4426">
                        <c:v>11.800097660000002</c:v>
                      </c:pt>
                      <c:pt idx="4427">
                        <c:v>11.800097660000002</c:v>
                      </c:pt>
                      <c:pt idx="4428">
                        <c:v>11.800097660000002</c:v>
                      </c:pt>
                      <c:pt idx="4429">
                        <c:v>11.800097660000002</c:v>
                      </c:pt>
                      <c:pt idx="4430">
                        <c:v>11.800097660000002</c:v>
                      </c:pt>
                      <c:pt idx="4431">
                        <c:v>11.800097660000002</c:v>
                      </c:pt>
                      <c:pt idx="4432">
                        <c:v>11.800097660000002</c:v>
                      </c:pt>
                      <c:pt idx="4433">
                        <c:v>11.800097660000002</c:v>
                      </c:pt>
                      <c:pt idx="4434">
                        <c:v>11.800097660000002</c:v>
                      </c:pt>
                      <c:pt idx="4435">
                        <c:v>11.800097660000002</c:v>
                      </c:pt>
                      <c:pt idx="4436">
                        <c:v>11.800097660000002</c:v>
                      </c:pt>
                      <c:pt idx="4437">
                        <c:v>11.800097660000002</c:v>
                      </c:pt>
                      <c:pt idx="4438">
                        <c:v>11.800097660000002</c:v>
                      </c:pt>
                      <c:pt idx="4439">
                        <c:v>11.800097660000002</c:v>
                      </c:pt>
                      <c:pt idx="4440">
                        <c:v>11.800097660000002</c:v>
                      </c:pt>
                      <c:pt idx="4441">
                        <c:v>11.800097660000002</c:v>
                      </c:pt>
                      <c:pt idx="4442">
                        <c:v>11.800097660000002</c:v>
                      </c:pt>
                      <c:pt idx="4443">
                        <c:v>11.800097660000002</c:v>
                      </c:pt>
                      <c:pt idx="4444">
                        <c:v>11.800097660000002</c:v>
                      </c:pt>
                      <c:pt idx="4445">
                        <c:v>11.800097660000002</c:v>
                      </c:pt>
                      <c:pt idx="4446">
                        <c:v>11.800097660000002</c:v>
                      </c:pt>
                      <c:pt idx="4447">
                        <c:v>11.800097660000002</c:v>
                      </c:pt>
                      <c:pt idx="4448">
                        <c:v>11.800097660000002</c:v>
                      </c:pt>
                      <c:pt idx="4449">
                        <c:v>11.800097660000002</c:v>
                      </c:pt>
                      <c:pt idx="4450">
                        <c:v>11.800097660000002</c:v>
                      </c:pt>
                      <c:pt idx="4451">
                        <c:v>11.800097660000002</c:v>
                      </c:pt>
                      <c:pt idx="4452">
                        <c:v>11.800097660000002</c:v>
                      </c:pt>
                      <c:pt idx="4453">
                        <c:v>11.800097660000002</c:v>
                      </c:pt>
                      <c:pt idx="4454">
                        <c:v>11.800097660000002</c:v>
                      </c:pt>
                      <c:pt idx="4455">
                        <c:v>11.800097660000002</c:v>
                      </c:pt>
                      <c:pt idx="4456">
                        <c:v>11.800097660000002</c:v>
                      </c:pt>
                      <c:pt idx="4457">
                        <c:v>11.800097660000002</c:v>
                      </c:pt>
                      <c:pt idx="4458">
                        <c:v>11.800097660000002</c:v>
                      </c:pt>
                      <c:pt idx="4459">
                        <c:v>11.800097660000002</c:v>
                      </c:pt>
                      <c:pt idx="4460">
                        <c:v>11.800097660000002</c:v>
                      </c:pt>
                      <c:pt idx="4461">
                        <c:v>11.800097660000002</c:v>
                      </c:pt>
                      <c:pt idx="4462">
                        <c:v>11.800097660000002</c:v>
                      </c:pt>
                      <c:pt idx="4463">
                        <c:v>11.800097660000002</c:v>
                      </c:pt>
                      <c:pt idx="4464">
                        <c:v>11.800097660000002</c:v>
                      </c:pt>
                      <c:pt idx="4465">
                        <c:v>11.800097660000002</c:v>
                      </c:pt>
                      <c:pt idx="4466">
                        <c:v>11.800097660000002</c:v>
                      </c:pt>
                      <c:pt idx="4467">
                        <c:v>11.800097660000002</c:v>
                      </c:pt>
                      <c:pt idx="4468">
                        <c:v>11.800097660000002</c:v>
                      </c:pt>
                      <c:pt idx="4469">
                        <c:v>11.800097660000002</c:v>
                      </c:pt>
                      <c:pt idx="4470">
                        <c:v>11.800097660000002</c:v>
                      </c:pt>
                      <c:pt idx="4471">
                        <c:v>11.800097660000002</c:v>
                      </c:pt>
                      <c:pt idx="4472">
                        <c:v>11.800097660000002</c:v>
                      </c:pt>
                      <c:pt idx="4473">
                        <c:v>11.800097660000002</c:v>
                      </c:pt>
                      <c:pt idx="4474">
                        <c:v>11.800097660000002</c:v>
                      </c:pt>
                      <c:pt idx="4475">
                        <c:v>11.800097660000002</c:v>
                      </c:pt>
                      <c:pt idx="4476">
                        <c:v>11.800097660000002</c:v>
                      </c:pt>
                      <c:pt idx="4477">
                        <c:v>11.800097660000002</c:v>
                      </c:pt>
                      <c:pt idx="4478">
                        <c:v>11.800097660000002</c:v>
                      </c:pt>
                      <c:pt idx="4479">
                        <c:v>11.800097660000002</c:v>
                      </c:pt>
                      <c:pt idx="4480">
                        <c:v>11.800097660000002</c:v>
                      </c:pt>
                      <c:pt idx="4481">
                        <c:v>11.800097660000002</c:v>
                      </c:pt>
                      <c:pt idx="4482">
                        <c:v>11.800097660000002</c:v>
                      </c:pt>
                      <c:pt idx="4483">
                        <c:v>11.800097660000002</c:v>
                      </c:pt>
                      <c:pt idx="4484">
                        <c:v>11.800097660000002</c:v>
                      </c:pt>
                      <c:pt idx="4485">
                        <c:v>11.800097660000002</c:v>
                      </c:pt>
                      <c:pt idx="4486">
                        <c:v>11.800097660000002</c:v>
                      </c:pt>
                      <c:pt idx="4487">
                        <c:v>11.800097660000002</c:v>
                      </c:pt>
                      <c:pt idx="4488">
                        <c:v>11.800097660000002</c:v>
                      </c:pt>
                      <c:pt idx="4489">
                        <c:v>11.800097660000002</c:v>
                      </c:pt>
                      <c:pt idx="4490">
                        <c:v>11.800097660000002</c:v>
                      </c:pt>
                      <c:pt idx="4491">
                        <c:v>11.800097660000002</c:v>
                      </c:pt>
                      <c:pt idx="4492">
                        <c:v>11.800097660000002</c:v>
                      </c:pt>
                      <c:pt idx="4493">
                        <c:v>11.800097660000002</c:v>
                      </c:pt>
                      <c:pt idx="4494">
                        <c:v>11.900195309999997</c:v>
                      </c:pt>
                      <c:pt idx="4495">
                        <c:v>11.900195309999997</c:v>
                      </c:pt>
                      <c:pt idx="4496">
                        <c:v>11.900195309999997</c:v>
                      </c:pt>
                      <c:pt idx="4497">
                        <c:v>11.900195309999997</c:v>
                      </c:pt>
                      <c:pt idx="4498">
                        <c:v>11.900195309999997</c:v>
                      </c:pt>
                      <c:pt idx="4499">
                        <c:v>11.900195309999997</c:v>
                      </c:pt>
                      <c:pt idx="4500">
                        <c:v>11.900195309999997</c:v>
                      </c:pt>
                      <c:pt idx="4501">
                        <c:v>11.900195309999997</c:v>
                      </c:pt>
                      <c:pt idx="4502">
                        <c:v>11.900195309999997</c:v>
                      </c:pt>
                      <c:pt idx="4503">
                        <c:v>11.900195309999997</c:v>
                      </c:pt>
                      <c:pt idx="4504">
                        <c:v>11.900195309999997</c:v>
                      </c:pt>
                      <c:pt idx="4505">
                        <c:v>11.900195309999997</c:v>
                      </c:pt>
                      <c:pt idx="4506">
                        <c:v>11.900195309999997</c:v>
                      </c:pt>
                      <c:pt idx="4507">
                        <c:v>11.900195309999997</c:v>
                      </c:pt>
                      <c:pt idx="4508">
                        <c:v>11.900195309999997</c:v>
                      </c:pt>
                      <c:pt idx="4509">
                        <c:v>11.900195309999997</c:v>
                      </c:pt>
                      <c:pt idx="4510">
                        <c:v>11.900195309999997</c:v>
                      </c:pt>
                      <c:pt idx="4511">
                        <c:v>11.900195309999997</c:v>
                      </c:pt>
                      <c:pt idx="4512">
                        <c:v>11.900195309999997</c:v>
                      </c:pt>
                      <c:pt idx="4513">
                        <c:v>11.900195309999997</c:v>
                      </c:pt>
                      <c:pt idx="4514">
                        <c:v>11.900195309999997</c:v>
                      </c:pt>
                      <c:pt idx="4515">
                        <c:v>11.900195309999997</c:v>
                      </c:pt>
                      <c:pt idx="4516">
                        <c:v>11.900195309999997</c:v>
                      </c:pt>
                      <c:pt idx="4517">
                        <c:v>11.900195309999997</c:v>
                      </c:pt>
                      <c:pt idx="4518">
                        <c:v>11.900195309999997</c:v>
                      </c:pt>
                      <c:pt idx="4519">
                        <c:v>11.900195309999997</c:v>
                      </c:pt>
                      <c:pt idx="4520">
                        <c:v>11.900195309999997</c:v>
                      </c:pt>
                      <c:pt idx="4521">
                        <c:v>11.900195309999997</c:v>
                      </c:pt>
                      <c:pt idx="4522">
                        <c:v>11.900195309999997</c:v>
                      </c:pt>
                      <c:pt idx="4523">
                        <c:v>11.900195309999997</c:v>
                      </c:pt>
                      <c:pt idx="4524">
                        <c:v>11.900195309999997</c:v>
                      </c:pt>
                      <c:pt idx="4525">
                        <c:v>11.900195309999997</c:v>
                      </c:pt>
                      <c:pt idx="4526">
                        <c:v>11.900195309999997</c:v>
                      </c:pt>
                      <c:pt idx="4527">
                        <c:v>11.900195309999997</c:v>
                      </c:pt>
                      <c:pt idx="4528">
                        <c:v>11.900195309999997</c:v>
                      </c:pt>
                      <c:pt idx="4529">
                        <c:v>11.900195309999997</c:v>
                      </c:pt>
                      <c:pt idx="4530">
                        <c:v>11.900195309999997</c:v>
                      </c:pt>
                      <c:pt idx="4531">
                        <c:v>11.900195309999997</c:v>
                      </c:pt>
                      <c:pt idx="4532">
                        <c:v>11.900195309999997</c:v>
                      </c:pt>
                      <c:pt idx="4533">
                        <c:v>11.900195309999997</c:v>
                      </c:pt>
                      <c:pt idx="4534">
                        <c:v>11.900195309999997</c:v>
                      </c:pt>
                      <c:pt idx="4535">
                        <c:v>11.900195309999997</c:v>
                      </c:pt>
                      <c:pt idx="4536">
                        <c:v>11.900195309999997</c:v>
                      </c:pt>
                      <c:pt idx="4537">
                        <c:v>11.900195309999997</c:v>
                      </c:pt>
                      <c:pt idx="4538">
                        <c:v>11.900195309999997</c:v>
                      </c:pt>
                      <c:pt idx="4539">
                        <c:v>11.900195309999997</c:v>
                      </c:pt>
                      <c:pt idx="4540">
                        <c:v>11.900195309999997</c:v>
                      </c:pt>
                      <c:pt idx="4541">
                        <c:v>11.900195309999997</c:v>
                      </c:pt>
                      <c:pt idx="4542">
                        <c:v>11.900195309999997</c:v>
                      </c:pt>
                      <c:pt idx="4543">
                        <c:v>11.900195309999997</c:v>
                      </c:pt>
                      <c:pt idx="4544">
                        <c:v>11.900195309999997</c:v>
                      </c:pt>
                      <c:pt idx="4545">
                        <c:v>11.900195309999997</c:v>
                      </c:pt>
                      <c:pt idx="4546">
                        <c:v>11.900195309999997</c:v>
                      </c:pt>
                      <c:pt idx="4547">
                        <c:v>11.900195309999997</c:v>
                      </c:pt>
                      <c:pt idx="4548">
                        <c:v>11.900195309999997</c:v>
                      </c:pt>
                      <c:pt idx="4549">
                        <c:v>11.900195309999997</c:v>
                      </c:pt>
                      <c:pt idx="4550">
                        <c:v>11.900195309999997</c:v>
                      </c:pt>
                      <c:pt idx="4551">
                        <c:v>11.900195309999997</c:v>
                      </c:pt>
                      <c:pt idx="4552">
                        <c:v>11.900195309999997</c:v>
                      </c:pt>
                      <c:pt idx="4553">
                        <c:v>11.900195309999997</c:v>
                      </c:pt>
                      <c:pt idx="4554">
                        <c:v>11.900195309999997</c:v>
                      </c:pt>
                      <c:pt idx="4555">
                        <c:v>11.900195309999997</c:v>
                      </c:pt>
                      <c:pt idx="4556">
                        <c:v>11.900195309999997</c:v>
                      </c:pt>
                      <c:pt idx="4557">
                        <c:v>11.900195309999997</c:v>
                      </c:pt>
                      <c:pt idx="4558">
                        <c:v>11.900195309999997</c:v>
                      </c:pt>
                      <c:pt idx="4559">
                        <c:v>11.900195309999997</c:v>
                      </c:pt>
                      <c:pt idx="4560">
                        <c:v>11.900195309999997</c:v>
                      </c:pt>
                      <c:pt idx="4561">
                        <c:v>11.900195309999997</c:v>
                      </c:pt>
                      <c:pt idx="4562">
                        <c:v>11.900195309999997</c:v>
                      </c:pt>
                      <c:pt idx="4563">
                        <c:v>11.900195309999997</c:v>
                      </c:pt>
                      <c:pt idx="4564">
                        <c:v>11.900195309999997</c:v>
                      </c:pt>
                      <c:pt idx="4565">
                        <c:v>11.900195309999997</c:v>
                      </c:pt>
                      <c:pt idx="4566">
                        <c:v>11.900195309999997</c:v>
                      </c:pt>
                      <c:pt idx="4567">
                        <c:v>11.900195309999997</c:v>
                      </c:pt>
                      <c:pt idx="4568">
                        <c:v>11.900195309999997</c:v>
                      </c:pt>
                      <c:pt idx="4569">
                        <c:v>11.900195309999997</c:v>
                      </c:pt>
                      <c:pt idx="4570">
                        <c:v>11.900195309999997</c:v>
                      </c:pt>
                      <c:pt idx="4571">
                        <c:v>11.900195309999997</c:v>
                      </c:pt>
                      <c:pt idx="4572">
                        <c:v>11.900195309999997</c:v>
                      </c:pt>
                      <c:pt idx="4573">
                        <c:v>11.900195309999997</c:v>
                      </c:pt>
                      <c:pt idx="4574">
                        <c:v>11.900195309999997</c:v>
                      </c:pt>
                      <c:pt idx="4575">
                        <c:v>11.900195309999997</c:v>
                      </c:pt>
                      <c:pt idx="4576">
                        <c:v>11.900195309999997</c:v>
                      </c:pt>
                      <c:pt idx="4577">
                        <c:v>11.900195309999997</c:v>
                      </c:pt>
                      <c:pt idx="4578">
                        <c:v>11.900195309999997</c:v>
                      </c:pt>
                      <c:pt idx="4579">
                        <c:v>11.900195309999997</c:v>
                      </c:pt>
                      <c:pt idx="4580">
                        <c:v>11.900195309999997</c:v>
                      </c:pt>
                      <c:pt idx="4581">
                        <c:v>11.900195309999997</c:v>
                      </c:pt>
                      <c:pt idx="4582">
                        <c:v>11.900195309999997</c:v>
                      </c:pt>
                      <c:pt idx="4583">
                        <c:v>11.900195309999997</c:v>
                      </c:pt>
                      <c:pt idx="4584">
                        <c:v>11.900195309999997</c:v>
                      </c:pt>
                      <c:pt idx="4585">
                        <c:v>11.900195309999997</c:v>
                      </c:pt>
                      <c:pt idx="4586">
                        <c:v>11.900195309999997</c:v>
                      </c:pt>
                      <c:pt idx="4587">
                        <c:v>11.900195309999997</c:v>
                      </c:pt>
                      <c:pt idx="4588">
                        <c:v>11.900195309999997</c:v>
                      </c:pt>
                      <c:pt idx="4589">
                        <c:v>11.900195309999997</c:v>
                      </c:pt>
                      <c:pt idx="4590">
                        <c:v>11.900195309999997</c:v>
                      </c:pt>
                      <c:pt idx="4591">
                        <c:v>11.900195309999997</c:v>
                      </c:pt>
                      <c:pt idx="4592">
                        <c:v>11.900195309999997</c:v>
                      </c:pt>
                      <c:pt idx="4593">
                        <c:v>11.900195309999997</c:v>
                      </c:pt>
                      <c:pt idx="4594">
                        <c:v>11.900195309999997</c:v>
                      </c:pt>
                      <c:pt idx="4595">
                        <c:v>11.900195309999997</c:v>
                      </c:pt>
                      <c:pt idx="4596">
                        <c:v>11.900195309999997</c:v>
                      </c:pt>
                      <c:pt idx="4597">
                        <c:v>11.900195309999997</c:v>
                      </c:pt>
                      <c:pt idx="4598">
                        <c:v>11.900195309999997</c:v>
                      </c:pt>
                      <c:pt idx="4599">
                        <c:v>11.900195309999997</c:v>
                      </c:pt>
                      <c:pt idx="4600">
                        <c:v>11.900195309999997</c:v>
                      </c:pt>
                      <c:pt idx="4601">
                        <c:v>11.900195309999997</c:v>
                      </c:pt>
                      <c:pt idx="4602">
                        <c:v>11.900195309999997</c:v>
                      </c:pt>
                      <c:pt idx="4603">
                        <c:v>11.900195309999997</c:v>
                      </c:pt>
                      <c:pt idx="4604">
                        <c:v>11.900195309999997</c:v>
                      </c:pt>
                      <c:pt idx="4605">
                        <c:v>11.900195309999997</c:v>
                      </c:pt>
                      <c:pt idx="4606">
                        <c:v>11.900195309999997</c:v>
                      </c:pt>
                      <c:pt idx="4607">
                        <c:v>11.900195309999997</c:v>
                      </c:pt>
                      <c:pt idx="4608">
                        <c:v>11.900195309999997</c:v>
                      </c:pt>
                      <c:pt idx="4609">
                        <c:v>11.900195309999997</c:v>
                      </c:pt>
                      <c:pt idx="4610">
                        <c:v>11.900195309999997</c:v>
                      </c:pt>
                      <c:pt idx="4611">
                        <c:v>11.900195309999997</c:v>
                      </c:pt>
                      <c:pt idx="4612">
                        <c:v>11.900195309999997</c:v>
                      </c:pt>
                      <c:pt idx="4613">
                        <c:v>11.900195309999997</c:v>
                      </c:pt>
                      <c:pt idx="4614">
                        <c:v>12.00029297</c:v>
                      </c:pt>
                      <c:pt idx="4615">
                        <c:v>12.00029297</c:v>
                      </c:pt>
                      <c:pt idx="4616">
                        <c:v>12.00029297</c:v>
                      </c:pt>
                      <c:pt idx="4617">
                        <c:v>12.00029297</c:v>
                      </c:pt>
                      <c:pt idx="4618">
                        <c:v>12.00029297</c:v>
                      </c:pt>
                      <c:pt idx="4619">
                        <c:v>12.00029297</c:v>
                      </c:pt>
                      <c:pt idx="4620">
                        <c:v>12.00029297</c:v>
                      </c:pt>
                      <c:pt idx="4621">
                        <c:v>12.00029297</c:v>
                      </c:pt>
                      <c:pt idx="4622">
                        <c:v>12.00029297</c:v>
                      </c:pt>
                      <c:pt idx="4623">
                        <c:v>12.00029297</c:v>
                      </c:pt>
                      <c:pt idx="4624">
                        <c:v>12.00029297</c:v>
                      </c:pt>
                      <c:pt idx="4625">
                        <c:v>12.00029297</c:v>
                      </c:pt>
                      <c:pt idx="4626">
                        <c:v>12.00029297</c:v>
                      </c:pt>
                      <c:pt idx="4627">
                        <c:v>12.00029297</c:v>
                      </c:pt>
                      <c:pt idx="4628">
                        <c:v>12.00029297</c:v>
                      </c:pt>
                      <c:pt idx="4629">
                        <c:v>12.00029297</c:v>
                      </c:pt>
                      <c:pt idx="4630">
                        <c:v>12.00029297</c:v>
                      </c:pt>
                      <c:pt idx="4631">
                        <c:v>12.00029297</c:v>
                      </c:pt>
                      <c:pt idx="4632">
                        <c:v>12.00029297</c:v>
                      </c:pt>
                      <c:pt idx="4633">
                        <c:v>12.00029297</c:v>
                      </c:pt>
                      <c:pt idx="4634">
                        <c:v>12.00029297</c:v>
                      </c:pt>
                      <c:pt idx="4635">
                        <c:v>12.00029297</c:v>
                      </c:pt>
                      <c:pt idx="4636">
                        <c:v>12.00029297</c:v>
                      </c:pt>
                      <c:pt idx="4637">
                        <c:v>12.00029297</c:v>
                      </c:pt>
                      <c:pt idx="4638">
                        <c:v>12.00029297</c:v>
                      </c:pt>
                      <c:pt idx="4639">
                        <c:v>12.00029297</c:v>
                      </c:pt>
                      <c:pt idx="4640">
                        <c:v>12.00029297</c:v>
                      </c:pt>
                      <c:pt idx="4641">
                        <c:v>12.00029297</c:v>
                      </c:pt>
                      <c:pt idx="4642">
                        <c:v>12.00029297</c:v>
                      </c:pt>
                      <c:pt idx="4643">
                        <c:v>12.00029297</c:v>
                      </c:pt>
                      <c:pt idx="4644">
                        <c:v>12.00029297</c:v>
                      </c:pt>
                      <c:pt idx="4645">
                        <c:v>12.00029297</c:v>
                      </c:pt>
                      <c:pt idx="4646">
                        <c:v>12.00029297</c:v>
                      </c:pt>
                      <c:pt idx="4647">
                        <c:v>12.00029297</c:v>
                      </c:pt>
                      <c:pt idx="4648">
                        <c:v>12.00029297</c:v>
                      </c:pt>
                      <c:pt idx="4649">
                        <c:v>12.00029297</c:v>
                      </c:pt>
                      <c:pt idx="4650">
                        <c:v>12.00029297</c:v>
                      </c:pt>
                      <c:pt idx="4651">
                        <c:v>12.00029297</c:v>
                      </c:pt>
                      <c:pt idx="4652">
                        <c:v>12.00029297</c:v>
                      </c:pt>
                      <c:pt idx="4653">
                        <c:v>12.00029297</c:v>
                      </c:pt>
                      <c:pt idx="4654">
                        <c:v>12.00029297</c:v>
                      </c:pt>
                      <c:pt idx="4655">
                        <c:v>12.00029297</c:v>
                      </c:pt>
                      <c:pt idx="4656">
                        <c:v>12.00029297</c:v>
                      </c:pt>
                      <c:pt idx="4657">
                        <c:v>12.00029297</c:v>
                      </c:pt>
                      <c:pt idx="4658">
                        <c:v>12.00029297</c:v>
                      </c:pt>
                      <c:pt idx="4659">
                        <c:v>12.00029297</c:v>
                      </c:pt>
                      <c:pt idx="4660">
                        <c:v>12.00029297</c:v>
                      </c:pt>
                      <c:pt idx="4661">
                        <c:v>12.00029297</c:v>
                      </c:pt>
                      <c:pt idx="4662">
                        <c:v>12.00029297</c:v>
                      </c:pt>
                      <c:pt idx="4663">
                        <c:v>12.00029297</c:v>
                      </c:pt>
                      <c:pt idx="4664">
                        <c:v>12.00029297</c:v>
                      </c:pt>
                      <c:pt idx="4665">
                        <c:v>12.00029297</c:v>
                      </c:pt>
                      <c:pt idx="4666">
                        <c:v>12.00029297</c:v>
                      </c:pt>
                      <c:pt idx="4667">
                        <c:v>12.00029297</c:v>
                      </c:pt>
                      <c:pt idx="4668">
                        <c:v>12.00029297</c:v>
                      </c:pt>
                      <c:pt idx="4669">
                        <c:v>12.00029297</c:v>
                      </c:pt>
                      <c:pt idx="4670">
                        <c:v>12.00029297</c:v>
                      </c:pt>
                      <c:pt idx="4671">
                        <c:v>12.00029297</c:v>
                      </c:pt>
                      <c:pt idx="4672">
                        <c:v>12.00029297</c:v>
                      </c:pt>
                      <c:pt idx="4673">
                        <c:v>12.00029297</c:v>
                      </c:pt>
                      <c:pt idx="4674">
                        <c:v>12.00029297</c:v>
                      </c:pt>
                      <c:pt idx="4675">
                        <c:v>12.00029297</c:v>
                      </c:pt>
                      <c:pt idx="4676">
                        <c:v>12.00029297</c:v>
                      </c:pt>
                      <c:pt idx="4677">
                        <c:v>12.00029297</c:v>
                      </c:pt>
                      <c:pt idx="4678">
                        <c:v>12.00029297</c:v>
                      </c:pt>
                      <c:pt idx="4679">
                        <c:v>12.00029297</c:v>
                      </c:pt>
                      <c:pt idx="4680">
                        <c:v>12.00029297</c:v>
                      </c:pt>
                      <c:pt idx="4681">
                        <c:v>12.00029297</c:v>
                      </c:pt>
                      <c:pt idx="4682">
                        <c:v>12.00029297</c:v>
                      </c:pt>
                      <c:pt idx="4683">
                        <c:v>12.00029297</c:v>
                      </c:pt>
                      <c:pt idx="4684">
                        <c:v>12.00029297</c:v>
                      </c:pt>
                      <c:pt idx="4685">
                        <c:v>12.00029297</c:v>
                      </c:pt>
                      <c:pt idx="4686">
                        <c:v>12.00029297</c:v>
                      </c:pt>
                      <c:pt idx="4687">
                        <c:v>12.00029297</c:v>
                      </c:pt>
                      <c:pt idx="4688">
                        <c:v>12.00029297</c:v>
                      </c:pt>
                      <c:pt idx="4689">
                        <c:v>12.00029297</c:v>
                      </c:pt>
                      <c:pt idx="4690">
                        <c:v>12.00029297</c:v>
                      </c:pt>
                      <c:pt idx="4691">
                        <c:v>12.00029297</c:v>
                      </c:pt>
                      <c:pt idx="4692">
                        <c:v>12.00029297</c:v>
                      </c:pt>
                      <c:pt idx="4693">
                        <c:v>12.00029297</c:v>
                      </c:pt>
                      <c:pt idx="4694">
                        <c:v>12.00029297</c:v>
                      </c:pt>
                      <c:pt idx="4695">
                        <c:v>12.00029297</c:v>
                      </c:pt>
                      <c:pt idx="4696">
                        <c:v>12.00029297</c:v>
                      </c:pt>
                      <c:pt idx="4697">
                        <c:v>12.00029297</c:v>
                      </c:pt>
                      <c:pt idx="4698">
                        <c:v>12.00029297</c:v>
                      </c:pt>
                      <c:pt idx="4699">
                        <c:v>12.00029297</c:v>
                      </c:pt>
                      <c:pt idx="4700">
                        <c:v>12.00029297</c:v>
                      </c:pt>
                      <c:pt idx="4701">
                        <c:v>12.00029297</c:v>
                      </c:pt>
                      <c:pt idx="4702">
                        <c:v>12.00029297</c:v>
                      </c:pt>
                      <c:pt idx="4703">
                        <c:v>12.00029297</c:v>
                      </c:pt>
                      <c:pt idx="4704">
                        <c:v>12.00029297</c:v>
                      </c:pt>
                      <c:pt idx="4705">
                        <c:v>12.00029297</c:v>
                      </c:pt>
                      <c:pt idx="4706">
                        <c:v>12.00029297</c:v>
                      </c:pt>
                      <c:pt idx="4707">
                        <c:v>12.00029297</c:v>
                      </c:pt>
                      <c:pt idx="4708">
                        <c:v>12.00029297</c:v>
                      </c:pt>
                      <c:pt idx="4709">
                        <c:v>12.00029297</c:v>
                      </c:pt>
                      <c:pt idx="4710">
                        <c:v>12.00029297</c:v>
                      </c:pt>
                      <c:pt idx="4711">
                        <c:v>12.00029297</c:v>
                      </c:pt>
                      <c:pt idx="4712">
                        <c:v>12.00029297</c:v>
                      </c:pt>
                      <c:pt idx="4713">
                        <c:v>12.00029297</c:v>
                      </c:pt>
                      <c:pt idx="4714">
                        <c:v>12.00029297</c:v>
                      </c:pt>
                      <c:pt idx="4715">
                        <c:v>12.00029297</c:v>
                      </c:pt>
                      <c:pt idx="4716">
                        <c:v>12.00029297</c:v>
                      </c:pt>
                      <c:pt idx="4717">
                        <c:v>12.00029297</c:v>
                      </c:pt>
                      <c:pt idx="4718">
                        <c:v>12.00029297</c:v>
                      </c:pt>
                      <c:pt idx="4719">
                        <c:v>12.00029297</c:v>
                      </c:pt>
                      <c:pt idx="4720">
                        <c:v>12.00029297</c:v>
                      </c:pt>
                      <c:pt idx="4721">
                        <c:v>12.00029297</c:v>
                      </c:pt>
                      <c:pt idx="4722">
                        <c:v>12.00029297</c:v>
                      </c:pt>
                      <c:pt idx="4723">
                        <c:v>12.00029297</c:v>
                      </c:pt>
                      <c:pt idx="4724">
                        <c:v>12.00029297</c:v>
                      </c:pt>
                      <c:pt idx="4725">
                        <c:v>12.00029297</c:v>
                      </c:pt>
                      <c:pt idx="4726">
                        <c:v>12.00029297</c:v>
                      </c:pt>
                      <c:pt idx="4727">
                        <c:v>12.00029297</c:v>
                      </c:pt>
                      <c:pt idx="4728">
                        <c:v>12.00029297</c:v>
                      </c:pt>
                      <c:pt idx="4729">
                        <c:v>12.00029297</c:v>
                      </c:pt>
                      <c:pt idx="4730">
                        <c:v>12.00029297</c:v>
                      </c:pt>
                      <c:pt idx="4731">
                        <c:v>12.00029297</c:v>
                      </c:pt>
                      <c:pt idx="4732">
                        <c:v>12.00029297</c:v>
                      </c:pt>
                      <c:pt idx="4733">
                        <c:v>12.00029297</c:v>
                      </c:pt>
                      <c:pt idx="4734">
                        <c:v>12.00029297</c:v>
                      </c:pt>
                      <c:pt idx="4735">
                        <c:v>12.00029297</c:v>
                      </c:pt>
                      <c:pt idx="4736">
                        <c:v>12.00029297</c:v>
                      </c:pt>
                      <c:pt idx="4737">
                        <c:v>12.00029297</c:v>
                      </c:pt>
                      <c:pt idx="4738">
                        <c:v>12.100146479999996</c:v>
                      </c:pt>
                      <c:pt idx="4739">
                        <c:v>12.100146479999996</c:v>
                      </c:pt>
                      <c:pt idx="4740">
                        <c:v>12.100146479999996</c:v>
                      </c:pt>
                      <c:pt idx="4741">
                        <c:v>12.100146479999996</c:v>
                      </c:pt>
                      <c:pt idx="4742">
                        <c:v>12.100146479999996</c:v>
                      </c:pt>
                      <c:pt idx="4743">
                        <c:v>12.100146479999996</c:v>
                      </c:pt>
                      <c:pt idx="4744">
                        <c:v>12.100146479999996</c:v>
                      </c:pt>
                      <c:pt idx="4745">
                        <c:v>12.100146479999996</c:v>
                      </c:pt>
                      <c:pt idx="4746">
                        <c:v>12.100146479999996</c:v>
                      </c:pt>
                      <c:pt idx="4747">
                        <c:v>12.100146479999996</c:v>
                      </c:pt>
                      <c:pt idx="4748">
                        <c:v>12.100146479999996</c:v>
                      </c:pt>
                      <c:pt idx="4749">
                        <c:v>12.100146479999996</c:v>
                      </c:pt>
                      <c:pt idx="4750">
                        <c:v>12.100146479999996</c:v>
                      </c:pt>
                      <c:pt idx="4751">
                        <c:v>12.100146479999996</c:v>
                      </c:pt>
                      <c:pt idx="4752">
                        <c:v>12.100146479999996</c:v>
                      </c:pt>
                      <c:pt idx="4753">
                        <c:v>12.100146479999996</c:v>
                      </c:pt>
                      <c:pt idx="4754">
                        <c:v>12.100146479999996</c:v>
                      </c:pt>
                      <c:pt idx="4755">
                        <c:v>12.100146479999996</c:v>
                      </c:pt>
                      <c:pt idx="4756">
                        <c:v>12.100146479999996</c:v>
                      </c:pt>
                      <c:pt idx="4757">
                        <c:v>12.100146479999996</c:v>
                      </c:pt>
                      <c:pt idx="4758">
                        <c:v>12.100146479999996</c:v>
                      </c:pt>
                      <c:pt idx="4759">
                        <c:v>12.100146479999996</c:v>
                      </c:pt>
                      <c:pt idx="4760">
                        <c:v>12.100146479999996</c:v>
                      </c:pt>
                      <c:pt idx="4761">
                        <c:v>12.100146479999996</c:v>
                      </c:pt>
                      <c:pt idx="4762">
                        <c:v>12.100146479999996</c:v>
                      </c:pt>
                      <c:pt idx="4763">
                        <c:v>12.100146479999996</c:v>
                      </c:pt>
                      <c:pt idx="4764">
                        <c:v>12.100146479999996</c:v>
                      </c:pt>
                      <c:pt idx="4765">
                        <c:v>12.100146479999996</c:v>
                      </c:pt>
                      <c:pt idx="4766">
                        <c:v>12.100146479999996</c:v>
                      </c:pt>
                      <c:pt idx="4767">
                        <c:v>12.100146479999996</c:v>
                      </c:pt>
                      <c:pt idx="4768">
                        <c:v>12.100146479999996</c:v>
                      </c:pt>
                      <c:pt idx="4769">
                        <c:v>12.100146479999996</c:v>
                      </c:pt>
                      <c:pt idx="4770">
                        <c:v>12.100146479999996</c:v>
                      </c:pt>
                      <c:pt idx="4771">
                        <c:v>12.100146479999996</c:v>
                      </c:pt>
                      <c:pt idx="4772">
                        <c:v>12.100146479999996</c:v>
                      </c:pt>
                      <c:pt idx="4773">
                        <c:v>12.100146479999996</c:v>
                      </c:pt>
                      <c:pt idx="4774">
                        <c:v>12.100146479999996</c:v>
                      </c:pt>
                      <c:pt idx="4775">
                        <c:v>12.100146479999996</c:v>
                      </c:pt>
                      <c:pt idx="4776">
                        <c:v>12.100146479999996</c:v>
                      </c:pt>
                      <c:pt idx="4777">
                        <c:v>12.100146479999996</c:v>
                      </c:pt>
                      <c:pt idx="4778">
                        <c:v>12.100146479999996</c:v>
                      </c:pt>
                      <c:pt idx="4779">
                        <c:v>12.100146479999996</c:v>
                      </c:pt>
                      <c:pt idx="4780">
                        <c:v>12.100146479999996</c:v>
                      </c:pt>
                      <c:pt idx="4781">
                        <c:v>12.100146479999996</c:v>
                      </c:pt>
                      <c:pt idx="4782">
                        <c:v>12.100146479999996</c:v>
                      </c:pt>
                      <c:pt idx="4783">
                        <c:v>12.100146479999996</c:v>
                      </c:pt>
                      <c:pt idx="4784">
                        <c:v>12.100146479999996</c:v>
                      </c:pt>
                      <c:pt idx="4785">
                        <c:v>12.100146479999996</c:v>
                      </c:pt>
                      <c:pt idx="4786">
                        <c:v>12.100146479999996</c:v>
                      </c:pt>
                      <c:pt idx="4787">
                        <c:v>12.100146479999996</c:v>
                      </c:pt>
                      <c:pt idx="4788">
                        <c:v>12.100146479999996</c:v>
                      </c:pt>
                      <c:pt idx="4789">
                        <c:v>12.100146479999996</c:v>
                      </c:pt>
                      <c:pt idx="4790">
                        <c:v>12.100146479999996</c:v>
                      </c:pt>
                      <c:pt idx="4791">
                        <c:v>12.100146479999996</c:v>
                      </c:pt>
                      <c:pt idx="4792">
                        <c:v>12.100146479999996</c:v>
                      </c:pt>
                      <c:pt idx="4793">
                        <c:v>12.100146479999996</c:v>
                      </c:pt>
                      <c:pt idx="4794">
                        <c:v>12.100146479999996</c:v>
                      </c:pt>
                      <c:pt idx="4795">
                        <c:v>12.100146479999996</c:v>
                      </c:pt>
                      <c:pt idx="4796">
                        <c:v>12.100146479999996</c:v>
                      </c:pt>
                      <c:pt idx="4797">
                        <c:v>12.100146479999996</c:v>
                      </c:pt>
                      <c:pt idx="4798">
                        <c:v>12.100146479999996</c:v>
                      </c:pt>
                      <c:pt idx="4799">
                        <c:v>12.100146479999996</c:v>
                      </c:pt>
                      <c:pt idx="4800">
                        <c:v>12.100146479999996</c:v>
                      </c:pt>
                      <c:pt idx="4801">
                        <c:v>12.100146479999996</c:v>
                      </c:pt>
                      <c:pt idx="4802">
                        <c:v>12.100146479999996</c:v>
                      </c:pt>
                      <c:pt idx="4803">
                        <c:v>12.100146479999996</c:v>
                      </c:pt>
                      <c:pt idx="4804">
                        <c:v>12.100146479999996</c:v>
                      </c:pt>
                      <c:pt idx="4805">
                        <c:v>12.100146479999996</c:v>
                      </c:pt>
                      <c:pt idx="4806">
                        <c:v>12.100146479999996</c:v>
                      </c:pt>
                      <c:pt idx="4807">
                        <c:v>12.100146479999996</c:v>
                      </c:pt>
                      <c:pt idx="4808">
                        <c:v>12.100146479999996</c:v>
                      </c:pt>
                      <c:pt idx="4809">
                        <c:v>12.100146479999996</c:v>
                      </c:pt>
                      <c:pt idx="4810">
                        <c:v>12.100146479999996</c:v>
                      </c:pt>
                      <c:pt idx="4811">
                        <c:v>12.100146479999996</c:v>
                      </c:pt>
                      <c:pt idx="4812">
                        <c:v>12.100146479999996</c:v>
                      </c:pt>
                      <c:pt idx="4813">
                        <c:v>12.100146479999996</c:v>
                      </c:pt>
                      <c:pt idx="4814">
                        <c:v>12.100146479999996</c:v>
                      </c:pt>
                      <c:pt idx="4815">
                        <c:v>12.100146479999996</c:v>
                      </c:pt>
                      <c:pt idx="4816">
                        <c:v>12.100146479999996</c:v>
                      </c:pt>
                      <c:pt idx="4817">
                        <c:v>12.100146479999996</c:v>
                      </c:pt>
                      <c:pt idx="4818">
                        <c:v>12.100146479999996</c:v>
                      </c:pt>
                      <c:pt idx="4819">
                        <c:v>12.100146479999996</c:v>
                      </c:pt>
                      <c:pt idx="4820">
                        <c:v>12.100146479999996</c:v>
                      </c:pt>
                      <c:pt idx="4821">
                        <c:v>12.100146479999996</c:v>
                      </c:pt>
                      <c:pt idx="4822">
                        <c:v>12.100146479999996</c:v>
                      </c:pt>
                      <c:pt idx="4823">
                        <c:v>12.100146479999996</c:v>
                      </c:pt>
                      <c:pt idx="4824">
                        <c:v>12.100146479999996</c:v>
                      </c:pt>
                      <c:pt idx="4825">
                        <c:v>12.100146479999996</c:v>
                      </c:pt>
                      <c:pt idx="4826">
                        <c:v>12.100146479999996</c:v>
                      </c:pt>
                      <c:pt idx="4827">
                        <c:v>12.100146479999996</c:v>
                      </c:pt>
                      <c:pt idx="4828">
                        <c:v>12.100146479999996</c:v>
                      </c:pt>
                      <c:pt idx="4829">
                        <c:v>12.100146479999996</c:v>
                      </c:pt>
                      <c:pt idx="4830">
                        <c:v>12.100146479999996</c:v>
                      </c:pt>
                      <c:pt idx="4831">
                        <c:v>12.100146479999996</c:v>
                      </c:pt>
                      <c:pt idx="4832">
                        <c:v>12.100146479999996</c:v>
                      </c:pt>
                      <c:pt idx="4833">
                        <c:v>12.100146479999996</c:v>
                      </c:pt>
                      <c:pt idx="4834">
                        <c:v>12.100146479999996</c:v>
                      </c:pt>
                      <c:pt idx="4835">
                        <c:v>12.100146479999996</c:v>
                      </c:pt>
                      <c:pt idx="4836">
                        <c:v>12.100146479999996</c:v>
                      </c:pt>
                      <c:pt idx="4837">
                        <c:v>12.100146479999996</c:v>
                      </c:pt>
                      <c:pt idx="4838">
                        <c:v>12.100146479999996</c:v>
                      </c:pt>
                      <c:pt idx="4839">
                        <c:v>12.100146479999996</c:v>
                      </c:pt>
                      <c:pt idx="4840">
                        <c:v>12.100146479999996</c:v>
                      </c:pt>
                      <c:pt idx="4841">
                        <c:v>12.100146479999996</c:v>
                      </c:pt>
                      <c:pt idx="4842">
                        <c:v>12.100146479999996</c:v>
                      </c:pt>
                      <c:pt idx="4843">
                        <c:v>12.100146479999996</c:v>
                      </c:pt>
                      <c:pt idx="4844">
                        <c:v>12.100146479999996</c:v>
                      </c:pt>
                      <c:pt idx="4845">
                        <c:v>12.100146479999996</c:v>
                      </c:pt>
                      <c:pt idx="4846">
                        <c:v>12.100146479999996</c:v>
                      </c:pt>
                      <c:pt idx="4847">
                        <c:v>12.100146479999996</c:v>
                      </c:pt>
                      <c:pt idx="4848">
                        <c:v>12.100146479999996</c:v>
                      </c:pt>
                      <c:pt idx="4849">
                        <c:v>12.100146479999996</c:v>
                      </c:pt>
                      <c:pt idx="4850">
                        <c:v>12.100146479999996</c:v>
                      </c:pt>
                      <c:pt idx="4851">
                        <c:v>12.100146479999996</c:v>
                      </c:pt>
                      <c:pt idx="4852">
                        <c:v>12.100146479999996</c:v>
                      </c:pt>
                      <c:pt idx="4853">
                        <c:v>12.100146479999996</c:v>
                      </c:pt>
                      <c:pt idx="4854">
                        <c:v>12.100146479999996</c:v>
                      </c:pt>
                      <c:pt idx="4855">
                        <c:v>12.100146479999996</c:v>
                      </c:pt>
                      <c:pt idx="4856">
                        <c:v>12.100146479999996</c:v>
                      </c:pt>
                      <c:pt idx="4857">
                        <c:v>12.100146479999996</c:v>
                      </c:pt>
                      <c:pt idx="4858">
                        <c:v>12.100146479999996</c:v>
                      </c:pt>
                      <c:pt idx="4859">
                        <c:v>12.100146479999996</c:v>
                      </c:pt>
                      <c:pt idx="4860">
                        <c:v>12.100146479999996</c:v>
                      </c:pt>
                      <c:pt idx="4861">
                        <c:v>12.100146479999996</c:v>
                      </c:pt>
                      <c:pt idx="4862">
                        <c:v>12.100146479999996</c:v>
                      </c:pt>
                      <c:pt idx="4863">
                        <c:v>12.200244139999999</c:v>
                      </c:pt>
                      <c:pt idx="4864">
                        <c:v>12.200244139999999</c:v>
                      </c:pt>
                      <c:pt idx="4865">
                        <c:v>12.200244139999999</c:v>
                      </c:pt>
                      <c:pt idx="4866">
                        <c:v>12.200244139999999</c:v>
                      </c:pt>
                      <c:pt idx="4867">
                        <c:v>12.200244139999999</c:v>
                      </c:pt>
                      <c:pt idx="4868">
                        <c:v>12.200244139999999</c:v>
                      </c:pt>
                      <c:pt idx="4869">
                        <c:v>12.200244139999999</c:v>
                      </c:pt>
                      <c:pt idx="4870">
                        <c:v>12.200244139999999</c:v>
                      </c:pt>
                      <c:pt idx="4871">
                        <c:v>12.200244139999999</c:v>
                      </c:pt>
                      <c:pt idx="4872">
                        <c:v>12.200244139999999</c:v>
                      </c:pt>
                      <c:pt idx="4873">
                        <c:v>12.200244139999999</c:v>
                      </c:pt>
                      <c:pt idx="4874">
                        <c:v>12.200244139999999</c:v>
                      </c:pt>
                      <c:pt idx="4875">
                        <c:v>12.200244139999999</c:v>
                      </c:pt>
                      <c:pt idx="4876">
                        <c:v>12.200244139999999</c:v>
                      </c:pt>
                      <c:pt idx="4877">
                        <c:v>12.200244139999999</c:v>
                      </c:pt>
                      <c:pt idx="4878">
                        <c:v>12.200244139999999</c:v>
                      </c:pt>
                      <c:pt idx="4879">
                        <c:v>12.200244139999999</c:v>
                      </c:pt>
                      <c:pt idx="4880">
                        <c:v>12.200244139999999</c:v>
                      </c:pt>
                      <c:pt idx="4881">
                        <c:v>12.200244139999999</c:v>
                      </c:pt>
                      <c:pt idx="4882">
                        <c:v>12.200244139999999</c:v>
                      </c:pt>
                      <c:pt idx="4883">
                        <c:v>12.200244139999999</c:v>
                      </c:pt>
                      <c:pt idx="4884">
                        <c:v>12.200244139999999</c:v>
                      </c:pt>
                      <c:pt idx="4885">
                        <c:v>12.200244139999999</c:v>
                      </c:pt>
                      <c:pt idx="4886">
                        <c:v>12.200244139999999</c:v>
                      </c:pt>
                      <c:pt idx="4887">
                        <c:v>12.200244139999999</c:v>
                      </c:pt>
                      <c:pt idx="4888">
                        <c:v>12.200244139999999</c:v>
                      </c:pt>
                      <c:pt idx="4889">
                        <c:v>12.200244139999999</c:v>
                      </c:pt>
                      <c:pt idx="4890">
                        <c:v>12.200244139999999</c:v>
                      </c:pt>
                      <c:pt idx="4891">
                        <c:v>12.200244139999999</c:v>
                      </c:pt>
                      <c:pt idx="4892">
                        <c:v>12.200244139999999</c:v>
                      </c:pt>
                      <c:pt idx="4893">
                        <c:v>12.200244139999999</c:v>
                      </c:pt>
                      <c:pt idx="4894">
                        <c:v>12.200244139999999</c:v>
                      </c:pt>
                      <c:pt idx="4895">
                        <c:v>12.200244139999999</c:v>
                      </c:pt>
                      <c:pt idx="4896">
                        <c:v>12.200244139999999</c:v>
                      </c:pt>
                      <c:pt idx="4897">
                        <c:v>12.200244139999999</c:v>
                      </c:pt>
                      <c:pt idx="4898">
                        <c:v>12.200244139999999</c:v>
                      </c:pt>
                      <c:pt idx="4899">
                        <c:v>12.200244139999999</c:v>
                      </c:pt>
                      <c:pt idx="4900">
                        <c:v>12.200244139999999</c:v>
                      </c:pt>
                      <c:pt idx="4901">
                        <c:v>12.200244139999999</c:v>
                      </c:pt>
                      <c:pt idx="4902">
                        <c:v>12.200244139999999</c:v>
                      </c:pt>
                      <c:pt idx="4903">
                        <c:v>12.200244139999999</c:v>
                      </c:pt>
                      <c:pt idx="4904">
                        <c:v>12.200244139999999</c:v>
                      </c:pt>
                      <c:pt idx="4905">
                        <c:v>12.200244139999999</c:v>
                      </c:pt>
                      <c:pt idx="4906">
                        <c:v>12.200244139999999</c:v>
                      </c:pt>
                      <c:pt idx="4907">
                        <c:v>12.200244139999999</c:v>
                      </c:pt>
                      <c:pt idx="4908">
                        <c:v>12.200244139999999</c:v>
                      </c:pt>
                      <c:pt idx="4909">
                        <c:v>12.200244139999999</c:v>
                      </c:pt>
                      <c:pt idx="4910">
                        <c:v>12.200244139999999</c:v>
                      </c:pt>
                      <c:pt idx="4911">
                        <c:v>12.200244139999999</c:v>
                      </c:pt>
                      <c:pt idx="4912">
                        <c:v>12.200244139999999</c:v>
                      </c:pt>
                      <c:pt idx="4913">
                        <c:v>12.200244139999999</c:v>
                      </c:pt>
                      <c:pt idx="4914">
                        <c:v>12.200244139999999</c:v>
                      </c:pt>
                      <c:pt idx="4915">
                        <c:v>12.200244139999999</c:v>
                      </c:pt>
                      <c:pt idx="4916">
                        <c:v>12.200244139999999</c:v>
                      </c:pt>
                      <c:pt idx="4917">
                        <c:v>12.200244139999999</c:v>
                      </c:pt>
                      <c:pt idx="4918">
                        <c:v>12.200244139999999</c:v>
                      </c:pt>
                      <c:pt idx="4919">
                        <c:v>12.200244139999999</c:v>
                      </c:pt>
                      <c:pt idx="4920">
                        <c:v>12.200244139999999</c:v>
                      </c:pt>
                      <c:pt idx="4921">
                        <c:v>12.200244139999999</c:v>
                      </c:pt>
                      <c:pt idx="4922">
                        <c:v>12.200244139999999</c:v>
                      </c:pt>
                      <c:pt idx="4923">
                        <c:v>12.200244139999999</c:v>
                      </c:pt>
                      <c:pt idx="4924">
                        <c:v>12.200244139999999</c:v>
                      </c:pt>
                      <c:pt idx="4925">
                        <c:v>12.200244139999999</c:v>
                      </c:pt>
                      <c:pt idx="4926">
                        <c:v>12.200244139999999</c:v>
                      </c:pt>
                      <c:pt idx="4927">
                        <c:v>12.200244139999999</c:v>
                      </c:pt>
                      <c:pt idx="4928">
                        <c:v>12.200244139999999</c:v>
                      </c:pt>
                      <c:pt idx="4929">
                        <c:v>12.200244139999999</c:v>
                      </c:pt>
                      <c:pt idx="4930">
                        <c:v>12.200244139999999</c:v>
                      </c:pt>
                      <c:pt idx="4931">
                        <c:v>12.200244139999999</c:v>
                      </c:pt>
                      <c:pt idx="4932">
                        <c:v>12.200244139999999</c:v>
                      </c:pt>
                      <c:pt idx="4933">
                        <c:v>12.200244139999999</c:v>
                      </c:pt>
                      <c:pt idx="4934">
                        <c:v>12.200244139999999</c:v>
                      </c:pt>
                      <c:pt idx="4935">
                        <c:v>12.200244139999999</c:v>
                      </c:pt>
                      <c:pt idx="4936">
                        <c:v>12.200244139999999</c:v>
                      </c:pt>
                      <c:pt idx="4937">
                        <c:v>12.200244139999999</c:v>
                      </c:pt>
                      <c:pt idx="4938">
                        <c:v>12.200244139999999</c:v>
                      </c:pt>
                      <c:pt idx="4939">
                        <c:v>12.200244139999999</c:v>
                      </c:pt>
                      <c:pt idx="4940">
                        <c:v>12.200244139999999</c:v>
                      </c:pt>
                      <c:pt idx="4941">
                        <c:v>12.200244139999999</c:v>
                      </c:pt>
                      <c:pt idx="4942">
                        <c:v>12.200244139999999</c:v>
                      </c:pt>
                      <c:pt idx="4943">
                        <c:v>12.200244139999999</c:v>
                      </c:pt>
                      <c:pt idx="4944">
                        <c:v>12.200244139999999</c:v>
                      </c:pt>
                      <c:pt idx="4945">
                        <c:v>12.200244139999999</c:v>
                      </c:pt>
                      <c:pt idx="4946">
                        <c:v>12.200244139999999</c:v>
                      </c:pt>
                      <c:pt idx="4947">
                        <c:v>12.200244139999999</c:v>
                      </c:pt>
                      <c:pt idx="4948">
                        <c:v>12.200244139999999</c:v>
                      </c:pt>
                      <c:pt idx="4949">
                        <c:v>12.200244139999999</c:v>
                      </c:pt>
                      <c:pt idx="4950">
                        <c:v>12.200244139999999</c:v>
                      </c:pt>
                      <c:pt idx="4951">
                        <c:v>12.200244139999999</c:v>
                      </c:pt>
                      <c:pt idx="4952">
                        <c:v>12.200244139999999</c:v>
                      </c:pt>
                      <c:pt idx="4953">
                        <c:v>12.200244139999999</c:v>
                      </c:pt>
                      <c:pt idx="4954">
                        <c:v>12.200244139999999</c:v>
                      </c:pt>
                      <c:pt idx="4955">
                        <c:v>12.200244139999999</c:v>
                      </c:pt>
                      <c:pt idx="4956">
                        <c:v>12.200244139999999</c:v>
                      </c:pt>
                      <c:pt idx="4957">
                        <c:v>12.200244139999999</c:v>
                      </c:pt>
                      <c:pt idx="4958">
                        <c:v>12.200244139999999</c:v>
                      </c:pt>
                      <c:pt idx="4959">
                        <c:v>12.200244139999999</c:v>
                      </c:pt>
                      <c:pt idx="4960">
                        <c:v>12.200244139999999</c:v>
                      </c:pt>
                      <c:pt idx="4961">
                        <c:v>12.200244139999999</c:v>
                      </c:pt>
                      <c:pt idx="4962">
                        <c:v>12.200244139999999</c:v>
                      </c:pt>
                      <c:pt idx="4963">
                        <c:v>12.200244139999999</c:v>
                      </c:pt>
                      <c:pt idx="4964">
                        <c:v>12.200244139999999</c:v>
                      </c:pt>
                      <c:pt idx="4965">
                        <c:v>12.200244139999999</c:v>
                      </c:pt>
                      <c:pt idx="4966">
                        <c:v>12.200244139999999</c:v>
                      </c:pt>
                      <c:pt idx="4967">
                        <c:v>12.200244139999999</c:v>
                      </c:pt>
                      <c:pt idx="4968">
                        <c:v>12.200244139999999</c:v>
                      </c:pt>
                      <c:pt idx="4969">
                        <c:v>12.200244139999999</c:v>
                      </c:pt>
                      <c:pt idx="4970">
                        <c:v>12.200244139999999</c:v>
                      </c:pt>
                      <c:pt idx="4971">
                        <c:v>12.200244139999999</c:v>
                      </c:pt>
                      <c:pt idx="4972">
                        <c:v>12.200244139999999</c:v>
                      </c:pt>
                      <c:pt idx="4973">
                        <c:v>12.200244139999999</c:v>
                      </c:pt>
                      <c:pt idx="4974">
                        <c:v>12.200244139999999</c:v>
                      </c:pt>
                      <c:pt idx="4975">
                        <c:v>12.200244139999999</c:v>
                      </c:pt>
                      <c:pt idx="4976">
                        <c:v>12.200244139999999</c:v>
                      </c:pt>
                      <c:pt idx="4977">
                        <c:v>12.200244139999999</c:v>
                      </c:pt>
                      <c:pt idx="4978">
                        <c:v>12.200244139999999</c:v>
                      </c:pt>
                      <c:pt idx="4979">
                        <c:v>12.200244139999999</c:v>
                      </c:pt>
                      <c:pt idx="4980">
                        <c:v>12.200244139999999</c:v>
                      </c:pt>
                      <c:pt idx="4981">
                        <c:v>12.200244139999999</c:v>
                      </c:pt>
                      <c:pt idx="4982">
                        <c:v>12.200244139999999</c:v>
                      </c:pt>
                      <c:pt idx="4983">
                        <c:v>12.200244139999999</c:v>
                      </c:pt>
                      <c:pt idx="4984">
                        <c:v>12.200244139999999</c:v>
                      </c:pt>
                      <c:pt idx="4985">
                        <c:v>12.200244139999999</c:v>
                      </c:pt>
                      <c:pt idx="4986">
                        <c:v>12.200244139999999</c:v>
                      </c:pt>
                      <c:pt idx="4987">
                        <c:v>12.200244139999999</c:v>
                      </c:pt>
                      <c:pt idx="4988">
                        <c:v>12.200244139999999</c:v>
                      </c:pt>
                      <c:pt idx="4989">
                        <c:v>12.200244139999999</c:v>
                      </c:pt>
                      <c:pt idx="4990">
                        <c:v>12.200244139999999</c:v>
                      </c:pt>
                      <c:pt idx="4991">
                        <c:v>12.200244139999999</c:v>
                      </c:pt>
                      <c:pt idx="4992">
                        <c:v>12.200244139999999</c:v>
                      </c:pt>
                      <c:pt idx="4993">
                        <c:v>12.200244139999999</c:v>
                      </c:pt>
                      <c:pt idx="4994">
                        <c:v>12.200244139999999</c:v>
                      </c:pt>
                      <c:pt idx="4995">
                        <c:v>12.200244139999999</c:v>
                      </c:pt>
                      <c:pt idx="4996">
                        <c:v>12.200244139999999</c:v>
                      </c:pt>
                      <c:pt idx="4997">
                        <c:v>12.200244139999999</c:v>
                      </c:pt>
                      <c:pt idx="4998">
                        <c:v>12.200244139999999</c:v>
                      </c:pt>
                      <c:pt idx="4999">
                        <c:v>12.200244139999999</c:v>
                      </c:pt>
                      <c:pt idx="5000">
                        <c:v>12.200244139999999</c:v>
                      </c:pt>
                      <c:pt idx="5001">
                        <c:v>12.200244139999999</c:v>
                      </c:pt>
                      <c:pt idx="5002">
                        <c:v>12.200244139999999</c:v>
                      </c:pt>
                      <c:pt idx="5003">
                        <c:v>12.300097660000002</c:v>
                      </c:pt>
                      <c:pt idx="5004">
                        <c:v>12.300097660000002</c:v>
                      </c:pt>
                      <c:pt idx="5005">
                        <c:v>12.300097660000002</c:v>
                      </c:pt>
                      <c:pt idx="5006">
                        <c:v>12.300097660000002</c:v>
                      </c:pt>
                      <c:pt idx="5007">
                        <c:v>12.300097660000002</c:v>
                      </c:pt>
                      <c:pt idx="5008">
                        <c:v>12.300097660000002</c:v>
                      </c:pt>
                      <c:pt idx="5009">
                        <c:v>12.300097660000002</c:v>
                      </c:pt>
                      <c:pt idx="5010">
                        <c:v>12.300097660000002</c:v>
                      </c:pt>
                      <c:pt idx="5011">
                        <c:v>12.300097660000002</c:v>
                      </c:pt>
                      <c:pt idx="5012">
                        <c:v>12.300097660000002</c:v>
                      </c:pt>
                      <c:pt idx="5013">
                        <c:v>12.300097660000002</c:v>
                      </c:pt>
                      <c:pt idx="5014">
                        <c:v>12.300097660000002</c:v>
                      </c:pt>
                      <c:pt idx="5015">
                        <c:v>12.300097660000002</c:v>
                      </c:pt>
                      <c:pt idx="5016">
                        <c:v>12.300097660000002</c:v>
                      </c:pt>
                      <c:pt idx="5017">
                        <c:v>12.300097660000002</c:v>
                      </c:pt>
                      <c:pt idx="5018">
                        <c:v>12.300097660000002</c:v>
                      </c:pt>
                      <c:pt idx="5019">
                        <c:v>12.300097660000002</c:v>
                      </c:pt>
                      <c:pt idx="5020">
                        <c:v>12.300097660000002</c:v>
                      </c:pt>
                      <c:pt idx="5021">
                        <c:v>12.300097660000002</c:v>
                      </c:pt>
                      <c:pt idx="5022">
                        <c:v>12.300097660000002</c:v>
                      </c:pt>
                      <c:pt idx="5023">
                        <c:v>12.300097660000002</c:v>
                      </c:pt>
                      <c:pt idx="5024">
                        <c:v>12.300097660000002</c:v>
                      </c:pt>
                      <c:pt idx="5025">
                        <c:v>12.300097660000002</c:v>
                      </c:pt>
                      <c:pt idx="5026">
                        <c:v>12.300097660000002</c:v>
                      </c:pt>
                      <c:pt idx="5027">
                        <c:v>12.300097660000002</c:v>
                      </c:pt>
                      <c:pt idx="5028">
                        <c:v>12.300097660000002</c:v>
                      </c:pt>
                      <c:pt idx="5029">
                        <c:v>12.300097660000002</c:v>
                      </c:pt>
                      <c:pt idx="5030">
                        <c:v>12.300097660000002</c:v>
                      </c:pt>
                      <c:pt idx="5031">
                        <c:v>12.300097660000002</c:v>
                      </c:pt>
                      <c:pt idx="5032">
                        <c:v>12.300097660000002</c:v>
                      </c:pt>
                      <c:pt idx="5033">
                        <c:v>12.300097660000002</c:v>
                      </c:pt>
                      <c:pt idx="5034">
                        <c:v>12.300097660000002</c:v>
                      </c:pt>
                      <c:pt idx="5035">
                        <c:v>12.300097660000002</c:v>
                      </c:pt>
                      <c:pt idx="5036">
                        <c:v>12.300097660000002</c:v>
                      </c:pt>
                      <c:pt idx="5037">
                        <c:v>12.300097660000002</c:v>
                      </c:pt>
                      <c:pt idx="5038">
                        <c:v>12.300097660000002</c:v>
                      </c:pt>
                      <c:pt idx="5039">
                        <c:v>12.300097660000002</c:v>
                      </c:pt>
                      <c:pt idx="5040">
                        <c:v>12.300097660000002</c:v>
                      </c:pt>
                      <c:pt idx="5041">
                        <c:v>12.300097660000002</c:v>
                      </c:pt>
                      <c:pt idx="5042">
                        <c:v>12.300097660000002</c:v>
                      </c:pt>
                      <c:pt idx="5043">
                        <c:v>12.300097660000002</c:v>
                      </c:pt>
                      <c:pt idx="5044">
                        <c:v>12.300097660000002</c:v>
                      </c:pt>
                      <c:pt idx="5045">
                        <c:v>12.300097660000002</c:v>
                      </c:pt>
                      <c:pt idx="5046">
                        <c:v>12.300097660000002</c:v>
                      </c:pt>
                      <c:pt idx="5047">
                        <c:v>12.300097660000002</c:v>
                      </c:pt>
                      <c:pt idx="5048">
                        <c:v>12.300097660000002</c:v>
                      </c:pt>
                      <c:pt idx="5049">
                        <c:v>12.300097660000002</c:v>
                      </c:pt>
                      <c:pt idx="5050">
                        <c:v>12.300097660000002</c:v>
                      </c:pt>
                      <c:pt idx="5051">
                        <c:v>12.300097660000002</c:v>
                      </c:pt>
                      <c:pt idx="5052">
                        <c:v>12.300097660000002</c:v>
                      </c:pt>
                      <c:pt idx="5053">
                        <c:v>12.300097660000002</c:v>
                      </c:pt>
                      <c:pt idx="5054">
                        <c:v>12.300097660000002</c:v>
                      </c:pt>
                      <c:pt idx="5055">
                        <c:v>12.300097660000002</c:v>
                      </c:pt>
                      <c:pt idx="5056">
                        <c:v>12.300097660000002</c:v>
                      </c:pt>
                      <c:pt idx="5057">
                        <c:v>12.300097660000002</c:v>
                      </c:pt>
                      <c:pt idx="5058">
                        <c:v>12.300097660000002</c:v>
                      </c:pt>
                      <c:pt idx="5059">
                        <c:v>12.300097660000002</c:v>
                      </c:pt>
                      <c:pt idx="5060">
                        <c:v>12.300097660000002</c:v>
                      </c:pt>
                      <c:pt idx="5061">
                        <c:v>12.300097660000002</c:v>
                      </c:pt>
                      <c:pt idx="5062">
                        <c:v>12.300097660000002</c:v>
                      </c:pt>
                      <c:pt idx="5063">
                        <c:v>12.300097660000002</c:v>
                      </c:pt>
                      <c:pt idx="5064">
                        <c:v>12.300097660000002</c:v>
                      </c:pt>
                      <c:pt idx="5065">
                        <c:v>12.300097660000002</c:v>
                      </c:pt>
                      <c:pt idx="5066">
                        <c:v>12.300097660000002</c:v>
                      </c:pt>
                      <c:pt idx="5067">
                        <c:v>12.300097660000002</c:v>
                      </c:pt>
                      <c:pt idx="5068">
                        <c:v>12.300097660000002</c:v>
                      </c:pt>
                      <c:pt idx="5069">
                        <c:v>12.300097660000002</c:v>
                      </c:pt>
                      <c:pt idx="5070">
                        <c:v>12.300097660000002</c:v>
                      </c:pt>
                      <c:pt idx="5071">
                        <c:v>12.300097660000002</c:v>
                      </c:pt>
                      <c:pt idx="5072">
                        <c:v>12.300097660000002</c:v>
                      </c:pt>
                      <c:pt idx="5073">
                        <c:v>12.300097660000002</c:v>
                      </c:pt>
                      <c:pt idx="5074">
                        <c:v>12.300097660000002</c:v>
                      </c:pt>
                      <c:pt idx="5075">
                        <c:v>12.300097660000002</c:v>
                      </c:pt>
                      <c:pt idx="5076">
                        <c:v>12.300097660000002</c:v>
                      </c:pt>
                      <c:pt idx="5077">
                        <c:v>12.300097660000002</c:v>
                      </c:pt>
                      <c:pt idx="5078">
                        <c:v>12.300097660000002</c:v>
                      </c:pt>
                      <c:pt idx="5079">
                        <c:v>12.300097660000002</c:v>
                      </c:pt>
                      <c:pt idx="5080">
                        <c:v>12.300097660000002</c:v>
                      </c:pt>
                      <c:pt idx="5081">
                        <c:v>12.300097660000002</c:v>
                      </c:pt>
                      <c:pt idx="5082">
                        <c:v>12.300097660000002</c:v>
                      </c:pt>
                      <c:pt idx="5083">
                        <c:v>12.300097660000002</c:v>
                      </c:pt>
                      <c:pt idx="5084">
                        <c:v>12.300097660000002</c:v>
                      </c:pt>
                      <c:pt idx="5085">
                        <c:v>12.300097660000002</c:v>
                      </c:pt>
                      <c:pt idx="5086">
                        <c:v>12.300097660000002</c:v>
                      </c:pt>
                      <c:pt idx="5087">
                        <c:v>12.300097660000002</c:v>
                      </c:pt>
                      <c:pt idx="5088">
                        <c:v>12.300097660000002</c:v>
                      </c:pt>
                      <c:pt idx="5089">
                        <c:v>12.300097660000002</c:v>
                      </c:pt>
                      <c:pt idx="5090">
                        <c:v>12.300097660000002</c:v>
                      </c:pt>
                      <c:pt idx="5091">
                        <c:v>12.300097660000002</c:v>
                      </c:pt>
                      <c:pt idx="5092">
                        <c:v>12.300097660000002</c:v>
                      </c:pt>
                      <c:pt idx="5093">
                        <c:v>12.300097660000002</c:v>
                      </c:pt>
                      <c:pt idx="5094">
                        <c:v>12.300097660000002</c:v>
                      </c:pt>
                      <c:pt idx="5095">
                        <c:v>12.300097660000002</c:v>
                      </c:pt>
                      <c:pt idx="5096">
                        <c:v>12.300097660000002</c:v>
                      </c:pt>
                      <c:pt idx="5097">
                        <c:v>12.300097660000002</c:v>
                      </c:pt>
                      <c:pt idx="5098">
                        <c:v>12.300097660000002</c:v>
                      </c:pt>
                      <c:pt idx="5099">
                        <c:v>12.300097660000002</c:v>
                      </c:pt>
                      <c:pt idx="5100">
                        <c:v>12.300097660000002</c:v>
                      </c:pt>
                      <c:pt idx="5101">
                        <c:v>12.300097660000002</c:v>
                      </c:pt>
                      <c:pt idx="5102">
                        <c:v>12.300097660000002</c:v>
                      </c:pt>
                      <c:pt idx="5103">
                        <c:v>12.300097660000002</c:v>
                      </c:pt>
                      <c:pt idx="5104">
                        <c:v>12.300097660000002</c:v>
                      </c:pt>
                      <c:pt idx="5105">
                        <c:v>12.300097660000002</c:v>
                      </c:pt>
                      <c:pt idx="5106">
                        <c:v>12.300097660000002</c:v>
                      </c:pt>
                      <c:pt idx="5107">
                        <c:v>12.300097660000002</c:v>
                      </c:pt>
                      <c:pt idx="5108">
                        <c:v>12.300097660000002</c:v>
                      </c:pt>
                      <c:pt idx="5109">
                        <c:v>12.300097660000002</c:v>
                      </c:pt>
                      <c:pt idx="5110">
                        <c:v>12.300097660000002</c:v>
                      </c:pt>
                      <c:pt idx="5111">
                        <c:v>12.300097660000002</c:v>
                      </c:pt>
                      <c:pt idx="5112">
                        <c:v>12.300097660000002</c:v>
                      </c:pt>
                      <c:pt idx="5113">
                        <c:v>12.300097660000002</c:v>
                      </c:pt>
                      <c:pt idx="5114">
                        <c:v>12.300097660000002</c:v>
                      </c:pt>
                      <c:pt idx="5115">
                        <c:v>12.300097660000002</c:v>
                      </c:pt>
                      <c:pt idx="5116">
                        <c:v>12.300097660000002</c:v>
                      </c:pt>
                      <c:pt idx="5117">
                        <c:v>12.300097660000002</c:v>
                      </c:pt>
                      <c:pt idx="5118">
                        <c:v>12.300097660000002</c:v>
                      </c:pt>
                      <c:pt idx="5119">
                        <c:v>12.300097660000002</c:v>
                      </c:pt>
                      <c:pt idx="5120">
                        <c:v>12.300097660000002</c:v>
                      </c:pt>
                      <c:pt idx="5121">
                        <c:v>12.300097660000002</c:v>
                      </c:pt>
                      <c:pt idx="5122">
                        <c:v>12.300097660000002</c:v>
                      </c:pt>
                      <c:pt idx="5123">
                        <c:v>12.300097660000002</c:v>
                      </c:pt>
                      <c:pt idx="5124">
                        <c:v>12.300097660000002</c:v>
                      </c:pt>
                      <c:pt idx="5125">
                        <c:v>12.300097660000002</c:v>
                      </c:pt>
                      <c:pt idx="5126">
                        <c:v>12.300097660000002</c:v>
                      </c:pt>
                      <c:pt idx="5127">
                        <c:v>12.300097660000002</c:v>
                      </c:pt>
                      <c:pt idx="5128">
                        <c:v>12.300097660000002</c:v>
                      </c:pt>
                      <c:pt idx="5129">
                        <c:v>12.300097660000002</c:v>
                      </c:pt>
                      <c:pt idx="5130">
                        <c:v>12.300097660000002</c:v>
                      </c:pt>
                      <c:pt idx="5131">
                        <c:v>12.300097660000002</c:v>
                      </c:pt>
                      <c:pt idx="5132">
                        <c:v>12.300097660000002</c:v>
                      </c:pt>
                      <c:pt idx="5133">
                        <c:v>12.300097660000002</c:v>
                      </c:pt>
                      <c:pt idx="5134">
                        <c:v>12.300097660000002</c:v>
                      </c:pt>
                      <c:pt idx="5135">
                        <c:v>12.300097660000002</c:v>
                      </c:pt>
                      <c:pt idx="5136">
                        <c:v>12.300097660000002</c:v>
                      </c:pt>
                      <c:pt idx="5137">
                        <c:v>12.300097660000002</c:v>
                      </c:pt>
                      <c:pt idx="5138">
                        <c:v>12.300097660000002</c:v>
                      </c:pt>
                      <c:pt idx="5139">
                        <c:v>12.300097660000002</c:v>
                      </c:pt>
                      <c:pt idx="5140">
                        <c:v>12.300097660000002</c:v>
                      </c:pt>
                      <c:pt idx="5141">
                        <c:v>12.300097660000002</c:v>
                      </c:pt>
                      <c:pt idx="5142">
                        <c:v>12.300097660000002</c:v>
                      </c:pt>
                      <c:pt idx="5143">
                        <c:v>12.300097660000002</c:v>
                      </c:pt>
                      <c:pt idx="5144">
                        <c:v>12.300097660000002</c:v>
                      </c:pt>
                      <c:pt idx="5145">
                        <c:v>12.300097660000002</c:v>
                      </c:pt>
                      <c:pt idx="5146">
                        <c:v>12.300097660000002</c:v>
                      </c:pt>
                      <c:pt idx="5147">
                        <c:v>12.300097660000002</c:v>
                      </c:pt>
                      <c:pt idx="5148">
                        <c:v>12.400195309999997</c:v>
                      </c:pt>
                      <c:pt idx="5149">
                        <c:v>12.400195309999997</c:v>
                      </c:pt>
                      <c:pt idx="5150">
                        <c:v>12.400195309999997</c:v>
                      </c:pt>
                      <c:pt idx="5151">
                        <c:v>12.400195309999997</c:v>
                      </c:pt>
                      <c:pt idx="5152">
                        <c:v>12.400195309999997</c:v>
                      </c:pt>
                      <c:pt idx="5153">
                        <c:v>12.400195309999997</c:v>
                      </c:pt>
                      <c:pt idx="5154">
                        <c:v>12.400195309999997</c:v>
                      </c:pt>
                      <c:pt idx="5155">
                        <c:v>12.400195309999997</c:v>
                      </c:pt>
                      <c:pt idx="5156">
                        <c:v>12.400195309999997</c:v>
                      </c:pt>
                      <c:pt idx="5157">
                        <c:v>12.400195309999997</c:v>
                      </c:pt>
                      <c:pt idx="5158">
                        <c:v>12.400195309999997</c:v>
                      </c:pt>
                      <c:pt idx="5159">
                        <c:v>12.400195309999997</c:v>
                      </c:pt>
                      <c:pt idx="5160">
                        <c:v>12.400195309999997</c:v>
                      </c:pt>
                      <c:pt idx="5161">
                        <c:v>12.400195309999997</c:v>
                      </c:pt>
                      <c:pt idx="5162">
                        <c:v>12.400195309999997</c:v>
                      </c:pt>
                      <c:pt idx="5163">
                        <c:v>12.400195309999997</c:v>
                      </c:pt>
                      <c:pt idx="5164">
                        <c:v>12.400195309999997</c:v>
                      </c:pt>
                      <c:pt idx="5165">
                        <c:v>12.400195309999997</c:v>
                      </c:pt>
                      <c:pt idx="5166">
                        <c:v>12.400195309999997</c:v>
                      </c:pt>
                      <c:pt idx="5167">
                        <c:v>12.400195309999997</c:v>
                      </c:pt>
                      <c:pt idx="5168">
                        <c:v>12.400195309999997</c:v>
                      </c:pt>
                      <c:pt idx="5169">
                        <c:v>12.400195309999997</c:v>
                      </c:pt>
                      <c:pt idx="5170">
                        <c:v>12.400195309999997</c:v>
                      </c:pt>
                      <c:pt idx="5171">
                        <c:v>12.400195309999997</c:v>
                      </c:pt>
                      <c:pt idx="5172">
                        <c:v>12.400195309999997</c:v>
                      </c:pt>
                      <c:pt idx="5173">
                        <c:v>12.400195309999997</c:v>
                      </c:pt>
                      <c:pt idx="5174">
                        <c:v>12.400195309999997</c:v>
                      </c:pt>
                      <c:pt idx="5175">
                        <c:v>12.400195309999997</c:v>
                      </c:pt>
                      <c:pt idx="5176">
                        <c:v>12.400195309999997</c:v>
                      </c:pt>
                      <c:pt idx="5177">
                        <c:v>12.400195309999997</c:v>
                      </c:pt>
                      <c:pt idx="5178">
                        <c:v>12.400195309999997</c:v>
                      </c:pt>
                      <c:pt idx="5179">
                        <c:v>12.400195309999997</c:v>
                      </c:pt>
                      <c:pt idx="5180">
                        <c:v>12.400195309999997</c:v>
                      </c:pt>
                      <c:pt idx="5181">
                        <c:v>12.400195309999997</c:v>
                      </c:pt>
                      <c:pt idx="5182">
                        <c:v>12.400195309999997</c:v>
                      </c:pt>
                      <c:pt idx="5183">
                        <c:v>12.400195309999997</c:v>
                      </c:pt>
                      <c:pt idx="5184">
                        <c:v>12.400195309999997</c:v>
                      </c:pt>
                      <c:pt idx="5185">
                        <c:v>12.400195309999997</c:v>
                      </c:pt>
                      <c:pt idx="5186">
                        <c:v>12.400195309999997</c:v>
                      </c:pt>
                      <c:pt idx="5187">
                        <c:v>12.400195309999997</c:v>
                      </c:pt>
                      <c:pt idx="5188">
                        <c:v>12.400195309999997</c:v>
                      </c:pt>
                      <c:pt idx="5189">
                        <c:v>12.400195309999997</c:v>
                      </c:pt>
                      <c:pt idx="5190">
                        <c:v>12.400195309999997</c:v>
                      </c:pt>
                      <c:pt idx="5191">
                        <c:v>12.400195309999997</c:v>
                      </c:pt>
                      <c:pt idx="5192">
                        <c:v>12.400195309999997</c:v>
                      </c:pt>
                      <c:pt idx="5193">
                        <c:v>12.400195309999997</c:v>
                      </c:pt>
                      <c:pt idx="5194">
                        <c:v>12.400195309999997</c:v>
                      </c:pt>
                      <c:pt idx="5195">
                        <c:v>12.400195309999997</c:v>
                      </c:pt>
                      <c:pt idx="5196">
                        <c:v>12.400195309999997</c:v>
                      </c:pt>
                      <c:pt idx="5197">
                        <c:v>12.400195309999997</c:v>
                      </c:pt>
                      <c:pt idx="5198">
                        <c:v>12.400195309999997</c:v>
                      </c:pt>
                      <c:pt idx="5199">
                        <c:v>12.400195309999997</c:v>
                      </c:pt>
                      <c:pt idx="5200">
                        <c:v>12.400195309999997</c:v>
                      </c:pt>
                      <c:pt idx="5201">
                        <c:v>12.400195309999997</c:v>
                      </c:pt>
                      <c:pt idx="5202">
                        <c:v>12.400195309999997</c:v>
                      </c:pt>
                      <c:pt idx="5203">
                        <c:v>12.400195309999997</c:v>
                      </c:pt>
                      <c:pt idx="5204">
                        <c:v>12.400195309999997</c:v>
                      </c:pt>
                      <c:pt idx="5205">
                        <c:v>12.400195309999997</c:v>
                      </c:pt>
                      <c:pt idx="5206">
                        <c:v>12.400195309999997</c:v>
                      </c:pt>
                      <c:pt idx="5207">
                        <c:v>12.400195309999997</c:v>
                      </c:pt>
                      <c:pt idx="5208">
                        <c:v>12.400195309999997</c:v>
                      </c:pt>
                      <c:pt idx="5209">
                        <c:v>12.400195309999997</c:v>
                      </c:pt>
                      <c:pt idx="5210">
                        <c:v>12.400195309999997</c:v>
                      </c:pt>
                      <c:pt idx="5211">
                        <c:v>12.400195309999997</c:v>
                      </c:pt>
                      <c:pt idx="5212">
                        <c:v>12.400195309999997</c:v>
                      </c:pt>
                      <c:pt idx="5213">
                        <c:v>12.400195309999997</c:v>
                      </c:pt>
                      <c:pt idx="5214">
                        <c:v>12.400195309999997</c:v>
                      </c:pt>
                      <c:pt idx="5215">
                        <c:v>12.400195309999997</c:v>
                      </c:pt>
                      <c:pt idx="5216">
                        <c:v>12.400195309999997</c:v>
                      </c:pt>
                      <c:pt idx="5217">
                        <c:v>12.400195309999997</c:v>
                      </c:pt>
                      <c:pt idx="5218">
                        <c:v>12.400195309999997</c:v>
                      </c:pt>
                      <c:pt idx="5219">
                        <c:v>12.400195309999997</c:v>
                      </c:pt>
                      <c:pt idx="5220">
                        <c:v>12.400195309999997</c:v>
                      </c:pt>
                      <c:pt idx="5221">
                        <c:v>12.400195309999997</c:v>
                      </c:pt>
                      <c:pt idx="5222">
                        <c:v>12.400195309999997</c:v>
                      </c:pt>
                      <c:pt idx="5223">
                        <c:v>12.400195309999997</c:v>
                      </c:pt>
                      <c:pt idx="5224">
                        <c:v>12.400195309999997</c:v>
                      </c:pt>
                      <c:pt idx="5225">
                        <c:v>12.400195309999997</c:v>
                      </c:pt>
                      <c:pt idx="5226">
                        <c:v>12.400195309999997</c:v>
                      </c:pt>
                      <c:pt idx="5227">
                        <c:v>12.400195309999997</c:v>
                      </c:pt>
                      <c:pt idx="5228">
                        <c:v>12.400195309999997</c:v>
                      </c:pt>
                      <c:pt idx="5229">
                        <c:v>12.400195309999997</c:v>
                      </c:pt>
                      <c:pt idx="5230">
                        <c:v>12.400195309999997</c:v>
                      </c:pt>
                      <c:pt idx="5231">
                        <c:v>12.400195309999997</c:v>
                      </c:pt>
                      <c:pt idx="5232">
                        <c:v>12.400195309999997</c:v>
                      </c:pt>
                      <c:pt idx="5233">
                        <c:v>12.400195309999997</c:v>
                      </c:pt>
                      <c:pt idx="5234">
                        <c:v>12.400195309999997</c:v>
                      </c:pt>
                      <c:pt idx="5235">
                        <c:v>12.400195309999997</c:v>
                      </c:pt>
                      <c:pt idx="5236">
                        <c:v>12.400195309999997</c:v>
                      </c:pt>
                      <c:pt idx="5237">
                        <c:v>12.400195309999997</c:v>
                      </c:pt>
                      <c:pt idx="5238">
                        <c:v>12.400195309999997</c:v>
                      </c:pt>
                      <c:pt idx="5239">
                        <c:v>12.400195309999997</c:v>
                      </c:pt>
                      <c:pt idx="5240">
                        <c:v>12.400195309999997</c:v>
                      </c:pt>
                      <c:pt idx="5241">
                        <c:v>12.400195309999997</c:v>
                      </c:pt>
                      <c:pt idx="5242">
                        <c:v>12.400195309999997</c:v>
                      </c:pt>
                      <c:pt idx="5243">
                        <c:v>12.400195309999997</c:v>
                      </c:pt>
                      <c:pt idx="5244">
                        <c:v>12.400195309999997</c:v>
                      </c:pt>
                      <c:pt idx="5245">
                        <c:v>12.400195309999997</c:v>
                      </c:pt>
                      <c:pt idx="5246">
                        <c:v>12.400195309999997</c:v>
                      </c:pt>
                      <c:pt idx="5247">
                        <c:v>12.400195309999997</c:v>
                      </c:pt>
                      <c:pt idx="5248">
                        <c:v>12.400195309999997</c:v>
                      </c:pt>
                      <c:pt idx="5249">
                        <c:v>12.400195309999997</c:v>
                      </c:pt>
                      <c:pt idx="5250">
                        <c:v>12.400195309999997</c:v>
                      </c:pt>
                      <c:pt idx="5251">
                        <c:v>12.400195309999997</c:v>
                      </c:pt>
                      <c:pt idx="5252">
                        <c:v>12.400195309999997</c:v>
                      </c:pt>
                      <c:pt idx="5253">
                        <c:v>12.400195309999997</c:v>
                      </c:pt>
                      <c:pt idx="5254">
                        <c:v>12.400195309999997</c:v>
                      </c:pt>
                      <c:pt idx="5255">
                        <c:v>12.400195309999997</c:v>
                      </c:pt>
                      <c:pt idx="5256">
                        <c:v>12.400195309999997</c:v>
                      </c:pt>
                      <c:pt idx="5257">
                        <c:v>12.400195309999997</c:v>
                      </c:pt>
                      <c:pt idx="5258">
                        <c:v>12.400195309999997</c:v>
                      </c:pt>
                      <c:pt idx="5259">
                        <c:v>12.400195309999997</c:v>
                      </c:pt>
                      <c:pt idx="5260">
                        <c:v>12.400195309999997</c:v>
                      </c:pt>
                      <c:pt idx="5261">
                        <c:v>12.400195309999997</c:v>
                      </c:pt>
                      <c:pt idx="5262">
                        <c:v>12.400195309999997</c:v>
                      </c:pt>
                      <c:pt idx="5263">
                        <c:v>12.400195309999997</c:v>
                      </c:pt>
                      <c:pt idx="5264">
                        <c:v>12.400195309999997</c:v>
                      </c:pt>
                      <c:pt idx="5265">
                        <c:v>12.400195309999997</c:v>
                      </c:pt>
                      <c:pt idx="5266">
                        <c:v>12.400195309999997</c:v>
                      </c:pt>
                      <c:pt idx="5267">
                        <c:v>12.400195309999997</c:v>
                      </c:pt>
                      <c:pt idx="5268">
                        <c:v>12.400195309999997</c:v>
                      </c:pt>
                      <c:pt idx="5269">
                        <c:v>12.400195309999997</c:v>
                      </c:pt>
                      <c:pt idx="5270">
                        <c:v>12.400195309999997</c:v>
                      </c:pt>
                      <c:pt idx="5271">
                        <c:v>12.400195309999997</c:v>
                      </c:pt>
                      <c:pt idx="5272">
                        <c:v>12.400195309999997</c:v>
                      </c:pt>
                      <c:pt idx="5273">
                        <c:v>12.400195309999997</c:v>
                      </c:pt>
                      <c:pt idx="5274">
                        <c:v>12.400195309999997</c:v>
                      </c:pt>
                      <c:pt idx="5275">
                        <c:v>12.400195309999997</c:v>
                      </c:pt>
                      <c:pt idx="5276">
                        <c:v>12.400195309999997</c:v>
                      </c:pt>
                      <c:pt idx="5277">
                        <c:v>12.400195309999997</c:v>
                      </c:pt>
                      <c:pt idx="5278">
                        <c:v>12.400195309999997</c:v>
                      </c:pt>
                      <c:pt idx="5279">
                        <c:v>12.400195309999997</c:v>
                      </c:pt>
                      <c:pt idx="5280">
                        <c:v>12.400195309999997</c:v>
                      </c:pt>
                      <c:pt idx="5281">
                        <c:v>12.400195309999997</c:v>
                      </c:pt>
                      <c:pt idx="5282">
                        <c:v>12.400195309999997</c:v>
                      </c:pt>
                      <c:pt idx="5283">
                        <c:v>12.400195309999997</c:v>
                      </c:pt>
                      <c:pt idx="5284">
                        <c:v>12.400195309999997</c:v>
                      </c:pt>
                      <c:pt idx="5285">
                        <c:v>12.400195309999997</c:v>
                      </c:pt>
                      <c:pt idx="5286">
                        <c:v>12.400195309999997</c:v>
                      </c:pt>
                      <c:pt idx="5287">
                        <c:v>12.400195309999997</c:v>
                      </c:pt>
                      <c:pt idx="5288">
                        <c:v>12.400195309999997</c:v>
                      </c:pt>
                      <c:pt idx="5289">
                        <c:v>12.400195309999997</c:v>
                      </c:pt>
                      <c:pt idx="5290">
                        <c:v>12.400195309999997</c:v>
                      </c:pt>
                      <c:pt idx="5291">
                        <c:v>12.400195309999997</c:v>
                      </c:pt>
                      <c:pt idx="5292">
                        <c:v>12.400195309999997</c:v>
                      </c:pt>
                      <c:pt idx="5293">
                        <c:v>12.400195309999997</c:v>
                      </c:pt>
                      <c:pt idx="5294">
                        <c:v>12.400195309999997</c:v>
                      </c:pt>
                      <c:pt idx="5295">
                        <c:v>12.400195309999997</c:v>
                      </c:pt>
                      <c:pt idx="5296">
                        <c:v>12.400195309999997</c:v>
                      </c:pt>
                      <c:pt idx="5297">
                        <c:v>12.400195309999997</c:v>
                      </c:pt>
                      <c:pt idx="5298">
                        <c:v>12.400195309999997</c:v>
                      </c:pt>
                      <c:pt idx="5299">
                        <c:v>12.400195309999997</c:v>
                      </c:pt>
                      <c:pt idx="5300">
                        <c:v>12.400195309999997</c:v>
                      </c:pt>
                      <c:pt idx="5301">
                        <c:v>12.400195309999997</c:v>
                      </c:pt>
                      <c:pt idx="5302">
                        <c:v>12.400195309999997</c:v>
                      </c:pt>
                      <c:pt idx="5303">
                        <c:v>12.400195309999997</c:v>
                      </c:pt>
                      <c:pt idx="5304">
                        <c:v>12.400195309999997</c:v>
                      </c:pt>
                      <c:pt idx="5305">
                        <c:v>12.400195309999997</c:v>
                      </c:pt>
                      <c:pt idx="5306">
                        <c:v>12.400195309999997</c:v>
                      </c:pt>
                      <c:pt idx="5307">
                        <c:v>12.400195309999997</c:v>
                      </c:pt>
                      <c:pt idx="5308">
                        <c:v>12.400195309999997</c:v>
                      </c:pt>
                      <c:pt idx="5309">
                        <c:v>12.400195309999997</c:v>
                      </c:pt>
                      <c:pt idx="5310">
                        <c:v>12.400195309999997</c:v>
                      </c:pt>
                      <c:pt idx="5311">
                        <c:v>12.400195309999997</c:v>
                      </c:pt>
                      <c:pt idx="5312">
                        <c:v>12.400195309999997</c:v>
                      </c:pt>
                      <c:pt idx="5313">
                        <c:v>12.400195309999997</c:v>
                      </c:pt>
                      <c:pt idx="5314">
                        <c:v>12.500048830000001</c:v>
                      </c:pt>
                      <c:pt idx="5315">
                        <c:v>12.500048830000001</c:v>
                      </c:pt>
                      <c:pt idx="5316">
                        <c:v>12.500048830000001</c:v>
                      </c:pt>
                      <c:pt idx="5317">
                        <c:v>12.500048830000001</c:v>
                      </c:pt>
                      <c:pt idx="5318">
                        <c:v>12.500048830000001</c:v>
                      </c:pt>
                      <c:pt idx="5319">
                        <c:v>12.500048830000001</c:v>
                      </c:pt>
                      <c:pt idx="5320">
                        <c:v>12.500048830000001</c:v>
                      </c:pt>
                      <c:pt idx="5321">
                        <c:v>12.500048830000001</c:v>
                      </c:pt>
                      <c:pt idx="5322">
                        <c:v>12.500048830000001</c:v>
                      </c:pt>
                      <c:pt idx="5323">
                        <c:v>12.500048830000001</c:v>
                      </c:pt>
                      <c:pt idx="5324">
                        <c:v>12.500048830000001</c:v>
                      </c:pt>
                      <c:pt idx="5325">
                        <c:v>12.500048830000001</c:v>
                      </c:pt>
                      <c:pt idx="5326">
                        <c:v>12.500048830000001</c:v>
                      </c:pt>
                      <c:pt idx="5327">
                        <c:v>12.500048830000001</c:v>
                      </c:pt>
                      <c:pt idx="5328">
                        <c:v>12.500048830000001</c:v>
                      </c:pt>
                      <c:pt idx="5329">
                        <c:v>12.500048830000001</c:v>
                      </c:pt>
                      <c:pt idx="5330">
                        <c:v>12.500048830000001</c:v>
                      </c:pt>
                      <c:pt idx="5331">
                        <c:v>12.500048830000001</c:v>
                      </c:pt>
                      <c:pt idx="5332">
                        <c:v>12.500048830000001</c:v>
                      </c:pt>
                      <c:pt idx="5333">
                        <c:v>12.500048830000001</c:v>
                      </c:pt>
                      <c:pt idx="5334">
                        <c:v>12.500048830000001</c:v>
                      </c:pt>
                      <c:pt idx="5335">
                        <c:v>12.500048830000001</c:v>
                      </c:pt>
                      <c:pt idx="5336">
                        <c:v>12.500048830000001</c:v>
                      </c:pt>
                      <c:pt idx="5337">
                        <c:v>12.500048830000001</c:v>
                      </c:pt>
                      <c:pt idx="5338">
                        <c:v>12.500048830000001</c:v>
                      </c:pt>
                      <c:pt idx="5339">
                        <c:v>12.500048830000001</c:v>
                      </c:pt>
                      <c:pt idx="5340">
                        <c:v>12.500048830000001</c:v>
                      </c:pt>
                      <c:pt idx="5341">
                        <c:v>12.500048830000001</c:v>
                      </c:pt>
                      <c:pt idx="5342">
                        <c:v>12.500048830000001</c:v>
                      </c:pt>
                      <c:pt idx="5343">
                        <c:v>12.500048830000001</c:v>
                      </c:pt>
                      <c:pt idx="5344">
                        <c:v>12.500048830000001</c:v>
                      </c:pt>
                      <c:pt idx="5345">
                        <c:v>12.500048830000001</c:v>
                      </c:pt>
                      <c:pt idx="5346">
                        <c:v>12.500048830000001</c:v>
                      </c:pt>
                      <c:pt idx="5347">
                        <c:v>12.500048830000001</c:v>
                      </c:pt>
                      <c:pt idx="5348">
                        <c:v>12.500048830000001</c:v>
                      </c:pt>
                      <c:pt idx="5349">
                        <c:v>12.500048830000001</c:v>
                      </c:pt>
                      <c:pt idx="5350">
                        <c:v>12.500048830000001</c:v>
                      </c:pt>
                      <c:pt idx="5351">
                        <c:v>12.500048830000001</c:v>
                      </c:pt>
                      <c:pt idx="5352">
                        <c:v>12.500048830000001</c:v>
                      </c:pt>
                      <c:pt idx="5353">
                        <c:v>12.500048830000001</c:v>
                      </c:pt>
                      <c:pt idx="5354">
                        <c:v>12.500048830000001</c:v>
                      </c:pt>
                      <c:pt idx="5355">
                        <c:v>12.500048830000001</c:v>
                      </c:pt>
                      <c:pt idx="5356">
                        <c:v>12.500048830000001</c:v>
                      </c:pt>
                      <c:pt idx="5357">
                        <c:v>12.500048830000001</c:v>
                      </c:pt>
                      <c:pt idx="5358">
                        <c:v>12.500048830000001</c:v>
                      </c:pt>
                      <c:pt idx="5359">
                        <c:v>12.500048830000001</c:v>
                      </c:pt>
                      <c:pt idx="5360">
                        <c:v>12.500048830000001</c:v>
                      </c:pt>
                      <c:pt idx="5361">
                        <c:v>12.500048830000001</c:v>
                      </c:pt>
                      <c:pt idx="5362">
                        <c:v>12.500048830000001</c:v>
                      </c:pt>
                      <c:pt idx="5363">
                        <c:v>12.500048830000001</c:v>
                      </c:pt>
                      <c:pt idx="5364">
                        <c:v>12.500048830000001</c:v>
                      </c:pt>
                      <c:pt idx="5365">
                        <c:v>12.500048830000001</c:v>
                      </c:pt>
                      <c:pt idx="5366">
                        <c:v>12.500048830000001</c:v>
                      </c:pt>
                      <c:pt idx="5367">
                        <c:v>12.500048830000001</c:v>
                      </c:pt>
                      <c:pt idx="5368">
                        <c:v>12.500048830000001</c:v>
                      </c:pt>
                      <c:pt idx="5369">
                        <c:v>12.500048830000001</c:v>
                      </c:pt>
                      <c:pt idx="5370">
                        <c:v>12.500048830000001</c:v>
                      </c:pt>
                      <c:pt idx="5371">
                        <c:v>12.500048830000001</c:v>
                      </c:pt>
                      <c:pt idx="5372">
                        <c:v>12.500048830000001</c:v>
                      </c:pt>
                      <c:pt idx="5373">
                        <c:v>12.500048830000001</c:v>
                      </c:pt>
                      <c:pt idx="5374">
                        <c:v>12.500048830000001</c:v>
                      </c:pt>
                      <c:pt idx="5375">
                        <c:v>12.500048830000001</c:v>
                      </c:pt>
                      <c:pt idx="5376">
                        <c:v>12.500048830000001</c:v>
                      </c:pt>
                      <c:pt idx="5377">
                        <c:v>12.500048830000001</c:v>
                      </c:pt>
                      <c:pt idx="5378">
                        <c:v>12.500048830000001</c:v>
                      </c:pt>
                      <c:pt idx="5379">
                        <c:v>12.500048830000001</c:v>
                      </c:pt>
                      <c:pt idx="5380">
                        <c:v>12.500048830000001</c:v>
                      </c:pt>
                      <c:pt idx="5381">
                        <c:v>12.500048830000001</c:v>
                      </c:pt>
                      <c:pt idx="5382">
                        <c:v>12.500048830000001</c:v>
                      </c:pt>
                      <c:pt idx="5383">
                        <c:v>12.500048830000001</c:v>
                      </c:pt>
                      <c:pt idx="5384">
                        <c:v>12.500048830000001</c:v>
                      </c:pt>
                      <c:pt idx="5385">
                        <c:v>12.500048830000001</c:v>
                      </c:pt>
                      <c:pt idx="5386">
                        <c:v>12.500048830000001</c:v>
                      </c:pt>
                      <c:pt idx="5387">
                        <c:v>12.500048830000001</c:v>
                      </c:pt>
                      <c:pt idx="5388">
                        <c:v>12.500048830000001</c:v>
                      </c:pt>
                      <c:pt idx="5389">
                        <c:v>12.500048830000001</c:v>
                      </c:pt>
                      <c:pt idx="5390">
                        <c:v>12.500048830000001</c:v>
                      </c:pt>
                      <c:pt idx="5391">
                        <c:v>12.500048830000001</c:v>
                      </c:pt>
                      <c:pt idx="5392">
                        <c:v>12.500048830000001</c:v>
                      </c:pt>
                      <c:pt idx="5393">
                        <c:v>12.500048830000001</c:v>
                      </c:pt>
                      <c:pt idx="5394">
                        <c:v>12.500048830000001</c:v>
                      </c:pt>
                      <c:pt idx="5395">
                        <c:v>12.500048830000001</c:v>
                      </c:pt>
                      <c:pt idx="5396">
                        <c:v>12.500048830000001</c:v>
                      </c:pt>
                      <c:pt idx="5397">
                        <c:v>12.500048830000001</c:v>
                      </c:pt>
                      <c:pt idx="5398">
                        <c:v>12.500048830000001</c:v>
                      </c:pt>
                      <c:pt idx="5399">
                        <c:v>12.500048830000001</c:v>
                      </c:pt>
                      <c:pt idx="5400">
                        <c:v>12.500048830000001</c:v>
                      </c:pt>
                      <c:pt idx="5401">
                        <c:v>12.500048830000001</c:v>
                      </c:pt>
                      <c:pt idx="5402">
                        <c:v>12.500048830000001</c:v>
                      </c:pt>
                      <c:pt idx="5403">
                        <c:v>12.500048830000001</c:v>
                      </c:pt>
                      <c:pt idx="5404">
                        <c:v>12.500048830000001</c:v>
                      </c:pt>
                      <c:pt idx="5405">
                        <c:v>12.500048830000001</c:v>
                      </c:pt>
                      <c:pt idx="5406">
                        <c:v>12.500048830000001</c:v>
                      </c:pt>
                      <c:pt idx="5407">
                        <c:v>12.500048830000001</c:v>
                      </c:pt>
                      <c:pt idx="5408">
                        <c:v>12.500048830000001</c:v>
                      </c:pt>
                      <c:pt idx="5409">
                        <c:v>12.500048830000001</c:v>
                      </c:pt>
                      <c:pt idx="5410">
                        <c:v>12.500048830000001</c:v>
                      </c:pt>
                      <c:pt idx="5411">
                        <c:v>12.500048830000001</c:v>
                      </c:pt>
                      <c:pt idx="5412">
                        <c:v>12.500048830000001</c:v>
                      </c:pt>
                      <c:pt idx="5413">
                        <c:v>12.500048830000001</c:v>
                      </c:pt>
                      <c:pt idx="5414">
                        <c:v>12.500048830000001</c:v>
                      </c:pt>
                      <c:pt idx="5415">
                        <c:v>12.500048830000001</c:v>
                      </c:pt>
                      <c:pt idx="5416">
                        <c:v>12.500048830000001</c:v>
                      </c:pt>
                      <c:pt idx="5417">
                        <c:v>12.500048830000001</c:v>
                      </c:pt>
                      <c:pt idx="5418">
                        <c:v>12.500048830000001</c:v>
                      </c:pt>
                      <c:pt idx="5419">
                        <c:v>12.500048830000001</c:v>
                      </c:pt>
                      <c:pt idx="5420">
                        <c:v>12.500048830000001</c:v>
                      </c:pt>
                      <c:pt idx="5421">
                        <c:v>12.500048830000001</c:v>
                      </c:pt>
                      <c:pt idx="5422">
                        <c:v>12.500048830000001</c:v>
                      </c:pt>
                      <c:pt idx="5423">
                        <c:v>12.500048830000001</c:v>
                      </c:pt>
                      <c:pt idx="5424">
                        <c:v>12.500048830000001</c:v>
                      </c:pt>
                      <c:pt idx="5425">
                        <c:v>12.500048830000001</c:v>
                      </c:pt>
                      <c:pt idx="5426">
                        <c:v>12.500048830000001</c:v>
                      </c:pt>
                      <c:pt idx="5427">
                        <c:v>12.500048830000001</c:v>
                      </c:pt>
                      <c:pt idx="5428">
                        <c:v>12.500048830000001</c:v>
                      </c:pt>
                      <c:pt idx="5429">
                        <c:v>12.500048830000001</c:v>
                      </c:pt>
                      <c:pt idx="5430">
                        <c:v>12.500048830000001</c:v>
                      </c:pt>
                      <c:pt idx="5431">
                        <c:v>12.500048830000001</c:v>
                      </c:pt>
                      <c:pt idx="5432">
                        <c:v>12.500048830000001</c:v>
                      </c:pt>
                      <c:pt idx="5433">
                        <c:v>12.500048830000001</c:v>
                      </c:pt>
                      <c:pt idx="5434">
                        <c:v>12.500048830000001</c:v>
                      </c:pt>
                      <c:pt idx="5435">
                        <c:v>12.500048830000001</c:v>
                      </c:pt>
                      <c:pt idx="5436">
                        <c:v>12.500048830000001</c:v>
                      </c:pt>
                      <c:pt idx="5437">
                        <c:v>12.500048830000001</c:v>
                      </c:pt>
                      <c:pt idx="5438">
                        <c:v>12.500048830000001</c:v>
                      </c:pt>
                      <c:pt idx="5439">
                        <c:v>12.500048830000001</c:v>
                      </c:pt>
                      <c:pt idx="5440">
                        <c:v>12.500048830000001</c:v>
                      </c:pt>
                      <c:pt idx="5441">
                        <c:v>12.500048830000001</c:v>
                      </c:pt>
                      <c:pt idx="5442">
                        <c:v>12.500048830000001</c:v>
                      </c:pt>
                      <c:pt idx="5443">
                        <c:v>12.500048830000001</c:v>
                      </c:pt>
                      <c:pt idx="5444">
                        <c:v>12.500048830000001</c:v>
                      </c:pt>
                      <c:pt idx="5445">
                        <c:v>12.500048830000001</c:v>
                      </c:pt>
                      <c:pt idx="5446">
                        <c:v>12.500048830000001</c:v>
                      </c:pt>
                      <c:pt idx="5447">
                        <c:v>12.500048830000001</c:v>
                      </c:pt>
                      <c:pt idx="5448">
                        <c:v>12.500048830000001</c:v>
                      </c:pt>
                      <c:pt idx="5449">
                        <c:v>12.500048830000001</c:v>
                      </c:pt>
                      <c:pt idx="5450">
                        <c:v>12.500048830000001</c:v>
                      </c:pt>
                      <c:pt idx="5451">
                        <c:v>12.500048830000001</c:v>
                      </c:pt>
                      <c:pt idx="5452">
                        <c:v>12.500048830000001</c:v>
                      </c:pt>
                      <c:pt idx="5453">
                        <c:v>12.500048830000001</c:v>
                      </c:pt>
                      <c:pt idx="5454">
                        <c:v>12.500048830000001</c:v>
                      </c:pt>
                      <c:pt idx="5455">
                        <c:v>12.500048830000001</c:v>
                      </c:pt>
                      <c:pt idx="5456">
                        <c:v>12.500048830000001</c:v>
                      </c:pt>
                      <c:pt idx="5457">
                        <c:v>12.500048830000001</c:v>
                      </c:pt>
                      <c:pt idx="5458">
                        <c:v>12.500048830000001</c:v>
                      </c:pt>
                      <c:pt idx="5459">
                        <c:v>12.500048830000001</c:v>
                      </c:pt>
                      <c:pt idx="5460">
                        <c:v>12.500048830000001</c:v>
                      </c:pt>
                      <c:pt idx="5461">
                        <c:v>12.500048830000001</c:v>
                      </c:pt>
                      <c:pt idx="5462">
                        <c:v>12.500048830000001</c:v>
                      </c:pt>
                      <c:pt idx="5463">
                        <c:v>12.500048830000001</c:v>
                      </c:pt>
                      <c:pt idx="5464">
                        <c:v>12.500048830000001</c:v>
                      </c:pt>
                      <c:pt idx="5465">
                        <c:v>12.500048830000001</c:v>
                      </c:pt>
                      <c:pt idx="5466">
                        <c:v>12.500048830000001</c:v>
                      </c:pt>
                      <c:pt idx="5467">
                        <c:v>12.500048830000001</c:v>
                      </c:pt>
                      <c:pt idx="5468">
                        <c:v>12.500048830000001</c:v>
                      </c:pt>
                      <c:pt idx="5469">
                        <c:v>12.500048830000001</c:v>
                      </c:pt>
                      <c:pt idx="5470">
                        <c:v>12.500048830000001</c:v>
                      </c:pt>
                      <c:pt idx="5471">
                        <c:v>12.500048830000001</c:v>
                      </c:pt>
                      <c:pt idx="5472">
                        <c:v>12.500048830000001</c:v>
                      </c:pt>
                      <c:pt idx="5473">
                        <c:v>12.500048830000001</c:v>
                      </c:pt>
                      <c:pt idx="5474">
                        <c:v>12.500048830000001</c:v>
                      </c:pt>
                      <c:pt idx="5475">
                        <c:v>12.500048830000001</c:v>
                      </c:pt>
                      <c:pt idx="5476">
                        <c:v>12.500048830000001</c:v>
                      </c:pt>
                      <c:pt idx="5477">
                        <c:v>12.500048830000001</c:v>
                      </c:pt>
                      <c:pt idx="5478">
                        <c:v>12.500048830000001</c:v>
                      </c:pt>
                      <c:pt idx="5479">
                        <c:v>12.500048830000001</c:v>
                      </c:pt>
                      <c:pt idx="5480">
                        <c:v>12.500048830000001</c:v>
                      </c:pt>
                      <c:pt idx="5481">
                        <c:v>12.500048830000001</c:v>
                      </c:pt>
                      <c:pt idx="5482">
                        <c:v>12.500048830000001</c:v>
                      </c:pt>
                      <c:pt idx="5483">
                        <c:v>12.500048830000001</c:v>
                      </c:pt>
                      <c:pt idx="5484">
                        <c:v>12.500048830000001</c:v>
                      </c:pt>
                      <c:pt idx="5485">
                        <c:v>12.500048830000001</c:v>
                      </c:pt>
                      <c:pt idx="5486">
                        <c:v>12.500048830000001</c:v>
                      </c:pt>
                      <c:pt idx="5487">
                        <c:v>12.500048830000001</c:v>
                      </c:pt>
                      <c:pt idx="5488">
                        <c:v>12.500048830000001</c:v>
                      </c:pt>
                      <c:pt idx="5489">
                        <c:v>12.500048830000001</c:v>
                      </c:pt>
                      <c:pt idx="5490">
                        <c:v>12.500048830000001</c:v>
                      </c:pt>
                      <c:pt idx="5491">
                        <c:v>12.500048830000001</c:v>
                      </c:pt>
                      <c:pt idx="5492">
                        <c:v>12.500048830000001</c:v>
                      </c:pt>
                      <c:pt idx="5493">
                        <c:v>12.500048830000001</c:v>
                      </c:pt>
                      <c:pt idx="5494">
                        <c:v>12.500048830000001</c:v>
                      </c:pt>
                      <c:pt idx="5495">
                        <c:v>12.500048830000001</c:v>
                      </c:pt>
                      <c:pt idx="5496">
                        <c:v>12.500048830000001</c:v>
                      </c:pt>
                      <c:pt idx="5497">
                        <c:v>12.500048830000001</c:v>
                      </c:pt>
                      <c:pt idx="5498">
                        <c:v>12.500048830000001</c:v>
                      </c:pt>
                      <c:pt idx="5499">
                        <c:v>12.600146479999996</c:v>
                      </c:pt>
                      <c:pt idx="5500">
                        <c:v>12.600146479999996</c:v>
                      </c:pt>
                      <c:pt idx="5501">
                        <c:v>12.600146479999996</c:v>
                      </c:pt>
                      <c:pt idx="5502">
                        <c:v>12.600146479999996</c:v>
                      </c:pt>
                      <c:pt idx="5503">
                        <c:v>12.600146479999996</c:v>
                      </c:pt>
                      <c:pt idx="5504">
                        <c:v>12.600146479999996</c:v>
                      </c:pt>
                      <c:pt idx="5505">
                        <c:v>12.600146479999996</c:v>
                      </c:pt>
                      <c:pt idx="5506">
                        <c:v>12.600146479999996</c:v>
                      </c:pt>
                      <c:pt idx="5507">
                        <c:v>12.600146479999996</c:v>
                      </c:pt>
                      <c:pt idx="5508">
                        <c:v>12.600146479999996</c:v>
                      </c:pt>
                      <c:pt idx="5509">
                        <c:v>12.600146479999996</c:v>
                      </c:pt>
                      <c:pt idx="5510">
                        <c:v>12.600146479999996</c:v>
                      </c:pt>
                      <c:pt idx="5511">
                        <c:v>12.600146479999996</c:v>
                      </c:pt>
                      <c:pt idx="5512">
                        <c:v>12.600146479999996</c:v>
                      </c:pt>
                      <c:pt idx="5513">
                        <c:v>12.600146479999996</c:v>
                      </c:pt>
                      <c:pt idx="5514">
                        <c:v>12.600146479999996</c:v>
                      </c:pt>
                      <c:pt idx="5515">
                        <c:v>12.600146479999996</c:v>
                      </c:pt>
                      <c:pt idx="5516">
                        <c:v>12.600146479999996</c:v>
                      </c:pt>
                      <c:pt idx="5517">
                        <c:v>12.600146479999996</c:v>
                      </c:pt>
                      <c:pt idx="5518">
                        <c:v>12.600146479999996</c:v>
                      </c:pt>
                      <c:pt idx="5519">
                        <c:v>12.600146479999996</c:v>
                      </c:pt>
                      <c:pt idx="5520">
                        <c:v>12.600146479999996</c:v>
                      </c:pt>
                      <c:pt idx="5521">
                        <c:v>12.600146479999996</c:v>
                      </c:pt>
                      <c:pt idx="5522">
                        <c:v>12.600146479999996</c:v>
                      </c:pt>
                      <c:pt idx="5523">
                        <c:v>12.600146479999996</c:v>
                      </c:pt>
                      <c:pt idx="5524">
                        <c:v>12.600146479999996</c:v>
                      </c:pt>
                      <c:pt idx="5525">
                        <c:v>12.600146479999996</c:v>
                      </c:pt>
                      <c:pt idx="5526">
                        <c:v>12.600146479999996</c:v>
                      </c:pt>
                      <c:pt idx="5527">
                        <c:v>12.600146479999996</c:v>
                      </c:pt>
                      <c:pt idx="5528">
                        <c:v>12.600146479999996</c:v>
                      </c:pt>
                      <c:pt idx="5529">
                        <c:v>12.600146479999996</c:v>
                      </c:pt>
                      <c:pt idx="5530">
                        <c:v>12.600146479999996</c:v>
                      </c:pt>
                      <c:pt idx="5531">
                        <c:v>12.600146479999996</c:v>
                      </c:pt>
                      <c:pt idx="5532">
                        <c:v>12.600146479999996</c:v>
                      </c:pt>
                      <c:pt idx="5533">
                        <c:v>12.600146479999996</c:v>
                      </c:pt>
                      <c:pt idx="5534">
                        <c:v>12.600146479999996</c:v>
                      </c:pt>
                      <c:pt idx="5535">
                        <c:v>12.600146479999996</c:v>
                      </c:pt>
                      <c:pt idx="5536">
                        <c:v>12.600146479999996</c:v>
                      </c:pt>
                      <c:pt idx="5537">
                        <c:v>12.600146479999996</c:v>
                      </c:pt>
                      <c:pt idx="5538">
                        <c:v>12.600146479999996</c:v>
                      </c:pt>
                      <c:pt idx="5539">
                        <c:v>12.600146479999996</c:v>
                      </c:pt>
                      <c:pt idx="5540">
                        <c:v>12.600146479999996</c:v>
                      </c:pt>
                      <c:pt idx="5541">
                        <c:v>12.600146479999996</c:v>
                      </c:pt>
                      <c:pt idx="5542">
                        <c:v>12.600146479999996</c:v>
                      </c:pt>
                      <c:pt idx="5543">
                        <c:v>12.600146479999996</c:v>
                      </c:pt>
                      <c:pt idx="5544">
                        <c:v>12.600146479999996</c:v>
                      </c:pt>
                      <c:pt idx="5545">
                        <c:v>12.600146479999996</c:v>
                      </c:pt>
                      <c:pt idx="5546">
                        <c:v>12.600146479999996</c:v>
                      </c:pt>
                      <c:pt idx="5547">
                        <c:v>12.600146479999996</c:v>
                      </c:pt>
                      <c:pt idx="5548">
                        <c:v>12.600146479999996</c:v>
                      </c:pt>
                      <c:pt idx="5549">
                        <c:v>12.600146479999996</c:v>
                      </c:pt>
                      <c:pt idx="5550">
                        <c:v>12.600146479999996</c:v>
                      </c:pt>
                      <c:pt idx="5551">
                        <c:v>12.600146479999996</c:v>
                      </c:pt>
                      <c:pt idx="5552">
                        <c:v>12.600146479999996</c:v>
                      </c:pt>
                      <c:pt idx="5553">
                        <c:v>12.600146479999996</c:v>
                      </c:pt>
                      <c:pt idx="5554">
                        <c:v>12.600146479999996</c:v>
                      </c:pt>
                      <c:pt idx="5555">
                        <c:v>12.600146479999996</c:v>
                      </c:pt>
                      <c:pt idx="5556">
                        <c:v>12.600146479999996</c:v>
                      </c:pt>
                      <c:pt idx="5557">
                        <c:v>12.600146479999996</c:v>
                      </c:pt>
                      <c:pt idx="5558">
                        <c:v>12.600146479999996</c:v>
                      </c:pt>
                      <c:pt idx="5559">
                        <c:v>12.600146479999996</c:v>
                      </c:pt>
                      <c:pt idx="5560">
                        <c:v>12.600146479999996</c:v>
                      </c:pt>
                      <c:pt idx="5561">
                        <c:v>12.600146479999996</c:v>
                      </c:pt>
                      <c:pt idx="5562">
                        <c:v>12.600146479999996</c:v>
                      </c:pt>
                      <c:pt idx="5563">
                        <c:v>12.600146479999996</c:v>
                      </c:pt>
                      <c:pt idx="5564">
                        <c:v>12.600146479999996</c:v>
                      </c:pt>
                      <c:pt idx="5565">
                        <c:v>12.600146479999996</c:v>
                      </c:pt>
                      <c:pt idx="5566">
                        <c:v>12.600146479999996</c:v>
                      </c:pt>
                      <c:pt idx="5567">
                        <c:v>12.600146479999996</c:v>
                      </c:pt>
                      <c:pt idx="5568">
                        <c:v>12.600146479999996</c:v>
                      </c:pt>
                      <c:pt idx="5569">
                        <c:v>12.600146479999996</c:v>
                      </c:pt>
                      <c:pt idx="5570">
                        <c:v>12.600146479999996</c:v>
                      </c:pt>
                      <c:pt idx="5571">
                        <c:v>12.600146479999996</c:v>
                      </c:pt>
                      <c:pt idx="5572">
                        <c:v>12.600146479999996</c:v>
                      </c:pt>
                      <c:pt idx="5573">
                        <c:v>12.600146479999996</c:v>
                      </c:pt>
                      <c:pt idx="5574">
                        <c:v>12.600146479999996</c:v>
                      </c:pt>
                      <c:pt idx="5575">
                        <c:v>12.600146479999996</c:v>
                      </c:pt>
                      <c:pt idx="5576">
                        <c:v>12.600146479999996</c:v>
                      </c:pt>
                      <c:pt idx="5577">
                        <c:v>12.600146479999996</c:v>
                      </c:pt>
                      <c:pt idx="5578">
                        <c:v>12.600146479999996</c:v>
                      </c:pt>
                      <c:pt idx="5579">
                        <c:v>12.600146479999996</c:v>
                      </c:pt>
                      <c:pt idx="5580">
                        <c:v>12.600146479999996</c:v>
                      </c:pt>
                      <c:pt idx="5581">
                        <c:v>12.600146479999996</c:v>
                      </c:pt>
                      <c:pt idx="5582">
                        <c:v>12.600146479999996</c:v>
                      </c:pt>
                      <c:pt idx="5583">
                        <c:v>12.600146479999996</c:v>
                      </c:pt>
                      <c:pt idx="5584">
                        <c:v>12.600146479999996</c:v>
                      </c:pt>
                      <c:pt idx="5585">
                        <c:v>12.600146479999996</c:v>
                      </c:pt>
                      <c:pt idx="5586">
                        <c:v>12.600146479999996</c:v>
                      </c:pt>
                      <c:pt idx="5587">
                        <c:v>12.600146479999996</c:v>
                      </c:pt>
                      <c:pt idx="5588">
                        <c:v>12.600146479999996</c:v>
                      </c:pt>
                      <c:pt idx="5589">
                        <c:v>12.600146479999996</c:v>
                      </c:pt>
                      <c:pt idx="5590">
                        <c:v>12.600146479999996</c:v>
                      </c:pt>
                      <c:pt idx="5591">
                        <c:v>12.600146479999996</c:v>
                      </c:pt>
                      <c:pt idx="5592">
                        <c:v>12.600146479999996</c:v>
                      </c:pt>
                      <c:pt idx="5593">
                        <c:v>12.600146479999996</c:v>
                      </c:pt>
                      <c:pt idx="5594">
                        <c:v>12.600146479999996</c:v>
                      </c:pt>
                      <c:pt idx="5595">
                        <c:v>12.600146479999996</c:v>
                      </c:pt>
                      <c:pt idx="5596">
                        <c:v>12.600146479999996</c:v>
                      </c:pt>
                      <c:pt idx="5597">
                        <c:v>12.600146479999996</c:v>
                      </c:pt>
                      <c:pt idx="5598">
                        <c:v>12.600146479999996</c:v>
                      </c:pt>
                      <c:pt idx="5599">
                        <c:v>12.600146479999996</c:v>
                      </c:pt>
                      <c:pt idx="5600">
                        <c:v>12.600146479999996</c:v>
                      </c:pt>
                      <c:pt idx="5601">
                        <c:v>12.600146479999996</c:v>
                      </c:pt>
                      <c:pt idx="5602">
                        <c:v>12.600146479999996</c:v>
                      </c:pt>
                      <c:pt idx="5603">
                        <c:v>12.600146479999996</c:v>
                      </c:pt>
                      <c:pt idx="5604">
                        <c:v>12.600146479999996</c:v>
                      </c:pt>
                      <c:pt idx="5605">
                        <c:v>12.600146479999996</c:v>
                      </c:pt>
                      <c:pt idx="5606">
                        <c:v>12.600146479999996</c:v>
                      </c:pt>
                      <c:pt idx="5607">
                        <c:v>12.600146479999996</c:v>
                      </c:pt>
                      <c:pt idx="5608">
                        <c:v>12.600146479999996</c:v>
                      </c:pt>
                      <c:pt idx="5609">
                        <c:v>12.600146479999996</c:v>
                      </c:pt>
                      <c:pt idx="5610">
                        <c:v>12.600146479999996</c:v>
                      </c:pt>
                      <c:pt idx="5611">
                        <c:v>12.600146479999996</c:v>
                      </c:pt>
                      <c:pt idx="5612">
                        <c:v>12.600146479999996</c:v>
                      </c:pt>
                      <c:pt idx="5613">
                        <c:v>12.600146479999996</c:v>
                      </c:pt>
                      <c:pt idx="5614">
                        <c:v>12.600146479999996</c:v>
                      </c:pt>
                      <c:pt idx="5615">
                        <c:v>12.600146479999996</c:v>
                      </c:pt>
                      <c:pt idx="5616">
                        <c:v>12.600146479999996</c:v>
                      </c:pt>
                      <c:pt idx="5617">
                        <c:v>12.600146479999996</c:v>
                      </c:pt>
                      <c:pt idx="5618">
                        <c:v>12.600146479999996</c:v>
                      </c:pt>
                      <c:pt idx="5619">
                        <c:v>12.600146479999996</c:v>
                      </c:pt>
                      <c:pt idx="5620">
                        <c:v>12.600146479999996</c:v>
                      </c:pt>
                      <c:pt idx="5621">
                        <c:v>12.600146479999996</c:v>
                      </c:pt>
                      <c:pt idx="5622">
                        <c:v>12.600146479999996</c:v>
                      </c:pt>
                      <c:pt idx="5623">
                        <c:v>12.600146479999996</c:v>
                      </c:pt>
                      <c:pt idx="5624">
                        <c:v>12.600146479999996</c:v>
                      </c:pt>
                      <c:pt idx="5625">
                        <c:v>12.600146479999996</c:v>
                      </c:pt>
                      <c:pt idx="5626">
                        <c:v>12.600146479999996</c:v>
                      </c:pt>
                      <c:pt idx="5627">
                        <c:v>12.600146479999996</c:v>
                      </c:pt>
                      <c:pt idx="5628">
                        <c:v>12.600146479999996</c:v>
                      </c:pt>
                      <c:pt idx="5629">
                        <c:v>12.600146479999996</c:v>
                      </c:pt>
                      <c:pt idx="5630">
                        <c:v>12.600146479999996</c:v>
                      </c:pt>
                      <c:pt idx="5631">
                        <c:v>12.600146479999996</c:v>
                      </c:pt>
                      <c:pt idx="5632">
                        <c:v>12.600146479999996</c:v>
                      </c:pt>
                      <c:pt idx="5633">
                        <c:v>12.600146479999996</c:v>
                      </c:pt>
                      <c:pt idx="5634">
                        <c:v>12.600146479999996</c:v>
                      </c:pt>
                      <c:pt idx="5635">
                        <c:v>12.600146479999996</c:v>
                      </c:pt>
                      <c:pt idx="5636">
                        <c:v>12.600146479999996</c:v>
                      </c:pt>
                      <c:pt idx="5637">
                        <c:v>12.600146479999996</c:v>
                      </c:pt>
                      <c:pt idx="5638">
                        <c:v>12.600146479999996</c:v>
                      </c:pt>
                      <c:pt idx="5639">
                        <c:v>12.600146479999996</c:v>
                      </c:pt>
                      <c:pt idx="5640">
                        <c:v>12.600146479999996</c:v>
                      </c:pt>
                      <c:pt idx="5641">
                        <c:v>12.600146479999996</c:v>
                      </c:pt>
                      <c:pt idx="5642">
                        <c:v>12.600146479999996</c:v>
                      </c:pt>
                      <c:pt idx="5643">
                        <c:v>12.600146479999996</c:v>
                      </c:pt>
                      <c:pt idx="5644">
                        <c:v>12.600146479999996</c:v>
                      </c:pt>
                      <c:pt idx="5645">
                        <c:v>12.600146479999996</c:v>
                      </c:pt>
                      <c:pt idx="5646">
                        <c:v>12.600146479999996</c:v>
                      </c:pt>
                      <c:pt idx="5647">
                        <c:v>12.600146479999996</c:v>
                      </c:pt>
                      <c:pt idx="5648">
                        <c:v>12.600146479999996</c:v>
                      </c:pt>
                      <c:pt idx="5649">
                        <c:v>12.600146479999996</c:v>
                      </c:pt>
                      <c:pt idx="5650">
                        <c:v>12.600146479999996</c:v>
                      </c:pt>
                      <c:pt idx="5651">
                        <c:v>12.600146479999996</c:v>
                      </c:pt>
                      <c:pt idx="5652">
                        <c:v>12.600146479999996</c:v>
                      </c:pt>
                      <c:pt idx="5653">
                        <c:v>12.600146479999996</c:v>
                      </c:pt>
                      <c:pt idx="5654">
                        <c:v>12.600146479999996</c:v>
                      </c:pt>
                      <c:pt idx="5655">
                        <c:v>12.600146479999996</c:v>
                      </c:pt>
                      <c:pt idx="5656">
                        <c:v>12.600146479999996</c:v>
                      </c:pt>
                      <c:pt idx="5657">
                        <c:v>12.600146479999996</c:v>
                      </c:pt>
                      <c:pt idx="5658">
                        <c:v>12.600146479999996</c:v>
                      </c:pt>
                      <c:pt idx="5659">
                        <c:v>12.600146479999996</c:v>
                      </c:pt>
                      <c:pt idx="5660">
                        <c:v>12.600146479999996</c:v>
                      </c:pt>
                      <c:pt idx="5661">
                        <c:v>12.600146479999996</c:v>
                      </c:pt>
                      <c:pt idx="5662">
                        <c:v>12.600146479999996</c:v>
                      </c:pt>
                      <c:pt idx="5663">
                        <c:v>12.600146479999996</c:v>
                      </c:pt>
                      <c:pt idx="5664">
                        <c:v>12.600146479999996</c:v>
                      </c:pt>
                      <c:pt idx="5665">
                        <c:v>12.600146479999996</c:v>
                      </c:pt>
                      <c:pt idx="5666">
                        <c:v>12.600146479999996</c:v>
                      </c:pt>
                      <c:pt idx="5667">
                        <c:v>12.600146479999996</c:v>
                      </c:pt>
                      <c:pt idx="5668">
                        <c:v>12.600146479999996</c:v>
                      </c:pt>
                      <c:pt idx="5669">
                        <c:v>12.600146479999996</c:v>
                      </c:pt>
                      <c:pt idx="5670">
                        <c:v>12.600146479999996</c:v>
                      </c:pt>
                      <c:pt idx="5671">
                        <c:v>12.600146479999996</c:v>
                      </c:pt>
                      <c:pt idx="5672">
                        <c:v>12.600146479999996</c:v>
                      </c:pt>
                      <c:pt idx="5673">
                        <c:v>12.600146479999996</c:v>
                      </c:pt>
                      <c:pt idx="5674">
                        <c:v>12.600146479999996</c:v>
                      </c:pt>
                      <c:pt idx="5675">
                        <c:v>12.600146479999996</c:v>
                      </c:pt>
                      <c:pt idx="5676">
                        <c:v>12.600146479999996</c:v>
                      </c:pt>
                      <c:pt idx="5677">
                        <c:v>12.600146479999996</c:v>
                      </c:pt>
                      <c:pt idx="5678">
                        <c:v>12.600146479999996</c:v>
                      </c:pt>
                      <c:pt idx="5679">
                        <c:v>12.600146479999996</c:v>
                      </c:pt>
                      <c:pt idx="5680">
                        <c:v>12.600146479999996</c:v>
                      </c:pt>
                      <c:pt idx="5681">
                        <c:v>12.600146479999996</c:v>
                      </c:pt>
                      <c:pt idx="5682">
                        <c:v>12.600146479999996</c:v>
                      </c:pt>
                      <c:pt idx="5683">
                        <c:v>12.600146479999996</c:v>
                      </c:pt>
                      <c:pt idx="5684">
                        <c:v>12.600146479999996</c:v>
                      </c:pt>
                      <c:pt idx="5685">
                        <c:v>12.600146479999996</c:v>
                      </c:pt>
                      <c:pt idx="5686">
                        <c:v>12.600146479999996</c:v>
                      </c:pt>
                      <c:pt idx="5687">
                        <c:v>12.600146479999996</c:v>
                      </c:pt>
                      <c:pt idx="5688">
                        <c:v>12.600146479999996</c:v>
                      </c:pt>
                      <c:pt idx="5689">
                        <c:v>12.600146479999996</c:v>
                      </c:pt>
                      <c:pt idx="5690">
                        <c:v>12.600146479999996</c:v>
                      </c:pt>
                      <c:pt idx="5691">
                        <c:v>12.600146479999996</c:v>
                      </c:pt>
                      <c:pt idx="5692">
                        <c:v>12.600146479999996</c:v>
                      </c:pt>
                      <c:pt idx="5693">
                        <c:v>12.600146479999996</c:v>
                      </c:pt>
                      <c:pt idx="5694">
                        <c:v>12.600146479999996</c:v>
                      </c:pt>
                      <c:pt idx="5695">
                        <c:v>12.600146479999996</c:v>
                      </c:pt>
                      <c:pt idx="5696">
                        <c:v>12.600146479999996</c:v>
                      </c:pt>
                      <c:pt idx="5697">
                        <c:v>12.600146479999996</c:v>
                      </c:pt>
                      <c:pt idx="5698">
                        <c:v>12.600146479999996</c:v>
                      </c:pt>
                      <c:pt idx="5699">
                        <c:v>12.600146479999996</c:v>
                      </c:pt>
                      <c:pt idx="5700">
                        <c:v>12.600146479999996</c:v>
                      </c:pt>
                      <c:pt idx="5701">
                        <c:v>12.600146479999996</c:v>
                      </c:pt>
                      <c:pt idx="5702">
                        <c:v>12.600146479999996</c:v>
                      </c:pt>
                      <c:pt idx="5703">
                        <c:v>12.600146479999996</c:v>
                      </c:pt>
                      <c:pt idx="5704">
                        <c:v>12.600146479999996</c:v>
                      </c:pt>
                      <c:pt idx="5705">
                        <c:v>12.600146479999996</c:v>
                      </c:pt>
                      <c:pt idx="5706">
                        <c:v>12.600146479999996</c:v>
                      </c:pt>
                      <c:pt idx="5707">
                        <c:v>12.600146479999996</c:v>
                      </c:pt>
                      <c:pt idx="5708">
                        <c:v>12.600146479999996</c:v>
                      </c:pt>
                      <c:pt idx="5709">
                        <c:v>12.600146479999996</c:v>
                      </c:pt>
                      <c:pt idx="5710">
                        <c:v>12.600146479999996</c:v>
                      </c:pt>
                      <c:pt idx="5711">
                        <c:v>12.600146479999996</c:v>
                      </c:pt>
                      <c:pt idx="5712">
                        <c:v>12.600146479999996</c:v>
                      </c:pt>
                      <c:pt idx="5713">
                        <c:v>12.600146479999996</c:v>
                      </c:pt>
                      <c:pt idx="5714">
                        <c:v>12.600146479999996</c:v>
                      </c:pt>
                      <c:pt idx="5715">
                        <c:v>12.600146479999996</c:v>
                      </c:pt>
                      <c:pt idx="5716">
                        <c:v>12.600146479999996</c:v>
                      </c:pt>
                      <c:pt idx="5717">
                        <c:v>12.600146479999996</c:v>
                      </c:pt>
                      <c:pt idx="5718">
                        <c:v>12.600146479999996</c:v>
                      </c:pt>
                      <c:pt idx="5719">
                        <c:v>12.600146479999996</c:v>
                      </c:pt>
                      <c:pt idx="5720">
                        <c:v>12.600146479999996</c:v>
                      </c:pt>
                      <c:pt idx="5721">
                        <c:v>12.600146479999996</c:v>
                      </c:pt>
                      <c:pt idx="5722">
                        <c:v>12.600146479999996</c:v>
                      </c:pt>
                      <c:pt idx="5723">
                        <c:v>12.600146479999996</c:v>
                      </c:pt>
                      <c:pt idx="5724">
                        <c:v>12.600146479999996</c:v>
                      </c:pt>
                      <c:pt idx="5725">
                        <c:v>12.600146479999996</c:v>
                      </c:pt>
                      <c:pt idx="5726">
                        <c:v>12.600146479999996</c:v>
                      </c:pt>
                      <c:pt idx="5727">
                        <c:v>12.600146479999996</c:v>
                      </c:pt>
                      <c:pt idx="5728">
                        <c:v>12.600146479999996</c:v>
                      </c:pt>
                      <c:pt idx="5729">
                        <c:v>12.600146479999996</c:v>
                      </c:pt>
                      <c:pt idx="5730">
                        <c:v>12.600146479999996</c:v>
                      </c:pt>
                      <c:pt idx="5731">
                        <c:v>12.600146479999996</c:v>
                      </c:pt>
                      <c:pt idx="5732">
                        <c:v>12.600146479999996</c:v>
                      </c:pt>
                      <c:pt idx="5733">
                        <c:v>12.600146479999996</c:v>
                      </c:pt>
                      <c:pt idx="5734">
                        <c:v>12.600146479999996</c:v>
                      </c:pt>
                      <c:pt idx="5735">
                        <c:v>12.600146479999996</c:v>
                      </c:pt>
                      <c:pt idx="5736">
                        <c:v>12.600146479999996</c:v>
                      </c:pt>
                      <c:pt idx="5737">
                        <c:v>12.600146479999996</c:v>
                      </c:pt>
                      <c:pt idx="5738">
                        <c:v>12.600146479999996</c:v>
                      </c:pt>
                      <c:pt idx="5739">
                        <c:v>12.600146479999996</c:v>
                      </c:pt>
                      <c:pt idx="5740">
                        <c:v>12.600146479999996</c:v>
                      </c:pt>
                      <c:pt idx="5741">
                        <c:v>12.600146479999996</c:v>
                      </c:pt>
                      <c:pt idx="5742">
                        <c:v>12.600146479999996</c:v>
                      </c:pt>
                      <c:pt idx="5743">
                        <c:v>12.600146479999996</c:v>
                      </c:pt>
                      <c:pt idx="5744">
                        <c:v>12.700244139999999</c:v>
                      </c:pt>
                      <c:pt idx="5745">
                        <c:v>12.700244139999999</c:v>
                      </c:pt>
                      <c:pt idx="5746">
                        <c:v>12.700244139999999</c:v>
                      </c:pt>
                      <c:pt idx="5747">
                        <c:v>12.700244139999999</c:v>
                      </c:pt>
                      <c:pt idx="5748">
                        <c:v>12.700244139999999</c:v>
                      </c:pt>
                      <c:pt idx="5749">
                        <c:v>12.700244139999999</c:v>
                      </c:pt>
                      <c:pt idx="5750">
                        <c:v>12.700244139999999</c:v>
                      </c:pt>
                      <c:pt idx="5751">
                        <c:v>12.700244139999999</c:v>
                      </c:pt>
                      <c:pt idx="5752">
                        <c:v>12.700244139999999</c:v>
                      </c:pt>
                      <c:pt idx="5753">
                        <c:v>12.700244139999999</c:v>
                      </c:pt>
                      <c:pt idx="5754">
                        <c:v>12.700244139999999</c:v>
                      </c:pt>
                      <c:pt idx="5755">
                        <c:v>12.700244139999999</c:v>
                      </c:pt>
                      <c:pt idx="5756">
                        <c:v>12.700244139999999</c:v>
                      </c:pt>
                      <c:pt idx="5757">
                        <c:v>12.700244139999999</c:v>
                      </c:pt>
                      <c:pt idx="5758">
                        <c:v>12.700244139999999</c:v>
                      </c:pt>
                      <c:pt idx="5759">
                        <c:v>12.700244139999999</c:v>
                      </c:pt>
                      <c:pt idx="5760">
                        <c:v>12.700244139999999</c:v>
                      </c:pt>
                      <c:pt idx="5761">
                        <c:v>12.700244139999999</c:v>
                      </c:pt>
                      <c:pt idx="5762">
                        <c:v>12.700244139999999</c:v>
                      </c:pt>
                      <c:pt idx="5763">
                        <c:v>12.700244139999999</c:v>
                      </c:pt>
                      <c:pt idx="5764">
                        <c:v>12.700244139999999</c:v>
                      </c:pt>
                      <c:pt idx="5765">
                        <c:v>12.700244139999999</c:v>
                      </c:pt>
                      <c:pt idx="5766">
                        <c:v>12.700244139999999</c:v>
                      </c:pt>
                      <c:pt idx="5767">
                        <c:v>12.700244139999999</c:v>
                      </c:pt>
                      <c:pt idx="5768">
                        <c:v>12.700244139999999</c:v>
                      </c:pt>
                      <c:pt idx="5769">
                        <c:v>12.700244139999999</c:v>
                      </c:pt>
                      <c:pt idx="5770">
                        <c:v>12.700244139999999</c:v>
                      </c:pt>
                      <c:pt idx="5771">
                        <c:v>12.700244139999999</c:v>
                      </c:pt>
                      <c:pt idx="5772">
                        <c:v>12.700244139999999</c:v>
                      </c:pt>
                      <c:pt idx="5773">
                        <c:v>12.700244139999999</c:v>
                      </c:pt>
                      <c:pt idx="5774">
                        <c:v>12.700244139999999</c:v>
                      </c:pt>
                      <c:pt idx="5775">
                        <c:v>12.700244139999999</c:v>
                      </c:pt>
                      <c:pt idx="5776">
                        <c:v>12.700244139999999</c:v>
                      </c:pt>
                      <c:pt idx="5777">
                        <c:v>12.700244139999999</c:v>
                      </c:pt>
                      <c:pt idx="5778">
                        <c:v>12.700244139999999</c:v>
                      </c:pt>
                      <c:pt idx="5779">
                        <c:v>12.700244139999999</c:v>
                      </c:pt>
                      <c:pt idx="5780">
                        <c:v>12.700244139999999</c:v>
                      </c:pt>
                      <c:pt idx="5781">
                        <c:v>12.700244139999999</c:v>
                      </c:pt>
                      <c:pt idx="5782">
                        <c:v>12.700244139999999</c:v>
                      </c:pt>
                      <c:pt idx="5783">
                        <c:v>12.700244139999999</c:v>
                      </c:pt>
                      <c:pt idx="5784">
                        <c:v>12.700244139999999</c:v>
                      </c:pt>
                      <c:pt idx="5785">
                        <c:v>12.700244139999999</c:v>
                      </c:pt>
                      <c:pt idx="5786">
                        <c:v>12.700244139999999</c:v>
                      </c:pt>
                      <c:pt idx="5787">
                        <c:v>12.700244139999999</c:v>
                      </c:pt>
                      <c:pt idx="5788">
                        <c:v>12.700244139999999</c:v>
                      </c:pt>
                      <c:pt idx="5789">
                        <c:v>12.700244139999999</c:v>
                      </c:pt>
                      <c:pt idx="5790">
                        <c:v>12.700244139999999</c:v>
                      </c:pt>
                      <c:pt idx="5791">
                        <c:v>12.700244139999999</c:v>
                      </c:pt>
                      <c:pt idx="5792">
                        <c:v>12.700244139999999</c:v>
                      </c:pt>
                      <c:pt idx="5793">
                        <c:v>12.700244139999999</c:v>
                      </c:pt>
                      <c:pt idx="5794">
                        <c:v>12.700244139999999</c:v>
                      </c:pt>
                      <c:pt idx="5795">
                        <c:v>12.700244139999999</c:v>
                      </c:pt>
                      <c:pt idx="5796">
                        <c:v>12.700244139999999</c:v>
                      </c:pt>
                      <c:pt idx="5797">
                        <c:v>12.700244139999999</c:v>
                      </c:pt>
                      <c:pt idx="5798">
                        <c:v>12.700244139999999</c:v>
                      </c:pt>
                      <c:pt idx="5799">
                        <c:v>12.700244139999999</c:v>
                      </c:pt>
                      <c:pt idx="5800">
                        <c:v>12.700244139999999</c:v>
                      </c:pt>
                      <c:pt idx="5801">
                        <c:v>12.700244139999999</c:v>
                      </c:pt>
                      <c:pt idx="5802">
                        <c:v>12.700244139999999</c:v>
                      </c:pt>
                      <c:pt idx="5803">
                        <c:v>12.700244139999999</c:v>
                      </c:pt>
                      <c:pt idx="5804">
                        <c:v>12.700244139999999</c:v>
                      </c:pt>
                      <c:pt idx="5805">
                        <c:v>12.700244139999999</c:v>
                      </c:pt>
                      <c:pt idx="5806">
                        <c:v>12.700244139999999</c:v>
                      </c:pt>
                      <c:pt idx="5807">
                        <c:v>12.700244139999999</c:v>
                      </c:pt>
                      <c:pt idx="5808">
                        <c:v>12.700244139999999</c:v>
                      </c:pt>
                      <c:pt idx="5809">
                        <c:v>12.700244139999999</c:v>
                      </c:pt>
                      <c:pt idx="5810">
                        <c:v>12.700244139999999</c:v>
                      </c:pt>
                      <c:pt idx="5811">
                        <c:v>12.700244139999999</c:v>
                      </c:pt>
                      <c:pt idx="5812">
                        <c:v>12.700244139999999</c:v>
                      </c:pt>
                      <c:pt idx="5813">
                        <c:v>12.700244139999999</c:v>
                      </c:pt>
                      <c:pt idx="5814">
                        <c:v>12.700244139999999</c:v>
                      </c:pt>
                      <c:pt idx="5815">
                        <c:v>12.700244139999999</c:v>
                      </c:pt>
                      <c:pt idx="5816">
                        <c:v>12.700244139999999</c:v>
                      </c:pt>
                      <c:pt idx="5817">
                        <c:v>12.700244139999999</c:v>
                      </c:pt>
                      <c:pt idx="5818">
                        <c:v>12.700244139999999</c:v>
                      </c:pt>
                      <c:pt idx="5819">
                        <c:v>12.700244139999999</c:v>
                      </c:pt>
                      <c:pt idx="5820">
                        <c:v>12.700244139999999</c:v>
                      </c:pt>
                      <c:pt idx="5821">
                        <c:v>12.700244139999999</c:v>
                      </c:pt>
                      <c:pt idx="5822">
                        <c:v>12.700244139999999</c:v>
                      </c:pt>
                      <c:pt idx="5823">
                        <c:v>12.700244139999999</c:v>
                      </c:pt>
                      <c:pt idx="5824">
                        <c:v>12.700244139999999</c:v>
                      </c:pt>
                      <c:pt idx="5825">
                        <c:v>12.700244139999999</c:v>
                      </c:pt>
                      <c:pt idx="5826">
                        <c:v>12.700244139999999</c:v>
                      </c:pt>
                      <c:pt idx="5827">
                        <c:v>12.700244139999999</c:v>
                      </c:pt>
                      <c:pt idx="5828">
                        <c:v>12.700244139999999</c:v>
                      </c:pt>
                      <c:pt idx="5829">
                        <c:v>12.700244139999999</c:v>
                      </c:pt>
                      <c:pt idx="5830">
                        <c:v>12.700244139999999</c:v>
                      </c:pt>
                      <c:pt idx="5831">
                        <c:v>12.700244139999999</c:v>
                      </c:pt>
                      <c:pt idx="5832">
                        <c:v>12.700244139999999</c:v>
                      </c:pt>
                      <c:pt idx="5833">
                        <c:v>12.700244139999999</c:v>
                      </c:pt>
                      <c:pt idx="5834">
                        <c:v>12.700244139999999</c:v>
                      </c:pt>
                      <c:pt idx="5835">
                        <c:v>12.700244139999999</c:v>
                      </c:pt>
                      <c:pt idx="5836">
                        <c:v>12.700244139999999</c:v>
                      </c:pt>
                      <c:pt idx="5837">
                        <c:v>12.700244139999999</c:v>
                      </c:pt>
                      <c:pt idx="5838">
                        <c:v>12.700244139999999</c:v>
                      </c:pt>
                      <c:pt idx="5839">
                        <c:v>12.700244139999999</c:v>
                      </c:pt>
                      <c:pt idx="5840">
                        <c:v>12.700244139999999</c:v>
                      </c:pt>
                      <c:pt idx="5841">
                        <c:v>12.700244139999999</c:v>
                      </c:pt>
                      <c:pt idx="5842">
                        <c:v>12.700244139999999</c:v>
                      </c:pt>
                      <c:pt idx="5843">
                        <c:v>12.700244139999999</c:v>
                      </c:pt>
                      <c:pt idx="5844">
                        <c:v>12.700244139999999</c:v>
                      </c:pt>
                      <c:pt idx="5845">
                        <c:v>12.700244139999999</c:v>
                      </c:pt>
                      <c:pt idx="5846">
                        <c:v>12.700244139999999</c:v>
                      </c:pt>
                      <c:pt idx="5847">
                        <c:v>12.700244139999999</c:v>
                      </c:pt>
                      <c:pt idx="5848">
                        <c:v>12.700244139999999</c:v>
                      </c:pt>
                      <c:pt idx="5849">
                        <c:v>12.700244139999999</c:v>
                      </c:pt>
                      <c:pt idx="5850">
                        <c:v>12.700244139999999</c:v>
                      </c:pt>
                      <c:pt idx="5851">
                        <c:v>12.700244139999999</c:v>
                      </c:pt>
                      <c:pt idx="5852">
                        <c:v>12.700244139999999</c:v>
                      </c:pt>
                      <c:pt idx="5853">
                        <c:v>12.700244139999999</c:v>
                      </c:pt>
                      <c:pt idx="5854">
                        <c:v>12.700244139999999</c:v>
                      </c:pt>
                      <c:pt idx="5855">
                        <c:v>12.700244139999999</c:v>
                      </c:pt>
                      <c:pt idx="5856">
                        <c:v>12.700244139999999</c:v>
                      </c:pt>
                      <c:pt idx="5857">
                        <c:v>12.700244139999999</c:v>
                      </c:pt>
                      <c:pt idx="5858">
                        <c:v>12.700244139999999</c:v>
                      </c:pt>
                      <c:pt idx="5859">
                        <c:v>12.700244139999999</c:v>
                      </c:pt>
                      <c:pt idx="5860">
                        <c:v>12.700244139999999</c:v>
                      </c:pt>
                      <c:pt idx="5861">
                        <c:v>12.700244139999999</c:v>
                      </c:pt>
                      <c:pt idx="5862">
                        <c:v>12.700244139999999</c:v>
                      </c:pt>
                      <c:pt idx="5863">
                        <c:v>12.700244139999999</c:v>
                      </c:pt>
                      <c:pt idx="5864">
                        <c:v>12.700244139999999</c:v>
                      </c:pt>
                      <c:pt idx="5865">
                        <c:v>12.700244139999999</c:v>
                      </c:pt>
                      <c:pt idx="5866">
                        <c:v>12.700244139999999</c:v>
                      </c:pt>
                      <c:pt idx="5867">
                        <c:v>12.700244139999999</c:v>
                      </c:pt>
                      <c:pt idx="5868">
                        <c:v>12.700244139999999</c:v>
                      </c:pt>
                      <c:pt idx="5869">
                        <c:v>12.700244139999999</c:v>
                      </c:pt>
                      <c:pt idx="5870">
                        <c:v>12.700244139999999</c:v>
                      </c:pt>
                      <c:pt idx="5871">
                        <c:v>12.700244139999999</c:v>
                      </c:pt>
                      <c:pt idx="5872">
                        <c:v>12.700244139999999</c:v>
                      </c:pt>
                      <c:pt idx="5873">
                        <c:v>12.700244139999999</c:v>
                      </c:pt>
                      <c:pt idx="5874">
                        <c:v>12.700244139999999</c:v>
                      </c:pt>
                      <c:pt idx="5875">
                        <c:v>12.700244139999999</c:v>
                      </c:pt>
                      <c:pt idx="5876">
                        <c:v>12.700244139999999</c:v>
                      </c:pt>
                      <c:pt idx="5877">
                        <c:v>12.700244139999999</c:v>
                      </c:pt>
                      <c:pt idx="5878">
                        <c:v>12.700244139999999</c:v>
                      </c:pt>
                      <c:pt idx="5879">
                        <c:v>12.700244139999999</c:v>
                      </c:pt>
                      <c:pt idx="5880">
                        <c:v>12.700244139999999</c:v>
                      </c:pt>
                      <c:pt idx="5881">
                        <c:v>12.700244139999999</c:v>
                      </c:pt>
                      <c:pt idx="5882">
                        <c:v>12.700244139999999</c:v>
                      </c:pt>
                      <c:pt idx="5883">
                        <c:v>12.700244139999999</c:v>
                      </c:pt>
                      <c:pt idx="5884">
                        <c:v>12.700244139999999</c:v>
                      </c:pt>
                      <c:pt idx="5885">
                        <c:v>12.700244139999999</c:v>
                      </c:pt>
                      <c:pt idx="5886">
                        <c:v>12.700244139999999</c:v>
                      </c:pt>
                      <c:pt idx="5887">
                        <c:v>12.700244139999999</c:v>
                      </c:pt>
                      <c:pt idx="5888">
                        <c:v>12.700244139999999</c:v>
                      </c:pt>
                      <c:pt idx="5889">
                        <c:v>12.700244139999999</c:v>
                      </c:pt>
                      <c:pt idx="5890">
                        <c:v>12.700244139999999</c:v>
                      </c:pt>
                      <c:pt idx="5891">
                        <c:v>12.700244139999999</c:v>
                      </c:pt>
                      <c:pt idx="5892">
                        <c:v>12.700244139999999</c:v>
                      </c:pt>
                      <c:pt idx="5893">
                        <c:v>12.700244139999999</c:v>
                      </c:pt>
                      <c:pt idx="5894">
                        <c:v>12.700244139999999</c:v>
                      </c:pt>
                      <c:pt idx="5895">
                        <c:v>12.700244139999999</c:v>
                      </c:pt>
                      <c:pt idx="5896">
                        <c:v>12.700244139999999</c:v>
                      </c:pt>
                      <c:pt idx="5897">
                        <c:v>12.700244139999999</c:v>
                      </c:pt>
                      <c:pt idx="5898">
                        <c:v>12.700244139999999</c:v>
                      </c:pt>
                      <c:pt idx="5899">
                        <c:v>12.700244139999999</c:v>
                      </c:pt>
                      <c:pt idx="5900">
                        <c:v>12.700244139999999</c:v>
                      </c:pt>
                      <c:pt idx="5901">
                        <c:v>12.700244139999999</c:v>
                      </c:pt>
                      <c:pt idx="5902">
                        <c:v>12.700244139999999</c:v>
                      </c:pt>
                      <c:pt idx="5903">
                        <c:v>12.700244139999999</c:v>
                      </c:pt>
                      <c:pt idx="5904">
                        <c:v>12.700244139999999</c:v>
                      </c:pt>
                      <c:pt idx="5905">
                        <c:v>12.700244139999999</c:v>
                      </c:pt>
                      <c:pt idx="5906">
                        <c:v>12.700244139999999</c:v>
                      </c:pt>
                      <c:pt idx="5907">
                        <c:v>12.700244139999999</c:v>
                      </c:pt>
                      <c:pt idx="5908">
                        <c:v>12.700244139999999</c:v>
                      </c:pt>
                      <c:pt idx="5909">
                        <c:v>12.700244139999999</c:v>
                      </c:pt>
                      <c:pt idx="5910">
                        <c:v>12.700244139999999</c:v>
                      </c:pt>
                      <c:pt idx="5911">
                        <c:v>12.700244139999999</c:v>
                      </c:pt>
                      <c:pt idx="5912">
                        <c:v>12.700244139999999</c:v>
                      </c:pt>
                      <c:pt idx="5913">
                        <c:v>12.700244139999999</c:v>
                      </c:pt>
                      <c:pt idx="5914">
                        <c:v>12.700244139999999</c:v>
                      </c:pt>
                      <c:pt idx="5915">
                        <c:v>12.700244139999999</c:v>
                      </c:pt>
                      <c:pt idx="5916">
                        <c:v>12.700244139999999</c:v>
                      </c:pt>
                      <c:pt idx="5917">
                        <c:v>12.700244139999999</c:v>
                      </c:pt>
                      <c:pt idx="5918">
                        <c:v>12.700244139999999</c:v>
                      </c:pt>
                      <c:pt idx="5919">
                        <c:v>12.700244139999999</c:v>
                      </c:pt>
                      <c:pt idx="5920">
                        <c:v>12.700244139999999</c:v>
                      </c:pt>
                      <c:pt idx="5921">
                        <c:v>12.700244139999999</c:v>
                      </c:pt>
                      <c:pt idx="5922">
                        <c:v>12.700244139999999</c:v>
                      </c:pt>
                      <c:pt idx="5923">
                        <c:v>12.700244139999999</c:v>
                      </c:pt>
                      <c:pt idx="5924">
                        <c:v>12.700244139999999</c:v>
                      </c:pt>
                      <c:pt idx="5925">
                        <c:v>12.700244139999999</c:v>
                      </c:pt>
                      <c:pt idx="5926">
                        <c:v>12.700244139999999</c:v>
                      </c:pt>
                      <c:pt idx="5927">
                        <c:v>12.700244139999999</c:v>
                      </c:pt>
                      <c:pt idx="5928">
                        <c:v>12.700244139999999</c:v>
                      </c:pt>
                      <c:pt idx="5929">
                        <c:v>12.700244139999999</c:v>
                      </c:pt>
                      <c:pt idx="5930">
                        <c:v>12.700244139999999</c:v>
                      </c:pt>
                      <c:pt idx="5931">
                        <c:v>12.700244139999999</c:v>
                      </c:pt>
                      <c:pt idx="5932">
                        <c:v>12.700244139999999</c:v>
                      </c:pt>
                      <c:pt idx="5933">
                        <c:v>12.700244139999999</c:v>
                      </c:pt>
                      <c:pt idx="5934">
                        <c:v>12.700244139999999</c:v>
                      </c:pt>
                      <c:pt idx="5935">
                        <c:v>12.700244139999999</c:v>
                      </c:pt>
                      <c:pt idx="5936">
                        <c:v>12.700244139999999</c:v>
                      </c:pt>
                      <c:pt idx="5937">
                        <c:v>12.700244139999999</c:v>
                      </c:pt>
                      <c:pt idx="5938">
                        <c:v>12.700244139999999</c:v>
                      </c:pt>
                      <c:pt idx="5939">
                        <c:v>12.700244139999999</c:v>
                      </c:pt>
                      <c:pt idx="5940">
                        <c:v>12.700244139999999</c:v>
                      </c:pt>
                      <c:pt idx="5941">
                        <c:v>12.700244139999999</c:v>
                      </c:pt>
                      <c:pt idx="5942">
                        <c:v>12.700244139999999</c:v>
                      </c:pt>
                      <c:pt idx="5943">
                        <c:v>12.700244139999999</c:v>
                      </c:pt>
                      <c:pt idx="5944">
                        <c:v>12.700244139999999</c:v>
                      </c:pt>
                      <c:pt idx="5945">
                        <c:v>12.700244139999999</c:v>
                      </c:pt>
                      <c:pt idx="5946">
                        <c:v>12.700244139999999</c:v>
                      </c:pt>
                      <c:pt idx="5947">
                        <c:v>12.700244139999999</c:v>
                      </c:pt>
                      <c:pt idx="5948">
                        <c:v>12.700244139999999</c:v>
                      </c:pt>
                      <c:pt idx="5949">
                        <c:v>12.700244139999999</c:v>
                      </c:pt>
                      <c:pt idx="5950">
                        <c:v>12.700244139999999</c:v>
                      </c:pt>
                      <c:pt idx="5951">
                        <c:v>12.700244139999999</c:v>
                      </c:pt>
                      <c:pt idx="5952">
                        <c:v>12.700244139999999</c:v>
                      </c:pt>
                      <c:pt idx="5953">
                        <c:v>12.700244139999999</c:v>
                      </c:pt>
                      <c:pt idx="5954">
                        <c:v>12.700244139999999</c:v>
                      </c:pt>
                      <c:pt idx="5955">
                        <c:v>12.700244139999999</c:v>
                      </c:pt>
                      <c:pt idx="5956">
                        <c:v>12.700244139999999</c:v>
                      </c:pt>
                      <c:pt idx="5957">
                        <c:v>12.700244139999999</c:v>
                      </c:pt>
                      <c:pt idx="5958">
                        <c:v>12.700244139999999</c:v>
                      </c:pt>
                      <c:pt idx="5959">
                        <c:v>12.700244139999999</c:v>
                      </c:pt>
                      <c:pt idx="5960">
                        <c:v>12.700244139999999</c:v>
                      </c:pt>
                      <c:pt idx="5961">
                        <c:v>12.700244139999999</c:v>
                      </c:pt>
                      <c:pt idx="5962">
                        <c:v>12.700244139999999</c:v>
                      </c:pt>
                      <c:pt idx="5963">
                        <c:v>12.700244139999999</c:v>
                      </c:pt>
                      <c:pt idx="5964">
                        <c:v>12.700244139999999</c:v>
                      </c:pt>
                      <c:pt idx="5965">
                        <c:v>12.700244139999999</c:v>
                      </c:pt>
                      <c:pt idx="5966">
                        <c:v>12.700244139999999</c:v>
                      </c:pt>
                      <c:pt idx="5967">
                        <c:v>12.700244139999999</c:v>
                      </c:pt>
                      <c:pt idx="5968">
                        <c:v>12.700244139999999</c:v>
                      </c:pt>
                      <c:pt idx="5969">
                        <c:v>12.700244139999999</c:v>
                      </c:pt>
                      <c:pt idx="5970">
                        <c:v>12.700244139999999</c:v>
                      </c:pt>
                      <c:pt idx="5971">
                        <c:v>12.700244139999999</c:v>
                      </c:pt>
                      <c:pt idx="5972">
                        <c:v>12.700244139999999</c:v>
                      </c:pt>
                      <c:pt idx="5973">
                        <c:v>12.700244139999999</c:v>
                      </c:pt>
                      <c:pt idx="5974">
                        <c:v>12.700244139999999</c:v>
                      </c:pt>
                      <c:pt idx="5975">
                        <c:v>12.700244139999999</c:v>
                      </c:pt>
                      <c:pt idx="5976">
                        <c:v>12.700244139999999</c:v>
                      </c:pt>
                      <c:pt idx="5977">
                        <c:v>12.700244139999999</c:v>
                      </c:pt>
                      <c:pt idx="5978">
                        <c:v>12.700244139999999</c:v>
                      </c:pt>
                      <c:pt idx="5979">
                        <c:v>12.700244139999999</c:v>
                      </c:pt>
                      <c:pt idx="5980">
                        <c:v>12.700244139999999</c:v>
                      </c:pt>
                      <c:pt idx="5981">
                        <c:v>12.700244139999999</c:v>
                      </c:pt>
                      <c:pt idx="5982">
                        <c:v>12.700244139999999</c:v>
                      </c:pt>
                      <c:pt idx="5983">
                        <c:v>12.700244139999999</c:v>
                      </c:pt>
                      <c:pt idx="5984">
                        <c:v>12.700244139999999</c:v>
                      </c:pt>
                      <c:pt idx="5985">
                        <c:v>12.700244139999999</c:v>
                      </c:pt>
                      <c:pt idx="5986">
                        <c:v>12.700244139999999</c:v>
                      </c:pt>
                      <c:pt idx="5987">
                        <c:v>12.700244139999999</c:v>
                      </c:pt>
                      <c:pt idx="5988">
                        <c:v>12.700244139999999</c:v>
                      </c:pt>
                      <c:pt idx="5989">
                        <c:v>12.700244139999999</c:v>
                      </c:pt>
                      <c:pt idx="5990">
                        <c:v>12.700244139999999</c:v>
                      </c:pt>
                      <c:pt idx="5991">
                        <c:v>12.700244139999999</c:v>
                      </c:pt>
                      <c:pt idx="5992">
                        <c:v>12.700244139999999</c:v>
                      </c:pt>
                      <c:pt idx="5993">
                        <c:v>12.700244139999999</c:v>
                      </c:pt>
                      <c:pt idx="5994">
                        <c:v>12.700244139999999</c:v>
                      </c:pt>
                      <c:pt idx="5995">
                        <c:v>12.700244139999999</c:v>
                      </c:pt>
                      <c:pt idx="5996">
                        <c:v>12.700244139999999</c:v>
                      </c:pt>
                      <c:pt idx="5997">
                        <c:v>12.700244139999999</c:v>
                      </c:pt>
                      <c:pt idx="5998">
                        <c:v>12.700244139999999</c:v>
                      </c:pt>
                      <c:pt idx="5999">
                        <c:v>12.700244139999999</c:v>
                      </c:pt>
                      <c:pt idx="6000">
                        <c:v>12.700244139999999</c:v>
                      </c:pt>
                      <c:pt idx="6001">
                        <c:v>12.700244139999999</c:v>
                      </c:pt>
                      <c:pt idx="6002">
                        <c:v>12.700244139999999</c:v>
                      </c:pt>
                      <c:pt idx="6003">
                        <c:v>12.700244139999999</c:v>
                      </c:pt>
                      <c:pt idx="6004">
                        <c:v>12.700244139999999</c:v>
                      </c:pt>
                      <c:pt idx="6005">
                        <c:v>12.700244139999999</c:v>
                      </c:pt>
                      <c:pt idx="6006">
                        <c:v>12.700244139999999</c:v>
                      </c:pt>
                      <c:pt idx="6007">
                        <c:v>12.700244139999999</c:v>
                      </c:pt>
                      <c:pt idx="6008">
                        <c:v>12.700244139999999</c:v>
                      </c:pt>
                      <c:pt idx="6009">
                        <c:v>12.700244139999999</c:v>
                      </c:pt>
                      <c:pt idx="6010">
                        <c:v>12.700244139999999</c:v>
                      </c:pt>
                      <c:pt idx="6011">
                        <c:v>12.700244139999999</c:v>
                      </c:pt>
                      <c:pt idx="6012">
                        <c:v>12.700244139999999</c:v>
                      </c:pt>
                      <c:pt idx="6013">
                        <c:v>12.700244139999999</c:v>
                      </c:pt>
                      <c:pt idx="6014">
                        <c:v>12.700244139999999</c:v>
                      </c:pt>
                      <c:pt idx="6015">
                        <c:v>12.700244139999999</c:v>
                      </c:pt>
                      <c:pt idx="6016">
                        <c:v>12.700244139999999</c:v>
                      </c:pt>
                      <c:pt idx="6017">
                        <c:v>12.700244139999999</c:v>
                      </c:pt>
                      <c:pt idx="6018">
                        <c:v>12.700244139999999</c:v>
                      </c:pt>
                      <c:pt idx="6019">
                        <c:v>12.700244139999999</c:v>
                      </c:pt>
                      <c:pt idx="6020">
                        <c:v>12.700244139999999</c:v>
                      </c:pt>
                      <c:pt idx="6021">
                        <c:v>12.700244139999999</c:v>
                      </c:pt>
                      <c:pt idx="6022">
                        <c:v>12.700244139999999</c:v>
                      </c:pt>
                      <c:pt idx="6023">
                        <c:v>12.700244139999999</c:v>
                      </c:pt>
                      <c:pt idx="6024">
                        <c:v>12.700244139999999</c:v>
                      </c:pt>
                      <c:pt idx="6025">
                        <c:v>12.700244139999999</c:v>
                      </c:pt>
                      <c:pt idx="6026">
                        <c:v>12.700244139999999</c:v>
                      </c:pt>
                      <c:pt idx="6027">
                        <c:v>12.700244139999999</c:v>
                      </c:pt>
                      <c:pt idx="6028">
                        <c:v>12.700244139999999</c:v>
                      </c:pt>
                      <c:pt idx="6029">
                        <c:v>12.700244139999999</c:v>
                      </c:pt>
                      <c:pt idx="6030">
                        <c:v>12.700244139999999</c:v>
                      </c:pt>
                      <c:pt idx="6031">
                        <c:v>12.700244139999999</c:v>
                      </c:pt>
                      <c:pt idx="6032">
                        <c:v>12.700244139999999</c:v>
                      </c:pt>
                      <c:pt idx="6033">
                        <c:v>12.700244139999999</c:v>
                      </c:pt>
                      <c:pt idx="6034">
                        <c:v>12.700244139999999</c:v>
                      </c:pt>
                      <c:pt idx="6035">
                        <c:v>12.700244139999999</c:v>
                      </c:pt>
                      <c:pt idx="6036">
                        <c:v>12.700244139999999</c:v>
                      </c:pt>
                      <c:pt idx="6037">
                        <c:v>12.700244139999999</c:v>
                      </c:pt>
                      <c:pt idx="6038">
                        <c:v>12.700244139999999</c:v>
                      </c:pt>
                      <c:pt idx="6039">
                        <c:v>12.700244139999999</c:v>
                      </c:pt>
                      <c:pt idx="6040">
                        <c:v>12.700244139999999</c:v>
                      </c:pt>
                      <c:pt idx="6041">
                        <c:v>12.700244139999999</c:v>
                      </c:pt>
                      <c:pt idx="6042">
                        <c:v>12.700244139999999</c:v>
                      </c:pt>
                      <c:pt idx="6043">
                        <c:v>12.700244139999999</c:v>
                      </c:pt>
                      <c:pt idx="6044">
                        <c:v>12.700244139999999</c:v>
                      </c:pt>
                      <c:pt idx="6045">
                        <c:v>12.700244139999999</c:v>
                      </c:pt>
                      <c:pt idx="6046">
                        <c:v>12.700244139999999</c:v>
                      </c:pt>
                      <c:pt idx="6047">
                        <c:v>12.700244139999999</c:v>
                      </c:pt>
                      <c:pt idx="6048">
                        <c:v>12.700244139999999</c:v>
                      </c:pt>
                      <c:pt idx="6049">
                        <c:v>12.700244139999999</c:v>
                      </c:pt>
                      <c:pt idx="6050">
                        <c:v>12.700244139999999</c:v>
                      </c:pt>
                      <c:pt idx="6051">
                        <c:v>12.700244139999999</c:v>
                      </c:pt>
                      <c:pt idx="6052">
                        <c:v>12.700244139999999</c:v>
                      </c:pt>
                      <c:pt idx="6053">
                        <c:v>12.700244139999999</c:v>
                      </c:pt>
                      <c:pt idx="6054">
                        <c:v>12.700244139999999</c:v>
                      </c:pt>
                      <c:pt idx="6055">
                        <c:v>12.700244139999999</c:v>
                      </c:pt>
                      <c:pt idx="6056">
                        <c:v>12.700244139999999</c:v>
                      </c:pt>
                      <c:pt idx="6057">
                        <c:v>12.700244139999999</c:v>
                      </c:pt>
                      <c:pt idx="6058">
                        <c:v>12.700244139999999</c:v>
                      </c:pt>
                      <c:pt idx="6059">
                        <c:v>12.700244139999999</c:v>
                      </c:pt>
                      <c:pt idx="6060">
                        <c:v>12.700244139999999</c:v>
                      </c:pt>
                      <c:pt idx="6061">
                        <c:v>12.700244139999999</c:v>
                      </c:pt>
                      <c:pt idx="6062">
                        <c:v>12.700244139999999</c:v>
                      </c:pt>
                      <c:pt idx="6063">
                        <c:v>12.700244139999999</c:v>
                      </c:pt>
                      <c:pt idx="6064">
                        <c:v>12.700244139999999</c:v>
                      </c:pt>
                      <c:pt idx="6065">
                        <c:v>12.700244139999999</c:v>
                      </c:pt>
                      <c:pt idx="6066">
                        <c:v>12.700244139999999</c:v>
                      </c:pt>
                      <c:pt idx="6067">
                        <c:v>12.700244139999999</c:v>
                      </c:pt>
                      <c:pt idx="6068">
                        <c:v>12.700244139999999</c:v>
                      </c:pt>
                      <c:pt idx="6069">
                        <c:v>12.700244139999999</c:v>
                      </c:pt>
                      <c:pt idx="6070">
                        <c:v>12.700244139999999</c:v>
                      </c:pt>
                      <c:pt idx="6071">
                        <c:v>12.700244139999999</c:v>
                      </c:pt>
                      <c:pt idx="6072">
                        <c:v>12.700244139999999</c:v>
                      </c:pt>
                      <c:pt idx="6073">
                        <c:v>12.700244139999999</c:v>
                      </c:pt>
                      <c:pt idx="6074">
                        <c:v>12.700244139999999</c:v>
                      </c:pt>
                      <c:pt idx="6075">
                        <c:v>12.700244139999999</c:v>
                      </c:pt>
                      <c:pt idx="6076">
                        <c:v>12.700244139999999</c:v>
                      </c:pt>
                      <c:pt idx="6077">
                        <c:v>12.700244139999999</c:v>
                      </c:pt>
                      <c:pt idx="6078">
                        <c:v>12.700244139999999</c:v>
                      </c:pt>
                      <c:pt idx="6079">
                        <c:v>12.700244139999999</c:v>
                      </c:pt>
                      <c:pt idx="6080">
                        <c:v>12.700244139999999</c:v>
                      </c:pt>
                      <c:pt idx="6081">
                        <c:v>12.700244139999999</c:v>
                      </c:pt>
                      <c:pt idx="6082">
                        <c:v>12.700244139999999</c:v>
                      </c:pt>
                      <c:pt idx="6083">
                        <c:v>12.700244139999999</c:v>
                      </c:pt>
                      <c:pt idx="6084">
                        <c:v>12.700244139999999</c:v>
                      </c:pt>
                      <c:pt idx="6085">
                        <c:v>12.700244139999999</c:v>
                      </c:pt>
                      <c:pt idx="6086">
                        <c:v>12.700244139999999</c:v>
                      </c:pt>
                      <c:pt idx="6087">
                        <c:v>12.700244139999999</c:v>
                      </c:pt>
                      <c:pt idx="6088">
                        <c:v>12.700244139999999</c:v>
                      </c:pt>
                      <c:pt idx="6089">
                        <c:v>12.700244139999999</c:v>
                      </c:pt>
                      <c:pt idx="6090">
                        <c:v>12.700244139999999</c:v>
                      </c:pt>
                      <c:pt idx="6091">
                        <c:v>12.700244139999999</c:v>
                      </c:pt>
                      <c:pt idx="6092">
                        <c:v>12.700244139999999</c:v>
                      </c:pt>
                      <c:pt idx="6093">
                        <c:v>12.700244139999999</c:v>
                      </c:pt>
                      <c:pt idx="6094">
                        <c:v>12.700244139999999</c:v>
                      </c:pt>
                      <c:pt idx="6095">
                        <c:v>12.700244139999999</c:v>
                      </c:pt>
                      <c:pt idx="6096">
                        <c:v>12.700244139999999</c:v>
                      </c:pt>
                      <c:pt idx="6097">
                        <c:v>12.700244139999999</c:v>
                      </c:pt>
                      <c:pt idx="6098">
                        <c:v>12.700244139999999</c:v>
                      </c:pt>
                      <c:pt idx="6099">
                        <c:v>12.700244139999999</c:v>
                      </c:pt>
                      <c:pt idx="6100">
                        <c:v>12.700244139999999</c:v>
                      </c:pt>
                      <c:pt idx="6101">
                        <c:v>12.700244139999999</c:v>
                      </c:pt>
                      <c:pt idx="6102">
                        <c:v>12.700244139999999</c:v>
                      </c:pt>
                      <c:pt idx="6103">
                        <c:v>12.700244139999999</c:v>
                      </c:pt>
                      <c:pt idx="6104">
                        <c:v>12.700244139999999</c:v>
                      </c:pt>
                      <c:pt idx="6105">
                        <c:v>12.700244139999999</c:v>
                      </c:pt>
                      <c:pt idx="6106">
                        <c:v>12.700244139999999</c:v>
                      </c:pt>
                      <c:pt idx="6107">
                        <c:v>12.700244139999999</c:v>
                      </c:pt>
                      <c:pt idx="6108">
                        <c:v>12.700244139999999</c:v>
                      </c:pt>
                      <c:pt idx="6109">
                        <c:v>12.700244139999999</c:v>
                      </c:pt>
                      <c:pt idx="6110">
                        <c:v>12.700244139999999</c:v>
                      </c:pt>
                      <c:pt idx="6111">
                        <c:v>12.700244139999999</c:v>
                      </c:pt>
                      <c:pt idx="6112">
                        <c:v>12.700244139999999</c:v>
                      </c:pt>
                      <c:pt idx="6113">
                        <c:v>12.700244139999999</c:v>
                      </c:pt>
                      <c:pt idx="6114">
                        <c:v>12.700244139999999</c:v>
                      </c:pt>
                      <c:pt idx="6115">
                        <c:v>12.700244139999999</c:v>
                      </c:pt>
                      <c:pt idx="6116">
                        <c:v>12.700244139999999</c:v>
                      </c:pt>
                      <c:pt idx="6117">
                        <c:v>12.700244139999999</c:v>
                      </c:pt>
                      <c:pt idx="6118">
                        <c:v>12.700244139999999</c:v>
                      </c:pt>
                      <c:pt idx="6119">
                        <c:v>12.700244139999999</c:v>
                      </c:pt>
                      <c:pt idx="6120">
                        <c:v>12.700244139999999</c:v>
                      </c:pt>
                      <c:pt idx="6121">
                        <c:v>12.700244139999999</c:v>
                      </c:pt>
                      <c:pt idx="6122">
                        <c:v>12.700244139999999</c:v>
                      </c:pt>
                      <c:pt idx="6123">
                        <c:v>12.700244139999999</c:v>
                      </c:pt>
                      <c:pt idx="6124">
                        <c:v>12.700244139999999</c:v>
                      </c:pt>
                      <c:pt idx="6125">
                        <c:v>12.700244139999999</c:v>
                      </c:pt>
                      <c:pt idx="6126">
                        <c:v>12.700244139999999</c:v>
                      </c:pt>
                      <c:pt idx="6127">
                        <c:v>12.700244139999999</c:v>
                      </c:pt>
                      <c:pt idx="6128">
                        <c:v>12.700244139999999</c:v>
                      </c:pt>
                      <c:pt idx="6129">
                        <c:v>12.700244139999999</c:v>
                      </c:pt>
                      <c:pt idx="6130">
                        <c:v>12.700244139999999</c:v>
                      </c:pt>
                      <c:pt idx="6131">
                        <c:v>12.700244139999999</c:v>
                      </c:pt>
                      <c:pt idx="6132">
                        <c:v>12.700244139999999</c:v>
                      </c:pt>
                      <c:pt idx="6133">
                        <c:v>12.700244139999999</c:v>
                      </c:pt>
                      <c:pt idx="6134">
                        <c:v>12.700244139999999</c:v>
                      </c:pt>
                      <c:pt idx="6135">
                        <c:v>12.700244139999999</c:v>
                      </c:pt>
                      <c:pt idx="6136">
                        <c:v>12.700244139999999</c:v>
                      </c:pt>
                      <c:pt idx="6137">
                        <c:v>12.700244139999999</c:v>
                      </c:pt>
                      <c:pt idx="6138">
                        <c:v>12.700244139999999</c:v>
                      </c:pt>
                      <c:pt idx="6139">
                        <c:v>12.700244139999999</c:v>
                      </c:pt>
                      <c:pt idx="6140">
                        <c:v>12.700244139999999</c:v>
                      </c:pt>
                      <c:pt idx="6141">
                        <c:v>12.700244139999999</c:v>
                      </c:pt>
                      <c:pt idx="6142">
                        <c:v>12.800097660000002</c:v>
                      </c:pt>
                      <c:pt idx="6143">
                        <c:v>12.800097660000002</c:v>
                      </c:pt>
                      <c:pt idx="6144">
                        <c:v>12.800097660000002</c:v>
                      </c:pt>
                      <c:pt idx="6145">
                        <c:v>12.800097660000002</c:v>
                      </c:pt>
                      <c:pt idx="6146">
                        <c:v>12.800097660000002</c:v>
                      </c:pt>
                      <c:pt idx="6147">
                        <c:v>12.800097660000002</c:v>
                      </c:pt>
                      <c:pt idx="6148">
                        <c:v>12.800097660000002</c:v>
                      </c:pt>
                      <c:pt idx="6149">
                        <c:v>12.800097660000002</c:v>
                      </c:pt>
                      <c:pt idx="6150">
                        <c:v>12.800097660000002</c:v>
                      </c:pt>
                      <c:pt idx="6151">
                        <c:v>12.800097660000002</c:v>
                      </c:pt>
                      <c:pt idx="6152">
                        <c:v>12.800097660000002</c:v>
                      </c:pt>
                      <c:pt idx="6153">
                        <c:v>12.800097660000002</c:v>
                      </c:pt>
                      <c:pt idx="6154">
                        <c:v>12.800097660000002</c:v>
                      </c:pt>
                      <c:pt idx="6155">
                        <c:v>12.800097660000002</c:v>
                      </c:pt>
                      <c:pt idx="6156">
                        <c:v>12.800097660000002</c:v>
                      </c:pt>
                      <c:pt idx="6157">
                        <c:v>12.800097660000002</c:v>
                      </c:pt>
                      <c:pt idx="6158">
                        <c:v>12.800097660000002</c:v>
                      </c:pt>
                      <c:pt idx="6159">
                        <c:v>12.800097660000002</c:v>
                      </c:pt>
                      <c:pt idx="6160">
                        <c:v>12.800097660000002</c:v>
                      </c:pt>
                      <c:pt idx="6161">
                        <c:v>12.800097660000002</c:v>
                      </c:pt>
                      <c:pt idx="6162">
                        <c:v>12.800097660000002</c:v>
                      </c:pt>
                      <c:pt idx="6163">
                        <c:v>12.800097660000002</c:v>
                      </c:pt>
                      <c:pt idx="6164">
                        <c:v>12.800097660000002</c:v>
                      </c:pt>
                      <c:pt idx="6165">
                        <c:v>12.800097660000002</c:v>
                      </c:pt>
                      <c:pt idx="6166">
                        <c:v>12.800097660000002</c:v>
                      </c:pt>
                      <c:pt idx="6167">
                        <c:v>12.800097660000002</c:v>
                      </c:pt>
                      <c:pt idx="6168">
                        <c:v>12.800097660000002</c:v>
                      </c:pt>
                      <c:pt idx="6169">
                        <c:v>12.800097660000002</c:v>
                      </c:pt>
                      <c:pt idx="6170">
                        <c:v>12.800097660000002</c:v>
                      </c:pt>
                      <c:pt idx="6171">
                        <c:v>12.800097660000002</c:v>
                      </c:pt>
                      <c:pt idx="6172">
                        <c:v>12.800097660000002</c:v>
                      </c:pt>
                      <c:pt idx="6173">
                        <c:v>12.800097660000002</c:v>
                      </c:pt>
                      <c:pt idx="6174">
                        <c:v>12.800097660000002</c:v>
                      </c:pt>
                      <c:pt idx="6175">
                        <c:v>12.800097660000002</c:v>
                      </c:pt>
                      <c:pt idx="6176">
                        <c:v>12.800097660000002</c:v>
                      </c:pt>
                      <c:pt idx="6177">
                        <c:v>12.800097660000002</c:v>
                      </c:pt>
                      <c:pt idx="6178">
                        <c:v>12.800097660000002</c:v>
                      </c:pt>
                      <c:pt idx="6179">
                        <c:v>12.800097660000002</c:v>
                      </c:pt>
                      <c:pt idx="6180">
                        <c:v>12.800097660000002</c:v>
                      </c:pt>
                      <c:pt idx="6181">
                        <c:v>12.800097660000002</c:v>
                      </c:pt>
                      <c:pt idx="6182">
                        <c:v>12.800097660000002</c:v>
                      </c:pt>
                      <c:pt idx="6183">
                        <c:v>12.800097660000002</c:v>
                      </c:pt>
                      <c:pt idx="6184">
                        <c:v>12.800097660000002</c:v>
                      </c:pt>
                      <c:pt idx="6185">
                        <c:v>12.800097660000002</c:v>
                      </c:pt>
                      <c:pt idx="6186">
                        <c:v>12.800097660000002</c:v>
                      </c:pt>
                      <c:pt idx="6187">
                        <c:v>12.800097660000002</c:v>
                      </c:pt>
                      <c:pt idx="6188">
                        <c:v>12.800097660000002</c:v>
                      </c:pt>
                      <c:pt idx="6189">
                        <c:v>12.800097660000002</c:v>
                      </c:pt>
                      <c:pt idx="6190">
                        <c:v>12.800097660000002</c:v>
                      </c:pt>
                      <c:pt idx="6191">
                        <c:v>12.800097660000002</c:v>
                      </c:pt>
                      <c:pt idx="6192">
                        <c:v>12.800097660000002</c:v>
                      </c:pt>
                      <c:pt idx="6193">
                        <c:v>12.800097660000002</c:v>
                      </c:pt>
                      <c:pt idx="6194">
                        <c:v>12.800097660000002</c:v>
                      </c:pt>
                      <c:pt idx="6195">
                        <c:v>12.800097660000002</c:v>
                      </c:pt>
                      <c:pt idx="6196">
                        <c:v>12.800097660000002</c:v>
                      </c:pt>
                      <c:pt idx="6197">
                        <c:v>12.800097660000002</c:v>
                      </c:pt>
                      <c:pt idx="6198">
                        <c:v>12.800097660000002</c:v>
                      </c:pt>
                      <c:pt idx="6199">
                        <c:v>12.800097660000002</c:v>
                      </c:pt>
                      <c:pt idx="6200">
                        <c:v>12.800097660000002</c:v>
                      </c:pt>
                      <c:pt idx="6201">
                        <c:v>12.800097660000002</c:v>
                      </c:pt>
                      <c:pt idx="6202">
                        <c:v>12.800097660000002</c:v>
                      </c:pt>
                      <c:pt idx="6203">
                        <c:v>12.800097660000002</c:v>
                      </c:pt>
                      <c:pt idx="6204">
                        <c:v>12.800097660000002</c:v>
                      </c:pt>
                      <c:pt idx="6205">
                        <c:v>12.800097660000002</c:v>
                      </c:pt>
                      <c:pt idx="6206">
                        <c:v>12.800097660000002</c:v>
                      </c:pt>
                      <c:pt idx="6207">
                        <c:v>12.800097660000002</c:v>
                      </c:pt>
                      <c:pt idx="6208">
                        <c:v>12.800097660000002</c:v>
                      </c:pt>
                      <c:pt idx="6209">
                        <c:v>12.800097660000002</c:v>
                      </c:pt>
                      <c:pt idx="6210">
                        <c:v>12.800097660000002</c:v>
                      </c:pt>
                      <c:pt idx="6211">
                        <c:v>12.800097660000002</c:v>
                      </c:pt>
                      <c:pt idx="6212">
                        <c:v>12.800097660000002</c:v>
                      </c:pt>
                      <c:pt idx="6213">
                        <c:v>12.800097660000002</c:v>
                      </c:pt>
                      <c:pt idx="6214">
                        <c:v>12.800097660000002</c:v>
                      </c:pt>
                      <c:pt idx="6215">
                        <c:v>12.800097660000002</c:v>
                      </c:pt>
                      <c:pt idx="6216">
                        <c:v>12.800097660000002</c:v>
                      </c:pt>
                      <c:pt idx="6217">
                        <c:v>12.800097660000002</c:v>
                      </c:pt>
                      <c:pt idx="6218">
                        <c:v>12.800097660000002</c:v>
                      </c:pt>
                      <c:pt idx="6219">
                        <c:v>12.800097660000002</c:v>
                      </c:pt>
                      <c:pt idx="6220">
                        <c:v>12.800097660000002</c:v>
                      </c:pt>
                      <c:pt idx="6221">
                        <c:v>12.800097660000002</c:v>
                      </c:pt>
                      <c:pt idx="6222">
                        <c:v>12.800097660000002</c:v>
                      </c:pt>
                      <c:pt idx="6223">
                        <c:v>12.800097660000002</c:v>
                      </c:pt>
                      <c:pt idx="6224">
                        <c:v>12.800097660000002</c:v>
                      </c:pt>
                      <c:pt idx="6225">
                        <c:v>12.800097660000002</c:v>
                      </c:pt>
                      <c:pt idx="6226">
                        <c:v>12.800097660000002</c:v>
                      </c:pt>
                      <c:pt idx="6227">
                        <c:v>12.800097660000002</c:v>
                      </c:pt>
                      <c:pt idx="6228">
                        <c:v>12.800097660000002</c:v>
                      </c:pt>
                      <c:pt idx="6229">
                        <c:v>12.800097660000002</c:v>
                      </c:pt>
                      <c:pt idx="6230">
                        <c:v>12.800097660000002</c:v>
                      </c:pt>
                      <c:pt idx="6231">
                        <c:v>12.800097660000002</c:v>
                      </c:pt>
                      <c:pt idx="6232">
                        <c:v>12.800097660000002</c:v>
                      </c:pt>
                      <c:pt idx="6233">
                        <c:v>12.800097660000002</c:v>
                      </c:pt>
                      <c:pt idx="6234">
                        <c:v>12.800097660000002</c:v>
                      </c:pt>
                      <c:pt idx="6235">
                        <c:v>12.800097660000002</c:v>
                      </c:pt>
                      <c:pt idx="6236">
                        <c:v>12.800097660000002</c:v>
                      </c:pt>
                      <c:pt idx="6237">
                        <c:v>12.800097660000002</c:v>
                      </c:pt>
                      <c:pt idx="6238">
                        <c:v>12.800097660000002</c:v>
                      </c:pt>
                      <c:pt idx="6239">
                        <c:v>12.800097660000002</c:v>
                      </c:pt>
                      <c:pt idx="6240">
                        <c:v>12.800097660000002</c:v>
                      </c:pt>
                      <c:pt idx="6241">
                        <c:v>12.800097660000002</c:v>
                      </c:pt>
                      <c:pt idx="6242">
                        <c:v>12.800097660000002</c:v>
                      </c:pt>
                      <c:pt idx="6243">
                        <c:v>12.800097660000002</c:v>
                      </c:pt>
                      <c:pt idx="6244">
                        <c:v>12.800097660000002</c:v>
                      </c:pt>
                      <c:pt idx="6245">
                        <c:v>12.800097660000002</c:v>
                      </c:pt>
                      <c:pt idx="6246">
                        <c:v>12.800097660000002</c:v>
                      </c:pt>
                      <c:pt idx="6247">
                        <c:v>12.800097660000002</c:v>
                      </c:pt>
                      <c:pt idx="6248">
                        <c:v>12.800097660000002</c:v>
                      </c:pt>
                      <c:pt idx="6249">
                        <c:v>12.800097660000002</c:v>
                      </c:pt>
                      <c:pt idx="6250">
                        <c:v>12.800097660000002</c:v>
                      </c:pt>
                      <c:pt idx="6251">
                        <c:v>12.800097660000002</c:v>
                      </c:pt>
                      <c:pt idx="6252">
                        <c:v>12.800097660000002</c:v>
                      </c:pt>
                      <c:pt idx="6253">
                        <c:v>12.800097660000002</c:v>
                      </c:pt>
                      <c:pt idx="6254">
                        <c:v>12.800097660000002</c:v>
                      </c:pt>
                      <c:pt idx="6255">
                        <c:v>12.800097660000002</c:v>
                      </c:pt>
                      <c:pt idx="6256">
                        <c:v>12.800097660000002</c:v>
                      </c:pt>
                      <c:pt idx="6257">
                        <c:v>12.800097660000002</c:v>
                      </c:pt>
                      <c:pt idx="6258">
                        <c:v>12.800097660000002</c:v>
                      </c:pt>
                      <c:pt idx="6259">
                        <c:v>12.800097660000002</c:v>
                      </c:pt>
                      <c:pt idx="6260">
                        <c:v>12.800097660000002</c:v>
                      </c:pt>
                      <c:pt idx="6261">
                        <c:v>12.800097660000002</c:v>
                      </c:pt>
                      <c:pt idx="6262">
                        <c:v>12.800097660000002</c:v>
                      </c:pt>
                      <c:pt idx="6263">
                        <c:v>12.800097660000002</c:v>
                      </c:pt>
                      <c:pt idx="6264">
                        <c:v>12.800097660000002</c:v>
                      </c:pt>
                      <c:pt idx="6265">
                        <c:v>12.800097660000002</c:v>
                      </c:pt>
                      <c:pt idx="6266">
                        <c:v>12.800097660000002</c:v>
                      </c:pt>
                      <c:pt idx="6267">
                        <c:v>12.800097660000002</c:v>
                      </c:pt>
                      <c:pt idx="6268">
                        <c:v>12.800097660000002</c:v>
                      </c:pt>
                      <c:pt idx="6269">
                        <c:v>12.800097660000002</c:v>
                      </c:pt>
                      <c:pt idx="6270">
                        <c:v>12.800097660000002</c:v>
                      </c:pt>
                      <c:pt idx="6271">
                        <c:v>12.800097660000002</c:v>
                      </c:pt>
                      <c:pt idx="6272">
                        <c:v>12.800097660000002</c:v>
                      </c:pt>
                      <c:pt idx="6273">
                        <c:v>12.800097660000002</c:v>
                      </c:pt>
                      <c:pt idx="6274">
                        <c:v>12.800097660000002</c:v>
                      </c:pt>
                      <c:pt idx="6275">
                        <c:v>12.800097660000002</c:v>
                      </c:pt>
                      <c:pt idx="6276">
                        <c:v>12.800097660000002</c:v>
                      </c:pt>
                      <c:pt idx="6277">
                        <c:v>12.800097660000002</c:v>
                      </c:pt>
                      <c:pt idx="6278">
                        <c:v>12.800097660000002</c:v>
                      </c:pt>
                      <c:pt idx="6279">
                        <c:v>12.800097660000002</c:v>
                      </c:pt>
                      <c:pt idx="6280">
                        <c:v>12.800097660000002</c:v>
                      </c:pt>
                      <c:pt idx="6281">
                        <c:v>12.800097660000002</c:v>
                      </c:pt>
                      <c:pt idx="6282">
                        <c:v>12.800097660000002</c:v>
                      </c:pt>
                      <c:pt idx="6283">
                        <c:v>12.800097660000002</c:v>
                      </c:pt>
                      <c:pt idx="6284">
                        <c:v>12.800097660000002</c:v>
                      </c:pt>
                      <c:pt idx="6285">
                        <c:v>12.800097660000002</c:v>
                      </c:pt>
                      <c:pt idx="6286">
                        <c:v>12.800097660000002</c:v>
                      </c:pt>
                      <c:pt idx="6287">
                        <c:v>12.800097660000002</c:v>
                      </c:pt>
                      <c:pt idx="6288">
                        <c:v>12.800097660000002</c:v>
                      </c:pt>
                      <c:pt idx="6289">
                        <c:v>12.800097660000002</c:v>
                      </c:pt>
                      <c:pt idx="6290">
                        <c:v>12.800097660000002</c:v>
                      </c:pt>
                      <c:pt idx="6291">
                        <c:v>12.800097660000002</c:v>
                      </c:pt>
                      <c:pt idx="6292">
                        <c:v>12.800097660000002</c:v>
                      </c:pt>
                      <c:pt idx="6293">
                        <c:v>12.800097660000002</c:v>
                      </c:pt>
                      <c:pt idx="6294">
                        <c:v>12.800097660000002</c:v>
                      </c:pt>
                      <c:pt idx="6295">
                        <c:v>12.800097660000002</c:v>
                      </c:pt>
                      <c:pt idx="6296">
                        <c:v>12.800097660000002</c:v>
                      </c:pt>
                      <c:pt idx="6297">
                        <c:v>12.800097660000002</c:v>
                      </c:pt>
                      <c:pt idx="6298">
                        <c:v>12.800097660000002</c:v>
                      </c:pt>
                      <c:pt idx="6299">
                        <c:v>12.800097660000002</c:v>
                      </c:pt>
                      <c:pt idx="6300">
                        <c:v>12.800097660000002</c:v>
                      </c:pt>
                      <c:pt idx="6301">
                        <c:v>12.800097660000002</c:v>
                      </c:pt>
                      <c:pt idx="6302">
                        <c:v>12.800097660000002</c:v>
                      </c:pt>
                      <c:pt idx="6303">
                        <c:v>12.800097660000002</c:v>
                      </c:pt>
                      <c:pt idx="6304">
                        <c:v>12.800097660000002</c:v>
                      </c:pt>
                      <c:pt idx="6305">
                        <c:v>12.800097660000002</c:v>
                      </c:pt>
                      <c:pt idx="6306">
                        <c:v>12.800097660000002</c:v>
                      </c:pt>
                      <c:pt idx="6307">
                        <c:v>12.800097660000002</c:v>
                      </c:pt>
                      <c:pt idx="6308">
                        <c:v>12.800097660000002</c:v>
                      </c:pt>
                      <c:pt idx="6309">
                        <c:v>12.800097660000002</c:v>
                      </c:pt>
                      <c:pt idx="6310">
                        <c:v>12.800097660000002</c:v>
                      </c:pt>
                      <c:pt idx="6311">
                        <c:v>12.800097660000002</c:v>
                      </c:pt>
                      <c:pt idx="6312">
                        <c:v>12.800097660000002</c:v>
                      </c:pt>
                      <c:pt idx="6313">
                        <c:v>12.800097660000002</c:v>
                      </c:pt>
                      <c:pt idx="6314">
                        <c:v>12.800097660000002</c:v>
                      </c:pt>
                      <c:pt idx="6315">
                        <c:v>12.800097660000002</c:v>
                      </c:pt>
                      <c:pt idx="6316">
                        <c:v>12.800097660000002</c:v>
                      </c:pt>
                      <c:pt idx="6317">
                        <c:v>12.800097660000002</c:v>
                      </c:pt>
                      <c:pt idx="6318">
                        <c:v>12.800097660000002</c:v>
                      </c:pt>
                      <c:pt idx="6319">
                        <c:v>12.800097660000002</c:v>
                      </c:pt>
                      <c:pt idx="6320">
                        <c:v>12.800097660000002</c:v>
                      </c:pt>
                      <c:pt idx="6321">
                        <c:v>12.800097660000002</c:v>
                      </c:pt>
                      <c:pt idx="6322">
                        <c:v>12.800097660000002</c:v>
                      </c:pt>
                      <c:pt idx="6323">
                        <c:v>12.800097660000002</c:v>
                      </c:pt>
                      <c:pt idx="6324">
                        <c:v>12.800097660000002</c:v>
                      </c:pt>
                      <c:pt idx="6325">
                        <c:v>12.800097660000002</c:v>
                      </c:pt>
                      <c:pt idx="6326">
                        <c:v>12.800097660000002</c:v>
                      </c:pt>
                      <c:pt idx="6327">
                        <c:v>12.800097660000002</c:v>
                      </c:pt>
                      <c:pt idx="6328">
                        <c:v>12.800097660000002</c:v>
                      </c:pt>
                      <c:pt idx="6329">
                        <c:v>12.800097660000002</c:v>
                      </c:pt>
                      <c:pt idx="6330">
                        <c:v>12.800097660000002</c:v>
                      </c:pt>
                      <c:pt idx="6331">
                        <c:v>12.800097660000002</c:v>
                      </c:pt>
                      <c:pt idx="6332">
                        <c:v>12.800097660000002</c:v>
                      </c:pt>
                      <c:pt idx="6333">
                        <c:v>12.800097660000002</c:v>
                      </c:pt>
                      <c:pt idx="6334">
                        <c:v>12.800097660000002</c:v>
                      </c:pt>
                      <c:pt idx="6335">
                        <c:v>12.800097660000002</c:v>
                      </c:pt>
                      <c:pt idx="6336">
                        <c:v>12.800097660000002</c:v>
                      </c:pt>
                      <c:pt idx="6337">
                        <c:v>12.800097660000002</c:v>
                      </c:pt>
                      <c:pt idx="6338">
                        <c:v>12.800097660000002</c:v>
                      </c:pt>
                      <c:pt idx="6339">
                        <c:v>12.800097660000002</c:v>
                      </c:pt>
                      <c:pt idx="6340">
                        <c:v>12.800097660000002</c:v>
                      </c:pt>
                      <c:pt idx="6341">
                        <c:v>12.800097660000002</c:v>
                      </c:pt>
                      <c:pt idx="6342">
                        <c:v>12.800097660000002</c:v>
                      </c:pt>
                      <c:pt idx="6343">
                        <c:v>12.800097660000002</c:v>
                      </c:pt>
                      <c:pt idx="6344">
                        <c:v>12.800097660000002</c:v>
                      </c:pt>
                      <c:pt idx="6345">
                        <c:v>12.800097660000002</c:v>
                      </c:pt>
                      <c:pt idx="6346">
                        <c:v>12.800097660000002</c:v>
                      </c:pt>
                      <c:pt idx="6347">
                        <c:v>12.800097660000002</c:v>
                      </c:pt>
                      <c:pt idx="6348">
                        <c:v>12.800097660000002</c:v>
                      </c:pt>
                      <c:pt idx="6349">
                        <c:v>12.800097660000002</c:v>
                      </c:pt>
                      <c:pt idx="6350">
                        <c:v>12.800097660000002</c:v>
                      </c:pt>
                      <c:pt idx="6351">
                        <c:v>12.800097660000002</c:v>
                      </c:pt>
                      <c:pt idx="6352">
                        <c:v>12.800097660000002</c:v>
                      </c:pt>
                      <c:pt idx="6353">
                        <c:v>12.800097660000002</c:v>
                      </c:pt>
                      <c:pt idx="6354">
                        <c:v>12.800097660000002</c:v>
                      </c:pt>
                      <c:pt idx="6355">
                        <c:v>12.800097660000002</c:v>
                      </c:pt>
                      <c:pt idx="6356">
                        <c:v>12.800097660000002</c:v>
                      </c:pt>
                      <c:pt idx="6357">
                        <c:v>12.800097660000002</c:v>
                      </c:pt>
                      <c:pt idx="6358">
                        <c:v>12.800097660000002</c:v>
                      </c:pt>
                      <c:pt idx="6359">
                        <c:v>12.800097660000002</c:v>
                      </c:pt>
                      <c:pt idx="6360">
                        <c:v>12.800097660000002</c:v>
                      </c:pt>
                      <c:pt idx="6361">
                        <c:v>12.800097660000002</c:v>
                      </c:pt>
                      <c:pt idx="6362">
                        <c:v>12.800097660000002</c:v>
                      </c:pt>
                      <c:pt idx="6363">
                        <c:v>12.800097660000002</c:v>
                      </c:pt>
                      <c:pt idx="6364">
                        <c:v>12.800097660000002</c:v>
                      </c:pt>
                      <c:pt idx="6365">
                        <c:v>12.800097660000002</c:v>
                      </c:pt>
                      <c:pt idx="6366">
                        <c:v>12.800097660000002</c:v>
                      </c:pt>
                      <c:pt idx="6367">
                        <c:v>12.800097660000002</c:v>
                      </c:pt>
                      <c:pt idx="6368">
                        <c:v>12.800097660000002</c:v>
                      </c:pt>
                      <c:pt idx="6369">
                        <c:v>12.800097660000002</c:v>
                      </c:pt>
                      <c:pt idx="6370">
                        <c:v>12.800097660000002</c:v>
                      </c:pt>
                      <c:pt idx="6371">
                        <c:v>12.800097660000002</c:v>
                      </c:pt>
                      <c:pt idx="6372">
                        <c:v>12.800097660000002</c:v>
                      </c:pt>
                      <c:pt idx="6373">
                        <c:v>12.800097660000002</c:v>
                      </c:pt>
                      <c:pt idx="6374">
                        <c:v>12.800097660000002</c:v>
                      </c:pt>
                      <c:pt idx="6375">
                        <c:v>12.800097660000002</c:v>
                      </c:pt>
                      <c:pt idx="6376">
                        <c:v>12.800097660000002</c:v>
                      </c:pt>
                      <c:pt idx="6377">
                        <c:v>12.800097660000002</c:v>
                      </c:pt>
                      <c:pt idx="6378">
                        <c:v>12.800097660000002</c:v>
                      </c:pt>
                    </c:numCache>
                  </c:numRef>
                </c:yVal>
                <c:smooth val="0"/>
                <c:extLst xmlns:c15="http://schemas.microsoft.com/office/drawing/2012/chart">
                  <c:ext xmlns:c16="http://schemas.microsoft.com/office/drawing/2014/chart" uri="{C3380CC4-5D6E-409C-BE32-E72D297353CC}">
                    <c16:uniqueId val="{00000010-0CC2-4979-82AF-9F6565F85F63}"/>
                  </c:ext>
                </c:extLst>
              </c15:ser>
            </c15:filteredScatterSeries>
            <c15:filteredScatterSeries>
              <c15:ser>
                <c:idx val="17"/>
                <c:order val="17"/>
                <c:tx>
                  <c:v>VAC INS 2</c:v>
                </c:tx>
                <c:spPr>
                  <a:ln w="19050" cap="rnd">
                    <a:solidFill>
                      <a:schemeClr val="accent6">
                        <a:lumMod val="80000"/>
                        <a:lumOff val="20000"/>
                      </a:schemeClr>
                    </a:solidFill>
                    <a:round/>
                  </a:ln>
                  <a:effectLst/>
                </c:spPr>
                <c:marker>
                  <c:symbol val="none"/>
                </c:marker>
                <c:xVal>
                  <c:strRef>
                    <c:extLst xmlns:c15="http://schemas.microsoft.com/office/drawing/2012/chart">
                      <c:ext xmlns:c15="http://schemas.microsoft.com/office/drawing/2012/chart" uri="{02D57815-91ED-43cb-92C2-25804820EDAC}">
                        <c15:formulaRef>
                          <c15:sqref>'ACME-PER-HEA-VAC 28-3 INS Test2'!$L:$L</c15:sqref>
                        </c15:formulaRef>
                      </c:ext>
                    </c:extLst>
                    <c:strCache>
                      <c:ptCount val="4996"/>
                      <c:pt idx="0">
                        <c:v>Column2</c:v>
                      </c:pt>
                      <c:pt idx="1">
                        <c:v>0</c:v>
                      </c:pt>
                      <c:pt idx="2">
                        <c:v>1.0008518</c:v>
                      </c:pt>
                      <c:pt idx="3">
                        <c:v>1.9990095</c:v>
                      </c:pt>
                      <c:pt idx="4">
                        <c:v>3.0026836</c:v>
                      </c:pt>
                      <c:pt idx="5">
                        <c:v>4.0065538</c:v>
                      </c:pt>
                      <c:pt idx="6">
                        <c:v>5.0062929</c:v>
                      </c:pt>
                      <c:pt idx="7">
                        <c:v>5.9972273</c:v>
                      </c:pt>
                      <c:pt idx="8">
                        <c:v>6.9982783</c:v>
                      </c:pt>
                      <c:pt idx="9">
                        <c:v>7.9985916</c:v>
                      </c:pt>
                      <c:pt idx="10">
                        <c:v>8.9984063</c:v>
                      </c:pt>
                      <c:pt idx="11">
                        <c:v>10.014025</c:v>
                      </c:pt>
                      <c:pt idx="12">
                        <c:v>11.0139085</c:v>
                      </c:pt>
                      <c:pt idx="13">
                        <c:v>12.0292518</c:v>
                      </c:pt>
                      <c:pt idx="14">
                        <c:v>13.029142</c:v>
                      </c:pt>
                      <c:pt idx="15">
                        <c:v>14.0450085</c:v>
                      </c:pt>
                      <c:pt idx="16">
                        <c:v>15.0453478</c:v>
                      </c:pt>
                      <c:pt idx="17">
                        <c:v>16.045318</c:v>
                      </c:pt>
                      <c:pt idx="18">
                        <c:v>17.0452404</c:v>
                      </c:pt>
                      <c:pt idx="19">
                        <c:v>18.0473107</c:v>
                      </c:pt>
                      <c:pt idx="20">
                        <c:v>19.0472145</c:v>
                      </c:pt>
                      <c:pt idx="21">
                        <c:v>20.0627321</c:v>
                      </c:pt>
                      <c:pt idx="22">
                        <c:v>21.0781848</c:v>
                      </c:pt>
                      <c:pt idx="23">
                        <c:v>22.0787915</c:v>
                      </c:pt>
                      <c:pt idx="24">
                        <c:v>23.06982</c:v>
                      </c:pt>
                      <c:pt idx="25">
                        <c:v>24.087238</c:v>
                      </c:pt>
                      <c:pt idx="26">
                        <c:v>25.0865695</c:v>
                      </c:pt>
                      <c:pt idx="27">
                        <c:v>26.0866275</c:v>
                      </c:pt>
                      <c:pt idx="28">
                        <c:v>27.1023163</c:v>
                      </c:pt>
                      <c:pt idx="29">
                        <c:v>28.102307</c:v>
                      </c:pt>
                      <c:pt idx="30">
                        <c:v>29.1180063</c:v>
                      </c:pt>
                      <c:pt idx="31">
                        <c:v>30.1181297</c:v>
                      </c:pt>
                      <c:pt idx="32">
                        <c:v>31.1177258</c:v>
                      </c:pt>
                      <c:pt idx="33">
                        <c:v>32.1244019</c:v>
                      </c:pt>
                      <c:pt idx="34">
                        <c:v>33.1312232</c:v>
                      </c:pt>
                      <c:pt idx="35">
                        <c:v>34.1309803</c:v>
                      </c:pt>
                      <c:pt idx="36">
                        <c:v>35.1226181</c:v>
                      </c:pt>
                      <c:pt idx="37">
                        <c:v>36.1231167</c:v>
                      </c:pt>
                      <c:pt idx="38">
                        <c:v>37.125878</c:v>
                      </c:pt>
                      <c:pt idx="39">
                        <c:v>38.1167233</c:v>
                      </c:pt>
                      <c:pt idx="40">
                        <c:v>39.1233476</c:v>
                      </c:pt>
                      <c:pt idx="41">
                        <c:v>40.1211398</c:v>
                      </c:pt>
                      <c:pt idx="42">
                        <c:v>41.1233865</c:v>
                      </c:pt>
                      <c:pt idx="43">
                        <c:v>42.1303277</c:v>
                      </c:pt>
                      <c:pt idx="44">
                        <c:v>43.1302521</c:v>
                      </c:pt>
                      <c:pt idx="45">
                        <c:v>44.1302832</c:v>
                      </c:pt>
                      <c:pt idx="46">
                        <c:v>45.1297854</c:v>
                      </c:pt>
                      <c:pt idx="47">
                        <c:v>46.1304841</c:v>
                      </c:pt>
                      <c:pt idx="48">
                        <c:v>47.129946</c:v>
                      </c:pt>
                      <c:pt idx="49">
                        <c:v>48.1296148</c:v>
                      </c:pt>
                      <c:pt idx="50">
                        <c:v>49.1292706</c:v>
                      </c:pt>
                      <c:pt idx="51">
                        <c:v>50.1361135</c:v>
                      </c:pt>
                      <c:pt idx="52">
                        <c:v>51.1376293</c:v>
                      </c:pt>
                      <c:pt idx="53">
                        <c:v>52.1376265</c:v>
                      </c:pt>
                      <c:pt idx="54">
                        <c:v>53.1380659</c:v>
                      </c:pt>
                      <c:pt idx="55">
                        <c:v>54.1381892</c:v>
                      </c:pt>
                      <c:pt idx="56">
                        <c:v>55.1531829</c:v>
                      </c:pt>
                      <c:pt idx="57">
                        <c:v>56.1601603</c:v>
                      </c:pt>
                      <c:pt idx="58">
                        <c:v>57.1511638</c:v>
                      </c:pt>
                      <c:pt idx="59">
                        <c:v>58.1512791</c:v>
                      </c:pt>
                      <c:pt idx="60">
                        <c:v>59.1509931</c:v>
                      </c:pt>
                      <c:pt idx="61">
                        <c:v>60.1507465</c:v>
                      </c:pt>
                      <c:pt idx="62">
                        <c:v>61.1678152</c:v>
                      </c:pt>
                      <c:pt idx="63">
                        <c:v>62.1676946</c:v>
                      </c:pt>
                      <c:pt idx="64">
                        <c:v>63.1673539</c:v>
                      </c:pt>
                      <c:pt idx="65">
                        <c:v>64.1679964</c:v>
                      </c:pt>
                      <c:pt idx="66">
                        <c:v>65.1675808</c:v>
                      </c:pt>
                      <c:pt idx="67">
                        <c:v>66.1714564</c:v>
                      </c:pt>
                      <c:pt idx="68">
                        <c:v>67.1779858</c:v>
                      </c:pt>
                      <c:pt idx="69">
                        <c:v>68.1846903</c:v>
                      </c:pt>
                      <c:pt idx="70">
                        <c:v>69.1999579</c:v>
                      </c:pt>
                      <c:pt idx="71">
                        <c:v>70.2086573</c:v>
                      </c:pt>
                      <c:pt idx="72">
                        <c:v>71.2244873</c:v>
                      </c:pt>
                      <c:pt idx="73">
                        <c:v>72.2222908</c:v>
                      </c:pt>
                      <c:pt idx="74">
                        <c:v>73.221964</c:v>
                      </c:pt>
                      <c:pt idx="75">
                        <c:v>74.2131939</c:v>
                      </c:pt>
                      <c:pt idx="76">
                        <c:v>75.2244737</c:v>
                      </c:pt>
                      <c:pt idx="77">
                        <c:v>76.2229402</c:v>
                      </c:pt>
                      <c:pt idx="78">
                        <c:v>77.2226761</c:v>
                      </c:pt>
                      <c:pt idx="79">
                        <c:v>78.2226981</c:v>
                      </c:pt>
                      <c:pt idx="80">
                        <c:v>79.2227428</c:v>
                      </c:pt>
                      <c:pt idx="81">
                        <c:v>80.2227219</c:v>
                      </c:pt>
                      <c:pt idx="82">
                        <c:v>81.2225949</c:v>
                      </c:pt>
                      <c:pt idx="83">
                        <c:v>82.2229549</c:v>
                      </c:pt>
                      <c:pt idx="84">
                        <c:v>83.2225539</c:v>
                      </c:pt>
                      <c:pt idx="85">
                        <c:v>84.2204039</c:v>
                      </c:pt>
                      <c:pt idx="86">
                        <c:v>85.2200689</c:v>
                      </c:pt>
                      <c:pt idx="87">
                        <c:v>86.2198369</c:v>
                      </c:pt>
                      <c:pt idx="88">
                        <c:v>87.2193669</c:v>
                      </c:pt>
                      <c:pt idx="89">
                        <c:v>88.2196049</c:v>
                      </c:pt>
                      <c:pt idx="90">
                        <c:v>89.2133169</c:v>
                      </c:pt>
                      <c:pt idx="91">
                        <c:v>90.2178709</c:v>
                      </c:pt>
                      <c:pt idx="92">
                        <c:v>91.2175729</c:v>
                      </c:pt>
                      <c:pt idx="93">
                        <c:v>92.2296239</c:v>
                      </c:pt>
                      <c:pt idx="94">
                        <c:v>93.2450709</c:v>
                      </c:pt>
                      <c:pt idx="95">
                        <c:v>94.2450759</c:v>
                      </c:pt>
                      <c:pt idx="96">
                        <c:v>95.2447139</c:v>
                      </c:pt>
                      <c:pt idx="97">
                        <c:v>96.2444919</c:v>
                      </c:pt>
                      <c:pt idx="98">
                        <c:v>97.2441759</c:v>
                      </c:pt>
                      <c:pt idx="99">
                        <c:v>98.2444719</c:v>
                      </c:pt>
                      <c:pt idx="100">
                        <c:v>99.2443719</c:v>
                      </c:pt>
                      <c:pt idx="101">
                        <c:v>100.2510779</c:v>
                      </c:pt>
                      <c:pt idx="102">
                        <c:v>101.2479979</c:v>
                      </c:pt>
                      <c:pt idx="103">
                        <c:v>102.2483209</c:v>
                      </c:pt>
                      <c:pt idx="104">
                        <c:v>103.2451449</c:v>
                      </c:pt>
                      <c:pt idx="105">
                        <c:v>104.2461679</c:v>
                      </c:pt>
                      <c:pt idx="106">
                        <c:v>105.2516689</c:v>
                      </c:pt>
                      <c:pt idx="107">
                        <c:v>106.2512839</c:v>
                      </c:pt>
                      <c:pt idx="108">
                        <c:v>107.2509649</c:v>
                      </c:pt>
                      <c:pt idx="109">
                        <c:v>108.2509649</c:v>
                      </c:pt>
                      <c:pt idx="110">
                        <c:v>109.2510189</c:v>
                      </c:pt>
                      <c:pt idx="111">
                        <c:v>110.2510709</c:v>
                      </c:pt>
                      <c:pt idx="112">
                        <c:v>111.2422989</c:v>
                      </c:pt>
                      <c:pt idx="113">
                        <c:v>112.2419569</c:v>
                      </c:pt>
                      <c:pt idx="114">
                        <c:v>113.2508759</c:v>
                      </c:pt>
                      <c:pt idx="115">
                        <c:v>114.2451249</c:v>
                      </c:pt>
                      <c:pt idx="116">
                        <c:v>115.2455699</c:v>
                      </c:pt>
                      <c:pt idx="117">
                        <c:v>116.2459489</c:v>
                      </c:pt>
                      <c:pt idx="118">
                        <c:v>117.2431479</c:v>
                      </c:pt>
                      <c:pt idx="119">
                        <c:v>118.2429859</c:v>
                      </c:pt>
                      <c:pt idx="120">
                        <c:v>119.2427199</c:v>
                      </c:pt>
                      <c:pt idx="121">
                        <c:v>120.2504279</c:v>
                      </c:pt>
                      <c:pt idx="122">
                        <c:v>121.2433169</c:v>
                      </c:pt>
                      <c:pt idx="123">
                        <c:v>122.2433269</c:v>
                      </c:pt>
                      <c:pt idx="124">
                        <c:v>123.2431499</c:v>
                      </c:pt>
                      <c:pt idx="125">
                        <c:v>124.2586779</c:v>
                      </c:pt>
                      <c:pt idx="126">
                        <c:v>125.2743449</c:v>
                      </c:pt>
                      <c:pt idx="127">
                        <c:v>126.2996629</c:v>
                      </c:pt>
                      <c:pt idx="128">
                        <c:v>127.2992739</c:v>
                      </c:pt>
                      <c:pt idx="129">
                        <c:v>128.2995719</c:v>
                      </c:pt>
                      <c:pt idx="130">
                        <c:v>129.2999939</c:v>
                      </c:pt>
                      <c:pt idx="131">
                        <c:v>130.3000769</c:v>
                      </c:pt>
                      <c:pt idx="132">
                        <c:v>131.2998099</c:v>
                      </c:pt>
                      <c:pt idx="133">
                        <c:v>132.3006709</c:v>
                      </c:pt>
                      <c:pt idx="134">
                        <c:v>133.2947059</c:v>
                      </c:pt>
                      <c:pt idx="135">
                        <c:v>134.2941609</c:v>
                      </c:pt>
                      <c:pt idx="136">
                        <c:v>135.3005419</c:v>
                      </c:pt>
                      <c:pt idx="137">
                        <c:v>136.3004019</c:v>
                      </c:pt>
                      <c:pt idx="138">
                        <c:v>137.2997739</c:v>
                      </c:pt>
                      <c:pt idx="139">
                        <c:v>138.2885129</c:v>
                      </c:pt>
                      <c:pt idx="140">
                        <c:v>139.2949679</c:v>
                      </c:pt>
                      <c:pt idx="141">
                        <c:v>140.2949339</c:v>
                      </c:pt>
                      <c:pt idx="142">
                        <c:v>141.2942869</c:v>
                      </c:pt>
                      <c:pt idx="143">
                        <c:v>142.3010679</c:v>
                      </c:pt>
                      <c:pt idx="144">
                        <c:v>143.3008339</c:v>
                      </c:pt>
                      <c:pt idx="145">
                        <c:v>144.3007099</c:v>
                      </c:pt>
                      <c:pt idx="146">
                        <c:v>145.3004229</c:v>
                      </c:pt>
                      <c:pt idx="147">
                        <c:v>146.3006409</c:v>
                      </c:pt>
                      <c:pt idx="148">
                        <c:v>147.2911639</c:v>
                      </c:pt>
                      <c:pt idx="149">
                        <c:v>148.2923009</c:v>
                      </c:pt>
                      <c:pt idx="150">
                        <c:v>149.2955999</c:v>
                      </c:pt>
                      <c:pt idx="151">
                        <c:v>150.2994379</c:v>
                      </c:pt>
                      <c:pt idx="152">
                        <c:v>151.2994179</c:v>
                      </c:pt>
                      <c:pt idx="153">
                        <c:v>152.2988679</c:v>
                      </c:pt>
                      <c:pt idx="154">
                        <c:v>153.2883259</c:v>
                      </c:pt>
                      <c:pt idx="155">
                        <c:v>154.2878359</c:v>
                      </c:pt>
                      <c:pt idx="156">
                        <c:v>155.3037149</c:v>
                      </c:pt>
                      <c:pt idx="157">
                        <c:v>156.3212879</c:v>
                      </c:pt>
                      <c:pt idx="158">
                        <c:v>157.3378159</c:v>
                      </c:pt>
                      <c:pt idx="159">
                        <c:v>158.3378679</c:v>
                      </c:pt>
                      <c:pt idx="160">
                        <c:v>159.3381389</c:v>
                      </c:pt>
                      <c:pt idx="161">
                        <c:v>160.3481059</c:v>
                      </c:pt>
                      <c:pt idx="162">
                        <c:v>161.3477029</c:v>
                      </c:pt>
                      <c:pt idx="163">
                        <c:v>162.3474789</c:v>
                      </c:pt>
                      <c:pt idx="164">
                        <c:v>163.3473909</c:v>
                      </c:pt>
                      <c:pt idx="165">
                        <c:v>164.3627109</c:v>
                      </c:pt>
                      <c:pt idx="166">
                        <c:v>165.3631439</c:v>
                      </c:pt>
                      <c:pt idx="167">
                        <c:v>166.3631989</c:v>
                      </c:pt>
                      <c:pt idx="168">
                        <c:v>167.3607599</c:v>
                      </c:pt>
                      <c:pt idx="169">
                        <c:v>168.3518839</c:v>
                      </c:pt>
                      <c:pt idx="170">
                        <c:v>169.3516739</c:v>
                      </c:pt>
                      <c:pt idx="171">
                        <c:v>170.3725159</c:v>
                      </c:pt>
                      <c:pt idx="172">
                        <c:v>171.3720319</c:v>
                      </c:pt>
                      <c:pt idx="173">
                        <c:v>172.3784669</c:v>
                      </c:pt>
                      <c:pt idx="174">
                        <c:v>173.3786039</c:v>
                      </c:pt>
                      <c:pt idx="175">
                        <c:v>174.3807319</c:v>
                      </c:pt>
                      <c:pt idx="176">
                        <c:v>175.3803179</c:v>
                      </c:pt>
                      <c:pt idx="177">
                        <c:v>176.3798699</c:v>
                      </c:pt>
                      <c:pt idx="178">
                        <c:v>177.3799599</c:v>
                      </c:pt>
                      <c:pt idx="179">
                        <c:v>178.3796879</c:v>
                      </c:pt>
                      <c:pt idx="180">
                        <c:v>179.3700819</c:v>
                      </c:pt>
                      <c:pt idx="181">
                        <c:v>180.3701879</c:v>
                      </c:pt>
                      <c:pt idx="182">
                        <c:v>181.3704959</c:v>
                      </c:pt>
                      <c:pt idx="183">
                        <c:v>182.3724609</c:v>
                      </c:pt>
                      <c:pt idx="184">
                        <c:v>183.3727839</c:v>
                      </c:pt>
                      <c:pt idx="185">
                        <c:v>184.3730889</c:v>
                      </c:pt>
                      <c:pt idx="186">
                        <c:v>185.3726869</c:v>
                      </c:pt>
                      <c:pt idx="187">
                        <c:v>186.3790899</c:v>
                      </c:pt>
                      <c:pt idx="188">
                        <c:v>187.3790609</c:v>
                      </c:pt>
                      <c:pt idx="189">
                        <c:v>188.3788299</c:v>
                      </c:pt>
                      <c:pt idx="190">
                        <c:v>189.3675319</c:v>
                      </c:pt>
                      <c:pt idx="191">
                        <c:v>190.3720689</c:v>
                      </c:pt>
                      <c:pt idx="192">
                        <c:v>191.3718169</c:v>
                      </c:pt>
                      <c:pt idx="193">
                        <c:v>192.3717059</c:v>
                      </c:pt>
                      <c:pt idx="194">
                        <c:v>193.3767589</c:v>
                      </c:pt>
                      <c:pt idx="195">
                        <c:v>194.3783899</c:v>
                      </c:pt>
                      <c:pt idx="196">
                        <c:v>195.3790209</c:v>
                      </c:pt>
                      <c:pt idx="197">
                        <c:v>196.3785659</c:v>
                      </c:pt>
                      <c:pt idx="198">
                        <c:v>197.3779849</c:v>
                      </c:pt>
                      <c:pt idx="199">
                        <c:v>198.3788259</c:v>
                      </c:pt>
                      <c:pt idx="200">
                        <c:v>199.3781139</c:v>
                      </c:pt>
                      <c:pt idx="201">
                        <c:v>200.3784189</c:v>
                      </c:pt>
                      <c:pt idx="202">
                        <c:v>201.3691229</c:v>
                      </c:pt>
                      <c:pt idx="203">
                        <c:v>202.3695819</c:v>
                      </c:pt>
                      <c:pt idx="204">
                        <c:v>203.3693609</c:v>
                      </c:pt>
                      <c:pt idx="205">
                        <c:v>204.3741169</c:v>
                      </c:pt>
                      <c:pt idx="206">
                        <c:v>205.3743159</c:v>
                      </c:pt>
                      <c:pt idx="207">
                        <c:v>206.3740029</c:v>
                      </c:pt>
                      <c:pt idx="208">
                        <c:v>207.3735469</c:v>
                      </c:pt>
                      <c:pt idx="209">
                        <c:v>208.3803309</c:v>
                      </c:pt>
                      <c:pt idx="210">
                        <c:v>209.3800079</c:v>
                      </c:pt>
                      <c:pt idx="211">
                        <c:v>210.3802449</c:v>
                      </c:pt>
                      <c:pt idx="212">
                        <c:v>211.3797239</c:v>
                      </c:pt>
                      <c:pt idx="213">
                        <c:v>212.3796149</c:v>
                      </c:pt>
                      <c:pt idx="214">
                        <c:v>213.3683299</c:v>
                      </c:pt>
                      <c:pt idx="215">
                        <c:v>214.3679219</c:v>
                      </c:pt>
                      <c:pt idx="216">
                        <c:v>215.3676769</c:v>
                      </c:pt>
                      <c:pt idx="217">
                        <c:v>216.3683949</c:v>
                      </c:pt>
                      <c:pt idx="218">
                        <c:v>217.3788419</c:v>
                      </c:pt>
                      <c:pt idx="219">
                        <c:v>218.3791689</c:v>
                      </c:pt>
                      <c:pt idx="220">
                        <c:v>219.3791389</c:v>
                      </c:pt>
                      <c:pt idx="221">
                        <c:v>220.3792479</c:v>
                      </c:pt>
                      <c:pt idx="222">
                        <c:v>221.3790899</c:v>
                      </c:pt>
                      <c:pt idx="223">
                        <c:v>222.3789619</c:v>
                      </c:pt>
                      <c:pt idx="224">
                        <c:v>223.3702529</c:v>
                      </c:pt>
                      <c:pt idx="225">
                        <c:v>224.3701189</c:v>
                      </c:pt>
                      <c:pt idx="226">
                        <c:v>225.3697999</c:v>
                      </c:pt>
                      <c:pt idx="227">
                        <c:v>226.3697619</c:v>
                      </c:pt>
                      <c:pt idx="228">
                        <c:v>227.3692669</c:v>
                      </c:pt>
                      <c:pt idx="229">
                        <c:v>228.3763489</c:v>
                      </c:pt>
                      <c:pt idx="230">
                        <c:v>229.3703459</c:v>
                      </c:pt>
                      <c:pt idx="231">
                        <c:v>230.3710959</c:v>
                      </c:pt>
                      <c:pt idx="232">
                        <c:v>231.3703679</c:v>
                      </c:pt>
                      <c:pt idx="233">
                        <c:v>232.3706929</c:v>
                      </c:pt>
                      <c:pt idx="234">
                        <c:v>233.3699479</c:v>
                      </c:pt>
                      <c:pt idx="235">
                        <c:v>234.3772249</c:v>
                      </c:pt>
                      <c:pt idx="236">
                        <c:v>235.3769699</c:v>
                      </c:pt>
                      <c:pt idx="237">
                        <c:v>236.3711699</c:v>
                      </c:pt>
                      <c:pt idx="238">
                        <c:v>237.3865719</c:v>
                      </c:pt>
                      <c:pt idx="239">
                        <c:v>238.4023879</c:v>
                      </c:pt>
                      <c:pt idx="240">
                        <c:v>239.4178869</c:v>
                      </c:pt>
                      <c:pt idx="241">
                        <c:v>240.4179959</c:v>
                      </c:pt>
                      <c:pt idx="242">
                        <c:v>241.4176159</c:v>
                      </c:pt>
                      <c:pt idx="243">
                        <c:v>242.4169639</c:v>
                      </c:pt>
                      <c:pt idx="244">
                        <c:v>243.4170829</c:v>
                      </c:pt>
                      <c:pt idx="245">
                        <c:v>244.4172999</c:v>
                      </c:pt>
                      <c:pt idx="246">
                        <c:v>245.4234019</c:v>
                      </c:pt>
                      <c:pt idx="247">
                        <c:v>246.4235159</c:v>
                      </c:pt>
                      <c:pt idx="248">
                        <c:v>247.4234319</c:v>
                      </c:pt>
                      <c:pt idx="249">
                        <c:v>248.4234359</c:v>
                      </c:pt>
                      <c:pt idx="250">
                        <c:v>249.4228759</c:v>
                      </c:pt>
                      <c:pt idx="251">
                        <c:v>250.4228969</c:v>
                      </c:pt>
                      <c:pt idx="252">
                        <c:v>251.4228119</c:v>
                      </c:pt>
                      <c:pt idx="253">
                        <c:v>252.4225979</c:v>
                      </c:pt>
                      <c:pt idx="254">
                        <c:v>253.4228409</c:v>
                      </c:pt>
                      <c:pt idx="255">
                        <c:v>254.4223949</c:v>
                      </c:pt>
                      <c:pt idx="256">
                        <c:v>255.4226969</c:v>
                      </c:pt>
                      <c:pt idx="257">
                        <c:v>256.4132439</c:v>
                      </c:pt>
                      <c:pt idx="258">
                        <c:v>257.4138429</c:v>
                      </c:pt>
                      <c:pt idx="259">
                        <c:v>258.4156849</c:v>
                      </c:pt>
                      <c:pt idx="260">
                        <c:v>259.4153509</c:v>
                      </c:pt>
                      <c:pt idx="261">
                        <c:v>260.4246419</c:v>
                      </c:pt>
                      <c:pt idx="262">
                        <c:v>261.4243559</c:v>
                      </c:pt>
                      <c:pt idx="263">
                        <c:v>262.4241919</c:v>
                      </c:pt>
                      <c:pt idx="264">
                        <c:v>263.4238089</c:v>
                      </c:pt>
                      <c:pt idx="265">
                        <c:v>264.4260609</c:v>
                      </c:pt>
                      <c:pt idx="266">
                        <c:v>265.4264449</c:v>
                      </c:pt>
                      <c:pt idx="267">
                        <c:v>266.4261769</c:v>
                      </c:pt>
                      <c:pt idx="268">
                        <c:v>267.4258879</c:v>
                      </c:pt>
                      <c:pt idx="269">
                        <c:v>268.4258439</c:v>
                      </c:pt>
                      <c:pt idx="270">
                        <c:v>269.4234769</c:v>
                      </c:pt>
                      <c:pt idx="271">
                        <c:v>270.4234319</c:v>
                      </c:pt>
                      <c:pt idx="272">
                        <c:v>271.4403699</c:v>
                      </c:pt>
                      <c:pt idx="273">
                        <c:v>272.4558339</c:v>
                      </c:pt>
                      <c:pt idx="274">
                        <c:v>273.4556149</c:v>
                      </c:pt>
                      <c:pt idx="275">
                        <c:v>274.4709969</c:v>
                      </c:pt>
                      <c:pt idx="276">
                        <c:v>275.4707899</c:v>
                      </c:pt>
                      <c:pt idx="277">
                        <c:v>276.4709449</c:v>
                      </c:pt>
                      <c:pt idx="278">
                        <c:v>277.4707529</c:v>
                      </c:pt>
                      <c:pt idx="279">
                        <c:v>278.4827519</c:v>
                      </c:pt>
                      <c:pt idx="280">
                        <c:v>279.4983139</c:v>
                      </c:pt>
                      <c:pt idx="281">
                        <c:v>280.4983339</c:v>
                      </c:pt>
                      <c:pt idx="282">
                        <c:v>281.4983929</c:v>
                      </c:pt>
                      <c:pt idx="283">
                        <c:v>282.4982079</c:v>
                      </c:pt>
                      <c:pt idx="284">
                        <c:v>283.4979669</c:v>
                      </c:pt>
                      <c:pt idx="285">
                        <c:v>284.4978059</c:v>
                      </c:pt>
                      <c:pt idx="286">
                        <c:v>285.4975809</c:v>
                      </c:pt>
                      <c:pt idx="287">
                        <c:v>286.4972819</c:v>
                      </c:pt>
                      <c:pt idx="288">
                        <c:v>287.4945679</c:v>
                      </c:pt>
                      <c:pt idx="289">
                        <c:v>288.4946389</c:v>
                      </c:pt>
                      <c:pt idx="290">
                        <c:v>289.4953539</c:v>
                      </c:pt>
                      <c:pt idx="291">
                        <c:v>290.5048299</c:v>
                      </c:pt>
                      <c:pt idx="292">
                        <c:v>291.4956929</c:v>
                      </c:pt>
                      <c:pt idx="293">
                        <c:v>292.4955459</c:v>
                      </c:pt>
                      <c:pt idx="294">
                        <c:v>293.4957739</c:v>
                      </c:pt>
                      <c:pt idx="295">
                        <c:v>294.4953319</c:v>
                      </c:pt>
                      <c:pt idx="296">
                        <c:v>295.4951239</c:v>
                      </c:pt>
                      <c:pt idx="297">
                        <c:v>296.4948809</c:v>
                      </c:pt>
                      <c:pt idx="298">
                        <c:v>297.5015419</c:v>
                      </c:pt>
                      <c:pt idx="299">
                        <c:v>298.5014119</c:v>
                      </c:pt>
                      <c:pt idx="300">
                        <c:v>299.5058619</c:v>
                      </c:pt>
                      <c:pt idx="301">
                        <c:v>300.5054409</c:v>
                      </c:pt>
                      <c:pt idx="302">
                        <c:v>301.5052159</c:v>
                      </c:pt>
                      <c:pt idx="303">
                        <c:v>302.5055799</c:v>
                      </c:pt>
                      <c:pt idx="304">
                        <c:v>303.5053819</c:v>
                      </c:pt>
                      <c:pt idx="305">
                        <c:v>304.5049869</c:v>
                      </c:pt>
                      <c:pt idx="306">
                        <c:v>305.5052459</c:v>
                      </c:pt>
                      <c:pt idx="307">
                        <c:v>306.5049039</c:v>
                      </c:pt>
                      <c:pt idx="308">
                        <c:v>307.5048249</c:v>
                      </c:pt>
                      <c:pt idx="309">
                        <c:v>308.4987299</c:v>
                      </c:pt>
                      <c:pt idx="310">
                        <c:v>309.4984619</c:v>
                      </c:pt>
                      <c:pt idx="311">
                        <c:v>310.4952099</c:v>
                      </c:pt>
                      <c:pt idx="312">
                        <c:v>311.5057179</c:v>
                      </c:pt>
                      <c:pt idx="313">
                        <c:v>312.4946309</c:v>
                      </c:pt>
                      <c:pt idx="314">
                        <c:v>313.4942889</c:v>
                      </c:pt>
                      <c:pt idx="315">
                        <c:v>314.5019939</c:v>
                      </c:pt>
                      <c:pt idx="316">
                        <c:v>315.4951709</c:v>
                      </c:pt>
                      <c:pt idx="317">
                        <c:v>316.4949159</c:v>
                      </c:pt>
                      <c:pt idx="318">
                        <c:v>317.4953769</c:v>
                      </c:pt>
                      <c:pt idx="319">
                        <c:v>318.4948249</c:v>
                      </c:pt>
                      <c:pt idx="320">
                        <c:v>319.4948519</c:v>
                      </c:pt>
                      <c:pt idx="321">
                        <c:v>320.5011149</c:v>
                      </c:pt>
                      <c:pt idx="322">
                        <c:v>321.5009799</c:v>
                      </c:pt>
                      <c:pt idx="323">
                        <c:v>322.5016369</c:v>
                      </c:pt>
                      <c:pt idx="324">
                        <c:v>323.4954889</c:v>
                      </c:pt>
                      <c:pt idx="325">
                        <c:v>324.4950759</c:v>
                      </c:pt>
                      <c:pt idx="326">
                        <c:v>325.5009809</c:v>
                      </c:pt>
                      <c:pt idx="327">
                        <c:v>326.5018159</c:v>
                      </c:pt>
                      <c:pt idx="328">
                        <c:v>327.5019209</c:v>
                      </c:pt>
                      <c:pt idx="329">
                        <c:v>328.5027679</c:v>
                      </c:pt>
                      <c:pt idx="330">
                        <c:v>329.5039599</c:v>
                      </c:pt>
                      <c:pt idx="331">
                        <c:v>330.5036619</c:v>
                      </c:pt>
                      <c:pt idx="332">
                        <c:v>331.5048849</c:v>
                      </c:pt>
                      <c:pt idx="333">
                        <c:v>332.5035249</c:v>
                      </c:pt>
                      <c:pt idx="334">
                        <c:v>333.5103779</c:v>
                      </c:pt>
                      <c:pt idx="335">
                        <c:v>334.5233029</c:v>
                      </c:pt>
                      <c:pt idx="336">
                        <c:v>335.5385169</c:v>
                      </c:pt>
                      <c:pt idx="337">
                        <c:v>336.5383739</c:v>
                      </c:pt>
                      <c:pt idx="338">
                        <c:v>337.5416619</c:v>
                      </c:pt>
                      <c:pt idx="339">
                        <c:v>338.5408889</c:v>
                      </c:pt>
                      <c:pt idx="340">
                        <c:v>339.5407939</c:v>
                      </c:pt>
                      <c:pt idx="341">
                        <c:v>340.5444619</c:v>
                      </c:pt>
                      <c:pt idx="342">
                        <c:v>341.5671069</c:v>
                      </c:pt>
                      <c:pt idx="343">
                        <c:v>342.5824549</c:v>
                      </c:pt>
                      <c:pt idx="344">
                        <c:v>343.5919949</c:v>
                      </c:pt>
                      <c:pt idx="345">
                        <c:v>344.5917239</c:v>
                      </c:pt>
                      <c:pt idx="346">
                        <c:v>345.5888839</c:v>
                      </c:pt>
                      <c:pt idx="347">
                        <c:v>346.5887099</c:v>
                      </c:pt>
                      <c:pt idx="348">
                        <c:v>347.5891879</c:v>
                      </c:pt>
                      <c:pt idx="349">
                        <c:v>348.5963249</c:v>
                      </c:pt>
                      <c:pt idx="350">
                        <c:v>349.5964209</c:v>
                      </c:pt>
                      <c:pt idx="351">
                        <c:v>350.5965579</c:v>
                      </c:pt>
                      <c:pt idx="352">
                        <c:v>351.5963349</c:v>
                      </c:pt>
                      <c:pt idx="353">
                        <c:v>352.5962519</c:v>
                      </c:pt>
                      <c:pt idx="354">
                        <c:v>353.5965159</c:v>
                      </c:pt>
                      <c:pt idx="355">
                        <c:v>354.5971669</c:v>
                      </c:pt>
                      <c:pt idx="356">
                        <c:v>355.5857449</c:v>
                      </c:pt>
                      <c:pt idx="357">
                        <c:v>356.5919739</c:v>
                      </c:pt>
                      <c:pt idx="358">
                        <c:v>357.5957399</c:v>
                      </c:pt>
                      <c:pt idx="359">
                        <c:v>358.5954029</c:v>
                      </c:pt>
                      <c:pt idx="360">
                        <c:v>359.5956089</c:v>
                      </c:pt>
                      <c:pt idx="361">
                        <c:v>360.5954319</c:v>
                      </c:pt>
                      <c:pt idx="362">
                        <c:v>361.5964279</c:v>
                      </c:pt>
                      <c:pt idx="363">
                        <c:v>362.5996009</c:v>
                      </c:pt>
                      <c:pt idx="364">
                        <c:v>363.5910119</c:v>
                      </c:pt>
                      <c:pt idx="365">
                        <c:v>364.5916539</c:v>
                      </c:pt>
                      <c:pt idx="366">
                        <c:v>365.6068679</c:v>
                      </c:pt>
                      <c:pt idx="367">
                        <c:v>366.6229519</c:v>
                      </c:pt>
                      <c:pt idx="368">
                        <c:v>367.6229169</c:v>
                      </c:pt>
                      <c:pt idx="369">
                        <c:v>368.6228349</c:v>
                      </c:pt>
                      <c:pt idx="370">
                        <c:v>369.6298169</c:v>
                      </c:pt>
                      <c:pt idx="371">
                        <c:v>370.6199529</c:v>
                      </c:pt>
                      <c:pt idx="372">
                        <c:v>371.6199649</c:v>
                      </c:pt>
                      <c:pt idx="373">
                        <c:v>372.6198309</c:v>
                      </c:pt>
                      <c:pt idx="374">
                        <c:v>373.6196149</c:v>
                      </c:pt>
                      <c:pt idx="375">
                        <c:v>374.6219869</c:v>
                      </c:pt>
                      <c:pt idx="376">
                        <c:v>375.6170489</c:v>
                      </c:pt>
                      <c:pt idx="377">
                        <c:v>376.6164259</c:v>
                      </c:pt>
                      <c:pt idx="378">
                        <c:v>377.6176179</c:v>
                      </c:pt>
                      <c:pt idx="379">
                        <c:v>378.6167229</c:v>
                      </c:pt>
                      <c:pt idx="380">
                        <c:v>379.6163749</c:v>
                      </c:pt>
                      <c:pt idx="381">
                        <c:v>380.6295239</c:v>
                      </c:pt>
                      <c:pt idx="382">
                        <c:v>381.6291239</c:v>
                      </c:pt>
                      <c:pt idx="383">
                        <c:v>382.6295929</c:v>
                      </c:pt>
                      <c:pt idx="384">
                        <c:v>383.6291969</c:v>
                      </c:pt>
                      <c:pt idx="385">
                        <c:v>384.6290149</c:v>
                      </c:pt>
                      <c:pt idx="386">
                        <c:v>385.6286989</c:v>
                      </c:pt>
                      <c:pt idx="387">
                        <c:v>386.6286089</c:v>
                      </c:pt>
                      <c:pt idx="388">
                        <c:v>387.6285749</c:v>
                      </c:pt>
                      <c:pt idx="389">
                        <c:v>388.6283509</c:v>
                      </c:pt>
                      <c:pt idx="390">
                        <c:v>389.6283529</c:v>
                      </c:pt>
                      <c:pt idx="391">
                        <c:v>390.6283589</c:v>
                      </c:pt>
                      <c:pt idx="392">
                        <c:v>391.6278409</c:v>
                      </c:pt>
                      <c:pt idx="393">
                        <c:v>392.6278349</c:v>
                      </c:pt>
                      <c:pt idx="394">
                        <c:v>393.6282709</c:v>
                      </c:pt>
                      <c:pt idx="395">
                        <c:v>394.6293129</c:v>
                      </c:pt>
                      <c:pt idx="396">
                        <c:v>395.6293469</c:v>
                      </c:pt>
                      <c:pt idx="397">
                        <c:v>396.6295039</c:v>
                      </c:pt>
                      <c:pt idx="398">
                        <c:v>397.6450919</c:v>
                      </c:pt>
                      <c:pt idx="399">
                        <c:v>398.6547249</c:v>
                      </c:pt>
                      <c:pt idx="400">
                        <c:v>399.6700529</c:v>
                      </c:pt>
                      <c:pt idx="401">
                        <c:v>400.6680069</c:v>
                      </c:pt>
                      <c:pt idx="402">
                        <c:v>401.6683389</c:v>
                      </c:pt>
                      <c:pt idx="403">
                        <c:v>402.6698559</c:v>
                      </c:pt>
                      <c:pt idx="404">
                        <c:v>403.6721209</c:v>
                      </c:pt>
                      <c:pt idx="405">
                        <c:v>404.6785939</c:v>
                      </c:pt>
                      <c:pt idx="406">
                        <c:v>405.6673029</c:v>
                      </c:pt>
                      <c:pt idx="407">
                        <c:v>406.6672229</c:v>
                      </c:pt>
                      <c:pt idx="408">
                        <c:v>407.6666209</c:v>
                      </c:pt>
                      <c:pt idx="409">
                        <c:v>408.6659179</c:v>
                      </c:pt>
                      <c:pt idx="410">
                        <c:v>409.6668139</c:v>
                      </c:pt>
                      <c:pt idx="411">
                        <c:v>410.6666599</c:v>
                      </c:pt>
                      <c:pt idx="412">
                        <c:v>411.6662399</c:v>
                      </c:pt>
                      <c:pt idx="413">
                        <c:v>412.6816869</c:v>
                      </c:pt>
                      <c:pt idx="414">
                        <c:v>413.7073339</c:v>
                      </c:pt>
                      <c:pt idx="415">
                        <c:v>414.7071229</c:v>
                      </c:pt>
                      <c:pt idx="416">
                        <c:v>415.7132529</c:v>
                      </c:pt>
                      <c:pt idx="417">
                        <c:v>416.7293059</c:v>
                      </c:pt>
                      <c:pt idx="418">
                        <c:v>417.7293359</c:v>
                      </c:pt>
                      <c:pt idx="419">
                        <c:v>418.7292639</c:v>
                      </c:pt>
                      <c:pt idx="420">
                        <c:v>419.7442679</c:v>
                      </c:pt>
                      <c:pt idx="421">
                        <c:v>420.7445409</c:v>
                      </c:pt>
                      <c:pt idx="422">
                        <c:v>421.7499829</c:v>
                      </c:pt>
                      <c:pt idx="423">
                        <c:v>422.7500539</c:v>
                      </c:pt>
                      <c:pt idx="424">
                        <c:v>423.7502109</c:v>
                      </c:pt>
                      <c:pt idx="425">
                        <c:v>424.7496399</c:v>
                      </c:pt>
                      <c:pt idx="426">
                        <c:v>425.7497539</c:v>
                      </c:pt>
                      <c:pt idx="427">
                        <c:v>426.7495079</c:v>
                      </c:pt>
                      <c:pt idx="428">
                        <c:v>427.7488799</c:v>
                      </c:pt>
                      <c:pt idx="429">
                        <c:v>428.7488689</c:v>
                      </c:pt>
                      <c:pt idx="430">
                        <c:v>429.7489979</c:v>
                      </c:pt>
                      <c:pt idx="431">
                        <c:v>430.7482709</c:v>
                      </c:pt>
                      <c:pt idx="432">
                        <c:v>431.7480439</c:v>
                      </c:pt>
                      <c:pt idx="433">
                        <c:v>432.7634939</c:v>
                      </c:pt>
                      <c:pt idx="434">
                        <c:v>433.7781159</c:v>
                      </c:pt>
                      <c:pt idx="435">
                        <c:v>434.7880049</c:v>
                      </c:pt>
                      <c:pt idx="436">
                        <c:v>435.8036229</c:v>
                      </c:pt>
                      <c:pt idx="437">
                        <c:v>436.8030669</c:v>
                      </c:pt>
                      <c:pt idx="438">
                        <c:v>437.8029839</c:v>
                      </c:pt>
                      <c:pt idx="439">
                        <c:v>438.8024919</c:v>
                      </c:pt>
                      <c:pt idx="440">
                        <c:v>439.8022619</c:v>
                      </c:pt>
                      <c:pt idx="441">
                        <c:v>440.8028399</c:v>
                      </c:pt>
                      <c:pt idx="442">
                        <c:v>441.7929049</c:v>
                      </c:pt>
                      <c:pt idx="443">
                        <c:v>442.7926659</c:v>
                      </c:pt>
                      <c:pt idx="444">
                        <c:v>443.7925679</c:v>
                      </c:pt>
                      <c:pt idx="445">
                        <c:v>444.7931309</c:v>
                      </c:pt>
                      <c:pt idx="446">
                        <c:v>445.7929649</c:v>
                      </c:pt>
                      <c:pt idx="447">
                        <c:v>446.7924869</c:v>
                      </c:pt>
                      <c:pt idx="448">
                        <c:v>447.7922519</c:v>
                      </c:pt>
                      <c:pt idx="449">
                        <c:v>448.7919829</c:v>
                      </c:pt>
                      <c:pt idx="450">
                        <c:v>449.7985309</c:v>
                      </c:pt>
                      <c:pt idx="451">
                        <c:v>450.7897019</c:v>
                      </c:pt>
                      <c:pt idx="452">
                        <c:v>451.7961199</c:v>
                      </c:pt>
                      <c:pt idx="453">
                        <c:v>452.8116719</c:v>
                      </c:pt>
                      <c:pt idx="454">
                        <c:v>453.8276439</c:v>
                      </c:pt>
                      <c:pt idx="455">
                        <c:v>454.8276659</c:v>
                      </c:pt>
                      <c:pt idx="456">
                        <c:v>455.8430399</c:v>
                      </c:pt>
                      <c:pt idx="457">
                        <c:v>456.8439329</c:v>
                      </c:pt>
                      <c:pt idx="458">
                        <c:v>457.8352149</c:v>
                      </c:pt>
                      <c:pt idx="459">
                        <c:v>458.8354119</c:v>
                      </c:pt>
                      <c:pt idx="460">
                        <c:v>459.8390009</c:v>
                      </c:pt>
                      <c:pt idx="461">
                        <c:v>460.8388489</c:v>
                      </c:pt>
                      <c:pt idx="462">
                        <c:v>461.8385869</c:v>
                      </c:pt>
                      <c:pt idx="463">
                        <c:v>462.8386229</c:v>
                      </c:pt>
                      <c:pt idx="464">
                        <c:v>463.8545829</c:v>
                      </c:pt>
                      <c:pt idx="465">
                        <c:v>464.8546069</c:v>
                      </c:pt>
                      <c:pt idx="466">
                        <c:v>465.8544919</c:v>
                      </c:pt>
                      <c:pt idx="467">
                        <c:v>466.8696279</c:v>
                      </c:pt>
                      <c:pt idx="468">
                        <c:v>467.8700669</c:v>
                      </c:pt>
                      <c:pt idx="469">
                        <c:v>468.8700069</c:v>
                      </c:pt>
                      <c:pt idx="470">
                        <c:v>469.8764539</c:v>
                      </c:pt>
                      <c:pt idx="471">
                        <c:v>470.8703599</c:v>
                      </c:pt>
                      <c:pt idx="472">
                        <c:v>471.8767129</c:v>
                      </c:pt>
                      <c:pt idx="473">
                        <c:v>472.8678869</c:v>
                      </c:pt>
                      <c:pt idx="474">
                        <c:v>473.8677429</c:v>
                      </c:pt>
                      <c:pt idx="475">
                        <c:v>474.8678309</c:v>
                      </c:pt>
                      <c:pt idx="476">
                        <c:v>475.8678119</c:v>
                      </c:pt>
                      <c:pt idx="477">
                        <c:v>476.8676849</c:v>
                      </c:pt>
                      <c:pt idx="478">
                        <c:v>477.8684869</c:v>
                      </c:pt>
                      <c:pt idx="479">
                        <c:v>478.8745849</c:v>
                      </c:pt>
                      <c:pt idx="480">
                        <c:v>479.8744909</c:v>
                      </c:pt>
                      <c:pt idx="481">
                        <c:v>480.8741319</c:v>
                      </c:pt>
                      <c:pt idx="482">
                        <c:v>481.8810559</c:v>
                      </c:pt>
                      <c:pt idx="483">
                        <c:v>482.8942019</c:v>
                      </c:pt>
                      <c:pt idx="484">
                        <c:v>483.8884159</c:v>
                      </c:pt>
                      <c:pt idx="485">
                        <c:v>484.9040919</c:v>
                      </c:pt>
                      <c:pt idx="486">
                        <c:v>485.9037909</c:v>
                      </c:pt>
                      <c:pt idx="487">
                        <c:v>486.9035439</c:v>
                      </c:pt>
                      <c:pt idx="488">
                        <c:v>487.9195309</c:v>
                      </c:pt>
                      <c:pt idx="489">
                        <c:v>488.9192359</c:v>
                      </c:pt>
                      <c:pt idx="490">
                        <c:v>489.9191489</c:v>
                      </c:pt>
                      <c:pt idx="491">
                        <c:v>490.9187799</c:v>
                      </c:pt>
                      <c:pt idx="492">
                        <c:v>491.9183579</c:v>
                      </c:pt>
                      <c:pt idx="493">
                        <c:v>492.9184559</c:v>
                      </c:pt>
                      <c:pt idx="494">
                        <c:v>493.9182689</c:v>
                      </c:pt>
                      <c:pt idx="495">
                        <c:v>494.9183299</c:v>
                      </c:pt>
                      <c:pt idx="496">
                        <c:v>495.9186349</c:v>
                      </c:pt>
                      <c:pt idx="497">
                        <c:v>496.9183859</c:v>
                      </c:pt>
                      <c:pt idx="498">
                        <c:v>497.9249819</c:v>
                      </c:pt>
                      <c:pt idx="499">
                        <c:v>498.9249819</c:v>
                      </c:pt>
                      <c:pt idx="500">
                        <c:v>499.9247099</c:v>
                      </c:pt>
                      <c:pt idx="501">
                        <c:v>500.9346369</c:v>
                      </c:pt>
                      <c:pt idx="502">
                        <c:v>501.9313649</c:v>
                      </c:pt>
                      <c:pt idx="503">
                        <c:v>502.9312369</c:v>
                      </c:pt>
                      <c:pt idx="504">
                        <c:v>503.9467569</c:v>
                      </c:pt>
                      <c:pt idx="505">
                        <c:v>504.9466839</c:v>
                      </c:pt>
                      <c:pt idx="506">
                        <c:v>505.9463649</c:v>
                      </c:pt>
                      <c:pt idx="507">
                        <c:v>506.9468859</c:v>
                      </c:pt>
                      <c:pt idx="508">
                        <c:v>507.9480059</c:v>
                      </c:pt>
                      <c:pt idx="509">
                        <c:v>508.9481129</c:v>
                      </c:pt>
                      <c:pt idx="510">
                        <c:v>509.9751859</c:v>
                      </c:pt>
                      <c:pt idx="511">
                        <c:v>510.9776389</c:v>
                      </c:pt>
                      <c:pt idx="512">
                        <c:v>511.9903359</c:v>
                      </c:pt>
                      <c:pt idx="513">
                        <c:v>512.9897739</c:v>
                      </c:pt>
                      <c:pt idx="514">
                        <c:v>513.9934709</c:v>
                      </c:pt>
                      <c:pt idx="515">
                        <c:v>515.0085769</c:v>
                      </c:pt>
                      <c:pt idx="516">
                        <c:v>516.0336019</c:v>
                      </c:pt>
                      <c:pt idx="517">
                        <c:v>517.0497679</c:v>
                      </c:pt>
                      <c:pt idx="518">
                        <c:v>518.0497669</c:v>
                      </c:pt>
                      <c:pt idx="519">
                        <c:v>519.0411869</c:v>
                      </c:pt>
                      <c:pt idx="520">
                        <c:v>520.0409989</c:v>
                      </c:pt>
                      <c:pt idx="521">
                        <c:v>521.0408719</c:v>
                      </c:pt>
                      <c:pt idx="522">
                        <c:v>522.0407589</c:v>
                      </c:pt>
                      <c:pt idx="523">
                        <c:v>523.0509329</c:v>
                      </c:pt>
                      <c:pt idx="524">
                        <c:v>524.0528549</c:v>
                      </c:pt>
                      <c:pt idx="525">
                        <c:v>525.0525559</c:v>
                      </c:pt>
                      <c:pt idx="526">
                        <c:v>526.0524989</c:v>
                      </c:pt>
                      <c:pt idx="527">
                        <c:v>527.0515109</c:v>
                      </c:pt>
                      <c:pt idx="528">
                        <c:v>528.0518999</c:v>
                      </c:pt>
                      <c:pt idx="529">
                        <c:v>529.0512739</c:v>
                      </c:pt>
                      <c:pt idx="530">
                        <c:v>530.0488399</c:v>
                      </c:pt>
                      <c:pt idx="531">
                        <c:v>531.0398089</c:v>
                      </c:pt>
                      <c:pt idx="532">
                        <c:v>532.0391619</c:v>
                      </c:pt>
                      <c:pt idx="533">
                        <c:v>533.0397569</c:v>
                      </c:pt>
                      <c:pt idx="534">
                        <c:v>534.0397219</c:v>
                      </c:pt>
                      <c:pt idx="535">
                        <c:v>535.0450089</c:v>
                      </c:pt>
                      <c:pt idx="536">
                        <c:v>536.0441289</c:v>
                      </c:pt>
                      <c:pt idx="537">
                        <c:v>537.0442219</c:v>
                      </c:pt>
                      <c:pt idx="538">
                        <c:v>538.0513539</c:v>
                      </c:pt>
                      <c:pt idx="539">
                        <c:v>539.0406939</c:v>
                      </c:pt>
                      <c:pt idx="540">
                        <c:v>540.0409939</c:v>
                      </c:pt>
                      <c:pt idx="541">
                        <c:v>541.0454669</c:v>
                      </c:pt>
                      <c:pt idx="542">
                        <c:v>542.0652419</c:v>
                      </c:pt>
                      <c:pt idx="543">
                        <c:v>543.0845799</c:v>
                      </c:pt>
                      <c:pt idx="544">
                        <c:v>544.0785249</c:v>
                      </c:pt>
                      <c:pt idx="545">
                        <c:v>545.0802189</c:v>
                      </c:pt>
                      <c:pt idx="546">
                        <c:v>546.0814909</c:v>
                      </c:pt>
                      <c:pt idx="547">
                        <c:v>547.0984129</c:v>
                      </c:pt>
                      <c:pt idx="548">
                        <c:v>548.0982919</c:v>
                      </c:pt>
                      <c:pt idx="549">
                        <c:v>549.0850789</c:v>
                      </c:pt>
                      <c:pt idx="550">
                        <c:v>550.0951619</c:v>
                      </c:pt>
                      <c:pt idx="551">
                        <c:v>551.0855079</c:v>
                      </c:pt>
                      <c:pt idx="552">
                        <c:v>552.0947289</c:v>
                      </c:pt>
                      <c:pt idx="553">
                        <c:v>553.0945509</c:v>
                      </c:pt>
                      <c:pt idx="554">
                        <c:v>554.0943579</c:v>
                      </c:pt>
                      <c:pt idx="555">
                        <c:v>555.0944359</c:v>
                      </c:pt>
                      <c:pt idx="556">
                        <c:v>556.1099179</c:v>
                      </c:pt>
                      <c:pt idx="557">
                        <c:v>557.1258479</c:v>
                      </c:pt>
                      <c:pt idx="558">
                        <c:v>558.1254769</c:v>
                      </c:pt>
                      <c:pt idx="559">
                        <c:v>559.1194019</c:v>
                      </c:pt>
                      <c:pt idx="560">
                        <c:v>560.1260469</c:v>
                      </c:pt>
                      <c:pt idx="561">
                        <c:v>561.1256059</c:v>
                      </c:pt>
                      <c:pt idx="562">
                        <c:v>562.1255249</c:v>
                      </c:pt>
                      <c:pt idx="563">
                        <c:v>563.1164219</c:v>
                      </c:pt>
                      <c:pt idx="564">
                        <c:v>564.1167159</c:v>
                      </c:pt>
                      <c:pt idx="565">
                        <c:v>565.1169939</c:v>
                      </c:pt>
                      <c:pt idx="566">
                        <c:v>566.1167849</c:v>
                      </c:pt>
                      <c:pt idx="567">
                        <c:v>567.1163179</c:v>
                      </c:pt>
                      <c:pt idx="568">
                        <c:v>568.1230899</c:v>
                      </c:pt>
                      <c:pt idx="569">
                        <c:v>569.1233139</c:v>
                      </c:pt>
                      <c:pt idx="570">
                        <c:v>570.1232309</c:v>
                      </c:pt>
                      <c:pt idx="571">
                        <c:v>571.1226999</c:v>
                      </c:pt>
                      <c:pt idx="572">
                        <c:v>572.1275559</c:v>
                      </c:pt>
                      <c:pt idx="573">
                        <c:v>573.1277239</c:v>
                      </c:pt>
                      <c:pt idx="574">
                        <c:v>574.1275529</c:v>
                      </c:pt>
                      <c:pt idx="575">
                        <c:v>575.1174239</c:v>
                      </c:pt>
                      <c:pt idx="576">
                        <c:v>576.1219049</c:v>
                      </c:pt>
                      <c:pt idx="577">
                        <c:v>577.1259449</c:v>
                      </c:pt>
                      <c:pt idx="578">
                        <c:v>578.1200169</c:v>
                      </c:pt>
                      <c:pt idx="579">
                        <c:v>579.1333019</c:v>
                      </c:pt>
                      <c:pt idx="580">
                        <c:v>580.1390139</c:v>
                      </c:pt>
                      <c:pt idx="581">
                        <c:v>581.1545639</c:v>
                      </c:pt>
                      <c:pt idx="582">
                        <c:v>582.1539979</c:v>
                      </c:pt>
                      <c:pt idx="583">
                        <c:v>583.1649849</c:v>
                      </c:pt>
                      <c:pt idx="584">
                        <c:v>584.1736409</c:v>
                      </c:pt>
                      <c:pt idx="585">
                        <c:v>585.1731999</c:v>
                      </c:pt>
                      <c:pt idx="586">
                        <c:v>586.1801889</c:v>
                      </c:pt>
                      <c:pt idx="587">
                        <c:v>587.1797899</c:v>
                      </c:pt>
                      <c:pt idx="588">
                        <c:v>588.1951289</c:v>
                      </c:pt>
                      <c:pt idx="589">
                        <c:v>589.2108739</c:v>
                      </c:pt>
                      <c:pt idx="590">
                        <c:v>590.2204919</c:v>
                      </c:pt>
                      <c:pt idx="591">
                        <c:v>591.2201969</c:v>
                      </c:pt>
                      <c:pt idx="592">
                        <c:v>592.2199269</c:v>
                      </c:pt>
                      <c:pt idx="593">
                        <c:v>593.2199239</c:v>
                      </c:pt>
                      <c:pt idx="594">
                        <c:v>594.2140739</c:v>
                      </c:pt>
                      <c:pt idx="595">
                        <c:v>595.2227739</c:v>
                      </c:pt>
                      <c:pt idx="596">
                        <c:v>596.2224399</c:v>
                      </c:pt>
                      <c:pt idx="597">
                        <c:v>597.2231229</c:v>
                      </c:pt>
                      <c:pt idx="598">
                        <c:v>598.2222189</c:v>
                      </c:pt>
                      <c:pt idx="599">
                        <c:v>599.2224869</c:v>
                      </c:pt>
                      <c:pt idx="600">
                        <c:v>600.2347849</c:v>
                      </c:pt>
                      <c:pt idx="601">
                        <c:v>601.2504109</c:v>
                      </c:pt>
                      <c:pt idx="602">
                        <c:v>602.2500589</c:v>
                      </c:pt>
                      <c:pt idx="603">
                        <c:v>603.2494789</c:v>
                      </c:pt>
                      <c:pt idx="604">
                        <c:v>604.2561899</c:v>
                      </c:pt>
                      <c:pt idx="605">
                        <c:v>605.2557879</c:v>
                      </c:pt>
                      <c:pt idx="606">
                        <c:v>606.2558729</c:v>
                      </c:pt>
                      <c:pt idx="607">
                        <c:v>607.2504349</c:v>
                      </c:pt>
                      <c:pt idx="608">
                        <c:v>608.2533809</c:v>
                      </c:pt>
                      <c:pt idx="609">
                        <c:v>609.2534559</c:v>
                      </c:pt>
                      <c:pt idx="610">
                        <c:v>610.2530469</c:v>
                      </c:pt>
                      <c:pt idx="611">
                        <c:v>611.2455949</c:v>
                      </c:pt>
                      <c:pt idx="612">
                        <c:v>612.2453919</c:v>
                      </c:pt>
                      <c:pt idx="613">
                        <c:v>613.2518749</c:v>
                      </c:pt>
                      <c:pt idx="614">
                        <c:v>614.2446549</c:v>
                      </c:pt>
                      <c:pt idx="615">
                        <c:v>615.2445639</c:v>
                      </c:pt>
                      <c:pt idx="616">
                        <c:v>616.2632909</c:v>
                      </c:pt>
                      <c:pt idx="617">
                        <c:v>617.2786939</c:v>
                      </c:pt>
                      <c:pt idx="618">
                        <c:v>618.2784039</c:v>
                      </c:pt>
                      <c:pt idx="619">
                        <c:v>619.2779089</c:v>
                      </c:pt>
                      <c:pt idx="620">
                        <c:v>620.2781059</c:v>
                      </c:pt>
                      <c:pt idx="621">
                        <c:v>621.2782369</c:v>
                      </c:pt>
                      <c:pt idx="622">
                        <c:v>622.2779239</c:v>
                      </c:pt>
                      <c:pt idx="623">
                        <c:v>623.2843149</c:v>
                      </c:pt>
                      <c:pt idx="624">
                        <c:v>624.2854369</c:v>
                      </c:pt>
                      <c:pt idx="625">
                        <c:v>625.2852969</c:v>
                      </c:pt>
                      <c:pt idx="626">
                        <c:v>626.3021099</c:v>
                      </c:pt>
                      <c:pt idx="627">
                        <c:v>627.2930459</c:v>
                      </c:pt>
                      <c:pt idx="628">
                        <c:v>628.2990249</c:v>
                      </c:pt>
                      <c:pt idx="629">
                        <c:v>629.3059279</c:v>
                      </c:pt>
                      <c:pt idx="630">
                        <c:v>630.3214359</c:v>
                      </c:pt>
                      <c:pt idx="631">
                        <c:v>631.3216719</c:v>
                      </c:pt>
                      <c:pt idx="632">
                        <c:v>632.3211209</c:v>
                      </c:pt>
                      <c:pt idx="633">
                        <c:v>633.3476659</c:v>
                      </c:pt>
                      <c:pt idx="634">
                        <c:v>634.3366149</c:v>
                      </c:pt>
                      <c:pt idx="635">
                        <c:v>635.3364649</c:v>
                      </c:pt>
                      <c:pt idx="636">
                        <c:v>636.3360209</c:v>
                      </c:pt>
                      <c:pt idx="637">
                        <c:v>637.3364939</c:v>
                      </c:pt>
                      <c:pt idx="638">
                        <c:v>638.3368249</c:v>
                      </c:pt>
                      <c:pt idx="639">
                        <c:v>639.3366959</c:v>
                      </c:pt>
                      <c:pt idx="640">
                        <c:v>640.3409919</c:v>
                      </c:pt>
                      <c:pt idx="641">
                        <c:v>641.3408359</c:v>
                      </c:pt>
                      <c:pt idx="642">
                        <c:v>642.3407809</c:v>
                      </c:pt>
                      <c:pt idx="643">
                        <c:v>643.3411889</c:v>
                      </c:pt>
                      <c:pt idx="644">
                        <c:v>644.3412589</c:v>
                      </c:pt>
                      <c:pt idx="645">
                        <c:v>645.3412129</c:v>
                      </c:pt>
                      <c:pt idx="646">
                        <c:v>646.3409909</c:v>
                      </c:pt>
                      <c:pt idx="647">
                        <c:v>647.3565319</c:v>
                      </c:pt>
                      <c:pt idx="648">
                        <c:v>648.3714069</c:v>
                      </c:pt>
                      <c:pt idx="649">
                        <c:v>649.3710989</c:v>
                      </c:pt>
                      <c:pt idx="650">
                        <c:v>650.3716449</c:v>
                      </c:pt>
                      <c:pt idx="651">
                        <c:v>651.3710309</c:v>
                      </c:pt>
                      <c:pt idx="652">
                        <c:v>652.3707389</c:v>
                      </c:pt>
                      <c:pt idx="653">
                        <c:v>653.3708779</c:v>
                      </c:pt>
                      <c:pt idx="654">
                        <c:v>654.3686389</c:v>
                      </c:pt>
                      <c:pt idx="655">
                        <c:v>655.3668009</c:v>
                      </c:pt>
                      <c:pt idx="656">
                        <c:v>656.3667289</c:v>
                      </c:pt>
                      <c:pt idx="657">
                        <c:v>657.3664919</c:v>
                      </c:pt>
                      <c:pt idx="658">
                        <c:v>658.3663299</c:v>
                      </c:pt>
                      <c:pt idx="659">
                        <c:v>659.3660729</c:v>
                      </c:pt>
                      <c:pt idx="660">
                        <c:v>660.3813779</c:v>
                      </c:pt>
                      <c:pt idx="661">
                        <c:v>661.3810319</c:v>
                      </c:pt>
                      <c:pt idx="662">
                        <c:v>662.3807789</c:v>
                      </c:pt>
                      <c:pt idx="663">
                        <c:v>663.3807219</c:v>
                      </c:pt>
                      <c:pt idx="664">
                        <c:v>664.3959069</c:v>
                      </c:pt>
                      <c:pt idx="665">
                        <c:v>665.4115759</c:v>
                      </c:pt>
                      <c:pt idx="666">
                        <c:v>666.4270989</c:v>
                      </c:pt>
                      <c:pt idx="667">
                        <c:v>667.4264789</c:v>
                      </c:pt>
                      <c:pt idx="668">
                        <c:v>668.4264739</c:v>
                      </c:pt>
                      <c:pt idx="669">
                        <c:v>669.4259639</c:v>
                      </c:pt>
                      <c:pt idx="670">
                        <c:v>670.4257459</c:v>
                      </c:pt>
                      <c:pt idx="671">
                        <c:v>671.4411849</c:v>
                      </c:pt>
                      <c:pt idx="672">
                        <c:v>672.4565379</c:v>
                      </c:pt>
                      <c:pt idx="673">
                        <c:v>673.4572899</c:v>
                      </c:pt>
                      <c:pt idx="674">
                        <c:v>674.4565949</c:v>
                      </c:pt>
                      <c:pt idx="675">
                        <c:v>675.4719089</c:v>
                      </c:pt>
                      <c:pt idx="676">
                        <c:v>676.4719619</c:v>
                      </c:pt>
                      <c:pt idx="677">
                        <c:v>677.4726289</c:v>
                      </c:pt>
                      <c:pt idx="678">
                        <c:v>678.4641139</c:v>
                      </c:pt>
                      <c:pt idx="679">
                        <c:v>679.4639669</c:v>
                      </c:pt>
                      <c:pt idx="680">
                        <c:v>680.4637719</c:v>
                      </c:pt>
                      <c:pt idx="681">
                        <c:v>681.4637109</c:v>
                      </c:pt>
                      <c:pt idx="682">
                        <c:v>682.4631739</c:v>
                      </c:pt>
                      <c:pt idx="683">
                        <c:v>683.4631749</c:v>
                      </c:pt>
                      <c:pt idx="684">
                        <c:v>684.4627279</c:v>
                      </c:pt>
                      <c:pt idx="685">
                        <c:v>685.4625099</c:v>
                      </c:pt>
                      <c:pt idx="686">
                        <c:v>686.4779419</c:v>
                      </c:pt>
                      <c:pt idx="687">
                        <c:v>687.4776099</c:v>
                      </c:pt>
                      <c:pt idx="688">
                        <c:v>688.4774189</c:v>
                      </c:pt>
                      <c:pt idx="689">
                        <c:v>689.4772369</c:v>
                      </c:pt>
                      <c:pt idx="690">
                        <c:v>690.4772259</c:v>
                      </c:pt>
                      <c:pt idx="691">
                        <c:v>691.4927619</c:v>
                      </c:pt>
                      <c:pt idx="692">
                        <c:v>692.4923799</c:v>
                      </c:pt>
                      <c:pt idx="693">
                        <c:v>693.4920479</c:v>
                      </c:pt>
                      <c:pt idx="694">
                        <c:v>694.4918189</c:v>
                      </c:pt>
                      <c:pt idx="695">
                        <c:v>695.4919839</c:v>
                      </c:pt>
                      <c:pt idx="696">
                        <c:v>696.4911089</c:v>
                      </c:pt>
                      <c:pt idx="697">
                        <c:v>697.4908549</c:v>
                      </c:pt>
                      <c:pt idx="698">
                        <c:v>698.5064429</c:v>
                      </c:pt>
                      <c:pt idx="699">
                        <c:v>699.5061959</c:v>
                      </c:pt>
                      <c:pt idx="700">
                        <c:v>700.5059439</c:v>
                      </c:pt>
                      <c:pt idx="701">
                        <c:v>701.5061459</c:v>
                      </c:pt>
                      <c:pt idx="702">
                        <c:v>702.5055189</c:v>
                      </c:pt>
                      <c:pt idx="703">
                        <c:v>703.4923659</c:v>
                      </c:pt>
                      <c:pt idx="704">
                        <c:v>704.4919159</c:v>
                      </c:pt>
                      <c:pt idx="705">
                        <c:v>705.5008499</c:v>
                      </c:pt>
                      <c:pt idx="706">
                        <c:v>706.5005469</c:v>
                      </c:pt>
                      <c:pt idx="707">
                        <c:v>707.5004119</c:v>
                      </c:pt>
                      <c:pt idx="708">
                        <c:v>708.5001149</c:v>
                      </c:pt>
                      <c:pt idx="709">
                        <c:v>709.4998209</c:v>
                      </c:pt>
                      <c:pt idx="710">
                        <c:v>710.4996469</c:v>
                      </c:pt>
                      <c:pt idx="711">
                        <c:v>711.4997169</c:v>
                      </c:pt>
                      <c:pt idx="712">
                        <c:v>712.4995339</c:v>
                      </c:pt>
                      <c:pt idx="713">
                        <c:v>713.4993489</c:v>
                      </c:pt>
                      <c:pt idx="714">
                        <c:v>714.4989589</c:v>
                      </c:pt>
                      <c:pt idx="715">
                        <c:v>715.4985369</c:v>
                      </c:pt>
                      <c:pt idx="716">
                        <c:v>716.5008369</c:v>
                      </c:pt>
                      <c:pt idx="717">
                        <c:v>717.5005999</c:v>
                      </c:pt>
                      <c:pt idx="718">
                        <c:v>718.5003749</c:v>
                      </c:pt>
                      <c:pt idx="719">
                        <c:v>719.5001129</c:v>
                      </c:pt>
                      <c:pt idx="720">
                        <c:v>720.4999279</c:v>
                      </c:pt>
                      <c:pt idx="721">
                        <c:v>721.4997819</c:v>
                      </c:pt>
                      <c:pt idx="722">
                        <c:v>722.4994559</c:v>
                      </c:pt>
                      <c:pt idx="723">
                        <c:v>723.4993349</c:v>
                      </c:pt>
                      <c:pt idx="724">
                        <c:v>724.4990979</c:v>
                      </c:pt>
                      <c:pt idx="725">
                        <c:v>725.4988369</c:v>
                      </c:pt>
                      <c:pt idx="726">
                        <c:v>726.4986019</c:v>
                      </c:pt>
                      <c:pt idx="727">
                        <c:v>727.4983329</c:v>
                      </c:pt>
                      <c:pt idx="728">
                        <c:v>728.4982069</c:v>
                      </c:pt>
                      <c:pt idx="729">
                        <c:v>729.4978729</c:v>
                      </c:pt>
                      <c:pt idx="730">
                        <c:v>730.4977709</c:v>
                      </c:pt>
                      <c:pt idx="731">
                        <c:v>731.4976689</c:v>
                      </c:pt>
                      <c:pt idx="732">
                        <c:v>732.5018319</c:v>
                      </c:pt>
                      <c:pt idx="733">
                        <c:v>733.5014859</c:v>
                      </c:pt>
                      <c:pt idx="734">
                        <c:v>734.5012649</c:v>
                      </c:pt>
                      <c:pt idx="735">
                        <c:v>735.5010099</c:v>
                      </c:pt>
                      <c:pt idx="736">
                        <c:v>736.5008099</c:v>
                      </c:pt>
                      <c:pt idx="737">
                        <c:v>737.5005579</c:v>
                      </c:pt>
                      <c:pt idx="738">
                        <c:v>738.5003029</c:v>
                      </c:pt>
                      <c:pt idx="739">
                        <c:v>739.5000859</c:v>
                      </c:pt>
                      <c:pt idx="740">
                        <c:v>740.4998629</c:v>
                      </c:pt>
                      <c:pt idx="741">
                        <c:v>741.4999749</c:v>
                      </c:pt>
                      <c:pt idx="742">
                        <c:v>742.4993859</c:v>
                      </c:pt>
                      <c:pt idx="743">
                        <c:v>743.4993849</c:v>
                      </c:pt>
                      <c:pt idx="744">
                        <c:v>744.4989179</c:v>
                      </c:pt>
                      <c:pt idx="745">
                        <c:v>745.4986439</c:v>
                      </c:pt>
                      <c:pt idx="746">
                        <c:v>746.4984299</c:v>
                      </c:pt>
                      <c:pt idx="747">
                        <c:v>747.4982759</c:v>
                      </c:pt>
                      <c:pt idx="748">
                        <c:v>748.4979269</c:v>
                      </c:pt>
                      <c:pt idx="749">
                        <c:v>749.4982139</c:v>
                      </c:pt>
                      <c:pt idx="750">
                        <c:v>750.4974429</c:v>
                      </c:pt>
                      <c:pt idx="751">
                        <c:v>751.4972459</c:v>
                      </c:pt>
                      <c:pt idx="752">
                        <c:v>752.4969819</c:v>
                      </c:pt>
                      <c:pt idx="753">
                        <c:v>753.5051209</c:v>
                      </c:pt>
                      <c:pt idx="754">
                        <c:v>754.5024419</c:v>
                      </c:pt>
                      <c:pt idx="755">
                        <c:v>755.5023689</c:v>
                      </c:pt>
                      <c:pt idx="756">
                        <c:v>756.5019359</c:v>
                      </c:pt>
                      <c:pt idx="757">
                        <c:v>757.5017649</c:v>
                      </c:pt>
                      <c:pt idx="758">
                        <c:v>758.5014689</c:v>
                      </c:pt>
                      <c:pt idx="759">
                        <c:v>759.5017129</c:v>
                      </c:pt>
                      <c:pt idx="760">
                        <c:v>760.5010439</c:v>
                      </c:pt>
                      <c:pt idx="761">
                        <c:v>761.5007979</c:v>
                      </c:pt>
                      <c:pt idx="762">
                        <c:v>762.5005469</c:v>
                      </c:pt>
                      <c:pt idx="763">
                        <c:v>763.5002989</c:v>
                      </c:pt>
                      <c:pt idx="764">
                        <c:v>764.5001119</c:v>
                      </c:pt>
                      <c:pt idx="765">
                        <c:v>765.4998539</c:v>
                      </c:pt>
                      <c:pt idx="766">
                        <c:v>766.4996239</c:v>
                      </c:pt>
                      <c:pt idx="767">
                        <c:v>767.4993519</c:v>
                      </c:pt>
                      <c:pt idx="768">
                        <c:v>768.4992419</c:v>
                      </c:pt>
                      <c:pt idx="769">
                        <c:v>769.4992049</c:v>
                      </c:pt>
                      <c:pt idx="770">
                        <c:v>770.4987009</c:v>
                      </c:pt>
                      <c:pt idx="771">
                        <c:v>771.4984879</c:v>
                      </c:pt>
                      <c:pt idx="772">
                        <c:v>772.4983399</c:v>
                      </c:pt>
                      <c:pt idx="773">
                        <c:v>773.4980139</c:v>
                      </c:pt>
                      <c:pt idx="774">
                        <c:v>774.4977219</c:v>
                      </c:pt>
                      <c:pt idx="775">
                        <c:v>775.4974989</c:v>
                      </c:pt>
                      <c:pt idx="776">
                        <c:v>776.4972259</c:v>
                      </c:pt>
                      <c:pt idx="777">
                        <c:v>777.4970019</c:v>
                      </c:pt>
                      <c:pt idx="778">
                        <c:v>778.4967259</c:v>
                      </c:pt>
                      <c:pt idx="779">
                        <c:v>779.4968689</c:v>
                      </c:pt>
                      <c:pt idx="780">
                        <c:v>780.4963019</c:v>
                      </c:pt>
                      <c:pt idx="781">
                        <c:v>781.4961179</c:v>
                      </c:pt>
                      <c:pt idx="782">
                        <c:v>782.4966609</c:v>
                      </c:pt>
                      <c:pt idx="783">
                        <c:v>783.4959869</c:v>
                      </c:pt>
                      <c:pt idx="784">
                        <c:v>784.5060039</c:v>
                      </c:pt>
                      <c:pt idx="785">
                        <c:v>785.5061569</c:v>
                      </c:pt>
                      <c:pt idx="786">
                        <c:v>786.5054039</c:v>
                      </c:pt>
                      <c:pt idx="787">
                        <c:v>787.5053319</c:v>
                      </c:pt>
                      <c:pt idx="788">
                        <c:v>788.5049129</c:v>
                      </c:pt>
                      <c:pt idx="789">
                        <c:v>789.5046679</c:v>
                      </c:pt>
                      <c:pt idx="790">
                        <c:v>790.5044059</c:v>
                      </c:pt>
                      <c:pt idx="791">
                        <c:v>791.5041809</c:v>
                      </c:pt>
                      <c:pt idx="792">
                        <c:v>792.5043559</c:v>
                      </c:pt>
                      <c:pt idx="793">
                        <c:v>793.5040179</c:v>
                      </c:pt>
                      <c:pt idx="794">
                        <c:v>794.5035409</c:v>
                      </c:pt>
                      <c:pt idx="795">
                        <c:v>795.5032749</c:v>
                      </c:pt>
                      <c:pt idx="796">
                        <c:v>796.5030149</c:v>
                      </c:pt>
                      <c:pt idx="797">
                        <c:v>797.5027699</c:v>
                      </c:pt>
                      <c:pt idx="798">
                        <c:v>798.5025159</c:v>
                      </c:pt>
                      <c:pt idx="799">
                        <c:v>799.5023309</c:v>
                      </c:pt>
                      <c:pt idx="800">
                        <c:v>800.5020639</c:v>
                      </c:pt>
                      <c:pt idx="801">
                        <c:v>801.5018729</c:v>
                      </c:pt>
                      <c:pt idx="802">
                        <c:v>802.5016869</c:v>
                      </c:pt>
                      <c:pt idx="803">
                        <c:v>803.5017019</c:v>
                      </c:pt>
                      <c:pt idx="804">
                        <c:v>804.5019549</c:v>
                      </c:pt>
                      <c:pt idx="805">
                        <c:v>805.5014999</c:v>
                      </c:pt>
                      <c:pt idx="806">
                        <c:v>806.5013609</c:v>
                      </c:pt>
                      <c:pt idx="807">
                        <c:v>807.5009389</c:v>
                      </c:pt>
                      <c:pt idx="808">
                        <c:v>808.5006109</c:v>
                      </c:pt>
                      <c:pt idx="809">
                        <c:v>809.4999909</c:v>
                      </c:pt>
                      <c:pt idx="810">
                        <c:v>810.5001409</c:v>
                      </c:pt>
                      <c:pt idx="811">
                        <c:v>811.4997489</c:v>
                      </c:pt>
                      <c:pt idx="812">
                        <c:v>812.4993689</c:v>
                      </c:pt>
                      <c:pt idx="813">
                        <c:v>813.4992269</c:v>
                      </c:pt>
                      <c:pt idx="814">
                        <c:v>814.4989379</c:v>
                      </c:pt>
                      <c:pt idx="815">
                        <c:v>815.4986639</c:v>
                      </c:pt>
                      <c:pt idx="816">
                        <c:v>816.4986219</c:v>
                      </c:pt>
                      <c:pt idx="817">
                        <c:v>817.4984399</c:v>
                      </c:pt>
                      <c:pt idx="818">
                        <c:v>818.4984059</c:v>
                      </c:pt>
                      <c:pt idx="819">
                        <c:v>819.4981019</c:v>
                      </c:pt>
                      <c:pt idx="820">
                        <c:v>820.4982349</c:v>
                      </c:pt>
                      <c:pt idx="821">
                        <c:v>821.4980009</c:v>
                      </c:pt>
                      <c:pt idx="822">
                        <c:v>822.4978449</c:v>
                      </c:pt>
                      <c:pt idx="823">
                        <c:v>823.4979369</c:v>
                      </c:pt>
                      <c:pt idx="824">
                        <c:v>824.4977199</c:v>
                      </c:pt>
                      <c:pt idx="825">
                        <c:v>825.4968839</c:v>
                      </c:pt>
                      <c:pt idx="826">
                        <c:v>826.4971419</c:v>
                      </c:pt>
                      <c:pt idx="827">
                        <c:v>827.4968329</c:v>
                      </c:pt>
                      <c:pt idx="828">
                        <c:v>828.4968109</c:v>
                      </c:pt>
                      <c:pt idx="829">
                        <c:v>829.4966849</c:v>
                      </c:pt>
                      <c:pt idx="830">
                        <c:v>830.4964889</c:v>
                      </c:pt>
                      <c:pt idx="831">
                        <c:v>831.4965599</c:v>
                      </c:pt>
                      <c:pt idx="832">
                        <c:v>832.4958589</c:v>
                      </c:pt>
                      <c:pt idx="833">
                        <c:v>833.5016379</c:v>
                      </c:pt>
                      <c:pt idx="834">
                        <c:v>834.5015019</c:v>
                      </c:pt>
                      <c:pt idx="835">
                        <c:v>835.5013649</c:v>
                      </c:pt>
                      <c:pt idx="836">
                        <c:v>836.5006479</c:v>
                      </c:pt>
                      <c:pt idx="837">
                        <c:v>837.5003339</c:v>
                      </c:pt>
                      <c:pt idx="838">
                        <c:v>838.5004649</c:v>
                      </c:pt>
                      <c:pt idx="839">
                        <c:v>839.5004999</c:v>
                      </c:pt>
                      <c:pt idx="840">
                        <c:v>840.5009529</c:v>
                      </c:pt>
                      <c:pt idx="841">
                        <c:v>841.5001949</c:v>
                      </c:pt>
                      <c:pt idx="842">
                        <c:v>842.5005519</c:v>
                      </c:pt>
                      <c:pt idx="843">
                        <c:v>843.5000529</c:v>
                      </c:pt>
                      <c:pt idx="844">
                        <c:v>844.5002539</c:v>
                      </c:pt>
                      <c:pt idx="845">
                        <c:v>845.5003259</c:v>
                      </c:pt>
                      <c:pt idx="846">
                        <c:v>846.5004859</c:v>
                      </c:pt>
                      <c:pt idx="847">
                        <c:v>847.4941709</c:v>
                      </c:pt>
                      <c:pt idx="848">
                        <c:v>848.4942179</c:v>
                      </c:pt>
                      <c:pt idx="849">
                        <c:v>849.4950239</c:v>
                      </c:pt>
                      <c:pt idx="850">
                        <c:v>850.4946499</c:v>
                      </c:pt>
                      <c:pt idx="851">
                        <c:v>851.4941409</c:v>
                      </c:pt>
                      <c:pt idx="852">
                        <c:v>852.5100509</c:v>
                      </c:pt>
                      <c:pt idx="853">
                        <c:v>853.5109269</c:v>
                      </c:pt>
                      <c:pt idx="854">
                        <c:v>854.5273459</c:v>
                      </c:pt>
                      <c:pt idx="855">
                        <c:v>855.5490019</c:v>
                      </c:pt>
                      <c:pt idx="856">
                        <c:v>856.5518899</c:v>
                      </c:pt>
                      <c:pt idx="857">
                        <c:v>857.5422359</c:v>
                      </c:pt>
                      <c:pt idx="858">
                        <c:v>858.5413579</c:v>
                      </c:pt>
                      <c:pt idx="859">
                        <c:v>859.5516269</c:v>
                      </c:pt>
                      <c:pt idx="860">
                        <c:v>860.5497999</c:v>
                      </c:pt>
                      <c:pt idx="861">
                        <c:v>861.5459559</c:v>
                      </c:pt>
                      <c:pt idx="862">
                        <c:v>862.5394939</c:v>
                      </c:pt>
                      <c:pt idx="863">
                        <c:v>863.5525309</c:v>
                      </c:pt>
                      <c:pt idx="864">
                        <c:v>864.5390819</c:v>
                      </c:pt>
                      <c:pt idx="865">
                        <c:v>865.5399599</c:v>
                      </c:pt>
                      <c:pt idx="866">
                        <c:v>866.5393489</c:v>
                      </c:pt>
                      <c:pt idx="867">
                        <c:v>867.5392699</c:v>
                      </c:pt>
                      <c:pt idx="868">
                        <c:v>868.5476909</c:v>
                      </c:pt>
                      <c:pt idx="869">
                        <c:v>869.5472969</c:v>
                      </c:pt>
                      <c:pt idx="870">
                        <c:v>870.5470079</c:v>
                      </c:pt>
                      <c:pt idx="871">
                        <c:v>871.5526879</c:v>
                      </c:pt>
                      <c:pt idx="872">
                        <c:v>872.5523649</c:v>
                      </c:pt>
                      <c:pt idx="873">
                        <c:v>873.5523999</c:v>
                      </c:pt>
                      <c:pt idx="874">
                        <c:v>874.5523259</c:v>
                      </c:pt>
                      <c:pt idx="875">
                        <c:v>875.5519249</c:v>
                      </c:pt>
                      <c:pt idx="876">
                        <c:v>876.5516919</c:v>
                      </c:pt>
                      <c:pt idx="877">
                        <c:v>877.5516689</c:v>
                      </c:pt>
                      <c:pt idx="878">
                        <c:v>878.5513809</c:v>
                      </c:pt>
                      <c:pt idx="879">
                        <c:v>879.5444129</c:v>
                      </c:pt>
                      <c:pt idx="880">
                        <c:v>880.5447849</c:v>
                      </c:pt>
                      <c:pt idx="881">
                        <c:v>881.5413189</c:v>
                      </c:pt>
                      <c:pt idx="882">
                        <c:v>882.5416029</c:v>
                      </c:pt>
                      <c:pt idx="883">
                        <c:v>883.5412079</c:v>
                      </c:pt>
                      <c:pt idx="884">
                        <c:v>884.5401999</c:v>
                      </c:pt>
                      <c:pt idx="885">
                        <c:v>885.5403009</c:v>
                      </c:pt>
                      <c:pt idx="886">
                        <c:v>886.5503419</c:v>
                      </c:pt>
                      <c:pt idx="887">
                        <c:v>887.5405369</c:v>
                      </c:pt>
                      <c:pt idx="888">
                        <c:v>888.5720289</c:v>
                      </c:pt>
                      <c:pt idx="889">
                        <c:v>889.5692499</c:v>
                      </c:pt>
                      <c:pt idx="890">
                        <c:v>890.5695369</c:v>
                      </c:pt>
                      <c:pt idx="891">
                        <c:v>891.5663909</c:v>
                      </c:pt>
                      <c:pt idx="892">
                        <c:v>892.5845689</c:v>
                      </c:pt>
                      <c:pt idx="893">
                        <c:v>893.5894389</c:v>
                      </c:pt>
                      <c:pt idx="894">
                        <c:v>894.6046209</c:v>
                      </c:pt>
                      <c:pt idx="895">
                        <c:v>895.6023879</c:v>
                      </c:pt>
                      <c:pt idx="896">
                        <c:v>896.6027879</c:v>
                      </c:pt>
                      <c:pt idx="897">
                        <c:v>897.6234339</c:v>
                      </c:pt>
                      <c:pt idx="898">
                        <c:v>898.6098349</c:v>
                      </c:pt>
                      <c:pt idx="899">
                        <c:v>899.6096019</c:v>
                      </c:pt>
                      <c:pt idx="900">
                        <c:v>900.6250809</c:v>
                      </c:pt>
                      <c:pt idx="901">
                        <c:v>901.6259499</c:v>
                      </c:pt>
                      <c:pt idx="902">
                        <c:v>902.6254989</c:v>
                      </c:pt>
                      <c:pt idx="903">
                        <c:v>903.6253279</c:v>
                      </c:pt>
                      <c:pt idx="904">
                        <c:v>904.6411429</c:v>
                      </c:pt>
                      <c:pt idx="905">
                        <c:v>905.6576459</c:v>
                      </c:pt>
                      <c:pt idx="906">
                        <c:v>906.6573079</c:v>
                      </c:pt>
                      <c:pt idx="907">
                        <c:v>907.6572749</c:v>
                      </c:pt>
                      <c:pt idx="908">
                        <c:v>908.6720249</c:v>
                      </c:pt>
                      <c:pt idx="909">
                        <c:v>909.6715819</c:v>
                      </c:pt>
                      <c:pt idx="910">
                        <c:v>910.6721379</c:v>
                      </c:pt>
                      <c:pt idx="911">
                        <c:v>911.6719519</c:v>
                      </c:pt>
                      <c:pt idx="912">
                        <c:v>912.6707549</c:v>
                      </c:pt>
                      <c:pt idx="913">
                        <c:v>913.6712739</c:v>
                      </c:pt>
                      <c:pt idx="914">
                        <c:v>914.6748689</c:v>
                      </c:pt>
                      <c:pt idx="915">
                        <c:v>915.6759289</c:v>
                      </c:pt>
                      <c:pt idx="916">
                        <c:v>916.6896249</c:v>
                      </c:pt>
                      <c:pt idx="917">
                        <c:v>917.6915969</c:v>
                      </c:pt>
                      <c:pt idx="918">
                        <c:v>918.6821739</c:v>
                      </c:pt>
                      <c:pt idx="919">
                        <c:v>919.6807559</c:v>
                      </c:pt>
                      <c:pt idx="920">
                        <c:v>920.6802589</c:v>
                      </c:pt>
                      <c:pt idx="921">
                        <c:v>921.6808579</c:v>
                      </c:pt>
                      <c:pt idx="922">
                        <c:v>922.6958559</c:v>
                      </c:pt>
                      <c:pt idx="923">
                        <c:v>923.6961759</c:v>
                      </c:pt>
                      <c:pt idx="924">
                        <c:v>924.6964639</c:v>
                      </c:pt>
                      <c:pt idx="925">
                        <c:v>925.7169529</c:v>
                      </c:pt>
                      <c:pt idx="926">
                        <c:v>926.7329809</c:v>
                      </c:pt>
                      <c:pt idx="927">
                        <c:v>927.7489679</c:v>
                      </c:pt>
                      <c:pt idx="928">
                        <c:v>928.7482259</c:v>
                      </c:pt>
                      <c:pt idx="929">
                        <c:v>929.7472239</c:v>
                      </c:pt>
                      <c:pt idx="930">
                        <c:v>930.7471769</c:v>
                      </c:pt>
                      <c:pt idx="931">
                        <c:v>931.7471239</c:v>
                      </c:pt>
                      <c:pt idx="932">
                        <c:v>932.7485249</c:v>
                      </c:pt>
                      <c:pt idx="933">
                        <c:v>933.7480769</c:v>
                      </c:pt>
                      <c:pt idx="934">
                        <c:v>934.7547279</c:v>
                      </c:pt>
                      <c:pt idx="935">
                        <c:v>935.7533669</c:v>
                      </c:pt>
                      <c:pt idx="936">
                        <c:v>936.7450079</c:v>
                      </c:pt>
                      <c:pt idx="937">
                        <c:v>937.7451289</c:v>
                      </c:pt>
                      <c:pt idx="938">
                        <c:v>938.7462579</c:v>
                      </c:pt>
                      <c:pt idx="939">
                        <c:v>939.7457119</c:v>
                      </c:pt>
                      <c:pt idx="940">
                        <c:v>940.7554069</c:v>
                      </c:pt>
                      <c:pt idx="941">
                        <c:v>941.7558769</c:v>
                      </c:pt>
                      <c:pt idx="942">
                        <c:v>942.7556819</c:v>
                      </c:pt>
                      <c:pt idx="943">
                        <c:v>943.7549279</c:v>
                      </c:pt>
                      <c:pt idx="944">
                        <c:v>944.7544389</c:v>
                      </c:pt>
                      <c:pt idx="945">
                        <c:v>945.7552979</c:v>
                      </c:pt>
                      <c:pt idx="946">
                        <c:v>946.7556009</c:v>
                      </c:pt>
                      <c:pt idx="947">
                        <c:v>947.7546809</c:v>
                      </c:pt>
                      <c:pt idx="948">
                        <c:v>948.7543769</c:v>
                      </c:pt>
                      <c:pt idx="949">
                        <c:v>949.7542839</c:v>
                      </c:pt>
                      <c:pt idx="950">
                        <c:v>950.7540629</c:v>
                      </c:pt>
                      <c:pt idx="951">
                        <c:v>951.7546209</c:v>
                      </c:pt>
                      <c:pt idx="952">
                        <c:v>952.7541639</c:v>
                      </c:pt>
                      <c:pt idx="953">
                        <c:v>953.7536309</c:v>
                      </c:pt>
                      <c:pt idx="954">
                        <c:v>954.7484319</c:v>
                      </c:pt>
                      <c:pt idx="955">
                        <c:v>955.7497639</c:v>
                      </c:pt>
                      <c:pt idx="956">
                        <c:v>956.7494529</c:v>
                      </c:pt>
                      <c:pt idx="957">
                        <c:v>957.7490359</c:v>
                      </c:pt>
                      <c:pt idx="958">
                        <c:v>958.7495759</c:v>
                      </c:pt>
                      <c:pt idx="959">
                        <c:v>959.7487639</c:v>
                      </c:pt>
                      <c:pt idx="960">
                        <c:v>960.7484229</c:v>
                      </c:pt>
                      <c:pt idx="961">
                        <c:v>961.7663249</c:v>
                      </c:pt>
                      <c:pt idx="962">
                        <c:v>962.7857229</c:v>
                      </c:pt>
                      <c:pt idx="963">
                        <c:v>963.8014719</c:v>
                      </c:pt>
                      <c:pt idx="964">
                        <c:v>964.7944889</c:v>
                      </c:pt>
                      <c:pt idx="965">
                        <c:v>965.7941359</c:v>
                      </c:pt>
                      <c:pt idx="966">
                        <c:v>966.7947359</c:v>
                      </c:pt>
                      <c:pt idx="967">
                        <c:v>967.7940319</c:v>
                      </c:pt>
                      <c:pt idx="968">
                        <c:v>968.7942149</c:v>
                      </c:pt>
                      <c:pt idx="969">
                        <c:v>969.8029419</c:v>
                      </c:pt>
                      <c:pt idx="970">
                        <c:v>970.8031919</c:v>
                      </c:pt>
                      <c:pt idx="971">
                        <c:v>971.8020389</c:v>
                      </c:pt>
                      <c:pt idx="972">
                        <c:v>972.8016429</c:v>
                      </c:pt>
                      <c:pt idx="973">
                        <c:v>973.8027899</c:v>
                      </c:pt>
                      <c:pt idx="974">
                        <c:v>974.8023869</c:v>
                      </c:pt>
                      <c:pt idx="975">
                        <c:v>975.8020959</c:v>
                      </c:pt>
                      <c:pt idx="976">
                        <c:v>976.8018249</c:v>
                      </c:pt>
                      <c:pt idx="977">
                        <c:v>977.8018769</c:v>
                      </c:pt>
                      <c:pt idx="978">
                        <c:v>978.8008359</c:v>
                      </c:pt>
                      <c:pt idx="979">
                        <c:v>979.8021549</c:v>
                      </c:pt>
                      <c:pt idx="980">
                        <c:v>980.8013799</c:v>
                      </c:pt>
                      <c:pt idx="981">
                        <c:v>981.8015919</c:v>
                      </c:pt>
                      <c:pt idx="982">
                        <c:v>982.8017859</c:v>
                      </c:pt>
                      <c:pt idx="983">
                        <c:v>983.8011619</c:v>
                      </c:pt>
                      <c:pt idx="984">
                        <c:v>984.7952559</c:v>
                      </c:pt>
                      <c:pt idx="985">
                        <c:v>985.7949439</c:v>
                      </c:pt>
                      <c:pt idx="986">
                        <c:v>986.7945759</c:v>
                      </c:pt>
                      <c:pt idx="987">
                        <c:v>987.7944009</c:v>
                      </c:pt>
                      <c:pt idx="988">
                        <c:v>988.8011229</c:v>
                      </c:pt>
                      <c:pt idx="989">
                        <c:v>989.8005659</c:v>
                      </c:pt>
                      <c:pt idx="990">
                        <c:v>990.7953519</c:v>
                      </c:pt>
                      <c:pt idx="991">
                        <c:v>991.7955869</c:v>
                      </c:pt>
                      <c:pt idx="992">
                        <c:v>992.8023489</c:v>
                      </c:pt>
                      <c:pt idx="993">
                        <c:v>993.8015939</c:v>
                      </c:pt>
                      <c:pt idx="994">
                        <c:v>994.7928809</c:v>
                      </c:pt>
                      <c:pt idx="995">
                        <c:v>995.7946259</c:v>
                      </c:pt>
                      <c:pt idx="996">
                        <c:v>996.7943109</c:v>
                      </c:pt>
                      <c:pt idx="997">
                        <c:v>997.7950589</c:v>
                      </c:pt>
                      <c:pt idx="998">
                        <c:v>998.7925309</c:v>
                      </c:pt>
                      <c:pt idx="999">
                        <c:v>999.7918189</c:v>
                      </c:pt>
                      <c:pt idx="1000">
                        <c:v>1000.792242</c:v>
                      </c:pt>
                      <c:pt idx="1001">
                        <c:v>1001.795475</c:v>
                      </c:pt>
                      <c:pt idx="1002">
                        <c:v>1002.811479</c:v>
                      </c:pt>
                      <c:pt idx="1003">
                        <c:v>1003.827343</c:v>
                      </c:pt>
                      <c:pt idx="1004">
                        <c:v>1004.844924</c:v>
                      </c:pt>
                      <c:pt idx="1005">
                        <c:v>1005.844088</c:v>
                      </c:pt>
                      <c:pt idx="1006">
                        <c:v>1006.845106</c:v>
                      </c:pt>
                      <c:pt idx="1007">
                        <c:v>1007.844882</c:v>
                      </c:pt>
                      <c:pt idx="1008">
                        <c:v>1008.844506</c:v>
                      </c:pt>
                      <c:pt idx="1009">
                        <c:v>1009.844254</c:v>
                      </c:pt>
                      <c:pt idx="1010">
                        <c:v>1010.843995</c:v>
                      </c:pt>
                      <c:pt idx="1011">
                        <c:v>1011.844145</c:v>
                      </c:pt>
                      <c:pt idx="1012">
                        <c:v>1012.843995</c:v>
                      </c:pt>
                      <c:pt idx="1013">
                        <c:v>1013.859745</c:v>
                      </c:pt>
                      <c:pt idx="1014">
                        <c:v>1014.876623</c:v>
                      </c:pt>
                      <c:pt idx="1015">
                        <c:v>1015.876076</c:v>
                      </c:pt>
                      <c:pt idx="1016">
                        <c:v>1016.866915</c:v>
                      </c:pt>
                      <c:pt idx="1017">
                        <c:v>1017.866516</c:v>
                      </c:pt>
                      <c:pt idx="1018">
                        <c:v>1018.866568</c:v>
                      </c:pt>
                      <c:pt idx="1019">
                        <c:v>1019.866467</c:v>
                      </c:pt>
                      <c:pt idx="1020">
                        <c:v>1020.866894</c:v>
                      </c:pt>
                      <c:pt idx="1021">
                        <c:v>1021.866807</c:v>
                      </c:pt>
                      <c:pt idx="1022">
                        <c:v>1022.866358</c:v>
                      </c:pt>
                      <c:pt idx="1023">
                        <c:v>1023.867063</c:v>
                      </c:pt>
                      <c:pt idx="1024">
                        <c:v>1024.866497</c:v>
                      </c:pt>
                      <c:pt idx="1025">
                        <c:v>1025.867512</c:v>
                      </c:pt>
                      <c:pt idx="1026">
                        <c:v>1026.881999</c:v>
                      </c:pt>
                      <c:pt idx="1027">
                        <c:v>1027.892277</c:v>
                      </c:pt>
                      <c:pt idx="1028">
                        <c:v>1028.892065</c:v>
                      </c:pt>
                      <c:pt idx="1029">
                        <c:v>1029.906727</c:v>
                      </c:pt>
                      <c:pt idx="1030">
                        <c:v>1030.922002</c:v>
                      </c:pt>
                      <c:pt idx="1031">
                        <c:v>1031.921764</c:v>
                      </c:pt>
                      <c:pt idx="1032">
                        <c:v>1032.921375</c:v>
                      </c:pt>
                      <c:pt idx="1033">
                        <c:v>1033.917937</c:v>
                      </c:pt>
                      <c:pt idx="1034">
                        <c:v>1034.92145</c:v>
                      </c:pt>
                      <c:pt idx="1035">
                        <c:v>1035.921583</c:v>
                      </c:pt>
                      <c:pt idx="1036">
                        <c:v>1036.92192</c:v>
                      </c:pt>
                      <c:pt idx="1037">
                        <c:v>1037.921547</c:v>
                      </c:pt>
                      <c:pt idx="1038">
                        <c:v>1038.921944</c:v>
                      </c:pt>
                      <c:pt idx="1039">
                        <c:v>1039.92155</c:v>
                      </c:pt>
                      <c:pt idx="1040">
                        <c:v>1040.918815</c:v>
                      </c:pt>
                      <c:pt idx="1041">
                        <c:v>1041.934514</c:v>
                      </c:pt>
                      <c:pt idx="1042">
                        <c:v>1042.954082</c:v>
                      </c:pt>
                      <c:pt idx="1043">
                        <c:v>1043.969268</c:v>
                      </c:pt>
                      <c:pt idx="1044">
                        <c:v>1044.960142</c:v>
                      </c:pt>
                      <c:pt idx="1045">
                        <c:v>1045.975538</c:v>
                      </c:pt>
                      <c:pt idx="1046">
                        <c:v>1046.998085</c:v>
                      </c:pt>
                      <c:pt idx="1047">
                        <c:v>1047.997464</c:v>
                      </c:pt>
                      <c:pt idx="1048">
                        <c:v>1049.004408</c:v>
                      </c:pt>
                      <c:pt idx="1049">
                        <c:v>1050.003959</c:v>
                      </c:pt>
                      <c:pt idx="1050">
                        <c:v>1050.992097</c:v>
                      </c:pt>
                      <c:pt idx="1051">
                        <c:v>1051.991958</c:v>
                      </c:pt>
                      <c:pt idx="1052">
                        <c:v>1052.99852</c:v>
                      </c:pt>
                      <c:pt idx="1053">
                        <c:v>1053.998134</c:v>
                      </c:pt>
                      <c:pt idx="1054">
                        <c:v>1054.998266</c:v>
                      </c:pt>
                      <c:pt idx="1055">
                        <c:v>1055.997962</c:v>
                      </c:pt>
                      <c:pt idx="1056">
                        <c:v>1057.004554</c:v>
                      </c:pt>
                      <c:pt idx="1057">
                        <c:v>1058.006477</c:v>
                      </c:pt>
                      <c:pt idx="1058">
                        <c:v>1058.991625</c:v>
                      </c:pt>
                      <c:pt idx="1059">
                        <c:v>1059.991047</c:v>
                      </c:pt>
                      <c:pt idx="1060">
                        <c:v>1061.013637</c:v>
                      </c:pt>
                      <c:pt idx="1061">
                        <c:v>1062.035109</c:v>
                      </c:pt>
                      <c:pt idx="1062">
                        <c:v>1063.035336</c:v>
                      </c:pt>
                      <c:pt idx="1063">
                        <c:v>1064.034978</c:v>
                      </c:pt>
                      <c:pt idx="1064">
                        <c:v>1065.026432</c:v>
                      </c:pt>
                      <c:pt idx="1065">
                        <c:v>1066.026647</c:v>
                      </c:pt>
                      <c:pt idx="1066">
                        <c:v>1067.042083</c:v>
                      </c:pt>
                      <c:pt idx="1067">
                        <c:v>1068.041697</c:v>
                      </c:pt>
                      <c:pt idx="1068">
                        <c:v>1069.041636</c:v>
                      </c:pt>
                      <c:pt idx="1069">
                        <c:v>1070.041459</c:v>
                      </c:pt>
                      <c:pt idx="1070">
                        <c:v>1071.041554</c:v>
                      </c:pt>
                      <c:pt idx="1071">
                        <c:v>1072.041406</c:v>
                      </c:pt>
                      <c:pt idx="1072">
                        <c:v>1073.047729</c:v>
                      </c:pt>
                      <c:pt idx="1073">
                        <c:v>1074.063228</c:v>
                      </c:pt>
                      <c:pt idx="1074">
                        <c:v>1075.063473</c:v>
                      </c:pt>
                      <c:pt idx="1075">
                        <c:v>1076.053975</c:v>
                      </c:pt>
                      <c:pt idx="1076">
                        <c:v>1077.053512</c:v>
                      </c:pt>
                      <c:pt idx="1077">
                        <c:v>1078.068916</c:v>
                      </c:pt>
                      <c:pt idx="1078">
                        <c:v>1079.053927</c:v>
                      </c:pt>
                      <c:pt idx="1079">
                        <c:v>1080.069339</c:v>
                      </c:pt>
                      <c:pt idx="1080">
                        <c:v>1081.075748</c:v>
                      </c:pt>
                      <c:pt idx="1081">
                        <c:v>1082.075694</c:v>
                      </c:pt>
                      <c:pt idx="1082">
                        <c:v>1083.092023</c:v>
                      </c:pt>
                      <c:pt idx="1083">
                        <c:v>1084.098532</c:v>
                      </c:pt>
                      <c:pt idx="1084">
                        <c:v>1085.098721</c:v>
                      </c:pt>
                      <c:pt idx="1085">
                        <c:v>1086.098249</c:v>
                      </c:pt>
                      <c:pt idx="1086">
                        <c:v>1087.098447</c:v>
                      </c:pt>
                      <c:pt idx="1087">
                        <c:v>1088.098332</c:v>
                      </c:pt>
                      <c:pt idx="1088">
                        <c:v>1089.098112</c:v>
                      </c:pt>
                      <c:pt idx="1089">
                        <c:v>1090.101446</c:v>
                      </c:pt>
                      <c:pt idx="1090">
                        <c:v>1091.120187</c:v>
                      </c:pt>
                      <c:pt idx="1091">
                        <c:v>1092.119466</c:v>
                      </c:pt>
                      <c:pt idx="1092">
                        <c:v>1093.119431</c:v>
                      </c:pt>
                      <c:pt idx="1093">
                        <c:v>1094.119494</c:v>
                      </c:pt>
                      <c:pt idx="1094">
                        <c:v>1095.119198</c:v>
                      </c:pt>
                      <c:pt idx="1095">
                        <c:v>1096.121168</c:v>
                      </c:pt>
                      <c:pt idx="1096">
                        <c:v>1097.12135</c:v>
                      </c:pt>
                      <c:pt idx="1097">
                        <c:v>1098.121045</c:v>
                      </c:pt>
                      <c:pt idx="1098">
                        <c:v>1099.121017</c:v>
                      </c:pt>
                      <c:pt idx="1099">
                        <c:v>1100.128379</c:v>
                      </c:pt>
                      <c:pt idx="1100">
                        <c:v>1101.128669</c:v>
                      </c:pt>
                      <c:pt idx="1101">
                        <c:v>1102.116656</c:v>
                      </c:pt>
                      <c:pt idx="1102">
                        <c:v>1103.11644</c:v>
                      </c:pt>
                      <c:pt idx="1103">
                        <c:v>1104.131502</c:v>
                      </c:pt>
                      <c:pt idx="1104">
                        <c:v>1105.137712</c:v>
                      </c:pt>
                      <c:pt idx="1105">
                        <c:v>1106.138024</c:v>
                      </c:pt>
                      <c:pt idx="1106">
                        <c:v>1107.153072</c:v>
                      </c:pt>
                      <c:pt idx="1107">
                        <c:v>1108.168788</c:v>
                      </c:pt>
                      <c:pt idx="1108">
                        <c:v>1109.168406</c:v>
                      </c:pt>
                      <c:pt idx="1109">
                        <c:v>1110.168279</c:v>
                      </c:pt>
                      <c:pt idx="1110">
                        <c:v>1111.184526</c:v>
                      </c:pt>
                      <c:pt idx="1111">
                        <c:v>1112.18423</c:v>
                      </c:pt>
                      <c:pt idx="1112">
                        <c:v>1113.199764</c:v>
                      </c:pt>
                      <c:pt idx="1113">
                        <c:v>1114.199246</c:v>
                      </c:pt>
                      <c:pt idx="1114">
                        <c:v>1115.214576</c:v>
                      </c:pt>
                      <c:pt idx="1115">
                        <c:v>1116.215183</c:v>
                      </c:pt>
                      <c:pt idx="1116">
                        <c:v>1117.219521</c:v>
                      </c:pt>
                      <c:pt idx="1117">
                        <c:v>1118.234919</c:v>
                      </c:pt>
                      <c:pt idx="1118">
                        <c:v>1119.225524</c:v>
                      </c:pt>
                      <c:pt idx="1119">
                        <c:v>1120.241038</c:v>
                      </c:pt>
                      <c:pt idx="1120">
                        <c:v>1121.239398</c:v>
                      </c:pt>
                      <c:pt idx="1121">
                        <c:v>1122.249572</c:v>
                      </c:pt>
                      <c:pt idx="1122">
                        <c:v>1123.256193</c:v>
                      </c:pt>
                      <c:pt idx="1123">
                        <c:v>1124.253123</c:v>
                      </c:pt>
                      <c:pt idx="1124">
                        <c:v>1125.262811</c:v>
                      </c:pt>
                      <c:pt idx="1125">
                        <c:v>1126.278371</c:v>
                      </c:pt>
                      <c:pt idx="1126">
                        <c:v>1127.303799</c:v>
                      </c:pt>
                      <c:pt idx="1127">
                        <c:v>1128.303604</c:v>
                      </c:pt>
                      <c:pt idx="1128">
                        <c:v>1129.303407</c:v>
                      </c:pt>
                      <c:pt idx="1129">
                        <c:v>1130.303825</c:v>
                      </c:pt>
                      <c:pt idx="1130">
                        <c:v>1131.320461</c:v>
                      </c:pt>
                      <c:pt idx="1131">
                        <c:v>1132.335647</c:v>
                      </c:pt>
                      <c:pt idx="1132">
                        <c:v>1133.335302</c:v>
                      </c:pt>
                      <c:pt idx="1133">
                        <c:v>1134.350703</c:v>
                      </c:pt>
                      <c:pt idx="1134">
                        <c:v>1135.350564</c:v>
                      </c:pt>
                      <c:pt idx="1135">
                        <c:v>1136.36603</c:v>
                      </c:pt>
                      <c:pt idx="1136">
                        <c:v>1137.350731</c:v>
                      </c:pt>
                      <c:pt idx="1137">
                        <c:v>1138.357378</c:v>
                      </c:pt>
                      <c:pt idx="1138">
                        <c:v>1139.373042</c:v>
                      </c:pt>
                      <c:pt idx="1139">
                        <c:v>1140.372718</c:v>
                      </c:pt>
                      <c:pt idx="1140">
                        <c:v>1141.366527</c:v>
                      </c:pt>
                      <c:pt idx="1141">
                        <c:v>1142.388468</c:v>
                      </c:pt>
                      <c:pt idx="1142">
                        <c:v>1143.404164</c:v>
                      </c:pt>
                      <c:pt idx="1143">
                        <c:v>1144.41939</c:v>
                      </c:pt>
                      <c:pt idx="1144">
                        <c:v>1145.419212</c:v>
                      </c:pt>
                      <c:pt idx="1145">
                        <c:v>1146.42057</c:v>
                      </c:pt>
                      <c:pt idx="1146">
                        <c:v>1147.420346</c:v>
                      </c:pt>
                      <c:pt idx="1147">
                        <c:v>1148.420462</c:v>
                      </c:pt>
                      <c:pt idx="1148">
                        <c:v>1149.41984</c:v>
                      </c:pt>
                      <c:pt idx="1149">
                        <c:v>1150.42001</c:v>
                      </c:pt>
                      <c:pt idx="1150">
                        <c:v>1151.422077</c:v>
                      </c:pt>
                      <c:pt idx="1151">
                        <c:v>1152.421761</c:v>
                      </c:pt>
                      <c:pt idx="1152">
                        <c:v>1153.421534</c:v>
                      </c:pt>
                      <c:pt idx="1153">
                        <c:v>1154.421696</c:v>
                      </c:pt>
                      <c:pt idx="1154">
                        <c:v>1155.421056</c:v>
                      </c:pt>
                      <c:pt idx="1155">
                        <c:v>1156.436342</c:v>
                      </c:pt>
                      <c:pt idx="1156">
                        <c:v>1157.428967</c:v>
                      </c:pt>
                      <c:pt idx="1157">
                        <c:v>1158.444564</c:v>
                      </c:pt>
                      <c:pt idx="1158">
                        <c:v>1159.460524</c:v>
                      </c:pt>
                      <c:pt idx="1159">
                        <c:v>1160.467429</c:v>
                      </c:pt>
                      <c:pt idx="1160">
                        <c:v>1161.467028</c:v>
                      </c:pt>
                      <c:pt idx="1161">
                        <c:v>1162.466887</c:v>
                      </c:pt>
                      <c:pt idx="1162">
                        <c:v>1163.466644</c:v>
                      </c:pt>
                      <c:pt idx="1163">
                        <c:v>1164.466508</c:v>
                      </c:pt>
                      <c:pt idx="1164">
                        <c:v>1165.481855</c:v>
                      </c:pt>
                      <c:pt idx="1165">
                        <c:v>1166.482422</c:v>
                      </c:pt>
                      <c:pt idx="1166">
                        <c:v>1167.497915</c:v>
                      </c:pt>
                      <c:pt idx="1167">
                        <c:v>1168.49766</c:v>
                      </c:pt>
                      <c:pt idx="1168">
                        <c:v>1169.497293</c:v>
                      </c:pt>
                      <c:pt idx="1169">
                        <c:v>1170.497807</c:v>
                      </c:pt>
                      <c:pt idx="1170">
                        <c:v>1171.497595</c:v>
                      </c:pt>
                      <c:pt idx="1171">
                        <c:v>1172.496997</c:v>
                      </c:pt>
                      <c:pt idx="1172">
                        <c:v>1173.497055</c:v>
                      </c:pt>
                      <c:pt idx="1173">
                        <c:v>1174.496848</c:v>
                      </c:pt>
                      <c:pt idx="1174">
                        <c:v>1175.49664</c:v>
                      </c:pt>
                      <c:pt idx="1175">
                        <c:v>1176.496366</c:v>
                      </c:pt>
                      <c:pt idx="1176">
                        <c:v>1177.51184</c:v>
                      </c:pt>
                      <c:pt idx="1177">
                        <c:v>1178.513498</c:v>
                      </c:pt>
                      <c:pt idx="1178">
                        <c:v>1179.529106</c:v>
                      </c:pt>
                      <c:pt idx="1179">
                        <c:v>1180.535815</c:v>
                      </c:pt>
                      <c:pt idx="1180">
                        <c:v>1181.551576</c:v>
                      </c:pt>
                      <c:pt idx="1181">
                        <c:v>1182.551582</c:v>
                      </c:pt>
                      <c:pt idx="1182">
                        <c:v>1183.5516</c:v>
                      </c:pt>
                      <c:pt idx="1183">
                        <c:v>1184.545895</c:v>
                      </c:pt>
                      <c:pt idx="1184">
                        <c:v>1185.539049</c:v>
                      </c:pt>
                      <c:pt idx="1185">
                        <c:v>1186.540124</c:v>
                      </c:pt>
                      <c:pt idx="1186">
                        <c:v>1187.54674</c:v>
                      </c:pt>
                      <c:pt idx="1187">
                        <c:v>1188.546188</c:v>
                      </c:pt>
                      <c:pt idx="1188">
                        <c:v>1189.545884</c:v>
                      </c:pt>
                      <c:pt idx="1189">
                        <c:v>1190.562038</c:v>
                      </c:pt>
                      <c:pt idx="1190">
                        <c:v>1191.562022</c:v>
                      </c:pt>
                      <c:pt idx="1191">
                        <c:v>1192.577564</c:v>
                      </c:pt>
                      <c:pt idx="1192">
                        <c:v>1193.590641</c:v>
                      </c:pt>
                      <c:pt idx="1193">
                        <c:v>1194.597423</c:v>
                      </c:pt>
                      <c:pt idx="1194">
                        <c:v>1195.598989</c:v>
                      </c:pt>
                      <c:pt idx="1195">
                        <c:v>1196.598715</c:v>
                      </c:pt>
                      <c:pt idx="1196">
                        <c:v>1197.599168</c:v>
                      </c:pt>
                      <c:pt idx="1197">
                        <c:v>1198.598711</c:v>
                      </c:pt>
                      <c:pt idx="1198">
                        <c:v>1199.585487</c:v>
                      </c:pt>
                      <c:pt idx="1199">
                        <c:v>1200.599045</c:v>
                      </c:pt>
                      <c:pt idx="1200">
                        <c:v>1201.612434</c:v>
                      </c:pt>
                      <c:pt idx="1201">
                        <c:v>1202.628378</c:v>
                      </c:pt>
                      <c:pt idx="1202">
                        <c:v>1203.62881</c:v>
                      </c:pt>
                      <c:pt idx="1203">
                        <c:v>1204.628827</c:v>
                      </c:pt>
                      <c:pt idx="1204">
                        <c:v>1205.625137</c:v>
                      </c:pt>
                      <c:pt idx="1205">
                        <c:v>1206.625834</c:v>
                      </c:pt>
                      <c:pt idx="1206">
                        <c:v>1207.625727</c:v>
                      </c:pt>
                      <c:pt idx="1207">
                        <c:v>1208.62512</c:v>
                      </c:pt>
                      <c:pt idx="1208">
                        <c:v>1209.630159</c:v>
                      </c:pt>
                      <c:pt idx="1209">
                        <c:v>1210.629726</c:v>
                      </c:pt>
                      <c:pt idx="1210">
                        <c:v>1211.629529</c:v>
                      </c:pt>
                      <c:pt idx="1211">
                        <c:v>1212.620199</c:v>
                      </c:pt>
                      <c:pt idx="1212">
                        <c:v>1213.630065</c:v>
                      </c:pt>
                      <c:pt idx="1213">
                        <c:v>1214.62978</c:v>
                      </c:pt>
                      <c:pt idx="1214">
                        <c:v>1215.618662</c:v>
                      </c:pt>
                      <c:pt idx="1215">
                        <c:v>1216.620734</c:v>
                      </c:pt>
                      <c:pt idx="1216">
                        <c:v>1217.620775</c:v>
                      </c:pt>
                      <c:pt idx="1217">
                        <c:v>1218.62066</c:v>
                      </c:pt>
                      <c:pt idx="1218">
                        <c:v>1219.630167</c:v>
                      </c:pt>
                      <c:pt idx="1219">
                        <c:v>1220.630274</c:v>
                      </c:pt>
                      <c:pt idx="1220">
                        <c:v>1221.618388</c:v>
                      </c:pt>
                      <c:pt idx="1221">
                        <c:v>1222.618459</c:v>
                      </c:pt>
                      <c:pt idx="1222">
                        <c:v>1223.618266</c:v>
                      </c:pt>
                      <c:pt idx="1223">
                        <c:v>1224.617953</c:v>
                      </c:pt>
                      <c:pt idx="1224">
                        <c:v>1225.618075</c:v>
                      </c:pt>
                      <c:pt idx="1225">
                        <c:v>1226.618611</c:v>
                      </c:pt>
                      <c:pt idx="1226">
                        <c:v>1227.618276</c:v>
                      </c:pt>
                      <c:pt idx="1227">
                        <c:v>1228.620017</c:v>
                      </c:pt>
                      <c:pt idx="1228">
                        <c:v>1229.620024</c:v>
                      </c:pt>
                      <c:pt idx="1229">
                        <c:v>1230.619727</c:v>
                      </c:pt>
                      <c:pt idx="1230">
                        <c:v>1231.619527</c:v>
                      </c:pt>
                      <c:pt idx="1231">
                        <c:v>1232.620003</c:v>
                      </c:pt>
                      <c:pt idx="1232">
                        <c:v>1233.626522</c:v>
                      </c:pt>
                      <c:pt idx="1233">
                        <c:v>1234.631443</c:v>
                      </c:pt>
                      <c:pt idx="1234">
                        <c:v>1235.631142</c:v>
                      </c:pt>
                      <c:pt idx="1235">
                        <c:v>1236.62005</c:v>
                      </c:pt>
                      <c:pt idx="1236">
                        <c:v>1237.640671</c:v>
                      </c:pt>
                      <c:pt idx="1237">
                        <c:v>1238.656138</c:v>
                      </c:pt>
                      <c:pt idx="1238">
                        <c:v>1239.678108</c:v>
                      </c:pt>
                      <c:pt idx="1239">
                        <c:v>1240.677934</c:v>
                      </c:pt>
                      <c:pt idx="1240">
                        <c:v>1241.693772</c:v>
                      </c:pt>
                      <c:pt idx="1241">
                        <c:v>1242.683958</c:v>
                      </c:pt>
                      <c:pt idx="1242">
                        <c:v>1243.700315</c:v>
                      </c:pt>
                      <c:pt idx="1243">
                        <c:v>1244.715914</c:v>
                      </c:pt>
                      <c:pt idx="1244">
                        <c:v>1245.716287</c:v>
                      </c:pt>
                      <c:pt idx="1245">
                        <c:v>1246.716065</c:v>
                      </c:pt>
                      <c:pt idx="1246">
                        <c:v>1247.715413</c:v>
                      </c:pt>
                      <c:pt idx="1247">
                        <c:v>1248.715118</c:v>
                      </c:pt>
                      <c:pt idx="1248">
                        <c:v>1249.718943</c:v>
                      </c:pt>
                      <c:pt idx="1249">
                        <c:v>1250.713344</c:v>
                      </c:pt>
                      <c:pt idx="1250">
                        <c:v>1251.712854</c:v>
                      </c:pt>
                      <c:pt idx="1251">
                        <c:v>1252.712394</c:v>
                      </c:pt>
                      <c:pt idx="1252">
                        <c:v>1253.712468</c:v>
                      </c:pt>
                      <c:pt idx="1253">
                        <c:v>1254.712643</c:v>
                      </c:pt>
                      <c:pt idx="1254">
                        <c:v>1255.712403</c:v>
                      </c:pt>
                      <c:pt idx="1255">
                        <c:v>1256.722142</c:v>
                      </c:pt>
                      <c:pt idx="1256">
                        <c:v>1257.726996</c:v>
                      </c:pt>
                      <c:pt idx="1257">
                        <c:v>1258.744588</c:v>
                      </c:pt>
                      <c:pt idx="1258">
                        <c:v>1259.748907</c:v>
                      </c:pt>
                      <c:pt idx="1259">
                        <c:v>1260.748999</c:v>
                      </c:pt>
                      <c:pt idx="1260">
                        <c:v>1261.748829</c:v>
                      </c:pt>
                      <c:pt idx="1261">
                        <c:v>1262.749103</c:v>
                      </c:pt>
                      <c:pt idx="1262">
                        <c:v>1263.749575</c:v>
                      </c:pt>
                      <c:pt idx="1263">
                        <c:v>1264.749311</c:v>
                      </c:pt>
                      <c:pt idx="1264">
                        <c:v>1265.74901</c:v>
                      </c:pt>
                      <c:pt idx="1265">
                        <c:v>1266.749154</c:v>
                      </c:pt>
                      <c:pt idx="1266">
                        <c:v>1267.749221</c:v>
                      </c:pt>
                      <c:pt idx="1267">
                        <c:v>1268.748558</c:v>
                      </c:pt>
                      <c:pt idx="1268">
                        <c:v>1269.755928</c:v>
                      </c:pt>
                      <c:pt idx="1269">
                        <c:v>1270.748818</c:v>
                      </c:pt>
                      <c:pt idx="1270">
                        <c:v>1271.748668</c:v>
                      </c:pt>
                      <c:pt idx="1271">
                        <c:v>1272.748449</c:v>
                      </c:pt>
                      <c:pt idx="1272">
                        <c:v>1273.7516</c:v>
                      </c:pt>
                      <c:pt idx="1273">
                        <c:v>1274.751655</c:v>
                      </c:pt>
                      <c:pt idx="1274">
                        <c:v>1275.751298</c:v>
                      </c:pt>
                      <c:pt idx="1275">
                        <c:v>1276.751567</c:v>
                      </c:pt>
                      <c:pt idx="1276">
                        <c:v>1277.751349</c:v>
                      </c:pt>
                      <c:pt idx="1277">
                        <c:v>1278.745639</c:v>
                      </c:pt>
                      <c:pt idx="1278">
                        <c:v>1279.745621</c:v>
                      </c:pt>
                      <c:pt idx="1279">
                        <c:v>1280.746826</c:v>
                      </c:pt>
                      <c:pt idx="1280">
                        <c:v>1281.746238</c:v>
                      </c:pt>
                      <c:pt idx="1281">
                        <c:v>1282.746074</c:v>
                      </c:pt>
                      <c:pt idx="1282">
                        <c:v>1283.745785</c:v>
                      </c:pt>
                      <c:pt idx="1283">
                        <c:v>1284.74574</c:v>
                      </c:pt>
                      <c:pt idx="1284">
                        <c:v>1285.745847</c:v>
                      </c:pt>
                      <c:pt idx="1285">
                        <c:v>1286.745892</c:v>
                      </c:pt>
                      <c:pt idx="1286">
                        <c:v>1287.746443</c:v>
                      </c:pt>
                      <c:pt idx="1287">
                        <c:v>1288.745655</c:v>
                      </c:pt>
                      <c:pt idx="1288">
                        <c:v>1289.74564</c:v>
                      </c:pt>
                      <c:pt idx="1289">
                        <c:v>1290.745663</c:v>
                      </c:pt>
                      <c:pt idx="1290">
                        <c:v>1291.745114</c:v>
                      </c:pt>
                      <c:pt idx="1291">
                        <c:v>1292.744819</c:v>
                      </c:pt>
                      <c:pt idx="1292">
                        <c:v>1293.745481</c:v>
                      </c:pt>
                      <c:pt idx="1293">
                        <c:v>1294.745682</c:v>
                      </c:pt>
                      <c:pt idx="1294">
                        <c:v>1295.745015</c:v>
                      </c:pt>
                      <c:pt idx="1295">
                        <c:v>1296.744941</c:v>
                      </c:pt>
                      <c:pt idx="1296">
                        <c:v>1297.745077</c:v>
                      </c:pt>
                      <c:pt idx="1297">
                        <c:v>1298.744831</c:v>
                      </c:pt>
                      <c:pt idx="1298">
                        <c:v>1299.744728</c:v>
                      </c:pt>
                      <c:pt idx="1299">
                        <c:v>1300.744817</c:v>
                      </c:pt>
                      <c:pt idx="1300">
                        <c:v>1301.744286</c:v>
                      </c:pt>
                      <c:pt idx="1301">
                        <c:v>1302.744301</c:v>
                      </c:pt>
                      <c:pt idx="1302">
                        <c:v>1303.744241</c:v>
                      </c:pt>
                      <c:pt idx="1303">
                        <c:v>1304.744334</c:v>
                      </c:pt>
                      <c:pt idx="1304">
                        <c:v>1305.743832</c:v>
                      </c:pt>
                      <c:pt idx="1305">
                        <c:v>1306.743524</c:v>
                      </c:pt>
                      <c:pt idx="1306">
                        <c:v>1307.743286</c:v>
                      </c:pt>
                      <c:pt idx="1307">
                        <c:v>1308.743633</c:v>
                      </c:pt>
                      <c:pt idx="1308">
                        <c:v>1309.743605</c:v>
                      </c:pt>
                      <c:pt idx="1309">
                        <c:v>1310.743465</c:v>
                      </c:pt>
                      <c:pt idx="1310">
                        <c:v>1311.743306</c:v>
                      </c:pt>
                      <c:pt idx="1311">
                        <c:v>1312.743218</c:v>
                      </c:pt>
                      <c:pt idx="1312">
                        <c:v>1313.742858</c:v>
                      </c:pt>
                      <c:pt idx="1313">
                        <c:v>1314.742938</c:v>
                      </c:pt>
                      <c:pt idx="1314">
                        <c:v>1315.749231</c:v>
                      </c:pt>
                      <c:pt idx="1315">
                        <c:v>1316.748882</c:v>
                      </c:pt>
                      <c:pt idx="1316">
                        <c:v>1317.75589</c:v>
                      </c:pt>
                      <c:pt idx="1317">
                        <c:v>1318.755482</c:v>
                      </c:pt>
                      <c:pt idx="1318">
                        <c:v>1319.755361</c:v>
                      </c:pt>
                      <c:pt idx="1319">
                        <c:v>1320.755969</c:v>
                      </c:pt>
                      <c:pt idx="1320">
                        <c:v>1321.755748</c:v>
                      </c:pt>
                      <c:pt idx="1321">
                        <c:v>1322.755384</c:v>
                      </c:pt>
                      <c:pt idx="1322">
                        <c:v>1323.755507</c:v>
                      </c:pt>
                      <c:pt idx="1323">
                        <c:v>1324.755457</c:v>
                      </c:pt>
                      <c:pt idx="1324">
                        <c:v>1325.749128</c:v>
                      </c:pt>
                      <c:pt idx="1325">
                        <c:v>1326.748826</c:v>
                      </c:pt>
                      <c:pt idx="1326">
                        <c:v>1327.750523</c:v>
                      </c:pt>
                      <c:pt idx="1327">
                        <c:v>1328.750299</c:v>
                      </c:pt>
                      <c:pt idx="1328">
                        <c:v>1329.765572</c:v>
                      </c:pt>
                      <c:pt idx="1329">
                        <c:v>1330.765768</c:v>
                      </c:pt>
                      <c:pt idx="1330">
                        <c:v>1331.780629</c:v>
                      </c:pt>
                      <c:pt idx="1331">
                        <c:v>1332.79606</c:v>
                      </c:pt>
                      <c:pt idx="1332">
                        <c:v>1333.796018</c:v>
                      </c:pt>
                      <c:pt idx="1333">
                        <c:v>1334.795652</c:v>
                      </c:pt>
                      <c:pt idx="1334">
                        <c:v>1335.79547</c:v>
                      </c:pt>
                      <c:pt idx="1335">
                        <c:v>1336.795215</c:v>
                      </c:pt>
                      <c:pt idx="1336">
                        <c:v>1337.795034</c:v>
                      </c:pt>
                      <c:pt idx="1337">
                        <c:v>1338.798146</c:v>
                      </c:pt>
                      <c:pt idx="1338">
                        <c:v>1339.793301</c:v>
                      </c:pt>
                      <c:pt idx="1339">
                        <c:v>1340.793351</c:v>
                      </c:pt>
                      <c:pt idx="1340">
                        <c:v>1341.793225</c:v>
                      </c:pt>
                      <c:pt idx="1341">
                        <c:v>1342.793048</c:v>
                      </c:pt>
                      <c:pt idx="1342">
                        <c:v>1343.79241</c:v>
                      </c:pt>
                      <c:pt idx="1343">
                        <c:v>1344.792192</c:v>
                      </c:pt>
                      <c:pt idx="1344">
                        <c:v>1345.792051</c:v>
                      </c:pt>
                      <c:pt idx="1345">
                        <c:v>1346.792066</c:v>
                      </c:pt>
                      <c:pt idx="1346">
                        <c:v>1347.80746</c:v>
                      </c:pt>
                      <c:pt idx="1347">
                        <c:v>1348.807892</c:v>
                      </c:pt>
                      <c:pt idx="1348">
                        <c:v>1349.823183</c:v>
                      </c:pt>
                      <c:pt idx="1349">
                        <c:v>1350.830925</c:v>
                      </c:pt>
                      <c:pt idx="1350">
                        <c:v>1351.844036</c:v>
                      </c:pt>
                      <c:pt idx="1351">
                        <c:v>1352.859531</c:v>
                      </c:pt>
                      <c:pt idx="1352">
                        <c:v>1353.861255</c:v>
                      </c:pt>
                      <c:pt idx="1353">
                        <c:v>1354.876983</c:v>
                      </c:pt>
                      <c:pt idx="1354">
                        <c:v>1355.87666</c:v>
                      </c:pt>
                      <c:pt idx="1355">
                        <c:v>1356.877385</c:v>
                      </c:pt>
                      <c:pt idx="1356">
                        <c:v>1357.877266</c:v>
                      </c:pt>
                      <c:pt idx="1357">
                        <c:v>1358.877284</c:v>
                      </c:pt>
                      <c:pt idx="1358">
                        <c:v>1359.877775</c:v>
                      </c:pt>
                      <c:pt idx="1359">
                        <c:v>1360.877223</c:v>
                      </c:pt>
                      <c:pt idx="1360">
                        <c:v>1361.876982</c:v>
                      </c:pt>
                      <c:pt idx="1361">
                        <c:v>1362.876797</c:v>
                      </c:pt>
                      <c:pt idx="1362">
                        <c:v>1363.884641</c:v>
                      </c:pt>
                      <c:pt idx="1363">
                        <c:v>1364.899722</c:v>
                      </c:pt>
                      <c:pt idx="1364">
                        <c:v>1365.915227</c:v>
                      </c:pt>
                      <c:pt idx="1365">
                        <c:v>1366.91493</c:v>
                      </c:pt>
                      <c:pt idx="1366">
                        <c:v>1367.914936</c:v>
                      </c:pt>
                      <c:pt idx="1367">
                        <c:v>1368.915164</c:v>
                      </c:pt>
                      <c:pt idx="1368">
                        <c:v>1369.914825</c:v>
                      </c:pt>
                      <c:pt idx="1369">
                        <c:v>1370.914434</c:v>
                      </c:pt>
                      <c:pt idx="1370">
                        <c:v>1371.916698</c:v>
                      </c:pt>
                      <c:pt idx="1371">
                        <c:v>1372.916511</c:v>
                      </c:pt>
                      <c:pt idx="1372">
                        <c:v>1373.915768</c:v>
                      </c:pt>
                      <c:pt idx="1373">
                        <c:v>1374.917145</c:v>
                      </c:pt>
                      <c:pt idx="1374">
                        <c:v>1375.920728</c:v>
                      </c:pt>
                      <c:pt idx="1375">
                        <c:v>1376.920634</c:v>
                      </c:pt>
                      <c:pt idx="1376">
                        <c:v>1377.917725</c:v>
                      </c:pt>
                      <c:pt idx="1377">
                        <c:v>1378.917568</c:v>
                      </c:pt>
                      <c:pt idx="1378">
                        <c:v>1379.932965</c:v>
                      </c:pt>
                      <c:pt idx="1379">
                        <c:v>1380.948552</c:v>
                      </c:pt>
                      <c:pt idx="1380">
                        <c:v>1381.963727</c:v>
                      </c:pt>
                      <c:pt idx="1381">
                        <c:v>1382.963502</c:v>
                      </c:pt>
                      <c:pt idx="1382">
                        <c:v>1383.970398</c:v>
                      </c:pt>
                      <c:pt idx="1383">
                        <c:v>1384.964403</c:v>
                      </c:pt>
                      <c:pt idx="1384">
                        <c:v>1385.964086</c:v>
                      </c:pt>
                      <c:pt idx="1385">
                        <c:v>1386.968109</c:v>
                      </c:pt>
                      <c:pt idx="1386">
                        <c:v>1387.967679</c:v>
                      </c:pt>
                      <c:pt idx="1387">
                        <c:v>1388.967772</c:v>
                      </c:pt>
                      <c:pt idx="1388">
                        <c:v>1389.967083</c:v>
                      </c:pt>
                      <c:pt idx="1389">
                        <c:v>1390.982508</c:v>
                      </c:pt>
                      <c:pt idx="1390">
                        <c:v>1391.982567</c:v>
                      </c:pt>
                      <c:pt idx="1391">
                        <c:v>1392.982609</c:v>
                      </c:pt>
                      <c:pt idx="1392">
                        <c:v>1393.997901</c:v>
                      </c:pt>
                      <c:pt idx="1393">
                        <c:v>1394.998169</c:v>
                      </c:pt>
                      <c:pt idx="1394">
                        <c:v>1396.0019</c:v>
                      </c:pt>
                      <c:pt idx="1395">
                        <c:v>1397.014312</c:v>
                      </c:pt>
                      <c:pt idx="1396">
                        <c:v>1398.029746</c:v>
                      </c:pt>
                      <c:pt idx="1397">
                        <c:v>1399.028813</c:v>
                      </c:pt>
                      <c:pt idx="1398">
                        <c:v>1400.035225</c:v>
                      </c:pt>
                      <c:pt idx="1399">
                        <c:v>1401.048505</c:v>
                      </c:pt>
                      <c:pt idx="1400">
                        <c:v>1402.048672</c:v>
                      </c:pt>
                      <c:pt idx="1401">
                        <c:v>1403.042247</c:v>
                      </c:pt>
                      <c:pt idx="1402">
                        <c:v>1404.04239</c:v>
                      </c:pt>
                      <c:pt idx="1403">
                        <c:v>1405.048566</c:v>
                      </c:pt>
                      <c:pt idx="1404">
                        <c:v>1406.04014</c:v>
                      </c:pt>
                      <c:pt idx="1405">
                        <c:v>1407.04038</c:v>
                      </c:pt>
                      <c:pt idx="1406">
                        <c:v>1408.040763</c:v>
                      </c:pt>
                      <c:pt idx="1407">
                        <c:v>1409.040659</c:v>
                      </c:pt>
                      <c:pt idx="1408">
                        <c:v>1410.050036</c:v>
                      </c:pt>
                      <c:pt idx="1409">
                        <c:v>1411.044509</c:v>
                      </c:pt>
                      <c:pt idx="1410">
                        <c:v>1412.044345</c:v>
                      </c:pt>
                      <c:pt idx="1411">
                        <c:v>1413.0621</c:v>
                      </c:pt>
                      <c:pt idx="1412">
                        <c:v>1414.071812</c:v>
                      </c:pt>
                      <c:pt idx="1413">
                        <c:v>1415.087454</c:v>
                      </c:pt>
                      <c:pt idx="1414">
                        <c:v>1416.087046</c:v>
                      </c:pt>
                      <c:pt idx="1415">
                        <c:v>1417.105269</c:v>
                      </c:pt>
                      <c:pt idx="1416">
                        <c:v>1418.111863</c:v>
                      </c:pt>
                      <c:pt idx="1417">
                        <c:v>1419.112031</c:v>
                      </c:pt>
                      <c:pt idx="1418">
                        <c:v>1420.118657</c:v>
                      </c:pt>
                      <c:pt idx="1419">
                        <c:v>1421.118639</c:v>
                      </c:pt>
                      <c:pt idx="1420">
                        <c:v>1422.11843</c:v>
                      </c:pt>
                      <c:pt idx="1421">
                        <c:v>1423.127877</c:v>
                      </c:pt>
                      <c:pt idx="1422">
                        <c:v>1424.118717</c:v>
                      </c:pt>
                      <c:pt idx="1423">
                        <c:v>1425.134723</c:v>
                      </c:pt>
                      <c:pt idx="1424">
                        <c:v>1426.134653</c:v>
                      </c:pt>
                      <c:pt idx="1425">
                        <c:v>1427.140978</c:v>
                      </c:pt>
                      <c:pt idx="1426">
                        <c:v>1428.140421</c:v>
                      </c:pt>
                      <c:pt idx="1427">
                        <c:v>1429.144635</c:v>
                      </c:pt>
                      <c:pt idx="1428">
                        <c:v>1430.159621</c:v>
                      </c:pt>
                      <c:pt idx="1429">
                        <c:v>1431.159453</c:v>
                      </c:pt>
                      <c:pt idx="1430">
                        <c:v>1432.166416</c:v>
                      </c:pt>
                      <c:pt idx="1431">
                        <c:v>1433.16652</c:v>
                      </c:pt>
                      <c:pt idx="1432">
                        <c:v>1434.165951</c:v>
                      </c:pt>
                      <c:pt idx="1433">
                        <c:v>1435.166344</c:v>
                      </c:pt>
                      <c:pt idx="1434">
                        <c:v>1436.166574</c:v>
                      </c:pt>
                      <c:pt idx="1435">
                        <c:v>1437.182332</c:v>
                      </c:pt>
                      <c:pt idx="1436">
                        <c:v>1438.190194</c:v>
                      </c:pt>
                      <c:pt idx="1437">
                        <c:v>1439.205371</c:v>
                      </c:pt>
                      <c:pt idx="1438">
                        <c:v>1440.212843</c:v>
                      </c:pt>
                      <c:pt idx="1439">
                        <c:v>1441.210092</c:v>
                      </c:pt>
                      <c:pt idx="1440">
                        <c:v>1442.216849</c:v>
                      </c:pt>
                      <c:pt idx="1441">
                        <c:v>1443.223602</c:v>
                      </c:pt>
                      <c:pt idx="1442">
                        <c:v>1444.220401</c:v>
                      </c:pt>
                      <c:pt idx="1443">
                        <c:v>1445.22</c:v>
                      </c:pt>
                      <c:pt idx="1444">
                        <c:v>1446.220209</c:v>
                      </c:pt>
                      <c:pt idx="1445">
                        <c:v>1447.235602</c:v>
                      </c:pt>
                      <c:pt idx="1446">
                        <c:v>1448.235748</c:v>
                      </c:pt>
                      <c:pt idx="1447">
                        <c:v>1449.235578</c:v>
                      </c:pt>
                      <c:pt idx="1448">
                        <c:v>1450.248924</c:v>
                      </c:pt>
                      <c:pt idx="1449">
                        <c:v>1451.248244</c:v>
                      </c:pt>
                      <c:pt idx="1450">
                        <c:v>1452.245465</c:v>
                      </c:pt>
                      <c:pt idx="1451">
                        <c:v>1453.245403</c:v>
                      </c:pt>
                      <c:pt idx="1452">
                        <c:v>1454.245181</c:v>
                      </c:pt>
                      <c:pt idx="1453">
                        <c:v>1455.245009</c:v>
                      </c:pt>
                      <c:pt idx="1454">
                        <c:v>1456.24473</c:v>
                      </c:pt>
                      <c:pt idx="1455">
                        <c:v>1457.245069</c:v>
                      </c:pt>
                      <c:pt idx="1456">
                        <c:v>1458.245018</c:v>
                      </c:pt>
                      <c:pt idx="1457">
                        <c:v>1459.24508</c:v>
                      </c:pt>
                      <c:pt idx="1458">
                        <c:v>1460.245241</c:v>
                      </c:pt>
                      <c:pt idx="1459">
                        <c:v>1461.254846</c:v>
                      </c:pt>
                      <c:pt idx="1460">
                        <c:v>1462.258744</c:v>
                      </c:pt>
                      <c:pt idx="1461">
                        <c:v>1463.258473</c:v>
                      </c:pt>
                      <c:pt idx="1462">
                        <c:v>1464.260371</c:v>
                      </c:pt>
                      <c:pt idx="1463">
                        <c:v>1465.262266</c:v>
                      </c:pt>
                      <c:pt idx="1464">
                        <c:v>1466.277806</c:v>
                      </c:pt>
                      <c:pt idx="1465">
                        <c:v>1467.286191</c:v>
                      </c:pt>
                      <c:pt idx="1466">
                        <c:v>1468.285883</c:v>
                      </c:pt>
                      <c:pt idx="1467">
                        <c:v>1469.285905</c:v>
                      </c:pt>
                      <c:pt idx="1468">
                        <c:v>1470.292367</c:v>
                      </c:pt>
                      <c:pt idx="1469">
                        <c:v>1471.292053</c:v>
                      </c:pt>
                      <c:pt idx="1470">
                        <c:v>1472.291728</c:v>
                      </c:pt>
                      <c:pt idx="1471">
                        <c:v>1473.297266</c:v>
                      </c:pt>
                      <c:pt idx="1472">
                        <c:v>1474.297867</c:v>
                      </c:pt>
                      <c:pt idx="1473">
                        <c:v>1475.298108</c:v>
                      </c:pt>
                      <c:pt idx="1474">
                        <c:v>1476.298148</c:v>
                      </c:pt>
                      <c:pt idx="1475">
                        <c:v>1477.297614</c:v>
                      </c:pt>
                      <c:pt idx="1476">
                        <c:v>1478.298356</c:v>
                      </c:pt>
                      <c:pt idx="1477">
                        <c:v>1479.304958</c:v>
                      </c:pt>
                      <c:pt idx="1478">
                        <c:v>1480.304647</c:v>
                      </c:pt>
                      <c:pt idx="1479">
                        <c:v>1481.304861</c:v>
                      </c:pt>
                      <c:pt idx="1480">
                        <c:v>1482.305702</c:v>
                      </c:pt>
                      <c:pt idx="1481">
                        <c:v>1483.306606</c:v>
                      </c:pt>
                      <c:pt idx="1482">
                        <c:v>1484.322287</c:v>
                      </c:pt>
                      <c:pt idx="1483">
                        <c:v>1485.322226</c:v>
                      </c:pt>
                      <c:pt idx="1484">
                        <c:v>1486.332191</c:v>
                      </c:pt>
                      <c:pt idx="1485">
                        <c:v>1487.347709</c:v>
                      </c:pt>
                      <c:pt idx="1486">
                        <c:v>1488.347587</c:v>
                      </c:pt>
                      <c:pt idx="1487">
                        <c:v>1489.354123</c:v>
                      </c:pt>
                      <c:pt idx="1488">
                        <c:v>1490.35414</c:v>
                      </c:pt>
                      <c:pt idx="1489">
                        <c:v>1491.365376</c:v>
                      </c:pt>
                      <c:pt idx="1490">
                        <c:v>1492.352355</c:v>
                      </c:pt>
                      <c:pt idx="1491">
                        <c:v>1493.351988</c:v>
                      </c:pt>
                      <c:pt idx="1492">
                        <c:v>1494.355562</c:v>
                      </c:pt>
                      <c:pt idx="1493">
                        <c:v>1495.365114</c:v>
                      </c:pt>
                      <c:pt idx="1494">
                        <c:v>1496.372895</c:v>
                      </c:pt>
                      <c:pt idx="1495">
                        <c:v>1497.373401</c:v>
                      </c:pt>
                      <c:pt idx="1496">
                        <c:v>1498.374125</c:v>
                      </c:pt>
                      <c:pt idx="1497">
                        <c:v>1499.374432</c:v>
                      </c:pt>
                      <c:pt idx="1498">
                        <c:v>1500.368635</c:v>
                      </c:pt>
                      <c:pt idx="1499">
                        <c:v>1501.375384</c:v>
                      </c:pt>
                      <c:pt idx="1500">
                        <c:v>1502.374754</c:v>
                      </c:pt>
                      <c:pt idx="1501">
                        <c:v>1503.374753</c:v>
                      </c:pt>
                      <c:pt idx="1502">
                        <c:v>1504.374818</c:v>
                      </c:pt>
                      <c:pt idx="1503">
                        <c:v>1505.375641</c:v>
                      </c:pt>
                      <c:pt idx="1504">
                        <c:v>1506.384919</c:v>
                      </c:pt>
                      <c:pt idx="1505">
                        <c:v>1507.400271</c:v>
                      </c:pt>
                      <c:pt idx="1506">
                        <c:v>1508.415872</c:v>
                      </c:pt>
                      <c:pt idx="1507">
                        <c:v>1509.425893</c:v>
                      </c:pt>
                      <c:pt idx="1508">
                        <c:v>1510.425716</c:v>
                      </c:pt>
                      <c:pt idx="1509">
                        <c:v>1511.42542</c:v>
                      </c:pt>
                      <c:pt idx="1510">
                        <c:v>1512.417181</c:v>
                      </c:pt>
                      <c:pt idx="1511">
                        <c:v>1513.442433</c:v>
                      </c:pt>
                      <c:pt idx="1512">
                        <c:v>1514.44901</c:v>
                      </c:pt>
                      <c:pt idx="1513">
                        <c:v>1515.471033</c:v>
                      </c:pt>
                      <c:pt idx="1514">
                        <c:v>1516.462113</c:v>
                      </c:pt>
                      <c:pt idx="1515">
                        <c:v>1517.462188</c:v>
                      </c:pt>
                      <c:pt idx="1516">
                        <c:v>1518.466414</c:v>
                      </c:pt>
                      <c:pt idx="1517">
                        <c:v>1519.466115</c:v>
                      </c:pt>
                      <c:pt idx="1518">
                        <c:v>1520.467671</c:v>
                      </c:pt>
                      <c:pt idx="1519">
                        <c:v>1521.483104</c:v>
                      </c:pt>
                      <c:pt idx="1520">
                        <c:v>1522.482867</c:v>
                      </c:pt>
                      <c:pt idx="1521">
                        <c:v>1523.498762</c:v>
                      </c:pt>
                      <c:pt idx="1522">
                        <c:v>1524.49887</c:v>
                      </c:pt>
                      <c:pt idx="1523">
                        <c:v>1525.514681</c:v>
                      </c:pt>
                      <c:pt idx="1524">
                        <c:v>1526.530899</c:v>
                      </c:pt>
                      <c:pt idx="1525">
                        <c:v>1527.54644</c:v>
                      </c:pt>
                      <c:pt idx="1526">
                        <c:v>1528.549739</c:v>
                      </c:pt>
                      <c:pt idx="1527">
                        <c:v>1529.56086</c:v>
                      </c:pt>
                      <c:pt idx="1528">
                        <c:v>1530.561158</c:v>
                      </c:pt>
                      <c:pt idx="1529">
                        <c:v>1531.561854</c:v>
                      </c:pt>
                      <c:pt idx="1530">
                        <c:v>1532.577589</c:v>
                      </c:pt>
                      <c:pt idx="1531">
                        <c:v>1533.593876</c:v>
                      </c:pt>
                      <c:pt idx="1532">
                        <c:v>1534.58777</c:v>
                      </c:pt>
                      <c:pt idx="1533">
                        <c:v>1535.587308</c:v>
                      </c:pt>
                      <c:pt idx="1534">
                        <c:v>1536.587575</c:v>
                      </c:pt>
                      <c:pt idx="1535">
                        <c:v>1537.610216</c:v>
                      </c:pt>
                      <c:pt idx="1536">
                        <c:v>1538.609853</c:v>
                      </c:pt>
                      <c:pt idx="1537">
                        <c:v>1539.609331</c:v>
                      </c:pt>
                      <c:pt idx="1538">
                        <c:v>1540.619367</c:v>
                      </c:pt>
                      <c:pt idx="1539">
                        <c:v>1541.619512</c:v>
                      </c:pt>
                      <c:pt idx="1540">
                        <c:v>1542.626165</c:v>
                      </c:pt>
                      <c:pt idx="1541">
                        <c:v>1543.626168</c:v>
                      </c:pt>
                      <c:pt idx="1542">
                        <c:v>1544.625536</c:v>
                      </c:pt>
                      <c:pt idx="1543">
                        <c:v>1545.625242</c:v>
                      </c:pt>
                      <c:pt idx="1544">
                        <c:v>1546.644249</c:v>
                      </c:pt>
                      <c:pt idx="1545">
                        <c:v>1547.659703</c:v>
                      </c:pt>
                      <c:pt idx="1546">
                        <c:v>1548.665701</c:v>
                      </c:pt>
                      <c:pt idx="1547">
                        <c:v>1549.66519</c:v>
                      </c:pt>
                      <c:pt idx="1548">
                        <c:v>1550.672013</c:v>
                      </c:pt>
                      <c:pt idx="1549">
                        <c:v>1551.679176</c:v>
                      </c:pt>
                      <c:pt idx="1550">
                        <c:v>1552.680113</c:v>
                      </c:pt>
                      <c:pt idx="1551">
                        <c:v>1553.680173</c:v>
                      </c:pt>
                      <c:pt idx="1552">
                        <c:v>1554.696567</c:v>
                      </c:pt>
                      <c:pt idx="1553">
                        <c:v>1555.696489</c:v>
                      </c:pt>
                      <c:pt idx="1554">
                        <c:v>1556.704092</c:v>
                      </c:pt>
                      <c:pt idx="1555">
                        <c:v>1557.719414</c:v>
                      </c:pt>
                      <c:pt idx="1556">
                        <c:v>1558.712359</c:v>
                      </c:pt>
                      <c:pt idx="1557">
                        <c:v>1559.712093</c:v>
                      </c:pt>
                      <c:pt idx="1558">
                        <c:v>1560.711774</c:v>
                      </c:pt>
                      <c:pt idx="1559">
                        <c:v>1561.715287</c:v>
                      </c:pt>
                      <c:pt idx="1560">
                        <c:v>1562.73062</c:v>
                      </c:pt>
                      <c:pt idx="1561">
                        <c:v>1563.746228</c:v>
                      </c:pt>
                      <c:pt idx="1562">
                        <c:v>1564.745949</c:v>
                      </c:pt>
                      <c:pt idx="1563">
                        <c:v>1565.746613</c:v>
                      </c:pt>
                      <c:pt idx="1564">
                        <c:v>1566.753399</c:v>
                      </c:pt>
                      <c:pt idx="1565">
                        <c:v>1567.744176</c:v>
                      </c:pt>
                      <c:pt idx="1566">
                        <c:v>1568.744536</c:v>
                      </c:pt>
                      <c:pt idx="1567">
                        <c:v>1569.74186</c:v>
                      </c:pt>
                      <c:pt idx="1568">
                        <c:v>1570.741429</c:v>
                      </c:pt>
                      <c:pt idx="1569">
                        <c:v>1571.741458</c:v>
                      </c:pt>
                      <c:pt idx="1570">
                        <c:v>1572.745938</c:v>
                      </c:pt>
                      <c:pt idx="1571">
                        <c:v>1573.745505</c:v>
                      </c:pt>
                      <c:pt idx="1572">
                        <c:v>1574.745462</c:v>
                      </c:pt>
                      <c:pt idx="1573">
                        <c:v>1575.751865</c:v>
                      </c:pt>
                      <c:pt idx="1574">
                        <c:v>1576.751994</c:v>
                      </c:pt>
                      <c:pt idx="1575">
                        <c:v>1577.751412</c:v>
                      </c:pt>
                      <c:pt idx="1576">
                        <c:v>1578.745306</c:v>
                      </c:pt>
                      <c:pt idx="1577">
                        <c:v>1579.745311</c:v>
                      </c:pt>
                      <c:pt idx="1578">
                        <c:v>1580.747418</c:v>
                      </c:pt>
                      <c:pt idx="1579">
                        <c:v>1581.747142</c:v>
                      </c:pt>
                      <c:pt idx="1580">
                        <c:v>1582.74686</c:v>
                      </c:pt>
                      <c:pt idx="1581">
                        <c:v>1583.751198</c:v>
                      </c:pt>
                      <c:pt idx="1582">
                        <c:v>1584.751295</c:v>
                      </c:pt>
                      <c:pt idx="1583">
                        <c:v>1585.750797</c:v>
                      </c:pt>
                      <c:pt idx="1584">
                        <c:v>1586.751371</c:v>
                      </c:pt>
                      <c:pt idx="1585">
                        <c:v>1587.74246</c:v>
                      </c:pt>
                      <c:pt idx="1586">
                        <c:v>1588.752321</c:v>
                      </c:pt>
                      <c:pt idx="1587">
                        <c:v>1589.752168</c:v>
                      </c:pt>
                      <c:pt idx="1588">
                        <c:v>1590.751837</c:v>
                      </c:pt>
                      <c:pt idx="1589">
                        <c:v>1591.746172</c:v>
                      </c:pt>
                      <c:pt idx="1590">
                        <c:v>1592.745575</c:v>
                      </c:pt>
                      <c:pt idx="1591">
                        <c:v>1593.749638</c:v>
                      </c:pt>
                      <c:pt idx="1592">
                        <c:v>1594.764868</c:v>
                      </c:pt>
                      <c:pt idx="1593">
                        <c:v>1595.780338</c:v>
                      </c:pt>
                      <c:pt idx="1594">
                        <c:v>1596.782701</c:v>
                      </c:pt>
                      <c:pt idx="1595">
                        <c:v>1597.773875</c:v>
                      </c:pt>
                      <c:pt idx="1596">
                        <c:v>1598.789086</c:v>
                      </c:pt>
                      <c:pt idx="1597">
                        <c:v>1599.788864</c:v>
                      </c:pt>
                      <c:pt idx="1598">
                        <c:v>1600.788553</c:v>
                      </c:pt>
                      <c:pt idx="1599">
                        <c:v>1601.788244</c:v>
                      </c:pt>
                      <c:pt idx="1600">
                        <c:v>1602.792916</c:v>
                      </c:pt>
                      <c:pt idx="1601">
                        <c:v>1603.792565</c:v>
                      </c:pt>
                      <c:pt idx="1602">
                        <c:v>1604.793122</c:v>
                      </c:pt>
                      <c:pt idx="1603">
                        <c:v>1605.808251</c:v>
                      </c:pt>
                      <c:pt idx="1604">
                        <c:v>1606.808228</c:v>
                      </c:pt>
                      <c:pt idx="1605">
                        <c:v>1607.833505</c:v>
                      </c:pt>
                      <c:pt idx="1606">
                        <c:v>1608.84896</c:v>
                      </c:pt>
                      <c:pt idx="1607">
                        <c:v>1609.849853</c:v>
                      </c:pt>
                      <c:pt idx="1608">
                        <c:v>1610.865209</c:v>
                      </c:pt>
                      <c:pt idx="1609">
                        <c:v>1611.88067</c:v>
                      </c:pt>
                      <c:pt idx="1610">
                        <c:v>1612.880584</c:v>
                      </c:pt>
                      <c:pt idx="1611">
                        <c:v>1613.881216</c:v>
                      </c:pt>
                      <c:pt idx="1612">
                        <c:v>1614.880609</c:v>
                      </c:pt>
                      <c:pt idx="1613">
                        <c:v>1615.880621</c:v>
                      </c:pt>
                      <c:pt idx="1614">
                        <c:v>1616.880447</c:v>
                      </c:pt>
                      <c:pt idx="1615">
                        <c:v>1617.880758</c:v>
                      </c:pt>
                      <c:pt idx="1616">
                        <c:v>1618.887267</c:v>
                      </c:pt>
                      <c:pt idx="1617">
                        <c:v>1619.893971</c:v>
                      </c:pt>
                      <c:pt idx="1618">
                        <c:v>1620.909238</c:v>
                      </c:pt>
                      <c:pt idx="1619">
                        <c:v>1621.909354</c:v>
                      </c:pt>
                      <c:pt idx="1620">
                        <c:v>1622.925831</c:v>
                      </c:pt>
                      <c:pt idx="1621">
                        <c:v>1623.938971</c:v>
                      </c:pt>
                      <c:pt idx="1622">
                        <c:v>1624.954664</c:v>
                      </c:pt>
                      <c:pt idx="1623">
                        <c:v>1625.954509</c:v>
                      </c:pt>
                      <c:pt idx="1624">
                        <c:v>1626.954023</c:v>
                      </c:pt>
                      <c:pt idx="1625">
                        <c:v>1627.946217</c:v>
                      </c:pt>
                      <c:pt idx="1626">
                        <c:v>1628.969636</c:v>
                      </c:pt>
                      <c:pt idx="1627">
                        <c:v>1629.962977</c:v>
                      </c:pt>
                      <c:pt idx="1628">
                        <c:v>1630.963172</c:v>
                      </c:pt>
                      <c:pt idx="1629">
                        <c:v>1631.96311</c:v>
                      </c:pt>
                      <c:pt idx="1630">
                        <c:v>1632.970794</c:v>
                      </c:pt>
                      <c:pt idx="1631">
                        <c:v>1633.973008</c:v>
                      </c:pt>
                      <c:pt idx="1632">
                        <c:v>1634.972449</c:v>
                      </c:pt>
                      <c:pt idx="1633">
                        <c:v>1635.973409</c:v>
                      </c:pt>
                      <c:pt idx="1634">
                        <c:v>1636.967229</c:v>
                      </c:pt>
                      <c:pt idx="1635">
                        <c:v>1637.961503</c:v>
                      </c:pt>
                      <c:pt idx="1636">
                        <c:v>1638.961258</c:v>
                      </c:pt>
                      <c:pt idx="1637">
                        <c:v>1639.961627</c:v>
                      </c:pt>
                      <c:pt idx="1638">
                        <c:v>1640.969165</c:v>
                      </c:pt>
                      <c:pt idx="1639">
                        <c:v>1641.968868</c:v>
                      </c:pt>
                      <c:pt idx="1640">
                        <c:v>1642.977718</c:v>
                      </c:pt>
                      <c:pt idx="1641">
                        <c:v>1643.987757</c:v>
                      </c:pt>
                      <c:pt idx="1642">
                        <c:v>1645.003187</c:v>
                      </c:pt>
                      <c:pt idx="1643">
                        <c:v>1645.994229</c:v>
                      </c:pt>
                      <c:pt idx="1644">
                        <c:v>1647.000708</c:v>
                      </c:pt>
                      <c:pt idx="1645">
                        <c:v>1648.000457</c:v>
                      </c:pt>
                      <c:pt idx="1646">
                        <c:v>1649.006675</c:v>
                      </c:pt>
                      <c:pt idx="1647">
                        <c:v>1650.022368</c:v>
                      </c:pt>
                      <c:pt idx="1648">
                        <c:v>1651.036219</c:v>
                      </c:pt>
                      <c:pt idx="1649">
                        <c:v>1652.023159</c:v>
                      </c:pt>
                      <c:pt idx="1650">
                        <c:v>1653.038474</c:v>
                      </c:pt>
                      <c:pt idx="1651">
                        <c:v>1654.041703</c:v>
                      </c:pt>
                      <c:pt idx="1652">
                        <c:v>1655.051195</c:v>
                      </c:pt>
                      <c:pt idx="1653">
                        <c:v>1656.041956</c:v>
                      </c:pt>
                      <c:pt idx="1654">
                        <c:v>1657.042438</c:v>
                      </c:pt>
                      <c:pt idx="1655">
                        <c:v>1658.049687</c:v>
                      </c:pt>
                      <c:pt idx="1656">
                        <c:v>1659.052519</c:v>
                      </c:pt>
                      <c:pt idx="1657">
                        <c:v>1660.04358</c:v>
                      </c:pt>
                      <c:pt idx="1658">
                        <c:v>1661.043429</c:v>
                      </c:pt>
                      <c:pt idx="1659">
                        <c:v>1662.050133</c:v>
                      </c:pt>
                      <c:pt idx="1660">
                        <c:v>1663.05032</c:v>
                      </c:pt>
                      <c:pt idx="1661">
                        <c:v>1664.05032</c:v>
                      </c:pt>
                      <c:pt idx="1662">
                        <c:v>1665.049915</c:v>
                      </c:pt>
                      <c:pt idx="1663">
                        <c:v>1666.065199</c:v>
                      </c:pt>
                      <c:pt idx="1664">
                        <c:v>1667.065783</c:v>
                      </c:pt>
                      <c:pt idx="1665">
                        <c:v>1668.081198</c:v>
                      </c:pt>
                      <c:pt idx="1666">
                        <c:v>1669.087415</c:v>
                      </c:pt>
                      <c:pt idx="1667">
                        <c:v>1670.088429</c:v>
                      </c:pt>
                      <c:pt idx="1668">
                        <c:v>1671.098184</c:v>
                      </c:pt>
                      <c:pt idx="1669">
                        <c:v>1672.097945</c:v>
                      </c:pt>
                      <c:pt idx="1670">
                        <c:v>1673.092152</c:v>
                      </c:pt>
                      <c:pt idx="1671">
                        <c:v>1674.092113</c:v>
                      </c:pt>
                      <c:pt idx="1672">
                        <c:v>1675.105119</c:v>
                      </c:pt>
                      <c:pt idx="1673">
                        <c:v>1676.105812</c:v>
                      </c:pt>
                      <c:pt idx="1674">
                        <c:v>1677.121439</c:v>
                      </c:pt>
                      <c:pt idx="1675">
                        <c:v>1678.121892</c:v>
                      </c:pt>
                      <c:pt idx="1676">
                        <c:v>1679.131156</c:v>
                      </c:pt>
                      <c:pt idx="1677">
                        <c:v>1680.131609</c:v>
                      </c:pt>
                      <c:pt idx="1678">
                        <c:v>1681.116531</c:v>
                      </c:pt>
                      <c:pt idx="1679">
                        <c:v>1682.116492</c:v>
                      </c:pt>
                      <c:pt idx="1680">
                        <c:v>1683.126064</c:v>
                      </c:pt>
                      <c:pt idx="1681">
                        <c:v>1684.125566</c:v>
                      </c:pt>
                      <c:pt idx="1682">
                        <c:v>1685.116642</c:v>
                      </c:pt>
                      <c:pt idx="1683">
                        <c:v>1686.123315</c:v>
                      </c:pt>
                      <c:pt idx="1684">
                        <c:v>1687.12358</c:v>
                      </c:pt>
                      <c:pt idx="1685">
                        <c:v>1688.123701</c:v>
                      </c:pt>
                      <c:pt idx="1686">
                        <c:v>1689.123434</c:v>
                      </c:pt>
                      <c:pt idx="1687">
                        <c:v>1690.123511</c:v>
                      </c:pt>
                      <c:pt idx="1688">
                        <c:v>1691.123533</c:v>
                      </c:pt>
                      <c:pt idx="1689">
                        <c:v>1692.123219</c:v>
                      </c:pt>
                      <c:pt idx="1690">
                        <c:v>1693.124793</c:v>
                      </c:pt>
                      <c:pt idx="1691">
                        <c:v>1694.12526</c:v>
                      </c:pt>
                      <c:pt idx="1692">
                        <c:v>1695.124872</c:v>
                      </c:pt>
                      <c:pt idx="1693">
                        <c:v>1696.116429</c:v>
                      </c:pt>
                      <c:pt idx="1694">
                        <c:v>1697.123402</c:v>
                      </c:pt>
                      <c:pt idx="1695">
                        <c:v>1698.123122</c:v>
                      </c:pt>
                      <c:pt idx="1696">
                        <c:v>1699.122142</c:v>
                      </c:pt>
                      <c:pt idx="1697">
                        <c:v>1700.120324</c:v>
                      </c:pt>
                      <c:pt idx="1698">
                        <c:v>1701.11992</c:v>
                      </c:pt>
                      <c:pt idx="1699">
                        <c:v>1702.120178</c:v>
                      </c:pt>
                      <c:pt idx="1700">
                        <c:v>1703.124472</c:v>
                      </c:pt>
                      <c:pt idx="1701">
                        <c:v>1704.125509</c:v>
                      </c:pt>
                      <c:pt idx="1702">
                        <c:v>1705.124866</c:v>
                      </c:pt>
                      <c:pt idx="1703">
                        <c:v>1706.125138</c:v>
                      </c:pt>
                      <c:pt idx="1704">
                        <c:v>1707.125279</c:v>
                      </c:pt>
                      <c:pt idx="1705">
                        <c:v>1708.116791</c:v>
                      </c:pt>
                      <c:pt idx="1706">
                        <c:v>1709.120657</c:v>
                      </c:pt>
                      <c:pt idx="1707">
                        <c:v>1710.120602</c:v>
                      </c:pt>
                      <c:pt idx="1708">
                        <c:v>1711.120482</c:v>
                      </c:pt>
                      <c:pt idx="1709">
                        <c:v>1712.119996</c:v>
                      </c:pt>
                      <c:pt idx="1710">
                        <c:v>1713.126734</c:v>
                      </c:pt>
                      <c:pt idx="1711">
                        <c:v>1714.120772</c:v>
                      </c:pt>
                      <c:pt idx="1712">
                        <c:v>1715.118796</c:v>
                      </c:pt>
                      <c:pt idx="1713">
                        <c:v>1716.116373</c:v>
                      </c:pt>
                      <c:pt idx="1714">
                        <c:v>1717.118471</c:v>
                      </c:pt>
                      <c:pt idx="1715">
                        <c:v>1718.119309</c:v>
                      </c:pt>
                      <c:pt idx="1716">
                        <c:v>1719.119017</c:v>
                      </c:pt>
                      <c:pt idx="1717">
                        <c:v>1720.119815</c:v>
                      </c:pt>
                      <c:pt idx="1718">
                        <c:v>1721.119648</c:v>
                      </c:pt>
                      <c:pt idx="1719">
                        <c:v>1722.120855</c:v>
                      </c:pt>
                      <c:pt idx="1720">
                        <c:v>1723.130406</c:v>
                      </c:pt>
                      <c:pt idx="1721">
                        <c:v>1724.130855</c:v>
                      </c:pt>
                      <c:pt idx="1722">
                        <c:v>1725.130601</c:v>
                      </c:pt>
                      <c:pt idx="1723">
                        <c:v>1726.130326</c:v>
                      </c:pt>
                      <c:pt idx="1724">
                        <c:v>1727.13028</c:v>
                      </c:pt>
                      <c:pt idx="1725">
                        <c:v>1728.137238</c:v>
                      </c:pt>
                      <c:pt idx="1726">
                        <c:v>1729.151808</c:v>
                      </c:pt>
                      <c:pt idx="1727">
                        <c:v>1730.167418</c:v>
                      </c:pt>
                      <c:pt idx="1728">
                        <c:v>1731.167513</c:v>
                      </c:pt>
                      <c:pt idx="1729">
                        <c:v>1732.167094</c:v>
                      </c:pt>
                      <c:pt idx="1730">
                        <c:v>1733.182445</c:v>
                      </c:pt>
                      <c:pt idx="1731">
                        <c:v>1734.198353</c:v>
                      </c:pt>
                      <c:pt idx="1732">
                        <c:v>1735.211257</c:v>
                      </c:pt>
                      <c:pt idx="1733">
                        <c:v>1736.220732</c:v>
                      </c:pt>
                      <c:pt idx="1734">
                        <c:v>1737.234916</c:v>
                      </c:pt>
                      <c:pt idx="1735">
                        <c:v>1738.235064</c:v>
                      </c:pt>
                      <c:pt idx="1736">
                        <c:v>1739.234771</c:v>
                      </c:pt>
                      <c:pt idx="1737">
                        <c:v>1740.249935</c:v>
                      </c:pt>
                      <c:pt idx="1738">
                        <c:v>1741.241891</c:v>
                      </c:pt>
                      <c:pt idx="1739">
                        <c:v>1742.241838</c:v>
                      </c:pt>
                      <c:pt idx="1740">
                        <c:v>1743.241455</c:v>
                      </c:pt>
                      <c:pt idx="1741">
                        <c:v>1744.241418</c:v>
                      </c:pt>
                      <c:pt idx="1742">
                        <c:v>1745.254421</c:v>
                      </c:pt>
                      <c:pt idx="1743">
                        <c:v>1746.245073</c:v>
                      </c:pt>
                      <c:pt idx="1744">
                        <c:v>1747.256865</c:v>
                      </c:pt>
                      <c:pt idx="1745">
                        <c:v>1748.25097</c:v>
                      </c:pt>
                      <c:pt idx="1746">
                        <c:v>1749.250828</c:v>
                      </c:pt>
                      <c:pt idx="1747">
                        <c:v>1750.250989</c:v>
                      </c:pt>
                      <c:pt idx="1748">
                        <c:v>1751.250572</c:v>
                      </c:pt>
                      <c:pt idx="1749">
                        <c:v>1752.245492</c:v>
                      </c:pt>
                      <c:pt idx="1750">
                        <c:v>1753.244871</c:v>
                      </c:pt>
                      <c:pt idx="1751">
                        <c:v>1754.244914</c:v>
                      </c:pt>
                      <c:pt idx="1752">
                        <c:v>1755.248311</c:v>
                      </c:pt>
                      <c:pt idx="1753">
                        <c:v>1756.2416</c:v>
                      </c:pt>
                      <c:pt idx="1754">
                        <c:v>1757.241665</c:v>
                      </c:pt>
                      <c:pt idx="1755">
                        <c:v>1758.247239</c:v>
                      </c:pt>
                      <c:pt idx="1756">
                        <c:v>1759.246867</c:v>
                      </c:pt>
                      <c:pt idx="1757">
                        <c:v>1760.249094</c:v>
                      </c:pt>
                      <c:pt idx="1758">
                        <c:v>1761.249132</c:v>
                      </c:pt>
                      <c:pt idx="1759">
                        <c:v>1762.252663</c:v>
                      </c:pt>
                      <c:pt idx="1760">
                        <c:v>1763.252638</c:v>
                      </c:pt>
                      <c:pt idx="1761">
                        <c:v>1764.25294</c:v>
                      </c:pt>
                      <c:pt idx="1762">
                        <c:v>1765.252489</c:v>
                      </c:pt>
                      <c:pt idx="1763">
                        <c:v>1766.244012</c:v>
                      </c:pt>
                      <c:pt idx="1764">
                        <c:v>1767.246962</c:v>
                      </c:pt>
                      <c:pt idx="1765">
                        <c:v>1768.246948</c:v>
                      </c:pt>
                      <c:pt idx="1766">
                        <c:v>1769.246594</c:v>
                      </c:pt>
                      <c:pt idx="1767">
                        <c:v>1770.24742</c:v>
                      </c:pt>
                      <c:pt idx="1768">
                        <c:v>1771.24751</c:v>
                      </c:pt>
                      <c:pt idx="1769">
                        <c:v>1772.247162</c:v>
                      </c:pt>
                      <c:pt idx="1770">
                        <c:v>1773.249479</c:v>
                      </c:pt>
                      <c:pt idx="1771">
                        <c:v>1774.250089</c:v>
                      </c:pt>
                      <c:pt idx="1772">
                        <c:v>1775.243841</c:v>
                      </c:pt>
                      <c:pt idx="1773">
                        <c:v>1776.250451</c:v>
                      </c:pt>
                      <c:pt idx="1774">
                        <c:v>1777.250764</c:v>
                      </c:pt>
                      <c:pt idx="1775">
                        <c:v>1778.25029</c:v>
                      </c:pt>
                      <c:pt idx="1776">
                        <c:v>1779.249891</c:v>
                      </c:pt>
                      <c:pt idx="1777">
                        <c:v>1780.250768</c:v>
                      </c:pt>
                      <c:pt idx="1778">
                        <c:v>1781.26622</c:v>
                      </c:pt>
                      <c:pt idx="1779">
                        <c:v>1782.281991</c:v>
                      </c:pt>
                      <c:pt idx="1780">
                        <c:v>1783.297649</c:v>
                      </c:pt>
                      <c:pt idx="1781">
                        <c:v>1784.29762</c:v>
                      </c:pt>
                      <c:pt idx="1782">
                        <c:v>1785.312868</c:v>
                      </c:pt>
                      <c:pt idx="1783">
                        <c:v>1786.328462</c:v>
                      </c:pt>
                      <c:pt idx="1784">
                        <c:v>1787.344072</c:v>
                      </c:pt>
                      <c:pt idx="1785">
                        <c:v>1788.344849</c:v>
                      </c:pt>
                      <c:pt idx="1786">
                        <c:v>1789.344565</c:v>
                      </c:pt>
                      <c:pt idx="1787">
                        <c:v>1790.338597</c:v>
                      </c:pt>
                      <c:pt idx="1788">
                        <c:v>1791.338402</c:v>
                      </c:pt>
                      <c:pt idx="1789">
                        <c:v>1792.34056</c:v>
                      </c:pt>
                      <c:pt idx="1790">
                        <c:v>1793.340408</c:v>
                      </c:pt>
                      <c:pt idx="1791">
                        <c:v>1794.340493</c:v>
                      </c:pt>
                      <c:pt idx="1792">
                        <c:v>1795.356564</c:v>
                      </c:pt>
                      <c:pt idx="1793">
                        <c:v>1796.356386</c:v>
                      </c:pt>
                      <c:pt idx="1794">
                        <c:v>1797.37176</c:v>
                      </c:pt>
                      <c:pt idx="1795">
                        <c:v>1798.377207</c:v>
                      </c:pt>
                      <c:pt idx="1796">
                        <c:v>1799.377255</c:v>
                      </c:pt>
                      <c:pt idx="1797">
                        <c:v>1800.368216</c:v>
                      </c:pt>
                      <c:pt idx="1798">
                        <c:v>1801.367702</c:v>
                      </c:pt>
                      <c:pt idx="1799">
                        <c:v>1802.367667</c:v>
                      </c:pt>
                      <c:pt idx="1800">
                        <c:v>1803.367161</c:v>
                      </c:pt>
                      <c:pt idx="1801">
                        <c:v>1804.367242</c:v>
                      </c:pt>
                      <c:pt idx="1802">
                        <c:v>1805.377056</c:v>
                      </c:pt>
                      <c:pt idx="1803">
                        <c:v>1806.381621</c:v>
                      </c:pt>
                      <c:pt idx="1804">
                        <c:v>1807.381741</c:v>
                      </c:pt>
                      <c:pt idx="1805">
                        <c:v>1808.367922</c:v>
                      </c:pt>
                      <c:pt idx="1806">
                        <c:v>1809.380589</c:v>
                      </c:pt>
                      <c:pt idx="1807">
                        <c:v>1810.38026</c:v>
                      </c:pt>
                      <c:pt idx="1808">
                        <c:v>1811.379782</c:v>
                      </c:pt>
                      <c:pt idx="1809">
                        <c:v>1812.379647</c:v>
                      </c:pt>
                      <c:pt idx="1810">
                        <c:v>1813.379506</c:v>
                      </c:pt>
                      <c:pt idx="1811">
                        <c:v>1814.380184</c:v>
                      </c:pt>
                      <c:pt idx="1812">
                        <c:v>1815.379825</c:v>
                      </c:pt>
                      <c:pt idx="1813">
                        <c:v>1816.37991</c:v>
                      </c:pt>
                      <c:pt idx="1814">
                        <c:v>1817.379704</c:v>
                      </c:pt>
                      <c:pt idx="1815">
                        <c:v>1818.370373</c:v>
                      </c:pt>
                      <c:pt idx="1816">
                        <c:v>1819.370592</c:v>
                      </c:pt>
                      <c:pt idx="1817">
                        <c:v>1820.371154</c:v>
                      </c:pt>
                      <c:pt idx="1818">
                        <c:v>1821.381366</c:v>
                      </c:pt>
                      <c:pt idx="1819">
                        <c:v>1822.381074</c:v>
                      </c:pt>
                      <c:pt idx="1820">
                        <c:v>1823.380771</c:v>
                      </c:pt>
                      <c:pt idx="1821">
                        <c:v>1824.380454</c:v>
                      </c:pt>
                      <c:pt idx="1822">
                        <c:v>1825.380629</c:v>
                      </c:pt>
                      <c:pt idx="1823">
                        <c:v>1826.371731</c:v>
                      </c:pt>
                      <c:pt idx="1824">
                        <c:v>1827.371489</c:v>
                      </c:pt>
                      <c:pt idx="1825">
                        <c:v>1828.371576</c:v>
                      </c:pt>
                      <c:pt idx="1826">
                        <c:v>1829.381305</c:v>
                      </c:pt>
                      <c:pt idx="1827">
                        <c:v>1830.368976</c:v>
                      </c:pt>
                      <c:pt idx="1828">
                        <c:v>1831.375367</c:v>
                      </c:pt>
                      <c:pt idx="1829">
                        <c:v>1832.372174</c:v>
                      </c:pt>
                      <c:pt idx="1830">
                        <c:v>1833.372717</c:v>
                      </c:pt>
                      <c:pt idx="1831">
                        <c:v>1834.38635</c:v>
                      </c:pt>
                      <c:pt idx="1832">
                        <c:v>1835.401454</c:v>
                      </c:pt>
                      <c:pt idx="1833">
                        <c:v>1836.416975</c:v>
                      </c:pt>
                      <c:pt idx="1834">
                        <c:v>1837.417269</c:v>
                      </c:pt>
                      <c:pt idx="1835">
                        <c:v>1838.41684</c:v>
                      </c:pt>
                      <c:pt idx="1836">
                        <c:v>1839.41635</c:v>
                      </c:pt>
                      <c:pt idx="1837">
                        <c:v>1840.416305</c:v>
                      </c:pt>
                      <c:pt idx="1838">
                        <c:v>1841.41824</c:v>
                      </c:pt>
                      <c:pt idx="1839">
                        <c:v>1842.434171</c:v>
                      </c:pt>
                      <c:pt idx="1840">
                        <c:v>1843.459603</c:v>
                      </c:pt>
                      <c:pt idx="1841">
                        <c:v>1844.454262</c:v>
                      </c:pt>
                      <c:pt idx="1842">
                        <c:v>1845.453883</c:v>
                      </c:pt>
                      <c:pt idx="1843">
                        <c:v>1846.469345</c:v>
                      </c:pt>
                      <c:pt idx="1844">
                        <c:v>1847.460077</c:v>
                      </c:pt>
                      <c:pt idx="1845">
                        <c:v>1848.460575</c:v>
                      </c:pt>
                      <c:pt idx="1846">
                        <c:v>1849.460624</c:v>
                      </c:pt>
                      <c:pt idx="1847">
                        <c:v>1850.461092</c:v>
                      </c:pt>
                      <c:pt idx="1848">
                        <c:v>1851.463464</c:v>
                      </c:pt>
                      <c:pt idx="1849">
                        <c:v>1852.463402</c:v>
                      </c:pt>
                      <c:pt idx="1850">
                        <c:v>1853.46328</c:v>
                      </c:pt>
                      <c:pt idx="1851">
                        <c:v>1854.467234</c:v>
                      </c:pt>
                      <c:pt idx="1852">
                        <c:v>1855.466851</c:v>
                      </c:pt>
                      <c:pt idx="1853">
                        <c:v>1856.46684</c:v>
                      </c:pt>
                      <c:pt idx="1854">
                        <c:v>1857.466442</c:v>
                      </c:pt>
                      <c:pt idx="1855">
                        <c:v>1858.466468</c:v>
                      </c:pt>
                      <c:pt idx="1856">
                        <c:v>1859.463498</c:v>
                      </c:pt>
                      <c:pt idx="1857">
                        <c:v>1860.467654</c:v>
                      </c:pt>
                      <c:pt idx="1858">
                        <c:v>1861.470485</c:v>
                      </c:pt>
                      <c:pt idx="1859">
                        <c:v>1862.47063</c:v>
                      </c:pt>
                      <c:pt idx="1860">
                        <c:v>1863.470398</c:v>
                      </c:pt>
                      <c:pt idx="1861">
                        <c:v>1864.464031</c:v>
                      </c:pt>
                      <c:pt idx="1862">
                        <c:v>1865.463703</c:v>
                      </c:pt>
                      <c:pt idx="1863">
                        <c:v>1866.483146</c:v>
                      </c:pt>
                      <c:pt idx="1864">
                        <c:v>1867.482976</c:v>
                      </c:pt>
                      <c:pt idx="1865">
                        <c:v>1868.498441</c:v>
                      </c:pt>
                      <c:pt idx="1866">
                        <c:v>1869.492614</c:v>
                      </c:pt>
                      <c:pt idx="1867">
                        <c:v>1870.492633</c:v>
                      </c:pt>
                      <c:pt idx="1868">
                        <c:v>1871.496944</c:v>
                      </c:pt>
                      <c:pt idx="1869">
                        <c:v>1872.506627</c:v>
                      </c:pt>
                      <c:pt idx="1870">
                        <c:v>1873.506616</c:v>
                      </c:pt>
                      <c:pt idx="1871">
                        <c:v>1874.490912</c:v>
                      </c:pt>
                      <c:pt idx="1872">
                        <c:v>1875.506506</c:v>
                      </c:pt>
                      <c:pt idx="1873">
                        <c:v>1876.506327</c:v>
                      </c:pt>
                      <c:pt idx="1874">
                        <c:v>1877.512554</c:v>
                      </c:pt>
                      <c:pt idx="1875">
                        <c:v>1878.528689</c:v>
                      </c:pt>
                      <c:pt idx="1876">
                        <c:v>1879.532016</c:v>
                      </c:pt>
                      <c:pt idx="1877">
                        <c:v>1880.548171</c:v>
                      </c:pt>
                      <c:pt idx="1878">
                        <c:v>1881.547928</c:v>
                      </c:pt>
                      <c:pt idx="1879">
                        <c:v>1882.547843</c:v>
                      </c:pt>
                      <c:pt idx="1880">
                        <c:v>1883.547845</c:v>
                      </c:pt>
                      <c:pt idx="1881">
                        <c:v>1884.550182</c:v>
                      </c:pt>
                      <c:pt idx="1882">
                        <c:v>1885.550323</c:v>
                      </c:pt>
                      <c:pt idx="1883">
                        <c:v>1886.550906</c:v>
                      </c:pt>
                      <c:pt idx="1884">
                        <c:v>1887.550707</c:v>
                      </c:pt>
                      <c:pt idx="1885">
                        <c:v>1888.55049</c:v>
                      </c:pt>
                      <c:pt idx="1886">
                        <c:v>1889.55071</c:v>
                      </c:pt>
                      <c:pt idx="1887">
                        <c:v>1890.540115</c:v>
                      </c:pt>
                      <c:pt idx="1888">
                        <c:v>1891.540349</c:v>
                      </c:pt>
                      <c:pt idx="1889">
                        <c:v>1892.541113</c:v>
                      </c:pt>
                      <c:pt idx="1890">
                        <c:v>1893.540835</c:v>
                      </c:pt>
                      <c:pt idx="1891">
                        <c:v>1894.541015</c:v>
                      </c:pt>
                      <c:pt idx="1892">
                        <c:v>1895.540208</c:v>
                      </c:pt>
                      <c:pt idx="1893">
                        <c:v>1896.555593</c:v>
                      </c:pt>
                      <c:pt idx="1894">
                        <c:v>1897.555598</c:v>
                      </c:pt>
                      <c:pt idx="1895">
                        <c:v>1898.571168</c:v>
                      </c:pt>
                      <c:pt idx="1896">
                        <c:v>1899.570691</c:v>
                      </c:pt>
                      <c:pt idx="1897">
                        <c:v>1900.598928</c:v>
                      </c:pt>
                      <c:pt idx="1898">
                        <c:v>1901.599616</c:v>
                      </c:pt>
                      <c:pt idx="1899">
                        <c:v>1902.599744</c:v>
                      </c:pt>
                      <c:pt idx="1900">
                        <c:v>1903.59956</c:v>
                      </c:pt>
                      <c:pt idx="1901">
                        <c:v>1904.599318</c:v>
                      </c:pt>
                      <c:pt idx="1902">
                        <c:v>1905.599183</c:v>
                      </c:pt>
                      <c:pt idx="1903">
                        <c:v>1906.598717</c:v>
                      </c:pt>
                      <c:pt idx="1904">
                        <c:v>1907.598869</c:v>
                      </c:pt>
                      <c:pt idx="1905">
                        <c:v>1908.59904</c:v>
                      </c:pt>
                      <c:pt idx="1906">
                        <c:v>1909.598832</c:v>
                      </c:pt>
                      <c:pt idx="1907">
                        <c:v>1910.599024</c:v>
                      </c:pt>
                      <c:pt idx="1908">
                        <c:v>1911.599079</c:v>
                      </c:pt>
                      <c:pt idx="1909">
                        <c:v>1912.599136</c:v>
                      </c:pt>
                      <c:pt idx="1910">
                        <c:v>1913.615469</c:v>
                      </c:pt>
                      <c:pt idx="1911">
                        <c:v>1914.615133</c:v>
                      </c:pt>
                      <c:pt idx="1912">
                        <c:v>1915.615779</c:v>
                      </c:pt>
                      <c:pt idx="1913">
                        <c:v>1916.615281</c:v>
                      </c:pt>
                      <c:pt idx="1914">
                        <c:v>1917.615434</c:v>
                      </c:pt>
                      <c:pt idx="1915">
                        <c:v>1918.610108</c:v>
                      </c:pt>
                      <c:pt idx="1916">
                        <c:v>1919.609431</c:v>
                      </c:pt>
                      <c:pt idx="1917">
                        <c:v>1920.629434</c:v>
                      </c:pt>
                      <c:pt idx="1918">
                        <c:v>1921.61869</c:v>
                      </c:pt>
                      <c:pt idx="1919">
                        <c:v>1922.628012</c:v>
                      </c:pt>
                      <c:pt idx="1920">
                        <c:v>1923.619351</c:v>
                      </c:pt>
                      <c:pt idx="1921">
                        <c:v>1924.619041</c:v>
                      </c:pt>
                      <c:pt idx="1922">
                        <c:v>1925.61955</c:v>
                      </c:pt>
                      <c:pt idx="1923">
                        <c:v>1926.635407</c:v>
                      </c:pt>
                      <c:pt idx="1924">
                        <c:v>1927.645244</c:v>
                      </c:pt>
                      <c:pt idx="1925">
                        <c:v>1928.647717</c:v>
                      </c:pt>
                      <c:pt idx="1926">
                        <c:v>1929.66306</c:v>
                      </c:pt>
                      <c:pt idx="1927">
                        <c:v>1930.6631</c:v>
                      </c:pt>
                      <c:pt idx="1928">
                        <c:v>1931.663774</c:v>
                      </c:pt>
                      <c:pt idx="1929">
                        <c:v>1932.67045</c:v>
                      </c:pt>
                      <c:pt idx="1930">
                        <c:v>1933.670219</c:v>
                      </c:pt>
                      <c:pt idx="1931">
                        <c:v>1934.670165</c:v>
                      </c:pt>
                      <c:pt idx="1932">
                        <c:v>1935.670489</c:v>
                      </c:pt>
                      <c:pt idx="1933">
                        <c:v>1936.670484</c:v>
                      </c:pt>
                      <c:pt idx="1934">
                        <c:v>1937.693207</c:v>
                      </c:pt>
                      <c:pt idx="1935">
                        <c:v>1938.708961</c:v>
                      </c:pt>
                      <c:pt idx="1936">
                        <c:v>1939.708593</c:v>
                      </c:pt>
                      <c:pt idx="1937">
                        <c:v>1940.715633</c:v>
                      </c:pt>
                      <c:pt idx="1938">
                        <c:v>1941.740293</c:v>
                      </c:pt>
                      <c:pt idx="1939">
                        <c:v>1942.756153</c:v>
                      </c:pt>
                      <c:pt idx="1940">
                        <c:v>1943.75585</c:v>
                      </c:pt>
                      <c:pt idx="1941">
                        <c:v>1944.755283</c:v>
                      </c:pt>
                      <c:pt idx="1942">
                        <c:v>1945.752421</c:v>
                      </c:pt>
                      <c:pt idx="1943">
                        <c:v>1946.74387</c:v>
                      </c:pt>
                      <c:pt idx="1944">
                        <c:v>1947.743673</c:v>
                      </c:pt>
                      <c:pt idx="1945">
                        <c:v>1948.743626</c:v>
                      </c:pt>
                      <c:pt idx="1946">
                        <c:v>1949.748506</c:v>
                      </c:pt>
                      <c:pt idx="1947">
                        <c:v>1950.748267</c:v>
                      </c:pt>
                      <c:pt idx="1948">
                        <c:v>1951.74818</c:v>
                      </c:pt>
                      <c:pt idx="1949">
                        <c:v>1952.748613</c:v>
                      </c:pt>
                      <c:pt idx="1950">
                        <c:v>1953.754696</c:v>
                      </c:pt>
                      <c:pt idx="1951">
                        <c:v>1954.754663</c:v>
                      </c:pt>
                      <c:pt idx="1952">
                        <c:v>1955.755186</c:v>
                      </c:pt>
                      <c:pt idx="1953">
                        <c:v>1956.754853</c:v>
                      </c:pt>
                      <c:pt idx="1954">
                        <c:v>1957.754673</c:v>
                      </c:pt>
                      <c:pt idx="1955">
                        <c:v>1958.754326</c:v>
                      </c:pt>
                      <c:pt idx="1956">
                        <c:v>1959.756337</c:v>
                      </c:pt>
                      <c:pt idx="1957">
                        <c:v>1960.756535</c:v>
                      </c:pt>
                      <c:pt idx="1958">
                        <c:v>1961.756488</c:v>
                      </c:pt>
                      <c:pt idx="1959">
                        <c:v>1962.756635</c:v>
                      </c:pt>
                      <c:pt idx="1960">
                        <c:v>1963.75622</c:v>
                      </c:pt>
                      <c:pt idx="1961">
                        <c:v>1964.756055</c:v>
                      </c:pt>
                      <c:pt idx="1962">
                        <c:v>1965.756182</c:v>
                      </c:pt>
                      <c:pt idx="1963">
                        <c:v>1966.75628</c:v>
                      </c:pt>
                      <c:pt idx="1964">
                        <c:v>1967.756393</c:v>
                      </c:pt>
                      <c:pt idx="1965">
                        <c:v>1968.756466</c:v>
                      </c:pt>
                      <c:pt idx="1966">
                        <c:v>1969.756347</c:v>
                      </c:pt>
                      <c:pt idx="1967">
                        <c:v>1970.760293</c:v>
                      </c:pt>
                      <c:pt idx="1968">
                        <c:v>1971.779667</c:v>
                      </c:pt>
                      <c:pt idx="1969">
                        <c:v>1972.795301</c:v>
                      </c:pt>
                      <c:pt idx="1970">
                        <c:v>1973.79493</c:v>
                      </c:pt>
                      <c:pt idx="1971">
                        <c:v>1974.802773</c:v>
                      </c:pt>
                      <c:pt idx="1972">
                        <c:v>1975.792552</c:v>
                      </c:pt>
                      <c:pt idx="1973">
                        <c:v>1976.792506</c:v>
                      </c:pt>
                      <c:pt idx="1974">
                        <c:v>1977.79202</c:v>
                      </c:pt>
                      <c:pt idx="1975">
                        <c:v>1978.791729</c:v>
                      </c:pt>
                      <c:pt idx="1976">
                        <c:v>1979.79113</c:v>
                      </c:pt>
                      <c:pt idx="1977">
                        <c:v>1980.791042</c:v>
                      </c:pt>
                      <c:pt idx="1978">
                        <c:v>1981.790907</c:v>
                      </c:pt>
                      <c:pt idx="1979">
                        <c:v>1982.790592</c:v>
                      </c:pt>
                      <c:pt idx="1980">
                        <c:v>1983.790515</c:v>
                      </c:pt>
                      <c:pt idx="1981">
                        <c:v>1984.790475</c:v>
                      </c:pt>
                      <c:pt idx="1982">
                        <c:v>1985.805488</c:v>
                      </c:pt>
                      <c:pt idx="1983">
                        <c:v>1986.820917</c:v>
                      </c:pt>
                      <c:pt idx="1984">
                        <c:v>1987.836604</c:v>
                      </c:pt>
                      <c:pt idx="1985">
                        <c:v>1988.836469</c:v>
                      </c:pt>
                      <c:pt idx="1986">
                        <c:v>1989.852177</c:v>
                      </c:pt>
                      <c:pt idx="1987">
                        <c:v>1990.868391</c:v>
                      </c:pt>
                      <c:pt idx="1988">
                        <c:v>1991.87801</c:v>
                      </c:pt>
                      <c:pt idx="1989">
                        <c:v>1992.869344</c:v>
                      </c:pt>
                      <c:pt idx="1990">
                        <c:v>1993.876692</c:v>
                      </c:pt>
                      <c:pt idx="1991">
                        <c:v>1994.876617</c:v>
                      </c:pt>
                      <c:pt idx="1992">
                        <c:v>1995.876348</c:v>
                      </c:pt>
                      <c:pt idx="1993">
                        <c:v>1996.876251</c:v>
                      </c:pt>
                      <c:pt idx="1994">
                        <c:v>1997.876016</c:v>
                      </c:pt>
                      <c:pt idx="1995">
                        <c:v>1998.888909</c:v>
                      </c:pt>
                      <c:pt idx="1996">
                        <c:v>1999.904697</c:v>
                      </c:pt>
                      <c:pt idx="1997">
                        <c:v>2000.920302</c:v>
                      </c:pt>
                      <c:pt idx="1998">
                        <c:v>2001.919948</c:v>
                      </c:pt>
                      <c:pt idx="1999">
                        <c:v>2002.926308</c:v>
                      </c:pt>
                      <c:pt idx="2000">
                        <c:v>2003.91729</c:v>
                      </c:pt>
                      <c:pt idx="2001">
                        <c:v>2004.918087</c:v>
                      </c:pt>
                      <c:pt idx="2002">
                        <c:v>2005.917707</c:v>
                      </c:pt>
                      <c:pt idx="2003">
                        <c:v>2006.917949</c:v>
                      </c:pt>
                      <c:pt idx="2004">
                        <c:v>2007.917633</c:v>
                      </c:pt>
                      <c:pt idx="2005">
                        <c:v>2008.917608</c:v>
                      </c:pt>
                      <c:pt idx="2006">
                        <c:v>2009.918083</c:v>
                      </c:pt>
                      <c:pt idx="2007">
                        <c:v>2010.91758</c:v>
                      </c:pt>
                      <c:pt idx="2008">
                        <c:v>2011.91743</c:v>
                      </c:pt>
                      <c:pt idx="2009">
                        <c:v>2012.926274</c:v>
                      </c:pt>
                      <c:pt idx="2010">
                        <c:v>2013.92583</c:v>
                      </c:pt>
                      <c:pt idx="2011">
                        <c:v>2014.925868</c:v>
                      </c:pt>
                      <c:pt idx="2012">
                        <c:v>2015.925679</c:v>
                      </c:pt>
                      <c:pt idx="2013">
                        <c:v>2016.941355</c:v>
                      </c:pt>
                      <c:pt idx="2014">
                        <c:v>2017.957385</c:v>
                      </c:pt>
                      <c:pt idx="2015">
                        <c:v>2018.973051</c:v>
                      </c:pt>
                      <c:pt idx="2016">
                        <c:v>2019.972863</c:v>
                      </c:pt>
                      <c:pt idx="2017">
                        <c:v>2020.966954</c:v>
                      </c:pt>
                      <c:pt idx="2018">
                        <c:v>2021.961368</c:v>
                      </c:pt>
                      <c:pt idx="2019">
                        <c:v>2022.961424</c:v>
                      </c:pt>
                      <c:pt idx="2020">
                        <c:v>2023.973394</c:v>
                      </c:pt>
                      <c:pt idx="2021">
                        <c:v>2024.9732</c:v>
                      </c:pt>
                      <c:pt idx="2022">
                        <c:v>2025.961091</c:v>
                      </c:pt>
                      <c:pt idx="2023">
                        <c:v>2026.967712</c:v>
                      </c:pt>
                      <c:pt idx="2024">
                        <c:v>2027.974716</c:v>
                      </c:pt>
                      <c:pt idx="2025">
                        <c:v>2028.960144</c:v>
                      </c:pt>
                      <c:pt idx="2026">
                        <c:v>2029.960156</c:v>
                      </c:pt>
                      <c:pt idx="2027">
                        <c:v>2030.970691</c:v>
                      </c:pt>
                      <c:pt idx="2028">
                        <c:v>2031.970266</c:v>
                      </c:pt>
                      <c:pt idx="2029">
                        <c:v>2032.961445</c:v>
                      </c:pt>
                      <c:pt idx="2030">
                        <c:v>2033.970985</c:v>
                      </c:pt>
                      <c:pt idx="2031">
                        <c:v>2034.971764</c:v>
                      </c:pt>
                      <c:pt idx="2032">
                        <c:v>2035.987178</c:v>
                      </c:pt>
                      <c:pt idx="2033">
                        <c:v>2036.98717</c:v>
                      </c:pt>
                      <c:pt idx="2034">
                        <c:v>2037.98689</c:v>
                      </c:pt>
                      <c:pt idx="2035">
                        <c:v>2038.986648</c:v>
                      </c:pt>
                      <c:pt idx="2036">
                        <c:v>2039.987275</c:v>
                      </c:pt>
                      <c:pt idx="2037">
                        <c:v>2041.002586</c:v>
                      </c:pt>
                      <c:pt idx="2038">
                        <c:v>2042.002332</c:v>
                      </c:pt>
                      <c:pt idx="2039">
                        <c:v>2043.004549</c:v>
                      </c:pt>
                      <c:pt idx="2040">
                        <c:v>2044.008195</c:v>
                      </c:pt>
                      <c:pt idx="2041">
                        <c:v>2045.030379</c:v>
                      </c:pt>
                      <c:pt idx="2042">
                        <c:v>2046.029948</c:v>
                      </c:pt>
                      <c:pt idx="2043">
                        <c:v>2047.030245</c:v>
                      </c:pt>
                      <c:pt idx="2044">
                        <c:v>2048.037272</c:v>
                      </c:pt>
                      <c:pt idx="2045">
                        <c:v>2049.037217</c:v>
                      </c:pt>
                      <c:pt idx="2046">
                        <c:v>2050.052509</c:v>
                      </c:pt>
                      <c:pt idx="2047">
                        <c:v>2051.043365</c:v>
                      </c:pt>
                      <c:pt idx="2048">
                        <c:v>2052.052643</c:v>
                      </c:pt>
                      <c:pt idx="2049">
                        <c:v>2053.052572</c:v>
                      </c:pt>
                      <c:pt idx="2050">
                        <c:v>2054.053828</c:v>
                      </c:pt>
                      <c:pt idx="2051">
                        <c:v>2055.044447</c:v>
                      </c:pt>
                      <c:pt idx="2052">
                        <c:v>2056.059526</c:v>
                      </c:pt>
                      <c:pt idx="2053">
                        <c:v>2057.075247</c:v>
                      </c:pt>
                      <c:pt idx="2054">
                        <c:v>2058.091235</c:v>
                      </c:pt>
                      <c:pt idx="2055">
                        <c:v>2059.09098</c:v>
                      </c:pt>
                      <c:pt idx="2056">
                        <c:v>2060.09064</c:v>
                      </c:pt>
                      <c:pt idx="2057">
                        <c:v>2061.100352</c:v>
                      </c:pt>
                      <c:pt idx="2058">
                        <c:v>2062.097294</c:v>
                      </c:pt>
                      <c:pt idx="2059">
                        <c:v>2063.098595</c:v>
                      </c:pt>
                      <c:pt idx="2060">
                        <c:v>2064.115008</c:v>
                      </c:pt>
                      <c:pt idx="2061">
                        <c:v>2065.109253</c:v>
                      </c:pt>
                      <c:pt idx="2062">
                        <c:v>2066.124844</c:v>
                      </c:pt>
                      <c:pt idx="2063">
                        <c:v>2067.124533</c:v>
                      </c:pt>
                      <c:pt idx="2064">
                        <c:v>2068.138221</c:v>
                      </c:pt>
                      <c:pt idx="2065">
                        <c:v>2069.144061</c:v>
                      </c:pt>
                      <c:pt idx="2066">
                        <c:v>2070.159768</c:v>
                      </c:pt>
                      <c:pt idx="2067">
                        <c:v>2071.161236</c:v>
                      </c:pt>
                      <c:pt idx="2068">
                        <c:v>2072.176804</c:v>
                      </c:pt>
                      <c:pt idx="2069">
                        <c:v>2073.176665</c:v>
                      </c:pt>
                      <c:pt idx="2070">
                        <c:v>2074.167693</c:v>
                      </c:pt>
                      <c:pt idx="2071">
                        <c:v>2075.168059</c:v>
                      </c:pt>
                      <c:pt idx="2072">
                        <c:v>2076.168089</c:v>
                      </c:pt>
                      <c:pt idx="2073">
                        <c:v>2077.174485</c:v>
                      </c:pt>
                      <c:pt idx="2074">
                        <c:v>2078.168319</c:v>
                      </c:pt>
                      <c:pt idx="2075">
                        <c:v>2079.168699</c:v>
                      </c:pt>
                      <c:pt idx="2076">
                        <c:v>2080.178843</c:v>
                      </c:pt>
                      <c:pt idx="2077">
                        <c:v>2081.178393</c:v>
                      </c:pt>
                      <c:pt idx="2078">
                        <c:v>2082.178153</c:v>
                      </c:pt>
                      <c:pt idx="2079">
                        <c:v>2083.177858</c:v>
                      </c:pt>
                      <c:pt idx="2080">
                        <c:v>2084.177605</c:v>
                      </c:pt>
                      <c:pt idx="2081">
                        <c:v>2085.177909</c:v>
                      </c:pt>
                      <c:pt idx="2082">
                        <c:v>2086.172631</c:v>
                      </c:pt>
                      <c:pt idx="2083">
                        <c:v>2087.172608</c:v>
                      </c:pt>
                      <c:pt idx="2084">
                        <c:v>2088.17615</c:v>
                      </c:pt>
                      <c:pt idx="2085">
                        <c:v>2089.17589</c:v>
                      </c:pt>
                      <c:pt idx="2086">
                        <c:v>2090.176069</c:v>
                      </c:pt>
                      <c:pt idx="2087">
                        <c:v>2091.16663</c:v>
                      </c:pt>
                      <c:pt idx="2088">
                        <c:v>2092.166912</c:v>
                      </c:pt>
                      <c:pt idx="2089">
                        <c:v>2093.177279</c:v>
                      </c:pt>
                      <c:pt idx="2090">
                        <c:v>2094.177697</c:v>
                      </c:pt>
                      <c:pt idx="2091">
                        <c:v>2095.164514</c:v>
                      </c:pt>
                      <c:pt idx="2092">
                        <c:v>2096.166463</c:v>
                      </c:pt>
                      <c:pt idx="2093">
                        <c:v>2097.166899</c:v>
                      </c:pt>
                      <c:pt idx="2094">
                        <c:v>2098.182651</c:v>
                      </c:pt>
                      <c:pt idx="2095">
                        <c:v>2099.185181</c:v>
                      </c:pt>
                      <c:pt idx="2096">
                        <c:v>2100.185462</c:v>
                      </c:pt>
                      <c:pt idx="2097">
                        <c:v>2101.207943</c:v>
                      </c:pt>
                      <c:pt idx="2098">
                        <c:v>2102.198291</c:v>
                      </c:pt>
                      <c:pt idx="2099">
                        <c:v>2103.198141</c:v>
                      </c:pt>
                      <c:pt idx="2100">
                        <c:v>2104.2206</c:v>
                      </c:pt>
                      <c:pt idx="2101">
                        <c:v>2105.235834</c:v>
                      </c:pt>
                      <c:pt idx="2102">
                        <c:v>2106.235678</c:v>
                      </c:pt>
                      <c:pt idx="2103">
                        <c:v>2107.235913</c:v>
                      </c:pt>
                      <c:pt idx="2104">
                        <c:v>2108.251702</c:v>
                      </c:pt>
                      <c:pt idx="2105">
                        <c:v>2109.256136</c:v>
                      </c:pt>
                      <c:pt idx="2106">
                        <c:v>2110.255809</c:v>
                      </c:pt>
                      <c:pt idx="2107">
                        <c:v>2111.255608</c:v>
                      </c:pt>
                      <c:pt idx="2108">
                        <c:v>2112.255612</c:v>
                      </c:pt>
                      <c:pt idx="2109">
                        <c:v>2113.24642</c:v>
                      </c:pt>
                      <c:pt idx="2110">
                        <c:v>2114.254041</c:v>
                      </c:pt>
                      <c:pt idx="2111">
                        <c:v>2115.2537</c:v>
                      </c:pt>
                      <c:pt idx="2112">
                        <c:v>2116.253486</c:v>
                      </c:pt>
                      <c:pt idx="2113">
                        <c:v>2117.25326</c:v>
                      </c:pt>
                      <c:pt idx="2114">
                        <c:v>2118.253106</c:v>
                      </c:pt>
                      <c:pt idx="2115">
                        <c:v>2119.249429</c:v>
                      </c:pt>
                      <c:pt idx="2116">
                        <c:v>2120.249783</c:v>
                      </c:pt>
                      <c:pt idx="2117">
                        <c:v>2121.251875</c:v>
                      </c:pt>
                      <c:pt idx="2118">
                        <c:v>2122.251693</c:v>
                      </c:pt>
                      <c:pt idx="2119">
                        <c:v>2123.253745</c:v>
                      </c:pt>
                      <c:pt idx="2120">
                        <c:v>2124.266299</c:v>
                      </c:pt>
                      <c:pt idx="2121">
                        <c:v>2125.281934</c:v>
                      </c:pt>
                      <c:pt idx="2122">
                        <c:v>2126.281959</c:v>
                      </c:pt>
                      <c:pt idx="2123">
                        <c:v>2127.2839</c:v>
                      </c:pt>
                      <c:pt idx="2124">
                        <c:v>2128.301758</c:v>
                      </c:pt>
                      <c:pt idx="2125">
                        <c:v>2129.292709</c:v>
                      </c:pt>
                      <c:pt idx="2126">
                        <c:v>2130.302695</c:v>
                      </c:pt>
                      <c:pt idx="2127">
                        <c:v>2131.302791</c:v>
                      </c:pt>
                      <c:pt idx="2128">
                        <c:v>2132.291021</c:v>
                      </c:pt>
                      <c:pt idx="2129">
                        <c:v>2133.29106</c:v>
                      </c:pt>
                      <c:pt idx="2130">
                        <c:v>2134.291398</c:v>
                      </c:pt>
                      <c:pt idx="2131">
                        <c:v>2135.291596</c:v>
                      </c:pt>
                      <c:pt idx="2132">
                        <c:v>2136.294776</c:v>
                      </c:pt>
                      <c:pt idx="2133">
                        <c:v>2137.295364</c:v>
                      </c:pt>
                      <c:pt idx="2134">
                        <c:v>2138.295752</c:v>
                      </c:pt>
                      <c:pt idx="2135">
                        <c:v>2139.302131</c:v>
                      </c:pt>
                      <c:pt idx="2136">
                        <c:v>2140.29344</c:v>
                      </c:pt>
                      <c:pt idx="2137">
                        <c:v>2141.293134</c:v>
                      </c:pt>
                      <c:pt idx="2138">
                        <c:v>2142.29285</c:v>
                      </c:pt>
                      <c:pt idx="2139">
                        <c:v>2143.296816</c:v>
                      </c:pt>
                      <c:pt idx="2140">
                        <c:v>2144.29639</c:v>
                      </c:pt>
                      <c:pt idx="2141">
                        <c:v>2145.301542</c:v>
                      </c:pt>
                      <c:pt idx="2142">
                        <c:v>2146.317106</c:v>
                      </c:pt>
                      <c:pt idx="2143">
                        <c:v>2147.324188</c:v>
                      </c:pt>
                      <c:pt idx="2144">
                        <c:v>2148.339539</c:v>
                      </c:pt>
                      <c:pt idx="2145">
                        <c:v>2149.34783</c:v>
                      </c:pt>
                      <c:pt idx="2146">
                        <c:v>2150.347695</c:v>
                      </c:pt>
                      <c:pt idx="2147">
                        <c:v>2151.354001</c:v>
                      </c:pt>
                      <c:pt idx="2148">
                        <c:v>2152.355012</c:v>
                      </c:pt>
                      <c:pt idx="2149">
                        <c:v>2153.370705</c:v>
                      </c:pt>
                      <c:pt idx="2150">
                        <c:v>2154.375581</c:v>
                      </c:pt>
                      <c:pt idx="2151">
                        <c:v>2155.372947</c:v>
                      </c:pt>
                      <c:pt idx="2152">
                        <c:v>2156.380296</c:v>
                      </c:pt>
                      <c:pt idx="2153">
                        <c:v>2157.38107</c:v>
                      </c:pt>
                      <c:pt idx="2154">
                        <c:v>2158.375852</c:v>
                      </c:pt>
                      <c:pt idx="2155">
                        <c:v>2159.369657</c:v>
                      </c:pt>
                      <c:pt idx="2156">
                        <c:v>2160.367962</c:v>
                      </c:pt>
                      <c:pt idx="2157">
                        <c:v>2161.374369</c:v>
                      </c:pt>
                      <c:pt idx="2158">
                        <c:v>2162.3684</c:v>
                      </c:pt>
                      <c:pt idx="2159">
                        <c:v>2163.368207</c:v>
                      </c:pt>
                      <c:pt idx="2160">
                        <c:v>2164.368092</c:v>
                      </c:pt>
                      <c:pt idx="2161">
                        <c:v>2165.368444</c:v>
                      </c:pt>
                      <c:pt idx="2162">
                        <c:v>2166.368088</c:v>
                      </c:pt>
                      <c:pt idx="2163">
                        <c:v>2167.372237</c:v>
                      </c:pt>
                      <c:pt idx="2164">
                        <c:v>2168.371925</c:v>
                      </c:pt>
                      <c:pt idx="2165">
                        <c:v>2169.38379</c:v>
                      </c:pt>
                      <c:pt idx="2166">
                        <c:v>2170.399262</c:v>
                      </c:pt>
                      <c:pt idx="2167">
                        <c:v>2171.414578</c:v>
                      </c:pt>
                      <c:pt idx="2168">
                        <c:v>2172.414495</c:v>
                      </c:pt>
                      <c:pt idx="2169">
                        <c:v>2173.429982</c:v>
                      </c:pt>
                      <c:pt idx="2170">
                        <c:v>2174.455408</c:v>
                      </c:pt>
                      <c:pt idx="2171">
                        <c:v>2175.455168</c:v>
                      </c:pt>
                      <c:pt idx="2172">
                        <c:v>2176.470514</c:v>
                      </c:pt>
                      <c:pt idx="2173">
                        <c:v>2177.482763</c:v>
                      </c:pt>
                      <c:pt idx="2174">
                        <c:v>2178.47673</c:v>
                      </c:pt>
                      <c:pt idx="2175">
                        <c:v>2179.485959</c:v>
                      </c:pt>
                      <c:pt idx="2176">
                        <c:v>2180.501332</c:v>
                      </c:pt>
                      <c:pt idx="2177">
                        <c:v>2181.493794</c:v>
                      </c:pt>
                      <c:pt idx="2178">
                        <c:v>2182.493472</c:v>
                      </c:pt>
                      <c:pt idx="2179">
                        <c:v>2183.493203</c:v>
                      </c:pt>
                      <c:pt idx="2180">
                        <c:v>2184.508729</c:v>
                      </c:pt>
                      <c:pt idx="2181">
                        <c:v>2185.508989</c:v>
                      </c:pt>
                      <c:pt idx="2182">
                        <c:v>2186.524353</c:v>
                      </c:pt>
                      <c:pt idx="2183">
                        <c:v>2187.528171</c:v>
                      </c:pt>
                      <c:pt idx="2184">
                        <c:v>2188.544803</c:v>
                      </c:pt>
                      <c:pt idx="2185">
                        <c:v>2189.545104</c:v>
                      </c:pt>
                      <c:pt idx="2186">
                        <c:v>2190.544904</c:v>
                      </c:pt>
                      <c:pt idx="2187">
                        <c:v>2191.54223</c:v>
                      </c:pt>
                      <c:pt idx="2188">
                        <c:v>2192.542106</c:v>
                      </c:pt>
                      <c:pt idx="2189">
                        <c:v>2193.542138</c:v>
                      </c:pt>
                      <c:pt idx="2190">
                        <c:v>2194.557439</c:v>
                      </c:pt>
                      <c:pt idx="2191">
                        <c:v>2195.554526</c:v>
                      </c:pt>
                      <c:pt idx="2192">
                        <c:v>2196.560977</c:v>
                      </c:pt>
                      <c:pt idx="2193">
                        <c:v>2197.567757</c:v>
                      </c:pt>
                      <c:pt idx="2194">
                        <c:v>2198.58317</c:v>
                      </c:pt>
                      <c:pt idx="2195">
                        <c:v>2199.598663</c:v>
                      </c:pt>
                      <c:pt idx="2196">
                        <c:v>2200.589558</c:v>
                      </c:pt>
                      <c:pt idx="2197">
                        <c:v>2201.586937</c:v>
                      </c:pt>
                      <c:pt idx="2198">
                        <c:v>2202.602262</c:v>
                      </c:pt>
                      <c:pt idx="2199">
                        <c:v>2203.602162</c:v>
                      </c:pt>
                      <c:pt idx="2200">
                        <c:v>2204.623983</c:v>
                      </c:pt>
                      <c:pt idx="2201">
                        <c:v>2205.624832</c:v>
                      </c:pt>
                      <c:pt idx="2202">
                        <c:v>2206.631633</c:v>
                      </c:pt>
                      <c:pt idx="2203">
                        <c:v>2207.62943</c:v>
                      </c:pt>
                      <c:pt idx="2204">
                        <c:v>2208.629327</c:v>
                      </c:pt>
                      <c:pt idx="2205">
                        <c:v>2209.630383</c:v>
                      </c:pt>
                      <c:pt idx="2206">
                        <c:v>2210.630436</c:v>
                      </c:pt>
                      <c:pt idx="2207">
                        <c:v>2211.630302</c:v>
                      </c:pt>
                      <c:pt idx="2208">
                        <c:v>2212.630884</c:v>
                      </c:pt>
                      <c:pt idx="2209">
                        <c:v>2213.631205</c:v>
                      </c:pt>
                      <c:pt idx="2210">
                        <c:v>2214.630293</c:v>
                      </c:pt>
                      <c:pt idx="2211">
                        <c:v>2215.630233</c:v>
                      </c:pt>
                      <c:pt idx="2212">
                        <c:v>2216.630284</c:v>
                      </c:pt>
                      <c:pt idx="2213">
                        <c:v>2217.630639</c:v>
                      </c:pt>
                      <c:pt idx="2214">
                        <c:v>2218.630781</c:v>
                      </c:pt>
                      <c:pt idx="2215">
                        <c:v>2219.630569</c:v>
                      </c:pt>
                      <c:pt idx="2216">
                        <c:v>2220.630182</c:v>
                      </c:pt>
                      <c:pt idx="2217">
                        <c:v>2221.645575</c:v>
                      </c:pt>
                      <c:pt idx="2218">
                        <c:v>2222.661141</c:v>
                      </c:pt>
                      <c:pt idx="2219">
                        <c:v>2223.67666</c:v>
                      </c:pt>
                      <c:pt idx="2220">
                        <c:v>2224.665502</c:v>
                      </c:pt>
                      <c:pt idx="2221">
                        <c:v>2225.665592</c:v>
                      </c:pt>
                      <c:pt idx="2222">
                        <c:v>2226.665311</c:v>
                      </c:pt>
                      <c:pt idx="2223">
                        <c:v>2227.665167</c:v>
                      </c:pt>
                      <c:pt idx="2224">
                        <c:v>2228.670788</c:v>
                      </c:pt>
                      <c:pt idx="2225">
                        <c:v>2229.670513</c:v>
                      </c:pt>
                      <c:pt idx="2226">
                        <c:v>2230.675101</c:v>
                      </c:pt>
                      <c:pt idx="2227">
                        <c:v>2231.675285</c:v>
                      </c:pt>
                      <c:pt idx="2228">
                        <c:v>2232.690989</c:v>
                      </c:pt>
                      <c:pt idx="2229">
                        <c:v>2233.690901</c:v>
                      </c:pt>
                      <c:pt idx="2230">
                        <c:v>2234.706824</c:v>
                      </c:pt>
                      <c:pt idx="2231">
                        <c:v>2235.700615</c:v>
                      </c:pt>
                      <c:pt idx="2232">
                        <c:v>2236.698712</c:v>
                      </c:pt>
                      <c:pt idx="2233">
                        <c:v>2237.714662</c:v>
                      </c:pt>
                      <c:pt idx="2234">
                        <c:v>2238.714477</c:v>
                      </c:pt>
                      <c:pt idx="2235">
                        <c:v>2239.714721</c:v>
                      </c:pt>
                      <c:pt idx="2236">
                        <c:v>2240.714591</c:v>
                      </c:pt>
                      <c:pt idx="2237">
                        <c:v>2241.73971</c:v>
                      </c:pt>
                      <c:pt idx="2238">
                        <c:v>2242.739748</c:v>
                      </c:pt>
                      <c:pt idx="2239">
                        <c:v>2243.739656</c:v>
                      </c:pt>
                      <c:pt idx="2240">
                        <c:v>2244.730652</c:v>
                      </c:pt>
                      <c:pt idx="2241">
                        <c:v>2245.737213</c:v>
                      </c:pt>
                      <c:pt idx="2242">
                        <c:v>2246.752823</c:v>
                      </c:pt>
                      <c:pt idx="2243">
                        <c:v>2247.752481</c:v>
                      </c:pt>
                      <c:pt idx="2244">
                        <c:v>2248.752528</c:v>
                      </c:pt>
                      <c:pt idx="2245">
                        <c:v>2249.751787</c:v>
                      </c:pt>
                      <c:pt idx="2246">
                        <c:v>2250.752072</c:v>
                      </c:pt>
                      <c:pt idx="2247">
                        <c:v>2251.755863</c:v>
                      </c:pt>
                      <c:pt idx="2248">
                        <c:v>2252.755427</c:v>
                      </c:pt>
                      <c:pt idx="2249">
                        <c:v>2253.755675</c:v>
                      </c:pt>
                      <c:pt idx="2250">
                        <c:v>2254.747776</c:v>
                      </c:pt>
                      <c:pt idx="2251">
                        <c:v>2255.748331</c:v>
                      </c:pt>
                      <c:pt idx="2252">
                        <c:v>2256.748473</c:v>
                      </c:pt>
                      <c:pt idx="2253">
                        <c:v>2257.748458</c:v>
                      </c:pt>
                      <c:pt idx="2254">
                        <c:v>2258.752593</c:v>
                      </c:pt>
                      <c:pt idx="2255">
                        <c:v>2259.748851</c:v>
                      </c:pt>
                      <c:pt idx="2256">
                        <c:v>2260.742668</c:v>
                      </c:pt>
                      <c:pt idx="2257">
                        <c:v>2261.746589</c:v>
                      </c:pt>
                      <c:pt idx="2258">
                        <c:v>2262.746234</c:v>
                      </c:pt>
                      <c:pt idx="2259">
                        <c:v>2263.746384</c:v>
                      </c:pt>
                      <c:pt idx="2260">
                        <c:v>2264.753172</c:v>
                      </c:pt>
                      <c:pt idx="2261">
                        <c:v>2265.753874</c:v>
                      </c:pt>
                      <c:pt idx="2262">
                        <c:v>2266.753273</c:v>
                      </c:pt>
                      <c:pt idx="2263">
                        <c:v>2267.753528</c:v>
                      </c:pt>
                      <c:pt idx="2264">
                        <c:v>2268.753603</c:v>
                      </c:pt>
                      <c:pt idx="2265">
                        <c:v>2269.753274</c:v>
                      </c:pt>
                      <c:pt idx="2266">
                        <c:v>2270.753401</c:v>
                      </c:pt>
                      <c:pt idx="2267">
                        <c:v>2271.754076</c:v>
                      </c:pt>
                      <c:pt idx="2268">
                        <c:v>2272.753541</c:v>
                      </c:pt>
                      <c:pt idx="2269">
                        <c:v>2273.744769</c:v>
                      </c:pt>
                      <c:pt idx="2270">
                        <c:v>2274.749799</c:v>
                      </c:pt>
                      <c:pt idx="2271">
                        <c:v>2275.751247</c:v>
                      </c:pt>
                      <c:pt idx="2272">
                        <c:v>2276.746068</c:v>
                      </c:pt>
                      <c:pt idx="2273">
                        <c:v>2277.743921</c:v>
                      </c:pt>
                      <c:pt idx="2274">
                        <c:v>2278.7437</c:v>
                      </c:pt>
                      <c:pt idx="2275">
                        <c:v>2279.743826</c:v>
                      </c:pt>
                      <c:pt idx="2276">
                        <c:v>2280.743923</c:v>
                      </c:pt>
                      <c:pt idx="2277">
                        <c:v>2281.753529</c:v>
                      </c:pt>
                      <c:pt idx="2278">
                        <c:v>2282.75329</c:v>
                      </c:pt>
                      <c:pt idx="2279">
                        <c:v>2283.753192</c:v>
                      </c:pt>
                      <c:pt idx="2280">
                        <c:v>2284.750206</c:v>
                      </c:pt>
                      <c:pt idx="2281">
                        <c:v>2285.754931</c:v>
                      </c:pt>
                      <c:pt idx="2282">
                        <c:v>2286.755188</c:v>
                      </c:pt>
                      <c:pt idx="2283">
                        <c:v>2287.741939</c:v>
                      </c:pt>
                      <c:pt idx="2284">
                        <c:v>2288.742403</c:v>
                      </c:pt>
                      <c:pt idx="2285">
                        <c:v>2289.742418</c:v>
                      </c:pt>
                      <c:pt idx="2286">
                        <c:v>2290.757672</c:v>
                      </c:pt>
                      <c:pt idx="2287">
                        <c:v>2291.774287</c:v>
                      </c:pt>
                      <c:pt idx="2288">
                        <c:v>2292.798021</c:v>
                      </c:pt>
                      <c:pt idx="2289">
                        <c:v>2293.796684</c:v>
                      </c:pt>
                      <c:pt idx="2290">
                        <c:v>2294.796259</c:v>
                      </c:pt>
                      <c:pt idx="2291">
                        <c:v>2295.812086</c:v>
                      </c:pt>
                      <c:pt idx="2292">
                        <c:v>2296.827644</c:v>
                      </c:pt>
                      <c:pt idx="2293">
                        <c:v>2297.827766</c:v>
                      </c:pt>
                      <c:pt idx="2294">
                        <c:v>2298.828904</c:v>
                      </c:pt>
                      <c:pt idx="2295">
                        <c:v>2299.82949</c:v>
                      </c:pt>
                      <c:pt idx="2296">
                        <c:v>2300.830424</c:v>
                      </c:pt>
                      <c:pt idx="2297">
                        <c:v>2301.831492</c:v>
                      </c:pt>
                      <c:pt idx="2298">
                        <c:v>2302.825407</c:v>
                      </c:pt>
                      <c:pt idx="2299">
                        <c:v>2303.841401</c:v>
                      </c:pt>
                      <c:pt idx="2300">
                        <c:v>2304.841227</c:v>
                      </c:pt>
                      <c:pt idx="2301">
                        <c:v>2305.841357</c:v>
                      </c:pt>
                      <c:pt idx="2302">
                        <c:v>2306.841349</c:v>
                      </c:pt>
                      <c:pt idx="2303">
                        <c:v>2307.841285</c:v>
                      </c:pt>
                      <c:pt idx="2304">
                        <c:v>2308.843912</c:v>
                      </c:pt>
                      <c:pt idx="2305">
                        <c:v>2309.850371</c:v>
                      </c:pt>
                      <c:pt idx="2306">
                        <c:v>2310.865834</c:v>
                      </c:pt>
                      <c:pt idx="2307">
                        <c:v>2311.865239</c:v>
                      </c:pt>
                      <c:pt idx="2308">
                        <c:v>2312.865208</c:v>
                      </c:pt>
                      <c:pt idx="2309">
                        <c:v>2313.863885</c:v>
                      </c:pt>
                      <c:pt idx="2310">
                        <c:v>2314.866134</c:v>
                      </c:pt>
                      <c:pt idx="2311">
                        <c:v>2315.88187</c:v>
                      </c:pt>
                      <c:pt idx="2312">
                        <c:v>2316.874798</c:v>
                      </c:pt>
                      <c:pt idx="2313">
                        <c:v>2317.874534</c:v>
                      </c:pt>
                      <c:pt idx="2314">
                        <c:v>2318.874696</c:v>
                      </c:pt>
                      <c:pt idx="2315">
                        <c:v>2319.86882</c:v>
                      </c:pt>
                      <c:pt idx="2316">
                        <c:v>2320.878406</c:v>
                      </c:pt>
                      <c:pt idx="2317">
                        <c:v>2321.885693</c:v>
                      </c:pt>
                      <c:pt idx="2318">
                        <c:v>2322.901336</c:v>
                      </c:pt>
                      <c:pt idx="2319">
                        <c:v>2323.913914</c:v>
                      </c:pt>
                      <c:pt idx="2320">
                        <c:v>2324.913251</c:v>
                      </c:pt>
                      <c:pt idx="2321">
                        <c:v>2325.91319</c:v>
                      </c:pt>
                      <c:pt idx="2322">
                        <c:v>2326.913299</c:v>
                      </c:pt>
                      <c:pt idx="2323">
                        <c:v>2327.919925</c:v>
                      </c:pt>
                      <c:pt idx="2324">
                        <c:v>2328.92009</c:v>
                      </c:pt>
                      <c:pt idx="2325">
                        <c:v>2329.921289</c:v>
                      </c:pt>
                      <c:pt idx="2326">
                        <c:v>2330.915076</c:v>
                      </c:pt>
                      <c:pt idx="2327">
                        <c:v>2331.91486</c:v>
                      </c:pt>
                      <c:pt idx="2328">
                        <c:v>2332.922011</c:v>
                      </c:pt>
                      <c:pt idx="2329">
                        <c:v>2333.919981</c:v>
                      </c:pt>
                      <c:pt idx="2330">
                        <c:v>2334.92007</c:v>
                      </c:pt>
                      <c:pt idx="2331">
                        <c:v>2335.925209</c:v>
                      </c:pt>
                      <c:pt idx="2332">
                        <c:v>2336.925308</c:v>
                      </c:pt>
                      <c:pt idx="2333">
                        <c:v>2337.925423</c:v>
                      </c:pt>
                      <c:pt idx="2334">
                        <c:v>2338.925316</c:v>
                      </c:pt>
                      <c:pt idx="2335">
                        <c:v>2339.925351</c:v>
                      </c:pt>
                      <c:pt idx="2336">
                        <c:v>2340.91376</c:v>
                      </c:pt>
                      <c:pt idx="2337">
                        <c:v>2341.913579</c:v>
                      </c:pt>
                      <c:pt idx="2338">
                        <c:v>2342.913322</c:v>
                      </c:pt>
                      <c:pt idx="2339">
                        <c:v>2343.928544</c:v>
                      </c:pt>
                      <c:pt idx="2340">
                        <c:v>2344.936786</c:v>
                      </c:pt>
                      <c:pt idx="2341">
                        <c:v>2345.947323</c:v>
                      </c:pt>
                      <c:pt idx="2342">
                        <c:v>2346.948111</c:v>
                      </c:pt>
                      <c:pt idx="2343">
                        <c:v>2347.950427</c:v>
                      </c:pt>
                      <c:pt idx="2344">
                        <c:v>2348.960444</c:v>
                      </c:pt>
                      <c:pt idx="2345">
                        <c:v>2349.969187</c:v>
                      </c:pt>
                      <c:pt idx="2346">
                        <c:v>2350.968945</c:v>
                      </c:pt>
                      <c:pt idx="2347">
                        <c:v>2351.968265</c:v>
                      </c:pt>
                      <c:pt idx="2348">
                        <c:v>2352.966613</c:v>
                      </c:pt>
                      <c:pt idx="2349">
                        <c:v>2353.966895</c:v>
                      </c:pt>
                      <c:pt idx="2350">
                        <c:v>2354.967332</c:v>
                      </c:pt>
                      <c:pt idx="2351">
                        <c:v>2355.966686</c:v>
                      </c:pt>
                      <c:pt idx="2352">
                        <c:v>2356.960533</c:v>
                      </c:pt>
                      <c:pt idx="2353">
                        <c:v>2357.974016</c:v>
                      </c:pt>
                      <c:pt idx="2354">
                        <c:v>2358.974429</c:v>
                      </c:pt>
                      <c:pt idx="2355">
                        <c:v>2359.974139</c:v>
                      </c:pt>
                      <c:pt idx="2356">
                        <c:v>2360.981132</c:v>
                      </c:pt>
                      <c:pt idx="2357">
                        <c:v>2362.004203</c:v>
                      </c:pt>
                      <c:pt idx="2358">
                        <c:v>2363.003854</c:v>
                      </c:pt>
                      <c:pt idx="2359">
                        <c:v>2364.001317</c:v>
                      </c:pt>
                      <c:pt idx="2360">
                        <c:v>2364.99727</c:v>
                      </c:pt>
                      <c:pt idx="2361">
                        <c:v>2365.994176</c:v>
                      </c:pt>
                      <c:pt idx="2362">
                        <c:v>2366.994283</c:v>
                      </c:pt>
                      <c:pt idx="2363">
                        <c:v>2367.994061</c:v>
                      </c:pt>
                      <c:pt idx="2364">
                        <c:v>2368.99408</c:v>
                      </c:pt>
                      <c:pt idx="2365">
                        <c:v>2369.993936</c:v>
                      </c:pt>
                      <c:pt idx="2366">
                        <c:v>2371.00882</c:v>
                      </c:pt>
                      <c:pt idx="2367">
                        <c:v>2372.024107</c:v>
                      </c:pt>
                      <c:pt idx="2368">
                        <c:v>2373.044801</c:v>
                      </c:pt>
                      <c:pt idx="2369">
                        <c:v>2374.044388</c:v>
                      </c:pt>
                      <c:pt idx="2370">
                        <c:v>2375.046507</c:v>
                      </c:pt>
                      <c:pt idx="2371">
                        <c:v>2376.040749</c:v>
                      </c:pt>
                      <c:pt idx="2372">
                        <c:v>2377.040874</c:v>
                      </c:pt>
                      <c:pt idx="2373">
                        <c:v>2378.040661</c:v>
                      </c:pt>
                      <c:pt idx="2374">
                        <c:v>2379.038099</c:v>
                      </c:pt>
                      <c:pt idx="2375">
                        <c:v>2380.05195</c:v>
                      </c:pt>
                      <c:pt idx="2376">
                        <c:v>2381.042393</c:v>
                      </c:pt>
                      <c:pt idx="2377">
                        <c:v>2382.042806</c:v>
                      </c:pt>
                      <c:pt idx="2378">
                        <c:v>2383.043496</c:v>
                      </c:pt>
                      <c:pt idx="2379">
                        <c:v>2384.043341</c:v>
                      </c:pt>
                      <c:pt idx="2380">
                        <c:v>2385.042924</c:v>
                      </c:pt>
                      <c:pt idx="2381">
                        <c:v>2386.051017</c:v>
                      </c:pt>
                      <c:pt idx="2382">
                        <c:v>2387.050886</c:v>
                      </c:pt>
                      <c:pt idx="2383">
                        <c:v>2388.041952</c:v>
                      </c:pt>
                      <c:pt idx="2384">
                        <c:v>2389.04186</c:v>
                      </c:pt>
                      <c:pt idx="2385">
                        <c:v>2390.048638</c:v>
                      </c:pt>
                      <c:pt idx="2386">
                        <c:v>2391.04299</c:v>
                      </c:pt>
                      <c:pt idx="2387">
                        <c:v>2392.043158</c:v>
                      </c:pt>
                      <c:pt idx="2388">
                        <c:v>2393.042605</c:v>
                      </c:pt>
                      <c:pt idx="2389">
                        <c:v>2394.04243</c:v>
                      </c:pt>
                      <c:pt idx="2390">
                        <c:v>2395.042062</c:v>
                      </c:pt>
                      <c:pt idx="2391">
                        <c:v>2396.042229</c:v>
                      </c:pt>
                      <c:pt idx="2392">
                        <c:v>2397.042433</c:v>
                      </c:pt>
                      <c:pt idx="2393">
                        <c:v>2398.046375</c:v>
                      </c:pt>
                      <c:pt idx="2394">
                        <c:v>2399.046055</c:v>
                      </c:pt>
                      <c:pt idx="2395">
                        <c:v>2400.040485</c:v>
                      </c:pt>
                      <c:pt idx="2396">
                        <c:v>2401.044295</c:v>
                      </c:pt>
                      <c:pt idx="2397">
                        <c:v>2402.044039</c:v>
                      </c:pt>
                      <c:pt idx="2398">
                        <c:v>2403.048177</c:v>
                      </c:pt>
                      <c:pt idx="2399">
                        <c:v>2404.048615</c:v>
                      </c:pt>
                      <c:pt idx="2400">
                        <c:v>2405.048635</c:v>
                      </c:pt>
                      <c:pt idx="2401">
                        <c:v>2406.052239</c:v>
                      </c:pt>
                      <c:pt idx="2402">
                        <c:v>2407.067648</c:v>
                      </c:pt>
                      <c:pt idx="2403">
                        <c:v>2408.058764</c:v>
                      </c:pt>
                      <c:pt idx="2404">
                        <c:v>2409.074211</c:v>
                      </c:pt>
                      <c:pt idx="2405">
                        <c:v>2410.093618</c:v>
                      </c:pt>
                      <c:pt idx="2406">
                        <c:v>2411.093723</c:v>
                      </c:pt>
                      <c:pt idx="2407">
                        <c:v>2412.093682</c:v>
                      </c:pt>
                      <c:pt idx="2408">
                        <c:v>2413.091249</c:v>
                      </c:pt>
                      <c:pt idx="2409">
                        <c:v>2414.100695</c:v>
                      </c:pt>
                      <c:pt idx="2410">
                        <c:v>2415.117386</c:v>
                      </c:pt>
                      <c:pt idx="2411">
                        <c:v>2416.117419</c:v>
                      </c:pt>
                      <c:pt idx="2412">
                        <c:v>2417.125327</c:v>
                      </c:pt>
                      <c:pt idx="2413">
                        <c:v>2418.116353</c:v>
                      </c:pt>
                      <c:pt idx="2414">
                        <c:v>2419.131809</c:v>
                      </c:pt>
                      <c:pt idx="2415">
                        <c:v>2420.117273</c:v>
                      </c:pt>
                      <c:pt idx="2416">
                        <c:v>2421.116949</c:v>
                      </c:pt>
                      <c:pt idx="2417">
                        <c:v>2422.122745</c:v>
                      </c:pt>
                      <c:pt idx="2418">
                        <c:v>2423.118211</c:v>
                      </c:pt>
                      <c:pt idx="2419">
                        <c:v>2424.124803</c:v>
                      </c:pt>
                      <c:pt idx="2420">
                        <c:v>2425.125529</c:v>
                      </c:pt>
                      <c:pt idx="2421">
                        <c:v>2426.116326</c:v>
                      </c:pt>
                      <c:pt idx="2422">
                        <c:v>2427.131716</c:v>
                      </c:pt>
                      <c:pt idx="2423">
                        <c:v>2428.138256</c:v>
                      </c:pt>
                      <c:pt idx="2424">
                        <c:v>2429.138136</c:v>
                      </c:pt>
                      <c:pt idx="2425">
                        <c:v>2430.143717</c:v>
                      </c:pt>
                      <c:pt idx="2426">
                        <c:v>2431.14375</c:v>
                      </c:pt>
                      <c:pt idx="2427">
                        <c:v>2432.14467</c:v>
                      </c:pt>
                      <c:pt idx="2428">
                        <c:v>2433.145035</c:v>
                      </c:pt>
                      <c:pt idx="2429">
                        <c:v>2434.151048</c:v>
                      </c:pt>
                      <c:pt idx="2430">
                        <c:v>2435.150887</c:v>
                      </c:pt>
                      <c:pt idx="2431">
                        <c:v>2436.173659</c:v>
                      </c:pt>
                      <c:pt idx="2432">
                        <c:v>2437.173069</c:v>
                      </c:pt>
                      <c:pt idx="2433">
                        <c:v>2438.165376</c:v>
                      </c:pt>
                      <c:pt idx="2434">
                        <c:v>2439.165022</c:v>
                      </c:pt>
                      <c:pt idx="2435">
                        <c:v>2440.165223</c:v>
                      </c:pt>
                      <c:pt idx="2436">
                        <c:v>2441.169211</c:v>
                      </c:pt>
                      <c:pt idx="2437">
                        <c:v>2442.172958</c:v>
                      </c:pt>
                      <c:pt idx="2438">
                        <c:v>2443.172922</c:v>
                      </c:pt>
                      <c:pt idx="2439">
                        <c:v>2444.172784</c:v>
                      </c:pt>
                      <c:pt idx="2440">
                        <c:v>2445.180028</c:v>
                      </c:pt>
                      <c:pt idx="2441">
                        <c:v>2446.198847</c:v>
                      </c:pt>
                      <c:pt idx="2442">
                        <c:v>2447.211095</c:v>
                      </c:pt>
                      <c:pt idx="2443">
                        <c:v>2448.217672</c:v>
                      </c:pt>
                      <c:pt idx="2444">
                        <c:v>2449.227788</c:v>
                      </c:pt>
                      <c:pt idx="2445">
                        <c:v>2450.255891</c:v>
                      </c:pt>
                      <c:pt idx="2446">
                        <c:v>2451.245714</c:v>
                      </c:pt>
                      <c:pt idx="2447">
                        <c:v>2452.250926</c:v>
                      </c:pt>
                      <c:pt idx="2448">
                        <c:v>2453.250571</c:v>
                      </c:pt>
                      <c:pt idx="2449">
                        <c:v>2454.250775</c:v>
                      </c:pt>
                      <c:pt idx="2450">
                        <c:v>2455.250666</c:v>
                      </c:pt>
                      <c:pt idx="2451">
                        <c:v>2456.241694</c:v>
                      </c:pt>
                      <c:pt idx="2452">
                        <c:v>2457.259765</c:v>
                      </c:pt>
                      <c:pt idx="2453">
                        <c:v>2458.284359</c:v>
                      </c:pt>
                      <c:pt idx="2454">
                        <c:v>2459.294252</c:v>
                      </c:pt>
                      <c:pt idx="2455">
                        <c:v>2460.303395</c:v>
                      </c:pt>
                      <c:pt idx="2456">
                        <c:v>2461.312726</c:v>
                      </c:pt>
                      <c:pt idx="2457">
                        <c:v>2462.313493</c:v>
                      </c:pt>
                      <c:pt idx="2458">
                        <c:v>2463.329589</c:v>
                      </c:pt>
                      <c:pt idx="2459">
                        <c:v>2464.346114</c:v>
                      </c:pt>
                      <c:pt idx="2460">
                        <c:v>2465.346124</c:v>
                      </c:pt>
                      <c:pt idx="2461">
                        <c:v>2466.340329</c:v>
                      </c:pt>
                      <c:pt idx="2462">
                        <c:v>2467.33823</c:v>
                      </c:pt>
                      <c:pt idx="2463">
                        <c:v>2468.335546</c:v>
                      </c:pt>
                      <c:pt idx="2464">
                        <c:v>2469.351486</c:v>
                      </c:pt>
                      <c:pt idx="2465">
                        <c:v>2470.353547</c:v>
                      </c:pt>
                      <c:pt idx="2466">
                        <c:v>2471.353547</c:v>
                      </c:pt>
                      <c:pt idx="2467">
                        <c:v>2472.35313</c:v>
                      </c:pt>
                      <c:pt idx="2468">
                        <c:v>2473.359044</c:v>
                      </c:pt>
                      <c:pt idx="2469">
                        <c:v>2474.365783</c:v>
                      </c:pt>
                      <c:pt idx="2470">
                        <c:v>2475.372064</c:v>
                      </c:pt>
                      <c:pt idx="2471">
                        <c:v>2476.378858</c:v>
                      </c:pt>
                      <c:pt idx="2472">
                        <c:v>2477.378597</c:v>
                      </c:pt>
                      <c:pt idx="2473">
                        <c:v>2478.37855</c:v>
                      </c:pt>
                      <c:pt idx="2474">
                        <c:v>2479.378182</c:v>
                      </c:pt>
                      <c:pt idx="2475">
                        <c:v>2480.384802</c:v>
                      </c:pt>
                      <c:pt idx="2476">
                        <c:v>2481.385679</c:v>
                      </c:pt>
                      <c:pt idx="2477">
                        <c:v>2482.385103</c:v>
                      </c:pt>
                      <c:pt idx="2478">
                        <c:v>2483.394131</c:v>
                      </c:pt>
                      <c:pt idx="2479">
                        <c:v>2484.394352</c:v>
                      </c:pt>
                      <c:pt idx="2480">
                        <c:v>2485.410352</c:v>
                      </c:pt>
                      <c:pt idx="2481">
                        <c:v>2486.426155</c:v>
                      </c:pt>
                      <c:pt idx="2482">
                        <c:v>2487.416801</c:v>
                      </c:pt>
                      <c:pt idx="2483">
                        <c:v>2488.416511</c:v>
                      </c:pt>
                      <c:pt idx="2484">
                        <c:v>2489.415315</c:v>
                      </c:pt>
                      <c:pt idx="2485">
                        <c:v>2490.415056</c:v>
                      </c:pt>
                      <c:pt idx="2486">
                        <c:v>2491.414761</c:v>
                      </c:pt>
                      <c:pt idx="2487">
                        <c:v>2492.428683</c:v>
                      </c:pt>
                      <c:pt idx="2488">
                        <c:v>2493.459907</c:v>
                      </c:pt>
                      <c:pt idx="2489">
                        <c:v>2494.460017</c:v>
                      </c:pt>
                      <c:pt idx="2490">
                        <c:v>2495.475191</c:v>
                      </c:pt>
                      <c:pt idx="2491">
                        <c:v>2496.475169</c:v>
                      </c:pt>
                      <c:pt idx="2492">
                        <c:v>2497.475132</c:v>
                      </c:pt>
                      <c:pt idx="2493">
                        <c:v>2498.474818</c:v>
                      </c:pt>
                      <c:pt idx="2494">
                        <c:v>2499.481307</c:v>
                      </c:pt>
                      <c:pt idx="2495">
                        <c:v>2500.481073</c:v>
                      </c:pt>
                      <c:pt idx="2496">
                        <c:v>2501.490984</c:v>
                      </c:pt>
                      <c:pt idx="2497">
                        <c:v>2502.497934</c:v>
                      </c:pt>
                      <c:pt idx="2498">
                        <c:v>2503.504341</c:v>
                      </c:pt>
                      <c:pt idx="2499">
                        <c:v>2504.500272</c:v>
                      </c:pt>
                      <c:pt idx="2500">
                        <c:v>2505.501039</c:v>
                      </c:pt>
                      <c:pt idx="2501">
                        <c:v>2506.5007</c:v>
                      </c:pt>
                      <c:pt idx="2502">
                        <c:v>2507.497904</c:v>
                      </c:pt>
                      <c:pt idx="2503">
                        <c:v>2508.497801</c:v>
                      </c:pt>
                      <c:pt idx="2504">
                        <c:v>2509.498191</c:v>
                      </c:pt>
                      <c:pt idx="2505">
                        <c:v>2510.504464</c:v>
                      </c:pt>
                      <c:pt idx="2506">
                        <c:v>2511.50444</c:v>
                      </c:pt>
                      <c:pt idx="2507">
                        <c:v>2512.498216</c:v>
                      </c:pt>
                      <c:pt idx="2508">
                        <c:v>2513.504651</c:v>
                      </c:pt>
                      <c:pt idx="2509">
                        <c:v>2514.504264</c:v>
                      </c:pt>
                      <c:pt idx="2510">
                        <c:v>2515.503867</c:v>
                      </c:pt>
                      <c:pt idx="2511">
                        <c:v>2516.503646</c:v>
                      </c:pt>
                      <c:pt idx="2512">
                        <c:v>2517.503997</c:v>
                      </c:pt>
                      <c:pt idx="2513">
                        <c:v>2518.504388</c:v>
                      </c:pt>
                      <c:pt idx="2514">
                        <c:v>2519.49787</c:v>
                      </c:pt>
                      <c:pt idx="2515">
                        <c:v>2520.497601</c:v>
                      </c:pt>
                      <c:pt idx="2516">
                        <c:v>2521.497737</c:v>
                      </c:pt>
                      <c:pt idx="2517">
                        <c:v>2522.497534</c:v>
                      </c:pt>
                      <c:pt idx="2518">
                        <c:v>2523.497272</c:v>
                      </c:pt>
                      <c:pt idx="2519">
                        <c:v>2524.498348</c:v>
                      </c:pt>
                      <c:pt idx="2520">
                        <c:v>2525.498397</c:v>
                      </c:pt>
                      <c:pt idx="2521">
                        <c:v>2526.498113</c:v>
                      </c:pt>
                      <c:pt idx="2522">
                        <c:v>2527.497895</c:v>
                      </c:pt>
                      <c:pt idx="2523">
                        <c:v>2528.497666</c:v>
                      </c:pt>
                      <c:pt idx="2524">
                        <c:v>2529.497397</c:v>
                      </c:pt>
                      <c:pt idx="2525">
                        <c:v>2530.497385</c:v>
                      </c:pt>
                      <c:pt idx="2526">
                        <c:v>2531.497613</c:v>
                      </c:pt>
                      <c:pt idx="2527">
                        <c:v>2532.497658</c:v>
                      </c:pt>
                      <c:pt idx="2528">
                        <c:v>2533.497056</c:v>
                      </c:pt>
                      <c:pt idx="2529">
                        <c:v>2534.496889</c:v>
                      </c:pt>
                      <c:pt idx="2530">
                        <c:v>2535.496701</c:v>
                      </c:pt>
                      <c:pt idx="2531">
                        <c:v>2536.496301</c:v>
                      </c:pt>
                      <c:pt idx="2532">
                        <c:v>2537.496154</c:v>
                      </c:pt>
                      <c:pt idx="2533">
                        <c:v>2538.498323</c:v>
                      </c:pt>
                      <c:pt idx="2534">
                        <c:v>2539.498269</c:v>
                      </c:pt>
                      <c:pt idx="2535">
                        <c:v>2540.493486</c:v>
                      </c:pt>
                      <c:pt idx="2536">
                        <c:v>2541.493208</c:v>
                      </c:pt>
                      <c:pt idx="2537">
                        <c:v>2542.493678</c:v>
                      </c:pt>
                      <c:pt idx="2538">
                        <c:v>2543.497632</c:v>
                      </c:pt>
                      <c:pt idx="2539">
                        <c:v>2544.504389</c:v>
                      </c:pt>
                      <c:pt idx="2540">
                        <c:v>2545.504284</c:v>
                      </c:pt>
                      <c:pt idx="2541">
                        <c:v>2546.5046</c:v>
                      </c:pt>
                      <c:pt idx="2542">
                        <c:v>2547.504526</c:v>
                      </c:pt>
                      <c:pt idx="2543">
                        <c:v>2548.504242</c:v>
                      </c:pt>
                      <c:pt idx="2544">
                        <c:v>2549.511012</c:v>
                      </c:pt>
                      <c:pt idx="2545">
                        <c:v>2550.524339</c:v>
                      </c:pt>
                      <c:pt idx="2546">
                        <c:v>2551.537838</c:v>
                      </c:pt>
                      <c:pt idx="2547">
                        <c:v>2552.537758</c:v>
                      </c:pt>
                      <c:pt idx="2548">
                        <c:v>2553.538525</c:v>
                      </c:pt>
                      <c:pt idx="2549">
                        <c:v>2554.562703</c:v>
                      </c:pt>
                      <c:pt idx="2550">
                        <c:v>2555.576955</c:v>
                      </c:pt>
                      <c:pt idx="2551">
                        <c:v>2556.593486</c:v>
                      </c:pt>
                      <c:pt idx="2552">
                        <c:v>2557.599682</c:v>
                      </c:pt>
                      <c:pt idx="2553">
                        <c:v>2558.606489</c:v>
                      </c:pt>
                      <c:pt idx="2554">
                        <c:v>2559.615786</c:v>
                      </c:pt>
                      <c:pt idx="2555">
                        <c:v>2560.615782</c:v>
                      </c:pt>
                      <c:pt idx="2556">
                        <c:v>2561.616293</c:v>
                      </c:pt>
                      <c:pt idx="2557">
                        <c:v>2562.615611</c:v>
                      </c:pt>
                      <c:pt idx="2558">
                        <c:v>2563.626088</c:v>
                      </c:pt>
                      <c:pt idx="2559">
                        <c:v>2564.617093</c:v>
                      </c:pt>
                      <c:pt idx="2560">
                        <c:v>2565.626836</c:v>
                      </c:pt>
                      <c:pt idx="2561">
                        <c:v>2566.617917</c:v>
                      </c:pt>
                      <c:pt idx="2562">
                        <c:v>2567.617678</c:v>
                      </c:pt>
                      <c:pt idx="2563">
                        <c:v>2568.624134</c:v>
                      </c:pt>
                      <c:pt idx="2564">
                        <c:v>2569.633783</c:v>
                      </c:pt>
                      <c:pt idx="2565">
                        <c:v>2570.649284</c:v>
                      </c:pt>
                      <c:pt idx="2566">
                        <c:v>2571.664467</c:v>
                      </c:pt>
                      <c:pt idx="2567">
                        <c:v>2572.664377</c:v>
                      </c:pt>
                      <c:pt idx="2568">
                        <c:v>2573.677379</c:v>
                      </c:pt>
                      <c:pt idx="2569">
                        <c:v>2574.676729</c:v>
                      </c:pt>
                      <c:pt idx="2570">
                        <c:v>2575.676653</c:v>
                      </c:pt>
                      <c:pt idx="2571">
                        <c:v>2576.676168</c:v>
                      </c:pt>
                      <c:pt idx="2572">
                        <c:v>2577.683905</c:v>
                      </c:pt>
                      <c:pt idx="2573">
                        <c:v>2578.699426</c:v>
                      </c:pt>
                      <c:pt idx="2574">
                        <c:v>2579.713807</c:v>
                      </c:pt>
                      <c:pt idx="2575">
                        <c:v>2580.713931</c:v>
                      </c:pt>
                      <c:pt idx="2576">
                        <c:v>2581.72356</c:v>
                      </c:pt>
                      <c:pt idx="2577">
                        <c:v>2582.726145</c:v>
                      </c:pt>
                      <c:pt idx="2578">
                        <c:v>2583.741257</c:v>
                      </c:pt>
                      <c:pt idx="2579">
                        <c:v>2584.741518</c:v>
                      </c:pt>
                      <c:pt idx="2580">
                        <c:v>2585.75643</c:v>
                      </c:pt>
                      <c:pt idx="2581">
                        <c:v>2586.74754</c:v>
                      </c:pt>
                      <c:pt idx="2582">
                        <c:v>2587.741474</c:v>
                      </c:pt>
                      <c:pt idx="2583">
                        <c:v>2588.741545</c:v>
                      </c:pt>
                      <c:pt idx="2584">
                        <c:v>2589.748047</c:v>
                      </c:pt>
                      <c:pt idx="2585">
                        <c:v>2590.748109</c:v>
                      </c:pt>
                      <c:pt idx="2586">
                        <c:v>2591.747714</c:v>
                      </c:pt>
                      <c:pt idx="2587">
                        <c:v>2592.74736</c:v>
                      </c:pt>
                      <c:pt idx="2588">
                        <c:v>2593.751661</c:v>
                      </c:pt>
                      <c:pt idx="2589">
                        <c:v>2594.755198</c:v>
                      </c:pt>
                      <c:pt idx="2590">
                        <c:v>2595.75511</c:v>
                      </c:pt>
                      <c:pt idx="2591">
                        <c:v>2596.741597</c:v>
                      </c:pt>
                      <c:pt idx="2592">
                        <c:v>2597.741434</c:v>
                      </c:pt>
                      <c:pt idx="2593">
                        <c:v>2598.754163</c:v>
                      </c:pt>
                      <c:pt idx="2594">
                        <c:v>2599.753885</c:v>
                      </c:pt>
                      <c:pt idx="2595">
                        <c:v>2600.755461</c:v>
                      </c:pt>
                      <c:pt idx="2596">
                        <c:v>2601.74278</c:v>
                      </c:pt>
                      <c:pt idx="2597">
                        <c:v>2602.742524</c:v>
                      </c:pt>
                      <c:pt idx="2598">
                        <c:v>2603.742746</c:v>
                      </c:pt>
                      <c:pt idx="2599">
                        <c:v>2604.749796</c:v>
                      </c:pt>
                      <c:pt idx="2600">
                        <c:v>2605.749465</c:v>
                      </c:pt>
                      <c:pt idx="2601">
                        <c:v>2606.74982</c:v>
                      </c:pt>
                      <c:pt idx="2602">
                        <c:v>2607.74943</c:v>
                      </c:pt>
                      <c:pt idx="2603">
                        <c:v>2608.749078</c:v>
                      </c:pt>
                      <c:pt idx="2604">
                        <c:v>2609.748729</c:v>
                      </c:pt>
                      <c:pt idx="2605">
                        <c:v>2610.748756</c:v>
                      </c:pt>
                      <c:pt idx="2606">
                        <c:v>2611.748993</c:v>
                      </c:pt>
                      <c:pt idx="2607">
                        <c:v>2612.751295</c:v>
                      </c:pt>
                      <c:pt idx="2608">
                        <c:v>2613.75094</c:v>
                      </c:pt>
                      <c:pt idx="2609">
                        <c:v>2614.753141</c:v>
                      </c:pt>
                      <c:pt idx="2610">
                        <c:v>2615.754579</c:v>
                      </c:pt>
                      <c:pt idx="2611">
                        <c:v>2616.745728</c:v>
                      </c:pt>
                      <c:pt idx="2612">
                        <c:v>2617.745404</c:v>
                      </c:pt>
                      <c:pt idx="2613">
                        <c:v>2618.744987</c:v>
                      </c:pt>
                      <c:pt idx="2614">
                        <c:v>2619.744937</c:v>
                      </c:pt>
                      <c:pt idx="2615">
                        <c:v>2620.744508</c:v>
                      </c:pt>
                      <c:pt idx="2616">
                        <c:v>2621.744701</c:v>
                      </c:pt>
                      <c:pt idx="2617">
                        <c:v>2622.74491</c:v>
                      </c:pt>
                      <c:pt idx="2618">
                        <c:v>2623.745676</c:v>
                      </c:pt>
                      <c:pt idx="2619">
                        <c:v>2624.745768</c:v>
                      </c:pt>
                      <c:pt idx="2620">
                        <c:v>2625.752368</c:v>
                      </c:pt>
                      <c:pt idx="2621">
                        <c:v>2626.745374</c:v>
                      </c:pt>
                      <c:pt idx="2622">
                        <c:v>2627.745368</c:v>
                      </c:pt>
                      <c:pt idx="2623">
                        <c:v>2628.745607</c:v>
                      </c:pt>
                      <c:pt idx="2624">
                        <c:v>2629.745728</c:v>
                      </c:pt>
                      <c:pt idx="2625">
                        <c:v>2630.756216</c:v>
                      </c:pt>
                      <c:pt idx="2626">
                        <c:v>2631.755903</c:v>
                      </c:pt>
                      <c:pt idx="2627">
                        <c:v>2632.752948</c:v>
                      </c:pt>
                      <c:pt idx="2628">
                        <c:v>2633.753287</c:v>
                      </c:pt>
                      <c:pt idx="2629">
                        <c:v>2634.744759</c:v>
                      </c:pt>
                      <c:pt idx="2630">
                        <c:v>2635.744347</c:v>
                      </c:pt>
                      <c:pt idx="2631">
                        <c:v>2636.753947</c:v>
                      </c:pt>
                      <c:pt idx="2632">
                        <c:v>2637.753749</c:v>
                      </c:pt>
                      <c:pt idx="2633">
                        <c:v>2638.753613</c:v>
                      </c:pt>
                      <c:pt idx="2634">
                        <c:v>2639.753265</c:v>
                      </c:pt>
                      <c:pt idx="2635">
                        <c:v>2640.753599</c:v>
                      </c:pt>
                      <c:pt idx="2636">
                        <c:v>2641.753553</c:v>
                      </c:pt>
                      <c:pt idx="2637">
                        <c:v>2642.753667</c:v>
                      </c:pt>
                      <c:pt idx="2638">
                        <c:v>2643.751495</c:v>
                      </c:pt>
                      <c:pt idx="2639">
                        <c:v>2644.745415</c:v>
                      </c:pt>
                      <c:pt idx="2640">
                        <c:v>2645.752307</c:v>
                      </c:pt>
                      <c:pt idx="2641">
                        <c:v>2646.746399</c:v>
                      </c:pt>
                      <c:pt idx="2642">
                        <c:v>2647.746496</c:v>
                      </c:pt>
                      <c:pt idx="2643">
                        <c:v>2648.746248</c:v>
                      </c:pt>
                      <c:pt idx="2644">
                        <c:v>2649.742623</c:v>
                      </c:pt>
                      <c:pt idx="2645">
                        <c:v>2650.742485</c:v>
                      </c:pt>
                      <c:pt idx="2646">
                        <c:v>2651.758385</c:v>
                      </c:pt>
                      <c:pt idx="2647">
                        <c:v>2652.780572</c:v>
                      </c:pt>
                      <c:pt idx="2648">
                        <c:v>2653.796189</c:v>
                      </c:pt>
                      <c:pt idx="2649">
                        <c:v>2654.795933</c:v>
                      </c:pt>
                      <c:pt idx="2650">
                        <c:v>2655.796272</c:v>
                      </c:pt>
                      <c:pt idx="2651">
                        <c:v>2656.793886</c:v>
                      </c:pt>
                      <c:pt idx="2652">
                        <c:v>2657.794199</c:v>
                      </c:pt>
                      <c:pt idx="2653">
                        <c:v>2658.810209</c:v>
                      </c:pt>
                      <c:pt idx="2654">
                        <c:v>2659.80981</c:v>
                      </c:pt>
                      <c:pt idx="2655">
                        <c:v>2660.825819</c:v>
                      </c:pt>
                      <c:pt idx="2656">
                        <c:v>2661.826013</c:v>
                      </c:pt>
                      <c:pt idx="2657">
                        <c:v>2662.833312</c:v>
                      </c:pt>
                      <c:pt idx="2658">
                        <c:v>2663.849407</c:v>
                      </c:pt>
                      <c:pt idx="2659">
                        <c:v>2664.849014</c:v>
                      </c:pt>
                      <c:pt idx="2660">
                        <c:v>2665.852624</c:v>
                      </c:pt>
                      <c:pt idx="2661">
                        <c:v>2666.859902</c:v>
                      </c:pt>
                      <c:pt idx="2662">
                        <c:v>2667.866612</c:v>
                      </c:pt>
                      <c:pt idx="2663">
                        <c:v>2668.873529</c:v>
                      </c:pt>
                      <c:pt idx="2664">
                        <c:v>2669.873192</c:v>
                      </c:pt>
                      <c:pt idx="2665">
                        <c:v>2670.881149</c:v>
                      </c:pt>
                      <c:pt idx="2666">
                        <c:v>2671.875911</c:v>
                      </c:pt>
                      <c:pt idx="2667">
                        <c:v>2672.87669</c:v>
                      </c:pt>
                      <c:pt idx="2668">
                        <c:v>2673.881226</c:v>
                      </c:pt>
                      <c:pt idx="2669">
                        <c:v>2674.867864</c:v>
                      </c:pt>
                      <c:pt idx="2670">
                        <c:v>2675.867987</c:v>
                      </c:pt>
                      <c:pt idx="2671">
                        <c:v>2676.88342</c:v>
                      </c:pt>
                      <c:pt idx="2672">
                        <c:v>2677.898659</c:v>
                      </c:pt>
                      <c:pt idx="2673">
                        <c:v>2678.918546</c:v>
                      </c:pt>
                      <c:pt idx="2674">
                        <c:v>2679.918277</c:v>
                      </c:pt>
                      <c:pt idx="2675">
                        <c:v>2680.91782</c:v>
                      </c:pt>
                      <c:pt idx="2676">
                        <c:v>2681.918019</c:v>
                      </c:pt>
                      <c:pt idx="2677">
                        <c:v>2682.92772</c:v>
                      </c:pt>
                      <c:pt idx="2678">
                        <c:v>2683.935369</c:v>
                      </c:pt>
                      <c:pt idx="2679">
                        <c:v>2684.942329</c:v>
                      </c:pt>
                      <c:pt idx="2680">
                        <c:v>2685.933256</c:v>
                      </c:pt>
                      <c:pt idx="2681">
                        <c:v>2686.932851</c:v>
                      </c:pt>
                      <c:pt idx="2682">
                        <c:v>2687.948348</c:v>
                      </c:pt>
                      <c:pt idx="2683">
                        <c:v>2688.970997</c:v>
                      </c:pt>
                      <c:pt idx="2684">
                        <c:v>2689.970894</c:v>
                      </c:pt>
                      <c:pt idx="2685">
                        <c:v>2690.973506</c:v>
                      </c:pt>
                      <c:pt idx="2686">
                        <c:v>2691.973238</c:v>
                      </c:pt>
                      <c:pt idx="2687">
                        <c:v>2692.967411</c:v>
                      </c:pt>
                      <c:pt idx="2688">
                        <c:v>2693.973601</c:v>
                      </c:pt>
                      <c:pt idx="2689">
                        <c:v>2694.973384</c:v>
                      </c:pt>
                      <c:pt idx="2690">
                        <c:v>2695.989005</c:v>
                      </c:pt>
                      <c:pt idx="2691">
                        <c:v>2696.988827</c:v>
                      </c:pt>
                      <c:pt idx="2692">
                        <c:v>2697.988631</c:v>
                      </c:pt>
                      <c:pt idx="2693">
                        <c:v>2698.993515</c:v>
                      </c:pt>
                      <c:pt idx="2694">
                        <c:v>2699.998429</c:v>
                      </c:pt>
                      <c:pt idx="2695">
                        <c:v>2700.99898</c:v>
                      </c:pt>
                      <c:pt idx="2696">
                        <c:v>2702.005889</c:v>
                      </c:pt>
                      <c:pt idx="2697">
                        <c:v>2703.005675</c:v>
                      </c:pt>
                      <c:pt idx="2698">
                        <c:v>2704.005484</c:v>
                      </c:pt>
                      <c:pt idx="2699">
                        <c:v>2705.005241</c:v>
                      </c:pt>
                      <c:pt idx="2700">
                        <c:v>2706.006076</c:v>
                      </c:pt>
                      <c:pt idx="2701">
                        <c:v>2706.993233</c:v>
                      </c:pt>
                      <c:pt idx="2702">
                        <c:v>2707.993643</c:v>
                      </c:pt>
                      <c:pt idx="2703">
                        <c:v>2708.994028</c:v>
                      </c:pt>
                      <c:pt idx="2704">
                        <c:v>2710.004047</c:v>
                      </c:pt>
                      <c:pt idx="2705">
                        <c:v>2711.003647</c:v>
                      </c:pt>
                      <c:pt idx="2706">
                        <c:v>2711.994498</c:v>
                      </c:pt>
                      <c:pt idx="2707">
                        <c:v>2712.994585</c:v>
                      </c:pt>
                      <c:pt idx="2708">
                        <c:v>2713.993896</c:v>
                      </c:pt>
                      <c:pt idx="2709">
                        <c:v>2715.009453</c:v>
                      </c:pt>
                      <c:pt idx="2710">
                        <c:v>2716.024607</c:v>
                      </c:pt>
                      <c:pt idx="2711">
                        <c:v>2717.047015</c:v>
                      </c:pt>
                      <c:pt idx="2712">
                        <c:v>2718.046867</c:v>
                      </c:pt>
                      <c:pt idx="2713">
                        <c:v>2719.046329</c:v>
                      </c:pt>
                      <c:pt idx="2714">
                        <c:v>2720.041467</c:v>
                      </c:pt>
                      <c:pt idx="2715">
                        <c:v>2721.05158</c:v>
                      </c:pt>
                      <c:pt idx="2716">
                        <c:v>2722.051696</c:v>
                      </c:pt>
                      <c:pt idx="2717">
                        <c:v>2723.040177</c:v>
                      </c:pt>
                      <c:pt idx="2718">
                        <c:v>2724.041241</c:v>
                      </c:pt>
                      <c:pt idx="2719">
                        <c:v>2725.03845</c:v>
                      </c:pt>
                      <c:pt idx="2720">
                        <c:v>2726.040598</c:v>
                      </c:pt>
                      <c:pt idx="2721">
                        <c:v>2727.04053</c:v>
                      </c:pt>
                      <c:pt idx="2722">
                        <c:v>2728.040684</c:v>
                      </c:pt>
                      <c:pt idx="2723">
                        <c:v>2729.041506</c:v>
                      </c:pt>
                      <c:pt idx="2724">
                        <c:v>2730.041024</c:v>
                      </c:pt>
                      <c:pt idx="2725">
                        <c:v>2731.041317</c:v>
                      </c:pt>
                      <c:pt idx="2726">
                        <c:v>2732.041069</c:v>
                      </c:pt>
                      <c:pt idx="2727">
                        <c:v>2733.062334</c:v>
                      </c:pt>
                      <c:pt idx="2728">
                        <c:v>2734.077885</c:v>
                      </c:pt>
                      <c:pt idx="2729">
                        <c:v>2735.077578</c:v>
                      </c:pt>
                      <c:pt idx="2730">
                        <c:v>2736.077256</c:v>
                      </c:pt>
                      <c:pt idx="2731">
                        <c:v>2737.099317</c:v>
                      </c:pt>
                      <c:pt idx="2732">
                        <c:v>2738.097682</c:v>
                      </c:pt>
                      <c:pt idx="2733">
                        <c:v>2739.088898</c:v>
                      </c:pt>
                      <c:pt idx="2734">
                        <c:v>2740.088664</c:v>
                      </c:pt>
                      <c:pt idx="2735">
                        <c:v>2741.088456</c:v>
                      </c:pt>
                      <c:pt idx="2736">
                        <c:v>2742.088895</c:v>
                      </c:pt>
                      <c:pt idx="2737">
                        <c:v>2743.08882</c:v>
                      </c:pt>
                      <c:pt idx="2738">
                        <c:v>2744.088485</c:v>
                      </c:pt>
                      <c:pt idx="2739">
                        <c:v>2745.097815</c:v>
                      </c:pt>
                      <c:pt idx="2740">
                        <c:v>2746.104924</c:v>
                      </c:pt>
                      <c:pt idx="2741">
                        <c:v>2747.104978</c:v>
                      </c:pt>
                      <c:pt idx="2742">
                        <c:v>2748.104605</c:v>
                      </c:pt>
                      <c:pt idx="2743">
                        <c:v>2749.119696</c:v>
                      </c:pt>
                      <c:pt idx="2744">
                        <c:v>2750.12056</c:v>
                      </c:pt>
                      <c:pt idx="2745">
                        <c:v>2751.126882</c:v>
                      </c:pt>
                      <c:pt idx="2746">
                        <c:v>2752.124003</c:v>
                      </c:pt>
                      <c:pt idx="2747">
                        <c:v>2753.124084</c:v>
                      </c:pt>
                      <c:pt idx="2748">
                        <c:v>2754.124617</c:v>
                      </c:pt>
                      <c:pt idx="2749">
                        <c:v>2755.123911</c:v>
                      </c:pt>
                      <c:pt idx="2750">
                        <c:v>2756.123538</c:v>
                      </c:pt>
                      <c:pt idx="2751">
                        <c:v>2757.123788</c:v>
                      </c:pt>
                      <c:pt idx="2752">
                        <c:v>2758.121852</c:v>
                      </c:pt>
                      <c:pt idx="2753">
                        <c:v>2759.121676</c:v>
                      </c:pt>
                      <c:pt idx="2754">
                        <c:v>2760.125403</c:v>
                      </c:pt>
                      <c:pt idx="2755">
                        <c:v>2761.12569</c:v>
                      </c:pt>
                      <c:pt idx="2756">
                        <c:v>2762.125239</c:v>
                      </c:pt>
                      <c:pt idx="2757">
                        <c:v>2763.122987</c:v>
                      </c:pt>
                      <c:pt idx="2758">
                        <c:v>2764.127879</c:v>
                      </c:pt>
                      <c:pt idx="2759">
                        <c:v>2765.127914</c:v>
                      </c:pt>
                      <c:pt idx="2760">
                        <c:v>2766.127599</c:v>
                      </c:pt>
                      <c:pt idx="2761">
                        <c:v>2767.118681</c:v>
                      </c:pt>
                      <c:pt idx="2762">
                        <c:v>2768.128827</c:v>
                      </c:pt>
                      <c:pt idx="2763">
                        <c:v>2769.128738</c:v>
                      </c:pt>
                      <c:pt idx="2764">
                        <c:v>2770.126446</c:v>
                      </c:pt>
                      <c:pt idx="2765">
                        <c:v>2771.126619</c:v>
                      </c:pt>
                      <c:pt idx="2766">
                        <c:v>2772.126816</c:v>
                      </c:pt>
                      <c:pt idx="2767">
                        <c:v>2773.126213</c:v>
                      </c:pt>
                      <c:pt idx="2768">
                        <c:v>2774.126168</c:v>
                      </c:pt>
                      <c:pt idx="2769">
                        <c:v>2775.119268</c:v>
                      </c:pt>
                      <c:pt idx="2770">
                        <c:v>2776.12573</c:v>
                      </c:pt>
                      <c:pt idx="2771">
                        <c:v>2777.116889</c:v>
                      </c:pt>
                      <c:pt idx="2772">
                        <c:v>2778.116839</c:v>
                      </c:pt>
                      <c:pt idx="2773">
                        <c:v>2779.116247</c:v>
                      </c:pt>
                      <c:pt idx="2774">
                        <c:v>2780.116351</c:v>
                      </c:pt>
                      <c:pt idx="2775">
                        <c:v>2781.131783</c:v>
                      </c:pt>
                      <c:pt idx="2776">
                        <c:v>2782.131503</c:v>
                      </c:pt>
                      <c:pt idx="2777">
                        <c:v>2783.144281</c:v>
                      </c:pt>
                      <c:pt idx="2778">
                        <c:v>2784.144058</c:v>
                      </c:pt>
                      <c:pt idx="2779">
                        <c:v>2785.151769</c:v>
                      </c:pt>
                      <c:pt idx="2780">
                        <c:v>2786.158071</c:v>
                      </c:pt>
                      <c:pt idx="2781">
                        <c:v>2787.156244</c:v>
                      </c:pt>
                      <c:pt idx="2782">
                        <c:v>2788.171741</c:v>
                      </c:pt>
                      <c:pt idx="2783">
                        <c:v>2789.166147</c:v>
                      </c:pt>
                      <c:pt idx="2784">
                        <c:v>2790.165495</c:v>
                      </c:pt>
                      <c:pt idx="2785">
                        <c:v>2791.163375</c:v>
                      </c:pt>
                      <c:pt idx="2786">
                        <c:v>2792.163891</c:v>
                      </c:pt>
                      <c:pt idx="2787">
                        <c:v>2793.163979</c:v>
                      </c:pt>
                      <c:pt idx="2788">
                        <c:v>2794.164152</c:v>
                      </c:pt>
                      <c:pt idx="2789">
                        <c:v>2795.16416</c:v>
                      </c:pt>
                      <c:pt idx="2790">
                        <c:v>2796.170896</c:v>
                      </c:pt>
                      <c:pt idx="2791">
                        <c:v>2797.170584</c:v>
                      </c:pt>
                      <c:pt idx="2792">
                        <c:v>2798.172159</c:v>
                      </c:pt>
                      <c:pt idx="2793">
                        <c:v>2799.172062</c:v>
                      </c:pt>
                      <c:pt idx="2794">
                        <c:v>2800.171987</c:v>
                      </c:pt>
                      <c:pt idx="2795">
                        <c:v>2801.178781</c:v>
                      </c:pt>
                      <c:pt idx="2796">
                        <c:v>2802.195307</c:v>
                      </c:pt>
                      <c:pt idx="2797">
                        <c:v>2803.217343</c:v>
                      </c:pt>
                      <c:pt idx="2798">
                        <c:v>2804.216975</c:v>
                      </c:pt>
                      <c:pt idx="2799">
                        <c:v>2805.232781</c:v>
                      </c:pt>
                      <c:pt idx="2800">
                        <c:v>2806.23995</c:v>
                      </c:pt>
                      <c:pt idx="2801">
                        <c:v>2807.239826</c:v>
                      </c:pt>
                      <c:pt idx="2802">
                        <c:v>2808.256192</c:v>
                      </c:pt>
                      <c:pt idx="2803">
                        <c:v>2809.256032</c:v>
                      </c:pt>
                      <c:pt idx="2804">
                        <c:v>2810.255762</c:v>
                      </c:pt>
                      <c:pt idx="2805">
                        <c:v>2811.255981</c:v>
                      </c:pt>
                      <c:pt idx="2806">
                        <c:v>2812.255542</c:v>
                      </c:pt>
                      <c:pt idx="2807">
                        <c:v>2813.249405</c:v>
                      </c:pt>
                      <c:pt idx="2808">
                        <c:v>2814.249432</c:v>
                      </c:pt>
                      <c:pt idx="2809">
                        <c:v>2815.249153</c:v>
                      </c:pt>
                      <c:pt idx="2810">
                        <c:v>2816.255851</c:v>
                      </c:pt>
                      <c:pt idx="2811">
                        <c:v>2817.255322</c:v>
                      </c:pt>
                      <c:pt idx="2812">
                        <c:v>2818.261847</c:v>
                      </c:pt>
                      <c:pt idx="2813">
                        <c:v>2819.274822</c:v>
                      </c:pt>
                      <c:pt idx="2814">
                        <c:v>2820.274657</c:v>
                      </c:pt>
                      <c:pt idx="2815">
                        <c:v>2821.275192</c:v>
                      </c:pt>
                      <c:pt idx="2816">
                        <c:v>2822.281296</c:v>
                      </c:pt>
                      <c:pt idx="2817">
                        <c:v>2823.298255</c:v>
                      </c:pt>
                      <c:pt idx="2818">
                        <c:v>2824.297964</c:v>
                      </c:pt>
                      <c:pt idx="2819">
                        <c:v>2825.297703</c:v>
                      </c:pt>
                      <c:pt idx="2820">
                        <c:v>2826.29953</c:v>
                      </c:pt>
                      <c:pt idx="2821">
                        <c:v>2827.290742</c:v>
                      </c:pt>
                      <c:pt idx="2822">
                        <c:v>2828.291413</c:v>
                      </c:pt>
                      <c:pt idx="2823">
                        <c:v>2829.291255</c:v>
                      </c:pt>
                      <c:pt idx="2824">
                        <c:v>2830.29296</c:v>
                      </c:pt>
                      <c:pt idx="2825">
                        <c:v>2831.292805</c:v>
                      </c:pt>
                      <c:pt idx="2826">
                        <c:v>2832.308773</c:v>
                      </c:pt>
                      <c:pt idx="2827">
                        <c:v>2833.331874</c:v>
                      </c:pt>
                      <c:pt idx="2828">
                        <c:v>2834.341324</c:v>
                      </c:pt>
                      <c:pt idx="2829">
                        <c:v>2835.341118</c:v>
                      </c:pt>
                      <c:pt idx="2830">
                        <c:v>2836.363338</c:v>
                      </c:pt>
                      <c:pt idx="2831">
                        <c:v>2837.378623</c:v>
                      </c:pt>
                      <c:pt idx="2832">
                        <c:v>2838.378696</c:v>
                      </c:pt>
                      <c:pt idx="2833">
                        <c:v>2839.378582</c:v>
                      </c:pt>
                      <c:pt idx="2834">
                        <c:v>2840.385303</c:v>
                      </c:pt>
                      <c:pt idx="2835">
                        <c:v>2841.407571</c:v>
                      </c:pt>
                      <c:pt idx="2836">
                        <c:v>2842.423105</c:v>
                      </c:pt>
                      <c:pt idx="2837">
                        <c:v>2843.422869</c:v>
                      </c:pt>
                      <c:pt idx="2838">
                        <c:v>2844.422688</c:v>
                      </c:pt>
                      <c:pt idx="2839">
                        <c:v>2845.430491</c:v>
                      </c:pt>
                      <c:pt idx="2840">
                        <c:v>2846.430188</c:v>
                      </c:pt>
                      <c:pt idx="2841">
                        <c:v>2847.429849</c:v>
                      </c:pt>
                      <c:pt idx="2842">
                        <c:v>2848.442852</c:v>
                      </c:pt>
                      <c:pt idx="2843">
                        <c:v>2849.452502</c:v>
                      </c:pt>
                      <c:pt idx="2844">
                        <c:v>2850.453397</c:v>
                      </c:pt>
                      <c:pt idx="2845">
                        <c:v>2851.453789</c:v>
                      </c:pt>
                      <c:pt idx="2846">
                        <c:v>2852.453908</c:v>
                      </c:pt>
                      <c:pt idx="2847">
                        <c:v>2853.469798</c:v>
                      </c:pt>
                      <c:pt idx="2848">
                        <c:v>2854.474448</c:v>
                      </c:pt>
                      <c:pt idx="2849">
                        <c:v>2855.465684</c:v>
                      </c:pt>
                      <c:pt idx="2850">
                        <c:v>2856.465309</c:v>
                      </c:pt>
                      <c:pt idx="2851">
                        <c:v>2857.472208</c:v>
                      </c:pt>
                      <c:pt idx="2852">
                        <c:v>2858.472626</c:v>
                      </c:pt>
                      <c:pt idx="2853">
                        <c:v>2859.47273</c:v>
                      </c:pt>
                      <c:pt idx="2854">
                        <c:v>2860.479626</c:v>
                      </c:pt>
                      <c:pt idx="2855">
                        <c:v>2861.495706</c:v>
                      </c:pt>
                      <c:pt idx="2856">
                        <c:v>2862.502267</c:v>
                      </c:pt>
                      <c:pt idx="2857">
                        <c:v>2863.502006</c:v>
                      </c:pt>
                      <c:pt idx="2858">
                        <c:v>2864.501609</c:v>
                      </c:pt>
                      <c:pt idx="2859">
                        <c:v>2865.5019</c:v>
                      </c:pt>
                      <c:pt idx="2860">
                        <c:v>2866.500813</c:v>
                      </c:pt>
                      <c:pt idx="2861">
                        <c:v>2867.500721</c:v>
                      </c:pt>
                      <c:pt idx="2862">
                        <c:v>2868.500671</c:v>
                      </c:pt>
                      <c:pt idx="2863">
                        <c:v>2869.493079</c:v>
                      </c:pt>
                      <c:pt idx="2864">
                        <c:v>2870.493301</c:v>
                      </c:pt>
                      <c:pt idx="2865">
                        <c:v>2871.493397</c:v>
                      </c:pt>
                      <c:pt idx="2866">
                        <c:v>2872.492912</c:v>
                      </c:pt>
                      <c:pt idx="2867">
                        <c:v>2873.499612</c:v>
                      </c:pt>
                      <c:pt idx="2868">
                        <c:v>2874.499753</c:v>
                      </c:pt>
                      <c:pt idx="2869">
                        <c:v>2875.499758</c:v>
                      </c:pt>
                      <c:pt idx="2870">
                        <c:v>2876.499604</c:v>
                      </c:pt>
                      <c:pt idx="2871">
                        <c:v>2877.499282</c:v>
                      </c:pt>
                      <c:pt idx="2872">
                        <c:v>2878.500209</c:v>
                      </c:pt>
                      <c:pt idx="2873">
                        <c:v>2879.500514</c:v>
                      </c:pt>
                      <c:pt idx="2874">
                        <c:v>2880.500413</c:v>
                      </c:pt>
                      <c:pt idx="2875">
                        <c:v>2881.500581</c:v>
                      </c:pt>
                      <c:pt idx="2876">
                        <c:v>2882.500925</c:v>
                      </c:pt>
                      <c:pt idx="2877">
                        <c:v>2883.507484</c:v>
                      </c:pt>
                      <c:pt idx="2878">
                        <c:v>2884.523099</c:v>
                      </c:pt>
                      <c:pt idx="2879">
                        <c:v>2885.544363</c:v>
                      </c:pt>
                      <c:pt idx="2880">
                        <c:v>2886.545233</c:v>
                      </c:pt>
                      <c:pt idx="2881">
                        <c:v>2887.541632</c:v>
                      </c:pt>
                      <c:pt idx="2882">
                        <c:v>2888.542006</c:v>
                      </c:pt>
                      <c:pt idx="2883">
                        <c:v>2889.541568</c:v>
                      </c:pt>
                      <c:pt idx="2884">
                        <c:v>2890.547527</c:v>
                      </c:pt>
                      <c:pt idx="2885">
                        <c:v>2891.547309</c:v>
                      </c:pt>
                      <c:pt idx="2886">
                        <c:v>2892.546951</c:v>
                      </c:pt>
                      <c:pt idx="2887">
                        <c:v>2893.546724</c:v>
                      </c:pt>
                      <c:pt idx="2888">
                        <c:v>2894.546535</c:v>
                      </c:pt>
                      <c:pt idx="2889">
                        <c:v>2895.546772</c:v>
                      </c:pt>
                      <c:pt idx="2890">
                        <c:v>2896.547147</c:v>
                      </c:pt>
                      <c:pt idx="2891">
                        <c:v>2897.546638</c:v>
                      </c:pt>
                      <c:pt idx="2892">
                        <c:v>2898.546897</c:v>
                      </c:pt>
                      <c:pt idx="2893">
                        <c:v>2899.547948</c:v>
                      </c:pt>
                      <c:pt idx="2894">
                        <c:v>2900.551241</c:v>
                      </c:pt>
                      <c:pt idx="2895">
                        <c:v>2901.542289</c:v>
                      </c:pt>
                      <c:pt idx="2896">
                        <c:v>2902.542018</c:v>
                      </c:pt>
                      <c:pt idx="2897">
                        <c:v>2903.542072</c:v>
                      </c:pt>
                      <c:pt idx="2898">
                        <c:v>2904.54448</c:v>
                      </c:pt>
                      <c:pt idx="2899">
                        <c:v>2905.551242</c:v>
                      </c:pt>
                      <c:pt idx="2900">
                        <c:v>2906.547841</c:v>
                      </c:pt>
                      <c:pt idx="2901">
                        <c:v>2907.55485</c:v>
                      </c:pt>
                      <c:pt idx="2902">
                        <c:v>2908.57131</c:v>
                      </c:pt>
                      <c:pt idx="2903">
                        <c:v>2909.580214</c:v>
                      </c:pt>
                      <c:pt idx="2904">
                        <c:v>2910.580595</c:v>
                      </c:pt>
                      <c:pt idx="2905">
                        <c:v>2911.582504</c:v>
                      </c:pt>
                      <c:pt idx="2906">
                        <c:v>2912.598345</c:v>
                      </c:pt>
                      <c:pt idx="2907">
                        <c:v>2913.613748</c:v>
                      </c:pt>
                      <c:pt idx="2908">
                        <c:v>2914.629769</c:v>
                      </c:pt>
                      <c:pt idx="2909">
                        <c:v>2915.620906</c:v>
                      </c:pt>
                      <c:pt idx="2910">
                        <c:v>2916.621042</c:v>
                      </c:pt>
                      <c:pt idx="2911">
                        <c:v>2917.618732</c:v>
                      </c:pt>
                      <c:pt idx="2912">
                        <c:v>2918.629656</c:v>
                      </c:pt>
                      <c:pt idx="2913">
                        <c:v>2919.629843</c:v>
                      </c:pt>
                      <c:pt idx="2914">
                        <c:v>2920.62969</c:v>
                      </c:pt>
                      <c:pt idx="2915">
                        <c:v>2921.636241</c:v>
                      </c:pt>
                      <c:pt idx="2916">
                        <c:v>2922.6555</c:v>
                      </c:pt>
                      <c:pt idx="2917">
                        <c:v>2923.673949</c:v>
                      </c:pt>
                      <c:pt idx="2918">
                        <c:v>2924.663724</c:v>
                      </c:pt>
                      <c:pt idx="2919">
                        <c:v>2925.677113</c:v>
                      </c:pt>
                      <c:pt idx="2920">
                        <c:v>2926.676903</c:v>
                      </c:pt>
                      <c:pt idx="2921">
                        <c:v>2927.677388</c:v>
                      </c:pt>
                      <c:pt idx="2922">
                        <c:v>2928.671441</c:v>
                      </c:pt>
                      <c:pt idx="2923">
                        <c:v>2929.676046</c:v>
                      </c:pt>
                      <c:pt idx="2924">
                        <c:v>2930.666973</c:v>
                      </c:pt>
                      <c:pt idx="2925">
                        <c:v>2931.666862</c:v>
                      </c:pt>
                      <c:pt idx="2926">
                        <c:v>2932.673979</c:v>
                      </c:pt>
                      <c:pt idx="2927">
                        <c:v>2933.673398</c:v>
                      </c:pt>
                      <c:pt idx="2928">
                        <c:v>2934.673281</c:v>
                      </c:pt>
                      <c:pt idx="2929">
                        <c:v>2935.672988</c:v>
                      </c:pt>
                      <c:pt idx="2930">
                        <c:v>2936.673496</c:v>
                      </c:pt>
                      <c:pt idx="2931">
                        <c:v>2937.673086</c:v>
                      </c:pt>
                      <c:pt idx="2932">
                        <c:v>2938.665809</c:v>
                      </c:pt>
                      <c:pt idx="2933">
                        <c:v>2939.665641</c:v>
                      </c:pt>
                      <c:pt idx="2934">
                        <c:v>2940.666516</c:v>
                      </c:pt>
                      <c:pt idx="2935">
                        <c:v>2941.666289</c:v>
                      </c:pt>
                      <c:pt idx="2936">
                        <c:v>2942.667545</c:v>
                      </c:pt>
                      <c:pt idx="2937">
                        <c:v>2943.68277</c:v>
                      </c:pt>
                      <c:pt idx="2938">
                        <c:v>2944.698405</c:v>
                      </c:pt>
                      <c:pt idx="2939">
                        <c:v>2945.713629</c:v>
                      </c:pt>
                      <c:pt idx="2940">
                        <c:v>2946.723042</c:v>
                      </c:pt>
                      <c:pt idx="2941">
                        <c:v>2947.722733</c:v>
                      </c:pt>
                      <c:pt idx="2942">
                        <c:v>2948.722634</c:v>
                      </c:pt>
                      <c:pt idx="2943">
                        <c:v>2949.722223</c:v>
                      </c:pt>
                      <c:pt idx="2944">
                        <c:v>2950.722812</c:v>
                      </c:pt>
                      <c:pt idx="2945">
                        <c:v>2951.717103</c:v>
                      </c:pt>
                      <c:pt idx="2946">
                        <c:v>2952.717014</c:v>
                      </c:pt>
                      <c:pt idx="2947">
                        <c:v>2953.717881</c:v>
                      </c:pt>
                      <c:pt idx="2948">
                        <c:v>2954.724858</c:v>
                      </c:pt>
                      <c:pt idx="2949">
                        <c:v>2955.725053</c:v>
                      </c:pt>
                      <c:pt idx="2950">
                        <c:v>2956.724749</c:v>
                      </c:pt>
                      <c:pt idx="2951">
                        <c:v>2957.724605</c:v>
                      </c:pt>
                      <c:pt idx="2952">
                        <c:v>2958.722116</c:v>
                      </c:pt>
                      <c:pt idx="2953">
                        <c:v>2959.737589</c:v>
                      </c:pt>
                      <c:pt idx="2954">
                        <c:v>2960.738286</c:v>
                      </c:pt>
                      <c:pt idx="2955">
                        <c:v>2961.754149</c:v>
                      </c:pt>
                      <c:pt idx="2956">
                        <c:v>2962.754573</c:v>
                      </c:pt>
                      <c:pt idx="2957">
                        <c:v>2963.747542</c:v>
                      </c:pt>
                      <c:pt idx="2958">
                        <c:v>2964.74968</c:v>
                      </c:pt>
                      <c:pt idx="2959">
                        <c:v>2965.750463</c:v>
                      </c:pt>
                      <c:pt idx="2960">
                        <c:v>2966.74142</c:v>
                      </c:pt>
                      <c:pt idx="2961">
                        <c:v>2967.769367</c:v>
                      </c:pt>
                      <c:pt idx="2962">
                        <c:v>2968.77009</c:v>
                      </c:pt>
                      <c:pt idx="2963">
                        <c:v>2969.758899</c:v>
                      </c:pt>
                      <c:pt idx="2964">
                        <c:v>2970.774042</c:v>
                      </c:pt>
                      <c:pt idx="2965">
                        <c:v>2971.774037</c:v>
                      </c:pt>
                      <c:pt idx="2966">
                        <c:v>2972.789894</c:v>
                      </c:pt>
                      <c:pt idx="2967">
                        <c:v>2973.789596</c:v>
                      </c:pt>
                      <c:pt idx="2968">
                        <c:v>2974.789815</c:v>
                      </c:pt>
                      <c:pt idx="2969">
                        <c:v>2975.789803</c:v>
                      </c:pt>
                      <c:pt idx="2970">
                        <c:v>2976.791813</c:v>
                      </c:pt>
                      <c:pt idx="2971">
                        <c:v>2977.79144</c:v>
                      </c:pt>
                      <c:pt idx="2972">
                        <c:v>2978.798935</c:v>
                      </c:pt>
                      <c:pt idx="2973">
                        <c:v>2979.80267</c:v>
                      </c:pt>
                      <c:pt idx="2974">
                        <c:v>2980.802405</c:v>
                      </c:pt>
                      <c:pt idx="2975">
                        <c:v>2981.800364</c:v>
                      </c:pt>
                      <c:pt idx="2976">
                        <c:v>2982.791462</c:v>
                      </c:pt>
                      <c:pt idx="2977">
                        <c:v>2983.791637</c:v>
                      </c:pt>
                      <c:pt idx="2978">
                        <c:v>2984.791676</c:v>
                      </c:pt>
                      <c:pt idx="2979">
                        <c:v>2985.794484</c:v>
                      </c:pt>
                      <c:pt idx="2980">
                        <c:v>2986.810896</c:v>
                      </c:pt>
                      <c:pt idx="2981">
                        <c:v>2987.826046</c:v>
                      </c:pt>
                      <c:pt idx="2982">
                        <c:v>2988.830324</c:v>
                      </c:pt>
                      <c:pt idx="2983">
                        <c:v>2989.830585</c:v>
                      </c:pt>
                      <c:pt idx="2984">
                        <c:v>2990.834822</c:v>
                      </c:pt>
                      <c:pt idx="2985">
                        <c:v>2991.835525</c:v>
                      </c:pt>
                      <c:pt idx="2986">
                        <c:v>2992.836177</c:v>
                      </c:pt>
                      <c:pt idx="2987">
                        <c:v>2993.84283</c:v>
                      </c:pt>
                      <c:pt idx="2988">
                        <c:v>2994.843153</c:v>
                      </c:pt>
                      <c:pt idx="2989">
                        <c:v>2995.84279</c:v>
                      </c:pt>
                      <c:pt idx="2990">
                        <c:v>2996.844473</c:v>
                      </c:pt>
                      <c:pt idx="2991">
                        <c:v>2997.838253</c:v>
                      </c:pt>
                      <c:pt idx="2992">
                        <c:v>2998.848623</c:v>
                      </c:pt>
                      <c:pt idx="2993">
                        <c:v>2999.842317</c:v>
                      </c:pt>
                      <c:pt idx="2994">
                        <c:v>3000.852989</c:v>
                      </c:pt>
                      <c:pt idx="2995">
                        <c:v>3001.852699</c:v>
                      </c:pt>
                      <c:pt idx="2996">
                        <c:v>3002.851217</c:v>
                      </c:pt>
                      <c:pt idx="2997">
                        <c:v>3003.850964</c:v>
                      </c:pt>
                      <c:pt idx="2998">
                        <c:v>3004.857484</c:v>
                      </c:pt>
                      <c:pt idx="2999">
                        <c:v>3005.866787</c:v>
                      </c:pt>
                      <c:pt idx="3000">
                        <c:v>3006.87613</c:v>
                      </c:pt>
                      <c:pt idx="3001">
                        <c:v>3007.875925</c:v>
                      </c:pt>
                      <c:pt idx="3002">
                        <c:v>3008.876015</c:v>
                      </c:pt>
                      <c:pt idx="3003">
                        <c:v>3009.876015</c:v>
                      </c:pt>
                      <c:pt idx="3004">
                        <c:v>3010.877985</c:v>
                      </c:pt>
                      <c:pt idx="3005">
                        <c:v>3011.877898</c:v>
                      </c:pt>
                      <c:pt idx="3006">
                        <c:v>3012.877374</c:v>
                      </c:pt>
                      <c:pt idx="3007">
                        <c:v>3013.881056</c:v>
                      </c:pt>
                      <c:pt idx="3008">
                        <c:v>3014.877537</c:v>
                      </c:pt>
                      <c:pt idx="3009">
                        <c:v>3015.877296</c:v>
                      </c:pt>
                      <c:pt idx="3010">
                        <c:v>3016.868472</c:v>
                      </c:pt>
                      <c:pt idx="3011">
                        <c:v>3017.8731</c:v>
                      </c:pt>
                      <c:pt idx="3012">
                        <c:v>3018.873021</c:v>
                      </c:pt>
                      <c:pt idx="3013">
                        <c:v>3019.872917</c:v>
                      </c:pt>
                      <c:pt idx="3014">
                        <c:v>3020.872524</c:v>
                      </c:pt>
                      <c:pt idx="3015">
                        <c:v>3021.872958</c:v>
                      </c:pt>
                      <c:pt idx="3016">
                        <c:v>3022.866888</c:v>
                      </c:pt>
                      <c:pt idx="3017">
                        <c:v>3023.867026</c:v>
                      </c:pt>
                      <c:pt idx="3018">
                        <c:v>3024.871684</c:v>
                      </c:pt>
                      <c:pt idx="3019">
                        <c:v>3025.87544</c:v>
                      </c:pt>
                      <c:pt idx="3020">
                        <c:v>3026.875005</c:v>
                      </c:pt>
                      <c:pt idx="3021">
                        <c:v>3027.875389</c:v>
                      </c:pt>
                      <c:pt idx="3022">
                        <c:v>3028.875228</c:v>
                      </c:pt>
                      <c:pt idx="3023">
                        <c:v>3029.878045</c:v>
                      </c:pt>
                      <c:pt idx="3024">
                        <c:v>3030.877756</c:v>
                      </c:pt>
                      <c:pt idx="3025">
                        <c:v>3031.877769</c:v>
                      </c:pt>
                      <c:pt idx="3026">
                        <c:v>3032.893253</c:v>
                      </c:pt>
                      <c:pt idx="3027">
                        <c:v>3033.896193</c:v>
                      </c:pt>
                      <c:pt idx="3028">
                        <c:v>3034.911655</c:v>
                      </c:pt>
                      <c:pt idx="3029">
                        <c:v>3035.926995</c:v>
                      </c:pt>
                      <c:pt idx="3030">
                        <c:v>3036.94223</c:v>
                      </c:pt>
                      <c:pt idx="3031">
                        <c:v>3037.958941</c:v>
                      </c:pt>
                      <c:pt idx="3032">
                        <c:v>3038.965608</c:v>
                      </c:pt>
                      <c:pt idx="3033">
                        <c:v>3039.965322</c:v>
                      </c:pt>
                      <c:pt idx="3034">
                        <c:v>3040.971754</c:v>
                      </c:pt>
                      <c:pt idx="3035">
                        <c:v>3041.98719</c:v>
                      </c:pt>
                      <c:pt idx="3036">
                        <c:v>3043.006561</c:v>
                      </c:pt>
                      <c:pt idx="3037">
                        <c:v>3043.991999</c:v>
                      </c:pt>
                      <c:pt idx="3038">
                        <c:v>3044.992195</c:v>
                      </c:pt>
                      <c:pt idx="3039">
                        <c:v>3046.005159</c:v>
                      </c:pt>
                      <c:pt idx="3040">
                        <c:v>3047.005299</c:v>
                      </c:pt>
                      <c:pt idx="3041">
                        <c:v>3047.993094</c:v>
                      </c:pt>
                      <c:pt idx="3042">
                        <c:v>3049.006428</c:v>
                      </c:pt>
                      <c:pt idx="3043">
                        <c:v>3050.000589</c:v>
                      </c:pt>
                      <c:pt idx="3044">
                        <c:v>3051.000126</c:v>
                      </c:pt>
                      <c:pt idx="3045">
                        <c:v>3052.012952</c:v>
                      </c:pt>
                      <c:pt idx="3046">
                        <c:v>3053.019793</c:v>
                      </c:pt>
                      <c:pt idx="3047">
                        <c:v>3054.035195</c:v>
                      </c:pt>
                      <c:pt idx="3048">
                        <c:v>3055.033153</c:v>
                      </c:pt>
                      <c:pt idx="3049">
                        <c:v>3056.034098</c:v>
                      </c:pt>
                      <c:pt idx="3050">
                        <c:v>3057.049856</c:v>
                      </c:pt>
                      <c:pt idx="3051">
                        <c:v>3058.056788</c:v>
                      </c:pt>
                      <c:pt idx="3052">
                        <c:v>3059.07872</c:v>
                      </c:pt>
                      <c:pt idx="3053">
                        <c:v>3060.094856</c:v>
                      </c:pt>
                      <c:pt idx="3054">
                        <c:v>3061.086539</c:v>
                      </c:pt>
                      <c:pt idx="3055">
                        <c:v>3062.086159</c:v>
                      </c:pt>
                      <c:pt idx="3056">
                        <c:v>3063.093062</c:v>
                      </c:pt>
                      <c:pt idx="3057">
                        <c:v>3064.092767</c:v>
                      </c:pt>
                      <c:pt idx="3058">
                        <c:v>3065.092834</c:v>
                      </c:pt>
                      <c:pt idx="3059">
                        <c:v>3066.092612</c:v>
                      </c:pt>
                      <c:pt idx="3060">
                        <c:v>3067.09724</c:v>
                      </c:pt>
                      <c:pt idx="3061">
                        <c:v>3068.103875</c:v>
                      </c:pt>
                      <c:pt idx="3062">
                        <c:v>3069.103596</c:v>
                      </c:pt>
                      <c:pt idx="3063">
                        <c:v>3070.112444</c:v>
                      </c:pt>
                      <c:pt idx="3064">
                        <c:v>3071.112579</c:v>
                      </c:pt>
                      <c:pt idx="3065">
                        <c:v>3072.119255</c:v>
                      </c:pt>
                      <c:pt idx="3066">
                        <c:v>3073.119075</c:v>
                      </c:pt>
                      <c:pt idx="3067">
                        <c:v>3074.126168</c:v>
                      </c:pt>
                      <c:pt idx="3068">
                        <c:v>3075.125615</c:v>
                      </c:pt>
                      <c:pt idx="3069">
                        <c:v>3076.12583</c:v>
                      </c:pt>
                      <c:pt idx="3070">
                        <c:v>3077.119763</c:v>
                      </c:pt>
                      <c:pt idx="3071">
                        <c:v>3078.120161</c:v>
                      </c:pt>
                      <c:pt idx="3072">
                        <c:v>3079.120134</c:v>
                      </c:pt>
                      <c:pt idx="3073">
                        <c:v>3080.12041</c:v>
                      </c:pt>
                      <c:pt idx="3074">
                        <c:v>3081.120721</c:v>
                      </c:pt>
                      <c:pt idx="3075">
                        <c:v>3082.128106</c:v>
                      </c:pt>
                      <c:pt idx="3076">
                        <c:v>3083.127982</c:v>
                      </c:pt>
                      <c:pt idx="3077">
                        <c:v>3084.119499</c:v>
                      </c:pt>
                      <c:pt idx="3078">
                        <c:v>3085.136617</c:v>
                      </c:pt>
                      <c:pt idx="3079">
                        <c:v>3086.143304</c:v>
                      </c:pt>
                      <c:pt idx="3080">
                        <c:v>3087.153419</c:v>
                      </c:pt>
                      <c:pt idx="3081">
                        <c:v>3088.152797</c:v>
                      </c:pt>
                      <c:pt idx="3082">
                        <c:v>3089.14976</c:v>
                      </c:pt>
                      <c:pt idx="3083">
                        <c:v>3090.169115</c:v>
                      </c:pt>
                      <c:pt idx="3084">
                        <c:v>3091.175644</c:v>
                      </c:pt>
                      <c:pt idx="3085">
                        <c:v>3092.184648</c:v>
                      </c:pt>
                      <c:pt idx="3086">
                        <c:v>3093.19763</c:v>
                      </c:pt>
                      <c:pt idx="3087">
                        <c:v>3094.213402</c:v>
                      </c:pt>
                      <c:pt idx="3088">
                        <c:v>3095.220332</c:v>
                      </c:pt>
                      <c:pt idx="3089">
                        <c:v>3096.211376</c:v>
                      </c:pt>
                      <c:pt idx="3090">
                        <c:v>3097.211198</c:v>
                      </c:pt>
                      <c:pt idx="3091">
                        <c:v>3098.217691</c:v>
                      </c:pt>
                      <c:pt idx="3092">
                        <c:v>3099.217316</c:v>
                      </c:pt>
                      <c:pt idx="3093">
                        <c:v>3100.217162</c:v>
                      </c:pt>
                      <c:pt idx="3094">
                        <c:v>3101.21682</c:v>
                      </c:pt>
                      <c:pt idx="3095">
                        <c:v>3102.217185</c:v>
                      </c:pt>
                      <c:pt idx="3096">
                        <c:v>3103.217607</c:v>
                      </c:pt>
                      <c:pt idx="3097">
                        <c:v>3104.217773</c:v>
                      </c:pt>
                      <c:pt idx="3098">
                        <c:v>3105.230668</c:v>
                      </c:pt>
                      <c:pt idx="3099">
                        <c:v>3106.230503</c:v>
                      </c:pt>
                      <c:pt idx="3100">
                        <c:v>3107.236779</c:v>
                      </c:pt>
                      <c:pt idx="3101">
                        <c:v>3108.251138</c:v>
                      </c:pt>
                      <c:pt idx="3102">
                        <c:v>3109.245225</c:v>
                      </c:pt>
                      <c:pt idx="3103">
                        <c:v>3110.24494</c:v>
                      </c:pt>
                      <c:pt idx="3104">
                        <c:v>3111.244947</c:v>
                      </c:pt>
                      <c:pt idx="3105">
                        <c:v>3112.251183</c:v>
                      </c:pt>
                      <c:pt idx="3106">
                        <c:v>3113.24546</c:v>
                      </c:pt>
                      <c:pt idx="3107">
                        <c:v>3114.245709</c:v>
                      </c:pt>
                      <c:pt idx="3108">
                        <c:v>3115.245834</c:v>
                      </c:pt>
                      <c:pt idx="3109">
                        <c:v>3116.250264</c:v>
                      </c:pt>
                      <c:pt idx="3110">
                        <c:v>3117.247546</c:v>
                      </c:pt>
                      <c:pt idx="3111">
                        <c:v>3118.247266</c:v>
                      </c:pt>
                      <c:pt idx="3112">
                        <c:v>3119.247884</c:v>
                      </c:pt>
                      <c:pt idx="3113">
                        <c:v>3120.2478</c:v>
                      </c:pt>
                      <c:pt idx="3114">
                        <c:v>3121.248325</c:v>
                      </c:pt>
                      <c:pt idx="3115">
                        <c:v>3122.254561</c:v>
                      </c:pt>
                      <c:pt idx="3116">
                        <c:v>3123.245556</c:v>
                      </c:pt>
                      <c:pt idx="3117">
                        <c:v>3124.245709</c:v>
                      </c:pt>
                      <c:pt idx="3118">
                        <c:v>3125.245308</c:v>
                      </c:pt>
                      <c:pt idx="3119">
                        <c:v>3126.245589</c:v>
                      </c:pt>
                      <c:pt idx="3120">
                        <c:v>3127.252054</c:v>
                      </c:pt>
                      <c:pt idx="3121">
                        <c:v>3128.251584</c:v>
                      </c:pt>
                      <c:pt idx="3122">
                        <c:v>3129.251721</c:v>
                      </c:pt>
                      <c:pt idx="3123">
                        <c:v>3130.256047</c:v>
                      </c:pt>
                      <c:pt idx="3124">
                        <c:v>3131.256374</c:v>
                      </c:pt>
                      <c:pt idx="3125">
                        <c:v>3132.255647</c:v>
                      </c:pt>
                      <c:pt idx="3126">
                        <c:v>3133.255889</c:v>
                      </c:pt>
                      <c:pt idx="3127">
                        <c:v>3134.271182</c:v>
                      </c:pt>
                      <c:pt idx="3128">
                        <c:v>3135.286629</c:v>
                      </c:pt>
                      <c:pt idx="3129">
                        <c:v>3136.302281</c:v>
                      </c:pt>
                      <c:pt idx="3130">
                        <c:v>3137.302129</c:v>
                      </c:pt>
                      <c:pt idx="3131">
                        <c:v>3138.29564</c:v>
                      </c:pt>
                      <c:pt idx="3132">
                        <c:v>3139.295596</c:v>
                      </c:pt>
                      <c:pt idx="3133">
                        <c:v>3140.299713</c:v>
                      </c:pt>
                      <c:pt idx="3134">
                        <c:v>3141.291722</c:v>
                      </c:pt>
                      <c:pt idx="3135">
                        <c:v>3142.291436</c:v>
                      </c:pt>
                      <c:pt idx="3136">
                        <c:v>3143.306867</c:v>
                      </c:pt>
                      <c:pt idx="3137">
                        <c:v>3144.322261</c:v>
                      </c:pt>
                      <c:pt idx="3138">
                        <c:v>3145.342488</c:v>
                      </c:pt>
                      <c:pt idx="3139">
                        <c:v>3146.342226</c:v>
                      </c:pt>
                      <c:pt idx="3140">
                        <c:v>3147.342604</c:v>
                      </c:pt>
                      <c:pt idx="3141">
                        <c:v>3148.342302</c:v>
                      </c:pt>
                      <c:pt idx="3142">
                        <c:v>3149.341914</c:v>
                      </c:pt>
                      <c:pt idx="3143">
                        <c:v>3150.34233</c:v>
                      </c:pt>
                      <c:pt idx="3144">
                        <c:v>3151.342289</c:v>
                      </c:pt>
                      <c:pt idx="3145">
                        <c:v>3152.34215</c:v>
                      </c:pt>
                      <c:pt idx="3146">
                        <c:v>3153.345885</c:v>
                      </c:pt>
                      <c:pt idx="3147">
                        <c:v>3154.345676</c:v>
                      </c:pt>
                      <c:pt idx="3148">
                        <c:v>3155.345332</c:v>
                      </c:pt>
                      <c:pt idx="3149">
                        <c:v>3156.352639</c:v>
                      </c:pt>
                      <c:pt idx="3150">
                        <c:v>3157.359359</c:v>
                      </c:pt>
                      <c:pt idx="3151">
                        <c:v>3158.369011</c:v>
                      </c:pt>
                      <c:pt idx="3152">
                        <c:v>3159.374373</c:v>
                      </c:pt>
                      <c:pt idx="3153">
                        <c:v>3160.375073</c:v>
                      </c:pt>
                      <c:pt idx="3154">
                        <c:v>3161.381627</c:v>
                      </c:pt>
                      <c:pt idx="3155">
                        <c:v>3162.381796</c:v>
                      </c:pt>
                      <c:pt idx="3156">
                        <c:v>3163.372542</c:v>
                      </c:pt>
                      <c:pt idx="3157">
                        <c:v>3164.377805</c:v>
                      </c:pt>
                      <c:pt idx="3158">
                        <c:v>3165.371173</c:v>
                      </c:pt>
                      <c:pt idx="3159">
                        <c:v>3166.371001</c:v>
                      </c:pt>
                      <c:pt idx="3160">
                        <c:v>3167.369176</c:v>
                      </c:pt>
                      <c:pt idx="3161">
                        <c:v>3168.375645</c:v>
                      </c:pt>
                      <c:pt idx="3162">
                        <c:v>3169.367985</c:v>
                      </c:pt>
                      <c:pt idx="3163">
                        <c:v>3170.373952</c:v>
                      </c:pt>
                      <c:pt idx="3164">
                        <c:v>3171.38354</c:v>
                      </c:pt>
                      <c:pt idx="3165">
                        <c:v>3172.391688</c:v>
                      </c:pt>
                      <c:pt idx="3166">
                        <c:v>3173.401526</c:v>
                      </c:pt>
                      <c:pt idx="3167">
                        <c:v>3174.42367</c:v>
                      </c:pt>
                      <c:pt idx="3168">
                        <c:v>3175.42307</c:v>
                      </c:pt>
                      <c:pt idx="3169">
                        <c:v>3176.439006</c:v>
                      </c:pt>
                      <c:pt idx="3170">
                        <c:v>3177.454548</c:v>
                      </c:pt>
                      <c:pt idx="3171">
                        <c:v>3178.454255</c:v>
                      </c:pt>
                      <c:pt idx="3172">
                        <c:v>3179.460811</c:v>
                      </c:pt>
                      <c:pt idx="3173">
                        <c:v>3180.461939</c:v>
                      </c:pt>
                      <c:pt idx="3174">
                        <c:v>3181.47168</c:v>
                      </c:pt>
                      <c:pt idx="3175">
                        <c:v>3182.472529</c:v>
                      </c:pt>
                      <c:pt idx="3176">
                        <c:v>3183.464691</c:v>
                      </c:pt>
                      <c:pt idx="3177">
                        <c:v>3184.472501</c:v>
                      </c:pt>
                      <c:pt idx="3178">
                        <c:v>3185.472265</c:v>
                      </c:pt>
                      <c:pt idx="3179">
                        <c:v>3186.472704</c:v>
                      </c:pt>
                      <c:pt idx="3180">
                        <c:v>3187.463765</c:v>
                      </c:pt>
                      <c:pt idx="3181">
                        <c:v>3188.472847</c:v>
                      </c:pt>
                      <c:pt idx="3182">
                        <c:v>3189.469974</c:v>
                      </c:pt>
                      <c:pt idx="3183">
                        <c:v>3190.461276</c:v>
                      </c:pt>
                      <c:pt idx="3184">
                        <c:v>3191.467564</c:v>
                      </c:pt>
                      <c:pt idx="3185">
                        <c:v>3192.467803</c:v>
                      </c:pt>
                      <c:pt idx="3186">
                        <c:v>3193.467547</c:v>
                      </c:pt>
                      <c:pt idx="3187">
                        <c:v>3194.467681</c:v>
                      </c:pt>
                      <c:pt idx="3188">
                        <c:v>3195.467486</c:v>
                      </c:pt>
                      <c:pt idx="3189">
                        <c:v>3196.46719</c:v>
                      </c:pt>
                      <c:pt idx="3190">
                        <c:v>3197.466924</c:v>
                      </c:pt>
                      <c:pt idx="3191">
                        <c:v>3198.485974</c:v>
                      </c:pt>
                      <c:pt idx="3192">
                        <c:v>3199.485836</c:v>
                      </c:pt>
                      <c:pt idx="3193">
                        <c:v>3200.486291</c:v>
                      </c:pt>
                      <c:pt idx="3194">
                        <c:v>3201.496957</c:v>
                      </c:pt>
                      <c:pt idx="3195">
                        <c:v>3202.497018</c:v>
                      </c:pt>
                      <c:pt idx="3196">
                        <c:v>3203.496943</c:v>
                      </c:pt>
                      <c:pt idx="3197">
                        <c:v>3204.496726</c:v>
                      </c:pt>
                      <c:pt idx="3198">
                        <c:v>3205.497921</c:v>
                      </c:pt>
                      <c:pt idx="3199">
                        <c:v>3206.497514</c:v>
                      </c:pt>
                      <c:pt idx="3200">
                        <c:v>3207.498002</c:v>
                      </c:pt>
                      <c:pt idx="3201">
                        <c:v>3208.492432</c:v>
                      </c:pt>
                      <c:pt idx="3202">
                        <c:v>3209.497176</c:v>
                      </c:pt>
                      <c:pt idx="3203">
                        <c:v>3210.497406</c:v>
                      </c:pt>
                      <c:pt idx="3204">
                        <c:v>3211.504324</c:v>
                      </c:pt>
                      <c:pt idx="3205">
                        <c:v>3212.504131</c:v>
                      </c:pt>
                      <c:pt idx="3206">
                        <c:v>3213.504418</c:v>
                      </c:pt>
                      <c:pt idx="3207">
                        <c:v>3214.504321</c:v>
                      </c:pt>
                      <c:pt idx="3208">
                        <c:v>3215.508653</c:v>
                      </c:pt>
                      <c:pt idx="3209">
                        <c:v>3216.526841</c:v>
                      </c:pt>
                      <c:pt idx="3210">
                        <c:v>3217.543513</c:v>
                      </c:pt>
                      <c:pt idx="3211">
                        <c:v>3218.543229</c:v>
                      </c:pt>
                      <c:pt idx="3212">
                        <c:v>3219.560138</c:v>
                      </c:pt>
                      <c:pt idx="3213">
                        <c:v>3220.560638</c:v>
                      </c:pt>
                      <c:pt idx="3214">
                        <c:v>3221.57578</c:v>
                      </c:pt>
                      <c:pt idx="3215">
                        <c:v>3222.592949</c:v>
                      </c:pt>
                      <c:pt idx="3216">
                        <c:v>3223.592225</c:v>
                      </c:pt>
                      <c:pt idx="3217">
                        <c:v>3224.592019</c:v>
                      </c:pt>
                      <c:pt idx="3218">
                        <c:v>3225.591996</c:v>
                      </c:pt>
                      <c:pt idx="3219">
                        <c:v>3226.59147</c:v>
                      </c:pt>
                      <c:pt idx="3220">
                        <c:v>3227.599141</c:v>
                      </c:pt>
                      <c:pt idx="3221">
                        <c:v>3228.598874</c:v>
                      </c:pt>
                      <c:pt idx="3222">
                        <c:v>3229.589411</c:v>
                      </c:pt>
                      <c:pt idx="3223">
                        <c:v>3230.589164</c:v>
                      </c:pt>
                      <c:pt idx="3224">
                        <c:v>3231.589113</c:v>
                      </c:pt>
                      <c:pt idx="3225">
                        <c:v>3232.588928</c:v>
                      </c:pt>
                      <c:pt idx="3226">
                        <c:v>3233.595445</c:v>
                      </c:pt>
                      <c:pt idx="3227">
                        <c:v>3234.59562</c:v>
                      </c:pt>
                      <c:pt idx="3228">
                        <c:v>3235.610912</c:v>
                      </c:pt>
                      <c:pt idx="3229">
                        <c:v>3236.617851</c:v>
                      </c:pt>
                      <c:pt idx="3230">
                        <c:v>3237.618013</c:v>
                      </c:pt>
                      <c:pt idx="3231">
                        <c:v>3238.630684</c:v>
                      </c:pt>
                      <c:pt idx="3232">
                        <c:v>3239.618562</c:v>
                      </c:pt>
                      <c:pt idx="3233">
                        <c:v>3240.637285</c:v>
                      </c:pt>
                      <c:pt idx="3234">
                        <c:v>3241.662788</c:v>
                      </c:pt>
                      <c:pt idx="3235">
                        <c:v>3242.678102</c:v>
                      </c:pt>
                      <c:pt idx="3236">
                        <c:v>3243.677786</c:v>
                      </c:pt>
                      <c:pt idx="3237">
                        <c:v>3244.693227</c:v>
                      </c:pt>
                      <c:pt idx="3238">
                        <c:v>3245.708626</c:v>
                      </c:pt>
                      <c:pt idx="3239">
                        <c:v>3246.704205</c:v>
                      </c:pt>
                      <c:pt idx="3240">
                        <c:v>3247.712189</c:v>
                      </c:pt>
                      <c:pt idx="3241">
                        <c:v>3248.718856</c:v>
                      </c:pt>
                      <c:pt idx="3242">
                        <c:v>3249.718684</c:v>
                      </c:pt>
                      <c:pt idx="3243">
                        <c:v>3250.718751</c:v>
                      </c:pt>
                      <c:pt idx="3244">
                        <c:v>3251.718515</c:v>
                      </c:pt>
                      <c:pt idx="3245">
                        <c:v>3252.734059</c:v>
                      </c:pt>
                      <c:pt idx="3246">
                        <c:v>3253.745928</c:v>
                      </c:pt>
                      <c:pt idx="3247">
                        <c:v>3254.74547</c:v>
                      </c:pt>
                      <c:pt idx="3248">
                        <c:v>3255.745249</c:v>
                      </c:pt>
                      <c:pt idx="3249">
                        <c:v>3256.753917</c:v>
                      </c:pt>
                      <c:pt idx="3250">
                        <c:v>3257.744779</c:v>
                      </c:pt>
                      <c:pt idx="3251">
                        <c:v>3258.754487</c:v>
                      </c:pt>
                      <c:pt idx="3252">
                        <c:v>3259.75405</c:v>
                      </c:pt>
                      <c:pt idx="3253">
                        <c:v>3260.745828</c:v>
                      </c:pt>
                      <c:pt idx="3254">
                        <c:v>3261.74633</c:v>
                      </c:pt>
                      <c:pt idx="3255">
                        <c:v>3262.745772</c:v>
                      </c:pt>
                      <c:pt idx="3256">
                        <c:v>3263.745552</c:v>
                      </c:pt>
                      <c:pt idx="3257">
                        <c:v>3264.751106</c:v>
                      </c:pt>
                      <c:pt idx="3258">
                        <c:v>3265.742388</c:v>
                      </c:pt>
                      <c:pt idx="3259">
                        <c:v>3266.748621</c:v>
                      </c:pt>
                      <c:pt idx="3260">
                        <c:v>3267.748433</c:v>
                      </c:pt>
                      <c:pt idx="3261">
                        <c:v>3268.748265</c:v>
                      </c:pt>
                      <c:pt idx="3262">
                        <c:v>3269.747991</c:v>
                      </c:pt>
                      <c:pt idx="3263">
                        <c:v>3270.747794</c:v>
                      </c:pt>
                      <c:pt idx="3264">
                        <c:v>3271.747505</c:v>
                      </c:pt>
                      <c:pt idx="3265">
                        <c:v>3272.748287</c:v>
                      </c:pt>
                      <c:pt idx="3266">
                        <c:v>3273.74797</c:v>
                      </c:pt>
                      <c:pt idx="3267">
                        <c:v>3274.747895</c:v>
                      </c:pt>
                      <c:pt idx="3268">
                        <c:v>3275.76974</c:v>
                      </c:pt>
                      <c:pt idx="3269">
                        <c:v>3276.761894</c:v>
                      </c:pt>
                      <c:pt idx="3270">
                        <c:v>3277.777574</c:v>
                      </c:pt>
                      <c:pt idx="3271">
                        <c:v>3278.798048</c:v>
                      </c:pt>
                      <c:pt idx="3272">
                        <c:v>3279.79727</c:v>
                      </c:pt>
                      <c:pt idx="3273">
                        <c:v>3280.800623</c:v>
                      </c:pt>
                      <c:pt idx="3274">
                        <c:v>3281.801736</c:v>
                      </c:pt>
                      <c:pt idx="3275">
                        <c:v>3282.802547</c:v>
                      </c:pt>
                      <c:pt idx="3276">
                        <c:v>3283.78826</c:v>
                      </c:pt>
                      <c:pt idx="3277">
                        <c:v>3284.803552</c:v>
                      </c:pt>
                      <c:pt idx="3278">
                        <c:v>3285.803411</c:v>
                      </c:pt>
                      <c:pt idx="3279">
                        <c:v>3286.78773</c:v>
                      </c:pt>
                      <c:pt idx="3280">
                        <c:v>3287.803191</c:v>
                      </c:pt>
                      <c:pt idx="3281">
                        <c:v>3288.803121</c:v>
                      </c:pt>
                      <c:pt idx="3282">
                        <c:v>3289.788125</c:v>
                      </c:pt>
                      <c:pt idx="3283">
                        <c:v>3290.788073</c:v>
                      </c:pt>
                      <c:pt idx="3284">
                        <c:v>3291.788141</c:v>
                      </c:pt>
                      <c:pt idx="3285">
                        <c:v>3292.797853</c:v>
                      </c:pt>
                      <c:pt idx="3286">
                        <c:v>3293.798113</c:v>
                      </c:pt>
                      <c:pt idx="3287">
                        <c:v>3294.80169</c:v>
                      </c:pt>
                      <c:pt idx="3288">
                        <c:v>3295.801494</c:v>
                      </c:pt>
                      <c:pt idx="3289">
                        <c:v>3296.801368</c:v>
                      </c:pt>
                      <c:pt idx="3290">
                        <c:v>3297.801202</c:v>
                      </c:pt>
                      <c:pt idx="3291">
                        <c:v>3298.816647</c:v>
                      </c:pt>
                      <c:pt idx="3292">
                        <c:v>3299.81722</c:v>
                      </c:pt>
                      <c:pt idx="3293">
                        <c:v>3300.817551</c:v>
                      </c:pt>
                      <c:pt idx="3294">
                        <c:v>3301.824067</c:v>
                      </c:pt>
                      <c:pt idx="3295">
                        <c:v>3302.839585</c:v>
                      </c:pt>
                      <c:pt idx="3296">
                        <c:v>3303.839398</c:v>
                      </c:pt>
                      <c:pt idx="3297">
                        <c:v>3304.838799</c:v>
                      </c:pt>
                      <c:pt idx="3298">
                        <c:v>3305.843587</c:v>
                      </c:pt>
                      <c:pt idx="3299">
                        <c:v>3306.84412</c:v>
                      </c:pt>
                      <c:pt idx="3300">
                        <c:v>3307.848674</c:v>
                      </c:pt>
                      <c:pt idx="3301">
                        <c:v>3308.835086</c:v>
                      </c:pt>
                      <c:pt idx="3302">
                        <c:v>3309.848177</c:v>
                      </c:pt>
                      <c:pt idx="3303">
                        <c:v>3310.851808</c:v>
                      </c:pt>
                      <c:pt idx="3304">
                        <c:v>3311.851825</c:v>
                      </c:pt>
                      <c:pt idx="3305">
                        <c:v>3312.851969</c:v>
                      </c:pt>
                      <c:pt idx="3306">
                        <c:v>3313.867936</c:v>
                      </c:pt>
                      <c:pt idx="3307">
                        <c:v>3314.877517</c:v>
                      </c:pt>
                      <c:pt idx="3308">
                        <c:v>3315.877139</c:v>
                      </c:pt>
                      <c:pt idx="3309">
                        <c:v>3316.877319</c:v>
                      </c:pt>
                      <c:pt idx="3310">
                        <c:v>3317.868673</c:v>
                      </c:pt>
                      <c:pt idx="3311">
                        <c:v>3318.875718</c:v>
                      </c:pt>
                      <c:pt idx="3312">
                        <c:v>3319.87551</c:v>
                      </c:pt>
                      <c:pt idx="3313">
                        <c:v>3320.888525</c:v>
                      </c:pt>
                      <c:pt idx="3314">
                        <c:v>3321.898118</c:v>
                      </c:pt>
                      <c:pt idx="3315">
                        <c:v>3322.920384</c:v>
                      </c:pt>
                      <c:pt idx="3316">
                        <c:v>3323.920008</c:v>
                      </c:pt>
                      <c:pt idx="3317">
                        <c:v>3324.919758</c:v>
                      </c:pt>
                      <c:pt idx="3318">
                        <c:v>3325.919735</c:v>
                      </c:pt>
                      <c:pt idx="3319">
                        <c:v>3326.919583</c:v>
                      </c:pt>
                      <c:pt idx="3320">
                        <c:v>3327.913419</c:v>
                      </c:pt>
                      <c:pt idx="3321">
                        <c:v>3328.913168</c:v>
                      </c:pt>
                      <c:pt idx="3322">
                        <c:v>3329.922891</c:v>
                      </c:pt>
                      <c:pt idx="3323">
                        <c:v>3330.919764</c:v>
                      </c:pt>
                      <c:pt idx="3324">
                        <c:v>3331.935116</c:v>
                      </c:pt>
                      <c:pt idx="3325">
                        <c:v>3332.942783</c:v>
                      </c:pt>
                      <c:pt idx="3326">
                        <c:v>3333.95816</c:v>
                      </c:pt>
                      <c:pt idx="3327">
                        <c:v>3334.963448</c:v>
                      </c:pt>
                      <c:pt idx="3328">
                        <c:v>3335.970278</c:v>
                      </c:pt>
                      <c:pt idx="3329">
                        <c:v>3336.976974</c:v>
                      </c:pt>
                      <c:pt idx="3330">
                        <c:v>3337.984669</c:v>
                      </c:pt>
                      <c:pt idx="3331">
                        <c:v>3338.994883</c:v>
                      </c:pt>
                      <c:pt idx="3332">
                        <c:v>3340.00101</c:v>
                      </c:pt>
                      <c:pt idx="3333">
                        <c:v>3341.00109</c:v>
                      </c:pt>
                      <c:pt idx="3334">
                        <c:v>3342.000748</c:v>
                      </c:pt>
                      <c:pt idx="3335">
                        <c:v>3343.000731</c:v>
                      </c:pt>
                      <c:pt idx="3336">
                        <c:v>3343.995372</c:v>
                      </c:pt>
                      <c:pt idx="3337">
                        <c:v>3344.997939</c:v>
                      </c:pt>
                      <c:pt idx="3338">
                        <c:v>3345.998264</c:v>
                      </c:pt>
                      <c:pt idx="3339">
                        <c:v>3346.997959</c:v>
                      </c:pt>
                      <c:pt idx="3340">
                        <c:v>3347.998489</c:v>
                      </c:pt>
                      <c:pt idx="3341">
                        <c:v>3349.004962</c:v>
                      </c:pt>
                      <c:pt idx="3342">
                        <c:v>3350.00464</c:v>
                      </c:pt>
                      <c:pt idx="3343">
                        <c:v>3351.000815</c:v>
                      </c:pt>
                      <c:pt idx="3344">
                        <c:v>3351.997364</c:v>
                      </c:pt>
                      <c:pt idx="3345">
                        <c:v>3353.001185</c:v>
                      </c:pt>
                      <c:pt idx="3346">
                        <c:v>3354.000975</c:v>
                      </c:pt>
                      <c:pt idx="3347">
                        <c:v>3355.001028</c:v>
                      </c:pt>
                      <c:pt idx="3348">
                        <c:v>3356.000939</c:v>
                      </c:pt>
                      <c:pt idx="3349">
                        <c:v>3357.007667</c:v>
                      </c:pt>
                      <c:pt idx="3350">
                        <c:v>3358.007252</c:v>
                      </c:pt>
                      <c:pt idx="3351">
                        <c:v>3359.022698</c:v>
                      </c:pt>
                      <c:pt idx="3352">
                        <c:v>3360.044741</c:v>
                      </c:pt>
                      <c:pt idx="3353">
                        <c:v>3361.045529</c:v>
                      </c:pt>
                      <c:pt idx="3354">
                        <c:v>3362.046672</c:v>
                      </c:pt>
                      <c:pt idx="3355">
                        <c:v>3363.044731</c:v>
                      </c:pt>
                      <c:pt idx="3356">
                        <c:v>3364.044398</c:v>
                      </c:pt>
                      <c:pt idx="3357">
                        <c:v>3365.044188</c:v>
                      </c:pt>
                      <c:pt idx="3358">
                        <c:v>3366.044252</c:v>
                      </c:pt>
                      <c:pt idx="3359">
                        <c:v>3367.044327</c:v>
                      </c:pt>
                      <c:pt idx="3360">
                        <c:v>3368.044152</c:v>
                      </c:pt>
                      <c:pt idx="3361">
                        <c:v>3369.059854</c:v>
                      </c:pt>
                      <c:pt idx="3362">
                        <c:v>3370.069803</c:v>
                      </c:pt>
                      <c:pt idx="3363">
                        <c:v>3371.070622</c:v>
                      </c:pt>
                      <c:pt idx="3364">
                        <c:v>3372.086252</c:v>
                      </c:pt>
                      <c:pt idx="3365">
                        <c:v>3373.09509</c:v>
                      </c:pt>
                      <c:pt idx="3366">
                        <c:v>3374.094826</c:v>
                      </c:pt>
                      <c:pt idx="3367">
                        <c:v>3375.092895</c:v>
                      </c:pt>
                      <c:pt idx="3368">
                        <c:v>3376.0992</c:v>
                      </c:pt>
                      <c:pt idx="3369">
                        <c:v>3377.106173</c:v>
                      </c:pt>
                      <c:pt idx="3370">
                        <c:v>3378.101087</c:v>
                      </c:pt>
                      <c:pt idx="3371">
                        <c:v>3379.117993</c:v>
                      </c:pt>
                      <c:pt idx="3372">
                        <c:v>3380.118151</c:v>
                      </c:pt>
                      <c:pt idx="3373">
                        <c:v>3381.125136</c:v>
                      </c:pt>
                      <c:pt idx="3374">
                        <c:v>3382.118838</c:v>
                      </c:pt>
                      <c:pt idx="3375">
                        <c:v>3383.119715</c:v>
                      </c:pt>
                      <c:pt idx="3376">
                        <c:v>3384.119448</c:v>
                      </c:pt>
                      <c:pt idx="3377">
                        <c:v>3385.118957</c:v>
                      </c:pt>
                      <c:pt idx="3378">
                        <c:v>3386.119161</c:v>
                      </c:pt>
                      <c:pt idx="3379">
                        <c:v>3387.119447</c:v>
                      </c:pt>
                      <c:pt idx="3380">
                        <c:v>3388.118765</c:v>
                      </c:pt>
                      <c:pt idx="3381">
                        <c:v>3389.118952</c:v>
                      </c:pt>
                      <c:pt idx="3382">
                        <c:v>3390.123189</c:v>
                      </c:pt>
                      <c:pt idx="3383">
                        <c:v>3391.117261</c:v>
                      </c:pt>
                      <c:pt idx="3384">
                        <c:v>3392.116111</c:v>
                      </c:pt>
                      <c:pt idx="3385">
                        <c:v>3393.123045</c:v>
                      </c:pt>
                      <c:pt idx="3386">
                        <c:v>3394.122966</c:v>
                      </c:pt>
                      <c:pt idx="3387">
                        <c:v>3395.117308</c:v>
                      </c:pt>
                      <c:pt idx="3388">
                        <c:v>3396.129141</c:v>
                      </c:pt>
                      <c:pt idx="3389">
                        <c:v>3397.120164</c:v>
                      </c:pt>
                      <c:pt idx="3390">
                        <c:v>3398.120191</c:v>
                      </c:pt>
                      <c:pt idx="3391">
                        <c:v>3399.120023</c:v>
                      </c:pt>
                      <c:pt idx="3392">
                        <c:v>3400.127392</c:v>
                      </c:pt>
                      <c:pt idx="3393">
                        <c:v>3401.125338</c:v>
                      </c:pt>
                      <c:pt idx="3394">
                        <c:v>3402.129509</c:v>
                      </c:pt>
                      <c:pt idx="3395">
                        <c:v>3403.129268</c:v>
                      </c:pt>
                      <c:pt idx="3396">
                        <c:v>3404.129345</c:v>
                      </c:pt>
                      <c:pt idx="3397">
                        <c:v>3405.129054</c:v>
                      </c:pt>
                      <c:pt idx="3398">
                        <c:v>3406.128723</c:v>
                      </c:pt>
                      <c:pt idx="3399">
                        <c:v>3407.128979</c:v>
                      </c:pt>
                      <c:pt idx="3400">
                        <c:v>3408.129099</c:v>
                      </c:pt>
                      <c:pt idx="3401">
                        <c:v>3409.128881</c:v>
                      </c:pt>
                      <c:pt idx="3402">
                        <c:v>3410.128576</c:v>
                      </c:pt>
                      <c:pt idx="3403">
                        <c:v>3411.128348</c:v>
                      </c:pt>
                      <c:pt idx="3404">
                        <c:v>3412.130424</c:v>
                      </c:pt>
                      <c:pt idx="3405">
                        <c:v>3413.130575</c:v>
                      </c:pt>
                      <c:pt idx="3406">
                        <c:v>3414.129875</c:v>
                      </c:pt>
                      <c:pt idx="3407">
                        <c:v>3415.130693</c:v>
                      </c:pt>
                      <c:pt idx="3408">
                        <c:v>3416.116946</c:v>
                      </c:pt>
                      <c:pt idx="3409">
                        <c:v>3417.123498</c:v>
                      </c:pt>
                      <c:pt idx="3410">
                        <c:v>3418.126264</c:v>
                      </c:pt>
                      <c:pt idx="3411">
                        <c:v>3419.126398</c:v>
                      </c:pt>
                      <c:pt idx="3412">
                        <c:v>3420.133335</c:v>
                      </c:pt>
                      <c:pt idx="3413">
                        <c:v>3421.132803</c:v>
                      </c:pt>
                      <c:pt idx="3414">
                        <c:v>3422.133125</c:v>
                      </c:pt>
                      <c:pt idx="3415">
                        <c:v>3423.132716</c:v>
                      </c:pt>
                      <c:pt idx="3416">
                        <c:v>3424.13441</c:v>
                      </c:pt>
                      <c:pt idx="3417">
                        <c:v>3425.159714</c:v>
                      </c:pt>
                      <c:pt idx="3418">
                        <c:v>3426.159634</c:v>
                      </c:pt>
                      <c:pt idx="3419">
                        <c:v>3427.17503</c:v>
                      </c:pt>
                      <c:pt idx="3420">
                        <c:v>3428.190813</c:v>
                      </c:pt>
                      <c:pt idx="3421">
                        <c:v>3429.206109</c:v>
                      </c:pt>
                      <c:pt idx="3422">
                        <c:v>3430.204444</c:v>
                      </c:pt>
                      <c:pt idx="3423">
                        <c:v>3431.202413</c:v>
                      </c:pt>
                      <c:pt idx="3424">
                        <c:v>3432.21768</c:v>
                      </c:pt>
                      <c:pt idx="3425">
                        <c:v>3433.228066</c:v>
                      </c:pt>
                      <c:pt idx="3426">
                        <c:v>3434.243396</c:v>
                      </c:pt>
                      <c:pt idx="3427">
                        <c:v>3435.244685</c:v>
                      </c:pt>
                      <c:pt idx="3428">
                        <c:v>3436.245596</c:v>
                      </c:pt>
                      <c:pt idx="3429">
                        <c:v>3437.245307</c:v>
                      </c:pt>
                      <c:pt idx="3430">
                        <c:v>3438.24508</c:v>
                      </c:pt>
                      <c:pt idx="3431">
                        <c:v>3439.2451</c:v>
                      </c:pt>
                      <c:pt idx="3432">
                        <c:v>3440.244656</c:v>
                      </c:pt>
                      <c:pt idx="3433">
                        <c:v>3441.248639</c:v>
                      </c:pt>
                      <c:pt idx="3434">
                        <c:v>3442.255347</c:v>
                      </c:pt>
                      <c:pt idx="3435">
                        <c:v>3443.255509</c:v>
                      </c:pt>
                      <c:pt idx="3436">
                        <c:v>3444.246428</c:v>
                      </c:pt>
                      <c:pt idx="3437">
                        <c:v>3445.246465</c:v>
                      </c:pt>
                      <c:pt idx="3438">
                        <c:v>3446.246374</c:v>
                      </c:pt>
                      <c:pt idx="3439">
                        <c:v>3447.254813</c:v>
                      </c:pt>
                      <c:pt idx="3440">
                        <c:v>3448.2545</c:v>
                      </c:pt>
                      <c:pt idx="3441">
                        <c:v>3449.270053</c:v>
                      </c:pt>
                      <c:pt idx="3442">
                        <c:v>3450.270414</c:v>
                      </c:pt>
                      <c:pt idx="3443">
                        <c:v>3451.286421</c:v>
                      </c:pt>
                      <c:pt idx="3444">
                        <c:v>3452.274429</c:v>
                      </c:pt>
                      <c:pt idx="3445">
                        <c:v>3453.290525</c:v>
                      </c:pt>
                      <c:pt idx="3446">
                        <c:v>3454.290692</c:v>
                      </c:pt>
                      <c:pt idx="3447">
                        <c:v>3455.290538</c:v>
                      </c:pt>
                      <c:pt idx="3448">
                        <c:v>3456.290495</c:v>
                      </c:pt>
                      <c:pt idx="3449">
                        <c:v>3457.295191</c:v>
                      </c:pt>
                      <c:pt idx="3450">
                        <c:v>3458.30407</c:v>
                      </c:pt>
                      <c:pt idx="3451">
                        <c:v>3459.323181</c:v>
                      </c:pt>
                      <c:pt idx="3452">
                        <c:v>3460.34504</c:v>
                      </c:pt>
                      <c:pt idx="3453">
                        <c:v>3461.34488</c:v>
                      </c:pt>
                      <c:pt idx="3454">
                        <c:v>3462.335702</c:v>
                      </c:pt>
                      <c:pt idx="3455">
                        <c:v>3463.335406</c:v>
                      </c:pt>
                      <c:pt idx="3456">
                        <c:v>3464.351257</c:v>
                      </c:pt>
                      <c:pt idx="3457">
                        <c:v>3465.37722</c:v>
                      </c:pt>
                      <c:pt idx="3458">
                        <c:v>3466.376797</c:v>
                      </c:pt>
                      <c:pt idx="3459">
                        <c:v>3467.377261</c:v>
                      </c:pt>
                      <c:pt idx="3460">
                        <c:v>3468.390791</c:v>
                      </c:pt>
                      <c:pt idx="3461">
                        <c:v>3469.406053</c:v>
                      </c:pt>
                      <c:pt idx="3462">
                        <c:v>3470.421608</c:v>
                      </c:pt>
                      <c:pt idx="3463">
                        <c:v>3471.426094</c:v>
                      </c:pt>
                      <c:pt idx="3464">
                        <c:v>3472.427138</c:v>
                      </c:pt>
                      <c:pt idx="3465">
                        <c:v>3473.421199</c:v>
                      </c:pt>
                      <c:pt idx="3466">
                        <c:v>3474.421131</c:v>
                      </c:pt>
                      <c:pt idx="3467">
                        <c:v>3475.417192</c:v>
                      </c:pt>
                      <c:pt idx="3468">
                        <c:v>3476.423507</c:v>
                      </c:pt>
                      <c:pt idx="3469">
                        <c:v>3477.423228</c:v>
                      </c:pt>
                      <c:pt idx="3470">
                        <c:v>3478.42335</c:v>
                      </c:pt>
                      <c:pt idx="3471">
                        <c:v>3479.423783</c:v>
                      </c:pt>
                      <c:pt idx="3472">
                        <c:v>3480.436744</c:v>
                      </c:pt>
                      <c:pt idx="3473">
                        <c:v>3481.452154</c:v>
                      </c:pt>
                      <c:pt idx="3474">
                        <c:v>3482.464848</c:v>
                      </c:pt>
                      <c:pt idx="3475">
                        <c:v>3483.47135</c:v>
                      </c:pt>
                      <c:pt idx="3476">
                        <c:v>3484.471921</c:v>
                      </c:pt>
                      <c:pt idx="3477">
                        <c:v>3485.478681</c:v>
                      </c:pt>
                      <c:pt idx="3478">
                        <c:v>3486.503761</c:v>
                      </c:pt>
                      <c:pt idx="3479">
                        <c:v>3487.497987</c:v>
                      </c:pt>
                      <c:pt idx="3480">
                        <c:v>3488.498428</c:v>
                      </c:pt>
                      <c:pt idx="3481">
                        <c:v>3489.499184</c:v>
                      </c:pt>
                      <c:pt idx="3482">
                        <c:v>3490.502365</c:v>
                      </c:pt>
                      <c:pt idx="3483">
                        <c:v>3491.504006</c:v>
                      </c:pt>
                      <c:pt idx="3484">
                        <c:v>3492.515062</c:v>
                      </c:pt>
                      <c:pt idx="3485">
                        <c:v>3493.530453</c:v>
                      </c:pt>
                      <c:pt idx="3486">
                        <c:v>3494.546662</c:v>
                      </c:pt>
                      <c:pt idx="3487">
                        <c:v>3495.550037</c:v>
                      </c:pt>
                      <c:pt idx="3488">
                        <c:v>3496.546788</c:v>
                      </c:pt>
                      <c:pt idx="3489">
                        <c:v>3497.546804</c:v>
                      </c:pt>
                      <c:pt idx="3490">
                        <c:v>3498.540827</c:v>
                      </c:pt>
                      <c:pt idx="3491">
                        <c:v>3499.549262</c:v>
                      </c:pt>
                      <c:pt idx="3492">
                        <c:v>3500.549704</c:v>
                      </c:pt>
                      <c:pt idx="3493">
                        <c:v>3501.549644</c:v>
                      </c:pt>
                      <c:pt idx="3494">
                        <c:v>3502.543308</c:v>
                      </c:pt>
                      <c:pt idx="3495">
                        <c:v>3503.54359</c:v>
                      </c:pt>
                      <c:pt idx="3496">
                        <c:v>3504.543178</c:v>
                      </c:pt>
                      <c:pt idx="3497">
                        <c:v>3505.543037</c:v>
                      </c:pt>
                      <c:pt idx="3498">
                        <c:v>3506.555748</c:v>
                      </c:pt>
                      <c:pt idx="3499">
                        <c:v>3507.556425</c:v>
                      </c:pt>
                      <c:pt idx="3500">
                        <c:v>3508.581686</c:v>
                      </c:pt>
                      <c:pt idx="3501">
                        <c:v>3509.574105</c:v>
                      </c:pt>
                      <c:pt idx="3502">
                        <c:v>3510.58956</c:v>
                      </c:pt>
                      <c:pt idx="3503">
                        <c:v>3511.603329</c:v>
                      </c:pt>
                      <c:pt idx="3504">
                        <c:v>3512.619696</c:v>
                      </c:pt>
                      <c:pt idx="3505">
                        <c:v>3513.623233</c:v>
                      </c:pt>
                      <c:pt idx="3506">
                        <c:v>3514.625527</c:v>
                      </c:pt>
                      <c:pt idx="3507">
                        <c:v>3515.625529</c:v>
                      </c:pt>
                      <c:pt idx="3508">
                        <c:v>3516.627711</c:v>
                      </c:pt>
                      <c:pt idx="3509">
                        <c:v>3517.627459</c:v>
                      </c:pt>
                      <c:pt idx="3510">
                        <c:v>3518.627209</c:v>
                      </c:pt>
                      <c:pt idx="3511">
                        <c:v>3519.627024</c:v>
                      </c:pt>
                      <c:pt idx="3512">
                        <c:v>3520.627449</c:v>
                      </c:pt>
                      <c:pt idx="3513">
                        <c:v>3521.627099</c:v>
                      </c:pt>
                      <c:pt idx="3514">
                        <c:v>3522.62708</c:v>
                      </c:pt>
                      <c:pt idx="3515">
                        <c:v>3523.626953</c:v>
                      </c:pt>
                      <c:pt idx="3516">
                        <c:v>3524.631234</c:v>
                      </c:pt>
                      <c:pt idx="3517">
                        <c:v>3525.62528</c:v>
                      </c:pt>
                      <c:pt idx="3518">
                        <c:v>3526.627449</c:v>
                      </c:pt>
                      <c:pt idx="3519">
                        <c:v>3527.627384</c:v>
                      </c:pt>
                      <c:pt idx="3520">
                        <c:v>3528.627662</c:v>
                      </c:pt>
                      <c:pt idx="3521">
                        <c:v>3529.622226</c:v>
                      </c:pt>
                      <c:pt idx="3522">
                        <c:v>3530.621965</c:v>
                      </c:pt>
                      <c:pt idx="3523">
                        <c:v>3531.621785</c:v>
                      </c:pt>
                      <c:pt idx="3524">
                        <c:v>3532.622454</c:v>
                      </c:pt>
                      <c:pt idx="3525">
                        <c:v>3533.623466</c:v>
                      </c:pt>
                      <c:pt idx="3526">
                        <c:v>3534.624439</c:v>
                      </c:pt>
                      <c:pt idx="3527">
                        <c:v>3535.625152</c:v>
                      </c:pt>
                      <c:pt idx="3528">
                        <c:v>3536.625556</c:v>
                      </c:pt>
                      <c:pt idx="3529">
                        <c:v>3537.625267</c:v>
                      </c:pt>
                      <c:pt idx="3530">
                        <c:v>3538.625049</c:v>
                      </c:pt>
                      <c:pt idx="3531">
                        <c:v>3539.624812</c:v>
                      </c:pt>
                      <c:pt idx="3532">
                        <c:v>3540.624574</c:v>
                      </c:pt>
                      <c:pt idx="3533">
                        <c:v>3541.620114</c:v>
                      </c:pt>
                      <c:pt idx="3534">
                        <c:v>3542.620324</c:v>
                      </c:pt>
                      <c:pt idx="3535">
                        <c:v>3543.620041</c:v>
                      </c:pt>
                      <c:pt idx="3536">
                        <c:v>3544.620483</c:v>
                      </c:pt>
                      <c:pt idx="3537">
                        <c:v>3545.620548</c:v>
                      </c:pt>
                      <c:pt idx="3538">
                        <c:v>3546.620358</c:v>
                      </c:pt>
                      <c:pt idx="3539">
                        <c:v>3547.619948</c:v>
                      </c:pt>
                      <c:pt idx="3540">
                        <c:v>3548.632169</c:v>
                      </c:pt>
                      <c:pt idx="3541">
                        <c:v>3549.633144</c:v>
                      </c:pt>
                      <c:pt idx="3542">
                        <c:v>3550.649476</c:v>
                      </c:pt>
                      <c:pt idx="3543">
                        <c:v>3551.649203</c:v>
                      </c:pt>
                      <c:pt idx="3544">
                        <c:v>3552.655727</c:v>
                      </c:pt>
                      <c:pt idx="3545">
                        <c:v>3553.671094</c:v>
                      </c:pt>
                      <c:pt idx="3546">
                        <c:v>3554.67092</c:v>
                      </c:pt>
                      <c:pt idx="3547">
                        <c:v>3555.67038</c:v>
                      </c:pt>
                      <c:pt idx="3548">
                        <c:v>3556.670972</c:v>
                      </c:pt>
                      <c:pt idx="3549">
                        <c:v>3557.671174</c:v>
                      </c:pt>
                      <c:pt idx="3550">
                        <c:v>3558.664999</c:v>
                      </c:pt>
                      <c:pt idx="3551">
                        <c:v>3559.664716</c:v>
                      </c:pt>
                      <c:pt idx="3552">
                        <c:v>3560.66946</c:v>
                      </c:pt>
                      <c:pt idx="3553">
                        <c:v>3561.666654</c:v>
                      </c:pt>
                      <c:pt idx="3554">
                        <c:v>3562.666489</c:v>
                      </c:pt>
                      <c:pt idx="3555">
                        <c:v>3563.671293</c:v>
                      </c:pt>
                      <c:pt idx="3556">
                        <c:v>3564.675335</c:v>
                      </c:pt>
                      <c:pt idx="3557">
                        <c:v>3565.675144</c:v>
                      </c:pt>
                      <c:pt idx="3558">
                        <c:v>3566.67366</c:v>
                      </c:pt>
                      <c:pt idx="3559">
                        <c:v>3567.67823</c:v>
                      </c:pt>
                      <c:pt idx="3560">
                        <c:v>3568.667782</c:v>
                      </c:pt>
                      <c:pt idx="3561">
                        <c:v>3569.672769</c:v>
                      </c:pt>
                      <c:pt idx="3562">
                        <c:v>3570.673309</c:v>
                      </c:pt>
                      <c:pt idx="3563">
                        <c:v>3571.673452</c:v>
                      </c:pt>
                      <c:pt idx="3564">
                        <c:v>3572.673881</c:v>
                      </c:pt>
                      <c:pt idx="3565">
                        <c:v>3573.673567</c:v>
                      </c:pt>
                      <c:pt idx="3566">
                        <c:v>3574.6731</c:v>
                      </c:pt>
                      <c:pt idx="3567">
                        <c:v>3575.679644</c:v>
                      </c:pt>
                      <c:pt idx="3568">
                        <c:v>3576.694957</c:v>
                      </c:pt>
                      <c:pt idx="3569">
                        <c:v>3577.711037</c:v>
                      </c:pt>
                      <c:pt idx="3570">
                        <c:v>3578.719968</c:v>
                      </c:pt>
                      <c:pt idx="3571">
                        <c:v>3579.71993</c:v>
                      </c:pt>
                      <c:pt idx="3572">
                        <c:v>3580.713963</c:v>
                      </c:pt>
                      <c:pt idx="3573">
                        <c:v>3581.714034</c:v>
                      </c:pt>
                      <c:pt idx="3574">
                        <c:v>3582.713816</c:v>
                      </c:pt>
                      <c:pt idx="3575">
                        <c:v>3583.713917</c:v>
                      </c:pt>
                      <c:pt idx="3576">
                        <c:v>3584.71365</c:v>
                      </c:pt>
                      <c:pt idx="3577">
                        <c:v>3585.713482</c:v>
                      </c:pt>
                      <c:pt idx="3578">
                        <c:v>3586.735821</c:v>
                      </c:pt>
                      <c:pt idx="3579">
                        <c:v>3587.755527</c:v>
                      </c:pt>
                      <c:pt idx="3580">
                        <c:v>3588.75532</c:v>
                      </c:pt>
                      <c:pt idx="3581">
                        <c:v>3589.755306</c:v>
                      </c:pt>
                      <c:pt idx="3582">
                        <c:v>3590.759934</c:v>
                      </c:pt>
                      <c:pt idx="3583">
                        <c:v>3591.775545</c:v>
                      </c:pt>
                      <c:pt idx="3584">
                        <c:v>3592.775063</c:v>
                      </c:pt>
                      <c:pt idx="3585">
                        <c:v>3593.774861</c:v>
                      </c:pt>
                      <c:pt idx="3586">
                        <c:v>3594.790442</c:v>
                      </c:pt>
                      <c:pt idx="3587">
                        <c:v>3595.812775</c:v>
                      </c:pt>
                      <c:pt idx="3588">
                        <c:v>3596.828511</c:v>
                      </c:pt>
                      <c:pt idx="3589">
                        <c:v>3597.828881</c:v>
                      </c:pt>
                      <c:pt idx="3590">
                        <c:v>3598.828608</c:v>
                      </c:pt>
                      <c:pt idx="3591">
                        <c:v>3599.828682</c:v>
                      </c:pt>
                      <c:pt idx="3592">
                        <c:v>3600.836045</c:v>
                      </c:pt>
                      <c:pt idx="3593">
                        <c:v>3601.836625</c:v>
                      </c:pt>
                      <c:pt idx="3594">
                        <c:v>3602.840377</c:v>
                      </c:pt>
                      <c:pt idx="3595">
                        <c:v>3603.840339</c:v>
                      </c:pt>
                      <c:pt idx="3596">
                        <c:v>3604.85535</c:v>
                      </c:pt>
                      <c:pt idx="3597">
                        <c:v>3605.855447</c:v>
                      </c:pt>
                      <c:pt idx="3598">
                        <c:v>3606.861798</c:v>
                      </c:pt>
                      <c:pt idx="3599">
                        <c:v>3607.86608</c:v>
                      </c:pt>
                      <c:pt idx="3600">
                        <c:v>3608.863108</c:v>
                      </c:pt>
                      <c:pt idx="3601">
                        <c:v>3609.879009</c:v>
                      </c:pt>
                      <c:pt idx="3602">
                        <c:v>3610.870535</c:v>
                      </c:pt>
                      <c:pt idx="3603">
                        <c:v>3611.870448</c:v>
                      </c:pt>
                      <c:pt idx="3604">
                        <c:v>3612.871837</c:v>
                      </c:pt>
                      <c:pt idx="3605">
                        <c:v>3613.88731</c:v>
                      </c:pt>
                      <c:pt idx="3606">
                        <c:v>3614.909329</c:v>
                      </c:pt>
                      <c:pt idx="3607">
                        <c:v>3615.924756</c:v>
                      </c:pt>
                      <c:pt idx="3608">
                        <c:v>3616.924259</c:v>
                      </c:pt>
                      <c:pt idx="3609">
                        <c:v>3617.925115</c:v>
                      </c:pt>
                      <c:pt idx="3610">
                        <c:v>3618.924974</c:v>
                      </c:pt>
                      <c:pt idx="3611">
                        <c:v>3619.921814</c:v>
                      </c:pt>
                      <c:pt idx="3612">
                        <c:v>3620.922994</c:v>
                      </c:pt>
                      <c:pt idx="3613">
                        <c:v>3621.918356</c:v>
                      </c:pt>
                      <c:pt idx="3614">
                        <c:v>3622.917999</c:v>
                      </c:pt>
                      <c:pt idx="3615">
                        <c:v>3623.91884</c:v>
                      </c:pt>
                      <c:pt idx="3616">
                        <c:v>3624.925983</c:v>
                      </c:pt>
                      <c:pt idx="3617">
                        <c:v>3625.93882</c:v>
                      </c:pt>
                      <c:pt idx="3618">
                        <c:v>3626.954451</c:v>
                      </c:pt>
                      <c:pt idx="3619">
                        <c:v>3627.969677</c:v>
                      </c:pt>
                      <c:pt idx="3620">
                        <c:v>3628.963502</c:v>
                      </c:pt>
                      <c:pt idx="3621">
                        <c:v>3629.963354</c:v>
                      </c:pt>
                      <c:pt idx="3622">
                        <c:v>3630.963078</c:v>
                      </c:pt>
                      <c:pt idx="3623">
                        <c:v>3631.969444</c:v>
                      </c:pt>
                      <c:pt idx="3624">
                        <c:v>3632.96787</c:v>
                      </c:pt>
                      <c:pt idx="3625">
                        <c:v>3633.967781</c:v>
                      </c:pt>
                      <c:pt idx="3626">
                        <c:v>3634.9678</c:v>
                      </c:pt>
                      <c:pt idx="3627">
                        <c:v>3635.967996</c:v>
                      </c:pt>
                      <c:pt idx="3628">
                        <c:v>3636.972768</c:v>
                      </c:pt>
                      <c:pt idx="3629">
                        <c:v>3637.968179</c:v>
                      </c:pt>
                      <c:pt idx="3630">
                        <c:v>3638.968159</c:v>
                      </c:pt>
                      <c:pt idx="3631">
                        <c:v>3639.968112</c:v>
                      </c:pt>
                      <c:pt idx="3632">
                        <c:v>3640.967649</c:v>
                      </c:pt>
                      <c:pt idx="3633">
                        <c:v>3641.971536</c:v>
                      </c:pt>
                      <c:pt idx="3634">
                        <c:v>3642.970962</c:v>
                      </c:pt>
                      <c:pt idx="3635">
                        <c:v>3643.971025</c:v>
                      </c:pt>
                      <c:pt idx="3636">
                        <c:v>3644.970856</c:v>
                      </c:pt>
                      <c:pt idx="3637">
                        <c:v>3645.968003</c:v>
                      </c:pt>
                      <c:pt idx="3638">
                        <c:v>3646.968132</c:v>
                      </c:pt>
                      <c:pt idx="3639">
                        <c:v>3647.968379</c:v>
                      </c:pt>
                      <c:pt idx="3640">
                        <c:v>3648.986983</c:v>
                      </c:pt>
                      <c:pt idx="3641">
                        <c:v>3650.00465</c:v>
                      </c:pt>
                      <c:pt idx="3642">
                        <c:v>3651.004319</c:v>
                      </c:pt>
                      <c:pt idx="3643">
                        <c:v>3651.991291</c:v>
                      </c:pt>
                      <c:pt idx="3644">
                        <c:v>3652.992172</c:v>
                      </c:pt>
                      <c:pt idx="3645">
                        <c:v>3653.991884</c:v>
                      </c:pt>
                      <c:pt idx="3646">
                        <c:v>3655.001559</c:v>
                      </c:pt>
                      <c:pt idx="3647">
                        <c:v>3655.99133</c:v>
                      </c:pt>
                      <c:pt idx="3648">
                        <c:v>3656.991608</c:v>
                      </c:pt>
                      <c:pt idx="3649">
                        <c:v>3657.99157</c:v>
                      </c:pt>
                      <c:pt idx="3650">
                        <c:v>3658.996013</c:v>
                      </c:pt>
                      <c:pt idx="3651">
                        <c:v>3659.996819</c:v>
                      </c:pt>
                      <c:pt idx="3652">
                        <c:v>3661.002054</c:v>
                      </c:pt>
                      <c:pt idx="3653">
                        <c:v>3662.006329</c:v>
                      </c:pt>
                      <c:pt idx="3654">
                        <c:v>3663.005876</c:v>
                      </c:pt>
                      <c:pt idx="3655">
                        <c:v>3664.00575</c:v>
                      </c:pt>
                      <c:pt idx="3656">
                        <c:v>3665.005303</c:v>
                      </c:pt>
                      <c:pt idx="3657">
                        <c:v>3666.005226</c:v>
                      </c:pt>
                      <c:pt idx="3658">
                        <c:v>3667.005003</c:v>
                      </c:pt>
                      <c:pt idx="3659">
                        <c:v>3668.004657</c:v>
                      </c:pt>
                      <c:pt idx="3660">
                        <c:v>3669.004704</c:v>
                      </c:pt>
                      <c:pt idx="3661">
                        <c:v>3669.99815</c:v>
                      </c:pt>
                      <c:pt idx="3662">
                        <c:v>3670.999458</c:v>
                      </c:pt>
                      <c:pt idx="3663">
                        <c:v>3672.000308</c:v>
                      </c:pt>
                      <c:pt idx="3664">
                        <c:v>3673.003862</c:v>
                      </c:pt>
                      <c:pt idx="3665">
                        <c:v>3673.998385</c:v>
                      </c:pt>
                      <c:pt idx="3666">
                        <c:v>3675.003016</c:v>
                      </c:pt>
                      <c:pt idx="3667">
                        <c:v>3676.002797</c:v>
                      </c:pt>
                      <c:pt idx="3668">
                        <c:v>3677.0071</c:v>
                      </c:pt>
                      <c:pt idx="3669">
                        <c:v>3678.008078</c:v>
                      </c:pt>
                      <c:pt idx="3670">
                        <c:v>3679.013146</c:v>
                      </c:pt>
                      <c:pt idx="3671">
                        <c:v>3680.02852</c:v>
                      </c:pt>
                      <c:pt idx="3672">
                        <c:v>3681.045845</c:v>
                      </c:pt>
                      <c:pt idx="3673">
                        <c:v>3682.045959</c:v>
                      </c:pt>
                      <c:pt idx="3674">
                        <c:v>3683.043641</c:v>
                      </c:pt>
                      <c:pt idx="3675">
                        <c:v>3684.058971</c:v>
                      </c:pt>
                      <c:pt idx="3676">
                        <c:v>3685.078721</c:v>
                      </c:pt>
                      <c:pt idx="3677">
                        <c:v>3686.078459</c:v>
                      </c:pt>
                      <c:pt idx="3678">
                        <c:v>3687.098348</c:v>
                      </c:pt>
                      <c:pt idx="3679">
                        <c:v>3688.113663</c:v>
                      </c:pt>
                      <c:pt idx="3680">
                        <c:v>3689.13001</c:v>
                      </c:pt>
                      <c:pt idx="3681">
                        <c:v>3690.118262</c:v>
                      </c:pt>
                      <c:pt idx="3682">
                        <c:v>3691.118025</c:v>
                      </c:pt>
                      <c:pt idx="3683">
                        <c:v>3692.130621</c:v>
                      </c:pt>
                      <c:pt idx="3684">
                        <c:v>3693.131582</c:v>
                      </c:pt>
                      <c:pt idx="3685">
                        <c:v>3694.130866</c:v>
                      </c:pt>
                      <c:pt idx="3686">
                        <c:v>3695.1314</c:v>
                      </c:pt>
                      <c:pt idx="3687">
                        <c:v>3696.131935</c:v>
                      </c:pt>
                      <c:pt idx="3688">
                        <c:v>3697.138734</c:v>
                      </c:pt>
                      <c:pt idx="3689">
                        <c:v>3698.154316</c:v>
                      </c:pt>
                      <c:pt idx="3690">
                        <c:v>3699.177214</c:v>
                      </c:pt>
                      <c:pt idx="3691">
                        <c:v>3700.177342</c:v>
                      </c:pt>
                      <c:pt idx="3692">
                        <c:v>3701.177147</c:v>
                      </c:pt>
                      <c:pt idx="3693">
                        <c:v>3702.177036</c:v>
                      </c:pt>
                      <c:pt idx="3694">
                        <c:v>3703.176691</c:v>
                      </c:pt>
                      <c:pt idx="3695">
                        <c:v>3704.171006</c:v>
                      </c:pt>
                      <c:pt idx="3696">
                        <c:v>3705.168954</c:v>
                      </c:pt>
                      <c:pt idx="3697">
                        <c:v>3706.169776</c:v>
                      </c:pt>
                      <c:pt idx="3698">
                        <c:v>3707.166922</c:v>
                      </c:pt>
                      <c:pt idx="3699">
                        <c:v>3708.166913</c:v>
                      </c:pt>
                      <c:pt idx="3700">
                        <c:v>3709.166823</c:v>
                      </c:pt>
                      <c:pt idx="3701">
                        <c:v>3710.166671</c:v>
                      </c:pt>
                      <c:pt idx="3702">
                        <c:v>3711.166682</c:v>
                      </c:pt>
                      <c:pt idx="3703">
                        <c:v>3712.182134</c:v>
                      </c:pt>
                      <c:pt idx="3704">
                        <c:v>3713.197351</c:v>
                      </c:pt>
                      <c:pt idx="3705">
                        <c:v>3714.217683</c:v>
                      </c:pt>
                      <c:pt idx="3706">
                        <c:v>3715.217542</c:v>
                      </c:pt>
                      <c:pt idx="3707">
                        <c:v>3716.217515</c:v>
                      </c:pt>
                      <c:pt idx="3708">
                        <c:v>3717.217272</c:v>
                      </c:pt>
                      <c:pt idx="3709">
                        <c:v>3718.214341</c:v>
                      </c:pt>
                      <c:pt idx="3710">
                        <c:v>3719.214388</c:v>
                      </c:pt>
                      <c:pt idx="3711">
                        <c:v>3720.229963</c:v>
                      </c:pt>
                      <c:pt idx="3712">
                        <c:v>3721.239954</c:v>
                      </c:pt>
                      <c:pt idx="3713">
                        <c:v>3722.239368</c:v>
                      </c:pt>
                      <c:pt idx="3714">
                        <c:v>3723.245942</c:v>
                      </c:pt>
                      <c:pt idx="3715">
                        <c:v>3724.246197</c:v>
                      </c:pt>
                      <c:pt idx="3716">
                        <c:v>3725.245743</c:v>
                      </c:pt>
                      <c:pt idx="3717">
                        <c:v>3726.245651</c:v>
                      </c:pt>
                      <c:pt idx="3718">
                        <c:v>3727.245716</c:v>
                      </c:pt>
                      <c:pt idx="3719">
                        <c:v>3728.245755</c:v>
                      </c:pt>
                      <c:pt idx="3720">
                        <c:v>3729.245484</c:v>
                      </c:pt>
                      <c:pt idx="3721">
                        <c:v>3730.250361</c:v>
                      </c:pt>
                      <c:pt idx="3722">
                        <c:v>3731.256953</c:v>
                      </c:pt>
                      <c:pt idx="3723">
                        <c:v>3732.250781</c:v>
                      </c:pt>
                      <c:pt idx="3724">
                        <c:v>3733.2559</c:v>
                      </c:pt>
                      <c:pt idx="3725">
                        <c:v>3734.255903</c:v>
                      </c:pt>
                      <c:pt idx="3726">
                        <c:v>3735.246322</c:v>
                      </c:pt>
                      <c:pt idx="3727">
                        <c:v>3736.245801</c:v>
                      </c:pt>
                      <c:pt idx="3728">
                        <c:v>3737.249746</c:v>
                      </c:pt>
                      <c:pt idx="3729">
                        <c:v>3738.249481</c:v>
                      </c:pt>
                      <c:pt idx="3730">
                        <c:v>3739.25002</c:v>
                      </c:pt>
                      <c:pt idx="3731">
                        <c:v>3740.256263</c:v>
                      </c:pt>
                      <c:pt idx="3732">
                        <c:v>3741.241555</c:v>
                      </c:pt>
                      <c:pt idx="3733">
                        <c:v>3742.248455</c:v>
                      </c:pt>
                      <c:pt idx="3734">
                        <c:v>3743.248307</c:v>
                      </c:pt>
                      <c:pt idx="3735">
                        <c:v>3744.267303</c:v>
                      </c:pt>
                      <c:pt idx="3736">
                        <c:v>3745.260817</c:v>
                      </c:pt>
                      <c:pt idx="3737">
                        <c:v>3746.260135</c:v>
                      </c:pt>
                      <c:pt idx="3738">
                        <c:v>3747.276208</c:v>
                      </c:pt>
                      <c:pt idx="3739">
                        <c:v>3748.291797</c:v>
                      </c:pt>
                      <c:pt idx="3740">
                        <c:v>3749.30821</c:v>
                      </c:pt>
                      <c:pt idx="3741">
                        <c:v>3750.307747</c:v>
                      </c:pt>
                      <c:pt idx="3742">
                        <c:v>3751.323002</c:v>
                      </c:pt>
                      <c:pt idx="3743">
                        <c:v>3752.323143</c:v>
                      </c:pt>
                      <c:pt idx="3744">
                        <c:v>3753.323847</c:v>
                      </c:pt>
                      <c:pt idx="3745">
                        <c:v>3754.346457</c:v>
                      </c:pt>
                      <c:pt idx="3746">
                        <c:v>3755.348804</c:v>
                      </c:pt>
                      <c:pt idx="3747">
                        <c:v>3756.348702</c:v>
                      </c:pt>
                      <c:pt idx="3748">
                        <c:v>3757.343385</c:v>
                      </c:pt>
                      <c:pt idx="3749">
                        <c:v>3758.342783</c:v>
                      </c:pt>
                      <c:pt idx="3750">
                        <c:v>3759.343303</c:v>
                      </c:pt>
                      <c:pt idx="3751">
                        <c:v>3760.335662</c:v>
                      </c:pt>
                      <c:pt idx="3752">
                        <c:v>3761.335618</c:v>
                      </c:pt>
                      <c:pt idx="3753">
                        <c:v>3762.334965</c:v>
                      </c:pt>
                      <c:pt idx="3754">
                        <c:v>3763.3501</c:v>
                      </c:pt>
                      <c:pt idx="3755">
                        <c:v>3764.342443</c:v>
                      </c:pt>
                      <c:pt idx="3756">
                        <c:v>3765.342789</c:v>
                      </c:pt>
                      <c:pt idx="3757">
                        <c:v>3766.342537</c:v>
                      </c:pt>
                      <c:pt idx="3758">
                        <c:v>3767.342851</c:v>
                      </c:pt>
                      <c:pt idx="3759">
                        <c:v>3768.342734</c:v>
                      </c:pt>
                      <c:pt idx="3760">
                        <c:v>3769.343039</c:v>
                      </c:pt>
                      <c:pt idx="3761">
                        <c:v>3770.343353</c:v>
                      </c:pt>
                      <c:pt idx="3762">
                        <c:v>3771.343247</c:v>
                      </c:pt>
                      <c:pt idx="3763">
                        <c:v>3772.358765</c:v>
                      </c:pt>
                      <c:pt idx="3764">
                        <c:v>3773.37464</c:v>
                      </c:pt>
                      <c:pt idx="3765">
                        <c:v>3774.373864</c:v>
                      </c:pt>
                      <c:pt idx="3766">
                        <c:v>3775.373923</c:v>
                      </c:pt>
                      <c:pt idx="3767">
                        <c:v>3776.367905</c:v>
                      </c:pt>
                      <c:pt idx="3768">
                        <c:v>3777.368723</c:v>
                      </c:pt>
                      <c:pt idx="3769">
                        <c:v>3778.368206</c:v>
                      </c:pt>
                      <c:pt idx="3770">
                        <c:v>3779.368656</c:v>
                      </c:pt>
                      <c:pt idx="3771">
                        <c:v>3780.369325</c:v>
                      </c:pt>
                      <c:pt idx="3772">
                        <c:v>3781.373587</c:v>
                      </c:pt>
                      <c:pt idx="3773">
                        <c:v>3782.373222</c:v>
                      </c:pt>
                      <c:pt idx="3774">
                        <c:v>3783.373323</c:v>
                      </c:pt>
                      <c:pt idx="3775">
                        <c:v>3784.373387</c:v>
                      </c:pt>
                      <c:pt idx="3776">
                        <c:v>3785.376515</c:v>
                      </c:pt>
                      <c:pt idx="3777">
                        <c:v>3786.37592</c:v>
                      </c:pt>
                      <c:pt idx="3778">
                        <c:v>3787.375603</c:v>
                      </c:pt>
                      <c:pt idx="3779">
                        <c:v>3788.366827</c:v>
                      </c:pt>
                      <c:pt idx="3780">
                        <c:v>3789.366558</c:v>
                      </c:pt>
                      <c:pt idx="3781">
                        <c:v>3790.374873</c:v>
                      </c:pt>
                      <c:pt idx="3782">
                        <c:v>3791.374545</c:v>
                      </c:pt>
                      <c:pt idx="3783">
                        <c:v>3792.374317</c:v>
                      </c:pt>
                      <c:pt idx="3784">
                        <c:v>3793.37421</c:v>
                      </c:pt>
                      <c:pt idx="3785">
                        <c:v>3794.374645</c:v>
                      </c:pt>
                      <c:pt idx="3786">
                        <c:v>3795.374575</c:v>
                      </c:pt>
                      <c:pt idx="3787">
                        <c:v>3796.374167</c:v>
                      </c:pt>
                      <c:pt idx="3788">
                        <c:v>3797.386958</c:v>
                      </c:pt>
                      <c:pt idx="3789">
                        <c:v>3798.404699</c:v>
                      </c:pt>
                      <c:pt idx="3790">
                        <c:v>3799.422825</c:v>
                      </c:pt>
                      <c:pt idx="3791">
                        <c:v>3800.422653</c:v>
                      </c:pt>
                      <c:pt idx="3792">
                        <c:v>3801.422714</c:v>
                      </c:pt>
                      <c:pt idx="3793">
                        <c:v>3802.435252</c:v>
                      </c:pt>
                      <c:pt idx="3794">
                        <c:v>3803.450718</c:v>
                      </c:pt>
                      <c:pt idx="3795">
                        <c:v>3804.466595</c:v>
                      </c:pt>
                      <c:pt idx="3796">
                        <c:v>3805.466409</c:v>
                      </c:pt>
                      <c:pt idx="3797">
                        <c:v>3806.466366</c:v>
                      </c:pt>
                      <c:pt idx="3798">
                        <c:v>3807.466134</c:v>
                      </c:pt>
                      <c:pt idx="3799">
                        <c:v>3808.465775</c:v>
                      </c:pt>
                      <c:pt idx="3800">
                        <c:v>3809.470195</c:v>
                      </c:pt>
                      <c:pt idx="3801">
                        <c:v>3810.474446</c:v>
                      </c:pt>
                      <c:pt idx="3802">
                        <c:v>3811.474216</c:v>
                      </c:pt>
                      <c:pt idx="3803">
                        <c:v>3812.474584</c:v>
                      </c:pt>
                      <c:pt idx="3804">
                        <c:v>3813.462817</c:v>
                      </c:pt>
                      <c:pt idx="3805">
                        <c:v>3814.469793</c:v>
                      </c:pt>
                      <c:pt idx="3806">
                        <c:v>3815.486942</c:v>
                      </c:pt>
                      <c:pt idx="3807">
                        <c:v>3816.487246</c:v>
                      </c:pt>
                      <c:pt idx="3808">
                        <c:v>3817.502563</c:v>
                      </c:pt>
                      <c:pt idx="3809">
                        <c:v>3818.494847</c:v>
                      </c:pt>
                      <c:pt idx="3810">
                        <c:v>3819.49452</c:v>
                      </c:pt>
                      <c:pt idx="3811">
                        <c:v>3820.495935</c:v>
                      </c:pt>
                      <c:pt idx="3812">
                        <c:v>3821.495888</c:v>
                      </c:pt>
                      <c:pt idx="3813">
                        <c:v>3822.495822</c:v>
                      </c:pt>
                      <c:pt idx="3814">
                        <c:v>3823.505025</c:v>
                      </c:pt>
                      <c:pt idx="3815">
                        <c:v>3824.505081</c:v>
                      </c:pt>
                      <c:pt idx="3816">
                        <c:v>3825.504908</c:v>
                      </c:pt>
                      <c:pt idx="3817">
                        <c:v>3826.505344</c:v>
                      </c:pt>
                      <c:pt idx="3818">
                        <c:v>3827.50497</c:v>
                      </c:pt>
                      <c:pt idx="3819">
                        <c:v>3828.499104</c:v>
                      </c:pt>
                      <c:pt idx="3820">
                        <c:v>3829.498734</c:v>
                      </c:pt>
                      <c:pt idx="3821">
                        <c:v>3830.498386</c:v>
                      </c:pt>
                      <c:pt idx="3822">
                        <c:v>3831.505752</c:v>
                      </c:pt>
                      <c:pt idx="3823">
                        <c:v>3832.505417</c:v>
                      </c:pt>
                      <c:pt idx="3824">
                        <c:v>3833.505646</c:v>
                      </c:pt>
                      <c:pt idx="3825">
                        <c:v>3834.506358</c:v>
                      </c:pt>
                      <c:pt idx="3826">
                        <c:v>3835.511219</c:v>
                      </c:pt>
                      <c:pt idx="3827">
                        <c:v>3836.533528</c:v>
                      </c:pt>
                      <c:pt idx="3828">
                        <c:v>3837.548966</c:v>
                      </c:pt>
                      <c:pt idx="3829">
                        <c:v>3838.548619</c:v>
                      </c:pt>
                      <c:pt idx="3830">
                        <c:v>3839.549943</c:v>
                      </c:pt>
                      <c:pt idx="3831">
                        <c:v>3840.549598</c:v>
                      </c:pt>
                      <c:pt idx="3832">
                        <c:v>3841.538576</c:v>
                      </c:pt>
                      <c:pt idx="3833">
                        <c:v>3842.538294</c:v>
                      </c:pt>
                      <c:pt idx="3834">
                        <c:v>3843.537945</c:v>
                      </c:pt>
                      <c:pt idx="3835">
                        <c:v>3844.54023</c:v>
                      </c:pt>
                      <c:pt idx="3836">
                        <c:v>3845.540183</c:v>
                      </c:pt>
                      <c:pt idx="3837">
                        <c:v>3846.54014</c:v>
                      </c:pt>
                      <c:pt idx="3838">
                        <c:v>3847.539799</c:v>
                      </c:pt>
                      <c:pt idx="3839">
                        <c:v>3848.539673</c:v>
                      </c:pt>
                      <c:pt idx="3840">
                        <c:v>3849.5397</c:v>
                      </c:pt>
                      <c:pt idx="3841">
                        <c:v>3850.539005</c:v>
                      </c:pt>
                      <c:pt idx="3842">
                        <c:v>3851.539621</c:v>
                      </c:pt>
                      <c:pt idx="3843">
                        <c:v>3852.539606</c:v>
                      </c:pt>
                      <c:pt idx="3844">
                        <c:v>3853.53939</c:v>
                      </c:pt>
                      <c:pt idx="3845">
                        <c:v>3854.539127</c:v>
                      </c:pt>
                      <c:pt idx="3846">
                        <c:v>3855.541672</c:v>
                      </c:pt>
                      <c:pt idx="3847">
                        <c:v>3856.548812</c:v>
                      </c:pt>
                      <c:pt idx="3848">
                        <c:v>3857.564182</c:v>
                      </c:pt>
                      <c:pt idx="3849">
                        <c:v>3858.553994</c:v>
                      </c:pt>
                      <c:pt idx="3850">
                        <c:v>3859.56965</c:v>
                      </c:pt>
                      <c:pt idx="3851">
                        <c:v>3860.585773</c:v>
                      </c:pt>
                      <c:pt idx="3852">
                        <c:v>3861.598775</c:v>
                      </c:pt>
                      <c:pt idx="3853">
                        <c:v>3862.592319</c:v>
                      </c:pt>
                      <c:pt idx="3854">
                        <c:v>3863.598924</c:v>
                      </c:pt>
                      <c:pt idx="3855">
                        <c:v>3864.598901</c:v>
                      </c:pt>
                      <c:pt idx="3856">
                        <c:v>3865.614995</c:v>
                      </c:pt>
                      <c:pt idx="3857">
                        <c:v>3866.614784</c:v>
                      </c:pt>
                      <c:pt idx="3858">
                        <c:v>3867.63047</c:v>
                      </c:pt>
                      <c:pt idx="3859">
                        <c:v>3868.621411</c:v>
                      </c:pt>
                      <c:pt idx="3860">
                        <c:v>3869.621017</c:v>
                      </c:pt>
                      <c:pt idx="3861">
                        <c:v>3870.621233</c:v>
                      </c:pt>
                      <c:pt idx="3862">
                        <c:v>3871.621167</c:v>
                      </c:pt>
                      <c:pt idx="3863">
                        <c:v>3872.628747</c:v>
                      </c:pt>
                      <c:pt idx="3864">
                        <c:v>3873.628731</c:v>
                      </c:pt>
                      <c:pt idx="3865">
                        <c:v>3874.62942</c:v>
                      </c:pt>
                      <c:pt idx="3866">
                        <c:v>3875.628999</c:v>
                      </c:pt>
                      <c:pt idx="3867">
                        <c:v>3876.626246</c:v>
                      </c:pt>
                      <c:pt idx="3868">
                        <c:v>3877.626677</c:v>
                      </c:pt>
                      <c:pt idx="3869">
                        <c:v>3878.626353</c:v>
                      </c:pt>
                      <c:pt idx="3870">
                        <c:v>3879.631595</c:v>
                      </c:pt>
                      <c:pt idx="3871">
                        <c:v>3880.631112</c:v>
                      </c:pt>
                      <c:pt idx="3872">
                        <c:v>3881.631751</c:v>
                      </c:pt>
                      <c:pt idx="3873">
                        <c:v>3882.647314</c:v>
                      </c:pt>
                      <c:pt idx="3874">
                        <c:v>3883.657027</c:v>
                      </c:pt>
                      <c:pt idx="3875">
                        <c:v>3884.650762</c:v>
                      </c:pt>
                      <c:pt idx="3876">
                        <c:v>3885.654087</c:v>
                      </c:pt>
                      <c:pt idx="3877">
                        <c:v>3886.661011</c:v>
                      </c:pt>
                      <c:pt idx="3878">
                        <c:v>3887.655302</c:v>
                      </c:pt>
                      <c:pt idx="3879">
                        <c:v>3888.67155</c:v>
                      </c:pt>
                      <c:pt idx="3880">
                        <c:v>3889.672022</c:v>
                      </c:pt>
                      <c:pt idx="3881">
                        <c:v>3890.67161</c:v>
                      </c:pt>
                      <c:pt idx="3882">
                        <c:v>3891.67072</c:v>
                      </c:pt>
                      <c:pt idx="3883">
                        <c:v>3892.670872</c:v>
                      </c:pt>
                      <c:pt idx="3884">
                        <c:v>3893.678138</c:v>
                      </c:pt>
                      <c:pt idx="3885">
                        <c:v>3894.676831</c:v>
                      </c:pt>
                      <c:pt idx="3886">
                        <c:v>3895.676505</c:v>
                      </c:pt>
                      <c:pt idx="3887">
                        <c:v>3896.664686</c:v>
                      </c:pt>
                      <c:pt idx="3888">
                        <c:v>3897.684249</c:v>
                      </c:pt>
                      <c:pt idx="3889">
                        <c:v>3898.69947</c:v>
                      </c:pt>
                      <c:pt idx="3890">
                        <c:v>3899.724758</c:v>
                      </c:pt>
                      <c:pt idx="3891">
                        <c:v>3900.724275</c:v>
                      </c:pt>
                      <c:pt idx="3892">
                        <c:v>3901.739584</c:v>
                      </c:pt>
                      <c:pt idx="3893">
                        <c:v>3902.7473</c:v>
                      </c:pt>
                      <c:pt idx="3894">
                        <c:v>3903.751639</c:v>
                      </c:pt>
                      <c:pt idx="3895">
                        <c:v>3904.751387</c:v>
                      </c:pt>
                      <c:pt idx="3896">
                        <c:v>3905.752859</c:v>
                      </c:pt>
                      <c:pt idx="3897">
                        <c:v>3906.753306</c:v>
                      </c:pt>
                      <c:pt idx="3898">
                        <c:v>3907.762974</c:v>
                      </c:pt>
                      <c:pt idx="3899">
                        <c:v>3908.77823</c:v>
                      </c:pt>
                      <c:pt idx="3900">
                        <c:v>3909.772585</c:v>
                      </c:pt>
                      <c:pt idx="3901">
                        <c:v>3910.778121</c:v>
                      </c:pt>
                      <c:pt idx="3902">
                        <c:v>3911.77775</c:v>
                      </c:pt>
                      <c:pt idx="3903">
                        <c:v>3912.777663</c:v>
                      </c:pt>
                      <c:pt idx="3904">
                        <c:v>3913.775255</c:v>
                      </c:pt>
                      <c:pt idx="3905">
                        <c:v>3914.791096</c:v>
                      </c:pt>
                      <c:pt idx="3906">
                        <c:v>3915.795192</c:v>
                      </c:pt>
                      <c:pt idx="3907">
                        <c:v>3916.794558</c:v>
                      </c:pt>
                      <c:pt idx="3908">
                        <c:v>3917.795617</c:v>
                      </c:pt>
                      <c:pt idx="3909">
                        <c:v>3918.795365</c:v>
                      </c:pt>
                      <c:pt idx="3910">
                        <c:v>3919.79494</c:v>
                      </c:pt>
                      <c:pt idx="3911">
                        <c:v>3920.80261</c:v>
                      </c:pt>
                      <c:pt idx="3912">
                        <c:v>3921.802455</c:v>
                      </c:pt>
                      <c:pt idx="3913">
                        <c:v>3922.791054</c:v>
                      </c:pt>
                      <c:pt idx="3914">
                        <c:v>3923.790775</c:v>
                      </c:pt>
                      <c:pt idx="3915">
                        <c:v>3924.790735</c:v>
                      </c:pt>
                      <c:pt idx="3916">
                        <c:v>3925.791347</c:v>
                      </c:pt>
                      <c:pt idx="3917">
                        <c:v>3926.803818</c:v>
                      </c:pt>
                      <c:pt idx="3918">
                        <c:v>3927.819177</c:v>
                      </c:pt>
                      <c:pt idx="3919">
                        <c:v>3928.826002</c:v>
                      </c:pt>
                      <c:pt idx="3920">
                        <c:v>3929.831218</c:v>
                      </c:pt>
                      <c:pt idx="3921">
                        <c:v>3930.8381</c:v>
                      </c:pt>
                      <c:pt idx="3922">
                        <c:v>3931.844522</c:v>
                      </c:pt>
                      <c:pt idx="3923">
                        <c:v>3932.838905</c:v>
                      </c:pt>
                      <c:pt idx="3924">
                        <c:v>3933.839918</c:v>
                      </c:pt>
                      <c:pt idx="3925">
                        <c:v>3934.839655</c:v>
                      </c:pt>
                      <c:pt idx="3926">
                        <c:v>3935.839891</c:v>
                      </c:pt>
                      <c:pt idx="3927">
                        <c:v>3936.843409</c:v>
                      </c:pt>
                      <c:pt idx="3928">
                        <c:v>3937.842536</c:v>
                      </c:pt>
                      <c:pt idx="3929">
                        <c:v>3938.843383</c:v>
                      </c:pt>
                      <c:pt idx="3930">
                        <c:v>3939.843499</c:v>
                      </c:pt>
                      <c:pt idx="3931">
                        <c:v>3940.843256</c:v>
                      </c:pt>
                      <c:pt idx="3932">
                        <c:v>3941.849012</c:v>
                      </c:pt>
                      <c:pt idx="3933">
                        <c:v>3942.851119</c:v>
                      </c:pt>
                      <c:pt idx="3934">
                        <c:v>3943.86698</c:v>
                      </c:pt>
                      <c:pt idx="3935">
                        <c:v>3944.880424</c:v>
                      </c:pt>
                      <c:pt idx="3936">
                        <c:v>3945.879963</c:v>
                      </c:pt>
                      <c:pt idx="3937">
                        <c:v>3946.880228</c:v>
                      </c:pt>
                      <c:pt idx="3938">
                        <c:v>3947.873162</c:v>
                      </c:pt>
                      <c:pt idx="3939">
                        <c:v>3948.867497</c:v>
                      </c:pt>
                      <c:pt idx="3940">
                        <c:v>3949.867444</c:v>
                      </c:pt>
                      <c:pt idx="3941">
                        <c:v>3950.867316</c:v>
                      </c:pt>
                      <c:pt idx="3942">
                        <c:v>3951.876769</c:v>
                      </c:pt>
                      <c:pt idx="3943">
                        <c:v>3952.876372</c:v>
                      </c:pt>
                      <c:pt idx="3944">
                        <c:v>3953.876233</c:v>
                      </c:pt>
                      <c:pt idx="3945">
                        <c:v>3954.876092</c:v>
                      </c:pt>
                      <c:pt idx="3946">
                        <c:v>3955.870084</c:v>
                      </c:pt>
                      <c:pt idx="3947">
                        <c:v>3956.869891</c:v>
                      </c:pt>
                      <c:pt idx="3948">
                        <c:v>3957.872797</c:v>
                      </c:pt>
                      <c:pt idx="3949">
                        <c:v>3958.874541</c:v>
                      </c:pt>
                      <c:pt idx="3950">
                        <c:v>3959.868772</c:v>
                      </c:pt>
                      <c:pt idx="3951">
                        <c:v>3960.866709</c:v>
                      </c:pt>
                      <c:pt idx="3952">
                        <c:v>3961.867874</c:v>
                      </c:pt>
                      <c:pt idx="3953">
                        <c:v>3962.887452</c:v>
                      </c:pt>
                      <c:pt idx="3954">
                        <c:v>3963.90326</c:v>
                      </c:pt>
                      <c:pt idx="3955">
                        <c:v>3964.925497</c:v>
                      </c:pt>
                      <c:pt idx="3956">
                        <c:v>3965.925173</c:v>
                      </c:pt>
                      <c:pt idx="3957">
                        <c:v>3966.926462</c:v>
                      </c:pt>
                      <c:pt idx="3958">
                        <c:v>3967.91718</c:v>
                      </c:pt>
                      <c:pt idx="3959">
                        <c:v>3968.916635</c:v>
                      </c:pt>
                      <c:pt idx="3960">
                        <c:v>3969.925326</c:v>
                      </c:pt>
                      <c:pt idx="3961">
                        <c:v>3970.916773</c:v>
                      </c:pt>
                      <c:pt idx="3962">
                        <c:v>3971.926986</c:v>
                      </c:pt>
                      <c:pt idx="3963">
                        <c:v>3972.927082</c:v>
                      </c:pt>
                      <c:pt idx="3964">
                        <c:v>3973.942191</c:v>
                      </c:pt>
                      <c:pt idx="3965">
                        <c:v>3974.957674</c:v>
                      </c:pt>
                      <c:pt idx="3966">
                        <c:v>3975.957555</c:v>
                      </c:pt>
                      <c:pt idx="3967">
                        <c:v>3976.972524</c:v>
                      </c:pt>
                      <c:pt idx="3968">
                        <c:v>3977.973728</c:v>
                      </c:pt>
                      <c:pt idx="3969">
                        <c:v>3978.973794</c:v>
                      </c:pt>
                      <c:pt idx="3970">
                        <c:v>3979.974989</c:v>
                      </c:pt>
                      <c:pt idx="3971">
                        <c:v>3980.97449</c:v>
                      </c:pt>
                      <c:pt idx="3972">
                        <c:v>3981.97427</c:v>
                      </c:pt>
                      <c:pt idx="3973">
                        <c:v>3982.96544</c:v>
                      </c:pt>
                      <c:pt idx="3974">
                        <c:v>3983.978937</c:v>
                      </c:pt>
                      <c:pt idx="3975">
                        <c:v>3984.978555</c:v>
                      </c:pt>
                      <c:pt idx="3976">
                        <c:v>3985.978805</c:v>
                      </c:pt>
                      <c:pt idx="3977">
                        <c:v>3986.994867</c:v>
                      </c:pt>
                      <c:pt idx="3978">
                        <c:v>3987.996528</c:v>
                      </c:pt>
                      <c:pt idx="3979">
                        <c:v>3988.997079</c:v>
                      </c:pt>
                      <c:pt idx="3980">
                        <c:v>3989.997091</c:v>
                      </c:pt>
                      <c:pt idx="3981">
                        <c:v>3990.996387</c:v>
                      </c:pt>
                      <c:pt idx="3982">
                        <c:v>3991.996283</c:v>
                      </c:pt>
                      <c:pt idx="3983">
                        <c:v>3992.996207</c:v>
                      </c:pt>
                      <c:pt idx="3984">
                        <c:v>3993.995926</c:v>
                      </c:pt>
                      <c:pt idx="3985">
                        <c:v>3994.99564</c:v>
                      </c:pt>
                      <c:pt idx="3986">
                        <c:v>3995.995245</c:v>
                      </c:pt>
                      <c:pt idx="3987">
                        <c:v>3996.995012</c:v>
                      </c:pt>
                      <c:pt idx="3988">
                        <c:v>3997.995232</c:v>
                      </c:pt>
                      <c:pt idx="3989">
                        <c:v>3998.994857</c:v>
                      </c:pt>
                      <c:pt idx="3990">
                        <c:v>3999.994758</c:v>
                      </c:pt>
                      <c:pt idx="3991">
                        <c:v>4000.994481</c:v>
                      </c:pt>
                      <c:pt idx="3992">
                        <c:v>4001.994305</c:v>
                      </c:pt>
                      <c:pt idx="3993">
                        <c:v>4003.009671</c:v>
                      </c:pt>
                      <c:pt idx="3994">
                        <c:v>4004.02506</c:v>
                      </c:pt>
                      <c:pt idx="3995">
                        <c:v>4005.04051</c:v>
                      </c:pt>
                      <c:pt idx="3996">
                        <c:v>4006.040118</c:v>
                      </c:pt>
                      <c:pt idx="3997">
                        <c:v>4007.062292</c:v>
                      </c:pt>
                      <c:pt idx="3998">
                        <c:v>4008.077658</c:v>
                      </c:pt>
                      <c:pt idx="3999">
                        <c:v>4009.093445</c:v>
                      </c:pt>
                      <c:pt idx="4000">
                        <c:v>4010.086915</c:v>
                      </c:pt>
                      <c:pt idx="4001">
                        <c:v>4011.097628</c:v>
                      </c:pt>
                      <c:pt idx="4002">
                        <c:v>4012.086619</c:v>
                      </c:pt>
                      <c:pt idx="4003">
                        <c:v>4013.093522</c:v>
                      </c:pt>
                      <c:pt idx="4004">
                        <c:v>4014.093824</c:v>
                      </c:pt>
                      <c:pt idx="4005">
                        <c:v>4015.093802</c:v>
                      </c:pt>
                      <c:pt idx="4006">
                        <c:v>4016.093498</c:v>
                      </c:pt>
                      <c:pt idx="4007">
                        <c:v>4017.104862</c:v>
                      </c:pt>
                      <c:pt idx="4008">
                        <c:v>4018.111216</c:v>
                      </c:pt>
                      <c:pt idx="4009">
                        <c:v>4019.127678</c:v>
                      </c:pt>
                      <c:pt idx="4010">
                        <c:v>4020.125091</c:v>
                      </c:pt>
                      <c:pt idx="4011">
                        <c:v>4021.124294</c:v>
                      </c:pt>
                      <c:pt idx="4012">
                        <c:v>4022.131449</c:v>
                      </c:pt>
                      <c:pt idx="4013">
                        <c:v>4023.116588</c:v>
                      </c:pt>
                      <c:pt idx="4014">
                        <c:v>4024.11613</c:v>
                      </c:pt>
                      <c:pt idx="4015">
                        <c:v>4025.13579</c:v>
                      </c:pt>
                      <c:pt idx="4016">
                        <c:v>4026.15157</c:v>
                      </c:pt>
                      <c:pt idx="4017">
                        <c:v>4027.155885</c:v>
                      </c:pt>
                      <c:pt idx="4018">
                        <c:v>4028.149958</c:v>
                      </c:pt>
                      <c:pt idx="4019">
                        <c:v>4029.165855</c:v>
                      </c:pt>
                      <c:pt idx="4020">
                        <c:v>4030.178816</c:v>
                      </c:pt>
                      <c:pt idx="4021">
                        <c:v>4031.178277</c:v>
                      </c:pt>
                      <c:pt idx="4022">
                        <c:v>4032.181557</c:v>
                      </c:pt>
                      <c:pt idx="4023">
                        <c:v>4033.181484</c:v>
                      </c:pt>
                      <c:pt idx="4024">
                        <c:v>4034.18272</c:v>
                      </c:pt>
                      <c:pt idx="4025">
                        <c:v>4035.188684</c:v>
                      </c:pt>
                      <c:pt idx="4026">
                        <c:v>4036.204308</c:v>
                      </c:pt>
                      <c:pt idx="4027">
                        <c:v>4037.220604</c:v>
                      </c:pt>
                      <c:pt idx="4028">
                        <c:v>4038.220618</c:v>
                      </c:pt>
                      <c:pt idx="4029">
                        <c:v>4039.23604</c:v>
                      </c:pt>
                      <c:pt idx="4030">
                        <c:v>4040.25193</c:v>
                      </c:pt>
                      <c:pt idx="4031">
                        <c:v>4041.252454</c:v>
                      </c:pt>
                      <c:pt idx="4032">
                        <c:v>4042.246421</c:v>
                      </c:pt>
                      <c:pt idx="4033">
                        <c:v>4043.252631</c:v>
                      </c:pt>
                      <c:pt idx="4034">
                        <c:v>4044.244977</c:v>
                      </c:pt>
                      <c:pt idx="4035">
                        <c:v>4045.244558</c:v>
                      </c:pt>
                      <c:pt idx="4036">
                        <c:v>4046.244726</c:v>
                      </c:pt>
                      <c:pt idx="4037">
                        <c:v>4047.254279</c:v>
                      </c:pt>
                      <c:pt idx="4038">
                        <c:v>4048.254249</c:v>
                      </c:pt>
                      <c:pt idx="4039">
                        <c:v>4049.253997</c:v>
                      </c:pt>
                      <c:pt idx="4040">
                        <c:v>4050.25403</c:v>
                      </c:pt>
                      <c:pt idx="4041">
                        <c:v>4051.269399</c:v>
                      </c:pt>
                      <c:pt idx="4042">
                        <c:v>4052.269818</c:v>
                      </c:pt>
                      <c:pt idx="4043">
                        <c:v>4053.285425</c:v>
                      </c:pt>
                      <c:pt idx="4044">
                        <c:v>4054.285554</c:v>
                      </c:pt>
                      <c:pt idx="4045">
                        <c:v>4055.30097</c:v>
                      </c:pt>
                      <c:pt idx="4046">
                        <c:v>4056.298685</c:v>
                      </c:pt>
                      <c:pt idx="4047">
                        <c:v>4057.298677</c:v>
                      </c:pt>
                      <c:pt idx="4048">
                        <c:v>4058.298812</c:v>
                      </c:pt>
                      <c:pt idx="4049">
                        <c:v>4059.299568</c:v>
                      </c:pt>
                      <c:pt idx="4050">
                        <c:v>4060.299316</c:v>
                      </c:pt>
                      <c:pt idx="4051">
                        <c:v>4061.299091</c:v>
                      </c:pt>
                      <c:pt idx="4052">
                        <c:v>4062.298999</c:v>
                      </c:pt>
                      <c:pt idx="4053">
                        <c:v>4063.299284</c:v>
                      </c:pt>
                      <c:pt idx="4054">
                        <c:v>4064.315032</c:v>
                      </c:pt>
                      <c:pt idx="4055">
                        <c:v>4065.330491</c:v>
                      </c:pt>
                      <c:pt idx="4056">
                        <c:v>4066.349059</c:v>
                      </c:pt>
                      <c:pt idx="4057">
                        <c:v>4067.348607</c:v>
                      </c:pt>
                      <c:pt idx="4058">
                        <c:v>4068.34834</c:v>
                      </c:pt>
                      <c:pt idx="4059">
                        <c:v>4069.348093</c:v>
                      </c:pt>
                      <c:pt idx="4060">
                        <c:v>4070.348073</c:v>
                      </c:pt>
                      <c:pt idx="4061">
                        <c:v>4071.363517</c:v>
                      </c:pt>
                      <c:pt idx="4062">
                        <c:v>4072.371188</c:v>
                      </c:pt>
                      <c:pt idx="4063">
                        <c:v>4073.366349</c:v>
                      </c:pt>
                      <c:pt idx="4064">
                        <c:v>4074.379937</c:v>
                      </c:pt>
                      <c:pt idx="4065">
                        <c:v>4075.370007</c:v>
                      </c:pt>
                      <c:pt idx="4066">
                        <c:v>4076.37177</c:v>
                      </c:pt>
                      <c:pt idx="4067">
                        <c:v>4077.372734</c:v>
                      </c:pt>
                      <c:pt idx="4068">
                        <c:v>4078.379114</c:v>
                      </c:pt>
                      <c:pt idx="4069">
                        <c:v>4079.37863</c:v>
                      </c:pt>
                      <c:pt idx="4070">
                        <c:v>4080.369466</c:v>
                      </c:pt>
                      <c:pt idx="4071">
                        <c:v>4081.37599</c:v>
                      </c:pt>
                      <c:pt idx="4072">
                        <c:v>4082.36742</c:v>
                      </c:pt>
                      <c:pt idx="4073">
                        <c:v>4083.367661</c:v>
                      </c:pt>
                      <c:pt idx="4074">
                        <c:v>4084.374008</c:v>
                      </c:pt>
                      <c:pt idx="4075">
                        <c:v>4085.37436</c:v>
                      </c:pt>
                      <c:pt idx="4076">
                        <c:v>4086.380044</c:v>
                      </c:pt>
                      <c:pt idx="4077">
                        <c:v>4087.385139</c:v>
                      </c:pt>
                      <c:pt idx="4078">
                        <c:v>4088.40062</c:v>
                      </c:pt>
                      <c:pt idx="4079">
                        <c:v>4089.420885</c:v>
                      </c:pt>
                      <c:pt idx="4080">
                        <c:v>4090.420436</c:v>
                      </c:pt>
                      <c:pt idx="4081">
                        <c:v>4091.420275</c:v>
                      </c:pt>
                      <c:pt idx="4082">
                        <c:v>4092.414505</c:v>
                      </c:pt>
                      <c:pt idx="4083">
                        <c:v>4093.414307</c:v>
                      </c:pt>
                      <c:pt idx="4084">
                        <c:v>4094.414604</c:v>
                      </c:pt>
                      <c:pt idx="4085">
                        <c:v>4095.42977</c:v>
                      </c:pt>
                      <c:pt idx="4086">
                        <c:v>4096.453537</c:v>
                      </c:pt>
                      <c:pt idx="4087">
                        <c:v>4097.475258</c:v>
                      </c:pt>
                      <c:pt idx="4088">
                        <c:v>4098.47501</c:v>
                      </c:pt>
                      <c:pt idx="4089">
                        <c:v>4099.489882</c:v>
                      </c:pt>
                      <c:pt idx="4090">
                        <c:v>4100.499212</c:v>
                      </c:pt>
                      <c:pt idx="4091">
                        <c:v>4101.505607</c:v>
                      </c:pt>
                      <c:pt idx="4092">
                        <c:v>4102.499536</c:v>
                      </c:pt>
                      <c:pt idx="4093">
                        <c:v>4103.506151</c:v>
                      </c:pt>
                      <c:pt idx="4094">
                        <c:v>4104.506012</c:v>
                      </c:pt>
                      <c:pt idx="4095">
                        <c:v>4105.493361</c:v>
                      </c:pt>
                      <c:pt idx="4096">
                        <c:v>4106.502237</c:v>
                      </c:pt>
                      <c:pt idx="4097">
                        <c:v>4107.500472</c:v>
                      </c:pt>
                      <c:pt idx="4098">
                        <c:v>4108.500124</c:v>
                      </c:pt>
                      <c:pt idx="4099">
                        <c:v>4109.5</c:v>
                      </c:pt>
                      <c:pt idx="4100">
                        <c:v>4110.499462</c:v>
                      </c:pt>
                      <c:pt idx="4101">
                        <c:v>4111.499531</c:v>
                      </c:pt>
                      <c:pt idx="4102">
                        <c:v>4112.499328</c:v>
                      </c:pt>
                      <c:pt idx="4103">
                        <c:v>4113.506287</c:v>
                      </c:pt>
                      <c:pt idx="4104">
                        <c:v>4114.491344</c:v>
                      </c:pt>
                      <c:pt idx="4105">
                        <c:v>4115.506879</c:v>
                      </c:pt>
                      <c:pt idx="4106">
                        <c:v>4116.499973</c:v>
                      </c:pt>
                      <c:pt idx="4107">
                        <c:v>4117.500113</c:v>
                      </c:pt>
                      <c:pt idx="4108">
                        <c:v>4118.508788</c:v>
                      </c:pt>
                      <c:pt idx="4109">
                        <c:v>4119.524183</c:v>
                      </c:pt>
                      <c:pt idx="4110">
                        <c:v>4120.524277</c:v>
                      </c:pt>
                      <c:pt idx="4111">
                        <c:v>4121.539649</c:v>
                      </c:pt>
                      <c:pt idx="4112">
                        <c:v>4122.539491</c:v>
                      </c:pt>
                      <c:pt idx="4113">
                        <c:v>4123.539877</c:v>
                      </c:pt>
                      <c:pt idx="4114">
                        <c:v>4124.539235</c:v>
                      </c:pt>
                      <c:pt idx="4115">
                        <c:v>4125.539786</c:v>
                      </c:pt>
                      <c:pt idx="4116">
                        <c:v>4126.555204</c:v>
                      </c:pt>
                      <c:pt idx="4117">
                        <c:v>4127.571491</c:v>
                      </c:pt>
                      <c:pt idx="4118">
                        <c:v>4128.594534</c:v>
                      </c:pt>
                      <c:pt idx="4119">
                        <c:v>4129.600365</c:v>
                      </c:pt>
                      <c:pt idx="4120">
                        <c:v>4130.606675</c:v>
                      </c:pt>
                      <c:pt idx="4121">
                        <c:v>4131.630018</c:v>
                      </c:pt>
                      <c:pt idx="4122">
                        <c:v>4132.629752</c:v>
                      </c:pt>
                      <c:pt idx="4123">
                        <c:v>4133.623641</c:v>
                      </c:pt>
                      <c:pt idx="4124">
                        <c:v>4134.633751</c:v>
                      </c:pt>
                      <c:pt idx="4125">
                        <c:v>4135.634528</c:v>
                      </c:pt>
                      <c:pt idx="4126">
                        <c:v>4136.649976</c:v>
                      </c:pt>
                      <c:pt idx="4127">
                        <c:v>4137.665424</c:v>
                      </c:pt>
                      <c:pt idx="4128">
                        <c:v>4138.665131</c:v>
                      </c:pt>
                      <c:pt idx="4129">
                        <c:v>4139.664723</c:v>
                      </c:pt>
                      <c:pt idx="4130">
                        <c:v>4140.67789</c:v>
                      </c:pt>
                      <c:pt idx="4131">
                        <c:v>4141.67354</c:v>
                      </c:pt>
                      <c:pt idx="4132">
                        <c:v>4142.667518</c:v>
                      </c:pt>
                      <c:pt idx="4133">
                        <c:v>4143.667876</c:v>
                      </c:pt>
                      <c:pt idx="4134">
                        <c:v>4144.667918</c:v>
                      </c:pt>
                      <c:pt idx="4135">
                        <c:v>4145.684616</c:v>
                      </c:pt>
                      <c:pt idx="4136">
                        <c:v>4146.700015</c:v>
                      </c:pt>
                      <c:pt idx="4137">
                        <c:v>4147.715111</c:v>
                      </c:pt>
                      <c:pt idx="4138">
                        <c:v>4148.724949</c:v>
                      </c:pt>
                      <c:pt idx="4139">
                        <c:v>4149.740573</c:v>
                      </c:pt>
                      <c:pt idx="4140">
                        <c:v>4150.740515</c:v>
                      </c:pt>
                      <c:pt idx="4141">
                        <c:v>4151.740329</c:v>
                      </c:pt>
                      <c:pt idx="4142">
                        <c:v>4152.74394</c:v>
                      </c:pt>
                      <c:pt idx="4143">
                        <c:v>4153.759462</c:v>
                      </c:pt>
                      <c:pt idx="4144">
                        <c:v>4154.774885</c:v>
                      </c:pt>
                      <c:pt idx="4145">
                        <c:v>4155.800046</c:v>
                      </c:pt>
                      <c:pt idx="4146">
                        <c:v>4156.799665</c:v>
                      </c:pt>
                      <c:pt idx="4147">
                        <c:v>4157.799648</c:v>
                      </c:pt>
                      <c:pt idx="4148">
                        <c:v>4158.799667</c:v>
                      </c:pt>
                      <c:pt idx="4149">
                        <c:v>4159.799677</c:v>
                      </c:pt>
                      <c:pt idx="4150">
                        <c:v>4160.799418</c:v>
                      </c:pt>
                      <c:pt idx="4151">
                        <c:v>4161.79844</c:v>
                      </c:pt>
                      <c:pt idx="4152">
                        <c:v>4162.791729</c:v>
                      </c:pt>
                      <c:pt idx="4153">
                        <c:v>4163.799513</c:v>
                      </c:pt>
                      <c:pt idx="4154">
                        <c:v>4164.79676</c:v>
                      </c:pt>
                      <c:pt idx="4155">
                        <c:v>4165.803568</c:v>
                      </c:pt>
                      <c:pt idx="4156">
                        <c:v>4166.794771</c:v>
                      </c:pt>
                      <c:pt idx="4157">
                        <c:v>4167.801005</c:v>
                      </c:pt>
                      <c:pt idx="4158">
                        <c:v>4168.795337</c:v>
                      </c:pt>
                      <c:pt idx="4159">
                        <c:v>4169.799365</c:v>
                      </c:pt>
                      <c:pt idx="4160">
                        <c:v>4170.818354</c:v>
                      </c:pt>
                      <c:pt idx="4161">
                        <c:v>4171.807424</c:v>
                      </c:pt>
                      <c:pt idx="4162">
                        <c:v>4172.80717</c:v>
                      </c:pt>
                      <c:pt idx="4163">
                        <c:v>4173.816635</c:v>
                      </c:pt>
                      <c:pt idx="4164">
                        <c:v>4174.825404</c:v>
                      </c:pt>
                      <c:pt idx="4165">
                        <c:v>4175.825407</c:v>
                      </c:pt>
                      <c:pt idx="4166">
                        <c:v>4176.825139</c:v>
                      </c:pt>
                      <c:pt idx="4167">
                        <c:v>4177.840577</c:v>
                      </c:pt>
                      <c:pt idx="4168">
                        <c:v>4178.858307</c:v>
                      </c:pt>
                      <c:pt idx="4169">
                        <c:v>4179.873674</c:v>
                      </c:pt>
                      <c:pt idx="4170">
                        <c:v>4180.874033</c:v>
                      </c:pt>
                      <c:pt idx="4171">
                        <c:v>4181.873626</c:v>
                      </c:pt>
                      <c:pt idx="4172">
                        <c:v>4182.87334</c:v>
                      </c:pt>
                      <c:pt idx="4173">
                        <c:v>4183.873201</c:v>
                      </c:pt>
                      <c:pt idx="4174">
                        <c:v>4184.872914</c:v>
                      </c:pt>
                      <c:pt idx="4175">
                        <c:v>4185.872819</c:v>
                      </c:pt>
                      <c:pt idx="4176">
                        <c:v>4186.88841</c:v>
                      </c:pt>
                      <c:pt idx="4177">
                        <c:v>4187.888261</c:v>
                      </c:pt>
                      <c:pt idx="4178">
                        <c:v>4188.903964</c:v>
                      </c:pt>
                      <c:pt idx="4179">
                        <c:v>4189.910429</c:v>
                      </c:pt>
                      <c:pt idx="4180">
                        <c:v>4190.925793</c:v>
                      </c:pt>
                      <c:pt idx="4181">
                        <c:v>4191.926175</c:v>
                      </c:pt>
                      <c:pt idx="4182">
                        <c:v>4192.925789</c:v>
                      </c:pt>
                      <c:pt idx="4183">
                        <c:v>4193.925421</c:v>
                      </c:pt>
                      <c:pt idx="4184">
                        <c:v>4194.927573</c:v>
                      </c:pt>
                      <c:pt idx="4185">
                        <c:v>4195.937119</c:v>
                      </c:pt>
                      <c:pt idx="4186">
                        <c:v>4196.939258</c:v>
                      </c:pt>
                      <c:pt idx="4187">
                        <c:v>4197.939923</c:v>
                      </c:pt>
                      <c:pt idx="4188">
                        <c:v>4198.955395</c:v>
                      </c:pt>
                      <c:pt idx="4189">
                        <c:v>4199.946044</c:v>
                      </c:pt>
                      <c:pt idx="4190">
                        <c:v>4200.961424</c:v>
                      </c:pt>
                      <c:pt idx="4191">
                        <c:v>4201.970164</c:v>
                      </c:pt>
                      <c:pt idx="4192">
                        <c:v>4202.970593</c:v>
                      </c:pt>
                      <c:pt idx="4193">
                        <c:v>4203.97013</c:v>
                      </c:pt>
                      <c:pt idx="4194">
                        <c:v>4204.971929</c:v>
                      </c:pt>
                      <c:pt idx="4195">
                        <c:v>4205.971686</c:v>
                      </c:pt>
                      <c:pt idx="4196">
                        <c:v>4206.975384</c:v>
                      </c:pt>
                      <c:pt idx="4197">
                        <c:v>4207.963905</c:v>
                      </c:pt>
                      <c:pt idx="4198">
                        <c:v>4208.963701</c:v>
                      </c:pt>
                      <c:pt idx="4199">
                        <c:v>4209.970149</c:v>
                      </c:pt>
                      <c:pt idx="4200">
                        <c:v>4210.985533</c:v>
                      </c:pt>
                      <c:pt idx="4201">
                        <c:v>4212.000623</c:v>
                      </c:pt>
                      <c:pt idx="4202">
                        <c:v>4213.005528</c:v>
                      </c:pt>
                      <c:pt idx="4203">
                        <c:v>4213.996315</c:v>
                      </c:pt>
                      <c:pt idx="4204">
                        <c:v>4215.001299</c:v>
                      </c:pt>
                      <c:pt idx="4205">
                        <c:v>4216.01684</c:v>
                      </c:pt>
                      <c:pt idx="4206">
                        <c:v>4217.03676</c:v>
                      </c:pt>
                      <c:pt idx="4207">
                        <c:v>4218.036399</c:v>
                      </c:pt>
                      <c:pt idx="4208">
                        <c:v>4219.051548</c:v>
                      </c:pt>
                      <c:pt idx="4209">
                        <c:v>4220.043888</c:v>
                      </c:pt>
                      <c:pt idx="4210">
                        <c:v>4221.044057</c:v>
                      </c:pt>
                      <c:pt idx="4211">
                        <c:v>4222.04403</c:v>
                      </c:pt>
                      <c:pt idx="4212">
                        <c:v>4223.045898</c:v>
                      </c:pt>
                      <c:pt idx="4213">
                        <c:v>4224.04609</c:v>
                      </c:pt>
                      <c:pt idx="4214">
                        <c:v>4225.046</c:v>
                      </c:pt>
                      <c:pt idx="4215">
                        <c:v>4226.039938</c:v>
                      </c:pt>
                      <c:pt idx="4216">
                        <c:v>4227.040058</c:v>
                      </c:pt>
                      <c:pt idx="4217">
                        <c:v>4228.050836</c:v>
                      </c:pt>
                      <c:pt idx="4218">
                        <c:v>4229.052269</c:v>
                      </c:pt>
                      <c:pt idx="4219">
                        <c:v>4230.051825</c:v>
                      </c:pt>
                      <c:pt idx="4220">
                        <c:v>4231.042943</c:v>
                      </c:pt>
                      <c:pt idx="4221">
                        <c:v>4232.043171</c:v>
                      </c:pt>
                      <c:pt idx="4222">
                        <c:v>4233.042908</c:v>
                      </c:pt>
                      <c:pt idx="4223">
                        <c:v>4234.049633</c:v>
                      </c:pt>
                      <c:pt idx="4224">
                        <c:v>4235.049424</c:v>
                      </c:pt>
                      <c:pt idx="4225">
                        <c:v>4236.064818</c:v>
                      </c:pt>
                      <c:pt idx="4226">
                        <c:v>4237.080096</c:v>
                      </c:pt>
                      <c:pt idx="4227">
                        <c:v>4238.095487</c:v>
                      </c:pt>
                      <c:pt idx="4228">
                        <c:v>4239.095182</c:v>
                      </c:pt>
                      <c:pt idx="4229">
                        <c:v>4240.110904</c:v>
                      </c:pt>
                      <c:pt idx="4230">
                        <c:v>4241.126613</c:v>
                      </c:pt>
                      <c:pt idx="4231">
                        <c:v>4242.126489</c:v>
                      </c:pt>
                      <c:pt idx="4232">
                        <c:v>4243.128269</c:v>
                      </c:pt>
                      <c:pt idx="4233">
                        <c:v>4244.144197</c:v>
                      </c:pt>
                      <c:pt idx="4234">
                        <c:v>4245.150852</c:v>
                      </c:pt>
                      <c:pt idx="4235">
                        <c:v>4246.15143</c:v>
                      </c:pt>
                      <c:pt idx="4236">
                        <c:v>4247.150863</c:v>
                      </c:pt>
                      <c:pt idx="4237">
                        <c:v>4248.166427</c:v>
                      </c:pt>
                      <c:pt idx="4238">
                        <c:v>4249.166824</c:v>
                      </c:pt>
                      <c:pt idx="4239">
                        <c:v>4250.166549</c:v>
                      </c:pt>
                      <c:pt idx="4240">
                        <c:v>4251.166465</c:v>
                      </c:pt>
                      <c:pt idx="4241">
                        <c:v>4252.165806</c:v>
                      </c:pt>
                      <c:pt idx="4242">
                        <c:v>4253.165818</c:v>
                      </c:pt>
                      <c:pt idx="4243">
                        <c:v>4254.165635</c:v>
                      </c:pt>
                      <c:pt idx="4244">
                        <c:v>4255.165499</c:v>
                      </c:pt>
                      <c:pt idx="4245">
                        <c:v>4256.177612</c:v>
                      </c:pt>
                      <c:pt idx="4246">
                        <c:v>4257.177358</c:v>
                      </c:pt>
                      <c:pt idx="4247">
                        <c:v>4258.171381</c:v>
                      </c:pt>
                      <c:pt idx="4248">
                        <c:v>4259.171132</c:v>
                      </c:pt>
                      <c:pt idx="4249">
                        <c:v>4260.192974</c:v>
                      </c:pt>
                      <c:pt idx="4250">
                        <c:v>4261.208449</c:v>
                      </c:pt>
                      <c:pt idx="4251">
                        <c:v>4262.20272</c:v>
                      </c:pt>
                      <c:pt idx="4252">
                        <c:v>4263.204231</c:v>
                      </c:pt>
                      <c:pt idx="4253">
                        <c:v>4264.220006</c:v>
                      </c:pt>
                      <c:pt idx="4254">
                        <c:v>4265.211831</c:v>
                      </c:pt>
                      <c:pt idx="4255">
                        <c:v>4266.211688</c:v>
                      </c:pt>
                      <c:pt idx="4256">
                        <c:v>4267.2228</c:v>
                      </c:pt>
                      <c:pt idx="4257">
                        <c:v>4268.222409</c:v>
                      </c:pt>
                      <c:pt idx="4258">
                        <c:v>4269.232751</c:v>
                      </c:pt>
                      <c:pt idx="4259">
                        <c:v>4270.246492</c:v>
                      </c:pt>
                      <c:pt idx="4260">
                        <c:v>4271.246608</c:v>
                      </c:pt>
                      <c:pt idx="4261">
                        <c:v>4272.241541</c:v>
                      </c:pt>
                      <c:pt idx="4262">
                        <c:v>4273.241318</c:v>
                      </c:pt>
                      <c:pt idx="4263">
                        <c:v>4274.256799</c:v>
                      </c:pt>
                      <c:pt idx="4264">
                        <c:v>4275.256441</c:v>
                      </c:pt>
                      <c:pt idx="4265">
                        <c:v>4276.256218</c:v>
                      </c:pt>
                      <c:pt idx="4266">
                        <c:v>4277.255981</c:v>
                      </c:pt>
                      <c:pt idx="4267">
                        <c:v>4278.256091</c:v>
                      </c:pt>
                      <c:pt idx="4268">
                        <c:v>4279.256014</c:v>
                      </c:pt>
                      <c:pt idx="4269">
                        <c:v>4280.256028</c:v>
                      </c:pt>
                      <c:pt idx="4270">
                        <c:v>4281.256361</c:v>
                      </c:pt>
                      <c:pt idx="4271">
                        <c:v>4282.256471</c:v>
                      </c:pt>
                      <c:pt idx="4272">
                        <c:v>4283.256274</c:v>
                      </c:pt>
                      <c:pt idx="4273">
                        <c:v>4284.244448</c:v>
                      </c:pt>
                      <c:pt idx="4274">
                        <c:v>4285.243947</c:v>
                      </c:pt>
                      <c:pt idx="4275">
                        <c:v>4286.256947</c:v>
                      </c:pt>
                      <c:pt idx="4276">
                        <c:v>4287.256365</c:v>
                      </c:pt>
                      <c:pt idx="4277">
                        <c:v>4288.250422</c:v>
                      </c:pt>
                      <c:pt idx="4278">
                        <c:v>4289.250153</c:v>
                      </c:pt>
                      <c:pt idx="4279">
                        <c:v>4290.241475</c:v>
                      </c:pt>
                      <c:pt idx="4280">
                        <c:v>4291.243517</c:v>
                      </c:pt>
                      <c:pt idx="4281">
                        <c:v>4292.243528</c:v>
                      </c:pt>
                      <c:pt idx="4282">
                        <c:v>4293.243049</c:v>
                      </c:pt>
                      <c:pt idx="4283">
                        <c:v>4294.242719</c:v>
                      </c:pt>
                      <c:pt idx="4284">
                        <c:v>4295.242952</c:v>
                      </c:pt>
                      <c:pt idx="4285">
                        <c:v>4296.252337</c:v>
                      </c:pt>
                      <c:pt idx="4286">
                        <c:v>4297.252844</c:v>
                      </c:pt>
                      <c:pt idx="4287">
                        <c:v>4298.252459</c:v>
                      </c:pt>
                      <c:pt idx="4288">
                        <c:v>4299.254763</c:v>
                      </c:pt>
                      <c:pt idx="4289">
                        <c:v>4300.25485</c:v>
                      </c:pt>
                      <c:pt idx="4290">
                        <c:v>4301.255156</c:v>
                      </c:pt>
                      <c:pt idx="4291">
                        <c:v>4302.254875</c:v>
                      </c:pt>
                      <c:pt idx="4292">
                        <c:v>4303.2445</c:v>
                      </c:pt>
                      <c:pt idx="4293">
                        <c:v>4304.244812</c:v>
                      </c:pt>
                      <c:pt idx="4294">
                        <c:v>4305.244556</c:v>
                      </c:pt>
                      <c:pt idx="4295">
                        <c:v>4306.244551</c:v>
                      </c:pt>
                      <c:pt idx="4296">
                        <c:v>4307.253373</c:v>
                      </c:pt>
                      <c:pt idx="4297">
                        <c:v>4308.25266</c:v>
                      </c:pt>
                      <c:pt idx="4298">
                        <c:v>4309.252708</c:v>
                      </c:pt>
                      <c:pt idx="4299">
                        <c:v>4310.253049</c:v>
                      </c:pt>
                      <c:pt idx="4300">
                        <c:v>4311.252775</c:v>
                      </c:pt>
                      <c:pt idx="4301">
                        <c:v>4312.253377</c:v>
                      </c:pt>
                      <c:pt idx="4302">
                        <c:v>4313.259827</c:v>
                      </c:pt>
                      <c:pt idx="4303">
                        <c:v>4314.275907</c:v>
                      </c:pt>
                      <c:pt idx="4304">
                        <c:v>4315.275498</c:v>
                      </c:pt>
                      <c:pt idx="4305">
                        <c:v>4316.274893</c:v>
                      </c:pt>
                      <c:pt idx="4306">
                        <c:v>4317.297229</c:v>
                      </c:pt>
                      <c:pt idx="4307">
                        <c:v>4318.301096</c:v>
                      </c:pt>
                      <c:pt idx="4308">
                        <c:v>4319.291286</c:v>
                      </c:pt>
                      <c:pt idx="4309">
                        <c:v>4320.291334</c:v>
                      </c:pt>
                      <c:pt idx="4310">
                        <c:v>4321.300186</c:v>
                      </c:pt>
                      <c:pt idx="4311">
                        <c:v>4322.303638</c:v>
                      </c:pt>
                      <c:pt idx="4312">
                        <c:v>4323.334226</c:v>
                      </c:pt>
                      <c:pt idx="4313">
                        <c:v>4324.334842</c:v>
                      </c:pt>
                      <c:pt idx="4314">
                        <c:v>4325.350087</c:v>
                      </c:pt>
                      <c:pt idx="4315">
                        <c:v>4326.357933</c:v>
                      </c:pt>
                      <c:pt idx="4316">
                        <c:v>4327.366121</c:v>
                      </c:pt>
                      <c:pt idx="4317">
                        <c:v>4328.376635</c:v>
                      </c:pt>
                      <c:pt idx="4318">
                        <c:v>4329.351154</c:v>
                      </c:pt>
                      <c:pt idx="4319">
                        <c:v>4330.366959</c:v>
                      </c:pt>
                      <c:pt idx="4320">
                        <c:v>4331.396556</c:v>
                      </c:pt>
                      <c:pt idx="4321">
                        <c:v>4332.402824</c:v>
                      </c:pt>
                      <c:pt idx="4322">
                        <c:v>4333.423212</c:v>
                      </c:pt>
                      <c:pt idx="4323">
                        <c:v>4334.427148</c:v>
                      </c:pt>
                      <c:pt idx="4324">
                        <c:v>4335.449369</c:v>
                      </c:pt>
                      <c:pt idx="4325">
                        <c:v>4336.455869</c:v>
                      </c:pt>
                      <c:pt idx="4326">
                        <c:v>4337.489258</c:v>
                      </c:pt>
                      <c:pt idx="4327">
                        <c:v>4338.469261</c:v>
                      </c:pt>
                      <c:pt idx="4328">
                        <c:v>4339.474561</c:v>
                      </c:pt>
                      <c:pt idx="4329">
                        <c:v>4340.475183</c:v>
                      </c:pt>
                      <c:pt idx="4330">
                        <c:v>4341.473754</c:v>
                      </c:pt>
                      <c:pt idx="4331">
                        <c:v>4342.478719</c:v>
                      </c:pt>
                      <c:pt idx="4332">
                        <c:v>4343.492963</c:v>
                      </c:pt>
                      <c:pt idx="4333">
                        <c:v>4344.502223</c:v>
                      </c:pt>
                      <c:pt idx="4334">
                        <c:v>4345.519674</c:v>
                      </c:pt>
                      <c:pt idx="4335">
                        <c:v>4346.534851</c:v>
                      </c:pt>
                      <c:pt idx="4336">
                        <c:v>4347.550462</c:v>
                      </c:pt>
                      <c:pt idx="4337">
                        <c:v>4348.550227</c:v>
                      </c:pt>
                      <c:pt idx="4338">
                        <c:v>4349.549415</c:v>
                      </c:pt>
                      <c:pt idx="4339">
                        <c:v>4350.549306</c:v>
                      </c:pt>
                      <c:pt idx="4340">
                        <c:v>4351.540422</c:v>
                      </c:pt>
                      <c:pt idx="4341">
                        <c:v>4352.540123</c:v>
                      </c:pt>
                      <c:pt idx="4342">
                        <c:v>4353.548925</c:v>
                      </c:pt>
                      <c:pt idx="4343">
                        <c:v>4354.550466</c:v>
                      </c:pt>
                      <c:pt idx="4344">
                        <c:v>4355.5495</c:v>
                      </c:pt>
                      <c:pt idx="4345">
                        <c:v>4356.547443</c:v>
                      </c:pt>
                      <c:pt idx="4346">
                        <c:v>4357.569987</c:v>
                      </c:pt>
                      <c:pt idx="4347">
                        <c:v>4358.57887</c:v>
                      </c:pt>
                      <c:pt idx="4348">
                        <c:v>4359.615478</c:v>
                      </c:pt>
                      <c:pt idx="4349">
                        <c:v>4360.646645</c:v>
                      </c:pt>
                      <c:pt idx="4350">
                        <c:v>4361.647758</c:v>
                      </c:pt>
                      <c:pt idx="4351">
                        <c:v>4362.650138</c:v>
                      </c:pt>
                      <c:pt idx="4352">
                        <c:v>4363.647404</c:v>
                      </c:pt>
                      <c:pt idx="4353">
                        <c:v>4364.64671</c:v>
                      </c:pt>
                      <c:pt idx="4354">
                        <c:v>4365.660712</c:v>
                      </c:pt>
                      <c:pt idx="4355">
                        <c:v>4366.689677</c:v>
                      </c:pt>
                      <c:pt idx="4356">
                        <c:v>4367.722482</c:v>
                      </c:pt>
                      <c:pt idx="4357">
                        <c:v>4368.738204</c:v>
                      </c:pt>
                      <c:pt idx="4358">
                        <c:v>4369.764986</c:v>
                      </c:pt>
                      <c:pt idx="4359">
                        <c:v>4370.672405</c:v>
                      </c:pt>
                      <c:pt idx="4360">
                        <c:v>4371.688399</c:v>
                      </c:pt>
                      <c:pt idx="4361">
                        <c:v>4372.704244</c:v>
                      </c:pt>
                      <c:pt idx="4362">
                        <c:v>4373.72078</c:v>
                      </c:pt>
                      <c:pt idx="4363">
                        <c:v>4374.720447</c:v>
                      </c:pt>
                      <c:pt idx="4364">
                        <c:v>4375.720964</c:v>
                      </c:pt>
                      <c:pt idx="4365">
                        <c:v>4376.736257</c:v>
                      </c:pt>
                      <c:pt idx="4366">
                        <c:v>4377.744849</c:v>
                      </c:pt>
                      <c:pt idx="4367">
                        <c:v>4378.7445</c:v>
                      </c:pt>
                      <c:pt idx="4368">
                        <c:v>4379.744221</c:v>
                      </c:pt>
                      <c:pt idx="4369">
                        <c:v>4380.751252</c:v>
                      </c:pt>
                      <c:pt idx="4370">
                        <c:v>4381.751579</c:v>
                      </c:pt>
                      <c:pt idx="4371">
                        <c:v>4382.752324</c:v>
                      </c:pt>
                      <c:pt idx="4372">
                        <c:v>4383.746381</c:v>
                      </c:pt>
                      <c:pt idx="4373">
                        <c:v>4384.751308</c:v>
                      </c:pt>
                      <c:pt idx="4374">
                        <c:v>4385.742426</c:v>
                      </c:pt>
                      <c:pt idx="4375">
                        <c:v>4386.743228</c:v>
                      </c:pt>
                      <c:pt idx="4376">
                        <c:v>4387.743309</c:v>
                      </c:pt>
                      <c:pt idx="4377">
                        <c:v>4388.743767</c:v>
                      </c:pt>
                      <c:pt idx="4378">
                        <c:v>4389.743367</c:v>
                      </c:pt>
                      <c:pt idx="4379">
                        <c:v>4390.747089</c:v>
                      </c:pt>
                      <c:pt idx="4380">
                        <c:v>4391.754445</c:v>
                      </c:pt>
                      <c:pt idx="4381">
                        <c:v>4392.756723</c:v>
                      </c:pt>
                      <c:pt idx="4382">
                        <c:v>4393.750722</c:v>
                      </c:pt>
                      <c:pt idx="4383">
                        <c:v>4394.75112</c:v>
                      </c:pt>
                      <c:pt idx="4384">
                        <c:v>4395.75402</c:v>
                      </c:pt>
                      <c:pt idx="4385">
                        <c:v>4396.754367</c:v>
                      </c:pt>
                      <c:pt idx="4386">
                        <c:v>4397.742891</c:v>
                      </c:pt>
                      <c:pt idx="4387">
                        <c:v>4398.743468</c:v>
                      </c:pt>
                      <c:pt idx="4388">
                        <c:v>4399.758842</c:v>
                      </c:pt>
                      <c:pt idx="4389">
                        <c:v>4400.775414</c:v>
                      </c:pt>
                      <c:pt idx="4390">
                        <c:v>4401.797318</c:v>
                      </c:pt>
                      <c:pt idx="4391">
                        <c:v>4402.797918</c:v>
                      </c:pt>
                      <c:pt idx="4392">
                        <c:v>4403.797622</c:v>
                      </c:pt>
                      <c:pt idx="4393">
                        <c:v>4404.79871</c:v>
                      </c:pt>
                      <c:pt idx="4394">
                        <c:v>4405.798264</c:v>
                      </c:pt>
                      <c:pt idx="4395">
                        <c:v>4406.798345</c:v>
                      </c:pt>
                      <c:pt idx="4396">
                        <c:v>4407.811048</c:v>
                      </c:pt>
                      <c:pt idx="4397">
                        <c:v>4408.832952</c:v>
                      </c:pt>
                      <c:pt idx="4398">
                        <c:v>4409.839812</c:v>
                      </c:pt>
                      <c:pt idx="4399">
                        <c:v>4410.84084</c:v>
                      </c:pt>
                      <c:pt idx="4400">
                        <c:v>4411.854354</c:v>
                      </c:pt>
                      <c:pt idx="4401">
                        <c:v>4412.860569</c:v>
                      </c:pt>
                      <c:pt idx="4402">
                        <c:v>4413.860346</c:v>
                      </c:pt>
                      <c:pt idx="4403">
                        <c:v>4414.860281</c:v>
                      </c:pt>
                      <c:pt idx="4404">
                        <c:v>4415.860774</c:v>
                      </c:pt>
                      <c:pt idx="4405">
                        <c:v>4416.861006</c:v>
                      </c:pt>
                      <c:pt idx="4406">
                        <c:v>4417.85953</c:v>
                      </c:pt>
                      <c:pt idx="4407">
                        <c:v>4418.859133</c:v>
                      </c:pt>
                      <c:pt idx="4408">
                        <c:v>4419.863703</c:v>
                      </c:pt>
                      <c:pt idx="4409">
                        <c:v>4420.863595</c:v>
                      </c:pt>
                      <c:pt idx="4410">
                        <c:v>4421.87038</c:v>
                      </c:pt>
                      <c:pt idx="4411">
                        <c:v>4422.870456</c:v>
                      </c:pt>
                      <c:pt idx="4412">
                        <c:v>4423.869806</c:v>
                      </c:pt>
                      <c:pt idx="4413">
                        <c:v>4424.869963</c:v>
                      </c:pt>
                      <c:pt idx="4414">
                        <c:v>4425.87657</c:v>
                      </c:pt>
                      <c:pt idx="4415">
                        <c:v>4426.880295</c:v>
                      </c:pt>
                      <c:pt idx="4416">
                        <c:v>4427.873843</c:v>
                      </c:pt>
                      <c:pt idx="4417">
                        <c:v>4428.881062</c:v>
                      </c:pt>
                      <c:pt idx="4418">
                        <c:v>4429.887864</c:v>
                      </c:pt>
                      <c:pt idx="4419">
                        <c:v>4430.900547</c:v>
                      </c:pt>
                      <c:pt idx="4420">
                        <c:v>4431.910259</c:v>
                      </c:pt>
                      <c:pt idx="4421">
                        <c:v>4432.926822</c:v>
                      </c:pt>
                      <c:pt idx="4422">
                        <c:v>4433.938245</c:v>
                      </c:pt>
                      <c:pt idx="4423">
                        <c:v>4434.954151</c:v>
                      </c:pt>
                      <c:pt idx="4424">
                        <c:v>4435.953929</c:v>
                      </c:pt>
                      <c:pt idx="4425">
                        <c:v>4436.969869</c:v>
                      </c:pt>
                      <c:pt idx="4426">
                        <c:v>4437.96715</c:v>
                      </c:pt>
                      <c:pt idx="4427">
                        <c:v>4438.989128</c:v>
                      </c:pt>
                      <c:pt idx="4428">
                        <c:v>4440.002877</c:v>
                      </c:pt>
                      <c:pt idx="4429">
                        <c:v>4441.00247</c:v>
                      </c:pt>
                      <c:pt idx="4430">
                        <c:v>4442.00243</c:v>
                      </c:pt>
                      <c:pt idx="4431">
                        <c:v>4443.018572</c:v>
                      </c:pt>
                      <c:pt idx="4432">
                        <c:v>4444.03424</c:v>
                      </c:pt>
                      <c:pt idx="4433">
                        <c:v>4445.024098</c:v>
                      </c:pt>
                      <c:pt idx="4434">
                        <c:v>4446.039648</c:v>
                      </c:pt>
                      <c:pt idx="4435">
                        <c:v>4447.041502</c:v>
                      </c:pt>
                      <c:pt idx="4436">
                        <c:v>4448.041554</c:v>
                      </c:pt>
                      <c:pt idx="4437">
                        <c:v>4449.041585</c:v>
                      </c:pt>
                      <c:pt idx="4438">
                        <c:v>4450.06364</c:v>
                      </c:pt>
                      <c:pt idx="4439">
                        <c:v>4451.079171</c:v>
                      </c:pt>
                      <c:pt idx="4440">
                        <c:v>4452.078932</c:v>
                      </c:pt>
                      <c:pt idx="4441">
                        <c:v>4453.076483</c:v>
                      </c:pt>
                      <c:pt idx="4442">
                        <c:v>4454.08294</c:v>
                      </c:pt>
                      <c:pt idx="4443">
                        <c:v>4455.090159</c:v>
                      </c:pt>
                      <c:pt idx="4444">
                        <c:v>4456.089714</c:v>
                      </c:pt>
                      <c:pt idx="4445">
                        <c:v>4457.104986</c:v>
                      </c:pt>
                      <c:pt idx="4446">
                        <c:v>4458.104736</c:v>
                      </c:pt>
                      <c:pt idx="4447">
                        <c:v>4459.111402</c:v>
                      </c:pt>
                      <c:pt idx="4448">
                        <c:v>4460.103168</c:v>
                      </c:pt>
                      <c:pt idx="4449">
                        <c:v>4461.10345</c:v>
                      </c:pt>
                      <c:pt idx="4450">
                        <c:v>4462.12364</c:v>
                      </c:pt>
                      <c:pt idx="4451">
                        <c:v>4463.124212</c:v>
                      </c:pt>
                      <c:pt idx="4452">
                        <c:v>4464.121146</c:v>
                      </c:pt>
                      <c:pt idx="4453">
                        <c:v>4465.121404</c:v>
                      </c:pt>
                      <c:pt idx="4454">
                        <c:v>4466.12527</c:v>
                      </c:pt>
                      <c:pt idx="4455">
                        <c:v>4467.129004</c:v>
                      </c:pt>
                      <c:pt idx="4456">
                        <c:v>4468.128757</c:v>
                      </c:pt>
                      <c:pt idx="4457">
                        <c:v>4469.119377</c:v>
                      </c:pt>
                      <c:pt idx="4458">
                        <c:v>4470.119066</c:v>
                      </c:pt>
                      <c:pt idx="4459">
                        <c:v>4471.12306</c:v>
                      </c:pt>
                      <c:pt idx="4460">
                        <c:v>4472.123104</c:v>
                      </c:pt>
                      <c:pt idx="4461">
                        <c:v>4473.123099</c:v>
                      </c:pt>
                      <c:pt idx="4462">
                        <c:v>4474.122898</c:v>
                      </c:pt>
                      <c:pt idx="4463">
                        <c:v>4475.122711</c:v>
                      </c:pt>
                      <c:pt idx="4464">
                        <c:v>4476.124406</c:v>
                      </c:pt>
                      <c:pt idx="4465">
                        <c:v>4477.140102</c:v>
                      </c:pt>
                      <c:pt idx="4466">
                        <c:v>4478.153712</c:v>
                      </c:pt>
                      <c:pt idx="4467">
                        <c:v>4479.168928</c:v>
                      </c:pt>
                      <c:pt idx="4468">
                        <c:v>4480.173045</c:v>
                      </c:pt>
                      <c:pt idx="4469">
                        <c:v>4481.173943</c:v>
                      </c:pt>
                      <c:pt idx="4470">
                        <c:v>4482.164707</c:v>
                      </c:pt>
                      <c:pt idx="4471">
                        <c:v>4483.164557</c:v>
                      </c:pt>
                      <c:pt idx="4472">
                        <c:v>4484.165208</c:v>
                      </c:pt>
                      <c:pt idx="4473">
                        <c:v>4485.165271</c:v>
                      </c:pt>
                      <c:pt idx="4474">
                        <c:v>4486.175133</c:v>
                      </c:pt>
                      <c:pt idx="4475">
                        <c:v>4487.17769</c:v>
                      </c:pt>
                      <c:pt idx="4476">
                        <c:v>4488.164951</c:v>
                      </c:pt>
                      <c:pt idx="4477">
                        <c:v>4489.164724</c:v>
                      </c:pt>
                      <c:pt idx="4478">
                        <c:v>4490.164491</c:v>
                      </c:pt>
                      <c:pt idx="4479">
                        <c:v>4491.176987</c:v>
                      </c:pt>
                      <c:pt idx="4480">
                        <c:v>4492.177214</c:v>
                      </c:pt>
                      <c:pt idx="4481">
                        <c:v>4493.177431</c:v>
                      </c:pt>
                      <c:pt idx="4482">
                        <c:v>4494.177161</c:v>
                      </c:pt>
                      <c:pt idx="4483">
                        <c:v>4495.174278</c:v>
                      </c:pt>
                      <c:pt idx="4484">
                        <c:v>4496.189378</c:v>
                      </c:pt>
                      <c:pt idx="4485">
                        <c:v>4497.206193</c:v>
                      </c:pt>
                      <c:pt idx="4486">
                        <c:v>4498.206127</c:v>
                      </c:pt>
                      <c:pt idx="4487">
                        <c:v>4499.221353</c:v>
                      </c:pt>
                      <c:pt idx="4488">
                        <c:v>4500.221496</c:v>
                      </c:pt>
                      <c:pt idx="4489">
                        <c:v>4501.22155</c:v>
                      </c:pt>
                      <c:pt idx="4490">
                        <c:v>4502.222017</c:v>
                      </c:pt>
                      <c:pt idx="4491">
                        <c:v>4503.221614</c:v>
                      </c:pt>
                      <c:pt idx="4492">
                        <c:v>4504.221917</c:v>
                      </c:pt>
                      <c:pt idx="4493">
                        <c:v>4505.221913</c:v>
                      </c:pt>
                      <c:pt idx="4494">
                        <c:v>4506.221671</c:v>
                      </c:pt>
                      <c:pt idx="4495">
                        <c:v>4507.222007</c:v>
                      </c:pt>
                      <c:pt idx="4496">
                        <c:v>4508.222333</c:v>
                      </c:pt>
                      <c:pt idx="4497">
                        <c:v>4509.222142</c:v>
                      </c:pt>
                      <c:pt idx="4498">
                        <c:v>4510.222142</c:v>
                      </c:pt>
                      <c:pt idx="4499">
                        <c:v>4511.22859</c:v>
                      </c:pt>
                      <c:pt idx="4500">
                        <c:v>4512.242477</c:v>
                      </c:pt>
                      <c:pt idx="4501">
                        <c:v>4513.252076</c:v>
                      </c:pt>
                      <c:pt idx="4502">
                        <c:v>4514.251603</c:v>
                      </c:pt>
                      <c:pt idx="4503">
                        <c:v>4515.242224</c:v>
                      </c:pt>
                      <c:pt idx="4504">
                        <c:v>4516.242127</c:v>
                      </c:pt>
                      <c:pt idx="4505">
                        <c:v>4517.248833</c:v>
                      </c:pt>
                      <c:pt idx="4506">
                        <c:v>4518.248701</c:v>
                      </c:pt>
                      <c:pt idx="4507">
                        <c:v>4519.248728</c:v>
                      </c:pt>
                      <c:pt idx="4508">
                        <c:v>4520.251589</c:v>
                      </c:pt>
                      <c:pt idx="4509">
                        <c:v>4521.248536</c:v>
                      </c:pt>
                      <c:pt idx="4510">
                        <c:v>4522.248548</c:v>
                      </c:pt>
                      <c:pt idx="4511">
                        <c:v>4523.255668</c:v>
                      </c:pt>
                      <c:pt idx="4512">
                        <c:v>4524.254874</c:v>
                      </c:pt>
                      <c:pt idx="4513">
                        <c:v>4525.254972</c:v>
                      </c:pt>
                      <c:pt idx="4514">
                        <c:v>4526.241897</c:v>
                      </c:pt>
                      <c:pt idx="4515">
                        <c:v>4527.254555</c:v>
                      </c:pt>
                      <c:pt idx="4516">
                        <c:v>4528.245615</c:v>
                      </c:pt>
                      <c:pt idx="4517">
                        <c:v>4529.245336</c:v>
                      </c:pt>
                      <c:pt idx="4518">
                        <c:v>4530.247658</c:v>
                      </c:pt>
                      <c:pt idx="4519">
                        <c:v>4531.247728</c:v>
                      </c:pt>
                      <c:pt idx="4520">
                        <c:v>4532.247717</c:v>
                      </c:pt>
                      <c:pt idx="4521">
                        <c:v>4533.247445</c:v>
                      </c:pt>
                      <c:pt idx="4522">
                        <c:v>4534.248167</c:v>
                      </c:pt>
                      <c:pt idx="4523">
                        <c:v>4535.242272</c:v>
                      </c:pt>
                      <c:pt idx="4524">
                        <c:v>4536.241943</c:v>
                      </c:pt>
                      <c:pt idx="4525">
                        <c:v>4537.248792</c:v>
                      </c:pt>
                      <c:pt idx="4526">
                        <c:v>4538.248847</c:v>
                      </c:pt>
                      <c:pt idx="4527">
                        <c:v>4539.248447</c:v>
                      </c:pt>
                      <c:pt idx="4528">
                        <c:v>4540.248389</c:v>
                      </c:pt>
                      <c:pt idx="4529">
                        <c:v>4541.247932</c:v>
                      </c:pt>
                      <c:pt idx="4530">
                        <c:v>4542.24805</c:v>
                      </c:pt>
                      <c:pt idx="4531">
                        <c:v>4543.247583</c:v>
                      </c:pt>
                      <c:pt idx="4532">
                        <c:v>4544.244886</c:v>
                      </c:pt>
                      <c:pt idx="4533">
                        <c:v>4545.244681</c:v>
                      </c:pt>
                      <c:pt idx="4534">
                        <c:v>4546.244573</c:v>
                      </c:pt>
                      <c:pt idx="4535">
                        <c:v>4547.248406</c:v>
                      </c:pt>
                      <c:pt idx="4536">
                        <c:v>4548.24818</c:v>
                      </c:pt>
                      <c:pt idx="4537">
                        <c:v>4549.247984</c:v>
                      </c:pt>
                      <c:pt idx="4538">
                        <c:v>4550.247622</c:v>
                      </c:pt>
                      <c:pt idx="4539">
                        <c:v>4551.249301</c:v>
                      </c:pt>
                      <c:pt idx="4540">
                        <c:v>4552.248798</c:v>
                      </c:pt>
                      <c:pt idx="4541">
                        <c:v>4553.248966</c:v>
                      </c:pt>
                      <c:pt idx="4542">
                        <c:v>4554.264397</c:v>
                      </c:pt>
                      <c:pt idx="4543">
                        <c:v>4555.264038</c:v>
                      </c:pt>
                      <c:pt idx="4544">
                        <c:v>4556.258678</c:v>
                      </c:pt>
                      <c:pt idx="4545">
                        <c:v>4557.267046</c:v>
                      </c:pt>
                      <c:pt idx="4546">
                        <c:v>4558.266836</c:v>
                      </c:pt>
                      <c:pt idx="4547">
                        <c:v>4559.282451</c:v>
                      </c:pt>
                      <c:pt idx="4548">
                        <c:v>4560.298099</c:v>
                      </c:pt>
                      <c:pt idx="4549">
                        <c:v>4561.289616</c:v>
                      </c:pt>
                      <c:pt idx="4550">
                        <c:v>4562.298443</c:v>
                      </c:pt>
                      <c:pt idx="4551">
                        <c:v>4563.298716</c:v>
                      </c:pt>
                      <c:pt idx="4552">
                        <c:v>4564.29794</c:v>
                      </c:pt>
                      <c:pt idx="4553">
                        <c:v>4565.292096</c:v>
                      </c:pt>
                      <c:pt idx="4554">
                        <c:v>4566.30837</c:v>
                      </c:pt>
                      <c:pt idx="4555">
                        <c:v>4567.323695</c:v>
                      </c:pt>
                      <c:pt idx="4556">
                        <c:v>4568.339792</c:v>
                      </c:pt>
                      <c:pt idx="4557">
                        <c:v>4569.339742</c:v>
                      </c:pt>
                      <c:pt idx="4558">
                        <c:v>4570.348505</c:v>
                      </c:pt>
                      <c:pt idx="4559">
                        <c:v>4571.364282</c:v>
                      </c:pt>
                      <c:pt idx="4560">
                        <c:v>4572.364524</c:v>
                      </c:pt>
                      <c:pt idx="4561">
                        <c:v>4573.352986</c:v>
                      </c:pt>
                      <c:pt idx="4562">
                        <c:v>4574.353061</c:v>
                      </c:pt>
                      <c:pt idx="4563">
                        <c:v>4575.357697</c:v>
                      </c:pt>
                      <c:pt idx="4564">
                        <c:v>4576.357757</c:v>
                      </c:pt>
                      <c:pt idx="4565">
                        <c:v>4577.352266</c:v>
                      </c:pt>
                      <c:pt idx="4566">
                        <c:v>4578.375304</c:v>
                      </c:pt>
                      <c:pt idx="4567">
                        <c:v>4579.374989</c:v>
                      </c:pt>
                      <c:pt idx="4568">
                        <c:v>4580.374738</c:v>
                      </c:pt>
                      <c:pt idx="4569">
                        <c:v>4581.381068</c:v>
                      </c:pt>
                      <c:pt idx="4570">
                        <c:v>4582.380856</c:v>
                      </c:pt>
                      <c:pt idx="4571">
                        <c:v>4583.381474</c:v>
                      </c:pt>
                      <c:pt idx="4572">
                        <c:v>4584.378476</c:v>
                      </c:pt>
                      <c:pt idx="4573">
                        <c:v>4585.378631</c:v>
                      </c:pt>
                      <c:pt idx="4574">
                        <c:v>4586.382817</c:v>
                      </c:pt>
                      <c:pt idx="4575">
                        <c:v>4587.3995</c:v>
                      </c:pt>
                      <c:pt idx="4576">
                        <c:v>4588.409258</c:v>
                      </c:pt>
                      <c:pt idx="4577">
                        <c:v>4589.425238</c:v>
                      </c:pt>
                      <c:pt idx="4578">
                        <c:v>4590.434667</c:v>
                      </c:pt>
                      <c:pt idx="4579">
                        <c:v>4591.442872</c:v>
                      </c:pt>
                      <c:pt idx="4580">
                        <c:v>4592.458423</c:v>
                      </c:pt>
                      <c:pt idx="4581">
                        <c:v>4593.47421</c:v>
                      </c:pt>
                      <c:pt idx="4582">
                        <c:v>4594.48087</c:v>
                      </c:pt>
                      <c:pt idx="4583">
                        <c:v>4595.48066</c:v>
                      </c:pt>
                      <c:pt idx="4584">
                        <c:v>4596.49622</c:v>
                      </c:pt>
                      <c:pt idx="4585">
                        <c:v>4597.496147</c:v>
                      </c:pt>
                      <c:pt idx="4586">
                        <c:v>4598.498244</c:v>
                      </c:pt>
                      <c:pt idx="4587">
                        <c:v>4599.503719</c:v>
                      </c:pt>
                      <c:pt idx="4588">
                        <c:v>4600.500403</c:v>
                      </c:pt>
                      <c:pt idx="4589">
                        <c:v>4601.500285</c:v>
                      </c:pt>
                      <c:pt idx="4590">
                        <c:v>4602.500791</c:v>
                      </c:pt>
                      <c:pt idx="4591">
                        <c:v>4603.492465</c:v>
                      </c:pt>
                      <c:pt idx="4592">
                        <c:v>4604.493286</c:v>
                      </c:pt>
                      <c:pt idx="4593">
                        <c:v>4605.508888</c:v>
                      </c:pt>
                      <c:pt idx="4594">
                        <c:v>4606.537809</c:v>
                      </c:pt>
                      <c:pt idx="4595">
                        <c:v>4607.539894</c:v>
                      </c:pt>
                      <c:pt idx="4596">
                        <c:v>4608.539546</c:v>
                      </c:pt>
                      <c:pt idx="4597">
                        <c:v>4609.560478</c:v>
                      </c:pt>
                      <c:pt idx="4598">
                        <c:v>4610.576811</c:v>
                      </c:pt>
                      <c:pt idx="4599">
                        <c:v>4611.576774</c:v>
                      </c:pt>
                      <c:pt idx="4600">
                        <c:v>4612.577437</c:v>
                      </c:pt>
                      <c:pt idx="4601">
                        <c:v>4613.577788</c:v>
                      </c:pt>
                      <c:pt idx="4602">
                        <c:v>4614.591103</c:v>
                      </c:pt>
                      <c:pt idx="4603">
                        <c:v>4615.591104</c:v>
                      </c:pt>
                      <c:pt idx="4604">
                        <c:v>4616.597872</c:v>
                      </c:pt>
                      <c:pt idx="4605">
                        <c:v>4617.597449</c:v>
                      </c:pt>
                      <c:pt idx="4606">
                        <c:v>4618.610962</c:v>
                      </c:pt>
                      <c:pt idx="4607">
                        <c:v>4619.611135</c:v>
                      </c:pt>
                      <c:pt idx="4608">
                        <c:v>4620.626853</c:v>
                      </c:pt>
                      <c:pt idx="4609">
                        <c:v>4621.626333</c:v>
                      </c:pt>
                      <c:pt idx="4610">
                        <c:v>4622.626194</c:v>
                      </c:pt>
                      <c:pt idx="4611">
                        <c:v>4623.626937</c:v>
                      </c:pt>
                      <c:pt idx="4612">
                        <c:v>4624.626687</c:v>
                      </c:pt>
                      <c:pt idx="4613">
                        <c:v>4625.627183</c:v>
                      </c:pt>
                      <c:pt idx="4614">
                        <c:v>4626.627066</c:v>
                      </c:pt>
                      <c:pt idx="4615">
                        <c:v>4627.626884</c:v>
                      </c:pt>
                      <c:pt idx="4616">
                        <c:v>4628.62727</c:v>
                      </c:pt>
                      <c:pt idx="4617">
                        <c:v>4629.626927</c:v>
                      </c:pt>
                      <c:pt idx="4618">
                        <c:v>4630.627498</c:v>
                      </c:pt>
                      <c:pt idx="4619">
                        <c:v>4631.627978</c:v>
                      </c:pt>
                      <c:pt idx="4620">
                        <c:v>4632.627708</c:v>
                      </c:pt>
                      <c:pt idx="4621">
                        <c:v>4633.62757</c:v>
                      </c:pt>
                      <c:pt idx="4622">
                        <c:v>4634.621523</c:v>
                      </c:pt>
                      <c:pt idx="4623">
                        <c:v>4635.634416</c:v>
                      </c:pt>
                      <c:pt idx="4624">
                        <c:v>4636.656656</c:v>
                      </c:pt>
                      <c:pt idx="4625">
                        <c:v>4637.652366</c:v>
                      </c:pt>
                      <c:pt idx="4626">
                        <c:v>4638.649023</c:v>
                      </c:pt>
                      <c:pt idx="4627">
                        <c:v>4639.649597</c:v>
                      </c:pt>
                      <c:pt idx="4628">
                        <c:v>4640.649682</c:v>
                      </c:pt>
                      <c:pt idx="4629">
                        <c:v>4641.649258</c:v>
                      </c:pt>
                      <c:pt idx="4630">
                        <c:v>4642.655894</c:v>
                      </c:pt>
                      <c:pt idx="4631">
                        <c:v>4643.678644</c:v>
                      </c:pt>
                      <c:pt idx="4632">
                        <c:v>4644.672502</c:v>
                      </c:pt>
                      <c:pt idx="4633">
                        <c:v>4645.680446</c:v>
                      </c:pt>
                      <c:pt idx="4634">
                        <c:v>4646.680669</c:v>
                      </c:pt>
                      <c:pt idx="4635">
                        <c:v>4647.695801</c:v>
                      </c:pt>
                      <c:pt idx="4636">
                        <c:v>4648.712029</c:v>
                      </c:pt>
                      <c:pt idx="4637">
                        <c:v>4649.71171</c:v>
                      </c:pt>
                      <c:pt idx="4638">
                        <c:v>4650.711557</c:v>
                      </c:pt>
                      <c:pt idx="4639">
                        <c:v>4651.711396</c:v>
                      </c:pt>
                      <c:pt idx="4640">
                        <c:v>4652.718421</c:v>
                      </c:pt>
                      <c:pt idx="4641">
                        <c:v>4653.711928</c:v>
                      </c:pt>
                      <c:pt idx="4642">
                        <c:v>4654.725468</c:v>
                      </c:pt>
                      <c:pt idx="4643">
                        <c:v>4655.741051</c:v>
                      </c:pt>
                      <c:pt idx="4644">
                        <c:v>4656.741635</c:v>
                      </c:pt>
                      <c:pt idx="4645">
                        <c:v>4657.745124</c:v>
                      </c:pt>
                      <c:pt idx="4646">
                        <c:v>4658.744729</c:v>
                      </c:pt>
                      <c:pt idx="4647">
                        <c:v>4659.755706</c:v>
                      </c:pt>
                      <c:pt idx="4648">
                        <c:v>4660.755445</c:v>
                      </c:pt>
                      <c:pt idx="4649">
                        <c:v>4661.755253</c:v>
                      </c:pt>
                      <c:pt idx="4650">
                        <c:v>4662.75481</c:v>
                      </c:pt>
                      <c:pt idx="4651">
                        <c:v>4663.75496</c:v>
                      </c:pt>
                      <c:pt idx="4652">
                        <c:v>4664.753313</c:v>
                      </c:pt>
                      <c:pt idx="4653">
                        <c:v>4665.753932</c:v>
                      </c:pt>
                      <c:pt idx="4654">
                        <c:v>4666.756616</c:v>
                      </c:pt>
                      <c:pt idx="4655">
                        <c:v>4667.754717</c:v>
                      </c:pt>
                      <c:pt idx="4656">
                        <c:v>4668.745389</c:v>
                      </c:pt>
                      <c:pt idx="4657">
                        <c:v>4669.745252</c:v>
                      </c:pt>
                      <c:pt idx="4658">
                        <c:v>4670.746756</c:v>
                      </c:pt>
                      <c:pt idx="4659">
                        <c:v>4671.746346</c:v>
                      </c:pt>
                      <c:pt idx="4660">
                        <c:v>4672.746056</c:v>
                      </c:pt>
                      <c:pt idx="4661">
                        <c:v>4673.74591</c:v>
                      </c:pt>
                      <c:pt idx="4662">
                        <c:v>4674.746374</c:v>
                      </c:pt>
                      <c:pt idx="4663">
                        <c:v>4675.74611</c:v>
                      </c:pt>
                      <c:pt idx="4664">
                        <c:v>4676.752714</c:v>
                      </c:pt>
                      <c:pt idx="4665">
                        <c:v>4677.759128</c:v>
                      </c:pt>
                      <c:pt idx="4666">
                        <c:v>4678.781369</c:v>
                      </c:pt>
                      <c:pt idx="4667">
                        <c:v>4679.781113</c:v>
                      </c:pt>
                      <c:pt idx="4668">
                        <c:v>4680.790182</c:v>
                      </c:pt>
                      <c:pt idx="4669">
                        <c:v>4681.793829</c:v>
                      </c:pt>
                      <c:pt idx="4670">
                        <c:v>4682.793779</c:v>
                      </c:pt>
                      <c:pt idx="4671">
                        <c:v>4683.793461</c:v>
                      </c:pt>
                      <c:pt idx="4672">
                        <c:v>4684.793223</c:v>
                      </c:pt>
                      <c:pt idx="4673">
                        <c:v>4685.793854</c:v>
                      </c:pt>
                      <c:pt idx="4674">
                        <c:v>4686.798099</c:v>
                      </c:pt>
                      <c:pt idx="4675">
                        <c:v>4687.797841</c:v>
                      </c:pt>
                      <c:pt idx="4676">
                        <c:v>4688.798474</c:v>
                      </c:pt>
                      <c:pt idx="4677">
                        <c:v>4689.798205</c:v>
                      </c:pt>
                      <c:pt idx="4678">
                        <c:v>4690.797788</c:v>
                      </c:pt>
                      <c:pt idx="4679">
                        <c:v>4691.813524</c:v>
                      </c:pt>
                      <c:pt idx="4680">
                        <c:v>4692.817908</c:v>
                      </c:pt>
                      <c:pt idx="4681">
                        <c:v>4693.826054</c:v>
                      </c:pt>
                      <c:pt idx="4682">
                        <c:v>4694.841482</c:v>
                      </c:pt>
                      <c:pt idx="4683">
                        <c:v>4695.841974</c:v>
                      </c:pt>
                      <c:pt idx="4684">
                        <c:v>4696.837268</c:v>
                      </c:pt>
                      <c:pt idx="4685">
                        <c:v>4697.845153</c:v>
                      </c:pt>
                      <c:pt idx="4686">
                        <c:v>4698.844881</c:v>
                      </c:pt>
                      <c:pt idx="4687">
                        <c:v>4699.860737</c:v>
                      </c:pt>
                      <c:pt idx="4688">
                        <c:v>4700.854448</c:v>
                      </c:pt>
                      <c:pt idx="4689">
                        <c:v>4701.85426</c:v>
                      </c:pt>
                      <c:pt idx="4690">
                        <c:v>4702.870271</c:v>
                      </c:pt>
                      <c:pt idx="4691">
                        <c:v>4703.870215</c:v>
                      </c:pt>
                      <c:pt idx="4692">
                        <c:v>4704.879638</c:v>
                      </c:pt>
                      <c:pt idx="4693">
                        <c:v>4705.879815</c:v>
                      </c:pt>
                      <c:pt idx="4694">
                        <c:v>4706.866745</c:v>
                      </c:pt>
                      <c:pt idx="4695">
                        <c:v>4707.876238</c:v>
                      </c:pt>
                      <c:pt idx="4696">
                        <c:v>4708.878454</c:v>
                      </c:pt>
                      <c:pt idx="4697">
                        <c:v>4709.878261</c:v>
                      </c:pt>
                      <c:pt idx="4698">
                        <c:v>4710.880175</c:v>
                      </c:pt>
                      <c:pt idx="4699">
                        <c:v>4711.880547</c:v>
                      </c:pt>
                      <c:pt idx="4700">
                        <c:v>4712.879946</c:v>
                      </c:pt>
                      <c:pt idx="4701">
                        <c:v>4713.879989</c:v>
                      </c:pt>
                      <c:pt idx="4702">
                        <c:v>4714.866455</c:v>
                      </c:pt>
                      <c:pt idx="4703">
                        <c:v>4715.87622</c:v>
                      </c:pt>
                      <c:pt idx="4704">
                        <c:v>4716.875768</c:v>
                      </c:pt>
                      <c:pt idx="4705">
                        <c:v>4717.882043</c:v>
                      </c:pt>
                      <c:pt idx="4706">
                        <c:v>4718.897505</c:v>
                      </c:pt>
                      <c:pt idx="4707">
                        <c:v>4719.919779</c:v>
                      </c:pt>
                      <c:pt idx="4708">
                        <c:v>4720.919681</c:v>
                      </c:pt>
                      <c:pt idx="4709">
                        <c:v>4721.91713</c:v>
                      </c:pt>
                      <c:pt idx="4710">
                        <c:v>4722.935095</c:v>
                      </c:pt>
                      <c:pt idx="4711">
                        <c:v>4723.95998</c:v>
                      </c:pt>
                      <c:pt idx="4712">
                        <c:v>4724.959534</c:v>
                      </c:pt>
                      <c:pt idx="4713">
                        <c:v>4725.968969</c:v>
                      </c:pt>
                      <c:pt idx="4714">
                        <c:v>4726.975476</c:v>
                      </c:pt>
                      <c:pt idx="4715">
                        <c:v>4727.975616</c:v>
                      </c:pt>
                      <c:pt idx="4716">
                        <c:v>4728.972994</c:v>
                      </c:pt>
                      <c:pt idx="4717">
                        <c:v>4729.973939</c:v>
                      </c:pt>
                      <c:pt idx="4718">
                        <c:v>4730.960818</c:v>
                      </c:pt>
                      <c:pt idx="4719">
                        <c:v>4731.966291</c:v>
                      </c:pt>
                      <c:pt idx="4720">
                        <c:v>4732.9734</c:v>
                      </c:pt>
                      <c:pt idx="4721">
                        <c:v>4733.964446</c:v>
                      </c:pt>
                      <c:pt idx="4722">
                        <c:v>4734.964615</c:v>
                      </c:pt>
                      <c:pt idx="4723">
                        <c:v>4735.964809</c:v>
                      </c:pt>
                      <c:pt idx="4724">
                        <c:v>4736.964604</c:v>
                      </c:pt>
                      <c:pt idx="4725">
                        <c:v>4737.968295</c:v>
                      </c:pt>
                      <c:pt idx="4726">
                        <c:v>4738.970413</c:v>
                      </c:pt>
                      <c:pt idx="4727">
                        <c:v>4739.971313</c:v>
                      </c:pt>
                      <c:pt idx="4728">
                        <c:v>4740.989206</c:v>
                      </c:pt>
                      <c:pt idx="4729">
                        <c:v>4742.004845</c:v>
                      </c:pt>
                      <c:pt idx="4730">
                        <c:v>4743.004711</c:v>
                      </c:pt>
                      <c:pt idx="4731">
                        <c:v>4744.004954</c:v>
                      </c:pt>
                      <c:pt idx="4732">
                        <c:v>4745.006354</c:v>
                      </c:pt>
                      <c:pt idx="4733">
                        <c:v>4746.00612</c:v>
                      </c:pt>
                      <c:pt idx="4734">
                        <c:v>4747.005734</c:v>
                      </c:pt>
                      <c:pt idx="4735">
                        <c:v>4748.021512</c:v>
                      </c:pt>
                      <c:pt idx="4736">
                        <c:v>4749.033002</c:v>
                      </c:pt>
                      <c:pt idx="4737">
                        <c:v>4750.048689</c:v>
                      </c:pt>
                      <c:pt idx="4738">
                        <c:v>4751.04829</c:v>
                      </c:pt>
                      <c:pt idx="4739">
                        <c:v>4752.047795</c:v>
                      </c:pt>
                      <c:pt idx="4740">
                        <c:v>4753.048218</c:v>
                      </c:pt>
                      <c:pt idx="4741">
                        <c:v>4754.049604</c:v>
                      </c:pt>
                      <c:pt idx="4742">
                        <c:v>4755.040174</c:v>
                      </c:pt>
                      <c:pt idx="4743">
                        <c:v>4756.040548</c:v>
                      </c:pt>
                      <c:pt idx="4744">
                        <c:v>4757.050164</c:v>
                      </c:pt>
                      <c:pt idx="4745">
                        <c:v>4758.049684</c:v>
                      </c:pt>
                      <c:pt idx="4746">
                        <c:v>4759.049797</c:v>
                      </c:pt>
                      <c:pt idx="4747">
                        <c:v>4760.050002</c:v>
                      </c:pt>
                      <c:pt idx="4748">
                        <c:v>4761.049441</c:v>
                      </c:pt>
                      <c:pt idx="4749">
                        <c:v>4762.049756</c:v>
                      </c:pt>
                      <c:pt idx="4750">
                        <c:v>4763.049713</c:v>
                      </c:pt>
                      <c:pt idx="4751">
                        <c:v>4764.049625</c:v>
                      </c:pt>
                      <c:pt idx="4752">
                        <c:v>4765.040059</c:v>
                      </c:pt>
                      <c:pt idx="4753">
                        <c:v>4766.04988</c:v>
                      </c:pt>
                      <c:pt idx="4754">
                        <c:v>4767.065808</c:v>
                      </c:pt>
                      <c:pt idx="4755">
                        <c:v>4768.081273</c:v>
                      </c:pt>
                      <c:pt idx="4756">
                        <c:v>4769.096734</c:v>
                      </c:pt>
                      <c:pt idx="4757">
                        <c:v>4770.097369</c:v>
                      </c:pt>
                      <c:pt idx="4758">
                        <c:v>4771.112769</c:v>
                      </c:pt>
                      <c:pt idx="4759">
                        <c:v>4772.114044</c:v>
                      </c:pt>
                      <c:pt idx="4760">
                        <c:v>4773.113905</c:v>
                      </c:pt>
                      <c:pt idx="4761">
                        <c:v>4774.113971</c:v>
                      </c:pt>
                      <c:pt idx="4762">
                        <c:v>4775.115437</c:v>
                      </c:pt>
                      <c:pt idx="4763">
                        <c:v>4776.114939</c:v>
                      </c:pt>
                      <c:pt idx="4764">
                        <c:v>4777.100595</c:v>
                      </c:pt>
                      <c:pt idx="4765">
                        <c:v>4778.123005</c:v>
                      </c:pt>
                      <c:pt idx="4766">
                        <c:v>4779.122947</c:v>
                      </c:pt>
                      <c:pt idx="4767">
                        <c:v>4780.123129</c:v>
                      </c:pt>
                      <c:pt idx="4768">
                        <c:v>4781.122788</c:v>
                      </c:pt>
                      <c:pt idx="4769">
                        <c:v>4782.129783</c:v>
                      </c:pt>
                      <c:pt idx="4770">
                        <c:v>4783.130529</c:v>
                      </c:pt>
                      <c:pt idx="4771">
                        <c:v>4784.130699</c:v>
                      </c:pt>
                      <c:pt idx="4772">
                        <c:v>4785.130425</c:v>
                      </c:pt>
                      <c:pt idx="4773">
                        <c:v>4786.130504</c:v>
                      </c:pt>
                      <c:pt idx="4774">
                        <c:v>4787.130538</c:v>
                      </c:pt>
                      <c:pt idx="4775">
                        <c:v>4788.130275</c:v>
                      </c:pt>
                      <c:pt idx="4776">
                        <c:v>4789.130532</c:v>
                      </c:pt>
                      <c:pt idx="4777">
                        <c:v>4790.130905</c:v>
                      </c:pt>
                      <c:pt idx="4778">
                        <c:v>4791.130912</c:v>
                      </c:pt>
                      <c:pt idx="4779">
                        <c:v>4792.130551</c:v>
                      </c:pt>
                      <c:pt idx="4780">
                        <c:v>4793.144942</c:v>
                      </c:pt>
                      <c:pt idx="4781">
                        <c:v>4794.151597</c:v>
                      </c:pt>
                      <c:pt idx="4782">
                        <c:v>4795.151507</c:v>
                      </c:pt>
                      <c:pt idx="4783">
                        <c:v>4796.167343</c:v>
                      </c:pt>
                      <c:pt idx="4784">
                        <c:v>4797.167475</c:v>
                      </c:pt>
                      <c:pt idx="4785">
                        <c:v>4798.167044</c:v>
                      </c:pt>
                      <c:pt idx="4786">
                        <c:v>4799.167227</c:v>
                      </c:pt>
                      <c:pt idx="4787">
                        <c:v>4800.166898</c:v>
                      </c:pt>
                      <c:pt idx="4788">
                        <c:v>4801.166716</c:v>
                      </c:pt>
                      <c:pt idx="4789">
                        <c:v>4802.166346</c:v>
                      </c:pt>
                      <c:pt idx="4790">
                        <c:v>4803.16638</c:v>
                      </c:pt>
                      <c:pt idx="4791">
                        <c:v>4804.172803</c:v>
                      </c:pt>
                      <c:pt idx="4792">
                        <c:v>4805.188148</c:v>
                      </c:pt>
                      <c:pt idx="4793">
                        <c:v>4806.203487</c:v>
                      </c:pt>
                      <c:pt idx="4794">
                        <c:v>4807.218977</c:v>
                      </c:pt>
                      <c:pt idx="4795">
                        <c:v>4808.218703</c:v>
                      </c:pt>
                      <c:pt idx="4796">
                        <c:v>4809.218514</c:v>
                      </c:pt>
                      <c:pt idx="4797">
                        <c:v>4810.219552</c:v>
                      </c:pt>
                      <c:pt idx="4798">
                        <c:v>4811.213503</c:v>
                      </c:pt>
                      <c:pt idx="4799">
                        <c:v>4812.217126</c:v>
                      </c:pt>
                      <c:pt idx="4800">
                        <c:v>4813.217495</c:v>
                      </c:pt>
                      <c:pt idx="4801">
                        <c:v>4814.218507</c:v>
                      </c:pt>
                      <c:pt idx="4802">
                        <c:v>4815.218165</c:v>
                      </c:pt>
                      <c:pt idx="4803">
                        <c:v>4816.224757</c:v>
                      </c:pt>
                      <c:pt idx="4804">
                        <c:v>4817.216333</c:v>
                      </c:pt>
                      <c:pt idx="4805">
                        <c:v>4818.216141</c:v>
                      </c:pt>
                      <c:pt idx="4806">
                        <c:v>4819.216076</c:v>
                      </c:pt>
                      <c:pt idx="4807">
                        <c:v>4820.224893</c:v>
                      </c:pt>
                      <c:pt idx="4808">
                        <c:v>4821.225347</c:v>
                      </c:pt>
                      <c:pt idx="4809">
                        <c:v>4822.231976</c:v>
                      </c:pt>
                      <c:pt idx="4810">
                        <c:v>4823.231794</c:v>
                      </c:pt>
                      <c:pt idx="4811">
                        <c:v>4824.231781</c:v>
                      </c:pt>
                      <c:pt idx="4812">
                        <c:v>4825.232332</c:v>
                      </c:pt>
                      <c:pt idx="4813">
                        <c:v>4826.232525</c:v>
                      </c:pt>
                      <c:pt idx="4814">
                        <c:v>4827.232529</c:v>
                      </c:pt>
                      <c:pt idx="4815">
                        <c:v>4828.232397</c:v>
                      </c:pt>
                      <c:pt idx="4816">
                        <c:v>4829.232374</c:v>
                      </c:pt>
                      <c:pt idx="4817">
                        <c:v>4830.247779</c:v>
                      </c:pt>
                      <c:pt idx="4818">
                        <c:v>4831.245515</c:v>
                      </c:pt>
                      <c:pt idx="4819">
                        <c:v>4832.245385</c:v>
                      </c:pt>
                      <c:pt idx="4820">
                        <c:v>4833.245335</c:v>
                      </c:pt>
                      <c:pt idx="4821">
                        <c:v>4834.24733</c:v>
                      </c:pt>
                      <c:pt idx="4822">
                        <c:v>4835.242218</c:v>
                      </c:pt>
                      <c:pt idx="4823">
                        <c:v>4836.24422</c:v>
                      </c:pt>
                      <c:pt idx="4824">
                        <c:v>4837.244712</c:v>
                      </c:pt>
                      <c:pt idx="4825">
                        <c:v>4838.245152</c:v>
                      </c:pt>
                      <c:pt idx="4826">
                        <c:v>4839.245459</c:v>
                      </c:pt>
                      <c:pt idx="4827">
                        <c:v>4840.245756</c:v>
                      </c:pt>
                      <c:pt idx="4828">
                        <c:v>4841.246074</c:v>
                      </c:pt>
                      <c:pt idx="4829">
                        <c:v>4842.245429</c:v>
                      </c:pt>
                      <c:pt idx="4830">
                        <c:v>4843.245255</c:v>
                      </c:pt>
                      <c:pt idx="4831">
                        <c:v>4844.245616</c:v>
                      </c:pt>
                      <c:pt idx="4832">
                        <c:v>4845.245621</c:v>
                      </c:pt>
                      <c:pt idx="4833">
                        <c:v>4846.245079</c:v>
                      </c:pt>
                      <c:pt idx="4834">
                        <c:v>4847.251636</c:v>
                      </c:pt>
                      <c:pt idx="4835">
                        <c:v>4848.251205</c:v>
                      </c:pt>
                      <c:pt idx="4836">
                        <c:v>4849.251025</c:v>
                      </c:pt>
                      <c:pt idx="4837">
                        <c:v>4850.251714</c:v>
                      </c:pt>
                      <c:pt idx="4838">
                        <c:v>4851.251289</c:v>
                      </c:pt>
                      <c:pt idx="4839">
                        <c:v>4852.252047</c:v>
                      </c:pt>
                      <c:pt idx="4840">
                        <c:v>4853.251606</c:v>
                      </c:pt>
                      <c:pt idx="4841">
                        <c:v>4854.251653</c:v>
                      </c:pt>
                      <c:pt idx="4842">
                        <c:v>4855.251358</c:v>
                      </c:pt>
                      <c:pt idx="4843">
                        <c:v>4856.255948</c:v>
                      </c:pt>
                      <c:pt idx="4844">
                        <c:v>4857.255794</c:v>
                      </c:pt>
                      <c:pt idx="4845">
                        <c:v>4858.256046</c:v>
                      </c:pt>
                      <c:pt idx="4846">
                        <c:v>4859.246957</c:v>
                      </c:pt>
                      <c:pt idx="4847">
                        <c:v>4860.246618</c:v>
                      </c:pt>
                      <c:pt idx="4848">
                        <c:v>4861.246736</c:v>
                      </c:pt>
                      <c:pt idx="4849">
                        <c:v>4862.246136</c:v>
                      </c:pt>
                      <c:pt idx="4850">
                        <c:v>4863.246728</c:v>
                      </c:pt>
                      <c:pt idx="4851">
                        <c:v>4864.246224</c:v>
                      </c:pt>
                      <c:pt idx="4852">
                        <c:v>4865.246007</c:v>
                      </c:pt>
                      <c:pt idx="4853">
                        <c:v>4866.245842</c:v>
                      </c:pt>
                      <c:pt idx="4854">
                        <c:v>4867.245801</c:v>
                      </c:pt>
                      <c:pt idx="4855">
                        <c:v>4868.245546</c:v>
                      </c:pt>
                      <c:pt idx="4856">
                        <c:v>4869.255312</c:v>
                      </c:pt>
                      <c:pt idx="4857">
                        <c:v>4870.251354</c:v>
                      </c:pt>
                      <c:pt idx="4858">
                        <c:v>4871.267116</c:v>
                      </c:pt>
                      <c:pt idx="4859">
                        <c:v>4872.267522</c:v>
                      </c:pt>
                      <c:pt idx="4860">
                        <c:v>4873.284426</c:v>
                      </c:pt>
                      <c:pt idx="4861">
                        <c:v>4874.29043</c:v>
                      </c:pt>
                      <c:pt idx="4862">
                        <c:v>4875.29538</c:v>
                      </c:pt>
                      <c:pt idx="4863">
                        <c:v>4876.295035</c:v>
                      </c:pt>
                      <c:pt idx="4864">
                        <c:v>4877.294729</c:v>
                      </c:pt>
                      <c:pt idx="4865">
                        <c:v>4878.294794</c:v>
                      </c:pt>
                      <c:pt idx="4866">
                        <c:v>4879.302368</c:v>
                      </c:pt>
                      <c:pt idx="4867">
                        <c:v>4880.302968</c:v>
                      </c:pt>
                      <c:pt idx="4868">
                        <c:v>4881.303233</c:v>
                      </c:pt>
                      <c:pt idx="4869">
                        <c:v>4882.30251</c:v>
                      </c:pt>
                      <c:pt idx="4870">
                        <c:v>4883.302564</c:v>
                      </c:pt>
                      <c:pt idx="4871">
                        <c:v>4884.303791</c:v>
                      </c:pt>
                      <c:pt idx="4872">
                        <c:v>4885.303759</c:v>
                      </c:pt>
                      <c:pt idx="4873">
                        <c:v>4886.31929</c:v>
                      </c:pt>
                      <c:pt idx="4874">
                        <c:v>4887.335967</c:v>
                      </c:pt>
                      <c:pt idx="4875">
                        <c:v>4888.336334</c:v>
                      </c:pt>
                      <c:pt idx="4876">
                        <c:v>4889.336129</c:v>
                      </c:pt>
                      <c:pt idx="4877">
                        <c:v>4890.335884</c:v>
                      </c:pt>
                      <c:pt idx="4878">
                        <c:v>4891.349106</c:v>
                      </c:pt>
                      <c:pt idx="4879">
                        <c:v>4892.349112</c:v>
                      </c:pt>
                      <c:pt idx="4880">
                        <c:v>4893.3494</c:v>
                      </c:pt>
                      <c:pt idx="4881">
                        <c:v>4894.348918</c:v>
                      </c:pt>
                      <c:pt idx="4882">
                        <c:v>4895.35523</c:v>
                      </c:pt>
                      <c:pt idx="4883">
                        <c:v>4896.366864</c:v>
                      </c:pt>
                      <c:pt idx="4884">
                        <c:v>4897.369152</c:v>
                      </c:pt>
                      <c:pt idx="4885">
                        <c:v>4898.368292</c:v>
                      </c:pt>
                      <c:pt idx="4886">
                        <c:v>4899.368556</c:v>
                      </c:pt>
                      <c:pt idx="4887">
                        <c:v>4900.368203</c:v>
                      </c:pt>
                      <c:pt idx="4888">
                        <c:v>4901.387104</c:v>
                      </c:pt>
                      <c:pt idx="4889">
                        <c:v>4902.387166</c:v>
                      </c:pt>
                      <c:pt idx="4890">
                        <c:v>4903.395691</c:v>
                      </c:pt>
                      <c:pt idx="4891">
                        <c:v>4904.411528</c:v>
                      </c:pt>
                      <c:pt idx="4892">
                        <c:v>4905.426607</c:v>
                      </c:pt>
                      <c:pt idx="4893">
                        <c:v>4906.426748</c:v>
                      </c:pt>
                      <c:pt idx="4894">
                        <c:v>4907.422889</c:v>
                      </c:pt>
                      <c:pt idx="4895">
                        <c:v>4908.422575</c:v>
                      </c:pt>
                      <c:pt idx="4896">
                        <c:v>4909.42929</c:v>
                      </c:pt>
                      <c:pt idx="4897">
                        <c:v>4910.445451</c:v>
                      </c:pt>
                      <c:pt idx="4898">
                        <c:v>4911.444554</c:v>
                      </c:pt>
                      <c:pt idx="4899">
                        <c:v>4912.460021</c:v>
                      </c:pt>
                      <c:pt idx="4900">
                        <c:v>4913.482382</c:v>
                      </c:pt>
                      <c:pt idx="4901">
                        <c:v>4914.497804</c:v>
                      </c:pt>
                      <c:pt idx="4902">
                        <c:v>4915.504968</c:v>
                      </c:pt>
                      <c:pt idx="4903">
                        <c:v>4916.504511</c:v>
                      </c:pt>
                      <c:pt idx="4904">
                        <c:v>4917.504473</c:v>
                      </c:pt>
                      <c:pt idx="4905">
                        <c:v>4918.504623</c:v>
                      </c:pt>
                      <c:pt idx="4906">
                        <c:v>4919.504806</c:v>
                      </c:pt>
                      <c:pt idx="4907">
                        <c:v>4920.505118</c:v>
                      </c:pt>
                      <c:pt idx="4908">
                        <c:v>4921.502374</c:v>
                      </c:pt>
                      <c:pt idx="4909">
                        <c:v>4922.502493</c:v>
                      </c:pt>
                      <c:pt idx="4910">
                        <c:v>4923.496745</c:v>
                      </c:pt>
                      <c:pt idx="4911">
                        <c:v>4924.496013</c:v>
                      </c:pt>
                      <c:pt idx="4912">
                        <c:v>4925.496451</c:v>
                      </c:pt>
                      <c:pt idx="4913">
                        <c:v>4926.508826</c:v>
                      </c:pt>
                      <c:pt idx="4914">
                        <c:v>4927.535709</c:v>
                      </c:pt>
                      <c:pt idx="4915">
                        <c:v>4928.558766</c:v>
                      </c:pt>
                      <c:pt idx="4916">
                        <c:v>4929.577151</c:v>
                      </c:pt>
                      <c:pt idx="4917">
                        <c:v>4930.592272</c:v>
                      </c:pt>
                      <c:pt idx="4918">
                        <c:v>4931.594407</c:v>
                      </c:pt>
                      <c:pt idx="4919">
                        <c:v>4932.500796</c:v>
                      </c:pt>
                      <c:pt idx="4920">
                        <c:v>4933.500738</c:v>
                      </c:pt>
                      <c:pt idx="4921">
                        <c:v>4934.500865</c:v>
                      </c:pt>
                      <c:pt idx="4922">
                        <c:v>4935.501838</c:v>
                      </c:pt>
                      <c:pt idx="4923">
                        <c:v>4936.501485</c:v>
                      </c:pt>
                      <c:pt idx="4924">
                        <c:v>4937.501883</c:v>
                      </c:pt>
                      <c:pt idx="4925">
                        <c:v>4938.501365</c:v>
                      </c:pt>
                      <c:pt idx="4926">
                        <c:v>4939.496377</c:v>
                      </c:pt>
                      <c:pt idx="4927">
                        <c:v>4940.4983</c:v>
                      </c:pt>
                      <c:pt idx="4928">
                        <c:v>4941.493255</c:v>
                      </c:pt>
                      <c:pt idx="4929">
                        <c:v>4942.506906</c:v>
                      </c:pt>
                      <c:pt idx="4930">
                        <c:v>4943.522654</c:v>
                      </c:pt>
                      <c:pt idx="4931">
                        <c:v>4944.532279</c:v>
                      </c:pt>
                      <c:pt idx="4932">
                        <c:v>4945.541754</c:v>
                      </c:pt>
                      <c:pt idx="4933">
                        <c:v>4946.549499</c:v>
                      </c:pt>
                      <c:pt idx="4934">
                        <c:v>4947.538321</c:v>
                      </c:pt>
                      <c:pt idx="4935">
                        <c:v>4948.537844</c:v>
                      </c:pt>
                      <c:pt idx="4936">
                        <c:v>4949.569044</c:v>
                      </c:pt>
                      <c:pt idx="4937">
                        <c:v>4950.566228</c:v>
                      </c:pt>
                      <c:pt idx="4938">
                        <c:v>4951.582004</c:v>
                      </c:pt>
                      <c:pt idx="4939">
                        <c:v>4952.598085</c:v>
                      </c:pt>
                      <c:pt idx="4940">
                        <c:v>4953.595473</c:v>
                      </c:pt>
                      <c:pt idx="4941">
                        <c:v>4954.59879</c:v>
                      </c:pt>
                      <c:pt idx="4942">
                        <c:v>4955.598939</c:v>
                      </c:pt>
                      <c:pt idx="4943">
                        <c:v>4956.589349</c:v>
                      </c:pt>
                      <c:pt idx="4944">
                        <c:v>4957.59188</c:v>
                      </c:pt>
                      <c:pt idx="4945">
                        <c:v>4958.596728</c:v>
                      </c:pt>
                      <c:pt idx="4946">
                        <c:v>4959.59634</c:v>
                      </c:pt>
                      <c:pt idx="4947">
                        <c:v>4960.596398</c:v>
                      </c:pt>
                      <c:pt idx="4948">
                        <c:v>4961.589152</c:v>
                      </c:pt>
                      <c:pt idx="4949">
                        <c:v>4962.611451</c:v>
                      </c:pt>
                      <c:pt idx="4950">
                        <c:v>4963.618211</c:v>
                      </c:pt>
                      <c:pt idx="4951">
                        <c:v>4964.617866</c:v>
                      </c:pt>
                      <c:pt idx="4952">
                        <c:v>4965.619757</c:v>
                      </c:pt>
                      <c:pt idx="4953">
                        <c:v>4966.619701</c:v>
                      </c:pt>
                      <c:pt idx="4954">
                        <c:v>4967.619512</c:v>
                      </c:pt>
                      <c:pt idx="4955">
                        <c:v>4968.626375</c:v>
                      </c:pt>
                      <c:pt idx="4956">
                        <c:v>4969.626595</c:v>
                      </c:pt>
                      <c:pt idx="4957">
                        <c:v>4970.617562</c:v>
                      </c:pt>
                      <c:pt idx="4958">
                        <c:v>4971.617607</c:v>
                      </c:pt>
                      <c:pt idx="4959">
                        <c:v>4972.617906</c:v>
                      </c:pt>
                      <c:pt idx="4960">
                        <c:v>4973.617653</c:v>
                      </c:pt>
                      <c:pt idx="4961">
                        <c:v>4974.630345</c:v>
                      </c:pt>
                      <c:pt idx="4962">
                        <c:v>4975.630098</c:v>
                      </c:pt>
                      <c:pt idx="4963">
                        <c:v>4976.630072</c:v>
                      </c:pt>
                      <c:pt idx="4964">
                        <c:v>4977.626784</c:v>
                      </c:pt>
                      <c:pt idx="4965">
                        <c:v>4978.631285</c:v>
                      </c:pt>
                      <c:pt idx="4966">
                        <c:v>4979.626378</c:v>
                      </c:pt>
                      <c:pt idx="4967">
                        <c:v>4980.626175</c:v>
                      </c:pt>
                      <c:pt idx="4968">
                        <c:v>4981.625312</c:v>
                      </c:pt>
                      <c:pt idx="4969">
                        <c:v>4982.625646</c:v>
                      </c:pt>
                      <c:pt idx="4970">
                        <c:v>4983.631585</c:v>
                      </c:pt>
                      <c:pt idx="4971">
                        <c:v>4984.631507</c:v>
                      </c:pt>
                      <c:pt idx="4972">
                        <c:v>4985.625512</c:v>
                      </c:pt>
                      <c:pt idx="4973">
                        <c:v>4986.625528</c:v>
                      </c:pt>
                      <c:pt idx="4974">
                        <c:v>4987.625471</c:v>
                      </c:pt>
                      <c:pt idx="4975">
                        <c:v>4988.617028</c:v>
                      </c:pt>
                      <c:pt idx="4976">
                        <c:v>4989.616812</c:v>
                      </c:pt>
                      <c:pt idx="4977">
                        <c:v>4990.6215</c:v>
                      </c:pt>
                      <c:pt idx="4978">
                        <c:v>4991.628178</c:v>
                      </c:pt>
                      <c:pt idx="4979">
                        <c:v>4992.621557</c:v>
                      </c:pt>
                      <c:pt idx="4980">
                        <c:v>4993.618738</c:v>
                      </c:pt>
                      <c:pt idx="4981">
                        <c:v>4994.637268</c:v>
                      </c:pt>
                      <c:pt idx="4982">
                        <c:v>4995.635551</c:v>
                      </c:pt>
                      <c:pt idx="4983">
                        <c:v>4996.642933</c:v>
                      </c:pt>
                      <c:pt idx="4984">
                        <c:v>4997.654007</c:v>
                      </c:pt>
                      <c:pt idx="4985">
                        <c:v>4998.655604</c:v>
                      </c:pt>
                      <c:pt idx="4986">
                        <c:v>4999.664621</c:v>
                      </c:pt>
                      <c:pt idx="4987">
                        <c:v>5000.667617</c:v>
                      </c:pt>
                      <c:pt idx="4988">
                        <c:v>5001.664321</c:v>
                      </c:pt>
                      <c:pt idx="4989">
                        <c:v>5002.678936</c:v>
                      </c:pt>
                      <c:pt idx="4990">
                        <c:v>5003.692467</c:v>
                      </c:pt>
                      <c:pt idx="4991">
                        <c:v>5004.695046</c:v>
                      </c:pt>
                      <c:pt idx="4992">
                        <c:v>5005.715014</c:v>
                      </c:pt>
                      <c:pt idx="4993">
                        <c:v>5006.723475</c:v>
                      </c:pt>
                      <c:pt idx="4994">
                        <c:v>5007.714518</c:v>
                      </c:pt>
                      <c:pt idx="4995">
                        <c:v>5008.716251</c:v>
                      </c:pt>
                    </c:strCache>
                  </c:strRef>
                </c:xVal>
                <c:yVal>
                  <c:numRef>
                    <c:extLst xmlns:c15="http://schemas.microsoft.com/office/drawing/2012/chart">
                      <c:ext xmlns:c15="http://schemas.microsoft.com/office/drawing/2012/chart" uri="{02D57815-91ED-43cb-92C2-25804820EDAC}">
                        <c15:formulaRef>
                          <c15:sqref>'ACME-PER-HEA-VAC 28-3 INS Test2'!$M$2:$M$4996</c15:sqref>
                        </c15:formulaRef>
                      </c:ext>
                    </c:extLst>
                    <c:numCache>
                      <c:formatCode>General</c:formatCode>
                      <c:ptCount val="4995"/>
                      <c:pt idx="0">
                        <c:v>0</c:v>
                      </c:pt>
                      <c:pt idx="1">
                        <c:v>-0.10009765000000215</c:v>
                      </c:pt>
                      <c:pt idx="2">
                        <c:v>-0.10009765000000215</c:v>
                      </c:pt>
                      <c:pt idx="3">
                        <c:v>-0.10009765000000215</c:v>
                      </c:pt>
                      <c:pt idx="4">
                        <c:v>0</c:v>
                      </c:pt>
                      <c:pt idx="5">
                        <c:v>0</c:v>
                      </c:pt>
                      <c:pt idx="6">
                        <c:v>0</c:v>
                      </c:pt>
                      <c:pt idx="7">
                        <c:v>0</c:v>
                      </c:pt>
                      <c:pt idx="8">
                        <c:v>9.9853519999999918E-2</c:v>
                      </c:pt>
                      <c:pt idx="9">
                        <c:v>0.30004882999999793</c:v>
                      </c:pt>
                      <c:pt idx="10">
                        <c:v>0.5</c:v>
                      </c:pt>
                      <c:pt idx="11">
                        <c:v>0.89990234999999785</c:v>
                      </c:pt>
                      <c:pt idx="12">
                        <c:v>1.2998046899999984</c:v>
                      </c:pt>
                      <c:pt idx="13">
                        <c:v>1.7998046899999984</c:v>
                      </c:pt>
                      <c:pt idx="14">
                        <c:v>2.1999511699999985</c:v>
                      </c:pt>
                      <c:pt idx="15">
                        <c:v>2.5998535199999999</c:v>
                      </c:pt>
                      <c:pt idx="16">
                        <c:v>2.9997558599999969</c:v>
                      </c:pt>
                      <c:pt idx="17">
                        <c:v>3.2998046899999984</c:v>
                      </c:pt>
                      <c:pt idx="18">
                        <c:v>3.4997558599999969</c:v>
                      </c:pt>
                      <c:pt idx="19">
                        <c:v>3.699707029999999</c:v>
                      </c:pt>
                      <c:pt idx="20">
                        <c:v>3.7998046899999984</c:v>
                      </c:pt>
                      <c:pt idx="21">
                        <c:v>3.9997558599999969</c:v>
                      </c:pt>
                      <c:pt idx="22">
                        <c:v>4.0998535199999999</c:v>
                      </c:pt>
                      <c:pt idx="23">
                        <c:v>4.2998046899999984</c:v>
                      </c:pt>
                      <c:pt idx="24">
                        <c:v>4.3999023499999979</c:v>
                      </c:pt>
                      <c:pt idx="25">
                        <c:v>4.4997558599999969</c:v>
                      </c:pt>
                      <c:pt idx="26">
                        <c:v>4.5998535199999999</c:v>
                      </c:pt>
                      <c:pt idx="27">
                        <c:v>4.699707029999999</c:v>
                      </c:pt>
                      <c:pt idx="28">
                        <c:v>4.7998046899999984</c:v>
                      </c:pt>
                      <c:pt idx="29">
                        <c:v>4.8999023499999979</c:v>
                      </c:pt>
                      <c:pt idx="30">
                        <c:v>4.9997558599999969</c:v>
                      </c:pt>
                      <c:pt idx="31">
                        <c:v>4.9997558599999969</c:v>
                      </c:pt>
                      <c:pt idx="32">
                        <c:v>5.0998535199999999</c:v>
                      </c:pt>
                      <c:pt idx="33">
                        <c:v>5.199707029999999</c:v>
                      </c:pt>
                      <c:pt idx="34">
                        <c:v>5.199707029999999</c:v>
                      </c:pt>
                      <c:pt idx="35">
                        <c:v>5.2998046899999984</c:v>
                      </c:pt>
                      <c:pt idx="36">
                        <c:v>5.2998046899999984</c:v>
                      </c:pt>
                      <c:pt idx="37">
                        <c:v>5.3996582099999983</c:v>
                      </c:pt>
                      <c:pt idx="38">
                        <c:v>5.3996582099999983</c:v>
                      </c:pt>
                      <c:pt idx="39">
                        <c:v>5.4997558599999969</c:v>
                      </c:pt>
                      <c:pt idx="40">
                        <c:v>5.4997558599999969</c:v>
                      </c:pt>
                      <c:pt idx="41">
                        <c:v>5.5998535199999999</c:v>
                      </c:pt>
                      <c:pt idx="42">
                        <c:v>5.5998535199999999</c:v>
                      </c:pt>
                      <c:pt idx="43">
                        <c:v>5.5998535199999999</c:v>
                      </c:pt>
                      <c:pt idx="44">
                        <c:v>5.699707029999999</c:v>
                      </c:pt>
                      <c:pt idx="45">
                        <c:v>5.699707029999999</c:v>
                      </c:pt>
                      <c:pt idx="46">
                        <c:v>5.699707029999999</c:v>
                      </c:pt>
                      <c:pt idx="47">
                        <c:v>5.7998046899999984</c:v>
                      </c:pt>
                      <c:pt idx="48">
                        <c:v>5.7998046899999984</c:v>
                      </c:pt>
                      <c:pt idx="49">
                        <c:v>5.7998046899999984</c:v>
                      </c:pt>
                      <c:pt idx="50">
                        <c:v>5.7998046899999984</c:v>
                      </c:pt>
                      <c:pt idx="51">
                        <c:v>5.8996582099999983</c:v>
                      </c:pt>
                      <c:pt idx="52">
                        <c:v>5.8996582099999983</c:v>
                      </c:pt>
                      <c:pt idx="53">
                        <c:v>5.8996582099999983</c:v>
                      </c:pt>
                      <c:pt idx="54">
                        <c:v>5.9997558599999969</c:v>
                      </c:pt>
                      <c:pt idx="55">
                        <c:v>5.9997558599999969</c:v>
                      </c:pt>
                      <c:pt idx="56">
                        <c:v>5.9997558599999969</c:v>
                      </c:pt>
                      <c:pt idx="57">
                        <c:v>5.9997558599999969</c:v>
                      </c:pt>
                      <c:pt idx="58">
                        <c:v>5.9997558599999969</c:v>
                      </c:pt>
                      <c:pt idx="59">
                        <c:v>6.0998535199999999</c:v>
                      </c:pt>
                      <c:pt idx="60">
                        <c:v>6.0998535199999999</c:v>
                      </c:pt>
                      <c:pt idx="61">
                        <c:v>6.0998535199999999</c:v>
                      </c:pt>
                      <c:pt idx="62">
                        <c:v>6.0998535199999999</c:v>
                      </c:pt>
                      <c:pt idx="63">
                        <c:v>6.0998535199999999</c:v>
                      </c:pt>
                      <c:pt idx="64">
                        <c:v>6.0998535199999999</c:v>
                      </c:pt>
                      <c:pt idx="65">
                        <c:v>6.199707029999999</c:v>
                      </c:pt>
                      <c:pt idx="66">
                        <c:v>6.199707029999999</c:v>
                      </c:pt>
                      <c:pt idx="67">
                        <c:v>6.199707029999999</c:v>
                      </c:pt>
                      <c:pt idx="68">
                        <c:v>6.199707029999999</c:v>
                      </c:pt>
                      <c:pt idx="69">
                        <c:v>6.2998046899999984</c:v>
                      </c:pt>
                      <c:pt idx="70">
                        <c:v>6.2998046899999984</c:v>
                      </c:pt>
                      <c:pt idx="71">
                        <c:v>6.2998046899999984</c:v>
                      </c:pt>
                      <c:pt idx="72">
                        <c:v>6.2998046899999984</c:v>
                      </c:pt>
                      <c:pt idx="73">
                        <c:v>6.2998046899999984</c:v>
                      </c:pt>
                      <c:pt idx="74">
                        <c:v>6.2998046899999984</c:v>
                      </c:pt>
                      <c:pt idx="75">
                        <c:v>6.3996582099999983</c:v>
                      </c:pt>
                      <c:pt idx="76">
                        <c:v>6.3996582099999983</c:v>
                      </c:pt>
                      <c:pt idx="77">
                        <c:v>6.3996582099999983</c:v>
                      </c:pt>
                      <c:pt idx="78">
                        <c:v>6.3996582099999983</c:v>
                      </c:pt>
                      <c:pt idx="79">
                        <c:v>6.3996582099999983</c:v>
                      </c:pt>
                      <c:pt idx="80">
                        <c:v>6.3996582099999983</c:v>
                      </c:pt>
                      <c:pt idx="81">
                        <c:v>6.4997558599999969</c:v>
                      </c:pt>
                      <c:pt idx="82">
                        <c:v>6.4997558599999969</c:v>
                      </c:pt>
                      <c:pt idx="83">
                        <c:v>6.4997558599999969</c:v>
                      </c:pt>
                      <c:pt idx="84">
                        <c:v>6.4997558599999969</c:v>
                      </c:pt>
                      <c:pt idx="85">
                        <c:v>6.4997558599999969</c:v>
                      </c:pt>
                      <c:pt idx="86">
                        <c:v>6.4997558599999969</c:v>
                      </c:pt>
                      <c:pt idx="87">
                        <c:v>6.5998535199999999</c:v>
                      </c:pt>
                      <c:pt idx="88">
                        <c:v>6.4997558599999969</c:v>
                      </c:pt>
                      <c:pt idx="89">
                        <c:v>6.5998535199999999</c:v>
                      </c:pt>
                      <c:pt idx="90">
                        <c:v>6.5998535199999999</c:v>
                      </c:pt>
                      <c:pt idx="91">
                        <c:v>6.5998535199999999</c:v>
                      </c:pt>
                      <c:pt idx="92">
                        <c:v>6.5998535199999999</c:v>
                      </c:pt>
                      <c:pt idx="93">
                        <c:v>6.5998535199999999</c:v>
                      </c:pt>
                      <c:pt idx="94">
                        <c:v>6.5998535199999999</c:v>
                      </c:pt>
                      <c:pt idx="95">
                        <c:v>6.5998535199999999</c:v>
                      </c:pt>
                      <c:pt idx="96">
                        <c:v>6.699707029999999</c:v>
                      </c:pt>
                      <c:pt idx="97">
                        <c:v>6.699707029999999</c:v>
                      </c:pt>
                      <c:pt idx="98">
                        <c:v>6.699707029999999</c:v>
                      </c:pt>
                      <c:pt idx="99">
                        <c:v>6.699707029999999</c:v>
                      </c:pt>
                      <c:pt idx="100">
                        <c:v>6.699707029999999</c:v>
                      </c:pt>
                      <c:pt idx="101">
                        <c:v>6.699707029999999</c:v>
                      </c:pt>
                      <c:pt idx="102">
                        <c:v>6.699707029999999</c:v>
                      </c:pt>
                      <c:pt idx="103">
                        <c:v>6.699707029999999</c:v>
                      </c:pt>
                      <c:pt idx="104">
                        <c:v>6.7998046899999984</c:v>
                      </c:pt>
                      <c:pt idx="105">
                        <c:v>6.7998046899999984</c:v>
                      </c:pt>
                      <c:pt idx="106">
                        <c:v>6.7998046899999984</c:v>
                      </c:pt>
                      <c:pt idx="107">
                        <c:v>6.7998046899999984</c:v>
                      </c:pt>
                      <c:pt idx="108">
                        <c:v>6.7998046899999984</c:v>
                      </c:pt>
                      <c:pt idx="109">
                        <c:v>6.7998046899999984</c:v>
                      </c:pt>
                      <c:pt idx="110">
                        <c:v>6.7998046899999984</c:v>
                      </c:pt>
                      <c:pt idx="111">
                        <c:v>6.7998046899999984</c:v>
                      </c:pt>
                      <c:pt idx="112">
                        <c:v>6.8996582099999983</c:v>
                      </c:pt>
                      <c:pt idx="113">
                        <c:v>6.8996582099999983</c:v>
                      </c:pt>
                      <c:pt idx="114">
                        <c:v>6.8996582099999983</c:v>
                      </c:pt>
                      <c:pt idx="115">
                        <c:v>6.8996582099999983</c:v>
                      </c:pt>
                      <c:pt idx="116">
                        <c:v>6.8996582099999983</c:v>
                      </c:pt>
                      <c:pt idx="117">
                        <c:v>6.8996582099999983</c:v>
                      </c:pt>
                      <c:pt idx="118">
                        <c:v>6.8996582099999983</c:v>
                      </c:pt>
                      <c:pt idx="119">
                        <c:v>6.8996582099999983</c:v>
                      </c:pt>
                      <c:pt idx="120">
                        <c:v>6.9997558599999969</c:v>
                      </c:pt>
                      <c:pt idx="121">
                        <c:v>6.9997558599999969</c:v>
                      </c:pt>
                      <c:pt idx="122">
                        <c:v>6.9997558599999969</c:v>
                      </c:pt>
                      <c:pt idx="123">
                        <c:v>6.9997558599999969</c:v>
                      </c:pt>
                      <c:pt idx="124">
                        <c:v>6.9997558599999969</c:v>
                      </c:pt>
                      <c:pt idx="125">
                        <c:v>6.9997558599999969</c:v>
                      </c:pt>
                      <c:pt idx="126">
                        <c:v>6.9997558599999969</c:v>
                      </c:pt>
                      <c:pt idx="127">
                        <c:v>6.9997558599999969</c:v>
                      </c:pt>
                      <c:pt idx="128">
                        <c:v>6.9997558599999969</c:v>
                      </c:pt>
                      <c:pt idx="129">
                        <c:v>7.0996093799999969</c:v>
                      </c:pt>
                      <c:pt idx="130">
                        <c:v>7.0996093799999969</c:v>
                      </c:pt>
                      <c:pt idx="131">
                        <c:v>7.0996093799999969</c:v>
                      </c:pt>
                      <c:pt idx="132">
                        <c:v>7.0996093799999969</c:v>
                      </c:pt>
                      <c:pt idx="133">
                        <c:v>7.0996093799999969</c:v>
                      </c:pt>
                      <c:pt idx="134">
                        <c:v>7.0996093799999969</c:v>
                      </c:pt>
                      <c:pt idx="135">
                        <c:v>7.0996093799999969</c:v>
                      </c:pt>
                      <c:pt idx="136">
                        <c:v>7.0996093799999969</c:v>
                      </c:pt>
                      <c:pt idx="137">
                        <c:v>7.0996093799999969</c:v>
                      </c:pt>
                      <c:pt idx="138">
                        <c:v>7.199707029999999</c:v>
                      </c:pt>
                      <c:pt idx="139">
                        <c:v>7.199707029999999</c:v>
                      </c:pt>
                      <c:pt idx="140">
                        <c:v>7.199707029999999</c:v>
                      </c:pt>
                      <c:pt idx="141">
                        <c:v>7.199707029999999</c:v>
                      </c:pt>
                      <c:pt idx="142">
                        <c:v>7.199707029999999</c:v>
                      </c:pt>
                      <c:pt idx="143">
                        <c:v>7.199707029999999</c:v>
                      </c:pt>
                      <c:pt idx="144">
                        <c:v>7.199707029999999</c:v>
                      </c:pt>
                      <c:pt idx="145">
                        <c:v>7.199707029999999</c:v>
                      </c:pt>
                      <c:pt idx="146">
                        <c:v>7.199707029999999</c:v>
                      </c:pt>
                      <c:pt idx="147">
                        <c:v>7.2998046899999984</c:v>
                      </c:pt>
                      <c:pt idx="148">
                        <c:v>7.2998046899999984</c:v>
                      </c:pt>
                      <c:pt idx="149">
                        <c:v>7.2998046899999984</c:v>
                      </c:pt>
                      <c:pt idx="150">
                        <c:v>7.2998046899999984</c:v>
                      </c:pt>
                      <c:pt idx="151">
                        <c:v>7.2998046899999984</c:v>
                      </c:pt>
                      <c:pt idx="152">
                        <c:v>7.2998046899999984</c:v>
                      </c:pt>
                      <c:pt idx="153">
                        <c:v>7.2998046899999984</c:v>
                      </c:pt>
                      <c:pt idx="154">
                        <c:v>7.2998046899999984</c:v>
                      </c:pt>
                      <c:pt idx="155">
                        <c:v>7.2998046899999984</c:v>
                      </c:pt>
                      <c:pt idx="156">
                        <c:v>7.2998046899999984</c:v>
                      </c:pt>
                      <c:pt idx="157">
                        <c:v>7.3996582099999983</c:v>
                      </c:pt>
                      <c:pt idx="158">
                        <c:v>7.3996582099999983</c:v>
                      </c:pt>
                      <c:pt idx="159">
                        <c:v>7.3996582099999983</c:v>
                      </c:pt>
                      <c:pt idx="160">
                        <c:v>7.3996582099999983</c:v>
                      </c:pt>
                      <c:pt idx="161">
                        <c:v>7.3996582099999983</c:v>
                      </c:pt>
                      <c:pt idx="162">
                        <c:v>7.3996582099999983</c:v>
                      </c:pt>
                      <c:pt idx="163">
                        <c:v>7.3996582099999983</c:v>
                      </c:pt>
                      <c:pt idx="164">
                        <c:v>7.3996582099999983</c:v>
                      </c:pt>
                      <c:pt idx="165">
                        <c:v>7.3996582099999983</c:v>
                      </c:pt>
                      <c:pt idx="166">
                        <c:v>7.3996582099999983</c:v>
                      </c:pt>
                      <c:pt idx="167">
                        <c:v>7.3996582099999983</c:v>
                      </c:pt>
                      <c:pt idx="168">
                        <c:v>7.3996582099999983</c:v>
                      </c:pt>
                      <c:pt idx="169">
                        <c:v>7.4997558599999969</c:v>
                      </c:pt>
                      <c:pt idx="170">
                        <c:v>7.3996582099999983</c:v>
                      </c:pt>
                      <c:pt idx="171">
                        <c:v>7.4997558599999969</c:v>
                      </c:pt>
                      <c:pt idx="172">
                        <c:v>7.4997558599999969</c:v>
                      </c:pt>
                      <c:pt idx="173">
                        <c:v>7.4997558599999969</c:v>
                      </c:pt>
                      <c:pt idx="174">
                        <c:v>7.4997558599999969</c:v>
                      </c:pt>
                      <c:pt idx="175">
                        <c:v>7.4997558599999969</c:v>
                      </c:pt>
                      <c:pt idx="176">
                        <c:v>7.4997558599999969</c:v>
                      </c:pt>
                      <c:pt idx="177">
                        <c:v>7.4997558599999969</c:v>
                      </c:pt>
                      <c:pt idx="178">
                        <c:v>7.4997558599999969</c:v>
                      </c:pt>
                      <c:pt idx="179">
                        <c:v>7.4997558599999969</c:v>
                      </c:pt>
                      <c:pt idx="180">
                        <c:v>7.5996093799999969</c:v>
                      </c:pt>
                      <c:pt idx="181">
                        <c:v>7.5996093799999969</c:v>
                      </c:pt>
                      <c:pt idx="182">
                        <c:v>7.5996093799999969</c:v>
                      </c:pt>
                      <c:pt idx="183">
                        <c:v>7.5996093799999969</c:v>
                      </c:pt>
                      <c:pt idx="184">
                        <c:v>7.5996093799999969</c:v>
                      </c:pt>
                      <c:pt idx="185">
                        <c:v>7.5996093799999969</c:v>
                      </c:pt>
                      <c:pt idx="186">
                        <c:v>7.5996093799999969</c:v>
                      </c:pt>
                      <c:pt idx="187">
                        <c:v>7.5996093799999969</c:v>
                      </c:pt>
                      <c:pt idx="188">
                        <c:v>7.5996093799999969</c:v>
                      </c:pt>
                      <c:pt idx="189">
                        <c:v>7.5996093799999969</c:v>
                      </c:pt>
                      <c:pt idx="190">
                        <c:v>7.5996093799999969</c:v>
                      </c:pt>
                      <c:pt idx="191">
                        <c:v>7.5996093799999969</c:v>
                      </c:pt>
                      <c:pt idx="192">
                        <c:v>7.699707029999999</c:v>
                      </c:pt>
                      <c:pt idx="193">
                        <c:v>7.699707029999999</c:v>
                      </c:pt>
                      <c:pt idx="194">
                        <c:v>7.699707029999999</c:v>
                      </c:pt>
                      <c:pt idx="195">
                        <c:v>7.699707029999999</c:v>
                      </c:pt>
                      <c:pt idx="196">
                        <c:v>7.699707029999999</c:v>
                      </c:pt>
                      <c:pt idx="197">
                        <c:v>7.699707029999999</c:v>
                      </c:pt>
                      <c:pt idx="198">
                        <c:v>7.699707029999999</c:v>
                      </c:pt>
                      <c:pt idx="199">
                        <c:v>7.699707029999999</c:v>
                      </c:pt>
                      <c:pt idx="200">
                        <c:v>7.699707029999999</c:v>
                      </c:pt>
                      <c:pt idx="201">
                        <c:v>7.699707029999999</c:v>
                      </c:pt>
                      <c:pt idx="202">
                        <c:v>7.699707029999999</c:v>
                      </c:pt>
                      <c:pt idx="203">
                        <c:v>7.699707029999999</c:v>
                      </c:pt>
                      <c:pt idx="204">
                        <c:v>7.7998046899999984</c:v>
                      </c:pt>
                      <c:pt idx="205">
                        <c:v>7.7998046899999984</c:v>
                      </c:pt>
                      <c:pt idx="206">
                        <c:v>7.7998046899999984</c:v>
                      </c:pt>
                      <c:pt idx="207">
                        <c:v>7.7998046899999984</c:v>
                      </c:pt>
                      <c:pt idx="208">
                        <c:v>7.7998046899999984</c:v>
                      </c:pt>
                      <c:pt idx="209">
                        <c:v>7.7998046899999984</c:v>
                      </c:pt>
                      <c:pt idx="210">
                        <c:v>7.7998046899999984</c:v>
                      </c:pt>
                      <c:pt idx="211">
                        <c:v>7.7998046899999984</c:v>
                      </c:pt>
                      <c:pt idx="212">
                        <c:v>7.7998046899999984</c:v>
                      </c:pt>
                      <c:pt idx="213">
                        <c:v>7.7998046899999984</c:v>
                      </c:pt>
                      <c:pt idx="214">
                        <c:v>7.7998046899999984</c:v>
                      </c:pt>
                      <c:pt idx="215">
                        <c:v>7.7998046899999984</c:v>
                      </c:pt>
                      <c:pt idx="216">
                        <c:v>7.8996582099999983</c:v>
                      </c:pt>
                      <c:pt idx="217">
                        <c:v>7.8996582099999983</c:v>
                      </c:pt>
                      <c:pt idx="218">
                        <c:v>7.8996582099999983</c:v>
                      </c:pt>
                      <c:pt idx="219">
                        <c:v>7.8996582099999983</c:v>
                      </c:pt>
                      <c:pt idx="220">
                        <c:v>7.8996582099999983</c:v>
                      </c:pt>
                      <c:pt idx="221">
                        <c:v>7.8996582099999983</c:v>
                      </c:pt>
                      <c:pt idx="222">
                        <c:v>7.8996582099999983</c:v>
                      </c:pt>
                      <c:pt idx="223">
                        <c:v>7.8996582099999983</c:v>
                      </c:pt>
                      <c:pt idx="224">
                        <c:v>7.8996582099999983</c:v>
                      </c:pt>
                      <c:pt idx="225">
                        <c:v>7.8996582099999983</c:v>
                      </c:pt>
                      <c:pt idx="226">
                        <c:v>7.9997558599999969</c:v>
                      </c:pt>
                      <c:pt idx="227">
                        <c:v>7.8996582099999983</c:v>
                      </c:pt>
                      <c:pt idx="228">
                        <c:v>7.9997558599999969</c:v>
                      </c:pt>
                      <c:pt idx="229">
                        <c:v>7.9997558599999969</c:v>
                      </c:pt>
                      <c:pt idx="230">
                        <c:v>7.9997558599999969</c:v>
                      </c:pt>
                      <c:pt idx="231">
                        <c:v>7.9997558599999969</c:v>
                      </c:pt>
                      <c:pt idx="232">
                        <c:v>7.9997558599999969</c:v>
                      </c:pt>
                      <c:pt idx="233">
                        <c:v>7.9997558599999969</c:v>
                      </c:pt>
                      <c:pt idx="234">
                        <c:v>7.9997558599999969</c:v>
                      </c:pt>
                      <c:pt idx="235">
                        <c:v>7.9997558599999969</c:v>
                      </c:pt>
                      <c:pt idx="236">
                        <c:v>7.9997558599999969</c:v>
                      </c:pt>
                      <c:pt idx="237">
                        <c:v>7.9997558599999969</c:v>
                      </c:pt>
                      <c:pt idx="238">
                        <c:v>7.9997558599999969</c:v>
                      </c:pt>
                      <c:pt idx="239">
                        <c:v>7.9997558599999969</c:v>
                      </c:pt>
                      <c:pt idx="240">
                        <c:v>8.0996093799999969</c:v>
                      </c:pt>
                      <c:pt idx="241">
                        <c:v>8.0996093799999969</c:v>
                      </c:pt>
                      <c:pt idx="242">
                        <c:v>8.0996093799999969</c:v>
                      </c:pt>
                      <c:pt idx="243">
                        <c:v>8.0996093799999969</c:v>
                      </c:pt>
                      <c:pt idx="244">
                        <c:v>8.0996093799999969</c:v>
                      </c:pt>
                      <c:pt idx="245">
                        <c:v>8.0996093799999969</c:v>
                      </c:pt>
                      <c:pt idx="246">
                        <c:v>8.0996093799999969</c:v>
                      </c:pt>
                      <c:pt idx="247">
                        <c:v>8.0996093799999969</c:v>
                      </c:pt>
                      <c:pt idx="248">
                        <c:v>8.0996093799999969</c:v>
                      </c:pt>
                      <c:pt idx="249">
                        <c:v>8.0996093799999969</c:v>
                      </c:pt>
                      <c:pt idx="250">
                        <c:v>8.199707029999999</c:v>
                      </c:pt>
                      <c:pt idx="251">
                        <c:v>8.199707029999999</c:v>
                      </c:pt>
                      <c:pt idx="252">
                        <c:v>8.199707029999999</c:v>
                      </c:pt>
                      <c:pt idx="253">
                        <c:v>8.199707029999999</c:v>
                      </c:pt>
                      <c:pt idx="254">
                        <c:v>8.199707029999999</c:v>
                      </c:pt>
                      <c:pt idx="255">
                        <c:v>8.199707029999999</c:v>
                      </c:pt>
                      <c:pt idx="256">
                        <c:v>8.199707029999999</c:v>
                      </c:pt>
                      <c:pt idx="257">
                        <c:v>8.199707029999999</c:v>
                      </c:pt>
                      <c:pt idx="258">
                        <c:v>8.199707029999999</c:v>
                      </c:pt>
                      <c:pt idx="259">
                        <c:v>8.199707029999999</c:v>
                      </c:pt>
                      <c:pt idx="260">
                        <c:v>8.199707029999999</c:v>
                      </c:pt>
                      <c:pt idx="261">
                        <c:v>8.199707029999999</c:v>
                      </c:pt>
                      <c:pt idx="262">
                        <c:v>8.199707029999999</c:v>
                      </c:pt>
                      <c:pt idx="263">
                        <c:v>8.199707029999999</c:v>
                      </c:pt>
                      <c:pt idx="264">
                        <c:v>8.2998046899999984</c:v>
                      </c:pt>
                      <c:pt idx="265">
                        <c:v>8.2998046899999984</c:v>
                      </c:pt>
                      <c:pt idx="266">
                        <c:v>8.2998046899999984</c:v>
                      </c:pt>
                      <c:pt idx="267">
                        <c:v>8.2998046899999984</c:v>
                      </c:pt>
                      <c:pt idx="268">
                        <c:v>8.2998046899999984</c:v>
                      </c:pt>
                      <c:pt idx="269">
                        <c:v>8.2998046899999984</c:v>
                      </c:pt>
                      <c:pt idx="270">
                        <c:v>8.2998046899999984</c:v>
                      </c:pt>
                      <c:pt idx="271">
                        <c:v>8.2998046899999984</c:v>
                      </c:pt>
                      <c:pt idx="272">
                        <c:v>8.2998046899999984</c:v>
                      </c:pt>
                      <c:pt idx="273">
                        <c:v>8.2998046899999984</c:v>
                      </c:pt>
                      <c:pt idx="274">
                        <c:v>8.2998046899999984</c:v>
                      </c:pt>
                      <c:pt idx="275">
                        <c:v>8.2998046899999984</c:v>
                      </c:pt>
                      <c:pt idx="276">
                        <c:v>8.3996582099999983</c:v>
                      </c:pt>
                      <c:pt idx="277">
                        <c:v>8.3996582099999983</c:v>
                      </c:pt>
                      <c:pt idx="278">
                        <c:v>8.3996582099999983</c:v>
                      </c:pt>
                      <c:pt idx="279">
                        <c:v>8.3996582099999983</c:v>
                      </c:pt>
                      <c:pt idx="280">
                        <c:v>8.3996582099999983</c:v>
                      </c:pt>
                      <c:pt idx="281">
                        <c:v>8.3996582099999983</c:v>
                      </c:pt>
                      <c:pt idx="282">
                        <c:v>8.3996582099999983</c:v>
                      </c:pt>
                      <c:pt idx="283">
                        <c:v>8.3996582099999983</c:v>
                      </c:pt>
                      <c:pt idx="284">
                        <c:v>8.3996582099999983</c:v>
                      </c:pt>
                      <c:pt idx="285">
                        <c:v>8.3996582099999983</c:v>
                      </c:pt>
                      <c:pt idx="286">
                        <c:v>8.3996582099999983</c:v>
                      </c:pt>
                      <c:pt idx="287">
                        <c:v>8.3996582099999983</c:v>
                      </c:pt>
                      <c:pt idx="288">
                        <c:v>8.3996582099999983</c:v>
                      </c:pt>
                      <c:pt idx="289">
                        <c:v>8.4997558599999969</c:v>
                      </c:pt>
                      <c:pt idx="290">
                        <c:v>8.3996582099999983</c:v>
                      </c:pt>
                      <c:pt idx="291">
                        <c:v>8.4997558599999969</c:v>
                      </c:pt>
                      <c:pt idx="292">
                        <c:v>8.4997558599999969</c:v>
                      </c:pt>
                      <c:pt idx="293">
                        <c:v>8.4997558599999969</c:v>
                      </c:pt>
                      <c:pt idx="294">
                        <c:v>8.4997558599999969</c:v>
                      </c:pt>
                      <c:pt idx="295">
                        <c:v>8.4997558599999969</c:v>
                      </c:pt>
                      <c:pt idx="296">
                        <c:v>8.4997558599999969</c:v>
                      </c:pt>
                      <c:pt idx="297">
                        <c:v>8.4997558599999969</c:v>
                      </c:pt>
                      <c:pt idx="298">
                        <c:v>8.4997558599999969</c:v>
                      </c:pt>
                      <c:pt idx="299">
                        <c:v>8.4997558599999969</c:v>
                      </c:pt>
                      <c:pt idx="300">
                        <c:v>8.4997558599999969</c:v>
                      </c:pt>
                      <c:pt idx="301">
                        <c:v>8.4997558599999969</c:v>
                      </c:pt>
                      <c:pt idx="302">
                        <c:v>8.4997558599999969</c:v>
                      </c:pt>
                      <c:pt idx="303">
                        <c:v>8.5996093799999969</c:v>
                      </c:pt>
                      <c:pt idx="304">
                        <c:v>8.5996093799999969</c:v>
                      </c:pt>
                      <c:pt idx="305">
                        <c:v>8.5996093799999969</c:v>
                      </c:pt>
                      <c:pt idx="306">
                        <c:v>8.5996093799999969</c:v>
                      </c:pt>
                      <c:pt idx="307">
                        <c:v>8.5996093799999969</c:v>
                      </c:pt>
                      <c:pt idx="308">
                        <c:v>8.5996093799999969</c:v>
                      </c:pt>
                      <c:pt idx="309">
                        <c:v>8.5996093799999969</c:v>
                      </c:pt>
                      <c:pt idx="310">
                        <c:v>8.5996093799999969</c:v>
                      </c:pt>
                      <c:pt idx="311">
                        <c:v>8.5996093799999969</c:v>
                      </c:pt>
                      <c:pt idx="312">
                        <c:v>8.5996093799999969</c:v>
                      </c:pt>
                      <c:pt idx="313">
                        <c:v>8.5996093799999969</c:v>
                      </c:pt>
                      <c:pt idx="314">
                        <c:v>8.5996093799999969</c:v>
                      </c:pt>
                      <c:pt idx="315">
                        <c:v>8.5996093799999969</c:v>
                      </c:pt>
                      <c:pt idx="316">
                        <c:v>8.5996093799999969</c:v>
                      </c:pt>
                      <c:pt idx="317">
                        <c:v>8.5996093799999969</c:v>
                      </c:pt>
                      <c:pt idx="318">
                        <c:v>8.699707029999999</c:v>
                      </c:pt>
                      <c:pt idx="319">
                        <c:v>8.699707029999999</c:v>
                      </c:pt>
                      <c:pt idx="320">
                        <c:v>8.699707029999999</c:v>
                      </c:pt>
                      <c:pt idx="321">
                        <c:v>8.699707029999999</c:v>
                      </c:pt>
                      <c:pt idx="322">
                        <c:v>8.699707029999999</c:v>
                      </c:pt>
                      <c:pt idx="323">
                        <c:v>8.699707029999999</c:v>
                      </c:pt>
                      <c:pt idx="324">
                        <c:v>8.699707029999999</c:v>
                      </c:pt>
                      <c:pt idx="325">
                        <c:v>8.699707029999999</c:v>
                      </c:pt>
                      <c:pt idx="326">
                        <c:v>8.699707029999999</c:v>
                      </c:pt>
                      <c:pt idx="327">
                        <c:v>8.699707029999999</c:v>
                      </c:pt>
                      <c:pt idx="328">
                        <c:v>8.699707029999999</c:v>
                      </c:pt>
                      <c:pt idx="329">
                        <c:v>8.699707029999999</c:v>
                      </c:pt>
                      <c:pt idx="330">
                        <c:v>8.699707029999999</c:v>
                      </c:pt>
                      <c:pt idx="331">
                        <c:v>8.7995605499999989</c:v>
                      </c:pt>
                      <c:pt idx="332">
                        <c:v>8.7995605499999989</c:v>
                      </c:pt>
                      <c:pt idx="333">
                        <c:v>8.7995605499999989</c:v>
                      </c:pt>
                      <c:pt idx="334">
                        <c:v>8.7995605499999989</c:v>
                      </c:pt>
                      <c:pt idx="335">
                        <c:v>8.7995605499999989</c:v>
                      </c:pt>
                      <c:pt idx="336">
                        <c:v>8.7995605499999989</c:v>
                      </c:pt>
                      <c:pt idx="337">
                        <c:v>8.7995605499999989</c:v>
                      </c:pt>
                      <c:pt idx="338">
                        <c:v>8.7995605499999989</c:v>
                      </c:pt>
                      <c:pt idx="339">
                        <c:v>8.7995605499999989</c:v>
                      </c:pt>
                      <c:pt idx="340">
                        <c:v>8.7995605499999989</c:v>
                      </c:pt>
                      <c:pt idx="341">
                        <c:v>8.7995605499999989</c:v>
                      </c:pt>
                      <c:pt idx="342">
                        <c:v>8.7995605499999989</c:v>
                      </c:pt>
                      <c:pt idx="343">
                        <c:v>8.7995605499999989</c:v>
                      </c:pt>
                      <c:pt idx="344">
                        <c:v>8.7995605499999989</c:v>
                      </c:pt>
                      <c:pt idx="345">
                        <c:v>8.7995605499999989</c:v>
                      </c:pt>
                      <c:pt idx="346">
                        <c:v>8.8996582099999983</c:v>
                      </c:pt>
                      <c:pt idx="347">
                        <c:v>8.8996582099999983</c:v>
                      </c:pt>
                      <c:pt idx="348">
                        <c:v>8.8996582099999983</c:v>
                      </c:pt>
                      <c:pt idx="349">
                        <c:v>8.8996582099999983</c:v>
                      </c:pt>
                      <c:pt idx="350">
                        <c:v>8.8996582099999983</c:v>
                      </c:pt>
                      <c:pt idx="351">
                        <c:v>8.8996582099999983</c:v>
                      </c:pt>
                      <c:pt idx="352">
                        <c:v>8.8996582099999983</c:v>
                      </c:pt>
                      <c:pt idx="353">
                        <c:v>8.8996582099999983</c:v>
                      </c:pt>
                      <c:pt idx="354">
                        <c:v>8.8996582099999983</c:v>
                      </c:pt>
                      <c:pt idx="355">
                        <c:v>8.8996582099999983</c:v>
                      </c:pt>
                      <c:pt idx="356">
                        <c:v>8.8996582099999983</c:v>
                      </c:pt>
                      <c:pt idx="357">
                        <c:v>8.8996582099999983</c:v>
                      </c:pt>
                      <c:pt idx="358">
                        <c:v>8.8996582099999983</c:v>
                      </c:pt>
                      <c:pt idx="359">
                        <c:v>8.9997558599999969</c:v>
                      </c:pt>
                      <c:pt idx="360">
                        <c:v>8.9997558599999969</c:v>
                      </c:pt>
                      <c:pt idx="361">
                        <c:v>8.9997558599999969</c:v>
                      </c:pt>
                      <c:pt idx="362">
                        <c:v>8.9997558599999969</c:v>
                      </c:pt>
                      <c:pt idx="363">
                        <c:v>8.9997558599999969</c:v>
                      </c:pt>
                      <c:pt idx="364">
                        <c:v>8.9997558599999969</c:v>
                      </c:pt>
                      <c:pt idx="365">
                        <c:v>8.9997558599999969</c:v>
                      </c:pt>
                      <c:pt idx="366">
                        <c:v>8.9997558599999969</c:v>
                      </c:pt>
                      <c:pt idx="367">
                        <c:v>8.9997558599999969</c:v>
                      </c:pt>
                      <c:pt idx="368">
                        <c:v>8.9997558599999969</c:v>
                      </c:pt>
                      <c:pt idx="369">
                        <c:v>8.9997558599999969</c:v>
                      </c:pt>
                      <c:pt idx="370">
                        <c:v>8.9997558599999969</c:v>
                      </c:pt>
                      <c:pt idx="371">
                        <c:v>9.0996093799999969</c:v>
                      </c:pt>
                      <c:pt idx="372">
                        <c:v>8.9997558599999969</c:v>
                      </c:pt>
                      <c:pt idx="373">
                        <c:v>9.0996093799999969</c:v>
                      </c:pt>
                      <c:pt idx="374">
                        <c:v>9.0996093799999969</c:v>
                      </c:pt>
                      <c:pt idx="375">
                        <c:v>9.0996093799999969</c:v>
                      </c:pt>
                      <c:pt idx="376">
                        <c:v>9.0996093799999969</c:v>
                      </c:pt>
                      <c:pt idx="377">
                        <c:v>9.0996093799999969</c:v>
                      </c:pt>
                      <c:pt idx="378">
                        <c:v>9.0996093799999969</c:v>
                      </c:pt>
                      <c:pt idx="379">
                        <c:v>9.0996093799999969</c:v>
                      </c:pt>
                      <c:pt idx="380">
                        <c:v>9.0996093799999969</c:v>
                      </c:pt>
                      <c:pt idx="381">
                        <c:v>9.0996093799999969</c:v>
                      </c:pt>
                      <c:pt idx="382">
                        <c:v>9.0996093799999969</c:v>
                      </c:pt>
                      <c:pt idx="383">
                        <c:v>9.0996093799999969</c:v>
                      </c:pt>
                      <c:pt idx="384">
                        <c:v>9.0996093799999969</c:v>
                      </c:pt>
                      <c:pt idx="385">
                        <c:v>9.0996093799999969</c:v>
                      </c:pt>
                      <c:pt idx="386">
                        <c:v>9.199707029999999</c:v>
                      </c:pt>
                      <c:pt idx="387">
                        <c:v>9.0996093799999969</c:v>
                      </c:pt>
                      <c:pt idx="388">
                        <c:v>9.199707029999999</c:v>
                      </c:pt>
                      <c:pt idx="389">
                        <c:v>9.199707029999999</c:v>
                      </c:pt>
                      <c:pt idx="390">
                        <c:v>9.199707029999999</c:v>
                      </c:pt>
                      <c:pt idx="391">
                        <c:v>9.199707029999999</c:v>
                      </c:pt>
                      <c:pt idx="392">
                        <c:v>9.199707029999999</c:v>
                      </c:pt>
                      <c:pt idx="393">
                        <c:v>9.199707029999999</c:v>
                      </c:pt>
                      <c:pt idx="394">
                        <c:v>9.199707029999999</c:v>
                      </c:pt>
                      <c:pt idx="395">
                        <c:v>9.199707029999999</c:v>
                      </c:pt>
                      <c:pt idx="396">
                        <c:v>9.199707029999999</c:v>
                      </c:pt>
                      <c:pt idx="397">
                        <c:v>9.199707029999999</c:v>
                      </c:pt>
                      <c:pt idx="398">
                        <c:v>9.199707029999999</c:v>
                      </c:pt>
                      <c:pt idx="399">
                        <c:v>9.2995605499999989</c:v>
                      </c:pt>
                      <c:pt idx="400">
                        <c:v>9.199707029999999</c:v>
                      </c:pt>
                      <c:pt idx="401">
                        <c:v>9.2995605499999989</c:v>
                      </c:pt>
                      <c:pt idx="402">
                        <c:v>9.2995605499999989</c:v>
                      </c:pt>
                      <c:pt idx="403">
                        <c:v>9.2995605499999989</c:v>
                      </c:pt>
                      <c:pt idx="404">
                        <c:v>9.2995605499999989</c:v>
                      </c:pt>
                      <c:pt idx="405">
                        <c:v>9.2995605499999989</c:v>
                      </c:pt>
                      <c:pt idx="406">
                        <c:v>9.2995605499999989</c:v>
                      </c:pt>
                      <c:pt idx="407">
                        <c:v>9.2995605499999989</c:v>
                      </c:pt>
                      <c:pt idx="408">
                        <c:v>9.2995605499999989</c:v>
                      </c:pt>
                      <c:pt idx="409">
                        <c:v>9.2995605499999989</c:v>
                      </c:pt>
                      <c:pt idx="410">
                        <c:v>9.2995605499999989</c:v>
                      </c:pt>
                      <c:pt idx="411">
                        <c:v>9.2995605499999989</c:v>
                      </c:pt>
                      <c:pt idx="412">
                        <c:v>9.2995605499999989</c:v>
                      </c:pt>
                      <c:pt idx="413">
                        <c:v>9.2995605499999989</c:v>
                      </c:pt>
                      <c:pt idx="414">
                        <c:v>9.3996582099999983</c:v>
                      </c:pt>
                      <c:pt idx="415">
                        <c:v>9.2995605499999989</c:v>
                      </c:pt>
                      <c:pt idx="416">
                        <c:v>9.3996582099999983</c:v>
                      </c:pt>
                      <c:pt idx="417">
                        <c:v>9.3996582099999983</c:v>
                      </c:pt>
                      <c:pt idx="418">
                        <c:v>9.3996582099999983</c:v>
                      </c:pt>
                      <c:pt idx="419">
                        <c:v>9.3996582099999983</c:v>
                      </c:pt>
                      <c:pt idx="420">
                        <c:v>9.3996582099999983</c:v>
                      </c:pt>
                      <c:pt idx="421">
                        <c:v>9.3996582099999983</c:v>
                      </c:pt>
                      <c:pt idx="422">
                        <c:v>9.3996582099999983</c:v>
                      </c:pt>
                      <c:pt idx="423">
                        <c:v>9.3996582099999983</c:v>
                      </c:pt>
                      <c:pt idx="424">
                        <c:v>9.3996582099999983</c:v>
                      </c:pt>
                      <c:pt idx="425">
                        <c:v>9.3996582099999983</c:v>
                      </c:pt>
                      <c:pt idx="426">
                        <c:v>9.3996582099999983</c:v>
                      </c:pt>
                      <c:pt idx="427">
                        <c:v>9.3996582099999983</c:v>
                      </c:pt>
                      <c:pt idx="428">
                        <c:v>9.4997558599999969</c:v>
                      </c:pt>
                      <c:pt idx="429">
                        <c:v>9.3996582099999983</c:v>
                      </c:pt>
                      <c:pt idx="430">
                        <c:v>9.3996582099999983</c:v>
                      </c:pt>
                      <c:pt idx="431">
                        <c:v>9.4997558599999969</c:v>
                      </c:pt>
                      <c:pt idx="432">
                        <c:v>9.4997558599999969</c:v>
                      </c:pt>
                      <c:pt idx="433">
                        <c:v>9.4997558599999969</c:v>
                      </c:pt>
                      <c:pt idx="434">
                        <c:v>9.4997558599999969</c:v>
                      </c:pt>
                      <c:pt idx="435">
                        <c:v>9.4997558599999969</c:v>
                      </c:pt>
                      <c:pt idx="436">
                        <c:v>9.4997558599999969</c:v>
                      </c:pt>
                      <c:pt idx="437">
                        <c:v>9.4997558599999969</c:v>
                      </c:pt>
                      <c:pt idx="438">
                        <c:v>9.4997558599999969</c:v>
                      </c:pt>
                      <c:pt idx="439">
                        <c:v>9.4997558599999969</c:v>
                      </c:pt>
                      <c:pt idx="440">
                        <c:v>9.4997558599999969</c:v>
                      </c:pt>
                      <c:pt idx="441">
                        <c:v>9.4997558599999969</c:v>
                      </c:pt>
                      <c:pt idx="442">
                        <c:v>9.5996093799999969</c:v>
                      </c:pt>
                      <c:pt idx="443">
                        <c:v>9.4997558599999969</c:v>
                      </c:pt>
                      <c:pt idx="444">
                        <c:v>9.5996093799999969</c:v>
                      </c:pt>
                      <c:pt idx="445">
                        <c:v>9.5996093799999969</c:v>
                      </c:pt>
                      <c:pt idx="446">
                        <c:v>9.5996093799999969</c:v>
                      </c:pt>
                      <c:pt idx="447">
                        <c:v>9.5996093799999969</c:v>
                      </c:pt>
                      <c:pt idx="448">
                        <c:v>9.5996093799999969</c:v>
                      </c:pt>
                      <c:pt idx="449">
                        <c:v>9.5996093799999969</c:v>
                      </c:pt>
                      <c:pt idx="450">
                        <c:v>9.5996093799999969</c:v>
                      </c:pt>
                      <c:pt idx="451">
                        <c:v>9.5996093799999969</c:v>
                      </c:pt>
                      <c:pt idx="452">
                        <c:v>9.5996093799999969</c:v>
                      </c:pt>
                      <c:pt idx="453">
                        <c:v>9.5996093799999969</c:v>
                      </c:pt>
                      <c:pt idx="454">
                        <c:v>9.5996093799999969</c:v>
                      </c:pt>
                      <c:pt idx="455">
                        <c:v>9.5996093799999969</c:v>
                      </c:pt>
                      <c:pt idx="456">
                        <c:v>9.5996093799999969</c:v>
                      </c:pt>
                      <c:pt idx="457">
                        <c:v>9.5996093799999969</c:v>
                      </c:pt>
                      <c:pt idx="458">
                        <c:v>9.5996093799999969</c:v>
                      </c:pt>
                      <c:pt idx="459">
                        <c:v>9.699707029999999</c:v>
                      </c:pt>
                      <c:pt idx="460">
                        <c:v>9.699707029999999</c:v>
                      </c:pt>
                      <c:pt idx="461">
                        <c:v>9.699707029999999</c:v>
                      </c:pt>
                      <c:pt idx="462">
                        <c:v>9.699707029999999</c:v>
                      </c:pt>
                      <c:pt idx="463">
                        <c:v>9.699707029999999</c:v>
                      </c:pt>
                      <c:pt idx="464">
                        <c:v>9.699707029999999</c:v>
                      </c:pt>
                      <c:pt idx="465">
                        <c:v>9.699707029999999</c:v>
                      </c:pt>
                      <c:pt idx="466">
                        <c:v>9.699707029999999</c:v>
                      </c:pt>
                      <c:pt idx="467">
                        <c:v>9.699707029999999</c:v>
                      </c:pt>
                      <c:pt idx="468">
                        <c:v>9.699707029999999</c:v>
                      </c:pt>
                      <c:pt idx="469">
                        <c:v>9.699707029999999</c:v>
                      </c:pt>
                      <c:pt idx="470">
                        <c:v>9.699707029999999</c:v>
                      </c:pt>
                      <c:pt idx="471">
                        <c:v>9.699707029999999</c:v>
                      </c:pt>
                      <c:pt idx="472">
                        <c:v>9.699707029999999</c:v>
                      </c:pt>
                      <c:pt idx="473">
                        <c:v>9.7995605499999989</c:v>
                      </c:pt>
                      <c:pt idx="474">
                        <c:v>9.7995605499999989</c:v>
                      </c:pt>
                      <c:pt idx="475">
                        <c:v>9.7995605499999989</c:v>
                      </c:pt>
                      <c:pt idx="476">
                        <c:v>9.7995605499999989</c:v>
                      </c:pt>
                      <c:pt idx="477">
                        <c:v>9.7995605499999989</c:v>
                      </c:pt>
                      <c:pt idx="478">
                        <c:v>9.7995605499999989</c:v>
                      </c:pt>
                      <c:pt idx="479">
                        <c:v>9.7995605499999989</c:v>
                      </c:pt>
                      <c:pt idx="480">
                        <c:v>9.7995605499999989</c:v>
                      </c:pt>
                      <c:pt idx="481">
                        <c:v>9.7995605499999989</c:v>
                      </c:pt>
                      <c:pt idx="482">
                        <c:v>9.7995605499999989</c:v>
                      </c:pt>
                      <c:pt idx="483">
                        <c:v>9.7995605499999989</c:v>
                      </c:pt>
                      <c:pt idx="484">
                        <c:v>9.7995605499999989</c:v>
                      </c:pt>
                      <c:pt idx="485">
                        <c:v>9.7995605499999989</c:v>
                      </c:pt>
                      <c:pt idx="486">
                        <c:v>9.7995605499999989</c:v>
                      </c:pt>
                      <c:pt idx="487">
                        <c:v>9.8996582099999983</c:v>
                      </c:pt>
                      <c:pt idx="488">
                        <c:v>9.8996582099999983</c:v>
                      </c:pt>
                      <c:pt idx="489">
                        <c:v>9.8996582099999983</c:v>
                      </c:pt>
                      <c:pt idx="490">
                        <c:v>9.8996582099999983</c:v>
                      </c:pt>
                      <c:pt idx="491">
                        <c:v>9.8996582099999983</c:v>
                      </c:pt>
                      <c:pt idx="492">
                        <c:v>9.8996582099999983</c:v>
                      </c:pt>
                      <c:pt idx="493">
                        <c:v>9.8996582099999983</c:v>
                      </c:pt>
                      <c:pt idx="494">
                        <c:v>9.8996582099999983</c:v>
                      </c:pt>
                      <c:pt idx="495">
                        <c:v>9.8996582099999983</c:v>
                      </c:pt>
                      <c:pt idx="496">
                        <c:v>9.8996582099999983</c:v>
                      </c:pt>
                      <c:pt idx="497">
                        <c:v>9.8996582099999983</c:v>
                      </c:pt>
                      <c:pt idx="498">
                        <c:v>9.8996582099999983</c:v>
                      </c:pt>
                      <c:pt idx="499">
                        <c:v>9.8996582099999983</c:v>
                      </c:pt>
                      <c:pt idx="500">
                        <c:v>9.8996582099999983</c:v>
                      </c:pt>
                      <c:pt idx="501">
                        <c:v>9.8996582099999983</c:v>
                      </c:pt>
                      <c:pt idx="502">
                        <c:v>9.8996582099999983</c:v>
                      </c:pt>
                      <c:pt idx="503">
                        <c:v>9.9995117199999974</c:v>
                      </c:pt>
                      <c:pt idx="504">
                        <c:v>9.9995117199999974</c:v>
                      </c:pt>
                      <c:pt idx="505">
                        <c:v>9.9995117199999974</c:v>
                      </c:pt>
                      <c:pt idx="506">
                        <c:v>9.9995117199999974</c:v>
                      </c:pt>
                      <c:pt idx="507">
                        <c:v>9.9995117199999974</c:v>
                      </c:pt>
                      <c:pt idx="508">
                        <c:v>9.9995117199999974</c:v>
                      </c:pt>
                      <c:pt idx="509">
                        <c:v>9.9995117199999974</c:v>
                      </c:pt>
                      <c:pt idx="510">
                        <c:v>9.9995117199999974</c:v>
                      </c:pt>
                      <c:pt idx="511">
                        <c:v>9.9995117199999974</c:v>
                      </c:pt>
                      <c:pt idx="512">
                        <c:v>9.9995117199999974</c:v>
                      </c:pt>
                      <c:pt idx="513">
                        <c:v>9.9995117199999974</c:v>
                      </c:pt>
                      <c:pt idx="514">
                        <c:v>9.9995117199999974</c:v>
                      </c:pt>
                      <c:pt idx="515">
                        <c:v>9.9995117199999974</c:v>
                      </c:pt>
                      <c:pt idx="516">
                        <c:v>9.9995117199999974</c:v>
                      </c:pt>
                      <c:pt idx="517">
                        <c:v>10.099609379999997</c:v>
                      </c:pt>
                      <c:pt idx="518">
                        <c:v>9.9995117199999974</c:v>
                      </c:pt>
                      <c:pt idx="519">
                        <c:v>10.099609379999997</c:v>
                      </c:pt>
                      <c:pt idx="520">
                        <c:v>9.9995117199999974</c:v>
                      </c:pt>
                      <c:pt idx="521">
                        <c:v>10.099609379999997</c:v>
                      </c:pt>
                      <c:pt idx="522">
                        <c:v>10.099609379999997</c:v>
                      </c:pt>
                      <c:pt idx="523">
                        <c:v>10.099609379999997</c:v>
                      </c:pt>
                      <c:pt idx="524">
                        <c:v>10.099609379999997</c:v>
                      </c:pt>
                      <c:pt idx="525">
                        <c:v>10.099609379999997</c:v>
                      </c:pt>
                      <c:pt idx="526">
                        <c:v>10.099609379999997</c:v>
                      </c:pt>
                      <c:pt idx="527">
                        <c:v>10.099609379999997</c:v>
                      </c:pt>
                      <c:pt idx="528">
                        <c:v>10.099609379999997</c:v>
                      </c:pt>
                      <c:pt idx="529">
                        <c:v>10.099609379999997</c:v>
                      </c:pt>
                      <c:pt idx="530">
                        <c:v>10.099609379999997</c:v>
                      </c:pt>
                      <c:pt idx="531">
                        <c:v>10.099609379999997</c:v>
                      </c:pt>
                      <c:pt idx="532">
                        <c:v>10.099609379999997</c:v>
                      </c:pt>
                      <c:pt idx="533">
                        <c:v>10.099609379999997</c:v>
                      </c:pt>
                      <c:pt idx="534">
                        <c:v>10.099609379999997</c:v>
                      </c:pt>
                      <c:pt idx="535">
                        <c:v>10.199707029999999</c:v>
                      </c:pt>
                      <c:pt idx="536">
                        <c:v>10.099609379999997</c:v>
                      </c:pt>
                      <c:pt idx="537">
                        <c:v>10.199707029999999</c:v>
                      </c:pt>
                      <c:pt idx="538">
                        <c:v>10.199707029999999</c:v>
                      </c:pt>
                      <c:pt idx="539">
                        <c:v>10.199707029999999</c:v>
                      </c:pt>
                      <c:pt idx="540">
                        <c:v>10.199707029999999</c:v>
                      </c:pt>
                      <c:pt idx="541">
                        <c:v>10.199707029999999</c:v>
                      </c:pt>
                      <c:pt idx="542">
                        <c:v>10.199707029999999</c:v>
                      </c:pt>
                      <c:pt idx="543">
                        <c:v>10.199707029999999</c:v>
                      </c:pt>
                      <c:pt idx="544">
                        <c:v>10.199707029999999</c:v>
                      </c:pt>
                      <c:pt idx="545">
                        <c:v>10.199707029999999</c:v>
                      </c:pt>
                      <c:pt idx="546">
                        <c:v>10.199707029999999</c:v>
                      </c:pt>
                      <c:pt idx="547">
                        <c:v>10.199707029999999</c:v>
                      </c:pt>
                      <c:pt idx="548">
                        <c:v>10.199707029999999</c:v>
                      </c:pt>
                      <c:pt idx="549">
                        <c:v>10.199707029999999</c:v>
                      </c:pt>
                      <c:pt idx="550">
                        <c:v>10.199707029999999</c:v>
                      </c:pt>
                      <c:pt idx="551">
                        <c:v>10.199707029999999</c:v>
                      </c:pt>
                      <c:pt idx="552">
                        <c:v>10.199707029999999</c:v>
                      </c:pt>
                      <c:pt idx="553">
                        <c:v>10.299560549999999</c:v>
                      </c:pt>
                      <c:pt idx="554">
                        <c:v>10.299560549999999</c:v>
                      </c:pt>
                      <c:pt idx="555">
                        <c:v>10.299560549999999</c:v>
                      </c:pt>
                      <c:pt idx="556">
                        <c:v>10.299560549999999</c:v>
                      </c:pt>
                      <c:pt idx="557">
                        <c:v>10.299560549999999</c:v>
                      </c:pt>
                      <c:pt idx="558">
                        <c:v>10.299560549999999</c:v>
                      </c:pt>
                      <c:pt idx="559">
                        <c:v>10.299560549999999</c:v>
                      </c:pt>
                      <c:pt idx="560">
                        <c:v>10.299560549999999</c:v>
                      </c:pt>
                      <c:pt idx="561">
                        <c:v>10.299560549999999</c:v>
                      </c:pt>
                      <c:pt idx="562">
                        <c:v>10.299560549999999</c:v>
                      </c:pt>
                      <c:pt idx="563">
                        <c:v>10.299560549999999</c:v>
                      </c:pt>
                      <c:pt idx="564">
                        <c:v>10.299560549999999</c:v>
                      </c:pt>
                      <c:pt idx="565">
                        <c:v>10.299560549999999</c:v>
                      </c:pt>
                      <c:pt idx="566">
                        <c:v>10.299560549999999</c:v>
                      </c:pt>
                      <c:pt idx="567">
                        <c:v>10.299560549999999</c:v>
                      </c:pt>
                      <c:pt idx="568">
                        <c:v>10.299560549999999</c:v>
                      </c:pt>
                      <c:pt idx="569">
                        <c:v>10.399658209999998</c:v>
                      </c:pt>
                      <c:pt idx="570">
                        <c:v>10.399658209999998</c:v>
                      </c:pt>
                      <c:pt idx="571">
                        <c:v>10.299560549999999</c:v>
                      </c:pt>
                      <c:pt idx="572">
                        <c:v>10.399658209999998</c:v>
                      </c:pt>
                      <c:pt idx="573">
                        <c:v>10.399658209999998</c:v>
                      </c:pt>
                      <c:pt idx="574">
                        <c:v>10.399658209999998</c:v>
                      </c:pt>
                      <c:pt idx="575">
                        <c:v>10.399658209999998</c:v>
                      </c:pt>
                      <c:pt idx="576">
                        <c:v>10.399658209999998</c:v>
                      </c:pt>
                      <c:pt idx="577">
                        <c:v>10.399658209999998</c:v>
                      </c:pt>
                      <c:pt idx="578">
                        <c:v>10.399658209999998</c:v>
                      </c:pt>
                      <c:pt idx="579">
                        <c:v>10.399658209999998</c:v>
                      </c:pt>
                      <c:pt idx="580">
                        <c:v>10.399658209999998</c:v>
                      </c:pt>
                      <c:pt idx="581">
                        <c:v>10.399658209999998</c:v>
                      </c:pt>
                      <c:pt idx="582">
                        <c:v>10.399658209999998</c:v>
                      </c:pt>
                      <c:pt idx="583">
                        <c:v>10.399658209999998</c:v>
                      </c:pt>
                      <c:pt idx="584">
                        <c:v>10.399658209999998</c:v>
                      </c:pt>
                      <c:pt idx="585">
                        <c:v>10.399658209999998</c:v>
                      </c:pt>
                      <c:pt idx="586">
                        <c:v>10.399658209999998</c:v>
                      </c:pt>
                      <c:pt idx="587">
                        <c:v>10.399658209999998</c:v>
                      </c:pt>
                      <c:pt idx="588">
                        <c:v>10.399658209999998</c:v>
                      </c:pt>
                      <c:pt idx="589">
                        <c:v>10.399658209999998</c:v>
                      </c:pt>
                      <c:pt idx="590">
                        <c:v>10.399658209999998</c:v>
                      </c:pt>
                      <c:pt idx="591">
                        <c:v>10.499511719999997</c:v>
                      </c:pt>
                      <c:pt idx="592">
                        <c:v>10.499511719999997</c:v>
                      </c:pt>
                      <c:pt idx="593">
                        <c:v>10.499511719999997</c:v>
                      </c:pt>
                      <c:pt idx="594">
                        <c:v>10.499511719999997</c:v>
                      </c:pt>
                      <c:pt idx="595">
                        <c:v>10.499511719999997</c:v>
                      </c:pt>
                      <c:pt idx="596">
                        <c:v>10.499511719999997</c:v>
                      </c:pt>
                      <c:pt idx="597">
                        <c:v>10.499511719999997</c:v>
                      </c:pt>
                      <c:pt idx="598">
                        <c:v>10.499511719999997</c:v>
                      </c:pt>
                      <c:pt idx="599">
                        <c:v>10.499511719999997</c:v>
                      </c:pt>
                      <c:pt idx="600">
                        <c:v>10.499511719999997</c:v>
                      </c:pt>
                      <c:pt idx="601">
                        <c:v>10.499511719999997</c:v>
                      </c:pt>
                      <c:pt idx="602">
                        <c:v>10.499511719999997</c:v>
                      </c:pt>
                      <c:pt idx="603">
                        <c:v>10.499511719999997</c:v>
                      </c:pt>
                      <c:pt idx="604">
                        <c:v>10.499511719999997</c:v>
                      </c:pt>
                      <c:pt idx="605">
                        <c:v>10.599609379999997</c:v>
                      </c:pt>
                      <c:pt idx="606">
                        <c:v>10.499511719999997</c:v>
                      </c:pt>
                      <c:pt idx="607">
                        <c:v>10.499511719999997</c:v>
                      </c:pt>
                      <c:pt idx="608">
                        <c:v>10.499511719999997</c:v>
                      </c:pt>
                      <c:pt idx="609">
                        <c:v>10.599609379999997</c:v>
                      </c:pt>
                      <c:pt idx="610">
                        <c:v>10.599609379999997</c:v>
                      </c:pt>
                      <c:pt idx="611">
                        <c:v>10.599609379999997</c:v>
                      </c:pt>
                      <c:pt idx="612">
                        <c:v>10.599609379999997</c:v>
                      </c:pt>
                      <c:pt idx="613">
                        <c:v>10.599609379999997</c:v>
                      </c:pt>
                      <c:pt idx="614">
                        <c:v>10.599609379999997</c:v>
                      </c:pt>
                      <c:pt idx="615">
                        <c:v>10.599609379999997</c:v>
                      </c:pt>
                      <c:pt idx="616">
                        <c:v>10.599609379999997</c:v>
                      </c:pt>
                      <c:pt idx="617">
                        <c:v>10.599609379999997</c:v>
                      </c:pt>
                      <c:pt idx="618">
                        <c:v>10.599609379999997</c:v>
                      </c:pt>
                      <c:pt idx="619">
                        <c:v>10.599609379999997</c:v>
                      </c:pt>
                      <c:pt idx="620">
                        <c:v>10.599609379999997</c:v>
                      </c:pt>
                      <c:pt idx="621">
                        <c:v>10.599609379999997</c:v>
                      </c:pt>
                      <c:pt idx="622">
                        <c:v>10.599609379999997</c:v>
                      </c:pt>
                      <c:pt idx="623">
                        <c:v>10.599609379999997</c:v>
                      </c:pt>
                      <c:pt idx="624">
                        <c:v>10.599609379999997</c:v>
                      </c:pt>
                      <c:pt idx="625">
                        <c:v>10.599609379999997</c:v>
                      </c:pt>
                      <c:pt idx="626">
                        <c:v>10.599609379999997</c:v>
                      </c:pt>
                      <c:pt idx="627">
                        <c:v>10.599609379999997</c:v>
                      </c:pt>
                      <c:pt idx="628">
                        <c:v>10.599609379999997</c:v>
                      </c:pt>
                      <c:pt idx="629">
                        <c:v>10.699707029999999</c:v>
                      </c:pt>
                      <c:pt idx="630">
                        <c:v>10.699707029999999</c:v>
                      </c:pt>
                      <c:pt idx="631">
                        <c:v>10.699707029999999</c:v>
                      </c:pt>
                      <c:pt idx="632">
                        <c:v>10.699707029999999</c:v>
                      </c:pt>
                      <c:pt idx="633">
                        <c:v>10.699707029999999</c:v>
                      </c:pt>
                      <c:pt idx="634">
                        <c:v>10.699707029999999</c:v>
                      </c:pt>
                      <c:pt idx="635">
                        <c:v>10.699707029999999</c:v>
                      </c:pt>
                      <c:pt idx="636">
                        <c:v>10.699707029999999</c:v>
                      </c:pt>
                      <c:pt idx="637">
                        <c:v>10.699707029999999</c:v>
                      </c:pt>
                      <c:pt idx="638">
                        <c:v>10.699707029999999</c:v>
                      </c:pt>
                      <c:pt idx="639">
                        <c:v>10.699707029999999</c:v>
                      </c:pt>
                      <c:pt idx="640">
                        <c:v>10.699707029999999</c:v>
                      </c:pt>
                      <c:pt idx="641">
                        <c:v>10.699707029999999</c:v>
                      </c:pt>
                      <c:pt idx="642">
                        <c:v>10.699707029999999</c:v>
                      </c:pt>
                      <c:pt idx="643">
                        <c:v>10.699707029999999</c:v>
                      </c:pt>
                      <c:pt idx="644">
                        <c:v>10.699707029999999</c:v>
                      </c:pt>
                      <c:pt idx="645">
                        <c:v>10.699707029999999</c:v>
                      </c:pt>
                      <c:pt idx="646">
                        <c:v>10.699707029999999</c:v>
                      </c:pt>
                      <c:pt idx="647">
                        <c:v>10.699707029999999</c:v>
                      </c:pt>
                      <c:pt idx="648">
                        <c:v>10.699707029999999</c:v>
                      </c:pt>
                      <c:pt idx="649">
                        <c:v>10.699707029999999</c:v>
                      </c:pt>
                      <c:pt idx="650">
                        <c:v>10.699707029999999</c:v>
                      </c:pt>
                      <c:pt idx="651">
                        <c:v>10.800048829999998</c:v>
                      </c:pt>
                      <c:pt idx="652">
                        <c:v>10.699707029999999</c:v>
                      </c:pt>
                      <c:pt idx="653">
                        <c:v>10.800048829999998</c:v>
                      </c:pt>
                      <c:pt idx="654">
                        <c:v>10.800048829999998</c:v>
                      </c:pt>
                      <c:pt idx="655">
                        <c:v>10.800048829999998</c:v>
                      </c:pt>
                      <c:pt idx="656">
                        <c:v>10.800048829999998</c:v>
                      </c:pt>
                      <c:pt idx="657">
                        <c:v>10.800048829999998</c:v>
                      </c:pt>
                      <c:pt idx="658">
                        <c:v>10.800048829999998</c:v>
                      </c:pt>
                      <c:pt idx="659">
                        <c:v>10.800048829999998</c:v>
                      </c:pt>
                      <c:pt idx="660">
                        <c:v>10.800048829999998</c:v>
                      </c:pt>
                      <c:pt idx="661">
                        <c:v>10.800048829999998</c:v>
                      </c:pt>
                      <c:pt idx="662">
                        <c:v>10.800048829999998</c:v>
                      </c:pt>
                      <c:pt idx="663">
                        <c:v>10.800048829999998</c:v>
                      </c:pt>
                      <c:pt idx="664">
                        <c:v>10.800048829999998</c:v>
                      </c:pt>
                      <c:pt idx="665">
                        <c:v>10.800048829999998</c:v>
                      </c:pt>
                      <c:pt idx="666">
                        <c:v>10.800048829999998</c:v>
                      </c:pt>
                      <c:pt idx="667">
                        <c:v>10.800048829999998</c:v>
                      </c:pt>
                      <c:pt idx="668">
                        <c:v>10.800048829999998</c:v>
                      </c:pt>
                      <c:pt idx="669">
                        <c:v>10.800048829999998</c:v>
                      </c:pt>
                      <c:pt idx="670">
                        <c:v>10.800048829999998</c:v>
                      </c:pt>
                      <c:pt idx="671">
                        <c:v>10.800048829999998</c:v>
                      </c:pt>
                      <c:pt idx="672">
                        <c:v>10.800048829999998</c:v>
                      </c:pt>
                      <c:pt idx="673">
                        <c:v>10.800048829999998</c:v>
                      </c:pt>
                      <c:pt idx="674">
                        <c:v>10.800048829999998</c:v>
                      </c:pt>
                      <c:pt idx="675">
                        <c:v>10.899902350000001</c:v>
                      </c:pt>
                      <c:pt idx="676">
                        <c:v>10.899902350000001</c:v>
                      </c:pt>
                      <c:pt idx="677">
                        <c:v>10.899902350000001</c:v>
                      </c:pt>
                      <c:pt idx="678">
                        <c:v>10.899902350000001</c:v>
                      </c:pt>
                      <c:pt idx="679">
                        <c:v>10.899902350000001</c:v>
                      </c:pt>
                      <c:pt idx="680">
                        <c:v>10.899902350000001</c:v>
                      </c:pt>
                      <c:pt idx="681">
                        <c:v>10.899902350000001</c:v>
                      </c:pt>
                      <c:pt idx="682">
                        <c:v>10.899902350000001</c:v>
                      </c:pt>
                      <c:pt idx="683">
                        <c:v>10.899902350000001</c:v>
                      </c:pt>
                      <c:pt idx="684">
                        <c:v>10.899902350000001</c:v>
                      </c:pt>
                      <c:pt idx="685">
                        <c:v>10.899902350000001</c:v>
                      </c:pt>
                      <c:pt idx="686">
                        <c:v>10.899902350000001</c:v>
                      </c:pt>
                      <c:pt idx="687">
                        <c:v>10.899902350000001</c:v>
                      </c:pt>
                      <c:pt idx="688">
                        <c:v>10.899902350000001</c:v>
                      </c:pt>
                      <c:pt idx="689">
                        <c:v>10.899902350000001</c:v>
                      </c:pt>
                      <c:pt idx="690">
                        <c:v>10.899902350000001</c:v>
                      </c:pt>
                      <c:pt idx="691">
                        <c:v>10.899902350000001</c:v>
                      </c:pt>
                      <c:pt idx="692">
                        <c:v>10.899902350000001</c:v>
                      </c:pt>
                      <c:pt idx="693">
                        <c:v>10.899902350000001</c:v>
                      </c:pt>
                      <c:pt idx="694">
                        <c:v>10.899902350000001</c:v>
                      </c:pt>
                      <c:pt idx="695">
                        <c:v>10.899902350000001</c:v>
                      </c:pt>
                      <c:pt idx="696">
                        <c:v>10.899902350000001</c:v>
                      </c:pt>
                      <c:pt idx="697">
                        <c:v>10.899902350000001</c:v>
                      </c:pt>
                      <c:pt idx="698">
                        <c:v>10.899902350000001</c:v>
                      </c:pt>
                      <c:pt idx="699">
                        <c:v>10.899902350000001</c:v>
                      </c:pt>
                      <c:pt idx="700">
                        <c:v>10.999999999999996</c:v>
                      </c:pt>
                      <c:pt idx="701">
                        <c:v>10.899902350000001</c:v>
                      </c:pt>
                      <c:pt idx="702">
                        <c:v>10.999999999999996</c:v>
                      </c:pt>
                      <c:pt idx="703">
                        <c:v>10.999999999999996</c:v>
                      </c:pt>
                      <c:pt idx="704">
                        <c:v>10.999999999999996</c:v>
                      </c:pt>
                      <c:pt idx="705">
                        <c:v>10.899902350000001</c:v>
                      </c:pt>
                      <c:pt idx="706">
                        <c:v>10.999999999999996</c:v>
                      </c:pt>
                      <c:pt idx="707">
                        <c:v>10.999999999999996</c:v>
                      </c:pt>
                      <c:pt idx="708">
                        <c:v>10.999999999999996</c:v>
                      </c:pt>
                      <c:pt idx="709">
                        <c:v>10.999999999999996</c:v>
                      </c:pt>
                      <c:pt idx="710">
                        <c:v>10.999999999999996</c:v>
                      </c:pt>
                      <c:pt idx="711">
                        <c:v>10.999999999999996</c:v>
                      </c:pt>
                      <c:pt idx="712">
                        <c:v>10.999999999999996</c:v>
                      </c:pt>
                      <c:pt idx="713">
                        <c:v>10.999999999999996</c:v>
                      </c:pt>
                      <c:pt idx="714">
                        <c:v>10.999999999999996</c:v>
                      </c:pt>
                      <c:pt idx="715">
                        <c:v>10.999999999999996</c:v>
                      </c:pt>
                      <c:pt idx="716">
                        <c:v>10.999999999999996</c:v>
                      </c:pt>
                      <c:pt idx="717">
                        <c:v>10.999999999999996</c:v>
                      </c:pt>
                      <c:pt idx="718">
                        <c:v>10.999999999999996</c:v>
                      </c:pt>
                      <c:pt idx="719">
                        <c:v>10.999999999999996</c:v>
                      </c:pt>
                      <c:pt idx="720">
                        <c:v>10.999999999999996</c:v>
                      </c:pt>
                      <c:pt idx="721">
                        <c:v>10.999999999999996</c:v>
                      </c:pt>
                      <c:pt idx="722">
                        <c:v>10.999999999999996</c:v>
                      </c:pt>
                      <c:pt idx="723">
                        <c:v>10.999999999999996</c:v>
                      </c:pt>
                      <c:pt idx="724">
                        <c:v>10.999999999999996</c:v>
                      </c:pt>
                      <c:pt idx="725">
                        <c:v>10.999999999999996</c:v>
                      </c:pt>
                      <c:pt idx="726">
                        <c:v>10.999999999999996</c:v>
                      </c:pt>
                      <c:pt idx="727">
                        <c:v>10.999999999999996</c:v>
                      </c:pt>
                      <c:pt idx="728">
                        <c:v>10.999999999999996</c:v>
                      </c:pt>
                      <c:pt idx="729">
                        <c:v>11.100097659999999</c:v>
                      </c:pt>
                      <c:pt idx="730">
                        <c:v>10.999999999999996</c:v>
                      </c:pt>
                      <c:pt idx="731">
                        <c:v>11.100097659999999</c:v>
                      </c:pt>
                      <c:pt idx="732">
                        <c:v>11.100097659999999</c:v>
                      </c:pt>
                      <c:pt idx="733">
                        <c:v>11.100097659999999</c:v>
                      </c:pt>
                      <c:pt idx="734">
                        <c:v>11.100097659999999</c:v>
                      </c:pt>
                      <c:pt idx="735">
                        <c:v>11.100097659999999</c:v>
                      </c:pt>
                      <c:pt idx="736">
                        <c:v>11.100097659999999</c:v>
                      </c:pt>
                      <c:pt idx="737">
                        <c:v>11.100097659999999</c:v>
                      </c:pt>
                      <c:pt idx="738">
                        <c:v>11.100097659999999</c:v>
                      </c:pt>
                      <c:pt idx="739">
                        <c:v>11.100097659999999</c:v>
                      </c:pt>
                      <c:pt idx="740">
                        <c:v>11.100097659999999</c:v>
                      </c:pt>
                      <c:pt idx="741">
                        <c:v>11.100097659999999</c:v>
                      </c:pt>
                      <c:pt idx="742">
                        <c:v>11.100097659999999</c:v>
                      </c:pt>
                      <c:pt idx="743">
                        <c:v>11.100097659999999</c:v>
                      </c:pt>
                      <c:pt idx="744">
                        <c:v>11.100097659999999</c:v>
                      </c:pt>
                      <c:pt idx="745">
                        <c:v>11.100097659999999</c:v>
                      </c:pt>
                      <c:pt idx="746">
                        <c:v>11.100097659999999</c:v>
                      </c:pt>
                      <c:pt idx="747">
                        <c:v>11.100097659999999</c:v>
                      </c:pt>
                      <c:pt idx="748">
                        <c:v>11.100097659999999</c:v>
                      </c:pt>
                      <c:pt idx="749">
                        <c:v>11.100097659999999</c:v>
                      </c:pt>
                      <c:pt idx="750">
                        <c:v>11.100097659999999</c:v>
                      </c:pt>
                      <c:pt idx="751">
                        <c:v>11.100097659999999</c:v>
                      </c:pt>
                      <c:pt idx="752">
                        <c:v>11.100097659999999</c:v>
                      </c:pt>
                      <c:pt idx="753">
                        <c:v>11.100097659999999</c:v>
                      </c:pt>
                      <c:pt idx="754">
                        <c:v>11.100097659999999</c:v>
                      </c:pt>
                      <c:pt idx="755">
                        <c:v>11.100097659999999</c:v>
                      </c:pt>
                      <c:pt idx="756">
                        <c:v>11.100097659999999</c:v>
                      </c:pt>
                      <c:pt idx="757">
                        <c:v>11.100097659999999</c:v>
                      </c:pt>
                      <c:pt idx="758">
                        <c:v>11.199951169999995</c:v>
                      </c:pt>
                      <c:pt idx="759">
                        <c:v>11.100097659999999</c:v>
                      </c:pt>
                      <c:pt idx="760">
                        <c:v>11.199951169999995</c:v>
                      </c:pt>
                      <c:pt idx="761">
                        <c:v>11.100097659999999</c:v>
                      </c:pt>
                      <c:pt idx="762">
                        <c:v>11.199951169999995</c:v>
                      </c:pt>
                      <c:pt idx="763">
                        <c:v>11.199951169999995</c:v>
                      </c:pt>
                      <c:pt idx="764">
                        <c:v>11.199951169999995</c:v>
                      </c:pt>
                      <c:pt idx="765">
                        <c:v>11.199951169999995</c:v>
                      </c:pt>
                      <c:pt idx="766">
                        <c:v>11.199951169999995</c:v>
                      </c:pt>
                      <c:pt idx="767">
                        <c:v>11.199951169999995</c:v>
                      </c:pt>
                      <c:pt idx="768">
                        <c:v>11.199951169999995</c:v>
                      </c:pt>
                      <c:pt idx="769">
                        <c:v>11.199951169999995</c:v>
                      </c:pt>
                      <c:pt idx="770">
                        <c:v>11.199951169999995</c:v>
                      </c:pt>
                      <c:pt idx="771">
                        <c:v>11.199951169999995</c:v>
                      </c:pt>
                      <c:pt idx="772">
                        <c:v>11.199951169999995</c:v>
                      </c:pt>
                      <c:pt idx="773">
                        <c:v>11.199951169999995</c:v>
                      </c:pt>
                      <c:pt idx="774">
                        <c:v>11.199951169999995</c:v>
                      </c:pt>
                      <c:pt idx="775">
                        <c:v>11.199951169999995</c:v>
                      </c:pt>
                      <c:pt idx="776">
                        <c:v>11.199951169999995</c:v>
                      </c:pt>
                      <c:pt idx="777">
                        <c:v>11.199951169999995</c:v>
                      </c:pt>
                      <c:pt idx="778">
                        <c:v>11.199951169999995</c:v>
                      </c:pt>
                      <c:pt idx="779">
                        <c:v>11.199951169999995</c:v>
                      </c:pt>
                      <c:pt idx="780">
                        <c:v>11.199951169999995</c:v>
                      </c:pt>
                      <c:pt idx="781">
                        <c:v>11.199951169999995</c:v>
                      </c:pt>
                      <c:pt idx="782">
                        <c:v>11.199951169999995</c:v>
                      </c:pt>
                      <c:pt idx="783">
                        <c:v>11.199951169999995</c:v>
                      </c:pt>
                      <c:pt idx="784">
                        <c:v>11.199951169999995</c:v>
                      </c:pt>
                      <c:pt idx="785">
                        <c:v>11.199951169999995</c:v>
                      </c:pt>
                      <c:pt idx="786">
                        <c:v>11.199951169999995</c:v>
                      </c:pt>
                      <c:pt idx="787">
                        <c:v>11.199951169999995</c:v>
                      </c:pt>
                      <c:pt idx="788">
                        <c:v>11.199951169999995</c:v>
                      </c:pt>
                      <c:pt idx="789">
                        <c:v>11.199951169999995</c:v>
                      </c:pt>
                      <c:pt idx="790">
                        <c:v>11.199951169999995</c:v>
                      </c:pt>
                      <c:pt idx="791">
                        <c:v>11.199951169999995</c:v>
                      </c:pt>
                      <c:pt idx="792">
                        <c:v>11.300048829999998</c:v>
                      </c:pt>
                      <c:pt idx="793">
                        <c:v>11.300048829999998</c:v>
                      </c:pt>
                      <c:pt idx="794">
                        <c:v>11.300048829999998</c:v>
                      </c:pt>
                      <c:pt idx="795">
                        <c:v>11.300048829999998</c:v>
                      </c:pt>
                      <c:pt idx="796">
                        <c:v>11.199951169999995</c:v>
                      </c:pt>
                      <c:pt idx="797">
                        <c:v>11.300048829999998</c:v>
                      </c:pt>
                      <c:pt idx="798">
                        <c:v>11.300048829999998</c:v>
                      </c:pt>
                      <c:pt idx="799">
                        <c:v>11.300048829999998</c:v>
                      </c:pt>
                      <c:pt idx="800">
                        <c:v>11.300048829999998</c:v>
                      </c:pt>
                      <c:pt idx="801">
                        <c:v>11.300048829999998</c:v>
                      </c:pt>
                      <c:pt idx="802">
                        <c:v>11.300048829999998</c:v>
                      </c:pt>
                      <c:pt idx="803">
                        <c:v>11.300048829999998</c:v>
                      </c:pt>
                      <c:pt idx="804">
                        <c:v>11.300048829999998</c:v>
                      </c:pt>
                      <c:pt idx="805">
                        <c:v>11.300048829999998</c:v>
                      </c:pt>
                      <c:pt idx="806">
                        <c:v>11.300048829999998</c:v>
                      </c:pt>
                      <c:pt idx="807">
                        <c:v>11.300048829999998</c:v>
                      </c:pt>
                      <c:pt idx="808">
                        <c:v>11.300048829999998</c:v>
                      </c:pt>
                      <c:pt idx="809">
                        <c:v>11.300048829999998</c:v>
                      </c:pt>
                      <c:pt idx="810">
                        <c:v>11.300048829999998</c:v>
                      </c:pt>
                      <c:pt idx="811">
                        <c:v>11.300048829999998</c:v>
                      </c:pt>
                      <c:pt idx="812">
                        <c:v>11.300048829999998</c:v>
                      </c:pt>
                      <c:pt idx="813">
                        <c:v>11.300048829999998</c:v>
                      </c:pt>
                      <c:pt idx="814">
                        <c:v>11.300048829999998</c:v>
                      </c:pt>
                      <c:pt idx="815">
                        <c:v>11.300048829999998</c:v>
                      </c:pt>
                      <c:pt idx="816">
                        <c:v>11.300048829999998</c:v>
                      </c:pt>
                      <c:pt idx="817">
                        <c:v>11.300048829999998</c:v>
                      </c:pt>
                      <c:pt idx="818">
                        <c:v>11.300048829999998</c:v>
                      </c:pt>
                      <c:pt idx="819">
                        <c:v>11.300048829999998</c:v>
                      </c:pt>
                      <c:pt idx="820">
                        <c:v>11.300048829999998</c:v>
                      </c:pt>
                      <c:pt idx="821">
                        <c:v>11.300048829999998</c:v>
                      </c:pt>
                      <c:pt idx="822">
                        <c:v>11.300048829999998</c:v>
                      </c:pt>
                      <c:pt idx="823">
                        <c:v>11.300048829999998</c:v>
                      </c:pt>
                      <c:pt idx="824">
                        <c:v>11.300048829999998</c:v>
                      </c:pt>
                      <c:pt idx="825">
                        <c:v>11.300048829999998</c:v>
                      </c:pt>
                      <c:pt idx="826">
                        <c:v>11.300048829999998</c:v>
                      </c:pt>
                      <c:pt idx="827">
                        <c:v>11.399902350000001</c:v>
                      </c:pt>
                      <c:pt idx="828">
                        <c:v>11.300048829999998</c:v>
                      </c:pt>
                      <c:pt idx="829">
                        <c:v>11.399902350000001</c:v>
                      </c:pt>
                      <c:pt idx="830">
                        <c:v>11.300048829999998</c:v>
                      </c:pt>
                      <c:pt idx="831">
                        <c:v>11.399902350000001</c:v>
                      </c:pt>
                      <c:pt idx="832">
                        <c:v>11.300048829999998</c:v>
                      </c:pt>
                      <c:pt idx="833">
                        <c:v>11.399902350000001</c:v>
                      </c:pt>
                      <c:pt idx="834">
                        <c:v>11.399902350000001</c:v>
                      </c:pt>
                      <c:pt idx="835">
                        <c:v>11.399902350000001</c:v>
                      </c:pt>
                      <c:pt idx="836">
                        <c:v>11.399902350000001</c:v>
                      </c:pt>
                      <c:pt idx="837">
                        <c:v>11.399902350000001</c:v>
                      </c:pt>
                      <c:pt idx="838">
                        <c:v>11.399902350000001</c:v>
                      </c:pt>
                      <c:pt idx="839">
                        <c:v>11.399902350000001</c:v>
                      </c:pt>
                      <c:pt idx="840">
                        <c:v>11.399902350000001</c:v>
                      </c:pt>
                      <c:pt idx="841">
                        <c:v>11.399902350000001</c:v>
                      </c:pt>
                      <c:pt idx="842">
                        <c:v>11.399902350000001</c:v>
                      </c:pt>
                      <c:pt idx="843">
                        <c:v>11.399902350000001</c:v>
                      </c:pt>
                      <c:pt idx="844">
                        <c:v>11.399902350000001</c:v>
                      </c:pt>
                      <c:pt idx="845">
                        <c:v>11.399902350000001</c:v>
                      </c:pt>
                      <c:pt idx="846">
                        <c:v>11.399902350000001</c:v>
                      </c:pt>
                      <c:pt idx="847">
                        <c:v>11.399902350000001</c:v>
                      </c:pt>
                      <c:pt idx="848">
                        <c:v>11.399902350000001</c:v>
                      </c:pt>
                      <c:pt idx="849">
                        <c:v>11.399902350000001</c:v>
                      </c:pt>
                      <c:pt idx="850">
                        <c:v>11.399902350000001</c:v>
                      </c:pt>
                      <c:pt idx="851">
                        <c:v>11.399902350000001</c:v>
                      </c:pt>
                      <c:pt idx="852">
                        <c:v>11.399902350000001</c:v>
                      </c:pt>
                      <c:pt idx="853">
                        <c:v>11.399902350000001</c:v>
                      </c:pt>
                      <c:pt idx="854">
                        <c:v>11.399902350000001</c:v>
                      </c:pt>
                      <c:pt idx="855">
                        <c:v>11.399902350000001</c:v>
                      </c:pt>
                      <c:pt idx="856">
                        <c:v>11.399902350000001</c:v>
                      </c:pt>
                      <c:pt idx="857">
                        <c:v>11.399902350000001</c:v>
                      </c:pt>
                      <c:pt idx="858">
                        <c:v>11.399902350000001</c:v>
                      </c:pt>
                      <c:pt idx="859">
                        <c:v>11.399902350000001</c:v>
                      </c:pt>
                      <c:pt idx="860">
                        <c:v>11.399902350000001</c:v>
                      </c:pt>
                      <c:pt idx="861">
                        <c:v>11.399902350000001</c:v>
                      </c:pt>
                      <c:pt idx="862">
                        <c:v>11.399902350000001</c:v>
                      </c:pt>
                      <c:pt idx="863">
                        <c:v>11.399902350000001</c:v>
                      </c:pt>
                      <c:pt idx="864">
                        <c:v>11.399902350000001</c:v>
                      </c:pt>
                      <c:pt idx="865">
                        <c:v>11.399902350000001</c:v>
                      </c:pt>
                      <c:pt idx="866">
                        <c:v>11.399902350000001</c:v>
                      </c:pt>
                      <c:pt idx="867">
                        <c:v>11.399902350000001</c:v>
                      </c:pt>
                      <c:pt idx="868">
                        <c:v>11.499999999999996</c:v>
                      </c:pt>
                      <c:pt idx="869">
                        <c:v>11.399902350000001</c:v>
                      </c:pt>
                      <c:pt idx="870">
                        <c:v>11.399902350000001</c:v>
                      </c:pt>
                      <c:pt idx="871">
                        <c:v>11.399902350000001</c:v>
                      </c:pt>
                      <c:pt idx="872">
                        <c:v>11.399902350000001</c:v>
                      </c:pt>
                      <c:pt idx="873">
                        <c:v>11.499999999999996</c:v>
                      </c:pt>
                      <c:pt idx="874">
                        <c:v>11.499999999999996</c:v>
                      </c:pt>
                      <c:pt idx="875">
                        <c:v>11.499999999999996</c:v>
                      </c:pt>
                      <c:pt idx="876">
                        <c:v>11.499999999999996</c:v>
                      </c:pt>
                      <c:pt idx="877">
                        <c:v>11.499999999999996</c:v>
                      </c:pt>
                      <c:pt idx="878">
                        <c:v>11.399902350000001</c:v>
                      </c:pt>
                      <c:pt idx="879">
                        <c:v>11.499999999999996</c:v>
                      </c:pt>
                      <c:pt idx="880">
                        <c:v>11.499999999999996</c:v>
                      </c:pt>
                      <c:pt idx="881">
                        <c:v>11.499999999999996</c:v>
                      </c:pt>
                      <c:pt idx="882">
                        <c:v>11.499999999999996</c:v>
                      </c:pt>
                      <c:pt idx="883">
                        <c:v>11.499999999999996</c:v>
                      </c:pt>
                      <c:pt idx="884">
                        <c:v>11.499999999999996</c:v>
                      </c:pt>
                      <c:pt idx="885">
                        <c:v>11.499999999999996</c:v>
                      </c:pt>
                      <c:pt idx="886">
                        <c:v>11.499999999999996</c:v>
                      </c:pt>
                      <c:pt idx="887">
                        <c:v>11.499999999999996</c:v>
                      </c:pt>
                      <c:pt idx="888">
                        <c:v>11.499999999999996</c:v>
                      </c:pt>
                      <c:pt idx="889">
                        <c:v>11.499999999999996</c:v>
                      </c:pt>
                      <c:pt idx="890">
                        <c:v>11.499999999999996</c:v>
                      </c:pt>
                      <c:pt idx="891">
                        <c:v>11.499999999999996</c:v>
                      </c:pt>
                      <c:pt idx="892">
                        <c:v>11.499999999999996</c:v>
                      </c:pt>
                      <c:pt idx="893">
                        <c:v>11.499999999999996</c:v>
                      </c:pt>
                      <c:pt idx="894">
                        <c:v>11.499999999999996</c:v>
                      </c:pt>
                      <c:pt idx="895">
                        <c:v>11.499999999999996</c:v>
                      </c:pt>
                      <c:pt idx="896">
                        <c:v>11.499999999999996</c:v>
                      </c:pt>
                      <c:pt idx="897">
                        <c:v>11.499999999999996</c:v>
                      </c:pt>
                      <c:pt idx="898">
                        <c:v>11.499999999999996</c:v>
                      </c:pt>
                      <c:pt idx="899">
                        <c:v>11.499999999999996</c:v>
                      </c:pt>
                      <c:pt idx="900">
                        <c:v>11.499999999999996</c:v>
                      </c:pt>
                      <c:pt idx="901">
                        <c:v>11.499999999999996</c:v>
                      </c:pt>
                      <c:pt idx="902">
                        <c:v>11.499999999999996</c:v>
                      </c:pt>
                      <c:pt idx="903">
                        <c:v>11.499999999999996</c:v>
                      </c:pt>
                      <c:pt idx="904">
                        <c:v>11.499999999999996</c:v>
                      </c:pt>
                      <c:pt idx="905">
                        <c:v>11.499999999999996</c:v>
                      </c:pt>
                      <c:pt idx="906">
                        <c:v>11.499999999999996</c:v>
                      </c:pt>
                      <c:pt idx="907">
                        <c:v>11.499999999999996</c:v>
                      </c:pt>
                      <c:pt idx="908">
                        <c:v>11.499999999999996</c:v>
                      </c:pt>
                      <c:pt idx="909">
                        <c:v>11.499999999999996</c:v>
                      </c:pt>
                      <c:pt idx="910">
                        <c:v>11.499999999999996</c:v>
                      </c:pt>
                      <c:pt idx="911">
                        <c:v>11.499999999999996</c:v>
                      </c:pt>
                      <c:pt idx="912">
                        <c:v>11.499999999999996</c:v>
                      </c:pt>
                      <c:pt idx="913">
                        <c:v>11.59985352</c:v>
                      </c:pt>
                      <c:pt idx="914">
                        <c:v>11.499999999999996</c:v>
                      </c:pt>
                      <c:pt idx="915">
                        <c:v>11.499999999999996</c:v>
                      </c:pt>
                      <c:pt idx="916">
                        <c:v>11.59985352</c:v>
                      </c:pt>
                      <c:pt idx="917">
                        <c:v>11.499999999999996</c:v>
                      </c:pt>
                      <c:pt idx="918">
                        <c:v>11.499999999999996</c:v>
                      </c:pt>
                      <c:pt idx="919">
                        <c:v>11.499999999999996</c:v>
                      </c:pt>
                      <c:pt idx="920">
                        <c:v>11.499999999999996</c:v>
                      </c:pt>
                      <c:pt idx="921">
                        <c:v>11.499999999999996</c:v>
                      </c:pt>
                      <c:pt idx="922">
                        <c:v>11.59985352</c:v>
                      </c:pt>
                      <c:pt idx="923">
                        <c:v>11.59985352</c:v>
                      </c:pt>
                      <c:pt idx="924">
                        <c:v>11.59985352</c:v>
                      </c:pt>
                      <c:pt idx="925">
                        <c:v>11.59985352</c:v>
                      </c:pt>
                      <c:pt idx="926">
                        <c:v>11.59985352</c:v>
                      </c:pt>
                      <c:pt idx="927">
                        <c:v>11.59985352</c:v>
                      </c:pt>
                      <c:pt idx="928">
                        <c:v>11.59985352</c:v>
                      </c:pt>
                      <c:pt idx="929">
                        <c:v>11.59985352</c:v>
                      </c:pt>
                      <c:pt idx="930">
                        <c:v>11.59985352</c:v>
                      </c:pt>
                      <c:pt idx="931">
                        <c:v>11.59985352</c:v>
                      </c:pt>
                      <c:pt idx="932">
                        <c:v>11.59985352</c:v>
                      </c:pt>
                      <c:pt idx="933">
                        <c:v>11.59985352</c:v>
                      </c:pt>
                      <c:pt idx="934">
                        <c:v>11.59985352</c:v>
                      </c:pt>
                      <c:pt idx="935">
                        <c:v>11.59985352</c:v>
                      </c:pt>
                      <c:pt idx="936">
                        <c:v>11.59985352</c:v>
                      </c:pt>
                      <c:pt idx="937">
                        <c:v>11.59985352</c:v>
                      </c:pt>
                      <c:pt idx="938">
                        <c:v>11.59985352</c:v>
                      </c:pt>
                      <c:pt idx="939">
                        <c:v>11.59985352</c:v>
                      </c:pt>
                      <c:pt idx="940">
                        <c:v>11.59985352</c:v>
                      </c:pt>
                      <c:pt idx="941">
                        <c:v>11.59985352</c:v>
                      </c:pt>
                      <c:pt idx="942">
                        <c:v>11.59985352</c:v>
                      </c:pt>
                      <c:pt idx="943">
                        <c:v>11.59985352</c:v>
                      </c:pt>
                      <c:pt idx="944">
                        <c:v>11.59985352</c:v>
                      </c:pt>
                      <c:pt idx="945">
                        <c:v>11.59985352</c:v>
                      </c:pt>
                      <c:pt idx="946">
                        <c:v>11.59985352</c:v>
                      </c:pt>
                      <c:pt idx="947">
                        <c:v>11.59985352</c:v>
                      </c:pt>
                      <c:pt idx="948">
                        <c:v>11.59985352</c:v>
                      </c:pt>
                      <c:pt idx="949">
                        <c:v>11.59985352</c:v>
                      </c:pt>
                      <c:pt idx="950">
                        <c:v>11.59985352</c:v>
                      </c:pt>
                      <c:pt idx="951">
                        <c:v>11.59985352</c:v>
                      </c:pt>
                      <c:pt idx="952">
                        <c:v>11.59985352</c:v>
                      </c:pt>
                      <c:pt idx="953">
                        <c:v>11.59985352</c:v>
                      </c:pt>
                      <c:pt idx="954">
                        <c:v>11.59985352</c:v>
                      </c:pt>
                      <c:pt idx="955">
                        <c:v>11.59985352</c:v>
                      </c:pt>
                      <c:pt idx="956">
                        <c:v>11.59985352</c:v>
                      </c:pt>
                      <c:pt idx="957">
                        <c:v>11.59985352</c:v>
                      </c:pt>
                      <c:pt idx="958">
                        <c:v>11.59985352</c:v>
                      </c:pt>
                      <c:pt idx="959">
                        <c:v>11.59985352</c:v>
                      </c:pt>
                      <c:pt idx="960">
                        <c:v>11.59985352</c:v>
                      </c:pt>
                      <c:pt idx="961">
                        <c:v>11.59985352</c:v>
                      </c:pt>
                      <c:pt idx="962">
                        <c:v>11.59985352</c:v>
                      </c:pt>
                      <c:pt idx="963">
                        <c:v>11.59985352</c:v>
                      </c:pt>
                      <c:pt idx="964">
                        <c:v>11.59985352</c:v>
                      </c:pt>
                      <c:pt idx="965">
                        <c:v>11.59985352</c:v>
                      </c:pt>
                      <c:pt idx="966">
                        <c:v>11.59985352</c:v>
                      </c:pt>
                      <c:pt idx="967">
                        <c:v>11.59985352</c:v>
                      </c:pt>
                      <c:pt idx="968">
                        <c:v>11.59985352</c:v>
                      </c:pt>
                      <c:pt idx="969">
                        <c:v>11.59985352</c:v>
                      </c:pt>
                      <c:pt idx="970">
                        <c:v>11.59985352</c:v>
                      </c:pt>
                      <c:pt idx="971">
                        <c:v>11.59985352</c:v>
                      </c:pt>
                      <c:pt idx="972">
                        <c:v>11.699951169999995</c:v>
                      </c:pt>
                      <c:pt idx="973">
                        <c:v>11.699951169999995</c:v>
                      </c:pt>
                      <c:pt idx="974">
                        <c:v>11.59985352</c:v>
                      </c:pt>
                      <c:pt idx="975">
                        <c:v>11.59985352</c:v>
                      </c:pt>
                      <c:pt idx="976">
                        <c:v>11.59985352</c:v>
                      </c:pt>
                      <c:pt idx="977">
                        <c:v>11.59985352</c:v>
                      </c:pt>
                      <c:pt idx="978">
                        <c:v>11.699951169999995</c:v>
                      </c:pt>
                      <c:pt idx="979">
                        <c:v>11.59985352</c:v>
                      </c:pt>
                      <c:pt idx="980">
                        <c:v>11.59985352</c:v>
                      </c:pt>
                      <c:pt idx="981">
                        <c:v>11.699951169999995</c:v>
                      </c:pt>
                      <c:pt idx="982">
                        <c:v>11.699951169999995</c:v>
                      </c:pt>
                      <c:pt idx="983">
                        <c:v>11.699951169999995</c:v>
                      </c:pt>
                      <c:pt idx="984">
                        <c:v>11.699951169999995</c:v>
                      </c:pt>
                      <c:pt idx="985">
                        <c:v>11.699951169999995</c:v>
                      </c:pt>
                      <c:pt idx="986">
                        <c:v>11.699951169999995</c:v>
                      </c:pt>
                      <c:pt idx="987">
                        <c:v>11.699951169999995</c:v>
                      </c:pt>
                      <c:pt idx="988">
                        <c:v>11.699951169999995</c:v>
                      </c:pt>
                      <c:pt idx="989">
                        <c:v>11.699951169999995</c:v>
                      </c:pt>
                      <c:pt idx="990">
                        <c:v>11.699951169999995</c:v>
                      </c:pt>
                      <c:pt idx="991">
                        <c:v>11.699951169999995</c:v>
                      </c:pt>
                      <c:pt idx="992">
                        <c:v>11.699951169999995</c:v>
                      </c:pt>
                      <c:pt idx="993">
                        <c:v>11.699951169999995</c:v>
                      </c:pt>
                      <c:pt idx="994">
                        <c:v>11.699951169999995</c:v>
                      </c:pt>
                      <c:pt idx="995">
                        <c:v>11.699951169999995</c:v>
                      </c:pt>
                      <c:pt idx="996">
                        <c:v>11.699951169999995</c:v>
                      </c:pt>
                      <c:pt idx="997">
                        <c:v>11.699951169999995</c:v>
                      </c:pt>
                      <c:pt idx="998">
                        <c:v>11.699951169999995</c:v>
                      </c:pt>
                      <c:pt idx="999">
                        <c:v>11.699951169999995</c:v>
                      </c:pt>
                      <c:pt idx="1000">
                        <c:v>11.699951169999995</c:v>
                      </c:pt>
                      <c:pt idx="1001">
                        <c:v>11.699951169999995</c:v>
                      </c:pt>
                      <c:pt idx="1002">
                        <c:v>11.699951169999995</c:v>
                      </c:pt>
                      <c:pt idx="1003">
                        <c:v>11.699951169999995</c:v>
                      </c:pt>
                      <c:pt idx="1004">
                        <c:v>11.699951169999995</c:v>
                      </c:pt>
                      <c:pt idx="1005">
                        <c:v>11.699951169999995</c:v>
                      </c:pt>
                      <c:pt idx="1006">
                        <c:v>11.699951169999995</c:v>
                      </c:pt>
                      <c:pt idx="1007">
                        <c:v>11.699951169999995</c:v>
                      </c:pt>
                      <c:pt idx="1008">
                        <c:v>11.699951169999995</c:v>
                      </c:pt>
                      <c:pt idx="1009">
                        <c:v>11.699951169999995</c:v>
                      </c:pt>
                      <c:pt idx="1010">
                        <c:v>11.699951169999995</c:v>
                      </c:pt>
                      <c:pt idx="1011">
                        <c:v>11.699951169999995</c:v>
                      </c:pt>
                      <c:pt idx="1012">
                        <c:v>11.699951169999995</c:v>
                      </c:pt>
                      <c:pt idx="1013">
                        <c:v>11.699951169999995</c:v>
                      </c:pt>
                      <c:pt idx="1014">
                        <c:v>11.699951169999995</c:v>
                      </c:pt>
                      <c:pt idx="1015">
                        <c:v>11.699951169999995</c:v>
                      </c:pt>
                      <c:pt idx="1016">
                        <c:v>11.699951169999995</c:v>
                      </c:pt>
                      <c:pt idx="1017">
                        <c:v>11.699951169999995</c:v>
                      </c:pt>
                      <c:pt idx="1018">
                        <c:v>11.699951169999995</c:v>
                      </c:pt>
                      <c:pt idx="1019">
                        <c:v>11.699951169999995</c:v>
                      </c:pt>
                      <c:pt idx="1020">
                        <c:v>11.699951169999995</c:v>
                      </c:pt>
                      <c:pt idx="1021">
                        <c:v>11.699951169999995</c:v>
                      </c:pt>
                      <c:pt idx="1022">
                        <c:v>11.699951169999995</c:v>
                      </c:pt>
                      <c:pt idx="1023">
                        <c:v>11.699951169999995</c:v>
                      </c:pt>
                      <c:pt idx="1024">
                        <c:v>11.699951169999995</c:v>
                      </c:pt>
                      <c:pt idx="1025">
                        <c:v>11.699951169999995</c:v>
                      </c:pt>
                      <c:pt idx="1026">
                        <c:v>11.699951169999995</c:v>
                      </c:pt>
                      <c:pt idx="1027">
                        <c:v>11.699951169999995</c:v>
                      </c:pt>
                      <c:pt idx="1028">
                        <c:v>11.699951169999995</c:v>
                      </c:pt>
                      <c:pt idx="1029">
                        <c:v>11.699951169999995</c:v>
                      </c:pt>
                      <c:pt idx="1030">
                        <c:v>11.699951169999995</c:v>
                      </c:pt>
                      <c:pt idx="1031">
                        <c:v>11.699951169999995</c:v>
                      </c:pt>
                      <c:pt idx="1032">
                        <c:v>11.699951169999995</c:v>
                      </c:pt>
                      <c:pt idx="1033">
                        <c:v>11.699951169999995</c:v>
                      </c:pt>
                      <c:pt idx="1034">
                        <c:v>11.699951169999995</c:v>
                      </c:pt>
                      <c:pt idx="1035">
                        <c:v>11.699951169999995</c:v>
                      </c:pt>
                      <c:pt idx="1036">
                        <c:v>11.699951169999995</c:v>
                      </c:pt>
                      <c:pt idx="1037">
                        <c:v>11.699951169999995</c:v>
                      </c:pt>
                      <c:pt idx="1038">
                        <c:v>11.699951169999995</c:v>
                      </c:pt>
                      <c:pt idx="1039">
                        <c:v>11.699951169999995</c:v>
                      </c:pt>
                      <c:pt idx="1040">
                        <c:v>11.699951169999995</c:v>
                      </c:pt>
                      <c:pt idx="1041">
                        <c:v>11.699951169999995</c:v>
                      </c:pt>
                      <c:pt idx="1042">
                        <c:v>11.699951169999995</c:v>
                      </c:pt>
                      <c:pt idx="1043">
                        <c:v>11.699951169999995</c:v>
                      </c:pt>
                      <c:pt idx="1044">
                        <c:v>11.699951169999995</c:v>
                      </c:pt>
                      <c:pt idx="1045">
                        <c:v>11.699951169999995</c:v>
                      </c:pt>
                      <c:pt idx="1046">
                        <c:v>11.699951169999995</c:v>
                      </c:pt>
                      <c:pt idx="1047">
                        <c:v>11.699951169999995</c:v>
                      </c:pt>
                      <c:pt idx="1048">
                        <c:v>11.699951169999995</c:v>
                      </c:pt>
                      <c:pt idx="1049">
                        <c:v>11.699951169999995</c:v>
                      </c:pt>
                      <c:pt idx="1050">
                        <c:v>11.800048829999998</c:v>
                      </c:pt>
                      <c:pt idx="1051">
                        <c:v>11.699951169999995</c:v>
                      </c:pt>
                      <c:pt idx="1052">
                        <c:v>11.699951169999995</c:v>
                      </c:pt>
                      <c:pt idx="1053">
                        <c:v>11.699951169999995</c:v>
                      </c:pt>
                      <c:pt idx="1054">
                        <c:v>11.800048829999998</c:v>
                      </c:pt>
                      <c:pt idx="1055">
                        <c:v>11.800048829999998</c:v>
                      </c:pt>
                      <c:pt idx="1056">
                        <c:v>11.699951169999995</c:v>
                      </c:pt>
                      <c:pt idx="1057">
                        <c:v>11.699951169999995</c:v>
                      </c:pt>
                      <c:pt idx="1058">
                        <c:v>11.800048829999998</c:v>
                      </c:pt>
                      <c:pt idx="1059">
                        <c:v>11.800048829999998</c:v>
                      </c:pt>
                      <c:pt idx="1060">
                        <c:v>11.800048829999998</c:v>
                      </c:pt>
                      <c:pt idx="1061">
                        <c:v>11.800048829999998</c:v>
                      </c:pt>
                      <c:pt idx="1062">
                        <c:v>11.699951169999995</c:v>
                      </c:pt>
                      <c:pt idx="1063">
                        <c:v>11.800048829999998</c:v>
                      </c:pt>
                      <c:pt idx="1064">
                        <c:v>11.800048829999998</c:v>
                      </c:pt>
                      <c:pt idx="1065">
                        <c:v>11.800048829999998</c:v>
                      </c:pt>
                      <c:pt idx="1066">
                        <c:v>11.800048829999998</c:v>
                      </c:pt>
                      <c:pt idx="1067">
                        <c:v>11.800048829999998</c:v>
                      </c:pt>
                      <c:pt idx="1068">
                        <c:v>11.800048829999998</c:v>
                      </c:pt>
                      <c:pt idx="1069">
                        <c:v>11.800048829999998</c:v>
                      </c:pt>
                      <c:pt idx="1070">
                        <c:v>11.800048829999998</c:v>
                      </c:pt>
                      <c:pt idx="1071">
                        <c:v>11.800048829999998</c:v>
                      </c:pt>
                      <c:pt idx="1072">
                        <c:v>11.800048829999998</c:v>
                      </c:pt>
                      <c:pt idx="1073">
                        <c:v>11.800048829999998</c:v>
                      </c:pt>
                      <c:pt idx="1074">
                        <c:v>11.800048829999998</c:v>
                      </c:pt>
                      <c:pt idx="1075">
                        <c:v>11.800048829999998</c:v>
                      </c:pt>
                      <c:pt idx="1076">
                        <c:v>11.800048829999998</c:v>
                      </c:pt>
                      <c:pt idx="1077">
                        <c:v>11.800048829999998</c:v>
                      </c:pt>
                      <c:pt idx="1078">
                        <c:v>11.800048829999998</c:v>
                      </c:pt>
                      <c:pt idx="1079">
                        <c:v>11.800048829999998</c:v>
                      </c:pt>
                      <c:pt idx="1080">
                        <c:v>11.800048829999998</c:v>
                      </c:pt>
                      <c:pt idx="1081">
                        <c:v>11.800048829999998</c:v>
                      </c:pt>
                      <c:pt idx="1082">
                        <c:v>11.800048829999998</c:v>
                      </c:pt>
                      <c:pt idx="1083">
                        <c:v>11.800048829999998</c:v>
                      </c:pt>
                      <c:pt idx="1084">
                        <c:v>11.800048829999998</c:v>
                      </c:pt>
                      <c:pt idx="1085">
                        <c:v>11.800048829999998</c:v>
                      </c:pt>
                      <c:pt idx="1086">
                        <c:v>11.800048829999998</c:v>
                      </c:pt>
                      <c:pt idx="1087">
                        <c:v>11.800048829999998</c:v>
                      </c:pt>
                      <c:pt idx="1088">
                        <c:v>11.800048829999998</c:v>
                      </c:pt>
                      <c:pt idx="1089">
                        <c:v>11.800048829999998</c:v>
                      </c:pt>
                      <c:pt idx="1090">
                        <c:v>11.800048829999998</c:v>
                      </c:pt>
                      <c:pt idx="1091">
                        <c:v>11.800048829999998</c:v>
                      </c:pt>
                      <c:pt idx="1092">
                        <c:v>11.800048829999998</c:v>
                      </c:pt>
                      <c:pt idx="1093">
                        <c:v>11.800048829999998</c:v>
                      </c:pt>
                      <c:pt idx="1094">
                        <c:v>11.800048829999998</c:v>
                      </c:pt>
                      <c:pt idx="1095">
                        <c:v>11.800048829999998</c:v>
                      </c:pt>
                      <c:pt idx="1096">
                        <c:v>11.800048829999998</c:v>
                      </c:pt>
                      <c:pt idx="1097">
                        <c:v>11.800048829999998</c:v>
                      </c:pt>
                      <c:pt idx="1098">
                        <c:v>11.800048829999998</c:v>
                      </c:pt>
                      <c:pt idx="1099">
                        <c:v>11.800048829999998</c:v>
                      </c:pt>
                      <c:pt idx="1100">
                        <c:v>11.800048829999998</c:v>
                      </c:pt>
                      <c:pt idx="1101">
                        <c:v>11.800048829999998</c:v>
                      </c:pt>
                      <c:pt idx="1102">
                        <c:v>11.800048829999998</c:v>
                      </c:pt>
                      <c:pt idx="1103">
                        <c:v>11.800048829999998</c:v>
                      </c:pt>
                      <c:pt idx="1104">
                        <c:v>11.800048829999998</c:v>
                      </c:pt>
                      <c:pt idx="1105">
                        <c:v>11.800048829999998</c:v>
                      </c:pt>
                      <c:pt idx="1106">
                        <c:v>11.800048829999998</c:v>
                      </c:pt>
                      <c:pt idx="1107">
                        <c:v>11.800048829999998</c:v>
                      </c:pt>
                      <c:pt idx="1108">
                        <c:v>11.800048829999998</c:v>
                      </c:pt>
                      <c:pt idx="1109">
                        <c:v>11.800048829999998</c:v>
                      </c:pt>
                      <c:pt idx="1110">
                        <c:v>11.800048829999998</c:v>
                      </c:pt>
                      <c:pt idx="1111">
                        <c:v>11.800048829999998</c:v>
                      </c:pt>
                      <c:pt idx="1112">
                        <c:v>11.800048829999998</c:v>
                      </c:pt>
                      <c:pt idx="1113">
                        <c:v>11.800048829999998</c:v>
                      </c:pt>
                      <c:pt idx="1114">
                        <c:v>11.800048829999998</c:v>
                      </c:pt>
                      <c:pt idx="1115">
                        <c:v>11.800048829999998</c:v>
                      </c:pt>
                      <c:pt idx="1116">
                        <c:v>11.800048829999998</c:v>
                      </c:pt>
                      <c:pt idx="1117">
                        <c:v>11.800048829999998</c:v>
                      </c:pt>
                      <c:pt idx="1118">
                        <c:v>11.800048829999998</c:v>
                      </c:pt>
                      <c:pt idx="1119">
                        <c:v>11.800048829999998</c:v>
                      </c:pt>
                      <c:pt idx="1120">
                        <c:v>11.800048829999998</c:v>
                      </c:pt>
                      <c:pt idx="1121">
                        <c:v>11.800048829999998</c:v>
                      </c:pt>
                      <c:pt idx="1122">
                        <c:v>11.800048829999998</c:v>
                      </c:pt>
                      <c:pt idx="1123">
                        <c:v>11.800048829999998</c:v>
                      </c:pt>
                      <c:pt idx="1124">
                        <c:v>11.800048829999998</c:v>
                      </c:pt>
                      <c:pt idx="1125">
                        <c:v>11.800048829999998</c:v>
                      </c:pt>
                      <c:pt idx="1126">
                        <c:v>11.800048829999998</c:v>
                      </c:pt>
                      <c:pt idx="1127">
                        <c:v>11.800048829999998</c:v>
                      </c:pt>
                      <c:pt idx="1128">
                        <c:v>11.800048829999998</c:v>
                      </c:pt>
                      <c:pt idx="1129">
                        <c:v>11.800048829999998</c:v>
                      </c:pt>
                      <c:pt idx="1130">
                        <c:v>11.899902350000001</c:v>
                      </c:pt>
                      <c:pt idx="1131">
                        <c:v>11.800048829999998</c:v>
                      </c:pt>
                      <c:pt idx="1132">
                        <c:v>11.800048829999998</c:v>
                      </c:pt>
                      <c:pt idx="1133">
                        <c:v>11.800048829999998</c:v>
                      </c:pt>
                      <c:pt idx="1134">
                        <c:v>11.800048829999998</c:v>
                      </c:pt>
                      <c:pt idx="1135">
                        <c:v>11.800048829999998</c:v>
                      </c:pt>
                      <c:pt idx="1136">
                        <c:v>11.800048829999998</c:v>
                      </c:pt>
                      <c:pt idx="1137">
                        <c:v>11.800048829999998</c:v>
                      </c:pt>
                      <c:pt idx="1138">
                        <c:v>11.800048829999998</c:v>
                      </c:pt>
                      <c:pt idx="1139">
                        <c:v>11.800048829999998</c:v>
                      </c:pt>
                      <c:pt idx="1140">
                        <c:v>11.800048829999998</c:v>
                      </c:pt>
                      <c:pt idx="1141">
                        <c:v>11.800048829999998</c:v>
                      </c:pt>
                      <c:pt idx="1142">
                        <c:v>11.800048829999998</c:v>
                      </c:pt>
                      <c:pt idx="1143">
                        <c:v>11.800048829999998</c:v>
                      </c:pt>
                      <c:pt idx="1144">
                        <c:v>11.899902350000001</c:v>
                      </c:pt>
                      <c:pt idx="1145">
                        <c:v>11.800048829999998</c:v>
                      </c:pt>
                      <c:pt idx="1146">
                        <c:v>11.800048829999998</c:v>
                      </c:pt>
                      <c:pt idx="1147">
                        <c:v>11.899902350000001</c:v>
                      </c:pt>
                      <c:pt idx="1148">
                        <c:v>11.800048829999998</c:v>
                      </c:pt>
                      <c:pt idx="1149">
                        <c:v>11.899902350000001</c:v>
                      </c:pt>
                      <c:pt idx="1150">
                        <c:v>11.899902350000001</c:v>
                      </c:pt>
                      <c:pt idx="1151">
                        <c:v>11.899902350000001</c:v>
                      </c:pt>
                      <c:pt idx="1152">
                        <c:v>11.800048829999998</c:v>
                      </c:pt>
                      <c:pt idx="1153">
                        <c:v>11.800048829999998</c:v>
                      </c:pt>
                      <c:pt idx="1154">
                        <c:v>11.899902350000001</c:v>
                      </c:pt>
                      <c:pt idx="1155">
                        <c:v>11.899902350000001</c:v>
                      </c:pt>
                      <c:pt idx="1156">
                        <c:v>11.899902350000001</c:v>
                      </c:pt>
                      <c:pt idx="1157">
                        <c:v>11.899902350000001</c:v>
                      </c:pt>
                      <c:pt idx="1158">
                        <c:v>11.899902350000001</c:v>
                      </c:pt>
                      <c:pt idx="1159">
                        <c:v>11.899902350000001</c:v>
                      </c:pt>
                      <c:pt idx="1160">
                        <c:v>11.800048829999998</c:v>
                      </c:pt>
                      <c:pt idx="1161">
                        <c:v>11.800048829999998</c:v>
                      </c:pt>
                      <c:pt idx="1162">
                        <c:v>11.899902350000001</c:v>
                      </c:pt>
                      <c:pt idx="1163">
                        <c:v>11.899902350000001</c:v>
                      </c:pt>
                      <c:pt idx="1164">
                        <c:v>11.899902350000001</c:v>
                      </c:pt>
                      <c:pt idx="1165">
                        <c:v>11.899902350000001</c:v>
                      </c:pt>
                      <c:pt idx="1166">
                        <c:v>11.899902350000001</c:v>
                      </c:pt>
                      <c:pt idx="1167">
                        <c:v>11.899902350000001</c:v>
                      </c:pt>
                      <c:pt idx="1168">
                        <c:v>11.899902350000001</c:v>
                      </c:pt>
                      <c:pt idx="1169">
                        <c:v>11.899902350000001</c:v>
                      </c:pt>
                      <c:pt idx="1170">
                        <c:v>11.800048829999998</c:v>
                      </c:pt>
                      <c:pt idx="1171">
                        <c:v>11.899902350000001</c:v>
                      </c:pt>
                      <c:pt idx="1172">
                        <c:v>11.899902350000001</c:v>
                      </c:pt>
                      <c:pt idx="1173">
                        <c:v>11.899902350000001</c:v>
                      </c:pt>
                      <c:pt idx="1174">
                        <c:v>11.899902350000001</c:v>
                      </c:pt>
                      <c:pt idx="1175">
                        <c:v>11.899902350000001</c:v>
                      </c:pt>
                      <c:pt idx="1176">
                        <c:v>11.899902350000001</c:v>
                      </c:pt>
                      <c:pt idx="1177">
                        <c:v>11.899902350000001</c:v>
                      </c:pt>
                      <c:pt idx="1178">
                        <c:v>11.899902350000001</c:v>
                      </c:pt>
                      <c:pt idx="1179">
                        <c:v>11.899902350000001</c:v>
                      </c:pt>
                      <c:pt idx="1180">
                        <c:v>11.899902350000001</c:v>
                      </c:pt>
                      <c:pt idx="1181">
                        <c:v>11.899902350000001</c:v>
                      </c:pt>
                      <c:pt idx="1182">
                        <c:v>11.899902350000001</c:v>
                      </c:pt>
                      <c:pt idx="1183">
                        <c:v>11.899902350000001</c:v>
                      </c:pt>
                      <c:pt idx="1184">
                        <c:v>11.899902350000001</c:v>
                      </c:pt>
                      <c:pt idx="1185">
                        <c:v>11.899902350000001</c:v>
                      </c:pt>
                      <c:pt idx="1186">
                        <c:v>11.899902350000001</c:v>
                      </c:pt>
                      <c:pt idx="1187">
                        <c:v>11.899902350000001</c:v>
                      </c:pt>
                      <c:pt idx="1188">
                        <c:v>11.899902350000001</c:v>
                      </c:pt>
                      <c:pt idx="1189">
                        <c:v>11.899902350000001</c:v>
                      </c:pt>
                      <c:pt idx="1190">
                        <c:v>11.899902350000001</c:v>
                      </c:pt>
                      <c:pt idx="1191">
                        <c:v>11.899902350000001</c:v>
                      </c:pt>
                      <c:pt idx="1192">
                        <c:v>11.899902350000001</c:v>
                      </c:pt>
                      <c:pt idx="1193">
                        <c:v>11.899902350000001</c:v>
                      </c:pt>
                      <c:pt idx="1194">
                        <c:v>11.899902350000001</c:v>
                      </c:pt>
                      <c:pt idx="1195">
                        <c:v>11.899902350000001</c:v>
                      </c:pt>
                      <c:pt idx="1196">
                        <c:v>11.899902350000001</c:v>
                      </c:pt>
                      <c:pt idx="1197">
                        <c:v>11.899902350000001</c:v>
                      </c:pt>
                      <c:pt idx="1198">
                        <c:v>11.899902350000001</c:v>
                      </c:pt>
                      <c:pt idx="1199">
                        <c:v>11.899902350000001</c:v>
                      </c:pt>
                      <c:pt idx="1200">
                        <c:v>11.899902350000001</c:v>
                      </c:pt>
                      <c:pt idx="1201">
                        <c:v>11.899902350000001</c:v>
                      </c:pt>
                      <c:pt idx="1202">
                        <c:v>11.899902350000001</c:v>
                      </c:pt>
                      <c:pt idx="1203">
                        <c:v>11.899902350000001</c:v>
                      </c:pt>
                      <c:pt idx="1204">
                        <c:v>11.899902350000001</c:v>
                      </c:pt>
                      <c:pt idx="1205">
                        <c:v>11.899902350000001</c:v>
                      </c:pt>
                      <c:pt idx="1206">
                        <c:v>11.899902350000001</c:v>
                      </c:pt>
                      <c:pt idx="1207">
                        <c:v>11.899902350000001</c:v>
                      </c:pt>
                      <c:pt idx="1208">
                        <c:v>11.899902350000001</c:v>
                      </c:pt>
                      <c:pt idx="1209">
                        <c:v>11.899902350000001</c:v>
                      </c:pt>
                      <c:pt idx="1210">
                        <c:v>11.899902350000001</c:v>
                      </c:pt>
                      <c:pt idx="1211">
                        <c:v>11.899902350000001</c:v>
                      </c:pt>
                      <c:pt idx="1212">
                        <c:v>11.899902350000001</c:v>
                      </c:pt>
                      <c:pt idx="1213">
                        <c:v>11.899902350000001</c:v>
                      </c:pt>
                      <c:pt idx="1214">
                        <c:v>11.899902350000001</c:v>
                      </c:pt>
                      <c:pt idx="1215">
                        <c:v>11.899902350000001</c:v>
                      </c:pt>
                      <c:pt idx="1216">
                        <c:v>11.899902350000001</c:v>
                      </c:pt>
                      <c:pt idx="1217">
                        <c:v>11.899902350000001</c:v>
                      </c:pt>
                      <c:pt idx="1218">
                        <c:v>11.899902350000001</c:v>
                      </c:pt>
                      <c:pt idx="1219">
                        <c:v>11.899902350000001</c:v>
                      </c:pt>
                      <c:pt idx="1220">
                        <c:v>11.899902350000001</c:v>
                      </c:pt>
                      <c:pt idx="1221">
                        <c:v>11.899902350000001</c:v>
                      </c:pt>
                      <c:pt idx="1222">
                        <c:v>11.899902350000001</c:v>
                      </c:pt>
                      <c:pt idx="1223">
                        <c:v>11.899902350000001</c:v>
                      </c:pt>
                      <c:pt idx="1224">
                        <c:v>11.899902350000001</c:v>
                      </c:pt>
                      <c:pt idx="1225">
                        <c:v>11.899902350000001</c:v>
                      </c:pt>
                      <c:pt idx="1226">
                        <c:v>11.899902350000001</c:v>
                      </c:pt>
                      <c:pt idx="1227">
                        <c:v>11.899902350000001</c:v>
                      </c:pt>
                      <c:pt idx="1228">
                        <c:v>11.899902350000001</c:v>
                      </c:pt>
                      <c:pt idx="1229">
                        <c:v>11.899902350000001</c:v>
                      </c:pt>
                      <c:pt idx="1230">
                        <c:v>11.899902350000001</c:v>
                      </c:pt>
                      <c:pt idx="1231">
                        <c:v>11.899902350000001</c:v>
                      </c:pt>
                      <c:pt idx="1232">
                        <c:v>11.899902350000001</c:v>
                      </c:pt>
                      <c:pt idx="1233">
                        <c:v>11.899902350000001</c:v>
                      </c:pt>
                      <c:pt idx="1234">
                        <c:v>11.899902350000001</c:v>
                      </c:pt>
                      <c:pt idx="1235">
                        <c:v>11.899902350000001</c:v>
                      </c:pt>
                      <c:pt idx="1236">
                        <c:v>11.899902350000001</c:v>
                      </c:pt>
                      <c:pt idx="1237">
                        <c:v>11.899902350000001</c:v>
                      </c:pt>
                      <c:pt idx="1238">
                        <c:v>11.899902350000001</c:v>
                      </c:pt>
                      <c:pt idx="1239">
                        <c:v>11.899902350000001</c:v>
                      </c:pt>
                      <c:pt idx="1240">
                        <c:v>11.899902350000001</c:v>
                      </c:pt>
                      <c:pt idx="1241">
                        <c:v>11.899902350000001</c:v>
                      </c:pt>
                      <c:pt idx="1242">
                        <c:v>11.899902350000001</c:v>
                      </c:pt>
                      <c:pt idx="1243">
                        <c:v>11.899902350000001</c:v>
                      </c:pt>
                      <c:pt idx="1244">
                        <c:v>11.899902350000001</c:v>
                      </c:pt>
                      <c:pt idx="1245">
                        <c:v>11.899902350000001</c:v>
                      </c:pt>
                      <c:pt idx="1246">
                        <c:v>11.899902350000001</c:v>
                      </c:pt>
                      <c:pt idx="1247">
                        <c:v>11.899902350000001</c:v>
                      </c:pt>
                      <c:pt idx="1248">
                        <c:v>11.899902350000001</c:v>
                      </c:pt>
                      <c:pt idx="1249">
                        <c:v>11.899902350000001</c:v>
                      </c:pt>
                      <c:pt idx="1250">
                        <c:v>11.899902350000001</c:v>
                      </c:pt>
                      <c:pt idx="1251">
                        <c:v>11.899902350000001</c:v>
                      </c:pt>
                      <c:pt idx="1252">
                        <c:v>11.899902350000001</c:v>
                      </c:pt>
                      <c:pt idx="1253">
                        <c:v>11.899902350000001</c:v>
                      </c:pt>
                      <c:pt idx="1254">
                        <c:v>11.899902350000001</c:v>
                      </c:pt>
                      <c:pt idx="1255">
                        <c:v>11.899902350000001</c:v>
                      </c:pt>
                      <c:pt idx="1256">
                        <c:v>11.899902350000001</c:v>
                      </c:pt>
                      <c:pt idx="1257">
                        <c:v>11.899902350000001</c:v>
                      </c:pt>
                      <c:pt idx="1258">
                        <c:v>11.899902350000001</c:v>
                      </c:pt>
                      <c:pt idx="1259">
                        <c:v>11.899902350000001</c:v>
                      </c:pt>
                      <c:pt idx="1260">
                        <c:v>11.899902350000001</c:v>
                      </c:pt>
                      <c:pt idx="1261">
                        <c:v>11.899902350000001</c:v>
                      </c:pt>
                      <c:pt idx="1262">
                        <c:v>11.899902350000001</c:v>
                      </c:pt>
                      <c:pt idx="1263">
                        <c:v>11.899902350000001</c:v>
                      </c:pt>
                      <c:pt idx="1264">
                        <c:v>11.899902350000001</c:v>
                      </c:pt>
                      <c:pt idx="1265">
                        <c:v>11.899902350000001</c:v>
                      </c:pt>
                      <c:pt idx="1266">
                        <c:v>11.899902350000001</c:v>
                      </c:pt>
                      <c:pt idx="1267">
                        <c:v>11.899902350000001</c:v>
                      </c:pt>
                      <c:pt idx="1268">
                        <c:v>11.899902350000001</c:v>
                      </c:pt>
                      <c:pt idx="1269">
                        <c:v>11.899902350000001</c:v>
                      </c:pt>
                      <c:pt idx="1270">
                        <c:v>11.899902350000001</c:v>
                      </c:pt>
                      <c:pt idx="1271">
                        <c:v>11.899902350000001</c:v>
                      </c:pt>
                      <c:pt idx="1272">
                        <c:v>11.899902350000001</c:v>
                      </c:pt>
                      <c:pt idx="1273">
                        <c:v>11.899902350000001</c:v>
                      </c:pt>
                      <c:pt idx="1274">
                        <c:v>11.899902350000001</c:v>
                      </c:pt>
                      <c:pt idx="1275">
                        <c:v>11.899902350000001</c:v>
                      </c:pt>
                      <c:pt idx="1276">
                        <c:v>11.899902350000001</c:v>
                      </c:pt>
                      <c:pt idx="1277">
                        <c:v>11.899902350000001</c:v>
                      </c:pt>
                      <c:pt idx="1278">
                        <c:v>11.899902350000001</c:v>
                      </c:pt>
                      <c:pt idx="1279">
                        <c:v>11.899902350000001</c:v>
                      </c:pt>
                      <c:pt idx="1280">
                        <c:v>11.899902350000001</c:v>
                      </c:pt>
                      <c:pt idx="1281">
                        <c:v>11.899902350000001</c:v>
                      </c:pt>
                      <c:pt idx="1282">
                        <c:v>11.899902350000001</c:v>
                      </c:pt>
                      <c:pt idx="1283">
                        <c:v>11.899902350000001</c:v>
                      </c:pt>
                      <c:pt idx="1284">
                        <c:v>11.899902350000001</c:v>
                      </c:pt>
                      <c:pt idx="1285">
                        <c:v>11.899902350000001</c:v>
                      </c:pt>
                      <c:pt idx="1286">
                        <c:v>11.899902350000001</c:v>
                      </c:pt>
                      <c:pt idx="1287">
                        <c:v>11.899902350000001</c:v>
                      </c:pt>
                      <c:pt idx="1288">
                        <c:v>11.899902350000001</c:v>
                      </c:pt>
                      <c:pt idx="1289">
                        <c:v>11.899902350000001</c:v>
                      </c:pt>
                      <c:pt idx="1290">
                        <c:v>11.899902350000001</c:v>
                      </c:pt>
                      <c:pt idx="1291">
                        <c:v>11.899902350000001</c:v>
                      </c:pt>
                      <c:pt idx="1292">
                        <c:v>11.899902350000001</c:v>
                      </c:pt>
                      <c:pt idx="1293">
                        <c:v>11.899902350000001</c:v>
                      </c:pt>
                      <c:pt idx="1294">
                        <c:v>11.899902350000001</c:v>
                      </c:pt>
                      <c:pt idx="1295">
                        <c:v>11.899902350000001</c:v>
                      </c:pt>
                      <c:pt idx="1296">
                        <c:v>11.899902350000001</c:v>
                      </c:pt>
                      <c:pt idx="1297">
                        <c:v>11.899902350000001</c:v>
                      </c:pt>
                      <c:pt idx="1298">
                        <c:v>11.899902350000001</c:v>
                      </c:pt>
                      <c:pt idx="1299">
                        <c:v>11.899902350000001</c:v>
                      </c:pt>
                      <c:pt idx="1300">
                        <c:v>11.899902350000001</c:v>
                      </c:pt>
                      <c:pt idx="1301">
                        <c:v>11.899902350000001</c:v>
                      </c:pt>
                      <c:pt idx="1302">
                        <c:v>11.999999999999996</c:v>
                      </c:pt>
                      <c:pt idx="1303">
                        <c:v>11.899902350000001</c:v>
                      </c:pt>
                      <c:pt idx="1304">
                        <c:v>11.899902350000001</c:v>
                      </c:pt>
                      <c:pt idx="1305">
                        <c:v>11.899902350000001</c:v>
                      </c:pt>
                      <c:pt idx="1306">
                        <c:v>11.899902350000001</c:v>
                      </c:pt>
                      <c:pt idx="1307">
                        <c:v>11.899902350000001</c:v>
                      </c:pt>
                      <c:pt idx="1308">
                        <c:v>11.899902350000001</c:v>
                      </c:pt>
                      <c:pt idx="1309">
                        <c:v>11.899902350000001</c:v>
                      </c:pt>
                      <c:pt idx="1310">
                        <c:v>11.899902350000001</c:v>
                      </c:pt>
                      <c:pt idx="1311">
                        <c:v>11.899902350000001</c:v>
                      </c:pt>
                      <c:pt idx="1312">
                        <c:v>11.899902350000001</c:v>
                      </c:pt>
                      <c:pt idx="1313">
                        <c:v>11.899902350000001</c:v>
                      </c:pt>
                      <c:pt idx="1314">
                        <c:v>11.899902350000001</c:v>
                      </c:pt>
                      <c:pt idx="1315">
                        <c:v>11.899902350000001</c:v>
                      </c:pt>
                      <c:pt idx="1316">
                        <c:v>11.899902350000001</c:v>
                      </c:pt>
                      <c:pt idx="1317">
                        <c:v>11.899902350000001</c:v>
                      </c:pt>
                      <c:pt idx="1318">
                        <c:v>11.899902350000001</c:v>
                      </c:pt>
                      <c:pt idx="1319">
                        <c:v>11.899902350000001</c:v>
                      </c:pt>
                      <c:pt idx="1320">
                        <c:v>11.899902350000001</c:v>
                      </c:pt>
                      <c:pt idx="1321">
                        <c:v>11.899902350000001</c:v>
                      </c:pt>
                      <c:pt idx="1322">
                        <c:v>11.899902350000001</c:v>
                      </c:pt>
                      <c:pt idx="1323">
                        <c:v>11.899902350000001</c:v>
                      </c:pt>
                      <c:pt idx="1324">
                        <c:v>11.899902350000001</c:v>
                      </c:pt>
                      <c:pt idx="1325">
                        <c:v>11.899902350000001</c:v>
                      </c:pt>
                      <c:pt idx="1326">
                        <c:v>11.899902350000001</c:v>
                      </c:pt>
                      <c:pt idx="1327">
                        <c:v>11.899902350000001</c:v>
                      </c:pt>
                      <c:pt idx="1328">
                        <c:v>11.899902350000001</c:v>
                      </c:pt>
                      <c:pt idx="1329">
                        <c:v>11.899902350000001</c:v>
                      </c:pt>
                      <c:pt idx="1330">
                        <c:v>11.899902350000001</c:v>
                      </c:pt>
                      <c:pt idx="1331">
                        <c:v>11.899902350000001</c:v>
                      </c:pt>
                      <c:pt idx="1332">
                        <c:v>11.899902350000001</c:v>
                      </c:pt>
                      <c:pt idx="1333">
                        <c:v>11.899902350000001</c:v>
                      </c:pt>
                      <c:pt idx="1334">
                        <c:v>11.899902350000001</c:v>
                      </c:pt>
                      <c:pt idx="1335">
                        <c:v>11.899902350000001</c:v>
                      </c:pt>
                      <c:pt idx="1336">
                        <c:v>11.899902350000001</c:v>
                      </c:pt>
                      <c:pt idx="1337">
                        <c:v>11.899902350000001</c:v>
                      </c:pt>
                      <c:pt idx="1338">
                        <c:v>11.899902350000001</c:v>
                      </c:pt>
                      <c:pt idx="1339">
                        <c:v>11.899902350000001</c:v>
                      </c:pt>
                      <c:pt idx="1340">
                        <c:v>11.899902350000001</c:v>
                      </c:pt>
                      <c:pt idx="1341">
                        <c:v>11.899902350000001</c:v>
                      </c:pt>
                      <c:pt idx="1342">
                        <c:v>11.899902350000001</c:v>
                      </c:pt>
                      <c:pt idx="1343">
                        <c:v>11.899902350000001</c:v>
                      </c:pt>
                      <c:pt idx="1344">
                        <c:v>11.899902350000001</c:v>
                      </c:pt>
                      <c:pt idx="1345">
                        <c:v>11.899902350000001</c:v>
                      </c:pt>
                      <c:pt idx="1346">
                        <c:v>11.899902350000001</c:v>
                      </c:pt>
                      <c:pt idx="1347">
                        <c:v>11.899902350000001</c:v>
                      </c:pt>
                      <c:pt idx="1348">
                        <c:v>11.899902350000001</c:v>
                      </c:pt>
                      <c:pt idx="1349">
                        <c:v>11.899902350000001</c:v>
                      </c:pt>
                      <c:pt idx="1350">
                        <c:v>11.899902350000001</c:v>
                      </c:pt>
                      <c:pt idx="1351">
                        <c:v>11.899902350000001</c:v>
                      </c:pt>
                      <c:pt idx="1352">
                        <c:v>11.899902350000001</c:v>
                      </c:pt>
                      <c:pt idx="1353">
                        <c:v>11.899902350000001</c:v>
                      </c:pt>
                      <c:pt idx="1354">
                        <c:v>11.899902350000001</c:v>
                      </c:pt>
                      <c:pt idx="1355">
                        <c:v>11.999999999999996</c:v>
                      </c:pt>
                      <c:pt idx="1356">
                        <c:v>11.899902350000001</c:v>
                      </c:pt>
                      <c:pt idx="1357">
                        <c:v>11.899902350000001</c:v>
                      </c:pt>
                      <c:pt idx="1358">
                        <c:v>11.899902350000001</c:v>
                      </c:pt>
                      <c:pt idx="1359">
                        <c:v>11.999999999999996</c:v>
                      </c:pt>
                      <c:pt idx="1360">
                        <c:v>11.899902350000001</c:v>
                      </c:pt>
                      <c:pt idx="1361">
                        <c:v>11.899902350000001</c:v>
                      </c:pt>
                      <c:pt idx="1362">
                        <c:v>11.899902350000001</c:v>
                      </c:pt>
                      <c:pt idx="1363">
                        <c:v>11.899902350000001</c:v>
                      </c:pt>
                      <c:pt idx="1364">
                        <c:v>11.899902350000001</c:v>
                      </c:pt>
                      <c:pt idx="1365">
                        <c:v>11.899902350000001</c:v>
                      </c:pt>
                      <c:pt idx="1366">
                        <c:v>11.899902350000001</c:v>
                      </c:pt>
                      <c:pt idx="1367">
                        <c:v>11.899902350000001</c:v>
                      </c:pt>
                      <c:pt idx="1368">
                        <c:v>11.899902350000001</c:v>
                      </c:pt>
                      <c:pt idx="1369">
                        <c:v>11.899902350000001</c:v>
                      </c:pt>
                      <c:pt idx="1370">
                        <c:v>11.899902350000001</c:v>
                      </c:pt>
                      <c:pt idx="1371">
                        <c:v>11.899902350000001</c:v>
                      </c:pt>
                      <c:pt idx="1372">
                        <c:v>11.899902350000001</c:v>
                      </c:pt>
                      <c:pt idx="1373">
                        <c:v>11.899902350000001</c:v>
                      </c:pt>
                      <c:pt idx="1374">
                        <c:v>11.899902350000001</c:v>
                      </c:pt>
                      <c:pt idx="1375">
                        <c:v>11.899902350000001</c:v>
                      </c:pt>
                      <c:pt idx="1376">
                        <c:v>11.899902350000001</c:v>
                      </c:pt>
                      <c:pt idx="1377">
                        <c:v>11.899902350000001</c:v>
                      </c:pt>
                      <c:pt idx="1378">
                        <c:v>11.899902350000001</c:v>
                      </c:pt>
                      <c:pt idx="1379">
                        <c:v>11.899902350000001</c:v>
                      </c:pt>
                      <c:pt idx="1380">
                        <c:v>11.899902350000001</c:v>
                      </c:pt>
                      <c:pt idx="1381">
                        <c:v>11.899902350000001</c:v>
                      </c:pt>
                      <c:pt idx="1382">
                        <c:v>11.899902350000001</c:v>
                      </c:pt>
                      <c:pt idx="1383">
                        <c:v>11.899902350000001</c:v>
                      </c:pt>
                      <c:pt idx="1384">
                        <c:v>11.899902350000001</c:v>
                      </c:pt>
                      <c:pt idx="1385">
                        <c:v>11.899902350000001</c:v>
                      </c:pt>
                      <c:pt idx="1386">
                        <c:v>11.899902350000001</c:v>
                      </c:pt>
                      <c:pt idx="1387">
                        <c:v>11.899902350000001</c:v>
                      </c:pt>
                      <c:pt idx="1388">
                        <c:v>11.899902350000001</c:v>
                      </c:pt>
                      <c:pt idx="1389">
                        <c:v>11.899902350000001</c:v>
                      </c:pt>
                      <c:pt idx="1390">
                        <c:v>11.899902350000001</c:v>
                      </c:pt>
                      <c:pt idx="1391">
                        <c:v>11.899902350000001</c:v>
                      </c:pt>
                      <c:pt idx="1392">
                        <c:v>11.899902350000001</c:v>
                      </c:pt>
                      <c:pt idx="1393">
                        <c:v>11.899902350000001</c:v>
                      </c:pt>
                      <c:pt idx="1394">
                        <c:v>11.999999999999996</c:v>
                      </c:pt>
                      <c:pt idx="1395">
                        <c:v>11.899902350000001</c:v>
                      </c:pt>
                      <c:pt idx="1396">
                        <c:v>11.899902350000001</c:v>
                      </c:pt>
                      <c:pt idx="1397">
                        <c:v>11.899902350000001</c:v>
                      </c:pt>
                      <c:pt idx="1398">
                        <c:v>11.899902350000001</c:v>
                      </c:pt>
                      <c:pt idx="1399">
                        <c:v>11.899902350000001</c:v>
                      </c:pt>
                      <c:pt idx="1400">
                        <c:v>11.899902350000001</c:v>
                      </c:pt>
                      <c:pt idx="1401">
                        <c:v>11.899902350000001</c:v>
                      </c:pt>
                      <c:pt idx="1402">
                        <c:v>11.899902350000001</c:v>
                      </c:pt>
                      <c:pt idx="1403">
                        <c:v>11.899902350000001</c:v>
                      </c:pt>
                      <c:pt idx="1404">
                        <c:v>11.899902350000001</c:v>
                      </c:pt>
                      <c:pt idx="1405">
                        <c:v>11.899902350000001</c:v>
                      </c:pt>
                      <c:pt idx="1406">
                        <c:v>11.899902350000001</c:v>
                      </c:pt>
                      <c:pt idx="1407">
                        <c:v>11.899902350000001</c:v>
                      </c:pt>
                      <c:pt idx="1408">
                        <c:v>11.899902350000001</c:v>
                      </c:pt>
                      <c:pt idx="1409">
                        <c:v>11.899902350000001</c:v>
                      </c:pt>
                      <c:pt idx="1410">
                        <c:v>11.899902350000001</c:v>
                      </c:pt>
                      <c:pt idx="1411">
                        <c:v>11.899902350000001</c:v>
                      </c:pt>
                      <c:pt idx="1412">
                        <c:v>11.899902350000001</c:v>
                      </c:pt>
                      <c:pt idx="1413">
                        <c:v>11.899902350000001</c:v>
                      </c:pt>
                      <c:pt idx="1414">
                        <c:v>11.899902350000001</c:v>
                      </c:pt>
                      <c:pt idx="1415">
                        <c:v>11.899902350000001</c:v>
                      </c:pt>
                      <c:pt idx="1416">
                        <c:v>11.899902350000001</c:v>
                      </c:pt>
                      <c:pt idx="1417">
                        <c:v>11.899902350000001</c:v>
                      </c:pt>
                      <c:pt idx="1418">
                        <c:v>11.899902350000001</c:v>
                      </c:pt>
                      <c:pt idx="1419">
                        <c:v>11.899902350000001</c:v>
                      </c:pt>
                      <c:pt idx="1420">
                        <c:v>11.899902350000001</c:v>
                      </c:pt>
                      <c:pt idx="1421">
                        <c:v>11.899902350000001</c:v>
                      </c:pt>
                      <c:pt idx="1422">
                        <c:v>11.899902350000001</c:v>
                      </c:pt>
                      <c:pt idx="1423">
                        <c:v>11.899902350000001</c:v>
                      </c:pt>
                      <c:pt idx="1424">
                        <c:v>11.899902350000001</c:v>
                      </c:pt>
                      <c:pt idx="1425">
                        <c:v>11.899902350000001</c:v>
                      </c:pt>
                      <c:pt idx="1426">
                        <c:v>11.899902350000001</c:v>
                      </c:pt>
                      <c:pt idx="1427">
                        <c:v>11.899902350000001</c:v>
                      </c:pt>
                      <c:pt idx="1428">
                        <c:v>11.899902350000001</c:v>
                      </c:pt>
                      <c:pt idx="1429">
                        <c:v>11.899902350000001</c:v>
                      </c:pt>
                      <c:pt idx="1430">
                        <c:v>11.899902350000001</c:v>
                      </c:pt>
                      <c:pt idx="1431">
                        <c:v>11.899902350000001</c:v>
                      </c:pt>
                      <c:pt idx="1432">
                        <c:v>11.899902350000001</c:v>
                      </c:pt>
                      <c:pt idx="1433">
                        <c:v>11.899902350000001</c:v>
                      </c:pt>
                      <c:pt idx="1434">
                        <c:v>11.899902350000001</c:v>
                      </c:pt>
                      <c:pt idx="1435">
                        <c:v>11.899902350000001</c:v>
                      </c:pt>
                      <c:pt idx="1436">
                        <c:v>11.899902350000001</c:v>
                      </c:pt>
                      <c:pt idx="1437">
                        <c:v>11.899902350000001</c:v>
                      </c:pt>
                      <c:pt idx="1438">
                        <c:v>11.899902350000001</c:v>
                      </c:pt>
                      <c:pt idx="1439">
                        <c:v>11.899902350000001</c:v>
                      </c:pt>
                      <c:pt idx="1440">
                        <c:v>11.899902350000001</c:v>
                      </c:pt>
                      <c:pt idx="1441">
                        <c:v>11.899902350000001</c:v>
                      </c:pt>
                      <c:pt idx="1442">
                        <c:v>11.899902350000001</c:v>
                      </c:pt>
                      <c:pt idx="1443">
                        <c:v>11.899902350000001</c:v>
                      </c:pt>
                      <c:pt idx="1444">
                        <c:v>11.899902350000001</c:v>
                      </c:pt>
                      <c:pt idx="1445">
                        <c:v>11.899902350000001</c:v>
                      </c:pt>
                      <c:pt idx="1446">
                        <c:v>11.899902350000001</c:v>
                      </c:pt>
                      <c:pt idx="1447">
                        <c:v>11.899902350000001</c:v>
                      </c:pt>
                      <c:pt idx="1448">
                        <c:v>11.899902350000001</c:v>
                      </c:pt>
                      <c:pt idx="1449">
                        <c:v>11.899902350000001</c:v>
                      </c:pt>
                      <c:pt idx="1450">
                        <c:v>11.899902350000001</c:v>
                      </c:pt>
                      <c:pt idx="1451">
                        <c:v>11.899902350000001</c:v>
                      </c:pt>
                      <c:pt idx="1452">
                        <c:v>11.899902350000001</c:v>
                      </c:pt>
                      <c:pt idx="1453">
                        <c:v>11.899902350000001</c:v>
                      </c:pt>
                      <c:pt idx="1454">
                        <c:v>11.899902350000001</c:v>
                      </c:pt>
                      <c:pt idx="1455">
                        <c:v>11.899902350000001</c:v>
                      </c:pt>
                      <c:pt idx="1456">
                        <c:v>11.899902350000001</c:v>
                      </c:pt>
                      <c:pt idx="1457">
                        <c:v>11.899902350000001</c:v>
                      </c:pt>
                      <c:pt idx="1458">
                        <c:v>11.899902350000001</c:v>
                      </c:pt>
                      <c:pt idx="1459">
                        <c:v>11.899902350000001</c:v>
                      </c:pt>
                      <c:pt idx="1460">
                        <c:v>11.899902350000001</c:v>
                      </c:pt>
                      <c:pt idx="1461">
                        <c:v>11.899902350000001</c:v>
                      </c:pt>
                      <c:pt idx="1462">
                        <c:v>11.899902350000001</c:v>
                      </c:pt>
                      <c:pt idx="1463">
                        <c:v>11.899902350000001</c:v>
                      </c:pt>
                      <c:pt idx="1464">
                        <c:v>11.899902350000001</c:v>
                      </c:pt>
                      <c:pt idx="1465">
                        <c:v>11.899902350000001</c:v>
                      </c:pt>
                      <c:pt idx="1466">
                        <c:v>11.899902350000001</c:v>
                      </c:pt>
                      <c:pt idx="1467">
                        <c:v>11.899902350000001</c:v>
                      </c:pt>
                      <c:pt idx="1468">
                        <c:v>11.899902350000001</c:v>
                      </c:pt>
                      <c:pt idx="1469">
                        <c:v>11.899902350000001</c:v>
                      </c:pt>
                      <c:pt idx="1470">
                        <c:v>11.899902350000001</c:v>
                      </c:pt>
                      <c:pt idx="1471">
                        <c:v>11.899902350000001</c:v>
                      </c:pt>
                      <c:pt idx="1472">
                        <c:v>11.899902350000001</c:v>
                      </c:pt>
                      <c:pt idx="1473">
                        <c:v>11.899902350000001</c:v>
                      </c:pt>
                      <c:pt idx="1474">
                        <c:v>11.899902350000001</c:v>
                      </c:pt>
                      <c:pt idx="1475">
                        <c:v>11.899902350000001</c:v>
                      </c:pt>
                      <c:pt idx="1476">
                        <c:v>11.899902350000001</c:v>
                      </c:pt>
                      <c:pt idx="1477">
                        <c:v>11.899902350000001</c:v>
                      </c:pt>
                      <c:pt idx="1478">
                        <c:v>11.899902350000001</c:v>
                      </c:pt>
                      <c:pt idx="1479">
                        <c:v>11.899902350000001</c:v>
                      </c:pt>
                      <c:pt idx="1480">
                        <c:v>11.899902350000001</c:v>
                      </c:pt>
                      <c:pt idx="1481">
                        <c:v>11.899902350000001</c:v>
                      </c:pt>
                      <c:pt idx="1482">
                        <c:v>11.899902350000001</c:v>
                      </c:pt>
                      <c:pt idx="1483">
                        <c:v>11.899902350000001</c:v>
                      </c:pt>
                      <c:pt idx="1484">
                        <c:v>11.899902350000001</c:v>
                      </c:pt>
                      <c:pt idx="1485">
                        <c:v>11.899902350000001</c:v>
                      </c:pt>
                      <c:pt idx="1486">
                        <c:v>11.899902350000001</c:v>
                      </c:pt>
                      <c:pt idx="1487">
                        <c:v>11.899902350000001</c:v>
                      </c:pt>
                      <c:pt idx="1488">
                        <c:v>11.899902350000001</c:v>
                      </c:pt>
                      <c:pt idx="1489">
                        <c:v>11.899902350000001</c:v>
                      </c:pt>
                      <c:pt idx="1490">
                        <c:v>11.899902350000001</c:v>
                      </c:pt>
                      <c:pt idx="1491">
                        <c:v>11.899902350000001</c:v>
                      </c:pt>
                      <c:pt idx="1492">
                        <c:v>11.899902350000001</c:v>
                      </c:pt>
                      <c:pt idx="1493">
                        <c:v>11.899902350000001</c:v>
                      </c:pt>
                      <c:pt idx="1494">
                        <c:v>11.899902350000001</c:v>
                      </c:pt>
                      <c:pt idx="1495">
                        <c:v>11.899902350000001</c:v>
                      </c:pt>
                      <c:pt idx="1496">
                        <c:v>11.899902350000001</c:v>
                      </c:pt>
                      <c:pt idx="1497">
                        <c:v>11.899902350000001</c:v>
                      </c:pt>
                      <c:pt idx="1498">
                        <c:v>11.899902350000001</c:v>
                      </c:pt>
                      <c:pt idx="1499">
                        <c:v>11.899902350000001</c:v>
                      </c:pt>
                      <c:pt idx="1500">
                        <c:v>11.899902350000001</c:v>
                      </c:pt>
                      <c:pt idx="1501">
                        <c:v>11.899902350000001</c:v>
                      </c:pt>
                      <c:pt idx="1502">
                        <c:v>11.899902350000001</c:v>
                      </c:pt>
                      <c:pt idx="1503">
                        <c:v>11.899902350000001</c:v>
                      </c:pt>
                      <c:pt idx="1504">
                        <c:v>11.899902350000001</c:v>
                      </c:pt>
                      <c:pt idx="1505">
                        <c:v>11.899902350000001</c:v>
                      </c:pt>
                      <c:pt idx="1506">
                        <c:v>11.899902350000001</c:v>
                      </c:pt>
                      <c:pt idx="1507">
                        <c:v>11.899902350000001</c:v>
                      </c:pt>
                      <c:pt idx="1508">
                        <c:v>11.899902350000001</c:v>
                      </c:pt>
                      <c:pt idx="1509">
                        <c:v>11.899902350000001</c:v>
                      </c:pt>
                      <c:pt idx="1510">
                        <c:v>11.899902350000001</c:v>
                      </c:pt>
                      <c:pt idx="1511">
                        <c:v>11.899902350000001</c:v>
                      </c:pt>
                      <c:pt idx="1512">
                        <c:v>11.899902350000001</c:v>
                      </c:pt>
                      <c:pt idx="1513">
                        <c:v>11.899902350000001</c:v>
                      </c:pt>
                      <c:pt idx="1514">
                        <c:v>11.899902350000001</c:v>
                      </c:pt>
                      <c:pt idx="1515">
                        <c:v>11.899902350000001</c:v>
                      </c:pt>
                      <c:pt idx="1516">
                        <c:v>11.899902350000001</c:v>
                      </c:pt>
                      <c:pt idx="1517">
                        <c:v>11.899902350000001</c:v>
                      </c:pt>
                      <c:pt idx="1518">
                        <c:v>11.899902350000001</c:v>
                      </c:pt>
                      <c:pt idx="1519">
                        <c:v>11.899902350000001</c:v>
                      </c:pt>
                      <c:pt idx="1520">
                        <c:v>11.899902350000001</c:v>
                      </c:pt>
                      <c:pt idx="1521">
                        <c:v>11.899902350000001</c:v>
                      </c:pt>
                      <c:pt idx="1522">
                        <c:v>11.899902350000001</c:v>
                      </c:pt>
                      <c:pt idx="1523">
                        <c:v>11.899902350000001</c:v>
                      </c:pt>
                      <c:pt idx="1524">
                        <c:v>11.899902350000001</c:v>
                      </c:pt>
                      <c:pt idx="1525">
                        <c:v>11.899902350000001</c:v>
                      </c:pt>
                      <c:pt idx="1526">
                        <c:v>11.899902350000001</c:v>
                      </c:pt>
                      <c:pt idx="1527">
                        <c:v>11.899902350000001</c:v>
                      </c:pt>
                      <c:pt idx="1528">
                        <c:v>11.899902350000001</c:v>
                      </c:pt>
                      <c:pt idx="1529">
                        <c:v>11.899902350000001</c:v>
                      </c:pt>
                      <c:pt idx="1530">
                        <c:v>11.899902350000001</c:v>
                      </c:pt>
                      <c:pt idx="1531">
                        <c:v>11.899902350000001</c:v>
                      </c:pt>
                      <c:pt idx="1532">
                        <c:v>11.899902350000001</c:v>
                      </c:pt>
                      <c:pt idx="1533">
                        <c:v>11.899902350000001</c:v>
                      </c:pt>
                      <c:pt idx="1534">
                        <c:v>11.899902350000001</c:v>
                      </c:pt>
                      <c:pt idx="1535">
                        <c:v>11.899902350000001</c:v>
                      </c:pt>
                      <c:pt idx="1536">
                        <c:v>11.899902350000001</c:v>
                      </c:pt>
                      <c:pt idx="1537">
                        <c:v>11.899902350000001</c:v>
                      </c:pt>
                      <c:pt idx="1538">
                        <c:v>11.899902350000001</c:v>
                      </c:pt>
                      <c:pt idx="1539">
                        <c:v>11.899902350000001</c:v>
                      </c:pt>
                      <c:pt idx="1540">
                        <c:v>11.899902350000001</c:v>
                      </c:pt>
                      <c:pt idx="1541">
                        <c:v>11.899902350000001</c:v>
                      </c:pt>
                      <c:pt idx="1542">
                        <c:v>11.899902350000001</c:v>
                      </c:pt>
                      <c:pt idx="1543">
                        <c:v>11.899902350000001</c:v>
                      </c:pt>
                      <c:pt idx="1544">
                        <c:v>11.899902350000001</c:v>
                      </c:pt>
                      <c:pt idx="1545">
                        <c:v>11.899902350000001</c:v>
                      </c:pt>
                      <c:pt idx="1546">
                        <c:v>11.899902350000001</c:v>
                      </c:pt>
                      <c:pt idx="1547">
                        <c:v>11.899902350000001</c:v>
                      </c:pt>
                      <c:pt idx="1548">
                        <c:v>11.899902350000001</c:v>
                      </c:pt>
                      <c:pt idx="1549">
                        <c:v>11.899902350000001</c:v>
                      </c:pt>
                      <c:pt idx="1550">
                        <c:v>11.899902350000001</c:v>
                      </c:pt>
                      <c:pt idx="1551">
                        <c:v>11.899902350000001</c:v>
                      </c:pt>
                      <c:pt idx="1552">
                        <c:v>11.899902350000001</c:v>
                      </c:pt>
                      <c:pt idx="1553">
                        <c:v>11.899902350000001</c:v>
                      </c:pt>
                      <c:pt idx="1554">
                        <c:v>11.899902350000001</c:v>
                      </c:pt>
                      <c:pt idx="1555">
                        <c:v>11.899902350000001</c:v>
                      </c:pt>
                      <c:pt idx="1556">
                        <c:v>11.899902350000001</c:v>
                      </c:pt>
                      <c:pt idx="1557">
                        <c:v>11.899902350000001</c:v>
                      </c:pt>
                      <c:pt idx="1558">
                        <c:v>11.899902350000001</c:v>
                      </c:pt>
                      <c:pt idx="1559">
                        <c:v>11.899902350000001</c:v>
                      </c:pt>
                      <c:pt idx="1560">
                        <c:v>11.899902350000001</c:v>
                      </c:pt>
                      <c:pt idx="1561">
                        <c:v>11.899902350000001</c:v>
                      </c:pt>
                      <c:pt idx="1562">
                        <c:v>11.899902350000001</c:v>
                      </c:pt>
                      <c:pt idx="1563">
                        <c:v>11.899902350000001</c:v>
                      </c:pt>
                      <c:pt idx="1564">
                        <c:v>11.899902350000001</c:v>
                      </c:pt>
                      <c:pt idx="1565">
                        <c:v>11.899902350000001</c:v>
                      </c:pt>
                      <c:pt idx="1566">
                        <c:v>11.899902350000001</c:v>
                      </c:pt>
                      <c:pt idx="1567">
                        <c:v>11.899902350000001</c:v>
                      </c:pt>
                      <c:pt idx="1568">
                        <c:v>11.899902350000001</c:v>
                      </c:pt>
                      <c:pt idx="1569">
                        <c:v>11.899902350000001</c:v>
                      </c:pt>
                      <c:pt idx="1570">
                        <c:v>11.899902350000001</c:v>
                      </c:pt>
                      <c:pt idx="1571">
                        <c:v>11.899902350000001</c:v>
                      </c:pt>
                      <c:pt idx="1572">
                        <c:v>11.899902350000001</c:v>
                      </c:pt>
                      <c:pt idx="1573">
                        <c:v>11.899902350000001</c:v>
                      </c:pt>
                      <c:pt idx="1574">
                        <c:v>11.899902350000001</c:v>
                      </c:pt>
                      <c:pt idx="1575">
                        <c:v>11.899902350000001</c:v>
                      </c:pt>
                      <c:pt idx="1576">
                        <c:v>11.899902350000001</c:v>
                      </c:pt>
                      <c:pt idx="1577">
                        <c:v>11.899902350000001</c:v>
                      </c:pt>
                      <c:pt idx="1578">
                        <c:v>11.899902350000001</c:v>
                      </c:pt>
                      <c:pt idx="1579">
                        <c:v>11.899902350000001</c:v>
                      </c:pt>
                      <c:pt idx="1580">
                        <c:v>11.899902350000001</c:v>
                      </c:pt>
                      <c:pt idx="1581">
                        <c:v>11.899902350000001</c:v>
                      </c:pt>
                      <c:pt idx="1582">
                        <c:v>11.899902350000001</c:v>
                      </c:pt>
                      <c:pt idx="1583">
                        <c:v>11.899902350000001</c:v>
                      </c:pt>
                      <c:pt idx="1584">
                        <c:v>11.899902350000001</c:v>
                      </c:pt>
                      <c:pt idx="1585">
                        <c:v>11.899902350000001</c:v>
                      </c:pt>
                      <c:pt idx="1586">
                        <c:v>11.899902350000001</c:v>
                      </c:pt>
                      <c:pt idx="1587">
                        <c:v>11.899902350000001</c:v>
                      </c:pt>
                      <c:pt idx="1588">
                        <c:v>11.899902350000001</c:v>
                      </c:pt>
                      <c:pt idx="1589">
                        <c:v>11.899902350000001</c:v>
                      </c:pt>
                      <c:pt idx="1590">
                        <c:v>11.899902350000001</c:v>
                      </c:pt>
                      <c:pt idx="1591">
                        <c:v>11.899902350000001</c:v>
                      </c:pt>
                      <c:pt idx="1592">
                        <c:v>11.899902350000001</c:v>
                      </c:pt>
                      <c:pt idx="1593">
                        <c:v>11.899902350000001</c:v>
                      </c:pt>
                      <c:pt idx="1594">
                        <c:v>11.899902350000001</c:v>
                      </c:pt>
                      <c:pt idx="1595">
                        <c:v>11.899902350000001</c:v>
                      </c:pt>
                      <c:pt idx="1596">
                        <c:v>11.899902350000001</c:v>
                      </c:pt>
                      <c:pt idx="1597">
                        <c:v>11.899902350000001</c:v>
                      </c:pt>
                      <c:pt idx="1598">
                        <c:v>11.899902350000001</c:v>
                      </c:pt>
                      <c:pt idx="1599">
                        <c:v>11.899902350000001</c:v>
                      </c:pt>
                      <c:pt idx="1600">
                        <c:v>11.899902350000001</c:v>
                      </c:pt>
                      <c:pt idx="1601">
                        <c:v>11.899902350000001</c:v>
                      </c:pt>
                      <c:pt idx="1602">
                        <c:v>11.899902350000001</c:v>
                      </c:pt>
                      <c:pt idx="1603">
                        <c:v>11.899902350000001</c:v>
                      </c:pt>
                      <c:pt idx="1604">
                        <c:v>11.899902350000001</c:v>
                      </c:pt>
                      <c:pt idx="1605">
                        <c:v>11.899902350000001</c:v>
                      </c:pt>
                      <c:pt idx="1606">
                        <c:v>11.899902350000001</c:v>
                      </c:pt>
                      <c:pt idx="1607">
                        <c:v>11.899902350000001</c:v>
                      </c:pt>
                      <c:pt idx="1608">
                        <c:v>11.899902350000001</c:v>
                      </c:pt>
                      <c:pt idx="1609">
                        <c:v>11.899902350000001</c:v>
                      </c:pt>
                      <c:pt idx="1610">
                        <c:v>11.899902350000001</c:v>
                      </c:pt>
                      <c:pt idx="1611">
                        <c:v>11.899902350000001</c:v>
                      </c:pt>
                      <c:pt idx="1612">
                        <c:v>11.899902350000001</c:v>
                      </c:pt>
                      <c:pt idx="1613">
                        <c:v>11.899902350000001</c:v>
                      </c:pt>
                      <c:pt idx="1614">
                        <c:v>11.800048829999998</c:v>
                      </c:pt>
                      <c:pt idx="1615">
                        <c:v>11.899902350000001</c:v>
                      </c:pt>
                      <c:pt idx="1616">
                        <c:v>11.899902350000001</c:v>
                      </c:pt>
                      <c:pt idx="1617">
                        <c:v>11.800048829999998</c:v>
                      </c:pt>
                      <c:pt idx="1618">
                        <c:v>11.800048829999998</c:v>
                      </c:pt>
                      <c:pt idx="1619">
                        <c:v>11.899902350000001</c:v>
                      </c:pt>
                      <c:pt idx="1620">
                        <c:v>11.800048829999998</c:v>
                      </c:pt>
                      <c:pt idx="1621">
                        <c:v>11.899902350000001</c:v>
                      </c:pt>
                      <c:pt idx="1622">
                        <c:v>11.800048829999998</c:v>
                      </c:pt>
                      <c:pt idx="1623">
                        <c:v>11.899902350000001</c:v>
                      </c:pt>
                      <c:pt idx="1624">
                        <c:v>11.899902350000001</c:v>
                      </c:pt>
                      <c:pt idx="1625">
                        <c:v>11.800048829999998</c:v>
                      </c:pt>
                      <c:pt idx="1626">
                        <c:v>11.800048829999998</c:v>
                      </c:pt>
                      <c:pt idx="1627">
                        <c:v>11.899902350000001</c:v>
                      </c:pt>
                      <c:pt idx="1628">
                        <c:v>11.899902350000001</c:v>
                      </c:pt>
                      <c:pt idx="1629">
                        <c:v>11.800048829999998</c:v>
                      </c:pt>
                      <c:pt idx="1630">
                        <c:v>11.800048829999998</c:v>
                      </c:pt>
                      <c:pt idx="1631">
                        <c:v>11.800048829999998</c:v>
                      </c:pt>
                      <c:pt idx="1632">
                        <c:v>11.899902350000001</c:v>
                      </c:pt>
                      <c:pt idx="1633">
                        <c:v>11.800048829999998</c:v>
                      </c:pt>
                      <c:pt idx="1634">
                        <c:v>11.899902350000001</c:v>
                      </c:pt>
                      <c:pt idx="1635">
                        <c:v>11.800048829999998</c:v>
                      </c:pt>
                      <c:pt idx="1636">
                        <c:v>11.899902350000001</c:v>
                      </c:pt>
                      <c:pt idx="1637">
                        <c:v>11.800048829999998</c:v>
                      </c:pt>
                      <c:pt idx="1638">
                        <c:v>11.800048829999998</c:v>
                      </c:pt>
                      <c:pt idx="1639">
                        <c:v>11.899902350000001</c:v>
                      </c:pt>
                      <c:pt idx="1640">
                        <c:v>11.800048829999998</c:v>
                      </c:pt>
                      <c:pt idx="1641">
                        <c:v>11.800048829999998</c:v>
                      </c:pt>
                      <c:pt idx="1642">
                        <c:v>11.800048829999998</c:v>
                      </c:pt>
                      <c:pt idx="1643">
                        <c:v>11.800048829999998</c:v>
                      </c:pt>
                      <c:pt idx="1644">
                        <c:v>11.800048829999998</c:v>
                      </c:pt>
                      <c:pt idx="1645">
                        <c:v>11.800048829999998</c:v>
                      </c:pt>
                      <c:pt idx="1646">
                        <c:v>11.800048829999998</c:v>
                      </c:pt>
                      <c:pt idx="1647">
                        <c:v>11.800048829999998</c:v>
                      </c:pt>
                      <c:pt idx="1648">
                        <c:v>11.800048829999998</c:v>
                      </c:pt>
                      <c:pt idx="1649">
                        <c:v>11.800048829999998</c:v>
                      </c:pt>
                      <c:pt idx="1650">
                        <c:v>11.800048829999998</c:v>
                      </c:pt>
                      <c:pt idx="1651">
                        <c:v>11.800048829999998</c:v>
                      </c:pt>
                      <c:pt idx="1652">
                        <c:v>11.800048829999998</c:v>
                      </c:pt>
                      <c:pt idx="1653">
                        <c:v>11.800048829999998</c:v>
                      </c:pt>
                      <c:pt idx="1654">
                        <c:v>11.800048829999998</c:v>
                      </c:pt>
                      <c:pt idx="1655">
                        <c:v>11.800048829999998</c:v>
                      </c:pt>
                      <c:pt idx="1656">
                        <c:v>11.800048829999998</c:v>
                      </c:pt>
                      <c:pt idx="1657">
                        <c:v>11.800048829999998</c:v>
                      </c:pt>
                      <c:pt idx="1658">
                        <c:v>11.800048829999998</c:v>
                      </c:pt>
                      <c:pt idx="1659">
                        <c:v>11.800048829999998</c:v>
                      </c:pt>
                      <c:pt idx="1660">
                        <c:v>11.800048829999998</c:v>
                      </c:pt>
                      <c:pt idx="1661">
                        <c:v>11.800048829999998</c:v>
                      </c:pt>
                      <c:pt idx="1662">
                        <c:v>11.800048829999998</c:v>
                      </c:pt>
                      <c:pt idx="1663">
                        <c:v>11.800048829999998</c:v>
                      </c:pt>
                      <c:pt idx="1664">
                        <c:v>11.800048829999998</c:v>
                      </c:pt>
                      <c:pt idx="1665">
                        <c:v>11.800048829999998</c:v>
                      </c:pt>
                      <c:pt idx="1666">
                        <c:v>11.800048829999998</c:v>
                      </c:pt>
                      <c:pt idx="1667">
                        <c:v>11.800048829999998</c:v>
                      </c:pt>
                      <c:pt idx="1668">
                        <c:v>11.800048829999998</c:v>
                      </c:pt>
                      <c:pt idx="1669">
                        <c:v>11.800048829999998</c:v>
                      </c:pt>
                      <c:pt idx="1670">
                        <c:v>11.800048829999998</c:v>
                      </c:pt>
                      <c:pt idx="1671">
                        <c:v>11.800048829999998</c:v>
                      </c:pt>
                      <c:pt idx="1672">
                        <c:v>11.800048829999998</c:v>
                      </c:pt>
                      <c:pt idx="1673">
                        <c:v>11.800048829999998</c:v>
                      </c:pt>
                      <c:pt idx="1674">
                        <c:v>11.800048829999998</c:v>
                      </c:pt>
                      <c:pt idx="1675">
                        <c:v>11.800048829999998</c:v>
                      </c:pt>
                      <c:pt idx="1676">
                        <c:v>11.800048829999998</c:v>
                      </c:pt>
                      <c:pt idx="1677">
                        <c:v>11.800048829999998</c:v>
                      </c:pt>
                      <c:pt idx="1678">
                        <c:v>11.800048829999998</c:v>
                      </c:pt>
                      <c:pt idx="1679">
                        <c:v>11.800048829999998</c:v>
                      </c:pt>
                      <c:pt idx="1680">
                        <c:v>11.800048829999998</c:v>
                      </c:pt>
                      <c:pt idx="1681">
                        <c:v>11.800048829999998</c:v>
                      </c:pt>
                      <c:pt idx="1682">
                        <c:v>11.800048829999998</c:v>
                      </c:pt>
                      <c:pt idx="1683">
                        <c:v>11.800048829999998</c:v>
                      </c:pt>
                      <c:pt idx="1684">
                        <c:v>11.800048829999998</c:v>
                      </c:pt>
                      <c:pt idx="1685">
                        <c:v>11.800048829999998</c:v>
                      </c:pt>
                      <c:pt idx="1686">
                        <c:v>11.800048829999998</c:v>
                      </c:pt>
                      <c:pt idx="1687">
                        <c:v>11.800048829999998</c:v>
                      </c:pt>
                      <c:pt idx="1688">
                        <c:v>11.800048829999998</c:v>
                      </c:pt>
                      <c:pt idx="1689">
                        <c:v>11.800048829999998</c:v>
                      </c:pt>
                      <c:pt idx="1690">
                        <c:v>11.800048829999998</c:v>
                      </c:pt>
                      <c:pt idx="1691">
                        <c:v>11.800048829999998</c:v>
                      </c:pt>
                      <c:pt idx="1692">
                        <c:v>11.800048829999998</c:v>
                      </c:pt>
                      <c:pt idx="1693">
                        <c:v>11.800048829999998</c:v>
                      </c:pt>
                      <c:pt idx="1694">
                        <c:v>11.800048829999998</c:v>
                      </c:pt>
                      <c:pt idx="1695">
                        <c:v>11.800048829999998</c:v>
                      </c:pt>
                      <c:pt idx="1696">
                        <c:v>11.800048829999998</c:v>
                      </c:pt>
                      <c:pt idx="1697">
                        <c:v>11.800048829999998</c:v>
                      </c:pt>
                      <c:pt idx="1698">
                        <c:v>11.800048829999998</c:v>
                      </c:pt>
                      <c:pt idx="1699">
                        <c:v>11.800048829999998</c:v>
                      </c:pt>
                      <c:pt idx="1700">
                        <c:v>11.800048829999998</c:v>
                      </c:pt>
                      <c:pt idx="1701">
                        <c:v>11.800048829999998</c:v>
                      </c:pt>
                      <c:pt idx="1702">
                        <c:v>11.800048829999998</c:v>
                      </c:pt>
                      <c:pt idx="1703">
                        <c:v>11.800048829999998</c:v>
                      </c:pt>
                      <c:pt idx="1704">
                        <c:v>11.800048829999998</c:v>
                      </c:pt>
                      <c:pt idx="1705">
                        <c:v>11.800048829999998</c:v>
                      </c:pt>
                      <c:pt idx="1706">
                        <c:v>11.800048829999998</c:v>
                      </c:pt>
                      <c:pt idx="1707">
                        <c:v>11.800048829999998</c:v>
                      </c:pt>
                      <c:pt idx="1708">
                        <c:v>11.800048829999998</c:v>
                      </c:pt>
                      <c:pt idx="1709">
                        <c:v>11.800048829999998</c:v>
                      </c:pt>
                      <c:pt idx="1710">
                        <c:v>11.800048829999998</c:v>
                      </c:pt>
                      <c:pt idx="1711">
                        <c:v>11.800048829999998</c:v>
                      </c:pt>
                      <c:pt idx="1712">
                        <c:v>11.800048829999998</c:v>
                      </c:pt>
                      <c:pt idx="1713">
                        <c:v>11.800048829999998</c:v>
                      </c:pt>
                      <c:pt idx="1714">
                        <c:v>11.800048829999998</c:v>
                      </c:pt>
                      <c:pt idx="1715">
                        <c:v>11.800048829999998</c:v>
                      </c:pt>
                      <c:pt idx="1716">
                        <c:v>11.800048829999998</c:v>
                      </c:pt>
                      <c:pt idx="1717">
                        <c:v>11.800048829999998</c:v>
                      </c:pt>
                      <c:pt idx="1718">
                        <c:v>11.800048829999998</c:v>
                      </c:pt>
                      <c:pt idx="1719">
                        <c:v>11.800048829999998</c:v>
                      </c:pt>
                      <c:pt idx="1720">
                        <c:v>11.800048829999998</c:v>
                      </c:pt>
                      <c:pt idx="1721">
                        <c:v>11.800048829999998</c:v>
                      </c:pt>
                      <c:pt idx="1722">
                        <c:v>11.800048829999998</c:v>
                      </c:pt>
                      <c:pt idx="1723">
                        <c:v>11.800048829999998</c:v>
                      </c:pt>
                      <c:pt idx="1724">
                        <c:v>11.800048829999998</c:v>
                      </c:pt>
                      <c:pt idx="1725">
                        <c:v>11.800048829999998</c:v>
                      </c:pt>
                      <c:pt idx="1726">
                        <c:v>11.800048829999998</c:v>
                      </c:pt>
                      <c:pt idx="1727">
                        <c:v>11.800048829999998</c:v>
                      </c:pt>
                      <c:pt idx="1728">
                        <c:v>11.800048829999998</c:v>
                      </c:pt>
                      <c:pt idx="1729">
                        <c:v>11.800048829999998</c:v>
                      </c:pt>
                      <c:pt idx="1730">
                        <c:v>11.800048829999998</c:v>
                      </c:pt>
                      <c:pt idx="1731">
                        <c:v>11.800048829999998</c:v>
                      </c:pt>
                      <c:pt idx="1732">
                        <c:v>11.800048829999998</c:v>
                      </c:pt>
                      <c:pt idx="1733">
                        <c:v>11.800048829999998</c:v>
                      </c:pt>
                      <c:pt idx="1734">
                        <c:v>11.800048829999998</c:v>
                      </c:pt>
                      <c:pt idx="1735">
                        <c:v>11.800048829999998</c:v>
                      </c:pt>
                      <c:pt idx="1736">
                        <c:v>11.800048829999998</c:v>
                      </c:pt>
                      <c:pt idx="1737">
                        <c:v>11.800048829999998</c:v>
                      </c:pt>
                      <c:pt idx="1738">
                        <c:v>11.800048829999998</c:v>
                      </c:pt>
                      <c:pt idx="1739">
                        <c:v>11.800048829999998</c:v>
                      </c:pt>
                      <c:pt idx="1740">
                        <c:v>11.800048829999998</c:v>
                      </c:pt>
                      <c:pt idx="1741">
                        <c:v>11.800048829999998</c:v>
                      </c:pt>
                      <c:pt idx="1742">
                        <c:v>11.800048829999998</c:v>
                      </c:pt>
                      <c:pt idx="1743">
                        <c:v>11.800048829999998</c:v>
                      </c:pt>
                      <c:pt idx="1744">
                        <c:v>11.800048829999998</c:v>
                      </c:pt>
                      <c:pt idx="1745">
                        <c:v>11.800048829999998</c:v>
                      </c:pt>
                      <c:pt idx="1746">
                        <c:v>11.800048829999998</c:v>
                      </c:pt>
                      <c:pt idx="1747">
                        <c:v>11.800048829999998</c:v>
                      </c:pt>
                      <c:pt idx="1748">
                        <c:v>11.800048829999998</c:v>
                      </c:pt>
                      <c:pt idx="1749">
                        <c:v>11.800048829999998</c:v>
                      </c:pt>
                      <c:pt idx="1750">
                        <c:v>11.800048829999998</c:v>
                      </c:pt>
                      <c:pt idx="1751">
                        <c:v>11.800048829999998</c:v>
                      </c:pt>
                      <c:pt idx="1752">
                        <c:v>11.800048829999998</c:v>
                      </c:pt>
                      <c:pt idx="1753">
                        <c:v>11.800048829999998</c:v>
                      </c:pt>
                      <c:pt idx="1754">
                        <c:v>11.800048829999998</c:v>
                      </c:pt>
                      <c:pt idx="1755">
                        <c:v>11.699951169999995</c:v>
                      </c:pt>
                      <c:pt idx="1756">
                        <c:v>11.699951169999995</c:v>
                      </c:pt>
                      <c:pt idx="1757">
                        <c:v>11.800048829999998</c:v>
                      </c:pt>
                      <c:pt idx="1758">
                        <c:v>11.800048829999998</c:v>
                      </c:pt>
                      <c:pt idx="1759">
                        <c:v>11.800048829999998</c:v>
                      </c:pt>
                      <c:pt idx="1760">
                        <c:v>11.699951169999995</c:v>
                      </c:pt>
                      <c:pt idx="1761">
                        <c:v>11.699951169999995</c:v>
                      </c:pt>
                      <c:pt idx="1762">
                        <c:v>11.699951169999995</c:v>
                      </c:pt>
                      <c:pt idx="1763">
                        <c:v>11.699951169999995</c:v>
                      </c:pt>
                      <c:pt idx="1764">
                        <c:v>11.800048829999998</c:v>
                      </c:pt>
                      <c:pt idx="1765">
                        <c:v>11.699951169999995</c:v>
                      </c:pt>
                      <c:pt idx="1766">
                        <c:v>11.699951169999995</c:v>
                      </c:pt>
                      <c:pt idx="1767">
                        <c:v>11.800048829999998</c:v>
                      </c:pt>
                      <c:pt idx="1768">
                        <c:v>11.699951169999995</c:v>
                      </c:pt>
                      <c:pt idx="1769">
                        <c:v>11.800048829999998</c:v>
                      </c:pt>
                      <c:pt idx="1770">
                        <c:v>11.699951169999995</c:v>
                      </c:pt>
                      <c:pt idx="1771">
                        <c:v>11.699951169999995</c:v>
                      </c:pt>
                      <c:pt idx="1772">
                        <c:v>11.699951169999995</c:v>
                      </c:pt>
                      <c:pt idx="1773">
                        <c:v>11.699951169999995</c:v>
                      </c:pt>
                      <c:pt idx="1774">
                        <c:v>11.699951169999995</c:v>
                      </c:pt>
                      <c:pt idx="1775">
                        <c:v>11.800048829999998</c:v>
                      </c:pt>
                      <c:pt idx="1776">
                        <c:v>11.699951169999995</c:v>
                      </c:pt>
                      <c:pt idx="1777">
                        <c:v>11.699951169999995</c:v>
                      </c:pt>
                      <c:pt idx="1778">
                        <c:v>11.699951169999995</c:v>
                      </c:pt>
                      <c:pt idx="1779">
                        <c:v>11.699951169999995</c:v>
                      </c:pt>
                      <c:pt idx="1780">
                        <c:v>11.699951169999995</c:v>
                      </c:pt>
                      <c:pt idx="1781">
                        <c:v>11.699951169999995</c:v>
                      </c:pt>
                      <c:pt idx="1782">
                        <c:v>11.699951169999995</c:v>
                      </c:pt>
                      <c:pt idx="1783">
                        <c:v>11.699951169999995</c:v>
                      </c:pt>
                      <c:pt idx="1784">
                        <c:v>11.699951169999995</c:v>
                      </c:pt>
                      <c:pt idx="1785">
                        <c:v>11.699951169999995</c:v>
                      </c:pt>
                      <c:pt idx="1786">
                        <c:v>11.699951169999995</c:v>
                      </c:pt>
                      <c:pt idx="1787">
                        <c:v>11.699951169999995</c:v>
                      </c:pt>
                      <c:pt idx="1788">
                        <c:v>11.699951169999995</c:v>
                      </c:pt>
                      <c:pt idx="1789">
                        <c:v>11.699951169999995</c:v>
                      </c:pt>
                      <c:pt idx="1790">
                        <c:v>11.699951169999995</c:v>
                      </c:pt>
                      <c:pt idx="1791">
                        <c:v>11.699951169999995</c:v>
                      </c:pt>
                      <c:pt idx="1792">
                        <c:v>11.699951169999995</c:v>
                      </c:pt>
                      <c:pt idx="1793">
                        <c:v>11.699951169999995</c:v>
                      </c:pt>
                      <c:pt idx="1794">
                        <c:v>11.699951169999995</c:v>
                      </c:pt>
                      <c:pt idx="1795">
                        <c:v>11.699951169999995</c:v>
                      </c:pt>
                      <c:pt idx="1796">
                        <c:v>11.699951169999995</c:v>
                      </c:pt>
                      <c:pt idx="1797">
                        <c:v>11.699951169999995</c:v>
                      </c:pt>
                      <c:pt idx="1798">
                        <c:v>11.699951169999995</c:v>
                      </c:pt>
                      <c:pt idx="1799">
                        <c:v>11.699951169999995</c:v>
                      </c:pt>
                      <c:pt idx="1800">
                        <c:v>11.699951169999995</c:v>
                      </c:pt>
                      <c:pt idx="1801">
                        <c:v>11.699951169999995</c:v>
                      </c:pt>
                      <c:pt idx="1802">
                        <c:v>11.699951169999995</c:v>
                      </c:pt>
                      <c:pt idx="1803">
                        <c:v>11.699951169999995</c:v>
                      </c:pt>
                      <c:pt idx="1804">
                        <c:v>11.699951169999995</c:v>
                      </c:pt>
                      <c:pt idx="1805">
                        <c:v>11.699951169999995</c:v>
                      </c:pt>
                      <c:pt idx="1806">
                        <c:v>11.699951169999995</c:v>
                      </c:pt>
                      <c:pt idx="1807">
                        <c:v>11.699951169999995</c:v>
                      </c:pt>
                      <c:pt idx="1808">
                        <c:v>11.699951169999995</c:v>
                      </c:pt>
                      <c:pt idx="1809">
                        <c:v>11.699951169999995</c:v>
                      </c:pt>
                      <c:pt idx="1810">
                        <c:v>11.699951169999995</c:v>
                      </c:pt>
                      <c:pt idx="1811">
                        <c:v>11.699951169999995</c:v>
                      </c:pt>
                      <c:pt idx="1812">
                        <c:v>11.699951169999995</c:v>
                      </c:pt>
                      <c:pt idx="1813">
                        <c:v>11.699951169999995</c:v>
                      </c:pt>
                      <c:pt idx="1814">
                        <c:v>11.699951169999995</c:v>
                      </c:pt>
                      <c:pt idx="1815">
                        <c:v>11.699951169999995</c:v>
                      </c:pt>
                      <c:pt idx="1816">
                        <c:v>11.699951169999995</c:v>
                      </c:pt>
                      <c:pt idx="1817">
                        <c:v>11.699951169999995</c:v>
                      </c:pt>
                      <c:pt idx="1818">
                        <c:v>11.699951169999995</c:v>
                      </c:pt>
                      <c:pt idx="1819">
                        <c:v>11.699951169999995</c:v>
                      </c:pt>
                      <c:pt idx="1820">
                        <c:v>11.699951169999995</c:v>
                      </c:pt>
                      <c:pt idx="1821">
                        <c:v>11.699951169999995</c:v>
                      </c:pt>
                      <c:pt idx="1822">
                        <c:v>11.699951169999995</c:v>
                      </c:pt>
                      <c:pt idx="1823">
                        <c:v>11.699951169999995</c:v>
                      </c:pt>
                      <c:pt idx="1824">
                        <c:v>11.699951169999995</c:v>
                      </c:pt>
                      <c:pt idx="1825">
                        <c:v>11.699951169999995</c:v>
                      </c:pt>
                      <c:pt idx="1826">
                        <c:v>11.699951169999995</c:v>
                      </c:pt>
                      <c:pt idx="1827">
                        <c:v>11.699951169999995</c:v>
                      </c:pt>
                      <c:pt idx="1828">
                        <c:v>11.699951169999995</c:v>
                      </c:pt>
                      <c:pt idx="1829">
                        <c:v>11.699951169999995</c:v>
                      </c:pt>
                      <c:pt idx="1830">
                        <c:v>11.699951169999995</c:v>
                      </c:pt>
                      <c:pt idx="1831">
                        <c:v>11.699951169999995</c:v>
                      </c:pt>
                      <c:pt idx="1832">
                        <c:v>11.699951169999995</c:v>
                      </c:pt>
                      <c:pt idx="1833">
                        <c:v>11.699951169999995</c:v>
                      </c:pt>
                      <c:pt idx="1834">
                        <c:v>11.699951169999995</c:v>
                      </c:pt>
                      <c:pt idx="1835">
                        <c:v>11.699951169999995</c:v>
                      </c:pt>
                      <c:pt idx="1836">
                        <c:v>11.699951169999995</c:v>
                      </c:pt>
                      <c:pt idx="1837">
                        <c:v>11.699951169999995</c:v>
                      </c:pt>
                      <c:pt idx="1838">
                        <c:v>11.699951169999995</c:v>
                      </c:pt>
                      <c:pt idx="1839">
                        <c:v>11.699951169999995</c:v>
                      </c:pt>
                      <c:pt idx="1840">
                        <c:v>11.699951169999995</c:v>
                      </c:pt>
                      <c:pt idx="1841">
                        <c:v>11.699951169999995</c:v>
                      </c:pt>
                      <c:pt idx="1842">
                        <c:v>11.699951169999995</c:v>
                      </c:pt>
                      <c:pt idx="1843">
                        <c:v>11.699951169999995</c:v>
                      </c:pt>
                      <c:pt idx="1844">
                        <c:v>11.699951169999995</c:v>
                      </c:pt>
                      <c:pt idx="1845">
                        <c:v>11.699951169999995</c:v>
                      </c:pt>
                      <c:pt idx="1846">
                        <c:v>11.699951169999995</c:v>
                      </c:pt>
                      <c:pt idx="1847">
                        <c:v>11.699951169999995</c:v>
                      </c:pt>
                      <c:pt idx="1848">
                        <c:v>11.699951169999995</c:v>
                      </c:pt>
                      <c:pt idx="1849">
                        <c:v>11.699951169999995</c:v>
                      </c:pt>
                      <c:pt idx="1850">
                        <c:v>11.699951169999995</c:v>
                      </c:pt>
                      <c:pt idx="1851">
                        <c:v>11.699951169999995</c:v>
                      </c:pt>
                      <c:pt idx="1852">
                        <c:v>11.699951169999995</c:v>
                      </c:pt>
                      <c:pt idx="1853">
                        <c:v>11.699951169999995</c:v>
                      </c:pt>
                      <c:pt idx="1854">
                        <c:v>11.699951169999995</c:v>
                      </c:pt>
                      <c:pt idx="1855">
                        <c:v>11.699951169999995</c:v>
                      </c:pt>
                      <c:pt idx="1856">
                        <c:v>11.699951169999995</c:v>
                      </c:pt>
                      <c:pt idx="1857">
                        <c:v>11.699951169999995</c:v>
                      </c:pt>
                      <c:pt idx="1858">
                        <c:v>11.699951169999995</c:v>
                      </c:pt>
                      <c:pt idx="1859">
                        <c:v>11.699951169999995</c:v>
                      </c:pt>
                      <c:pt idx="1860">
                        <c:v>11.699951169999995</c:v>
                      </c:pt>
                      <c:pt idx="1861">
                        <c:v>11.699951169999995</c:v>
                      </c:pt>
                      <c:pt idx="1862">
                        <c:v>11.699951169999995</c:v>
                      </c:pt>
                      <c:pt idx="1863">
                        <c:v>11.699951169999995</c:v>
                      </c:pt>
                      <c:pt idx="1864">
                        <c:v>11.699951169999995</c:v>
                      </c:pt>
                      <c:pt idx="1865">
                        <c:v>11.699951169999995</c:v>
                      </c:pt>
                      <c:pt idx="1866">
                        <c:v>11.699951169999995</c:v>
                      </c:pt>
                      <c:pt idx="1867">
                        <c:v>11.59985352</c:v>
                      </c:pt>
                      <c:pt idx="1868">
                        <c:v>11.699951169999995</c:v>
                      </c:pt>
                      <c:pt idx="1869">
                        <c:v>11.699951169999995</c:v>
                      </c:pt>
                      <c:pt idx="1870">
                        <c:v>11.699951169999995</c:v>
                      </c:pt>
                      <c:pt idx="1871">
                        <c:v>11.59985352</c:v>
                      </c:pt>
                      <c:pt idx="1872">
                        <c:v>11.59985352</c:v>
                      </c:pt>
                      <c:pt idx="1873">
                        <c:v>11.699951169999995</c:v>
                      </c:pt>
                      <c:pt idx="1874">
                        <c:v>11.699951169999995</c:v>
                      </c:pt>
                      <c:pt idx="1875">
                        <c:v>11.59985352</c:v>
                      </c:pt>
                      <c:pt idx="1876">
                        <c:v>11.59985352</c:v>
                      </c:pt>
                      <c:pt idx="1877">
                        <c:v>11.699951169999995</c:v>
                      </c:pt>
                      <c:pt idx="1878">
                        <c:v>11.59985352</c:v>
                      </c:pt>
                      <c:pt idx="1879">
                        <c:v>11.59985352</c:v>
                      </c:pt>
                      <c:pt idx="1880">
                        <c:v>11.59985352</c:v>
                      </c:pt>
                      <c:pt idx="1881">
                        <c:v>11.59985352</c:v>
                      </c:pt>
                      <c:pt idx="1882">
                        <c:v>11.59985352</c:v>
                      </c:pt>
                      <c:pt idx="1883">
                        <c:v>11.59985352</c:v>
                      </c:pt>
                      <c:pt idx="1884">
                        <c:v>11.59985352</c:v>
                      </c:pt>
                      <c:pt idx="1885">
                        <c:v>11.59985352</c:v>
                      </c:pt>
                      <c:pt idx="1886">
                        <c:v>11.59985352</c:v>
                      </c:pt>
                      <c:pt idx="1887">
                        <c:v>11.699951169999995</c:v>
                      </c:pt>
                      <c:pt idx="1888">
                        <c:v>11.59985352</c:v>
                      </c:pt>
                      <c:pt idx="1889">
                        <c:v>11.59985352</c:v>
                      </c:pt>
                      <c:pt idx="1890">
                        <c:v>11.59985352</c:v>
                      </c:pt>
                      <c:pt idx="1891">
                        <c:v>11.59985352</c:v>
                      </c:pt>
                      <c:pt idx="1892">
                        <c:v>11.59985352</c:v>
                      </c:pt>
                      <c:pt idx="1893">
                        <c:v>11.59985352</c:v>
                      </c:pt>
                      <c:pt idx="1894">
                        <c:v>11.59985352</c:v>
                      </c:pt>
                      <c:pt idx="1895">
                        <c:v>11.59985352</c:v>
                      </c:pt>
                      <c:pt idx="1896">
                        <c:v>11.59985352</c:v>
                      </c:pt>
                      <c:pt idx="1897">
                        <c:v>11.59985352</c:v>
                      </c:pt>
                      <c:pt idx="1898">
                        <c:v>11.59985352</c:v>
                      </c:pt>
                      <c:pt idx="1899">
                        <c:v>11.59985352</c:v>
                      </c:pt>
                      <c:pt idx="1900">
                        <c:v>11.59985352</c:v>
                      </c:pt>
                      <c:pt idx="1901">
                        <c:v>11.59985352</c:v>
                      </c:pt>
                      <c:pt idx="1902">
                        <c:v>11.59985352</c:v>
                      </c:pt>
                      <c:pt idx="1903">
                        <c:v>11.59985352</c:v>
                      </c:pt>
                      <c:pt idx="1904">
                        <c:v>11.59985352</c:v>
                      </c:pt>
                      <c:pt idx="1905">
                        <c:v>11.59985352</c:v>
                      </c:pt>
                      <c:pt idx="1906">
                        <c:v>11.59985352</c:v>
                      </c:pt>
                      <c:pt idx="1907">
                        <c:v>11.59985352</c:v>
                      </c:pt>
                      <c:pt idx="1908">
                        <c:v>11.59985352</c:v>
                      </c:pt>
                      <c:pt idx="1909">
                        <c:v>11.59985352</c:v>
                      </c:pt>
                      <c:pt idx="1910">
                        <c:v>11.59985352</c:v>
                      </c:pt>
                      <c:pt idx="1911">
                        <c:v>11.59985352</c:v>
                      </c:pt>
                      <c:pt idx="1912">
                        <c:v>11.59985352</c:v>
                      </c:pt>
                      <c:pt idx="1913">
                        <c:v>11.59985352</c:v>
                      </c:pt>
                      <c:pt idx="1914">
                        <c:v>11.59985352</c:v>
                      </c:pt>
                      <c:pt idx="1915">
                        <c:v>11.59985352</c:v>
                      </c:pt>
                      <c:pt idx="1916">
                        <c:v>11.59985352</c:v>
                      </c:pt>
                      <c:pt idx="1917">
                        <c:v>11.59985352</c:v>
                      </c:pt>
                      <c:pt idx="1918">
                        <c:v>11.59985352</c:v>
                      </c:pt>
                      <c:pt idx="1919">
                        <c:v>11.59985352</c:v>
                      </c:pt>
                      <c:pt idx="1920">
                        <c:v>11.59985352</c:v>
                      </c:pt>
                      <c:pt idx="1921">
                        <c:v>11.59985352</c:v>
                      </c:pt>
                      <c:pt idx="1922">
                        <c:v>11.59985352</c:v>
                      </c:pt>
                      <c:pt idx="1923">
                        <c:v>11.59985352</c:v>
                      </c:pt>
                      <c:pt idx="1924">
                        <c:v>11.59985352</c:v>
                      </c:pt>
                      <c:pt idx="1925">
                        <c:v>11.59985352</c:v>
                      </c:pt>
                      <c:pt idx="1926">
                        <c:v>11.59985352</c:v>
                      </c:pt>
                      <c:pt idx="1927">
                        <c:v>11.59985352</c:v>
                      </c:pt>
                      <c:pt idx="1928">
                        <c:v>11.59985352</c:v>
                      </c:pt>
                      <c:pt idx="1929">
                        <c:v>11.59985352</c:v>
                      </c:pt>
                      <c:pt idx="1930">
                        <c:v>11.59985352</c:v>
                      </c:pt>
                      <c:pt idx="1931">
                        <c:v>11.59985352</c:v>
                      </c:pt>
                      <c:pt idx="1932">
                        <c:v>11.59985352</c:v>
                      </c:pt>
                      <c:pt idx="1933">
                        <c:v>11.59985352</c:v>
                      </c:pt>
                      <c:pt idx="1934">
                        <c:v>11.59985352</c:v>
                      </c:pt>
                      <c:pt idx="1935">
                        <c:v>11.59985352</c:v>
                      </c:pt>
                      <c:pt idx="1936">
                        <c:v>11.59985352</c:v>
                      </c:pt>
                      <c:pt idx="1937">
                        <c:v>11.59985352</c:v>
                      </c:pt>
                      <c:pt idx="1938">
                        <c:v>11.59985352</c:v>
                      </c:pt>
                      <c:pt idx="1939">
                        <c:v>11.59985352</c:v>
                      </c:pt>
                      <c:pt idx="1940">
                        <c:v>11.59985352</c:v>
                      </c:pt>
                      <c:pt idx="1941">
                        <c:v>11.59985352</c:v>
                      </c:pt>
                      <c:pt idx="1942">
                        <c:v>11.59985352</c:v>
                      </c:pt>
                      <c:pt idx="1943">
                        <c:v>11.59985352</c:v>
                      </c:pt>
                      <c:pt idx="1944">
                        <c:v>11.59985352</c:v>
                      </c:pt>
                      <c:pt idx="1945">
                        <c:v>11.59985352</c:v>
                      </c:pt>
                      <c:pt idx="1946">
                        <c:v>11.59985352</c:v>
                      </c:pt>
                      <c:pt idx="1947">
                        <c:v>11.59985352</c:v>
                      </c:pt>
                      <c:pt idx="1948">
                        <c:v>11.59985352</c:v>
                      </c:pt>
                      <c:pt idx="1949">
                        <c:v>11.59985352</c:v>
                      </c:pt>
                      <c:pt idx="1950">
                        <c:v>11.59985352</c:v>
                      </c:pt>
                      <c:pt idx="1951">
                        <c:v>11.59985352</c:v>
                      </c:pt>
                      <c:pt idx="1952">
                        <c:v>11.59985352</c:v>
                      </c:pt>
                      <c:pt idx="1953">
                        <c:v>11.59985352</c:v>
                      </c:pt>
                      <c:pt idx="1954">
                        <c:v>11.59985352</c:v>
                      </c:pt>
                      <c:pt idx="1955">
                        <c:v>11.59985352</c:v>
                      </c:pt>
                      <c:pt idx="1956">
                        <c:v>11.59985352</c:v>
                      </c:pt>
                      <c:pt idx="1957">
                        <c:v>11.59985352</c:v>
                      </c:pt>
                      <c:pt idx="1958">
                        <c:v>11.59985352</c:v>
                      </c:pt>
                      <c:pt idx="1959">
                        <c:v>11.499999999999996</c:v>
                      </c:pt>
                      <c:pt idx="1960">
                        <c:v>11.499999999999996</c:v>
                      </c:pt>
                      <c:pt idx="1961">
                        <c:v>11.59985352</c:v>
                      </c:pt>
                      <c:pt idx="1962">
                        <c:v>11.59985352</c:v>
                      </c:pt>
                      <c:pt idx="1963">
                        <c:v>11.59985352</c:v>
                      </c:pt>
                      <c:pt idx="1964">
                        <c:v>11.59985352</c:v>
                      </c:pt>
                      <c:pt idx="1965">
                        <c:v>11.59985352</c:v>
                      </c:pt>
                      <c:pt idx="1966">
                        <c:v>11.59985352</c:v>
                      </c:pt>
                      <c:pt idx="1967">
                        <c:v>11.59985352</c:v>
                      </c:pt>
                      <c:pt idx="1968">
                        <c:v>11.499999999999996</c:v>
                      </c:pt>
                      <c:pt idx="1969">
                        <c:v>11.499999999999996</c:v>
                      </c:pt>
                      <c:pt idx="1970">
                        <c:v>11.59985352</c:v>
                      </c:pt>
                      <c:pt idx="1971">
                        <c:v>11.59985352</c:v>
                      </c:pt>
                      <c:pt idx="1972">
                        <c:v>11.499999999999996</c:v>
                      </c:pt>
                      <c:pt idx="1973">
                        <c:v>11.499999999999996</c:v>
                      </c:pt>
                      <c:pt idx="1974">
                        <c:v>11.499999999999996</c:v>
                      </c:pt>
                      <c:pt idx="1975">
                        <c:v>11.59985352</c:v>
                      </c:pt>
                      <c:pt idx="1976">
                        <c:v>11.499999999999996</c:v>
                      </c:pt>
                      <c:pt idx="1977">
                        <c:v>11.59985352</c:v>
                      </c:pt>
                      <c:pt idx="1978">
                        <c:v>11.499999999999996</c:v>
                      </c:pt>
                      <c:pt idx="1979">
                        <c:v>11.499999999999996</c:v>
                      </c:pt>
                      <c:pt idx="1980">
                        <c:v>11.499999999999996</c:v>
                      </c:pt>
                      <c:pt idx="1981">
                        <c:v>11.499999999999996</c:v>
                      </c:pt>
                      <c:pt idx="1982">
                        <c:v>11.499999999999996</c:v>
                      </c:pt>
                      <c:pt idx="1983">
                        <c:v>11.499999999999996</c:v>
                      </c:pt>
                      <c:pt idx="1984">
                        <c:v>11.499999999999996</c:v>
                      </c:pt>
                      <c:pt idx="1985">
                        <c:v>11.499999999999996</c:v>
                      </c:pt>
                      <c:pt idx="1986">
                        <c:v>11.499999999999996</c:v>
                      </c:pt>
                      <c:pt idx="1987">
                        <c:v>11.499999999999996</c:v>
                      </c:pt>
                      <c:pt idx="1988">
                        <c:v>11.499999999999996</c:v>
                      </c:pt>
                      <c:pt idx="1989">
                        <c:v>11.499999999999996</c:v>
                      </c:pt>
                      <c:pt idx="1990">
                        <c:v>11.499999999999996</c:v>
                      </c:pt>
                      <c:pt idx="1991">
                        <c:v>11.499999999999996</c:v>
                      </c:pt>
                      <c:pt idx="1992">
                        <c:v>11.499999999999996</c:v>
                      </c:pt>
                      <c:pt idx="1993">
                        <c:v>11.499999999999996</c:v>
                      </c:pt>
                      <c:pt idx="1994">
                        <c:v>11.499999999999996</c:v>
                      </c:pt>
                      <c:pt idx="1995">
                        <c:v>11.499999999999996</c:v>
                      </c:pt>
                      <c:pt idx="1996">
                        <c:v>11.499999999999996</c:v>
                      </c:pt>
                      <c:pt idx="1997">
                        <c:v>11.499999999999996</c:v>
                      </c:pt>
                      <c:pt idx="1998">
                        <c:v>11.499999999999996</c:v>
                      </c:pt>
                      <c:pt idx="1999">
                        <c:v>11.499999999999996</c:v>
                      </c:pt>
                      <c:pt idx="2000">
                        <c:v>11.499999999999996</c:v>
                      </c:pt>
                      <c:pt idx="2001">
                        <c:v>11.499999999999996</c:v>
                      </c:pt>
                      <c:pt idx="2002">
                        <c:v>11.499999999999996</c:v>
                      </c:pt>
                      <c:pt idx="2003">
                        <c:v>11.499999999999996</c:v>
                      </c:pt>
                      <c:pt idx="2004">
                        <c:v>11.499999999999996</c:v>
                      </c:pt>
                      <c:pt idx="2005">
                        <c:v>11.499999999999996</c:v>
                      </c:pt>
                      <c:pt idx="2006">
                        <c:v>11.499999999999996</c:v>
                      </c:pt>
                      <c:pt idx="2007">
                        <c:v>11.499999999999996</c:v>
                      </c:pt>
                      <c:pt idx="2008">
                        <c:v>11.499999999999996</c:v>
                      </c:pt>
                      <c:pt idx="2009">
                        <c:v>11.499999999999996</c:v>
                      </c:pt>
                      <c:pt idx="2010">
                        <c:v>11.499999999999996</c:v>
                      </c:pt>
                      <c:pt idx="2011">
                        <c:v>11.499999999999996</c:v>
                      </c:pt>
                      <c:pt idx="2012">
                        <c:v>11.499999999999996</c:v>
                      </c:pt>
                      <c:pt idx="2013">
                        <c:v>11.499999999999996</c:v>
                      </c:pt>
                      <c:pt idx="2014">
                        <c:v>11.499999999999996</c:v>
                      </c:pt>
                      <c:pt idx="2015">
                        <c:v>11.499999999999996</c:v>
                      </c:pt>
                      <c:pt idx="2016">
                        <c:v>11.499999999999996</c:v>
                      </c:pt>
                      <c:pt idx="2017">
                        <c:v>11.499999999999996</c:v>
                      </c:pt>
                      <c:pt idx="2018">
                        <c:v>11.499999999999996</c:v>
                      </c:pt>
                      <c:pt idx="2019">
                        <c:v>11.499999999999996</c:v>
                      </c:pt>
                      <c:pt idx="2020">
                        <c:v>11.499999999999996</c:v>
                      </c:pt>
                      <c:pt idx="2021">
                        <c:v>11.499999999999996</c:v>
                      </c:pt>
                      <c:pt idx="2022">
                        <c:v>11.499999999999996</c:v>
                      </c:pt>
                      <c:pt idx="2023">
                        <c:v>11.499999999999996</c:v>
                      </c:pt>
                      <c:pt idx="2024">
                        <c:v>11.499999999999996</c:v>
                      </c:pt>
                      <c:pt idx="2025">
                        <c:v>11.499999999999996</c:v>
                      </c:pt>
                      <c:pt idx="2026">
                        <c:v>11.499999999999996</c:v>
                      </c:pt>
                      <c:pt idx="2027">
                        <c:v>11.499999999999996</c:v>
                      </c:pt>
                      <c:pt idx="2028">
                        <c:v>11.499999999999996</c:v>
                      </c:pt>
                      <c:pt idx="2029">
                        <c:v>11.499999999999996</c:v>
                      </c:pt>
                      <c:pt idx="2030">
                        <c:v>11.499999999999996</c:v>
                      </c:pt>
                      <c:pt idx="2031">
                        <c:v>11.499999999999996</c:v>
                      </c:pt>
                      <c:pt idx="2032">
                        <c:v>11.499999999999996</c:v>
                      </c:pt>
                      <c:pt idx="2033">
                        <c:v>11.499999999999996</c:v>
                      </c:pt>
                      <c:pt idx="2034">
                        <c:v>11.499999999999996</c:v>
                      </c:pt>
                      <c:pt idx="2035">
                        <c:v>11.499999999999996</c:v>
                      </c:pt>
                      <c:pt idx="2036">
                        <c:v>11.499999999999996</c:v>
                      </c:pt>
                      <c:pt idx="2037">
                        <c:v>11.499999999999996</c:v>
                      </c:pt>
                      <c:pt idx="2038">
                        <c:v>11.499999999999996</c:v>
                      </c:pt>
                      <c:pt idx="2039">
                        <c:v>11.499999999999996</c:v>
                      </c:pt>
                      <c:pt idx="2040">
                        <c:v>11.499999999999996</c:v>
                      </c:pt>
                      <c:pt idx="2041">
                        <c:v>11.499999999999996</c:v>
                      </c:pt>
                      <c:pt idx="2042">
                        <c:v>11.499999999999996</c:v>
                      </c:pt>
                      <c:pt idx="2043">
                        <c:v>11.499999999999996</c:v>
                      </c:pt>
                      <c:pt idx="2044">
                        <c:v>11.499999999999996</c:v>
                      </c:pt>
                      <c:pt idx="2045">
                        <c:v>11.499999999999996</c:v>
                      </c:pt>
                      <c:pt idx="2046">
                        <c:v>11.499999999999996</c:v>
                      </c:pt>
                      <c:pt idx="2047">
                        <c:v>11.499999999999996</c:v>
                      </c:pt>
                      <c:pt idx="2048">
                        <c:v>11.499999999999996</c:v>
                      </c:pt>
                      <c:pt idx="2049">
                        <c:v>11.499999999999996</c:v>
                      </c:pt>
                      <c:pt idx="2050">
                        <c:v>11.499999999999996</c:v>
                      </c:pt>
                      <c:pt idx="2051">
                        <c:v>11.499999999999996</c:v>
                      </c:pt>
                      <c:pt idx="2052">
                        <c:v>11.499999999999996</c:v>
                      </c:pt>
                      <c:pt idx="2053">
                        <c:v>11.499999999999996</c:v>
                      </c:pt>
                      <c:pt idx="2054">
                        <c:v>11.499999999999996</c:v>
                      </c:pt>
                      <c:pt idx="2055">
                        <c:v>11.399902350000001</c:v>
                      </c:pt>
                      <c:pt idx="2056">
                        <c:v>11.499999999999996</c:v>
                      </c:pt>
                      <c:pt idx="2057">
                        <c:v>11.499999999999996</c:v>
                      </c:pt>
                      <c:pt idx="2058">
                        <c:v>11.499999999999996</c:v>
                      </c:pt>
                      <c:pt idx="2059">
                        <c:v>11.499999999999996</c:v>
                      </c:pt>
                      <c:pt idx="2060">
                        <c:v>11.499999999999996</c:v>
                      </c:pt>
                      <c:pt idx="2061">
                        <c:v>11.399902350000001</c:v>
                      </c:pt>
                      <c:pt idx="2062">
                        <c:v>11.399902350000001</c:v>
                      </c:pt>
                      <c:pt idx="2063">
                        <c:v>11.499999999999996</c:v>
                      </c:pt>
                      <c:pt idx="2064">
                        <c:v>11.399902350000001</c:v>
                      </c:pt>
                      <c:pt idx="2065">
                        <c:v>11.399902350000001</c:v>
                      </c:pt>
                      <c:pt idx="2066">
                        <c:v>11.499999999999996</c:v>
                      </c:pt>
                      <c:pt idx="2067">
                        <c:v>11.499999999999996</c:v>
                      </c:pt>
                      <c:pt idx="2068">
                        <c:v>11.399902350000001</c:v>
                      </c:pt>
                      <c:pt idx="2069">
                        <c:v>11.399902350000001</c:v>
                      </c:pt>
                      <c:pt idx="2070">
                        <c:v>11.499999999999996</c:v>
                      </c:pt>
                      <c:pt idx="2071">
                        <c:v>11.399902350000001</c:v>
                      </c:pt>
                      <c:pt idx="2072">
                        <c:v>11.399902350000001</c:v>
                      </c:pt>
                      <c:pt idx="2073">
                        <c:v>11.399902350000001</c:v>
                      </c:pt>
                      <c:pt idx="2074">
                        <c:v>11.399902350000001</c:v>
                      </c:pt>
                      <c:pt idx="2075">
                        <c:v>11.399902350000001</c:v>
                      </c:pt>
                      <c:pt idx="2076">
                        <c:v>11.399902350000001</c:v>
                      </c:pt>
                      <c:pt idx="2077">
                        <c:v>11.399902350000001</c:v>
                      </c:pt>
                      <c:pt idx="2078">
                        <c:v>11.399902350000001</c:v>
                      </c:pt>
                      <c:pt idx="2079">
                        <c:v>11.399902350000001</c:v>
                      </c:pt>
                      <c:pt idx="2080">
                        <c:v>11.399902350000001</c:v>
                      </c:pt>
                      <c:pt idx="2081">
                        <c:v>11.399902350000001</c:v>
                      </c:pt>
                      <c:pt idx="2082">
                        <c:v>11.399902350000001</c:v>
                      </c:pt>
                      <c:pt idx="2083">
                        <c:v>11.399902350000001</c:v>
                      </c:pt>
                      <c:pt idx="2084">
                        <c:v>11.399902350000001</c:v>
                      </c:pt>
                      <c:pt idx="2085">
                        <c:v>11.399902350000001</c:v>
                      </c:pt>
                      <c:pt idx="2086">
                        <c:v>11.399902350000001</c:v>
                      </c:pt>
                      <c:pt idx="2087">
                        <c:v>11.399902350000001</c:v>
                      </c:pt>
                      <c:pt idx="2088">
                        <c:v>11.399902350000001</c:v>
                      </c:pt>
                      <c:pt idx="2089">
                        <c:v>11.399902350000001</c:v>
                      </c:pt>
                      <c:pt idx="2090">
                        <c:v>11.399902350000001</c:v>
                      </c:pt>
                      <c:pt idx="2091">
                        <c:v>11.399902350000001</c:v>
                      </c:pt>
                      <c:pt idx="2092">
                        <c:v>11.399902350000001</c:v>
                      </c:pt>
                      <c:pt idx="2093">
                        <c:v>11.399902350000001</c:v>
                      </c:pt>
                      <c:pt idx="2094">
                        <c:v>11.399902350000001</c:v>
                      </c:pt>
                      <c:pt idx="2095">
                        <c:v>11.399902350000001</c:v>
                      </c:pt>
                      <c:pt idx="2096">
                        <c:v>11.399902350000001</c:v>
                      </c:pt>
                      <c:pt idx="2097">
                        <c:v>11.399902350000001</c:v>
                      </c:pt>
                      <c:pt idx="2098">
                        <c:v>11.399902350000001</c:v>
                      </c:pt>
                      <c:pt idx="2099">
                        <c:v>11.399902350000001</c:v>
                      </c:pt>
                      <c:pt idx="2100">
                        <c:v>11.399902350000001</c:v>
                      </c:pt>
                      <c:pt idx="2101">
                        <c:v>11.399902350000001</c:v>
                      </c:pt>
                      <c:pt idx="2102">
                        <c:v>11.399902350000001</c:v>
                      </c:pt>
                      <c:pt idx="2103">
                        <c:v>11.399902350000001</c:v>
                      </c:pt>
                      <c:pt idx="2104">
                        <c:v>11.399902350000001</c:v>
                      </c:pt>
                      <c:pt idx="2105">
                        <c:v>11.399902350000001</c:v>
                      </c:pt>
                      <c:pt idx="2106">
                        <c:v>11.399902350000001</c:v>
                      </c:pt>
                      <c:pt idx="2107">
                        <c:v>11.399902350000001</c:v>
                      </c:pt>
                      <c:pt idx="2108">
                        <c:v>11.399902350000001</c:v>
                      </c:pt>
                      <c:pt idx="2109">
                        <c:v>11.399902350000001</c:v>
                      </c:pt>
                      <c:pt idx="2110">
                        <c:v>11.399902350000001</c:v>
                      </c:pt>
                      <c:pt idx="2111">
                        <c:v>11.399902350000001</c:v>
                      </c:pt>
                      <c:pt idx="2112">
                        <c:v>11.399902350000001</c:v>
                      </c:pt>
                      <c:pt idx="2113">
                        <c:v>11.399902350000001</c:v>
                      </c:pt>
                      <c:pt idx="2114">
                        <c:v>11.399902350000001</c:v>
                      </c:pt>
                      <c:pt idx="2115">
                        <c:v>11.399902350000001</c:v>
                      </c:pt>
                      <c:pt idx="2116">
                        <c:v>11.399902350000001</c:v>
                      </c:pt>
                      <c:pt idx="2117">
                        <c:v>11.399902350000001</c:v>
                      </c:pt>
                      <c:pt idx="2118">
                        <c:v>11.399902350000001</c:v>
                      </c:pt>
                      <c:pt idx="2119">
                        <c:v>11.399902350000001</c:v>
                      </c:pt>
                      <c:pt idx="2120">
                        <c:v>11.399902350000001</c:v>
                      </c:pt>
                      <c:pt idx="2121">
                        <c:v>11.399902350000001</c:v>
                      </c:pt>
                      <c:pt idx="2122">
                        <c:v>11.399902350000001</c:v>
                      </c:pt>
                      <c:pt idx="2123">
                        <c:v>11.399902350000001</c:v>
                      </c:pt>
                      <c:pt idx="2124">
                        <c:v>11.399902350000001</c:v>
                      </c:pt>
                      <c:pt idx="2125">
                        <c:v>11.399902350000001</c:v>
                      </c:pt>
                      <c:pt idx="2126">
                        <c:v>11.399902350000001</c:v>
                      </c:pt>
                      <c:pt idx="2127">
                        <c:v>11.399902350000001</c:v>
                      </c:pt>
                      <c:pt idx="2128">
                        <c:v>11.399902350000001</c:v>
                      </c:pt>
                      <c:pt idx="2129">
                        <c:v>11.399902350000001</c:v>
                      </c:pt>
                      <c:pt idx="2130">
                        <c:v>11.399902350000001</c:v>
                      </c:pt>
                      <c:pt idx="2131">
                        <c:v>11.399902350000001</c:v>
                      </c:pt>
                      <c:pt idx="2132">
                        <c:v>11.399902350000001</c:v>
                      </c:pt>
                      <c:pt idx="2133">
                        <c:v>11.399902350000001</c:v>
                      </c:pt>
                      <c:pt idx="2134">
                        <c:v>11.399902350000001</c:v>
                      </c:pt>
                      <c:pt idx="2135">
                        <c:v>11.399902350000001</c:v>
                      </c:pt>
                      <c:pt idx="2136">
                        <c:v>11.399902350000001</c:v>
                      </c:pt>
                      <c:pt idx="2137">
                        <c:v>11.399902350000001</c:v>
                      </c:pt>
                      <c:pt idx="2138">
                        <c:v>11.399902350000001</c:v>
                      </c:pt>
                      <c:pt idx="2139">
                        <c:v>11.399902350000001</c:v>
                      </c:pt>
                      <c:pt idx="2140">
                        <c:v>11.300048829999998</c:v>
                      </c:pt>
                      <c:pt idx="2141">
                        <c:v>11.399902350000001</c:v>
                      </c:pt>
                      <c:pt idx="2142">
                        <c:v>11.399902350000001</c:v>
                      </c:pt>
                      <c:pt idx="2143">
                        <c:v>11.399902350000001</c:v>
                      </c:pt>
                      <c:pt idx="2144">
                        <c:v>11.300048829999998</c:v>
                      </c:pt>
                      <c:pt idx="2145">
                        <c:v>11.399902350000001</c:v>
                      </c:pt>
                      <c:pt idx="2146">
                        <c:v>11.399902350000001</c:v>
                      </c:pt>
                      <c:pt idx="2147">
                        <c:v>11.399902350000001</c:v>
                      </c:pt>
                      <c:pt idx="2148">
                        <c:v>11.399902350000001</c:v>
                      </c:pt>
                      <c:pt idx="2149">
                        <c:v>11.300048829999998</c:v>
                      </c:pt>
                      <c:pt idx="2150">
                        <c:v>11.399902350000001</c:v>
                      </c:pt>
                      <c:pt idx="2151">
                        <c:v>11.399902350000001</c:v>
                      </c:pt>
                      <c:pt idx="2152">
                        <c:v>11.300048829999998</c:v>
                      </c:pt>
                      <c:pt idx="2153">
                        <c:v>11.399902350000001</c:v>
                      </c:pt>
                      <c:pt idx="2154">
                        <c:v>11.300048829999998</c:v>
                      </c:pt>
                      <c:pt idx="2155">
                        <c:v>11.300048829999998</c:v>
                      </c:pt>
                      <c:pt idx="2156">
                        <c:v>11.300048829999998</c:v>
                      </c:pt>
                      <c:pt idx="2157">
                        <c:v>11.300048829999998</c:v>
                      </c:pt>
                      <c:pt idx="2158">
                        <c:v>11.300048829999998</c:v>
                      </c:pt>
                      <c:pt idx="2159">
                        <c:v>11.300048829999998</c:v>
                      </c:pt>
                      <c:pt idx="2160">
                        <c:v>11.300048829999998</c:v>
                      </c:pt>
                      <c:pt idx="2161">
                        <c:v>11.300048829999998</c:v>
                      </c:pt>
                      <c:pt idx="2162">
                        <c:v>11.300048829999998</c:v>
                      </c:pt>
                      <c:pt idx="2163">
                        <c:v>11.300048829999998</c:v>
                      </c:pt>
                      <c:pt idx="2164">
                        <c:v>11.300048829999998</c:v>
                      </c:pt>
                      <c:pt idx="2165">
                        <c:v>11.300048829999998</c:v>
                      </c:pt>
                      <c:pt idx="2166">
                        <c:v>11.300048829999998</c:v>
                      </c:pt>
                      <c:pt idx="2167">
                        <c:v>11.300048829999998</c:v>
                      </c:pt>
                      <c:pt idx="2168">
                        <c:v>11.300048829999998</c:v>
                      </c:pt>
                      <c:pt idx="2169">
                        <c:v>11.300048829999998</c:v>
                      </c:pt>
                      <c:pt idx="2170">
                        <c:v>11.300048829999998</c:v>
                      </c:pt>
                      <c:pt idx="2171">
                        <c:v>11.300048829999998</c:v>
                      </c:pt>
                      <c:pt idx="2172">
                        <c:v>11.300048829999998</c:v>
                      </c:pt>
                      <c:pt idx="2173">
                        <c:v>11.300048829999998</c:v>
                      </c:pt>
                      <c:pt idx="2174">
                        <c:v>11.300048829999998</c:v>
                      </c:pt>
                      <c:pt idx="2175">
                        <c:v>11.300048829999998</c:v>
                      </c:pt>
                      <c:pt idx="2176">
                        <c:v>11.300048829999998</c:v>
                      </c:pt>
                      <c:pt idx="2177">
                        <c:v>11.300048829999998</c:v>
                      </c:pt>
                      <c:pt idx="2178">
                        <c:v>11.300048829999998</c:v>
                      </c:pt>
                      <c:pt idx="2179">
                        <c:v>11.300048829999998</c:v>
                      </c:pt>
                      <c:pt idx="2180">
                        <c:v>11.300048829999998</c:v>
                      </c:pt>
                      <c:pt idx="2181">
                        <c:v>11.300048829999998</c:v>
                      </c:pt>
                      <c:pt idx="2182">
                        <c:v>11.300048829999998</c:v>
                      </c:pt>
                      <c:pt idx="2183">
                        <c:v>11.300048829999998</c:v>
                      </c:pt>
                      <c:pt idx="2184">
                        <c:v>11.300048829999998</c:v>
                      </c:pt>
                      <c:pt idx="2185">
                        <c:v>11.300048829999998</c:v>
                      </c:pt>
                      <c:pt idx="2186">
                        <c:v>11.300048829999998</c:v>
                      </c:pt>
                      <c:pt idx="2187">
                        <c:v>11.300048829999998</c:v>
                      </c:pt>
                      <c:pt idx="2188">
                        <c:v>11.300048829999998</c:v>
                      </c:pt>
                      <c:pt idx="2189">
                        <c:v>11.300048829999998</c:v>
                      </c:pt>
                      <c:pt idx="2190">
                        <c:v>11.300048829999998</c:v>
                      </c:pt>
                      <c:pt idx="2191">
                        <c:v>11.300048829999998</c:v>
                      </c:pt>
                      <c:pt idx="2192">
                        <c:v>11.300048829999998</c:v>
                      </c:pt>
                      <c:pt idx="2193">
                        <c:v>11.300048829999998</c:v>
                      </c:pt>
                      <c:pt idx="2194">
                        <c:v>11.300048829999998</c:v>
                      </c:pt>
                      <c:pt idx="2195">
                        <c:v>11.300048829999998</c:v>
                      </c:pt>
                      <c:pt idx="2196">
                        <c:v>11.300048829999998</c:v>
                      </c:pt>
                      <c:pt idx="2197">
                        <c:v>11.300048829999998</c:v>
                      </c:pt>
                      <c:pt idx="2198">
                        <c:v>11.300048829999998</c:v>
                      </c:pt>
                      <c:pt idx="2199">
                        <c:v>11.300048829999998</c:v>
                      </c:pt>
                      <c:pt idx="2200">
                        <c:v>11.300048829999998</c:v>
                      </c:pt>
                      <c:pt idx="2201">
                        <c:v>11.300048829999998</c:v>
                      </c:pt>
                      <c:pt idx="2202">
                        <c:v>11.300048829999998</c:v>
                      </c:pt>
                      <c:pt idx="2203">
                        <c:v>11.300048829999998</c:v>
                      </c:pt>
                      <c:pt idx="2204">
                        <c:v>11.300048829999998</c:v>
                      </c:pt>
                      <c:pt idx="2205">
                        <c:v>11.300048829999998</c:v>
                      </c:pt>
                      <c:pt idx="2206">
                        <c:v>11.300048829999998</c:v>
                      </c:pt>
                      <c:pt idx="2207">
                        <c:v>11.300048829999998</c:v>
                      </c:pt>
                      <c:pt idx="2208">
                        <c:v>11.300048829999998</c:v>
                      </c:pt>
                      <c:pt idx="2209">
                        <c:v>11.300048829999998</c:v>
                      </c:pt>
                      <c:pt idx="2210">
                        <c:v>11.300048829999998</c:v>
                      </c:pt>
                      <c:pt idx="2211">
                        <c:v>11.300048829999998</c:v>
                      </c:pt>
                      <c:pt idx="2212">
                        <c:v>11.300048829999998</c:v>
                      </c:pt>
                      <c:pt idx="2213">
                        <c:v>11.300048829999998</c:v>
                      </c:pt>
                      <c:pt idx="2214">
                        <c:v>11.300048829999998</c:v>
                      </c:pt>
                      <c:pt idx="2215">
                        <c:v>11.300048829999998</c:v>
                      </c:pt>
                      <c:pt idx="2216">
                        <c:v>11.300048829999998</c:v>
                      </c:pt>
                      <c:pt idx="2217">
                        <c:v>11.300048829999998</c:v>
                      </c:pt>
                      <c:pt idx="2218">
                        <c:v>11.300048829999998</c:v>
                      </c:pt>
                      <c:pt idx="2219">
                        <c:v>11.300048829999998</c:v>
                      </c:pt>
                      <c:pt idx="2220">
                        <c:v>11.300048829999998</c:v>
                      </c:pt>
                      <c:pt idx="2221">
                        <c:v>11.300048829999998</c:v>
                      </c:pt>
                      <c:pt idx="2222">
                        <c:v>11.300048829999998</c:v>
                      </c:pt>
                      <c:pt idx="2223">
                        <c:v>11.300048829999998</c:v>
                      </c:pt>
                      <c:pt idx="2224">
                        <c:v>11.199951169999995</c:v>
                      </c:pt>
                      <c:pt idx="2225">
                        <c:v>11.300048829999998</c:v>
                      </c:pt>
                      <c:pt idx="2226">
                        <c:v>11.300048829999998</c:v>
                      </c:pt>
                      <c:pt idx="2227">
                        <c:v>11.300048829999998</c:v>
                      </c:pt>
                      <c:pt idx="2228">
                        <c:v>11.300048829999998</c:v>
                      </c:pt>
                      <c:pt idx="2229">
                        <c:v>11.199951169999995</c:v>
                      </c:pt>
                      <c:pt idx="2230">
                        <c:v>11.300048829999998</c:v>
                      </c:pt>
                      <c:pt idx="2231">
                        <c:v>11.300048829999998</c:v>
                      </c:pt>
                      <c:pt idx="2232">
                        <c:v>11.199951169999995</c:v>
                      </c:pt>
                      <c:pt idx="2233">
                        <c:v>11.199951169999995</c:v>
                      </c:pt>
                      <c:pt idx="2234">
                        <c:v>11.199951169999995</c:v>
                      </c:pt>
                      <c:pt idx="2235">
                        <c:v>11.199951169999995</c:v>
                      </c:pt>
                      <c:pt idx="2236">
                        <c:v>11.199951169999995</c:v>
                      </c:pt>
                      <c:pt idx="2237">
                        <c:v>11.300048829999998</c:v>
                      </c:pt>
                      <c:pt idx="2238">
                        <c:v>11.199951169999995</c:v>
                      </c:pt>
                      <c:pt idx="2239">
                        <c:v>11.199951169999995</c:v>
                      </c:pt>
                      <c:pt idx="2240">
                        <c:v>11.199951169999995</c:v>
                      </c:pt>
                      <c:pt idx="2241">
                        <c:v>11.199951169999995</c:v>
                      </c:pt>
                      <c:pt idx="2242">
                        <c:v>11.300048829999998</c:v>
                      </c:pt>
                      <c:pt idx="2243">
                        <c:v>11.199951169999995</c:v>
                      </c:pt>
                      <c:pt idx="2244">
                        <c:v>11.199951169999995</c:v>
                      </c:pt>
                      <c:pt idx="2245">
                        <c:v>11.199951169999995</c:v>
                      </c:pt>
                      <c:pt idx="2246">
                        <c:v>11.199951169999995</c:v>
                      </c:pt>
                      <c:pt idx="2247">
                        <c:v>11.199951169999995</c:v>
                      </c:pt>
                      <c:pt idx="2248">
                        <c:v>11.199951169999995</c:v>
                      </c:pt>
                      <c:pt idx="2249">
                        <c:v>11.199951169999995</c:v>
                      </c:pt>
                      <c:pt idx="2250">
                        <c:v>11.199951169999995</c:v>
                      </c:pt>
                      <c:pt idx="2251">
                        <c:v>11.199951169999995</c:v>
                      </c:pt>
                      <c:pt idx="2252">
                        <c:v>11.199951169999995</c:v>
                      </c:pt>
                      <c:pt idx="2253">
                        <c:v>11.199951169999995</c:v>
                      </c:pt>
                      <c:pt idx="2254">
                        <c:v>11.199951169999995</c:v>
                      </c:pt>
                      <c:pt idx="2255">
                        <c:v>11.199951169999995</c:v>
                      </c:pt>
                      <c:pt idx="2256">
                        <c:v>11.199951169999995</c:v>
                      </c:pt>
                      <c:pt idx="2257">
                        <c:v>11.199951169999995</c:v>
                      </c:pt>
                      <c:pt idx="2258">
                        <c:v>11.199951169999995</c:v>
                      </c:pt>
                      <c:pt idx="2259">
                        <c:v>11.199951169999995</c:v>
                      </c:pt>
                      <c:pt idx="2260">
                        <c:v>11.199951169999995</c:v>
                      </c:pt>
                      <c:pt idx="2261">
                        <c:v>11.199951169999995</c:v>
                      </c:pt>
                      <c:pt idx="2262">
                        <c:v>11.199951169999995</c:v>
                      </c:pt>
                      <c:pt idx="2263">
                        <c:v>11.199951169999995</c:v>
                      </c:pt>
                      <c:pt idx="2264">
                        <c:v>11.199951169999995</c:v>
                      </c:pt>
                      <c:pt idx="2265">
                        <c:v>11.199951169999995</c:v>
                      </c:pt>
                      <c:pt idx="2266">
                        <c:v>11.199951169999995</c:v>
                      </c:pt>
                      <c:pt idx="2267">
                        <c:v>11.199951169999995</c:v>
                      </c:pt>
                      <c:pt idx="2268">
                        <c:v>11.199951169999995</c:v>
                      </c:pt>
                      <c:pt idx="2269">
                        <c:v>11.199951169999995</c:v>
                      </c:pt>
                      <c:pt idx="2270">
                        <c:v>11.199951169999995</c:v>
                      </c:pt>
                      <c:pt idx="2271">
                        <c:v>11.199951169999995</c:v>
                      </c:pt>
                      <c:pt idx="2272">
                        <c:v>11.199951169999995</c:v>
                      </c:pt>
                      <c:pt idx="2273">
                        <c:v>11.199951169999995</c:v>
                      </c:pt>
                      <c:pt idx="2274">
                        <c:v>11.199951169999995</c:v>
                      </c:pt>
                      <c:pt idx="2275">
                        <c:v>11.199951169999995</c:v>
                      </c:pt>
                      <c:pt idx="2276">
                        <c:v>11.199951169999995</c:v>
                      </c:pt>
                      <c:pt idx="2277">
                        <c:v>11.199951169999995</c:v>
                      </c:pt>
                      <c:pt idx="2278">
                        <c:v>11.199951169999995</c:v>
                      </c:pt>
                      <c:pt idx="2279">
                        <c:v>11.199951169999995</c:v>
                      </c:pt>
                      <c:pt idx="2280">
                        <c:v>11.199951169999995</c:v>
                      </c:pt>
                      <c:pt idx="2281">
                        <c:v>11.199951169999995</c:v>
                      </c:pt>
                      <c:pt idx="2282">
                        <c:v>11.199951169999995</c:v>
                      </c:pt>
                      <c:pt idx="2283">
                        <c:v>11.199951169999995</c:v>
                      </c:pt>
                      <c:pt idx="2284">
                        <c:v>11.199951169999995</c:v>
                      </c:pt>
                      <c:pt idx="2285">
                        <c:v>11.199951169999995</c:v>
                      </c:pt>
                      <c:pt idx="2286">
                        <c:v>11.199951169999995</c:v>
                      </c:pt>
                      <c:pt idx="2287">
                        <c:v>11.199951169999995</c:v>
                      </c:pt>
                      <c:pt idx="2288">
                        <c:v>11.199951169999995</c:v>
                      </c:pt>
                      <c:pt idx="2289">
                        <c:v>11.199951169999995</c:v>
                      </c:pt>
                      <c:pt idx="2290">
                        <c:v>11.199951169999995</c:v>
                      </c:pt>
                      <c:pt idx="2291">
                        <c:v>11.199951169999995</c:v>
                      </c:pt>
                      <c:pt idx="2292">
                        <c:v>11.199951169999995</c:v>
                      </c:pt>
                      <c:pt idx="2293">
                        <c:v>11.199951169999995</c:v>
                      </c:pt>
                      <c:pt idx="2294">
                        <c:v>11.199951169999995</c:v>
                      </c:pt>
                      <c:pt idx="2295">
                        <c:v>11.199951169999995</c:v>
                      </c:pt>
                      <c:pt idx="2296">
                        <c:v>11.199951169999995</c:v>
                      </c:pt>
                      <c:pt idx="2297">
                        <c:v>11.199951169999995</c:v>
                      </c:pt>
                      <c:pt idx="2298">
                        <c:v>11.199951169999995</c:v>
                      </c:pt>
                      <c:pt idx="2299">
                        <c:v>11.199951169999995</c:v>
                      </c:pt>
                      <c:pt idx="2300">
                        <c:v>11.100097659999999</c:v>
                      </c:pt>
                      <c:pt idx="2301">
                        <c:v>11.199951169999995</c:v>
                      </c:pt>
                      <c:pt idx="2302">
                        <c:v>11.199951169999995</c:v>
                      </c:pt>
                      <c:pt idx="2303">
                        <c:v>11.199951169999995</c:v>
                      </c:pt>
                      <c:pt idx="2304">
                        <c:v>11.199951169999995</c:v>
                      </c:pt>
                      <c:pt idx="2305">
                        <c:v>11.199951169999995</c:v>
                      </c:pt>
                      <c:pt idx="2306">
                        <c:v>11.199951169999995</c:v>
                      </c:pt>
                      <c:pt idx="2307">
                        <c:v>11.199951169999995</c:v>
                      </c:pt>
                      <c:pt idx="2308">
                        <c:v>11.199951169999995</c:v>
                      </c:pt>
                      <c:pt idx="2309">
                        <c:v>11.100097659999999</c:v>
                      </c:pt>
                      <c:pt idx="2310">
                        <c:v>11.199951169999995</c:v>
                      </c:pt>
                      <c:pt idx="2311">
                        <c:v>11.199951169999995</c:v>
                      </c:pt>
                      <c:pt idx="2312">
                        <c:v>11.100097659999999</c:v>
                      </c:pt>
                      <c:pt idx="2313">
                        <c:v>11.100097659999999</c:v>
                      </c:pt>
                      <c:pt idx="2314">
                        <c:v>11.199951169999995</c:v>
                      </c:pt>
                      <c:pt idx="2315">
                        <c:v>11.100097659999999</c:v>
                      </c:pt>
                      <c:pt idx="2316">
                        <c:v>11.100097659999999</c:v>
                      </c:pt>
                      <c:pt idx="2317">
                        <c:v>11.100097659999999</c:v>
                      </c:pt>
                      <c:pt idx="2318">
                        <c:v>11.100097659999999</c:v>
                      </c:pt>
                      <c:pt idx="2319">
                        <c:v>11.199951169999995</c:v>
                      </c:pt>
                      <c:pt idx="2320">
                        <c:v>11.100097659999999</c:v>
                      </c:pt>
                      <c:pt idx="2321">
                        <c:v>11.100097659999999</c:v>
                      </c:pt>
                      <c:pt idx="2322">
                        <c:v>11.199951169999995</c:v>
                      </c:pt>
                      <c:pt idx="2323">
                        <c:v>11.100097659999999</c:v>
                      </c:pt>
                      <c:pt idx="2324">
                        <c:v>11.100097659999999</c:v>
                      </c:pt>
                      <c:pt idx="2325">
                        <c:v>11.100097659999999</c:v>
                      </c:pt>
                      <c:pt idx="2326">
                        <c:v>11.100097659999999</c:v>
                      </c:pt>
                      <c:pt idx="2327">
                        <c:v>11.100097659999999</c:v>
                      </c:pt>
                      <c:pt idx="2328">
                        <c:v>11.100097659999999</c:v>
                      </c:pt>
                      <c:pt idx="2329">
                        <c:v>11.100097659999999</c:v>
                      </c:pt>
                      <c:pt idx="2330">
                        <c:v>11.100097659999999</c:v>
                      </c:pt>
                      <c:pt idx="2331">
                        <c:v>11.100097659999999</c:v>
                      </c:pt>
                      <c:pt idx="2332">
                        <c:v>11.100097659999999</c:v>
                      </c:pt>
                      <c:pt idx="2333">
                        <c:v>11.100097659999999</c:v>
                      </c:pt>
                      <c:pt idx="2334">
                        <c:v>11.100097659999999</c:v>
                      </c:pt>
                      <c:pt idx="2335">
                        <c:v>11.100097659999999</c:v>
                      </c:pt>
                      <c:pt idx="2336">
                        <c:v>11.100097659999999</c:v>
                      </c:pt>
                      <c:pt idx="2337">
                        <c:v>11.100097659999999</c:v>
                      </c:pt>
                      <c:pt idx="2338">
                        <c:v>11.100097659999999</c:v>
                      </c:pt>
                      <c:pt idx="2339">
                        <c:v>11.100097659999999</c:v>
                      </c:pt>
                      <c:pt idx="2340">
                        <c:v>11.100097659999999</c:v>
                      </c:pt>
                      <c:pt idx="2341">
                        <c:v>11.100097659999999</c:v>
                      </c:pt>
                      <c:pt idx="2342">
                        <c:v>11.100097659999999</c:v>
                      </c:pt>
                      <c:pt idx="2343">
                        <c:v>11.100097659999999</c:v>
                      </c:pt>
                      <c:pt idx="2344">
                        <c:v>11.100097659999999</c:v>
                      </c:pt>
                      <c:pt idx="2345">
                        <c:v>11.100097659999999</c:v>
                      </c:pt>
                      <c:pt idx="2346">
                        <c:v>11.100097659999999</c:v>
                      </c:pt>
                      <c:pt idx="2347">
                        <c:v>11.100097659999999</c:v>
                      </c:pt>
                      <c:pt idx="2348">
                        <c:v>11.100097659999999</c:v>
                      </c:pt>
                      <c:pt idx="2349">
                        <c:v>11.100097659999999</c:v>
                      </c:pt>
                      <c:pt idx="2350">
                        <c:v>11.100097659999999</c:v>
                      </c:pt>
                      <c:pt idx="2351">
                        <c:v>11.100097659999999</c:v>
                      </c:pt>
                      <c:pt idx="2352">
                        <c:v>11.100097659999999</c:v>
                      </c:pt>
                      <c:pt idx="2353">
                        <c:v>11.100097659999999</c:v>
                      </c:pt>
                      <c:pt idx="2354">
                        <c:v>11.100097659999999</c:v>
                      </c:pt>
                      <c:pt idx="2355">
                        <c:v>11.100097659999999</c:v>
                      </c:pt>
                      <c:pt idx="2356">
                        <c:v>11.100097659999999</c:v>
                      </c:pt>
                      <c:pt idx="2357">
                        <c:v>11.100097659999999</c:v>
                      </c:pt>
                      <c:pt idx="2358">
                        <c:v>11.100097659999999</c:v>
                      </c:pt>
                      <c:pt idx="2359">
                        <c:v>11.100097659999999</c:v>
                      </c:pt>
                      <c:pt idx="2360">
                        <c:v>11.100097659999999</c:v>
                      </c:pt>
                      <c:pt idx="2361">
                        <c:v>11.100097659999999</c:v>
                      </c:pt>
                      <c:pt idx="2362">
                        <c:v>11.100097659999999</c:v>
                      </c:pt>
                      <c:pt idx="2363">
                        <c:v>11.100097659999999</c:v>
                      </c:pt>
                      <c:pt idx="2364">
                        <c:v>11.100097659999999</c:v>
                      </c:pt>
                      <c:pt idx="2365">
                        <c:v>11.100097659999999</c:v>
                      </c:pt>
                      <c:pt idx="2366">
                        <c:v>11.100097659999999</c:v>
                      </c:pt>
                      <c:pt idx="2367">
                        <c:v>11.100097659999999</c:v>
                      </c:pt>
                      <c:pt idx="2368">
                        <c:v>11.100097659999999</c:v>
                      </c:pt>
                      <c:pt idx="2369">
                        <c:v>11.100097659999999</c:v>
                      </c:pt>
                      <c:pt idx="2370">
                        <c:v>11.100097659999999</c:v>
                      </c:pt>
                      <c:pt idx="2371">
                        <c:v>11.100097659999999</c:v>
                      </c:pt>
                      <c:pt idx="2372">
                        <c:v>11.100097659999999</c:v>
                      </c:pt>
                      <c:pt idx="2373">
                        <c:v>11.100097659999999</c:v>
                      </c:pt>
                      <c:pt idx="2374">
                        <c:v>11.100097659999999</c:v>
                      </c:pt>
                      <c:pt idx="2375">
                        <c:v>11.100097659999999</c:v>
                      </c:pt>
                      <c:pt idx="2376">
                        <c:v>11.100097659999999</c:v>
                      </c:pt>
                      <c:pt idx="2377">
                        <c:v>11.100097659999999</c:v>
                      </c:pt>
                      <c:pt idx="2378">
                        <c:v>11.100097659999999</c:v>
                      </c:pt>
                      <c:pt idx="2379">
                        <c:v>11.100097659999999</c:v>
                      </c:pt>
                      <c:pt idx="2380">
                        <c:v>11.100097659999999</c:v>
                      </c:pt>
                      <c:pt idx="2381">
                        <c:v>11.100097659999999</c:v>
                      </c:pt>
                      <c:pt idx="2382">
                        <c:v>11.100097659999999</c:v>
                      </c:pt>
                      <c:pt idx="2383">
                        <c:v>11.100097659999999</c:v>
                      </c:pt>
                      <c:pt idx="2384">
                        <c:v>11.100097659999999</c:v>
                      </c:pt>
                      <c:pt idx="2385">
                        <c:v>11.100097659999999</c:v>
                      </c:pt>
                      <c:pt idx="2386">
                        <c:v>11.100097659999999</c:v>
                      </c:pt>
                      <c:pt idx="2387">
                        <c:v>11.100097659999999</c:v>
                      </c:pt>
                      <c:pt idx="2388">
                        <c:v>11.100097659999999</c:v>
                      </c:pt>
                      <c:pt idx="2389">
                        <c:v>11.100097659999999</c:v>
                      </c:pt>
                      <c:pt idx="2390">
                        <c:v>11.100097659999999</c:v>
                      </c:pt>
                      <c:pt idx="2391">
                        <c:v>11.100097659999999</c:v>
                      </c:pt>
                      <c:pt idx="2392">
                        <c:v>11.100097659999999</c:v>
                      </c:pt>
                      <c:pt idx="2393">
                        <c:v>11.100097659999999</c:v>
                      </c:pt>
                      <c:pt idx="2394">
                        <c:v>10.999999999999996</c:v>
                      </c:pt>
                      <c:pt idx="2395">
                        <c:v>11.100097659999999</c:v>
                      </c:pt>
                      <c:pt idx="2396">
                        <c:v>11.100097659999999</c:v>
                      </c:pt>
                      <c:pt idx="2397">
                        <c:v>10.999999999999996</c:v>
                      </c:pt>
                      <c:pt idx="2398">
                        <c:v>10.999999999999996</c:v>
                      </c:pt>
                      <c:pt idx="2399">
                        <c:v>10.999999999999996</c:v>
                      </c:pt>
                      <c:pt idx="2400">
                        <c:v>11.100097659999999</c:v>
                      </c:pt>
                      <c:pt idx="2401">
                        <c:v>11.100097659999999</c:v>
                      </c:pt>
                      <c:pt idx="2402">
                        <c:v>10.999999999999996</c:v>
                      </c:pt>
                      <c:pt idx="2403">
                        <c:v>10.999999999999996</c:v>
                      </c:pt>
                      <c:pt idx="2404">
                        <c:v>10.999999999999996</c:v>
                      </c:pt>
                      <c:pt idx="2405">
                        <c:v>10.999999999999996</c:v>
                      </c:pt>
                      <c:pt idx="2406">
                        <c:v>10.999999999999996</c:v>
                      </c:pt>
                      <c:pt idx="2407">
                        <c:v>10.999999999999996</c:v>
                      </c:pt>
                      <c:pt idx="2408">
                        <c:v>10.999999999999996</c:v>
                      </c:pt>
                      <c:pt idx="2409">
                        <c:v>10.999999999999996</c:v>
                      </c:pt>
                      <c:pt idx="2410">
                        <c:v>10.999999999999996</c:v>
                      </c:pt>
                      <c:pt idx="2411">
                        <c:v>10.999999999999996</c:v>
                      </c:pt>
                      <c:pt idx="2412">
                        <c:v>10.999999999999996</c:v>
                      </c:pt>
                      <c:pt idx="2413">
                        <c:v>10.999999999999996</c:v>
                      </c:pt>
                      <c:pt idx="2414">
                        <c:v>10.999999999999996</c:v>
                      </c:pt>
                      <c:pt idx="2415">
                        <c:v>10.999999999999996</c:v>
                      </c:pt>
                      <c:pt idx="2416">
                        <c:v>10.999999999999996</c:v>
                      </c:pt>
                      <c:pt idx="2417">
                        <c:v>10.999999999999996</c:v>
                      </c:pt>
                      <c:pt idx="2418">
                        <c:v>10.999999999999996</c:v>
                      </c:pt>
                      <c:pt idx="2419">
                        <c:v>10.999999999999996</c:v>
                      </c:pt>
                      <c:pt idx="2420">
                        <c:v>10.999999999999996</c:v>
                      </c:pt>
                      <c:pt idx="2421">
                        <c:v>10.999999999999996</c:v>
                      </c:pt>
                      <c:pt idx="2422">
                        <c:v>10.999999999999996</c:v>
                      </c:pt>
                      <c:pt idx="2423">
                        <c:v>10.999999999999996</c:v>
                      </c:pt>
                      <c:pt idx="2424">
                        <c:v>10.999999999999996</c:v>
                      </c:pt>
                      <c:pt idx="2425">
                        <c:v>10.999999999999996</c:v>
                      </c:pt>
                      <c:pt idx="2426">
                        <c:v>10.999999999999996</c:v>
                      </c:pt>
                      <c:pt idx="2427">
                        <c:v>10.999999999999996</c:v>
                      </c:pt>
                      <c:pt idx="2428">
                        <c:v>10.999999999999996</c:v>
                      </c:pt>
                      <c:pt idx="2429">
                        <c:v>10.999999999999996</c:v>
                      </c:pt>
                      <c:pt idx="2430">
                        <c:v>10.999999999999996</c:v>
                      </c:pt>
                      <c:pt idx="2431">
                        <c:v>10.999999999999996</c:v>
                      </c:pt>
                      <c:pt idx="2432">
                        <c:v>10.999999999999996</c:v>
                      </c:pt>
                      <c:pt idx="2433">
                        <c:v>10.999999999999996</c:v>
                      </c:pt>
                      <c:pt idx="2434">
                        <c:v>10.999999999999996</c:v>
                      </c:pt>
                      <c:pt idx="2435">
                        <c:v>10.999999999999996</c:v>
                      </c:pt>
                      <c:pt idx="2436">
                        <c:v>10.999999999999996</c:v>
                      </c:pt>
                      <c:pt idx="2437">
                        <c:v>10.999999999999996</c:v>
                      </c:pt>
                      <c:pt idx="2438">
                        <c:v>10.999999999999996</c:v>
                      </c:pt>
                      <c:pt idx="2439">
                        <c:v>10.999999999999996</c:v>
                      </c:pt>
                      <c:pt idx="2440">
                        <c:v>10.999999999999996</c:v>
                      </c:pt>
                      <c:pt idx="2441">
                        <c:v>10.999999999999996</c:v>
                      </c:pt>
                      <c:pt idx="2442">
                        <c:v>10.999999999999996</c:v>
                      </c:pt>
                      <c:pt idx="2443">
                        <c:v>10.999999999999996</c:v>
                      </c:pt>
                      <c:pt idx="2444">
                        <c:v>10.999999999999996</c:v>
                      </c:pt>
                      <c:pt idx="2445">
                        <c:v>10.999999999999996</c:v>
                      </c:pt>
                      <c:pt idx="2446">
                        <c:v>10.999999999999996</c:v>
                      </c:pt>
                      <c:pt idx="2447">
                        <c:v>10.999999999999996</c:v>
                      </c:pt>
                      <c:pt idx="2448">
                        <c:v>10.999999999999996</c:v>
                      </c:pt>
                      <c:pt idx="2449">
                        <c:v>10.999999999999996</c:v>
                      </c:pt>
                      <c:pt idx="2450">
                        <c:v>10.999999999999996</c:v>
                      </c:pt>
                      <c:pt idx="2451">
                        <c:v>10.999999999999996</c:v>
                      </c:pt>
                      <c:pt idx="2452">
                        <c:v>10.999999999999996</c:v>
                      </c:pt>
                      <c:pt idx="2453">
                        <c:v>10.999999999999996</c:v>
                      </c:pt>
                      <c:pt idx="2454">
                        <c:v>10.999999999999996</c:v>
                      </c:pt>
                      <c:pt idx="2455">
                        <c:v>10.999999999999996</c:v>
                      </c:pt>
                      <c:pt idx="2456">
                        <c:v>10.999999999999996</c:v>
                      </c:pt>
                      <c:pt idx="2457">
                        <c:v>10.999999999999996</c:v>
                      </c:pt>
                      <c:pt idx="2458">
                        <c:v>10.999999999999996</c:v>
                      </c:pt>
                      <c:pt idx="2459">
                        <c:v>10.999999999999996</c:v>
                      </c:pt>
                      <c:pt idx="2460">
                        <c:v>10.999999999999996</c:v>
                      </c:pt>
                      <c:pt idx="2461">
                        <c:v>10.999999999999996</c:v>
                      </c:pt>
                      <c:pt idx="2462">
                        <c:v>10.999999999999996</c:v>
                      </c:pt>
                      <c:pt idx="2463">
                        <c:v>10.999999999999996</c:v>
                      </c:pt>
                      <c:pt idx="2464">
                        <c:v>10.999999999999996</c:v>
                      </c:pt>
                      <c:pt idx="2465">
                        <c:v>10.899902350000001</c:v>
                      </c:pt>
                      <c:pt idx="2466">
                        <c:v>10.999999999999996</c:v>
                      </c:pt>
                      <c:pt idx="2467">
                        <c:v>10.999999999999996</c:v>
                      </c:pt>
                      <c:pt idx="2468">
                        <c:v>10.999999999999996</c:v>
                      </c:pt>
                      <c:pt idx="2469">
                        <c:v>10.899902350000001</c:v>
                      </c:pt>
                      <c:pt idx="2470">
                        <c:v>10.999999999999996</c:v>
                      </c:pt>
                      <c:pt idx="2471">
                        <c:v>10.999999999999996</c:v>
                      </c:pt>
                      <c:pt idx="2472">
                        <c:v>10.999999999999996</c:v>
                      </c:pt>
                      <c:pt idx="2473">
                        <c:v>10.899902350000001</c:v>
                      </c:pt>
                      <c:pt idx="2474">
                        <c:v>10.999999999999996</c:v>
                      </c:pt>
                      <c:pt idx="2475">
                        <c:v>10.899902350000001</c:v>
                      </c:pt>
                      <c:pt idx="2476">
                        <c:v>10.899902350000001</c:v>
                      </c:pt>
                      <c:pt idx="2477">
                        <c:v>10.899902350000001</c:v>
                      </c:pt>
                      <c:pt idx="2478">
                        <c:v>10.899902350000001</c:v>
                      </c:pt>
                      <c:pt idx="2479">
                        <c:v>10.899902350000001</c:v>
                      </c:pt>
                      <c:pt idx="2480">
                        <c:v>10.899902350000001</c:v>
                      </c:pt>
                      <c:pt idx="2481">
                        <c:v>10.899902350000001</c:v>
                      </c:pt>
                      <c:pt idx="2482">
                        <c:v>10.899902350000001</c:v>
                      </c:pt>
                      <c:pt idx="2483">
                        <c:v>10.899902350000001</c:v>
                      </c:pt>
                      <c:pt idx="2484">
                        <c:v>10.899902350000001</c:v>
                      </c:pt>
                      <c:pt idx="2485">
                        <c:v>10.899902350000001</c:v>
                      </c:pt>
                      <c:pt idx="2486">
                        <c:v>10.899902350000001</c:v>
                      </c:pt>
                      <c:pt idx="2487">
                        <c:v>10.899902350000001</c:v>
                      </c:pt>
                      <c:pt idx="2488">
                        <c:v>10.899902350000001</c:v>
                      </c:pt>
                      <c:pt idx="2489">
                        <c:v>10.899902350000001</c:v>
                      </c:pt>
                      <c:pt idx="2490">
                        <c:v>10.899902350000001</c:v>
                      </c:pt>
                      <c:pt idx="2491">
                        <c:v>10.899902350000001</c:v>
                      </c:pt>
                      <c:pt idx="2492">
                        <c:v>10.899902350000001</c:v>
                      </c:pt>
                      <c:pt idx="2493">
                        <c:v>10.899902350000001</c:v>
                      </c:pt>
                      <c:pt idx="2494">
                        <c:v>10.899902350000001</c:v>
                      </c:pt>
                      <c:pt idx="2495">
                        <c:v>10.899902350000001</c:v>
                      </c:pt>
                      <c:pt idx="2496">
                        <c:v>10.899902350000001</c:v>
                      </c:pt>
                      <c:pt idx="2497">
                        <c:v>10.899902350000001</c:v>
                      </c:pt>
                      <c:pt idx="2498">
                        <c:v>10.899902350000001</c:v>
                      </c:pt>
                      <c:pt idx="2499">
                        <c:v>10.899902350000001</c:v>
                      </c:pt>
                      <c:pt idx="2500">
                        <c:v>10.899902350000001</c:v>
                      </c:pt>
                      <c:pt idx="2501">
                        <c:v>10.899902350000001</c:v>
                      </c:pt>
                      <c:pt idx="2502">
                        <c:v>10.899902350000001</c:v>
                      </c:pt>
                      <c:pt idx="2503">
                        <c:v>10.899902350000001</c:v>
                      </c:pt>
                      <c:pt idx="2504">
                        <c:v>10.899902350000001</c:v>
                      </c:pt>
                      <c:pt idx="2505">
                        <c:v>10.899902350000001</c:v>
                      </c:pt>
                      <c:pt idx="2506">
                        <c:v>10.899902350000001</c:v>
                      </c:pt>
                      <c:pt idx="2507">
                        <c:v>10.899902350000001</c:v>
                      </c:pt>
                      <c:pt idx="2508">
                        <c:v>10.899902350000001</c:v>
                      </c:pt>
                      <c:pt idx="2509">
                        <c:v>10.899902350000001</c:v>
                      </c:pt>
                      <c:pt idx="2510">
                        <c:v>10.899902350000001</c:v>
                      </c:pt>
                      <c:pt idx="2511">
                        <c:v>10.899902350000001</c:v>
                      </c:pt>
                      <c:pt idx="2512">
                        <c:v>10.899902350000001</c:v>
                      </c:pt>
                      <c:pt idx="2513">
                        <c:v>10.899902350000001</c:v>
                      </c:pt>
                      <c:pt idx="2514">
                        <c:v>10.899902350000001</c:v>
                      </c:pt>
                      <c:pt idx="2515">
                        <c:v>10.899902350000001</c:v>
                      </c:pt>
                      <c:pt idx="2516">
                        <c:v>10.899902350000001</c:v>
                      </c:pt>
                      <c:pt idx="2517">
                        <c:v>10.899902350000001</c:v>
                      </c:pt>
                      <c:pt idx="2518">
                        <c:v>10.899902350000001</c:v>
                      </c:pt>
                      <c:pt idx="2519">
                        <c:v>10.899902350000001</c:v>
                      </c:pt>
                      <c:pt idx="2520">
                        <c:v>10.899902350000001</c:v>
                      </c:pt>
                      <c:pt idx="2521">
                        <c:v>10.899902350000001</c:v>
                      </c:pt>
                      <c:pt idx="2522">
                        <c:v>10.899902350000001</c:v>
                      </c:pt>
                      <c:pt idx="2523">
                        <c:v>10.899902350000001</c:v>
                      </c:pt>
                      <c:pt idx="2524">
                        <c:v>10.899902350000001</c:v>
                      </c:pt>
                      <c:pt idx="2525">
                        <c:v>10.899902350000001</c:v>
                      </c:pt>
                      <c:pt idx="2526">
                        <c:v>10.899902350000001</c:v>
                      </c:pt>
                      <c:pt idx="2527">
                        <c:v>10.899902350000001</c:v>
                      </c:pt>
                      <c:pt idx="2528">
                        <c:v>10.899902350000001</c:v>
                      </c:pt>
                      <c:pt idx="2529">
                        <c:v>10.899902350000001</c:v>
                      </c:pt>
                      <c:pt idx="2530">
                        <c:v>10.899902350000001</c:v>
                      </c:pt>
                      <c:pt idx="2531">
                        <c:v>10.899902350000001</c:v>
                      </c:pt>
                      <c:pt idx="2532">
                        <c:v>10.899902350000001</c:v>
                      </c:pt>
                      <c:pt idx="2533">
                        <c:v>10.899902350000001</c:v>
                      </c:pt>
                      <c:pt idx="2534">
                        <c:v>10.899902350000001</c:v>
                      </c:pt>
                      <c:pt idx="2535">
                        <c:v>10.899902350000001</c:v>
                      </c:pt>
                      <c:pt idx="2536">
                        <c:v>10.899902350000001</c:v>
                      </c:pt>
                      <c:pt idx="2537">
                        <c:v>10.899902350000001</c:v>
                      </c:pt>
                      <c:pt idx="2538">
                        <c:v>10.899902350000001</c:v>
                      </c:pt>
                      <c:pt idx="2539">
                        <c:v>10.899902350000001</c:v>
                      </c:pt>
                      <c:pt idx="2540">
                        <c:v>10.899902350000001</c:v>
                      </c:pt>
                      <c:pt idx="2541">
                        <c:v>10.899902350000001</c:v>
                      </c:pt>
                      <c:pt idx="2542">
                        <c:v>10.899902350000001</c:v>
                      </c:pt>
                      <c:pt idx="2543">
                        <c:v>10.899902350000001</c:v>
                      </c:pt>
                      <c:pt idx="2544">
                        <c:v>10.800048829999998</c:v>
                      </c:pt>
                      <c:pt idx="2545">
                        <c:v>10.899902350000001</c:v>
                      </c:pt>
                      <c:pt idx="2546">
                        <c:v>10.800048829999998</c:v>
                      </c:pt>
                      <c:pt idx="2547">
                        <c:v>10.899902350000001</c:v>
                      </c:pt>
                      <c:pt idx="2548">
                        <c:v>10.899902350000001</c:v>
                      </c:pt>
                      <c:pt idx="2549">
                        <c:v>10.899902350000001</c:v>
                      </c:pt>
                      <c:pt idx="2550">
                        <c:v>10.800048829999998</c:v>
                      </c:pt>
                      <c:pt idx="2551">
                        <c:v>10.800048829999998</c:v>
                      </c:pt>
                      <c:pt idx="2552">
                        <c:v>10.899902350000001</c:v>
                      </c:pt>
                      <c:pt idx="2553">
                        <c:v>10.899902350000001</c:v>
                      </c:pt>
                      <c:pt idx="2554">
                        <c:v>10.800048829999998</c:v>
                      </c:pt>
                      <c:pt idx="2555">
                        <c:v>10.800048829999998</c:v>
                      </c:pt>
                      <c:pt idx="2556">
                        <c:v>10.800048829999998</c:v>
                      </c:pt>
                      <c:pt idx="2557">
                        <c:v>10.800048829999998</c:v>
                      </c:pt>
                      <c:pt idx="2558">
                        <c:v>10.800048829999998</c:v>
                      </c:pt>
                      <c:pt idx="2559">
                        <c:v>10.800048829999998</c:v>
                      </c:pt>
                      <c:pt idx="2560">
                        <c:v>10.800048829999998</c:v>
                      </c:pt>
                      <c:pt idx="2561">
                        <c:v>10.800048829999998</c:v>
                      </c:pt>
                      <c:pt idx="2562">
                        <c:v>10.800048829999998</c:v>
                      </c:pt>
                      <c:pt idx="2563">
                        <c:v>10.899902350000001</c:v>
                      </c:pt>
                      <c:pt idx="2564">
                        <c:v>10.800048829999998</c:v>
                      </c:pt>
                      <c:pt idx="2565">
                        <c:v>10.800048829999998</c:v>
                      </c:pt>
                      <c:pt idx="2566">
                        <c:v>10.800048829999998</c:v>
                      </c:pt>
                      <c:pt idx="2567">
                        <c:v>10.800048829999998</c:v>
                      </c:pt>
                      <c:pt idx="2568">
                        <c:v>10.800048829999998</c:v>
                      </c:pt>
                      <c:pt idx="2569">
                        <c:v>10.800048829999998</c:v>
                      </c:pt>
                      <c:pt idx="2570">
                        <c:v>10.800048829999998</c:v>
                      </c:pt>
                      <c:pt idx="2571">
                        <c:v>10.800048829999998</c:v>
                      </c:pt>
                      <c:pt idx="2572">
                        <c:v>10.800048829999998</c:v>
                      </c:pt>
                      <c:pt idx="2573">
                        <c:v>10.800048829999998</c:v>
                      </c:pt>
                      <c:pt idx="2574">
                        <c:v>10.800048829999998</c:v>
                      </c:pt>
                      <c:pt idx="2575">
                        <c:v>10.800048829999998</c:v>
                      </c:pt>
                      <c:pt idx="2576">
                        <c:v>10.800048829999998</c:v>
                      </c:pt>
                      <c:pt idx="2577">
                        <c:v>10.800048829999998</c:v>
                      </c:pt>
                      <c:pt idx="2578">
                        <c:v>10.800048829999998</c:v>
                      </c:pt>
                      <c:pt idx="2579">
                        <c:v>10.800048829999998</c:v>
                      </c:pt>
                      <c:pt idx="2580">
                        <c:v>10.800048829999998</c:v>
                      </c:pt>
                      <c:pt idx="2581">
                        <c:v>10.800048829999998</c:v>
                      </c:pt>
                      <c:pt idx="2582">
                        <c:v>10.800048829999998</c:v>
                      </c:pt>
                      <c:pt idx="2583">
                        <c:v>10.800048829999998</c:v>
                      </c:pt>
                      <c:pt idx="2584">
                        <c:v>10.800048829999998</c:v>
                      </c:pt>
                      <c:pt idx="2585">
                        <c:v>10.800048829999998</c:v>
                      </c:pt>
                      <c:pt idx="2586">
                        <c:v>10.800048829999998</c:v>
                      </c:pt>
                      <c:pt idx="2587">
                        <c:v>10.800048829999998</c:v>
                      </c:pt>
                      <c:pt idx="2588">
                        <c:v>10.800048829999998</c:v>
                      </c:pt>
                      <c:pt idx="2589">
                        <c:v>10.800048829999998</c:v>
                      </c:pt>
                      <c:pt idx="2590">
                        <c:v>10.800048829999998</c:v>
                      </c:pt>
                      <c:pt idx="2591">
                        <c:v>10.800048829999998</c:v>
                      </c:pt>
                      <c:pt idx="2592">
                        <c:v>10.800048829999998</c:v>
                      </c:pt>
                      <c:pt idx="2593">
                        <c:v>10.800048829999998</c:v>
                      </c:pt>
                      <c:pt idx="2594">
                        <c:v>10.800048829999998</c:v>
                      </c:pt>
                      <c:pt idx="2595">
                        <c:v>10.800048829999998</c:v>
                      </c:pt>
                      <c:pt idx="2596">
                        <c:v>10.800048829999998</c:v>
                      </c:pt>
                      <c:pt idx="2597">
                        <c:v>10.800048829999998</c:v>
                      </c:pt>
                      <c:pt idx="2598">
                        <c:v>10.800048829999998</c:v>
                      </c:pt>
                      <c:pt idx="2599">
                        <c:v>10.800048829999998</c:v>
                      </c:pt>
                      <c:pt idx="2600">
                        <c:v>10.800048829999998</c:v>
                      </c:pt>
                      <c:pt idx="2601">
                        <c:v>10.800048829999998</c:v>
                      </c:pt>
                      <c:pt idx="2602">
                        <c:v>10.800048829999998</c:v>
                      </c:pt>
                      <c:pt idx="2603">
                        <c:v>10.800048829999998</c:v>
                      </c:pt>
                      <c:pt idx="2604">
                        <c:v>10.800048829999998</c:v>
                      </c:pt>
                      <c:pt idx="2605">
                        <c:v>10.800048829999998</c:v>
                      </c:pt>
                      <c:pt idx="2606">
                        <c:v>10.800048829999998</c:v>
                      </c:pt>
                      <c:pt idx="2607">
                        <c:v>10.800048829999998</c:v>
                      </c:pt>
                      <c:pt idx="2608">
                        <c:v>10.800048829999998</c:v>
                      </c:pt>
                      <c:pt idx="2609">
                        <c:v>10.800048829999998</c:v>
                      </c:pt>
                      <c:pt idx="2610">
                        <c:v>10.800048829999998</c:v>
                      </c:pt>
                      <c:pt idx="2611">
                        <c:v>10.800048829999998</c:v>
                      </c:pt>
                      <c:pt idx="2612">
                        <c:v>10.800048829999998</c:v>
                      </c:pt>
                      <c:pt idx="2613">
                        <c:v>10.800048829999998</c:v>
                      </c:pt>
                      <c:pt idx="2614">
                        <c:v>10.800048829999998</c:v>
                      </c:pt>
                      <c:pt idx="2615">
                        <c:v>10.800048829999998</c:v>
                      </c:pt>
                      <c:pt idx="2616">
                        <c:v>10.800048829999998</c:v>
                      </c:pt>
                      <c:pt idx="2617">
                        <c:v>10.800048829999998</c:v>
                      </c:pt>
                      <c:pt idx="2618">
                        <c:v>10.800048829999998</c:v>
                      </c:pt>
                      <c:pt idx="2619">
                        <c:v>10.800048829999998</c:v>
                      </c:pt>
                      <c:pt idx="2620">
                        <c:v>10.800048829999998</c:v>
                      </c:pt>
                      <c:pt idx="2621">
                        <c:v>10.699707029999999</c:v>
                      </c:pt>
                      <c:pt idx="2622">
                        <c:v>10.800048829999998</c:v>
                      </c:pt>
                      <c:pt idx="2623">
                        <c:v>10.800048829999998</c:v>
                      </c:pt>
                      <c:pt idx="2624">
                        <c:v>10.800048829999998</c:v>
                      </c:pt>
                      <c:pt idx="2625">
                        <c:v>10.800048829999998</c:v>
                      </c:pt>
                      <c:pt idx="2626">
                        <c:v>10.800048829999998</c:v>
                      </c:pt>
                      <c:pt idx="2627">
                        <c:v>10.699707029999999</c:v>
                      </c:pt>
                      <c:pt idx="2628">
                        <c:v>10.800048829999998</c:v>
                      </c:pt>
                      <c:pt idx="2629">
                        <c:v>10.800048829999998</c:v>
                      </c:pt>
                      <c:pt idx="2630">
                        <c:v>10.699707029999999</c:v>
                      </c:pt>
                      <c:pt idx="2631">
                        <c:v>10.699707029999999</c:v>
                      </c:pt>
                      <c:pt idx="2632">
                        <c:v>10.699707029999999</c:v>
                      </c:pt>
                      <c:pt idx="2633">
                        <c:v>10.699707029999999</c:v>
                      </c:pt>
                      <c:pt idx="2634">
                        <c:v>10.800048829999998</c:v>
                      </c:pt>
                      <c:pt idx="2635">
                        <c:v>10.699707029999999</c:v>
                      </c:pt>
                      <c:pt idx="2636">
                        <c:v>10.699707029999999</c:v>
                      </c:pt>
                      <c:pt idx="2637">
                        <c:v>10.699707029999999</c:v>
                      </c:pt>
                      <c:pt idx="2638">
                        <c:v>10.699707029999999</c:v>
                      </c:pt>
                      <c:pt idx="2639">
                        <c:v>10.699707029999999</c:v>
                      </c:pt>
                      <c:pt idx="2640">
                        <c:v>10.699707029999999</c:v>
                      </c:pt>
                      <c:pt idx="2641">
                        <c:v>10.699707029999999</c:v>
                      </c:pt>
                      <c:pt idx="2642">
                        <c:v>10.699707029999999</c:v>
                      </c:pt>
                      <c:pt idx="2643">
                        <c:v>10.699707029999999</c:v>
                      </c:pt>
                      <c:pt idx="2644">
                        <c:v>10.699707029999999</c:v>
                      </c:pt>
                      <c:pt idx="2645">
                        <c:v>10.699707029999999</c:v>
                      </c:pt>
                      <c:pt idx="2646">
                        <c:v>10.699707029999999</c:v>
                      </c:pt>
                      <c:pt idx="2647">
                        <c:v>10.699707029999999</c:v>
                      </c:pt>
                      <c:pt idx="2648">
                        <c:v>10.699707029999999</c:v>
                      </c:pt>
                      <c:pt idx="2649">
                        <c:v>10.699707029999999</c:v>
                      </c:pt>
                      <c:pt idx="2650">
                        <c:v>10.699707029999999</c:v>
                      </c:pt>
                      <c:pt idx="2651">
                        <c:v>10.699707029999999</c:v>
                      </c:pt>
                      <c:pt idx="2652">
                        <c:v>10.699707029999999</c:v>
                      </c:pt>
                      <c:pt idx="2653">
                        <c:v>10.699707029999999</c:v>
                      </c:pt>
                      <c:pt idx="2654">
                        <c:v>10.699707029999999</c:v>
                      </c:pt>
                      <c:pt idx="2655">
                        <c:v>10.699707029999999</c:v>
                      </c:pt>
                      <c:pt idx="2656">
                        <c:v>10.699707029999999</c:v>
                      </c:pt>
                      <c:pt idx="2657">
                        <c:v>10.699707029999999</c:v>
                      </c:pt>
                      <c:pt idx="2658">
                        <c:v>10.699707029999999</c:v>
                      </c:pt>
                      <c:pt idx="2659">
                        <c:v>10.699707029999999</c:v>
                      </c:pt>
                      <c:pt idx="2660">
                        <c:v>10.699707029999999</c:v>
                      </c:pt>
                      <c:pt idx="2661">
                        <c:v>10.699707029999999</c:v>
                      </c:pt>
                      <c:pt idx="2662">
                        <c:v>10.699707029999999</c:v>
                      </c:pt>
                      <c:pt idx="2663">
                        <c:v>10.699707029999999</c:v>
                      </c:pt>
                      <c:pt idx="2664">
                        <c:v>10.699707029999999</c:v>
                      </c:pt>
                      <c:pt idx="2665">
                        <c:v>10.699707029999999</c:v>
                      </c:pt>
                      <c:pt idx="2666">
                        <c:v>10.699707029999999</c:v>
                      </c:pt>
                      <c:pt idx="2667">
                        <c:v>10.699707029999999</c:v>
                      </c:pt>
                      <c:pt idx="2668">
                        <c:v>10.699707029999999</c:v>
                      </c:pt>
                      <c:pt idx="2669">
                        <c:v>10.699707029999999</c:v>
                      </c:pt>
                      <c:pt idx="2670">
                        <c:v>10.699707029999999</c:v>
                      </c:pt>
                      <c:pt idx="2671">
                        <c:v>10.699707029999999</c:v>
                      </c:pt>
                      <c:pt idx="2672">
                        <c:v>10.699707029999999</c:v>
                      </c:pt>
                      <c:pt idx="2673">
                        <c:v>10.699707029999999</c:v>
                      </c:pt>
                      <c:pt idx="2674">
                        <c:v>10.699707029999999</c:v>
                      </c:pt>
                      <c:pt idx="2675">
                        <c:v>10.699707029999999</c:v>
                      </c:pt>
                      <c:pt idx="2676">
                        <c:v>10.699707029999999</c:v>
                      </c:pt>
                      <c:pt idx="2677">
                        <c:v>10.699707029999999</c:v>
                      </c:pt>
                      <c:pt idx="2678">
                        <c:v>10.699707029999999</c:v>
                      </c:pt>
                      <c:pt idx="2679">
                        <c:v>10.699707029999999</c:v>
                      </c:pt>
                      <c:pt idx="2680">
                        <c:v>10.699707029999999</c:v>
                      </c:pt>
                      <c:pt idx="2681">
                        <c:v>10.699707029999999</c:v>
                      </c:pt>
                      <c:pt idx="2682">
                        <c:v>10.699707029999999</c:v>
                      </c:pt>
                      <c:pt idx="2683">
                        <c:v>10.699707029999999</c:v>
                      </c:pt>
                      <c:pt idx="2684">
                        <c:v>10.699707029999999</c:v>
                      </c:pt>
                      <c:pt idx="2685">
                        <c:v>10.699707029999999</c:v>
                      </c:pt>
                      <c:pt idx="2686">
                        <c:v>10.699707029999999</c:v>
                      </c:pt>
                      <c:pt idx="2687">
                        <c:v>10.699707029999999</c:v>
                      </c:pt>
                      <c:pt idx="2688">
                        <c:v>10.699707029999999</c:v>
                      </c:pt>
                      <c:pt idx="2689">
                        <c:v>10.699707029999999</c:v>
                      </c:pt>
                      <c:pt idx="2690">
                        <c:v>10.699707029999999</c:v>
                      </c:pt>
                      <c:pt idx="2691">
                        <c:v>10.699707029999999</c:v>
                      </c:pt>
                      <c:pt idx="2692">
                        <c:v>10.699707029999999</c:v>
                      </c:pt>
                      <c:pt idx="2693">
                        <c:v>10.699707029999999</c:v>
                      </c:pt>
                      <c:pt idx="2694">
                        <c:v>10.699707029999999</c:v>
                      </c:pt>
                      <c:pt idx="2695">
                        <c:v>10.699707029999999</c:v>
                      </c:pt>
                      <c:pt idx="2696">
                        <c:v>10.699707029999999</c:v>
                      </c:pt>
                      <c:pt idx="2697">
                        <c:v>10.699707029999999</c:v>
                      </c:pt>
                      <c:pt idx="2698">
                        <c:v>10.699707029999999</c:v>
                      </c:pt>
                      <c:pt idx="2699">
                        <c:v>10.699707029999999</c:v>
                      </c:pt>
                      <c:pt idx="2700">
                        <c:v>10.599609379999997</c:v>
                      </c:pt>
                      <c:pt idx="2701">
                        <c:v>10.699707029999999</c:v>
                      </c:pt>
                      <c:pt idx="2702">
                        <c:v>10.599609379999997</c:v>
                      </c:pt>
                      <c:pt idx="2703">
                        <c:v>10.699707029999999</c:v>
                      </c:pt>
                      <c:pt idx="2704">
                        <c:v>10.599609379999997</c:v>
                      </c:pt>
                      <c:pt idx="2705">
                        <c:v>10.699707029999999</c:v>
                      </c:pt>
                      <c:pt idx="2706">
                        <c:v>10.699707029999999</c:v>
                      </c:pt>
                      <c:pt idx="2707">
                        <c:v>10.599609379999997</c:v>
                      </c:pt>
                      <c:pt idx="2708">
                        <c:v>10.599609379999997</c:v>
                      </c:pt>
                      <c:pt idx="2709">
                        <c:v>10.599609379999997</c:v>
                      </c:pt>
                      <c:pt idx="2710">
                        <c:v>10.599609379999997</c:v>
                      </c:pt>
                      <c:pt idx="2711">
                        <c:v>10.599609379999997</c:v>
                      </c:pt>
                      <c:pt idx="2712">
                        <c:v>10.599609379999997</c:v>
                      </c:pt>
                      <c:pt idx="2713">
                        <c:v>10.599609379999997</c:v>
                      </c:pt>
                      <c:pt idx="2714">
                        <c:v>10.599609379999997</c:v>
                      </c:pt>
                      <c:pt idx="2715">
                        <c:v>10.599609379999997</c:v>
                      </c:pt>
                      <c:pt idx="2716">
                        <c:v>10.699707029999999</c:v>
                      </c:pt>
                      <c:pt idx="2717">
                        <c:v>10.599609379999997</c:v>
                      </c:pt>
                      <c:pt idx="2718">
                        <c:v>10.599609379999997</c:v>
                      </c:pt>
                      <c:pt idx="2719">
                        <c:v>10.599609379999997</c:v>
                      </c:pt>
                      <c:pt idx="2720">
                        <c:v>10.699707029999999</c:v>
                      </c:pt>
                      <c:pt idx="2721">
                        <c:v>10.599609379999997</c:v>
                      </c:pt>
                      <c:pt idx="2722">
                        <c:v>10.599609379999997</c:v>
                      </c:pt>
                      <c:pt idx="2723">
                        <c:v>10.599609379999997</c:v>
                      </c:pt>
                      <c:pt idx="2724">
                        <c:v>10.599609379999997</c:v>
                      </c:pt>
                      <c:pt idx="2725">
                        <c:v>10.599609379999997</c:v>
                      </c:pt>
                      <c:pt idx="2726">
                        <c:v>10.599609379999997</c:v>
                      </c:pt>
                      <c:pt idx="2727">
                        <c:v>10.599609379999997</c:v>
                      </c:pt>
                      <c:pt idx="2728">
                        <c:v>10.599609379999997</c:v>
                      </c:pt>
                      <c:pt idx="2729">
                        <c:v>10.599609379999997</c:v>
                      </c:pt>
                      <c:pt idx="2730">
                        <c:v>10.599609379999997</c:v>
                      </c:pt>
                      <c:pt idx="2731">
                        <c:v>10.599609379999997</c:v>
                      </c:pt>
                      <c:pt idx="2732">
                        <c:v>10.599609379999997</c:v>
                      </c:pt>
                      <c:pt idx="2733">
                        <c:v>10.599609379999997</c:v>
                      </c:pt>
                      <c:pt idx="2734">
                        <c:v>10.599609379999997</c:v>
                      </c:pt>
                      <c:pt idx="2735">
                        <c:v>10.599609379999997</c:v>
                      </c:pt>
                      <c:pt idx="2736">
                        <c:v>10.599609379999997</c:v>
                      </c:pt>
                      <c:pt idx="2737">
                        <c:v>10.599609379999997</c:v>
                      </c:pt>
                      <c:pt idx="2738">
                        <c:v>10.599609379999997</c:v>
                      </c:pt>
                      <c:pt idx="2739">
                        <c:v>10.599609379999997</c:v>
                      </c:pt>
                      <c:pt idx="2740">
                        <c:v>10.599609379999997</c:v>
                      </c:pt>
                      <c:pt idx="2741">
                        <c:v>10.599609379999997</c:v>
                      </c:pt>
                      <c:pt idx="2742">
                        <c:v>10.599609379999997</c:v>
                      </c:pt>
                      <c:pt idx="2743">
                        <c:v>10.599609379999997</c:v>
                      </c:pt>
                      <c:pt idx="2744">
                        <c:v>10.599609379999997</c:v>
                      </c:pt>
                      <c:pt idx="2745">
                        <c:v>10.599609379999997</c:v>
                      </c:pt>
                      <c:pt idx="2746">
                        <c:v>10.599609379999997</c:v>
                      </c:pt>
                      <c:pt idx="2747">
                        <c:v>10.599609379999997</c:v>
                      </c:pt>
                      <c:pt idx="2748">
                        <c:v>10.599609379999997</c:v>
                      </c:pt>
                      <c:pt idx="2749">
                        <c:v>10.599609379999997</c:v>
                      </c:pt>
                      <c:pt idx="2750">
                        <c:v>10.599609379999997</c:v>
                      </c:pt>
                      <c:pt idx="2751">
                        <c:v>10.599609379999997</c:v>
                      </c:pt>
                      <c:pt idx="2752">
                        <c:v>10.599609379999997</c:v>
                      </c:pt>
                      <c:pt idx="2753">
                        <c:v>10.599609379999997</c:v>
                      </c:pt>
                      <c:pt idx="2754">
                        <c:v>10.599609379999997</c:v>
                      </c:pt>
                      <c:pt idx="2755">
                        <c:v>10.599609379999997</c:v>
                      </c:pt>
                      <c:pt idx="2756">
                        <c:v>10.599609379999997</c:v>
                      </c:pt>
                      <c:pt idx="2757">
                        <c:v>10.599609379999997</c:v>
                      </c:pt>
                      <c:pt idx="2758">
                        <c:v>10.599609379999997</c:v>
                      </c:pt>
                      <c:pt idx="2759">
                        <c:v>10.599609379999997</c:v>
                      </c:pt>
                      <c:pt idx="2760">
                        <c:v>10.599609379999997</c:v>
                      </c:pt>
                      <c:pt idx="2761">
                        <c:v>10.599609379999997</c:v>
                      </c:pt>
                      <c:pt idx="2762">
                        <c:v>10.599609379999997</c:v>
                      </c:pt>
                      <c:pt idx="2763">
                        <c:v>10.599609379999997</c:v>
                      </c:pt>
                      <c:pt idx="2764">
                        <c:v>10.599609379999997</c:v>
                      </c:pt>
                      <c:pt idx="2765">
                        <c:v>10.599609379999997</c:v>
                      </c:pt>
                      <c:pt idx="2766">
                        <c:v>10.599609379999997</c:v>
                      </c:pt>
                      <c:pt idx="2767">
                        <c:v>10.599609379999997</c:v>
                      </c:pt>
                      <c:pt idx="2768">
                        <c:v>10.599609379999997</c:v>
                      </c:pt>
                      <c:pt idx="2769">
                        <c:v>10.599609379999997</c:v>
                      </c:pt>
                      <c:pt idx="2770">
                        <c:v>10.599609379999997</c:v>
                      </c:pt>
                      <c:pt idx="2771">
                        <c:v>10.599609379999997</c:v>
                      </c:pt>
                      <c:pt idx="2772">
                        <c:v>10.599609379999997</c:v>
                      </c:pt>
                      <c:pt idx="2773">
                        <c:v>10.499511719999997</c:v>
                      </c:pt>
                      <c:pt idx="2774">
                        <c:v>10.599609379999997</c:v>
                      </c:pt>
                      <c:pt idx="2775">
                        <c:v>10.599609379999997</c:v>
                      </c:pt>
                      <c:pt idx="2776">
                        <c:v>10.599609379999997</c:v>
                      </c:pt>
                      <c:pt idx="2777">
                        <c:v>10.599609379999997</c:v>
                      </c:pt>
                      <c:pt idx="2778">
                        <c:v>10.499511719999997</c:v>
                      </c:pt>
                      <c:pt idx="2779">
                        <c:v>10.599609379999997</c:v>
                      </c:pt>
                      <c:pt idx="2780">
                        <c:v>10.499511719999997</c:v>
                      </c:pt>
                      <c:pt idx="2781">
                        <c:v>10.499511719999997</c:v>
                      </c:pt>
                      <c:pt idx="2782">
                        <c:v>10.599609379999997</c:v>
                      </c:pt>
                      <c:pt idx="2783">
                        <c:v>10.599609379999997</c:v>
                      </c:pt>
                      <c:pt idx="2784">
                        <c:v>10.599609379999997</c:v>
                      </c:pt>
                      <c:pt idx="2785">
                        <c:v>10.499511719999997</c:v>
                      </c:pt>
                      <c:pt idx="2786">
                        <c:v>10.499511719999997</c:v>
                      </c:pt>
                      <c:pt idx="2787">
                        <c:v>10.599609379999997</c:v>
                      </c:pt>
                      <c:pt idx="2788">
                        <c:v>10.499511719999997</c:v>
                      </c:pt>
                      <c:pt idx="2789">
                        <c:v>10.499511719999997</c:v>
                      </c:pt>
                      <c:pt idx="2790">
                        <c:v>10.499511719999997</c:v>
                      </c:pt>
                      <c:pt idx="2791">
                        <c:v>10.499511719999997</c:v>
                      </c:pt>
                      <c:pt idx="2792">
                        <c:v>10.499511719999997</c:v>
                      </c:pt>
                      <c:pt idx="2793">
                        <c:v>10.499511719999997</c:v>
                      </c:pt>
                      <c:pt idx="2794">
                        <c:v>10.499511719999997</c:v>
                      </c:pt>
                      <c:pt idx="2795">
                        <c:v>10.499511719999997</c:v>
                      </c:pt>
                      <c:pt idx="2796">
                        <c:v>10.499511719999997</c:v>
                      </c:pt>
                      <c:pt idx="2797">
                        <c:v>10.499511719999997</c:v>
                      </c:pt>
                      <c:pt idx="2798">
                        <c:v>10.499511719999997</c:v>
                      </c:pt>
                      <c:pt idx="2799">
                        <c:v>10.499511719999997</c:v>
                      </c:pt>
                      <c:pt idx="2800">
                        <c:v>10.499511719999997</c:v>
                      </c:pt>
                      <c:pt idx="2801">
                        <c:v>10.499511719999997</c:v>
                      </c:pt>
                      <c:pt idx="2802">
                        <c:v>10.499511719999997</c:v>
                      </c:pt>
                      <c:pt idx="2803">
                        <c:v>10.499511719999997</c:v>
                      </c:pt>
                      <c:pt idx="2804">
                        <c:v>10.499511719999997</c:v>
                      </c:pt>
                      <c:pt idx="2805">
                        <c:v>10.499511719999997</c:v>
                      </c:pt>
                      <c:pt idx="2806">
                        <c:v>10.499511719999997</c:v>
                      </c:pt>
                      <c:pt idx="2807">
                        <c:v>10.499511719999997</c:v>
                      </c:pt>
                      <c:pt idx="2808">
                        <c:v>10.499511719999997</c:v>
                      </c:pt>
                      <c:pt idx="2809">
                        <c:v>10.499511719999997</c:v>
                      </c:pt>
                      <c:pt idx="2810">
                        <c:v>10.499511719999997</c:v>
                      </c:pt>
                      <c:pt idx="2811">
                        <c:v>10.499511719999997</c:v>
                      </c:pt>
                      <c:pt idx="2812">
                        <c:v>10.499511719999997</c:v>
                      </c:pt>
                      <c:pt idx="2813">
                        <c:v>10.499511719999997</c:v>
                      </c:pt>
                      <c:pt idx="2814">
                        <c:v>10.499511719999997</c:v>
                      </c:pt>
                      <c:pt idx="2815">
                        <c:v>10.499511719999997</c:v>
                      </c:pt>
                      <c:pt idx="2816">
                        <c:v>10.499511719999997</c:v>
                      </c:pt>
                      <c:pt idx="2817">
                        <c:v>10.499511719999997</c:v>
                      </c:pt>
                      <c:pt idx="2818">
                        <c:v>10.499511719999997</c:v>
                      </c:pt>
                      <c:pt idx="2819">
                        <c:v>10.499511719999997</c:v>
                      </c:pt>
                      <c:pt idx="2820">
                        <c:v>10.499511719999997</c:v>
                      </c:pt>
                      <c:pt idx="2821">
                        <c:v>10.499511719999997</c:v>
                      </c:pt>
                      <c:pt idx="2822">
                        <c:v>10.499511719999997</c:v>
                      </c:pt>
                      <c:pt idx="2823">
                        <c:v>10.499511719999997</c:v>
                      </c:pt>
                      <c:pt idx="2824">
                        <c:v>10.499511719999997</c:v>
                      </c:pt>
                      <c:pt idx="2825">
                        <c:v>10.499511719999997</c:v>
                      </c:pt>
                      <c:pt idx="2826">
                        <c:v>10.499511719999997</c:v>
                      </c:pt>
                      <c:pt idx="2827">
                        <c:v>10.499511719999997</c:v>
                      </c:pt>
                      <c:pt idx="2828">
                        <c:v>10.499511719999997</c:v>
                      </c:pt>
                      <c:pt idx="2829">
                        <c:v>10.499511719999997</c:v>
                      </c:pt>
                      <c:pt idx="2830">
                        <c:v>10.499511719999997</c:v>
                      </c:pt>
                      <c:pt idx="2831">
                        <c:v>10.499511719999997</c:v>
                      </c:pt>
                      <c:pt idx="2832">
                        <c:v>10.499511719999997</c:v>
                      </c:pt>
                      <c:pt idx="2833">
                        <c:v>10.499511719999997</c:v>
                      </c:pt>
                      <c:pt idx="2834">
                        <c:v>10.499511719999997</c:v>
                      </c:pt>
                      <c:pt idx="2835">
                        <c:v>10.499511719999997</c:v>
                      </c:pt>
                      <c:pt idx="2836">
                        <c:v>10.499511719999997</c:v>
                      </c:pt>
                      <c:pt idx="2837">
                        <c:v>10.499511719999997</c:v>
                      </c:pt>
                      <c:pt idx="2838">
                        <c:v>10.499511719999997</c:v>
                      </c:pt>
                      <c:pt idx="2839">
                        <c:v>10.499511719999997</c:v>
                      </c:pt>
                      <c:pt idx="2840">
                        <c:v>10.499511719999997</c:v>
                      </c:pt>
                      <c:pt idx="2841">
                        <c:v>10.499511719999997</c:v>
                      </c:pt>
                      <c:pt idx="2842">
                        <c:v>10.499511719999997</c:v>
                      </c:pt>
                      <c:pt idx="2843">
                        <c:v>10.499511719999997</c:v>
                      </c:pt>
                      <c:pt idx="2844">
                        <c:v>10.499511719999997</c:v>
                      </c:pt>
                      <c:pt idx="2845">
                        <c:v>10.399658209999998</c:v>
                      </c:pt>
                      <c:pt idx="2846">
                        <c:v>10.499511719999997</c:v>
                      </c:pt>
                      <c:pt idx="2847">
                        <c:v>10.499511719999997</c:v>
                      </c:pt>
                      <c:pt idx="2848">
                        <c:v>10.499511719999997</c:v>
                      </c:pt>
                      <c:pt idx="2849">
                        <c:v>10.499511719999997</c:v>
                      </c:pt>
                      <c:pt idx="2850">
                        <c:v>10.499511719999997</c:v>
                      </c:pt>
                      <c:pt idx="2851">
                        <c:v>10.499511719999997</c:v>
                      </c:pt>
                      <c:pt idx="2852">
                        <c:v>10.499511719999997</c:v>
                      </c:pt>
                      <c:pt idx="2853">
                        <c:v>10.499511719999997</c:v>
                      </c:pt>
                      <c:pt idx="2854">
                        <c:v>10.499511719999997</c:v>
                      </c:pt>
                      <c:pt idx="2855">
                        <c:v>10.499511719999997</c:v>
                      </c:pt>
                      <c:pt idx="2856">
                        <c:v>10.499511719999997</c:v>
                      </c:pt>
                      <c:pt idx="2857">
                        <c:v>10.499511719999997</c:v>
                      </c:pt>
                      <c:pt idx="2858">
                        <c:v>10.399658209999998</c:v>
                      </c:pt>
                      <c:pt idx="2859">
                        <c:v>10.399658209999998</c:v>
                      </c:pt>
                      <c:pt idx="2860">
                        <c:v>10.399658209999998</c:v>
                      </c:pt>
                      <c:pt idx="2861">
                        <c:v>10.399658209999998</c:v>
                      </c:pt>
                      <c:pt idx="2862">
                        <c:v>10.399658209999998</c:v>
                      </c:pt>
                      <c:pt idx="2863">
                        <c:v>10.399658209999998</c:v>
                      </c:pt>
                      <c:pt idx="2864">
                        <c:v>10.499511719999997</c:v>
                      </c:pt>
                      <c:pt idx="2865">
                        <c:v>10.399658209999998</c:v>
                      </c:pt>
                      <c:pt idx="2866">
                        <c:v>10.399658209999998</c:v>
                      </c:pt>
                      <c:pt idx="2867">
                        <c:v>10.399658209999998</c:v>
                      </c:pt>
                      <c:pt idx="2868">
                        <c:v>10.399658209999998</c:v>
                      </c:pt>
                      <c:pt idx="2869">
                        <c:v>10.399658209999998</c:v>
                      </c:pt>
                      <c:pt idx="2870">
                        <c:v>10.399658209999998</c:v>
                      </c:pt>
                      <c:pt idx="2871">
                        <c:v>10.399658209999998</c:v>
                      </c:pt>
                      <c:pt idx="2872">
                        <c:v>10.399658209999998</c:v>
                      </c:pt>
                      <c:pt idx="2873">
                        <c:v>10.399658209999998</c:v>
                      </c:pt>
                      <c:pt idx="2874">
                        <c:v>10.399658209999998</c:v>
                      </c:pt>
                      <c:pt idx="2875">
                        <c:v>10.399658209999998</c:v>
                      </c:pt>
                      <c:pt idx="2876">
                        <c:v>10.399658209999998</c:v>
                      </c:pt>
                      <c:pt idx="2877">
                        <c:v>10.399658209999998</c:v>
                      </c:pt>
                      <c:pt idx="2878">
                        <c:v>10.399658209999998</c:v>
                      </c:pt>
                      <c:pt idx="2879">
                        <c:v>10.399658209999998</c:v>
                      </c:pt>
                      <c:pt idx="2880">
                        <c:v>10.399658209999998</c:v>
                      </c:pt>
                      <c:pt idx="2881">
                        <c:v>10.399658209999998</c:v>
                      </c:pt>
                      <c:pt idx="2882">
                        <c:v>10.399658209999998</c:v>
                      </c:pt>
                      <c:pt idx="2883">
                        <c:v>10.399658209999998</c:v>
                      </c:pt>
                      <c:pt idx="2884">
                        <c:v>10.399658209999998</c:v>
                      </c:pt>
                      <c:pt idx="2885">
                        <c:v>10.399658209999998</c:v>
                      </c:pt>
                      <c:pt idx="2886">
                        <c:v>10.399658209999998</c:v>
                      </c:pt>
                      <c:pt idx="2887">
                        <c:v>10.399658209999998</c:v>
                      </c:pt>
                      <c:pt idx="2888">
                        <c:v>10.399658209999998</c:v>
                      </c:pt>
                      <c:pt idx="2889">
                        <c:v>10.399658209999998</c:v>
                      </c:pt>
                      <c:pt idx="2890">
                        <c:v>10.399658209999998</c:v>
                      </c:pt>
                      <c:pt idx="2891">
                        <c:v>10.399658209999998</c:v>
                      </c:pt>
                      <c:pt idx="2892">
                        <c:v>10.399658209999998</c:v>
                      </c:pt>
                      <c:pt idx="2893">
                        <c:v>10.399658209999998</c:v>
                      </c:pt>
                      <c:pt idx="2894">
                        <c:v>10.399658209999998</c:v>
                      </c:pt>
                      <c:pt idx="2895">
                        <c:v>10.399658209999998</c:v>
                      </c:pt>
                      <c:pt idx="2896">
                        <c:v>10.399658209999998</c:v>
                      </c:pt>
                      <c:pt idx="2897">
                        <c:v>10.399658209999998</c:v>
                      </c:pt>
                      <c:pt idx="2898">
                        <c:v>10.399658209999998</c:v>
                      </c:pt>
                      <c:pt idx="2899">
                        <c:v>10.399658209999998</c:v>
                      </c:pt>
                      <c:pt idx="2900">
                        <c:v>10.399658209999998</c:v>
                      </c:pt>
                      <c:pt idx="2901">
                        <c:v>10.399658209999998</c:v>
                      </c:pt>
                      <c:pt idx="2902">
                        <c:v>10.399658209999998</c:v>
                      </c:pt>
                      <c:pt idx="2903">
                        <c:v>10.399658209999998</c:v>
                      </c:pt>
                      <c:pt idx="2904">
                        <c:v>10.399658209999998</c:v>
                      </c:pt>
                      <c:pt idx="2905">
                        <c:v>10.399658209999998</c:v>
                      </c:pt>
                      <c:pt idx="2906">
                        <c:v>10.399658209999998</c:v>
                      </c:pt>
                      <c:pt idx="2907">
                        <c:v>10.399658209999998</c:v>
                      </c:pt>
                      <c:pt idx="2908">
                        <c:v>10.399658209999998</c:v>
                      </c:pt>
                      <c:pt idx="2909">
                        <c:v>10.399658209999998</c:v>
                      </c:pt>
                      <c:pt idx="2910">
                        <c:v>10.399658209999998</c:v>
                      </c:pt>
                      <c:pt idx="2911">
                        <c:v>10.399658209999998</c:v>
                      </c:pt>
                      <c:pt idx="2912">
                        <c:v>10.399658209999998</c:v>
                      </c:pt>
                      <c:pt idx="2913">
                        <c:v>10.399658209999998</c:v>
                      </c:pt>
                      <c:pt idx="2914">
                        <c:v>10.399658209999998</c:v>
                      </c:pt>
                      <c:pt idx="2915">
                        <c:v>10.399658209999998</c:v>
                      </c:pt>
                      <c:pt idx="2916">
                        <c:v>10.399658209999998</c:v>
                      </c:pt>
                      <c:pt idx="2917">
                        <c:v>10.399658209999998</c:v>
                      </c:pt>
                      <c:pt idx="2918">
                        <c:v>10.399658209999998</c:v>
                      </c:pt>
                      <c:pt idx="2919">
                        <c:v>10.399658209999998</c:v>
                      </c:pt>
                      <c:pt idx="2920">
                        <c:v>10.399658209999998</c:v>
                      </c:pt>
                      <c:pt idx="2921">
                        <c:v>10.399658209999998</c:v>
                      </c:pt>
                      <c:pt idx="2922">
                        <c:v>10.399658209999998</c:v>
                      </c:pt>
                      <c:pt idx="2923">
                        <c:v>10.399658209999998</c:v>
                      </c:pt>
                      <c:pt idx="2924">
                        <c:v>10.399658209999998</c:v>
                      </c:pt>
                      <c:pt idx="2925">
                        <c:v>10.399658209999998</c:v>
                      </c:pt>
                      <c:pt idx="2926">
                        <c:v>10.299560549999999</c:v>
                      </c:pt>
                      <c:pt idx="2927">
                        <c:v>10.399658209999998</c:v>
                      </c:pt>
                      <c:pt idx="2928">
                        <c:v>10.399658209999998</c:v>
                      </c:pt>
                      <c:pt idx="2929">
                        <c:v>10.399658209999998</c:v>
                      </c:pt>
                      <c:pt idx="2930">
                        <c:v>10.299560549999999</c:v>
                      </c:pt>
                      <c:pt idx="2931">
                        <c:v>10.299560549999999</c:v>
                      </c:pt>
                      <c:pt idx="2932">
                        <c:v>10.399658209999998</c:v>
                      </c:pt>
                      <c:pt idx="2933">
                        <c:v>10.299560549999999</c:v>
                      </c:pt>
                      <c:pt idx="2934">
                        <c:v>10.399658209999998</c:v>
                      </c:pt>
                      <c:pt idx="2935">
                        <c:v>10.299560549999999</c:v>
                      </c:pt>
                      <c:pt idx="2936">
                        <c:v>10.299560549999999</c:v>
                      </c:pt>
                      <c:pt idx="2937">
                        <c:v>10.299560549999999</c:v>
                      </c:pt>
                      <c:pt idx="2938">
                        <c:v>10.299560549999999</c:v>
                      </c:pt>
                      <c:pt idx="2939">
                        <c:v>10.299560549999999</c:v>
                      </c:pt>
                      <c:pt idx="2940">
                        <c:v>10.399658209999998</c:v>
                      </c:pt>
                      <c:pt idx="2941">
                        <c:v>10.399658209999998</c:v>
                      </c:pt>
                      <c:pt idx="2942">
                        <c:v>10.299560549999999</c:v>
                      </c:pt>
                      <c:pt idx="2943">
                        <c:v>10.299560549999999</c:v>
                      </c:pt>
                      <c:pt idx="2944">
                        <c:v>10.299560549999999</c:v>
                      </c:pt>
                      <c:pt idx="2945">
                        <c:v>10.299560549999999</c:v>
                      </c:pt>
                      <c:pt idx="2946">
                        <c:v>10.299560549999999</c:v>
                      </c:pt>
                      <c:pt idx="2947">
                        <c:v>10.299560549999999</c:v>
                      </c:pt>
                      <c:pt idx="2948">
                        <c:v>10.299560549999999</c:v>
                      </c:pt>
                      <c:pt idx="2949">
                        <c:v>10.299560549999999</c:v>
                      </c:pt>
                      <c:pt idx="2950">
                        <c:v>10.299560549999999</c:v>
                      </c:pt>
                      <c:pt idx="2951">
                        <c:v>10.299560549999999</c:v>
                      </c:pt>
                      <c:pt idx="2952">
                        <c:v>10.299560549999999</c:v>
                      </c:pt>
                      <c:pt idx="2953">
                        <c:v>10.299560549999999</c:v>
                      </c:pt>
                      <c:pt idx="2954">
                        <c:v>10.299560549999999</c:v>
                      </c:pt>
                      <c:pt idx="2955">
                        <c:v>10.299560549999999</c:v>
                      </c:pt>
                      <c:pt idx="2956">
                        <c:v>10.299560549999999</c:v>
                      </c:pt>
                      <c:pt idx="2957">
                        <c:v>10.299560549999999</c:v>
                      </c:pt>
                      <c:pt idx="2958">
                        <c:v>10.299560549999999</c:v>
                      </c:pt>
                      <c:pt idx="2959">
                        <c:v>10.299560549999999</c:v>
                      </c:pt>
                      <c:pt idx="2960">
                        <c:v>10.299560549999999</c:v>
                      </c:pt>
                      <c:pt idx="2961">
                        <c:v>10.299560549999999</c:v>
                      </c:pt>
                      <c:pt idx="2962">
                        <c:v>10.299560549999999</c:v>
                      </c:pt>
                      <c:pt idx="2963">
                        <c:v>10.299560549999999</c:v>
                      </c:pt>
                      <c:pt idx="2964">
                        <c:v>10.299560549999999</c:v>
                      </c:pt>
                      <c:pt idx="2965">
                        <c:v>10.299560549999999</c:v>
                      </c:pt>
                      <c:pt idx="2966">
                        <c:v>10.299560549999999</c:v>
                      </c:pt>
                      <c:pt idx="2967">
                        <c:v>10.299560549999999</c:v>
                      </c:pt>
                      <c:pt idx="2968">
                        <c:v>10.299560549999999</c:v>
                      </c:pt>
                      <c:pt idx="2969">
                        <c:v>10.299560549999999</c:v>
                      </c:pt>
                      <c:pt idx="2970">
                        <c:v>10.299560549999999</c:v>
                      </c:pt>
                      <c:pt idx="2971">
                        <c:v>10.299560549999999</c:v>
                      </c:pt>
                      <c:pt idx="2972">
                        <c:v>10.299560549999999</c:v>
                      </c:pt>
                      <c:pt idx="2973">
                        <c:v>10.299560549999999</c:v>
                      </c:pt>
                      <c:pt idx="2974">
                        <c:v>10.299560549999999</c:v>
                      </c:pt>
                      <c:pt idx="2975">
                        <c:v>10.299560549999999</c:v>
                      </c:pt>
                      <c:pt idx="2976">
                        <c:v>10.299560549999999</c:v>
                      </c:pt>
                      <c:pt idx="2977">
                        <c:v>10.299560549999999</c:v>
                      </c:pt>
                      <c:pt idx="2978">
                        <c:v>10.299560549999999</c:v>
                      </c:pt>
                      <c:pt idx="2979">
                        <c:v>10.299560549999999</c:v>
                      </c:pt>
                      <c:pt idx="2980">
                        <c:v>10.299560549999999</c:v>
                      </c:pt>
                      <c:pt idx="2981">
                        <c:v>10.299560549999999</c:v>
                      </c:pt>
                      <c:pt idx="2982">
                        <c:v>10.299560549999999</c:v>
                      </c:pt>
                      <c:pt idx="2983">
                        <c:v>10.299560549999999</c:v>
                      </c:pt>
                      <c:pt idx="2984">
                        <c:v>10.299560549999999</c:v>
                      </c:pt>
                      <c:pt idx="2985">
                        <c:v>10.299560549999999</c:v>
                      </c:pt>
                      <c:pt idx="2986">
                        <c:v>10.299560549999999</c:v>
                      </c:pt>
                      <c:pt idx="2987">
                        <c:v>10.299560549999999</c:v>
                      </c:pt>
                      <c:pt idx="2988">
                        <c:v>10.299560549999999</c:v>
                      </c:pt>
                      <c:pt idx="2989">
                        <c:v>10.299560549999999</c:v>
                      </c:pt>
                      <c:pt idx="2990">
                        <c:v>10.299560549999999</c:v>
                      </c:pt>
                      <c:pt idx="2991">
                        <c:v>10.299560549999999</c:v>
                      </c:pt>
                      <c:pt idx="2992">
                        <c:v>10.299560549999999</c:v>
                      </c:pt>
                      <c:pt idx="2993">
                        <c:v>10.299560549999999</c:v>
                      </c:pt>
                      <c:pt idx="2994">
                        <c:v>10.299560549999999</c:v>
                      </c:pt>
                      <c:pt idx="2995">
                        <c:v>10.299560549999999</c:v>
                      </c:pt>
                      <c:pt idx="2996">
                        <c:v>10.299560549999999</c:v>
                      </c:pt>
                      <c:pt idx="2997">
                        <c:v>10.299560549999999</c:v>
                      </c:pt>
                      <c:pt idx="2998">
                        <c:v>10.299560549999999</c:v>
                      </c:pt>
                      <c:pt idx="2999">
                        <c:v>10.299560549999999</c:v>
                      </c:pt>
                      <c:pt idx="3000">
                        <c:v>10.299560549999999</c:v>
                      </c:pt>
                      <c:pt idx="3001">
                        <c:v>10.299560549999999</c:v>
                      </c:pt>
                      <c:pt idx="3002">
                        <c:v>10.299560549999999</c:v>
                      </c:pt>
                      <c:pt idx="3003">
                        <c:v>10.299560549999999</c:v>
                      </c:pt>
                      <c:pt idx="3004">
                        <c:v>10.299560549999999</c:v>
                      </c:pt>
                      <c:pt idx="3005">
                        <c:v>10.199707029999999</c:v>
                      </c:pt>
                      <c:pt idx="3006">
                        <c:v>10.299560549999999</c:v>
                      </c:pt>
                      <c:pt idx="3007">
                        <c:v>10.299560549999999</c:v>
                      </c:pt>
                      <c:pt idx="3008">
                        <c:v>10.199707029999999</c:v>
                      </c:pt>
                      <c:pt idx="3009">
                        <c:v>10.299560549999999</c:v>
                      </c:pt>
                      <c:pt idx="3010">
                        <c:v>10.199707029999999</c:v>
                      </c:pt>
                      <c:pt idx="3011">
                        <c:v>10.199707029999999</c:v>
                      </c:pt>
                      <c:pt idx="3012">
                        <c:v>10.199707029999999</c:v>
                      </c:pt>
                      <c:pt idx="3013">
                        <c:v>10.199707029999999</c:v>
                      </c:pt>
                      <c:pt idx="3014">
                        <c:v>10.199707029999999</c:v>
                      </c:pt>
                      <c:pt idx="3015">
                        <c:v>10.199707029999999</c:v>
                      </c:pt>
                      <c:pt idx="3016">
                        <c:v>10.199707029999999</c:v>
                      </c:pt>
                      <c:pt idx="3017">
                        <c:v>10.199707029999999</c:v>
                      </c:pt>
                      <c:pt idx="3018">
                        <c:v>10.299560549999999</c:v>
                      </c:pt>
                      <c:pt idx="3019">
                        <c:v>10.199707029999999</c:v>
                      </c:pt>
                      <c:pt idx="3020">
                        <c:v>10.199707029999999</c:v>
                      </c:pt>
                      <c:pt idx="3021">
                        <c:v>10.199707029999999</c:v>
                      </c:pt>
                      <c:pt idx="3022">
                        <c:v>10.199707029999999</c:v>
                      </c:pt>
                      <c:pt idx="3023">
                        <c:v>10.199707029999999</c:v>
                      </c:pt>
                      <c:pt idx="3024">
                        <c:v>10.199707029999999</c:v>
                      </c:pt>
                      <c:pt idx="3025">
                        <c:v>10.199707029999999</c:v>
                      </c:pt>
                      <c:pt idx="3026">
                        <c:v>10.199707029999999</c:v>
                      </c:pt>
                      <c:pt idx="3027">
                        <c:v>10.199707029999999</c:v>
                      </c:pt>
                      <c:pt idx="3028">
                        <c:v>10.199707029999999</c:v>
                      </c:pt>
                      <c:pt idx="3029">
                        <c:v>10.199707029999999</c:v>
                      </c:pt>
                      <c:pt idx="3030">
                        <c:v>10.199707029999999</c:v>
                      </c:pt>
                      <c:pt idx="3031">
                        <c:v>10.199707029999999</c:v>
                      </c:pt>
                      <c:pt idx="3032">
                        <c:v>10.199707029999999</c:v>
                      </c:pt>
                      <c:pt idx="3033">
                        <c:v>10.199707029999999</c:v>
                      </c:pt>
                      <c:pt idx="3034">
                        <c:v>10.199707029999999</c:v>
                      </c:pt>
                      <c:pt idx="3035">
                        <c:v>10.199707029999999</c:v>
                      </c:pt>
                      <c:pt idx="3036">
                        <c:v>10.199707029999999</c:v>
                      </c:pt>
                      <c:pt idx="3037">
                        <c:v>10.199707029999999</c:v>
                      </c:pt>
                      <c:pt idx="3038">
                        <c:v>10.199707029999999</c:v>
                      </c:pt>
                      <c:pt idx="3039">
                        <c:v>10.199707029999999</c:v>
                      </c:pt>
                      <c:pt idx="3040">
                        <c:v>10.199707029999999</c:v>
                      </c:pt>
                      <c:pt idx="3041">
                        <c:v>10.199707029999999</c:v>
                      </c:pt>
                      <c:pt idx="3042">
                        <c:v>10.199707029999999</c:v>
                      </c:pt>
                      <c:pt idx="3043">
                        <c:v>10.199707029999999</c:v>
                      </c:pt>
                      <c:pt idx="3044">
                        <c:v>10.199707029999999</c:v>
                      </c:pt>
                      <c:pt idx="3045">
                        <c:v>10.199707029999999</c:v>
                      </c:pt>
                      <c:pt idx="3046">
                        <c:v>10.199707029999999</c:v>
                      </c:pt>
                      <c:pt idx="3047">
                        <c:v>10.199707029999999</c:v>
                      </c:pt>
                      <c:pt idx="3048">
                        <c:v>10.199707029999999</c:v>
                      </c:pt>
                      <c:pt idx="3049">
                        <c:v>10.199707029999999</c:v>
                      </c:pt>
                      <c:pt idx="3050">
                        <c:v>10.199707029999999</c:v>
                      </c:pt>
                      <c:pt idx="3051">
                        <c:v>10.199707029999999</c:v>
                      </c:pt>
                      <c:pt idx="3052">
                        <c:v>10.199707029999999</c:v>
                      </c:pt>
                      <c:pt idx="3053">
                        <c:v>10.199707029999999</c:v>
                      </c:pt>
                      <c:pt idx="3054">
                        <c:v>10.199707029999999</c:v>
                      </c:pt>
                      <c:pt idx="3055">
                        <c:v>10.199707029999999</c:v>
                      </c:pt>
                      <c:pt idx="3056">
                        <c:v>10.199707029999999</c:v>
                      </c:pt>
                      <c:pt idx="3057">
                        <c:v>10.199707029999999</c:v>
                      </c:pt>
                      <c:pt idx="3058">
                        <c:v>10.199707029999999</c:v>
                      </c:pt>
                      <c:pt idx="3059">
                        <c:v>10.199707029999999</c:v>
                      </c:pt>
                      <c:pt idx="3060">
                        <c:v>10.199707029999999</c:v>
                      </c:pt>
                      <c:pt idx="3061">
                        <c:v>10.199707029999999</c:v>
                      </c:pt>
                      <c:pt idx="3062">
                        <c:v>10.199707029999999</c:v>
                      </c:pt>
                      <c:pt idx="3063">
                        <c:v>10.199707029999999</c:v>
                      </c:pt>
                      <c:pt idx="3064">
                        <c:v>10.199707029999999</c:v>
                      </c:pt>
                      <c:pt idx="3065">
                        <c:v>10.199707029999999</c:v>
                      </c:pt>
                      <c:pt idx="3066">
                        <c:v>10.199707029999999</c:v>
                      </c:pt>
                      <c:pt idx="3067">
                        <c:v>10.199707029999999</c:v>
                      </c:pt>
                      <c:pt idx="3068">
                        <c:v>10.199707029999999</c:v>
                      </c:pt>
                      <c:pt idx="3069">
                        <c:v>10.199707029999999</c:v>
                      </c:pt>
                      <c:pt idx="3070">
                        <c:v>10.199707029999999</c:v>
                      </c:pt>
                      <c:pt idx="3071">
                        <c:v>10.199707029999999</c:v>
                      </c:pt>
                      <c:pt idx="3072">
                        <c:v>10.199707029999999</c:v>
                      </c:pt>
                      <c:pt idx="3073">
                        <c:v>10.199707029999999</c:v>
                      </c:pt>
                      <c:pt idx="3074">
                        <c:v>10.199707029999999</c:v>
                      </c:pt>
                      <c:pt idx="3075">
                        <c:v>10.199707029999999</c:v>
                      </c:pt>
                      <c:pt idx="3076">
                        <c:v>10.199707029999999</c:v>
                      </c:pt>
                      <c:pt idx="3077">
                        <c:v>10.199707029999999</c:v>
                      </c:pt>
                      <c:pt idx="3078">
                        <c:v>10.199707029999999</c:v>
                      </c:pt>
                      <c:pt idx="3079">
                        <c:v>10.199707029999999</c:v>
                      </c:pt>
                      <c:pt idx="3080">
                        <c:v>10.199707029999999</c:v>
                      </c:pt>
                      <c:pt idx="3081">
                        <c:v>10.099609379999997</c:v>
                      </c:pt>
                      <c:pt idx="3082">
                        <c:v>10.099609379999997</c:v>
                      </c:pt>
                      <c:pt idx="3083">
                        <c:v>10.199707029999999</c:v>
                      </c:pt>
                      <c:pt idx="3084">
                        <c:v>10.199707029999999</c:v>
                      </c:pt>
                      <c:pt idx="3085">
                        <c:v>10.199707029999999</c:v>
                      </c:pt>
                      <c:pt idx="3086">
                        <c:v>10.199707029999999</c:v>
                      </c:pt>
                      <c:pt idx="3087">
                        <c:v>10.099609379999997</c:v>
                      </c:pt>
                      <c:pt idx="3088">
                        <c:v>10.199707029999999</c:v>
                      </c:pt>
                      <c:pt idx="3089">
                        <c:v>10.199707029999999</c:v>
                      </c:pt>
                      <c:pt idx="3090">
                        <c:v>10.099609379999997</c:v>
                      </c:pt>
                      <c:pt idx="3091">
                        <c:v>10.099609379999997</c:v>
                      </c:pt>
                      <c:pt idx="3092">
                        <c:v>10.099609379999997</c:v>
                      </c:pt>
                      <c:pt idx="3093">
                        <c:v>10.099609379999997</c:v>
                      </c:pt>
                      <c:pt idx="3094">
                        <c:v>10.099609379999997</c:v>
                      </c:pt>
                      <c:pt idx="3095">
                        <c:v>10.099609379999997</c:v>
                      </c:pt>
                      <c:pt idx="3096">
                        <c:v>10.199707029999999</c:v>
                      </c:pt>
                      <c:pt idx="3097">
                        <c:v>10.199707029999999</c:v>
                      </c:pt>
                      <c:pt idx="3098">
                        <c:v>10.099609379999997</c:v>
                      </c:pt>
                      <c:pt idx="3099">
                        <c:v>10.099609379999997</c:v>
                      </c:pt>
                      <c:pt idx="3100">
                        <c:v>10.099609379999997</c:v>
                      </c:pt>
                      <c:pt idx="3101">
                        <c:v>10.099609379999997</c:v>
                      </c:pt>
                      <c:pt idx="3102">
                        <c:v>10.099609379999997</c:v>
                      </c:pt>
                      <c:pt idx="3103">
                        <c:v>10.099609379999997</c:v>
                      </c:pt>
                      <c:pt idx="3104">
                        <c:v>10.099609379999997</c:v>
                      </c:pt>
                      <c:pt idx="3105">
                        <c:v>10.099609379999997</c:v>
                      </c:pt>
                      <c:pt idx="3106">
                        <c:v>10.099609379999997</c:v>
                      </c:pt>
                      <c:pt idx="3107">
                        <c:v>10.099609379999997</c:v>
                      </c:pt>
                      <c:pt idx="3108">
                        <c:v>10.099609379999997</c:v>
                      </c:pt>
                      <c:pt idx="3109">
                        <c:v>10.099609379999997</c:v>
                      </c:pt>
                      <c:pt idx="3110">
                        <c:v>10.099609379999997</c:v>
                      </c:pt>
                      <c:pt idx="3111">
                        <c:v>10.099609379999997</c:v>
                      </c:pt>
                      <c:pt idx="3112">
                        <c:v>10.099609379999997</c:v>
                      </c:pt>
                      <c:pt idx="3113">
                        <c:v>10.099609379999997</c:v>
                      </c:pt>
                      <c:pt idx="3114">
                        <c:v>10.099609379999997</c:v>
                      </c:pt>
                      <c:pt idx="3115">
                        <c:v>10.099609379999997</c:v>
                      </c:pt>
                      <c:pt idx="3116">
                        <c:v>10.099609379999997</c:v>
                      </c:pt>
                      <c:pt idx="3117">
                        <c:v>10.099609379999997</c:v>
                      </c:pt>
                      <c:pt idx="3118">
                        <c:v>10.099609379999997</c:v>
                      </c:pt>
                      <c:pt idx="3119">
                        <c:v>10.099609379999997</c:v>
                      </c:pt>
                      <c:pt idx="3120">
                        <c:v>10.099609379999997</c:v>
                      </c:pt>
                      <c:pt idx="3121">
                        <c:v>10.099609379999997</c:v>
                      </c:pt>
                      <c:pt idx="3122">
                        <c:v>10.099609379999997</c:v>
                      </c:pt>
                      <c:pt idx="3123">
                        <c:v>10.099609379999997</c:v>
                      </c:pt>
                      <c:pt idx="3124">
                        <c:v>10.099609379999997</c:v>
                      </c:pt>
                      <c:pt idx="3125">
                        <c:v>10.099609379999997</c:v>
                      </c:pt>
                      <c:pt idx="3126">
                        <c:v>10.099609379999997</c:v>
                      </c:pt>
                      <c:pt idx="3127">
                        <c:v>10.099609379999997</c:v>
                      </c:pt>
                      <c:pt idx="3128">
                        <c:v>10.099609379999997</c:v>
                      </c:pt>
                      <c:pt idx="3129">
                        <c:v>10.099609379999997</c:v>
                      </c:pt>
                      <c:pt idx="3130">
                        <c:v>10.099609379999997</c:v>
                      </c:pt>
                      <c:pt idx="3131">
                        <c:v>10.099609379999997</c:v>
                      </c:pt>
                      <c:pt idx="3132">
                        <c:v>10.099609379999997</c:v>
                      </c:pt>
                      <c:pt idx="3133">
                        <c:v>10.099609379999997</c:v>
                      </c:pt>
                      <c:pt idx="3134">
                        <c:v>10.099609379999997</c:v>
                      </c:pt>
                      <c:pt idx="3135">
                        <c:v>10.099609379999997</c:v>
                      </c:pt>
                      <c:pt idx="3136">
                        <c:v>10.099609379999997</c:v>
                      </c:pt>
                      <c:pt idx="3137">
                        <c:v>10.099609379999997</c:v>
                      </c:pt>
                      <c:pt idx="3138">
                        <c:v>10.099609379999997</c:v>
                      </c:pt>
                      <c:pt idx="3139">
                        <c:v>10.099609379999997</c:v>
                      </c:pt>
                      <c:pt idx="3140">
                        <c:v>10.099609379999997</c:v>
                      </c:pt>
                      <c:pt idx="3141">
                        <c:v>10.099609379999997</c:v>
                      </c:pt>
                      <c:pt idx="3142">
                        <c:v>10.099609379999997</c:v>
                      </c:pt>
                      <c:pt idx="3143">
                        <c:v>10.099609379999997</c:v>
                      </c:pt>
                      <c:pt idx="3144">
                        <c:v>10.099609379999997</c:v>
                      </c:pt>
                      <c:pt idx="3145">
                        <c:v>10.099609379999997</c:v>
                      </c:pt>
                      <c:pt idx="3146">
                        <c:v>10.099609379999997</c:v>
                      </c:pt>
                      <c:pt idx="3147">
                        <c:v>10.099609379999997</c:v>
                      </c:pt>
                      <c:pt idx="3148">
                        <c:v>10.099609379999997</c:v>
                      </c:pt>
                      <c:pt idx="3149">
                        <c:v>10.099609379999997</c:v>
                      </c:pt>
                      <c:pt idx="3150">
                        <c:v>10.099609379999997</c:v>
                      </c:pt>
                      <c:pt idx="3151">
                        <c:v>10.099609379999997</c:v>
                      </c:pt>
                      <c:pt idx="3152">
                        <c:v>10.099609379999997</c:v>
                      </c:pt>
                      <c:pt idx="3153">
                        <c:v>10.099609379999997</c:v>
                      </c:pt>
                      <c:pt idx="3154">
                        <c:v>10.099609379999997</c:v>
                      </c:pt>
                      <c:pt idx="3155">
                        <c:v>10.099609379999997</c:v>
                      </c:pt>
                      <c:pt idx="3156">
                        <c:v>10.099609379999997</c:v>
                      </c:pt>
                      <c:pt idx="3157">
                        <c:v>10.099609379999997</c:v>
                      </c:pt>
                      <c:pt idx="3158">
                        <c:v>10.099609379999997</c:v>
                      </c:pt>
                      <c:pt idx="3159">
                        <c:v>10.099609379999997</c:v>
                      </c:pt>
                      <c:pt idx="3160">
                        <c:v>9.9995117199999974</c:v>
                      </c:pt>
                      <c:pt idx="3161">
                        <c:v>9.9995117199999974</c:v>
                      </c:pt>
                      <c:pt idx="3162">
                        <c:v>10.099609379999997</c:v>
                      </c:pt>
                      <c:pt idx="3163">
                        <c:v>9.9995117199999974</c:v>
                      </c:pt>
                      <c:pt idx="3164">
                        <c:v>9.9995117199999974</c:v>
                      </c:pt>
                      <c:pt idx="3165">
                        <c:v>10.099609379999997</c:v>
                      </c:pt>
                      <c:pt idx="3166">
                        <c:v>9.9995117199999974</c:v>
                      </c:pt>
                      <c:pt idx="3167">
                        <c:v>9.9995117199999974</c:v>
                      </c:pt>
                      <c:pt idx="3168">
                        <c:v>9.9995117199999974</c:v>
                      </c:pt>
                      <c:pt idx="3169">
                        <c:v>10.099609379999997</c:v>
                      </c:pt>
                      <c:pt idx="3170">
                        <c:v>9.9995117199999974</c:v>
                      </c:pt>
                      <c:pt idx="3171">
                        <c:v>10.099609379999997</c:v>
                      </c:pt>
                      <c:pt idx="3172">
                        <c:v>9.9995117199999974</c:v>
                      </c:pt>
                      <c:pt idx="3173">
                        <c:v>9.9995117199999974</c:v>
                      </c:pt>
                      <c:pt idx="3174">
                        <c:v>9.9995117199999974</c:v>
                      </c:pt>
                      <c:pt idx="3175">
                        <c:v>9.9995117199999974</c:v>
                      </c:pt>
                      <c:pt idx="3176">
                        <c:v>9.9995117199999974</c:v>
                      </c:pt>
                      <c:pt idx="3177">
                        <c:v>9.9995117199999974</c:v>
                      </c:pt>
                      <c:pt idx="3178">
                        <c:v>9.9995117199999974</c:v>
                      </c:pt>
                      <c:pt idx="3179">
                        <c:v>9.9995117199999974</c:v>
                      </c:pt>
                      <c:pt idx="3180">
                        <c:v>9.9995117199999974</c:v>
                      </c:pt>
                      <c:pt idx="3181">
                        <c:v>9.9995117199999974</c:v>
                      </c:pt>
                      <c:pt idx="3182">
                        <c:v>9.9995117199999974</c:v>
                      </c:pt>
                      <c:pt idx="3183">
                        <c:v>9.9995117199999974</c:v>
                      </c:pt>
                      <c:pt idx="3184">
                        <c:v>9.9995117199999974</c:v>
                      </c:pt>
                      <c:pt idx="3185">
                        <c:v>9.9995117199999974</c:v>
                      </c:pt>
                      <c:pt idx="3186">
                        <c:v>9.9995117199999974</c:v>
                      </c:pt>
                      <c:pt idx="3187">
                        <c:v>9.9995117199999974</c:v>
                      </c:pt>
                      <c:pt idx="3188">
                        <c:v>9.9995117199999974</c:v>
                      </c:pt>
                      <c:pt idx="3189">
                        <c:v>9.9995117199999974</c:v>
                      </c:pt>
                      <c:pt idx="3190">
                        <c:v>9.9995117199999974</c:v>
                      </c:pt>
                      <c:pt idx="3191">
                        <c:v>9.9995117199999974</c:v>
                      </c:pt>
                      <c:pt idx="3192">
                        <c:v>9.9995117199999974</c:v>
                      </c:pt>
                      <c:pt idx="3193">
                        <c:v>9.9995117199999974</c:v>
                      </c:pt>
                      <c:pt idx="3194">
                        <c:v>9.9995117199999974</c:v>
                      </c:pt>
                      <c:pt idx="3195">
                        <c:v>9.9995117199999974</c:v>
                      </c:pt>
                      <c:pt idx="3196">
                        <c:v>9.9995117199999974</c:v>
                      </c:pt>
                      <c:pt idx="3197">
                        <c:v>9.9995117199999974</c:v>
                      </c:pt>
                      <c:pt idx="3198">
                        <c:v>9.9995117199999974</c:v>
                      </c:pt>
                      <c:pt idx="3199">
                        <c:v>9.9995117199999974</c:v>
                      </c:pt>
                      <c:pt idx="3200">
                        <c:v>9.9995117199999974</c:v>
                      </c:pt>
                      <c:pt idx="3201">
                        <c:v>9.9995117199999974</c:v>
                      </c:pt>
                      <c:pt idx="3202">
                        <c:v>9.9995117199999974</c:v>
                      </c:pt>
                      <c:pt idx="3203">
                        <c:v>9.9995117199999974</c:v>
                      </c:pt>
                      <c:pt idx="3204">
                        <c:v>9.9995117199999974</c:v>
                      </c:pt>
                      <c:pt idx="3205">
                        <c:v>9.9995117199999974</c:v>
                      </c:pt>
                      <c:pt idx="3206">
                        <c:v>9.9995117199999974</c:v>
                      </c:pt>
                      <c:pt idx="3207">
                        <c:v>9.9995117199999974</c:v>
                      </c:pt>
                      <c:pt idx="3208">
                        <c:v>9.9995117199999974</c:v>
                      </c:pt>
                      <c:pt idx="3209">
                        <c:v>9.9995117199999974</c:v>
                      </c:pt>
                      <c:pt idx="3210">
                        <c:v>9.9995117199999974</c:v>
                      </c:pt>
                      <c:pt idx="3211">
                        <c:v>9.9995117199999974</c:v>
                      </c:pt>
                      <c:pt idx="3212">
                        <c:v>9.9995117199999974</c:v>
                      </c:pt>
                      <c:pt idx="3213">
                        <c:v>9.9995117199999974</c:v>
                      </c:pt>
                      <c:pt idx="3214">
                        <c:v>9.9995117199999974</c:v>
                      </c:pt>
                      <c:pt idx="3215">
                        <c:v>9.9995117199999974</c:v>
                      </c:pt>
                      <c:pt idx="3216">
                        <c:v>9.9995117199999974</c:v>
                      </c:pt>
                      <c:pt idx="3217">
                        <c:v>9.9995117199999974</c:v>
                      </c:pt>
                      <c:pt idx="3218">
                        <c:v>9.9995117199999974</c:v>
                      </c:pt>
                      <c:pt idx="3219">
                        <c:v>9.9995117199999974</c:v>
                      </c:pt>
                      <c:pt idx="3220">
                        <c:v>9.9995117199999974</c:v>
                      </c:pt>
                      <c:pt idx="3221">
                        <c:v>9.9995117199999974</c:v>
                      </c:pt>
                      <c:pt idx="3222">
                        <c:v>9.9995117199999974</c:v>
                      </c:pt>
                      <c:pt idx="3223">
                        <c:v>9.9995117199999974</c:v>
                      </c:pt>
                      <c:pt idx="3224">
                        <c:v>9.9995117199999974</c:v>
                      </c:pt>
                      <c:pt idx="3225">
                        <c:v>9.9995117199999974</c:v>
                      </c:pt>
                      <c:pt idx="3226">
                        <c:v>9.9995117199999974</c:v>
                      </c:pt>
                      <c:pt idx="3227">
                        <c:v>9.9995117199999974</c:v>
                      </c:pt>
                      <c:pt idx="3228">
                        <c:v>9.9995117199999974</c:v>
                      </c:pt>
                      <c:pt idx="3229">
                        <c:v>9.9995117199999974</c:v>
                      </c:pt>
                      <c:pt idx="3230">
                        <c:v>9.9995117199999974</c:v>
                      </c:pt>
                      <c:pt idx="3231">
                        <c:v>9.9995117199999974</c:v>
                      </c:pt>
                      <c:pt idx="3232">
                        <c:v>9.9995117199999974</c:v>
                      </c:pt>
                      <c:pt idx="3233">
                        <c:v>9.8996582099999983</c:v>
                      </c:pt>
                      <c:pt idx="3234">
                        <c:v>9.9995117199999974</c:v>
                      </c:pt>
                      <c:pt idx="3235">
                        <c:v>9.9995117199999974</c:v>
                      </c:pt>
                      <c:pt idx="3236">
                        <c:v>9.9995117199999974</c:v>
                      </c:pt>
                      <c:pt idx="3237">
                        <c:v>9.9995117199999974</c:v>
                      </c:pt>
                      <c:pt idx="3238">
                        <c:v>9.9995117199999974</c:v>
                      </c:pt>
                      <c:pt idx="3239">
                        <c:v>9.9995117199999974</c:v>
                      </c:pt>
                      <c:pt idx="3240">
                        <c:v>9.9995117199999974</c:v>
                      </c:pt>
                      <c:pt idx="3241">
                        <c:v>9.9995117199999974</c:v>
                      </c:pt>
                      <c:pt idx="3242">
                        <c:v>9.9995117199999974</c:v>
                      </c:pt>
                      <c:pt idx="3243">
                        <c:v>9.9995117199999974</c:v>
                      </c:pt>
                      <c:pt idx="3244">
                        <c:v>9.9995117199999974</c:v>
                      </c:pt>
                      <c:pt idx="3245">
                        <c:v>9.8996582099999983</c:v>
                      </c:pt>
                      <c:pt idx="3246">
                        <c:v>9.8996582099999983</c:v>
                      </c:pt>
                      <c:pt idx="3247">
                        <c:v>9.9995117199999974</c:v>
                      </c:pt>
                      <c:pt idx="3248">
                        <c:v>9.9995117199999974</c:v>
                      </c:pt>
                      <c:pt idx="3249">
                        <c:v>9.8996582099999983</c:v>
                      </c:pt>
                      <c:pt idx="3250">
                        <c:v>9.8996582099999983</c:v>
                      </c:pt>
                      <c:pt idx="3251">
                        <c:v>9.8996582099999983</c:v>
                      </c:pt>
                      <c:pt idx="3252">
                        <c:v>9.8996582099999983</c:v>
                      </c:pt>
                      <c:pt idx="3253">
                        <c:v>9.8996582099999983</c:v>
                      </c:pt>
                      <c:pt idx="3254">
                        <c:v>9.8996582099999983</c:v>
                      </c:pt>
                      <c:pt idx="3255">
                        <c:v>9.8996582099999983</c:v>
                      </c:pt>
                      <c:pt idx="3256">
                        <c:v>9.8996582099999983</c:v>
                      </c:pt>
                      <c:pt idx="3257">
                        <c:v>9.8996582099999983</c:v>
                      </c:pt>
                      <c:pt idx="3258">
                        <c:v>9.8996582099999983</c:v>
                      </c:pt>
                      <c:pt idx="3259">
                        <c:v>9.8996582099999983</c:v>
                      </c:pt>
                      <c:pt idx="3260">
                        <c:v>9.8996582099999983</c:v>
                      </c:pt>
                      <c:pt idx="3261">
                        <c:v>9.8996582099999983</c:v>
                      </c:pt>
                      <c:pt idx="3262">
                        <c:v>9.8996582099999983</c:v>
                      </c:pt>
                      <c:pt idx="3263">
                        <c:v>9.8996582099999983</c:v>
                      </c:pt>
                      <c:pt idx="3264">
                        <c:v>9.8996582099999983</c:v>
                      </c:pt>
                      <c:pt idx="3265">
                        <c:v>9.8996582099999983</c:v>
                      </c:pt>
                      <c:pt idx="3266">
                        <c:v>9.8996582099999983</c:v>
                      </c:pt>
                      <c:pt idx="3267">
                        <c:v>9.8996582099999983</c:v>
                      </c:pt>
                      <c:pt idx="3268">
                        <c:v>9.8996582099999983</c:v>
                      </c:pt>
                      <c:pt idx="3269">
                        <c:v>9.8996582099999983</c:v>
                      </c:pt>
                      <c:pt idx="3270">
                        <c:v>9.8996582099999983</c:v>
                      </c:pt>
                      <c:pt idx="3271">
                        <c:v>9.8996582099999983</c:v>
                      </c:pt>
                      <c:pt idx="3272">
                        <c:v>9.8996582099999983</c:v>
                      </c:pt>
                      <c:pt idx="3273">
                        <c:v>9.8996582099999983</c:v>
                      </c:pt>
                      <c:pt idx="3274">
                        <c:v>9.8996582099999983</c:v>
                      </c:pt>
                      <c:pt idx="3275">
                        <c:v>9.8996582099999983</c:v>
                      </c:pt>
                      <c:pt idx="3276">
                        <c:v>9.8996582099999983</c:v>
                      </c:pt>
                      <c:pt idx="3277">
                        <c:v>9.8996582099999983</c:v>
                      </c:pt>
                      <c:pt idx="3278">
                        <c:v>9.8996582099999983</c:v>
                      </c:pt>
                      <c:pt idx="3279">
                        <c:v>9.8996582099999983</c:v>
                      </c:pt>
                      <c:pt idx="3280">
                        <c:v>9.8996582099999983</c:v>
                      </c:pt>
                      <c:pt idx="3281">
                        <c:v>9.8996582099999983</c:v>
                      </c:pt>
                      <c:pt idx="3282">
                        <c:v>9.8996582099999983</c:v>
                      </c:pt>
                      <c:pt idx="3283">
                        <c:v>9.8996582099999983</c:v>
                      </c:pt>
                      <c:pt idx="3284">
                        <c:v>9.8996582099999983</c:v>
                      </c:pt>
                      <c:pt idx="3285">
                        <c:v>9.8996582099999983</c:v>
                      </c:pt>
                      <c:pt idx="3286">
                        <c:v>9.8996582099999983</c:v>
                      </c:pt>
                      <c:pt idx="3287">
                        <c:v>9.8996582099999983</c:v>
                      </c:pt>
                      <c:pt idx="3288">
                        <c:v>9.8996582099999983</c:v>
                      </c:pt>
                      <c:pt idx="3289">
                        <c:v>9.8996582099999983</c:v>
                      </c:pt>
                      <c:pt idx="3290">
                        <c:v>9.8996582099999983</c:v>
                      </c:pt>
                      <c:pt idx="3291">
                        <c:v>9.8996582099999983</c:v>
                      </c:pt>
                      <c:pt idx="3292">
                        <c:v>9.8996582099999983</c:v>
                      </c:pt>
                      <c:pt idx="3293">
                        <c:v>9.8996582099999983</c:v>
                      </c:pt>
                      <c:pt idx="3294">
                        <c:v>9.8996582099999983</c:v>
                      </c:pt>
                      <c:pt idx="3295">
                        <c:v>9.8996582099999983</c:v>
                      </c:pt>
                      <c:pt idx="3296">
                        <c:v>9.8996582099999983</c:v>
                      </c:pt>
                      <c:pt idx="3297">
                        <c:v>9.8996582099999983</c:v>
                      </c:pt>
                      <c:pt idx="3298">
                        <c:v>9.8996582099999983</c:v>
                      </c:pt>
                      <c:pt idx="3299">
                        <c:v>9.8996582099999983</c:v>
                      </c:pt>
                      <c:pt idx="3300">
                        <c:v>9.8996582099999983</c:v>
                      </c:pt>
                      <c:pt idx="3301">
                        <c:v>9.8996582099999983</c:v>
                      </c:pt>
                      <c:pt idx="3302">
                        <c:v>9.8996582099999983</c:v>
                      </c:pt>
                      <c:pt idx="3303">
                        <c:v>9.8996582099999983</c:v>
                      </c:pt>
                      <c:pt idx="3304">
                        <c:v>9.8996582099999983</c:v>
                      </c:pt>
                      <c:pt idx="3305">
                        <c:v>9.8996582099999983</c:v>
                      </c:pt>
                      <c:pt idx="3306">
                        <c:v>9.8996582099999983</c:v>
                      </c:pt>
                      <c:pt idx="3307">
                        <c:v>9.8996582099999983</c:v>
                      </c:pt>
                      <c:pt idx="3308">
                        <c:v>9.8996582099999983</c:v>
                      </c:pt>
                      <c:pt idx="3309">
                        <c:v>9.8996582099999983</c:v>
                      </c:pt>
                      <c:pt idx="3310">
                        <c:v>9.8996582099999983</c:v>
                      </c:pt>
                      <c:pt idx="3311">
                        <c:v>9.8996582099999983</c:v>
                      </c:pt>
                      <c:pt idx="3312">
                        <c:v>9.8996582099999983</c:v>
                      </c:pt>
                      <c:pt idx="3313">
                        <c:v>9.8996582099999983</c:v>
                      </c:pt>
                      <c:pt idx="3314">
                        <c:v>9.8996582099999983</c:v>
                      </c:pt>
                      <c:pt idx="3315">
                        <c:v>9.8996582099999983</c:v>
                      </c:pt>
                      <c:pt idx="3316">
                        <c:v>9.8996582099999983</c:v>
                      </c:pt>
                      <c:pt idx="3317">
                        <c:v>9.8996582099999983</c:v>
                      </c:pt>
                      <c:pt idx="3318">
                        <c:v>9.8996582099999983</c:v>
                      </c:pt>
                      <c:pt idx="3319">
                        <c:v>9.8996582099999983</c:v>
                      </c:pt>
                      <c:pt idx="3320">
                        <c:v>9.7995605499999989</c:v>
                      </c:pt>
                      <c:pt idx="3321">
                        <c:v>9.7995605499999989</c:v>
                      </c:pt>
                      <c:pt idx="3322">
                        <c:v>9.8996582099999983</c:v>
                      </c:pt>
                      <c:pt idx="3323">
                        <c:v>9.8996582099999983</c:v>
                      </c:pt>
                      <c:pt idx="3324">
                        <c:v>9.7995605499999989</c:v>
                      </c:pt>
                      <c:pt idx="3325">
                        <c:v>9.7995605499999989</c:v>
                      </c:pt>
                      <c:pt idx="3326">
                        <c:v>9.7995605499999989</c:v>
                      </c:pt>
                      <c:pt idx="3327">
                        <c:v>9.8996582099999983</c:v>
                      </c:pt>
                      <c:pt idx="3328">
                        <c:v>9.7995605499999989</c:v>
                      </c:pt>
                      <c:pt idx="3329">
                        <c:v>9.7995605499999989</c:v>
                      </c:pt>
                      <c:pt idx="3330">
                        <c:v>9.7995605499999989</c:v>
                      </c:pt>
                      <c:pt idx="3331">
                        <c:v>9.7995605499999989</c:v>
                      </c:pt>
                      <c:pt idx="3332">
                        <c:v>9.7995605499999989</c:v>
                      </c:pt>
                      <c:pt idx="3333">
                        <c:v>9.7995605499999989</c:v>
                      </c:pt>
                      <c:pt idx="3334">
                        <c:v>9.7995605499999989</c:v>
                      </c:pt>
                      <c:pt idx="3335">
                        <c:v>9.7995605499999989</c:v>
                      </c:pt>
                      <c:pt idx="3336">
                        <c:v>9.7995605499999989</c:v>
                      </c:pt>
                      <c:pt idx="3337">
                        <c:v>9.7995605499999989</c:v>
                      </c:pt>
                      <c:pt idx="3338">
                        <c:v>9.7995605499999989</c:v>
                      </c:pt>
                      <c:pt idx="3339">
                        <c:v>9.7995605499999989</c:v>
                      </c:pt>
                      <c:pt idx="3340">
                        <c:v>9.7995605499999989</c:v>
                      </c:pt>
                      <c:pt idx="3341">
                        <c:v>9.7995605499999989</c:v>
                      </c:pt>
                      <c:pt idx="3342">
                        <c:v>9.7995605499999989</c:v>
                      </c:pt>
                      <c:pt idx="3343">
                        <c:v>9.7995605499999989</c:v>
                      </c:pt>
                      <c:pt idx="3344">
                        <c:v>9.7995605499999989</c:v>
                      </c:pt>
                      <c:pt idx="3345">
                        <c:v>9.7995605499999989</c:v>
                      </c:pt>
                      <c:pt idx="3346">
                        <c:v>9.7995605499999989</c:v>
                      </c:pt>
                      <c:pt idx="3347">
                        <c:v>9.7995605499999989</c:v>
                      </c:pt>
                      <c:pt idx="3348">
                        <c:v>9.7995605499999989</c:v>
                      </c:pt>
                      <c:pt idx="3349">
                        <c:v>9.7995605499999989</c:v>
                      </c:pt>
                      <c:pt idx="3350">
                        <c:v>9.7995605499999989</c:v>
                      </c:pt>
                      <c:pt idx="3351">
                        <c:v>9.7995605499999989</c:v>
                      </c:pt>
                      <c:pt idx="3352">
                        <c:v>9.7995605499999989</c:v>
                      </c:pt>
                      <c:pt idx="3353">
                        <c:v>9.7995605499999989</c:v>
                      </c:pt>
                      <c:pt idx="3354">
                        <c:v>9.7995605499999989</c:v>
                      </c:pt>
                      <c:pt idx="3355">
                        <c:v>9.7995605499999989</c:v>
                      </c:pt>
                      <c:pt idx="3356">
                        <c:v>9.7995605499999989</c:v>
                      </c:pt>
                      <c:pt idx="3357">
                        <c:v>9.7995605499999989</c:v>
                      </c:pt>
                      <c:pt idx="3358">
                        <c:v>9.7995605499999989</c:v>
                      </c:pt>
                      <c:pt idx="3359">
                        <c:v>9.7995605499999989</c:v>
                      </c:pt>
                      <c:pt idx="3360">
                        <c:v>9.7995605499999989</c:v>
                      </c:pt>
                      <c:pt idx="3361">
                        <c:v>9.7995605499999989</c:v>
                      </c:pt>
                      <c:pt idx="3362">
                        <c:v>9.7995605499999989</c:v>
                      </c:pt>
                      <c:pt idx="3363">
                        <c:v>9.7995605499999989</c:v>
                      </c:pt>
                      <c:pt idx="3364">
                        <c:v>9.7995605499999989</c:v>
                      </c:pt>
                      <c:pt idx="3365">
                        <c:v>9.7995605499999989</c:v>
                      </c:pt>
                      <c:pt idx="3366">
                        <c:v>9.7995605499999989</c:v>
                      </c:pt>
                      <c:pt idx="3367">
                        <c:v>9.7995605499999989</c:v>
                      </c:pt>
                      <c:pt idx="3368">
                        <c:v>9.7995605499999989</c:v>
                      </c:pt>
                      <c:pt idx="3369">
                        <c:v>9.7995605499999989</c:v>
                      </c:pt>
                      <c:pt idx="3370">
                        <c:v>9.7995605499999989</c:v>
                      </c:pt>
                      <c:pt idx="3371">
                        <c:v>9.7995605499999989</c:v>
                      </c:pt>
                      <c:pt idx="3372">
                        <c:v>9.7995605499999989</c:v>
                      </c:pt>
                      <c:pt idx="3373">
                        <c:v>9.7995605499999989</c:v>
                      </c:pt>
                      <c:pt idx="3374">
                        <c:v>9.7995605499999989</c:v>
                      </c:pt>
                      <c:pt idx="3375">
                        <c:v>9.7995605499999989</c:v>
                      </c:pt>
                      <c:pt idx="3376">
                        <c:v>9.7995605499999989</c:v>
                      </c:pt>
                      <c:pt idx="3377">
                        <c:v>9.7995605499999989</c:v>
                      </c:pt>
                      <c:pt idx="3378">
                        <c:v>9.7995605499999989</c:v>
                      </c:pt>
                      <c:pt idx="3379">
                        <c:v>9.7995605499999989</c:v>
                      </c:pt>
                      <c:pt idx="3380">
                        <c:v>9.7995605499999989</c:v>
                      </c:pt>
                      <c:pt idx="3381">
                        <c:v>9.7995605499999989</c:v>
                      </c:pt>
                      <c:pt idx="3382">
                        <c:v>9.7995605499999989</c:v>
                      </c:pt>
                      <c:pt idx="3383">
                        <c:v>9.7995605499999989</c:v>
                      </c:pt>
                      <c:pt idx="3384">
                        <c:v>9.7995605499999989</c:v>
                      </c:pt>
                      <c:pt idx="3385">
                        <c:v>9.7995605499999989</c:v>
                      </c:pt>
                      <c:pt idx="3386">
                        <c:v>9.7995605499999989</c:v>
                      </c:pt>
                      <c:pt idx="3387">
                        <c:v>9.7995605499999989</c:v>
                      </c:pt>
                      <c:pt idx="3388">
                        <c:v>9.7995605499999989</c:v>
                      </c:pt>
                      <c:pt idx="3389">
                        <c:v>9.7995605499999989</c:v>
                      </c:pt>
                      <c:pt idx="3390">
                        <c:v>9.7995605499999989</c:v>
                      </c:pt>
                      <c:pt idx="3391">
                        <c:v>9.7995605499999989</c:v>
                      </c:pt>
                      <c:pt idx="3392">
                        <c:v>9.7995605499999989</c:v>
                      </c:pt>
                      <c:pt idx="3393">
                        <c:v>9.7995605499999989</c:v>
                      </c:pt>
                      <c:pt idx="3394">
                        <c:v>9.699707029999999</c:v>
                      </c:pt>
                      <c:pt idx="3395">
                        <c:v>9.699707029999999</c:v>
                      </c:pt>
                      <c:pt idx="3396">
                        <c:v>9.7995605499999989</c:v>
                      </c:pt>
                      <c:pt idx="3397">
                        <c:v>9.699707029999999</c:v>
                      </c:pt>
                      <c:pt idx="3398">
                        <c:v>9.7995605499999989</c:v>
                      </c:pt>
                      <c:pt idx="3399">
                        <c:v>9.699707029999999</c:v>
                      </c:pt>
                      <c:pt idx="3400">
                        <c:v>9.7995605499999989</c:v>
                      </c:pt>
                      <c:pt idx="3401">
                        <c:v>9.699707029999999</c:v>
                      </c:pt>
                      <c:pt idx="3402">
                        <c:v>9.7995605499999989</c:v>
                      </c:pt>
                      <c:pt idx="3403">
                        <c:v>9.699707029999999</c:v>
                      </c:pt>
                      <c:pt idx="3404">
                        <c:v>9.699707029999999</c:v>
                      </c:pt>
                      <c:pt idx="3405">
                        <c:v>9.699707029999999</c:v>
                      </c:pt>
                      <c:pt idx="3406">
                        <c:v>9.7995605499999989</c:v>
                      </c:pt>
                      <c:pt idx="3407">
                        <c:v>9.699707029999999</c:v>
                      </c:pt>
                      <c:pt idx="3408">
                        <c:v>9.7995605499999989</c:v>
                      </c:pt>
                      <c:pt idx="3409">
                        <c:v>9.699707029999999</c:v>
                      </c:pt>
                      <c:pt idx="3410">
                        <c:v>9.7995605499999989</c:v>
                      </c:pt>
                      <c:pt idx="3411">
                        <c:v>9.7995605499999989</c:v>
                      </c:pt>
                      <c:pt idx="3412">
                        <c:v>9.699707029999999</c:v>
                      </c:pt>
                      <c:pt idx="3413">
                        <c:v>9.699707029999999</c:v>
                      </c:pt>
                      <c:pt idx="3414">
                        <c:v>9.699707029999999</c:v>
                      </c:pt>
                      <c:pt idx="3415">
                        <c:v>9.699707029999999</c:v>
                      </c:pt>
                      <c:pt idx="3416">
                        <c:v>9.699707029999999</c:v>
                      </c:pt>
                      <c:pt idx="3417">
                        <c:v>9.699707029999999</c:v>
                      </c:pt>
                      <c:pt idx="3418">
                        <c:v>9.699707029999999</c:v>
                      </c:pt>
                      <c:pt idx="3419">
                        <c:v>9.699707029999999</c:v>
                      </c:pt>
                      <c:pt idx="3420">
                        <c:v>9.699707029999999</c:v>
                      </c:pt>
                      <c:pt idx="3421">
                        <c:v>9.699707029999999</c:v>
                      </c:pt>
                      <c:pt idx="3422">
                        <c:v>9.699707029999999</c:v>
                      </c:pt>
                      <c:pt idx="3423">
                        <c:v>9.699707029999999</c:v>
                      </c:pt>
                      <c:pt idx="3424">
                        <c:v>9.699707029999999</c:v>
                      </c:pt>
                      <c:pt idx="3425">
                        <c:v>9.699707029999999</c:v>
                      </c:pt>
                      <c:pt idx="3426">
                        <c:v>9.699707029999999</c:v>
                      </c:pt>
                      <c:pt idx="3427">
                        <c:v>9.699707029999999</c:v>
                      </c:pt>
                      <c:pt idx="3428">
                        <c:v>9.699707029999999</c:v>
                      </c:pt>
                      <c:pt idx="3429">
                        <c:v>9.699707029999999</c:v>
                      </c:pt>
                      <c:pt idx="3430">
                        <c:v>9.699707029999999</c:v>
                      </c:pt>
                      <c:pt idx="3431">
                        <c:v>9.699707029999999</c:v>
                      </c:pt>
                      <c:pt idx="3432">
                        <c:v>9.699707029999999</c:v>
                      </c:pt>
                      <c:pt idx="3433">
                        <c:v>9.699707029999999</c:v>
                      </c:pt>
                      <c:pt idx="3434">
                        <c:v>9.699707029999999</c:v>
                      </c:pt>
                      <c:pt idx="3435">
                        <c:v>9.699707029999999</c:v>
                      </c:pt>
                      <c:pt idx="3436">
                        <c:v>9.699707029999999</c:v>
                      </c:pt>
                      <c:pt idx="3437">
                        <c:v>9.699707029999999</c:v>
                      </c:pt>
                      <c:pt idx="3438">
                        <c:v>9.699707029999999</c:v>
                      </c:pt>
                      <c:pt idx="3439">
                        <c:v>9.699707029999999</c:v>
                      </c:pt>
                      <c:pt idx="3440">
                        <c:v>9.699707029999999</c:v>
                      </c:pt>
                      <c:pt idx="3441">
                        <c:v>9.699707029999999</c:v>
                      </c:pt>
                      <c:pt idx="3442">
                        <c:v>9.699707029999999</c:v>
                      </c:pt>
                      <c:pt idx="3443">
                        <c:v>9.699707029999999</c:v>
                      </c:pt>
                      <c:pt idx="3444">
                        <c:v>9.699707029999999</c:v>
                      </c:pt>
                      <c:pt idx="3445">
                        <c:v>9.699707029999999</c:v>
                      </c:pt>
                      <c:pt idx="3446">
                        <c:v>9.699707029999999</c:v>
                      </c:pt>
                      <c:pt idx="3447">
                        <c:v>9.699707029999999</c:v>
                      </c:pt>
                      <c:pt idx="3448">
                        <c:v>9.699707029999999</c:v>
                      </c:pt>
                      <c:pt idx="3449">
                        <c:v>9.699707029999999</c:v>
                      </c:pt>
                      <c:pt idx="3450">
                        <c:v>9.699707029999999</c:v>
                      </c:pt>
                      <c:pt idx="3451">
                        <c:v>9.699707029999999</c:v>
                      </c:pt>
                      <c:pt idx="3452">
                        <c:v>9.699707029999999</c:v>
                      </c:pt>
                      <c:pt idx="3453">
                        <c:v>9.699707029999999</c:v>
                      </c:pt>
                      <c:pt idx="3454">
                        <c:v>9.699707029999999</c:v>
                      </c:pt>
                      <c:pt idx="3455">
                        <c:v>9.699707029999999</c:v>
                      </c:pt>
                      <c:pt idx="3456">
                        <c:v>9.699707029999999</c:v>
                      </c:pt>
                      <c:pt idx="3457">
                        <c:v>9.699707029999999</c:v>
                      </c:pt>
                      <c:pt idx="3458">
                        <c:v>9.699707029999999</c:v>
                      </c:pt>
                      <c:pt idx="3459">
                        <c:v>9.699707029999999</c:v>
                      </c:pt>
                      <c:pt idx="3460">
                        <c:v>9.699707029999999</c:v>
                      </c:pt>
                      <c:pt idx="3461">
                        <c:v>9.699707029999999</c:v>
                      </c:pt>
                      <c:pt idx="3462">
                        <c:v>9.699707029999999</c:v>
                      </c:pt>
                      <c:pt idx="3463">
                        <c:v>9.699707029999999</c:v>
                      </c:pt>
                      <c:pt idx="3464">
                        <c:v>9.699707029999999</c:v>
                      </c:pt>
                      <c:pt idx="3465">
                        <c:v>9.699707029999999</c:v>
                      </c:pt>
                      <c:pt idx="3466">
                        <c:v>9.699707029999999</c:v>
                      </c:pt>
                      <c:pt idx="3467">
                        <c:v>9.699707029999999</c:v>
                      </c:pt>
                      <c:pt idx="3468">
                        <c:v>9.699707029999999</c:v>
                      </c:pt>
                      <c:pt idx="3469">
                        <c:v>9.5996093799999969</c:v>
                      </c:pt>
                      <c:pt idx="3470">
                        <c:v>9.699707029999999</c:v>
                      </c:pt>
                      <c:pt idx="3471">
                        <c:v>9.699707029999999</c:v>
                      </c:pt>
                      <c:pt idx="3472">
                        <c:v>9.699707029999999</c:v>
                      </c:pt>
                      <c:pt idx="3473">
                        <c:v>9.699707029999999</c:v>
                      </c:pt>
                      <c:pt idx="3474">
                        <c:v>9.699707029999999</c:v>
                      </c:pt>
                      <c:pt idx="3475">
                        <c:v>9.5996093799999969</c:v>
                      </c:pt>
                      <c:pt idx="3476">
                        <c:v>9.699707029999999</c:v>
                      </c:pt>
                      <c:pt idx="3477">
                        <c:v>9.699707029999999</c:v>
                      </c:pt>
                      <c:pt idx="3478">
                        <c:v>9.5996093799999969</c:v>
                      </c:pt>
                      <c:pt idx="3479">
                        <c:v>9.699707029999999</c:v>
                      </c:pt>
                      <c:pt idx="3480">
                        <c:v>9.5996093799999969</c:v>
                      </c:pt>
                      <c:pt idx="3481">
                        <c:v>9.699707029999999</c:v>
                      </c:pt>
                      <c:pt idx="3482">
                        <c:v>9.5996093799999969</c:v>
                      </c:pt>
                      <c:pt idx="3483">
                        <c:v>9.5996093799999969</c:v>
                      </c:pt>
                      <c:pt idx="3484">
                        <c:v>9.5996093799999969</c:v>
                      </c:pt>
                      <c:pt idx="3485">
                        <c:v>9.5996093799999969</c:v>
                      </c:pt>
                      <c:pt idx="3486">
                        <c:v>9.5996093799999969</c:v>
                      </c:pt>
                      <c:pt idx="3487">
                        <c:v>9.699707029999999</c:v>
                      </c:pt>
                      <c:pt idx="3488">
                        <c:v>9.5996093799999969</c:v>
                      </c:pt>
                      <c:pt idx="3489">
                        <c:v>9.5996093799999969</c:v>
                      </c:pt>
                      <c:pt idx="3490">
                        <c:v>9.5996093799999969</c:v>
                      </c:pt>
                      <c:pt idx="3491">
                        <c:v>9.5996093799999969</c:v>
                      </c:pt>
                      <c:pt idx="3492">
                        <c:v>9.5996093799999969</c:v>
                      </c:pt>
                      <c:pt idx="3493">
                        <c:v>9.5996093799999969</c:v>
                      </c:pt>
                      <c:pt idx="3494">
                        <c:v>9.699707029999999</c:v>
                      </c:pt>
                      <c:pt idx="3495">
                        <c:v>9.5996093799999969</c:v>
                      </c:pt>
                      <c:pt idx="3496">
                        <c:v>9.5996093799999969</c:v>
                      </c:pt>
                      <c:pt idx="3497">
                        <c:v>9.5996093799999969</c:v>
                      </c:pt>
                      <c:pt idx="3498">
                        <c:v>9.5996093799999969</c:v>
                      </c:pt>
                      <c:pt idx="3499">
                        <c:v>9.5996093799999969</c:v>
                      </c:pt>
                      <c:pt idx="3500">
                        <c:v>9.5996093799999969</c:v>
                      </c:pt>
                      <c:pt idx="3501">
                        <c:v>9.5996093799999969</c:v>
                      </c:pt>
                      <c:pt idx="3502">
                        <c:v>9.5996093799999969</c:v>
                      </c:pt>
                      <c:pt idx="3503">
                        <c:v>9.5996093799999969</c:v>
                      </c:pt>
                      <c:pt idx="3504">
                        <c:v>9.5996093799999969</c:v>
                      </c:pt>
                      <c:pt idx="3505">
                        <c:v>9.5996093799999969</c:v>
                      </c:pt>
                      <c:pt idx="3506">
                        <c:v>9.5996093799999969</c:v>
                      </c:pt>
                      <c:pt idx="3507">
                        <c:v>9.5996093799999969</c:v>
                      </c:pt>
                      <c:pt idx="3508">
                        <c:v>9.5996093799999969</c:v>
                      </c:pt>
                      <c:pt idx="3509">
                        <c:v>9.5996093799999969</c:v>
                      </c:pt>
                      <c:pt idx="3510">
                        <c:v>9.5996093799999969</c:v>
                      </c:pt>
                      <c:pt idx="3511">
                        <c:v>9.5996093799999969</c:v>
                      </c:pt>
                      <c:pt idx="3512">
                        <c:v>9.5996093799999969</c:v>
                      </c:pt>
                      <c:pt idx="3513">
                        <c:v>9.5996093799999969</c:v>
                      </c:pt>
                      <c:pt idx="3514">
                        <c:v>9.5996093799999969</c:v>
                      </c:pt>
                      <c:pt idx="3515">
                        <c:v>9.5996093799999969</c:v>
                      </c:pt>
                      <c:pt idx="3516">
                        <c:v>9.5996093799999969</c:v>
                      </c:pt>
                      <c:pt idx="3517">
                        <c:v>9.5996093799999969</c:v>
                      </c:pt>
                      <c:pt idx="3518">
                        <c:v>9.5996093799999969</c:v>
                      </c:pt>
                      <c:pt idx="3519">
                        <c:v>9.5996093799999969</c:v>
                      </c:pt>
                      <c:pt idx="3520">
                        <c:v>9.5996093799999969</c:v>
                      </c:pt>
                      <c:pt idx="3521">
                        <c:v>9.5996093799999969</c:v>
                      </c:pt>
                      <c:pt idx="3522">
                        <c:v>9.5996093799999969</c:v>
                      </c:pt>
                      <c:pt idx="3523">
                        <c:v>9.5996093799999969</c:v>
                      </c:pt>
                      <c:pt idx="3524">
                        <c:v>9.5996093799999969</c:v>
                      </c:pt>
                      <c:pt idx="3525">
                        <c:v>9.5996093799999969</c:v>
                      </c:pt>
                      <c:pt idx="3526">
                        <c:v>9.5996093799999969</c:v>
                      </c:pt>
                      <c:pt idx="3527">
                        <c:v>9.5996093799999969</c:v>
                      </c:pt>
                      <c:pt idx="3528">
                        <c:v>9.5996093799999969</c:v>
                      </c:pt>
                      <c:pt idx="3529">
                        <c:v>9.5996093799999969</c:v>
                      </c:pt>
                      <c:pt idx="3530">
                        <c:v>9.5996093799999969</c:v>
                      </c:pt>
                      <c:pt idx="3531">
                        <c:v>9.5996093799999969</c:v>
                      </c:pt>
                      <c:pt idx="3532">
                        <c:v>9.5996093799999969</c:v>
                      </c:pt>
                      <c:pt idx="3533">
                        <c:v>9.5996093799999969</c:v>
                      </c:pt>
                      <c:pt idx="3534">
                        <c:v>9.5996093799999969</c:v>
                      </c:pt>
                      <c:pt idx="3535">
                        <c:v>9.5996093799999969</c:v>
                      </c:pt>
                      <c:pt idx="3536">
                        <c:v>9.5996093799999969</c:v>
                      </c:pt>
                      <c:pt idx="3537">
                        <c:v>9.5996093799999969</c:v>
                      </c:pt>
                      <c:pt idx="3538">
                        <c:v>9.5996093799999969</c:v>
                      </c:pt>
                      <c:pt idx="3539">
                        <c:v>9.5996093799999969</c:v>
                      </c:pt>
                      <c:pt idx="3540">
                        <c:v>9.5996093799999969</c:v>
                      </c:pt>
                      <c:pt idx="3541">
                        <c:v>9.5996093799999969</c:v>
                      </c:pt>
                      <c:pt idx="3542">
                        <c:v>9.5996093799999969</c:v>
                      </c:pt>
                      <c:pt idx="3543">
                        <c:v>9.5996093799999969</c:v>
                      </c:pt>
                      <c:pt idx="3544">
                        <c:v>9.5996093799999969</c:v>
                      </c:pt>
                      <c:pt idx="3545">
                        <c:v>9.5996093799999969</c:v>
                      </c:pt>
                      <c:pt idx="3546">
                        <c:v>9.5996093799999969</c:v>
                      </c:pt>
                      <c:pt idx="3547">
                        <c:v>9.5996093799999969</c:v>
                      </c:pt>
                      <c:pt idx="3548">
                        <c:v>9.5996093799999969</c:v>
                      </c:pt>
                      <c:pt idx="3549">
                        <c:v>9.5996093799999969</c:v>
                      </c:pt>
                      <c:pt idx="3550">
                        <c:v>9.5996093799999969</c:v>
                      </c:pt>
                      <c:pt idx="3551">
                        <c:v>9.5996093799999969</c:v>
                      </c:pt>
                      <c:pt idx="3552">
                        <c:v>9.5996093799999969</c:v>
                      </c:pt>
                      <c:pt idx="3553">
                        <c:v>9.5996093799999969</c:v>
                      </c:pt>
                      <c:pt idx="3554">
                        <c:v>9.5996093799999969</c:v>
                      </c:pt>
                      <c:pt idx="3555">
                        <c:v>9.5996093799999969</c:v>
                      </c:pt>
                      <c:pt idx="3556">
                        <c:v>9.5996093799999969</c:v>
                      </c:pt>
                      <c:pt idx="3557">
                        <c:v>9.5996093799999969</c:v>
                      </c:pt>
                      <c:pt idx="3558">
                        <c:v>9.5996093799999969</c:v>
                      </c:pt>
                      <c:pt idx="3559">
                        <c:v>9.4997558599999969</c:v>
                      </c:pt>
                      <c:pt idx="3560">
                        <c:v>9.4997558599999969</c:v>
                      </c:pt>
                      <c:pt idx="3561">
                        <c:v>9.4997558599999969</c:v>
                      </c:pt>
                      <c:pt idx="3562">
                        <c:v>9.5996093799999969</c:v>
                      </c:pt>
                      <c:pt idx="3563">
                        <c:v>9.5996093799999969</c:v>
                      </c:pt>
                      <c:pt idx="3564">
                        <c:v>9.4997558599999969</c:v>
                      </c:pt>
                      <c:pt idx="3565">
                        <c:v>9.4997558599999969</c:v>
                      </c:pt>
                      <c:pt idx="3566">
                        <c:v>9.4997558599999969</c:v>
                      </c:pt>
                      <c:pt idx="3567">
                        <c:v>9.4997558599999969</c:v>
                      </c:pt>
                      <c:pt idx="3568">
                        <c:v>9.4997558599999969</c:v>
                      </c:pt>
                      <c:pt idx="3569">
                        <c:v>9.5996093799999969</c:v>
                      </c:pt>
                      <c:pt idx="3570">
                        <c:v>9.5996093799999969</c:v>
                      </c:pt>
                      <c:pt idx="3571">
                        <c:v>9.4997558599999969</c:v>
                      </c:pt>
                      <c:pt idx="3572">
                        <c:v>9.4997558599999969</c:v>
                      </c:pt>
                      <c:pt idx="3573">
                        <c:v>9.4997558599999969</c:v>
                      </c:pt>
                      <c:pt idx="3574">
                        <c:v>9.4997558599999969</c:v>
                      </c:pt>
                      <c:pt idx="3575">
                        <c:v>9.4997558599999969</c:v>
                      </c:pt>
                      <c:pt idx="3576">
                        <c:v>9.4997558599999969</c:v>
                      </c:pt>
                      <c:pt idx="3577">
                        <c:v>9.4997558599999969</c:v>
                      </c:pt>
                      <c:pt idx="3578">
                        <c:v>9.4997558599999969</c:v>
                      </c:pt>
                      <c:pt idx="3579">
                        <c:v>9.4997558599999969</c:v>
                      </c:pt>
                      <c:pt idx="3580">
                        <c:v>9.4997558599999969</c:v>
                      </c:pt>
                      <c:pt idx="3581">
                        <c:v>9.4997558599999969</c:v>
                      </c:pt>
                      <c:pt idx="3582">
                        <c:v>9.4997558599999969</c:v>
                      </c:pt>
                      <c:pt idx="3583">
                        <c:v>9.4997558599999969</c:v>
                      </c:pt>
                      <c:pt idx="3584">
                        <c:v>9.4997558599999969</c:v>
                      </c:pt>
                      <c:pt idx="3585">
                        <c:v>9.4997558599999969</c:v>
                      </c:pt>
                      <c:pt idx="3586">
                        <c:v>9.4997558599999969</c:v>
                      </c:pt>
                      <c:pt idx="3587">
                        <c:v>9.4997558599999969</c:v>
                      </c:pt>
                      <c:pt idx="3588">
                        <c:v>9.4997558599999969</c:v>
                      </c:pt>
                      <c:pt idx="3589">
                        <c:v>9.4997558599999969</c:v>
                      </c:pt>
                      <c:pt idx="3590">
                        <c:v>9.4997558599999969</c:v>
                      </c:pt>
                      <c:pt idx="3591">
                        <c:v>9.4997558599999969</c:v>
                      </c:pt>
                      <c:pt idx="3592">
                        <c:v>9.4997558599999969</c:v>
                      </c:pt>
                      <c:pt idx="3593">
                        <c:v>9.4997558599999969</c:v>
                      </c:pt>
                      <c:pt idx="3594">
                        <c:v>9.4997558599999969</c:v>
                      </c:pt>
                      <c:pt idx="3595">
                        <c:v>9.4997558599999969</c:v>
                      </c:pt>
                      <c:pt idx="3596">
                        <c:v>9.4997558599999969</c:v>
                      </c:pt>
                      <c:pt idx="3597">
                        <c:v>9.4997558599999969</c:v>
                      </c:pt>
                      <c:pt idx="3598">
                        <c:v>9.4997558599999969</c:v>
                      </c:pt>
                      <c:pt idx="3599">
                        <c:v>9.4997558599999969</c:v>
                      </c:pt>
                      <c:pt idx="3600">
                        <c:v>9.4997558599999969</c:v>
                      </c:pt>
                      <c:pt idx="3601">
                        <c:v>9.4997558599999969</c:v>
                      </c:pt>
                      <c:pt idx="3602">
                        <c:v>9.4997558599999969</c:v>
                      </c:pt>
                      <c:pt idx="3603">
                        <c:v>9.4997558599999969</c:v>
                      </c:pt>
                      <c:pt idx="3604">
                        <c:v>9.4997558599999969</c:v>
                      </c:pt>
                      <c:pt idx="3605">
                        <c:v>9.4997558599999969</c:v>
                      </c:pt>
                      <c:pt idx="3606">
                        <c:v>9.4997558599999969</c:v>
                      </c:pt>
                      <c:pt idx="3607">
                        <c:v>9.4997558599999969</c:v>
                      </c:pt>
                      <c:pt idx="3608">
                        <c:v>9.4997558599999969</c:v>
                      </c:pt>
                      <c:pt idx="3609">
                        <c:v>9.4997558599999969</c:v>
                      </c:pt>
                      <c:pt idx="3610">
                        <c:v>9.4997558599999969</c:v>
                      </c:pt>
                      <c:pt idx="3611">
                        <c:v>9.4997558599999969</c:v>
                      </c:pt>
                      <c:pt idx="3612">
                        <c:v>9.4997558599999969</c:v>
                      </c:pt>
                      <c:pt idx="3613">
                        <c:v>9.4997558599999969</c:v>
                      </c:pt>
                      <c:pt idx="3614">
                        <c:v>9.4997558599999969</c:v>
                      </c:pt>
                      <c:pt idx="3615">
                        <c:v>9.4997558599999969</c:v>
                      </c:pt>
                      <c:pt idx="3616">
                        <c:v>9.4997558599999969</c:v>
                      </c:pt>
                      <c:pt idx="3617">
                        <c:v>9.4997558599999969</c:v>
                      </c:pt>
                      <c:pt idx="3618">
                        <c:v>9.4997558599999969</c:v>
                      </c:pt>
                      <c:pt idx="3619">
                        <c:v>9.4997558599999969</c:v>
                      </c:pt>
                      <c:pt idx="3620">
                        <c:v>9.4997558599999969</c:v>
                      </c:pt>
                      <c:pt idx="3621">
                        <c:v>9.4997558599999969</c:v>
                      </c:pt>
                      <c:pt idx="3622">
                        <c:v>9.4997558599999969</c:v>
                      </c:pt>
                      <c:pt idx="3623">
                        <c:v>9.4997558599999969</c:v>
                      </c:pt>
                      <c:pt idx="3624">
                        <c:v>9.4997558599999969</c:v>
                      </c:pt>
                      <c:pt idx="3625">
                        <c:v>9.4997558599999969</c:v>
                      </c:pt>
                      <c:pt idx="3626">
                        <c:v>9.4997558599999969</c:v>
                      </c:pt>
                      <c:pt idx="3627">
                        <c:v>9.4997558599999969</c:v>
                      </c:pt>
                      <c:pt idx="3628">
                        <c:v>9.4997558599999969</c:v>
                      </c:pt>
                      <c:pt idx="3629">
                        <c:v>9.4997558599999969</c:v>
                      </c:pt>
                      <c:pt idx="3630">
                        <c:v>9.4997558599999969</c:v>
                      </c:pt>
                      <c:pt idx="3631">
                        <c:v>9.4997558599999969</c:v>
                      </c:pt>
                      <c:pt idx="3632">
                        <c:v>9.4997558599999969</c:v>
                      </c:pt>
                      <c:pt idx="3633">
                        <c:v>9.4997558599999969</c:v>
                      </c:pt>
                      <c:pt idx="3634">
                        <c:v>9.4997558599999969</c:v>
                      </c:pt>
                      <c:pt idx="3635">
                        <c:v>9.4997558599999969</c:v>
                      </c:pt>
                      <c:pt idx="3636">
                        <c:v>9.4997558599999969</c:v>
                      </c:pt>
                      <c:pt idx="3637">
                        <c:v>9.4997558599999969</c:v>
                      </c:pt>
                      <c:pt idx="3638">
                        <c:v>9.4997558599999969</c:v>
                      </c:pt>
                      <c:pt idx="3639">
                        <c:v>9.4997558599999969</c:v>
                      </c:pt>
                      <c:pt idx="3640">
                        <c:v>9.4997558599999969</c:v>
                      </c:pt>
                      <c:pt idx="3641">
                        <c:v>9.4997558599999969</c:v>
                      </c:pt>
                      <c:pt idx="3642">
                        <c:v>9.4997558599999969</c:v>
                      </c:pt>
                      <c:pt idx="3643">
                        <c:v>9.4997558599999969</c:v>
                      </c:pt>
                      <c:pt idx="3644">
                        <c:v>9.3996582099999983</c:v>
                      </c:pt>
                      <c:pt idx="3645">
                        <c:v>9.4997558599999969</c:v>
                      </c:pt>
                      <c:pt idx="3646">
                        <c:v>9.3996582099999983</c:v>
                      </c:pt>
                      <c:pt idx="3647">
                        <c:v>9.4997558599999969</c:v>
                      </c:pt>
                      <c:pt idx="3648">
                        <c:v>9.3996582099999983</c:v>
                      </c:pt>
                      <c:pt idx="3649">
                        <c:v>9.4997558599999969</c:v>
                      </c:pt>
                      <c:pt idx="3650">
                        <c:v>9.3996582099999983</c:v>
                      </c:pt>
                      <c:pt idx="3651">
                        <c:v>9.3996582099999983</c:v>
                      </c:pt>
                      <c:pt idx="3652">
                        <c:v>9.3996582099999983</c:v>
                      </c:pt>
                      <c:pt idx="3653">
                        <c:v>9.3996582099999983</c:v>
                      </c:pt>
                      <c:pt idx="3654">
                        <c:v>9.3996582099999983</c:v>
                      </c:pt>
                      <c:pt idx="3655">
                        <c:v>9.3996582099999983</c:v>
                      </c:pt>
                      <c:pt idx="3656">
                        <c:v>9.3996582099999983</c:v>
                      </c:pt>
                      <c:pt idx="3657">
                        <c:v>9.3996582099999983</c:v>
                      </c:pt>
                      <c:pt idx="3658">
                        <c:v>9.3996582099999983</c:v>
                      </c:pt>
                      <c:pt idx="3659">
                        <c:v>9.3996582099999983</c:v>
                      </c:pt>
                      <c:pt idx="3660">
                        <c:v>9.3996582099999983</c:v>
                      </c:pt>
                      <c:pt idx="3661">
                        <c:v>9.3996582099999983</c:v>
                      </c:pt>
                      <c:pt idx="3662">
                        <c:v>9.3996582099999983</c:v>
                      </c:pt>
                      <c:pt idx="3663">
                        <c:v>9.3996582099999983</c:v>
                      </c:pt>
                      <c:pt idx="3664">
                        <c:v>9.3996582099999983</c:v>
                      </c:pt>
                      <c:pt idx="3665">
                        <c:v>9.3996582099999983</c:v>
                      </c:pt>
                      <c:pt idx="3666">
                        <c:v>9.3996582099999983</c:v>
                      </c:pt>
                      <c:pt idx="3667">
                        <c:v>9.3996582099999983</c:v>
                      </c:pt>
                      <c:pt idx="3668">
                        <c:v>9.3996582099999983</c:v>
                      </c:pt>
                      <c:pt idx="3669">
                        <c:v>9.3996582099999983</c:v>
                      </c:pt>
                      <c:pt idx="3670">
                        <c:v>9.3996582099999983</c:v>
                      </c:pt>
                      <c:pt idx="3671">
                        <c:v>9.3996582099999983</c:v>
                      </c:pt>
                      <c:pt idx="3672">
                        <c:v>9.3996582099999983</c:v>
                      </c:pt>
                      <c:pt idx="3673">
                        <c:v>9.3996582099999983</c:v>
                      </c:pt>
                      <c:pt idx="3674">
                        <c:v>9.3996582099999983</c:v>
                      </c:pt>
                      <c:pt idx="3675">
                        <c:v>9.3996582099999983</c:v>
                      </c:pt>
                      <c:pt idx="3676">
                        <c:v>9.3996582099999983</c:v>
                      </c:pt>
                      <c:pt idx="3677">
                        <c:v>9.3996582099999983</c:v>
                      </c:pt>
                      <c:pt idx="3678">
                        <c:v>9.3996582099999983</c:v>
                      </c:pt>
                      <c:pt idx="3679">
                        <c:v>9.3996582099999983</c:v>
                      </c:pt>
                      <c:pt idx="3680">
                        <c:v>9.3996582099999983</c:v>
                      </c:pt>
                      <c:pt idx="3681">
                        <c:v>9.3996582099999983</c:v>
                      </c:pt>
                      <c:pt idx="3682">
                        <c:v>9.3996582099999983</c:v>
                      </c:pt>
                      <c:pt idx="3683">
                        <c:v>9.3996582099999983</c:v>
                      </c:pt>
                      <c:pt idx="3684">
                        <c:v>9.3996582099999983</c:v>
                      </c:pt>
                      <c:pt idx="3685">
                        <c:v>9.3996582099999983</c:v>
                      </c:pt>
                      <c:pt idx="3686">
                        <c:v>9.3996582099999983</c:v>
                      </c:pt>
                      <c:pt idx="3687">
                        <c:v>9.3996582099999983</c:v>
                      </c:pt>
                      <c:pt idx="3688">
                        <c:v>9.3996582099999983</c:v>
                      </c:pt>
                      <c:pt idx="3689">
                        <c:v>9.3996582099999983</c:v>
                      </c:pt>
                      <c:pt idx="3690">
                        <c:v>9.3996582099999983</c:v>
                      </c:pt>
                      <c:pt idx="3691">
                        <c:v>9.3996582099999983</c:v>
                      </c:pt>
                      <c:pt idx="3692">
                        <c:v>9.3996582099999983</c:v>
                      </c:pt>
                      <c:pt idx="3693">
                        <c:v>9.3996582099999983</c:v>
                      </c:pt>
                      <c:pt idx="3694">
                        <c:v>9.3996582099999983</c:v>
                      </c:pt>
                      <c:pt idx="3695">
                        <c:v>9.3996582099999983</c:v>
                      </c:pt>
                      <c:pt idx="3696">
                        <c:v>9.3996582099999983</c:v>
                      </c:pt>
                      <c:pt idx="3697">
                        <c:v>9.3996582099999983</c:v>
                      </c:pt>
                      <c:pt idx="3698">
                        <c:v>9.3996582099999983</c:v>
                      </c:pt>
                      <c:pt idx="3699">
                        <c:v>9.3996582099999983</c:v>
                      </c:pt>
                      <c:pt idx="3700">
                        <c:v>9.3996582099999983</c:v>
                      </c:pt>
                      <c:pt idx="3701">
                        <c:v>9.3996582099999983</c:v>
                      </c:pt>
                      <c:pt idx="3702">
                        <c:v>9.3996582099999983</c:v>
                      </c:pt>
                      <c:pt idx="3703">
                        <c:v>9.3996582099999983</c:v>
                      </c:pt>
                      <c:pt idx="3704">
                        <c:v>9.3996582099999983</c:v>
                      </c:pt>
                      <c:pt idx="3705">
                        <c:v>9.3996582099999983</c:v>
                      </c:pt>
                      <c:pt idx="3706">
                        <c:v>9.3996582099999983</c:v>
                      </c:pt>
                      <c:pt idx="3707">
                        <c:v>9.3996582099999983</c:v>
                      </c:pt>
                      <c:pt idx="3708">
                        <c:v>9.3996582099999983</c:v>
                      </c:pt>
                      <c:pt idx="3709">
                        <c:v>9.3996582099999983</c:v>
                      </c:pt>
                      <c:pt idx="3710">
                        <c:v>9.3996582099999983</c:v>
                      </c:pt>
                      <c:pt idx="3711">
                        <c:v>9.3996582099999983</c:v>
                      </c:pt>
                      <c:pt idx="3712">
                        <c:v>9.3996582099999983</c:v>
                      </c:pt>
                      <c:pt idx="3713">
                        <c:v>9.3996582099999983</c:v>
                      </c:pt>
                      <c:pt idx="3714">
                        <c:v>9.3996582099999983</c:v>
                      </c:pt>
                      <c:pt idx="3715">
                        <c:v>9.3996582099999983</c:v>
                      </c:pt>
                      <c:pt idx="3716">
                        <c:v>9.3996582099999983</c:v>
                      </c:pt>
                      <c:pt idx="3717">
                        <c:v>9.3996582099999983</c:v>
                      </c:pt>
                      <c:pt idx="3718">
                        <c:v>9.3996582099999983</c:v>
                      </c:pt>
                      <c:pt idx="3719">
                        <c:v>9.3996582099999983</c:v>
                      </c:pt>
                      <c:pt idx="3720">
                        <c:v>9.3996582099999983</c:v>
                      </c:pt>
                      <c:pt idx="3721">
                        <c:v>9.3996582099999983</c:v>
                      </c:pt>
                      <c:pt idx="3722">
                        <c:v>9.3996582099999983</c:v>
                      </c:pt>
                      <c:pt idx="3723">
                        <c:v>9.3996582099999983</c:v>
                      </c:pt>
                      <c:pt idx="3724">
                        <c:v>9.2995605499999989</c:v>
                      </c:pt>
                      <c:pt idx="3725">
                        <c:v>9.2995605499999989</c:v>
                      </c:pt>
                      <c:pt idx="3726">
                        <c:v>9.3996582099999983</c:v>
                      </c:pt>
                      <c:pt idx="3727">
                        <c:v>9.3996582099999983</c:v>
                      </c:pt>
                      <c:pt idx="3728">
                        <c:v>9.2995605499999989</c:v>
                      </c:pt>
                      <c:pt idx="3729">
                        <c:v>9.3996582099999983</c:v>
                      </c:pt>
                      <c:pt idx="3730">
                        <c:v>9.2995605499999989</c:v>
                      </c:pt>
                      <c:pt idx="3731">
                        <c:v>9.2995605499999989</c:v>
                      </c:pt>
                      <c:pt idx="3732">
                        <c:v>9.3996582099999983</c:v>
                      </c:pt>
                      <c:pt idx="3733">
                        <c:v>9.2995605499999989</c:v>
                      </c:pt>
                      <c:pt idx="3734">
                        <c:v>9.2995605499999989</c:v>
                      </c:pt>
                      <c:pt idx="3735">
                        <c:v>9.2995605499999989</c:v>
                      </c:pt>
                      <c:pt idx="3736">
                        <c:v>9.2995605499999989</c:v>
                      </c:pt>
                      <c:pt idx="3737">
                        <c:v>9.2995605499999989</c:v>
                      </c:pt>
                      <c:pt idx="3738">
                        <c:v>9.2995605499999989</c:v>
                      </c:pt>
                      <c:pt idx="3739">
                        <c:v>9.2995605499999989</c:v>
                      </c:pt>
                      <c:pt idx="3740">
                        <c:v>9.2995605499999989</c:v>
                      </c:pt>
                      <c:pt idx="3741">
                        <c:v>9.2995605499999989</c:v>
                      </c:pt>
                      <c:pt idx="3742">
                        <c:v>9.2995605499999989</c:v>
                      </c:pt>
                      <c:pt idx="3743">
                        <c:v>9.2995605499999989</c:v>
                      </c:pt>
                      <c:pt idx="3744">
                        <c:v>9.2995605499999989</c:v>
                      </c:pt>
                      <c:pt idx="3745">
                        <c:v>9.2995605499999989</c:v>
                      </c:pt>
                      <c:pt idx="3746">
                        <c:v>9.2995605499999989</c:v>
                      </c:pt>
                      <c:pt idx="3747">
                        <c:v>9.2995605499999989</c:v>
                      </c:pt>
                      <c:pt idx="3748">
                        <c:v>9.2995605499999989</c:v>
                      </c:pt>
                      <c:pt idx="3749">
                        <c:v>9.2995605499999989</c:v>
                      </c:pt>
                      <c:pt idx="3750">
                        <c:v>9.2995605499999989</c:v>
                      </c:pt>
                      <c:pt idx="3751">
                        <c:v>9.2995605499999989</c:v>
                      </c:pt>
                      <c:pt idx="3752">
                        <c:v>9.2995605499999989</c:v>
                      </c:pt>
                      <c:pt idx="3753">
                        <c:v>9.2995605499999989</c:v>
                      </c:pt>
                      <c:pt idx="3754">
                        <c:v>9.2995605499999989</c:v>
                      </c:pt>
                      <c:pt idx="3755">
                        <c:v>9.2995605499999989</c:v>
                      </c:pt>
                      <c:pt idx="3756">
                        <c:v>9.2995605499999989</c:v>
                      </c:pt>
                      <c:pt idx="3757">
                        <c:v>9.2995605499999989</c:v>
                      </c:pt>
                      <c:pt idx="3758">
                        <c:v>9.2995605499999989</c:v>
                      </c:pt>
                      <c:pt idx="3759">
                        <c:v>9.2995605499999989</c:v>
                      </c:pt>
                      <c:pt idx="3760">
                        <c:v>9.2995605499999989</c:v>
                      </c:pt>
                      <c:pt idx="3761">
                        <c:v>9.2995605499999989</c:v>
                      </c:pt>
                      <c:pt idx="3762">
                        <c:v>9.2995605499999989</c:v>
                      </c:pt>
                      <c:pt idx="3763">
                        <c:v>9.2995605499999989</c:v>
                      </c:pt>
                      <c:pt idx="3764">
                        <c:v>9.2995605499999989</c:v>
                      </c:pt>
                      <c:pt idx="3765">
                        <c:v>9.2995605499999989</c:v>
                      </c:pt>
                      <c:pt idx="3766">
                        <c:v>9.2995605499999989</c:v>
                      </c:pt>
                      <c:pt idx="3767">
                        <c:v>9.2995605499999989</c:v>
                      </c:pt>
                      <c:pt idx="3768">
                        <c:v>9.2995605499999989</c:v>
                      </c:pt>
                      <c:pt idx="3769">
                        <c:v>9.2995605499999989</c:v>
                      </c:pt>
                      <c:pt idx="3770">
                        <c:v>9.2995605499999989</c:v>
                      </c:pt>
                      <c:pt idx="3771">
                        <c:v>9.2995605499999989</c:v>
                      </c:pt>
                      <c:pt idx="3772">
                        <c:v>9.2995605499999989</c:v>
                      </c:pt>
                      <c:pt idx="3773">
                        <c:v>9.2995605499999989</c:v>
                      </c:pt>
                      <c:pt idx="3774">
                        <c:v>9.2995605499999989</c:v>
                      </c:pt>
                      <c:pt idx="3775">
                        <c:v>9.2995605499999989</c:v>
                      </c:pt>
                      <c:pt idx="3776">
                        <c:v>9.2995605499999989</c:v>
                      </c:pt>
                      <c:pt idx="3777">
                        <c:v>9.2995605499999989</c:v>
                      </c:pt>
                      <c:pt idx="3778">
                        <c:v>9.2995605499999989</c:v>
                      </c:pt>
                      <c:pt idx="3779">
                        <c:v>9.2995605499999989</c:v>
                      </c:pt>
                      <c:pt idx="3780">
                        <c:v>9.2995605499999989</c:v>
                      </c:pt>
                      <c:pt idx="3781">
                        <c:v>9.2995605499999989</c:v>
                      </c:pt>
                      <c:pt idx="3782">
                        <c:v>9.2995605499999989</c:v>
                      </c:pt>
                      <c:pt idx="3783">
                        <c:v>9.2995605499999989</c:v>
                      </c:pt>
                      <c:pt idx="3784">
                        <c:v>9.2995605499999989</c:v>
                      </c:pt>
                      <c:pt idx="3785">
                        <c:v>9.2995605499999989</c:v>
                      </c:pt>
                      <c:pt idx="3786">
                        <c:v>9.2995605499999989</c:v>
                      </c:pt>
                      <c:pt idx="3787">
                        <c:v>9.2995605499999989</c:v>
                      </c:pt>
                      <c:pt idx="3788">
                        <c:v>9.2995605499999989</c:v>
                      </c:pt>
                      <c:pt idx="3789">
                        <c:v>9.2995605499999989</c:v>
                      </c:pt>
                      <c:pt idx="3790">
                        <c:v>9.2995605499999989</c:v>
                      </c:pt>
                      <c:pt idx="3791">
                        <c:v>9.2995605499999989</c:v>
                      </c:pt>
                      <c:pt idx="3792">
                        <c:v>9.2995605499999989</c:v>
                      </c:pt>
                      <c:pt idx="3793">
                        <c:v>9.2995605499999989</c:v>
                      </c:pt>
                      <c:pt idx="3794">
                        <c:v>9.2995605499999989</c:v>
                      </c:pt>
                      <c:pt idx="3795">
                        <c:v>9.2995605499999989</c:v>
                      </c:pt>
                      <c:pt idx="3796">
                        <c:v>9.2995605499999989</c:v>
                      </c:pt>
                      <c:pt idx="3797">
                        <c:v>9.2995605499999989</c:v>
                      </c:pt>
                      <c:pt idx="3798">
                        <c:v>9.2995605499999989</c:v>
                      </c:pt>
                      <c:pt idx="3799">
                        <c:v>9.2995605499999989</c:v>
                      </c:pt>
                      <c:pt idx="3800">
                        <c:v>9.2995605499999989</c:v>
                      </c:pt>
                      <c:pt idx="3801">
                        <c:v>9.2995605499999989</c:v>
                      </c:pt>
                      <c:pt idx="3802">
                        <c:v>9.2995605499999989</c:v>
                      </c:pt>
                      <c:pt idx="3803">
                        <c:v>9.2995605499999989</c:v>
                      </c:pt>
                      <c:pt idx="3804">
                        <c:v>9.2995605499999989</c:v>
                      </c:pt>
                      <c:pt idx="3805">
                        <c:v>9.2995605499999989</c:v>
                      </c:pt>
                      <c:pt idx="3806">
                        <c:v>9.2995605499999989</c:v>
                      </c:pt>
                      <c:pt idx="3807">
                        <c:v>9.2995605499999989</c:v>
                      </c:pt>
                      <c:pt idx="3808">
                        <c:v>9.2995605499999989</c:v>
                      </c:pt>
                      <c:pt idx="3809">
                        <c:v>9.2995605499999989</c:v>
                      </c:pt>
                      <c:pt idx="3810">
                        <c:v>9.199707029999999</c:v>
                      </c:pt>
                      <c:pt idx="3811">
                        <c:v>9.2995605499999989</c:v>
                      </c:pt>
                      <c:pt idx="3812">
                        <c:v>9.199707029999999</c:v>
                      </c:pt>
                      <c:pt idx="3813">
                        <c:v>9.2995605499999989</c:v>
                      </c:pt>
                      <c:pt idx="3814">
                        <c:v>9.199707029999999</c:v>
                      </c:pt>
                      <c:pt idx="3815">
                        <c:v>9.2995605499999989</c:v>
                      </c:pt>
                      <c:pt idx="3816">
                        <c:v>9.199707029999999</c:v>
                      </c:pt>
                      <c:pt idx="3817">
                        <c:v>9.199707029999999</c:v>
                      </c:pt>
                      <c:pt idx="3818">
                        <c:v>9.199707029999999</c:v>
                      </c:pt>
                      <c:pt idx="3819">
                        <c:v>9.2995605499999989</c:v>
                      </c:pt>
                      <c:pt idx="3820">
                        <c:v>9.199707029999999</c:v>
                      </c:pt>
                      <c:pt idx="3821">
                        <c:v>9.199707029999999</c:v>
                      </c:pt>
                      <c:pt idx="3822">
                        <c:v>9.199707029999999</c:v>
                      </c:pt>
                      <c:pt idx="3823">
                        <c:v>9.199707029999999</c:v>
                      </c:pt>
                      <c:pt idx="3824">
                        <c:v>9.199707029999999</c:v>
                      </c:pt>
                      <c:pt idx="3825">
                        <c:v>9.199707029999999</c:v>
                      </c:pt>
                      <c:pt idx="3826">
                        <c:v>9.2995605499999989</c:v>
                      </c:pt>
                      <c:pt idx="3827">
                        <c:v>9.199707029999999</c:v>
                      </c:pt>
                      <c:pt idx="3828">
                        <c:v>9.2995605499999989</c:v>
                      </c:pt>
                      <c:pt idx="3829">
                        <c:v>9.199707029999999</c:v>
                      </c:pt>
                      <c:pt idx="3830">
                        <c:v>9.199707029999999</c:v>
                      </c:pt>
                      <c:pt idx="3831">
                        <c:v>9.199707029999999</c:v>
                      </c:pt>
                      <c:pt idx="3832">
                        <c:v>9.199707029999999</c:v>
                      </c:pt>
                      <c:pt idx="3833">
                        <c:v>9.199707029999999</c:v>
                      </c:pt>
                      <c:pt idx="3834">
                        <c:v>9.199707029999999</c:v>
                      </c:pt>
                      <c:pt idx="3835">
                        <c:v>9.199707029999999</c:v>
                      </c:pt>
                      <c:pt idx="3836">
                        <c:v>9.199707029999999</c:v>
                      </c:pt>
                      <c:pt idx="3837">
                        <c:v>9.199707029999999</c:v>
                      </c:pt>
                      <c:pt idx="3838">
                        <c:v>9.199707029999999</c:v>
                      </c:pt>
                      <c:pt idx="3839">
                        <c:v>9.199707029999999</c:v>
                      </c:pt>
                      <c:pt idx="3840">
                        <c:v>9.199707029999999</c:v>
                      </c:pt>
                      <c:pt idx="3841">
                        <c:v>9.199707029999999</c:v>
                      </c:pt>
                      <c:pt idx="3842">
                        <c:v>9.199707029999999</c:v>
                      </c:pt>
                      <c:pt idx="3843">
                        <c:v>9.199707029999999</c:v>
                      </c:pt>
                      <c:pt idx="3844">
                        <c:v>9.199707029999999</c:v>
                      </c:pt>
                      <c:pt idx="3845">
                        <c:v>9.199707029999999</c:v>
                      </c:pt>
                      <c:pt idx="3846">
                        <c:v>9.199707029999999</c:v>
                      </c:pt>
                      <c:pt idx="3847">
                        <c:v>9.199707029999999</c:v>
                      </c:pt>
                      <c:pt idx="3848">
                        <c:v>9.199707029999999</c:v>
                      </c:pt>
                      <c:pt idx="3849">
                        <c:v>9.199707029999999</c:v>
                      </c:pt>
                      <c:pt idx="3850">
                        <c:v>9.199707029999999</c:v>
                      </c:pt>
                      <c:pt idx="3851">
                        <c:v>9.199707029999999</c:v>
                      </c:pt>
                      <c:pt idx="3852">
                        <c:v>9.199707029999999</c:v>
                      </c:pt>
                      <c:pt idx="3853">
                        <c:v>9.199707029999999</c:v>
                      </c:pt>
                      <c:pt idx="3854">
                        <c:v>9.199707029999999</c:v>
                      </c:pt>
                      <c:pt idx="3855">
                        <c:v>9.199707029999999</c:v>
                      </c:pt>
                      <c:pt idx="3856">
                        <c:v>9.199707029999999</c:v>
                      </c:pt>
                      <c:pt idx="3857">
                        <c:v>9.199707029999999</c:v>
                      </c:pt>
                      <c:pt idx="3858">
                        <c:v>9.199707029999999</c:v>
                      </c:pt>
                      <c:pt idx="3859">
                        <c:v>9.199707029999999</c:v>
                      </c:pt>
                      <c:pt idx="3860">
                        <c:v>9.199707029999999</c:v>
                      </c:pt>
                      <c:pt idx="3861">
                        <c:v>9.199707029999999</c:v>
                      </c:pt>
                      <c:pt idx="3862">
                        <c:v>9.199707029999999</c:v>
                      </c:pt>
                      <c:pt idx="3863">
                        <c:v>9.199707029999999</c:v>
                      </c:pt>
                      <c:pt idx="3864">
                        <c:v>9.199707029999999</c:v>
                      </c:pt>
                      <c:pt idx="3865">
                        <c:v>9.199707029999999</c:v>
                      </c:pt>
                      <c:pt idx="3866">
                        <c:v>9.199707029999999</c:v>
                      </c:pt>
                      <c:pt idx="3867">
                        <c:v>9.199707029999999</c:v>
                      </c:pt>
                      <c:pt idx="3868">
                        <c:v>9.199707029999999</c:v>
                      </c:pt>
                      <c:pt idx="3869">
                        <c:v>9.199707029999999</c:v>
                      </c:pt>
                      <c:pt idx="3870">
                        <c:v>9.199707029999999</c:v>
                      </c:pt>
                      <c:pt idx="3871">
                        <c:v>9.199707029999999</c:v>
                      </c:pt>
                      <c:pt idx="3872">
                        <c:v>9.199707029999999</c:v>
                      </c:pt>
                      <c:pt idx="3873">
                        <c:v>9.199707029999999</c:v>
                      </c:pt>
                      <c:pt idx="3874">
                        <c:v>9.199707029999999</c:v>
                      </c:pt>
                      <c:pt idx="3875">
                        <c:v>9.199707029999999</c:v>
                      </c:pt>
                      <c:pt idx="3876">
                        <c:v>9.199707029999999</c:v>
                      </c:pt>
                      <c:pt idx="3877">
                        <c:v>9.199707029999999</c:v>
                      </c:pt>
                      <c:pt idx="3878">
                        <c:v>9.199707029999999</c:v>
                      </c:pt>
                      <c:pt idx="3879">
                        <c:v>9.199707029999999</c:v>
                      </c:pt>
                      <c:pt idx="3880">
                        <c:v>9.0996093799999969</c:v>
                      </c:pt>
                      <c:pt idx="3881">
                        <c:v>9.199707029999999</c:v>
                      </c:pt>
                      <c:pt idx="3882">
                        <c:v>9.199707029999999</c:v>
                      </c:pt>
                      <c:pt idx="3883">
                        <c:v>9.199707029999999</c:v>
                      </c:pt>
                      <c:pt idx="3884">
                        <c:v>9.199707029999999</c:v>
                      </c:pt>
                      <c:pt idx="3885">
                        <c:v>9.199707029999999</c:v>
                      </c:pt>
                      <c:pt idx="3886">
                        <c:v>9.199707029999999</c:v>
                      </c:pt>
                      <c:pt idx="3887">
                        <c:v>9.199707029999999</c:v>
                      </c:pt>
                      <c:pt idx="3888">
                        <c:v>9.199707029999999</c:v>
                      </c:pt>
                      <c:pt idx="3889">
                        <c:v>9.199707029999999</c:v>
                      </c:pt>
                      <c:pt idx="3890">
                        <c:v>9.199707029999999</c:v>
                      </c:pt>
                      <c:pt idx="3891">
                        <c:v>9.0996093799999969</c:v>
                      </c:pt>
                      <c:pt idx="3892">
                        <c:v>9.199707029999999</c:v>
                      </c:pt>
                      <c:pt idx="3893">
                        <c:v>9.199707029999999</c:v>
                      </c:pt>
                      <c:pt idx="3894">
                        <c:v>9.199707029999999</c:v>
                      </c:pt>
                      <c:pt idx="3895">
                        <c:v>9.199707029999999</c:v>
                      </c:pt>
                      <c:pt idx="3896">
                        <c:v>9.0996093799999969</c:v>
                      </c:pt>
                      <c:pt idx="3897">
                        <c:v>9.0996093799999969</c:v>
                      </c:pt>
                      <c:pt idx="3898">
                        <c:v>9.199707029999999</c:v>
                      </c:pt>
                      <c:pt idx="3899">
                        <c:v>9.0996093799999969</c:v>
                      </c:pt>
                      <c:pt idx="3900">
                        <c:v>9.0996093799999969</c:v>
                      </c:pt>
                      <c:pt idx="3901">
                        <c:v>9.0996093799999969</c:v>
                      </c:pt>
                      <c:pt idx="3902">
                        <c:v>9.0996093799999969</c:v>
                      </c:pt>
                      <c:pt idx="3903">
                        <c:v>9.0996093799999969</c:v>
                      </c:pt>
                      <c:pt idx="3904">
                        <c:v>9.0996093799999969</c:v>
                      </c:pt>
                      <c:pt idx="3905">
                        <c:v>9.0996093799999969</c:v>
                      </c:pt>
                      <c:pt idx="3906">
                        <c:v>9.0996093799999969</c:v>
                      </c:pt>
                      <c:pt idx="3907">
                        <c:v>9.199707029999999</c:v>
                      </c:pt>
                      <c:pt idx="3908">
                        <c:v>9.0996093799999969</c:v>
                      </c:pt>
                      <c:pt idx="3909">
                        <c:v>9.0996093799999969</c:v>
                      </c:pt>
                      <c:pt idx="3910">
                        <c:v>9.0996093799999969</c:v>
                      </c:pt>
                      <c:pt idx="3911">
                        <c:v>9.0996093799999969</c:v>
                      </c:pt>
                      <c:pt idx="3912">
                        <c:v>9.0996093799999969</c:v>
                      </c:pt>
                      <c:pt idx="3913">
                        <c:v>9.0996093799999969</c:v>
                      </c:pt>
                      <c:pt idx="3914">
                        <c:v>9.0996093799999969</c:v>
                      </c:pt>
                      <c:pt idx="3915">
                        <c:v>9.0996093799999969</c:v>
                      </c:pt>
                      <c:pt idx="3916">
                        <c:v>9.0996093799999969</c:v>
                      </c:pt>
                      <c:pt idx="3917">
                        <c:v>9.0996093799999969</c:v>
                      </c:pt>
                      <c:pt idx="3918">
                        <c:v>9.0996093799999969</c:v>
                      </c:pt>
                      <c:pt idx="3919">
                        <c:v>9.0996093799999969</c:v>
                      </c:pt>
                      <c:pt idx="3920">
                        <c:v>9.0996093799999969</c:v>
                      </c:pt>
                      <c:pt idx="3921">
                        <c:v>9.0996093799999969</c:v>
                      </c:pt>
                      <c:pt idx="3922">
                        <c:v>9.0996093799999969</c:v>
                      </c:pt>
                      <c:pt idx="3923">
                        <c:v>9.0996093799999969</c:v>
                      </c:pt>
                      <c:pt idx="3924">
                        <c:v>9.0996093799999969</c:v>
                      </c:pt>
                      <c:pt idx="3925">
                        <c:v>9.0996093799999969</c:v>
                      </c:pt>
                      <c:pt idx="3926">
                        <c:v>9.0996093799999969</c:v>
                      </c:pt>
                      <c:pt idx="3927">
                        <c:v>9.0996093799999969</c:v>
                      </c:pt>
                      <c:pt idx="3928">
                        <c:v>9.0996093799999969</c:v>
                      </c:pt>
                      <c:pt idx="3929">
                        <c:v>9.0996093799999969</c:v>
                      </c:pt>
                      <c:pt idx="3930">
                        <c:v>9.0996093799999969</c:v>
                      </c:pt>
                      <c:pt idx="3931">
                        <c:v>9.0996093799999969</c:v>
                      </c:pt>
                      <c:pt idx="3932">
                        <c:v>9.0996093799999969</c:v>
                      </c:pt>
                      <c:pt idx="3933">
                        <c:v>9.0996093799999969</c:v>
                      </c:pt>
                      <c:pt idx="3934">
                        <c:v>9.0996093799999969</c:v>
                      </c:pt>
                      <c:pt idx="3935">
                        <c:v>9.0996093799999969</c:v>
                      </c:pt>
                      <c:pt idx="3936">
                        <c:v>9.0996093799999969</c:v>
                      </c:pt>
                      <c:pt idx="3937">
                        <c:v>9.0996093799999969</c:v>
                      </c:pt>
                      <c:pt idx="3938">
                        <c:v>9.0996093799999969</c:v>
                      </c:pt>
                      <c:pt idx="3939">
                        <c:v>9.0996093799999969</c:v>
                      </c:pt>
                      <c:pt idx="3940">
                        <c:v>9.0996093799999969</c:v>
                      </c:pt>
                      <c:pt idx="3941">
                        <c:v>9.0996093799999969</c:v>
                      </c:pt>
                      <c:pt idx="3942">
                        <c:v>9.0996093799999969</c:v>
                      </c:pt>
                      <c:pt idx="3943">
                        <c:v>9.0996093799999969</c:v>
                      </c:pt>
                      <c:pt idx="3944">
                        <c:v>9.0996093799999969</c:v>
                      </c:pt>
                      <c:pt idx="3945">
                        <c:v>9.0996093799999969</c:v>
                      </c:pt>
                      <c:pt idx="3946">
                        <c:v>9.0996093799999969</c:v>
                      </c:pt>
                      <c:pt idx="3947">
                        <c:v>9.0996093799999969</c:v>
                      </c:pt>
                      <c:pt idx="3948">
                        <c:v>9.0996093799999969</c:v>
                      </c:pt>
                      <c:pt idx="3949">
                        <c:v>9.0996093799999969</c:v>
                      </c:pt>
                      <c:pt idx="3950">
                        <c:v>9.0996093799999969</c:v>
                      </c:pt>
                      <c:pt idx="3951">
                        <c:v>9.0996093799999969</c:v>
                      </c:pt>
                      <c:pt idx="3952">
                        <c:v>9.0996093799999969</c:v>
                      </c:pt>
                      <c:pt idx="3953">
                        <c:v>9.0996093799999969</c:v>
                      </c:pt>
                      <c:pt idx="3954">
                        <c:v>9.0996093799999969</c:v>
                      </c:pt>
                      <c:pt idx="3955">
                        <c:v>9.0996093799999969</c:v>
                      </c:pt>
                      <c:pt idx="3956">
                        <c:v>9.0996093799999969</c:v>
                      </c:pt>
                      <c:pt idx="3957">
                        <c:v>9.0996093799999969</c:v>
                      </c:pt>
                      <c:pt idx="3958">
                        <c:v>9.0996093799999969</c:v>
                      </c:pt>
                      <c:pt idx="3959">
                        <c:v>9.0996093799999969</c:v>
                      </c:pt>
                      <c:pt idx="3960">
                        <c:v>9.0996093799999969</c:v>
                      </c:pt>
                      <c:pt idx="3961">
                        <c:v>9.0996093799999969</c:v>
                      </c:pt>
                      <c:pt idx="3962">
                        <c:v>9.0996093799999969</c:v>
                      </c:pt>
                      <c:pt idx="3963">
                        <c:v>9.0996093799999969</c:v>
                      </c:pt>
                      <c:pt idx="3964">
                        <c:v>9.0996093799999969</c:v>
                      </c:pt>
                      <c:pt idx="3965">
                        <c:v>9.0996093799999969</c:v>
                      </c:pt>
                      <c:pt idx="3966">
                        <c:v>9.0996093799999969</c:v>
                      </c:pt>
                      <c:pt idx="3967">
                        <c:v>9.0996093799999969</c:v>
                      </c:pt>
                      <c:pt idx="3968">
                        <c:v>9.0996093799999969</c:v>
                      </c:pt>
                      <c:pt idx="3969">
                        <c:v>9.0996093799999969</c:v>
                      </c:pt>
                      <c:pt idx="3970">
                        <c:v>9.0996093799999969</c:v>
                      </c:pt>
                      <c:pt idx="3971">
                        <c:v>9.0996093799999969</c:v>
                      </c:pt>
                      <c:pt idx="3972">
                        <c:v>9.0996093799999969</c:v>
                      </c:pt>
                      <c:pt idx="3973">
                        <c:v>9.0996093799999969</c:v>
                      </c:pt>
                      <c:pt idx="3974">
                        <c:v>9.0996093799999969</c:v>
                      </c:pt>
                      <c:pt idx="3975">
                        <c:v>9.0996093799999969</c:v>
                      </c:pt>
                      <c:pt idx="3976">
                        <c:v>9.0996093799999969</c:v>
                      </c:pt>
                      <c:pt idx="3977">
                        <c:v>9.0996093799999969</c:v>
                      </c:pt>
                      <c:pt idx="3978">
                        <c:v>8.9997558599999969</c:v>
                      </c:pt>
                      <c:pt idx="3979">
                        <c:v>9.0996093799999969</c:v>
                      </c:pt>
                      <c:pt idx="3980">
                        <c:v>8.9997558599999969</c:v>
                      </c:pt>
                      <c:pt idx="3981">
                        <c:v>9.0996093799999969</c:v>
                      </c:pt>
                      <c:pt idx="3982">
                        <c:v>8.9997558599999969</c:v>
                      </c:pt>
                      <c:pt idx="3983">
                        <c:v>8.9997558599999969</c:v>
                      </c:pt>
                      <c:pt idx="3984">
                        <c:v>8.9997558599999969</c:v>
                      </c:pt>
                      <c:pt idx="3985">
                        <c:v>8.9997558599999969</c:v>
                      </c:pt>
                      <c:pt idx="3986">
                        <c:v>9.0996093799999969</c:v>
                      </c:pt>
                      <c:pt idx="3987">
                        <c:v>8.9997558599999969</c:v>
                      </c:pt>
                      <c:pt idx="3988">
                        <c:v>9.0996093799999969</c:v>
                      </c:pt>
                      <c:pt idx="3989">
                        <c:v>8.9997558599999969</c:v>
                      </c:pt>
                      <c:pt idx="3990">
                        <c:v>8.9997558599999969</c:v>
                      </c:pt>
                      <c:pt idx="3991">
                        <c:v>9.0996093799999969</c:v>
                      </c:pt>
                      <c:pt idx="3992">
                        <c:v>8.9997558599999969</c:v>
                      </c:pt>
                      <c:pt idx="3993">
                        <c:v>8.9997558599999969</c:v>
                      </c:pt>
                      <c:pt idx="3994">
                        <c:v>8.9997558599999969</c:v>
                      </c:pt>
                      <c:pt idx="3995">
                        <c:v>8.9997558599999969</c:v>
                      </c:pt>
                      <c:pt idx="3996">
                        <c:v>8.9997558599999969</c:v>
                      </c:pt>
                      <c:pt idx="3997">
                        <c:v>8.9997558599999969</c:v>
                      </c:pt>
                      <c:pt idx="3998">
                        <c:v>8.9997558599999969</c:v>
                      </c:pt>
                      <c:pt idx="3999">
                        <c:v>8.9997558599999969</c:v>
                      </c:pt>
                      <c:pt idx="4000">
                        <c:v>8.9997558599999969</c:v>
                      </c:pt>
                      <c:pt idx="4001">
                        <c:v>8.9997558599999969</c:v>
                      </c:pt>
                      <c:pt idx="4002">
                        <c:v>8.9997558599999969</c:v>
                      </c:pt>
                      <c:pt idx="4003">
                        <c:v>8.9997558599999969</c:v>
                      </c:pt>
                      <c:pt idx="4004">
                        <c:v>8.9997558599999969</c:v>
                      </c:pt>
                      <c:pt idx="4005">
                        <c:v>8.9997558599999969</c:v>
                      </c:pt>
                      <c:pt idx="4006">
                        <c:v>8.9997558599999969</c:v>
                      </c:pt>
                      <c:pt idx="4007">
                        <c:v>8.9997558599999969</c:v>
                      </c:pt>
                      <c:pt idx="4008">
                        <c:v>8.9997558599999969</c:v>
                      </c:pt>
                      <c:pt idx="4009">
                        <c:v>8.9997558599999969</c:v>
                      </c:pt>
                      <c:pt idx="4010">
                        <c:v>8.9997558599999969</c:v>
                      </c:pt>
                      <c:pt idx="4011">
                        <c:v>8.9997558599999969</c:v>
                      </c:pt>
                      <c:pt idx="4012">
                        <c:v>8.9997558599999969</c:v>
                      </c:pt>
                      <c:pt idx="4013">
                        <c:v>8.9997558599999969</c:v>
                      </c:pt>
                      <c:pt idx="4014">
                        <c:v>8.9997558599999969</c:v>
                      </c:pt>
                      <c:pt idx="4015">
                        <c:v>8.9997558599999969</c:v>
                      </c:pt>
                      <c:pt idx="4016">
                        <c:v>8.9997558599999969</c:v>
                      </c:pt>
                      <c:pt idx="4017">
                        <c:v>8.9997558599999969</c:v>
                      </c:pt>
                      <c:pt idx="4018">
                        <c:v>8.9997558599999969</c:v>
                      </c:pt>
                      <c:pt idx="4019">
                        <c:v>8.9997558599999969</c:v>
                      </c:pt>
                      <c:pt idx="4020">
                        <c:v>8.9997558599999969</c:v>
                      </c:pt>
                      <c:pt idx="4021">
                        <c:v>8.9997558599999969</c:v>
                      </c:pt>
                      <c:pt idx="4022">
                        <c:v>8.9997558599999969</c:v>
                      </c:pt>
                      <c:pt idx="4023">
                        <c:v>8.9997558599999969</c:v>
                      </c:pt>
                      <c:pt idx="4024">
                        <c:v>8.9997558599999969</c:v>
                      </c:pt>
                      <c:pt idx="4025">
                        <c:v>8.9997558599999969</c:v>
                      </c:pt>
                      <c:pt idx="4026">
                        <c:v>8.9997558599999969</c:v>
                      </c:pt>
                      <c:pt idx="4027">
                        <c:v>8.9997558599999969</c:v>
                      </c:pt>
                      <c:pt idx="4028">
                        <c:v>8.9997558599999969</c:v>
                      </c:pt>
                      <c:pt idx="4029">
                        <c:v>8.9997558599999969</c:v>
                      </c:pt>
                      <c:pt idx="4030">
                        <c:v>8.9997558599999969</c:v>
                      </c:pt>
                      <c:pt idx="4031">
                        <c:v>8.9997558599999969</c:v>
                      </c:pt>
                      <c:pt idx="4032">
                        <c:v>8.9997558599999969</c:v>
                      </c:pt>
                      <c:pt idx="4033">
                        <c:v>8.9997558599999969</c:v>
                      </c:pt>
                      <c:pt idx="4034">
                        <c:v>8.9997558599999969</c:v>
                      </c:pt>
                      <c:pt idx="4035">
                        <c:v>8.9997558599999969</c:v>
                      </c:pt>
                      <c:pt idx="4036">
                        <c:v>8.9997558599999969</c:v>
                      </c:pt>
                      <c:pt idx="4037">
                        <c:v>8.9997558599999969</c:v>
                      </c:pt>
                      <c:pt idx="4038">
                        <c:v>8.9997558599999969</c:v>
                      </c:pt>
                      <c:pt idx="4039">
                        <c:v>8.9997558599999969</c:v>
                      </c:pt>
                      <c:pt idx="4040">
                        <c:v>8.9997558599999969</c:v>
                      </c:pt>
                      <c:pt idx="4041">
                        <c:v>8.9997558599999969</c:v>
                      </c:pt>
                      <c:pt idx="4042">
                        <c:v>8.9997558599999969</c:v>
                      </c:pt>
                      <c:pt idx="4043">
                        <c:v>8.9997558599999969</c:v>
                      </c:pt>
                      <c:pt idx="4044">
                        <c:v>8.9997558599999969</c:v>
                      </c:pt>
                      <c:pt idx="4045">
                        <c:v>8.9997558599999969</c:v>
                      </c:pt>
                      <c:pt idx="4046">
                        <c:v>8.9997558599999969</c:v>
                      </c:pt>
                      <c:pt idx="4047">
                        <c:v>8.9997558599999969</c:v>
                      </c:pt>
                      <c:pt idx="4048">
                        <c:v>8.9997558599999969</c:v>
                      </c:pt>
                      <c:pt idx="4049">
                        <c:v>8.9997558599999969</c:v>
                      </c:pt>
                      <c:pt idx="4050">
                        <c:v>8.9997558599999969</c:v>
                      </c:pt>
                      <c:pt idx="4051">
                        <c:v>8.9997558599999969</c:v>
                      </c:pt>
                      <c:pt idx="4052">
                        <c:v>8.9997558599999969</c:v>
                      </c:pt>
                      <c:pt idx="4053">
                        <c:v>8.9997558599999969</c:v>
                      </c:pt>
                      <c:pt idx="4054">
                        <c:v>8.9997558599999969</c:v>
                      </c:pt>
                      <c:pt idx="4055">
                        <c:v>8.9997558599999969</c:v>
                      </c:pt>
                      <c:pt idx="4056">
                        <c:v>8.9997558599999969</c:v>
                      </c:pt>
                      <c:pt idx="4057">
                        <c:v>8.9997558599999969</c:v>
                      </c:pt>
                      <c:pt idx="4058">
                        <c:v>8.9997558599999969</c:v>
                      </c:pt>
                      <c:pt idx="4059">
                        <c:v>8.9997558599999969</c:v>
                      </c:pt>
                      <c:pt idx="4060">
                        <c:v>8.9997558599999969</c:v>
                      </c:pt>
                      <c:pt idx="4061">
                        <c:v>8.9997558599999969</c:v>
                      </c:pt>
                      <c:pt idx="4062">
                        <c:v>8.9997558599999969</c:v>
                      </c:pt>
                      <c:pt idx="4063">
                        <c:v>8.9997558599999969</c:v>
                      </c:pt>
                      <c:pt idx="4064">
                        <c:v>8.9997558599999969</c:v>
                      </c:pt>
                      <c:pt idx="4065">
                        <c:v>8.9997558599999969</c:v>
                      </c:pt>
                      <c:pt idx="4066">
                        <c:v>8.9997558599999969</c:v>
                      </c:pt>
                      <c:pt idx="4067">
                        <c:v>8.9997558599999969</c:v>
                      </c:pt>
                      <c:pt idx="4068">
                        <c:v>8.9997558599999969</c:v>
                      </c:pt>
                      <c:pt idx="4069">
                        <c:v>8.9997558599999969</c:v>
                      </c:pt>
                      <c:pt idx="4070">
                        <c:v>8.9997558599999969</c:v>
                      </c:pt>
                      <c:pt idx="4071">
                        <c:v>8.9997558599999969</c:v>
                      </c:pt>
                      <c:pt idx="4072">
                        <c:v>8.9997558599999969</c:v>
                      </c:pt>
                      <c:pt idx="4073">
                        <c:v>8.8996582099999983</c:v>
                      </c:pt>
                      <c:pt idx="4074">
                        <c:v>8.9997558599999969</c:v>
                      </c:pt>
                      <c:pt idx="4075">
                        <c:v>8.8996582099999983</c:v>
                      </c:pt>
                      <c:pt idx="4076">
                        <c:v>8.9997558599999969</c:v>
                      </c:pt>
                      <c:pt idx="4077">
                        <c:v>8.9997558599999969</c:v>
                      </c:pt>
                      <c:pt idx="4078">
                        <c:v>8.8996582099999983</c:v>
                      </c:pt>
                      <c:pt idx="4079">
                        <c:v>8.9997558599999969</c:v>
                      </c:pt>
                      <c:pt idx="4080">
                        <c:v>8.8996582099999983</c:v>
                      </c:pt>
                      <c:pt idx="4081">
                        <c:v>8.8996582099999983</c:v>
                      </c:pt>
                      <c:pt idx="4082">
                        <c:v>8.9997558599999969</c:v>
                      </c:pt>
                      <c:pt idx="4083">
                        <c:v>8.8996582099999983</c:v>
                      </c:pt>
                      <c:pt idx="4084">
                        <c:v>8.8996582099999983</c:v>
                      </c:pt>
                      <c:pt idx="4085">
                        <c:v>8.8996582099999983</c:v>
                      </c:pt>
                      <c:pt idx="4086">
                        <c:v>8.8996582099999983</c:v>
                      </c:pt>
                      <c:pt idx="4087">
                        <c:v>8.8996582099999983</c:v>
                      </c:pt>
                      <c:pt idx="4088">
                        <c:v>8.8996582099999983</c:v>
                      </c:pt>
                      <c:pt idx="4089">
                        <c:v>8.8996582099999983</c:v>
                      </c:pt>
                      <c:pt idx="4090">
                        <c:v>8.9997558599999969</c:v>
                      </c:pt>
                      <c:pt idx="4091">
                        <c:v>8.8996582099999983</c:v>
                      </c:pt>
                      <c:pt idx="4092">
                        <c:v>8.8996582099999983</c:v>
                      </c:pt>
                      <c:pt idx="4093">
                        <c:v>8.8996582099999983</c:v>
                      </c:pt>
                      <c:pt idx="4094">
                        <c:v>8.8996582099999983</c:v>
                      </c:pt>
                      <c:pt idx="4095">
                        <c:v>8.8996582099999983</c:v>
                      </c:pt>
                      <c:pt idx="4096">
                        <c:v>8.8996582099999983</c:v>
                      </c:pt>
                      <c:pt idx="4097">
                        <c:v>8.8996582099999983</c:v>
                      </c:pt>
                      <c:pt idx="4098">
                        <c:v>8.8996582099999983</c:v>
                      </c:pt>
                      <c:pt idx="4099">
                        <c:v>8.8996582099999983</c:v>
                      </c:pt>
                      <c:pt idx="4100">
                        <c:v>8.8996582099999983</c:v>
                      </c:pt>
                      <c:pt idx="4101">
                        <c:v>8.8996582099999983</c:v>
                      </c:pt>
                      <c:pt idx="4102">
                        <c:v>8.8996582099999983</c:v>
                      </c:pt>
                      <c:pt idx="4103">
                        <c:v>8.8996582099999983</c:v>
                      </c:pt>
                      <c:pt idx="4104">
                        <c:v>8.8996582099999983</c:v>
                      </c:pt>
                      <c:pt idx="4105">
                        <c:v>8.8996582099999983</c:v>
                      </c:pt>
                      <c:pt idx="4106">
                        <c:v>8.8996582099999983</c:v>
                      </c:pt>
                      <c:pt idx="4107">
                        <c:v>8.8996582099999983</c:v>
                      </c:pt>
                      <c:pt idx="4108">
                        <c:v>8.8996582099999983</c:v>
                      </c:pt>
                      <c:pt idx="4109">
                        <c:v>8.8996582099999983</c:v>
                      </c:pt>
                      <c:pt idx="4110">
                        <c:v>8.8996582099999983</c:v>
                      </c:pt>
                      <c:pt idx="4111">
                        <c:v>8.8996582099999983</c:v>
                      </c:pt>
                      <c:pt idx="4112">
                        <c:v>8.8996582099999983</c:v>
                      </c:pt>
                      <c:pt idx="4113">
                        <c:v>8.8996582099999983</c:v>
                      </c:pt>
                      <c:pt idx="4114">
                        <c:v>8.8996582099999983</c:v>
                      </c:pt>
                      <c:pt idx="4115">
                        <c:v>8.8996582099999983</c:v>
                      </c:pt>
                      <c:pt idx="4116">
                        <c:v>8.8996582099999983</c:v>
                      </c:pt>
                      <c:pt idx="4117">
                        <c:v>8.8996582099999983</c:v>
                      </c:pt>
                      <c:pt idx="4118">
                        <c:v>8.8996582099999983</c:v>
                      </c:pt>
                      <c:pt idx="4119">
                        <c:v>8.8996582099999983</c:v>
                      </c:pt>
                      <c:pt idx="4120">
                        <c:v>8.8996582099999983</c:v>
                      </c:pt>
                      <c:pt idx="4121">
                        <c:v>8.8996582099999983</c:v>
                      </c:pt>
                      <c:pt idx="4122">
                        <c:v>8.8996582099999983</c:v>
                      </c:pt>
                      <c:pt idx="4123">
                        <c:v>8.8996582099999983</c:v>
                      </c:pt>
                      <c:pt idx="4124">
                        <c:v>8.8996582099999983</c:v>
                      </c:pt>
                      <c:pt idx="4125">
                        <c:v>8.8996582099999983</c:v>
                      </c:pt>
                      <c:pt idx="4126">
                        <c:v>8.8996582099999983</c:v>
                      </c:pt>
                      <c:pt idx="4127">
                        <c:v>8.8996582099999983</c:v>
                      </c:pt>
                      <c:pt idx="4128">
                        <c:v>8.8996582099999983</c:v>
                      </c:pt>
                      <c:pt idx="4129">
                        <c:v>8.8996582099999983</c:v>
                      </c:pt>
                      <c:pt idx="4130">
                        <c:v>8.8996582099999983</c:v>
                      </c:pt>
                      <c:pt idx="4131">
                        <c:v>8.8996582099999983</c:v>
                      </c:pt>
                      <c:pt idx="4132">
                        <c:v>8.8996582099999983</c:v>
                      </c:pt>
                      <c:pt idx="4133">
                        <c:v>8.8996582099999983</c:v>
                      </c:pt>
                      <c:pt idx="4134">
                        <c:v>8.8996582099999983</c:v>
                      </c:pt>
                      <c:pt idx="4135">
                        <c:v>8.8996582099999983</c:v>
                      </c:pt>
                      <c:pt idx="4136">
                        <c:v>8.8996582099999983</c:v>
                      </c:pt>
                      <c:pt idx="4137">
                        <c:v>8.8996582099999983</c:v>
                      </c:pt>
                      <c:pt idx="4138">
                        <c:v>8.8996582099999983</c:v>
                      </c:pt>
                      <c:pt idx="4139">
                        <c:v>8.8996582099999983</c:v>
                      </c:pt>
                      <c:pt idx="4140">
                        <c:v>8.8996582099999983</c:v>
                      </c:pt>
                      <c:pt idx="4141">
                        <c:v>8.8996582099999983</c:v>
                      </c:pt>
                      <c:pt idx="4142">
                        <c:v>8.8996582099999983</c:v>
                      </c:pt>
                      <c:pt idx="4143">
                        <c:v>8.8996582099999983</c:v>
                      </c:pt>
                      <c:pt idx="4144">
                        <c:v>8.8996582099999983</c:v>
                      </c:pt>
                      <c:pt idx="4145">
                        <c:v>8.8996582099999983</c:v>
                      </c:pt>
                      <c:pt idx="4146">
                        <c:v>8.8996582099999983</c:v>
                      </c:pt>
                      <c:pt idx="4147">
                        <c:v>8.8996582099999983</c:v>
                      </c:pt>
                      <c:pt idx="4148">
                        <c:v>8.8996582099999983</c:v>
                      </c:pt>
                      <c:pt idx="4149">
                        <c:v>8.8996582099999983</c:v>
                      </c:pt>
                      <c:pt idx="4150">
                        <c:v>8.8996582099999983</c:v>
                      </c:pt>
                      <c:pt idx="4151">
                        <c:v>8.8996582099999983</c:v>
                      </c:pt>
                      <c:pt idx="4152">
                        <c:v>8.8996582099999983</c:v>
                      </c:pt>
                      <c:pt idx="4153">
                        <c:v>8.8996582099999983</c:v>
                      </c:pt>
                      <c:pt idx="4154">
                        <c:v>8.8996582099999983</c:v>
                      </c:pt>
                      <c:pt idx="4155">
                        <c:v>8.7995605499999989</c:v>
                      </c:pt>
                      <c:pt idx="4156">
                        <c:v>8.8996582099999983</c:v>
                      </c:pt>
                      <c:pt idx="4157">
                        <c:v>8.8996582099999983</c:v>
                      </c:pt>
                      <c:pt idx="4158">
                        <c:v>8.8996582099999983</c:v>
                      </c:pt>
                      <c:pt idx="4159">
                        <c:v>8.8996582099999983</c:v>
                      </c:pt>
                      <c:pt idx="4160">
                        <c:v>8.8996582099999983</c:v>
                      </c:pt>
                      <c:pt idx="4161">
                        <c:v>8.8996582099999983</c:v>
                      </c:pt>
                      <c:pt idx="4162">
                        <c:v>8.8996582099999983</c:v>
                      </c:pt>
                      <c:pt idx="4163">
                        <c:v>8.8996582099999983</c:v>
                      </c:pt>
                      <c:pt idx="4164">
                        <c:v>8.8996582099999983</c:v>
                      </c:pt>
                      <c:pt idx="4165">
                        <c:v>8.8996582099999983</c:v>
                      </c:pt>
                      <c:pt idx="4166">
                        <c:v>8.8996582099999983</c:v>
                      </c:pt>
                      <c:pt idx="4167">
                        <c:v>8.8996582099999983</c:v>
                      </c:pt>
                      <c:pt idx="4168">
                        <c:v>8.7995605499999989</c:v>
                      </c:pt>
                      <c:pt idx="4169">
                        <c:v>8.7995605499999989</c:v>
                      </c:pt>
                      <c:pt idx="4170">
                        <c:v>8.7995605499999989</c:v>
                      </c:pt>
                      <c:pt idx="4171">
                        <c:v>8.8996582099999983</c:v>
                      </c:pt>
                      <c:pt idx="4172">
                        <c:v>8.7995605499999989</c:v>
                      </c:pt>
                      <c:pt idx="4173">
                        <c:v>8.8996582099999983</c:v>
                      </c:pt>
                      <c:pt idx="4174">
                        <c:v>8.8996582099999983</c:v>
                      </c:pt>
                      <c:pt idx="4175">
                        <c:v>8.7995605499999989</c:v>
                      </c:pt>
                      <c:pt idx="4176">
                        <c:v>8.7995605499999989</c:v>
                      </c:pt>
                      <c:pt idx="4177">
                        <c:v>8.7995605499999989</c:v>
                      </c:pt>
                      <c:pt idx="4178">
                        <c:v>8.8996582099999983</c:v>
                      </c:pt>
                      <c:pt idx="4179">
                        <c:v>8.7995605499999989</c:v>
                      </c:pt>
                      <c:pt idx="4180">
                        <c:v>8.8996582099999983</c:v>
                      </c:pt>
                      <c:pt idx="4181">
                        <c:v>8.7995605499999989</c:v>
                      </c:pt>
                      <c:pt idx="4182">
                        <c:v>8.7995605499999989</c:v>
                      </c:pt>
                      <c:pt idx="4183">
                        <c:v>8.7995605499999989</c:v>
                      </c:pt>
                      <c:pt idx="4184">
                        <c:v>8.7995605499999989</c:v>
                      </c:pt>
                      <c:pt idx="4185">
                        <c:v>8.7995605499999989</c:v>
                      </c:pt>
                      <c:pt idx="4186">
                        <c:v>8.7995605499999989</c:v>
                      </c:pt>
                      <c:pt idx="4187">
                        <c:v>8.7995605499999989</c:v>
                      </c:pt>
                      <c:pt idx="4188">
                        <c:v>8.7995605499999989</c:v>
                      </c:pt>
                      <c:pt idx="4189">
                        <c:v>8.7995605499999989</c:v>
                      </c:pt>
                      <c:pt idx="4190">
                        <c:v>8.7995605499999989</c:v>
                      </c:pt>
                      <c:pt idx="4191">
                        <c:v>8.7995605499999989</c:v>
                      </c:pt>
                      <c:pt idx="4192">
                        <c:v>8.7995605499999989</c:v>
                      </c:pt>
                      <c:pt idx="4193">
                        <c:v>8.7995605499999989</c:v>
                      </c:pt>
                      <c:pt idx="4194">
                        <c:v>8.7995605499999989</c:v>
                      </c:pt>
                      <c:pt idx="4195">
                        <c:v>8.7995605499999989</c:v>
                      </c:pt>
                      <c:pt idx="4196">
                        <c:v>8.7995605499999989</c:v>
                      </c:pt>
                      <c:pt idx="4197">
                        <c:v>8.7995605499999989</c:v>
                      </c:pt>
                      <c:pt idx="4198">
                        <c:v>8.7995605499999989</c:v>
                      </c:pt>
                      <c:pt idx="4199">
                        <c:v>8.7995605499999989</c:v>
                      </c:pt>
                      <c:pt idx="4200">
                        <c:v>8.7995605499999989</c:v>
                      </c:pt>
                      <c:pt idx="4201">
                        <c:v>8.7995605499999989</c:v>
                      </c:pt>
                      <c:pt idx="4202">
                        <c:v>8.7995605499999989</c:v>
                      </c:pt>
                      <c:pt idx="4203">
                        <c:v>8.7995605499999989</c:v>
                      </c:pt>
                      <c:pt idx="4204">
                        <c:v>8.7995605499999989</c:v>
                      </c:pt>
                      <c:pt idx="4205">
                        <c:v>8.7995605499999989</c:v>
                      </c:pt>
                      <c:pt idx="4206">
                        <c:v>8.7995605499999989</c:v>
                      </c:pt>
                      <c:pt idx="4207">
                        <c:v>8.7995605499999989</c:v>
                      </c:pt>
                      <c:pt idx="4208">
                        <c:v>8.7995605499999989</c:v>
                      </c:pt>
                      <c:pt idx="4209">
                        <c:v>8.7995605499999989</c:v>
                      </c:pt>
                      <c:pt idx="4210">
                        <c:v>8.7995605499999989</c:v>
                      </c:pt>
                      <c:pt idx="4211">
                        <c:v>8.7995605499999989</c:v>
                      </c:pt>
                      <c:pt idx="4212">
                        <c:v>8.7995605499999989</c:v>
                      </c:pt>
                      <c:pt idx="4213">
                        <c:v>8.7995605499999989</c:v>
                      </c:pt>
                      <c:pt idx="4214">
                        <c:v>8.7995605499999989</c:v>
                      </c:pt>
                      <c:pt idx="4215">
                        <c:v>8.7995605499999989</c:v>
                      </c:pt>
                      <c:pt idx="4216">
                        <c:v>8.7995605499999989</c:v>
                      </c:pt>
                      <c:pt idx="4217">
                        <c:v>8.7995605499999989</c:v>
                      </c:pt>
                      <c:pt idx="4218">
                        <c:v>8.7995605499999989</c:v>
                      </c:pt>
                      <c:pt idx="4219">
                        <c:v>8.7995605499999989</c:v>
                      </c:pt>
                      <c:pt idx="4220">
                        <c:v>8.7995605499999989</c:v>
                      </c:pt>
                      <c:pt idx="4221">
                        <c:v>8.7995605499999989</c:v>
                      </c:pt>
                      <c:pt idx="4222">
                        <c:v>8.7995605499999989</c:v>
                      </c:pt>
                      <c:pt idx="4223">
                        <c:v>8.7995605499999989</c:v>
                      </c:pt>
                      <c:pt idx="4224">
                        <c:v>8.7995605499999989</c:v>
                      </c:pt>
                      <c:pt idx="4225">
                        <c:v>8.7995605499999989</c:v>
                      </c:pt>
                      <c:pt idx="4226">
                        <c:v>8.7995605499999989</c:v>
                      </c:pt>
                      <c:pt idx="4227">
                        <c:v>8.7995605499999989</c:v>
                      </c:pt>
                      <c:pt idx="4228">
                        <c:v>8.7995605499999989</c:v>
                      </c:pt>
                      <c:pt idx="4229">
                        <c:v>8.7995605499999989</c:v>
                      </c:pt>
                      <c:pt idx="4230">
                        <c:v>8.7995605499999989</c:v>
                      </c:pt>
                      <c:pt idx="4231">
                        <c:v>8.7995605499999989</c:v>
                      </c:pt>
                      <c:pt idx="4232">
                        <c:v>8.7995605499999989</c:v>
                      </c:pt>
                      <c:pt idx="4233">
                        <c:v>8.7995605499999989</c:v>
                      </c:pt>
                      <c:pt idx="4234">
                        <c:v>8.7995605499999989</c:v>
                      </c:pt>
                      <c:pt idx="4235">
                        <c:v>8.7995605499999989</c:v>
                      </c:pt>
                      <c:pt idx="4236">
                        <c:v>8.7995605499999989</c:v>
                      </c:pt>
                      <c:pt idx="4237">
                        <c:v>8.7995605499999989</c:v>
                      </c:pt>
                      <c:pt idx="4238">
                        <c:v>8.7995605499999989</c:v>
                      </c:pt>
                      <c:pt idx="4239">
                        <c:v>8.7995605499999989</c:v>
                      </c:pt>
                      <c:pt idx="4240">
                        <c:v>8.7995605499999989</c:v>
                      </c:pt>
                      <c:pt idx="4241">
                        <c:v>8.7995605499999989</c:v>
                      </c:pt>
                      <c:pt idx="4242">
                        <c:v>8.7995605499999989</c:v>
                      </c:pt>
                      <c:pt idx="4243">
                        <c:v>8.7995605499999989</c:v>
                      </c:pt>
                      <c:pt idx="4244">
                        <c:v>8.7995605499999989</c:v>
                      </c:pt>
                      <c:pt idx="4245">
                        <c:v>8.7995605499999989</c:v>
                      </c:pt>
                      <c:pt idx="4246">
                        <c:v>8.7995605499999989</c:v>
                      </c:pt>
                      <c:pt idx="4247">
                        <c:v>8.7995605499999989</c:v>
                      </c:pt>
                      <c:pt idx="4248">
                        <c:v>8.7995605499999989</c:v>
                      </c:pt>
                      <c:pt idx="4249">
                        <c:v>8.7995605499999989</c:v>
                      </c:pt>
                      <c:pt idx="4250">
                        <c:v>8.7995605499999989</c:v>
                      </c:pt>
                      <c:pt idx="4251">
                        <c:v>8.7995605499999989</c:v>
                      </c:pt>
                      <c:pt idx="4252">
                        <c:v>8.7995605499999989</c:v>
                      </c:pt>
                      <c:pt idx="4253">
                        <c:v>8.7995605499999989</c:v>
                      </c:pt>
                      <c:pt idx="4254">
                        <c:v>8.7995605499999989</c:v>
                      </c:pt>
                      <c:pt idx="4255">
                        <c:v>8.7995605499999989</c:v>
                      </c:pt>
                      <c:pt idx="4256">
                        <c:v>8.7995605499999989</c:v>
                      </c:pt>
                      <c:pt idx="4257">
                        <c:v>8.7995605499999989</c:v>
                      </c:pt>
                      <c:pt idx="4258">
                        <c:v>8.7995605499999989</c:v>
                      </c:pt>
                      <c:pt idx="4259">
                        <c:v>8.7995605499999989</c:v>
                      </c:pt>
                      <c:pt idx="4260">
                        <c:v>8.699707029999999</c:v>
                      </c:pt>
                      <c:pt idx="4261">
                        <c:v>8.699707029999999</c:v>
                      </c:pt>
                      <c:pt idx="4262">
                        <c:v>8.7995605499999989</c:v>
                      </c:pt>
                      <c:pt idx="4263">
                        <c:v>8.7995605499999989</c:v>
                      </c:pt>
                      <c:pt idx="4264">
                        <c:v>8.7995605499999989</c:v>
                      </c:pt>
                      <c:pt idx="4265">
                        <c:v>8.699707029999999</c:v>
                      </c:pt>
                      <c:pt idx="4266">
                        <c:v>8.699707029999999</c:v>
                      </c:pt>
                      <c:pt idx="4267">
                        <c:v>8.699707029999999</c:v>
                      </c:pt>
                      <c:pt idx="4268">
                        <c:v>8.7995605499999989</c:v>
                      </c:pt>
                      <c:pt idx="4269">
                        <c:v>8.699707029999999</c:v>
                      </c:pt>
                      <c:pt idx="4270">
                        <c:v>8.699707029999999</c:v>
                      </c:pt>
                      <c:pt idx="4271">
                        <c:v>8.699707029999999</c:v>
                      </c:pt>
                      <c:pt idx="4272">
                        <c:v>8.699707029999999</c:v>
                      </c:pt>
                      <c:pt idx="4273">
                        <c:v>8.699707029999999</c:v>
                      </c:pt>
                      <c:pt idx="4274">
                        <c:v>8.699707029999999</c:v>
                      </c:pt>
                      <c:pt idx="4275">
                        <c:v>8.699707029999999</c:v>
                      </c:pt>
                      <c:pt idx="4276">
                        <c:v>8.699707029999999</c:v>
                      </c:pt>
                      <c:pt idx="4277">
                        <c:v>8.699707029999999</c:v>
                      </c:pt>
                      <c:pt idx="4278">
                        <c:v>8.699707029999999</c:v>
                      </c:pt>
                      <c:pt idx="4279">
                        <c:v>8.699707029999999</c:v>
                      </c:pt>
                      <c:pt idx="4280">
                        <c:v>8.699707029999999</c:v>
                      </c:pt>
                      <c:pt idx="4281">
                        <c:v>8.699707029999999</c:v>
                      </c:pt>
                      <c:pt idx="4282">
                        <c:v>8.699707029999999</c:v>
                      </c:pt>
                      <c:pt idx="4283">
                        <c:v>8.699707029999999</c:v>
                      </c:pt>
                      <c:pt idx="4284">
                        <c:v>8.699707029999999</c:v>
                      </c:pt>
                      <c:pt idx="4285">
                        <c:v>8.699707029999999</c:v>
                      </c:pt>
                      <c:pt idx="4286">
                        <c:v>8.699707029999999</c:v>
                      </c:pt>
                      <c:pt idx="4287">
                        <c:v>8.699707029999999</c:v>
                      </c:pt>
                      <c:pt idx="4288">
                        <c:v>8.699707029999999</c:v>
                      </c:pt>
                      <c:pt idx="4289">
                        <c:v>8.699707029999999</c:v>
                      </c:pt>
                      <c:pt idx="4290">
                        <c:v>8.699707029999999</c:v>
                      </c:pt>
                      <c:pt idx="4291">
                        <c:v>8.699707029999999</c:v>
                      </c:pt>
                      <c:pt idx="4292">
                        <c:v>8.699707029999999</c:v>
                      </c:pt>
                      <c:pt idx="4293">
                        <c:v>8.699707029999999</c:v>
                      </c:pt>
                      <c:pt idx="4294">
                        <c:v>8.699707029999999</c:v>
                      </c:pt>
                      <c:pt idx="4295">
                        <c:v>8.699707029999999</c:v>
                      </c:pt>
                      <c:pt idx="4296">
                        <c:v>8.699707029999999</c:v>
                      </c:pt>
                      <c:pt idx="4297">
                        <c:v>8.699707029999999</c:v>
                      </c:pt>
                      <c:pt idx="4298">
                        <c:v>8.699707029999999</c:v>
                      </c:pt>
                      <c:pt idx="4299">
                        <c:v>8.699707029999999</c:v>
                      </c:pt>
                      <c:pt idx="4300">
                        <c:v>8.699707029999999</c:v>
                      </c:pt>
                      <c:pt idx="4301">
                        <c:v>8.699707029999999</c:v>
                      </c:pt>
                      <c:pt idx="4302">
                        <c:v>8.699707029999999</c:v>
                      </c:pt>
                      <c:pt idx="4303">
                        <c:v>8.699707029999999</c:v>
                      </c:pt>
                      <c:pt idx="4304">
                        <c:v>8.699707029999999</c:v>
                      </c:pt>
                      <c:pt idx="4305">
                        <c:v>8.699707029999999</c:v>
                      </c:pt>
                      <c:pt idx="4306">
                        <c:v>8.699707029999999</c:v>
                      </c:pt>
                      <c:pt idx="4307">
                        <c:v>8.699707029999999</c:v>
                      </c:pt>
                      <c:pt idx="4308">
                        <c:v>8.699707029999999</c:v>
                      </c:pt>
                      <c:pt idx="4309">
                        <c:v>8.699707029999999</c:v>
                      </c:pt>
                      <c:pt idx="4310">
                        <c:v>8.699707029999999</c:v>
                      </c:pt>
                      <c:pt idx="4311">
                        <c:v>8.699707029999999</c:v>
                      </c:pt>
                      <c:pt idx="4312">
                        <c:v>8.699707029999999</c:v>
                      </c:pt>
                      <c:pt idx="4313">
                        <c:v>8.699707029999999</c:v>
                      </c:pt>
                      <c:pt idx="4314">
                        <c:v>8.699707029999999</c:v>
                      </c:pt>
                      <c:pt idx="4315">
                        <c:v>8.699707029999999</c:v>
                      </c:pt>
                      <c:pt idx="4316">
                        <c:v>8.699707029999999</c:v>
                      </c:pt>
                      <c:pt idx="4317">
                        <c:v>8.699707029999999</c:v>
                      </c:pt>
                      <c:pt idx="4318">
                        <c:v>8.699707029999999</c:v>
                      </c:pt>
                      <c:pt idx="4319">
                        <c:v>8.699707029999999</c:v>
                      </c:pt>
                      <c:pt idx="4320">
                        <c:v>8.699707029999999</c:v>
                      </c:pt>
                      <c:pt idx="4321">
                        <c:v>8.699707029999999</c:v>
                      </c:pt>
                      <c:pt idx="4322">
                        <c:v>8.699707029999999</c:v>
                      </c:pt>
                      <c:pt idx="4323">
                        <c:v>8.699707029999999</c:v>
                      </c:pt>
                      <c:pt idx="4324">
                        <c:v>8.699707029999999</c:v>
                      </c:pt>
                      <c:pt idx="4325">
                        <c:v>8.699707029999999</c:v>
                      </c:pt>
                      <c:pt idx="4326">
                        <c:v>8.699707029999999</c:v>
                      </c:pt>
                      <c:pt idx="4327">
                        <c:v>8.699707029999999</c:v>
                      </c:pt>
                      <c:pt idx="4328">
                        <c:v>8.699707029999999</c:v>
                      </c:pt>
                      <c:pt idx="4329">
                        <c:v>8.699707029999999</c:v>
                      </c:pt>
                      <c:pt idx="4330">
                        <c:v>8.699707029999999</c:v>
                      </c:pt>
                      <c:pt idx="4331">
                        <c:v>8.699707029999999</c:v>
                      </c:pt>
                      <c:pt idx="4332">
                        <c:v>8.699707029999999</c:v>
                      </c:pt>
                      <c:pt idx="4333">
                        <c:v>8.699707029999999</c:v>
                      </c:pt>
                      <c:pt idx="4334">
                        <c:v>8.699707029999999</c:v>
                      </c:pt>
                      <c:pt idx="4335">
                        <c:v>8.699707029999999</c:v>
                      </c:pt>
                      <c:pt idx="4336">
                        <c:v>8.699707029999999</c:v>
                      </c:pt>
                      <c:pt idx="4337">
                        <c:v>8.699707029999999</c:v>
                      </c:pt>
                      <c:pt idx="4338">
                        <c:v>8.699707029999999</c:v>
                      </c:pt>
                      <c:pt idx="4339">
                        <c:v>8.699707029999999</c:v>
                      </c:pt>
                      <c:pt idx="4340">
                        <c:v>8.699707029999999</c:v>
                      </c:pt>
                      <c:pt idx="4341">
                        <c:v>8.699707029999999</c:v>
                      </c:pt>
                      <c:pt idx="4342">
                        <c:v>8.699707029999999</c:v>
                      </c:pt>
                      <c:pt idx="4343">
                        <c:v>8.699707029999999</c:v>
                      </c:pt>
                      <c:pt idx="4344">
                        <c:v>8.699707029999999</c:v>
                      </c:pt>
                      <c:pt idx="4345">
                        <c:v>8.699707029999999</c:v>
                      </c:pt>
                      <c:pt idx="4346">
                        <c:v>8.699707029999999</c:v>
                      </c:pt>
                      <c:pt idx="4347">
                        <c:v>8.699707029999999</c:v>
                      </c:pt>
                      <c:pt idx="4348">
                        <c:v>8.5996093799999969</c:v>
                      </c:pt>
                      <c:pt idx="4349">
                        <c:v>8.699707029999999</c:v>
                      </c:pt>
                      <c:pt idx="4350">
                        <c:v>8.5996093799999969</c:v>
                      </c:pt>
                      <c:pt idx="4351">
                        <c:v>8.699707029999999</c:v>
                      </c:pt>
                      <c:pt idx="4352">
                        <c:v>8.699707029999999</c:v>
                      </c:pt>
                      <c:pt idx="4353">
                        <c:v>8.5996093799999969</c:v>
                      </c:pt>
                      <c:pt idx="4354">
                        <c:v>8.5996093799999969</c:v>
                      </c:pt>
                      <c:pt idx="4355">
                        <c:v>8.5996093799999969</c:v>
                      </c:pt>
                      <c:pt idx="4356">
                        <c:v>8.699707029999999</c:v>
                      </c:pt>
                      <c:pt idx="4357">
                        <c:v>8.699707029999999</c:v>
                      </c:pt>
                      <c:pt idx="4358">
                        <c:v>8.699707029999999</c:v>
                      </c:pt>
                      <c:pt idx="4359">
                        <c:v>8.699707029999999</c:v>
                      </c:pt>
                      <c:pt idx="4360">
                        <c:v>8.5996093799999969</c:v>
                      </c:pt>
                      <c:pt idx="4361">
                        <c:v>8.699707029999999</c:v>
                      </c:pt>
                      <c:pt idx="4362">
                        <c:v>8.5996093799999969</c:v>
                      </c:pt>
                      <c:pt idx="4363">
                        <c:v>8.5996093799999969</c:v>
                      </c:pt>
                      <c:pt idx="4364">
                        <c:v>8.5996093799999969</c:v>
                      </c:pt>
                      <c:pt idx="4365">
                        <c:v>8.5996093799999969</c:v>
                      </c:pt>
                      <c:pt idx="4366">
                        <c:v>8.5996093799999969</c:v>
                      </c:pt>
                      <c:pt idx="4367">
                        <c:v>8.5996093799999969</c:v>
                      </c:pt>
                      <c:pt idx="4368">
                        <c:v>8.5996093799999969</c:v>
                      </c:pt>
                      <c:pt idx="4369">
                        <c:v>8.5996093799999969</c:v>
                      </c:pt>
                      <c:pt idx="4370">
                        <c:v>8.5996093799999969</c:v>
                      </c:pt>
                      <c:pt idx="4371">
                        <c:v>8.5996093799999969</c:v>
                      </c:pt>
                      <c:pt idx="4372">
                        <c:v>8.5996093799999969</c:v>
                      </c:pt>
                      <c:pt idx="4373">
                        <c:v>8.5996093799999969</c:v>
                      </c:pt>
                      <c:pt idx="4374">
                        <c:v>8.5996093799999969</c:v>
                      </c:pt>
                      <c:pt idx="4375">
                        <c:v>8.5996093799999969</c:v>
                      </c:pt>
                      <c:pt idx="4376">
                        <c:v>8.5996093799999969</c:v>
                      </c:pt>
                      <c:pt idx="4377">
                        <c:v>8.5996093799999969</c:v>
                      </c:pt>
                      <c:pt idx="4378">
                        <c:v>8.5996093799999969</c:v>
                      </c:pt>
                      <c:pt idx="4379">
                        <c:v>8.5996093799999969</c:v>
                      </c:pt>
                      <c:pt idx="4380">
                        <c:v>8.5996093799999969</c:v>
                      </c:pt>
                      <c:pt idx="4381">
                        <c:v>8.5996093799999969</c:v>
                      </c:pt>
                      <c:pt idx="4382">
                        <c:v>8.5996093799999969</c:v>
                      </c:pt>
                      <c:pt idx="4383">
                        <c:v>8.699707029999999</c:v>
                      </c:pt>
                      <c:pt idx="4384">
                        <c:v>8.5996093799999969</c:v>
                      </c:pt>
                      <c:pt idx="4385">
                        <c:v>8.5996093799999969</c:v>
                      </c:pt>
                      <c:pt idx="4386">
                        <c:v>8.5996093799999969</c:v>
                      </c:pt>
                      <c:pt idx="4387">
                        <c:v>8.5996093799999969</c:v>
                      </c:pt>
                      <c:pt idx="4388">
                        <c:v>8.5996093799999969</c:v>
                      </c:pt>
                      <c:pt idx="4389">
                        <c:v>8.5996093799999969</c:v>
                      </c:pt>
                      <c:pt idx="4390">
                        <c:v>8.5996093799999969</c:v>
                      </c:pt>
                      <c:pt idx="4391">
                        <c:v>8.5996093799999969</c:v>
                      </c:pt>
                      <c:pt idx="4392">
                        <c:v>8.5996093799999969</c:v>
                      </c:pt>
                      <c:pt idx="4393">
                        <c:v>8.5996093799999969</c:v>
                      </c:pt>
                      <c:pt idx="4394">
                        <c:v>8.5996093799999969</c:v>
                      </c:pt>
                      <c:pt idx="4395">
                        <c:v>8.5996093799999969</c:v>
                      </c:pt>
                      <c:pt idx="4396">
                        <c:v>8.5996093799999969</c:v>
                      </c:pt>
                      <c:pt idx="4397">
                        <c:v>8.5996093799999969</c:v>
                      </c:pt>
                      <c:pt idx="4398">
                        <c:v>8.5996093799999969</c:v>
                      </c:pt>
                      <c:pt idx="4399">
                        <c:v>8.5996093799999969</c:v>
                      </c:pt>
                      <c:pt idx="4400">
                        <c:v>8.5996093799999969</c:v>
                      </c:pt>
                      <c:pt idx="4401">
                        <c:v>8.5996093799999969</c:v>
                      </c:pt>
                      <c:pt idx="4402">
                        <c:v>8.5996093799999969</c:v>
                      </c:pt>
                      <c:pt idx="4403">
                        <c:v>8.5996093799999969</c:v>
                      </c:pt>
                      <c:pt idx="4404">
                        <c:v>8.5996093799999969</c:v>
                      </c:pt>
                      <c:pt idx="4405">
                        <c:v>8.5996093799999969</c:v>
                      </c:pt>
                      <c:pt idx="4406">
                        <c:v>8.5996093799999969</c:v>
                      </c:pt>
                      <c:pt idx="4407">
                        <c:v>8.5996093799999969</c:v>
                      </c:pt>
                      <c:pt idx="4408">
                        <c:v>8.5996093799999969</c:v>
                      </c:pt>
                      <c:pt idx="4409">
                        <c:v>8.5996093799999969</c:v>
                      </c:pt>
                      <c:pt idx="4410">
                        <c:v>8.5996093799999969</c:v>
                      </c:pt>
                      <c:pt idx="4411">
                        <c:v>8.5996093799999969</c:v>
                      </c:pt>
                      <c:pt idx="4412">
                        <c:v>8.5996093799999969</c:v>
                      </c:pt>
                      <c:pt idx="4413">
                        <c:v>8.5996093799999969</c:v>
                      </c:pt>
                      <c:pt idx="4414">
                        <c:v>8.5996093799999969</c:v>
                      </c:pt>
                      <c:pt idx="4415">
                        <c:v>8.5996093799999969</c:v>
                      </c:pt>
                      <c:pt idx="4416">
                        <c:v>8.5996093799999969</c:v>
                      </c:pt>
                      <c:pt idx="4417">
                        <c:v>8.5996093799999969</c:v>
                      </c:pt>
                      <c:pt idx="4418">
                        <c:v>8.5996093799999969</c:v>
                      </c:pt>
                      <c:pt idx="4419">
                        <c:v>8.5996093799999969</c:v>
                      </c:pt>
                      <c:pt idx="4420">
                        <c:v>8.5996093799999969</c:v>
                      </c:pt>
                      <c:pt idx="4421">
                        <c:v>8.5996093799999969</c:v>
                      </c:pt>
                      <c:pt idx="4422">
                        <c:v>8.5996093799999969</c:v>
                      </c:pt>
                      <c:pt idx="4423">
                        <c:v>8.5996093799999969</c:v>
                      </c:pt>
                      <c:pt idx="4424">
                        <c:v>8.5996093799999969</c:v>
                      </c:pt>
                      <c:pt idx="4425">
                        <c:v>8.5996093799999969</c:v>
                      </c:pt>
                      <c:pt idx="4426">
                        <c:v>8.5996093799999969</c:v>
                      </c:pt>
                      <c:pt idx="4427">
                        <c:v>8.5996093799999969</c:v>
                      </c:pt>
                      <c:pt idx="4428">
                        <c:v>8.5996093799999969</c:v>
                      </c:pt>
                      <c:pt idx="4429">
                        <c:v>8.5996093799999969</c:v>
                      </c:pt>
                      <c:pt idx="4430">
                        <c:v>8.5996093799999969</c:v>
                      </c:pt>
                      <c:pt idx="4431">
                        <c:v>8.5996093799999969</c:v>
                      </c:pt>
                      <c:pt idx="4432">
                        <c:v>8.5996093799999969</c:v>
                      </c:pt>
                      <c:pt idx="4433">
                        <c:v>8.5996093799999969</c:v>
                      </c:pt>
                      <c:pt idx="4434">
                        <c:v>8.5996093799999969</c:v>
                      </c:pt>
                      <c:pt idx="4435">
                        <c:v>8.5996093799999969</c:v>
                      </c:pt>
                      <c:pt idx="4436">
                        <c:v>8.5996093799999969</c:v>
                      </c:pt>
                      <c:pt idx="4437">
                        <c:v>8.5996093799999969</c:v>
                      </c:pt>
                      <c:pt idx="4438">
                        <c:v>8.5996093799999969</c:v>
                      </c:pt>
                      <c:pt idx="4439">
                        <c:v>8.5996093799999969</c:v>
                      </c:pt>
                      <c:pt idx="4440">
                        <c:v>8.5996093799999969</c:v>
                      </c:pt>
                      <c:pt idx="4441">
                        <c:v>8.5996093799999969</c:v>
                      </c:pt>
                      <c:pt idx="4442">
                        <c:v>8.5996093799999969</c:v>
                      </c:pt>
                      <c:pt idx="4443">
                        <c:v>8.5996093799999969</c:v>
                      </c:pt>
                      <c:pt idx="4444">
                        <c:v>8.5996093799999969</c:v>
                      </c:pt>
                      <c:pt idx="4445">
                        <c:v>8.5996093799999969</c:v>
                      </c:pt>
                      <c:pt idx="4446">
                        <c:v>8.5996093799999969</c:v>
                      </c:pt>
                      <c:pt idx="4447">
                        <c:v>8.5996093799999969</c:v>
                      </c:pt>
                      <c:pt idx="4448">
                        <c:v>8.5996093799999969</c:v>
                      </c:pt>
                      <c:pt idx="4449">
                        <c:v>8.5996093799999969</c:v>
                      </c:pt>
                      <c:pt idx="4450">
                        <c:v>8.5996093799999969</c:v>
                      </c:pt>
                      <c:pt idx="4451">
                        <c:v>8.5996093799999969</c:v>
                      </c:pt>
                      <c:pt idx="4452">
                        <c:v>8.5996093799999969</c:v>
                      </c:pt>
                      <c:pt idx="4453">
                        <c:v>8.4997558599999969</c:v>
                      </c:pt>
                      <c:pt idx="4454">
                        <c:v>8.4997558599999969</c:v>
                      </c:pt>
                      <c:pt idx="4455">
                        <c:v>8.5996093799999969</c:v>
                      </c:pt>
                      <c:pt idx="4456">
                        <c:v>8.5996093799999969</c:v>
                      </c:pt>
                      <c:pt idx="4457">
                        <c:v>8.4997558599999969</c:v>
                      </c:pt>
                      <c:pt idx="4458">
                        <c:v>8.4997558599999969</c:v>
                      </c:pt>
                      <c:pt idx="4459">
                        <c:v>8.4997558599999969</c:v>
                      </c:pt>
                      <c:pt idx="4460">
                        <c:v>8.4997558599999969</c:v>
                      </c:pt>
                      <c:pt idx="4461">
                        <c:v>8.4997558599999969</c:v>
                      </c:pt>
                      <c:pt idx="4462">
                        <c:v>8.4997558599999969</c:v>
                      </c:pt>
                      <c:pt idx="4463">
                        <c:v>8.4997558599999969</c:v>
                      </c:pt>
                      <c:pt idx="4464">
                        <c:v>8.4997558599999969</c:v>
                      </c:pt>
                      <c:pt idx="4465">
                        <c:v>8.4997558599999969</c:v>
                      </c:pt>
                      <c:pt idx="4466">
                        <c:v>8.4997558599999969</c:v>
                      </c:pt>
                      <c:pt idx="4467">
                        <c:v>8.4997558599999969</c:v>
                      </c:pt>
                      <c:pt idx="4468">
                        <c:v>8.4997558599999969</c:v>
                      </c:pt>
                      <c:pt idx="4469">
                        <c:v>8.4997558599999969</c:v>
                      </c:pt>
                      <c:pt idx="4470">
                        <c:v>8.4997558599999969</c:v>
                      </c:pt>
                      <c:pt idx="4471">
                        <c:v>8.4997558599999969</c:v>
                      </c:pt>
                      <c:pt idx="4472">
                        <c:v>8.4997558599999969</c:v>
                      </c:pt>
                      <c:pt idx="4473">
                        <c:v>8.4997558599999969</c:v>
                      </c:pt>
                      <c:pt idx="4474">
                        <c:v>8.4997558599999969</c:v>
                      </c:pt>
                      <c:pt idx="4475">
                        <c:v>8.4997558599999969</c:v>
                      </c:pt>
                      <c:pt idx="4476">
                        <c:v>8.4997558599999969</c:v>
                      </c:pt>
                      <c:pt idx="4477">
                        <c:v>8.4997558599999969</c:v>
                      </c:pt>
                      <c:pt idx="4478">
                        <c:v>8.4997558599999969</c:v>
                      </c:pt>
                      <c:pt idx="4479">
                        <c:v>8.4997558599999969</c:v>
                      </c:pt>
                      <c:pt idx="4480">
                        <c:v>8.4997558599999969</c:v>
                      </c:pt>
                      <c:pt idx="4481">
                        <c:v>8.4997558599999969</c:v>
                      </c:pt>
                      <c:pt idx="4482">
                        <c:v>8.4997558599999969</c:v>
                      </c:pt>
                      <c:pt idx="4483">
                        <c:v>8.4997558599999969</c:v>
                      </c:pt>
                      <c:pt idx="4484">
                        <c:v>8.4997558599999969</c:v>
                      </c:pt>
                      <c:pt idx="4485">
                        <c:v>8.4997558599999969</c:v>
                      </c:pt>
                      <c:pt idx="4486">
                        <c:v>8.4997558599999969</c:v>
                      </c:pt>
                      <c:pt idx="4487">
                        <c:v>8.4997558599999969</c:v>
                      </c:pt>
                      <c:pt idx="4488">
                        <c:v>8.4997558599999969</c:v>
                      </c:pt>
                      <c:pt idx="4489">
                        <c:v>8.4997558599999969</c:v>
                      </c:pt>
                      <c:pt idx="4490">
                        <c:v>8.4997558599999969</c:v>
                      </c:pt>
                      <c:pt idx="4491">
                        <c:v>8.4997558599999969</c:v>
                      </c:pt>
                      <c:pt idx="4492">
                        <c:v>8.4997558599999969</c:v>
                      </c:pt>
                      <c:pt idx="4493">
                        <c:v>8.4997558599999969</c:v>
                      </c:pt>
                      <c:pt idx="4494">
                        <c:v>8.4997558599999969</c:v>
                      </c:pt>
                      <c:pt idx="4495">
                        <c:v>8.4997558599999969</c:v>
                      </c:pt>
                      <c:pt idx="4496">
                        <c:v>8.4997558599999969</c:v>
                      </c:pt>
                      <c:pt idx="4497">
                        <c:v>8.4997558599999969</c:v>
                      </c:pt>
                      <c:pt idx="4498">
                        <c:v>8.4997558599999969</c:v>
                      </c:pt>
                      <c:pt idx="4499">
                        <c:v>8.4997558599999969</c:v>
                      </c:pt>
                      <c:pt idx="4500">
                        <c:v>8.4997558599999969</c:v>
                      </c:pt>
                      <c:pt idx="4501">
                        <c:v>8.4997558599999969</c:v>
                      </c:pt>
                      <c:pt idx="4502">
                        <c:v>8.4997558599999969</c:v>
                      </c:pt>
                      <c:pt idx="4503">
                        <c:v>8.4997558599999969</c:v>
                      </c:pt>
                      <c:pt idx="4504">
                        <c:v>8.4997558599999969</c:v>
                      </c:pt>
                      <c:pt idx="4505">
                        <c:v>8.4997558599999969</c:v>
                      </c:pt>
                      <c:pt idx="4506">
                        <c:v>8.4997558599999969</c:v>
                      </c:pt>
                      <c:pt idx="4507">
                        <c:v>8.4997558599999969</c:v>
                      </c:pt>
                      <c:pt idx="4508">
                        <c:v>8.4997558599999969</c:v>
                      </c:pt>
                      <c:pt idx="4509">
                        <c:v>8.4997558599999969</c:v>
                      </c:pt>
                      <c:pt idx="4510">
                        <c:v>8.4997558599999969</c:v>
                      </c:pt>
                      <c:pt idx="4511">
                        <c:v>8.4997558599999969</c:v>
                      </c:pt>
                      <c:pt idx="4512">
                        <c:v>8.4997558599999969</c:v>
                      </c:pt>
                      <c:pt idx="4513">
                        <c:v>8.4997558599999969</c:v>
                      </c:pt>
                      <c:pt idx="4514">
                        <c:v>8.4997558599999969</c:v>
                      </c:pt>
                      <c:pt idx="4515">
                        <c:v>8.4997558599999969</c:v>
                      </c:pt>
                      <c:pt idx="4516">
                        <c:v>8.4997558599999969</c:v>
                      </c:pt>
                      <c:pt idx="4517">
                        <c:v>8.4997558599999969</c:v>
                      </c:pt>
                      <c:pt idx="4518">
                        <c:v>8.4997558599999969</c:v>
                      </c:pt>
                      <c:pt idx="4519">
                        <c:v>8.4997558599999969</c:v>
                      </c:pt>
                      <c:pt idx="4520">
                        <c:v>8.4997558599999969</c:v>
                      </c:pt>
                      <c:pt idx="4521">
                        <c:v>8.4997558599999969</c:v>
                      </c:pt>
                      <c:pt idx="4522">
                        <c:v>8.4997558599999969</c:v>
                      </c:pt>
                      <c:pt idx="4523">
                        <c:v>8.4997558599999969</c:v>
                      </c:pt>
                      <c:pt idx="4524">
                        <c:v>8.4997558599999969</c:v>
                      </c:pt>
                      <c:pt idx="4525">
                        <c:v>8.4997558599999969</c:v>
                      </c:pt>
                      <c:pt idx="4526">
                        <c:v>8.4997558599999969</c:v>
                      </c:pt>
                      <c:pt idx="4527">
                        <c:v>8.4997558599999969</c:v>
                      </c:pt>
                      <c:pt idx="4528">
                        <c:v>8.4997558599999969</c:v>
                      </c:pt>
                      <c:pt idx="4529">
                        <c:v>8.4997558599999969</c:v>
                      </c:pt>
                      <c:pt idx="4530">
                        <c:v>8.4997558599999969</c:v>
                      </c:pt>
                      <c:pt idx="4531">
                        <c:v>8.4997558599999969</c:v>
                      </c:pt>
                      <c:pt idx="4532">
                        <c:v>8.4997558599999969</c:v>
                      </c:pt>
                      <c:pt idx="4533">
                        <c:v>8.4997558599999969</c:v>
                      </c:pt>
                      <c:pt idx="4534">
                        <c:v>8.4997558599999969</c:v>
                      </c:pt>
                      <c:pt idx="4535">
                        <c:v>8.4997558599999969</c:v>
                      </c:pt>
                      <c:pt idx="4536">
                        <c:v>8.4997558599999969</c:v>
                      </c:pt>
                      <c:pt idx="4537">
                        <c:v>8.4997558599999969</c:v>
                      </c:pt>
                      <c:pt idx="4538">
                        <c:v>8.4997558599999969</c:v>
                      </c:pt>
                      <c:pt idx="4539">
                        <c:v>8.4997558599999969</c:v>
                      </c:pt>
                      <c:pt idx="4540">
                        <c:v>8.4997558599999969</c:v>
                      </c:pt>
                      <c:pt idx="4541">
                        <c:v>8.4997558599999969</c:v>
                      </c:pt>
                      <c:pt idx="4542">
                        <c:v>8.4997558599999969</c:v>
                      </c:pt>
                      <c:pt idx="4543">
                        <c:v>8.4997558599999969</c:v>
                      </c:pt>
                      <c:pt idx="4544">
                        <c:v>8.4997558599999969</c:v>
                      </c:pt>
                      <c:pt idx="4545">
                        <c:v>8.4997558599999969</c:v>
                      </c:pt>
                      <c:pt idx="4546">
                        <c:v>8.4997558599999969</c:v>
                      </c:pt>
                      <c:pt idx="4547">
                        <c:v>8.4997558599999969</c:v>
                      </c:pt>
                      <c:pt idx="4548">
                        <c:v>8.4997558599999969</c:v>
                      </c:pt>
                      <c:pt idx="4549">
                        <c:v>8.3996582099999983</c:v>
                      </c:pt>
                      <c:pt idx="4550">
                        <c:v>8.4997558599999969</c:v>
                      </c:pt>
                      <c:pt idx="4551">
                        <c:v>8.4997558599999969</c:v>
                      </c:pt>
                      <c:pt idx="4552">
                        <c:v>8.4997558599999969</c:v>
                      </c:pt>
                      <c:pt idx="4553">
                        <c:v>8.4997558599999969</c:v>
                      </c:pt>
                      <c:pt idx="4554">
                        <c:v>8.3996582099999983</c:v>
                      </c:pt>
                      <c:pt idx="4555">
                        <c:v>8.4997558599999969</c:v>
                      </c:pt>
                      <c:pt idx="4556">
                        <c:v>8.4997558599999969</c:v>
                      </c:pt>
                      <c:pt idx="4557">
                        <c:v>8.3996582099999983</c:v>
                      </c:pt>
                      <c:pt idx="4558">
                        <c:v>8.4997558599999969</c:v>
                      </c:pt>
                      <c:pt idx="4559">
                        <c:v>8.3996582099999983</c:v>
                      </c:pt>
                      <c:pt idx="4560">
                        <c:v>8.3996582099999983</c:v>
                      </c:pt>
                      <c:pt idx="4561">
                        <c:v>8.3996582099999983</c:v>
                      </c:pt>
                      <c:pt idx="4562">
                        <c:v>8.3996582099999983</c:v>
                      </c:pt>
                      <c:pt idx="4563">
                        <c:v>8.3996582099999983</c:v>
                      </c:pt>
                      <c:pt idx="4564">
                        <c:v>8.3996582099999983</c:v>
                      </c:pt>
                      <c:pt idx="4565">
                        <c:v>8.3996582099999983</c:v>
                      </c:pt>
                      <c:pt idx="4566">
                        <c:v>8.3996582099999983</c:v>
                      </c:pt>
                      <c:pt idx="4567">
                        <c:v>8.3996582099999983</c:v>
                      </c:pt>
                      <c:pt idx="4568">
                        <c:v>8.3996582099999983</c:v>
                      </c:pt>
                      <c:pt idx="4569">
                        <c:v>8.3996582099999983</c:v>
                      </c:pt>
                      <c:pt idx="4570">
                        <c:v>8.3996582099999983</c:v>
                      </c:pt>
                      <c:pt idx="4571">
                        <c:v>8.3996582099999983</c:v>
                      </c:pt>
                      <c:pt idx="4572">
                        <c:v>8.3996582099999983</c:v>
                      </c:pt>
                      <c:pt idx="4573">
                        <c:v>8.3996582099999983</c:v>
                      </c:pt>
                      <c:pt idx="4574">
                        <c:v>8.3996582099999983</c:v>
                      </c:pt>
                      <c:pt idx="4575">
                        <c:v>8.3996582099999983</c:v>
                      </c:pt>
                      <c:pt idx="4576">
                        <c:v>8.3996582099999983</c:v>
                      </c:pt>
                      <c:pt idx="4577">
                        <c:v>8.3996582099999983</c:v>
                      </c:pt>
                      <c:pt idx="4578">
                        <c:v>8.3996582099999983</c:v>
                      </c:pt>
                      <c:pt idx="4579">
                        <c:v>8.3996582099999983</c:v>
                      </c:pt>
                      <c:pt idx="4580">
                        <c:v>8.3996582099999983</c:v>
                      </c:pt>
                      <c:pt idx="4581">
                        <c:v>8.3996582099999983</c:v>
                      </c:pt>
                      <c:pt idx="4582">
                        <c:v>8.3996582099999983</c:v>
                      </c:pt>
                      <c:pt idx="4583">
                        <c:v>8.3996582099999983</c:v>
                      </c:pt>
                      <c:pt idx="4584">
                        <c:v>8.3996582099999983</c:v>
                      </c:pt>
                      <c:pt idx="4585">
                        <c:v>8.3996582099999983</c:v>
                      </c:pt>
                      <c:pt idx="4586">
                        <c:v>8.3996582099999983</c:v>
                      </c:pt>
                      <c:pt idx="4587">
                        <c:v>8.3996582099999983</c:v>
                      </c:pt>
                      <c:pt idx="4588">
                        <c:v>8.3996582099999983</c:v>
                      </c:pt>
                      <c:pt idx="4589">
                        <c:v>8.3996582099999983</c:v>
                      </c:pt>
                      <c:pt idx="4590">
                        <c:v>8.3996582099999983</c:v>
                      </c:pt>
                      <c:pt idx="4591">
                        <c:v>8.3996582099999983</c:v>
                      </c:pt>
                      <c:pt idx="4592">
                        <c:v>8.3996582099999983</c:v>
                      </c:pt>
                      <c:pt idx="4593">
                        <c:v>8.3996582099999983</c:v>
                      </c:pt>
                      <c:pt idx="4594">
                        <c:v>8.3996582099999983</c:v>
                      </c:pt>
                      <c:pt idx="4595">
                        <c:v>8.3996582099999983</c:v>
                      </c:pt>
                      <c:pt idx="4596">
                        <c:v>8.3996582099999983</c:v>
                      </c:pt>
                      <c:pt idx="4597">
                        <c:v>8.3996582099999983</c:v>
                      </c:pt>
                      <c:pt idx="4598">
                        <c:v>8.3996582099999983</c:v>
                      </c:pt>
                      <c:pt idx="4599">
                        <c:v>8.3996582099999983</c:v>
                      </c:pt>
                      <c:pt idx="4600">
                        <c:v>8.3996582099999983</c:v>
                      </c:pt>
                      <c:pt idx="4601">
                        <c:v>8.3996582099999983</c:v>
                      </c:pt>
                      <c:pt idx="4602">
                        <c:v>8.3996582099999983</c:v>
                      </c:pt>
                      <c:pt idx="4603">
                        <c:v>8.3996582099999983</c:v>
                      </c:pt>
                      <c:pt idx="4604">
                        <c:v>8.3996582099999983</c:v>
                      </c:pt>
                      <c:pt idx="4605">
                        <c:v>8.3996582099999983</c:v>
                      </c:pt>
                      <c:pt idx="4606">
                        <c:v>8.3996582099999983</c:v>
                      </c:pt>
                      <c:pt idx="4607">
                        <c:v>8.3996582099999983</c:v>
                      </c:pt>
                      <c:pt idx="4608">
                        <c:v>8.3996582099999983</c:v>
                      </c:pt>
                      <c:pt idx="4609">
                        <c:v>8.3996582099999983</c:v>
                      </c:pt>
                      <c:pt idx="4610">
                        <c:v>8.3996582099999983</c:v>
                      </c:pt>
                      <c:pt idx="4611">
                        <c:v>8.3996582099999983</c:v>
                      </c:pt>
                      <c:pt idx="4612">
                        <c:v>8.3996582099999983</c:v>
                      </c:pt>
                      <c:pt idx="4613">
                        <c:v>8.3996582099999983</c:v>
                      </c:pt>
                      <c:pt idx="4614">
                        <c:v>8.3996582099999983</c:v>
                      </c:pt>
                      <c:pt idx="4615">
                        <c:v>8.3996582099999983</c:v>
                      </c:pt>
                      <c:pt idx="4616">
                        <c:v>8.3996582099999983</c:v>
                      </c:pt>
                      <c:pt idx="4617">
                        <c:v>8.3996582099999983</c:v>
                      </c:pt>
                      <c:pt idx="4618">
                        <c:v>8.3996582099999983</c:v>
                      </c:pt>
                      <c:pt idx="4619">
                        <c:v>8.3996582099999983</c:v>
                      </c:pt>
                      <c:pt idx="4620">
                        <c:v>8.3996582099999983</c:v>
                      </c:pt>
                      <c:pt idx="4621">
                        <c:v>8.3996582099999983</c:v>
                      </c:pt>
                      <c:pt idx="4622">
                        <c:v>8.3996582099999983</c:v>
                      </c:pt>
                      <c:pt idx="4623">
                        <c:v>8.3996582099999983</c:v>
                      </c:pt>
                      <c:pt idx="4624">
                        <c:v>8.3996582099999983</c:v>
                      </c:pt>
                      <c:pt idx="4625">
                        <c:v>8.3996582099999983</c:v>
                      </c:pt>
                      <c:pt idx="4626">
                        <c:v>8.3996582099999983</c:v>
                      </c:pt>
                      <c:pt idx="4627">
                        <c:v>8.3996582099999983</c:v>
                      </c:pt>
                      <c:pt idx="4628">
                        <c:v>8.3996582099999983</c:v>
                      </c:pt>
                      <c:pt idx="4629">
                        <c:v>8.3996582099999983</c:v>
                      </c:pt>
                      <c:pt idx="4630">
                        <c:v>8.3996582099999983</c:v>
                      </c:pt>
                      <c:pt idx="4631">
                        <c:v>8.3996582099999983</c:v>
                      </c:pt>
                      <c:pt idx="4632">
                        <c:v>8.3996582099999983</c:v>
                      </c:pt>
                      <c:pt idx="4633">
                        <c:v>8.3996582099999983</c:v>
                      </c:pt>
                      <c:pt idx="4634">
                        <c:v>8.3996582099999983</c:v>
                      </c:pt>
                      <c:pt idx="4635">
                        <c:v>8.3996582099999983</c:v>
                      </c:pt>
                      <c:pt idx="4636">
                        <c:v>8.3996582099999983</c:v>
                      </c:pt>
                      <c:pt idx="4637">
                        <c:v>8.3996582099999983</c:v>
                      </c:pt>
                      <c:pt idx="4638">
                        <c:v>8.3996582099999983</c:v>
                      </c:pt>
                      <c:pt idx="4639">
                        <c:v>8.2998046899999984</c:v>
                      </c:pt>
                      <c:pt idx="4640">
                        <c:v>8.3996582099999983</c:v>
                      </c:pt>
                      <c:pt idx="4641">
                        <c:v>8.3996582099999983</c:v>
                      </c:pt>
                      <c:pt idx="4642">
                        <c:v>8.3996582099999983</c:v>
                      </c:pt>
                      <c:pt idx="4643">
                        <c:v>8.3996582099999983</c:v>
                      </c:pt>
                      <c:pt idx="4644">
                        <c:v>8.3996582099999983</c:v>
                      </c:pt>
                      <c:pt idx="4645">
                        <c:v>8.3996582099999983</c:v>
                      </c:pt>
                      <c:pt idx="4646">
                        <c:v>8.3996582099999983</c:v>
                      </c:pt>
                      <c:pt idx="4647">
                        <c:v>8.3996582099999983</c:v>
                      </c:pt>
                      <c:pt idx="4648">
                        <c:v>8.2998046899999984</c:v>
                      </c:pt>
                      <c:pt idx="4649">
                        <c:v>8.2998046899999984</c:v>
                      </c:pt>
                      <c:pt idx="4650">
                        <c:v>8.2998046899999984</c:v>
                      </c:pt>
                      <c:pt idx="4651">
                        <c:v>8.2998046899999984</c:v>
                      </c:pt>
                      <c:pt idx="4652">
                        <c:v>8.2998046899999984</c:v>
                      </c:pt>
                      <c:pt idx="4653">
                        <c:v>8.3996582099999983</c:v>
                      </c:pt>
                      <c:pt idx="4654">
                        <c:v>8.2998046899999984</c:v>
                      </c:pt>
                      <c:pt idx="4655">
                        <c:v>8.2998046899999984</c:v>
                      </c:pt>
                      <c:pt idx="4656">
                        <c:v>8.3996582099999983</c:v>
                      </c:pt>
                      <c:pt idx="4657">
                        <c:v>8.2998046899999984</c:v>
                      </c:pt>
                      <c:pt idx="4658">
                        <c:v>8.3996582099999983</c:v>
                      </c:pt>
                      <c:pt idx="4659">
                        <c:v>8.2998046899999984</c:v>
                      </c:pt>
                      <c:pt idx="4660">
                        <c:v>8.2998046899999984</c:v>
                      </c:pt>
                      <c:pt idx="4661">
                        <c:v>8.3996582099999983</c:v>
                      </c:pt>
                      <c:pt idx="4662">
                        <c:v>8.2998046899999984</c:v>
                      </c:pt>
                      <c:pt idx="4663">
                        <c:v>8.2998046899999984</c:v>
                      </c:pt>
                      <c:pt idx="4664">
                        <c:v>8.2998046899999984</c:v>
                      </c:pt>
                      <c:pt idx="4665">
                        <c:v>8.2998046899999984</c:v>
                      </c:pt>
                      <c:pt idx="4666">
                        <c:v>8.2998046899999984</c:v>
                      </c:pt>
                      <c:pt idx="4667">
                        <c:v>8.2998046899999984</c:v>
                      </c:pt>
                      <c:pt idx="4668">
                        <c:v>8.2998046899999984</c:v>
                      </c:pt>
                      <c:pt idx="4669">
                        <c:v>8.2998046899999984</c:v>
                      </c:pt>
                      <c:pt idx="4670">
                        <c:v>8.2998046899999984</c:v>
                      </c:pt>
                      <c:pt idx="4671">
                        <c:v>8.2998046899999984</c:v>
                      </c:pt>
                      <c:pt idx="4672">
                        <c:v>8.2998046899999984</c:v>
                      </c:pt>
                      <c:pt idx="4673">
                        <c:v>8.2998046899999984</c:v>
                      </c:pt>
                      <c:pt idx="4674">
                        <c:v>8.2998046899999984</c:v>
                      </c:pt>
                      <c:pt idx="4675">
                        <c:v>8.2998046899999984</c:v>
                      </c:pt>
                      <c:pt idx="4676">
                        <c:v>8.2998046899999984</c:v>
                      </c:pt>
                      <c:pt idx="4677">
                        <c:v>8.2998046899999984</c:v>
                      </c:pt>
                      <c:pt idx="4678">
                        <c:v>8.2998046899999984</c:v>
                      </c:pt>
                      <c:pt idx="4679">
                        <c:v>8.2998046899999984</c:v>
                      </c:pt>
                      <c:pt idx="4680">
                        <c:v>8.2998046899999984</c:v>
                      </c:pt>
                      <c:pt idx="4681">
                        <c:v>8.2998046899999984</c:v>
                      </c:pt>
                      <c:pt idx="4682">
                        <c:v>8.2998046899999984</c:v>
                      </c:pt>
                      <c:pt idx="4683">
                        <c:v>8.2998046899999984</c:v>
                      </c:pt>
                      <c:pt idx="4684">
                        <c:v>8.2998046899999984</c:v>
                      </c:pt>
                      <c:pt idx="4685">
                        <c:v>8.2998046899999984</c:v>
                      </c:pt>
                      <c:pt idx="4686">
                        <c:v>8.2998046899999984</c:v>
                      </c:pt>
                      <c:pt idx="4687">
                        <c:v>8.2998046899999984</c:v>
                      </c:pt>
                      <c:pt idx="4688">
                        <c:v>8.2998046899999984</c:v>
                      </c:pt>
                      <c:pt idx="4689">
                        <c:v>8.2998046899999984</c:v>
                      </c:pt>
                      <c:pt idx="4690">
                        <c:v>8.2998046899999984</c:v>
                      </c:pt>
                      <c:pt idx="4691">
                        <c:v>8.2998046899999984</c:v>
                      </c:pt>
                      <c:pt idx="4692">
                        <c:v>8.2998046899999984</c:v>
                      </c:pt>
                      <c:pt idx="4693">
                        <c:v>8.2998046899999984</c:v>
                      </c:pt>
                      <c:pt idx="4694">
                        <c:v>8.2998046899999984</c:v>
                      </c:pt>
                      <c:pt idx="4695">
                        <c:v>8.2998046899999984</c:v>
                      </c:pt>
                      <c:pt idx="4696">
                        <c:v>8.2998046899999984</c:v>
                      </c:pt>
                      <c:pt idx="4697">
                        <c:v>8.2998046899999984</c:v>
                      </c:pt>
                      <c:pt idx="4698">
                        <c:v>8.2998046899999984</c:v>
                      </c:pt>
                      <c:pt idx="4699">
                        <c:v>8.2998046899999984</c:v>
                      </c:pt>
                      <c:pt idx="4700">
                        <c:v>8.2998046899999984</c:v>
                      </c:pt>
                      <c:pt idx="4701">
                        <c:v>8.2998046899999984</c:v>
                      </c:pt>
                      <c:pt idx="4702">
                        <c:v>8.2998046899999984</c:v>
                      </c:pt>
                      <c:pt idx="4703">
                        <c:v>8.2998046899999984</c:v>
                      </c:pt>
                      <c:pt idx="4704">
                        <c:v>8.2998046899999984</c:v>
                      </c:pt>
                      <c:pt idx="4705">
                        <c:v>8.2998046899999984</c:v>
                      </c:pt>
                      <c:pt idx="4706">
                        <c:v>8.2998046899999984</c:v>
                      </c:pt>
                      <c:pt idx="4707">
                        <c:v>8.2998046899999984</c:v>
                      </c:pt>
                      <c:pt idx="4708">
                        <c:v>8.2998046899999984</c:v>
                      </c:pt>
                      <c:pt idx="4709">
                        <c:v>8.2998046899999984</c:v>
                      </c:pt>
                      <c:pt idx="4710">
                        <c:v>8.2998046899999984</c:v>
                      </c:pt>
                      <c:pt idx="4711">
                        <c:v>8.2998046899999984</c:v>
                      </c:pt>
                      <c:pt idx="4712">
                        <c:v>8.2998046899999984</c:v>
                      </c:pt>
                      <c:pt idx="4713">
                        <c:v>8.2998046899999984</c:v>
                      </c:pt>
                      <c:pt idx="4714">
                        <c:v>8.2998046899999984</c:v>
                      </c:pt>
                      <c:pt idx="4715">
                        <c:v>8.2998046899999984</c:v>
                      </c:pt>
                      <c:pt idx="4716">
                        <c:v>8.2998046899999984</c:v>
                      </c:pt>
                      <c:pt idx="4717">
                        <c:v>8.2998046899999984</c:v>
                      </c:pt>
                      <c:pt idx="4718">
                        <c:v>8.2998046899999984</c:v>
                      </c:pt>
                      <c:pt idx="4719">
                        <c:v>8.2998046899999984</c:v>
                      </c:pt>
                      <c:pt idx="4720">
                        <c:v>8.2998046899999984</c:v>
                      </c:pt>
                      <c:pt idx="4721">
                        <c:v>8.2998046899999984</c:v>
                      </c:pt>
                      <c:pt idx="4722">
                        <c:v>8.2998046899999984</c:v>
                      </c:pt>
                      <c:pt idx="4723">
                        <c:v>8.2998046899999984</c:v>
                      </c:pt>
                      <c:pt idx="4724">
                        <c:v>8.2998046899999984</c:v>
                      </c:pt>
                      <c:pt idx="4725">
                        <c:v>8.2998046899999984</c:v>
                      </c:pt>
                      <c:pt idx="4726">
                        <c:v>8.2998046899999984</c:v>
                      </c:pt>
                      <c:pt idx="4727">
                        <c:v>8.2998046899999984</c:v>
                      </c:pt>
                      <c:pt idx="4728">
                        <c:v>8.2998046899999984</c:v>
                      </c:pt>
                      <c:pt idx="4729">
                        <c:v>8.2998046899999984</c:v>
                      </c:pt>
                      <c:pt idx="4730">
                        <c:v>8.2998046899999984</c:v>
                      </c:pt>
                      <c:pt idx="4731">
                        <c:v>8.2998046899999984</c:v>
                      </c:pt>
                      <c:pt idx="4732">
                        <c:v>8.2998046899999984</c:v>
                      </c:pt>
                      <c:pt idx="4733">
                        <c:v>8.2998046899999984</c:v>
                      </c:pt>
                      <c:pt idx="4734">
                        <c:v>8.2998046899999984</c:v>
                      </c:pt>
                      <c:pt idx="4735">
                        <c:v>8.2998046899999984</c:v>
                      </c:pt>
                      <c:pt idx="4736">
                        <c:v>8.2998046899999984</c:v>
                      </c:pt>
                      <c:pt idx="4737">
                        <c:v>8.2998046899999984</c:v>
                      </c:pt>
                      <c:pt idx="4738">
                        <c:v>8.2998046899999984</c:v>
                      </c:pt>
                      <c:pt idx="4739">
                        <c:v>8.2998046899999984</c:v>
                      </c:pt>
                      <c:pt idx="4740">
                        <c:v>8.2998046899999984</c:v>
                      </c:pt>
                      <c:pt idx="4741">
                        <c:v>8.2998046899999984</c:v>
                      </c:pt>
                      <c:pt idx="4742">
                        <c:v>8.2998046899999984</c:v>
                      </c:pt>
                      <c:pt idx="4743">
                        <c:v>8.2998046899999984</c:v>
                      </c:pt>
                      <c:pt idx="4744">
                        <c:v>8.2998046899999984</c:v>
                      </c:pt>
                      <c:pt idx="4745">
                        <c:v>8.2998046899999984</c:v>
                      </c:pt>
                      <c:pt idx="4746">
                        <c:v>8.2998046899999984</c:v>
                      </c:pt>
                      <c:pt idx="4747">
                        <c:v>8.2998046899999984</c:v>
                      </c:pt>
                      <c:pt idx="4748">
                        <c:v>8.2998046899999984</c:v>
                      </c:pt>
                      <c:pt idx="4749">
                        <c:v>8.2998046899999984</c:v>
                      </c:pt>
                      <c:pt idx="4750">
                        <c:v>8.2998046899999984</c:v>
                      </c:pt>
                      <c:pt idx="4751">
                        <c:v>8.2998046899999984</c:v>
                      </c:pt>
                      <c:pt idx="4752">
                        <c:v>8.2998046899999984</c:v>
                      </c:pt>
                      <c:pt idx="4753">
                        <c:v>8.199707029999999</c:v>
                      </c:pt>
                      <c:pt idx="4754">
                        <c:v>8.199707029999999</c:v>
                      </c:pt>
                      <c:pt idx="4755">
                        <c:v>8.199707029999999</c:v>
                      </c:pt>
                      <c:pt idx="4756">
                        <c:v>8.199707029999999</c:v>
                      </c:pt>
                      <c:pt idx="4757">
                        <c:v>8.2998046899999984</c:v>
                      </c:pt>
                      <c:pt idx="4758">
                        <c:v>8.199707029999999</c:v>
                      </c:pt>
                      <c:pt idx="4759">
                        <c:v>8.199707029999999</c:v>
                      </c:pt>
                      <c:pt idx="4760">
                        <c:v>8.2998046899999984</c:v>
                      </c:pt>
                      <c:pt idx="4761">
                        <c:v>8.199707029999999</c:v>
                      </c:pt>
                      <c:pt idx="4762">
                        <c:v>8.199707029999999</c:v>
                      </c:pt>
                      <c:pt idx="4763">
                        <c:v>8.199707029999999</c:v>
                      </c:pt>
                      <c:pt idx="4764">
                        <c:v>8.199707029999999</c:v>
                      </c:pt>
                      <c:pt idx="4765">
                        <c:v>8.199707029999999</c:v>
                      </c:pt>
                      <c:pt idx="4766">
                        <c:v>8.2998046899999984</c:v>
                      </c:pt>
                      <c:pt idx="4767">
                        <c:v>8.199707029999999</c:v>
                      </c:pt>
                      <c:pt idx="4768">
                        <c:v>8.199707029999999</c:v>
                      </c:pt>
                      <c:pt idx="4769">
                        <c:v>8.199707029999999</c:v>
                      </c:pt>
                      <c:pt idx="4770">
                        <c:v>8.199707029999999</c:v>
                      </c:pt>
                      <c:pt idx="4771">
                        <c:v>8.199707029999999</c:v>
                      </c:pt>
                      <c:pt idx="4772">
                        <c:v>8.199707029999999</c:v>
                      </c:pt>
                      <c:pt idx="4773">
                        <c:v>8.199707029999999</c:v>
                      </c:pt>
                      <c:pt idx="4774">
                        <c:v>8.199707029999999</c:v>
                      </c:pt>
                      <c:pt idx="4775">
                        <c:v>8.199707029999999</c:v>
                      </c:pt>
                      <c:pt idx="4776">
                        <c:v>8.199707029999999</c:v>
                      </c:pt>
                      <c:pt idx="4777">
                        <c:v>8.199707029999999</c:v>
                      </c:pt>
                      <c:pt idx="4778">
                        <c:v>8.199707029999999</c:v>
                      </c:pt>
                      <c:pt idx="4779">
                        <c:v>8.199707029999999</c:v>
                      </c:pt>
                      <c:pt idx="4780">
                        <c:v>8.199707029999999</c:v>
                      </c:pt>
                      <c:pt idx="4781">
                        <c:v>8.199707029999999</c:v>
                      </c:pt>
                      <c:pt idx="4782">
                        <c:v>8.199707029999999</c:v>
                      </c:pt>
                      <c:pt idx="4783">
                        <c:v>8.199707029999999</c:v>
                      </c:pt>
                      <c:pt idx="4784">
                        <c:v>8.199707029999999</c:v>
                      </c:pt>
                      <c:pt idx="4785">
                        <c:v>8.199707029999999</c:v>
                      </c:pt>
                      <c:pt idx="4786">
                        <c:v>8.199707029999999</c:v>
                      </c:pt>
                      <c:pt idx="4787">
                        <c:v>8.199707029999999</c:v>
                      </c:pt>
                      <c:pt idx="4788">
                        <c:v>8.199707029999999</c:v>
                      </c:pt>
                      <c:pt idx="4789">
                        <c:v>8.199707029999999</c:v>
                      </c:pt>
                      <c:pt idx="4790">
                        <c:v>8.199707029999999</c:v>
                      </c:pt>
                      <c:pt idx="4791">
                        <c:v>8.199707029999999</c:v>
                      </c:pt>
                      <c:pt idx="4792">
                        <c:v>8.199707029999999</c:v>
                      </c:pt>
                      <c:pt idx="4793">
                        <c:v>8.199707029999999</c:v>
                      </c:pt>
                      <c:pt idx="4794">
                        <c:v>8.199707029999999</c:v>
                      </c:pt>
                      <c:pt idx="4795">
                        <c:v>8.199707029999999</c:v>
                      </c:pt>
                      <c:pt idx="4796">
                        <c:v>8.199707029999999</c:v>
                      </c:pt>
                      <c:pt idx="4797">
                        <c:v>8.199707029999999</c:v>
                      </c:pt>
                      <c:pt idx="4798">
                        <c:v>8.199707029999999</c:v>
                      </c:pt>
                      <c:pt idx="4799">
                        <c:v>8.199707029999999</c:v>
                      </c:pt>
                      <c:pt idx="4800">
                        <c:v>8.199707029999999</c:v>
                      </c:pt>
                      <c:pt idx="4801">
                        <c:v>8.199707029999999</c:v>
                      </c:pt>
                      <c:pt idx="4802">
                        <c:v>8.199707029999999</c:v>
                      </c:pt>
                      <c:pt idx="4803">
                        <c:v>8.199707029999999</c:v>
                      </c:pt>
                      <c:pt idx="4804">
                        <c:v>8.199707029999999</c:v>
                      </c:pt>
                      <c:pt idx="4805">
                        <c:v>8.199707029999999</c:v>
                      </c:pt>
                      <c:pt idx="4806">
                        <c:v>8.199707029999999</c:v>
                      </c:pt>
                      <c:pt idx="4807">
                        <c:v>8.199707029999999</c:v>
                      </c:pt>
                      <c:pt idx="4808">
                        <c:v>8.199707029999999</c:v>
                      </c:pt>
                      <c:pt idx="4809">
                        <c:v>8.199707029999999</c:v>
                      </c:pt>
                      <c:pt idx="4810">
                        <c:v>8.199707029999999</c:v>
                      </c:pt>
                      <c:pt idx="4811">
                        <c:v>8.199707029999999</c:v>
                      </c:pt>
                      <c:pt idx="4812">
                        <c:v>8.199707029999999</c:v>
                      </c:pt>
                      <c:pt idx="4813">
                        <c:v>8.199707029999999</c:v>
                      </c:pt>
                      <c:pt idx="4814">
                        <c:v>8.199707029999999</c:v>
                      </c:pt>
                      <c:pt idx="4815">
                        <c:v>8.199707029999999</c:v>
                      </c:pt>
                      <c:pt idx="4816">
                        <c:v>8.199707029999999</c:v>
                      </c:pt>
                      <c:pt idx="4817">
                        <c:v>8.199707029999999</c:v>
                      </c:pt>
                      <c:pt idx="4818">
                        <c:v>8.199707029999999</c:v>
                      </c:pt>
                      <c:pt idx="4819">
                        <c:v>8.199707029999999</c:v>
                      </c:pt>
                      <c:pt idx="4820">
                        <c:v>8.199707029999999</c:v>
                      </c:pt>
                      <c:pt idx="4821">
                        <c:v>8.199707029999999</c:v>
                      </c:pt>
                      <c:pt idx="4822">
                        <c:v>8.199707029999999</c:v>
                      </c:pt>
                      <c:pt idx="4823">
                        <c:v>8.199707029999999</c:v>
                      </c:pt>
                      <c:pt idx="4824">
                        <c:v>8.199707029999999</c:v>
                      </c:pt>
                      <c:pt idx="4825">
                        <c:v>8.199707029999999</c:v>
                      </c:pt>
                      <c:pt idx="4826">
                        <c:v>8.199707029999999</c:v>
                      </c:pt>
                      <c:pt idx="4827">
                        <c:v>8.199707029999999</c:v>
                      </c:pt>
                      <c:pt idx="4828">
                        <c:v>8.199707029999999</c:v>
                      </c:pt>
                      <c:pt idx="4829">
                        <c:v>8.199707029999999</c:v>
                      </c:pt>
                      <c:pt idx="4830">
                        <c:v>8.199707029999999</c:v>
                      </c:pt>
                      <c:pt idx="4831">
                        <c:v>8.199707029999999</c:v>
                      </c:pt>
                      <c:pt idx="4832">
                        <c:v>8.199707029999999</c:v>
                      </c:pt>
                      <c:pt idx="4833">
                        <c:v>8.199707029999999</c:v>
                      </c:pt>
                      <c:pt idx="4834">
                        <c:v>8.199707029999999</c:v>
                      </c:pt>
                      <c:pt idx="4835">
                        <c:v>8.199707029999999</c:v>
                      </c:pt>
                      <c:pt idx="4836">
                        <c:v>8.199707029999999</c:v>
                      </c:pt>
                      <c:pt idx="4837">
                        <c:v>8.199707029999999</c:v>
                      </c:pt>
                      <c:pt idx="4838">
                        <c:v>8.199707029999999</c:v>
                      </c:pt>
                      <c:pt idx="4839">
                        <c:v>8.199707029999999</c:v>
                      </c:pt>
                      <c:pt idx="4840">
                        <c:v>8.199707029999999</c:v>
                      </c:pt>
                      <c:pt idx="4841">
                        <c:v>8.0996093799999969</c:v>
                      </c:pt>
                      <c:pt idx="4842">
                        <c:v>8.199707029999999</c:v>
                      </c:pt>
                      <c:pt idx="4843">
                        <c:v>8.199707029999999</c:v>
                      </c:pt>
                      <c:pt idx="4844">
                        <c:v>8.199707029999999</c:v>
                      </c:pt>
                      <c:pt idx="4845">
                        <c:v>8.199707029999999</c:v>
                      </c:pt>
                      <c:pt idx="4846">
                        <c:v>8.199707029999999</c:v>
                      </c:pt>
                      <c:pt idx="4847">
                        <c:v>8.199707029999999</c:v>
                      </c:pt>
                      <c:pt idx="4848">
                        <c:v>8.199707029999999</c:v>
                      </c:pt>
                      <c:pt idx="4849">
                        <c:v>8.0996093799999969</c:v>
                      </c:pt>
                      <c:pt idx="4850">
                        <c:v>8.199707029999999</c:v>
                      </c:pt>
                      <c:pt idx="4851">
                        <c:v>8.0996093799999969</c:v>
                      </c:pt>
                      <c:pt idx="4852">
                        <c:v>8.199707029999999</c:v>
                      </c:pt>
                      <c:pt idx="4853">
                        <c:v>8.0996093799999969</c:v>
                      </c:pt>
                      <c:pt idx="4854">
                        <c:v>8.0996093799999969</c:v>
                      </c:pt>
                      <c:pt idx="4855">
                        <c:v>8.199707029999999</c:v>
                      </c:pt>
                      <c:pt idx="4856">
                        <c:v>8.199707029999999</c:v>
                      </c:pt>
                      <c:pt idx="4857">
                        <c:v>8.0996093799999969</c:v>
                      </c:pt>
                      <c:pt idx="4858">
                        <c:v>8.0996093799999969</c:v>
                      </c:pt>
                      <c:pt idx="4859">
                        <c:v>8.0996093799999969</c:v>
                      </c:pt>
                      <c:pt idx="4860">
                        <c:v>8.0996093799999969</c:v>
                      </c:pt>
                      <c:pt idx="4861">
                        <c:v>8.199707029999999</c:v>
                      </c:pt>
                      <c:pt idx="4862">
                        <c:v>8.199707029999999</c:v>
                      </c:pt>
                      <c:pt idx="4863">
                        <c:v>8.0996093799999969</c:v>
                      </c:pt>
                      <c:pt idx="4864">
                        <c:v>8.0996093799999969</c:v>
                      </c:pt>
                      <c:pt idx="4865">
                        <c:v>8.0996093799999969</c:v>
                      </c:pt>
                      <c:pt idx="4866">
                        <c:v>8.0996093799999969</c:v>
                      </c:pt>
                      <c:pt idx="4867">
                        <c:v>8.0996093799999969</c:v>
                      </c:pt>
                      <c:pt idx="4868">
                        <c:v>8.0996093799999969</c:v>
                      </c:pt>
                      <c:pt idx="4869">
                        <c:v>8.0996093799999969</c:v>
                      </c:pt>
                      <c:pt idx="4870">
                        <c:v>8.0996093799999969</c:v>
                      </c:pt>
                      <c:pt idx="4871">
                        <c:v>8.0996093799999969</c:v>
                      </c:pt>
                      <c:pt idx="4872">
                        <c:v>8.0996093799999969</c:v>
                      </c:pt>
                      <c:pt idx="4873">
                        <c:v>8.0996093799999969</c:v>
                      </c:pt>
                      <c:pt idx="4874">
                        <c:v>8.0996093799999969</c:v>
                      </c:pt>
                      <c:pt idx="4875">
                        <c:v>8.0996093799999969</c:v>
                      </c:pt>
                      <c:pt idx="4876">
                        <c:v>8.0996093799999969</c:v>
                      </c:pt>
                      <c:pt idx="4877">
                        <c:v>8.0996093799999969</c:v>
                      </c:pt>
                      <c:pt idx="4878">
                        <c:v>8.0996093799999969</c:v>
                      </c:pt>
                      <c:pt idx="4879">
                        <c:v>8.0996093799999969</c:v>
                      </c:pt>
                      <c:pt idx="4880">
                        <c:v>8.0996093799999969</c:v>
                      </c:pt>
                      <c:pt idx="4881">
                        <c:v>8.0996093799999969</c:v>
                      </c:pt>
                      <c:pt idx="4882">
                        <c:v>8.0996093799999969</c:v>
                      </c:pt>
                      <c:pt idx="4883">
                        <c:v>8.0996093799999969</c:v>
                      </c:pt>
                      <c:pt idx="4884">
                        <c:v>8.0996093799999969</c:v>
                      </c:pt>
                      <c:pt idx="4885">
                        <c:v>8.0996093799999969</c:v>
                      </c:pt>
                      <c:pt idx="4886">
                        <c:v>8.0996093799999969</c:v>
                      </c:pt>
                      <c:pt idx="4887">
                        <c:v>8.0996093799999969</c:v>
                      </c:pt>
                      <c:pt idx="4888">
                        <c:v>8.0996093799999969</c:v>
                      </c:pt>
                      <c:pt idx="4889">
                        <c:v>8.0996093799999969</c:v>
                      </c:pt>
                      <c:pt idx="4890">
                        <c:v>8.0996093799999969</c:v>
                      </c:pt>
                      <c:pt idx="4891">
                        <c:v>8.0996093799999969</c:v>
                      </c:pt>
                      <c:pt idx="4892">
                        <c:v>8.0996093799999969</c:v>
                      </c:pt>
                      <c:pt idx="4893">
                        <c:v>8.0996093799999969</c:v>
                      </c:pt>
                      <c:pt idx="4894">
                        <c:v>8.0996093799999969</c:v>
                      </c:pt>
                      <c:pt idx="4895">
                        <c:v>8.0996093799999969</c:v>
                      </c:pt>
                      <c:pt idx="4896">
                        <c:v>8.0996093799999969</c:v>
                      </c:pt>
                      <c:pt idx="4897">
                        <c:v>8.0996093799999969</c:v>
                      </c:pt>
                      <c:pt idx="4898">
                        <c:v>8.0996093799999969</c:v>
                      </c:pt>
                      <c:pt idx="4899">
                        <c:v>8.0996093799999969</c:v>
                      </c:pt>
                      <c:pt idx="4900">
                        <c:v>8.0996093799999969</c:v>
                      </c:pt>
                      <c:pt idx="4901">
                        <c:v>8.0996093799999969</c:v>
                      </c:pt>
                      <c:pt idx="4902">
                        <c:v>8.0996093799999969</c:v>
                      </c:pt>
                      <c:pt idx="4903">
                        <c:v>8.0996093799999969</c:v>
                      </c:pt>
                      <c:pt idx="4904">
                        <c:v>8.0996093799999969</c:v>
                      </c:pt>
                      <c:pt idx="4905">
                        <c:v>8.0996093799999969</c:v>
                      </c:pt>
                      <c:pt idx="4906">
                        <c:v>8.0996093799999969</c:v>
                      </c:pt>
                      <c:pt idx="4907">
                        <c:v>8.0996093799999969</c:v>
                      </c:pt>
                      <c:pt idx="4908">
                        <c:v>8.0996093799999969</c:v>
                      </c:pt>
                      <c:pt idx="4909">
                        <c:v>8.0996093799999969</c:v>
                      </c:pt>
                      <c:pt idx="4910">
                        <c:v>8.0996093799999969</c:v>
                      </c:pt>
                      <c:pt idx="4911">
                        <c:v>8.0996093799999969</c:v>
                      </c:pt>
                      <c:pt idx="4912">
                        <c:v>8.0996093799999969</c:v>
                      </c:pt>
                      <c:pt idx="4913">
                        <c:v>8.0996093799999969</c:v>
                      </c:pt>
                      <c:pt idx="4914">
                        <c:v>8.0996093799999969</c:v>
                      </c:pt>
                      <c:pt idx="4915">
                        <c:v>8.0996093799999969</c:v>
                      </c:pt>
                      <c:pt idx="4916">
                        <c:v>8.0996093799999969</c:v>
                      </c:pt>
                      <c:pt idx="4917">
                        <c:v>8.0996093799999969</c:v>
                      </c:pt>
                      <c:pt idx="4918">
                        <c:v>8.0996093799999969</c:v>
                      </c:pt>
                      <c:pt idx="4919">
                        <c:v>8.0996093799999969</c:v>
                      </c:pt>
                      <c:pt idx="4920">
                        <c:v>8.0996093799999969</c:v>
                      </c:pt>
                      <c:pt idx="4921">
                        <c:v>8.0996093799999969</c:v>
                      </c:pt>
                      <c:pt idx="4922">
                        <c:v>8.0996093799999969</c:v>
                      </c:pt>
                      <c:pt idx="4923">
                        <c:v>8.0996093799999969</c:v>
                      </c:pt>
                      <c:pt idx="4924">
                        <c:v>8.0996093799999969</c:v>
                      </c:pt>
                      <c:pt idx="4925">
                        <c:v>8.0996093799999969</c:v>
                      </c:pt>
                      <c:pt idx="4926">
                        <c:v>8.0996093799999969</c:v>
                      </c:pt>
                      <c:pt idx="4927">
                        <c:v>8.0996093799999969</c:v>
                      </c:pt>
                      <c:pt idx="4928">
                        <c:v>8.0996093799999969</c:v>
                      </c:pt>
                      <c:pt idx="4929">
                        <c:v>8.0996093799999969</c:v>
                      </c:pt>
                      <c:pt idx="4930">
                        <c:v>8.0996093799999969</c:v>
                      </c:pt>
                      <c:pt idx="4931">
                        <c:v>8.0996093799999969</c:v>
                      </c:pt>
                      <c:pt idx="4932">
                        <c:v>8.0996093799999969</c:v>
                      </c:pt>
                      <c:pt idx="4933">
                        <c:v>8.0996093799999969</c:v>
                      </c:pt>
                      <c:pt idx="4934">
                        <c:v>8.0996093799999969</c:v>
                      </c:pt>
                      <c:pt idx="4935">
                        <c:v>8.0996093799999969</c:v>
                      </c:pt>
                      <c:pt idx="4936">
                        <c:v>8.0996093799999969</c:v>
                      </c:pt>
                      <c:pt idx="4937">
                        <c:v>8.0996093799999969</c:v>
                      </c:pt>
                      <c:pt idx="4938">
                        <c:v>8.0996093799999969</c:v>
                      </c:pt>
                      <c:pt idx="4939">
                        <c:v>8.0996093799999969</c:v>
                      </c:pt>
                      <c:pt idx="4940">
                        <c:v>8.0996093799999969</c:v>
                      </c:pt>
                      <c:pt idx="4941">
                        <c:v>8.0996093799999969</c:v>
                      </c:pt>
                      <c:pt idx="4942">
                        <c:v>8.0996093799999969</c:v>
                      </c:pt>
                      <c:pt idx="4943">
                        <c:v>8.0996093799999969</c:v>
                      </c:pt>
                      <c:pt idx="4944">
                        <c:v>8.0996093799999969</c:v>
                      </c:pt>
                      <c:pt idx="4945">
                        <c:v>8.0996093799999969</c:v>
                      </c:pt>
                      <c:pt idx="4946">
                        <c:v>8.0996093799999969</c:v>
                      </c:pt>
                      <c:pt idx="4947">
                        <c:v>8.0996093799999969</c:v>
                      </c:pt>
                      <c:pt idx="4948">
                        <c:v>8.0996093799999969</c:v>
                      </c:pt>
                      <c:pt idx="4949">
                        <c:v>8.0996093799999969</c:v>
                      </c:pt>
                      <c:pt idx="4950">
                        <c:v>7.9997558599999969</c:v>
                      </c:pt>
                      <c:pt idx="4951">
                        <c:v>7.9997558599999969</c:v>
                      </c:pt>
                      <c:pt idx="4952">
                        <c:v>8.0996093799999969</c:v>
                      </c:pt>
                      <c:pt idx="4953">
                        <c:v>8.0996093799999969</c:v>
                      </c:pt>
                      <c:pt idx="4954">
                        <c:v>8.0996093799999969</c:v>
                      </c:pt>
                      <c:pt idx="4955">
                        <c:v>8.0996093799999969</c:v>
                      </c:pt>
                      <c:pt idx="4956">
                        <c:v>8.0996093799999969</c:v>
                      </c:pt>
                      <c:pt idx="4957">
                        <c:v>8.0996093799999969</c:v>
                      </c:pt>
                      <c:pt idx="4958">
                        <c:v>8.0996093799999969</c:v>
                      </c:pt>
                      <c:pt idx="4959">
                        <c:v>7.9997558599999969</c:v>
                      </c:pt>
                      <c:pt idx="4960">
                        <c:v>7.9997558599999969</c:v>
                      </c:pt>
                      <c:pt idx="4961">
                        <c:v>8.0996093799999969</c:v>
                      </c:pt>
                      <c:pt idx="4962">
                        <c:v>8.0996093799999969</c:v>
                      </c:pt>
                      <c:pt idx="4963">
                        <c:v>8.0996093799999969</c:v>
                      </c:pt>
                      <c:pt idx="4964">
                        <c:v>8.0996093799999969</c:v>
                      </c:pt>
                      <c:pt idx="4965">
                        <c:v>7.9997558599999969</c:v>
                      </c:pt>
                      <c:pt idx="4966">
                        <c:v>7.9997558599999969</c:v>
                      </c:pt>
                      <c:pt idx="4967">
                        <c:v>7.9997558599999969</c:v>
                      </c:pt>
                      <c:pt idx="4968">
                        <c:v>7.9997558599999969</c:v>
                      </c:pt>
                      <c:pt idx="4969">
                        <c:v>7.9997558599999969</c:v>
                      </c:pt>
                      <c:pt idx="4970">
                        <c:v>7.9997558599999969</c:v>
                      </c:pt>
                      <c:pt idx="4971">
                        <c:v>7.9997558599999969</c:v>
                      </c:pt>
                      <c:pt idx="4972">
                        <c:v>7.9997558599999969</c:v>
                      </c:pt>
                      <c:pt idx="4973">
                        <c:v>7.9997558599999969</c:v>
                      </c:pt>
                      <c:pt idx="4974">
                        <c:v>7.9997558599999969</c:v>
                      </c:pt>
                      <c:pt idx="4975">
                        <c:v>7.9997558599999969</c:v>
                      </c:pt>
                      <c:pt idx="4976">
                        <c:v>7.9997558599999969</c:v>
                      </c:pt>
                      <c:pt idx="4977">
                        <c:v>7.9997558599999969</c:v>
                      </c:pt>
                      <c:pt idx="4978">
                        <c:v>7.9997558599999969</c:v>
                      </c:pt>
                      <c:pt idx="4979">
                        <c:v>7.9997558599999969</c:v>
                      </c:pt>
                      <c:pt idx="4980">
                        <c:v>7.9997558599999969</c:v>
                      </c:pt>
                      <c:pt idx="4981">
                        <c:v>7.9997558599999969</c:v>
                      </c:pt>
                      <c:pt idx="4982">
                        <c:v>7.9997558599999969</c:v>
                      </c:pt>
                      <c:pt idx="4983">
                        <c:v>7.9997558599999969</c:v>
                      </c:pt>
                      <c:pt idx="4984">
                        <c:v>7.9997558599999969</c:v>
                      </c:pt>
                      <c:pt idx="4985">
                        <c:v>7.9997558599999969</c:v>
                      </c:pt>
                      <c:pt idx="4986">
                        <c:v>7.9997558599999969</c:v>
                      </c:pt>
                      <c:pt idx="4987">
                        <c:v>7.9997558599999969</c:v>
                      </c:pt>
                      <c:pt idx="4988">
                        <c:v>7.9997558599999969</c:v>
                      </c:pt>
                      <c:pt idx="4989">
                        <c:v>7.9997558599999969</c:v>
                      </c:pt>
                      <c:pt idx="4990">
                        <c:v>7.9997558599999969</c:v>
                      </c:pt>
                      <c:pt idx="4991">
                        <c:v>7.9997558599999969</c:v>
                      </c:pt>
                      <c:pt idx="4992">
                        <c:v>7.9997558599999969</c:v>
                      </c:pt>
                      <c:pt idx="4993">
                        <c:v>7.9997558599999969</c:v>
                      </c:pt>
                      <c:pt idx="4994">
                        <c:v>7.9997558599999969</c:v>
                      </c:pt>
                    </c:numCache>
                  </c:numRef>
                </c:yVal>
                <c:smooth val="0"/>
                <c:extLst xmlns:c15="http://schemas.microsoft.com/office/drawing/2012/chart">
                  <c:ext xmlns:c16="http://schemas.microsoft.com/office/drawing/2014/chart" uri="{C3380CC4-5D6E-409C-BE32-E72D297353CC}">
                    <c16:uniqueId val="{00000011-0CC2-4979-82AF-9F6565F85F63}"/>
                  </c:ext>
                </c:extLst>
              </c15:ser>
            </c15:filteredScatterSeries>
            <c15:filteredScatterSeries>
              <c15:ser>
                <c:idx val="18"/>
                <c:order val="18"/>
                <c:tx>
                  <c:v>VAC INS 3</c:v>
                </c:tx>
                <c:spPr>
                  <a:ln w="19050" cap="rnd">
                    <a:solidFill>
                      <a:schemeClr val="accent1">
                        <a:lumMod val="8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28-3 INS Test3'!$K$2:$K$5651</c15:sqref>
                        </c15:formulaRef>
                      </c:ext>
                    </c:extLst>
                    <c:numCache>
                      <c:formatCode>General</c:formatCode>
                      <c:ptCount val="5650"/>
                      <c:pt idx="0">
                        <c:v>0</c:v>
                      </c:pt>
                      <c:pt idx="1">
                        <c:v>1.0008893000000398</c:v>
                      </c:pt>
                      <c:pt idx="2">
                        <c:v>2.0107709000000114</c:v>
                      </c:pt>
                      <c:pt idx="3">
                        <c:v>3.0110978999999816</c:v>
                      </c:pt>
                      <c:pt idx="4">
                        <c:v>4.0212249999999585</c:v>
                      </c:pt>
                      <c:pt idx="5">
                        <c:v>5.0349006999999801</c:v>
                      </c:pt>
                      <c:pt idx="6">
                        <c:v>6.036601399999995</c:v>
                      </c:pt>
                      <c:pt idx="7">
                        <c:v>7.0426218999999719</c:v>
                      </c:pt>
                      <c:pt idx="8">
                        <c:v>8.0427300000000059</c:v>
                      </c:pt>
                      <c:pt idx="9">
                        <c:v>9.0579837999999882</c:v>
                      </c:pt>
                      <c:pt idx="10">
                        <c:v>10.073432000000025</c:v>
                      </c:pt>
                      <c:pt idx="11">
                        <c:v>11.058306900000048</c:v>
                      </c:pt>
                      <c:pt idx="12">
                        <c:v>12.074509000000035</c:v>
                      </c:pt>
                      <c:pt idx="13">
                        <c:v>13.097491200000036</c:v>
                      </c:pt>
                      <c:pt idx="14">
                        <c:v>14.113411199999973</c:v>
                      </c:pt>
                      <c:pt idx="15">
                        <c:v>15.113102199999958</c:v>
                      </c:pt>
                      <c:pt idx="16">
                        <c:v>16.112716200000023</c:v>
                      </c:pt>
                      <c:pt idx="17">
                        <c:v>17.128356499999995</c:v>
                      </c:pt>
                      <c:pt idx="18">
                        <c:v>18.122976600000015</c:v>
                      </c:pt>
                      <c:pt idx="19">
                        <c:v>19.122625999999968</c:v>
                      </c:pt>
                      <c:pt idx="20">
                        <c:v>20.13393880000001</c:v>
                      </c:pt>
                      <c:pt idx="21">
                        <c:v>21.133957399999986</c:v>
                      </c:pt>
                      <c:pt idx="22">
                        <c:v>22.140325400000052</c:v>
                      </c:pt>
                      <c:pt idx="23">
                        <c:v>23.156420499999967</c:v>
                      </c:pt>
                      <c:pt idx="24">
                        <c:v>24.156023699999992</c:v>
                      </c:pt>
                      <c:pt idx="25">
                        <c:v>25.155730800000015</c:v>
                      </c:pt>
                      <c:pt idx="26">
                        <c:v>26.155196300000057</c:v>
                      </c:pt>
                      <c:pt idx="27">
                        <c:v>27.156140899999968</c:v>
                      </c:pt>
                      <c:pt idx="28">
                        <c:v>28.164369800000031</c:v>
                      </c:pt>
                      <c:pt idx="29">
                        <c:v>29.16868599999998</c:v>
                      </c:pt>
                      <c:pt idx="30">
                        <c:v>30.175179200000002</c:v>
                      </c:pt>
                      <c:pt idx="31">
                        <c:v>31.175553400000013</c:v>
                      </c:pt>
                      <c:pt idx="32">
                        <c:v>32.191075700000056</c:v>
                      </c:pt>
                      <c:pt idx="33">
                        <c:v>33.190936800000031</c:v>
                      </c:pt>
                      <c:pt idx="34">
                        <c:v>34.206894499999976</c:v>
                      </c:pt>
                      <c:pt idx="35">
                        <c:v>35.206913500000041</c:v>
                      </c:pt>
                      <c:pt idx="36">
                        <c:v>36.206859699999995</c:v>
                      </c:pt>
                      <c:pt idx="37">
                        <c:v>37.206774099999961</c:v>
                      </c:pt>
                      <c:pt idx="38">
                        <c:v>38.206312600000047</c:v>
                      </c:pt>
                      <c:pt idx="39">
                        <c:v>39.206197999999972</c:v>
                      </c:pt>
                      <c:pt idx="40">
                        <c:v>40.207395099999985</c:v>
                      </c:pt>
                      <c:pt idx="41">
                        <c:v>41.207652800000005</c:v>
                      </c:pt>
                      <c:pt idx="42">
                        <c:v>42.201670100000001</c:v>
                      </c:pt>
                      <c:pt idx="43">
                        <c:v>43.205711599999972</c:v>
                      </c:pt>
                      <c:pt idx="44">
                        <c:v>44.205830099999957</c:v>
                      </c:pt>
                      <c:pt idx="45">
                        <c:v>45.205827399999976</c:v>
                      </c:pt>
                      <c:pt idx="46">
                        <c:v>46.223443599999996</c:v>
                      </c:pt>
                      <c:pt idx="47">
                        <c:v>47.239167500000008</c:v>
                      </c:pt>
                      <c:pt idx="48">
                        <c:v>48.238837099999955</c:v>
                      </c:pt>
                      <c:pt idx="49">
                        <c:v>49.253996799999982</c:v>
                      </c:pt>
                      <c:pt idx="50">
                        <c:v>50.254210100000023</c:v>
                      </c:pt>
                      <c:pt idx="51">
                        <c:v>51.254248899999993</c:v>
                      </c:pt>
                      <c:pt idx="52">
                        <c:v>52.245875999999953</c:v>
                      </c:pt>
                      <c:pt idx="53">
                        <c:v>53.245472899999982</c:v>
                      </c:pt>
                      <c:pt idx="54">
                        <c:v>54.245653299999958</c:v>
                      </c:pt>
                      <c:pt idx="55">
                        <c:v>55.245900000000006</c:v>
                      </c:pt>
                      <c:pt idx="56">
                        <c:v>56.261629999999968</c:v>
                      </c:pt>
                      <c:pt idx="57">
                        <c:v>57.26255690000005</c:v>
                      </c:pt>
                      <c:pt idx="58">
                        <c:v>58.272120900000004</c:v>
                      </c:pt>
                      <c:pt idx="59">
                        <c:v>59.277184499999976</c:v>
                      </c:pt>
                      <c:pt idx="60">
                        <c:v>60.292428599999994</c:v>
                      </c:pt>
                      <c:pt idx="61">
                        <c:v>61.292165100000034</c:v>
                      </c:pt>
                      <c:pt idx="62">
                        <c:v>62.291912499999967</c:v>
                      </c:pt>
                      <c:pt idx="63">
                        <c:v>63.291743799999949</c:v>
                      </c:pt>
                      <c:pt idx="64">
                        <c:v>64.302392299999951</c:v>
                      </c:pt>
                      <c:pt idx="65">
                        <c:v>65.317705300000057</c:v>
                      </c:pt>
                      <c:pt idx="66">
                        <c:v>66.333241700000031</c:v>
                      </c:pt>
                      <c:pt idx="67">
                        <c:v>67.334485800000039</c:v>
                      </c:pt>
                      <c:pt idx="68">
                        <c:v>68.334717100000034</c:v>
                      </c:pt>
                      <c:pt idx="69">
                        <c:v>69.334713500000021</c:v>
                      </c:pt>
                      <c:pt idx="70">
                        <c:v>70.334460199999967</c:v>
                      </c:pt>
                      <c:pt idx="71">
                        <c:v>71.334217400000057</c:v>
                      </c:pt>
                      <c:pt idx="72">
                        <c:v>72.33417559999998</c:v>
                      </c:pt>
                      <c:pt idx="73">
                        <c:v>73.334562900000037</c:v>
                      </c:pt>
                      <c:pt idx="74">
                        <c:v>74.334290699999997</c:v>
                      </c:pt>
                      <c:pt idx="75">
                        <c:v>75.334187000000043</c:v>
                      </c:pt>
                      <c:pt idx="76">
                        <c:v>76.334776499999975</c:v>
                      </c:pt>
                      <c:pt idx="77">
                        <c:v>77.334256200000027</c:v>
                      </c:pt>
                      <c:pt idx="78">
                        <c:v>78.334015199999953</c:v>
                      </c:pt>
                      <c:pt idx="79">
                        <c:v>79.347220900000025</c:v>
                      </c:pt>
                      <c:pt idx="80">
                        <c:v>80.346842199999969</c:v>
                      </c:pt>
                      <c:pt idx="81">
                        <c:v>81.347001200000022</c:v>
                      </c:pt>
                      <c:pt idx="82">
                        <c:v>82.362903200000005</c:v>
                      </c:pt>
                      <c:pt idx="83">
                        <c:v>83.381447900000012</c:v>
                      </c:pt>
                      <c:pt idx="84">
                        <c:v>84.381252000000018</c:v>
                      </c:pt>
                      <c:pt idx="85">
                        <c:v>85.381042099999945</c:v>
                      </c:pt>
                      <c:pt idx="86">
                        <c:v>86.390118600000051</c:v>
                      </c:pt>
                      <c:pt idx="87">
                        <c:v>87.403259599999956</c:v>
                      </c:pt>
                      <c:pt idx="88">
                        <c:v>88.41280549999999</c:v>
                      </c:pt>
                      <c:pt idx="89">
                        <c:v>89.412643300000013</c:v>
                      </c:pt>
                      <c:pt idx="90">
                        <c:v>90.412568699999952</c:v>
                      </c:pt>
                      <c:pt idx="91">
                        <c:v>91.428209799999991</c:v>
                      </c:pt>
                      <c:pt idx="92">
                        <c:v>92.444268599999987</c:v>
                      </c:pt>
                      <c:pt idx="93">
                        <c:v>93.459997300000055</c:v>
                      </c:pt>
                      <c:pt idx="94">
                        <c:v>94.459555099999989</c:v>
                      </c:pt>
                      <c:pt idx="95">
                        <c:v>95.459834200000046</c:v>
                      </c:pt>
                      <c:pt idx="96">
                        <c:v>96.459644700000013</c:v>
                      </c:pt>
                      <c:pt idx="97">
                        <c:v>97.460074999999961</c:v>
                      </c:pt>
                      <c:pt idx="98">
                        <c:v>98.460113399999955</c:v>
                      </c:pt>
                      <c:pt idx="99">
                        <c:v>99.451102500000047</c:v>
                      </c:pt>
                      <c:pt idx="100">
                        <c:v>100.45087450000005</c:v>
                      </c:pt>
                      <c:pt idx="101">
                        <c:v>101.45137179999995</c:v>
                      </c:pt>
                      <c:pt idx="102">
                        <c:v>102.45109070000001</c:v>
                      </c:pt>
                      <c:pt idx="103">
                        <c:v>103.45095370000001</c:v>
                      </c:pt>
                      <c:pt idx="104">
                        <c:v>104.45124009999995</c:v>
                      </c:pt>
                      <c:pt idx="105">
                        <c:v>105.45153449999998</c:v>
                      </c:pt>
                      <c:pt idx="106">
                        <c:v>106.45171359999995</c:v>
                      </c:pt>
                      <c:pt idx="107">
                        <c:v>107.45166900000004</c:v>
                      </c:pt>
                      <c:pt idx="108">
                        <c:v>108.46746059999998</c:v>
                      </c:pt>
                      <c:pt idx="109">
                        <c:v>109.48323719999996</c:v>
                      </c:pt>
                      <c:pt idx="110">
                        <c:v>110.4827014</c:v>
                      </c:pt>
                      <c:pt idx="111">
                        <c:v>111.49846520000006</c:v>
                      </c:pt>
                      <c:pt idx="112">
                        <c:v>112.50785640000004</c:v>
                      </c:pt>
                      <c:pt idx="113">
                        <c:v>113.50754889999996</c:v>
                      </c:pt>
                      <c:pt idx="114">
                        <c:v>114.50712859999999</c:v>
                      </c:pt>
                      <c:pt idx="115">
                        <c:v>115.50703339999995</c:v>
                      </c:pt>
                      <c:pt idx="116">
                        <c:v>116.50677610000002</c:v>
                      </c:pt>
                      <c:pt idx="117">
                        <c:v>117.5064509</c:v>
                      </c:pt>
                      <c:pt idx="118">
                        <c:v>118.5062944</c:v>
                      </c:pt>
                      <c:pt idx="119">
                        <c:v>119.50594650000005</c:v>
                      </c:pt>
                      <c:pt idx="120">
                        <c:v>120.50561219999997</c:v>
                      </c:pt>
                      <c:pt idx="121">
                        <c:v>121.50609459999998</c:v>
                      </c:pt>
                      <c:pt idx="122">
                        <c:v>122.50602570000001</c:v>
                      </c:pt>
                      <c:pt idx="123">
                        <c:v>123.50582259999999</c:v>
                      </c:pt>
                      <c:pt idx="124">
                        <c:v>124.49654339999995</c:v>
                      </c:pt>
                      <c:pt idx="125">
                        <c:v>125.49640720000002</c:v>
                      </c:pt>
                      <c:pt idx="126">
                        <c:v>126.49636350000003</c:v>
                      </c:pt>
                      <c:pt idx="127">
                        <c:v>127.49612430000002</c:v>
                      </c:pt>
                      <c:pt idx="128">
                        <c:v>128.49586380000005</c:v>
                      </c:pt>
                      <c:pt idx="129">
                        <c:v>129.50234350000005</c:v>
                      </c:pt>
                      <c:pt idx="130">
                        <c:v>130.50996899999996</c:v>
                      </c:pt>
                      <c:pt idx="131">
                        <c:v>131.50725820000002</c:v>
                      </c:pt>
                      <c:pt idx="132">
                        <c:v>132.50670460000003</c:v>
                      </c:pt>
                      <c:pt idx="133">
                        <c:v>133.50683719999995</c:v>
                      </c:pt>
                      <c:pt idx="134">
                        <c:v>134.50652960000002</c:v>
                      </c:pt>
                      <c:pt idx="135">
                        <c:v>135.50628940000001</c:v>
                      </c:pt>
                      <c:pt idx="136">
                        <c:v>136.50653539999996</c:v>
                      </c:pt>
                      <c:pt idx="137">
                        <c:v>137.50637610000001</c:v>
                      </c:pt>
                      <c:pt idx="138">
                        <c:v>138.50612369999999</c:v>
                      </c:pt>
                      <c:pt idx="139">
                        <c:v>139.50844989999996</c:v>
                      </c:pt>
                      <c:pt idx="140">
                        <c:v>140.52375489999997</c:v>
                      </c:pt>
                      <c:pt idx="141">
                        <c:v>141.53930620000006</c:v>
                      </c:pt>
                      <c:pt idx="142">
                        <c:v>142.53351320000002</c:v>
                      </c:pt>
                      <c:pt idx="143">
                        <c:v>143.5337045</c:v>
                      </c:pt>
                      <c:pt idx="144">
                        <c:v>144.53333510000004</c:v>
                      </c:pt>
                      <c:pt idx="145">
                        <c:v>145.53319539999995</c:v>
                      </c:pt>
                      <c:pt idx="146">
                        <c:v>146.53299440000001</c:v>
                      </c:pt>
                      <c:pt idx="147">
                        <c:v>147.53240249999999</c:v>
                      </c:pt>
                      <c:pt idx="148">
                        <c:v>148.53187809999997</c:v>
                      </c:pt>
                      <c:pt idx="149">
                        <c:v>149.53184490000001</c:v>
                      </c:pt>
                      <c:pt idx="150">
                        <c:v>150.53166639999995</c:v>
                      </c:pt>
                      <c:pt idx="151">
                        <c:v>151.5318479</c:v>
                      </c:pt>
                      <c:pt idx="152">
                        <c:v>152.53375270000004</c:v>
                      </c:pt>
                      <c:pt idx="153">
                        <c:v>153.5341588</c:v>
                      </c:pt>
                      <c:pt idx="154">
                        <c:v>154.53404820000003</c:v>
                      </c:pt>
                      <c:pt idx="155">
                        <c:v>155.52731210000002</c:v>
                      </c:pt>
                      <c:pt idx="156">
                        <c:v>156.54250639999998</c:v>
                      </c:pt>
                      <c:pt idx="157">
                        <c:v>157.54252629999996</c:v>
                      </c:pt>
                      <c:pt idx="158">
                        <c:v>158.5290023</c:v>
                      </c:pt>
                      <c:pt idx="159">
                        <c:v>159.54557690000001</c:v>
                      </c:pt>
                      <c:pt idx="160">
                        <c:v>160.56119590000003</c:v>
                      </c:pt>
                      <c:pt idx="161">
                        <c:v>161.56128690000003</c:v>
                      </c:pt>
                      <c:pt idx="162">
                        <c:v>162.57684219999999</c:v>
                      </c:pt>
                      <c:pt idx="163">
                        <c:v>163.5765791</c:v>
                      </c:pt>
                      <c:pt idx="164">
                        <c:v>164.57668039999999</c:v>
                      </c:pt>
                      <c:pt idx="165">
                        <c:v>165.57682669999997</c:v>
                      </c:pt>
                      <c:pt idx="166">
                        <c:v>166.57663779999996</c:v>
                      </c:pt>
                      <c:pt idx="167">
                        <c:v>167.58305270000005</c:v>
                      </c:pt>
                      <c:pt idx="168">
                        <c:v>168.57693730000005</c:v>
                      </c:pt>
                      <c:pt idx="169">
                        <c:v>169.58331559999999</c:v>
                      </c:pt>
                      <c:pt idx="170">
                        <c:v>170.58288619999996</c:v>
                      </c:pt>
                      <c:pt idx="171">
                        <c:v>171.58301800000004</c:v>
                      </c:pt>
                      <c:pt idx="172">
                        <c:v>172.58242319999999</c:v>
                      </c:pt>
                      <c:pt idx="173">
                        <c:v>173.59766500000001</c:v>
                      </c:pt>
                      <c:pt idx="174">
                        <c:v>174.60790310000004</c:v>
                      </c:pt>
                      <c:pt idx="175">
                        <c:v>175.61427609999998</c:v>
                      </c:pt>
                      <c:pt idx="176">
                        <c:v>176.62965599999995</c:v>
                      </c:pt>
                      <c:pt idx="177">
                        <c:v>177.62086209999995</c:v>
                      </c:pt>
                      <c:pt idx="178">
                        <c:v>178.63607990000003</c:v>
                      </c:pt>
                      <c:pt idx="179">
                        <c:v>179.6358841</c:v>
                      </c:pt>
                      <c:pt idx="180">
                        <c:v>180.63545060000001</c:v>
                      </c:pt>
                      <c:pt idx="181">
                        <c:v>181.6218854</c:v>
                      </c:pt>
                      <c:pt idx="182">
                        <c:v>182.63054569999997</c:v>
                      </c:pt>
                      <c:pt idx="183">
                        <c:v>183.63067049999995</c:v>
                      </c:pt>
                      <c:pt idx="184">
                        <c:v>184.63061770000002</c:v>
                      </c:pt>
                      <c:pt idx="185">
                        <c:v>185.64008390000004</c:v>
                      </c:pt>
                      <c:pt idx="186">
                        <c:v>186.65361140000005</c:v>
                      </c:pt>
                      <c:pt idx="187">
                        <c:v>187.67099129999997</c:v>
                      </c:pt>
                      <c:pt idx="188">
                        <c:v>188.68155860000002</c:v>
                      </c:pt>
                      <c:pt idx="189">
                        <c:v>189.69674710000004</c:v>
                      </c:pt>
                      <c:pt idx="190">
                        <c:v>190.71136639999997</c:v>
                      </c:pt>
                      <c:pt idx="191">
                        <c:v>191.74670939999999</c:v>
                      </c:pt>
                      <c:pt idx="192">
                        <c:v>192.75698269999998</c:v>
                      </c:pt>
                      <c:pt idx="193">
                        <c:v>193.75807329999998</c:v>
                      </c:pt>
                      <c:pt idx="194">
                        <c:v>194.76808200000005</c:v>
                      </c:pt>
                      <c:pt idx="195">
                        <c:v>195.77271399999995</c:v>
                      </c:pt>
                      <c:pt idx="196">
                        <c:v>196.76808229999995</c:v>
                      </c:pt>
                      <c:pt idx="197">
                        <c:v>197.78622989999997</c:v>
                      </c:pt>
                      <c:pt idx="198">
                        <c:v>198.80551579999997</c:v>
                      </c:pt>
                      <c:pt idx="199">
                        <c:v>199.80392449999999</c:v>
                      </c:pt>
                      <c:pt idx="200">
                        <c:v>200.7892445</c:v>
                      </c:pt>
                      <c:pt idx="201">
                        <c:v>201.80584429999999</c:v>
                      </c:pt>
                      <c:pt idx="202">
                        <c:v>202.69909480000001</c:v>
                      </c:pt>
                      <c:pt idx="203">
                        <c:v>203.6989039</c:v>
                      </c:pt>
                      <c:pt idx="204">
                        <c:v>204.7149478</c:v>
                      </c:pt>
                      <c:pt idx="205">
                        <c:v>205.73082639999996</c:v>
                      </c:pt>
                      <c:pt idx="206">
                        <c:v>206.74595360000001</c:v>
                      </c:pt>
                      <c:pt idx="207">
                        <c:v>207.74582369999996</c:v>
                      </c:pt>
                      <c:pt idx="208">
                        <c:v>208.74572230000001</c:v>
                      </c:pt>
                      <c:pt idx="209">
                        <c:v>209.76119860000006</c:v>
                      </c:pt>
                      <c:pt idx="210">
                        <c:v>210.76141089999999</c:v>
                      </c:pt>
                      <c:pt idx="211">
                        <c:v>211.77822600000002</c:v>
                      </c:pt>
                      <c:pt idx="212">
                        <c:v>212.77849920000006</c:v>
                      </c:pt>
                      <c:pt idx="213">
                        <c:v>213.77785159999996</c:v>
                      </c:pt>
                      <c:pt idx="214">
                        <c:v>214.78483949999998</c:v>
                      </c:pt>
                      <c:pt idx="215">
                        <c:v>215.77871990000006</c:v>
                      </c:pt>
                      <c:pt idx="216">
                        <c:v>216.77836439999999</c:v>
                      </c:pt>
                      <c:pt idx="217">
                        <c:v>217.77898489999995</c:v>
                      </c:pt>
                      <c:pt idx="218">
                        <c:v>218.77907100000004</c:v>
                      </c:pt>
                      <c:pt idx="219">
                        <c:v>219.77843410000003</c:v>
                      </c:pt>
                      <c:pt idx="220">
                        <c:v>220.77883859999997</c:v>
                      </c:pt>
                      <c:pt idx="221">
                        <c:v>221.77914510000005</c:v>
                      </c:pt>
                      <c:pt idx="222">
                        <c:v>222.78034400000001</c:v>
                      </c:pt>
                      <c:pt idx="223">
                        <c:v>223.78025620000005</c:v>
                      </c:pt>
                      <c:pt idx="224">
                        <c:v>224.78045020000002</c:v>
                      </c:pt>
                      <c:pt idx="225">
                        <c:v>225.77998700000001</c:v>
                      </c:pt>
                      <c:pt idx="226">
                        <c:v>226.77961340000002</c:v>
                      </c:pt>
                      <c:pt idx="227">
                        <c:v>227.77951240000004</c:v>
                      </c:pt>
                      <c:pt idx="228">
                        <c:v>228.78935349999995</c:v>
                      </c:pt>
                      <c:pt idx="229">
                        <c:v>229.78859699999998</c:v>
                      </c:pt>
                      <c:pt idx="230">
                        <c:v>230.78877409999996</c:v>
                      </c:pt>
                      <c:pt idx="231">
                        <c:v>231.78866479999999</c:v>
                      </c:pt>
                      <c:pt idx="232">
                        <c:v>232.78851450000002</c:v>
                      </c:pt>
                      <c:pt idx="233">
                        <c:v>233.78814299999999</c:v>
                      </c:pt>
                      <c:pt idx="234">
                        <c:v>234.77969270000006</c:v>
                      </c:pt>
                      <c:pt idx="235">
                        <c:v>235.78008409999995</c:v>
                      </c:pt>
                      <c:pt idx="236">
                        <c:v>236.7799278</c:v>
                      </c:pt>
                      <c:pt idx="237">
                        <c:v>237.77717380000001</c:v>
                      </c:pt>
                      <c:pt idx="238">
                        <c:v>238.79260829999998</c:v>
                      </c:pt>
                      <c:pt idx="239">
                        <c:v>239.82371669999998</c:v>
                      </c:pt>
                      <c:pt idx="240">
                        <c:v>240.83901390000005</c:v>
                      </c:pt>
                      <c:pt idx="241">
                        <c:v>241.85442660000001</c:v>
                      </c:pt>
                      <c:pt idx="242">
                        <c:v>242.86993180000002</c:v>
                      </c:pt>
                      <c:pt idx="243">
                        <c:v>243.88516130000005</c:v>
                      </c:pt>
                      <c:pt idx="244">
                        <c:v>244.88528859999997</c:v>
                      </c:pt>
                      <c:pt idx="245">
                        <c:v>245.88573259999998</c:v>
                      </c:pt>
                      <c:pt idx="246">
                        <c:v>246.88633770000001</c:v>
                      </c:pt>
                      <c:pt idx="247">
                        <c:v>247.8828638</c:v>
                      </c:pt>
                      <c:pt idx="248">
                        <c:v>248.88264770000001</c:v>
                      </c:pt>
                      <c:pt idx="249">
                        <c:v>249.88305070000001</c:v>
                      </c:pt>
                      <c:pt idx="250">
                        <c:v>250.87524129999997</c:v>
                      </c:pt>
                      <c:pt idx="251">
                        <c:v>251.87505650000003</c:v>
                      </c:pt>
                      <c:pt idx="252">
                        <c:v>252.88035290000005</c:v>
                      </c:pt>
                      <c:pt idx="253">
                        <c:v>253.88017109999998</c:v>
                      </c:pt>
                      <c:pt idx="254">
                        <c:v>254.89550069999996</c:v>
                      </c:pt>
                      <c:pt idx="255">
                        <c:v>255.89544169999999</c:v>
                      </c:pt>
                      <c:pt idx="256">
                        <c:v>256.91140159999998</c:v>
                      </c:pt>
                      <c:pt idx="257">
                        <c:v>257.91090699999995</c:v>
                      </c:pt>
                      <c:pt idx="258">
                        <c:v>258.91198759999997</c:v>
                      </c:pt>
                      <c:pt idx="259">
                        <c:v>259.91184350000003</c:v>
                      </c:pt>
                      <c:pt idx="260">
                        <c:v>260.90596059999996</c:v>
                      </c:pt>
                      <c:pt idx="261">
                        <c:v>261.90615920000005</c:v>
                      </c:pt>
                      <c:pt idx="262">
                        <c:v>262.91217700000004</c:v>
                      </c:pt>
                      <c:pt idx="263">
                        <c:v>263.91212129999997</c:v>
                      </c:pt>
                      <c:pt idx="264">
                        <c:v>264.91254909999998</c:v>
                      </c:pt>
                      <c:pt idx="265">
                        <c:v>265.91310920000001</c:v>
                      </c:pt>
                      <c:pt idx="266">
                        <c:v>266.912916</c:v>
                      </c:pt>
                      <c:pt idx="267">
                        <c:v>267.90408530000002</c:v>
                      </c:pt>
                      <c:pt idx="268">
                        <c:v>268.91054659999998</c:v>
                      </c:pt>
                      <c:pt idx="269">
                        <c:v>269.92683490000002</c:v>
                      </c:pt>
                      <c:pt idx="270">
                        <c:v>270.92666429999997</c:v>
                      </c:pt>
                      <c:pt idx="271">
                        <c:v>271.92124130000002</c:v>
                      </c:pt>
                      <c:pt idx="272">
                        <c:v>272.92209560000003</c:v>
                      </c:pt>
                      <c:pt idx="273">
                        <c:v>273.93866749999995</c:v>
                      </c:pt>
                      <c:pt idx="274">
                        <c:v>274.93848519999995</c:v>
                      </c:pt>
                      <c:pt idx="275">
                        <c:v>275.93859959999997</c:v>
                      </c:pt>
                      <c:pt idx="276">
                        <c:v>276.96080859999995</c:v>
                      </c:pt>
                      <c:pt idx="277">
                        <c:v>277.97639460000005</c:v>
                      </c:pt>
                      <c:pt idx="278">
                        <c:v>278.99192860000005</c:v>
                      </c:pt>
                      <c:pt idx="279">
                        <c:v>280.00723660000006</c:v>
                      </c:pt>
                      <c:pt idx="280">
                        <c:v>281.00726759999998</c:v>
                      </c:pt>
                      <c:pt idx="281">
                        <c:v>282.02150459999996</c:v>
                      </c:pt>
                      <c:pt idx="282">
                        <c:v>283.03829859999996</c:v>
                      </c:pt>
                      <c:pt idx="283">
                        <c:v>284.03849160000004</c:v>
                      </c:pt>
                      <c:pt idx="284">
                        <c:v>285.03851559999998</c:v>
                      </c:pt>
                      <c:pt idx="285">
                        <c:v>286.03831060000005</c:v>
                      </c:pt>
                      <c:pt idx="286">
                        <c:v>287.05237460000001</c:v>
                      </c:pt>
                      <c:pt idx="287">
                        <c:v>288.06796659999998</c:v>
                      </c:pt>
                      <c:pt idx="288">
                        <c:v>289.08346659999995</c:v>
                      </c:pt>
                      <c:pt idx="289">
                        <c:v>290.08291059999999</c:v>
                      </c:pt>
                      <c:pt idx="290">
                        <c:v>291.07719059999999</c:v>
                      </c:pt>
                      <c:pt idx="291">
                        <c:v>292.07725860000005</c:v>
                      </c:pt>
                      <c:pt idx="292">
                        <c:v>293.07731160000003</c:v>
                      </c:pt>
                      <c:pt idx="293">
                        <c:v>294.07726660000003</c:v>
                      </c:pt>
                      <c:pt idx="294">
                        <c:v>295.07982760000004</c:v>
                      </c:pt>
                      <c:pt idx="295">
                        <c:v>296.07387759999995</c:v>
                      </c:pt>
                      <c:pt idx="296">
                        <c:v>297.09001460000002</c:v>
                      </c:pt>
                      <c:pt idx="297">
                        <c:v>298.09010760000001</c:v>
                      </c:pt>
                      <c:pt idx="298">
                        <c:v>299.11539159999995</c:v>
                      </c:pt>
                      <c:pt idx="299">
                        <c:v>300.10639659999993</c:v>
                      </c:pt>
                      <c:pt idx="300">
                        <c:v>301.12183759999994</c:v>
                      </c:pt>
                      <c:pt idx="301">
                        <c:v>302.12850359999993</c:v>
                      </c:pt>
                      <c:pt idx="302">
                        <c:v>303.12808659999996</c:v>
                      </c:pt>
                      <c:pt idx="303">
                        <c:v>304.1435535999999</c:v>
                      </c:pt>
                      <c:pt idx="304">
                        <c:v>305.1584656</c:v>
                      </c:pt>
                      <c:pt idx="305">
                        <c:v>306.15854659999991</c:v>
                      </c:pt>
                      <c:pt idx="306">
                        <c:v>307.16816760000006</c:v>
                      </c:pt>
                      <c:pt idx="307">
                        <c:v>308.1702186</c:v>
                      </c:pt>
                      <c:pt idx="308">
                        <c:v>309.17060560000004</c:v>
                      </c:pt>
                      <c:pt idx="309">
                        <c:v>310.16973159999998</c:v>
                      </c:pt>
                      <c:pt idx="310">
                        <c:v>311.17968360000009</c:v>
                      </c:pt>
                      <c:pt idx="311">
                        <c:v>312.17997560000003</c:v>
                      </c:pt>
                      <c:pt idx="312">
                        <c:v>313.19575959999997</c:v>
                      </c:pt>
                      <c:pt idx="313">
                        <c:v>314.21113259999993</c:v>
                      </c:pt>
                      <c:pt idx="314">
                        <c:v>315.2107026000001</c:v>
                      </c:pt>
                      <c:pt idx="315">
                        <c:v>316.21053759999995</c:v>
                      </c:pt>
                      <c:pt idx="316">
                        <c:v>317.21028060000003</c:v>
                      </c:pt>
                      <c:pt idx="317">
                        <c:v>318.20452460000001</c:v>
                      </c:pt>
                      <c:pt idx="318">
                        <c:v>319.2040735999999</c:v>
                      </c:pt>
                      <c:pt idx="319">
                        <c:v>320.20384360000003</c:v>
                      </c:pt>
                      <c:pt idx="320">
                        <c:v>321.21083859999999</c:v>
                      </c:pt>
                      <c:pt idx="321">
                        <c:v>322.21146859999999</c:v>
                      </c:pt>
                      <c:pt idx="322">
                        <c:v>323.20540860000006</c:v>
                      </c:pt>
                      <c:pt idx="323">
                        <c:v>324.20506260000002</c:v>
                      </c:pt>
                      <c:pt idx="324">
                        <c:v>325.22096959999999</c:v>
                      </c:pt>
                      <c:pt idx="325">
                        <c:v>326.23644960000001</c:v>
                      </c:pt>
                      <c:pt idx="326">
                        <c:v>327.23836460000007</c:v>
                      </c:pt>
                      <c:pt idx="327">
                        <c:v>328.25402959999997</c:v>
                      </c:pt>
                      <c:pt idx="328">
                        <c:v>329.24565159999997</c:v>
                      </c:pt>
                      <c:pt idx="329">
                        <c:v>330.24586060000001</c:v>
                      </c:pt>
                      <c:pt idx="330">
                        <c:v>331.24578760000009</c:v>
                      </c:pt>
                      <c:pt idx="331">
                        <c:v>332.24594559999991</c:v>
                      </c:pt>
                      <c:pt idx="332">
                        <c:v>333.26143860000002</c:v>
                      </c:pt>
                      <c:pt idx="333">
                        <c:v>334.26163059999999</c:v>
                      </c:pt>
                      <c:pt idx="334">
                        <c:v>335.26925959999994</c:v>
                      </c:pt>
                      <c:pt idx="335">
                        <c:v>336.2661806000001</c:v>
                      </c:pt>
                      <c:pt idx="336">
                        <c:v>337.26983560000008</c:v>
                      </c:pt>
                      <c:pt idx="337">
                        <c:v>338.28567659999999</c:v>
                      </c:pt>
                      <c:pt idx="338">
                        <c:v>339.28571860000011</c:v>
                      </c:pt>
                      <c:pt idx="339">
                        <c:v>340.28594659999999</c:v>
                      </c:pt>
                      <c:pt idx="340">
                        <c:v>341.28569859999993</c:v>
                      </c:pt>
                      <c:pt idx="341">
                        <c:v>342.27710460000003</c:v>
                      </c:pt>
                      <c:pt idx="342">
                        <c:v>343.27689759999998</c:v>
                      </c:pt>
                      <c:pt idx="343">
                        <c:v>344.28374860000008</c:v>
                      </c:pt>
                      <c:pt idx="344">
                        <c:v>345.28355959999999</c:v>
                      </c:pt>
                      <c:pt idx="345">
                        <c:v>346.29042060000006</c:v>
                      </c:pt>
                      <c:pt idx="346">
                        <c:v>347.28998460000003</c:v>
                      </c:pt>
                      <c:pt idx="347">
                        <c:v>348.28797559999998</c:v>
                      </c:pt>
                      <c:pt idx="348">
                        <c:v>349.28436959999999</c:v>
                      </c:pt>
                      <c:pt idx="349">
                        <c:v>350.29091760000006</c:v>
                      </c:pt>
                      <c:pt idx="350">
                        <c:v>351.29068060000009</c:v>
                      </c:pt>
                      <c:pt idx="351">
                        <c:v>352.29138259999991</c:v>
                      </c:pt>
                      <c:pt idx="352">
                        <c:v>353.29069660000005</c:v>
                      </c:pt>
                      <c:pt idx="353">
                        <c:v>354.28136459999996</c:v>
                      </c:pt>
                      <c:pt idx="354">
                        <c:v>355.2823906000001</c:v>
                      </c:pt>
                      <c:pt idx="355">
                        <c:v>356.2893626</c:v>
                      </c:pt>
                      <c:pt idx="356">
                        <c:v>357.28935260000003</c:v>
                      </c:pt>
                      <c:pt idx="357">
                        <c:v>358.28910459999997</c:v>
                      </c:pt>
                      <c:pt idx="358">
                        <c:v>359.28883259999998</c:v>
                      </c:pt>
                      <c:pt idx="359">
                        <c:v>360.2898525999999</c:v>
                      </c:pt>
                      <c:pt idx="360">
                        <c:v>361.28953159999992</c:v>
                      </c:pt>
                      <c:pt idx="361">
                        <c:v>362.28358959999991</c:v>
                      </c:pt>
                      <c:pt idx="362">
                        <c:v>363.29004559999998</c:v>
                      </c:pt>
                      <c:pt idx="363">
                        <c:v>364.28460560000008</c:v>
                      </c:pt>
                      <c:pt idx="364">
                        <c:v>365.29117259999998</c:v>
                      </c:pt>
                      <c:pt idx="365">
                        <c:v>366.28175460000011</c:v>
                      </c:pt>
                      <c:pt idx="366">
                        <c:v>367.28152960000011</c:v>
                      </c:pt>
                      <c:pt idx="367">
                        <c:v>368.28129760000002</c:v>
                      </c:pt>
                      <c:pt idx="368">
                        <c:v>369.29636759999994</c:v>
                      </c:pt>
                      <c:pt idx="369">
                        <c:v>370.32048759999998</c:v>
                      </c:pt>
                      <c:pt idx="370">
                        <c:v>371.33830059999991</c:v>
                      </c:pt>
                      <c:pt idx="371">
                        <c:v>372.33755760000008</c:v>
                      </c:pt>
                      <c:pt idx="372">
                        <c:v>373.35425959999998</c:v>
                      </c:pt>
                      <c:pt idx="373">
                        <c:v>374.37027160000002</c:v>
                      </c:pt>
                      <c:pt idx="374">
                        <c:v>375.37003959999993</c:v>
                      </c:pt>
                      <c:pt idx="375">
                        <c:v>376.37804759999995</c:v>
                      </c:pt>
                      <c:pt idx="376">
                        <c:v>377.37747659999991</c:v>
                      </c:pt>
                      <c:pt idx="377">
                        <c:v>378.37735459999999</c:v>
                      </c:pt>
                      <c:pt idx="378">
                        <c:v>379.3807655999999</c:v>
                      </c:pt>
                      <c:pt idx="379">
                        <c:v>380.39656760000003</c:v>
                      </c:pt>
                      <c:pt idx="380">
                        <c:v>381.41269860000011</c:v>
                      </c:pt>
                      <c:pt idx="381">
                        <c:v>382.41620859999989</c:v>
                      </c:pt>
                      <c:pt idx="382">
                        <c:v>383.41626659999997</c:v>
                      </c:pt>
                      <c:pt idx="383">
                        <c:v>384.4160296</c:v>
                      </c:pt>
                      <c:pt idx="384">
                        <c:v>385.41020460000004</c:v>
                      </c:pt>
                      <c:pt idx="385">
                        <c:v>386.4100006000001</c:v>
                      </c:pt>
                      <c:pt idx="386">
                        <c:v>387.40977960000009</c:v>
                      </c:pt>
                      <c:pt idx="387">
                        <c:v>388.40950859999998</c:v>
                      </c:pt>
                      <c:pt idx="388">
                        <c:v>389.40920759999995</c:v>
                      </c:pt>
                      <c:pt idx="389">
                        <c:v>390.4165296000001</c:v>
                      </c:pt>
                      <c:pt idx="390">
                        <c:v>391.40278859999989</c:v>
                      </c:pt>
                      <c:pt idx="391">
                        <c:v>392.40282359999992</c:v>
                      </c:pt>
                      <c:pt idx="392">
                        <c:v>393.4025266000001</c:v>
                      </c:pt>
                      <c:pt idx="393">
                        <c:v>394.40264860000002</c:v>
                      </c:pt>
                      <c:pt idx="394">
                        <c:v>395.40232059999994</c:v>
                      </c:pt>
                      <c:pt idx="395">
                        <c:v>396.40371359999995</c:v>
                      </c:pt>
                      <c:pt idx="396">
                        <c:v>397.40355460000001</c:v>
                      </c:pt>
                      <c:pt idx="397">
                        <c:v>398.4032886</c:v>
                      </c:pt>
                      <c:pt idx="398">
                        <c:v>399.40307260000009</c:v>
                      </c:pt>
                      <c:pt idx="399">
                        <c:v>400.41181959999994</c:v>
                      </c:pt>
                      <c:pt idx="400">
                        <c:v>401.41185760000008</c:v>
                      </c:pt>
                      <c:pt idx="401">
                        <c:v>402.41951760000006</c:v>
                      </c:pt>
                      <c:pt idx="402">
                        <c:v>403.43496959999993</c:v>
                      </c:pt>
                      <c:pt idx="403">
                        <c:v>404.46016559999998</c:v>
                      </c:pt>
                      <c:pt idx="404">
                        <c:v>405.46000260000005</c:v>
                      </c:pt>
                      <c:pt idx="405">
                        <c:v>406.47079660000009</c:v>
                      </c:pt>
                      <c:pt idx="406">
                        <c:v>407.48645160000001</c:v>
                      </c:pt>
                      <c:pt idx="407">
                        <c:v>408.50177159999998</c:v>
                      </c:pt>
                      <c:pt idx="408">
                        <c:v>409.50136659999998</c:v>
                      </c:pt>
                      <c:pt idx="409">
                        <c:v>410.51017359999992</c:v>
                      </c:pt>
                      <c:pt idx="410">
                        <c:v>411.50967259999993</c:v>
                      </c:pt>
                      <c:pt idx="411">
                        <c:v>412.51105460000008</c:v>
                      </c:pt>
                      <c:pt idx="412">
                        <c:v>413.50169260000007</c:v>
                      </c:pt>
                      <c:pt idx="413">
                        <c:v>414.50170260000004</c:v>
                      </c:pt>
                      <c:pt idx="414">
                        <c:v>415.50163259999999</c:v>
                      </c:pt>
                      <c:pt idx="415">
                        <c:v>416.51080159999992</c:v>
                      </c:pt>
                      <c:pt idx="416">
                        <c:v>417.51055659999997</c:v>
                      </c:pt>
                      <c:pt idx="417">
                        <c:v>418.50494060000005</c:v>
                      </c:pt>
                      <c:pt idx="418">
                        <c:v>419.50470859999996</c:v>
                      </c:pt>
                      <c:pt idx="419">
                        <c:v>420.50476959999992</c:v>
                      </c:pt>
                      <c:pt idx="420">
                        <c:v>421.49986960000001</c:v>
                      </c:pt>
                      <c:pt idx="421">
                        <c:v>422.50035660000003</c:v>
                      </c:pt>
                      <c:pt idx="422">
                        <c:v>423.50890759999993</c:v>
                      </c:pt>
                      <c:pt idx="423">
                        <c:v>424.50864060000004</c:v>
                      </c:pt>
                      <c:pt idx="424">
                        <c:v>425.5101916000001</c:v>
                      </c:pt>
                      <c:pt idx="425">
                        <c:v>426.50991760000011</c:v>
                      </c:pt>
                      <c:pt idx="426">
                        <c:v>427.50976760000003</c:v>
                      </c:pt>
                      <c:pt idx="427">
                        <c:v>428.51015559999996</c:v>
                      </c:pt>
                      <c:pt idx="428">
                        <c:v>429.52606459999993</c:v>
                      </c:pt>
                      <c:pt idx="429">
                        <c:v>430.54177559999994</c:v>
                      </c:pt>
                      <c:pt idx="430">
                        <c:v>431.54136960000005</c:v>
                      </c:pt>
                      <c:pt idx="431">
                        <c:v>432.5411696000001</c:v>
                      </c:pt>
                      <c:pt idx="432">
                        <c:v>433.54091560000006</c:v>
                      </c:pt>
                      <c:pt idx="433">
                        <c:v>434.54092960000003</c:v>
                      </c:pt>
                      <c:pt idx="434">
                        <c:v>435.53492759999995</c:v>
                      </c:pt>
                      <c:pt idx="435">
                        <c:v>436.53756159999989</c:v>
                      </c:pt>
                      <c:pt idx="436">
                        <c:v>437.53712259999998</c:v>
                      </c:pt>
                      <c:pt idx="437">
                        <c:v>438.53685659999996</c:v>
                      </c:pt>
                      <c:pt idx="438">
                        <c:v>439.53707159999999</c:v>
                      </c:pt>
                      <c:pt idx="439">
                        <c:v>440.53666360000011</c:v>
                      </c:pt>
                      <c:pt idx="440">
                        <c:v>441.53641160000006</c:v>
                      </c:pt>
                      <c:pt idx="441">
                        <c:v>442.53740259999995</c:v>
                      </c:pt>
                      <c:pt idx="442">
                        <c:v>443.53701959999989</c:v>
                      </c:pt>
                      <c:pt idx="443">
                        <c:v>444.52843159999998</c:v>
                      </c:pt>
                      <c:pt idx="444">
                        <c:v>445.52890860000002</c:v>
                      </c:pt>
                      <c:pt idx="445">
                        <c:v>446.53813760000003</c:v>
                      </c:pt>
                      <c:pt idx="446">
                        <c:v>447.53510460000007</c:v>
                      </c:pt>
                      <c:pt idx="447">
                        <c:v>448.54769660000011</c:v>
                      </c:pt>
                      <c:pt idx="448">
                        <c:v>449.56666059999998</c:v>
                      </c:pt>
                      <c:pt idx="449">
                        <c:v>450.56645359999993</c:v>
                      </c:pt>
                      <c:pt idx="450">
                        <c:v>451.5818276</c:v>
                      </c:pt>
                      <c:pt idx="451">
                        <c:v>452.58126259999995</c:v>
                      </c:pt>
                      <c:pt idx="452">
                        <c:v>453.58807359999992</c:v>
                      </c:pt>
                      <c:pt idx="453">
                        <c:v>454.59722860000011</c:v>
                      </c:pt>
                      <c:pt idx="454">
                        <c:v>455.61980259999996</c:v>
                      </c:pt>
                      <c:pt idx="455">
                        <c:v>456.63567160000002</c:v>
                      </c:pt>
                      <c:pt idx="456">
                        <c:v>457.63534559999994</c:v>
                      </c:pt>
                      <c:pt idx="457">
                        <c:v>458.63557160000005</c:v>
                      </c:pt>
                      <c:pt idx="458">
                        <c:v>459.62927760000002</c:v>
                      </c:pt>
                      <c:pt idx="459">
                        <c:v>460.62896959999989</c:v>
                      </c:pt>
                      <c:pt idx="460">
                        <c:v>461.62880059999998</c:v>
                      </c:pt>
                      <c:pt idx="461">
                        <c:v>462.63858159999995</c:v>
                      </c:pt>
                      <c:pt idx="462">
                        <c:v>463.63853059999997</c:v>
                      </c:pt>
                      <c:pt idx="463">
                        <c:v>464.63858860000005</c:v>
                      </c:pt>
                      <c:pt idx="464">
                        <c:v>465.63895959999991</c:v>
                      </c:pt>
                      <c:pt idx="465">
                        <c:v>466.65408559999992</c:v>
                      </c:pt>
                      <c:pt idx="466">
                        <c:v>467.65398060000007</c:v>
                      </c:pt>
                      <c:pt idx="467">
                        <c:v>468.66046060000008</c:v>
                      </c:pt>
                      <c:pt idx="468">
                        <c:v>469.66426460000002</c:v>
                      </c:pt>
                      <c:pt idx="469">
                        <c:v>470.67087259999994</c:v>
                      </c:pt>
                      <c:pt idx="470">
                        <c:v>471.68627659999993</c:v>
                      </c:pt>
                      <c:pt idx="471">
                        <c:v>472.7018336000001</c:v>
                      </c:pt>
                      <c:pt idx="472">
                        <c:v>473.70116559999997</c:v>
                      </c:pt>
                      <c:pt idx="473">
                        <c:v>474.70104560000004</c:v>
                      </c:pt>
                      <c:pt idx="474">
                        <c:v>475.7106475999999</c:v>
                      </c:pt>
                      <c:pt idx="475">
                        <c:v>476.71019860000001</c:v>
                      </c:pt>
                      <c:pt idx="476">
                        <c:v>477.70068259999994</c:v>
                      </c:pt>
                      <c:pt idx="477">
                        <c:v>478.70132059999992</c:v>
                      </c:pt>
                      <c:pt idx="478">
                        <c:v>479.71108660000004</c:v>
                      </c:pt>
                      <c:pt idx="479">
                        <c:v>480.71086459999992</c:v>
                      </c:pt>
                      <c:pt idx="480">
                        <c:v>481.71644859999992</c:v>
                      </c:pt>
                      <c:pt idx="481">
                        <c:v>482.73220459999993</c:v>
                      </c:pt>
                      <c:pt idx="482">
                        <c:v>483.74821459999998</c:v>
                      </c:pt>
                      <c:pt idx="483">
                        <c:v>484.74745860000007</c:v>
                      </c:pt>
                      <c:pt idx="484">
                        <c:v>485.76512660000003</c:v>
                      </c:pt>
                      <c:pt idx="485">
                        <c:v>486.76501260000009</c:v>
                      </c:pt>
                      <c:pt idx="486">
                        <c:v>487.76481160000003</c:v>
                      </c:pt>
                      <c:pt idx="487">
                        <c:v>488.76154059999999</c:v>
                      </c:pt>
                      <c:pt idx="488">
                        <c:v>489.76313060000007</c:v>
                      </c:pt>
                      <c:pt idx="489">
                        <c:v>490.77754060000007</c:v>
                      </c:pt>
                      <c:pt idx="490">
                        <c:v>491.78628159999994</c:v>
                      </c:pt>
                      <c:pt idx="491">
                        <c:v>492.78677760000005</c:v>
                      </c:pt>
                      <c:pt idx="492">
                        <c:v>493.78743959999997</c:v>
                      </c:pt>
                      <c:pt idx="493">
                        <c:v>494.78740960000005</c:v>
                      </c:pt>
                      <c:pt idx="494">
                        <c:v>495.78721960000007</c:v>
                      </c:pt>
                      <c:pt idx="495">
                        <c:v>496.78751560000001</c:v>
                      </c:pt>
                      <c:pt idx="496">
                        <c:v>497.8029226000001</c:v>
                      </c:pt>
                      <c:pt idx="497">
                        <c:v>498.81846560000008</c:v>
                      </c:pt>
                      <c:pt idx="498">
                        <c:v>499.83516159999999</c:v>
                      </c:pt>
                      <c:pt idx="499">
                        <c:v>500.83519359999991</c:v>
                      </c:pt>
                      <c:pt idx="500">
                        <c:v>501.8350296000001</c:v>
                      </c:pt>
                      <c:pt idx="501">
                        <c:v>502.83444159999999</c:v>
                      </c:pt>
                      <c:pt idx="502">
                        <c:v>503.8288606000001</c:v>
                      </c:pt>
                      <c:pt idx="503">
                        <c:v>504.82853460000001</c:v>
                      </c:pt>
                      <c:pt idx="504">
                        <c:v>505.84509359999993</c:v>
                      </c:pt>
                      <c:pt idx="505">
                        <c:v>506.85695559999999</c:v>
                      </c:pt>
                      <c:pt idx="506">
                        <c:v>507.87934259999997</c:v>
                      </c:pt>
                      <c:pt idx="507">
                        <c:v>508.87315760000001</c:v>
                      </c:pt>
                      <c:pt idx="508">
                        <c:v>509.87996960000009</c:v>
                      </c:pt>
                      <c:pt idx="509">
                        <c:v>510.87974959999997</c:v>
                      </c:pt>
                      <c:pt idx="510">
                        <c:v>511.8794605999999</c:v>
                      </c:pt>
                      <c:pt idx="511">
                        <c:v>512.88105059999998</c:v>
                      </c:pt>
                      <c:pt idx="512">
                        <c:v>513.89648459999989</c:v>
                      </c:pt>
                      <c:pt idx="513">
                        <c:v>514.91217260000008</c:v>
                      </c:pt>
                      <c:pt idx="514">
                        <c:v>515.91912559999992</c:v>
                      </c:pt>
                      <c:pt idx="515">
                        <c:v>516.9188686</c:v>
                      </c:pt>
                      <c:pt idx="516">
                        <c:v>517.93138260000001</c:v>
                      </c:pt>
                      <c:pt idx="517">
                        <c:v>518.93838460000006</c:v>
                      </c:pt>
                      <c:pt idx="518">
                        <c:v>519.93825459999994</c:v>
                      </c:pt>
                      <c:pt idx="519">
                        <c:v>520.96022560000006</c:v>
                      </c:pt>
                      <c:pt idx="520">
                        <c:v>521.96830960000011</c:v>
                      </c:pt>
                      <c:pt idx="521">
                        <c:v>522.99397760000011</c:v>
                      </c:pt>
                      <c:pt idx="522">
                        <c:v>523.99388060000001</c:v>
                      </c:pt>
                      <c:pt idx="523">
                        <c:v>525.01047360000007</c:v>
                      </c:pt>
                      <c:pt idx="524">
                        <c:v>526.01098660000002</c:v>
                      </c:pt>
                      <c:pt idx="525">
                        <c:v>527.01089060000004</c:v>
                      </c:pt>
                      <c:pt idx="526">
                        <c:v>528.01051359999997</c:v>
                      </c:pt>
                      <c:pt idx="527">
                        <c:v>529.01071159999992</c:v>
                      </c:pt>
                      <c:pt idx="528">
                        <c:v>530.02572860000009</c:v>
                      </c:pt>
                      <c:pt idx="529">
                        <c:v>531.04083560000004</c:v>
                      </c:pt>
                      <c:pt idx="530">
                        <c:v>532.04087460000005</c:v>
                      </c:pt>
                      <c:pt idx="531">
                        <c:v>533.04032159999997</c:v>
                      </c:pt>
                      <c:pt idx="532">
                        <c:v>534.04031060000011</c:v>
                      </c:pt>
                      <c:pt idx="533">
                        <c:v>535.0400446000001</c:v>
                      </c:pt>
                      <c:pt idx="534">
                        <c:v>536.03969460000008</c:v>
                      </c:pt>
                      <c:pt idx="535">
                        <c:v>537.03948059999993</c:v>
                      </c:pt>
                      <c:pt idx="536">
                        <c:v>538.03382660000011</c:v>
                      </c:pt>
                      <c:pt idx="537">
                        <c:v>539.03394060000005</c:v>
                      </c:pt>
                      <c:pt idx="538">
                        <c:v>540.03401860000008</c:v>
                      </c:pt>
                      <c:pt idx="539">
                        <c:v>541.02737359999992</c:v>
                      </c:pt>
                      <c:pt idx="540">
                        <c:v>542.04288659999997</c:v>
                      </c:pt>
                      <c:pt idx="541">
                        <c:v>543.06509460000007</c:v>
                      </c:pt>
                      <c:pt idx="542">
                        <c:v>544.06511159999991</c:v>
                      </c:pt>
                      <c:pt idx="543">
                        <c:v>545.08080960000007</c:v>
                      </c:pt>
                      <c:pt idx="544">
                        <c:v>546.09031260000006</c:v>
                      </c:pt>
                      <c:pt idx="545">
                        <c:v>547.08989560000009</c:v>
                      </c:pt>
                      <c:pt idx="546">
                        <c:v>548.11235860000011</c:v>
                      </c:pt>
                      <c:pt idx="547">
                        <c:v>549.12836459999994</c:v>
                      </c:pt>
                      <c:pt idx="548">
                        <c:v>550.15056359999994</c:v>
                      </c:pt>
                      <c:pt idx="549">
                        <c:v>551.15042259999996</c:v>
                      </c:pt>
                      <c:pt idx="550">
                        <c:v>552.15007360000004</c:v>
                      </c:pt>
                      <c:pt idx="551">
                        <c:v>553.16560260000006</c:v>
                      </c:pt>
                      <c:pt idx="552">
                        <c:v>554.16605559999994</c:v>
                      </c:pt>
                      <c:pt idx="553">
                        <c:v>555.16592259999993</c:v>
                      </c:pt>
                      <c:pt idx="554">
                        <c:v>556.16595460000008</c:v>
                      </c:pt>
                      <c:pt idx="555">
                        <c:v>557.1673366</c:v>
                      </c:pt>
                      <c:pt idx="556">
                        <c:v>558.16753760000006</c:v>
                      </c:pt>
                      <c:pt idx="557">
                        <c:v>559.18311360000007</c:v>
                      </c:pt>
                      <c:pt idx="558">
                        <c:v>560.17140859999995</c:v>
                      </c:pt>
                      <c:pt idx="559">
                        <c:v>561.17119460000004</c:v>
                      </c:pt>
                      <c:pt idx="560">
                        <c:v>562.18498060000002</c:v>
                      </c:pt>
                      <c:pt idx="561">
                        <c:v>563.18545859999995</c:v>
                      </c:pt>
                      <c:pt idx="562">
                        <c:v>564.20789760000002</c:v>
                      </c:pt>
                      <c:pt idx="563">
                        <c:v>565.20968259999995</c:v>
                      </c:pt>
                      <c:pt idx="564">
                        <c:v>566.20940560000008</c:v>
                      </c:pt>
                      <c:pt idx="565">
                        <c:v>567.2249746</c:v>
                      </c:pt>
                      <c:pt idx="566">
                        <c:v>568.22496460000002</c:v>
                      </c:pt>
                      <c:pt idx="567">
                        <c:v>569.24068860000011</c:v>
                      </c:pt>
                      <c:pt idx="568">
                        <c:v>570.25579659999994</c:v>
                      </c:pt>
                      <c:pt idx="569">
                        <c:v>571.26584060000005</c:v>
                      </c:pt>
                      <c:pt idx="570">
                        <c:v>572.27444059999993</c:v>
                      </c:pt>
                      <c:pt idx="571">
                        <c:v>573.27412060000006</c:v>
                      </c:pt>
                      <c:pt idx="572">
                        <c:v>574.29003760000001</c:v>
                      </c:pt>
                      <c:pt idx="573">
                        <c:v>575.29001560000006</c:v>
                      </c:pt>
                      <c:pt idx="574">
                        <c:v>576.29029760000003</c:v>
                      </c:pt>
                      <c:pt idx="575">
                        <c:v>577.28991360000009</c:v>
                      </c:pt>
                      <c:pt idx="576">
                        <c:v>578.29013759999998</c:v>
                      </c:pt>
                      <c:pt idx="577">
                        <c:v>579.30568859999994</c:v>
                      </c:pt>
                      <c:pt idx="578">
                        <c:v>580.31587560000003</c:v>
                      </c:pt>
                      <c:pt idx="579">
                        <c:v>581.33017760000007</c:v>
                      </c:pt>
                      <c:pt idx="580">
                        <c:v>582.32987159999993</c:v>
                      </c:pt>
                      <c:pt idx="581">
                        <c:v>583.33111559999998</c:v>
                      </c:pt>
                      <c:pt idx="582">
                        <c:v>584.33077559999992</c:v>
                      </c:pt>
                      <c:pt idx="583">
                        <c:v>585.3307056000001</c:v>
                      </c:pt>
                      <c:pt idx="584">
                        <c:v>586.33054459999994</c:v>
                      </c:pt>
                      <c:pt idx="585">
                        <c:v>587.3307506000001</c:v>
                      </c:pt>
                      <c:pt idx="586">
                        <c:v>588.34711059999995</c:v>
                      </c:pt>
                      <c:pt idx="587">
                        <c:v>589.3627156</c:v>
                      </c:pt>
                      <c:pt idx="588">
                        <c:v>590.35529059999999</c:v>
                      </c:pt>
                      <c:pt idx="589">
                        <c:v>591.37060360000009</c:v>
                      </c:pt>
                      <c:pt idx="590">
                        <c:v>592.38590560000011</c:v>
                      </c:pt>
                      <c:pt idx="591">
                        <c:v>593.3798655999999</c:v>
                      </c:pt>
                      <c:pt idx="592">
                        <c:v>594.37973959999999</c:v>
                      </c:pt>
                      <c:pt idx="593">
                        <c:v>595.3860365999999</c:v>
                      </c:pt>
                      <c:pt idx="594">
                        <c:v>596.38314360000004</c:v>
                      </c:pt>
                      <c:pt idx="595">
                        <c:v>597.3772586</c:v>
                      </c:pt>
                      <c:pt idx="596">
                        <c:v>598.37692160000006</c:v>
                      </c:pt>
                      <c:pt idx="597">
                        <c:v>599.39799259999995</c:v>
                      </c:pt>
                      <c:pt idx="598">
                        <c:v>600.41376360000004</c:v>
                      </c:pt>
                      <c:pt idx="599">
                        <c:v>601.41531759999998</c:v>
                      </c:pt>
                      <c:pt idx="600">
                        <c:v>602.41502259999993</c:v>
                      </c:pt>
                      <c:pt idx="601">
                        <c:v>603.41513860000009</c:v>
                      </c:pt>
                      <c:pt idx="602">
                        <c:v>604.41479959999992</c:v>
                      </c:pt>
                      <c:pt idx="603">
                        <c:v>605.41667060000009</c:v>
                      </c:pt>
                      <c:pt idx="604">
                        <c:v>606.40778960000011</c:v>
                      </c:pt>
                      <c:pt idx="605">
                        <c:v>607.40749559999995</c:v>
                      </c:pt>
                      <c:pt idx="606">
                        <c:v>608.4076536</c:v>
                      </c:pt>
                      <c:pt idx="607">
                        <c:v>609.4078806</c:v>
                      </c:pt>
                      <c:pt idx="608">
                        <c:v>610.40814660000001</c:v>
                      </c:pt>
                      <c:pt idx="609">
                        <c:v>611.40935059999993</c:v>
                      </c:pt>
                      <c:pt idx="610">
                        <c:v>612.4129195999999</c:v>
                      </c:pt>
                      <c:pt idx="611">
                        <c:v>613.41277459999992</c:v>
                      </c:pt>
                      <c:pt idx="612">
                        <c:v>614.41295859999991</c:v>
                      </c:pt>
                      <c:pt idx="613">
                        <c:v>615.40971659999991</c:v>
                      </c:pt>
                      <c:pt idx="614">
                        <c:v>616.41048959999989</c:v>
                      </c:pt>
                      <c:pt idx="615">
                        <c:v>617.41066460000002</c:v>
                      </c:pt>
                      <c:pt idx="616">
                        <c:v>618.41402560000006</c:v>
                      </c:pt>
                      <c:pt idx="617">
                        <c:v>619.4022496</c:v>
                      </c:pt>
                      <c:pt idx="618">
                        <c:v>620.4090506</c:v>
                      </c:pt>
                      <c:pt idx="619">
                        <c:v>621.40944960000002</c:v>
                      </c:pt>
                      <c:pt idx="620">
                        <c:v>622.40929260000007</c:v>
                      </c:pt>
                      <c:pt idx="621">
                        <c:v>623.40903759999992</c:v>
                      </c:pt>
                      <c:pt idx="622">
                        <c:v>624.4095956000001</c:v>
                      </c:pt>
                      <c:pt idx="623">
                        <c:v>625.41589060000001</c:v>
                      </c:pt>
                      <c:pt idx="624">
                        <c:v>626.40982159999999</c:v>
                      </c:pt>
                      <c:pt idx="625">
                        <c:v>627.40938759999995</c:v>
                      </c:pt>
                      <c:pt idx="626">
                        <c:v>628.40214259999993</c:v>
                      </c:pt>
                      <c:pt idx="627">
                        <c:v>629.4154446</c:v>
                      </c:pt>
                      <c:pt idx="628">
                        <c:v>630.40633460000004</c:v>
                      </c:pt>
                      <c:pt idx="629">
                        <c:v>631.40437659999998</c:v>
                      </c:pt>
                      <c:pt idx="630">
                        <c:v>632.40462959999991</c:v>
                      </c:pt>
                      <c:pt idx="631">
                        <c:v>633.40458360000002</c:v>
                      </c:pt>
                      <c:pt idx="632">
                        <c:v>634.40455059999999</c:v>
                      </c:pt>
                      <c:pt idx="633">
                        <c:v>635.41175159999989</c:v>
                      </c:pt>
                      <c:pt idx="634">
                        <c:v>636.41794860000005</c:v>
                      </c:pt>
                      <c:pt idx="635">
                        <c:v>637.43033360000004</c:v>
                      </c:pt>
                      <c:pt idx="636">
                        <c:v>638.43775060000007</c:v>
                      </c:pt>
                      <c:pt idx="637">
                        <c:v>639.45449759999997</c:v>
                      </c:pt>
                      <c:pt idx="638">
                        <c:v>640.4559276</c:v>
                      </c:pt>
                      <c:pt idx="639">
                        <c:v>641.45640460000004</c:v>
                      </c:pt>
                      <c:pt idx="640">
                        <c:v>642.46093560000008</c:v>
                      </c:pt>
                      <c:pt idx="641">
                        <c:v>643.45203659999993</c:v>
                      </c:pt>
                      <c:pt idx="642">
                        <c:v>644.45250660000011</c:v>
                      </c:pt>
                      <c:pt idx="643">
                        <c:v>645.47473059999993</c:v>
                      </c:pt>
                      <c:pt idx="644">
                        <c:v>646.49013459999992</c:v>
                      </c:pt>
                      <c:pt idx="645">
                        <c:v>647.50301160000004</c:v>
                      </c:pt>
                      <c:pt idx="646">
                        <c:v>648.50260159999993</c:v>
                      </c:pt>
                      <c:pt idx="647">
                        <c:v>649.50827060000006</c:v>
                      </c:pt>
                      <c:pt idx="648">
                        <c:v>650.50825759999998</c:v>
                      </c:pt>
                      <c:pt idx="649">
                        <c:v>651.50783159999992</c:v>
                      </c:pt>
                      <c:pt idx="650">
                        <c:v>652.50318560000005</c:v>
                      </c:pt>
                      <c:pt idx="651">
                        <c:v>653.51974059999998</c:v>
                      </c:pt>
                      <c:pt idx="652">
                        <c:v>654.53782159999992</c:v>
                      </c:pt>
                      <c:pt idx="653">
                        <c:v>655.52706760000001</c:v>
                      </c:pt>
                      <c:pt idx="654">
                        <c:v>656.53372059999992</c:v>
                      </c:pt>
                      <c:pt idx="655">
                        <c:v>657.53656959999989</c:v>
                      </c:pt>
                      <c:pt idx="656">
                        <c:v>658.55010160000006</c:v>
                      </c:pt>
                      <c:pt idx="657">
                        <c:v>659.55927859999997</c:v>
                      </c:pt>
                      <c:pt idx="658">
                        <c:v>660.5751585999999</c:v>
                      </c:pt>
                      <c:pt idx="659">
                        <c:v>661.57458560000009</c:v>
                      </c:pt>
                      <c:pt idx="660">
                        <c:v>662.57400460000008</c:v>
                      </c:pt>
                      <c:pt idx="661">
                        <c:v>663.57416560000001</c:v>
                      </c:pt>
                      <c:pt idx="662">
                        <c:v>664.5839496000001</c:v>
                      </c:pt>
                      <c:pt idx="663">
                        <c:v>665.58438860000001</c:v>
                      </c:pt>
                      <c:pt idx="664">
                        <c:v>666.6002876</c:v>
                      </c:pt>
                      <c:pt idx="665">
                        <c:v>667.61562959999992</c:v>
                      </c:pt>
                      <c:pt idx="666">
                        <c:v>668.61515359999999</c:v>
                      </c:pt>
                      <c:pt idx="667">
                        <c:v>669.63063860000011</c:v>
                      </c:pt>
                      <c:pt idx="668">
                        <c:v>670.63125760000003</c:v>
                      </c:pt>
                      <c:pt idx="669">
                        <c:v>671.63080459999992</c:v>
                      </c:pt>
                      <c:pt idx="670">
                        <c:v>672.63103159999991</c:v>
                      </c:pt>
                      <c:pt idx="671">
                        <c:v>673.63082559999998</c:v>
                      </c:pt>
                      <c:pt idx="672">
                        <c:v>674.63062459999992</c:v>
                      </c:pt>
                      <c:pt idx="673">
                        <c:v>675.63042360000009</c:v>
                      </c:pt>
                      <c:pt idx="674">
                        <c:v>676.63018160000001</c:v>
                      </c:pt>
                      <c:pt idx="675">
                        <c:v>677.6304055999999</c:v>
                      </c:pt>
                      <c:pt idx="676">
                        <c:v>678.64559060000011</c:v>
                      </c:pt>
                      <c:pt idx="677">
                        <c:v>679.6471626</c:v>
                      </c:pt>
                      <c:pt idx="678">
                        <c:v>680.64728160000004</c:v>
                      </c:pt>
                      <c:pt idx="679">
                        <c:v>681.66275160000009</c:v>
                      </c:pt>
                      <c:pt idx="680">
                        <c:v>682.65719760000002</c:v>
                      </c:pt>
                      <c:pt idx="681">
                        <c:v>683.65746459999991</c:v>
                      </c:pt>
                      <c:pt idx="682">
                        <c:v>684.65728360000003</c:v>
                      </c:pt>
                      <c:pt idx="683">
                        <c:v>685.66031960000009</c:v>
                      </c:pt>
                      <c:pt idx="684">
                        <c:v>686.65944659999991</c:v>
                      </c:pt>
                      <c:pt idx="685">
                        <c:v>687.66608059999999</c:v>
                      </c:pt>
                      <c:pt idx="686">
                        <c:v>688.6631946</c:v>
                      </c:pt>
                      <c:pt idx="687">
                        <c:v>689.65394960000003</c:v>
                      </c:pt>
                      <c:pt idx="688">
                        <c:v>690.65339059999997</c:v>
                      </c:pt>
                      <c:pt idx="689">
                        <c:v>691.65365659999998</c:v>
                      </c:pt>
                      <c:pt idx="690">
                        <c:v>692.65404760000001</c:v>
                      </c:pt>
                      <c:pt idx="691">
                        <c:v>693.65389959999993</c:v>
                      </c:pt>
                      <c:pt idx="692">
                        <c:v>694.65425959999993</c:v>
                      </c:pt>
                      <c:pt idx="693">
                        <c:v>695.66092559999993</c:v>
                      </c:pt>
                      <c:pt idx="694">
                        <c:v>696.66084359999991</c:v>
                      </c:pt>
                      <c:pt idx="695">
                        <c:v>697.65507759999991</c:v>
                      </c:pt>
                      <c:pt idx="696">
                        <c:v>698.66179860000011</c:v>
                      </c:pt>
                      <c:pt idx="697">
                        <c:v>699.66198759999997</c:v>
                      </c:pt>
                      <c:pt idx="698">
                        <c:v>700.66267659999994</c:v>
                      </c:pt>
                      <c:pt idx="699">
                        <c:v>701.65703759999997</c:v>
                      </c:pt>
                      <c:pt idx="700">
                        <c:v>702.65908360000003</c:v>
                      </c:pt>
                      <c:pt idx="701">
                        <c:v>703.65587660000006</c:v>
                      </c:pt>
                      <c:pt idx="702">
                        <c:v>704.65583960000004</c:v>
                      </c:pt>
                      <c:pt idx="703">
                        <c:v>705.66835859999992</c:v>
                      </c:pt>
                      <c:pt idx="704">
                        <c:v>706.6681966000001</c:v>
                      </c:pt>
                      <c:pt idx="705">
                        <c:v>707.68356360000007</c:v>
                      </c:pt>
                      <c:pt idx="706">
                        <c:v>708.68346259999998</c:v>
                      </c:pt>
                      <c:pt idx="707">
                        <c:v>709.69901260000006</c:v>
                      </c:pt>
                      <c:pt idx="708">
                        <c:v>710.69929559999991</c:v>
                      </c:pt>
                      <c:pt idx="709">
                        <c:v>711.69923659999995</c:v>
                      </c:pt>
                      <c:pt idx="710">
                        <c:v>712.71518059999994</c:v>
                      </c:pt>
                      <c:pt idx="711">
                        <c:v>713.71518459999993</c:v>
                      </c:pt>
                      <c:pt idx="712">
                        <c:v>714.73036559999991</c:v>
                      </c:pt>
                      <c:pt idx="713">
                        <c:v>715.73034660000008</c:v>
                      </c:pt>
                      <c:pt idx="714">
                        <c:v>716.73039059999996</c:v>
                      </c:pt>
                      <c:pt idx="715">
                        <c:v>717.74607459999993</c:v>
                      </c:pt>
                      <c:pt idx="716">
                        <c:v>718.74569859999997</c:v>
                      </c:pt>
                      <c:pt idx="717">
                        <c:v>719.74903659999995</c:v>
                      </c:pt>
                      <c:pt idx="718">
                        <c:v>720.74921659999995</c:v>
                      </c:pt>
                      <c:pt idx="719">
                        <c:v>721.74869459999991</c:v>
                      </c:pt>
                      <c:pt idx="720">
                        <c:v>722.74870260000012</c:v>
                      </c:pt>
                      <c:pt idx="721">
                        <c:v>723.7484816000001</c:v>
                      </c:pt>
                      <c:pt idx="722">
                        <c:v>724.7478936</c:v>
                      </c:pt>
                      <c:pt idx="723">
                        <c:v>725.74799159999998</c:v>
                      </c:pt>
                      <c:pt idx="724">
                        <c:v>726.74867560000007</c:v>
                      </c:pt>
                      <c:pt idx="725">
                        <c:v>727.74870759999999</c:v>
                      </c:pt>
                      <c:pt idx="726">
                        <c:v>728.74886360000005</c:v>
                      </c:pt>
                      <c:pt idx="727">
                        <c:v>729.77012160000004</c:v>
                      </c:pt>
                      <c:pt idx="728">
                        <c:v>730.7702706</c:v>
                      </c:pt>
                      <c:pt idx="729">
                        <c:v>731.77219360000004</c:v>
                      </c:pt>
                      <c:pt idx="730">
                        <c:v>732.77931360000002</c:v>
                      </c:pt>
                      <c:pt idx="731">
                        <c:v>733.77907660000005</c:v>
                      </c:pt>
                      <c:pt idx="732">
                        <c:v>734.77995460000011</c:v>
                      </c:pt>
                      <c:pt idx="733">
                        <c:v>735.77978260000009</c:v>
                      </c:pt>
                      <c:pt idx="734">
                        <c:v>736.77996860000007</c:v>
                      </c:pt>
                      <c:pt idx="735">
                        <c:v>737.77970159999995</c:v>
                      </c:pt>
                      <c:pt idx="736">
                        <c:v>738.7809456</c:v>
                      </c:pt>
                      <c:pt idx="737">
                        <c:v>739.78053260000002</c:v>
                      </c:pt>
                      <c:pt idx="738">
                        <c:v>740.78045259999999</c:v>
                      </c:pt>
                      <c:pt idx="739">
                        <c:v>741.7804086000001</c:v>
                      </c:pt>
                      <c:pt idx="740">
                        <c:v>742.7803985999999</c:v>
                      </c:pt>
                      <c:pt idx="741">
                        <c:v>743.77989660000003</c:v>
                      </c:pt>
                      <c:pt idx="742">
                        <c:v>744.79530260000001</c:v>
                      </c:pt>
                      <c:pt idx="743">
                        <c:v>745.8179525999999</c:v>
                      </c:pt>
                      <c:pt idx="744">
                        <c:v>746.81784560000006</c:v>
                      </c:pt>
                      <c:pt idx="745">
                        <c:v>747.83411159999991</c:v>
                      </c:pt>
                      <c:pt idx="746">
                        <c:v>748.83542860000011</c:v>
                      </c:pt>
                      <c:pt idx="747">
                        <c:v>749.85119860000009</c:v>
                      </c:pt>
                      <c:pt idx="748">
                        <c:v>750.8591636000001</c:v>
                      </c:pt>
                      <c:pt idx="749">
                        <c:v>751.85874960000001</c:v>
                      </c:pt>
                      <c:pt idx="750">
                        <c:v>752.87530960000004</c:v>
                      </c:pt>
                      <c:pt idx="751">
                        <c:v>753.87527159999991</c:v>
                      </c:pt>
                      <c:pt idx="752">
                        <c:v>754.87524159999998</c:v>
                      </c:pt>
                      <c:pt idx="753">
                        <c:v>755.87529960000006</c:v>
                      </c:pt>
                      <c:pt idx="754">
                        <c:v>756.87597660000006</c:v>
                      </c:pt>
                      <c:pt idx="755">
                        <c:v>757.87527960000011</c:v>
                      </c:pt>
                      <c:pt idx="756">
                        <c:v>758.87536960000011</c:v>
                      </c:pt>
                      <c:pt idx="757">
                        <c:v>759.89075359999993</c:v>
                      </c:pt>
                      <c:pt idx="758">
                        <c:v>760.89101959999994</c:v>
                      </c:pt>
                      <c:pt idx="759">
                        <c:v>761.89062560000002</c:v>
                      </c:pt>
                      <c:pt idx="760">
                        <c:v>762.8869345999999</c:v>
                      </c:pt>
                      <c:pt idx="761">
                        <c:v>763.90318159999993</c:v>
                      </c:pt>
                      <c:pt idx="762">
                        <c:v>764.90305960000001</c:v>
                      </c:pt>
                      <c:pt idx="763">
                        <c:v>765.91294560000006</c:v>
                      </c:pt>
                      <c:pt idx="764">
                        <c:v>766.91282660000002</c:v>
                      </c:pt>
                      <c:pt idx="765">
                        <c:v>767.91237359999991</c:v>
                      </c:pt>
                      <c:pt idx="766">
                        <c:v>768.90425759999994</c:v>
                      </c:pt>
                      <c:pt idx="767">
                        <c:v>769.91097859999991</c:v>
                      </c:pt>
                      <c:pt idx="768">
                        <c:v>770.91065959999992</c:v>
                      </c:pt>
                      <c:pt idx="769">
                        <c:v>771.91050659999996</c:v>
                      </c:pt>
                      <c:pt idx="770">
                        <c:v>772.91064159999996</c:v>
                      </c:pt>
                      <c:pt idx="771">
                        <c:v>773.91009860000008</c:v>
                      </c:pt>
                      <c:pt idx="772">
                        <c:v>774.92584660000011</c:v>
                      </c:pt>
                      <c:pt idx="773">
                        <c:v>775.9291346</c:v>
                      </c:pt>
                      <c:pt idx="774">
                        <c:v>776.94463859999996</c:v>
                      </c:pt>
                      <c:pt idx="775">
                        <c:v>777.9603775999999</c:v>
                      </c:pt>
                      <c:pt idx="776">
                        <c:v>778.95983660000002</c:v>
                      </c:pt>
                      <c:pt idx="777">
                        <c:v>779.9602526000001</c:v>
                      </c:pt>
                      <c:pt idx="778">
                        <c:v>780.96043759999998</c:v>
                      </c:pt>
                      <c:pt idx="779">
                        <c:v>781.96052359999999</c:v>
                      </c:pt>
                      <c:pt idx="780">
                        <c:v>782.9601176000001</c:v>
                      </c:pt>
                      <c:pt idx="781">
                        <c:v>783.9599326</c:v>
                      </c:pt>
                      <c:pt idx="782">
                        <c:v>784.95379759999992</c:v>
                      </c:pt>
                      <c:pt idx="783">
                        <c:v>785.9534056</c:v>
                      </c:pt>
                      <c:pt idx="784">
                        <c:v>786.95382160000008</c:v>
                      </c:pt>
                      <c:pt idx="785">
                        <c:v>787.9538055999999</c:v>
                      </c:pt>
                      <c:pt idx="786">
                        <c:v>788.96066160000009</c:v>
                      </c:pt>
                      <c:pt idx="787">
                        <c:v>789.9601146</c:v>
                      </c:pt>
                      <c:pt idx="788">
                        <c:v>790.96038360000011</c:v>
                      </c:pt>
                      <c:pt idx="789">
                        <c:v>791.96118159999992</c:v>
                      </c:pt>
                      <c:pt idx="790">
                        <c:v>792.9637616</c:v>
                      </c:pt>
                      <c:pt idx="791">
                        <c:v>793.9635366</c:v>
                      </c:pt>
                      <c:pt idx="792">
                        <c:v>794.96326359999989</c:v>
                      </c:pt>
                      <c:pt idx="793">
                        <c:v>795.97870760000001</c:v>
                      </c:pt>
                      <c:pt idx="794">
                        <c:v>796.97910060000004</c:v>
                      </c:pt>
                      <c:pt idx="795">
                        <c:v>797.97901860000002</c:v>
                      </c:pt>
                      <c:pt idx="796">
                        <c:v>798.96631759999991</c:v>
                      </c:pt>
                      <c:pt idx="797">
                        <c:v>799.98845460000007</c:v>
                      </c:pt>
                      <c:pt idx="798">
                        <c:v>801.00450359999991</c:v>
                      </c:pt>
                      <c:pt idx="799">
                        <c:v>802.00440260000005</c:v>
                      </c:pt>
                      <c:pt idx="800">
                        <c:v>803.00801860000001</c:v>
                      </c:pt>
                      <c:pt idx="801">
                        <c:v>804.00767760000008</c:v>
                      </c:pt>
                      <c:pt idx="802">
                        <c:v>805.00765460000002</c:v>
                      </c:pt>
                      <c:pt idx="803">
                        <c:v>806.00717060000011</c:v>
                      </c:pt>
                      <c:pt idx="804">
                        <c:v>807.0070776</c:v>
                      </c:pt>
                      <c:pt idx="805">
                        <c:v>808.00655159999997</c:v>
                      </c:pt>
                      <c:pt idx="806">
                        <c:v>809.02206860000001</c:v>
                      </c:pt>
                      <c:pt idx="807">
                        <c:v>810.02961460000006</c:v>
                      </c:pt>
                      <c:pt idx="808">
                        <c:v>811.02952860000005</c:v>
                      </c:pt>
                      <c:pt idx="809">
                        <c:v>812.0462035999999</c:v>
                      </c:pt>
                      <c:pt idx="810">
                        <c:v>813.04569659999993</c:v>
                      </c:pt>
                      <c:pt idx="811">
                        <c:v>814.06208360000005</c:v>
                      </c:pt>
                      <c:pt idx="812">
                        <c:v>815.07952960000011</c:v>
                      </c:pt>
                      <c:pt idx="813">
                        <c:v>816.08927859999994</c:v>
                      </c:pt>
                      <c:pt idx="814">
                        <c:v>817.08873859999994</c:v>
                      </c:pt>
                      <c:pt idx="815">
                        <c:v>818.08676760000003</c:v>
                      </c:pt>
                      <c:pt idx="816">
                        <c:v>819.07791960000009</c:v>
                      </c:pt>
                      <c:pt idx="817">
                        <c:v>820.07773659999998</c:v>
                      </c:pt>
                      <c:pt idx="818">
                        <c:v>821.07731160000003</c:v>
                      </c:pt>
                      <c:pt idx="819">
                        <c:v>822.0755666</c:v>
                      </c:pt>
                      <c:pt idx="820">
                        <c:v>823.08459659999994</c:v>
                      </c:pt>
                      <c:pt idx="821">
                        <c:v>824.08448360000011</c:v>
                      </c:pt>
                      <c:pt idx="822">
                        <c:v>825.08462159999999</c:v>
                      </c:pt>
                      <c:pt idx="823">
                        <c:v>826.09840660000009</c:v>
                      </c:pt>
                      <c:pt idx="824">
                        <c:v>827.11381660000006</c:v>
                      </c:pt>
                      <c:pt idx="825">
                        <c:v>828.10488060000012</c:v>
                      </c:pt>
                      <c:pt idx="826">
                        <c:v>829.13627859999997</c:v>
                      </c:pt>
                      <c:pt idx="827">
                        <c:v>830.13570359999994</c:v>
                      </c:pt>
                      <c:pt idx="828">
                        <c:v>831.13651359999994</c:v>
                      </c:pt>
                      <c:pt idx="829">
                        <c:v>832.14779659999999</c:v>
                      </c:pt>
                      <c:pt idx="830">
                        <c:v>833.14759759999993</c:v>
                      </c:pt>
                      <c:pt idx="831">
                        <c:v>834.16056959999992</c:v>
                      </c:pt>
                      <c:pt idx="832">
                        <c:v>835.16724260000001</c:v>
                      </c:pt>
                      <c:pt idx="833">
                        <c:v>836.16721959999995</c:v>
                      </c:pt>
                      <c:pt idx="834">
                        <c:v>837.15236460000006</c:v>
                      </c:pt>
                      <c:pt idx="835">
                        <c:v>838.1522465999999</c:v>
                      </c:pt>
                      <c:pt idx="836">
                        <c:v>839.16760260000001</c:v>
                      </c:pt>
                      <c:pt idx="837">
                        <c:v>840.15298460000008</c:v>
                      </c:pt>
                      <c:pt idx="838">
                        <c:v>841.15557960000001</c:v>
                      </c:pt>
                      <c:pt idx="839">
                        <c:v>842.15738759999999</c:v>
                      </c:pt>
                      <c:pt idx="840">
                        <c:v>843.16386160000002</c:v>
                      </c:pt>
                      <c:pt idx="841">
                        <c:v>844.16397060000008</c:v>
                      </c:pt>
                      <c:pt idx="842">
                        <c:v>845.1600375999999</c:v>
                      </c:pt>
                      <c:pt idx="843">
                        <c:v>846.16006960000004</c:v>
                      </c:pt>
                      <c:pt idx="844">
                        <c:v>847.15993660000004</c:v>
                      </c:pt>
                      <c:pt idx="845">
                        <c:v>848.15978360000008</c:v>
                      </c:pt>
                      <c:pt idx="846">
                        <c:v>849.15952859999993</c:v>
                      </c:pt>
                      <c:pt idx="847">
                        <c:v>850.15970960000004</c:v>
                      </c:pt>
                      <c:pt idx="848">
                        <c:v>851.16004659999999</c:v>
                      </c:pt>
                      <c:pt idx="849">
                        <c:v>852.16023760000007</c:v>
                      </c:pt>
                      <c:pt idx="850">
                        <c:v>853.16058960000009</c:v>
                      </c:pt>
                      <c:pt idx="851">
                        <c:v>854.16019860000006</c:v>
                      </c:pt>
                      <c:pt idx="852">
                        <c:v>855.15989659999991</c:v>
                      </c:pt>
                      <c:pt idx="853">
                        <c:v>856.15975759999992</c:v>
                      </c:pt>
                      <c:pt idx="854">
                        <c:v>857.15955559999998</c:v>
                      </c:pt>
                      <c:pt idx="855">
                        <c:v>858.1565255999999</c:v>
                      </c:pt>
                      <c:pt idx="856">
                        <c:v>859.1567556</c:v>
                      </c:pt>
                      <c:pt idx="857">
                        <c:v>860.15618760000007</c:v>
                      </c:pt>
                      <c:pt idx="858">
                        <c:v>861.16391360000011</c:v>
                      </c:pt>
                      <c:pt idx="859">
                        <c:v>862.16376259999993</c:v>
                      </c:pt>
                      <c:pt idx="860">
                        <c:v>863.17360559999997</c:v>
                      </c:pt>
                      <c:pt idx="861">
                        <c:v>864.18632159999993</c:v>
                      </c:pt>
                      <c:pt idx="862">
                        <c:v>865.19337760000008</c:v>
                      </c:pt>
                      <c:pt idx="863">
                        <c:v>866.1930875999999</c:v>
                      </c:pt>
                      <c:pt idx="864">
                        <c:v>867.20815459999994</c:v>
                      </c:pt>
                      <c:pt idx="865">
                        <c:v>868.22421860000009</c:v>
                      </c:pt>
                      <c:pt idx="866">
                        <c:v>869.24372859999994</c:v>
                      </c:pt>
                      <c:pt idx="867">
                        <c:v>870.25965960000008</c:v>
                      </c:pt>
                      <c:pt idx="868">
                        <c:v>871.25921160000007</c:v>
                      </c:pt>
                      <c:pt idx="869">
                        <c:v>872.27471459999992</c:v>
                      </c:pt>
                      <c:pt idx="870">
                        <c:v>873.29090760000008</c:v>
                      </c:pt>
                      <c:pt idx="871">
                        <c:v>874.29059759999996</c:v>
                      </c:pt>
                      <c:pt idx="872">
                        <c:v>875.2901316</c:v>
                      </c:pt>
                      <c:pt idx="873">
                        <c:v>876.29014460000008</c:v>
                      </c:pt>
                      <c:pt idx="874">
                        <c:v>877.27946960000008</c:v>
                      </c:pt>
                      <c:pt idx="875">
                        <c:v>878.27934359999995</c:v>
                      </c:pt>
                      <c:pt idx="876">
                        <c:v>879.28570560000003</c:v>
                      </c:pt>
                      <c:pt idx="877">
                        <c:v>880.28569859999993</c:v>
                      </c:pt>
                      <c:pt idx="878">
                        <c:v>881.28155659999993</c:v>
                      </c:pt>
                      <c:pt idx="879">
                        <c:v>882.28113159999998</c:v>
                      </c:pt>
                      <c:pt idx="880">
                        <c:v>883.28093259999991</c:v>
                      </c:pt>
                      <c:pt idx="881">
                        <c:v>884.28064160000008</c:v>
                      </c:pt>
                      <c:pt idx="882">
                        <c:v>885.28059159999998</c:v>
                      </c:pt>
                      <c:pt idx="883">
                        <c:v>886.28102160000003</c:v>
                      </c:pt>
                      <c:pt idx="884">
                        <c:v>887.28559160000009</c:v>
                      </c:pt>
                      <c:pt idx="885">
                        <c:v>888.29160759999991</c:v>
                      </c:pt>
                      <c:pt idx="886">
                        <c:v>889.29123959999993</c:v>
                      </c:pt>
                      <c:pt idx="887">
                        <c:v>890.29152560000011</c:v>
                      </c:pt>
                      <c:pt idx="888">
                        <c:v>891.29122460000008</c:v>
                      </c:pt>
                      <c:pt idx="889">
                        <c:v>892.27841760000001</c:v>
                      </c:pt>
                      <c:pt idx="890">
                        <c:v>893.27809660000003</c:v>
                      </c:pt>
                      <c:pt idx="891">
                        <c:v>894.2781986</c:v>
                      </c:pt>
                      <c:pt idx="892">
                        <c:v>895.27696160000005</c:v>
                      </c:pt>
                      <c:pt idx="893">
                        <c:v>896.28038459999993</c:v>
                      </c:pt>
                      <c:pt idx="894">
                        <c:v>897.2867506</c:v>
                      </c:pt>
                      <c:pt idx="895">
                        <c:v>898.28656260000002</c:v>
                      </c:pt>
                      <c:pt idx="896">
                        <c:v>899.28631259999997</c:v>
                      </c:pt>
                      <c:pt idx="897">
                        <c:v>900.27776760000006</c:v>
                      </c:pt>
                      <c:pt idx="898">
                        <c:v>901.27748560000009</c:v>
                      </c:pt>
                      <c:pt idx="899">
                        <c:v>902.2780216000001</c:v>
                      </c:pt>
                      <c:pt idx="900">
                        <c:v>903.27751360000002</c:v>
                      </c:pt>
                      <c:pt idx="901">
                        <c:v>904.28708260000008</c:v>
                      </c:pt>
                      <c:pt idx="902">
                        <c:v>905.29605360000005</c:v>
                      </c:pt>
                      <c:pt idx="903">
                        <c:v>906.3115686000001</c:v>
                      </c:pt>
                      <c:pt idx="904">
                        <c:v>907.3116465999999</c:v>
                      </c:pt>
                      <c:pt idx="905">
                        <c:v>908.31138059999989</c:v>
                      </c:pt>
                      <c:pt idx="906">
                        <c:v>909.33168860000001</c:v>
                      </c:pt>
                      <c:pt idx="907">
                        <c:v>910.34768959999997</c:v>
                      </c:pt>
                      <c:pt idx="908">
                        <c:v>911.36330659999999</c:v>
                      </c:pt>
                      <c:pt idx="909">
                        <c:v>912.37902959999997</c:v>
                      </c:pt>
                      <c:pt idx="910">
                        <c:v>913.3790656000001</c:v>
                      </c:pt>
                      <c:pt idx="911">
                        <c:v>914.37881059999995</c:v>
                      </c:pt>
                      <c:pt idx="912">
                        <c:v>915.39457659999994</c:v>
                      </c:pt>
                      <c:pt idx="913">
                        <c:v>916.39434260000007</c:v>
                      </c:pt>
                      <c:pt idx="914">
                        <c:v>917.40976860000001</c:v>
                      </c:pt>
                      <c:pt idx="915">
                        <c:v>918.40937860000008</c:v>
                      </c:pt>
                      <c:pt idx="916">
                        <c:v>919.4094556</c:v>
                      </c:pt>
                      <c:pt idx="917">
                        <c:v>920.40930559999993</c:v>
                      </c:pt>
                      <c:pt idx="918">
                        <c:v>921.4092756</c:v>
                      </c:pt>
                      <c:pt idx="919">
                        <c:v>922.4086906</c:v>
                      </c:pt>
                      <c:pt idx="920">
                        <c:v>923.40852459999996</c:v>
                      </c:pt>
                      <c:pt idx="921">
                        <c:v>924.40832060000002</c:v>
                      </c:pt>
                      <c:pt idx="922">
                        <c:v>925.40793260000009</c:v>
                      </c:pt>
                      <c:pt idx="923">
                        <c:v>926.40783759999999</c:v>
                      </c:pt>
                      <c:pt idx="924">
                        <c:v>927.4077855999999</c:v>
                      </c:pt>
                      <c:pt idx="925">
                        <c:v>928.40737659999991</c:v>
                      </c:pt>
                      <c:pt idx="926">
                        <c:v>929.40722060000007</c:v>
                      </c:pt>
                      <c:pt idx="927">
                        <c:v>930.40691859999993</c:v>
                      </c:pt>
                      <c:pt idx="928">
                        <c:v>931.40715060000002</c:v>
                      </c:pt>
                      <c:pt idx="929">
                        <c:v>932.40699859999995</c:v>
                      </c:pt>
                      <c:pt idx="930">
                        <c:v>933.40692459999991</c:v>
                      </c:pt>
                      <c:pt idx="931">
                        <c:v>934.40657160000001</c:v>
                      </c:pt>
                      <c:pt idx="932">
                        <c:v>935.40612759999999</c:v>
                      </c:pt>
                      <c:pt idx="933">
                        <c:v>936.41277760000003</c:v>
                      </c:pt>
                      <c:pt idx="934">
                        <c:v>937.41245260000005</c:v>
                      </c:pt>
                      <c:pt idx="935">
                        <c:v>938.41206860000011</c:v>
                      </c:pt>
                      <c:pt idx="936">
                        <c:v>939.41196760000003</c:v>
                      </c:pt>
                      <c:pt idx="937">
                        <c:v>940.42746860000011</c:v>
                      </c:pt>
                      <c:pt idx="938">
                        <c:v>941.44293560000006</c:v>
                      </c:pt>
                      <c:pt idx="939">
                        <c:v>942.45816059999993</c:v>
                      </c:pt>
                      <c:pt idx="940">
                        <c:v>943.45778659999996</c:v>
                      </c:pt>
                      <c:pt idx="941">
                        <c:v>944.4577225999999</c:v>
                      </c:pt>
                      <c:pt idx="942">
                        <c:v>945.45725859999993</c:v>
                      </c:pt>
                      <c:pt idx="943">
                        <c:v>946.45706960000007</c:v>
                      </c:pt>
                      <c:pt idx="944">
                        <c:v>947.45702460000007</c:v>
                      </c:pt>
                      <c:pt idx="945">
                        <c:v>948.45657159999996</c:v>
                      </c:pt>
                      <c:pt idx="946">
                        <c:v>949.45065760000011</c:v>
                      </c:pt>
                      <c:pt idx="947">
                        <c:v>950.45027759999994</c:v>
                      </c:pt>
                      <c:pt idx="948">
                        <c:v>951.46093360000009</c:v>
                      </c:pt>
                      <c:pt idx="949">
                        <c:v>952.4792465999999</c:v>
                      </c:pt>
                      <c:pt idx="950">
                        <c:v>953.46748559999992</c:v>
                      </c:pt>
                      <c:pt idx="951">
                        <c:v>954.46742760000006</c:v>
                      </c:pt>
                      <c:pt idx="952">
                        <c:v>955.48238960000003</c:v>
                      </c:pt>
                      <c:pt idx="953">
                        <c:v>956.50600860000009</c:v>
                      </c:pt>
                      <c:pt idx="954">
                        <c:v>957.50562760000003</c:v>
                      </c:pt>
                      <c:pt idx="955">
                        <c:v>958.52002259999995</c:v>
                      </c:pt>
                      <c:pt idx="956">
                        <c:v>959.51978159999999</c:v>
                      </c:pt>
                      <c:pt idx="957">
                        <c:v>960.52613560000009</c:v>
                      </c:pt>
                      <c:pt idx="958">
                        <c:v>961.54170359999989</c:v>
                      </c:pt>
                      <c:pt idx="959">
                        <c:v>962.5413066000001</c:v>
                      </c:pt>
                      <c:pt idx="960">
                        <c:v>963.54079060000004</c:v>
                      </c:pt>
                      <c:pt idx="961">
                        <c:v>964.54134260000001</c:v>
                      </c:pt>
                      <c:pt idx="962">
                        <c:v>965.54085060000011</c:v>
                      </c:pt>
                      <c:pt idx="963">
                        <c:v>966.5407166</c:v>
                      </c:pt>
                      <c:pt idx="964">
                        <c:v>967.53128960000004</c:v>
                      </c:pt>
                      <c:pt idx="965">
                        <c:v>968.53128760000004</c:v>
                      </c:pt>
                      <c:pt idx="966">
                        <c:v>969.53079660000003</c:v>
                      </c:pt>
                      <c:pt idx="967">
                        <c:v>970.54060060000006</c:v>
                      </c:pt>
                      <c:pt idx="968">
                        <c:v>971.54033159999994</c:v>
                      </c:pt>
                      <c:pt idx="969">
                        <c:v>972.54006759999993</c:v>
                      </c:pt>
                      <c:pt idx="970">
                        <c:v>973.53975859999991</c:v>
                      </c:pt>
                      <c:pt idx="971">
                        <c:v>974.5332805999999</c:v>
                      </c:pt>
                      <c:pt idx="972">
                        <c:v>975.53323460000001</c:v>
                      </c:pt>
                      <c:pt idx="973">
                        <c:v>976.53272459999994</c:v>
                      </c:pt>
                      <c:pt idx="974">
                        <c:v>977.53966459999992</c:v>
                      </c:pt>
                      <c:pt idx="975">
                        <c:v>978.53965659999994</c:v>
                      </c:pt>
                      <c:pt idx="976">
                        <c:v>979.53915260000008</c:v>
                      </c:pt>
                      <c:pt idx="977">
                        <c:v>980.53022059999989</c:v>
                      </c:pt>
                      <c:pt idx="978">
                        <c:v>981.53018760000009</c:v>
                      </c:pt>
                      <c:pt idx="979">
                        <c:v>982.54260260000001</c:v>
                      </c:pt>
                      <c:pt idx="980">
                        <c:v>983.53889860000004</c:v>
                      </c:pt>
                      <c:pt idx="981">
                        <c:v>984.54570259999991</c:v>
                      </c:pt>
                      <c:pt idx="982">
                        <c:v>985.5649406</c:v>
                      </c:pt>
                      <c:pt idx="983">
                        <c:v>986.5657455999999</c:v>
                      </c:pt>
                      <c:pt idx="984">
                        <c:v>987.58017560000008</c:v>
                      </c:pt>
                      <c:pt idx="985">
                        <c:v>988.59624660000009</c:v>
                      </c:pt>
                      <c:pt idx="986">
                        <c:v>989.58571060000008</c:v>
                      </c:pt>
                      <c:pt idx="987">
                        <c:v>990.62131060000002</c:v>
                      </c:pt>
                      <c:pt idx="988">
                        <c:v>991.62224259999994</c:v>
                      </c:pt>
                      <c:pt idx="989">
                        <c:v>992.65683459999991</c:v>
                      </c:pt>
                      <c:pt idx="990">
                        <c:v>993.65845360000003</c:v>
                      </c:pt>
                      <c:pt idx="991">
                        <c:v>994.53915359999996</c:v>
                      </c:pt>
                      <c:pt idx="992">
                        <c:v>995.53889860000004</c:v>
                      </c:pt>
                      <c:pt idx="993">
                        <c:v>996.52999260000001</c:v>
                      </c:pt>
                      <c:pt idx="994">
                        <c:v>997.52958560000002</c:v>
                      </c:pt>
                      <c:pt idx="995">
                        <c:v>998.52978559999997</c:v>
                      </c:pt>
                      <c:pt idx="996">
                        <c:v>999.53911560000006</c:v>
                      </c:pt>
                      <c:pt idx="997">
                        <c:v>1000.5395326</c:v>
                      </c:pt>
                      <c:pt idx="998">
                        <c:v>1001.5391116000001</c:v>
                      </c:pt>
                      <c:pt idx="999">
                        <c:v>1002.5395076</c:v>
                      </c:pt>
                      <c:pt idx="1000">
                        <c:v>1003.5307525999999</c:v>
                      </c:pt>
                      <c:pt idx="1001">
                        <c:v>1004.5305966000001</c:v>
                      </c:pt>
                      <c:pt idx="1002">
                        <c:v>1005.5289416000001</c:v>
                      </c:pt>
                      <c:pt idx="1003">
                        <c:v>1006.5284575999999</c:v>
                      </c:pt>
                      <c:pt idx="1004">
                        <c:v>1007.5301456</c:v>
                      </c:pt>
                      <c:pt idx="1005">
                        <c:v>1008.5300906</c:v>
                      </c:pt>
                      <c:pt idx="1006">
                        <c:v>1009.5297565999999</c:v>
                      </c:pt>
                      <c:pt idx="1007">
                        <c:v>1010.5298895999999</c:v>
                      </c:pt>
                      <c:pt idx="1008">
                        <c:v>1011.5365535999999</c:v>
                      </c:pt>
                      <c:pt idx="1009">
                        <c:v>1012.5361545999999</c:v>
                      </c:pt>
                      <c:pt idx="1010">
                        <c:v>1013.5268526</c:v>
                      </c:pt>
                      <c:pt idx="1011">
                        <c:v>1014.5267475999999</c:v>
                      </c:pt>
                      <c:pt idx="1012">
                        <c:v>1015.5408895999999</c:v>
                      </c:pt>
                      <c:pt idx="1013">
                        <c:v>1016.5406386</c:v>
                      </c:pt>
                      <c:pt idx="1014">
                        <c:v>1017.5405226</c:v>
                      </c:pt>
                      <c:pt idx="1015">
                        <c:v>1018.5406226</c:v>
                      </c:pt>
                      <c:pt idx="1016">
                        <c:v>1019.5346556</c:v>
                      </c:pt>
                      <c:pt idx="1017">
                        <c:v>1020.5355345999999</c:v>
                      </c:pt>
                      <c:pt idx="1018">
                        <c:v>1021.5360806000001</c:v>
                      </c:pt>
                      <c:pt idx="1019">
                        <c:v>1022.5429595999999</c:v>
                      </c:pt>
                      <c:pt idx="1020">
                        <c:v>1023.5584056</c:v>
                      </c:pt>
                      <c:pt idx="1021">
                        <c:v>1024.5773435999999</c:v>
                      </c:pt>
                      <c:pt idx="1022">
                        <c:v>1025.5838016</c:v>
                      </c:pt>
                      <c:pt idx="1023">
                        <c:v>1026.6002676000001</c:v>
                      </c:pt>
                      <c:pt idx="1024">
                        <c:v>1027.6004095999999</c:v>
                      </c:pt>
                      <c:pt idx="1025">
                        <c:v>1028.6002845999999</c:v>
                      </c:pt>
                      <c:pt idx="1026">
                        <c:v>1029.6131015999999</c:v>
                      </c:pt>
                      <c:pt idx="1027">
                        <c:v>1030.6287046</c:v>
                      </c:pt>
                      <c:pt idx="1028">
                        <c:v>1031.6227056</c:v>
                      </c:pt>
                      <c:pt idx="1029">
                        <c:v>1032.6247946000001</c:v>
                      </c:pt>
                      <c:pt idx="1030">
                        <c:v>1033.6245626</c:v>
                      </c:pt>
                      <c:pt idx="1031">
                        <c:v>1034.6374036</c:v>
                      </c:pt>
                      <c:pt idx="1032">
                        <c:v>1035.6382696000001</c:v>
                      </c:pt>
                      <c:pt idx="1033">
                        <c:v>1036.6539425999999</c:v>
                      </c:pt>
                      <c:pt idx="1034">
                        <c:v>1037.6536255999999</c:v>
                      </c:pt>
                      <c:pt idx="1035">
                        <c:v>1038.6534196</c:v>
                      </c:pt>
                      <c:pt idx="1036">
                        <c:v>1039.6536355999999</c:v>
                      </c:pt>
                      <c:pt idx="1037">
                        <c:v>1040.6599945999999</c:v>
                      </c:pt>
                      <c:pt idx="1038">
                        <c:v>1041.6597786</c:v>
                      </c:pt>
                      <c:pt idx="1039">
                        <c:v>1042.6594485999999</c:v>
                      </c:pt>
                      <c:pt idx="1040">
                        <c:v>1043.6595966</c:v>
                      </c:pt>
                      <c:pt idx="1041">
                        <c:v>1044.6534566</c:v>
                      </c:pt>
                      <c:pt idx="1042">
                        <c:v>1045.6537215999999</c:v>
                      </c:pt>
                      <c:pt idx="1043">
                        <c:v>1046.6541116000001</c:v>
                      </c:pt>
                      <c:pt idx="1044">
                        <c:v>1047.6611286</c:v>
                      </c:pt>
                      <c:pt idx="1045">
                        <c:v>1048.6541496</c:v>
                      </c:pt>
                      <c:pt idx="1046">
                        <c:v>1049.6536016</c:v>
                      </c:pt>
                      <c:pt idx="1047">
                        <c:v>1050.6531106</c:v>
                      </c:pt>
                      <c:pt idx="1048">
                        <c:v>1051.6533675999999</c:v>
                      </c:pt>
                      <c:pt idx="1049">
                        <c:v>1052.6551886</c:v>
                      </c:pt>
                      <c:pt idx="1050">
                        <c:v>1053.6551706</c:v>
                      </c:pt>
                      <c:pt idx="1051">
                        <c:v>1054.6548565999999</c:v>
                      </c:pt>
                      <c:pt idx="1052">
                        <c:v>1055.6545556000001</c:v>
                      </c:pt>
                      <c:pt idx="1053">
                        <c:v>1056.6544785999999</c:v>
                      </c:pt>
                      <c:pt idx="1054">
                        <c:v>1057.6540855999999</c:v>
                      </c:pt>
                      <c:pt idx="1055">
                        <c:v>1058.6537406</c:v>
                      </c:pt>
                      <c:pt idx="1056">
                        <c:v>1059.6532846</c:v>
                      </c:pt>
                      <c:pt idx="1057">
                        <c:v>1060.6536756</c:v>
                      </c:pt>
                      <c:pt idx="1058">
                        <c:v>1061.6534956</c:v>
                      </c:pt>
                      <c:pt idx="1059">
                        <c:v>1062.6531895999999</c:v>
                      </c:pt>
                      <c:pt idx="1060">
                        <c:v>1063.6601286</c:v>
                      </c:pt>
                      <c:pt idx="1061">
                        <c:v>1064.6729316000001</c:v>
                      </c:pt>
                      <c:pt idx="1062">
                        <c:v>1065.6701955999999</c:v>
                      </c:pt>
                      <c:pt idx="1063">
                        <c:v>1066.6856006</c:v>
                      </c:pt>
                      <c:pt idx="1064">
                        <c:v>1067.6832096000001</c:v>
                      </c:pt>
                      <c:pt idx="1065">
                        <c:v>1068.6990805999999</c:v>
                      </c:pt>
                      <c:pt idx="1066">
                        <c:v>1069.6988455999999</c:v>
                      </c:pt>
                      <c:pt idx="1067">
                        <c:v>1070.7113766</c:v>
                      </c:pt>
                      <c:pt idx="1068">
                        <c:v>1071.7111316</c:v>
                      </c:pt>
                      <c:pt idx="1069">
                        <c:v>1072.7027055999999</c:v>
                      </c:pt>
                      <c:pt idx="1070">
                        <c:v>1073.7021746</c:v>
                      </c:pt>
                      <c:pt idx="1071">
                        <c:v>1074.7182465999999</c:v>
                      </c:pt>
                      <c:pt idx="1072">
                        <c:v>1075.7248746</c:v>
                      </c:pt>
                      <c:pt idx="1073">
                        <c:v>1076.7402496</c:v>
                      </c:pt>
                      <c:pt idx="1074">
                        <c:v>1077.7447655999999</c:v>
                      </c:pt>
                      <c:pt idx="1075">
                        <c:v>1078.7574836000001</c:v>
                      </c:pt>
                      <c:pt idx="1076">
                        <c:v>1079.7484746</c:v>
                      </c:pt>
                      <c:pt idx="1077">
                        <c:v>1080.7592265999999</c:v>
                      </c:pt>
                      <c:pt idx="1078">
                        <c:v>1081.7465846</c:v>
                      </c:pt>
                      <c:pt idx="1079">
                        <c:v>1082.7464835999999</c:v>
                      </c:pt>
                      <c:pt idx="1080">
                        <c:v>1083.7465476</c:v>
                      </c:pt>
                      <c:pt idx="1081">
                        <c:v>1084.7591485999999</c:v>
                      </c:pt>
                      <c:pt idx="1082">
                        <c:v>1085.7589276000001</c:v>
                      </c:pt>
                      <c:pt idx="1083">
                        <c:v>1086.7592686</c:v>
                      </c:pt>
                      <c:pt idx="1084">
                        <c:v>1087.7591336</c:v>
                      </c:pt>
                      <c:pt idx="1085">
                        <c:v>1088.7723716</c:v>
                      </c:pt>
                      <c:pt idx="1086">
                        <c:v>1089.7719686</c:v>
                      </c:pt>
                      <c:pt idx="1087">
                        <c:v>1090.7719356</c:v>
                      </c:pt>
                      <c:pt idx="1088">
                        <c:v>1091.7724796</c:v>
                      </c:pt>
                      <c:pt idx="1089">
                        <c:v>1092.7725955999999</c:v>
                      </c:pt>
                      <c:pt idx="1090">
                        <c:v>1093.7703045999999</c:v>
                      </c:pt>
                      <c:pt idx="1091">
                        <c:v>1094.7644576</c:v>
                      </c:pt>
                      <c:pt idx="1092">
                        <c:v>1095.7817055999999</c:v>
                      </c:pt>
                      <c:pt idx="1093">
                        <c:v>1096.7936846</c:v>
                      </c:pt>
                      <c:pt idx="1094">
                        <c:v>1097.8089546000001</c:v>
                      </c:pt>
                      <c:pt idx="1095">
                        <c:v>1098.8093126000001</c:v>
                      </c:pt>
                      <c:pt idx="1096">
                        <c:v>1099.8095596000001</c:v>
                      </c:pt>
                      <c:pt idx="1097">
                        <c:v>1100.8247435999999</c:v>
                      </c:pt>
                      <c:pt idx="1098">
                        <c:v>1101.8247486</c:v>
                      </c:pt>
                      <c:pt idx="1099">
                        <c:v>1102.8348845999999</c:v>
                      </c:pt>
                      <c:pt idx="1100">
                        <c:v>1103.8287386</c:v>
                      </c:pt>
                      <c:pt idx="1101">
                        <c:v>1104.8283616000001</c:v>
                      </c:pt>
                      <c:pt idx="1102">
                        <c:v>1105.8248745999999</c:v>
                      </c:pt>
                      <c:pt idx="1103">
                        <c:v>1106.8347805999999</c:v>
                      </c:pt>
                      <c:pt idx="1104">
                        <c:v>1107.8286496000001</c:v>
                      </c:pt>
                      <c:pt idx="1105">
                        <c:v>1108.8292816000001</c:v>
                      </c:pt>
                      <c:pt idx="1106">
                        <c:v>1109.8354056000001</c:v>
                      </c:pt>
                      <c:pt idx="1107">
                        <c:v>1110.8297906</c:v>
                      </c:pt>
                      <c:pt idx="1108">
                        <c:v>1111.8295396000001</c:v>
                      </c:pt>
                      <c:pt idx="1109">
                        <c:v>1112.8295066000001</c:v>
                      </c:pt>
                      <c:pt idx="1110">
                        <c:v>1113.8291416</c:v>
                      </c:pt>
                      <c:pt idx="1111">
                        <c:v>1114.8291716000001</c:v>
                      </c:pt>
                      <c:pt idx="1112">
                        <c:v>1115.8287226</c:v>
                      </c:pt>
                      <c:pt idx="1113">
                        <c:v>1116.8286936</c:v>
                      </c:pt>
                      <c:pt idx="1114">
                        <c:v>1117.8284496000001</c:v>
                      </c:pt>
                      <c:pt idx="1115">
                        <c:v>1118.8278676</c:v>
                      </c:pt>
                      <c:pt idx="1116">
                        <c:v>1119.8277736</c:v>
                      </c:pt>
                      <c:pt idx="1117">
                        <c:v>1120.8274306000001</c:v>
                      </c:pt>
                      <c:pt idx="1118">
                        <c:v>1121.8277066000001</c:v>
                      </c:pt>
                      <c:pt idx="1119">
                        <c:v>1122.8272125999999</c:v>
                      </c:pt>
                      <c:pt idx="1120">
                        <c:v>1123.8268966000001</c:v>
                      </c:pt>
                      <c:pt idx="1121">
                        <c:v>1124.8264515999999</c:v>
                      </c:pt>
                      <c:pt idx="1122">
                        <c:v>1125.8417956000001</c:v>
                      </c:pt>
                      <c:pt idx="1123">
                        <c:v>1126.8576016</c:v>
                      </c:pt>
                      <c:pt idx="1124">
                        <c:v>1127.8576086</c:v>
                      </c:pt>
                      <c:pt idx="1125">
                        <c:v>1128.8665295999999</c:v>
                      </c:pt>
                      <c:pt idx="1126">
                        <c:v>1129.8635266000001</c:v>
                      </c:pt>
                      <c:pt idx="1127">
                        <c:v>1130.8793645999999</c:v>
                      </c:pt>
                      <c:pt idx="1128">
                        <c:v>1131.8776476</c:v>
                      </c:pt>
                      <c:pt idx="1129">
                        <c:v>1132.8715746</c:v>
                      </c:pt>
                      <c:pt idx="1130">
                        <c:v>1133.8778586000001</c:v>
                      </c:pt>
                      <c:pt idx="1131">
                        <c:v>1134.8775206</c:v>
                      </c:pt>
                      <c:pt idx="1132">
                        <c:v>1135.8773096</c:v>
                      </c:pt>
                      <c:pt idx="1133">
                        <c:v>1136.8785625999999</c:v>
                      </c:pt>
                      <c:pt idx="1134">
                        <c:v>1137.8780756000001</c:v>
                      </c:pt>
                      <c:pt idx="1135">
                        <c:v>1138.8778875999999</c:v>
                      </c:pt>
                      <c:pt idx="1136">
                        <c:v>1139.8844236</c:v>
                      </c:pt>
                      <c:pt idx="1137">
                        <c:v>1140.8753535999999</c:v>
                      </c:pt>
                      <c:pt idx="1138">
                        <c:v>1141.8751746</c:v>
                      </c:pt>
                      <c:pt idx="1139">
                        <c:v>1142.8749276000001</c:v>
                      </c:pt>
                      <c:pt idx="1140">
                        <c:v>1143.8746186000001</c:v>
                      </c:pt>
                      <c:pt idx="1141">
                        <c:v>1144.8743985999999</c:v>
                      </c:pt>
                      <c:pt idx="1142">
                        <c:v>1145.8740816</c:v>
                      </c:pt>
                      <c:pt idx="1143">
                        <c:v>1146.8738506</c:v>
                      </c:pt>
                      <c:pt idx="1144">
                        <c:v>1147.8875816</c:v>
                      </c:pt>
                      <c:pt idx="1145">
                        <c:v>1148.9031485999999</c:v>
                      </c:pt>
                      <c:pt idx="1146">
                        <c:v>1149.9034085999999</c:v>
                      </c:pt>
                      <c:pt idx="1147">
                        <c:v>1150.9041686</c:v>
                      </c:pt>
                      <c:pt idx="1148">
                        <c:v>1151.9298956</c:v>
                      </c:pt>
                      <c:pt idx="1149">
                        <c:v>1152.9464645999999</c:v>
                      </c:pt>
                      <c:pt idx="1150">
                        <c:v>1153.9620126</c:v>
                      </c:pt>
                      <c:pt idx="1151">
                        <c:v>1154.9617146000001</c:v>
                      </c:pt>
                      <c:pt idx="1152">
                        <c:v>1155.9612846</c:v>
                      </c:pt>
                      <c:pt idx="1153">
                        <c:v>1156.9727505999999</c:v>
                      </c:pt>
                      <c:pt idx="1154">
                        <c:v>1157.9936216000001</c:v>
                      </c:pt>
                      <c:pt idx="1155">
                        <c:v>1159.0049196</c:v>
                      </c:pt>
                      <c:pt idx="1156">
                        <c:v>1160.0095756000001</c:v>
                      </c:pt>
                      <c:pt idx="1157">
                        <c:v>1161.0248446000001</c:v>
                      </c:pt>
                      <c:pt idx="1158">
                        <c:v>1162.0252846000001</c:v>
                      </c:pt>
                      <c:pt idx="1159">
                        <c:v>1163.0163015999999</c:v>
                      </c:pt>
                      <c:pt idx="1160">
                        <c:v>1164.0163416</c:v>
                      </c:pt>
                      <c:pt idx="1161">
                        <c:v>1165.0163696</c:v>
                      </c:pt>
                      <c:pt idx="1162">
                        <c:v>1166.0313916</c:v>
                      </c:pt>
                      <c:pt idx="1163">
                        <c:v>1167.0384526</c:v>
                      </c:pt>
                      <c:pt idx="1164">
                        <c:v>1168.0292346000001</c:v>
                      </c:pt>
                      <c:pt idx="1165">
                        <c:v>1169.0291626000001</c:v>
                      </c:pt>
                      <c:pt idx="1166">
                        <c:v>1170.0314096</c:v>
                      </c:pt>
                      <c:pt idx="1167">
                        <c:v>1171.0403945999999</c:v>
                      </c:pt>
                      <c:pt idx="1168">
                        <c:v>1172.0401216</c:v>
                      </c:pt>
                      <c:pt idx="1169">
                        <c:v>1173.0404646</c:v>
                      </c:pt>
                      <c:pt idx="1170">
                        <c:v>1174.0407706000001</c:v>
                      </c:pt>
                      <c:pt idx="1171">
                        <c:v>1175.0347506000001</c:v>
                      </c:pt>
                      <c:pt idx="1172">
                        <c:v>1176.0410646</c:v>
                      </c:pt>
                      <c:pt idx="1173">
                        <c:v>1177.0409345999999</c:v>
                      </c:pt>
                      <c:pt idx="1174">
                        <c:v>1178.0407646000001</c:v>
                      </c:pt>
                      <c:pt idx="1175">
                        <c:v>1179.0403556000001</c:v>
                      </c:pt>
                      <c:pt idx="1176">
                        <c:v>1180.0402466</c:v>
                      </c:pt>
                      <c:pt idx="1177">
                        <c:v>1181.0341026000001</c:v>
                      </c:pt>
                      <c:pt idx="1178">
                        <c:v>1182.0360075999999</c:v>
                      </c:pt>
                      <c:pt idx="1179">
                        <c:v>1183.0360736</c:v>
                      </c:pt>
                      <c:pt idx="1180">
                        <c:v>1184.0406416000001</c:v>
                      </c:pt>
                      <c:pt idx="1181">
                        <c:v>1185.0314506</c:v>
                      </c:pt>
                      <c:pt idx="1182">
                        <c:v>1186.0312586</c:v>
                      </c:pt>
                      <c:pt idx="1183">
                        <c:v>1187.0309636</c:v>
                      </c:pt>
                      <c:pt idx="1184">
                        <c:v>1188.0311266000001</c:v>
                      </c:pt>
                      <c:pt idx="1185">
                        <c:v>1189.0306406</c:v>
                      </c:pt>
                      <c:pt idx="1186">
                        <c:v>1190.0403025999999</c:v>
                      </c:pt>
                      <c:pt idx="1187">
                        <c:v>1191.0401756000001</c:v>
                      </c:pt>
                      <c:pt idx="1188">
                        <c:v>1192.0398095999999</c:v>
                      </c:pt>
                      <c:pt idx="1189">
                        <c:v>1193.0396406</c:v>
                      </c:pt>
                      <c:pt idx="1190">
                        <c:v>1194.0292666</c:v>
                      </c:pt>
                      <c:pt idx="1191">
                        <c:v>1195.0289115999999</c:v>
                      </c:pt>
                      <c:pt idx="1192">
                        <c:v>1196.0289995999999</c:v>
                      </c:pt>
                      <c:pt idx="1193">
                        <c:v>1197.0284945999999</c:v>
                      </c:pt>
                      <c:pt idx="1194">
                        <c:v>1198.0283456</c:v>
                      </c:pt>
                      <c:pt idx="1195">
                        <c:v>1199.0289786000001</c:v>
                      </c:pt>
                      <c:pt idx="1196">
                        <c:v>1200.0287736</c:v>
                      </c:pt>
                      <c:pt idx="1197">
                        <c:v>1201.0294956</c:v>
                      </c:pt>
                      <c:pt idx="1198">
                        <c:v>1202.0388766000001</c:v>
                      </c:pt>
                      <c:pt idx="1199">
                        <c:v>1203.0389256000001</c:v>
                      </c:pt>
                      <c:pt idx="1200">
                        <c:v>1204.0388776</c:v>
                      </c:pt>
                      <c:pt idx="1201">
                        <c:v>1205.0387295999999</c:v>
                      </c:pt>
                      <c:pt idx="1202">
                        <c:v>1206.0384646</c:v>
                      </c:pt>
                      <c:pt idx="1203">
                        <c:v>1207.0404976</c:v>
                      </c:pt>
                      <c:pt idx="1204">
                        <c:v>1208.0404176</c:v>
                      </c:pt>
                      <c:pt idx="1205">
                        <c:v>1209.0402076</c:v>
                      </c:pt>
                      <c:pt idx="1206">
                        <c:v>1210.0396956</c:v>
                      </c:pt>
                      <c:pt idx="1207">
                        <c:v>1211.0344055999999</c:v>
                      </c:pt>
                      <c:pt idx="1208">
                        <c:v>1212.0339736000001</c:v>
                      </c:pt>
                      <c:pt idx="1209">
                        <c:v>1213.0339036</c:v>
                      </c:pt>
                      <c:pt idx="1210">
                        <c:v>1214.0338136</c:v>
                      </c:pt>
                      <c:pt idx="1211">
                        <c:v>1215.0355376</c:v>
                      </c:pt>
                      <c:pt idx="1212">
                        <c:v>1216.0352465999999</c:v>
                      </c:pt>
                      <c:pt idx="1213">
                        <c:v>1217.0350295999999</c:v>
                      </c:pt>
                      <c:pt idx="1214">
                        <c:v>1218.0347706</c:v>
                      </c:pt>
                      <c:pt idx="1215">
                        <c:v>1219.0345616</c:v>
                      </c:pt>
                      <c:pt idx="1216">
                        <c:v>1220.0351206</c:v>
                      </c:pt>
                      <c:pt idx="1217">
                        <c:v>1221.0349386</c:v>
                      </c:pt>
                      <c:pt idx="1218">
                        <c:v>1222.0352625999999</c:v>
                      </c:pt>
                      <c:pt idx="1219">
                        <c:v>1223.0354026</c:v>
                      </c:pt>
                      <c:pt idx="1220">
                        <c:v>1224.0348455999999</c:v>
                      </c:pt>
                      <c:pt idx="1221">
                        <c:v>1225.0373566000001</c:v>
                      </c:pt>
                      <c:pt idx="1222">
                        <c:v>1226.0286116</c:v>
                      </c:pt>
                      <c:pt idx="1223">
                        <c:v>1227.0282026</c:v>
                      </c:pt>
                      <c:pt idx="1224">
                        <c:v>1228.0347826</c:v>
                      </c:pt>
                      <c:pt idx="1225">
                        <c:v>1229.0341116</c:v>
                      </c:pt>
                      <c:pt idx="1226">
                        <c:v>1230.0337296</c:v>
                      </c:pt>
                      <c:pt idx="1227">
                        <c:v>1231.0355856000001</c:v>
                      </c:pt>
                      <c:pt idx="1228">
                        <c:v>1232.0368106000001</c:v>
                      </c:pt>
                      <c:pt idx="1229">
                        <c:v>1233.0357196</c:v>
                      </c:pt>
                      <c:pt idx="1230">
                        <c:v>1234.0355036000001</c:v>
                      </c:pt>
                      <c:pt idx="1231">
                        <c:v>1235.0352416000001</c:v>
                      </c:pt>
                      <c:pt idx="1232">
                        <c:v>1236.0369266</c:v>
                      </c:pt>
                      <c:pt idx="1233">
                        <c:v>1237.0366435999999</c:v>
                      </c:pt>
                      <c:pt idx="1234">
                        <c:v>1238.0361565999999</c:v>
                      </c:pt>
                      <c:pt idx="1235">
                        <c:v>1239.0358936</c:v>
                      </c:pt>
                      <c:pt idx="1236">
                        <c:v>1240.0357156</c:v>
                      </c:pt>
                      <c:pt idx="1237">
                        <c:v>1241.0357506</c:v>
                      </c:pt>
                      <c:pt idx="1238">
                        <c:v>1242.0354875999999</c:v>
                      </c:pt>
                      <c:pt idx="1239">
                        <c:v>1243.0350266</c:v>
                      </c:pt>
                      <c:pt idx="1240">
                        <c:v>1244.0297436000001</c:v>
                      </c:pt>
                      <c:pt idx="1241">
                        <c:v>1245.0295705999999</c:v>
                      </c:pt>
                      <c:pt idx="1242">
                        <c:v>1246.0291265999999</c:v>
                      </c:pt>
                      <c:pt idx="1243">
                        <c:v>1247.0287446</c:v>
                      </c:pt>
                      <c:pt idx="1244">
                        <c:v>1248.0293896000001</c:v>
                      </c:pt>
                      <c:pt idx="1245">
                        <c:v>1249.0301856000001</c:v>
                      </c:pt>
                      <c:pt idx="1246">
                        <c:v>1250.0423036</c:v>
                      </c:pt>
                      <c:pt idx="1247">
                        <c:v>1251.0424035999999</c:v>
                      </c:pt>
                      <c:pt idx="1248">
                        <c:v>1252.0421206000001</c:v>
                      </c:pt>
                      <c:pt idx="1249">
                        <c:v>1253.0293506</c:v>
                      </c:pt>
                      <c:pt idx="1250">
                        <c:v>1254.0356626</c:v>
                      </c:pt>
                      <c:pt idx="1251">
                        <c:v>1255.0392635999999</c:v>
                      </c:pt>
                      <c:pt idx="1252">
                        <c:v>1256.0323386</c:v>
                      </c:pt>
                      <c:pt idx="1253">
                        <c:v>1257.0344416</c:v>
                      </c:pt>
                      <c:pt idx="1254">
                        <c:v>1258.0345036000001</c:v>
                      </c:pt>
                      <c:pt idx="1255">
                        <c:v>1259.0344566000001</c:v>
                      </c:pt>
                      <c:pt idx="1256">
                        <c:v>1260.0340636000001</c:v>
                      </c:pt>
                      <c:pt idx="1257">
                        <c:v>1261.0344256000001</c:v>
                      </c:pt>
                      <c:pt idx="1258">
                        <c:v>1262.0368956</c:v>
                      </c:pt>
                      <c:pt idx="1259">
                        <c:v>1263.0370505999999</c:v>
                      </c:pt>
                      <c:pt idx="1260">
                        <c:v>1264.0278175999999</c:v>
                      </c:pt>
                      <c:pt idx="1261">
                        <c:v>1265.0427356</c:v>
                      </c:pt>
                      <c:pt idx="1262">
                        <c:v>1266.0366595999999</c:v>
                      </c:pt>
                      <c:pt idx="1263">
                        <c:v>1267.0369846000001</c:v>
                      </c:pt>
                      <c:pt idx="1264">
                        <c:v>1268.0307465999999</c:v>
                      </c:pt>
                      <c:pt idx="1265">
                        <c:v>1269.0333155999999</c:v>
                      </c:pt>
                      <c:pt idx="1266">
                        <c:v>1270.0329786</c:v>
                      </c:pt>
                      <c:pt idx="1267">
                        <c:v>1271.0333866000001</c:v>
                      </c:pt>
                      <c:pt idx="1268">
                        <c:v>1272.0326966</c:v>
                      </c:pt>
                      <c:pt idx="1269">
                        <c:v>1273.0336146</c:v>
                      </c:pt>
                      <c:pt idx="1270">
                        <c:v>1274.0338836000001</c:v>
                      </c:pt>
                      <c:pt idx="1271">
                        <c:v>1275.0339306000001</c:v>
                      </c:pt>
                      <c:pt idx="1272">
                        <c:v>1276.0405956</c:v>
                      </c:pt>
                      <c:pt idx="1273">
                        <c:v>1277.0404966000001</c:v>
                      </c:pt>
                      <c:pt idx="1274">
                        <c:v>1278.0310145999999</c:v>
                      </c:pt>
                      <c:pt idx="1275">
                        <c:v>1279.0377676000001</c:v>
                      </c:pt>
                      <c:pt idx="1276">
                        <c:v>1280.0382185999999</c:v>
                      </c:pt>
                      <c:pt idx="1277">
                        <c:v>1281.0369946000001</c:v>
                      </c:pt>
                      <c:pt idx="1278">
                        <c:v>1282.0365356</c:v>
                      </c:pt>
                      <c:pt idx="1279">
                        <c:v>1283.0363046</c:v>
                      </c:pt>
                      <c:pt idx="1280">
                        <c:v>1284.0376736000001</c:v>
                      </c:pt>
                      <c:pt idx="1281">
                        <c:v>1285.0375346000001</c:v>
                      </c:pt>
                      <c:pt idx="1282">
                        <c:v>1286.0378696</c:v>
                      </c:pt>
                      <c:pt idx="1283">
                        <c:v>1287.0288746000001</c:v>
                      </c:pt>
                      <c:pt idx="1284">
                        <c:v>1288.0365956000001</c:v>
                      </c:pt>
                      <c:pt idx="1285">
                        <c:v>1289.0366176</c:v>
                      </c:pt>
                      <c:pt idx="1286">
                        <c:v>1290.0304096</c:v>
                      </c:pt>
                      <c:pt idx="1287">
                        <c:v>1291.0573205999999</c:v>
                      </c:pt>
                      <c:pt idx="1288">
                        <c:v>1292.0513306</c:v>
                      </c:pt>
                      <c:pt idx="1289">
                        <c:v>1293.0663726</c:v>
                      </c:pt>
                      <c:pt idx="1290">
                        <c:v>1294.0881766</c:v>
                      </c:pt>
                      <c:pt idx="1291">
                        <c:v>1295.0793845999999</c:v>
                      </c:pt>
                      <c:pt idx="1292">
                        <c:v>1296.0790006</c:v>
                      </c:pt>
                      <c:pt idx="1293">
                        <c:v>1297.0786656</c:v>
                      </c:pt>
                      <c:pt idx="1294">
                        <c:v>1298.0786625999999</c:v>
                      </c:pt>
                      <c:pt idx="1295">
                        <c:v>1299.0841006000001</c:v>
                      </c:pt>
                      <c:pt idx="1296">
                        <c:v>1300.0845286000001</c:v>
                      </c:pt>
                      <c:pt idx="1297">
                        <c:v>1301.0849685999999</c:v>
                      </c:pt>
                      <c:pt idx="1298">
                        <c:v>1302.0842276000001</c:v>
                      </c:pt>
                      <c:pt idx="1299">
                        <c:v>1303.0844866</c:v>
                      </c:pt>
                      <c:pt idx="1300">
                        <c:v>1304.0919486</c:v>
                      </c:pt>
                      <c:pt idx="1301">
                        <c:v>1305.0904585999999</c:v>
                      </c:pt>
                      <c:pt idx="1302">
                        <c:v>1306.1247676</c:v>
                      </c:pt>
                      <c:pt idx="1303">
                        <c:v>1307.1284725999999</c:v>
                      </c:pt>
                      <c:pt idx="1304">
                        <c:v>1308.1280776000001</c:v>
                      </c:pt>
                      <c:pt idx="1305">
                        <c:v>1309.1427196</c:v>
                      </c:pt>
                      <c:pt idx="1306">
                        <c:v>1310.1439306</c:v>
                      </c:pt>
                      <c:pt idx="1307">
                        <c:v>1311.1419496000001</c:v>
                      </c:pt>
                      <c:pt idx="1308">
                        <c:v>1312.1595996000001</c:v>
                      </c:pt>
                      <c:pt idx="1309">
                        <c:v>1313.1500796</c:v>
                      </c:pt>
                      <c:pt idx="1310">
                        <c:v>1314.1509836</c:v>
                      </c:pt>
                      <c:pt idx="1311">
                        <c:v>1315.1534575999999</c:v>
                      </c:pt>
                      <c:pt idx="1312">
                        <c:v>1316.1722276</c:v>
                      </c:pt>
                      <c:pt idx="1313">
                        <c:v>1317.2134355999999</c:v>
                      </c:pt>
                      <c:pt idx="1314">
                        <c:v>1318.1958966</c:v>
                      </c:pt>
                      <c:pt idx="1315">
                        <c:v>1319.2073386</c:v>
                      </c:pt>
                      <c:pt idx="1316">
                        <c:v>1320.2027255999999</c:v>
                      </c:pt>
                      <c:pt idx="1317">
                        <c:v>1321.2202236000001</c:v>
                      </c:pt>
                      <c:pt idx="1318">
                        <c:v>1322.2362026000001</c:v>
                      </c:pt>
                      <c:pt idx="1319">
                        <c:v>1323.2518646000001</c:v>
                      </c:pt>
                      <c:pt idx="1320">
                        <c:v>1324.2520606</c:v>
                      </c:pt>
                      <c:pt idx="1321">
                        <c:v>1325.2770456000001</c:v>
                      </c:pt>
                      <c:pt idx="1322">
                        <c:v>1326.2923066000001</c:v>
                      </c:pt>
                      <c:pt idx="1323">
                        <c:v>1327.2786666</c:v>
                      </c:pt>
                      <c:pt idx="1324">
                        <c:v>1328.2776615999999</c:v>
                      </c:pt>
                      <c:pt idx="1325">
                        <c:v>1329.2772005999998</c:v>
                      </c:pt>
                      <c:pt idx="1326">
                        <c:v>1330.2772886</c:v>
                      </c:pt>
                      <c:pt idx="1327">
                        <c:v>1331.2769265999998</c:v>
                      </c:pt>
                      <c:pt idx="1328">
                        <c:v>1332.2922476000001</c:v>
                      </c:pt>
                      <c:pt idx="1329">
                        <c:v>1333.2834556</c:v>
                      </c:pt>
                      <c:pt idx="1330">
                        <c:v>1334.2842096000002</c:v>
                      </c:pt>
                      <c:pt idx="1331">
                        <c:v>1335.2871486000001</c:v>
                      </c:pt>
                      <c:pt idx="1332">
                        <c:v>1336.2869285999998</c:v>
                      </c:pt>
                      <c:pt idx="1333">
                        <c:v>1337.2805056</c:v>
                      </c:pt>
                      <c:pt idx="1334">
                        <c:v>1338.2798685999999</c:v>
                      </c:pt>
                      <c:pt idx="1335">
                        <c:v>1339.2800765999998</c:v>
                      </c:pt>
                      <c:pt idx="1336">
                        <c:v>1340.2952336000001</c:v>
                      </c:pt>
                      <c:pt idx="1337">
                        <c:v>1341.3206465999999</c:v>
                      </c:pt>
                      <c:pt idx="1338">
                        <c:v>1342.3360786000001</c:v>
                      </c:pt>
                      <c:pt idx="1339">
                        <c:v>1343.3356406</c:v>
                      </c:pt>
                      <c:pt idx="1340">
                        <c:v>1344.3507265999999</c:v>
                      </c:pt>
                      <c:pt idx="1341">
                        <c:v>1345.3664946000001</c:v>
                      </c:pt>
                      <c:pt idx="1342">
                        <c:v>1346.3818846000001</c:v>
                      </c:pt>
                      <c:pt idx="1343">
                        <c:v>1347.3814666000001</c:v>
                      </c:pt>
                      <c:pt idx="1344">
                        <c:v>1348.3812145999998</c:v>
                      </c:pt>
                      <c:pt idx="1345">
                        <c:v>1349.3754965999999</c:v>
                      </c:pt>
                      <c:pt idx="1346">
                        <c:v>1350.3750385999999</c:v>
                      </c:pt>
                      <c:pt idx="1347">
                        <c:v>1351.3751015999999</c:v>
                      </c:pt>
                      <c:pt idx="1348">
                        <c:v>1352.3748056000002</c:v>
                      </c:pt>
                      <c:pt idx="1349">
                        <c:v>1353.3747046000001</c:v>
                      </c:pt>
                      <c:pt idx="1350">
                        <c:v>1354.3747335999999</c:v>
                      </c:pt>
                      <c:pt idx="1351">
                        <c:v>1355.3899066000001</c:v>
                      </c:pt>
                      <c:pt idx="1352">
                        <c:v>1356.3933645999998</c:v>
                      </c:pt>
                      <c:pt idx="1353">
                        <c:v>1357.3930905999998</c:v>
                      </c:pt>
                      <c:pt idx="1354">
                        <c:v>1358.4161385999998</c:v>
                      </c:pt>
                      <c:pt idx="1355">
                        <c:v>1359.4162656000001</c:v>
                      </c:pt>
                      <c:pt idx="1356">
                        <c:v>1360.4071096</c:v>
                      </c:pt>
                      <c:pt idx="1357">
                        <c:v>1361.4072096000002</c:v>
                      </c:pt>
                      <c:pt idx="1358">
                        <c:v>1362.4069855999999</c:v>
                      </c:pt>
                      <c:pt idx="1359">
                        <c:v>1363.4065016000002</c:v>
                      </c:pt>
                      <c:pt idx="1360">
                        <c:v>1364.4303566000001</c:v>
                      </c:pt>
                      <c:pt idx="1361">
                        <c:v>1365.4302086</c:v>
                      </c:pt>
                      <c:pt idx="1362">
                        <c:v>1366.4458106</c:v>
                      </c:pt>
                      <c:pt idx="1363">
                        <c:v>1367.4453526</c:v>
                      </c:pt>
                      <c:pt idx="1364">
                        <c:v>1368.4609716000002</c:v>
                      </c:pt>
                      <c:pt idx="1365">
                        <c:v>1369.4611775999999</c:v>
                      </c:pt>
                      <c:pt idx="1366">
                        <c:v>1370.4612546000001</c:v>
                      </c:pt>
                      <c:pt idx="1367">
                        <c:v>1371.4612245999999</c:v>
                      </c:pt>
                      <c:pt idx="1368">
                        <c:v>1372.4639536000002</c:v>
                      </c:pt>
                      <c:pt idx="1369">
                        <c:v>1373.4548975999999</c:v>
                      </c:pt>
                      <c:pt idx="1370">
                        <c:v>1374.4544905999999</c:v>
                      </c:pt>
                      <c:pt idx="1371">
                        <c:v>1375.4546646000001</c:v>
                      </c:pt>
                      <c:pt idx="1372">
                        <c:v>1376.4547295999998</c:v>
                      </c:pt>
                      <c:pt idx="1373">
                        <c:v>1377.4545185999998</c:v>
                      </c:pt>
                      <c:pt idx="1374">
                        <c:v>1378.4564106</c:v>
                      </c:pt>
                      <c:pt idx="1375">
                        <c:v>1379.4562226</c:v>
                      </c:pt>
                      <c:pt idx="1376">
                        <c:v>1380.4560875999998</c:v>
                      </c:pt>
                      <c:pt idx="1377">
                        <c:v>1381.4562136000002</c:v>
                      </c:pt>
                      <c:pt idx="1378">
                        <c:v>1382.4583076000001</c:v>
                      </c:pt>
                      <c:pt idx="1379">
                        <c:v>1383.4579676000001</c:v>
                      </c:pt>
                      <c:pt idx="1380">
                        <c:v>1384.4601556</c:v>
                      </c:pt>
                      <c:pt idx="1381">
                        <c:v>1385.4754696000002</c:v>
                      </c:pt>
                      <c:pt idx="1382">
                        <c:v>1386.4752516000001</c:v>
                      </c:pt>
                      <c:pt idx="1383">
                        <c:v>1387.4906176000002</c:v>
                      </c:pt>
                      <c:pt idx="1384">
                        <c:v>1388.4905486</c:v>
                      </c:pt>
                      <c:pt idx="1385">
                        <c:v>1389.5060225999998</c:v>
                      </c:pt>
                      <c:pt idx="1386">
                        <c:v>1390.5064506000001</c:v>
                      </c:pt>
                      <c:pt idx="1387">
                        <c:v>1391.5063705999999</c:v>
                      </c:pt>
                      <c:pt idx="1388">
                        <c:v>1392.5218566000001</c:v>
                      </c:pt>
                      <c:pt idx="1389">
                        <c:v>1393.5214865999999</c:v>
                      </c:pt>
                      <c:pt idx="1390">
                        <c:v>1394.5369106000001</c:v>
                      </c:pt>
                      <c:pt idx="1391">
                        <c:v>1395.5523845999999</c:v>
                      </c:pt>
                      <c:pt idx="1392">
                        <c:v>1396.5432966000001</c:v>
                      </c:pt>
                      <c:pt idx="1393">
                        <c:v>1397.5437485999998</c:v>
                      </c:pt>
                      <c:pt idx="1394">
                        <c:v>1398.5456756000001</c:v>
                      </c:pt>
                      <c:pt idx="1395">
                        <c:v>1399.5612536000001</c:v>
                      </c:pt>
                      <c:pt idx="1396">
                        <c:v>1400.5623785999999</c:v>
                      </c:pt>
                      <c:pt idx="1397">
                        <c:v>1401.5617546000001</c:v>
                      </c:pt>
                      <c:pt idx="1398">
                        <c:v>1402.5772156</c:v>
                      </c:pt>
                      <c:pt idx="1399">
                        <c:v>1403.5844046</c:v>
                      </c:pt>
                      <c:pt idx="1400">
                        <c:v>1404.5841606000001</c:v>
                      </c:pt>
                      <c:pt idx="1401">
                        <c:v>1405.5842976000001</c:v>
                      </c:pt>
                      <c:pt idx="1402">
                        <c:v>1406.5780186</c:v>
                      </c:pt>
                      <c:pt idx="1403">
                        <c:v>1407.6003176000002</c:v>
                      </c:pt>
                      <c:pt idx="1404">
                        <c:v>1408.6011516000001</c:v>
                      </c:pt>
                      <c:pt idx="1405">
                        <c:v>1409.6171126000002</c:v>
                      </c:pt>
                      <c:pt idx="1406">
                        <c:v>1410.6191046000001</c:v>
                      </c:pt>
                      <c:pt idx="1407">
                        <c:v>1411.6187096000001</c:v>
                      </c:pt>
                      <c:pt idx="1408">
                        <c:v>1412.6102426</c:v>
                      </c:pt>
                      <c:pt idx="1409">
                        <c:v>1413.6234575999999</c:v>
                      </c:pt>
                      <c:pt idx="1410">
                        <c:v>1414.6331315999998</c:v>
                      </c:pt>
                      <c:pt idx="1411">
                        <c:v>1415.6344145999999</c:v>
                      </c:pt>
                      <c:pt idx="1412">
                        <c:v>1416.6340355999998</c:v>
                      </c:pt>
                      <c:pt idx="1413">
                        <c:v>1417.6337566</c:v>
                      </c:pt>
                      <c:pt idx="1414">
                        <c:v>1418.6342486000001</c:v>
                      </c:pt>
                      <c:pt idx="1415">
                        <c:v>1419.6339765999999</c:v>
                      </c:pt>
                      <c:pt idx="1416">
                        <c:v>1420.6248235999999</c:v>
                      </c:pt>
                      <c:pt idx="1417">
                        <c:v>1421.6243895999999</c:v>
                      </c:pt>
                      <c:pt idx="1418">
                        <c:v>1422.6307496000002</c:v>
                      </c:pt>
                      <c:pt idx="1419">
                        <c:v>1423.6383785999999</c:v>
                      </c:pt>
                      <c:pt idx="1420">
                        <c:v>1424.6383205999998</c:v>
                      </c:pt>
                      <c:pt idx="1421">
                        <c:v>1425.6540446000001</c:v>
                      </c:pt>
                      <c:pt idx="1422">
                        <c:v>1426.6542286000001</c:v>
                      </c:pt>
                      <c:pt idx="1423">
                        <c:v>1427.6627626000002</c:v>
                      </c:pt>
                      <c:pt idx="1424">
                        <c:v>1428.6684996000001</c:v>
                      </c:pt>
                      <c:pt idx="1425">
                        <c:v>1429.6844056000002</c:v>
                      </c:pt>
                      <c:pt idx="1426">
                        <c:v>1430.7000206</c:v>
                      </c:pt>
                      <c:pt idx="1427">
                        <c:v>1431.6995656000001</c:v>
                      </c:pt>
                      <c:pt idx="1428">
                        <c:v>1432.6996035999998</c:v>
                      </c:pt>
                      <c:pt idx="1429">
                        <c:v>1433.6994465999999</c:v>
                      </c:pt>
                      <c:pt idx="1430">
                        <c:v>1434.7011746000001</c:v>
                      </c:pt>
                      <c:pt idx="1431">
                        <c:v>1435.7170376000001</c:v>
                      </c:pt>
                      <c:pt idx="1432">
                        <c:v>1436.7186285999999</c:v>
                      </c:pt>
                      <c:pt idx="1433">
                        <c:v>1437.7340895999998</c:v>
                      </c:pt>
                      <c:pt idx="1434">
                        <c:v>1438.7376625999998</c:v>
                      </c:pt>
                      <c:pt idx="1435">
                        <c:v>1439.7540545999998</c:v>
                      </c:pt>
                      <c:pt idx="1436">
                        <c:v>1440.7482756000002</c:v>
                      </c:pt>
                      <c:pt idx="1437">
                        <c:v>1441.7591786</c:v>
                      </c:pt>
                      <c:pt idx="1438">
                        <c:v>1442.7746466000001</c:v>
                      </c:pt>
                      <c:pt idx="1439">
                        <c:v>1443.7901605999998</c:v>
                      </c:pt>
                      <c:pt idx="1440">
                        <c:v>1444.7898665999999</c:v>
                      </c:pt>
                      <c:pt idx="1441">
                        <c:v>1445.7894085999999</c:v>
                      </c:pt>
                      <c:pt idx="1442">
                        <c:v>1446.7915565999999</c:v>
                      </c:pt>
                      <c:pt idx="1443">
                        <c:v>1447.7808106</c:v>
                      </c:pt>
                      <c:pt idx="1444">
                        <c:v>1448.7904965999999</c:v>
                      </c:pt>
                      <c:pt idx="1445">
                        <c:v>1449.7775995999998</c:v>
                      </c:pt>
                      <c:pt idx="1446">
                        <c:v>1450.7776895999998</c:v>
                      </c:pt>
                      <c:pt idx="1447">
                        <c:v>1451.7931196000002</c:v>
                      </c:pt>
                      <c:pt idx="1448">
                        <c:v>1452.8085275999999</c:v>
                      </c:pt>
                      <c:pt idx="1449">
                        <c:v>1453.8245266000001</c:v>
                      </c:pt>
                      <c:pt idx="1450">
                        <c:v>1454.8242696</c:v>
                      </c:pt>
                      <c:pt idx="1451">
                        <c:v>1455.8400405999998</c:v>
                      </c:pt>
                      <c:pt idx="1452">
                        <c:v>1456.8404745999999</c:v>
                      </c:pt>
                      <c:pt idx="1453">
                        <c:v>1457.8563155999998</c:v>
                      </c:pt>
                      <c:pt idx="1454">
                        <c:v>1458.8724285999999</c:v>
                      </c:pt>
                      <c:pt idx="1455">
                        <c:v>1459.8793456000001</c:v>
                      </c:pt>
                      <c:pt idx="1456">
                        <c:v>1460.8718996</c:v>
                      </c:pt>
                      <c:pt idx="1457">
                        <c:v>1461.8812615999998</c:v>
                      </c:pt>
                      <c:pt idx="1458">
                        <c:v>1462.8817535999999</c:v>
                      </c:pt>
                      <c:pt idx="1459">
                        <c:v>1463.8727105999999</c:v>
                      </c:pt>
                      <c:pt idx="1460">
                        <c:v>1464.8724976000001</c:v>
                      </c:pt>
                      <c:pt idx="1461">
                        <c:v>1465.8718136</c:v>
                      </c:pt>
                      <c:pt idx="1462">
                        <c:v>1466.8712566000002</c:v>
                      </c:pt>
                      <c:pt idx="1463">
                        <c:v>1467.8713796</c:v>
                      </c:pt>
                      <c:pt idx="1464">
                        <c:v>1468.8778496000002</c:v>
                      </c:pt>
                      <c:pt idx="1465">
                        <c:v>1469.8822996000001</c:v>
                      </c:pt>
                      <c:pt idx="1466">
                        <c:v>1470.8893605999999</c:v>
                      </c:pt>
                      <c:pt idx="1467">
                        <c:v>1471.8958645999999</c:v>
                      </c:pt>
                      <c:pt idx="1468">
                        <c:v>1472.9112646000001</c:v>
                      </c:pt>
                      <c:pt idx="1469">
                        <c:v>1473.9112166000002</c:v>
                      </c:pt>
                      <c:pt idx="1470">
                        <c:v>1474.9111615999998</c:v>
                      </c:pt>
                      <c:pt idx="1471">
                        <c:v>1475.9089415999999</c:v>
                      </c:pt>
                      <c:pt idx="1472">
                        <c:v>1476.9091105999998</c:v>
                      </c:pt>
                      <c:pt idx="1473">
                        <c:v>1477.9090315999999</c:v>
                      </c:pt>
                      <c:pt idx="1474">
                        <c:v>1478.9088125999999</c:v>
                      </c:pt>
                      <c:pt idx="1475">
                        <c:v>1479.9085665999999</c:v>
                      </c:pt>
                      <c:pt idx="1476">
                        <c:v>1480.9083075999999</c:v>
                      </c:pt>
                      <c:pt idx="1477">
                        <c:v>1481.9022966</c:v>
                      </c:pt>
                      <c:pt idx="1478">
                        <c:v>1482.9020926000001</c:v>
                      </c:pt>
                      <c:pt idx="1479">
                        <c:v>1483.9174856000002</c:v>
                      </c:pt>
                      <c:pt idx="1480">
                        <c:v>1484.9176086</c:v>
                      </c:pt>
                      <c:pt idx="1481">
                        <c:v>1485.9026535999999</c:v>
                      </c:pt>
                      <c:pt idx="1482">
                        <c:v>1486.9022905999998</c:v>
                      </c:pt>
                      <c:pt idx="1483">
                        <c:v>1487.9021525999999</c:v>
                      </c:pt>
                      <c:pt idx="1484">
                        <c:v>1488.9331445999999</c:v>
                      </c:pt>
                      <c:pt idx="1485">
                        <c:v>1489.9177956000001</c:v>
                      </c:pt>
                      <c:pt idx="1486">
                        <c:v>1490.9332606</c:v>
                      </c:pt>
                      <c:pt idx="1487">
                        <c:v>1491.9482946000001</c:v>
                      </c:pt>
                      <c:pt idx="1488">
                        <c:v>1492.9520175999999</c:v>
                      </c:pt>
                      <c:pt idx="1489">
                        <c:v>1493.9521246000002</c:v>
                      </c:pt>
                      <c:pt idx="1490">
                        <c:v>1494.9523996</c:v>
                      </c:pt>
                      <c:pt idx="1491">
                        <c:v>1495.9626335999999</c:v>
                      </c:pt>
                      <c:pt idx="1492">
                        <c:v>1496.9627016000002</c:v>
                      </c:pt>
                      <c:pt idx="1493">
                        <c:v>1497.9590565999999</c:v>
                      </c:pt>
                      <c:pt idx="1494">
                        <c:v>1498.9589456000001</c:v>
                      </c:pt>
                      <c:pt idx="1495">
                        <c:v>1499.9575566000001</c:v>
                      </c:pt>
                      <c:pt idx="1496">
                        <c:v>1500.9548966</c:v>
                      </c:pt>
                      <c:pt idx="1497">
                        <c:v>1501.9548465999999</c:v>
                      </c:pt>
                      <c:pt idx="1498">
                        <c:v>1502.9545605999999</c:v>
                      </c:pt>
                      <c:pt idx="1499">
                        <c:v>1503.9699395999999</c:v>
                      </c:pt>
                      <c:pt idx="1500">
                        <c:v>1504.9920936000001</c:v>
                      </c:pt>
                      <c:pt idx="1501">
                        <c:v>1505.9918866</c:v>
                      </c:pt>
                      <c:pt idx="1502">
                        <c:v>1506.9915816</c:v>
                      </c:pt>
                      <c:pt idx="1503">
                        <c:v>1508.0011505999998</c:v>
                      </c:pt>
                      <c:pt idx="1504">
                        <c:v>1509.0023576000001</c:v>
                      </c:pt>
                      <c:pt idx="1505">
                        <c:v>1510.0024016</c:v>
                      </c:pt>
                      <c:pt idx="1506">
                        <c:v>1511.0033946000001</c:v>
                      </c:pt>
                      <c:pt idx="1507">
                        <c:v>1512.0033956</c:v>
                      </c:pt>
                      <c:pt idx="1508">
                        <c:v>1513.0029686</c:v>
                      </c:pt>
                      <c:pt idx="1509">
                        <c:v>1514.0022916</c:v>
                      </c:pt>
                      <c:pt idx="1510">
                        <c:v>1514.9954955999999</c:v>
                      </c:pt>
                      <c:pt idx="1511">
                        <c:v>1515.9956906</c:v>
                      </c:pt>
                      <c:pt idx="1512">
                        <c:v>1516.9955336</c:v>
                      </c:pt>
                      <c:pt idx="1513">
                        <c:v>1518.0176846000002</c:v>
                      </c:pt>
                      <c:pt idx="1514">
                        <c:v>1519.0176005999999</c:v>
                      </c:pt>
                      <c:pt idx="1515">
                        <c:v>1520.0172146000002</c:v>
                      </c:pt>
                      <c:pt idx="1516">
                        <c:v>1521.0305786000001</c:v>
                      </c:pt>
                      <c:pt idx="1517">
                        <c:v>1522.0307445999999</c:v>
                      </c:pt>
                      <c:pt idx="1518">
                        <c:v>1523.0368965999999</c:v>
                      </c:pt>
                      <c:pt idx="1519">
                        <c:v>1524.0365396</c:v>
                      </c:pt>
                      <c:pt idx="1520">
                        <c:v>1525.0368526</c:v>
                      </c:pt>
                      <c:pt idx="1521">
                        <c:v>1526.0366845999999</c:v>
                      </c:pt>
                      <c:pt idx="1522">
                        <c:v>1527.0362275999998</c:v>
                      </c:pt>
                      <c:pt idx="1523">
                        <c:v>1528.0372805999998</c:v>
                      </c:pt>
                      <c:pt idx="1524">
                        <c:v>1529.0438965999999</c:v>
                      </c:pt>
                      <c:pt idx="1525">
                        <c:v>1530.0600935999998</c:v>
                      </c:pt>
                      <c:pt idx="1526">
                        <c:v>1531.0743856000001</c:v>
                      </c:pt>
                      <c:pt idx="1527">
                        <c:v>1532.0823916000002</c:v>
                      </c:pt>
                      <c:pt idx="1528">
                        <c:v>1533.0816616</c:v>
                      </c:pt>
                      <c:pt idx="1529">
                        <c:v>1534.0842286</c:v>
                      </c:pt>
                      <c:pt idx="1530">
                        <c:v>1535.0842236000001</c:v>
                      </c:pt>
                      <c:pt idx="1531">
                        <c:v>1536.0812036</c:v>
                      </c:pt>
                      <c:pt idx="1532">
                        <c:v>1537.0807926</c:v>
                      </c:pt>
                      <c:pt idx="1533">
                        <c:v>1538.0804916</c:v>
                      </c:pt>
                      <c:pt idx="1534">
                        <c:v>1539.0805456000001</c:v>
                      </c:pt>
                      <c:pt idx="1535">
                        <c:v>1540.0800356000002</c:v>
                      </c:pt>
                      <c:pt idx="1536">
                        <c:v>1541.0996275999998</c:v>
                      </c:pt>
                      <c:pt idx="1537">
                        <c:v>1542.1000035999998</c:v>
                      </c:pt>
                      <c:pt idx="1538">
                        <c:v>1543.0996326000002</c:v>
                      </c:pt>
                      <c:pt idx="1539">
                        <c:v>1544.0935575999999</c:v>
                      </c:pt>
                      <c:pt idx="1540">
                        <c:v>1545.0937446</c:v>
                      </c:pt>
                      <c:pt idx="1541">
                        <c:v>1546.1164615999999</c:v>
                      </c:pt>
                      <c:pt idx="1542">
                        <c:v>1547.1162446000001</c:v>
                      </c:pt>
                      <c:pt idx="1543">
                        <c:v>1548.1162216</c:v>
                      </c:pt>
                      <c:pt idx="1544">
                        <c:v>1549.1157965999998</c:v>
                      </c:pt>
                      <c:pt idx="1545">
                        <c:v>1550.1316215999998</c:v>
                      </c:pt>
                      <c:pt idx="1546">
                        <c:v>1551.1317436000002</c:v>
                      </c:pt>
                      <c:pt idx="1547">
                        <c:v>1552.1316045999999</c:v>
                      </c:pt>
                      <c:pt idx="1548">
                        <c:v>1553.1271766000002</c:v>
                      </c:pt>
                      <c:pt idx="1549">
                        <c:v>1554.1270986000002</c:v>
                      </c:pt>
                      <c:pt idx="1550">
                        <c:v>1555.1269765999998</c:v>
                      </c:pt>
                      <c:pt idx="1551">
                        <c:v>1556.1420295999999</c:v>
                      </c:pt>
                      <c:pt idx="1552">
                        <c:v>1557.1577325999999</c:v>
                      </c:pt>
                      <c:pt idx="1553">
                        <c:v>1558.1576935999999</c:v>
                      </c:pt>
                      <c:pt idx="1554">
                        <c:v>1559.1574366000002</c:v>
                      </c:pt>
                      <c:pt idx="1555">
                        <c:v>1560.1617226000001</c:v>
                      </c:pt>
                      <c:pt idx="1556">
                        <c:v>1561.1610435999999</c:v>
                      </c:pt>
                      <c:pt idx="1557">
                        <c:v>1562.1609575999998</c:v>
                      </c:pt>
                      <c:pt idx="1558">
                        <c:v>1563.1605536</c:v>
                      </c:pt>
                      <c:pt idx="1559">
                        <c:v>1564.1726065999999</c:v>
                      </c:pt>
                      <c:pt idx="1560">
                        <c:v>1565.1741015999999</c:v>
                      </c:pt>
                      <c:pt idx="1561">
                        <c:v>1566.2025506000002</c:v>
                      </c:pt>
                      <c:pt idx="1562">
                        <c:v>1567.2092955999999</c:v>
                      </c:pt>
                      <c:pt idx="1563">
                        <c:v>1568.2379426</c:v>
                      </c:pt>
                      <c:pt idx="1564">
                        <c:v>1569.2528656000002</c:v>
                      </c:pt>
                      <c:pt idx="1565">
                        <c:v>1570.2554736</c:v>
                      </c:pt>
                      <c:pt idx="1566">
                        <c:v>1571.2543886000001</c:v>
                      </c:pt>
                      <c:pt idx="1567">
                        <c:v>1572.2549566</c:v>
                      </c:pt>
                      <c:pt idx="1568">
                        <c:v>1573.2601465999999</c:v>
                      </c:pt>
                      <c:pt idx="1569">
                        <c:v>1574.1637395999999</c:v>
                      </c:pt>
                      <c:pt idx="1570">
                        <c:v>1575.1638546000001</c:v>
                      </c:pt>
                      <c:pt idx="1571">
                        <c:v>1576.1639606000001</c:v>
                      </c:pt>
                      <c:pt idx="1572">
                        <c:v>1577.1641966</c:v>
                      </c:pt>
                      <c:pt idx="1573">
                        <c:v>1578.1637576000001</c:v>
                      </c:pt>
                      <c:pt idx="1574">
                        <c:v>1579.1581405999998</c:v>
                      </c:pt>
                      <c:pt idx="1575">
                        <c:v>1580.1580716000001</c:v>
                      </c:pt>
                      <c:pt idx="1576">
                        <c:v>1581.1590595999999</c:v>
                      </c:pt>
                      <c:pt idx="1577">
                        <c:v>1582.1652756000001</c:v>
                      </c:pt>
                      <c:pt idx="1578">
                        <c:v>1583.1649226000002</c:v>
                      </c:pt>
                      <c:pt idx="1579">
                        <c:v>1584.1650516000002</c:v>
                      </c:pt>
                      <c:pt idx="1580">
                        <c:v>1585.1658306000002</c:v>
                      </c:pt>
                      <c:pt idx="1581">
                        <c:v>1586.1651806000002</c:v>
                      </c:pt>
                      <c:pt idx="1582">
                        <c:v>1587.1523666000001</c:v>
                      </c:pt>
                      <c:pt idx="1583">
                        <c:v>1588.1521955999999</c:v>
                      </c:pt>
                      <c:pt idx="1584">
                        <c:v>1589.1827345999998</c:v>
                      </c:pt>
                      <c:pt idx="1585">
                        <c:v>1590.1829156000001</c:v>
                      </c:pt>
                      <c:pt idx="1586">
                        <c:v>1591.1826785999999</c:v>
                      </c:pt>
                      <c:pt idx="1587">
                        <c:v>1592.1951826000002</c:v>
                      </c:pt>
                      <c:pt idx="1588">
                        <c:v>1593.2080956000002</c:v>
                      </c:pt>
                      <c:pt idx="1589">
                        <c:v>1594.1997266000001</c:v>
                      </c:pt>
                      <c:pt idx="1590">
                        <c:v>1595.1994366000001</c:v>
                      </c:pt>
                      <c:pt idx="1591">
                        <c:v>1596.1995405999999</c:v>
                      </c:pt>
                      <c:pt idx="1592">
                        <c:v>1597.2156206000002</c:v>
                      </c:pt>
                      <c:pt idx="1593">
                        <c:v>1598.2408296000001</c:v>
                      </c:pt>
                      <c:pt idx="1594">
                        <c:v>1599.2559666</c:v>
                      </c:pt>
                      <c:pt idx="1595">
                        <c:v>1600.2566955999998</c:v>
                      </c:pt>
                      <c:pt idx="1596">
                        <c:v>1601.2722486</c:v>
                      </c:pt>
                      <c:pt idx="1597">
                        <c:v>1602.2881706000001</c:v>
                      </c:pt>
                      <c:pt idx="1598">
                        <c:v>1603.2878715999998</c:v>
                      </c:pt>
                      <c:pt idx="1599">
                        <c:v>1604.2789656000002</c:v>
                      </c:pt>
                      <c:pt idx="1600">
                        <c:v>1605.2786886000001</c:v>
                      </c:pt>
                      <c:pt idx="1601">
                        <c:v>1606.2784546</c:v>
                      </c:pt>
                      <c:pt idx="1602">
                        <c:v>1607.2866465999998</c:v>
                      </c:pt>
                      <c:pt idx="1603">
                        <c:v>1608.2933856000002</c:v>
                      </c:pt>
                      <c:pt idx="1604">
                        <c:v>1609.3089726000001</c:v>
                      </c:pt>
                      <c:pt idx="1605">
                        <c:v>1610.3170186</c:v>
                      </c:pt>
                      <c:pt idx="1606">
                        <c:v>1611.3137475999999</c:v>
                      </c:pt>
                      <c:pt idx="1607">
                        <c:v>1612.3288636</c:v>
                      </c:pt>
                      <c:pt idx="1608">
                        <c:v>1613.3289676000002</c:v>
                      </c:pt>
                      <c:pt idx="1609">
                        <c:v>1614.3286366</c:v>
                      </c:pt>
                      <c:pt idx="1610">
                        <c:v>1615.3295095999999</c:v>
                      </c:pt>
                      <c:pt idx="1611">
                        <c:v>1616.3333816000002</c:v>
                      </c:pt>
                      <c:pt idx="1612">
                        <c:v>1617.3327596000001</c:v>
                      </c:pt>
                      <c:pt idx="1613">
                        <c:v>1618.3331716</c:v>
                      </c:pt>
                      <c:pt idx="1614">
                        <c:v>1619.3329746000002</c:v>
                      </c:pt>
                      <c:pt idx="1615">
                        <c:v>1620.3271726</c:v>
                      </c:pt>
                      <c:pt idx="1616">
                        <c:v>1621.3424416</c:v>
                      </c:pt>
                      <c:pt idx="1617">
                        <c:v>1622.3399476000002</c:v>
                      </c:pt>
                      <c:pt idx="1618">
                        <c:v>1623.3623736000002</c:v>
                      </c:pt>
                      <c:pt idx="1619">
                        <c:v>1624.3779975999998</c:v>
                      </c:pt>
                      <c:pt idx="1620">
                        <c:v>1625.3800466</c:v>
                      </c:pt>
                      <c:pt idx="1621">
                        <c:v>1626.3798645999998</c:v>
                      </c:pt>
                      <c:pt idx="1622">
                        <c:v>1627.3800945999999</c:v>
                      </c:pt>
                      <c:pt idx="1623">
                        <c:v>1628.3736075999998</c:v>
                      </c:pt>
                      <c:pt idx="1624">
                        <c:v>1629.3888915999999</c:v>
                      </c:pt>
                      <c:pt idx="1625">
                        <c:v>1630.3889606</c:v>
                      </c:pt>
                      <c:pt idx="1626">
                        <c:v>1631.3955446000002</c:v>
                      </c:pt>
                      <c:pt idx="1627">
                        <c:v>1632.3955146000001</c:v>
                      </c:pt>
                      <c:pt idx="1628">
                        <c:v>1633.4118685999999</c:v>
                      </c:pt>
                      <c:pt idx="1629">
                        <c:v>1634.4115525999998</c:v>
                      </c:pt>
                      <c:pt idx="1630">
                        <c:v>1635.4116996</c:v>
                      </c:pt>
                      <c:pt idx="1631">
                        <c:v>1636.4133555999999</c:v>
                      </c:pt>
                      <c:pt idx="1632">
                        <c:v>1637.4104335999998</c:v>
                      </c:pt>
                      <c:pt idx="1633">
                        <c:v>1638.4106506000001</c:v>
                      </c:pt>
                      <c:pt idx="1634">
                        <c:v>1639.4105866000002</c:v>
                      </c:pt>
                      <c:pt idx="1635">
                        <c:v>1640.4259645999998</c:v>
                      </c:pt>
                      <c:pt idx="1636">
                        <c:v>1641.4416416000001</c:v>
                      </c:pt>
                      <c:pt idx="1637">
                        <c:v>1642.4411716000002</c:v>
                      </c:pt>
                      <c:pt idx="1638">
                        <c:v>1643.4410645999999</c:v>
                      </c:pt>
                      <c:pt idx="1639">
                        <c:v>1644.4415086000001</c:v>
                      </c:pt>
                      <c:pt idx="1640">
                        <c:v>1645.4610206</c:v>
                      </c:pt>
                      <c:pt idx="1641">
                        <c:v>1646.4604465999998</c:v>
                      </c:pt>
                      <c:pt idx="1642">
                        <c:v>1647.4601835999999</c:v>
                      </c:pt>
                      <c:pt idx="1643">
                        <c:v>1648.4610426000002</c:v>
                      </c:pt>
                      <c:pt idx="1644">
                        <c:v>1649.4605515999999</c:v>
                      </c:pt>
                      <c:pt idx="1645">
                        <c:v>1650.4608645999999</c:v>
                      </c:pt>
                      <c:pt idx="1646">
                        <c:v>1651.4605226000001</c:v>
                      </c:pt>
                      <c:pt idx="1647">
                        <c:v>1652.4604195999998</c:v>
                      </c:pt>
                      <c:pt idx="1648">
                        <c:v>1653.4547226000002</c:v>
                      </c:pt>
                      <c:pt idx="1649">
                        <c:v>1654.4544296000001</c:v>
                      </c:pt>
                      <c:pt idx="1650">
                        <c:v>1655.4566446000001</c:v>
                      </c:pt>
                      <c:pt idx="1651">
                        <c:v>1656.4505356000002</c:v>
                      </c:pt>
                      <c:pt idx="1652">
                        <c:v>1657.4500636</c:v>
                      </c:pt>
                      <c:pt idx="1653">
                        <c:v>1658.4566996000001</c:v>
                      </c:pt>
                      <c:pt idx="1654">
                        <c:v>1659.4663146</c:v>
                      </c:pt>
                      <c:pt idx="1655">
                        <c:v>1660.4819866</c:v>
                      </c:pt>
                      <c:pt idx="1656">
                        <c:v>1661.4816665999999</c:v>
                      </c:pt>
                      <c:pt idx="1657">
                        <c:v>1662.5109966000002</c:v>
                      </c:pt>
                      <c:pt idx="1658">
                        <c:v>1663.5121556000001</c:v>
                      </c:pt>
                      <c:pt idx="1659">
                        <c:v>1664.5372656000002</c:v>
                      </c:pt>
                      <c:pt idx="1660">
                        <c:v>1665.5286386</c:v>
                      </c:pt>
                      <c:pt idx="1661">
                        <c:v>1666.5286005999999</c:v>
                      </c:pt>
                      <c:pt idx="1662">
                        <c:v>1667.5381565999999</c:v>
                      </c:pt>
                      <c:pt idx="1663">
                        <c:v>1668.5448546</c:v>
                      </c:pt>
                      <c:pt idx="1664">
                        <c:v>1669.5710806</c:v>
                      </c:pt>
                      <c:pt idx="1665">
                        <c:v>1670.5847116000002</c:v>
                      </c:pt>
                      <c:pt idx="1666">
                        <c:v>1671.5756706</c:v>
                      </c:pt>
                      <c:pt idx="1667">
                        <c:v>1672.5752466000001</c:v>
                      </c:pt>
                      <c:pt idx="1668">
                        <c:v>1673.5883126000001</c:v>
                      </c:pt>
                      <c:pt idx="1669">
                        <c:v>1674.5884235999999</c:v>
                      </c:pt>
                      <c:pt idx="1670">
                        <c:v>1675.5882256000002</c:v>
                      </c:pt>
                      <c:pt idx="1671">
                        <c:v>1676.5884656000001</c:v>
                      </c:pt>
                      <c:pt idx="1672">
                        <c:v>1677.5955345999998</c:v>
                      </c:pt>
                      <c:pt idx="1673">
                        <c:v>1678.5930986000001</c:v>
                      </c:pt>
                      <c:pt idx="1674">
                        <c:v>1679.5995885999998</c:v>
                      </c:pt>
                      <c:pt idx="1675">
                        <c:v>1680.6151186</c:v>
                      </c:pt>
                      <c:pt idx="1676">
                        <c:v>1681.6249086</c:v>
                      </c:pt>
                      <c:pt idx="1677">
                        <c:v>1682.6306465999999</c:v>
                      </c:pt>
                      <c:pt idx="1678">
                        <c:v>1683.6287365999999</c:v>
                      </c:pt>
                      <c:pt idx="1679">
                        <c:v>1684.6283086000001</c:v>
                      </c:pt>
                      <c:pt idx="1680">
                        <c:v>1685.6281876</c:v>
                      </c:pt>
                      <c:pt idx="1681">
                        <c:v>1686.6283046000001</c:v>
                      </c:pt>
                      <c:pt idx="1682">
                        <c:v>1687.6280436</c:v>
                      </c:pt>
                      <c:pt idx="1683">
                        <c:v>1688.6257936</c:v>
                      </c:pt>
                      <c:pt idx="1684">
                        <c:v>1689.6263866000002</c:v>
                      </c:pt>
                      <c:pt idx="1685">
                        <c:v>1690.6278026000002</c:v>
                      </c:pt>
                      <c:pt idx="1686">
                        <c:v>1691.6348876</c:v>
                      </c:pt>
                      <c:pt idx="1687">
                        <c:v>1692.6344176</c:v>
                      </c:pt>
                      <c:pt idx="1688">
                        <c:v>1693.6347905999999</c:v>
                      </c:pt>
                      <c:pt idx="1689">
                        <c:v>1694.6340115999999</c:v>
                      </c:pt>
                      <c:pt idx="1690">
                        <c:v>1695.6498555999999</c:v>
                      </c:pt>
                      <c:pt idx="1691">
                        <c:v>1696.6498356</c:v>
                      </c:pt>
                      <c:pt idx="1692">
                        <c:v>1697.6500216000002</c:v>
                      </c:pt>
                      <c:pt idx="1693">
                        <c:v>1698.6656126</c:v>
                      </c:pt>
                      <c:pt idx="1694">
                        <c:v>1699.6662795999998</c:v>
                      </c:pt>
                      <c:pt idx="1695">
                        <c:v>1700.6638896000002</c:v>
                      </c:pt>
                      <c:pt idx="1696">
                        <c:v>1701.6617626</c:v>
                      </c:pt>
                      <c:pt idx="1697">
                        <c:v>1702.6615255999998</c:v>
                      </c:pt>
                      <c:pt idx="1698">
                        <c:v>1703.6618156000002</c:v>
                      </c:pt>
                      <c:pt idx="1699">
                        <c:v>1704.6624055999998</c:v>
                      </c:pt>
                      <c:pt idx="1700">
                        <c:v>1705.6620776000002</c:v>
                      </c:pt>
                      <c:pt idx="1701">
                        <c:v>1706.6622386000001</c:v>
                      </c:pt>
                      <c:pt idx="1702">
                        <c:v>1707.6560786000002</c:v>
                      </c:pt>
                      <c:pt idx="1703">
                        <c:v>1708.6573856000002</c:v>
                      </c:pt>
                      <c:pt idx="1704">
                        <c:v>1709.6575896000002</c:v>
                      </c:pt>
                      <c:pt idx="1705">
                        <c:v>1710.6574726000001</c:v>
                      </c:pt>
                      <c:pt idx="1706">
                        <c:v>1711.6573305999998</c:v>
                      </c:pt>
                      <c:pt idx="1707">
                        <c:v>1712.6637836000002</c:v>
                      </c:pt>
                      <c:pt idx="1708">
                        <c:v>1713.6662766000002</c:v>
                      </c:pt>
                      <c:pt idx="1709">
                        <c:v>1714.6667556</c:v>
                      </c:pt>
                      <c:pt idx="1710">
                        <c:v>1715.6581165999999</c:v>
                      </c:pt>
                      <c:pt idx="1711">
                        <c:v>1716.6579945999999</c:v>
                      </c:pt>
                      <c:pt idx="1712">
                        <c:v>1717.6576395999998</c:v>
                      </c:pt>
                      <c:pt idx="1713">
                        <c:v>1718.6598145999999</c:v>
                      </c:pt>
                      <c:pt idx="1714">
                        <c:v>1719.6596526000001</c:v>
                      </c:pt>
                      <c:pt idx="1715">
                        <c:v>1720.6539605999999</c:v>
                      </c:pt>
                      <c:pt idx="1716">
                        <c:v>1721.6532746</c:v>
                      </c:pt>
                      <c:pt idx="1717">
                        <c:v>1722.6529165999998</c:v>
                      </c:pt>
                      <c:pt idx="1718">
                        <c:v>1723.6527546</c:v>
                      </c:pt>
                      <c:pt idx="1719">
                        <c:v>1724.6523596</c:v>
                      </c:pt>
                      <c:pt idx="1720">
                        <c:v>1725.6673266</c:v>
                      </c:pt>
                      <c:pt idx="1721">
                        <c:v>1726.6834505999998</c:v>
                      </c:pt>
                      <c:pt idx="1722">
                        <c:v>1727.7085026000002</c:v>
                      </c:pt>
                      <c:pt idx="1723">
                        <c:v>1728.7083055999999</c:v>
                      </c:pt>
                      <c:pt idx="1724">
                        <c:v>1729.7105356</c:v>
                      </c:pt>
                      <c:pt idx="1725">
                        <c:v>1730.7260945999999</c:v>
                      </c:pt>
                      <c:pt idx="1726">
                        <c:v>1731.7414415999999</c:v>
                      </c:pt>
                      <c:pt idx="1727">
                        <c:v>1732.7558676000001</c:v>
                      </c:pt>
                      <c:pt idx="1728">
                        <c:v>1733.7555755999999</c:v>
                      </c:pt>
                      <c:pt idx="1729">
                        <c:v>1734.7709536</c:v>
                      </c:pt>
                      <c:pt idx="1730">
                        <c:v>1735.7870866000001</c:v>
                      </c:pt>
                      <c:pt idx="1731">
                        <c:v>1736.7869195999999</c:v>
                      </c:pt>
                      <c:pt idx="1732">
                        <c:v>1737.7866775999998</c:v>
                      </c:pt>
                      <c:pt idx="1733">
                        <c:v>1738.7937066000002</c:v>
                      </c:pt>
                      <c:pt idx="1734">
                        <c:v>1739.8089676000002</c:v>
                      </c:pt>
                      <c:pt idx="1735">
                        <c:v>1740.8245696000001</c:v>
                      </c:pt>
                      <c:pt idx="1736">
                        <c:v>1741.8371725999998</c:v>
                      </c:pt>
                      <c:pt idx="1737">
                        <c:v>1742.8374145999999</c:v>
                      </c:pt>
                      <c:pt idx="1738">
                        <c:v>1743.8371816000001</c:v>
                      </c:pt>
                      <c:pt idx="1739">
                        <c:v>1744.8374425999998</c:v>
                      </c:pt>
                      <c:pt idx="1740">
                        <c:v>1745.8376586000002</c:v>
                      </c:pt>
                      <c:pt idx="1741">
                        <c:v>1746.8530916000002</c:v>
                      </c:pt>
                      <c:pt idx="1742">
                        <c:v>1747.8687956000001</c:v>
                      </c:pt>
                      <c:pt idx="1743">
                        <c:v>1748.8686556</c:v>
                      </c:pt>
                      <c:pt idx="1744">
                        <c:v>1749.8839295999999</c:v>
                      </c:pt>
                      <c:pt idx="1745">
                        <c:v>1750.8750235999998</c:v>
                      </c:pt>
                      <c:pt idx="1746">
                        <c:v>1751.8746315999999</c:v>
                      </c:pt>
                      <c:pt idx="1747">
                        <c:v>1752.8838745999999</c:v>
                      </c:pt>
                      <c:pt idx="1748">
                        <c:v>1753.8751845999998</c:v>
                      </c:pt>
                      <c:pt idx="1749">
                        <c:v>1754.8811115999999</c:v>
                      </c:pt>
                      <c:pt idx="1750">
                        <c:v>1755.8813176000001</c:v>
                      </c:pt>
                      <c:pt idx="1751">
                        <c:v>1756.8780525999998</c:v>
                      </c:pt>
                      <c:pt idx="1752">
                        <c:v>1757.8776845999998</c:v>
                      </c:pt>
                      <c:pt idx="1753">
                        <c:v>1758.8775635999998</c:v>
                      </c:pt>
                      <c:pt idx="1754">
                        <c:v>1759.8816205999999</c:v>
                      </c:pt>
                      <c:pt idx="1755">
                        <c:v>1760.8815126000002</c:v>
                      </c:pt>
                      <c:pt idx="1756">
                        <c:v>1761.8820526000002</c:v>
                      </c:pt>
                      <c:pt idx="1757">
                        <c:v>1762.8973656000001</c:v>
                      </c:pt>
                      <c:pt idx="1758">
                        <c:v>1763.8978886000002</c:v>
                      </c:pt>
                      <c:pt idx="1759">
                        <c:v>1764.8920335999999</c:v>
                      </c:pt>
                      <c:pt idx="1760">
                        <c:v>1765.9054646000002</c:v>
                      </c:pt>
                      <c:pt idx="1761">
                        <c:v>1766.9079266000001</c:v>
                      </c:pt>
                      <c:pt idx="1762">
                        <c:v>1767.9079266000001</c:v>
                      </c:pt>
                      <c:pt idx="1763">
                        <c:v>1768.9104236000001</c:v>
                      </c:pt>
                      <c:pt idx="1764">
                        <c:v>1769.9169866</c:v>
                      </c:pt>
                      <c:pt idx="1765">
                        <c:v>1770.9166736</c:v>
                      </c:pt>
                      <c:pt idx="1766">
                        <c:v>1771.9163596000001</c:v>
                      </c:pt>
                      <c:pt idx="1767">
                        <c:v>1772.9166166000002</c:v>
                      </c:pt>
                      <c:pt idx="1768">
                        <c:v>1773.9165335999999</c:v>
                      </c:pt>
                      <c:pt idx="1769">
                        <c:v>1774.9163446</c:v>
                      </c:pt>
                      <c:pt idx="1770">
                        <c:v>1775.9232755999999</c:v>
                      </c:pt>
                      <c:pt idx="1771">
                        <c:v>1776.9240345999999</c:v>
                      </c:pt>
                      <c:pt idx="1772">
                        <c:v>1777.9398036</c:v>
                      </c:pt>
                      <c:pt idx="1773">
                        <c:v>1778.9390845999999</c:v>
                      </c:pt>
                      <c:pt idx="1774">
                        <c:v>1779.9387976</c:v>
                      </c:pt>
                      <c:pt idx="1775">
                        <c:v>1780.9625245999998</c:v>
                      </c:pt>
                      <c:pt idx="1776">
                        <c:v>1781.9564075999999</c:v>
                      </c:pt>
                      <c:pt idx="1777">
                        <c:v>1782.9503486000001</c:v>
                      </c:pt>
                      <c:pt idx="1778">
                        <c:v>1783.9501825999998</c:v>
                      </c:pt>
                      <c:pt idx="1779">
                        <c:v>1784.9541105999999</c:v>
                      </c:pt>
                      <c:pt idx="1780">
                        <c:v>1785.9612116000001</c:v>
                      </c:pt>
                      <c:pt idx="1781">
                        <c:v>1786.9612436</c:v>
                      </c:pt>
                      <c:pt idx="1782">
                        <c:v>1787.9615596000001</c:v>
                      </c:pt>
                      <c:pt idx="1783">
                        <c:v>1788.9614565999998</c:v>
                      </c:pt>
                      <c:pt idx="1784">
                        <c:v>1789.9612826</c:v>
                      </c:pt>
                      <c:pt idx="1785">
                        <c:v>1790.9613926</c:v>
                      </c:pt>
                      <c:pt idx="1786">
                        <c:v>1791.9613376</c:v>
                      </c:pt>
                      <c:pt idx="1787">
                        <c:v>1792.9609186</c:v>
                      </c:pt>
                      <c:pt idx="1788">
                        <c:v>1793.9607886000001</c:v>
                      </c:pt>
                      <c:pt idx="1789">
                        <c:v>1794.9761796</c:v>
                      </c:pt>
                      <c:pt idx="1790">
                        <c:v>1795.9921606</c:v>
                      </c:pt>
                      <c:pt idx="1791">
                        <c:v>1797.0076265999999</c:v>
                      </c:pt>
                      <c:pt idx="1792">
                        <c:v>1797.9982705999998</c:v>
                      </c:pt>
                      <c:pt idx="1793">
                        <c:v>1799.0143065999998</c:v>
                      </c:pt>
                      <c:pt idx="1794">
                        <c:v>1800.0147866</c:v>
                      </c:pt>
                      <c:pt idx="1795">
                        <c:v>1801.0149586</c:v>
                      </c:pt>
                      <c:pt idx="1796">
                        <c:v>1802.0306486000002</c:v>
                      </c:pt>
                      <c:pt idx="1797">
                        <c:v>1803.0305666000002</c:v>
                      </c:pt>
                      <c:pt idx="1798">
                        <c:v>1804.0305396000001</c:v>
                      </c:pt>
                      <c:pt idx="1799">
                        <c:v>1805.0301246000001</c:v>
                      </c:pt>
                      <c:pt idx="1800">
                        <c:v>1806.0299206000002</c:v>
                      </c:pt>
                      <c:pt idx="1801">
                        <c:v>1807.0296406</c:v>
                      </c:pt>
                      <c:pt idx="1802">
                        <c:v>1808.0296335999999</c:v>
                      </c:pt>
                      <c:pt idx="1803">
                        <c:v>1809.0456756000001</c:v>
                      </c:pt>
                      <c:pt idx="1804">
                        <c:v>1810.0611986000001</c:v>
                      </c:pt>
                      <c:pt idx="1805">
                        <c:v>1811.0832656</c:v>
                      </c:pt>
                      <c:pt idx="1806">
                        <c:v>1812.0827276000002</c:v>
                      </c:pt>
                      <c:pt idx="1807">
                        <c:v>1813.0827456</c:v>
                      </c:pt>
                      <c:pt idx="1808">
                        <c:v>1814.0739136</c:v>
                      </c:pt>
                      <c:pt idx="1809">
                        <c:v>1815.0760736</c:v>
                      </c:pt>
                      <c:pt idx="1810">
                        <c:v>1816.0915275999998</c:v>
                      </c:pt>
                      <c:pt idx="1811">
                        <c:v>1817.0915446000001</c:v>
                      </c:pt>
                      <c:pt idx="1812">
                        <c:v>1818.1072176</c:v>
                      </c:pt>
                      <c:pt idx="1813">
                        <c:v>1819.1358926</c:v>
                      </c:pt>
                      <c:pt idx="1814">
                        <c:v>1820.1358736</c:v>
                      </c:pt>
                      <c:pt idx="1815">
                        <c:v>1821.1356155999999</c:v>
                      </c:pt>
                      <c:pt idx="1816">
                        <c:v>1822.1426586</c:v>
                      </c:pt>
                      <c:pt idx="1817">
                        <c:v>1823.1521046</c:v>
                      </c:pt>
                      <c:pt idx="1818">
                        <c:v>1824.1460706</c:v>
                      </c:pt>
                      <c:pt idx="1819">
                        <c:v>1825.1459385999999</c:v>
                      </c:pt>
                      <c:pt idx="1820">
                        <c:v>1826.1457905999998</c:v>
                      </c:pt>
                      <c:pt idx="1821">
                        <c:v>1827.1469046</c:v>
                      </c:pt>
                      <c:pt idx="1822">
                        <c:v>1828.1471586</c:v>
                      </c:pt>
                      <c:pt idx="1823">
                        <c:v>1829.1625726</c:v>
                      </c:pt>
                      <c:pt idx="1824">
                        <c:v>1830.1631656000002</c:v>
                      </c:pt>
                      <c:pt idx="1825">
                        <c:v>1831.1536776</c:v>
                      </c:pt>
                      <c:pt idx="1826">
                        <c:v>1832.1532786</c:v>
                      </c:pt>
                      <c:pt idx="1827">
                        <c:v>1833.1601956000002</c:v>
                      </c:pt>
                      <c:pt idx="1828">
                        <c:v>1834.1603806000001</c:v>
                      </c:pt>
                      <c:pt idx="1829">
                        <c:v>1835.1695716000002</c:v>
                      </c:pt>
                      <c:pt idx="1830">
                        <c:v>1836.1694946</c:v>
                      </c:pt>
                      <c:pt idx="1831">
                        <c:v>1837.1848956000001</c:v>
                      </c:pt>
                      <c:pt idx="1832">
                        <c:v>1838.1852345999998</c:v>
                      </c:pt>
                      <c:pt idx="1833">
                        <c:v>1839.2007206000001</c:v>
                      </c:pt>
                      <c:pt idx="1834">
                        <c:v>1840.2231696000001</c:v>
                      </c:pt>
                      <c:pt idx="1835">
                        <c:v>1841.2393805999998</c:v>
                      </c:pt>
                      <c:pt idx="1836">
                        <c:v>1842.2602736000001</c:v>
                      </c:pt>
                      <c:pt idx="1837">
                        <c:v>1843.2605345999998</c:v>
                      </c:pt>
                      <c:pt idx="1838">
                        <c:v>1844.2591226000002</c:v>
                      </c:pt>
                      <c:pt idx="1839">
                        <c:v>1845.2478456000001</c:v>
                      </c:pt>
                      <c:pt idx="1840">
                        <c:v>1846.2476036</c:v>
                      </c:pt>
                      <c:pt idx="1841">
                        <c:v>1847.2546626000001</c:v>
                      </c:pt>
                      <c:pt idx="1842">
                        <c:v>1848.2582116000001</c:v>
                      </c:pt>
                      <c:pt idx="1843">
                        <c:v>1849.2579176000002</c:v>
                      </c:pt>
                      <c:pt idx="1844">
                        <c:v>1850.2494726000002</c:v>
                      </c:pt>
                      <c:pt idx="1845">
                        <c:v>1851.2557365999999</c:v>
                      </c:pt>
                      <c:pt idx="1846">
                        <c:v>1852.2719036000001</c:v>
                      </c:pt>
                      <c:pt idx="1847">
                        <c:v>1853.2718496</c:v>
                      </c:pt>
                      <c:pt idx="1848">
                        <c:v>1854.2686276000002</c:v>
                      </c:pt>
                      <c:pt idx="1849">
                        <c:v>1855.2623916</c:v>
                      </c:pt>
                      <c:pt idx="1850">
                        <c:v>1856.2712416000002</c:v>
                      </c:pt>
                      <c:pt idx="1851">
                        <c:v>1857.2739616000001</c:v>
                      </c:pt>
                      <c:pt idx="1852">
                        <c:v>1858.2729356000002</c:v>
                      </c:pt>
                      <c:pt idx="1853">
                        <c:v>1859.2730656000001</c:v>
                      </c:pt>
                      <c:pt idx="1854">
                        <c:v>1860.2906615999998</c:v>
                      </c:pt>
                      <c:pt idx="1855">
                        <c:v>1861.2901685999998</c:v>
                      </c:pt>
                      <c:pt idx="1856">
                        <c:v>1862.3061266000002</c:v>
                      </c:pt>
                      <c:pt idx="1857">
                        <c:v>1863.2969225999998</c:v>
                      </c:pt>
                      <c:pt idx="1858">
                        <c:v>1864.2967176</c:v>
                      </c:pt>
                      <c:pt idx="1859">
                        <c:v>1865.3130956000002</c:v>
                      </c:pt>
                      <c:pt idx="1860">
                        <c:v>1866.3229245999999</c:v>
                      </c:pt>
                      <c:pt idx="1861">
                        <c:v>1867.3226315999998</c:v>
                      </c:pt>
                      <c:pt idx="1862">
                        <c:v>1868.3382715999999</c:v>
                      </c:pt>
                      <c:pt idx="1863">
                        <c:v>1869.3387676</c:v>
                      </c:pt>
                      <c:pt idx="1864">
                        <c:v>1870.3386745999999</c:v>
                      </c:pt>
                      <c:pt idx="1865">
                        <c:v>1871.3391346000001</c:v>
                      </c:pt>
                      <c:pt idx="1866">
                        <c:v>1872.3391865999999</c:v>
                      </c:pt>
                      <c:pt idx="1867">
                        <c:v>1873.3396616000002</c:v>
                      </c:pt>
                      <c:pt idx="1868">
                        <c:v>1874.3406385999999</c:v>
                      </c:pt>
                      <c:pt idx="1869">
                        <c:v>1875.3561476000002</c:v>
                      </c:pt>
                      <c:pt idx="1870">
                        <c:v>1876.3728666</c:v>
                      </c:pt>
                      <c:pt idx="1871">
                        <c:v>1877.3724886000002</c:v>
                      </c:pt>
                      <c:pt idx="1872">
                        <c:v>1878.3950086000002</c:v>
                      </c:pt>
                      <c:pt idx="1873">
                        <c:v>1879.3990615999999</c:v>
                      </c:pt>
                      <c:pt idx="1874">
                        <c:v>1880.4152115999998</c:v>
                      </c:pt>
                      <c:pt idx="1875">
                        <c:v>1881.4063096000002</c:v>
                      </c:pt>
                      <c:pt idx="1876">
                        <c:v>1882.4057565999999</c:v>
                      </c:pt>
                      <c:pt idx="1877">
                        <c:v>1883.4055406</c:v>
                      </c:pt>
                      <c:pt idx="1878">
                        <c:v>1884.4124856000001</c:v>
                      </c:pt>
                      <c:pt idx="1879">
                        <c:v>1885.4136556000001</c:v>
                      </c:pt>
                      <c:pt idx="1880">
                        <c:v>1886.4131415999998</c:v>
                      </c:pt>
                      <c:pt idx="1881">
                        <c:v>1887.4128825999999</c:v>
                      </c:pt>
                      <c:pt idx="1882">
                        <c:v>1888.4044025999999</c:v>
                      </c:pt>
                      <c:pt idx="1883">
                        <c:v>1889.4100236000002</c:v>
                      </c:pt>
                      <c:pt idx="1884">
                        <c:v>1890.4039116000001</c:v>
                      </c:pt>
                      <c:pt idx="1885">
                        <c:v>1891.4038235999999</c:v>
                      </c:pt>
                      <c:pt idx="1886">
                        <c:v>1892.4034816000001</c:v>
                      </c:pt>
                      <c:pt idx="1887">
                        <c:v>1893.4030696000002</c:v>
                      </c:pt>
                      <c:pt idx="1888">
                        <c:v>1894.4039936000001</c:v>
                      </c:pt>
                      <c:pt idx="1889">
                        <c:v>1895.4037575999998</c:v>
                      </c:pt>
                      <c:pt idx="1890">
                        <c:v>1896.4040785999998</c:v>
                      </c:pt>
                      <c:pt idx="1891">
                        <c:v>1897.4048725999999</c:v>
                      </c:pt>
                      <c:pt idx="1892">
                        <c:v>1898.4046925999999</c:v>
                      </c:pt>
                      <c:pt idx="1893">
                        <c:v>1899.4032586000001</c:v>
                      </c:pt>
                      <c:pt idx="1894">
                        <c:v>1900.4026855999998</c:v>
                      </c:pt>
                      <c:pt idx="1895">
                        <c:v>1901.4028206</c:v>
                      </c:pt>
                      <c:pt idx="1896">
                        <c:v>1902.4025496000002</c:v>
                      </c:pt>
                      <c:pt idx="1897">
                        <c:v>1903.4089256</c:v>
                      </c:pt>
                      <c:pt idx="1898">
                        <c:v>1904.4029355999999</c:v>
                      </c:pt>
                      <c:pt idx="1899">
                        <c:v>1905.4027386</c:v>
                      </c:pt>
                      <c:pt idx="1900">
                        <c:v>1906.4022905999998</c:v>
                      </c:pt>
                      <c:pt idx="1901">
                        <c:v>1907.4026056</c:v>
                      </c:pt>
                      <c:pt idx="1902">
                        <c:v>1908.4154586000002</c:v>
                      </c:pt>
                      <c:pt idx="1903">
                        <c:v>1909.4172775999998</c:v>
                      </c:pt>
                      <c:pt idx="1904">
                        <c:v>1910.4171015999998</c:v>
                      </c:pt>
                      <c:pt idx="1905">
                        <c:v>1911.4173096000002</c:v>
                      </c:pt>
                      <c:pt idx="1906">
                        <c:v>1912.4170625999998</c:v>
                      </c:pt>
                      <c:pt idx="1907">
                        <c:v>1913.4036966000001</c:v>
                      </c:pt>
                      <c:pt idx="1908">
                        <c:v>1914.4038665999999</c:v>
                      </c:pt>
                      <c:pt idx="1909">
                        <c:v>1915.4037765999999</c:v>
                      </c:pt>
                      <c:pt idx="1910">
                        <c:v>1916.4036606000002</c:v>
                      </c:pt>
                      <c:pt idx="1911">
                        <c:v>1917.4103425999999</c:v>
                      </c:pt>
                      <c:pt idx="1912">
                        <c:v>1918.4100965999999</c:v>
                      </c:pt>
                      <c:pt idx="1913">
                        <c:v>1919.4165955999999</c:v>
                      </c:pt>
                      <c:pt idx="1914">
                        <c:v>1920.4162216000002</c:v>
                      </c:pt>
                      <c:pt idx="1915">
                        <c:v>1921.4070706</c:v>
                      </c:pt>
                      <c:pt idx="1916">
                        <c:v>1922.4072066000001</c:v>
                      </c:pt>
                      <c:pt idx="1917">
                        <c:v>1923.4223966000002</c:v>
                      </c:pt>
                      <c:pt idx="1918">
                        <c:v>1924.4290146000001</c:v>
                      </c:pt>
                      <c:pt idx="1919">
                        <c:v>1925.4457215999998</c:v>
                      </c:pt>
                      <c:pt idx="1920">
                        <c:v>1926.4452626</c:v>
                      </c:pt>
                      <c:pt idx="1921">
                        <c:v>1927.4610725999999</c:v>
                      </c:pt>
                      <c:pt idx="1922">
                        <c:v>1928.4761406</c:v>
                      </c:pt>
                      <c:pt idx="1923">
                        <c:v>1929.4919836000001</c:v>
                      </c:pt>
                      <c:pt idx="1924">
                        <c:v>1930.5080485999999</c:v>
                      </c:pt>
                      <c:pt idx="1925">
                        <c:v>1931.5019226000002</c:v>
                      </c:pt>
                      <c:pt idx="1926">
                        <c:v>1932.5017226000002</c:v>
                      </c:pt>
                      <c:pt idx="1927">
                        <c:v>1933.5015375999999</c:v>
                      </c:pt>
                      <c:pt idx="1928">
                        <c:v>1934.5016545999999</c:v>
                      </c:pt>
                      <c:pt idx="1929">
                        <c:v>1935.5013166000001</c:v>
                      </c:pt>
                      <c:pt idx="1930">
                        <c:v>1936.5080856000002</c:v>
                      </c:pt>
                      <c:pt idx="1931">
                        <c:v>1937.5092895999999</c:v>
                      </c:pt>
                      <c:pt idx="1932">
                        <c:v>1938.5089885999998</c:v>
                      </c:pt>
                      <c:pt idx="1933">
                        <c:v>1939.5087775999998</c:v>
                      </c:pt>
                      <c:pt idx="1934">
                        <c:v>1940.5084795999999</c:v>
                      </c:pt>
                      <c:pt idx="1935">
                        <c:v>1941.5082536000002</c:v>
                      </c:pt>
                      <c:pt idx="1936">
                        <c:v>1942.4996985999999</c:v>
                      </c:pt>
                      <c:pt idx="1937">
                        <c:v>1943.5063785999998</c:v>
                      </c:pt>
                      <c:pt idx="1938">
                        <c:v>1944.5068475999999</c:v>
                      </c:pt>
                      <c:pt idx="1939">
                        <c:v>1945.5068576000001</c:v>
                      </c:pt>
                      <c:pt idx="1940">
                        <c:v>1946.5131466</c:v>
                      </c:pt>
                      <c:pt idx="1941">
                        <c:v>1947.5195156000002</c:v>
                      </c:pt>
                      <c:pt idx="1942">
                        <c:v>1948.5350896000002</c:v>
                      </c:pt>
                      <c:pt idx="1943">
                        <c:v>1949.5424706000001</c:v>
                      </c:pt>
                      <c:pt idx="1944">
                        <c:v>1950.5284966000002</c:v>
                      </c:pt>
                      <c:pt idx="1945">
                        <c:v>1951.5284266000001</c:v>
                      </c:pt>
                      <c:pt idx="1946">
                        <c:v>1952.5286526000002</c:v>
                      </c:pt>
                      <c:pt idx="1947">
                        <c:v>1953.5414736</c:v>
                      </c:pt>
                      <c:pt idx="1948">
                        <c:v>1954.5378926000001</c:v>
                      </c:pt>
                      <c:pt idx="1949">
                        <c:v>1955.5318616000002</c:v>
                      </c:pt>
                      <c:pt idx="1950">
                        <c:v>1956.5318126</c:v>
                      </c:pt>
                      <c:pt idx="1951">
                        <c:v>1957.5312855999998</c:v>
                      </c:pt>
                      <c:pt idx="1952">
                        <c:v>1958.5482205999999</c:v>
                      </c:pt>
                      <c:pt idx="1953">
                        <c:v>1959.5636035999999</c:v>
                      </c:pt>
                      <c:pt idx="1954">
                        <c:v>1960.5793575999999</c:v>
                      </c:pt>
                      <c:pt idx="1955">
                        <c:v>1961.5889586000001</c:v>
                      </c:pt>
                      <c:pt idx="1956">
                        <c:v>1962.5870775999999</c:v>
                      </c:pt>
                      <c:pt idx="1957">
                        <c:v>1963.5876526</c:v>
                      </c:pt>
                      <c:pt idx="1958">
                        <c:v>1964.5886355999999</c:v>
                      </c:pt>
                      <c:pt idx="1959">
                        <c:v>1965.6040685999999</c:v>
                      </c:pt>
                      <c:pt idx="1960">
                        <c:v>1966.6148596</c:v>
                      </c:pt>
                      <c:pt idx="1961">
                        <c:v>1967.6310965999999</c:v>
                      </c:pt>
                      <c:pt idx="1962">
                        <c:v>1968.6222565999999</c:v>
                      </c:pt>
                      <c:pt idx="1963">
                        <c:v>1969.6288185999999</c:v>
                      </c:pt>
                      <c:pt idx="1964">
                        <c:v>1970.6512126</c:v>
                      </c:pt>
                      <c:pt idx="1965">
                        <c:v>1971.6510025999999</c:v>
                      </c:pt>
                      <c:pt idx="1966">
                        <c:v>1972.6512575999998</c:v>
                      </c:pt>
                      <c:pt idx="1967">
                        <c:v>1973.6382855999998</c:v>
                      </c:pt>
                      <c:pt idx="1968">
                        <c:v>1974.6610506</c:v>
                      </c:pt>
                      <c:pt idx="1969">
                        <c:v>1975.6545745999999</c:v>
                      </c:pt>
                      <c:pt idx="1970">
                        <c:v>1976.6543776000001</c:v>
                      </c:pt>
                      <c:pt idx="1971">
                        <c:v>1977.6610816</c:v>
                      </c:pt>
                      <c:pt idx="1972">
                        <c:v>1978.6608846000001</c:v>
                      </c:pt>
                      <c:pt idx="1973">
                        <c:v>1979.6605745999998</c:v>
                      </c:pt>
                      <c:pt idx="1974">
                        <c:v>1980.6585446000001</c:v>
                      </c:pt>
                      <c:pt idx="1975">
                        <c:v>1981.6591896000002</c:v>
                      </c:pt>
                      <c:pt idx="1976">
                        <c:v>1982.6588236</c:v>
                      </c:pt>
                      <c:pt idx="1977">
                        <c:v>1983.6593866000001</c:v>
                      </c:pt>
                      <c:pt idx="1978">
                        <c:v>1984.6615515999999</c:v>
                      </c:pt>
                      <c:pt idx="1979">
                        <c:v>1985.6616566</c:v>
                      </c:pt>
                      <c:pt idx="1980">
                        <c:v>1986.6612266</c:v>
                      </c:pt>
                      <c:pt idx="1981">
                        <c:v>1987.6542625999998</c:v>
                      </c:pt>
                      <c:pt idx="1982">
                        <c:v>1988.6545156</c:v>
                      </c:pt>
                      <c:pt idx="1983">
                        <c:v>1989.6525336000002</c:v>
                      </c:pt>
                      <c:pt idx="1984">
                        <c:v>1990.6523835999999</c:v>
                      </c:pt>
                      <c:pt idx="1985">
                        <c:v>1991.6525456000002</c:v>
                      </c:pt>
                      <c:pt idx="1986">
                        <c:v>1992.6587315999998</c:v>
                      </c:pt>
                      <c:pt idx="1987">
                        <c:v>1993.6590026000001</c:v>
                      </c:pt>
                      <c:pt idx="1988">
                        <c:v>1994.6621056000001</c:v>
                      </c:pt>
                      <c:pt idx="1989">
                        <c:v>1995.6689846000002</c:v>
                      </c:pt>
                      <c:pt idx="1990">
                        <c:v>1996.6685586000001</c:v>
                      </c:pt>
                      <c:pt idx="1991">
                        <c:v>1997.6844395999999</c:v>
                      </c:pt>
                      <c:pt idx="1992">
                        <c:v>1998.6841056000001</c:v>
                      </c:pt>
                      <c:pt idx="1993">
                        <c:v>1999.6936376000001</c:v>
                      </c:pt>
                      <c:pt idx="1994">
                        <c:v>2000.6912746</c:v>
                      </c:pt>
                      <c:pt idx="1995">
                        <c:v>2001.6979785999999</c:v>
                      </c:pt>
                      <c:pt idx="1996">
                        <c:v>2002.7133756000001</c:v>
                      </c:pt>
                      <c:pt idx="1997">
                        <c:v>2003.7139015999999</c:v>
                      </c:pt>
                      <c:pt idx="1998">
                        <c:v>2004.7291376000001</c:v>
                      </c:pt>
                      <c:pt idx="1999">
                        <c:v>2005.7420746</c:v>
                      </c:pt>
                      <c:pt idx="2000">
                        <c:v>2006.7487245999998</c:v>
                      </c:pt>
                      <c:pt idx="2001">
                        <c:v>2007.7493145999999</c:v>
                      </c:pt>
                      <c:pt idx="2002">
                        <c:v>2008.7494245999999</c:v>
                      </c:pt>
                      <c:pt idx="2003">
                        <c:v>2009.7559066000001</c:v>
                      </c:pt>
                      <c:pt idx="2004">
                        <c:v>2010.7561796000002</c:v>
                      </c:pt>
                      <c:pt idx="2005">
                        <c:v>2011.7492076000001</c:v>
                      </c:pt>
                      <c:pt idx="2006">
                        <c:v>2012.7497976000002</c:v>
                      </c:pt>
                      <c:pt idx="2007">
                        <c:v>2013.7613706</c:v>
                      </c:pt>
                      <c:pt idx="2008">
                        <c:v>2014.7773055999999</c:v>
                      </c:pt>
                      <c:pt idx="2009">
                        <c:v>2015.7871505999999</c:v>
                      </c:pt>
                      <c:pt idx="2010">
                        <c:v>2016.7870356000001</c:v>
                      </c:pt>
                      <c:pt idx="2011">
                        <c:v>2017.8022625999999</c:v>
                      </c:pt>
                      <c:pt idx="2012">
                        <c:v>2018.8080966</c:v>
                      </c:pt>
                      <c:pt idx="2013">
                        <c:v>2019.8148445999998</c:v>
                      </c:pt>
                      <c:pt idx="2014">
                        <c:v>2020.8145345999999</c:v>
                      </c:pt>
                      <c:pt idx="2015">
                        <c:v>2021.8150075999999</c:v>
                      </c:pt>
                      <c:pt idx="2016">
                        <c:v>2022.8281666</c:v>
                      </c:pt>
                      <c:pt idx="2017">
                        <c:v>2023.8278195999999</c:v>
                      </c:pt>
                      <c:pt idx="2018">
                        <c:v>2024.8279175999999</c:v>
                      </c:pt>
                      <c:pt idx="2019">
                        <c:v>2025.8277476000001</c:v>
                      </c:pt>
                      <c:pt idx="2020">
                        <c:v>2026.8434295999998</c:v>
                      </c:pt>
                      <c:pt idx="2021">
                        <c:v>2027.8503926000001</c:v>
                      </c:pt>
                      <c:pt idx="2022">
                        <c:v>2028.8602076</c:v>
                      </c:pt>
                      <c:pt idx="2023">
                        <c:v>2029.8595745999999</c:v>
                      </c:pt>
                      <c:pt idx="2024">
                        <c:v>2030.8760906</c:v>
                      </c:pt>
                      <c:pt idx="2025">
                        <c:v>2031.8735955999998</c:v>
                      </c:pt>
                      <c:pt idx="2026">
                        <c:v>2032.8749375999998</c:v>
                      </c:pt>
                      <c:pt idx="2027">
                        <c:v>2033.8903346</c:v>
                      </c:pt>
                      <c:pt idx="2028">
                        <c:v>2034.8905465999999</c:v>
                      </c:pt>
                      <c:pt idx="2029">
                        <c:v>2035.9068476</c:v>
                      </c:pt>
                      <c:pt idx="2030">
                        <c:v>2036.9067566000001</c:v>
                      </c:pt>
                      <c:pt idx="2031">
                        <c:v>2037.9147525999999</c:v>
                      </c:pt>
                      <c:pt idx="2032">
                        <c:v>2038.9141425999999</c:v>
                      </c:pt>
                      <c:pt idx="2033">
                        <c:v>2039.9092956000002</c:v>
                      </c:pt>
                      <c:pt idx="2034">
                        <c:v>2040.9095066000002</c:v>
                      </c:pt>
                      <c:pt idx="2035">
                        <c:v>2041.9033705999998</c:v>
                      </c:pt>
                      <c:pt idx="2036">
                        <c:v>2042.9131516</c:v>
                      </c:pt>
                      <c:pt idx="2037">
                        <c:v>2043.9196576000002</c:v>
                      </c:pt>
                      <c:pt idx="2038">
                        <c:v>2044.9262866000001</c:v>
                      </c:pt>
                      <c:pt idx="2039">
                        <c:v>2045.9420136000001</c:v>
                      </c:pt>
                      <c:pt idx="2040">
                        <c:v>2046.9413695999999</c:v>
                      </c:pt>
                      <c:pt idx="2041">
                        <c:v>2047.9569106000001</c:v>
                      </c:pt>
                      <c:pt idx="2042">
                        <c:v>2048.9553145999998</c:v>
                      </c:pt>
                      <c:pt idx="2043">
                        <c:v>2049.9549055999996</c:v>
                      </c:pt>
                      <c:pt idx="2044">
                        <c:v>2050.9546315999996</c:v>
                      </c:pt>
                      <c:pt idx="2045">
                        <c:v>2051.9547765999996</c:v>
                      </c:pt>
                      <c:pt idx="2046">
                        <c:v>2052.9549496</c:v>
                      </c:pt>
                      <c:pt idx="2047">
                        <c:v>2053.9517886000003</c:v>
                      </c:pt>
                      <c:pt idx="2048">
                        <c:v>2054.9516806000001</c:v>
                      </c:pt>
                      <c:pt idx="2049">
                        <c:v>2055.9569535999999</c:v>
                      </c:pt>
                      <c:pt idx="2050">
                        <c:v>2056.9644926000001</c:v>
                      </c:pt>
                      <c:pt idx="2051">
                        <c:v>2057.9815835999998</c:v>
                      </c:pt>
                      <c:pt idx="2052">
                        <c:v>2058.9968256000002</c:v>
                      </c:pt>
                      <c:pt idx="2053">
                        <c:v>2059.9968455999997</c:v>
                      </c:pt>
                      <c:pt idx="2054">
                        <c:v>2060.9982745999996</c:v>
                      </c:pt>
                      <c:pt idx="2055">
                        <c:v>2061.9971115999997</c:v>
                      </c:pt>
                      <c:pt idx="2056">
                        <c:v>2062.9968485999998</c:v>
                      </c:pt>
                      <c:pt idx="2057">
                        <c:v>2063.9974075999999</c:v>
                      </c:pt>
                      <c:pt idx="2058">
                        <c:v>2064.9971376000003</c:v>
                      </c:pt>
                      <c:pt idx="2059">
                        <c:v>2065.9976396000002</c:v>
                      </c:pt>
                      <c:pt idx="2060">
                        <c:v>2066.9972826000003</c:v>
                      </c:pt>
                      <c:pt idx="2061">
                        <c:v>2067.9969036000002</c:v>
                      </c:pt>
                      <c:pt idx="2062">
                        <c:v>2069.0124956</c:v>
                      </c:pt>
                      <c:pt idx="2063">
                        <c:v>2070.0223956</c:v>
                      </c:pt>
                      <c:pt idx="2064">
                        <c:v>2071.0375886000002</c:v>
                      </c:pt>
                      <c:pt idx="2065">
                        <c:v>2072.0374926000004</c:v>
                      </c:pt>
                      <c:pt idx="2066">
                        <c:v>2073.0380906</c:v>
                      </c:pt>
                      <c:pt idx="2067">
                        <c:v>2074.0289736000004</c:v>
                      </c:pt>
                      <c:pt idx="2068">
                        <c:v>2075.0356086000002</c:v>
                      </c:pt>
                      <c:pt idx="2069">
                        <c:v>2076.0361706000003</c:v>
                      </c:pt>
                      <c:pt idx="2070">
                        <c:v>2077.0382816000001</c:v>
                      </c:pt>
                      <c:pt idx="2071">
                        <c:v>2078.0382675999999</c:v>
                      </c:pt>
                      <c:pt idx="2072">
                        <c:v>2079.0377565999997</c:v>
                      </c:pt>
                      <c:pt idx="2073">
                        <c:v>2080.0287755999998</c:v>
                      </c:pt>
                      <c:pt idx="2074">
                        <c:v>2081.0309945999998</c:v>
                      </c:pt>
                      <c:pt idx="2075">
                        <c:v>2082.0310526000003</c:v>
                      </c:pt>
                      <c:pt idx="2076">
                        <c:v>2083.0333976000002</c:v>
                      </c:pt>
                      <c:pt idx="2077">
                        <c:v>2084.0491285999997</c:v>
                      </c:pt>
                      <c:pt idx="2078">
                        <c:v>2085.0658715999998</c:v>
                      </c:pt>
                      <c:pt idx="2079">
                        <c:v>2086.0810555999997</c:v>
                      </c:pt>
                      <c:pt idx="2080">
                        <c:v>2087.0807946000004</c:v>
                      </c:pt>
                      <c:pt idx="2081">
                        <c:v>2088.0882825999997</c:v>
                      </c:pt>
                      <c:pt idx="2082">
                        <c:v>2089.0885976</c:v>
                      </c:pt>
                      <c:pt idx="2083">
                        <c:v>2090.0883346000001</c:v>
                      </c:pt>
                      <c:pt idx="2084">
                        <c:v>2091.1037886000004</c:v>
                      </c:pt>
                      <c:pt idx="2085">
                        <c:v>2092.1106185999997</c:v>
                      </c:pt>
                      <c:pt idx="2086">
                        <c:v>2093.1105586000003</c:v>
                      </c:pt>
                      <c:pt idx="2087">
                        <c:v>2094.1102045999996</c:v>
                      </c:pt>
                      <c:pt idx="2088">
                        <c:v>2095.1253515999997</c:v>
                      </c:pt>
                      <c:pt idx="2089">
                        <c:v>2096.1325806000004</c:v>
                      </c:pt>
                      <c:pt idx="2090">
                        <c:v>2097.1321776000004</c:v>
                      </c:pt>
                      <c:pt idx="2091">
                        <c:v>2098.1229205999998</c:v>
                      </c:pt>
                      <c:pt idx="2092">
                        <c:v>2099.1226016000001</c:v>
                      </c:pt>
                      <c:pt idx="2093">
                        <c:v>2100.1451066</c:v>
                      </c:pt>
                      <c:pt idx="2094">
                        <c:v>2101.1514576</c:v>
                      </c:pt>
                      <c:pt idx="2095">
                        <c:v>2102.1450236000001</c:v>
                      </c:pt>
                      <c:pt idx="2096">
                        <c:v>2103.1608355999997</c:v>
                      </c:pt>
                      <c:pt idx="2097">
                        <c:v>2104.1602916000002</c:v>
                      </c:pt>
                      <c:pt idx="2098">
                        <c:v>2105.1661895999996</c:v>
                      </c:pt>
                      <c:pt idx="2099">
                        <c:v>2106.1658725999996</c:v>
                      </c:pt>
                      <c:pt idx="2100">
                        <c:v>2107.1656095999997</c:v>
                      </c:pt>
                      <c:pt idx="2101">
                        <c:v>2108.1653865999997</c:v>
                      </c:pt>
                      <c:pt idx="2102">
                        <c:v>2109.1652065999997</c:v>
                      </c:pt>
                      <c:pt idx="2103">
                        <c:v>2110.1649126000002</c:v>
                      </c:pt>
                      <c:pt idx="2104">
                        <c:v>2111.1655926000003</c:v>
                      </c:pt>
                      <c:pt idx="2105">
                        <c:v>2112.1809026000001</c:v>
                      </c:pt>
                      <c:pt idx="2106">
                        <c:v>2113.1963566000004</c:v>
                      </c:pt>
                      <c:pt idx="2107">
                        <c:v>2114.2122636000004</c:v>
                      </c:pt>
                      <c:pt idx="2108">
                        <c:v>2115.2119706000003</c:v>
                      </c:pt>
                      <c:pt idx="2109">
                        <c:v>2116.2119665999999</c:v>
                      </c:pt>
                      <c:pt idx="2110">
                        <c:v>2117.2065486000001</c:v>
                      </c:pt>
                      <c:pt idx="2111">
                        <c:v>2118.2064006000001</c:v>
                      </c:pt>
                      <c:pt idx="2112">
                        <c:v>2119.2065875999997</c:v>
                      </c:pt>
                      <c:pt idx="2113">
                        <c:v>2120.2067655999999</c:v>
                      </c:pt>
                      <c:pt idx="2114">
                        <c:v>2121.2014345999996</c:v>
                      </c:pt>
                      <c:pt idx="2115">
                        <c:v>2122.2015846000004</c:v>
                      </c:pt>
                      <c:pt idx="2116">
                        <c:v>2123.2237335999998</c:v>
                      </c:pt>
                      <c:pt idx="2117">
                        <c:v>2124.2248025999997</c:v>
                      </c:pt>
                      <c:pt idx="2118">
                        <c:v>2125.2249985999997</c:v>
                      </c:pt>
                      <c:pt idx="2119">
                        <c:v>2126.2404616000003</c:v>
                      </c:pt>
                      <c:pt idx="2120">
                        <c:v>2127.2558675999999</c:v>
                      </c:pt>
                      <c:pt idx="2121">
                        <c:v>2128.2559985999997</c:v>
                      </c:pt>
                      <c:pt idx="2122">
                        <c:v>2129.2558645999998</c:v>
                      </c:pt>
                      <c:pt idx="2123">
                        <c:v>2130.2557705999998</c:v>
                      </c:pt>
                      <c:pt idx="2124">
                        <c:v>2131.2560715999998</c:v>
                      </c:pt>
                      <c:pt idx="2125">
                        <c:v>2132.2472995999997</c:v>
                      </c:pt>
                      <c:pt idx="2126">
                        <c:v>2133.2471415999998</c:v>
                      </c:pt>
                      <c:pt idx="2127">
                        <c:v>2134.2468505999996</c:v>
                      </c:pt>
                      <c:pt idx="2128">
                        <c:v>2135.2466916000003</c:v>
                      </c:pt>
                      <c:pt idx="2129">
                        <c:v>2136.2562256000001</c:v>
                      </c:pt>
                      <c:pt idx="2130">
                        <c:v>2137.2627736000004</c:v>
                      </c:pt>
                      <c:pt idx="2131">
                        <c:v>2138.2625586000004</c:v>
                      </c:pt>
                      <c:pt idx="2132">
                        <c:v>2139.2619866000005</c:v>
                      </c:pt>
                      <c:pt idx="2133">
                        <c:v>2140.2781285999999</c:v>
                      </c:pt>
                      <c:pt idx="2134">
                        <c:v>2141.2786325999996</c:v>
                      </c:pt>
                      <c:pt idx="2135">
                        <c:v>2142.2786625999997</c:v>
                      </c:pt>
                      <c:pt idx="2136">
                        <c:v>2143.2852776</c:v>
                      </c:pt>
                      <c:pt idx="2137">
                        <c:v>2144.2875095999998</c:v>
                      </c:pt>
                      <c:pt idx="2138">
                        <c:v>2145.2873835999999</c:v>
                      </c:pt>
                      <c:pt idx="2139">
                        <c:v>2146.2788565999999</c:v>
                      </c:pt>
                      <c:pt idx="2140">
                        <c:v>2147.2787226</c:v>
                      </c:pt>
                      <c:pt idx="2141">
                        <c:v>2148.2786556000001</c:v>
                      </c:pt>
                      <c:pt idx="2142">
                        <c:v>2149.2884996000003</c:v>
                      </c:pt>
                      <c:pt idx="2143">
                        <c:v>2150.2881156000003</c:v>
                      </c:pt>
                      <c:pt idx="2144">
                        <c:v>2151.2791576</c:v>
                      </c:pt>
                      <c:pt idx="2145">
                        <c:v>2152.2787046000003</c:v>
                      </c:pt>
                      <c:pt idx="2146">
                        <c:v>2153.3026046000004</c:v>
                      </c:pt>
                      <c:pt idx="2147">
                        <c:v>2154.3182886000004</c:v>
                      </c:pt>
                      <c:pt idx="2148">
                        <c:v>2155.3183906000004</c:v>
                      </c:pt>
                      <c:pt idx="2149">
                        <c:v>2156.3182575999999</c:v>
                      </c:pt>
                      <c:pt idx="2150">
                        <c:v>2157.3346315999997</c:v>
                      </c:pt>
                      <c:pt idx="2151">
                        <c:v>2158.3349796000002</c:v>
                      </c:pt>
                      <c:pt idx="2152">
                        <c:v>2159.3345505999996</c:v>
                      </c:pt>
                      <c:pt idx="2153">
                        <c:v>2160.3349036</c:v>
                      </c:pt>
                      <c:pt idx="2154">
                        <c:v>2161.3364525999996</c:v>
                      </c:pt>
                      <c:pt idx="2155">
                        <c:v>2162.3274246000001</c:v>
                      </c:pt>
                      <c:pt idx="2156">
                        <c:v>2163.3312016</c:v>
                      </c:pt>
                      <c:pt idx="2157">
                        <c:v>2164.3253136000003</c:v>
                      </c:pt>
                      <c:pt idx="2158">
                        <c:v>2165.3248586</c:v>
                      </c:pt>
                      <c:pt idx="2159">
                        <c:v>2166.3375176</c:v>
                      </c:pt>
                      <c:pt idx="2160">
                        <c:v>2167.3374486000002</c:v>
                      </c:pt>
                      <c:pt idx="2161">
                        <c:v>2168.3378226000004</c:v>
                      </c:pt>
                      <c:pt idx="2162">
                        <c:v>2169.3373185999999</c:v>
                      </c:pt>
                      <c:pt idx="2163">
                        <c:v>2170.3369786000003</c:v>
                      </c:pt>
                      <c:pt idx="2164">
                        <c:v>2171.3380835999997</c:v>
                      </c:pt>
                      <c:pt idx="2165">
                        <c:v>2172.3386286000004</c:v>
                      </c:pt>
                      <c:pt idx="2166">
                        <c:v>2173.3382766000004</c:v>
                      </c:pt>
                      <c:pt idx="2167">
                        <c:v>2174.3292626000002</c:v>
                      </c:pt>
                      <c:pt idx="2168">
                        <c:v>2175.3287935999997</c:v>
                      </c:pt>
                      <c:pt idx="2169">
                        <c:v>2176.3286645999997</c:v>
                      </c:pt>
                      <c:pt idx="2170">
                        <c:v>2177.3284566000002</c:v>
                      </c:pt>
                      <c:pt idx="2171">
                        <c:v>2178.3347706000004</c:v>
                      </c:pt>
                      <c:pt idx="2172">
                        <c:v>2179.3344625999998</c:v>
                      </c:pt>
                      <c:pt idx="2173">
                        <c:v>2180.3284706000004</c:v>
                      </c:pt>
                      <c:pt idx="2174">
                        <c:v>2181.3402835999996</c:v>
                      </c:pt>
                      <c:pt idx="2175">
                        <c:v>2182.3435546000001</c:v>
                      </c:pt>
                      <c:pt idx="2176">
                        <c:v>2183.3599115999996</c:v>
                      </c:pt>
                      <c:pt idx="2177">
                        <c:v>2184.3692105999999</c:v>
                      </c:pt>
                      <c:pt idx="2178">
                        <c:v>2185.3957716000004</c:v>
                      </c:pt>
                      <c:pt idx="2179">
                        <c:v>2186.4063115999998</c:v>
                      </c:pt>
                      <c:pt idx="2180">
                        <c:v>2187.4193986</c:v>
                      </c:pt>
                      <c:pt idx="2181">
                        <c:v>2188.4268376</c:v>
                      </c:pt>
                      <c:pt idx="2182">
                        <c:v>2189.4331036000003</c:v>
                      </c:pt>
                      <c:pt idx="2183">
                        <c:v>2190.4259205999997</c:v>
                      </c:pt>
                      <c:pt idx="2184">
                        <c:v>2191.4538685999996</c:v>
                      </c:pt>
                      <c:pt idx="2185">
                        <c:v>2192.4528286000004</c:v>
                      </c:pt>
                      <c:pt idx="2186">
                        <c:v>2193.4553016</c:v>
                      </c:pt>
                      <c:pt idx="2187">
                        <c:v>2194.4811686000003</c:v>
                      </c:pt>
                      <c:pt idx="2188">
                        <c:v>2195.3807266000003</c:v>
                      </c:pt>
                      <c:pt idx="2189">
                        <c:v>2196.3805516000002</c:v>
                      </c:pt>
                      <c:pt idx="2190">
                        <c:v>2197.3816595999997</c:v>
                      </c:pt>
                      <c:pt idx="2191">
                        <c:v>2198.3772675999999</c:v>
                      </c:pt>
                      <c:pt idx="2192">
                        <c:v>2199.3773576000003</c:v>
                      </c:pt>
                      <c:pt idx="2193">
                        <c:v>2200.3837905999999</c:v>
                      </c:pt>
                      <c:pt idx="2194">
                        <c:v>2201.3837385999996</c:v>
                      </c:pt>
                      <c:pt idx="2195">
                        <c:v>2202.3834065999999</c:v>
                      </c:pt>
                      <c:pt idx="2196">
                        <c:v>2203.3838056000004</c:v>
                      </c:pt>
                      <c:pt idx="2197">
                        <c:v>2204.3859445999997</c:v>
                      </c:pt>
                      <c:pt idx="2198">
                        <c:v>2205.3830336000001</c:v>
                      </c:pt>
                      <c:pt idx="2199">
                        <c:v>2206.3834405999996</c:v>
                      </c:pt>
                      <c:pt idx="2200">
                        <c:v>2207.3836965999999</c:v>
                      </c:pt>
                      <c:pt idx="2201">
                        <c:v>2208.3963095999998</c:v>
                      </c:pt>
                      <c:pt idx="2202">
                        <c:v>2209.3937465999998</c:v>
                      </c:pt>
                      <c:pt idx="2203">
                        <c:v>2210.4120616</c:v>
                      </c:pt>
                      <c:pt idx="2204">
                        <c:v>2211.4125545999996</c:v>
                      </c:pt>
                      <c:pt idx="2205">
                        <c:v>2212.4131526000001</c:v>
                      </c:pt>
                      <c:pt idx="2206">
                        <c:v>2213.4130156000001</c:v>
                      </c:pt>
                      <c:pt idx="2207">
                        <c:v>2214.4037965999996</c:v>
                      </c:pt>
                      <c:pt idx="2208">
                        <c:v>2215.4035436000004</c:v>
                      </c:pt>
                      <c:pt idx="2209">
                        <c:v>2216.4120845999996</c:v>
                      </c:pt>
                      <c:pt idx="2210">
                        <c:v>2217.4120616</c:v>
                      </c:pt>
                      <c:pt idx="2211">
                        <c:v>2218.4118986000003</c:v>
                      </c:pt>
                      <c:pt idx="2212">
                        <c:v>2219.4121385999997</c:v>
                      </c:pt>
                      <c:pt idx="2213">
                        <c:v>2220.4062886000002</c:v>
                      </c:pt>
                      <c:pt idx="2214">
                        <c:v>2221.4124695999999</c:v>
                      </c:pt>
                      <c:pt idx="2215">
                        <c:v>2222.4189396000002</c:v>
                      </c:pt>
                      <c:pt idx="2216">
                        <c:v>2223.4187916000001</c:v>
                      </c:pt>
                      <c:pt idx="2217">
                        <c:v>2224.4341506000001</c:v>
                      </c:pt>
                      <c:pt idx="2218">
                        <c:v>2225.4495696000004</c:v>
                      </c:pt>
                      <c:pt idx="2219">
                        <c:v>2226.4498486000002</c:v>
                      </c:pt>
                      <c:pt idx="2220">
                        <c:v>2227.4493786000003</c:v>
                      </c:pt>
                      <c:pt idx="2221">
                        <c:v>2228.4592875999997</c:v>
                      </c:pt>
                      <c:pt idx="2222">
                        <c:v>2229.4589876</c:v>
                      </c:pt>
                      <c:pt idx="2223">
                        <c:v>2230.4590126000003</c:v>
                      </c:pt>
                      <c:pt idx="2224">
                        <c:v>2231.4657705999998</c:v>
                      </c:pt>
                      <c:pt idx="2225">
                        <c:v>2232.4815805999997</c:v>
                      </c:pt>
                      <c:pt idx="2226">
                        <c:v>2233.4909716000002</c:v>
                      </c:pt>
                      <c:pt idx="2227">
                        <c:v>2234.4984026000002</c:v>
                      </c:pt>
                      <c:pt idx="2228">
                        <c:v>2235.5050855999998</c:v>
                      </c:pt>
                      <c:pt idx="2229">
                        <c:v>2236.5049085999999</c:v>
                      </c:pt>
                      <c:pt idx="2230">
                        <c:v>2237.5052956</c:v>
                      </c:pt>
                      <c:pt idx="2231">
                        <c:v>2238.5050246000001</c:v>
                      </c:pt>
                      <c:pt idx="2232">
                        <c:v>2239.5046136000001</c:v>
                      </c:pt>
                      <c:pt idx="2233">
                        <c:v>2240.5056616000002</c:v>
                      </c:pt>
                      <c:pt idx="2234">
                        <c:v>2241.5053986000003</c:v>
                      </c:pt>
                      <c:pt idx="2235">
                        <c:v>2242.5210515999997</c:v>
                      </c:pt>
                      <c:pt idx="2236">
                        <c:v>2243.5286536000003</c:v>
                      </c:pt>
                      <c:pt idx="2237">
                        <c:v>2244.5284775999999</c:v>
                      </c:pt>
                      <c:pt idx="2238">
                        <c:v>2245.5375536000001</c:v>
                      </c:pt>
                      <c:pt idx="2239">
                        <c:v>2246.5319036000001</c:v>
                      </c:pt>
                      <c:pt idx="2240">
                        <c:v>2247.5326305999997</c:v>
                      </c:pt>
                      <c:pt idx="2241">
                        <c:v>2248.5394206000001</c:v>
                      </c:pt>
                      <c:pt idx="2242">
                        <c:v>2249.5388765999996</c:v>
                      </c:pt>
                      <c:pt idx="2243">
                        <c:v>2250.5388175999997</c:v>
                      </c:pt>
                      <c:pt idx="2244">
                        <c:v>2251.5388836000002</c:v>
                      </c:pt>
                      <c:pt idx="2245">
                        <c:v>2252.5388395999998</c:v>
                      </c:pt>
                      <c:pt idx="2246">
                        <c:v>2253.5388175999997</c:v>
                      </c:pt>
                      <c:pt idx="2247">
                        <c:v>2254.5392626000003</c:v>
                      </c:pt>
                      <c:pt idx="2248">
                        <c:v>2255.5303026000001</c:v>
                      </c:pt>
                      <c:pt idx="2249">
                        <c:v>2256.5305016000002</c:v>
                      </c:pt>
                      <c:pt idx="2250">
                        <c:v>2257.5437626000003</c:v>
                      </c:pt>
                      <c:pt idx="2251">
                        <c:v>2258.5591985999999</c:v>
                      </c:pt>
                      <c:pt idx="2252">
                        <c:v>2259.5843285999999</c:v>
                      </c:pt>
                      <c:pt idx="2253">
                        <c:v>2260.5795686000001</c:v>
                      </c:pt>
                      <c:pt idx="2254">
                        <c:v>2261.5854075999996</c:v>
                      </c:pt>
                      <c:pt idx="2255">
                        <c:v>2262.5853705999998</c:v>
                      </c:pt>
                      <c:pt idx="2256">
                        <c:v>2263.5849466</c:v>
                      </c:pt>
                      <c:pt idx="2257">
                        <c:v>2264.5847026000001</c:v>
                      </c:pt>
                      <c:pt idx="2258">
                        <c:v>2265.5917716000004</c:v>
                      </c:pt>
                      <c:pt idx="2259">
                        <c:v>2266.6072506</c:v>
                      </c:pt>
                      <c:pt idx="2260">
                        <c:v>2267.6227446000003</c:v>
                      </c:pt>
                      <c:pt idx="2261">
                        <c:v>2268.6227396000004</c:v>
                      </c:pt>
                      <c:pt idx="2262">
                        <c:v>2269.6222565999997</c:v>
                      </c:pt>
                      <c:pt idx="2263">
                        <c:v>2270.6230675999996</c:v>
                      </c:pt>
                      <c:pt idx="2264">
                        <c:v>2271.6327006000001</c:v>
                      </c:pt>
                      <c:pt idx="2265">
                        <c:v>2272.6486396</c:v>
                      </c:pt>
                      <c:pt idx="2266">
                        <c:v>2273.6487236000003</c:v>
                      </c:pt>
                      <c:pt idx="2267">
                        <c:v>2274.6541805999996</c:v>
                      </c:pt>
                      <c:pt idx="2268">
                        <c:v>2275.6637656000003</c:v>
                      </c:pt>
                      <c:pt idx="2269">
                        <c:v>2276.6600766000001</c:v>
                      </c:pt>
                      <c:pt idx="2270">
                        <c:v>2277.6597376</c:v>
                      </c:pt>
                      <c:pt idx="2271">
                        <c:v>2278.6750205999997</c:v>
                      </c:pt>
                      <c:pt idx="2272">
                        <c:v>2279.6763676</c:v>
                      </c:pt>
                      <c:pt idx="2273">
                        <c:v>2280.6919716000002</c:v>
                      </c:pt>
                      <c:pt idx="2274">
                        <c:v>2281.6915396000004</c:v>
                      </c:pt>
                      <c:pt idx="2275">
                        <c:v>2282.7085906000002</c:v>
                      </c:pt>
                      <c:pt idx="2276">
                        <c:v>2283.7191575999996</c:v>
                      </c:pt>
                      <c:pt idx="2277">
                        <c:v>2284.7420246000001</c:v>
                      </c:pt>
                      <c:pt idx="2278">
                        <c:v>2285.7575456000004</c:v>
                      </c:pt>
                      <c:pt idx="2279">
                        <c:v>2286.7577025999999</c:v>
                      </c:pt>
                      <c:pt idx="2280">
                        <c:v>2287.7573255999996</c:v>
                      </c:pt>
                      <c:pt idx="2281">
                        <c:v>2288.7570785999997</c:v>
                      </c:pt>
                      <c:pt idx="2282">
                        <c:v>2289.7476346000003</c:v>
                      </c:pt>
                      <c:pt idx="2283">
                        <c:v>2290.7512426000003</c:v>
                      </c:pt>
                      <c:pt idx="2284">
                        <c:v>2291.7543385999998</c:v>
                      </c:pt>
                      <c:pt idx="2285">
                        <c:v>2292.7700556</c:v>
                      </c:pt>
                      <c:pt idx="2286">
                        <c:v>2293.7701195999998</c:v>
                      </c:pt>
                      <c:pt idx="2287">
                        <c:v>2294.7853705999996</c:v>
                      </c:pt>
                      <c:pt idx="2288">
                        <c:v>2295.7853076000001</c:v>
                      </c:pt>
                      <c:pt idx="2289">
                        <c:v>2296.7849046000001</c:v>
                      </c:pt>
                      <c:pt idx="2290">
                        <c:v>2297.7853575999998</c:v>
                      </c:pt>
                      <c:pt idx="2291">
                        <c:v>2298.7792215999998</c:v>
                      </c:pt>
                      <c:pt idx="2292">
                        <c:v>2299.7869855999998</c:v>
                      </c:pt>
                      <c:pt idx="2293">
                        <c:v>2300.7863666000003</c:v>
                      </c:pt>
                      <c:pt idx="2294">
                        <c:v>2301.7869885999999</c:v>
                      </c:pt>
                      <c:pt idx="2295">
                        <c:v>2302.7866106000001</c:v>
                      </c:pt>
                      <c:pt idx="2296">
                        <c:v>2303.7865886</c:v>
                      </c:pt>
                      <c:pt idx="2297">
                        <c:v>2304.7866445999998</c:v>
                      </c:pt>
                      <c:pt idx="2298">
                        <c:v>2305.7778355999999</c:v>
                      </c:pt>
                      <c:pt idx="2299">
                        <c:v>2306.7785106000001</c:v>
                      </c:pt>
                      <c:pt idx="2300">
                        <c:v>2307.7790776000002</c:v>
                      </c:pt>
                      <c:pt idx="2301">
                        <c:v>2308.7790186000002</c:v>
                      </c:pt>
                      <c:pt idx="2302">
                        <c:v>2309.7791126000002</c:v>
                      </c:pt>
                      <c:pt idx="2303">
                        <c:v>2310.7789985999998</c:v>
                      </c:pt>
                      <c:pt idx="2304">
                        <c:v>2311.7792265999997</c:v>
                      </c:pt>
                      <c:pt idx="2305">
                        <c:v>2312.7794456000001</c:v>
                      </c:pt>
                      <c:pt idx="2306">
                        <c:v>2313.7789466000004</c:v>
                      </c:pt>
                      <c:pt idx="2307">
                        <c:v>2314.7791975999999</c:v>
                      </c:pt>
                      <c:pt idx="2308">
                        <c:v>2315.7792976000001</c:v>
                      </c:pt>
                      <c:pt idx="2309">
                        <c:v>2316.7771665999999</c:v>
                      </c:pt>
                      <c:pt idx="2310">
                        <c:v>2317.7773865999998</c:v>
                      </c:pt>
                      <c:pt idx="2311">
                        <c:v>2318.7899066</c:v>
                      </c:pt>
                      <c:pt idx="2312">
                        <c:v>2319.7898875999999</c:v>
                      </c:pt>
                      <c:pt idx="2313">
                        <c:v>2320.7894956</c:v>
                      </c:pt>
                      <c:pt idx="2314">
                        <c:v>2321.7901676000001</c:v>
                      </c:pt>
                      <c:pt idx="2315">
                        <c:v>2322.7905205999996</c:v>
                      </c:pt>
                      <c:pt idx="2316">
                        <c:v>2323.7977686000004</c:v>
                      </c:pt>
                      <c:pt idx="2317">
                        <c:v>2324.8177945999996</c:v>
                      </c:pt>
                      <c:pt idx="2318">
                        <c:v>2325.8383925999997</c:v>
                      </c:pt>
                      <c:pt idx="2319">
                        <c:v>2326.8379495999998</c:v>
                      </c:pt>
                      <c:pt idx="2320">
                        <c:v>2327.8306186</c:v>
                      </c:pt>
                      <c:pt idx="2321">
                        <c:v>2328.8300606000003</c:v>
                      </c:pt>
                      <c:pt idx="2322">
                        <c:v>2329.8298136000003</c:v>
                      </c:pt>
                      <c:pt idx="2323">
                        <c:v>2330.8292146000003</c:v>
                      </c:pt>
                      <c:pt idx="2324">
                        <c:v>2331.8335856000003</c:v>
                      </c:pt>
                      <c:pt idx="2325">
                        <c:v>2332.8330595999996</c:v>
                      </c:pt>
                      <c:pt idx="2326">
                        <c:v>2333.8239156</c:v>
                      </c:pt>
                      <c:pt idx="2327">
                        <c:v>2334.8238516000001</c:v>
                      </c:pt>
                      <c:pt idx="2328">
                        <c:v>2335.8388385999997</c:v>
                      </c:pt>
                      <c:pt idx="2329">
                        <c:v>2336.8390135999998</c:v>
                      </c:pt>
                      <c:pt idx="2330">
                        <c:v>2337.8386965999998</c:v>
                      </c:pt>
                      <c:pt idx="2331">
                        <c:v>2338.8385446000002</c:v>
                      </c:pt>
                      <c:pt idx="2332">
                        <c:v>2339.8300766000002</c:v>
                      </c:pt>
                      <c:pt idx="2333">
                        <c:v>2340.8300855999996</c:v>
                      </c:pt>
                      <c:pt idx="2334">
                        <c:v>2341.8298255999998</c:v>
                      </c:pt>
                      <c:pt idx="2335">
                        <c:v>2342.8294925999999</c:v>
                      </c:pt>
                      <c:pt idx="2336">
                        <c:v>2343.8382955999996</c:v>
                      </c:pt>
                      <c:pt idx="2337">
                        <c:v>2344.8386626000001</c:v>
                      </c:pt>
                      <c:pt idx="2338">
                        <c:v>2345.8281565999996</c:v>
                      </c:pt>
                      <c:pt idx="2339">
                        <c:v>2346.8277226</c:v>
                      </c:pt>
                      <c:pt idx="2340">
                        <c:v>2347.8274015999996</c:v>
                      </c:pt>
                      <c:pt idx="2341">
                        <c:v>2348.8271236</c:v>
                      </c:pt>
                      <c:pt idx="2342">
                        <c:v>2349.8268576</c:v>
                      </c:pt>
                      <c:pt idx="2343">
                        <c:v>2350.8354565999998</c:v>
                      </c:pt>
                      <c:pt idx="2344">
                        <c:v>2351.8370875999999</c:v>
                      </c:pt>
                      <c:pt idx="2345">
                        <c:v>2352.8370875999999</c:v>
                      </c:pt>
                      <c:pt idx="2346">
                        <c:v>2353.8240925999999</c:v>
                      </c:pt>
                      <c:pt idx="2347">
                        <c:v>2354.8383356000004</c:v>
                      </c:pt>
                      <c:pt idx="2348">
                        <c:v>2355.8385085999998</c:v>
                      </c:pt>
                      <c:pt idx="2349">
                        <c:v>2356.8388545999996</c:v>
                      </c:pt>
                      <c:pt idx="2350">
                        <c:v>2357.8385556000003</c:v>
                      </c:pt>
                      <c:pt idx="2351">
                        <c:v>2358.8385455999996</c:v>
                      </c:pt>
                      <c:pt idx="2352">
                        <c:v>2359.8383086000003</c:v>
                      </c:pt>
                      <c:pt idx="2353">
                        <c:v>2360.8382926000004</c:v>
                      </c:pt>
                      <c:pt idx="2354">
                        <c:v>2361.8376936000004</c:v>
                      </c:pt>
                      <c:pt idx="2355">
                        <c:v>2362.8375556000001</c:v>
                      </c:pt>
                      <c:pt idx="2356">
                        <c:v>2363.8372645999998</c:v>
                      </c:pt>
                      <c:pt idx="2357">
                        <c:v>2364.8371446000001</c:v>
                      </c:pt>
                      <c:pt idx="2358">
                        <c:v>2365.8278295999999</c:v>
                      </c:pt>
                      <c:pt idx="2359">
                        <c:v>2366.8277785999999</c:v>
                      </c:pt>
                      <c:pt idx="2360">
                        <c:v>2367.8337486</c:v>
                      </c:pt>
                      <c:pt idx="2361">
                        <c:v>2368.8331606000002</c:v>
                      </c:pt>
                      <c:pt idx="2362">
                        <c:v>2369.8337326000001</c:v>
                      </c:pt>
                      <c:pt idx="2363">
                        <c:v>2370.8357835999996</c:v>
                      </c:pt>
                      <c:pt idx="2364">
                        <c:v>2371.8342816000004</c:v>
                      </c:pt>
                      <c:pt idx="2365">
                        <c:v>2372.8249716</c:v>
                      </c:pt>
                      <c:pt idx="2366">
                        <c:v>2373.8246366000003</c:v>
                      </c:pt>
                      <c:pt idx="2367">
                        <c:v>2374.8243646000001</c:v>
                      </c:pt>
                      <c:pt idx="2368">
                        <c:v>2375.8245005999997</c:v>
                      </c:pt>
                      <c:pt idx="2369">
                        <c:v>2376.8240076000002</c:v>
                      </c:pt>
                      <c:pt idx="2370">
                        <c:v>2377.8246766000002</c:v>
                      </c:pt>
                      <c:pt idx="2371">
                        <c:v>2378.8254616000004</c:v>
                      </c:pt>
                      <c:pt idx="2372">
                        <c:v>2379.8257056000002</c:v>
                      </c:pt>
                      <c:pt idx="2373">
                        <c:v>2380.8511515999999</c:v>
                      </c:pt>
                      <c:pt idx="2374">
                        <c:v>2381.8773795999996</c:v>
                      </c:pt>
                      <c:pt idx="2375">
                        <c:v>2382.8757326000004</c:v>
                      </c:pt>
                      <c:pt idx="2376">
                        <c:v>2383.8630896000004</c:v>
                      </c:pt>
                      <c:pt idx="2377">
                        <c:v>2384.8825975999998</c:v>
                      </c:pt>
                      <c:pt idx="2378">
                        <c:v>2385.8992126000003</c:v>
                      </c:pt>
                      <c:pt idx="2379">
                        <c:v>2386.9035095999998</c:v>
                      </c:pt>
                      <c:pt idx="2380">
                        <c:v>2387.9030075999999</c:v>
                      </c:pt>
                      <c:pt idx="2381">
                        <c:v>2388.9196665999998</c:v>
                      </c:pt>
                      <c:pt idx="2382">
                        <c:v>2389.9397885999997</c:v>
                      </c:pt>
                      <c:pt idx="2383">
                        <c:v>2390.9389836</c:v>
                      </c:pt>
                      <c:pt idx="2384">
                        <c:v>2391.9390786000004</c:v>
                      </c:pt>
                      <c:pt idx="2385">
                        <c:v>2392.9549286000001</c:v>
                      </c:pt>
                      <c:pt idx="2386">
                        <c:v>2393.9699066000003</c:v>
                      </c:pt>
                      <c:pt idx="2387">
                        <c:v>2394.9858596000004</c:v>
                      </c:pt>
                      <c:pt idx="2388">
                        <c:v>2395.9926696000002</c:v>
                      </c:pt>
                      <c:pt idx="2389">
                        <c:v>2397.0009446000004</c:v>
                      </c:pt>
                      <c:pt idx="2390">
                        <c:v>2398.0077166000001</c:v>
                      </c:pt>
                      <c:pt idx="2391">
                        <c:v>2399.0230525999996</c:v>
                      </c:pt>
                      <c:pt idx="2392">
                        <c:v>2400.0214906000001</c:v>
                      </c:pt>
                      <c:pt idx="2393">
                        <c:v>2401.0247446000003</c:v>
                      </c:pt>
                      <c:pt idx="2394">
                        <c:v>2402.0249746</c:v>
                      </c:pt>
                      <c:pt idx="2395">
                        <c:v>2403.0400126000004</c:v>
                      </c:pt>
                      <c:pt idx="2396">
                        <c:v>2404.0554786000002</c:v>
                      </c:pt>
                      <c:pt idx="2397">
                        <c:v>2405.0705316000003</c:v>
                      </c:pt>
                      <c:pt idx="2398">
                        <c:v>2406.0774496000004</c:v>
                      </c:pt>
                      <c:pt idx="2399">
                        <c:v>2407.0772336</c:v>
                      </c:pt>
                      <c:pt idx="2400">
                        <c:v>2408.0769466000002</c:v>
                      </c:pt>
                      <c:pt idx="2401">
                        <c:v>2409.0778425999997</c:v>
                      </c:pt>
                      <c:pt idx="2402">
                        <c:v>2410.0843705999996</c:v>
                      </c:pt>
                      <c:pt idx="2403">
                        <c:v>2411.0841386000002</c:v>
                      </c:pt>
                      <c:pt idx="2404">
                        <c:v>2412.0836336000002</c:v>
                      </c:pt>
                      <c:pt idx="2405">
                        <c:v>2413.0838095999998</c:v>
                      </c:pt>
                      <c:pt idx="2406">
                        <c:v>2414.0774455999999</c:v>
                      </c:pt>
                      <c:pt idx="2407">
                        <c:v>2415.0772456000004</c:v>
                      </c:pt>
                      <c:pt idx="2408">
                        <c:v>2416.0948986000003</c:v>
                      </c:pt>
                      <c:pt idx="2409">
                        <c:v>2417.1084846000003</c:v>
                      </c:pt>
                      <c:pt idx="2410">
                        <c:v>2418.1164185999996</c:v>
                      </c:pt>
                      <c:pt idx="2411">
                        <c:v>2419.1231195999999</c:v>
                      </c:pt>
                      <c:pt idx="2412">
                        <c:v>2420.1541085999997</c:v>
                      </c:pt>
                      <c:pt idx="2413">
                        <c:v>2421.1415355999998</c:v>
                      </c:pt>
                      <c:pt idx="2414">
                        <c:v>2422.1492915999997</c:v>
                      </c:pt>
                      <c:pt idx="2415">
                        <c:v>2423.1545765999999</c:v>
                      </c:pt>
                      <c:pt idx="2416">
                        <c:v>2424.1546366000002</c:v>
                      </c:pt>
                      <c:pt idx="2417">
                        <c:v>2425.1608746000002</c:v>
                      </c:pt>
                      <c:pt idx="2418">
                        <c:v>2426.1737255999997</c:v>
                      </c:pt>
                      <c:pt idx="2419">
                        <c:v>2427.1811236000003</c:v>
                      </c:pt>
                      <c:pt idx="2420">
                        <c:v>2428.1891106000003</c:v>
                      </c:pt>
                      <c:pt idx="2421">
                        <c:v>2429.1894056000001</c:v>
                      </c:pt>
                      <c:pt idx="2422">
                        <c:v>2430.2048465999997</c:v>
                      </c:pt>
                      <c:pt idx="2423">
                        <c:v>2431.2047045999998</c:v>
                      </c:pt>
                      <c:pt idx="2424">
                        <c:v>2432.2011406000001</c:v>
                      </c:pt>
                      <c:pt idx="2425">
                        <c:v>2433.2229485999997</c:v>
                      </c:pt>
                      <c:pt idx="2426">
                        <c:v>2434.2184616000004</c:v>
                      </c:pt>
                      <c:pt idx="2427">
                        <c:v>2435.2717216000001</c:v>
                      </c:pt>
                      <c:pt idx="2428">
                        <c:v>2436.2427885999996</c:v>
                      </c:pt>
                      <c:pt idx="2429">
                        <c:v>2437.2546806</c:v>
                      </c:pt>
                      <c:pt idx="2430">
                        <c:v>2438.2614626000004</c:v>
                      </c:pt>
                      <c:pt idx="2431">
                        <c:v>2439.2922375999997</c:v>
                      </c:pt>
                      <c:pt idx="2432">
                        <c:v>2440.2917416</c:v>
                      </c:pt>
                      <c:pt idx="2433">
                        <c:v>2441.2829825999997</c:v>
                      </c:pt>
                      <c:pt idx="2434">
                        <c:v>2442.2770366000004</c:v>
                      </c:pt>
                      <c:pt idx="2435">
                        <c:v>2443.2926556000002</c:v>
                      </c:pt>
                      <c:pt idx="2436">
                        <c:v>2444.3078646000004</c:v>
                      </c:pt>
                      <c:pt idx="2437">
                        <c:v>2445.3233025999998</c:v>
                      </c:pt>
                      <c:pt idx="2438">
                        <c:v>2446.3393646000004</c:v>
                      </c:pt>
                      <c:pt idx="2439">
                        <c:v>2447.3550765999998</c:v>
                      </c:pt>
                      <c:pt idx="2440">
                        <c:v>2448.3548956000004</c:v>
                      </c:pt>
                      <c:pt idx="2441">
                        <c:v>2449.3710285999996</c:v>
                      </c:pt>
                      <c:pt idx="2442">
                        <c:v>2450.3703826000001</c:v>
                      </c:pt>
                      <c:pt idx="2443">
                        <c:v>2451.3855406000002</c:v>
                      </c:pt>
                      <c:pt idx="2444">
                        <c:v>2452.3795985999996</c:v>
                      </c:pt>
                      <c:pt idx="2445">
                        <c:v>2453.3792626000004</c:v>
                      </c:pt>
                      <c:pt idx="2446">
                        <c:v>2454.3952116</c:v>
                      </c:pt>
                      <c:pt idx="2447">
                        <c:v>2455.4106605999996</c:v>
                      </c:pt>
                      <c:pt idx="2448">
                        <c:v>2456.4108055999995</c:v>
                      </c:pt>
                      <c:pt idx="2449">
                        <c:v>2457.4105455999998</c:v>
                      </c:pt>
                      <c:pt idx="2450">
                        <c:v>2458.4099986000001</c:v>
                      </c:pt>
                      <c:pt idx="2451">
                        <c:v>2459.4100146000001</c:v>
                      </c:pt>
                      <c:pt idx="2452">
                        <c:v>2460.4099956</c:v>
                      </c:pt>
                      <c:pt idx="2453">
                        <c:v>2461.4120106</c:v>
                      </c:pt>
                      <c:pt idx="2454">
                        <c:v>2462.4117996000004</c:v>
                      </c:pt>
                      <c:pt idx="2455">
                        <c:v>2463.4142246000001</c:v>
                      </c:pt>
                      <c:pt idx="2456">
                        <c:v>2464.4140236000003</c:v>
                      </c:pt>
                      <c:pt idx="2457">
                        <c:v>2465.4141745999996</c:v>
                      </c:pt>
                      <c:pt idx="2458">
                        <c:v>2466.4139175999999</c:v>
                      </c:pt>
                      <c:pt idx="2459">
                        <c:v>2467.4109546</c:v>
                      </c:pt>
                      <c:pt idx="2460">
                        <c:v>2468.4102516000003</c:v>
                      </c:pt>
                      <c:pt idx="2461">
                        <c:v>2469.4100846000001</c:v>
                      </c:pt>
                      <c:pt idx="2462">
                        <c:v>2470.4099056000005</c:v>
                      </c:pt>
                      <c:pt idx="2463">
                        <c:v>2471.4128706000001</c:v>
                      </c:pt>
                      <c:pt idx="2464">
                        <c:v>2472.4133736000003</c:v>
                      </c:pt>
                      <c:pt idx="2465">
                        <c:v>2473.4043066000004</c:v>
                      </c:pt>
                      <c:pt idx="2466">
                        <c:v>2474.4136325999998</c:v>
                      </c:pt>
                      <c:pt idx="2467">
                        <c:v>2475.4044445999998</c:v>
                      </c:pt>
                      <c:pt idx="2468">
                        <c:v>2476.4042995999998</c:v>
                      </c:pt>
                      <c:pt idx="2469">
                        <c:v>2477.4040865999996</c:v>
                      </c:pt>
                      <c:pt idx="2470">
                        <c:v>2478.4037906000003</c:v>
                      </c:pt>
                      <c:pt idx="2471">
                        <c:v>2479.4108735999998</c:v>
                      </c:pt>
                      <c:pt idx="2472">
                        <c:v>2480.4116706000004</c:v>
                      </c:pt>
                      <c:pt idx="2473">
                        <c:v>2481.4112076000001</c:v>
                      </c:pt>
                      <c:pt idx="2474">
                        <c:v>2482.4107365999998</c:v>
                      </c:pt>
                      <c:pt idx="2475">
                        <c:v>2483.4110855999998</c:v>
                      </c:pt>
                      <c:pt idx="2476">
                        <c:v>2484.4107326000003</c:v>
                      </c:pt>
                      <c:pt idx="2477">
                        <c:v>2485.4111175999997</c:v>
                      </c:pt>
                      <c:pt idx="2478">
                        <c:v>2486.4262236000004</c:v>
                      </c:pt>
                      <c:pt idx="2479">
                        <c:v>2487.4420835999999</c:v>
                      </c:pt>
                      <c:pt idx="2480">
                        <c:v>2488.4648416</c:v>
                      </c:pt>
                      <c:pt idx="2481">
                        <c:v>2489.4610966</c:v>
                      </c:pt>
                      <c:pt idx="2482">
                        <c:v>2490.4765055999997</c:v>
                      </c:pt>
                      <c:pt idx="2483">
                        <c:v>2491.4684275999998</c:v>
                      </c:pt>
                      <c:pt idx="2484">
                        <c:v>2492.4843185999998</c:v>
                      </c:pt>
                      <c:pt idx="2485">
                        <c:v>2493.5007865999996</c:v>
                      </c:pt>
                      <c:pt idx="2486">
                        <c:v>2494.5008325999997</c:v>
                      </c:pt>
                      <c:pt idx="2487">
                        <c:v>2495.4974585999998</c:v>
                      </c:pt>
                      <c:pt idx="2488">
                        <c:v>2496.5128895999997</c:v>
                      </c:pt>
                      <c:pt idx="2489">
                        <c:v>2497.5288176000004</c:v>
                      </c:pt>
                      <c:pt idx="2490">
                        <c:v>2498.5279935999997</c:v>
                      </c:pt>
                      <c:pt idx="2491">
                        <c:v>2499.5382235999996</c:v>
                      </c:pt>
                      <c:pt idx="2492">
                        <c:v>2500.5364356</c:v>
                      </c:pt>
                      <c:pt idx="2493">
                        <c:v>2501.5401356000002</c:v>
                      </c:pt>
                      <c:pt idx="2494">
                        <c:v>2502.5404245999998</c:v>
                      </c:pt>
                      <c:pt idx="2495">
                        <c:v>2503.5398415999998</c:v>
                      </c:pt>
                      <c:pt idx="2496">
                        <c:v>2504.5398085999996</c:v>
                      </c:pt>
                      <c:pt idx="2497">
                        <c:v>2505.5416415999998</c:v>
                      </c:pt>
                      <c:pt idx="2498">
                        <c:v>2506.5477676</c:v>
                      </c:pt>
                      <c:pt idx="2499">
                        <c:v>2507.5637225999999</c:v>
                      </c:pt>
                      <c:pt idx="2500">
                        <c:v>2508.5861456000002</c:v>
                      </c:pt>
                      <c:pt idx="2501">
                        <c:v>2509.5857586000002</c:v>
                      </c:pt>
                      <c:pt idx="2502">
                        <c:v>2510.5856216000002</c:v>
                      </c:pt>
                      <c:pt idx="2503">
                        <c:v>2511.5854466000001</c:v>
                      </c:pt>
                      <c:pt idx="2504">
                        <c:v>2512.5850116000001</c:v>
                      </c:pt>
                      <c:pt idx="2505">
                        <c:v>2513.5849776000005</c:v>
                      </c:pt>
                      <c:pt idx="2506">
                        <c:v>2514.5761036000004</c:v>
                      </c:pt>
                      <c:pt idx="2507">
                        <c:v>2515.5844186000004</c:v>
                      </c:pt>
                      <c:pt idx="2508">
                        <c:v>2516.5781256</c:v>
                      </c:pt>
                      <c:pt idx="2509">
                        <c:v>2517.5780456000002</c:v>
                      </c:pt>
                      <c:pt idx="2510">
                        <c:v>2518.5932395999998</c:v>
                      </c:pt>
                      <c:pt idx="2511">
                        <c:v>2519.6165425999998</c:v>
                      </c:pt>
                      <c:pt idx="2512">
                        <c:v>2520.6161775999999</c:v>
                      </c:pt>
                      <c:pt idx="2513">
                        <c:v>2521.6315166000004</c:v>
                      </c:pt>
                      <c:pt idx="2514">
                        <c:v>2522.6309905999997</c:v>
                      </c:pt>
                      <c:pt idx="2515">
                        <c:v>2523.6464696000003</c:v>
                      </c:pt>
                      <c:pt idx="2516">
                        <c:v>2524.6639906</c:v>
                      </c:pt>
                      <c:pt idx="2517">
                        <c:v>2525.6637645999999</c:v>
                      </c:pt>
                      <c:pt idx="2518">
                        <c:v>2526.6633585999998</c:v>
                      </c:pt>
                      <c:pt idx="2519">
                        <c:v>2527.6653156000002</c:v>
                      </c:pt>
                      <c:pt idx="2520">
                        <c:v>2528.6566065999996</c:v>
                      </c:pt>
                      <c:pt idx="2521">
                        <c:v>2529.6567556</c:v>
                      </c:pt>
                      <c:pt idx="2522">
                        <c:v>2530.6564785999999</c:v>
                      </c:pt>
                      <c:pt idx="2523">
                        <c:v>2531.6562886000002</c:v>
                      </c:pt>
                      <c:pt idx="2524">
                        <c:v>2532.6716625999998</c:v>
                      </c:pt>
                      <c:pt idx="2525">
                        <c:v>2533.6754486</c:v>
                      </c:pt>
                      <c:pt idx="2526">
                        <c:v>2534.6875116000001</c:v>
                      </c:pt>
                      <c:pt idx="2527">
                        <c:v>2535.6880566</c:v>
                      </c:pt>
                      <c:pt idx="2528">
                        <c:v>2536.6877465999996</c:v>
                      </c:pt>
                      <c:pt idx="2529">
                        <c:v>2537.6888816000001</c:v>
                      </c:pt>
                      <c:pt idx="2530">
                        <c:v>2538.6886495999997</c:v>
                      </c:pt>
                      <c:pt idx="2531">
                        <c:v>2539.6882726000003</c:v>
                      </c:pt>
                      <c:pt idx="2532">
                        <c:v>2540.6879196</c:v>
                      </c:pt>
                      <c:pt idx="2533">
                        <c:v>2541.7038616</c:v>
                      </c:pt>
                      <c:pt idx="2534">
                        <c:v>2542.7044316000001</c:v>
                      </c:pt>
                      <c:pt idx="2535">
                        <c:v>2543.7045055999997</c:v>
                      </c:pt>
                      <c:pt idx="2536">
                        <c:v>2544.7041215999998</c:v>
                      </c:pt>
                      <c:pt idx="2537">
                        <c:v>2545.7038626000003</c:v>
                      </c:pt>
                      <c:pt idx="2538">
                        <c:v>2546.7211046000002</c:v>
                      </c:pt>
                      <c:pt idx="2539">
                        <c:v>2547.7365496000002</c:v>
                      </c:pt>
                      <c:pt idx="2540">
                        <c:v>2548.7521936000003</c:v>
                      </c:pt>
                      <c:pt idx="2541">
                        <c:v>2549.7517355999998</c:v>
                      </c:pt>
                      <c:pt idx="2542">
                        <c:v>2550.7621085999999</c:v>
                      </c:pt>
                      <c:pt idx="2543">
                        <c:v>2551.7776486000002</c:v>
                      </c:pt>
                      <c:pt idx="2544">
                        <c:v>2552.7773926</c:v>
                      </c:pt>
                      <c:pt idx="2545">
                        <c:v>2553.7795796</c:v>
                      </c:pt>
                      <c:pt idx="2546">
                        <c:v>2554.7791325999997</c:v>
                      </c:pt>
                      <c:pt idx="2547">
                        <c:v>2555.7859976</c:v>
                      </c:pt>
                      <c:pt idx="2548">
                        <c:v>2556.7857426</c:v>
                      </c:pt>
                      <c:pt idx="2549">
                        <c:v>2557.7854986000002</c:v>
                      </c:pt>
                      <c:pt idx="2550">
                        <c:v>2558.7855086</c:v>
                      </c:pt>
                      <c:pt idx="2551">
                        <c:v>2559.7853735999997</c:v>
                      </c:pt>
                      <c:pt idx="2552">
                        <c:v>2560.7907586000001</c:v>
                      </c:pt>
                      <c:pt idx="2553">
                        <c:v>2561.7777026000003</c:v>
                      </c:pt>
                      <c:pt idx="2554">
                        <c:v>2562.7832805999997</c:v>
                      </c:pt>
                      <c:pt idx="2555">
                        <c:v>2563.7832796000002</c:v>
                      </c:pt>
                      <c:pt idx="2556">
                        <c:v>2564.7828295999998</c:v>
                      </c:pt>
                      <c:pt idx="2557">
                        <c:v>2565.7825925999996</c:v>
                      </c:pt>
                      <c:pt idx="2558">
                        <c:v>2566.7921876</c:v>
                      </c:pt>
                      <c:pt idx="2559">
                        <c:v>2567.7921876</c:v>
                      </c:pt>
                      <c:pt idx="2560">
                        <c:v>2568.7920335999997</c:v>
                      </c:pt>
                      <c:pt idx="2561">
                        <c:v>2569.7829605999996</c:v>
                      </c:pt>
                      <c:pt idx="2562">
                        <c:v>2570.7827966000004</c:v>
                      </c:pt>
                      <c:pt idx="2563">
                        <c:v>2571.7827956000001</c:v>
                      </c:pt>
                      <c:pt idx="2564">
                        <c:v>2572.7828786</c:v>
                      </c:pt>
                      <c:pt idx="2565">
                        <c:v>2573.7819626</c:v>
                      </c:pt>
                      <c:pt idx="2566">
                        <c:v>2574.7817575999998</c:v>
                      </c:pt>
                      <c:pt idx="2567">
                        <c:v>2575.7811296</c:v>
                      </c:pt>
                      <c:pt idx="2568">
                        <c:v>2576.7870065999996</c:v>
                      </c:pt>
                      <c:pt idx="2569">
                        <c:v>2577.7786996000004</c:v>
                      </c:pt>
                      <c:pt idx="2570">
                        <c:v>2578.7854146</c:v>
                      </c:pt>
                      <c:pt idx="2571">
                        <c:v>2579.7791186000004</c:v>
                      </c:pt>
                      <c:pt idx="2572">
                        <c:v>2580.7862145999998</c:v>
                      </c:pt>
                      <c:pt idx="2573">
                        <c:v>2581.7773686</c:v>
                      </c:pt>
                      <c:pt idx="2574">
                        <c:v>2582.7770286000004</c:v>
                      </c:pt>
                      <c:pt idx="2575">
                        <c:v>2583.7776655999996</c:v>
                      </c:pt>
                      <c:pt idx="2576">
                        <c:v>2584.7847676000001</c:v>
                      </c:pt>
                      <c:pt idx="2577">
                        <c:v>2585.7885296000004</c:v>
                      </c:pt>
                      <c:pt idx="2578">
                        <c:v>2586.7894915999996</c:v>
                      </c:pt>
                      <c:pt idx="2579">
                        <c:v>2587.7895945999999</c:v>
                      </c:pt>
                      <c:pt idx="2580">
                        <c:v>2588.7862605999999</c:v>
                      </c:pt>
                      <c:pt idx="2581">
                        <c:v>2589.7864505999996</c:v>
                      </c:pt>
                      <c:pt idx="2582">
                        <c:v>2590.7861425999999</c:v>
                      </c:pt>
                      <c:pt idx="2583">
                        <c:v>2591.7776346000001</c:v>
                      </c:pt>
                      <c:pt idx="2584">
                        <c:v>2592.7772166000004</c:v>
                      </c:pt>
                      <c:pt idx="2585">
                        <c:v>2593.7839676000003</c:v>
                      </c:pt>
                      <c:pt idx="2586">
                        <c:v>2594.7991125999997</c:v>
                      </c:pt>
                      <c:pt idx="2587">
                        <c:v>2595.8091236</c:v>
                      </c:pt>
                      <c:pt idx="2588">
                        <c:v>2596.8246105999997</c:v>
                      </c:pt>
                      <c:pt idx="2589">
                        <c:v>2597.8300546</c:v>
                      </c:pt>
                      <c:pt idx="2590">
                        <c:v>2598.8454256000005</c:v>
                      </c:pt>
                      <c:pt idx="2591">
                        <c:v>2599.8611976000002</c:v>
                      </c:pt>
                      <c:pt idx="2592">
                        <c:v>2600.8607635999997</c:v>
                      </c:pt>
                      <c:pt idx="2593">
                        <c:v>2601.8713295999996</c:v>
                      </c:pt>
                      <c:pt idx="2594">
                        <c:v>2602.8711646000002</c:v>
                      </c:pt>
                      <c:pt idx="2595">
                        <c:v>2603.8708575999999</c:v>
                      </c:pt>
                      <c:pt idx="2596">
                        <c:v>2604.8865446</c:v>
                      </c:pt>
                      <c:pt idx="2597">
                        <c:v>2605.9172386</c:v>
                      </c:pt>
                      <c:pt idx="2598">
                        <c:v>2606.9179475999999</c:v>
                      </c:pt>
                      <c:pt idx="2599">
                        <c:v>2607.9432556000002</c:v>
                      </c:pt>
                      <c:pt idx="2600">
                        <c:v>2608.9587036000003</c:v>
                      </c:pt>
                      <c:pt idx="2601">
                        <c:v>2609.9582235999997</c:v>
                      </c:pt>
                      <c:pt idx="2602">
                        <c:v>2610.9734446000002</c:v>
                      </c:pt>
                      <c:pt idx="2603">
                        <c:v>2611.9892686000003</c:v>
                      </c:pt>
                      <c:pt idx="2604">
                        <c:v>2613.0026476000003</c:v>
                      </c:pt>
                      <c:pt idx="2605">
                        <c:v>2613.9964256000003</c:v>
                      </c:pt>
                      <c:pt idx="2606">
                        <c:v>2614.9974775999999</c:v>
                      </c:pt>
                      <c:pt idx="2607">
                        <c:v>2615.9968826000004</c:v>
                      </c:pt>
                      <c:pt idx="2608">
                        <c:v>2617.0037066000004</c:v>
                      </c:pt>
                      <c:pt idx="2609">
                        <c:v>2618.0038006000004</c:v>
                      </c:pt>
                      <c:pt idx="2610">
                        <c:v>2619.0046155999999</c:v>
                      </c:pt>
                      <c:pt idx="2611">
                        <c:v>2620.0066336</c:v>
                      </c:pt>
                      <c:pt idx="2612">
                        <c:v>2621.0227765999998</c:v>
                      </c:pt>
                      <c:pt idx="2613">
                        <c:v>2622.0250206000001</c:v>
                      </c:pt>
                      <c:pt idx="2614">
                        <c:v>2623.0339696000001</c:v>
                      </c:pt>
                      <c:pt idx="2615">
                        <c:v>2624.0341146000001</c:v>
                      </c:pt>
                      <c:pt idx="2616">
                        <c:v>2625.0283176000003</c:v>
                      </c:pt>
                      <c:pt idx="2617">
                        <c:v>2626.0369985999996</c:v>
                      </c:pt>
                      <c:pt idx="2618">
                        <c:v>2627.0371326000004</c:v>
                      </c:pt>
                      <c:pt idx="2619">
                        <c:v>2628.0389886000003</c:v>
                      </c:pt>
                      <c:pt idx="2620">
                        <c:v>2629.0387235999997</c:v>
                      </c:pt>
                      <c:pt idx="2621">
                        <c:v>2630.0395476000003</c:v>
                      </c:pt>
                      <c:pt idx="2622">
                        <c:v>2631.0392516000002</c:v>
                      </c:pt>
                      <c:pt idx="2623">
                        <c:v>2632.0408815999999</c:v>
                      </c:pt>
                      <c:pt idx="2624">
                        <c:v>2633.0406056000002</c:v>
                      </c:pt>
                      <c:pt idx="2625">
                        <c:v>2634.0408725999996</c:v>
                      </c:pt>
                      <c:pt idx="2626">
                        <c:v>2635.0408455999996</c:v>
                      </c:pt>
                      <c:pt idx="2627">
                        <c:v>2636.0409986000004</c:v>
                      </c:pt>
                      <c:pt idx="2628">
                        <c:v>2637.0404846000001</c:v>
                      </c:pt>
                      <c:pt idx="2629">
                        <c:v>2638.0383676000001</c:v>
                      </c:pt>
                      <c:pt idx="2630">
                        <c:v>2639.0381656</c:v>
                      </c:pt>
                      <c:pt idx="2631">
                        <c:v>2640.0385096</c:v>
                      </c:pt>
                      <c:pt idx="2632">
                        <c:v>2641.0383146000004</c:v>
                      </c:pt>
                      <c:pt idx="2633">
                        <c:v>2642.0384806000002</c:v>
                      </c:pt>
                      <c:pt idx="2634">
                        <c:v>2643.0386325999998</c:v>
                      </c:pt>
                      <c:pt idx="2635">
                        <c:v>2644.0388095999997</c:v>
                      </c:pt>
                      <c:pt idx="2636">
                        <c:v>2645.0329665999998</c:v>
                      </c:pt>
                      <c:pt idx="2637">
                        <c:v>2646.0325715999998</c:v>
                      </c:pt>
                      <c:pt idx="2638">
                        <c:v>2647.0309815999999</c:v>
                      </c:pt>
                      <c:pt idx="2639">
                        <c:v>2648.0308445999999</c:v>
                      </c:pt>
                      <c:pt idx="2640">
                        <c:v>2649.0308316000001</c:v>
                      </c:pt>
                      <c:pt idx="2641">
                        <c:v>2650.0316825999998</c:v>
                      </c:pt>
                      <c:pt idx="2642">
                        <c:v>2651.0313835999996</c:v>
                      </c:pt>
                      <c:pt idx="2643">
                        <c:v>2652.0310146000002</c:v>
                      </c:pt>
                      <c:pt idx="2644">
                        <c:v>2653.0307646000001</c:v>
                      </c:pt>
                      <c:pt idx="2645">
                        <c:v>2654.0310565999998</c:v>
                      </c:pt>
                      <c:pt idx="2646">
                        <c:v>2655.0356276000002</c:v>
                      </c:pt>
                      <c:pt idx="2647">
                        <c:v>2656.0350506000004</c:v>
                      </c:pt>
                      <c:pt idx="2648">
                        <c:v>2657.0369475999996</c:v>
                      </c:pt>
                      <c:pt idx="2649">
                        <c:v>2658.0368785999999</c:v>
                      </c:pt>
                      <c:pt idx="2650">
                        <c:v>2659.0364576000002</c:v>
                      </c:pt>
                      <c:pt idx="2651">
                        <c:v>2660.0274876000003</c:v>
                      </c:pt>
                      <c:pt idx="2652">
                        <c:v>2661.0275116000003</c:v>
                      </c:pt>
                      <c:pt idx="2653">
                        <c:v>2662.0309456000005</c:v>
                      </c:pt>
                      <c:pt idx="2654">
                        <c:v>2663.0304675999996</c:v>
                      </c:pt>
                      <c:pt idx="2655">
                        <c:v>2664.0310336000002</c:v>
                      </c:pt>
                      <c:pt idx="2656">
                        <c:v>2665.0306045999996</c:v>
                      </c:pt>
                      <c:pt idx="2657">
                        <c:v>2666.0309366000001</c:v>
                      </c:pt>
                      <c:pt idx="2658">
                        <c:v>2667.0307976000004</c:v>
                      </c:pt>
                      <c:pt idx="2659">
                        <c:v>2668.0305856000004</c:v>
                      </c:pt>
                      <c:pt idx="2660">
                        <c:v>2669.0389216000003</c:v>
                      </c:pt>
                      <c:pt idx="2661">
                        <c:v>2670.0389735999997</c:v>
                      </c:pt>
                      <c:pt idx="2662">
                        <c:v>2671.0383166000001</c:v>
                      </c:pt>
                      <c:pt idx="2663">
                        <c:v>2672.0379996000001</c:v>
                      </c:pt>
                      <c:pt idx="2664">
                        <c:v>2673.0466575999999</c:v>
                      </c:pt>
                      <c:pt idx="2665">
                        <c:v>2674.0432626000002</c:v>
                      </c:pt>
                      <c:pt idx="2666">
                        <c:v>2675.0642835999997</c:v>
                      </c:pt>
                      <c:pt idx="2667">
                        <c:v>2676.0797806</c:v>
                      </c:pt>
                      <c:pt idx="2668">
                        <c:v>2677.0861035999997</c:v>
                      </c:pt>
                      <c:pt idx="2669">
                        <c:v>2678.0856276000004</c:v>
                      </c:pt>
                      <c:pt idx="2670">
                        <c:v>2679.0809325999999</c:v>
                      </c:pt>
                      <c:pt idx="2671">
                        <c:v>2680.0804725999997</c:v>
                      </c:pt>
                      <c:pt idx="2672">
                        <c:v>2681.0801976000002</c:v>
                      </c:pt>
                      <c:pt idx="2673">
                        <c:v>2682.0804586000004</c:v>
                      </c:pt>
                      <c:pt idx="2674">
                        <c:v>2683.0806315999998</c:v>
                      </c:pt>
                      <c:pt idx="2675">
                        <c:v>2684.0746375999997</c:v>
                      </c:pt>
                      <c:pt idx="2676">
                        <c:v>2685.0745956000001</c:v>
                      </c:pt>
                      <c:pt idx="2677">
                        <c:v>2686.0744666000001</c:v>
                      </c:pt>
                      <c:pt idx="2678">
                        <c:v>2687.0741615999996</c:v>
                      </c:pt>
                      <c:pt idx="2679">
                        <c:v>2688.0804476000003</c:v>
                      </c:pt>
                      <c:pt idx="2680">
                        <c:v>2689.0781515999997</c:v>
                      </c:pt>
                      <c:pt idx="2681">
                        <c:v>2690.0784406000002</c:v>
                      </c:pt>
                      <c:pt idx="2682">
                        <c:v>2691.0786275999999</c:v>
                      </c:pt>
                      <c:pt idx="2683">
                        <c:v>2692.0782615999997</c:v>
                      </c:pt>
                      <c:pt idx="2684">
                        <c:v>2693.0784456000001</c:v>
                      </c:pt>
                      <c:pt idx="2685">
                        <c:v>2694.0778326</c:v>
                      </c:pt>
                      <c:pt idx="2686">
                        <c:v>2695.1001355999997</c:v>
                      </c:pt>
                      <c:pt idx="2687">
                        <c:v>2696.1158445999999</c:v>
                      </c:pt>
                      <c:pt idx="2688">
                        <c:v>2697.1312686000001</c:v>
                      </c:pt>
                      <c:pt idx="2689">
                        <c:v>2698.1470576000002</c:v>
                      </c:pt>
                      <c:pt idx="2690">
                        <c:v>2699.1492636000003</c:v>
                      </c:pt>
                      <c:pt idx="2691">
                        <c:v>2700.1493546000002</c:v>
                      </c:pt>
                      <c:pt idx="2692">
                        <c:v>2701.1627165999998</c:v>
                      </c:pt>
                      <c:pt idx="2693">
                        <c:v>2702.1627705999999</c:v>
                      </c:pt>
                      <c:pt idx="2694">
                        <c:v>2703.1629596000002</c:v>
                      </c:pt>
                      <c:pt idx="2695">
                        <c:v>2704.1627695999996</c:v>
                      </c:pt>
                      <c:pt idx="2696">
                        <c:v>2705.1625196000005</c:v>
                      </c:pt>
                      <c:pt idx="2697">
                        <c:v>2706.1645295999997</c:v>
                      </c:pt>
                      <c:pt idx="2698">
                        <c:v>2707.1639906</c:v>
                      </c:pt>
                      <c:pt idx="2699">
                        <c:v>2708.1642255999996</c:v>
                      </c:pt>
                      <c:pt idx="2700">
                        <c:v>2709.1646686000004</c:v>
                      </c:pt>
                      <c:pt idx="2701">
                        <c:v>2710.1647495999996</c:v>
                      </c:pt>
                      <c:pt idx="2702">
                        <c:v>2711.1560496000002</c:v>
                      </c:pt>
                      <c:pt idx="2703">
                        <c:v>2712.1556146000003</c:v>
                      </c:pt>
                      <c:pt idx="2704">
                        <c:v>2713.1616175999998</c:v>
                      </c:pt>
                      <c:pt idx="2705">
                        <c:v>2714.1659626000001</c:v>
                      </c:pt>
                      <c:pt idx="2706">
                        <c:v>2715.1657076000001</c:v>
                      </c:pt>
                      <c:pt idx="2707">
                        <c:v>2716.1654666000004</c:v>
                      </c:pt>
                      <c:pt idx="2708">
                        <c:v>2717.1652856000001</c:v>
                      </c:pt>
                      <c:pt idx="2709">
                        <c:v>2718.1650736000001</c:v>
                      </c:pt>
                      <c:pt idx="2710">
                        <c:v>2719.1645236000004</c:v>
                      </c:pt>
                      <c:pt idx="2711">
                        <c:v>2720.1645496000001</c:v>
                      </c:pt>
                      <c:pt idx="2712">
                        <c:v>2721.1642795999996</c:v>
                      </c:pt>
                      <c:pt idx="2713">
                        <c:v>2722.1558266000002</c:v>
                      </c:pt>
                      <c:pt idx="2714">
                        <c:v>2723.1627036</c:v>
                      </c:pt>
                      <c:pt idx="2715">
                        <c:v>2724.1621726000003</c:v>
                      </c:pt>
                      <c:pt idx="2716">
                        <c:v>2725.1618986000003</c:v>
                      </c:pt>
                      <c:pt idx="2717">
                        <c:v>2726.1637896000002</c:v>
                      </c:pt>
                      <c:pt idx="2718">
                        <c:v>2727.1638555999998</c:v>
                      </c:pt>
                      <c:pt idx="2719">
                        <c:v>2728.1544666</c:v>
                      </c:pt>
                      <c:pt idx="2720">
                        <c:v>2729.1543875999996</c:v>
                      </c:pt>
                      <c:pt idx="2721">
                        <c:v>2730.1666506000001</c:v>
                      </c:pt>
                      <c:pt idx="2722">
                        <c:v>2731.1662975999998</c:v>
                      </c:pt>
                      <c:pt idx="2723">
                        <c:v>2732.1663386</c:v>
                      </c:pt>
                      <c:pt idx="2724">
                        <c:v>2733.1662286000001</c:v>
                      </c:pt>
                      <c:pt idx="2725">
                        <c:v>2734.1668926000002</c:v>
                      </c:pt>
                      <c:pt idx="2726">
                        <c:v>2735.1574546000002</c:v>
                      </c:pt>
                      <c:pt idx="2727">
                        <c:v>2736.1577385999999</c:v>
                      </c:pt>
                      <c:pt idx="2728">
                        <c:v>2737.1584315999999</c:v>
                      </c:pt>
                      <c:pt idx="2729">
                        <c:v>2738.1582645999997</c:v>
                      </c:pt>
                      <c:pt idx="2730">
                        <c:v>2739.1579665999998</c:v>
                      </c:pt>
                      <c:pt idx="2731">
                        <c:v>2740.1577746000003</c:v>
                      </c:pt>
                      <c:pt idx="2732">
                        <c:v>2741.1673235999997</c:v>
                      </c:pt>
                      <c:pt idx="2733">
                        <c:v>2742.1672956000002</c:v>
                      </c:pt>
                      <c:pt idx="2734">
                        <c:v>2743.1582005999999</c:v>
                      </c:pt>
                      <c:pt idx="2735">
                        <c:v>2744.1590536000003</c:v>
                      </c:pt>
                      <c:pt idx="2736">
                        <c:v>2745.1583695999998</c:v>
                      </c:pt>
                      <c:pt idx="2737">
                        <c:v>2746.1644735999998</c:v>
                      </c:pt>
                      <c:pt idx="2738">
                        <c:v>2747.1799656000003</c:v>
                      </c:pt>
                      <c:pt idx="2739">
                        <c:v>2748.1809756000002</c:v>
                      </c:pt>
                      <c:pt idx="2740">
                        <c:v>2749.1965475999996</c:v>
                      </c:pt>
                      <c:pt idx="2741">
                        <c:v>2750.2116945999996</c:v>
                      </c:pt>
                      <c:pt idx="2742">
                        <c:v>2751.2119086000002</c:v>
                      </c:pt>
                      <c:pt idx="2743">
                        <c:v>2752.1987025999997</c:v>
                      </c:pt>
                      <c:pt idx="2744">
                        <c:v>2753.2032835999998</c:v>
                      </c:pt>
                      <c:pt idx="2745">
                        <c:v>2754.2032245999999</c:v>
                      </c:pt>
                      <c:pt idx="2746">
                        <c:v>2755.2029146000004</c:v>
                      </c:pt>
                      <c:pt idx="2747">
                        <c:v>2756.2029495999996</c:v>
                      </c:pt>
                      <c:pt idx="2748">
                        <c:v>2757.2041826000004</c:v>
                      </c:pt>
                      <c:pt idx="2749">
                        <c:v>2758.2041416000002</c:v>
                      </c:pt>
                      <c:pt idx="2750">
                        <c:v>2759.2198636000003</c:v>
                      </c:pt>
                      <c:pt idx="2751">
                        <c:v>2760.2370745999997</c:v>
                      </c:pt>
                      <c:pt idx="2752">
                        <c:v>2761.2595955999996</c:v>
                      </c:pt>
                      <c:pt idx="2753">
                        <c:v>2762.2590926000003</c:v>
                      </c:pt>
                      <c:pt idx="2754">
                        <c:v>2763.2628625999996</c:v>
                      </c:pt>
                      <c:pt idx="2755">
                        <c:v>2764.2787355999999</c:v>
                      </c:pt>
                      <c:pt idx="2756">
                        <c:v>2765.2803456000001</c:v>
                      </c:pt>
                      <c:pt idx="2757">
                        <c:v>2766.2840895999998</c:v>
                      </c:pt>
                      <c:pt idx="2758">
                        <c:v>2767.2836245999997</c:v>
                      </c:pt>
                      <c:pt idx="2759">
                        <c:v>2768.2835826</c:v>
                      </c:pt>
                      <c:pt idx="2760">
                        <c:v>2769.2837235999996</c:v>
                      </c:pt>
                      <c:pt idx="2761">
                        <c:v>2770.2837995999998</c:v>
                      </c:pt>
                      <c:pt idx="2762">
                        <c:v>2771.2836245999997</c:v>
                      </c:pt>
                      <c:pt idx="2763">
                        <c:v>2772.2835326000004</c:v>
                      </c:pt>
                      <c:pt idx="2764">
                        <c:v>2773.2840305999998</c:v>
                      </c:pt>
                      <c:pt idx="2765">
                        <c:v>2774.2832995999997</c:v>
                      </c:pt>
                      <c:pt idx="2766">
                        <c:v>2775.2838706000002</c:v>
                      </c:pt>
                      <c:pt idx="2767">
                        <c:v>2776.2909185999997</c:v>
                      </c:pt>
                      <c:pt idx="2768">
                        <c:v>2777.2905946000001</c:v>
                      </c:pt>
                      <c:pt idx="2769">
                        <c:v>2778.2823116</c:v>
                      </c:pt>
                      <c:pt idx="2770">
                        <c:v>2779.2816825999998</c:v>
                      </c:pt>
                      <c:pt idx="2771">
                        <c:v>2780.2848465999996</c:v>
                      </c:pt>
                      <c:pt idx="2772">
                        <c:v>2781.2872206000002</c:v>
                      </c:pt>
                      <c:pt idx="2773">
                        <c:v>2782.2781705999996</c:v>
                      </c:pt>
                      <c:pt idx="2774">
                        <c:v>2783.2803696000001</c:v>
                      </c:pt>
                      <c:pt idx="2775">
                        <c:v>2784.2867616000003</c:v>
                      </c:pt>
                      <c:pt idx="2776">
                        <c:v>2785.2866136000002</c:v>
                      </c:pt>
                      <c:pt idx="2777">
                        <c:v>2786.2807845999996</c:v>
                      </c:pt>
                      <c:pt idx="2778">
                        <c:v>2787.2973635999997</c:v>
                      </c:pt>
                      <c:pt idx="2779">
                        <c:v>2788.2998256000001</c:v>
                      </c:pt>
                      <c:pt idx="2780">
                        <c:v>2789.3156156000005</c:v>
                      </c:pt>
                      <c:pt idx="2781">
                        <c:v>2790.3257586</c:v>
                      </c:pt>
                      <c:pt idx="2782">
                        <c:v>2791.3259705999999</c:v>
                      </c:pt>
                      <c:pt idx="2783">
                        <c:v>2792.3266735999996</c:v>
                      </c:pt>
                      <c:pt idx="2784">
                        <c:v>2793.3266596000003</c:v>
                      </c:pt>
                      <c:pt idx="2785">
                        <c:v>2794.3420696000003</c:v>
                      </c:pt>
                      <c:pt idx="2786">
                        <c:v>2795.3573856000003</c:v>
                      </c:pt>
                      <c:pt idx="2787">
                        <c:v>2796.3573886000004</c:v>
                      </c:pt>
                      <c:pt idx="2788">
                        <c:v>2797.3567536</c:v>
                      </c:pt>
                      <c:pt idx="2789">
                        <c:v>2798.3727485999998</c:v>
                      </c:pt>
                      <c:pt idx="2790">
                        <c:v>2799.3887646000003</c:v>
                      </c:pt>
                      <c:pt idx="2791">
                        <c:v>2800.4039566000001</c:v>
                      </c:pt>
                      <c:pt idx="2792">
                        <c:v>2801.4035365999998</c:v>
                      </c:pt>
                      <c:pt idx="2793">
                        <c:v>2802.4047146000003</c:v>
                      </c:pt>
                      <c:pt idx="2794">
                        <c:v>2803.4080035999996</c:v>
                      </c:pt>
                      <c:pt idx="2795">
                        <c:v>2804.4078016000003</c:v>
                      </c:pt>
                      <c:pt idx="2796">
                        <c:v>2805.4075816000004</c:v>
                      </c:pt>
                      <c:pt idx="2797">
                        <c:v>2806.4072286000001</c:v>
                      </c:pt>
                      <c:pt idx="2798">
                        <c:v>2807.4082146000001</c:v>
                      </c:pt>
                      <c:pt idx="2799">
                        <c:v>2808.4079306000003</c:v>
                      </c:pt>
                      <c:pt idx="2800">
                        <c:v>2809.4140705999998</c:v>
                      </c:pt>
                      <c:pt idx="2801">
                        <c:v>2810.4164565999999</c:v>
                      </c:pt>
                      <c:pt idx="2802">
                        <c:v>2811.4167256000001</c:v>
                      </c:pt>
                      <c:pt idx="2803">
                        <c:v>2812.4165426</c:v>
                      </c:pt>
                      <c:pt idx="2804">
                        <c:v>2813.4164386000002</c:v>
                      </c:pt>
                      <c:pt idx="2805">
                        <c:v>2814.4166605999999</c:v>
                      </c:pt>
                      <c:pt idx="2806">
                        <c:v>2815.4287015999998</c:v>
                      </c:pt>
                      <c:pt idx="2807">
                        <c:v>2816.4600045999996</c:v>
                      </c:pt>
                      <c:pt idx="2808">
                        <c:v>2817.4601015999997</c:v>
                      </c:pt>
                      <c:pt idx="2809">
                        <c:v>2818.4566046</c:v>
                      </c:pt>
                      <c:pt idx="2810">
                        <c:v>2819.4592845999996</c:v>
                      </c:pt>
                      <c:pt idx="2811">
                        <c:v>2820.4523236000005</c:v>
                      </c:pt>
                      <c:pt idx="2812">
                        <c:v>2821.4657545999999</c:v>
                      </c:pt>
                      <c:pt idx="2813">
                        <c:v>2822.5140695999999</c:v>
                      </c:pt>
                      <c:pt idx="2814">
                        <c:v>2823.4982905999996</c:v>
                      </c:pt>
                      <c:pt idx="2815">
                        <c:v>2824.4974356000002</c:v>
                      </c:pt>
                      <c:pt idx="2816">
                        <c:v>2825.5154205999997</c:v>
                      </c:pt>
                      <c:pt idx="2817">
                        <c:v>2826.5239965999999</c:v>
                      </c:pt>
                      <c:pt idx="2818">
                        <c:v>2827.5362385999997</c:v>
                      </c:pt>
                      <c:pt idx="2819">
                        <c:v>2828.5339475999999</c:v>
                      </c:pt>
                      <c:pt idx="2820">
                        <c:v>2829.5234756</c:v>
                      </c:pt>
                      <c:pt idx="2821">
                        <c:v>2830.5517286000004</c:v>
                      </c:pt>
                      <c:pt idx="2822">
                        <c:v>2831.5318236000003</c:v>
                      </c:pt>
                      <c:pt idx="2823">
                        <c:v>2832.5381455999996</c:v>
                      </c:pt>
                      <c:pt idx="2824">
                        <c:v>2833.5898146</c:v>
                      </c:pt>
                      <c:pt idx="2825">
                        <c:v>2834.6086175999999</c:v>
                      </c:pt>
                      <c:pt idx="2826">
                        <c:v>2835.6028826000002</c:v>
                      </c:pt>
                      <c:pt idx="2827">
                        <c:v>2836.6173595999999</c:v>
                      </c:pt>
                      <c:pt idx="2828">
                        <c:v>2837.6397485999996</c:v>
                      </c:pt>
                      <c:pt idx="2829">
                        <c:v>2838.6416645999998</c:v>
                      </c:pt>
                      <c:pt idx="2830">
                        <c:v>2839.5282336</c:v>
                      </c:pt>
                      <c:pt idx="2831">
                        <c:v>2840.5275946000002</c:v>
                      </c:pt>
                      <c:pt idx="2832">
                        <c:v>2841.5378105999998</c:v>
                      </c:pt>
                      <c:pt idx="2833">
                        <c:v>2842.5373546000001</c:v>
                      </c:pt>
                      <c:pt idx="2834">
                        <c:v>2843.5372266000004</c:v>
                      </c:pt>
                      <c:pt idx="2835">
                        <c:v>2844.5368725999997</c:v>
                      </c:pt>
                      <c:pt idx="2836">
                        <c:v>2845.5372675999997</c:v>
                      </c:pt>
                      <c:pt idx="2837">
                        <c:v>2846.5289006000003</c:v>
                      </c:pt>
                      <c:pt idx="2838">
                        <c:v>2847.5361475999998</c:v>
                      </c:pt>
                      <c:pt idx="2839">
                        <c:v>2848.5364816000001</c:v>
                      </c:pt>
                      <c:pt idx="2840">
                        <c:v>2849.5365116000003</c:v>
                      </c:pt>
                      <c:pt idx="2841">
                        <c:v>2850.5364675999999</c:v>
                      </c:pt>
                      <c:pt idx="2842">
                        <c:v>2851.5275816000003</c:v>
                      </c:pt>
                      <c:pt idx="2843">
                        <c:v>2852.5409116000001</c:v>
                      </c:pt>
                      <c:pt idx="2844">
                        <c:v>2853.5409526000003</c:v>
                      </c:pt>
                      <c:pt idx="2845">
                        <c:v>2854.5403945999997</c:v>
                      </c:pt>
                      <c:pt idx="2846">
                        <c:v>2855.5483575999997</c:v>
                      </c:pt>
                      <c:pt idx="2847">
                        <c:v>2856.5551165999996</c:v>
                      </c:pt>
                      <c:pt idx="2848">
                        <c:v>2857.5649196000004</c:v>
                      </c:pt>
                      <c:pt idx="2849">
                        <c:v>2858.5806186</c:v>
                      </c:pt>
                      <c:pt idx="2850">
                        <c:v>2859.5802666</c:v>
                      </c:pt>
                      <c:pt idx="2851">
                        <c:v>2860.5871286000001</c:v>
                      </c:pt>
                      <c:pt idx="2852">
                        <c:v>2861.5873775999999</c:v>
                      </c:pt>
                      <c:pt idx="2853">
                        <c:v>2862.5742155999997</c:v>
                      </c:pt>
                      <c:pt idx="2854">
                        <c:v>2863.5903565999997</c:v>
                      </c:pt>
                      <c:pt idx="2855">
                        <c:v>2864.6188966</c:v>
                      </c:pt>
                      <c:pt idx="2856">
                        <c:v>2865.6187096000003</c:v>
                      </c:pt>
                      <c:pt idx="2857">
                        <c:v>2866.6256706000004</c:v>
                      </c:pt>
                      <c:pt idx="2858">
                        <c:v>2867.6257446</c:v>
                      </c:pt>
                      <c:pt idx="2859">
                        <c:v>2868.6251386000004</c:v>
                      </c:pt>
                      <c:pt idx="2860">
                        <c:v>2869.6316915999996</c:v>
                      </c:pt>
                      <c:pt idx="2861">
                        <c:v>2870.6312346000004</c:v>
                      </c:pt>
                      <c:pt idx="2862">
                        <c:v>2871.6225316</c:v>
                      </c:pt>
                      <c:pt idx="2863">
                        <c:v>2872.6287656000004</c:v>
                      </c:pt>
                      <c:pt idx="2864">
                        <c:v>2873.6353755999999</c:v>
                      </c:pt>
                      <c:pt idx="2865">
                        <c:v>2874.6510206000003</c:v>
                      </c:pt>
                      <c:pt idx="2866">
                        <c:v>2875.6451805999995</c:v>
                      </c:pt>
                      <c:pt idx="2867">
                        <c:v>2876.6506235999996</c:v>
                      </c:pt>
                      <c:pt idx="2868">
                        <c:v>2877.6513396</c:v>
                      </c:pt>
                      <c:pt idx="2869">
                        <c:v>2878.6574075999997</c:v>
                      </c:pt>
                      <c:pt idx="2870">
                        <c:v>2879.6665335999996</c:v>
                      </c:pt>
                      <c:pt idx="2871">
                        <c:v>2880.6643586</c:v>
                      </c:pt>
                      <c:pt idx="2872">
                        <c:v>2881.6554216000004</c:v>
                      </c:pt>
                      <c:pt idx="2873">
                        <c:v>2882.6556626000001</c:v>
                      </c:pt>
                      <c:pt idx="2874">
                        <c:v>2883.6554405999996</c:v>
                      </c:pt>
                      <c:pt idx="2875">
                        <c:v>2884.6530756000002</c:v>
                      </c:pt>
                      <c:pt idx="2876">
                        <c:v>2885.6585815999997</c:v>
                      </c:pt>
                      <c:pt idx="2877">
                        <c:v>2886.6664016000004</c:v>
                      </c:pt>
                      <c:pt idx="2878">
                        <c:v>2887.6587096000003</c:v>
                      </c:pt>
                      <c:pt idx="2879">
                        <c:v>2888.6589575999997</c:v>
                      </c:pt>
                      <c:pt idx="2880">
                        <c:v>2889.6593205999998</c:v>
                      </c:pt>
                      <c:pt idx="2881">
                        <c:v>2890.6594925999998</c:v>
                      </c:pt>
                      <c:pt idx="2882">
                        <c:v>2891.6661376000002</c:v>
                      </c:pt>
                      <c:pt idx="2883">
                        <c:v>2892.6658776000004</c:v>
                      </c:pt>
                      <c:pt idx="2884">
                        <c:v>2893.6658346000004</c:v>
                      </c:pt>
                      <c:pt idx="2885">
                        <c:v>2894.6658375999996</c:v>
                      </c:pt>
                      <c:pt idx="2886">
                        <c:v>2895.6661285999999</c:v>
                      </c:pt>
                      <c:pt idx="2887">
                        <c:v>2896.6670125999999</c:v>
                      </c:pt>
                      <c:pt idx="2888">
                        <c:v>2897.6543066000004</c:v>
                      </c:pt>
                      <c:pt idx="2889">
                        <c:v>2898.6670006000004</c:v>
                      </c:pt>
                      <c:pt idx="2890">
                        <c:v>2899.6728356000003</c:v>
                      </c:pt>
                      <c:pt idx="2891">
                        <c:v>2900.6747785999996</c:v>
                      </c:pt>
                      <c:pt idx="2892">
                        <c:v>2901.6905915999996</c:v>
                      </c:pt>
                      <c:pt idx="2893">
                        <c:v>2902.6921946000002</c:v>
                      </c:pt>
                      <c:pt idx="2894">
                        <c:v>2903.6894996000001</c:v>
                      </c:pt>
                      <c:pt idx="2895">
                        <c:v>2904.6896636000001</c:v>
                      </c:pt>
                      <c:pt idx="2896">
                        <c:v>2905.6904285999999</c:v>
                      </c:pt>
                      <c:pt idx="2897">
                        <c:v>2906.7085645999996</c:v>
                      </c:pt>
                      <c:pt idx="2898">
                        <c:v>2907.7089396000001</c:v>
                      </c:pt>
                      <c:pt idx="2899">
                        <c:v>2908.7097685999997</c:v>
                      </c:pt>
                      <c:pt idx="2900">
                        <c:v>2909.7097166000003</c:v>
                      </c:pt>
                      <c:pt idx="2901">
                        <c:v>2910.7097795999998</c:v>
                      </c:pt>
                      <c:pt idx="2902">
                        <c:v>2911.7093435999996</c:v>
                      </c:pt>
                      <c:pt idx="2903">
                        <c:v>2912.7112966000004</c:v>
                      </c:pt>
                      <c:pt idx="2904">
                        <c:v>2913.7111946000005</c:v>
                      </c:pt>
                      <c:pt idx="2905">
                        <c:v>2914.7116986000001</c:v>
                      </c:pt>
                      <c:pt idx="2906">
                        <c:v>2915.7065255999996</c:v>
                      </c:pt>
                      <c:pt idx="2907">
                        <c:v>2916.7132496000004</c:v>
                      </c:pt>
                      <c:pt idx="2908">
                        <c:v>2917.7283936000003</c:v>
                      </c:pt>
                      <c:pt idx="2909">
                        <c:v>2918.7438106</c:v>
                      </c:pt>
                      <c:pt idx="2910">
                        <c:v>2919.7592316</c:v>
                      </c:pt>
                      <c:pt idx="2911">
                        <c:v>2920.7587936</c:v>
                      </c:pt>
                      <c:pt idx="2912">
                        <c:v>2921.7582026</c:v>
                      </c:pt>
                      <c:pt idx="2913">
                        <c:v>2922.7543396000001</c:v>
                      </c:pt>
                      <c:pt idx="2914">
                        <c:v>2923.7551525999997</c:v>
                      </c:pt>
                      <c:pt idx="2915">
                        <c:v>2924.7550015999996</c:v>
                      </c:pt>
                      <c:pt idx="2916">
                        <c:v>2925.7550436000001</c:v>
                      </c:pt>
                      <c:pt idx="2917">
                        <c:v>2926.7547596000004</c:v>
                      </c:pt>
                      <c:pt idx="2918">
                        <c:v>2927.7704365999998</c:v>
                      </c:pt>
                      <c:pt idx="2919">
                        <c:v>2928.7699676000002</c:v>
                      </c:pt>
                      <c:pt idx="2920">
                        <c:v>2929.7854995999996</c:v>
                      </c:pt>
                      <c:pt idx="2921">
                        <c:v>2930.7851496000003</c:v>
                      </c:pt>
                      <c:pt idx="2922">
                        <c:v>2931.7852456000001</c:v>
                      </c:pt>
                      <c:pt idx="2923">
                        <c:v>2932.7852555999998</c:v>
                      </c:pt>
                      <c:pt idx="2924">
                        <c:v>2933.7850096000002</c:v>
                      </c:pt>
                      <c:pt idx="2925">
                        <c:v>2934.7844806000003</c:v>
                      </c:pt>
                      <c:pt idx="2926">
                        <c:v>2935.7849106000003</c:v>
                      </c:pt>
                      <c:pt idx="2927">
                        <c:v>2936.7845966000004</c:v>
                      </c:pt>
                      <c:pt idx="2928">
                        <c:v>2937.7846775999997</c:v>
                      </c:pt>
                      <c:pt idx="2929">
                        <c:v>2938.7840526</c:v>
                      </c:pt>
                      <c:pt idx="2930">
                        <c:v>2939.7842836</c:v>
                      </c:pt>
                      <c:pt idx="2931">
                        <c:v>2940.7903176</c:v>
                      </c:pt>
                      <c:pt idx="2932">
                        <c:v>2941.7998805999996</c:v>
                      </c:pt>
                      <c:pt idx="2933">
                        <c:v>2942.7973146000004</c:v>
                      </c:pt>
                      <c:pt idx="2934">
                        <c:v>2943.7977375999999</c:v>
                      </c:pt>
                      <c:pt idx="2935">
                        <c:v>2944.8035196000001</c:v>
                      </c:pt>
                      <c:pt idx="2936">
                        <c:v>2945.8194875999998</c:v>
                      </c:pt>
                      <c:pt idx="2937">
                        <c:v>2946.8260615999998</c:v>
                      </c:pt>
                      <c:pt idx="2938">
                        <c:v>2947.8327126000004</c:v>
                      </c:pt>
                      <c:pt idx="2939">
                        <c:v>2948.8269885999998</c:v>
                      </c:pt>
                      <c:pt idx="2940">
                        <c:v>2949.8302745999999</c:v>
                      </c:pt>
                      <c:pt idx="2941">
                        <c:v>2950.8367856000004</c:v>
                      </c:pt>
                      <c:pt idx="2942">
                        <c:v>2951.8371026000004</c:v>
                      </c:pt>
                      <c:pt idx="2943">
                        <c:v>2952.8369466000004</c:v>
                      </c:pt>
                      <c:pt idx="2944">
                        <c:v>2953.8374795999998</c:v>
                      </c:pt>
                      <c:pt idx="2945">
                        <c:v>2954.8381405999999</c:v>
                      </c:pt>
                      <c:pt idx="2946">
                        <c:v>2955.8380055999996</c:v>
                      </c:pt>
                      <c:pt idx="2947">
                        <c:v>2956.8352145999997</c:v>
                      </c:pt>
                      <c:pt idx="2948">
                        <c:v>2957.8322025999996</c:v>
                      </c:pt>
                      <c:pt idx="2949">
                        <c:v>2958.8319816000003</c:v>
                      </c:pt>
                      <c:pt idx="2950">
                        <c:v>2959.8320225999996</c:v>
                      </c:pt>
                      <c:pt idx="2951">
                        <c:v>2960.8323775999997</c:v>
                      </c:pt>
                      <c:pt idx="2952">
                        <c:v>2961.8330255999999</c:v>
                      </c:pt>
                      <c:pt idx="2953">
                        <c:v>2962.8269455999998</c:v>
                      </c:pt>
                      <c:pt idx="2954">
                        <c:v>2963.8267726000004</c:v>
                      </c:pt>
                      <c:pt idx="2955">
                        <c:v>2964.8265905999997</c:v>
                      </c:pt>
                      <c:pt idx="2956">
                        <c:v>2965.8262836000004</c:v>
                      </c:pt>
                      <c:pt idx="2957">
                        <c:v>2966.8258975999997</c:v>
                      </c:pt>
                      <c:pt idx="2958">
                        <c:v>2967.8258696000003</c:v>
                      </c:pt>
                      <c:pt idx="2959">
                        <c:v>2968.8417046000004</c:v>
                      </c:pt>
                      <c:pt idx="2960">
                        <c:v>2969.8573886000004</c:v>
                      </c:pt>
                      <c:pt idx="2961">
                        <c:v>2970.8830595999998</c:v>
                      </c:pt>
                      <c:pt idx="2962">
                        <c:v>2971.8828335999997</c:v>
                      </c:pt>
                      <c:pt idx="2963">
                        <c:v>2972.8829666000001</c:v>
                      </c:pt>
                      <c:pt idx="2964">
                        <c:v>2973.8740515999998</c:v>
                      </c:pt>
                      <c:pt idx="2965">
                        <c:v>2974.8738296000001</c:v>
                      </c:pt>
                      <c:pt idx="2966">
                        <c:v>2975.8805855999999</c:v>
                      </c:pt>
                      <c:pt idx="2967">
                        <c:v>2976.8726636000001</c:v>
                      </c:pt>
                      <c:pt idx="2968">
                        <c:v>2977.8724106</c:v>
                      </c:pt>
                      <c:pt idx="2969">
                        <c:v>2978.8886276000003</c:v>
                      </c:pt>
                      <c:pt idx="2970">
                        <c:v>2979.9042396000004</c:v>
                      </c:pt>
                      <c:pt idx="2971">
                        <c:v>2980.9044856</c:v>
                      </c:pt>
                      <c:pt idx="2972">
                        <c:v>2981.9116385999996</c:v>
                      </c:pt>
                      <c:pt idx="2973">
                        <c:v>2982.9029626000001</c:v>
                      </c:pt>
                      <c:pt idx="2974">
                        <c:v>2983.9122796000001</c:v>
                      </c:pt>
                      <c:pt idx="2975">
                        <c:v>2984.9120925999996</c:v>
                      </c:pt>
                      <c:pt idx="2976">
                        <c:v>2985.9026486000002</c:v>
                      </c:pt>
                      <c:pt idx="2977">
                        <c:v>2986.9030726000001</c:v>
                      </c:pt>
                      <c:pt idx="2978">
                        <c:v>2987.9028535999996</c:v>
                      </c:pt>
                      <c:pt idx="2979">
                        <c:v>2988.9125895999996</c:v>
                      </c:pt>
                      <c:pt idx="2980">
                        <c:v>2989.9121575999998</c:v>
                      </c:pt>
                      <c:pt idx="2981">
                        <c:v>2990.9122126000002</c:v>
                      </c:pt>
                      <c:pt idx="2982">
                        <c:v>2991.9030925999996</c:v>
                      </c:pt>
                      <c:pt idx="2983">
                        <c:v>2992.9103495999998</c:v>
                      </c:pt>
                      <c:pt idx="2984">
                        <c:v>2993.9104476000002</c:v>
                      </c:pt>
                      <c:pt idx="2985">
                        <c:v>2994.9168196000001</c:v>
                      </c:pt>
                      <c:pt idx="2986">
                        <c:v>2995.9083215999999</c:v>
                      </c:pt>
                      <c:pt idx="2987">
                        <c:v>2996.9079635999997</c:v>
                      </c:pt>
                      <c:pt idx="2988">
                        <c:v>2997.9081755999996</c:v>
                      </c:pt>
                      <c:pt idx="2989">
                        <c:v>2998.9146406</c:v>
                      </c:pt>
                      <c:pt idx="2990">
                        <c:v>2999.9148536000002</c:v>
                      </c:pt>
                      <c:pt idx="2991">
                        <c:v>3000.9144726000004</c:v>
                      </c:pt>
                      <c:pt idx="2992">
                        <c:v>3001.9140215999996</c:v>
                      </c:pt>
                      <c:pt idx="2993">
                        <c:v>3002.9141025999998</c:v>
                      </c:pt>
                      <c:pt idx="2994">
                        <c:v>3003.9140536000004</c:v>
                      </c:pt>
                      <c:pt idx="2995">
                        <c:v>3004.9156676000002</c:v>
                      </c:pt>
                      <c:pt idx="2996">
                        <c:v>3005.9286006000002</c:v>
                      </c:pt>
                      <c:pt idx="2997">
                        <c:v>3006.9306845999999</c:v>
                      </c:pt>
                      <c:pt idx="2998">
                        <c:v>3007.9462905999999</c:v>
                      </c:pt>
                      <c:pt idx="2999">
                        <c:v>3008.9457985999998</c:v>
                      </c:pt>
                      <c:pt idx="3000">
                        <c:v>3009.9458145999997</c:v>
                      </c:pt>
                      <c:pt idx="3001">
                        <c:v>3010.9617535999996</c:v>
                      </c:pt>
                      <c:pt idx="3002">
                        <c:v>3011.9611465999997</c:v>
                      </c:pt>
                      <c:pt idx="3003">
                        <c:v>3012.9768326000003</c:v>
                      </c:pt>
                      <c:pt idx="3004">
                        <c:v>3013.9773705999996</c:v>
                      </c:pt>
                      <c:pt idx="3005">
                        <c:v>3014.9898875999997</c:v>
                      </c:pt>
                      <c:pt idx="3006">
                        <c:v>3015.9964185999997</c:v>
                      </c:pt>
                      <c:pt idx="3007">
                        <c:v>3016.9959826000004</c:v>
                      </c:pt>
                      <c:pt idx="3008">
                        <c:v>3017.9959645999998</c:v>
                      </c:pt>
                      <c:pt idx="3009">
                        <c:v>3018.9957625999996</c:v>
                      </c:pt>
                      <c:pt idx="3010">
                        <c:v>3020.0179476000003</c:v>
                      </c:pt>
                      <c:pt idx="3011">
                        <c:v>3021.0278695999996</c:v>
                      </c:pt>
                      <c:pt idx="3012">
                        <c:v>3022.0280976000004</c:v>
                      </c:pt>
                      <c:pt idx="3013">
                        <c:v>3023.0282256</c:v>
                      </c:pt>
                      <c:pt idx="3014">
                        <c:v>3024.0282565999996</c:v>
                      </c:pt>
                      <c:pt idx="3015">
                        <c:v>3025.0280505999999</c:v>
                      </c:pt>
                      <c:pt idx="3016">
                        <c:v>3026.0376126000001</c:v>
                      </c:pt>
                      <c:pt idx="3017">
                        <c:v>3027.0373885999998</c:v>
                      </c:pt>
                      <c:pt idx="3018">
                        <c:v>3028.0373315999996</c:v>
                      </c:pt>
                      <c:pt idx="3019">
                        <c:v>3029.0375076</c:v>
                      </c:pt>
                      <c:pt idx="3020">
                        <c:v>3030.0313835999996</c:v>
                      </c:pt>
                      <c:pt idx="3021">
                        <c:v>3031.0380795999999</c:v>
                      </c:pt>
                      <c:pt idx="3022">
                        <c:v>3032.0375326000003</c:v>
                      </c:pt>
                      <c:pt idx="3023">
                        <c:v>3033.0330905999999</c:v>
                      </c:pt>
                      <c:pt idx="3024">
                        <c:v>3034.0272506000001</c:v>
                      </c:pt>
                      <c:pt idx="3025">
                        <c:v>3035.0270105999998</c:v>
                      </c:pt>
                      <c:pt idx="3026">
                        <c:v>3036.0300156000003</c:v>
                      </c:pt>
                      <c:pt idx="3027">
                        <c:v>3037.0299136000003</c:v>
                      </c:pt>
                      <c:pt idx="3028">
                        <c:v>3038.0395455999997</c:v>
                      </c:pt>
                      <c:pt idx="3029">
                        <c:v>3039.0391825999995</c:v>
                      </c:pt>
                      <c:pt idx="3030">
                        <c:v>3040.0390945999998</c:v>
                      </c:pt>
                      <c:pt idx="3031">
                        <c:v>3041.0390096000001</c:v>
                      </c:pt>
                      <c:pt idx="3032">
                        <c:v>3042.0391046000004</c:v>
                      </c:pt>
                      <c:pt idx="3033">
                        <c:v>3043.0394575999999</c:v>
                      </c:pt>
                      <c:pt idx="3034">
                        <c:v>3044.0392846000004</c:v>
                      </c:pt>
                      <c:pt idx="3035">
                        <c:v>3045.0390606000001</c:v>
                      </c:pt>
                      <c:pt idx="3036">
                        <c:v>3046.0331165999996</c:v>
                      </c:pt>
                      <c:pt idx="3037">
                        <c:v>3047.0331575999999</c:v>
                      </c:pt>
                      <c:pt idx="3038">
                        <c:v>3048.0338486000001</c:v>
                      </c:pt>
                      <c:pt idx="3039">
                        <c:v>3049.0337295999998</c:v>
                      </c:pt>
                      <c:pt idx="3040">
                        <c:v>3050.0334896000004</c:v>
                      </c:pt>
                      <c:pt idx="3041">
                        <c:v>3051.0278576000001</c:v>
                      </c:pt>
                      <c:pt idx="3042">
                        <c:v>3052.0350405999998</c:v>
                      </c:pt>
                      <c:pt idx="3043">
                        <c:v>3053.0348685999998</c:v>
                      </c:pt>
                      <c:pt idx="3044">
                        <c:v>3054.0286515999996</c:v>
                      </c:pt>
                      <c:pt idx="3045">
                        <c:v>3055.0284276000002</c:v>
                      </c:pt>
                      <c:pt idx="3046">
                        <c:v>3056.0285655999996</c:v>
                      </c:pt>
                      <c:pt idx="3047">
                        <c:v>3057.0284136</c:v>
                      </c:pt>
                      <c:pt idx="3048">
                        <c:v>3058.0333226000002</c:v>
                      </c:pt>
                      <c:pt idx="3049">
                        <c:v>3059.0333555999996</c:v>
                      </c:pt>
                      <c:pt idx="3050">
                        <c:v>3060.0327975999999</c:v>
                      </c:pt>
                      <c:pt idx="3051">
                        <c:v>3061.0279036000002</c:v>
                      </c:pt>
                      <c:pt idx="3052">
                        <c:v>3062.0375536000001</c:v>
                      </c:pt>
                      <c:pt idx="3053">
                        <c:v>3063.0373155999996</c:v>
                      </c:pt>
                      <c:pt idx="3054">
                        <c:v>3064.0310766000002</c:v>
                      </c:pt>
                      <c:pt idx="3055">
                        <c:v>3065.0361425999999</c:v>
                      </c:pt>
                      <c:pt idx="3056">
                        <c:v>3066.0356185999999</c:v>
                      </c:pt>
                      <c:pt idx="3057">
                        <c:v>3067.0354496</c:v>
                      </c:pt>
                      <c:pt idx="3058">
                        <c:v>3068.0303166000003</c:v>
                      </c:pt>
                      <c:pt idx="3059">
                        <c:v>3069.0303836000003</c:v>
                      </c:pt>
                      <c:pt idx="3060">
                        <c:v>3070.0274066000002</c:v>
                      </c:pt>
                      <c:pt idx="3061">
                        <c:v>3071.0270665999997</c:v>
                      </c:pt>
                      <c:pt idx="3062">
                        <c:v>3072.0424406000002</c:v>
                      </c:pt>
                      <c:pt idx="3063">
                        <c:v>3073.0336135999996</c:v>
                      </c:pt>
                      <c:pt idx="3064">
                        <c:v>3074.0331096</c:v>
                      </c:pt>
                      <c:pt idx="3065">
                        <c:v>3075.0331465999998</c:v>
                      </c:pt>
                      <c:pt idx="3066">
                        <c:v>3076.0350736</c:v>
                      </c:pt>
                      <c:pt idx="3067">
                        <c:v>3077.0345586000003</c:v>
                      </c:pt>
                      <c:pt idx="3068">
                        <c:v>3078.0348936</c:v>
                      </c:pt>
                      <c:pt idx="3069">
                        <c:v>3079.0347006000002</c:v>
                      </c:pt>
                      <c:pt idx="3070">
                        <c:v>3080.0347365999996</c:v>
                      </c:pt>
                      <c:pt idx="3071">
                        <c:v>3081.0347175999996</c:v>
                      </c:pt>
                      <c:pt idx="3072">
                        <c:v>3082.0348395999999</c:v>
                      </c:pt>
                      <c:pt idx="3073">
                        <c:v>3083.0348756000003</c:v>
                      </c:pt>
                      <c:pt idx="3074">
                        <c:v>3084.0347276000002</c:v>
                      </c:pt>
                      <c:pt idx="3075">
                        <c:v>3085.0364286000004</c:v>
                      </c:pt>
                      <c:pt idx="3076">
                        <c:v>3086.0367275999997</c:v>
                      </c:pt>
                      <c:pt idx="3077">
                        <c:v>3087.0370486000002</c:v>
                      </c:pt>
                      <c:pt idx="3078">
                        <c:v>3088.0283476000004</c:v>
                      </c:pt>
                      <c:pt idx="3079">
                        <c:v>3089.0356635999997</c:v>
                      </c:pt>
                      <c:pt idx="3080">
                        <c:v>3090.0425415999998</c:v>
                      </c:pt>
                      <c:pt idx="3081">
                        <c:v>3091.0288725999999</c:v>
                      </c:pt>
                      <c:pt idx="3082">
                        <c:v>3092.0286916000005</c:v>
                      </c:pt>
                      <c:pt idx="3083">
                        <c:v>3093.0285735999996</c:v>
                      </c:pt>
                      <c:pt idx="3084">
                        <c:v>3094.0290826</c:v>
                      </c:pt>
                      <c:pt idx="3085">
                        <c:v>3095.0292345999997</c:v>
                      </c:pt>
                      <c:pt idx="3086">
                        <c:v>3096.0287416000001</c:v>
                      </c:pt>
                      <c:pt idx="3087">
                        <c:v>3097.0286845999999</c:v>
                      </c:pt>
                      <c:pt idx="3088">
                        <c:v>3098.0285335999997</c:v>
                      </c:pt>
                      <c:pt idx="3089">
                        <c:v>3099.0287386</c:v>
                      </c:pt>
                      <c:pt idx="3090">
                        <c:v>3100.0294056000002</c:v>
                      </c:pt>
                      <c:pt idx="3091">
                        <c:v>3101.0296256000001</c:v>
                      </c:pt>
                      <c:pt idx="3092">
                        <c:v>3102.0296025999996</c:v>
                      </c:pt>
                      <c:pt idx="3093">
                        <c:v>3103.0300206000002</c:v>
                      </c:pt>
                      <c:pt idx="3094">
                        <c:v>3104.0298816000004</c:v>
                      </c:pt>
                      <c:pt idx="3095">
                        <c:v>3105.0299886000003</c:v>
                      </c:pt>
                      <c:pt idx="3096">
                        <c:v>3106.0298186</c:v>
                      </c:pt>
                      <c:pt idx="3097">
                        <c:v>3107.0360935999997</c:v>
                      </c:pt>
                      <c:pt idx="3098">
                        <c:v>3108.0363225999999</c:v>
                      </c:pt>
                      <c:pt idx="3099">
                        <c:v>3109.0421566000005</c:v>
                      </c:pt>
                      <c:pt idx="3100">
                        <c:v>3110.0399805999996</c:v>
                      </c:pt>
                      <c:pt idx="3101">
                        <c:v>3111.0402296000002</c:v>
                      </c:pt>
                      <c:pt idx="3102">
                        <c:v>3112.0406145999996</c:v>
                      </c:pt>
                      <c:pt idx="3103">
                        <c:v>3113.0343335999996</c:v>
                      </c:pt>
                      <c:pt idx="3104">
                        <c:v>3114.0342946000001</c:v>
                      </c:pt>
                      <c:pt idx="3105">
                        <c:v>3115.0342626000001</c:v>
                      </c:pt>
                      <c:pt idx="3106">
                        <c:v>3116.0347306000003</c:v>
                      </c:pt>
                      <c:pt idx="3107">
                        <c:v>3117.0347926000004</c:v>
                      </c:pt>
                      <c:pt idx="3108">
                        <c:v>3118.0368435999999</c:v>
                      </c:pt>
                      <c:pt idx="3109">
                        <c:v>3119.0366246000003</c:v>
                      </c:pt>
                      <c:pt idx="3110">
                        <c:v>3120.0305446000002</c:v>
                      </c:pt>
                      <c:pt idx="3111">
                        <c:v>3121.0300936000003</c:v>
                      </c:pt>
                      <c:pt idx="3112">
                        <c:v>3122.0300886000005</c:v>
                      </c:pt>
                      <c:pt idx="3113">
                        <c:v>3123.0300945999998</c:v>
                      </c:pt>
                      <c:pt idx="3114">
                        <c:v>3124.0298415999996</c:v>
                      </c:pt>
                      <c:pt idx="3115">
                        <c:v>3125.0296595999998</c:v>
                      </c:pt>
                      <c:pt idx="3116">
                        <c:v>3126.0366676000003</c:v>
                      </c:pt>
                      <c:pt idx="3117">
                        <c:v>3127.0363956000001</c:v>
                      </c:pt>
                      <c:pt idx="3118">
                        <c:v>3128.0273176000001</c:v>
                      </c:pt>
                      <c:pt idx="3119">
                        <c:v>3129.0269316000004</c:v>
                      </c:pt>
                      <c:pt idx="3120">
                        <c:v>3130.0272566000003</c:v>
                      </c:pt>
                      <c:pt idx="3121">
                        <c:v>3131.0423555999996</c:v>
                      </c:pt>
                      <c:pt idx="3122">
                        <c:v>3132.0277506000002</c:v>
                      </c:pt>
                      <c:pt idx="3123">
                        <c:v>3133.0340216000004</c:v>
                      </c:pt>
                      <c:pt idx="3124">
                        <c:v>3134.0276495999997</c:v>
                      </c:pt>
                      <c:pt idx="3125">
                        <c:v>3135.0379825999999</c:v>
                      </c:pt>
                      <c:pt idx="3126">
                        <c:v>3136.0380806000003</c:v>
                      </c:pt>
                      <c:pt idx="3127">
                        <c:v>3137.0452445999999</c:v>
                      </c:pt>
                      <c:pt idx="3128">
                        <c:v>3138.0706866</c:v>
                      </c:pt>
                      <c:pt idx="3129">
                        <c:v>3139.0700346000003</c:v>
                      </c:pt>
                      <c:pt idx="3130">
                        <c:v>3140.0700645999996</c:v>
                      </c:pt>
                      <c:pt idx="3131">
                        <c:v>3141.0616995999999</c:v>
                      </c:pt>
                      <c:pt idx="3132">
                        <c:v>3142.0713145999998</c:v>
                      </c:pt>
                      <c:pt idx="3133">
                        <c:v>3143.0867926000001</c:v>
                      </c:pt>
                      <c:pt idx="3134">
                        <c:v>3144.0874006000004</c:v>
                      </c:pt>
                      <c:pt idx="3135">
                        <c:v>3145.1026926000004</c:v>
                      </c:pt>
                      <c:pt idx="3136">
                        <c:v>3146.1188376</c:v>
                      </c:pt>
                      <c:pt idx="3137">
                        <c:v>3147.1353835999998</c:v>
                      </c:pt>
                      <c:pt idx="3138">
                        <c:v>3148.1208655999999</c:v>
                      </c:pt>
                      <c:pt idx="3139">
                        <c:v>3149.1361975999998</c:v>
                      </c:pt>
                      <c:pt idx="3140">
                        <c:v>3150.1517966000001</c:v>
                      </c:pt>
                      <c:pt idx="3141">
                        <c:v>3151.1514645999996</c:v>
                      </c:pt>
                      <c:pt idx="3142">
                        <c:v>3152.1580985999999</c:v>
                      </c:pt>
                      <c:pt idx="3143">
                        <c:v>3153.1585286</c:v>
                      </c:pt>
                      <c:pt idx="3144">
                        <c:v>3154.1537926000001</c:v>
                      </c:pt>
                      <c:pt idx="3145">
                        <c:v>3155.1535276000004</c:v>
                      </c:pt>
                      <c:pt idx="3146">
                        <c:v>3156.1666206</c:v>
                      </c:pt>
                      <c:pt idx="3147">
                        <c:v>3157.1665886000001</c:v>
                      </c:pt>
                      <c:pt idx="3148">
                        <c:v>3158.1662716000001</c:v>
                      </c:pt>
                      <c:pt idx="3149">
                        <c:v>3159.1642715999997</c:v>
                      </c:pt>
                      <c:pt idx="3150">
                        <c:v>3160.1555775999996</c:v>
                      </c:pt>
                      <c:pt idx="3151">
                        <c:v>3161.1667876000001</c:v>
                      </c:pt>
                      <c:pt idx="3152">
                        <c:v>3162.1669425999999</c:v>
                      </c:pt>
                      <c:pt idx="3153">
                        <c:v>3163.1673166</c:v>
                      </c:pt>
                      <c:pt idx="3154">
                        <c:v>3164.1670385999996</c:v>
                      </c:pt>
                      <c:pt idx="3155">
                        <c:v>3165.1530825999998</c:v>
                      </c:pt>
                      <c:pt idx="3156">
                        <c:v>3166.1527796</c:v>
                      </c:pt>
                      <c:pt idx="3157">
                        <c:v>3167.1530776</c:v>
                      </c:pt>
                      <c:pt idx="3158">
                        <c:v>3168.1531465999997</c:v>
                      </c:pt>
                      <c:pt idx="3159">
                        <c:v>3169.1602905999998</c:v>
                      </c:pt>
                      <c:pt idx="3160">
                        <c:v>3170.1599536000003</c:v>
                      </c:pt>
                      <c:pt idx="3161">
                        <c:v>3171.1602475999998</c:v>
                      </c:pt>
                      <c:pt idx="3162">
                        <c:v>3172.1598575999997</c:v>
                      </c:pt>
                      <c:pt idx="3163">
                        <c:v>3173.1663656000001</c:v>
                      </c:pt>
                      <c:pt idx="3164">
                        <c:v>3174.1573185999996</c:v>
                      </c:pt>
                      <c:pt idx="3165">
                        <c:v>3175.1591506000004</c:v>
                      </c:pt>
                      <c:pt idx="3166">
                        <c:v>3176.1591325999998</c:v>
                      </c:pt>
                      <c:pt idx="3167">
                        <c:v>3177.1654355999999</c:v>
                      </c:pt>
                      <c:pt idx="3168">
                        <c:v>3178.1656575999996</c:v>
                      </c:pt>
                      <c:pt idx="3169">
                        <c:v>3179.1654906000003</c:v>
                      </c:pt>
                      <c:pt idx="3170">
                        <c:v>3180.1653545999998</c:v>
                      </c:pt>
                      <c:pt idx="3171">
                        <c:v>3181.1722526000003</c:v>
                      </c:pt>
                      <c:pt idx="3172">
                        <c:v>3182.1721995999997</c:v>
                      </c:pt>
                      <c:pt idx="3173">
                        <c:v>3183.1878206000001</c:v>
                      </c:pt>
                      <c:pt idx="3174">
                        <c:v>3184.2097605999998</c:v>
                      </c:pt>
                      <c:pt idx="3175">
                        <c:v>3185.2274776000004</c:v>
                      </c:pt>
                      <c:pt idx="3176">
                        <c:v>3186.2431716000001</c:v>
                      </c:pt>
                      <c:pt idx="3177">
                        <c:v>3187.2430255999998</c:v>
                      </c:pt>
                      <c:pt idx="3178">
                        <c:v>3188.2584915999996</c:v>
                      </c:pt>
                      <c:pt idx="3179">
                        <c:v>3189.2738585999996</c:v>
                      </c:pt>
                      <c:pt idx="3180">
                        <c:v>3190.2901075999998</c:v>
                      </c:pt>
                      <c:pt idx="3181">
                        <c:v>3191.2947156</c:v>
                      </c:pt>
                      <c:pt idx="3182">
                        <c:v>3192.3018525999996</c:v>
                      </c:pt>
                      <c:pt idx="3183">
                        <c:v>3193.3035276000001</c:v>
                      </c:pt>
                      <c:pt idx="3184">
                        <c:v>3194.3209135999996</c:v>
                      </c:pt>
                      <c:pt idx="3185">
                        <c:v>3195.3364795999996</c:v>
                      </c:pt>
                      <c:pt idx="3186">
                        <c:v>3196.3370266000002</c:v>
                      </c:pt>
                      <c:pt idx="3187">
                        <c:v>3197.3373326000001</c:v>
                      </c:pt>
                      <c:pt idx="3188">
                        <c:v>3198.3276506000002</c:v>
                      </c:pt>
                      <c:pt idx="3189">
                        <c:v>3199.3279726000001</c:v>
                      </c:pt>
                      <c:pt idx="3190">
                        <c:v>3200.3278516</c:v>
                      </c:pt>
                      <c:pt idx="3191">
                        <c:v>3201.3279125999998</c:v>
                      </c:pt>
                      <c:pt idx="3192">
                        <c:v>3202.3282656000001</c:v>
                      </c:pt>
                      <c:pt idx="3193">
                        <c:v>3203.3283555999997</c:v>
                      </c:pt>
                      <c:pt idx="3194">
                        <c:v>3204.3385636000003</c:v>
                      </c:pt>
                      <c:pt idx="3195">
                        <c:v>3205.3286615999996</c:v>
                      </c:pt>
                      <c:pt idx="3196">
                        <c:v>3206.3287475999996</c:v>
                      </c:pt>
                      <c:pt idx="3197">
                        <c:v>3207.3351036000004</c:v>
                      </c:pt>
                      <c:pt idx="3198">
                        <c:v>3208.3504665999999</c:v>
                      </c:pt>
                      <c:pt idx="3199">
                        <c:v>3209.3553965999999</c:v>
                      </c:pt>
                      <c:pt idx="3200">
                        <c:v>3210.3708696000003</c:v>
                      </c:pt>
                      <c:pt idx="3201">
                        <c:v>3211.3768656000002</c:v>
                      </c:pt>
                      <c:pt idx="3202">
                        <c:v>3212.3771296000004</c:v>
                      </c:pt>
                      <c:pt idx="3203">
                        <c:v>3213.3925245999999</c:v>
                      </c:pt>
                      <c:pt idx="3204">
                        <c:v>3214.3932456000002</c:v>
                      </c:pt>
                      <c:pt idx="3205">
                        <c:v>3215.4030955999997</c:v>
                      </c:pt>
                      <c:pt idx="3206">
                        <c:v>3216.4094916000004</c:v>
                      </c:pt>
                      <c:pt idx="3207">
                        <c:v>3217.4165436000003</c:v>
                      </c:pt>
                      <c:pt idx="3208">
                        <c:v>3218.4025676000001</c:v>
                      </c:pt>
                      <c:pt idx="3209">
                        <c:v>3219.4091185999996</c:v>
                      </c:pt>
                      <c:pt idx="3210">
                        <c:v>3220.4088955999996</c:v>
                      </c:pt>
                      <c:pt idx="3211">
                        <c:v>3221.4093896000004</c:v>
                      </c:pt>
                      <c:pt idx="3212">
                        <c:v>3222.4090915999996</c:v>
                      </c:pt>
                      <c:pt idx="3213">
                        <c:v>3223.4087116000001</c:v>
                      </c:pt>
                      <c:pt idx="3214">
                        <c:v>3224.4242346000001</c:v>
                      </c:pt>
                      <c:pt idx="3215">
                        <c:v>3225.4395866000004</c:v>
                      </c:pt>
                      <c:pt idx="3216">
                        <c:v>3226.4562355999997</c:v>
                      </c:pt>
                      <c:pt idx="3217">
                        <c:v>3227.4629916000004</c:v>
                      </c:pt>
                      <c:pt idx="3218">
                        <c:v>3228.4570315999999</c:v>
                      </c:pt>
                      <c:pt idx="3219">
                        <c:v>3229.4639206000002</c:v>
                      </c:pt>
                      <c:pt idx="3220">
                        <c:v>3230.4637065999996</c:v>
                      </c:pt>
                      <c:pt idx="3221">
                        <c:v>3231.4634956</c:v>
                      </c:pt>
                      <c:pt idx="3222">
                        <c:v>3232.4639876000001</c:v>
                      </c:pt>
                      <c:pt idx="3223">
                        <c:v>3233.4500195999999</c:v>
                      </c:pt>
                      <c:pt idx="3224">
                        <c:v>3234.4568766000002</c:v>
                      </c:pt>
                      <c:pt idx="3225">
                        <c:v>3235.4572865999999</c:v>
                      </c:pt>
                      <c:pt idx="3226">
                        <c:v>3236.4575815999997</c:v>
                      </c:pt>
                      <c:pt idx="3227">
                        <c:v>3237.4577855999996</c:v>
                      </c:pt>
                      <c:pt idx="3228">
                        <c:v>3238.4522325999997</c:v>
                      </c:pt>
                      <c:pt idx="3229">
                        <c:v>3239.4522426000003</c:v>
                      </c:pt>
                      <c:pt idx="3230">
                        <c:v>3240.4490876</c:v>
                      </c:pt>
                      <c:pt idx="3231">
                        <c:v>3241.4562415999999</c:v>
                      </c:pt>
                      <c:pt idx="3232">
                        <c:v>3242.4560235999998</c:v>
                      </c:pt>
                      <c:pt idx="3233">
                        <c:v>3243.4504325999997</c:v>
                      </c:pt>
                      <c:pt idx="3234">
                        <c:v>3244.4510116000001</c:v>
                      </c:pt>
                      <c:pt idx="3235">
                        <c:v>3245.4507175999997</c:v>
                      </c:pt>
                      <c:pt idx="3236">
                        <c:v>3246.4509115999999</c:v>
                      </c:pt>
                      <c:pt idx="3237">
                        <c:v>3247.4514585999996</c:v>
                      </c:pt>
                      <c:pt idx="3238">
                        <c:v>3248.4511765999996</c:v>
                      </c:pt>
                      <c:pt idx="3239">
                        <c:v>3249.4535796</c:v>
                      </c:pt>
                      <c:pt idx="3240">
                        <c:v>3250.4531106000004</c:v>
                      </c:pt>
                      <c:pt idx="3241">
                        <c:v>3251.4529276000003</c:v>
                      </c:pt>
                      <c:pt idx="3242">
                        <c:v>3252.4535625999997</c:v>
                      </c:pt>
                      <c:pt idx="3243">
                        <c:v>3253.4534985999999</c:v>
                      </c:pt>
                      <c:pt idx="3244">
                        <c:v>3254.4531035999998</c:v>
                      </c:pt>
                      <c:pt idx="3245">
                        <c:v>3255.4533036000003</c:v>
                      </c:pt>
                      <c:pt idx="3246">
                        <c:v>3256.4528805999998</c:v>
                      </c:pt>
                      <c:pt idx="3247">
                        <c:v>3257.4752345999996</c:v>
                      </c:pt>
                      <c:pt idx="3248">
                        <c:v>3258.4913826000002</c:v>
                      </c:pt>
                      <c:pt idx="3249">
                        <c:v>3259.4913476000002</c:v>
                      </c:pt>
                      <c:pt idx="3250">
                        <c:v>3260.5070906000001</c:v>
                      </c:pt>
                      <c:pt idx="3251">
                        <c:v>3261.5072995999999</c:v>
                      </c:pt>
                      <c:pt idx="3252">
                        <c:v>3262.4983205999997</c:v>
                      </c:pt>
                      <c:pt idx="3253">
                        <c:v>3263.4985215999995</c:v>
                      </c:pt>
                      <c:pt idx="3254">
                        <c:v>3264.4989646000004</c:v>
                      </c:pt>
                      <c:pt idx="3255">
                        <c:v>3265.5060006000003</c:v>
                      </c:pt>
                      <c:pt idx="3256">
                        <c:v>3266.5057696000003</c:v>
                      </c:pt>
                      <c:pt idx="3257">
                        <c:v>3267.4995626</c:v>
                      </c:pt>
                      <c:pt idx="3258">
                        <c:v>3268.5039906000002</c:v>
                      </c:pt>
                      <c:pt idx="3259">
                        <c:v>3269.5049636000003</c:v>
                      </c:pt>
                      <c:pt idx="3260">
                        <c:v>3270.5064466000003</c:v>
                      </c:pt>
                      <c:pt idx="3261">
                        <c:v>3271.5066065999999</c:v>
                      </c:pt>
                      <c:pt idx="3262">
                        <c:v>3272.5068786000002</c:v>
                      </c:pt>
                      <c:pt idx="3263">
                        <c:v>3273.5065666</c:v>
                      </c:pt>
                      <c:pt idx="3264">
                        <c:v>3274.5140025999999</c:v>
                      </c:pt>
                      <c:pt idx="3265">
                        <c:v>3275.5203576000004</c:v>
                      </c:pt>
                      <c:pt idx="3266">
                        <c:v>3276.5365665999998</c:v>
                      </c:pt>
                      <c:pt idx="3267">
                        <c:v>3277.5366786000004</c:v>
                      </c:pt>
                      <c:pt idx="3268">
                        <c:v>3278.5292965999997</c:v>
                      </c:pt>
                      <c:pt idx="3269">
                        <c:v>3279.5294545999996</c:v>
                      </c:pt>
                      <c:pt idx="3270">
                        <c:v>3280.5454535999997</c:v>
                      </c:pt>
                      <c:pt idx="3271">
                        <c:v>3281.5473255999996</c:v>
                      </c:pt>
                      <c:pt idx="3272">
                        <c:v>3282.5475305999998</c:v>
                      </c:pt>
                      <c:pt idx="3273">
                        <c:v>3283.5472185999997</c:v>
                      </c:pt>
                      <c:pt idx="3274">
                        <c:v>3284.5471675999997</c:v>
                      </c:pt>
                      <c:pt idx="3275">
                        <c:v>3285.5477825999997</c:v>
                      </c:pt>
                      <c:pt idx="3276">
                        <c:v>3286.5634576000002</c:v>
                      </c:pt>
                      <c:pt idx="3277">
                        <c:v>3287.5646556000002</c:v>
                      </c:pt>
                      <c:pt idx="3278">
                        <c:v>3288.5646115999998</c:v>
                      </c:pt>
                      <c:pt idx="3279">
                        <c:v>3289.5709645999996</c:v>
                      </c:pt>
                      <c:pt idx="3280">
                        <c:v>3290.5866566000004</c:v>
                      </c:pt>
                      <c:pt idx="3281">
                        <c:v>3291.5862526000001</c:v>
                      </c:pt>
                      <c:pt idx="3282">
                        <c:v>3292.5925936000003</c:v>
                      </c:pt>
                      <c:pt idx="3283">
                        <c:v>3293.5925735999999</c:v>
                      </c:pt>
                      <c:pt idx="3284">
                        <c:v>3294.6050815999997</c:v>
                      </c:pt>
                      <c:pt idx="3285">
                        <c:v>3295.6215056000001</c:v>
                      </c:pt>
                      <c:pt idx="3286">
                        <c:v>3296.6210816000003</c:v>
                      </c:pt>
                      <c:pt idx="3287">
                        <c:v>3297.6218345999996</c:v>
                      </c:pt>
                      <c:pt idx="3288">
                        <c:v>3298.6213195999999</c:v>
                      </c:pt>
                      <c:pt idx="3289">
                        <c:v>3299.6216525999998</c:v>
                      </c:pt>
                      <c:pt idx="3290">
                        <c:v>3300.6312405999997</c:v>
                      </c:pt>
                      <c:pt idx="3291">
                        <c:v>3301.6271895999998</c:v>
                      </c:pt>
                      <c:pt idx="3292">
                        <c:v>3302.6270875999999</c:v>
                      </c:pt>
                      <c:pt idx="3293">
                        <c:v>3303.6405086000004</c:v>
                      </c:pt>
                      <c:pt idx="3294">
                        <c:v>3304.6500666000002</c:v>
                      </c:pt>
                      <c:pt idx="3295">
                        <c:v>3305.6541526000001</c:v>
                      </c:pt>
                      <c:pt idx="3296">
                        <c:v>3306.6636005999999</c:v>
                      </c:pt>
                      <c:pt idx="3297">
                        <c:v>3307.6762976</c:v>
                      </c:pt>
                      <c:pt idx="3298">
                        <c:v>3308.6765785999996</c:v>
                      </c:pt>
                      <c:pt idx="3299">
                        <c:v>3309.6694616000004</c:v>
                      </c:pt>
                      <c:pt idx="3300">
                        <c:v>3310.6694696000004</c:v>
                      </c:pt>
                      <c:pt idx="3301">
                        <c:v>3311.6694675999997</c:v>
                      </c:pt>
                      <c:pt idx="3302">
                        <c:v>3312.6947695999997</c:v>
                      </c:pt>
                      <c:pt idx="3303">
                        <c:v>3313.6956535999998</c:v>
                      </c:pt>
                      <c:pt idx="3304">
                        <c:v>3314.6994415999998</c:v>
                      </c:pt>
                      <c:pt idx="3305">
                        <c:v>3315.6990916000004</c:v>
                      </c:pt>
                      <c:pt idx="3306">
                        <c:v>3316.7093156000001</c:v>
                      </c:pt>
                      <c:pt idx="3307">
                        <c:v>3317.7097385999996</c:v>
                      </c:pt>
                      <c:pt idx="3308">
                        <c:v>3318.7093566000003</c:v>
                      </c:pt>
                      <c:pt idx="3309">
                        <c:v>3319.7031236000003</c:v>
                      </c:pt>
                      <c:pt idx="3310">
                        <c:v>3320.7102826</c:v>
                      </c:pt>
                      <c:pt idx="3311">
                        <c:v>3321.7106426</c:v>
                      </c:pt>
                      <c:pt idx="3312">
                        <c:v>3322.7102925999998</c:v>
                      </c:pt>
                      <c:pt idx="3313">
                        <c:v>3323.7048385999997</c:v>
                      </c:pt>
                      <c:pt idx="3314">
                        <c:v>3324.7202945999998</c:v>
                      </c:pt>
                      <c:pt idx="3315">
                        <c:v>3325.7203615999997</c:v>
                      </c:pt>
                      <c:pt idx="3316">
                        <c:v>3326.7204226000003</c:v>
                      </c:pt>
                      <c:pt idx="3317">
                        <c:v>3327.7205216000002</c:v>
                      </c:pt>
                      <c:pt idx="3318">
                        <c:v>3328.7206145999999</c:v>
                      </c:pt>
                      <c:pt idx="3319">
                        <c:v>3329.7366306000004</c:v>
                      </c:pt>
                      <c:pt idx="3320">
                        <c:v>3330.7367806000002</c:v>
                      </c:pt>
                      <c:pt idx="3321">
                        <c:v>3331.7432965999997</c:v>
                      </c:pt>
                      <c:pt idx="3322">
                        <c:v>3332.7313966000002</c:v>
                      </c:pt>
                      <c:pt idx="3323">
                        <c:v>3333.7468005999999</c:v>
                      </c:pt>
                      <c:pt idx="3324">
                        <c:v>3334.7474326000001</c:v>
                      </c:pt>
                      <c:pt idx="3325">
                        <c:v>3335.7477826000004</c:v>
                      </c:pt>
                      <c:pt idx="3326">
                        <c:v>3336.7479266</c:v>
                      </c:pt>
                      <c:pt idx="3327">
                        <c:v>3337.7485565999996</c:v>
                      </c:pt>
                      <c:pt idx="3328">
                        <c:v>3338.7481705999999</c:v>
                      </c:pt>
                      <c:pt idx="3329">
                        <c:v>3339.7488276000004</c:v>
                      </c:pt>
                      <c:pt idx="3330">
                        <c:v>3340.7485666000002</c:v>
                      </c:pt>
                      <c:pt idx="3331">
                        <c:v>3341.7548325999996</c:v>
                      </c:pt>
                      <c:pt idx="3332">
                        <c:v>3342.7458485999996</c:v>
                      </c:pt>
                      <c:pt idx="3333">
                        <c:v>3343.7459835999998</c:v>
                      </c:pt>
                      <c:pt idx="3334">
                        <c:v>3344.7465466000003</c:v>
                      </c:pt>
                      <c:pt idx="3335">
                        <c:v>3345.7460436000001</c:v>
                      </c:pt>
                      <c:pt idx="3336">
                        <c:v>3346.7529195999996</c:v>
                      </c:pt>
                      <c:pt idx="3337">
                        <c:v>3347.7679076000004</c:v>
                      </c:pt>
                      <c:pt idx="3338">
                        <c:v>3348.7677156</c:v>
                      </c:pt>
                      <c:pt idx="3339">
                        <c:v>3349.7748086000001</c:v>
                      </c:pt>
                      <c:pt idx="3340">
                        <c:v>3350.7751586000004</c:v>
                      </c:pt>
                      <c:pt idx="3341">
                        <c:v>3351.7907166000005</c:v>
                      </c:pt>
                      <c:pt idx="3342">
                        <c:v>3352.7911735999996</c:v>
                      </c:pt>
                      <c:pt idx="3343">
                        <c:v>3353.7850835999998</c:v>
                      </c:pt>
                      <c:pt idx="3344">
                        <c:v>3354.7915715999998</c:v>
                      </c:pt>
                      <c:pt idx="3345">
                        <c:v>3355.7918866</c:v>
                      </c:pt>
                      <c:pt idx="3346">
                        <c:v>3356.7828846000002</c:v>
                      </c:pt>
                      <c:pt idx="3347">
                        <c:v>3357.7836815999999</c:v>
                      </c:pt>
                      <c:pt idx="3348">
                        <c:v>3358.7839086000004</c:v>
                      </c:pt>
                      <c:pt idx="3349">
                        <c:v>3359.7845956000001</c:v>
                      </c:pt>
                      <c:pt idx="3350">
                        <c:v>3360.7844826</c:v>
                      </c:pt>
                      <c:pt idx="3351">
                        <c:v>3361.7785145999997</c:v>
                      </c:pt>
                      <c:pt idx="3352">
                        <c:v>3362.7785646000002</c:v>
                      </c:pt>
                      <c:pt idx="3353">
                        <c:v>3363.7844486000004</c:v>
                      </c:pt>
                      <c:pt idx="3354">
                        <c:v>3364.7910615999999</c:v>
                      </c:pt>
                      <c:pt idx="3355">
                        <c:v>3365.7914096000004</c:v>
                      </c:pt>
                      <c:pt idx="3356">
                        <c:v>3366.7778666000004</c:v>
                      </c:pt>
                      <c:pt idx="3357">
                        <c:v>3367.7873185999997</c:v>
                      </c:pt>
                      <c:pt idx="3358">
                        <c:v>3368.8029666000002</c:v>
                      </c:pt>
                      <c:pt idx="3359">
                        <c:v>3369.8127296000002</c:v>
                      </c:pt>
                      <c:pt idx="3360">
                        <c:v>3370.8133965999996</c:v>
                      </c:pt>
                      <c:pt idx="3361">
                        <c:v>3371.8287485999999</c:v>
                      </c:pt>
                      <c:pt idx="3362">
                        <c:v>3372.8353826000002</c:v>
                      </c:pt>
                      <c:pt idx="3363">
                        <c:v>3373.8352406000004</c:v>
                      </c:pt>
                      <c:pt idx="3364">
                        <c:v>3374.8353465999999</c:v>
                      </c:pt>
                      <c:pt idx="3365">
                        <c:v>3375.8458156000006</c:v>
                      </c:pt>
                      <c:pt idx="3366">
                        <c:v>3376.8614085999998</c:v>
                      </c:pt>
                      <c:pt idx="3367">
                        <c:v>3377.8771566000005</c:v>
                      </c:pt>
                      <c:pt idx="3368">
                        <c:v>3378.8740716000002</c:v>
                      </c:pt>
                      <c:pt idx="3369">
                        <c:v>3379.8825506000003</c:v>
                      </c:pt>
                      <c:pt idx="3370">
                        <c:v>3380.8982476000001</c:v>
                      </c:pt>
                      <c:pt idx="3371">
                        <c:v>3381.8891745999999</c:v>
                      </c:pt>
                      <c:pt idx="3372">
                        <c:v>3382.8907085999999</c:v>
                      </c:pt>
                      <c:pt idx="3373">
                        <c:v>3383.8903405999999</c:v>
                      </c:pt>
                      <c:pt idx="3374">
                        <c:v>3384.9059166000006</c:v>
                      </c:pt>
                      <c:pt idx="3375">
                        <c:v>3385.9131206000002</c:v>
                      </c:pt>
                      <c:pt idx="3376">
                        <c:v>3386.9131636000002</c:v>
                      </c:pt>
                      <c:pt idx="3377">
                        <c:v>3387.9129416000005</c:v>
                      </c:pt>
                      <c:pt idx="3378">
                        <c:v>3388.9126046000001</c:v>
                      </c:pt>
                      <c:pt idx="3379">
                        <c:v>3389.9125376000002</c:v>
                      </c:pt>
                      <c:pt idx="3380">
                        <c:v>3390.9122066</c:v>
                      </c:pt>
                      <c:pt idx="3381">
                        <c:v>3391.9126426000003</c:v>
                      </c:pt>
                      <c:pt idx="3382">
                        <c:v>3392.9033456000006</c:v>
                      </c:pt>
                      <c:pt idx="3383">
                        <c:v>3393.9123805999998</c:v>
                      </c:pt>
                      <c:pt idx="3384">
                        <c:v>3394.9280276</c:v>
                      </c:pt>
                      <c:pt idx="3385">
                        <c:v>3395.9187416000004</c:v>
                      </c:pt>
                      <c:pt idx="3386">
                        <c:v>3396.9185195999999</c:v>
                      </c:pt>
                      <c:pt idx="3387">
                        <c:v>3397.9185336</c:v>
                      </c:pt>
                      <c:pt idx="3388">
                        <c:v>3398.9256875999999</c:v>
                      </c:pt>
                      <c:pt idx="3389">
                        <c:v>3399.9418436000005</c:v>
                      </c:pt>
                      <c:pt idx="3390">
                        <c:v>3400.9433446000003</c:v>
                      </c:pt>
                      <c:pt idx="3391">
                        <c:v>3401.9531236000003</c:v>
                      </c:pt>
                      <c:pt idx="3392">
                        <c:v>3402.9529546000003</c:v>
                      </c:pt>
                      <c:pt idx="3393">
                        <c:v>3403.9635005999999</c:v>
                      </c:pt>
                      <c:pt idx="3394">
                        <c:v>3404.9633996000002</c:v>
                      </c:pt>
                      <c:pt idx="3395">
                        <c:v>3405.9642466000005</c:v>
                      </c:pt>
                      <c:pt idx="3396">
                        <c:v>3406.9638605999999</c:v>
                      </c:pt>
                      <c:pt idx="3397">
                        <c:v>3407.9577995999998</c:v>
                      </c:pt>
                      <c:pt idx="3398">
                        <c:v>3408.9489416000006</c:v>
                      </c:pt>
                      <c:pt idx="3399">
                        <c:v>3409.9584036000006</c:v>
                      </c:pt>
                      <c:pt idx="3400">
                        <c:v>3410.9673226000004</c:v>
                      </c:pt>
                      <c:pt idx="3401">
                        <c:v>3411.9681116000002</c:v>
                      </c:pt>
                      <c:pt idx="3402">
                        <c:v>3412.9689646000006</c:v>
                      </c:pt>
                      <c:pt idx="3403">
                        <c:v>3413.9848116000003</c:v>
                      </c:pt>
                      <c:pt idx="3404">
                        <c:v>3415.0002346000001</c:v>
                      </c:pt>
                      <c:pt idx="3405">
                        <c:v>3416.0065736000006</c:v>
                      </c:pt>
                      <c:pt idx="3406">
                        <c:v>3417.0005016000005</c:v>
                      </c:pt>
                      <c:pt idx="3407">
                        <c:v>3418.0005265999998</c:v>
                      </c:pt>
                      <c:pt idx="3408">
                        <c:v>3419.0009965999998</c:v>
                      </c:pt>
                      <c:pt idx="3409">
                        <c:v>3420.0012216000005</c:v>
                      </c:pt>
                      <c:pt idx="3410">
                        <c:v>3421.0012156000003</c:v>
                      </c:pt>
                      <c:pt idx="3411">
                        <c:v>3422.0014906000006</c:v>
                      </c:pt>
                      <c:pt idx="3412">
                        <c:v>3423.0024976000004</c:v>
                      </c:pt>
                      <c:pt idx="3413">
                        <c:v>3424.0025586000002</c:v>
                      </c:pt>
                      <c:pt idx="3414">
                        <c:v>3424.9994706000007</c:v>
                      </c:pt>
                      <c:pt idx="3415">
                        <c:v>3426.0148456000006</c:v>
                      </c:pt>
                      <c:pt idx="3416">
                        <c:v>3427.0147826000002</c:v>
                      </c:pt>
                      <c:pt idx="3417">
                        <c:v>3428.0146335999998</c:v>
                      </c:pt>
                      <c:pt idx="3418">
                        <c:v>3429.0304266000003</c:v>
                      </c:pt>
                      <c:pt idx="3419">
                        <c:v>3430.0307905999998</c:v>
                      </c:pt>
                      <c:pt idx="3420">
                        <c:v>3431.0309486000006</c:v>
                      </c:pt>
                      <c:pt idx="3421">
                        <c:v>3432.0309826000002</c:v>
                      </c:pt>
                      <c:pt idx="3422">
                        <c:v>3433.0322046000001</c:v>
                      </c:pt>
                      <c:pt idx="3423">
                        <c:v>3434.0372726000005</c:v>
                      </c:pt>
                      <c:pt idx="3424">
                        <c:v>3435.0375736000005</c:v>
                      </c:pt>
                      <c:pt idx="3425">
                        <c:v>3436.0415526000006</c:v>
                      </c:pt>
                      <c:pt idx="3426">
                        <c:v>3437.0417886000005</c:v>
                      </c:pt>
                      <c:pt idx="3427">
                        <c:v>3438.0287746000004</c:v>
                      </c:pt>
                      <c:pt idx="3428">
                        <c:v>3439.0300066</c:v>
                      </c:pt>
                      <c:pt idx="3429">
                        <c:v>3440.0296306</c:v>
                      </c:pt>
                      <c:pt idx="3430">
                        <c:v>3441.0294596000003</c:v>
                      </c:pt>
                      <c:pt idx="3431">
                        <c:v>3442.0368625999999</c:v>
                      </c:pt>
                      <c:pt idx="3432">
                        <c:v>3443.0299685999998</c:v>
                      </c:pt>
                      <c:pt idx="3433">
                        <c:v>3444.0296566000006</c:v>
                      </c:pt>
                      <c:pt idx="3434">
                        <c:v>3445.0305625999999</c:v>
                      </c:pt>
                      <c:pt idx="3435">
                        <c:v>3446.0331856000003</c:v>
                      </c:pt>
                      <c:pt idx="3436">
                        <c:v>3447.0330066000006</c:v>
                      </c:pt>
                      <c:pt idx="3437">
                        <c:v>3448.0396086000001</c:v>
                      </c:pt>
                      <c:pt idx="3438">
                        <c:v>3449.0393856000001</c:v>
                      </c:pt>
                      <c:pt idx="3439">
                        <c:v>3450.0392016000005</c:v>
                      </c:pt>
                      <c:pt idx="3440">
                        <c:v>3451.0403975999998</c:v>
                      </c:pt>
                      <c:pt idx="3441">
                        <c:v>3452.0341666000004</c:v>
                      </c:pt>
                      <c:pt idx="3442">
                        <c:v>3453.0338806</c:v>
                      </c:pt>
                      <c:pt idx="3443">
                        <c:v>3454.0345076000003</c:v>
                      </c:pt>
                      <c:pt idx="3444">
                        <c:v>3455.0345146</c:v>
                      </c:pt>
                      <c:pt idx="3445">
                        <c:v>3456.0343216000001</c:v>
                      </c:pt>
                      <c:pt idx="3446">
                        <c:v>3457.0404206000003</c:v>
                      </c:pt>
                      <c:pt idx="3447">
                        <c:v>3458.0404216000006</c:v>
                      </c:pt>
                      <c:pt idx="3448">
                        <c:v>3459.0405576000003</c:v>
                      </c:pt>
                      <c:pt idx="3449">
                        <c:v>3460.0408236000003</c:v>
                      </c:pt>
                      <c:pt idx="3450">
                        <c:v>3461.0562306000002</c:v>
                      </c:pt>
                      <c:pt idx="3451">
                        <c:v>3462.0717326000004</c:v>
                      </c:pt>
                      <c:pt idx="3452">
                        <c:v>3463.0783826000006</c:v>
                      </c:pt>
                      <c:pt idx="3453">
                        <c:v>3464.0782256000002</c:v>
                      </c:pt>
                      <c:pt idx="3454">
                        <c:v>3465.0780196000005</c:v>
                      </c:pt>
                      <c:pt idx="3455">
                        <c:v>3466.0775676000003</c:v>
                      </c:pt>
                      <c:pt idx="3456">
                        <c:v>3467.0778725999999</c:v>
                      </c:pt>
                      <c:pt idx="3457">
                        <c:v>3468.0843276000005</c:v>
                      </c:pt>
                      <c:pt idx="3458">
                        <c:v>3469.0842665999999</c:v>
                      </c:pt>
                      <c:pt idx="3459">
                        <c:v>3470.0840346000005</c:v>
                      </c:pt>
                      <c:pt idx="3460">
                        <c:v>3471.0755426000005</c:v>
                      </c:pt>
                      <c:pt idx="3461">
                        <c:v>3472.0751766000003</c:v>
                      </c:pt>
                      <c:pt idx="3462">
                        <c:v>3473.0751246</c:v>
                      </c:pt>
                      <c:pt idx="3463">
                        <c:v>3474.0757806000001</c:v>
                      </c:pt>
                      <c:pt idx="3464">
                        <c:v>3475.0758406000004</c:v>
                      </c:pt>
                      <c:pt idx="3465">
                        <c:v>3476.0753936000001</c:v>
                      </c:pt>
                      <c:pt idx="3466">
                        <c:v>3477.0751616000007</c:v>
                      </c:pt>
                      <c:pt idx="3467">
                        <c:v>3478.0749506000002</c:v>
                      </c:pt>
                      <c:pt idx="3468">
                        <c:v>3479.0902996000004</c:v>
                      </c:pt>
                      <c:pt idx="3469">
                        <c:v>3480.1066226000003</c:v>
                      </c:pt>
                      <c:pt idx="3470">
                        <c:v>3481.1222085999998</c:v>
                      </c:pt>
                      <c:pt idx="3471">
                        <c:v>3482.1287336000005</c:v>
                      </c:pt>
                      <c:pt idx="3472">
                        <c:v>3483.1287026</c:v>
                      </c:pt>
                      <c:pt idx="3473">
                        <c:v>3484.1225656000006</c:v>
                      </c:pt>
                      <c:pt idx="3474">
                        <c:v>3485.1220696</c:v>
                      </c:pt>
                      <c:pt idx="3475">
                        <c:v>3486.1218186000006</c:v>
                      </c:pt>
                      <c:pt idx="3476">
                        <c:v>3487.1219846000004</c:v>
                      </c:pt>
                      <c:pt idx="3477">
                        <c:v>3488.1352486000005</c:v>
                      </c:pt>
                      <c:pt idx="3478">
                        <c:v>3489.1350196000003</c:v>
                      </c:pt>
                      <c:pt idx="3479">
                        <c:v>3490.1486186000002</c:v>
                      </c:pt>
                      <c:pt idx="3480">
                        <c:v>3491.1654936000004</c:v>
                      </c:pt>
                      <c:pt idx="3481">
                        <c:v>3492.1659565999998</c:v>
                      </c:pt>
                      <c:pt idx="3482">
                        <c:v>3493.1569755999999</c:v>
                      </c:pt>
                      <c:pt idx="3483">
                        <c:v>3494.1568046000002</c:v>
                      </c:pt>
                      <c:pt idx="3484">
                        <c:v>3495.1562406000003</c:v>
                      </c:pt>
                      <c:pt idx="3485">
                        <c:v>3496.1592196000001</c:v>
                      </c:pt>
                      <c:pt idx="3486">
                        <c:v>3497.1592965999998</c:v>
                      </c:pt>
                      <c:pt idx="3487">
                        <c:v>3498.1589226000006</c:v>
                      </c:pt>
                      <c:pt idx="3488">
                        <c:v>3499.1589846000006</c:v>
                      </c:pt>
                      <c:pt idx="3489">
                        <c:v>3500.1584146000005</c:v>
                      </c:pt>
                      <c:pt idx="3490">
                        <c:v>3501.1581476000001</c:v>
                      </c:pt>
                      <c:pt idx="3491">
                        <c:v>3502.1579796000005</c:v>
                      </c:pt>
                      <c:pt idx="3492">
                        <c:v>3503.1586206000002</c:v>
                      </c:pt>
                      <c:pt idx="3493">
                        <c:v>3504.1588746000007</c:v>
                      </c:pt>
                      <c:pt idx="3494">
                        <c:v>3505.1591636000003</c:v>
                      </c:pt>
                      <c:pt idx="3495">
                        <c:v>3506.1590776000003</c:v>
                      </c:pt>
                      <c:pt idx="3496">
                        <c:v>3507.1566106</c:v>
                      </c:pt>
                      <c:pt idx="3497">
                        <c:v>3508.1571205999999</c:v>
                      </c:pt>
                      <c:pt idx="3498">
                        <c:v>3509.1589646000002</c:v>
                      </c:pt>
                      <c:pt idx="3499">
                        <c:v>3510.1588166000001</c:v>
                      </c:pt>
                      <c:pt idx="3500">
                        <c:v>3511.1589136000002</c:v>
                      </c:pt>
                      <c:pt idx="3501">
                        <c:v>3512.1591546</c:v>
                      </c:pt>
                      <c:pt idx="3502">
                        <c:v>3513.1584745999999</c:v>
                      </c:pt>
                      <c:pt idx="3503">
                        <c:v>3514.1582096000002</c:v>
                      </c:pt>
                      <c:pt idx="3504">
                        <c:v>3515.1586606000001</c:v>
                      </c:pt>
                      <c:pt idx="3505">
                        <c:v>3516.1581506000002</c:v>
                      </c:pt>
                      <c:pt idx="3506">
                        <c:v>3517.1587396000004</c:v>
                      </c:pt>
                      <c:pt idx="3507">
                        <c:v>3518.1586865999998</c:v>
                      </c:pt>
                      <c:pt idx="3508">
                        <c:v>3519.1584406000002</c:v>
                      </c:pt>
                      <c:pt idx="3509">
                        <c:v>3520.1581236000002</c:v>
                      </c:pt>
                      <c:pt idx="3510">
                        <c:v>3521.1579596000001</c:v>
                      </c:pt>
                      <c:pt idx="3511">
                        <c:v>3522.1576916000004</c:v>
                      </c:pt>
                      <c:pt idx="3512">
                        <c:v>3523.1574936000006</c:v>
                      </c:pt>
                      <c:pt idx="3513">
                        <c:v>3524.1571936</c:v>
                      </c:pt>
                      <c:pt idx="3514">
                        <c:v>3525.1569416000002</c:v>
                      </c:pt>
                      <c:pt idx="3515">
                        <c:v>3526.1566686000006</c:v>
                      </c:pt>
                      <c:pt idx="3516">
                        <c:v>3527.1569926000002</c:v>
                      </c:pt>
                      <c:pt idx="3517">
                        <c:v>3528.1723396000007</c:v>
                      </c:pt>
                      <c:pt idx="3518">
                        <c:v>3529.1723416000004</c:v>
                      </c:pt>
                      <c:pt idx="3519">
                        <c:v>3530.1792266000002</c:v>
                      </c:pt>
                      <c:pt idx="3520">
                        <c:v>3531.1787546000005</c:v>
                      </c:pt>
                      <c:pt idx="3521">
                        <c:v>3532.1884516</c:v>
                      </c:pt>
                      <c:pt idx="3522">
                        <c:v>3533.1889535999999</c:v>
                      </c:pt>
                      <c:pt idx="3523">
                        <c:v>3534.1888526000002</c:v>
                      </c:pt>
                      <c:pt idx="3524">
                        <c:v>3535.2113896000001</c:v>
                      </c:pt>
                      <c:pt idx="3525">
                        <c:v>3536.2116276000006</c:v>
                      </c:pt>
                      <c:pt idx="3526">
                        <c:v>3537.2112806000005</c:v>
                      </c:pt>
                      <c:pt idx="3527">
                        <c:v>3538.2214426</c:v>
                      </c:pt>
                      <c:pt idx="3528">
                        <c:v>3539.2370006000001</c:v>
                      </c:pt>
                      <c:pt idx="3529">
                        <c:v>3540.2364886000005</c:v>
                      </c:pt>
                      <c:pt idx="3530">
                        <c:v>3541.2436046000003</c:v>
                      </c:pt>
                      <c:pt idx="3531">
                        <c:v>3542.2445206000002</c:v>
                      </c:pt>
                      <c:pt idx="3532">
                        <c:v>3543.2470626000004</c:v>
                      </c:pt>
                      <c:pt idx="3533">
                        <c:v>3544.2622586000007</c:v>
                      </c:pt>
                      <c:pt idx="3534">
                        <c:v>3545.2634536000005</c:v>
                      </c:pt>
                      <c:pt idx="3535">
                        <c:v>3546.2840366</c:v>
                      </c:pt>
                      <c:pt idx="3536">
                        <c:v>3547.2914956000004</c:v>
                      </c:pt>
                      <c:pt idx="3537">
                        <c:v>3548.2910836000001</c:v>
                      </c:pt>
                      <c:pt idx="3538">
                        <c:v>3549.2916175999999</c:v>
                      </c:pt>
                      <c:pt idx="3539">
                        <c:v>3550.2917355999998</c:v>
                      </c:pt>
                      <c:pt idx="3540">
                        <c:v>3551.2923986000005</c:v>
                      </c:pt>
                      <c:pt idx="3541">
                        <c:v>3552.2868656000001</c:v>
                      </c:pt>
                      <c:pt idx="3542">
                        <c:v>3553.2867765999999</c:v>
                      </c:pt>
                      <c:pt idx="3543">
                        <c:v>3554.2868916000007</c:v>
                      </c:pt>
                      <c:pt idx="3544">
                        <c:v>3555.2935316000003</c:v>
                      </c:pt>
                      <c:pt idx="3545">
                        <c:v>3556.3190236</c:v>
                      </c:pt>
                      <c:pt idx="3546">
                        <c:v>3557.3191006000006</c:v>
                      </c:pt>
                      <c:pt idx="3547">
                        <c:v>3558.3259106000005</c:v>
                      </c:pt>
                      <c:pt idx="3548">
                        <c:v>3559.3383666</c:v>
                      </c:pt>
                      <c:pt idx="3549">
                        <c:v>3560.3383346000001</c:v>
                      </c:pt>
                      <c:pt idx="3550">
                        <c:v>3561.3380016000001</c:v>
                      </c:pt>
                      <c:pt idx="3551">
                        <c:v>3562.3532906</c:v>
                      </c:pt>
                      <c:pt idx="3552">
                        <c:v>3563.3666686000006</c:v>
                      </c:pt>
                      <c:pt idx="3553">
                        <c:v>3564.3607176000005</c:v>
                      </c:pt>
                      <c:pt idx="3554">
                        <c:v>3565.3602986000005</c:v>
                      </c:pt>
                      <c:pt idx="3555">
                        <c:v>3566.3754526000002</c:v>
                      </c:pt>
                      <c:pt idx="3556">
                        <c:v>3567.3809086000001</c:v>
                      </c:pt>
                      <c:pt idx="3557">
                        <c:v>3568.3745136000007</c:v>
                      </c:pt>
                      <c:pt idx="3558">
                        <c:v>3569.3806776000001</c:v>
                      </c:pt>
                      <c:pt idx="3559">
                        <c:v>3570.3809276000002</c:v>
                      </c:pt>
                      <c:pt idx="3560">
                        <c:v>3571.3716766000007</c:v>
                      </c:pt>
                      <c:pt idx="3561">
                        <c:v>3572.3938595999998</c:v>
                      </c:pt>
                      <c:pt idx="3562">
                        <c:v>3573.3935926000004</c:v>
                      </c:pt>
                      <c:pt idx="3563">
                        <c:v>3574.4001136000006</c:v>
                      </c:pt>
                      <c:pt idx="3564">
                        <c:v>3575.4077465999999</c:v>
                      </c:pt>
                      <c:pt idx="3565">
                        <c:v>3576.4180726000004</c:v>
                      </c:pt>
                      <c:pt idx="3566">
                        <c:v>3577.4334446000003</c:v>
                      </c:pt>
                      <c:pt idx="3567">
                        <c:v>3578.4337326000004</c:v>
                      </c:pt>
                      <c:pt idx="3568">
                        <c:v>3579.4429266000006</c:v>
                      </c:pt>
                      <c:pt idx="3569">
                        <c:v>3580.4627746000006</c:v>
                      </c:pt>
                      <c:pt idx="3570">
                        <c:v>3581.4536986000003</c:v>
                      </c:pt>
                      <c:pt idx="3571">
                        <c:v>3582.4541896000001</c:v>
                      </c:pt>
                      <c:pt idx="3572">
                        <c:v>3583.4585756000006</c:v>
                      </c:pt>
                      <c:pt idx="3573">
                        <c:v>3584.4630156000003</c:v>
                      </c:pt>
                      <c:pt idx="3574">
                        <c:v>3585.4628516000002</c:v>
                      </c:pt>
                      <c:pt idx="3575">
                        <c:v>3586.4497906000006</c:v>
                      </c:pt>
                      <c:pt idx="3576">
                        <c:v>3587.4596906000006</c:v>
                      </c:pt>
                      <c:pt idx="3577">
                        <c:v>3588.4566586000001</c:v>
                      </c:pt>
                      <c:pt idx="3578">
                        <c:v>3589.4551926000004</c:v>
                      </c:pt>
                      <c:pt idx="3579">
                        <c:v>3590.4549035999999</c:v>
                      </c:pt>
                      <c:pt idx="3580">
                        <c:v>3591.4546746000005</c:v>
                      </c:pt>
                      <c:pt idx="3581">
                        <c:v>3592.4669856</c:v>
                      </c:pt>
                      <c:pt idx="3582">
                        <c:v>3593.4858216000002</c:v>
                      </c:pt>
                      <c:pt idx="3583">
                        <c:v>3594.4855286000002</c:v>
                      </c:pt>
                      <c:pt idx="3584">
                        <c:v>3595.5008275999999</c:v>
                      </c:pt>
                      <c:pt idx="3585">
                        <c:v>3596.5164605999998</c:v>
                      </c:pt>
                      <c:pt idx="3586">
                        <c:v>3597.5231226000005</c:v>
                      </c:pt>
                      <c:pt idx="3587">
                        <c:v>3598.5138216000005</c:v>
                      </c:pt>
                      <c:pt idx="3588">
                        <c:v>3599.5289646000001</c:v>
                      </c:pt>
                      <c:pt idx="3589">
                        <c:v>3600.5302036000003</c:v>
                      </c:pt>
                      <c:pt idx="3590">
                        <c:v>3601.5299216000003</c:v>
                      </c:pt>
                      <c:pt idx="3591">
                        <c:v>3602.5284726</c:v>
                      </c:pt>
                      <c:pt idx="3592">
                        <c:v>3603.5279736000002</c:v>
                      </c:pt>
                      <c:pt idx="3593">
                        <c:v>3604.5272906</c:v>
                      </c:pt>
                      <c:pt idx="3594">
                        <c:v>3605.5370536</c:v>
                      </c:pt>
                      <c:pt idx="3595">
                        <c:v>3606.5368916000007</c:v>
                      </c:pt>
                      <c:pt idx="3596">
                        <c:v>3607.5357296000002</c:v>
                      </c:pt>
                      <c:pt idx="3597">
                        <c:v>3608.5365816000003</c:v>
                      </c:pt>
                      <c:pt idx="3598">
                        <c:v>3609.5374075999998</c:v>
                      </c:pt>
                      <c:pt idx="3599">
                        <c:v>3610.5377716000003</c:v>
                      </c:pt>
                      <c:pt idx="3600">
                        <c:v>3611.5373506000005</c:v>
                      </c:pt>
                      <c:pt idx="3601">
                        <c:v>3612.5394796</c:v>
                      </c:pt>
                      <c:pt idx="3602">
                        <c:v>3613.5390426000004</c:v>
                      </c:pt>
                      <c:pt idx="3603">
                        <c:v>3614.5390536000004</c:v>
                      </c:pt>
                      <c:pt idx="3604">
                        <c:v>3615.5397546000004</c:v>
                      </c:pt>
                      <c:pt idx="3605">
                        <c:v>3616.5400866</c:v>
                      </c:pt>
                      <c:pt idx="3606">
                        <c:v>3617.5405996</c:v>
                      </c:pt>
                      <c:pt idx="3607">
                        <c:v>3618.5407936000001</c:v>
                      </c:pt>
                      <c:pt idx="3608">
                        <c:v>3619.5402346000001</c:v>
                      </c:pt>
                      <c:pt idx="3609">
                        <c:v>3620.5316985999998</c:v>
                      </c:pt>
                      <c:pt idx="3610">
                        <c:v>3621.5313796</c:v>
                      </c:pt>
                      <c:pt idx="3611">
                        <c:v>3622.5379566000001</c:v>
                      </c:pt>
                      <c:pt idx="3612">
                        <c:v>3623.5383276000002</c:v>
                      </c:pt>
                      <c:pt idx="3613">
                        <c:v>3624.5379546000004</c:v>
                      </c:pt>
                      <c:pt idx="3614">
                        <c:v>3625.5287896</c:v>
                      </c:pt>
                      <c:pt idx="3615">
                        <c:v>3626.5365716000006</c:v>
                      </c:pt>
                      <c:pt idx="3616">
                        <c:v>3627.5432866000001</c:v>
                      </c:pt>
                      <c:pt idx="3617">
                        <c:v>3628.5588515999998</c:v>
                      </c:pt>
                      <c:pt idx="3618">
                        <c:v>3629.5808076000003</c:v>
                      </c:pt>
                      <c:pt idx="3619">
                        <c:v>3630.5808686</c:v>
                      </c:pt>
                      <c:pt idx="3620">
                        <c:v>3631.5809116</c:v>
                      </c:pt>
                      <c:pt idx="3621">
                        <c:v>3632.5904206000005</c:v>
                      </c:pt>
                      <c:pt idx="3622">
                        <c:v>3633.6058766000006</c:v>
                      </c:pt>
                      <c:pt idx="3623">
                        <c:v>3634.6282265999998</c:v>
                      </c:pt>
                      <c:pt idx="3624">
                        <c:v>3635.6277356000001</c:v>
                      </c:pt>
                      <c:pt idx="3625">
                        <c:v>3636.6431246000002</c:v>
                      </c:pt>
                      <c:pt idx="3626">
                        <c:v>3637.6434726000007</c:v>
                      </c:pt>
                      <c:pt idx="3627">
                        <c:v>3638.6461466000001</c:v>
                      </c:pt>
                      <c:pt idx="3628">
                        <c:v>3639.6463555999999</c:v>
                      </c:pt>
                      <c:pt idx="3629">
                        <c:v>3640.6622846</c:v>
                      </c:pt>
                      <c:pt idx="3630">
                        <c:v>3641.6620486000002</c:v>
                      </c:pt>
                      <c:pt idx="3631">
                        <c:v>3642.6621056000004</c:v>
                      </c:pt>
                      <c:pt idx="3632">
                        <c:v>3643.6527596000005</c:v>
                      </c:pt>
                      <c:pt idx="3633">
                        <c:v>3644.6527216000004</c:v>
                      </c:pt>
                      <c:pt idx="3634">
                        <c:v>3645.6524055999998</c:v>
                      </c:pt>
                      <c:pt idx="3635">
                        <c:v>3646.6589346000001</c:v>
                      </c:pt>
                      <c:pt idx="3636">
                        <c:v>3647.6698406000005</c:v>
                      </c:pt>
                      <c:pt idx="3637">
                        <c:v>3648.6853626000002</c:v>
                      </c:pt>
                      <c:pt idx="3638">
                        <c:v>3649.7009416000001</c:v>
                      </c:pt>
                      <c:pt idx="3639">
                        <c:v>3650.7012776000001</c:v>
                      </c:pt>
                      <c:pt idx="3640">
                        <c:v>3651.7017436000006</c:v>
                      </c:pt>
                      <c:pt idx="3641">
                        <c:v>3652.7023586000005</c:v>
                      </c:pt>
                      <c:pt idx="3642">
                        <c:v>3653.7022176</c:v>
                      </c:pt>
                      <c:pt idx="3643">
                        <c:v>3654.7018406000007</c:v>
                      </c:pt>
                      <c:pt idx="3644">
                        <c:v>3655.7063865999999</c:v>
                      </c:pt>
                      <c:pt idx="3645">
                        <c:v>3656.7062106000003</c:v>
                      </c:pt>
                      <c:pt idx="3646">
                        <c:v>3657.7058826000002</c:v>
                      </c:pt>
                      <c:pt idx="3647">
                        <c:v>3658.7059666000005</c:v>
                      </c:pt>
                      <c:pt idx="3648">
                        <c:v>3659.7000996000006</c:v>
                      </c:pt>
                      <c:pt idx="3649">
                        <c:v>3660.7163976000002</c:v>
                      </c:pt>
                      <c:pt idx="3650">
                        <c:v>3661.7318486000004</c:v>
                      </c:pt>
                      <c:pt idx="3651">
                        <c:v>3662.7476846</c:v>
                      </c:pt>
                      <c:pt idx="3652">
                        <c:v>3663.7473146000002</c:v>
                      </c:pt>
                      <c:pt idx="3653">
                        <c:v>3664.7636745999998</c:v>
                      </c:pt>
                      <c:pt idx="3654">
                        <c:v>3665.7704576000006</c:v>
                      </c:pt>
                      <c:pt idx="3655">
                        <c:v>3666.7616316000003</c:v>
                      </c:pt>
                      <c:pt idx="3656">
                        <c:v>3667.7868366000002</c:v>
                      </c:pt>
                      <c:pt idx="3657">
                        <c:v>3668.7868616000005</c:v>
                      </c:pt>
                      <c:pt idx="3658">
                        <c:v>3669.7776186000001</c:v>
                      </c:pt>
                      <c:pt idx="3659">
                        <c:v>3670.7842695999998</c:v>
                      </c:pt>
                      <c:pt idx="3660">
                        <c:v>3671.7786326000005</c:v>
                      </c:pt>
                      <c:pt idx="3661">
                        <c:v>3672.7786006000006</c:v>
                      </c:pt>
                      <c:pt idx="3662">
                        <c:v>3673.7784006000002</c:v>
                      </c:pt>
                      <c:pt idx="3663">
                        <c:v>3674.7783576000002</c:v>
                      </c:pt>
                      <c:pt idx="3664">
                        <c:v>3675.7868736</c:v>
                      </c:pt>
                      <c:pt idx="3665">
                        <c:v>3676.7841226</c:v>
                      </c:pt>
                      <c:pt idx="3666">
                        <c:v>3677.7997495999998</c:v>
                      </c:pt>
                      <c:pt idx="3667">
                        <c:v>3678.8151576</c:v>
                      </c:pt>
                      <c:pt idx="3668">
                        <c:v>3679.8305146000002</c:v>
                      </c:pt>
                      <c:pt idx="3669">
                        <c:v>3680.8304806000006</c:v>
                      </c:pt>
                      <c:pt idx="3670">
                        <c:v>3681.8305326</c:v>
                      </c:pt>
                      <c:pt idx="3671">
                        <c:v>3682.8460976000006</c:v>
                      </c:pt>
                      <c:pt idx="3672">
                        <c:v>3683.8565136000007</c:v>
                      </c:pt>
                      <c:pt idx="3673">
                        <c:v>3684.8623465999999</c:v>
                      </c:pt>
                      <c:pt idx="3674">
                        <c:v>3685.8776756000007</c:v>
                      </c:pt>
                      <c:pt idx="3675">
                        <c:v>3686.8778626000003</c:v>
                      </c:pt>
                      <c:pt idx="3676">
                        <c:v>3687.8805706000003</c:v>
                      </c:pt>
                      <c:pt idx="3677">
                        <c:v>3688.8809695999998</c:v>
                      </c:pt>
                      <c:pt idx="3678">
                        <c:v>3689.8812566000006</c:v>
                      </c:pt>
                      <c:pt idx="3679">
                        <c:v>3690.8818556000006</c:v>
                      </c:pt>
                      <c:pt idx="3680">
                        <c:v>3691.8726966000004</c:v>
                      </c:pt>
                      <c:pt idx="3681">
                        <c:v>3692.8723316000005</c:v>
                      </c:pt>
                      <c:pt idx="3682">
                        <c:v>3693.8885055999999</c:v>
                      </c:pt>
                      <c:pt idx="3683">
                        <c:v>3694.9046926000001</c:v>
                      </c:pt>
                      <c:pt idx="3684">
                        <c:v>3695.9070926000004</c:v>
                      </c:pt>
                      <c:pt idx="3685">
                        <c:v>3696.9140996000006</c:v>
                      </c:pt>
                      <c:pt idx="3686">
                        <c:v>3697.9145876000002</c:v>
                      </c:pt>
                      <c:pt idx="3687">
                        <c:v>3698.9174256000006</c:v>
                      </c:pt>
                      <c:pt idx="3688">
                        <c:v>3699.9286966</c:v>
                      </c:pt>
                      <c:pt idx="3689">
                        <c:v>3700.9441305999999</c:v>
                      </c:pt>
                      <c:pt idx="3690">
                        <c:v>3701.9597926000006</c:v>
                      </c:pt>
                      <c:pt idx="3691">
                        <c:v>3702.9591906000005</c:v>
                      </c:pt>
                      <c:pt idx="3692">
                        <c:v>3703.9593536000002</c:v>
                      </c:pt>
                      <c:pt idx="3693">
                        <c:v>3704.9540596000006</c:v>
                      </c:pt>
                      <c:pt idx="3694">
                        <c:v>3705.9646456</c:v>
                      </c:pt>
                      <c:pt idx="3695">
                        <c:v>3706.9958296000004</c:v>
                      </c:pt>
                      <c:pt idx="3696">
                        <c:v>3707.9851386</c:v>
                      </c:pt>
                      <c:pt idx="3697">
                        <c:v>3708.9945606000001</c:v>
                      </c:pt>
                      <c:pt idx="3698">
                        <c:v>3709.9859596000006</c:v>
                      </c:pt>
                      <c:pt idx="3699">
                        <c:v>3711.0078326000003</c:v>
                      </c:pt>
                      <c:pt idx="3700">
                        <c:v>3712.0083136000003</c:v>
                      </c:pt>
                      <c:pt idx="3701">
                        <c:v>3713.0085016000003</c:v>
                      </c:pt>
                      <c:pt idx="3702">
                        <c:v>3714.0146036000006</c:v>
                      </c:pt>
                      <c:pt idx="3703">
                        <c:v>3715.0146986</c:v>
                      </c:pt>
                      <c:pt idx="3704">
                        <c:v>3716.0151386000007</c:v>
                      </c:pt>
                      <c:pt idx="3705">
                        <c:v>3717.0331065999999</c:v>
                      </c:pt>
                      <c:pt idx="3706">
                        <c:v>3718.0328016000003</c:v>
                      </c:pt>
                      <c:pt idx="3707">
                        <c:v>3719.0331815999998</c:v>
                      </c:pt>
                      <c:pt idx="3708">
                        <c:v>3720.0351236000006</c:v>
                      </c:pt>
                      <c:pt idx="3709">
                        <c:v>3721.0484845999999</c:v>
                      </c:pt>
                      <c:pt idx="3710">
                        <c:v>3722.0618316</c:v>
                      </c:pt>
                      <c:pt idx="3711">
                        <c:v>3723.0772686</c:v>
                      </c:pt>
                      <c:pt idx="3712">
                        <c:v>3724.0768046000003</c:v>
                      </c:pt>
                      <c:pt idx="3713">
                        <c:v>3725.0774086000001</c:v>
                      </c:pt>
                      <c:pt idx="3714">
                        <c:v>3726.0835236000003</c:v>
                      </c:pt>
                      <c:pt idx="3715">
                        <c:v>3727.0835826000002</c:v>
                      </c:pt>
                      <c:pt idx="3716">
                        <c:v>3728.0830586000002</c:v>
                      </c:pt>
                      <c:pt idx="3717">
                        <c:v>3729.0901836000003</c:v>
                      </c:pt>
                      <c:pt idx="3718">
                        <c:v>3730.1058635999998</c:v>
                      </c:pt>
                      <c:pt idx="3719">
                        <c:v>3731.1059046</c:v>
                      </c:pt>
                      <c:pt idx="3720">
                        <c:v>3732.1213465999999</c:v>
                      </c:pt>
                      <c:pt idx="3721">
                        <c:v>3733.1343396000002</c:v>
                      </c:pt>
                      <c:pt idx="3722">
                        <c:v>3734.1280456000004</c:v>
                      </c:pt>
                      <c:pt idx="3723">
                        <c:v>3735.1281026000006</c:v>
                      </c:pt>
                      <c:pt idx="3724">
                        <c:v>3736.1282965999999</c:v>
                      </c:pt>
                      <c:pt idx="3725">
                        <c:v>3737.1435656000003</c:v>
                      </c:pt>
                      <c:pt idx="3726">
                        <c:v>3738.1578755999999</c:v>
                      </c:pt>
                      <c:pt idx="3727">
                        <c:v>3739.1673606000004</c:v>
                      </c:pt>
                      <c:pt idx="3728">
                        <c:v>3740.1582736</c:v>
                      </c:pt>
                      <c:pt idx="3729">
                        <c:v>3741.1581826000001</c:v>
                      </c:pt>
                      <c:pt idx="3730">
                        <c:v>3742.1704026000007</c:v>
                      </c:pt>
                      <c:pt idx="3731">
                        <c:v>3743.1705775999999</c:v>
                      </c:pt>
                      <c:pt idx="3732">
                        <c:v>3744.1862596000001</c:v>
                      </c:pt>
                      <c:pt idx="3733">
                        <c:v>3745.1993416000005</c:v>
                      </c:pt>
                      <c:pt idx="3734">
                        <c:v>3746.2011146000004</c:v>
                      </c:pt>
                      <c:pt idx="3735">
                        <c:v>3747.2008605999999</c:v>
                      </c:pt>
                      <c:pt idx="3736">
                        <c:v>3748.2032686000002</c:v>
                      </c:pt>
                      <c:pt idx="3737">
                        <c:v>3749.2031456000004</c:v>
                      </c:pt>
                      <c:pt idx="3738">
                        <c:v>3750.2117806000006</c:v>
                      </c:pt>
                      <c:pt idx="3739">
                        <c:v>3751.2116156000002</c:v>
                      </c:pt>
                      <c:pt idx="3740">
                        <c:v>3752.2117536000005</c:v>
                      </c:pt>
                      <c:pt idx="3741">
                        <c:v>3753.2025346</c:v>
                      </c:pt>
                      <c:pt idx="3742">
                        <c:v>3754.2032866</c:v>
                      </c:pt>
                      <c:pt idx="3743">
                        <c:v>3755.2100516</c:v>
                      </c:pt>
                      <c:pt idx="3744">
                        <c:v>3756.2099216000006</c:v>
                      </c:pt>
                      <c:pt idx="3745">
                        <c:v>3757.2041106000006</c:v>
                      </c:pt>
                      <c:pt idx="3746">
                        <c:v>3758.2038616</c:v>
                      </c:pt>
                      <c:pt idx="3747">
                        <c:v>3759.2109796000004</c:v>
                      </c:pt>
                      <c:pt idx="3748">
                        <c:v>3760.2169656000005</c:v>
                      </c:pt>
                      <c:pt idx="3749">
                        <c:v>3761.2361896000002</c:v>
                      </c:pt>
                      <c:pt idx="3750">
                        <c:v>3762.2358116000005</c:v>
                      </c:pt>
                      <c:pt idx="3751">
                        <c:v>3763.2509846000003</c:v>
                      </c:pt>
                      <c:pt idx="3752">
                        <c:v>3764.2517115999999</c:v>
                      </c:pt>
                      <c:pt idx="3753">
                        <c:v>3765.2460976000002</c:v>
                      </c:pt>
                      <c:pt idx="3754">
                        <c:v>3766.2515045999999</c:v>
                      </c:pt>
                      <c:pt idx="3755">
                        <c:v>3767.2520706000005</c:v>
                      </c:pt>
                      <c:pt idx="3756">
                        <c:v>3768.2561506000002</c:v>
                      </c:pt>
                      <c:pt idx="3757">
                        <c:v>3769.2560976000004</c:v>
                      </c:pt>
                      <c:pt idx="3758">
                        <c:v>3770.2563716000004</c:v>
                      </c:pt>
                      <c:pt idx="3759">
                        <c:v>3771.2472156000003</c:v>
                      </c:pt>
                      <c:pt idx="3760">
                        <c:v>3772.2625456000005</c:v>
                      </c:pt>
                      <c:pt idx="3761">
                        <c:v>3773.2629156000003</c:v>
                      </c:pt>
                      <c:pt idx="3762">
                        <c:v>3774.2784455999999</c:v>
                      </c:pt>
                      <c:pt idx="3763">
                        <c:v>3775.2854846</c:v>
                      </c:pt>
                      <c:pt idx="3764">
                        <c:v>3776.2887626000002</c:v>
                      </c:pt>
                      <c:pt idx="3765">
                        <c:v>3777.2793436000002</c:v>
                      </c:pt>
                      <c:pt idx="3766">
                        <c:v>3778.2893586</c:v>
                      </c:pt>
                      <c:pt idx="3767">
                        <c:v>3779.2890776000004</c:v>
                      </c:pt>
                      <c:pt idx="3768">
                        <c:v>3780.2897296000001</c:v>
                      </c:pt>
                      <c:pt idx="3769">
                        <c:v>3781.2966506000002</c:v>
                      </c:pt>
                      <c:pt idx="3770">
                        <c:v>3782.3120485999998</c:v>
                      </c:pt>
                      <c:pt idx="3771">
                        <c:v>3783.3128236000002</c:v>
                      </c:pt>
                      <c:pt idx="3772">
                        <c:v>3784.3385206000003</c:v>
                      </c:pt>
                      <c:pt idx="3773">
                        <c:v>3785.3444196</c:v>
                      </c:pt>
                      <c:pt idx="3774">
                        <c:v>3786.3600986000001</c:v>
                      </c:pt>
                      <c:pt idx="3775">
                        <c:v>3787.3758346000004</c:v>
                      </c:pt>
                      <c:pt idx="3776">
                        <c:v>3788.3759186000007</c:v>
                      </c:pt>
                      <c:pt idx="3777">
                        <c:v>3789.3912236000006</c:v>
                      </c:pt>
                      <c:pt idx="3778">
                        <c:v>3790.3910466000007</c:v>
                      </c:pt>
                      <c:pt idx="3779">
                        <c:v>3791.3966615999998</c:v>
                      </c:pt>
                      <c:pt idx="3780">
                        <c:v>3792.4032256</c:v>
                      </c:pt>
                      <c:pt idx="3781">
                        <c:v>3793.4029286000005</c:v>
                      </c:pt>
                      <c:pt idx="3782">
                        <c:v>3794.4035576000006</c:v>
                      </c:pt>
                      <c:pt idx="3783">
                        <c:v>3795.4131936000003</c:v>
                      </c:pt>
                      <c:pt idx="3784">
                        <c:v>3796.4126966000003</c:v>
                      </c:pt>
                      <c:pt idx="3785">
                        <c:v>3797.4125976000005</c:v>
                      </c:pt>
                      <c:pt idx="3786">
                        <c:v>3798.4071416000006</c:v>
                      </c:pt>
                      <c:pt idx="3787">
                        <c:v>3799.4078236000005</c:v>
                      </c:pt>
                      <c:pt idx="3788">
                        <c:v>3800.4075526000006</c:v>
                      </c:pt>
                      <c:pt idx="3789">
                        <c:v>3801.4084016000006</c:v>
                      </c:pt>
                      <c:pt idx="3790">
                        <c:v>3802.4083286000005</c:v>
                      </c:pt>
                      <c:pt idx="3791">
                        <c:v>3803.4075596000002</c:v>
                      </c:pt>
                      <c:pt idx="3792">
                        <c:v>3804.4078936000005</c:v>
                      </c:pt>
                      <c:pt idx="3793">
                        <c:v>3805.4151585999998</c:v>
                      </c:pt>
                      <c:pt idx="3794">
                        <c:v>3806.4154226000001</c:v>
                      </c:pt>
                      <c:pt idx="3795">
                        <c:v>3807.4083976000002</c:v>
                      </c:pt>
                      <c:pt idx="3796">
                        <c:v>3808.4083236000006</c:v>
                      </c:pt>
                      <c:pt idx="3797">
                        <c:v>3809.4147736000004</c:v>
                      </c:pt>
                      <c:pt idx="3798">
                        <c:v>3810.4146796000005</c:v>
                      </c:pt>
                      <c:pt idx="3799">
                        <c:v>3811.4144716000001</c:v>
                      </c:pt>
                      <c:pt idx="3800">
                        <c:v>3812.4141856000006</c:v>
                      </c:pt>
                      <c:pt idx="3801">
                        <c:v>3813.4143896000005</c:v>
                      </c:pt>
                      <c:pt idx="3802">
                        <c:v>3814.4145096000002</c:v>
                      </c:pt>
                      <c:pt idx="3803">
                        <c:v>3815.4139546000006</c:v>
                      </c:pt>
                      <c:pt idx="3804">
                        <c:v>3816.4141656000002</c:v>
                      </c:pt>
                      <c:pt idx="3805">
                        <c:v>3817.4139276000005</c:v>
                      </c:pt>
                      <c:pt idx="3806">
                        <c:v>3818.4136355999999</c:v>
                      </c:pt>
                      <c:pt idx="3807">
                        <c:v>3819.4137006000001</c:v>
                      </c:pt>
                      <c:pt idx="3808">
                        <c:v>3820.4138766000005</c:v>
                      </c:pt>
                      <c:pt idx="3809">
                        <c:v>3821.4136195999999</c:v>
                      </c:pt>
                      <c:pt idx="3810">
                        <c:v>3822.4135746000002</c:v>
                      </c:pt>
                      <c:pt idx="3811">
                        <c:v>3823.4108326000005</c:v>
                      </c:pt>
                      <c:pt idx="3812">
                        <c:v>3824.4119866000001</c:v>
                      </c:pt>
                      <c:pt idx="3813">
                        <c:v>3825.4141055999999</c:v>
                      </c:pt>
                      <c:pt idx="3814">
                        <c:v>3826.4145026000006</c:v>
                      </c:pt>
                      <c:pt idx="3815">
                        <c:v>3827.4086376000005</c:v>
                      </c:pt>
                      <c:pt idx="3816">
                        <c:v>3828.4023436000007</c:v>
                      </c:pt>
                      <c:pt idx="3817">
                        <c:v>3829.4091606000002</c:v>
                      </c:pt>
                      <c:pt idx="3818">
                        <c:v>3830.4108216000004</c:v>
                      </c:pt>
                      <c:pt idx="3819">
                        <c:v>3831.4168936000005</c:v>
                      </c:pt>
                      <c:pt idx="3820">
                        <c:v>3832.4217796000003</c:v>
                      </c:pt>
                      <c:pt idx="3821">
                        <c:v>3833.4310516000005</c:v>
                      </c:pt>
                      <c:pt idx="3822">
                        <c:v>3834.4222016000003</c:v>
                      </c:pt>
                      <c:pt idx="3823">
                        <c:v>3835.4378316000002</c:v>
                      </c:pt>
                      <c:pt idx="3824">
                        <c:v>3836.4552706000004</c:v>
                      </c:pt>
                      <c:pt idx="3825">
                        <c:v>3837.4624586</c:v>
                      </c:pt>
                      <c:pt idx="3826">
                        <c:v>3838.4622366000003</c:v>
                      </c:pt>
                      <c:pt idx="3827">
                        <c:v>3839.4626296000006</c:v>
                      </c:pt>
                      <c:pt idx="3828">
                        <c:v>3840.4621876000001</c:v>
                      </c:pt>
                      <c:pt idx="3829">
                        <c:v>3841.4538736000004</c:v>
                      </c:pt>
                      <c:pt idx="3830">
                        <c:v>3842.4600336000003</c:v>
                      </c:pt>
                      <c:pt idx="3831">
                        <c:v>3843.4598196000006</c:v>
                      </c:pt>
                      <c:pt idx="3832">
                        <c:v>3844.4754656000005</c:v>
                      </c:pt>
                      <c:pt idx="3833">
                        <c:v>3845.4766316000005</c:v>
                      </c:pt>
                      <c:pt idx="3834">
                        <c:v>3846.4921856000001</c:v>
                      </c:pt>
                      <c:pt idx="3835">
                        <c:v>3847.5074896000006</c:v>
                      </c:pt>
                      <c:pt idx="3836">
                        <c:v>3848.5017236000003</c:v>
                      </c:pt>
                      <c:pt idx="3837">
                        <c:v>3849.5081956000004</c:v>
                      </c:pt>
                      <c:pt idx="3838">
                        <c:v>3850.5079305999998</c:v>
                      </c:pt>
                      <c:pt idx="3839">
                        <c:v>3851.5234476000005</c:v>
                      </c:pt>
                      <c:pt idx="3840">
                        <c:v>3852.5368646000006</c:v>
                      </c:pt>
                      <c:pt idx="3841">
                        <c:v>3853.5373006</c:v>
                      </c:pt>
                      <c:pt idx="3842">
                        <c:v>3854.5342666000006</c:v>
                      </c:pt>
                      <c:pt idx="3843">
                        <c:v>3855.5345296000005</c:v>
                      </c:pt>
                      <c:pt idx="3844">
                        <c:v>3856.5485606000002</c:v>
                      </c:pt>
                      <c:pt idx="3845">
                        <c:v>3857.5636886000002</c:v>
                      </c:pt>
                      <c:pt idx="3846">
                        <c:v>3858.5774546000002</c:v>
                      </c:pt>
                      <c:pt idx="3847">
                        <c:v>3859.5772296000005</c:v>
                      </c:pt>
                      <c:pt idx="3848">
                        <c:v>3860.5924415999998</c:v>
                      </c:pt>
                      <c:pt idx="3849">
                        <c:v>3861.6076006000003</c:v>
                      </c:pt>
                      <c:pt idx="3850">
                        <c:v>3862.6140966000003</c:v>
                      </c:pt>
                      <c:pt idx="3851">
                        <c:v>3863.6114826000003</c:v>
                      </c:pt>
                      <c:pt idx="3852">
                        <c:v>3864.6112946000003</c:v>
                      </c:pt>
                      <c:pt idx="3853">
                        <c:v>3865.6122516000005</c:v>
                      </c:pt>
                      <c:pt idx="3854">
                        <c:v>3866.6186286000002</c:v>
                      </c:pt>
                      <c:pt idx="3855">
                        <c:v>3867.6346856</c:v>
                      </c:pt>
                      <c:pt idx="3856">
                        <c:v>3868.6498496000004</c:v>
                      </c:pt>
                      <c:pt idx="3857">
                        <c:v>3869.6586446000001</c:v>
                      </c:pt>
                      <c:pt idx="3858">
                        <c:v>3870.6651126000006</c:v>
                      </c:pt>
                      <c:pt idx="3859">
                        <c:v>3871.6645426000005</c:v>
                      </c:pt>
                      <c:pt idx="3860">
                        <c:v>3872.6589205999999</c:v>
                      </c:pt>
                      <c:pt idx="3861">
                        <c:v>3873.6572706000006</c:v>
                      </c:pt>
                      <c:pt idx="3862">
                        <c:v>3874.6566326000002</c:v>
                      </c:pt>
                      <c:pt idx="3863">
                        <c:v>3875.6563815999998</c:v>
                      </c:pt>
                      <c:pt idx="3864">
                        <c:v>3876.6567626000005</c:v>
                      </c:pt>
                      <c:pt idx="3865">
                        <c:v>3877.6543775999999</c:v>
                      </c:pt>
                      <c:pt idx="3866">
                        <c:v>3878.6586286000002</c:v>
                      </c:pt>
                      <c:pt idx="3867">
                        <c:v>3879.6525646</c:v>
                      </c:pt>
                      <c:pt idx="3868">
                        <c:v>3880.6528306</c:v>
                      </c:pt>
                      <c:pt idx="3869">
                        <c:v>3881.6533325999999</c:v>
                      </c:pt>
                      <c:pt idx="3870">
                        <c:v>3882.6530745999999</c:v>
                      </c:pt>
                      <c:pt idx="3871">
                        <c:v>3883.6528426000004</c:v>
                      </c:pt>
                      <c:pt idx="3872">
                        <c:v>3884.6624096000005</c:v>
                      </c:pt>
                      <c:pt idx="3873">
                        <c:v>3885.6696676000001</c:v>
                      </c:pt>
                      <c:pt idx="3874">
                        <c:v>3886.6918566000004</c:v>
                      </c:pt>
                      <c:pt idx="3875">
                        <c:v>3887.7015626000002</c:v>
                      </c:pt>
                      <c:pt idx="3876">
                        <c:v>3888.7010786000001</c:v>
                      </c:pt>
                      <c:pt idx="3877">
                        <c:v>3889.7007976000004</c:v>
                      </c:pt>
                      <c:pt idx="3878">
                        <c:v>3890.7014286000003</c:v>
                      </c:pt>
                      <c:pt idx="3879">
                        <c:v>3891.7016136000002</c:v>
                      </c:pt>
                      <c:pt idx="3880">
                        <c:v>3892.7158786</c:v>
                      </c:pt>
                      <c:pt idx="3881">
                        <c:v>3893.7272426</c:v>
                      </c:pt>
                      <c:pt idx="3882">
                        <c:v>3894.7273996000004</c:v>
                      </c:pt>
                      <c:pt idx="3883">
                        <c:v>3895.7185906000004</c:v>
                      </c:pt>
                      <c:pt idx="3884">
                        <c:v>3896.7181146000003</c:v>
                      </c:pt>
                      <c:pt idx="3885">
                        <c:v>3897.7249615999999</c:v>
                      </c:pt>
                      <c:pt idx="3886">
                        <c:v>3898.7439685999998</c:v>
                      </c:pt>
                      <c:pt idx="3887">
                        <c:v>3899.7372456000003</c:v>
                      </c:pt>
                      <c:pt idx="3888">
                        <c:v>3900.7589975999999</c:v>
                      </c:pt>
                      <c:pt idx="3889">
                        <c:v>3901.7501446000006</c:v>
                      </c:pt>
                      <c:pt idx="3890">
                        <c:v>3902.7500306000002</c:v>
                      </c:pt>
                      <c:pt idx="3891">
                        <c:v>3903.7497985999998</c:v>
                      </c:pt>
                      <c:pt idx="3892">
                        <c:v>3904.7497905999999</c:v>
                      </c:pt>
                      <c:pt idx="3893">
                        <c:v>3905.7653546000001</c:v>
                      </c:pt>
                      <c:pt idx="3894">
                        <c:v>3906.7782056000005</c:v>
                      </c:pt>
                      <c:pt idx="3895">
                        <c:v>3907.7786546000007</c:v>
                      </c:pt>
                      <c:pt idx="3896">
                        <c:v>3908.7780646000001</c:v>
                      </c:pt>
                      <c:pt idx="3897">
                        <c:v>3909.7882186000006</c:v>
                      </c:pt>
                      <c:pt idx="3898">
                        <c:v>3910.7879926000005</c:v>
                      </c:pt>
                      <c:pt idx="3899">
                        <c:v>3911.7875875999998</c:v>
                      </c:pt>
                      <c:pt idx="3900">
                        <c:v>3912.8034736</c:v>
                      </c:pt>
                      <c:pt idx="3901">
                        <c:v>3913.8008966000007</c:v>
                      </c:pt>
                      <c:pt idx="3902">
                        <c:v>3914.8134325999999</c:v>
                      </c:pt>
                      <c:pt idx="3903">
                        <c:v>3915.8291595999999</c:v>
                      </c:pt>
                      <c:pt idx="3904">
                        <c:v>3916.8303566000004</c:v>
                      </c:pt>
                      <c:pt idx="3905">
                        <c:v>3917.8307966000002</c:v>
                      </c:pt>
                      <c:pt idx="3906">
                        <c:v>3918.8372245999999</c:v>
                      </c:pt>
                      <c:pt idx="3907">
                        <c:v>3919.8527506</c:v>
                      </c:pt>
                      <c:pt idx="3908">
                        <c:v>3920.8654646000005</c:v>
                      </c:pt>
                      <c:pt idx="3909">
                        <c:v>3921.8812836000006</c:v>
                      </c:pt>
                      <c:pt idx="3910">
                        <c:v>3922.8790165999999</c:v>
                      </c:pt>
                      <c:pt idx="3911">
                        <c:v>3923.8921196000001</c:v>
                      </c:pt>
                      <c:pt idx="3912">
                        <c:v>3924.9083656000003</c:v>
                      </c:pt>
                      <c:pt idx="3913">
                        <c:v>3925.9095046000002</c:v>
                      </c:pt>
                      <c:pt idx="3914">
                        <c:v>3926.9125746</c:v>
                      </c:pt>
                      <c:pt idx="3915">
                        <c:v>3927.9105016000003</c:v>
                      </c:pt>
                      <c:pt idx="3916">
                        <c:v>3928.9117286000001</c:v>
                      </c:pt>
                      <c:pt idx="3917">
                        <c:v>3929.9121856000002</c:v>
                      </c:pt>
                      <c:pt idx="3918">
                        <c:v>3930.9152026000002</c:v>
                      </c:pt>
                      <c:pt idx="3919">
                        <c:v>3931.9068716000002</c:v>
                      </c:pt>
                      <c:pt idx="3920">
                        <c:v>3932.9164636000005</c:v>
                      </c:pt>
                      <c:pt idx="3921">
                        <c:v>3933.9161896000005</c:v>
                      </c:pt>
                      <c:pt idx="3922">
                        <c:v>3934.9162996000005</c:v>
                      </c:pt>
                      <c:pt idx="3923">
                        <c:v>3935.9160906000006</c:v>
                      </c:pt>
                      <c:pt idx="3924">
                        <c:v>3936.9149146</c:v>
                      </c:pt>
                      <c:pt idx="3925">
                        <c:v>3937.9146636000005</c:v>
                      </c:pt>
                      <c:pt idx="3926">
                        <c:v>3938.9044086000004</c:v>
                      </c:pt>
                      <c:pt idx="3927">
                        <c:v>3939.9065626000001</c:v>
                      </c:pt>
                      <c:pt idx="3928">
                        <c:v>3940.9070396000006</c:v>
                      </c:pt>
                      <c:pt idx="3929">
                        <c:v>3941.9142056000001</c:v>
                      </c:pt>
                      <c:pt idx="3930">
                        <c:v>3942.9145595999998</c:v>
                      </c:pt>
                      <c:pt idx="3931">
                        <c:v>3943.9165866000003</c:v>
                      </c:pt>
                      <c:pt idx="3932">
                        <c:v>3944.9166166000005</c:v>
                      </c:pt>
                      <c:pt idx="3933">
                        <c:v>3945.9102475999998</c:v>
                      </c:pt>
                      <c:pt idx="3934">
                        <c:v>3946.9098905999999</c:v>
                      </c:pt>
                      <c:pt idx="3935">
                        <c:v>3947.9028456000005</c:v>
                      </c:pt>
                      <c:pt idx="3936">
                        <c:v>3948.9093056000002</c:v>
                      </c:pt>
                      <c:pt idx="3937">
                        <c:v>3949.9162566000005</c:v>
                      </c:pt>
                      <c:pt idx="3938">
                        <c:v>3950.9162516000006</c:v>
                      </c:pt>
                      <c:pt idx="3939">
                        <c:v>3951.9160185999999</c:v>
                      </c:pt>
                      <c:pt idx="3940">
                        <c:v>3952.9075075999999</c:v>
                      </c:pt>
                      <c:pt idx="3941">
                        <c:v>3953.9071936</c:v>
                      </c:pt>
                      <c:pt idx="3942">
                        <c:v>3954.9121696000002</c:v>
                      </c:pt>
                      <c:pt idx="3943">
                        <c:v>3955.9126686</c:v>
                      </c:pt>
                      <c:pt idx="3944">
                        <c:v>3956.9122946000007</c:v>
                      </c:pt>
                      <c:pt idx="3945">
                        <c:v>3957.9121095999999</c:v>
                      </c:pt>
                      <c:pt idx="3946">
                        <c:v>3958.9132656000002</c:v>
                      </c:pt>
                      <c:pt idx="3947">
                        <c:v>3959.9130026000003</c:v>
                      </c:pt>
                      <c:pt idx="3948">
                        <c:v>3960.9127016000002</c:v>
                      </c:pt>
                      <c:pt idx="3949">
                        <c:v>3961.9282406000002</c:v>
                      </c:pt>
                      <c:pt idx="3950">
                        <c:v>3962.9194545999999</c:v>
                      </c:pt>
                      <c:pt idx="3951">
                        <c:v>3963.9352386</c:v>
                      </c:pt>
                      <c:pt idx="3952">
                        <c:v>3964.9348915999999</c:v>
                      </c:pt>
                      <c:pt idx="3953">
                        <c:v>3965.9370826000004</c:v>
                      </c:pt>
                      <c:pt idx="3954">
                        <c:v>3966.9366786000001</c:v>
                      </c:pt>
                      <c:pt idx="3955">
                        <c:v>3967.9366295999998</c:v>
                      </c:pt>
                      <c:pt idx="3956">
                        <c:v>3968.9519856000006</c:v>
                      </c:pt>
                      <c:pt idx="3957">
                        <c:v>3969.9516096000007</c:v>
                      </c:pt>
                      <c:pt idx="3958">
                        <c:v>3970.9513416</c:v>
                      </c:pt>
                      <c:pt idx="3959">
                        <c:v>3971.9513426000003</c:v>
                      </c:pt>
                      <c:pt idx="3960">
                        <c:v>3972.9509986000003</c:v>
                      </c:pt>
                      <c:pt idx="3961">
                        <c:v>3973.9514636000004</c:v>
                      </c:pt>
                      <c:pt idx="3962">
                        <c:v>3974.9507056000002</c:v>
                      </c:pt>
                      <c:pt idx="3963">
                        <c:v>3975.9509856000004</c:v>
                      </c:pt>
                      <c:pt idx="3964">
                        <c:v>3976.9531076000003</c:v>
                      </c:pt>
                      <c:pt idx="3965">
                        <c:v>3977.9528986000005</c:v>
                      </c:pt>
                      <c:pt idx="3966">
                        <c:v>3978.9524935999998</c:v>
                      </c:pt>
                      <c:pt idx="3967">
                        <c:v>3979.9523776000005</c:v>
                      </c:pt>
                      <c:pt idx="3968">
                        <c:v>3980.9526836000005</c:v>
                      </c:pt>
                      <c:pt idx="3969">
                        <c:v>3981.9560866000002</c:v>
                      </c:pt>
                      <c:pt idx="3970">
                        <c:v>3982.9692806000003</c:v>
                      </c:pt>
                      <c:pt idx="3971">
                        <c:v>3983.9848436000002</c:v>
                      </c:pt>
                      <c:pt idx="3972">
                        <c:v>3985.0004416000002</c:v>
                      </c:pt>
                      <c:pt idx="3973">
                        <c:v>3985.9994866000006</c:v>
                      </c:pt>
                      <c:pt idx="3974">
                        <c:v>3986.9994145999999</c:v>
                      </c:pt>
                      <c:pt idx="3975">
                        <c:v>3988.0005156000007</c:v>
                      </c:pt>
                      <c:pt idx="3976">
                        <c:v>3989.0005256000004</c:v>
                      </c:pt>
                      <c:pt idx="3977">
                        <c:v>3990.0180586000006</c:v>
                      </c:pt>
                      <c:pt idx="3978">
                        <c:v>3991.0179056000006</c:v>
                      </c:pt>
                      <c:pt idx="3979">
                        <c:v>3992.0337496000002</c:v>
                      </c:pt>
                      <c:pt idx="3980">
                        <c:v>3993.0347566</c:v>
                      </c:pt>
                      <c:pt idx="3981">
                        <c:v>3994.0294106000001</c:v>
                      </c:pt>
                      <c:pt idx="3982">
                        <c:v>3995.0360466000002</c:v>
                      </c:pt>
                      <c:pt idx="3983">
                        <c:v>3996.0514976000004</c:v>
                      </c:pt>
                      <c:pt idx="3984">
                        <c:v>3997.0534766000001</c:v>
                      </c:pt>
                      <c:pt idx="3985">
                        <c:v>3998.0690906</c:v>
                      </c:pt>
                      <c:pt idx="3986">
                        <c:v>3999.0818696000006</c:v>
                      </c:pt>
                      <c:pt idx="3987">
                        <c:v>4000.0757706000004</c:v>
                      </c:pt>
                      <c:pt idx="3988">
                        <c:v>4001.0826195999998</c:v>
                      </c:pt>
                      <c:pt idx="3989">
                        <c:v>4002.0824626000003</c:v>
                      </c:pt>
                      <c:pt idx="3990">
                        <c:v>4003.0864196000002</c:v>
                      </c:pt>
                      <c:pt idx="3991">
                        <c:v>4004.1019756000005</c:v>
                      </c:pt>
                      <c:pt idx="3992">
                        <c:v>4005.1172266000003</c:v>
                      </c:pt>
                      <c:pt idx="3993">
                        <c:v>4006.1327486</c:v>
                      </c:pt>
                      <c:pt idx="3994">
                        <c:v>4007.1326746000004</c:v>
                      </c:pt>
                      <c:pt idx="3995">
                        <c:v>4008.1398256000002</c:v>
                      </c:pt>
                      <c:pt idx="3996">
                        <c:v>4009.1461776000006</c:v>
                      </c:pt>
                      <c:pt idx="3997">
                        <c:v>4010.1402085999998</c:v>
                      </c:pt>
                      <c:pt idx="3998">
                        <c:v>4011.1400526000007</c:v>
                      </c:pt>
                      <c:pt idx="3999">
                        <c:v>4012.1466696000007</c:v>
                      </c:pt>
                      <c:pt idx="4000">
                        <c:v>4013.1536996000004</c:v>
                      </c:pt>
                      <c:pt idx="4001">
                        <c:v>4014.1549466000006</c:v>
                      </c:pt>
                      <c:pt idx="4002">
                        <c:v>4015.1589246000003</c:v>
                      </c:pt>
                      <c:pt idx="4003">
                        <c:v>4016.1653996000005</c:v>
                      </c:pt>
                      <c:pt idx="4004">
                        <c:v>4017.1651695999999</c:v>
                      </c:pt>
                      <c:pt idx="4005">
                        <c:v>4018.1646126000005</c:v>
                      </c:pt>
                      <c:pt idx="4006">
                        <c:v>4019.1585696000002</c:v>
                      </c:pt>
                      <c:pt idx="4007">
                        <c:v>4020.1585326000004</c:v>
                      </c:pt>
                      <c:pt idx="4008">
                        <c:v>4021.1607236</c:v>
                      </c:pt>
                      <c:pt idx="4009">
                        <c:v>4022.1603925999998</c:v>
                      </c:pt>
                      <c:pt idx="4010">
                        <c:v>4023.1601025999998</c:v>
                      </c:pt>
                      <c:pt idx="4011">
                        <c:v>4024.1602776</c:v>
                      </c:pt>
                      <c:pt idx="4012">
                        <c:v>4025.1610215999999</c:v>
                      </c:pt>
                      <c:pt idx="4013">
                        <c:v>4026.1618916000007</c:v>
                      </c:pt>
                      <c:pt idx="4014">
                        <c:v>4027.1613275999998</c:v>
                      </c:pt>
                      <c:pt idx="4015">
                        <c:v>4028.1553246000003</c:v>
                      </c:pt>
                      <c:pt idx="4016">
                        <c:v>4029.1552596000001</c:v>
                      </c:pt>
                      <c:pt idx="4017">
                        <c:v>4030.1682615999998</c:v>
                      </c:pt>
                      <c:pt idx="4018">
                        <c:v>4031.1834796000003</c:v>
                      </c:pt>
                      <c:pt idx="4019">
                        <c:v>4032.1992055999999</c:v>
                      </c:pt>
                      <c:pt idx="4020">
                        <c:v>4033.2155216000001</c:v>
                      </c:pt>
                      <c:pt idx="4021">
                        <c:v>4034.2223586</c:v>
                      </c:pt>
                      <c:pt idx="4022">
                        <c:v>4035.2378466</c:v>
                      </c:pt>
                      <c:pt idx="4023">
                        <c:v>4036.2536485999999</c:v>
                      </c:pt>
                      <c:pt idx="4024">
                        <c:v>4037.2533205999998</c:v>
                      </c:pt>
                      <c:pt idx="4025">
                        <c:v>4038.2530046000002</c:v>
                      </c:pt>
                      <c:pt idx="4026">
                        <c:v>4039.2690976000004</c:v>
                      </c:pt>
                      <c:pt idx="4027">
                        <c:v>4040.2845926</c:v>
                      </c:pt>
                      <c:pt idx="4028">
                        <c:v>4041.2843336000005</c:v>
                      </c:pt>
                      <c:pt idx="4029">
                        <c:v>4042.2908066</c:v>
                      </c:pt>
                      <c:pt idx="4030">
                        <c:v>4043.2906976000004</c:v>
                      </c:pt>
                      <c:pt idx="4031">
                        <c:v>4044.2870646000001</c:v>
                      </c:pt>
                      <c:pt idx="4032">
                        <c:v>4045.2778236000004</c:v>
                      </c:pt>
                      <c:pt idx="4033">
                        <c:v>4046.2774286000003</c:v>
                      </c:pt>
                      <c:pt idx="4034">
                        <c:v>4047.2778456000005</c:v>
                      </c:pt>
                      <c:pt idx="4035">
                        <c:v>4048.2918026000007</c:v>
                      </c:pt>
                      <c:pt idx="4036">
                        <c:v>4049.2913876000002</c:v>
                      </c:pt>
                      <c:pt idx="4037">
                        <c:v>4050.2914936000006</c:v>
                      </c:pt>
                      <c:pt idx="4038">
                        <c:v>4051.2983676000003</c:v>
                      </c:pt>
                      <c:pt idx="4039">
                        <c:v>4052.3107135999999</c:v>
                      </c:pt>
                      <c:pt idx="4040">
                        <c:v>4053.3178066</c:v>
                      </c:pt>
                      <c:pt idx="4041">
                        <c:v>4054.3278535999998</c:v>
                      </c:pt>
                      <c:pt idx="4042">
                        <c:v>4055.3276386000007</c:v>
                      </c:pt>
                      <c:pt idx="4043">
                        <c:v>4056.3272596000006</c:v>
                      </c:pt>
                      <c:pt idx="4044">
                        <c:v>4057.3370966000002</c:v>
                      </c:pt>
                      <c:pt idx="4045">
                        <c:v>4058.3276946000005</c:v>
                      </c:pt>
                      <c:pt idx="4046">
                        <c:v>4059.3348696000003</c:v>
                      </c:pt>
                      <c:pt idx="4047">
                        <c:v>4060.3420116000007</c:v>
                      </c:pt>
                      <c:pt idx="4048">
                        <c:v>4061.3575716000005</c:v>
                      </c:pt>
                      <c:pt idx="4049">
                        <c:v>4062.3576106</c:v>
                      </c:pt>
                      <c:pt idx="4050">
                        <c:v>4063.3574396000004</c:v>
                      </c:pt>
                      <c:pt idx="4051">
                        <c:v>4064.3797216000003</c:v>
                      </c:pt>
                      <c:pt idx="4052">
                        <c:v>4065.3793906000001</c:v>
                      </c:pt>
                      <c:pt idx="4053">
                        <c:v>4066.3705896000001</c:v>
                      </c:pt>
                      <c:pt idx="4054">
                        <c:v>4067.3842236</c:v>
                      </c:pt>
                      <c:pt idx="4055">
                        <c:v>4068.3842416000007</c:v>
                      </c:pt>
                      <c:pt idx="4056">
                        <c:v>4069.3997906000004</c:v>
                      </c:pt>
                      <c:pt idx="4057">
                        <c:v>4070.3997896000001</c:v>
                      </c:pt>
                      <c:pt idx="4058">
                        <c:v>4071.3993256000003</c:v>
                      </c:pt>
                      <c:pt idx="4059">
                        <c:v>4072.3992066000001</c:v>
                      </c:pt>
                      <c:pt idx="4060">
                        <c:v>4073.4003436000003</c:v>
                      </c:pt>
                      <c:pt idx="4061">
                        <c:v>4074.4001286000002</c:v>
                      </c:pt>
                      <c:pt idx="4062">
                        <c:v>4075.4069156000005</c:v>
                      </c:pt>
                      <c:pt idx="4063">
                        <c:v>4076.4113826000003</c:v>
                      </c:pt>
                      <c:pt idx="4064">
                        <c:v>4077.4180796000001</c:v>
                      </c:pt>
                      <c:pt idx="4065">
                        <c:v>4078.4241286000006</c:v>
                      </c:pt>
                      <c:pt idx="4066">
                        <c:v>4079.4397865999999</c:v>
                      </c:pt>
                      <c:pt idx="4067">
                        <c:v>4080.4555196000001</c:v>
                      </c:pt>
                      <c:pt idx="4068">
                        <c:v>4081.4549416</c:v>
                      </c:pt>
                      <c:pt idx="4069">
                        <c:v>4082.4548756000004</c:v>
                      </c:pt>
                      <c:pt idx="4070">
                        <c:v>4083.4557196000005</c:v>
                      </c:pt>
                      <c:pt idx="4071">
                        <c:v>4084.4589046000001</c:v>
                      </c:pt>
                      <c:pt idx="4072">
                        <c:v>4085.4558966000004</c:v>
                      </c:pt>
                      <c:pt idx="4073">
                        <c:v>4086.4559826000004</c:v>
                      </c:pt>
                      <c:pt idx="4074">
                        <c:v>4087.4713036000003</c:v>
                      </c:pt>
                      <c:pt idx="4075">
                        <c:v>4088.4871186</c:v>
                      </c:pt>
                      <c:pt idx="4076">
                        <c:v>4089.4870885999999</c:v>
                      </c:pt>
                      <c:pt idx="4077">
                        <c:v>4090.4870976000002</c:v>
                      </c:pt>
                      <c:pt idx="4078">
                        <c:v>4091.5027375999998</c:v>
                      </c:pt>
                      <c:pt idx="4079">
                        <c:v>4092.5030895999998</c:v>
                      </c:pt>
                      <c:pt idx="4080">
                        <c:v>4093.5092996000003</c:v>
                      </c:pt>
                      <c:pt idx="4081">
                        <c:v>4094.5009885999998</c:v>
                      </c:pt>
                      <c:pt idx="4082">
                        <c:v>4095.5012436000006</c:v>
                      </c:pt>
                      <c:pt idx="4083">
                        <c:v>4096.5166236000005</c:v>
                      </c:pt>
                      <c:pt idx="4084">
                        <c:v>4097.5325526000006</c:v>
                      </c:pt>
                      <c:pt idx="4085">
                        <c:v>4098.5393626000005</c:v>
                      </c:pt>
                      <c:pt idx="4086">
                        <c:v>4099.5388456000001</c:v>
                      </c:pt>
                      <c:pt idx="4087">
                        <c:v>4100.5415856</c:v>
                      </c:pt>
                      <c:pt idx="4088">
                        <c:v>4101.5414375999999</c:v>
                      </c:pt>
                      <c:pt idx="4089">
                        <c:v>4102.5408846</c:v>
                      </c:pt>
                      <c:pt idx="4090">
                        <c:v>4103.5411546000005</c:v>
                      </c:pt>
                      <c:pt idx="4091">
                        <c:v>4104.5413686000002</c:v>
                      </c:pt>
                      <c:pt idx="4092">
                        <c:v>4105.5410965999999</c:v>
                      </c:pt>
                      <c:pt idx="4093">
                        <c:v>4106.5409405999999</c:v>
                      </c:pt>
                      <c:pt idx="4094">
                        <c:v>4107.5411285999999</c:v>
                      </c:pt>
                      <c:pt idx="4095">
                        <c:v>4108.5403586000002</c:v>
                      </c:pt>
                      <c:pt idx="4096">
                        <c:v>4109.5311526000005</c:v>
                      </c:pt>
                      <c:pt idx="4097">
                        <c:v>4110.5311396000006</c:v>
                      </c:pt>
                      <c:pt idx="4098">
                        <c:v>4111.5330926000006</c:v>
                      </c:pt>
                      <c:pt idx="4099">
                        <c:v>4112.5327006000007</c:v>
                      </c:pt>
                      <c:pt idx="4100">
                        <c:v>4113.5273856000003</c:v>
                      </c:pt>
                      <c:pt idx="4101">
                        <c:v>4114.5270366000004</c:v>
                      </c:pt>
                      <c:pt idx="4102">
                        <c:v>4115.5337896000001</c:v>
                      </c:pt>
                      <c:pt idx="4103">
                        <c:v>4116.5345396000002</c:v>
                      </c:pt>
                      <c:pt idx="4104">
                        <c:v>4117.5392446000005</c:v>
                      </c:pt>
                      <c:pt idx="4105">
                        <c:v>4118.5393246000003</c:v>
                      </c:pt>
                      <c:pt idx="4106">
                        <c:v>4119.5396775999998</c:v>
                      </c:pt>
                      <c:pt idx="4107">
                        <c:v>4120.5316745999999</c:v>
                      </c:pt>
                      <c:pt idx="4108">
                        <c:v>4121.5383425999999</c:v>
                      </c:pt>
                      <c:pt idx="4109">
                        <c:v>4122.5383345999999</c:v>
                      </c:pt>
                      <c:pt idx="4110">
                        <c:v>4123.5508375999998</c:v>
                      </c:pt>
                      <c:pt idx="4111">
                        <c:v>4124.5610385999998</c:v>
                      </c:pt>
                      <c:pt idx="4112">
                        <c:v>4125.5609576000006</c:v>
                      </c:pt>
                      <c:pt idx="4113">
                        <c:v>4126.5701446000003</c:v>
                      </c:pt>
                      <c:pt idx="4114">
                        <c:v>4127.5828656000003</c:v>
                      </c:pt>
                      <c:pt idx="4115">
                        <c:v>4128.5827456000006</c:v>
                      </c:pt>
                      <c:pt idx="4116">
                        <c:v>4129.5795386</c:v>
                      </c:pt>
                      <c:pt idx="4117">
                        <c:v>4130.5795556000003</c:v>
                      </c:pt>
                      <c:pt idx="4118">
                        <c:v>4131.5808856000003</c:v>
                      </c:pt>
                      <c:pt idx="4119">
                        <c:v>4132.5875506000002</c:v>
                      </c:pt>
                      <c:pt idx="4120">
                        <c:v>4133.5872915999998</c:v>
                      </c:pt>
                      <c:pt idx="4121">
                        <c:v>4134.6000045999999</c:v>
                      </c:pt>
                      <c:pt idx="4122">
                        <c:v>4135.6194616000002</c:v>
                      </c:pt>
                      <c:pt idx="4123">
                        <c:v>4136.6353165999999</c:v>
                      </c:pt>
                      <c:pt idx="4124">
                        <c:v>4137.6348756000007</c:v>
                      </c:pt>
                      <c:pt idx="4125">
                        <c:v>4138.6418466000005</c:v>
                      </c:pt>
                      <c:pt idx="4126">
                        <c:v>4139.6514735999999</c:v>
                      </c:pt>
                      <c:pt idx="4127">
                        <c:v>4140.6584155999999</c:v>
                      </c:pt>
                      <c:pt idx="4128">
                        <c:v>4141.6581426000002</c:v>
                      </c:pt>
                      <c:pt idx="4129">
                        <c:v>4142.6578896000001</c:v>
                      </c:pt>
                      <c:pt idx="4130">
                        <c:v>4143.6577026000004</c:v>
                      </c:pt>
                      <c:pt idx="4131">
                        <c:v>4144.6587426000006</c:v>
                      </c:pt>
                      <c:pt idx="4132">
                        <c:v>4145.6583436000001</c:v>
                      </c:pt>
                      <c:pt idx="4133">
                        <c:v>4146.6586625999998</c:v>
                      </c:pt>
                      <c:pt idx="4134">
                        <c:v>4147.6586566000005</c:v>
                      </c:pt>
                      <c:pt idx="4135">
                        <c:v>4148.6587966000006</c:v>
                      </c:pt>
                      <c:pt idx="4136">
                        <c:v>4149.6587725999998</c:v>
                      </c:pt>
                      <c:pt idx="4137">
                        <c:v>4150.6590366</c:v>
                      </c:pt>
                      <c:pt idx="4138">
                        <c:v>4151.6592016000004</c:v>
                      </c:pt>
                      <c:pt idx="4139">
                        <c:v>4152.6593416000005</c:v>
                      </c:pt>
                      <c:pt idx="4140">
                        <c:v>4153.6594845999998</c:v>
                      </c:pt>
                      <c:pt idx="4141">
                        <c:v>4154.6660406000001</c:v>
                      </c:pt>
                      <c:pt idx="4142">
                        <c:v>4155.6658385999999</c:v>
                      </c:pt>
                      <c:pt idx="4143">
                        <c:v>4156.6592676</c:v>
                      </c:pt>
                      <c:pt idx="4144">
                        <c:v>4157.6656475999998</c:v>
                      </c:pt>
                      <c:pt idx="4145">
                        <c:v>4158.6664656000003</c:v>
                      </c:pt>
                      <c:pt idx="4146">
                        <c:v>4159.6611086000003</c:v>
                      </c:pt>
                      <c:pt idx="4147">
                        <c:v>4160.6605636000004</c:v>
                      </c:pt>
                      <c:pt idx="4148">
                        <c:v>4161.6608346000003</c:v>
                      </c:pt>
                      <c:pt idx="4149">
                        <c:v>4162.6548596000002</c:v>
                      </c:pt>
                      <c:pt idx="4150">
                        <c:v>4163.6545346000003</c:v>
                      </c:pt>
                      <c:pt idx="4151">
                        <c:v>4164.6543006000002</c:v>
                      </c:pt>
                      <c:pt idx="4152">
                        <c:v>4165.6618486000007</c:v>
                      </c:pt>
                      <c:pt idx="4153">
                        <c:v>4166.6616416000006</c:v>
                      </c:pt>
                      <c:pt idx="4154">
                        <c:v>4167.6530286000007</c:v>
                      </c:pt>
                      <c:pt idx="4155">
                        <c:v>4168.6529276000001</c:v>
                      </c:pt>
                      <c:pt idx="4156">
                        <c:v>4169.6613005999998</c:v>
                      </c:pt>
                      <c:pt idx="4157">
                        <c:v>4170.6629566000001</c:v>
                      </c:pt>
                      <c:pt idx="4158">
                        <c:v>4171.6585406000004</c:v>
                      </c:pt>
                      <c:pt idx="4159">
                        <c:v>4172.6581636000001</c:v>
                      </c:pt>
                      <c:pt idx="4160">
                        <c:v>4173.6580856</c:v>
                      </c:pt>
                      <c:pt idx="4161">
                        <c:v>4174.6577186000004</c:v>
                      </c:pt>
                      <c:pt idx="4162">
                        <c:v>4175.6583176000004</c:v>
                      </c:pt>
                      <c:pt idx="4163">
                        <c:v>4176.6584635999998</c:v>
                      </c:pt>
                      <c:pt idx="4164">
                        <c:v>4177.6587046000004</c:v>
                      </c:pt>
                      <c:pt idx="4165">
                        <c:v>4178.6583676</c:v>
                      </c:pt>
                      <c:pt idx="4166">
                        <c:v>4179.6556436000001</c:v>
                      </c:pt>
                      <c:pt idx="4167">
                        <c:v>4180.6612966000002</c:v>
                      </c:pt>
                      <c:pt idx="4168">
                        <c:v>4181.6610656000003</c:v>
                      </c:pt>
                      <c:pt idx="4169">
                        <c:v>4182.6611876000006</c:v>
                      </c:pt>
                      <c:pt idx="4170">
                        <c:v>4183.6606606000005</c:v>
                      </c:pt>
                      <c:pt idx="4171">
                        <c:v>4184.6605416000002</c:v>
                      </c:pt>
                      <c:pt idx="4172">
                        <c:v>4185.6602216000001</c:v>
                      </c:pt>
                      <c:pt idx="4173">
                        <c:v>4186.6598726000002</c:v>
                      </c:pt>
                      <c:pt idx="4174">
                        <c:v>4187.6600886000006</c:v>
                      </c:pt>
                      <c:pt idx="4175">
                        <c:v>4188.6603676000004</c:v>
                      </c:pt>
                      <c:pt idx="4176">
                        <c:v>4189.6545186000003</c:v>
                      </c:pt>
                      <c:pt idx="4177">
                        <c:v>4190.6543236000007</c:v>
                      </c:pt>
                      <c:pt idx="4178">
                        <c:v>4191.6651486000001</c:v>
                      </c:pt>
                      <c:pt idx="4179">
                        <c:v>4192.6782566000002</c:v>
                      </c:pt>
                      <c:pt idx="4180">
                        <c:v>4193.6770655999999</c:v>
                      </c:pt>
                      <c:pt idx="4181">
                        <c:v>4194.6765955999999</c:v>
                      </c:pt>
                      <c:pt idx="4182">
                        <c:v>4195.6762915999998</c:v>
                      </c:pt>
                      <c:pt idx="4183">
                        <c:v>4196.6766256000001</c:v>
                      </c:pt>
                      <c:pt idx="4184">
                        <c:v>4197.6861706</c:v>
                      </c:pt>
                      <c:pt idx="4185">
                        <c:v>4198.7016496000006</c:v>
                      </c:pt>
                      <c:pt idx="4186">
                        <c:v>4199.7240516000002</c:v>
                      </c:pt>
                      <c:pt idx="4187">
                        <c:v>4200.7393816000003</c:v>
                      </c:pt>
                      <c:pt idx="4188">
                        <c:v>4201.7549135999998</c:v>
                      </c:pt>
                      <c:pt idx="4189">
                        <c:v>4202.7499726000005</c:v>
                      </c:pt>
                      <c:pt idx="4190">
                        <c:v>4203.7498566000004</c:v>
                      </c:pt>
                      <c:pt idx="4191">
                        <c:v>4204.7564146000004</c:v>
                      </c:pt>
                      <c:pt idx="4192">
                        <c:v>4205.7503986000002</c:v>
                      </c:pt>
                      <c:pt idx="4193">
                        <c:v>4206.7566545999998</c:v>
                      </c:pt>
                      <c:pt idx="4194">
                        <c:v>4207.7578635999998</c:v>
                      </c:pt>
                      <c:pt idx="4195">
                        <c:v>4208.7518226000002</c:v>
                      </c:pt>
                      <c:pt idx="4196">
                        <c:v>4209.7523006000001</c:v>
                      </c:pt>
                      <c:pt idx="4197">
                        <c:v>4210.7525486000004</c:v>
                      </c:pt>
                      <c:pt idx="4198">
                        <c:v>4211.7531016000003</c:v>
                      </c:pt>
                      <c:pt idx="4199">
                        <c:v>4212.7525696000002</c:v>
                      </c:pt>
                      <c:pt idx="4200">
                        <c:v>4213.7527835999999</c:v>
                      </c:pt>
                      <c:pt idx="4201">
                        <c:v>4214.7526046000003</c:v>
                      </c:pt>
                      <c:pt idx="4202">
                        <c:v>4215.7534546000006</c:v>
                      </c:pt>
                      <c:pt idx="4203">
                        <c:v>4216.7530145999999</c:v>
                      </c:pt>
                      <c:pt idx="4204">
                        <c:v>4217.7596596000003</c:v>
                      </c:pt>
                      <c:pt idx="4205">
                        <c:v>4218.7595366000005</c:v>
                      </c:pt>
                      <c:pt idx="4206">
                        <c:v>4219.7596356000004</c:v>
                      </c:pt>
                      <c:pt idx="4207">
                        <c:v>4220.7507986000001</c:v>
                      </c:pt>
                      <c:pt idx="4208">
                        <c:v>4221.7505216</c:v>
                      </c:pt>
                      <c:pt idx="4209">
                        <c:v>4222.7663866000003</c:v>
                      </c:pt>
                      <c:pt idx="4210">
                        <c:v>4223.7661646000006</c:v>
                      </c:pt>
                      <c:pt idx="4211">
                        <c:v>4224.7724766000001</c:v>
                      </c:pt>
                      <c:pt idx="4212">
                        <c:v>4225.7793826000006</c:v>
                      </c:pt>
                      <c:pt idx="4213">
                        <c:v>4226.7789466000004</c:v>
                      </c:pt>
                      <c:pt idx="4214">
                        <c:v>4227.7790696000002</c:v>
                      </c:pt>
                      <c:pt idx="4215">
                        <c:v>4228.7856546000003</c:v>
                      </c:pt>
                      <c:pt idx="4216">
                        <c:v>4229.7856116000003</c:v>
                      </c:pt>
                      <c:pt idx="4217">
                        <c:v>4230.7856535999999</c:v>
                      </c:pt>
                      <c:pt idx="4218">
                        <c:v>4231.7772856000001</c:v>
                      </c:pt>
                      <c:pt idx="4219">
                        <c:v>4232.7771386000004</c:v>
                      </c:pt>
                      <c:pt idx="4220">
                        <c:v>4233.7922776000005</c:v>
                      </c:pt>
                      <c:pt idx="4221">
                        <c:v>4234.7836716000002</c:v>
                      </c:pt>
                      <c:pt idx="4222">
                        <c:v>4235.7901836000001</c:v>
                      </c:pt>
                      <c:pt idx="4223">
                        <c:v>4236.7899586000003</c:v>
                      </c:pt>
                      <c:pt idx="4224">
                        <c:v>4237.7894706000006</c:v>
                      </c:pt>
                      <c:pt idx="4225">
                        <c:v>4238.7900055999999</c:v>
                      </c:pt>
                      <c:pt idx="4226">
                        <c:v>4239.7839125999999</c:v>
                      </c:pt>
                      <c:pt idx="4227">
                        <c:v>4240.7780436000003</c:v>
                      </c:pt>
                      <c:pt idx="4228">
                        <c:v>4241.7781116000006</c:v>
                      </c:pt>
                      <c:pt idx="4229">
                        <c:v>4242.8003005999999</c:v>
                      </c:pt>
                      <c:pt idx="4230">
                        <c:v>4243.8158116000004</c:v>
                      </c:pt>
                      <c:pt idx="4231">
                        <c:v>4244.8319626000002</c:v>
                      </c:pt>
                      <c:pt idx="4232">
                        <c:v>4245.8385785999999</c:v>
                      </c:pt>
                      <c:pt idx="4233">
                        <c:v>4246.8300556000004</c:v>
                      </c:pt>
                      <c:pt idx="4234">
                        <c:v>4247.8326625999998</c:v>
                      </c:pt>
                      <c:pt idx="4235">
                        <c:v>4248.8286806000006</c:v>
                      </c:pt>
                      <c:pt idx="4236">
                        <c:v>4249.8284386000005</c:v>
                      </c:pt>
                      <c:pt idx="4237">
                        <c:v>4250.8288896000004</c:v>
                      </c:pt>
                      <c:pt idx="4238">
                        <c:v>4251.8384726000004</c:v>
                      </c:pt>
                      <c:pt idx="4239">
                        <c:v>4252.8294605999999</c:v>
                      </c:pt>
                      <c:pt idx="4240">
                        <c:v>4253.8363835999999</c:v>
                      </c:pt>
                      <c:pt idx="4241">
                        <c:v>4254.8363165999999</c:v>
                      </c:pt>
                      <c:pt idx="4242">
                        <c:v>4255.8269796000004</c:v>
                      </c:pt>
                      <c:pt idx="4243">
                        <c:v>4256.8242146000002</c:v>
                      </c:pt>
                      <c:pt idx="4244">
                        <c:v>4257.8518296000002</c:v>
                      </c:pt>
                      <c:pt idx="4245">
                        <c:v>4258.8674136</c:v>
                      </c:pt>
                      <c:pt idx="4246">
                        <c:v>4259.8830026000005</c:v>
                      </c:pt>
                      <c:pt idx="4247">
                        <c:v>4260.8767016000002</c:v>
                      </c:pt>
                      <c:pt idx="4248">
                        <c:v>4261.8829666000001</c:v>
                      </c:pt>
                      <c:pt idx="4249">
                        <c:v>4262.8826135999998</c:v>
                      </c:pt>
                      <c:pt idx="4250">
                        <c:v>4263.8735606</c:v>
                      </c:pt>
                      <c:pt idx="4251">
                        <c:v>4264.8889135999998</c:v>
                      </c:pt>
                      <c:pt idx="4252">
                        <c:v>4265.8901506000002</c:v>
                      </c:pt>
                      <c:pt idx="4253">
                        <c:v>4266.8908885999999</c:v>
                      </c:pt>
                      <c:pt idx="4254">
                        <c:v>4267.9041776000004</c:v>
                      </c:pt>
                      <c:pt idx="4255">
                        <c:v>4268.9150616000006</c:v>
                      </c:pt>
                      <c:pt idx="4256">
                        <c:v>4269.9151046000006</c:v>
                      </c:pt>
                      <c:pt idx="4257">
                        <c:v>4270.9152306000005</c:v>
                      </c:pt>
                      <c:pt idx="4258">
                        <c:v>4271.9159586000005</c:v>
                      </c:pt>
                      <c:pt idx="4259">
                        <c:v>4272.9155725999999</c:v>
                      </c:pt>
                      <c:pt idx="4260">
                        <c:v>4273.9222516</c:v>
                      </c:pt>
                      <c:pt idx="4261">
                        <c:v>4274.9253896</c:v>
                      </c:pt>
                      <c:pt idx="4262">
                        <c:v>4275.9478346000005</c:v>
                      </c:pt>
                      <c:pt idx="4263">
                        <c:v>4276.9545986000003</c:v>
                      </c:pt>
                      <c:pt idx="4264">
                        <c:v>4277.9610796000006</c:v>
                      </c:pt>
                      <c:pt idx="4265">
                        <c:v>4278.9611706000005</c:v>
                      </c:pt>
                      <c:pt idx="4266">
                        <c:v>4279.9614356000002</c:v>
                      </c:pt>
                      <c:pt idx="4267">
                        <c:v>4280.9634726000004</c:v>
                      </c:pt>
                      <c:pt idx="4268">
                        <c:v>4281.9492455999998</c:v>
                      </c:pt>
                      <c:pt idx="4269">
                        <c:v>4282.9510236000006</c:v>
                      </c:pt>
                      <c:pt idx="4270">
                        <c:v>4283.9529186</c:v>
                      </c:pt>
                      <c:pt idx="4271">
                        <c:v>4284.9529646000001</c:v>
                      </c:pt>
                      <c:pt idx="4272">
                        <c:v>4285.9653755999998</c:v>
                      </c:pt>
                      <c:pt idx="4273">
                        <c:v>4286.9647955999999</c:v>
                      </c:pt>
                      <c:pt idx="4274">
                        <c:v>4287.9803806</c:v>
                      </c:pt>
                      <c:pt idx="4275">
                        <c:v>4288.9970656000005</c:v>
                      </c:pt>
                      <c:pt idx="4276">
                        <c:v>4290.0123846000006</c:v>
                      </c:pt>
                      <c:pt idx="4277">
                        <c:v>4291.0120385999999</c:v>
                      </c:pt>
                      <c:pt idx="4278">
                        <c:v>4292.0275596000001</c:v>
                      </c:pt>
                      <c:pt idx="4279">
                        <c:v>4293.0298905999998</c:v>
                      </c:pt>
                      <c:pt idx="4280">
                        <c:v>4294.0299616000002</c:v>
                      </c:pt>
                      <c:pt idx="4281">
                        <c:v>4295.0297896000002</c:v>
                      </c:pt>
                      <c:pt idx="4282">
                        <c:v>4296.0294436000004</c:v>
                      </c:pt>
                      <c:pt idx="4283">
                        <c:v>4297.0361635999998</c:v>
                      </c:pt>
                      <c:pt idx="4284">
                        <c:v>4298.0432455999999</c:v>
                      </c:pt>
                      <c:pt idx="4285">
                        <c:v>4299.0653406000001</c:v>
                      </c:pt>
                      <c:pt idx="4286">
                        <c:v>4300.0807136000003</c:v>
                      </c:pt>
                      <c:pt idx="4287">
                        <c:v>4301.0871046000002</c:v>
                      </c:pt>
                      <c:pt idx="4288">
                        <c:v>4302.0868246</c:v>
                      </c:pt>
                      <c:pt idx="4289">
                        <c:v>4303.0866046000001</c:v>
                      </c:pt>
                      <c:pt idx="4290">
                        <c:v>4304.0861506000001</c:v>
                      </c:pt>
                      <c:pt idx="4291">
                        <c:v>4305.1014706000005</c:v>
                      </c:pt>
                      <c:pt idx="4292">
                        <c:v>4306.1198816000006</c:v>
                      </c:pt>
                      <c:pt idx="4293">
                        <c:v>4307.1203196000006</c:v>
                      </c:pt>
                      <c:pt idx="4294">
                        <c:v>4308.1355886000001</c:v>
                      </c:pt>
                      <c:pt idx="4295">
                        <c:v>4309.1360696000002</c:v>
                      </c:pt>
                      <c:pt idx="4296">
                        <c:v>4310.1514465999999</c:v>
                      </c:pt>
                      <c:pt idx="4297">
                        <c:v>4311.1523596000006</c:v>
                      </c:pt>
                      <c:pt idx="4298">
                        <c:v>4312.1531116000006</c:v>
                      </c:pt>
                      <c:pt idx="4299">
                        <c:v>4313.1525596000001</c:v>
                      </c:pt>
                      <c:pt idx="4300">
                        <c:v>4314.1684246000004</c:v>
                      </c:pt>
                      <c:pt idx="4301">
                        <c:v>4315.1838406000006</c:v>
                      </c:pt>
                      <c:pt idx="4302">
                        <c:v>4316.1836985999998</c:v>
                      </c:pt>
                      <c:pt idx="4303">
                        <c:v>4317.1832036000005</c:v>
                      </c:pt>
                      <c:pt idx="4304">
                        <c:v>4318.1987366000003</c:v>
                      </c:pt>
                      <c:pt idx="4305">
                        <c:v>4319.2059186000006</c:v>
                      </c:pt>
                      <c:pt idx="4306">
                        <c:v>4320.2000526000002</c:v>
                      </c:pt>
                      <c:pt idx="4307">
                        <c:v>4321.1999186000003</c:v>
                      </c:pt>
                      <c:pt idx="4308">
                        <c:v>4322.1994255999998</c:v>
                      </c:pt>
                      <c:pt idx="4309">
                        <c:v>4323.2157735999999</c:v>
                      </c:pt>
                      <c:pt idx="4310">
                        <c:v>4324.2227075999999</c:v>
                      </c:pt>
                      <c:pt idx="4311">
                        <c:v>4325.2208406</c:v>
                      </c:pt>
                      <c:pt idx="4312">
                        <c:v>4326.2216666000004</c:v>
                      </c:pt>
                      <c:pt idx="4313">
                        <c:v>4327.2228426000001</c:v>
                      </c:pt>
                      <c:pt idx="4314">
                        <c:v>4328.2155726000001</c:v>
                      </c:pt>
                      <c:pt idx="4315">
                        <c:v>4329.2312496000004</c:v>
                      </c:pt>
                      <c:pt idx="4316">
                        <c:v>4330.2467556000001</c:v>
                      </c:pt>
                      <c:pt idx="4317">
                        <c:v>4331.2472416000001</c:v>
                      </c:pt>
                      <c:pt idx="4318">
                        <c:v>4332.2474356000002</c:v>
                      </c:pt>
                      <c:pt idx="4319">
                        <c:v>4333.2634226</c:v>
                      </c:pt>
                      <c:pt idx="4320">
                        <c:v>4334.2693766000002</c:v>
                      </c:pt>
                      <c:pt idx="4321">
                        <c:v>4335.2691536000002</c:v>
                      </c:pt>
                      <c:pt idx="4322">
                        <c:v>4336.2691916000003</c:v>
                      </c:pt>
                      <c:pt idx="4323">
                        <c:v>4337.2697746000003</c:v>
                      </c:pt>
                      <c:pt idx="4324">
                        <c:v>4338.2853436000005</c:v>
                      </c:pt>
                      <c:pt idx="4325">
                        <c:v>4339.2920976000005</c:v>
                      </c:pt>
                      <c:pt idx="4326">
                        <c:v>4340.2923396000006</c:v>
                      </c:pt>
                      <c:pt idx="4327">
                        <c:v>4341.2898206</c:v>
                      </c:pt>
                      <c:pt idx="4328">
                        <c:v>4342.2895945999999</c:v>
                      </c:pt>
                      <c:pt idx="4329">
                        <c:v>4343.2807816000004</c:v>
                      </c:pt>
                      <c:pt idx="4330">
                        <c:v>4344.2810606000003</c:v>
                      </c:pt>
                      <c:pt idx="4331">
                        <c:v>4345.2808216000003</c:v>
                      </c:pt>
                      <c:pt idx="4332">
                        <c:v>4346.2807896000004</c:v>
                      </c:pt>
                      <c:pt idx="4333">
                        <c:v>4347.2810725999998</c:v>
                      </c:pt>
                      <c:pt idx="4334">
                        <c:v>4348.2966766</c:v>
                      </c:pt>
                      <c:pt idx="4335">
                        <c:v>4349.3189146000004</c:v>
                      </c:pt>
                      <c:pt idx="4336">
                        <c:v>4350.3343976000006</c:v>
                      </c:pt>
                      <c:pt idx="4337">
                        <c:v>4351.3340936000004</c:v>
                      </c:pt>
                      <c:pt idx="4338">
                        <c:v>4352.3347766000006</c:v>
                      </c:pt>
                      <c:pt idx="4339">
                        <c:v>4353.3255245999999</c:v>
                      </c:pt>
                      <c:pt idx="4340">
                        <c:v>4354.3252816000004</c:v>
                      </c:pt>
                      <c:pt idx="4341">
                        <c:v>4355.3319916</c:v>
                      </c:pt>
                      <c:pt idx="4342">
                        <c:v>4356.3474296000004</c:v>
                      </c:pt>
                      <c:pt idx="4343">
                        <c:v>4357.3630086000003</c:v>
                      </c:pt>
                      <c:pt idx="4344">
                        <c:v>4358.3651386000001</c:v>
                      </c:pt>
                      <c:pt idx="4345">
                        <c:v>4359.3688016000006</c:v>
                      </c:pt>
                      <c:pt idx="4346">
                        <c:v>4360.3695686000001</c:v>
                      </c:pt>
                      <c:pt idx="4347">
                        <c:v>4361.3569275999998</c:v>
                      </c:pt>
                      <c:pt idx="4348">
                        <c:v>4362.3570096000003</c:v>
                      </c:pt>
                      <c:pt idx="4349">
                        <c:v>4363.3726236000002</c:v>
                      </c:pt>
                      <c:pt idx="4350">
                        <c:v>4364.3884595999998</c:v>
                      </c:pt>
                      <c:pt idx="4351">
                        <c:v>4365.4041355999998</c:v>
                      </c:pt>
                      <c:pt idx="4352">
                        <c:v>4366.4043086000001</c:v>
                      </c:pt>
                      <c:pt idx="4353">
                        <c:v>4367.4054026000003</c:v>
                      </c:pt>
                      <c:pt idx="4354">
                        <c:v>4368.4125596000003</c:v>
                      </c:pt>
                      <c:pt idx="4355">
                        <c:v>4369.4118636000003</c:v>
                      </c:pt>
                      <c:pt idx="4356">
                        <c:v>4370.4121906</c:v>
                      </c:pt>
                      <c:pt idx="4357">
                        <c:v>4371.4122266000004</c:v>
                      </c:pt>
                      <c:pt idx="4358">
                        <c:v>4372.4125146000006</c:v>
                      </c:pt>
                      <c:pt idx="4359">
                        <c:v>4373.4122355999998</c:v>
                      </c:pt>
                      <c:pt idx="4360">
                        <c:v>4374.4090406000005</c:v>
                      </c:pt>
                      <c:pt idx="4361">
                        <c:v>4375.4091835999998</c:v>
                      </c:pt>
                      <c:pt idx="4362">
                        <c:v>4376.4090186000003</c:v>
                      </c:pt>
                      <c:pt idx="4363">
                        <c:v>4377.4087165999999</c:v>
                      </c:pt>
                      <c:pt idx="4364">
                        <c:v>4378.4062166000003</c:v>
                      </c:pt>
                      <c:pt idx="4365">
                        <c:v>4379.4057146000005</c:v>
                      </c:pt>
                      <c:pt idx="4366">
                        <c:v>4380.4055245999998</c:v>
                      </c:pt>
                      <c:pt idx="4367">
                        <c:v>4381.4049955999999</c:v>
                      </c:pt>
                      <c:pt idx="4368">
                        <c:v>4382.4204696000006</c:v>
                      </c:pt>
                      <c:pt idx="4369">
                        <c:v>4383.4347435999998</c:v>
                      </c:pt>
                      <c:pt idx="4370">
                        <c:v>4384.4596046000006</c:v>
                      </c:pt>
                      <c:pt idx="4371">
                        <c:v>4385.4574395999998</c:v>
                      </c:pt>
                      <c:pt idx="4372">
                        <c:v>4386.4582846000003</c:v>
                      </c:pt>
                      <c:pt idx="4373">
                        <c:v>4387.4591375999998</c:v>
                      </c:pt>
                      <c:pt idx="4374">
                        <c:v>4388.4601416000005</c:v>
                      </c:pt>
                      <c:pt idx="4375">
                        <c:v>4389.4598666000002</c:v>
                      </c:pt>
                      <c:pt idx="4376">
                        <c:v>4390.4595616000006</c:v>
                      </c:pt>
                      <c:pt idx="4377">
                        <c:v>4391.4606406000003</c:v>
                      </c:pt>
                      <c:pt idx="4378">
                        <c:v>4392.4601616</c:v>
                      </c:pt>
                      <c:pt idx="4379">
                        <c:v>4393.4553016</c:v>
                      </c:pt>
                      <c:pt idx="4380">
                        <c:v>4394.4546055999999</c:v>
                      </c:pt>
                      <c:pt idx="4381">
                        <c:v>4395.4518556000003</c:v>
                      </c:pt>
                      <c:pt idx="4382">
                        <c:v>4396.4520326000002</c:v>
                      </c:pt>
                      <c:pt idx="4383">
                        <c:v>4397.4655536</c:v>
                      </c:pt>
                      <c:pt idx="4384">
                        <c:v>4398.4652536000003</c:v>
                      </c:pt>
                      <c:pt idx="4385">
                        <c:v>4399.4653165999998</c:v>
                      </c:pt>
                      <c:pt idx="4386">
                        <c:v>4400.4658245999999</c:v>
                      </c:pt>
                      <c:pt idx="4387">
                        <c:v>4401.4814895999998</c:v>
                      </c:pt>
                      <c:pt idx="4388">
                        <c:v>4402.4810336</c:v>
                      </c:pt>
                      <c:pt idx="4389">
                        <c:v>4403.4959746000004</c:v>
                      </c:pt>
                      <c:pt idx="4390">
                        <c:v>4404.5066406000005</c:v>
                      </c:pt>
                      <c:pt idx="4391">
                        <c:v>4405.5066006000006</c:v>
                      </c:pt>
                      <c:pt idx="4392">
                        <c:v>4406.5065836000003</c:v>
                      </c:pt>
                      <c:pt idx="4393">
                        <c:v>4407.5063055999999</c:v>
                      </c:pt>
                      <c:pt idx="4394">
                        <c:v>4408.5121796000003</c:v>
                      </c:pt>
                      <c:pt idx="4395">
                        <c:v>4409.5232316000001</c:v>
                      </c:pt>
                      <c:pt idx="4396">
                        <c:v>4410.5230146000004</c:v>
                      </c:pt>
                      <c:pt idx="4397">
                        <c:v>4411.5388736000004</c:v>
                      </c:pt>
                      <c:pt idx="4398">
                        <c:v>4412.5388366000006</c:v>
                      </c:pt>
                      <c:pt idx="4399">
                        <c:v>4413.5541205999998</c:v>
                      </c:pt>
                      <c:pt idx="4400">
                        <c:v>4414.5704466000007</c:v>
                      </c:pt>
                      <c:pt idx="4401">
                        <c:v>4415.5860016000006</c:v>
                      </c:pt>
                      <c:pt idx="4402">
                        <c:v>4416.5864105999999</c:v>
                      </c:pt>
                      <c:pt idx="4403">
                        <c:v>4417.5990406000001</c:v>
                      </c:pt>
                      <c:pt idx="4404">
                        <c:v>4418.6178266000006</c:v>
                      </c:pt>
                      <c:pt idx="4405">
                        <c:v>4419.6180106000002</c:v>
                      </c:pt>
                      <c:pt idx="4406">
                        <c:v>4420.6210566</c:v>
                      </c:pt>
                      <c:pt idx="4407">
                        <c:v>4421.6280746000002</c:v>
                      </c:pt>
                      <c:pt idx="4408">
                        <c:v>4422.6279616000002</c:v>
                      </c:pt>
                      <c:pt idx="4409">
                        <c:v>4423.6283395999999</c:v>
                      </c:pt>
                      <c:pt idx="4410">
                        <c:v>4424.6222506000004</c:v>
                      </c:pt>
                      <c:pt idx="4411">
                        <c:v>4425.6497565999998</c:v>
                      </c:pt>
                      <c:pt idx="4412">
                        <c:v>4426.6663396000004</c:v>
                      </c:pt>
                      <c:pt idx="4413">
                        <c:v>4427.6612255999999</c:v>
                      </c:pt>
                      <c:pt idx="4414">
                        <c:v>4428.6610636000005</c:v>
                      </c:pt>
                      <c:pt idx="4415">
                        <c:v>4429.6701856</c:v>
                      </c:pt>
                      <c:pt idx="4416">
                        <c:v>4430.6697976000005</c:v>
                      </c:pt>
                      <c:pt idx="4417">
                        <c:v>4431.6849775999999</c:v>
                      </c:pt>
                      <c:pt idx="4418">
                        <c:v>4432.6846206</c:v>
                      </c:pt>
                      <c:pt idx="4419">
                        <c:v>4433.7097045999999</c:v>
                      </c:pt>
                      <c:pt idx="4420">
                        <c:v>4434.7100025999998</c:v>
                      </c:pt>
                      <c:pt idx="4421">
                        <c:v>4435.7103756000006</c:v>
                      </c:pt>
                      <c:pt idx="4422">
                        <c:v>4436.7048556</c:v>
                      </c:pt>
                      <c:pt idx="4423">
                        <c:v>4437.7053646000004</c:v>
                      </c:pt>
                      <c:pt idx="4424">
                        <c:v>4438.7200656000005</c:v>
                      </c:pt>
                      <c:pt idx="4425">
                        <c:v>4439.7356675999999</c:v>
                      </c:pt>
                      <c:pt idx="4426">
                        <c:v>4440.7584746000002</c:v>
                      </c:pt>
                      <c:pt idx="4427">
                        <c:v>4441.7466316</c:v>
                      </c:pt>
                      <c:pt idx="4428">
                        <c:v>4442.7466436000004</c:v>
                      </c:pt>
                      <c:pt idx="4429">
                        <c:v>4443.7532116000002</c:v>
                      </c:pt>
                      <c:pt idx="4430">
                        <c:v>4444.7537665999998</c:v>
                      </c:pt>
                      <c:pt idx="4431">
                        <c:v>4445.7609265999999</c:v>
                      </c:pt>
                      <c:pt idx="4432">
                        <c:v>4446.7766476000006</c:v>
                      </c:pt>
                      <c:pt idx="4433">
                        <c:v>4447.7707885999998</c:v>
                      </c:pt>
                      <c:pt idx="4434">
                        <c:v>4448.7705746000001</c:v>
                      </c:pt>
                      <c:pt idx="4435">
                        <c:v>4449.7777746000002</c:v>
                      </c:pt>
                      <c:pt idx="4436">
                        <c:v>4450.7897096000006</c:v>
                      </c:pt>
                      <c:pt idx="4437">
                        <c:v>4451.7844836000004</c:v>
                      </c:pt>
                      <c:pt idx="4438">
                        <c:v>4452.7784846000004</c:v>
                      </c:pt>
                      <c:pt idx="4439">
                        <c:v>4453.7837565999998</c:v>
                      </c:pt>
                      <c:pt idx="4440">
                        <c:v>4454.7868195999999</c:v>
                      </c:pt>
                      <c:pt idx="4441">
                        <c:v>4455.7874366000005</c:v>
                      </c:pt>
                      <c:pt idx="4442">
                        <c:v>4456.7810826000004</c:v>
                      </c:pt>
                      <c:pt idx="4443">
                        <c:v>4457.7778816</c:v>
                      </c:pt>
                      <c:pt idx="4444">
                        <c:v>4458.7782586000003</c:v>
                      </c:pt>
                      <c:pt idx="4445">
                        <c:v>4459.7776905999999</c:v>
                      </c:pt>
                      <c:pt idx="4446">
                        <c:v>4460.7776136000002</c:v>
                      </c:pt>
                      <c:pt idx="4447">
                        <c:v>4461.7843425999999</c:v>
                      </c:pt>
                      <c:pt idx="4448">
                        <c:v>4462.7845545999999</c:v>
                      </c:pt>
                      <c:pt idx="4449">
                        <c:v>4463.7783146000002</c:v>
                      </c:pt>
                      <c:pt idx="4450">
                        <c:v>4464.7782236000003</c:v>
                      </c:pt>
                      <c:pt idx="4451">
                        <c:v>4465.8066066000001</c:v>
                      </c:pt>
                      <c:pt idx="4452">
                        <c:v>4466.8069506000002</c:v>
                      </c:pt>
                      <c:pt idx="4453">
                        <c:v>4467.7980726000005</c:v>
                      </c:pt>
                      <c:pt idx="4454">
                        <c:v>4468.8061986000002</c:v>
                      </c:pt>
                      <c:pt idx="4455">
                        <c:v>4469.8219206000003</c:v>
                      </c:pt>
                      <c:pt idx="4456">
                        <c:v>4470.8195196000006</c:v>
                      </c:pt>
                      <c:pt idx="4457">
                        <c:v>4471.8131315999999</c:v>
                      </c:pt>
                      <c:pt idx="4458">
                        <c:v>4472.8285246000005</c:v>
                      </c:pt>
                      <c:pt idx="4459">
                        <c:v>4473.8447236000002</c:v>
                      </c:pt>
                      <c:pt idx="4460">
                        <c:v>4474.8698666</c:v>
                      </c:pt>
                      <c:pt idx="4461">
                        <c:v>4475.8856796</c:v>
                      </c:pt>
                      <c:pt idx="4462">
                        <c:v>4476.8796136000001</c:v>
                      </c:pt>
                      <c:pt idx="4463">
                        <c:v>4477.8840576000002</c:v>
                      </c:pt>
                      <c:pt idx="4464">
                        <c:v>4478.8906895999999</c:v>
                      </c:pt>
                      <c:pt idx="4465">
                        <c:v>4479.8903956000004</c:v>
                      </c:pt>
                      <c:pt idx="4466">
                        <c:v>4480.8979416000002</c:v>
                      </c:pt>
                      <c:pt idx="4467">
                        <c:v>4481.9131946000007</c:v>
                      </c:pt>
                      <c:pt idx="4468">
                        <c:v>4482.9109266000005</c:v>
                      </c:pt>
                      <c:pt idx="4469">
                        <c:v>4483.9054836000005</c:v>
                      </c:pt>
                      <c:pt idx="4470">
                        <c:v>4484.9156706000003</c:v>
                      </c:pt>
                      <c:pt idx="4471">
                        <c:v>4485.9066326000002</c:v>
                      </c:pt>
                      <c:pt idx="4472">
                        <c:v>4486.9135056000005</c:v>
                      </c:pt>
                      <c:pt idx="4473">
                        <c:v>4487.9138676000002</c:v>
                      </c:pt>
                      <c:pt idx="4474">
                        <c:v>4488.9136325999998</c:v>
                      </c:pt>
                      <c:pt idx="4475">
                        <c:v>4489.9279655999999</c:v>
                      </c:pt>
                      <c:pt idx="4476">
                        <c:v>4490.9209626000002</c:v>
                      </c:pt>
                      <c:pt idx="4477">
                        <c:v>4491.9274676000005</c:v>
                      </c:pt>
                      <c:pt idx="4478">
                        <c:v>4492.9269866000004</c:v>
                      </c:pt>
                      <c:pt idx="4479">
                        <c:v>4493.9334416000002</c:v>
                      </c:pt>
                      <c:pt idx="4480">
                        <c:v>4494.9502186</c:v>
                      </c:pt>
                      <c:pt idx="4481">
                        <c:v>4495.9495126000002</c:v>
                      </c:pt>
                      <c:pt idx="4482">
                        <c:v>4496.9591556000005</c:v>
                      </c:pt>
                      <c:pt idx="4483">
                        <c:v>4497.9596546000002</c:v>
                      </c:pt>
                      <c:pt idx="4484">
                        <c:v>4498.9598716</c:v>
                      </c:pt>
                      <c:pt idx="4485">
                        <c:v>4499.9556395999998</c:v>
                      </c:pt>
                      <c:pt idx="4486">
                        <c:v>4500.9500886000005</c:v>
                      </c:pt>
                      <c:pt idx="4487">
                        <c:v>4501.9496626</c:v>
                      </c:pt>
                      <c:pt idx="4488">
                        <c:v>4502.9592636000007</c:v>
                      </c:pt>
                      <c:pt idx="4489">
                        <c:v>4503.9594026000004</c:v>
                      </c:pt>
                      <c:pt idx="4490">
                        <c:v>4504.9594986000002</c:v>
                      </c:pt>
                      <c:pt idx="4491">
                        <c:v>4505.9592876000006</c:v>
                      </c:pt>
                      <c:pt idx="4492">
                        <c:v>4506.9591276000001</c:v>
                      </c:pt>
                      <c:pt idx="4493">
                        <c:v>4507.9506185999999</c:v>
                      </c:pt>
                      <c:pt idx="4494">
                        <c:v>4508.9502146000004</c:v>
                      </c:pt>
                      <c:pt idx="4495">
                        <c:v>4509.9504035999998</c:v>
                      </c:pt>
                      <c:pt idx="4496">
                        <c:v>4510.9506615999999</c:v>
                      </c:pt>
                      <c:pt idx="4497">
                        <c:v>4511.9510986000005</c:v>
                      </c:pt>
                      <c:pt idx="4498">
                        <c:v>4512.9508126000001</c:v>
                      </c:pt>
                      <c:pt idx="4499">
                        <c:v>4513.9661326000005</c:v>
                      </c:pt>
                      <c:pt idx="4500">
                        <c:v>4514.9817806000001</c:v>
                      </c:pt>
                      <c:pt idx="4501">
                        <c:v>4515.9812736000003</c:v>
                      </c:pt>
                      <c:pt idx="4502">
                        <c:v>4516.9824546</c:v>
                      </c:pt>
                      <c:pt idx="4503">
                        <c:v>4518.0103656000001</c:v>
                      </c:pt>
                      <c:pt idx="4504">
                        <c:v>4519.0098486000006</c:v>
                      </c:pt>
                      <c:pt idx="4505">
                        <c:v>4520.0104446000005</c:v>
                      </c:pt>
                      <c:pt idx="4506">
                        <c:v>4521.0104016000005</c:v>
                      </c:pt>
                      <c:pt idx="4507">
                        <c:v>4522.0258795999998</c:v>
                      </c:pt>
                      <c:pt idx="4508">
                        <c:v>4523.0414826000006</c:v>
                      </c:pt>
                      <c:pt idx="4509">
                        <c:v>4524.0324516000001</c:v>
                      </c:pt>
                      <c:pt idx="4510">
                        <c:v>4525.0331566000004</c:v>
                      </c:pt>
                      <c:pt idx="4511">
                        <c:v>4526.0328675999999</c:v>
                      </c:pt>
                      <c:pt idx="4512">
                        <c:v>4527.0271386000004</c:v>
                      </c:pt>
                      <c:pt idx="4513">
                        <c:v>4528.0409755999999</c:v>
                      </c:pt>
                      <c:pt idx="4514">
                        <c:v>4529.0268646000004</c:v>
                      </c:pt>
                      <c:pt idx="4515">
                        <c:v>4530.0351546000002</c:v>
                      </c:pt>
                      <c:pt idx="4516">
                        <c:v>4531.0419176000005</c:v>
                      </c:pt>
                      <c:pt idx="4517">
                        <c:v>4532.0520065999999</c:v>
                      </c:pt>
                      <c:pt idx="4518">
                        <c:v>4533.0579726000005</c:v>
                      </c:pt>
                      <c:pt idx="4519">
                        <c:v>4534.0577496000005</c:v>
                      </c:pt>
                      <c:pt idx="4520">
                        <c:v>4535.0727246000006</c:v>
                      </c:pt>
                      <c:pt idx="4521">
                        <c:v>4536.0726856000001</c:v>
                      </c:pt>
                      <c:pt idx="4522">
                        <c:v>4537.0670686000003</c:v>
                      </c:pt>
                      <c:pt idx="4523">
                        <c:v>4538.0799446000001</c:v>
                      </c:pt>
                      <c:pt idx="4524">
                        <c:v>4539.0866036000007</c:v>
                      </c:pt>
                      <c:pt idx="4525">
                        <c:v>4540.0866946000006</c:v>
                      </c:pt>
                      <c:pt idx="4526">
                        <c:v>4541.1019446</c:v>
                      </c:pt>
                      <c:pt idx="4527">
                        <c:v>4542.1176616000002</c:v>
                      </c:pt>
                      <c:pt idx="4528">
                        <c:v>4543.1171276000005</c:v>
                      </c:pt>
                      <c:pt idx="4529">
                        <c:v>4544.1321486000006</c:v>
                      </c:pt>
                      <c:pt idx="4530">
                        <c:v>4545.1487296000005</c:v>
                      </c:pt>
                      <c:pt idx="4531">
                        <c:v>4546.1583586000006</c:v>
                      </c:pt>
                      <c:pt idx="4532">
                        <c:v>4547.1740995999999</c:v>
                      </c:pt>
                      <c:pt idx="4533">
                        <c:v>4548.1743556000001</c:v>
                      </c:pt>
                      <c:pt idx="4534">
                        <c:v>4549.1740755999999</c:v>
                      </c:pt>
                      <c:pt idx="4535">
                        <c:v>4550.1903476000007</c:v>
                      </c:pt>
                      <c:pt idx="4536">
                        <c:v>4551.1905076000003</c:v>
                      </c:pt>
                      <c:pt idx="4537">
                        <c:v>4552.1905936000003</c:v>
                      </c:pt>
                      <c:pt idx="4538">
                        <c:v>4553.2063236000004</c:v>
                      </c:pt>
                      <c:pt idx="4539">
                        <c:v>4554.2073185999998</c:v>
                      </c:pt>
                      <c:pt idx="4540">
                        <c:v>4555.2121086000006</c:v>
                      </c:pt>
                      <c:pt idx="4541">
                        <c:v>4556.2124086000003</c:v>
                      </c:pt>
                      <c:pt idx="4542">
                        <c:v>4557.2133825999999</c:v>
                      </c:pt>
                      <c:pt idx="4543">
                        <c:v>4558.2063456000005</c:v>
                      </c:pt>
                      <c:pt idx="4544">
                        <c:v>4559.2217606000004</c:v>
                      </c:pt>
                      <c:pt idx="4545">
                        <c:v>4560.2414576000001</c:v>
                      </c:pt>
                      <c:pt idx="4546">
                        <c:v>4561.2571836000006</c:v>
                      </c:pt>
                      <c:pt idx="4547">
                        <c:v>4562.2566776000003</c:v>
                      </c:pt>
                      <c:pt idx="4548">
                        <c:v>4563.2721136</c:v>
                      </c:pt>
                      <c:pt idx="4549">
                        <c:v>4564.2720586000005</c:v>
                      </c:pt>
                      <c:pt idx="4550">
                        <c:v>4565.2718046</c:v>
                      </c:pt>
                      <c:pt idx="4551">
                        <c:v>4566.2782836000006</c:v>
                      </c:pt>
                      <c:pt idx="4552">
                        <c:v>4567.2790875999999</c:v>
                      </c:pt>
                      <c:pt idx="4553">
                        <c:v>4568.2796026000005</c:v>
                      </c:pt>
                      <c:pt idx="4554">
                        <c:v>4569.2791376000005</c:v>
                      </c:pt>
                      <c:pt idx="4555">
                        <c:v>4570.2846356</c:v>
                      </c:pt>
                      <c:pt idx="4556">
                        <c:v>4571.2915096000006</c:v>
                      </c:pt>
                      <c:pt idx="4557">
                        <c:v>4572.2912096</c:v>
                      </c:pt>
                      <c:pt idx="4558">
                        <c:v>4573.2846536000006</c:v>
                      </c:pt>
                      <c:pt idx="4559">
                        <c:v>4574.2936166</c:v>
                      </c:pt>
                      <c:pt idx="4560">
                        <c:v>4575.2992326000003</c:v>
                      </c:pt>
                      <c:pt idx="4561">
                        <c:v>4576.3150786000006</c:v>
                      </c:pt>
                      <c:pt idx="4562">
                        <c:v>4577.3150346000002</c:v>
                      </c:pt>
                      <c:pt idx="4563">
                        <c:v>4578.3282926000002</c:v>
                      </c:pt>
                      <c:pt idx="4564">
                        <c:v>4579.3438986000001</c:v>
                      </c:pt>
                      <c:pt idx="4565">
                        <c:v>4580.3449025999998</c:v>
                      </c:pt>
                      <c:pt idx="4566">
                        <c:v>4581.3447056000005</c:v>
                      </c:pt>
                      <c:pt idx="4567">
                        <c:v>4582.3444436</c:v>
                      </c:pt>
                      <c:pt idx="4568">
                        <c:v>4583.3445806</c:v>
                      </c:pt>
                      <c:pt idx="4569">
                        <c:v>4584.3517116000003</c:v>
                      </c:pt>
                      <c:pt idx="4570">
                        <c:v>4585.3426776000006</c:v>
                      </c:pt>
                      <c:pt idx="4571">
                        <c:v>4586.3493536000005</c:v>
                      </c:pt>
                      <c:pt idx="4572">
                        <c:v>4587.3650776000004</c:v>
                      </c:pt>
                      <c:pt idx="4573">
                        <c:v>4588.3721626000006</c:v>
                      </c:pt>
                      <c:pt idx="4574">
                        <c:v>4589.3718085999999</c:v>
                      </c:pt>
                      <c:pt idx="4575">
                        <c:v>4590.3812206000002</c:v>
                      </c:pt>
                      <c:pt idx="4576">
                        <c:v>4591.3965976</c:v>
                      </c:pt>
                      <c:pt idx="4577">
                        <c:v>4592.3940006000003</c:v>
                      </c:pt>
                      <c:pt idx="4578">
                        <c:v>4593.3940556000007</c:v>
                      </c:pt>
                      <c:pt idx="4579">
                        <c:v>4594.4015276</c:v>
                      </c:pt>
                      <c:pt idx="4580">
                        <c:v>4595.4115786000002</c:v>
                      </c:pt>
                      <c:pt idx="4581">
                        <c:v>4596.4116746</c:v>
                      </c:pt>
                      <c:pt idx="4582">
                        <c:v>4597.4128416000003</c:v>
                      </c:pt>
                      <c:pt idx="4583">
                        <c:v>4598.4126456000004</c:v>
                      </c:pt>
                      <c:pt idx="4584">
                        <c:v>4599.4124336000004</c:v>
                      </c:pt>
                      <c:pt idx="4585">
                        <c:v>4600.4034176000005</c:v>
                      </c:pt>
                      <c:pt idx="4586">
                        <c:v>4601.4161376000002</c:v>
                      </c:pt>
                      <c:pt idx="4587">
                        <c:v>4602.4100865999999</c:v>
                      </c:pt>
                      <c:pt idx="4588">
                        <c:v>4603.4164976000002</c:v>
                      </c:pt>
                      <c:pt idx="4589">
                        <c:v>4604.4166746000001</c:v>
                      </c:pt>
                      <c:pt idx="4590">
                        <c:v>4605.4170086000004</c:v>
                      </c:pt>
                      <c:pt idx="4591">
                        <c:v>4606.4169756000001</c:v>
                      </c:pt>
                      <c:pt idx="4592">
                        <c:v>4607.4173866000001</c:v>
                      </c:pt>
                      <c:pt idx="4593">
                        <c:v>4608.4172126000003</c:v>
                      </c:pt>
                      <c:pt idx="4594">
                        <c:v>4609.4273056000002</c:v>
                      </c:pt>
                      <c:pt idx="4595">
                        <c:v>4610.4430546000003</c:v>
                      </c:pt>
                      <c:pt idx="4596">
                        <c:v>4611.4584076000001</c:v>
                      </c:pt>
                      <c:pt idx="4597">
                        <c:v>4612.4578576000004</c:v>
                      </c:pt>
                      <c:pt idx="4598">
                        <c:v>4613.4577656000001</c:v>
                      </c:pt>
                      <c:pt idx="4599">
                        <c:v>4614.4620426000001</c:v>
                      </c:pt>
                      <c:pt idx="4600">
                        <c:v>4615.4628946000003</c:v>
                      </c:pt>
                      <c:pt idx="4601">
                        <c:v>4616.4567716000001</c:v>
                      </c:pt>
                      <c:pt idx="4602">
                        <c:v>4617.4570136000002</c:v>
                      </c:pt>
                      <c:pt idx="4603">
                        <c:v>4618.4567716000001</c:v>
                      </c:pt>
                      <c:pt idx="4604">
                        <c:v>4619.4573606000004</c:v>
                      </c:pt>
                      <c:pt idx="4605">
                        <c:v>4620.4509716000002</c:v>
                      </c:pt>
                      <c:pt idx="4606">
                        <c:v>4621.4501546000001</c:v>
                      </c:pt>
                      <c:pt idx="4607">
                        <c:v>4622.4501276000001</c:v>
                      </c:pt>
                      <c:pt idx="4608">
                        <c:v>4623.4582396000005</c:v>
                      </c:pt>
                      <c:pt idx="4609">
                        <c:v>4624.4507365999998</c:v>
                      </c:pt>
                      <c:pt idx="4610">
                        <c:v>4625.4576346000003</c:v>
                      </c:pt>
                      <c:pt idx="4611">
                        <c:v>4626.4576016000001</c:v>
                      </c:pt>
                      <c:pt idx="4612">
                        <c:v>4627.4514316000004</c:v>
                      </c:pt>
                      <c:pt idx="4613">
                        <c:v>4628.4512976000005</c:v>
                      </c:pt>
                      <c:pt idx="4614">
                        <c:v>4629.4511686000005</c:v>
                      </c:pt>
                      <c:pt idx="4615">
                        <c:v>4630.4513986000002</c:v>
                      </c:pt>
                      <c:pt idx="4616">
                        <c:v>4631.4578386000003</c:v>
                      </c:pt>
                      <c:pt idx="4617">
                        <c:v>4632.4578096000005</c:v>
                      </c:pt>
                      <c:pt idx="4618">
                        <c:v>4633.4576766</c:v>
                      </c:pt>
                      <c:pt idx="4619">
                        <c:v>4634.4704636000006</c:v>
                      </c:pt>
                      <c:pt idx="4620">
                        <c:v>4635.4862436000003</c:v>
                      </c:pt>
                      <c:pt idx="4621">
                        <c:v>4636.4859876</c:v>
                      </c:pt>
                      <c:pt idx="4622">
                        <c:v>4637.5016145999998</c:v>
                      </c:pt>
                      <c:pt idx="4623">
                        <c:v>4638.5015745999999</c:v>
                      </c:pt>
                      <c:pt idx="4624">
                        <c:v>4639.4957396</c:v>
                      </c:pt>
                      <c:pt idx="4625">
                        <c:v>4640.5029576000006</c:v>
                      </c:pt>
                      <c:pt idx="4626">
                        <c:v>4641.5029175999998</c:v>
                      </c:pt>
                      <c:pt idx="4627">
                        <c:v>4642.5095556000006</c:v>
                      </c:pt>
                      <c:pt idx="4628">
                        <c:v>4643.5092765999998</c:v>
                      </c:pt>
                      <c:pt idx="4629">
                        <c:v>4644.5100676000002</c:v>
                      </c:pt>
                      <c:pt idx="4630">
                        <c:v>4645.5100836000001</c:v>
                      </c:pt>
                      <c:pt idx="4631">
                        <c:v>4646.5258395999999</c:v>
                      </c:pt>
                      <c:pt idx="4632">
                        <c:v>4647.5117266000007</c:v>
                      </c:pt>
                      <c:pt idx="4633">
                        <c:v>4648.5205815999998</c:v>
                      </c:pt>
                      <c:pt idx="4634">
                        <c:v>4649.5276646000002</c:v>
                      </c:pt>
                      <c:pt idx="4635">
                        <c:v>4650.5274006</c:v>
                      </c:pt>
                      <c:pt idx="4636">
                        <c:v>4651.5409496000002</c:v>
                      </c:pt>
                      <c:pt idx="4637">
                        <c:v>4652.5407095999999</c:v>
                      </c:pt>
                      <c:pt idx="4638">
                        <c:v>4653.5350346000005</c:v>
                      </c:pt>
                      <c:pt idx="4639">
                        <c:v>4654.5435186000004</c:v>
                      </c:pt>
                      <c:pt idx="4640">
                        <c:v>4655.5655746000002</c:v>
                      </c:pt>
                      <c:pt idx="4641">
                        <c:v>4656.5828366000005</c:v>
                      </c:pt>
                      <c:pt idx="4642">
                        <c:v>4657.5823706000001</c:v>
                      </c:pt>
                      <c:pt idx="4643">
                        <c:v>4658.5839776000003</c:v>
                      </c:pt>
                      <c:pt idx="4644">
                        <c:v>4659.5832615999998</c:v>
                      </c:pt>
                      <c:pt idx="4645">
                        <c:v>4660.5830925999999</c:v>
                      </c:pt>
                      <c:pt idx="4646">
                        <c:v>4661.5897196000005</c:v>
                      </c:pt>
                      <c:pt idx="4647">
                        <c:v>4662.5925236000003</c:v>
                      </c:pt>
                      <c:pt idx="4648">
                        <c:v>4663.6080036000003</c:v>
                      </c:pt>
                      <c:pt idx="4649">
                        <c:v>4664.6144316</c:v>
                      </c:pt>
                      <c:pt idx="4650">
                        <c:v>4665.6171306000006</c:v>
                      </c:pt>
                      <c:pt idx="4651">
                        <c:v>4666.6147876000005</c:v>
                      </c:pt>
                      <c:pt idx="4652">
                        <c:v>4667.6089686000005</c:v>
                      </c:pt>
                      <c:pt idx="4653">
                        <c:v>4668.6249226</c:v>
                      </c:pt>
                      <c:pt idx="4654">
                        <c:v>4669.6246116000002</c:v>
                      </c:pt>
                      <c:pt idx="4655">
                        <c:v>4670.6302666000001</c:v>
                      </c:pt>
                      <c:pt idx="4656">
                        <c:v>4671.6301706000004</c:v>
                      </c:pt>
                      <c:pt idx="4657">
                        <c:v>4672.6212786000006</c:v>
                      </c:pt>
                      <c:pt idx="4658">
                        <c:v>4673.6433646000005</c:v>
                      </c:pt>
                      <c:pt idx="4659">
                        <c:v>4674.6379145999999</c:v>
                      </c:pt>
                      <c:pt idx="4660">
                        <c:v>4675.6535276000004</c:v>
                      </c:pt>
                      <c:pt idx="4661">
                        <c:v>4676.6604566000005</c:v>
                      </c:pt>
                      <c:pt idx="4662">
                        <c:v>4677.6610856000007</c:v>
                      </c:pt>
                      <c:pt idx="4663">
                        <c:v>4678.6580946000004</c:v>
                      </c:pt>
                      <c:pt idx="4664">
                        <c:v>4679.6578876000003</c:v>
                      </c:pt>
                      <c:pt idx="4665">
                        <c:v>4680.6618296000006</c:v>
                      </c:pt>
                      <c:pt idx="4666">
                        <c:v>4681.6614376000007</c:v>
                      </c:pt>
                      <c:pt idx="4667">
                        <c:v>4682.6615766000004</c:v>
                      </c:pt>
                      <c:pt idx="4668">
                        <c:v>4683.6617196000007</c:v>
                      </c:pt>
                      <c:pt idx="4669">
                        <c:v>4684.6617456000004</c:v>
                      </c:pt>
                      <c:pt idx="4670">
                        <c:v>4685.6617666000002</c:v>
                      </c:pt>
                      <c:pt idx="4671">
                        <c:v>4686.6619146000003</c:v>
                      </c:pt>
                      <c:pt idx="4672">
                        <c:v>4687.6616026000002</c:v>
                      </c:pt>
                      <c:pt idx="4673">
                        <c:v>4688.6527826000001</c:v>
                      </c:pt>
                      <c:pt idx="4674">
                        <c:v>4689.6620926000005</c:v>
                      </c:pt>
                      <c:pt idx="4675">
                        <c:v>4690.6528066000001</c:v>
                      </c:pt>
                      <c:pt idx="4676">
                        <c:v>4691.6529535999998</c:v>
                      </c:pt>
                      <c:pt idx="4677">
                        <c:v>4692.6527116000007</c:v>
                      </c:pt>
                      <c:pt idx="4678">
                        <c:v>4693.6524675999999</c:v>
                      </c:pt>
                      <c:pt idx="4679">
                        <c:v>4694.6522006000005</c:v>
                      </c:pt>
                      <c:pt idx="4680">
                        <c:v>4695.6615576000004</c:v>
                      </c:pt>
                      <c:pt idx="4681">
                        <c:v>4696.6696826000007</c:v>
                      </c:pt>
                      <c:pt idx="4682">
                        <c:v>4697.6703336</c:v>
                      </c:pt>
                      <c:pt idx="4683">
                        <c:v>4698.6699405999998</c:v>
                      </c:pt>
                      <c:pt idx="4684">
                        <c:v>4699.6696016000005</c:v>
                      </c:pt>
                      <c:pt idx="4685">
                        <c:v>4700.6852856000005</c:v>
                      </c:pt>
                      <c:pt idx="4686">
                        <c:v>4701.6849536</c:v>
                      </c:pt>
                      <c:pt idx="4687">
                        <c:v>4702.6846776000002</c:v>
                      </c:pt>
                      <c:pt idx="4688">
                        <c:v>4703.6925306000003</c:v>
                      </c:pt>
                      <c:pt idx="4689">
                        <c:v>4704.6845526000006</c:v>
                      </c:pt>
                      <c:pt idx="4690">
                        <c:v>4705.6848416000003</c:v>
                      </c:pt>
                      <c:pt idx="4691">
                        <c:v>4706.6853406</c:v>
                      </c:pt>
                      <c:pt idx="4692">
                        <c:v>4707.6874306</c:v>
                      </c:pt>
                      <c:pt idx="4693">
                        <c:v>4708.7136146000003</c:v>
                      </c:pt>
                      <c:pt idx="4694">
                        <c:v>4709.7295316</c:v>
                      </c:pt>
                      <c:pt idx="4695">
                        <c:v>4710.7453415999998</c:v>
                      </c:pt>
                      <c:pt idx="4696">
                        <c:v>4711.7519176000005</c:v>
                      </c:pt>
                      <c:pt idx="4697">
                        <c:v>4712.7490066</c:v>
                      </c:pt>
                      <c:pt idx="4698">
                        <c:v>4713.7495485999998</c:v>
                      </c:pt>
                      <c:pt idx="4699">
                        <c:v>4714.7499046000003</c:v>
                      </c:pt>
                      <c:pt idx="4700">
                        <c:v>4715.7498486000004</c:v>
                      </c:pt>
                      <c:pt idx="4701">
                        <c:v>4716.7496156000007</c:v>
                      </c:pt>
                      <c:pt idx="4702">
                        <c:v>4717.7489736000007</c:v>
                      </c:pt>
                      <c:pt idx="4703">
                        <c:v>4718.7488155999999</c:v>
                      </c:pt>
                      <c:pt idx="4704">
                        <c:v>4719.7488646000002</c:v>
                      </c:pt>
                      <c:pt idx="4705">
                        <c:v>4720.7485815999999</c:v>
                      </c:pt>
                      <c:pt idx="4706">
                        <c:v>4721.7639446000003</c:v>
                      </c:pt>
                      <c:pt idx="4707">
                        <c:v>4722.7793615999999</c:v>
                      </c:pt>
                      <c:pt idx="4708">
                        <c:v>4723.7790065999998</c:v>
                      </c:pt>
                      <c:pt idx="4709">
                        <c:v>4724.7794246000003</c:v>
                      </c:pt>
                      <c:pt idx="4710">
                        <c:v>4725.7793606000005</c:v>
                      </c:pt>
                      <c:pt idx="4711">
                        <c:v>4726.7789406000002</c:v>
                      </c:pt>
                      <c:pt idx="4712">
                        <c:v>4727.7783936000005</c:v>
                      </c:pt>
                      <c:pt idx="4713">
                        <c:v>4728.7789086000002</c:v>
                      </c:pt>
                      <c:pt idx="4714">
                        <c:v>4729.7787416000001</c:v>
                      </c:pt>
                      <c:pt idx="4715">
                        <c:v>4730.7783055999998</c:v>
                      </c:pt>
                      <c:pt idx="4716">
                        <c:v>4731.7782206000002</c:v>
                      </c:pt>
                      <c:pt idx="4717">
                        <c:v>4732.7784706000002</c:v>
                      </c:pt>
                      <c:pt idx="4718">
                        <c:v>4733.7779885999998</c:v>
                      </c:pt>
                      <c:pt idx="4719">
                        <c:v>4734.7779436000001</c:v>
                      </c:pt>
                      <c:pt idx="4720">
                        <c:v>4735.7937146000004</c:v>
                      </c:pt>
                      <c:pt idx="4721">
                        <c:v>4736.8100605999998</c:v>
                      </c:pt>
                      <c:pt idx="4722">
                        <c:v>4737.8252266</c:v>
                      </c:pt>
                      <c:pt idx="4723">
                        <c:v>4738.8246595999999</c:v>
                      </c:pt>
                      <c:pt idx="4724">
                        <c:v>4739.8244726000003</c:v>
                      </c:pt>
                      <c:pt idx="4725">
                        <c:v>4740.8245275999998</c:v>
                      </c:pt>
                      <c:pt idx="4726">
                        <c:v>4741.8306656000004</c:v>
                      </c:pt>
                      <c:pt idx="4727">
                        <c:v>4742.8306916000001</c:v>
                      </c:pt>
                      <c:pt idx="4728">
                        <c:v>4743.8312716</c:v>
                      </c:pt>
                      <c:pt idx="4729">
                        <c:v>4744.8256136</c:v>
                      </c:pt>
                      <c:pt idx="4730">
                        <c:v>4745.8252206000006</c:v>
                      </c:pt>
                      <c:pt idx="4731">
                        <c:v>4746.8247686000004</c:v>
                      </c:pt>
                      <c:pt idx="4732">
                        <c:v>4747.8247276000002</c:v>
                      </c:pt>
                      <c:pt idx="4733">
                        <c:v>4748.8242736000002</c:v>
                      </c:pt>
                      <c:pt idx="4734">
                        <c:v>4749.8240286</c:v>
                      </c:pt>
                      <c:pt idx="4735">
                        <c:v>4750.8243176000005</c:v>
                      </c:pt>
                      <c:pt idx="4736">
                        <c:v>4751.8340236000004</c:v>
                      </c:pt>
                      <c:pt idx="4737">
                        <c:v>4752.8339925999999</c:v>
                      </c:pt>
                      <c:pt idx="4738">
                        <c:v>4753.8406006000005</c:v>
                      </c:pt>
                      <c:pt idx="4739">
                        <c:v>4754.8560836000006</c:v>
                      </c:pt>
                      <c:pt idx="4740">
                        <c:v>4755.8558006000003</c:v>
                      </c:pt>
                      <c:pt idx="4741">
                        <c:v>4756.8556835999998</c:v>
                      </c:pt>
                      <c:pt idx="4742">
                        <c:v>4757.8719006000001</c:v>
                      </c:pt>
                      <c:pt idx="4743">
                        <c:v>4758.8713366000002</c:v>
                      </c:pt>
                      <c:pt idx="4744">
                        <c:v>4759.8730506000002</c:v>
                      </c:pt>
                      <c:pt idx="4745">
                        <c:v>4760.8732766000003</c:v>
                      </c:pt>
                      <c:pt idx="4746">
                        <c:v>4761.8983556000003</c:v>
                      </c:pt>
                      <c:pt idx="4747">
                        <c:v>4762.9164476000005</c:v>
                      </c:pt>
                      <c:pt idx="4748">
                        <c:v>4763.9161426000001</c:v>
                      </c:pt>
                      <c:pt idx="4749">
                        <c:v>4764.9225126000001</c:v>
                      </c:pt>
                      <c:pt idx="4750">
                        <c:v>4765.9392266000004</c:v>
                      </c:pt>
                      <c:pt idx="4751">
                        <c:v>4766.9389086000001</c:v>
                      </c:pt>
                      <c:pt idx="4752">
                        <c:v>4767.9542935999998</c:v>
                      </c:pt>
                      <c:pt idx="4753">
                        <c:v>4768.9541026000006</c:v>
                      </c:pt>
                      <c:pt idx="4754">
                        <c:v>4769.9537206000005</c:v>
                      </c:pt>
                      <c:pt idx="4755">
                        <c:v>4770.9757616000006</c:v>
                      </c:pt>
                      <c:pt idx="4756">
                        <c:v>4771.9825586000006</c:v>
                      </c:pt>
                      <c:pt idx="4757">
                        <c:v>4772.9828856000004</c:v>
                      </c:pt>
                      <c:pt idx="4758">
                        <c:v>4773.9899246000004</c:v>
                      </c:pt>
                      <c:pt idx="4759">
                        <c:v>4774.9895196000007</c:v>
                      </c:pt>
                      <c:pt idx="4760">
                        <c:v>4775.9992116000003</c:v>
                      </c:pt>
                      <c:pt idx="4761">
                        <c:v>4777.0221176000005</c:v>
                      </c:pt>
                      <c:pt idx="4762">
                        <c:v>4778.0317856000001</c:v>
                      </c:pt>
                      <c:pt idx="4763">
                        <c:v>4779.0323066000001</c:v>
                      </c:pt>
                      <c:pt idx="4764">
                        <c:v>4780.0409186000006</c:v>
                      </c:pt>
                      <c:pt idx="4765">
                        <c:v>4781.0408435999998</c:v>
                      </c:pt>
                      <c:pt idx="4766">
                        <c:v>4782.0336426000003</c:v>
                      </c:pt>
                      <c:pt idx="4767">
                        <c:v>4783.0336275999998</c:v>
                      </c:pt>
                      <c:pt idx="4768">
                        <c:v>4784.0409206000004</c:v>
                      </c:pt>
                      <c:pt idx="4769">
                        <c:v>4785.0562805999998</c:v>
                      </c:pt>
                      <c:pt idx="4770">
                        <c:v>4786.0632586000002</c:v>
                      </c:pt>
                      <c:pt idx="4771">
                        <c:v>4787.0631646000002</c:v>
                      </c:pt>
                      <c:pt idx="4772">
                        <c:v>4788.0627066000006</c:v>
                      </c:pt>
                      <c:pt idx="4773">
                        <c:v>4789.0781876000001</c:v>
                      </c:pt>
                      <c:pt idx="4774">
                        <c:v>4790.0945826000006</c:v>
                      </c:pt>
                      <c:pt idx="4775">
                        <c:v>4791.1199206000001</c:v>
                      </c:pt>
                      <c:pt idx="4776">
                        <c:v>4792.1332106</c:v>
                      </c:pt>
                      <c:pt idx="4777">
                        <c:v>4793.1330865999998</c:v>
                      </c:pt>
                      <c:pt idx="4778">
                        <c:v>4794.1336416000004</c:v>
                      </c:pt>
                      <c:pt idx="4779">
                        <c:v>4795.1345786000002</c:v>
                      </c:pt>
                      <c:pt idx="4780">
                        <c:v>4796.1343366000001</c:v>
                      </c:pt>
                      <c:pt idx="4781">
                        <c:v>4797.1345446000005</c:v>
                      </c:pt>
                      <c:pt idx="4782">
                        <c:v>4798.1502025999998</c:v>
                      </c:pt>
                      <c:pt idx="4783">
                        <c:v>4799.1499006000004</c:v>
                      </c:pt>
                      <c:pt idx="4784">
                        <c:v>4800.1502306000002</c:v>
                      </c:pt>
                      <c:pt idx="4785">
                        <c:v>4801.1658246000006</c:v>
                      </c:pt>
                      <c:pt idx="4786">
                        <c:v>4802.1722546000001</c:v>
                      </c:pt>
                      <c:pt idx="4787">
                        <c:v>4803.1876126000006</c:v>
                      </c:pt>
                      <c:pt idx="4788">
                        <c:v>4804.1867425999999</c:v>
                      </c:pt>
                      <c:pt idx="4789">
                        <c:v>4805.1928486000006</c:v>
                      </c:pt>
                      <c:pt idx="4790">
                        <c:v>4806.1929375999998</c:v>
                      </c:pt>
                      <c:pt idx="4791">
                        <c:v>4807.2081136000006</c:v>
                      </c:pt>
                      <c:pt idx="4792">
                        <c:v>4808.1989766000006</c:v>
                      </c:pt>
                      <c:pt idx="4793">
                        <c:v>4809.2055716000004</c:v>
                      </c:pt>
                      <c:pt idx="4794">
                        <c:v>4810.2059256000002</c:v>
                      </c:pt>
                      <c:pt idx="4795">
                        <c:v>4811.2082116000001</c:v>
                      </c:pt>
                      <c:pt idx="4796">
                        <c:v>4812.2084946000004</c:v>
                      </c:pt>
                      <c:pt idx="4797">
                        <c:v>4813.2079106000001</c:v>
                      </c:pt>
                      <c:pt idx="4798">
                        <c:v>4814.2078486</c:v>
                      </c:pt>
                      <c:pt idx="4799">
                        <c:v>4815.2076326000006</c:v>
                      </c:pt>
                      <c:pt idx="4800">
                        <c:v>4816.2080976000007</c:v>
                      </c:pt>
                      <c:pt idx="4801">
                        <c:v>4817.2082276000001</c:v>
                      </c:pt>
                      <c:pt idx="4802">
                        <c:v>4818.2085785999998</c:v>
                      </c:pt>
                      <c:pt idx="4803">
                        <c:v>4819.2087606000005</c:v>
                      </c:pt>
                      <c:pt idx="4804">
                        <c:v>4820.2118596</c:v>
                      </c:pt>
                      <c:pt idx="4805">
                        <c:v>4821.2212746000005</c:v>
                      </c:pt>
                      <c:pt idx="4806">
                        <c:v>4822.2368845999999</c:v>
                      </c:pt>
                      <c:pt idx="4807">
                        <c:v>4823.2524456000001</c:v>
                      </c:pt>
                      <c:pt idx="4808">
                        <c:v>4824.2519086000002</c:v>
                      </c:pt>
                      <c:pt idx="4809">
                        <c:v>4825.2677066000006</c:v>
                      </c:pt>
                      <c:pt idx="4810">
                        <c:v>4826.2673266000002</c:v>
                      </c:pt>
                      <c:pt idx="4811">
                        <c:v>4827.2671946</c:v>
                      </c:pt>
                      <c:pt idx="4812">
                        <c:v>4828.2675896000001</c:v>
                      </c:pt>
                      <c:pt idx="4813">
                        <c:v>4829.2686966000001</c:v>
                      </c:pt>
                      <c:pt idx="4814">
                        <c:v>4830.2687575999998</c:v>
                      </c:pt>
                      <c:pt idx="4815">
                        <c:v>4831.2797686000004</c:v>
                      </c:pt>
                      <c:pt idx="4816">
                        <c:v>4832.2840676000005</c:v>
                      </c:pt>
                      <c:pt idx="4817">
                        <c:v>4833.2905896000002</c:v>
                      </c:pt>
                      <c:pt idx="4818">
                        <c:v>4834.2797885999998</c:v>
                      </c:pt>
                      <c:pt idx="4819">
                        <c:v>4835.2838486000001</c:v>
                      </c:pt>
                      <c:pt idx="4820">
                        <c:v>4836.2777845999999</c:v>
                      </c:pt>
                      <c:pt idx="4821">
                        <c:v>4837.2848516000004</c:v>
                      </c:pt>
                      <c:pt idx="4822">
                        <c:v>4838.2845566000005</c:v>
                      </c:pt>
                      <c:pt idx="4823">
                        <c:v>4839.2913696000005</c:v>
                      </c:pt>
                      <c:pt idx="4824">
                        <c:v>4840.2911386000005</c:v>
                      </c:pt>
                      <c:pt idx="4825">
                        <c:v>4841.2977446000004</c:v>
                      </c:pt>
                      <c:pt idx="4826">
                        <c:v>4842.3226516000004</c:v>
                      </c:pt>
                      <c:pt idx="4827">
                        <c:v>4843.3203926000006</c:v>
                      </c:pt>
                      <c:pt idx="4828">
                        <c:v>4844.3199546000005</c:v>
                      </c:pt>
                      <c:pt idx="4829">
                        <c:v>4845.3355626000002</c:v>
                      </c:pt>
                      <c:pt idx="4830">
                        <c:v>4846.3354896000001</c:v>
                      </c:pt>
                      <c:pt idx="4831">
                        <c:v>4847.3352756000004</c:v>
                      </c:pt>
                      <c:pt idx="4832">
                        <c:v>4848.3259435999998</c:v>
                      </c:pt>
                      <c:pt idx="4833">
                        <c:v>4849.3262426000001</c:v>
                      </c:pt>
                      <c:pt idx="4834">
                        <c:v>4850.3269535999998</c:v>
                      </c:pt>
                      <c:pt idx="4835">
                        <c:v>4851.3265596000001</c:v>
                      </c:pt>
                      <c:pt idx="4836">
                        <c:v>4852.3338506</c:v>
                      </c:pt>
                      <c:pt idx="4837">
                        <c:v>4853.3334976000006</c:v>
                      </c:pt>
                      <c:pt idx="4838">
                        <c:v>4854.3242455999998</c:v>
                      </c:pt>
                      <c:pt idx="4839">
                        <c:v>4855.3287185999998</c:v>
                      </c:pt>
                      <c:pt idx="4840">
                        <c:v>4856.3285925999999</c:v>
                      </c:pt>
                      <c:pt idx="4841">
                        <c:v>4857.3286416000001</c:v>
                      </c:pt>
                      <c:pt idx="4842">
                        <c:v>4858.3288786000003</c:v>
                      </c:pt>
                      <c:pt idx="4843">
                        <c:v>4859.3357516000005</c:v>
                      </c:pt>
                      <c:pt idx="4844">
                        <c:v>4860.3382476000006</c:v>
                      </c:pt>
                      <c:pt idx="4845">
                        <c:v>4861.3383276000004</c:v>
                      </c:pt>
                      <c:pt idx="4846">
                        <c:v>4862.3379546000006</c:v>
                      </c:pt>
                      <c:pt idx="4847">
                        <c:v>4863.3379536000002</c:v>
                      </c:pt>
                      <c:pt idx="4848">
                        <c:v>4864.3376956000002</c:v>
                      </c:pt>
                      <c:pt idx="4849">
                        <c:v>4865.3317056000005</c:v>
                      </c:pt>
                      <c:pt idx="4850">
                        <c:v>4866.3322755999998</c:v>
                      </c:pt>
                      <c:pt idx="4851">
                        <c:v>4867.3325566000003</c:v>
                      </c:pt>
                      <c:pt idx="4852">
                        <c:v>4868.3327426000005</c:v>
                      </c:pt>
                      <c:pt idx="4853">
                        <c:v>4869.3328726</c:v>
                      </c:pt>
                      <c:pt idx="4854">
                        <c:v>4870.3328706000002</c:v>
                      </c:pt>
                      <c:pt idx="4855">
                        <c:v>4871.3330495999999</c:v>
                      </c:pt>
                      <c:pt idx="4856">
                        <c:v>4872.3271365999999</c:v>
                      </c:pt>
                      <c:pt idx="4857">
                        <c:v>4873.3333736000004</c:v>
                      </c:pt>
                      <c:pt idx="4858">
                        <c:v>4874.3351966</c:v>
                      </c:pt>
                      <c:pt idx="4859">
                        <c:v>4875.3508026</c:v>
                      </c:pt>
                      <c:pt idx="4860">
                        <c:v>4876.3669455999998</c:v>
                      </c:pt>
                      <c:pt idx="4861">
                        <c:v>4877.3823536</c:v>
                      </c:pt>
                      <c:pt idx="4862">
                        <c:v>4878.3828045999999</c:v>
                      </c:pt>
                      <c:pt idx="4863">
                        <c:v>4879.3827396000006</c:v>
                      </c:pt>
                      <c:pt idx="4864">
                        <c:v>4880.3824996000003</c:v>
                      </c:pt>
                      <c:pt idx="4865">
                        <c:v>4881.3823196000003</c:v>
                      </c:pt>
                      <c:pt idx="4866">
                        <c:v>4882.3818006000001</c:v>
                      </c:pt>
                      <c:pt idx="4867">
                        <c:v>4883.3824676000004</c:v>
                      </c:pt>
                      <c:pt idx="4868">
                        <c:v>4884.3822866</c:v>
                      </c:pt>
                      <c:pt idx="4869">
                        <c:v>4885.3985096000006</c:v>
                      </c:pt>
                      <c:pt idx="4870">
                        <c:v>4886.3986086000004</c:v>
                      </c:pt>
                      <c:pt idx="4871">
                        <c:v>4887.3958306000004</c:v>
                      </c:pt>
                      <c:pt idx="4872">
                        <c:v>4888.3870366000001</c:v>
                      </c:pt>
                      <c:pt idx="4873">
                        <c:v>4889.3973486000004</c:v>
                      </c:pt>
                      <c:pt idx="4874">
                        <c:v>4890.4038856000006</c:v>
                      </c:pt>
                      <c:pt idx="4875">
                        <c:v>4891.4132946</c:v>
                      </c:pt>
                      <c:pt idx="4876">
                        <c:v>4892.4260786000004</c:v>
                      </c:pt>
                      <c:pt idx="4877">
                        <c:v>4893.4449015999999</c:v>
                      </c:pt>
                      <c:pt idx="4878">
                        <c:v>4894.4389676000001</c:v>
                      </c:pt>
                      <c:pt idx="4879">
                        <c:v>4895.4384805999998</c:v>
                      </c:pt>
                      <c:pt idx="4880">
                        <c:v>4896.4636826000005</c:v>
                      </c:pt>
                      <c:pt idx="4881">
                        <c:v>4897.4640016000003</c:v>
                      </c:pt>
                      <c:pt idx="4882">
                        <c:v>4898.4492086</c:v>
                      </c:pt>
                      <c:pt idx="4883">
                        <c:v>4899.4548616000002</c:v>
                      </c:pt>
                      <c:pt idx="4884">
                        <c:v>4900.4579306000005</c:v>
                      </c:pt>
                      <c:pt idx="4885">
                        <c:v>4901.4585526000001</c:v>
                      </c:pt>
                      <c:pt idx="4886">
                        <c:v>4902.4580526</c:v>
                      </c:pt>
                      <c:pt idx="4887">
                        <c:v>4903.4581975999999</c:v>
                      </c:pt>
                      <c:pt idx="4888">
                        <c:v>4904.4591446000004</c:v>
                      </c:pt>
                      <c:pt idx="4889">
                        <c:v>4905.4587585999998</c:v>
                      </c:pt>
                      <c:pt idx="4890">
                        <c:v>4906.4591126000005</c:v>
                      </c:pt>
                      <c:pt idx="4891">
                        <c:v>4907.4585676000006</c:v>
                      </c:pt>
                      <c:pt idx="4892">
                        <c:v>4908.4608245999998</c:v>
                      </c:pt>
                      <c:pt idx="4893">
                        <c:v>4909.4759696000001</c:v>
                      </c:pt>
                      <c:pt idx="4894">
                        <c:v>4910.4916796000007</c:v>
                      </c:pt>
                      <c:pt idx="4895">
                        <c:v>4911.5072196000001</c:v>
                      </c:pt>
                      <c:pt idx="4896">
                        <c:v>4912.5007006000005</c:v>
                      </c:pt>
                      <c:pt idx="4897">
                        <c:v>4913.5006526000006</c:v>
                      </c:pt>
                      <c:pt idx="4898">
                        <c:v>4914.5011376000002</c:v>
                      </c:pt>
                      <c:pt idx="4899">
                        <c:v>4915.5008945999998</c:v>
                      </c:pt>
                      <c:pt idx="4900">
                        <c:v>4916.5132776</c:v>
                      </c:pt>
                      <c:pt idx="4901">
                        <c:v>4917.5212706000002</c:v>
                      </c:pt>
                      <c:pt idx="4902">
                        <c:v>4918.5183186000004</c:v>
                      </c:pt>
                      <c:pt idx="4903">
                        <c:v>4919.5251686000001</c:v>
                      </c:pt>
                      <c:pt idx="4904">
                        <c:v>4920.5251325999998</c:v>
                      </c:pt>
                      <c:pt idx="4905">
                        <c:v>4921.5371696000002</c:v>
                      </c:pt>
                      <c:pt idx="4906">
                        <c:v>4922.5279286000005</c:v>
                      </c:pt>
                      <c:pt idx="4907">
                        <c:v>4923.5275505999998</c:v>
                      </c:pt>
                      <c:pt idx="4908">
                        <c:v>4924.5281626000005</c:v>
                      </c:pt>
                      <c:pt idx="4909">
                        <c:v>4925.5282946000007</c:v>
                      </c:pt>
                      <c:pt idx="4910">
                        <c:v>4926.5282586000003</c:v>
                      </c:pt>
                      <c:pt idx="4911">
                        <c:v>4927.5281335999998</c:v>
                      </c:pt>
                      <c:pt idx="4912">
                        <c:v>4928.5283106000006</c:v>
                      </c:pt>
                      <c:pt idx="4913">
                        <c:v>4929.5310236000005</c:v>
                      </c:pt>
                      <c:pt idx="4914">
                        <c:v>4930.5289376000001</c:v>
                      </c:pt>
                      <c:pt idx="4915">
                        <c:v>4931.5286886000004</c:v>
                      </c:pt>
                      <c:pt idx="4916">
                        <c:v>4932.5359386</c:v>
                      </c:pt>
                      <c:pt idx="4917">
                        <c:v>4933.5361546000004</c:v>
                      </c:pt>
                      <c:pt idx="4918">
                        <c:v>4934.5357205999999</c:v>
                      </c:pt>
                      <c:pt idx="4919">
                        <c:v>4935.5355956000003</c:v>
                      </c:pt>
                      <c:pt idx="4920">
                        <c:v>4936.5357566000002</c:v>
                      </c:pt>
                      <c:pt idx="4921">
                        <c:v>4937.5352086000003</c:v>
                      </c:pt>
                      <c:pt idx="4922">
                        <c:v>4938.5439016</c:v>
                      </c:pt>
                      <c:pt idx="4923">
                        <c:v>4939.5692876000003</c:v>
                      </c:pt>
                      <c:pt idx="4924">
                        <c:v>4940.5705066</c:v>
                      </c:pt>
                      <c:pt idx="4925">
                        <c:v>4941.5775985999999</c:v>
                      </c:pt>
                      <c:pt idx="4926">
                        <c:v>4942.5780296000003</c:v>
                      </c:pt>
                      <c:pt idx="4927">
                        <c:v>4943.5879445999999</c:v>
                      </c:pt>
                      <c:pt idx="4928">
                        <c:v>4944.5874706000004</c:v>
                      </c:pt>
                      <c:pt idx="4929">
                        <c:v>4945.6034686000003</c:v>
                      </c:pt>
                      <c:pt idx="4930">
                        <c:v>4946.6101306</c:v>
                      </c:pt>
                      <c:pt idx="4931">
                        <c:v>4947.6165716000005</c:v>
                      </c:pt>
                      <c:pt idx="4932">
                        <c:v>4948.6355296000002</c:v>
                      </c:pt>
                      <c:pt idx="4933">
                        <c:v>4949.6510096000002</c:v>
                      </c:pt>
                      <c:pt idx="4934">
                        <c:v>4950.6636956000002</c:v>
                      </c:pt>
                      <c:pt idx="4935">
                        <c:v>4951.6641006</c:v>
                      </c:pt>
                      <c:pt idx="4936">
                        <c:v>4952.6579706000002</c:v>
                      </c:pt>
                      <c:pt idx="4937">
                        <c:v>4953.6653286000001</c:v>
                      </c:pt>
                      <c:pt idx="4938">
                        <c:v>4954.6727036000002</c:v>
                      </c:pt>
                      <c:pt idx="4939">
                        <c:v>4955.6892176000001</c:v>
                      </c:pt>
                      <c:pt idx="4940">
                        <c:v>4956.7045806000006</c:v>
                      </c:pt>
                      <c:pt idx="4941">
                        <c:v>4957.7081906000003</c:v>
                      </c:pt>
                      <c:pt idx="4942">
                        <c:v>4958.7002596000002</c:v>
                      </c:pt>
                      <c:pt idx="4943">
                        <c:v>4959.7002516000002</c:v>
                      </c:pt>
                      <c:pt idx="4944">
                        <c:v>4960.6993096000006</c:v>
                      </c:pt>
                      <c:pt idx="4945">
                        <c:v>4961.7119235999999</c:v>
                      </c:pt>
                      <c:pt idx="4946">
                        <c:v>4962.7118086</c:v>
                      </c:pt>
                      <c:pt idx="4947">
                        <c:v>4963.7122586000005</c:v>
                      </c:pt>
                      <c:pt idx="4948">
                        <c:v>4964.7129806000003</c:v>
                      </c:pt>
                      <c:pt idx="4949">
                        <c:v>4965.7126646000006</c:v>
                      </c:pt>
                      <c:pt idx="4950">
                        <c:v>4966.7121826000002</c:v>
                      </c:pt>
                      <c:pt idx="4951">
                        <c:v>4967.7064756</c:v>
                      </c:pt>
                      <c:pt idx="4952">
                        <c:v>4968.7073055999999</c:v>
                      </c:pt>
                      <c:pt idx="4953">
                        <c:v>4969.7073896000002</c:v>
                      </c:pt>
                      <c:pt idx="4954">
                        <c:v>4970.7221826000005</c:v>
                      </c:pt>
                      <c:pt idx="4955">
                        <c:v>4971.7379736000003</c:v>
                      </c:pt>
                      <c:pt idx="4956">
                        <c:v>4972.7534876</c:v>
                      </c:pt>
                      <c:pt idx="4957">
                        <c:v>4973.7530126000001</c:v>
                      </c:pt>
                      <c:pt idx="4958">
                        <c:v>4974.7527816000002</c:v>
                      </c:pt>
                      <c:pt idx="4959">
                        <c:v>4975.7591745999998</c:v>
                      </c:pt>
                      <c:pt idx="4960">
                        <c:v>4976.7567556000004</c:v>
                      </c:pt>
                      <c:pt idx="4961">
                        <c:v>4977.7695186000001</c:v>
                      </c:pt>
                      <c:pt idx="4962">
                        <c:v>4978.7919695999999</c:v>
                      </c:pt>
                      <c:pt idx="4963">
                        <c:v>4979.7857926000006</c:v>
                      </c:pt>
                      <c:pt idx="4964">
                        <c:v>4980.8014606000006</c:v>
                      </c:pt>
                      <c:pt idx="4965">
                        <c:v>4981.8143626000001</c:v>
                      </c:pt>
                      <c:pt idx="4966">
                        <c:v>4982.8297546000003</c:v>
                      </c:pt>
                      <c:pt idx="4967">
                        <c:v>4983.8301206000006</c:v>
                      </c:pt>
                      <c:pt idx="4968">
                        <c:v>4984.8365096000007</c:v>
                      </c:pt>
                      <c:pt idx="4969">
                        <c:v>4985.8361136000003</c:v>
                      </c:pt>
                      <c:pt idx="4970">
                        <c:v>4986.8366866000006</c:v>
                      </c:pt>
                      <c:pt idx="4971">
                        <c:v>4987.8426866</c:v>
                      </c:pt>
                      <c:pt idx="4972">
                        <c:v>4988.8581656000006</c:v>
                      </c:pt>
                      <c:pt idx="4973">
                        <c:v>4989.8778276000003</c:v>
                      </c:pt>
                      <c:pt idx="4974">
                        <c:v>4990.8810346</c:v>
                      </c:pt>
                      <c:pt idx="4975">
                        <c:v>4991.8937666000002</c:v>
                      </c:pt>
                      <c:pt idx="4976">
                        <c:v>4992.8969705999998</c:v>
                      </c:pt>
                      <c:pt idx="4977">
                        <c:v>4993.8909166000003</c:v>
                      </c:pt>
                      <c:pt idx="4978">
                        <c:v>4994.8968316</c:v>
                      </c:pt>
                      <c:pt idx="4979">
                        <c:v>4995.9122916000006</c:v>
                      </c:pt>
                      <c:pt idx="4980">
                        <c:v>4996.9123196</c:v>
                      </c:pt>
                      <c:pt idx="4981">
                        <c:v>4997.9125326000003</c:v>
                      </c:pt>
                      <c:pt idx="4982">
                        <c:v>4998.9124345999999</c:v>
                      </c:pt>
                      <c:pt idx="4983">
                        <c:v>4999.9127566000006</c:v>
                      </c:pt>
                      <c:pt idx="4984">
                        <c:v>5000.9124436000002</c:v>
                      </c:pt>
                      <c:pt idx="4985">
                        <c:v>5001.9131946000007</c:v>
                      </c:pt>
                      <c:pt idx="4986">
                        <c:v>5002.9144436000006</c:v>
                      </c:pt>
                      <c:pt idx="4987">
                        <c:v>5003.9133906000006</c:v>
                      </c:pt>
                      <c:pt idx="4988">
                        <c:v>5004.9073526000002</c:v>
                      </c:pt>
                      <c:pt idx="4989">
                        <c:v>5005.9137896000002</c:v>
                      </c:pt>
                      <c:pt idx="4990">
                        <c:v>5006.9136616000005</c:v>
                      </c:pt>
                      <c:pt idx="4991">
                        <c:v>5007.9132046000004</c:v>
                      </c:pt>
                      <c:pt idx="4992">
                        <c:v>5008.9131566000005</c:v>
                      </c:pt>
                      <c:pt idx="4993">
                        <c:v>5009.9132426000006</c:v>
                      </c:pt>
                      <c:pt idx="4994">
                        <c:v>5010.9084016000006</c:v>
                      </c:pt>
                      <c:pt idx="4995">
                        <c:v>5011.9084016000006</c:v>
                      </c:pt>
                      <c:pt idx="4996">
                        <c:v>5012.9150746000005</c:v>
                      </c:pt>
                      <c:pt idx="4997">
                        <c:v>5013.9146856000007</c:v>
                      </c:pt>
                      <c:pt idx="4998">
                        <c:v>5014.9145536000005</c:v>
                      </c:pt>
                      <c:pt idx="4999">
                        <c:v>5015.9152966000001</c:v>
                      </c:pt>
                      <c:pt idx="5000">
                        <c:v>5016.9150215999998</c:v>
                      </c:pt>
                      <c:pt idx="5001">
                        <c:v>5017.9150796000004</c:v>
                      </c:pt>
                      <c:pt idx="5002">
                        <c:v>5018.9281096000004</c:v>
                      </c:pt>
                      <c:pt idx="5003">
                        <c:v>5019.9430676000002</c:v>
                      </c:pt>
                      <c:pt idx="5004">
                        <c:v>5020.9584415999998</c:v>
                      </c:pt>
                      <c:pt idx="5005">
                        <c:v>5021.9589046000001</c:v>
                      </c:pt>
                      <c:pt idx="5006">
                        <c:v>5022.9589446</c:v>
                      </c:pt>
                      <c:pt idx="5007">
                        <c:v>5023.9584376000003</c:v>
                      </c:pt>
                      <c:pt idx="5008">
                        <c:v>5024.9525056000002</c:v>
                      </c:pt>
                      <c:pt idx="5009">
                        <c:v>5025.9522076000003</c:v>
                      </c:pt>
                      <c:pt idx="5010">
                        <c:v>5026.9517216000004</c:v>
                      </c:pt>
                      <c:pt idx="5011">
                        <c:v>5027.9522486000005</c:v>
                      </c:pt>
                      <c:pt idx="5012">
                        <c:v>5028.9543526000007</c:v>
                      </c:pt>
                      <c:pt idx="5013">
                        <c:v>5029.9638916000004</c:v>
                      </c:pt>
                      <c:pt idx="5014">
                        <c:v>5030.9635286000002</c:v>
                      </c:pt>
                      <c:pt idx="5015">
                        <c:v>5031.9638066000007</c:v>
                      </c:pt>
                      <c:pt idx="5016">
                        <c:v>5032.9605066000004</c:v>
                      </c:pt>
                      <c:pt idx="5017">
                        <c:v>5033.9600295999999</c:v>
                      </c:pt>
                      <c:pt idx="5018">
                        <c:v>5034.9509746000003</c:v>
                      </c:pt>
                      <c:pt idx="5019">
                        <c:v>5035.9508856000002</c:v>
                      </c:pt>
                      <c:pt idx="5020">
                        <c:v>5036.9505146000001</c:v>
                      </c:pt>
                      <c:pt idx="5021">
                        <c:v>5037.9507176000006</c:v>
                      </c:pt>
                      <c:pt idx="5022">
                        <c:v>5038.9505405999998</c:v>
                      </c:pt>
                      <c:pt idx="5023">
                        <c:v>5039.9503816000006</c:v>
                      </c:pt>
                      <c:pt idx="5024">
                        <c:v>5040.9661406000005</c:v>
                      </c:pt>
                      <c:pt idx="5025">
                        <c:v>5041.9817045999998</c:v>
                      </c:pt>
                      <c:pt idx="5026">
                        <c:v>5043.0070076000002</c:v>
                      </c:pt>
                      <c:pt idx="5027">
                        <c:v>5044.0074866000004</c:v>
                      </c:pt>
                      <c:pt idx="5028">
                        <c:v>5045.0072266000006</c:v>
                      </c:pt>
                      <c:pt idx="5029">
                        <c:v>5046.0070646000004</c:v>
                      </c:pt>
                      <c:pt idx="5030">
                        <c:v>5047.0010466000003</c:v>
                      </c:pt>
                      <c:pt idx="5031">
                        <c:v>5048.0060555999999</c:v>
                      </c:pt>
                      <c:pt idx="5032">
                        <c:v>5049.0214726000004</c:v>
                      </c:pt>
                      <c:pt idx="5033">
                        <c:v>5050.0252215999999</c:v>
                      </c:pt>
                      <c:pt idx="5034">
                        <c:v>5051.0112936000005</c:v>
                      </c:pt>
                      <c:pt idx="5035">
                        <c:v>5052.0158416000004</c:v>
                      </c:pt>
                      <c:pt idx="5036">
                        <c:v>5053.0215956000002</c:v>
                      </c:pt>
                      <c:pt idx="5037">
                        <c:v>5054.0369576000003</c:v>
                      </c:pt>
                      <c:pt idx="5038">
                        <c:v>5055.0367246000005</c:v>
                      </c:pt>
                      <c:pt idx="5039">
                        <c:v>5056.0369116000002</c:v>
                      </c:pt>
                      <c:pt idx="5040">
                        <c:v>5057.0367076000002</c:v>
                      </c:pt>
                      <c:pt idx="5041">
                        <c:v>5058.0364926000002</c:v>
                      </c:pt>
                      <c:pt idx="5042">
                        <c:v>5059.0364295999998</c:v>
                      </c:pt>
                      <c:pt idx="5043">
                        <c:v>5060.0365226000004</c:v>
                      </c:pt>
                      <c:pt idx="5044">
                        <c:v>5061.0369856000007</c:v>
                      </c:pt>
                      <c:pt idx="5045">
                        <c:v>5062.0278366000002</c:v>
                      </c:pt>
                      <c:pt idx="5046">
                        <c:v>5063.0408616000004</c:v>
                      </c:pt>
                      <c:pt idx="5047">
                        <c:v>5064.0476016000002</c:v>
                      </c:pt>
                      <c:pt idx="5048">
                        <c:v>5065.0470426000002</c:v>
                      </c:pt>
                      <c:pt idx="5049">
                        <c:v>5066.0624246000007</c:v>
                      </c:pt>
                      <c:pt idx="5050">
                        <c:v>5067.0852576000007</c:v>
                      </c:pt>
                      <c:pt idx="5051">
                        <c:v>5068.0851186</c:v>
                      </c:pt>
                      <c:pt idx="5052">
                        <c:v>5069.0850036000002</c:v>
                      </c:pt>
                      <c:pt idx="5053">
                        <c:v>5070.0849146</c:v>
                      </c:pt>
                      <c:pt idx="5054">
                        <c:v>5071.0848796</c:v>
                      </c:pt>
                      <c:pt idx="5055">
                        <c:v>5072.0849836000007</c:v>
                      </c:pt>
                      <c:pt idx="5056">
                        <c:v>5073.0950555999998</c:v>
                      </c:pt>
                      <c:pt idx="5057">
                        <c:v>5074.0953286000004</c:v>
                      </c:pt>
                      <c:pt idx="5058">
                        <c:v>5075.1107116000003</c:v>
                      </c:pt>
                      <c:pt idx="5059">
                        <c:v>5076.1120436000001</c:v>
                      </c:pt>
                      <c:pt idx="5060">
                        <c:v>5077.1275876</c:v>
                      </c:pt>
                      <c:pt idx="5061">
                        <c:v>5078.1273276000002</c:v>
                      </c:pt>
                      <c:pt idx="5062">
                        <c:v>5079.1208246000006</c:v>
                      </c:pt>
                      <c:pt idx="5063">
                        <c:v>5080.1211296000001</c:v>
                      </c:pt>
                      <c:pt idx="5064">
                        <c:v>5081.1288216000003</c:v>
                      </c:pt>
                      <c:pt idx="5065">
                        <c:v>5082.1355756000003</c:v>
                      </c:pt>
                      <c:pt idx="5066">
                        <c:v>5083.1289225999999</c:v>
                      </c:pt>
                      <c:pt idx="5067">
                        <c:v>5084.1288866000004</c:v>
                      </c:pt>
                      <c:pt idx="5068">
                        <c:v>5085.1441445999999</c:v>
                      </c:pt>
                      <c:pt idx="5069">
                        <c:v>5086.1503866000003</c:v>
                      </c:pt>
                      <c:pt idx="5070">
                        <c:v>5087.1657925999998</c:v>
                      </c:pt>
                      <c:pt idx="5071">
                        <c:v>5088.1578055999998</c:v>
                      </c:pt>
                      <c:pt idx="5072">
                        <c:v>5089.1572516000006</c:v>
                      </c:pt>
                      <c:pt idx="5073">
                        <c:v>5090.1578686000003</c:v>
                      </c:pt>
                      <c:pt idx="5074">
                        <c:v>5091.1595035999999</c:v>
                      </c:pt>
                      <c:pt idx="5075">
                        <c:v>5092.1592836</c:v>
                      </c:pt>
                      <c:pt idx="5076">
                        <c:v>5093.1591396000003</c:v>
                      </c:pt>
                      <c:pt idx="5077">
                        <c:v>5094.1588686000005</c:v>
                      </c:pt>
                      <c:pt idx="5078">
                        <c:v>5095.1587896000001</c:v>
                      </c:pt>
                      <c:pt idx="5079">
                        <c:v>5096.1592676</c:v>
                      </c:pt>
                      <c:pt idx="5080">
                        <c:v>5097.1592636000005</c:v>
                      </c:pt>
                      <c:pt idx="5081">
                        <c:v>5098.1607726000002</c:v>
                      </c:pt>
                      <c:pt idx="5082">
                        <c:v>5099.1543276000002</c:v>
                      </c:pt>
                      <c:pt idx="5083">
                        <c:v>5100.1582536000005</c:v>
                      </c:pt>
                      <c:pt idx="5084">
                        <c:v>5101.1650536000006</c:v>
                      </c:pt>
                      <c:pt idx="5085">
                        <c:v>5102.1560776000006</c:v>
                      </c:pt>
                      <c:pt idx="5086">
                        <c:v>5103.1556596</c:v>
                      </c:pt>
                      <c:pt idx="5087">
                        <c:v>5104.1557616</c:v>
                      </c:pt>
                      <c:pt idx="5088">
                        <c:v>5105.1554156000002</c:v>
                      </c:pt>
                      <c:pt idx="5089">
                        <c:v>5106.1620045999998</c:v>
                      </c:pt>
                      <c:pt idx="5090">
                        <c:v>5107.1530106</c:v>
                      </c:pt>
                      <c:pt idx="5091">
                        <c:v>5108.1528056000006</c:v>
                      </c:pt>
                      <c:pt idx="5092">
                        <c:v>5109.1529485999999</c:v>
                      </c:pt>
                      <c:pt idx="5093">
                        <c:v>5110.1527096</c:v>
                      </c:pt>
                      <c:pt idx="5094">
                        <c:v>5111.1525636000006</c:v>
                      </c:pt>
                      <c:pt idx="5095">
                        <c:v>5112.1594116000006</c:v>
                      </c:pt>
                      <c:pt idx="5096">
                        <c:v>5113.1594426000001</c:v>
                      </c:pt>
                      <c:pt idx="5097">
                        <c:v>5114.1591236000004</c:v>
                      </c:pt>
                      <c:pt idx="5098">
                        <c:v>5115.1588866000002</c:v>
                      </c:pt>
                      <c:pt idx="5099">
                        <c:v>5116.1585466000006</c:v>
                      </c:pt>
                      <c:pt idx="5100">
                        <c:v>5117.1584496000005</c:v>
                      </c:pt>
                      <c:pt idx="5101">
                        <c:v>5118.1648816000006</c:v>
                      </c:pt>
                      <c:pt idx="5102">
                        <c:v>5119.1802096000001</c:v>
                      </c:pt>
                      <c:pt idx="5103">
                        <c:v>5120.1965956000004</c:v>
                      </c:pt>
                      <c:pt idx="5104">
                        <c:v>5121.2118336000003</c:v>
                      </c:pt>
                      <c:pt idx="5105">
                        <c:v>5122.2116366</c:v>
                      </c:pt>
                      <c:pt idx="5106">
                        <c:v>5123.2179726000004</c:v>
                      </c:pt>
                      <c:pt idx="5107">
                        <c:v>5124.2338686000003</c:v>
                      </c:pt>
                      <c:pt idx="5108">
                        <c:v>5125.2439555999999</c:v>
                      </c:pt>
                      <c:pt idx="5109">
                        <c:v>5126.2348036000003</c:v>
                      </c:pt>
                      <c:pt idx="5110">
                        <c:v>5127.2502036000005</c:v>
                      </c:pt>
                      <c:pt idx="5111">
                        <c:v>5128.2666156000005</c:v>
                      </c:pt>
                      <c:pt idx="5112">
                        <c:v>5129.2820535999999</c:v>
                      </c:pt>
                      <c:pt idx="5113">
                        <c:v>5130.2800996000005</c:v>
                      </c:pt>
                      <c:pt idx="5114">
                        <c:v>5131.2864946</c:v>
                      </c:pt>
                      <c:pt idx="5115">
                        <c:v>5132.2870635999998</c:v>
                      </c:pt>
                      <c:pt idx="5116">
                        <c:v>5133.2874006000002</c:v>
                      </c:pt>
                      <c:pt idx="5117">
                        <c:v>5134.2812536000001</c:v>
                      </c:pt>
                      <c:pt idx="5118">
                        <c:v>5135.2904746000004</c:v>
                      </c:pt>
                      <c:pt idx="5119">
                        <c:v>5136.2902266000001</c:v>
                      </c:pt>
                      <c:pt idx="5120">
                        <c:v>5137.2902966000001</c:v>
                      </c:pt>
                      <c:pt idx="5121">
                        <c:v>5138.2846026000007</c:v>
                      </c:pt>
                      <c:pt idx="5122">
                        <c:v>5139.2784885999999</c:v>
                      </c:pt>
                      <c:pt idx="5123">
                        <c:v>5140.2786886000004</c:v>
                      </c:pt>
                      <c:pt idx="5124">
                        <c:v>5141.2779006000001</c:v>
                      </c:pt>
                      <c:pt idx="5125">
                        <c:v>5142.2778256000001</c:v>
                      </c:pt>
                      <c:pt idx="5126">
                        <c:v>5143.2779676</c:v>
                      </c:pt>
                      <c:pt idx="5127">
                        <c:v>5144.2794156</c:v>
                      </c:pt>
                      <c:pt idx="5128">
                        <c:v>5145.2906026000001</c:v>
                      </c:pt>
                      <c:pt idx="5129">
                        <c:v>5146.2904196</c:v>
                      </c:pt>
                      <c:pt idx="5130">
                        <c:v>5147.2907525999999</c:v>
                      </c:pt>
                      <c:pt idx="5131">
                        <c:v>5148.2818136000005</c:v>
                      </c:pt>
                      <c:pt idx="5132">
                        <c:v>5149.2912326000005</c:v>
                      </c:pt>
                      <c:pt idx="5133">
                        <c:v>5150.2911955999998</c:v>
                      </c:pt>
                      <c:pt idx="5134">
                        <c:v>5151.2882176000003</c:v>
                      </c:pt>
                      <c:pt idx="5135">
                        <c:v>5152.2888125999998</c:v>
                      </c:pt>
                      <c:pt idx="5136">
                        <c:v>5153.2884436000004</c:v>
                      </c:pt>
                      <c:pt idx="5137">
                        <c:v>5154.2885126000001</c:v>
                      </c:pt>
                      <c:pt idx="5138">
                        <c:v>5155.2892316000007</c:v>
                      </c:pt>
                      <c:pt idx="5139">
                        <c:v>5156.2904026000006</c:v>
                      </c:pt>
                      <c:pt idx="5140">
                        <c:v>5157.2906386000004</c:v>
                      </c:pt>
                      <c:pt idx="5141">
                        <c:v>5158.2901906000006</c:v>
                      </c:pt>
                      <c:pt idx="5142">
                        <c:v>5159.2873245999999</c:v>
                      </c:pt>
                      <c:pt idx="5143">
                        <c:v>5160.2952516000005</c:v>
                      </c:pt>
                      <c:pt idx="5144">
                        <c:v>5161.3019756000003</c:v>
                      </c:pt>
                      <c:pt idx="5145">
                        <c:v>5162.2968176000004</c:v>
                      </c:pt>
                      <c:pt idx="5146">
                        <c:v>5163.2990586000005</c:v>
                      </c:pt>
                      <c:pt idx="5147">
                        <c:v>5164.2988506000002</c:v>
                      </c:pt>
                      <c:pt idx="5148">
                        <c:v>5165.2978766000006</c:v>
                      </c:pt>
                      <c:pt idx="5149">
                        <c:v>5166.3036566000001</c:v>
                      </c:pt>
                      <c:pt idx="5150">
                        <c:v>5167.3038216000004</c:v>
                      </c:pt>
                      <c:pt idx="5151">
                        <c:v>5168.3040196000002</c:v>
                      </c:pt>
                      <c:pt idx="5152">
                        <c:v>5169.3198436000002</c:v>
                      </c:pt>
                      <c:pt idx="5153">
                        <c:v>5170.3316605999999</c:v>
                      </c:pt>
                      <c:pt idx="5154">
                        <c:v>5171.3322856000004</c:v>
                      </c:pt>
                      <c:pt idx="5155">
                        <c:v>5172.3318116</c:v>
                      </c:pt>
                      <c:pt idx="5156">
                        <c:v>5173.3347125999999</c:v>
                      </c:pt>
                      <c:pt idx="5157">
                        <c:v>5174.3344735999999</c:v>
                      </c:pt>
                      <c:pt idx="5158">
                        <c:v>5175.3343386000006</c:v>
                      </c:pt>
                      <c:pt idx="5159">
                        <c:v>5176.3498325999999</c:v>
                      </c:pt>
                      <c:pt idx="5160">
                        <c:v>5177.3647896000002</c:v>
                      </c:pt>
                      <c:pt idx="5161">
                        <c:v>5178.3806216000003</c:v>
                      </c:pt>
                      <c:pt idx="5162">
                        <c:v>5179.3745826000004</c:v>
                      </c:pt>
                      <c:pt idx="5163">
                        <c:v>5180.3803836000006</c:v>
                      </c:pt>
                      <c:pt idx="5164">
                        <c:v>5181.3782076000007</c:v>
                      </c:pt>
                      <c:pt idx="5165">
                        <c:v>5182.3847586000002</c:v>
                      </c:pt>
                      <c:pt idx="5166">
                        <c:v>5183.3845236000006</c:v>
                      </c:pt>
                      <c:pt idx="5167">
                        <c:v>5184.3845935999998</c:v>
                      </c:pt>
                      <c:pt idx="5168">
                        <c:v>5185.3914946000004</c:v>
                      </c:pt>
                      <c:pt idx="5169">
                        <c:v>5186.3931646000001</c:v>
                      </c:pt>
                      <c:pt idx="5170">
                        <c:v>5187.3931136000001</c:v>
                      </c:pt>
                      <c:pt idx="5171">
                        <c:v>5188.4091165999998</c:v>
                      </c:pt>
                      <c:pt idx="5172">
                        <c:v>5189.4091156000004</c:v>
                      </c:pt>
                      <c:pt idx="5173">
                        <c:v>5190.4096516</c:v>
                      </c:pt>
                      <c:pt idx="5174">
                        <c:v>5191.4096656000002</c:v>
                      </c:pt>
                      <c:pt idx="5175">
                        <c:v>5192.4094605999999</c:v>
                      </c:pt>
                      <c:pt idx="5176">
                        <c:v>5193.4096576000002</c:v>
                      </c:pt>
                      <c:pt idx="5177">
                        <c:v>5194.4094266000002</c:v>
                      </c:pt>
                      <c:pt idx="5178">
                        <c:v>5195.4158686000001</c:v>
                      </c:pt>
                      <c:pt idx="5179">
                        <c:v>5196.4068206000002</c:v>
                      </c:pt>
                      <c:pt idx="5180">
                        <c:v>5197.4171506000002</c:v>
                      </c:pt>
                      <c:pt idx="5181">
                        <c:v>5198.4167435999998</c:v>
                      </c:pt>
                      <c:pt idx="5182">
                        <c:v>5199.4164836</c:v>
                      </c:pt>
                      <c:pt idx="5183">
                        <c:v>5200.4166175999999</c:v>
                      </c:pt>
                      <c:pt idx="5184">
                        <c:v>5201.4165306000004</c:v>
                      </c:pt>
                      <c:pt idx="5185">
                        <c:v>5202.4279956</c:v>
                      </c:pt>
                      <c:pt idx="5186">
                        <c:v>5203.4437476000003</c:v>
                      </c:pt>
                      <c:pt idx="5187">
                        <c:v>5204.4593346000001</c:v>
                      </c:pt>
                      <c:pt idx="5188">
                        <c:v>5205.4593206</c:v>
                      </c:pt>
                      <c:pt idx="5189">
                        <c:v>5206.4591366000004</c:v>
                      </c:pt>
                      <c:pt idx="5190">
                        <c:v>5207.4749786000002</c:v>
                      </c:pt>
                      <c:pt idx="5191">
                        <c:v>5208.4659836000001</c:v>
                      </c:pt>
                      <c:pt idx="5192">
                        <c:v>5209.4658835999999</c:v>
                      </c:pt>
                      <c:pt idx="5193">
                        <c:v>5210.4748306000001</c:v>
                      </c:pt>
                      <c:pt idx="5194">
                        <c:v>5211.4900106000005</c:v>
                      </c:pt>
                      <c:pt idx="5195">
                        <c:v>5212.4903445999998</c:v>
                      </c:pt>
                      <c:pt idx="5196">
                        <c:v>5213.5077926000004</c:v>
                      </c:pt>
                      <c:pt idx="5197">
                        <c:v>5214.5054556000005</c:v>
                      </c:pt>
                      <c:pt idx="5198">
                        <c:v>5215.5055336000005</c:v>
                      </c:pt>
                      <c:pt idx="5199">
                        <c:v>5216.5054446000004</c:v>
                      </c:pt>
                      <c:pt idx="5200">
                        <c:v>5217.5058896</c:v>
                      </c:pt>
                      <c:pt idx="5201">
                        <c:v>5218.5068096000005</c:v>
                      </c:pt>
                      <c:pt idx="5202">
                        <c:v>5219.5077505999998</c:v>
                      </c:pt>
                      <c:pt idx="5203">
                        <c:v>5220.5017106000005</c:v>
                      </c:pt>
                      <c:pt idx="5204">
                        <c:v>5221.5013906000004</c:v>
                      </c:pt>
                      <c:pt idx="5205">
                        <c:v>5222.4990035999999</c:v>
                      </c:pt>
                      <c:pt idx="5206">
                        <c:v>5223.5053326000007</c:v>
                      </c:pt>
                      <c:pt idx="5207">
                        <c:v>5224.5051076</c:v>
                      </c:pt>
                      <c:pt idx="5208">
                        <c:v>5225.5053446000002</c:v>
                      </c:pt>
                      <c:pt idx="5209">
                        <c:v>5226.5055966</c:v>
                      </c:pt>
                      <c:pt idx="5210">
                        <c:v>5227.5090736000002</c:v>
                      </c:pt>
                      <c:pt idx="5211">
                        <c:v>5228.4999526000001</c:v>
                      </c:pt>
                      <c:pt idx="5212">
                        <c:v>5229.5126716000004</c:v>
                      </c:pt>
                      <c:pt idx="5213">
                        <c:v>5230.5202046000004</c:v>
                      </c:pt>
                      <c:pt idx="5214">
                        <c:v>5231.5264066</c:v>
                      </c:pt>
                      <c:pt idx="5215">
                        <c:v>5232.5395106000005</c:v>
                      </c:pt>
                      <c:pt idx="5216">
                        <c:v>5233.5395886000006</c:v>
                      </c:pt>
                      <c:pt idx="5217">
                        <c:v>5234.5303475999999</c:v>
                      </c:pt>
                      <c:pt idx="5218">
                        <c:v>5235.5381456000005</c:v>
                      </c:pt>
                      <c:pt idx="5219">
                        <c:v>5236.5450786000001</c:v>
                      </c:pt>
                      <c:pt idx="5220">
                        <c:v>5237.5605356000005</c:v>
                      </c:pt>
                      <c:pt idx="5221">
                        <c:v>5238.5679995999999</c:v>
                      </c:pt>
                      <c:pt idx="5222">
                        <c:v>5239.5675646</c:v>
                      </c:pt>
                      <c:pt idx="5223">
                        <c:v>5240.5829426</c:v>
                      </c:pt>
                      <c:pt idx="5224">
                        <c:v>5241.5833016000006</c:v>
                      </c:pt>
                      <c:pt idx="5225">
                        <c:v>5242.5777456000005</c:v>
                      </c:pt>
                      <c:pt idx="5226">
                        <c:v>5243.5748816000005</c:v>
                      </c:pt>
                      <c:pt idx="5227">
                        <c:v>5244.5749086000005</c:v>
                      </c:pt>
                      <c:pt idx="5228">
                        <c:v>5245.5751535999998</c:v>
                      </c:pt>
                      <c:pt idx="5229">
                        <c:v>5246.5883816000005</c:v>
                      </c:pt>
                      <c:pt idx="5230">
                        <c:v>5247.5814725999999</c:v>
                      </c:pt>
                      <c:pt idx="5231">
                        <c:v>5248.5756276000002</c:v>
                      </c:pt>
                      <c:pt idx="5232">
                        <c:v>5249.5759476000003</c:v>
                      </c:pt>
                      <c:pt idx="5233">
                        <c:v>5250.5892456000001</c:v>
                      </c:pt>
                      <c:pt idx="5234">
                        <c:v>5251.5888925999998</c:v>
                      </c:pt>
                      <c:pt idx="5235">
                        <c:v>5252.5892576000006</c:v>
                      </c:pt>
                      <c:pt idx="5236">
                        <c:v>5253.5895396000005</c:v>
                      </c:pt>
                      <c:pt idx="5237">
                        <c:v>5254.6124675999999</c:v>
                      </c:pt>
                      <c:pt idx="5238">
                        <c:v>5255.6279856000001</c:v>
                      </c:pt>
                      <c:pt idx="5239">
                        <c:v>5256.6319365999998</c:v>
                      </c:pt>
                      <c:pt idx="5240">
                        <c:v>5257.6315596000004</c:v>
                      </c:pt>
                      <c:pt idx="5241">
                        <c:v>5258.6324546000005</c:v>
                      </c:pt>
                      <c:pt idx="5242">
                        <c:v>5259.6387186000002</c:v>
                      </c:pt>
                      <c:pt idx="5243">
                        <c:v>5260.6484366000004</c:v>
                      </c:pt>
                      <c:pt idx="5244">
                        <c:v>5261.6489096000005</c:v>
                      </c:pt>
                      <c:pt idx="5245">
                        <c:v>5262.6497436</c:v>
                      </c:pt>
                      <c:pt idx="5246">
                        <c:v>5263.6525185999999</c:v>
                      </c:pt>
                      <c:pt idx="5247">
                        <c:v>5264.6621086000005</c:v>
                      </c:pt>
                      <c:pt idx="5248">
                        <c:v>5265.6620546000004</c:v>
                      </c:pt>
                      <c:pt idx="5249">
                        <c:v>5266.6666796</c:v>
                      </c:pt>
                      <c:pt idx="5250">
                        <c:v>5267.6663876000002</c:v>
                      </c:pt>
                      <c:pt idx="5251">
                        <c:v>5268.6519926000001</c:v>
                      </c:pt>
                      <c:pt idx="5252">
                        <c:v>5269.6520006000001</c:v>
                      </c:pt>
                      <c:pt idx="5253">
                        <c:v>5270.6519656</c:v>
                      </c:pt>
                      <c:pt idx="5254">
                        <c:v>5271.6659616000006</c:v>
                      </c:pt>
                      <c:pt idx="5255">
                        <c:v>5272.6626906000001</c:v>
                      </c:pt>
                      <c:pt idx="5256">
                        <c:v>5273.6629406000002</c:v>
                      </c:pt>
                      <c:pt idx="5257">
                        <c:v>5274.6641636000004</c:v>
                      </c:pt>
                      <c:pt idx="5258">
                        <c:v>5275.6634736000005</c:v>
                      </c:pt>
                      <c:pt idx="5259">
                        <c:v>5276.6635746000002</c:v>
                      </c:pt>
                      <c:pt idx="5260">
                        <c:v>5277.6548386000004</c:v>
                      </c:pt>
                      <c:pt idx="5261">
                        <c:v>5278.6618826000004</c:v>
                      </c:pt>
                      <c:pt idx="5262">
                        <c:v>5279.6616516000004</c:v>
                      </c:pt>
                      <c:pt idx="5263">
                        <c:v>5280.6622195999998</c:v>
                      </c:pt>
                      <c:pt idx="5264">
                        <c:v>5281.6624246000001</c:v>
                      </c:pt>
                      <c:pt idx="5265">
                        <c:v>5282.6538526000004</c:v>
                      </c:pt>
                      <c:pt idx="5266">
                        <c:v>5283.6603126</c:v>
                      </c:pt>
                      <c:pt idx="5267">
                        <c:v>5284.6604346000004</c:v>
                      </c:pt>
                      <c:pt idx="5268">
                        <c:v>5285.6602866000003</c:v>
                      </c:pt>
                      <c:pt idx="5269">
                        <c:v>5286.6598985999999</c:v>
                      </c:pt>
                      <c:pt idx="5270">
                        <c:v>5287.6596876000003</c:v>
                      </c:pt>
                      <c:pt idx="5271">
                        <c:v>5288.6598816000005</c:v>
                      </c:pt>
                      <c:pt idx="5272">
                        <c:v>5289.6594806000003</c:v>
                      </c:pt>
                      <c:pt idx="5273">
                        <c:v>5290.6538856000006</c:v>
                      </c:pt>
                      <c:pt idx="5274">
                        <c:v>5291.6544836000003</c:v>
                      </c:pt>
                      <c:pt idx="5275">
                        <c:v>5292.6590646000004</c:v>
                      </c:pt>
                      <c:pt idx="5276">
                        <c:v>5293.6589036000005</c:v>
                      </c:pt>
                      <c:pt idx="5277">
                        <c:v>5294.6528275999999</c:v>
                      </c:pt>
                      <c:pt idx="5278">
                        <c:v>5295.6530866000003</c:v>
                      </c:pt>
                      <c:pt idx="5279">
                        <c:v>5296.6539306000004</c:v>
                      </c:pt>
                      <c:pt idx="5280">
                        <c:v>5297.6537066000001</c:v>
                      </c:pt>
                      <c:pt idx="5281">
                        <c:v>5298.6535006000004</c:v>
                      </c:pt>
                      <c:pt idx="5282">
                        <c:v>5299.6541136000005</c:v>
                      </c:pt>
                      <c:pt idx="5283">
                        <c:v>5300.6636446000002</c:v>
                      </c:pt>
                      <c:pt idx="5284">
                        <c:v>5301.6641946</c:v>
                      </c:pt>
                      <c:pt idx="5285">
                        <c:v>5302.6639476</c:v>
                      </c:pt>
                      <c:pt idx="5286">
                        <c:v>5303.6640666000003</c:v>
                      </c:pt>
                      <c:pt idx="5287">
                        <c:v>5304.6638576000005</c:v>
                      </c:pt>
                      <c:pt idx="5288">
                        <c:v>5305.6643006000004</c:v>
                      </c:pt>
                      <c:pt idx="5289">
                        <c:v>5306.6640035999999</c:v>
                      </c:pt>
                      <c:pt idx="5290">
                        <c:v>5307.6637876000004</c:v>
                      </c:pt>
                      <c:pt idx="5291">
                        <c:v>5308.6636816</c:v>
                      </c:pt>
                      <c:pt idx="5292">
                        <c:v>5309.6636515999999</c:v>
                      </c:pt>
                      <c:pt idx="5293">
                        <c:v>5310.6633176000005</c:v>
                      </c:pt>
                      <c:pt idx="5294">
                        <c:v>5311.6636746000004</c:v>
                      </c:pt>
                      <c:pt idx="5295">
                        <c:v>5312.6633886</c:v>
                      </c:pt>
                      <c:pt idx="5296">
                        <c:v>5313.6634836000003</c:v>
                      </c:pt>
                      <c:pt idx="5297">
                        <c:v>5314.6633176000005</c:v>
                      </c:pt>
                      <c:pt idx="5298">
                        <c:v>5315.6632645999998</c:v>
                      </c:pt>
                      <c:pt idx="5299">
                        <c:v>5316.6629896000004</c:v>
                      </c:pt>
                      <c:pt idx="5300">
                        <c:v>5317.6627686000002</c:v>
                      </c:pt>
                      <c:pt idx="5301">
                        <c:v>5318.6628016000004</c:v>
                      </c:pt>
                      <c:pt idx="5302">
                        <c:v>5319.6640385999999</c:v>
                      </c:pt>
                      <c:pt idx="5303">
                        <c:v>5320.6580536000001</c:v>
                      </c:pt>
                      <c:pt idx="5304">
                        <c:v>5321.6550096000001</c:v>
                      </c:pt>
                      <c:pt idx="5305">
                        <c:v>5322.6611306000004</c:v>
                      </c:pt>
                      <c:pt idx="5306">
                        <c:v>5323.6552006000002</c:v>
                      </c:pt>
                      <c:pt idx="5307">
                        <c:v>5324.6547215999999</c:v>
                      </c:pt>
                      <c:pt idx="5308">
                        <c:v>5325.6546716000003</c:v>
                      </c:pt>
                      <c:pt idx="5309">
                        <c:v>5326.6545065999999</c:v>
                      </c:pt>
                      <c:pt idx="5310">
                        <c:v>5327.6548585999999</c:v>
                      </c:pt>
                      <c:pt idx="5311">
                        <c:v>5328.6549696000002</c:v>
                      </c:pt>
                      <c:pt idx="5312">
                        <c:v>5329.6550286000002</c:v>
                      </c:pt>
                      <c:pt idx="5313">
                        <c:v>5330.6535756000003</c:v>
                      </c:pt>
                      <c:pt idx="5314">
                        <c:v>5331.6533586000005</c:v>
                      </c:pt>
                      <c:pt idx="5315">
                        <c:v>5332.6672686000002</c:v>
                      </c:pt>
                      <c:pt idx="5316">
                        <c:v>5333.6540596000004</c:v>
                      </c:pt>
                      <c:pt idx="5317">
                        <c:v>5334.6546966000005</c:v>
                      </c:pt>
                      <c:pt idx="5318">
                        <c:v>5335.6546406000007</c:v>
                      </c:pt>
                      <c:pt idx="5319">
                        <c:v>5336.6680376000004</c:v>
                      </c:pt>
                      <c:pt idx="5320">
                        <c:v>5337.6680356000006</c:v>
                      </c:pt>
                      <c:pt idx="5321">
                        <c:v>5338.6785295999998</c:v>
                      </c:pt>
                      <c:pt idx="5322">
                        <c:v>5339.6779906000002</c:v>
                      </c:pt>
                      <c:pt idx="5323">
                        <c:v>5340.6931946000004</c:v>
                      </c:pt>
                      <c:pt idx="5324">
                        <c:v>5341.7089286</c:v>
                      </c:pt>
                      <c:pt idx="5325">
                        <c:v>5342.7094096000001</c:v>
                      </c:pt>
                      <c:pt idx="5326">
                        <c:v>5343.7138646000003</c:v>
                      </c:pt>
                      <c:pt idx="5327">
                        <c:v>5344.7138456000002</c:v>
                      </c:pt>
                      <c:pt idx="5328">
                        <c:v>5345.7083366000006</c:v>
                      </c:pt>
                      <c:pt idx="5329">
                        <c:v>5346.7173096000006</c:v>
                      </c:pt>
                      <c:pt idx="5330">
                        <c:v>5347.7425896000004</c:v>
                      </c:pt>
                      <c:pt idx="5331">
                        <c:v>5348.7521975999998</c:v>
                      </c:pt>
                      <c:pt idx="5332">
                        <c:v>5349.7520166000004</c:v>
                      </c:pt>
                      <c:pt idx="5333">
                        <c:v>5350.7680416000003</c:v>
                      </c:pt>
                      <c:pt idx="5334">
                        <c:v>5351.7740626000004</c:v>
                      </c:pt>
                      <c:pt idx="5335">
                        <c:v>5352.7741586000002</c:v>
                      </c:pt>
                      <c:pt idx="5336">
                        <c:v>5353.7838855999998</c:v>
                      </c:pt>
                      <c:pt idx="5337">
                        <c:v>5354.7840636000001</c:v>
                      </c:pt>
                      <c:pt idx="5338">
                        <c:v>5355.7910425999999</c:v>
                      </c:pt>
                      <c:pt idx="5339">
                        <c:v>5356.7910216</c:v>
                      </c:pt>
                      <c:pt idx="5340">
                        <c:v>5357.7921246000005</c:v>
                      </c:pt>
                      <c:pt idx="5341">
                        <c:v>5358.7826896000006</c:v>
                      </c:pt>
                      <c:pt idx="5342">
                        <c:v>5359.7827586000003</c:v>
                      </c:pt>
                      <c:pt idx="5343">
                        <c:v>5360.7827465999999</c:v>
                      </c:pt>
                      <c:pt idx="5344">
                        <c:v>5361.7981926000002</c:v>
                      </c:pt>
                      <c:pt idx="5345">
                        <c:v>5362.8051636</c:v>
                      </c:pt>
                      <c:pt idx="5346">
                        <c:v>5363.8155526</c:v>
                      </c:pt>
                      <c:pt idx="5347">
                        <c:v>5364.8093586000005</c:v>
                      </c:pt>
                      <c:pt idx="5348">
                        <c:v>5365.8247846000004</c:v>
                      </c:pt>
                      <c:pt idx="5349">
                        <c:v>5366.8251606000003</c:v>
                      </c:pt>
                      <c:pt idx="5350">
                        <c:v>5367.8253836000004</c:v>
                      </c:pt>
                      <c:pt idx="5351">
                        <c:v>5368.8359706000001</c:v>
                      </c:pt>
                      <c:pt idx="5352">
                        <c:v>5369.8363556000004</c:v>
                      </c:pt>
                      <c:pt idx="5353">
                        <c:v>5370.8432466000004</c:v>
                      </c:pt>
                      <c:pt idx="5354">
                        <c:v>5371.8439566000006</c:v>
                      </c:pt>
                      <c:pt idx="5355">
                        <c:v>5372.8441376000001</c:v>
                      </c:pt>
                      <c:pt idx="5356">
                        <c:v>5373.8595866000005</c:v>
                      </c:pt>
                      <c:pt idx="5357">
                        <c:v>5374.8723976000001</c:v>
                      </c:pt>
                      <c:pt idx="5358">
                        <c:v>5375.8756395999999</c:v>
                      </c:pt>
                      <c:pt idx="5359">
                        <c:v>5376.8751616</c:v>
                      </c:pt>
                      <c:pt idx="5360">
                        <c:v>5377.8753726000004</c:v>
                      </c:pt>
                      <c:pt idx="5361">
                        <c:v>5378.8906856000003</c:v>
                      </c:pt>
                      <c:pt idx="5362">
                        <c:v>5379.9064036</c:v>
                      </c:pt>
                      <c:pt idx="5363">
                        <c:v>5380.9163226000001</c:v>
                      </c:pt>
                      <c:pt idx="5364">
                        <c:v>5381.9161045999999</c:v>
                      </c:pt>
                      <c:pt idx="5365">
                        <c:v>5382.9124246000001</c:v>
                      </c:pt>
                      <c:pt idx="5366">
                        <c:v>5383.9122416</c:v>
                      </c:pt>
                      <c:pt idx="5367">
                        <c:v>5384.9061686000005</c:v>
                      </c:pt>
                      <c:pt idx="5368">
                        <c:v>5385.9123135999998</c:v>
                      </c:pt>
                      <c:pt idx="5369">
                        <c:v>5386.9025466000003</c:v>
                      </c:pt>
                      <c:pt idx="5370">
                        <c:v>5387.9025066000004</c:v>
                      </c:pt>
                      <c:pt idx="5371">
                        <c:v>5388.9042226000001</c:v>
                      </c:pt>
                      <c:pt idx="5372">
                        <c:v>5389.9040156000001</c:v>
                      </c:pt>
                      <c:pt idx="5373">
                        <c:v>5390.9030656000004</c:v>
                      </c:pt>
                      <c:pt idx="5374">
                        <c:v>5391.9029885999998</c:v>
                      </c:pt>
                      <c:pt idx="5375">
                        <c:v>5392.9103875999999</c:v>
                      </c:pt>
                      <c:pt idx="5376">
                        <c:v>5393.9112476</c:v>
                      </c:pt>
                      <c:pt idx="5377">
                        <c:v>5394.9241146000004</c:v>
                      </c:pt>
                      <c:pt idx="5378">
                        <c:v>5395.9396886000004</c:v>
                      </c:pt>
                      <c:pt idx="5379">
                        <c:v>5396.9616976000007</c:v>
                      </c:pt>
                      <c:pt idx="5380">
                        <c:v>5397.9525036000005</c:v>
                      </c:pt>
                      <c:pt idx="5381">
                        <c:v>5398.9684446000001</c:v>
                      </c:pt>
                      <c:pt idx="5382">
                        <c:v>5399.9842386</c:v>
                      </c:pt>
                      <c:pt idx="5383">
                        <c:v>5400.9847736000002</c:v>
                      </c:pt>
                      <c:pt idx="5384">
                        <c:v>5401.9843956000004</c:v>
                      </c:pt>
                      <c:pt idx="5385">
                        <c:v>5403.0097406000004</c:v>
                      </c:pt>
                      <c:pt idx="5386">
                        <c:v>5404.0036146000002</c:v>
                      </c:pt>
                      <c:pt idx="5387">
                        <c:v>5404.9964096000003</c:v>
                      </c:pt>
                      <c:pt idx="5388">
                        <c:v>5406.0231976000005</c:v>
                      </c:pt>
                      <c:pt idx="5389">
                        <c:v>5407.0387126000005</c:v>
                      </c:pt>
                      <c:pt idx="5390">
                        <c:v>5408.0388136000001</c:v>
                      </c:pt>
                      <c:pt idx="5391">
                        <c:v>5409.0390956000001</c:v>
                      </c:pt>
                      <c:pt idx="5392">
                        <c:v>5410.0388376000001</c:v>
                      </c:pt>
                      <c:pt idx="5393">
                        <c:v>5411.0300526000001</c:v>
                      </c:pt>
                      <c:pt idx="5394">
                        <c:v>5412.0297666000006</c:v>
                      </c:pt>
                      <c:pt idx="5395">
                        <c:v>5413.0360926000003</c:v>
                      </c:pt>
                      <c:pt idx="5396">
                        <c:v>5414.0409375999998</c:v>
                      </c:pt>
                      <c:pt idx="5397">
                        <c:v>5415.0418766000003</c:v>
                      </c:pt>
                      <c:pt idx="5398">
                        <c:v>5416.0413696000005</c:v>
                      </c:pt>
                      <c:pt idx="5399">
                        <c:v>5417.0415935999999</c:v>
                      </c:pt>
                      <c:pt idx="5400">
                        <c:v>5418.0415956000006</c:v>
                      </c:pt>
                      <c:pt idx="5401">
                        <c:v>5419.0325796000006</c:v>
                      </c:pt>
                      <c:pt idx="5402">
                        <c:v>5420.0411396</c:v>
                      </c:pt>
                      <c:pt idx="5403">
                        <c:v>5421.0381726000005</c:v>
                      </c:pt>
                      <c:pt idx="5404">
                        <c:v>5422.0387046000005</c:v>
                      </c:pt>
                      <c:pt idx="5405">
                        <c:v>5423.0390115999999</c:v>
                      </c:pt>
                      <c:pt idx="5406">
                        <c:v>5424.0387965999998</c:v>
                      </c:pt>
                      <c:pt idx="5407">
                        <c:v>5425.0392046000006</c:v>
                      </c:pt>
                      <c:pt idx="5408">
                        <c:v>5426.0395376000006</c:v>
                      </c:pt>
                      <c:pt idx="5409">
                        <c:v>5427.0396286000005</c:v>
                      </c:pt>
                      <c:pt idx="5410">
                        <c:v>5428.0296116</c:v>
                      </c:pt>
                      <c:pt idx="5411">
                        <c:v>5429.0293505999998</c:v>
                      </c:pt>
                      <c:pt idx="5412">
                        <c:v>5430.0520426000003</c:v>
                      </c:pt>
                      <c:pt idx="5413">
                        <c:v>5431.0676646000002</c:v>
                      </c:pt>
                      <c:pt idx="5414">
                        <c:v>5432.0829026000001</c:v>
                      </c:pt>
                      <c:pt idx="5415">
                        <c:v>5433.0825126</c:v>
                      </c:pt>
                      <c:pt idx="5416">
                        <c:v>5434.0998616000006</c:v>
                      </c:pt>
                      <c:pt idx="5417">
                        <c:v>5435.1155376000006</c:v>
                      </c:pt>
                      <c:pt idx="5418">
                        <c:v>5436.1310216000002</c:v>
                      </c:pt>
                      <c:pt idx="5419">
                        <c:v>5437.1216566000003</c:v>
                      </c:pt>
                      <c:pt idx="5420">
                        <c:v>5438.1284335999999</c:v>
                      </c:pt>
                      <c:pt idx="5421">
                        <c:v>5439.1309766000004</c:v>
                      </c:pt>
                      <c:pt idx="5422">
                        <c:v>5440.1307416</c:v>
                      </c:pt>
                      <c:pt idx="5423">
                        <c:v>5441.1461266000006</c:v>
                      </c:pt>
                      <c:pt idx="5424">
                        <c:v>5442.1616266000001</c:v>
                      </c:pt>
                      <c:pt idx="5425">
                        <c:v>5443.1555926000001</c:v>
                      </c:pt>
                      <c:pt idx="5426">
                        <c:v>5444.1553205999999</c:v>
                      </c:pt>
                      <c:pt idx="5427">
                        <c:v>5445.1551446000003</c:v>
                      </c:pt>
                      <c:pt idx="5428">
                        <c:v>5446.1690085999999</c:v>
                      </c:pt>
                      <c:pt idx="5429">
                        <c:v>5447.1844855999998</c:v>
                      </c:pt>
                      <c:pt idx="5430">
                        <c:v>5448.2000016000002</c:v>
                      </c:pt>
                      <c:pt idx="5431">
                        <c:v>5449.2064746000005</c:v>
                      </c:pt>
                      <c:pt idx="5432">
                        <c:v>5450.2157655999999</c:v>
                      </c:pt>
                      <c:pt idx="5433">
                        <c:v>5451.2312726</c:v>
                      </c:pt>
                      <c:pt idx="5434">
                        <c:v>5452.2317856</c:v>
                      </c:pt>
                      <c:pt idx="5435">
                        <c:v>5453.2319705999998</c:v>
                      </c:pt>
                      <c:pt idx="5436">
                        <c:v>5454.2335715999998</c:v>
                      </c:pt>
                      <c:pt idx="5437">
                        <c:v>5455.2405405999998</c:v>
                      </c:pt>
                      <c:pt idx="5438">
                        <c:v>5456.2311866</c:v>
                      </c:pt>
                      <c:pt idx="5439">
                        <c:v>5457.2443296000001</c:v>
                      </c:pt>
                      <c:pt idx="5440">
                        <c:v>5458.2478576000003</c:v>
                      </c:pt>
                      <c:pt idx="5441">
                        <c:v>5459.2573876000006</c:v>
                      </c:pt>
                      <c:pt idx="5442">
                        <c:v>5460.2642536000003</c:v>
                      </c:pt>
                      <c:pt idx="5443">
                        <c:v>5461.2642036000007</c:v>
                      </c:pt>
                      <c:pt idx="5444">
                        <c:v>5462.2795575999999</c:v>
                      </c:pt>
                      <c:pt idx="5445">
                        <c:v>5463.2861276000003</c:v>
                      </c:pt>
                      <c:pt idx="5446">
                        <c:v>5464.2858536000003</c:v>
                      </c:pt>
                      <c:pt idx="5447">
                        <c:v>5465.2856466000003</c:v>
                      </c:pt>
                      <c:pt idx="5448">
                        <c:v>5466.2954295999998</c:v>
                      </c:pt>
                      <c:pt idx="5449">
                        <c:v>5467.3112016000005</c:v>
                      </c:pt>
                      <c:pt idx="5450">
                        <c:v>5468.3266125999999</c:v>
                      </c:pt>
                      <c:pt idx="5451">
                        <c:v>5469.3358325999998</c:v>
                      </c:pt>
                      <c:pt idx="5452">
                        <c:v>5470.3421266000005</c:v>
                      </c:pt>
                      <c:pt idx="5453">
                        <c:v>5471.3546765999999</c:v>
                      </c:pt>
                      <c:pt idx="5454">
                        <c:v>5472.3457286000003</c:v>
                      </c:pt>
                      <c:pt idx="5455">
                        <c:v>5473.3614616000004</c:v>
                      </c:pt>
                      <c:pt idx="5456">
                        <c:v>5474.3770436000004</c:v>
                      </c:pt>
                      <c:pt idx="5457">
                        <c:v>5475.3770175999998</c:v>
                      </c:pt>
                      <c:pt idx="5458">
                        <c:v>5476.3772656000001</c:v>
                      </c:pt>
                      <c:pt idx="5459">
                        <c:v>5477.3768696000006</c:v>
                      </c:pt>
                      <c:pt idx="5460">
                        <c:v>5478.3987586000003</c:v>
                      </c:pt>
                      <c:pt idx="5461">
                        <c:v>5479.4085866000005</c:v>
                      </c:pt>
                      <c:pt idx="5462">
                        <c:v>5480.4081976000007</c:v>
                      </c:pt>
                      <c:pt idx="5463">
                        <c:v>5481.4081426000002</c:v>
                      </c:pt>
                      <c:pt idx="5464">
                        <c:v>5482.4305326000003</c:v>
                      </c:pt>
                      <c:pt idx="5465">
                        <c:v>5483.4239756000006</c:v>
                      </c:pt>
                      <c:pt idx="5466">
                        <c:v>5484.4237186</c:v>
                      </c:pt>
                      <c:pt idx="5467">
                        <c:v>5485.4239465999999</c:v>
                      </c:pt>
                      <c:pt idx="5468">
                        <c:v>5486.4415116</c:v>
                      </c:pt>
                      <c:pt idx="5469">
                        <c:v>5487.4413875999999</c:v>
                      </c:pt>
                      <c:pt idx="5470">
                        <c:v>5488.4414225999999</c:v>
                      </c:pt>
                      <c:pt idx="5471">
                        <c:v>5489.4573076000006</c:v>
                      </c:pt>
                      <c:pt idx="5472">
                        <c:v>5490.4708836</c:v>
                      </c:pt>
                      <c:pt idx="5473">
                        <c:v>5491.4901786</c:v>
                      </c:pt>
                      <c:pt idx="5474">
                        <c:v>5492.4905656000001</c:v>
                      </c:pt>
                      <c:pt idx="5475">
                        <c:v>5493.4893226000004</c:v>
                      </c:pt>
                      <c:pt idx="5476">
                        <c:v>5494.5024566000002</c:v>
                      </c:pt>
                      <c:pt idx="5477">
                        <c:v>5495.5057796000001</c:v>
                      </c:pt>
                      <c:pt idx="5478">
                        <c:v>5496.4996265999998</c:v>
                      </c:pt>
                      <c:pt idx="5479">
                        <c:v>5497.5068345999998</c:v>
                      </c:pt>
                      <c:pt idx="5480">
                        <c:v>5498.4979166000003</c:v>
                      </c:pt>
                      <c:pt idx="5481">
                        <c:v>5499.5039465999998</c:v>
                      </c:pt>
                      <c:pt idx="5482">
                        <c:v>5500.4983786000003</c:v>
                      </c:pt>
                      <c:pt idx="5483">
                        <c:v>5501.4982166</c:v>
                      </c:pt>
                      <c:pt idx="5484">
                        <c:v>5502.4983056000001</c:v>
                      </c:pt>
                      <c:pt idx="5485">
                        <c:v>5503.5067786</c:v>
                      </c:pt>
                      <c:pt idx="5486">
                        <c:v>5504.4994566000005</c:v>
                      </c:pt>
                      <c:pt idx="5487">
                        <c:v>5505.4996746000006</c:v>
                      </c:pt>
                      <c:pt idx="5488">
                        <c:v>5506.4995995999998</c:v>
                      </c:pt>
                      <c:pt idx="5489">
                        <c:v>5507.4992716000006</c:v>
                      </c:pt>
                      <c:pt idx="5490">
                        <c:v>5508.5087276000004</c:v>
                      </c:pt>
                      <c:pt idx="5491">
                        <c:v>5509.5249875999998</c:v>
                      </c:pt>
                      <c:pt idx="5492">
                        <c:v>5510.5249406000003</c:v>
                      </c:pt>
                      <c:pt idx="5493">
                        <c:v>5511.5318385999999</c:v>
                      </c:pt>
                      <c:pt idx="5494">
                        <c:v>5512.5314136000006</c:v>
                      </c:pt>
                      <c:pt idx="5495">
                        <c:v>5513.5315576000003</c:v>
                      </c:pt>
                      <c:pt idx="5496">
                        <c:v>5514.5328215999998</c:v>
                      </c:pt>
                      <c:pt idx="5497">
                        <c:v>5515.5332416000001</c:v>
                      </c:pt>
                      <c:pt idx="5498">
                        <c:v>5516.5329436000002</c:v>
                      </c:pt>
                      <c:pt idx="5499">
                        <c:v>5517.5331186000003</c:v>
                      </c:pt>
                      <c:pt idx="5500">
                        <c:v>5518.5339395999999</c:v>
                      </c:pt>
                      <c:pt idx="5501">
                        <c:v>5519.5333286000005</c:v>
                      </c:pt>
                      <c:pt idx="5502">
                        <c:v>5520.5330386000005</c:v>
                      </c:pt>
                      <c:pt idx="5503">
                        <c:v>5521.5342805999999</c:v>
                      </c:pt>
                      <c:pt idx="5504">
                        <c:v>5522.5340476000001</c:v>
                      </c:pt>
                      <c:pt idx="5505">
                        <c:v>5523.5338706000002</c:v>
                      </c:pt>
                      <c:pt idx="5506">
                        <c:v>5524.5308026000002</c:v>
                      </c:pt>
                      <c:pt idx="5507">
                        <c:v>5525.5308786000005</c:v>
                      </c:pt>
                      <c:pt idx="5508">
                        <c:v>5526.5299566000003</c:v>
                      </c:pt>
                      <c:pt idx="5509">
                        <c:v>5527.5300136000005</c:v>
                      </c:pt>
                      <c:pt idx="5510">
                        <c:v>5528.5274196</c:v>
                      </c:pt>
                      <c:pt idx="5511">
                        <c:v>5529.5373476000004</c:v>
                      </c:pt>
                      <c:pt idx="5512">
                        <c:v>5530.5371566000003</c:v>
                      </c:pt>
                      <c:pt idx="5513">
                        <c:v>5531.5522436000001</c:v>
                      </c:pt>
                      <c:pt idx="5514">
                        <c:v>5532.5623286</c:v>
                      </c:pt>
                      <c:pt idx="5515">
                        <c:v>5533.5874086000003</c:v>
                      </c:pt>
                      <c:pt idx="5516">
                        <c:v>5534.5865176000007</c:v>
                      </c:pt>
                      <c:pt idx="5517">
                        <c:v>5535.5808286000001</c:v>
                      </c:pt>
                      <c:pt idx="5518">
                        <c:v>5536.5876106000005</c:v>
                      </c:pt>
                      <c:pt idx="5519">
                        <c:v>5537.5872995999998</c:v>
                      </c:pt>
                      <c:pt idx="5520">
                        <c:v>5538.5872536000006</c:v>
                      </c:pt>
                      <c:pt idx="5521">
                        <c:v>5539.5881586000005</c:v>
                      </c:pt>
                      <c:pt idx="5522">
                        <c:v>5540.5884616000003</c:v>
                      </c:pt>
                      <c:pt idx="5523">
                        <c:v>5541.5793136000002</c:v>
                      </c:pt>
                      <c:pt idx="5524">
                        <c:v>5542.5791675999999</c:v>
                      </c:pt>
                      <c:pt idx="5525">
                        <c:v>5543.5887736000004</c:v>
                      </c:pt>
                      <c:pt idx="5526">
                        <c:v>5544.5955436000004</c:v>
                      </c:pt>
                      <c:pt idx="5527">
                        <c:v>5545.6185716</c:v>
                      </c:pt>
                      <c:pt idx="5528">
                        <c:v>5546.6284596000005</c:v>
                      </c:pt>
                      <c:pt idx="5529">
                        <c:v>5547.6283536000001</c:v>
                      </c:pt>
                      <c:pt idx="5530">
                        <c:v>5548.6283966000001</c:v>
                      </c:pt>
                      <c:pt idx="5531">
                        <c:v>5549.6348616000005</c:v>
                      </c:pt>
                      <c:pt idx="5532">
                        <c:v>5550.6501466</c:v>
                      </c:pt>
                      <c:pt idx="5533">
                        <c:v>5551.6501396000003</c:v>
                      </c:pt>
                      <c:pt idx="5534">
                        <c:v>5552.6654856000005</c:v>
                      </c:pt>
                      <c:pt idx="5535">
                        <c:v>5553.6758126000004</c:v>
                      </c:pt>
                      <c:pt idx="5536">
                        <c:v>5554.6729206</c:v>
                      </c:pt>
                      <c:pt idx="5537">
                        <c:v>5555.6730256000001</c:v>
                      </c:pt>
                      <c:pt idx="5538">
                        <c:v>5556.6738476</c:v>
                      </c:pt>
                      <c:pt idx="5539">
                        <c:v>5557.6736116000002</c:v>
                      </c:pt>
                      <c:pt idx="5540">
                        <c:v>5558.6895136000003</c:v>
                      </c:pt>
                      <c:pt idx="5541">
                        <c:v>5559.7120496000007</c:v>
                      </c:pt>
                      <c:pt idx="5542">
                        <c:v>5560.7030246000004</c:v>
                      </c:pt>
                      <c:pt idx="5543">
                        <c:v>5561.7091485999999</c:v>
                      </c:pt>
                      <c:pt idx="5544">
                        <c:v>5562.7091746000006</c:v>
                      </c:pt>
                      <c:pt idx="5545">
                        <c:v>5563.7010926000003</c:v>
                      </c:pt>
                      <c:pt idx="5546">
                        <c:v>5564.7076266000004</c:v>
                      </c:pt>
                      <c:pt idx="5547">
                        <c:v>5565.7125296000004</c:v>
                      </c:pt>
                      <c:pt idx="5548">
                        <c:v>5566.7008426000002</c:v>
                      </c:pt>
                      <c:pt idx="5549">
                        <c:v>5567.7139906000002</c:v>
                      </c:pt>
                      <c:pt idx="5550">
                        <c:v>5568.7060746000006</c:v>
                      </c:pt>
                      <c:pt idx="5551">
                        <c:v>5569.7066506000001</c:v>
                      </c:pt>
                      <c:pt idx="5552">
                        <c:v>5570.7200946000003</c:v>
                      </c:pt>
                      <c:pt idx="5553">
                        <c:v>5571.7356876000003</c:v>
                      </c:pt>
                      <c:pt idx="5554">
                        <c:v>5572.7358946000004</c:v>
                      </c:pt>
                      <c:pt idx="5555">
                        <c:v>5573.7580406000006</c:v>
                      </c:pt>
                      <c:pt idx="5556">
                        <c:v>5574.7581576000002</c:v>
                      </c:pt>
                      <c:pt idx="5557">
                        <c:v>5575.7669056000004</c:v>
                      </c:pt>
                      <c:pt idx="5558">
                        <c:v>5576.7668836000003</c:v>
                      </c:pt>
                      <c:pt idx="5559">
                        <c:v>5577.7774256000002</c:v>
                      </c:pt>
                      <c:pt idx="5560">
                        <c:v>5578.7838746000007</c:v>
                      </c:pt>
                      <c:pt idx="5561">
                        <c:v>5579.7843056000002</c:v>
                      </c:pt>
                      <c:pt idx="5562">
                        <c:v>5580.7782785999998</c:v>
                      </c:pt>
                      <c:pt idx="5563">
                        <c:v>5581.7785026000001</c:v>
                      </c:pt>
                      <c:pt idx="5564">
                        <c:v>5582.7788526000004</c:v>
                      </c:pt>
                      <c:pt idx="5565">
                        <c:v>5583.7836146</c:v>
                      </c:pt>
                      <c:pt idx="5566">
                        <c:v>5584.7910786000002</c:v>
                      </c:pt>
                      <c:pt idx="5567">
                        <c:v>5585.7915386000004</c:v>
                      </c:pt>
                      <c:pt idx="5568">
                        <c:v>5586.7914076000006</c:v>
                      </c:pt>
                      <c:pt idx="5569">
                        <c:v>5587.7888326000002</c:v>
                      </c:pt>
                      <c:pt idx="5570">
                        <c:v>5588.7890506000003</c:v>
                      </c:pt>
                      <c:pt idx="5571">
                        <c:v>5589.7865806</c:v>
                      </c:pt>
                      <c:pt idx="5572">
                        <c:v>5590.7891176000003</c:v>
                      </c:pt>
                      <c:pt idx="5573">
                        <c:v>5591.7892866000002</c:v>
                      </c:pt>
                      <c:pt idx="5574">
                        <c:v>5592.7892816000003</c:v>
                      </c:pt>
                      <c:pt idx="5575">
                        <c:v>5593.7890396000003</c:v>
                      </c:pt>
                      <c:pt idx="5576">
                        <c:v>5594.7826236000001</c:v>
                      </c:pt>
                      <c:pt idx="5577">
                        <c:v>5595.7893426000001</c:v>
                      </c:pt>
                      <c:pt idx="5578">
                        <c:v>5596.7801675999999</c:v>
                      </c:pt>
                      <c:pt idx="5579">
                        <c:v>5597.7807425999999</c:v>
                      </c:pt>
                      <c:pt idx="5580">
                        <c:v>5598.7809195999998</c:v>
                      </c:pt>
                      <c:pt idx="5581">
                        <c:v>5599.7771416000005</c:v>
                      </c:pt>
                      <c:pt idx="5582">
                        <c:v>5600.7836606000001</c:v>
                      </c:pt>
                      <c:pt idx="5583">
                        <c:v>5601.7961415999998</c:v>
                      </c:pt>
                      <c:pt idx="5584">
                        <c:v>5602.7940675999998</c:v>
                      </c:pt>
                      <c:pt idx="5585">
                        <c:v>5603.8005585999999</c:v>
                      </c:pt>
                      <c:pt idx="5586">
                        <c:v>5604.8157805999999</c:v>
                      </c:pt>
                      <c:pt idx="5587">
                        <c:v>5605.8313846000001</c:v>
                      </c:pt>
                      <c:pt idx="5588">
                        <c:v>5606.8310526000005</c:v>
                      </c:pt>
                      <c:pt idx="5589">
                        <c:v>5607.8312266000003</c:v>
                      </c:pt>
                      <c:pt idx="5590">
                        <c:v>5608.8250636000002</c:v>
                      </c:pt>
                      <c:pt idx="5591">
                        <c:v>5609.8255675999999</c:v>
                      </c:pt>
                      <c:pt idx="5592">
                        <c:v>5610.8251485999999</c:v>
                      </c:pt>
                      <c:pt idx="5593">
                        <c:v>5611.8248745999999</c:v>
                      </c:pt>
                      <c:pt idx="5594">
                        <c:v>5612.8405176000006</c:v>
                      </c:pt>
                      <c:pt idx="5595">
                        <c:v>5613.8587106000004</c:v>
                      </c:pt>
                      <c:pt idx="5596">
                        <c:v>5614.8586196000006</c:v>
                      </c:pt>
                      <c:pt idx="5597">
                        <c:v>5615.8579556000004</c:v>
                      </c:pt>
                      <c:pt idx="5598">
                        <c:v>5616.8652516000002</c:v>
                      </c:pt>
                      <c:pt idx="5599">
                        <c:v>5617.8784166000005</c:v>
                      </c:pt>
                      <c:pt idx="5600">
                        <c:v>5618.8784506000002</c:v>
                      </c:pt>
                      <c:pt idx="5601">
                        <c:v>5619.8852815999999</c:v>
                      </c:pt>
                      <c:pt idx="5602">
                        <c:v>5620.8709405999998</c:v>
                      </c:pt>
                      <c:pt idx="5603">
                        <c:v>5621.8801816000005</c:v>
                      </c:pt>
                      <c:pt idx="5604">
                        <c:v>5622.8985395999998</c:v>
                      </c:pt>
                      <c:pt idx="5605">
                        <c:v>5623.8987636000002</c:v>
                      </c:pt>
                      <c:pt idx="5606">
                        <c:v>5624.8868045999998</c:v>
                      </c:pt>
                      <c:pt idx="5607">
                        <c:v>5625.8996006000007</c:v>
                      </c:pt>
                      <c:pt idx="5608">
                        <c:v>5626.8968426000001</c:v>
                      </c:pt>
                      <c:pt idx="5609">
                        <c:v>5627.9049175999999</c:v>
                      </c:pt>
                      <c:pt idx="5610">
                        <c:v>5628.9144925999999</c:v>
                      </c:pt>
                      <c:pt idx="5611">
                        <c:v>5629.9140846</c:v>
                      </c:pt>
                      <c:pt idx="5612">
                        <c:v>5630.9137846000003</c:v>
                      </c:pt>
                      <c:pt idx="5613">
                        <c:v>5631.9230115999999</c:v>
                      </c:pt>
                      <c:pt idx="5614">
                        <c:v>5632.9451426000005</c:v>
                      </c:pt>
                      <c:pt idx="5615">
                        <c:v>5633.9366036000001</c:v>
                      </c:pt>
                      <c:pt idx="5616">
                        <c:v>5634.9517346000002</c:v>
                      </c:pt>
                      <c:pt idx="5617">
                        <c:v>5635.9522796000001</c:v>
                      </c:pt>
                      <c:pt idx="5618">
                        <c:v>5636.9521076000001</c:v>
                      </c:pt>
                      <c:pt idx="5619">
                        <c:v>5637.9519276000001</c:v>
                      </c:pt>
                      <c:pt idx="5620">
                        <c:v>5638.9675195999998</c:v>
                      </c:pt>
                      <c:pt idx="5621">
                        <c:v>5639.9797626</c:v>
                      </c:pt>
                      <c:pt idx="5622">
                        <c:v>5640.9952715999998</c:v>
                      </c:pt>
                      <c:pt idx="5623">
                        <c:v>5641.9852866000001</c:v>
                      </c:pt>
                      <c:pt idx="5624">
                        <c:v>5643.0008796000002</c:v>
                      </c:pt>
                      <c:pt idx="5625">
                        <c:v>5644.0005666000006</c:v>
                      </c:pt>
                      <c:pt idx="5626">
                        <c:v>5645.0000766000003</c:v>
                      </c:pt>
                      <c:pt idx="5627">
                        <c:v>5646.0002406000003</c:v>
                      </c:pt>
                      <c:pt idx="5628">
                        <c:v>5647.0061546000006</c:v>
                      </c:pt>
                      <c:pt idx="5629">
                        <c:v>5648.0063256000003</c:v>
                      </c:pt>
                      <c:pt idx="5630">
                        <c:v>5649.0059056</c:v>
                      </c:pt>
                      <c:pt idx="5631">
                        <c:v>5650.0060166000003</c:v>
                      </c:pt>
                      <c:pt idx="5632">
                        <c:v>5650.9968856000005</c:v>
                      </c:pt>
                      <c:pt idx="5633">
                        <c:v>5651.9970146000005</c:v>
                      </c:pt>
                      <c:pt idx="5634">
                        <c:v>5653.0040316000004</c:v>
                      </c:pt>
                      <c:pt idx="5635">
                        <c:v>5654.0043956</c:v>
                      </c:pt>
                      <c:pt idx="5636">
                        <c:v>5655.0082905999998</c:v>
                      </c:pt>
                      <c:pt idx="5637">
                        <c:v>5656.0085076000005</c:v>
                      </c:pt>
                      <c:pt idx="5638">
                        <c:v>5657.0082186</c:v>
                      </c:pt>
                      <c:pt idx="5639">
                        <c:v>5658.0025556000001</c:v>
                      </c:pt>
                      <c:pt idx="5640">
                        <c:v>5659.0029095999998</c:v>
                      </c:pt>
                      <c:pt idx="5641">
                        <c:v>5660.0180965999998</c:v>
                      </c:pt>
                      <c:pt idx="5642">
                        <c:v>5661.0120966000004</c:v>
                      </c:pt>
                      <c:pt idx="5643">
                        <c:v>5662.0189586000006</c:v>
                      </c:pt>
                      <c:pt idx="5644">
                        <c:v>5663.0347046000006</c:v>
                      </c:pt>
                      <c:pt idx="5645">
                        <c:v>5664.0371015999999</c:v>
                      </c:pt>
                      <c:pt idx="5646">
                        <c:v>5665.0354906000002</c:v>
                      </c:pt>
                      <c:pt idx="5647">
                        <c:v>5666.0339676000003</c:v>
                      </c:pt>
                      <c:pt idx="5648">
                        <c:v>5667.0339555999999</c:v>
                      </c:pt>
                      <c:pt idx="5649">
                        <c:v>5668.0338505999998</c:v>
                      </c:pt>
                    </c:numCache>
                  </c:numRef>
                </c:xVal>
                <c:yVal>
                  <c:numRef>
                    <c:extLst xmlns:c15="http://schemas.microsoft.com/office/drawing/2012/chart">
                      <c:ext xmlns:c15="http://schemas.microsoft.com/office/drawing/2012/chart" uri="{02D57815-91ED-43cb-92C2-25804820EDAC}">
                        <c15:formulaRef>
                          <c15:sqref>'ACME-PER-HEA-VAC 28-3 INS Test3'!$L$2:$L$5651</c15:sqref>
                        </c15:formulaRef>
                      </c:ext>
                    </c:extLst>
                    <c:numCache>
                      <c:formatCode>General</c:formatCode>
                      <c:ptCount val="5650"/>
                      <c:pt idx="0">
                        <c:v>0</c:v>
                      </c:pt>
                      <c:pt idx="1">
                        <c:v>0</c:v>
                      </c:pt>
                      <c:pt idx="2">
                        <c:v>0</c:v>
                      </c:pt>
                      <c:pt idx="3">
                        <c:v>9.9853519999999918E-2</c:v>
                      </c:pt>
                      <c:pt idx="4">
                        <c:v>9.9853519999999918E-2</c:v>
                      </c:pt>
                      <c:pt idx="5">
                        <c:v>9.9853519999999918E-2</c:v>
                      </c:pt>
                      <c:pt idx="6">
                        <c:v>9.9853519999999918E-2</c:v>
                      </c:pt>
                      <c:pt idx="7">
                        <c:v>9.9853519999999918E-2</c:v>
                      </c:pt>
                      <c:pt idx="8">
                        <c:v>0.19995117000000207</c:v>
                      </c:pt>
                      <c:pt idx="9">
                        <c:v>0.39990234000000058</c:v>
                      </c:pt>
                      <c:pt idx="10">
                        <c:v>0.59985351999999992</c:v>
                      </c:pt>
                      <c:pt idx="11">
                        <c:v>0.9997558600000005</c:v>
                      </c:pt>
                      <c:pt idx="12">
                        <c:v>1.4997558600000005</c:v>
                      </c:pt>
                      <c:pt idx="13">
                        <c:v>1.9997558600000005</c:v>
                      </c:pt>
                      <c:pt idx="14">
                        <c:v>2.299804690000002</c:v>
                      </c:pt>
                      <c:pt idx="15">
                        <c:v>2.699707029999999</c:v>
                      </c:pt>
                      <c:pt idx="16">
                        <c:v>2.9997558600000005</c:v>
                      </c:pt>
                      <c:pt idx="17">
                        <c:v>3.299804690000002</c:v>
                      </c:pt>
                      <c:pt idx="18">
                        <c:v>3.4997558600000005</c:v>
                      </c:pt>
                      <c:pt idx="19">
                        <c:v>3.799804690000002</c:v>
                      </c:pt>
                      <c:pt idx="20">
                        <c:v>3.8996582000000011</c:v>
                      </c:pt>
                      <c:pt idx="21">
                        <c:v>4.0998535199999999</c:v>
                      </c:pt>
                      <c:pt idx="22">
                        <c:v>4.199707029999999</c:v>
                      </c:pt>
                      <c:pt idx="23">
                        <c:v>4.3996582000000011</c:v>
                      </c:pt>
                      <c:pt idx="24">
                        <c:v>4.4997558600000005</c:v>
                      </c:pt>
                      <c:pt idx="25">
                        <c:v>4.5998535199999999</c:v>
                      </c:pt>
                      <c:pt idx="26">
                        <c:v>4.699707029999999</c:v>
                      </c:pt>
                      <c:pt idx="27">
                        <c:v>4.799804690000002</c:v>
                      </c:pt>
                      <c:pt idx="28">
                        <c:v>4.8996582000000011</c:v>
                      </c:pt>
                      <c:pt idx="29">
                        <c:v>4.9997558600000005</c:v>
                      </c:pt>
                      <c:pt idx="30">
                        <c:v>5.0996093800000004</c:v>
                      </c:pt>
                      <c:pt idx="31">
                        <c:v>5.0996093800000004</c:v>
                      </c:pt>
                      <c:pt idx="32">
                        <c:v>5.199707029999999</c:v>
                      </c:pt>
                      <c:pt idx="33">
                        <c:v>5.299804690000002</c:v>
                      </c:pt>
                      <c:pt idx="34">
                        <c:v>5.299804690000002</c:v>
                      </c:pt>
                      <c:pt idx="35">
                        <c:v>5.3996582000000011</c:v>
                      </c:pt>
                      <c:pt idx="36">
                        <c:v>5.4997558600000005</c:v>
                      </c:pt>
                      <c:pt idx="37">
                        <c:v>5.4997558600000005</c:v>
                      </c:pt>
                      <c:pt idx="38">
                        <c:v>5.4997558600000005</c:v>
                      </c:pt>
                      <c:pt idx="39">
                        <c:v>5.5996093800000004</c:v>
                      </c:pt>
                      <c:pt idx="40">
                        <c:v>5.5996093800000004</c:v>
                      </c:pt>
                      <c:pt idx="41">
                        <c:v>5.699707029999999</c:v>
                      </c:pt>
                      <c:pt idx="42">
                        <c:v>5.699707029999999</c:v>
                      </c:pt>
                      <c:pt idx="43">
                        <c:v>5.699707029999999</c:v>
                      </c:pt>
                      <c:pt idx="44">
                        <c:v>5.799804690000002</c:v>
                      </c:pt>
                      <c:pt idx="45">
                        <c:v>5.799804690000002</c:v>
                      </c:pt>
                      <c:pt idx="46">
                        <c:v>5.8996582000000011</c:v>
                      </c:pt>
                      <c:pt idx="47">
                        <c:v>5.8996582000000011</c:v>
                      </c:pt>
                      <c:pt idx="48">
                        <c:v>5.8996582000000011</c:v>
                      </c:pt>
                      <c:pt idx="49">
                        <c:v>5.8996582000000011</c:v>
                      </c:pt>
                      <c:pt idx="50">
                        <c:v>5.9997558600000005</c:v>
                      </c:pt>
                      <c:pt idx="51">
                        <c:v>5.9997558600000005</c:v>
                      </c:pt>
                      <c:pt idx="52">
                        <c:v>5.9997558600000005</c:v>
                      </c:pt>
                      <c:pt idx="53">
                        <c:v>6.0996093800000004</c:v>
                      </c:pt>
                      <c:pt idx="54">
                        <c:v>6.0996093800000004</c:v>
                      </c:pt>
                      <c:pt idx="55">
                        <c:v>6.0996093800000004</c:v>
                      </c:pt>
                      <c:pt idx="56">
                        <c:v>6.0996093800000004</c:v>
                      </c:pt>
                      <c:pt idx="57">
                        <c:v>6.199707029999999</c:v>
                      </c:pt>
                      <c:pt idx="58">
                        <c:v>6.199707029999999</c:v>
                      </c:pt>
                      <c:pt idx="59">
                        <c:v>6.199707029999999</c:v>
                      </c:pt>
                      <c:pt idx="60">
                        <c:v>6.199707029999999</c:v>
                      </c:pt>
                      <c:pt idx="61">
                        <c:v>6.299804690000002</c:v>
                      </c:pt>
                      <c:pt idx="62">
                        <c:v>6.299804690000002</c:v>
                      </c:pt>
                      <c:pt idx="63">
                        <c:v>6.299804690000002</c:v>
                      </c:pt>
                      <c:pt idx="64">
                        <c:v>6.299804690000002</c:v>
                      </c:pt>
                      <c:pt idx="65">
                        <c:v>6.299804690000002</c:v>
                      </c:pt>
                      <c:pt idx="66">
                        <c:v>6.3996582000000011</c:v>
                      </c:pt>
                      <c:pt idx="67">
                        <c:v>6.3996582000000011</c:v>
                      </c:pt>
                      <c:pt idx="68">
                        <c:v>6.3996582000000011</c:v>
                      </c:pt>
                      <c:pt idx="69">
                        <c:v>6.3996582000000011</c:v>
                      </c:pt>
                      <c:pt idx="70">
                        <c:v>6.3996582000000011</c:v>
                      </c:pt>
                      <c:pt idx="71">
                        <c:v>6.4997558600000005</c:v>
                      </c:pt>
                      <c:pt idx="72">
                        <c:v>6.4997558600000005</c:v>
                      </c:pt>
                      <c:pt idx="73">
                        <c:v>6.4997558600000005</c:v>
                      </c:pt>
                      <c:pt idx="74">
                        <c:v>6.4997558600000005</c:v>
                      </c:pt>
                      <c:pt idx="75">
                        <c:v>6.4997558600000005</c:v>
                      </c:pt>
                      <c:pt idx="76">
                        <c:v>6.4997558600000005</c:v>
                      </c:pt>
                      <c:pt idx="77">
                        <c:v>6.5996093800000004</c:v>
                      </c:pt>
                      <c:pt idx="78">
                        <c:v>6.5996093800000004</c:v>
                      </c:pt>
                      <c:pt idx="79">
                        <c:v>6.5996093800000004</c:v>
                      </c:pt>
                      <c:pt idx="80">
                        <c:v>6.5996093800000004</c:v>
                      </c:pt>
                      <c:pt idx="81">
                        <c:v>6.5996093800000004</c:v>
                      </c:pt>
                      <c:pt idx="82">
                        <c:v>6.699707029999999</c:v>
                      </c:pt>
                      <c:pt idx="83">
                        <c:v>6.699707029999999</c:v>
                      </c:pt>
                      <c:pt idx="84">
                        <c:v>6.699707029999999</c:v>
                      </c:pt>
                      <c:pt idx="85">
                        <c:v>6.699707029999999</c:v>
                      </c:pt>
                      <c:pt idx="86">
                        <c:v>6.699707029999999</c:v>
                      </c:pt>
                      <c:pt idx="87">
                        <c:v>6.699707029999999</c:v>
                      </c:pt>
                      <c:pt idx="88">
                        <c:v>6.699707029999999</c:v>
                      </c:pt>
                      <c:pt idx="89">
                        <c:v>6.7995605499999989</c:v>
                      </c:pt>
                      <c:pt idx="90">
                        <c:v>6.7995605499999989</c:v>
                      </c:pt>
                      <c:pt idx="91">
                        <c:v>6.7995605499999989</c:v>
                      </c:pt>
                      <c:pt idx="92">
                        <c:v>6.7995605499999989</c:v>
                      </c:pt>
                      <c:pt idx="93">
                        <c:v>6.7995605499999989</c:v>
                      </c:pt>
                      <c:pt idx="94">
                        <c:v>6.8996582000000011</c:v>
                      </c:pt>
                      <c:pt idx="95">
                        <c:v>6.7995605499999989</c:v>
                      </c:pt>
                      <c:pt idx="96">
                        <c:v>6.8996582000000011</c:v>
                      </c:pt>
                      <c:pt idx="97">
                        <c:v>6.8996582000000011</c:v>
                      </c:pt>
                      <c:pt idx="98">
                        <c:v>6.8996582000000011</c:v>
                      </c:pt>
                      <c:pt idx="99">
                        <c:v>6.8996582000000011</c:v>
                      </c:pt>
                      <c:pt idx="100">
                        <c:v>6.8996582000000011</c:v>
                      </c:pt>
                      <c:pt idx="101">
                        <c:v>6.9997558600000005</c:v>
                      </c:pt>
                      <c:pt idx="102">
                        <c:v>6.9997558600000005</c:v>
                      </c:pt>
                      <c:pt idx="103">
                        <c:v>6.9997558600000005</c:v>
                      </c:pt>
                      <c:pt idx="104">
                        <c:v>6.9997558600000005</c:v>
                      </c:pt>
                      <c:pt idx="105">
                        <c:v>6.9997558600000005</c:v>
                      </c:pt>
                      <c:pt idx="106">
                        <c:v>6.9997558600000005</c:v>
                      </c:pt>
                      <c:pt idx="107">
                        <c:v>6.9997558600000005</c:v>
                      </c:pt>
                      <c:pt idx="108">
                        <c:v>6.9997558600000005</c:v>
                      </c:pt>
                      <c:pt idx="109">
                        <c:v>6.9997558600000005</c:v>
                      </c:pt>
                      <c:pt idx="110">
                        <c:v>7.0996093800000004</c:v>
                      </c:pt>
                      <c:pt idx="111">
                        <c:v>7.0996093800000004</c:v>
                      </c:pt>
                      <c:pt idx="112">
                        <c:v>7.0996093800000004</c:v>
                      </c:pt>
                      <c:pt idx="113">
                        <c:v>7.0996093800000004</c:v>
                      </c:pt>
                      <c:pt idx="114">
                        <c:v>7.0996093800000004</c:v>
                      </c:pt>
                      <c:pt idx="115">
                        <c:v>7.0996093800000004</c:v>
                      </c:pt>
                      <c:pt idx="116">
                        <c:v>7.0996093800000004</c:v>
                      </c:pt>
                      <c:pt idx="117">
                        <c:v>7.199707029999999</c:v>
                      </c:pt>
                      <c:pt idx="118">
                        <c:v>7.199707029999999</c:v>
                      </c:pt>
                      <c:pt idx="119">
                        <c:v>7.199707029999999</c:v>
                      </c:pt>
                      <c:pt idx="120">
                        <c:v>7.199707029999999</c:v>
                      </c:pt>
                      <c:pt idx="121">
                        <c:v>7.199707029999999</c:v>
                      </c:pt>
                      <c:pt idx="122">
                        <c:v>7.199707029999999</c:v>
                      </c:pt>
                      <c:pt idx="123">
                        <c:v>7.199707029999999</c:v>
                      </c:pt>
                      <c:pt idx="124">
                        <c:v>7.2995605499999989</c:v>
                      </c:pt>
                      <c:pt idx="125">
                        <c:v>7.2995605499999989</c:v>
                      </c:pt>
                      <c:pt idx="126">
                        <c:v>7.2995605499999989</c:v>
                      </c:pt>
                      <c:pt idx="127">
                        <c:v>7.2995605499999989</c:v>
                      </c:pt>
                      <c:pt idx="128">
                        <c:v>7.2995605499999989</c:v>
                      </c:pt>
                      <c:pt idx="129">
                        <c:v>7.2995605499999989</c:v>
                      </c:pt>
                      <c:pt idx="130">
                        <c:v>7.2995605499999989</c:v>
                      </c:pt>
                      <c:pt idx="131">
                        <c:v>7.2995605499999989</c:v>
                      </c:pt>
                      <c:pt idx="132">
                        <c:v>7.3996582000000011</c:v>
                      </c:pt>
                      <c:pt idx="133">
                        <c:v>7.2995605499999989</c:v>
                      </c:pt>
                      <c:pt idx="134">
                        <c:v>7.3996582000000011</c:v>
                      </c:pt>
                      <c:pt idx="135">
                        <c:v>7.3996582000000011</c:v>
                      </c:pt>
                      <c:pt idx="136">
                        <c:v>7.3996582000000011</c:v>
                      </c:pt>
                      <c:pt idx="137">
                        <c:v>7.3996582000000011</c:v>
                      </c:pt>
                      <c:pt idx="138">
                        <c:v>7.3996582000000011</c:v>
                      </c:pt>
                      <c:pt idx="139">
                        <c:v>7.3996582000000011</c:v>
                      </c:pt>
                      <c:pt idx="140">
                        <c:v>7.3996582000000011</c:v>
                      </c:pt>
                      <c:pt idx="141">
                        <c:v>7.4997558600000005</c:v>
                      </c:pt>
                      <c:pt idx="142">
                        <c:v>7.4997558600000005</c:v>
                      </c:pt>
                      <c:pt idx="143">
                        <c:v>7.4997558600000005</c:v>
                      </c:pt>
                      <c:pt idx="144">
                        <c:v>7.4997558600000005</c:v>
                      </c:pt>
                      <c:pt idx="145">
                        <c:v>7.4997558600000005</c:v>
                      </c:pt>
                      <c:pt idx="146">
                        <c:v>7.4997558600000005</c:v>
                      </c:pt>
                      <c:pt idx="147">
                        <c:v>7.4997558600000005</c:v>
                      </c:pt>
                      <c:pt idx="148">
                        <c:v>7.4997558600000005</c:v>
                      </c:pt>
                      <c:pt idx="149">
                        <c:v>7.4997558600000005</c:v>
                      </c:pt>
                      <c:pt idx="150">
                        <c:v>7.4997558600000005</c:v>
                      </c:pt>
                      <c:pt idx="151">
                        <c:v>7.5996093800000004</c:v>
                      </c:pt>
                      <c:pt idx="152">
                        <c:v>7.5996093800000004</c:v>
                      </c:pt>
                      <c:pt idx="153">
                        <c:v>7.5996093800000004</c:v>
                      </c:pt>
                      <c:pt idx="154">
                        <c:v>7.5996093800000004</c:v>
                      </c:pt>
                      <c:pt idx="155">
                        <c:v>7.5996093800000004</c:v>
                      </c:pt>
                      <c:pt idx="156">
                        <c:v>7.5996093800000004</c:v>
                      </c:pt>
                      <c:pt idx="157">
                        <c:v>7.5996093800000004</c:v>
                      </c:pt>
                      <c:pt idx="158">
                        <c:v>7.5996093800000004</c:v>
                      </c:pt>
                      <c:pt idx="159">
                        <c:v>7.699707029999999</c:v>
                      </c:pt>
                      <c:pt idx="160">
                        <c:v>7.5996093800000004</c:v>
                      </c:pt>
                      <c:pt idx="161">
                        <c:v>7.699707029999999</c:v>
                      </c:pt>
                      <c:pt idx="162">
                        <c:v>7.699707029999999</c:v>
                      </c:pt>
                      <c:pt idx="163">
                        <c:v>7.699707029999999</c:v>
                      </c:pt>
                      <c:pt idx="164">
                        <c:v>7.699707029999999</c:v>
                      </c:pt>
                      <c:pt idx="165">
                        <c:v>7.699707029999999</c:v>
                      </c:pt>
                      <c:pt idx="166">
                        <c:v>7.699707029999999</c:v>
                      </c:pt>
                      <c:pt idx="167">
                        <c:v>7.699707029999999</c:v>
                      </c:pt>
                      <c:pt idx="168">
                        <c:v>7.699707029999999</c:v>
                      </c:pt>
                      <c:pt idx="169">
                        <c:v>7.7995605499999989</c:v>
                      </c:pt>
                      <c:pt idx="170">
                        <c:v>7.7995605499999989</c:v>
                      </c:pt>
                      <c:pt idx="171">
                        <c:v>7.7995605499999989</c:v>
                      </c:pt>
                      <c:pt idx="172">
                        <c:v>7.7995605499999989</c:v>
                      </c:pt>
                      <c:pt idx="173">
                        <c:v>7.7995605499999989</c:v>
                      </c:pt>
                      <c:pt idx="174">
                        <c:v>7.7995605499999989</c:v>
                      </c:pt>
                      <c:pt idx="175">
                        <c:v>7.7995605499999989</c:v>
                      </c:pt>
                      <c:pt idx="176">
                        <c:v>7.7995605499999989</c:v>
                      </c:pt>
                      <c:pt idx="177">
                        <c:v>7.7995605499999989</c:v>
                      </c:pt>
                      <c:pt idx="178">
                        <c:v>7.7995605499999989</c:v>
                      </c:pt>
                      <c:pt idx="179">
                        <c:v>7.8996582000000011</c:v>
                      </c:pt>
                      <c:pt idx="180">
                        <c:v>7.8996582000000011</c:v>
                      </c:pt>
                      <c:pt idx="181">
                        <c:v>7.8996582000000011</c:v>
                      </c:pt>
                      <c:pt idx="182">
                        <c:v>7.8996582000000011</c:v>
                      </c:pt>
                      <c:pt idx="183">
                        <c:v>7.8996582000000011</c:v>
                      </c:pt>
                      <c:pt idx="184">
                        <c:v>7.8996582000000011</c:v>
                      </c:pt>
                      <c:pt idx="185">
                        <c:v>7.8996582000000011</c:v>
                      </c:pt>
                      <c:pt idx="186">
                        <c:v>7.8996582000000011</c:v>
                      </c:pt>
                      <c:pt idx="187">
                        <c:v>7.8996582000000011</c:v>
                      </c:pt>
                      <c:pt idx="188">
                        <c:v>7.8996582000000011</c:v>
                      </c:pt>
                      <c:pt idx="189">
                        <c:v>7.9997558600000005</c:v>
                      </c:pt>
                      <c:pt idx="190">
                        <c:v>7.9997558600000005</c:v>
                      </c:pt>
                      <c:pt idx="191">
                        <c:v>7.9997558600000005</c:v>
                      </c:pt>
                      <c:pt idx="192">
                        <c:v>7.9997558600000005</c:v>
                      </c:pt>
                      <c:pt idx="193">
                        <c:v>7.9997558600000005</c:v>
                      </c:pt>
                      <c:pt idx="194">
                        <c:v>7.9997558600000005</c:v>
                      </c:pt>
                      <c:pt idx="195">
                        <c:v>7.9997558600000005</c:v>
                      </c:pt>
                      <c:pt idx="196">
                        <c:v>7.9997558600000005</c:v>
                      </c:pt>
                      <c:pt idx="197">
                        <c:v>7.9997558600000005</c:v>
                      </c:pt>
                      <c:pt idx="198">
                        <c:v>7.9997558600000005</c:v>
                      </c:pt>
                      <c:pt idx="199">
                        <c:v>7.9997558600000005</c:v>
                      </c:pt>
                      <c:pt idx="200">
                        <c:v>7.9997558600000005</c:v>
                      </c:pt>
                      <c:pt idx="201">
                        <c:v>8.0996093800000004</c:v>
                      </c:pt>
                      <c:pt idx="202">
                        <c:v>8.0996093800000004</c:v>
                      </c:pt>
                      <c:pt idx="203">
                        <c:v>8.0996093800000004</c:v>
                      </c:pt>
                      <c:pt idx="204">
                        <c:v>8.0996093800000004</c:v>
                      </c:pt>
                      <c:pt idx="205">
                        <c:v>8.0996093800000004</c:v>
                      </c:pt>
                      <c:pt idx="206">
                        <c:v>8.0996093800000004</c:v>
                      </c:pt>
                      <c:pt idx="207">
                        <c:v>8.0996093800000004</c:v>
                      </c:pt>
                      <c:pt idx="208">
                        <c:v>8.0996093800000004</c:v>
                      </c:pt>
                      <c:pt idx="209">
                        <c:v>8.0996093800000004</c:v>
                      </c:pt>
                      <c:pt idx="210">
                        <c:v>8.0996093800000004</c:v>
                      </c:pt>
                      <c:pt idx="211">
                        <c:v>8.0996093800000004</c:v>
                      </c:pt>
                      <c:pt idx="212">
                        <c:v>8.199707029999999</c:v>
                      </c:pt>
                      <c:pt idx="213">
                        <c:v>8.199707029999999</c:v>
                      </c:pt>
                      <c:pt idx="214">
                        <c:v>8.199707029999999</c:v>
                      </c:pt>
                      <c:pt idx="215">
                        <c:v>8.199707029999999</c:v>
                      </c:pt>
                      <c:pt idx="216">
                        <c:v>8.199707029999999</c:v>
                      </c:pt>
                      <c:pt idx="217">
                        <c:v>8.199707029999999</c:v>
                      </c:pt>
                      <c:pt idx="218">
                        <c:v>8.199707029999999</c:v>
                      </c:pt>
                      <c:pt idx="219">
                        <c:v>8.199707029999999</c:v>
                      </c:pt>
                      <c:pt idx="220">
                        <c:v>8.199707029999999</c:v>
                      </c:pt>
                      <c:pt idx="221">
                        <c:v>8.199707029999999</c:v>
                      </c:pt>
                      <c:pt idx="222">
                        <c:v>8.199707029999999</c:v>
                      </c:pt>
                      <c:pt idx="223">
                        <c:v>8.199707029999999</c:v>
                      </c:pt>
                      <c:pt idx="224">
                        <c:v>8.199707029999999</c:v>
                      </c:pt>
                      <c:pt idx="225">
                        <c:v>8.2995605499999989</c:v>
                      </c:pt>
                      <c:pt idx="226">
                        <c:v>8.2995605499999989</c:v>
                      </c:pt>
                      <c:pt idx="227">
                        <c:v>8.2995605499999989</c:v>
                      </c:pt>
                      <c:pt idx="228">
                        <c:v>8.2995605499999989</c:v>
                      </c:pt>
                      <c:pt idx="229">
                        <c:v>8.2995605499999989</c:v>
                      </c:pt>
                      <c:pt idx="230">
                        <c:v>8.2995605499999989</c:v>
                      </c:pt>
                      <c:pt idx="231">
                        <c:v>8.2995605499999989</c:v>
                      </c:pt>
                      <c:pt idx="232">
                        <c:v>8.2995605499999989</c:v>
                      </c:pt>
                      <c:pt idx="233">
                        <c:v>8.2995605499999989</c:v>
                      </c:pt>
                      <c:pt idx="234">
                        <c:v>8.2995605499999989</c:v>
                      </c:pt>
                      <c:pt idx="235">
                        <c:v>8.3996582000000011</c:v>
                      </c:pt>
                      <c:pt idx="236">
                        <c:v>8.3996582000000011</c:v>
                      </c:pt>
                      <c:pt idx="237">
                        <c:v>8.3996582000000011</c:v>
                      </c:pt>
                      <c:pt idx="238">
                        <c:v>8.3996582000000011</c:v>
                      </c:pt>
                      <c:pt idx="239">
                        <c:v>8.3996582000000011</c:v>
                      </c:pt>
                      <c:pt idx="240">
                        <c:v>8.3996582000000011</c:v>
                      </c:pt>
                      <c:pt idx="241">
                        <c:v>8.3996582000000011</c:v>
                      </c:pt>
                      <c:pt idx="242">
                        <c:v>8.3996582000000011</c:v>
                      </c:pt>
                      <c:pt idx="243">
                        <c:v>8.3996582000000011</c:v>
                      </c:pt>
                      <c:pt idx="244">
                        <c:v>8.3996582000000011</c:v>
                      </c:pt>
                      <c:pt idx="245">
                        <c:v>8.3996582000000011</c:v>
                      </c:pt>
                      <c:pt idx="246">
                        <c:v>8.3996582000000011</c:v>
                      </c:pt>
                      <c:pt idx="247">
                        <c:v>8.3996582000000011</c:v>
                      </c:pt>
                      <c:pt idx="248">
                        <c:v>8.3996582000000011</c:v>
                      </c:pt>
                      <c:pt idx="249">
                        <c:v>8.499511720000001</c:v>
                      </c:pt>
                      <c:pt idx="250">
                        <c:v>8.3996582000000011</c:v>
                      </c:pt>
                      <c:pt idx="251">
                        <c:v>8.499511720000001</c:v>
                      </c:pt>
                      <c:pt idx="252">
                        <c:v>8.499511720000001</c:v>
                      </c:pt>
                      <c:pt idx="253">
                        <c:v>8.499511720000001</c:v>
                      </c:pt>
                      <c:pt idx="254">
                        <c:v>8.499511720000001</c:v>
                      </c:pt>
                      <c:pt idx="255">
                        <c:v>8.499511720000001</c:v>
                      </c:pt>
                      <c:pt idx="256">
                        <c:v>8.499511720000001</c:v>
                      </c:pt>
                      <c:pt idx="257">
                        <c:v>8.499511720000001</c:v>
                      </c:pt>
                      <c:pt idx="258">
                        <c:v>8.499511720000001</c:v>
                      </c:pt>
                      <c:pt idx="259">
                        <c:v>8.499511720000001</c:v>
                      </c:pt>
                      <c:pt idx="260">
                        <c:v>8.499511720000001</c:v>
                      </c:pt>
                      <c:pt idx="261">
                        <c:v>8.499511720000001</c:v>
                      </c:pt>
                      <c:pt idx="262">
                        <c:v>8.499511720000001</c:v>
                      </c:pt>
                      <c:pt idx="263">
                        <c:v>8.499511720000001</c:v>
                      </c:pt>
                      <c:pt idx="264">
                        <c:v>8.5996093800000004</c:v>
                      </c:pt>
                      <c:pt idx="265">
                        <c:v>8.5996093800000004</c:v>
                      </c:pt>
                      <c:pt idx="266">
                        <c:v>8.5996093800000004</c:v>
                      </c:pt>
                      <c:pt idx="267">
                        <c:v>8.5996093800000004</c:v>
                      </c:pt>
                      <c:pt idx="268">
                        <c:v>8.5996093800000004</c:v>
                      </c:pt>
                      <c:pt idx="269">
                        <c:v>8.5996093800000004</c:v>
                      </c:pt>
                      <c:pt idx="270">
                        <c:v>8.5996093800000004</c:v>
                      </c:pt>
                      <c:pt idx="271">
                        <c:v>8.5996093800000004</c:v>
                      </c:pt>
                      <c:pt idx="272">
                        <c:v>8.5996093800000004</c:v>
                      </c:pt>
                      <c:pt idx="273">
                        <c:v>8.699707029999999</c:v>
                      </c:pt>
                      <c:pt idx="274">
                        <c:v>8.5996093800000004</c:v>
                      </c:pt>
                      <c:pt idx="275">
                        <c:v>8.699707029999999</c:v>
                      </c:pt>
                      <c:pt idx="276">
                        <c:v>8.699707029999999</c:v>
                      </c:pt>
                      <c:pt idx="277">
                        <c:v>8.699707029999999</c:v>
                      </c:pt>
                      <c:pt idx="278">
                        <c:v>8.699707029999999</c:v>
                      </c:pt>
                      <c:pt idx="279">
                        <c:v>8.699707029999999</c:v>
                      </c:pt>
                      <c:pt idx="280">
                        <c:v>8.699707029999999</c:v>
                      </c:pt>
                      <c:pt idx="281">
                        <c:v>8.699707029999999</c:v>
                      </c:pt>
                      <c:pt idx="282">
                        <c:v>8.699707029999999</c:v>
                      </c:pt>
                      <c:pt idx="283">
                        <c:v>8.699707029999999</c:v>
                      </c:pt>
                      <c:pt idx="284">
                        <c:v>8.699707029999999</c:v>
                      </c:pt>
                      <c:pt idx="285">
                        <c:v>8.699707029999999</c:v>
                      </c:pt>
                      <c:pt idx="286">
                        <c:v>8.699707029999999</c:v>
                      </c:pt>
                      <c:pt idx="287">
                        <c:v>8.699707029999999</c:v>
                      </c:pt>
                      <c:pt idx="288">
                        <c:v>8.699707029999999</c:v>
                      </c:pt>
                      <c:pt idx="289">
                        <c:v>8.699707029999999</c:v>
                      </c:pt>
                      <c:pt idx="290">
                        <c:v>8.7995605499999989</c:v>
                      </c:pt>
                      <c:pt idx="291">
                        <c:v>8.7995605499999989</c:v>
                      </c:pt>
                      <c:pt idx="292">
                        <c:v>8.7995605499999989</c:v>
                      </c:pt>
                      <c:pt idx="293">
                        <c:v>8.7995605499999989</c:v>
                      </c:pt>
                      <c:pt idx="294">
                        <c:v>8.7995605499999989</c:v>
                      </c:pt>
                      <c:pt idx="295">
                        <c:v>8.7995605499999989</c:v>
                      </c:pt>
                      <c:pt idx="296">
                        <c:v>8.7995605499999989</c:v>
                      </c:pt>
                      <c:pt idx="297">
                        <c:v>8.7995605499999989</c:v>
                      </c:pt>
                      <c:pt idx="298">
                        <c:v>8.7995605499999989</c:v>
                      </c:pt>
                      <c:pt idx="299">
                        <c:v>8.7995605499999989</c:v>
                      </c:pt>
                      <c:pt idx="300">
                        <c:v>8.7995605499999989</c:v>
                      </c:pt>
                      <c:pt idx="301">
                        <c:v>8.7995605499999989</c:v>
                      </c:pt>
                      <c:pt idx="302">
                        <c:v>8.8996582000000011</c:v>
                      </c:pt>
                      <c:pt idx="303">
                        <c:v>8.8996582000000011</c:v>
                      </c:pt>
                      <c:pt idx="304">
                        <c:v>8.8996582000000011</c:v>
                      </c:pt>
                      <c:pt idx="305">
                        <c:v>8.8996582000000011</c:v>
                      </c:pt>
                      <c:pt idx="306">
                        <c:v>8.8996582000000011</c:v>
                      </c:pt>
                      <c:pt idx="307">
                        <c:v>8.8996582000000011</c:v>
                      </c:pt>
                      <c:pt idx="308">
                        <c:v>8.8996582000000011</c:v>
                      </c:pt>
                      <c:pt idx="309">
                        <c:v>8.8996582000000011</c:v>
                      </c:pt>
                      <c:pt idx="310">
                        <c:v>8.8996582000000011</c:v>
                      </c:pt>
                      <c:pt idx="311">
                        <c:v>8.8996582000000011</c:v>
                      </c:pt>
                      <c:pt idx="312">
                        <c:v>8.8996582000000011</c:v>
                      </c:pt>
                      <c:pt idx="313">
                        <c:v>8.8996582000000011</c:v>
                      </c:pt>
                      <c:pt idx="314">
                        <c:v>8.8996582000000011</c:v>
                      </c:pt>
                      <c:pt idx="315">
                        <c:v>8.8996582000000011</c:v>
                      </c:pt>
                      <c:pt idx="316">
                        <c:v>8.999511720000001</c:v>
                      </c:pt>
                      <c:pt idx="317">
                        <c:v>8.999511720000001</c:v>
                      </c:pt>
                      <c:pt idx="318">
                        <c:v>8.999511720000001</c:v>
                      </c:pt>
                      <c:pt idx="319">
                        <c:v>8.999511720000001</c:v>
                      </c:pt>
                      <c:pt idx="320">
                        <c:v>8.999511720000001</c:v>
                      </c:pt>
                      <c:pt idx="321">
                        <c:v>8.999511720000001</c:v>
                      </c:pt>
                      <c:pt idx="322">
                        <c:v>8.999511720000001</c:v>
                      </c:pt>
                      <c:pt idx="323">
                        <c:v>8.999511720000001</c:v>
                      </c:pt>
                      <c:pt idx="324">
                        <c:v>8.999511720000001</c:v>
                      </c:pt>
                      <c:pt idx="325">
                        <c:v>8.999511720000001</c:v>
                      </c:pt>
                      <c:pt idx="326">
                        <c:v>8.999511720000001</c:v>
                      </c:pt>
                      <c:pt idx="327">
                        <c:v>8.999511720000001</c:v>
                      </c:pt>
                      <c:pt idx="328">
                        <c:v>8.999511720000001</c:v>
                      </c:pt>
                      <c:pt idx="329">
                        <c:v>9.0996093800000004</c:v>
                      </c:pt>
                      <c:pt idx="330">
                        <c:v>9.0996093800000004</c:v>
                      </c:pt>
                      <c:pt idx="331">
                        <c:v>9.0996093800000004</c:v>
                      </c:pt>
                      <c:pt idx="332">
                        <c:v>9.0996093800000004</c:v>
                      </c:pt>
                      <c:pt idx="333">
                        <c:v>9.0996093800000004</c:v>
                      </c:pt>
                      <c:pt idx="334">
                        <c:v>9.0996093800000004</c:v>
                      </c:pt>
                      <c:pt idx="335">
                        <c:v>9.0996093800000004</c:v>
                      </c:pt>
                      <c:pt idx="336">
                        <c:v>9.0996093800000004</c:v>
                      </c:pt>
                      <c:pt idx="337">
                        <c:v>9.0996093800000004</c:v>
                      </c:pt>
                      <c:pt idx="338">
                        <c:v>9.0996093800000004</c:v>
                      </c:pt>
                      <c:pt idx="339">
                        <c:v>9.0996093800000004</c:v>
                      </c:pt>
                      <c:pt idx="340">
                        <c:v>9.0996093800000004</c:v>
                      </c:pt>
                      <c:pt idx="341">
                        <c:v>9.0996093800000004</c:v>
                      </c:pt>
                      <c:pt idx="342">
                        <c:v>9.0996093800000004</c:v>
                      </c:pt>
                      <c:pt idx="343">
                        <c:v>9.0996093800000004</c:v>
                      </c:pt>
                      <c:pt idx="344">
                        <c:v>9.0996093800000004</c:v>
                      </c:pt>
                      <c:pt idx="345">
                        <c:v>9.199707029999999</c:v>
                      </c:pt>
                      <c:pt idx="346">
                        <c:v>9.199707029999999</c:v>
                      </c:pt>
                      <c:pt idx="347">
                        <c:v>9.199707029999999</c:v>
                      </c:pt>
                      <c:pt idx="348">
                        <c:v>9.199707029999999</c:v>
                      </c:pt>
                      <c:pt idx="349">
                        <c:v>9.199707029999999</c:v>
                      </c:pt>
                      <c:pt idx="350">
                        <c:v>9.199707029999999</c:v>
                      </c:pt>
                      <c:pt idx="351">
                        <c:v>9.199707029999999</c:v>
                      </c:pt>
                      <c:pt idx="352">
                        <c:v>9.199707029999999</c:v>
                      </c:pt>
                      <c:pt idx="353">
                        <c:v>9.199707029999999</c:v>
                      </c:pt>
                      <c:pt idx="354">
                        <c:v>9.199707029999999</c:v>
                      </c:pt>
                      <c:pt idx="355">
                        <c:v>9.199707029999999</c:v>
                      </c:pt>
                      <c:pt idx="356">
                        <c:v>9.199707029999999</c:v>
                      </c:pt>
                      <c:pt idx="357">
                        <c:v>9.2995605499999989</c:v>
                      </c:pt>
                      <c:pt idx="358">
                        <c:v>9.2995605499999989</c:v>
                      </c:pt>
                      <c:pt idx="359">
                        <c:v>9.2995605499999989</c:v>
                      </c:pt>
                      <c:pt idx="360">
                        <c:v>9.2995605499999989</c:v>
                      </c:pt>
                      <c:pt idx="361">
                        <c:v>9.2995605499999989</c:v>
                      </c:pt>
                      <c:pt idx="362">
                        <c:v>9.2995605499999989</c:v>
                      </c:pt>
                      <c:pt idx="363">
                        <c:v>9.2995605499999989</c:v>
                      </c:pt>
                      <c:pt idx="364">
                        <c:v>9.2995605499999989</c:v>
                      </c:pt>
                      <c:pt idx="365">
                        <c:v>9.2995605499999989</c:v>
                      </c:pt>
                      <c:pt idx="366">
                        <c:v>9.2995605499999989</c:v>
                      </c:pt>
                      <c:pt idx="367">
                        <c:v>9.2995605499999989</c:v>
                      </c:pt>
                      <c:pt idx="368">
                        <c:v>9.2995605499999989</c:v>
                      </c:pt>
                      <c:pt idx="369">
                        <c:v>9.2995605499999989</c:v>
                      </c:pt>
                      <c:pt idx="370">
                        <c:v>9.3996582000000011</c:v>
                      </c:pt>
                      <c:pt idx="371">
                        <c:v>9.2995605499999989</c:v>
                      </c:pt>
                      <c:pt idx="372">
                        <c:v>9.3996582000000011</c:v>
                      </c:pt>
                      <c:pt idx="373">
                        <c:v>9.3996582000000011</c:v>
                      </c:pt>
                      <c:pt idx="374">
                        <c:v>9.3996582000000011</c:v>
                      </c:pt>
                      <c:pt idx="375">
                        <c:v>9.3996582000000011</c:v>
                      </c:pt>
                      <c:pt idx="376">
                        <c:v>9.3996582000000011</c:v>
                      </c:pt>
                      <c:pt idx="377">
                        <c:v>9.3996582000000011</c:v>
                      </c:pt>
                      <c:pt idx="378">
                        <c:v>9.3996582000000011</c:v>
                      </c:pt>
                      <c:pt idx="379">
                        <c:v>9.3996582000000011</c:v>
                      </c:pt>
                      <c:pt idx="380">
                        <c:v>9.3996582000000011</c:v>
                      </c:pt>
                      <c:pt idx="381">
                        <c:v>9.3996582000000011</c:v>
                      </c:pt>
                      <c:pt idx="382">
                        <c:v>9.3996582000000011</c:v>
                      </c:pt>
                      <c:pt idx="383">
                        <c:v>9.3996582000000011</c:v>
                      </c:pt>
                      <c:pt idx="384">
                        <c:v>9.3996582000000011</c:v>
                      </c:pt>
                      <c:pt idx="385">
                        <c:v>9.499511720000001</c:v>
                      </c:pt>
                      <c:pt idx="386">
                        <c:v>9.499511720000001</c:v>
                      </c:pt>
                      <c:pt idx="387">
                        <c:v>9.499511720000001</c:v>
                      </c:pt>
                      <c:pt idx="388">
                        <c:v>9.499511720000001</c:v>
                      </c:pt>
                      <c:pt idx="389">
                        <c:v>9.499511720000001</c:v>
                      </c:pt>
                      <c:pt idx="390">
                        <c:v>9.499511720000001</c:v>
                      </c:pt>
                      <c:pt idx="391">
                        <c:v>9.499511720000001</c:v>
                      </c:pt>
                      <c:pt idx="392">
                        <c:v>9.499511720000001</c:v>
                      </c:pt>
                      <c:pt idx="393">
                        <c:v>9.499511720000001</c:v>
                      </c:pt>
                      <c:pt idx="394">
                        <c:v>9.499511720000001</c:v>
                      </c:pt>
                      <c:pt idx="395">
                        <c:v>9.499511720000001</c:v>
                      </c:pt>
                      <c:pt idx="396">
                        <c:v>9.499511720000001</c:v>
                      </c:pt>
                      <c:pt idx="397">
                        <c:v>9.499511720000001</c:v>
                      </c:pt>
                      <c:pt idx="398">
                        <c:v>9.5996093800000004</c:v>
                      </c:pt>
                      <c:pt idx="399">
                        <c:v>9.5996093800000004</c:v>
                      </c:pt>
                      <c:pt idx="400">
                        <c:v>9.499511720000001</c:v>
                      </c:pt>
                      <c:pt idx="401">
                        <c:v>9.5996093800000004</c:v>
                      </c:pt>
                      <c:pt idx="402">
                        <c:v>9.5996093800000004</c:v>
                      </c:pt>
                      <c:pt idx="403">
                        <c:v>9.5996093800000004</c:v>
                      </c:pt>
                      <c:pt idx="404">
                        <c:v>9.5996093800000004</c:v>
                      </c:pt>
                      <c:pt idx="405">
                        <c:v>9.5996093800000004</c:v>
                      </c:pt>
                      <c:pt idx="406">
                        <c:v>9.5996093800000004</c:v>
                      </c:pt>
                      <c:pt idx="407">
                        <c:v>9.5996093800000004</c:v>
                      </c:pt>
                      <c:pt idx="408">
                        <c:v>9.5996093800000004</c:v>
                      </c:pt>
                      <c:pt idx="409">
                        <c:v>9.5996093800000004</c:v>
                      </c:pt>
                      <c:pt idx="410">
                        <c:v>9.5996093800000004</c:v>
                      </c:pt>
                      <c:pt idx="411">
                        <c:v>9.5996093800000004</c:v>
                      </c:pt>
                      <c:pt idx="412">
                        <c:v>9.5996093800000004</c:v>
                      </c:pt>
                      <c:pt idx="413">
                        <c:v>9.5996093800000004</c:v>
                      </c:pt>
                      <c:pt idx="414">
                        <c:v>9.6994628899999995</c:v>
                      </c:pt>
                      <c:pt idx="415">
                        <c:v>9.6994628899999995</c:v>
                      </c:pt>
                      <c:pt idx="416">
                        <c:v>9.6994628899999995</c:v>
                      </c:pt>
                      <c:pt idx="417">
                        <c:v>9.6994628899999995</c:v>
                      </c:pt>
                      <c:pt idx="418">
                        <c:v>9.6994628899999995</c:v>
                      </c:pt>
                      <c:pt idx="419">
                        <c:v>9.6994628899999995</c:v>
                      </c:pt>
                      <c:pt idx="420">
                        <c:v>9.6994628899999995</c:v>
                      </c:pt>
                      <c:pt idx="421">
                        <c:v>9.6994628899999995</c:v>
                      </c:pt>
                      <c:pt idx="422">
                        <c:v>9.6994628899999995</c:v>
                      </c:pt>
                      <c:pt idx="423">
                        <c:v>9.6994628899999995</c:v>
                      </c:pt>
                      <c:pt idx="424">
                        <c:v>9.6994628899999995</c:v>
                      </c:pt>
                      <c:pt idx="425">
                        <c:v>9.6994628899999995</c:v>
                      </c:pt>
                      <c:pt idx="426">
                        <c:v>9.6994628899999995</c:v>
                      </c:pt>
                      <c:pt idx="427">
                        <c:v>9.6994628899999995</c:v>
                      </c:pt>
                      <c:pt idx="428">
                        <c:v>9.7995605499999989</c:v>
                      </c:pt>
                      <c:pt idx="429">
                        <c:v>9.7995605499999989</c:v>
                      </c:pt>
                      <c:pt idx="430">
                        <c:v>9.7995605499999989</c:v>
                      </c:pt>
                      <c:pt idx="431">
                        <c:v>9.7995605499999989</c:v>
                      </c:pt>
                      <c:pt idx="432">
                        <c:v>9.7995605499999989</c:v>
                      </c:pt>
                      <c:pt idx="433">
                        <c:v>9.7995605499999989</c:v>
                      </c:pt>
                      <c:pt idx="434">
                        <c:v>9.7995605499999989</c:v>
                      </c:pt>
                      <c:pt idx="435">
                        <c:v>9.7995605499999989</c:v>
                      </c:pt>
                      <c:pt idx="436">
                        <c:v>9.7995605499999989</c:v>
                      </c:pt>
                      <c:pt idx="437">
                        <c:v>9.7995605499999989</c:v>
                      </c:pt>
                      <c:pt idx="438">
                        <c:v>9.7995605499999989</c:v>
                      </c:pt>
                      <c:pt idx="439">
                        <c:v>9.7995605499999989</c:v>
                      </c:pt>
                      <c:pt idx="440">
                        <c:v>9.7995605499999989</c:v>
                      </c:pt>
                      <c:pt idx="441">
                        <c:v>9.8996582000000011</c:v>
                      </c:pt>
                      <c:pt idx="442">
                        <c:v>9.8996582000000011</c:v>
                      </c:pt>
                      <c:pt idx="443">
                        <c:v>9.8996582000000011</c:v>
                      </c:pt>
                      <c:pt idx="444">
                        <c:v>9.8996582000000011</c:v>
                      </c:pt>
                      <c:pt idx="445">
                        <c:v>9.8996582000000011</c:v>
                      </c:pt>
                      <c:pt idx="446">
                        <c:v>9.8996582000000011</c:v>
                      </c:pt>
                      <c:pt idx="447">
                        <c:v>9.8996582000000011</c:v>
                      </c:pt>
                      <c:pt idx="448">
                        <c:v>9.8996582000000011</c:v>
                      </c:pt>
                      <c:pt idx="449">
                        <c:v>9.8996582000000011</c:v>
                      </c:pt>
                      <c:pt idx="450">
                        <c:v>9.8996582000000011</c:v>
                      </c:pt>
                      <c:pt idx="451">
                        <c:v>9.8996582000000011</c:v>
                      </c:pt>
                      <c:pt idx="452">
                        <c:v>9.8996582000000011</c:v>
                      </c:pt>
                      <c:pt idx="453">
                        <c:v>9.8996582000000011</c:v>
                      </c:pt>
                      <c:pt idx="454">
                        <c:v>9.8996582000000011</c:v>
                      </c:pt>
                      <c:pt idx="455">
                        <c:v>9.8996582000000011</c:v>
                      </c:pt>
                      <c:pt idx="456">
                        <c:v>9.999511720000001</c:v>
                      </c:pt>
                      <c:pt idx="457">
                        <c:v>9.999511720000001</c:v>
                      </c:pt>
                      <c:pt idx="458">
                        <c:v>9.999511720000001</c:v>
                      </c:pt>
                      <c:pt idx="459">
                        <c:v>9.8996582000000011</c:v>
                      </c:pt>
                      <c:pt idx="460">
                        <c:v>9.999511720000001</c:v>
                      </c:pt>
                      <c:pt idx="461">
                        <c:v>9.999511720000001</c:v>
                      </c:pt>
                      <c:pt idx="462">
                        <c:v>9.999511720000001</c:v>
                      </c:pt>
                      <c:pt idx="463">
                        <c:v>9.999511720000001</c:v>
                      </c:pt>
                      <c:pt idx="464">
                        <c:v>9.999511720000001</c:v>
                      </c:pt>
                      <c:pt idx="465">
                        <c:v>9.999511720000001</c:v>
                      </c:pt>
                      <c:pt idx="466">
                        <c:v>9.999511720000001</c:v>
                      </c:pt>
                      <c:pt idx="467">
                        <c:v>9.999511720000001</c:v>
                      </c:pt>
                      <c:pt idx="468">
                        <c:v>9.999511720000001</c:v>
                      </c:pt>
                      <c:pt idx="469">
                        <c:v>9.999511720000001</c:v>
                      </c:pt>
                      <c:pt idx="470">
                        <c:v>9.999511720000001</c:v>
                      </c:pt>
                      <c:pt idx="471">
                        <c:v>10.09960938</c:v>
                      </c:pt>
                      <c:pt idx="472">
                        <c:v>10.09960938</c:v>
                      </c:pt>
                      <c:pt idx="473">
                        <c:v>10.09960938</c:v>
                      </c:pt>
                      <c:pt idx="474">
                        <c:v>10.09960938</c:v>
                      </c:pt>
                      <c:pt idx="475">
                        <c:v>10.09960938</c:v>
                      </c:pt>
                      <c:pt idx="476">
                        <c:v>10.09960938</c:v>
                      </c:pt>
                      <c:pt idx="477">
                        <c:v>10.09960938</c:v>
                      </c:pt>
                      <c:pt idx="478">
                        <c:v>10.09960938</c:v>
                      </c:pt>
                      <c:pt idx="479">
                        <c:v>10.09960938</c:v>
                      </c:pt>
                      <c:pt idx="480">
                        <c:v>10.09960938</c:v>
                      </c:pt>
                      <c:pt idx="481">
                        <c:v>10.09960938</c:v>
                      </c:pt>
                      <c:pt idx="482">
                        <c:v>10.09960938</c:v>
                      </c:pt>
                      <c:pt idx="483">
                        <c:v>10.09960938</c:v>
                      </c:pt>
                      <c:pt idx="484">
                        <c:v>10.09960938</c:v>
                      </c:pt>
                      <c:pt idx="485">
                        <c:v>10.09960938</c:v>
                      </c:pt>
                      <c:pt idx="486">
                        <c:v>10.19946289</c:v>
                      </c:pt>
                      <c:pt idx="487">
                        <c:v>10.19946289</c:v>
                      </c:pt>
                      <c:pt idx="488">
                        <c:v>10.19946289</c:v>
                      </c:pt>
                      <c:pt idx="489">
                        <c:v>10.19946289</c:v>
                      </c:pt>
                      <c:pt idx="490">
                        <c:v>10.19946289</c:v>
                      </c:pt>
                      <c:pt idx="491">
                        <c:v>10.19946289</c:v>
                      </c:pt>
                      <c:pt idx="492">
                        <c:v>10.19946289</c:v>
                      </c:pt>
                      <c:pt idx="493">
                        <c:v>10.19946289</c:v>
                      </c:pt>
                      <c:pt idx="494">
                        <c:v>10.19946289</c:v>
                      </c:pt>
                      <c:pt idx="495">
                        <c:v>10.19946289</c:v>
                      </c:pt>
                      <c:pt idx="496">
                        <c:v>10.19946289</c:v>
                      </c:pt>
                      <c:pt idx="497">
                        <c:v>10.19946289</c:v>
                      </c:pt>
                      <c:pt idx="498">
                        <c:v>10.19946289</c:v>
                      </c:pt>
                      <c:pt idx="499">
                        <c:v>10.19946289</c:v>
                      </c:pt>
                      <c:pt idx="500">
                        <c:v>10.19946289</c:v>
                      </c:pt>
                      <c:pt idx="501">
                        <c:v>10.19946289</c:v>
                      </c:pt>
                      <c:pt idx="502">
                        <c:v>10.19946289</c:v>
                      </c:pt>
                      <c:pt idx="503">
                        <c:v>10.19946289</c:v>
                      </c:pt>
                      <c:pt idx="504">
                        <c:v>10.299560549999999</c:v>
                      </c:pt>
                      <c:pt idx="505">
                        <c:v>10.299560549999999</c:v>
                      </c:pt>
                      <c:pt idx="506">
                        <c:v>10.299560549999999</c:v>
                      </c:pt>
                      <c:pt idx="507">
                        <c:v>10.299560549999999</c:v>
                      </c:pt>
                      <c:pt idx="508">
                        <c:v>10.299560549999999</c:v>
                      </c:pt>
                      <c:pt idx="509">
                        <c:v>10.299560549999999</c:v>
                      </c:pt>
                      <c:pt idx="510">
                        <c:v>10.299560549999999</c:v>
                      </c:pt>
                      <c:pt idx="511">
                        <c:v>10.299560549999999</c:v>
                      </c:pt>
                      <c:pt idx="512">
                        <c:v>10.299560549999999</c:v>
                      </c:pt>
                      <c:pt idx="513">
                        <c:v>10.299560549999999</c:v>
                      </c:pt>
                      <c:pt idx="514">
                        <c:v>10.299560549999999</c:v>
                      </c:pt>
                      <c:pt idx="515">
                        <c:v>10.299560549999999</c:v>
                      </c:pt>
                      <c:pt idx="516">
                        <c:v>10.299560549999999</c:v>
                      </c:pt>
                      <c:pt idx="517">
                        <c:v>10.299560549999999</c:v>
                      </c:pt>
                      <c:pt idx="518">
                        <c:v>10.299560549999999</c:v>
                      </c:pt>
                      <c:pt idx="519">
                        <c:v>10.299560549999999</c:v>
                      </c:pt>
                      <c:pt idx="520">
                        <c:v>10.399658200000001</c:v>
                      </c:pt>
                      <c:pt idx="521">
                        <c:v>10.399658200000001</c:v>
                      </c:pt>
                      <c:pt idx="522">
                        <c:v>10.399658200000001</c:v>
                      </c:pt>
                      <c:pt idx="523">
                        <c:v>10.399658200000001</c:v>
                      </c:pt>
                      <c:pt idx="524">
                        <c:v>10.399658200000001</c:v>
                      </c:pt>
                      <c:pt idx="525">
                        <c:v>10.399658200000001</c:v>
                      </c:pt>
                      <c:pt idx="526">
                        <c:v>10.399658200000001</c:v>
                      </c:pt>
                      <c:pt idx="527">
                        <c:v>10.399658200000001</c:v>
                      </c:pt>
                      <c:pt idx="528">
                        <c:v>10.399658200000001</c:v>
                      </c:pt>
                      <c:pt idx="529">
                        <c:v>10.399658200000001</c:v>
                      </c:pt>
                      <c:pt idx="530">
                        <c:v>10.399658200000001</c:v>
                      </c:pt>
                      <c:pt idx="531">
                        <c:v>10.399658200000001</c:v>
                      </c:pt>
                      <c:pt idx="532">
                        <c:v>10.399658200000001</c:v>
                      </c:pt>
                      <c:pt idx="533">
                        <c:v>10.5</c:v>
                      </c:pt>
                      <c:pt idx="534">
                        <c:v>10.399658200000001</c:v>
                      </c:pt>
                      <c:pt idx="535">
                        <c:v>10.5</c:v>
                      </c:pt>
                      <c:pt idx="536">
                        <c:v>10.5</c:v>
                      </c:pt>
                      <c:pt idx="537">
                        <c:v>10.5</c:v>
                      </c:pt>
                      <c:pt idx="538">
                        <c:v>10.5</c:v>
                      </c:pt>
                      <c:pt idx="539">
                        <c:v>10.5</c:v>
                      </c:pt>
                      <c:pt idx="540">
                        <c:v>10.5</c:v>
                      </c:pt>
                      <c:pt idx="541">
                        <c:v>10.5</c:v>
                      </c:pt>
                      <c:pt idx="542">
                        <c:v>10.5</c:v>
                      </c:pt>
                      <c:pt idx="543">
                        <c:v>10.5</c:v>
                      </c:pt>
                      <c:pt idx="544">
                        <c:v>10.5</c:v>
                      </c:pt>
                      <c:pt idx="545">
                        <c:v>10.5</c:v>
                      </c:pt>
                      <c:pt idx="546">
                        <c:v>10.5</c:v>
                      </c:pt>
                      <c:pt idx="547">
                        <c:v>10.5</c:v>
                      </c:pt>
                      <c:pt idx="548">
                        <c:v>10.5</c:v>
                      </c:pt>
                      <c:pt idx="549">
                        <c:v>10.599853520000003</c:v>
                      </c:pt>
                      <c:pt idx="550">
                        <c:v>10.599853520000003</c:v>
                      </c:pt>
                      <c:pt idx="551">
                        <c:v>10.5</c:v>
                      </c:pt>
                      <c:pt idx="552">
                        <c:v>10.599853520000003</c:v>
                      </c:pt>
                      <c:pt idx="553">
                        <c:v>10.599853520000003</c:v>
                      </c:pt>
                      <c:pt idx="554">
                        <c:v>10.599853520000003</c:v>
                      </c:pt>
                      <c:pt idx="555">
                        <c:v>10.599853520000003</c:v>
                      </c:pt>
                      <c:pt idx="556">
                        <c:v>10.599853520000003</c:v>
                      </c:pt>
                      <c:pt idx="557">
                        <c:v>10.599853520000003</c:v>
                      </c:pt>
                      <c:pt idx="558">
                        <c:v>10.599853520000003</c:v>
                      </c:pt>
                      <c:pt idx="559">
                        <c:v>10.599853520000003</c:v>
                      </c:pt>
                      <c:pt idx="560">
                        <c:v>10.599853520000003</c:v>
                      </c:pt>
                      <c:pt idx="561">
                        <c:v>10.599853520000003</c:v>
                      </c:pt>
                      <c:pt idx="562">
                        <c:v>10.599853520000003</c:v>
                      </c:pt>
                      <c:pt idx="563">
                        <c:v>10.599853520000003</c:v>
                      </c:pt>
                      <c:pt idx="564">
                        <c:v>10.599853520000003</c:v>
                      </c:pt>
                      <c:pt idx="565">
                        <c:v>10.599853520000003</c:v>
                      </c:pt>
                      <c:pt idx="566">
                        <c:v>10.599853520000003</c:v>
                      </c:pt>
                      <c:pt idx="567">
                        <c:v>10.599853520000003</c:v>
                      </c:pt>
                      <c:pt idx="568">
                        <c:v>10.699951169999999</c:v>
                      </c:pt>
                      <c:pt idx="569">
                        <c:v>10.699951169999999</c:v>
                      </c:pt>
                      <c:pt idx="570">
                        <c:v>10.699951169999999</c:v>
                      </c:pt>
                      <c:pt idx="571">
                        <c:v>10.699951169999999</c:v>
                      </c:pt>
                      <c:pt idx="572">
                        <c:v>10.699951169999999</c:v>
                      </c:pt>
                      <c:pt idx="573">
                        <c:v>10.699951169999999</c:v>
                      </c:pt>
                      <c:pt idx="574">
                        <c:v>10.699951169999999</c:v>
                      </c:pt>
                      <c:pt idx="575">
                        <c:v>10.699951169999999</c:v>
                      </c:pt>
                      <c:pt idx="576">
                        <c:v>10.699951169999999</c:v>
                      </c:pt>
                      <c:pt idx="577">
                        <c:v>10.699951169999999</c:v>
                      </c:pt>
                      <c:pt idx="578">
                        <c:v>10.699951169999999</c:v>
                      </c:pt>
                      <c:pt idx="579">
                        <c:v>10.699951169999999</c:v>
                      </c:pt>
                      <c:pt idx="580">
                        <c:v>10.699951169999999</c:v>
                      </c:pt>
                      <c:pt idx="581">
                        <c:v>10.699951169999999</c:v>
                      </c:pt>
                      <c:pt idx="582">
                        <c:v>10.800048830000001</c:v>
                      </c:pt>
                      <c:pt idx="583">
                        <c:v>10.699951169999999</c:v>
                      </c:pt>
                      <c:pt idx="584">
                        <c:v>10.800048830000001</c:v>
                      </c:pt>
                      <c:pt idx="585">
                        <c:v>10.800048830000001</c:v>
                      </c:pt>
                      <c:pt idx="586">
                        <c:v>10.800048830000001</c:v>
                      </c:pt>
                      <c:pt idx="587">
                        <c:v>10.800048830000001</c:v>
                      </c:pt>
                      <c:pt idx="588">
                        <c:v>10.800048830000001</c:v>
                      </c:pt>
                      <c:pt idx="589">
                        <c:v>10.800048830000001</c:v>
                      </c:pt>
                      <c:pt idx="590">
                        <c:v>10.800048830000001</c:v>
                      </c:pt>
                      <c:pt idx="591">
                        <c:v>10.800048830000001</c:v>
                      </c:pt>
                      <c:pt idx="592">
                        <c:v>10.800048830000001</c:v>
                      </c:pt>
                      <c:pt idx="593">
                        <c:v>10.800048830000001</c:v>
                      </c:pt>
                      <c:pt idx="594">
                        <c:v>10.800048830000001</c:v>
                      </c:pt>
                      <c:pt idx="595">
                        <c:v>10.800048830000001</c:v>
                      </c:pt>
                      <c:pt idx="596">
                        <c:v>10.800048830000001</c:v>
                      </c:pt>
                      <c:pt idx="597">
                        <c:v>10.800048830000001</c:v>
                      </c:pt>
                      <c:pt idx="598">
                        <c:v>10.800048830000001</c:v>
                      </c:pt>
                      <c:pt idx="599">
                        <c:v>10.800048830000001</c:v>
                      </c:pt>
                      <c:pt idx="600">
                        <c:v>10.800048830000001</c:v>
                      </c:pt>
                      <c:pt idx="601">
                        <c:v>10.899902339999997</c:v>
                      </c:pt>
                      <c:pt idx="602">
                        <c:v>10.899902339999997</c:v>
                      </c:pt>
                      <c:pt idx="603">
                        <c:v>10.899902339999997</c:v>
                      </c:pt>
                      <c:pt idx="604">
                        <c:v>10.899902339999997</c:v>
                      </c:pt>
                      <c:pt idx="605">
                        <c:v>10.899902339999997</c:v>
                      </c:pt>
                      <c:pt idx="606">
                        <c:v>10.899902339999997</c:v>
                      </c:pt>
                      <c:pt idx="607">
                        <c:v>10.899902339999997</c:v>
                      </c:pt>
                      <c:pt idx="608">
                        <c:v>10.899902339999997</c:v>
                      </c:pt>
                      <c:pt idx="609">
                        <c:v>10.899902339999997</c:v>
                      </c:pt>
                      <c:pt idx="610">
                        <c:v>10.899902339999997</c:v>
                      </c:pt>
                      <c:pt idx="611">
                        <c:v>10.899902339999997</c:v>
                      </c:pt>
                      <c:pt idx="612">
                        <c:v>10.899902339999997</c:v>
                      </c:pt>
                      <c:pt idx="613">
                        <c:v>10.899902339999997</c:v>
                      </c:pt>
                      <c:pt idx="614">
                        <c:v>10.899902339999997</c:v>
                      </c:pt>
                      <c:pt idx="615">
                        <c:v>10.899902339999997</c:v>
                      </c:pt>
                      <c:pt idx="616">
                        <c:v>11</c:v>
                      </c:pt>
                      <c:pt idx="617">
                        <c:v>10.899902339999997</c:v>
                      </c:pt>
                      <c:pt idx="618">
                        <c:v>10.899902339999997</c:v>
                      </c:pt>
                      <c:pt idx="619">
                        <c:v>11</c:v>
                      </c:pt>
                      <c:pt idx="620">
                        <c:v>11</c:v>
                      </c:pt>
                      <c:pt idx="621">
                        <c:v>11</c:v>
                      </c:pt>
                      <c:pt idx="622">
                        <c:v>11</c:v>
                      </c:pt>
                      <c:pt idx="623">
                        <c:v>11</c:v>
                      </c:pt>
                      <c:pt idx="624">
                        <c:v>11</c:v>
                      </c:pt>
                      <c:pt idx="625">
                        <c:v>11</c:v>
                      </c:pt>
                      <c:pt idx="626">
                        <c:v>11</c:v>
                      </c:pt>
                      <c:pt idx="627">
                        <c:v>11</c:v>
                      </c:pt>
                      <c:pt idx="628">
                        <c:v>11</c:v>
                      </c:pt>
                      <c:pt idx="629">
                        <c:v>11</c:v>
                      </c:pt>
                      <c:pt idx="630">
                        <c:v>11</c:v>
                      </c:pt>
                      <c:pt idx="631">
                        <c:v>11</c:v>
                      </c:pt>
                      <c:pt idx="632">
                        <c:v>11</c:v>
                      </c:pt>
                      <c:pt idx="633">
                        <c:v>11</c:v>
                      </c:pt>
                      <c:pt idx="634">
                        <c:v>11</c:v>
                      </c:pt>
                      <c:pt idx="635">
                        <c:v>11</c:v>
                      </c:pt>
                      <c:pt idx="636">
                        <c:v>11.099853520000003</c:v>
                      </c:pt>
                      <c:pt idx="637">
                        <c:v>11</c:v>
                      </c:pt>
                      <c:pt idx="638">
                        <c:v>11.099853520000003</c:v>
                      </c:pt>
                      <c:pt idx="639">
                        <c:v>11.099853520000003</c:v>
                      </c:pt>
                      <c:pt idx="640">
                        <c:v>11.099853520000003</c:v>
                      </c:pt>
                      <c:pt idx="641">
                        <c:v>11.099853520000003</c:v>
                      </c:pt>
                      <c:pt idx="642">
                        <c:v>11.099853520000003</c:v>
                      </c:pt>
                      <c:pt idx="643">
                        <c:v>11.099853520000003</c:v>
                      </c:pt>
                      <c:pt idx="644">
                        <c:v>11.099853520000003</c:v>
                      </c:pt>
                      <c:pt idx="645">
                        <c:v>11.099853520000003</c:v>
                      </c:pt>
                      <c:pt idx="646">
                        <c:v>11.099853520000003</c:v>
                      </c:pt>
                      <c:pt idx="647">
                        <c:v>11.099853520000003</c:v>
                      </c:pt>
                      <c:pt idx="648">
                        <c:v>11.099853520000003</c:v>
                      </c:pt>
                      <c:pt idx="649">
                        <c:v>11.099853520000003</c:v>
                      </c:pt>
                      <c:pt idx="650">
                        <c:v>11.099853520000003</c:v>
                      </c:pt>
                      <c:pt idx="651">
                        <c:v>11.099853520000003</c:v>
                      </c:pt>
                      <c:pt idx="652">
                        <c:v>11.099853520000003</c:v>
                      </c:pt>
                      <c:pt idx="653">
                        <c:v>11.099853520000003</c:v>
                      </c:pt>
                      <c:pt idx="654">
                        <c:v>11.099853520000003</c:v>
                      </c:pt>
                      <c:pt idx="655">
                        <c:v>11.099853520000003</c:v>
                      </c:pt>
                      <c:pt idx="656">
                        <c:v>11.199951169999999</c:v>
                      </c:pt>
                      <c:pt idx="657">
                        <c:v>11.199951169999999</c:v>
                      </c:pt>
                      <c:pt idx="658">
                        <c:v>11.099853520000003</c:v>
                      </c:pt>
                      <c:pt idx="659">
                        <c:v>11.199951169999999</c:v>
                      </c:pt>
                      <c:pt idx="660">
                        <c:v>11.199951169999999</c:v>
                      </c:pt>
                      <c:pt idx="661">
                        <c:v>11.199951169999999</c:v>
                      </c:pt>
                      <c:pt idx="662">
                        <c:v>11.199951169999999</c:v>
                      </c:pt>
                      <c:pt idx="663">
                        <c:v>11.199951169999999</c:v>
                      </c:pt>
                      <c:pt idx="664">
                        <c:v>11.199951169999999</c:v>
                      </c:pt>
                      <c:pt idx="665">
                        <c:v>11.199951169999999</c:v>
                      </c:pt>
                      <c:pt idx="666">
                        <c:v>11.199951169999999</c:v>
                      </c:pt>
                      <c:pt idx="667">
                        <c:v>11.199951169999999</c:v>
                      </c:pt>
                      <c:pt idx="668">
                        <c:v>11.199951169999999</c:v>
                      </c:pt>
                      <c:pt idx="669">
                        <c:v>11.199951169999999</c:v>
                      </c:pt>
                      <c:pt idx="670">
                        <c:v>11.199951169999999</c:v>
                      </c:pt>
                      <c:pt idx="671">
                        <c:v>11.199951169999999</c:v>
                      </c:pt>
                      <c:pt idx="672">
                        <c:v>11.199951169999999</c:v>
                      </c:pt>
                      <c:pt idx="673">
                        <c:v>11.199951169999999</c:v>
                      </c:pt>
                      <c:pt idx="674">
                        <c:v>11.199951169999999</c:v>
                      </c:pt>
                      <c:pt idx="675">
                        <c:v>11.199951169999999</c:v>
                      </c:pt>
                      <c:pt idx="676">
                        <c:v>11.199951169999999</c:v>
                      </c:pt>
                      <c:pt idx="677">
                        <c:v>11.199951169999999</c:v>
                      </c:pt>
                      <c:pt idx="678">
                        <c:v>11.299804690000002</c:v>
                      </c:pt>
                      <c:pt idx="679">
                        <c:v>11.299804690000002</c:v>
                      </c:pt>
                      <c:pt idx="680">
                        <c:v>11.299804690000002</c:v>
                      </c:pt>
                      <c:pt idx="681">
                        <c:v>11.299804690000002</c:v>
                      </c:pt>
                      <c:pt idx="682">
                        <c:v>11.299804690000002</c:v>
                      </c:pt>
                      <c:pt idx="683">
                        <c:v>11.299804690000002</c:v>
                      </c:pt>
                      <c:pt idx="684">
                        <c:v>11.299804690000002</c:v>
                      </c:pt>
                      <c:pt idx="685">
                        <c:v>11.299804690000002</c:v>
                      </c:pt>
                      <c:pt idx="686">
                        <c:v>11.299804690000002</c:v>
                      </c:pt>
                      <c:pt idx="687">
                        <c:v>11.299804690000002</c:v>
                      </c:pt>
                      <c:pt idx="688">
                        <c:v>11.299804690000002</c:v>
                      </c:pt>
                      <c:pt idx="689">
                        <c:v>11.299804690000002</c:v>
                      </c:pt>
                      <c:pt idx="690">
                        <c:v>11.299804690000002</c:v>
                      </c:pt>
                      <c:pt idx="691">
                        <c:v>11.299804690000002</c:v>
                      </c:pt>
                      <c:pt idx="692">
                        <c:v>11.299804690000002</c:v>
                      </c:pt>
                      <c:pt idx="693">
                        <c:v>11.299804690000002</c:v>
                      </c:pt>
                      <c:pt idx="694">
                        <c:v>11.299804690000002</c:v>
                      </c:pt>
                      <c:pt idx="695">
                        <c:v>11.299804690000002</c:v>
                      </c:pt>
                      <c:pt idx="696">
                        <c:v>11.299804690000002</c:v>
                      </c:pt>
                      <c:pt idx="697">
                        <c:v>11.299804690000002</c:v>
                      </c:pt>
                      <c:pt idx="698">
                        <c:v>11.299804690000002</c:v>
                      </c:pt>
                      <c:pt idx="699">
                        <c:v>11.299804690000002</c:v>
                      </c:pt>
                      <c:pt idx="700">
                        <c:v>11.299804690000002</c:v>
                      </c:pt>
                      <c:pt idx="701">
                        <c:v>11.299804690000002</c:v>
                      </c:pt>
                      <c:pt idx="702">
                        <c:v>11.299804690000002</c:v>
                      </c:pt>
                      <c:pt idx="703">
                        <c:v>11.299804690000002</c:v>
                      </c:pt>
                      <c:pt idx="704">
                        <c:v>11.399902339999997</c:v>
                      </c:pt>
                      <c:pt idx="705">
                        <c:v>11.399902339999997</c:v>
                      </c:pt>
                      <c:pt idx="706">
                        <c:v>11.399902339999997</c:v>
                      </c:pt>
                      <c:pt idx="707">
                        <c:v>11.399902339999997</c:v>
                      </c:pt>
                      <c:pt idx="708">
                        <c:v>11.399902339999997</c:v>
                      </c:pt>
                      <c:pt idx="709">
                        <c:v>11.399902339999997</c:v>
                      </c:pt>
                      <c:pt idx="710">
                        <c:v>11.399902339999997</c:v>
                      </c:pt>
                      <c:pt idx="711">
                        <c:v>11.399902339999997</c:v>
                      </c:pt>
                      <c:pt idx="712">
                        <c:v>11.399902339999997</c:v>
                      </c:pt>
                      <c:pt idx="713">
                        <c:v>11.399902339999997</c:v>
                      </c:pt>
                      <c:pt idx="714">
                        <c:v>11.399902339999997</c:v>
                      </c:pt>
                      <c:pt idx="715">
                        <c:v>11.399902339999997</c:v>
                      </c:pt>
                      <c:pt idx="716">
                        <c:v>11.399902339999997</c:v>
                      </c:pt>
                      <c:pt idx="717">
                        <c:v>11.399902339999997</c:v>
                      </c:pt>
                      <c:pt idx="718">
                        <c:v>11.399902339999997</c:v>
                      </c:pt>
                      <c:pt idx="719">
                        <c:v>11.399902339999997</c:v>
                      </c:pt>
                      <c:pt idx="720">
                        <c:v>11.399902339999997</c:v>
                      </c:pt>
                      <c:pt idx="721">
                        <c:v>11.399902339999997</c:v>
                      </c:pt>
                      <c:pt idx="722">
                        <c:v>11.399902339999997</c:v>
                      </c:pt>
                      <c:pt idx="723">
                        <c:v>11.399902339999997</c:v>
                      </c:pt>
                      <c:pt idx="724">
                        <c:v>11.399902339999997</c:v>
                      </c:pt>
                      <c:pt idx="725">
                        <c:v>11.399902339999997</c:v>
                      </c:pt>
                      <c:pt idx="726">
                        <c:v>11.5</c:v>
                      </c:pt>
                      <c:pt idx="727">
                        <c:v>11.5</c:v>
                      </c:pt>
                      <c:pt idx="728">
                        <c:v>11.5</c:v>
                      </c:pt>
                      <c:pt idx="729">
                        <c:v>11.5</c:v>
                      </c:pt>
                      <c:pt idx="730">
                        <c:v>11.5</c:v>
                      </c:pt>
                      <c:pt idx="731">
                        <c:v>11.5</c:v>
                      </c:pt>
                      <c:pt idx="732">
                        <c:v>11.5</c:v>
                      </c:pt>
                      <c:pt idx="733">
                        <c:v>11.5</c:v>
                      </c:pt>
                      <c:pt idx="734">
                        <c:v>11.5</c:v>
                      </c:pt>
                      <c:pt idx="735">
                        <c:v>11.5</c:v>
                      </c:pt>
                      <c:pt idx="736">
                        <c:v>11.5</c:v>
                      </c:pt>
                      <c:pt idx="737">
                        <c:v>11.5</c:v>
                      </c:pt>
                      <c:pt idx="738">
                        <c:v>11.5</c:v>
                      </c:pt>
                      <c:pt idx="739">
                        <c:v>11.5</c:v>
                      </c:pt>
                      <c:pt idx="740">
                        <c:v>11.5</c:v>
                      </c:pt>
                      <c:pt idx="741">
                        <c:v>11.5</c:v>
                      </c:pt>
                      <c:pt idx="742">
                        <c:v>11.5</c:v>
                      </c:pt>
                      <c:pt idx="743">
                        <c:v>11.5</c:v>
                      </c:pt>
                      <c:pt idx="744">
                        <c:v>11.5</c:v>
                      </c:pt>
                      <c:pt idx="745">
                        <c:v>11.5</c:v>
                      </c:pt>
                      <c:pt idx="746">
                        <c:v>11.5</c:v>
                      </c:pt>
                      <c:pt idx="747">
                        <c:v>11.5</c:v>
                      </c:pt>
                      <c:pt idx="748">
                        <c:v>11.5</c:v>
                      </c:pt>
                      <c:pt idx="749">
                        <c:v>11.5</c:v>
                      </c:pt>
                      <c:pt idx="750">
                        <c:v>11.5</c:v>
                      </c:pt>
                      <c:pt idx="751">
                        <c:v>11.5</c:v>
                      </c:pt>
                      <c:pt idx="752">
                        <c:v>11.599853520000003</c:v>
                      </c:pt>
                      <c:pt idx="753">
                        <c:v>11.5</c:v>
                      </c:pt>
                      <c:pt idx="754">
                        <c:v>11.599853520000003</c:v>
                      </c:pt>
                      <c:pt idx="755">
                        <c:v>11.599853520000003</c:v>
                      </c:pt>
                      <c:pt idx="756">
                        <c:v>11.599853520000003</c:v>
                      </c:pt>
                      <c:pt idx="757">
                        <c:v>11.599853520000003</c:v>
                      </c:pt>
                      <c:pt idx="758">
                        <c:v>11.599853520000003</c:v>
                      </c:pt>
                      <c:pt idx="759">
                        <c:v>11.599853520000003</c:v>
                      </c:pt>
                      <c:pt idx="760">
                        <c:v>11.599853520000003</c:v>
                      </c:pt>
                      <c:pt idx="761">
                        <c:v>11.599853520000003</c:v>
                      </c:pt>
                      <c:pt idx="762">
                        <c:v>11.599853520000003</c:v>
                      </c:pt>
                      <c:pt idx="763">
                        <c:v>11.599853520000003</c:v>
                      </c:pt>
                      <c:pt idx="764">
                        <c:v>11.599853520000003</c:v>
                      </c:pt>
                      <c:pt idx="765">
                        <c:v>11.599853520000003</c:v>
                      </c:pt>
                      <c:pt idx="766">
                        <c:v>11.599853520000003</c:v>
                      </c:pt>
                      <c:pt idx="767">
                        <c:v>11.599853520000003</c:v>
                      </c:pt>
                      <c:pt idx="768">
                        <c:v>11.599853520000003</c:v>
                      </c:pt>
                      <c:pt idx="769">
                        <c:v>11.599853520000003</c:v>
                      </c:pt>
                      <c:pt idx="770">
                        <c:v>11.599853520000003</c:v>
                      </c:pt>
                      <c:pt idx="771">
                        <c:v>11.599853520000003</c:v>
                      </c:pt>
                      <c:pt idx="772">
                        <c:v>11.599853520000003</c:v>
                      </c:pt>
                      <c:pt idx="773">
                        <c:v>11.599853520000003</c:v>
                      </c:pt>
                      <c:pt idx="774">
                        <c:v>11.599853520000003</c:v>
                      </c:pt>
                      <c:pt idx="775">
                        <c:v>11.599853520000003</c:v>
                      </c:pt>
                      <c:pt idx="776">
                        <c:v>11.599853520000003</c:v>
                      </c:pt>
                      <c:pt idx="777">
                        <c:v>11.599853520000003</c:v>
                      </c:pt>
                      <c:pt idx="778">
                        <c:v>11.599853520000003</c:v>
                      </c:pt>
                      <c:pt idx="779">
                        <c:v>11.599853520000003</c:v>
                      </c:pt>
                      <c:pt idx="780">
                        <c:v>11.699951169999999</c:v>
                      </c:pt>
                      <c:pt idx="781">
                        <c:v>11.699951169999999</c:v>
                      </c:pt>
                      <c:pt idx="782">
                        <c:v>11.599853520000003</c:v>
                      </c:pt>
                      <c:pt idx="783">
                        <c:v>11.699951169999999</c:v>
                      </c:pt>
                      <c:pt idx="784">
                        <c:v>11.699951169999999</c:v>
                      </c:pt>
                      <c:pt idx="785">
                        <c:v>11.699951169999999</c:v>
                      </c:pt>
                      <c:pt idx="786">
                        <c:v>11.699951169999999</c:v>
                      </c:pt>
                      <c:pt idx="787">
                        <c:v>11.699951169999999</c:v>
                      </c:pt>
                      <c:pt idx="788">
                        <c:v>11.699951169999999</c:v>
                      </c:pt>
                      <c:pt idx="789">
                        <c:v>11.699951169999999</c:v>
                      </c:pt>
                      <c:pt idx="790">
                        <c:v>11.699951169999999</c:v>
                      </c:pt>
                      <c:pt idx="791">
                        <c:v>11.699951169999999</c:v>
                      </c:pt>
                      <c:pt idx="792">
                        <c:v>11.699951169999999</c:v>
                      </c:pt>
                      <c:pt idx="793">
                        <c:v>11.699951169999999</c:v>
                      </c:pt>
                      <c:pt idx="794">
                        <c:v>11.699951169999999</c:v>
                      </c:pt>
                      <c:pt idx="795">
                        <c:v>11.699951169999999</c:v>
                      </c:pt>
                      <c:pt idx="796">
                        <c:v>11.699951169999999</c:v>
                      </c:pt>
                      <c:pt idx="797">
                        <c:v>11.699951169999999</c:v>
                      </c:pt>
                      <c:pt idx="798">
                        <c:v>11.699951169999999</c:v>
                      </c:pt>
                      <c:pt idx="799">
                        <c:v>11.699951169999999</c:v>
                      </c:pt>
                      <c:pt idx="800">
                        <c:v>11.699951169999999</c:v>
                      </c:pt>
                      <c:pt idx="801">
                        <c:v>11.699951169999999</c:v>
                      </c:pt>
                      <c:pt idx="802">
                        <c:v>11.699951169999999</c:v>
                      </c:pt>
                      <c:pt idx="803">
                        <c:v>11.699951169999999</c:v>
                      </c:pt>
                      <c:pt idx="804">
                        <c:v>11.699951169999999</c:v>
                      </c:pt>
                      <c:pt idx="805">
                        <c:v>11.699951169999999</c:v>
                      </c:pt>
                      <c:pt idx="806">
                        <c:v>11.699951169999999</c:v>
                      </c:pt>
                      <c:pt idx="807">
                        <c:v>11.699951169999999</c:v>
                      </c:pt>
                      <c:pt idx="808">
                        <c:v>11.699951169999999</c:v>
                      </c:pt>
                      <c:pt idx="809">
                        <c:v>11.699951169999999</c:v>
                      </c:pt>
                      <c:pt idx="810">
                        <c:v>11.699951169999999</c:v>
                      </c:pt>
                      <c:pt idx="811">
                        <c:v>11.699951169999999</c:v>
                      </c:pt>
                      <c:pt idx="812">
                        <c:v>11.699951169999999</c:v>
                      </c:pt>
                      <c:pt idx="813">
                        <c:v>11.799804690000002</c:v>
                      </c:pt>
                      <c:pt idx="814">
                        <c:v>11.799804690000002</c:v>
                      </c:pt>
                      <c:pt idx="815">
                        <c:v>11.799804690000002</c:v>
                      </c:pt>
                      <c:pt idx="816">
                        <c:v>11.799804690000002</c:v>
                      </c:pt>
                      <c:pt idx="817">
                        <c:v>11.699951169999999</c:v>
                      </c:pt>
                      <c:pt idx="818">
                        <c:v>11.799804690000002</c:v>
                      </c:pt>
                      <c:pt idx="819">
                        <c:v>11.799804690000002</c:v>
                      </c:pt>
                      <c:pt idx="820">
                        <c:v>11.799804690000002</c:v>
                      </c:pt>
                      <c:pt idx="821">
                        <c:v>11.799804690000002</c:v>
                      </c:pt>
                      <c:pt idx="822">
                        <c:v>11.799804690000002</c:v>
                      </c:pt>
                      <c:pt idx="823">
                        <c:v>11.799804690000002</c:v>
                      </c:pt>
                      <c:pt idx="824">
                        <c:v>11.799804690000002</c:v>
                      </c:pt>
                      <c:pt idx="825">
                        <c:v>11.799804690000002</c:v>
                      </c:pt>
                      <c:pt idx="826">
                        <c:v>11.799804690000002</c:v>
                      </c:pt>
                      <c:pt idx="827">
                        <c:v>11.799804690000002</c:v>
                      </c:pt>
                      <c:pt idx="828">
                        <c:v>11.799804690000002</c:v>
                      </c:pt>
                      <c:pt idx="829">
                        <c:v>11.799804690000002</c:v>
                      </c:pt>
                      <c:pt idx="830">
                        <c:v>11.799804690000002</c:v>
                      </c:pt>
                      <c:pt idx="831">
                        <c:v>11.799804690000002</c:v>
                      </c:pt>
                      <c:pt idx="832">
                        <c:v>11.799804690000002</c:v>
                      </c:pt>
                      <c:pt idx="833">
                        <c:v>11.799804690000002</c:v>
                      </c:pt>
                      <c:pt idx="834">
                        <c:v>11.799804690000002</c:v>
                      </c:pt>
                      <c:pt idx="835">
                        <c:v>11.799804690000002</c:v>
                      </c:pt>
                      <c:pt idx="836">
                        <c:v>11.799804690000002</c:v>
                      </c:pt>
                      <c:pt idx="837">
                        <c:v>11.799804690000002</c:v>
                      </c:pt>
                      <c:pt idx="838">
                        <c:v>11.799804690000002</c:v>
                      </c:pt>
                      <c:pt idx="839">
                        <c:v>11.799804690000002</c:v>
                      </c:pt>
                      <c:pt idx="840">
                        <c:v>11.799804690000002</c:v>
                      </c:pt>
                      <c:pt idx="841">
                        <c:v>11.799804690000002</c:v>
                      </c:pt>
                      <c:pt idx="842">
                        <c:v>11.799804690000002</c:v>
                      </c:pt>
                      <c:pt idx="843">
                        <c:v>11.799804690000002</c:v>
                      </c:pt>
                      <c:pt idx="844">
                        <c:v>11.799804690000002</c:v>
                      </c:pt>
                      <c:pt idx="845">
                        <c:v>11.799804690000002</c:v>
                      </c:pt>
                      <c:pt idx="846">
                        <c:v>11.799804690000002</c:v>
                      </c:pt>
                      <c:pt idx="847">
                        <c:v>11.799804690000002</c:v>
                      </c:pt>
                      <c:pt idx="848">
                        <c:v>11.799804690000002</c:v>
                      </c:pt>
                      <c:pt idx="849">
                        <c:v>11.799804690000002</c:v>
                      </c:pt>
                      <c:pt idx="850">
                        <c:v>11.899902339999997</c:v>
                      </c:pt>
                      <c:pt idx="851">
                        <c:v>11.899902339999997</c:v>
                      </c:pt>
                      <c:pt idx="852">
                        <c:v>11.899902339999997</c:v>
                      </c:pt>
                      <c:pt idx="853">
                        <c:v>11.899902339999997</c:v>
                      </c:pt>
                      <c:pt idx="854">
                        <c:v>11.899902339999997</c:v>
                      </c:pt>
                      <c:pt idx="855">
                        <c:v>11.899902339999997</c:v>
                      </c:pt>
                      <c:pt idx="856">
                        <c:v>11.899902339999997</c:v>
                      </c:pt>
                      <c:pt idx="857">
                        <c:v>11.899902339999997</c:v>
                      </c:pt>
                      <c:pt idx="858">
                        <c:v>11.899902339999997</c:v>
                      </c:pt>
                      <c:pt idx="859">
                        <c:v>11.899902339999997</c:v>
                      </c:pt>
                      <c:pt idx="860">
                        <c:v>11.899902339999997</c:v>
                      </c:pt>
                      <c:pt idx="861">
                        <c:v>11.899902339999997</c:v>
                      </c:pt>
                      <c:pt idx="862">
                        <c:v>11.899902339999997</c:v>
                      </c:pt>
                      <c:pt idx="863">
                        <c:v>11.899902339999997</c:v>
                      </c:pt>
                      <c:pt idx="864">
                        <c:v>11.899902339999997</c:v>
                      </c:pt>
                      <c:pt idx="865">
                        <c:v>11.899902339999997</c:v>
                      </c:pt>
                      <c:pt idx="866">
                        <c:v>11.899902339999997</c:v>
                      </c:pt>
                      <c:pt idx="867">
                        <c:v>11.899902339999997</c:v>
                      </c:pt>
                      <c:pt idx="868">
                        <c:v>11.899902339999997</c:v>
                      </c:pt>
                      <c:pt idx="869">
                        <c:v>11.899902339999997</c:v>
                      </c:pt>
                      <c:pt idx="870">
                        <c:v>11.899902339999997</c:v>
                      </c:pt>
                      <c:pt idx="871">
                        <c:v>11.899902339999997</c:v>
                      </c:pt>
                      <c:pt idx="872">
                        <c:v>11.899902339999997</c:v>
                      </c:pt>
                      <c:pt idx="873">
                        <c:v>11.899902339999997</c:v>
                      </c:pt>
                      <c:pt idx="874">
                        <c:v>11.899902339999997</c:v>
                      </c:pt>
                      <c:pt idx="875">
                        <c:v>11.899902339999997</c:v>
                      </c:pt>
                      <c:pt idx="876">
                        <c:v>11.899902339999997</c:v>
                      </c:pt>
                      <c:pt idx="877">
                        <c:v>11.899902339999997</c:v>
                      </c:pt>
                      <c:pt idx="878">
                        <c:v>11.899902339999997</c:v>
                      </c:pt>
                      <c:pt idx="879">
                        <c:v>11.899902339999997</c:v>
                      </c:pt>
                      <c:pt idx="880">
                        <c:v>11.899902339999997</c:v>
                      </c:pt>
                      <c:pt idx="881">
                        <c:v>11.899902339999997</c:v>
                      </c:pt>
                      <c:pt idx="882">
                        <c:v>11.899902339999997</c:v>
                      </c:pt>
                      <c:pt idx="883">
                        <c:v>11.899902339999997</c:v>
                      </c:pt>
                      <c:pt idx="884">
                        <c:v>11.899902339999997</c:v>
                      </c:pt>
                      <c:pt idx="885">
                        <c:v>11.899902339999997</c:v>
                      </c:pt>
                      <c:pt idx="886">
                        <c:v>11.899902339999997</c:v>
                      </c:pt>
                      <c:pt idx="887">
                        <c:v>11.899902339999997</c:v>
                      </c:pt>
                      <c:pt idx="888">
                        <c:v>11.899902339999997</c:v>
                      </c:pt>
                      <c:pt idx="889">
                        <c:v>11.899902339999997</c:v>
                      </c:pt>
                      <c:pt idx="890">
                        <c:v>11.899902339999997</c:v>
                      </c:pt>
                      <c:pt idx="891">
                        <c:v>12</c:v>
                      </c:pt>
                      <c:pt idx="892">
                        <c:v>11.899902339999997</c:v>
                      </c:pt>
                      <c:pt idx="893">
                        <c:v>11.899902339999997</c:v>
                      </c:pt>
                      <c:pt idx="894">
                        <c:v>12</c:v>
                      </c:pt>
                      <c:pt idx="895">
                        <c:v>12</c:v>
                      </c:pt>
                      <c:pt idx="896">
                        <c:v>12</c:v>
                      </c:pt>
                      <c:pt idx="897">
                        <c:v>12</c:v>
                      </c:pt>
                      <c:pt idx="898">
                        <c:v>12</c:v>
                      </c:pt>
                      <c:pt idx="899">
                        <c:v>12</c:v>
                      </c:pt>
                      <c:pt idx="900">
                        <c:v>12</c:v>
                      </c:pt>
                      <c:pt idx="901">
                        <c:v>12</c:v>
                      </c:pt>
                      <c:pt idx="902">
                        <c:v>12</c:v>
                      </c:pt>
                      <c:pt idx="903">
                        <c:v>12</c:v>
                      </c:pt>
                      <c:pt idx="904">
                        <c:v>12</c:v>
                      </c:pt>
                      <c:pt idx="905">
                        <c:v>12</c:v>
                      </c:pt>
                      <c:pt idx="906">
                        <c:v>12</c:v>
                      </c:pt>
                      <c:pt idx="907">
                        <c:v>12</c:v>
                      </c:pt>
                      <c:pt idx="908">
                        <c:v>12</c:v>
                      </c:pt>
                      <c:pt idx="909">
                        <c:v>12</c:v>
                      </c:pt>
                      <c:pt idx="910">
                        <c:v>12</c:v>
                      </c:pt>
                      <c:pt idx="911">
                        <c:v>12</c:v>
                      </c:pt>
                      <c:pt idx="912">
                        <c:v>12</c:v>
                      </c:pt>
                      <c:pt idx="913">
                        <c:v>12</c:v>
                      </c:pt>
                      <c:pt idx="914">
                        <c:v>12</c:v>
                      </c:pt>
                      <c:pt idx="915">
                        <c:v>12</c:v>
                      </c:pt>
                      <c:pt idx="916">
                        <c:v>12</c:v>
                      </c:pt>
                      <c:pt idx="917">
                        <c:v>12</c:v>
                      </c:pt>
                      <c:pt idx="918">
                        <c:v>12</c:v>
                      </c:pt>
                      <c:pt idx="919">
                        <c:v>12</c:v>
                      </c:pt>
                      <c:pt idx="920">
                        <c:v>12</c:v>
                      </c:pt>
                      <c:pt idx="921">
                        <c:v>12</c:v>
                      </c:pt>
                      <c:pt idx="922">
                        <c:v>12</c:v>
                      </c:pt>
                      <c:pt idx="923">
                        <c:v>12</c:v>
                      </c:pt>
                      <c:pt idx="924">
                        <c:v>12</c:v>
                      </c:pt>
                      <c:pt idx="925">
                        <c:v>12</c:v>
                      </c:pt>
                      <c:pt idx="926">
                        <c:v>12</c:v>
                      </c:pt>
                      <c:pt idx="927">
                        <c:v>12</c:v>
                      </c:pt>
                      <c:pt idx="928">
                        <c:v>12</c:v>
                      </c:pt>
                      <c:pt idx="929">
                        <c:v>12</c:v>
                      </c:pt>
                      <c:pt idx="930">
                        <c:v>12</c:v>
                      </c:pt>
                      <c:pt idx="931">
                        <c:v>12</c:v>
                      </c:pt>
                      <c:pt idx="932">
                        <c:v>12</c:v>
                      </c:pt>
                      <c:pt idx="933">
                        <c:v>12</c:v>
                      </c:pt>
                      <c:pt idx="934">
                        <c:v>12</c:v>
                      </c:pt>
                      <c:pt idx="935">
                        <c:v>12</c:v>
                      </c:pt>
                      <c:pt idx="936">
                        <c:v>12.099853520000003</c:v>
                      </c:pt>
                      <c:pt idx="937">
                        <c:v>12</c:v>
                      </c:pt>
                      <c:pt idx="938">
                        <c:v>12</c:v>
                      </c:pt>
                      <c:pt idx="939">
                        <c:v>12.099853520000003</c:v>
                      </c:pt>
                      <c:pt idx="940">
                        <c:v>12.099853520000003</c:v>
                      </c:pt>
                      <c:pt idx="941">
                        <c:v>12.099853520000003</c:v>
                      </c:pt>
                      <c:pt idx="942">
                        <c:v>12.099853520000003</c:v>
                      </c:pt>
                      <c:pt idx="943">
                        <c:v>12.099853520000003</c:v>
                      </c:pt>
                      <c:pt idx="944">
                        <c:v>12</c:v>
                      </c:pt>
                      <c:pt idx="945">
                        <c:v>12.099853520000003</c:v>
                      </c:pt>
                      <c:pt idx="946">
                        <c:v>12.099853520000003</c:v>
                      </c:pt>
                      <c:pt idx="947">
                        <c:v>12.099853520000003</c:v>
                      </c:pt>
                      <c:pt idx="948">
                        <c:v>12.099853520000003</c:v>
                      </c:pt>
                      <c:pt idx="949">
                        <c:v>12.099853520000003</c:v>
                      </c:pt>
                      <c:pt idx="950">
                        <c:v>12.099853520000003</c:v>
                      </c:pt>
                      <c:pt idx="951">
                        <c:v>12.099853520000003</c:v>
                      </c:pt>
                      <c:pt idx="952">
                        <c:v>12.099853520000003</c:v>
                      </c:pt>
                      <c:pt idx="953">
                        <c:v>12.099853520000003</c:v>
                      </c:pt>
                      <c:pt idx="954">
                        <c:v>12.099853520000003</c:v>
                      </c:pt>
                      <c:pt idx="955">
                        <c:v>12.099853520000003</c:v>
                      </c:pt>
                      <c:pt idx="956">
                        <c:v>12.099853520000003</c:v>
                      </c:pt>
                      <c:pt idx="957">
                        <c:v>12.099853520000003</c:v>
                      </c:pt>
                      <c:pt idx="958">
                        <c:v>12.099853520000003</c:v>
                      </c:pt>
                      <c:pt idx="959">
                        <c:v>12.099853520000003</c:v>
                      </c:pt>
                      <c:pt idx="960">
                        <c:v>12.099853520000003</c:v>
                      </c:pt>
                      <c:pt idx="961">
                        <c:v>12.099853520000003</c:v>
                      </c:pt>
                      <c:pt idx="962">
                        <c:v>12.099853520000003</c:v>
                      </c:pt>
                      <c:pt idx="963">
                        <c:v>12.099853520000003</c:v>
                      </c:pt>
                      <c:pt idx="964">
                        <c:v>12.099853520000003</c:v>
                      </c:pt>
                      <c:pt idx="965">
                        <c:v>12.099853520000003</c:v>
                      </c:pt>
                      <c:pt idx="966">
                        <c:v>12.099853520000003</c:v>
                      </c:pt>
                      <c:pt idx="967">
                        <c:v>12.099853520000003</c:v>
                      </c:pt>
                      <c:pt idx="968">
                        <c:v>12.099853520000003</c:v>
                      </c:pt>
                      <c:pt idx="969">
                        <c:v>12.099853520000003</c:v>
                      </c:pt>
                      <c:pt idx="970">
                        <c:v>12.099853520000003</c:v>
                      </c:pt>
                      <c:pt idx="971">
                        <c:v>12.099853520000003</c:v>
                      </c:pt>
                      <c:pt idx="972">
                        <c:v>12.099853520000003</c:v>
                      </c:pt>
                      <c:pt idx="973">
                        <c:v>12.099853520000003</c:v>
                      </c:pt>
                      <c:pt idx="974">
                        <c:v>12.099853520000003</c:v>
                      </c:pt>
                      <c:pt idx="975">
                        <c:v>12.099853520000003</c:v>
                      </c:pt>
                      <c:pt idx="976">
                        <c:v>12.099853520000003</c:v>
                      </c:pt>
                      <c:pt idx="977">
                        <c:v>12.099853520000003</c:v>
                      </c:pt>
                      <c:pt idx="978">
                        <c:v>12.099853520000003</c:v>
                      </c:pt>
                      <c:pt idx="979">
                        <c:v>12.099853520000003</c:v>
                      </c:pt>
                      <c:pt idx="980">
                        <c:v>12.099853520000003</c:v>
                      </c:pt>
                      <c:pt idx="981">
                        <c:v>12.099853520000003</c:v>
                      </c:pt>
                      <c:pt idx="982">
                        <c:v>12.099853520000003</c:v>
                      </c:pt>
                      <c:pt idx="983">
                        <c:v>12.099853520000003</c:v>
                      </c:pt>
                      <c:pt idx="984">
                        <c:v>12.099853520000003</c:v>
                      </c:pt>
                      <c:pt idx="985">
                        <c:v>12.099853520000003</c:v>
                      </c:pt>
                      <c:pt idx="986">
                        <c:v>12.099853520000003</c:v>
                      </c:pt>
                      <c:pt idx="987">
                        <c:v>12.099853520000003</c:v>
                      </c:pt>
                      <c:pt idx="988">
                        <c:v>12.099853520000003</c:v>
                      </c:pt>
                      <c:pt idx="989">
                        <c:v>12.099853520000003</c:v>
                      </c:pt>
                      <c:pt idx="990">
                        <c:v>12.099853520000003</c:v>
                      </c:pt>
                      <c:pt idx="991">
                        <c:v>12.099853520000003</c:v>
                      </c:pt>
                      <c:pt idx="992">
                        <c:v>12.099853520000003</c:v>
                      </c:pt>
                      <c:pt idx="993">
                        <c:v>12.099853520000003</c:v>
                      </c:pt>
                      <c:pt idx="994">
                        <c:v>12.099853520000003</c:v>
                      </c:pt>
                      <c:pt idx="995">
                        <c:v>12.099853520000003</c:v>
                      </c:pt>
                      <c:pt idx="996">
                        <c:v>12.199951169999999</c:v>
                      </c:pt>
                      <c:pt idx="997">
                        <c:v>12.099853520000003</c:v>
                      </c:pt>
                      <c:pt idx="998">
                        <c:v>12.099853520000003</c:v>
                      </c:pt>
                      <c:pt idx="999">
                        <c:v>12.099853520000003</c:v>
                      </c:pt>
                      <c:pt idx="1000">
                        <c:v>12.199951169999999</c:v>
                      </c:pt>
                      <c:pt idx="1001">
                        <c:v>12.199951169999999</c:v>
                      </c:pt>
                      <c:pt idx="1002">
                        <c:v>12.199951169999999</c:v>
                      </c:pt>
                      <c:pt idx="1003">
                        <c:v>12.199951169999999</c:v>
                      </c:pt>
                      <c:pt idx="1004">
                        <c:v>12.199951169999999</c:v>
                      </c:pt>
                      <c:pt idx="1005">
                        <c:v>12.099853520000003</c:v>
                      </c:pt>
                      <c:pt idx="1006">
                        <c:v>12.199951169999999</c:v>
                      </c:pt>
                      <c:pt idx="1007">
                        <c:v>12.199951169999999</c:v>
                      </c:pt>
                      <c:pt idx="1008">
                        <c:v>12.199951169999999</c:v>
                      </c:pt>
                      <c:pt idx="1009">
                        <c:v>12.199951169999999</c:v>
                      </c:pt>
                      <c:pt idx="1010">
                        <c:v>12.199951169999999</c:v>
                      </c:pt>
                      <c:pt idx="1011">
                        <c:v>12.199951169999999</c:v>
                      </c:pt>
                      <c:pt idx="1012">
                        <c:v>12.199951169999999</c:v>
                      </c:pt>
                      <c:pt idx="1013">
                        <c:v>12.199951169999999</c:v>
                      </c:pt>
                      <c:pt idx="1014">
                        <c:v>12.199951169999999</c:v>
                      </c:pt>
                      <c:pt idx="1015">
                        <c:v>12.199951169999999</c:v>
                      </c:pt>
                      <c:pt idx="1016">
                        <c:v>12.199951169999999</c:v>
                      </c:pt>
                      <c:pt idx="1017">
                        <c:v>12.199951169999999</c:v>
                      </c:pt>
                      <c:pt idx="1018">
                        <c:v>12.199951169999999</c:v>
                      </c:pt>
                      <c:pt idx="1019">
                        <c:v>12.199951169999999</c:v>
                      </c:pt>
                      <c:pt idx="1020">
                        <c:v>12.199951169999999</c:v>
                      </c:pt>
                      <c:pt idx="1021">
                        <c:v>12.199951169999999</c:v>
                      </c:pt>
                      <c:pt idx="1022">
                        <c:v>12.199951169999999</c:v>
                      </c:pt>
                      <c:pt idx="1023">
                        <c:v>12.199951169999999</c:v>
                      </c:pt>
                      <c:pt idx="1024">
                        <c:v>12.199951169999999</c:v>
                      </c:pt>
                      <c:pt idx="1025">
                        <c:v>12.199951169999999</c:v>
                      </c:pt>
                      <c:pt idx="1026">
                        <c:v>12.199951169999999</c:v>
                      </c:pt>
                      <c:pt idx="1027">
                        <c:v>12.199951169999999</c:v>
                      </c:pt>
                      <c:pt idx="1028">
                        <c:v>12.199951169999999</c:v>
                      </c:pt>
                      <c:pt idx="1029">
                        <c:v>12.199951169999999</c:v>
                      </c:pt>
                      <c:pt idx="1030">
                        <c:v>12.199951169999999</c:v>
                      </c:pt>
                      <c:pt idx="1031">
                        <c:v>12.199951169999999</c:v>
                      </c:pt>
                      <c:pt idx="1032">
                        <c:v>12.199951169999999</c:v>
                      </c:pt>
                      <c:pt idx="1033">
                        <c:v>12.199951169999999</c:v>
                      </c:pt>
                      <c:pt idx="1034">
                        <c:v>12.199951169999999</c:v>
                      </c:pt>
                      <c:pt idx="1035">
                        <c:v>12.199951169999999</c:v>
                      </c:pt>
                      <c:pt idx="1036">
                        <c:v>12.199951169999999</c:v>
                      </c:pt>
                      <c:pt idx="1037">
                        <c:v>12.199951169999999</c:v>
                      </c:pt>
                      <c:pt idx="1038">
                        <c:v>12.199951169999999</c:v>
                      </c:pt>
                      <c:pt idx="1039">
                        <c:v>12.199951169999999</c:v>
                      </c:pt>
                      <c:pt idx="1040">
                        <c:v>12.199951169999999</c:v>
                      </c:pt>
                      <c:pt idx="1041">
                        <c:v>12.199951169999999</c:v>
                      </c:pt>
                      <c:pt idx="1042">
                        <c:v>12.199951169999999</c:v>
                      </c:pt>
                      <c:pt idx="1043">
                        <c:v>12.199951169999999</c:v>
                      </c:pt>
                      <c:pt idx="1044">
                        <c:v>12.199951169999999</c:v>
                      </c:pt>
                      <c:pt idx="1045">
                        <c:v>12.199951169999999</c:v>
                      </c:pt>
                      <c:pt idx="1046">
                        <c:v>12.199951169999999</c:v>
                      </c:pt>
                      <c:pt idx="1047">
                        <c:v>12.199951169999999</c:v>
                      </c:pt>
                      <c:pt idx="1048">
                        <c:v>12.199951169999999</c:v>
                      </c:pt>
                      <c:pt idx="1049">
                        <c:v>12.199951169999999</c:v>
                      </c:pt>
                      <c:pt idx="1050">
                        <c:v>12.199951169999999</c:v>
                      </c:pt>
                      <c:pt idx="1051">
                        <c:v>12.199951169999999</c:v>
                      </c:pt>
                      <c:pt idx="1052">
                        <c:v>12.199951169999999</c:v>
                      </c:pt>
                      <c:pt idx="1053">
                        <c:v>12.199951169999999</c:v>
                      </c:pt>
                      <c:pt idx="1054">
                        <c:v>12.199951169999999</c:v>
                      </c:pt>
                      <c:pt idx="1055">
                        <c:v>12.199951169999999</c:v>
                      </c:pt>
                      <c:pt idx="1056">
                        <c:v>12.199951169999999</c:v>
                      </c:pt>
                      <c:pt idx="1057">
                        <c:v>12.199951169999999</c:v>
                      </c:pt>
                      <c:pt idx="1058">
                        <c:v>12.199951169999999</c:v>
                      </c:pt>
                      <c:pt idx="1059">
                        <c:v>12.199951169999999</c:v>
                      </c:pt>
                      <c:pt idx="1060">
                        <c:v>12.199951169999999</c:v>
                      </c:pt>
                      <c:pt idx="1061">
                        <c:v>12.199951169999999</c:v>
                      </c:pt>
                      <c:pt idx="1062">
                        <c:v>12.199951169999999</c:v>
                      </c:pt>
                      <c:pt idx="1063">
                        <c:v>12.199951169999999</c:v>
                      </c:pt>
                      <c:pt idx="1064">
                        <c:v>12.199951169999999</c:v>
                      </c:pt>
                      <c:pt idx="1065">
                        <c:v>12.199951169999999</c:v>
                      </c:pt>
                      <c:pt idx="1066">
                        <c:v>12.199951169999999</c:v>
                      </c:pt>
                      <c:pt idx="1067">
                        <c:v>12.199951169999999</c:v>
                      </c:pt>
                      <c:pt idx="1068">
                        <c:v>12.199951169999999</c:v>
                      </c:pt>
                      <c:pt idx="1069">
                        <c:v>12.199951169999999</c:v>
                      </c:pt>
                      <c:pt idx="1070">
                        <c:v>12.199951169999999</c:v>
                      </c:pt>
                      <c:pt idx="1071">
                        <c:v>12.199951169999999</c:v>
                      </c:pt>
                      <c:pt idx="1072">
                        <c:v>12.199951169999999</c:v>
                      </c:pt>
                      <c:pt idx="1073">
                        <c:v>12.199951169999999</c:v>
                      </c:pt>
                      <c:pt idx="1074">
                        <c:v>12.299804690000002</c:v>
                      </c:pt>
                      <c:pt idx="1075">
                        <c:v>12.299804690000002</c:v>
                      </c:pt>
                      <c:pt idx="1076">
                        <c:v>12.199951169999999</c:v>
                      </c:pt>
                      <c:pt idx="1077">
                        <c:v>12.299804690000002</c:v>
                      </c:pt>
                      <c:pt idx="1078">
                        <c:v>12.199951169999999</c:v>
                      </c:pt>
                      <c:pt idx="1079">
                        <c:v>12.199951169999999</c:v>
                      </c:pt>
                      <c:pt idx="1080">
                        <c:v>12.199951169999999</c:v>
                      </c:pt>
                      <c:pt idx="1081">
                        <c:v>12.199951169999999</c:v>
                      </c:pt>
                      <c:pt idx="1082">
                        <c:v>12.199951169999999</c:v>
                      </c:pt>
                      <c:pt idx="1083">
                        <c:v>12.299804690000002</c:v>
                      </c:pt>
                      <c:pt idx="1084">
                        <c:v>12.299804690000002</c:v>
                      </c:pt>
                      <c:pt idx="1085">
                        <c:v>12.299804690000002</c:v>
                      </c:pt>
                      <c:pt idx="1086">
                        <c:v>12.299804690000002</c:v>
                      </c:pt>
                      <c:pt idx="1087">
                        <c:v>12.299804690000002</c:v>
                      </c:pt>
                      <c:pt idx="1088">
                        <c:v>12.299804690000002</c:v>
                      </c:pt>
                      <c:pt idx="1089">
                        <c:v>12.299804690000002</c:v>
                      </c:pt>
                      <c:pt idx="1090">
                        <c:v>12.299804690000002</c:v>
                      </c:pt>
                      <c:pt idx="1091">
                        <c:v>12.299804690000002</c:v>
                      </c:pt>
                      <c:pt idx="1092">
                        <c:v>12.299804690000002</c:v>
                      </c:pt>
                      <c:pt idx="1093">
                        <c:v>12.299804690000002</c:v>
                      </c:pt>
                      <c:pt idx="1094">
                        <c:v>12.299804690000002</c:v>
                      </c:pt>
                      <c:pt idx="1095">
                        <c:v>12.299804690000002</c:v>
                      </c:pt>
                      <c:pt idx="1096">
                        <c:v>12.199951169999999</c:v>
                      </c:pt>
                      <c:pt idx="1097">
                        <c:v>12.299804690000002</c:v>
                      </c:pt>
                      <c:pt idx="1098">
                        <c:v>12.299804690000002</c:v>
                      </c:pt>
                      <c:pt idx="1099">
                        <c:v>12.299804690000002</c:v>
                      </c:pt>
                      <c:pt idx="1100">
                        <c:v>12.299804690000002</c:v>
                      </c:pt>
                      <c:pt idx="1101">
                        <c:v>12.299804690000002</c:v>
                      </c:pt>
                      <c:pt idx="1102">
                        <c:v>12.299804690000002</c:v>
                      </c:pt>
                      <c:pt idx="1103">
                        <c:v>12.299804690000002</c:v>
                      </c:pt>
                      <c:pt idx="1104">
                        <c:v>12.299804690000002</c:v>
                      </c:pt>
                      <c:pt idx="1105">
                        <c:v>12.299804690000002</c:v>
                      </c:pt>
                      <c:pt idx="1106">
                        <c:v>12.299804690000002</c:v>
                      </c:pt>
                      <c:pt idx="1107">
                        <c:v>12.299804690000002</c:v>
                      </c:pt>
                      <c:pt idx="1108">
                        <c:v>12.299804690000002</c:v>
                      </c:pt>
                      <c:pt idx="1109">
                        <c:v>12.299804690000002</c:v>
                      </c:pt>
                      <c:pt idx="1110">
                        <c:v>12.299804690000002</c:v>
                      </c:pt>
                      <c:pt idx="1111">
                        <c:v>12.299804690000002</c:v>
                      </c:pt>
                      <c:pt idx="1112">
                        <c:v>12.299804690000002</c:v>
                      </c:pt>
                      <c:pt idx="1113">
                        <c:v>12.299804690000002</c:v>
                      </c:pt>
                      <c:pt idx="1114">
                        <c:v>12.299804690000002</c:v>
                      </c:pt>
                      <c:pt idx="1115">
                        <c:v>12.299804690000002</c:v>
                      </c:pt>
                      <c:pt idx="1116">
                        <c:v>12.299804690000002</c:v>
                      </c:pt>
                      <c:pt idx="1117">
                        <c:v>12.299804690000002</c:v>
                      </c:pt>
                      <c:pt idx="1118">
                        <c:v>12.299804690000002</c:v>
                      </c:pt>
                      <c:pt idx="1119">
                        <c:v>12.299804690000002</c:v>
                      </c:pt>
                      <c:pt idx="1120">
                        <c:v>12.299804690000002</c:v>
                      </c:pt>
                      <c:pt idx="1121">
                        <c:v>12.299804690000002</c:v>
                      </c:pt>
                      <c:pt idx="1122">
                        <c:v>12.299804690000002</c:v>
                      </c:pt>
                      <c:pt idx="1123">
                        <c:v>12.299804690000002</c:v>
                      </c:pt>
                      <c:pt idx="1124">
                        <c:v>12.299804690000002</c:v>
                      </c:pt>
                      <c:pt idx="1125">
                        <c:v>12.299804690000002</c:v>
                      </c:pt>
                      <c:pt idx="1126">
                        <c:v>12.299804690000002</c:v>
                      </c:pt>
                      <c:pt idx="1127">
                        <c:v>12.299804690000002</c:v>
                      </c:pt>
                      <c:pt idx="1128">
                        <c:v>12.299804690000002</c:v>
                      </c:pt>
                      <c:pt idx="1129">
                        <c:v>12.299804690000002</c:v>
                      </c:pt>
                      <c:pt idx="1130">
                        <c:v>12.299804690000002</c:v>
                      </c:pt>
                      <c:pt idx="1131">
                        <c:v>12.299804690000002</c:v>
                      </c:pt>
                      <c:pt idx="1132">
                        <c:v>12.299804690000002</c:v>
                      </c:pt>
                      <c:pt idx="1133">
                        <c:v>12.299804690000002</c:v>
                      </c:pt>
                      <c:pt idx="1134">
                        <c:v>12.299804690000002</c:v>
                      </c:pt>
                      <c:pt idx="1135">
                        <c:v>12.299804690000002</c:v>
                      </c:pt>
                      <c:pt idx="1136">
                        <c:v>12.299804690000002</c:v>
                      </c:pt>
                      <c:pt idx="1137">
                        <c:v>12.299804690000002</c:v>
                      </c:pt>
                      <c:pt idx="1138">
                        <c:v>12.299804690000002</c:v>
                      </c:pt>
                      <c:pt idx="1139">
                        <c:v>12.299804690000002</c:v>
                      </c:pt>
                      <c:pt idx="1140">
                        <c:v>12.299804690000002</c:v>
                      </c:pt>
                      <c:pt idx="1141">
                        <c:v>12.299804690000002</c:v>
                      </c:pt>
                      <c:pt idx="1142">
                        <c:v>12.299804690000002</c:v>
                      </c:pt>
                      <c:pt idx="1143">
                        <c:v>12.299804690000002</c:v>
                      </c:pt>
                      <c:pt idx="1144">
                        <c:v>12.299804690000002</c:v>
                      </c:pt>
                      <c:pt idx="1145">
                        <c:v>12.299804690000002</c:v>
                      </c:pt>
                      <c:pt idx="1146">
                        <c:v>12.299804690000002</c:v>
                      </c:pt>
                      <c:pt idx="1147">
                        <c:v>12.299804690000002</c:v>
                      </c:pt>
                      <c:pt idx="1148">
                        <c:v>12.299804690000002</c:v>
                      </c:pt>
                      <c:pt idx="1149">
                        <c:v>12.299804690000002</c:v>
                      </c:pt>
                      <c:pt idx="1150">
                        <c:v>12.299804690000002</c:v>
                      </c:pt>
                      <c:pt idx="1151">
                        <c:v>12.299804690000002</c:v>
                      </c:pt>
                      <c:pt idx="1152">
                        <c:v>12.299804690000002</c:v>
                      </c:pt>
                      <c:pt idx="1153">
                        <c:v>12.299804690000002</c:v>
                      </c:pt>
                      <c:pt idx="1154">
                        <c:v>12.299804690000002</c:v>
                      </c:pt>
                      <c:pt idx="1155">
                        <c:v>12.299804690000002</c:v>
                      </c:pt>
                      <c:pt idx="1156">
                        <c:v>12.299804690000002</c:v>
                      </c:pt>
                      <c:pt idx="1157">
                        <c:v>12.299804690000002</c:v>
                      </c:pt>
                      <c:pt idx="1158">
                        <c:v>12.299804690000002</c:v>
                      </c:pt>
                      <c:pt idx="1159">
                        <c:v>12.299804690000002</c:v>
                      </c:pt>
                      <c:pt idx="1160">
                        <c:v>12.299804690000002</c:v>
                      </c:pt>
                      <c:pt idx="1161">
                        <c:v>12.299804690000002</c:v>
                      </c:pt>
                      <c:pt idx="1162">
                        <c:v>12.299804690000002</c:v>
                      </c:pt>
                      <c:pt idx="1163">
                        <c:v>12.299804690000002</c:v>
                      </c:pt>
                      <c:pt idx="1164">
                        <c:v>12.299804690000002</c:v>
                      </c:pt>
                      <c:pt idx="1165">
                        <c:v>12.299804690000002</c:v>
                      </c:pt>
                      <c:pt idx="1166">
                        <c:v>12.299804690000002</c:v>
                      </c:pt>
                      <c:pt idx="1167">
                        <c:v>12.299804690000002</c:v>
                      </c:pt>
                      <c:pt idx="1168">
                        <c:v>12.299804690000002</c:v>
                      </c:pt>
                      <c:pt idx="1169">
                        <c:v>12.299804690000002</c:v>
                      </c:pt>
                      <c:pt idx="1170">
                        <c:v>12.299804690000002</c:v>
                      </c:pt>
                      <c:pt idx="1171">
                        <c:v>12.299804690000002</c:v>
                      </c:pt>
                      <c:pt idx="1172">
                        <c:v>12.299804690000002</c:v>
                      </c:pt>
                      <c:pt idx="1173">
                        <c:v>12.299804690000002</c:v>
                      </c:pt>
                      <c:pt idx="1174">
                        <c:v>12.299804690000002</c:v>
                      </c:pt>
                      <c:pt idx="1175">
                        <c:v>12.299804690000002</c:v>
                      </c:pt>
                      <c:pt idx="1176">
                        <c:v>12.299804690000002</c:v>
                      </c:pt>
                      <c:pt idx="1177">
                        <c:v>12.299804690000002</c:v>
                      </c:pt>
                      <c:pt idx="1178">
                        <c:v>12.299804690000002</c:v>
                      </c:pt>
                      <c:pt idx="1179">
                        <c:v>12.299804690000002</c:v>
                      </c:pt>
                      <c:pt idx="1180">
                        <c:v>12.299804690000002</c:v>
                      </c:pt>
                      <c:pt idx="1181">
                        <c:v>12.299804690000002</c:v>
                      </c:pt>
                      <c:pt idx="1182">
                        <c:v>12.299804690000002</c:v>
                      </c:pt>
                      <c:pt idx="1183">
                        <c:v>12.399902339999997</c:v>
                      </c:pt>
                      <c:pt idx="1184">
                        <c:v>12.299804690000002</c:v>
                      </c:pt>
                      <c:pt idx="1185">
                        <c:v>12.299804690000002</c:v>
                      </c:pt>
                      <c:pt idx="1186">
                        <c:v>12.299804690000002</c:v>
                      </c:pt>
                      <c:pt idx="1187">
                        <c:v>12.299804690000002</c:v>
                      </c:pt>
                      <c:pt idx="1188">
                        <c:v>12.299804690000002</c:v>
                      </c:pt>
                      <c:pt idx="1189">
                        <c:v>12.299804690000002</c:v>
                      </c:pt>
                      <c:pt idx="1190">
                        <c:v>12.399902339999997</c:v>
                      </c:pt>
                      <c:pt idx="1191">
                        <c:v>12.299804690000002</c:v>
                      </c:pt>
                      <c:pt idx="1192">
                        <c:v>12.399902339999997</c:v>
                      </c:pt>
                      <c:pt idx="1193">
                        <c:v>12.399902339999997</c:v>
                      </c:pt>
                      <c:pt idx="1194">
                        <c:v>12.299804690000002</c:v>
                      </c:pt>
                      <c:pt idx="1195">
                        <c:v>12.299804690000002</c:v>
                      </c:pt>
                      <c:pt idx="1196">
                        <c:v>12.399902339999997</c:v>
                      </c:pt>
                      <c:pt idx="1197">
                        <c:v>12.299804690000002</c:v>
                      </c:pt>
                      <c:pt idx="1198">
                        <c:v>12.299804690000002</c:v>
                      </c:pt>
                      <c:pt idx="1199">
                        <c:v>12.299804690000002</c:v>
                      </c:pt>
                      <c:pt idx="1200">
                        <c:v>12.299804690000002</c:v>
                      </c:pt>
                      <c:pt idx="1201">
                        <c:v>12.299804690000002</c:v>
                      </c:pt>
                      <c:pt idx="1202">
                        <c:v>12.399902339999997</c:v>
                      </c:pt>
                      <c:pt idx="1203">
                        <c:v>12.399902339999997</c:v>
                      </c:pt>
                      <c:pt idx="1204">
                        <c:v>12.399902339999997</c:v>
                      </c:pt>
                      <c:pt idx="1205">
                        <c:v>12.299804690000002</c:v>
                      </c:pt>
                      <c:pt idx="1206">
                        <c:v>12.399902339999997</c:v>
                      </c:pt>
                      <c:pt idx="1207">
                        <c:v>12.399902339999997</c:v>
                      </c:pt>
                      <c:pt idx="1208">
                        <c:v>12.299804690000002</c:v>
                      </c:pt>
                      <c:pt idx="1209">
                        <c:v>12.299804690000002</c:v>
                      </c:pt>
                      <c:pt idx="1210">
                        <c:v>12.399902339999997</c:v>
                      </c:pt>
                      <c:pt idx="1211">
                        <c:v>12.399902339999997</c:v>
                      </c:pt>
                      <c:pt idx="1212">
                        <c:v>12.399902339999997</c:v>
                      </c:pt>
                      <c:pt idx="1213">
                        <c:v>12.299804690000002</c:v>
                      </c:pt>
                      <c:pt idx="1214">
                        <c:v>12.399902339999997</c:v>
                      </c:pt>
                      <c:pt idx="1215">
                        <c:v>12.399902339999997</c:v>
                      </c:pt>
                      <c:pt idx="1216">
                        <c:v>12.399902339999997</c:v>
                      </c:pt>
                      <c:pt idx="1217">
                        <c:v>12.399902339999997</c:v>
                      </c:pt>
                      <c:pt idx="1218">
                        <c:v>12.299804690000002</c:v>
                      </c:pt>
                      <c:pt idx="1219">
                        <c:v>12.399902339999997</c:v>
                      </c:pt>
                      <c:pt idx="1220">
                        <c:v>12.399902339999997</c:v>
                      </c:pt>
                      <c:pt idx="1221">
                        <c:v>12.399902339999997</c:v>
                      </c:pt>
                      <c:pt idx="1222">
                        <c:v>12.399902339999997</c:v>
                      </c:pt>
                      <c:pt idx="1223">
                        <c:v>12.399902339999997</c:v>
                      </c:pt>
                      <c:pt idx="1224">
                        <c:v>12.399902339999997</c:v>
                      </c:pt>
                      <c:pt idx="1225">
                        <c:v>12.299804690000002</c:v>
                      </c:pt>
                      <c:pt idx="1226">
                        <c:v>12.399902339999997</c:v>
                      </c:pt>
                      <c:pt idx="1227">
                        <c:v>12.399902339999997</c:v>
                      </c:pt>
                      <c:pt idx="1228">
                        <c:v>12.399902339999997</c:v>
                      </c:pt>
                      <c:pt idx="1229">
                        <c:v>12.399902339999997</c:v>
                      </c:pt>
                      <c:pt idx="1230">
                        <c:v>12.399902339999997</c:v>
                      </c:pt>
                      <c:pt idx="1231">
                        <c:v>12.399902339999997</c:v>
                      </c:pt>
                      <c:pt idx="1232">
                        <c:v>12.399902339999997</c:v>
                      </c:pt>
                      <c:pt idx="1233">
                        <c:v>12.399902339999997</c:v>
                      </c:pt>
                      <c:pt idx="1234">
                        <c:v>12.399902339999997</c:v>
                      </c:pt>
                      <c:pt idx="1235">
                        <c:v>12.399902339999997</c:v>
                      </c:pt>
                      <c:pt idx="1236">
                        <c:v>12.399902339999997</c:v>
                      </c:pt>
                      <c:pt idx="1237">
                        <c:v>12.399902339999997</c:v>
                      </c:pt>
                      <c:pt idx="1238">
                        <c:v>12.399902339999997</c:v>
                      </c:pt>
                      <c:pt idx="1239">
                        <c:v>12.399902339999997</c:v>
                      </c:pt>
                      <c:pt idx="1240">
                        <c:v>12.399902339999997</c:v>
                      </c:pt>
                      <c:pt idx="1241">
                        <c:v>12.399902339999997</c:v>
                      </c:pt>
                      <c:pt idx="1242">
                        <c:v>12.399902339999997</c:v>
                      </c:pt>
                      <c:pt idx="1243">
                        <c:v>12.399902339999997</c:v>
                      </c:pt>
                      <c:pt idx="1244">
                        <c:v>12.399902339999997</c:v>
                      </c:pt>
                      <c:pt idx="1245">
                        <c:v>12.399902339999997</c:v>
                      </c:pt>
                      <c:pt idx="1246">
                        <c:v>12.399902339999997</c:v>
                      </c:pt>
                      <c:pt idx="1247">
                        <c:v>12.399902339999997</c:v>
                      </c:pt>
                      <c:pt idx="1248">
                        <c:v>12.299804690000002</c:v>
                      </c:pt>
                      <c:pt idx="1249">
                        <c:v>12.399902339999997</c:v>
                      </c:pt>
                      <c:pt idx="1250">
                        <c:v>12.399902339999997</c:v>
                      </c:pt>
                      <c:pt idx="1251">
                        <c:v>12.399902339999997</c:v>
                      </c:pt>
                      <c:pt idx="1252">
                        <c:v>12.399902339999997</c:v>
                      </c:pt>
                      <c:pt idx="1253">
                        <c:v>12.399902339999997</c:v>
                      </c:pt>
                      <c:pt idx="1254">
                        <c:v>12.399902339999997</c:v>
                      </c:pt>
                      <c:pt idx="1255">
                        <c:v>12.399902339999997</c:v>
                      </c:pt>
                      <c:pt idx="1256">
                        <c:v>12.399902339999997</c:v>
                      </c:pt>
                      <c:pt idx="1257">
                        <c:v>12.399902339999997</c:v>
                      </c:pt>
                      <c:pt idx="1258">
                        <c:v>12.399902339999997</c:v>
                      </c:pt>
                      <c:pt idx="1259">
                        <c:v>12.399902339999997</c:v>
                      </c:pt>
                      <c:pt idx="1260">
                        <c:v>12.399902339999997</c:v>
                      </c:pt>
                      <c:pt idx="1261">
                        <c:v>12.399902339999997</c:v>
                      </c:pt>
                      <c:pt idx="1262">
                        <c:v>12.399902339999997</c:v>
                      </c:pt>
                      <c:pt idx="1263">
                        <c:v>12.399902339999997</c:v>
                      </c:pt>
                      <c:pt idx="1264">
                        <c:v>12.399902339999997</c:v>
                      </c:pt>
                      <c:pt idx="1265">
                        <c:v>12.399902339999997</c:v>
                      </c:pt>
                      <c:pt idx="1266">
                        <c:v>12.399902339999997</c:v>
                      </c:pt>
                      <c:pt idx="1267">
                        <c:v>12.399902339999997</c:v>
                      </c:pt>
                      <c:pt idx="1268">
                        <c:v>12.399902339999997</c:v>
                      </c:pt>
                      <c:pt idx="1269">
                        <c:v>12.399902339999997</c:v>
                      </c:pt>
                      <c:pt idx="1270">
                        <c:v>12.399902339999997</c:v>
                      </c:pt>
                      <c:pt idx="1271">
                        <c:v>12.399902339999997</c:v>
                      </c:pt>
                      <c:pt idx="1272">
                        <c:v>12.399902339999997</c:v>
                      </c:pt>
                      <c:pt idx="1273">
                        <c:v>12.399902339999997</c:v>
                      </c:pt>
                      <c:pt idx="1274">
                        <c:v>12.399902339999997</c:v>
                      </c:pt>
                      <c:pt idx="1275">
                        <c:v>12.399902339999997</c:v>
                      </c:pt>
                      <c:pt idx="1276">
                        <c:v>12.399902339999997</c:v>
                      </c:pt>
                      <c:pt idx="1277">
                        <c:v>12.399902339999997</c:v>
                      </c:pt>
                      <c:pt idx="1278">
                        <c:v>12.399902339999997</c:v>
                      </c:pt>
                      <c:pt idx="1279">
                        <c:v>12.399902339999997</c:v>
                      </c:pt>
                      <c:pt idx="1280">
                        <c:v>12.399902339999997</c:v>
                      </c:pt>
                      <c:pt idx="1281">
                        <c:v>12.399902339999997</c:v>
                      </c:pt>
                      <c:pt idx="1282">
                        <c:v>12.399902339999997</c:v>
                      </c:pt>
                      <c:pt idx="1283">
                        <c:v>12.399902339999997</c:v>
                      </c:pt>
                      <c:pt idx="1284">
                        <c:v>12.399902339999997</c:v>
                      </c:pt>
                      <c:pt idx="1285">
                        <c:v>12.399902339999997</c:v>
                      </c:pt>
                      <c:pt idx="1286">
                        <c:v>12.399902339999997</c:v>
                      </c:pt>
                      <c:pt idx="1287">
                        <c:v>12.399902339999997</c:v>
                      </c:pt>
                      <c:pt idx="1288">
                        <c:v>12.399902339999997</c:v>
                      </c:pt>
                      <c:pt idx="1289">
                        <c:v>12.399902339999997</c:v>
                      </c:pt>
                      <c:pt idx="1290">
                        <c:v>12.399902339999997</c:v>
                      </c:pt>
                      <c:pt idx="1291">
                        <c:v>12.399902339999997</c:v>
                      </c:pt>
                      <c:pt idx="1292">
                        <c:v>12.399902339999997</c:v>
                      </c:pt>
                      <c:pt idx="1293">
                        <c:v>12.399902339999997</c:v>
                      </c:pt>
                      <c:pt idx="1294">
                        <c:v>12.399902339999997</c:v>
                      </c:pt>
                      <c:pt idx="1295">
                        <c:v>12.399902339999997</c:v>
                      </c:pt>
                      <c:pt idx="1296">
                        <c:v>12.399902339999997</c:v>
                      </c:pt>
                      <c:pt idx="1297">
                        <c:v>12.399902339999997</c:v>
                      </c:pt>
                      <c:pt idx="1298">
                        <c:v>12.399902339999997</c:v>
                      </c:pt>
                      <c:pt idx="1299">
                        <c:v>12.399902339999997</c:v>
                      </c:pt>
                      <c:pt idx="1300">
                        <c:v>12.399902339999997</c:v>
                      </c:pt>
                      <c:pt idx="1301">
                        <c:v>12.399902339999997</c:v>
                      </c:pt>
                      <c:pt idx="1302">
                        <c:v>12.399902339999997</c:v>
                      </c:pt>
                      <c:pt idx="1303">
                        <c:v>12.399902339999997</c:v>
                      </c:pt>
                      <c:pt idx="1304">
                        <c:v>12.399902339999997</c:v>
                      </c:pt>
                      <c:pt idx="1305">
                        <c:v>12.399902339999997</c:v>
                      </c:pt>
                      <c:pt idx="1306">
                        <c:v>12.399902339999997</c:v>
                      </c:pt>
                      <c:pt idx="1307">
                        <c:v>12.399902339999997</c:v>
                      </c:pt>
                      <c:pt idx="1308">
                        <c:v>12.399902339999997</c:v>
                      </c:pt>
                      <c:pt idx="1309">
                        <c:v>12.399902339999997</c:v>
                      </c:pt>
                      <c:pt idx="1310">
                        <c:v>12.399902339999997</c:v>
                      </c:pt>
                      <c:pt idx="1311">
                        <c:v>12.399902339999997</c:v>
                      </c:pt>
                      <c:pt idx="1312">
                        <c:v>12.399902339999997</c:v>
                      </c:pt>
                      <c:pt idx="1313">
                        <c:v>12.399902339999997</c:v>
                      </c:pt>
                      <c:pt idx="1314">
                        <c:v>12.399902339999997</c:v>
                      </c:pt>
                      <c:pt idx="1315">
                        <c:v>12.399902339999997</c:v>
                      </c:pt>
                      <c:pt idx="1316">
                        <c:v>12.399902339999997</c:v>
                      </c:pt>
                      <c:pt idx="1317">
                        <c:v>12.399902339999997</c:v>
                      </c:pt>
                      <c:pt idx="1318">
                        <c:v>12.399902339999997</c:v>
                      </c:pt>
                      <c:pt idx="1319">
                        <c:v>12.399902339999997</c:v>
                      </c:pt>
                      <c:pt idx="1320">
                        <c:v>12.399902339999997</c:v>
                      </c:pt>
                      <c:pt idx="1321">
                        <c:v>12.399902339999997</c:v>
                      </c:pt>
                      <c:pt idx="1322">
                        <c:v>12.399902339999997</c:v>
                      </c:pt>
                      <c:pt idx="1323">
                        <c:v>12.399902339999997</c:v>
                      </c:pt>
                      <c:pt idx="1324">
                        <c:v>12.399902339999997</c:v>
                      </c:pt>
                      <c:pt idx="1325">
                        <c:v>12.399902339999997</c:v>
                      </c:pt>
                      <c:pt idx="1326">
                        <c:v>12.399902339999997</c:v>
                      </c:pt>
                      <c:pt idx="1327">
                        <c:v>12.399902339999997</c:v>
                      </c:pt>
                      <c:pt idx="1328">
                        <c:v>12.399902339999997</c:v>
                      </c:pt>
                      <c:pt idx="1329">
                        <c:v>12.399902339999997</c:v>
                      </c:pt>
                      <c:pt idx="1330">
                        <c:v>12.399902339999997</c:v>
                      </c:pt>
                      <c:pt idx="1331">
                        <c:v>12.399902339999997</c:v>
                      </c:pt>
                      <c:pt idx="1332">
                        <c:v>12.399902339999997</c:v>
                      </c:pt>
                      <c:pt idx="1333">
                        <c:v>12.399902339999997</c:v>
                      </c:pt>
                      <c:pt idx="1334">
                        <c:v>12.399902339999997</c:v>
                      </c:pt>
                      <c:pt idx="1335">
                        <c:v>12.399902339999997</c:v>
                      </c:pt>
                      <c:pt idx="1336">
                        <c:v>12.399902339999997</c:v>
                      </c:pt>
                      <c:pt idx="1337">
                        <c:v>12.399902339999997</c:v>
                      </c:pt>
                      <c:pt idx="1338">
                        <c:v>12.399902339999997</c:v>
                      </c:pt>
                      <c:pt idx="1339">
                        <c:v>12.399902339999997</c:v>
                      </c:pt>
                      <c:pt idx="1340">
                        <c:v>12.399902339999997</c:v>
                      </c:pt>
                      <c:pt idx="1341">
                        <c:v>12.399902339999997</c:v>
                      </c:pt>
                      <c:pt idx="1342">
                        <c:v>12.399902339999997</c:v>
                      </c:pt>
                      <c:pt idx="1343">
                        <c:v>12.399902339999997</c:v>
                      </c:pt>
                      <c:pt idx="1344">
                        <c:v>12.399902339999997</c:v>
                      </c:pt>
                      <c:pt idx="1345">
                        <c:v>12.399902339999997</c:v>
                      </c:pt>
                      <c:pt idx="1346">
                        <c:v>12.399902339999997</c:v>
                      </c:pt>
                      <c:pt idx="1347">
                        <c:v>12.399902339999997</c:v>
                      </c:pt>
                      <c:pt idx="1348">
                        <c:v>12.399902339999997</c:v>
                      </c:pt>
                      <c:pt idx="1349">
                        <c:v>12.399902339999997</c:v>
                      </c:pt>
                      <c:pt idx="1350">
                        <c:v>12.399902339999997</c:v>
                      </c:pt>
                      <c:pt idx="1351">
                        <c:v>12.399902339999997</c:v>
                      </c:pt>
                      <c:pt idx="1352">
                        <c:v>12.399902339999997</c:v>
                      </c:pt>
                      <c:pt idx="1353">
                        <c:v>12.399902339999997</c:v>
                      </c:pt>
                      <c:pt idx="1354">
                        <c:v>12.399902339999997</c:v>
                      </c:pt>
                      <c:pt idx="1355">
                        <c:v>12.399902339999997</c:v>
                      </c:pt>
                      <c:pt idx="1356">
                        <c:v>12.399902339999997</c:v>
                      </c:pt>
                      <c:pt idx="1357">
                        <c:v>12.399902339999997</c:v>
                      </c:pt>
                      <c:pt idx="1358">
                        <c:v>12.399902339999997</c:v>
                      </c:pt>
                      <c:pt idx="1359">
                        <c:v>12.399902339999997</c:v>
                      </c:pt>
                      <c:pt idx="1360">
                        <c:v>12.399902339999997</c:v>
                      </c:pt>
                      <c:pt idx="1361">
                        <c:v>12.399902339999997</c:v>
                      </c:pt>
                      <c:pt idx="1362">
                        <c:v>12.399902339999997</c:v>
                      </c:pt>
                      <c:pt idx="1363">
                        <c:v>12.399902339999997</c:v>
                      </c:pt>
                      <c:pt idx="1364">
                        <c:v>12.399902339999997</c:v>
                      </c:pt>
                      <c:pt idx="1365">
                        <c:v>12.399902339999997</c:v>
                      </c:pt>
                      <c:pt idx="1366">
                        <c:v>12.399902339999997</c:v>
                      </c:pt>
                      <c:pt idx="1367">
                        <c:v>12.399902339999997</c:v>
                      </c:pt>
                      <c:pt idx="1368">
                        <c:v>12.399902339999997</c:v>
                      </c:pt>
                      <c:pt idx="1369">
                        <c:v>12.399902339999997</c:v>
                      </c:pt>
                      <c:pt idx="1370">
                        <c:v>12.399902339999997</c:v>
                      </c:pt>
                      <c:pt idx="1371">
                        <c:v>12.399902339999997</c:v>
                      </c:pt>
                      <c:pt idx="1372">
                        <c:v>12.399902339999997</c:v>
                      </c:pt>
                      <c:pt idx="1373">
                        <c:v>12.399902339999997</c:v>
                      </c:pt>
                      <c:pt idx="1374">
                        <c:v>12.399902339999997</c:v>
                      </c:pt>
                      <c:pt idx="1375">
                        <c:v>12.399902339999997</c:v>
                      </c:pt>
                      <c:pt idx="1376">
                        <c:v>12.399902339999997</c:v>
                      </c:pt>
                      <c:pt idx="1377">
                        <c:v>12.399902339999997</c:v>
                      </c:pt>
                      <c:pt idx="1378">
                        <c:v>12.399902339999997</c:v>
                      </c:pt>
                      <c:pt idx="1379">
                        <c:v>12.399902339999997</c:v>
                      </c:pt>
                      <c:pt idx="1380">
                        <c:v>12.399902339999997</c:v>
                      </c:pt>
                      <c:pt idx="1381">
                        <c:v>12.399902339999997</c:v>
                      </c:pt>
                      <c:pt idx="1382">
                        <c:v>12.399902339999997</c:v>
                      </c:pt>
                      <c:pt idx="1383">
                        <c:v>12.399902339999997</c:v>
                      </c:pt>
                      <c:pt idx="1384">
                        <c:v>12.399902339999997</c:v>
                      </c:pt>
                      <c:pt idx="1385">
                        <c:v>12.399902339999997</c:v>
                      </c:pt>
                      <c:pt idx="1386">
                        <c:v>12.399902339999997</c:v>
                      </c:pt>
                      <c:pt idx="1387">
                        <c:v>12.399902339999997</c:v>
                      </c:pt>
                      <c:pt idx="1388">
                        <c:v>12.399902339999997</c:v>
                      </c:pt>
                      <c:pt idx="1389">
                        <c:v>12.399902339999997</c:v>
                      </c:pt>
                      <c:pt idx="1390">
                        <c:v>12.399902339999997</c:v>
                      </c:pt>
                      <c:pt idx="1391">
                        <c:v>12.399902339999997</c:v>
                      </c:pt>
                      <c:pt idx="1392">
                        <c:v>12.399902339999997</c:v>
                      </c:pt>
                      <c:pt idx="1393">
                        <c:v>12.399902339999997</c:v>
                      </c:pt>
                      <c:pt idx="1394">
                        <c:v>12.399902339999997</c:v>
                      </c:pt>
                      <c:pt idx="1395">
                        <c:v>12.399902339999997</c:v>
                      </c:pt>
                      <c:pt idx="1396">
                        <c:v>12.399902339999997</c:v>
                      </c:pt>
                      <c:pt idx="1397">
                        <c:v>12.399902339999997</c:v>
                      </c:pt>
                      <c:pt idx="1398">
                        <c:v>12.399902339999997</c:v>
                      </c:pt>
                      <c:pt idx="1399">
                        <c:v>12.399902339999997</c:v>
                      </c:pt>
                      <c:pt idx="1400">
                        <c:v>12.399902339999997</c:v>
                      </c:pt>
                      <c:pt idx="1401">
                        <c:v>12.399902339999997</c:v>
                      </c:pt>
                      <c:pt idx="1402">
                        <c:v>12.399902339999997</c:v>
                      </c:pt>
                      <c:pt idx="1403">
                        <c:v>12.399902339999997</c:v>
                      </c:pt>
                      <c:pt idx="1404">
                        <c:v>12.399902339999997</c:v>
                      </c:pt>
                      <c:pt idx="1405">
                        <c:v>12.399902339999997</c:v>
                      </c:pt>
                      <c:pt idx="1406">
                        <c:v>12.399902339999997</c:v>
                      </c:pt>
                      <c:pt idx="1407">
                        <c:v>12.399902339999997</c:v>
                      </c:pt>
                      <c:pt idx="1408">
                        <c:v>12.399902339999997</c:v>
                      </c:pt>
                      <c:pt idx="1409">
                        <c:v>12.399902339999997</c:v>
                      </c:pt>
                      <c:pt idx="1410">
                        <c:v>12.399902339999997</c:v>
                      </c:pt>
                      <c:pt idx="1411">
                        <c:v>12.399902339999997</c:v>
                      </c:pt>
                      <c:pt idx="1412">
                        <c:v>12.399902339999997</c:v>
                      </c:pt>
                      <c:pt idx="1413">
                        <c:v>12.399902339999997</c:v>
                      </c:pt>
                      <c:pt idx="1414">
                        <c:v>12.399902339999997</c:v>
                      </c:pt>
                      <c:pt idx="1415">
                        <c:v>12.399902339999997</c:v>
                      </c:pt>
                      <c:pt idx="1416">
                        <c:v>12.399902339999997</c:v>
                      </c:pt>
                      <c:pt idx="1417">
                        <c:v>12.399902339999997</c:v>
                      </c:pt>
                      <c:pt idx="1418">
                        <c:v>12.399902339999997</c:v>
                      </c:pt>
                      <c:pt idx="1419">
                        <c:v>12.399902339999997</c:v>
                      </c:pt>
                      <c:pt idx="1420">
                        <c:v>12.399902339999997</c:v>
                      </c:pt>
                      <c:pt idx="1421">
                        <c:v>12.399902339999997</c:v>
                      </c:pt>
                      <c:pt idx="1422">
                        <c:v>12.399902339999997</c:v>
                      </c:pt>
                      <c:pt idx="1423">
                        <c:v>12.399902339999997</c:v>
                      </c:pt>
                      <c:pt idx="1424">
                        <c:v>12.399902339999997</c:v>
                      </c:pt>
                      <c:pt idx="1425">
                        <c:v>12.399902339999997</c:v>
                      </c:pt>
                      <c:pt idx="1426">
                        <c:v>12.399902339999997</c:v>
                      </c:pt>
                      <c:pt idx="1427">
                        <c:v>12.399902339999997</c:v>
                      </c:pt>
                      <c:pt idx="1428">
                        <c:v>12.399902339999997</c:v>
                      </c:pt>
                      <c:pt idx="1429">
                        <c:v>12.399902339999997</c:v>
                      </c:pt>
                      <c:pt idx="1430">
                        <c:v>12.399902339999997</c:v>
                      </c:pt>
                      <c:pt idx="1431">
                        <c:v>12.399902339999997</c:v>
                      </c:pt>
                      <c:pt idx="1432">
                        <c:v>12.399902339999997</c:v>
                      </c:pt>
                      <c:pt idx="1433">
                        <c:v>12.399902339999997</c:v>
                      </c:pt>
                      <c:pt idx="1434">
                        <c:v>12.399902339999997</c:v>
                      </c:pt>
                      <c:pt idx="1435">
                        <c:v>12.399902339999997</c:v>
                      </c:pt>
                      <c:pt idx="1436">
                        <c:v>12.399902339999997</c:v>
                      </c:pt>
                      <c:pt idx="1437">
                        <c:v>12.399902339999997</c:v>
                      </c:pt>
                      <c:pt idx="1438">
                        <c:v>12.399902339999997</c:v>
                      </c:pt>
                      <c:pt idx="1439">
                        <c:v>12.399902339999997</c:v>
                      </c:pt>
                      <c:pt idx="1440">
                        <c:v>12.399902339999997</c:v>
                      </c:pt>
                      <c:pt idx="1441">
                        <c:v>12.399902339999997</c:v>
                      </c:pt>
                      <c:pt idx="1442">
                        <c:v>12.399902339999997</c:v>
                      </c:pt>
                      <c:pt idx="1443">
                        <c:v>12.399902339999997</c:v>
                      </c:pt>
                      <c:pt idx="1444">
                        <c:v>12.399902339999997</c:v>
                      </c:pt>
                      <c:pt idx="1445">
                        <c:v>12.399902339999997</c:v>
                      </c:pt>
                      <c:pt idx="1446">
                        <c:v>12.399902339999997</c:v>
                      </c:pt>
                      <c:pt idx="1447">
                        <c:v>12.399902339999997</c:v>
                      </c:pt>
                      <c:pt idx="1448">
                        <c:v>12.399902339999997</c:v>
                      </c:pt>
                      <c:pt idx="1449">
                        <c:v>12.399902339999997</c:v>
                      </c:pt>
                      <c:pt idx="1450">
                        <c:v>12.399902339999997</c:v>
                      </c:pt>
                      <c:pt idx="1451">
                        <c:v>12.399902339999997</c:v>
                      </c:pt>
                      <c:pt idx="1452">
                        <c:v>12.399902339999997</c:v>
                      </c:pt>
                      <c:pt idx="1453">
                        <c:v>12.399902339999997</c:v>
                      </c:pt>
                      <c:pt idx="1454">
                        <c:v>12.399902339999997</c:v>
                      </c:pt>
                      <c:pt idx="1455">
                        <c:v>12.399902339999997</c:v>
                      </c:pt>
                      <c:pt idx="1456">
                        <c:v>12.399902339999997</c:v>
                      </c:pt>
                      <c:pt idx="1457">
                        <c:v>12.399902339999997</c:v>
                      </c:pt>
                      <c:pt idx="1458">
                        <c:v>12.399902339999997</c:v>
                      </c:pt>
                      <c:pt idx="1459">
                        <c:v>12.399902339999997</c:v>
                      </c:pt>
                      <c:pt idx="1460">
                        <c:v>12.399902339999997</c:v>
                      </c:pt>
                      <c:pt idx="1461">
                        <c:v>12.399902339999997</c:v>
                      </c:pt>
                      <c:pt idx="1462">
                        <c:v>12.399902339999997</c:v>
                      </c:pt>
                      <c:pt idx="1463">
                        <c:v>12.399902339999997</c:v>
                      </c:pt>
                      <c:pt idx="1464">
                        <c:v>12.399902339999997</c:v>
                      </c:pt>
                      <c:pt idx="1465">
                        <c:v>12.399902339999997</c:v>
                      </c:pt>
                      <c:pt idx="1466">
                        <c:v>12.399902339999997</c:v>
                      </c:pt>
                      <c:pt idx="1467">
                        <c:v>12.399902339999997</c:v>
                      </c:pt>
                      <c:pt idx="1468">
                        <c:v>12.399902339999997</c:v>
                      </c:pt>
                      <c:pt idx="1469">
                        <c:v>12.399902339999997</c:v>
                      </c:pt>
                      <c:pt idx="1470">
                        <c:v>12.399902339999997</c:v>
                      </c:pt>
                      <c:pt idx="1471">
                        <c:v>12.399902339999997</c:v>
                      </c:pt>
                      <c:pt idx="1472">
                        <c:v>12.399902339999997</c:v>
                      </c:pt>
                      <c:pt idx="1473">
                        <c:v>12.399902339999997</c:v>
                      </c:pt>
                      <c:pt idx="1474">
                        <c:v>12.399902339999997</c:v>
                      </c:pt>
                      <c:pt idx="1475">
                        <c:v>12.399902339999997</c:v>
                      </c:pt>
                      <c:pt idx="1476">
                        <c:v>12.399902339999997</c:v>
                      </c:pt>
                      <c:pt idx="1477">
                        <c:v>12.399902339999997</c:v>
                      </c:pt>
                      <c:pt idx="1478">
                        <c:v>12.399902339999997</c:v>
                      </c:pt>
                      <c:pt idx="1479">
                        <c:v>12.399902339999997</c:v>
                      </c:pt>
                      <c:pt idx="1480">
                        <c:v>12.399902339999997</c:v>
                      </c:pt>
                      <c:pt idx="1481">
                        <c:v>12.399902339999997</c:v>
                      </c:pt>
                      <c:pt idx="1482">
                        <c:v>12.399902339999997</c:v>
                      </c:pt>
                      <c:pt idx="1483">
                        <c:v>12.399902339999997</c:v>
                      </c:pt>
                      <c:pt idx="1484">
                        <c:v>12.399902339999997</c:v>
                      </c:pt>
                      <c:pt idx="1485">
                        <c:v>12.399902339999997</c:v>
                      </c:pt>
                      <c:pt idx="1486">
                        <c:v>12.399902339999997</c:v>
                      </c:pt>
                      <c:pt idx="1487">
                        <c:v>12.399902339999997</c:v>
                      </c:pt>
                      <c:pt idx="1488">
                        <c:v>12.299804690000002</c:v>
                      </c:pt>
                      <c:pt idx="1489">
                        <c:v>12.399902339999997</c:v>
                      </c:pt>
                      <c:pt idx="1490">
                        <c:v>12.399902339999997</c:v>
                      </c:pt>
                      <c:pt idx="1491">
                        <c:v>12.399902339999997</c:v>
                      </c:pt>
                      <c:pt idx="1492">
                        <c:v>12.399902339999997</c:v>
                      </c:pt>
                      <c:pt idx="1493">
                        <c:v>12.399902339999997</c:v>
                      </c:pt>
                      <c:pt idx="1494">
                        <c:v>12.399902339999997</c:v>
                      </c:pt>
                      <c:pt idx="1495">
                        <c:v>12.399902339999997</c:v>
                      </c:pt>
                      <c:pt idx="1496">
                        <c:v>12.399902339999997</c:v>
                      </c:pt>
                      <c:pt idx="1497">
                        <c:v>12.399902339999997</c:v>
                      </c:pt>
                      <c:pt idx="1498">
                        <c:v>12.399902339999997</c:v>
                      </c:pt>
                      <c:pt idx="1499">
                        <c:v>12.399902339999997</c:v>
                      </c:pt>
                      <c:pt idx="1500">
                        <c:v>12.399902339999997</c:v>
                      </c:pt>
                      <c:pt idx="1501">
                        <c:v>12.399902339999997</c:v>
                      </c:pt>
                      <c:pt idx="1502">
                        <c:v>12.399902339999997</c:v>
                      </c:pt>
                      <c:pt idx="1503">
                        <c:v>12.399902339999997</c:v>
                      </c:pt>
                      <c:pt idx="1504">
                        <c:v>12.399902339999997</c:v>
                      </c:pt>
                      <c:pt idx="1505">
                        <c:v>12.399902339999997</c:v>
                      </c:pt>
                      <c:pt idx="1506">
                        <c:v>12.399902339999997</c:v>
                      </c:pt>
                      <c:pt idx="1507">
                        <c:v>12.399902339999997</c:v>
                      </c:pt>
                      <c:pt idx="1508">
                        <c:v>12.399902339999997</c:v>
                      </c:pt>
                      <c:pt idx="1509">
                        <c:v>12.399902339999997</c:v>
                      </c:pt>
                      <c:pt idx="1510">
                        <c:v>12.399902339999997</c:v>
                      </c:pt>
                      <c:pt idx="1511">
                        <c:v>12.399902339999997</c:v>
                      </c:pt>
                      <c:pt idx="1512">
                        <c:v>12.399902339999997</c:v>
                      </c:pt>
                      <c:pt idx="1513">
                        <c:v>12.399902339999997</c:v>
                      </c:pt>
                      <c:pt idx="1514">
                        <c:v>12.399902339999997</c:v>
                      </c:pt>
                      <c:pt idx="1515">
                        <c:v>12.299804690000002</c:v>
                      </c:pt>
                      <c:pt idx="1516">
                        <c:v>12.399902339999997</c:v>
                      </c:pt>
                      <c:pt idx="1517">
                        <c:v>12.399902339999997</c:v>
                      </c:pt>
                      <c:pt idx="1518">
                        <c:v>12.399902339999997</c:v>
                      </c:pt>
                      <c:pt idx="1519">
                        <c:v>12.299804690000002</c:v>
                      </c:pt>
                      <c:pt idx="1520">
                        <c:v>12.299804690000002</c:v>
                      </c:pt>
                      <c:pt idx="1521">
                        <c:v>12.399902339999997</c:v>
                      </c:pt>
                      <c:pt idx="1522">
                        <c:v>12.299804690000002</c:v>
                      </c:pt>
                      <c:pt idx="1523">
                        <c:v>12.399902339999997</c:v>
                      </c:pt>
                      <c:pt idx="1524">
                        <c:v>12.299804690000002</c:v>
                      </c:pt>
                      <c:pt idx="1525">
                        <c:v>12.399902339999997</c:v>
                      </c:pt>
                      <c:pt idx="1526">
                        <c:v>12.399902339999997</c:v>
                      </c:pt>
                      <c:pt idx="1527">
                        <c:v>12.399902339999997</c:v>
                      </c:pt>
                      <c:pt idx="1528">
                        <c:v>12.299804690000002</c:v>
                      </c:pt>
                      <c:pt idx="1529">
                        <c:v>12.299804690000002</c:v>
                      </c:pt>
                      <c:pt idx="1530">
                        <c:v>12.299804690000002</c:v>
                      </c:pt>
                      <c:pt idx="1531">
                        <c:v>12.399902339999997</c:v>
                      </c:pt>
                      <c:pt idx="1532">
                        <c:v>12.399902339999997</c:v>
                      </c:pt>
                      <c:pt idx="1533">
                        <c:v>12.399902339999997</c:v>
                      </c:pt>
                      <c:pt idx="1534">
                        <c:v>12.399902339999997</c:v>
                      </c:pt>
                      <c:pt idx="1535">
                        <c:v>12.299804690000002</c:v>
                      </c:pt>
                      <c:pt idx="1536">
                        <c:v>12.299804690000002</c:v>
                      </c:pt>
                      <c:pt idx="1537">
                        <c:v>12.399902339999997</c:v>
                      </c:pt>
                      <c:pt idx="1538">
                        <c:v>12.299804690000002</c:v>
                      </c:pt>
                      <c:pt idx="1539">
                        <c:v>12.299804690000002</c:v>
                      </c:pt>
                      <c:pt idx="1540">
                        <c:v>12.299804690000002</c:v>
                      </c:pt>
                      <c:pt idx="1541">
                        <c:v>12.299804690000002</c:v>
                      </c:pt>
                      <c:pt idx="1542">
                        <c:v>12.299804690000002</c:v>
                      </c:pt>
                      <c:pt idx="1543">
                        <c:v>12.299804690000002</c:v>
                      </c:pt>
                      <c:pt idx="1544">
                        <c:v>12.399902339999997</c:v>
                      </c:pt>
                      <c:pt idx="1545">
                        <c:v>12.299804690000002</c:v>
                      </c:pt>
                      <c:pt idx="1546">
                        <c:v>12.299804690000002</c:v>
                      </c:pt>
                      <c:pt idx="1547">
                        <c:v>12.299804690000002</c:v>
                      </c:pt>
                      <c:pt idx="1548">
                        <c:v>12.299804690000002</c:v>
                      </c:pt>
                      <c:pt idx="1549">
                        <c:v>12.299804690000002</c:v>
                      </c:pt>
                      <c:pt idx="1550">
                        <c:v>12.299804690000002</c:v>
                      </c:pt>
                      <c:pt idx="1551">
                        <c:v>12.299804690000002</c:v>
                      </c:pt>
                      <c:pt idx="1552">
                        <c:v>12.299804690000002</c:v>
                      </c:pt>
                      <c:pt idx="1553">
                        <c:v>12.299804690000002</c:v>
                      </c:pt>
                      <c:pt idx="1554">
                        <c:v>12.299804690000002</c:v>
                      </c:pt>
                      <c:pt idx="1555">
                        <c:v>12.299804690000002</c:v>
                      </c:pt>
                      <c:pt idx="1556">
                        <c:v>12.299804690000002</c:v>
                      </c:pt>
                      <c:pt idx="1557">
                        <c:v>12.299804690000002</c:v>
                      </c:pt>
                      <c:pt idx="1558">
                        <c:v>12.299804690000002</c:v>
                      </c:pt>
                      <c:pt idx="1559">
                        <c:v>12.299804690000002</c:v>
                      </c:pt>
                      <c:pt idx="1560">
                        <c:v>12.299804690000002</c:v>
                      </c:pt>
                      <c:pt idx="1561">
                        <c:v>12.299804690000002</c:v>
                      </c:pt>
                      <c:pt idx="1562">
                        <c:v>12.299804690000002</c:v>
                      </c:pt>
                      <c:pt idx="1563">
                        <c:v>12.299804690000002</c:v>
                      </c:pt>
                      <c:pt idx="1564">
                        <c:v>12.299804690000002</c:v>
                      </c:pt>
                      <c:pt idx="1565">
                        <c:v>12.299804690000002</c:v>
                      </c:pt>
                      <c:pt idx="1566">
                        <c:v>12.299804690000002</c:v>
                      </c:pt>
                      <c:pt idx="1567">
                        <c:v>12.299804690000002</c:v>
                      </c:pt>
                      <c:pt idx="1568">
                        <c:v>12.299804690000002</c:v>
                      </c:pt>
                      <c:pt idx="1569">
                        <c:v>12.299804690000002</c:v>
                      </c:pt>
                      <c:pt idx="1570">
                        <c:v>12.299804690000002</c:v>
                      </c:pt>
                      <c:pt idx="1571">
                        <c:v>12.299804690000002</c:v>
                      </c:pt>
                      <c:pt idx="1572">
                        <c:v>12.299804690000002</c:v>
                      </c:pt>
                      <c:pt idx="1573">
                        <c:v>12.299804690000002</c:v>
                      </c:pt>
                      <c:pt idx="1574">
                        <c:v>12.299804690000002</c:v>
                      </c:pt>
                      <c:pt idx="1575">
                        <c:v>12.299804690000002</c:v>
                      </c:pt>
                      <c:pt idx="1576">
                        <c:v>12.299804690000002</c:v>
                      </c:pt>
                      <c:pt idx="1577">
                        <c:v>12.299804690000002</c:v>
                      </c:pt>
                      <c:pt idx="1578">
                        <c:v>12.299804690000002</c:v>
                      </c:pt>
                      <c:pt idx="1579">
                        <c:v>12.299804690000002</c:v>
                      </c:pt>
                      <c:pt idx="1580">
                        <c:v>12.299804690000002</c:v>
                      </c:pt>
                      <c:pt idx="1581">
                        <c:v>12.299804690000002</c:v>
                      </c:pt>
                      <c:pt idx="1582">
                        <c:v>12.299804690000002</c:v>
                      </c:pt>
                      <c:pt idx="1583">
                        <c:v>12.299804690000002</c:v>
                      </c:pt>
                      <c:pt idx="1584">
                        <c:v>12.299804690000002</c:v>
                      </c:pt>
                      <c:pt idx="1585">
                        <c:v>12.299804690000002</c:v>
                      </c:pt>
                      <c:pt idx="1586">
                        <c:v>12.299804690000002</c:v>
                      </c:pt>
                      <c:pt idx="1587">
                        <c:v>12.299804690000002</c:v>
                      </c:pt>
                      <c:pt idx="1588">
                        <c:v>12.299804690000002</c:v>
                      </c:pt>
                      <c:pt idx="1589">
                        <c:v>12.299804690000002</c:v>
                      </c:pt>
                      <c:pt idx="1590">
                        <c:v>12.299804690000002</c:v>
                      </c:pt>
                      <c:pt idx="1591">
                        <c:v>12.299804690000002</c:v>
                      </c:pt>
                      <c:pt idx="1592">
                        <c:v>12.299804690000002</c:v>
                      </c:pt>
                      <c:pt idx="1593">
                        <c:v>12.299804690000002</c:v>
                      </c:pt>
                      <c:pt idx="1594">
                        <c:v>12.299804690000002</c:v>
                      </c:pt>
                      <c:pt idx="1595">
                        <c:v>12.299804690000002</c:v>
                      </c:pt>
                      <c:pt idx="1596">
                        <c:v>12.299804690000002</c:v>
                      </c:pt>
                      <c:pt idx="1597">
                        <c:v>12.299804690000002</c:v>
                      </c:pt>
                      <c:pt idx="1598">
                        <c:v>12.299804690000002</c:v>
                      </c:pt>
                      <c:pt idx="1599">
                        <c:v>12.299804690000002</c:v>
                      </c:pt>
                      <c:pt idx="1600">
                        <c:v>12.299804690000002</c:v>
                      </c:pt>
                      <c:pt idx="1601">
                        <c:v>12.299804690000002</c:v>
                      </c:pt>
                      <c:pt idx="1602">
                        <c:v>12.299804690000002</c:v>
                      </c:pt>
                      <c:pt idx="1603">
                        <c:v>12.299804690000002</c:v>
                      </c:pt>
                      <c:pt idx="1604">
                        <c:v>12.299804690000002</c:v>
                      </c:pt>
                      <c:pt idx="1605">
                        <c:v>12.299804690000002</c:v>
                      </c:pt>
                      <c:pt idx="1606">
                        <c:v>12.299804690000002</c:v>
                      </c:pt>
                      <c:pt idx="1607">
                        <c:v>12.299804690000002</c:v>
                      </c:pt>
                      <c:pt idx="1608">
                        <c:v>12.299804690000002</c:v>
                      </c:pt>
                      <c:pt idx="1609">
                        <c:v>12.299804690000002</c:v>
                      </c:pt>
                      <c:pt idx="1610">
                        <c:v>12.299804690000002</c:v>
                      </c:pt>
                      <c:pt idx="1611">
                        <c:v>12.299804690000002</c:v>
                      </c:pt>
                      <c:pt idx="1612">
                        <c:v>12.299804690000002</c:v>
                      </c:pt>
                      <c:pt idx="1613">
                        <c:v>12.299804690000002</c:v>
                      </c:pt>
                      <c:pt idx="1614">
                        <c:v>12.299804690000002</c:v>
                      </c:pt>
                      <c:pt idx="1615">
                        <c:v>12.299804690000002</c:v>
                      </c:pt>
                      <c:pt idx="1616">
                        <c:v>12.299804690000002</c:v>
                      </c:pt>
                      <c:pt idx="1617">
                        <c:v>12.299804690000002</c:v>
                      </c:pt>
                      <c:pt idx="1618">
                        <c:v>12.299804690000002</c:v>
                      </c:pt>
                      <c:pt idx="1619">
                        <c:v>12.299804690000002</c:v>
                      </c:pt>
                      <c:pt idx="1620">
                        <c:v>12.299804690000002</c:v>
                      </c:pt>
                      <c:pt idx="1621">
                        <c:v>12.299804690000002</c:v>
                      </c:pt>
                      <c:pt idx="1622">
                        <c:v>12.299804690000002</c:v>
                      </c:pt>
                      <c:pt idx="1623">
                        <c:v>12.299804690000002</c:v>
                      </c:pt>
                      <c:pt idx="1624">
                        <c:v>12.299804690000002</c:v>
                      </c:pt>
                      <c:pt idx="1625">
                        <c:v>12.299804690000002</c:v>
                      </c:pt>
                      <c:pt idx="1626">
                        <c:v>12.299804690000002</c:v>
                      </c:pt>
                      <c:pt idx="1627">
                        <c:v>12.299804690000002</c:v>
                      </c:pt>
                      <c:pt idx="1628">
                        <c:v>12.299804690000002</c:v>
                      </c:pt>
                      <c:pt idx="1629">
                        <c:v>12.299804690000002</c:v>
                      </c:pt>
                      <c:pt idx="1630">
                        <c:v>12.299804690000002</c:v>
                      </c:pt>
                      <c:pt idx="1631">
                        <c:v>12.299804690000002</c:v>
                      </c:pt>
                      <c:pt idx="1632">
                        <c:v>12.299804690000002</c:v>
                      </c:pt>
                      <c:pt idx="1633">
                        <c:v>12.299804690000002</c:v>
                      </c:pt>
                      <c:pt idx="1634">
                        <c:v>12.299804690000002</c:v>
                      </c:pt>
                      <c:pt idx="1635">
                        <c:v>12.299804690000002</c:v>
                      </c:pt>
                      <c:pt idx="1636">
                        <c:v>12.299804690000002</c:v>
                      </c:pt>
                      <c:pt idx="1637">
                        <c:v>12.299804690000002</c:v>
                      </c:pt>
                      <c:pt idx="1638">
                        <c:v>12.299804690000002</c:v>
                      </c:pt>
                      <c:pt idx="1639">
                        <c:v>12.299804690000002</c:v>
                      </c:pt>
                      <c:pt idx="1640">
                        <c:v>12.299804690000002</c:v>
                      </c:pt>
                      <c:pt idx="1641">
                        <c:v>12.299804690000002</c:v>
                      </c:pt>
                      <c:pt idx="1642">
                        <c:v>12.299804690000002</c:v>
                      </c:pt>
                      <c:pt idx="1643">
                        <c:v>12.299804690000002</c:v>
                      </c:pt>
                      <c:pt idx="1644">
                        <c:v>12.299804690000002</c:v>
                      </c:pt>
                      <c:pt idx="1645">
                        <c:v>12.299804690000002</c:v>
                      </c:pt>
                      <c:pt idx="1646">
                        <c:v>12.299804690000002</c:v>
                      </c:pt>
                      <c:pt idx="1647">
                        <c:v>12.299804690000002</c:v>
                      </c:pt>
                      <c:pt idx="1648">
                        <c:v>12.299804690000002</c:v>
                      </c:pt>
                      <c:pt idx="1649">
                        <c:v>12.299804690000002</c:v>
                      </c:pt>
                      <c:pt idx="1650">
                        <c:v>12.299804690000002</c:v>
                      </c:pt>
                      <c:pt idx="1651">
                        <c:v>12.299804690000002</c:v>
                      </c:pt>
                      <c:pt idx="1652">
                        <c:v>12.299804690000002</c:v>
                      </c:pt>
                      <c:pt idx="1653">
                        <c:v>12.299804690000002</c:v>
                      </c:pt>
                      <c:pt idx="1654">
                        <c:v>12.199951169999999</c:v>
                      </c:pt>
                      <c:pt idx="1655">
                        <c:v>12.299804690000002</c:v>
                      </c:pt>
                      <c:pt idx="1656">
                        <c:v>12.299804690000002</c:v>
                      </c:pt>
                      <c:pt idx="1657">
                        <c:v>12.299804690000002</c:v>
                      </c:pt>
                      <c:pt idx="1658">
                        <c:v>12.299804690000002</c:v>
                      </c:pt>
                      <c:pt idx="1659">
                        <c:v>12.299804690000002</c:v>
                      </c:pt>
                      <c:pt idx="1660">
                        <c:v>12.299804690000002</c:v>
                      </c:pt>
                      <c:pt idx="1661">
                        <c:v>12.299804690000002</c:v>
                      </c:pt>
                      <c:pt idx="1662">
                        <c:v>12.299804690000002</c:v>
                      </c:pt>
                      <c:pt idx="1663">
                        <c:v>12.299804690000002</c:v>
                      </c:pt>
                      <c:pt idx="1664">
                        <c:v>12.299804690000002</c:v>
                      </c:pt>
                      <c:pt idx="1665">
                        <c:v>12.299804690000002</c:v>
                      </c:pt>
                      <c:pt idx="1666">
                        <c:v>12.299804690000002</c:v>
                      </c:pt>
                      <c:pt idx="1667">
                        <c:v>12.299804690000002</c:v>
                      </c:pt>
                      <c:pt idx="1668">
                        <c:v>12.299804690000002</c:v>
                      </c:pt>
                      <c:pt idx="1669">
                        <c:v>12.299804690000002</c:v>
                      </c:pt>
                      <c:pt idx="1670">
                        <c:v>12.299804690000002</c:v>
                      </c:pt>
                      <c:pt idx="1671">
                        <c:v>12.299804690000002</c:v>
                      </c:pt>
                      <c:pt idx="1672">
                        <c:v>12.299804690000002</c:v>
                      </c:pt>
                      <c:pt idx="1673">
                        <c:v>12.299804690000002</c:v>
                      </c:pt>
                      <c:pt idx="1674">
                        <c:v>12.299804690000002</c:v>
                      </c:pt>
                      <c:pt idx="1675">
                        <c:v>12.299804690000002</c:v>
                      </c:pt>
                      <c:pt idx="1676">
                        <c:v>12.299804690000002</c:v>
                      </c:pt>
                      <c:pt idx="1677">
                        <c:v>12.199951169999999</c:v>
                      </c:pt>
                      <c:pt idx="1678">
                        <c:v>12.299804690000002</c:v>
                      </c:pt>
                      <c:pt idx="1679">
                        <c:v>12.299804690000002</c:v>
                      </c:pt>
                      <c:pt idx="1680">
                        <c:v>12.199951169999999</c:v>
                      </c:pt>
                      <c:pt idx="1681">
                        <c:v>12.299804690000002</c:v>
                      </c:pt>
                      <c:pt idx="1682">
                        <c:v>12.299804690000002</c:v>
                      </c:pt>
                      <c:pt idx="1683">
                        <c:v>12.299804690000002</c:v>
                      </c:pt>
                      <c:pt idx="1684">
                        <c:v>12.299804690000002</c:v>
                      </c:pt>
                      <c:pt idx="1685">
                        <c:v>12.299804690000002</c:v>
                      </c:pt>
                      <c:pt idx="1686">
                        <c:v>12.299804690000002</c:v>
                      </c:pt>
                      <c:pt idx="1687">
                        <c:v>12.199951169999999</c:v>
                      </c:pt>
                      <c:pt idx="1688">
                        <c:v>12.299804690000002</c:v>
                      </c:pt>
                      <c:pt idx="1689">
                        <c:v>12.199951169999999</c:v>
                      </c:pt>
                      <c:pt idx="1690">
                        <c:v>12.299804690000002</c:v>
                      </c:pt>
                      <c:pt idx="1691">
                        <c:v>12.299804690000002</c:v>
                      </c:pt>
                      <c:pt idx="1692">
                        <c:v>12.299804690000002</c:v>
                      </c:pt>
                      <c:pt idx="1693">
                        <c:v>12.299804690000002</c:v>
                      </c:pt>
                      <c:pt idx="1694">
                        <c:v>12.199951169999999</c:v>
                      </c:pt>
                      <c:pt idx="1695">
                        <c:v>12.199951169999999</c:v>
                      </c:pt>
                      <c:pt idx="1696">
                        <c:v>12.199951169999999</c:v>
                      </c:pt>
                      <c:pt idx="1697">
                        <c:v>12.199951169999999</c:v>
                      </c:pt>
                      <c:pt idx="1698">
                        <c:v>12.199951169999999</c:v>
                      </c:pt>
                      <c:pt idx="1699">
                        <c:v>12.199951169999999</c:v>
                      </c:pt>
                      <c:pt idx="1700">
                        <c:v>12.299804690000002</c:v>
                      </c:pt>
                      <c:pt idx="1701">
                        <c:v>12.299804690000002</c:v>
                      </c:pt>
                      <c:pt idx="1702">
                        <c:v>12.199951169999999</c:v>
                      </c:pt>
                      <c:pt idx="1703">
                        <c:v>12.199951169999999</c:v>
                      </c:pt>
                      <c:pt idx="1704">
                        <c:v>12.199951169999999</c:v>
                      </c:pt>
                      <c:pt idx="1705">
                        <c:v>12.199951169999999</c:v>
                      </c:pt>
                      <c:pt idx="1706">
                        <c:v>12.299804690000002</c:v>
                      </c:pt>
                      <c:pt idx="1707">
                        <c:v>12.299804690000002</c:v>
                      </c:pt>
                      <c:pt idx="1708">
                        <c:v>12.199951169999999</c:v>
                      </c:pt>
                      <c:pt idx="1709">
                        <c:v>12.199951169999999</c:v>
                      </c:pt>
                      <c:pt idx="1710">
                        <c:v>12.199951169999999</c:v>
                      </c:pt>
                      <c:pt idx="1711">
                        <c:v>12.199951169999999</c:v>
                      </c:pt>
                      <c:pt idx="1712">
                        <c:v>12.199951169999999</c:v>
                      </c:pt>
                      <c:pt idx="1713">
                        <c:v>12.199951169999999</c:v>
                      </c:pt>
                      <c:pt idx="1714">
                        <c:v>12.199951169999999</c:v>
                      </c:pt>
                      <c:pt idx="1715">
                        <c:v>12.199951169999999</c:v>
                      </c:pt>
                      <c:pt idx="1716">
                        <c:v>12.199951169999999</c:v>
                      </c:pt>
                      <c:pt idx="1717">
                        <c:v>12.199951169999999</c:v>
                      </c:pt>
                      <c:pt idx="1718">
                        <c:v>12.199951169999999</c:v>
                      </c:pt>
                      <c:pt idx="1719">
                        <c:v>12.199951169999999</c:v>
                      </c:pt>
                      <c:pt idx="1720">
                        <c:v>12.199951169999999</c:v>
                      </c:pt>
                      <c:pt idx="1721">
                        <c:v>12.199951169999999</c:v>
                      </c:pt>
                      <c:pt idx="1722">
                        <c:v>12.199951169999999</c:v>
                      </c:pt>
                      <c:pt idx="1723">
                        <c:v>12.199951169999999</c:v>
                      </c:pt>
                      <c:pt idx="1724">
                        <c:v>12.199951169999999</c:v>
                      </c:pt>
                      <c:pt idx="1725">
                        <c:v>12.199951169999999</c:v>
                      </c:pt>
                      <c:pt idx="1726">
                        <c:v>12.199951169999999</c:v>
                      </c:pt>
                      <c:pt idx="1727">
                        <c:v>12.199951169999999</c:v>
                      </c:pt>
                      <c:pt idx="1728">
                        <c:v>12.199951169999999</c:v>
                      </c:pt>
                      <c:pt idx="1729">
                        <c:v>12.199951169999999</c:v>
                      </c:pt>
                      <c:pt idx="1730">
                        <c:v>12.199951169999999</c:v>
                      </c:pt>
                      <c:pt idx="1731">
                        <c:v>12.199951169999999</c:v>
                      </c:pt>
                      <c:pt idx="1732">
                        <c:v>12.199951169999999</c:v>
                      </c:pt>
                      <c:pt idx="1733">
                        <c:v>12.199951169999999</c:v>
                      </c:pt>
                      <c:pt idx="1734">
                        <c:v>12.199951169999999</c:v>
                      </c:pt>
                      <c:pt idx="1735">
                        <c:v>12.199951169999999</c:v>
                      </c:pt>
                      <c:pt idx="1736">
                        <c:v>12.199951169999999</c:v>
                      </c:pt>
                      <c:pt idx="1737">
                        <c:v>12.199951169999999</c:v>
                      </c:pt>
                      <c:pt idx="1738">
                        <c:v>12.199951169999999</c:v>
                      </c:pt>
                      <c:pt idx="1739">
                        <c:v>12.199951169999999</c:v>
                      </c:pt>
                      <c:pt idx="1740">
                        <c:v>12.199951169999999</c:v>
                      </c:pt>
                      <c:pt idx="1741">
                        <c:v>12.199951169999999</c:v>
                      </c:pt>
                      <c:pt idx="1742">
                        <c:v>12.199951169999999</c:v>
                      </c:pt>
                      <c:pt idx="1743">
                        <c:v>12.199951169999999</c:v>
                      </c:pt>
                      <c:pt idx="1744">
                        <c:v>12.199951169999999</c:v>
                      </c:pt>
                      <c:pt idx="1745">
                        <c:v>12.199951169999999</c:v>
                      </c:pt>
                      <c:pt idx="1746">
                        <c:v>12.199951169999999</c:v>
                      </c:pt>
                      <c:pt idx="1747">
                        <c:v>12.199951169999999</c:v>
                      </c:pt>
                      <c:pt idx="1748">
                        <c:v>12.199951169999999</c:v>
                      </c:pt>
                      <c:pt idx="1749">
                        <c:v>12.199951169999999</c:v>
                      </c:pt>
                      <c:pt idx="1750">
                        <c:v>12.199951169999999</c:v>
                      </c:pt>
                      <c:pt idx="1751">
                        <c:v>12.199951169999999</c:v>
                      </c:pt>
                      <c:pt idx="1752">
                        <c:v>12.199951169999999</c:v>
                      </c:pt>
                      <c:pt idx="1753">
                        <c:v>12.199951169999999</c:v>
                      </c:pt>
                      <c:pt idx="1754">
                        <c:v>12.199951169999999</c:v>
                      </c:pt>
                      <c:pt idx="1755">
                        <c:v>12.199951169999999</c:v>
                      </c:pt>
                      <c:pt idx="1756">
                        <c:v>12.199951169999999</c:v>
                      </c:pt>
                      <c:pt idx="1757">
                        <c:v>12.199951169999999</c:v>
                      </c:pt>
                      <c:pt idx="1758">
                        <c:v>12.199951169999999</c:v>
                      </c:pt>
                      <c:pt idx="1759">
                        <c:v>12.199951169999999</c:v>
                      </c:pt>
                      <c:pt idx="1760">
                        <c:v>12.199951169999999</c:v>
                      </c:pt>
                      <c:pt idx="1761">
                        <c:v>12.199951169999999</c:v>
                      </c:pt>
                      <c:pt idx="1762">
                        <c:v>12.199951169999999</c:v>
                      </c:pt>
                      <c:pt idx="1763">
                        <c:v>12.199951169999999</c:v>
                      </c:pt>
                      <c:pt idx="1764">
                        <c:v>12.199951169999999</c:v>
                      </c:pt>
                      <c:pt idx="1765">
                        <c:v>12.199951169999999</c:v>
                      </c:pt>
                      <c:pt idx="1766">
                        <c:v>12.199951169999999</c:v>
                      </c:pt>
                      <c:pt idx="1767">
                        <c:v>12.199951169999999</c:v>
                      </c:pt>
                      <c:pt idx="1768">
                        <c:v>12.199951169999999</c:v>
                      </c:pt>
                      <c:pt idx="1769">
                        <c:v>12.199951169999999</c:v>
                      </c:pt>
                      <c:pt idx="1770">
                        <c:v>12.199951169999999</c:v>
                      </c:pt>
                      <c:pt idx="1771">
                        <c:v>12.199951169999999</c:v>
                      </c:pt>
                      <c:pt idx="1772">
                        <c:v>12.199951169999999</c:v>
                      </c:pt>
                      <c:pt idx="1773">
                        <c:v>12.199951169999999</c:v>
                      </c:pt>
                      <c:pt idx="1774">
                        <c:v>12.199951169999999</c:v>
                      </c:pt>
                      <c:pt idx="1775">
                        <c:v>12.199951169999999</c:v>
                      </c:pt>
                      <c:pt idx="1776">
                        <c:v>12.199951169999999</c:v>
                      </c:pt>
                      <c:pt idx="1777">
                        <c:v>12.199951169999999</c:v>
                      </c:pt>
                      <c:pt idx="1778">
                        <c:v>12.199951169999999</c:v>
                      </c:pt>
                      <c:pt idx="1779">
                        <c:v>12.199951169999999</c:v>
                      </c:pt>
                      <c:pt idx="1780">
                        <c:v>12.199951169999999</c:v>
                      </c:pt>
                      <c:pt idx="1781">
                        <c:v>12.199951169999999</c:v>
                      </c:pt>
                      <c:pt idx="1782">
                        <c:v>12.199951169999999</c:v>
                      </c:pt>
                      <c:pt idx="1783">
                        <c:v>12.199951169999999</c:v>
                      </c:pt>
                      <c:pt idx="1784">
                        <c:v>12.199951169999999</c:v>
                      </c:pt>
                      <c:pt idx="1785">
                        <c:v>12.199951169999999</c:v>
                      </c:pt>
                      <c:pt idx="1786">
                        <c:v>12.199951169999999</c:v>
                      </c:pt>
                      <c:pt idx="1787">
                        <c:v>12.199951169999999</c:v>
                      </c:pt>
                      <c:pt idx="1788">
                        <c:v>12.199951169999999</c:v>
                      </c:pt>
                      <c:pt idx="1789">
                        <c:v>12.199951169999999</c:v>
                      </c:pt>
                      <c:pt idx="1790">
                        <c:v>12.199951169999999</c:v>
                      </c:pt>
                      <c:pt idx="1791">
                        <c:v>12.199951169999999</c:v>
                      </c:pt>
                      <c:pt idx="1792">
                        <c:v>12.199951169999999</c:v>
                      </c:pt>
                      <c:pt idx="1793">
                        <c:v>12.199951169999999</c:v>
                      </c:pt>
                      <c:pt idx="1794">
                        <c:v>12.199951169999999</c:v>
                      </c:pt>
                      <c:pt idx="1795">
                        <c:v>12.199951169999999</c:v>
                      </c:pt>
                      <c:pt idx="1796">
                        <c:v>12.199951169999999</c:v>
                      </c:pt>
                      <c:pt idx="1797">
                        <c:v>12.199951169999999</c:v>
                      </c:pt>
                      <c:pt idx="1798">
                        <c:v>12.199951169999999</c:v>
                      </c:pt>
                      <c:pt idx="1799">
                        <c:v>12.199951169999999</c:v>
                      </c:pt>
                      <c:pt idx="1800">
                        <c:v>12.199951169999999</c:v>
                      </c:pt>
                      <c:pt idx="1801">
                        <c:v>12.199951169999999</c:v>
                      </c:pt>
                      <c:pt idx="1802">
                        <c:v>12.199951169999999</c:v>
                      </c:pt>
                      <c:pt idx="1803">
                        <c:v>12.199951169999999</c:v>
                      </c:pt>
                      <c:pt idx="1804">
                        <c:v>12.199951169999999</c:v>
                      </c:pt>
                      <c:pt idx="1805">
                        <c:v>12.099853520000003</c:v>
                      </c:pt>
                      <c:pt idx="1806">
                        <c:v>12.199951169999999</c:v>
                      </c:pt>
                      <c:pt idx="1807">
                        <c:v>12.099853520000003</c:v>
                      </c:pt>
                      <c:pt idx="1808">
                        <c:v>12.199951169999999</c:v>
                      </c:pt>
                      <c:pt idx="1809">
                        <c:v>12.199951169999999</c:v>
                      </c:pt>
                      <c:pt idx="1810">
                        <c:v>12.199951169999999</c:v>
                      </c:pt>
                      <c:pt idx="1811">
                        <c:v>12.199951169999999</c:v>
                      </c:pt>
                      <c:pt idx="1812">
                        <c:v>12.199951169999999</c:v>
                      </c:pt>
                      <c:pt idx="1813">
                        <c:v>12.099853520000003</c:v>
                      </c:pt>
                      <c:pt idx="1814">
                        <c:v>12.199951169999999</c:v>
                      </c:pt>
                      <c:pt idx="1815">
                        <c:v>12.199951169999999</c:v>
                      </c:pt>
                      <c:pt idx="1816">
                        <c:v>12.099853520000003</c:v>
                      </c:pt>
                      <c:pt idx="1817">
                        <c:v>12.099853520000003</c:v>
                      </c:pt>
                      <c:pt idx="1818">
                        <c:v>12.099853520000003</c:v>
                      </c:pt>
                      <c:pt idx="1819">
                        <c:v>12.099853520000003</c:v>
                      </c:pt>
                      <c:pt idx="1820">
                        <c:v>12.099853520000003</c:v>
                      </c:pt>
                      <c:pt idx="1821">
                        <c:v>12.099853520000003</c:v>
                      </c:pt>
                      <c:pt idx="1822">
                        <c:v>12.099853520000003</c:v>
                      </c:pt>
                      <c:pt idx="1823">
                        <c:v>12.099853520000003</c:v>
                      </c:pt>
                      <c:pt idx="1824">
                        <c:v>12.099853520000003</c:v>
                      </c:pt>
                      <c:pt idx="1825">
                        <c:v>12.199951169999999</c:v>
                      </c:pt>
                      <c:pt idx="1826">
                        <c:v>12.099853520000003</c:v>
                      </c:pt>
                      <c:pt idx="1827">
                        <c:v>12.099853520000003</c:v>
                      </c:pt>
                      <c:pt idx="1828">
                        <c:v>12.099853520000003</c:v>
                      </c:pt>
                      <c:pt idx="1829">
                        <c:v>12.099853520000003</c:v>
                      </c:pt>
                      <c:pt idx="1830">
                        <c:v>12.099853520000003</c:v>
                      </c:pt>
                      <c:pt idx="1831">
                        <c:v>12.099853520000003</c:v>
                      </c:pt>
                      <c:pt idx="1832">
                        <c:v>12.099853520000003</c:v>
                      </c:pt>
                      <c:pt idx="1833">
                        <c:v>12.099853520000003</c:v>
                      </c:pt>
                      <c:pt idx="1834">
                        <c:v>12.099853520000003</c:v>
                      </c:pt>
                      <c:pt idx="1835">
                        <c:v>12.099853520000003</c:v>
                      </c:pt>
                      <c:pt idx="1836">
                        <c:v>12.099853520000003</c:v>
                      </c:pt>
                      <c:pt idx="1837">
                        <c:v>12.099853520000003</c:v>
                      </c:pt>
                      <c:pt idx="1838">
                        <c:v>12.199951169999999</c:v>
                      </c:pt>
                      <c:pt idx="1839">
                        <c:v>12.199951169999999</c:v>
                      </c:pt>
                      <c:pt idx="1840">
                        <c:v>12.099853520000003</c:v>
                      </c:pt>
                      <c:pt idx="1841">
                        <c:v>12.099853520000003</c:v>
                      </c:pt>
                      <c:pt idx="1842">
                        <c:v>12.099853520000003</c:v>
                      </c:pt>
                      <c:pt idx="1843">
                        <c:v>12.099853520000003</c:v>
                      </c:pt>
                      <c:pt idx="1844">
                        <c:v>12.099853520000003</c:v>
                      </c:pt>
                      <c:pt idx="1845">
                        <c:v>12.099853520000003</c:v>
                      </c:pt>
                      <c:pt idx="1846">
                        <c:v>12.099853520000003</c:v>
                      </c:pt>
                      <c:pt idx="1847">
                        <c:v>12.099853520000003</c:v>
                      </c:pt>
                      <c:pt idx="1848">
                        <c:v>12.099853520000003</c:v>
                      </c:pt>
                      <c:pt idx="1849">
                        <c:v>12.099853520000003</c:v>
                      </c:pt>
                      <c:pt idx="1850">
                        <c:v>12.099853520000003</c:v>
                      </c:pt>
                      <c:pt idx="1851">
                        <c:v>12.099853520000003</c:v>
                      </c:pt>
                      <c:pt idx="1852">
                        <c:v>12.099853520000003</c:v>
                      </c:pt>
                      <c:pt idx="1853">
                        <c:v>12.099853520000003</c:v>
                      </c:pt>
                      <c:pt idx="1854">
                        <c:v>12.099853520000003</c:v>
                      </c:pt>
                      <c:pt idx="1855">
                        <c:v>12.099853520000003</c:v>
                      </c:pt>
                      <c:pt idx="1856">
                        <c:v>12.099853520000003</c:v>
                      </c:pt>
                      <c:pt idx="1857">
                        <c:v>12.099853520000003</c:v>
                      </c:pt>
                      <c:pt idx="1858">
                        <c:v>12.099853520000003</c:v>
                      </c:pt>
                      <c:pt idx="1859">
                        <c:v>12.099853520000003</c:v>
                      </c:pt>
                      <c:pt idx="1860">
                        <c:v>12.099853520000003</c:v>
                      </c:pt>
                      <c:pt idx="1861">
                        <c:v>12.099853520000003</c:v>
                      </c:pt>
                      <c:pt idx="1862">
                        <c:v>12.099853520000003</c:v>
                      </c:pt>
                      <c:pt idx="1863">
                        <c:v>12.099853520000003</c:v>
                      </c:pt>
                      <c:pt idx="1864">
                        <c:v>12.099853520000003</c:v>
                      </c:pt>
                      <c:pt idx="1865">
                        <c:v>12.099853520000003</c:v>
                      </c:pt>
                      <c:pt idx="1866">
                        <c:v>12.099853520000003</c:v>
                      </c:pt>
                      <c:pt idx="1867">
                        <c:v>12.099853520000003</c:v>
                      </c:pt>
                      <c:pt idx="1868">
                        <c:v>12.099853520000003</c:v>
                      </c:pt>
                      <c:pt idx="1869">
                        <c:v>12.099853520000003</c:v>
                      </c:pt>
                      <c:pt idx="1870">
                        <c:v>12.099853520000003</c:v>
                      </c:pt>
                      <c:pt idx="1871">
                        <c:v>12.099853520000003</c:v>
                      </c:pt>
                      <c:pt idx="1872">
                        <c:v>12.099853520000003</c:v>
                      </c:pt>
                      <c:pt idx="1873">
                        <c:v>12.099853520000003</c:v>
                      </c:pt>
                      <c:pt idx="1874">
                        <c:v>12.099853520000003</c:v>
                      </c:pt>
                      <c:pt idx="1875">
                        <c:v>12.099853520000003</c:v>
                      </c:pt>
                      <c:pt idx="1876">
                        <c:v>12.099853520000003</c:v>
                      </c:pt>
                      <c:pt idx="1877">
                        <c:v>12.099853520000003</c:v>
                      </c:pt>
                      <c:pt idx="1878">
                        <c:v>12.099853520000003</c:v>
                      </c:pt>
                      <c:pt idx="1879">
                        <c:v>12.099853520000003</c:v>
                      </c:pt>
                      <c:pt idx="1880">
                        <c:v>12.099853520000003</c:v>
                      </c:pt>
                      <c:pt idx="1881">
                        <c:v>12.099853520000003</c:v>
                      </c:pt>
                      <c:pt idx="1882">
                        <c:v>12.099853520000003</c:v>
                      </c:pt>
                      <c:pt idx="1883">
                        <c:v>12.099853520000003</c:v>
                      </c:pt>
                      <c:pt idx="1884">
                        <c:v>12.099853520000003</c:v>
                      </c:pt>
                      <c:pt idx="1885">
                        <c:v>12.099853520000003</c:v>
                      </c:pt>
                      <c:pt idx="1886">
                        <c:v>12.099853520000003</c:v>
                      </c:pt>
                      <c:pt idx="1887">
                        <c:v>12.099853520000003</c:v>
                      </c:pt>
                      <c:pt idx="1888">
                        <c:v>12.099853520000003</c:v>
                      </c:pt>
                      <c:pt idx="1889">
                        <c:v>12.099853520000003</c:v>
                      </c:pt>
                      <c:pt idx="1890">
                        <c:v>12.099853520000003</c:v>
                      </c:pt>
                      <c:pt idx="1891">
                        <c:v>12.099853520000003</c:v>
                      </c:pt>
                      <c:pt idx="1892">
                        <c:v>12.099853520000003</c:v>
                      </c:pt>
                      <c:pt idx="1893">
                        <c:v>12.099853520000003</c:v>
                      </c:pt>
                      <c:pt idx="1894">
                        <c:v>12.099853520000003</c:v>
                      </c:pt>
                      <c:pt idx="1895">
                        <c:v>12.099853520000003</c:v>
                      </c:pt>
                      <c:pt idx="1896">
                        <c:v>12.099853520000003</c:v>
                      </c:pt>
                      <c:pt idx="1897">
                        <c:v>12.099853520000003</c:v>
                      </c:pt>
                      <c:pt idx="1898">
                        <c:v>12.099853520000003</c:v>
                      </c:pt>
                      <c:pt idx="1899">
                        <c:v>12.099853520000003</c:v>
                      </c:pt>
                      <c:pt idx="1900">
                        <c:v>12.099853520000003</c:v>
                      </c:pt>
                      <c:pt idx="1901">
                        <c:v>12.099853520000003</c:v>
                      </c:pt>
                      <c:pt idx="1902">
                        <c:v>12.099853520000003</c:v>
                      </c:pt>
                      <c:pt idx="1903">
                        <c:v>12.099853520000003</c:v>
                      </c:pt>
                      <c:pt idx="1904">
                        <c:v>12.099853520000003</c:v>
                      </c:pt>
                      <c:pt idx="1905">
                        <c:v>12.099853520000003</c:v>
                      </c:pt>
                      <c:pt idx="1906">
                        <c:v>12.099853520000003</c:v>
                      </c:pt>
                      <c:pt idx="1907">
                        <c:v>12.099853520000003</c:v>
                      </c:pt>
                      <c:pt idx="1908">
                        <c:v>12.099853520000003</c:v>
                      </c:pt>
                      <c:pt idx="1909">
                        <c:v>12.099853520000003</c:v>
                      </c:pt>
                      <c:pt idx="1910">
                        <c:v>12.099853520000003</c:v>
                      </c:pt>
                      <c:pt idx="1911">
                        <c:v>12.099853520000003</c:v>
                      </c:pt>
                      <c:pt idx="1912">
                        <c:v>12</c:v>
                      </c:pt>
                      <c:pt idx="1913">
                        <c:v>12.099853520000003</c:v>
                      </c:pt>
                      <c:pt idx="1914">
                        <c:v>12.099853520000003</c:v>
                      </c:pt>
                      <c:pt idx="1915">
                        <c:v>12</c:v>
                      </c:pt>
                      <c:pt idx="1916">
                        <c:v>12</c:v>
                      </c:pt>
                      <c:pt idx="1917">
                        <c:v>12.099853520000003</c:v>
                      </c:pt>
                      <c:pt idx="1918">
                        <c:v>12</c:v>
                      </c:pt>
                      <c:pt idx="1919">
                        <c:v>12</c:v>
                      </c:pt>
                      <c:pt idx="1920">
                        <c:v>12</c:v>
                      </c:pt>
                      <c:pt idx="1921">
                        <c:v>12</c:v>
                      </c:pt>
                      <c:pt idx="1922">
                        <c:v>12</c:v>
                      </c:pt>
                      <c:pt idx="1923">
                        <c:v>12</c:v>
                      </c:pt>
                      <c:pt idx="1924">
                        <c:v>12</c:v>
                      </c:pt>
                      <c:pt idx="1925">
                        <c:v>12</c:v>
                      </c:pt>
                      <c:pt idx="1926">
                        <c:v>12</c:v>
                      </c:pt>
                      <c:pt idx="1927">
                        <c:v>12</c:v>
                      </c:pt>
                      <c:pt idx="1928">
                        <c:v>12</c:v>
                      </c:pt>
                      <c:pt idx="1929">
                        <c:v>12</c:v>
                      </c:pt>
                      <c:pt idx="1930">
                        <c:v>12</c:v>
                      </c:pt>
                      <c:pt idx="1931">
                        <c:v>12</c:v>
                      </c:pt>
                      <c:pt idx="1932">
                        <c:v>12</c:v>
                      </c:pt>
                      <c:pt idx="1933">
                        <c:v>12</c:v>
                      </c:pt>
                      <c:pt idx="1934">
                        <c:v>12</c:v>
                      </c:pt>
                      <c:pt idx="1935">
                        <c:v>12</c:v>
                      </c:pt>
                      <c:pt idx="1936">
                        <c:v>12</c:v>
                      </c:pt>
                      <c:pt idx="1937">
                        <c:v>12</c:v>
                      </c:pt>
                      <c:pt idx="1938">
                        <c:v>12</c:v>
                      </c:pt>
                      <c:pt idx="1939">
                        <c:v>12</c:v>
                      </c:pt>
                      <c:pt idx="1940">
                        <c:v>12</c:v>
                      </c:pt>
                      <c:pt idx="1941">
                        <c:v>12</c:v>
                      </c:pt>
                      <c:pt idx="1942">
                        <c:v>12</c:v>
                      </c:pt>
                      <c:pt idx="1943">
                        <c:v>12</c:v>
                      </c:pt>
                      <c:pt idx="1944">
                        <c:v>12</c:v>
                      </c:pt>
                      <c:pt idx="1945">
                        <c:v>12</c:v>
                      </c:pt>
                      <c:pt idx="1946">
                        <c:v>12</c:v>
                      </c:pt>
                      <c:pt idx="1947">
                        <c:v>12</c:v>
                      </c:pt>
                      <c:pt idx="1948">
                        <c:v>12</c:v>
                      </c:pt>
                      <c:pt idx="1949">
                        <c:v>12</c:v>
                      </c:pt>
                      <c:pt idx="1950">
                        <c:v>12</c:v>
                      </c:pt>
                      <c:pt idx="1951">
                        <c:v>12</c:v>
                      </c:pt>
                      <c:pt idx="1952">
                        <c:v>12</c:v>
                      </c:pt>
                      <c:pt idx="1953">
                        <c:v>12</c:v>
                      </c:pt>
                      <c:pt idx="1954">
                        <c:v>12</c:v>
                      </c:pt>
                      <c:pt idx="1955">
                        <c:v>12</c:v>
                      </c:pt>
                      <c:pt idx="1956">
                        <c:v>12</c:v>
                      </c:pt>
                      <c:pt idx="1957">
                        <c:v>12</c:v>
                      </c:pt>
                      <c:pt idx="1958">
                        <c:v>12</c:v>
                      </c:pt>
                      <c:pt idx="1959">
                        <c:v>12</c:v>
                      </c:pt>
                      <c:pt idx="1960">
                        <c:v>12</c:v>
                      </c:pt>
                      <c:pt idx="1961">
                        <c:v>12</c:v>
                      </c:pt>
                      <c:pt idx="1962">
                        <c:v>12</c:v>
                      </c:pt>
                      <c:pt idx="1963">
                        <c:v>12</c:v>
                      </c:pt>
                      <c:pt idx="1964">
                        <c:v>12</c:v>
                      </c:pt>
                      <c:pt idx="1965">
                        <c:v>12</c:v>
                      </c:pt>
                      <c:pt idx="1966">
                        <c:v>12</c:v>
                      </c:pt>
                      <c:pt idx="1967">
                        <c:v>12</c:v>
                      </c:pt>
                      <c:pt idx="1968">
                        <c:v>12</c:v>
                      </c:pt>
                      <c:pt idx="1969">
                        <c:v>12</c:v>
                      </c:pt>
                      <c:pt idx="1970">
                        <c:v>12</c:v>
                      </c:pt>
                      <c:pt idx="1971">
                        <c:v>12</c:v>
                      </c:pt>
                      <c:pt idx="1972">
                        <c:v>12</c:v>
                      </c:pt>
                      <c:pt idx="1973">
                        <c:v>12</c:v>
                      </c:pt>
                      <c:pt idx="1974">
                        <c:v>12</c:v>
                      </c:pt>
                      <c:pt idx="1975">
                        <c:v>12</c:v>
                      </c:pt>
                      <c:pt idx="1976">
                        <c:v>12</c:v>
                      </c:pt>
                      <c:pt idx="1977">
                        <c:v>12</c:v>
                      </c:pt>
                      <c:pt idx="1978">
                        <c:v>12</c:v>
                      </c:pt>
                      <c:pt idx="1979">
                        <c:v>12</c:v>
                      </c:pt>
                      <c:pt idx="1980">
                        <c:v>12</c:v>
                      </c:pt>
                      <c:pt idx="1981">
                        <c:v>12</c:v>
                      </c:pt>
                      <c:pt idx="1982">
                        <c:v>12</c:v>
                      </c:pt>
                      <c:pt idx="1983">
                        <c:v>12</c:v>
                      </c:pt>
                      <c:pt idx="1984">
                        <c:v>12</c:v>
                      </c:pt>
                      <c:pt idx="1985">
                        <c:v>12</c:v>
                      </c:pt>
                      <c:pt idx="1986">
                        <c:v>12</c:v>
                      </c:pt>
                      <c:pt idx="1987">
                        <c:v>12</c:v>
                      </c:pt>
                      <c:pt idx="1988">
                        <c:v>12</c:v>
                      </c:pt>
                      <c:pt idx="1989">
                        <c:v>12</c:v>
                      </c:pt>
                      <c:pt idx="1990">
                        <c:v>12</c:v>
                      </c:pt>
                      <c:pt idx="1991">
                        <c:v>12</c:v>
                      </c:pt>
                      <c:pt idx="1992">
                        <c:v>12</c:v>
                      </c:pt>
                      <c:pt idx="1993">
                        <c:v>12</c:v>
                      </c:pt>
                      <c:pt idx="1994">
                        <c:v>12</c:v>
                      </c:pt>
                      <c:pt idx="1995">
                        <c:v>12</c:v>
                      </c:pt>
                      <c:pt idx="1996">
                        <c:v>12</c:v>
                      </c:pt>
                      <c:pt idx="1997">
                        <c:v>12</c:v>
                      </c:pt>
                      <c:pt idx="1998">
                        <c:v>12</c:v>
                      </c:pt>
                      <c:pt idx="1999">
                        <c:v>11.899902339999997</c:v>
                      </c:pt>
                      <c:pt idx="2000">
                        <c:v>12</c:v>
                      </c:pt>
                      <c:pt idx="2001">
                        <c:v>12</c:v>
                      </c:pt>
                      <c:pt idx="2002">
                        <c:v>11.899902339999997</c:v>
                      </c:pt>
                      <c:pt idx="2003">
                        <c:v>11.899902339999997</c:v>
                      </c:pt>
                      <c:pt idx="2004">
                        <c:v>12</c:v>
                      </c:pt>
                      <c:pt idx="2005">
                        <c:v>11.899902339999997</c:v>
                      </c:pt>
                      <c:pt idx="2006">
                        <c:v>11.899902339999997</c:v>
                      </c:pt>
                      <c:pt idx="2007">
                        <c:v>11.899902339999997</c:v>
                      </c:pt>
                      <c:pt idx="2008">
                        <c:v>11.899902339999997</c:v>
                      </c:pt>
                      <c:pt idx="2009">
                        <c:v>11.899902339999997</c:v>
                      </c:pt>
                      <c:pt idx="2010">
                        <c:v>11.899902339999997</c:v>
                      </c:pt>
                      <c:pt idx="2011">
                        <c:v>11.899902339999997</c:v>
                      </c:pt>
                      <c:pt idx="2012">
                        <c:v>12</c:v>
                      </c:pt>
                      <c:pt idx="2013">
                        <c:v>11.899902339999997</c:v>
                      </c:pt>
                      <c:pt idx="2014">
                        <c:v>11.899902339999997</c:v>
                      </c:pt>
                      <c:pt idx="2015">
                        <c:v>11.899902339999997</c:v>
                      </c:pt>
                      <c:pt idx="2016">
                        <c:v>11.899902339999997</c:v>
                      </c:pt>
                      <c:pt idx="2017">
                        <c:v>11.899902339999997</c:v>
                      </c:pt>
                      <c:pt idx="2018">
                        <c:v>11.899902339999997</c:v>
                      </c:pt>
                      <c:pt idx="2019">
                        <c:v>11.899902339999997</c:v>
                      </c:pt>
                      <c:pt idx="2020">
                        <c:v>11.899902339999997</c:v>
                      </c:pt>
                      <c:pt idx="2021">
                        <c:v>11.899902339999997</c:v>
                      </c:pt>
                      <c:pt idx="2022">
                        <c:v>11.899902339999997</c:v>
                      </c:pt>
                      <c:pt idx="2023">
                        <c:v>11.899902339999997</c:v>
                      </c:pt>
                      <c:pt idx="2024">
                        <c:v>11.899902339999997</c:v>
                      </c:pt>
                      <c:pt idx="2025">
                        <c:v>11.899902339999997</c:v>
                      </c:pt>
                      <c:pt idx="2026">
                        <c:v>11.899902339999997</c:v>
                      </c:pt>
                      <c:pt idx="2027">
                        <c:v>11.899902339999997</c:v>
                      </c:pt>
                      <c:pt idx="2028">
                        <c:v>11.899902339999997</c:v>
                      </c:pt>
                      <c:pt idx="2029">
                        <c:v>11.899902339999997</c:v>
                      </c:pt>
                      <c:pt idx="2030">
                        <c:v>11.899902339999997</c:v>
                      </c:pt>
                      <c:pt idx="2031">
                        <c:v>11.899902339999997</c:v>
                      </c:pt>
                      <c:pt idx="2032">
                        <c:v>11.899902339999997</c:v>
                      </c:pt>
                      <c:pt idx="2033">
                        <c:v>11.899902339999997</c:v>
                      </c:pt>
                      <c:pt idx="2034">
                        <c:v>11.899902339999997</c:v>
                      </c:pt>
                      <c:pt idx="2035">
                        <c:v>11.899902339999997</c:v>
                      </c:pt>
                      <c:pt idx="2036">
                        <c:v>11.899902339999997</c:v>
                      </c:pt>
                      <c:pt idx="2037">
                        <c:v>11.899902339999997</c:v>
                      </c:pt>
                      <c:pt idx="2038">
                        <c:v>11.899902339999997</c:v>
                      </c:pt>
                      <c:pt idx="2039">
                        <c:v>11.899902339999997</c:v>
                      </c:pt>
                      <c:pt idx="2040">
                        <c:v>11.899902339999997</c:v>
                      </c:pt>
                      <c:pt idx="2041">
                        <c:v>11.899902339999997</c:v>
                      </c:pt>
                      <c:pt idx="2042">
                        <c:v>11.899902339999997</c:v>
                      </c:pt>
                      <c:pt idx="2043">
                        <c:v>11.899902339999997</c:v>
                      </c:pt>
                      <c:pt idx="2044">
                        <c:v>11.899902339999997</c:v>
                      </c:pt>
                      <c:pt idx="2045">
                        <c:v>11.899902339999997</c:v>
                      </c:pt>
                      <c:pt idx="2046">
                        <c:v>11.899902339999997</c:v>
                      </c:pt>
                      <c:pt idx="2047">
                        <c:v>11.899902339999997</c:v>
                      </c:pt>
                      <c:pt idx="2048">
                        <c:v>11.899902339999997</c:v>
                      </c:pt>
                      <c:pt idx="2049">
                        <c:v>11.899902339999997</c:v>
                      </c:pt>
                      <c:pt idx="2050">
                        <c:v>11.899902339999997</c:v>
                      </c:pt>
                      <c:pt idx="2051">
                        <c:v>11.899902339999997</c:v>
                      </c:pt>
                      <c:pt idx="2052">
                        <c:v>11.899902339999997</c:v>
                      </c:pt>
                      <c:pt idx="2053">
                        <c:v>11.899902339999997</c:v>
                      </c:pt>
                      <c:pt idx="2054">
                        <c:v>11.899902339999997</c:v>
                      </c:pt>
                      <c:pt idx="2055">
                        <c:v>11.899902339999997</c:v>
                      </c:pt>
                      <c:pt idx="2056">
                        <c:v>11.899902339999997</c:v>
                      </c:pt>
                      <c:pt idx="2057">
                        <c:v>11.899902339999997</c:v>
                      </c:pt>
                      <c:pt idx="2058">
                        <c:v>11.899902339999997</c:v>
                      </c:pt>
                      <c:pt idx="2059">
                        <c:v>11.899902339999997</c:v>
                      </c:pt>
                      <c:pt idx="2060">
                        <c:v>11.899902339999997</c:v>
                      </c:pt>
                      <c:pt idx="2061">
                        <c:v>11.899902339999997</c:v>
                      </c:pt>
                      <c:pt idx="2062">
                        <c:v>11.899902339999997</c:v>
                      </c:pt>
                      <c:pt idx="2063">
                        <c:v>11.899902339999997</c:v>
                      </c:pt>
                      <c:pt idx="2064">
                        <c:v>11.899902339999997</c:v>
                      </c:pt>
                      <c:pt idx="2065">
                        <c:v>11.899902339999997</c:v>
                      </c:pt>
                      <c:pt idx="2066">
                        <c:v>11.899902339999997</c:v>
                      </c:pt>
                      <c:pt idx="2067">
                        <c:v>11.899902339999997</c:v>
                      </c:pt>
                      <c:pt idx="2068">
                        <c:v>11.899902339999997</c:v>
                      </c:pt>
                      <c:pt idx="2069">
                        <c:v>11.899902339999997</c:v>
                      </c:pt>
                      <c:pt idx="2070">
                        <c:v>11.899902339999997</c:v>
                      </c:pt>
                      <c:pt idx="2071">
                        <c:v>11.899902339999997</c:v>
                      </c:pt>
                      <c:pt idx="2072">
                        <c:v>11.899902339999997</c:v>
                      </c:pt>
                      <c:pt idx="2073">
                        <c:v>11.899902339999997</c:v>
                      </c:pt>
                      <c:pt idx="2074">
                        <c:v>11.899902339999997</c:v>
                      </c:pt>
                      <c:pt idx="2075">
                        <c:v>11.899902339999997</c:v>
                      </c:pt>
                      <c:pt idx="2076">
                        <c:v>11.899902339999997</c:v>
                      </c:pt>
                      <c:pt idx="2077">
                        <c:v>11.899902339999997</c:v>
                      </c:pt>
                      <c:pt idx="2078">
                        <c:v>11.899902339999997</c:v>
                      </c:pt>
                      <c:pt idx="2079">
                        <c:v>11.899902339999997</c:v>
                      </c:pt>
                      <c:pt idx="2080">
                        <c:v>11.899902339999997</c:v>
                      </c:pt>
                      <c:pt idx="2081">
                        <c:v>11.899902339999997</c:v>
                      </c:pt>
                      <c:pt idx="2082">
                        <c:v>11.899902339999997</c:v>
                      </c:pt>
                      <c:pt idx="2083">
                        <c:v>11.899902339999997</c:v>
                      </c:pt>
                      <c:pt idx="2084">
                        <c:v>11.899902339999997</c:v>
                      </c:pt>
                      <c:pt idx="2085">
                        <c:v>11.899902339999997</c:v>
                      </c:pt>
                      <c:pt idx="2086">
                        <c:v>11.799804690000002</c:v>
                      </c:pt>
                      <c:pt idx="2087">
                        <c:v>11.899902339999997</c:v>
                      </c:pt>
                      <c:pt idx="2088">
                        <c:v>11.899902339999997</c:v>
                      </c:pt>
                      <c:pt idx="2089">
                        <c:v>11.799804690000002</c:v>
                      </c:pt>
                      <c:pt idx="2090">
                        <c:v>11.799804690000002</c:v>
                      </c:pt>
                      <c:pt idx="2091">
                        <c:v>11.899902339999997</c:v>
                      </c:pt>
                      <c:pt idx="2092">
                        <c:v>11.799804690000002</c:v>
                      </c:pt>
                      <c:pt idx="2093">
                        <c:v>11.799804690000002</c:v>
                      </c:pt>
                      <c:pt idx="2094">
                        <c:v>11.799804690000002</c:v>
                      </c:pt>
                      <c:pt idx="2095">
                        <c:v>11.799804690000002</c:v>
                      </c:pt>
                      <c:pt idx="2096">
                        <c:v>11.799804690000002</c:v>
                      </c:pt>
                      <c:pt idx="2097">
                        <c:v>11.799804690000002</c:v>
                      </c:pt>
                      <c:pt idx="2098">
                        <c:v>11.799804690000002</c:v>
                      </c:pt>
                      <c:pt idx="2099">
                        <c:v>11.799804690000002</c:v>
                      </c:pt>
                      <c:pt idx="2100">
                        <c:v>11.799804690000002</c:v>
                      </c:pt>
                      <c:pt idx="2101">
                        <c:v>11.799804690000002</c:v>
                      </c:pt>
                      <c:pt idx="2102">
                        <c:v>11.799804690000002</c:v>
                      </c:pt>
                      <c:pt idx="2103">
                        <c:v>11.799804690000002</c:v>
                      </c:pt>
                      <c:pt idx="2104">
                        <c:v>11.799804690000002</c:v>
                      </c:pt>
                      <c:pt idx="2105">
                        <c:v>11.799804690000002</c:v>
                      </c:pt>
                      <c:pt idx="2106">
                        <c:v>11.799804690000002</c:v>
                      </c:pt>
                      <c:pt idx="2107">
                        <c:v>11.799804690000002</c:v>
                      </c:pt>
                      <c:pt idx="2108">
                        <c:v>11.799804690000002</c:v>
                      </c:pt>
                      <c:pt idx="2109">
                        <c:v>11.799804690000002</c:v>
                      </c:pt>
                      <c:pt idx="2110">
                        <c:v>11.799804690000002</c:v>
                      </c:pt>
                      <c:pt idx="2111">
                        <c:v>11.799804690000002</c:v>
                      </c:pt>
                      <c:pt idx="2112">
                        <c:v>11.799804690000002</c:v>
                      </c:pt>
                      <c:pt idx="2113">
                        <c:v>11.799804690000002</c:v>
                      </c:pt>
                      <c:pt idx="2114">
                        <c:v>11.799804690000002</c:v>
                      </c:pt>
                      <c:pt idx="2115">
                        <c:v>11.799804690000002</c:v>
                      </c:pt>
                      <c:pt idx="2116">
                        <c:v>11.799804690000002</c:v>
                      </c:pt>
                      <c:pt idx="2117">
                        <c:v>11.799804690000002</c:v>
                      </c:pt>
                      <c:pt idx="2118">
                        <c:v>11.799804690000002</c:v>
                      </c:pt>
                      <c:pt idx="2119">
                        <c:v>11.799804690000002</c:v>
                      </c:pt>
                      <c:pt idx="2120">
                        <c:v>11.799804690000002</c:v>
                      </c:pt>
                      <c:pt idx="2121">
                        <c:v>11.799804690000002</c:v>
                      </c:pt>
                      <c:pt idx="2122">
                        <c:v>11.799804690000002</c:v>
                      </c:pt>
                      <c:pt idx="2123">
                        <c:v>11.799804690000002</c:v>
                      </c:pt>
                      <c:pt idx="2124">
                        <c:v>11.799804690000002</c:v>
                      </c:pt>
                      <c:pt idx="2125">
                        <c:v>11.799804690000002</c:v>
                      </c:pt>
                      <c:pt idx="2126">
                        <c:v>11.799804690000002</c:v>
                      </c:pt>
                      <c:pt idx="2127">
                        <c:v>11.799804690000002</c:v>
                      </c:pt>
                      <c:pt idx="2128">
                        <c:v>11.799804690000002</c:v>
                      </c:pt>
                      <c:pt idx="2129">
                        <c:v>11.799804690000002</c:v>
                      </c:pt>
                      <c:pt idx="2130">
                        <c:v>11.799804690000002</c:v>
                      </c:pt>
                      <c:pt idx="2131">
                        <c:v>11.799804690000002</c:v>
                      </c:pt>
                      <c:pt idx="2132">
                        <c:v>11.799804690000002</c:v>
                      </c:pt>
                      <c:pt idx="2133">
                        <c:v>11.799804690000002</c:v>
                      </c:pt>
                      <c:pt idx="2134">
                        <c:v>11.799804690000002</c:v>
                      </c:pt>
                      <c:pt idx="2135">
                        <c:v>11.799804690000002</c:v>
                      </c:pt>
                      <c:pt idx="2136">
                        <c:v>11.799804690000002</c:v>
                      </c:pt>
                      <c:pt idx="2137">
                        <c:v>11.799804690000002</c:v>
                      </c:pt>
                      <c:pt idx="2138">
                        <c:v>11.799804690000002</c:v>
                      </c:pt>
                      <c:pt idx="2139">
                        <c:v>11.799804690000002</c:v>
                      </c:pt>
                      <c:pt idx="2140">
                        <c:v>11.799804690000002</c:v>
                      </c:pt>
                      <c:pt idx="2141">
                        <c:v>11.799804690000002</c:v>
                      </c:pt>
                      <c:pt idx="2142">
                        <c:v>11.799804690000002</c:v>
                      </c:pt>
                      <c:pt idx="2143">
                        <c:v>11.799804690000002</c:v>
                      </c:pt>
                      <c:pt idx="2144">
                        <c:v>11.799804690000002</c:v>
                      </c:pt>
                      <c:pt idx="2145">
                        <c:v>11.799804690000002</c:v>
                      </c:pt>
                      <c:pt idx="2146">
                        <c:v>11.799804690000002</c:v>
                      </c:pt>
                      <c:pt idx="2147">
                        <c:v>11.799804690000002</c:v>
                      </c:pt>
                      <c:pt idx="2148">
                        <c:v>11.799804690000002</c:v>
                      </c:pt>
                      <c:pt idx="2149">
                        <c:v>11.799804690000002</c:v>
                      </c:pt>
                      <c:pt idx="2150">
                        <c:v>11.799804690000002</c:v>
                      </c:pt>
                      <c:pt idx="2151">
                        <c:v>11.799804690000002</c:v>
                      </c:pt>
                      <c:pt idx="2152">
                        <c:v>11.799804690000002</c:v>
                      </c:pt>
                      <c:pt idx="2153">
                        <c:v>11.799804690000002</c:v>
                      </c:pt>
                      <c:pt idx="2154">
                        <c:v>11.799804690000002</c:v>
                      </c:pt>
                      <c:pt idx="2155">
                        <c:v>11.799804690000002</c:v>
                      </c:pt>
                      <c:pt idx="2156">
                        <c:v>11.799804690000002</c:v>
                      </c:pt>
                      <c:pt idx="2157">
                        <c:v>11.799804690000002</c:v>
                      </c:pt>
                      <c:pt idx="2158">
                        <c:v>11.799804690000002</c:v>
                      </c:pt>
                      <c:pt idx="2159">
                        <c:v>11.799804690000002</c:v>
                      </c:pt>
                      <c:pt idx="2160">
                        <c:v>11.799804690000002</c:v>
                      </c:pt>
                      <c:pt idx="2161">
                        <c:v>11.799804690000002</c:v>
                      </c:pt>
                      <c:pt idx="2162">
                        <c:v>11.799804690000002</c:v>
                      </c:pt>
                      <c:pt idx="2163">
                        <c:v>11.799804690000002</c:v>
                      </c:pt>
                      <c:pt idx="2164">
                        <c:v>11.799804690000002</c:v>
                      </c:pt>
                      <c:pt idx="2165">
                        <c:v>11.799804690000002</c:v>
                      </c:pt>
                      <c:pt idx="2166">
                        <c:v>11.699951169999999</c:v>
                      </c:pt>
                      <c:pt idx="2167">
                        <c:v>11.799804690000002</c:v>
                      </c:pt>
                      <c:pt idx="2168">
                        <c:v>11.799804690000002</c:v>
                      </c:pt>
                      <c:pt idx="2169">
                        <c:v>11.799804690000002</c:v>
                      </c:pt>
                      <c:pt idx="2170">
                        <c:v>11.799804690000002</c:v>
                      </c:pt>
                      <c:pt idx="2171">
                        <c:v>11.799804690000002</c:v>
                      </c:pt>
                      <c:pt idx="2172">
                        <c:v>11.699951169999999</c:v>
                      </c:pt>
                      <c:pt idx="2173">
                        <c:v>11.699951169999999</c:v>
                      </c:pt>
                      <c:pt idx="2174">
                        <c:v>11.699951169999999</c:v>
                      </c:pt>
                      <c:pt idx="2175">
                        <c:v>11.699951169999999</c:v>
                      </c:pt>
                      <c:pt idx="2176">
                        <c:v>11.699951169999999</c:v>
                      </c:pt>
                      <c:pt idx="2177">
                        <c:v>11.799804690000002</c:v>
                      </c:pt>
                      <c:pt idx="2178">
                        <c:v>11.699951169999999</c:v>
                      </c:pt>
                      <c:pt idx="2179">
                        <c:v>11.699951169999999</c:v>
                      </c:pt>
                      <c:pt idx="2180">
                        <c:v>11.699951169999999</c:v>
                      </c:pt>
                      <c:pt idx="2181">
                        <c:v>11.699951169999999</c:v>
                      </c:pt>
                      <c:pt idx="2182">
                        <c:v>11.699951169999999</c:v>
                      </c:pt>
                      <c:pt idx="2183">
                        <c:v>11.699951169999999</c:v>
                      </c:pt>
                      <c:pt idx="2184">
                        <c:v>11.699951169999999</c:v>
                      </c:pt>
                      <c:pt idx="2185">
                        <c:v>11.699951169999999</c:v>
                      </c:pt>
                      <c:pt idx="2186">
                        <c:v>11.699951169999999</c:v>
                      </c:pt>
                      <c:pt idx="2187">
                        <c:v>11.699951169999999</c:v>
                      </c:pt>
                      <c:pt idx="2188">
                        <c:v>11.699951169999999</c:v>
                      </c:pt>
                      <c:pt idx="2189">
                        <c:v>11.699951169999999</c:v>
                      </c:pt>
                      <c:pt idx="2190">
                        <c:v>11.699951169999999</c:v>
                      </c:pt>
                      <c:pt idx="2191">
                        <c:v>11.699951169999999</c:v>
                      </c:pt>
                      <c:pt idx="2192">
                        <c:v>11.699951169999999</c:v>
                      </c:pt>
                      <c:pt idx="2193">
                        <c:v>11.699951169999999</c:v>
                      </c:pt>
                      <c:pt idx="2194">
                        <c:v>11.699951169999999</c:v>
                      </c:pt>
                      <c:pt idx="2195">
                        <c:v>11.699951169999999</c:v>
                      </c:pt>
                      <c:pt idx="2196">
                        <c:v>11.699951169999999</c:v>
                      </c:pt>
                      <c:pt idx="2197">
                        <c:v>11.699951169999999</c:v>
                      </c:pt>
                      <c:pt idx="2198">
                        <c:v>11.699951169999999</c:v>
                      </c:pt>
                      <c:pt idx="2199">
                        <c:v>11.699951169999999</c:v>
                      </c:pt>
                      <c:pt idx="2200">
                        <c:v>11.699951169999999</c:v>
                      </c:pt>
                      <c:pt idx="2201">
                        <c:v>11.699951169999999</c:v>
                      </c:pt>
                      <c:pt idx="2202">
                        <c:v>11.699951169999999</c:v>
                      </c:pt>
                      <c:pt idx="2203">
                        <c:v>11.699951169999999</c:v>
                      </c:pt>
                      <c:pt idx="2204">
                        <c:v>11.699951169999999</c:v>
                      </c:pt>
                      <c:pt idx="2205">
                        <c:v>11.699951169999999</c:v>
                      </c:pt>
                      <c:pt idx="2206">
                        <c:v>11.699951169999999</c:v>
                      </c:pt>
                      <c:pt idx="2207">
                        <c:v>11.699951169999999</c:v>
                      </c:pt>
                      <c:pt idx="2208">
                        <c:v>11.699951169999999</c:v>
                      </c:pt>
                      <c:pt idx="2209">
                        <c:v>11.699951169999999</c:v>
                      </c:pt>
                      <c:pt idx="2210">
                        <c:v>11.699951169999999</c:v>
                      </c:pt>
                      <c:pt idx="2211">
                        <c:v>11.699951169999999</c:v>
                      </c:pt>
                      <c:pt idx="2212">
                        <c:v>11.699951169999999</c:v>
                      </c:pt>
                      <c:pt idx="2213">
                        <c:v>11.699951169999999</c:v>
                      </c:pt>
                      <c:pt idx="2214">
                        <c:v>11.699951169999999</c:v>
                      </c:pt>
                      <c:pt idx="2215">
                        <c:v>11.699951169999999</c:v>
                      </c:pt>
                      <c:pt idx="2216">
                        <c:v>11.699951169999999</c:v>
                      </c:pt>
                      <c:pt idx="2217">
                        <c:v>11.699951169999999</c:v>
                      </c:pt>
                      <c:pt idx="2218">
                        <c:v>11.699951169999999</c:v>
                      </c:pt>
                      <c:pt idx="2219">
                        <c:v>11.699951169999999</c:v>
                      </c:pt>
                      <c:pt idx="2220">
                        <c:v>11.699951169999999</c:v>
                      </c:pt>
                      <c:pt idx="2221">
                        <c:v>11.699951169999999</c:v>
                      </c:pt>
                      <c:pt idx="2222">
                        <c:v>11.699951169999999</c:v>
                      </c:pt>
                      <c:pt idx="2223">
                        <c:v>11.699951169999999</c:v>
                      </c:pt>
                      <c:pt idx="2224">
                        <c:v>11.699951169999999</c:v>
                      </c:pt>
                      <c:pt idx="2225">
                        <c:v>11.699951169999999</c:v>
                      </c:pt>
                      <c:pt idx="2226">
                        <c:v>11.699951169999999</c:v>
                      </c:pt>
                      <c:pt idx="2227">
                        <c:v>11.699951169999999</c:v>
                      </c:pt>
                      <c:pt idx="2228">
                        <c:v>11.699951169999999</c:v>
                      </c:pt>
                      <c:pt idx="2229">
                        <c:v>11.699951169999999</c:v>
                      </c:pt>
                      <c:pt idx="2230">
                        <c:v>11.699951169999999</c:v>
                      </c:pt>
                      <c:pt idx="2231">
                        <c:v>11.699951169999999</c:v>
                      </c:pt>
                      <c:pt idx="2232">
                        <c:v>11.699951169999999</c:v>
                      </c:pt>
                      <c:pt idx="2233">
                        <c:v>11.699951169999999</c:v>
                      </c:pt>
                      <c:pt idx="2234">
                        <c:v>11.699951169999999</c:v>
                      </c:pt>
                      <c:pt idx="2235">
                        <c:v>11.699951169999999</c:v>
                      </c:pt>
                      <c:pt idx="2236">
                        <c:v>11.699951169999999</c:v>
                      </c:pt>
                      <c:pt idx="2237">
                        <c:v>11.699951169999999</c:v>
                      </c:pt>
                      <c:pt idx="2238">
                        <c:v>11.699951169999999</c:v>
                      </c:pt>
                      <c:pt idx="2239">
                        <c:v>11.699951169999999</c:v>
                      </c:pt>
                      <c:pt idx="2240">
                        <c:v>11.599853520000003</c:v>
                      </c:pt>
                      <c:pt idx="2241">
                        <c:v>11.699951169999999</c:v>
                      </c:pt>
                      <c:pt idx="2242">
                        <c:v>11.699951169999999</c:v>
                      </c:pt>
                      <c:pt idx="2243">
                        <c:v>11.599853520000003</c:v>
                      </c:pt>
                      <c:pt idx="2244">
                        <c:v>11.599853520000003</c:v>
                      </c:pt>
                      <c:pt idx="2245">
                        <c:v>11.699951169999999</c:v>
                      </c:pt>
                      <c:pt idx="2246">
                        <c:v>11.599853520000003</c:v>
                      </c:pt>
                      <c:pt idx="2247">
                        <c:v>11.699951169999999</c:v>
                      </c:pt>
                      <c:pt idx="2248">
                        <c:v>11.699951169999999</c:v>
                      </c:pt>
                      <c:pt idx="2249">
                        <c:v>11.599853520000003</c:v>
                      </c:pt>
                      <c:pt idx="2250">
                        <c:v>11.599853520000003</c:v>
                      </c:pt>
                      <c:pt idx="2251">
                        <c:v>11.599853520000003</c:v>
                      </c:pt>
                      <c:pt idx="2252">
                        <c:v>11.599853520000003</c:v>
                      </c:pt>
                      <c:pt idx="2253">
                        <c:v>11.599853520000003</c:v>
                      </c:pt>
                      <c:pt idx="2254">
                        <c:v>11.599853520000003</c:v>
                      </c:pt>
                      <c:pt idx="2255">
                        <c:v>11.599853520000003</c:v>
                      </c:pt>
                      <c:pt idx="2256">
                        <c:v>11.599853520000003</c:v>
                      </c:pt>
                      <c:pt idx="2257">
                        <c:v>11.599853520000003</c:v>
                      </c:pt>
                      <c:pt idx="2258">
                        <c:v>11.599853520000003</c:v>
                      </c:pt>
                      <c:pt idx="2259">
                        <c:v>11.599853520000003</c:v>
                      </c:pt>
                      <c:pt idx="2260">
                        <c:v>11.599853520000003</c:v>
                      </c:pt>
                      <c:pt idx="2261">
                        <c:v>11.599853520000003</c:v>
                      </c:pt>
                      <c:pt idx="2262">
                        <c:v>11.599853520000003</c:v>
                      </c:pt>
                      <c:pt idx="2263">
                        <c:v>11.599853520000003</c:v>
                      </c:pt>
                      <c:pt idx="2264">
                        <c:v>11.599853520000003</c:v>
                      </c:pt>
                      <c:pt idx="2265">
                        <c:v>11.599853520000003</c:v>
                      </c:pt>
                      <c:pt idx="2266">
                        <c:v>11.599853520000003</c:v>
                      </c:pt>
                      <c:pt idx="2267">
                        <c:v>11.599853520000003</c:v>
                      </c:pt>
                      <c:pt idx="2268">
                        <c:v>11.599853520000003</c:v>
                      </c:pt>
                      <c:pt idx="2269">
                        <c:v>11.599853520000003</c:v>
                      </c:pt>
                      <c:pt idx="2270">
                        <c:v>11.599853520000003</c:v>
                      </c:pt>
                      <c:pt idx="2271">
                        <c:v>11.599853520000003</c:v>
                      </c:pt>
                      <c:pt idx="2272">
                        <c:v>11.599853520000003</c:v>
                      </c:pt>
                      <c:pt idx="2273">
                        <c:v>11.599853520000003</c:v>
                      </c:pt>
                      <c:pt idx="2274">
                        <c:v>11.599853520000003</c:v>
                      </c:pt>
                      <c:pt idx="2275">
                        <c:v>11.599853520000003</c:v>
                      </c:pt>
                      <c:pt idx="2276">
                        <c:v>11.599853520000003</c:v>
                      </c:pt>
                      <c:pt idx="2277">
                        <c:v>11.599853520000003</c:v>
                      </c:pt>
                      <c:pt idx="2278">
                        <c:v>11.599853520000003</c:v>
                      </c:pt>
                      <c:pt idx="2279">
                        <c:v>11.599853520000003</c:v>
                      </c:pt>
                      <c:pt idx="2280">
                        <c:v>11.599853520000003</c:v>
                      </c:pt>
                      <c:pt idx="2281">
                        <c:v>11.599853520000003</c:v>
                      </c:pt>
                      <c:pt idx="2282">
                        <c:v>11.599853520000003</c:v>
                      </c:pt>
                      <c:pt idx="2283">
                        <c:v>11.599853520000003</c:v>
                      </c:pt>
                      <c:pt idx="2284">
                        <c:v>11.599853520000003</c:v>
                      </c:pt>
                      <c:pt idx="2285">
                        <c:v>11.599853520000003</c:v>
                      </c:pt>
                      <c:pt idx="2286">
                        <c:v>11.599853520000003</c:v>
                      </c:pt>
                      <c:pt idx="2287">
                        <c:v>11.599853520000003</c:v>
                      </c:pt>
                      <c:pt idx="2288">
                        <c:v>11.599853520000003</c:v>
                      </c:pt>
                      <c:pt idx="2289">
                        <c:v>11.599853520000003</c:v>
                      </c:pt>
                      <c:pt idx="2290">
                        <c:v>11.599853520000003</c:v>
                      </c:pt>
                      <c:pt idx="2291">
                        <c:v>11.599853520000003</c:v>
                      </c:pt>
                      <c:pt idx="2292">
                        <c:v>11.599853520000003</c:v>
                      </c:pt>
                      <c:pt idx="2293">
                        <c:v>11.599853520000003</c:v>
                      </c:pt>
                      <c:pt idx="2294">
                        <c:v>11.599853520000003</c:v>
                      </c:pt>
                      <c:pt idx="2295">
                        <c:v>11.599853520000003</c:v>
                      </c:pt>
                      <c:pt idx="2296">
                        <c:v>11.599853520000003</c:v>
                      </c:pt>
                      <c:pt idx="2297">
                        <c:v>11.599853520000003</c:v>
                      </c:pt>
                      <c:pt idx="2298">
                        <c:v>11.599853520000003</c:v>
                      </c:pt>
                      <c:pt idx="2299">
                        <c:v>11.599853520000003</c:v>
                      </c:pt>
                      <c:pt idx="2300">
                        <c:v>11.599853520000003</c:v>
                      </c:pt>
                      <c:pt idx="2301">
                        <c:v>11.599853520000003</c:v>
                      </c:pt>
                      <c:pt idx="2302">
                        <c:v>11.599853520000003</c:v>
                      </c:pt>
                      <c:pt idx="2303">
                        <c:v>11.599853520000003</c:v>
                      </c:pt>
                      <c:pt idx="2304">
                        <c:v>11.599853520000003</c:v>
                      </c:pt>
                      <c:pt idx="2305">
                        <c:v>11.599853520000003</c:v>
                      </c:pt>
                      <c:pt idx="2306">
                        <c:v>11.599853520000003</c:v>
                      </c:pt>
                      <c:pt idx="2307">
                        <c:v>11.599853520000003</c:v>
                      </c:pt>
                      <c:pt idx="2308">
                        <c:v>11.599853520000003</c:v>
                      </c:pt>
                      <c:pt idx="2309">
                        <c:v>11.599853520000003</c:v>
                      </c:pt>
                      <c:pt idx="2310">
                        <c:v>11.599853520000003</c:v>
                      </c:pt>
                      <c:pt idx="2311">
                        <c:v>11.599853520000003</c:v>
                      </c:pt>
                      <c:pt idx="2312">
                        <c:v>11.599853520000003</c:v>
                      </c:pt>
                      <c:pt idx="2313">
                        <c:v>11.599853520000003</c:v>
                      </c:pt>
                      <c:pt idx="2314">
                        <c:v>11.599853520000003</c:v>
                      </c:pt>
                      <c:pt idx="2315">
                        <c:v>11.599853520000003</c:v>
                      </c:pt>
                      <c:pt idx="2316">
                        <c:v>11.599853520000003</c:v>
                      </c:pt>
                      <c:pt idx="2317">
                        <c:v>11.599853520000003</c:v>
                      </c:pt>
                      <c:pt idx="2318">
                        <c:v>11.599853520000003</c:v>
                      </c:pt>
                      <c:pt idx="2319">
                        <c:v>11.5</c:v>
                      </c:pt>
                      <c:pt idx="2320">
                        <c:v>11.5</c:v>
                      </c:pt>
                      <c:pt idx="2321">
                        <c:v>11.599853520000003</c:v>
                      </c:pt>
                      <c:pt idx="2322">
                        <c:v>11.5</c:v>
                      </c:pt>
                      <c:pt idx="2323">
                        <c:v>11.5</c:v>
                      </c:pt>
                      <c:pt idx="2324">
                        <c:v>11.599853520000003</c:v>
                      </c:pt>
                      <c:pt idx="2325">
                        <c:v>11.599853520000003</c:v>
                      </c:pt>
                      <c:pt idx="2326">
                        <c:v>11.5</c:v>
                      </c:pt>
                      <c:pt idx="2327">
                        <c:v>11.5</c:v>
                      </c:pt>
                      <c:pt idx="2328">
                        <c:v>11.5</c:v>
                      </c:pt>
                      <c:pt idx="2329">
                        <c:v>11.5</c:v>
                      </c:pt>
                      <c:pt idx="2330">
                        <c:v>11.5</c:v>
                      </c:pt>
                      <c:pt idx="2331">
                        <c:v>11.5</c:v>
                      </c:pt>
                      <c:pt idx="2332">
                        <c:v>11.5</c:v>
                      </c:pt>
                      <c:pt idx="2333">
                        <c:v>11.5</c:v>
                      </c:pt>
                      <c:pt idx="2334">
                        <c:v>11.5</c:v>
                      </c:pt>
                      <c:pt idx="2335">
                        <c:v>11.5</c:v>
                      </c:pt>
                      <c:pt idx="2336">
                        <c:v>11.5</c:v>
                      </c:pt>
                      <c:pt idx="2337">
                        <c:v>11.5</c:v>
                      </c:pt>
                      <c:pt idx="2338">
                        <c:v>11.5</c:v>
                      </c:pt>
                      <c:pt idx="2339">
                        <c:v>11.5</c:v>
                      </c:pt>
                      <c:pt idx="2340">
                        <c:v>11.5</c:v>
                      </c:pt>
                      <c:pt idx="2341">
                        <c:v>11.5</c:v>
                      </c:pt>
                      <c:pt idx="2342">
                        <c:v>11.5</c:v>
                      </c:pt>
                      <c:pt idx="2343">
                        <c:v>11.5</c:v>
                      </c:pt>
                      <c:pt idx="2344">
                        <c:v>11.5</c:v>
                      </c:pt>
                      <c:pt idx="2345">
                        <c:v>11.5</c:v>
                      </c:pt>
                      <c:pt idx="2346">
                        <c:v>11.5</c:v>
                      </c:pt>
                      <c:pt idx="2347">
                        <c:v>11.5</c:v>
                      </c:pt>
                      <c:pt idx="2348">
                        <c:v>11.5</c:v>
                      </c:pt>
                      <c:pt idx="2349">
                        <c:v>11.5</c:v>
                      </c:pt>
                      <c:pt idx="2350">
                        <c:v>11.5</c:v>
                      </c:pt>
                      <c:pt idx="2351">
                        <c:v>11.5</c:v>
                      </c:pt>
                      <c:pt idx="2352">
                        <c:v>11.5</c:v>
                      </c:pt>
                      <c:pt idx="2353">
                        <c:v>11.5</c:v>
                      </c:pt>
                      <c:pt idx="2354">
                        <c:v>11.5</c:v>
                      </c:pt>
                      <c:pt idx="2355">
                        <c:v>11.5</c:v>
                      </c:pt>
                      <c:pt idx="2356">
                        <c:v>11.5</c:v>
                      </c:pt>
                      <c:pt idx="2357">
                        <c:v>11.5</c:v>
                      </c:pt>
                      <c:pt idx="2358">
                        <c:v>11.5</c:v>
                      </c:pt>
                      <c:pt idx="2359">
                        <c:v>11.5</c:v>
                      </c:pt>
                      <c:pt idx="2360">
                        <c:v>11.5</c:v>
                      </c:pt>
                      <c:pt idx="2361">
                        <c:v>11.5</c:v>
                      </c:pt>
                      <c:pt idx="2362">
                        <c:v>11.5</c:v>
                      </c:pt>
                      <c:pt idx="2363">
                        <c:v>11.5</c:v>
                      </c:pt>
                      <c:pt idx="2364">
                        <c:v>11.5</c:v>
                      </c:pt>
                      <c:pt idx="2365">
                        <c:v>11.5</c:v>
                      </c:pt>
                      <c:pt idx="2366">
                        <c:v>11.5</c:v>
                      </c:pt>
                      <c:pt idx="2367">
                        <c:v>11.5</c:v>
                      </c:pt>
                      <c:pt idx="2368">
                        <c:v>11.5</c:v>
                      </c:pt>
                      <c:pt idx="2369">
                        <c:v>11.5</c:v>
                      </c:pt>
                      <c:pt idx="2370">
                        <c:v>11.5</c:v>
                      </c:pt>
                      <c:pt idx="2371">
                        <c:v>11.5</c:v>
                      </c:pt>
                      <c:pt idx="2372">
                        <c:v>11.5</c:v>
                      </c:pt>
                      <c:pt idx="2373">
                        <c:v>11.5</c:v>
                      </c:pt>
                      <c:pt idx="2374">
                        <c:v>11.5</c:v>
                      </c:pt>
                      <c:pt idx="2375">
                        <c:v>11.5</c:v>
                      </c:pt>
                      <c:pt idx="2376">
                        <c:v>11.5</c:v>
                      </c:pt>
                      <c:pt idx="2377">
                        <c:v>11.5</c:v>
                      </c:pt>
                      <c:pt idx="2378">
                        <c:v>11.5</c:v>
                      </c:pt>
                      <c:pt idx="2379">
                        <c:v>11.5</c:v>
                      </c:pt>
                      <c:pt idx="2380">
                        <c:v>11.5</c:v>
                      </c:pt>
                      <c:pt idx="2381">
                        <c:v>11.5</c:v>
                      </c:pt>
                      <c:pt idx="2382">
                        <c:v>11.5</c:v>
                      </c:pt>
                      <c:pt idx="2383">
                        <c:v>11.5</c:v>
                      </c:pt>
                      <c:pt idx="2384">
                        <c:v>11.5</c:v>
                      </c:pt>
                      <c:pt idx="2385">
                        <c:v>11.5</c:v>
                      </c:pt>
                      <c:pt idx="2386">
                        <c:v>11.5</c:v>
                      </c:pt>
                      <c:pt idx="2387">
                        <c:v>11.399902339999997</c:v>
                      </c:pt>
                      <c:pt idx="2388">
                        <c:v>11.5</c:v>
                      </c:pt>
                      <c:pt idx="2389">
                        <c:v>11.399902339999997</c:v>
                      </c:pt>
                      <c:pt idx="2390">
                        <c:v>11.5</c:v>
                      </c:pt>
                      <c:pt idx="2391">
                        <c:v>11.5</c:v>
                      </c:pt>
                      <c:pt idx="2392">
                        <c:v>11.5</c:v>
                      </c:pt>
                      <c:pt idx="2393">
                        <c:v>11.5</c:v>
                      </c:pt>
                      <c:pt idx="2394">
                        <c:v>11.5</c:v>
                      </c:pt>
                      <c:pt idx="2395">
                        <c:v>11.5</c:v>
                      </c:pt>
                      <c:pt idx="2396">
                        <c:v>11.399902339999997</c:v>
                      </c:pt>
                      <c:pt idx="2397">
                        <c:v>11.5</c:v>
                      </c:pt>
                      <c:pt idx="2398">
                        <c:v>11.399902339999997</c:v>
                      </c:pt>
                      <c:pt idx="2399">
                        <c:v>11.399902339999997</c:v>
                      </c:pt>
                      <c:pt idx="2400">
                        <c:v>11.399902339999997</c:v>
                      </c:pt>
                      <c:pt idx="2401">
                        <c:v>11.399902339999997</c:v>
                      </c:pt>
                      <c:pt idx="2402">
                        <c:v>11.5</c:v>
                      </c:pt>
                      <c:pt idx="2403">
                        <c:v>11.5</c:v>
                      </c:pt>
                      <c:pt idx="2404">
                        <c:v>11.399902339999997</c:v>
                      </c:pt>
                      <c:pt idx="2405">
                        <c:v>11.399902339999997</c:v>
                      </c:pt>
                      <c:pt idx="2406">
                        <c:v>11.399902339999997</c:v>
                      </c:pt>
                      <c:pt idx="2407">
                        <c:v>11.399902339999997</c:v>
                      </c:pt>
                      <c:pt idx="2408">
                        <c:v>11.399902339999997</c:v>
                      </c:pt>
                      <c:pt idx="2409">
                        <c:v>11.399902339999997</c:v>
                      </c:pt>
                      <c:pt idx="2410">
                        <c:v>11.399902339999997</c:v>
                      </c:pt>
                      <c:pt idx="2411">
                        <c:v>11.399902339999997</c:v>
                      </c:pt>
                      <c:pt idx="2412">
                        <c:v>11.399902339999997</c:v>
                      </c:pt>
                      <c:pt idx="2413">
                        <c:v>11.399902339999997</c:v>
                      </c:pt>
                      <c:pt idx="2414">
                        <c:v>11.399902339999997</c:v>
                      </c:pt>
                      <c:pt idx="2415">
                        <c:v>11.399902339999997</c:v>
                      </c:pt>
                      <c:pt idx="2416">
                        <c:v>11.399902339999997</c:v>
                      </c:pt>
                      <c:pt idx="2417">
                        <c:v>11.399902339999997</c:v>
                      </c:pt>
                      <c:pt idx="2418">
                        <c:v>11.399902339999997</c:v>
                      </c:pt>
                      <c:pt idx="2419">
                        <c:v>11.399902339999997</c:v>
                      </c:pt>
                      <c:pt idx="2420">
                        <c:v>11.399902339999997</c:v>
                      </c:pt>
                      <c:pt idx="2421">
                        <c:v>11.399902339999997</c:v>
                      </c:pt>
                      <c:pt idx="2422">
                        <c:v>11.399902339999997</c:v>
                      </c:pt>
                      <c:pt idx="2423">
                        <c:v>11.399902339999997</c:v>
                      </c:pt>
                      <c:pt idx="2424">
                        <c:v>11.399902339999997</c:v>
                      </c:pt>
                      <c:pt idx="2425">
                        <c:v>11.399902339999997</c:v>
                      </c:pt>
                      <c:pt idx="2426">
                        <c:v>11.399902339999997</c:v>
                      </c:pt>
                      <c:pt idx="2427">
                        <c:v>11.399902339999997</c:v>
                      </c:pt>
                      <c:pt idx="2428">
                        <c:v>11.399902339999997</c:v>
                      </c:pt>
                      <c:pt idx="2429">
                        <c:v>11.399902339999997</c:v>
                      </c:pt>
                      <c:pt idx="2430">
                        <c:v>11.399902339999997</c:v>
                      </c:pt>
                      <c:pt idx="2431">
                        <c:v>11.399902339999997</c:v>
                      </c:pt>
                      <c:pt idx="2432">
                        <c:v>11.399902339999997</c:v>
                      </c:pt>
                      <c:pt idx="2433">
                        <c:v>11.399902339999997</c:v>
                      </c:pt>
                      <c:pt idx="2434">
                        <c:v>11.399902339999997</c:v>
                      </c:pt>
                      <c:pt idx="2435">
                        <c:v>11.399902339999997</c:v>
                      </c:pt>
                      <c:pt idx="2436">
                        <c:v>11.399902339999997</c:v>
                      </c:pt>
                      <c:pt idx="2437">
                        <c:v>11.399902339999997</c:v>
                      </c:pt>
                      <c:pt idx="2438">
                        <c:v>11.399902339999997</c:v>
                      </c:pt>
                      <c:pt idx="2439">
                        <c:v>11.399902339999997</c:v>
                      </c:pt>
                      <c:pt idx="2440">
                        <c:v>11.399902339999997</c:v>
                      </c:pt>
                      <c:pt idx="2441">
                        <c:v>11.399902339999997</c:v>
                      </c:pt>
                      <c:pt idx="2442">
                        <c:v>11.399902339999997</c:v>
                      </c:pt>
                      <c:pt idx="2443">
                        <c:v>11.399902339999997</c:v>
                      </c:pt>
                      <c:pt idx="2444">
                        <c:v>11.399902339999997</c:v>
                      </c:pt>
                      <c:pt idx="2445">
                        <c:v>11.399902339999997</c:v>
                      </c:pt>
                      <c:pt idx="2446">
                        <c:v>11.399902339999997</c:v>
                      </c:pt>
                      <c:pt idx="2447">
                        <c:v>11.399902339999997</c:v>
                      </c:pt>
                      <c:pt idx="2448">
                        <c:v>11.399902339999997</c:v>
                      </c:pt>
                      <c:pt idx="2449">
                        <c:v>11.399902339999997</c:v>
                      </c:pt>
                      <c:pt idx="2450">
                        <c:v>11.399902339999997</c:v>
                      </c:pt>
                      <c:pt idx="2451">
                        <c:v>11.399902339999997</c:v>
                      </c:pt>
                      <c:pt idx="2452">
                        <c:v>11.399902339999997</c:v>
                      </c:pt>
                      <c:pt idx="2453">
                        <c:v>11.399902339999997</c:v>
                      </c:pt>
                      <c:pt idx="2454">
                        <c:v>11.399902339999997</c:v>
                      </c:pt>
                      <c:pt idx="2455">
                        <c:v>11.399902339999997</c:v>
                      </c:pt>
                      <c:pt idx="2456">
                        <c:v>11.399902339999997</c:v>
                      </c:pt>
                      <c:pt idx="2457">
                        <c:v>11.399902339999997</c:v>
                      </c:pt>
                      <c:pt idx="2458">
                        <c:v>11.399902339999997</c:v>
                      </c:pt>
                      <c:pt idx="2459">
                        <c:v>11.399902339999997</c:v>
                      </c:pt>
                      <c:pt idx="2460">
                        <c:v>11.399902339999997</c:v>
                      </c:pt>
                      <c:pt idx="2461">
                        <c:v>11.399902339999997</c:v>
                      </c:pt>
                      <c:pt idx="2462">
                        <c:v>11.399902339999997</c:v>
                      </c:pt>
                      <c:pt idx="2463">
                        <c:v>11.399902339999997</c:v>
                      </c:pt>
                      <c:pt idx="2464">
                        <c:v>11.399902339999997</c:v>
                      </c:pt>
                      <c:pt idx="2465">
                        <c:v>11.299804690000002</c:v>
                      </c:pt>
                      <c:pt idx="2466">
                        <c:v>11.399902339999997</c:v>
                      </c:pt>
                      <c:pt idx="2467">
                        <c:v>11.299804690000002</c:v>
                      </c:pt>
                      <c:pt idx="2468">
                        <c:v>11.399902339999997</c:v>
                      </c:pt>
                      <c:pt idx="2469">
                        <c:v>11.299804690000002</c:v>
                      </c:pt>
                      <c:pt idx="2470">
                        <c:v>11.299804690000002</c:v>
                      </c:pt>
                      <c:pt idx="2471">
                        <c:v>11.399902339999997</c:v>
                      </c:pt>
                      <c:pt idx="2472">
                        <c:v>11.399902339999997</c:v>
                      </c:pt>
                      <c:pt idx="2473">
                        <c:v>11.399902339999997</c:v>
                      </c:pt>
                      <c:pt idx="2474">
                        <c:v>11.299804690000002</c:v>
                      </c:pt>
                      <c:pt idx="2475">
                        <c:v>11.299804690000002</c:v>
                      </c:pt>
                      <c:pt idx="2476">
                        <c:v>11.299804690000002</c:v>
                      </c:pt>
                      <c:pt idx="2477">
                        <c:v>11.299804690000002</c:v>
                      </c:pt>
                      <c:pt idx="2478">
                        <c:v>11.299804690000002</c:v>
                      </c:pt>
                      <c:pt idx="2479">
                        <c:v>11.299804690000002</c:v>
                      </c:pt>
                      <c:pt idx="2480">
                        <c:v>11.399902339999997</c:v>
                      </c:pt>
                      <c:pt idx="2481">
                        <c:v>11.299804690000002</c:v>
                      </c:pt>
                      <c:pt idx="2482">
                        <c:v>11.299804690000002</c:v>
                      </c:pt>
                      <c:pt idx="2483">
                        <c:v>11.299804690000002</c:v>
                      </c:pt>
                      <c:pt idx="2484">
                        <c:v>11.299804690000002</c:v>
                      </c:pt>
                      <c:pt idx="2485">
                        <c:v>11.299804690000002</c:v>
                      </c:pt>
                      <c:pt idx="2486">
                        <c:v>11.299804690000002</c:v>
                      </c:pt>
                      <c:pt idx="2487">
                        <c:v>11.299804690000002</c:v>
                      </c:pt>
                      <c:pt idx="2488">
                        <c:v>11.299804690000002</c:v>
                      </c:pt>
                      <c:pt idx="2489">
                        <c:v>11.299804690000002</c:v>
                      </c:pt>
                      <c:pt idx="2490">
                        <c:v>11.299804690000002</c:v>
                      </c:pt>
                      <c:pt idx="2491">
                        <c:v>11.299804690000002</c:v>
                      </c:pt>
                      <c:pt idx="2492">
                        <c:v>11.299804690000002</c:v>
                      </c:pt>
                      <c:pt idx="2493">
                        <c:v>11.299804690000002</c:v>
                      </c:pt>
                      <c:pt idx="2494">
                        <c:v>11.299804690000002</c:v>
                      </c:pt>
                      <c:pt idx="2495">
                        <c:v>11.299804690000002</c:v>
                      </c:pt>
                      <c:pt idx="2496">
                        <c:v>11.299804690000002</c:v>
                      </c:pt>
                      <c:pt idx="2497">
                        <c:v>11.299804690000002</c:v>
                      </c:pt>
                      <c:pt idx="2498">
                        <c:v>11.299804690000002</c:v>
                      </c:pt>
                      <c:pt idx="2499">
                        <c:v>11.299804690000002</c:v>
                      </c:pt>
                      <c:pt idx="2500">
                        <c:v>11.299804690000002</c:v>
                      </c:pt>
                      <c:pt idx="2501">
                        <c:v>11.299804690000002</c:v>
                      </c:pt>
                      <c:pt idx="2502">
                        <c:v>11.299804690000002</c:v>
                      </c:pt>
                      <c:pt idx="2503">
                        <c:v>11.299804690000002</c:v>
                      </c:pt>
                      <c:pt idx="2504">
                        <c:v>11.299804690000002</c:v>
                      </c:pt>
                      <c:pt idx="2505">
                        <c:v>11.299804690000002</c:v>
                      </c:pt>
                      <c:pt idx="2506">
                        <c:v>11.299804690000002</c:v>
                      </c:pt>
                      <c:pt idx="2507">
                        <c:v>11.299804690000002</c:v>
                      </c:pt>
                      <c:pt idx="2508">
                        <c:v>11.299804690000002</c:v>
                      </c:pt>
                      <c:pt idx="2509">
                        <c:v>11.299804690000002</c:v>
                      </c:pt>
                      <c:pt idx="2510">
                        <c:v>11.299804690000002</c:v>
                      </c:pt>
                      <c:pt idx="2511">
                        <c:v>11.299804690000002</c:v>
                      </c:pt>
                      <c:pt idx="2512">
                        <c:v>11.299804690000002</c:v>
                      </c:pt>
                      <c:pt idx="2513">
                        <c:v>11.299804690000002</c:v>
                      </c:pt>
                      <c:pt idx="2514">
                        <c:v>11.299804690000002</c:v>
                      </c:pt>
                      <c:pt idx="2515">
                        <c:v>11.299804690000002</c:v>
                      </c:pt>
                      <c:pt idx="2516">
                        <c:v>11.299804690000002</c:v>
                      </c:pt>
                      <c:pt idx="2517">
                        <c:v>11.299804690000002</c:v>
                      </c:pt>
                      <c:pt idx="2518">
                        <c:v>11.299804690000002</c:v>
                      </c:pt>
                      <c:pt idx="2519">
                        <c:v>11.299804690000002</c:v>
                      </c:pt>
                      <c:pt idx="2520">
                        <c:v>11.299804690000002</c:v>
                      </c:pt>
                      <c:pt idx="2521">
                        <c:v>11.299804690000002</c:v>
                      </c:pt>
                      <c:pt idx="2522">
                        <c:v>11.299804690000002</c:v>
                      </c:pt>
                      <c:pt idx="2523">
                        <c:v>11.299804690000002</c:v>
                      </c:pt>
                      <c:pt idx="2524">
                        <c:v>11.299804690000002</c:v>
                      </c:pt>
                      <c:pt idx="2525">
                        <c:v>11.299804690000002</c:v>
                      </c:pt>
                      <c:pt idx="2526">
                        <c:v>11.299804690000002</c:v>
                      </c:pt>
                      <c:pt idx="2527">
                        <c:v>11.299804690000002</c:v>
                      </c:pt>
                      <c:pt idx="2528">
                        <c:v>11.299804690000002</c:v>
                      </c:pt>
                      <c:pt idx="2529">
                        <c:v>11.299804690000002</c:v>
                      </c:pt>
                      <c:pt idx="2530">
                        <c:v>11.299804690000002</c:v>
                      </c:pt>
                      <c:pt idx="2531">
                        <c:v>11.299804690000002</c:v>
                      </c:pt>
                      <c:pt idx="2532">
                        <c:v>11.299804690000002</c:v>
                      </c:pt>
                      <c:pt idx="2533">
                        <c:v>11.299804690000002</c:v>
                      </c:pt>
                      <c:pt idx="2534">
                        <c:v>11.299804690000002</c:v>
                      </c:pt>
                      <c:pt idx="2535">
                        <c:v>11.299804690000002</c:v>
                      </c:pt>
                      <c:pt idx="2536">
                        <c:v>11.199951169999999</c:v>
                      </c:pt>
                      <c:pt idx="2537">
                        <c:v>11.299804690000002</c:v>
                      </c:pt>
                      <c:pt idx="2538">
                        <c:v>11.299804690000002</c:v>
                      </c:pt>
                      <c:pt idx="2539">
                        <c:v>11.299804690000002</c:v>
                      </c:pt>
                      <c:pt idx="2540">
                        <c:v>11.199951169999999</c:v>
                      </c:pt>
                      <c:pt idx="2541">
                        <c:v>11.199951169999999</c:v>
                      </c:pt>
                      <c:pt idx="2542">
                        <c:v>11.299804690000002</c:v>
                      </c:pt>
                      <c:pt idx="2543">
                        <c:v>11.199951169999999</c:v>
                      </c:pt>
                      <c:pt idx="2544">
                        <c:v>11.199951169999999</c:v>
                      </c:pt>
                      <c:pt idx="2545">
                        <c:v>11.199951169999999</c:v>
                      </c:pt>
                      <c:pt idx="2546">
                        <c:v>11.199951169999999</c:v>
                      </c:pt>
                      <c:pt idx="2547">
                        <c:v>11.199951169999999</c:v>
                      </c:pt>
                      <c:pt idx="2548">
                        <c:v>11.199951169999999</c:v>
                      </c:pt>
                      <c:pt idx="2549">
                        <c:v>11.199951169999999</c:v>
                      </c:pt>
                      <c:pt idx="2550">
                        <c:v>11.199951169999999</c:v>
                      </c:pt>
                      <c:pt idx="2551">
                        <c:v>11.199951169999999</c:v>
                      </c:pt>
                      <c:pt idx="2552">
                        <c:v>11.199951169999999</c:v>
                      </c:pt>
                      <c:pt idx="2553">
                        <c:v>11.199951169999999</c:v>
                      </c:pt>
                      <c:pt idx="2554">
                        <c:v>11.199951169999999</c:v>
                      </c:pt>
                      <c:pt idx="2555">
                        <c:v>11.199951169999999</c:v>
                      </c:pt>
                      <c:pt idx="2556">
                        <c:v>11.199951169999999</c:v>
                      </c:pt>
                      <c:pt idx="2557">
                        <c:v>11.199951169999999</c:v>
                      </c:pt>
                      <c:pt idx="2558">
                        <c:v>11.199951169999999</c:v>
                      </c:pt>
                      <c:pt idx="2559">
                        <c:v>11.199951169999999</c:v>
                      </c:pt>
                      <c:pt idx="2560">
                        <c:v>11.199951169999999</c:v>
                      </c:pt>
                      <c:pt idx="2561">
                        <c:v>11.199951169999999</c:v>
                      </c:pt>
                      <c:pt idx="2562">
                        <c:v>11.199951169999999</c:v>
                      </c:pt>
                      <c:pt idx="2563">
                        <c:v>11.199951169999999</c:v>
                      </c:pt>
                      <c:pt idx="2564">
                        <c:v>11.199951169999999</c:v>
                      </c:pt>
                      <c:pt idx="2565">
                        <c:v>11.199951169999999</c:v>
                      </c:pt>
                      <c:pt idx="2566">
                        <c:v>11.199951169999999</c:v>
                      </c:pt>
                      <c:pt idx="2567">
                        <c:v>11.199951169999999</c:v>
                      </c:pt>
                      <c:pt idx="2568">
                        <c:v>11.199951169999999</c:v>
                      </c:pt>
                      <c:pt idx="2569">
                        <c:v>11.199951169999999</c:v>
                      </c:pt>
                      <c:pt idx="2570">
                        <c:v>11.199951169999999</c:v>
                      </c:pt>
                      <c:pt idx="2571">
                        <c:v>11.199951169999999</c:v>
                      </c:pt>
                      <c:pt idx="2572">
                        <c:v>11.199951169999999</c:v>
                      </c:pt>
                      <c:pt idx="2573">
                        <c:v>11.199951169999999</c:v>
                      </c:pt>
                      <c:pt idx="2574">
                        <c:v>11.199951169999999</c:v>
                      </c:pt>
                      <c:pt idx="2575">
                        <c:v>11.199951169999999</c:v>
                      </c:pt>
                      <c:pt idx="2576">
                        <c:v>11.199951169999999</c:v>
                      </c:pt>
                      <c:pt idx="2577">
                        <c:v>11.199951169999999</c:v>
                      </c:pt>
                      <c:pt idx="2578">
                        <c:v>11.199951169999999</c:v>
                      </c:pt>
                      <c:pt idx="2579">
                        <c:v>11.199951169999999</c:v>
                      </c:pt>
                      <c:pt idx="2580">
                        <c:v>11.199951169999999</c:v>
                      </c:pt>
                      <c:pt idx="2581">
                        <c:v>11.199951169999999</c:v>
                      </c:pt>
                      <c:pt idx="2582">
                        <c:v>11.199951169999999</c:v>
                      </c:pt>
                      <c:pt idx="2583">
                        <c:v>11.199951169999999</c:v>
                      </c:pt>
                      <c:pt idx="2584">
                        <c:v>11.199951169999999</c:v>
                      </c:pt>
                      <c:pt idx="2585">
                        <c:v>11.199951169999999</c:v>
                      </c:pt>
                      <c:pt idx="2586">
                        <c:v>11.199951169999999</c:v>
                      </c:pt>
                      <c:pt idx="2587">
                        <c:v>11.199951169999999</c:v>
                      </c:pt>
                      <c:pt idx="2588">
                        <c:v>11.199951169999999</c:v>
                      </c:pt>
                      <c:pt idx="2589">
                        <c:v>11.199951169999999</c:v>
                      </c:pt>
                      <c:pt idx="2590">
                        <c:v>11.199951169999999</c:v>
                      </c:pt>
                      <c:pt idx="2591">
                        <c:v>11.199951169999999</c:v>
                      </c:pt>
                      <c:pt idx="2592">
                        <c:v>11.199951169999999</c:v>
                      </c:pt>
                      <c:pt idx="2593">
                        <c:v>11.199951169999999</c:v>
                      </c:pt>
                      <c:pt idx="2594">
                        <c:v>11.199951169999999</c:v>
                      </c:pt>
                      <c:pt idx="2595">
                        <c:v>11.199951169999999</c:v>
                      </c:pt>
                      <c:pt idx="2596">
                        <c:v>11.199951169999999</c:v>
                      </c:pt>
                      <c:pt idx="2597">
                        <c:v>11.199951169999999</c:v>
                      </c:pt>
                      <c:pt idx="2598">
                        <c:v>11.199951169999999</c:v>
                      </c:pt>
                      <c:pt idx="2599">
                        <c:v>11.199951169999999</c:v>
                      </c:pt>
                      <c:pt idx="2600">
                        <c:v>11.199951169999999</c:v>
                      </c:pt>
                      <c:pt idx="2601">
                        <c:v>11.199951169999999</c:v>
                      </c:pt>
                      <c:pt idx="2602">
                        <c:v>11.199951169999999</c:v>
                      </c:pt>
                      <c:pt idx="2603">
                        <c:v>11.199951169999999</c:v>
                      </c:pt>
                      <c:pt idx="2604">
                        <c:v>11.199951169999999</c:v>
                      </c:pt>
                      <c:pt idx="2605">
                        <c:v>11.199951169999999</c:v>
                      </c:pt>
                      <c:pt idx="2606">
                        <c:v>11.199951169999999</c:v>
                      </c:pt>
                      <c:pt idx="2607">
                        <c:v>11.199951169999999</c:v>
                      </c:pt>
                      <c:pt idx="2608">
                        <c:v>11.199951169999999</c:v>
                      </c:pt>
                      <c:pt idx="2609">
                        <c:v>11.199951169999999</c:v>
                      </c:pt>
                      <c:pt idx="2610">
                        <c:v>11.099853520000003</c:v>
                      </c:pt>
                      <c:pt idx="2611">
                        <c:v>11.199951169999999</c:v>
                      </c:pt>
                      <c:pt idx="2612">
                        <c:v>11.199951169999999</c:v>
                      </c:pt>
                      <c:pt idx="2613">
                        <c:v>11.099853520000003</c:v>
                      </c:pt>
                      <c:pt idx="2614">
                        <c:v>11.199951169999999</c:v>
                      </c:pt>
                      <c:pt idx="2615">
                        <c:v>11.199951169999999</c:v>
                      </c:pt>
                      <c:pt idx="2616">
                        <c:v>11.199951169999999</c:v>
                      </c:pt>
                      <c:pt idx="2617">
                        <c:v>11.199951169999999</c:v>
                      </c:pt>
                      <c:pt idx="2618">
                        <c:v>11.199951169999999</c:v>
                      </c:pt>
                      <c:pt idx="2619">
                        <c:v>11.099853520000003</c:v>
                      </c:pt>
                      <c:pt idx="2620">
                        <c:v>11.099853520000003</c:v>
                      </c:pt>
                      <c:pt idx="2621">
                        <c:v>11.099853520000003</c:v>
                      </c:pt>
                      <c:pt idx="2622">
                        <c:v>11.099853520000003</c:v>
                      </c:pt>
                      <c:pt idx="2623">
                        <c:v>11.099853520000003</c:v>
                      </c:pt>
                      <c:pt idx="2624">
                        <c:v>11.099853520000003</c:v>
                      </c:pt>
                      <c:pt idx="2625">
                        <c:v>11.099853520000003</c:v>
                      </c:pt>
                      <c:pt idx="2626">
                        <c:v>11.099853520000003</c:v>
                      </c:pt>
                      <c:pt idx="2627">
                        <c:v>11.099853520000003</c:v>
                      </c:pt>
                      <c:pt idx="2628">
                        <c:v>11.099853520000003</c:v>
                      </c:pt>
                      <c:pt idx="2629">
                        <c:v>11.099853520000003</c:v>
                      </c:pt>
                      <c:pt idx="2630">
                        <c:v>11.099853520000003</c:v>
                      </c:pt>
                      <c:pt idx="2631">
                        <c:v>11.099853520000003</c:v>
                      </c:pt>
                      <c:pt idx="2632">
                        <c:v>11.099853520000003</c:v>
                      </c:pt>
                      <c:pt idx="2633">
                        <c:v>11.099853520000003</c:v>
                      </c:pt>
                      <c:pt idx="2634">
                        <c:v>11.099853520000003</c:v>
                      </c:pt>
                      <c:pt idx="2635">
                        <c:v>11.099853520000003</c:v>
                      </c:pt>
                      <c:pt idx="2636">
                        <c:v>11.099853520000003</c:v>
                      </c:pt>
                      <c:pt idx="2637">
                        <c:v>11.099853520000003</c:v>
                      </c:pt>
                      <c:pt idx="2638">
                        <c:v>11.099853520000003</c:v>
                      </c:pt>
                      <c:pt idx="2639">
                        <c:v>11.099853520000003</c:v>
                      </c:pt>
                      <c:pt idx="2640">
                        <c:v>11.099853520000003</c:v>
                      </c:pt>
                      <c:pt idx="2641">
                        <c:v>11.099853520000003</c:v>
                      </c:pt>
                      <c:pt idx="2642">
                        <c:v>11.099853520000003</c:v>
                      </c:pt>
                      <c:pt idx="2643">
                        <c:v>11.099853520000003</c:v>
                      </c:pt>
                      <c:pt idx="2644">
                        <c:v>11.099853520000003</c:v>
                      </c:pt>
                      <c:pt idx="2645">
                        <c:v>11.099853520000003</c:v>
                      </c:pt>
                      <c:pt idx="2646">
                        <c:v>11.099853520000003</c:v>
                      </c:pt>
                      <c:pt idx="2647">
                        <c:v>11.099853520000003</c:v>
                      </c:pt>
                      <c:pt idx="2648">
                        <c:v>11.099853520000003</c:v>
                      </c:pt>
                      <c:pt idx="2649">
                        <c:v>11.099853520000003</c:v>
                      </c:pt>
                      <c:pt idx="2650">
                        <c:v>11.099853520000003</c:v>
                      </c:pt>
                      <c:pt idx="2651">
                        <c:v>11.099853520000003</c:v>
                      </c:pt>
                      <c:pt idx="2652">
                        <c:v>11.099853520000003</c:v>
                      </c:pt>
                      <c:pt idx="2653">
                        <c:v>11.099853520000003</c:v>
                      </c:pt>
                      <c:pt idx="2654">
                        <c:v>11.099853520000003</c:v>
                      </c:pt>
                      <c:pt idx="2655">
                        <c:v>11.099853520000003</c:v>
                      </c:pt>
                      <c:pt idx="2656">
                        <c:v>11.099853520000003</c:v>
                      </c:pt>
                      <c:pt idx="2657">
                        <c:v>11.099853520000003</c:v>
                      </c:pt>
                      <c:pt idx="2658">
                        <c:v>11.099853520000003</c:v>
                      </c:pt>
                      <c:pt idx="2659">
                        <c:v>11.099853520000003</c:v>
                      </c:pt>
                      <c:pt idx="2660">
                        <c:v>11.099853520000003</c:v>
                      </c:pt>
                      <c:pt idx="2661">
                        <c:v>11.099853520000003</c:v>
                      </c:pt>
                      <c:pt idx="2662">
                        <c:v>11.099853520000003</c:v>
                      </c:pt>
                      <c:pt idx="2663">
                        <c:v>11.099853520000003</c:v>
                      </c:pt>
                      <c:pt idx="2664">
                        <c:v>11.099853520000003</c:v>
                      </c:pt>
                      <c:pt idx="2665">
                        <c:v>11.099853520000003</c:v>
                      </c:pt>
                      <c:pt idx="2666">
                        <c:v>11.099853520000003</c:v>
                      </c:pt>
                      <c:pt idx="2667">
                        <c:v>11.099853520000003</c:v>
                      </c:pt>
                      <c:pt idx="2668">
                        <c:v>11.099853520000003</c:v>
                      </c:pt>
                      <c:pt idx="2669">
                        <c:v>11.099853520000003</c:v>
                      </c:pt>
                      <c:pt idx="2670">
                        <c:v>11.099853520000003</c:v>
                      </c:pt>
                      <c:pt idx="2671">
                        <c:v>11.099853520000003</c:v>
                      </c:pt>
                      <c:pt idx="2672">
                        <c:v>11.099853520000003</c:v>
                      </c:pt>
                      <c:pt idx="2673">
                        <c:v>11.099853520000003</c:v>
                      </c:pt>
                      <c:pt idx="2674">
                        <c:v>11.099853520000003</c:v>
                      </c:pt>
                      <c:pt idx="2675">
                        <c:v>11.099853520000003</c:v>
                      </c:pt>
                      <c:pt idx="2676">
                        <c:v>11.099853520000003</c:v>
                      </c:pt>
                      <c:pt idx="2677">
                        <c:v>11.099853520000003</c:v>
                      </c:pt>
                      <c:pt idx="2678">
                        <c:v>11.099853520000003</c:v>
                      </c:pt>
                      <c:pt idx="2679">
                        <c:v>11.099853520000003</c:v>
                      </c:pt>
                      <c:pt idx="2680">
                        <c:v>11.099853520000003</c:v>
                      </c:pt>
                      <c:pt idx="2681">
                        <c:v>11.099853520000003</c:v>
                      </c:pt>
                      <c:pt idx="2682">
                        <c:v>11.099853520000003</c:v>
                      </c:pt>
                      <c:pt idx="2683">
                        <c:v>11</c:v>
                      </c:pt>
                      <c:pt idx="2684">
                        <c:v>11.099853520000003</c:v>
                      </c:pt>
                      <c:pt idx="2685">
                        <c:v>11</c:v>
                      </c:pt>
                      <c:pt idx="2686">
                        <c:v>11.099853520000003</c:v>
                      </c:pt>
                      <c:pt idx="2687">
                        <c:v>11.099853520000003</c:v>
                      </c:pt>
                      <c:pt idx="2688">
                        <c:v>11.099853520000003</c:v>
                      </c:pt>
                      <c:pt idx="2689">
                        <c:v>11</c:v>
                      </c:pt>
                      <c:pt idx="2690">
                        <c:v>11</c:v>
                      </c:pt>
                      <c:pt idx="2691">
                        <c:v>11</c:v>
                      </c:pt>
                      <c:pt idx="2692">
                        <c:v>11.099853520000003</c:v>
                      </c:pt>
                      <c:pt idx="2693">
                        <c:v>11</c:v>
                      </c:pt>
                      <c:pt idx="2694">
                        <c:v>11.099853520000003</c:v>
                      </c:pt>
                      <c:pt idx="2695">
                        <c:v>11</c:v>
                      </c:pt>
                      <c:pt idx="2696">
                        <c:v>11</c:v>
                      </c:pt>
                      <c:pt idx="2697">
                        <c:v>11</c:v>
                      </c:pt>
                      <c:pt idx="2698">
                        <c:v>11</c:v>
                      </c:pt>
                      <c:pt idx="2699">
                        <c:v>11</c:v>
                      </c:pt>
                      <c:pt idx="2700">
                        <c:v>11</c:v>
                      </c:pt>
                      <c:pt idx="2701">
                        <c:v>11</c:v>
                      </c:pt>
                      <c:pt idx="2702">
                        <c:v>11</c:v>
                      </c:pt>
                      <c:pt idx="2703">
                        <c:v>11</c:v>
                      </c:pt>
                      <c:pt idx="2704">
                        <c:v>11</c:v>
                      </c:pt>
                      <c:pt idx="2705">
                        <c:v>11</c:v>
                      </c:pt>
                      <c:pt idx="2706">
                        <c:v>11</c:v>
                      </c:pt>
                      <c:pt idx="2707">
                        <c:v>11</c:v>
                      </c:pt>
                      <c:pt idx="2708">
                        <c:v>11</c:v>
                      </c:pt>
                      <c:pt idx="2709">
                        <c:v>11</c:v>
                      </c:pt>
                      <c:pt idx="2710">
                        <c:v>11</c:v>
                      </c:pt>
                      <c:pt idx="2711">
                        <c:v>11</c:v>
                      </c:pt>
                      <c:pt idx="2712">
                        <c:v>11</c:v>
                      </c:pt>
                      <c:pt idx="2713">
                        <c:v>11</c:v>
                      </c:pt>
                      <c:pt idx="2714">
                        <c:v>11</c:v>
                      </c:pt>
                      <c:pt idx="2715">
                        <c:v>11</c:v>
                      </c:pt>
                      <c:pt idx="2716">
                        <c:v>11</c:v>
                      </c:pt>
                      <c:pt idx="2717">
                        <c:v>11</c:v>
                      </c:pt>
                      <c:pt idx="2718">
                        <c:v>11</c:v>
                      </c:pt>
                      <c:pt idx="2719">
                        <c:v>11</c:v>
                      </c:pt>
                      <c:pt idx="2720">
                        <c:v>11</c:v>
                      </c:pt>
                      <c:pt idx="2721">
                        <c:v>11</c:v>
                      </c:pt>
                      <c:pt idx="2722">
                        <c:v>11</c:v>
                      </c:pt>
                      <c:pt idx="2723">
                        <c:v>11</c:v>
                      </c:pt>
                      <c:pt idx="2724">
                        <c:v>11</c:v>
                      </c:pt>
                      <c:pt idx="2725">
                        <c:v>11</c:v>
                      </c:pt>
                      <c:pt idx="2726">
                        <c:v>11</c:v>
                      </c:pt>
                      <c:pt idx="2727">
                        <c:v>11</c:v>
                      </c:pt>
                      <c:pt idx="2728">
                        <c:v>11</c:v>
                      </c:pt>
                      <c:pt idx="2729">
                        <c:v>11</c:v>
                      </c:pt>
                      <c:pt idx="2730">
                        <c:v>11</c:v>
                      </c:pt>
                      <c:pt idx="2731">
                        <c:v>11</c:v>
                      </c:pt>
                      <c:pt idx="2732">
                        <c:v>11</c:v>
                      </c:pt>
                      <c:pt idx="2733">
                        <c:v>11</c:v>
                      </c:pt>
                      <c:pt idx="2734">
                        <c:v>11</c:v>
                      </c:pt>
                      <c:pt idx="2735">
                        <c:v>11</c:v>
                      </c:pt>
                      <c:pt idx="2736">
                        <c:v>11</c:v>
                      </c:pt>
                      <c:pt idx="2737">
                        <c:v>11</c:v>
                      </c:pt>
                      <c:pt idx="2738">
                        <c:v>11</c:v>
                      </c:pt>
                      <c:pt idx="2739">
                        <c:v>11</c:v>
                      </c:pt>
                      <c:pt idx="2740">
                        <c:v>11</c:v>
                      </c:pt>
                      <c:pt idx="2741">
                        <c:v>11</c:v>
                      </c:pt>
                      <c:pt idx="2742">
                        <c:v>11</c:v>
                      </c:pt>
                      <c:pt idx="2743">
                        <c:v>11</c:v>
                      </c:pt>
                      <c:pt idx="2744">
                        <c:v>11</c:v>
                      </c:pt>
                      <c:pt idx="2745">
                        <c:v>11</c:v>
                      </c:pt>
                      <c:pt idx="2746">
                        <c:v>11</c:v>
                      </c:pt>
                      <c:pt idx="2747">
                        <c:v>11</c:v>
                      </c:pt>
                      <c:pt idx="2748">
                        <c:v>11</c:v>
                      </c:pt>
                      <c:pt idx="2749">
                        <c:v>10.899902339999997</c:v>
                      </c:pt>
                      <c:pt idx="2750">
                        <c:v>11</c:v>
                      </c:pt>
                      <c:pt idx="2751">
                        <c:v>11</c:v>
                      </c:pt>
                      <c:pt idx="2752">
                        <c:v>11</c:v>
                      </c:pt>
                      <c:pt idx="2753">
                        <c:v>11</c:v>
                      </c:pt>
                      <c:pt idx="2754">
                        <c:v>10.899902339999997</c:v>
                      </c:pt>
                      <c:pt idx="2755">
                        <c:v>11</c:v>
                      </c:pt>
                      <c:pt idx="2756">
                        <c:v>10.899902339999997</c:v>
                      </c:pt>
                      <c:pt idx="2757">
                        <c:v>10.899902339999997</c:v>
                      </c:pt>
                      <c:pt idx="2758">
                        <c:v>11</c:v>
                      </c:pt>
                      <c:pt idx="2759">
                        <c:v>10.899902339999997</c:v>
                      </c:pt>
                      <c:pt idx="2760">
                        <c:v>10.899902339999997</c:v>
                      </c:pt>
                      <c:pt idx="2761">
                        <c:v>10.899902339999997</c:v>
                      </c:pt>
                      <c:pt idx="2762">
                        <c:v>10.899902339999997</c:v>
                      </c:pt>
                      <c:pt idx="2763">
                        <c:v>10.899902339999997</c:v>
                      </c:pt>
                      <c:pt idx="2764">
                        <c:v>11</c:v>
                      </c:pt>
                      <c:pt idx="2765">
                        <c:v>10.899902339999997</c:v>
                      </c:pt>
                      <c:pt idx="2766">
                        <c:v>10.899902339999997</c:v>
                      </c:pt>
                      <c:pt idx="2767">
                        <c:v>10.899902339999997</c:v>
                      </c:pt>
                      <c:pt idx="2768">
                        <c:v>10.899902339999997</c:v>
                      </c:pt>
                      <c:pt idx="2769">
                        <c:v>10.899902339999997</c:v>
                      </c:pt>
                      <c:pt idx="2770">
                        <c:v>10.899902339999997</c:v>
                      </c:pt>
                      <c:pt idx="2771">
                        <c:v>10.899902339999997</c:v>
                      </c:pt>
                      <c:pt idx="2772">
                        <c:v>10.899902339999997</c:v>
                      </c:pt>
                      <c:pt idx="2773">
                        <c:v>10.899902339999997</c:v>
                      </c:pt>
                      <c:pt idx="2774">
                        <c:v>11</c:v>
                      </c:pt>
                      <c:pt idx="2775">
                        <c:v>10.899902339999997</c:v>
                      </c:pt>
                      <c:pt idx="2776">
                        <c:v>10.899902339999997</c:v>
                      </c:pt>
                      <c:pt idx="2777">
                        <c:v>10.899902339999997</c:v>
                      </c:pt>
                      <c:pt idx="2778">
                        <c:v>10.899902339999997</c:v>
                      </c:pt>
                      <c:pt idx="2779">
                        <c:v>10.899902339999997</c:v>
                      </c:pt>
                      <c:pt idx="2780">
                        <c:v>10.899902339999997</c:v>
                      </c:pt>
                      <c:pt idx="2781">
                        <c:v>10.899902339999997</c:v>
                      </c:pt>
                      <c:pt idx="2782">
                        <c:v>10.899902339999997</c:v>
                      </c:pt>
                      <c:pt idx="2783">
                        <c:v>10.899902339999997</c:v>
                      </c:pt>
                      <c:pt idx="2784">
                        <c:v>10.899902339999997</c:v>
                      </c:pt>
                      <c:pt idx="2785">
                        <c:v>10.899902339999997</c:v>
                      </c:pt>
                      <c:pt idx="2786">
                        <c:v>10.899902339999997</c:v>
                      </c:pt>
                      <c:pt idx="2787">
                        <c:v>10.899902339999997</c:v>
                      </c:pt>
                      <c:pt idx="2788">
                        <c:v>10.899902339999997</c:v>
                      </c:pt>
                      <c:pt idx="2789">
                        <c:v>10.899902339999997</c:v>
                      </c:pt>
                      <c:pt idx="2790">
                        <c:v>10.899902339999997</c:v>
                      </c:pt>
                      <c:pt idx="2791">
                        <c:v>10.899902339999997</c:v>
                      </c:pt>
                      <c:pt idx="2792">
                        <c:v>10.899902339999997</c:v>
                      </c:pt>
                      <c:pt idx="2793">
                        <c:v>10.899902339999997</c:v>
                      </c:pt>
                      <c:pt idx="2794">
                        <c:v>10.899902339999997</c:v>
                      </c:pt>
                      <c:pt idx="2795">
                        <c:v>10.899902339999997</c:v>
                      </c:pt>
                      <c:pt idx="2796">
                        <c:v>10.899902339999997</c:v>
                      </c:pt>
                      <c:pt idx="2797">
                        <c:v>10.899902339999997</c:v>
                      </c:pt>
                      <c:pt idx="2798">
                        <c:v>10.899902339999997</c:v>
                      </c:pt>
                      <c:pt idx="2799">
                        <c:v>10.899902339999997</c:v>
                      </c:pt>
                      <c:pt idx="2800">
                        <c:v>10.899902339999997</c:v>
                      </c:pt>
                      <c:pt idx="2801">
                        <c:v>10.899902339999997</c:v>
                      </c:pt>
                      <c:pt idx="2802">
                        <c:v>10.899902339999997</c:v>
                      </c:pt>
                      <c:pt idx="2803">
                        <c:v>10.899902339999997</c:v>
                      </c:pt>
                      <c:pt idx="2804">
                        <c:v>10.899902339999997</c:v>
                      </c:pt>
                      <c:pt idx="2805">
                        <c:v>10.899902339999997</c:v>
                      </c:pt>
                      <c:pt idx="2806">
                        <c:v>10.899902339999997</c:v>
                      </c:pt>
                      <c:pt idx="2807">
                        <c:v>10.899902339999997</c:v>
                      </c:pt>
                      <c:pt idx="2808">
                        <c:v>10.899902339999997</c:v>
                      </c:pt>
                      <c:pt idx="2809">
                        <c:v>10.899902339999997</c:v>
                      </c:pt>
                      <c:pt idx="2810">
                        <c:v>10.899902339999997</c:v>
                      </c:pt>
                      <c:pt idx="2811">
                        <c:v>10.899902339999997</c:v>
                      </c:pt>
                      <c:pt idx="2812">
                        <c:v>10.899902339999997</c:v>
                      </c:pt>
                      <c:pt idx="2813">
                        <c:v>10.899902339999997</c:v>
                      </c:pt>
                      <c:pt idx="2814">
                        <c:v>10.899902339999997</c:v>
                      </c:pt>
                      <c:pt idx="2815">
                        <c:v>10.899902339999997</c:v>
                      </c:pt>
                      <c:pt idx="2816">
                        <c:v>10.899902339999997</c:v>
                      </c:pt>
                      <c:pt idx="2817">
                        <c:v>10.899902339999997</c:v>
                      </c:pt>
                      <c:pt idx="2818">
                        <c:v>10.899902339999997</c:v>
                      </c:pt>
                      <c:pt idx="2819">
                        <c:v>10.899902339999997</c:v>
                      </c:pt>
                      <c:pt idx="2820">
                        <c:v>10.899902339999997</c:v>
                      </c:pt>
                      <c:pt idx="2821">
                        <c:v>10.800048830000001</c:v>
                      </c:pt>
                      <c:pt idx="2822">
                        <c:v>10.899902339999997</c:v>
                      </c:pt>
                      <c:pt idx="2823">
                        <c:v>10.899902339999997</c:v>
                      </c:pt>
                      <c:pt idx="2824">
                        <c:v>10.899902339999997</c:v>
                      </c:pt>
                      <c:pt idx="2825">
                        <c:v>10.899902339999997</c:v>
                      </c:pt>
                      <c:pt idx="2826">
                        <c:v>10.899902339999997</c:v>
                      </c:pt>
                      <c:pt idx="2827">
                        <c:v>10.800048830000001</c:v>
                      </c:pt>
                      <c:pt idx="2828">
                        <c:v>10.899902339999997</c:v>
                      </c:pt>
                      <c:pt idx="2829">
                        <c:v>10.899902339999997</c:v>
                      </c:pt>
                      <c:pt idx="2830">
                        <c:v>10.800048830000001</c:v>
                      </c:pt>
                      <c:pt idx="2831">
                        <c:v>10.899902339999997</c:v>
                      </c:pt>
                      <c:pt idx="2832">
                        <c:v>10.800048830000001</c:v>
                      </c:pt>
                      <c:pt idx="2833">
                        <c:v>10.800048830000001</c:v>
                      </c:pt>
                      <c:pt idx="2834">
                        <c:v>10.800048830000001</c:v>
                      </c:pt>
                      <c:pt idx="2835">
                        <c:v>10.800048830000001</c:v>
                      </c:pt>
                      <c:pt idx="2836">
                        <c:v>10.800048830000001</c:v>
                      </c:pt>
                      <c:pt idx="2837">
                        <c:v>10.800048830000001</c:v>
                      </c:pt>
                      <c:pt idx="2838">
                        <c:v>10.800048830000001</c:v>
                      </c:pt>
                      <c:pt idx="2839">
                        <c:v>10.800048830000001</c:v>
                      </c:pt>
                      <c:pt idx="2840">
                        <c:v>10.800048830000001</c:v>
                      </c:pt>
                      <c:pt idx="2841">
                        <c:v>10.800048830000001</c:v>
                      </c:pt>
                      <c:pt idx="2842">
                        <c:v>10.800048830000001</c:v>
                      </c:pt>
                      <c:pt idx="2843">
                        <c:v>10.800048830000001</c:v>
                      </c:pt>
                      <c:pt idx="2844">
                        <c:v>10.800048830000001</c:v>
                      </c:pt>
                      <c:pt idx="2845">
                        <c:v>10.800048830000001</c:v>
                      </c:pt>
                      <c:pt idx="2846">
                        <c:v>10.800048830000001</c:v>
                      </c:pt>
                      <c:pt idx="2847">
                        <c:v>10.800048830000001</c:v>
                      </c:pt>
                      <c:pt idx="2848">
                        <c:v>10.800048830000001</c:v>
                      </c:pt>
                      <c:pt idx="2849">
                        <c:v>10.800048830000001</c:v>
                      </c:pt>
                      <c:pt idx="2850">
                        <c:v>10.800048830000001</c:v>
                      </c:pt>
                      <c:pt idx="2851">
                        <c:v>10.800048830000001</c:v>
                      </c:pt>
                      <c:pt idx="2852">
                        <c:v>10.800048830000001</c:v>
                      </c:pt>
                      <c:pt idx="2853">
                        <c:v>10.800048830000001</c:v>
                      </c:pt>
                      <c:pt idx="2854">
                        <c:v>10.800048830000001</c:v>
                      </c:pt>
                      <c:pt idx="2855">
                        <c:v>10.800048830000001</c:v>
                      </c:pt>
                      <c:pt idx="2856">
                        <c:v>10.800048830000001</c:v>
                      </c:pt>
                      <c:pt idx="2857">
                        <c:v>10.800048830000001</c:v>
                      </c:pt>
                      <c:pt idx="2858">
                        <c:v>10.800048830000001</c:v>
                      </c:pt>
                      <c:pt idx="2859">
                        <c:v>10.800048830000001</c:v>
                      </c:pt>
                      <c:pt idx="2860">
                        <c:v>10.800048830000001</c:v>
                      </c:pt>
                      <c:pt idx="2861">
                        <c:v>10.800048830000001</c:v>
                      </c:pt>
                      <c:pt idx="2862">
                        <c:v>10.800048830000001</c:v>
                      </c:pt>
                      <c:pt idx="2863">
                        <c:v>10.800048830000001</c:v>
                      </c:pt>
                      <c:pt idx="2864">
                        <c:v>10.800048830000001</c:v>
                      </c:pt>
                      <c:pt idx="2865">
                        <c:v>10.800048830000001</c:v>
                      </c:pt>
                      <c:pt idx="2866">
                        <c:v>10.800048830000001</c:v>
                      </c:pt>
                      <c:pt idx="2867">
                        <c:v>10.800048830000001</c:v>
                      </c:pt>
                      <c:pt idx="2868">
                        <c:v>10.800048830000001</c:v>
                      </c:pt>
                      <c:pt idx="2869">
                        <c:v>10.800048830000001</c:v>
                      </c:pt>
                      <c:pt idx="2870">
                        <c:v>10.800048830000001</c:v>
                      </c:pt>
                      <c:pt idx="2871">
                        <c:v>10.800048830000001</c:v>
                      </c:pt>
                      <c:pt idx="2872">
                        <c:v>10.800048830000001</c:v>
                      </c:pt>
                      <c:pt idx="2873">
                        <c:v>10.800048830000001</c:v>
                      </c:pt>
                      <c:pt idx="2874">
                        <c:v>10.800048830000001</c:v>
                      </c:pt>
                      <c:pt idx="2875">
                        <c:v>10.800048830000001</c:v>
                      </c:pt>
                      <c:pt idx="2876">
                        <c:v>10.800048830000001</c:v>
                      </c:pt>
                      <c:pt idx="2877">
                        <c:v>10.800048830000001</c:v>
                      </c:pt>
                      <c:pt idx="2878">
                        <c:v>10.800048830000001</c:v>
                      </c:pt>
                      <c:pt idx="2879">
                        <c:v>10.800048830000001</c:v>
                      </c:pt>
                      <c:pt idx="2880">
                        <c:v>10.800048830000001</c:v>
                      </c:pt>
                      <c:pt idx="2881">
                        <c:v>10.800048830000001</c:v>
                      </c:pt>
                      <c:pt idx="2882">
                        <c:v>10.800048830000001</c:v>
                      </c:pt>
                      <c:pt idx="2883">
                        <c:v>10.800048830000001</c:v>
                      </c:pt>
                      <c:pt idx="2884">
                        <c:v>10.800048830000001</c:v>
                      </c:pt>
                      <c:pt idx="2885">
                        <c:v>10.800048830000001</c:v>
                      </c:pt>
                      <c:pt idx="2886">
                        <c:v>10.800048830000001</c:v>
                      </c:pt>
                      <c:pt idx="2887">
                        <c:v>10.800048830000001</c:v>
                      </c:pt>
                      <c:pt idx="2888">
                        <c:v>10.800048830000001</c:v>
                      </c:pt>
                      <c:pt idx="2889">
                        <c:v>10.800048830000001</c:v>
                      </c:pt>
                      <c:pt idx="2890">
                        <c:v>10.800048830000001</c:v>
                      </c:pt>
                      <c:pt idx="2891">
                        <c:v>10.800048830000001</c:v>
                      </c:pt>
                      <c:pt idx="2892">
                        <c:v>10.800048830000001</c:v>
                      </c:pt>
                      <c:pt idx="2893">
                        <c:v>10.800048830000001</c:v>
                      </c:pt>
                      <c:pt idx="2894">
                        <c:v>10.800048830000001</c:v>
                      </c:pt>
                      <c:pt idx="2895">
                        <c:v>10.800048830000001</c:v>
                      </c:pt>
                      <c:pt idx="2896">
                        <c:v>10.800048830000001</c:v>
                      </c:pt>
                      <c:pt idx="2897">
                        <c:v>10.800048830000001</c:v>
                      </c:pt>
                      <c:pt idx="2898">
                        <c:v>10.699951169999999</c:v>
                      </c:pt>
                      <c:pt idx="2899">
                        <c:v>10.800048830000001</c:v>
                      </c:pt>
                      <c:pt idx="2900">
                        <c:v>10.699951169999999</c:v>
                      </c:pt>
                      <c:pt idx="2901">
                        <c:v>10.699951169999999</c:v>
                      </c:pt>
                      <c:pt idx="2902">
                        <c:v>10.699951169999999</c:v>
                      </c:pt>
                      <c:pt idx="2903">
                        <c:v>10.699951169999999</c:v>
                      </c:pt>
                      <c:pt idx="2904">
                        <c:v>10.800048830000001</c:v>
                      </c:pt>
                      <c:pt idx="2905">
                        <c:v>10.699951169999999</c:v>
                      </c:pt>
                      <c:pt idx="2906">
                        <c:v>10.800048830000001</c:v>
                      </c:pt>
                      <c:pt idx="2907">
                        <c:v>10.699951169999999</c:v>
                      </c:pt>
                      <c:pt idx="2908">
                        <c:v>10.699951169999999</c:v>
                      </c:pt>
                      <c:pt idx="2909">
                        <c:v>10.800048830000001</c:v>
                      </c:pt>
                      <c:pt idx="2910">
                        <c:v>10.699951169999999</c:v>
                      </c:pt>
                      <c:pt idx="2911">
                        <c:v>10.699951169999999</c:v>
                      </c:pt>
                      <c:pt idx="2912">
                        <c:v>10.699951169999999</c:v>
                      </c:pt>
                      <c:pt idx="2913">
                        <c:v>10.800048830000001</c:v>
                      </c:pt>
                      <c:pt idx="2914">
                        <c:v>10.699951169999999</c:v>
                      </c:pt>
                      <c:pt idx="2915">
                        <c:v>10.699951169999999</c:v>
                      </c:pt>
                      <c:pt idx="2916">
                        <c:v>10.699951169999999</c:v>
                      </c:pt>
                      <c:pt idx="2917">
                        <c:v>10.699951169999999</c:v>
                      </c:pt>
                      <c:pt idx="2918">
                        <c:v>10.699951169999999</c:v>
                      </c:pt>
                      <c:pt idx="2919">
                        <c:v>10.699951169999999</c:v>
                      </c:pt>
                      <c:pt idx="2920">
                        <c:v>10.699951169999999</c:v>
                      </c:pt>
                      <c:pt idx="2921">
                        <c:v>10.699951169999999</c:v>
                      </c:pt>
                      <c:pt idx="2922">
                        <c:v>10.699951169999999</c:v>
                      </c:pt>
                      <c:pt idx="2923">
                        <c:v>10.699951169999999</c:v>
                      </c:pt>
                      <c:pt idx="2924">
                        <c:v>10.699951169999999</c:v>
                      </c:pt>
                      <c:pt idx="2925">
                        <c:v>10.699951169999999</c:v>
                      </c:pt>
                      <c:pt idx="2926">
                        <c:v>10.699951169999999</c:v>
                      </c:pt>
                      <c:pt idx="2927">
                        <c:v>10.699951169999999</c:v>
                      </c:pt>
                      <c:pt idx="2928">
                        <c:v>10.699951169999999</c:v>
                      </c:pt>
                      <c:pt idx="2929">
                        <c:v>10.699951169999999</c:v>
                      </c:pt>
                      <c:pt idx="2930">
                        <c:v>10.699951169999999</c:v>
                      </c:pt>
                      <c:pt idx="2931">
                        <c:v>10.699951169999999</c:v>
                      </c:pt>
                      <c:pt idx="2932">
                        <c:v>10.699951169999999</c:v>
                      </c:pt>
                      <c:pt idx="2933">
                        <c:v>10.699951169999999</c:v>
                      </c:pt>
                      <c:pt idx="2934">
                        <c:v>10.699951169999999</c:v>
                      </c:pt>
                      <c:pt idx="2935">
                        <c:v>10.699951169999999</c:v>
                      </c:pt>
                      <c:pt idx="2936">
                        <c:v>10.699951169999999</c:v>
                      </c:pt>
                      <c:pt idx="2937">
                        <c:v>10.699951169999999</c:v>
                      </c:pt>
                      <c:pt idx="2938">
                        <c:v>10.699951169999999</c:v>
                      </c:pt>
                      <c:pt idx="2939">
                        <c:v>10.699951169999999</c:v>
                      </c:pt>
                      <c:pt idx="2940">
                        <c:v>10.699951169999999</c:v>
                      </c:pt>
                      <c:pt idx="2941">
                        <c:v>10.699951169999999</c:v>
                      </c:pt>
                      <c:pt idx="2942">
                        <c:v>10.699951169999999</c:v>
                      </c:pt>
                      <c:pt idx="2943">
                        <c:v>10.699951169999999</c:v>
                      </c:pt>
                      <c:pt idx="2944">
                        <c:v>10.699951169999999</c:v>
                      </c:pt>
                      <c:pt idx="2945">
                        <c:v>10.699951169999999</c:v>
                      </c:pt>
                      <c:pt idx="2946">
                        <c:v>10.699951169999999</c:v>
                      </c:pt>
                      <c:pt idx="2947">
                        <c:v>10.699951169999999</c:v>
                      </c:pt>
                      <c:pt idx="2948">
                        <c:v>10.699951169999999</c:v>
                      </c:pt>
                      <c:pt idx="2949">
                        <c:v>10.699951169999999</c:v>
                      </c:pt>
                      <c:pt idx="2950">
                        <c:v>10.699951169999999</c:v>
                      </c:pt>
                      <c:pt idx="2951">
                        <c:v>10.699951169999999</c:v>
                      </c:pt>
                      <c:pt idx="2952">
                        <c:v>10.699951169999999</c:v>
                      </c:pt>
                      <c:pt idx="2953">
                        <c:v>10.699951169999999</c:v>
                      </c:pt>
                      <c:pt idx="2954">
                        <c:v>10.699951169999999</c:v>
                      </c:pt>
                      <c:pt idx="2955">
                        <c:v>10.699951169999999</c:v>
                      </c:pt>
                      <c:pt idx="2956">
                        <c:v>10.699951169999999</c:v>
                      </c:pt>
                      <c:pt idx="2957">
                        <c:v>10.699951169999999</c:v>
                      </c:pt>
                      <c:pt idx="2958">
                        <c:v>10.699951169999999</c:v>
                      </c:pt>
                      <c:pt idx="2959">
                        <c:v>10.699951169999999</c:v>
                      </c:pt>
                      <c:pt idx="2960">
                        <c:v>10.699951169999999</c:v>
                      </c:pt>
                      <c:pt idx="2961">
                        <c:v>10.699951169999999</c:v>
                      </c:pt>
                      <c:pt idx="2962">
                        <c:v>10.699951169999999</c:v>
                      </c:pt>
                      <c:pt idx="2963">
                        <c:v>10.699951169999999</c:v>
                      </c:pt>
                      <c:pt idx="2964">
                        <c:v>10.699951169999999</c:v>
                      </c:pt>
                      <c:pt idx="2965">
                        <c:v>10.699951169999999</c:v>
                      </c:pt>
                      <c:pt idx="2966">
                        <c:v>10.599853520000003</c:v>
                      </c:pt>
                      <c:pt idx="2967">
                        <c:v>10.699951169999999</c:v>
                      </c:pt>
                      <c:pt idx="2968">
                        <c:v>10.699951169999999</c:v>
                      </c:pt>
                      <c:pt idx="2969">
                        <c:v>10.699951169999999</c:v>
                      </c:pt>
                      <c:pt idx="2970">
                        <c:v>10.699951169999999</c:v>
                      </c:pt>
                      <c:pt idx="2971">
                        <c:v>10.699951169999999</c:v>
                      </c:pt>
                      <c:pt idx="2972">
                        <c:v>10.699951169999999</c:v>
                      </c:pt>
                      <c:pt idx="2973">
                        <c:v>10.699951169999999</c:v>
                      </c:pt>
                      <c:pt idx="2974">
                        <c:v>10.599853520000003</c:v>
                      </c:pt>
                      <c:pt idx="2975">
                        <c:v>10.699951169999999</c:v>
                      </c:pt>
                      <c:pt idx="2976">
                        <c:v>10.699951169999999</c:v>
                      </c:pt>
                      <c:pt idx="2977">
                        <c:v>10.599853520000003</c:v>
                      </c:pt>
                      <c:pt idx="2978">
                        <c:v>10.699951169999999</c:v>
                      </c:pt>
                      <c:pt idx="2979">
                        <c:v>10.599853520000003</c:v>
                      </c:pt>
                      <c:pt idx="2980">
                        <c:v>10.599853520000003</c:v>
                      </c:pt>
                      <c:pt idx="2981">
                        <c:v>10.599853520000003</c:v>
                      </c:pt>
                      <c:pt idx="2982">
                        <c:v>10.599853520000003</c:v>
                      </c:pt>
                      <c:pt idx="2983">
                        <c:v>10.599853520000003</c:v>
                      </c:pt>
                      <c:pt idx="2984">
                        <c:v>10.599853520000003</c:v>
                      </c:pt>
                      <c:pt idx="2985">
                        <c:v>10.699951169999999</c:v>
                      </c:pt>
                      <c:pt idx="2986">
                        <c:v>10.599853520000003</c:v>
                      </c:pt>
                      <c:pt idx="2987">
                        <c:v>10.599853520000003</c:v>
                      </c:pt>
                      <c:pt idx="2988">
                        <c:v>10.599853520000003</c:v>
                      </c:pt>
                      <c:pt idx="2989">
                        <c:v>10.599853520000003</c:v>
                      </c:pt>
                      <c:pt idx="2990">
                        <c:v>10.599853520000003</c:v>
                      </c:pt>
                      <c:pt idx="2991">
                        <c:v>10.599853520000003</c:v>
                      </c:pt>
                      <c:pt idx="2992">
                        <c:v>10.599853520000003</c:v>
                      </c:pt>
                      <c:pt idx="2993">
                        <c:v>10.599853520000003</c:v>
                      </c:pt>
                      <c:pt idx="2994">
                        <c:v>10.599853520000003</c:v>
                      </c:pt>
                      <c:pt idx="2995">
                        <c:v>10.599853520000003</c:v>
                      </c:pt>
                      <c:pt idx="2996">
                        <c:v>10.599853520000003</c:v>
                      </c:pt>
                      <c:pt idx="2997">
                        <c:v>10.599853520000003</c:v>
                      </c:pt>
                      <c:pt idx="2998">
                        <c:v>10.599853520000003</c:v>
                      </c:pt>
                      <c:pt idx="2999">
                        <c:v>10.599853520000003</c:v>
                      </c:pt>
                      <c:pt idx="3000">
                        <c:v>10.599853520000003</c:v>
                      </c:pt>
                      <c:pt idx="3001">
                        <c:v>10.599853520000003</c:v>
                      </c:pt>
                      <c:pt idx="3002">
                        <c:v>10.599853520000003</c:v>
                      </c:pt>
                      <c:pt idx="3003">
                        <c:v>10.599853520000003</c:v>
                      </c:pt>
                      <c:pt idx="3004">
                        <c:v>10.599853520000003</c:v>
                      </c:pt>
                      <c:pt idx="3005">
                        <c:v>10.599853520000003</c:v>
                      </c:pt>
                      <c:pt idx="3006">
                        <c:v>10.599853520000003</c:v>
                      </c:pt>
                      <c:pt idx="3007">
                        <c:v>10.599853520000003</c:v>
                      </c:pt>
                      <c:pt idx="3008">
                        <c:v>10.599853520000003</c:v>
                      </c:pt>
                      <c:pt idx="3009">
                        <c:v>10.599853520000003</c:v>
                      </c:pt>
                      <c:pt idx="3010">
                        <c:v>10.599853520000003</c:v>
                      </c:pt>
                      <c:pt idx="3011">
                        <c:v>10.599853520000003</c:v>
                      </c:pt>
                      <c:pt idx="3012">
                        <c:v>10.599853520000003</c:v>
                      </c:pt>
                      <c:pt idx="3013">
                        <c:v>10.599853520000003</c:v>
                      </c:pt>
                      <c:pt idx="3014">
                        <c:v>10.599853520000003</c:v>
                      </c:pt>
                      <c:pt idx="3015">
                        <c:v>10.599853520000003</c:v>
                      </c:pt>
                      <c:pt idx="3016">
                        <c:v>10.599853520000003</c:v>
                      </c:pt>
                      <c:pt idx="3017">
                        <c:v>10.599853520000003</c:v>
                      </c:pt>
                      <c:pt idx="3018">
                        <c:v>10.599853520000003</c:v>
                      </c:pt>
                      <c:pt idx="3019">
                        <c:v>10.599853520000003</c:v>
                      </c:pt>
                      <c:pt idx="3020">
                        <c:v>10.599853520000003</c:v>
                      </c:pt>
                      <c:pt idx="3021">
                        <c:v>10.599853520000003</c:v>
                      </c:pt>
                      <c:pt idx="3022">
                        <c:v>10.599853520000003</c:v>
                      </c:pt>
                      <c:pt idx="3023">
                        <c:v>10.599853520000003</c:v>
                      </c:pt>
                      <c:pt idx="3024">
                        <c:v>10.599853520000003</c:v>
                      </c:pt>
                      <c:pt idx="3025">
                        <c:v>10.599853520000003</c:v>
                      </c:pt>
                      <c:pt idx="3026">
                        <c:v>10.599853520000003</c:v>
                      </c:pt>
                      <c:pt idx="3027">
                        <c:v>10.599853520000003</c:v>
                      </c:pt>
                      <c:pt idx="3028">
                        <c:v>10.599853520000003</c:v>
                      </c:pt>
                      <c:pt idx="3029">
                        <c:v>10.599853520000003</c:v>
                      </c:pt>
                      <c:pt idx="3030">
                        <c:v>10.599853520000003</c:v>
                      </c:pt>
                      <c:pt idx="3031">
                        <c:v>10.599853520000003</c:v>
                      </c:pt>
                      <c:pt idx="3032">
                        <c:v>10.599853520000003</c:v>
                      </c:pt>
                      <c:pt idx="3033">
                        <c:v>10.599853520000003</c:v>
                      </c:pt>
                      <c:pt idx="3034">
                        <c:v>10.599853520000003</c:v>
                      </c:pt>
                      <c:pt idx="3035">
                        <c:v>10.599853520000003</c:v>
                      </c:pt>
                      <c:pt idx="3036">
                        <c:v>10.599853520000003</c:v>
                      </c:pt>
                      <c:pt idx="3037">
                        <c:v>10.599853520000003</c:v>
                      </c:pt>
                      <c:pt idx="3038">
                        <c:v>10.599853520000003</c:v>
                      </c:pt>
                      <c:pt idx="3039">
                        <c:v>10.599853520000003</c:v>
                      </c:pt>
                      <c:pt idx="3040">
                        <c:v>10.599853520000003</c:v>
                      </c:pt>
                      <c:pt idx="3041">
                        <c:v>10.599853520000003</c:v>
                      </c:pt>
                      <c:pt idx="3042">
                        <c:v>10.599853520000003</c:v>
                      </c:pt>
                      <c:pt idx="3043">
                        <c:v>10.599853520000003</c:v>
                      </c:pt>
                      <c:pt idx="3044">
                        <c:v>10.5</c:v>
                      </c:pt>
                      <c:pt idx="3045">
                        <c:v>10.5</c:v>
                      </c:pt>
                      <c:pt idx="3046">
                        <c:v>10.5</c:v>
                      </c:pt>
                      <c:pt idx="3047">
                        <c:v>10.599853520000003</c:v>
                      </c:pt>
                      <c:pt idx="3048">
                        <c:v>10.599853520000003</c:v>
                      </c:pt>
                      <c:pt idx="3049">
                        <c:v>10.5</c:v>
                      </c:pt>
                      <c:pt idx="3050">
                        <c:v>10.599853520000003</c:v>
                      </c:pt>
                      <c:pt idx="3051">
                        <c:v>10.599853520000003</c:v>
                      </c:pt>
                      <c:pt idx="3052">
                        <c:v>10.5</c:v>
                      </c:pt>
                      <c:pt idx="3053">
                        <c:v>10.5</c:v>
                      </c:pt>
                      <c:pt idx="3054">
                        <c:v>10.5</c:v>
                      </c:pt>
                      <c:pt idx="3055">
                        <c:v>10.599853520000003</c:v>
                      </c:pt>
                      <c:pt idx="3056">
                        <c:v>10.5</c:v>
                      </c:pt>
                      <c:pt idx="3057">
                        <c:v>10.5</c:v>
                      </c:pt>
                      <c:pt idx="3058">
                        <c:v>10.5</c:v>
                      </c:pt>
                      <c:pt idx="3059">
                        <c:v>10.5</c:v>
                      </c:pt>
                      <c:pt idx="3060">
                        <c:v>10.5</c:v>
                      </c:pt>
                      <c:pt idx="3061">
                        <c:v>10.5</c:v>
                      </c:pt>
                      <c:pt idx="3062">
                        <c:v>10.5</c:v>
                      </c:pt>
                      <c:pt idx="3063">
                        <c:v>10.5</c:v>
                      </c:pt>
                      <c:pt idx="3064">
                        <c:v>10.5</c:v>
                      </c:pt>
                      <c:pt idx="3065">
                        <c:v>10.5</c:v>
                      </c:pt>
                      <c:pt idx="3066">
                        <c:v>10.5</c:v>
                      </c:pt>
                      <c:pt idx="3067">
                        <c:v>10.5</c:v>
                      </c:pt>
                      <c:pt idx="3068">
                        <c:v>10.5</c:v>
                      </c:pt>
                      <c:pt idx="3069">
                        <c:v>10.5</c:v>
                      </c:pt>
                      <c:pt idx="3070">
                        <c:v>10.5</c:v>
                      </c:pt>
                      <c:pt idx="3071">
                        <c:v>10.5</c:v>
                      </c:pt>
                      <c:pt idx="3072">
                        <c:v>10.5</c:v>
                      </c:pt>
                      <c:pt idx="3073">
                        <c:v>10.5</c:v>
                      </c:pt>
                      <c:pt idx="3074">
                        <c:v>10.5</c:v>
                      </c:pt>
                      <c:pt idx="3075">
                        <c:v>10.5</c:v>
                      </c:pt>
                      <c:pt idx="3076">
                        <c:v>10.5</c:v>
                      </c:pt>
                      <c:pt idx="3077">
                        <c:v>10.5</c:v>
                      </c:pt>
                      <c:pt idx="3078">
                        <c:v>10.5</c:v>
                      </c:pt>
                      <c:pt idx="3079">
                        <c:v>10.5</c:v>
                      </c:pt>
                      <c:pt idx="3080">
                        <c:v>10.5</c:v>
                      </c:pt>
                      <c:pt idx="3081">
                        <c:v>10.5</c:v>
                      </c:pt>
                      <c:pt idx="3082">
                        <c:v>10.5</c:v>
                      </c:pt>
                      <c:pt idx="3083">
                        <c:v>10.5</c:v>
                      </c:pt>
                      <c:pt idx="3084">
                        <c:v>10.5</c:v>
                      </c:pt>
                      <c:pt idx="3085">
                        <c:v>10.5</c:v>
                      </c:pt>
                      <c:pt idx="3086">
                        <c:v>10.5</c:v>
                      </c:pt>
                      <c:pt idx="3087">
                        <c:v>10.5</c:v>
                      </c:pt>
                      <c:pt idx="3088">
                        <c:v>10.5</c:v>
                      </c:pt>
                      <c:pt idx="3089">
                        <c:v>10.5</c:v>
                      </c:pt>
                      <c:pt idx="3090">
                        <c:v>10.5</c:v>
                      </c:pt>
                      <c:pt idx="3091">
                        <c:v>10.5</c:v>
                      </c:pt>
                      <c:pt idx="3092">
                        <c:v>10.5</c:v>
                      </c:pt>
                      <c:pt idx="3093">
                        <c:v>10.5</c:v>
                      </c:pt>
                      <c:pt idx="3094">
                        <c:v>10.5</c:v>
                      </c:pt>
                      <c:pt idx="3095">
                        <c:v>10.5</c:v>
                      </c:pt>
                      <c:pt idx="3096">
                        <c:v>10.5</c:v>
                      </c:pt>
                      <c:pt idx="3097">
                        <c:v>10.5</c:v>
                      </c:pt>
                      <c:pt idx="3098">
                        <c:v>10.5</c:v>
                      </c:pt>
                      <c:pt idx="3099">
                        <c:v>10.5</c:v>
                      </c:pt>
                      <c:pt idx="3100">
                        <c:v>10.5</c:v>
                      </c:pt>
                      <c:pt idx="3101">
                        <c:v>10.5</c:v>
                      </c:pt>
                      <c:pt idx="3102">
                        <c:v>10.5</c:v>
                      </c:pt>
                      <c:pt idx="3103">
                        <c:v>10.5</c:v>
                      </c:pt>
                      <c:pt idx="3104">
                        <c:v>10.5</c:v>
                      </c:pt>
                      <c:pt idx="3105">
                        <c:v>10.5</c:v>
                      </c:pt>
                      <c:pt idx="3106">
                        <c:v>10.5</c:v>
                      </c:pt>
                      <c:pt idx="3107">
                        <c:v>10.5</c:v>
                      </c:pt>
                      <c:pt idx="3108">
                        <c:v>10.5</c:v>
                      </c:pt>
                      <c:pt idx="3109">
                        <c:v>10.5</c:v>
                      </c:pt>
                      <c:pt idx="3110">
                        <c:v>10.5</c:v>
                      </c:pt>
                      <c:pt idx="3111">
                        <c:v>10.5</c:v>
                      </c:pt>
                      <c:pt idx="3112">
                        <c:v>10.5</c:v>
                      </c:pt>
                      <c:pt idx="3113">
                        <c:v>10.5</c:v>
                      </c:pt>
                      <c:pt idx="3114">
                        <c:v>10.5</c:v>
                      </c:pt>
                      <c:pt idx="3115">
                        <c:v>10.5</c:v>
                      </c:pt>
                      <c:pt idx="3116">
                        <c:v>10.5</c:v>
                      </c:pt>
                      <c:pt idx="3117">
                        <c:v>10.5</c:v>
                      </c:pt>
                      <c:pt idx="3118">
                        <c:v>10.399658200000001</c:v>
                      </c:pt>
                      <c:pt idx="3119">
                        <c:v>10.5</c:v>
                      </c:pt>
                      <c:pt idx="3120">
                        <c:v>10.5</c:v>
                      </c:pt>
                      <c:pt idx="3121">
                        <c:v>10.5</c:v>
                      </c:pt>
                      <c:pt idx="3122">
                        <c:v>10.399658200000001</c:v>
                      </c:pt>
                      <c:pt idx="3123">
                        <c:v>10.399658200000001</c:v>
                      </c:pt>
                      <c:pt idx="3124">
                        <c:v>10.5</c:v>
                      </c:pt>
                      <c:pt idx="3125">
                        <c:v>10.399658200000001</c:v>
                      </c:pt>
                      <c:pt idx="3126">
                        <c:v>10.399658200000001</c:v>
                      </c:pt>
                      <c:pt idx="3127">
                        <c:v>10.399658200000001</c:v>
                      </c:pt>
                      <c:pt idx="3128">
                        <c:v>10.399658200000001</c:v>
                      </c:pt>
                      <c:pt idx="3129">
                        <c:v>10.5</c:v>
                      </c:pt>
                      <c:pt idx="3130">
                        <c:v>10.399658200000001</c:v>
                      </c:pt>
                      <c:pt idx="3131">
                        <c:v>10.399658200000001</c:v>
                      </c:pt>
                      <c:pt idx="3132">
                        <c:v>10.5</c:v>
                      </c:pt>
                      <c:pt idx="3133">
                        <c:v>10.399658200000001</c:v>
                      </c:pt>
                      <c:pt idx="3134">
                        <c:v>10.399658200000001</c:v>
                      </c:pt>
                      <c:pt idx="3135">
                        <c:v>10.399658200000001</c:v>
                      </c:pt>
                      <c:pt idx="3136">
                        <c:v>10.399658200000001</c:v>
                      </c:pt>
                      <c:pt idx="3137">
                        <c:v>10.399658200000001</c:v>
                      </c:pt>
                      <c:pt idx="3138">
                        <c:v>10.399658200000001</c:v>
                      </c:pt>
                      <c:pt idx="3139">
                        <c:v>10.399658200000001</c:v>
                      </c:pt>
                      <c:pt idx="3140">
                        <c:v>10.399658200000001</c:v>
                      </c:pt>
                      <c:pt idx="3141">
                        <c:v>10.399658200000001</c:v>
                      </c:pt>
                      <c:pt idx="3142">
                        <c:v>10.399658200000001</c:v>
                      </c:pt>
                      <c:pt idx="3143">
                        <c:v>10.399658200000001</c:v>
                      </c:pt>
                      <c:pt idx="3144">
                        <c:v>10.399658200000001</c:v>
                      </c:pt>
                      <c:pt idx="3145">
                        <c:v>10.399658200000001</c:v>
                      </c:pt>
                      <c:pt idx="3146">
                        <c:v>10.399658200000001</c:v>
                      </c:pt>
                      <c:pt idx="3147">
                        <c:v>10.399658200000001</c:v>
                      </c:pt>
                      <c:pt idx="3148">
                        <c:v>10.399658200000001</c:v>
                      </c:pt>
                      <c:pt idx="3149">
                        <c:v>10.399658200000001</c:v>
                      </c:pt>
                      <c:pt idx="3150">
                        <c:v>10.399658200000001</c:v>
                      </c:pt>
                      <c:pt idx="3151">
                        <c:v>10.399658200000001</c:v>
                      </c:pt>
                      <c:pt idx="3152">
                        <c:v>10.399658200000001</c:v>
                      </c:pt>
                      <c:pt idx="3153">
                        <c:v>10.399658200000001</c:v>
                      </c:pt>
                      <c:pt idx="3154">
                        <c:v>10.399658200000001</c:v>
                      </c:pt>
                      <c:pt idx="3155">
                        <c:v>10.399658200000001</c:v>
                      </c:pt>
                      <c:pt idx="3156">
                        <c:v>10.399658200000001</c:v>
                      </c:pt>
                      <c:pt idx="3157">
                        <c:v>10.399658200000001</c:v>
                      </c:pt>
                      <c:pt idx="3158">
                        <c:v>10.399658200000001</c:v>
                      </c:pt>
                      <c:pt idx="3159">
                        <c:v>10.399658200000001</c:v>
                      </c:pt>
                      <c:pt idx="3160">
                        <c:v>10.399658200000001</c:v>
                      </c:pt>
                      <c:pt idx="3161">
                        <c:v>10.399658200000001</c:v>
                      </c:pt>
                      <c:pt idx="3162">
                        <c:v>10.399658200000001</c:v>
                      </c:pt>
                      <c:pt idx="3163">
                        <c:v>10.399658200000001</c:v>
                      </c:pt>
                      <c:pt idx="3164">
                        <c:v>10.399658200000001</c:v>
                      </c:pt>
                      <c:pt idx="3165">
                        <c:v>10.399658200000001</c:v>
                      </c:pt>
                      <c:pt idx="3166">
                        <c:v>10.399658200000001</c:v>
                      </c:pt>
                      <c:pt idx="3167">
                        <c:v>10.399658200000001</c:v>
                      </c:pt>
                      <c:pt idx="3168">
                        <c:v>10.399658200000001</c:v>
                      </c:pt>
                      <c:pt idx="3169">
                        <c:v>10.399658200000001</c:v>
                      </c:pt>
                      <c:pt idx="3170">
                        <c:v>10.399658200000001</c:v>
                      </c:pt>
                      <c:pt idx="3171">
                        <c:v>10.399658200000001</c:v>
                      </c:pt>
                      <c:pt idx="3172">
                        <c:v>10.399658200000001</c:v>
                      </c:pt>
                      <c:pt idx="3173">
                        <c:v>10.399658200000001</c:v>
                      </c:pt>
                      <c:pt idx="3174">
                        <c:v>10.399658200000001</c:v>
                      </c:pt>
                      <c:pt idx="3175">
                        <c:v>10.399658200000001</c:v>
                      </c:pt>
                      <c:pt idx="3176">
                        <c:v>10.399658200000001</c:v>
                      </c:pt>
                      <c:pt idx="3177">
                        <c:v>10.399658200000001</c:v>
                      </c:pt>
                      <c:pt idx="3178">
                        <c:v>10.399658200000001</c:v>
                      </c:pt>
                      <c:pt idx="3179">
                        <c:v>10.399658200000001</c:v>
                      </c:pt>
                      <c:pt idx="3180">
                        <c:v>10.399658200000001</c:v>
                      </c:pt>
                      <c:pt idx="3181">
                        <c:v>10.399658200000001</c:v>
                      </c:pt>
                      <c:pt idx="3182">
                        <c:v>10.399658200000001</c:v>
                      </c:pt>
                      <c:pt idx="3183">
                        <c:v>10.399658200000001</c:v>
                      </c:pt>
                      <c:pt idx="3184">
                        <c:v>10.399658200000001</c:v>
                      </c:pt>
                      <c:pt idx="3185">
                        <c:v>10.399658200000001</c:v>
                      </c:pt>
                      <c:pt idx="3186">
                        <c:v>10.399658200000001</c:v>
                      </c:pt>
                      <c:pt idx="3187">
                        <c:v>10.399658200000001</c:v>
                      </c:pt>
                      <c:pt idx="3188">
                        <c:v>10.399658200000001</c:v>
                      </c:pt>
                      <c:pt idx="3189">
                        <c:v>10.399658200000001</c:v>
                      </c:pt>
                      <c:pt idx="3190">
                        <c:v>10.399658200000001</c:v>
                      </c:pt>
                      <c:pt idx="3191">
                        <c:v>10.399658200000001</c:v>
                      </c:pt>
                      <c:pt idx="3192">
                        <c:v>10.399658200000001</c:v>
                      </c:pt>
                      <c:pt idx="3193">
                        <c:v>10.399658200000001</c:v>
                      </c:pt>
                      <c:pt idx="3194">
                        <c:v>10.299560549999999</c:v>
                      </c:pt>
                      <c:pt idx="3195">
                        <c:v>10.399658200000001</c:v>
                      </c:pt>
                      <c:pt idx="3196">
                        <c:v>10.399658200000001</c:v>
                      </c:pt>
                      <c:pt idx="3197">
                        <c:v>10.399658200000001</c:v>
                      </c:pt>
                      <c:pt idx="3198">
                        <c:v>10.399658200000001</c:v>
                      </c:pt>
                      <c:pt idx="3199">
                        <c:v>10.299560549999999</c:v>
                      </c:pt>
                      <c:pt idx="3200">
                        <c:v>10.299560549999999</c:v>
                      </c:pt>
                      <c:pt idx="3201">
                        <c:v>10.299560549999999</c:v>
                      </c:pt>
                      <c:pt idx="3202">
                        <c:v>10.299560549999999</c:v>
                      </c:pt>
                      <c:pt idx="3203">
                        <c:v>10.299560549999999</c:v>
                      </c:pt>
                      <c:pt idx="3204">
                        <c:v>10.299560549999999</c:v>
                      </c:pt>
                      <c:pt idx="3205">
                        <c:v>10.299560549999999</c:v>
                      </c:pt>
                      <c:pt idx="3206">
                        <c:v>10.299560549999999</c:v>
                      </c:pt>
                      <c:pt idx="3207">
                        <c:v>10.399658200000001</c:v>
                      </c:pt>
                      <c:pt idx="3208">
                        <c:v>10.299560549999999</c:v>
                      </c:pt>
                      <c:pt idx="3209">
                        <c:v>10.299560549999999</c:v>
                      </c:pt>
                      <c:pt idx="3210">
                        <c:v>10.299560549999999</c:v>
                      </c:pt>
                      <c:pt idx="3211">
                        <c:v>10.399658200000001</c:v>
                      </c:pt>
                      <c:pt idx="3212">
                        <c:v>10.299560549999999</c:v>
                      </c:pt>
                      <c:pt idx="3213">
                        <c:v>10.299560549999999</c:v>
                      </c:pt>
                      <c:pt idx="3214">
                        <c:v>10.299560549999999</c:v>
                      </c:pt>
                      <c:pt idx="3215">
                        <c:v>10.299560549999999</c:v>
                      </c:pt>
                      <c:pt idx="3216">
                        <c:v>10.299560549999999</c:v>
                      </c:pt>
                      <c:pt idx="3217">
                        <c:v>10.299560549999999</c:v>
                      </c:pt>
                      <c:pt idx="3218">
                        <c:v>10.299560549999999</c:v>
                      </c:pt>
                      <c:pt idx="3219">
                        <c:v>10.299560549999999</c:v>
                      </c:pt>
                      <c:pt idx="3220">
                        <c:v>10.299560549999999</c:v>
                      </c:pt>
                      <c:pt idx="3221">
                        <c:v>10.299560549999999</c:v>
                      </c:pt>
                      <c:pt idx="3222">
                        <c:v>10.299560549999999</c:v>
                      </c:pt>
                      <c:pt idx="3223">
                        <c:v>10.299560549999999</c:v>
                      </c:pt>
                      <c:pt idx="3224">
                        <c:v>10.299560549999999</c:v>
                      </c:pt>
                      <c:pt idx="3225">
                        <c:v>10.299560549999999</c:v>
                      </c:pt>
                      <c:pt idx="3226">
                        <c:v>10.299560549999999</c:v>
                      </c:pt>
                      <c:pt idx="3227">
                        <c:v>10.299560549999999</c:v>
                      </c:pt>
                      <c:pt idx="3228">
                        <c:v>10.299560549999999</c:v>
                      </c:pt>
                      <c:pt idx="3229">
                        <c:v>10.299560549999999</c:v>
                      </c:pt>
                      <c:pt idx="3230">
                        <c:v>10.299560549999999</c:v>
                      </c:pt>
                      <c:pt idx="3231">
                        <c:v>10.299560549999999</c:v>
                      </c:pt>
                      <c:pt idx="3232">
                        <c:v>10.299560549999999</c:v>
                      </c:pt>
                      <c:pt idx="3233">
                        <c:v>10.299560549999999</c:v>
                      </c:pt>
                      <c:pt idx="3234">
                        <c:v>10.299560549999999</c:v>
                      </c:pt>
                      <c:pt idx="3235">
                        <c:v>10.299560549999999</c:v>
                      </c:pt>
                      <c:pt idx="3236">
                        <c:v>10.299560549999999</c:v>
                      </c:pt>
                      <c:pt idx="3237">
                        <c:v>10.299560549999999</c:v>
                      </c:pt>
                      <c:pt idx="3238">
                        <c:v>10.299560549999999</c:v>
                      </c:pt>
                      <c:pt idx="3239">
                        <c:v>10.299560549999999</c:v>
                      </c:pt>
                      <c:pt idx="3240">
                        <c:v>10.299560549999999</c:v>
                      </c:pt>
                      <c:pt idx="3241">
                        <c:v>10.299560549999999</c:v>
                      </c:pt>
                      <c:pt idx="3242">
                        <c:v>10.299560549999999</c:v>
                      </c:pt>
                      <c:pt idx="3243">
                        <c:v>10.299560549999999</c:v>
                      </c:pt>
                      <c:pt idx="3244">
                        <c:v>10.299560549999999</c:v>
                      </c:pt>
                      <c:pt idx="3245">
                        <c:v>10.299560549999999</c:v>
                      </c:pt>
                      <c:pt idx="3246">
                        <c:v>10.299560549999999</c:v>
                      </c:pt>
                      <c:pt idx="3247">
                        <c:v>10.299560549999999</c:v>
                      </c:pt>
                      <c:pt idx="3248">
                        <c:v>10.299560549999999</c:v>
                      </c:pt>
                      <c:pt idx="3249">
                        <c:v>10.299560549999999</c:v>
                      </c:pt>
                      <c:pt idx="3250">
                        <c:v>10.299560549999999</c:v>
                      </c:pt>
                      <c:pt idx="3251">
                        <c:v>10.299560549999999</c:v>
                      </c:pt>
                      <c:pt idx="3252">
                        <c:v>10.299560549999999</c:v>
                      </c:pt>
                      <c:pt idx="3253">
                        <c:v>10.299560549999999</c:v>
                      </c:pt>
                      <c:pt idx="3254">
                        <c:v>10.299560549999999</c:v>
                      </c:pt>
                      <c:pt idx="3255">
                        <c:v>10.299560549999999</c:v>
                      </c:pt>
                      <c:pt idx="3256">
                        <c:v>10.299560549999999</c:v>
                      </c:pt>
                      <c:pt idx="3257">
                        <c:v>10.299560549999999</c:v>
                      </c:pt>
                      <c:pt idx="3258">
                        <c:v>10.299560549999999</c:v>
                      </c:pt>
                      <c:pt idx="3259">
                        <c:v>10.299560549999999</c:v>
                      </c:pt>
                      <c:pt idx="3260">
                        <c:v>10.299560549999999</c:v>
                      </c:pt>
                      <c:pt idx="3261">
                        <c:v>10.299560549999999</c:v>
                      </c:pt>
                      <c:pt idx="3262">
                        <c:v>10.19946289</c:v>
                      </c:pt>
                      <c:pt idx="3263">
                        <c:v>10.299560549999999</c:v>
                      </c:pt>
                      <c:pt idx="3264">
                        <c:v>10.299560549999999</c:v>
                      </c:pt>
                      <c:pt idx="3265">
                        <c:v>10.299560549999999</c:v>
                      </c:pt>
                      <c:pt idx="3266">
                        <c:v>10.19946289</c:v>
                      </c:pt>
                      <c:pt idx="3267">
                        <c:v>10.19946289</c:v>
                      </c:pt>
                      <c:pt idx="3268">
                        <c:v>10.299560549999999</c:v>
                      </c:pt>
                      <c:pt idx="3269">
                        <c:v>10.299560549999999</c:v>
                      </c:pt>
                      <c:pt idx="3270">
                        <c:v>10.299560549999999</c:v>
                      </c:pt>
                      <c:pt idx="3271">
                        <c:v>10.299560549999999</c:v>
                      </c:pt>
                      <c:pt idx="3272">
                        <c:v>10.19946289</c:v>
                      </c:pt>
                      <c:pt idx="3273">
                        <c:v>10.19946289</c:v>
                      </c:pt>
                      <c:pt idx="3274">
                        <c:v>10.19946289</c:v>
                      </c:pt>
                      <c:pt idx="3275">
                        <c:v>10.19946289</c:v>
                      </c:pt>
                      <c:pt idx="3276">
                        <c:v>10.19946289</c:v>
                      </c:pt>
                      <c:pt idx="3277">
                        <c:v>10.299560549999999</c:v>
                      </c:pt>
                      <c:pt idx="3278">
                        <c:v>10.19946289</c:v>
                      </c:pt>
                      <c:pt idx="3279">
                        <c:v>10.19946289</c:v>
                      </c:pt>
                      <c:pt idx="3280">
                        <c:v>10.19946289</c:v>
                      </c:pt>
                      <c:pt idx="3281">
                        <c:v>10.19946289</c:v>
                      </c:pt>
                      <c:pt idx="3282">
                        <c:v>10.19946289</c:v>
                      </c:pt>
                      <c:pt idx="3283">
                        <c:v>10.19946289</c:v>
                      </c:pt>
                      <c:pt idx="3284">
                        <c:v>10.19946289</c:v>
                      </c:pt>
                      <c:pt idx="3285">
                        <c:v>10.19946289</c:v>
                      </c:pt>
                      <c:pt idx="3286">
                        <c:v>10.19946289</c:v>
                      </c:pt>
                      <c:pt idx="3287">
                        <c:v>10.19946289</c:v>
                      </c:pt>
                      <c:pt idx="3288">
                        <c:v>10.19946289</c:v>
                      </c:pt>
                      <c:pt idx="3289">
                        <c:v>10.19946289</c:v>
                      </c:pt>
                      <c:pt idx="3290">
                        <c:v>10.19946289</c:v>
                      </c:pt>
                      <c:pt idx="3291">
                        <c:v>10.19946289</c:v>
                      </c:pt>
                      <c:pt idx="3292">
                        <c:v>10.19946289</c:v>
                      </c:pt>
                      <c:pt idx="3293">
                        <c:v>10.19946289</c:v>
                      </c:pt>
                      <c:pt idx="3294">
                        <c:v>10.19946289</c:v>
                      </c:pt>
                      <c:pt idx="3295">
                        <c:v>10.19946289</c:v>
                      </c:pt>
                      <c:pt idx="3296">
                        <c:v>10.19946289</c:v>
                      </c:pt>
                      <c:pt idx="3297">
                        <c:v>10.19946289</c:v>
                      </c:pt>
                      <c:pt idx="3298">
                        <c:v>10.19946289</c:v>
                      </c:pt>
                      <c:pt idx="3299">
                        <c:v>10.19946289</c:v>
                      </c:pt>
                      <c:pt idx="3300">
                        <c:v>10.19946289</c:v>
                      </c:pt>
                      <c:pt idx="3301">
                        <c:v>10.19946289</c:v>
                      </c:pt>
                      <c:pt idx="3302">
                        <c:v>10.19946289</c:v>
                      </c:pt>
                      <c:pt idx="3303">
                        <c:v>10.19946289</c:v>
                      </c:pt>
                      <c:pt idx="3304">
                        <c:v>10.19946289</c:v>
                      </c:pt>
                      <c:pt idx="3305">
                        <c:v>10.19946289</c:v>
                      </c:pt>
                      <c:pt idx="3306">
                        <c:v>10.19946289</c:v>
                      </c:pt>
                      <c:pt idx="3307">
                        <c:v>10.19946289</c:v>
                      </c:pt>
                      <c:pt idx="3308">
                        <c:v>10.19946289</c:v>
                      </c:pt>
                      <c:pt idx="3309">
                        <c:v>10.19946289</c:v>
                      </c:pt>
                      <c:pt idx="3310">
                        <c:v>10.19946289</c:v>
                      </c:pt>
                      <c:pt idx="3311">
                        <c:v>10.19946289</c:v>
                      </c:pt>
                      <c:pt idx="3312">
                        <c:v>10.19946289</c:v>
                      </c:pt>
                      <c:pt idx="3313">
                        <c:v>10.19946289</c:v>
                      </c:pt>
                      <c:pt idx="3314">
                        <c:v>10.19946289</c:v>
                      </c:pt>
                      <c:pt idx="3315">
                        <c:v>10.19946289</c:v>
                      </c:pt>
                      <c:pt idx="3316">
                        <c:v>10.19946289</c:v>
                      </c:pt>
                      <c:pt idx="3317">
                        <c:v>10.19946289</c:v>
                      </c:pt>
                      <c:pt idx="3318">
                        <c:v>10.19946289</c:v>
                      </c:pt>
                      <c:pt idx="3319">
                        <c:v>10.19946289</c:v>
                      </c:pt>
                      <c:pt idx="3320">
                        <c:v>10.19946289</c:v>
                      </c:pt>
                      <c:pt idx="3321">
                        <c:v>10.19946289</c:v>
                      </c:pt>
                      <c:pt idx="3322">
                        <c:v>10.19946289</c:v>
                      </c:pt>
                      <c:pt idx="3323">
                        <c:v>10.19946289</c:v>
                      </c:pt>
                      <c:pt idx="3324">
                        <c:v>10.19946289</c:v>
                      </c:pt>
                      <c:pt idx="3325">
                        <c:v>10.19946289</c:v>
                      </c:pt>
                      <c:pt idx="3326">
                        <c:v>10.19946289</c:v>
                      </c:pt>
                      <c:pt idx="3327">
                        <c:v>10.19946289</c:v>
                      </c:pt>
                      <c:pt idx="3328">
                        <c:v>10.19946289</c:v>
                      </c:pt>
                      <c:pt idx="3329">
                        <c:v>10.19946289</c:v>
                      </c:pt>
                      <c:pt idx="3330">
                        <c:v>10.19946289</c:v>
                      </c:pt>
                      <c:pt idx="3331">
                        <c:v>10.19946289</c:v>
                      </c:pt>
                      <c:pt idx="3332">
                        <c:v>10.19946289</c:v>
                      </c:pt>
                      <c:pt idx="3333">
                        <c:v>10.19946289</c:v>
                      </c:pt>
                      <c:pt idx="3334">
                        <c:v>10.19946289</c:v>
                      </c:pt>
                      <c:pt idx="3335">
                        <c:v>10.19946289</c:v>
                      </c:pt>
                      <c:pt idx="3336">
                        <c:v>10.19946289</c:v>
                      </c:pt>
                      <c:pt idx="3337">
                        <c:v>10.19946289</c:v>
                      </c:pt>
                      <c:pt idx="3338">
                        <c:v>10.19946289</c:v>
                      </c:pt>
                      <c:pt idx="3339">
                        <c:v>10.09960938</c:v>
                      </c:pt>
                      <c:pt idx="3340">
                        <c:v>10.19946289</c:v>
                      </c:pt>
                      <c:pt idx="3341">
                        <c:v>10.19946289</c:v>
                      </c:pt>
                      <c:pt idx="3342">
                        <c:v>10.19946289</c:v>
                      </c:pt>
                      <c:pt idx="3343">
                        <c:v>10.19946289</c:v>
                      </c:pt>
                      <c:pt idx="3344">
                        <c:v>10.19946289</c:v>
                      </c:pt>
                      <c:pt idx="3345">
                        <c:v>10.19946289</c:v>
                      </c:pt>
                      <c:pt idx="3346">
                        <c:v>10.19946289</c:v>
                      </c:pt>
                      <c:pt idx="3347">
                        <c:v>10.09960938</c:v>
                      </c:pt>
                      <c:pt idx="3348">
                        <c:v>10.09960938</c:v>
                      </c:pt>
                      <c:pt idx="3349">
                        <c:v>10.19946289</c:v>
                      </c:pt>
                      <c:pt idx="3350">
                        <c:v>10.09960938</c:v>
                      </c:pt>
                      <c:pt idx="3351">
                        <c:v>10.19946289</c:v>
                      </c:pt>
                      <c:pt idx="3352">
                        <c:v>10.19946289</c:v>
                      </c:pt>
                      <c:pt idx="3353">
                        <c:v>10.09960938</c:v>
                      </c:pt>
                      <c:pt idx="3354">
                        <c:v>10.09960938</c:v>
                      </c:pt>
                      <c:pt idx="3355">
                        <c:v>10.09960938</c:v>
                      </c:pt>
                      <c:pt idx="3356">
                        <c:v>10.09960938</c:v>
                      </c:pt>
                      <c:pt idx="3357">
                        <c:v>10.09960938</c:v>
                      </c:pt>
                      <c:pt idx="3358">
                        <c:v>10.09960938</c:v>
                      </c:pt>
                      <c:pt idx="3359">
                        <c:v>10.09960938</c:v>
                      </c:pt>
                      <c:pt idx="3360">
                        <c:v>10.09960938</c:v>
                      </c:pt>
                      <c:pt idx="3361">
                        <c:v>10.09960938</c:v>
                      </c:pt>
                      <c:pt idx="3362">
                        <c:v>10.09960938</c:v>
                      </c:pt>
                      <c:pt idx="3363">
                        <c:v>10.09960938</c:v>
                      </c:pt>
                      <c:pt idx="3364">
                        <c:v>10.09960938</c:v>
                      </c:pt>
                      <c:pt idx="3365">
                        <c:v>10.09960938</c:v>
                      </c:pt>
                      <c:pt idx="3366">
                        <c:v>10.09960938</c:v>
                      </c:pt>
                      <c:pt idx="3367">
                        <c:v>10.09960938</c:v>
                      </c:pt>
                      <c:pt idx="3368">
                        <c:v>10.09960938</c:v>
                      </c:pt>
                      <c:pt idx="3369">
                        <c:v>10.09960938</c:v>
                      </c:pt>
                      <c:pt idx="3370">
                        <c:v>10.09960938</c:v>
                      </c:pt>
                      <c:pt idx="3371">
                        <c:v>10.09960938</c:v>
                      </c:pt>
                      <c:pt idx="3372">
                        <c:v>10.09960938</c:v>
                      </c:pt>
                      <c:pt idx="3373">
                        <c:v>10.09960938</c:v>
                      </c:pt>
                      <c:pt idx="3374">
                        <c:v>10.09960938</c:v>
                      </c:pt>
                      <c:pt idx="3375">
                        <c:v>10.09960938</c:v>
                      </c:pt>
                      <c:pt idx="3376">
                        <c:v>10.09960938</c:v>
                      </c:pt>
                      <c:pt idx="3377">
                        <c:v>10.09960938</c:v>
                      </c:pt>
                      <c:pt idx="3378">
                        <c:v>10.09960938</c:v>
                      </c:pt>
                      <c:pt idx="3379">
                        <c:v>10.09960938</c:v>
                      </c:pt>
                      <c:pt idx="3380">
                        <c:v>10.09960938</c:v>
                      </c:pt>
                      <c:pt idx="3381">
                        <c:v>10.09960938</c:v>
                      </c:pt>
                      <c:pt idx="3382">
                        <c:v>10.09960938</c:v>
                      </c:pt>
                      <c:pt idx="3383">
                        <c:v>10.09960938</c:v>
                      </c:pt>
                      <c:pt idx="3384">
                        <c:v>10.09960938</c:v>
                      </c:pt>
                      <c:pt idx="3385">
                        <c:v>10.09960938</c:v>
                      </c:pt>
                      <c:pt idx="3386">
                        <c:v>10.09960938</c:v>
                      </c:pt>
                      <c:pt idx="3387">
                        <c:v>10.09960938</c:v>
                      </c:pt>
                      <c:pt idx="3388">
                        <c:v>10.09960938</c:v>
                      </c:pt>
                      <c:pt idx="3389">
                        <c:v>10.09960938</c:v>
                      </c:pt>
                      <c:pt idx="3390">
                        <c:v>10.09960938</c:v>
                      </c:pt>
                      <c:pt idx="3391">
                        <c:v>10.09960938</c:v>
                      </c:pt>
                      <c:pt idx="3392">
                        <c:v>10.09960938</c:v>
                      </c:pt>
                      <c:pt idx="3393">
                        <c:v>10.09960938</c:v>
                      </c:pt>
                      <c:pt idx="3394">
                        <c:v>10.09960938</c:v>
                      </c:pt>
                      <c:pt idx="3395">
                        <c:v>10.09960938</c:v>
                      </c:pt>
                      <c:pt idx="3396">
                        <c:v>10.09960938</c:v>
                      </c:pt>
                      <c:pt idx="3397">
                        <c:v>10.09960938</c:v>
                      </c:pt>
                      <c:pt idx="3398">
                        <c:v>10.09960938</c:v>
                      </c:pt>
                      <c:pt idx="3399">
                        <c:v>10.09960938</c:v>
                      </c:pt>
                      <c:pt idx="3400">
                        <c:v>10.09960938</c:v>
                      </c:pt>
                      <c:pt idx="3401">
                        <c:v>10.09960938</c:v>
                      </c:pt>
                      <c:pt idx="3402">
                        <c:v>10.09960938</c:v>
                      </c:pt>
                      <c:pt idx="3403">
                        <c:v>10.09960938</c:v>
                      </c:pt>
                      <c:pt idx="3404">
                        <c:v>10.09960938</c:v>
                      </c:pt>
                      <c:pt idx="3405">
                        <c:v>10.09960938</c:v>
                      </c:pt>
                      <c:pt idx="3406">
                        <c:v>10.09960938</c:v>
                      </c:pt>
                      <c:pt idx="3407">
                        <c:v>10.09960938</c:v>
                      </c:pt>
                      <c:pt idx="3408">
                        <c:v>9.999511720000001</c:v>
                      </c:pt>
                      <c:pt idx="3409">
                        <c:v>10.09960938</c:v>
                      </c:pt>
                      <c:pt idx="3410">
                        <c:v>10.09960938</c:v>
                      </c:pt>
                      <c:pt idx="3411">
                        <c:v>10.09960938</c:v>
                      </c:pt>
                      <c:pt idx="3412">
                        <c:v>10.09960938</c:v>
                      </c:pt>
                      <c:pt idx="3413">
                        <c:v>10.09960938</c:v>
                      </c:pt>
                      <c:pt idx="3414">
                        <c:v>9.999511720000001</c:v>
                      </c:pt>
                      <c:pt idx="3415">
                        <c:v>9.999511720000001</c:v>
                      </c:pt>
                      <c:pt idx="3416">
                        <c:v>10.09960938</c:v>
                      </c:pt>
                      <c:pt idx="3417">
                        <c:v>10.09960938</c:v>
                      </c:pt>
                      <c:pt idx="3418">
                        <c:v>10.09960938</c:v>
                      </c:pt>
                      <c:pt idx="3419">
                        <c:v>10.09960938</c:v>
                      </c:pt>
                      <c:pt idx="3420">
                        <c:v>10.09960938</c:v>
                      </c:pt>
                      <c:pt idx="3421">
                        <c:v>9.999511720000001</c:v>
                      </c:pt>
                      <c:pt idx="3422">
                        <c:v>9.999511720000001</c:v>
                      </c:pt>
                      <c:pt idx="3423">
                        <c:v>9.999511720000001</c:v>
                      </c:pt>
                      <c:pt idx="3424">
                        <c:v>9.999511720000001</c:v>
                      </c:pt>
                      <c:pt idx="3425">
                        <c:v>10.09960938</c:v>
                      </c:pt>
                      <c:pt idx="3426">
                        <c:v>9.999511720000001</c:v>
                      </c:pt>
                      <c:pt idx="3427">
                        <c:v>9.999511720000001</c:v>
                      </c:pt>
                      <c:pt idx="3428">
                        <c:v>9.999511720000001</c:v>
                      </c:pt>
                      <c:pt idx="3429">
                        <c:v>9.999511720000001</c:v>
                      </c:pt>
                      <c:pt idx="3430">
                        <c:v>9.999511720000001</c:v>
                      </c:pt>
                      <c:pt idx="3431">
                        <c:v>9.999511720000001</c:v>
                      </c:pt>
                      <c:pt idx="3432">
                        <c:v>9.999511720000001</c:v>
                      </c:pt>
                      <c:pt idx="3433">
                        <c:v>9.999511720000001</c:v>
                      </c:pt>
                      <c:pt idx="3434">
                        <c:v>9.999511720000001</c:v>
                      </c:pt>
                      <c:pt idx="3435">
                        <c:v>9.999511720000001</c:v>
                      </c:pt>
                      <c:pt idx="3436">
                        <c:v>9.999511720000001</c:v>
                      </c:pt>
                      <c:pt idx="3437">
                        <c:v>9.999511720000001</c:v>
                      </c:pt>
                      <c:pt idx="3438">
                        <c:v>9.999511720000001</c:v>
                      </c:pt>
                      <c:pt idx="3439">
                        <c:v>9.999511720000001</c:v>
                      </c:pt>
                      <c:pt idx="3440">
                        <c:v>9.999511720000001</c:v>
                      </c:pt>
                      <c:pt idx="3441">
                        <c:v>9.999511720000001</c:v>
                      </c:pt>
                      <c:pt idx="3442">
                        <c:v>9.999511720000001</c:v>
                      </c:pt>
                      <c:pt idx="3443">
                        <c:v>9.999511720000001</c:v>
                      </c:pt>
                      <c:pt idx="3444">
                        <c:v>9.999511720000001</c:v>
                      </c:pt>
                      <c:pt idx="3445">
                        <c:v>9.999511720000001</c:v>
                      </c:pt>
                      <c:pt idx="3446">
                        <c:v>9.999511720000001</c:v>
                      </c:pt>
                      <c:pt idx="3447">
                        <c:v>9.999511720000001</c:v>
                      </c:pt>
                      <c:pt idx="3448">
                        <c:v>9.999511720000001</c:v>
                      </c:pt>
                      <c:pt idx="3449">
                        <c:v>9.999511720000001</c:v>
                      </c:pt>
                      <c:pt idx="3450">
                        <c:v>9.999511720000001</c:v>
                      </c:pt>
                      <c:pt idx="3451">
                        <c:v>9.999511720000001</c:v>
                      </c:pt>
                      <c:pt idx="3452">
                        <c:v>9.999511720000001</c:v>
                      </c:pt>
                      <c:pt idx="3453">
                        <c:v>9.999511720000001</c:v>
                      </c:pt>
                      <c:pt idx="3454">
                        <c:v>9.999511720000001</c:v>
                      </c:pt>
                      <c:pt idx="3455">
                        <c:v>9.999511720000001</c:v>
                      </c:pt>
                      <c:pt idx="3456">
                        <c:v>9.999511720000001</c:v>
                      </c:pt>
                      <c:pt idx="3457">
                        <c:v>9.999511720000001</c:v>
                      </c:pt>
                      <c:pt idx="3458">
                        <c:v>9.999511720000001</c:v>
                      </c:pt>
                      <c:pt idx="3459">
                        <c:v>9.999511720000001</c:v>
                      </c:pt>
                      <c:pt idx="3460">
                        <c:v>9.999511720000001</c:v>
                      </c:pt>
                      <c:pt idx="3461">
                        <c:v>9.999511720000001</c:v>
                      </c:pt>
                      <c:pt idx="3462">
                        <c:v>9.999511720000001</c:v>
                      </c:pt>
                      <c:pt idx="3463">
                        <c:v>9.999511720000001</c:v>
                      </c:pt>
                      <c:pt idx="3464">
                        <c:v>9.999511720000001</c:v>
                      </c:pt>
                      <c:pt idx="3465">
                        <c:v>9.999511720000001</c:v>
                      </c:pt>
                      <c:pt idx="3466">
                        <c:v>9.999511720000001</c:v>
                      </c:pt>
                      <c:pt idx="3467">
                        <c:v>9.999511720000001</c:v>
                      </c:pt>
                      <c:pt idx="3468">
                        <c:v>9.999511720000001</c:v>
                      </c:pt>
                      <c:pt idx="3469">
                        <c:v>9.999511720000001</c:v>
                      </c:pt>
                      <c:pt idx="3470">
                        <c:v>9.999511720000001</c:v>
                      </c:pt>
                      <c:pt idx="3471">
                        <c:v>9.999511720000001</c:v>
                      </c:pt>
                      <c:pt idx="3472">
                        <c:v>9.999511720000001</c:v>
                      </c:pt>
                      <c:pt idx="3473">
                        <c:v>9.999511720000001</c:v>
                      </c:pt>
                      <c:pt idx="3474">
                        <c:v>9.999511720000001</c:v>
                      </c:pt>
                      <c:pt idx="3475">
                        <c:v>9.999511720000001</c:v>
                      </c:pt>
                      <c:pt idx="3476">
                        <c:v>9.999511720000001</c:v>
                      </c:pt>
                      <c:pt idx="3477">
                        <c:v>9.999511720000001</c:v>
                      </c:pt>
                      <c:pt idx="3478">
                        <c:v>9.999511720000001</c:v>
                      </c:pt>
                      <c:pt idx="3479">
                        <c:v>9.999511720000001</c:v>
                      </c:pt>
                      <c:pt idx="3480">
                        <c:v>9.999511720000001</c:v>
                      </c:pt>
                      <c:pt idx="3481">
                        <c:v>9.999511720000001</c:v>
                      </c:pt>
                      <c:pt idx="3482">
                        <c:v>9.999511720000001</c:v>
                      </c:pt>
                      <c:pt idx="3483">
                        <c:v>9.999511720000001</c:v>
                      </c:pt>
                      <c:pt idx="3484">
                        <c:v>9.999511720000001</c:v>
                      </c:pt>
                      <c:pt idx="3485">
                        <c:v>9.999511720000001</c:v>
                      </c:pt>
                      <c:pt idx="3486">
                        <c:v>9.999511720000001</c:v>
                      </c:pt>
                      <c:pt idx="3487">
                        <c:v>9.999511720000001</c:v>
                      </c:pt>
                      <c:pt idx="3488">
                        <c:v>9.999511720000001</c:v>
                      </c:pt>
                      <c:pt idx="3489">
                        <c:v>9.999511720000001</c:v>
                      </c:pt>
                      <c:pt idx="3490">
                        <c:v>9.999511720000001</c:v>
                      </c:pt>
                      <c:pt idx="3491">
                        <c:v>9.999511720000001</c:v>
                      </c:pt>
                      <c:pt idx="3492">
                        <c:v>9.8996582000000011</c:v>
                      </c:pt>
                      <c:pt idx="3493">
                        <c:v>9.8996582000000011</c:v>
                      </c:pt>
                      <c:pt idx="3494">
                        <c:v>9.999511720000001</c:v>
                      </c:pt>
                      <c:pt idx="3495">
                        <c:v>9.999511720000001</c:v>
                      </c:pt>
                      <c:pt idx="3496">
                        <c:v>9.8996582000000011</c:v>
                      </c:pt>
                      <c:pt idx="3497">
                        <c:v>9.999511720000001</c:v>
                      </c:pt>
                      <c:pt idx="3498">
                        <c:v>9.8996582000000011</c:v>
                      </c:pt>
                      <c:pt idx="3499">
                        <c:v>9.8996582000000011</c:v>
                      </c:pt>
                      <c:pt idx="3500">
                        <c:v>9.999511720000001</c:v>
                      </c:pt>
                      <c:pt idx="3501">
                        <c:v>9.8996582000000011</c:v>
                      </c:pt>
                      <c:pt idx="3502">
                        <c:v>9.8996582000000011</c:v>
                      </c:pt>
                      <c:pt idx="3503">
                        <c:v>9.8996582000000011</c:v>
                      </c:pt>
                      <c:pt idx="3504">
                        <c:v>9.8996582000000011</c:v>
                      </c:pt>
                      <c:pt idx="3505">
                        <c:v>9.8996582000000011</c:v>
                      </c:pt>
                      <c:pt idx="3506">
                        <c:v>9.8996582000000011</c:v>
                      </c:pt>
                      <c:pt idx="3507">
                        <c:v>9.8996582000000011</c:v>
                      </c:pt>
                      <c:pt idx="3508">
                        <c:v>9.8996582000000011</c:v>
                      </c:pt>
                      <c:pt idx="3509">
                        <c:v>9.8996582000000011</c:v>
                      </c:pt>
                      <c:pt idx="3510">
                        <c:v>9.8996582000000011</c:v>
                      </c:pt>
                      <c:pt idx="3511">
                        <c:v>9.8996582000000011</c:v>
                      </c:pt>
                      <c:pt idx="3512">
                        <c:v>9.8996582000000011</c:v>
                      </c:pt>
                      <c:pt idx="3513">
                        <c:v>9.8996582000000011</c:v>
                      </c:pt>
                      <c:pt idx="3514">
                        <c:v>9.8996582000000011</c:v>
                      </c:pt>
                      <c:pt idx="3515">
                        <c:v>9.8996582000000011</c:v>
                      </c:pt>
                      <c:pt idx="3516">
                        <c:v>9.8996582000000011</c:v>
                      </c:pt>
                      <c:pt idx="3517">
                        <c:v>9.8996582000000011</c:v>
                      </c:pt>
                      <c:pt idx="3518">
                        <c:v>9.8996582000000011</c:v>
                      </c:pt>
                      <c:pt idx="3519">
                        <c:v>9.8996582000000011</c:v>
                      </c:pt>
                      <c:pt idx="3520">
                        <c:v>9.8996582000000011</c:v>
                      </c:pt>
                      <c:pt idx="3521">
                        <c:v>9.8996582000000011</c:v>
                      </c:pt>
                      <c:pt idx="3522">
                        <c:v>9.8996582000000011</c:v>
                      </c:pt>
                      <c:pt idx="3523">
                        <c:v>9.8996582000000011</c:v>
                      </c:pt>
                      <c:pt idx="3524">
                        <c:v>9.8996582000000011</c:v>
                      </c:pt>
                      <c:pt idx="3525">
                        <c:v>9.8996582000000011</c:v>
                      </c:pt>
                      <c:pt idx="3526">
                        <c:v>9.8996582000000011</c:v>
                      </c:pt>
                      <c:pt idx="3527">
                        <c:v>9.8996582000000011</c:v>
                      </c:pt>
                      <c:pt idx="3528">
                        <c:v>9.8996582000000011</c:v>
                      </c:pt>
                      <c:pt idx="3529">
                        <c:v>9.8996582000000011</c:v>
                      </c:pt>
                      <c:pt idx="3530">
                        <c:v>9.8996582000000011</c:v>
                      </c:pt>
                      <c:pt idx="3531">
                        <c:v>9.8996582000000011</c:v>
                      </c:pt>
                      <c:pt idx="3532">
                        <c:v>9.8996582000000011</c:v>
                      </c:pt>
                      <c:pt idx="3533">
                        <c:v>9.8996582000000011</c:v>
                      </c:pt>
                      <c:pt idx="3534">
                        <c:v>9.8996582000000011</c:v>
                      </c:pt>
                      <c:pt idx="3535">
                        <c:v>9.8996582000000011</c:v>
                      </c:pt>
                      <c:pt idx="3536">
                        <c:v>9.8996582000000011</c:v>
                      </c:pt>
                      <c:pt idx="3537">
                        <c:v>9.8996582000000011</c:v>
                      </c:pt>
                      <c:pt idx="3538">
                        <c:v>9.8996582000000011</c:v>
                      </c:pt>
                      <c:pt idx="3539">
                        <c:v>9.8996582000000011</c:v>
                      </c:pt>
                      <c:pt idx="3540">
                        <c:v>9.8996582000000011</c:v>
                      </c:pt>
                      <c:pt idx="3541">
                        <c:v>9.8996582000000011</c:v>
                      </c:pt>
                      <c:pt idx="3542">
                        <c:v>9.8996582000000011</c:v>
                      </c:pt>
                      <c:pt idx="3543">
                        <c:v>9.8996582000000011</c:v>
                      </c:pt>
                      <c:pt idx="3544">
                        <c:v>9.8996582000000011</c:v>
                      </c:pt>
                      <c:pt idx="3545">
                        <c:v>9.8996582000000011</c:v>
                      </c:pt>
                      <c:pt idx="3546">
                        <c:v>9.8996582000000011</c:v>
                      </c:pt>
                      <c:pt idx="3547">
                        <c:v>9.8996582000000011</c:v>
                      </c:pt>
                      <c:pt idx="3548">
                        <c:v>9.8996582000000011</c:v>
                      </c:pt>
                      <c:pt idx="3549">
                        <c:v>9.8996582000000011</c:v>
                      </c:pt>
                      <c:pt idx="3550">
                        <c:v>9.8996582000000011</c:v>
                      </c:pt>
                      <c:pt idx="3551">
                        <c:v>9.8996582000000011</c:v>
                      </c:pt>
                      <c:pt idx="3552">
                        <c:v>9.8996582000000011</c:v>
                      </c:pt>
                      <c:pt idx="3553">
                        <c:v>9.8996582000000011</c:v>
                      </c:pt>
                      <c:pt idx="3554">
                        <c:v>9.8996582000000011</c:v>
                      </c:pt>
                      <c:pt idx="3555">
                        <c:v>9.8996582000000011</c:v>
                      </c:pt>
                      <c:pt idx="3556">
                        <c:v>9.8996582000000011</c:v>
                      </c:pt>
                      <c:pt idx="3557">
                        <c:v>9.8996582000000011</c:v>
                      </c:pt>
                      <c:pt idx="3558">
                        <c:v>9.8996582000000011</c:v>
                      </c:pt>
                      <c:pt idx="3559">
                        <c:v>9.8996582000000011</c:v>
                      </c:pt>
                      <c:pt idx="3560">
                        <c:v>9.8996582000000011</c:v>
                      </c:pt>
                      <c:pt idx="3561">
                        <c:v>9.8996582000000011</c:v>
                      </c:pt>
                      <c:pt idx="3562">
                        <c:v>9.8996582000000011</c:v>
                      </c:pt>
                      <c:pt idx="3563">
                        <c:v>9.8996582000000011</c:v>
                      </c:pt>
                      <c:pt idx="3564">
                        <c:v>9.8996582000000011</c:v>
                      </c:pt>
                      <c:pt idx="3565">
                        <c:v>9.8996582000000011</c:v>
                      </c:pt>
                      <c:pt idx="3566">
                        <c:v>9.8996582000000011</c:v>
                      </c:pt>
                      <c:pt idx="3567">
                        <c:v>9.8996582000000011</c:v>
                      </c:pt>
                      <c:pt idx="3568">
                        <c:v>9.7995605499999989</c:v>
                      </c:pt>
                      <c:pt idx="3569">
                        <c:v>9.8996582000000011</c:v>
                      </c:pt>
                      <c:pt idx="3570">
                        <c:v>9.7995605499999989</c:v>
                      </c:pt>
                      <c:pt idx="3571">
                        <c:v>9.8996582000000011</c:v>
                      </c:pt>
                      <c:pt idx="3572">
                        <c:v>9.8996582000000011</c:v>
                      </c:pt>
                      <c:pt idx="3573">
                        <c:v>9.8996582000000011</c:v>
                      </c:pt>
                      <c:pt idx="3574">
                        <c:v>9.8996582000000011</c:v>
                      </c:pt>
                      <c:pt idx="3575">
                        <c:v>9.8996582000000011</c:v>
                      </c:pt>
                      <c:pt idx="3576">
                        <c:v>9.8996582000000011</c:v>
                      </c:pt>
                      <c:pt idx="3577">
                        <c:v>9.7995605499999989</c:v>
                      </c:pt>
                      <c:pt idx="3578">
                        <c:v>9.7995605499999989</c:v>
                      </c:pt>
                      <c:pt idx="3579">
                        <c:v>9.7995605499999989</c:v>
                      </c:pt>
                      <c:pt idx="3580">
                        <c:v>9.7995605499999989</c:v>
                      </c:pt>
                      <c:pt idx="3581">
                        <c:v>9.7995605499999989</c:v>
                      </c:pt>
                      <c:pt idx="3582">
                        <c:v>9.7995605499999989</c:v>
                      </c:pt>
                      <c:pt idx="3583">
                        <c:v>9.7995605499999989</c:v>
                      </c:pt>
                      <c:pt idx="3584">
                        <c:v>9.7995605499999989</c:v>
                      </c:pt>
                      <c:pt idx="3585">
                        <c:v>9.7995605499999989</c:v>
                      </c:pt>
                      <c:pt idx="3586">
                        <c:v>9.7995605499999989</c:v>
                      </c:pt>
                      <c:pt idx="3587">
                        <c:v>9.7995605499999989</c:v>
                      </c:pt>
                      <c:pt idx="3588">
                        <c:v>9.7995605499999989</c:v>
                      </c:pt>
                      <c:pt idx="3589">
                        <c:v>9.7995605499999989</c:v>
                      </c:pt>
                      <c:pt idx="3590">
                        <c:v>9.7995605499999989</c:v>
                      </c:pt>
                      <c:pt idx="3591">
                        <c:v>9.7995605499999989</c:v>
                      </c:pt>
                      <c:pt idx="3592">
                        <c:v>9.7995605499999989</c:v>
                      </c:pt>
                      <c:pt idx="3593">
                        <c:v>9.7995605499999989</c:v>
                      </c:pt>
                      <c:pt idx="3594">
                        <c:v>9.7995605499999989</c:v>
                      </c:pt>
                      <c:pt idx="3595">
                        <c:v>9.7995605499999989</c:v>
                      </c:pt>
                      <c:pt idx="3596">
                        <c:v>9.7995605499999989</c:v>
                      </c:pt>
                      <c:pt idx="3597">
                        <c:v>9.7995605499999989</c:v>
                      </c:pt>
                      <c:pt idx="3598">
                        <c:v>9.7995605499999989</c:v>
                      </c:pt>
                      <c:pt idx="3599">
                        <c:v>9.7995605499999989</c:v>
                      </c:pt>
                      <c:pt idx="3600">
                        <c:v>9.7995605499999989</c:v>
                      </c:pt>
                      <c:pt idx="3601">
                        <c:v>9.7995605499999989</c:v>
                      </c:pt>
                      <c:pt idx="3602">
                        <c:v>9.7995605499999989</c:v>
                      </c:pt>
                      <c:pt idx="3603">
                        <c:v>9.7995605499999989</c:v>
                      </c:pt>
                      <c:pt idx="3604">
                        <c:v>9.7995605499999989</c:v>
                      </c:pt>
                      <c:pt idx="3605">
                        <c:v>9.7995605499999989</c:v>
                      </c:pt>
                      <c:pt idx="3606">
                        <c:v>9.7995605499999989</c:v>
                      </c:pt>
                      <c:pt idx="3607">
                        <c:v>9.7995605499999989</c:v>
                      </c:pt>
                      <c:pt idx="3608">
                        <c:v>9.7995605499999989</c:v>
                      </c:pt>
                      <c:pt idx="3609">
                        <c:v>9.7995605499999989</c:v>
                      </c:pt>
                      <c:pt idx="3610">
                        <c:v>9.7995605499999989</c:v>
                      </c:pt>
                      <c:pt idx="3611">
                        <c:v>9.7995605499999989</c:v>
                      </c:pt>
                      <c:pt idx="3612">
                        <c:v>9.7995605499999989</c:v>
                      </c:pt>
                      <c:pt idx="3613">
                        <c:v>9.7995605499999989</c:v>
                      </c:pt>
                      <c:pt idx="3614">
                        <c:v>9.7995605499999989</c:v>
                      </c:pt>
                      <c:pt idx="3615">
                        <c:v>9.7995605499999989</c:v>
                      </c:pt>
                      <c:pt idx="3616">
                        <c:v>9.7995605499999989</c:v>
                      </c:pt>
                      <c:pt idx="3617">
                        <c:v>9.7995605499999989</c:v>
                      </c:pt>
                      <c:pt idx="3618">
                        <c:v>9.7995605499999989</c:v>
                      </c:pt>
                      <c:pt idx="3619">
                        <c:v>9.7995605499999989</c:v>
                      </c:pt>
                      <c:pt idx="3620">
                        <c:v>9.7995605499999989</c:v>
                      </c:pt>
                      <c:pt idx="3621">
                        <c:v>9.7995605499999989</c:v>
                      </c:pt>
                      <c:pt idx="3622">
                        <c:v>9.7995605499999989</c:v>
                      </c:pt>
                      <c:pt idx="3623">
                        <c:v>9.7995605499999989</c:v>
                      </c:pt>
                      <c:pt idx="3624">
                        <c:v>9.7995605499999989</c:v>
                      </c:pt>
                      <c:pt idx="3625">
                        <c:v>9.7995605499999989</c:v>
                      </c:pt>
                      <c:pt idx="3626">
                        <c:v>9.7995605499999989</c:v>
                      </c:pt>
                      <c:pt idx="3627">
                        <c:v>9.7995605499999989</c:v>
                      </c:pt>
                      <c:pt idx="3628">
                        <c:v>9.7995605499999989</c:v>
                      </c:pt>
                      <c:pt idx="3629">
                        <c:v>9.7995605499999989</c:v>
                      </c:pt>
                      <c:pt idx="3630">
                        <c:v>9.7995605499999989</c:v>
                      </c:pt>
                      <c:pt idx="3631">
                        <c:v>9.7995605499999989</c:v>
                      </c:pt>
                      <c:pt idx="3632">
                        <c:v>9.7995605499999989</c:v>
                      </c:pt>
                      <c:pt idx="3633">
                        <c:v>9.7995605499999989</c:v>
                      </c:pt>
                      <c:pt idx="3634">
                        <c:v>9.7995605499999989</c:v>
                      </c:pt>
                      <c:pt idx="3635">
                        <c:v>9.7995605499999989</c:v>
                      </c:pt>
                      <c:pt idx="3636">
                        <c:v>9.7995605499999989</c:v>
                      </c:pt>
                      <c:pt idx="3637">
                        <c:v>9.7995605499999989</c:v>
                      </c:pt>
                      <c:pt idx="3638">
                        <c:v>9.7995605499999989</c:v>
                      </c:pt>
                      <c:pt idx="3639">
                        <c:v>9.7995605499999989</c:v>
                      </c:pt>
                      <c:pt idx="3640">
                        <c:v>9.7995605499999989</c:v>
                      </c:pt>
                      <c:pt idx="3641">
                        <c:v>9.7995605499999989</c:v>
                      </c:pt>
                      <c:pt idx="3642">
                        <c:v>9.7995605499999989</c:v>
                      </c:pt>
                      <c:pt idx="3643">
                        <c:v>9.7995605499999989</c:v>
                      </c:pt>
                      <c:pt idx="3644">
                        <c:v>9.7995605499999989</c:v>
                      </c:pt>
                      <c:pt idx="3645">
                        <c:v>9.7995605499999989</c:v>
                      </c:pt>
                      <c:pt idx="3646">
                        <c:v>9.6994628899999995</c:v>
                      </c:pt>
                      <c:pt idx="3647">
                        <c:v>9.7995605499999989</c:v>
                      </c:pt>
                      <c:pt idx="3648">
                        <c:v>9.6994628899999995</c:v>
                      </c:pt>
                      <c:pt idx="3649">
                        <c:v>9.6994628899999995</c:v>
                      </c:pt>
                      <c:pt idx="3650">
                        <c:v>9.7995605499999989</c:v>
                      </c:pt>
                      <c:pt idx="3651">
                        <c:v>9.7995605499999989</c:v>
                      </c:pt>
                      <c:pt idx="3652">
                        <c:v>9.6994628899999995</c:v>
                      </c:pt>
                      <c:pt idx="3653">
                        <c:v>9.6994628899999995</c:v>
                      </c:pt>
                      <c:pt idx="3654">
                        <c:v>9.6994628899999995</c:v>
                      </c:pt>
                      <c:pt idx="3655">
                        <c:v>9.6994628899999995</c:v>
                      </c:pt>
                      <c:pt idx="3656">
                        <c:v>9.6994628899999995</c:v>
                      </c:pt>
                      <c:pt idx="3657">
                        <c:v>9.7995605499999989</c:v>
                      </c:pt>
                      <c:pt idx="3658">
                        <c:v>9.6994628899999995</c:v>
                      </c:pt>
                      <c:pt idx="3659">
                        <c:v>9.6994628899999995</c:v>
                      </c:pt>
                      <c:pt idx="3660">
                        <c:v>9.6994628899999995</c:v>
                      </c:pt>
                      <c:pt idx="3661">
                        <c:v>9.6994628899999995</c:v>
                      </c:pt>
                      <c:pt idx="3662">
                        <c:v>9.6994628899999995</c:v>
                      </c:pt>
                      <c:pt idx="3663">
                        <c:v>9.6994628899999995</c:v>
                      </c:pt>
                      <c:pt idx="3664">
                        <c:v>9.6994628899999995</c:v>
                      </c:pt>
                      <c:pt idx="3665">
                        <c:v>9.6994628899999995</c:v>
                      </c:pt>
                      <c:pt idx="3666">
                        <c:v>9.6994628899999995</c:v>
                      </c:pt>
                      <c:pt idx="3667">
                        <c:v>9.6994628899999995</c:v>
                      </c:pt>
                      <c:pt idx="3668">
                        <c:v>9.6994628899999995</c:v>
                      </c:pt>
                      <c:pt idx="3669">
                        <c:v>9.6994628899999995</c:v>
                      </c:pt>
                      <c:pt idx="3670">
                        <c:v>9.6994628899999995</c:v>
                      </c:pt>
                      <c:pt idx="3671">
                        <c:v>9.6994628899999995</c:v>
                      </c:pt>
                      <c:pt idx="3672">
                        <c:v>9.6994628899999995</c:v>
                      </c:pt>
                      <c:pt idx="3673">
                        <c:v>9.6994628899999995</c:v>
                      </c:pt>
                      <c:pt idx="3674">
                        <c:v>9.6994628899999995</c:v>
                      </c:pt>
                      <c:pt idx="3675">
                        <c:v>9.6994628899999995</c:v>
                      </c:pt>
                      <c:pt idx="3676">
                        <c:v>9.6994628899999995</c:v>
                      </c:pt>
                      <c:pt idx="3677">
                        <c:v>9.6994628899999995</c:v>
                      </c:pt>
                      <c:pt idx="3678">
                        <c:v>9.6994628899999995</c:v>
                      </c:pt>
                      <c:pt idx="3679">
                        <c:v>9.6994628899999995</c:v>
                      </c:pt>
                      <c:pt idx="3680">
                        <c:v>9.6994628899999995</c:v>
                      </c:pt>
                      <c:pt idx="3681">
                        <c:v>9.6994628899999995</c:v>
                      </c:pt>
                      <c:pt idx="3682">
                        <c:v>9.6994628899999995</c:v>
                      </c:pt>
                      <c:pt idx="3683">
                        <c:v>9.6994628899999995</c:v>
                      </c:pt>
                      <c:pt idx="3684">
                        <c:v>9.6994628899999995</c:v>
                      </c:pt>
                      <c:pt idx="3685">
                        <c:v>9.6994628899999995</c:v>
                      </c:pt>
                      <c:pt idx="3686">
                        <c:v>9.6994628899999995</c:v>
                      </c:pt>
                      <c:pt idx="3687">
                        <c:v>9.6994628899999995</c:v>
                      </c:pt>
                      <c:pt idx="3688">
                        <c:v>9.6994628899999995</c:v>
                      </c:pt>
                      <c:pt idx="3689">
                        <c:v>9.6994628899999995</c:v>
                      </c:pt>
                      <c:pt idx="3690">
                        <c:v>9.6994628899999995</c:v>
                      </c:pt>
                      <c:pt idx="3691">
                        <c:v>9.6994628899999995</c:v>
                      </c:pt>
                      <c:pt idx="3692">
                        <c:v>9.6994628899999995</c:v>
                      </c:pt>
                      <c:pt idx="3693">
                        <c:v>9.6994628899999995</c:v>
                      </c:pt>
                      <c:pt idx="3694">
                        <c:v>9.6994628899999995</c:v>
                      </c:pt>
                      <c:pt idx="3695">
                        <c:v>9.6994628899999995</c:v>
                      </c:pt>
                      <c:pt idx="3696">
                        <c:v>9.6994628899999995</c:v>
                      </c:pt>
                      <c:pt idx="3697">
                        <c:v>9.6994628899999995</c:v>
                      </c:pt>
                      <c:pt idx="3698">
                        <c:v>9.6994628899999995</c:v>
                      </c:pt>
                      <c:pt idx="3699">
                        <c:v>9.6994628899999995</c:v>
                      </c:pt>
                      <c:pt idx="3700">
                        <c:v>9.6994628899999995</c:v>
                      </c:pt>
                      <c:pt idx="3701">
                        <c:v>9.6994628899999995</c:v>
                      </c:pt>
                      <c:pt idx="3702">
                        <c:v>9.6994628899999995</c:v>
                      </c:pt>
                      <c:pt idx="3703">
                        <c:v>9.6994628899999995</c:v>
                      </c:pt>
                      <c:pt idx="3704">
                        <c:v>9.6994628899999995</c:v>
                      </c:pt>
                      <c:pt idx="3705">
                        <c:v>9.6994628899999995</c:v>
                      </c:pt>
                      <c:pt idx="3706">
                        <c:v>9.6994628899999995</c:v>
                      </c:pt>
                      <c:pt idx="3707">
                        <c:v>9.6994628899999995</c:v>
                      </c:pt>
                      <c:pt idx="3708">
                        <c:v>9.6994628899999995</c:v>
                      </c:pt>
                      <c:pt idx="3709">
                        <c:v>9.6994628899999995</c:v>
                      </c:pt>
                      <c:pt idx="3710">
                        <c:v>9.6994628899999995</c:v>
                      </c:pt>
                      <c:pt idx="3711">
                        <c:v>9.6994628899999995</c:v>
                      </c:pt>
                      <c:pt idx="3712">
                        <c:v>9.6994628899999995</c:v>
                      </c:pt>
                      <c:pt idx="3713">
                        <c:v>9.6994628899999995</c:v>
                      </c:pt>
                      <c:pt idx="3714">
                        <c:v>9.6994628899999995</c:v>
                      </c:pt>
                      <c:pt idx="3715">
                        <c:v>9.6994628899999995</c:v>
                      </c:pt>
                      <c:pt idx="3716">
                        <c:v>9.6994628899999995</c:v>
                      </c:pt>
                      <c:pt idx="3717">
                        <c:v>9.6994628899999995</c:v>
                      </c:pt>
                      <c:pt idx="3718">
                        <c:v>9.5996093800000004</c:v>
                      </c:pt>
                      <c:pt idx="3719">
                        <c:v>9.6994628899999995</c:v>
                      </c:pt>
                      <c:pt idx="3720">
                        <c:v>9.6994628899999995</c:v>
                      </c:pt>
                      <c:pt idx="3721">
                        <c:v>9.6994628899999995</c:v>
                      </c:pt>
                      <c:pt idx="3722">
                        <c:v>9.6994628899999995</c:v>
                      </c:pt>
                      <c:pt idx="3723">
                        <c:v>9.6994628899999995</c:v>
                      </c:pt>
                      <c:pt idx="3724">
                        <c:v>9.6994628899999995</c:v>
                      </c:pt>
                      <c:pt idx="3725">
                        <c:v>9.5996093800000004</c:v>
                      </c:pt>
                      <c:pt idx="3726">
                        <c:v>9.5996093800000004</c:v>
                      </c:pt>
                      <c:pt idx="3727">
                        <c:v>9.6994628899999995</c:v>
                      </c:pt>
                      <c:pt idx="3728">
                        <c:v>9.6994628899999995</c:v>
                      </c:pt>
                      <c:pt idx="3729">
                        <c:v>9.6994628899999995</c:v>
                      </c:pt>
                      <c:pt idx="3730">
                        <c:v>9.5996093800000004</c:v>
                      </c:pt>
                      <c:pt idx="3731">
                        <c:v>9.5996093800000004</c:v>
                      </c:pt>
                      <c:pt idx="3732">
                        <c:v>9.6994628899999995</c:v>
                      </c:pt>
                      <c:pt idx="3733">
                        <c:v>9.5996093800000004</c:v>
                      </c:pt>
                      <c:pt idx="3734">
                        <c:v>9.6994628899999995</c:v>
                      </c:pt>
                      <c:pt idx="3735">
                        <c:v>9.5996093800000004</c:v>
                      </c:pt>
                      <c:pt idx="3736">
                        <c:v>9.5996093800000004</c:v>
                      </c:pt>
                      <c:pt idx="3737">
                        <c:v>9.5996093800000004</c:v>
                      </c:pt>
                      <c:pt idx="3738">
                        <c:v>9.5996093800000004</c:v>
                      </c:pt>
                      <c:pt idx="3739">
                        <c:v>9.5996093800000004</c:v>
                      </c:pt>
                      <c:pt idx="3740">
                        <c:v>9.5996093800000004</c:v>
                      </c:pt>
                      <c:pt idx="3741">
                        <c:v>9.5996093800000004</c:v>
                      </c:pt>
                      <c:pt idx="3742">
                        <c:v>9.5996093800000004</c:v>
                      </c:pt>
                      <c:pt idx="3743">
                        <c:v>9.5996093800000004</c:v>
                      </c:pt>
                      <c:pt idx="3744">
                        <c:v>9.5996093800000004</c:v>
                      </c:pt>
                      <c:pt idx="3745">
                        <c:v>9.5996093800000004</c:v>
                      </c:pt>
                      <c:pt idx="3746">
                        <c:v>9.5996093800000004</c:v>
                      </c:pt>
                      <c:pt idx="3747">
                        <c:v>9.5996093800000004</c:v>
                      </c:pt>
                      <c:pt idx="3748">
                        <c:v>9.5996093800000004</c:v>
                      </c:pt>
                      <c:pt idx="3749">
                        <c:v>9.5996093800000004</c:v>
                      </c:pt>
                      <c:pt idx="3750">
                        <c:v>9.5996093800000004</c:v>
                      </c:pt>
                      <c:pt idx="3751">
                        <c:v>9.5996093800000004</c:v>
                      </c:pt>
                      <c:pt idx="3752">
                        <c:v>9.5996093800000004</c:v>
                      </c:pt>
                      <c:pt idx="3753">
                        <c:v>9.5996093800000004</c:v>
                      </c:pt>
                      <c:pt idx="3754">
                        <c:v>9.5996093800000004</c:v>
                      </c:pt>
                      <c:pt idx="3755">
                        <c:v>9.5996093800000004</c:v>
                      </c:pt>
                      <c:pt idx="3756">
                        <c:v>9.5996093800000004</c:v>
                      </c:pt>
                      <c:pt idx="3757">
                        <c:v>9.5996093800000004</c:v>
                      </c:pt>
                      <c:pt idx="3758">
                        <c:v>9.5996093800000004</c:v>
                      </c:pt>
                      <c:pt idx="3759">
                        <c:v>9.5996093800000004</c:v>
                      </c:pt>
                      <c:pt idx="3760">
                        <c:v>9.5996093800000004</c:v>
                      </c:pt>
                      <c:pt idx="3761">
                        <c:v>9.5996093800000004</c:v>
                      </c:pt>
                      <c:pt idx="3762">
                        <c:v>9.5996093800000004</c:v>
                      </c:pt>
                      <c:pt idx="3763">
                        <c:v>9.5996093800000004</c:v>
                      </c:pt>
                      <c:pt idx="3764">
                        <c:v>9.5996093800000004</c:v>
                      </c:pt>
                      <c:pt idx="3765">
                        <c:v>9.5996093800000004</c:v>
                      </c:pt>
                      <c:pt idx="3766">
                        <c:v>9.5996093800000004</c:v>
                      </c:pt>
                      <c:pt idx="3767">
                        <c:v>9.5996093800000004</c:v>
                      </c:pt>
                      <c:pt idx="3768">
                        <c:v>9.5996093800000004</c:v>
                      </c:pt>
                      <c:pt idx="3769">
                        <c:v>9.5996093800000004</c:v>
                      </c:pt>
                      <c:pt idx="3770">
                        <c:v>9.5996093800000004</c:v>
                      </c:pt>
                      <c:pt idx="3771">
                        <c:v>9.5996093800000004</c:v>
                      </c:pt>
                      <c:pt idx="3772">
                        <c:v>9.5996093800000004</c:v>
                      </c:pt>
                      <c:pt idx="3773">
                        <c:v>9.5996093800000004</c:v>
                      </c:pt>
                      <c:pt idx="3774">
                        <c:v>9.5996093800000004</c:v>
                      </c:pt>
                      <c:pt idx="3775">
                        <c:v>9.5996093800000004</c:v>
                      </c:pt>
                      <c:pt idx="3776">
                        <c:v>9.5996093800000004</c:v>
                      </c:pt>
                      <c:pt idx="3777">
                        <c:v>9.5996093800000004</c:v>
                      </c:pt>
                      <c:pt idx="3778">
                        <c:v>9.5996093800000004</c:v>
                      </c:pt>
                      <c:pt idx="3779">
                        <c:v>9.5996093800000004</c:v>
                      </c:pt>
                      <c:pt idx="3780">
                        <c:v>9.5996093800000004</c:v>
                      </c:pt>
                      <c:pt idx="3781">
                        <c:v>9.5996093800000004</c:v>
                      </c:pt>
                      <c:pt idx="3782">
                        <c:v>9.5996093800000004</c:v>
                      </c:pt>
                      <c:pt idx="3783">
                        <c:v>9.5996093800000004</c:v>
                      </c:pt>
                      <c:pt idx="3784">
                        <c:v>9.5996093800000004</c:v>
                      </c:pt>
                      <c:pt idx="3785">
                        <c:v>9.5996093800000004</c:v>
                      </c:pt>
                      <c:pt idx="3786">
                        <c:v>9.5996093800000004</c:v>
                      </c:pt>
                      <c:pt idx="3787">
                        <c:v>9.5996093800000004</c:v>
                      </c:pt>
                      <c:pt idx="3788">
                        <c:v>9.5996093800000004</c:v>
                      </c:pt>
                      <c:pt idx="3789">
                        <c:v>9.5996093800000004</c:v>
                      </c:pt>
                      <c:pt idx="3790">
                        <c:v>9.5996093800000004</c:v>
                      </c:pt>
                      <c:pt idx="3791">
                        <c:v>9.5996093800000004</c:v>
                      </c:pt>
                      <c:pt idx="3792">
                        <c:v>9.5996093800000004</c:v>
                      </c:pt>
                      <c:pt idx="3793">
                        <c:v>9.5996093800000004</c:v>
                      </c:pt>
                      <c:pt idx="3794">
                        <c:v>9.5996093800000004</c:v>
                      </c:pt>
                      <c:pt idx="3795">
                        <c:v>9.5996093800000004</c:v>
                      </c:pt>
                      <c:pt idx="3796">
                        <c:v>9.5996093800000004</c:v>
                      </c:pt>
                      <c:pt idx="3797">
                        <c:v>9.5996093800000004</c:v>
                      </c:pt>
                      <c:pt idx="3798">
                        <c:v>9.5996093800000004</c:v>
                      </c:pt>
                      <c:pt idx="3799">
                        <c:v>9.5996093800000004</c:v>
                      </c:pt>
                      <c:pt idx="3800">
                        <c:v>9.5996093800000004</c:v>
                      </c:pt>
                      <c:pt idx="3801">
                        <c:v>9.5996093800000004</c:v>
                      </c:pt>
                      <c:pt idx="3802">
                        <c:v>9.5996093800000004</c:v>
                      </c:pt>
                      <c:pt idx="3803">
                        <c:v>9.499511720000001</c:v>
                      </c:pt>
                      <c:pt idx="3804">
                        <c:v>9.5996093800000004</c:v>
                      </c:pt>
                      <c:pt idx="3805">
                        <c:v>9.5996093800000004</c:v>
                      </c:pt>
                      <c:pt idx="3806">
                        <c:v>9.499511720000001</c:v>
                      </c:pt>
                      <c:pt idx="3807">
                        <c:v>9.5996093800000004</c:v>
                      </c:pt>
                      <c:pt idx="3808">
                        <c:v>9.499511720000001</c:v>
                      </c:pt>
                      <c:pt idx="3809">
                        <c:v>9.499511720000001</c:v>
                      </c:pt>
                      <c:pt idx="3810">
                        <c:v>9.5996093800000004</c:v>
                      </c:pt>
                      <c:pt idx="3811">
                        <c:v>9.499511720000001</c:v>
                      </c:pt>
                      <c:pt idx="3812">
                        <c:v>9.499511720000001</c:v>
                      </c:pt>
                      <c:pt idx="3813">
                        <c:v>9.499511720000001</c:v>
                      </c:pt>
                      <c:pt idx="3814">
                        <c:v>9.499511720000001</c:v>
                      </c:pt>
                      <c:pt idx="3815">
                        <c:v>9.499511720000001</c:v>
                      </c:pt>
                      <c:pt idx="3816">
                        <c:v>9.499511720000001</c:v>
                      </c:pt>
                      <c:pt idx="3817">
                        <c:v>9.499511720000001</c:v>
                      </c:pt>
                      <c:pt idx="3818">
                        <c:v>9.499511720000001</c:v>
                      </c:pt>
                      <c:pt idx="3819">
                        <c:v>9.5996093800000004</c:v>
                      </c:pt>
                      <c:pt idx="3820">
                        <c:v>9.499511720000001</c:v>
                      </c:pt>
                      <c:pt idx="3821">
                        <c:v>9.499511720000001</c:v>
                      </c:pt>
                      <c:pt idx="3822">
                        <c:v>9.499511720000001</c:v>
                      </c:pt>
                      <c:pt idx="3823">
                        <c:v>9.499511720000001</c:v>
                      </c:pt>
                      <c:pt idx="3824">
                        <c:v>9.499511720000001</c:v>
                      </c:pt>
                      <c:pt idx="3825">
                        <c:v>9.499511720000001</c:v>
                      </c:pt>
                      <c:pt idx="3826">
                        <c:v>9.499511720000001</c:v>
                      </c:pt>
                      <c:pt idx="3827">
                        <c:v>9.499511720000001</c:v>
                      </c:pt>
                      <c:pt idx="3828">
                        <c:v>9.499511720000001</c:v>
                      </c:pt>
                      <c:pt idx="3829">
                        <c:v>9.499511720000001</c:v>
                      </c:pt>
                      <c:pt idx="3830">
                        <c:v>9.499511720000001</c:v>
                      </c:pt>
                      <c:pt idx="3831">
                        <c:v>9.499511720000001</c:v>
                      </c:pt>
                      <c:pt idx="3832">
                        <c:v>9.499511720000001</c:v>
                      </c:pt>
                      <c:pt idx="3833">
                        <c:v>9.499511720000001</c:v>
                      </c:pt>
                      <c:pt idx="3834">
                        <c:v>9.499511720000001</c:v>
                      </c:pt>
                      <c:pt idx="3835">
                        <c:v>9.499511720000001</c:v>
                      </c:pt>
                      <c:pt idx="3836">
                        <c:v>9.499511720000001</c:v>
                      </c:pt>
                      <c:pt idx="3837">
                        <c:v>9.499511720000001</c:v>
                      </c:pt>
                      <c:pt idx="3838">
                        <c:v>9.499511720000001</c:v>
                      </c:pt>
                      <c:pt idx="3839">
                        <c:v>9.499511720000001</c:v>
                      </c:pt>
                      <c:pt idx="3840">
                        <c:v>9.499511720000001</c:v>
                      </c:pt>
                      <c:pt idx="3841">
                        <c:v>9.499511720000001</c:v>
                      </c:pt>
                      <c:pt idx="3842">
                        <c:v>9.499511720000001</c:v>
                      </c:pt>
                      <c:pt idx="3843">
                        <c:v>9.499511720000001</c:v>
                      </c:pt>
                      <c:pt idx="3844">
                        <c:v>9.499511720000001</c:v>
                      </c:pt>
                      <c:pt idx="3845">
                        <c:v>9.499511720000001</c:v>
                      </c:pt>
                      <c:pt idx="3846">
                        <c:v>9.499511720000001</c:v>
                      </c:pt>
                      <c:pt idx="3847">
                        <c:v>9.499511720000001</c:v>
                      </c:pt>
                      <c:pt idx="3848">
                        <c:v>9.499511720000001</c:v>
                      </c:pt>
                      <c:pt idx="3849">
                        <c:v>9.499511720000001</c:v>
                      </c:pt>
                      <c:pt idx="3850">
                        <c:v>9.499511720000001</c:v>
                      </c:pt>
                      <c:pt idx="3851">
                        <c:v>9.499511720000001</c:v>
                      </c:pt>
                      <c:pt idx="3852">
                        <c:v>9.499511720000001</c:v>
                      </c:pt>
                      <c:pt idx="3853">
                        <c:v>9.499511720000001</c:v>
                      </c:pt>
                      <c:pt idx="3854">
                        <c:v>9.499511720000001</c:v>
                      </c:pt>
                      <c:pt idx="3855">
                        <c:v>9.499511720000001</c:v>
                      </c:pt>
                      <c:pt idx="3856">
                        <c:v>9.499511720000001</c:v>
                      </c:pt>
                      <c:pt idx="3857">
                        <c:v>9.499511720000001</c:v>
                      </c:pt>
                      <c:pt idx="3858">
                        <c:v>9.499511720000001</c:v>
                      </c:pt>
                      <c:pt idx="3859">
                        <c:v>9.499511720000001</c:v>
                      </c:pt>
                      <c:pt idx="3860">
                        <c:v>9.499511720000001</c:v>
                      </c:pt>
                      <c:pt idx="3861">
                        <c:v>9.499511720000001</c:v>
                      </c:pt>
                      <c:pt idx="3862">
                        <c:v>9.499511720000001</c:v>
                      </c:pt>
                      <c:pt idx="3863">
                        <c:v>9.499511720000001</c:v>
                      </c:pt>
                      <c:pt idx="3864">
                        <c:v>9.499511720000001</c:v>
                      </c:pt>
                      <c:pt idx="3865">
                        <c:v>9.499511720000001</c:v>
                      </c:pt>
                      <c:pt idx="3866">
                        <c:v>9.499511720000001</c:v>
                      </c:pt>
                      <c:pt idx="3867">
                        <c:v>9.499511720000001</c:v>
                      </c:pt>
                      <c:pt idx="3868">
                        <c:v>9.499511720000001</c:v>
                      </c:pt>
                      <c:pt idx="3869">
                        <c:v>9.499511720000001</c:v>
                      </c:pt>
                      <c:pt idx="3870">
                        <c:v>9.499511720000001</c:v>
                      </c:pt>
                      <c:pt idx="3871">
                        <c:v>9.499511720000001</c:v>
                      </c:pt>
                      <c:pt idx="3872">
                        <c:v>9.499511720000001</c:v>
                      </c:pt>
                      <c:pt idx="3873">
                        <c:v>9.499511720000001</c:v>
                      </c:pt>
                      <c:pt idx="3874">
                        <c:v>9.499511720000001</c:v>
                      </c:pt>
                      <c:pt idx="3875">
                        <c:v>9.499511720000001</c:v>
                      </c:pt>
                      <c:pt idx="3876">
                        <c:v>9.499511720000001</c:v>
                      </c:pt>
                      <c:pt idx="3877">
                        <c:v>9.499511720000001</c:v>
                      </c:pt>
                      <c:pt idx="3878">
                        <c:v>9.499511720000001</c:v>
                      </c:pt>
                      <c:pt idx="3879">
                        <c:v>9.499511720000001</c:v>
                      </c:pt>
                      <c:pt idx="3880">
                        <c:v>9.499511720000001</c:v>
                      </c:pt>
                      <c:pt idx="3881">
                        <c:v>9.499511720000001</c:v>
                      </c:pt>
                      <c:pt idx="3882">
                        <c:v>9.499511720000001</c:v>
                      </c:pt>
                      <c:pt idx="3883">
                        <c:v>9.499511720000001</c:v>
                      </c:pt>
                      <c:pt idx="3884">
                        <c:v>9.499511720000001</c:v>
                      </c:pt>
                      <c:pt idx="3885">
                        <c:v>9.499511720000001</c:v>
                      </c:pt>
                      <c:pt idx="3886">
                        <c:v>9.499511720000001</c:v>
                      </c:pt>
                      <c:pt idx="3887">
                        <c:v>9.3996582000000011</c:v>
                      </c:pt>
                      <c:pt idx="3888">
                        <c:v>9.3996582000000011</c:v>
                      </c:pt>
                      <c:pt idx="3889">
                        <c:v>9.3996582000000011</c:v>
                      </c:pt>
                      <c:pt idx="3890">
                        <c:v>9.499511720000001</c:v>
                      </c:pt>
                      <c:pt idx="3891">
                        <c:v>9.499511720000001</c:v>
                      </c:pt>
                      <c:pt idx="3892">
                        <c:v>9.3996582000000011</c:v>
                      </c:pt>
                      <c:pt idx="3893">
                        <c:v>9.499511720000001</c:v>
                      </c:pt>
                      <c:pt idx="3894">
                        <c:v>9.499511720000001</c:v>
                      </c:pt>
                      <c:pt idx="3895">
                        <c:v>9.3996582000000011</c:v>
                      </c:pt>
                      <c:pt idx="3896">
                        <c:v>9.3996582000000011</c:v>
                      </c:pt>
                      <c:pt idx="3897">
                        <c:v>9.499511720000001</c:v>
                      </c:pt>
                      <c:pt idx="3898">
                        <c:v>9.499511720000001</c:v>
                      </c:pt>
                      <c:pt idx="3899">
                        <c:v>9.3996582000000011</c:v>
                      </c:pt>
                      <c:pt idx="3900">
                        <c:v>9.3996582000000011</c:v>
                      </c:pt>
                      <c:pt idx="3901">
                        <c:v>9.3996582000000011</c:v>
                      </c:pt>
                      <c:pt idx="3902">
                        <c:v>9.3996582000000011</c:v>
                      </c:pt>
                      <c:pt idx="3903">
                        <c:v>9.3996582000000011</c:v>
                      </c:pt>
                      <c:pt idx="3904">
                        <c:v>9.3996582000000011</c:v>
                      </c:pt>
                      <c:pt idx="3905">
                        <c:v>9.3996582000000011</c:v>
                      </c:pt>
                      <c:pt idx="3906">
                        <c:v>9.3996582000000011</c:v>
                      </c:pt>
                      <c:pt idx="3907">
                        <c:v>9.3996582000000011</c:v>
                      </c:pt>
                      <c:pt idx="3908">
                        <c:v>9.3996582000000011</c:v>
                      </c:pt>
                      <c:pt idx="3909">
                        <c:v>9.3996582000000011</c:v>
                      </c:pt>
                      <c:pt idx="3910">
                        <c:v>9.3996582000000011</c:v>
                      </c:pt>
                      <c:pt idx="3911">
                        <c:v>9.3996582000000011</c:v>
                      </c:pt>
                      <c:pt idx="3912">
                        <c:v>9.3996582000000011</c:v>
                      </c:pt>
                      <c:pt idx="3913">
                        <c:v>9.3996582000000011</c:v>
                      </c:pt>
                      <c:pt idx="3914">
                        <c:v>9.3996582000000011</c:v>
                      </c:pt>
                      <c:pt idx="3915">
                        <c:v>9.3996582000000011</c:v>
                      </c:pt>
                      <c:pt idx="3916">
                        <c:v>9.3996582000000011</c:v>
                      </c:pt>
                      <c:pt idx="3917">
                        <c:v>9.3996582000000011</c:v>
                      </c:pt>
                      <c:pt idx="3918">
                        <c:v>9.3996582000000011</c:v>
                      </c:pt>
                      <c:pt idx="3919">
                        <c:v>9.3996582000000011</c:v>
                      </c:pt>
                      <c:pt idx="3920">
                        <c:v>9.3996582000000011</c:v>
                      </c:pt>
                      <c:pt idx="3921">
                        <c:v>9.3996582000000011</c:v>
                      </c:pt>
                      <c:pt idx="3922">
                        <c:v>9.3996582000000011</c:v>
                      </c:pt>
                      <c:pt idx="3923">
                        <c:v>9.3996582000000011</c:v>
                      </c:pt>
                      <c:pt idx="3924">
                        <c:v>9.3996582000000011</c:v>
                      </c:pt>
                      <c:pt idx="3925">
                        <c:v>9.3996582000000011</c:v>
                      </c:pt>
                      <c:pt idx="3926">
                        <c:v>9.3996582000000011</c:v>
                      </c:pt>
                      <c:pt idx="3927">
                        <c:v>9.3996582000000011</c:v>
                      </c:pt>
                      <c:pt idx="3928">
                        <c:v>9.3996582000000011</c:v>
                      </c:pt>
                      <c:pt idx="3929">
                        <c:v>9.3996582000000011</c:v>
                      </c:pt>
                      <c:pt idx="3930">
                        <c:v>9.3996582000000011</c:v>
                      </c:pt>
                      <c:pt idx="3931">
                        <c:v>9.3996582000000011</c:v>
                      </c:pt>
                      <c:pt idx="3932">
                        <c:v>9.3996582000000011</c:v>
                      </c:pt>
                      <c:pt idx="3933">
                        <c:v>9.3996582000000011</c:v>
                      </c:pt>
                      <c:pt idx="3934">
                        <c:v>9.3996582000000011</c:v>
                      </c:pt>
                      <c:pt idx="3935">
                        <c:v>9.3996582000000011</c:v>
                      </c:pt>
                      <c:pt idx="3936">
                        <c:v>9.3996582000000011</c:v>
                      </c:pt>
                      <c:pt idx="3937">
                        <c:v>9.3996582000000011</c:v>
                      </c:pt>
                      <c:pt idx="3938">
                        <c:v>9.3996582000000011</c:v>
                      </c:pt>
                      <c:pt idx="3939">
                        <c:v>9.3996582000000011</c:v>
                      </c:pt>
                      <c:pt idx="3940">
                        <c:v>9.3996582000000011</c:v>
                      </c:pt>
                      <c:pt idx="3941">
                        <c:v>9.3996582000000011</c:v>
                      </c:pt>
                      <c:pt idx="3942">
                        <c:v>9.3996582000000011</c:v>
                      </c:pt>
                      <c:pt idx="3943">
                        <c:v>9.3996582000000011</c:v>
                      </c:pt>
                      <c:pt idx="3944">
                        <c:v>9.3996582000000011</c:v>
                      </c:pt>
                      <c:pt idx="3945">
                        <c:v>9.3996582000000011</c:v>
                      </c:pt>
                      <c:pt idx="3946">
                        <c:v>9.3996582000000011</c:v>
                      </c:pt>
                      <c:pt idx="3947">
                        <c:v>9.3996582000000011</c:v>
                      </c:pt>
                      <c:pt idx="3948">
                        <c:v>9.3996582000000011</c:v>
                      </c:pt>
                      <c:pt idx="3949">
                        <c:v>9.3996582000000011</c:v>
                      </c:pt>
                      <c:pt idx="3950">
                        <c:v>9.3996582000000011</c:v>
                      </c:pt>
                      <c:pt idx="3951">
                        <c:v>9.3996582000000011</c:v>
                      </c:pt>
                      <c:pt idx="3952">
                        <c:v>9.3996582000000011</c:v>
                      </c:pt>
                      <c:pt idx="3953">
                        <c:v>9.3996582000000011</c:v>
                      </c:pt>
                      <c:pt idx="3954">
                        <c:v>9.3996582000000011</c:v>
                      </c:pt>
                      <c:pt idx="3955">
                        <c:v>9.3996582000000011</c:v>
                      </c:pt>
                      <c:pt idx="3956">
                        <c:v>9.3996582000000011</c:v>
                      </c:pt>
                      <c:pt idx="3957">
                        <c:v>9.3996582000000011</c:v>
                      </c:pt>
                      <c:pt idx="3958">
                        <c:v>9.3996582000000011</c:v>
                      </c:pt>
                      <c:pt idx="3959">
                        <c:v>9.3996582000000011</c:v>
                      </c:pt>
                      <c:pt idx="3960">
                        <c:v>9.3996582000000011</c:v>
                      </c:pt>
                      <c:pt idx="3961">
                        <c:v>9.3996582000000011</c:v>
                      </c:pt>
                      <c:pt idx="3962">
                        <c:v>9.2995605499999989</c:v>
                      </c:pt>
                      <c:pt idx="3963">
                        <c:v>9.3996582000000011</c:v>
                      </c:pt>
                      <c:pt idx="3964">
                        <c:v>9.3996582000000011</c:v>
                      </c:pt>
                      <c:pt idx="3965">
                        <c:v>9.3996582000000011</c:v>
                      </c:pt>
                      <c:pt idx="3966">
                        <c:v>9.3996582000000011</c:v>
                      </c:pt>
                      <c:pt idx="3967">
                        <c:v>9.3996582000000011</c:v>
                      </c:pt>
                      <c:pt idx="3968">
                        <c:v>9.3996582000000011</c:v>
                      </c:pt>
                      <c:pt idx="3969">
                        <c:v>9.3996582000000011</c:v>
                      </c:pt>
                      <c:pt idx="3970">
                        <c:v>9.2995605499999989</c:v>
                      </c:pt>
                      <c:pt idx="3971">
                        <c:v>9.3996582000000011</c:v>
                      </c:pt>
                      <c:pt idx="3972">
                        <c:v>9.3996582000000011</c:v>
                      </c:pt>
                      <c:pt idx="3973">
                        <c:v>9.2995605499999989</c:v>
                      </c:pt>
                      <c:pt idx="3974">
                        <c:v>9.2995605499999989</c:v>
                      </c:pt>
                      <c:pt idx="3975">
                        <c:v>9.2995605499999989</c:v>
                      </c:pt>
                      <c:pt idx="3976">
                        <c:v>9.2995605499999989</c:v>
                      </c:pt>
                      <c:pt idx="3977">
                        <c:v>9.2995605499999989</c:v>
                      </c:pt>
                      <c:pt idx="3978">
                        <c:v>9.2995605499999989</c:v>
                      </c:pt>
                      <c:pt idx="3979">
                        <c:v>9.3996582000000011</c:v>
                      </c:pt>
                      <c:pt idx="3980">
                        <c:v>9.2995605499999989</c:v>
                      </c:pt>
                      <c:pt idx="3981">
                        <c:v>9.2995605499999989</c:v>
                      </c:pt>
                      <c:pt idx="3982">
                        <c:v>9.3996582000000011</c:v>
                      </c:pt>
                      <c:pt idx="3983">
                        <c:v>9.2995605499999989</c:v>
                      </c:pt>
                      <c:pt idx="3984">
                        <c:v>9.2995605499999989</c:v>
                      </c:pt>
                      <c:pt idx="3985">
                        <c:v>9.2995605499999989</c:v>
                      </c:pt>
                      <c:pt idx="3986">
                        <c:v>9.2995605499999989</c:v>
                      </c:pt>
                      <c:pt idx="3987">
                        <c:v>9.2995605499999989</c:v>
                      </c:pt>
                      <c:pt idx="3988">
                        <c:v>9.2995605499999989</c:v>
                      </c:pt>
                      <c:pt idx="3989">
                        <c:v>9.2995605499999989</c:v>
                      </c:pt>
                      <c:pt idx="3990">
                        <c:v>9.2995605499999989</c:v>
                      </c:pt>
                      <c:pt idx="3991">
                        <c:v>9.2995605499999989</c:v>
                      </c:pt>
                      <c:pt idx="3992">
                        <c:v>9.3996582000000011</c:v>
                      </c:pt>
                      <c:pt idx="3993">
                        <c:v>9.2995605499999989</c:v>
                      </c:pt>
                      <c:pt idx="3994">
                        <c:v>9.2995605499999989</c:v>
                      </c:pt>
                      <c:pt idx="3995">
                        <c:v>9.2995605499999989</c:v>
                      </c:pt>
                      <c:pt idx="3996">
                        <c:v>9.2995605499999989</c:v>
                      </c:pt>
                      <c:pt idx="3997">
                        <c:v>9.2995605499999989</c:v>
                      </c:pt>
                      <c:pt idx="3998">
                        <c:v>9.2995605499999989</c:v>
                      </c:pt>
                      <c:pt idx="3999">
                        <c:v>9.2995605499999989</c:v>
                      </c:pt>
                      <c:pt idx="4000">
                        <c:v>9.2995605499999989</c:v>
                      </c:pt>
                      <c:pt idx="4001">
                        <c:v>9.2995605499999989</c:v>
                      </c:pt>
                      <c:pt idx="4002">
                        <c:v>9.2995605499999989</c:v>
                      </c:pt>
                      <c:pt idx="4003">
                        <c:v>9.2995605499999989</c:v>
                      </c:pt>
                      <c:pt idx="4004">
                        <c:v>9.2995605499999989</c:v>
                      </c:pt>
                      <c:pt idx="4005">
                        <c:v>9.2995605499999989</c:v>
                      </c:pt>
                      <c:pt idx="4006">
                        <c:v>9.2995605499999989</c:v>
                      </c:pt>
                      <c:pt idx="4007">
                        <c:v>9.2995605499999989</c:v>
                      </c:pt>
                      <c:pt idx="4008">
                        <c:v>9.2995605499999989</c:v>
                      </c:pt>
                      <c:pt idx="4009">
                        <c:v>9.2995605499999989</c:v>
                      </c:pt>
                      <c:pt idx="4010">
                        <c:v>9.2995605499999989</c:v>
                      </c:pt>
                      <c:pt idx="4011">
                        <c:v>9.2995605499999989</c:v>
                      </c:pt>
                      <c:pt idx="4012">
                        <c:v>9.2995605499999989</c:v>
                      </c:pt>
                      <c:pt idx="4013">
                        <c:v>9.2995605499999989</c:v>
                      </c:pt>
                      <c:pt idx="4014">
                        <c:v>9.2995605499999989</c:v>
                      </c:pt>
                      <c:pt idx="4015">
                        <c:v>9.2995605499999989</c:v>
                      </c:pt>
                      <c:pt idx="4016">
                        <c:v>9.2995605499999989</c:v>
                      </c:pt>
                      <c:pt idx="4017">
                        <c:v>9.2995605499999989</c:v>
                      </c:pt>
                      <c:pt idx="4018">
                        <c:v>9.2995605499999989</c:v>
                      </c:pt>
                      <c:pt idx="4019">
                        <c:v>9.2995605499999989</c:v>
                      </c:pt>
                      <c:pt idx="4020">
                        <c:v>9.2995605499999989</c:v>
                      </c:pt>
                      <c:pt idx="4021">
                        <c:v>9.2995605499999989</c:v>
                      </c:pt>
                      <c:pt idx="4022">
                        <c:v>9.2995605499999989</c:v>
                      </c:pt>
                      <c:pt idx="4023">
                        <c:v>9.2995605499999989</c:v>
                      </c:pt>
                      <c:pt idx="4024">
                        <c:v>9.2995605499999989</c:v>
                      </c:pt>
                      <c:pt idx="4025">
                        <c:v>9.2995605499999989</c:v>
                      </c:pt>
                      <c:pt idx="4026">
                        <c:v>9.2995605499999989</c:v>
                      </c:pt>
                      <c:pt idx="4027">
                        <c:v>9.2995605499999989</c:v>
                      </c:pt>
                      <c:pt idx="4028">
                        <c:v>9.2995605499999989</c:v>
                      </c:pt>
                      <c:pt idx="4029">
                        <c:v>9.2995605499999989</c:v>
                      </c:pt>
                      <c:pt idx="4030">
                        <c:v>9.2995605499999989</c:v>
                      </c:pt>
                      <c:pt idx="4031">
                        <c:v>9.2995605499999989</c:v>
                      </c:pt>
                      <c:pt idx="4032">
                        <c:v>9.2995605499999989</c:v>
                      </c:pt>
                      <c:pt idx="4033">
                        <c:v>9.2995605499999989</c:v>
                      </c:pt>
                      <c:pt idx="4034">
                        <c:v>9.2995605499999989</c:v>
                      </c:pt>
                      <c:pt idx="4035">
                        <c:v>9.2995605499999989</c:v>
                      </c:pt>
                      <c:pt idx="4036">
                        <c:v>9.2995605499999989</c:v>
                      </c:pt>
                      <c:pt idx="4037">
                        <c:v>9.2995605499999989</c:v>
                      </c:pt>
                      <c:pt idx="4038">
                        <c:v>9.2995605499999989</c:v>
                      </c:pt>
                      <c:pt idx="4039">
                        <c:v>9.2995605499999989</c:v>
                      </c:pt>
                      <c:pt idx="4040">
                        <c:v>9.2995605499999989</c:v>
                      </c:pt>
                      <c:pt idx="4041">
                        <c:v>9.2995605499999989</c:v>
                      </c:pt>
                      <c:pt idx="4042">
                        <c:v>9.199707029999999</c:v>
                      </c:pt>
                      <c:pt idx="4043">
                        <c:v>9.2995605499999989</c:v>
                      </c:pt>
                      <c:pt idx="4044">
                        <c:v>9.2995605499999989</c:v>
                      </c:pt>
                      <c:pt idx="4045">
                        <c:v>9.199707029999999</c:v>
                      </c:pt>
                      <c:pt idx="4046">
                        <c:v>9.2995605499999989</c:v>
                      </c:pt>
                      <c:pt idx="4047">
                        <c:v>9.2995605499999989</c:v>
                      </c:pt>
                      <c:pt idx="4048">
                        <c:v>9.199707029999999</c:v>
                      </c:pt>
                      <c:pt idx="4049">
                        <c:v>9.199707029999999</c:v>
                      </c:pt>
                      <c:pt idx="4050">
                        <c:v>9.2995605499999989</c:v>
                      </c:pt>
                      <c:pt idx="4051">
                        <c:v>9.2995605499999989</c:v>
                      </c:pt>
                      <c:pt idx="4052">
                        <c:v>9.2995605499999989</c:v>
                      </c:pt>
                      <c:pt idx="4053">
                        <c:v>9.2995605499999989</c:v>
                      </c:pt>
                      <c:pt idx="4054">
                        <c:v>9.199707029999999</c:v>
                      </c:pt>
                      <c:pt idx="4055">
                        <c:v>9.199707029999999</c:v>
                      </c:pt>
                      <c:pt idx="4056">
                        <c:v>9.2995605499999989</c:v>
                      </c:pt>
                      <c:pt idx="4057">
                        <c:v>9.199707029999999</c:v>
                      </c:pt>
                      <c:pt idx="4058">
                        <c:v>9.2995605499999989</c:v>
                      </c:pt>
                      <c:pt idx="4059">
                        <c:v>9.199707029999999</c:v>
                      </c:pt>
                      <c:pt idx="4060">
                        <c:v>9.2995605499999989</c:v>
                      </c:pt>
                      <c:pt idx="4061">
                        <c:v>9.2995605499999989</c:v>
                      </c:pt>
                      <c:pt idx="4062">
                        <c:v>9.2995605499999989</c:v>
                      </c:pt>
                      <c:pt idx="4063">
                        <c:v>9.199707029999999</c:v>
                      </c:pt>
                      <c:pt idx="4064">
                        <c:v>9.199707029999999</c:v>
                      </c:pt>
                      <c:pt idx="4065">
                        <c:v>9.2995605499999989</c:v>
                      </c:pt>
                      <c:pt idx="4066">
                        <c:v>9.199707029999999</c:v>
                      </c:pt>
                      <c:pt idx="4067">
                        <c:v>9.199707029999999</c:v>
                      </c:pt>
                      <c:pt idx="4068">
                        <c:v>9.199707029999999</c:v>
                      </c:pt>
                      <c:pt idx="4069">
                        <c:v>9.199707029999999</c:v>
                      </c:pt>
                      <c:pt idx="4070">
                        <c:v>9.2995605499999989</c:v>
                      </c:pt>
                      <c:pt idx="4071">
                        <c:v>9.199707029999999</c:v>
                      </c:pt>
                      <c:pt idx="4072">
                        <c:v>9.199707029999999</c:v>
                      </c:pt>
                      <c:pt idx="4073">
                        <c:v>9.199707029999999</c:v>
                      </c:pt>
                      <c:pt idx="4074">
                        <c:v>9.199707029999999</c:v>
                      </c:pt>
                      <c:pt idx="4075">
                        <c:v>9.199707029999999</c:v>
                      </c:pt>
                      <c:pt idx="4076">
                        <c:v>9.199707029999999</c:v>
                      </c:pt>
                      <c:pt idx="4077">
                        <c:v>9.199707029999999</c:v>
                      </c:pt>
                      <c:pt idx="4078">
                        <c:v>9.199707029999999</c:v>
                      </c:pt>
                      <c:pt idx="4079">
                        <c:v>9.199707029999999</c:v>
                      </c:pt>
                      <c:pt idx="4080">
                        <c:v>9.199707029999999</c:v>
                      </c:pt>
                      <c:pt idx="4081">
                        <c:v>9.199707029999999</c:v>
                      </c:pt>
                      <c:pt idx="4082">
                        <c:v>9.199707029999999</c:v>
                      </c:pt>
                      <c:pt idx="4083">
                        <c:v>9.199707029999999</c:v>
                      </c:pt>
                      <c:pt idx="4084">
                        <c:v>9.199707029999999</c:v>
                      </c:pt>
                      <c:pt idx="4085">
                        <c:v>9.199707029999999</c:v>
                      </c:pt>
                      <c:pt idx="4086">
                        <c:v>9.199707029999999</c:v>
                      </c:pt>
                      <c:pt idx="4087">
                        <c:v>9.199707029999999</c:v>
                      </c:pt>
                      <c:pt idx="4088">
                        <c:v>9.199707029999999</c:v>
                      </c:pt>
                      <c:pt idx="4089">
                        <c:v>9.199707029999999</c:v>
                      </c:pt>
                      <c:pt idx="4090">
                        <c:v>9.199707029999999</c:v>
                      </c:pt>
                      <c:pt idx="4091">
                        <c:v>9.199707029999999</c:v>
                      </c:pt>
                      <c:pt idx="4092">
                        <c:v>9.199707029999999</c:v>
                      </c:pt>
                      <c:pt idx="4093">
                        <c:v>9.199707029999999</c:v>
                      </c:pt>
                      <c:pt idx="4094">
                        <c:v>9.199707029999999</c:v>
                      </c:pt>
                      <c:pt idx="4095">
                        <c:v>9.199707029999999</c:v>
                      </c:pt>
                      <c:pt idx="4096">
                        <c:v>9.199707029999999</c:v>
                      </c:pt>
                      <c:pt idx="4097">
                        <c:v>9.199707029999999</c:v>
                      </c:pt>
                      <c:pt idx="4098">
                        <c:v>9.199707029999999</c:v>
                      </c:pt>
                      <c:pt idx="4099">
                        <c:v>9.199707029999999</c:v>
                      </c:pt>
                      <c:pt idx="4100">
                        <c:v>9.199707029999999</c:v>
                      </c:pt>
                      <c:pt idx="4101">
                        <c:v>9.199707029999999</c:v>
                      </c:pt>
                      <c:pt idx="4102">
                        <c:v>9.199707029999999</c:v>
                      </c:pt>
                      <c:pt idx="4103">
                        <c:v>9.199707029999999</c:v>
                      </c:pt>
                      <c:pt idx="4104">
                        <c:v>9.199707029999999</c:v>
                      </c:pt>
                      <c:pt idx="4105">
                        <c:v>9.199707029999999</c:v>
                      </c:pt>
                      <c:pt idx="4106">
                        <c:v>9.199707029999999</c:v>
                      </c:pt>
                      <c:pt idx="4107">
                        <c:v>9.199707029999999</c:v>
                      </c:pt>
                      <c:pt idx="4108">
                        <c:v>9.199707029999999</c:v>
                      </c:pt>
                      <c:pt idx="4109">
                        <c:v>9.199707029999999</c:v>
                      </c:pt>
                      <c:pt idx="4110">
                        <c:v>9.199707029999999</c:v>
                      </c:pt>
                      <c:pt idx="4111">
                        <c:v>9.199707029999999</c:v>
                      </c:pt>
                      <c:pt idx="4112">
                        <c:v>9.199707029999999</c:v>
                      </c:pt>
                      <c:pt idx="4113">
                        <c:v>9.199707029999999</c:v>
                      </c:pt>
                      <c:pt idx="4114">
                        <c:v>9.199707029999999</c:v>
                      </c:pt>
                      <c:pt idx="4115">
                        <c:v>9.199707029999999</c:v>
                      </c:pt>
                      <c:pt idx="4116">
                        <c:v>9.199707029999999</c:v>
                      </c:pt>
                      <c:pt idx="4117">
                        <c:v>9.199707029999999</c:v>
                      </c:pt>
                      <c:pt idx="4118">
                        <c:v>9.199707029999999</c:v>
                      </c:pt>
                      <c:pt idx="4119">
                        <c:v>9.199707029999999</c:v>
                      </c:pt>
                      <c:pt idx="4120">
                        <c:v>9.199707029999999</c:v>
                      </c:pt>
                      <c:pt idx="4121">
                        <c:v>9.199707029999999</c:v>
                      </c:pt>
                      <c:pt idx="4122">
                        <c:v>9.199707029999999</c:v>
                      </c:pt>
                      <c:pt idx="4123">
                        <c:v>9.199707029999999</c:v>
                      </c:pt>
                      <c:pt idx="4124">
                        <c:v>9.199707029999999</c:v>
                      </c:pt>
                      <c:pt idx="4125">
                        <c:v>9.199707029999999</c:v>
                      </c:pt>
                      <c:pt idx="4126">
                        <c:v>9.199707029999999</c:v>
                      </c:pt>
                      <c:pt idx="4127">
                        <c:v>9.199707029999999</c:v>
                      </c:pt>
                      <c:pt idx="4128">
                        <c:v>9.199707029999999</c:v>
                      </c:pt>
                      <c:pt idx="4129">
                        <c:v>9.199707029999999</c:v>
                      </c:pt>
                      <c:pt idx="4130">
                        <c:v>9.199707029999999</c:v>
                      </c:pt>
                      <c:pt idx="4131">
                        <c:v>9.199707029999999</c:v>
                      </c:pt>
                      <c:pt idx="4132">
                        <c:v>9.199707029999999</c:v>
                      </c:pt>
                      <c:pt idx="4133">
                        <c:v>9.199707029999999</c:v>
                      </c:pt>
                      <c:pt idx="4134">
                        <c:v>9.0996093800000004</c:v>
                      </c:pt>
                      <c:pt idx="4135">
                        <c:v>9.199707029999999</c:v>
                      </c:pt>
                      <c:pt idx="4136">
                        <c:v>9.199707029999999</c:v>
                      </c:pt>
                      <c:pt idx="4137">
                        <c:v>9.199707029999999</c:v>
                      </c:pt>
                      <c:pt idx="4138">
                        <c:v>9.199707029999999</c:v>
                      </c:pt>
                      <c:pt idx="4139">
                        <c:v>9.0996093800000004</c:v>
                      </c:pt>
                      <c:pt idx="4140">
                        <c:v>9.199707029999999</c:v>
                      </c:pt>
                      <c:pt idx="4141">
                        <c:v>9.199707029999999</c:v>
                      </c:pt>
                      <c:pt idx="4142">
                        <c:v>9.0996093800000004</c:v>
                      </c:pt>
                      <c:pt idx="4143">
                        <c:v>9.199707029999999</c:v>
                      </c:pt>
                      <c:pt idx="4144">
                        <c:v>9.0996093800000004</c:v>
                      </c:pt>
                      <c:pt idx="4145">
                        <c:v>9.199707029999999</c:v>
                      </c:pt>
                      <c:pt idx="4146">
                        <c:v>9.0996093800000004</c:v>
                      </c:pt>
                      <c:pt idx="4147">
                        <c:v>9.0996093800000004</c:v>
                      </c:pt>
                      <c:pt idx="4148">
                        <c:v>9.0996093800000004</c:v>
                      </c:pt>
                      <c:pt idx="4149">
                        <c:v>9.0996093800000004</c:v>
                      </c:pt>
                      <c:pt idx="4150">
                        <c:v>9.0996093800000004</c:v>
                      </c:pt>
                      <c:pt idx="4151">
                        <c:v>9.0996093800000004</c:v>
                      </c:pt>
                      <c:pt idx="4152">
                        <c:v>9.0996093800000004</c:v>
                      </c:pt>
                      <c:pt idx="4153">
                        <c:v>9.0996093800000004</c:v>
                      </c:pt>
                      <c:pt idx="4154">
                        <c:v>9.0996093800000004</c:v>
                      </c:pt>
                      <c:pt idx="4155">
                        <c:v>9.0996093800000004</c:v>
                      </c:pt>
                      <c:pt idx="4156">
                        <c:v>9.0996093800000004</c:v>
                      </c:pt>
                      <c:pt idx="4157">
                        <c:v>9.0996093800000004</c:v>
                      </c:pt>
                      <c:pt idx="4158">
                        <c:v>9.0996093800000004</c:v>
                      </c:pt>
                      <c:pt idx="4159">
                        <c:v>9.0996093800000004</c:v>
                      </c:pt>
                      <c:pt idx="4160">
                        <c:v>9.0996093800000004</c:v>
                      </c:pt>
                      <c:pt idx="4161">
                        <c:v>9.0996093800000004</c:v>
                      </c:pt>
                      <c:pt idx="4162">
                        <c:v>9.0996093800000004</c:v>
                      </c:pt>
                      <c:pt idx="4163">
                        <c:v>9.0996093800000004</c:v>
                      </c:pt>
                      <c:pt idx="4164">
                        <c:v>9.0996093800000004</c:v>
                      </c:pt>
                      <c:pt idx="4165">
                        <c:v>9.0996093800000004</c:v>
                      </c:pt>
                      <c:pt idx="4166">
                        <c:v>9.0996093800000004</c:v>
                      </c:pt>
                      <c:pt idx="4167">
                        <c:v>9.0996093800000004</c:v>
                      </c:pt>
                      <c:pt idx="4168">
                        <c:v>9.0996093800000004</c:v>
                      </c:pt>
                      <c:pt idx="4169">
                        <c:v>9.0996093800000004</c:v>
                      </c:pt>
                      <c:pt idx="4170">
                        <c:v>9.0996093800000004</c:v>
                      </c:pt>
                      <c:pt idx="4171">
                        <c:v>9.0996093800000004</c:v>
                      </c:pt>
                      <c:pt idx="4172">
                        <c:v>9.0996093800000004</c:v>
                      </c:pt>
                      <c:pt idx="4173">
                        <c:v>9.0996093800000004</c:v>
                      </c:pt>
                      <c:pt idx="4174">
                        <c:v>9.0996093800000004</c:v>
                      </c:pt>
                      <c:pt idx="4175">
                        <c:v>9.0996093800000004</c:v>
                      </c:pt>
                      <c:pt idx="4176">
                        <c:v>9.0996093800000004</c:v>
                      </c:pt>
                      <c:pt idx="4177">
                        <c:v>9.0996093800000004</c:v>
                      </c:pt>
                      <c:pt idx="4178">
                        <c:v>9.0996093800000004</c:v>
                      </c:pt>
                      <c:pt idx="4179">
                        <c:v>9.0996093800000004</c:v>
                      </c:pt>
                      <c:pt idx="4180">
                        <c:v>9.0996093800000004</c:v>
                      </c:pt>
                      <c:pt idx="4181">
                        <c:v>9.0996093800000004</c:v>
                      </c:pt>
                      <c:pt idx="4182">
                        <c:v>9.0996093800000004</c:v>
                      </c:pt>
                      <c:pt idx="4183">
                        <c:v>9.0996093800000004</c:v>
                      </c:pt>
                      <c:pt idx="4184">
                        <c:v>9.0996093800000004</c:v>
                      </c:pt>
                      <c:pt idx="4185">
                        <c:v>9.0996093800000004</c:v>
                      </c:pt>
                      <c:pt idx="4186">
                        <c:v>9.0996093800000004</c:v>
                      </c:pt>
                      <c:pt idx="4187">
                        <c:v>9.0996093800000004</c:v>
                      </c:pt>
                      <c:pt idx="4188">
                        <c:v>9.0996093800000004</c:v>
                      </c:pt>
                      <c:pt idx="4189">
                        <c:v>9.0996093800000004</c:v>
                      </c:pt>
                      <c:pt idx="4190">
                        <c:v>9.0996093800000004</c:v>
                      </c:pt>
                      <c:pt idx="4191">
                        <c:v>9.0996093800000004</c:v>
                      </c:pt>
                      <c:pt idx="4192">
                        <c:v>9.0996093800000004</c:v>
                      </c:pt>
                      <c:pt idx="4193">
                        <c:v>9.0996093800000004</c:v>
                      </c:pt>
                      <c:pt idx="4194">
                        <c:v>9.0996093800000004</c:v>
                      </c:pt>
                      <c:pt idx="4195">
                        <c:v>9.0996093800000004</c:v>
                      </c:pt>
                      <c:pt idx="4196">
                        <c:v>9.0996093800000004</c:v>
                      </c:pt>
                      <c:pt idx="4197">
                        <c:v>9.0996093800000004</c:v>
                      </c:pt>
                      <c:pt idx="4198">
                        <c:v>9.0996093800000004</c:v>
                      </c:pt>
                      <c:pt idx="4199">
                        <c:v>9.0996093800000004</c:v>
                      </c:pt>
                      <c:pt idx="4200">
                        <c:v>9.0996093800000004</c:v>
                      </c:pt>
                      <c:pt idx="4201">
                        <c:v>9.0996093800000004</c:v>
                      </c:pt>
                      <c:pt idx="4202">
                        <c:v>9.0996093800000004</c:v>
                      </c:pt>
                      <c:pt idx="4203">
                        <c:v>9.0996093800000004</c:v>
                      </c:pt>
                      <c:pt idx="4204">
                        <c:v>9.0996093800000004</c:v>
                      </c:pt>
                      <c:pt idx="4205">
                        <c:v>9.0996093800000004</c:v>
                      </c:pt>
                      <c:pt idx="4206">
                        <c:v>9.0996093800000004</c:v>
                      </c:pt>
                      <c:pt idx="4207">
                        <c:v>9.0996093800000004</c:v>
                      </c:pt>
                      <c:pt idx="4208">
                        <c:v>9.0996093800000004</c:v>
                      </c:pt>
                      <c:pt idx="4209">
                        <c:v>9.0996093800000004</c:v>
                      </c:pt>
                      <c:pt idx="4210">
                        <c:v>9.0996093800000004</c:v>
                      </c:pt>
                      <c:pt idx="4211">
                        <c:v>9.0996093800000004</c:v>
                      </c:pt>
                      <c:pt idx="4212">
                        <c:v>9.0996093800000004</c:v>
                      </c:pt>
                      <c:pt idx="4213">
                        <c:v>9.0996093800000004</c:v>
                      </c:pt>
                      <c:pt idx="4214">
                        <c:v>9.0996093800000004</c:v>
                      </c:pt>
                      <c:pt idx="4215">
                        <c:v>9.0996093800000004</c:v>
                      </c:pt>
                      <c:pt idx="4216">
                        <c:v>9.0996093800000004</c:v>
                      </c:pt>
                      <c:pt idx="4217">
                        <c:v>9.0996093800000004</c:v>
                      </c:pt>
                      <c:pt idx="4218">
                        <c:v>9.0996093800000004</c:v>
                      </c:pt>
                      <c:pt idx="4219">
                        <c:v>9.0996093800000004</c:v>
                      </c:pt>
                      <c:pt idx="4220">
                        <c:v>9.0996093800000004</c:v>
                      </c:pt>
                      <c:pt idx="4221">
                        <c:v>9.0996093800000004</c:v>
                      </c:pt>
                      <c:pt idx="4222">
                        <c:v>8.999511720000001</c:v>
                      </c:pt>
                      <c:pt idx="4223">
                        <c:v>9.0996093800000004</c:v>
                      </c:pt>
                      <c:pt idx="4224">
                        <c:v>9.0996093800000004</c:v>
                      </c:pt>
                      <c:pt idx="4225">
                        <c:v>8.999511720000001</c:v>
                      </c:pt>
                      <c:pt idx="4226">
                        <c:v>9.0996093800000004</c:v>
                      </c:pt>
                      <c:pt idx="4227">
                        <c:v>9.0996093800000004</c:v>
                      </c:pt>
                      <c:pt idx="4228">
                        <c:v>9.0996093800000004</c:v>
                      </c:pt>
                      <c:pt idx="4229">
                        <c:v>8.999511720000001</c:v>
                      </c:pt>
                      <c:pt idx="4230">
                        <c:v>8.999511720000001</c:v>
                      </c:pt>
                      <c:pt idx="4231">
                        <c:v>8.999511720000001</c:v>
                      </c:pt>
                      <c:pt idx="4232">
                        <c:v>8.999511720000001</c:v>
                      </c:pt>
                      <c:pt idx="4233">
                        <c:v>9.0996093800000004</c:v>
                      </c:pt>
                      <c:pt idx="4234">
                        <c:v>8.999511720000001</c:v>
                      </c:pt>
                      <c:pt idx="4235">
                        <c:v>8.999511720000001</c:v>
                      </c:pt>
                      <c:pt idx="4236">
                        <c:v>8.999511720000001</c:v>
                      </c:pt>
                      <c:pt idx="4237">
                        <c:v>8.999511720000001</c:v>
                      </c:pt>
                      <c:pt idx="4238">
                        <c:v>8.999511720000001</c:v>
                      </c:pt>
                      <c:pt idx="4239">
                        <c:v>8.999511720000001</c:v>
                      </c:pt>
                      <c:pt idx="4240">
                        <c:v>8.999511720000001</c:v>
                      </c:pt>
                      <c:pt idx="4241">
                        <c:v>8.999511720000001</c:v>
                      </c:pt>
                      <c:pt idx="4242">
                        <c:v>8.999511720000001</c:v>
                      </c:pt>
                      <c:pt idx="4243">
                        <c:v>8.999511720000001</c:v>
                      </c:pt>
                      <c:pt idx="4244">
                        <c:v>8.999511720000001</c:v>
                      </c:pt>
                      <c:pt idx="4245">
                        <c:v>8.999511720000001</c:v>
                      </c:pt>
                      <c:pt idx="4246">
                        <c:v>8.999511720000001</c:v>
                      </c:pt>
                      <c:pt idx="4247">
                        <c:v>8.999511720000001</c:v>
                      </c:pt>
                      <c:pt idx="4248">
                        <c:v>8.999511720000001</c:v>
                      </c:pt>
                      <c:pt idx="4249">
                        <c:v>8.999511720000001</c:v>
                      </c:pt>
                      <c:pt idx="4250">
                        <c:v>8.999511720000001</c:v>
                      </c:pt>
                      <c:pt idx="4251">
                        <c:v>8.999511720000001</c:v>
                      </c:pt>
                      <c:pt idx="4252">
                        <c:v>8.999511720000001</c:v>
                      </c:pt>
                      <c:pt idx="4253">
                        <c:v>8.999511720000001</c:v>
                      </c:pt>
                      <c:pt idx="4254">
                        <c:v>8.999511720000001</c:v>
                      </c:pt>
                      <c:pt idx="4255">
                        <c:v>8.999511720000001</c:v>
                      </c:pt>
                      <c:pt idx="4256">
                        <c:v>8.999511720000001</c:v>
                      </c:pt>
                      <c:pt idx="4257">
                        <c:v>8.999511720000001</c:v>
                      </c:pt>
                      <c:pt idx="4258">
                        <c:v>8.999511720000001</c:v>
                      </c:pt>
                      <c:pt idx="4259">
                        <c:v>8.999511720000001</c:v>
                      </c:pt>
                      <c:pt idx="4260">
                        <c:v>8.999511720000001</c:v>
                      </c:pt>
                      <c:pt idx="4261">
                        <c:v>8.999511720000001</c:v>
                      </c:pt>
                      <c:pt idx="4262">
                        <c:v>8.999511720000001</c:v>
                      </c:pt>
                      <c:pt idx="4263">
                        <c:v>8.999511720000001</c:v>
                      </c:pt>
                      <c:pt idx="4264">
                        <c:v>8.999511720000001</c:v>
                      </c:pt>
                      <c:pt idx="4265">
                        <c:v>8.999511720000001</c:v>
                      </c:pt>
                      <c:pt idx="4266">
                        <c:v>8.999511720000001</c:v>
                      </c:pt>
                      <c:pt idx="4267">
                        <c:v>8.999511720000001</c:v>
                      </c:pt>
                      <c:pt idx="4268">
                        <c:v>8.999511720000001</c:v>
                      </c:pt>
                      <c:pt idx="4269">
                        <c:v>8.999511720000001</c:v>
                      </c:pt>
                      <c:pt idx="4270">
                        <c:v>8.999511720000001</c:v>
                      </c:pt>
                      <c:pt idx="4271">
                        <c:v>8.999511720000001</c:v>
                      </c:pt>
                      <c:pt idx="4272">
                        <c:v>8.999511720000001</c:v>
                      </c:pt>
                      <c:pt idx="4273">
                        <c:v>8.999511720000001</c:v>
                      </c:pt>
                      <c:pt idx="4274">
                        <c:v>8.999511720000001</c:v>
                      </c:pt>
                      <c:pt idx="4275">
                        <c:v>8.999511720000001</c:v>
                      </c:pt>
                      <c:pt idx="4276">
                        <c:v>8.999511720000001</c:v>
                      </c:pt>
                      <c:pt idx="4277">
                        <c:v>8.999511720000001</c:v>
                      </c:pt>
                      <c:pt idx="4278">
                        <c:v>8.999511720000001</c:v>
                      </c:pt>
                      <c:pt idx="4279">
                        <c:v>8.999511720000001</c:v>
                      </c:pt>
                      <c:pt idx="4280">
                        <c:v>8.999511720000001</c:v>
                      </c:pt>
                      <c:pt idx="4281">
                        <c:v>8.999511720000001</c:v>
                      </c:pt>
                      <c:pt idx="4282">
                        <c:v>8.999511720000001</c:v>
                      </c:pt>
                      <c:pt idx="4283">
                        <c:v>8.999511720000001</c:v>
                      </c:pt>
                      <c:pt idx="4284">
                        <c:v>8.999511720000001</c:v>
                      </c:pt>
                      <c:pt idx="4285">
                        <c:v>8.999511720000001</c:v>
                      </c:pt>
                      <c:pt idx="4286">
                        <c:v>8.999511720000001</c:v>
                      </c:pt>
                      <c:pt idx="4287">
                        <c:v>8.999511720000001</c:v>
                      </c:pt>
                      <c:pt idx="4288">
                        <c:v>8.999511720000001</c:v>
                      </c:pt>
                      <c:pt idx="4289">
                        <c:v>8.999511720000001</c:v>
                      </c:pt>
                      <c:pt idx="4290">
                        <c:v>8.999511720000001</c:v>
                      </c:pt>
                      <c:pt idx="4291">
                        <c:v>8.999511720000001</c:v>
                      </c:pt>
                      <c:pt idx="4292">
                        <c:v>8.999511720000001</c:v>
                      </c:pt>
                      <c:pt idx="4293">
                        <c:v>8.999511720000001</c:v>
                      </c:pt>
                      <c:pt idx="4294">
                        <c:v>8.999511720000001</c:v>
                      </c:pt>
                      <c:pt idx="4295">
                        <c:v>8.999511720000001</c:v>
                      </c:pt>
                      <c:pt idx="4296">
                        <c:v>8.999511720000001</c:v>
                      </c:pt>
                      <c:pt idx="4297">
                        <c:v>8.999511720000001</c:v>
                      </c:pt>
                      <c:pt idx="4298">
                        <c:v>8.999511720000001</c:v>
                      </c:pt>
                      <c:pt idx="4299">
                        <c:v>8.999511720000001</c:v>
                      </c:pt>
                      <c:pt idx="4300">
                        <c:v>8.999511720000001</c:v>
                      </c:pt>
                      <c:pt idx="4301">
                        <c:v>8.999511720000001</c:v>
                      </c:pt>
                      <c:pt idx="4302">
                        <c:v>8.999511720000001</c:v>
                      </c:pt>
                      <c:pt idx="4303">
                        <c:v>8.999511720000001</c:v>
                      </c:pt>
                      <c:pt idx="4304">
                        <c:v>8.999511720000001</c:v>
                      </c:pt>
                      <c:pt idx="4305">
                        <c:v>8.999511720000001</c:v>
                      </c:pt>
                      <c:pt idx="4306">
                        <c:v>8.999511720000001</c:v>
                      </c:pt>
                      <c:pt idx="4307">
                        <c:v>8.999511720000001</c:v>
                      </c:pt>
                      <c:pt idx="4308">
                        <c:v>8.999511720000001</c:v>
                      </c:pt>
                      <c:pt idx="4309">
                        <c:v>8.999511720000001</c:v>
                      </c:pt>
                      <c:pt idx="4310">
                        <c:v>8.999511720000001</c:v>
                      </c:pt>
                      <c:pt idx="4311">
                        <c:v>8.999511720000001</c:v>
                      </c:pt>
                      <c:pt idx="4312">
                        <c:v>8.999511720000001</c:v>
                      </c:pt>
                      <c:pt idx="4313">
                        <c:v>8.8996582000000011</c:v>
                      </c:pt>
                      <c:pt idx="4314">
                        <c:v>8.999511720000001</c:v>
                      </c:pt>
                      <c:pt idx="4315">
                        <c:v>8.999511720000001</c:v>
                      </c:pt>
                      <c:pt idx="4316">
                        <c:v>8.8996582000000011</c:v>
                      </c:pt>
                      <c:pt idx="4317">
                        <c:v>8.999511720000001</c:v>
                      </c:pt>
                      <c:pt idx="4318">
                        <c:v>8.8996582000000011</c:v>
                      </c:pt>
                      <c:pt idx="4319">
                        <c:v>8.999511720000001</c:v>
                      </c:pt>
                      <c:pt idx="4320">
                        <c:v>8.8996582000000011</c:v>
                      </c:pt>
                      <c:pt idx="4321">
                        <c:v>8.8996582000000011</c:v>
                      </c:pt>
                      <c:pt idx="4322">
                        <c:v>8.8996582000000011</c:v>
                      </c:pt>
                      <c:pt idx="4323">
                        <c:v>8.999511720000001</c:v>
                      </c:pt>
                      <c:pt idx="4324">
                        <c:v>8.8996582000000011</c:v>
                      </c:pt>
                      <c:pt idx="4325">
                        <c:v>8.8996582000000011</c:v>
                      </c:pt>
                      <c:pt idx="4326">
                        <c:v>8.8996582000000011</c:v>
                      </c:pt>
                      <c:pt idx="4327">
                        <c:v>8.8996582000000011</c:v>
                      </c:pt>
                      <c:pt idx="4328">
                        <c:v>8.8996582000000011</c:v>
                      </c:pt>
                      <c:pt idx="4329">
                        <c:v>8.8996582000000011</c:v>
                      </c:pt>
                      <c:pt idx="4330">
                        <c:v>8.8996582000000011</c:v>
                      </c:pt>
                      <c:pt idx="4331">
                        <c:v>8.8996582000000011</c:v>
                      </c:pt>
                      <c:pt idx="4332">
                        <c:v>8.8996582000000011</c:v>
                      </c:pt>
                      <c:pt idx="4333">
                        <c:v>8.8996582000000011</c:v>
                      </c:pt>
                      <c:pt idx="4334">
                        <c:v>8.8996582000000011</c:v>
                      </c:pt>
                      <c:pt idx="4335">
                        <c:v>8.8996582000000011</c:v>
                      </c:pt>
                      <c:pt idx="4336">
                        <c:v>8.8996582000000011</c:v>
                      </c:pt>
                      <c:pt idx="4337">
                        <c:v>8.8996582000000011</c:v>
                      </c:pt>
                      <c:pt idx="4338">
                        <c:v>8.8996582000000011</c:v>
                      </c:pt>
                      <c:pt idx="4339">
                        <c:v>8.8996582000000011</c:v>
                      </c:pt>
                      <c:pt idx="4340">
                        <c:v>8.8996582000000011</c:v>
                      </c:pt>
                      <c:pt idx="4341">
                        <c:v>8.8996582000000011</c:v>
                      </c:pt>
                      <c:pt idx="4342">
                        <c:v>8.8996582000000011</c:v>
                      </c:pt>
                      <c:pt idx="4343">
                        <c:v>8.8996582000000011</c:v>
                      </c:pt>
                      <c:pt idx="4344">
                        <c:v>8.8996582000000011</c:v>
                      </c:pt>
                      <c:pt idx="4345">
                        <c:v>8.8996582000000011</c:v>
                      </c:pt>
                      <c:pt idx="4346">
                        <c:v>8.8996582000000011</c:v>
                      </c:pt>
                      <c:pt idx="4347">
                        <c:v>8.8996582000000011</c:v>
                      </c:pt>
                      <c:pt idx="4348">
                        <c:v>8.8996582000000011</c:v>
                      </c:pt>
                      <c:pt idx="4349">
                        <c:v>8.8996582000000011</c:v>
                      </c:pt>
                      <c:pt idx="4350">
                        <c:v>8.8996582000000011</c:v>
                      </c:pt>
                      <c:pt idx="4351">
                        <c:v>8.8996582000000011</c:v>
                      </c:pt>
                      <c:pt idx="4352">
                        <c:v>8.8996582000000011</c:v>
                      </c:pt>
                      <c:pt idx="4353">
                        <c:v>8.8996582000000011</c:v>
                      </c:pt>
                      <c:pt idx="4354">
                        <c:v>8.8996582000000011</c:v>
                      </c:pt>
                      <c:pt idx="4355">
                        <c:v>8.8996582000000011</c:v>
                      </c:pt>
                      <c:pt idx="4356">
                        <c:v>8.8996582000000011</c:v>
                      </c:pt>
                      <c:pt idx="4357">
                        <c:v>8.8996582000000011</c:v>
                      </c:pt>
                      <c:pt idx="4358">
                        <c:v>8.8996582000000011</c:v>
                      </c:pt>
                      <c:pt idx="4359">
                        <c:v>8.8996582000000011</c:v>
                      </c:pt>
                      <c:pt idx="4360">
                        <c:v>8.8996582000000011</c:v>
                      </c:pt>
                      <c:pt idx="4361">
                        <c:v>8.8996582000000011</c:v>
                      </c:pt>
                      <c:pt idx="4362">
                        <c:v>8.8996582000000011</c:v>
                      </c:pt>
                      <c:pt idx="4363">
                        <c:v>8.8996582000000011</c:v>
                      </c:pt>
                      <c:pt idx="4364">
                        <c:v>8.8996582000000011</c:v>
                      </c:pt>
                      <c:pt idx="4365">
                        <c:v>8.8996582000000011</c:v>
                      </c:pt>
                      <c:pt idx="4366">
                        <c:v>8.8996582000000011</c:v>
                      </c:pt>
                      <c:pt idx="4367">
                        <c:v>8.8996582000000011</c:v>
                      </c:pt>
                      <c:pt idx="4368">
                        <c:v>8.8996582000000011</c:v>
                      </c:pt>
                      <c:pt idx="4369">
                        <c:v>8.8996582000000011</c:v>
                      </c:pt>
                      <c:pt idx="4370">
                        <c:v>8.8996582000000011</c:v>
                      </c:pt>
                      <c:pt idx="4371">
                        <c:v>8.8996582000000011</c:v>
                      </c:pt>
                      <c:pt idx="4372">
                        <c:v>8.8996582000000011</c:v>
                      </c:pt>
                      <c:pt idx="4373">
                        <c:v>8.8996582000000011</c:v>
                      </c:pt>
                      <c:pt idx="4374">
                        <c:v>8.8996582000000011</c:v>
                      </c:pt>
                      <c:pt idx="4375">
                        <c:v>8.8996582000000011</c:v>
                      </c:pt>
                      <c:pt idx="4376">
                        <c:v>8.8996582000000011</c:v>
                      </c:pt>
                      <c:pt idx="4377">
                        <c:v>8.8996582000000011</c:v>
                      </c:pt>
                      <c:pt idx="4378">
                        <c:v>8.8996582000000011</c:v>
                      </c:pt>
                      <c:pt idx="4379">
                        <c:v>8.8996582000000011</c:v>
                      </c:pt>
                      <c:pt idx="4380">
                        <c:v>8.8996582000000011</c:v>
                      </c:pt>
                      <c:pt idx="4381">
                        <c:v>8.8996582000000011</c:v>
                      </c:pt>
                      <c:pt idx="4382">
                        <c:v>8.8996582000000011</c:v>
                      </c:pt>
                      <c:pt idx="4383">
                        <c:v>8.8996582000000011</c:v>
                      </c:pt>
                      <c:pt idx="4384">
                        <c:v>8.8996582000000011</c:v>
                      </c:pt>
                      <c:pt idx="4385">
                        <c:v>8.8996582000000011</c:v>
                      </c:pt>
                      <c:pt idx="4386">
                        <c:v>8.8996582000000011</c:v>
                      </c:pt>
                      <c:pt idx="4387">
                        <c:v>8.8996582000000011</c:v>
                      </c:pt>
                      <c:pt idx="4388">
                        <c:v>8.8996582000000011</c:v>
                      </c:pt>
                      <c:pt idx="4389">
                        <c:v>8.8996582000000011</c:v>
                      </c:pt>
                      <c:pt idx="4390">
                        <c:v>8.8996582000000011</c:v>
                      </c:pt>
                      <c:pt idx="4391">
                        <c:v>8.8996582000000011</c:v>
                      </c:pt>
                      <c:pt idx="4392">
                        <c:v>8.7995605499999989</c:v>
                      </c:pt>
                      <c:pt idx="4393">
                        <c:v>8.8996582000000011</c:v>
                      </c:pt>
                      <c:pt idx="4394">
                        <c:v>8.8996582000000011</c:v>
                      </c:pt>
                      <c:pt idx="4395">
                        <c:v>8.8996582000000011</c:v>
                      </c:pt>
                      <c:pt idx="4396">
                        <c:v>8.8996582000000011</c:v>
                      </c:pt>
                      <c:pt idx="4397">
                        <c:v>8.8996582000000011</c:v>
                      </c:pt>
                      <c:pt idx="4398">
                        <c:v>8.8996582000000011</c:v>
                      </c:pt>
                      <c:pt idx="4399">
                        <c:v>8.7995605499999989</c:v>
                      </c:pt>
                      <c:pt idx="4400">
                        <c:v>8.8996582000000011</c:v>
                      </c:pt>
                      <c:pt idx="4401">
                        <c:v>8.8996582000000011</c:v>
                      </c:pt>
                      <c:pt idx="4402">
                        <c:v>8.8996582000000011</c:v>
                      </c:pt>
                      <c:pt idx="4403">
                        <c:v>8.8996582000000011</c:v>
                      </c:pt>
                      <c:pt idx="4404">
                        <c:v>8.7995605499999989</c:v>
                      </c:pt>
                      <c:pt idx="4405">
                        <c:v>8.8996582000000011</c:v>
                      </c:pt>
                      <c:pt idx="4406">
                        <c:v>8.8996582000000011</c:v>
                      </c:pt>
                      <c:pt idx="4407">
                        <c:v>8.7995605499999989</c:v>
                      </c:pt>
                      <c:pt idx="4408">
                        <c:v>8.8996582000000011</c:v>
                      </c:pt>
                      <c:pt idx="4409">
                        <c:v>8.7995605499999989</c:v>
                      </c:pt>
                      <c:pt idx="4410">
                        <c:v>8.7995605499999989</c:v>
                      </c:pt>
                      <c:pt idx="4411">
                        <c:v>8.8996582000000011</c:v>
                      </c:pt>
                      <c:pt idx="4412">
                        <c:v>8.7995605499999989</c:v>
                      </c:pt>
                      <c:pt idx="4413">
                        <c:v>8.7995605499999989</c:v>
                      </c:pt>
                      <c:pt idx="4414">
                        <c:v>8.7995605499999989</c:v>
                      </c:pt>
                      <c:pt idx="4415">
                        <c:v>8.7995605499999989</c:v>
                      </c:pt>
                      <c:pt idx="4416">
                        <c:v>8.7995605499999989</c:v>
                      </c:pt>
                      <c:pt idx="4417">
                        <c:v>8.7995605499999989</c:v>
                      </c:pt>
                      <c:pt idx="4418">
                        <c:v>8.7995605499999989</c:v>
                      </c:pt>
                      <c:pt idx="4419">
                        <c:v>8.7995605499999989</c:v>
                      </c:pt>
                      <c:pt idx="4420">
                        <c:v>8.7995605499999989</c:v>
                      </c:pt>
                      <c:pt idx="4421">
                        <c:v>8.7995605499999989</c:v>
                      </c:pt>
                      <c:pt idx="4422">
                        <c:v>8.7995605499999989</c:v>
                      </c:pt>
                      <c:pt idx="4423">
                        <c:v>8.7995605499999989</c:v>
                      </c:pt>
                      <c:pt idx="4424">
                        <c:v>8.7995605499999989</c:v>
                      </c:pt>
                      <c:pt idx="4425">
                        <c:v>8.7995605499999989</c:v>
                      </c:pt>
                      <c:pt idx="4426">
                        <c:v>8.7995605499999989</c:v>
                      </c:pt>
                      <c:pt idx="4427">
                        <c:v>8.7995605499999989</c:v>
                      </c:pt>
                      <c:pt idx="4428">
                        <c:v>8.7995605499999989</c:v>
                      </c:pt>
                      <c:pt idx="4429">
                        <c:v>8.7995605499999989</c:v>
                      </c:pt>
                      <c:pt idx="4430">
                        <c:v>8.7995605499999989</c:v>
                      </c:pt>
                      <c:pt idx="4431">
                        <c:v>8.7995605499999989</c:v>
                      </c:pt>
                      <c:pt idx="4432">
                        <c:v>8.7995605499999989</c:v>
                      </c:pt>
                      <c:pt idx="4433">
                        <c:v>8.7995605499999989</c:v>
                      </c:pt>
                      <c:pt idx="4434">
                        <c:v>8.7995605499999989</c:v>
                      </c:pt>
                      <c:pt idx="4435">
                        <c:v>8.7995605499999989</c:v>
                      </c:pt>
                      <c:pt idx="4436">
                        <c:v>8.7995605499999989</c:v>
                      </c:pt>
                      <c:pt idx="4437">
                        <c:v>8.7995605499999989</c:v>
                      </c:pt>
                      <c:pt idx="4438">
                        <c:v>8.7995605499999989</c:v>
                      </c:pt>
                      <c:pt idx="4439">
                        <c:v>8.7995605499999989</c:v>
                      </c:pt>
                      <c:pt idx="4440">
                        <c:v>8.7995605499999989</c:v>
                      </c:pt>
                      <c:pt idx="4441">
                        <c:v>8.7995605499999989</c:v>
                      </c:pt>
                      <c:pt idx="4442">
                        <c:v>8.7995605499999989</c:v>
                      </c:pt>
                      <c:pt idx="4443">
                        <c:v>8.7995605499999989</c:v>
                      </c:pt>
                      <c:pt idx="4444">
                        <c:v>8.7995605499999989</c:v>
                      </c:pt>
                      <c:pt idx="4445">
                        <c:v>8.7995605499999989</c:v>
                      </c:pt>
                      <c:pt idx="4446">
                        <c:v>8.7995605499999989</c:v>
                      </c:pt>
                      <c:pt idx="4447">
                        <c:v>8.7995605499999989</c:v>
                      </c:pt>
                      <c:pt idx="4448">
                        <c:v>8.7995605499999989</c:v>
                      </c:pt>
                      <c:pt idx="4449">
                        <c:v>8.7995605499999989</c:v>
                      </c:pt>
                      <c:pt idx="4450">
                        <c:v>8.7995605499999989</c:v>
                      </c:pt>
                      <c:pt idx="4451">
                        <c:v>8.7995605499999989</c:v>
                      </c:pt>
                      <c:pt idx="4452">
                        <c:v>8.7995605499999989</c:v>
                      </c:pt>
                      <c:pt idx="4453">
                        <c:v>8.7995605499999989</c:v>
                      </c:pt>
                      <c:pt idx="4454">
                        <c:v>8.7995605499999989</c:v>
                      </c:pt>
                      <c:pt idx="4455">
                        <c:v>8.7995605499999989</c:v>
                      </c:pt>
                      <c:pt idx="4456">
                        <c:v>8.7995605499999989</c:v>
                      </c:pt>
                      <c:pt idx="4457">
                        <c:v>8.7995605499999989</c:v>
                      </c:pt>
                      <c:pt idx="4458">
                        <c:v>8.7995605499999989</c:v>
                      </c:pt>
                      <c:pt idx="4459">
                        <c:v>8.7995605499999989</c:v>
                      </c:pt>
                      <c:pt idx="4460">
                        <c:v>8.7995605499999989</c:v>
                      </c:pt>
                      <c:pt idx="4461">
                        <c:v>8.7995605499999989</c:v>
                      </c:pt>
                      <c:pt idx="4462">
                        <c:v>8.7995605499999989</c:v>
                      </c:pt>
                      <c:pt idx="4463">
                        <c:v>8.7995605499999989</c:v>
                      </c:pt>
                      <c:pt idx="4464">
                        <c:v>8.7995605499999989</c:v>
                      </c:pt>
                      <c:pt idx="4465">
                        <c:v>8.7995605499999989</c:v>
                      </c:pt>
                      <c:pt idx="4466">
                        <c:v>8.7995605499999989</c:v>
                      </c:pt>
                      <c:pt idx="4467">
                        <c:v>8.7995605499999989</c:v>
                      </c:pt>
                      <c:pt idx="4468">
                        <c:v>8.7995605499999989</c:v>
                      </c:pt>
                      <c:pt idx="4469">
                        <c:v>8.7995605499999989</c:v>
                      </c:pt>
                      <c:pt idx="4470">
                        <c:v>8.7995605499999989</c:v>
                      </c:pt>
                      <c:pt idx="4471">
                        <c:v>8.7995605499999989</c:v>
                      </c:pt>
                      <c:pt idx="4472">
                        <c:v>8.7995605499999989</c:v>
                      </c:pt>
                      <c:pt idx="4473">
                        <c:v>8.7995605499999989</c:v>
                      </c:pt>
                      <c:pt idx="4474">
                        <c:v>8.7995605499999989</c:v>
                      </c:pt>
                      <c:pt idx="4475">
                        <c:v>8.7995605499999989</c:v>
                      </c:pt>
                      <c:pt idx="4476">
                        <c:v>8.7995605499999989</c:v>
                      </c:pt>
                      <c:pt idx="4477">
                        <c:v>8.7995605499999989</c:v>
                      </c:pt>
                      <c:pt idx="4478">
                        <c:v>8.7995605499999989</c:v>
                      </c:pt>
                      <c:pt idx="4479">
                        <c:v>8.7995605499999989</c:v>
                      </c:pt>
                      <c:pt idx="4480">
                        <c:v>8.7995605499999989</c:v>
                      </c:pt>
                      <c:pt idx="4481">
                        <c:v>8.7995605499999989</c:v>
                      </c:pt>
                      <c:pt idx="4482">
                        <c:v>8.7995605499999989</c:v>
                      </c:pt>
                      <c:pt idx="4483">
                        <c:v>8.7995605499999989</c:v>
                      </c:pt>
                      <c:pt idx="4484">
                        <c:v>8.7995605499999989</c:v>
                      </c:pt>
                      <c:pt idx="4485">
                        <c:v>8.7995605499999989</c:v>
                      </c:pt>
                      <c:pt idx="4486">
                        <c:v>8.7995605499999989</c:v>
                      </c:pt>
                      <c:pt idx="4487">
                        <c:v>8.7995605499999989</c:v>
                      </c:pt>
                      <c:pt idx="4488">
                        <c:v>8.7995605499999989</c:v>
                      </c:pt>
                      <c:pt idx="4489">
                        <c:v>8.699707029999999</c:v>
                      </c:pt>
                      <c:pt idx="4490">
                        <c:v>8.7995605499999989</c:v>
                      </c:pt>
                      <c:pt idx="4491">
                        <c:v>8.7995605499999989</c:v>
                      </c:pt>
                      <c:pt idx="4492">
                        <c:v>8.7995605499999989</c:v>
                      </c:pt>
                      <c:pt idx="4493">
                        <c:v>8.7995605499999989</c:v>
                      </c:pt>
                      <c:pt idx="4494">
                        <c:v>8.7995605499999989</c:v>
                      </c:pt>
                      <c:pt idx="4495">
                        <c:v>8.699707029999999</c:v>
                      </c:pt>
                      <c:pt idx="4496">
                        <c:v>8.7995605499999989</c:v>
                      </c:pt>
                      <c:pt idx="4497">
                        <c:v>8.699707029999999</c:v>
                      </c:pt>
                      <c:pt idx="4498">
                        <c:v>8.699707029999999</c:v>
                      </c:pt>
                      <c:pt idx="4499">
                        <c:v>8.7995605499999989</c:v>
                      </c:pt>
                      <c:pt idx="4500">
                        <c:v>8.699707029999999</c:v>
                      </c:pt>
                      <c:pt idx="4501">
                        <c:v>8.7995605499999989</c:v>
                      </c:pt>
                      <c:pt idx="4502">
                        <c:v>8.699707029999999</c:v>
                      </c:pt>
                      <c:pt idx="4503">
                        <c:v>8.699707029999999</c:v>
                      </c:pt>
                      <c:pt idx="4504">
                        <c:v>8.699707029999999</c:v>
                      </c:pt>
                      <c:pt idx="4505">
                        <c:v>8.699707029999999</c:v>
                      </c:pt>
                      <c:pt idx="4506">
                        <c:v>8.699707029999999</c:v>
                      </c:pt>
                      <c:pt idx="4507">
                        <c:v>8.699707029999999</c:v>
                      </c:pt>
                      <c:pt idx="4508">
                        <c:v>8.699707029999999</c:v>
                      </c:pt>
                      <c:pt idx="4509">
                        <c:v>8.699707029999999</c:v>
                      </c:pt>
                      <c:pt idx="4510">
                        <c:v>8.699707029999999</c:v>
                      </c:pt>
                      <c:pt idx="4511">
                        <c:v>8.699707029999999</c:v>
                      </c:pt>
                      <c:pt idx="4512">
                        <c:v>8.699707029999999</c:v>
                      </c:pt>
                      <c:pt idx="4513">
                        <c:v>8.699707029999999</c:v>
                      </c:pt>
                      <c:pt idx="4514">
                        <c:v>8.699707029999999</c:v>
                      </c:pt>
                      <c:pt idx="4515">
                        <c:v>8.699707029999999</c:v>
                      </c:pt>
                      <c:pt idx="4516">
                        <c:v>8.699707029999999</c:v>
                      </c:pt>
                      <c:pt idx="4517">
                        <c:v>8.699707029999999</c:v>
                      </c:pt>
                      <c:pt idx="4518">
                        <c:v>8.699707029999999</c:v>
                      </c:pt>
                      <c:pt idx="4519">
                        <c:v>8.699707029999999</c:v>
                      </c:pt>
                      <c:pt idx="4520">
                        <c:v>8.699707029999999</c:v>
                      </c:pt>
                      <c:pt idx="4521">
                        <c:v>8.699707029999999</c:v>
                      </c:pt>
                      <c:pt idx="4522">
                        <c:v>8.699707029999999</c:v>
                      </c:pt>
                      <c:pt idx="4523">
                        <c:v>8.699707029999999</c:v>
                      </c:pt>
                      <c:pt idx="4524">
                        <c:v>8.699707029999999</c:v>
                      </c:pt>
                      <c:pt idx="4525">
                        <c:v>8.699707029999999</c:v>
                      </c:pt>
                      <c:pt idx="4526">
                        <c:v>8.699707029999999</c:v>
                      </c:pt>
                      <c:pt idx="4527">
                        <c:v>8.699707029999999</c:v>
                      </c:pt>
                      <c:pt idx="4528">
                        <c:v>8.699707029999999</c:v>
                      </c:pt>
                      <c:pt idx="4529">
                        <c:v>8.699707029999999</c:v>
                      </c:pt>
                      <c:pt idx="4530">
                        <c:v>8.699707029999999</c:v>
                      </c:pt>
                      <c:pt idx="4531">
                        <c:v>8.699707029999999</c:v>
                      </c:pt>
                      <c:pt idx="4532">
                        <c:v>8.699707029999999</c:v>
                      </c:pt>
                      <c:pt idx="4533">
                        <c:v>8.699707029999999</c:v>
                      </c:pt>
                      <c:pt idx="4534">
                        <c:v>8.699707029999999</c:v>
                      </c:pt>
                      <c:pt idx="4535">
                        <c:v>8.699707029999999</c:v>
                      </c:pt>
                      <c:pt idx="4536">
                        <c:v>8.699707029999999</c:v>
                      </c:pt>
                      <c:pt idx="4537">
                        <c:v>8.699707029999999</c:v>
                      </c:pt>
                      <c:pt idx="4538">
                        <c:v>8.699707029999999</c:v>
                      </c:pt>
                      <c:pt idx="4539">
                        <c:v>8.699707029999999</c:v>
                      </c:pt>
                      <c:pt idx="4540">
                        <c:v>8.699707029999999</c:v>
                      </c:pt>
                      <c:pt idx="4541">
                        <c:v>8.699707029999999</c:v>
                      </c:pt>
                      <c:pt idx="4542">
                        <c:v>8.699707029999999</c:v>
                      </c:pt>
                      <c:pt idx="4543">
                        <c:v>8.699707029999999</c:v>
                      </c:pt>
                      <c:pt idx="4544">
                        <c:v>8.699707029999999</c:v>
                      </c:pt>
                      <c:pt idx="4545">
                        <c:v>8.699707029999999</c:v>
                      </c:pt>
                      <c:pt idx="4546">
                        <c:v>8.699707029999999</c:v>
                      </c:pt>
                      <c:pt idx="4547">
                        <c:v>8.699707029999999</c:v>
                      </c:pt>
                      <c:pt idx="4548">
                        <c:v>8.699707029999999</c:v>
                      </c:pt>
                      <c:pt idx="4549">
                        <c:v>8.699707029999999</c:v>
                      </c:pt>
                      <c:pt idx="4550">
                        <c:v>8.699707029999999</c:v>
                      </c:pt>
                      <c:pt idx="4551">
                        <c:v>8.699707029999999</c:v>
                      </c:pt>
                      <c:pt idx="4552">
                        <c:v>8.699707029999999</c:v>
                      </c:pt>
                      <c:pt idx="4553">
                        <c:v>8.699707029999999</c:v>
                      </c:pt>
                      <c:pt idx="4554">
                        <c:v>8.699707029999999</c:v>
                      </c:pt>
                      <c:pt idx="4555">
                        <c:v>8.699707029999999</c:v>
                      </c:pt>
                      <c:pt idx="4556">
                        <c:v>8.699707029999999</c:v>
                      </c:pt>
                      <c:pt idx="4557">
                        <c:v>8.699707029999999</c:v>
                      </c:pt>
                      <c:pt idx="4558">
                        <c:v>8.699707029999999</c:v>
                      </c:pt>
                      <c:pt idx="4559">
                        <c:v>8.699707029999999</c:v>
                      </c:pt>
                      <c:pt idx="4560">
                        <c:v>8.699707029999999</c:v>
                      </c:pt>
                      <c:pt idx="4561">
                        <c:v>8.699707029999999</c:v>
                      </c:pt>
                      <c:pt idx="4562">
                        <c:v>8.699707029999999</c:v>
                      </c:pt>
                      <c:pt idx="4563">
                        <c:v>8.699707029999999</c:v>
                      </c:pt>
                      <c:pt idx="4564">
                        <c:v>8.699707029999999</c:v>
                      </c:pt>
                      <c:pt idx="4565">
                        <c:v>8.699707029999999</c:v>
                      </c:pt>
                      <c:pt idx="4566">
                        <c:v>8.699707029999999</c:v>
                      </c:pt>
                      <c:pt idx="4567">
                        <c:v>8.699707029999999</c:v>
                      </c:pt>
                      <c:pt idx="4568">
                        <c:v>8.699707029999999</c:v>
                      </c:pt>
                      <c:pt idx="4569">
                        <c:v>8.699707029999999</c:v>
                      </c:pt>
                      <c:pt idx="4570">
                        <c:v>8.699707029999999</c:v>
                      </c:pt>
                      <c:pt idx="4571">
                        <c:v>8.699707029999999</c:v>
                      </c:pt>
                      <c:pt idx="4572">
                        <c:v>8.699707029999999</c:v>
                      </c:pt>
                      <c:pt idx="4573">
                        <c:v>8.699707029999999</c:v>
                      </c:pt>
                      <c:pt idx="4574">
                        <c:v>8.699707029999999</c:v>
                      </c:pt>
                      <c:pt idx="4575">
                        <c:v>8.699707029999999</c:v>
                      </c:pt>
                      <c:pt idx="4576">
                        <c:v>8.699707029999999</c:v>
                      </c:pt>
                      <c:pt idx="4577">
                        <c:v>8.699707029999999</c:v>
                      </c:pt>
                      <c:pt idx="4578">
                        <c:v>8.699707029999999</c:v>
                      </c:pt>
                      <c:pt idx="4579">
                        <c:v>8.699707029999999</c:v>
                      </c:pt>
                      <c:pt idx="4580">
                        <c:v>8.699707029999999</c:v>
                      </c:pt>
                      <c:pt idx="4581">
                        <c:v>8.5996093800000004</c:v>
                      </c:pt>
                      <c:pt idx="4582">
                        <c:v>8.699707029999999</c:v>
                      </c:pt>
                      <c:pt idx="4583">
                        <c:v>8.5996093800000004</c:v>
                      </c:pt>
                      <c:pt idx="4584">
                        <c:v>8.699707029999999</c:v>
                      </c:pt>
                      <c:pt idx="4585">
                        <c:v>8.699707029999999</c:v>
                      </c:pt>
                      <c:pt idx="4586">
                        <c:v>8.699707029999999</c:v>
                      </c:pt>
                      <c:pt idx="4587">
                        <c:v>8.699707029999999</c:v>
                      </c:pt>
                      <c:pt idx="4588">
                        <c:v>8.699707029999999</c:v>
                      </c:pt>
                      <c:pt idx="4589">
                        <c:v>8.5996093800000004</c:v>
                      </c:pt>
                      <c:pt idx="4590">
                        <c:v>8.5996093800000004</c:v>
                      </c:pt>
                      <c:pt idx="4591">
                        <c:v>8.699707029999999</c:v>
                      </c:pt>
                      <c:pt idx="4592">
                        <c:v>8.699707029999999</c:v>
                      </c:pt>
                      <c:pt idx="4593">
                        <c:v>8.5996093800000004</c:v>
                      </c:pt>
                      <c:pt idx="4594">
                        <c:v>8.5996093800000004</c:v>
                      </c:pt>
                      <c:pt idx="4595">
                        <c:v>8.5996093800000004</c:v>
                      </c:pt>
                      <c:pt idx="4596">
                        <c:v>8.5996093800000004</c:v>
                      </c:pt>
                      <c:pt idx="4597">
                        <c:v>8.5996093800000004</c:v>
                      </c:pt>
                      <c:pt idx="4598">
                        <c:v>8.5996093800000004</c:v>
                      </c:pt>
                      <c:pt idx="4599">
                        <c:v>8.5996093800000004</c:v>
                      </c:pt>
                      <c:pt idx="4600">
                        <c:v>8.699707029999999</c:v>
                      </c:pt>
                      <c:pt idx="4601">
                        <c:v>8.699707029999999</c:v>
                      </c:pt>
                      <c:pt idx="4602">
                        <c:v>8.5996093800000004</c:v>
                      </c:pt>
                      <c:pt idx="4603">
                        <c:v>8.5996093800000004</c:v>
                      </c:pt>
                      <c:pt idx="4604">
                        <c:v>8.5996093800000004</c:v>
                      </c:pt>
                      <c:pt idx="4605">
                        <c:v>8.5996093800000004</c:v>
                      </c:pt>
                      <c:pt idx="4606">
                        <c:v>8.5996093800000004</c:v>
                      </c:pt>
                      <c:pt idx="4607">
                        <c:v>8.699707029999999</c:v>
                      </c:pt>
                      <c:pt idx="4608">
                        <c:v>8.5996093800000004</c:v>
                      </c:pt>
                      <c:pt idx="4609">
                        <c:v>8.5996093800000004</c:v>
                      </c:pt>
                      <c:pt idx="4610">
                        <c:v>8.5996093800000004</c:v>
                      </c:pt>
                      <c:pt idx="4611">
                        <c:v>8.5996093800000004</c:v>
                      </c:pt>
                      <c:pt idx="4612">
                        <c:v>8.5996093800000004</c:v>
                      </c:pt>
                      <c:pt idx="4613">
                        <c:v>8.5996093800000004</c:v>
                      </c:pt>
                      <c:pt idx="4614">
                        <c:v>8.5996093800000004</c:v>
                      </c:pt>
                      <c:pt idx="4615">
                        <c:v>8.5996093800000004</c:v>
                      </c:pt>
                      <c:pt idx="4616">
                        <c:v>8.5996093800000004</c:v>
                      </c:pt>
                      <c:pt idx="4617">
                        <c:v>8.5996093800000004</c:v>
                      </c:pt>
                      <c:pt idx="4618">
                        <c:v>8.5996093800000004</c:v>
                      </c:pt>
                      <c:pt idx="4619">
                        <c:v>8.5996093800000004</c:v>
                      </c:pt>
                      <c:pt idx="4620">
                        <c:v>8.5996093800000004</c:v>
                      </c:pt>
                      <c:pt idx="4621">
                        <c:v>8.5996093800000004</c:v>
                      </c:pt>
                      <c:pt idx="4622">
                        <c:v>8.5996093800000004</c:v>
                      </c:pt>
                      <c:pt idx="4623">
                        <c:v>8.5996093800000004</c:v>
                      </c:pt>
                      <c:pt idx="4624">
                        <c:v>8.5996093800000004</c:v>
                      </c:pt>
                      <c:pt idx="4625">
                        <c:v>8.5996093800000004</c:v>
                      </c:pt>
                      <c:pt idx="4626">
                        <c:v>8.5996093800000004</c:v>
                      </c:pt>
                      <c:pt idx="4627">
                        <c:v>8.5996093800000004</c:v>
                      </c:pt>
                      <c:pt idx="4628">
                        <c:v>8.5996093800000004</c:v>
                      </c:pt>
                      <c:pt idx="4629">
                        <c:v>8.5996093800000004</c:v>
                      </c:pt>
                      <c:pt idx="4630">
                        <c:v>8.5996093800000004</c:v>
                      </c:pt>
                      <c:pt idx="4631">
                        <c:v>8.5996093800000004</c:v>
                      </c:pt>
                      <c:pt idx="4632">
                        <c:v>8.5996093800000004</c:v>
                      </c:pt>
                      <c:pt idx="4633">
                        <c:v>8.5996093800000004</c:v>
                      </c:pt>
                      <c:pt idx="4634">
                        <c:v>8.5996093800000004</c:v>
                      </c:pt>
                      <c:pt idx="4635">
                        <c:v>8.5996093800000004</c:v>
                      </c:pt>
                      <c:pt idx="4636">
                        <c:v>8.5996093800000004</c:v>
                      </c:pt>
                      <c:pt idx="4637">
                        <c:v>8.5996093800000004</c:v>
                      </c:pt>
                      <c:pt idx="4638">
                        <c:v>8.5996093800000004</c:v>
                      </c:pt>
                      <c:pt idx="4639">
                        <c:v>8.5996093800000004</c:v>
                      </c:pt>
                      <c:pt idx="4640">
                        <c:v>8.5996093800000004</c:v>
                      </c:pt>
                      <c:pt idx="4641">
                        <c:v>8.5996093800000004</c:v>
                      </c:pt>
                      <c:pt idx="4642">
                        <c:v>8.5996093800000004</c:v>
                      </c:pt>
                      <c:pt idx="4643">
                        <c:v>8.5996093800000004</c:v>
                      </c:pt>
                      <c:pt idx="4644">
                        <c:v>8.5996093800000004</c:v>
                      </c:pt>
                      <c:pt idx="4645">
                        <c:v>8.5996093800000004</c:v>
                      </c:pt>
                      <c:pt idx="4646">
                        <c:v>8.5996093800000004</c:v>
                      </c:pt>
                      <c:pt idx="4647">
                        <c:v>8.5996093800000004</c:v>
                      </c:pt>
                      <c:pt idx="4648">
                        <c:v>8.5996093800000004</c:v>
                      </c:pt>
                      <c:pt idx="4649">
                        <c:v>8.5996093800000004</c:v>
                      </c:pt>
                      <c:pt idx="4650">
                        <c:v>8.5996093800000004</c:v>
                      </c:pt>
                      <c:pt idx="4651">
                        <c:v>8.5996093800000004</c:v>
                      </c:pt>
                      <c:pt idx="4652">
                        <c:v>8.5996093800000004</c:v>
                      </c:pt>
                      <c:pt idx="4653">
                        <c:v>8.5996093800000004</c:v>
                      </c:pt>
                      <c:pt idx="4654">
                        <c:v>8.5996093800000004</c:v>
                      </c:pt>
                      <c:pt idx="4655">
                        <c:v>8.5996093800000004</c:v>
                      </c:pt>
                      <c:pt idx="4656">
                        <c:v>8.5996093800000004</c:v>
                      </c:pt>
                      <c:pt idx="4657">
                        <c:v>8.5996093800000004</c:v>
                      </c:pt>
                      <c:pt idx="4658">
                        <c:v>8.5996093800000004</c:v>
                      </c:pt>
                      <c:pt idx="4659">
                        <c:v>8.5996093800000004</c:v>
                      </c:pt>
                      <c:pt idx="4660">
                        <c:v>8.5996093800000004</c:v>
                      </c:pt>
                      <c:pt idx="4661">
                        <c:v>8.5996093800000004</c:v>
                      </c:pt>
                      <c:pt idx="4662">
                        <c:v>8.5996093800000004</c:v>
                      </c:pt>
                      <c:pt idx="4663">
                        <c:v>8.5996093800000004</c:v>
                      </c:pt>
                      <c:pt idx="4664">
                        <c:v>8.5996093800000004</c:v>
                      </c:pt>
                      <c:pt idx="4665">
                        <c:v>8.5996093800000004</c:v>
                      </c:pt>
                      <c:pt idx="4666">
                        <c:v>8.5996093800000004</c:v>
                      </c:pt>
                      <c:pt idx="4667">
                        <c:v>8.5996093800000004</c:v>
                      </c:pt>
                      <c:pt idx="4668">
                        <c:v>8.5996093800000004</c:v>
                      </c:pt>
                      <c:pt idx="4669">
                        <c:v>8.5996093800000004</c:v>
                      </c:pt>
                      <c:pt idx="4670">
                        <c:v>8.5996093800000004</c:v>
                      </c:pt>
                      <c:pt idx="4671">
                        <c:v>8.5996093800000004</c:v>
                      </c:pt>
                      <c:pt idx="4672">
                        <c:v>8.5996093800000004</c:v>
                      </c:pt>
                      <c:pt idx="4673">
                        <c:v>8.5996093800000004</c:v>
                      </c:pt>
                      <c:pt idx="4674">
                        <c:v>8.5996093800000004</c:v>
                      </c:pt>
                      <c:pt idx="4675">
                        <c:v>8.499511720000001</c:v>
                      </c:pt>
                      <c:pt idx="4676">
                        <c:v>8.5996093800000004</c:v>
                      </c:pt>
                      <c:pt idx="4677">
                        <c:v>8.5996093800000004</c:v>
                      </c:pt>
                      <c:pt idx="4678">
                        <c:v>8.5996093800000004</c:v>
                      </c:pt>
                      <c:pt idx="4679">
                        <c:v>8.5996093800000004</c:v>
                      </c:pt>
                      <c:pt idx="4680">
                        <c:v>8.5996093800000004</c:v>
                      </c:pt>
                      <c:pt idx="4681">
                        <c:v>8.499511720000001</c:v>
                      </c:pt>
                      <c:pt idx="4682">
                        <c:v>8.5996093800000004</c:v>
                      </c:pt>
                      <c:pt idx="4683">
                        <c:v>8.5996093800000004</c:v>
                      </c:pt>
                      <c:pt idx="4684">
                        <c:v>8.499511720000001</c:v>
                      </c:pt>
                      <c:pt idx="4685">
                        <c:v>8.5996093800000004</c:v>
                      </c:pt>
                      <c:pt idx="4686">
                        <c:v>8.5996093800000004</c:v>
                      </c:pt>
                      <c:pt idx="4687">
                        <c:v>8.5996093800000004</c:v>
                      </c:pt>
                      <c:pt idx="4688">
                        <c:v>8.499511720000001</c:v>
                      </c:pt>
                      <c:pt idx="4689">
                        <c:v>8.5996093800000004</c:v>
                      </c:pt>
                      <c:pt idx="4690">
                        <c:v>8.499511720000001</c:v>
                      </c:pt>
                      <c:pt idx="4691">
                        <c:v>8.499511720000001</c:v>
                      </c:pt>
                      <c:pt idx="4692">
                        <c:v>8.499511720000001</c:v>
                      </c:pt>
                      <c:pt idx="4693">
                        <c:v>8.499511720000001</c:v>
                      </c:pt>
                      <c:pt idx="4694">
                        <c:v>8.499511720000001</c:v>
                      </c:pt>
                      <c:pt idx="4695">
                        <c:v>8.499511720000001</c:v>
                      </c:pt>
                      <c:pt idx="4696">
                        <c:v>8.499511720000001</c:v>
                      </c:pt>
                      <c:pt idx="4697">
                        <c:v>8.499511720000001</c:v>
                      </c:pt>
                      <c:pt idx="4698">
                        <c:v>8.499511720000001</c:v>
                      </c:pt>
                      <c:pt idx="4699">
                        <c:v>8.499511720000001</c:v>
                      </c:pt>
                      <c:pt idx="4700">
                        <c:v>8.499511720000001</c:v>
                      </c:pt>
                      <c:pt idx="4701">
                        <c:v>8.499511720000001</c:v>
                      </c:pt>
                      <c:pt idx="4702">
                        <c:v>8.499511720000001</c:v>
                      </c:pt>
                      <c:pt idx="4703">
                        <c:v>8.499511720000001</c:v>
                      </c:pt>
                      <c:pt idx="4704">
                        <c:v>8.499511720000001</c:v>
                      </c:pt>
                      <c:pt idx="4705">
                        <c:v>8.499511720000001</c:v>
                      </c:pt>
                      <c:pt idx="4706">
                        <c:v>8.499511720000001</c:v>
                      </c:pt>
                      <c:pt idx="4707">
                        <c:v>8.499511720000001</c:v>
                      </c:pt>
                      <c:pt idx="4708">
                        <c:v>8.499511720000001</c:v>
                      </c:pt>
                      <c:pt idx="4709">
                        <c:v>8.499511720000001</c:v>
                      </c:pt>
                      <c:pt idx="4710">
                        <c:v>8.499511720000001</c:v>
                      </c:pt>
                      <c:pt idx="4711">
                        <c:v>8.499511720000001</c:v>
                      </c:pt>
                      <c:pt idx="4712">
                        <c:v>8.499511720000001</c:v>
                      </c:pt>
                      <c:pt idx="4713">
                        <c:v>8.499511720000001</c:v>
                      </c:pt>
                      <c:pt idx="4714">
                        <c:v>8.499511720000001</c:v>
                      </c:pt>
                      <c:pt idx="4715">
                        <c:v>8.499511720000001</c:v>
                      </c:pt>
                      <c:pt idx="4716">
                        <c:v>8.499511720000001</c:v>
                      </c:pt>
                      <c:pt idx="4717">
                        <c:v>8.499511720000001</c:v>
                      </c:pt>
                      <c:pt idx="4718">
                        <c:v>8.499511720000001</c:v>
                      </c:pt>
                      <c:pt idx="4719">
                        <c:v>8.499511720000001</c:v>
                      </c:pt>
                      <c:pt idx="4720">
                        <c:v>8.499511720000001</c:v>
                      </c:pt>
                      <c:pt idx="4721">
                        <c:v>8.499511720000001</c:v>
                      </c:pt>
                      <c:pt idx="4722">
                        <c:v>8.499511720000001</c:v>
                      </c:pt>
                      <c:pt idx="4723">
                        <c:v>8.499511720000001</c:v>
                      </c:pt>
                      <c:pt idx="4724">
                        <c:v>8.499511720000001</c:v>
                      </c:pt>
                      <c:pt idx="4725">
                        <c:v>8.499511720000001</c:v>
                      </c:pt>
                      <c:pt idx="4726">
                        <c:v>8.499511720000001</c:v>
                      </c:pt>
                      <c:pt idx="4727">
                        <c:v>8.499511720000001</c:v>
                      </c:pt>
                      <c:pt idx="4728">
                        <c:v>8.499511720000001</c:v>
                      </c:pt>
                      <c:pt idx="4729">
                        <c:v>8.499511720000001</c:v>
                      </c:pt>
                      <c:pt idx="4730">
                        <c:v>8.499511720000001</c:v>
                      </c:pt>
                      <c:pt idx="4731">
                        <c:v>8.499511720000001</c:v>
                      </c:pt>
                      <c:pt idx="4732">
                        <c:v>8.499511720000001</c:v>
                      </c:pt>
                      <c:pt idx="4733">
                        <c:v>8.499511720000001</c:v>
                      </c:pt>
                      <c:pt idx="4734">
                        <c:v>8.499511720000001</c:v>
                      </c:pt>
                      <c:pt idx="4735">
                        <c:v>8.499511720000001</c:v>
                      </c:pt>
                      <c:pt idx="4736">
                        <c:v>8.499511720000001</c:v>
                      </c:pt>
                      <c:pt idx="4737">
                        <c:v>8.499511720000001</c:v>
                      </c:pt>
                      <c:pt idx="4738">
                        <c:v>8.499511720000001</c:v>
                      </c:pt>
                      <c:pt idx="4739">
                        <c:v>8.499511720000001</c:v>
                      </c:pt>
                      <c:pt idx="4740">
                        <c:v>8.499511720000001</c:v>
                      </c:pt>
                      <c:pt idx="4741">
                        <c:v>8.499511720000001</c:v>
                      </c:pt>
                      <c:pt idx="4742">
                        <c:v>8.499511720000001</c:v>
                      </c:pt>
                      <c:pt idx="4743">
                        <c:v>8.499511720000001</c:v>
                      </c:pt>
                      <c:pt idx="4744">
                        <c:v>8.499511720000001</c:v>
                      </c:pt>
                      <c:pt idx="4745">
                        <c:v>8.499511720000001</c:v>
                      </c:pt>
                      <c:pt idx="4746">
                        <c:v>8.499511720000001</c:v>
                      </c:pt>
                      <c:pt idx="4747">
                        <c:v>8.499511720000001</c:v>
                      </c:pt>
                      <c:pt idx="4748">
                        <c:v>8.499511720000001</c:v>
                      </c:pt>
                      <c:pt idx="4749">
                        <c:v>8.499511720000001</c:v>
                      </c:pt>
                      <c:pt idx="4750">
                        <c:v>8.499511720000001</c:v>
                      </c:pt>
                      <c:pt idx="4751">
                        <c:v>8.499511720000001</c:v>
                      </c:pt>
                      <c:pt idx="4752">
                        <c:v>8.499511720000001</c:v>
                      </c:pt>
                      <c:pt idx="4753">
                        <c:v>8.499511720000001</c:v>
                      </c:pt>
                      <c:pt idx="4754">
                        <c:v>8.499511720000001</c:v>
                      </c:pt>
                      <c:pt idx="4755">
                        <c:v>8.499511720000001</c:v>
                      </c:pt>
                      <c:pt idx="4756">
                        <c:v>8.499511720000001</c:v>
                      </c:pt>
                      <c:pt idx="4757">
                        <c:v>8.499511720000001</c:v>
                      </c:pt>
                      <c:pt idx="4758">
                        <c:v>8.499511720000001</c:v>
                      </c:pt>
                      <c:pt idx="4759">
                        <c:v>8.499511720000001</c:v>
                      </c:pt>
                      <c:pt idx="4760">
                        <c:v>8.499511720000001</c:v>
                      </c:pt>
                      <c:pt idx="4761">
                        <c:v>8.499511720000001</c:v>
                      </c:pt>
                      <c:pt idx="4762">
                        <c:v>8.499511720000001</c:v>
                      </c:pt>
                      <c:pt idx="4763">
                        <c:v>8.499511720000001</c:v>
                      </c:pt>
                      <c:pt idx="4764">
                        <c:v>8.499511720000001</c:v>
                      </c:pt>
                      <c:pt idx="4765">
                        <c:v>8.499511720000001</c:v>
                      </c:pt>
                      <c:pt idx="4766">
                        <c:v>8.499511720000001</c:v>
                      </c:pt>
                      <c:pt idx="4767">
                        <c:v>8.499511720000001</c:v>
                      </c:pt>
                      <c:pt idx="4768">
                        <c:v>8.499511720000001</c:v>
                      </c:pt>
                      <c:pt idx="4769">
                        <c:v>8.499511720000001</c:v>
                      </c:pt>
                      <c:pt idx="4770">
                        <c:v>8.499511720000001</c:v>
                      </c:pt>
                      <c:pt idx="4771">
                        <c:v>8.499511720000001</c:v>
                      </c:pt>
                      <c:pt idx="4772">
                        <c:v>8.499511720000001</c:v>
                      </c:pt>
                      <c:pt idx="4773">
                        <c:v>8.499511720000001</c:v>
                      </c:pt>
                      <c:pt idx="4774">
                        <c:v>8.499511720000001</c:v>
                      </c:pt>
                      <c:pt idx="4775">
                        <c:v>8.499511720000001</c:v>
                      </c:pt>
                      <c:pt idx="4776">
                        <c:v>8.499511720000001</c:v>
                      </c:pt>
                      <c:pt idx="4777">
                        <c:v>8.499511720000001</c:v>
                      </c:pt>
                      <c:pt idx="4778">
                        <c:v>8.499511720000001</c:v>
                      </c:pt>
                      <c:pt idx="4779">
                        <c:v>8.499511720000001</c:v>
                      </c:pt>
                      <c:pt idx="4780">
                        <c:v>8.499511720000001</c:v>
                      </c:pt>
                      <c:pt idx="4781">
                        <c:v>8.3996582000000011</c:v>
                      </c:pt>
                      <c:pt idx="4782">
                        <c:v>8.499511720000001</c:v>
                      </c:pt>
                      <c:pt idx="4783">
                        <c:v>8.499511720000001</c:v>
                      </c:pt>
                      <c:pt idx="4784">
                        <c:v>8.499511720000001</c:v>
                      </c:pt>
                      <c:pt idx="4785">
                        <c:v>8.499511720000001</c:v>
                      </c:pt>
                      <c:pt idx="4786">
                        <c:v>8.499511720000001</c:v>
                      </c:pt>
                      <c:pt idx="4787">
                        <c:v>8.499511720000001</c:v>
                      </c:pt>
                      <c:pt idx="4788">
                        <c:v>8.3996582000000011</c:v>
                      </c:pt>
                      <c:pt idx="4789">
                        <c:v>8.3996582000000011</c:v>
                      </c:pt>
                      <c:pt idx="4790">
                        <c:v>8.3996582000000011</c:v>
                      </c:pt>
                      <c:pt idx="4791">
                        <c:v>8.3996582000000011</c:v>
                      </c:pt>
                      <c:pt idx="4792">
                        <c:v>8.3996582000000011</c:v>
                      </c:pt>
                      <c:pt idx="4793">
                        <c:v>8.499511720000001</c:v>
                      </c:pt>
                      <c:pt idx="4794">
                        <c:v>8.3996582000000011</c:v>
                      </c:pt>
                      <c:pt idx="4795">
                        <c:v>8.3996582000000011</c:v>
                      </c:pt>
                      <c:pt idx="4796">
                        <c:v>8.3996582000000011</c:v>
                      </c:pt>
                      <c:pt idx="4797">
                        <c:v>8.3996582000000011</c:v>
                      </c:pt>
                      <c:pt idx="4798">
                        <c:v>8.3996582000000011</c:v>
                      </c:pt>
                      <c:pt idx="4799">
                        <c:v>8.3996582000000011</c:v>
                      </c:pt>
                      <c:pt idx="4800">
                        <c:v>8.3996582000000011</c:v>
                      </c:pt>
                      <c:pt idx="4801">
                        <c:v>8.3996582000000011</c:v>
                      </c:pt>
                      <c:pt idx="4802">
                        <c:v>8.3996582000000011</c:v>
                      </c:pt>
                      <c:pt idx="4803">
                        <c:v>8.3996582000000011</c:v>
                      </c:pt>
                      <c:pt idx="4804">
                        <c:v>8.3996582000000011</c:v>
                      </c:pt>
                      <c:pt idx="4805">
                        <c:v>8.3996582000000011</c:v>
                      </c:pt>
                      <c:pt idx="4806">
                        <c:v>8.3996582000000011</c:v>
                      </c:pt>
                      <c:pt idx="4807">
                        <c:v>8.3996582000000011</c:v>
                      </c:pt>
                      <c:pt idx="4808">
                        <c:v>8.3996582000000011</c:v>
                      </c:pt>
                      <c:pt idx="4809">
                        <c:v>8.3996582000000011</c:v>
                      </c:pt>
                      <c:pt idx="4810">
                        <c:v>8.3996582000000011</c:v>
                      </c:pt>
                      <c:pt idx="4811">
                        <c:v>8.3996582000000011</c:v>
                      </c:pt>
                      <c:pt idx="4812">
                        <c:v>8.3996582000000011</c:v>
                      </c:pt>
                      <c:pt idx="4813">
                        <c:v>8.3996582000000011</c:v>
                      </c:pt>
                      <c:pt idx="4814">
                        <c:v>8.3996582000000011</c:v>
                      </c:pt>
                      <c:pt idx="4815">
                        <c:v>8.3996582000000011</c:v>
                      </c:pt>
                      <c:pt idx="4816">
                        <c:v>8.3996582000000011</c:v>
                      </c:pt>
                      <c:pt idx="4817">
                        <c:v>8.3996582000000011</c:v>
                      </c:pt>
                      <c:pt idx="4818">
                        <c:v>8.3996582000000011</c:v>
                      </c:pt>
                      <c:pt idx="4819">
                        <c:v>8.3996582000000011</c:v>
                      </c:pt>
                      <c:pt idx="4820">
                        <c:v>8.3996582000000011</c:v>
                      </c:pt>
                      <c:pt idx="4821">
                        <c:v>8.3996582000000011</c:v>
                      </c:pt>
                      <c:pt idx="4822">
                        <c:v>8.3996582000000011</c:v>
                      </c:pt>
                      <c:pt idx="4823">
                        <c:v>8.3996582000000011</c:v>
                      </c:pt>
                      <c:pt idx="4824">
                        <c:v>8.3996582000000011</c:v>
                      </c:pt>
                      <c:pt idx="4825">
                        <c:v>8.3996582000000011</c:v>
                      </c:pt>
                      <c:pt idx="4826">
                        <c:v>8.3996582000000011</c:v>
                      </c:pt>
                      <c:pt idx="4827">
                        <c:v>8.3996582000000011</c:v>
                      </c:pt>
                      <c:pt idx="4828">
                        <c:v>8.3996582000000011</c:v>
                      </c:pt>
                      <c:pt idx="4829">
                        <c:v>8.3996582000000011</c:v>
                      </c:pt>
                      <c:pt idx="4830">
                        <c:v>8.3996582000000011</c:v>
                      </c:pt>
                      <c:pt idx="4831">
                        <c:v>8.3996582000000011</c:v>
                      </c:pt>
                      <c:pt idx="4832">
                        <c:v>8.3996582000000011</c:v>
                      </c:pt>
                      <c:pt idx="4833">
                        <c:v>8.3996582000000011</c:v>
                      </c:pt>
                      <c:pt idx="4834">
                        <c:v>8.3996582000000011</c:v>
                      </c:pt>
                      <c:pt idx="4835">
                        <c:v>8.3996582000000011</c:v>
                      </c:pt>
                      <c:pt idx="4836">
                        <c:v>8.3996582000000011</c:v>
                      </c:pt>
                      <c:pt idx="4837">
                        <c:v>8.3996582000000011</c:v>
                      </c:pt>
                      <c:pt idx="4838">
                        <c:v>8.3996582000000011</c:v>
                      </c:pt>
                      <c:pt idx="4839">
                        <c:v>8.3996582000000011</c:v>
                      </c:pt>
                      <c:pt idx="4840">
                        <c:v>8.3996582000000011</c:v>
                      </c:pt>
                      <c:pt idx="4841">
                        <c:v>8.3996582000000011</c:v>
                      </c:pt>
                      <c:pt idx="4842">
                        <c:v>8.3996582000000011</c:v>
                      </c:pt>
                      <c:pt idx="4843">
                        <c:v>8.3996582000000011</c:v>
                      </c:pt>
                      <c:pt idx="4844">
                        <c:v>8.3996582000000011</c:v>
                      </c:pt>
                      <c:pt idx="4845">
                        <c:v>8.3996582000000011</c:v>
                      </c:pt>
                      <c:pt idx="4846">
                        <c:v>8.3996582000000011</c:v>
                      </c:pt>
                      <c:pt idx="4847">
                        <c:v>8.3996582000000011</c:v>
                      </c:pt>
                      <c:pt idx="4848">
                        <c:v>8.3996582000000011</c:v>
                      </c:pt>
                      <c:pt idx="4849">
                        <c:v>8.3996582000000011</c:v>
                      </c:pt>
                      <c:pt idx="4850">
                        <c:v>8.3996582000000011</c:v>
                      </c:pt>
                      <c:pt idx="4851">
                        <c:v>8.3996582000000011</c:v>
                      </c:pt>
                      <c:pt idx="4852">
                        <c:v>8.3996582000000011</c:v>
                      </c:pt>
                      <c:pt idx="4853">
                        <c:v>8.3996582000000011</c:v>
                      </c:pt>
                      <c:pt idx="4854">
                        <c:v>8.3996582000000011</c:v>
                      </c:pt>
                      <c:pt idx="4855">
                        <c:v>8.3996582000000011</c:v>
                      </c:pt>
                      <c:pt idx="4856">
                        <c:v>8.3996582000000011</c:v>
                      </c:pt>
                      <c:pt idx="4857">
                        <c:v>8.3996582000000011</c:v>
                      </c:pt>
                      <c:pt idx="4858">
                        <c:v>8.3996582000000011</c:v>
                      </c:pt>
                      <c:pt idx="4859">
                        <c:v>8.3996582000000011</c:v>
                      </c:pt>
                      <c:pt idx="4860">
                        <c:v>8.3996582000000011</c:v>
                      </c:pt>
                      <c:pt idx="4861">
                        <c:v>8.3996582000000011</c:v>
                      </c:pt>
                      <c:pt idx="4862">
                        <c:v>8.3996582000000011</c:v>
                      </c:pt>
                      <c:pt idx="4863">
                        <c:v>8.3996582000000011</c:v>
                      </c:pt>
                      <c:pt idx="4864">
                        <c:v>8.3996582000000011</c:v>
                      </c:pt>
                      <c:pt idx="4865">
                        <c:v>8.3996582000000011</c:v>
                      </c:pt>
                      <c:pt idx="4866">
                        <c:v>8.3996582000000011</c:v>
                      </c:pt>
                      <c:pt idx="4867">
                        <c:v>8.3996582000000011</c:v>
                      </c:pt>
                      <c:pt idx="4868">
                        <c:v>8.3996582000000011</c:v>
                      </c:pt>
                      <c:pt idx="4869">
                        <c:v>8.3996582000000011</c:v>
                      </c:pt>
                      <c:pt idx="4870">
                        <c:v>8.3996582000000011</c:v>
                      </c:pt>
                      <c:pt idx="4871">
                        <c:v>8.3996582000000011</c:v>
                      </c:pt>
                      <c:pt idx="4872">
                        <c:v>8.3996582000000011</c:v>
                      </c:pt>
                      <c:pt idx="4873">
                        <c:v>8.3996582000000011</c:v>
                      </c:pt>
                      <c:pt idx="4874">
                        <c:v>8.3996582000000011</c:v>
                      </c:pt>
                      <c:pt idx="4875">
                        <c:v>8.3996582000000011</c:v>
                      </c:pt>
                      <c:pt idx="4876">
                        <c:v>8.3996582000000011</c:v>
                      </c:pt>
                      <c:pt idx="4877">
                        <c:v>8.3996582000000011</c:v>
                      </c:pt>
                      <c:pt idx="4878">
                        <c:v>8.3996582000000011</c:v>
                      </c:pt>
                      <c:pt idx="4879">
                        <c:v>8.3996582000000011</c:v>
                      </c:pt>
                      <c:pt idx="4880">
                        <c:v>8.3996582000000011</c:v>
                      </c:pt>
                      <c:pt idx="4881">
                        <c:v>8.3996582000000011</c:v>
                      </c:pt>
                      <c:pt idx="4882">
                        <c:v>8.2995605499999989</c:v>
                      </c:pt>
                      <c:pt idx="4883">
                        <c:v>8.3996582000000011</c:v>
                      </c:pt>
                      <c:pt idx="4884">
                        <c:v>8.3996582000000011</c:v>
                      </c:pt>
                      <c:pt idx="4885">
                        <c:v>8.2995605499999989</c:v>
                      </c:pt>
                      <c:pt idx="4886">
                        <c:v>8.2995605499999989</c:v>
                      </c:pt>
                      <c:pt idx="4887">
                        <c:v>8.2995605499999989</c:v>
                      </c:pt>
                      <c:pt idx="4888">
                        <c:v>8.3996582000000011</c:v>
                      </c:pt>
                      <c:pt idx="4889">
                        <c:v>8.2995605499999989</c:v>
                      </c:pt>
                      <c:pt idx="4890">
                        <c:v>8.2995605499999989</c:v>
                      </c:pt>
                      <c:pt idx="4891">
                        <c:v>8.2995605499999989</c:v>
                      </c:pt>
                      <c:pt idx="4892">
                        <c:v>8.2995605499999989</c:v>
                      </c:pt>
                      <c:pt idx="4893">
                        <c:v>8.2995605499999989</c:v>
                      </c:pt>
                      <c:pt idx="4894">
                        <c:v>8.2995605499999989</c:v>
                      </c:pt>
                      <c:pt idx="4895">
                        <c:v>8.2995605499999989</c:v>
                      </c:pt>
                      <c:pt idx="4896">
                        <c:v>8.2995605499999989</c:v>
                      </c:pt>
                      <c:pt idx="4897">
                        <c:v>8.2995605499999989</c:v>
                      </c:pt>
                      <c:pt idx="4898">
                        <c:v>8.2995605499999989</c:v>
                      </c:pt>
                      <c:pt idx="4899">
                        <c:v>8.3996582000000011</c:v>
                      </c:pt>
                      <c:pt idx="4900">
                        <c:v>8.2995605499999989</c:v>
                      </c:pt>
                      <c:pt idx="4901">
                        <c:v>8.2995605499999989</c:v>
                      </c:pt>
                      <c:pt idx="4902">
                        <c:v>8.2995605499999989</c:v>
                      </c:pt>
                      <c:pt idx="4903">
                        <c:v>8.2995605499999989</c:v>
                      </c:pt>
                      <c:pt idx="4904">
                        <c:v>8.2995605499999989</c:v>
                      </c:pt>
                      <c:pt idx="4905">
                        <c:v>8.2995605499999989</c:v>
                      </c:pt>
                      <c:pt idx="4906">
                        <c:v>8.2995605499999989</c:v>
                      </c:pt>
                      <c:pt idx="4907">
                        <c:v>8.2995605499999989</c:v>
                      </c:pt>
                      <c:pt idx="4908">
                        <c:v>8.2995605499999989</c:v>
                      </c:pt>
                      <c:pt idx="4909">
                        <c:v>8.2995605499999989</c:v>
                      </c:pt>
                      <c:pt idx="4910">
                        <c:v>8.2995605499999989</c:v>
                      </c:pt>
                      <c:pt idx="4911">
                        <c:v>8.2995605499999989</c:v>
                      </c:pt>
                      <c:pt idx="4912">
                        <c:v>8.2995605499999989</c:v>
                      </c:pt>
                      <c:pt idx="4913">
                        <c:v>8.2995605499999989</c:v>
                      </c:pt>
                      <c:pt idx="4914">
                        <c:v>8.2995605499999989</c:v>
                      </c:pt>
                      <c:pt idx="4915">
                        <c:v>8.2995605499999989</c:v>
                      </c:pt>
                      <c:pt idx="4916">
                        <c:v>8.2995605499999989</c:v>
                      </c:pt>
                      <c:pt idx="4917">
                        <c:v>8.2995605499999989</c:v>
                      </c:pt>
                      <c:pt idx="4918">
                        <c:v>8.2995605499999989</c:v>
                      </c:pt>
                      <c:pt idx="4919">
                        <c:v>8.2995605499999989</c:v>
                      </c:pt>
                      <c:pt idx="4920">
                        <c:v>8.2995605499999989</c:v>
                      </c:pt>
                      <c:pt idx="4921">
                        <c:v>8.2995605499999989</c:v>
                      </c:pt>
                      <c:pt idx="4922">
                        <c:v>8.2995605499999989</c:v>
                      </c:pt>
                      <c:pt idx="4923">
                        <c:v>8.2995605499999989</c:v>
                      </c:pt>
                      <c:pt idx="4924">
                        <c:v>8.2995605499999989</c:v>
                      </c:pt>
                      <c:pt idx="4925">
                        <c:v>8.2995605499999989</c:v>
                      </c:pt>
                      <c:pt idx="4926">
                        <c:v>8.2995605499999989</c:v>
                      </c:pt>
                      <c:pt idx="4927">
                        <c:v>8.2995605499999989</c:v>
                      </c:pt>
                      <c:pt idx="4928">
                        <c:v>8.2995605499999989</c:v>
                      </c:pt>
                      <c:pt idx="4929">
                        <c:v>8.2995605499999989</c:v>
                      </c:pt>
                      <c:pt idx="4930">
                        <c:v>8.2995605499999989</c:v>
                      </c:pt>
                      <c:pt idx="4931">
                        <c:v>8.2995605499999989</c:v>
                      </c:pt>
                      <c:pt idx="4932">
                        <c:v>8.2995605499999989</c:v>
                      </c:pt>
                      <c:pt idx="4933">
                        <c:v>8.2995605499999989</c:v>
                      </c:pt>
                      <c:pt idx="4934">
                        <c:v>8.2995605499999989</c:v>
                      </c:pt>
                      <c:pt idx="4935">
                        <c:v>8.2995605499999989</c:v>
                      </c:pt>
                      <c:pt idx="4936">
                        <c:v>8.2995605499999989</c:v>
                      </c:pt>
                      <c:pt idx="4937">
                        <c:v>8.2995605499999989</c:v>
                      </c:pt>
                      <c:pt idx="4938">
                        <c:v>8.2995605499999989</c:v>
                      </c:pt>
                      <c:pt idx="4939">
                        <c:v>8.2995605499999989</c:v>
                      </c:pt>
                      <c:pt idx="4940">
                        <c:v>8.2995605499999989</c:v>
                      </c:pt>
                      <c:pt idx="4941">
                        <c:v>8.2995605499999989</c:v>
                      </c:pt>
                      <c:pt idx="4942">
                        <c:v>8.2995605499999989</c:v>
                      </c:pt>
                      <c:pt idx="4943">
                        <c:v>8.2995605499999989</c:v>
                      </c:pt>
                      <c:pt idx="4944">
                        <c:v>8.2995605499999989</c:v>
                      </c:pt>
                      <c:pt idx="4945">
                        <c:v>8.2995605499999989</c:v>
                      </c:pt>
                      <c:pt idx="4946">
                        <c:v>8.2995605499999989</c:v>
                      </c:pt>
                      <c:pt idx="4947">
                        <c:v>8.2995605499999989</c:v>
                      </c:pt>
                      <c:pt idx="4948">
                        <c:v>8.2995605499999989</c:v>
                      </c:pt>
                      <c:pt idx="4949">
                        <c:v>8.2995605499999989</c:v>
                      </c:pt>
                      <c:pt idx="4950">
                        <c:v>8.2995605499999989</c:v>
                      </c:pt>
                      <c:pt idx="4951">
                        <c:v>8.2995605499999989</c:v>
                      </c:pt>
                      <c:pt idx="4952">
                        <c:v>8.2995605499999989</c:v>
                      </c:pt>
                      <c:pt idx="4953">
                        <c:v>8.2995605499999989</c:v>
                      </c:pt>
                      <c:pt idx="4954">
                        <c:v>8.2995605499999989</c:v>
                      </c:pt>
                      <c:pt idx="4955">
                        <c:v>8.2995605499999989</c:v>
                      </c:pt>
                      <c:pt idx="4956">
                        <c:v>8.2995605499999989</c:v>
                      </c:pt>
                      <c:pt idx="4957">
                        <c:v>8.2995605499999989</c:v>
                      </c:pt>
                      <c:pt idx="4958">
                        <c:v>8.2995605499999989</c:v>
                      </c:pt>
                      <c:pt idx="4959">
                        <c:v>8.2995605499999989</c:v>
                      </c:pt>
                      <c:pt idx="4960">
                        <c:v>8.2995605499999989</c:v>
                      </c:pt>
                      <c:pt idx="4961">
                        <c:v>8.2995605499999989</c:v>
                      </c:pt>
                      <c:pt idx="4962">
                        <c:v>8.2995605499999989</c:v>
                      </c:pt>
                      <c:pt idx="4963">
                        <c:v>8.2995605499999989</c:v>
                      </c:pt>
                      <c:pt idx="4964">
                        <c:v>8.2995605499999989</c:v>
                      </c:pt>
                      <c:pt idx="4965">
                        <c:v>8.2995605499999989</c:v>
                      </c:pt>
                      <c:pt idx="4966">
                        <c:v>8.2995605499999989</c:v>
                      </c:pt>
                      <c:pt idx="4967">
                        <c:v>8.2995605499999989</c:v>
                      </c:pt>
                      <c:pt idx="4968">
                        <c:v>8.2995605499999989</c:v>
                      </c:pt>
                      <c:pt idx="4969">
                        <c:v>8.2995605499999989</c:v>
                      </c:pt>
                      <c:pt idx="4970">
                        <c:v>8.2995605499999989</c:v>
                      </c:pt>
                      <c:pt idx="4971">
                        <c:v>8.2995605499999989</c:v>
                      </c:pt>
                      <c:pt idx="4972">
                        <c:v>8.2995605499999989</c:v>
                      </c:pt>
                      <c:pt idx="4973">
                        <c:v>8.2995605499999989</c:v>
                      </c:pt>
                      <c:pt idx="4974">
                        <c:v>8.2995605499999989</c:v>
                      </c:pt>
                      <c:pt idx="4975">
                        <c:v>8.2995605499999989</c:v>
                      </c:pt>
                      <c:pt idx="4976">
                        <c:v>8.2995605499999989</c:v>
                      </c:pt>
                      <c:pt idx="4977">
                        <c:v>8.2995605499999989</c:v>
                      </c:pt>
                      <c:pt idx="4978">
                        <c:v>8.2995605499999989</c:v>
                      </c:pt>
                      <c:pt idx="4979">
                        <c:v>8.2995605499999989</c:v>
                      </c:pt>
                      <c:pt idx="4980">
                        <c:v>8.2995605499999989</c:v>
                      </c:pt>
                      <c:pt idx="4981">
                        <c:v>8.199707029999999</c:v>
                      </c:pt>
                      <c:pt idx="4982">
                        <c:v>8.2995605499999989</c:v>
                      </c:pt>
                      <c:pt idx="4983">
                        <c:v>8.199707029999999</c:v>
                      </c:pt>
                      <c:pt idx="4984">
                        <c:v>8.199707029999999</c:v>
                      </c:pt>
                      <c:pt idx="4985">
                        <c:v>8.2995605499999989</c:v>
                      </c:pt>
                      <c:pt idx="4986">
                        <c:v>8.199707029999999</c:v>
                      </c:pt>
                      <c:pt idx="4987">
                        <c:v>8.2995605499999989</c:v>
                      </c:pt>
                      <c:pt idx="4988">
                        <c:v>8.2995605499999989</c:v>
                      </c:pt>
                      <c:pt idx="4989">
                        <c:v>8.199707029999999</c:v>
                      </c:pt>
                      <c:pt idx="4990">
                        <c:v>8.199707029999999</c:v>
                      </c:pt>
                      <c:pt idx="4991">
                        <c:v>8.199707029999999</c:v>
                      </c:pt>
                      <c:pt idx="4992">
                        <c:v>8.2995605499999989</c:v>
                      </c:pt>
                      <c:pt idx="4993">
                        <c:v>8.199707029999999</c:v>
                      </c:pt>
                      <c:pt idx="4994">
                        <c:v>8.2995605499999989</c:v>
                      </c:pt>
                      <c:pt idx="4995">
                        <c:v>8.199707029999999</c:v>
                      </c:pt>
                      <c:pt idx="4996">
                        <c:v>8.199707029999999</c:v>
                      </c:pt>
                      <c:pt idx="4997">
                        <c:v>8.199707029999999</c:v>
                      </c:pt>
                      <c:pt idx="4998">
                        <c:v>8.199707029999999</c:v>
                      </c:pt>
                      <c:pt idx="4999">
                        <c:v>8.199707029999999</c:v>
                      </c:pt>
                      <c:pt idx="5000">
                        <c:v>8.199707029999999</c:v>
                      </c:pt>
                      <c:pt idx="5001">
                        <c:v>8.199707029999999</c:v>
                      </c:pt>
                      <c:pt idx="5002">
                        <c:v>8.199707029999999</c:v>
                      </c:pt>
                      <c:pt idx="5003">
                        <c:v>8.199707029999999</c:v>
                      </c:pt>
                      <c:pt idx="5004">
                        <c:v>8.199707029999999</c:v>
                      </c:pt>
                      <c:pt idx="5005">
                        <c:v>8.199707029999999</c:v>
                      </c:pt>
                      <c:pt idx="5006">
                        <c:v>8.199707029999999</c:v>
                      </c:pt>
                      <c:pt idx="5007">
                        <c:v>8.199707029999999</c:v>
                      </c:pt>
                      <c:pt idx="5008">
                        <c:v>8.199707029999999</c:v>
                      </c:pt>
                      <c:pt idx="5009">
                        <c:v>8.199707029999999</c:v>
                      </c:pt>
                      <c:pt idx="5010">
                        <c:v>8.199707029999999</c:v>
                      </c:pt>
                      <c:pt idx="5011">
                        <c:v>8.199707029999999</c:v>
                      </c:pt>
                      <c:pt idx="5012">
                        <c:v>8.199707029999999</c:v>
                      </c:pt>
                      <c:pt idx="5013">
                        <c:v>8.199707029999999</c:v>
                      </c:pt>
                      <c:pt idx="5014">
                        <c:v>8.199707029999999</c:v>
                      </c:pt>
                      <c:pt idx="5015">
                        <c:v>8.199707029999999</c:v>
                      </c:pt>
                      <c:pt idx="5016">
                        <c:v>8.199707029999999</c:v>
                      </c:pt>
                      <c:pt idx="5017">
                        <c:v>8.199707029999999</c:v>
                      </c:pt>
                      <c:pt idx="5018">
                        <c:v>8.199707029999999</c:v>
                      </c:pt>
                      <c:pt idx="5019">
                        <c:v>8.199707029999999</c:v>
                      </c:pt>
                      <c:pt idx="5020">
                        <c:v>8.199707029999999</c:v>
                      </c:pt>
                      <c:pt idx="5021">
                        <c:v>8.199707029999999</c:v>
                      </c:pt>
                      <c:pt idx="5022">
                        <c:v>8.199707029999999</c:v>
                      </c:pt>
                      <c:pt idx="5023">
                        <c:v>8.199707029999999</c:v>
                      </c:pt>
                      <c:pt idx="5024">
                        <c:v>8.199707029999999</c:v>
                      </c:pt>
                      <c:pt idx="5025">
                        <c:v>8.199707029999999</c:v>
                      </c:pt>
                      <c:pt idx="5026">
                        <c:v>8.199707029999999</c:v>
                      </c:pt>
                      <c:pt idx="5027">
                        <c:v>8.199707029999999</c:v>
                      </c:pt>
                      <c:pt idx="5028">
                        <c:v>8.199707029999999</c:v>
                      </c:pt>
                      <c:pt idx="5029">
                        <c:v>8.199707029999999</c:v>
                      </c:pt>
                      <c:pt idx="5030">
                        <c:v>8.199707029999999</c:v>
                      </c:pt>
                      <c:pt idx="5031">
                        <c:v>8.199707029999999</c:v>
                      </c:pt>
                      <c:pt idx="5032">
                        <c:v>8.199707029999999</c:v>
                      </c:pt>
                      <c:pt idx="5033">
                        <c:v>8.199707029999999</c:v>
                      </c:pt>
                      <c:pt idx="5034">
                        <c:v>8.199707029999999</c:v>
                      </c:pt>
                      <c:pt idx="5035">
                        <c:v>8.199707029999999</c:v>
                      </c:pt>
                      <c:pt idx="5036">
                        <c:v>8.199707029999999</c:v>
                      </c:pt>
                      <c:pt idx="5037">
                        <c:v>8.199707029999999</c:v>
                      </c:pt>
                      <c:pt idx="5038">
                        <c:v>8.199707029999999</c:v>
                      </c:pt>
                      <c:pt idx="5039">
                        <c:v>8.199707029999999</c:v>
                      </c:pt>
                      <c:pt idx="5040">
                        <c:v>8.199707029999999</c:v>
                      </c:pt>
                      <c:pt idx="5041">
                        <c:v>8.199707029999999</c:v>
                      </c:pt>
                      <c:pt idx="5042">
                        <c:v>8.199707029999999</c:v>
                      </c:pt>
                      <c:pt idx="5043">
                        <c:v>8.199707029999999</c:v>
                      </c:pt>
                      <c:pt idx="5044">
                        <c:v>8.199707029999999</c:v>
                      </c:pt>
                      <c:pt idx="5045">
                        <c:v>8.199707029999999</c:v>
                      </c:pt>
                      <c:pt idx="5046">
                        <c:v>8.199707029999999</c:v>
                      </c:pt>
                      <c:pt idx="5047">
                        <c:v>8.199707029999999</c:v>
                      </c:pt>
                      <c:pt idx="5048">
                        <c:v>8.199707029999999</c:v>
                      </c:pt>
                      <c:pt idx="5049">
                        <c:v>8.199707029999999</c:v>
                      </c:pt>
                      <c:pt idx="5050">
                        <c:v>8.199707029999999</c:v>
                      </c:pt>
                      <c:pt idx="5051">
                        <c:v>8.199707029999999</c:v>
                      </c:pt>
                      <c:pt idx="5052">
                        <c:v>8.199707029999999</c:v>
                      </c:pt>
                      <c:pt idx="5053">
                        <c:v>8.199707029999999</c:v>
                      </c:pt>
                      <c:pt idx="5054">
                        <c:v>8.199707029999999</c:v>
                      </c:pt>
                      <c:pt idx="5055">
                        <c:v>8.199707029999999</c:v>
                      </c:pt>
                      <c:pt idx="5056">
                        <c:v>8.199707029999999</c:v>
                      </c:pt>
                      <c:pt idx="5057">
                        <c:v>8.199707029999999</c:v>
                      </c:pt>
                      <c:pt idx="5058">
                        <c:v>8.199707029999999</c:v>
                      </c:pt>
                      <c:pt idx="5059">
                        <c:v>8.199707029999999</c:v>
                      </c:pt>
                      <c:pt idx="5060">
                        <c:v>8.199707029999999</c:v>
                      </c:pt>
                      <c:pt idx="5061">
                        <c:v>8.199707029999999</c:v>
                      </c:pt>
                      <c:pt idx="5062">
                        <c:v>8.199707029999999</c:v>
                      </c:pt>
                      <c:pt idx="5063">
                        <c:v>8.199707029999999</c:v>
                      </c:pt>
                      <c:pt idx="5064">
                        <c:v>8.199707029999999</c:v>
                      </c:pt>
                      <c:pt idx="5065">
                        <c:v>8.199707029999999</c:v>
                      </c:pt>
                      <c:pt idx="5066">
                        <c:v>8.199707029999999</c:v>
                      </c:pt>
                      <c:pt idx="5067">
                        <c:v>8.199707029999999</c:v>
                      </c:pt>
                      <c:pt idx="5068">
                        <c:v>8.199707029999999</c:v>
                      </c:pt>
                      <c:pt idx="5069">
                        <c:v>8.199707029999999</c:v>
                      </c:pt>
                      <c:pt idx="5070">
                        <c:v>8.199707029999999</c:v>
                      </c:pt>
                      <c:pt idx="5071">
                        <c:v>8.199707029999999</c:v>
                      </c:pt>
                      <c:pt idx="5072">
                        <c:v>8.199707029999999</c:v>
                      </c:pt>
                      <c:pt idx="5073">
                        <c:v>8.199707029999999</c:v>
                      </c:pt>
                      <c:pt idx="5074">
                        <c:v>8.199707029999999</c:v>
                      </c:pt>
                      <c:pt idx="5075">
                        <c:v>8.199707029999999</c:v>
                      </c:pt>
                      <c:pt idx="5076">
                        <c:v>8.199707029999999</c:v>
                      </c:pt>
                      <c:pt idx="5077">
                        <c:v>8.199707029999999</c:v>
                      </c:pt>
                      <c:pt idx="5078">
                        <c:v>8.199707029999999</c:v>
                      </c:pt>
                      <c:pt idx="5079">
                        <c:v>8.199707029999999</c:v>
                      </c:pt>
                      <c:pt idx="5080">
                        <c:v>8.199707029999999</c:v>
                      </c:pt>
                      <c:pt idx="5081">
                        <c:v>8.199707029999999</c:v>
                      </c:pt>
                      <c:pt idx="5082">
                        <c:v>8.199707029999999</c:v>
                      </c:pt>
                      <c:pt idx="5083">
                        <c:v>8.199707029999999</c:v>
                      </c:pt>
                      <c:pt idx="5084">
                        <c:v>8.199707029999999</c:v>
                      </c:pt>
                      <c:pt idx="5085">
                        <c:v>8.199707029999999</c:v>
                      </c:pt>
                      <c:pt idx="5086">
                        <c:v>8.199707029999999</c:v>
                      </c:pt>
                      <c:pt idx="5087">
                        <c:v>8.199707029999999</c:v>
                      </c:pt>
                      <c:pt idx="5088">
                        <c:v>8.199707029999999</c:v>
                      </c:pt>
                      <c:pt idx="5089">
                        <c:v>8.0996093800000004</c:v>
                      </c:pt>
                      <c:pt idx="5090">
                        <c:v>8.199707029999999</c:v>
                      </c:pt>
                      <c:pt idx="5091">
                        <c:v>8.0996093800000004</c:v>
                      </c:pt>
                      <c:pt idx="5092">
                        <c:v>8.199707029999999</c:v>
                      </c:pt>
                      <c:pt idx="5093">
                        <c:v>8.199707029999999</c:v>
                      </c:pt>
                      <c:pt idx="5094">
                        <c:v>8.199707029999999</c:v>
                      </c:pt>
                      <c:pt idx="5095">
                        <c:v>8.199707029999999</c:v>
                      </c:pt>
                      <c:pt idx="5096">
                        <c:v>8.199707029999999</c:v>
                      </c:pt>
                      <c:pt idx="5097">
                        <c:v>8.0996093800000004</c:v>
                      </c:pt>
                      <c:pt idx="5098">
                        <c:v>8.199707029999999</c:v>
                      </c:pt>
                      <c:pt idx="5099">
                        <c:v>8.0996093800000004</c:v>
                      </c:pt>
                      <c:pt idx="5100">
                        <c:v>8.0996093800000004</c:v>
                      </c:pt>
                      <c:pt idx="5101">
                        <c:v>8.0996093800000004</c:v>
                      </c:pt>
                      <c:pt idx="5102">
                        <c:v>8.199707029999999</c:v>
                      </c:pt>
                      <c:pt idx="5103">
                        <c:v>8.0996093800000004</c:v>
                      </c:pt>
                      <c:pt idx="5104">
                        <c:v>8.0996093800000004</c:v>
                      </c:pt>
                      <c:pt idx="5105">
                        <c:v>8.0996093800000004</c:v>
                      </c:pt>
                      <c:pt idx="5106">
                        <c:v>8.0996093800000004</c:v>
                      </c:pt>
                      <c:pt idx="5107">
                        <c:v>8.0996093800000004</c:v>
                      </c:pt>
                      <c:pt idx="5108">
                        <c:v>8.0996093800000004</c:v>
                      </c:pt>
                      <c:pt idx="5109">
                        <c:v>8.0996093800000004</c:v>
                      </c:pt>
                      <c:pt idx="5110">
                        <c:v>8.0996093800000004</c:v>
                      </c:pt>
                      <c:pt idx="5111">
                        <c:v>8.0996093800000004</c:v>
                      </c:pt>
                      <c:pt idx="5112">
                        <c:v>8.0996093800000004</c:v>
                      </c:pt>
                      <c:pt idx="5113">
                        <c:v>8.0996093800000004</c:v>
                      </c:pt>
                      <c:pt idx="5114">
                        <c:v>8.0996093800000004</c:v>
                      </c:pt>
                      <c:pt idx="5115">
                        <c:v>8.0996093800000004</c:v>
                      </c:pt>
                      <c:pt idx="5116">
                        <c:v>8.0996093800000004</c:v>
                      </c:pt>
                      <c:pt idx="5117">
                        <c:v>8.0996093800000004</c:v>
                      </c:pt>
                      <c:pt idx="5118">
                        <c:v>8.0996093800000004</c:v>
                      </c:pt>
                      <c:pt idx="5119">
                        <c:v>8.0996093800000004</c:v>
                      </c:pt>
                      <c:pt idx="5120">
                        <c:v>8.0996093800000004</c:v>
                      </c:pt>
                      <c:pt idx="5121">
                        <c:v>8.0996093800000004</c:v>
                      </c:pt>
                      <c:pt idx="5122">
                        <c:v>8.0996093800000004</c:v>
                      </c:pt>
                      <c:pt idx="5123">
                        <c:v>8.0996093800000004</c:v>
                      </c:pt>
                      <c:pt idx="5124">
                        <c:v>8.0996093800000004</c:v>
                      </c:pt>
                      <c:pt idx="5125">
                        <c:v>8.0996093800000004</c:v>
                      </c:pt>
                      <c:pt idx="5126">
                        <c:v>8.0996093800000004</c:v>
                      </c:pt>
                      <c:pt idx="5127">
                        <c:v>8.0996093800000004</c:v>
                      </c:pt>
                      <c:pt idx="5128">
                        <c:v>8.0996093800000004</c:v>
                      </c:pt>
                      <c:pt idx="5129">
                        <c:v>8.0996093800000004</c:v>
                      </c:pt>
                      <c:pt idx="5130">
                        <c:v>8.0996093800000004</c:v>
                      </c:pt>
                      <c:pt idx="5131">
                        <c:v>8.0996093800000004</c:v>
                      </c:pt>
                      <c:pt idx="5132">
                        <c:v>8.0996093800000004</c:v>
                      </c:pt>
                      <c:pt idx="5133">
                        <c:v>8.0996093800000004</c:v>
                      </c:pt>
                      <c:pt idx="5134">
                        <c:v>8.0996093800000004</c:v>
                      </c:pt>
                      <c:pt idx="5135">
                        <c:v>8.0996093800000004</c:v>
                      </c:pt>
                      <c:pt idx="5136">
                        <c:v>8.0996093800000004</c:v>
                      </c:pt>
                      <c:pt idx="5137">
                        <c:v>8.0996093800000004</c:v>
                      </c:pt>
                      <c:pt idx="5138">
                        <c:v>8.0996093800000004</c:v>
                      </c:pt>
                      <c:pt idx="5139">
                        <c:v>8.0996093800000004</c:v>
                      </c:pt>
                      <c:pt idx="5140">
                        <c:v>8.0996093800000004</c:v>
                      </c:pt>
                      <c:pt idx="5141">
                        <c:v>8.0996093800000004</c:v>
                      </c:pt>
                      <c:pt idx="5142">
                        <c:v>8.0996093800000004</c:v>
                      </c:pt>
                      <c:pt idx="5143">
                        <c:v>8.0996093800000004</c:v>
                      </c:pt>
                      <c:pt idx="5144">
                        <c:v>8.0996093800000004</c:v>
                      </c:pt>
                      <c:pt idx="5145">
                        <c:v>8.0996093800000004</c:v>
                      </c:pt>
                      <c:pt idx="5146">
                        <c:v>8.0996093800000004</c:v>
                      </c:pt>
                      <c:pt idx="5147">
                        <c:v>8.0996093800000004</c:v>
                      </c:pt>
                      <c:pt idx="5148">
                        <c:v>8.0996093800000004</c:v>
                      </c:pt>
                      <c:pt idx="5149">
                        <c:v>8.0996093800000004</c:v>
                      </c:pt>
                      <c:pt idx="5150">
                        <c:v>8.0996093800000004</c:v>
                      </c:pt>
                      <c:pt idx="5151">
                        <c:v>8.0996093800000004</c:v>
                      </c:pt>
                      <c:pt idx="5152">
                        <c:v>8.0996093800000004</c:v>
                      </c:pt>
                      <c:pt idx="5153">
                        <c:v>8.0996093800000004</c:v>
                      </c:pt>
                      <c:pt idx="5154">
                        <c:v>8.0996093800000004</c:v>
                      </c:pt>
                      <c:pt idx="5155">
                        <c:v>8.0996093800000004</c:v>
                      </c:pt>
                      <c:pt idx="5156">
                        <c:v>8.0996093800000004</c:v>
                      </c:pt>
                      <c:pt idx="5157">
                        <c:v>8.0996093800000004</c:v>
                      </c:pt>
                      <c:pt idx="5158">
                        <c:v>8.0996093800000004</c:v>
                      </c:pt>
                      <c:pt idx="5159">
                        <c:v>8.0996093800000004</c:v>
                      </c:pt>
                      <c:pt idx="5160">
                        <c:v>8.0996093800000004</c:v>
                      </c:pt>
                      <c:pt idx="5161">
                        <c:v>8.0996093800000004</c:v>
                      </c:pt>
                      <c:pt idx="5162">
                        <c:v>8.0996093800000004</c:v>
                      </c:pt>
                      <c:pt idx="5163">
                        <c:v>8.0996093800000004</c:v>
                      </c:pt>
                      <c:pt idx="5164">
                        <c:v>8.0996093800000004</c:v>
                      </c:pt>
                      <c:pt idx="5165">
                        <c:v>8.0996093800000004</c:v>
                      </c:pt>
                      <c:pt idx="5166">
                        <c:v>8.0996093800000004</c:v>
                      </c:pt>
                      <c:pt idx="5167">
                        <c:v>8.0996093800000004</c:v>
                      </c:pt>
                      <c:pt idx="5168">
                        <c:v>8.0996093800000004</c:v>
                      </c:pt>
                      <c:pt idx="5169">
                        <c:v>8.0996093800000004</c:v>
                      </c:pt>
                      <c:pt idx="5170">
                        <c:v>8.0996093800000004</c:v>
                      </c:pt>
                      <c:pt idx="5171">
                        <c:v>8.0996093800000004</c:v>
                      </c:pt>
                      <c:pt idx="5172">
                        <c:v>8.0996093800000004</c:v>
                      </c:pt>
                      <c:pt idx="5173">
                        <c:v>8.0996093800000004</c:v>
                      </c:pt>
                      <c:pt idx="5174">
                        <c:v>8.0996093800000004</c:v>
                      </c:pt>
                      <c:pt idx="5175">
                        <c:v>8.0996093800000004</c:v>
                      </c:pt>
                      <c:pt idx="5176">
                        <c:v>8.0996093800000004</c:v>
                      </c:pt>
                      <c:pt idx="5177">
                        <c:v>8.0996093800000004</c:v>
                      </c:pt>
                      <c:pt idx="5178">
                        <c:v>8.0996093800000004</c:v>
                      </c:pt>
                      <c:pt idx="5179">
                        <c:v>8.0996093800000004</c:v>
                      </c:pt>
                      <c:pt idx="5180">
                        <c:v>8.0996093800000004</c:v>
                      </c:pt>
                      <c:pt idx="5181">
                        <c:v>8.0996093800000004</c:v>
                      </c:pt>
                      <c:pt idx="5182">
                        <c:v>8.0996093800000004</c:v>
                      </c:pt>
                      <c:pt idx="5183">
                        <c:v>8.0996093800000004</c:v>
                      </c:pt>
                      <c:pt idx="5184">
                        <c:v>8.0996093800000004</c:v>
                      </c:pt>
                      <c:pt idx="5185">
                        <c:v>8.0996093800000004</c:v>
                      </c:pt>
                      <c:pt idx="5186">
                        <c:v>8.0996093800000004</c:v>
                      </c:pt>
                      <c:pt idx="5187">
                        <c:v>8.0996093800000004</c:v>
                      </c:pt>
                      <c:pt idx="5188">
                        <c:v>8.0996093800000004</c:v>
                      </c:pt>
                      <c:pt idx="5189">
                        <c:v>8.0996093800000004</c:v>
                      </c:pt>
                      <c:pt idx="5190">
                        <c:v>8.0996093800000004</c:v>
                      </c:pt>
                      <c:pt idx="5191">
                        <c:v>8.0996093800000004</c:v>
                      </c:pt>
                      <c:pt idx="5192">
                        <c:v>8.0996093800000004</c:v>
                      </c:pt>
                      <c:pt idx="5193">
                        <c:v>8.0996093800000004</c:v>
                      </c:pt>
                      <c:pt idx="5194">
                        <c:v>8.0996093800000004</c:v>
                      </c:pt>
                      <c:pt idx="5195">
                        <c:v>7.9997558600000005</c:v>
                      </c:pt>
                      <c:pt idx="5196">
                        <c:v>7.9997558600000005</c:v>
                      </c:pt>
                      <c:pt idx="5197">
                        <c:v>7.9997558600000005</c:v>
                      </c:pt>
                      <c:pt idx="5198">
                        <c:v>8.0996093800000004</c:v>
                      </c:pt>
                      <c:pt idx="5199">
                        <c:v>8.0996093800000004</c:v>
                      </c:pt>
                      <c:pt idx="5200">
                        <c:v>8.0996093800000004</c:v>
                      </c:pt>
                      <c:pt idx="5201">
                        <c:v>8.0996093800000004</c:v>
                      </c:pt>
                      <c:pt idx="5202">
                        <c:v>7.9997558600000005</c:v>
                      </c:pt>
                      <c:pt idx="5203">
                        <c:v>7.9997558600000005</c:v>
                      </c:pt>
                      <c:pt idx="5204">
                        <c:v>7.9997558600000005</c:v>
                      </c:pt>
                      <c:pt idx="5205">
                        <c:v>7.9997558600000005</c:v>
                      </c:pt>
                      <c:pt idx="5206">
                        <c:v>7.9997558600000005</c:v>
                      </c:pt>
                      <c:pt idx="5207">
                        <c:v>7.9997558600000005</c:v>
                      </c:pt>
                      <c:pt idx="5208">
                        <c:v>7.9997558600000005</c:v>
                      </c:pt>
                      <c:pt idx="5209">
                        <c:v>7.9997558600000005</c:v>
                      </c:pt>
                      <c:pt idx="5210">
                        <c:v>7.9997558600000005</c:v>
                      </c:pt>
                      <c:pt idx="5211">
                        <c:v>7.9997558600000005</c:v>
                      </c:pt>
                      <c:pt idx="5212">
                        <c:v>7.9997558600000005</c:v>
                      </c:pt>
                      <c:pt idx="5213">
                        <c:v>7.9997558600000005</c:v>
                      </c:pt>
                      <c:pt idx="5214">
                        <c:v>7.9997558600000005</c:v>
                      </c:pt>
                      <c:pt idx="5215">
                        <c:v>7.9997558600000005</c:v>
                      </c:pt>
                      <c:pt idx="5216">
                        <c:v>7.9997558600000005</c:v>
                      </c:pt>
                      <c:pt idx="5217">
                        <c:v>7.9997558600000005</c:v>
                      </c:pt>
                      <c:pt idx="5218">
                        <c:v>7.9997558600000005</c:v>
                      </c:pt>
                      <c:pt idx="5219">
                        <c:v>8.0996093800000004</c:v>
                      </c:pt>
                      <c:pt idx="5220">
                        <c:v>7.9997558600000005</c:v>
                      </c:pt>
                      <c:pt idx="5221">
                        <c:v>7.9997558600000005</c:v>
                      </c:pt>
                      <c:pt idx="5222">
                        <c:v>7.9997558600000005</c:v>
                      </c:pt>
                      <c:pt idx="5223">
                        <c:v>7.9997558600000005</c:v>
                      </c:pt>
                      <c:pt idx="5224">
                        <c:v>7.9997558600000005</c:v>
                      </c:pt>
                      <c:pt idx="5225">
                        <c:v>7.9997558600000005</c:v>
                      </c:pt>
                      <c:pt idx="5226">
                        <c:v>7.9997558600000005</c:v>
                      </c:pt>
                      <c:pt idx="5227">
                        <c:v>7.9997558600000005</c:v>
                      </c:pt>
                      <c:pt idx="5228">
                        <c:v>7.9997558600000005</c:v>
                      </c:pt>
                      <c:pt idx="5229">
                        <c:v>7.9997558600000005</c:v>
                      </c:pt>
                      <c:pt idx="5230">
                        <c:v>7.9997558600000005</c:v>
                      </c:pt>
                      <c:pt idx="5231">
                        <c:v>7.9997558600000005</c:v>
                      </c:pt>
                      <c:pt idx="5232">
                        <c:v>7.9997558600000005</c:v>
                      </c:pt>
                      <c:pt idx="5233">
                        <c:v>7.9997558600000005</c:v>
                      </c:pt>
                      <c:pt idx="5234">
                        <c:v>7.9997558600000005</c:v>
                      </c:pt>
                      <c:pt idx="5235">
                        <c:v>7.9997558600000005</c:v>
                      </c:pt>
                      <c:pt idx="5236">
                        <c:v>7.9997558600000005</c:v>
                      </c:pt>
                      <c:pt idx="5237">
                        <c:v>7.9997558600000005</c:v>
                      </c:pt>
                      <c:pt idx="5238">
                        <c:v>7.9997558600000005</c:v>
                      </c:pt>
                      <c:pt idx="5239">
                        <c:v>7.9997558600000005</c:v>
                      </c:pt>
                      <c:pt idx="5240">
                        <c:v>7.9997558600000005</c:v>
                      </c:pt>
                      <c:pt idx="5241">
                        <c:v>7.9997558600000005</c:v>
                      </c:pt>
                      <c:pt idx="5242">
                        <c:v>7.9997558600000005</c:v>
                      </c:pt>
                      <c:pt idx="5243">
                        <c:v>7.9997558600000005</c:v>
                      </c:pt>
                      <c:pt idx="5244">
                        <c:v>7.9997558600000005</c:v>
                      </c:pt>
                      <c:pt idx="5245">
                        <c:v>7.9997558600000005</c:v>
                      </c:pt>
                      <c:pt idx="5246">
                        <c:v>7.9997558600000005</c:v>
                      </c:pt>
                      <c:pt idx="5247">
                        <c:v>7.9997558600000005</c:v>
                      </c:pt>
                      <c:pt idx="5248">
                        <c:v>7.9997558600000005</c:v>
                      </c:pt>
                      <c:pt idx="5249">
                        <c:v>7.9997558600000005</c:v>
                      </c:pt>
                      <c:pt idx="5250">
                        <c:v>7.9997558600000005</c:v>
                      </c:pt>
                      <c:pt idx="5251">
                        <c:v>7.9997558600000005</c:v>
                      </c:pt>
                      <c:pt idx="5252">
                        <c:v>7.9997558600000005</c:v>
                      </c:pt>
                      <c:pt idx="5253">
                        <c:v>7.9997558600000005</c:v>
                      </c:pt>
                      <c:pt idx="5254">
                        <c:v>7.9997558600000005</c:v>
                      </c:pt>
                      <c:pt idx="5255">
                        <c:v>7.9997558600000005</c:v>
                      </c:pt>
                      <c:pt idx="5256">
                        <c:v>7.9997558600000005</c:v>
                      </c:pt>
                      <c:pt idx="5257">
                        <c:v>7.9997558600000005</c:v>
                      </c:pt>
                      <c:pt idx="5258">
                        <c:v>7.9997558600000005</c:v>
                      </c:pt>
                      <c:pt idx="5259">
                        <c:v>7.9997558600000005</c:v>
                      </c:pt>
                      <c:pt idx="5260">
                        <c:v>7.9997558600000005</c:v>
                      </c:pt>
                      <c:pt idx="5261">
                        <c:v>7.9997558600000005</c:v>
                      </c:pt>
                      <c:pt idx="5262">
                        <c:v>7.9997558600000005</c:v>
                      </c:pt>
                      <c:pt idx="5263">
                        <c:v>7.9997558600000005</c:v>
                      </c:pt>
                      <c:pt idx="5264">
                        <c:v>7.9997558600000005</c:v>
                      </c:pt>
                      <c:pt idx="5265">
                        <c:v>7.9997558600000005</c:v>
                      </c:pt>
                      <c:pt idx="5266">
                        <c:v>7.9997558600000005</c:v>
                      </c:pt>
                      <c:pt idx="5267">
                        <c:v>7.9997558600000005</c:v>
                      </c:pt>
                      <c:pt idx="5268">
                        <c:v>7.9997558600000005</c:v>
                      </c:pt>
                      <c:pt idx="5269">
                        <c:v>7.9997558600000005</c:v>
                      </c:pt>
                      <c:pt idx="5270">
                        <c:v>7.9997558600000005</c:v>
                      </c:pt>
                      <c:pt idx="5271">
                        <c:v>7.9997558600000005</c:v>
                      </c:pt>
                      <c:pt idx="5272">
                        <c:v>7.9997558600000005</c:v>
                      </c:pt>
                      <c:pt idx="5273">
                        <c:v>7.9997558600000005</c:v>
                      </c:pt>
                      <c:pt idx="5274">
                        <c:v>7.9997558600000005</c:v>
                      </c:pt>
                      <c:pt idx="5275">
                        <c:v>7.9997558600000005</c:v>
                      </c:pt>
                      <c:pt idx="5276">
                        <c:v>7.9997558600000005</c:v>
                      </c:pt>
                      <c:pt idx="5277">
                        <c:v>7.9997558600000005</c:v>
                      </c:pt>
                      <c:pt idx="5278">
                        <c:v>7.9997558600000005</c:v>
                      </c:pt>
                      <c:pt idx="5279">
                        <c:v>7.9997558600000005</c:v>
                      </c:pt>
                      <c:pt idx="5280">
                        <c:v>7.9997558600000005</c:v>
                      </c:pt>
                      <c:pt idx="5281">
                        <c:v>7.9997558600000005</c:v>
                      </c:pt>
                      <c:pt idx="5282">
                        <c:v>7.9997558600000005</c:v>
                      </c:pt>
                      <c:pt idx="5283">
                        <c:v>7.9997558600000005</c:v>
                      </c:pt>
                      <c:pt idx="5284">
                        <c:v>7.9997558600000005</c:v>
                      </c:pt>
                      <c:pt idx="5285">
                        <c:v>7.9997558600000005</c:v>
                      </c:pt>
                      <c:pt idx="5286">
                        <c:v>7.9997558600000005</c:v>
                      </c:pt>
                      <c:pt idx="5287">
                        <c:v>7.9997558600000005</c:v>
                      </c:pt>
                      <c:pt idx="5288">
                        <c:v>7.9997558600000005</c:v>
                      </c:pt>
                      <c:pt idx="5289">
                        <c:v>7.9997558600000005</c:v>
                      </c:pt>
                      <c:pt idx="5290">
                        <c:v>7.9997558600000005</c:v>
                      </c:pt>
                      <c:pt idx="5291">
                        <c:v>7.9997558600000005</c:v>
                      </c:pt>
                      <c:pt idx="5292">
                        <c:v>7.9997558600000005</c:v>
                      </c:pt>
                      <c:pt idx="5293">
                        <c:v>7.8996582000000011</c:v>
                      </c:pt>
                      <c:pt idx="5294">
                        <c:v>7.9997558600000005</c:v>
                      </c:pt>
                      <c:pt idx="5295">
                        <c:v>7.9997558600000005</c:v>
                      </c:pt>
                      <c:pt idx="5296">
                        <c:v>7.9997558600000005</c:v>
                      </c:pt>
                      <c:pt idx="5297">
                        <c:v>7.9997558600000005</c:v>
                      </c:pt>
                      <c:pt idx="5298">
                        <c:v>7.8996582000000011</c:v>
                      </c:pt>
                      <c:pt idx="5299">
                        <c:v>7.9997558600000005</c:v>
                      </c:pt>
                      <c:pt idx="5300">
                        <c:v>7.9997558600000005</c:v>
                      </c:pt>
                      <c:pt idx="5301">
                        <c:v>7.9997558600000005</c:v>
                      </c:pt>
                      <c:pt idx="5302">
                        <c:v>7.9997558600000005</c:v>
                      </c:pt>
                      <c:pt idx="5303">
                        <c:v>7.8996582000000011</c:v>
                      </c:pt>
                      <c:pt idx="5304">
                        <c:v>7.8996582000000011</c:v>
                      </c:pt>
                      <c:pt idx="5305">
                        <c:v>7.8996582000000011</c:v>
                      </c:pt>
                      <c:pt idx="5306">
                        <c:v>7.9997558600000005</c:v>
                      </c:pt>
                      <c:pt idx="5307">
                        <c:v>7.9997558600000005</c:v>
                      </c:pt>
                      <c:pt idx="5308">
                        <c:v>7.9997558600000005</c:v>
                      </c:pt>
                      <c:pt idx="5309">
                        <c:v>7.8996582000000011</c:v>
                      </c:pt>
                      <c:pt idx="5310">
                        <c:v>7.8996582000000011</c:v>
                      </c:pt>
                      <c:pt idx="5311">
                        <c:v>7.9997558600000005</c:v>
                      </c:pt>
                      <c:pt idx="5312">
                        <c:v>7.9997558600000005</c:v>
                      </c:pt>
                      <c:pt idx="5313">
                        <c:v>7.9997558600000005</c:v>
                      </c:pt>
                      <c:pt idx="5314">
                        <c:v>7.9997558600000005</c:v>
                      </c:pt>
                      <c:pt idx="5315">
                        <c:v>7.8996582000000011</c:v>
                      </c:pt>
                      <c:pt idx="5316">
                        <c:v>7.8996582000000011</c:v>
                      </c:pt>
                      <c:pt idx="5317">
                        <c:v>7.8996582000000011</c:v>
                      </c:pt>
                      <c:pt idx="5318">
                        <c:v>7.9997558600000005</c:v>
                      </c:pt>
                      <c:pt idx="5319">
                        <c:v>7.8996582000000011</c:v>
                      </c:pt>
                      <c:pt idx="5320">
                        <c:v>7.8996582000000011</c:v>
                      </c:pt>
                      <c:pt idx="5321">
                        <c:v>7.8996582000000011</c:v>
                      </c:pt>
                      <c:pt idx="5322">
                        <c:v>7.8996582000000011</c:v>
                      </c:pt>
                      <c:pt idx="5323">
                        <c:v>7.8996582000000011</c:v>
                      </c:pt>
                      <c:pt idx="5324">
                        <c:v>7.8996582000000011</c:v>
                      </c:pt>
                      <c:pt idx="5325">
                        <c:v>7.8996582000000011</c:v>
                      </c:pt>
                      <c:pt idx="5326">
                        <c:v>7.8996582000000011</c:v>
                      </c:pt>
                      <c:pt idx="5327">
                        <c:v>7.8996582000000011</c:v>
                      </c:pt>
                      <c:pt idx="5328">
                        <c:v>7.8996582000000011</c:v>
                      </c:pt>
                      <c:pt idx="5329">
                        <c:v>7.8996582000000011</c:v>
                      </c:pt>
                      <c:pt idx="5330">
                        <c:v>7.8996582000000011</c:v>
                      </c:pt>
                      <c:pt idx="5331">
                        <c:v>7.8996582000000011</c:v>
                      </c:pt>
                      <c:pt idx="5332">
                        <c:v>7.8996582000000011</c:v>
                      </c:pt>
                      <c:pt idx="5333">
                        <c:v>7.8996582000000011</c:v>
                      </c:pt>
                      <c:pt idx="5334">
                        <c:v>7.8996582000000011</c:v>
                      </c:pt>
                      <c:pt idx="5335">
                        <c:v>7.8996582000000011</c:v>
                      </c:pt>
                      <c:pt idx="5336">
                        <c:v>7.8996582000000011</c:v>
                      </c:pt>
                      <c:pt idx="5337">
                        <c:v>7.8996582000000011</c:v>
                      </c:pt>
                      <c:pt idx="5338">
                        <c:v>7.8996582000000011</c:v>
                      </c:pt>
                      <c:pt idx="5339">
                        <c:v>7.8996582000000011</c:v>
                      </c:pt>
                      <c:pt idx="5340">
                        <c:v>7.8996582000000011</c:v>
                      </c:pt>
                      <c:pt idx="5341">
                        <c:v>7.8996582000000011</c:v>
                      </c:pt>
                      <c:pt idx="5342">
                        <c:v>7.8996582000000011</c:v>
                      </c:pt>
                      <c:pt idx="5343">
                        <c:v>7.8996582000000011</c:v>
                      </c:pt>
                      <c:pt idx="5344">
                        <c:v>7.8996582000000011</c:v>
                      </c:pt>
                      <c:pt idx="5345">
                        <c:v>7.8996582000000011</c:v>
                      </c:pt>
                      <c:pt idx="5346">
                        <c:v>7.8996582000000011</c:v>
                      </c:pt>
                      <c:pt idx="5347">
                        <c:v>7.8996582000000011</c:v>
                      </c:pt>
                      <c:pt idx="5348">
                        <c:v>7.8996582000000011</c:v>
                      </c:pt>
                      <c:pt idx="5349">
                        <c:v>7.8996582000000011</c:v>
                      </c:pt>
                      <c:pt idx="5350">
                        <c:v>7.8996582000000011</c:v>
                      </c:pt>
                      <c:pt idx="5351">
                        <c:v>7.8996582000000011</c:v>
                      </c:pt>
                      <c:pt idx="5352">
                        <c:v>7.8996582000000011</c:v>
                      </c:pt>
                      <c:pt idx="5353">
                        <c:v>7.8996582000000011</c:v>
                      </c:pt>
                      <c:pt idx="5354">
                        <c:v>7.8996582000000011</c:v>
                      </c:pt>
                      <c:pt idx="5355">
                        <c:v>7.8996582000000011</c:v>
                      </c:pt>
                      <c:pt idx="5356">
                        <c:v>7.8996582000000011</c:v>
                      </c:pt>
                      <c:pt idx="5357">
                        <c:v>7.8996582000000011</c:v>
                      </c:pt>
                      <c:pt idx="5358">
                        <c:v>7.8996582000000011</c:v>
                      </c:pt>
                      <c:pt idx="5359">
                        <c:v>7.8996582000000011</c:v>
                      </c:pt>
                      <c:pt idx="5360">
                        <c:v>7.8996582000000011</c:v>
                      </c:pt>
                      <c:pt idx="5361">
                        <c:v>7.8996582000000011</c:v>
                      </c:pt>
                      <c:pt idx="5362">
                        <c:v>7.8996582000000011</c:v>
                      </c:pt>
                      <c:pt idx="5363">
                        <c:v>7.8996582000000011</c:v>
                      </c:pt>
                      <c:pt idx="5364">
                        <c:v>7.8996582000000011</c:v>
                      </c:pt>
                      <c:pt idx="5365">
                        <c:v>7.8996582000000011</c:v>
                      </c:pt>
                      <c:pt idx="5366">
                        <c:v>7.8996582000000011</c:v>
                      </c:pt>
                      <c:pt idx="5367">
                        <c:v>7.8996582000000011</c:v>
                      </c:pt>
                      <c:pt idx="5368">
                        <c:v>7.8996582000000011</c:v>
                      </c:pt>
                      <c:pt idx="5369">
                        <c:v>7.8996582000000011</c:v>
                      </c:pt>
                      <c:pt idx="5370">
                        <c:v>7.8996582000000011</c:v>
                      </c:pt>
                      <c:pt idx="5371">
                        <c:v>7.8996582000000011</c:v>
                      </c:pt>
                      <c:pt idx="5372">
                        <c:v>7.8996582000000011</c:v>
                      </c:pt>
                      <c:pt idx="5373">
                        <c:v>7.8996582000000011</c:v>
                      </c:pt>
                      <c:pt idx="5374">
                        <c:v>7.8996582000000011</c:v>
                      </c:pt>
                      <c:pt idx="5375">
                        <c:v>7.8996582000000011</c:v>
                      </c:pt>
                      <c:pt idx="5376">
                        <c:v>7.8996582000000011</c:v>
                      </c:pt>
                      <c:pt idx="5377">
                        <c:v>7.8996582000000011</c:v>
                      </c:pt>
                      <c:pt idx="5378">
                        <c:v>7.8996582000000011</c:v>
                      </c:pt>
                      <c:pt idx="5379">
                        <c:v>7.8996582000000011</c:v>
                      </c:pt>
                      <c:pt idx="5380">
                        <c:v>7.8996582000000011</c:v>
                      </c:pt>
                      <c:pt idx="5381">
                        <c:v>7.8996582000000011</c:v>
                      </c:pt>
                      <c:pt idx="5382">
                        <c:v>7.8996582000000011</c:v>
                      </c:pt>
                      <c:pt idx="5383">
                        <c:v>7.8996582000000011</c:v>
                      </c:pt>
                      <c:pt idx="5384">
                        <c:v>7.8996582000000011</c:v>
                      </c:pt>
                      <c:pt idx="5385">
                        <c:v>7.8996582000000011</c:v>
                      </c:pt>
                      <c:pt idx="5386">
                        <c:v>7.8996582000000011</c:v>
                      </c:pt>
                      <c:pt idx="5387">
                        <c:v>7.8996582000000011</c:v>
                      </c:pt>
                      <c:pt idx="5388">
                        <c:v>7.8996582000000011</c:v>
                      </c:pt>
                      <c:pt idx="5389">
                        <c:v>7.8996582000000011</c:v>
                      </c:pt>
                      <c:pt idx="5390">
                        <c:v>7.8996582000000011</c:v>
                      </c:pt>
                      <c:pt idx="5391">
                        <c:v>7.8996582000000011</c:v>
                      </c:pt>
                      <c:pt idx="5392">
                        <c:v>7.8996582000000011</c:v>
                      </c:pt>
                      <c:pt idx="5393">
                        <c:v>7.8996582000000011</c:v>
                      </c:pt>
                      <c:pt idx="5394">
                        <c:v>7.8996582000000011</c:v>
                      </c:pt>
                      <c:pt idx="5395">
                        <c:v>7.8996582000000011</c:v>
                      </c:pt>
                      <c:pt idx="5396">
                        <c:v>7.8996582000000011</c:v>
                      </c:pt>
                      <c:pt idx="5397">
                        <c:v>7.8996582000000011</c:v>
                      </c:pt>
                      <c:pt idx="5398">
                        <c:v>7.8996582000000011</c:v>
                      </c:pt>
                      <c:pt idx="5399">
                        <c:v>7.8996582000000011</c:v>
                      </c:pt>
                      <c:pt idx="5400">
                        <c:v>7.8996582000000011</c:v>
                      </c:pt>
                      <c:pt idx="5401">
                        <c:v>7.8996582000000011</c:v>
                      </c:pt>
                      <c:pt idx="5402">
                        <c:v>7.8996582000000011</c:v>
                      </c:pt>
                      <c:pt idx="5403">
                        <c:v>7.8996582000000011</c:v>
                      </c:pt>
                      <c:pt idx="5404">
                        <c:v>7.8996582000000011</c:v>
                      </c:pt>
                      <c:pt idx="5405">
                        <c:v>7.8996582000000011</c:v>
                      </c:pt>
                      <c:pt idx="5406">
                        <c:v>7.8996582000000011</c:v>
                      </c:pt>
                      <c:pt idx="5407">
                        <c:v>7.7995605499999989</c:v>
                      </c:pt>
                      <c:pt idx="5408">
                        <c:v>7.8996582000000011</c:v>
                      </c:pt>
                      <c:pt idx="5409">
                        <c:v>7.8996582000000011</c:v>
                      </c:pt>
                      <c:pt idx="5410">
                        <c:v>7.8996582000000011</c:v>
                      </c:pt>
                      <c:pt idx="5411">
                        <c:v>7.8996582000000011</c:v>
                      </c:pt>
                      <c:pt idx="5412">
                        <c:v>7.8996582000000011</c:v>
                      </c:pt>
                      <c:pt idx="5413">
                        <c:v>7.8996582000000011</c:v>
                      </c:pt>
                      <c:pt idx="5414">
                        <c:v>7.8996582000000011</c:v>
                      </c:pt>
                      <c:pt idx="5415">
                        <c:v>7.8996582000000011</c:v>
                      </c:pt>
                      <c:pt idx="5416">
                        <c:v>7.8996582000000011</c:v>
                      </c:pt>
                      <c:pt idx="5417">
                        <c:v>7.8996582000000011</c:v>
                      </c:pt>
                      <c:pt idx="5418">
                        <c:v>7.7995605499999989</c:v>
                      </c:pt>
                      <c:pt idx="5419">
                        <c:v>7.7995605499999989</c:v>
                      </c:pt>
                      <c:pt idx="5420">
                        <c:v>7.8996582000000011</c:v>
                      </c:pt>
                      <c:pt idx="5421">
                        <c:v>7.7995605499999989</c:v>
                      </c:pt>
                      <c:pt idx="5422">
                        <c:v>7.7995605499999989</c:v>
                      </c:pt>
                      <c:pt idx="5423">
                        <c:v>7.7995605499999989</c:v>
                      </c:pt>
                      <c:pt idx="5424">
                        <c:v>7.7995605499999989</c:v>
                      </c:pt>
                      <c:pt idx="5425">
                        <c:v>7.7995605499999989</c:v>
                      </c:pt>
                      <c:pt idx="5426">
                        <c:v>7.7995605499999989</c:v>
                      </c:pt>
                      <c:pt idx="5427">
                        <c:v>7.7995605499999989</c:v>
                      </c:pt>
                      <c:pt idx="5428">
                        <c:v>7.7995605499999989</c:v>
                      </c:pt>
                      <c:pt idx="5429">
                        <c:v>7.8996582000000011</c:v>
                      </c:pt>
                      <c:pt idx="5430">
                        <c:v>7.7995605499999989</c:v>
                      </c:pt>
                      <c:pt idx="5431">
                        <c:v>7.7995605499999989</c:v>
                      </c:pt>
                      <c:pt idx="5432">
                        <c:v>7.7995605499999989</c:v>
                      </c:pt>
                      <c:pt idx="5433">
                        <c:v>7.7995605499999989</c:v>
                      </c:pt>
                      <c:pt idx="5434">
                        <c:v>7.7995605499999989</c:v>
                      </c:pt>
                      <c:pt idx="5435">
                        <c:v>7.7995605499999989</c:v>
                      </c:pt>
                      <c:pt idx="5436">
                        <c:v>7.7995605499999989</c:v>
                      </c:pt>
                      <c:pt idx="5437">
                        <c:v>7.7995605499999989</c:v>
                      </c:pt>
                      <c:pt idx="5438">
                        <c:v>7.7995605499999989</c:v>
                      </c:pt>
                      <c:pt idx="5439">
                        <c:v>7.7995605499999989</c:v>
                      </c:pt>
                      <c:pt idx="5440">
                        <c:v>7.7995605499999989</c:v>
                      </c:pt>
                      <c:pt idx="5441">
                        <c:v>7.7995605499999989</c:v>
                      </c:pt>
                      <c:pt idx="5442">
                        <c:v>7.7995605499999989</c:v>
                      </c:pt>
                      <c:pt idx="5443">
                        <c:v>7.7995605499999989</c:v>
                      </c:pt>
                      <c:pt idx="5444">
                        <c:v>7.7995605499999989</c:v>
                      </c:pt>
                      <c:pt idx="5445">
                        <c:v>7.7995605499999989</c:v>
                      </c:pt>
                      <c:pt idx="5446">
                        <c:v>7.7995605499999989</c:v>
                      </c:pt>
                      <c:pt idx="5447">
                        <c:v>7.7995605499999989</c:v>
                      </c:pt>
                      <c:pt idx="5448">
                        <c:v>7.7995605499999989</c:v>
                      </c:pt>
                      <c:pt idx="5449">
                        <c:v>7.7995605499999989</c:v>
                      </c:pt>
                      <c:pt idx="5450">
                        <c:v>7.7995605499999989</c:v>
                      </c:pt>
                      <c:pt idx="5451">
                        <c:v>7.7995605499999989</c:v>
                      </c:pt>
                      <c:pt idx="5452">
                        <c:v>7.7995605499999989</c:v>
                      </c:pt>
                      <c:pt idx="5453">
                        <c:v>7.7995605499999989</c:v>
                      </c:pt>
                      <c:pt idx="5454">
                        <c:v>7.7995605499999989</c:v>
                      </c:pt>
                      <c:pt idx="5455">
                        <c:v>7.7995605499999989</c:v>
                      </c:pt>
                      <c:pt idx="5456">
                        <c:v>7.7995605499999989</c:v>
                      </c:pt>
                      <c:pt idx="5457">
                        <c:v>7.7995605499999989</c:v>
                      </c:pt>
                      <c:pt idx="5458">
                        <c:v>7.7995605499999989</c:v>
                      </c:pt>
                      <c:pt idx="5459">
                        <c:v>7.7995605499999989</c:v>
                      </c:pt>
                      <c:pt idx="5460">
                        <c:v>7.7995605499999989</c:v>
                      </c:pt>
                      <c:pt idx="5461">
                        <c:v>7.7995605499999989</c:v>
                      </c:pt>
                      <c:pt idx="5462">
                        <c:v>7.7995605499999989</c:v>
                      </c:pt>
                      <c:pt idx="5463">
                        <c:v>7.7995605499999989</c:v>
                      </c:pt>
                      <c:pt idx="5464">
                        <c:v>7.7995605499999989</c:v>
                      </c:pt>
                      <c:pt idx="5465">
                        <c:v>7.7995605499999989</c:v>
                      </c:pt>
                      <c:pt idx="5466">
                        <c:v>7.7995605499999989</c:v>
                      </c:pt>
                      <c:pt idx="5467">
                        <c:v>7.7995605499999989</c:v>
                      </c:pt>
                      <c:pt idx="5468">
                        <c:v>7.7995605499999989</c:v>
                      </c:pt>
                      <c:pt idx="5469">
                        <c:v>7.7995605499999989</c:v>
                      </c:pt>
                      <c:pt idx="5470">
                        <c:v>7.7995605499999989</c:v>
                      </c:pt>
                      <c:pt idx="5471">
                        <c:v>7.7995605499999989</c:v>
                      </c:pt>
                      <c:pt idx="5472">
                        <c:v>7.7995605499999989</c:v>
                      </c:pt>
                      <c:pt idx="5473">
                        <c:v>7.7995605499999989</c:v>
                      </c:pt>
                      <c:pt idx="5474">
                        <c:v>7.7995605499999989</c:v>
                      </c:pt>
                      <c:pt idx="5475">
                        <c:v>7.7995605499999989</c:v>
                      </c:pt>
                      <c:pt idx="5476">
                        <c:v>7.7995605499999989</c:v>
                      </c:pt>
                      <c:pt idx="5477">
                        <c:v>7.7995605499999989</c:v>
                      </c:pt>
                      <c:pt idx="5478">
                        <c:v>7.7995605499999989</c:v>
                      </c:pt>
                      <c:pt idx="5479">
                        <c:v>7.7995605499999989</c:v>
                      </c:pt>
                      <c:pt idx="5480">
                        <c:v>7.7995605499999989</c:v>
                      </c:pt>
                      <c:pt idx="5481">
                        <c:v>7.7995605499999989</c:v>
                      </c:pt>
                      <c:pt idx="5482">
                        <c:v>7.7995605499999989</c:v>
                      </c:pt>
                      <c:pt idx="5483">
                        <c:v>7.7995605499999989</c:v>
                      </c:pt>
                      <c:pt idx="5484">
                        <c:v>7.7995605499999989</c:v>
                      </c:pt>
                      <c:pt idx="5485">
                        <c:v>7.7995605499999989</c:v>
                      </c:pt>
                      <c:pt idx="5486">
                        <c:v>7.7995605499999989</c:v>
                      </c:pt>
                      <c:pt idx="5487">
                        <c:v>7.7995605499999989</c:v>
                      </c:pt>
                      <c:pt idx="5488">
                        <c:v>7.7995605499999989</c:v>
                      </c:pt>
                      <c:pt idx="5489">
                        <c:v>7.7995605499999989</c:v>
                      </c:pt>
                      <c:pt idx="5490">
                        <c:v>7.7995605499999989</c:v>
                      </c:pt>
                      <c:pt idx="5491">
                        <c:v>7.7995605499999989</c:v>
                      </c:pt>
                      <c:pt idx="5492">
                        <c:v>7.7995605499999989</c:v>
                      </c:pt>
                      <c:pt idx="5493">
                        <c:v>7.7995605499999989</c:v>
                      </c:pt>
                      <c:pt idx="5494">
                        <c:v>7.7995605499999989</c:v>
                      </c:pt>
                      <c:pt idx="5495">
                        <c:v>7.7995605499999989</c:v>
                      </c:pt>
                      <c:pt idx="5496">
                        <c:v>7.7995605499999989</c:v>
                      </c:pt>
                      <c:pt idx="5497">
                        <c:v>7.7995605499999989</c:v>
                      </c:pt>
                      <c:pt idx="5498">
                        <c:v>7.7995605499999989</c:v>
                      </c:pt>
                      <c:pt idx="5499">
                        <c:v>7.7995605499999989</c:v>
                      </c:pt>
                      <c:pt idx="5500">
                        <c:v>7.7995605499999989</c:v>
                      </c:pt>
                      <c:pt idx="5501">
                        <c:v>7.7995605499999989</c:v>
                      </c:pt>
                      <c:pt idx="5502">
                        <c:v>7.7995605499999989</c:v>
                      </c:pt>
                      <c:pt idx="5503">
                        <c:v>7.7995605499999989</c:v>
                      </c:pt>
                      <c:pt idx="5504">
                        <c:v>7.7995605499999989</c:v>
                      </c:pt>
                      <c:pt idx="5505">
                        <c:v>7.7995605499999989</c:v>
                      </c:pt>
                      <c:pt idx="5506">
                        <c:v>7.7995605499999989</c:v>
                      </c:pt>
                      <c:pt idx="5507">
                        <c:v>7.7995605499999989</c:v>
                      </c:pt>
                      <c:pt idx="5508">
                        <c:v>7.7995605499999989</c:v>
                      </c:pt>
                      <c:pt idx="5509">
                        <c:v>7.7995605499999989</c:v>
                      </c:pt>
                      <c:pt idx="5510">
                        <c:v>7.7995605499999989</c:v>
                      </c:pt>
                      <c:pt idx="5511">
                        <c:v>7.7995605499999989</c:v>
                      </c:pt>
                      <c:pt idx="5512">
                        <c:v>7.7995605499999989</c:v>
                      </c:pt>
                      <c:pt idx="5513">
                        <c:v>7.7995605499999989</c:v>
                      </c:pt>
                      <c:pt idx="5514">
                        <c:v>7.7995605499999989</c:v>
                      </c:pt>
                      <c:pt idx="5515">
                        <c:v>7.7995605499999989</c:v>
                      </c:pt>
                      <c:pt idx="5516">
                        <c:v>7.7995605499999989</c:v>
                      </c:pt>
                      <c:pt idx="5517">
                        <c:v>7.7995605499999989</c:v>
                      </c:pt>
                      <c:pt idx="5518">
                        <c:v>7.7995605499999989</c:v>
                      </c:pt>
                      <c:pt idx="5519">
                        <c:v>7.7995605499999989</c:v>
                      </c:pt>
                      <c:pt idx="5520">
                        <c:v>7.7995605499999989</c:v>
                      </c:pt>
                      <c:pt idx="5521">
                        <c:v>7.7995605499999989</c:v>
                      </c:pt>
                      <c:pt idx="5522">
                        <c:v>7.7995605499999989</c:v>
                      </c:pt>
                      <c:pt idx="5523">
                        <c:v>7.7995605499999989</c:v>
                      </c:pt>
                      <c:pt idx="5524">
                        <c:v>7.7995605499999989</c:v>
                      </c:pt>
                      <c:pt idx="5525">
                        <c:v>7.7995605499999989</c:v>
                      </c:pt>
                      <c:pt idx="5526">
                        <c:v>7.7995605499999989</c:v>
                      </c:pt>
                      <c:pt idx="5527">
                        <c:v>7.699707029999999</c:v>
                      </c:pt>
                      <c:pt idx="5528">
                        <c:v>7.7995605499999989</c:v>
                      </c:pt>
                      <c:pt idx="5529">
                        <c:v>7.7995605499999989</c:v>
                      </c:pt>
                      <c:pt idx="5530">
                        <c:v>7.699707029999999</c:v>
                      </c:pt>
                      <c:pt idx="5531">
                        <c:v>7.699707029999999</c:v>
                      </c:pt>
                      <c:pt idx="5532">
                        <c:v>7.7995605499999989</c:v>
                      </c:pt>
                      <c:pt idx="5533">
                        <c:v>7.699707029999999</c:v>
                      </c:pt>
                      <c:pt idx="5534">
                        <c:v>7.699707029999999</c:v>
                      </c:pt>
                      <c:pt idx="5535">
                        <c:v>7.699707029999999</c:v>
                      </c:pt>
                      <c:pt idx="5536">
                        <c:v>7.7995605499999989</c:v>
                      </c:pt>
                      <c:pt idx="5537">
                        <c:v>7.699707029999999</c:v>
                      </c:pt>
                      <c:pt idx="5538">
                        <c:v>7.7995605499999989</c:v>
                      </c:pt>
                      <c:pt idx="5539">
                        <c:v>7.699707029999999</c:v>
                      </c:pt>
                      <c:pt idx="5540">
                        <c:v>7.7995605499999989</c:v>
                      </c:pt>
                      <c:pt idx="5541">
                        <c:v>7.7995605499999989</c:v>
                      </c:pt>
                      <c:pt idx="5542">
                        <c:v>7.699707029999999</c:v>
                      </c:pt>
                      <c:pt idx="5543">
                        <c:v>7.699707029999999</c:v>
                      </c:pt>
                      <c:pt idx="5544">
                        <c:v>7.7995605499999989</c:v>
                      </c:pt>
                      <c:pt idx="5545">
                        <c:v>7.699707029999999</c:v>
                      </c:pt>
                      <c:pt idx="5546">
                        <c:v>7.699707029999999</c:v>
                      </c:pt>
                      <c:pt idx="5547">
                        <c:v>7.699707029999999</c:v>
                      </c:pt>
                      <c:pt idx="5548">
                        <c:v>7.699707029999999</c:v>
                      </c:pt>
                      <c:pt idx="5549">
                        <c:v>7.699707029999999</c:v>
                      </c:pt>
                      <c:pt idx="5550">
                        <c:v>7.699707029999999</c:v>
                      </c:pt>
                      <c:pt idx="5551">
                        <c:v>7.699707029999999</c:v>
                      </c:pt>
                      <c:pt idx="5552">
                        <c:v>7.699707029999999</c:v>
                      </c:pt>
                      <c:pt idx="5553">
                        <c:v>7.699707029999999</c:v>
                      </c:pt>
                      <c:pt idx="5554">
                        <c:v>7.699707029999999</c:v>
                      </c:pt>
                      <c:pt idx="5555">
                        <c:v>7.699707029999999</c:v>
                      </c:pt>
                      <c:pt idx="5556">
                        <c:v>7.699707029999999</c:v>
                      </c:pt>
                      <c:pt idx="5557">
                        <c:v>7.699707029999999</c:v>
                      </c:pt>
                      <c:pt idx="5558">
                        <c:v>7.699707029999999</c:v>
                      </c:pt>
                      <c:pt idx="5559">
                        <c:v>7.699707029999999</c:v>
                      </c:pt>
                      <c:pt idx="5560">
                        <c:v>7.699707029999999</c:v>
                      </c:pt>
                      <c:pt idx="5561">
                        <c:v>7.699707029999999</c:v>
                      </c:pt>
                      <c:pt idx="5562">
                        <c:v>7.699707029999999</c:v>
                      </c:pt>
                      <c:pt idx="5563">
                        <c:v>7.699707029999999</c:v>
                      </c:pt>
                      <c:pt idx="5564">
                        <c:v>7.699707029999999</c:v>
                      </c:pt>
                      <c:pt idx="5565">
                        <c:v>7.699707029999999</c:v>
                      </c:pt>
                      <c:pt idx="5566">
                        <c:v>7.699707029999999</c:v>
                      </c:pt>
                      <c:pt idx="5567">
                        <c:v>7.699707029999999</c:v>
                      </c:pt>
                      <c:pt idx="5568">
                        <c:v>7.699707029999999</c:v>
                      </c:pt>
                      <c:pt idx="5569">
                        <c:v>7.699707029999999</c:v>
                      </c:pt>
                      <c:pt idx="5570">
                        <c:v>7.699707029999999</c:v>
                      </c:pt>
                      <c:pt idx="5571">
                        <c:v>7.699707029999999</c:v>
                      </c:pt>
                      <c:pt idx="5572">
                        <c:v>7.699707029999999</c:v>
                      </c:pt>
                      <c:pt idx="5573">
                        <c:v>7.699707029999999</c:v>
                      </c:pt>
                      <c:pt idx="5574">
                        <c:v>7.699707029999999</c:v>
                      </c:pt>
                      <c:pt idx="5575">
                        <c:v>7.699707029999999</c:v>
                      </c:pt>
                      <c:pt idx="5576">
                        <c:v>7.699707029999999</c:v>
                      </c:pt>
                      <c:pt idx="5577">
                        <c:v>7.699707029999999</c:v>
                      </c:pt>
                      <c:pt idx="5578">
                        <c:v>7.699707029999999</c:v>
                      </c:pt>
                      <c:pt idx="5579">
                        <c:v>7.699707029999999</c:v>
                      </c:pt>
                      <c:pt idx="5580">
                        <c:v>7.699707029999999</c:v>
                      </c:pt>
                      <c:pt idx="5581">
                        <c:v>7.699707029999999</c:v>
                      </c:pt>
                      <c:pt idx="5582">
                        <c:v>7.699707029999999</c:v>
                      </c:pt>
                      <c:pt idx="5583">
                        <c:v>7.699707029999999</c:v>
                      </c:pt>
                      <c:pt idx="5584">
                        <c:v>7.699707029999999</c:v>
                      </c:pt>
                      <c:pt idx="5585">
                        <c:v>7.699707029999999</c:v>
                      </c:pt>
                      <c:pt idx="5586">
                        <c:v>7.699707029999999</c:v>
                      </c:pt>
                      <c:pt idx="5587">
                        <c:v>7.699707029999999</c:v>
                      </c:pt>
                      <c:pt idx="5588">
                        <c:v>7.699707029999999</c:v>
                      </c:pt>
                      <c:pt idx="5589">
                        <c:v>7.699707029999999</c:v>
                      </c:pt>
                      <c:pt idx="5590">
                        <c:v>7.699707029999999</c:v>
                      </c:pt>
                      <c:pt idx="5591">
                        <c:v>7.699707029999999</c:v>
                      </c:pt>
                      <c:pt idx="5592">
                        <c:v>7.699707029999999</c:v>
                      </c:pt>
                      <c:pt idx="5593">
                        <c:v>7.699707029999999</c:v>
                      </c:pt>
                      <c:pt idx="5594">
                        <c:v>7.699707029999999</c:v>
                      </c:pt>
                      <c:pt idx="5595">
                        <c:v>7.699707029999999</c:v>
                      </c:pt>
                      <c:pt idx="5596">
                        <c:v>7.699707029999999</c:v>
                      </c:pt>
                      <c:pt idx="5597">
                        <c:v>7.699707029999999</c:v>
                      </c:pt>
                      <c:pt idx="5598">
                        <c:v>7.699707029999999</c:v>
                      </c:pt>
                      <c:pt idx="5599">
                        <c:v>7.699707029999999</c:v>
                      </c:pt>
                      <c:pt idx="5600">
                        <c:v>7.699707029999999</c:v>
                      </c:pt>
                      <c:pt idx="5601">
                        <c:v>7.699707029999999</c:v>
                      </c:pt>
                      <c:pt idx="5602">
                        <c:v>7.699707029999999</c:v>
                      </c:pt>
                      <c:pt idx="5603">
                        <c:v>7.699707029999999</c:v>
                      </c:pt>
                      <c:pt idx="5604">
                        <c:v>7.699707029999999</c:v>
                      </c:pt>
                      <c:pt idx="5605">
                        <c:v>7.699707029999999</c:v>
                      </c:pt>
                      <c:pt idx="5606">
                        <c:v>7.699707029999999</c:v>
                      </c:pt>
                      <c:pt idx="5607">
                        <c:v>7.699707029999999</c:v>
                      </c:pt>
                      <c:pt idx="5608">
                        <c:v>7.699707029999999</c:v>
                      </c:pt>
                      <c:pt idx="5609">
                        <c:v>7.699707029999999</c:v>
                      </c:pt>
                      <c:pt idx="5610">
                        <c:v>7.699707029999999</c:v>
                      </c:pt>
                      <c:pt idx="5611">
                        <c:v>7.699707029999999</c:v>
                      </c:pt>
                      <c:pt idx="5612">
                        <c:v>7.699707029999999</c:v>
                      </c:pt>
                      <c:pt idx="5613">
                        <c:v>7.699707029999999</c:v>
                      </c:pt>
                      <c:pt idx="5614">
                        <c:v>7.699707029999999</c:v>
                      </c:pt>
                      <c:pt idx="5615">
                        <c:v>7.699707029999999</c:v>
                      </c:pt>
                      <c:pt idx="5616">
                        <c:v>7.699707029999999</c:v>
                      </c:pt>
                      <c:pt idx="5617">
                        <c:v>7.699707029999999</c:v>
                      </c:pt>
                      <c:pt idx="5618">
                        <c:v>7.699707029999999</c:v>
                      </c:pt>
                      <c:pt idx="5619">
                        <c:v>7.699707029999999</c:v>
                      </c:pt>
                      <c:pt idx="5620">
                        <c:v>7.699707029999999</c:v>
                      </c:pt>
                      <c:pt idx="5621">
                        <c:v>7.699707029999999</c:v>
                      </c:pt>
                      <c:pt idx="5622">
                        <c:v>7.699707029999999</c:v>
                      </c:pt>
                      <c:pt idx="5623">
                        <c:v>7.699707029999999</c:v>
                      </c:pt>
                      <c:pt idx="5624">
                        <c:v>7.699707029999999</c:v>
                      </c:pt>
                      <c:pt idx="5625">
                        <c:v>7.699707029999999</c:v>
                      </c:pt>
                      <c:pt idx="5626">
                        <c:v>7.699707029999999</c:v>
                      </c:pt>
                      <c:pt idx="5627">
                        <c:v>7.699707029999999</c:v>
                      </c:pt>
                      <c:pt idx="5628">
                        <c:v>7.699707029999999</c:v>
                      </c:pt>
                      <c:pt idx="5629">
                        <c:v>7.699707029999999</c:v>
                      </c:pt>
                      <c:pt idx="5630">
                        <c:v>7.699707029999999</c:v>
                      </c:pt>
                      <c:pt idx="5631">
                        <c:v>7.699707029999999</c:v>
                      </c:pt>
                      <c:pt idx="5632">
                        <c:v>7.699707029999999</c:v>
                      </c:pt>
                      <c:pt idx="5633">
                        <c:v>7.699707029999999</c:v>
                      </c:pt>
                      <c:pt idx="5634">
                        <c:v>7.699707029999999</c:v>
                      </c:pt>
                      <c:pt idx="5635">
                        <c:v>7.699707029999999</c:v>
                      </c:pt>
                      <c:pt idx="5636">
                        <c:v>7.699707029999999</c:v>
                      </c:pt>
                      <c:pt idx="5637">
                        <c:v>7.699707029999999</c:v>
                      </c:pt>
                      <c:pt idx="5638">
                        <c:v>7.5996093800000004</c:v>
                      </c:pt>
                      <c:pt idx="5639">
                        <c:v>7.699707029999999</c:v>
                      </c:pt>
                      <c:pt idx="5640">
                        <c:v>7.699707029999999</c:v>
                      </c:pt>
                      <c:pt idx="5641">
                        <c:v>7.699707029999999</c:v>
                      </c:pt>
                      <c:pt idx="5642">
                        <c:v>7.5996093800000004</c:v>
                      </c:pt>
                      <c:pt idx="5643">
                        <c:v>7.699707029999999</c:v>
                      </c:pt>
                      <c:pt idx="5644">
                        <c:v>7.699707029999999</c:v>
                      </c:pt>
                      <c:pt idx="5645">
                        <c:v>7.5996093800000004</c:v>
                      </c:pt>
                      <c:pt idx="5646">
                        <c:v>7.699707029999999</c:v>
                      </c:pt>
                      <c:pt idx="5647">
                        <c:v>7.5996093800000004</c:v>
                      </c:pt>
                      <c:pt idx="5648">
                        <c:v>7.5996093800000004</c:v>
                      </c:pt>
                      <c:pt idx="5649">
                        <c:v>7.5996093800000004</c:v>
                      </c:pt>
                    </c:numCache>
                  </c:numRef>
                </c:yVal>
                <c:smooth val="0"/>
                <c:extLst xmlns:c15="http://schemas.microsoft.com/office/drawing/2012/chart">
                  <c:ext xmlns:c16="http://schemas.microsoft.com/office/drawing/2014/chart" uri="{C3380CC4-5D6E-409C-BE32-E72D297353CC}">
                    <c16:uniqueId val="{00000012-0CC2-4979-82AF-9F6565F85F63}"/>
                  </c:ext>
                </c:extLst>
              </c15:ser>
            </c15:filteredScatterSeries>
            <c15:filteredScatterSeries>
              <c15:ser>
                <c:idx val="19"/>
                <c:order val="19"/>
                <c:tx>
                  <c:v>VAC BAS 1</c:v>
                </c:tx>
                <c:spPr>
                  <a:ln w="19050" cap="rnd">
                    <a:solidFill>
                      <a:schemeClr val="accent2">
                        <a:lumMod val="8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29-3 BAS Test1'!$K$2:$K$4877</c15:sqref>
                        </c15:formulaRef>
                      </c:ext>
                    </c:extLst>
                    <c:numCache>
                      <c:formatCode>General</c:formatCode>
                      <c:ptCount val="4876"/>
                      <c:pt idx="0">
                        <c:v>0</c:v>
                      </c:pt>
                      <c:pt idx="1">
                        <c:v>0.991709300000025</c:v>
                      </c:pt>
                      <c:pt idx="2">
                        <c:v>1.992557599999941</c:v>
                      </c:pt>
                      <c:pt idx="3">
                        <c:v>2.9929109999999355</c:v>
                      </c:pt>
                      <c:pt idx="4">
                        <c:v>4.0031550999999581</c:v>
                      </c:pt>
                      <c:pt idx="5">
                        <c:v>5.0138071000000082</c:v>
                      </c:pt>
                      <c:pt idx="6">
                        <c:v>6.0304548000000295</c:v>
                      </c:pt>
                      <c:pt idx="7">
                        <c:v>7.0460014999999885</c:v>
                      </c:pt>
                      <c:pt idx="8">
                        <c:v>8.0571767000000136</c:v>
                      </c:pt>
                      <c:pt idx="9">
                        <c:v>9.0760609000000159</c:v>
                      </c:pt>
                      <c:pt idx="10">
                        <c:v>10.067116499999997</c:v>
                      </c:pt>
                      <c:pt idx="11">
                        <c:v>11.067690399999947</c:v>
                      </c:pt>
                      <c:pt idx="12">
                        <c:v>12.068086200000039</c:v>
                      </c:pt>
                      <c:pt idx="13">
                        <c:v>13.068330800000012</c:v>
                      </c:pt>
                      <c:pt idx="14">
                        <c:v>14.073571700000002</c:v>
                      </c:pt>
                      <c:pt idx="15">
                        <c:v>15.074178299999971</c:v>
                      </c:pt>
                      <c:pt idx="16">
                        <c:v>16.081417999999985</c:v>
                      </c:pt>
                      <c:pt idx="17">
                        <c:v>17.081741299999976</c:v>
                      </c:pt>
                      <c:pt idx="18">
                        <c:v>18.096799899999951</c:v>
                      </c:pt>
                      <c:pt idx="19">
                        <c:v>19.112364299999967</c:v>
                      </c:pt>
                      <c:pt idx="20">
                        <c:v>20.112062199999968</c:v>
                      </c:pt>
                      <c:pt idx="21">
                        <c:v>21.127473799999962</c:v>
                      </c:pt>
                      <c:pt idx="22">
                        <c:v>22.127782600000046</c:v>
                      </c:pt>
                      <c:pt idx="23">
                        <c:v>23.143805499999985</c:v>
                      </c:pt>
                      <c:pt idx="24">
                        <c:v>24.159789299999943</c:v>
                      </c:pt>
                      <c:pt idx="25">
                        <c:v>25.172910699999989</c:v>
                      </c:pt>
                      <c:pt idx="26">
                        <c:v>26.172772699999996</c:v>
                      </c:pt>
                      <c:pt idx="27">
                        <c:v>27.187442400000009</c:v>
                      </c:pt>
                      <c:pt idx="28">
                        <c:v>28.188096399999949</c:v>
                      </c:pt>
                      <c:pt idx="29">
                        <c:v>29.194571799999949</c:v>
                      </c:pt>
                      <c:pt idx="30">
                        <c:v>30.192894499999966</c:v>
                      </c:pt>
                      <c:pt idx="31">
                        <c:v>31.208447299999989</c:v>
                      </c:pt>
                      <c:pt idx="32">
                        <c:v>32.212147999999956</c:v>
                      </c:pt>
                      <c:pt idx="33">
                        <c:v>33.22450200000003</c:v>
                      </c:pt>
                      <c:pt idx="34">
                        <c:v>34.239754500000004</c:v>
                      </c:pt>
                      <c:pt idx="35">
                        <c:v>35.23551539999994</c:v>
                      </c:pt>
                      <c:pt idx="36">
                        <c:v>36.249274300000025</c:v>
                      </c:pt>
                      <c:pt idx="37">
                        <c:v>37.245410300000003</c:v>
                      </c:pt>
                      <c:pt idx="38">
                        <c:v>38.246497999999974</c:v>
                      </c:pt>
                      <c:pt idx="39">
                        <c:v>39.261942500000032</c:v>
                      </c:pt>
                      <c:pt idx="40">
                        <c:v>40.266616499999941</c:v>
                      </c:pt>
                      <c:pt idx="41">
                        <c:v>41.282003000000032</c:v>
                      </c:pt>
                      <c:pt idx="42">
                        <c:v>42.281845500000031</c:v>
                      </c:pt>
                      <c:pt idx="43">
                        <c:v>43.297268300000042</c:v>
                      </c:pt>
                      <c:pt idx="44">
                        <c:v>44.313695999999936</c:v>
                      </c:pt>
                      <c:pt idx="45">
                        <c:v>45.313340799999992</c:v>
                      </c:pt>
                      <c:pt idx="46">
                        <c:v>46.328691299999946</c:v>
                      </c:pt>
                      <c:pt idx="47">
                        <c:v>47.328493299999991</c:v>
                      </c:pt>
                      <c:pt idx="48">
                        <c:v>48.359458199999949</c:v>
                      </c:pt>
                      <c:pt idx="49">
                        <c:v>49.375039499999957</c:v>
                      </c:pt>
                      <c:pt idx="50">
                        <c:v>50.37486309999997</c:v>
                      </c:pt>
                      <c:pt idx="51">
                        <c:v>51.361039799999958</c:v>
                      </c:pt>
                      <c:pt idx="52">
                        <c:v>52.371292199999971</c:v>
                      </c:pt>
                      <c:pt idx="53">
                        <c:v>53.382019700000001</c:v>
                      </c:pt>
                      <c:pt idx="54">
                        <c:v>54.379980299999943</c:v>
                      </c:pt>
                      <c:pt idx="55">
                        <c:v>55.404644599999983</c:v>
                      </c:pt>
                      <c:pt idx="56">
                        <c:v>56.415788099999986</c:v>
                      </c:pt>
                      <c:pt idx="57">
                        <c:v>57.418092399999978</c:v>
                      </c:pt>
                      <c:pt idx="58">
                        <c:v>58.437272099999973</c:v>
                      </c:pt>
                      <c:pt idx="59">
                        <c:v>59.449039500000026</c:v>
                      </c:pt>
                      <c:pt idx="60">
                        <c:v>60.449297499999943</c:v>
                      </c:pt>
                      <c:pt idx="61">
                        <c:v>61.46167539999999</c:v>
                      </c:pt>
                      <c:pt idx="62">
                        <c:v>62.486188500000026</c:v>
                      </c:pt>
                      <c:pt idx="63">
                        <c:v>63.497523799999954</c:v>
                      </c:pt>
                      <c:pt idx="64">
                        <c:v>64.529142900000011</c:v>
                      </c:pt>
                      <c:pt idx="65">
                        <c:v>65.540237199999979</c:v>
                      </c:pt>
                      <c:pt idx="66">
                        <c:v>66.531811400000038</c:v>
                      </c:pt>
                      <c:pt idx="67">
                        <c:v>67.444123600000012</c:v>
                      </c:pt>
                      <c:pt idx="68">
                        <c:v>68.449260299999992</c:v>
                      </c:pt>
                      <c:pt idx="69">
                        <c:v>69.448971599999936</c:v>
                      </c:pt>
                      <c:pt idx="70">
                        <c:v>70.460086000000047</c:v>
                      </c:pt>
                      <c:pt idx="71">
                        <c:v>71.482280299999957</c:v>
                      </c:pt>
                      <c:pt idx="72">
                        <c:v>72.481903399999965</c:v>
                      </c:pt>
                      <c:pt idx="73">
                        <c:v>73.482867700000043</c:v>
                      </c:pt>
                      <c:pt idx="74">
                        <c:v>74.499169299999949</c:v>
                      </c:pt>
                      <c:pt idx="75">
                        <c:v>75.504919500000028</c:v>
                      </c:pt>
                      <c:pt idx="76">
                        <c:v>76.51819439999997</c:v>
                      </c:pt>
                      <c:pt idx="77">
                        <c:v>77.530383899999947</c:v>
                      </c:pt>
                      <c:pt idx="78">
                        <c:v>78.532052600000043</c:v>
                      </c:pt>
                      <c:pt idx="79">
                        <c:v>79.535794900000042</c:v>
                      </c:pt>
                      <c:pt idx="80">
                        <c:v>80.552827500000035</c:v>
                      </c:pt>
                      <c:pt idx="81">
                        <c:v>81.565733099999989</c:v>
                      </c:pt>
                      <c:pt idx="82">
                        <c:v>82.565662900000007</c:v>
                      </c:pt>
                      <c:pt idx="83">
                        <c:v>83.581011799999942</c:v>
                      </c:pt>
                      <c:pt idx="84">
                        <c:v>84.588014700000031</c:v>
                      </c:pt>
                      <c:pt idx="85">
                        <c:v>85.604180199999973</c:v>
                      </c:pt>
                      <c:pt idx="86">
                        <c:v>86.619877299999985</c:v>
                      </c:pt>
                      <c:pt idx="87">
                        <c:v>87.619677199999956</c:v>
                      </c:pt>
                      <c:pt idx="88">
                        <c:v>88.611032000000023</c:v>
                      </c:pt>
                      <c:pt idx="89">
                        <c:v>89.61025589999997</c:v>
                      </c:pt>
                      <c:pt idx="90">
                        <c:v>90.61049109999999</c:v>
                      </c:pt>
                      <c:pt idx="91">
                        <c:v>91.626078300000017</c:v>
                      </c:pt>
                      <c:pt idx="92">
                        <c:v>92.627104099999997</c:v>
                      </c:pt>
                      <c:pt idx="93">
                        <c:v>93.640695100000016</c:v>
                      </c:pt>
                      <c:pt idx="94">
                        <c:v>94.656572200000028</c:v>
                      </c:pt>
                      <c:pt idx="95">
                        <c:v>95.670568600000024</c:v>
                      </c:pt>
                      <c:pt idx="96">
                        <c:v>96.670218599999998</c:v>
                      </c:pt>
                      <c:pt idx="97">
                        <c:v>97.686342200000013</c:v>
                      </c:pt>
                      <c:pt idx="98">
                        <c:v>98.687646900000004</c:v>
                      </c:pt>
                      <c:pt idx="99">
                        <c:v>99.688755000000015</c:v>
                      </c:pt>
                      <c:pt idx="100">
                        <c:v>100.70196499999997</c:v>
                      </c:pt>
                      <c:pt idx="101">
                        <c:v>101.70170629999996</c:v>
                      </c:pt>
                      <c:pt idx="102">
                        <c:v>102.6932415</c:v>
                      </c:pt>
                      <c:pt idx="103">
                        <c:v>103.70015360000002</c:v>
                      </c:pt>
                      <c:pt idx="104">
                        <c:v>104.69751999999994</c:v>
                      </c:pt>
                      <c:pt idx="105">
                        <c:v>105.71029439999995</c:v>
                      </c:pt>
                      <c:pt idx="106">
                        <c:v>106.71058579999999</c:v>
                      </c:pt>
                      <c:pt idx="107">
                        <c:v>107.72683759999995</c:v>
                      </c:pt>
                      <c:pt idx="108">
                        <c:v>108.73090149999996</c:v>
                      </c:pt>
                      <c:pt idx="109">
                        <c:v>109.72032230000002</c:v>
                      </c:pt>
                      <c:pt idx="110">
                        <c:v>110.7322312</c:v>
                      </c:pt>
                      <c:pt idx="111">
                        <c:v>111.73208579999994</c:v>
                      </c:pt>
                      <c:pt idx="112">
                        <c:v>112.73181060000002</c:v>
                      </c:pt>
                      <c:pt idx="113">
                        <c:v>113.74739569999997</c:v>
                      </c:pt>
                      <c:pt idx="114">
                        <c:v>114.74529189999998</c:v>
                      </c:pt>
                      <c:pt idx="115">
                        <c:v>115.73648249999997</c:v>
                      </c:pt>
                      <c:pt idx="116">
                        <c:v>116.74400530000003</c:v>
                      </c:pt>
                      <c:pt idx="117">
                        <c:v>117.74755319999997</c:v>
                      </c:pt>
                      <c:pt idx="118">
                        <c:v>118.7458239</c:v>
                      </c:pt>
                      <c:pt idx="119">
                        <c:v>119.73615280000001</c:v>
                      </c:pt>
                      <c:pt idx="120">
                        <c:v>120.7432738</c:v>
                      </c:pt>
                      <c:pt idx="121">
                        <c:v>121.75023050000004</c:v>
                      </c:pt>
                      <c:pt idx="122">
                        <c:v>122.74128089999999</c:v>
                      </c:pt>
                      <c:pt idx="123">
                        <c:v>123.74490209999999</c:v>
                      </c:pt>
                      <c:pt idx="124">
                        <c:v>124.73763459999998</c:v>
                      </c:pt>
                      <c:pt idx="125">
                        <c:v>125.7372775</c:v>
                      </c:pt>
                      <c:pt idx="126">
                        <c:v>126.74833960000001</c:v>
                      </c:pt>
                      <c:pt idx="127">
                        <c:v>127.74827270000003</c:v>
                      </c:pt>
                      <c:pt idx="128">
                        <c:v>128.73797739999998</c:v>
                      </c:pt>
                      <c:pt idx="129">
                        <c:v>129.73821569999996</c:v>
                      </c:pt>
                      <c:pt idx="130">
                        <c:v>130.7452088</c:v>
                      </c:pt>
                      <c:pt idx="131">
                        <c:v>131.74423349999995</c:v>
                      </c:pt>
                      <c:pt idx="132">
                        <c:v>132.75791240000001</c:v>
                      </c:pt>
                      <c:pt idx="133">
                        <c:v>133.75864879999995</c:v>
                      </c:pt>
                      <c:pt idx="134">
                        <c:v>134.78712680000001</c:v>
                      </c:pt>
                      <c:pt idx="135">
                        <c:v>135.7961517</c:v>
                      </c:pt>
                      <c:pt idx="136">
                        <c:v>136.8097315</c:v>
                      </c:pt>
                      <c:pt idx="137">
                        <c:v>137.81120929999997</c:v>
                      </c:pt>
                      <c:pt idx="138">
                        <c:v>138.81142909999994</c:v>
                      </c:pt>
                      <c:pt idx="139">
                        <c:v>139.82557009999994</c:v>
                      </c:pt>
                      <c:pt idx="140">
                        <c:v>140.8256318</c:v>
                      </c:pt>
                      <c:pt idx="141">
                        <c:v>141.82255620000001</c:v>
                      </c:pt>
                      <c:pt idx="142">
                        <c:v>142.82736750000004</c:v>
                      </c:pt>
                      <c:pt idx="143">
                        <c:v>143.84462569999994</c:v>
                      </c:pt>
                      <c:pt idx="144">
                        <c:v>144.86154220000003</c:v>
                      </c:pt>
                      <c:pt idx="145">
                        <c:v>145.86648070000001</c:v>
                      </c:pt>
                      <c:pt idx="146">
                        <c:v>146.86618399999998</c:v>
                      </c:pt>
                      <c:pt idx="147">
                        <c:v>147.88209659999995</c:v>
                      </c:pt>
                      <c:pt idx="148">
                        <c:v>148.86881840000001</c:v>
                      </c:pt>
                      <c:pt idx="149">
                        <c:v>149.87842620000004</c:v>
                      </c:pt>
                      <c:pt idx="150">
                        <c:v>150.91173140000001</c:v>
                      </c:pt>
                      <c:pt idx="151">
                        <c:v>151.90851810000004</c:v>
                      </c:pt>
                      <c:pt idx="152">
                        <c:v>152.9176473</c:v>
                      </c:pt>
                      <c:pt idx="153">
                        <c:v>153.93458380000004</c:v>
                      </c:pt>
                      <c:pt idx="154">
                        <c:v>154.93795390000002</c:v>
                      </c:pt>
                      <c:pt idx="155">
                        <c:v>155.93936859999997</c:v>
                      </c:pt>
                      <c:pt idx="156">
                        <c:v>156.94546800000001</c:v>
                      </c:pt>
                      <c:pt idx="157">
                        <c:v>157.95379279999997</c:v>
                      </c:pt>
                      <c:pt idx="158">
                        <c:v>158.962309</c:v>
                      </c:pt>
                      <c:pt idx="159">
                        <c:v>159.97710659999996</c:v>
                      </c:pt>
                      <c:pt idx="160">
                        <c:v>160.99002340000004</c:v>
                      </c:pt>
                      <c:pt idx="161">
                        <c:v>162.00667939999994</c:v>
                      </c:pt>
                      <c:pt idx="162">
                        <c:v>163.00679119999995</c:v>
                      </c:pt>
                      <c:pt idx="163">
                        <c:v>164.01030349999996</c:v>
                      </c:pt>
                      <c:pt idx="164">
                        <c:v>164.90731549999998</c:v>
                      </c:pt>
                      <c:pt idx="165">
                        <c:v>165.90727809999998</c:v>
                      </c:pt>
                      <c:pt idx="166">
                        <c:v>166.92107699999997</c:v>
                      </c:pt>
                      <c:pt idx="167">
                        <c:v>167.92173500000001</c:v>
                      </c:pt>
                      <c:pt idx="168">
                        <c:v>168.92206880000003</c:v>
                      </c:pt>
                      <c:pt idx="169">
                        <c:v>169.92333859999997</c:v>
                      </c:pt>
                      <c:pt idx="170">
                        <c:v>170.94487649999996</c:v>
                      </c:pt>
                      <c:pt idx="171">
                        <c:v>171.94466439999997</c:v>
                      </c:pt>
                      <c:pt idx="172">
                        <c:v>172.94513989999996</c:v>
                      </c:pt>
                      <c:pt idx="173">
                        <c:v>173.94504189999998</c:v>
                      </c:pt>
                      <c:pt idx="174">
                        <c:v>174.93894880000005</c:v>
                      </c:pt>
                      <c:pt idx="175">
                        <c:v>175.95332429999996</c:v>
                      </c:pt>
                      <c:pt idx="176">
                        <c:v>176.95342019999998</c:v>
                      </c:pt>
                      <c:pt idx="177">
                        <c:v>177.95336699999996</c:v>
                      </c:pt>
                      <c:pt idx="178">
                        <c:v>178.95294799999999</c:v>
                      </c:pt>
                      <c:pt idx="179">
                        <c:v>179.94411869999999</c:v>
                      </c:pt>
                      <c:pt idx="180">
                        <c:v>180.94454569999994</c:v>
                      </c:pt>
                      <c:pt idx="181">
                        <c:v>181.94522429999995</c:v>
                      </c:pt>
                      <c:pt idx="182">
                        <c:v>182.9431965</c:v>
                      </c:pt>
                      <c:pt idx="183">
                        <c:v>183.95081270000003</c:v>
                      </c:pt>
                      <c:pt idx="184">
                        <c:v>184.95231420000005</c:v>
                      </c:pt>
                      <c:pt idx="185">
                        <c:v>185.96518779999997</c:v>
                      </c:pt>
                      <c:pt idx="186">
                        <c:v>186.9717756</c:v>
                      </c:pt>
                      <c:pt idx="187">
                        <c:v>187.9873738</c:v>
                      </c:pt>
                      <c:pt idx="188">
                        <c:v>189.00279060000003</c:v>
                      </c:pt>
                      <c:pt idx="189">
                        <c:v>190.0185113</c:v>
                      </c:pt>
                      <c:pt idx="190">
                        <c:v>191.03391950000002</c:v>
                      </c:pt>
                      <c:pt idx="191">
                        <c:v>192.03357559999995</c:v>
                      </c:pt>
                      <c:pt idx="192">
                        <c:v>193.04912639999998</c:v>
                      </c:pt>
                      <c:pt idx="193">
                        <c:v>194.05070279999995</c:v>
                      </c:pt>
                      <c:pt idx="194">
                        <c:v>195.06597479999994</c:v>
                      </c:pt>
                      <c:pt idx="195">
                        <c:v>196.07901900000002</c:v>
                      </c:pt>
                      <c:pt idx="196">
                        <c:v>197.0793099</c:v>
                      </c:pt>
                      <c:pt idx="197">
                        <c:v>198.08809189999999</c:v>
                      </c:pt>
                      <c:pt idx="198">
                        <c:v>199.09573839999996</c:v>
                      </c:pt>
                      <c:pt idx="199">
                        <c:v>200.11548459999995</c:v>
                      </c:pt>
                      <c:pt idx="200">
                        <c:v>201.11629589999995</c:v>
                      </c:pt>
                      <c:pt idx="201">
                        <c:v>202.11658060000002</c:v>
                      </c:pt>
                      <c:pt idx="202">
                        <c:v>203.11690250000004</c:v>
                      </c:pt>
                      <c:pt idx="203">
                        <c:v>204.12583459999996</c:v>
                      </c:pt>
                      <c:pt idx="204">
                        <c:v>205.14794700000004</c:v>
                      </c:pt>
                      <c:pt idx="205">
                        <c:v>206.14835979999998</c:v>
                      </c:pt>
                      <c:pt idx="206">
                        <c:v>207.14932999999996</c:v>
                      </c:pt>
                      <c:pt idx="207">
                        <c:v>208.1475997</c:v>
                      </c:pt>
                      <c:pt idx="208">
                        <c:v>209.16365350000001</c:v>
                      </c:pt>
                      <c:pt idx="209">
                        <c:v>210.17930909999995</c:v>
                      </c:pt>
                      <c:pt idx="210">
                        <c:v>211.17933159999995</c:v>
                      </c:pt>
                      <c:pt idx="211">
                        <c:v>212.19877299999996</c:v>
                      </c:pt>
                      <c:pt idx="212">
                        <c:v>213.21479920000002</c:v>
                      </c:pt>
                      <c:pt idx="213">
                        <c:v>214.21193040000003</c:v>
                      </c:pt>
                      <c:pt idx="214">
                        <c:v>215.22533769999995</c:v>
                      </c:pt>
                      <c:pt idx="215">
                        <c:v>216.24740889999998</c:v>
                      </c:pt>
                      <c:pt idx="216">
                        <c:v>217.24230260000002</c:v>
                      </c:pt>
                      <c:pt idx="217">
                        <c:v>218.2491698</c:v>
                      </c:pt>
                      <c:pt idx="218">
                        <c:v>219.25612390000003</c:v>
                      </c:pt>
                      <c:pt idx="219">
                        <c:v>220.27178249999997</c:v>
                      </c:pt>
                      <c:pt idx="220">
                        <c:v>221.29414899999995</c:v>
                      </c:pt>
                      <c:pt idx="221">
                        <c:v>222.29140699999994</c:v>
                      </c:pt>
                      <c:pt idx="222">
                        <c:v>223.29110460000004</c:v>
                      </c:pt>
                      <c:pt idx="223">
                        <c:v>224.2885364</c:v>
                      </c:pt>
                      <c:pt idx="224">
                        <c:v>225.29416939999999</c:v>
                      </c:pt>
                      <c:pt idx="225">
                        <c:v>226.30073340000001</c:v>
                      </c:pt>
                      <c:pt idx="226">
                        <c:v>227.31254969999998</c:v>
                      </c:pt>
                      <c:pt idx="227">
                        <c:v>228.31972759999996</c:v>
                      </c:pt>
                      <c:pt idx="228">
                        <c:v>229.31919809999999</c:v>
                      </c:pt>
                      <c:pt idx="229">
                        <c:v>230.31977849999998</c:v>
                      </c:pt>
                      <c:pt idx="230">
                        <c:v>231.31958829999996</c:v>
                      </c:pt>
                      <c:pt idx="231">
                        <c:v>232.3203638</c:v>
                      </c:pt>
                      <c:pt idx="232">
                        <c:v>233.33408910000003</c:v>
                      </c:pt>
                      <c:pt idx="233">
                        <c:v>234.34158449999995</c:v>
                      </c:pt>
                      <c:pt idx="234">
                        <c:v>235.35726669999997</c:v>
                      </c:pt>
                      <c:pt idx="235">
                        <c:v>236.36460999999997</c:v>
                      </c:pt>
                      <c:pt idx="236">
                        <c:v>237.37185959999999</c:v>
                      </c:pt>
                      <c:pt idx="237">
                        <c:v>238.3694759</c:v>
                      </c:pt>
                      <c:pt idx="238">
                        <c:v>239.36115580000001</c:v>
                      </c:pt>
                      <c:pt idx="239">
                        <c:v>240.36760079999999</c:v>
                      </c:pt>
                      <c:pt idx="240">
                        <c:v>241.37500990000001</c:v>
                      </c:pt>
                      <c:pt idx="241">
                        <c:v>242.37501220000001</c:v>
                      </c:pt>
                      <c:pt idx="242">
                        <c:v>243.37244209999994</c:v>
                      </c:pt>
                      <c:pt idx="243">
                        <c:v>244.36027509999997</c:v>
                      </c:pt>
                      <c:pt idx="244">
                        <c:v>245.37705730000005</c:v>
                      </c:pt>
                      <c:pt idx="245">
                        <c:v>246.38526049999996</c:v>
                      </c:pt>
                      <c:pt idx="246">
                        <c:v>247.39102339999999</c:v>
                      </c:pt>
                      <c:pt idx="247">
                        <c:v>248.40626209999994</c:v>
                      </c:pt>
                      <c:pt idx="248">
                        <c:v>249.41330370000003</c:v>
                      </c:pt>
                      <c:pt idx="249">
                        <c:v>250.43589180000004</c:v>
                      </c:pt>
                      <c:pt idx="250">
                        <c:v>251.45166329999995</c:v>
                      </c:pt>
                      <c:pt idx="251">
                        <c:v>252.43814940000004</c:v>
                      </c:pt>
                      <c:pt idx="252">
                        <c:v>253.44407609999996</c:v>
                      </c:pt>
                      <c:pt idx="253">
                        <c:v>254.45048970000005</c:v>
                      </c:pt>
                      <c:pt idx="254">
                        <c:v>255.4422912</c:v>
                      </c:pt>
                      <c:pt idx="255">
                        <c:v>256.4490121</c:v>
                      </c:pt>
                      <c:pt idx="256">
                        <c:v>257.44937170000003</c:v>
                      </c:pt>
                      <c:pt idx="257">
                        <c:v>258.44066720000001</c:v>
                      </c:pt>
                      <c:pt idx="258">
                        <c:v>259.44747059999997</c:v>
                      </c:pt>
                      <c:pt idx="259">
                        <c:v>260.45398609999995</c:v>
                      </c:pt>
                      <c:pt idx="260">
                        <c:v>261.46318399999996</c:v>
                      </c:pt>
                      <c:pt idx="261">
                        <c:v>262.48118139999997</c:v>
                      </c:pt>
                      <c:pt idx="262">
                        <c:v>263.48981149999997</c:v>
                      </c:pt>
                      <c:pt idx="263">
                        <c:v>264.49735339999995</c:v>
                      </c:pt>
                      <c:pt idx="264">
                        <c:v>265.51995629999999</c:v>
                      </c:pt>
                      <c:pt idx="265">
                        <c:v>266.54078960000004</c:v>
                      </c:pt>
                      <c:pt idx="266">
                        <c:v>267.54620769999997</c:v>
                      </c:pt>
                      <c:pt idx="267">
                        <c:v>268.56688929999996</c:v>
                      </c:pt>
                      <c:pt idx="268">
                        <c:v>269.58191260000001</c:v>
                      </c:pt>
                      <c:pt idx="269">
                        <c:v>270.58366449999994</c:v>
                      </c:pt>
                      <c:pt idx="270">
                        <c:v>271.60149899999999</c:v>
                      </c:pt>
                      <c:pt idx="271">
                        <c:v>272.61617079999996</c:v>
                      </c:pt>
                      <c:pt idx="272">
                        <c:v>273.65315429999998</c:v>
                      </c:pt>
                      <c:pt idx="273">
                        <c:v>274.54700200000002</c:v>
                      </c:pt>
                      <c:pt idx="274">
                        <c:v>275.54776619999996</c:v>
                      </c:pt>
                      <c:pt idx="275">
                        <c:v>276.55207380000002</c:v>
                      </c:pt>
                      <c:pt idx="276">
                        <c:v>277.54899039999998</c:v>
                      </c:pt>
                      <c:pt idx="277">
                        <c:v>278.5555746</c:v>
                      </c:pt>
                      <c:pt idx="278">
                        <c:v>279.55557160000001</c:v>
                      </c:pt>
                      <c:pt idx="279">
                        <c:v>280.56225829999994</c:v>
                      </c:pt>
                      <c:pt idx="280">
                        <c:v>281.56967639999993</c:v>
                      </c:pt>
                      <c:pt idx="281">
                        <c:v>282.56691879999994</c:v>
                      </c:pt>
                      <c:pt idx="282">
                        <c:v>283.56712400000004</c:v>
                      </c:pt>
                      <c:pt idx="283">
                        <c:v>284.57421060000001</c:v>
                      </c:pt>
                      <c:pt idx="284">
                        <c:v>285.57446189999996</c:v>
                      </c:pt>
                      <c:pt idx="285">
                        <c:v>286.58198879999998</c:v>
                      </c:pt>
                      <c:pt idx="286">
                        <c:v>287.59277359999999</c:v>
                      </c:pt>
                      <c:pt idx="287">
                        <c:v>288.5932133</c:v>
                      </c:pt>
                      <c:pt idx="288">
                        <c:v>289.59319700000003</c:v>
                      </c:pt>
                      <c:pt idx="289">
                        <c:v>290.59999859999994</c:v>
                      </c:pt>
                      <c:pt idx="290">
                        <c:v>291.61627590000001</c:v>
                      </c:pt>
                      <c:pt idx="291">
                        <c:v>292.61676699999998</c:v>
                      </c:pt>
                      <c:pt idx="292">
                        <c:v>293.63856539999995</c:v>
                      </c:pt>
                      <c:pt idx="293">
                        <c:v>294.64592040000002</c:v>
                      </c:pt>
                      <c:pt idx="294">
                        <c:v>295.66120000000001</c:v>
                      </c:pt>
                      <c:pt idx="295">
                        <c:v>296.6649572</c:v>
                      </c:pt>
                      <c:pt idx="296">
                        <c:v>297.66499650000003</c:v>
                      </c:pt>
                      <c:pt idx="297">
                        <c:v>298.66649740000003</c:v>
                      </c:pt>
                      <c:pt idx="298">
                        <c:v>299.66563380000002</c:v>
                      </c:pt>
                      <c:pt idx="299">
                        <c:v>300.65692909999996</c:v>
                      </c:pt>
                      <c:pt idx="300">
                        <c:v>301.68480450000004</c:v>
                      </c:pt>
                      <c:pt idx="301">
                        <c:v>302.70088999999996</c:v>
                      </c:pt>
                      <c:pt idx="302">
                        <c:v>303.6978335</c:v>
                      </c:pt>
                      <c:pt idx="303">
                        <c:v>304.69793370000002</c:v>
                      </c:pt>
                      <c:pt idx="304">
                        <c:v>305.6950617</c:v>
                      </c:pt>
                      <c:pt idx="305">
                        <c:v>306.6959382</c:v>
                      </c:pt>
                      <c:pt idx="306">
                        <c:v>307.69647310000005</c:v>
                      </c:pt>
                      <c:pt idx="307">
                        <c:v>308.70319859999995</c:v>
                      </c:pt>
                      <c:pt idx="308">
                        <c:v>309.69463559999997</c:v>
                      </c:pt>
                      <c:pt idx="309">
                        <c:v>310.71885359999999</c:v>
                      </c:pt>
                      <c:pt idx="310">
                        <c:v>311.72261760000004</c:v>
                      </c:pt>
                      <c:pt idx="311">
                        <c:v>312.73639160000005</c:v>
                      </c:pt>
                      <c:pt idx="312">
                        <c:v>313.74456559999999</c:v>
                      </c:pt>
                      <c:pt idx="313">
                        <c:v>314.74476159999995</c:v>
                      </c:pt>
                      <c:pt idx="314">
                        <c:v>315.75002959999995</c:v>
                      </c:pt>
                      <c:pt idx="315">
                        <c:v>316.73811060000003</c:v>
                      </c:pt>
                      <c:pt idx="316">
                        <c:v>317.73881159999996</c:v>
                      </c:pt>
                      <c:pt idx="317">
                        <c:v>318.74914360000002</c:v>
                      </c:pt>
                      <c:pt idx="318">
                        <c:v>319.75064259999999</c:v>
                      </c:pt>
                      <c:pt idx="319">
                        <c:v>320.73547259999998</c:v>
                      </c:pt>
                      <c:pt idx="320">
                        <c:v>321.75149060000001</c:v>
                      </c:pt>
                      <c:pt idx="321">
                        <c:v>322.76709559999995</c:v>
                      </c:pt>
                      <c:pt idx="322">
                        <c:v>323.78228760000002</c:v>
                      </c:pt>
                      <c:pt idx="323">
                        <c:v>324.79874459999996</c:v>
                      </c:pt>
                      <c:pt idx="324">
                        <c:v>325.8274126</c:v>
                      </c:pt>
                      <c:pt idx="325">
                        <c:v>326.81902460000003</c:v>
                      </c:pt>
                      <c:pt idx="326">
                        <c:v>327.81912560000001</c:v>
                      </c:pt>
                      <c:pt idx="327">
                        <c:v>328.8255206</c:v>
                      </c:pt>
                      <c:pt idx="328">
                        <c:v>329.81566359999999</c:v>
                      </c:pt>
                      <c:pt idx="329">
                        <c:v>330.83454159999997</c:v>
                      </c:pt>
                      <c:pt idx="330">
                        <c:v>331.85664059999999</c:v>
                      </c:pt>
                      <c:pt idx="331">
                        <c:v>332.86087960000009</c:v>
                      </c:pt>
                      <c:pt idx="332">
                        <c:v>333.87426959999993</c:v>
                      </c:pt>
                      <c:pt idx="333">
                        <c:v>334.87883859999988</c:v>
                      </c:pt>
                      <c:pt idx="334">
                        <c:v>335.9039166</c:v>
                      </c:pt>
                      <c:pt idx="335">
                        <c:v>336.91937159999998</c:v>
                      </c:pt>
                      <c:pt idx="336">
                        <c:v>337.92052960000001</c:v>
                      </c:pt>
                      <c:pt idx="337">
                        <c:v>338.92087160000005</c:v>
                      </c:pt>
                      <c:pt idx="338">
                        <c:v>339.92394360000003</c:v>
                      </c:pt>
                      <c:pt idx="339">
                        <c:v>340.93605559999992</c:v>
                      </c:pt>
                      <c:pt idx="340">
                        <c:v>341.94458860000009</c:v>
                      </c:pt>
                      <c:pt idx="341">
                        <c:v>342.94852259999993</c:v>
                      </c:pt>
                      <c:pt idx="342">
                        <c:v>343.9485795999999</c:v>
                      </c:pt>
                      <c:pt idx="343">
                        <c:v>344.96001359999991</c:v>
                      </c:pt>
                      <c:pt idx="344">
                        <c:v>345.9743375999999</c:v>
                      </c:pt>
                      <c:pt idx="345">
                        <c:v>346.9919096000001</c:v>
                      </c:pt>
                      <c:pt idx="346">
                        <c:v>348.00335859999996</c:v>
                      </c:pt>
                      <c:pt idx="347">
                        <c:v>349.02414359999989</c:v>
                      </c:pt>
                      <c:pt idx="348">
                        <c:v>350.03223959999991</c:v>
                      </c:pt>
                      <c:pt idx="349">
                        <c:v>351.04401159999998</c:v>
                      </c:pt>
                      <c:pt idx="350">
                        <c:v>352.0589086</c:v>
                      </c:pt>
                      <c:pt idx="351">
                        <c:v>353.0974126000001</c:v>
                      </c:pt>
                      <c:pt idx="352">
                        <c:v>354.11823060000006</c:v>
                      </c:pt>
                      <c:pt idx="353">
                        <c:v>355.1293376000001</c:v>
                      </c:pt>
                      <c:pt idx="354">
                        <c:v>356.13520360000007</c:v>
                      </c:pt>
                      <c:pt idx="355">
                        <c:v>357.18607259999999</c:v>
                      </c:pt>
                      <c:pt idx="356">
                        <c:v>358.1796225999999</c:v>
                      </c:pt>
                      <c:pt idx="357">
                        <c:v>359.06320660000006</c:v>
                      </c:pt>
                      <c:pt idx="358">
                        <c:v>360.06432360000008</c:v>
                      </c:pt>
                      <c:pt idx="359">
                        <c:v>361.06412060000002</c:v>
                      </c:pt>
                      <c:pt idx="360">
                        <c:v>362.07591460000003</c:v>
                      </c:pt>
                      <c:pt idx="361">
                        <c:v>363.06973659999994</c:v>
                      </c:pt>
                      <c:pt idx="362">
                        <c:v>364.06629659999999</c:v>
                      </c:pt>
                      <c:pt idx="363">
                        <c:v>365.06658760000005</c:v>
                      </c:pt>
                      <c:pt idx="364">
                        <c:v>366.06700159999991</c:v>
                      </c:pt>
                      <c:pt idx="365">
                        <c:v>367.06599060000008</c:v>
                      </c:pt>
                      <c:pt idx="366">
                        <c:v>368.06604160000006</c:v>
                      </c:pt>
                      <c:pt idx="367">
                        <c:v>369.06319759999997</c:v>
                      </c:pt>
                      <c:pt idx="368">
                        <c:v>370.06775859999993</c:v>
                      </c:pt>
                      <c:pt idx="369">
                        <c:v>371.09022759999993</c:v>
                      </c:pt>
                      <c:pt idx="370">
                        <c:v>372.09439859999998</c:v>
                      </c:pt>
                      <c:pt idx="371">
                        <c:v>373.12171160000003</c:v>
                      </c:pt>
                      <c:pt idx="372">
                        <c:v>374.11304760000007</c:v>
                      </c:pt>
                      <c:pt idx="373">
                        <c:v>375.11367859999996</c:v>
                      </c:pt>
                      <c:pt idx="374">
                        <c:v>376.11364359999993</c:v>
                      </c:pt>
                      <c:pt idx="375">
                        <c:v>377.12881859999993</c:v>
                      </c:pt>
                      <c:pt idx="376">
                        <c:v>378.14224360000003</c:v>
                      </c:pt>
                      <c:pt idx="377">
                        <c:v>379.14851659999999</c:v>
                      </c:pt>
                      <c:pt idx="378">
                        <c:v>380.16488159999994</c:v>
                      </c:pt>
                      <c:pt idx="379">
                        <c:v>381.18045860000007</c:v>
                      </c:pt>
                      <c:pt idx="380">
                        <c:v>382.19314159999999</c:v>
                      </c:pt>
                      <c:pt idx="381">
                        <c:v>383.1932655999999</c:v>
                      </c:pt>
                      <c:pt idx="382">
                        <c:v>384.19342959999994</c:v>
                      </c:pt>
                      <c:pt idx="383">
                        <c:v>385.19150259999992</c:v>
                      </c:pt>
                      <c:pt idx="384">
                        <c:v>386.19198660000006</c:v>
                      </c:pt>
                      <c:pt idx="385">
                        <c:v>387.19950859999994</c:v>
                      </c:pt>
                      <c:pt idx="386">
                        <c:v>388.19955159999995</c:v>
                      </c:pt>
                      <c:pt idx="387">
                        <c:v>389.19979760000001</c:v>
                      </c:pt>
                      <c:pt idx="388">
                        <c:v>390.20012760000009</c:v>
                      </c:pt>
                      <c:pt idx="389">
                        <c:v>391.19729759999996</c:v>
                      </c:pt>
                      <c:pt idx="390">
                        <c:v>392.1975445999999</c:v>
                      </c:pt>
                      <c:pt idx="391">
                        <c:v>393.19774060000009</c:v>
                      </c:pt>
                      <c:pt idx="392">
                        <c:v>394.19504359999996</c:v>
                      </c:pt>
                      <c:pt idx="393">
                        <c:v>395.19753560000004</c:v>
                      </c:pt>
                      <c:pt idx="394">
                        <c:v>396.19823659999997</c:v>
                      </c:pt>
                      <c:pt idx="395">
                        <c:v>397.18907560000002</c:v>
                      </c:pt>
                      <c:pt idx="396">
                        <c:v>398.18937559999995</c:v>
                      </c:pt>
                      <c:pt idx="397">
                        <c:v>399.19006259999992</c:v>
                      </c:pt>
                      <c:pt idx="398">
                        <c:v>400.20543359999988</c:v>
                      </c:pt>
                      <c:pt idx="399">
                        <c:v>401.22146659999999</c:v>
                      </c:pt>
                      <c:pt idx="400">
                        <c:v>402.22865260000003</c:v>
                      </c:pt>
                      <c:pt idx="401">
                        <c:v>403.24707360000002</c:v>
                      </c:pt>
                      <c:pt idx="402">
                        <c:v>404.23805160000006</c:v>
                      </c:pt>
                      <c:pt idx="403">
                        <c:v>405.2388876</c:v>
                      </c:pt>
                      <c:pt idx="404">
                        <c:v>406.24597560000007</c:v>
                      </c:pt>
                      <c:pt idx="405">
                        <c:v>407.26198460000001</c:v>
                      </c:pt>
                      <c:pt idx="406">
                        <c:v>408.27766659999998</c:v>
                      </c:pt>
                      <c:pt idx="407">
                        <c:v>409.29341959999988</c:v>
                      </c:pt>
                      <c:pt idx="408">
                        <c:v>410.29314260000001</c:v>
                      </c:pt>
                      <c:pt idx="409">
                        <c:v>411.30097159999991</c:v>
                      </c:pt>
                      <c:pt idx="410">
                        <c:v>412.28633760000002</c:v>
                      </c:pt>
                      <c:pt idx="411">
                        <c:v>413.3032376000001</c:v>
                      </c:pt>
                      <c:pt idx="412">
                        <c:v>414.32649360000005</c:v>
                      </c:pt>
                      <c:pt idx="413">
                        <c:v>415.32128059999991</c:v>
                      </c:pt>
                      <c:pt idx="414">
                        <c:v>416.32371160000002</c:v>
                      </c:pt>
                      <c:pt idx="415">
                        <c:v>417.34074259999988</c:v>
                      </c:pt>
                      <c:pt idx="416">
                        <c:v>418.37016760000006</c:v>
                      </c:pt>
                      <c:pt idx="417">
                        <c:v>419.38793459999988</c:v>
                      </c:pt>
                      <c:pt idx="418">
                        <c:v>420.41113059999998</c:v>
                      </c:pt>
                      <c:pt idx="419">
                        <c:v>421.40564459999996</c:v>
                      </c:pt>
                      <c:pt idx="420">
                        <c:v>422.42614759999992</c:v>
                      </c:pt>
                      <c:pt idx="421">
                        <c:v>423.4388105999999</c:v>
                      </c:pt>
                      <c:pt idx="422">
                        <c:v>424.44303459999992</c:v>
                      </c:pt>
                      <c:pt idx="423">
                        <c:v>425.4558426000001</c:v>
                      </c:pt>
                      <c:pt idx="424">
                        <c:v>426.46724059999997</c:v>
                      </c:pt>
                      <c:pt idx="425">
                        <c:v>427.48258959999998</c:v>
                      </c:pt>
                      <c:pt idx="426">
                        <c:v>428.51498760000004</c:v>
                      </c:pt>
                      <c:pt idx="427">
                        <c:v>429.53000259999999</c:v>
                      </c:pt>
                      <c:pt idx="428">
                        <c:v>430.54669960000001</c:v>
                      </c:pt>
                      <c:pt idx="429">
                        <c:v>431.44315759999995</c:v>
                      </c:pt>
                      <c:pt idx="430">
                        <c:v>432.44071759999997</c:v>
                      </c:pt>
                      <c:pt idx="431">
                        <c:v>433.44392160000007</c:v>
                      </c:pt>
                      <c:pt idx="432">
                        <c:v>434.44364560000008</c:v>
                      </c:pt>
                      <c:pt idx="433">
                        <c:v>435.4516536000001</c:v>
                      </c:pt>
                      <c:pt idx="434">
                        <c:v>436.45143959999996</c:v>
                      </c:pt>
                      <c:pt idx="435">
                        <c:v>437.44357659999991</c:v>
                      </c:pt>
                      <c:pt idx="436">
                        <c:v>438.44361060000006</c:v>
                      </c:pt>
                      <c:pt idx="437">
                        <c:v>439.44156459999999</c:v>
                      </c:pt>
                      <c:pt idx="438">
                        <c:v>440.44170460000009</c:v>
                      </c:pt>
                      <c:pt idx="439">
                        <c:v>441.4416025999999</c:v>
                      </c:pt>
                      <c:pt idx="440">
                        <c:v>442.44152559999998</c:v>
                      </c:pt>
                      <c:pt idx="441">
                        <c:v>443.43918359999998</c:v>
                      </c:pt>
                      <c:pt idx="442">
                        <c:v>444.43951360000005</c:v>
                      </c:pt>
                      <c:pt idx="443">
                        <c:v>445.44390060000001</c:v>
                      </c:pt>
                      <c:pt idx="444">
                        <c:v>446.44352860000004</c:v>
                      </c:pt>
                      <c:pt idx="445">
                        <c:v>447.45049760000006</c:v>
                      </c:pt>
                      <c:pt idx="446">
                        <c:v>448.44002860000001</c:v>
                      </c:pt>
                      <c:pt idx="447">
                        <c:v>449.43919660000006</c:v>
                      </c:pt>
                      <c:pt idx="448">
                        <c:v>450.45223059999989</c:v>
                      </c:pt>
                      <c:pt idx="449">
                        <c:v>451.4522735999999</c:v>
                      </c:pt>
                      <c:pt idx="450">
                        <c:v>452.46774460000006</c:v>
                      </c:pt>
                      <c:pt idx="451">
                        <c:v>453.45868560000008</c:v>
                      </c:pt>
                      <c:pt idx="452">
                        <c:v>454.45867359999988</c:v>
                      </c:pt>
                      <c:pt idx="453">
                        <c:v>455.48108559999991</c:v>
                      </c:pt>
                      <c:pt idx="454">
                        <c:v>456.48163260000001</c:v>
                      </c:pt>
                      <c:pt idx="455">
                        <c:v>457.4974936000001</c:v>
                      </c:pt>
                      <c:pt idx="456">
                        <c:v>458.48517859999993</c:v>
                      </c:pt>
                      <c:pt idx="457">
                        <c:v>459.49932760000002</c:v>
                      </c:pt>
                      <c:pt idx="458">
                        <c:v>460.48856060000003</c:v>
                      </c:pt>
                      <c:pt idx="459">
                        <c:v>461.48856959999989</c:v>
                      </c:pt>
                      <c:pt idx="460">
                        <c:v>462.50534360000006</c:v>
                      </c:pt>
                      <c:pt idx="461">
                        <c:v>463.52844460000006</c:v>
                      </c:pt>
                      <c:pt idx="462">
                        <c:v>464.5327436</c:v>
                      </c:pt>
                      <c:pt idx="463">
                        <c:v>465.54797959999996</c:v>
                      </c:pt>
                      <c:pt idx="464">
                        <c:v>466.56801760000008</c:v>
                      </c:pt>
                      <c:pt idx="465">
                        <c:v>467.59027760000004</c:v>
                      </c:pt>
                      <c:pt idx="466">
                        <c:v>468.60647360000007</c:v>
                      </c:pt>
                      <c:pt idx="467">
                        <c:v>469.62193260000004</c:v>
                      </c:pt>
                      <c:pt idx="468">
                        <c:v>470.62584160000006</c:v>
                      </c:pt>
                      <c:pt idx="469">
                        <c:v>471.64051659999996</c:v>
                      </c:pt>
                      <c:pt idx="470">
                        <c:v>472.64056159999996</c:v>
                      </c:pt>
                      <c:pt idx="471">
                        <c:v>473.6562606</c:v>
                      </c:pt>
                      <c:pt idx="472">
                        <c:v>474.67170059999989</c:v>
                      </c:pt>
                      <c:pt idx="473">
                        <c:v>475.67190460000006</c:v>
                      </c:pt>
                      <c:pt idx="474">
                        <c:v>476.68683059999989</c:v>
                      </c:pt>
                      <c:pt idx="475">
                        <c:v>477.69994859999997</c:v>
                      </c:pt>
                      <c:pt idx="476">
                        <c:v>478.70049560000007</c:v>
                      </c:pt>
                      <c:pt idx="477">
                        <c:v>479.69107959999997</c:v>
                      </c:pt>
                      <c:pt idx="478">
                        <c:v>480.69084659999999</c:v>
                      </c:pt>
                      <c:pt idx="479">
                        <c:v>481.69923859999994</c:v>
                      </c:pt>
                      <c:pt idx="480">
                        <c:v>482.69918959999995</c:v>
                      </c:pt>
                      <c:pt idx="481">
                        <c:v>483.7034956</c:v>
                      </c:pt>
                      <c:pt idx="482">
                        <c:v>484.69997160000003</c:v>
                      </c:pt>
                      <c:pt idx="483">
                        <c:v>485.71041960000002</c:v>
                      </c:pt>
                      <c:pt idx="484">
                        <c:v>486.70991060000006</c:v>
                      </c:pt>
                      <c:pt idx="485">
                        <c:v>487.7134446</c:v>
                      </c:pt>
                      <c:pt idx="486">
                        <c:v>488.71751659999995</c:v>
                      </c:pt>
                      <c:pt idx="487">
                        <c:v>489.72457959999997</c:v>
                      </c:pt>
                      <c:pt idx="488">
                        <c:v>490.73260359999995</c:v>
                      </c:pt>
                      <c:pt idx="489">
                        <c:v>491.75619159999997</c:v>
                      </c:pt>
                      <c:pt idx="490">
                        <c:v>492.76238160000003</c:v>
                      </c:pt>
                      <c:pt idx="491">
                        <c:v>493.78825359999996</c:v>
                      </c:pt>
                      <c:pt idx="492">
                        <c:v>494.79366159999995</c:v>
                      </c:pt>
                      <c:pt idx="493">
                        <c:v>495.78210059999992</c:v>
                      </c:pt>
                      <c:pt idx="494">
                        <c:v>496.78898460000005</c:v>
                      </c:pt>
                      <c:pt idx="495">
                        <c:v>497.80491660000007</c:v>
                      </c:pt>
                      <c:pt idx="496">
                        <c:v>498.82217859999992</c:v>
                      </c:pt>
                      <c:pt idx="497">
                        <c:v>499.82260360000009</c:v>
                      </c:pt>
                      <c:pt idx="498">
                        <c:v>500.84162960000003</c:v>
                      </c:pt>
                      <c:pt idx="499">
                        <c:v>501.85399460000008</c:v>
                      </c:pt>
                      <c:pt idx="500">
                        <c:v>502.8690615999999</c:v>
                      </c:pt>
                      <c:pt idx="501">
                        <c:v>503.88942160000011</c:v>
                      </c:pt>
                      <c:pt idx="502">
                        <c:v>504.90179859999989</c:v>
                      </c:pt>
                      <c:pt idx="503">
                        <c:v>505.91880960000003</c:v>
                      </c:pt>
                      <c:pt idx="504">
                        <c:v>506.9100876</c:v>
                      </c:pt>
                      <c:pt idx="505">
                        <c:v>507.93283259999998</c:v>
                      </c:pt>
                      <c:pt idx="506">
                        <c:v>508.93936159999998</c:v>
                      </c:pt>
                      <c:pt idx="507">
                        <c:v>509.95598160000009</c:v>
                      </c:pt>
                      <c:pt idx="508">
                        <c:v>510.97470559999988</c:v>
                      </c:pt>
                      <c:pt idx="509">
                        <c:v>511.98958960000004</c:v>
                      </c:pt>
                      <c:pt idx="510">
                        <c:v>512.98801460000004</c:v>
                      </c:pt>
                      <c:pt idx="511">
                        <c:v>513.9909545999999</c:v>
                      </c:pt>
                      <c:pt idx="512">
                        <c:v>514.98610860000008</c:v>
                      </c:pt>
                      <c:pt idx="513">
                        <c:v>516.00450460000002</c:v>
                      </c:pt>
                      <c:pt idx="514">
                        <c:v>517.0200405999999</c:v>
                      </c:pt>
                      <c:pt idx="515">
                        <c:v>518.03120760000002</c:v>
                      </c:pt>
                      <c:pt idx="516">
                        <c:v>519.04681860000005</c:v>
                      </c:pt>
                      <c:pt idx="517">
                        <c:v>520.07072960000005</c:v>
                      </c:pt>
                      <c:pt idx="518">
                        <c:v>521.07614360000002</c:v>
                      </c:pt>
                      <c:pt idx="519">
                        <c:v>522.07332659999997</c:v>
                      </c:pt>
                      <c:pt idx="520">
                        <c:v>523.09801760000005</c:v>
                      </c:pt>
                      <c:pt idx="521">
                        <c:v>524.10434359999999</c:v>
                      </c:pt>
                      <c:pt idx="522">
                        <c:v>525.11444660000006</c:v>
                      </c:pt>
                      <c:pt idx="523">
                        <c:v>526.12668660000008</c:v>
                      </c:pt>
                      <c:pt idx="524">
                        <c:v>527.13916859999995</c:v>
                      </c:pt>
                      <c:pt idx="525">
                        <c:v>528.15728659999991</c:v>
                      </c:pt>
                      <c:pt idx="526">
                        <c:v>529.16325959999995</c:v>
                      </c:pt>
                      <c:pt idx="527">
                        <c:v>530.17649359999996</c:v>
                      </c:pt>
                      <c:pt idx="528">
                        <c:v>531.07187759999988</c:v>
                      </c:pt>
                      <c:pt idx="529">
                        <c:v>532.07193759999996</c:v>
                      </c:pt>
                      <c:pt idx="530">
                        <c:v>533.07645159999993</c:v>
                      </c:pt>
                      <c:pt idx="531">
                        <c:v>534.07622360000005</c:v>
                      </c:pt>
                      <c:pt idx="532">
                        <c:v>535.08312359999991</c:v>
                      </c:pt>
                      <c:pt idx="533">
                        <c:v>536.10584360000007</c:v>
                      </c:pt>
                      <c:pt idx="534">
                        <c:v>537.12124160000008</c:v>
                      </c:pt>
                      <c:pt idx="535">
                        <c:v>538.13206160000004</c:v>
                      </c:pt>
                      <c:pt idx="536">
                        <c:v>539.13819760000001</c:v>
                      </c:pt>
                      <c:pt idx="537">
                        <c:v>540.14528259999997</c:v>
                      </c:pt>
                      <c:pt idx="538">
                        <c:v>541.16087459999994</c:v>
                      </c:pt>
                      <c:pt idx="539">
                        <c:v>542.1675545999999</c:v>
                      </c:pt>
                      <c:pt idx="540">
                        <c:v>543.18528160000005</c:v>
                      </c:pt>
                      <c:pt idx="541">
                        <c:v>544.18001260000005</c:v>
                      </c:pt>
                      <c:pt idx="542">
                        <c:v>545.1865706000001</c:v>
                      </c:pt>
                      <c:pt idx="543">
                        <c:v>546.18446960000006</c:v>
                      </c:pt>
                      <c:pt idx="544">
                        <c:v>547.18549860000007</c:v>
                      </c:pt>
                      <c:pt idx="545">
                        <c:v>548.17943360000004</c:v>
                      </c:pt>
                      <c:pt idx="546">
                        <c:v>549.20151959999998</c:v>
                      </c:pt>
                      <c:pt idx="547">
                        <c:v>550.20185560000004</c:v>
                      </c:pt>
                      <c:pt idx="548">
                        <c:v>551.21707160000005</c:v>
                      </c:pt>
                      <c:pt idx="549">
                        <c:v>552.21791860000008</c:v>
                      </c:pt>
                      <c:pt idx="550">
                        <c:v>553.22419459999992</c:v>
                      </c:pt>
                      <c:pt idx="551">
                        <c:v>554.23104360000002</c:v>
                      </c:pt>
                      <c:pt idx="552">
                        <c:v>555.23776459999999</c:v>
                      </c:pt>
                      <c:pt idx="553">
                        <c:v>556.24454259999993</c:v>
                      </c:pt>
                      <c:pt idx="554">
                        <c:v>557.24494559999994</c:v>
                      </c:pt>
                      <c:pt idx="555">
                        <c:v>558.25000260000002</c:v>
                      </c:pt>
                      <c:pt idx="556">
                        <c:v>559.2408276000001</c:v>
                      </c:pt>
                      <c:pt idx="557">
                        <c:v>560.24721959999988</c:v>
                      </c:pt>
                      <c:pt idx="558">
                        <c:v>561.24691159999998</c:v>
                      </c:pt>
                      <c:pt idx="559">
                        <c:v>562.25383859999988</c:v>
                      </c:pt>
                      <c:pt idx="560">
                        <c:v>563.26060359999997</c:v>
                      </c:pt>
                      <c:pt idx="561">
                        <c:v>564.25991859999999</c:v>
                      </c:pt>
                      <c:pt idx="562">
                        <c:v>565.2759916</c:v>
                      </c:pt>
                      <c:pt idx="563">
                        <c:v>566.29181459999995</c:v>
                      </c:pt>
                      <c:pt idx="564">
                        <c:v>567.29273160000002</c:v>
                      </c:pt>
                      <c:pt idx="565">
                        <c:v>568.30921560000002</c:v>
                      </c:pt>
                      <c:pt idx="566">
                        <c:v>569.32613960000003</c:v>
                      </c:pt>
                      <c:pt idx="567">
                        <c:v>570.32685960000003</c:v>
                      </c:pt>
                      <c:pt idx="568">
                        <c:v>571.31806260000008</c:v>
                      </c:pt>
                      <c:pt idx="569">
                        <c:v>572.31878460000007</c:v>
                      </c:pt>
                      <c:pt idx="570">
                        <c:v>573.32771660000003</c:v>
                      </c:pt>
                      <c:pt idx="571">
                        <c:v>574.31907860000001</c:v>
                      </c:pt>
                      <c:pt idx="572">
                        <c:v>575.31630859999996</c:v>
                      </c:pt>
                      <c:pt idx="573">
                        <c:v>576.3204326</c:v>
                      </c:pt>
                      <c:pt idx="574">
                        <c:v>577.32709260000001</c:v>
                      </c:pt>
                      <c:pt idx="575">
                        <c:v>578.33589860000006</c:v>
                      </c:pt>
                      <c:pt idx="576">
                        <c:v>579.36525759999995</c:v>
                      </c:pt>
                      <c:pt idx="577">
                        <c:v>580.38590359999989</c:v>
                      </c:pt>
                      <c:pt idx="578">
                        <c:v>581.39838059999988</c:v>
                      </c:pt>
                      <c:pt idx="579">
                        <c:v>582.4218436000001</c:v>
                      </c:pt>
                      <c:pt idx="580">
                        <c:v>583.42561959999989</c:v>
                      </c:pt>
                      <c:pt idx="581">
                        <c:v>584.43885260000002</c:v>
                      </c:pt>
                      <c:pt idx="582">
                        <c:v>585.45404460000009</c:v>
                      </c:pt>
                      <c:pt idx="583">
                        <c:v>586.45284659999993</c:v>
                      </c:pt>
                      <c:pt idx="584">
                        <c:v>587.46099159999994</c:v>
                      </c:pt>
                      <c:pt idx="585">
                        <c:v>588.36335860000008</c:v>
                      </c:pt>
                      <c:pt idx="586">
                        <c:v>589.37499660000003</c:v>
                      </c:pt>
                      <c:pt idx="587">
                        <c:v>590.38161360000004</c:v>
                      </c:pt>
                      <c:pt idx="588">
                        <c:v>591.39059259999999</c:v>
                      </c:pt>
                      <c:pt idx="589">
                        <c:v>592.3813146</c:v>
                      </c:pt>
                      <c:pt idx="590">
                        <c:v>593.39796559999991</c:v>
                      </c:pt>
                      <c:pt idx="591">
                        <c:v>594.41451860000006</c:v>
                      </c:pt>
                      <c:pt idx="592">
                        <c:v>595.41430560000003</c:v>
                      </c:pt>
                      <c:pt idx="593">
                        <c:v>596.43235959999993</c:v>
                      </c:pt>
                      <c:pt idx="594">
                        <c:v>597.42610960000002</c:v>
                      </c:pt>
                      <c:pt idx="595">
                        <c:v>598.44294160000004</c:v>
                      </c:pt>
                      <c:pt idx="596">
                        <c:v>599.44814059999999</c:v>
                      </c:pt>
                      <c:pt idx="597">
                        <c:v>600.4638996000001</c:v>
                      </c:pt>
                      <c:pt idx="598">
                        <c:v>601.48077960000001</c:v>
                      </c:pt>
                      <c:pt idx="599">
                        <c:v>602.48046759999988</c:v>
                      </c:pt>
                      <c:pt idx="600">
                        <c:v>603.4722276</c:v>
                      </c:pt>
                      <c:pt idx="601">
                        <c:v>604.49397260000001</c:v>
                      </c:pt>
                      <c:pt idx="602">
                        <c:v>605.50690759999998</c:v>
                      </c:pt>
                      <c:pt idx="603">
                        <c:v>606.52886259999991</c:v>
                      </c:pt>
                      <c:pt idx="604">
                        <c:v>607.53262360000008</c:v>
                      </c:pt>
                      <c:pt idx="605">
                        <c:v>608.53325960000006</c:v>
                      </c:pt>
                      <c:pt idx="606">
                        <c:v>609.53590759999997</c:v>
                      </c:pt>
                      <c:pt idx="607">
                        <c:v>610.53995860000009</c:v>
                      </c:pt>
                      <c:pt idx="608">
                        <c:v>611.55617559999996</c:v>
                      </c:pt>
                      <c:pt idx="609">
                        <c:v>612.5718296</c:v>
                      </c:pt>
                      <c:pt idx="610">
                        <c:v>613.57580660000008</c:v>
                      </c:pt>
                      <c:pt idx="611">
                        <c:v>614.57154160000005</c:v>
                      </c:pt>
                      <c:pt idx="612">
                        <c:v>615.57167959999992</c:v>
                      </c:pt>
                      <c:pt idx="613">
                        <c:v>616.56586259999995</c:v>
                      </c:pt>
                      <c:pt idx="614">
                        <c:v>617.56469459999994</c:v>
                      </c:pt>
                      <c:pt idx="615">
                        <c:v>618.56898559999991</c:v>
                      </c:pt>
                      <c:pt idx="616">
                        <c:v>619.57777160000001</c:v>
                      </c:pt>
                      <c:pt idx="617">
                        <c:v>620.57518260000006</c:v>
                      </c:pt>
                      <c:pt idx="618">
                        <c:v>621.57501460000003</c:v>
                      </c:pt>
                      <c:pt idx="619">
                        <c:v>622.57021559999998</c:v>
                      </c:pt>
                      <c:pt idx="620">
                        <c:v>623.57045459999995</c:v>
                      </c:pt>
                      <c:pt idx="621">
                        <c:v>624.57028360000004</c:v>
                      </c:pt>
                      <c:pt idx="622">
                        <c:v>625.56943060000003</c:v>
                      </c:pt>
                      <c:pt idx="623">
                        <c:v>626.5734516</c:v>
                      </c:pt>
                      <c:pt idx="624">
                        <c:v>627.57366759999991</c:v>
                      </c:pt>
                      <c:pt idx="625">
                        <c:v>628.57103559999996</c:v>
                      </c:pt>
                      <c:pt idx="626">
                        <c:v>629.56560960000002</c:v>
                      </c:pt>
                      <c:pt idx="627">
                        <c:v>630.56535860000008</c:v>
                      </c:pt>
                      <c:pt idx="628">
                        <c:v>631.56503159999988</c:v>
                      </c:pt>
                      <c:pt idx="629">
                        <c:v>632.56535860000008</c:v>
                      </c:pt>
                      <c:pt idx="630">
                        <c:v>633.57744460000004</c:v>
                      </c:pt>
                      <c:pt idx="631">
                        <c:v>634.59470659999988</c:v>
                      </c:pt>
                      <c:pt idx="632">
                        <c:v>635.60917059999997</c:v>
                      </c:pt>
                      <c:pt idx="633">
                        <c:v>636.61348859999998</c:v>
                      </c:pt>
                      <c:pt idx="634">
                        <c:v>637.61326460000009</c:v>
                      </c:pt>
                      <c:pt idx="635">
                        <c:v>638.63349560000006</c:v>
                      </c:pt>
                      <c:pt idx="636">
                        <c:v>639.6345065999999</c:v>
                      </c:pt>
                      <c:pt idx="637">
                        <c:v>640.65236860000005</c:v>
                      </c:pt>
                      <c:pt idx="638">
                        <c:v>641.65332259999991</c:v>
                      </c:pt>
                      <c:pt idx="639">
                        <c:v>642.69929159999992</c:v>
                      </c:pt>
                      <c:pt idx="640">
                        <c:v>643.68457960000001</c:v>
                      </c:pt>
                      <c:pt idx="641">
                        <c:v>644.69114859999991</c:v>
                      </c:pt>
                      <c:pt idx="642">
                        <c:v>645.71398759999988</c:v>
                      </c:pt>
                      <c:pt idx="643">
                        <c:v>646.70527960000004</c:v>
                      </c:pt>
                      <c:pt idx="644">
                        <c:v>647.70483360000003</c:v>
                      </c:pt>
                      <c:pt idx="645">
                        <c:v>648.73541159999991</c:v>
                      </c:pt>
                      <c:pt idx="646">
                        <c:v>649.73232759999996</c:v>
                      </c:pt>
                      <c:pt idx="647">
                        <c:v>650.74786960000006</c:v>
                      </c:pt>
                      <c:pt idx="648">
                        <c:v>651.79082259999996</c:v>
                      </c:pt>
                      <c:pt idx="649">
                        <c:v>652.77619260000006</c:v>
                      </c:pt>
                      <c:pt idx="650">
                        <c:v>653.79614760000004</c:v>
                      </c:pt>
                      <c:pt idx="651">
                        <c:v>654.82679860000007</c:v>
                      </c:pt>
                      <c:pt idx="652">
                        <c:v>655.81512459999999</c:v>
                      </c:pt>
                      <c:pt idx="653">
                        <c:v>656.81691359999991</c:v>
                      </c:pt>
                      <c:pt idx="654">
                        <c:v>657.83067359999995</c:v>
                      </c:pt>
                      <c:pt idx="655">
                        <c:v>658.8630255999999</c:v>
                      </c:pt>
                      <c:pt idx="656">
                        <c:v>659.87261760000001</c:v>
                      </c:pt>
                      <c:pt idx="657">
                        <c:v>660.90057260000003</c:v>
                      </c:pt>
                      <c:pt idx="658">
                        <c:v>661.90429259999996</c:v>
                      </c:pt>
                      <c:pt idx="659">
                        <c:v>662.92013659999998</c:v>
                      </c:pt>
                      <c:pt idx="660">
                        <c:v>663.9339516</c:v>
                      </c:pt>
                      <c:pt idx="661">
                        <c:v>664.84107360000007</c:v>
                      </c:pt>
                      <c:pt idx="662">
                        <c:v>665.84152259999996</c:v>
                      </c:pt>
                      <c:pt idx="663">
                        <c:v>666.85720960000003</c:v>
                      </c:pt>
                      <c:pt idx="664">
                        <c:v>667.87286360000007</c:v>
                      </c:pt>
                      <c:pt idx="665">
                        <c:v>668.87576160000003</c:v>
                      </c:pt>
                      <c:pt idx="666">
                        <c:v>669.9036435999999</c:v>
                      </c:pt>
                      <c:pt idx="667">
                        <c:v>670.91902559999994</c:v>
                      </c:pt>
                      <c:pt idx="668">
                        <c:v>671.91631060000009</c:v>
                      </c:pt>
                      <c:pt idx="669">
                        <c:v>672.93362660000003</c:v>
                      </c:pt>
                      <c:pt idx="670">
                        <c:v>673.93353660000002</c:v>
                      </c:pt>
                      <c:pt idx="671">
                        <c:v>674.94947260000004</c:v>
                      </c:pt>
                      <c:pt idx="672">
                        <c:v>675.94970360000002</c:v>
                      </c:pt>
                      <c:pt idx="673">
                        <c:v>676.95601859999988</c:v>
                      </c:pt>
                      <c:pt idx="674">
                        <c:v>677.96282459999998</c:v>
                      </c:pt>
                      <c:pt idx="675">
                        <c:v>678.96905659999993</c:v>
                      </c:pt>
                      <c:pt idx="676">
                        <c:v>679.95388260000004</c:v>
                      </c:pt>
                      <c:pt idx="677">
                        <c:v>680.9728525999999</c:v>
                      </c:pt>
                      <c:pt idx="678">
                        <c:v>681.98873460000004</c:v>
                      </c:pt>
                      <c:pt idx="679">
                        <c:v>682.98916660000009</c:v>
                      </c:pt>
                      <c:pt idx="680">
                        <c:v>683.9889255999999</c:v>
                      </c:pt>
                      <c:pt idx="681">
                        <c:v>684.99295359999996</c:v>
                      </c:pt>
                      <c:pt idx="682">
                        <c:v>685.99972860000003</c:v>
                      </c:pt>
                      <c:pt idx="683">
                        <c:v>686.98787360000006</c:v>
                      </c:pt>
                      <c:pt idx="684">
                        <c:v>688.0031156</c:v>
                      </c:pt>
                      <c:pt idx="685">
                        <c:v>689.01626959999999</c:v>
                      </c:pt>
                      <c:pt idx="686">
                        <c:v>690.03163960000006</c:v>
                      </c:pt>
                      <c:pt idx="687">
                        <c:v>691.06096759999991</c:v>
                      </c:pt>
                      <c:pt idx="688">
                        <c:v>692.04908159999991</c:v>
                      </c:pt>
                      <c:pt idx="689">
                        <c:v>693.06437060000007</c:v>
                      </c:pt>
                      <c:pt idx="690">
                        <c:v>694.06386259999999</c:v>
                      </c:pt>
                      <c:pt idx="691">
                        <c:v>695.06434760000002</c:v>
                      </c:pt>
                      <c:pt idx="692">
                        <c:v>696.0684576000001</c:v>
                      </c:pt>
                      <c:pt idx="693">
                        <c:v>697.06805359999998</c:v>
                      </c:pt>
                      <c:pt idx="694">
                        <c:v>698.06848859999991</c:v>
                      </c:pt>
                      <c:pt idx="695">
                        <c:v>699.06420759999992</c:v>
                      </c:pt>
                      <c:pt idx="696">
                        <c:v>700.06429060000005</c:v>
                      </c:pt>
                      <c:pt idx="697">
                        <c:v>701.06481959999996</c:v>
                      </c:pt>
                      <c:pt idx="698">
                        <c:v>702.07780660000003</c:v>
                      </c:pt>
                      <c:pt idx="699">
                        <c:v>703.07860460000006</c:v>
                      </c:pt>
                      <c:pt idx="700">
                        <c:v>704.09482660000003</c:v>
                      </c:pt>
                      <c:pt idx="701">
                        <c:v>705.1106886</c:v>
                      </c:pt>
                      <c:pt idx="702">
                        <c:v>706.13919259999989</c:v>
                      </c:pt>
                      <c:pt idx="703">
                        <c:v>707.15632559999995</c:v>
                      </c:pt>
                      <c:pt idx="704">
                        <c:v>708.16296560000001</c:v>
                      </c:pt>
                      <c:pt idx="705">
                        <c:v>709.17619960000002</c:v>
                      </c:pt>
                      <c:pt idx="706">
                        <c:v>710.18320459999995</c:v>
                      </c:pt>
                      <c:pt idx="707">
                        <c:v>711.19092060000003</c:v>
                      </c:pt>
                      <c:pt idx="708">
                        <c:v>712.20301160000008</c:v>
                      </c:pt>
                      <c:pt idx="709">
                        <c:v>713.19442959999992</c:v>
                      </c:pt>
                      <c:pt idx="710">
                        <c:v>714.20663960000002</c:v>
                      </c:pt>
                      <c:pt idx="711">
                        <c:v>715.21543259999999</c:v>
                      </c:pt>
                      <c:pt idx="712">
                        <c:v>716.22873660000005</c:v>
                      </c:pt>
                      <c:pt idx="713">
                        <c:v>717.24511260000008</c:v>
                      </c:pt>
                      <c:pt idx="714">
                        <c:v>718.24494460000005</c:v>
                      </c:pt>
                      <c:pt idx="715">
                        <c:v>719.23606859999995</c:v>
                      </c:pt>
                      <c:pt idx="716">
                        <c:v>720.26037259999998</c:v>
                      </c:pt>
                      <c:pt idx="717">
                        <c:v>721.2801836000001</c:v>
                      </c:pt>
                      <c:pt idx="718">
                        <c:v>722.29554159999998</c:v>
                      </c:pt>
                      <c:pt idx="719">
                        <c:v>723.28671059999988</c:v>
                      </c:pt>
                      <c:pt idx="720">
                        <c:v>724.30087060000005</c:v>
                      </c:pt>
                      <c:pt idx="721">
                        <c:v>725.32288659999995</c:v>
                      </c:pt>
                      <c:pt idx="722">
                        <c:v>726.32717060000004</c:v>
                      </c:pt>
                      <c:pt idx="723">
                        <c:v>727.32542160000003</c:v>
                      </c:pt>
                      <c:pt idx="724">
                        <c:v>728.34148759999994</c:v>
                      </c:pt>
                      <c:pt idx="725">
                        <c:v>729.34426860000008</c:v>
                      </c:pt>
                      <c:pt idx="726">
                        <c:v>730.3595186</c:v>
                      </c:pt>
                      <c:pt idx="727">
                        <c:v>731.36410159999991</c:v>
                      </c:pt>
                      <c:pt idx="728">
                        <c:v>732.36449360000006</c:v>
                      </c:pt>
                      <c:pt idx="729">
                        <c:v>733.37779660000001</c:v>
                      </c:pt>
                      <c:pt idx="730">
                        <c:v>734.39321259999997</c:v>
                      </c:pt>
                      <c:pt idx="731">
                        <c:v>735.41233160000002</c:v>
                      </c:pt>
                      <c:pt idx="732">
                        <c:v>736.42793060000008</c:v>
                      </c:pt>
                      <c:pt idx="733">
                        <c:v>737.42712559999995</c:v>
                      </c:pt>
                      <c:pt idx="734">
                        <c:v>738.43500360000007</c:v>
                      </c:pt>
                      <c:pt idx="735">
                        <c:v>739.43703460000006</c:v>
                      </c:pt>
                      <c:pt idx="736">
                        <c:v>740.45795960000009</c:v>
                      </c:pt>
                      <c:pt idx="737">
                        <c:v>741.4472866000001</c:v>
                      </c:pt>
                      <c:pt idx="738">
                        <c:v>742.47309059999998</c:v>
                      </c:pt>
                      <c:pt idx="739">
                        <c:v>743.49700959999996</c:v>
                      </c:pt>
                      <c:pt idx="740">
                        <c:v>744.50892359999989</c:v>
                      </c:pt>
                      <c:pt idx="741">
                        <c:v>745.50499059999993</c:v>
                      </c:pt>
                      <c:pt idx="742">
                        <c:v>746.52561059999994</c:v>
                      </c:pt>
                      <c:pt idx="743">
                        <c:v>747.53096460000006</c:v>
                      </c:pt>
                      <c:pt idx="744">
                        <c:v>748.5432366</c:v>
                      </c:pt>
                      <c:pt idx="745">
                        <c:v>749.56021459999988</c:v>
                      </c:pt>
                      <c:pt idx="746">
                        <c:v>750.56171659999995</c:v>
                      </c:pt>
                      <c:pt idx="747">
                        <c:v>751.56302359999995</c:v>
                      </c:pt>
                      <c:pt idx="748">
                        <c:v>752.56581359999996</c:v>
                      </c:pt>
                      <c:pt idx="749">
                        <c:v>753.57862060000002</c:v>
                      </c:pt>
                      <c:pt idx="750">
                        <c:v>754.61689460000002</c:v>
                      </c:pt>
                      <c:pt idx="751">
                        <c:v>755.63665259999993</c:v>
                      </c:pt>
                      <c:pt idx="752">
                        <c:v>756.67135660000008</c:v>
                      </c:pt>
                      <c:pt idx="753">
                        <c:v>757.69160959999999</c:v>
                      </c:pt>
                      <c:pt idx="754">
                        <c:v>758.69510859999991</c:v>
                      </c:pt>
                      <c:pt idx="755">
                        <c:v>759.70590360000006</c:v>
                      </c:pt>
                      <c:pt idx="756">
                        <c:v>760.61445559999993</c:v>
                      </c:pt>
                      <c:pt idx="757">
                        <c:v>761.62161059999994</c:v>
                      </c:pt>
                      <c:pt idx="758">
                        <c:v>762.62841759999992</c:v>
                      </c:pt>
                      <c:pt idx="759">
                        <c:v>763.6355016</c:v>
                      </c:pt>
                      <c:pt idx="760">
                        <c:v>764.64784559999998</c:v>
                      </c:pt>
                      <c:pt idx="761">
                        <c:v>765.64776260000008</c:v>
                      </c:pt>
                      <c:pt idx="762">
                        <c:v>766.66363860000001</c:v>
                      </c:pt>
                      <c:pt idx="763">
                        <c:v>767.68638559999999</c:v>
                      </c:pt>
                      <c:pt idx="764">
                        <c:v>768.70325959999991</c:v>
                      </c:pt>
                      <c:pt idx="765">
                        <c:v>769.69145260000005</c:v>
                      </c:pt>
                      <c:pt idx="766">
                        <c:v>770.69731060000004</c:v>
                      </c:pt>
                      <c:pt idx="767">
                        <c:v>771.71255360000009</c:v>
                      </c:pt>
                      <c:pt idx="768">
                        <c:v>772.72818460000008</c:v>
                      </c:pt>
                      <c:pt idx="769">
                        <c:v>773.74761059999992</c:v>
                      </c:pt>
                      <c:pt idx="770">
                        <c:v>774.76274760000001</c:v>
                      </c:pt>
                      <c:pt idx="771">
                        <c:v>775.76260959999991</c:v>
                      </c:pt>
                      <c:pt idx="772">
                        <c:v>776.76281459999996</c:v>
                      </c:pt>
                      <c:pt idx="773">
                        <c:v>777.76337560000002</c:v>
                      </c:pt>
                      <c:pt idx="774">
                        <c:v>778.77908359999992</c:v>
                      </c:pt>
                      <c:pt idx="775">
                        <c:v>779.77056059999995</c:v>
                      </c:pt>
                      <c:pt idx="776">
                        <c:v>780.78605259999995</c:v>
                      </c:pt>
                      <c:pt idx="777">
                        <c:v>781.79506059999994</c:v>
                      </c:pt>
                      <c:pt idx="778">
                        <c:v>782.81054659999995</c:v>
                      </c:pt>
                      <c:pt idx="779">
                        <c:v>783.81074760000001</c:v>
                      </c:pt>
                      <c:pt idx="780">
                        <c:v>784.81103359999997</c:v>
                      </c:pt>
                      <c:pt idx="781">
                        <c:v>785.81514459999994</c:v>
                      </c:pt>
                      <c:pt idx="782">
                        <c:v>786.82140460000005</c:v>
                      </c:pt>
                      <c:pt idx="783">
                        <c:v>787.81506459999991</c:v>
                      </c:pt>
                      <c:pt idx="784">
                        <c:v>788.81553860000008</c:v>
                      </c:pt>
                      <c:pt idx="785">
                        <c:v>789.82284759999993</c:v>
                      </c:pt>
                      <c:pt idx="786">
                        <c:v>790.82287459999998</c:v>
                      </c:pt>
                      <c:pt idx="787">
                        <c:v>791.82382359999997</c:v>
                      </c:pt>
                      <c:pt idx="788">
                        <c:v>792.8148455999999</c:v>
                      </c:pt>
                      <c:pt idx="789">
                        <c:v>793.83030959999996</c:v>
                      </c:pt>
                      <c:pt idx="790">
                        <c:v>794.85955459999991</c:v>
                      </c:pt>
                      <c:pt idx="791">
                        <c:v>795.87418359999992</c:v>
                      </c:pt>
                      <c:pt idx="792">
                        <c:v>796.88087160000009</c:v>
                      </c:pt>
                      <c:pt idx="793">
                        <c:v>797.89636560000008</c:v>
                      </c:pt>
                      <c:pt idx="794">
                        <c:v>798.9118355999999</c:v>
                      </c:pt>
                      <c:pt idx="795">
                        <c:v>799.92761659999996</c:v>
                      </c:pt>
                      <c:pt idx="796">
                        <c:v>800.94342060000008</c:v>
                      </c:pt>
                      <c:pt idx="797">
                        <c:v>801.94403360000001</c:v>
                      </c:pt>
                      <c:pt idx="798">
                        <c:v>802.96611860000007</c:v>
                      </c:pt>
                      <c:pt idx="799">
                        <c:v>803.95387060000007</c:v>
                      </c:pt>
                      <c:pt idx="800">
                        <c:v>804.9681286</c:v>
                      </c:pt>
                      <c:pt idx="801">
                        <c:v>805.98452960000009</c:v>
                      </c:pt>
                      <c:pt idx="802">
                        <c:v>806.99989260000007</c:v>
                      </c:pt>
                      <c:pt idx="803">
                        <c:v>808.01553160000003</c:v>
                      </c:pt>
                      <c:pt idx="804">
                        <c:v>809.01564660000008</c:v>
                      </c:pt>
                      <c:pt idx="805">
                        <c:v>810.02590959999998</c:v>
                      </c:pt>
                      <c:pt idx="806">
                        <c:v>811.03267660000006</c:v>
                      </c:pt>
                      <c:pt idx="807">
                        <c:v>812.03277159999993</c:v>
                      </c:pt>
                      <c:pt idx="808">
                        <c:v>813.04149159999997</c:v>
                      </c:pt>
                      <c:pt idx="809">
                        <c:v>814.04092259999993</c:v>
                      </c:pt>
                      <c:pt idx="810">
                        <c:v>815.03261459999999</c:v>
                      </c:pt>
                      <c:pt idx="811">
                        <c:v>816.04430959999991</c:v>
                      </c:pt>
                      <c:pt idx="812">
                        <c:v>817.04406960000006</c:v>
                      </c:pt>
                      <c:pt idx="813">
                        <c:v>818.04476260000001</c:v>
                      </c:pt>
                      <c:pt idx="814">
                        <c:v>819.03323959999989</c:v>
                      </c:pt>
                      <c:pt idx="815">
                        <c:v>820.0344975999999</c:v>
                      </c:pt>
                      <c:pt idx="816">
                        <c:v>821.03536460000009</c:v>
                      </c:pt>
                      <c:pt idx="817">
                        <c:v>822.04500060000009</c:v>
                      </c:pt>
                      <c:pt idx="818">
                        <c:v>823.03661859999988</c:v>
                      </c:pt>
                      <c:pt idx="819">
                        <c:v>824.0493226000001</c:v>
                      </c:pt>
                      <c:pt idx="820">
                        <c:v>825.07185959999993</c:v>
                      </c:pt>
                      <c:pt idx="821">
                        <c:v>826.0713866000001</c:v>
                      </c:pt>
                      <c:pt idx="822">
                        <c:v>827.07535359999997</c:v>
                      </c:pt>
                      <c:pt idx="823">
                        <c:v>828.07521059999999</c:v>
                      </c:pt>
                      <c:pt idx="824">
                        <c:v>829.10693960000003</c:v>
                      </c:pt>
                      <c:pt idx="825">
                        <c:v>830.11379959999999</c:v>
                      </c:pt>
                      <c:pt idx="826">
                        <c:v>831.12792259999992</c:v>
                      </c:pt>
                      <c:pt idx="827">
                        <c:v>832.15061760000003</c:v>
                      </c:pt>
                      <c:pt idx="828">
                        <c:v>833.16444660000002</c:v>
                      </c:pt>
                      <c:pt idx="829">
                        <c:v>834.16842760000009</c:v>
                      </c:pt>
                      <c:pt idx="830">
                        <c:v>835.20635760000005</c:v>
                      </c:pt>
                      <c:pt idx="831">
                        <c:v>836.1945725999999</c:v>
                      </c:pt>
                      <c:pt idx="832">
                        <c:v>837.20219859999997</c:v>
                      </c:pt>
                      <c:pt idx="833">
                        <c:v>838.22085259999994</c:v>
                      </c:pt>
                      <c:pt idx="834">
                        <c:v>839.23847959999989</c:v>
                      </c:pt>
                      <c:pt idx="835">
                        <c:v>840.24351159999992</c:v>
                      </c:pt>
                      <c:pt idx="836">
                        <c:v>841.25256659999991</c:v>
                      </c:pt>
                      <c:pt idx="837">
                        <c:v>842.28011560000004</c:v>
                      </c:pt>
                      <c:pt idx="838">
                        <c:v>843.30225659999996</c:v>
                      </c:pt>
                      <c:pt idx="839">
                        <c:v>844.19524159999992</c:v>
                      </c:pt>
                      <c:pt idx="840">
                        <c:v>845.1996286000001</c:v>
                      </c:pt>
                      <c:pt idx="841">
                        <c:v>846.20688760000007</c:v>
                      </c:pt>
                      <c:pt idx="842">
                        <c:v>847.20777859999998</c:v>
                      </c:pt>
                      <c:pt idx="843">
                        <c:v>848.21682459999988</c:v>
                      </c:pt>
                      <c:pt idx="844">
                        <c:v>849.2301516</c:v>
                      </c:pt>
                      <c:pt idx="845">
                        <c:v>850.23713859999998</c:v>
                      </c:pt>
                      <c:pt idx="846">
                        <c:v>851.23783260000005</c:v>
                      </c:pt>
                      <c:pt idx="847">
                        <c:v>852.24821659999998</c:v>
                      </c:pt>
                      <c:pt idx="848">
                        <c:v>853.24882660000003</c:v>
                      </c:pt>
                      <c:pt idx="849">
                        <c:v>854.24933959999998</c:v>
                      </c:pt>
                      <c:pt idx="850">
                        <c:v>855.24950259999991</c:v>
                      </c:pt>
                      <c:pt idx="851">
                        <c:v>856.25063260000002</c:v>
                      </c:pt>
                      <c:pt idx="852">
                        <c:v>857.27847259999999</c:v>
                      </c:pt>
                      <c:pt idx="853">
                        <c:v>858.29504259999999</c:v>
                      </c:pt>
                      <c:pt idx="854">
                        <c:v>859.31091560000004</c:v>
                      </c:pt>
                      <c:pt idx="855">
                        <c:v>860.31190960000004</c:v>
                      </c:pt>
                      <c:pt idx="856">
                        <c:v>861.31267260000004</c:v>
                      </c:pt>
                      <c:pt idx="857">
                        <c:v>862.30436959999997</c:v>
                      </c:pt>
                      <c:pt idx="858">
                        <c:v>863.30497560000003</c:v>
                      </c:pt>
                      <c:pt idx="859">
                        <c:v>864.30679860000009</c:v>
                      </c:pt>
                      <c:pt idx="860">
                        <c:v>865.3142135999999</c:v>
                      </c:pt>
                      <c:pt idx="861">
                        <c:v>866.32478059999994</c:v>
                      </c:pt>
                      <c:pt idx="862">
                        <c:v>867.31652759999997</c:v>
                      </c:pt>
                      <c:pt idx="863">
                        <c:v>868.32299160000002</c:v>
                      </c:pt>
                      <c:pt idx="864">
                        <c:v>869.3224646000001</c:v>
                      </c:pt>
                      <c:pt idx="865">
                        <c:v>870.32324560000006</c:v>
                      </c:pt>
                      <c:pt idx="866">
                        <c:v>871.3297106</c:v>
                      </c:pt>
                      <c:pt idx="867">
                        <c:v>872.33173360000001</c:v>
                      </c:pt>
                      <c:pt idx="868">
                        <c:v>873.35443959999998</c:v>
                      </c:pt>
                      <c:pt idx="869">
                        <c:v>874.35219159999997</c:v>
                      </c:pt>
                      <c:pt idx="870">
                        <c:v>875.36823759999993</c:v>
                      </c:pt>
                      <c:pt idx="871">
                        <c:v>876.37535860000003</c:v>
                      </c:pt>
                      <c:pt idx="872">
                        <c:v>877.37584859999993</c:v>
                      </c:pt>
                      <c:pt idx="873">
                        <c:v>878.39208159999998</c:v>
                      </c:pt>
                      <c:pt idx="874">
                        <c:v>879.40790659999993</c:v>
                      </c:pt>
                      <c:pt idx="875">
                        <c:v>880.40807960000006</c:v>
                      </c:pt>
                      <c:pt idx="876">
                        <c:v>881.43153060000009</c:v>
                      </c:pt>
                      <c:pt idx="877">
                        <c:v>882.43198860000007</c:v>
                      </c:pt>
                      <c:pt idx="878">
                        <c:v>883.4374686000001</c:v>
                      </c:pt>
                      <c:pt idx="879">
                        <c:v>884.45311259999994</c:v>
                      </c:pt>
                      <c:pt idx="880">
                        <c:v>885.4540305999999</c:v>
                      </c:pt>
                      <c:pt idx="881">
                        <c:v>886.46978659999991</c:v>
                      </c:pt>
                      <c:pt idx="882">
                        <c:v>887.48510759999999</c:v>
                      </c:pt>
                      <c:pt idx="883">
                        <c:v>888.49979559999997</c:v>
                      </c:pt>
                      <c:pt idx="884">
                        <c:v>889.50031059999992</c:v>
                      </c:pt>
                      <c:pt idx="885">
                        <c:v>890.50724360000004</c:v>
                      </c:pt>
                      <c:pt idx="886">
                        <c:v>891.5299136000001</c:v>
                      </c:pt>
                      <c:pt idx="887">
                        <c:v>892.53677960000005</c:v>
                      </c:pt>
                      <c:pt idx="888">
                        <c:v>893.54467260000001</c:v>
                      </c:pt>
                      <c:pt idx="889">
                        <c:v>894.55236259999992</c:v>
                      </c:pt>
                      <c:pt idx="890">
                        <c:v>895.56910859999994</c:v>
                      </c:pt>
                      <c:pt idx="891">
                        <c:v>896.57590759999994</c:v>
                      </c:pt>
                      <c:pt idx="892">
                        <c:v>897.57977359999995</c:v>
                      </c:pt>
                      <c:pt idx="893">
                        <c:v>898.59552959999996</c:v>
                      </c:pt>
                      <c:pt idx="894">
                        <c:v>899.60254359999999</c:v>
                      </c:pt>
                      <c:pt idx="895">
                        <c:v>900.59958260000008</c:v>
                      </c:pt>
                      <c:pt idx="896">
                        <c:v>901.61523659999989</c:v>
                      </c:pt>
                      <c:pt idx="897">
                        <c:v>902.61991160000002</c:v>
                      </c:pt>
                      <c:pt idx="898">
                        <c:v>903.6233036000001</c:v>
                      </c:pt>
                      <c:pt idx="899">
                        <c:v>904.63861059999999</c:v>
                      </c:pt>
                      <c:pt idx="900">
                        <c:v>905.63897459999998</c:v>
                      </c:pt>
                      <c:pt idx="901">
                        <c:v>906.64202060000002</c:v>
                      </c:pt>
                      <c:pt idx="902">
                        <c:v>907.6499616000001</c:v>
                      </c:pt>
                      <c:pt idx="903">
                        <c:v>908.65713159999996</c:v>
                      </c:pt>
                      <c:pt idx="904">
                        <c:v>909.68129359999989</c:v>
                      </c:pt>
                      <c:pt idx="905">
                        <c:v>910.69317460000002</c:v>
                      </c:pt>
                      <c:pt idx="906">
                        <c:v>911.70874260000005</c:v>
                      </c:pt>
                      <c:pt idx="907">
                        <c:v>912.72178460000009</c:v>
                      </c:pt>
                      <c:pt idx="908">
                        <c:v>913.7326235999999</c:v>
                      </c:pt>
                      <c:pt idx="909">
                        <c:v>914.73791559999995</c:v>
                      </c:pt>
                      <c:pt idx="910">
                        <c:v>915.74516259999996</c:v>
                      </c:pt>
                      <c:pt idx="911">
                        <c:v>916.7357406000001</c:v>
                      </c:pt>
                      <c:pt idx="912">
                        <c:v>917.74633859999994</c:v>
                      </c:pt>
                      <c:pt idx="913">
                        <c:v>918.7373935999999</c:v>
                      </c:pt>
                      <c:pt idx="914">
                        <c:v>919.73762459999989</c:v>
                      </c:pt>
                      <c:pt idx="915">
                        <c:v>920.73789360000001</c:v>
                      </c:pt>
                      <c:pt idx="916">
                        <c:v>921.74146160000009</c:v>
                      </c:pt>
                      <c:pt idx="917">
                        <c:v>922.74211659999992</c:v>
                      </c:pt>
                      <c:pt idx="918">
                        <c:v>923.75664559999996</c:v>
                      </c:pt>
                      <c:pt idx="919">
                        <c:v>924.77241060000006</c:v>
                      </c:pt>
                      <c:pt idx="920">
                        <c:v>925.77816860000007</c:v>
                      </c:pt>
                      <c:pt idx="921">
                        <c:v>926.7695556000001</c:v>
                      </c:pt>
                      <c:pt idx="922">
                        <c:v>927.78131359999998</c:v>
                      </c:pt>
                      <c:pt idx="923">
                        <c:v>928.78596859999993</c:v>
                      </c:pt>
                      <c:pt idx="924">
                        <c:v>929.79318059999991</c:v>
                      </c:pt>
                      <c:pt idx="925">
                        <c:v>930.8000305999999</c:v>
                      </c:pt>
                      <c:pt idx="926">
                        <c:v>931.82200160000002</c:v>
                      </c:pt>
                      <c:pt idx="927">
                        <c:v>932.83140159999994</c:v>
                      </c:pt>
                      <c:pt idx="928">
                        <c:v>933.83535759999995</c:v>
                      </c:pt>
                      <c:pt idx="929">
                        <c:v>934.84365759999991</c:v>
                      </c:pt>
                      <c:pt idx="930">
                        <c:v>935.84406059999992</c:v>
                      </c:pt>
                      <c:pt idx="931">
                        <c:v>936.83527060000006</c:v>
                      </c:pt>
                      <c:pt idx="932">
                        <c:v>937.83544559999996</c:v>
                      </c:pt>
                      <c:pt idx="933">
                        <c:v>938.8514626000001</c:v>
                      </c:pt>
                      <c:pt idx="934">
                        <c:v>939.86670260000005</c:v>
                      </c:pt>
                      <c:pt idx="935">
                        <c:v>940.88267160000009</c:v>
                      </c:pt>
                      <c:pt idx="936">
                        <c:v>941.90480559999992</c:v>
                      </c:pt>
                      <c:pt idx="937">
                        <c:v>942.9062186000001</c:v>
                      </c:pt>
                      <c:pt idx="938">
                        <c:v>943.91281660000004</c:v>
                      </c:pt>
                      <c:pt idx="939">
                        <c:v>944.92243559999997</c:v>
                      </c:pt>
                      <c:pt idx="940">
                        <c:v>945.92336460000001</c:v>
                      </c:pt>
                      <c:pt idx="941">
                        <c:v>946.92408260000002</c:v>
                      </c:pt>
                      <c:pt idx="942">
                        <c:v>947.93777759999989</c:v>
                      </c:pt>
                      <c:pt idx="943">
                        <c:v>948.94315959999994</c:v>
                      </c:pt>
                      <c:pt idx="944">
                        <c:v>949.94265960000007</c:v>
                      </c:pt>
                      <c:pt idx="945">
                        <c:v>950.95307359999993</c:v>
                      </c:pt>
                      <c:pt idx="946">
                        <c:v>951.94371959999989</c:v>
                      </c:pt>
                      <c:pt idx="947">
                        <c:v>952.94839559999991</c:v>
                      </c:pt>
                      <c:pt idx="948">
                        <c:v>953.93975260000002</c:v>
                      </c:pt>
                      <c:pt idx="949">
                        <c:v>954.95945060000008</c:v>
                      </c:pt>
                      <c:pt idx="950">
                        <c:v>955.95916859999988</c:v>
                      </c:pt>
                      <c:pt idx="951">
                        <c:v>956.96277259999988</c:v>
                      </c:pt>
                      <c:pt idx="952">
                        <c:v>957.97639759999993</c:v>
                      </c:pt>
                      <c:pt idx="953">
                        <c:v>958.99207460000002</c:v>
                      </c:pt>
                      <c:pt idx="954">
                        <c:v>960.00476759999992</c:v>
                      </c:pt>
                      <c:pt idx="955">
                        <c:v>961.00939459999995</c:v>
                      </c:pt>
                      <c:pt idx="956">
                        <c:v>962.01000559999989</c:v>
                      </c:pt>
                      <c:pt idx="957">
                        <c:v>963.02289659999997</c:v>
                      </c:pt>
                      <c:pt idx="958">
                        <c:v>964.02945260000001</c:v>
                      </c:pt>
                      <c:pt idx="959">
                        <c:v>965.04517259999989</c:v>
                      </c:pt>
                      <c:pt idx="960">
                        <c:v>966.04606960000001</c:v>
                      </c:pt>
                      <c:pt idx="961">
                        <c:v>967.03377260000002</c:v>
                      </c:pt>
                      <c:pt idx="962">
                        <c:v>968.03464159999999</c:v>
                      </c:pt>
                      <c:pt idx="963">
                        <c:v>969.03505059999998</c:v>
                      </c:pt>
                      <c:pt idx="964">
                        <c:v>970.0350476000001</c:v>
                      </c:pt>
                      <c:pt idx="965">
                        <c:v>971.03231660000006</c:v>
                      </c:pt>
                      <c:pt idx="966">
                        <c:v>972.03865859999996</c:v>
                      </c:pt>
                      <c:pt idx="967">
                        <c:v>973.05487360000006</c:v>
                      </c:pt>
                      <c:pt idx="968">
                        <c:v>974.0555225999999</c:v>
                      </c:pt>
                      <c:pt idx="969">
                        <c:v>975.07127360000004</c:v>
                      </c:pt>
                      <c:pt idx="970">
                        <c:v>976.07156359999999</c:v>
                      </c:pt>
                      <c:pt idx="971">
                        <c:v>977.07148660000007</c:v>
                      </c:pt>
                      <c:pt idx="972">
                        <c:v>978.07163859999991</c:v>
                      </c:pt>
                      <c:pt idx="973">
                        <c:v>979.06394260000002</c:v>
                      </c:pt>
                      <c:pt idx="974">
                        <c:v>980.07107059999998</c:v>
                      </c:pt>
                      <c:pt idx="975">
                        <c:v>981.0714316000001</c:v>
                      </c:pt>
                      <c:pt idx="976">
                        <c:v>982.07599559999994</c:v>
                      </c:pt>
                      <c:pt idx="977">
                        <c:v>983.08147460000009</c:v>
                      </c:pt>
                      <c:pt idx="978">
                        <c:v>984.08787660000007</c:v>
                      </c:pt>
                      <c:pt idx="979">
                        <c:v>985.08539059999998</c:v>
                      </c:pt>
                      <c:pt idx="980">
                        <c:v>986.08533160000002</c:v>
                      </c:pt>
                      <c:pt idx="981">
                        <c:v>987.08527060000006</c:v>
                      </c:pt>
                      <c:pt idx="982">
                        <c:v>988.10725559999992</c:v>
                      </c:pt>
                      <c:pt idx="983">
                        <c:v>989.10338460000003</c:v>
                      </c:pt>
                      <c:pt idx="984">
                        <c:v>990.12489460000006</c:v>
                      </c:pt>
                      <c:pt idx="985">
                        <c:v>991.12552159999996</c:v>
                      </c:pt>
                      <c:pt idx="986">
                        <c:v>992.12573659999998</c:v>
                      </c:pt>
                      <c:pt idx="987">
                        <c:v>993.14175260000002</c:v>
                      </c:pt>
                      <c:pt idx="988">
                        <c:v>994.15729659999988</c:v>
                      </c:pt>
                      <c:pt idx="989">
                        <c:v>995.17319159999988</c:v>
                      </c:pt>
                      <c:pt idx="990">
                        <c:v>996.17366160000006</c:v>
                      </c:pt>
                      <c:pt idx="991">
                        <c:v>997.19735859999992</c:v>
                      </c:pt>
                      <c:pt idx="992">
                        <c:v>998.18817059999992</c:v>
                      </c:pt>
                      <c:pt idx="993">
                        <c:v>999.18860459999996</c:v>
                      </c:pt>
                      <c:pt idx="994">
                        <c:v>1000.1888336</c:v>
                      </c:pt>
                      <c:pt idx="995">
                        <c:v>1001.1985376</c:v>
                      </c:pt>
                      <c:pt idx="996">
                        <c:v>1002.1973886000001</c:v>
                      </c:pt>
                      <c:pt idx="997">
                        <c:v>1003.1885436</c:v>
                      </c:pt>
                      <c:pt idx="998">
                        <c:v>1004.1985365999999</c:v>
                      </c:pt>
                      <c:pt idx="999">
                        <c:v>1005.1996045999999</c:v>
                      </c:pt>
                      <c:pt idx="1000">
                        <c:v>1006.2147196000001</c:v>
                      </c:pt>
                      <c:pt idx="1001">
                        <c:v>1007.2278756000001</c:v>
                      </c:pt>
                      <c:pt idx="1002">
                        <c:v>1008.2352916</c:v>
                      </c:pt>
                      <c:pt idx="1003">
                        <c:v>1009.2335416000001</c:v>
                      </c:pt>
                      <c:pt idx="1004">
                        <c:v>1010.2369756000001</c:v>
                      </c:pt>
                      <c:pt idx="1005">
                        <c:v>1011.2440786</c:v>
                      </c:pt>
                      <c:pt idx="1006">
                        <c:v>1012.2474046</c:v>
                      </c:pt>
                      <c:pt idx="1007">
                        <c:v>1013.2615466</c:v>
                      </c:pt>
                      <c:pt idx="1008">
                        <c:v>1014.2750956</c:v>
                      </c:pt>
                      <c:pt idx="1009">
                        <c:v>1015.2943496</c:v>
                      </c:pt>
                      <c:pt idx="1010">
                        <c:v>1016.3032796</c:v>
                      </c:pt>
                      <c:pt idx="1011">
                        <c:v>1017.3188035999999</c:v>
                      </c:pt>
                      <c:pt idx="1012">
                        <c:v>1018.3325986</c:v>
                      </c:pt>
                      <c:pt idx="1013">
                        <c:v>1019.3631476</c:v>
                      </c:pt>
                      <c:pt idx="1014">
                        <c:v>1020.3641176000001</c:v>
                      </c:pt>
                      <c:pt idx="1015">
                        <c:v>1021.3628596000001</c:v>
                      </c:pt>
                      <c:pt idx="1016">
                        <c:v>1022.3706116000001</c:v>
                      </c:pt>
                      <c:pt idx="1017">
                        <c:v>1023.3876786000001</c:v>
                      </c:pt>
                      <c:pt idx="1018">
                        <c:v>1024.4056826000001</c:v>
                      </c:pt>
                      <c:pt idx="1019">
                        <c:v>1025.4069846</c:v>
                      </c:pt>
                      <c:pt idx="1020">
                        <c:v>1026.4179566</c:v>
                      </c:pt>
                      <c:pt idx="1021">
                        <c:v>1027.4211006</c:v>
                      </c:pt>
                      <c:pt idx="1022">
                        <c:v>1028.4272326</c:v>
                      </c:pt>
                      <c:pt idx="1023">
                        <c:v>1029.4436255999999</c:v>
                      </c:pt>
                      <c:pt idx="1024">
                        <c:v>1030.4470716000001</c:v>
                      </c:pt>
                      <c:pt idx="1025">
                        <c:v>1031.4646146</c:v>
                      </c:pt>
                      <c:pt idx="1026">
                        <c:v>1032.4653416000001</c:v>
                      </c:pt>
                      <c:pt idx="1027">
                        <c:v>1033.4956376</c:v>
                      </c:pt>
                      <c:pt idx="1028">
                        <c:v>1034.5073976000001</c:v>
                      </c:pt>
                      <c:pt idx="1029">
                        <c:v>1035.5152306</c:v>
                      </c:pt>
                      <c:pt idx="1030">
                        <c:v>1036.5196596000001</c:v>
                      </c:pt>
                      <c:pt idx="1031">
                        <c:v>1037.5368816</c:v>
                      </c:pt>
                      <c:pt idx="1032">
                        <c:v>1038.5346225999999</c:v>
                      </c:pt>
                      <c:pt idx="1033">
                        <c:v>1039.5437356</c:v>
                      </c:pt>
                      <c:pt idx="1034">
                        <c:v>1040.5596906000001</c:v>
                      </c:pt>
                      <c:pt idx="1035">
                        <c:v>1041.5754376</c:v>
                      </c:pt>
                      <c:pt idx="1036">
                        <c:v>1042.5784045999999</c:v>
                      </c:pt>
                      <c:pt idx="1037">
                        <c:v>1043.5780786</c:v>
                      </c:pt>
                      <c:pt idx="1038">
                        <c:v>1044.5795876</c:v>
                      </c:pt>
                      <c:pt idx="1039">
                        <c:v>1045.5948685999999</c:v>
                      </c:pt>
                      <c:pt idx="1040">
                        <c:v>1046.6219546</c:v>
                      </c:pt>
                      <c:pt idx="1041">
                        <c:v>1047.6371116</c:v>
                      </c:pt>
                      <c:pt idx="1042">
                        <c:v>1048.6287485999999</c:v>
                      </c:pt>
                      <c:pt idx="1043">
                        <c:v>1049.6444666</c:v>
                      </c:pt>
                      <c:pt idx="1044">
                        <c:v>1050.6605876000001</c:v>
                      </c:pt>
                      <c:pt idx="1045">
                        <c:v>1051.6672455999999</c:v>
                      </c:pt>
                      <c:pt idx="1046">
                        <c:v>1052.6714786</c:v>
                      </c:pt>
                      <c:pt idx="1047">
                        <c:v>1053.6877276</c:v>
                      </c:pt>
                      <c:pt idx="1048">
                        <c:v>1054.7018625999999</c:v>
                      </c:pt>
                      <c:pt idx="1049">
                        <c:v>1055.7091246</c:v>
                      </c:pt>
                      <c:pt idx="1050">
                        <c:v>1056.7253846000001</c:v>
                      </c:pt>
                      <c:pt idx="1051">
                        <c:v>1057.7257946</c:v>
                      </c:pt>
                      <c:pt idx="1052">
                        <c:v>1058.7424335999999</c:v>
                      </c:pt>
                      <c:pt idx="1053">
                        <c:v>1059.7588776</c:v>
                      </c:pt>
                      <c:pt idx="1054">
                        <c:v>1060.7750366</c:v>
                      </c:pt>
                      <c:pt idx="1055">
                        <c:v>1061.7912315999999</c:v>
                      </c:pt>
                      <c:pt idx="1056">
                        <c:v>1062.8069935999999</c:v>
                      </c:pt>
                      <c:pt idx="1057">
                        <c:v>1063.8144205999999</c:v>
                      </c:pt>
                      <c:pt idx="1058">
                        <c:v>1064.8153846</c:v>
                      </c:pt>
                      <c:pt idx="1059">
                        <c:v>1065.8203865999999</c:v>
                      </c:pt>
                      <c:pt idx="1060">
                        <c:v>1066.8207015999999</c:v>
                      </c:pt>
                      <c:pt idx="1061">
                        <c:v>1067.8178875999999</c:v>
                      </c:pt>
                      <c:pt idx="1062">
                        <c:v>1068.8144846</c:v>
                      </c:pt>
                      <c:pt idx="1063">
                        <c:v>1069.8207146</c:v>
                      </c:pt>
                      <c:pt idx="1064">
                        <c:v>1070.8203046000001</c:v>
                      </c:pt>
                      <c:pt idx="1065">
                        <c:v>1071.8183796000001</c:v>
                      </c:pt>
                      <c:pt idx="1066">
                        <c:v>1072.8345076000001</c:v>
                      </c:pt>
                      <c:pt idx="1067">
                        <c:v>1073.8419276</c:v>
                      </c:pt>
                      <c:pt idx="1068">
                        <c:v>1074.8665616000001</c:v>
                      </c:pt>
                      <c:pt idx="1069">
                        <c:v>1075.8803836</c:v>
                      </c:pt>
                      <c:pt idx="1070">
                        <c:v>1076.8973596000001</c:v>
                      </c:pt>
                      <c:pt idx="1071">
                        <c:v>1077.9019936</c:v>
                      </c:pt>
                      <c:pt idx="1072">
                        <c:v>1078.9022086</c:v>
                      </c:pt>
                      <c:pt idx="1073">
                        <c:v>1079.9131265999999</c:v>
                      </c:pt>
                      <c:pt idx="1074">
                        <c:v>1080.8216186</c:v>
                      </c:pt>
                      <c:pt idx="1075">
                        <c:v>1081.8134075999999</c:v>
                      </c:pt>
                      <c:pt idx="1076">
                        <c:v>1082.8204246</c:v>
                      </c:pt>
                      <c:pt idx="1077">
                        <c:v>1083.8208966</c:v>
                      </c:pt>
                      <c:pt idx="1078">
                        <c:v>1084.8205026000001</c:v>
                      </c:pt>
                      <c:pt idx="1079">
                        <c:v>1085.8283005999999</c:v>
                      </c:pt>
                      <c:pt idx="1080">
                        <c:v>1086.8196676</c:v>
                      </c:pt>
                      <c:pt idx="1081">
                        <c:v>1087.8261706000001</c:v>
                      </c:pt>
                      <c:pt idx="1082">
                        <c:v>1088.8256546</c:v>
                      </c:pt>
                      <c:pt idx="1083">
                        <c:v>1089.8412126000001</c:v>
                      </c:pt>
                      <c:pt idx="1084">
                        <c:v>1090.8416616</c:v>
                      </c:pt>
                      <c:pt idx="1085">
                        <c:v>1091.8569006</c:v>
                      </c:pt>
                      <c:pt idx="1086">
                        <c:v>1092.8638476000001</c:v>
                      </c:pt>
                      <c:pt idx="1087">
                        <c:v>1093.8790796000001</c:v>
                      </c:pt>
                      <c:pt idx="1088">
                        <c:v>1094.9054736000001</c:v>
                      </c:pt>
                      <c:pt idx="1089">
                        <c:v>1095.9124076000001</c:v>
                      </c:pt>
                      <c:pt idx="1090">
                        <c:v>1096.9345566</c:v>
                      </c:pt>
                      <c:pt idx="1091">
                        <c:v>1097.9352515999999</c:v>
                      </c:pt>
                      <c:pt idx="1092">
                        <c:v>1098.9361125999999</c:v>
                      </c:pt>
                      <c:pt idx="1093">
                        <c:v>1099.9366786000001</c:v>
                      </c:pt>
                      <c:pt idx="1094">
                        <c:v>1100.9525805999999</c:v>
                      </c:pt>
                      <c:pt idx="1095">
                        <c:v>1101.9526926000001</c:v>
                      </c:pt>
                      <c:pt idx="1096">
                        <c:v>1102.9532185999999</c:v>
                      </c:pt>
                      <c:pt idx="1097">
                        <c:v>1103.9535366</c:v>
                      </c:pt>
                      <c:pt idx="1098">
                        <c:v>1104.9440466000001</c:v>
                      </c:pt>
                      <c:pt idx="1099">
                        <c:v>1105.9415165999999</c:v>
                      </c:pt>
                      <c:pt idx="1100">
                        <c:v>1106.9411485999999</c:v>
                      </c:pt>
                      <c:pt idx="1101">
                        <c:v>1107.9457566000001</c:v>
                      </c:pt>
                      <c:pt idx="1102">
                        <c:v>1108.9403035999999</c:v>
                      </c:pt>
                      <c:pt idx="1103">
                        <c:v>1109.9406925999999</c:v>
                      </c:pt>
                      <c:pt idx="1104">
                        <c:v>1110.9409026000001</c:v>
                      </c:pt>
                      <c:pt idx="1105">
                        <c:v>1111.9404506000001</c:v>
                      </c:pt>
                      <c:pt idx="1106">
                        <c:v>1112.9416676000001</c:v>
                      </c:pt>
                      <c:pt idx="1107">
                        <c:v>1113.9500776</c:v>
                      </c:pt>
                      <c:pt idx="1108">
                        <c:v>1114.9407905999999</c:v>
                      </c:pt>
                      <c:pt idx="1109">
                        <c:v>1115.9516696000001</c:v>
                      </c:pt>
                      <c:pt idx="1110">
                        <c:v>1116.9400576</c:v>
                      </c:pt>
                      <c:pt idx="1111">
                        <c:v>1117.9401796</c:v>
                      </c:pt>
                      <c:pt idx="1112">
                        <c:v>1118.9444076</c:v>
                      </c:pt>
                      <c:pt idx="1113">
                        <c:v>1119.9469985999999</c:v>
                      </c:pt>
                      <c:pt idx="1114">
                        <c:v>1120.9520325999999</c:v>
                      </c:pt>
                      <c:pt idx="1115">
                        <c:v>1121.9838425999999</c:v>
                      </c:pt>
                      <c:pt idx="1116">
                        <c:v>1122.9920946</c:v>
                      </c:pt>
                      <c:pt idx="1117">
                        <c:v>1124.0072966</c:v>
                      </c:pt>
                      <c:pt idx="1118">
                        <c:v>1125.0260235999999</c:v>
                      </c:pt>
                      <c:pt idx="1119">
                        <c:v>1126.0520145999999</c:v>
                      </c:pt>
                      <c:pt idx="1120">
                        <c:v>1126.9460266000001</c:v>
                      </c:pt>
                      <c:pt idx="1121">
                        <c:v>1127.9498086000001</c:v>
                      </c:pt>
                      <c:pt idx="1122">
                        <c:v>1128.9506125999999</c:v>
                      </c:pt>
                      <c:pt idx="1123">
                        <c:v>1129.9481616</c:v>
                      </c:pt>
                      <c:pt idx="1124">
                        <c:v>1130.9641316</c:v>
                      </c:pt>
                      <c:pt idx="1125">
                        <c:v>1131.9730766</c:v>
                      </c:pt>
                      <c:pt idx="1126">
                        <c:v>1132.9885816000001</c:v>
                      </c:pt>
                      <c:pt idx="1127">
                        <c:v>1133.9951736</c:v>
                      </c:pt>
                      <c:pt idx="1128">
                        <c:v>1135.0077546</c:v>
                      </c:pt>
                      <c:pt idx="1129">
                        <c:v>1136.0127626000001</c:v>
                      </c:pt>
                      <c:pt idx="1130">
                        <c:v>1137.0286596000001</c:v>
                      </c:pt>
                      <c:pt idx="1131">
                        <c:v>1138.0292535999999</c:v>
                      </c:pt>
                      <c:pt idx="1132">
                        <c:v>1139.0364256</c:v>
                      </c:pt>
                      <c:pt idx="1133">
                        <c:v>1140.0433106</c:v>
                      </c:pt>
                      <c:pt idx="1134">
                        <c:v>1141.0432936</c:v>
                      </c:pt>
                      <c:pt idx="1135">
                        <c:v>1142.0430306000001</c:v>
                      </c:pt>
                      <c:pt idx="1136">
                        <c:v>1143.0517496</c:v>
                      </c:pt>
                      <c:pt idx="1137">
                        <c:v>1144.0519486000001</c:v>
                      </c:pt>
                      <c:pt idx="1138">
                        <c:v>1145.0737306000001</c:v>
                      </c:pt>
                      <c:pt idx="1139">
                        <c:v>1146.0737566</c:v>
                      </c:pt>
                      <c:pt idx="1140">
                        <c:v>1147.0712366</c:v>
                      </c:pt>
                      <c:pt idx="1141">
                        <c:v>1148.0683746</c:v>
                      </c:pt>
                      <c:pt idx="1142">
                        <c:v>1149.0821295999999</c:v>
                      </c:pt>
                      <c:pt idx="1143">
                        <c:v>1150.0823816</c:v>
                      </c:pt>
                      <c:pt idx="1144">
                        <c:v>1151.1047096</c:v>
                      </c:pt>
                      <c:pt idx="1145">
                        <c:v>1152.1171416</c:v>
                      </c:pt>
                      <c:pt idx="1146">
                        <c:v>1153.1237406</c:v>
                      </c:pt>
                      <c:pt idx="1147">
                        <c:v>1154.1301765999999</c:v>
                      </c:pt>
                      <c:pt idx="1148">
                        <c:v>1155.1375975999999</c:v>
                      </c:pt>
                      <c:pt idx="1149">
                        <c:v>1156.1364646</c:v>
                      </c:pt>
                      <c:pt idx="1150">
                        <c:v>1157.1370896000001</c:v>
                      </c:pt>
                      <c:pt idx="1151">
                        <c:v>1158.1410785999999</c:v>
                      </c:pt>
                      <c:pt idx="1152">
                        <c:v>1159.1442566000001</c:v>
                      </c:pt>
                      <c:pt idx="1153">
                        <c:v>1160.1597776000001</c:v>
                      </c:pt>
                      <c:pt idx="1154">
                        <c:v>1161.1821616</c:v>
                      </c:pt>
                      <c:pt idx="1155">
                        <c:v>1162.1973496000001</c:v>
                      </c:pt>
                      <c:pt idx="1156">
                        <c:v>1163.1882676</c:v>
                      </c:pt>
                      <c:pt idx="1157">
                        <c:v>1164.1887276</c:v>
                      </c:pt>
                      <c:pt idx="1158">
                        <c:v>1165.2082605999999</c:v>
                      </c:pt>
                      <c:pt idx="1159">
                        <c:v>1166.2138196000001</c:v>
                      </c:pt>
                      <c:pt idx="1160">
                        <c:v>1167.2143676000001</c:v>
                      </c:pt>
                      <c:pt idx="1161">
                        <c:v>1168.2146915999999</c:v>
                      </c:pt>
                      <c:pt idx="1162">
                        <c:v>1169.2142005999999</c:v>
                      </c:pt>
                      <c:pt idx="1163">
                        <c:v>1170.2177686</c:v>
                      </c:pt>
                      <c:pt idx="1164">
                        <c:v>1171.2332746</c:v>
                      </c:pt>
                      <c:pt idx="1165">
                        <c:v>1172.2397705999999</c:v>
                      </c:pt>
                      <c:pt idx="1166">
                        <c:v>1173.2442315999999</c:v>
                      </c:pt>
                      <c:pt idx="1167">
                        <c:v>1174.2455596</c:v>
                      </c:pt>
                      <c:pt idx="1168">
                        <c:v>1175.2457116</c:v>
                      </c:pt>
                      <c:pt idx="1169">
                        <c:v>1176.2613056</c:v>
                      </c:pt>
                      <c:pt idx="1170">
                        <c:v>1177.2548965999999</c:v>
                      </c:pt>
                      <c:pt idx="1171">
                        <c:v>1178.2772396</c:v>
                      </c:pt>
                      <c:pt idx="1172">
                        <c:v>1179.2927946</c:v>
                      </c:pt>
                      <c:pt idx="1173">
                        <c:v>1180.3082336</c:v>
                      </c:pt>
                      <c:pt idx="1174">
                        <c:v>1181.3239685999999</c:v>
                      </c:pt>
                      <c:pt idx="1175">
                        <c:v>1182.3245156</c:v>
                      </c:pt>
                      <c:pt idx="1176">
                        <c:v>1183.3219306000001</c:v>
                      </c:pt>
                      <c:pt idx="1177">
                        <c:v>1184.3246156</c:v>
                      </c:pt>
                      <c:pt idx="1178">
                        <c:v>1185.3222896</c:v>
                      </c:pt>
                      <c:pt idx="1179">
                        <c:v>1186.3226576</c:v>
                      </c:pt>
                      <c:pt idx="1180">
                        <c:v>1187.3228885999999</c:v>
                      </c:pt>
                      <c:pt idx="1181">
                        <c:v>1188.3233815999999</c:v>
                      </c:pt>
                      <c:pt idx="1182">
                        <c:v>1189.3146316</c:v>
                      </c:pt>
                      <c:pt idx="1183">
                        <c:v>1190.3146996</c:v>
                      </c:pt>
                      <c:pt idx="1184">
                        <c:v>1191.3147495999999</c:v>
                      </c:pt>
                      <c:pt idx="1185">
                        <c:v>1192.3229256</c:v>
                      </c:pt>
                      <c:pt idx="1186">
                        <c:v>1193.3273766</c:v>
                      </c:pt>
                      <c:pt idx="1187">
                        <c:v>1194.3159816</c:v>
                      </c:pt>
                      <c:pt idx="1188">
                        <c:v>1195.3169816</c:v>
                      </c:pt>
                      <c:pt idx="1189">
                        <c:v>1196.3181325999999</c:v>
                      </c:pt>
                      <c:pt idx="1190">
                        <c:v>1197.3183105999999</c:v>
                      </c:pt>
                      <c:pt idx="1191">
                        <c:v>1198.3261015999999</c:v>
                      </c:pt>
                      <c:pt idx="1192">
                        <c:v>1199.3170476</c:v>
                      </c:pt>
                      <c:pt idx="1193">
                        <c:v>1200.3243156000001</c:v>
                      </c:pt>
                      <c:pt idx="1194">
                        <c:v>1201.3278946</c:v>
                      </c:pt>
                      <c:pt idx="1195">
                        <c:v>1202.3160026</c:v>
                      </c:pt>
                      <c:pt idx="1196">
                        <c:v>1203.3151505999999</c:v>
                      </c:pt>
                      <c:pt idx="1197">
                        <c:v>1204.3442806</c:v>
                      </c:pt>
                      <c:pt idx="1198">
                        <c:v>1205.3440745999999</c:v>
                      </c:pt>
                      <c:pt idx="1199">
                        <c:v>1206.3614226</c:v>
                      </c:pt>
                      <c:pt idx="1200">
                        <c:v>1207.3754186000001</c:v>
                      </c:pt>
                      <c:pt idx="1201">
                        <c:v>1208.4023486000001</c:v>
                      </c:pt>
                      <c:pt idx="1202">
                        <c:v>1209.4164386</c:v>
                      </c:pt>
                      <c:pt idx="1203">
                        <c:v>1210.4127606</c:v>
                      </c:pt>
                      <c:pt idx="1204">
                        <c:v>1211.4170326000001</c:v>
                      </c:pt>
                      <c:pt idx="1205">
                        <c:v>1212.4171945999999</c:v>
                      </c:pt>
                      <c:pt idx="1206">
                        <c:v>1213.4147206</c:v>
                      </c:pt>
                      <c:pt idx="1207">
                        <c:v>1214.4218596000001</c:v>
                      </c:pt>
                      <c:pt idx="1208">
                        <c:v>1215.4456206</c:v>
                      </c:pt>
                      <c:pt idx="1209">
                        <c:v>1216.4489246000001</c:v>
                      </c:pt>
                      <c:pt idx="1210">
                        <c:v>1217.4488985999999</c:v>
                      </c:pt>
                      <c:pt idx="1211">
                        <c:v>1218.4689155999999</c:v>
                      </c:pt>
                      <c:pt idx="1212">
                        <c:v>1219.4653956</c:v>
                      </c:pt>
                      <c:pt idx="1213">
                        <c:v>1220.4832925999999</c:v>
                      </c:pt>
                      <c:pt idx="1214">
                        <c:v>1221.4940925999999</c:v>
                      </c:pt>
                      <c:pt idx="1215">
                        <c:v>1222.4940396</c:v>
                      </c:pt>
                      <c:pt idx="1216">
                        <c:v>1223.4940756000001</c:v>
                      </c:pt>
                      <c:pt idx="1217">
                        <c:v>1224.4969616000001</c:v>
                      </c:pt>
                      <c:pt idx="1218">
                        <c:v>1225.5130996</c:v>
                      </c:pt>
                      <c:pt idx="1219">
                        <c:v>1226.5420495999999</c:v>
                      </c:pt>
                      <c:pt idx="1220">
                        <c:v>1227.5533496</c:v>
                      </c:pt>
                      <c:pt idx="1221">
                        <c:v>1228.5670286</c:v>
                      </c:pt>
                      <c:pt idx="1222">
                        <c:v>1229.5691506000001</c:v>
                      </c:pt>
                      <c:pt idx="1223">
                        <c:v>1230.5633276000001</c:v>
                      </c:pt>
                      <c:pt idx="1224">
                        <c:v>1231.5646736000001</c:v>
                      </c:pt>
                      <c:pt idx="1225">
                        <c:v>1232.5702335999999</c:v>
                      </c:pt>
                      <c:pt idx="1226">
                        <c:v>1233.5770886</c:v>
                      </c:pt>
                      <c:pt idx="1227">
                        <c:v>1234.5664726</c:v>
                      </c:pt>
                      <c:pt idx="1228">
                        <c:v>1235.5740556000001</c:v>
                      </c:pt>
                      <c:pt idx="1229">
                        <c:v>1236.5903745999999</c:v>
                      </c:pt>
                      <c:pt idx="1230">
                        <c:v>1237.6014806000001</c:v>
                      </c:pt>
                      <c:pt idx="1231">
                        <c:v>1238.6114236000001</c:v>
                      </c:pt>
                      <c:pt idx="1232">
                        <c:v>1239.6225076000001</c:v>
                      </c:pt>
                      <c:pt idx="1233">
                        <c:v>1240.6288285999999</c:v>
                      </c:pt>
                      <c:pt idx="1234">
                        <c:v>1241.6522826</c:v>
                      </c:pt>
                      <c:pt idx="1235">
                        <c:v>1242.6641416</c:v>
                      </c:pt>
                      <c:pt idx="1236">
                        <c:v>1243.6756505999999</c:v>
                      </c:pt>
                      <c:pt idx="1237">
                        <c:v>1244.6965756</c:v>
                      </c:pt>
                      <c:pt idx="1238">
                        <c:v>1245.7019346</c:v>
                      </c:pt>
                      <c:pt idx="1239">
                        <c:v>1246.7155596</c:v>
                      </c:pt>
                      <c:pt idx="1240">
                        <c:v>1247.7314446</c:v>
                      </c:pt>
                      <c:pt idx="1241">
                        <c:v>1248.7514226000001</c:v>
                      </c:pt>
                      <c:pt idx="1242">
                        <c:v>1249.7705235999999</c:v>
                      </c:pt>
                      <c:pt idx="1243">
                        <c:v>1250.7737245999999</c:v>
                      </c:pt>
                      <c:pt idx="1244">
                        <c:v>1251.7886026000001</c:v>
                      </c:pt>
                      <c:pt idx="1245">
                        <c:v>1252.7992646</c:v>
                      </c:pt>
                      <c:pt idx="1246">
                        <c:v>1253.7081936</c:v>
                      </c:pt>
                      <c:pt idx="1247">
                        <c:v>1254.7117366</c:v>
                      </c:pt>
                      <c:pt idx="1248">
                        <c:v>1255.7085635999999</c:v>
                      </c:pt>
                      <c:pt idx="1249">
                        <c:v>1256.7153745999999</c:v>
                      </c:pt>
                      <c:pt idx="1250">
                        <c:v>1257.7155756</c:v>
                      </c:pt>
                      <c:pt idx="1251">
                        <c:v>1258.7194365999999</c:v>
                      </c:pt>
                      <c:pt idx="1252">
                        <c:v>1259.7356556</c:v>
                      </c:pt>
                      <c:pt idx="1253">
                        <c:v>1260.7363186</c:v>
                      </c:pt>
                      <c:pt idx="1254">
                        <c:v>1261.7364766000001</c:v>
                      </c:pt>
                      <c:pt idx="1255">
                        <c:v>1262.7494185999999</c:v>
                      </c:pt>
                      <c:pt idx="1256">
                        <c:v>1263.7497375999999</c:v>
                      </c:pt>
                      <c:pt idx="1257">
                        <c:v>1264.7406266</c:v>
                      </c:pt>
                      <c:pt idx="1258">
                        <c:v>1265.7408426</c:v>
                      </c:pt>
                      <c:pt idx="1259">
                        <c:v>1266.7546176000001</c:v>
                      </c:pt>
                      <c:pt idx="1260">
                        <c:v>1267.7626456</c:v>
                      </c:pt>
                      <c:pt idx="1261">
                        <c:v>1268.7626456</c:v>
                      </c:pt>
                      <c:pt idx="1262">
                        <c:v>1269.7670315999999</c:v>
                      </c:pt>
                      <c:pt idx="1263">
                        <c:v>1270.7829065999999</c:v>
                      </c:pt>
                      <c:pt idx="1264">
                        <c:v>1271.7984845999999</c:v>
                      </c:pt>
                      <c:pt idx="1265">
                        <c:v>1272.8207006</c:v>
                      </c:pt>
                      <c:pt idx="1266">
                        <c:v>1273.8365756000001</c:v>
                      </c:pt>
                      <c:pt idx="1267">
                        <c:v>1274.8429395999999</c:v>
                      </c:pt>
                      <c:pt idx="1268">
                        <c:v>1275.8481216</c:v>
                      </c:pt>
                      <c:pt idx="1269">
                        <c:v>1276.8486326</c:v>
                      </c:pt>
                      <c:pt idx="1270">
                        <c:v>1277.8490635999999</c:v>
                      </c:pt>
                      <c:pt idx="1271">
                        <c:v>1278.8658505999999</c:v>
                      </c:pt>
                      <c:pt idx="1272">
                        <c:v>1279.8666026000001</c:v>
                      </c:pt>
                      <c:pt idx="1273">
                        <c:v>1280.8705026</c:v>
                      </c:pt>
                      <c:pt idx="1274">
                        <c:v>1281.8859305999999</c:v>
                      </c:pt>
                      <c:pt idx="1275">
                        <c:v>1282.8990546</c:v>
                      </c:pt>
                      <c:pt idx="1276">
                        <c:v>1283.8988165999999</c:v>
                      </c:pt>
                      <c:pt idx="1277">
                        <c:v>1284.9116395999999</c:v>
                      </c:pt>
                      <c:pt idx="1278">
                        <c:v>1285.9331466000001</c:v>
                      </c:pt>
                      <c:pt idx="1279">
                        <c:v>1286.9483106</c:v>
                      </c:pt>
                      <c:pt idx="1280">
                        <c:v>1287.9467906</c:v>
                      </c:pt>
                      <c:pt idx="1281">
                        <c:v>1288.9466676</c:v>
                      </c:pt>
                      <c:pt idx="1282">
                        <c:v>1289.9483436</c:v>
                      </c:pt>
                      <c:pt idx="1283">
                        <c:v>1290.9483676</c:v>
                      </c:pt>
                      <c:pt idx="1284">
                        <c:v>1291.9480936</c:v>
                      </c:pt>
                      <c:pt idx="1285">
                        <c:v>1292.9482226</c:v>
                      </c:pt>
                      <c:pt idx="1286">
                        <c:v>1293.9480086000001</c:v>
                      </c:pt>
                      <c:pt idx="1287">
                        <c:v>1294.9483155999999</c:v>
                      </c:pt>
                      <c:pt idx="1288">
                        <c:v>1295.9495216</c:v>
                      </c:pt>
                      <c:pt idx="1289">
                        <c:v>1296.9538586000001</c:v>
                      </c:pt>
                      <c:pt idx="1290">
                        <c:v>1297.9848526000001</c:v>
                      </c:pt>
                      <c:pt idx="1291">
                        <c:v>1298.9752586</c:v>
                      </c:pt>
                      <c:pt idx="1292">
                        <c:v>1299.9965176000001</c:v>
                      </c:pt>
                      <c:pt idx="1293">
                        <c:v>1301.0158736000001</c:v>
                      </c:pt>
                      <c:pt idx="1294">
                        <c:v>1302.0309185999999</c:v>
                      </c:pt>
                      <c:pt idx="1295">
                        <c:v>1303.0460396000001</c:v>
                      </c:pt>
                      <c:pt idx="1296">
                        <c:v>1304.0614946000001</c:v>
                      </c:pt>
                      <c:pt idx="1297">
                        <c:v>1305.0646846</c:v>
                      </c:pt>
                      <c:pt idx="1298">
                        <c:v>1306.0644385999999</c:v>
                      </c:pt>
                      <c:pt idx="1299">
                        <c:v>1307.0711945999999</c:v>
                      </c:pt>
                      <c:pt idx="1300">
                        <c:v>1308.0711076</c:v>
                      </c:pt>
                      <c:pt idx="1301">
                        <c:v>1309.0776066000001</c:v>
                      </c:pt>
                      <c:pt idx="1302">
                        <c:v>1310.0750676</c:v>
                      </c:pt>
                      <c:pt idx="1303">
                        <c:v>1311.0653136000001</c:v>
                      </c:pt>
                      <c:pt idx="1304">
                        <c:v>1312.0757406</c:v>
                      </c:pt>
                      <c:pt idx="1305">
                        <c:v>1313.0884516000001</c:v>
                      </c:pt>
                      <c:pt idx="1306">
                        <c:v>1314.0886705999999</c:v>
                      </c:pt>
                      <c:pt idx="1307">
                        <c:v>1315.0863085999999</c:v>
                      </c:pt>
                      <c:pt idx="1308">
                        <c:v>1316.1027816000001</c:v>
                      </c:pt>
                      <c:pt idx="1309">
                        <c:v>1317.1161336</c:v>
                      </c:pt>
                      <c:pt idx="1310">
                        <c:v>1318.1250995999999</c:v>
                      </c:pt>
                      <c:pt idx="1311">
                        <c:v>1319.1251476</c:v>
                      </c:pt>
                      <c:pt idx="1312">
                        <c:v>1320.1150835999999</c:v>
                      </c:pt>
                      <c:pt idx="1313">
                        <c:v>1321.1152775999999</c:v>
                      </c:pt>
                      <c:pt idx="1314">
                        <c:v>1322.1311215999999</c:v>
                      </c:pt>
                      <c:pt idx="1315">
                        <c:v>1323.1468106</c:v>
                      </c:pt>
                      <c:pt idx="1316">
                        <c:v>1324.1439155999999</c:v>
                      </c:pt>
                      <c:pt idx="1317">
                        <c:v>1325.1505826</c:v>
                      </c:pt>
                      <c:pt idx="1318">
                        <c:v>1326.1672386</c:v>
                      </c:pt>
                      <c:pt idx="1319">
                        <c:v>1327.1828876</c:v>
                      </c:pt>
                      <c:pt idx="1320">
                        <c:v>1328.1890685999999</c:v>
                      </c:pt>
                      <c:pt idx="1321">
                        <c:v>1329.2189596000001</c:v>
                      </c:pt>
                      <c:pt idx="1322">
                        <c:v>1330.2346946</c:v>
                      </c:pt>
                      <c:pt idx="1323">
                        <c:v>1331.2408726000001</c:v>
                      </c:pt>
                      <c:pt idx="1324">
                        <c:v>1332.2510276</c:v>
                      </c:pt>
                      <c:pt idx="1325">
                        <c:v>1333.2575515999999</c:v>
                      </c:pt>
                      <c:pt idx="1326">
                        <c:v>1334.2647826</c:v>
                      </c:pt>
                      <c:pt idx="1327">
                        <c:v>1335.2645046</c:v>
                      </c:pt>
                      <c:pt idx="1328">
                        <c:v>1336.2714036</c:v>
                      </c:pt>
                      <c:pt idx="1329">
                        <c:v>1337.2871485999999</c:v>
                      </c:pt>
                      <c:pt idx="1330">
                        <c:v>1338.2914466</c:v>
                      </c:pt>
                      <c:pt idx="1331">
                        <c:v>1339.3067606</c:v>
                      </c:pt>
                      <c:pt idx="1332">
                        <c:v>1340.3185936</c:v>
                      </c:pt>
                      <c:pt idx="1333">
                        <c:v>1341.3239286</c:v>
                      </c:pt>
                      <c:pt idx="1334">
                        <c:v>1342.3215846000001</c:v>
                      </c:pt>
                      <c:pt idx="1335">
                        <c:v>1343.3146406000001</c:v>
                      </c:pt>
                      <c:pt idx="1336">
                        <c:v>1344.3225636</c:v>
                      </c:pt>
                      <c:pt idx="1337">
                        <c:v>1345.3138905999999</c:v>
                      </c:pt>
                      <c:pt idx="1338">
                        <c:v>1346.3139045999999</c:v>
                      </c:pt>
                      <c:pt idx="1339">
                        <c:v>1347.3176696</c:v>
                      </c:pt>
                      <c:pt idx="1340">
                        <c:v>1348.3153815999999</c:v>
                      </c:pt>
                      <c:pt idx="1341">
                        <c:v>1349.3296155999999</c:v>
                      </c:pt>
                      <c:pt idx="1342">
                        <c:v>1350.3443546000001</c:v>
                      </c:pt>
                      <c:pt idx="1343">
                        <c:v>1351.3438335999999</c:v>
                      </c:pt>
                      <c:pt idx="1344">
                        <c:v>1352.3619106000001</c:v>
                      </c:pt>
                      <c:pt idx="1345">
                        <c:v>1353.3902916</c:v>
                      </c:pt>
                      <c:pt idx="1346">
                        <c:v>1354.4128906000001</c:v>
                      </c:pt>
                      <c:pt idx="1347">
                        <c:v>1355.4354716</c:v>
                      </c:pt>
                      <c:pt idx="1348">
                        <c:v>1356.4363786000001</c:v>
                      </c:pt>
                      <c:pt idx="1349">
                        <c:v>1357.4410145999998</c:v>
                      </c:pt>
                      <c:pt idx="1350">
                        <c:v>1358.4471255999999</c:v>
                      </c:pt>
                      <c:pt idx="1351">
                        <c:v>1359.4468995999998</c:v>
                      </c:pt>
                      <c:pt idx="1352">
                        <c:v>1360.4441386000001</c:v>
                      </c:pt>
                      <c:pt idx="1353">
                        <c:v>1361.4533656000001</c:v>
                      </c:pt>
                      <c:pt idx="1354">
                        <c:v>1362.4522715999999</c:v>
                      </c:pt>
                      <c:pt idx="1355">
                        <c:v>1363.4641336000002</c:v>
                      </c:pt>
                      <c:pt idx="1356">
                        <c:v>1364.4574676</c:v>
                      </c:pt>
                      <c:pt idx="1357">
                        <c:v>1365.4778945999999</c:v>
                      </c:pt>
                      <c:pt idx="1358">
                        <c:v>1366.4957056000001</c:v>
                      </c:pt>
                      <c:pt idx="1359">
                        <c:v>1367.5006786000001</c:v>
                      </c:pt>
                      <c:pt idx="1360">
                        <c:v>1368.5307206</c:v>
                      </c:pt>
                      <c:pt idx="1361">
                        <c:v>1369.5315486000002</c:v>
                      </c:pt>
                      <c:pt idx="1362">
                        <c:v>1370.5389075999999</c:v>
                      </c:pt>
                      <c:pt idx="1363">
                        <c:v>1371.5522515999999</c:v>
                      </c:pt>
                      <c:pt idx="1364">
                        <c:v>1372.4468776000001</c:v>
                      </c:pt>
                      <c:pt idx="1365">
                        <c:v>1373.4442286000001</c:v>
                      </c:pt>
                      <c:pt idx="1366">
                        <c:v>1374.4518175999999</c:v>
                      </c:pt>
                      <c:pt idx="1367">
                        <c:v>1375.4491346000002</c:v>
                      </c:pt>
                      <c:pt idx="1368">
                        <c:v>1376.4489096</c:v>
                      </c:pt>
                      <c:pt idx="1369">
                        <c:v>1377.4488576000001</c:v>
                      </c:pt>
                      <c:pt idx="1370">
                        <c:v>1378.4396015999998</c:v>
                      </c:pt>
                      <c:pt idx="1371">
                        <c:v>1379.4473145999998</c:v>
                      </c:pt>
                      <c:pt idx="1372">
                        <c:v>1380.4452546</c:v>
                      </c:pt>
                      <c:pt idx="1373">
                        <c:v>1381.4516615999999</c:v>
                      </c:pt>
                      <c:pt idx="1374">
                        <c:v>1382.4425566000002</c:v>
                      </c:pt>
                      <c:pt idx="1375">
                        <c:v>1383.4427876000002</c:v>
                      </c:pt>
                      <c:pt idx="1376">
                        <c:v>1384.4499275999999</c:v>
                      </c:pt>
                      <c:pt idx="1377">
                        <c:v>1385.4499996000002</c:v>
                      </c:pt>
                      <c:pt idx="1378">
                        <c:v>1386.4408885999999</c:v>
                      </c:pt>
                      <c:pt idx="1379">
                        <c:v>1387.4478296</c:v>
                      </c:pt>
                      <c:pt idx="1380">
                        <c:v>1388.4550425999998</c:v>
                      </c:pt>
                      <c:pt idx="1381">
                        <c:v>1389.4701555999998</c:v>
                      </c:pt>
                      <c:pt idx="1382">
                        <c:v>1390.4931905999999</c:v>
                      </c:pt>
                      <c:pt idx="1383">
                        <c:v>1391.4926085999998</c:v>
                      </c:pt>
                      <c:pt idx="1384">
                        <c:v>1392.4904426000001</c:v>
                      </c:pt>
                      <c:pt idx="1385">
                        <c:v>1393.4957465999998</c:v>
                      </c:pt>
                      <c:pt idx="1386">
                        <c:v>1394.4953376000001</c:v>
                      </c:pt>
                      <c:pt idx="1387">
                        <c:v>1395.4953526000002</c:v>
                      </c:pt>
                      <c:pt idx="1388">
                        <c:v>1396.4925655999998</c:v>
                      </c:pt>
                      <c:pt idx="1389">
                        <c:v>1397.4992375999998</c:v>
                      </c:pt>
                      <c:pt idx="1390">
                        <c:v>1398.5156666</c:v>
                      </c:pt>
                      <c:pt idx="1391">
                        <c:v>1399.5067206000001</c:v>
                      </c:pt>
                      <c:pt idx="1392">
                        <c:v>1400.5070646000001</c:v>
                      </c:pt>
                      <c:pt idx="1393">
                        <c:v>1401.5236785999998</c:v>
                      </c:pt>
                      <c:pt idx="1394">
                        <c:v>1402.5395046000001</c:v>
                      </c:pt>
                      <c:pt idx="1395">
                        <c:v>1403.5390805999998</c:v>
                      </c:pt>
                      <c:pt idx="1396">
                        <c:v>1404.5460986000001</c:v>
                      </c:pt>
                      <c:pt idx="1397">
                        <c:v>1405.5438185999999</c:v>
                      </c:pt>
                      <c:pt idx="1398">
                        <c:v>1406.5441675999998</c:v>
                      </c:pt>
                      <c:pt idx="1399">
                        <c:v>1407.5599685999998</c:v>
                      </c:pt>
                      <c:pt idx="1400">
                        <c:v>1408.5603466</c:v>
                      </c:pt>
                      <c:pt idx="1401">
                        <c:v>1409.5606295999999</c:v>
                      </c:pt>
                      <c:pt idx="1402">
                        <c:v>1410.5720755999998</c:v>
                      </c:pt>
                      <c:pt idx="1403">
                        <c:v>1411.5720405999998</c:v>
                      </c:pt>
                      <c:pt idx="1404">
                        <c:v>1412.5775866000001</c:v>
                      </c:pt>
                      <c:pt idx="1405">
                        <c:v>1413.5682255999998</c:v>
                      </c:pt>
                      <c:pt idx="1406">
                        <c:v>1414.5778486000002</c:v>
                      </c:pt>
                      <c:pt idx="1407">
                        <c:v>1415.5688505999999</c:v>
                      </c:pt>
                      <c:pt idx="1408">
                        <c:v>1416.5637826</c:v>
                      </c:pt>
                      <c:pt idx="1409">
                        <c:v>1417.5703105999999</c:v>
                      </c:pt>
                      <c:pt idx="1410">
                        <c:v>1418.5849286</c:v>
                      </c:pt>
                      <c:pt idx="1411">
                        <c:v>1419.6064165999999</c:v>
                      </c:pt>
                      <c:pt idx="1412">
                        <c:v>1420.6148826000001</c:v>
                      </c:pt>
                      <c:pt idx="1413">
                        <c:v>1421.6301615999998</c:v>
                      </c:pt>
                      <c:pt idx="1414">
                        <c:v>1422.6500736</c:v>
                      </c:pt>
                      <c:pt idx="1415">
                        <c:v>1423.6655896</c:v>
                      </c:pt>
                      <c:pt idx="1416">
                        <c:v>1424.6783545999999</c:v>
                      </c:pt>
                      <c:pt idx="1417">
                        <c:v>1425.7067146000002</c:v>
                      </c:pt>
                      <c:pt idx="1418">
                        <c:v>1426.6870176</c:v>
                      </c:pt>
                      <c:pt idx="1419">
                        <c:v>1427.7025685999999</c:v>
                      </c:pt>
                      <c:pt idx="1420">
                        <c:v>1428.7008696</c:v>
                      </c:pt>
                      <c:pt idx="1421">
                        <c:v>1429.7115516000001</c:v>
                      </c:pt>
                      <c:pt idx="1422">
                        <c:v>1430.7400995999999</c:v>
                      </c:pt>
                      <c:pt idx="1423">
                        <c:v>1431.7441236000002</c:v>
                      </c:pt>
                      <c:pt idx="1424">
                        <c:v>1432.7385615999999</c:v>
                      </c:pt>
                      <c:pt idx="1425">
                        <c:v>1433.7555626000001</c:v>
                      </c:pt>
                      <c:pt idx="1426">
                        <c:v>1434.7509275999998</c:v>
                      </c:pt>
                      <c:pt idx="1427">
                        <c:v>1435.7564866</c:v>
                      </c:pt>
                      <c:pt idx="1428">
                        <c:v>1436.7870266000002</c:v>
                      </c:pt>
                      <c:pt idx="1429">
                        <c:v>1437.7942295999999</c:v>
                      </c:pt>
                      <c:pt idx="1430">
                        <c:v>1438.6881246</c:v>
                      </c:pt>
                      <c:pt idx="1431">
                        <c:v>1439.6895416</c:v>
                      </c:pt>
                      <c:pt idx="1432">
                        <c:v>1440.7051715999999</c:v>
                      </c:pt>
                      <c:pt idx="1433">
                        <c:v>1441.7089816</c:v>
                      </c:pt>
                      <c:pt idx="1434">
                        <c:v>1442.7094386000001</c:v>
                      </c:pt>
                      <c:pt idx="1435">
                        <c:v>1443.7162366</c:v>
                      </c:pt>
                      <c:pt idx="1436">
                        <c:v>1444.7234455999999</c:v>
                      </c:pt>
                      <c:pt idx="1437">
                        <c:v>1445.7467915999998</c:v>
                      </c:pt>
                      <c:pt idx="1438">
                        <c:v>1446.7634386000002</c:v>
                      </c:pt>
                      <c:pt idx="1439">
                        <c:v>1447.7671486000002</c:v>
                      </c:pt>
                      <c:pt idx="1440">
                        <c:v>1448.7821436000002</c:v>
                      </c:pt>
                      <c:pt idx="1441">
                        <c:v>1449.8046166000001</c:v>
                      </c:pt>
                      <c:pt idx="1442">
                        <c:v>1450.8049646000002</c:v>
                      </c:pt>
                      <c:pt idx="1443">
                        <c:v>1451.8053296000001</c:v>
                      </c:pt>
                      <c:pt idx="1444">
                        <c:v>1452.8251496</c:v>
                      </c:pt>
                      <c:pt idx="1445">
                        <c:v>1453.8163465999999</c:v>
                      </c:pt>
                      <c:pt idx="1446">
                        <c:v>1454.8165296</c:v>
                      </c:pt>
                      <c:pt idx="1447">
                        <c:v>1455.8236866</c:v>
                      </c:pt>
                      <c:pt idx="1448">
                        <c:v>1456.8274146000001</c:v>
                      </c:pt>
                      <c:pt idx="1449">
                        <c:v>1457.8283496000001</c:v>
                      </c:pt>
                      <c:pt idx="1450">
                        <c:v>1458.8336516000002</c:v>
                      </c:pt>
                      <c:pt idx="1451">
                        <c:v>1459.8466096</c:v>
                      </c:pt>
                      <c:pt idx="1452">
                        <c:v>1460.8591715999999</c:v>
                      </c:pt>
                      <c:pt idx="1453">
                        <c:v>1461.8743476000002</c:v>
                      </c:pt>
                      <c:pt idx="1454">
                        <c:v>1462.8809626</c:v>
                      </c:pt>
                      <c:pt idx="1455">
                        <c:v>1463.9034256000002</c:v>
                      </c:pt>
                      <c:pt idx="1456">
                        <c:v>1464.9199056</c:v>
                      </c:pt>
                      <c:pt idx="1457">
                        <c:v>1465.9355985999998</c:v>
                      </c:pt>
                      <c:pt idx="1458">
                        <c:v>1466.9386516000002</c:v>
                      </c:pt>
                      <c:pt idx="1459">
                        <c:v>1467.9424396000002</c:v>
                      </c:pt>
                      <c:pt idx="1460">
                        <c:v>1468.9493196000001</c:v>
                      </c:pt>
                      <c:pt idx="1461">
                        <c:v>1469.9531496000002</c:v>
                      </c:pt>
                      <c:pt idx="1462">
                        <c:v>1470.9600796000002</c:v>
                      </c:pt>
                      <c:pt idx="1463">
                        <c:v>1471.9667195999998</c:v>
                      </c:pt>
                      <c:pt idx="1464">
                        <c:v>1472.9637636</c:v>
                      </c:pt>
                      <c:pt idx="1465">
                        <c:v>1473.9793225999999</c:v>
                      </c:pt>
                      <c:pt idx="1466">
                        <c:v>1474.9711715999999</c:v>
                      </c:pt>
                      <c:pt idx="1467">
                        <c:v>1475.9927866</c:v>
                      </c:pt>
                      <c:pt idx="1468">
                        <c:v>1476.9935275999999</c:v>
                      </c:pt>
                      <c:pt idx="1469">
                        <c:v>1477.9935656</c:v>
                      </c:pt>
                      <c:pt idx="1470">
                        <c:v>1479.0096566</c:v>
                      </c:pt>
                      <c:pt idx="1471">
                        <c:v>1480.0204216</c:v>
                      </c:pt>
                      <c:pt idx="1472">
                        <c:v>1481.0430886000001</c:v>
                      </c:pt>
                      <c:pt idx="1473">
                        <c:v>1482.0429895999998</c:v>
                      </c:pt>
                      <c:pt idx="1474">
                        <c:v>1483.0473846000002</c:v>
                      </c:pt>
                      <c:pt idx="1475">
                        <c:v>1484.0703586000002</c:v>
                      </c:pt>
                      <c:pt idx="1476">
                        <c:v>1485.0766805999999</c:v>
                      </c:pt>
                      <c:pt idx="1477">
                        <c:v>1486.0764885999999</c:v>
                      </c:pt>
                      <c:pt idx="1478">
                        <c:v>1487.0739526</c:v>
                      </c:pt>
                      <c:pt idx="1479">
                        <c:v>1488.0756395999999</c:v>
                      </c:pt>
                      <c:pt idx="1480">
                        <c:v>1489.0755545999998</c:v>
                      </c:pt>
                      <c:pt idx="1481">
                        <c:v>1490.0703735999998</c:v>
                      </c:pt>
                      <c:pt idx="1482">
                        <c:v>1491.0774915999998</c:v>
                      </c:pt>
                      <c:pt idx="1483">
                        <c:v>1492.0751096000001</c:v>
                      </c:pt>
                      <c:pt idx="1484">
                        <c:v>1493.0722346</c:v>
                      </c:pt>
                      <c:pt idx="1485">
                        <c:v>1494.0718546000001</c:v>
                      </c:pt>
                      <c:pt idx="1486">
                        <c:v>1495.0726655999999</c:v>
                      </c:pt>
                      <c:pt idx="1487">
                        <c:v>1496.0730105999999</c:v>
                      </c:pt>
                      <c:pt idx="1488">
                        <c:v>1497.0708476000002</c:v>
                      </c:pt>
                      <c:pt idx="1489">
                        <c:v>1498.0707896000001</c:v>
                      </c:pt>
                      <c:pt idx="1490">
                        <c:v>1499.0706606000001</c:v>
                      </c:pt>
                      <c:pt idx="1491">
                        <c:v>1500.0910056</c:v>
                      </c:pt>
                      <c:pt idx="1492">
                        <c:v>1501.1064355999999</c:v>
                      </c:pt>
                      <c:pt idx="1493">
                        <c:v>1502.1223195999999</c:v>
                      </c:pt>
                      <c:pt idx="1494">
                        <c:v>1503.1226236</c:v>
                      </c:pt>
                      <c:pt idx="1495">
                        <c:v>1504.1225176</c:v>
                      </c:pt>
                      <c:pt idx="1496">
                        <c:v>1505.1402805999999</c:v>
                      </c:pt>
                      <c:pt idx="1497">
                        <c:v>1506.1564105999998</c:v>
                      </c:pt>
                      <c:pt idx="1498">
                        <c:v>1507.1721706000001</c:v>
                      </c:pt>
                      <c:pt idx="1499">
                        <c:v>1508.1878146000001</c:v>
                      </c:pt>
                      <c:pt idx="1500">
                        <c:v>1509.2035715999998</c:v>
                      </c:pt>
                      <c:pt idx="1501">
                        <c:v>1510.1955765999999</c:v>
                      </c:pt>
                      <c:pt idx="1502">
                        <c:v>1511.1946636</c:v>
                      </c:pt>
                      <c:pt idx="1503">
                        <c:v>1512.2060886000002</c:v>
                      </c:pt>
                      <c:pt idx="1504">
                        <c:v>1513.2344446</c:v>
                      </c:pt>
                      <c:pt idx="1505">
                        <c:v>1514.2398236000001</c:v>
                      </c:pt>
                      <c:pt idx="1506">
                        <c:v>1515.2402365999999</c:v>
                      </c:pt>
                      <c:pt idx="1507">
                        <c:v>1516.2485696000001</c:v>
                      </c:pt>
                      <c:pt idx="1508">
                        <c:v>1517.2461265999998</c:v>
                      </c:pt>
                      <c:pt idx="1509">
                        <c:v>1518.2462456000001</c:v>
                      </c:pt>
                      <c:pt idx="1510">
                        <c:v>1519.2432956</c:v>
                      </c:pt>
                      <c:pt idx="1511">
                        <c:v>1520.2502796000001</c:v>
                      </c:pt>
                      <c:pt idx="1512">
                        <c:v>1521.2355116000001</c:v>
                      </c:pt>
                      <c:pt idx="1513">
                        <c:v>1522.2428416</c:v>
                      </c:pt>
                      <c:pt idx="1514">
                        <c:v>1523.2589495999998</c:v>
                      </c:pt>
                      <c:pt idx="1515">
                        <c:v>1524.2709935999999</c:v>
                      </c:pt>
                      <c:pt idx="1516">
                        <c:v>1525.2859466000002</c:v>
                      </c:pt>
                      <c:pt idx="1517">
                        <c:v>1526.3013106000001</c:v>
                      </c:pt>
                      <c:pt idx="1518">
                        <c:v>1527.3168945999998</c:v>
                      </c:pt>
                      <c:pt idx="1519">
                        <c:v>1528.3234436</c:v>
                      </c:pt>
                      <c:pt idx="1520">
                        <c:v>1529.3302486</c:v>
                      </c:pt>
                      <c:pt idx="1521">
                        <c:v>1530.3457976000002</c:v>
                      </c:pt>
                      <c:pt idx="1522">
                        <c:v>1531.3457016</c:v>
                      </c:pt>
                      <c:pt idx="1523">
                        <c:v>1532.3620146000001</c:v>
                      </c:pt>
                      <c:pt idx="1524">
                        <c:v>1533.3777566000001</c:v>
                      </c:pt>
                      <c:pt idx="1525">
                        <c:v>1534.3774286</c:v>
                      </c:pt>
                      <c:pt idx="1526">
                        <c:v>1535.3784816</c:v>
                      </c:pt>
                      <c:pt idx="1527">
                        <c:v>1536.3933926000002</c:v>
                      </c:pt>
                      <c:pt idx="1528">
                        <c:v>1537.4095666000001</c:v>
                      </c:pt>
                      <c:pt idx="1529">
                        <c:v>1538.4085726000001</c:v>
                      </c:pt>
                      <c:pt idx="1530">
                        <c:v>1539.4317865999999</c:v>
                      </c:pt>
                      <c:pt idx="1531">
                        <c:v>1540.4382825999999</c:v>
                      </c:pt>
                      <c:pt idx="1532">
                        <c:v>1541.4319195999999</c:v>
                      </c:pt>
                      <c:pt idx="1533">
                        <c:v>1542.4384355999998</c:v>
                      </c:pt>
                      <c:pt idx="1534">
                        <c:v>1543.4422066</c:v>
                      </c:pt>
                      <c:pt idx="1535">
                        <c:v>1544.4494665999998</c:v>
                      </c:pt>
                      <c:pt idx="1536">
                        <c:v>1545.4553195999999</c:v>
                      </c:pt>
                      <c:pt idx="1537">
                        <c:v>1546.4710035999999</c:v>
                      </c:pt>
                      <c:pt idx="1538">
                        <c:v>1547.4861745999999</c:v>
                      </c:pt>
                      <c:pt idx="1539">
                        <c:v>1548.4869145999999</c:v>
                      </c:pt>
                      <c:pt idx="1540">
                        <c:v>1549.5022625999998</c:v>
                      </c:pt>
                      <c:pt idx="1541">
                        <c:v>1550.5086646000002</c:v>
                      </c:pt>
                      <c:pt idx="1542">
                        <c:v>1551.5086875999998</c:v>
                      </c:pt>
                      <c:pt idx="1543">
                        <c:v>1552.5250036</c:v>
                      </c:pt>
                      <c:pt idx="1544">
                        <c:v>1553.5407326000002</c:v>
                      </c:pt>
                      <c:pt idx="1545">
                        <c:v>1554.5628426000001</c:v>
                      </c:pt>
                      <c:pt idx="1546">
                        <c:v>1555.5696575999998</c:v>
                      </c:pt>
                      <c:pt idx="1547">
                        <c:v>1556.5728846</c:v>
                      </c:pt>
                      <c:pt idx="1548">
                        <c:v>1557.5703396000001</c:v>
                      </c:pt>
                      <c:pt idx="1549">
                        <c:v>1558.5668606000002</c:v>
                      </c:pt>
                      <c:pt idx="1550">
                        <c:v>1559.5678185999998</c:v>
                      </c:pt>
                      <c:pt idx="1551">
                        <c:v>1560.5739845999999</c:v>
                      </c:pt>
                      <c:pt idx="1552">
                        <c:v>1561.5746155999998</c:v>
                      </c:pt>
                      <c:pt idx="1553">
                        <c:v>1562.5745335999998</c:v>
                      </c:pt>
                      <c:pt idx="1554">
                        <c:v>1563.5661035999999</c:v>
                      </c:pt>
                      <c:pt idx="1555">
                        <c:v>1564.5749566000002</c:v>
                      </c:pt>
                      <c:pt idx="1556">
                        <c:v>1565.5768695999998</c:v>
                      </c:pt>
                      <c:pt idx="1557">
                        <c:v>1566.5786236000001</c:v>
                      </c:pt>
                      <c:pt idx="1558">
                        <c:v>1567.5639515999999</c:v>
                      </c:pt>
                      <c:pt idx="1559">
                        <c:v>1568.5639856</c:v>
                      </c:pt>
                      <c:pt idx="1560">
                        <c:v>1569.5776635999998</c:v>
                      </c:pt>
                      <c:pt idx="1561">
                        <c:v>1570.5786796</c:v>
                      </c:pt>
                      <c:pt idx="1562">
                        <c:v>1571.5878455999998</c:v>
                      </c:pt>
                      <c:pt idx="1563">
                        <c:v>1572.5951186</c:v>
                      </c:pt>
                      <c:pt idx="1564">
                        <c:v>1573.6201405999998</c:v>
                      </c:pt>
                      <c:pt idx="1565">
                        <c:v>1574.6036115999998</c:v>
                      </c:pt>
                      <c:pt idx="1566">
                        <c:v>1575.6173606</c:v>
                      </c:pt>
                      <c:pt idx="1567">
                        <c:v>1576.6309555999999</c:v>
                      </c:pt>
                      <c:pt idx="1568">
                        <c:v>1577.6394806000001</c:v>
                      </c:pt>
                      <c:pt idx="1569">
                        <c:v>1578.6541386000001</c:v>
                      </c:pt>
                      <c:pt idx="1570">
                        <c:v>1579.6587035999999</c:v>
                      </c:pt>
                      <c:pt idx="1571">
                        <c:v>1580.6598596000001</c:v>
                      </c:pt>
                      <c:pt idx="1572">
                        <c:v>1581.6720056000001</c:v>
                      </c:pt>
                      <c:pt idx="1573">
                        <c:v>1582.6953956</c:v>
                      </c:pt>
                      <c:pt idx="1574">
                        <c:v>1583.7286916</c:v>
                      </c:pt>
                      <c:pt idx="1575">
                        <c:v>1584.7360925999999</c:v>
                      </c:pt>
                      <c:pt idx="1576">
                        <c:v>1585.7318686000001</c:v>
                      </c:pt>
                      <c:pt idx="1577">
                        <c:v>1586.7351556000001</c:v>
                      </c:pt>
                      <c:pt idx="1578">
                        <c:v>1587.7583735999999</c:v>
                      </c:pt>
                      <c:pt idx="1579">
                        <c:v>1588.7589135999999</c:v>
                      </c:pt>
                      <c:pt idx="1580">
                        <c:v>1589.7850036000002</c:v>
                      </c:pt>
                      <c:pt idx="1581">
                        <c:v>1590.7941155999999</c:v>
                      </c:pt>
                      <c:pt idx="1582">
                        <c:v>1591.8127726</c:v>
                      </c:pt>
                      <c:pt idx="1583">
                        <c:v>1592.8190246000001</c:v>
                      </c:pt>
                      <c:pt idx="1584">
                        <c:v>1593.8188505999999</c:v>
                      </c:pt>
                      <c:pt idx="1585">
                        <c:v>1594.8266465999998</c:v>
                      </c:pt>
                      <c:pt idx="1586">
                        <c:v>1595.8276456000001</c:v>
                      </c:pt>
                      <c:pt idx="1587">
                        <c:v>1596.8269816</c:v>
                      </c:pt>
                      <c:pt idx="1588">
                        <c:v>1597.8490936000001</c:v>
                      </c:pt>
                      <c:pt idx="1589">
                        <c:v>1598.8611125999998</c:v>
                      </c:pt>
                      <c:pt idx="1590">
                        <c:v>1599.8612295999999</c:v>
                      </c:pt>
                      <c:pt idx="1591">
                        <c:v>1600.8731346000002</c:v>
                      </c:pt>
                      <c:pt idx="1592">
                        <c:v>1601.8960936000001</c:v>
                      </c:pt>
                      <c:pt idx="1593">
                        <c:v>1602.9119996000002</c:v>
                      </c:pt>
                      <c:pt idx="1594">
                        <c:v>1603.9136695999998</c:v>
                      </c:pt>
                      <c:pt idx="1595">
                        <c:v>1604.9167885999998</c:v>
                      </c:pt>
                      <c:pt idx="1596">
                        <c:v>1605.9212006</c:v>
                      </c:pt>
                      <c:pt idx="1597">
                        <c:v>1606.9372805999999</c:v>
                      </c:pt>
                      <c:pt idx="1598">
                        <c:v>1607.9437706000001</c:v>
                      </c:pt>
                      <c:pt idx="1599">
                        <c:v>1608.9603586000001</c:v>
                      </c:pt>
                      <c:pt idx="1600">
                        <c:v>1609.9635936000002</c:v>
                      </c:pt>
                      <c:pt idx="1601">
                        <c:v>1610.9812066000002</c:v>
                      </c:pt>
                      <c:pt idx="1602">
                        <c:v>1611.9808946000001</c:v>
                      </c:pt>
                      <c:pt idx="1603">
                        <c:v>1612.9865766</c:v>
                      </c:pt>
                      <c:pt idx="1604">
                        <c:v>1614.0116535999998</c:v>
                      </c:pt>
                      <c:pt idx="1605">
                        <c:v>1615.0452435999998</c:v>
                      </c:pt>
                      <c:pt idx="1606">
                        <c:v>1616.0474815999999</c:v>
                      </c:pt>
                      <c:pt idx="1607">
                        <c:v>1617.0754985999999</c:v>
                      </c:pt>
                      <c:pt idx="1608">
                        <c:v>1618.0651756</c:v>
                      </c:pt>
                      <c:pt idx="1609">
                        <c:v>1619.0924385999999</c:v>
                      </c:pt>
                      <c:pt idx="1610">
                        <c:v>1620.1290256</c:v>
                      </c:pt>
                      <c:pt idx="1611">
                        <c:v>1621.1316605999998</c:v>
                      </c:pt>
                      <c:pt idx="1612">
                        <c:v>1622.1484226</c:v>
                      </c:pt>
                      <c:pt idx="1613">
                        <c:v>1623.1684286000002</c:v>
                      </c:pt>
                      <c:pt idx="1614">
                        <c:v>1624.1578195999998</c:v>
                      </c:pt>
                      <c:pt idx="1615">
                        <c:v>1625.1911315999998</c:v>
                      </c:pt>
                      <c:pt idx="1616">
                        <c:v>1626.2163165999998</c:v>
                      </c:pt>
                      <c:pt idx="1617">
                        <c:v>1627.2438976000001</c:v>
                      </c:pt>
                      <c:pt idx="1618">
                        <c:v>1628.2648786000002</c:v>
                      </c:pt>
                      <c:pt idx="1619">
                        <c:v>1629.2692215999998</c:v>
                      </c:pt>
                      <c:pt idx="1620">
                        <c:v>1630.1684496</c:v>
                      </c:pt>
                      <c:pt idx="1621">
                        <c:v>1631.1686536</c:v>
                      </c:pt>
                      <c:pt idx="1622">
                        <c:v>1632.1653675999999</c:v>
                      </c:pt>
                      <c:pt idx="1623">
                        <c:v>1633.1659016000001</c:v>
                      </c:pt>
                      <c:pt idx="1624">
                        <c:v>1634.1638426000002</c:v>
                      </c:pt>
                      <c:pt idx="1625">
                        <c:v>1635.1641576</c:v>
                      </c:pt>
                      <c:pt idx="1626">
                        <c:v>1636.1793516</c:v>
                      </c:pt>
                      <c:pt idx="1627">
                        <c:v>1637.1806196</c:v>
                      </c:pt>
                      <c:pt idx="1628">
                        <c:v>1638.1952825999999</c:v>
                      </c:pt>
                      <c:pt idx="1629">
                        <c:v>1639.1953956</c:v>
                      </c:pt>
                      <c:pt idx="1630">
                        <c:v>1640.1883955999999</c:v>
                      </c:pt>
                      <c:pt idx="1631">
                        <c:v>1641.1883605999999</c:v>
                      </c:pt>
                      <c:pt idx="1632">
                        <c:v>1642.1951065999999</c:v>
                      </c:pt>
                      <c:pt idx="1633">
                        <c:v>1643.1956595999998</c:v>
                      </c:pt>
                      <c:pt idx="1634">
                        <c:v>1644.1961865999999</c:v>
                      </c:pt>
                      <c:pt idx="1635">
                        <c:v>1645.2034805999999</c:v>
                      </c:pt>
                      <c:pt idx="1636">
                        <c:v>1646.1918625999999</c:v>
                      </c:pt>
                      <c:pt idx="1637">
                        <c:v>1647.1993986</c:v>
                      </c:pt>
                      <c:pt idx="1638">
                        <c:v>1648.2177356</c:v>
                      </c:pt>
                      <c:pt idx="1639">
                        <c:v>1649.2057735999999</c:v>
                      </c:pt>
                      <c:pt idx="1640">
                        <c:v>1650.2339656000001</c:v>
                      </c:pt>
                      <c:pt idx="1641">
                        <c:v>1651.2287945999999</c:v>
                      </c:pt>
                      <c:pt idx="1642">
                        <c:v>1652.2445295999999</c:v>
                      </c:pt>
                      <c:pt idx="1643">
                        <c:v>1653.2442555999999</c:v>
                      </c:pt>
                      <c:pt idx="1644">
                        <c:v>1654.2601206000002</c:v>
                      </c:pt>
                      <c:pt idx="1645">
                        <c:v>1655.2756396000002</c:v>
                      </c:pt>
                      <c:pt idx="1646">
                        <c:v>1656.2909106</c:v>
                      </c:pt>
                      <c:pt idx="1647">
                        <c:v>1657.3068415999999</c:v>
                      </c:pt>
                      <c:pt idx="1648">
                        <c:v>1658.3141075999999</c:v>
                      </c:pt>
                      <c:pt idx="1649">
                        <c:v>1659.3239105999999</c:v>
                      </c:pt>
                      <c:pt idx="1650">
                        <c:v>1660.3225236000001</c:v>
                      </c:pt>
                      <c:pt idx="1651">
                        <c:v>1661.3139116</c:v>
                      </c:pt>
                      <c:pt idx="1652">
                        <c:v>1662.3297006</c:v>
                      </c:pt>
                      <c:pt idx="1653">
                        <c:v>1663.3567225999998</c:v>
                      </c:pt>
                      <c:pt idx="1654">
                        <c:v>1664.3472565999998</c:v>
                      </c:pt>
                      <c:pt idx="1655">
                        <c:v>1665.3527986000001</c:v>
                      </c:pt>
                      <c:pt idx="1656">
                        <c:v>1666.3687275999998</c:v>
                      </c:pt>
                      <c:pt idx="1657">
                        <c:v>1667.3647045999999</c:v>
                      </c:pt>
                      <c:pt idx="1658">
                        <c:v>1668.3663325999999</c:v>
                      </c:pt>
                      <c:pt idx="1659">
                        <c:v>1669.3619486</c:v>
                      </c:pt>
                      <c:pt idx="1660">
                        <c:v>1670.3622326000002</c:v>
                      </c:pt>
                      <c:pt idx="1661">
                        <c:v>1671.3633246000002</c:v>
                      </c:pt>
                      <c:pt idx="1662">
                        <c:v>1672.3695426000002</c:v>
                      </c:pt>
                      <c:pt idx="1663">
                        <c:v>1673.3697995999999</c:v>
                      </c:pt>
                      <c:pt idx="1664">
                        <c:v>1674.3636666</c:v>
                      </c:pt>
                      <c:pt idx="1665">
                        <c:v>1675.3629195999999</c:v>
                      </c:pt>
                      <c:pt idx="1666">
                        <c:v>1676.3693866000001</c:v>
                      </c:pt>
                      <c:pt idx="1667">
                        <c:v>1677.3710045999999</c:v>
                      </c:pt>
                      <c:pt idx="1668">
                        <c:v>1678.3618076</c:v>
                      </c:pt>
                      <c:pt idx="1669">
                        <c:v>1679.3818846000001</c:v>
                      </c:pt>
                      <c:pt idx="1670">
                        <c:v>1680.4041046</c:v>
                      </c:pt>
                      <c:pt idx="1671">
                        <c:v>1681.4216985999999</c:v>
                      </c:pt>
                      <c:pt idx="1672">
                        <c:v>1682.4097475999999</c:v>
                      </c:pt>
                      <c:pt idx="1673">
                        <c:v>1683.4157526000001</c:v>
                      </c:pt>
                      <c:pt idx="1674">
                        <c:v>1684.4253676000001</c:v>
                      </c:pt>
                      <c:pt idx="1675">
                        <c:v>1685.4419856000002</c:v>
                      </c:pt>
                      <c:pt idx="1676">
                        <c:v>1686.4423906</c:v>
                      </c:pt>
                      <c:pt idx="1677">
                        <c:v>1687.4465056000001</c:v>
                      </c:pt>
                      <c:pt idx="1678">
                        <c:v>1688.4655586000001</c:v>
                      </c:pt>
                      <c:pt idx="1679">
                        <c:v>1689.4664316000001</c:v>
                      </c:pt>
                      <c:pt idx="1680">
                        <c:v>1690.4834886000001</c:v>
                      </c:pt>
                      <c:pt idx="1681">
                        <c:v>1691.4984315999998</c:v>
                      </c:pt>
                      <c:pt idx="1682">
                        <c:v>1692.5184575999999</c:v>
                      </c:pt>
                      <c:pt idx="1683">
                        <c:v>1693.5233446</c:v>
                      </c:pt>
                      <c:pt idx="1684">
                        <c:v>1694.5392186000001</c:v>
                      </c:pt>
                      <c:pt idx="1685">
                        <c:v>1695.5406375999999</c:v>
                      </c:pt>
                      <c:pt idx="1686">
                        <c:v>1696.5556085999999</c:v>
                      </c:pt>
                      <c:pt idx="1687">
                        <c:v>1697.5712065999999</c:v>
                      </c:pt>
                      <c:pt idx="1688">
                        <c:v>1698.5786036000002</c:v>
                      </c:pt>
                      <c:pt idx="1689">
                        <c:v>1699.5862156000001</c:v>
                      </c:pt>
                      <c:pt idx="1690">
                        <c:v>1700.5997896000001</c:v>
                      </c:pt>
                      <c:pt idx="1691">
                        <c:v>1701.6124186</c:v>
                      </c:pt>
                      <c:pt idx="1692">
                        <c:v>1702.6268416</c:v>
                      </c:pt>
                      <c:pt idx="1693">
                        <c:v>1703.6332556</c:v>
                      </c:pt>
                      <c:pt idx="1694">
                        <c:v>1704.6578625999998</c:v>
                      </c:pt>
                      <c:pt idx="1695">
                        <c:v>1705.6688826000002</c:v>
                      </c:pt>
                      <c:pt idx="1696">
                        <c:v>1706.5678716</c:v>
                      </c:pt>
                      <c:pt idx="1697">
                        <c:v>1707.5682985999999</c:v>
                      </c:pt>
                      <c:pt idx="1698">
                        <c:v>1708.5819865999999</c:v>
                      </c:pt>
                      <c:pt idx="1699">
                        <c:v>1709.5792216000002</c:v>
                      </c:pt>
                      <c:pt idx="1700">
                        <c:v>1710.5861326000002</c:v>
                      </c:pt>
                      <c:pt idx="1701">
                        <c:v>1711.5931285999998</c:v>
                      </c:pt>
                      <c:pt idx="1702">
                        <c:v>1712.5930956</c:v>
                      </c:pt>
                      <c:pt idx="1703">
                        <c:v>1713.5933855999999</c:v>
                      </c:pt>
                      <c:pt idx="1704">
                        <c:v>1714.5906726000001</c:v>
                      </c:pt>
                      <c:pt idx="1705">
                        <c:v>1715.5977326</c:v>
                      </c:pt>
                      <c:pt idx="1706">
                        <c:v>1716.5995286</c:v>
                      </c:pt>
                      <c:pt idx="1707">
                        <c:v>1717.6161525999999</c:v>
                      </c:pt>
                      <c:pt idx="1708">
                        <c:v>1718.6163656000001</c:v>
                      </c:pt>
                      <c:pt idx="1709">
                        <c:v>1719.6175965999998</c:v>
                      </c:pt>
                      <c:pt idx="1710">
                        <c:v>1720.6245105999999</c:v>
                      </c:pt>
                      <c:pt idx="1711">
                        <c:v>1721.6224605999998</c:v>
                      </c:pt>
                      <c:pt idx="1712">
                        <c:v>1722.6226445999998</c:v>
                      </c:pt>
                      <c:pt idx="1713">
                        <c:v>1723.6137855999998</c:v>
                      </c:pt>
                      <c:pt idx="1714">
                        <c:v>1724.6221736</c:v>
                      </c:pt>
                      <c:pt idx="1715">
                        <c:v>1725.6232256000001</c:v>
                      </c:pt>
                      <c:pt idx="1716">
                        <c:v>1726.6140726000001</c:v>
                      </c:pt>
                      <c:pt idx="1717">
                        <c:v>1727.6208786</c:v>
                      </c:pt>
                      <c:pt idx="1718">
                        <c:v>1728.6209906000001</c:v>
                      </c:pt>
                      <c:pt idx="1719">
                        <c:v>1729.6216356000002</c:v>
                      </c:pt>
                      <c:pt idx="1720">
                        <c:v>1730.6145466</c:v>
                      </c:pt>
                      <c:pt idx="1721">
                        <c:v>1731.6311056000002</c:v>
                      </c:pt>
                      <c:pt idx="1722">
                        <c:v>1732.6441166000002</c:v>
                      </c:pt>
                      <c:pt idx="1723">
                        <c:v>1733.6608955999998</c:v>
                      </c:pt>
                      <c:pt idx="1724">
                        <c:v>1734.6616906000002</c:v>
                      </c:pt>
                      <c:pt idx="1725">
                        <c:v>1735.6685405999999</c:v>
                      </c:pt>
                      <c:pt idx="1726">
                        <c:v>1736.6784436</c:v>
                      </c:pt>
                      <c:pt idx="1727">
                        <c:v>1737.6788766000002</c:v>
                      </c:pt>
                      <c:pt idx="1728">
                        <c:v>1738.6797666</c:v>
                      </c:pt>
                      <c:pt idx="1729">
                        <c:v>1739.6958836000001</c:v>
                      </c:pt>
                      <c:pt idx="1730">
                        <c:v>1740.6963386</c:v>
                      </c:pt>
                      <c:pt idx="1731">
                        <c:v>1741.6966236000001</c:v>
                      </c:pt>
                      <c:pt idx="1732">
                        <c:v>1742.6882606000001</c:v>
                      </c:pt>
                      <c:pt idx="1733">
                        <c:v>1743.6956486000001</c:v>
                      </c:pt>
                      <c:pt idx="1734">
                        <c:v>1744.7033236</c:v>
                      </c:pt>
                      <c:pt idx="1735">
                        <c:v>1745.6916226000001</c:v>
                      </c:pt>
                      <c:pt idx="1736">
                        <c:v>1746.6977666</c:v>
                      </c:pt>
                      <c:pt idx="1737">
                        <c:v>1747.6893286000002</c:v>
                      </c:pt>
                      <c:pt idx="1738">
                        <c:v>1748.6975856000001</c:v>
                      </c:pt>
                      <c:pt idx="1739">
                        <c:v>1749.6901816000002</c:v>
                      </c:pt>
                      <c:pt idx="1740">
                        <c:v>1750.6978145999999</c:v>
                      </c:pt>
                      <c:pt idx="1741">
                        <c:v>1751.7011856000001</c:v>
                      </c:pt>
                      <c:pt idx="1742">
                        <c:v>1752.7339496000002</c:v>
                      </c:pt>
                      <c:pt idx="1743">
                        <c:v>1753.7326995999999</c:v>
                      </c:pt>
                      <c:pt idx="1744">
                        <c:v>1754.7544286</c:v>
                      </c:pt>
                      <c:pt idx="1745">
                        <c:v>1755.7882385999999</c:v>
                      </c:pt>
                      <c:pt idx="1746">
                        <c:v>1756.7846326000001</c:v>
                      </c:pt>
                      <c:pt idx="1747">
                        <c:v>1757.8019735999999</c:v>
                      </c:pt>
                      <c:pt idx="1748">
                        <c:v>1758.7944546000001</c:v>
                      </c:pt>
                      <c:pt idx="1749">
                        <c:v>1759.7998845999998</c:v>
                      </c:pt>
                      <c:pt idx="1750">
                        <c:v>1760.6986335999998</c:v>
                      </c:pt>
                      <c:pt idx="1751">
                        <c:v>1761.6918336000001</c:v>
                      </c:pt>
                      <c:pt idx="1752">
                        <c:v>1762.7039676000002</c:v>
                      </c:pt>
                      <c:pt idx="1753">
                        <c:v>1763.7041545999998</c:v>
                      </c:pt>
                      <c:pt idx="1754">
                        <c:v>1764.7040576000002</c:v>
                      </c:pt>
                      <c:pt idx="1755">
                        <c:v>1765.7270215999999</c:v>
                      </c:pt>
                      <c:pt idx="1756">
                        <c:v>1766.7428705999998</c:v>
                      </c:pt>
                      <c:pt idx="1757">
                        <c:v>1767.7641436000001</c:v>
                      </c:pt>
                      <c:pt idx="1758">
                        <c:v>1768.7649595999999</c:v>
                      </c:pt>
                      <c:pt idx="1759">
                        <c:v>1769.7813795999998</c:v>
                      </c:pt>
                      <c:pt idx="1760">
                        <c:v>1770.7938686</c:v>
                      </c:pt>
                      <c:pt idx="1761">
                        <c:v>1771.8072536000002</c:v>
                      </c:pt>
                      <c:pt idx="1762">
                        <c:v>1772.8207936000001</c:v>
                      </c:pt>
                      <c:pt idx="1763">
                        <c:v>1773.8162995999999</c:v>
                      </c:pt>
                      <c:pt idx="1764">
                        <c:v>1774.8165096</c:v>
                      </c:pt>
                      <c:pt idx="1765">
                        <c:v>1775.8301376000002</c:v>
                      </c:pt>
                      <c:pt idx="1766">
                        <c:v>1776.8506525999999</c:v>
                      </c:pt>
                      <c:pt idx="1767">
                        <c:v>1777.8581155999998</c:v>
                      </c:pt>
                      <c:pt idx="1768">
                        <c:v>1778.8650445999999</c:v>
                      </c:pt>
                      <c:pt idx="1769">
                        <c:v>1779.8651086000002</c:v>
                      </c:pt>
                      <c:pt idx="1770">
                        <c:v>1780.8714126000002</c:v>
                      </c:pt>
                      <c:pt idx="1771">
                        <c:v>1781.8711706000001</c:v>
                      </c:pt>
                      <c:pt idx="1772">
                        <c:v>1782.8710835999998</c:v>
                      </c:pt>
                      <c:pt idx="1773">
                        <c:v>1783.8756786000001</c:v>
                      </c:pt>
                      <c:pt idx="1774">
                        <c:v>1784.8886765999998</c:v>
                      </c:pt>
                      <c:pt idx="1775">
                        <c:v>1785.8956185999998</c:v>
                      </c:pt>
                      <c:pt idx="1776">
                        <c:v>1786.9109316000001</c:v>
                      </c:pt>
                      <c:pt idx="1777">
                        <c:v>1787.9213815999999</c:v>
                      </c:pt>
                      <c:pt idx="1778">
                        <c:v>1788.9121895999999</c:v>
                      </c:pt>
                      <c:pt idx="1779">
                        <c:v>1789.9226375999999</c:v>
                      </c:pt>
                      <c:pt idx="1780">
                        <c:v>1790.9299195999999</c:v>
                      </c:pt>
                      <c:pt idx="1781">
                        <c:v>1791.9456035999999</c:v>
                      </c:pt>
                      <c:pt idx="1782">
                        <c:v>1792.9532356000002</c:v>
                      </c:pt>
                      <c:pt idx="1783">
                        <c:v>1793.9617636</c:v>
                      </c:pt>
                      <c:pt idx="1784">
                        <c:v>1794.9681996000002</c:v>
                      </c:pt>
                      <c:pt idx="1785">
                        <c:v>1795.9657746</c:v>
                      </c:pt>
                      <c:pt idx="1786">
                        <c:v>1796.9756156000001</c:v>
                      </c:pt>
                      <c:pt idx="1787">
                        <c:v>1797.9825076</c:v>
                      </c:pt>
                      <c:pt idx="1788">
                        <c:v>1798.9979636</c:v>
                      </c:pt>
                      <c:pt idx="1789">
                        <c:v>1799.9987755999998</c:v>
                      </c:pt>
                      <c:pt idx="1790">
                        <c:v>1800.9991916000001</c:v>
                      </c:pt>
                      <c:pt idx="1791">
                        <c:v>1801.9904276</c:v>
                      </c:pt>
                      <c:pt idx="1792">
                        <c:v>1803.0127805999998</c:v>
                      </c:pt>
                      <c:pt idx="1793">
                        <c:v>1804.0122616000001</c:v>
                      </c:pt>
                      <c:pt idx="1794">
                        <c:v>1805.0129365999999</c:v>
                      </c:pt>
                      <c:pt idx="1795">
                        <c:v>1806.0057196</c:v>
                      </c:pt>
                      <c:pt idx="1796">
                        <c:v>1807.0101275999998</c:v>
                      </c:pt>
                      <c:pt idx="1797">
                        <c:v>1808.0099665999999</c:v>
                      </c:pt>
                      <c:pt idx="1798">
                        <c:v>1809.0109565999999</c:v>
                      </c:pt>
                      <c:pt idx="1799">
                        <c:v>1810.0089615999998</c:v>
                      </c:pt>
                      <c:pt idx="1800">
                        <c:v>1811.0245016000001</c:v>
                      </c:pt>
                      <c:pt idx="1801">
                        <c:v>1812.0346456</c:v>
                      </c:pt>
                      <c:pt idx="1802">
                        <c:v>1813.0411126000001</c:v>
                      </c:pt>
                      <c:pt idx="1803">
                        <c:v>1814.0417755999999</c:v>
                      </c:pt>
                      <c:pt idx="1804">
                        <c:v>1815.0572915999999</c:v>
                      </c:pt>
                      <c:pt idx="1805">
                        <c:v>1816.0699646</c:v>
                      </c:pt>
                      <c:pt idx="1806">
                        <c:v>1817.0709786</c:v>
                      </c:pt>
                      <c:pt idx="1807">
                        <c:v>1818.0710176</c:v>
                      </c:pt>
                      <c:pt idx="1808">
                        <c:v>1819.0690526000001</c:v>
                      </c:pt>
                      <c:pt idx="1809">
                        <c:v>1820.0688376000001</c:v>
                      </c:pt>
                      <c:pt idx="1810">
                        <c:v>1821.0693346</c:v>
                      </c:pt>
                      <c:pt idx="1811">
                        <c:v>1822.0759965999998</c:v>
                      </c:pt>
                      <c:pt idx="1812">
                        <c:v>1823.0766406</c:v>
                      </c:pt>
                      <c:pt idx="1813">
                        <c:v>1824.0770455999998</c:v>
                      </c:pt>
                      <c:pt idx="1814">
                        <c:v>1825.0687455999998</c:v>
                      </c:pt>
                      <c:pt idx="1815">
                        <c:v>1826.0696166</c:v>
                      </c:pt>
                      <c:pt idx="1816">
                        <c:v>1827.0855555999999</c:v>
                      </c:pt>
                      <c:pt idx="1817">
                        <c:v>1828.0898266000002</c:v>
                      </c:pt>
                      <c:pt idx="1818">
                        <c:v>1829.0811596000001</c:v>
                      </c:pt>
                      <c:pt idx="1819">
                        <c:v>1830.0948175999999</c:v>
                      </c:pt>
                      <c:pt idx="1820">
                        <c:v>1831.1104736</c:v>
                      </c:pt>
                      <c:pt idx="1821">
                        <c:v>1832.1174475999999</c:v>
                      </c:pt>
                      <c:pt idx="1822">
                        <c:v>1833.1175415999999</c:v>
                      </c:pt>
                      <c:pt idx="1823">
                        <c:v>1834.1251285999999</c:v>
                      </c:pt>
                      <c:pt idx="1824">
                        <c:v>1835.1172426000001</c:v>
                      </c:pt>
                      <c:pt idx="1825">
                        <c:v>1836.1239066000001</c:v>
                      </c:pt>
                      <c:pt idx="1826">
                        <c:v>1837.1248136000002</c:v>
                      </c:pt>
                      <c:pt idx="1827">
                        <c:v>1838.1253336000002</c:v>
                      </c:pt>
                      <c:pt idx="1828">
                        <c:v>1839.1169345999999</c:v>
                      </c:pt>
                      <c:pt idx="1829">
                        <c:v>1840.1242226000002</c:v>
                      </c:pt>
                      <c:pt idx="1830">
                        <c:v>1841.1160766</c:v>
                      </c:pt>
                      <c:pt idx="1831">
                        <c:v>1842.1156665999999</c:v>
                      </c:pt>
                      <c:pt idx="1832">
                        <c:v>1843.1158705999999</c:v>
                      </c:pt>
                      <c:pt idx="1833">
                        <c:v>1844.1404556</c:v>
                      </c:pt>
                      <c:pt idx="1834">
                        <c:v>1845.1699965999999</c:v>
                      </c:pt>
                      <c:pt idx="1835">
                        <c:v>1846.1813586000001</c:v>
                      </c:pt>
                      <c:pt idx="1836">
                        <c:v>1847.1947146</c:v>
                      </c:pt>
                      <c:pt idx="1837">
                        <c:v>1848.2023305999999</c:v>
                      </c:pt>
                      <c:pt idx="1838">
                        <c:v>1849.2146556</c:v>
                      </c:pt>
                      <c:pt idx="1839">
                        <c:v>1850.2337095999999</c:v>
                      </c:pt>
                      <c:pt idx="1840">
                        <c:v>1851.2406635999998</c:v>
                      </c:pt>
                      <c:pt idx="1841">
                        <c:v>1852.2450176</c:v>
                      </c:pt>
                      <c:pt idx="1842">
                        <c:v>1853.2495695999999</c:v>
                      </c:pt>
                      <c:pt idx="1843">
                        <c:v>1854.2717065999998</c:v>
                      </c:pt>
                      <c:pt idx="1844">
                        <c:v>1855.2853766000001</c:v>
                      </c:pt>
                      <c:pt idx="1845">
                        <c:v>1856.2857465999998</c:v>
                      </c:pt>
                      <c:pt idx="1846">
                        <c:v>1857.1915516000001</c:v>
                      </c:pt>
                      <c:pt idx="1847">
                        <c:v>1858.2044996000002</c:v>
                      </c:pt>
                      <c:pt idx="1848">
                        <c:v>1859.2049926000002</c:v>
                      </c:pt>
                      <c:pt idx="1849">
                        <c:v>1860.2088746000002</c:v>
                      </c:pt>
                      <c:pt idx="1850">
                        <c:v>1861.2119776000002</c:v>
                      </c:pt>
                      <c:pt idx="1851">
                        <c:v>1862.2135436000001</c:v>
                      </c:pt>
                      <c:pt idx="1852">
                        <c:v>1863.2138315999998</c:v>
                      </c:pt>
                      <c:pt idx="1853">
                        <c:v>1864.2298446000002</c:v>
                      </c:pt>
                      <c:pt idx="1854">
                        <c:v>1865.2433426</c:v>
                      </c:pt>
                      <c:pt idx="1855">
                        <c:v>1866.2436105999998</c:v>
                      </c:pt>
                      <c:pt idx="1856">
                        <c:v>1867.2441895999998</c:v>
                      </c:pt>
                      <c:pt idx="1857">
                        <c:v>1868.2437395999998</c:v>
                      </c:pt>
                      <c:pt idx="1858">
                        <c:v>1869.2373786000001</c:v>
                      </c:pt>
                      <c:pt idx="1859">
                        <c:v>1870.2439956000001</c:v>
                      </c:pt>
                      <c:pt idx="1860">
                        <c:v>1871.2598196000001</c:v>
                      </c:pt>
                      <c:pt idx="1861">
                        <c:v>1872.2663835999999</c:v>
                      </c:pt>
                      <c:pt idx="1862">
                        <c:v>1873.2954246000002</c:v>
                      </c:pt>
                      <c:pt idx="1863">
                        <c:v>1874.3107905999998</c:v>
                      </c:pt>
                      <c:pt idx="1864">
                        <c:v>1875.3263685999998</c:v>
                      </c:pt>
                      <c:pt idx="1865">
                        <c:v>1876.3300345999999</c:v>
                      </c:pt>
                      <c:pt idx="1866">
                        <c:v>1877.3520455999999</c:v>
                      </c:pt>
                      <c:pt idx="1867">
                        <c:v>1878.3750775999999</c:v>
                      </c:pt>
                      <c:pt idx="1868">
                        <c:v>1879.3723465999999</c:v>
                      </c:pt>
                      <c:pt idx="1869">
                        <c:v>1880.3720836</c:v>
                      </c:pt>
                      <c:pt idx="1870">
                        <c:v>1881.3716846</c:v>
                      </c:pt>
                      <c:pt idx="1871">
                        <c:v>1882.3717555999999</c:v>
                      </c:pt>
                      <c:pt idx="1872">
                        <c:v>1883.3752406000001</c:v>
                      </c:pt>
                      <c:pt idx="1873">
                        <c:v>1884.3758076000001</c:v>
                      </c:pt>
                      <c:pt idx="1874">
                        <c:v>1885.3964005999999</c:v>
                      </c:pt>
                      <c:pt idx="1875">
                        <c:v>1886.4097095999998</c:v>
                      </c:pt>
                      <c:pt idx="1876">
                        <c:v>1887.4318885999999</c:v>
                      </c:pt>
                      <c:pt idx="1877">
                        <c:v>1888.4474585999999</c:v>
                      </c:pt>
                      <c:pt idx="1878">
                        <c:v>1889.4481945999999</c:v>
                      </c:pt>
                      <c:pt idx="1879">
                        <c:v>1890.4393286000002</c:v>
                      </c:pt>
                      <c:pt idx="1880">
                        <c:v>1891.4467046000002</c:v>
                      </c:pt>
                      <c:pt idx="1881">
                        <c:v>1892.4605736000001</c:v>
                      </c:pt>
                      <c:pt idx="1882">
                        <c:v>1893.4766516000002</c:v>
                      </c:pt>
                      <c:pt idx="1883">
                        <c:v>1894.4925436000001</c:v>
                      </c:pt>
                      <c:pt idx="1884">
                        <c:v>1895.4996506</c:v>
                      </c:pt>
                      <c:pt idx="1885">
                        <c:v>1896.5001675999999</c:v>
                      </c:pt>
                      <c:pt idx="1886">
                        <c:v>1897.4977575999999</c:v>
                      </c:pt>
                      <c:pt idx="1887">
                        <c:v>1898.5043916000002</c:v>
                      </c:pt>
                      <c:pt idx="1888">
                        <c:v>1899.5044586000001</c:v>
                      </c:pt>
                      <c:pt idx="1889">
                        <c:v>1900.5202895999998</c:v>
                      </c:pt>
                      <c:pt idx="1890">
                        <c:v>1901.5424036000002</c:v>
                      </c:pt>
                      <c:pt idx="1891">
                        <c:v>1902.5493536000001</c:v>
                      </c:pt>
                      <c:pt idx="1892">
                        <c:v>1903.5781656000001</c:v>
                      </c:pt>
                      <c:pt idx="1893">
                        <c:v>1904.5782726</c:v>
                      </c:pt>
                      <c:pt idx="1894">
                        <c:v>1905.5783835999998</c:v>
                      </c:pt>
                      <c:pt idx="1895">
                        <c:v>1906.5690986000002</c:v>
                      </c:pt>
                      <c:pt idx="1896">
                        <c:v>1907.5633215999999</c:v>
                      </c:pt>
                      <c:pt idx="1897">
                        <c:v>1908.5779325999999</c:v>
                      </c:pt>
                      <c:pt idx="1898">
                        <c:v>1909.5778985999998</c:v>
                      </c:pt>
                      <c:pt idx="1899">
                        <c:v>1910.5937356000002</c:v>
                      </c:pt>
                      <c:pt idx="1900">
                        <c:v>1911.5932356000001</c:v>
                      </c:pt>
                      <c:pt idx="1901">
                        <c:v>1912.6085276000001</c:v>
                      </c:pt>
                      <c:pt idx="1902">
                        <c:v>1913.6220826000001</c:v>
                      </c:pt>
                      <c:pt idx="1903">
                        <c:v>1914.6218446</c:v>
                      </c:pt>
                      <c:pt idx="1904">
                        <c:v>1915.6384836</c:v>
                      </c:pt>
                      <c:pt idx="1905">
                        <c:v>1916.6555746000001</c:v>
                      </c:pt>
                      <c:pt idx="1906">
                        <c:v>1917.6707506</c:v>
                      </c:pt>
                      <c:pt idx="1907">
                        <c:v>1918.6870666000002</c:v>
                      </c:pt>
                      <c:pt idx="1908">
                        <c:v>1919.6915446</c:v>
                      </c:pt>
                      <c:pt idx="1909">
                        <c:v>1920.6914076</c:v>
                      </c:pt>
                      <c:pt idx="1910">
                        <c:v>1921.6990406000002</c:v>
                      </c:pt>
                      <c:pt idx="1911">
                        <c:v>1922.6923226000001</c:v>
                      </c:pt>
                      <c:pt idx="1912">
                        <c:v>1923.7005655999999</c:v>
                      </c:pt>
                      <c:pt idx="1913">
                        <c:v>1924.6917626000002</c:v>
                      </c:pt>
                      <c:pt idx="1914">
                        <c:v>1925.6972506</c:v>
                      </c:pt>
                      <c:pt idx="1915">
                        <c:v>1926.6978756000001</c:v>
                      </c:pt>
                      <c:pt idx="1916">
                        <c:v>1927.6977656000001</c:v>
                      </c:pt>
                      <c:pt idx="1917">
                        <c:v>1928.6979686000002</c:v>
                      </c:pt>
                      <c:pt idx="1918">
                        <c:v>1929.7143586</c:v>
                      </c:pt>
                      <c:pt idx="1919">
                        <c:v>1930.7163435999998</c:v>
                      </c:pt>
                      <c:pt idx="1920">
                        <c:v>1931.7380596</c:v>
                      </c:pt>
                      <c:pt idx="1921">
                        <c:v>1932.7688575999998</c:v>
                      </c:pt>
                      <c:pt idx="1922">
                        <c:v>1933.7660386</c:v>
                      </c:pt>
                      <c:pt idx="1923">
                        <c:v>1934.7949855999998</c:v>
                      </c:pt>
                      <c:pt idx="1924">
                        <c:v>1935.8366125999999</c:v>
                      </c:pt>
                      <c:pt idx="1925">
                        <c:v>1936.8361475999998</c:v>
                      </c:pt>
                      <c:pt idx="1926">
                        <c:v>1937.8519966000001</c:v>
                      </c:pt>
                      <c:pt idx="1927">
                        <c:v>1938.8532876000002</c:v>
                      </c:pt>
                      <c:pt idx="1928">
                        <c:v>1939.7435896</c:v>
                      </c:pt>
                      <c:pt idx="1929">
                        <c:v>1940.7507856</c:v>
                      </c:pt>
                      <c:pt idx="1930">
                        <c:v>1941.7704916</c:v>
                      </c:pt>
                      <c:pt idx="1931">
                        <c:v>1942.7795515999999</c:v>
                      </c:pt>
                      <c:pt idx="1932">
                        <c:v>1943.7796295999999</c:v>
                      </c:pt>
                      <c:pt idx="1933">
                        <c:v>1944.7951746000001</c:v>
                      </c:pt>
                      <c:pt idx="1934">
                        <c:v>1945.7891556000002</c:v>
                      </c:pt>
                      <c:pt idx="1935">
                        <c:v>1946.8023036000002</c:v>
                      </c:pt>
                      <c:pt idx="1936">
                        <c:v>1947.8097326</c:v>
                      </c:pt>
                      <c:pt idx="1937">
                        <c:v>1948.8261186000002</c:v>
                      </c:pt>
                      <c:pt idx="1938">
                        <c:v>1949.8155026000002</c:v>
                      </c:pt>
                      <c:pt idx="1939">
                        <c:v>1950.8161616</c:v>
                      </c:pt>
                      <c:pt idx="1940">
                        <c:v>1951.8296176000001</c:v>
                      </c:pt>
                      <c:pt idx="1941">
                        <c:v>1952.8303205999998</c:v>
                      </c:pt>
                      <c:pt idx="1942">
                        <c:v>1953.8463436</c:v>
                      </c:pt>
                      <c:pt idx="1943">
                        <c:v>1954.8537736000001</c:v>
                      </c:pt>
                      <c:pt idx="1944">
                        <c:v>1955.8603185999998</c:v>
                      </c:pt>
                      <c:pt idx="1945">
                        <c:v>1956.8713826000001</c:v>
                      </c:pt>
                      <c:pt idx="1946">
                        <c:v>1957.8781836000001</c:v>
                      </c:pt>
                      <c:pt idx="1947">
                        <c:v>1958.8780635999999</c:v>
                      </c:pt>
                      <c:pt idx="1948">
                        <c:v>1959.8953626</c:v>
                      </c:pt>
                      <c:pt idx="1949">
                        <c:v>1960.8962595999999</c:v>
                      </c:pt>
                      <c:pt idx="1950">
                        <c:v>1961.9025376000002</c:v>
                      </c:pt>
                      <c:pt idx="1951">
                        <c:v>1962.9082735999998</c:v>
                      </c:pt>
                      <c:pt idx="1952">
                        <c:v>1963.9091735999998</c:v>
                      </c:pt>
                      <c:pt idx="1953">
                        <c:v>1964.9195336</c:v>
                      </c:pt>
                      <c:pt idx="1954">
                        <c:v>1965.9166985999998</c:v>
                      </c:pt>
                      <c:pt idx="1955">
                        <c:v>1966.9166585999999</c:v>
                      </c:pt>
                      <c:pt idx="1956">
                        <c:v>1967.9193425999999</c:v>
                      </c:pt>
                      <c:pt idx="1957">
                        <c:v>1968.9192765999999</c:v>
                      </c:pt>
                      <c:pt idx="1958">
                        <c:v>1969.9218386</c:v>
                      </c:pt>
                      <c:pt idx="1959">
                        <c:v>1970.9224826000002</c:v>
                      </c:pt>
                      <c:pt idx="1960">
                        <c:v>1971.9289746000002</c:v>
                      </c:pt>
                      <c:pt idx="1961">
                        <c:v>1972.9289476000001</c:v>
                      </c:pt>
                      <c:pt idx="1962">
                        <c:v>1973.9292016000002</c:v>
                      </c:pt>
                      <c:pt idx="1963">
                        <c:v>1974.9450205999999</c:v>
                      </c:pt>
                      <c:pt idx="1964">
                        <c:v>1975.9452095999998</c:v>
                      </c:pt>
                      <c:pt idx="1965">
                        <c:v>1976.9430466000001</c:v>
                      </c:pt>
                      <c:pt idx="1966">
                        <c:v>1977.9438465999999</c:v>
                      </c:pt>
                      <c:pt idx="1967">
                        <c:v>1978.9440686</c:v>
                      </c:pt>
                      <c:pt idx="1968">
                        <c:v>1979.9532726</c:v>
                      </c:pt>
                      <c:pt idx="1969">
                        <c:v>1980.9382696</c:v>
                      </c:pt>
                      <c:pt idx="1970">
                        <c:v>1981.9384345999999</c:v>
                      </c:pt>
                      <c:pt idx="1971">
                        <c:v>1982.9519545999999</c:v>
                      </c:pt>
                      <c:pt idx="1972">
                        <c:v>1983.9426065999999</c:v>
                      </c:pt>
                      <c:pt idx="1973">
                        <c:v>1984.9492726000001</c:v>
                      </c:pt>
                      <c:pt idx="1974">
                        <c:v>1985.9434236</c:v>
                      </c:pt>
                      <c:pt idx="1975">
                        <c:v>1986.9419765999999</c:v>
                      </c:pt>
                      <c:pt idx="1976">
                        <c:v>1987.9491145999998</c:v>
                      </c:pt>
                      <c:pt idx="1977">
                        <c:v>1988.9654886000001</c:v>
                      </c:pt>
                      <c:pt idx="1978">
                        <c:v>1989.9721926</c:v>
                      </c:pt>
                      <c:pt idx="1979">
                        <c:v>1990.9946026</c:v>
                      </c:pt>
                      <c:pt idx="1980">
                        <c:v>1991.9940905999999</c:v>
                      </c:pt>
                      <c:pt idx="1981">
                        <c:v>1992.9957436000002</c:v>
                      </c:pt>
                      <c:pt idx="1982">
                        <c:v>1993.9849526</c:v>
                      </c:pt>
                      <c:pt idx="1983">
                        <c:v>1994.9949285999999</c:v>
                      </c:pt>
                      <c:pt idx="1984">
                        <c:v>1995.9856075999999</c:v>
                      </c:pt>
                      <c:pt idx="1985">
                        <c:v>1996.9859076</c:v>
                      </c:pt>
                      <c:pt idx="1986">
                        <c:v>1998.0050315999999</c:v>
                      </c:pt>
                      <c:pt idx="1987">
                        <c:v>1999.0244906</c:v>
                      </c:pt>
                      <c:pt idx="1988">
                        <c:v>2000.0441256000001</c:v>
                      </c:pt>
                      <c:pt idx="1989">
                        <c:v>2001.0442885999998</c:v>
                      </c:pt>
                      <c:pt idx="1990">
                        <c:v>2002.0597116000001</c:v>
                      </c:pt>
                      <c:pt idx="1991">
                        <c:v>2003.0597615999998</c:v>
                      </c:pt>
                      <c:pt idx="1992">
                        <c:v>2004.0759175999999</c:v>
                      </c:pt>
                      <c:pt idx="1993">
                        <c:v>2005.0994686000001</c:v>
                      </c:pt>
                      <c:pt idx="1994">
                        <c:v>2006.1145076</c:v>
                      </c:pt>
                      <c:pt idx="1995">
                        <c:v>2007.1148215999999</c:v>
                      </c:pt>
                      <c:pt idx="1996">
                        <c:v>2008.1156696</c:v>
                      </c:pt>
                      <c:pt idx="1997">
                        <c:v>2009.1189176</c:v>
                      </c:pt>
                      <c:pt idx="1998">
                        <c:v>2010.1218046000001</c:v>
                      </c:pt>
                      <c:pt idx="1999">
                        <c:v>2011.1502536</c:v>
                      </c:pt>
                      <c:pt idx="2000">
                        <c:v>2012.1515456</c:v>
                      </c:pt>
                      <c:pt idx="2001">
                        <c:v>2013.1675346</c:v>
                      </c:pt>
                      <c:pt idx="2002">
                        <c:v>2014.1838756</c:v>
                      </c:pt>
                      <c:pt idx="2003">
                        <c:v>2015.1818896000002</c:v>
                      </c:pt>
                      <c:pt idx="2004">
                        <c:v>2016.1969505999998</c:v>
                      </c:pt>
                      <c:pt idx="2005">
                        <c:v>2017.1978376</c:v>
                      </c:pt>
                      <c:pt idx="2006">
                        <c:v>2018.2234836</c:v>
                      </c:pt>
                      <c:pt idx="2007">
                        <c:v>2019.2312816000001</c:v>
                      </c:pt>
                      <c:pt idx="2008">
                        <c:v>2020.2390486000002</c:v>
                      </c:pt>
                      <c:pt idx="2009">
                        <c:v>2021.2605265999998</c:v>
                      </c:pt>
                      <c:pt idx="2010">
                        <c:v>2022.2690445999999</c:v>
                      </c:pt>
                      <c:pt idx="2011">
                        <c:v>2023.2691625999998</c:v>
                      </c:pt>
                      <c:pt idx="2012">
                        <c:v>2024.2858095999998</c:v>
                      </c:pt>
                      <c:pt idx="2013">
                        <c:v>2025.2979705999999</c:v>
                      </c:pt>
                      <c:pt idx="2014">
                        <c:v>2026.3107796000002</c:v>
                      </c:pt>
                      <c:pt idx="2015">
                        <c:v>2027.3121985999999</c:v>
                      </c:pt>
                      <c:pt idx="2016">
                        <c:v>2028.3113466000002</c:v>
                      </c:pt>
                      <c:pt idx="2017">
                        <c:v>2029.3106556</c:v>
                      </c:pt>
                      <c:pt idx="2018">
                        <c:v>2030.3228486</c:v>
                      </c:pt>
                      <c:pt idx="2019">
                        <c:v>2031.3410735999998</c:v>
                      </c:pt>
                      <c:pt idx="2020">
                        <c:v>2032.3624916000001</c:v>
                      </c:pt>
                      <c:pt idx="2021">
                        <c:v>2033.3807886000002</c:v>
                      </c:pt>
                      <c:pt idx="2022">
                        <c:v>2034.4006606</c:v>
                      </c:pt>
                      <c:pt idx="2023">
                        <c:v>2035.4016786</c:v>
                      </c:pt>
                      <c:pt idx="2024">
                        <c:v>2036.4052565999998</c:v>
                      </c:pt>
                      <c:pt idx="2025">
                        <c:v>2037.4212246</c:v>
                      </c:pt>
                      <c:pt idx="2026">
                        <c:v>2038.3192345999998</c:v>
                      </c:pt>
                      <c:pt idx="2027">
                        <c:v>2039.3189436</c:v>
                      </c:pt>
                      <c:pt idx="2028">
                        <c:v>2040.3264126000001</c:v>
                      </c:pt>
                      <c:pt idx="2029">
                        <c:v>2041.3171236000001</c:v>
                      </c:pt>
                      <c:pt idx="2030">
                        <c:v>2042.3175745999999</c:v>
                      </c:pt>
                      <c:pt idx="2031">
                        <c:v>2043.3280465999999</c:v>
                      </c:pt>
                      <c:pt idx="2032">
                        <c:v>2044.3157365999998</c:v>
                      </c:pt>
                      <c:pt idx="2033">
                        <c:v>2045.3191205999999</c:v>
                      </c:pt>
                      <c:pt idx="2034">
                        <c:v>2046.3393985999999</c:v>
                      </c:pt>
                      <c:pt idx="2035">
                        <c:v>2047.3442676000002</c:v>
                      </c:pt>
                      <c:pt idx="2036">
                        <c:v>2048.3515236000003</c:v>
                      </c:pt>
                      <c:pt idx="2037">
                        <c:v>2049.3594445999997</c:v>
                      </c:pt>
                      <c:pt idx="2038">
                        <c:v>2050.3750485999999</c:v>
                      </c:pt>
                      <c:pt idx="2039">
                        <c:v>2051.3702175999997</c:v>
                      </c:pt>
                      <c:pt idx="2040">
                        <c:v>2052.3674715999996</c:v>
                      </c:pt>
                      <c:pt idx="2041">
                        <c:v>2053.3669135999999</c:v>
                      </c:pt>
                      <c:pt idx="2042">
                        <c:v>2054.3722435999998</c:v>
                      </c:pt>
                      <c:pt idx="2043">
                        <c:v>2055.3876315999996</c:v>
                      </c:pt>
                      <c:pt idx="2044">
                        <c:v>2056.3941636</c:v>
                      </c:pt>
                      <c:pt idx="2045">
                        <c:v>2057.4069025999997</c:v>
                      </c:pt>
                      <c:pt idx="2046">
                        <c:v>2058.4127626</c:v>
                      </c:pt>
                      <c:pt idx="2047">
                        <c:v>2059.4326256000004</c:v>
                      </c:pt>
                      <c:pt idx="2048">
                        <c:v>2060.4524615999999</c:v>
                      </c:pt>
                      <c:pt idx="2049">
                        <c:v>2061.4525866000004</c:v>
                      </c:pt>
                      <c:pt idx="2050">
                        <c:v>2062.4435076</c:v>
                      </c:pt>
                      <c:pt idx="2051">
                        <c:v>2063.4437716000002</c:v>
                      </c:pt>
                      <c:pt idx="2052">
                        <c:v>2064.4504336</c:v>
                      </c:pt>
                      <c:pt idx="2053">
                        <c:v>2065.4540126000002</c:v>
                      </c:pt>
                      <c:pt idx="2054">
                        <c:v>2066.4798215999999</c:v>
                      </c:pt>
                      <c:pt idx="2055">
                        <c:v>2067.4870425999998</c:v>
                      </c:pt>
                      <c:pt idx="2056">
                        <c:v>2068.4993125999999</c:v>
                      </c:pt>
                      <c:pt idx="2057">
                        <c:v>2069.5056826</c:v>
                      </c:pt>
                      <c:pt idx="2058">
                        <c:v>2070.5280696</c:v>
                      </c:pt>
                      <c:pt idx="2059">
                        <c:v>2071.5434566000004</c:v>
                      </c:pt>
                      <c:pt idx="2060">
                        <c:v>2072.5385716000001</c:v>
                      </c:pt>
                      <c:pt idx="2061">
                        <c:v>2073.5322696000003</c:v>
                      </c:pt>
                      <c:pt idx="2062">
                        <c:v>2074.5393335999997</c:v>
                      </c:pt>
                      <c:pt idx="2063">
                        <c:v>2075.5367046000001</c:v>
                      </c:pt>
                      <c:pt idx="2064">
                        <c:v>2076.5439705999997</c:v>
                      </c:pt>
                      <c:pt idx="2065">
                        <c:v>2077.5510065999997</c:v>
                      </c:pt>
                      <c:pt idx="2066">
                        <c:v>2078.5675866000001</c:v>
                      </c:pt>
                      <c:pt idx="2067">
                        <c:v>2079.5631626000004</c:v>
                      </c:pt>
                      <c:pt idx="2068">
                        <c:v>2080.5636065999997</c:v>
                      </c:pt>
                      <c:pt idx="2069">
                        <c:v>2081.5644875999997</c:v>
                      </c:pt>
                      <c:pt idx="2070">
                        <c:v>2082.5651446000002</c:v>
                      </c:pt>
                      <c:pt idx="2071">
                        <c:v>2083.5656466</c:v>
                      </c:pt>
                      <c:pt idx="2072">
                        <c:v>2084.5656386000001</c:v>
                      </c:pt>
                      <c:pt idx="2073">
                        <c:v>2085.5819546000002</c:v>
                      </c:pt>
                      <c:pt idx="2074">
                        <c:v>2086.6095586000001</c:v>
                      </c:pt>
                      <c:pt idx="2075">
                        <c:v>2087.6224265999999</c:v>
                      </c:pt>
                      <c:pt idx="2076">
                        <c:v>2088.6385846000003</c:v>
                      </c:pt>
                      <c:pt idx="2077">
                        <c:v>2089.6565215999999</c:v>
                      </c:pt>
                      <c:pt idx="2078">
                        <c:v>2090.6633026</c:v>
                      </c:pt>
                      <c:pt idx="2079">
                        <c:v>2091.6698366000001</c:v>
                      </c:pt>
                      <c:pt idx="2080">
                        <c:v>2092.6702556</c:v>
                      </c:pt>
                      <c:pt idx="2081">
                        <c:v>2093.6839725999998</c:v>
                      </c:pt>
                      <c:pt idx="2082">
                        <c:v>2094.6997736000003</c:v>
                      </c:pt>
                      <c:pt idx="2083">
                        <c:v>2095.6994476</c:v>
                      </c:pt>
                      <c:pt idx="2084">
                        <c:v>2096.7154116000002</c:v>
                      </c:pt>
                      <c:pt idx="2085">
                        <c:v>2097.7222246000001</c:v>
                      </c:pt>
                      <c:pt idx="2086">
                        <c:v>2098.7446505999997</c:v>
                      </c:pt>
                      <c:pt idx="2087">
                        <c:v>2099.7450416000001</c:v>
                      </c:pt>
                      <c:pt idx="2088">
                        <c:v>2100.7602776000003</c:v>
                      </c:pt>
                      <c:pt idx="2089">
                        <c:v>2101.7600056000001</c:v>
                      </c:pt>
                      <c:pt idx="2090">
                        <c:v>2102.7758415999997</c:v>
                      </c:pt>
                      <c:pt idx="2091">
                        <c:v>2103.7823736</c:v>
                      </c:pt>
                      <c:pt idx="2092">
                        <c:v>2104.7836595999997</c:v>
                      </c:pt>
                      <c:pt idx="2093">
                        <c:v>2105.7844385999997</c:v>
                      </c:pt>
                      <c:pt idx="2094">
                        <c:v>2106.8044325999999</c:v>
                      </c:pt>
                      <c:pt idx="2095">
                        <c:v>2107.8203056000002</c:v>
                      </c:pt>
                      <c:pt idx="2096">
                        <c:v>2108.8177286</c:v>
                      </c:pt>
                      <c:pt idx="2097">
                        <c:v>2109.8186556000001</c:v>
                      </c:pt>
                      <c:pt idx="2098">
                        <c:v>2110.8192276</c:v>
                      </c:pt>
                      <c:pt idx="2099">
                        <c:v>2111.8189836000001</c:v>
                      </c:pt>
                      <c:pt idx="2100">
                        <c:v>2112.8186506000002</c:v>
                      </c:pt>
                      <c:pt idx="2101">
                        <c:v>2113.8260146000002</c:v>
                      </c:pt>
                      <c:pt idx="2102">
                        <c:v>2114.8157226000003</c:v>
                      </c:pt>
                      <c:pt idx="2103">
                        <c:v>2115.8158985999999</c:v>
                      </c:pt>
                      <c:pt idx="2104">
                        <c:v>2116.8225186</c:v>
                      </c:pt>
                      <c:pt idx="2105">
                        <c:v>2117.8175775999998</c:v>
                      </c:pt>
                      <c:pt idx="2106">
                        <c:v>2118.8250565999997</c:v>
                      </c:pt>
                      <c:pt idx="2107">
                        <c:v>2119.8254796000001</c:v>
                      </c:pt>
                      <c:pt idx="2108">
                        <c:v>2120.8148365999996</c:v>
                      </c:pt>
                      <c:pt idx="2109">
                        <c:v>2121.8284776</c:v>
                      </c:pt>
                      <c:pt idx="2110">
                        <c:v>2122.8294646000004</c:v>
                      </c:pt>
                      <c:pt idx="2111">
                        <c:v>2123.8280785999996</c:v>
                      </c:pt>
                      <c:pt idx="2112">
                        <c:v>2124.8442525999999</c:v>
                      </c:pt>
                      <c:pt idx="2113">
                        <c:v>2125.8585886000001</c:v>
                      </c:pt>
                      <c:pt idx="2114">
                        <c:v>2126.8648466000004</c:v>
                      </c:pt>
                      <c:pt idx="2115">
                        <c:v>2127.8770326000003</c:v>
                      </c:pt>
                      <c:pt idx="2116">
                        <c:v>2128.9043196000002</c:v>
                      </c:pt>
                      <c:pt idx="2117">
                        <c:v>2129.9127606000002</c:v>
                      </c:pt>
                      <c:pt idx="2118">
                        <c:v>2130.9240786</c:v>
                      </c:pt>
                      <c:pt idx="2119">
                        <c:v>2131.9296316</c:v>
                      </c:pt>
                      <c:pt idx="2120">
                        <c:v>2132.9434406</c:v>
                      </c:pt>
                      <c:pt idx="2121">
                        <c:v>2133.9467156000001</c:v>
                      </c:pt>
                      <c:pt idx="2122">
                        <c:v>2134.9519416000003</c:v>
                      </c:pt>
                      <c:pt idx="2123">
                        <c:v>2135.9677095999996</c:v>
                      </c:pt>
                      <c:pt idx="2124">
                        <c:v>2136.9827865999996</c:v>
                      </c:pt>
                      <c:pt idx="2125">
                        <c:v>2137.9989916000004</c:v>
                      </c:pt>
                      <c:pt idx="2126">
                        <c:v>2138.9962765999999</c:v>
                      </c:pt>
                      <c:pt idx="2127">
                        <c:v>2139.9875996000001</c:v>
                      </c:pt>
                      <c:pt idx="2128">
                        <c:v>2140.9948436000004</c:v>
                      </c:pt>
                      <c:pt idx="2129">
                        <c:v>2142.0012835999996</c:v>
                      </c:pt>
                      <c:pt idx="2130">
                        <c:v>2142.9974116000003</c:v>
                      </c:pt>
                      <c:pt idx="2131">
                        <c:v>2144.0297196000001</c:v>
                      </c:pt>
                      <c:pt idx="2132">
                        <c:v>2145.0289175999997</c:v>
                      </c:pt>
                      <c:pt idx="2133">
                        <c:v>2146.0483605999998</c:v>
                      </c:pt>
                      <c:pt idx="2134">
                        <c:v>2147.0772035999998</c:v>
                      </c:pt>
                      <c:pt idx="2135">
                        <c:v>2148.0593986000003</c:v>
                      </c:pt>
                      <c:pt idx="2136">
                        <c:v>2149.0756205999996</c:v>
                      </c:pt>
                      <c:pt idx="2137">
                        <c:v>2150.0922176000004</c:v>
                      </c:pt>
                      <c:pt idx="2138">
                        <c:v>2151.0992316000002</c:v>
                      </c:pt>
                      <c:pt idx="2139">
                        <c:v>2152.0992476000001</c:v>
                      </c:pt>
                      <c:pt idx="2140">
                        <c:v>2153.1218156000004</c:v>
                      </c:pt>
                      <c:pt idx="2141">
                        <c:v>2154.1137075999995</c:v>
                      </c:pt>
                      <c:pt idx="2142">
                        <c:v>2155.1270566000003</c:v>
                      </c:pt>
                      <c:pt idx="2143">
                        <c:v>2156.1442225999999</c:v>
                      </c:pt>
                      <c:pt idx="2144">
                        <c:v>2157.1671145999999</c:v>
                      </c:pt>
                      <c:pt idx="2145">
                        <c:v>2158.1960316000004</c:v>
                      </c:pt>
                      <c:pt idx="2146">
                        <c:v>2159.1894976000003</c:v>
                      </c:pt>
                      <c:pt idx="2147">
                        <c:v>2160.1897245999999</c:v>
                      </c:pt>
                      <c:pt idx="2148">
                        <c:v>2161.1962415999997</c:v>
                      </c:pt>
                      <c:pt idx="2149">
                        <c:v>2162.1962536000001</c:v>
                      </c:pt>
                      <c:pt idx="2150">
                        <c:v>2163.1968606</c:v>
                      </c:pt>
                      <c:pt idx="2151">
                        <c:v>2164.2039326000004</c:v>
                      </c:pt>
                      <c:pt idx="2152">
                        <c:v>2165.2196616000001</c:v>
                      </c:pt>
                      <c:pt idx="2153">
                        <c:v>2166.2389116000004</c:v>
                      </c:pt>
                      <c:pt idx="2154">
                        <c:v>2167.2370125999996</c:v>
                      </c:pt>
                      <c:pt idx="2155">
                        <c:v>2168.2372536000003</c:v>
                      </c:pt>
                      <c:pt idx="2156">
                        <c:v>2169.2409306</c:v>
                      </c:pt>
                      <c:pt idx="2157">
                        <c:v>2170.2571776000004</c:v>
                      </c:pt>
                      <c:pt idx="2158">
                        <c:v>2171.2732245999996</c:v>
                      </c:pt>
                      <c:pt idx="2159">
                        <c:v>2172.2954476000004</c:v>
                      </c:pt>
                      <c:pt idx="2160">
                        <c:v>2173.2823046000003</c:v>
                      </c:pt>
                      <c:pt idx="2161">
                        <c:v>2174.2984595999997</c:v>
                      </c:pt>
                      <c:pt idx="2162">
                        <c:v>2175.3088826000003</c:v>
                      </c:pt>
                      <c:pt idx="2163">
                        <c:v>2176.3461625999998</c:v>
                      </c:pt>
                      <c:pt idx="2164">
                        <c:v>2177.3360776</c:v>
                      </c:pt>
                      <c:pt idx="2165">
                        <c:v>2178.3378326000002</c:v>
                      </c:pt>
                      <c:pt idx="2166">
                        <c:v>2179.3697596000002</c:v>
                      </c:pt>
                      <c:pt idx="2167">
                        <c:v>2180.3756216000002</c:v>
                      </c:pt>
                      <c:pt idx="2168">
                        <c:v>2181.3729436000003</c:v>
                      </c:pt>
                      <c:pt idx="2169">
                        <c:v>2182.3850246000002</c:v>
                      </c:pt>
                      <c:pt idx="2170">
                        <c:v>2183.4086766</c:v>
                      </c:pt>
                      <c:pt idx="2171">
                        <c:v>2184.4370096000002</c:v>
                      </c:pt>
                      <c:pt idx="2172">
                        <c:v>2185.4427016</c:v>
                      </c:pt>
                      <c:pt idx="2173">
                        <c:v>2186.4715465999998</c:v>
                      </c:pt>
                      <c:pt idx="2174">
                        <c:v>2187.4791385999997</c:v>
                      </c:pt>
                      <c:pt idx="2175">
                        <c:v>2188.4816926000003</c:v>
                      </c:pt>
                      <c:pt idx="2176">
                        <c:v>2189.5208306000004</c:v>
                      </c:pt>
                      <c:pt idx="2177">
                        <c:v>2190.4180465999998</c:v>
                      </c:pt>
                      <c:pt idx="2178">
                        <c:v>2191.4095885999996</c:v>
                      </c:pt>
                      <c:pt idx="2179">
                        <c:v>2192.4224616000001</c:v>
                      </c:pt>
                      <c:pt idx="2180">
                        <c:v>2193.4442265999996</c:v>
                      </c:pt>
                      <c:pt idx="2181">
                        <c:v>2194.4521986</c:v>
                      </c:pt>
                      <c:pt idx="2182">
                        <c:v>2195.4383465999999</c:v>
                      </c:pt>
                      <c:pt idx="2183">
                        <c:v>2196.4424805999997</c:v>
                      </c:pt>
                      <c:pt idx="2184">
                        <c:v>2197.4530966000002</c:v>
                      </c:pt>
                      <c:pt idx="2185">
                        <c:v>2198.4472895999997</c:v>
                      </c:pt>
                      <c:pt idx="2186">
                        <c:v>2199.4542516000001</c:v>
                      </c:pt>
                      <c:pt idx="2187">
                        <c:v>2200.4610036000004</c:v>
                      </c:pt>
                      <c:pt idx="2188">
                        <c:v>2201.4645576000003</c:v>
                      </c:pt>
                      <c:pt idx="2189">
                        <c:v>2202.4770405999998</c:v>
                      </c:pt>
                      <c:pt idx="2190">
                        <c:v>2203.4930886000002</c:v>
                      </c:pt>
                      <c:pt idx="2191">
                        <c:v>2204.4927046000003</c:v>
                      </c:pt>
                      <c:pt idx="2192">
                        <c:v>2205.4927176000001</c:v>
                      </c:pt>
                      <c:pt idx="2193">
                        <c:v>2206.4932446000003</c:v>
                      </c:pt>
                      <c:pt idx="2194">
                        <c:v>2207.4934776</c:v>
                      </c:pt>
                      <c:pt idx="2195">
                        <c:v>2208.5006815999996</c:v>
                      </c:pt>
                      <c:pt idx="2196">
                        <c:v>2209.4938006000002</c:v>
                      </c:pt>
                      <c:pt idx="2197">
                        <c:v>2210.5013535999997</c:v>
                      </c:pt>
                      <c:pt idx="2198">
                        <c:v>2211.5173065999998</c:v>
                      </c:pt>
                      <c:pt idx="2199">
                        <c:v>2212.5332316000004</c:v>
                      </c:pt>
                      <c:pt idx="2200">
                        <c:v>2213.5323336000001</c:v>
                      </c:pt>
                      <c:pt idx="2201">
                        <c:v>2214.5360526000004</c:v>
                      </c:pt>
                      <c:pt idx="2202">
                        <c:v>2215.5471476000002</c:v>
                      </c:pt>
                      <c:pt idx="2203">
                        <c:v>2216.5403296000004</c:v>
                      </c:pt>
                      <c:pt idx="2204">
                        <c:v>2217.5471995999997</c:v>
                      </c:pt>
                      <c:pt idx="2205">
                        <c:v>2218.5322495999999</c:v>
                      </c:pt>
                      <c:pt idx="2206">
                        <c:v>2219.5322165999996</c:v>
                      </c:pt>
                      <c:pt idx="2207">
                        <c:v>2220.5317605999999</c:v>
                      </c:pt>
                      <c:pt idx="2208">
                        <c:v>2221.5524916000004</c:v>
                      </c:pt>
                      <c:pt idx="2209">
                        <c:v>2222.5746716000003</c:v>
                      </c:pt>
                      <c:pt idx="2210">
                        <c:v>2223.5747105999999</c:v>
                      </c:pt>
                      <c:pt idx="2211">
                        <c:v>2224.5749986000001</c:v>
                      </c:pt>
                      <c:pt idx="2212">
                        <c:v>2225.5751736000002</c:v>
                      </c:pt>
                      <c:pt idx="2213">
                        <c:v>2226.5749696000003</c:v>
                      </c:pt>
                      <c:pt idx="2214">
                        <c:v>2227.5755105999997</c:v>
                      </c:pt>
                      <c:pt idx="2215">
                        <c:v>2228.5662086000002</c:v>
                      </c:pt>
                      <c:pt idx="2216">
                        <c:v>2229.5669085999998</c:v>
                      </c:pt>
                      <c:pt idx="2217">
                        <c:v>2230.5741885999996</c:v>
                      </c:pt>
                      <c:pt idx="2218">
                        <c:v>2231.5646245999997</c:v>
                      </c:pt>
                      <c:pt idx="2219">
                        <c:v>2232.5757076</c:v>
                      </c:pt>
                      <c:pt idx="2220">
                        <c:v>2233.5729996</c:v>
                      </c:pt>
                      <c:pt idx="2221">
                        <c:v>2234.5732256000001</c:v>
                      </c:pt>
                      <c:pt idx="2222">
                        <c:v>2235.5740275999997</c:v>
                      </c:pt>
                      <c:pt idx="2223">
                        <c:v>2236.5756955999996</c:v>
                      </c:pt>
                      <c:pt idx="2224">
                        <c:v>2237.5894275999999</c:v>
                      </c:pt>
                      <c:pt idx="2225">
                        <c:v>2238.5935606000003</c:v>
                      </c:pt>
                      <c:pt idx="2226">
                        <c:v>2239.6083606000002</c:v>
                      </c:pt>
                      <c:pt idx="2227">
                        <c:v>2240.6104845999998</c:v>
                      </c:pt>
                      <c:pt idx="2228">
                        <c:v>2241.6224425999999</c:v>
                      </c:pt>
                      <c:pt idx="2229">
                        <c:v>2242.6232956000003</c:v>
                      </c:pt>
                      <c:pt idx="2230">
                        <c:v>2243.6115046000004</c:v>
                      </c:pt>
                      <c:pt idx="2231">
                        <c:v>2244.6191846000002</c:v>
                      </c:pt>
                      <c:pt idx="2232">
                        <c:v>2245.6308116</c:v>
                      </c:pt>
                      <c:pt idx="2233">
                        <c:v>2246.6394096000004</c:v>
                      </c:pt>
                      <c:pt idx="2234">
                        <c:v>2247.6728276000003</c:v>
                      </c:pt>
                      <c:pt idx="2235">
                        <c:v>2248.6709596000001</c:v>
                      </c:pt>
                      <c:pt idx="2236">
                        <c:v>2249.6902995999999</c:v>
                      </c:pt>
                      <c:pt idx="2237">
                        <c:v>2250.7049336</c:v>
                      </c:pt>
                      <c:pt idx="2238">
                        <c:v>2251.7367975999996</c:v>
                      </c:pt>
                      <c:pt idx="2239">
                        <c:v>2252.7378485999998</c:v>
                      </c:pt>
                      <c:pt idx="2240">
                        <c:v>2253.7374155999996</c:v>
                      </c:pt>
                      <c:pt idx="2241">
                        <c:v>2254.7357376</c:v>
                      </c:pt>
                      <c:pt idx="2242">
                        <c:v>2255.7541775999998</c:v>
                      </c:pt>
                      <c:pt idx="2243">
                        <c:v>2256.7635756</c:v>
                      </c:pt>
                      <c:pt idx="2244">
                        <c:v>2257.7864896000001</c:v>
                      </c:pt>
                      <c:pt idx="2245">
                        <c:v>2258.8016146</c:v>
                      </c:pt>
                      <c:pt idx="2246">
                        <c:v>2259.8054546000003</c:v>
                      </c:pt>
                      <c:pt idx="2247">
                        <c:v>2260.6964545999999</c:v>
                      </c:pt>
                      <c:pt idx="2248">
                        <c:v>2261.7005615999997</c:v>
                      </c:pt>
                      <c:pt idx="2249">
                        <c:v>2262.6913115999996</c:v>
                      </c:pt>
                      <c:pt idx="2250">
                        <c:v>2263.6888865999999</c:v>
                      </c:pt>
                      <c:pt idx="2251">
                        <c:v>2264.6974716000004</c:v>
                      </c:pt>
                      <c:pt idx="2252">
                        <c:v>2265.6973286000002</c:v>
                      </c:pt>
                      <c:pt idx="2253">
                        <c:v>2266.6886326000003</c:v>
                      </c:pt>
                      <c:pt idx="2254">
                        <c:v>2267.6899436000003</c:v>
                      </c:pt>
                      <c:pt idx="2255">
                        <c:v>2268.6897206000003</c:v>
                      </c:pt>
                      <c:pt idx="2256">
                        <c:v>2269.6900266000002</c:v>
                      </c:pt>
                      <c:pt idx="2257">
                        <c:v>2270.6903196000003</c:v>
                      </c:pt>
                      <c:pt idx="2258">
                        <c:v>2271.6922495999997</c:v>
                      </c:pt>
                      <c:pt idx="2259">
                        <c:v>2272.7027295999997</c:v>
                      </c:pt>
                      <c:pt idx="2260">
                        <c:v>2273.6934365999996</c:v>
                      </c:pt>
                      <c:pt idx="2261">
                        <c:v>2274.6938835999999</c:v>
                      </c:pt>
                      <c:pt idx="2262">
                        <c:v>2275.6943816000003</c:v>
                      </c:pt>
                      <c:pt idx="2263">
                        <c:v>2276.6953966000001</c:v>
                      </c:pt>
                      <c:pt idx="2264">
                        <c:v>2277.6959336</c:v>
                      </c:pt>
                      <c:pt idx="2265">
                        <c:v>2278.6906455999997</c:v>
                      </c:pt>
                      <c:pt idx="2266">
                        <c:v>2279.6972156000002</c:v>
                      </c:pt>
                      <c:pt idx="2267">
                        <c:v>2280.6917996000002</c:v>
                      </c:pt>
                      <c:pt idx="2268">
                        <c:v>2281.6994255999998</c:v>
                      </c:pt>
                      <c:pt idx="2269">
                        <c:v>2282.6997416000004</c:v>
                      </c:pt>
                      <c:pt idx="2270">
                        <c:v>2283.7008016</c:v>
                      </c:pt>
                      <c:pt idx="2271">
                        <c:v>2284.6985195999996</c:v>
                      </c:pt>
                      <c:pt idx="2272">
                        <c:v>2285.6889596000001</c:v>
                      </c:pt>
                      <c:pt idx="2273">
                        <c:v>2286.7046295999999</c:v>
                      </c:pt>
                      <c:pt idx="2274">
                        <c:v>2287.7313826</c:v>
                      </c:pt>
                      <c:pt idx="2275">
                        <c:v>2288.7387865999999</c:v>
                      </c:pt>
                      <c:pt idx="2276">
                        <c:v>2289.7386405999996</c:v>
                      </c:pt>
                      <c:pt idx="2277">
                        <c:v>2290.7391716000002</c:v>
                      </c:pt>
                      <c:pt idx="2278">
                        <c:v>2291.7647705999998</c:v>
                      </c:pt>
                      <c:pt idx="2279">
                        <c:v>2292.7894655999999</c:v>
                      </c:pt>
                      <c:pt idx="2280">
                        <c:v>2293.7940906000003</c:v>
                      </c:pt>
                      <c:pt idx="2281">
                        <c:v>2294.8020945999997</c:v>
                      </c:pt>
                      <c:pt idx="2282">
                        <c:v>2295.8102146000001</c:v>
                      </c:pt>
                      <c:pt idx="2283">
                        <c:v>2296.8136305999997</c:v>
                      </c:pt>
                      <c:pt idx="2284">
                        <c:v>2297.8216566000001</c:v>
                      </c:pt>
                      <c:pt idx="2285">
                        <c:v>2298.8131155999999</c:v>
                      </c:pt>
                      <c:pt idx="2286">
                        <c:v>2299.8294625999997</c:v>
                      </c:pt>
                      <c:pt idx="2287">
                        <c:v>2300.8436416000004</c:v>
                      </c:pt>
                      <c:pt idx="2288">
                        <c:v>2301.8578876000001</c:v>
                      </c:pt>
                      <c:pt idx="2289">
                        <c:v>2302.8542636000002</c:v>
                      </c:pt>
                      <c:pt idx="2290">
                        <c:v>2303.8654595999997</c:v>
                      </c:pt>
                      <c:pt idx="2291">
                        <c:v>2304.8870716000001</c:v>
                      </c:pt>
                      <c:pt idx="2292">
                        <c:v>2305.9036156000002</c:v>
                      </c:pt>
                      <c:pt idx="2293">
                        <c:v>2306.9185906000002</c:v>
                      </c:pt>
                      <c:pt idx="2294">
                        <c:v>2307.9193056000004</c:v>
                      </c:pt>
                      <c:pt idx="2295">
                        <c:v>2308.9107166000003</c:v>
                      </c:pt>
                      <c:pt idx="2296">
                        <c:v>2309.9179475999999</c:v>
                      </c:pt>
                      <c:pt idx="2297">
                        <c:v>2310.9318386000004</c:v>
                      </c:pt>
                      <c:pt idx="2298">
                        <c:v>2311.9500295999997</c:v>
                      </c:pt>
                      <c:pt idx="2299">
                        <c:v>2312.9532526000003</c:v>
                      </c:pt>
                      <c:pt idx="2300">
                        <c:v>2313.9605916</c:v>
                      </c:pt>
                      <c:pt idx="2301">
                        <c:v>2314.9610095999997</c:v>
                      </c:pt>
                      <c:pt idx="2302">
                        <c:v>2315.9796995999995</c:v>
                      </c:pt>
                      <c:pt idx="2303">
                        <c:v>2316.9908975999997</c:v>
                      </c:pt>
                      <c:pt idx="2304">
                        <c:v>2318.0181715999997</c:v>
                      </c:pt>
                      <c:pt idx="2305">
                        <c:v>2319.0446996000001</c:v>
                      </c:pt>
                      <c:pt idx="2306">
                        <c:v>2319.9415786</c:v>
                      </c:pt>
                      <c:pt idx="2307">
                        <c:v>2320.9420615999998</c:v>
                      </c:pt>
                      <c:pt idx="2308">
                        <c:v>2321.9490806000003</c:v>
                      </c:pt>
                      <c:pt idx="2309">
                        <c:v>2322.9500975999999</c:v>
                      </c:pt>
                      <c:pt idx="2310">
                        <c:v>2323.9498465999995</c:v>
                      </c:pt>
                      <c:pt idx="2311">
                        <c:v>2324.9499225999998</c:v>
                      </c:pt>
                      <c:pt idx="2312">
                        <c:v>2325.9502235999998</c:v>
                      </c:pt>
                      <c:pt idx="2313">
                        <c:v>2326.9479136</c:v>
                      </c:pt>
                      <c:pt idx="2314">
                        <c:v>2327.9640345999996</c:v>
                      </c:pt>
                      <c:pt idx="2315">
                        <c:v>2328.9795495999997</c:v>
                      </c:pt>
                      <c:pt idx="2316">
                        <c:v>2329.9811775999997</c:v>
                      </c:pt>
                      <c:pt idx="2317">
                        <c:v>2330.9960665999997</c:v>
                      </c:pt>
                      <c:pt idx="2318">
                        <c:v>2331.9955375999998</c:v>
                      </c:pt>
                      <c:pt idx="2319">
                        <c:v>2332.9999206000002</c:v>
                      </c:pt>
                      <c:pt idx="2320">
                        <c:v>2333.9918465999999</c:v>
                      </c:pt>
                      <c:pt idx="2321">
                        <c:v>2334.9886986000001</c:v>
                      </c:pt>
                      <c:pt idx="2322">
                        <c:v>2335.9884635999997</c:v>
                      </c:pt>
                      <c:pt idx="2323">
                        <c:v>2337.0067896</c:v>
                      </c:pt>
                      <c:pt idx="2324">
                        <c:v>2338.0231996000002</c:v>
                      </c:pt>
                      <c:pt idx="2325">
                        <c:v>2339.0387916</c:v>
                      </c:pt>
                      <c:pt idx="2326">
                        <c:v>2340.0516226</c:v>
                      </c:pt>
                      <c:pt idx="2327">
                        <c:v>2341.0742775999997</c:v>
                      </c:pt>
                      <c:pt idx="2328">
                        <c:v>2342.0807426000001</c:v>
                      </c:pt>
                      <c:pt idx="2329">
                        <c:v>2343.0878036000004</c:v>
                      </c:pt>
                      <c:pt idx="2330">
                        <c:v>2344.0954996</c:v>
                      </c:pt>
                      <c:pt idx="2331">
                        <c:v>2345.1085786000003</c:v>
                      </c:pt>
                      <c:pt idx="2332">
                        <c:v>2346.0974636000001</c:v>
                      </c:pt>
                      <c:pt idx="2333">
                        <c:v>2347.1108605999998</c:v>
                      </c:pt>
                      <c:pt idx="2334">
                        <c:v>2348.1111066000003</c:v>
                      </c:pt>
                      <c:pt idx="2335">
                        <c:v>2349.1176396000001</c:v>
                      </c:pt>
                      <c:pt idx="2336">
                        <c:v>2350.1185335999999</c:v>
                      </c:pt>
                      <c:pt idx="2337">
                        <c:v>2351.1192546000002</c:v>
                      </c:pt>
                      <c:pt idx="2338">
                        <c:v>2352.1099696000001</c:v>
                      </c:pt>
                      <c:pt idx="2339">
                        <c:v>2353.1139696</c:v>
                      </c:pt>
                      <c:pt idx="2340">
                        <c:v>2354.1369015999999</c:v>
                      </c:pt>
                      <c:pt idx="2341">
                        <c:v>2355.1476715999997</c:v>
                      </c:pt>
                      <c:pt idx="2342">
                        <c:v>2356.1689675999996</c:v>
                      </c:pt>
                      <c:pt idx="2343">
                        <c:v>2357.1597996</c:v>
                      </c:pt>
                      <c:pt idx="2344">
                        <c:v>2358.1729845999998</c:v>
                      </c:pt>
                      <c:pt idx="2345">
                        <c:v>2359.1889166000001</c:v>
                      </c:pt>
                      <c:pt idx="2346">
                        <c:v>2360.1885966</c:v>
                      </c:pt>
                      <c:pt idx="2347">
                        <c:v>2361.1902745999996</c:v>
                      </c:pt>
                      <c:pt idx="2348">
                        <c:v>2362.2033745999997</c:v>
                      </c:pt>
                      <c:pt idx="2349">
                        <c:v>2363.2041906000004</c:v>
                      </c:pt>
                      <c:pt idx="2350">
                        <c:v>2364.2235185999998</c:v>
                      </c:pt>
                      <c:pt idx="2351">
                        <c:v>2365.2239796000003</c:v>
                      </c:pt>
                      <c:pt idx="2352">
                        <c:v>2366.2284805999998</c:v>
                      </c:pt>
                      <c:pt idx="2353">
                        <c:v>2367.2478045999997</c:v>
                      </c:pt>
                      <c:pt idx="2354">
                        <c:v>2368.2512755999996</c:v>
                      </c:pt>
                      <c:pt idx="2355">
                        <c:v>2369.2515786000004</c:v>
                      </c:pt>
                      <c:pt idx="2356">
                        <c:v>2370.2674325999997</c:v>
                      </c:pt>
                      <c:pt idx="2357">
                        <c:v>2371.2906205999998</c:v>
                      </c:pt>
                      <c:pt idx="2358">
                        <c:v>2372.2957776000003</c:v>
                      </c:pt>
                      <c:pt idx="2359">
                        <c:v>2373.2970545999997</c:v>
                      </c:pt>
                      <c:pt idx="2360">
                        <c:v>2374.2857095999998</c:v>
                      </c:pt>
                      <c:pt idx="2361">
                        <c:v>2375.2852696</c:v>
                      </c:pt>
                      <c:pt idx="2362">
                        <c:v>2376.3006435999996</c:v>
                      </c:pt>
                      <c:pt idx="2363">
                        <c:v>2377.3021785999999</c:v>
                      </c:pt>
                      <c:pt idx="2364">
                        <c:v>2378.3056426000003</c:v>
                      </c:pt>
                      <c:pt idx="2365">
                        <c:v>2379.3189235999998</c:v>
                      </c:pt>
                      <c:pt idx="2366">
                        <c:v>2380.3252175999996</c:v>
                      </c:pt>
                      <c:pt idx="2367">
                        <c:v>2381.3227796000001</c:v>
                      </c:pt>
                      <c:pt idx="2368">
                        <c:v>2382.3356776000001</c:v>
                      </c:pt>
                      <c:pt idx="2369">
                        <c:v>2383.3366335999999</c:v>
                      </c:pt>
                      <c:pt idx="2370">
                        <c:v>2384.3416115999999</c:v>
                      </c:pt>
                      <c:pt idx="2371">
                        <c:v>2385.3488076000003</c:v>
                      </c:pt>
                      <c:pt idx="2372">
                        <c:v>2386.3560126000002</c:v>
                      </c:pt>
                      <c:pt idx="2373">
                        <c:v>2387.3717716000001</c:v>
                      </c:pt>
                      <c:pt idx="2374">
                        <c:v>2388.3690286000001</c:v>
                      </c:pt>
                      <c:pt idx="2375">
                        <c:v>2389.3666205999998</c:v>
                      </c:pt>
                      <c:pt idx="2376">
                        <c:v>2390.3735506000003</c:v>
                      </c:pt>
                      <c:pt idx="2377">
                        <c:v>2391.3629185999998</c:v>
                      </c:pt>
                      <c:pt idx="2378">
                        <c:v>2392.3671186000001</c:v>
                      </c:pt>
                      <c:pt idx="2379">
                        <c:v>2393.3677576</c:v>
                      </c:pt>
                      <c:pt idx="2380">
                        <c:v>2394.3684836000002</c:v>
                      </c:pt>
                      <c:pt idx="2381">
                        <c:v>2395.3690945999997</c:v>
                      </c:pt>
                      <c:pt idx="2382">
                        <c:v>2396.3734456000002</c:v>
                      </c:pt>
                      <c:pt idx="2383">
                        <c:v>2397.3899146000003</c:v>
                      </c:pt>
                      <c:pt idx="2384">
                        <c:v>2398.4064965999996</c:v>
                      </c:pt>
                      <c:pt idx="2385">
                        <c:v>2399.4219445999997</c:v>
                      </c:pt>
                      <c:pt idx="2386">
                        <c:v>2400.4133456</c:v>
                      </c:pt>
                      <c:pt idx="2387">
                        <c:v>2401.4223456</c:v>
                      </c:pt>
                      <c:pt idx="2388">
                        <c:v>2402.4124095999996</c:v>
                      </c:pt>
                      <c:pt idx="2389">
                        <c:v>2403.4123885999998</c:v>
                      </c:pt>
                      <c:pt idx="2390">
                        <c:v>2404.4130795999999</c:v>
                      </c:pt>
                      <c:pt idx="2391">
                        <c:v>2405.4198796000001</c:v>
                      </c:pt>
                      <c:pt idx="2392">
                        <c:v>2406.4333215999995</c:v>
                      </c:pt>
                      <c:pt idx="2393">
                        <c:v>2407.4332785999995</c:v>
                      </c:pt>
                      <c:pt idx="2394">
                        <c:v>2408.4376576000004</c:v>
                      </c:pt>
                      <c:pt idx="2395">
                        <c:v>2409.4440035999996</c:v>
                      </c:pt>
                      <c:pt idx="2396">
                        <c:v>2410.4530986</c:v>
                      </c:pt>
                      <c:pt idx="2397">
                        <c:v>2411.4480976000004</c:v>
                      </c:pt>
                      <c:pt idx="2398">
                        <c:v>2412.4478196</c:v>
                      </c:pt>
                      <c:pt idx="2399">
                        <c:v>2413.4454506000002</c:v>
                      </c:pt>
                      <c:pt idx="2400">
                        <c:v>2414.4466486000001</c:v>
                      </c:pt>
                      <c:pt idx="2401">
                        <c:v>2415.4383956000001</c:v>
                      </c:pt>
                      <c:pt idx="2402">
                        <c:v>2416.4384125999995</c:v>
                      </c:pt>
                      <c:pt idx="2403">
                        <c:v>2417.4383195999999</c:v>
                      </c:pt>
                      <c:pt idx="2404">
                        <c:v>2418.4451945999999</c:v>
                      </c:pt>
                      <c:pt idx="2405">
                        <c:v>2419.4585245999997</c:v>
                      </c:pt>
                      <c:pt idx="2406">
                        <c:v>2420.4771446000004</c:v>
                      </c:pt>
                      <c:pt idx="2407">
                        <c:v>2421.4950496000001</c:v>
                      </c:pt>
                      <c:pt idx="2408">
                        <c:v>2422.4940256</c:v>
                      </c:pt>
                      <c:pt idx="2409">
                        <c:v>2423.4924996</c:v>
                      </c:pt>
                      <c:pt idx="2410">
                        <c:v>2424.4975646000003</c:v>
                      </c:pt>
                      <c:pt idx="2411">
                        <c:v>2425.5177946000003</c:v>
                      </c:pt>
                      <c:pt idx="2412">
                        <c:v>2426.5375916000003</c:v>
                      </c:pt>
                      <c:pt idx="2413">
                        <c:v>2427.5422526000002</c:v>
                      </c:pt>
                      <c:pt idx="2414">
                        <c:v>2428.5427155999996</c:v>
                      </c:pt>
                      <c:pt idx="2415">
                        <c:v>2429.5586936</c:v>
                      </c:pt>
                      <c:pt idx="2416">
                        <c:v>2430.5740506000002</c:v>
                      </c:pt>
                      <c:pt idx="2417">
                        <c:v>2431.5746306000001</c:v>
                      </c:pt>
                      <c:pt idx="2418">
                        <c:v>2432.5831766000001</c:v>
                      </c:pt>
                      <c:pt idx="2419">
                        <c:v>2433.6051115999999</c:v>
                      </c:pt>
                      <c:pt idx="2420">
                        <c:v>2434.6205235999996</c:v>
                      </c:pt>
                      <c:pt idx="2421">
                        <c:v>2435.6261765999998</c:v>
                      </c:pt>
                      <c:pt idx="2422">
                        <c:v>2436.6414986</c:v>
                      </c:pt>
                      <c:pt idx="2423">
                        <c:v>2437.6574016000004</c:v>
                      </c:pt>
                      <c:pt idx="2424">
                        <c:v>2438.6812816000001</c:v>
                      </c:pt>
                      <c:pt idx="2425">
                        <c:v>2439.6896586000003</c:v>
                      </c:pt>
                      <c:pt idx="2426">
                        <c:v>2440.6985415999998</c:v>
                      </c:pt>
                      <c:pt idx="2427">
                        <c:v>2441.7011436000003</c:v>
                      </c:pt>
                      <c:pt idx="2428">
                        <c:v>2442.7174186000002</c:v>
                      </c:pt>
                      <c:pt idx="2429">
                        <c:v>2443.7381566000004</c:v>
                      </c:pt>
                      <c:pt idx="2430">
                        <c:v>2444.7450146000001</c:v>
                      </c:pt>
                      <c:pt idx="2431">
                        <c:v>2445.7651726000004</c:v>
                      </c:pt>
                      <c:pt idx="2432">
                        <c:v>2446.7775036000003</c:v>
                      </c:pt>
                      <c:pt idx="2433">
                        <c:v>2447.7929795999999</c:v>
                      </c:pt>
                      <c:pt idx="2434">
                        <c:v>2448.6882515999996</c:v>
                      </c:pt>
                      <c:pt idx="2435">
                        <c:v>2449.7016156</c:v>
                      </c:pt>
                      <c:pt idx="2436">
                        <c:v>2450.7014766000002</c:v>
                      </c:pt>
                      <c:pt idx="2437">
                        <c:v>2451.7024136</c:v>
                      </c:pt>
                      <c:pt idx="2438">
                        <c:v>2452.6992816000002</c:v>
                      </c:pt>
                      <c:pt idx="2439">
                        <c:v>2453.7122066000002</c:v>
                      </c:pt>
                      <c:pt idx="2440">
                        <c:v>2454.7120886000002</c:v>
                      </c:pt>
                      <c:pt idx="2441">
                        <c:v>2455.7162716000003</c:v>
                      </c:pt>
                      <c:pt idx="2442">
                        <c:v>2456.7318806000003</c:v>
                      </c:pt>
                      <c:pt idx="2443">
                        <c:v>2457.7400965999996</c:v>
                      </c:pt>
                      <c:pt idx="2444">
                        <c:v>2458.7557195999998</c:v>
                      </c:pt>
                      <c:pt idx="2445">
                        <c:v>2459.7567005999999</c:v>
                      </c:pt>
                      <c:pt idx="2446">
                        <c:v>2460.7756665999996</c:v>
                      </c:pt>
                      <c:pt idx="2447">
                        <c:v>2461.7812426</c:v>
                      </c:pt>
                      <c:pt idx="2448">
                        <c:v>2462.7971126000002</c:v>
                      </c:pt>
                      <c:pt idx="2449">
                        <c:v>2463.7883855999999</c:v>
                      </c:pt>
                      <c:pt idx="2450">
                        <c:v>2464.7884406000003</c:v>
                      </c:pt>
                      <c:pt idx="2451">
                        <c:v>2465.7950916</c:v>
                      </c:pt>
                      <c:pt idx="2452">
                        <c:v>2466.7950375999999</c:v>
                      </c:pt>
                      <c:pt idx="2453">
                        <c:v>2467.8103216</c:v>
                      </c:pt>
                      <c:pt idx="2454">
                        <c:v>2468.8014205999998</c:v>
                      </c:pt>
                      <c:pt idx="2455">
                        <c:v>2469.8080356</c:v>
                      </c:pt>
                      <c:pt idx="2456">
                        <c:v>2470.7991365999997</c:v>
                      </c:pt>
                      <c:pt idx="2457">
                        <c:v>2471.8241746000003</c:v>
                      </c:pt>
                      <c:pt idx="2458">
                        <c:v>2472.8241226</c:v>
                      </c:pt>
                      <c:pt idx="2459">
                        <c:v>2473.8247466000003</c:v>
                      </c:pt>
                      <c:pt idx="2460">
                        <c:v>2474.8227085999997</c:v>
                      </c:pt>
                      <c:pt idx="2461">
                        <c:v>2475.8184015999996</c:v>
                      </c:pt>
                      <c:pt idx="2462">
                        <c:v>2476.8228055999998</c:v>
                      </c:pt>
                      <c:pt idx="2463">
                        <c:v>2477.8233946</c:v>
                      </c:pt>
                      <c:pt idx="2464">
                        <c:v>2478.8146266000003</c:v>
                      </c:pt>
                      <c:pt idx="2465">
                        <c:v>2479.8254526000001</c:v>
                      </c:pt>
                      <c:pt idx="2466">
                        <c:v>2480.8159175999999</c:v>
                      </c:pt>
                      <c:pt idx="2467">
                        <c:v>2481.8235845999998</c:v>
                      </c:pt>
                      <c:pt idx="2468">
                        <c:v>2482.8234036000003</c:v>
                      </c:pt>
                      <c:pt idx="2469">
                        <c:v>2483.8239815999996</c:v>
                      </c:pt>
                      <c:pt idx="2470">
                        <c:v>2484.8249675999996</c:v>
                      </c:pt>
                      <c:pt idx="2471">
                        <c:v>2485.8268416000001</c:v>
                      </c:pt>
                      <c:pt idx="2472">
                        <c:v>2486.8410216000002</c:v>
                      </c:pt>
                      <c:pt idx="2473">
                        <c:v>2487.8501136000004</c:v>
                      </c:pt>
                      <c:pt idx="2474">
                        <c:v>2488.8745155999995</c:v>
                      </c:pt>
                      <c:pt idx="2475">
                        <c:v>2489.8965625999999</c:v>
                      </c:pt>
                      <c:pt idx="2476">
                        <c:v>2490.9120466000004</c:v>
                      </c:pt>
                      <c:pt idx="2477">
                        <c:v>2491.8163986</c:v>
                      </c:pt>
                      <c:pt idx="2478">
                        <c:v>2492.8238885999999</c:v>
                      </c:pt>
                      <c:pt idx="2479">
                        <c:v>2493.8165736000001</c:v>
                      </c:pt>
                      <c:pt idx="2480">
                        <c:v>2494.8251626000001</c:v>
                      </c:pt>
                      <c:pt idx="2481">
                        <c:v>2495.8326575999999</c:v>
                      </c:pt>
                      <c:pt idx="2482">
                        <c:v>2496.8443865999998</c:v>
                      </c:pt>
                      <c:pt idx="2483">
                        <c:v>2497.8520606000002</c:v>
                      </c:pt>
                      <c:pt idx="2484">
                        <c:v>2498.8520885999997</c:v>
                      </c:pt>
                      <c:pt idx="2485">
                        <c:v>2499.8681046000002</c:v>
                      </c:pt>
                      <c:pt idx="2486">
                        <c:v>2500.8846525999998</c:v>
                      </c:pt>
                      <c:pt idx="2487">
                        <c:v>2501.8911336000001</c:v>
                      </c:pt>
                      <c:pt idx="2488">
                        <c:v>2502.8977996000003</c:v>
                      </c:pt>
                      <c:pt idx="2489">
                        <c:v>2503.9044175999998</c:v>
                      </c:pt>
                      <c:pt idx="2490">
                        <c:v>2504.9195976000001</c:v>
                      </c:pt>
                      <c:pt idx="2491">
                        <c:v>2505.9112955999999</c:v>
                      </c:pt>
                      <c:pt idx="2492">
                        <c:v>2506.9175005999996</c:v>
                      </c:pt>
                      <c:pt idx="2493">
                        <c:v>2507.9269646000002</c:v>
                      </c:pt>
                      <c:pt idx="2494">
                        <c:v>2508.9427115999997</c:v>
                      </c:pt>
                      <c:pt idx="2495">
                        <c:v>2509.9426445999998</c:v>
                      </c:pt>
                      <c:pt idx="2496">
                        <c:v>2510.9491195999999</c:v>
                      </c:pt>
                      <c:pt idx="2497">
                        <c:v>2511.9499286</c:v>
                      </c:pt>
                      <c:pt idx="2498">
                        <c:v>2512.9494676000004</c:v>
                      </c:pt>
                      <c:pt idx="2499">
                        <c:v>2513.9403905999998</c:v>
                      </c:pt>
                      <c:pt idx="2500">
                        <c:v>2514.9383705999999</c:v>
                      </c:pt>
                      <c:pt idx="2501">
                        <c:v>2515.9388606000002</c:v>
                      </c:pt>
                      <c:pt idx="2502">
                        <c:v>2516.9519386000002</c:v>
                      </c:pt>
                      <c:pt idx="2503">
                        <c:v>2517.9586316000004</c:v>
                      </c:pt>
                      <c:pt idx="2504">
                        <c:v>2518.9657936000003</c:v>
                      </c:pt>
                      <c:pt idx="2505">
                        <c:v>2519.9812695999999</c:v>
                      </c:pt>
                      <c:pt idx="2506">
                        <c:v>2520.9969176000004</c:v>
                      </c:pt>
                      <c:pt idx="2507">
                        <c:v>2521.9945085999998</c:v>
                      </c:pt>
                      <c:pt idx="2508">
                        <c:v>2522.9953826000001</c:v>
                      </c:pt>
                      <c:pt idx="2509">
                        <c:v>2523.9873096000001</c:v>
                      </c:pt>
                      <c:pt idx="2510">
                        <c:v>2524.9872895999997</c:v>
                      </c:pt>
                      <c:pt idx="2511">
                        <c:v>2525.9942795999996</c:v>
                      </c:pt>
                      <c:pt idx="2512">
                        <c:v>2526.9938216</c:v>
                      </c:pt>
                      <c:pt idx="2513">
                        <c:v>2527.9944765999999</c:v>
                      </c:pt>
                      <c:pt idx="2514">
                        <c:v>2528.9948385999996</c:v>
                      </c:pt>
                      <c:pt idx="2515">
                        <c:v>2529.9926266000002</c:v>
                      </c:pt>
                      <c:pt idx="2516">
                        <c:v>2530.9971575999998</c:v>
                      </c:pt>
                      <c:pt idx="2517">
                        <c:v>2531.9881975999997</c:v>
                      </c:pt>
                      <c:pt idx="2518">
                        <c:v>2533.0014665999997</c:v>
                      </c:pt>
                      <c:pt idx="2519">
                        <c:v>2534.0211096000003</c:v>
                      </c:pt>
                      <c:pt idx="2520">
                        <c:v>2535.0377736</c:v>
                      </c:pt>
                      <c:pt idx="2521">
                        <c:v>2536.0427306000001</c:v>
                      </c:pt>
                      <c:pt idx="2522">
                        <c:v>2537.0579515999998</c:v>
                      </c:pt>
                      <c:pt idx="2523">
                        <c:v>2538.0714965999996</c:v>
                      </c:pt>
                      <c:pt idx="2524">
                        <c:v>2539.0792285999996</c:v>
                      </c:pt>
                      <c:pt idx="2525">
                        <c:v>2540.0928815999996</c:v>
                      </c:pt>
                      <c:pt idx="2526">
                        <c:v>2541.0931006000001</c:v>
                      </c:pt>
                      <c:pt idx="2527">
                        <c:v>2542.1094216000001</c:v>
                      </c:pt>
                      <c:pt idx="2528">
                        <c:v>2543.1168565999997</c:v>
                      </c:pt>
                      <c:pt idx="2529">
                        <c:v>2544.1146615999996</c:v>
                      </c:pt>
                      <c:pt idx="2530">
                        <c:v>2545.1162596000004</c:v>
                      </c:pt>
                      <c:pt idx="2531">
                        <c:v>2546.1168416</c:v>
                      </c:pt>
                      <c:pt idx="2532">
                        <c:v>2547.1401526</c:v>
                      </c:pt>
                      <c:pt idx="2533">
                        <c:v>2548.1557626000003</c:v>
                      </c:pt>
                      <c:pt idx="2534">
                        <c:v>2549.1665415999996</c:v>
                      </c:pt>
                      <c:pt idx="2535">
                        <c:v>2550.1829096000001</c:v>
                      </c:pt>
                      <c:pt idx="2536">
                        <c:v>2551.1987235999995</c:v>
                      </c:pt>
                      <c:pt idx="2537">
                        <c:v>2552.1983276000001</c:v>
                      </c:pt>
                      <c:pt idx="2538">
                        <c:v>2553.1987235999995</c:v>
                      </c:pt>
                      <c:pt idx="2539">
                        <c:v>2554.1974585999997</c:v>
                      </c:pt>
                      <c:pt idx="2540">
                        <c:v>2555.1980665999999</c:v>
                      </c:pt>
                      <c:pt idx="2541">
                        <c:v>2556.2037656000002</c:v>
                      </c:pt>
                      <c:pt idx="2542">
                        <c:v>2557.2012596000004</c:v>
                      </c:pt>
                      <c:pt idx="2543">
                        <c:v>2558.2171466</c:v>
                      </c:pt>
                      <c:pt idx="2544">
                        <c:v>2559.2118745999996</c:v>
                      </c:pt>
                      <c:pt idx="2545">
                        <c:v>2560.2252085999999</c:v>
                      </c:pt>
                      <c:pt idx="2546">
                        <c:v>2561.2471776000002</c:v>
                      </c:pt>
                      <c:pt idx="2547">
                        <c:v>2562.2472096000001</c:v>
                      </c:pt>
                      <c:pt idx="2548">
                        <c:v>2563.2529815999997</c:v>
                      </c:pt>
                      <c:pt idx="2549">
                        <c:v>2564.2883026</c:v>
                      </c:pt>
                      <c:pt idx="2550">
                        <c:v>2565.2805826000003</c:v>
                      </c:pt>
                      <c:pt idx="2551">
                        <c:v>2566.2994775999996</c:v>
                      </c:pt>
                      <c:pt idx="2552">
                        <c:v>2567.3019666</c:v>
                      </c:pt>
                      <c:pt idx="2553">
                        <c:v>2568.3151286000002</c:v>
                      </c:pt>
                      <c:pt idx="2554">
                        <c:v>2569.3226545999996</c:v>
                      </c:pt>
                      <c:pt idx="2555">
                        <c:v>2570.3346315999997</c:v>
                      </c:pt>
                      <c:pt idx="2556">
                        <c:v>2571.3576875999997</c:v>
                      </c:pt>
                      <c:pt idx="2557">
                        <c:v>2572.3568916000004</c:v>
                      </c:pt>
                      <c:pt idx="2558">
                        <c:v>2573.3745066000001</c:v>
                      </c:pt>
                      <c:pt idx="2559">
                        <c:v>2574.3653305999997</c:v>
                      </c:pt>
                      <c:pt idx="2560">
                        <c:v>2575.3807096</c:v>
                      </c:pt>
                      <c:pt idx="2561">
                        <c:v>2576.3924476000002</c:v>
                      </c:pt>
                      <c:pt idx="2562">
                        <c:v>2577.4126115999998</c:v>
                      </c:pt>
                      <c:pt idx="2563">
                        <c:v>2578.4239556000002</c:v>
                      </c:pt>
                      <c:pt idx="2564">
                        <c:v>2579.4361055999998</c:v>
                      </c:pt>
                      <c:pt idx="2565">
                        <c:v>2580.4271485999998</c:v>
                      </c:pt>
                      <c:pt idx="2566">
                        <c:v>2581.4430715999997</c:v>
                      </c:pt>
                      <c:pt idx="2567">
                        <c:v>2582.4439525999996</c:v>
                      </c:pt>
                      <c:pt idx="2568">
                        <c:v>2583.4431006000004</c:v>
                      </c:pt>
                      <c:pt idx="2569">
                        <c:v>2584.4504055999996</c:v>
                      </c:pt>
                      <c:pt idx="2570">
                        <c:v>2585.4500725999997</c:v>
                      </c:pt>
                      <c:pt idx="2571">
                        <c:v>2586.4657146</c:v>
                      </c:pt>
                      <c:pt idx="2572">
                        <c:v>2587.4703126000004</c:v>
                      </c:pt>
                      <c:pt idx="2573">
                        <c:v>2588.4921156</c:v>
                      </c:pt>
                      <c:pt idx="2574">
                        <c:v>2589.5002095999998</c:v>
                      </c:pt>
                      <c:pt idx="2575">
                        <c:v>2590.5157986000004</c:v>
                      </c:pt>
                      <c:pt idx="2576">
                        <c:v>2591.5080025999996</c:v>
                      </c:pt>
                      <c:pt idx="2577">
                        <c:v>2592.5071535999996</c:v>
                      </c:pt>
                      <c:pt idx="2578">
                        <c:v>2593.5245826</c:v>
                      </c:pt>
                      <c:pt idx="2579">
                        <c:v>2594.5381675999997</c:v>
                      </c:pt>
                      <c:pt idx="2580">
                        <c:v>2595.5527066000004</c:v>
                      </c:pt>
                      <c:pt idx="2581">
                        <c:v>2596.5577765999997</c:v>
                      </c:pt>
                      <c:pt idx="2582">
                        <c:v>2597.5805816000002</c:v>
                      </c:pt>
                      <c:pt idx="2583">
                        <c:v>2598.5855926000004</c:v>
                      </c:pt>
                      <c:pt idx="2584">
                        <c:v>2599.6190126000001</c:v>
                      </c:pt>
                      <c:pt idx="2585">
                        <c:v>2600.6232475999996</c:v>
                      </c:pt>
                      <c:pt idx="2586">
                        <c:v>2601.6562586</c:v>
                      </c:pt>
                      <c:pt idx="2587">
                        <c:v>2602.6763365999996</c:v>
                      </c:pt>
                      <c:pt idx="2588">
                        <c:v>2603.5784116000004</c:v>
                      </c:pt>
                      <c:pt idx="2589">
                        <c:v>2604.5931926000003</c:v>
                      </c:pt>
                      <c:pt idx="2590">
                        <c:v>2605.5842095999997</c:v>
                      </c:pt>
                      <c:pt idx="2591">
                        <c:v>2606.6003585999997</c:v>
                      </c:pt>
                      <c:pt idx="2592">
                        <c:v>2607.6177876000002</c:v>
                      </c:pt>
                      <c:pt idx="2593">
                        <c:v>2608.6179086000002</c:v>
                      </c:pt>
                      <c:pt idx="2594">
                        <c:v>2609.6246155999997</c:v>
                      </c:pt>
                      <c:pt idx="2595">
                        <c:v>2610.6256406000002</c:v>
                      </c:pt>
                      <c:pt idx="2596">
                        <c:v>2611.6417496000004</c:v>
                      </c:pt>
                      <c:pt idx="2597">
                        <c:v>2612.6584315999999</c:v>
                      </c:pt>
                      <c:pt idx="2598">
                        <c:v>2613.6585426000001</c:v>
                      </c:pt>
                      <c:pt idx="2599">
                        <c:v>2614.6584175999997</c:v>
                      </c:pt>
                      <c:pt idx="2600">
                        <c:v>2615.6722885999998</c:v>
                      </c:pt>
                      <c:pt idx="2601">
                        <c:v>2616.6874636000002</c:v>
                      </c:pt>
                      <c:pt idx="2602">
                        <c:v>2617.7031305999999</c:v>
                      </c:pt>
                      <c:pt idx="2603">
                        <c:v>2618.6893876000004</c:v>
                      </c:pt>
                      <c:pt idx="2604">
                        <c:v>2619.6998255999997</c:v>
                      </c:pt>
                      <c:pt idx="2605">
                        <c:v>2620.6998056000002</c:v>
                      </c:pt>
                      <c:pt idx="2606">
                        <c:v>2621.6910506000004</c:v>
                      </c:pt>
                      <c:pt idx="2607">
                        <c:v>2622.7001425999997</c:v>
                      </c:pt>
                      <c:pt idx="2608">
                        <c:v>2623.7004966000004</c:v>
                      </c:pt>
                      <c:pt idx="2609">
                        <c:v>2624.7002106</c:v>
                      </c:pt>
                      <c:pt idx="2610">
                        <c:v>2625.6996135999998</c:v>
                      </c:pt>
                      <c:pt idx="2611">
                        <c:v>2626.6973245999998</c:v>
                      </c:pt>
                      <c:pt idx="2612">
                        <c:v>2627.6949596000004</c:v>
                      </c:pt>
                      <c:pt idx="2613">
                        <c:v>2628.7009615999996</c:v>
                      </c:pt>
                      <c:pt idx="2614">
                        <c:v>2629.7031325999997</c:v>
                      </c:pt>
                      <c:pt idx="2615">
                        <c:v>2630.6913726000002</c:v>
                      </c:pt>
                      <c:pt idx="2616">
                        <c:v>2631.6984665999998</c:v>
                      </c:pt>
                      <c:pt idx="2617">
                        <c:v>2632.6984495999995</c:v>
                      </c:pt>
                      <c:pt idx="2618">
                        <c:v>2633.6994536000002</c:v>
                      </c:pt>
                      <c:pt idx="2619">
                        <c:v>2634.7149615999997</c:v>
                      </c:pt>
                      <c:pt idx="2620">
                        <c:v>2635.7063965999996</c:v>
                      </c:pt>
                      <c:pt idx="2621">
                        <c:v>2636.7061735999996</c:v>
                      </c:pt>
                      <c:pt idx="2622">
                        <c:v>2637.7063816</c:v>
                      </c:pt>
                      <c:pt idx="2623">
                        <c:v>2638.7297896</c:v>
                      </c:pt>
                      <c:pt idx="2624">
                        <c:v>2639.7319995999997</c:v>
                      </c:pt>
                      <c:pt idx="2625">
                        <c:v>2640.7230345999997</c:v>
                      </c:pt>
                      <c:pt idx="2626">
                        <c:v>2641.7473405999999</c:v>
                      </c:pt>
                      <c:pt idx="2627">
                        <c:v>2642.7352086000001</c:v>
                      </c:pt>
                      <c:pt idx="2628">
                        <c:v>2643.7352226000003</c:v>
                      </c:pt>
                      <c:pt idx="2629">
                        <c:v>2644.7557725999995</c:v>
                      </c:pt>
                      <c:pt idx="2630">
                        <c:v>2645.7782316000003</c:v>
                      </c:pt>
                      <c:pt idx="2631">
                        <c:v>2646.7940535999996</c:v>
                      </c:pt>
                      <c:pt idx="2632">
                        <c:v>2647.7947426000001</c:v>
                      </c:pt>
                      <c:pt idx="2633">
                        <c:v>2648.7868766000001</c:v>
                      </c:pt>
                      <c:pt idx="2634">
                        <c:v>2649.8025455999996</c:v>
                      </c:pt>
                      <c:pt idx="2635">
                        <c:v>2650.8180536</c:v>
                      </c:pt>
                      <c:pt idx="2636">
                        <c:v>2651.8247336000004</c:v>
                      </c:pt>
                      <c:pt idx="2637">
                        <c:v>2652.8247926000004</c:v>
                      </c:pt>
                      <c:pt idx="2638">
                        <c:v>2653.8158506</c:v>
                      </c:pt>
                      <c:pt idx="2639">
                        <c:v>2654.8237416000002</c:v>
                      </c:pt>
                      <c:pt idx="2640">
                        <c:v>2655.8148265999998</c:v>
                      </c:pt>
                      <c:pt idx="2641">
                        <c:v>2656.8192615999997</c:v>
                      </c:pt>
                      <c:pt idx="2642">
                        <c:v>2657.8206215999999</c:v>
                      </c:pt>
                      <c:pt idx="2643">
                        <c:v>2658.8252806</c:v>
                      </c:pt>
                      <c:pt idx="2644">
                        <c:v>2659.8297106</c:v>
                      </c:pt>
                      <c:pt idx="2645">
                        <c:v>2660.8374365999998</c:v>
                      </c:pt>
                      <c:pt idx="2646">
                        <c:v>2661.8516165999999</c:v>
                      </c:pt>
                      <c:pt idx="2647">
                        <c:v>2662.8666896000004</c:v>
                      </c:pt>
                      <c:pt idx="2648">
                        <c:v>2663.8746386000003</c:v>
                      </c:pt>
                      <c:pt idx="2649">
                        <c:v>2664.8994525999997</c:v>
                      </c:pt>
                      <c:pt idx="2650">
                        <c:v>2665.9029135999999</c:v>
                      </c:pt>
                      <c:pt idx="2651">
                        <c:v>2666.9364925999998</c:v>
                      </c:pt>
                      <c:pt idx="2652">
                        <c:v>2667.9422635999999</c:v>
                      </c:pt>
                      <c:pt idx="2653">
                        <c:v>2668.9429475999996</c:v>
                      </c:pt>
                      <c:pt idx="2654">
                        <c:v>2669.9403365999997</c:v>
                      </c:pt>
                      <c:pt idx="2655">
                        <c:v>2670.9479825999997</c:v>
                      </c:pt>
                      <c:pt idx="2656">
                        <c:v>2671.9551345999998</c:v>
                      </c:pt>
                      <c:pt idx="2657">
                        <c:v>2672.9551056</c:v>
                      </c:pt>
                      <c:pt idx="2658">
                        <c:v>2673.9809095999999</c:v>
                      </c:pt>
                      <c:pt idx="2659">
                        <c:v>2674.9852805999999</c:v>
                      </c:pt>
                      <c:pt idx="2660">
                        <c:v>2676.0079605999999</c:v>
                      </c:pt>
                      <c:pt idx="2661">
                        <c:v>2677.0078655999996</c:v>
                      </c:pt>
                      <c:pt idx="2662">
                        <c:v>2678.0139746000004</c:v>
                      </c:pt>
                      <c:pt idx="2663">
                        <c:v>2679.0298186</c:v>
                      </c:pt>
                      <c:pt idx="2664">
                        <c:v>2680.0367545999998</c:v>
                      </c:pt>
                      <c:pt idx="2665">
                        <c:v>2681.0519346000001</c:v>
                      </c:pt>
                      <c:pt idx="2666">
                        <c:v>2682.0585555999996</c:v>
                      </c:pt>
                      <c:pt idx="2667">
                        <c:v>2683.0656236000004</c:v>
                      </c:pt>
                      <c:pt idx="2668">
                        <c:v>2684.0700225999999</c:v>
                      </c:pt>
                      <c:pt idx="2669">
                        <c:v>2685.0857575999999</c:v>
                      </c:pt>
                      <c:pt idx="2670">
                        <c:v>2686.1075315999997</c:v>
                      </c:pt>
                      <c:pt idx="2671">
                        <c:v>2687.1119816</c:v>
                      </c:pt>
                      <c:pt idx="2672">
                        <c:v>2688.1170175999996</c:v>
                      </c:pt>
                      <c:pt idx="2673">
                        <c:v>2689.1344455999997</c:v>
                      </c:pt>
                      <c:pt idx="2674">
                        <c:v>2690.1521656000004</c:v>
                      </c:pt>
                      <c:pt idx="2675">
                        <c:v>2691.1740656000002</c:v>
                      </c:pt>
                      <c:pt idx="2676">
                        <c:v>2692.1945035999997</c:v>
                      </c:pt>
                      <c:pt idx="2677">
                        <c:v>2693.2081915999997</c:v>
                      </c:pt>
                      <c:pt idx="2678">
                        <c:v>2694.2094556000002</c:v>
                      </c:pt>
                      <c:pt idx="2679">
                        <c:v>2695.2243805999997</c:v>
                      </c:pt>
                      <c:pt idx="2680">
                        <c:v>2696.2381796</c:v>
                      </c:pt>
                      <c:pt idx="2681">
                        <c:v>2697.2638405999996</c:v>
                      </c:pt>
                      <c:pt idx="2682">
                        <c:v>2698.1714406000001</c:v>
                      </c:pt>
                      <c:pt idx="2683">
                        <c:v>2699.1574805999999</c:v>
                      </c:pt>
                      <c:pt idx="2684">
                        <c:v>2700.1711026000003</c:v>
                      </c:pt>
                      <c:pt idx="2685">
                        <c:v>2701.1585406000004</c:v>
                      </c:pt>
                      <c:pt idx="2686">
                        <c:v>2702.1591396000003</c:v>
                      </c:pt>
                      <c:pt idx="2687">
                        <c:v>2703.1694375999996</c:v>
                      </c:pt>
                      <c:pt idx="2688">
                        <c:v>2704.1758675999999</c:v>
                      </c:pt>
                      <c:pt idx="2689">
                        <c:v>2705.1797275999998</c:v>
                      </c:pt>
                      <c:pt idx="2690">
                        <c:v>2706.1988075999998</c:v>
                      </c:pt>
                      <c:pt idx="2691">
                        <c:v>2707.2024015999996</c:v>
                      </c:pt>
                      <c:pt idx="2692">
                        <c:v>2708.2021225999997</c:v>
                      </c:pt>
                      <c:pt idx="2693">
                        <c:v>2709.2025145999996</c:v>
                      </c:pt>
                      <c:pt idx="2694">
                        <c:v>2710.2035545999997</c:v>
                      </c:pt>
                      <c:pt idx="2695">
                        <c:v>2711.2086455999997</c:v>
                      </c:pt>
                      <c:pt idx="2696">
                        <c:v>2712.2221146000002</c:v>
                      </c:pt>
                      <c:pt idx="2697">
                        <c:v>2713.2261876000002</c:v>
                      </c:pt>
                      <c:pt idx="2698">
                        <c:v>2714.2456555999997</c:v>
                      </c:pt>
                      <c:pt idx="2699">
                        <c:v>2715.2553705999999</c:v>
                      </c:pt>
                      <c:pt idx="2700">
                        <c:v>2716.2714126000001</c:v>
                      </c:pt>
                      <c:pt idx="2701">
                        <c:v>2717.2757816000003</c:v>
                      </c:pt>
                      <c:pt idx="2702">
                        <c:v>2718.2793445999996</c:v>
                      </c:pt>
                      <c:pt idx="2703">
                        <c:v>2719.2773375999996</c:v>
                      </c:pt>
                      <c:pt idx="2704">
                        <c:v>2720.2934126</c:v>
                      </c:pt>
                      <c:pt idx="2705">
                        <c:v>2721.2932795999996</c:v>
                      </c:pt>
                      <c:pt idx="2706">
                        <c:v>2722.2930835999996</c:v>
                      </c:pt>
                      <c:pt idx="2707">
                        <c:v>2723.2997225999998</c:v>
                      </c:pt>
                      <c:pt idx="2708">
                        <c:v>2724.3181635999999</c:v>
                      </c:pt>
                      <c:pt idx="2709">
                        <c:v>2725.3257795999998</c:v>
                      </c:pt>
                      <c:pt idx="2710">
                        <c:v>2726.3268416000001</c:v>
                      </c:pt>
                      <c:pt idx="2711">
                        <c:v>2727.3270036000004</c:v>
                      </c:pt>
                      <c:pt idx="2712">
                        <c:v>2728.3270255999996</c:v>
                      </c:pt>
                      <c:pt idx="2713">
                        <c:v>2729.3181255999998</c:v>
                      </c:pt>
                      <c:pt idx="2714">
                        <c:v>2730.3247455999999</c:v>
                      </c:pt>
                      <c:pt idx="2715">
                        <c:v>2731.3228146000001</c:v>
                      </c:pt>
                      <c:pt idx="2716">
                        <c:v>2732.3234026</c:v>
                      </c:pt>
                      <c:pt idx="2717">
                        <c:v>2733.3238136</c:v>
                      </c:pt>
                      <c:pt idx="2718">
                        <c:v>2734.3241565999997</c:v>
                      </c:pt>
                      <c:pt idx="2719">
                        <c:v>2735.3218995999996</c:v>
                      </c:pt>
                      <c:pt idx="2720">
                        <c:v>2736.3282466000001</c:v>
                      </c:pt>
                      <c:pt idx="2721">
                        <c:v>2737.3138236000004</c:v>
                      </c:pt>
                      <c:pt idx="2722">
                        <c:v>2738.3143725999998</c:v>
                      </c:pt>
                      <c:pt idx="2723">
                        <c:v>2739.3302276000004</c:v>
                      </c:pt>
                      <c:pt idx="2724">
                        <c:v>2740.3459335999996</c:v>
                      </c:pt>
                      <c:pt idx="2725">
                        <c:v>2741.3709656000001</c:v>
                      </c:pt>
                      <c:pt idx="2726">
                        <c:v>2742.3869655999997</c:v>
                      </c:pt>
                      <c:pt idx="2727">
                        <c:v>2743.4000476000001</c:v>
                      </c:pt>
                      <c:pt idx="2728">
                        <c:v>2744.4101315999997</c:v>
                      </c:pt>
                      <c:pt idx="2729">
                        <c:v>2745.4165845999996</c:v>
                      </c:pt>
                      <c:pt idx="2730">
                        <c:v>2746.4172565999997</c:v>
                      </c:pt>
                      <c:pt idx="2731">
                        <c:v>2747.4097985999997</c:v>
                      </c:pt>
                      <c:pt idx="2732">
                        <c:v>2748.4255235999999</c:v>
                      </c:pt>
                      <c:pt idx="2733">
                        <c:v>2749.4456816000002</c:v>
                      </c:pt>
                      <c:pt idx="2734">
                        <c:v>2750.4383895999999</c:v>
                      </c:pt>
                      <c:pt idx="2735">
                        <c:v>2751.4544815999998</c:v>
                      </c:pt>
                      <c:pt idx="2736">
                        <c:v>2752.4617716000002</c:v>
                      </c:pt>
                      <c:pt idx="2737">
                        <c:v>2753.4842455999997</c:v>
                      </c:pt>
                      <c:pt idx="2738">
                        <c:v>2754.4911265999999</c:v>
                      </c:pt>
                      <c:pt idx="2739">
                        <c:v>2755.4978516000001</c:v>
                      </c:pt>
                      <c:pt idx="2740">
                        <c:v>2756.4965116000003</c:v>
                      </c:pt>
                      <c:pt idx="2741">
                        <c:v>2757.5010106</c:v>
                      </c:pt>
                      <c:pt idx="2742">
                        <c:v>2758.5060525999997</c:v>
                      </c:pt>
                      <c:pt idx="2743">
                        <c:v>2759.5007186000003</c:v>
                      </c:pt>
                      <c:pt idx="2744">
                        <c:v>2760.5170885999996</c:v>
                      </c:pt>
                      <c:pt idx="2745">
                        <c:v>2761.5245916000003</c:v>
                      </c:pt>
                      <c:pt idx="2746">
                        <c:v>2762.5406856</c:v>
                      </c:pt>
                      <c:pt idx="2747">
                        <c:v>2763.5475796000001</c:v>
                      </c:pt>
                      <c:pt idx="2748">
                        <c:v>2764.5723496000001</c:v>
                      </c:pt>
                      <c:pt idx="2749">
                        <c:v>2765.5764835999998</c:v>
                      </c:pt>
                      <c:pt idx="2750">
                        <c:v>2766.5790906000002</c:v>
                      </c:pt>
                      <c:pt idx="2751">
                        <c:v>2767.5804975999999</c:v>
                      </c:pt>
                      <c:pt idx="2752">
                        <c:v>2768.5932365999997</c:v>
                      </c:pt>
                      <c:pt idx="2753">
                        <c:v>2769.6053136</c:v>
                      </c:pt>
                      <c:pt idx="2754">
                        <c:v>2770.6097546000001</c:v>
                      </c:pt>
                      <c:pt idx="2755">
                        <c:v>2771.6351765999998</c:v>
                      </c:pt>
                      <c:pt idx="2756">
                        <c:v>2772.6351285999999</c:v>
                      </c:pt>
                      <c:pt idx="2757">
                        <c:v>2773.6558515999996</c:v>
                      </c:pt>
                      <c:pt idx="2758">
                        <c:v>2774.6806026000004</c:v>
                      </c:pt>
                      <c:pt idx="2759">
                        <c:v>2775.6704926000002</c:v>
                      </c:pt>
                      <c:pt idx="2760">
                        <c:v>2776.6771995999998</c:v>
                      </c:pt>
                      <c:pt idx="2761">
                        <c:v>2777.7134636000001</c:v>
                      </c:pt>
                      <c:pt idx="2762">
                        <c:v>2778.6978366000003</c:v>
                      </c:pt>
                      <c:pt idx="2763">
                        <c:v>2779.7029935999999</c:v>
                      </c:pt>
                      <c:pt idx="2764">
                        <c:v>2780.7189206000003</c:v>
                      </c:pt>
                      <c:pt idx="2765">
                        <c:v>2781.7347956000003</c:v>
                      </c:pt>
                      <c:pt idx="2766">
                        <c:v>2782.7417916000004</c:v>
                      </c:pt>
                      <c:pt idx="2767">
                        <c:v>2783.7527985999996</c:v>
                      </c:pt>
                      <c:pt idx="2768">
                        <c:v>2784.7383905999995</c:v>
                      </c:pt>
                      <c:pt idx="2769">
                        <c:v>2785.7385316</c:v>
                      </c:pt>
                      <c:pt idx="2770">
                        <c:v>2786.7364105999995</c:v>
                      </c:pt>
                      <c:pt idx="2771">
                        <c:v>2787.7484246000004</c:v>
                      </c:pt>
                      <c:pt idx="2772">
                        <c:v>2788.7481496</c:v>
                      </c:pt>
                      <c:pt idx="2773">
                        <c:v>2789.7713035999996</c:v>
                      </c:pt>
                      <c:pt idx="2774">
                        <c:v>2790.7872476000002</c:v>
                      </c:pt>
                      <c:pt idx="2775">
                        <c:v>2791.8172756000004</c:v>
                      </c:pt>
                      <c:pt idx="2776">
                        <c:v>2792.8355116000002</c:v>
                      </c:pt>
                      <c:pt idx="2777">
                        <c:v>2793.8434005999998</c:v>
                      </c:pt>
                      <c:pt idx="2778">
                        <c:v>2794.8670536</c:v>
                      </c:pt>
                      <c:pt idx="2779">
                        <c:v>2795.8966025999998</c:v>
                      </c:pt>
                      <c:pt idx="2780">
                        <c:v>2796.9185266000004</c:v>
                      </c:pt>
                      <c:pt idx="2781">
                        <c:v>2797.9298416000001</c:v>
                      </c:pt>
                      <c:pt idx="2782">
                        <c:v>2798.9334476000004</c:v>
                      </c:pt>
                      <c:pt idx="2783">
                        <c:v>2799.8175535999999</c:v>
                      </c:pt>
                      <c:pt idx="2784">
                        <c:v>2800.8257326000003</c:v>
                      </c:pt>
                      <c:pt idx="2785">
                        <c:v>2801.8249016</c:v>
                      </c:pt>
                      <c:pt idx="2786">
                        <c:v>2802.8247205999996</c:v>
                      </c:pt>
                      <c:pt idx="2787">
                        <c:v>2803.8251935999997</c:v>
                      </c:pt>
                      <c:pt idx="2788">
                        <c:v>2804.8170866</c:v>
                      </c:pt>
                      <c:pt idx="2789">
                        <c:v>2805.8235186000002</c:v>
                      </c:pt>
                      <c:pt idx="2790">
                        <c:v>2806.8438506000002</c:v>
                      </c:pt>
                      <c:pt idx="2791">
                        <c:v>2807.8437566000002</c:v>
                      </c:pt>
                      <c:pt idx="2792">
                        <c:v>2808.8452236000003</c:v>
                      </c:pt>
                      <c:pt idx="2793">
                        <c:v>2809.8622696000002</c:v>
                      </c:pt>
                      <c:pt idx="2794">
                        <c:v>2810.8626836000003</c:v>
                      </c:pt>
                      <c:pt idx="2795">
                        <c:v>2811.8825096</c:v>
                      </c:pt>
                      <c:pt idx="2796">
                        <c:v>2812.8895816000004</c:v>
                      </c:pt>
                      <c:pt idx="2797">
                        <c:v>2813.8914975999996</c:v>
                      </c:pt>
                      <c:pt idx="2798">
                        <c:v>2814.8987886000004</c:v>
                      </c:pt>
                      <c:pt idx="2799">
                        <c:v>2815.9062696000001</c:v>
                      </c:pt>
                      <c:pt idx="2800">
                        <c:v>2816.9054666000002</c:v>
                      </c:pt>
                      <c:pt idx="2801">
                        <c:v>2817.9103005999996</c:v>
                      </c:pt>
                      <c:pt idx="2802">
                        <c:v>2818.9140275999998</c:v>
                      </c:pt>
                      <c:pt idx="2803">
                        <c:v>2819.9189986000001</c:v>
                      </c:pt>
                      <c:pt idx="2804">
                        <c:v>2820.9198766</c:v>
                      </c:pt>
                      <c:pt idx="2805">
                        <c:v>2821.9203545999999</c:v>
                      </c:pt>
                      <c:pt idx="2806">
                        <c:v>2822.9198856000003</c:v>
                      </c:pt>
                      <c:pt idx="2807">
                        <c:v>2823.9358326000001</c:v>
                      </c:pt>
                      <c:pt idx="2808">
                        <c:v>2824.9367475999998</c:v>
                      </c:pt>
                      <c:pt idx="2809">
                        <c:v>2825.9494166000004</c:v>
                      </c:pt>
                      <c:pt idx="2810">
                        <c:v>2826.9630115999998</c:v>
                      </c:pt>
                      <c:pt idx="2811">
                        <c:v>2827.9732296000002</c:v>
                      </c:pt>
                      <c:pt idx="2812">
                        <c:v>2828.9997696</c:v>
                      </c:pt>
                      <c:pt idx="2813">
                        <c:v>2830.0067615999997</c:v>
                      </c:pt>
                      <c:pt idx="2814">
                        <c:v>2831.0159836000003</c:v>
                      </c:pt>
                      <c:pt idx="2815">
                        <c:v>2832.0060475999999</c:v>
                      </c:pt>
                      <c:pt idx="2816">
                        <c:v>2833.0194075999998</c:v>
                      </c:pt>
                      <c:pt idx="2817">
                        <c:v>2834.0421746000002</c:v>
                      </c:pt>
                      <c:pt idx="2818">
                        <c:v>2835.0620556000003</c:v>
                      </c:pt>
                      <c:pt idx="2819">
                        <c:v>2836.0684235999997</c:v>
                      </c:pt>
                      <c:pt idx="2820">
                        <c:v>2837.0758065999999</c:v>
                      </c:pt>
                      <c:pt idx="2821">
                        <c:v>2838.0753486000003</c:v>
                      </c:pt>
                      <c:pt idx="2822">
                        <c:v>2839.0665306000001</c:v>
                      </c:pt>
                      <c:pt idx="2823">
                        <c:v>2840.0667385999996</c:v>
                      </c:pt>
                      <c:pt idx="2824">
                        <c:v>2841.0671925999995</c:v>
                      </c:pt>
                      <c:pt idx="2825">
                        <c:v>2842.0665716000003</c:v>
                      </c:pt>
                      <c:pt idx="2826">
                        <c:v>2843.0692965999997</c:v>
                      </c:pt>
                      <c:pt idx="2827">
                        <c:v>2844.0662516000002</c:v>
                      </c:pt>
                      <c:pt idx="2828">
                        <c:v>2845.0785705999997</c:v>
                      </c:pt>
                      <c:pt idx="2829">
                        <c:v>2846.0675146000003</c:v>
                      </c:pt>
                      <c:pt idx="2830">
                        <c:v>2847.0780236000001</c:v>
                      </c:pt>
                      <c:pt idx="2831">
                        <c:v>2848.0691645999996</c:v>
                      </c:pt>
                      <c:pt idx="2832">
                        <c:v>2849.0749016</c:v>
                      </c:pt>
                      <c:pt idx="2833">
                        <c:v>2850.0943465999999</c:v>
                      </c:pt>
                      <c:pt idx="2834">
                        <c:v>2851.1185275999997</c:v>
                      </c:pt>
                      <c:pt idx="2835">
                        <c:v>2852.1276325999997</c:v>
                      </c:pt>
                      <c:pt idx="2836">
                        <c:v>2853.1306456000002</c:v>
                      </c:pt>
                      <c:pt idx="2837">
                        <c:v>2854.1616086000004</c:v>
                      </c:pt>
                      <c:pt idx="2838">
                        <c:v>2855.1819415999998</c:v>
                      </c:pt>
                      <c:pt idx="2839">
                        <c:v>2856.1934066000003</c:v>
                      </c:pt>
                      <c:pt idx="2840">
                        <c:v>2857.1910696000004</c:v>
                      </c:pt>
                      <c:pt idx="2841">
                        <c:v>2858.1997066000004</c:v>
                      </c:pt>
                      <c:pt idx="2842">
                        <c:v>2859.2050585999996</c:v>
                      </c:pt>
                      <c:pt idx="2843">
                        <c:v>2860.2144455999996</c:v>
                      </c:pt>
                      <c:pt idx="2844">
                        <c:v>2861.2366555999997</c:v>
                      </c:pt>
                      <c:pt idx="2845">
                        <c:v>2862.2561806000003</c:v>
                      </c:pt>
                      <c:pt idx="2846">
                        <c:v>2863.2841846000001</c:v>
                      </c:pt>
                      <c:pt idx="2847">
                        <c:v>2864.2790385999997</c:v>
                      </c:pt>
                      <c:pt idx="2848">
                        <c:v>2865.3045436000002</c:v>
                      </c:pt>
                      <c:pt idx="2849">
                        <c:v>2866.2016235999999</c:v>
                      </c:pt>
                      <c:pt idx="2850">
                        <c:v>2867.2013506000003</c:v>
                      </c:pt>
                      <c:pt idx="2851">
                        <c:v>2868.1914776000003</c:v>
                      </c:pt>
                      <c:pt idx="2852">
                        <c:v>2869.1911825999996</c:v>
                      </c:pt>
                      <c:pt idx="2853">
                        <c:v>2870.1912745999998</c:v>
                      </c:pt>
                      <c:pt idx="2854">
                        <c:v>2871.1947166</c:v>
                      </c:pt>
                      <c:pt idx="2855">
                        <c:v>2872.2019125999996</c:v>
                      </c:pt>
                      <c:pt idx="2856">
                        <c:v>2873.2022815999999</c:v>
                      </c:pt>
                      <c:pt idx="2857">
                        <c:v>2874.2179016</c:v>
                      </c:pt>
                      <c:pt idx="2858">
                        <c:v>2875.2077286000003</c:v>
                      </c:pt>
                      <c:pt idx="2859">
                        <c:v>2876.2235836</c:v>
                      </c:pt>
                      <c:pt idx="2860">
                        <c:v>2877.2319025999996</c:v>
                      </c:pt>
                      <c:pt idx="2861">
                        <c:v>2878.2321926000004</c:v>
                      </c:pt>
                      <c:pt idx="2862">
                        <c:v>2879.2325336000004</c:v>
                      </c:pt>
                      <c:pt idx="2863">
                        <c:v>2880.2477626</c:v>
                      </c:pt>
                      <c:pt idx="2864">
                        <c:v>2881.2364515999998</c:v>
                      </c:pt>
                      <c:pt idx="2865">
                        <c:v>2882.2465125999997</c:v>
                      </c:pt>
                      <c:pt idx="2866">
                        <c:v>2883.2427785999998</c:v>
                      </c:pt>
                      <c:pt idx="2867">
                        <c:v>2884.2427725999996</c:v>
                      </c:pt>
                      <c:pt idx="2868">
                        <c:v>2885.2465436000002</c:v>
                      </c:pt>
                      <c:pt idx="2869">
                        <c:v>2886.2371395999999</c:v>
                      </c:pt>
                      <c:pt idx="2870">
                        <c:v>2887.2377506000003</c:v>
                      </c:pt>
                      <c:pt idx="2871">
                        <c:v>2888.2443216000001</c:v>
                      </c:pt>
                      <c:pt idx="2872">
                        <c:v>2889.2507255999999</c:v>
                      </c:pt>
                      <c:pt idx="2873">
                        <c:v>2890.2793905999997</c:v>
                      </c:pt>
                      <c:pt idx="2874">
                        <c:v>2891.2954766000003</c:v>
                      </c:pt>
                      <c:pt idx="2875">
                        <c:v>2892.3114115999997</c:v>
                      </c:pt>
                      <c:pt idx="2876">
                        <c:v>2893.3240746000001</c:v>
                      </c:pt>
                      <c:pt idx="2877">
                        <c:v>2894.3245666000003</c:v>
                      </c:pt>
                      <c:pt idx="2878">
                        <c:v>2895.3158735999996</c:v>
                      </c:pt>
                      <c:pt idx="2879">
                        <c:v>2896.3317435999998</c:v>
                      </c:pt>
                      <c:pt idx="2880">
                        <c:v>2897.3320395999999</c:v>
                      </c:pt>
                      <c:pt idx="2881">
                        <c:v>2898.3547626</c:v>
                      </c:pt>
                      <c:pt idx="2882">
                        <c:v>2899.3705446000004</c:v>
                      </c:pt>
                      <c:pt idx="2883">
                        <c:v>2900.3711285999998</c:v>
                      </c:pt>
                      <c:pt idx="2884">
                        <c:v>2901.3711516000003</c:v>
                      </c:pt>
                      <c:pt idx="2885">
                        <c:v>2902.3617175999998</c:v>
                      </c:pt>
                      <c:pt idx="2886">
                        <c:v>2903.3753806000004</c:v>
                      </c:pt>
                      <c:pt idx="2887">
                        <c:v>2904.3664956000002</c:v>
                      </c:pt>
                      <c:pt idx="2888">
                        <c:v>2905.3668586000003</c:v>
                      </c:pt>
                      <c:pt idx="2889">
                        <c:v>2906.3828555999999</c:v>
                      </c:pt>
                      <c:pt idx="2890">
                        <c:v>2907.3833836000003</c:v>
                      </c:pt>
                      <c:pt idx="2891">
                        <c:v>2908.3992936000004</c:v>
                      </c:pt>
                      <c:pt idx="2892">
                        <c:v>2909.4188365999998</c:v>
                      </c:pt>
                      <c:pt idx="2893">
                        <c:v>2910.4186276</c:v>
                      </c:pt>
                      <c:pt idx="2894">
                        <c:v>2911.4249585999996</c:v>
                      </c:pt>
                      <c:pt idx="2895">
                        <c:v>2912.4315156000002</c:v>
                      </c:pt>
                      <c:pt idx="2896">
                        <c:v>2913.4517186000003</c:v>
                      </c:pt>
                      <c:pt idx="2897">
                        <c:v>2914.4519125999996</c:v>
                      </c:pt>
                      <c:pt idx="2898">
                        <c:v>2915.4768845999997</c:v>
                      </c:pt>
                      <c:pt idx="2899">
                        <c:v>2916.5040515999999</c:v>
                      </c:pt>
                      <c:pt idx="2900">
                        <c:v>2917.5293605999996</c:v>
                      </c:pt>
                      <c:pt idx="2901">
                        <c:v>2918.5477436000001</c:v>
                      </c:pt>
                      <c:pt idx="2902">
                        <c:v>2919.4479475999997</c:v>
                      </c:pt>
                      <c:pt idx="2903">
                        <c:v>2920.4548646000003</c:v>
                      </c:pt>
                      <c:pt idx="2904">
                        <c:v>2921.4608005999999</c:v>
                      </c:pt>
                      <c:pt idx="2905">
                        <c:v>2922.4612245999997</c:v>
                      </c:pt>
                      <c:pt idx="2906">
                        <c:v>2923.4768246000003</c:v>
                      </c:pt>
                      <c:pt idx="2907">
                        <c:v>2924.4765215999996</c:v>
                      </c:pt>
                      <c:pt idx="2908">
                        <c:v>2925.4839596000002</c:v>
                      </c:pt>
                      <c:pt idx="2909">
                        <c:v>2926.4839756000001</c:v>
                      </c:pt>
                      <c:pt idx="2910">
                        <c:v>2927.4946086</c:v>
                      </c:pt>
                      <c:pt idx="2911">
                        <c:v>2928.4947276000003</c:v>
                      </c:pt>
                      <c:pt idx="2912">
                        <c:v>2929.5016456000003</c:v>
                      </c:pt>
                      <c:pt idx="2913">
                        <c:v>2930.5018395999996</c:v>
                      </c:pt>
                      <c:pt idx="2914">
                        <c:v>2931.5304646000004</c:v>
                      </c:pt>
                      <c:pt idx="2915">
                        <c:v>2932.5282066</c:v>
                      </c:pt>
                      <c:pt idx="2916">
                        <c:v>2933.5440135999997</c:v>
                      </c:pt>
                      <c:pt idx="2917">
                        <c:v>2934.5530485999998</c:v>
                      </c:pt>
                      <c:pt idx="2918">
                        <c:v>2935.5690705999996</c:v>
                      </c:pt>
                      <c:pt idx="2919">
                        <c:v>2936.5755316000004</c:v>
                      </c:pt>
                      <c:pt idx="2920">
                        <c:v>2937.5836736000001</c:v>
                      </c:pt>
                      <c:pt idx="2921">
                        <c:v>2938.5910586</c:v>
                      </c:pt>
                      <c:pt idx="2922">
                        <c:v>2939.5813856000004</c:v>
                      </c:pt>
                      <c:pt idx="2923">
                        <c:v>2940.5898256</c:v>
                      </c:pt>
                      <c:pt idx="2924">
                        <c:v>2941.5854485999998</c:v>
                      </c:pt>
                      <c:pt idx="2925">
                        <c:v>2942.5919596000003</c:v>
                      </c:pt>
                      <c:pt idx="2926">
                        <c:v>2943.6013266</c:v>
                      </c:pt>
                      <c:pt idx="2927">
                        <c:v>2944.6145405999996</c:v>
                      </c:pt>
                      <c:pt idx="2928">
                        <c:v>2945.6148735999996</c:v>
                      </c:pt>
                      <c:pt idx="2929">
                        <c:v>2946.6255235999997</c:v>
                      </c:pt>
                      <c:pt idx="2930">
                        <c:v>2947.6217545999998</c:v>
                      </c:pt>
                      <c:pt idx="2931">
                        <c:v>2948.6135735999997</c:v>
                      </c:pt>
                      <c:pt idx="2932">
                        <c:v>2949.6139376000001</c:v>
                      </c:pt>
                      <c:pt idx="2933">
                        <c:v>2950.6298476000002</c:v>
                      </c:pt>
                      <c:pt idx="2934">
                        <c:v>2951.6472296000002</c:v>
                      </c:pt>
                      <c:pt idx="2935">
                        <c:v>2952.6630936000001</c:v>
                      </c:pt>
                      <c:pt idx="2936">
                        <c:v>2953.6722446000003</c:v>
                      </c:pt>
                      <c:pt idx="2937">
                        <c:v>2954.6718315999997</c:v>
                      </c:pt>
                      <c:pt idx="2938">
                        <c:v>2955.6715875999998</c:v>
                      </c:pt>
                      <c:pt idx="2939">
                        <c:v>2956.6726036</c:v>
                      </c:pt>
                      <c:pt idx="2940">
                        <c:v>2957.6995435999997</c:v>
                      </c:pt>
                      <c:pt idx="2941">
                        <c:v>2958.6991506000004</c:v>
                      </c:pt>
                      <c:pt idx="2942">
                        <c:v>2959.7062225999998</c:v>
                      </c:pt>
                      <c:pt idx="2943">
                        <c:v>2960.7345856000002</c:v>
                      </c:pt>
                      <c:pt idx="2944">
                        <c:v>2961.7195896000003</c:v>
                      </c:pt>
                      <c:pt idx="2945">
                        <c:v>2962.7211256000001</c:v>
                      </c:pt>
                      <c:pt idx="2946">
                        <c:v>2963.7434525999997</c:v>
                      </c:pt>
                      <c:pt idx="2947">
                        <c:v>2964.7442825999997</c:v>
                      </c:pt>
                      <c:pt idx="2948">
                        <c:v>2965.7411946000002</c:v>
                      </c:pt>
                      <c:pt idx="2949">
                        <c:v>2966.7416466000004</c:v>
                      </c:pt>
                      <c:pt idx="2950">
                        <c:v>2967.7498886000003</c:v>
                      </c:pt>
                      <c:pt idx="2951">
                        <c:v>2968.7501786000003</c:v>
                      </c:pt>
                      <c:pt idx="2952">
                        <c:v>2969.7476085999997</c:v>
                      </c:pt>
                      <c:pt idx="2953">
                        <c:v>2970.7385765999998</c:v>
                      </c:pt>
                      <c:pt idx="2954">
                        <c:v>2971.7548696000003</c:v>
                      </c:pt>
                      <c:pt idx="2955">
                        <c:v>2972.7619015999999</c:v>
                      </c:pt>
                      <c:pt idx="2956">
                        <c:v>2973.7751986000003</c:v>
                      </c:pt>
                      <c:pt idx="2957">
                        <c:v>2974.7914965999998</c:v>
                      </c:pt>
                      <c:pt idx="2958">
                        <c:v>2975.7824846000003</c:v>
                      </c:pt>
                      <c:pt idx="2959">
                        <c:v>2976.7985885999997</c:v>
                      </c:pt>
                      <c:pt idx="2960">
                        <c:v>2977.8158756000003</c:v>
                      </c:pt>
                      <c:pt idx="2961">
                        <c:v>2978.8222346000002</c:v>
                      </c:pt>
                      <c:pt idx="2962">
                        <c:v>2979.8230696000001</c:v>
                      </c:pt>
                      <c:pt idx="2963">
                        <c:v>2980.8245295999996</c:v>
                      </c:pt>
                      <c:pt idx="2964">
                        <c:v>2981.8156995999998</c:v>
                      </c:pt>
                      <c:pt idx="2965">
                        <c:v>2982.8166686000004</c:v>
                      </c:pt>
                      <c:pt idx="2966">
                        <c:v>2983.8319136</c:v>
                      </c:pt>
                      <c:pt idx="2967">
                        <c:v>2984.8545035999996</c:v>
                      </c:pt>
                      <c:pt idx="2968">
                        <c:v>2985.8670106</c:v>
                      </c:pt>
                      <c:pt idx="2969">
                        <c:v>2986.8671045999999</c:v>
                      </c:pt>
                      <c:pt idx="2970">
                        <c:v>2987.8717616000004</c:v>
                      </c:pt>
                      <c:pt idx="2971">
                        <c:v>2988.8820435999996</c:v>
                      </c:pt>
                      <c:pt idx="2972">
                        <c:v>2989.9045666000002</c:v>
                      </c:pt>
                      <c:pt idx="2973">
                        <c:v>2990.9069286000004</c:v>
                      </c:pt>
                      <c:pt idx="2974">
                        <c:v>2991.9116246000003</c:v>
                      </c:pt>
                      <c:pt idx="2975">
                        <c:v>2992.9199595999999</c:v>
                      </c:pt>
                      <c:pt idx="2976">
                        <c:v>2993.9263475999996</c:v>
                      </c:pt>
                      <c:pt idx="2977">
                        <c:v>2994.9412216000001</c:v>
                      </c:pt>
                      <c:pt idx="2978">
                        <c:v>2995.9442135999998</c:v>
                      </c:pt>
                      <c:pt idx="2979">
                        <c:v>2996.9452516000001</c:v>
                      </c:pt>
                      <c:pt idx="2980">
                        <c:v>2997.9599826000003</c:v>
                      </c:pt>
                      <c:pt idx="2981">
                        <c:v>2998.9672276000001</c:v>
                      </c:pt>
                      <c:pt idx="2982">
                        <c:v>2999.9612496</c:v>
                      </c:pt>
                      <c:pt idx="2983">
                        <c:v>3000.9665836000004</c:v>
                      </c:pt>
                      <c:pt idx="2984">
                        <c:v>3001.9774986000002</c:v>
                      </c:pt>
                      <c:pt idx="2985">
                        <c:v>3002.9855405999997</c:v>
                      </c:pt>
                      <c:pt idx="2986">
                        <c:v>3004.0007906000001</c:v>
                      </c:pt>
                      <c:pt idx="2987">
                        <c:v>3005.0088366</c:v>
                      </c:pt>
                      <c:pt idx="2988">
                        <c:v>3006.0192506000003</c:v>
                      </c:pt>
                      <c:pt idx="2989">
                        <c:v>3007.0452735999997</c:v>
                      </c:pt>
                      <c:pt idx="2990">
                        <c:v>3008.0579476000003</c:v>
                      </c:pt>
                      <c:pt idx="2991">
                        <c:v>3009.0616146000002</c:v>
                      </c:pt>
                      <c:pt idx="2992">
                        <c:v>3010.0633895999999</c:v>
                      </c:pt>
                      <c:pt idx="2993">
                        <c:v>3011.0621155999997</c:v>
                      </c:pt>
                      <c:pt idx="2994">
                        <c:v>3012.0693665999997</c:v>
                      </c:pt>
                      <c:pt idx="2995">
                        <c:v>3013.0736305999999</c:v>
                      </c:pt>
                      <c:pt idx="2996">
                        <c:v>3014.0802586</c:v>
                      </c:pt>
                      <c:pt idx="2997">
                        <c:v>3015.1095796</c:v>
                      </c:pt>
                      <c:pt idx="2998">
                        <c:v>3016.1113605999999</c:v>
                      </c:pt>
                      <c:pt idx="2999">
                        <c:v>3017.1262176</c:v>
                      </c:pt>
                      <c:pt idx="3000">
                        <c:v>3018.1468486000003</c:v>
                      </c:pt>
                      <c:pt idx="3001">
                        <c:v>3019.1653115999998</c:v>
                      </c:pt>
                      <c:pt idx="3002">
                        <c:v>3020.1905016000001</c:v>
                      </c:pt>
                      <c:pt idx="3003">
                        <c:v>3021.2093746</c:v>
                      </c:pt>
                      <c:pt idx="3004">
                        <c:v>3022.1901846000001</c:v>
                      </c:pt>
                      <c:pt idx="3005">
                        <c:v>3023.1902656000002</c:v>
                      </c:pt>
                      <c:pt idx="3006">
                        <c:v>3024.2210845999998</c:v>
                      </c:pt>
                      <c:pt idx="3007">
                        <c:v>3025.2138616000002</c:v>
                      </c:pt>
                      <c:pt idx="3008">
                        <c:v>3026.2565785999996</c:v>
                      </c:pt>
                      <c:pt idx="3009">
                        <c:v>3027.2928425999999</c:v>
                      </c:pt>
                      <c:pt idx="3010">
                        <c:v>3028.2785616000001</c:v>
                      </c:pt>
                      <c:pt idx="3011">
                        <c:v>3029.2763826</c:v>
                      </c:pt>
                      <c:pt idx="3012">
                        <c:v>3030.1914426000003</c:v>
                      </c:pt>
                      <c:pt idx="3013">
                        <c:v>3031.2053625999997</c:v>
                      </c:pt>
                      <c:pt idx="3014">
                        <c:v>3032.2209736000004</c:v>
                      </c:pt>
                      <c:pt idx="3015">
                        <c:v>3033.2294045999997</c:v>
                      </c:pt>
                      <c:pt idx="3016">
                        <c:v>3034.2313826</c:v>
                      </c:pt>
                      <c:pt idx="3017">
                        <c:v>3035.2483665999998</c:v>
                      </c:pt>
                      <c:pt idx="3018">
                        <c:v>3036.2485476000002</c:v>
                      </c:pt>
                      <c:pt idx="3019">
                        <c:v>3037.2466806000002</c:v>
                      </c:pt>
                      <c:pt idx="3020">
                        <c:v>3038.2466026000002</c:v>
                      </c:pt>
                      <c:pt idx="3021">
                        <c:v>3039.2619646000003</c:v>
                      </c:pt>
                      <c:pt idx="3022">
                        <c:v>3040.2620575999999</c:v>
                      </c:pt>
                      <c:pt idx="3023">
                        <c:v>3041.2592095999998</c:v>
                      </c:pt>
                      <c:pt idx="3024">
                        <c:v>3042.2717736000004</c:v>
                      </c:pt>
                      <c:pt idx="3025">
                        <c:v>3043.2949755999998</c:v>
                      </c:pt>
                      <c:pt idx="3026">
                        <c:v>3044.3001035999996</c:v>
                      </c:pt>
                      <c:pt idx="3027">
                        <c:v>3045.3136836000003</c:v>
                      </c:pt>
                      <c:pt idx="3028">
                        <c:v>3046.3223675999998</c:v>
                      </c:pt>
                      <c:pt idx="3029">
                        <c:v>3047.3230985999999</c:v>
                      </c:pt>
                      <c:pt idx="3030">
                        <c:v>3048.3231236000001</c:v>
                      </c:pt>
                      <c:pt idx="3031">
                        <c:v>3049.3237396000004</c:v>
                      </c:pt>
                      <c:pt idx="3032">
                        <c:v>3050.3202105999999</c:v>
                      </c:pt>
                      <c:pt idx="3033">
                        <c:v>3051.3359645999999</c:v>
                      </c:pt>
                      <c:pt idx="3034">
                        <c:v>3052.3515616000004</c:v>
                      </c:pt>
                      <c:pt idx="3035">
                        <c:v>3053.3669126000004</c:v>
                      </c:pt>
                      <c:pt idx="3036">
                        <c:v>3054.3643546000003</c:v>
                      </c:pt>
                      <c:pt idx="3037">
                        <c:v>3055.3692285999996</c:v>
                      </c:pt>
                      <c:pt idx="3038">
                        <c:v>3056.3728896000002</c:v>
                      </c:pt>
                      <c:pt idx="3039">
                        <c:v>3057.3733536</c:v>
                      </c:pt>
                      <c:pt idx="3040">
                        <c:v>3058.3701096000004</c:v>
                      </c:pt>
                      <c:pt idx="3041">
                        <c:v>3059.3706626000003</c:v>
                      </c:pt>
                      <c:pt idx="3042">
                        <c:v>3060.3752095999998</c:v>
                      </c:pt>
                      <c:pt idx="3043">
                        <c:v>3061.3820275999997</c:v>
                      </c:pt>
                      <c:pt idx="3044">
                        <c:v>3062.4039475999998</c:v>
                      </c:pt>
                      <c:pt idx="3045">
                        <c:v>3063.4087816000001</c:v>
                      </c:pt>
                      <c:pt idx="3046">
                        <c:v>3064.4155606000004</c:v>
                      </c:pt>
                      <c:pt idx="3047">
                        <c:v>3065.4180405999996</c:v>
                      </c:pt>
                      <c:pt idx="3048">
                        <c:v>3066.4157165999995</c:v>
                      </c:pt>
                      <c:pt idx="3049">
                        <c:v>3067.4163306</c:v>
                      </c:pt>
                      <c:pt idx="3050">
                        <c:v>3068.4155846000003</c:v>
                      </c:pt>
                      <c:pt idx="3051">
                        <c:v>3069.4168075999996</c:v>
                      </c:pt>
                      <c:pt idx="3052">
                        <c:v>3070.4325276</c:v>
                      </c:pt>
                      <c:pt idx="3053">
                        <c:v>3071.4301636</c:v>
                      </c:pt>
                      <c:pt idx="3054">
                        <c:v>3072.4497375999999</c:v>
                      </c:pt>
                      <c:pt idx="3055">
                        <c:v>3073.4501466000002</c:v>
                      </c:pt>
                      <c:pt idx="3056">
                        <c:v>3074.4506326000001</c:v>
                      </c:pt>
                      <c:pt idx="3057">
                        <c:v>3075.4500736</c:v>
                      </c:pt>
                      <c:pt idx="3058">
                        <c:v>3076.4450616000004</c:v>
                      </c:pt>
                      <c:pt idx="3059">
                        <c:v>3077.4496906000004</c:v>
                      </c:pt>
                      <c:pt idx="3060">
                        <c:v>3078.4407356000002</c:v>
                      </c:pt>
                      <c:pt idx="3061">
                        <c:v>3079.4406965999997</c:v>
                      </c:pt>
                      <c:pt idx="3062">
                        <c:v>3080.4427126</c:v>
                      </c:pt>
                      <c:pt idx="3063">
                        <c:v>3081.4426706000004</c:v>
                      </c:pt>
                      <c:pt idx="3064">
                        <c:v>3082.4623955999996</c:v>
                      </c:pt>
                      <c:pt idx="3065">
                        <c:v>3083.4628326000002</c:v>
                      </c:pt>
                      <c:pt idx="3066">
                        <c:v>3084.4828266000004</c:v>
                      </c:pt>
                      <c:pt idx="3067">
                        <c:v>3085.4951526000004</c:v>
                      </c:pt>
                      <c:pt idx="3068">
                        <c:v>3086.5107876000002</c:v>
                      </c:pt>
                      <c:pt idx="3069">
                        <c:v>3087.5174956000001</c:v>
                      </c:pt>
                      <c:pt idx="3070">
                        <c:v>3088.5344206</c:v>
                      </c:pt>
                      <c:pt idx="3071">
                        <c:v>3089.5541546000004</c:v>
                      </c:pt>
                      <c:pt idx="3072">
                        <c:v>3090.5585855999998</c:v>
                      </c:pt>
                      <c:pt idx="3073">
                        <c:v>3091.5770075999999</c:v>
                      </c:pt>
                      <c:pt idx="3074">
                        <c:v>3092.5890165999999</c:v>
                      </c:pt>
                      <c:pt idx="3075">
                        <c:v>3093.6116566000001</c:v>
                      </c:pt>
                      <c:pt idx="3076">
                        <c:v>3094.6244016000001</c:v>
                      </c:pt>
                      <c:pt idx="3077">
                        <c:v>3095.6442076000003</c:v>
                      </c:pt>
                      <c:pt idx="3078">
                        <c:v>3096.6588715999997</c:v>
                      </c:pt>
                      <c:pt idx="3079">
                        <c:v>3097.6606786000002</c:v>
                      </c:pt>
                      <c:pt idx="3080">
                        <c:v>3098.6819575999998</c:v>
                      </c:pt>
                      <c:pt idx="3081">
                        <c:v>3099.6943295999999</c:v>
                      </c:pt>
                      <c:pt idx="3082">
                        <c:v>3100.6919595999998</c:v>
                      </c:pt>
                      <c:pt idx="3083">
                        <c:v>3101.7214125999999</c:v>
                      </c:pt>
                      <c:pt idx="3084">
                        <c:v>3102.7285626000003</c:v>
                      </c:pt>
                      <c:pt idx="3085">
                        <c:v>3103.7364705999998</c:v>
                      </c:pt>
                      <c:pt idx="3086">
                        <c:v>3104.7381625999997</c:v>
                      </c:pt>
                      <c:pt idx="3087">
                        <c:v>3105.7443786000003</c:v>
                      </c:pt>
                      <c:pt idx="3088">
                        <c:v>3106.7489625999997</c:v>
                      </c:pt>
                      <c:pt idx="3089">
                        <c:v>3107.7658596000001</c:v>
                      </c:pt>
                      <c:pt idx="3090">
                        <c:v>3108.7899076000003</c:v>
                      </c:pt>
                      <c:pt idx="3091">
                        <c:v>3109.7929946000004</c:v>
                      </c:pt>
                      <c:pt idx="3092">
                        <c:v>3110.8113076</c:v>
                      </c:pt>
                      <c:pt idx="3093">
                        <c:v>3111.8385856000004</c:v>
                      </c:pt>
                      <c:pt idx="3094">
                        <c:v>3112.8380156000003</c:v>
                      </c:pt>
                      <c:pt idx="3095">
                        <c:v>3113.8569165999997</c:v>
                      </c:pt>
                      <c:pt idx="3096">
                        <c:v>3114.8618746000002</c:v>
                      </c:pt>
                      <c:pt idx="3097">
                        <c:v>3115.8729806000001</c:v>
                      </c:pt>
                      <c:pt idx="3098">
                        <c:v>3116.8819156</c:v>
                      </c:pt>
                      <c:pt idx="3099">
                        <c:v>3117.8908006000001</c:v>
                      </c:pt>
                      <c:pt idx="3100">
                        <c:v>3118.9044866000004</c:v>
                      </c:pt>
                      <c:pt idx="3101">
                        <c:v>3119.9097516000002</c:v>
                      </c:pt>
                      <c:pt idx="3102">
                        <c:v>3120.9202545999997</c:v>
                      </c:pt>
                      <c:pt idx="3103">
                        <c:v>3121.9258876000004</c:v>
                      </c:pt>
                      <c:pt idx="3104">
                        <c:v>3122.9605116000002</c:v>
                      </c:pt>
                      <c:pt idx="3105">
                        <c:v>3123.9933875999996</c:v>
                      </c:pt>
                      <c:pt idx="3106">
                        <c:v>3125.0034435999996</c:v>
                      </c:pt>
                      <c:pt idx="3107">
                        <c:v>3126.0252485999999</c:v>
                      </c:pt>
                      <c:pt idx="3108">
                        <c:v>3127.0276715999998</c:v>
                      </c:pt>
                      <c:pt idx="3109">
                        <c:v>3128.0310896000001</c:v>
                      </c:pt>
                      <c:pt idx="3110">
                        <c:v>3129.0478386000004</c:v>
                      </c:pt>
                      <c:pt idx="3111">
                        <c:v>3129.9418446</c:v>
                      </c:pt>
                      <c:pt idx="3112">
                        <c:v>3130.9418735999998</c:v>
                      </c:pt>
                      <c:pt idx="3113">
                        <c:v>3131.9494326000004</c:v>
                      </c:pt>
                      <c:pt idx="3114">
                        <c:v>3132.9543546000004</c:v>
                      </c:pt>
                      <c:pt idx="3115">
                        <c:v>3133.9770965999996</c:v>
                      </c:pt>
                      <c:pt idx="3116">
                        <c:v>3134.9992656000004</c:v>
                      </c:pt>
                      <c:pt idx="3117">
                        <c:v>3136.0007275999997</c:v>
                      </c:pt>
                      <c:pt idx="3118">
                        <c:v>3137.0227685999998</c:v>
                      </c:pt>
                      <c:pt idx="3119">
                        <c:v>3138.0297796000004</c:v>
                      </c:pt>
                      <c:pt idx="3120">
                        <c:v>3139.0456715999999</c:v>
                      </c:pt>
                      <c:pt idx="3121">
                        <c:v>3140.0414315999997</c:v>
                      </c:pt>
                      <c:pt idx="3122">
                        <c:v>3141.0415806000001</c:v>
                      </c:pt>
                      <c:pt idx="3123">
                        <c:v>3142.0423455999999</c:v>
                      </c:pt>
                      <c:pt idx="3124">
                        <c:v>3143.0460205999998</c:v>
                      </c:pt>
                      <c:pt idx="3125">
                        <c:v>3144.0371545999997</c:v>
                      </c:pt>
                      <c:pt idx="3126">
                        <c:v>3145.0381266000004</c:v>
                      </c:pt>
                      <c:pt idx="3127">
                        <c:v>3146.0570126000002</c:v>
                      </c:pt>
                      <c:pt idx="3128">
                        <c:v>3147.0640385999995</c:v>
                      </c:pt>
                      <c:pt idx="3129">
                        <c:v>3148.0720326000001</c:v>
                      </c:pt>
                      <c:pt idx="3130">
                        <c:v>3149.0763906000002</c:v>
                      </c:pt>
                      <c:pt idx="3131">
                        <c:v>3150.0759386</c:v>
                      </c:pt>
                      <c:pt idx="3132">
                        <c:v>3151.0830916000004</c:v>
                      </c:pt>
                      <c:pt idx="3133">
                        <c:v>3152.0832816000002</c:v>
                      </c:pt>
                      <c:pt idx="3134">
                        <c:v>3153.0840725999997</c:v>
                      </c:pt>
                      <c:pt idx="3135">
                        <c:v>3154.0811706000004</c:v>
                      </c:pt>
                      <c:pt idx="3136">
                        <c:v>3155.0848845999999</c:v>
                      </c:pt>
                      <c:pt idx="3137">
                        <c:v>3156.1030695999998</c:v>
                      </c:pt>
                      <c:pt idx="3138">
                        <c:v>3157.1015876000001</c:v>
                      </c:pt>
                      <c:pt idx="3139">
                        <c:v>3158.1240796000002</c:v>
                      </c:pt>
                      <c:pt idx="3140">
                        <c:v>3159.1194275999997</c:v>
                      </c:pt>
                      <c:pt idx="3141">
                        <c:v>3160.1102866000001</c:v>
                      </c:pt>
                      <c:pt idx="3142">
                        <c:v>3161.1261635999999</c:v>
                      </c:pt>
                      <c:pt idx="3143">
                        <c:v>3162.1422866000003</c:v>
                      </c:pt>
                      <c:pt idx="3144">
                        <c:v>3163.1505435999998</c:v>
                      </c:pt>
                      <c:pt idx="3145">
                        <c:v>3164.1672636000003</c:v>
                      </c:pt>
                      <c:pt idx="3146">
                        <c:v>3165.1812956000003</c:v>
                      </c:pt>
                      <c:pt idx="3147">
                        <c:v>3166.2033816000003</c:v>
                      </c:pt>
                      <c:pt idx="3148">
                        <c:v>3167.2166225999999</c:v>
                      </c:pt>
                      <c:pt idx="3149">
                        <c:v>3168.2297165999998</c:v>
                      </c:pt>
                      <c:pt idx="3150">
                        <c:v>3169.2362445999997</c:v>
                      </c:pt>
                      <c:pt idx="3151">
                        <c:v>3170.2358426000001</c:v>
                      </c:pt>
                      <c:pt idx="3152">
                        <c:v>3171.2502035999996</c:v>
                      </c:pt>
                      <c:pt idx="3153">
                        <c:v>3172.2500276000001</c:v>
                      </c:pt>
                      <c:pt idx="3154">
                        <c:v>3173.2506555999998</c:v>
                      </c:pt>
                      <c:pt idx="3155">
                        <c:v>3174.2623235999999</c:v>
                      </c:pt>
                      <c:pt idx="3156">
                        <c:v>3175.2663925999996</c:v>
                      </c:pt>
                      <c:pt idx="3157">
                        <c:v>3176.2911836000003</c:v>
                      </c:pt>
                      <c:pt idx="3158">
                        <c:v>3177.2827236000003</c:v>
                      </c:pt>
                      <c:pt idx="3159">
                        <c:v>3178.2869535999998</c:v>
                      </c:pt>
                      <c:pt idx="3160">
                        <c:v>3179.2886206000003</c:v>
                      </c:pt>
                      <c:pt idx="3161">
                        <c:v>3180.2901535999999</c:v>
                      </c:pt>
                      <c:pt idx="3162">
                        <c:v>3181.2878455999999</c:v>
                      </c:pt>
                      <c:pt idx="3163">
                        <c:v>3182.3104925999996</c:v>
                      </c:pt>
                      <c:pt idx="3164">
                        <c:v>3183.3262996000003</c:v>
                      </c:pt>
                      <c:pt idx="3165">
                        <c:v>3184.3178686000001</c:v>
                      </c:pt>
                      <c:pt idx="3166">
                        <c:v>3185.3243136000001</c:v>
                      </c:pt>
                      <c:pt idx="3167">
                        <c:v>3186.3195936000002</c:v>
                      </c:pt>
                      <c:pt idx="3168">
                        <c:v>3187.3198676000002</c:v>
                      </c:pt>
                      <c:pt idx="3169">
                        <c:v>3188.3267815999998</c:v>
                      </c:pt>
                      <c:pt idx="3170">
                        <c:v>3189.3249026000003</c:v>
                      </c:pt>
                      <c:pt idx="3171">
                        <c:v>3190.3250055999997</c:v>
                      </c:pt>
                      <c:pt idx="3172">
                        <c:v>3191.3157996</c:v>
                      </c:pt>
                      <c:pt idx="3173">
                        <c:v>3192.3197835999999</c:v>
                      </c:pt>
                      <c:pt idx="3174">
                        <c:v>3193.3161086</c:v>
                      </c:pt>
                      <c:pt idx="3175">
                        <c:v>3194.3212706000004</c:v>
                      </c:pt>
                      <c:pt idx="3176">
                        <c:v>3195.3214576</c:v>
                      </c:pt>
                      <c:pt idx="3177">
                        <c:v>3196.3439796000002</c:v>
                      </c:pt>
                      <c:pt idx="3178">
                        <c:v>3197.3535855999999</c:v>
                      </c:pt>
                      <c:pt idx="3179">
                        <c:v>3198.3692526000004</c:v>
                      </c:pt>
                      <c:pt idx="3180">
                        <c:v>3199.3700565999998</c:v>
                      </c:pt>
                      <c:pt idx="3181">
                        <c:v>3200.3677135999997</c:v>
                      </c:pt>
                      <c:pt idx="3182">
                        <c:v>3201.3758295999996</c:v>
                      </c:pt>
                      <c:pt idx="3183">
                        <c:v>3202.3984606000004</c:v>
                      </c:pt>
                      <c:pt idx="3184">
                        <c:v>3203.4190496000001</c:v>
                      </c:pt>
                      <c:pt idx="3185">
                        <c:v>3204.4345845999997</c:v>
                      </c:pt>
                      <c:pt idx="3186">
                        <c:v>3205.4515386000003</c:v>
                      </c:pt>
                      <c:pt idx="3187">
                        <c:v>3206.4401215999997</c:v>
                      </c:pt>
                      <c:pt idx="3188">
                        <c:v>3207.4407795999996</c:v>
                      </c:pt>
                      <c:pt idx="3189">
                        <c:v>3208.4563195999999</c:v>
                      </c:pt>
                      <c:pt idx="3190">
                        <c:v>3209.4789475999996</c:v>
                      </c:pt>
                      <c:pt idx="3191">
                        <c:v>3210.4859135999995</c:v>
                      </c:pt>
                      <c:pt idx="3192">
                        <c:v>3211.4855766000001</c:v>
                      </c:pt>
                      <c:pt idx="3193">
                        <c:v>3212.5033045999999</c:v>
                      </c:pt>
                      <c:pt idx="3194">
                        <c:v>3213.5112716000003</c:v>
                      </c:pt>
                      <c:pt idx="3195">
                        <c:v>3214.5157505999996</c:v>
                      </c:pt>
                      <c:pt idx="3196">
                        <c:v>3215.5170956000002</c:v>
                      </c:pt>
                      <c:pt idx="3197">
                        <c:v>3216.5376106000003</c:v>
                      </c:pt>
                      <c:pt idx="3198">
                        <c:v>3217.5428825999998</c:v>
                      </c:pt>
                      <c:pt idx="3199">
                        <c:v>3218.5378336000003</c:v>
                      </c:pt>
                      <c:pt idx="3200">
                        <c:v>3219.5510996000003</c:v>
                      </c:pt>
                      <c:pt idx="3201">
                        <c:v>3220.5733256000003</c:v>
                      </c:pt>
                      <c:pt idx="3202">
                        <c:v>3221.5739866000004</c:v>
                      </c:pt>
                      <c:pt idx="3203">
                        <c:v>3222.5734616</c:v>
                      </c:pt>
                      <c:pt idx="3204">
                        <c:v>3223.5644466000003</c:v>
                      </c:pt>
                      <c:pt idx="3205">
                        <c:v>3224.5839115999997</c:v>
                      </c:pt>
                      <c:pt idx="3206">
                        <c:v>3225.6098676000001</c:v>
                      </c:pt>
                      <c:pt idx="3207">
                        <c:v>3226.6201185999998</c:v>
                      </c:pt>
                      <c:pt idx="3208">
                        <c:v>3227.6226416</c:v>
                      </c:pt>
                      <c:pt idx="3209">
                        <c:v>3228.6207426000001</c:v>
                      </c:pt>
                      <c:pt idx="3210">
                        <c:v>3229.6364676000003</c:v>
                      </c:pt>
                      <c:pt idx="3211">
                        <c:v>3230.6273756000001</c:v>
                      </c:pt>
                      <c:pt idx="3212">
                        <c:v>3231.6471036000003</c:v>
                      </c:pt>
                      <c:pt idx="3213">
                        <c:v>3232.6668025999998</c:v>
                      </c:pt>
                      <c:pt idx="3214">
                        <c:v>3233.6668046000004</c:v>
                      </c:pt>
                      <c:pt idx="3215">
                        <c:v>3234.6706076</c:v>
                      </c:pt>
                      <c:pt idx="3216">
                        <c:v>3235.6657646000003</c:v>
                      </c:pt>
                      <c:pt idx="3217">
                        <c:v>3236.6721005999998</c:v>
                      </c:pt>
                      <c:pt idx="3218">
                        <c:v>3237.6984495999995</c:v>
                      </c:pt>
                      <c:pt idx="3219">
                        <c:v>3238.6980376000001</c:v>
                      </c:pt>
                      <c:pt idx="3220">
                        <c:v>3239.7324855999996</c:v>
                      </c:pt>
                      <c:pt idx="3221">
                        <c:v>3240.7703445999996</c:v>
                      </c:pt>
                      <c:pt idx="3222">
                        <c:v>3241.7844445999999</c:v>
                      </c:pt>
                      <c:pt idx="3223">
                        <c:v>3242.9644135999997</c:v>
                      </c:pt>
                      <c:pt idx="3224">
                        <c:v>3243.8022416000003</c:v>
                      </c:pt>
                      <c:pt idx="3225">
                        <c:v>3244.8137195999998</c:v>
                      </c:pt>
                      <c:pt idx="3226">
                        <c:v>3245.8125306000002</c:v>
                      </c:pt>
                      <c:pt idx="3227">
                        <c:v>3246.8474595999996</c:v>
                      </c:pt>
                      <c:pt idx="3228">
                        <c:v>3247.8600705999997</c:v>
                      </c:pt>
                      <c:pt idx="3229">
                        <c:v>3248.8862636000003</c:v>
                      </c:pt>
                      <c:pt idx="3230">
                        <c:v>3249.8824376000002</c:v>
                      </c:pt>
                      <c:pt idx="3231">
                        <c:v>3250.8977365999999</c:v>
                      </c:pt>
                      <c:pt idx="3232">
                        <c:v>3251.9012246000002</c:v>
                      </c:pt>
                      <c:pt idx="3233">
                        <c:v>3252.9281766000004</c:v>
                      </c:pt>
                      <c:pt idx="3234">
                        <c:v>3253.9327276000004</c:v>
                      </c:pt>
                      <c:pt idx="3235">
                        <c:v>3254.9439875999997</c:v>
                      </c:pt>
                      <c:pt idx="3236">
                        <c:v>3255.9605535999999</c:v>
                      </c:pt>
                      <c:pt idx="3237">
                        <c:v>3256.8617486000003</c:v>
                      </c:pt>
                      <c:pt idx="3238">
                        <c:v>3257.8771215999996</c:v>
                      </c:pt>
                      <c:pt idx="3239">
                        <c:v>3258.8769285999997</c:v>
                      </c:pt>
                      <c:pt idx="3240">
                        <c:v>3259.8766406000004</c:v>
                      </c:pt>
                      <c:pt idx="3241">
                        <c:v>3260.8884025999996</c:v>
                      </c:pt>
                      <c:pt idx="3242">
                        <c:v>3261.8800756000001</c:v>
                      </c:pt>
                      <c:pt idx="3243">
                        <c:v>3262.8846516000003</c:v>
                      </c:pt>
                      <c:pt idx="3244">
                        <c:v>3263.9006755999999</c:v>
                      </c:pt>
                      <c:pt idx="3245">
                        <c:v>3264.9161506</c:v>
                      </c:pt>
                      <c:pt idx="3246">
                        <c:v>3265.9165196000004</c:v>
                      </c:pt>
                      <c:pt idx="3247">
                        <c:v>3266.9233006000004</c:v>
                      </c:pt>
                      <c:pt idx="3248">
                        <c:v>3267.9400845999999</c:v>
                      </c:pt>
                      <c:pt idx="3249">
                        <c:v>3268.9399335999997</c:v>
                      </c:pt>
                      <c:pt idx="3250">
                        <c:v>3269.9554835999998</c:v>
                      </c:pt>
                      <c:pt idx="3251">
                        <c:v>3270.9706806000004</c:v>
                      </c:pt>
                      <c:pt idx="3252">
                        <c:v>3271.9859785999997</c:v>
                      </c:pt>
                      <c:pt idx="3253">
                        <c:v>3272.9857585999998</c:v>
                      </c:pt>
                      <c:pt idx="3254">
                        <c:v>3274.0011986</c:v>
                      </c:pt>
                      <c:pt idx="3255">
                        <c:v>3275.0166446000003</c:v>
                      </c:pt>
                      <c:pt idx="3256">
                        <c:v>3276.0163186</c:v>
                      </c:pt>
                      <c:pt idx="3257">
                        <c:v>3277.0316786000003</c:v>
                      </c:pt>
                      <c:pt idx="3258">
                        <c:v>3278.0626525999996</c:v>
                      </c:pt>
                      <c:pt idx="3259">
                        <c:v>3279.0624565999997</c:v>
                      </c:pt>
                      <c:pt idx="3260">
                        <c:v>3280.0777426000004</c:v>
                      </c:pt>
                      <c:pt idx="3261">
                        <c:v>3281.0777545999999</c:v>
                      </c:pt>
                      <c:pt idx="3262">
                        <c:v>3282.0775235999999</c:v>
                      </c:pt>
                      <c:pt idx="3263">
                        <c:v>3283.0771875999999</c:v>
                      </c:pt>
                      <c:pt idx="3264">
                        <c:v>3284.0814706000001</c:v>
                      </c:pt>
                      <c:pt idx="3265">
                        <c:v>3285.1033506000003</c:v>
                      </c:pt>
                      <c:pt idx="3266">
                        <c:v>3286.1047005999999</c:v>
                      </c:pt>
                      <c:pt idx="3267">
                        <c:v>3287.1203916000004</c:v>
                      </c:pt>
                      <c:pt idx="3268">
                        <c:v>3288.1250876000004</c:v>
                      </c:pt>
                      <c:pt idx="3269">
                        <c:v>3289.1255155999997</c:v>
                      </c:pt>
                      <c:pt idx="3270">
                        <c:v>3290.1184806000001</c:v>
                      </c:pt>
                      <c:pt idx="3271">
                        <c:v>3291.1182366000003</c:v>
                      </c:pt>
                      <c:pt idx="3272">
                        <c:v>3292.1309205999996</c:v>
                      </c:pt>
                      <c:pt idx="3273">
                        <c:v>3293.1337825999999</c:v>
                      </c:pt>
                      <c:pt idx="3274">
                        <c:v>3294.1561155999998</c:v>
                      </c:pt>
                      <c:pt idx="3275">
                        <c:v>3295.1714356000002</c:v>
                      </c:pt>
                      <c:pt idx="3276">
                        <c:v>3296.1573425999995</c:v>
                      </c:pt>
                      <c:pt idx="3277">
                        <c:v>3297.1642456</c:v>
                      </c:pt>
                      <c:pt idx="3278">
                        <c:v>3298.1710925999996</c:v>
                      </c:pt>
                      <c:pt idx="3279">
                        <c:v>3299.1706015999998</c:v>
                      </c:pt>
                      <c:pt idx="3280">
                        <c:v>3300.1613835999997</c:v>
                      </c:pt>
                      <c:pt idx="3281">
                        <c:v>3301.1778625999996</c:v>
                      </c:pt>
                      <c:pt idx="3282">
                        <c:v>3302.1939265999999</c:v>
                      </c:pt>
                      <c:pt idx="3283">
                        <c:v>3303.1936906000001</c:v>
                      </c:pt>
                      <c:pt idx="3284">
                        <c:v>3304.2000346000004</c:v>
                      </c:pt>
                      <c:pt idx="3285">
                        <c:v>3305.1997825999997</c:v>
                      </c:pt>
                      <c:pt idx="3286">
                        <c:v>3306.2033216</c:v>
                      </c:pt>
                      <c:pt idx="3287">
                        <c:v>3307.2034836000003</c:v>
                      </c:pt>
                      <c:pt idx="3288">
                        <c:v>3308.2189116</c:v>
                      </c:pt>
                      <c:pt idx="3289">
                        <c:v>3309.2345216000003</c:v>
                      </c:pt>
                      <c:pt idx="3290">
                        <c:v>3310.2504245999999</c:v>
                      </c:pt>
                      <c:pt idx="3291">
                        <c:v>3311.2508576</c:v>
                      </c:pt>
                      <c:pt idx="3292">
                        <c:v>3312.2660225999998</c:v>
                      </c:pt>
                      <c:pt idx="3293">
                        <c:v>3313.2669806000004</c:v>
                      </c:pt>
                      <c:pt idx="3294">
                        <c:v>3314.2954855999997</c:v>
                      </c:pt>
                      <c:pt idx="3295">
                        <c:v>3315.2875095999998</c:v>
                      </c:pt>
                      <c:pt idx="3296">
                        <c:v>3316.2872705999998</c:v>
                      </c:pt>
                      <c:pt idx="3297">
                        <c:v>3317.2974166000004</c:v>
                      </c:pt>
                      <c:pt idx="3298">
                        <c:v>3318.2881385999999</c:v>
                      </c:pt>
                      <c:pt idx="3299">
                        <c:v>3319.3111865999999</c:v>
                      </c:pt>
                      <c:pt idx="3300">
                        <c:v>3320.3273336000002</c:v>
                      </c:pt>
                      <c:pt idx="3301">
                        <c:v>3321.3432335999996</c:v>
                      </c:pt>
                      <c:pt idx="3302">
                        <c:v>3322.3480286000004</c:v>
                      </c:pt>
                      <c:pt idx="3303">
                        <c:v>3323.3660896000001</c:v>
                      </c:pt>
                      <c:pt idx="3304">
                        <c:v>3324.3749076000004</c:v>
                      </c:pt>
                      <c:pt idx="3305">
                        <c:v>3325.3604136000004</c:v>
                      </c:pt>
                      <c:pt idx="3306">
                        <c:v>3326.3667165999996</c:v>
                      </c:pt>
                      <c:pt idx="3307">
                        <c:v>3327.3826105999997</c:v>
                      </c:pt>
                      <c:pt idx="3308">
                        <c:v>3328.4052585999998</c:v>
                      </c:pt>
                      <c:pt idx="3309">
                        <c:v>3329.4215186000001</c:v>
                      </c:pt>
                      <c:pt idx="3310">
                        <c:v>3330.4368696000001</c:v>
                      </c:pt>
                      <c:pt idx="3311">
                        <c:v>3331.4375846000003</c:v>
                      </c:pt>
                      <c:pt idx="3312">
                        <c:v>3332.4226736000001</c:v>
                      </c:pt>
                      <c:pt idx="3313">
                        <c:v>3333.4514866</c:v>
                      </c:pt>
                      <c:pt idx="3314">
                        <c:v>3334.4514446000003</c:v>
                      </c:pt>
                      <c:pt idx="3315">
                        <c:v>3335.4427266000002</c:v>
                      </c:pt>
                      <c:pt idx="3316">
                        <c:v>3336.4429425999997</c:v>
                      </c:pt>
                      <c:pt idx="3317">
                        <c:v>3337.4526746000001</c:v>
                      </c:pt>
                      <c:pt idx="3318">
                        <c:v>3338.4441195999998</c:v>
                      </c:pt>
                      <c:pt idx="3319">
                        <c:v>3339.4392396000003</c:v>
                      </c:pt>
                      <c:pt idx="3320">
                        <c:v>3340.4415885999997</c:v>
                      </c:pt>
                      <c:pt idx="3321">
                        <c:v>3341.4480676000003</c:v>
                      </c:pt>
                      <c:pt idx="3322">
                        <c:v>3342.4477956000001</c:v>
                      </c:pt>
                      <c:pt idx="3323">
                        <c:v>3343.4487185999997</c:v>
                      </c:pt>
                      <c:pt idx="3324">
                        <c:v>3344.4598216000004</c:v>
                      </c:pt>
                      <c:pt idx="3325">
                        <c:v>3345.4807805999999</c:v>
                      </c:pt>
                      <c:pt idx="3326">
                        <c:v>3346.4975436000004</c:v>
                      </c:pt>
                      <c:pt idx="3327">
                        <c:v>3347.5139235999995</c:v>
                      </c:pt>
                      <c:pt idx="3328">
                        <c:v>3348.5298065999996</c:v>
                      </c:pt>
                      <c:pt idx="3329">
                        <c:v>3349.4381696</c:v>
                      </c:pt>
                      <c:pt idx="3330">
                        <c:v>3350.4383945999998</c:v>
                      </c:pt>
                      <c:pt idx="3331">
                        <c:v>3351.4453186000001</c:v>
                      </c:pt>
                      <c:pt idx="3332">
                        <c:v>3352.4532746000004</c:v>
                      </c:pt>
                      <c:pt idx="3333">
                        <c:v>3353.4421015999997</c:v>
                      </c:pt>
                      <c:pt idx="3334">
                        <c:v>3354.4466106</c:v>
                      </c:pt>
                      <c:pt idx="3335">
                        <c:v>3355.4469146000001</c:v>
                      </c:pt>
                      <c:pt idx="3336">
                        <c:v>3356.4533466000003</c:v>
                      </c:pt>
                      <c:pt idx="3337">
                        <c:v>3357.4450966000004</c:v>
                      </c:pt>
                      <c:pt idx="3338">
                        <c:v>3358.4475235999998</c:v>
                      </c:pt>
                      <c:pt idx="3339">
                        <c:v>3359.4511985999998</c:v>
                      </c:pt>
                      <c:pt idx="3340">
                        <c:v>3360.4424496000001</c:v>
                      </c:pt>
                      <c:pt idx="3341">
                        <c:v>3361.4421095999996</c:v>
                      </c:pt>
                      <c:pt idx="3342">
                        <c:v>3362.4526845999999</c:v>
                      </c:pt>
                      <c:pt idx="3343">
                        <c:v>3363.4529955999997</c:v>
                      </c:pt>
                      <c:pt idx="3344">
                        <c:v>3364.4461916</c:v>
                      </c:pt>
                      <c:pt idx="3345">
                        <c:v>3365.4464865999998</c:v>
                      </c:pt>
                      <c:pt idx="3346">
                        <c:v>3366.4628015999997</c:v>
                      </c:pt>
                      <c:pt idx="3347">
                        <c:v>3367.4780816000002</c:v>
                      </c:pt>
                      <c:pt idx="3348">
                        <c:v>3368.4944955999999</c:v>
                      </c:pt>
                      <c:pt idx="3349">
                        <c:v>3369.4883926000002</c:v>
                      </c:pt>
                      <c:pt idx="3350">
                        <c:v>3370.4886876</c:v>
                      </c:pt>
                      <c:pt idx="3351">
                        <c:v>3371.5047106000002</c:v>
                      </c:pt>
                      <c:pt idx="3352">
                        <c:v>3372.5202345999996</c:v>
                      </c:pt>
                      <c:pt idx="3353">
                        <c:v>3373.5362836000004</c:v>
                      </c:pt>
                      <c:pt idx="3354">
                        <c:v>3374.5360846000003</c:v>
                      </c:pt>
                      <c:pt idx="3355">
                        <c:v>3375.5496916000002</c:v>
                      </c:pt>
                      <c:pt idx="3356">
                        <c:v>3376.5716406000001</c:v>
                      </c:pt>
                      <c:pt idx="3357">
                        <c:v>3377.5818826000004</c:v>
                      </c:pt>
                      <c:pt idx="3358">
                        <c:v>3378.6042256000001</c:v>
                      </c:pt>
                      <c:pt idx="3359">
                        <c:v>3379.6043096000003</c:v>
                      </c:pt>
                      <c:pt idx="3360">
                        <c:v>3380.6123455999996</c:v>
                      </c:pt>
                      <c:pt idx="3361">
                        <c:v>3381.6317675999999</c:v>
                      </c:pt>
                      <c:pt idx="3362">
                        <c:v>3382.6478725999996</c:v>
                      </c:pt>
                      <c:pt idx="3363">
                        <c:v>3383.6639545999997</c:v>
                      </c:pt>
                      <c:pt idx="3364">
                        <c:v>3384.6753976</c:v>
                      </c:pt>
                      <c:pt idx="3365">
                        <c:v>3385.6905126000001</c:v>
                      </c:pt>
                      <c:pt idx="3366">
                        <c:v>3386.6975306000004</c:v>
                      </c:pt>
                      <c:pt idx="3367">
                        <c:v>3387.6977725999996</c:v>
                      </c:pt>
                      <c:pt idx="3368">
                        <c:v>3388.6934386000003</c:v>
                      </c:pt>
                      <c:pt idx="3369">
                        <c:v>3389.6998996000002</c:v>
                      </c:pt>
                      <c:pt idx="3370">
                        <c:v>3390.7004435999997</c:v>
                      </c:pt>
                      <c:pt idx="3371">
                        <c:v>3391.7055896000002</c:v>
                      </c:pt>
                      <c:pt idx="3372">
                        <c:v>3392.7214676000003</c:v>
                      </c:pt>
                      <c:pt idx="3373">
                        <c:v>3393.7373165999998</c:v>
                      </c:pt>
                      <c:pt idx="3374">
                        <c:v>3394.7541896000002</c:v>
                      </c:pt>
                      <c:pt idx="3375">
                        <c:v>3395.7768826000001</c:v>
                      </c:pt>
                      <c:pt idx="3376">
                        <c:v>3396.7968166000001</c:v>
                      </c:pt>
                      <c:pt idx="3377">
                        <c:v>3397.7816415999996</c:v>
                      </c:pt>
                      <c:pt idx="3378">
                        <c:v>3398.7952136000004</c:v>
                      </c:pt>
                      <c:pt idx="3379">
                        <c:v>3399.7860905999996</c:v>
                      </c:pt>
                      <c:pt idx="3380">
                        <c:v>3400.8084466</c:v>
                      </c:pt>
                      <c:pt idx="3381">
                        <c:v>3401.7992646000002</c:v>
                      </c:pt>
                      <c:pt idx="3382">
                        <c:v>3402.8020826000002</c:v>
                      </c:pt>
                      <c:pt idx="3383">
                        <c:v>3403.8035866</c:v>
                      </c:pt>
                      <c:pt idx="3384">
                        <c:v>3404.8105516000005</c:v>
                      </c:pt>
                      <c:pt idx="3385">
                        <c:v>3405.8188386000002</c:v>
                      </c:pt>
                      <c:pt idx="3386">
                        <c:v>3406.8204806000003</c:v>
                      </c:pt>
                      <c:pt idx="3387">
                        <c:v>3407.8275416000006</c:v>
                      </c:pt>
                      <c:pt idx="3388">
                        <c:v>3408.8274926000004</c:v>
                      </c:pt>
                      <c:pt idx="3389">
                        <c:v>3409.8323926000003</c:v>
                      </c:pt>
                      <c:pt idx="3390">
                        <c:v>3410.8476016000004</c:v>
                      </c:pt>
                      <c:pt idx="3391">
                        <c:v>3411.8639566000002</c:v>
                      </c:pt>
                      <c:pt idx="3392">
                        <c:v>3412.8836615999999</c:v>
                      </c:pt>
                      <c:pt idx="3393">
                        <c:v>3413.8837875999998</c:v>
                      </c:pt>
                      <c:pt idx="3394">
                        <c:v>3414.8958736000004</c:v>
                      </c:pt>
                      <c:pt idx="3395">
                        <c:v>3415.9091896</c:v>
                      </c:pt>
                      <c:pt idx="3396">
                        <c:v>3416.9199126000003</c:v>
                      </c:pt>
                      <c:pt idx="3397">
                        <c:v>3417.9250106</c:v>
                      </c:pt>
                      <c:pt idx="3398">
                        <c:v>3418.9404205999999</c:v>
                      </c:pt>
                      <c:pt idx="3399">
                        <c:v>3419.9413696000001</c:v>
                      </c:pt>
                      <c:pt idx="3400">
                        <c:v>3420.9416866000001</c:v>
                      </c:pt>
                      <c:pt idx="3401">
                        <c:v>3421.9637186</c:v>
                      </c:pt>
                      <c:pt idx="3402">
                        <c:v>3422.9794926000004</c:v>
                      </c:pt>
                      <c:pt idx="3403">
                        <c:v>3423.9960796000005</c:v>
                      </c:pt>
                      <c:pt idx="3404">
                        <c:v>3424.9875656000004</c:v>
                      </c:pt>
                      <c:pt idx="3405">
                        <c:v>3425.9878076000005</c:v>
                      </c:pt>
                      <c:pt idx="3406">
                        <c:v>3426.9984955999998</c:v>
                      </c:pt>
                      <c:pt idx="3407">
                        <c:v>3427.9991606000003</c:v>
                      </c:pt>
                      <c:pt idx="3408">
                        <c:v>3428.9997456000001</c:v>
                      </c:pt>
                      <c:pt idx="3409">
                        <c:v>3430.0162135999999</c:v>
                      </c:pt>
                      <c:pt idx="3410">
                        <c:v>3431.0231406000003</c:v>
                      </c:pt>
                      <c:pt idx="3411">
                        <c:v>3432.0389786000005</c:v>
                      </c:pt>
                      <c:pt idx="3412">
                        <c:v>3433.0400245999999</c:v>
                      </c:pt>
                      <c:pt idx="3413">
                        <c:v>3434.0564116000005</c:v>
                      </c:pt>
                      <c:pt idx="3414">
                        <c:v>3435.0565646000005</c:v>
                      </c:pt>
                      <c:pt idx="3415">
                        <c:v>3436.0538305999999</c:v>
                      </c:pt>
                      <c:pt idx="3416">
                        <c:v>3437.0777896</c:v>
                      </c:pt>
                      <c:pt idx="3417">
                        <c:v>3438.0737696000006</c:v>
                      </c:pt>
                      <c:pt idx="3418">
                        <c:v>3439.0695126000001</c:v>
                      </c:pt>
                      <c:pt idx="3419">
                        <c:v>3440.0780955999999</c:v>
                      </c:pt>
                      <c:pt idx="3420">
                        <c:v>3441.0780186000002</c:v>
                      </c:pt>
                      <c:pt idx="3421">
                        <c:v>3442.0674546</c:v>
                      </c:pt>
                      <c:pt idx="3422">
                        <c:v>3443.0794335999999</c:v>
                      </c:pt>
                      <c:pt idx="3423">
                        <c:v>3444.0910346000001</c:v>
                      </c:pt>
                      <c:pt idx="3424">
                        <c:v>3445.1183366000005</c:v>
                      </c:pt>
                      <c:pt idx="3425">
                        <c:v>3446.1421596</c:v>
                      </c:pt>
                      <c:pt idx="3426">
                        <c:v>3447.1605116000001</c:v>
                      </c:pt>
                      <c:pt idx="3427">
                        <c:v>3448.1551645999998</c:v>
                      </c:pt>
                      <c:pt idx="3428">
                        <c:v>3449.1652635999999</c:v>
                      </c:pt>
                      <c:pt idx="3429">
                        <c:v>3450.0635306000004</c:v>
                      </c:pt>
                      <c:pt idx="3430">
                        <c:v>3451.0637655999999</c:v>
                      </c:pt>
                      <c:pt idx="3431">
                        <c:v>3452.0708936000001</c:v>
                      </c:pt>
                      <c:pt idx="3432">
                        <c:v>3453.0772776000003</c:v>
                      </c:pt>
                      <c:pt idx="3433">
                        <c:v>3454.0667506</c:v>
                      </c:pt>
                      <c:pt idx="3434">
                        <c:v>3455.0737616000006</c:v>
                      </c:pt>
                      <c:pt idx="3435">
                        <c:v>3456.0660766000001</c:v>
                      </c:pt>
                      <c:pt idx="3436">
                        <c:v>3457.0729676000001</c:v>
                      </c:pt>
                      <c:pt idx="3437">
                        <c:v>3458.0686605999999</c:v>
                      </c:pt>
                      <c:pt idx="3438">
                        <c:v>3459.0668296000003</c:v>
                      </c:pt>
                      <c:pt idx="3439">
                        <c:v>3460.0670405999999</c:v>
                      </c:pt>
                      <c:pt idx="3440">
                        <c:v>3461.0648855999998</c:v>
                      </c:pt>
                      <c:pt idx="3441">
                        <c:v>3462.0653446000006</c:v>
                      </c:pt>
                      <c:pt idx="3442">
                        <c:v>3463.0690875999999</c:v>
                      </c:pt>
                      <c:pt idx="3443">
                        <c:v>3464.0699556</c:v>
                      </c:pt>
                      <c:pt idx="3444">
                        <c:v>3465.0743155999999</c:v>
                      </c:pt>
                      <c:pt idx="3445">
                        <c:v>3466.0781815999999</c:v>
                      </c:pt>
                      <c:pt idx="3446">
                        <c:v>3467.0749815999998</c:v>
                      </c:pt>
                      <c:pt idx="3447">
                        <c:v>3468.0755786</c:v>
                      </c:pt>
                      <c:pt idx="3448">
                        <c:v>3469.0754516000006</c:v>
                      </c:pt>
                      <c:pt idx="3449">
                        <c:v>3470.0756466000003</c:v>
                      </c:pt>
                      <c:pt idx="3450">
                        <c:v>3471.0668826000001</c:v>
                      </c:pt>
                      <c:pt idx="3451">
                        <c:v>3472.0738935999998</c:v>
                      </c:pt>
                      <c:pt idx="3452">
                        <c:v>3473.0738805999999</c:v>
                      </c:pt>
                      <c:pt idx="3453">
                        <c:v>3474.0747086000001</c:v>
                      </c:pt>
                      <c:pt idx="3454">
                        <c:v>3475.0817936000003</c:v>
                      </c:pt>
                      <c:pt idx="3455">
                        <c:v>3476.1022346</c:v>
                      </c:pt>
                      <c:pt idx="3456">
                        <c:v>3477.1089206000006</c:v>
                      </c:pt>
                      <c:pt idx="3457">
                        <c:v>3478.1098265999999</c:v>
                      </c:pt>
                      <c:pt idx="3458">
                        <c:v>3479.1250506000006</c:v>
                      </c:pt>
                      <c:pt idx="3459">
                        <c:v>3480.1119386</c:v>
                      </c:pt>
                      <c:pt idx="3460">
                        <c:v>3481.1382336000006</c:v>
                      </c:pt>
                      <c:pt idx="3461">
                        <c:v>3482.1617196000007</c:v>
                      </c:pt>
                      <c:pt idx="3462">
                        <c:v>3483.1816926000001</c:v>
                      </c:pt>
                      <c:pt idx="3463">
                        <c:v>3484.1933636000003</c:v>
                      </c:pt>
                      <c:pt idx="3464">
                        <c:v>3485.1923476000002</c:v>
                      </c:pt>
                      <c:pt idx="3465">
                        <c:v>3486.1968686</c:v>
                      </c:pt>
                      <c:pt idx="3466">
                        <c:v>3487.2181426000006</c:v>
                      </c:pt>
                      <c:pt idx="3467">
                        <c:v>3488.2405626</c:v>
                      </c:pt>
                      <c:pt idx="3468">
                        <c:v>3489.2581816000002</c:v>
                      </c:pt>
                      <c:pt idx="3469">
                        <c:v>3490.2982315999998</c:v>
                      </c:pt>
                      <c:pt idx="3470">
                        <c:v>3491.2943776000002</c:v>
                      </c:pt>
                      <c:pt idx="3471">
                        <c:v>3492.2945266000006</c:v>
                      </c:pt>
                      <c:pt idx="3472">
                        <c:v>3493.3150925999998</c:v>
                      </c:pt>
                      <c:pt idx="3473">
                        <c:v>3494.3149985999999</c:v>
                      </c:pt>
                      <c:pt idx="3474">
                        <c:v>3495.3181356000005</c:v>
                      </c:pt>
                      <c:pt idx="3475">
                        <c:v>3496.3191676000006</c:v>
                      </c:pt>
                      <c:pt idx="3476">
                        <c:v>3497.3326536000004</c:v>
                      </c:pt>
                      <c:pt idx="3477">
                        <c:v>3498.3365516000003</c:v>
                      </c:pt>
                      <c:pt idx="3478">
                        <c:v>3499.3825495999999</c:v>
                      </c:pt>
                      <c:pt idx="3479">
                        <c:v>3500.3742905999998</c:v>
                      </c:pt>
                      <c:pt idx="3480">
                        <c:v>3501.3957885999998</c:v>
                      </c:pt>
                      <c:pt idx="3481">
                        <c:v>3502.4240626000001</c:v>
                      </c:pt>
                      <c:pt idx="3482">
                        <c:v>3503.4409936000002</c:v>
                      </c:pt>
                      <c:pt idx="3483">
                        <c:v>3504.4460826000004</c:v>
                      </c:pt>
                      <c:pt idx="3484">
                        <c:v>3505.4700196000003</c:v>
                      </c:pt>
                      <c:pt idx="3485">
                        <c:v>3506.4782026000003</c:v>
                      </c:pt>
                      <c:pt idx="3486">
                        <c:v>3507.4951316000006</c:v>
                      </c:pt>
                      <c:pt idx="3487">
                        <c:v>3508.5014326</c:v>
                      </c:pt>
                      <c:pt idx="3488">
                        <c:v>3509.4094736000006</c:v>
                      </c:pt>
                      <c:pt idx="3489">
                        <c:v>3510.4099046000001</c:v>
                      </c:pt>
                      <c:pt idx="3490">
                        <c:v>3511.4262206000003</c:v>
                      </c:pt>
                      <c:pt idx="3491">
                        <c:v>3512.4313256000005</c:v>
                      </c:pt>
                      <c:pt idx="3492">
                        <c:v>3513.4386236</c:v>
                      </c:pt>
                      <c:pt idx="3493">
                        <c:v>3514.4423906000002</c:v>
                      </c:pt>
                      <c:pt idx="3494">
                        <c:v>3515.4497636000006</c:v>
                      </c:pt>
                      <c:pt idx="3495">
                        <c:v>3516.4544546000006</c:v>
                      </c:pt>
                      <c:pt idx="3496">
                        <c:v>3517.4603266000004</c:v>
                      </c:pt>
                      <c:pt idx="3497">
                        <c:v>3518.4796456000004</c:v>
                      </c:pt>
                      <c:pt idx="3498">
                        <c:v>3519.4949336</c:v>
                      </c:pt>
                      <c:pt idx="3499">
                        <c:v>3520.4956855999999</c:v>
                      </c:pt>
                      <c:pt idx="3500">
                        <c:v>3521.4971246000005</c:v>
                      </c:pt>
                      <c:pt idx="3501">
                        <c:v>3522.5044146</c:v>
                      </c:pt>
                      <c:pt idx="3502">
                        <c:v>3523.5043466000006</c:v>
                      </c:pt>
                      <c:pt idx="3503">
                        <c:v>3524.5047746</c:v>
                      </c:pt>
                      <c:pt idx="3504">
                        <c:v>3525.5223166000005</c:v>
                      </c:pt>
                      <c:pt idx="3505">
                        <c:v>3526.5293866000002</c:v>
                      </c:pt>
                      <c:pt idx="3506">
                        <c:v>3527.5289596000002</c:v>
                      </c:pt>
                      <c:pt idx="3507">
                        <c:v>3528.5364276</c:v>
                      </c:pt>
                      <c:pt idx="3508">
                        <c:v>3529.5521536000006</c:v>
                      </c:pt>
                      <c:pt idx="3509">
                        <c:v>3530.5643055999999</c:v>
                      </c:pt>
                      <c:pt idx="3510">
                        <c:v>3531.5634556000005</c:v>
                      </c:pt>
                      <c:pt idx="3511">
                        <c:v>3532.5651926</c:v>
                      </c:pt>
                      <c:pt idx="3512">
                        <c:v>3533.5654466000005</c:v>
                      </c:pt>
                      <c:pt idx="3513">
                        <c:v>3534.5869935999999</c:v>
                      </c:pt>
                      <c:pt idx="3514">
                        <c:v>3535.5875396000001</c:v>
                      </c:pt>
                      <c:pt idx="3515">
                        <c:v>3536.5844225999999</c:v>
                      </c:pt>
                      <c:pt idx="3516">
                        <c:v>3537.5884266000003</c:v>
                      </c:pt>
                      <c:pt idx="3517">
                        <c:v>3538.5869745999998</c:v>
                      </c:pt>
                      <c:pt idx="3518">
                        <c:v>3539.5868046000005</c:v>
                      </c:pt>
                      <c:pt idx="3519">
                        <c:v>3540.5867755999998</c:v>
                      </c:pt>
                      <c:pt idx="3520">
                        <c:v>3541.5938056000005</c:v>
                      </c:pt>
                      <c:pt idx="3521">
                        <c:v>3542.5939646000006</c:v>
                      </c:pt>
                      <c:pt idx="3522">
                        <c:v>3543.6093506000007</c:v>
                      </c:pt>
                      <c:pt idx="3523">
                        <c:v>3544.6250055999999</c:v>
                      </c:pt>
                      <c:pt idx="3524">
                        <c:v>3545.6285085999998</c:v>
                      </c:pt>
                      <c:pt idx="3525">
                        <c:v>3546.6354066000004</c:v>
                      </c:pt>
                      <c:pt idx="3526">
                        <c:v>3547.6429576</c:v>
                      </c:pt>
                      <c:pt idx="3527">
                        <c:v>3548.6586806000005</c:v>
                      </c:pt>
                      <c:pt idx="3528">
                        <c:v>3549.6652856000001</c:v>
                      </c:pt>
                      <c:pt idx="3529">
                        <c:v>3550.6724666</c:v>
                      </c:pt>
                      <c:pt idx="3530">
                        <c:v>3551.6570505999998</c:v>
                      </c:pt>
                      <c:pt idx="3531">
                        <c:v>3552.6646826000006</c:v>
                      </c:pt>
                      <c:pt idx="3532">
                        <c:v>3553.6688955999998</c:v>
                      </c:pt>
                      <c:pt idx="3533">
                        <c:v>3554.6752866000006</c:v>
                      </c:pt>
                      <c:pt idx="3534">
                        <c:v>3555.6829355999998</c:v>
                      </c:pt>
                      <c:pt idx="3535">
                        <c:v>3556.6982806000005</c:v>
                      </c:pt>
                      <c:pt idx="3536">
                        <c:v>3557.6984686000005</c:v>
                      </c:pt>
                      <c:pt idx="3537">
                        <c:v>3558.6897396000004</c:v>
                      </c:pt>
                      <c:pt idx="3538">
                        <c:v>3559.6968046000002</c:v>
                      </c:pt>
                      <c:pt idx="3539">
                        <c:v>3560.6947226000002</c:v>
                      </c:pt>
                      <c:pt idx="3540">
                        <c:v>3561.6951755999999</c:v>
                      </c:pt>
                      <c:pt idx="3541">
                        <c:v>3562.6964956000002</c:v>
                      </c:pt>
                      <c:pt idx="3542">
                        <c:v>3563.6922466000005</c:v>
                      </c:pt>
                      <c:pt idx="3543">
                        <c:v>3564.7056636000007</c:v>
                      </c:pt>
                      <c:pt idx="3544">
                        <c:v>3565.7129136000003</c:v>
                      </c:pt>
                      <c:pt idx="3545">
                        <c:v>3566.7133586</c:v>
                      </c:pt>
                      <c:pt idx="3546">
                        <c:v>3567.7209756000002</c:v>
                      </c:pt>
                      <c:pt idx="3547">
                        <c:v>3568.7340336000007</c:v>
                      </c:pt>
                      <c:pt idx="3548">
                        <c:v>3569.7501836000001</c:v>
                      </c:pt>
                      <c:pt idx="3549">
                        <c:v>3570.7504595999999</c:v>
                      </c:pt>
                      <c:pt idx="3550">
                        <c:v>3571.7418865999998</c:v>
                      </c:pt>
                      <c:pt idx="3551">
                        <c:v>3572.7421146000006</c:v>
                      </c:pt>
                      <c:pt idx="3552">
                        <c:v>3573.7493576000006</c:v>
                      </c:pt>
                      <c:pt idx="3553">
                        <c:v>3574.7383375999998</c:v>
                      </c:pt>
                      <c:pt idx="3554">
                        <c:v>3575.7517736</c:v>
                      </c:pt>
                      <c:pt idx="3555">
                        <c:v>3576.7520125999999</c:v>
                      </c:pt>
                      <c:pt idx="3556">
                        <c:v>3577.7650866000004</c:v>
                      </c:pt>
                      <c:pt idx="3557">
                        <c:v>3578.7533916000002</c:v>
                      </c:pt>
                      <c:pt idx="3558">
                        <c:v>3579.7687956</c:v>
                      </c:pt>
                      <c:pt idx="3559">
                        <c:v>3580.7704086000003</c:v>
                      </c:pt>
                      <c:pt idx="3560">
                        <c:v>3581.7702526000003</c:v>
                      </c:pt>
                      <c:pt idx="3561">
                        <c:v>3582.7832996000006</c:v>
                      </c:pt>
                      <c:pt idx="3562">
                        <c:v>3583.8029975999998</c:v>
                      </c:pt>
                      <c:pt idx="3563">
                        <c:v>3584.8158635999998</c:v>
                      </c:pt>
                      <c:pt idx="3564">
                        <c:v>3585.8135106</c:v>
                      </c:pt>
                      <c:pt idx="3565">
                        <c:v>3586.8221066000006</c:v>
                      </c:pt>
                      <c:pt idx="3566">
                        <c:v>3587.8227096000001</c:v>
                      </c:pt>
                      <c:pt idx="3567">
                        <c:v>3588.8296196000001</c:v>
                      </c:pt>
                      <c:pt idx="3568">
                        <c:v>3589.8380176000001</c:v>
                      </c:pt>
                      <c:pt idx="3569">
                        <c:v>3590.8468786000003</c:v>
                      </c:pt>
                      <c:pt idx="3570">
                        <c:v>3591.8626156</c:v>
                      </c:pt>
                      <c:pt idx="3571">
                        <c:v>3592.8627035999998</c:v>
                      </c:pt>
                      <c:pt idx="3572">
                        <c:v>3593.8638666000006</c:v>
                      </c:pt>
                      <c:pt idx="3573">
                        <c:v>3594.8708616000004</c:v>
                      </c:pt>
                      <c:pt idx="3574">
                        <c:v>3595.8866606000001</c:v>
                      </c:pt>
                      <c:pt idx="3575">
                        <c:v>3596.8861536000004</c:v>
                      </c:pt>
                      <c:pt idx="3576">
                        <c:v>3597.8859985999998</c:v>
                      </c:pt>
                      <c:pt idx="3577">
                        <c:v>3598.8781066000001</c:v>
                      </c:pt>
                      <c:pt idx="3578">
                        <c:v>3599.8944086000001</c:v>
                      </c:pt>
                      <c:pt idx="3579">
                        <c:v>3600.9223766000005</c:v>
                      </c:pt>
                      <c:pt idx="3580">
                        <c:v>3601.9247605999999</c:v>
                      </c:pt>
                      <c:pt idx="3581">
                        <c:v>3602.9301376000003</c:v>
                      </c:pt>
                      <c:pt idx="3582">
                        <c:v>3603.9534566000002</c:v>
                      </c:pt>
                      <c:pt idx="3583">
                        <c:v>3604.9409856000002</c:v>
                      </c:pt>
                      <c:pt idx="3584">
                        <c:v>3605.9479996</c:v>
                      </c:pt>
                      <c:pt idx="3585">
                        <c:v>3606.9515296</c:v>
                      </c:pt>
                      <c:pt idx="3586">
                        <c:v>3607.9511665999999</c:v>
                      </c:pt>
                      <c:pt idx="3587">
                        <c:v>3608.9520446000006</c:v>
                      </c:pt>
                      <c:pt idx="3588">
                        <c:v>3609.9513826000002</c:v>
                      </c:pt>
                      <c:pt idx="3589">
                        <c:v>3610.9517096</c:v>
                      </c:pt>
                      <c:pt idx="3590">
                        <c:v>3611.9518586000004</c:v>
                      </c:pt>
                      <c:pt idx="3591">
                        <c:v>3612.9471846000006</c:v>
                      </c:pt>
                      <c:pt idx="3592">
                        <c:v>3613.9447876000004</c:v>
                      </c:pt>
                      <c:pt idx="3593">
                        <c:v>3614.9473906000003</c:v>
                      </c:pt>
                      <c:pt idx="3594">
                        <c:v>3615.9382026000003</c:v>
                      </c:pt>
                      <c:pt idx="3595">
                        <c:v>3616.9565566000001</c:v>
                      </c:pt>
                      <c:pt idx="3596">
                        <c:v>3617.9754585999999</c:v>
                      </c:pt>
                      <c:pt idx="3597">
                        <c:v>3618.9912955999998</c:v>
                      </c:pt>
                      <c:pt idx="3598">
                        <c:v>3619.9919656000002</c:v>
                      </c:pt>
                      <c:pt idx="3599">
                        <c:v>3620.9961546000004</c:v>
                      </c:pt>
                      <c:pt idx="3600">
                        <c:v>3621.9964976000001</c:v>
                      </c:pt>
                      <c:pt idx="3601">
                        <c:v>3623.0090586000006</c:v>
                      </c:pt>
                      <c:pt idx="3602">
                        <c:v>3624.0287346000005</c:v>
                      </c:pt>
                      <c:pt idx="3603">
                        <c:v>3625.0449796000003</c:v>
                      </c:pt>
                      <c:pt idx="3604">
                        <c:v>3626.0447635999999</c:v>
                      </c:pt>
                      <c:pt idx="3605">
                        <c:v>3627.0572516000002</c:v>
                      </c:pt>
                      <c:pt idx="3606">
                        <c:v>3628.0741736</c:v>
                      </c:pt>
                      <c:pt idx="3607">
                        <c:v>3629.0750746000003</c:v>
                      </c:pt>
                      <c:pt idx="3608">
                        <c:v>3630.0753756000004</c:v>
                      </c:pt>
                      <c:pt idx="3609">
                        <c:v>3631.0751976000001</c:v>
                      </c:pt>
                      <c:pt idx="3610">
                        <c:v>3632.0773316000004</c:v>
                      </c:pt>
                      <c:pt idx="3611">
                        <c:v>3633.0655476000002</c:v>
                      </c:pt>
                      <c:pt idx="3612">
                        <c:v>3634.0725916000001</c:v>
                      </c:pt>
                      <c:pt idx="3613">
                        <c:v>3635.0631786000004</c:v>
                      </c:pt>
                      <c:pt idx="3614">
                        <c:v>3636.0634436</c:v>
                      </c:pt>
                      <c:pt idx="3615">
                        <c:v>3637.0780845999998</c:v>
                      </c:pt>
                      <c:pt idx="3616">
                        <c:v>3638.0781545999998</c:v>
                      </c:pt>
                      <c:pt idx="3617">
                        <c:v>3639.0703996000002</c:v>
                      </c:pt>
                      <c:pt idx="3618">
                        <c:v>3640.0770716000006</c:v>
                      </c:pt>
                      <c:pt idx="3619">
                        <c:v>3641.0690126</c:v>
                      </c:pt>
                      <c:pt idx="3620">
                        <c:v>3642.0774846000004</c:v>
                      </c:pt>
                      <c:pt idx="3621">
                        <c:v>3643.0769436</c:v>
                      </c:pt>
                      <c:pt idx="3622">
                        <c:v>3644.0755196</c:v>
                      </c:pt>
                      <c:pt idx="3623">
                        <c:v>3645.0754056000005</c:v>
                      </c:pt>
                      <c:pt idx="3624">
                        <c:v>3646.0931626000001</c:v>
                      </c:pt>
                      <c:pt idx="3625">
                        <c:v>3647.1085766000006</c:v>
                      </c:pt>
                      <c:pt idx="3626">
                        <c:v>3648.1122076000001</c:v>
                      </c:pt>
                      <c:pt idx="3627">
                        <c:v>3649.1157326000002</c:v>
                      </c:pt>
                      <c:pt idx="3628">
                        <c:v>3650.1336396000006</c:v>
                      </c:pt>
                      <c:pt idx="3629">
                        <c:v>3651.1415465999999</c:v>
                      </c:pt>
                      <c:pt idx="3630">
                        <c:v>3652.1575395999998</c:v>
                      </c:pt>
                      <c:pt idx="3631">
                        <c:v>3653.1693506000001</c:v>
                      </c:pt>
                      <c:pt idx="3632">
                        <c:v>3654.1694686000001</c:v>
                      </c:pt>
                      <c:pt idx="3633">
                        <c:v>3655.1759615999999</c:v>
                      </c:pt>
                      <c:pt idx="3634">
                        <c:v>3656.1800956000006</c:v>
                      </c:pt>
                      <c:pt idx="3635">
                        <c:v>3657.2089556000001</c:v>
                      </c:pt>
                      <c:pt idx="3636">
                        <c:v>3658.2451695999998</c:v>
                      </c:pt>
                      <c:pt idx="3637">
                        <c:v>3659.2723065999999</c:v>
                      </c:pt>
                      <c:pt idx="3638">
                        <c:v>3660.2895156000004</c:v>
                      </c:pt>
                      <c:pt idx="3639">
                        <c:v>3661.2949366000003</c:v>
                      </c:pt>
                      <c:pt idx="3640">
                        <c:v>3662.2023866</c:v>
                      </c:pt>
                      <c:pt idx="3641">
                        <c:v>3663.2086616000006</c:v>
                      </c:pt>
                      <c:pt idx="3642">
                        <c:v>3664.2248645999998</c:v>
                      </c:pt>
                      <c:pt idx="3643">
                        <c:v>3665.2423896</c:v>
                      </c:pt>
                      <c:pt idx="3644">
                        <c:v>3666.2492166000002</c:v>
                      </c:pt>
                      <c:pt idx="3645">
                        <c:v>3667.2467206000001</c:v>
                      </c:pt>
                      <c:pt idx="3646">
                        <c:v>3668.2463886000005</c:v>
                      </c:pt>
                      <c:pt idx="3647">
                        <c:v>3669.2493346000001</c:v>
                      </c:pt>
                      <c:pt idx="3648">
                        <c:v>3670.2559156000007</c:v>
                      </c:pt>
                      <c:pt idx="3649">
                        <c:v>3671.2715856000004</c:v>
                      </c:pt>
                      <c:pt idx="3650">
                        <c:v>3672.2781456000002</c:v>
                      </c:pt>
                      <c:pt idx="3651">
                        <c:v>3673.2969736000005</c:v>
                      </c:pt>
                      <c:pt idx="3652">
                        <c:v>3674.2882066000002</c:v>
                      </c:pt>
                      <c:pt idx="3653">
                        <c:v>3675.2884806000002</c:v>
                      </c:pt>
                      <c:pt idx="3654">
                        <c:v>3676.2884605999998</c:v>
                      </c:pt>
                      <c:pt idx="3655">
                        <c:v>3677.2962936000004</c:v>
                      </c:pt>
                      <c:pt idx="3656">
                        <c:v>3678.2887965999998</c:v>
                      </c:pt>
                      <c:pt idx="3657">
                        <c:v>3679.2895026000006</c:v>
                      </c:pt>
                      <c:pt idx="3658">
                        <c:v>3680.2897026000001</c:v>
                      </c:pt>
                      <c:pt idx="3659">
                        <c:v>3681.3055896000005</c:v>
                      </c:pt>
                      <c:pt idx="3660">
                        <c:v>3682.3172596000004</c:v>
                      </c:pt>
                      <c:pt idx="3661">
                        <c:v>3683.3244285999999</c:v>
                      </c:pt>
                      <c:pt idx="3662">
                        <c:v>3684.3250726000006</c:v>
                      </c:pt>
                      <c:pt idx="3663">
                        <c:v>3685.3248456000001</c:v>
                      </c:pt>
                      <c:pt idx="3664">
                        <c:v>3686.3260375999998</c:v>
                      </c:pt>
                      <c:pt idx="3665">
                        <c:v>3687.3253015999999</c:v>
                      </c:pt>
                      <c:pt idx="3666">
                        <c:v>3688.3266045999999</c:v>
                      </c:pt>
                      <c:pt idx="3667">
                        <c:v>3689.3270066000005</c:v>
                      </c:pt>
                      <c:pt idx="3668">
                        <c:v>3690.3335465999999</c:v>
                      </c:pt>
                      <c:pt idx="3669">
                        <c:v>3691.3373965999999</c:v>
                      </c:pt>
                      <c:pt idx="3670">
                        <c:v>3692.3446605999998</c:v>
                      </c:pt>
                      <c:pt idx="3671">
                        <c:v>3693.3674345999998</c:v>
                      </c:pt>
                      <c:pt idx="3672">
                        <c:v>3694.3895566000001</c:v>
                      </c:pt>
                      <c:pt idx="3673">
                        <c:v>3695.3890476000006</c:v>
                      </c:pt>
                      <c:pt idx="3674">
                        <c:v>3696.3896896000006</c:v>
                      </c:pt>
                      <c:pt idx="3675">
                        <c:v>3697.3960236000003</c:v>
                      </c:pt>
                      <c:pt idx="3676">
                        <c:v>3698.4210526000006</c:v>
                      </c:pt>
                      <c:pt idx="3677">
                        <c:v>3699.4279956</c:v>
                      </c:pt>
                      <c:pt idx="3678">
                        <c:v>3700.4526255999999</c:v>
                      </c:pt>
                      <c:pt idx="3679">
                        <c:v>3701.4528766000003</c:v>
                      </c:pt>
                      <c:pt idx="3680">
                        <c:v>3702.4429896000001</c:v>
                      </c:pt>
                      <c:pt idx="3681">
                        <c:v>3703.4402636000004</c:v>
                      </c:pt>
                      <c:pt idx="3682">
                        <c:v>3704.4472016</c:v>
                      </c:pt>
                      <c:pt idx="3683">
                        <c:v>3705.4634476000001</c:v>
                      </c:pt>
                      <c:pt idx="3684">
                        <c:v>3706.4763816000004</c:v>
                      </c:pt>
                      <c:pt idx="3685">
                        <c:v>3707.4924196000002</c:v>
                      </c:pt>
                      <c:pt idx="3686">
                        <c:v>3708.4927206000002</c:v>
                      </c:pt>
                      <c:pt idx="3687">
                        <c:v>3709.4966676000004</c:v>
                      </c:pt>
                      <c:pt idx="3688">
                        <c:v>3710.4924796000005</c:v>
                      </c:pt>
                      <c:pt idx="3689">
                        <c:v>3711.4988776</c:v>
                      </c:pt>
                      <c:pt idx="3690">
                        <c:v>3712.4986405999998</c:v>
                      </c:pt>
                      <c:pt idx="3691">
                        <c:v>3713.4989655999998</c:v>
                      </c:pt>
                      <c:pt idx="3692">
                        <c:v>3714.4996906000006</c:v>
                      </c:pt>
                      <c:pt idx="3693">
                        <c:v>3715.5005526000004</c:v>
                      </c:pt>
                      <c:pt idx="3694">
                        <c:v>3716.4987396000006</c:v>
                      </c:pt>
                      <c:pt idx="3695">
                        <c:v>3717.5148356</c:v>
                      </c:pt>
                      <c:pt idx="3696">
                        <c:v>3718.5185105999999</c:v>
                      </c:pt>
                      <c:pt idx="3697">
                        <c:v>3719.5382926000002</c:v>
                      </c:pt>
                      <c:pt idx="3698">
                        <c:v>3720.5344406000004</c:v>
                      </c:pt>
                      <c:pt idx="3699">
                        <c:v>3721.5497765999999</c:v>
                      </c:pt>
                      <c:pt idx="3700">
                        <c:v>3722.5696476000003</c:v>
                      </c:pt>
                      <c:pt idx="3701">
                        <c:v>3723.5768386</c:v>
                      </c:pt>
                      <c:pt idx="3702">
                        <c:v>3724.5827386000001</c:v>
                      </c:pt>
                      <c:pt idx="3703">
                        <c:v>3725.5964605999998</c:v>
                      </c:pt>
                      <c:pt idx="3704">
                        <c:v>3726.6119686000002</c:v>
                      </c:pt>
                      <c:pt idx="3705">
                        <c:v>3727.6124506000006</c:v>
                      </c:pt>
                      <c:pt idx="3706">
                        <c:v>3728.6121326000002</c:v>
                      </c:pt>
                      <c:pt idx="3707">
                        <c:v>3729.6406026000004</c:v>
                      </c:pt>
                      <c:pt idx="3708">
                        <c:v>3730.6560316000005</c:v>
                      </c:pt>
                      <c:pt idx="3709">
                        <c:v>3731.6718046000005</c:v>
                      </c:pt>
                      <c:pt idx="3710">
                        <c:v>3732.6664965999998</c:v>
                      </c:pt>
                      <c:pt idx="3711">
                        <c:v>3733.6825646000007</c:v>
                      </c:pt>
                      <c:pt idx="3712">
                        <c:v>3734.6822216</c:v>
                      </c:pt>
                      <c:pt idx="3713">
                        <c:v>3735.6897316000004</c:v>
                      </c:pt>
                      <c:pt idx="3714">
                        <c:v>3736.6892776000004</c:v>
                      </c:pt>
                      <c:pt idx="3715">
                        <c:v>3737.6896385999999</c:v>
                      </c:pt>
                      <c:pt idx="3716">
                        <c:v>3738.6976676000004</c:v>
                      </c:pt>
                      <c:pt idx="3717">
                        <c:v>3739.7151676000003</c:v>
                      </c:pt>
                      <c:pt idx="3718">
                        <c:v>3740.7426966000003</c:v>
                      </c:pt>
                      <c:pt idx="3719">
                        <c:v>3741.7581286000004</c:v>
                      </c:pt>
                      <c:pt idx="3720">
                        <c:v>3742.7836246000006</c:v>
                      </c:pt>
                      <c:pt idx="3721">
                        <c:v>3743.7796405999998</c:v>
                      </c:pt>
                      <c:pt idx="3722">
                        <c:v>3744.7940366000003</c:v>
                      </c:pt>
                      <c:pt idx="3723">
                        <c:v>3745.7007356000004</c:v>
                      </c:pt>
                      <c:pt idx="3724">
                        <c:v>3746.7007756000003</c:v>
                      </c:pt>
                      <c:pt idx="3725">
                        <c:v>3747.7047716000006</c:v>
                      </c:pt>
                      <c:pt idx="3726">
                        <c:v>3748.7206966000003</c:v>
                      </c:pt>
                      <c:pt idx="3727">
                        <c:v>3749.7345366</c:v>
                      </c:pt>
                      <c:pt idx="3728">
                        <c:v>3750.7258646</c:v>
                      </c:pt>
                      <c:pt idx="3729">
                        <c:v>3751.7414576000001</c:v>
                      </c:pt>
                      <c:pt idx="3730">
                        <c:v>3752.7482266000006</c:v>
                      </c:pt>
                      <c:pt idx="3731">
                        <c:v>3753.7484056000003</c:v>
                      </c:pt>
                      <c:pt idx="3732">
                        <c:v>3754.7377346000003</c:v>
                      </c:pt>
                      <c:pt idx="3733">
                        <c:v>3755.7442446000005</c:v>
                      </c:pt>
                      <c:pt idx="3734">
                        <c:v>3756.7486926000001</c:v>
                      </c:pt>
                      <c:pt idx="3735">
                        <c:v>3757.7532176000004</c:v>
                      </c:pt>
                      <c:pt idx="3736">
                        <c:v>3758.7754886000002</c:v>
                      </c:pt>
                      <c:pt idx="3737">
                        <c:v>3759.7957956</c:v>
                      </c:pt>
                      <c:pt idx="3738">
                        <c:v>3760.8021816</c:v>
                      </c:pt>
                      <c:pt idx="3739">
                        <c:v>3761.8178785999999</c:v>
                      </c:pt>
                      <c:pt idx="3740">
                        <c:v>3762.8247446000005</c:v>
                      </c:pt>
                      <c:pt idx="3741">
                        <c:v>3763.8402516000006</c:v>
                      </c:pt>
                      <c:pt idx="3742">
                        <c:v>3764.8440356000001</c:v>
                      </c:pt>
                      <c:pt idx="3743">
                        <c:v>3765.8599116000005</c:v>
                      </c:pt>
                      <c:pt idx="3744">
                        <c:v>3766.8600486000005</c:v>
                      </c:pt>
                      <c:pt idx="3745">
                        <c:v>3767.8601666000004</c:v>
                      </c:pt>
                      <c:pt idx="3746">
                        <c:v>3768.8673206000003</c:v>
                      </c:pt>
                      <c:pt idx="3747">
                        <c:v>3769.8606656000002</c:v>
                      </c:pt>
                      <c:pt idx="3748">
                        <c:v>3770.8673046000004</c:v>
                      </c:pt>
                      <c:pt idx="3749">
                        <c:v>3771.8695236000003</c:v>
                      </c:pt>
                      <c:pt idx="3750">
                        <c:v>3772.8699346000003</c:v>
                      </c:pt>
                      <c:pt idx="3751">
                        <c:v>3773.8609996000005</c:v>
                      </c:pt>
                      <c:pt idx="3752">
                        <c:v>3774.8681465999998</c:v>
                      </c:pt>
                      <c:pt idx="3753">
                        <c:v>3775.8838536000003</c:v>
                      </c:pt>
                      <c:pt idx="3754">
                        <c:v>3776.8991676000005</c:v>
                      </c:pt>
                      <c:pt idx="3755">
                        <c:v>3777.9217816</c:v>
                      </c:pt>
                      <c:pt idx="3756">
                        <c:v>3778.9107266000001</c:v>
                      </c:pt>
                      <c:pt idx="3757">
                        <c:v>3779.9175946000005</c:v>
                      </c:pt>
                      <c:pt idx="3758">
                        <c:v>3780.9108936000002</c:v>
                      </c:pt>
                      <c:pt idx="3759">
                        <c:v>3781.9122906000002</c:v>
                      </c:pt>
                      <c:pt idx="3760">
                        <c:v>3782.9277315999998</c:v>
                      </c:pt>
                      <c:pt idx="3761">
                        <c:v>3783.9449626000005</c:v>
                      </c:pt>
                      <c:pt idx="3762">
                        <c:v>3784.9518346000004</c:v>
                      </c:pt>
                      <c:pt idx="3763">
                        <c:v>3785.9416926000004</c:v>
                      </c:pt>
                      <c:pt idx="3764">
                        <c:v>3786.9448206000006</c:v>
                      </c:pt>
                      <c:pt idx="3765">
                        <c:v>3787.9475256000005</c:v>
                      </c:pt>
                      <c:pt idx="3766">
                        <c:v>3788.9479296</c:v>
                      </c:pt>
                      <c:pt idx="3767">
                        <c:v>3789.9400996000004</c:v>
                      </c:pt>
                      <c:pt idx="3768">
                        <c:v>3790.9464206000002</c:v>
                      </c:pt>
                      <c:pt idx="3769">
                        <c:v>3791.9402766000003</c:v>
                      </c:pt>
                      <c:pt idx="3770">
                        <c:v>3792.9413756000004</c:v>
                      </c:pt>
                      <c:pt idx="3771">
                        <c:v>3793.9576385999999</c:v>
                      </c:pt>
                      <c:pt idx="3772">
                        <c:v>3794.9735496000003</c:v>
                      </c:pt>
                      <c:pt idx="3773">
                        <c:v>3795.9735606000004</c:v>
                      </c:pt>
                      <c:pt idx="3774">
                        <c:v>3796.9867356000004</c:v>
                      </c:pt>
                      <c:pt idx="3775">
                        <c:v>3798.0001596000002</c:v>
                      </c:pt>
                      <c:pt idx="3776">
                        <c:v>3798.9977016000003</c:v>
                      </c:pt>
                      <c:pt idx="3777">
                        <c:v>3800.0191886000002</c:v>
                      </c:pt>
                      <c:pt idx="3778">
                        <c:v>3801.0366696000001</c:v>
                      </c:pt>
                      <c:pt idx="3779">
                        <c:v>3802.0604776</c:v>
                      </c:pt>
                      <c:pt idx="3780">
                        <c:v>3803.0599296</c:v>
                      </c:pt>
                      <c:pt idx="3781">
                        <c:v>3804.0802186000001</c:v>
                      </c:pt>
                      <c:pt idx="3782">
                        <c:v>3805.0771316</c:v>
                      </c:pt>
                      <c:pt idx="3783">
                        <c:v>3806.0824555999998</c:v>
                      </c:pt>
                      <c:pt idx="3784">
                        <c:v>3807.0998856000006</c:v>
                      </c:pt>
                      <c:pt idx="3785">
                        <c:v>3808.1201295999999</c:v>
                      </c:pt>
                      <c:pt idx="3786">
                        <c:v>3809.1276886000005</c:v>
                      </c:pt>
                      <c:pt idx="3787">
                        <c:v>3810.1419866000006</c:v>
                      </c:pt>
                      <c:pt idx="3788">
                        <c:v>3811.0552766000001</c:v>
                      </c:pt>
                      <c:pt idx="3789">
                        <c:v>3812.0753365999999</c:v>
                      </c:pt>
                      <c:pt idx="3790">
                        <c:v>3813.0754756000006</c:v>
                      </c:pt>
                      <c:pt idx="3791">
                        <c:v>3814.0756775999998</c:v>
                      </c:pt>
                      <c:pt idx="3792">
                        <c:v>3815.0754216000005</c:v>
                      </c:pt>
                      <c:pt idx="3793">
                        <c:v>3816.0755416000002</c:v>
                      </c:pt>
                      <c:pt idx="3794">
                        <c:v>3817.0753906</c:v>
                      </c:pt>
                      <c:pt idx="3795">
                        <c:v>3818.0684646</c:v>
                      </c:pt>
                      <c:pt idx="3796">
                        <c:v>3819.0682566000005</c:v>
                      </c:pt>
                      <c:pt idx="3797">
                        <c:v>3820.0698126000007</c:v>
                      </c:pt>
                      <c:pt idx="3798">
                        <c:v>3821.0693855999998</c:v>
                      </c:pt>
                      <c:pt idx="3799">
                        <c:v>3822.0733316000005</c:v>
                      </c:pt>
                      <c:pt idx="3800">
                        <c:v>3823.0859055999999</c:v>
                      </c:pt>
                      <c:pt idx="3801">
                        <c:v>3824.0809616000006</c:v>
                      </c:pt>
                      <c:pt idx="3802">
                        <c:v>3825.1027166000003</c:v>
                      </c:pt>
                      <c:pt idx="3803">
                        <c:v>3826.1222746000003</c:v>
                      </c:pt>
                      <c:pt idx="3804">
                        <c:v>3827.1285906000003</c:v>
                      </c:pt>
                      <c:pt idx="3805">
                        <c:v>3828.1352076000003</c:v>
                      </c:pt>
                      <c:pt idx="3806">
                        <c:v>3829.1504776000002</c:v>
                      </c:pt>
                      <c:pt idx="3807">
                        <c:v>3830.1703796000002</c:v>
                      </c:pt>
                      <c:pt idx="3808">
                        <c:v>3831.1743356000006</c:v>
                      </c:pt>
                      <c:pt idx="3809">
                        <c:v>3832.2033775999998</c:v>
                      </c:pt>
                      <c:pt idx="3810">
                        <c:v>3833.2051965999999</c:v>
                      </c:pt>
                      <c:pt idx="3811">
                        <c:v>3834.2133166000003</c:v>
                      </c:pt>
                      <c:pt idx="3812">
                        <c:v>3835.2276116000003</c:v>
                      </c:pt>
                      <c:pt idx="3813">
                        <c:v>3836.2469046000006</c:v>
                      </c:pt>
                      <c:pt idx="3814">
                        <c:v>3837.2535945999998</c:v>
                      </c:pt>
                      <c:pt idx="3815">
                        <c:v>3838.2521446000001</c:v>
                      </c:pt>
                      <c:pt idx="3816">
                        <c:v>3839.2723696000003</c:v>
                      </c:pt>
                      <c:pt idx="3817">
                        <c:v>3840.2884826</c:v>
                      </c:pt>
                      <c:pt idx="3818">
                        <c:v>3841.2935806000005</c:v>
                      </c:pt>
                      <c:pt idx="3819">
                        <c:v>3842.2915966</c:v>
                      </c:pt>
                      <c:pt idx="3820">
                        <c:v>3843.2936556000004</c:v>
                      </c:pt>
                      <c:pt idx="3821">
                        <c:v>3844.2938256000007</c:v>
                      </c:pt>
                      <c:pt idx="3822">
                        <c:v>3845.3044126000004</c:v>
                      </c:pt>
                      <c:pt idx="3823">
                        <c:v>3846.3197586000006</c:v>
                      </c:pt>
                      <c:pt idx="3824">
                        <c:v>3847.3230916000002</c:v>
                      </c:pt>
                      <c:pt idx="3825">
                        <c:v>3848.3145955999998</c:v>
                      </c:pt>
                      <c:pt idx="3826">
                        <c:v>3849.3282286000003</c:v>
                      </c:pt>
                      <c:pt idx="3827">
                        <c:v>3850.3253765999998</c:v>
                      </c:pt>
                      <c:pt idx="3828">
                        <c:v>3851.3259936000004</c:v>
                      </c:pt>
                      <c:pt idx="3829">
                        <c:v>3852.3262936000001</c:v>
                      </c:pt>
                      <c:pt idx="3830">
                        <c:v>3853.3266996000002</c:v>
                      </c:pt>
                      <c:pt idx="3831">
                        <c:v>3854.3171345999999</c:v>
                      </c:pt>
                      <c:pt idx="3832">
                        <c:v>3855.3274196000002</c:v>
                      </c:pt>
                      <c:pt idx="3833">
                        <c:v>3856.3187816</c:v>
                      </c:pt>
                      <c:pt idx="3834">
                        <c:v>3857.3199216000003</c:v>
                      </c:pt>
                      <c:pt idx="3835">
                        <c:v>3858.3256836</c:v>
                      </c:pt>
                      <c:pt idx="3836">
                        <c:v>3859.3250426000004</c:v>
                      </c:pt>
                      <c:pt idx="3837">
                        <c:v>3860.3491866000004</c:v>
                      </c:pt>
                      <c:pt idx="3838">
                        <c:v>3861.3647756</c:v>
                      </c:pt>
                      <c:pt idx="3839">
                        <c:v>3862.3877045999998</c:v>
                      </c:pt>
                      <c:pt idx="3840">
                        <c:v>3863.4011025999998</c:v>
                      </c:pt>
                      <c:pt idx="3841">
                        <c:v>3864.4109936000004</c:v>
                      </c:pt>
                      <c:pt idx="3842">
                        <c:v>3865.4116696000001</c:v>
                      </c:pt>
                      <c:pt idx="3843">
                        <c:v>3866.4099276000006</c:v>
                      </c:pt>
                      <c:pt idx="3844">
                        <c:v>3867.4152306000005</c:v>
                      </c:pt>
                      <c:pt idx="3845">
                        <c:v>3868.4280026000006</c:v>
                      </c:pt>
                      <c:pt idx="3846">
                        <c:v>3869.4355296000003</c:v>
                      </c:pt>
                      <c:pt idx="3847">
                        <c:v>3870.4425826000006</c:v>
                      </c:pt>
                      <c:pt idx="3848">
                        <c:v>3871.4645366000004</c:v>
                      </c:pt>
                      <c:pt idx="3849">
                        <c:v>3872.4797456000006</c:v>
                      </c:pt>
                      <c:pt idx="3850">
                        <c:v>3873.4801886000005</c:v>
                      </c:pt>
                      <c:pt idx="3851">
                        <c:v>3874.4967556000001</c:v>
                      </c:pt>
                      <c:pt idx="3852">
                        <c:v>3875.5132076</c:v>
                      </c:pt>
                      <c:pt idx="3853">
                        <c:v>3876.5294196000004</c:v>
                      </c:pt>
                      <c:pt idx="3854">
                        <c:v>3877.5391565999998</c:v>
                      </c:pt>
                      <c:pt idx="3855">
                        <c:v>3878.5552526000001</c:v>
                      </c:pt>
                      <c:pt idx="3856">
                        <c:v>3879.5782556000004</c:v>
                      </c:pt>
                      <c:pt idx="3857">
                        <c:v>3880.5638736000001</c:v>
                      </c:pt>
                      <c:pt idx="3858">
                        <c:v>3881.5673686</c:v>
                      </c:pt>
                      <c:pt idx="3859">
                        <c:v>3882.5738585999998</c:v>
                      </c:pt>
                      <c:pt idx="3860">
                        <c:v>3883.5873566</c:v>
                      </c:pt>
                      <c:pt idx="3861">
                        <c:v>3884.6033316000003</c:v>
                      </c:pt>
                      <c:pt idx="3862">
                        <c:v>3885.5966486000007</c:v>
                      </c:pt>
                      <c:pt idx="3863">
                        <c:v>3886.6160776000006</c:v>
                      </c:pt>
                      <c:pt idx="3864">
                        <c:v>3887.6234216000003</c:v>
                      </c:pt>
                      <c:pt idx="3865">
                        <c:v>3888.6193045999999</c:v>
                      </c:pt>
                      <c:pt idx="3866">
                        <c:v>3889.6372926000004</c:v>
                      </c:pt>
                      <c:pt idx="3867">
                        <c:v>3890.6531246000004</c:v>
                      </c:pt>
                      <c:pt idx="3868">
                        <c:v>3891.6570455999999</c:v>
                      </c:pt>
                      <c:pt idx="3869">
                        <c:v>3892.6799725999999</c:v>
                      </c:pt>
                      <c:pt idx="3870">
                        <c:v>3893.7030296000003</c:v>
                      </c:pt>
                      <c:pt idx="3871">
                        <c:v>3894.7031666000003</c:v>
                      </c:pt>
                      <c:pt idx="3872">
                        <c:v>3895.7069896000003</c:v>
                      </c:pt>
                      <c:pt idx="3873">
                        <c:v>3896.7041396000004</c:v>
                      </c:pt>
                      <c:pt idx="3874">
                        <c:v>3897.7282605999999</c:v>
                      </c:pt>
                      <c:pt idx="3875">
                        <c:v>3898.7340976000005</c:v>
                      </c:pt>
                      <c:pt idx="3876">
                        <c:v>3899.7359206000001</c:v>
                      </c:pt>
                      <c:pt idx="3877">
                        <c:v>3900.7499536000005</c:v>
                      </c:pt>
                      <c:pt idx="3878">
                        <c:v>3901.7569026000001</c:v>
                      </c:pt>
                      <c:pt idx="3879">
                        <c:v>3902.7899236000003</c:v>
                      </c:pt>
                      <c:pt idx="3880">
                        <c:v>3903.8212445999998</c:v>
                      </c:pt>
                      <c:pt idx="3881">
                        <c:v>3904.8283375999999</c:v>
                      </c:pt>
                      <c:pt idx="3882">
                        <c:v>3905.8569316000003</c:v>
                      </c:pt>
                      <c:pt idx="3883">
                        <c:v>3906.8626685999998</c:v>
                      </c:pt>
                      <c:pt idx="3884">
                        <c:v>3907.8642885999998</c:v>
                      </c:pt>
                      <c:pt idx="3885">
                        <c:v>3908.8834096</c:v>
                      </c:pt>
                      <c:pt idx="3886">
                        <c:v>3909.8905255999998</c:v>
                      </c:pt>
                      <c:pt idx="3887">
                        <c:v>3910.9086326000006</c:v>
                      </c:pt>
                      <c:pt idx="3888">
                        <c:v>3911.9188666</c:v>
                      </c:pt>
                      <c:pt idx="3889">
                        <c:v>3912.9091036</c:v>
                      </c:pt>
                      <c:pt idx="3890">
                        <c:v>3913.9141076000005</c:v>
                      </c:pt>
                      <c:pt idx="3891">
                        <c:v>3914.8139805999999</c:v>
                      </c:pt>
                      <c:pt idx="3892">
                        <c:v>3915.8237826000004</c:v>
                      </c:pt>
                      <c:pt idx="3893">
                        <c:v>3916.8150716</c:v>
                      </c:pt>
                      <c:pt idx="3894">
                        <c:v>3917.8150036000006</c:v>
                      </c:pt>
                      <c:pt idx="3895">
                        <c:v>3918.8193295999999</c:v>
                      </c:pt>
                      <c:pt idx="3896">
                        <c:v>3919.8260416000003</c:v>
                      </c:pt>
                      <c:pt idx="3897">
                        <c:v>3920.8262496000007</c:v>
                      </c:pt>
                      <c:pt idx="3898">
                        <c:v>3921.8261235999998</c:v>
                      </c:pt>
                      <c:pt idx="3899">
                        <c:v>3922.8260596</c:v>
                      </c:pt>
                      <c:pt idx="3900">
                        <c:v>3923.8258436000006</c:v>
                      </c:pt>
                      <c:pt idx="3901">
                        <c:v>3924.8212516000003</c:v>
                      </c:pt>
                      <c:pt idx="3902">
                        <c:v>3925.8175306000003</c:v>
                      </c:pt>
                      <c:pt idx="3903">
                        <c:v>3926.8169996000006</c:v>
                      </c:pt>
                      <c:pt idx="3904">
                        <c:v>3927.8169686000001</c:v>
                      </c:pt>
                      <c:pt idx="3905">
                        <c:v>3928.8173225999999</c:v>
                      </c:pt>
                      <c:pt idx="3906">
                        <c:v>3929.8329976000005</c:v>
                      </c:pt>
                      <c:pt idx="3907">
                        <c:v>3930.8551496</c:v>
                      </c:pt>
                      <c:pt idx="3908">
                        <c:v>3931.8708276000007</c:v>
                      </c:pt>
                      <c:pt idx="3909">
                        <c:v>3932.8622875999999</c:v>
                      </c:pt>
                      <c:pt idx="3910">
                        <c:v>3933.8691116</c:v>
                      </c:pt>
                      <c:pt idx="3911">
                        <c:v>3934.8713136000006</c:v>
                      </c:pt>
                      <c:pt idx="3912">
                        <c:v>3935.8716196000005</c:v>
                      </c:pt>
                      <c:pt idx="3913">
                        <c:v>3936.8700236000004</c:v>
                      </c:pt>
                      <c:pt idx="3914">
                        <c:v>3937.8769916000001</c:v>
                      </c:pt>
                      <c:pt idx="3915">
                        <c:v>3938.8770255999998</c:v>
                      </c:pt>
                      <c:pt idx="3916">
                        <c:v>3939.8996186000004</c:v>
                      </c:pt>
                      <c:pt idx="3917">
                        <c:v>3940.9158156000003</c:v>
                      </c:pt>
                      <c:pt idx="3918">
                        <c:v>3941.9215116000005</c:v>
                      </c:pt>
                      <c:pt idx="3919">
                        <c:v>3942.9369096</c:v>
                      </c:pt>
                      <c:pt idx="3920">
                        <c:v>3943.9510816000002</c:v>
                      </c:pt>
                      <c:pt idx="3921">
                        <c:v>3944.9672656000002</c:v>
                      </c:pt>
                      <c:pt idx="3922">
                        <c:v>3945.9838396000005</c:v>
                      </c:pt>
                      <c:pt idx="3923">
                        <c:v>3946.9836065999998</c:v>
                      </c:pt>
                      <c:pt idx="3924">
                        <c:v>3947.9972556000002</c:v>
                      </c:pt>
                      <c:pt idx="3925">
                        <c:v>3948.9972416000001</c:v>
                      </c:pt>
                      <c:pt idx="3926">
                        <c:v>3949.9980646000004</c:v>
                      </c:pt>
                      <c:pt idx="3927">
                        <c:v>3950.9919086</c:v>
                      </c:pt>
                      <c:pt idx="3928">
                        <c:v>3951.9983706000003</c:v>
                      </c:pt>
                      <c:pt idx="3929">
                        <c:v>3952.9990936000004</c:v>
                      </c:pt>
                      <c:pt idx="3930">
                        <c:v>3953.9874526000003</c:v>
                      </c:pt>
                      <c:pt idx="3931">
                        <c:v>3954.9988365999998</c:v>
                      </c:pt>
                      <c:pt idx="3932">
                        <c:v>3956.0107616000005</c:v>
                      </c:pt>
                      <c:pt idx="3933">
                        <c:v>3957.0202396000004</c:v>
                      </c:pt>
                      <c:pt idx="3934">
                        <c:v>3958.0332146000001</c:v>
                      </c:pt>
                      <c:pt idx="3935">
                        <c:v>3959.0617766000005</c:v>
                      </c:pt>
                      <c:pt idx="3936">
                        <c:v>3960.0689786000003</c:v>
                      </c:pt>
                      <c:pt idx="3937">
                        <c:v>3961.0696506000004</c:v>
                      </c:pt>
                      <c:pt idx="3938">
                        <c:v>3962.0700646000005</c:v>
                      </c:pt>
                      <c:pt idx="3939">
                        <c:v>3963.0785456000003</c:v>
                      </c:pt>
                      <c:pt idx="3940">
                        <c:v>3964.0752796000006</c:v>
                      </c:pt>
                      <c:pt idx="3941">
                        <c:v>3965.0646735999999</c:v>
                      </c:pt>
                      <c:pt idx="3942">
                        <c:v>3966.0684185999999</c:v>
                      </c:pt>
                      <c:pt idx="3943">
                        <c:v>3967.0784676000003</c:v>
                      </c:pt>
                      <c:pt idx="3944">
                        <c:v>3968.0755296000007</c:v>
                      </c:pt>
                      <c:pt idx="3945">
                        <c:v>3969.0756486</c:v>
                      </c:pt>
                      <c:pt idx="3946">
                        <c:v>3970.0906996000003</c:v>
                      </c:pt>
                      <c:pt idx="3947">
                        <c:v>3971.0902305999998</c:v>
                      </c:pt>
                      <c:pt idx="3948">
                        <c:v>3972.1068366</c:v>
                      </c:pt>
                      <c:pt idx="3949">
                        <c:v>3973.1131456000003</c:v>
                      </c:pt>
                      <c:pt idx="3950">
                        <c:v>3974.1132126000002</c:v>
                      </c:pt>
                      <c:pt idx="3951">
                        <c:v>3975.1222435999998</c:v>
                      </c:pt>
                      <c:pt idx="3952">
                        <c:v>3976.1221206</c:v>
                      </c:pt>
                      <c:pt idx="3953">
                        <c:v>3977.1253136000005</c:v>
                      </c:pt>
                      <c:pt idx="3954">
                        <c:v>3978.1518246000005</c:v>
                      </c:pt>
                      <c:pt idx="3955">
                        <c:v>3979.1668135999998</c:v>
                      </c:pt>
                      <c:pt idx="3956">
                        <c:v>3980.1639765999998</c:v>
                      </c:pt>
                      <c:pt idx="3957">
                        <c:v>3981.1748066</c:v>
                      </c:pt>
                      <c:pt idx="3958">
                        <c:v>3982.1946926000001</c:v>
                      </c:pt>
                      <c:pt idx="3959">
                        <c:v>3983.2191296000001</c:v>
                      </c:pt>
                      <c:pt idx="3960">
                        <c:v>3984.2397526000004</c:v>
                      </c:pt>
                      <c:pt idx="3961">
                        <c:v>3985.2416125999998</c:v>
                      </c:pt>
                      <c:pt idx="3962">
                        <c:v>3986.2563446000004</c:v>
                      </c:pt>
                      <c:pt idx="3963">
                        <c:v>3987.2674536000004</c:v>
                      </c:pt>
                      <c:pt idx="3964">
                        <c:v>3988.2739096000005</c:v>
                      </c:pt>
                      <c:pt idx="3965">
                        <c:v>3989.3027886</c:v>
                      </c:pt>
                      <c:pt idx="3966">
                        <c:v>3990.3228976</c:v>
                      </c:pt>
                      <c:pt idx="3967">
                        <c:v>3991.3240106000003</c:v>
                      </c:pt>
                      <c:pt idx="3968">
                        <c:v>3992.3363356</c:v>
                      </c:pt>
                      <c:pt idx="3969">
                        <c:v>3993.3453466000001</c:v>
                      </c:pt>
                      <c:pt idx="3970">
                        <c:v>3994.3676566000004</c:v>
                      </c:pt>
                      <c:pt idx="3971">
                        <c:v>3995.3685316000001</c:v>
                      </c:pt>
                      <c:pt idx="3972">
                        <c:v>3996.3713226</c:v>
                      </c:pt>
                      <c:pt idx="3973">
                        <c:v>3997.3969186000004</c:v>
                      </c:pt>
                      <c:pt idx="3974">
                        <c:v>3998.4123526000003</c:v>
                      </c:pt>
                      <c:pt idx="3975">
                        <c:v>3999.4292046</c:v>
                      </c:pt>
                      <c:pt idx="3976">
                        <c:v>4000.3249225999998</c:v>
                      </c:pt>
                      <c:pt idx="3977">
                        <c:v>4001.3215485999999</c:v>
                      </c:pt>
                      <c:pt idx="3978">
                        <c:v>4002.3255026000006</c:v>
                      </c:pt>
                      <c:pt idx="3979">
                        <c:v>4003.3138565999998</c:v>
                      </c:pt>
                      <c:pt idx="3980">
                        <c:v>4004.3148956000005</c:v>
                      </c:pt>
                      <c:pt idx="3981">
                        <c:v>4005.3151675999998</c:v>
                      </c:pt>
                      <c:pt idx="3982">
                        <c:v>4006.3147966000006</c:v>
                      </c:pt>
                      <c:pt idx="3983">
                        <c:v>4007.3145006000004</c:v>
                      </c:pt>
                      <c:pt idx="3984">
                        <c:v>4008.3150056000004</c:v>
                      </c:pt>
                      <c:pt idx="3985">
                        <c:v>4009.3283146000003</c:v>
                      </c:pt>
                      <c:pt idx="3986">
                        <c:v>4010.3279686000005</c:v>
                      </c:pt>
                      <c:pt idx="3987">
                        <c:v>4011.3154626000005</c:v>
                      </c:pt>
                      <c:pt idx="3988">
                        <c:v>4012.3265226000003</c:v>
                      </c:pt>
                      <c:pt idx="3989">
                        <c:v>4013.3173666000002</c:v>
                      </c:pt>
                      <c:pt idx="3990">
                        <c:v>4014.3134876000004</c:v>
                      </c:pt>
                      <c:pt idx="3991">
                        <c:v>4015.3287386000002</c:v>
                      </c:pt>
                      <c:pt idx="3992">
                        <c:v>4016.3272206000001</c:v>
                      </c:pt>
                      <c:pt idx="3993">
                        <c:v>4017.3189676000002</c:v>
                      </c:pt>
                      <c:pt idx="3994">
                        <c:v>4018.3225855999999</c:v>
                      </c:pt>
                      <c:pt idx="3995">
                        <c:v>4019.3205096000002</c:v>
                      </c:pt>
                      <c:pt idx="3996">
                        <c:v>4020.3206686000003</c:v>
                      </c:pt>
                      <c:pt idx="3997">
                        <c:v>4021.3212825999999</c:v>
                      </c:pt>
                      <c:pt idx="3998">
                        <c:v>4022.3168655999998</c:v>
                      </c:pt>
                      <c:pt idx="3999">
                        <c:v>4023.3159816000007</c:v>
                      </c:pt>
                      <c:pt idx="4000">
                        <c:v>4024.3159506000002</c:v>
                      </c:pt>
                      <c:pt idx="4001">
                        <c:v>4025.3233586000006</c:v>
                      </c:pt>
                      <c:pt idx="4002">
                        <c:v>4026.3162306000004</c:v>
                      </c:pt>
                      <c:pt idx="4003">
                        <c:v>4027.3202246000001</c:v>
                      </c:pt>
                      <c:pt idx="4004">
                        <c:v>4028.3269746000005</c:v>
                      </c:pt>
                      <c:pt idx="4005">
                        <c:v>4029.3352365999999</c:v>
                      </c:pt>
                      <c:pt idx="4006">
                        <c:v>4030.3362106000004</c:v>
                      </c:pt>
                      <c:pt idx="4007">
                        <c:v>4031.3359906000005</c:v>
                      </c:pt>
                      <c:pt idx="4008">
                        <c:v>4032.3559476</c:v>
                      </c:pt>
                      <c:pt idx="4009">
                        <c:v>4033.3588416000002</c:v>
                      </c:pt>
                      <c:pt idx="4010">
                        <c:v>4034.3723256000003</c:v>
                      </c:pt>
                      <c:pt idx="4011">
                        <c:v>4035.3880135999998</c:v>
                      </c:pt>
                      <c:pt idx="4012">
                        <c:v>4036.4050206000002</c:v>
                      </c:pt>
                      <c:pt idx="4013">
                        <c:v>4037.4164316000006</c:v>
                      </c:pt>
                      <c:pt idx="4014">
                        <c:v>4038.4163776000005</c:v>
                      </c:pt>
                      <c:pt idx="4015">
                        <c:v>4039.4242646000002</c:v>
                      </c:pt>
                      <c:pt idx="4016">
                        <c:v>4040.4377086000004</c:v>
                      </c:pt>
                      <c:pt idx="4017">
                        <c:v>4041.4455236000003</c:v>
                      </c:pt>
                      <c:pt idx="4018">
                        <c:v>4042.4539516000004</c:v>
                      </c:pt>
                      <c:pt idx="4019">
                        <c:v>4043.4901485999999</c:v>
                      </c:pt>
                      <c:pt idx="4020">
                        <c:v>4044.5049556000004</c:v>
                      </c:pt>
                      <c:pt idx="4021">
                        <c:v>4045.5230366000005</c:v>
                      </c:pt>
                      <c:pt idx="4022">
                        <c:v>4046.5270666000006</c:v>
                      </c:pt>
                      <c:pt idx="4023">
                        <c:v>4047.5496686000006</c:v>
                      </c:pt>
                      <c:pt idx="4024">
                        <c:v>4048.5586016000007</c:v>
                      </c:pt>
                      <c:pt idx="4025">
                        <c:v>4049.5625436</c:v>
                      </c:pt>
                      <c:pt idx="4026">
                        <c:v>4050.5683726000007</c:v>
                      </c:pt>
                      <c:pt idx="4027">
                        <c:v>4051.5857956</c:v>
                      </c:pt>
                      <c:pt idx="4028">
                        <c:v>4052.5875376000004</c:v>
                      </c:pt>
                      <c:pt idx="4029">
                        <c:v>4053.6005746000001</c:v>
                      </c:pt>
                      <c:pt idx="4030">
                        <c:v>4054.6164376000006</c:v>
                      </c:pt>
                      <c:pt idx="4031">
                        <c:v>4055.6340706000001</c:v>
                      </c:pt>
                      <c:pt idx="4032">
                        <c:v>4056.6489585999998</c:v>
                      </c:pt>
                      <c:pt idx="4033">
                        <c:v>4057.6827516000003</c:v>
                      </c:pt>
                      <c:pt idx="4034">
                        <c:v>4058.7059616000006</c:v>
                      </c:pt>
                      <c:pt idx="4035">
                        <c:v>4059.7264525999999</c:v>
                      </c:pt>
                      <c:pt idx="4036">
                        <c:v>4060.6281696000005</c:v>
                      </c:pt>
                      <c:pt idx="4037">
                        <c:v>4061.6438806000006</c:v>
                      </c:pt>
                      <c:pt idx="4038">
                        <c:v>4062.6604186000004</c:v>
                      </c:pt>
                      <c:pt idx="4039">
                        <c:v>4063.6575596000002</c:v>
                      </c:pt>
                      <c:pt idx="4040">
                        <c:v>4064.6667456000005</c:v>
                      </c:pt>
                      <c:pt idx="4041">
                        <c:v>4065.6784945999998</c:v>
                      </c:pt>
                      <c:pt idx="4042">
                        <c:v>4066.6870126000003</c:v>
                      </c:pt>
                      <c:pt idx="4043">
                        <c:v>4067.6867505999999</c:v>
                      </c:pt>
                      <c:pt idx="4044">
                        <c:v>4068.6781375999999</c:v>
                      </c:pt>
                      <c:pt idx="4045">
                        <c:v>4069.6982595999998</c:v>
                      </c:pt>
                      <c:pt idx="4046">
                        <c:v>4070.6986516000006</c:v>
                      </c:pt>
                      <c:pt idx="4047">
                        <c:v>4071.6963095999999</c:v>
                      </c:pt>
                      <c:pt idx="4048">
                        <c:v>4072.6983386000002</c:v>
                      </c:pt>
                      <c:pt idx="4049">
                        <c:v>4073.6964435999998</c:v>
                      </c:pt>
                      <c:pt idx="4050">
                        <c:v>4074.6954866000005</c:v>
                      </c:pt>
                      <c:pt idx="4051">
                        <c:v>4075.7089456000003</c:v>
                      </c:pt>
                      <c:pt idx="4052">
                        <c:v>4076.7201685999999</c:v>
                      </c:pt>
                      <c:pt idx="4053">
                        <c:v>4077.7360116</c:v>
                      </c:pt>
                      <c:pt idx="4054">
                        <c:v>4078.7521575999999</c:v>
                      </c:pt>
                      <c:pt idx="4055">
                        <c:v>4079.7688896</c:v>
                      </c:pt>
                      <c:pt idx="4056">
                        <c:v>4080.7785226000005</c:v>
                      </c:pt>
                      <c:pt idx="4057">
                        <c:v>4081.7850195999999</c:v>
                      </c:pt>
                      <c:pt idx="4058">
                        <c:v>4082.8030716000003</c:v>
                      </c:pt>
                      <c:pt idx="4059">
                        <c:v>4083.8183645999998</c:v>
                      </c:pt>
                      <c:pt idx="4060">
                        <c:v>4084.8267476000001</c:v>
                      </c:pt>
                      <c:pt idx="4061">
                        <c:v>4085.8221985999999</c:v>
                      </c:pt>
                      <c:pt idx="4062">
                        <c:v>4086.8266646000002</c:v>
                      </c:pt>
                      <c:pt idx="4063">
                        <c:v>4087.8264926000002</c:v>
                      </c:pt>
                      <c:pt idx="4064">
                        <c:v>4088.8271426000001</c:v>
                      </c:pt>
                      <c:pt idx="4065">
                        <c:v>4089.8190285999999</c:v>
                      </c:pt>
                      <c:pt idx="4066">
                        <c:v>4090.8266326000003</c:v>
                      </c:pt>
                      <c:pt idx="4067">
                        <c:v>4091.8277696000005</c:v>
                      </c:pt>
                      <c:pt idx="4068">
                        <c:v>4092.8190046</c:v>
                      </c:pt>
                      <c:pt idx="4069">
                        <c:v>4093.8190926000007</c:v>
                      </c:pt>
                      <c:pt idx="4070">
                        <c:v>4094.8195466000006</c:v>
                      </c:pt>
                      <c:pt idx="4071">
                        <c:v>4095.8260546000001</c:v>
                      </c:pt>
                      <c:pt idx="4072">
                        <c:v>4096.8264046000004</c:v>
                      </c:pt>
                      <c:pt idx="4073">
                        <c:v>4097.8239086000003</c:v>
                      </c:pt>
                      <c:pt idx="4074">
                        <c:v>4098.8221116000004</c:v>
                      </c:pt>
                      <c:pt idx="4075">
                        <c:v>4099.8227866000007</c:v>
                      </c:pt>
                      <c:pt idx="4076">
                        <c:v>4100.8240696000003</c:v>
                      </c:pt>
                      <c:pt idx="4077">
                        <c:v>4101.8286226</c:v>
                      </c:pt>
                      <c:pt idx="4078">
                        <c:v>4102.8162036000003</c:v>
                      </c:pt>
                      <c:pt idx="4079">
                        <c:v>4103.8158386000005</c:v>
                      </c:pt>
                      <c:pt idx="4080">
                        <c:v>4104.8154616000002</c:v>
                      </c:pt>
                      <c:pt idx="4081">
                        <c:v>4105.8205865999998</c:v>
                      </c:pt>
                      <c:pt idx="4082">
                        <c:v>4106.8272826000002</c:v>
                      </c:pt>
                      <c:pt idx="4083">
                        <c:v>4107.8280896000006</c:v>
                      </c:pt>
                      <c:pt idx="4084">
                        <c:v>4108.8279566000001</c:v>
                      </c:pt>
                      <c:pt idx="4085">
                        <c:v>4109.8205806000005</c:v>
                      </c:pt>
                      <c:pt idx="4086">
                        <c:v>4110.8274866000002</c:v>
                      </c:pt>
                      <c:pt idx="4087">
                        <c:v>4111.8549336000005</c:v>
                      </c:pt>
                      <c:pt idx="4088">
                        <c:v>4112.8678776000006</c:v>
                      </c:pt>
                      <c:pt idx="4089">
                        <c:v>4113.8827786000002</c:v>
                      </c:pt>
                      <c:pt idx="4090">
                        <c:v>4114.8925016000003</c:v>
                      </c:pt>
                      <c:pt idx="4091">
                        <c:v>4115.9096656000002</c:v>
                      </c:pt>
                      <c:pt idx="4092">
                        <c:v>4116.9176856000004</c:v>
                      </c:pt>
                      <c:pt idx="4093">
                        <c:v>4117.9266846</c:v>
                      </c:pt>
                      <c:pt idx="4094">
                        <c:v>4118.9415076000005</c:v>
                      </c:pt>
                      <c:pt idx="4095">
                        <c:v>4119.9515646</c:v>
                      </c:pt>
                      <c:pt idx="4096">
                        <c:v>4120.9617066000001</c:v>
                      </c:pt>
                      <c:pt idx="4097">
                        <c:v>4121.9818436000005</c:v>
                      </c:pt>
                      <c:pt idx="4098">
                        <c:v>4122.9794526000005</c:v>
                      </c:pt>
                      <c:pt idx="4099">
                        <c:v>4123.8756306000005</c:v>
                      </c:pt>
                      <c:pt idx="4100">
                        <c:v>4124.8965526000002</c:v>
                      </c:pt>
                      <c:pt idx="4101">
                        <c:v>4125.9196056000001</c:v>
                      </c:pt>
                      <c:pt idx="4102">
                        <c:v>4126.9373706000006</c:v>
                      </c:pt>
                      <c:pt idx="4103">
                        <c:v>4127.9384835999999</c:v>
                      </c:pt>
                      <c:pt idx="4104">
                        <c:v>4128.9385286000006</c:v>
                      </c:pt>
                      <c:pt idx="4105">
                        <c:v>4129.9499836000005</c:v>
                      </c:pt>
                      <c:pt idx="4106">
                        <c:v>4130.9500406000006</c:v>
                      </c:pt>
                      <c:pt idx="4107">
                        <c:v>4131.9507176000006</c:v>
                      </c:pt>
                      <c:pt idx="4108">
                        <c:v>4132.9507816000005</c:v>
                      </c:pt>
                      <c:pt idx="4109">
                        <c:v>4133.9508126000001</c:v>
                      </c:pt>
                      <c:pt idx="4110">
                        <c:v>4134.9510606000003</c:v>
                      </c:pt>
                      <c:pt idx="4111">
                        <c:v>4135.9442515999999</c:v>
                      </c:pt>
                      <c:pt idx="4112">
                        <c:v>4136.9439206000006</c:v>
                      </c:pt>
                      <c:pt idx="4113">
                        <c:v>4137.9450926</c:v>
                      </c:pt>
                      <c:pt idx="4114">
                        <c:v>4138.9460835999998</c:v>
                      </c:pt>
                      <c:pt idx="4115">
                        <c:v>4139.9532616000006</c:v>
                      </c:pt>
                      <c:pt idx="4116">
                        <c:v>4140.9407646</c:v>
                      </c:pt>
                      <c:pt idx="4117">
                        <c:v>4141.9414975999998</c:v>
                      </c:pt>
                      <c:pt idx="4118">
                        <c:v>4142.9385216000001</c:v>
                      </c:pt>
                      <c:pt idx="4119">
                        <c:v>4143.9381496000005</c:v>
                      </c:pt>
                      <c:pt idx="4120">
                        <c:v>4144.9385296</c:v>
                      </c:pt>
                      <c:pt idx="4121">
                        <c:v>4145.9541376000006</c:v>
                      </c:pt>
                      <c:pt idx="4122">
                        <c:v>4146.9697415999999</c:v>
                      </c:pt>
                      <c:pt idx="4123">
                        <c:v>4147.9913756000005</c:v>
                      </c:pt>
                      <c:pt idx="4124">
                        <c:v>4149.0069756000003</c:v>
                      </c:pt>
                      <c:pt idx="4125">
                        <c:v>4150.0227246000004</c:v>
                      </c:pt>
                      <c:pt idx="4126">
                        <c:v>4151.0348376000002</c:v>
                      </c:pt>
                      <c:pt idx="4127">
                        <c:v>4152.0412786000006</c:v>
                      </c:pt>
                      <c:pt idx="4128">
                        <c:v>4153.0418656000002</c:v>
                      </c:pt>
                      <c:pt idx="4129">
                        <c:v>4154.0329286000006</c:v>
                      </c:pt>
                      <c:pt idx="4130">
                        <c:v>4155.0501006000004</c:v>
                      </c:pt>
                      <c:pt idx="4131">
                        <c:v>4156.0501856000001</c:v>
                      </c:pt>
                      <c:pt idx="4132">
                        <c:v>4157.0766346</c:v>
                      </c:pt>
                      <c:pt idx="4133">
                        <c:v>4158.0644775999999</c:v>
                      </c:pt>
                      <c:pt idx="4134">
                        <c:v>4159.0798646000003</c:v>
                      </c:pt>
                      <c:pt idx="4135">
                        <c:v>4160.0959075999999</c:v>
                      </c:pt>
                      <c:pt idx="4136">
                        <c:v>4161.1120375999999</c:v>
                      </c:pt>
                      <c:pt idx="4137">
                        <c:v>4162.1252795999999</c:v>
                      </c:pt>
                      <c:pt idx="4138">
                        <c:v>4163.1254966000006</c:v>
                      </c:pt>
                      <c:pt idx="4139">
                        <c:v>4164.1408416000004</c:v>
                      </c:pt>
                      <c:pt idx="4140">
                        <c:v>4165.1565656000002</c:v>
                      </c:pt>
                      <c:pt idx="4141">
                        <c:v>4166.1627325999998</c:v>
                      </c:pt>
                      <c:pt idx="4142">
                        <c:v>4167.1628196000001</c:v>
                      </c:pt>
                      <c:pt idx="4143">
                        <c:v>4168.1575686000006</c:v>
                      </c:pt>
                      <c:pt idx="4144">
                        <c:v>4169.1581845999999</c:v>
                      </c:pt>
                      <c:pt idx="4145">
                        <c:v>4170.1592036000002</c:v>
                      </c:pt>
                      <c:pt idx="4146">
                        <c:v>4171.1711456000003</c:v>
                      </c:pt>
                      <c:pt idx="4147">
                        <c:v>4172.1711356000005</c:v>
                      </c:pt>
                      <c:pt idx="4148">
                        <c:v>4173.1866995999999</c:v>
                      </c:pt>
                      <c:pt idx="4149">
                        <c:v>4174.1761436000006</c:v>
                      </c:pt>
                      <c:pt idx="4150">
                        <c:v>4175.1856686000001</c:v>
                      </c:pt>
                      <c:pt idx="4151">
                        <c:v>4176.1816696000005</c:v>
                      </c:pt>
                      <c:pt idx="4152">
                        <c:v>4177.1976066000007</c:v>
                      </c:pt>
                      <c:pt idx="4153">
                        <c:v>4178.1979226000003</c:v>
                      </c:pt>
                      <c:pt idx="4154">
                        <c:v>4179.1979166000001</c:v>
                      </c:pt>
                      <c:pt idx="4155">
                        <c:v>4180.2043555999999</c:v>
                      </c:pt>
                      <c:pt idx="4156">
                        <c:v>4181.2271986000005</c:v>
                      </c:pt>
                      <c:pt idx="4157">
                        <c:v>4182.2473986000005</c:v>
                      </c:pt>
                      <c:pt idx="4158">
                        <c:v>4183.2429686000005</c:v>
                      </c:pt>
                      <c:pt idx="4159">
                        <c:v>4184.2437055999999</c:v>
                      </c:pt>
                      <c:pt idx="4160">
                        <c:v>4185.2556036000005</c:v>
                      </c:pt>
                      <c:pt idx="4161">
                        <c:v>4186.2449415999999</c:v>
                      </c:pt>
                      <c:pt idx="4162">
                        <c:v>4187.2547365999999</c:v>
                      </c:pt>
                      <c:pt idx="4163">
                        <c:v>4188.2670766000001</c:v>
                      </c:pt>
                      <c:pt idx="4164">
                        <c:v>4189.3024495999998</c:v>
                      </c:pt>
                      <c:pt idx="4165">
                        <c:v>4190.3248246000003</c:v>
                      </c:pt>
                      <c:pt idx="4166">
                        <c:v>4191.3415346000002</c:v>
                      </c:pt>
                      <c:pt idx="4167">
                        <c:v>4192.2360796000003</c:v>
                      </c:pt>
                      <c:pt idx="4168">
                        <c:v>4193.2360976</c:v>
                      </c:pt>
                      <c:pt idx="4169">
                        <c:v>4194.2471616000003</c:v>
                      </c:pt>
                      <c:pt idx="4170">
                        <c:v>4195.2544625999999</c:v>
                      </c:pt>
                      <c:pt idx="4171">
                        <c:v>4196.2607275999999</c:v>
                      </c:pt>
                      <c:pt idx="4172">
                        <c:v>4197.2705126000001</c:v>
                      </c:pt>
                      <c:pt idx="4173">
                        <c:v>4198.2866306000005</c:v>
                      </c:pt>
                      <c:pt idx="4174">
                        <c:v>4199.2860986000005</c:v>
                      </c:pt>
                      <c:pt idx="4175">
                        <c:v>4200.2835955999999</c:v>
                      </c:pt>
                      <c:pt idx="4176">
                        <c:v>4201.2964726</c:v>
                      </c:pt>
                      <c:pt idx="4177">
                        <c:v>4202.2964155999998</c:v>
                      </c:pt>
                      <c:pt idx="4178">
                        <c:v>4203.3024646000003</c:v>
                      </c:pt>
                      <c:pt idx="4179">
                        <c:v>4204.3096076000002</c:v>
                      </c:pt>
                      <c:pt idx="4180">
                        <c:v>4205.3123366</c:v>
                      </c:pt>
                      <c:pt idx="4181">
                        <c:v>4206.3159996000004</c:v>
                      </c:pt>
                      <c:pt idx="4182">
                        <c:v>4207.3156696000005</c:v>
                      </c:pt>
                      <c:pt idx="4183">
                        <c:v>4208.3155446000001</c:v>
                      </c:pt>
                      <c:pt idx="4184">
                        <c:v>4209.3222815999998</c:v>
                      </c:pt>
                      <c:pt idx="4185">
                        <c:v>4210.3290636000002</c:v>
                      </c:pt>
                      <c:pt idx="4186">
                        <c:v>4211.3288555999998</c:v>
                      </c:pt>
                      <c:pt idx="4187">
                        <c:v>4212.3479086000007</c:v>
                      </c:pt>
                      <c:pt idx="4188">
                        <c:v>4213.3545976000005</c:v>
                      </c:pt>
                      <c:pt idx="4189">
                        <c:v>4214.3642325999999</c:v>
                      </c:pt>
                      <c:pt idx="4190">
                        <c:v>4215.3645186000003</c:v>
                      </c:pt>
                      <c:pt idx="4191">
                        <c:v>4216.3874036000007</c:v>
                      </c:pt>
                      <c:pt idx="4192">
                        <c:v>4217.3940505999999</c:v>
                      </c:pt>
                      <c:pt idx="4193">
                        <c:v>4218.4045685999999</c:v>
                      </c:pt>
                      <c:pt idx="4194">
                        <c:v>4219.4111286000007</c:v>
                      </c:pt>
                      <c:pt idx="4195">
                        <c:v>4220.4167646000005</c:v>
                      </c:pt>
                      <c:pt idx="4196">
                        <c:v>4221.4141526000003</c:v>
                      </c:pt>
                      <c:pt idx="4197">
                        <c:v>4222.4273756000002</c:v>
                      </c:pt>
                      <c:pt idx="4198">
                        <c:v>4223.4443345999998</c:v>
                      </c:pt>
                      <c:pt idx="4199">
                        <c:v>4224.4447835999999</c:v>
                      </c:pt>
                      <c:pt idx="4200">
                        <c:v>4225.4521816000006</c:v>
                      </c:pt>
                      <c:pt idx="4201">
                        <c:v>4226.4520686000005</c:v>
                      </c:pt>
                      <c:pt idx="4202">
                        <c:v>4227.4525475999999</c:v>
                      </c:pt>
                      <c:pt idx="4203">
                        <c:v>4228.4530026000002</c:v>
                      </c:pt>
                      <c:pt idx="4204">
                        <c:v>4229.4532336000002</c:v>
                      </c:pt>
                      <c:pt idx="4205">
                        <c:v>4230.4692076000001</c:v>
                      </c:pt>
                      <c:pt idx="4206">
                        <c:v>4231.4845276000005</c:v>
                      </c:pt>
                      <c:pt idx="4207">
                        <c:v>4232.4954026000005</c:v>
                      </c:pt>
                      <c:pt idx="4208">
                        <c:v>4233.4958566000005</c:v>
                      </c:pt>
                      <c:pt idx="4209">
                        <c:v>4234.5008756000007</c:v>
                      </c:pt>
                      <c:pt idx="4210">
                        <c:v>4235.5213696000001</c:v>
                      </c:pt>
                      <c:pt idx="4211">
                        <c:v>4236.5372616000004</c:v>
                      </c:pt>
                      <c:pt idx="4212">
                        <c:v>4237.5530245999998</c:v>
                      </c:pt>
                      <c:pt idx="4213">
                        <c:v>4238.5686826000001</c:v>
                      </c:pt>
                      <c:pt idx="4214">
                        <c:v>4239.5691035999998</c:v>
                      </c:pt>
                      <c:pt idx="4215">
                        <c:v>4240.5738226000003</c:v>
                      </c:pt>
                      <c:pt idx="4216">
                        <c:v>4241.5740456000003</c:v>
                      </c:pt>
                      <c:pt idx="4217">
                        <c:v>4242.5638956000003</c:v>
                      </c:pt>
                      <c:pt idx="4218">
                        <c:v>4243.5769676</c:v>
                      </c:pt>
                      <c:pt idx="4219">
                        <c:v>4244.5811806000002</c:v>
                      </c:pt>
                      <c:pt idx="4220">
                        <c:v>4245.5968526000006</c:v>
                      </c:pt>
                      <c:pt idx="4221">
                        <c:v>4246.6013696</c:v>
                      </c:pt>
                      <c:pt idx="4222">
                        <c:v>4247.6207196000005</c:v>
                      </c:pt>
                      <c:pt idx="4223">
                        <c:v>4248.6159486000006</c:v>
                      </c:pt>
                      <c:pt idx="4224">
                        <c:v>4249.6283646000002</c:v>
                      </c:pt>
                      <c:pt idx="4225">
                        <c:v>4250.6439466000002</c:v>
                      </c:pt>
                      <c:pt idx="4226">
                        <c:v>4251.6598436000004</c:v>
                      </c:pt>
                      <c:pt idx="4227">
                        <c:v>4252.6599506000002</c:v>
                      </c:pt>
                      <c:pt idx="4228">
                        <c:v>4253.6594976000006</c:v>
                      </c:pt>
                      <c:pt idx="4229">
                        <c:v>4254.6696356000002</c:v>
                      </c:pt>
                      <c:pt idx="4230">
                        <c:v>4255.6853846000004</c:v>
                      </c:pt>
                      <c:pt idx="4231">
                        <c:v>4256.6901716000002</c:v>
                      </c:pt>
                      <c:pt idx="4232">
                        <c:v>4257.6900206</c:v>
                      </c:pt>
                      <c:pt idx="4233">
                        <c:v>4258.6897776000005</c:v>
                      </c:pt>
                      <c:pt idx="4234">
                        <c:v>4259.6967396</c:v>
                      </c:pt>
                      <c:pt idx="4235">
                        <c:v>4260.6964096000002</c:v>
                      </c:pt>
                      <c:pt idx="4236">
                        <c:v>4261.7117956000002</c:v>
                      </c:pt>
                      <c:pt idx="4237">
                        <c:v>4262.7273646000003</c:v>
                      </c:pt>
                      <c:pt idx="4238">
                        <c:v>4263.7470036000004</c:v>
                      </c:pt>
                      <c:pt idx="4239">
                        <c:v>4264.7475365999999</c:v>
                      </c:pt>
                      <c:pt idx="4240">
                        <c:v>4265.7632926000006</c:v>
                      </c:pt>
                      <c:pt idx="4241">
                        <c:v>4266.7790636</c:v>
                      </c:pt>
                      <c:pt idx="4242">
                        <c:v>4267.7946315999998</c:v>
                      </c:pt>
                      <c:pt idx="4243">
                        <c:v>4268.7949716000003</c:v>
                      </c:pt>
                      <c:pt idx="4244">
                        <c:v>4269.7987496000005</c:v>
                      </c:pt>
                      <c:pt idx="4245">
                        <c:v>4270.8139105999999</c:v>
                      </c:pt>
                      <c:pt idx="4246">
                        <c:v>4271.8189966</c:v>
                      </c:pt>
                      <c:pt idx="4247">
                        <c:v>4272.8162376</c:v>
                      </c:pt>
                      <c:pt idx="4248">
                        <c:v>4273.8193556000006</c:v>
                      </c:pt>
                      <c:pt idx="4249">
                        <c:v>4274.8230976000004</c:v>
                      </c:pt>
                      <c:pt idx="4250">
                        <c:v>4275.8145255999998</c:v>
                      </c:pt>
                      <c:pt idx="4251">
                        <c:v>4276.8146986000002</c:v>
                      </c:pt>
                      <c:pt idx="4252">
                        <c:v>4277.8151206000002</c:v>
                      </c:pt>
                      <c:pt idx="4253">
                        <c:v>4278.8350776000007</c:v>
                      </c:pt>
                      <c:pt idx="4254">
                        <c:v>4279.8577605999999</c:v>
                      </c:pt>
                      <c:pt idx="4255">
                        <c:v>4280.8654946000006</c:v>
                      </c:pt>
                      <c:pt idx="4256">
                        <c:v>4281.8816256</c:v>
                      </c:pt>
                      <c:pt idx="4257">
                        <c:v>4282.8942766</c:v>
                      </c:pt>
                      <c:pt idx="4258">
                        <c:v>4283.9103196000005</c:v>
                      </c:pt>
                      <c:pt idx="4259">
                        <c:v>4284.9139586000001</c:v>
                      </c:pt>
                      <c:pt idx="4260">
                        <c:v>4285.9141375999998</c:v>
                      </c:pt>
                      <c:pt idx="4261">
                        <c:v>4286.9205786000002</c:v>
                      </c:pt>
                      <c:pt idx="4262">
                        <c:v>4287.9196906000006</c:v>
                      </c:pt>
                      <c:pt idx="4263">
                        <c:v>4288.9260766000007</c:v>
                      </c:pt>
                      <c:pt idx="4264">
                        <c:v>4289.9487106000006</c:v>
                      </c:pt>
                      <c:pt idx="4265">
                        <c:v>4290.9466585999999</c:v>
                      </c:pt>
                      <c:pt idx="4266">
                        <c:v>4291.9473806000005</c:v>
                      </c:pt>
                      <c:pt idx="4267">
                        <c:v>4292.9428035999999</c:v>
                      </c:pt>
                      <c:pt idx="4268">
                        <c:v>4293.9500066000001</c:v>
                      </c:pt>
                      <c:pt idx="4269">
                        <c:v>4294.9502066000005</c:v>
                      </c:pt>
                      <c:pt idx="4270">
                        <c:v>4295.9504796000001</c:v>
                      </c:pt>
                      <c:pt idx="4271">
                        <c:v>4296.9410886000005</c:v>
                      </c:pt>
                      <c:pt idx="4272">
                        <c:v>4297.9483615999998</c:v>
                      </c:pt>
                      <c:pt idx="4273">
                        <c:v>4298.9597136000002</c:v>
                      </c:pt>
                      <c:pt idx="4274">
                        <c:v>4299.9640856000005</c:v>
                      </c:pt>
                      <c:pt idx="4275">
                        <c:v>4300.9760396000001</c:v>
                      </c:pt>
                      <c:pt idx="4276">
                        <c:v>4301.9895596000006</c:v>
                      </c:pt>
                      <c:pt idx="4277">
                        <c:v>4302.9939306000006</c:v>
                      </c:pt>
                      <c:pt idx="4278">
                        <c:v>4303.9892466000001</c:v>
                      </c:pt>
                      <c:pt idx="4279">
                        <c:v>4304.9957046</c:v>
                      </c:pt>
                      <c:pt idx="4280">
                        <c:v>4305.9958556000001</c:v>
                      </c:pt>
                      <c:pt idx="4281">
                        <c:v>4306.9965476000007</c:v>
                      </c:pt>
                      <c:pt idx="4282">
                        <c:v>4308.0101666</c:v>
                      </c:pt>
                      <c:pt idx="4283">
                        <c:v>4309.0332226</c:v>
                      </c:pt>
                      <c:pt idx="4284">
                        <c:v>4310.0304616000003</c:v>
                      </c:pt>
                      <c:pt idx="4285">
                        <c:v>4311.0463446000003</c:v>
                      </c:pt>
                      <c:pt idx="4286">
                        <c:v>4312.0555045999999</c:v>
                      </c:pt>
                      <c:pt idx="4287">
                        <c:v>4313.0530626</c:v>
                      </c:pt>
                      <c:pt idx="4288">
                        <c:v>4314.0624956000001</c:v>
                      </c:pt>
                      <c:pt idx="4289">
                        <c:v>4315.0698726000001</c:v>
                      </c:pt>
                      <c:pt idx="4290">
                        <c:v>4316.1002736</c:v>
                      </c:pt>
                      <c:pt idx="4291">
                        <c:v>4317.1148106000001</c:v>
                      </c:pt>
                      <c:pt idx="4292">
                        <c:v>4318.1313206000004</c:v>
                      </c:pt>
                      <c:pt idx="4293">
                        <c:v>4319.1442606000001</c:v>
                      </c:pt>
                      <c:pt idx="4294">
                        <c:v>4320.1576866000005</c:v>
                      </c:pt>
                      <c:pt idx="4295">
                        <c:v>4321.1676186000004</c:v>
                      </c:pt>
                      <c:pt idx="4296">
                        <c:v>4322.0645196000005</c:v>
                      </c:pt>
                      <c:pt idx="4297">
                        <c:v>4323.0646356000007</c:v>
                      </c:pt>
                      <c:pt idx="4298">
                        <c:v>4324.0716626000003</c:v>
                      </c:pt>
                      <c:pt idx="4299">
                        <c:v>4325.0786016000002</c:v>
                      </c:pt>
                      <c:pt idx="4300">
                        <c:v>4326.0751316000005</c:v>
                      </c:pt>
                      <c:pt idx="4301">
                        <c:v>4327.0665986000004</c:v>
                      </c:pt>
                      <c:pt idx="4302">
                        <c:v>4328.0734616</c:v>
                      </c:pt>
                      <c:pt idx="4303">
                        <c:v>4329.0735216000003</c:v>
                      </c:pt>
                      <c:pt idx="4304">
                        <c:v>4330.0802566000002</c:v>
                      </c:pt>
                      <c:pt idx="4305">
                        <c:v>4331.0806566000001</c:v>
                      </c:pt>
                      <c:pt idx="4306">
                        <c:v>4332.0875626000006</c:v>
                      </c:pt>
                      <c:pt idx="4307">
                        <c:v>4333.0814256000003</c:v>
                      </c:pt>
                      <c:pt idx="4308">
                        <c:v>4334.0888586000001</c:v>
                      </c:pt>
                      <c:pt idx="4309">
                        <c:v>4335.0923276000003</c:v>
                      </c:pt>
                      <c:pt idx="4310">
                        <c:v>4336.0849176000002</c:v>
                      </c:pt>
                      <c:pt idx="4311">
                        <c:v>4337.0823436000001</c:v>
                      </c:pt>
                      <c:pt idx="4312">
                        <c:v>4338.0981546000003</c:v>
                      </c:pt>
                      <c:pt idx="4313">
                        <c:v>4339.1141776000004</c:v>
                      </c:pt>
                      <c:pt idx="4314">
                        <c:v>4340.1200586000004</c:v>
                      </c:pt>
                      <c:pt idx="4315">
                        <c:v>4341.1329126000001</c:v>
                      </c:pt>
                      <c:pt idx="4316">
                        <c:v>4342.1352246000006</c:v>
                      </c:pt>
                      <c:pt idx="4317">
                        <c:v>4343.1380896000001</c:v>
                      </c:pt>
                      <c:pt idx="4318">
                        <c:v>4344.1534786000002</c:v>
                      </c:pt>
                      <c:pt idx="4319">
                        <c:v>4345.1602646000001</c:v>
                      </c:pt>
                      <c:pt idx="4320">
                        <c:v>4346.1597336000004</c:v>
                      </c:pt>
                      <c:pt idx="4321">
                        <c:v>4347.1673126000005</c:v>
                      </c:pt>
                      <c:pt idx="4322">
                        <c:v>4348.1739085999998</c:v>
                      </c:pt>
                      <c:pt idx="4323">
                        <c:v>4349.1808885999999</c:v>
                      </c:pt>
                      <c:pt idx="4324">
                        <c:v>4350.1872536000001</c:v>
                      </c:pt>
                      <c:pt idx="4325">
                        <c:v>4351.1968586000003</c:v>
                      </c:pt>
                      <c:pt idx="4326">
                        <c:v>4352.1883986000003</c:v>
                      </c:pt>
                      <c:pt idx="4327">
                        <c:v>4353.2014506000005</c:v>
                      </c:pt>
                      <c:pt idx="4328">
                        <c:v>4354.1927925999998</c:v>
                      </c:pt>
                      <c:pt idx="4329">
                        <c:v>4355.1971045999999</c:v>
                      </c:pt>
                      <c:pt idx="4330">
                        <c:v>4356.2030626000005</c:v>
                      </c:pt>
                      <c:pt idx="4331">
                        <c:v>4357.1939036000003</c:v>
                      </c:pt>
                      <c:pt idx="4332">
                        <c:v>4358.1941026000004</c:v>
                      </c:pt>
                      <c:pt idx="4333">
                        <c:v>4359.1938466000001</c:v>
                      </c:pt>
                      <c:pt idx="4334">
                        <c:v>4360.2146846000005</c:v>
                      </c:pt>
                      <c:pt idx="4335">
                        <c:v>4361.2153096000002</c:v>
                      </c:pt>
                      <c:pt idx="4336">
                        <c:v>4362.2311516</c:v>
                      </c:pt>
                      <c:pt idx="4337">
                        <c:v>4363.2499595999998</c:v>
                      </c:pt>
                      <c:pt idx="4338">
                        <c:v>4364.2623566000002</c:v>
                      </c:pt>
                      <c:pt idx="4339">
                        <c:v>4365.2776336000006</c:v>
                      </c:pt>
                      <c:pt idx="4340">
                        <c:v>4366.2761476000005</c:v>
                      </c:pt>
                      <c:pt idx="4341">
                        <c:v>4367.2822606</c:v>
                      </c:pt>
                      <c:pt idx="4342">
                        <c:v>4368.2893905999999</c:v>
                      </c:pt>
                      <c:pt idx="4343">
                        <c:v>4369.2916106000002</c:v>
                      </c:pt>
                      <c:pt idx="4344">
                        <c:v>4370.2900896000001</c:v>
                      </c:pt>
                      <c:pt idx="4345">
                        <c:v>4371.2905565999999</c:v>
                      </c:pt>
                      <c:pt idx="4346">
                        <c:v>4372.2978416000005</c:v>
                      </c:pt>
                      <c:pt idx="4347">
                        <c:v>4373.3140116000004</c:v>
                      </c:pt>
                      <c:pt idx="4348">
                        <c:v>4374.3268016000002</c:v>
                      </c:pt>
                      <c:pt idx="4349">
                        <c:v>4375.3332576000003</c:v>
                      </c:pt>
                      <c:pt idx="4350">
                        <c:v>4376.3325226000006</c:v>
                      </c:pt>
                      <c:pt idx="4351">
                        <c:v>4377.3485866000001</c:v>
                      </c:pt>
                      <c:pt idx="4352">
                        <c:v>4378.3716685999998</c:v>
                      </c:pt>
                      <c:pt idx="4353">
                        <c:v>4379.3605305999999</c:v>
                      </c:pt>
                      <c:pt idx="4354">
                        <c:v>4380.3676626000006</c:v>
                      </c:pt>
                      <c:pt idx="4355">
                        <c:v>4381.3837586</c:v>
                      </c:pt>
                      <c:pt idx="4356">
                        <c:v>4382.4007806</c:v>
                      </c:pt>
                      <c:pt idx="4357">
                        <c:v>4383.3995065999998</c:v>
                      </c:pt>
                      <c:pt idx="4358">
                        <c:v>4384.4066416000005</c:v>
                      </c:pt>
                      <c:pt idx="4359">
                        <c:v>4385.4109625999999</c:v>
                      </c:pt>
                      <c:pt idx="4360">
                        <c:v>4386.4118096000002</c:v>
                      </c:pt>
                      <c:pt idx="4361">
                        <c:v>4387.4336306000005</c:v>
                      </c:pt>
                      <c:pt idx="4362">
                        <c:v>4388.4356346000004</c:v>
                      </c:pt>
                      <c:pt idx="4363">
                        <c:v>4389.4423225999999</c:v>
                      </c:pt>
                      <c:pt idx="4364">
                        <c:v>4390.4650006000002</c:v>
                      </c:pt>
                      <c:pt idx="4365">
                        <c:v>4391.4654386000002</c:v>
                      </c:pt>
                      <c:pt idx="4366">
                        <c:v>4392.4602866000005</c:v>
                      </c:pt>
                      <c:pt idx="4367">
                        <c:v>4393.4763665999999</c:v>
                      </c:pt>
                      <c:pt idx="4368">
                        <c:v>4394.4764976000006</c:v>
                      </c:pt>
                      <c:pt idx="4369">
                        <c:v>4395.4778876</c:v>
                      </c:pt>
                      <c:pt idx="4370">
                        <c:v>4396.4808596000003</c:v>
                      </c:pt>
                      <c:pt idx="4371">
                        <c:v>4397.4886456000004</c:v>
                      </c:pt>
                      <c:pt idx="4372">
                        <c:v>4398.5083955999999</c:v>
                      </c:pt>
                      <c:pt idx="4373">
                        <c:v>4399.5129946000006</c:v>
                      </c:pt>
                      <c:pt idx="4374">
                        <c:v>4400.5206085999998</c:v>
                      </c:pt>
                      <c:pt idx="4375">
                        <c:v>4401.5442546000004</c:v>
                      </c:pt>
                      <c:pt idx="4376">
                        <c:v>4402.5623706000006</c:v>
                      </c:pt>
                      <c:pt idx="4377">
                        <c:v>4403.5691926</c:v>
                      </c:pt>
                      <c:pt idx="4378">
                        <c:v>4404.5760326</c:v>
                      </c:pt>
                      <c:pt idx="4379">
                        <c:v>4405.5668216000004</c:v>
                      </c:pt>
                      <c:pt idx="4380">
                        <c:v>4406.5676576000005</c:v>
                      </c:pt>
                      <c:pt idx="4381">
                        <c:v>4407.5763566000005</c:v>
                      </c:pt>
                      <c:pt idx="4382">
                        <c:v>4408.5825866000005</c:v>
                      </c:pt>
                      <c:pt idx="4383">
                        <c:v>4409.6030295999999</c:v>
                      </c:pt>
                      <c:pt idx="4384">
                        <c:v>4410.6123996000006</c:v>
                      </c:pt>
                      <c:pt idx="4385">
                        <c:v>4411.6279866000004</c:v>
                      </c:pt>
                      <c:pt idx="4386">
                        <c:v>4412.6506936000005</c:v>
                      </c:pt>
                      <c:pt idx="4387">
                        <c:v>4413.6720776000002</c:v>
                      </c:pt>
                      <c:pt idx="4388">
                        <c:v>4414.6718286000005</c:v>
                      </c:pt>
                      <c:pt idx="4389">
                        <c:v>4415.6786855999999</c:v>
                      </c:pt>
                      <c:pt idx="4390">
                        <c:v>4416.6942666000004</c:v>
                      </c:pt>
                      <c:pt idx="4391">
                        <c:v>4417.7009446000002</c:v>
                      </c:pt>
                      <c:pt idx="4392">
                        <c:v>4418.7162066000001</c:v>
                      </c:pt>
                      <c:pt idx="4393">
                        <c:v>4419.7325626000002</c:v>
                      </c:pt>
                      <c:pt idx="4394">
                        <c:v>4420.7483425999999</c:v>
                      </c:pt>
                      <c:pt idx="4395">
                        <c:v>4421.7489916000004</c:v>
                      </c:pt>
                      <c:pt idx="4396">
                        <c:v>4422.7657436</c:v>
                      </c:pt>
                      <c:pt idx="4397">
                        <c:v>4423.7654555999998</c:v>
                      </c:pt>
                      <c:pt idx="4398">
                        <c:v>4424.7813326000005</c:v>
                      </c:pt>
                      <c:pt idx="4399">
                        <c:v>4425.7950286000005</c:v>
                      </c:pt>
                      <c:pt idx="4400">
                        <c:v>4426.7964056000001</c:v>
                      </c:pt>
                      <c:pt idx="4401">
                        <c:v>4427.7845735999999</c:v>
                      </c:pt>
                      <c:pt idx="4402">
                        <c:v>4428.7912196000007</c:v>
                      </c:pt>
                      <c:pt idx="4403">
                        <c:v>4429.7916626000006</c:v>
                      </c:pt>
                      <c:pt idx="4404">
                        <c:v>4430.7990245999999</c:v>
                      </c:pt>
                      <c:pt idx="4405">
                        <c:v>4431.8185756000003</c:v>
                      </c:pt>
                      <c:pt idx="4406">
                        <c:v>4432.8290886000004</c:v>
                      </c:pt>
                      <c:pt idx="4407">
                        <c:v>4433.8365095999998</c:v>
                      </c:pt>
                      <c:pt idx="4408">
                        <c:v>4434.8434256</c:v>
                      </c:pt>
                      <c:pt idx="4409">
                        <c:v>4435.8548185999998</c:v>
                      </c:pt>
                      <c:pt idx="4410">
                        <c:v>4436.8630486000002</c:v>
                      </c:pt>
                      <c:pt idx="4411">
                        <c:v>4437.8772026000006</c:v>
                      </c:pt>
                      <c:pt idx="4412">
                        <c:v>4438.8966176000004</c:v>
                      </c:pt>
                      <c:pt idx="4413">
                        <c:v>4439.9205535999999</c:v>
                      </c:pt>
                      <c:pt idx="4414">
                        <c:v>4440.9280036</c:v>
                      </c:pt>
                      <c:pt idx="4415">
                        <c:v>4441.9403315999998</c:v>
                      </c:pt>
                      <c:pt idx="4416">
                        <c:v>4442.9486886000004</c:v>
                      </c:pt>
                      <c:pt idx="4417">
                        <c:v>4443.9693046000002</c:v>
                      </c:pt>
                      <c:pt idx="4418">
                        <c:v>4444.9725816</c:v>
                      </c:pt>
                      <c:pt idx="4419">
                        <c:v>4445.9878485999998</c:v>
                      </c:pt>
                      <c:pt idx="4420">
                        <c:v>4447.0080606000001</c:v>
                      </c:pt>
                      <c:pt idx="4421">
                        <c:v>4447.9954446000002</c:v>
                      </c:pt>
                      <c:pt idx="4422">
                        <c:v>4448.9974576000004</c:v>
                      </c:pt>
                      <c:pt idx="4423">
                        <c:v>4449.9972816</c:v>
                      </c:pt>
                      <c:pt idx="4424">
                        <c:v>4451.0239826000006</c:v>
                      </c:pt>
                      <c:pt idx="4425">
                        <c:v>4452.0653706000003</c:v>
                      </c:pt>
                      <c:pt idx="4426">
                        <c:v>4453.0496926000005</c:v>
                      </c:pt>
                      <c:pt idx="4427">
                        <c:v>4453.9500836000007</c:v>
                      </c:pt>
                      <c:pt idx="4428">
                        <c:v>4454.9392726000005</c:v>
                      </c:pt>
                      <c:pt idx="4429">
                        <c:v>4455.9393105999998</c:v>
                      </c:pt>
                      <c:pt idx="4430">
                        <c:v>4456.9523766000002</c:v>
                      </c:pt>
                      <c:pt idx="4431">
                        <c:v>4457.9522526000001</c:v>
                      </c:pt>
                      <c:pt idx="4432">
                        <c:v>4458.9501405999999</c:v>
                      </c:pt>
                      <c:pt idx="4433">
                        <c:v>4459.9542036000003</c:v>
                      </c:pt>
                      <c:pt idx="4434">
                        <c:v>4460.9544396000001</c:v>
                      </c:pt>
                      <c:pt idx="4435">
                        <c:v>4461.9706276000006</c:v>
                      </c:pt>
                      <c:pt idx="4436">
                        <c:v>4462.9868696000003</c:v>
                      </c:pt>
                      <c:pt idx="4437">
                        <c:v>4464.0003436000006</c:v>
                      </c:pt>
                      <c:pt idx="4438">
                        <c:v>4464.9852416000003</c:v>
                      </c:pt>
                      <c:pt idx="4439">
                        <c:v>4465.9853616</c:v>
                      </c:pt>
                      <c:pt idx="4440">
                        <c:v>4466.9942676000001</c:v>
                      </c:pt>
                      <c:pt idx="4441">
                        <c:v>4467.9986176000002</c:v>
                      </c:pt>
                      <c:pt idx="4442">
                        <c:v>4468.9980286</c:v>
                      </c:pt>
                      <c:pt idx="4443">
                        <c:v>4469.9981435999998</c:v>
                      </c:pt>
                      <c:pt idx="4444">
                        <c:v>4471.0139226000001</c:v>
                      </c:pt>
                      <c:pt idx="4445">
                        <c:v>4472.0293396000006</c:v>
                      </c:pt>
                      <c:pt idx="4446">
                        <c:v>4473.0447466000005</c:v>
                      </c:pt>
                      <c:pt idx="4447">
                        <c:v>4474.0447605999998</c:v>
                      </c:pt>
                      <c:pt idx="4448">
                        <c:v>4475.0510635999999</c:v>
                      </c:pt>
                      <c:pt idx="4449">
                        <c:v>4476.0578466000006</c:v>
                      </c:pt>
                      <c:pt idx="4450">
                        <c:v>4477.0624386</c:v>
                      </c:pt>
                      <c:pt idx="4451">
                        <c:v>4478.0635376</c:v>
                      </c:pt>
                      <c:pt idx="4452">
                        <c:v>4479.0749486000004</c:v>
                      </c:pt>
                      <c:pt idx="4453">
                        <c:v>4480.0684146000003</c:v>
                      </c:pt>
                      <c:pt idx="4454">
                        <c:v>4481.0815475999998</c:v>
                      </c:pt>
                      <c:pt idx="4455">
                        <c:v>4482.0832135999999</c:v>
                      </c:pt>
                      <c:pt idx="4456">
                        <c:v>4483.0995976000004</c:v>
                      </c:pt>
                      <c:pt idx="4457">
                        <c:v>4484.1151565999999</c:v>
                      </c:pt>
                      <c:pt idx="4458">
                        <c:v>4485.1124025999998</c:v>
                      </c:pt>
                      <c:pt idx="4459">
                        <c:v>4486.1132085999998</c:v>
                      </c:pt>
                      <c:pt idx="4460">
                        <c:v>4487.1296626000003</c:v>
                      </c:pt>
                      <c:pt idx="4461">
                        <c:v>4488.1294056000006</c:v>
                      </c:pt>
                      <c:pt idx="4462">
                        <c:v>4489.1451895999999</c:v>
                      </c:pt>
                      <c:pt idx="4463">
                        <c:v>4490.1580936</c:v>
                      </c:pt>
                      <c:pt idx="4464">
                        <c:v>4491.1742696000001</c:v>
                      </c:pt>
                      <c:pt idx="4465">
                        <c:v>4492.1903265999999</c:v>
                      </c:pt>
                      <c:pt idx="4466">
                        <c:v>4493.2059036000001</c:v>
                      </c:pt>
                      <c:pt idx="4467">
                        <c:v>4494.2095876000003</c:v>
                      </c:pt>
                      <c:pt idx="4468">
                        <c:v>4495.2217196000001</c:v>
                      </c:pt>
                      <c:pt idx="4469">
                        <c:v>4496.2339146000004</c:v>
                      </c:pt>
                      <c:pt idx="4470">
                        <c:v>4497.2409385999999</c:v>
                      </c:pt>
                      <c:pt idx="4471">
                        <c:v>4498.2444816000007</c:v>
                      </c:pt>
                      <c:pt idx="4472">
                        <c:v>4499.2472756000006</c:v>
                      </c:pt>
                      <c:pt idx="4473">
                        <c:v>4500.2430846000007</c:v>
                      </c:pt>
                      <c:pt idx="4474">
                        <c:v>4501.2481206000002</c:v>
                      </c:pt>
                      <c:pt idx="4475">
                        <c:v>4502.2538886000002</c:v>
                      </c:pt>
                      <c:pt idx="4476">
                        <c:v>4503.2512256</c:v>
                      </c:pt>
                      <c:pt idx="4477">
                        <c:v>4504.2667086000001</c:v>
                      </c:pt>
                      <c:pt idx="4478">
                        <c:v>4505.2804476000001</c:v>
                      </c:pt>
                      <c:pt idx="4479">
                        <c:v>4506.2959896000002</c:v>
                      </c:pt>
                      <c:pt idx="4480">
                        <c:v>4507.3112986000006</c:v>
                      </c:pt>
                      <c:pt idx="4481">
                        <c:v>4508.3092706000007</c:v>
                      </c:pt>
                      <c:pt idx="4482">
                        <c:v>4509.3006776000002</c:v>
                      </c:pt>
                      <c:pt idx="4483">
                        <c:v>4510.3168036000006</c:v>
                      </c:pt>
                      <c:pt idx="4484">
                        <c:v>4511.3204335999999</c:v>
                      </c:pt>
                      <c:pt idx="4485">
                        <c:v>4512.3186216000004</c:v>
                      </c:pt>
                      <c:pt idx="4486">
                        <c:v>4513.3259476000003</c:v>
                      </c:pt>
                      <c:pt idx="4487">
                        <c:v>4514.3253285999999</c:v>
                      </c:pt>
                      <c:pt idx="4488">
                        <c:v>4515.3254176</c:v>
                      </c:pt>
                      <c:pt idx="4489">
                        <c:v>4516.3258796</c:v>
                      </c:pt>
                      <c:pt idx="4490">
                        <c:v>4517.3183666000004</c:v>
                      </c:pt>
                      <c:pt idx="4491">
                        <c:v>4518.3236766</c:v>
                      </c:pt>
                      <c:pt idx="4492">
                        <c:v>4519.3238406</c:v>
                      </c:pt>
                      <c:pt idx="4493">
                        <c:v>4520.3156986000004</c:v>
                      </c:pt>
                      <c:pt idx="4494">
                        <c:v>4521.3260835999999</c:v>
                      </c:pt>
                      <c:pt idx="4495">
                        <c:v>4522.3168816000007</c:v>
                      </c:pt>
                      <c:pt idx="4496">
                        <c:v>4523.3175636000005</c:v>
                      </c:pt>
                      <c:pt idx="4497">
                        <c:v>4524.3177206</c:v>
                      </c:pt>
                      <c:pt idx="4498">
                        <c:v>4525.3157486</c:v>
                      </c:pt>
                      <c:pt idx="4499">
                        <c:v>4526.3167905999999</c:v>
                      </c:pt>
                      <c:pt idx="4500">
                        <c:v>4527.3176676000003</c:v>
                      </c:pt>
                      <c:pt idx="4501">
                        <c:v>4528.3226546000005</c:v>
                      </c:pt>
                      <c:pt idx="4502">
                        <c:v>4529.3529165999998</c:v>
                      </c:pt>
                      <c:pt idx="4503">
                        <c:v>4530.3877596000002</c:v>
                      </c:pt>
                      <c:pt idx="4504">
                        <c:v>4531.3837816000005</c:v>
                      </c:pt>
                      <c:pt idx="4505">
                        <c:v>4532.4063976000007</c:v>
                      </c:pt>
                      <c:pt idx="4506">
                        <c:v>4533.4108776000003</c:v>
                      </c:pt>
                      <c:pt idx="4507">
                        <c:v>4534.4046746000004</c:v>
                      </c:pt>
                      <c:pt idx="4508">
                        <c:v>4535.4139875999999</c:v>
                      </c:pt>
                      <c:pt idx="4509">
                        <c:v>4536.4450836000005</c:v>
                      </c:pt>
                      <c:pt idx="4510">
                        <c:v>4537.4630216000005</c:v>
                      </c:pt>
                      <c:pt idx="4511">
                        <c:v>4538.4547896000004</c:v>
                      </c:pt>
                      <c:pt idx="4512">
                        <c:v>4539.4590056000006</c:v>
                      </c:pt>
                      <c:pt idx="4513">
                        <c:v>4540.4579656000005</c:v>
                      </c:pt>
                      <c:pt idx="4514">
                        <c:v>4541.4708565999999</c:v>
                      </c:pt>
                      <c:pt idx="4515">
                        <c:v>4542.4800306000006</c:v>
                      </c:pt>
                      <c:pt idx="4516">
                        <c:v>4543.4848296</c:v>
                      </c:pt>
                      <c:pt idx="4517">
                        <c:v>4544.5068496000004</c:v>
                      </c:pt>
                      <c:pt idx="4518">
                        <c:v>4545.5121186000006</c:v>
                      </c:pt>
                      <c:pt idx="4519">
                        <c:v>4546.5427366000004</c:v>
                      </c:pt>
                      <c:pt idx="4520">
                        <c:v>4547.5601346000003</c:v>
                      </c:pt>
                      <c:pt idx="4521">
                        <c:v>4548.5642396000003</c:v>
                      </c:pt>
                      <c:pt idx="4522">
                        <c:v>4549.5712616000001</c:v>
                      </c:pt>
                      <c:pt idx="4523">
                        <c:v>4550.5739015999998</c:v>
                      </c:pt>
                      <c:pt idx="4524">
                        <c:v>4551.5778506000006</c:v>
                      </c:pt>
                      <c:pt idx="4525">
                        <c:v>4552.5914766000005</c:v>
                      </c:pt>
                      <c:pt idx="4526">
                        <c:v>4553.5885716000003</c:v>
                      </c:pt>
                      <c:pt idx="4527">
                        <c:v>4554.5945126000006</c:v>
                      </c:pt>
                      <c:pt idx="4528">
                        <c:v>4555.6173945999999</c:v>
                      </c:pt>
                      <c:pt idx="4529">
                        <c:v>4556.6206615999999</c:v>
                      </c:pt>
                      <c:pt idx="4530">
                        <c:v>4557.6360525999999</c:v>
                      </c:pt>
                      <c:pt idx="4531">
                        <c:v>4558.6471695999999</c:v>
                      </c:pt>
                      <c:pt idx="4532">
                        <c:v>4559.6657966000002</c:v>
                      </c:pt>
                      <c:pt idx="4533">
                        <c:v>4560.6702335999998</c:v>
                      </c:pt>
                      <c:pt idx="4534">
                        <c:v>4561.6737235999999</c:v>
                      </c:pt>
                      <c:pt idx="4535">
                        <c:v>4562.6963756000005</c:v>
                      </c:pt>
                      <c:pt idx="4536">
                        <c:v>4563.7009346000004</c:v>
                      </c:pt>
                      <c:pt idx="4537">
                        <c:v>4564.7006446000005</c:v>
                      </c:pt>
                      <c:pt idx="4538">
                        <c:v>4565.7007566000002</c:v>
                      </c:pt>
                      <c:pt idx="4539">
                        <c:v>4566.6932106000004</c:v>
                      </c:pt>
                      <c:pt idx="4540">
                        <c:v>4567.6973306</c:v>
                      </c:pt>
                      <c:pt idx="4541">
                        <c:v>4568.7039516000004</c:v>
                      </c:pt>
                      <c:pt idx="4542">
                        <c:v>4569.7264716</c:v>
                      </c:pt>
                      <c:pt idx="4543">
                        <c:v>4570.7461936</c:v>
                      </c:pt>
                      <c:pt idx="4544">
                        <c:v>4571.7468206000003</c:v>
                      </c:pt>
                      <c:pt idx="4545">
                        <c:v>4572.7629926</c:v>
                      </c:pt>
                      <c:pt idx="4546">
                        <c:v>4573.7635096000004</c:v>
                      </c:pt>
                      <c:pt idx="4547">
                        <c:v>4574.7764686</c:v>
                      </c:pt>
                      <c:pt idx="4548">
                        <c:v>4575.7833105999998</c:v>
                      </c:pt>
                      <c:pt idx="4549">
                        <c:v>4576.7993076000002</c:v>
                      </c:pt>
                      <c:pt idx="4550">
                        <c:v>4577.8114696000002</c:v>
                      </c:pt>
                      <c:pt idx="4551">
                        <c:v>4578.8219926000002</c:v>
                      </c:pt>
                      <c:pt idx="4552">
                        <c:v>4579.8189155999999</c:v>
                      </c:pt>
                      <c:pt idx="4553">
                        <c:v>4580.8195495999998</c:v>
                      </c:pt>
                      <c:pt idx="4554">
                        <c:v>4581.8238396000006</c:v>
                      </c:pt>
                      <c:pt idx="4555">
                        <c:v>4582.8432346</c:v>
                      </c:pt>
                      <c:pt idx="4556">
                        <c:v>4583.8501145999999</c:v>
                      </c:pt>
                      <c:pt idx="4557">
                        <c:v>4584.8662196000005</c:v>
                      </c:pt>
                      <c:pt idx="4558">
                        <c:v>4585.8663946000006</c:v>
                      </c:pt>
                      <c:pt idx="4559">
                        <c:v>4586.8743846000007</c:v>
                      </c:pt>
                      <c:pt idx="4560">
                        <c:v>4587.8656656000003</c:v>
                      </c:pt>
                      <c:pt idx="4561">
                        <c:v>4588.8717426000003</c:v>
                      </c:pt>
                      <c:pt idx="4562">
                        <c:v>4589.8908636000006</c:v>
                      </c:pt>
                      <c:pt idx="4563">
                        <c:v>4590.8980846000004</c:v>
                      </c:pt>
                      <c:pt idx="4564">
                        <c:v>4591.9064785999999</c:v>
                      </c:pt>
                      <c:pt idx="4565">
                        <c:v>4592.9129166000002</c:v>
                      </c:pt>
                      <c:pt idx="4566">
                        <c:v>4593.9259296</c:v>
                      </c:pt>
                      <c:pt idx="4567">
                        <c:v>4594.9469076000005</c:v>
                      </c:pt>
                      <c:pt idx="4568">
                        <c:v>4595.9427126</c:v>
                      </c:pt>
                      <c:pt idx="4569">
                        <c:v>4596.9505026000006</c:v>
                      </c:pt>
                      <c:pt idx="4570">
                        <c:v>4597.9748165999999</c:v>
                      </c:pt>
                      <c:pt idx="4571">
                        <c:v>4598.9909515999998</c:v>
                      </c:pt>
                      <c:pt idx="4572">
                        <c:v>4599.9960766000004</c:v>
                      </c:pt>
                      <c:pt idx="4573">
                        <c:v>4600.9990556000002</c:v>
                      </c:pt>
                      <c:pt idx="4574">
                        <c:v>4602.0229595999999</c:v>
                      </c:pt>
                      <c:pt idx="4575">
                        <c:v>4603.0313366</c:v>
                      </c:pt>
                      <c:pt idx="4576">
                        <c:v>4604.0381016000001</c:v>
                      </c:pt>
                      <c:pt idx="4577">
                        <c:v>4605.0528706000005</c:v>
                      </c:pt>
                      <c:pt idx="4578">
                        <c:v>4606.0821116000006</c:v>
                      </c:pt>
                      <c:pt idx="4579">
                        <c:v>4607.0834116000005</c:v>
                      </c:pt>
                      <c:pt idx="4580">
                        <c:v>4608.0751976000001</c:v>
                      </c:pt>
                      <c:pt idx="4581">
                        <c:v>4609.0744106000002</c:v>
                      </c:pt>
                      <c:pt idx="4582">
                        <c:v>4610.1015266000004</c:v>
                      </c:pt>
                      <c:pt idx="4583">
                        <c:v>4611.0979646000005</c:v>
                      </c:pt>
                      <c:pt idx="4584">
                        <c:v>4612.1045706000004</c:v>
                      </c:pt>
                      <c:pt idx="4585">
                        <c:v>4613.1062596000002</c:v>
                      </c:pt>
                      <c:pt idx="4586">
                        <c:v>4614.1199575999999</c:v>
                      </c:pt>
                      <c:pt idx="4587">
                        <c:v>4615.1226065999999</c:v>
                      </c:pt>
                      <c:pt idx="4588">
                        <c:v>4616.1394046000005</c:v>
                      </c:pt>
                      <c:pt idx="4589">
                        <c:v>4617.1545886000004</c:v>
                      </c:pt>
                      <c:pt idx="4590">
                        <c:v>4618.1665956000006</c:v>
                      </c:pt>
                      <c:pt idx="4591">
                        <c:v>4619.2007276000004</c:v>
                      </c:pt>
                      <c:pt idx="4592">
                        <c:v>4620.2147836000004</c:v>
                      </c:pt>
                      <c:pt idx="4593">
                        <c:v>4621.2203096000003</c:v>
                      </c:pt>
                      <c:pt idx="4594">
                        <c:v>4622.2265236000003</c:v>
                      </c:pt>
                      <c:pt idx="4595">
                        <c:v>4623.2404286000001</c:v>
                      </c:pt>
                      <c:pt idx="4596">
                        <c:v>4624.2402086000002</c:v>
                      </c:pt>
                      <c:pt idx="4597">
                        <c:v>4625.2861016000006</c:v>
                      </c:pt>
                      <c:pt idx="4598">
                        <c:v>4626.2894316000002</c:v>
                      </c:pt>
                      <c:pt idx="4599">
                        <c:v>4627.1935486000002</c:v>
                      </c:pt>
                      <c:pt idx="4600">
                        <c:v>4628.1944946000003</c:v>
                      </c:pt>
                      <c:pt idx="4601">
                        <c:v>4629.2036986000003</c:v>
                      </c:pt>
                      <c:pt idx="4602">
                        <c:v>4630.1883636000002</c:v>
                      </c:pt>
                      <c:pt idx="4603">
                        <c:v>4631.2016546000004</c:v>
                      </c:pt>
                      <c:pt idx="4604">
                        <c:v>4632.1963266000002</c:v>
                      </c:pt>
                      <c:pt idx="4605">
                        <c:v>4633.1961156000007</c:v>
                      </c:pt>
                      <c:pt idx="4606">
                        <c:v>4634.1967576000006</c:v>
                      </c:pt>
                      <c:pt idx="4607">
                        <c:v>4635.2054366000002</c:v>
                      </c:pt>
                      <c:pt idx="4608">
                        <c:v>4636.2288826000004</c:v>
                      </c:pt>
                      <c:pt idx="4609">
                        <c:v>4637.2324636000003</c:v>
                      </c:pt>
                      <c:pt idx="4610">
                        <c:v>4638.2352076000006</c:v>
                      </c:pt>
                      <c:pt idx="4611">
                        <c:v>4639.2422526</c:v>
                      </c:pt>
                      <c:pt idx="4612">
                        <c:v>4640.2499895999999</c:v>
                      </c:pt>
                      <c:pt idx="4613">
                        <c:v>4641.2502365999999</c:v>
                      </c:pt>
                      <c:pt idx="4614">
                        <c:v>4642.2420345999999</c:v>
                      </c:pt>
                      <c:pt idx="4615">
                        <c:v>4643.2500236000005</c:v>
                      </c:pt>
                      <c:pt idx="4616">
                        <c:v>4644.2631956000005</c:v>
                      </c:pt>
                      <c:pt idx="4617">
                        <c:v>4645.2526836000006</c:v>
                      </c:pt>
                      <c:pt idx="4618">
                        <c:v>4646.2531755999998</c:v>
                      </c:pt>
                      <c:pt idx="4619">
                        <c:v>4647.2695586</c:v>
                      </c:pt>
                      <c:pt idx="4620">
                        <c:v>4648.2901576000004</c:v>
                      </c:pt>
                      <c:pt idx="4621">
                        <c:v>4649.3128145999999</c:v>
                      </c:pt>
                      <c:pt idx="4622">
                        <c:v>4650.3279926000005</c:v>
                      </c:pt>
                      <c:pt idx="4623">
                        <c:v>4651.3321626000006</c:v>
                      </c:pt>
                      <c:pt idx="4624">
                        <c:v>4652.3383436000004</c:v>
                      </c:pt>
                      <c:pt idx="4625">
                        <c:v>4653.3367886000005</c:v>
                      </c:pt>
                      <c:pt idx="4626">
                        <c:v>4654.3334946000004</c:v>
                      </c:pt>
                      <c:pt idx="4627">
                        <c:v>4655.3510046000001</c:v>
                      </c:pt>
                      <c:pt idx="4628">
                        <c:v>4656.3482646000002</c:v>
                      </c:pt>
                      <c:pt idx="4629">
                        <c:v>4657.3618026000004</c:v>
                      </c:pt>
                      <c:pt idx="4630">
                        <c:v>4658.3640445999999</c:v>
                      </c:pt>
                      <c:pt idx="4631">
                        <c:v>4659.3706786000002</c:v>
                      </c:pt>
                      <c:pt idx="4632">
                        <c:v>4660.3614936000004</c:v>
                      </c:pt>
                      <c:pt idx="4633">
                        <c:v>4661.3844556000004</c:v>
                      </c:pt>
                      <c:pt idx="4634">
                        <c:v>4662.4068625999998</c:v>
                      </c:pt>
                      <c:pt idx="4635">
                        <c:v>4663.4061836000001</c:v>
                      </c:pt>
                      <c:pt idx="4636">
                        <c:v>4664.4130116000006</c:v>
                      </c:pt>
                      <c:pt idx="4637">
                        <c:v>4665.4255526000006</c:v>
                      </c:pt>
                      <c:pt idx="4638">
                        <c:v>4666.4483805999998</c:v>
                      </c:pt>
                      <c:pt idx="4639">
                        <c:v>4667.4459876000001</c:v>
                      </c:pt>
                      <c:pt idx="4640">
                        <c:v>4668.4460856000005</c:v>
                      </c:pt>
                      <c:pt idx="4641">
                        <c:v>4669.4525976000004</c:v>
                      </c:pt>
                      <c:pt idx="4642">
                        <c:v>4670.4491286000002</c:v>
                      </c:pt>
                      <c:pt idx="4643">
                        <c:v>4671.4505645999998</c:v>
                      </c:pt>
                      <c:pt idx="4644">
                        <c:v>4672.4420725999998</c:v>
                      </c:pt>
                      <c:pt idx="4645">
                        <c:v>4673.4472526</c:v>
                      </c:pt>
                      <c:pt idx="4646">
                        <c:v>4674.4484436000002</c:v>
                      </c:pt>
                      <c:pt idx="4647">
                        <c:v>4675.4496226000001</c:v>
                      </c:pt>
                      <c:pt idx="4648">
                        <c:v>4676.4469085999999</c:v>
                      </c:pt>
                      <c:pt idx="4649">
                        <c:v>4677.4574745999998</c:v>
                      </c:pt>
                      <c:pt idx="4650">
                        <c:v>4678.4628125999998</c:v>
                      </c:pt>
                      <c:pt idx="4651">
                        <c:v>4679.4712866</c:v>
                      </c:pt>
                      <c:pt idx="4652">
                        <c:v>4680.4931776000003</c:v>
                      </c:pt>
                      <c:pt idx="4653">
                        <c:v>4681.5121135999998</c:v>
                      </c:pt>
                      <c:pt idx="4654">
                        <c:v>4682.5276756000003</c:v>
                      </c:pt>
                      <c:pt idx="4655">
                        <c:v>4683.5438086000004</c:v>
                      </c:pt>
                      <c:pt idx="4656">
                        <c:v>4684.5516616000004</c:v>
                      </c:pt>
                      <c:pt idx="4657">
                        <c:v>4685.5694426</c:v>
                      </c:pt>
                      <c:pt idx="4658">
                        <c:v>4686.5686326000005</c:v>
                      </c:pt>
                      <c:pt idx="4659">
                        <c:v>4687.5833526000006</c:v>
                      </c:pt>
                      <c:pt idx="4660">
                        <c:v>4688.6184276000004</c:v>
                      </c:pt>
                      <c:pt idx="4661">
                        <c:v>4689.6564625999999</c:v>
                      </c:pt>
                      <c:pt idx="4662">
                        <c:v>4690.5373096000003</c:v>
                      </c:pt>
                      <c:pt idx="4663">
                        <c:v>4691.5349696000003</c:v>
                      </c:pt>
                      <c:pt idx="4664">
                        <c:v>4692.5414576000003</c:v>
                      </c:pt>
                      <c:pt idx="4665">
                        <c:v>4693.5418576000002</c:v>
                      </c:pt>
                      <c:pt idx="4666">
                        <c:v>4694.5330596000003</c:v>
                      </c:pt>
                      <c:pt idx="4667">
                        <c:v>4695.5336115999999</c:v>
                      </c:pt>
                      <c:pt idx="4668">
                        <c:v>4696.5343096000006</c:v>
                      </c:pt>
                      <c:pt idx="4669">
                        <c:v>4697.5340676000005</c:v>
                      </c:pt>
                      <c:pt idx="4670">
                        <c:v>4698.5502545999998</c:v>
                      </c:pt>
                      <c:pt idx="4671">
                        <c:v>4699.5710026000006</c:v>
                      </c:pt>
                      <c:pt idx="4672">
                        <c:v>4700.5747375999999</c:v>
                      </c:pt>
                      <c:pt idx="4673">
                        <c:v>4701.5721036000004</c:v>
                      </c:pt>
                      <c:pt idx="4674">
                        <c:v>4702.5866776000003</c:v>
                      </c:pt>
                      <c:pt idx="4675">
                        <c:v>4703.6093406</c:v>
                      </c:pt>
                      <c:pt idx="4676">
                        <c:v>4704.6215775999999</c:v>
                      </c:pt>
                      <c:pt idx="4677">
                        <c:v>4705.6217975999998</c:v>
                      </c:pt>
                      <c:pt idx="4678">
                        <c:v>4706.6212925999998</c:v>
                      </c:pt>
                      <c:pt idx="4679">
                        <c:v>4707.6215596000002</c:v>
                      </c:pt>
                      <c:pt idx="4680">
                        <c:v>4708.6166905999999</c:v>
                      </c:pt>
                      <c:pt idx="4681">
                        <c:v>4709.6235735999999</c:v>
                      </c:pt>
                      <c:pt idx="4682">
                        <c:v>4710.6307186000004</c:v>
                      </c:pt>
                      <c:pt idx="4683">
                        <c:v>4711.6306116000005</c:v>
                      </c:pt>
                      <c:pt idx="4684">
                        <c:v>4712.6526976000005</c:v>
                      </c:pt>
                      <c:pt idx="4685">
                        <c:v>4713.6681355999999</c:v>
                      </c:pt>
                      <c:pt idx="4686">
                        <c:v>4714.6598976000005</c:v>
                      </c:pt>
                      <c:pt idx="4687">
                        <c:v>4715.6584326000002</c:v>
                      </c:pt>
                      <c:pt idx="4688">
                        <c:v>4716.6690126000003</c:v>
                      </c:pt>
                      <c:pt idx="4689">
                        <c:v>4717.6637236000006</c:v>
                      </c:pt>
                      <c:pt idx="4690">
                        <c:v>4718.6836466000004</c:v>
                      </c:pt>
                      <c:pt idx="4691">
                        <c:v>4719.6992766000003</c:v>
                      </c:pt>
                      <c:pt idx="4692">
                        <c:v>4720.6978586000005</c:v>
                      </c:pt>
                      <c:pt idx="4693">
                        <c:v>4721.6980416000006</c:v>
                      </c:pt>
                      <c:pt idx="4694">
                        <c:v>4722.6984536</c:v>
                      </c:pt>
                      <c:pt idx="4695">
                        <c:v>4723.6893426000006</c:v>
                      </c:pt>
                      <c:pt idx="4696">
                        <c:v>4724.6887206000001</c:v>
                      </c:pt>
                      <c:pt idx="4697">
                        <c:v>4725.7112536000004</c:v>
                      </c:pt>
                      <c:pt idx="4698">
                        <c:v>4726.7113386000001</c:v>
                      </c:pt>
                      <c:pt idx="4699">
                        <c:v>4727.7271176000004</c:v>
                      </c:pt>
                      <c:pt idx="4700">
                        <c:v>4728.7491105999998</c:v>
                      </c:pt>
                      <c:pt idx="4701">
                        <c:v>4729.7499216000006</c:v>
                      </c:pt>
                      <c:pt idx="4702">
                        <c:v>4730.7502316</c:v>
                      </c:pt>
                      <c:pt idx="4703">
                        <c:v>4731.7500276000001</c:v>
                      </c:pt>
                      <c:pt idx="4704">
                        <c:v>4732.7686905999999</c:v>
                      </c:pt>
                      <c:pt idx="4705">
                        <c:v>4733.7862335999998</c:v>
                      </c:pt>
                      <c:pt idx="4706">
                        <c:v>4734.7881496</c:v>
                      </c:pt>
                      <c:pt idx="4707">
                        <c:v>4735.7965466000005</c:v>
                      </c:pt>
                      <c:pt idx="4708">
                        <c:v>4736.8112076000007</c:v>
                      </c:pt>
                      <c:pt idx="4709">
                        <c:v>4737.8239715999998</c:v>
                      </c:pt>
                      <c:pt idx="4710">
                        <c:v>4738.8365966000001</c:v>
                      </c:pt>
                      <c:pt idx="4711">
                        <c:v>4739.8587936000004</c:v>
                      </c:pt>
                      <c:pt idx="4712">
                        <c:v>4740.8608396</c:v>
                      </c:pt>
                      <c:pt idx="4713">
                        <c:v>4741.8606956000003</c:v>
                      </c:pt>
                      <c:pt idx="4714">
                        <c:v>4742.8613175999999</c:v>
                      </c:pt>
                      <c:pt idx="4715">
                        <c:v>4743.8629016000004</c:v>
                      </c:pt>
                      <c:pt idx="4716">
                        <c:v>4744.8697416000005</c:v>
                      </c:pt>
                      <c:pt idx="4717">
                        <c:v>4745.8700106000006</c:v>
                      </c:pt>
                      <c:pt idx="4718">
                        <c:v>4746.8832106</c:v>
                      </c:pt>
                      <c:pt idx="4719">
                        <c:v>4747.9024346000006</c:v>
                      </c:pt>
                      <c:pt idx="4720">
                        <c:v>4748.9068536000004</c:v>
                      </c:pt>
                      <c:pt idx="4721">
                        <c:v>4749.9062266000001</c:v>
                      </c:pt>
                      <c:pt idx="4722">
                        <c:v>4750.9204176000003</c:v>
                      </c:pt>
                      <c:pt idx="4723">
                        <c:v>4751.9418706000006</c:v>
                      </c:pt>
                      <c:pt idx="4724">
                        <c:v>4752.9567316000002</c:v>
                      </c:pt>
                      <c:pt idx="4725">
                        <c:v>4753.9653325999998</c:v>
                      </c:pt>
                      <c:pt idx="4726">
                        <c:v>4754.9847146000002</c:v>
                      </c:pt>
                      <c:pt idx="4727">
                        <c:v>4755.9925406000002</c:v>
                      </c:pt>
                      <c:pt idx="4728">
                        <c:v>4757.0087416000006</c:v>
                      </c:pt>
                      <c:pt idx="4729">
                        <c:v>4758.0053646000006</c:v>
                      </c:pt>
                      <c:pt idx="4730">
                        <c:v>4759.0217155999999</c:v>
                      </c:pt>
                      <c:pt idx="4731">
                        <c:v>4760.0382656000002</c:v>
                      </c:pt>
                      <c:pt idx="4732">
                        <c:v>4761.0359675999998</c:v>
                      </c:pt>
                      <c:pt idx="4733">
                        <c:v>4762.0387476000005</c:v>
                      </c:pt>
                      <c:pt idx="4734">
                        <c:v>4763.0543306</c:v>
                      </c:pt>
                      <c:pt idx="4735">
                        <c:v>4763.9380166000001</c:v>
                      </c:pt>
                      <c:pt idx="4736">
                        <c:v>4764.9498996000002</c:v>
                      </c:pt>
                      <c:pt idx="4737">
                        <c:v>4765.9502315999998</c:v>
                      </c:pt>
                      <c:pt idx="4738">
                        <c:v>4766.9498715999998</c:v>
                      </c:pt>
                      <c:pt idx="4739">
                        <c:v>4767.9488105999999</c:v>
                      </c:pt>
                      <c:pt idx="4740">
                        <c:v>4768.9493196000003</c:v>
                      </c:pt>
                      <c:pt idx="4741">
                        <c:v>4769.9533356000002</c:v>
                      </c:pt>
                      <c:pt idx="4742">
                        <c:v>4770.9536005999998</c:v>
                      </c:pt>
                      <c:pt idx="4743">
                        <c:v>4771.9530406000003</c:v>
                      </c:pt>
                      <c:pt idx="4744">
                        <c:v>4772.9540366000001</c:v>
                      </c:pt>
                      <c:pt idx="4745">
                        <c:v>4773.9547665999999</c:v>
                      </c:pt>
                      <c:pt idx="4746">
                        <c:v>4774.9709706000003</c:v>
                      </c:pt>
                      <c:pt idx="4747">
                        <c:v>4775.9930596000004</c:v>
                      </c:pt>
                      <c:pt idx="4748">
                        <c:v>4776.9863706000006</c:v>
                      </c:pt>
                      <c:pt idx="4749">
                        <c:v>4777.9930056000003</c:v>
                      </c:pt>
                      <c:pt idx="4750">
                        <c:v>4778.9973746000005</c:v>
                      </c:pt>
                      <c:pt idx="4751">
                        <c:v>4779.9974146000004</c:v>
                      </c:pt>
                      <c:pt idx="4752">
                        <c:v>4780.9979296000001</c:v>
                      </c:pt>
                      <c:pt idx="4753">
                        <c:v>4781.9956006000002</c:v>
                      </c:pt>
                      <c:pt idx="4754">
                        <c:v>4782.9925706000004</c:v>
                      </c:pt>
                      <c:pt idx="4755">
                        <c:v>4783.9855126000002</c:v>
                      </c:pt>
                      <c:pt idx="4756">
                        <c:v>4785.0138836000006</c:v>
                      </c:pt>
                      <c:pt idx="4757">
                        <c:v>4786.0306986000005</c:v>
                      </c:pt>
                      <c:pt idx="4758">
                        <c:v>4787.0282986000002</c:v>
                      </c:pt>
                      <c:pt idx="4759">
                        <c:v>4788.0414105999998</c:v>
                      </c:pt>
                      <c:pt idx="4760">
                        <c:v>4789.0349396000001</c:v>
                      </c:pt>
                      <c:pt idx="4761">
                        <c:v>4790.0345556000002</c:v>
                      </c:pt>
                      <c:pt idx="4762">
                        <c:v>4791.0505086000003</c:v>
                      </c:pt>
                      <c:pt idx="4763">
                        <c:v>4792.0725066000005</c:v>
                      </c:pt>
                      <c:pt idx="4764">
                        <c:v>4793.0635796000006</c:v>
                      </c:pt>
                      <c:pt idx="4765">
                        <c:v>4794.0635366000006</c:v>
                      </c:pt>
                      <c:pt idx="4766">
                        <c:v>4795.0642266000004</c:v>
                      </c:pt>
                      <c:pt idx="4767">
                        <c:v>4796.0648446000005</c:v>
                      </c:pt>
                      <c:pt idx="4768">
                        <c:v>4797.0721846000006</c:v>
                      </c:pt>
                      <c:pt idx="4769">
                        <c:v>4798.0631395999999</c:v>
                      </c:pt>
                      <c:pt idx="4770">
                        <c:v>4799.0749626000006</c:v>
                      </c:pt>
                      <c:pt idx="4771">
                        <c:v>4800.0659426000002</c:v>
                      </c:pt>
                      <c:pt idx="4772">
                        <c:v>4801.0765736000003</c:v>
                      </c:pt>
                      <c:pt idx="4773">
                        <c:v>4802.0771635999999</c:v>
                      </c:pt>
                      <c:pt idx="4774">
                        <c:v>4803.0651545999999</c:v>
                      </c:pt>
                      <c:pt idx="4775">
                        <c:v>4804.0650006000005</c:v>
                      </c:pt>
                      <c:pt idx="4776">
                        <c:v>4805.0784496000006</c:v>
                      </c:pt>
                      <c:pt idx="4777">
                        <c:v>4806.0759716000002</c:v>
                      </c:pt>
                      <c:pt idx="4778">
                        <c:v>4807.0674786</c:v>
                      </c:pt>
                      <c:pt idx="4779">
                        <c:v>4808.0737736000001</c:v>
                      </c:pt>
                      <c:pt idx="4780">
                        <c:v>4809.0718156000003</c:v>
                      </c:pt>
                      <c:pt idx="4781">
                        <c:v>4810.0720896000003</c:v>
                      </c:pt>
                      <c:pt idx="4782">
                        <c:v>4811.0788876000006</c:v>
                      </c:pt>
                      <c:pt idx="4783">
                        <c:v>4812.0787915999999</c:v>
                      </c:pt>
                      <c:pt idx="4784">
                        <c:v>4813.0841226000002</c:v>
                      </c:pt>
                      <c:pt idx="4785">
                        <c:v>4814.0935786</c:v>
                      </c:pt>
                      <c:pt idx="4786">
                        <c:v>4815.1112696</c:v>
                      </c:pt>
                      <c:pt idx="4787">
                        <c:v>4816.1158166000005</c:v>
                      </c:pt>
                      <c:pt idx="4788">
                        <c:v>4817.1166475999999</c:v>
                      </c:pt>
                      <c:pt idx="4789">
                        <c:v>4818.1142725999998</c:v>
                      </c:pt>
                      <c:pt idx="4790">
                        <c:v>4819.1147336000004</c:v>
                      </c:pt>
                      <c:pt idx="4791">
                        <c:v>4820.1242425999999</c:v>
                      </c:pt>
                      <c:pt idx="4792">
                        <c:v>4821.1328706000004</c:v>
                      </c:pt>
                      <c:pt idx="4793">
                        <c:v>4822.1625746</c:v>
                      </c:pt>
                      <c:pt idx="4794">
                        <c:v>4823.1949095999998</c:v>
                      </c:pt>
                      <c:pt idx="4795">
                        <c:v>4824.1954866000005</c:v>
                      </c:pt>
                      <c:pt idx="4796">
                        <c:v>4825.1907586000007</c:v>
                      </c:pt>
                      <c:pt idx="4797">
                        <c:v>4826.1947405999999</c:v>
                      </c:pt>
                      <c:pt idx="4798">
                        <c:v>4827.2217885999999</c:v>
                      </c:pt>
                      <c:pt idx="4799">
                        <c:v>4828.2382776000004</c:v>
                      </c:pt>
                      <c:pt idx="4800">
                        <c:v>4829.2659626000004</c:v>
                      </c:pt>
                      <c:pt idx="4801">
                        <c:v>4830.2843726000001</c:v>
                      </c:pt>
                      <c:pt idx="4802">
                        <c:v>4831.3028006000004</c:v>
                      </c:pt>
                      <c:pt idx="4803">
                        <c:v>4832.2014226000001</c:v>
                      </c:pt>
                      <c:pt idx="4804">
                        <c:v>4833.1928625999999</c:v>
                      </c:pt>
                      <c:pt idx="4805">
                        <c:v>4834.1939446000006</c:v>
                      </c:pt>
                      <c:pt idx="4806">
                        <c:v>4835.2013016000001</c:v>
                      </c:pt>
                      <c:pt idx="4807">
                        <c:v>4836.2000355999999</c:v>
                      </c:pt>
                      <c:pt idx="4808">
                        <c:v>4837.2015185999999</c:v>
                      </c:pt>
                      <c:pt idx="4809">
                        <c:v>4838.2177216</c:v>
                      </c:pt>
                      <c:pt idx="4810">
                        <c:v>4839.2339036000003</c:v>
                      </c:pt>
                      <c:pt idx="4811">
                        <c:v>4840.2368575999999</c:v>
                      </c:pt>
                      <c:pt idx="4812">
                        <c:v>4841.2530705999998</c:v>
                      </c:pt>
                      <c:pt idx="4813">
                        <c:v>4842.2529635999999</c:v>
                      </c:pt>
                      <c:pt idx="4814">
                        <c:v>4843.2527295999998</c:v>
                      </c:pt>
                      <c:pt idx="4815">
                        <c:v>4844.2573006000002</c:v>
                      </c:pt>
                      <c:pt idx="4816">
                        <c:v>4845.2731456000001</c:v>
                      </c:pt>
                      <c:pt idx="4817">
                        <c:v>4846.2930065999999</c:v>
                      </c:pt>
                      <c:pt idx="4818">
                        <c:v>4847.2892315999998</c:v>
                      </c:pt>
                      <c:pt idx="4819">
                        <c:v>4848.2929006000004</c:v>
                      </c:pt>
                      <c:pt idx="4820">
                        <c:v>4849.2931626</c:v>
                      </c:pt>
                      <c:pt idx="4821">
                        <c:v>4850.2906715999998</c:v>
                      </c:pt>
                      <c:pt idx="4822">
                        <c:v>4851.3062126000004</c:v>
                      </c:pt>
                      <c:pt idx="4823">
                        <c:v>4852.3119766</c:v>
                      </c:pt>
                      <c:pt idx="4824">
                        <c:v>4853.3278006</c:v>
                      </c:pt>
                      <c:pt idx="4825">
                        <c:v>4854.3352306000006</c:v>
                      </c:pt>
                      <c:pt idx="4826">
                        <c:v>4855.3507786</c:v>
                      </c:pt>
                      <c:pt idx="4827">
                        <c:v>4856.3589096000005</c:v>
                      </c:pt>
                      <c:pt idx="4828">
                        <c:v>4857.3597565999999</c:v>
                      </c:pt>
                      <c:pt idx="4829">
                        <c:v>4858.3453316000005</c:v>
                      </c:pt>
                      <c:pt idx="4830">
                        <c:v>4859.3613516000005</c:v>
                      </c:pt>
                      <c:pt idx="4831">
                        <c:v>4860.3621536000001</c:v>
                      </c:pt>
                      <c:pt idx="4832">
                        <c:v>4861.3624526000003</c:v>
                      </c:pt>
                      <c:pt idx="4833">
                        <c:v>4862.3624986000004</c:v>
                      </c:pt>
                      <c:pt idx="4834">
                        <c:v>4863.3622406000004</c:v>
                      </c:pt>
                      <c:pt idx="4835">
                        <c:v>4864.3688906000007</c:v>
                      </c:pt>
                      <c:pt idx="4836">
                        <c:v>4865.3673466</c:v>
                      </c:pt>
                      <c:pt idx="4837">
                        <c:v>4866.3681666000002</c:v>
                      </c:pt>
                      <c:pt idx="4838">
                        <c:v>4867.3902716000002</c:v>
                      </c:pt>
                      <c:pt idx="4839">
                        <c:v>4868.4035886000001</c:v>
                      </c:pt>
                      <c:pt idx="4840">
                        <c:v>4869.4099335999999</c:v>
                      </c:pt>
                      <c:pt idx="4841">
                        <c:v>4870.4255146000005</c:v>
                      </c:pt>
                      <c:pt idx="4842">
                        <c:v>4871.4411426000006</c:v>
                      </c:pt>
                      <c:pt idx="4843">
                        <c:v>4872.4537965999998</c:v>
                      </c:pt>
                      <c:pt idx="4844">
                        <c:v>4873.4607006000006</c:v>
                      </c:pt>
                      <c:pt idx="4845">
                        <c:v>4874.4678136000002</c:v>
                      </c:pt>
                      <c:pt idx="4846">
                        <c:v>4875.4633576000006</c:v>
                      </c:pt>
                      <c:pt idx="4847">
                        <c:v>4876.4560896000003</c:v>
                      </c:pt>
                      <c:pt idx="4848">
                        <c:v>4877.4599776000005</c:v>
                      </c:pt>
                      <c:pt idx="4849">
                        <c:v>4878.4608526000002</c:v>
                      </c:pt>
                      <c:pt idx="4850">
                        <c:v>4879.4673806000001</c:v>
                      </c:pt>
                      <c:pt idx="4851">
                        <c:v>4880.4831525999998</c:v>
                      </c:pt>
                      <c:pt idx="4852">
                        <c:v>4881.4939936000001</c:v>
                      </c:pt>
                      <c:pt idx="4853">
                        <c:v>4882.4850746000002</c:v>
                      </c:pt>
                      <c:pt idx="4854">
                        <c:v>4883.4853116000004</c:v>
                      </c:pt>
                      <c:pt idx="4855">
                        <c:v>4884.5087836000002</c:v>
                      </c:pt>
                      <c:pt idx="4856">
                        <c:v>4885.5087806000001</c:v>
                      </c:pt>
                      <c:pt idx="4857">
                        <c:v>4886.5104986000006</c:v>
                      </c:pt>
                      <c:pt idx="4858">
                        <c:v>4887.5107085999998</c:v>
                      </c:pt>
                      <c:pt idx="4859">
                        <c:v>4888.5282655999999</c:v>
                      </c:pt>
                      <c:pt idx="4860">
                        <c:v>4889.5344666000001</c:v>
                      </c:pt>
                      <c:pt idx="4861">
                        <c:v>4890.5344925999998</c:v>
                      </c:pt>
                      <c:pt idx="4862">
                        <c:v>4891.5497456000003</c:v>
                      </c:pt>
                      <c:pt idx="4863">
                        <c:v>4892.5659716</c:v>
                      </c:pt>
                      <c:pt idx="4864">
                        <c:v>4893.5659806000003</c:v>
                      </c:pt>
                      <c:pt idx="4865">
                        <c:v>4894.5848046000001</c:v>
                      </c:pt>
                      <c:pt idx="4866">
                        <c:v>4895.5848765999999</c:v>
                      </c:pt>
                      <c:pt idx="4867">
                        <c:v>4896.6021126000005</c:v>
                      </c:pt>
                      <c:pt idx="4868">
                        <c:v>4897.6241086</c:v>
                      </c:pt>
                      <c:pt idx="4869">
                        <c:v>4898.6243285999999</c:v>
                      </c:pt>
                      <c:pt idx="4870">
                        <c:v>4899.6158175999999</c:v>
                      </c:pt>
                      <c:pt idx="4871">
                        <c:v>4900.6197476000007</c:v>
                      </c:pt>
                      <c:pt idx="4872">
                        <c:v>4901.6205336000003</c:v>
                      </c:pt>
                      <c:pt idx="4873">
                        <c:v>4902.6373266000001</c:v>
                      </c:pt>
                      <c:pt idx="4874">
                        <c:v>4903.6498646</c:v>
                      </c:pt>
                      <c:pt idx="4875">
                        <c:v>4904.6657916000004</c:v>
                      </c:pt>
                    </c:numCache>
                  </c:numRef>
                </c:xVal>
                <c:yVal>
                  <c:numRef>
                    <c:extLst xmlns:c15="http://schemas.microsoft.com/office/drawing/2012/chart">
                      <c:ext xmlns:c15="http://schemas.microsoft.com/office/drawing/2012/chart" uri="{02D57815-91ED-43cb-92C2-25804820EDAC}">
                        <c15:formulaRef>
                          <c15:sqref>'ACME-PER-HEA-VAC 29-3 BAS Test1'!$L$2:$L$4877</c15:sqref>
                        </c15:formulaRef>
                      </c:ext>
                    </c:extLst>
                    <c:numCache>
                      <c:formatCode>General</c:formatCode>
                      <c:ptCount val="4876"/>
                      <c:pt idx="0">
                        <c:v>0</c:v>
                      </c:pt>
                      <c:pt idx="1">
                        <c:v>0</c:v>
                      </c:pt>
                      <c:pt idx="2">
                        <c:v>0</c:v>
                      </c:pt>
                      <c:pt idx="3">
                        <c:v>0</c:v>
                      </c:pt>
                      <c:pt idx="4">
                        <c:v>0</c:v>
                      </c:pt>
                      <c:pt idx="5">
                        <c:v>0</c:v>
                      </c:pt>
                      <c:pt idx="6">
                        <c:v>0</c:v>
                      </c:pt>
                      <c:pt idx="7">
                        <c:v>0</c:v>
                      </c:pt>
                      <c:pt idx="8">
                        <c:v>0.10009765999999942</c:v>
                      </c:pt>
                      <c:pt idx="9">
                        <c:v>0.19995117999999934</c:v>
                      </c:pt>
                      <c:pt idx="10">
                        <c:v>0.39990235000000141</c:v>
                      </c:pt>
                      <c:pt idx="11">
                        <c:v>0.60009765999999942</c:v>
                      </c:pt>
                      <c:pt idx="12">
                        <c:v>0.80004883000000149</c:v>
                      </c:pt>
                      <c:pt idx="13">
                        <c:v>1.1000976599999994</c:v>
                      </c:pt>
                      <c:pt idx="14">
                        <c:v>1.5</c:v>
                      </c:pt>
                      <c:pt idx="15">
                        <c:v>1.8000488300000015</c:v>
                      </c:pt>
                      <c:pt idx="16">
                        <c:v>2.1999511799999993</c:v>
                      </c:pt>
                      <c:pt idx="17">
                        <c:v>2.3999023500000014</c:v>
                      </c:pt>
                      <c:pt idx="18">
                        <c:v>2.5998535199999999</c:v>
                      </c:pt>
                      <c:pt idx="19">
                        <c:v>2.8000488300000015</c:v>
                      </c:pt>
                      <c:pt idx="20">
                        <c:v>3</c:v>
                      </c:pt>
                      <c:pt idx="21">
                        <c:v>3.1999511799999993</c:v>
                      </c:pt>
                      <c:pt idx="22">
                        <c:v>3.2998046899999984</c:v>
                      </c:pt>
                      <c:pt idx="23">
                        <c:v>3.3999023500000014</c:v>
                      </c:pt>
                      <c:pt idx="24">
                        <c:v>3.5998535199999999</c:v>
                      </c:pt>
                      <c:pt idx="25">
                        <c:v>3.6999511799999993</c:v>
                      </c:pt>
                      <c:pt idx="26">
                        <c:v>3.7998046899999984</c:v>
                      </c:pt>
                      <c:pt idx="27">
                        <c:v>3.8999023500000014</c:v>
                      </c:pt>
                      <c:pt idx="28">
                        <c:v>4</c:v>
                      </c:pt>
                      <c:pt idx="29">
                        <c:v>4</c:v>
                      </c:pt>
                      <c:pt idx="30">
                        <c:v>4.0998535199999999</c:v>
                      </c:pt>
                      <c:pt idx="31">
                        <c:v>4.1999511799999993</c:v>
                      </c:pt>
                      <c:pt idx="32">
                        <c:v>4.2998046899999984</c:v>
                      </c:pt>
                      <c:pt idx="33">
                        <c:v>4.2998046899999984</c:v>
                      </c:pt>
                      <c:pt idx="34">
                        <c:v>4.3999023500000014</c:v>
                      </c:pt>
                      <c:pt idx="35">
                        <c:v>4.3999023500000014</c:v>
                      </c:pt>
                      <c:pt idx="36">
                        <c:v>4.5</c:v>
                      </c:pt>
                      <c:pt idx="37">
                        <c:v>4.5</c:v>
                      </c:pt>
                      <c:pt idx="38">
                        <c:v>4.5998535199999999</c:v>
                      </c:pt>
                      <c:pt idx="39">
                        <c:v>4.5998535199999999</c:v>
                      </c:pt>
                      <c:pt idx="40">
                        <c:v>4.5998535199999999</c:v>
                      </c:pt>
                      <c:pt idx="41">
                        <c:v>4.6999511799999993</c:v>
                      </c:pt>
                      <c:pt idx="42">
                        <c:v>4.6999511799999993</c:v>
                      </c:pt>
                      <c:pt idx="43">
                        <c:v>4.6999511799999993</c:v>
                      </c:pt>
                      <c:pt idx="44">
                        <c:v>4.7998046899999984</c:v>
                      </c:pt>
                      <c:pt idx="45">
                        <c:v>4.7998046899999984</c:v>
                      </c:pt>
                      <c:pt idx="46">
                        <c:v>4.7998046899999984</c:v>
                      </c:pt>
                      <c:pt idx="47">
                        <c:v>4.7998046899999984</c:v>
                      </c:pt>
                      <c:pt idx="48">
                        <c:v>4.8999023500000014</c:v>
                      </c:pt>
                      <c:pt idx="49">
                        <c:v>4.8999023500000014</c:v>
                      </c:pt>
                      <c:pt idx="50">
                        <c:v>4.8999023500000014</c:v>
                      </c:pt>
                      <c:pt idx="51">
                        <c:v>4.8999023500000014</c:v>
                      </c:pt>
                      <c:pt idx="52">
                        <c:v>4.9997558600000005</c:v>
                      </c:pt>
                      <c:pt idx="53">
                        <c:v>4.9997558600000005</c:v>
                      </c:pt>
                      <c:pt idx="54">
                        <c:v>4.9997558600000005</c:v>
                      </c:pt>
                      <c:pt idx="55">
                        <c:v>4.9997558600000005</c:v>
                      </c:pt>
                      <c:pt idx="56">
                        <c:v>4.9997558600000005</c:v>
                      </c:pt>
                      <c:pt idx="57">
                        <c:v>5.0998535199999999</c:v>
                      </c:pt>
                      <c:pt idx="58">
                        <c:v>5.0998535199999999</c:v>
                      </c:pt>
                      <c:pt idx="59">
                        <c:v>5.0998535199999999</c:v>
                      </c:pt>
                      <c:pt idx="60">
                        <c:v>5.0998535199999999</c:v>
                      </c:pt>
                      <c:pt idx="61">
                        <c:v>5.1999511799999993</c:v>
                      </c:pt>
                      <c:pt idx="62">
                        <c:v>5.1999511799999993</c:v>
                      </c:pt>
                      <c:pt idx="63">
                        <c:v>5.1999511799999993</c:v>
                      </c:pt>
                      <c:pt idx="64">
                        <c:v>5.1999511799999993</c:v>
                      </c:pt>
                      <c:pt idx="65">
                        <c:v>5.1999511799999993</c:v>
                      </c:pt>
                      <c:pt idx="66">
                        <c:v>5.1999511799999993</c:v>
                      </c:pt>
                      <c:pt idx="67">
                        <c:v>5.1999511799999993</c:v>
                      </c:pt>
                      <c:pt idx="68">
                        <c:v>5.2998046899999984</c:v>
                      </c:pt>
                      <c:pt idx="69">
                        <c:v>5.2998046899999984</c:v>
                      </c:pt>
                      <c:pt idx="70">
                        <c:v>5.2998046899999984</c:v>
                      </c:pt>
                      <c:pt idx="71">
                        <c:v>5.2998046899999984</c:v>
                      </c:pt>
                      <c:pt idx="72">
                        <c:v>5.2998046899999984</c:v>
                      </c:pt>
                      <c:pt idx="73">
                        <c:v>5.3999023500000014</c:v>
                      </c:pt>
                      <c:pt idx="74">
                        <c:v>5.3999023500000014</c:v>
                      </c:pt>
                      <c:pt idx="75">
                        <c:v>5.3999023500000014</c:v>
                      </c:pt>
                      <c:pt idx="76">
                        <c:v>5.3999023500000014</c:v>
                      </c:pt>
                      <c:pt idx="77">
                        <c:v>5.3999023500000014</c:v>
                      </c:pt>
                      <c:pt idx="78">
                        <c:v>5.3999023500000014</c:v>
                      </c:pt>
                      <c:pt idx="79">
                        <c:v>5.3999023500000014</c:v>
                      </c:pt>
                      <c:pt idx="80">
                        <c:v>5.3999023500000014</c:v>
                      </c:pt>
                      <c:pt idx="81">
                        <c:v>5.4997558600000005</c:v>
                      </c:pt>
                      <c:pt idx="82">
                        <c:v>5.4997558600000005</c:v>
                      </c:pt>
                      <c:pt idx="83">
                        <c:v>5.4997558600000005</c:v>
                      </c:pt>
                      <c:pt idx="84">
                        <c:v>5.4997558600000005</c:v>
                      </c:pt>
                      <c:pt idx="85">
                        <c:v>5.4997558600000005</c:v>
                      </c:pt>
                      <c:pt idx="86">
                        <c:v>5.4997558600000005</c:v>
                      </c:pt>
                      <c:pt idx="87">
                        <c:v>5.4997558600000005</c:v>
                      </c:pt>
                      <c:pt idx="88">
                        <c:v>5.5998535199999999</c:v>
                      </c:pt>
                      <c:pt idx="89">
                        <c:v>5.5998535199999999</c:v>
                      </c:pt>
                      <c:pt idx="90">
                        <c:v>5.5998535199999999</c:v>
                      </c:pt>
                      <c:pt idx="91">
                        <c:v>5.5998535199999999</c:v>
                      </c:pt>
                      <c:pt idx="92">
                        <c:v>5.5998535199999999</c:v>
                      </c:pt>
                      <c:pt idx="93">
                        <c:v>5.5998535199999999</c:v>
                      </c:pt>
                      <c:pt idx="94">
                        <c:v>5.5998535199999999</c:v>
                      </c:pt>
                      <c:pt idx="95">
                        <c:v>5.6999511799999993</c:v>
                      </c:pt>
                      <c:pt idx="96">
                        <c:v>5.6999511799999993</c:v>
                      </c:pt>
                      <c:pt idx="97">
                        <c:v>5.6999511799999993</c:v>
                      </c:pt>
                      <c:pt idx="98">
                        <c:v>5.6999511799999993</c:v>
                      </c:pt>
                      <c:pt idx="99">
                        <c:v>5.6999511799999993</c:v>
                      </c:pt>
                      <c:pt idx="100">
                        <c:v>5.6999511799999993</c:v>
                      </c:pt>
                      <c:pt idx="101">
                        <c:v>5.6999511799999993</c:v>
                      </c:pt>
                      <c:pt idx="102">
                        <c:v>5.6999511799999993</c:v>
                      </c:pt>
                      <c:pt idx="103">
                        <c:v>5.6999511799999993</c:v>
                      </c:pt>
                      <c:pt idx="104">
                        <c:v>5.6999511799999993</c:v>
                      </c:pt>
                      <c:pt idx="105">
                        <c:v>5.7998046899999984</c:v>
                      </c:pt>
                      <c:pt idx="106">
                        <c:v>5.7998046899999984</c:v>
                      </c:pt>
                      <c:pt idx="107">
                        <c:v>5.7998046899999984</c:v>
                      </c:pt>
                      <c:pt idx="108">
                        <c:v>5.7998046899999984</c:v>
                      </c:pt>
                      <c:pt idx="109">
                        <c:v>5.7998046899999984</c:v>
                      </c:pt>
                      <c:pt idx="110">
                        <c:v>5.7998046899999984</c:v>
                      </c:pt>
                      <c:pt idx="111">
                        <c:v>5.7998046899999984</c:v>
                      </c:pt>
                      <c:pt idx="112">
                        <c:v>5.7998046899999984</c:v>
                      </c:pt>
                      <c:pt idx="113">
                        <c:v>5.7998046899999984</c:v>
                      </c:pt>
                      <c:pt idx="114">
                        <c:v>5.8999023500000014</c:v>
                      </c:pt>
                      <c:pt idx="115">
                        <c:v>5.8999023500000014</c:v>
                      </c:pt>
                      <c:pt idx="116">
                        <c:v>5.8999023500000014</c:v>
                      </c:pt>
                      <c:pt idx="117">
                        <c:v>5.8999023500000014</c:v>
                      </c:pt>
                      <c:pt idx="118">
                        <c:v>5.8999023500000014</c:v>
                      </c:pt>
                      <c:pt idx="119">
                        <c:v>5.8999023500000014</c:v>
                      </c:pt>
                      <c:pt idx="120">
                        <c:v>5.8999023500000014</c:v>
                      </c:pt>
                      <c:pt idx="121">
                        <c:v>5.8999023500000014</c:v>
                      </c:pt>
                      <c:pt idx="122">
                        <c:v>5.8999023500000014</c:v>
                      </c:pt>
                      <c:pt idx="123">
                        <c:v>5.9997558600000005</c:v>
                      </c:pt>
                      <c:pt idx="124">
                        <c:v>5.9997558600000005</c:v>
                      </c:pt>
                      <c:pt idx="125">
                        <c:v>5.9997558600000005</c:v>
                      </c:pt>
                      <c:pt idx="126">
                        <c:v>5.9997558600000005</c:v>
                      </c:pt>
                      <c:pt idx="127">
                        <c:v>5.9997558600000005</c:v>
                      </c:pt>
                      <c:pt idx="128">
                        <c:v>5.9997558600000005</c:v>
                      </c:pt>
                      <c:pt idx="129">
                        <c:v>5.9997558600000005</c:v>
                      </c:pt>
                      <c:pt idx="130">
                        <c:v>5.9997558600000005</c:v>
                      </c:pt>
                      <c:pt idx="131">
                        <c:v>5.9997558600000005</c:v>
                      </c:pt>
                      <c:pt idx="132">
                        <c:v>5.9997558600000005</c:v>
                      </c:pt>
                      <c:pt idx="133">
                        <c:v>6.0998535199999999</c:v>
                      </c:pt>
                      <c:pt idx="134">
                        <c:v>6.0998535199999999</c:v>
                      </c:pt>
                      <c:pt idx="135">
                        <c:v>6.0998535199999999</c:v>
                      </c:pt>
                      <c:pt idx="136">
                        <c:v>6.0998535199999999</c:v>
                      </c:pt>
                      <c:pt idx="137">
                        <c:v>6.0998535199999999</c:v>
                      </c:pt>
                      <c:pt idx="138">
                        <c:v>6.0998535199999999</c:v>
                      </c:pt>
                      <c:pt idx="139">
                        <c:v>6.0998535199999999</c:v>
                      </c:pt>
                      <c:pt idx="140">
                        <c:v>6.0998535199999999</c:v>
                      </c:pt>
                      <c:pt idx="141">
                        <c:v>6.0998535199999999</c:v>
                      </c:pt>
                      <c:pt idx="142">
                        <c:v>6.1999511799999993</c:v>
                      </c:pt>
                      <c:pt idx="143">
                        <c:v>6.0998535199999999</c:v>
                      </c:pt>
                      <c:pt idx="144">
                        <c:v>6.1999511799999993</c:v>
                      </c:pt>
                      <c:pt idx="145">
                        <c:v>6.1999511799999993</c:v>
                      </c:pt>
                      <c:pt idx="146">
                        <c:v>6.1999511799999993</c:v>
                      </c:pt>
                      <c:pt idx="147">
                        <c:v>6.1999511799999993</c:v>
                      </c:pt>
                      <c:pt idx="148">
                        <c:v>6.1999511799999993</c:v>
                      </c:pt>
                      <c:pt idx="149">
                        <c:v>6.1999511799999993</c:v>
                      </c:pt>
                      <c:pt idx="150">
                        <c:v>6.1999511799999993</c:v>
                      </c:pt>
                      <c:pt idx="151">
                        <c:v>6.1999511799999993</c:v>
                      </c:pt>
                      <c:pt idx="152">
                        <c:v>6.1999511799999993</c:v>
                      </c:pt>
                      <c:pt idx="153">
                        <c:v>6.1999511799999993</c:v>
                      </c:pt>
                      <c:pt idx="154">
                        <c:v>6.2998046899999984</c:v>
                      </c:pt>
                      <c:pt idx="155">
                        <c:v>6.2998046899999984</c:v>
                      </c:pt>
                      <c:pt idx="156">
                        <c:v>6.2998046899999984</c:v>
                      </c:pt>
                      <c:pt idx="157">
                        <c:v>6.2998046899999984</c:v>
                      </c:pt>
                      <c:pt idx="158">
                        <c:v>6.2998046899999984</c:v>
                      </c:pt>
                      <c:pt idx="159">
                        <c:v>6.2998046899999984</c:v>
                      </c:pt>
                      <c:pt idx="160">
                        <c:v>6.2998046899999984</c:v>
                      </c:pt>
                      <c:pt idx="161">
                        <c:v>6.2998046899999984</c:v>
                      </c:pt>
                      <c:pt idx="162">
                        <c:v>6.2998046899999984</c:v>
                      </c:pt>
                      <c:pt idx="163">
                        <c:v>6.2998046899999984</c:v>
                      </c:pt>
                      <c:pt idx="164">
                        <c:v>6.2998046899999984</c:v>
                      </c:pt>
                      <c:pt idx="165">
                        <c:v>6.2998046899999984</c:v>
                      </c:pt>
                      <c:pt idx="166">
                        <c:v>6.3999023500000014</c:v>
                      </c:pt>
                      <c:pt idx="167">
                        <c:v>6.3999023500000014</c:v>
                      </c:pt>
                      <c:pt idx="168">
                        <c:v>6.3999023500000014</c:v>
                      </c:pt>
                      <c:pt idx="169">
                        <c:v>6.3999023500000014</c:v>
                      </c:pt>
                      <c:pt idx="170">
                        <c:v>6.3999023500000014</c:v>
                      </c:pt>
                      <c:pt idx="171">
                        <c:v>6.3999023500000014</c:v>
                      </c:pt>
                      <c:pt idx="172">
                        <c:v>6.3999023500000014</c:v>
                      </c:pt>
                      <c:pt idx="173">
                        <c:v>6.3999023500000014</c:v>
                      </c:pt>
                      <c:pt idx="174">
                        <c:v>6.3999023500000014</c:v>
                      </c:pt>
                      <c:pt idx="175">
                        <c:v>6.3999023500000014</c:v>
                      </c:pt>
                      <c:pt idx="176">
                        <c:v>6.3999023500000014</c:v>
                      </c:pt>
                      <c:pt idx="177">
                        <c:v>6.3999023500000014</c:v>
                      </c:pt>
                      <c:pt idx="178">
                        <c:v>6.3999023500000014</c:v>
                      </c:pt>
                      <c:pt idx="179">
                        <c:v>6.4997558600000005</c:v>
                      </c:pt>
                      <c:pt idx="180">
                        <c:v>6.4997558600000005</c:v>
                      </c:pt>
                      <c:pt idx="181">
                        <c:v>6.4997558600000005</c:v>
                      </c:pt>
                      <c:pt idx="182">
                        <c:v>6.4997558600000005</c:v>
                      </c:pt>
                      <c:pt idx="183">
                        <c:v>6.4997558600000005</c:v>
                      </c:pt>
                      <c:pt idx="184">
                        <c:v>6.4997558600000005</c:v>
                      </c:pt>
                      <c:pt idx="185">
                        <c:v>6.4997558600000005</c:v>
                      </c:pt>
                      <c:pt idx="186">
                        <c:v>6.4997558600000005</c:v>
                      </c:pt>
                      <c:pt idx="187">
                        <c:v>6.4997558600000005</c:v>
                      </c:pt>
                      <c:pt idx="188">
                        <c:v>6.4997558600000005</c:v>
                      </c:pt>
                      <c:pt idx="189">
                        <c:v>6.4997558600000005</c:v>
                      </c:pt>
                      <c:pt idx="190">
                        <c:v>6.4997558600000005</c:v>
                      </c:pt>
                      <c:pt idx="191">
                        <c:v>6.4997558600000005</c:v>
                      </c:pt>
                      <c:pt idx="192">
                        <c:v>6.5998535199999999</c:v>
                      </c:pt>
                      <c:pt idx="193">
                        <c:v>6.5998535199999999</c:v>
                      </c:pt>
                      <c:pt idx="194">
                        <c:v>6.5998535199999999</c:v>
                      </c:pt>
                      <c:pt idx="195">
                        <c:v>6.5998535199999999</c:v>
                      </c:pt>
                      <c:pt idx="196">
                        <c:v>6.5998535199999999</c:v>
                      </c:pt>
                      <c:pt idx="197">
                        <c:v>6.5998535199999999</c:v>
                      </c:pt>
                      <c:pt idx="198">
                        <c:v>6.5998535199999999</c:v>
                      </c:pt>
                      <c:pt idx="199">
                        <c:v>6.5998535199999999</c:v>
                      </c:pt>
                      <c:pt idx="200">
                        <c:v>6.5998535199999999</c:v>
                      </c:pt>
                      <c:pt idx="201">
                        <c:v>6.5998535199999999</c:v>
                      </c:pt>
                      <c:pt idx="202">
                        <c:v>6.6997070399999998</c:v>
                      </c:pt>
                      <c:pt idx="203">
                        <c:v>6.6997070399999998</c:v>
                      </c:pt>
                      <c:pt idx="204">
                        <c:v>6.6997070399999998</c:v>
                      </c:pt>
                      <c:pt idx="205">
                        <c:v>6.6997070399999998</c:v>
                      </c:pt>
                      <c:pt idx="206">
                        <c:v>6.6997070399999998</c:v>
                      </c:pt>
                      <c:pt idx="207">
                        <c:v>6.6997070399999998</c:v>
                      </c:pt>
                      <c:pt idx="208">
                        <c:v>6.6997070399999998</c:v>
                      </c:pt>
                      <c:pt idx="209">
                        <c:v>6.6997070399999998</c:v>
                      </c:pt>
                      <c:pt idx="210">
                        <c:v>6.6997070399999998</c:v>
                      </c:pt>
                      <c:pt idx="211">
                        <c:v>6.6997070399999998</c:v>
                      </c:pt>
                      <c:pt idx="212">
                        <c:v>6.6997070399999998</c:v>
                      </c:pt>
                      <c:pt idx="213">
                        <c:v>6.6997070399999998</c:v>
                      </c:pt>
                      <c:pt idx="214">
                        <c:v>6.6997070399999998</c:v>
                      </c:pt>
                      <c:pt idx="215">
                        <c:v>6.6997070399999998</c:v>
                      </c:pt>
                      <c:pt idx="216">
                        <c:v>6.6997070399999998</c:v>
                      </c:pt>
                      <c:pt idx="217">
                        <c:v>6.7998046899999984</c:v>
                      </c:pt>
                      <c:pt idx="218">
                        <c:v>6.7998046899999984</c:v>
                      </c:pt>
                      <c:pt idx="219">
                        <c:v>6.7998046899999984</c:v>
                      </c:pt>
                      <c:pt idx="220">
                        <c:v>6.7998046899999984</c:v>
                      </c:pt>
                      <c:pt idx="221">
                        <c:v>6.7998046899999984</c:v>
                      </c:pt>
                      <c:pt idx="222">
                        <c:v>6.7998046899999984</c:v>
                      </c:pt>
                      <c:pt idx="223">
                        <c:v>6.7998046899999984</c:v>
                      </c:pt>
                      <c:pt idx="224">
                        <c:v>6.7998046899999984</c:v>
                      </c:pt>
                      <c:pt idx="225">
                        <c:v>6.7998046899999984</c:v>
                      </c:pt>
                      <c:pt idx="226">
                        <c:v>6.7998046899999984</c:v>
                      </c:pt>
                      <c:pt idx="227">
                        <c:v>6.7998046899999984</c:v>
                      </c:pt>
                      <c:pt idx="228">
                        <c:v>6.7998046899999984</c:v>
                      </c:pt>
                      <c:pt idx="229">
                        <c:v>6.7998046899999984</c:v>
                      </c:pt>
                      <c:pt idx="230">
                        <c:v>6.7998046899999984</c:v>
                      </c:pt>
                      <c:pt idx="231">
                        <c:v>6.8999023500000014</c:v>
                      </c:pt>
                      <c:pt idx="232">
                        <c:v>6.8999023500000014</c:v>
                      </c:pt>
                      <c:pt idx="233">
                        <c:v>6.8999023500000014</c:v>
                      </c:pt>
                      <c:pt idx="234">
                        <c:v>6.8999023500000014</c:v>
                      </c:pt>
                      <c:pt idx="235">
                        <c:v>6.8999023500000014</c:v>
                      </c:pt>
                      <c:pt idx="236">
                        <c:v>6.8999023500000014</c:v>
                      </c:pt>
                      <c:pt idx="237">
                        <c:v>6.8999023500000014</c:v>
                      </c:pt>
                      <c:pt idx="238">
                        <c:v>6.8999023500000014</c:v>
                      </c:pt>
                      <c:pt idx="239">
                        <c:v>6.8999023500000014</c:v>
                      </c:pt>
                      <c:pt idx="240">
                        <c:v>6.8999023500000014</c:v>
                      </c:pt>
                      <c:pt idx="241">
                        <c:v>6.8999023500000014</c:v>
                      </c:pt>
                      <c:pt idx="242">
                        <c:v>6.8999023500000014</c:v>
                      </c:pt>
                      <c:pt idx="243">
                        <c:v>6.8999023500000014</c:v>
                      </c:pt>
                      <c:pt idx="244">
                        <c:v>6.9997558600000005</c:v>
                      </c:pt>
                      <c:pt idx="245">
                        <c:v>6.8999023500000014</c:v>
                      </c:pt>
                      <c:pt idx="246">
                        <c:v>6.9997558600000005</c:v>
                      </c:pt>
                      <c:pt idx="247">
                        <c:v>6.9997558600000005</c:v>
                      </c:pt>
                      <c:pt idx="248">
                        <c:v>6.9997558600000005</c:v>
                      </c:pt>
                      <c:pt idx="249">
                        <c:v>6.9997558600000005</c:v>
                      </c:pt>
                      <c:pt idx="250">
                        <c:v>6.9997558600000005</c:v>
                      </c:pt>
                      <c:pt idx="251">
                        <c:v>6.9997558600000005</c:v>
                      </c:pt>
                      <c:pt idx="252">
                        <c:v>6.9997558600000005</c:v>
                      </c:pt>
                      <c:pt idx="253">
                        <c:v>6.9997558600000005</c:v>
                      </c:pt>
                      <c:pt idx="254">
                        <c:v>6.9997558600000005</c:v>
                      </c:pt>
                      <c:pt idx="255">
                        <c:v>6.9997558600000005</c:v>
                      </c:pt>
                      <c:pt idx="256">
                        <c:v>6.9997558600000005</c:v>
                      </c:pt>
                      <c:pt idx="257">
                        <c:v>6.9997558600000005</c:v>
                      </c:pt>
                      <c:pt idx="258">
                        <c:v>6.9997558600000005</c:v>
                      </c:pt>
                      <c:pt idx="259">
                        <c:v>6.9997558600000005</c:v>
                      </c:pt>
                      <c:pt idx="260">
                        <c:v>6.9997558600000005</c:v>
                      </c:pt>
                      <c:pt idx="261">
                        <c:v>7.0998535199999999</c:v>
                      </c:pt>
                      <c:pt idx="262">
                        <c:v>7.0998535199999999</c:v>
                      </c:pt>
                      <c:pt idx="263">
                        <c:v>7.0998535199999999</c:v>
                      </c:pt>
                      <c:pt idx="264">
                        <c:v>7.0998535199999999</c:v>
                      </c:pt>
                      <c:pt idx="265">
                        <c:v>7.0998535199999999</c:v>
                      </c:pt>
                      <c:pt idx="266">
                        <c:v>7.0998535199999999</c:v>
                      </c:pt>
                      <c:pt idx="267">
                        <c:v>7.0998535199999999</c:v>
                      </c:pt>
                      <c:pt idx="268">
                        <c:v>7.0998535199999999</c:v>
                      </c:pt>
                      <c:pt idx="269">
                        <c:v>7.0998535199999999</c:v>
                      </c:pt>
                      <c:pt idx="270">
                        <c:v>7.0998535199999999</c:v>
                      </c:pt>
                      <c:pt idx="271">
                        <c:v>7.0998535199999999</c:v>
                      </c:pt>
                      <c:pt idx="272">
                        <c:v>7.0998535199999999</c:v>
                      </c:pt>
                      <c:pt idx="273">
                        <c:v>7.0998535199999999</c:v>
                      </c:pt>
                      <c:pt idx="274">
                        <c:v>7.0998535199999999</c:v>
                      </c:pt>
                      <c:pt idx="275">
                        <c:v>7.1997070399999998</c:v>
                      </c:pt>
                      <c:pt idx="276">
                        <c:v>7.1997070399999998</c:v>
                      </c:pt>
                      <c:pt idx="277">
                        <c:v>7.1997070399999998</c:v>
                      </c:pt>
                      <c:pt idx="278">
                        <c:v>7.1997070399999998</c:v>
                      </c:pt>
                      <c:pt idx="279">
                        <c:v>7.1997070399999998</c:v>
                      </c:pt>
                      <c:pt idx="280">
                        <c:v>7.1997070399999998</c:v>
                      </c:pt>
                      <c:pt idx="281">
                        <c:v>7.1997070399999998</c:v>
                      </c:pt>
                      <c:pt idx="282">
                        <c:v>7.1997070399999998</c:v>
                      </c:pt>
                      <c:pt idx="283">
                        <c:v>7.1997070399999998</c:v>
                      </c:pt>
                      <c:pt idx="284">
                        <c:v>7.1997070399999998</c:v>
                      </c:pt>
                      <c:pt idx="285">
                        <c:v>7.1997070399999998</c:v>
                      </c:pt>
                      <c:pt idx="286">
                        <c:v>7.1997070399999998</c:v>
                      </c:pt>
                      <c:pt idx="287">
                        <c:v>7.1997070399999998</c:v>
                      </c:pt>
                      <c:pt idx="288">
                        <c:v>7.1997070399999998</c:v>
                      </c:pt>
                      <c:pt idx="289">
                        <c:v>7.1997070399999998</c:v>
                      </c:pt>
                      <c:pt idx="290">
                        <c:v>7.1997070399999998</c:v>
                      </c:pt>
                      <c:pt idx="291">
                        <c:v>7.2998046899999984</c:v>
                      </c:pt>
                      <c:pt idx="292">
                        <c:v>7.2998046899999984</c:v>
                      </c:pt>
                      <c:pt idx="293">
                        <c:v>7.2998046899999984</c:v>
                      </c:pt>
                      <c:pt idx="294">
                        <c:v>7.2998046899999984</c:v>
                      </c:pt>
                      <c:pt idx="295">
                        <c:v>7.2998046899999984</c:v>
                      </c:pt>
                      <c:pt idx="296">
                        <c:v>7.2998046899999984</c:v>
                      </c:pt>
                      <c:pt idx="297">
                        <c:v>7.2998046899999984</c:v>
                      </c:pt>
                      <c:pt idx="298">
                        <c:v>7.2998046899999984</c:v>
                      </c:pt>
                      <c:pt idx="299">
                        <c:v>7.2998046899999984</c:v>
                      </c:pt>
                      <c:pt idx="300">
                        <c:v>7.2998046899999984</c:v>
                      </c:pt>
                      <c:pt idx="301">
                        <c:v>7.2998046899999984</c:v>
                      </c:pt>
                      <c:pt idx="302">
                        <c:v>7.2998046899999984</c:v>
                      </c:pt>
                      <c:pt idx="303">
                        <c:v>7.2998046899999984</c:v>
                      </c:pt>
                      <c:pt idx="304">
                        <c:v>7.2998046899999984</c:v>
                      </c:pt>
                      <c:pt idx="305">
                        <c:v>7.2998046899999984</c:v>
                      </c:pt>
                      <c:pt idx="306">
                        <c:v>7.3999023500000014</c:v>
                      </c:pt>
                      <c:pt idx="307">
                        <c:v>7.3999023500000014</c:v>
                      </c:pt>
                      <c:pt idx="308">
                        <c:v>7.3999023500000014</c:v>
                      </c:pt>
                      <c:pt idx="309">
                        <c:v>7.3999023500000014</c:v>
                      </c:pt>
                      <c:pt idx="310">
                        <c:v>7.3999023500000014</c:v>
                      </c:pt>
                      <c:pt idx="311">
                        <c:v>7.3999023500000014</c:v>
                      </c:pt>
                      <c:pt idx="312">
                        <c:v>7.3999023500000014</c:v>
                      </c:pt>
                      <c:pt idx="313">
                        <c:v>7.3999023500000014</c:v>
                      </c:pt>
                      <c:pt idx="314">
                        <c:v>7.3999023500000014</c:v>
                      </c:pt>
                      <c:pt idx="315">
                        <c:v>7.3999023500000014</c:v>
                      </c:pt>
                      <c:pt idx="316">
                        <c:v>7.3999023500000014</c:v>
                      </c:pt>
                      <c:pt idx="317">
                        <c:v>7.3999023500000014</c:v>
                      </c:pt>
                      <c:pt idx="318">
                        <c:v>7.3999023500000014</c:v>
                      </c:pt>
                      <c:pt idx="319">
                        <c:v>7.4997558600000005</c:v>
                      </c:pt>
                      <c:pt idx="320">
                        <c:v>7.4997558600000005</c:v>
                      </c:pt>
                      <c:pt idx="321">
                        <c:v>7.4997558600000005</c:v>
                      </c:pt>
                      <c:pt idx="322">
                        <c:v>7.4997558600000005</c:v>
                      </c:pt>
                      <c:pt idx="323">
                        <c:v>7.4997558600000005</c:v>
                      </c:pt>
                      <c:pt idx="324">
                        <c:v>7.4997558600000005</c:v>
                      </c:pt>
                      <c:pt idx="325">
                        <c:v>7.4997558600000005</c:v>
                      </c:pt>
                      <c:pt idx="326">
                        <c:v>7.4997558600000005</c:v>
                      </c:pt>
                      <c:pt idx="327">
                        <c:v>7.4997558600000005</c:v>
                      </c:pt>
                      <c:pt idx="328">
                        <c:v>7.4997558600000005</c:v>
                      </c:pt>
                      <c:pt idx="329">
                        <c:v>7.4997558600000005</c:v>
                      </c:pt>
                      <c:pt idx="330">
                        <c:v>7.4997558600000005</c:v>
                      </c:pt>
                      <c:pt idx="331">
                        <c:v>7.4997558600000005</c:v>
                      </c:pt>
                      <c:pt idx="332">
                        <c:v>7.4997558600000005</c:v>
                      </c:pt>
                      <c:pt idx="333">
                        <c:v>7.4997558600000005</c:v>
                      </c:pt>
                      <c:pt idx="334">
                        <c:v>7.4997558600000005</c:v>
                      </c:pt>
                      <c:pt idx="335">
                        <c:v>7.4997558600000005</c:v>
                      </c:pt>
                      <c:pt idx="336">
                        <c:v>7.5998535199999999</c:v>
                      </c:pt>
                      <c:pt idx="337">
                        <c:v>7.4997558600000005</c:v>
                      </c:pt>
                      <c:pt idx="338">
                        <c:v>7.5998535199999999</c:v>
                      </c:pt>
                      <c:pt idx="339">
                        <c:v>7.5998535199999999</c:v>
                      </c:pt>
                      <c:pt idx="340">
                        <c:v>7.5998535199999999</c:v>
                      </c:pt>
                      <c:pt idx="341">
                        <c:v>7.5998535199999999</c:v>
                      </c:pt>
                      <c:pt idx="342">
                        <c:v>7.5998535199999999</c:v>
                      </c:pt>
                      <c:pt idx="343">
                        <c:v>7.5998535199999999</c:v>
                      </c:pt>
                      <c:pt idx="344">
                        <c:v>7.5998535199999999</c:v>
                      </c:pt>
                      <c:pt idx="345">
                        <c:v>7.5998535199999999</c:v>
                      </c:pt>
                      <c:pt idx="346">
                        <c:v>7.5998535199999999</c:v>
                      </c:pt>
                      <c:pt idx="347">
                        <c:v>7.5998535199999999</c:v>
                      </c:pt>
                      <c:pt idx="348">
                        <c:v>7.5998535199999999</c:v>
                      </c:pt>
                      <c:pt idx="349">
                        <c:v>7.5998535199999999</c:v>
                      </c:pt>
                      <c:pt idx="350">
                        <c:v>7.5998535199999999</c:v>
                      </c:pt>
                      <c:pt idx="351">
                        <c:v>7.6997070399999998</c:v>
                      </c:pt>
                      <c:pt idx="352">
                        <c:v>7.5998535199999999</c:v>
                      </c:pt>
                      <c:pt idx="353">
                        <c:v>7.6997070399999998</c:v>
                      </c:pt>
                      <c:pt idx="354">
                        <c:v>7.6997070399999998</c:v>
                      </c:pt>
                      <c:pt idx="355">
                        <c:v>7.6997070399999998</c:v>
                      </c:pt>
                      <c:pt idx="356">
                        <c:v>7.6997070399999998</c:v>
                      </c:pt>
                      <c:pt idx="357">
                        <c:v>7.6997070399999998</c:v>
                      </c:pt>
                      <c:pt idx="358">
                        <c:v>7.6997070399999998</c:v>
                      </c:pt>
                      <c:pt idx="359">
                        <c:v>7.6997070399999998</c:v>
                      </c:pt>
                      <c:pt idx="360">
                        <c:v>7.6997070399999998</c:v>
                      </c:pt>
                      <c:pt idx="361">
                        <c:v>7.6997070399999998</c:v>
                      </c:pt>
                      <c:pt idx="362">
                        <c:v>7.6997070399999998</c:v>
                      </c:pt>
                      <c:pt idx="363">
                        <c:v>7.6997070399999998</c:v>
                      </c:pt>
                      <c:pt idx="364">
                        <c:v>7.6997070399999998</c:v>
                      </c:pt>
                      <c:pt idx="365">
                        <c:v>7.6997070399999998</c:v>
                      </c:pt>
                      <c:pt idx="366">
                        <c:v>7.6997070399999998</c:v>
                      </c:pt>
                      <c:pt idx="367">
                        <c:v>7.7998046899999984</c:v>
                      </c:pt>
                      <c:pt idx="368">
                        <c:v>7.7998046899999984</c:v>
                      </c:pt>
                      <c:pt idx="369">
                        <c:v>7.7998046899999984</c:v>
                      </c:pt>
                      <c:pt idx="370">
                        <c:v>7.7998046899999984</c:v>
                      </c:pt>
                      <c:pt idx="371">
                        <c:v>7.7998046899999984</c:v>
                      </c:pt>
                      <c:pt idx="372">
                        <c:v>7.7998046899999984</c:v>
                      </c:pt>
                      <c:pt idx="373">
                        <c:v>7.7998046899999984</c:v>
                      </c:pt>
                      <c:pt idx="374">
                        <c:v>7.7998046899999984</c:v>
                      </c:pt>
                      <c:pt idx="375">
                        <c:v>7.7998046899999984</c:v>
                      </c:pt>
                      <c:pt idx="376">
                        <c:v>7.7998046899999984</c:v>
                      </c:pt>
                      <c:pt idx="377">
                        <c:v>7.7998046899999984</c:v>
                      </c:pt>
                      <c:pt idx="378">
                        <c:v>7.7998046899999984</c:v>
                      </c:pt>
                      <c:pt idx="379">
                        <c:v>7.7998046899999984</c:v>
                      </c:pt>
                      <c:pt idx="380">
                        <c:v>7.7998046899999984</c:v>
                      </c:pt>
                      <c:pt idx="381">
                        <c:v>7.7998046899999984</c:v>
                      </c:pt>
                      <c:pt idx="382">
                        <c:v>7.7998046899999984</c:v>
                      </c:pt>
                      <c:pt idx="383">
                        <c:v>7.8999023500000014</c:v>
                      </c:pt>
                      <c:pt idx="384">
                        <c:v>7.8999023500000014</c:v>
                      </c:pt>
                      <c:pt idx="385">
                        <c:v>7.8999023500000014</c:v>
                      </c:pt>
                      <c:pt idx="386">
                        <c:v>7.8999023500000014</c:v>
                      </c:pt>
                      <c:pt idx="387">
                        <c:v>7.8999023500000014</c:v>
                      </c:pt>
                      <c:pt idx="388">
                        <c:v>7.8999023500000014</c:v>
                      </c:pt>
                      <c:pt idx="389">
                        <c:v>7.8999023500000014</c:v>
                      </c:pt>
                      <c:pt idx="390">
                        <c:v>7.8999023500000014</c:v>
                      </c:pt>
                      <c:pt idx="391">
                        <c:v>7.8999023500000014</c:v>
                      </c:pt>
                      <c:pt idx="392">
                        <c:v>7.8999023500000014</c:v>
                      </c:pt>
                      <c:pt idx="393">
                        <c:v>7.8999023500000014</c:v>
                      </c:pt>
                      <c:pt idx="394">
                        <c:v>7.8999023500000014</c:v>
                      </c:pt>
                      <c:pt idx="395">
                        <c:v>7.8999023500000014</c:v>
                      </c:pt>
                      <c:pt idx="396">
                        <c:v>7.8999023500000014</c:v>
                      </c:pt>
                      <c:pt idx="397">
                        <c:v>7.8999023500000014</c:v>
                      </c:pt>
                      <c:pt idx="398">
                        <c:v>7.8999023500000014</c:v>
                      </c:pt>
                      <c:pt idx="399">
                        <c:v>7.8999023500000014</c:v>
                      </c:pt>
                      <c:pt idx="400">
                        <c:v>7.9997558600000005</c:v>
                      </c:pt>
                      <c:pt idx="401">
                        <c:v>7.9997558600000005</c:v>
                      </c:pt>
                      <c:pt idx="402">
                        <c:v>7.9997558600000005</c:v>
                      </c:pt>
                      <c:pt idx="403">
                        <c:v>7.9997558600000005</c:v>
                      </c:pt>
                      <c:pt idx="404">
                        <c:v>7.9997558600000005</c:v>
                      </c:pt>
                      <c:pt idx="405">
                        <c:v>7.9997558600000005</c:v>
                      </c:pt>
                      <c:pt idx="406">
                        <c:v>7.9997558600000005</c:v>
                      </c:pt>
                      <c:pt idx="407">
                        <c:v>7.9997558600000005</c:v>
                      </c:pt>
                      <c:pt idx="408">
                        <c:v>7.9997558600000005</c:v>
                      </c:pt>
                      <c:pt idx="409">
                        <c:v>7.9997558600000005</c:v>
                      </c:pt>
                      <c:pt idx="410">
                        <c:v>7.9997558600000005</c:v>
                      </c:pt>
                      <c:pt idx="411">
                        <c:v>7.9997558600000005</c:v>
                      </c:pt>
                      <c:pt idx="412">
                        <c:v>7.9997558600000005</c:v>
                      </c:pt>
                      <c:pt idx="413">
                        <c:v>7.9997558600000005</c:v>
                      </c:pt>
                      <c:pt idx="414">
                        <c:v>7.9997558600000005</c:v>
                      </c:pt>
                      <c:pt idx="415">
                        <c:v>7.9997558600000005</c:v>
                      </c:pt>
                      <c:pt idx="416">
                        <c:v>8.0998535199999999</c:v>
                      </c:pt>
                      <c:pt idx="417">
                        <c:v>8.0998535199999999</c:v>
                      </c:pt>
                      <c:pt idx="418">
                        <c:v>8.0998535199999999</c:v>
                      </c:pt>
                      <c:pt idx="419">
                        <c:v>8.0998535199999999</c:v>
                      </c:pt>
                      <c:pt idx="420">
                        <c:v>8.0998535199999999</c:v>
                      </c:pt>
                      <c:pt idx="421">
                        <c:v>8.0998535199999999</c:v>
                      </c:pt>
                      <c:pt idx="422">
                        <c:v>8.0998535199999999</c:v>
                      </c:pt>
                      <c:pt idx="423">
                        <c:v>8.0998535199999999</c:v>
                      </c:pt>
                      <c:pt idx="424">
                        <c:v>8.0998535199999999</c:v>
                      </c:pt>
                      <c:pt idx="425">
                        <c:v>8.0998535199999999</c:v>
                      </c:pt>
                      <c:pt idx="426">
                        <c:v>8.0998535199999999</c:v>
                      </c:pt>
                      <c:pt idx="427">
                        <c:v>8.0998535199999999</c:v>
                      </c:pt>
                      <c:pt idx="428">
                        <c:v>8.0998535199999999</c:v>
                      </c:pt>
                      <c:pt idx="429">
                        <c:v>8.0998535199999999</c:v>
                      </c:pt>
                      <c:pt idx="430">
                        <c:v>8.0998535199999999</c:v>
                      </c:pt>
                      <c:pt idx="431">
                        <c:v>8.0998535199999999</c:v>
                      </c:pt>
                      <c:pt idx="432">
                        <c:v>8.0998535199999999</c:v>
                      </c:pt>
                      <c:pt idx="433">
                        <c:v>8.0998535199999999</c:v>
                      </c:pt>
                      <c:pt idx="434">
                        <c:v>8.1997070399999998</c:v>
                      </c:pt>
                      <c:pt idx="435">
                        <c:v>8.1997070399999998</c:v>
                      </c:pt>
                      <c:pt idx="436">
                        <c:v>8.1997070399999998</c:v>
                      </c:pt>
                      <c:pt idx="437">
                        <c:v>8.1997070399999998</c:v>
                      </c:pt>
                      <c:pt idx="438">
                        <c:v>8.1997070399999998</c:v>
                      </c:pt>
                      <c:pt idx="439">
                        <c:v>8.1997070399999998</c:v>
                      </c:pt>
                      <c:pt idx="440">
                        <c:v>8.1997070399999998</c:v>
                      </c:pt>
                      <c:pt idx="441">
                        <c:v>8.1997070399999998</c:v>
                      </c:pt>
                      <c:pt idx="442">
                        <c:v>8.1997070399999998</c:v>
                      </c:pt>
                      <c:pt idx="443">
                        <c:v>8.1997070399999998</c:v>
                      </c:pt>
                      <c:pt idx="444">
                        <c:v>8.1997070399999998</c:v>
                      </c:pt>
                      <c:pt idx="445">
                        <c:v>8.1997070399999998</c:v>
                      </c:pt>
                      <c:pt idx="446">
                        <c:v>8.1997070399999998</c:v>
                      </c:pt>
                      <c:pt idx="447">
                        <c:v>8.1997070399999998</c:v>
                      </c:pt>
                      <c:pt idx="448">
                        <c:v>8.1997070399999998</c:v>
                      </c:pt>
                      <c:pt idx="449">
                        <c:v>8.2998046899999984</c:v>
                      </c:pt>
                      <c:pt idx="450">
                        <c:v>8.1997070399999998</c:v>
                      </c:pt>
                      <c:pt idx="451">
                        <c:v>8.2998046899999984</c:v>
                      </c:pt>
                      <c:pt idx="452">
                        <c:v>8.2998046899999984</c:v>
                      </c:pt>
                      <c:pt idx="453">
                        <c:v>8.2998046899999984</c:v>
                      </c:pt>
                      <c:pt idx="454">
                        <c:v>8.2998046899999984</c:v>
                      </c:pt>
                      <c:pt idx="455">
                        <c:v>8.2998046899999984</c:v>
                      </c:pt>
                      <c:pt idx="456">
                        <c:v>8.2998046899999984</c:v>
                      </c:pt>
                      <c:pt idx="457">
                        <c:v>8.2998046899999984</c:v>
                      </c:pt>
                      <c:pt idx="458">
                        <c:v>8.2998046899999984</c:v>
                      </c:pt>
                      <c:pt idx="459">
                        <c:v>8.2998046899999984</c:v>
                      </c:pt>
                      <c:pt idx="460">
                        <c:v>8.2998046899999984</c:v>
                      </c:pt>
                      <c:pt idx="461">
                        <c:v>8.2998046899999984</c:v>
                      </c:pt>
                      <c:pt idx="462">
                        <c:v>8.2998046899999984</c:v>
                      </c:pt>
                      <c:pt idx="463">
                        <c:v>8.2998046899999984</c:v>
                      </c:pt>
                      <c:pt idx="464">
                        <c:v>8.2998046899999984</c:v>
                      </c:pt>
                      <c:pt idx="465">
                        <c:v>8.2998046899999984</c:v>
                      </c:pt>
                      <c:pt idx="466">
                        <c:v>8.3996582099999983</c:v>
                      </c:pt>
                      <c:pt idx="467">
                        <c:v>8.3996582099999983</c:v>
                      </c:pt>
                      <c:pt idx="468">
                        <c:v>8.3996582099999983</c:v>
                      </c:pt>
                      <c:pt idx="469">
                        <c:v>8.3996582099999983</c:v>
                      </c:pt>
                      <c:pt idx="470">
                        <c:v>8.3996582099999983</c:v>
                      </c:pt>
                      <c:pt idx="471">
                        <c:v>8.3996582099999983</c:v>
                      </c:pt>
                      <c:pt idx="472">
                        <c:v>8.3996582099999983</c:v>
                      </c:pt>
                      <c:pt idx="473">
                        <c:v>8.3996582099999983</c:v>
                      </c:pt>
                      <c:pt idx="474">
                        <c:v>8.3996582099999983</c:v>
                      </c:pt>
                      <c:pt idx="475">
                        <c:v>8.3996582099999983</c:v>
                      </c:pt>
                      <c:pt idx="476">
                        <c:v>8.3996582099999983</c:v>
                      </c:pt>
                      <c:pt idx="477">
                        <c:v>8.3996582099999983</c:v>
                      </c:pt>
                      <c:pt idx="478">
                        <c:v>8.3996582099999983</c:v>
                      </c:pt>
                      <c:pt idx="479">
                        <c:v>8.3996582099999983</c:v>
                      </c:pt>
                      <c:pt idx="480">
                        <c:v>8.3996582099999983</c:v>
                      </c:pt>
                      <c:pt idx="481">
                        <c:v>8.4997558600000005</c:v>
                      </c:pt>
                      <c:pt idx="482">
                        <c:v>8.3996582099999983</c:v>
                      </c:pt>
                      <c:pt idx="483">
                        <c:v>8.3996582099999983</c:v>
                      </c:pt>
                      <c:pt idx="484">
                        <c:v>8.4997558600000005</c:v>
                      </c:pt>
                      <c:pt idx="485">
                        <c:v>8.4997558600000005</c:v>
                      </c:pt>
                      <c:pt idx="486">
                        <c:v>8.4997558600000005</c:v>
                      </c:pt>
                      <c:pt idx="487">
                        <c:v>8.4997558600000005</c:v>
                      </c:pt>
                      <c:pt idx="488">
                        <c:v>8.4997558600000005</c:v>
                      </c:pt>
                      <c:pt idx="489">
                        <c:v>8.4997558600000005</c:v>
                      </c:pt>
                      <c:pt idx="490">
                        <c:v>8.4997558600000005</c:v>
                      </c:pt>
                      <c:pt idx="491">
                        <c:v>8.4997558600000005</c:v>
                      </c:pt>
                      <c:pt idx="492">
                        <c:v>8.4997558600000005</c:v>
                      </c:pt>
                      <c:pt idx="493">
                        <c:v>8.4997558600000005</c:v>
                      </c:pt>
                      <c:pt idx="494">
                        <c:v>8.4997558600000005</c:v>
                      </c:pt>
                      <c:pt idx="495">
                        <c:v>8.4997558600000005</c:v>
                      </c:pt>
                      <c:pt idx="496">
                        <c:v>8.4997558600000005</c:v>
                      </c:pt>
                      <c:pt idx="497">
                        <c:v>8.4997558600000005</c:v>
                      </c:pt>
                      <c:pt idx="498">
                        <c:v>8.4997558600000005</c:v>
                      </c:pt>
                      <c:pt idx="499">
                        <c:v>8.4997558600000005</c:v>
                      </c:pt>
                      <c:pt idx="500">
                        <c:v>8.4997558600000005</c:v>
                      </c:pt>
                      <c:pt idx="501">
                        <c:v>8.4997558600000005</c:v>
                      </c:pt>
                      <c:pt idx="502">
                        <c:v>8.5998535199999999</c:v>
                      </c:pt>
                      <c:pt idx="503">
                        <c:v>8.5998535199999999</c:v>
                      </c:pt>
                      <c:pt idx="504">
                        <c:v>8.4997558600000005</c:v>
                      </c:pt>
                      <c:pt idx="505">
                        <c:v>8.5998535199999999</c:v>
                      </c:pt>
                      <c:pt idx="506">
                        <c:v>8.5998535199999999</c:v>
                      </c:pt>
                      <c:pt idx="507">
                        <c:v>8.5998535199999999</c:v>
                      </c:pt>
                      <c:pt idx="508">
                        <c:v>8.5998535199999999</c:v>
                      </c:pt>
                      <c:pt idx="509">
                        <c:v>8.5998535199999999</c:v>
                      </c:pt>
                      <c:pt idx="510">
                        <c:v>8.5998535199999999</c:v>
                      </c:pt>
                      <c:pt idx="511">
                        <c:v>8.5998535199999999</c:v>
                      </c:pt>
                      <c:pt idx="512">
                        <c:v>8.5998535199999999</c:v>
                      </c:pt>
                      <c:pt idx="513">
                        <c:v>8.5998535199999999</c:v>
                      </c:pt>
                      <c:pt idx="514">
                        <c:v>8.5998535199999999</c:v>
                      </c:pt>
                      <c:pt idx="515">
                        <c:v>8.5998535199999999</c:v>
                      </c:pt>
                      <c:pt idx="516">
                        <c:v>8.5998535199999999</c:v>
                      </c:pt>
                      <c:pt idx="517">
                        <c:v>8.5998535199999999</c:v>
                      </c:pt>
                      <c:pt idx="518">
                        <c:v>8.5998535199999999</c:v>
                      </c:pt>
                      <c:pt idx="519">
                        <c:v>8.6997070399999998</c:v>
                      </c:pt>
                      <c:pt idx="520">
                        <c:v>8.6997070399999998</c:v>
                      </c:pt>
                      <c:pt idx="521">
                        <c:v>8.6997070399999998</c:v>
                      </c:pt>
                      <c:pt idx="522">
                        <c:v>8.6997070399999998</c:v>
                      </c:pt>
                      <c:pt idx="523">
                        <c:v>8.6997070399999998</c:v>
                      </c:pt>
                      <c:pt idx="524">
                        <c:v>8.6997070399999998</c:v>
                      </c:pt>
                      <c:pt idx="525">
                        <c:v>8.6997070399999998</c:v>
                      </c:pt>
                      <c:pt idx="526">
                        <c:v>8.6997070399999998</c:v>
                      </c:pt>
                      <c:pt idx="527">
                        <c:v>8.6997070399999998</c:v>
                      </c:pt>
                      <c:pt idx="528">
                        <c:v>8.6997070399999998</c:v>
                      </c:pt>
                      <c:pt idx="529">
                        <c:v>8.6997070399999998</c:v>
                      </c:pt>
                      <c:pt idx="530">
                        <c:v>8.6997070399999998</c:v>
                      </c:pt>
                      <c:pt idx="531">
                        <c:v>8.6997070399999998</c:v>
                      </c:pt>
                      <c:pt idx="532">
                        <c:v>8.6997070399999998</c:v>
                      </c:pt>
                      <c:pt idx="533">
                        <c:v>8.6997070399999998</c:v>
                      </c:pt>
                      <c:pt idx="534">
                        <c:v>8.6997070399999998</c:v>
                      </c:pt>
                      <c:pt idx="535">
                        <c:v>8.6997070399999998</c:v>
                      </c:pt>
                      <c:pt idx="536">
                        <c:v>8.7998046899999984</c:v>
                      </c:pt>
                      <c:pt idx="537">
                        <c:v>8.7998046899999984</c:v>
                      </c:pt>
                      <c:pt idx="538">
                        <c:v>8.7998046899999984</c:v>
                      </c:pt>
                      <c:pt idx="539">
                        <c:v>8.7998046899999984</c:v>
                      </c:pt>
                      <c:pt idx="540">
                        <c:v>8.7998046899999984</c:v>
                      </c:pt>
                      <c:pt idx="541">
                        <c:v>8.7998046899999984</c:v>
                      </c:pt>
                      <c:pt idx="542">
                        <c:v>8.7998046899999984</c:v>
                      </c:pt>
                      <c:pt idx="543">
                        <c:v>8.7998046899999984</c:v>
                      </c:pt>
                      <c:pt idx="544">
                        <c:v>8.7998046899999984</c:v>
                      </c:pt>
                      <c:pt idx="545">
                        <c:v>8.7998046899999984</c:v>
                      </c:pt>
                      <c:pt idx="546">
                        <c:v>8.7998046899999984</c:v>
                      </c:pt>
                      <c:pt idx="547">
                        <c:v>8.7998046899999984</c:v>
                      </c:pt>
                      <c:pt idx="548">
                        <c:v>8.7998046899999984</c:v>
                      </c:pt>
                      <c:pt idx="549">
                        <c:v>8.7998046899999984</c:v>
                      </c:pt>
                      <c:pt idx="550">
                        <c:v>8.7998046899999984</c:v>
                      </c:pt>
                      <c:pt idx="551">
                        <c:v>8.7998046899999984</c:v>
                      </c:pt>
                      <c:pt idx="552">
                        <c:v>8.7998046899999984</c:v>
                      </c:pt>
                      <c:pt idx="553">
                        <c:v>8.7998046899999984</c:v>
                      </c:pt>
                      <c:pt idx="554">
                        <c:v>8.7998046899999984</c:v>
                      </c:pt>
                      <c:pt idx="555">
                        <c:v>8.7998046899999984</c:v>
                      </c:pt>
                      <c:pt idx="556">
                        <c:v>8.8996582099999983</c:v>
                      </c:pt>
                      <c:pt idx="557">
                        <c:v>8.8996582099999983</c:v>
                      </c:pt>
                      <c:pt idx="558">
                        <c:v>8.8996582099999983</c:v>
                      </c:pt>
                      <c:pt idx="559">
                        <c:v>8.8996582099999983</c:v>
                      </c:pt>
                      <c:pt idx="560">
                        <c:v>8.8996582099999983</c:v>
                      </c:pt>
                      <c:pt idx="561">
                        <c:v>8.8996582099999983</c:v>
                      </c:pt>
                      <c:pt idx="562">
                        <c:v>8.8996582099999983</c:v>
                      </c:pt>
                      <c:pt idx="563">
                        <c:v>8.8996582099999983</c:v>
                      </c:pt>
                      <c:pt idx="564">
                        <c:v>8.8996582099999983</c:v>
                      </c:pt>
                      <c:pt idx="565">
                        <c:v>8.8996582099999983</c:v>
                      </c:pt>
                      <c:pt idx="566">
                        <c:v>8.8996582099999983</c:v>
                      </c:pt>
                      <c:pt idx="567">
                        <c:v>8.8996582099999983</c:v>
                      </c:pt>
                      <c:pt idx="568">
                        <c:v>8.8996582099999983</c:v>
                      </c:pt>
                      <c:pt idx="569">
                        <c:v>8.8996582099999983</c:v>
                      </c:pt>
                      <c:pt idx="570">
                        <c:v>8.8996582099999983</c:v>
                      </c:pt>
                      <c:pt idx="571">
                        <c:v>8.8996582099999983</c:v>
                      </c:pt>
                      <c:pt idx="572">
                        <c:v>8.8996582099999983</c:v>
                      </c:pt>
                      <c:pt idx="573">
                        <c:v>8.8996582099999983</c:v>
                      </c:pt>
                      <c:pt idx="574">
                        <c:v>8.8996582099999983</c:v>
                      </c:pt>
                      <c:pt idx="575">
                        <c:v>8.9997558600000005</c:v>
                      </c:pt>
                      <c:pt idx="576">
                        <c:v>8.8996582099999983</c:v>
                      </c:pt>
                      <c:pt idx="577">
                        <c:v>8.9997558600000005</c:v>
                      </c:pt>
                      <c:pt idx="578">
                        <c:v>8.9997558600000005</c:v>
                      </c:pt>
                      <c:pt idx="579">
                        <c:v>8.9997558600000005</c:v>
                      </c:pt>
                      <c:pt idx="580">
                        <c:v>8.9997558600000005</c:v>
                      </c:pt>
                      <c:pt idx="581">
                        <c:v>8.9997558600000005</c:v>
                      </c:pt>
                      <c:pt idx="582">
                        <c:v>8.9997558600000005</c:v>
                      </c:pt>
                      <c:pt idx="583">
                        <c:v>8.9997558600000005</c:v>
                      </c:pt>
                      <c:pt idx="584">
                        <c:v>8.9997558600000005</c:v>
                      </c:pt>
                      <c:pt idx="585">
                        <c:v>8.9997558600000005</c:v>
                      </c:pt>
                      <c:pt idx="586">
                        <c:v>8.9997558600000005</c:v>
                      </c:pt>
                      <c:pt idx="587">
                        <c:v>8.9997558600000005</c:v>
                      </c:pt>
                      <c:pt idx="588">
                        <c:v>8.9997558600000005</c:v>
                      </c:pt>
                      <c:pt idx="589">
                        <c:v>8.9997558600000005</c:v>
                      </c:pt>
                      <c:pt idx="590">
                        <c:v>8.9997558600000005</c:v>
                      </c:pt>
                      <c:pt idx="591">
                        <c:v>8.9997558600000005</c:v>
                      </c:pt>
                      <c:pt idx="592">
                        <c:v>8.9997558600000005</c:v>
                      </c:pt>
                      <c:pt idx="593">
                        <c:v>9.0998535199999999</c:v>
                      </c:pt>
                      <c:pt idx="594">
                        <c:v>8.9997558600000005</c:v>
                      </c:pt>
                      <c:pt idx="595">
                        <c:v>9.0998535199999999</c:v>
                      </c:pt>
                      <c:pt idx="596">
                        <c:v>9.0998535199999999</c:v>
                      </c:pt>
                      <c:pt idx="597">
                        <c:v>8.9997558600000005</c:v>
                      </c:pt>
                      <c:pt idx="598">
                        <c:v>9.0998535199999999</c:v>
                      </c:pt>
                      <c:pt idx="599">
                        <c:v>9.0998535199999999</c:v>
                      </c:pt>
                      <c:pt idx="600">
                        <c:v>9.0998535199999999</c:v>
                      </c:pt>
                      <c:pt idx="601">
                        <c:v>9.0998535199999999</c:v>
                      </c:pt>
                      <c:pt idx="602">
                        <c:v>9.0998535199999999</c:v>
                      </c:pt>
                      <c:pt idx="603">
                        <c:v>9.0998535199999999</c:v>
                      </c:pt>
                      <c:pt idx="604">
                        <c:v>9.0998535199999999</c:v>
                      </c:pt>
                      <c:pt idx="605">
                        <c:v>9.0998535199999999</c:v>
                      </c:pt>
                      <c:pt idx="606">
                        <c:v>9.0998535199999999</c:v>
                      </c:pt>
                      <c:pt idx="607">
                        <c:v>9.0998535199999999</c:v>
                      </c:pt>
                      <c:pt idx="608">
                        <c:v>9.0998535199999999</c:v>
                      </c:pt>
                      <c:pt idx="609">
                        <c:v>9.0998535199999999</c:v>
                      </c:pt>
                      <c:pt idx="610">
                        <c:v>9.0998535199999999</c:v>
                      </c:pt>
                      <c:pt idx="611">
                        <c:v>9.0998535199999999</c:v>
                      </c:pt>
                      <c:pt idx="612">
                        <c:v>9.0998535199999999</c:v>
                      </c:pt>
                      <c:pt idx="613">
                        <c:v>9.0998535199999999</c:v>
                      </c:pt>
                      <c:pt idx="614">
                        <c:v>9.0998535199999999</c:v>
                      </c:pt>
                      <c:pt idx="615">
                        <c:v>9.0998535199999999</c:v>
                      </c:pt>
                      <c:pt idx="616">
                        <c:v>9.1997070399999998</c:v>
                      </c:pt>
                      <c:pt idx="617">
                        <c:v>9.0998535199999999</c:v>
                      </c:pt>
                      <c:pt idx="618">
                        <c:v>9.0998535199999999</c:v>
                      </c:pt>
                      <c:pt idx="619">
                        <c:v>9.1997070399999998</c:v>
                      </c:pt>
                      <c:pt idx="620">
                        <c:v>9.1997070399999998</c:v>
                      </c:pt>
                      <c:pt idx="621">
                        <c:v>9.1997070399999998</c:v>
                      </c:pt>
                      <c:pt idx="622">
                        <c:v>9.1997070399999998</c:v>
                      </c:pt>
                      <c:pt idx="623">
                        <c:v>9.1997070399999998</c:v>
                      </c:pt>
                      <c:pt idx="624">
                        <c:v>9.1997070399999998</c:v>
                      </c:pt>
                      <c:pt idx="625">
                        <c:v>9.1997070399999998</c:v>
                      </c:pt>
                      <c:pt idx="626">
                        <c:v>9.1997070399999998</c:v>
                      </c:pt>
                      <c:pt idx="627">
                        <c:v>9.1997070399999998</c:v>
                      </c:pt>
                      <c:pt idx="628">
                        <c:v>9.1997070399999998</c:v>
                      </c:pt>
                      <c:pt idx="629">
                        <c:v>9.1997070399999998</c:v>
                      </c:pt>
                      <c:pt idx="630">
                        <c:v>9.1997070399999998</c:v>
                      </c:pt>
                      <c:pt idx="631">
                        <c:v>9.1997070399999998</c:v>
                      </c:pt>
                      <c:pt idx="632">
                        <c:v>9.1997070399999998</c:v>
                      </c:pt>
                      <c:pt idx="633">
                        <c:v>9.1997070399999998</c:v>
                      </c:pt>
                      <c:pt idx="634">
                        <c:v>9.1997070399999998</c:v>
                      </c:pt>
                      <c:pt idx="635">
                        <c:v>9.1997070399999998</c:v>
                      </c:pt>
                      <c:pt idx="636">
                        <c:v>9.1997070399999998</c:v>
                      </c:pt>
                      <c:pt idx="637">
                        <c:v>9.1997070399999998</c:v>
                      </c:pt>
                      <c:pt idx="638">
                        <c:v>9.1997070399999998</c:v>
                      </c:pt>
                      <c:pt idx="639">
                        <c:v>9.2998046899999984</c:v>
                      </c:pt>
                      <c:pt idx="640">
                        <c:v>9.2998046899999984</c:v>
                      </c:pt>
                      <c:pt idx="641">
                        <c:v>9.2998046899999984</c:v>
                      </c:pt>
                      <c:pt idx="642">
                        <c:v>9.2998046899999984</c:v>
                      </c:pt>
                      <c:pt idx="643">
                        <c:v>9.2998046899999984</c:v>
                      </c:pt>
                      <c:pt idx="644">
                        <c:v>9.2998046899999984</c:v>
                      </c:pt>
                      <c:pt idx="645">
                        <c:v>9.2998046899999984</c:v>
                      </c:pt>
                      <c:pt idx="646">
                        <c:v>9.2998046899999984</c:v>
                      </c:pt>
                      <c:pt idx="647">
                        <c:v>9.2998046899999984</c:v>
                      </c:pt>
                      <c:pt idx="648">
                        <c:v>9.2998046899999984</c:v>
                      </c:pt>
                      <c:pt idx="649">
                        <c:v>9.2998046899999984</c:v>
                      </c:pt>
                      <c:pt idx="650">
                        <c:v>9.2998046899999984</c:v>
                      </c:pt>
                      <c:pt idx="651">
                        <c:v>9.2998046899999984</c:v>
                      </c:pt>
                      <c:pt idx="652">
                        <c:v>9.2998046899999984</c:v>
                      </c:pt>
                      <c:pt idx="653">
                        <c:v>9.2998046899999984</c:v>
                      </c:pt>
                      <c:pt idx="654">
                        <c:v>9.2998046899999984</c:v>
                      </c:pt>
                      <c:pt idx="655">
                        <c:v>9.2998046899999984</c:v>
                      </c:pt>
                      <c:pt idx="656">
                        <c:v>9.2998046899999984</c:v>
                      </c:pt>
                      <c:pt idx="657">
                        <c:v>9.2998046899999984</c:v>
                      </c:pt>
                      <c:pt idx="658">
                        <c:v>9.2998046899999984</c:v>
                      </c:pt>
                      <c:pt idx="659">
                        <c:v>9.2998046899999984</c:v>
                      </c:pt>
                      <c:pt idx="660">
                        <c:v>9.2998046899999984</c:v>
                      </c:pt>
                      <c:pt idx="661">
                        <c:v>9.2998046899999984</c:v>
                      </c:pt>
                      <c:pt idx="662">
                        <c:v>9.2998046899999984</c:v>
                      </c:pt>
                      <c:pt idx="663">
                        <c:v>9.3996582099999983</c:v>
                      </c:pt>
                      <c:pt idx="664">
                        <c:v>9.2998046899999984</c:v>
                      </c:pt>
                      <c:pt idx="665">
                        <c:v>9.2998046899999984</c:v>
                      </c:pt>
                      <c:pt idx="666">
                        <c:v>9.3996582099999983</c:v>
                      </c:pt>
                      <c:pt idx="667">
                        <c:v>9.2998046899999984</c:v>
                      </c:pt>
                      <c:pt idx="668">
                        <c:v>9.3996582099999983</c:v>
                      </c:pt>
                      <c:pt idx="669">
                        <c:v>9.2998046899999984</c:v>
                      </c:pt>
                      <c:pt idx="670">
                        <c:v>9.3996582099999983</c:v>
                      </c:pt>
                      <c:pt idx="671">
                        <c:v>9.2998046899999984</c:v>
                      </c:pt>
                      <c:pt idx="672">
                        <c:v>9.3996582099999983</c:v>
                      </c:pt>
                      <c:pt idx="673">
                        <c:v>9.3996582099999983</c:v>
                      </c:pt>
                      <c:pt idx="674">
                        <c:v>9.3996582099999983</c:v>
                      </c:pt>
                      <c:pt idx="675">
                        <c:v>9.3996582099999983</c:v>
                      </c:pt>
                      <c:pt idx="676">
                        <c:v>9.3996582099999983</c:v>
                      </c:pt>
                      <c:pt idx="677">
                        <c:v>9.3996582099999983</c:v>
                      </c:pt>
                      <c:pt idx="678">
                        <c:v>9.3996582099999983</c:v>
                      </c:pt>
                      <c:pt idx="679">
                        <c:v>9.3996582099999983</c:v>
                      </c:pt>
                      <c:pt idx="680">
                        <c:v>9.3996582099999983</c:v>
                      </c:pt>
                      <c:pt idx="681">
                        <c:v>9.3996582099999983</c:v>
                      </c:pt>
                      <c:pt idx="682">
                        <c:v>9.3996582099999983</c:v>
                      </c:pt>
                      <c:pt idx="683">
                        <c:v>9.3996582099999983</c:v>
                      </c:pt>
                      <c:pt idx="684">
                        <c:v>9.3996582099999983</c:v>
                      </c:pt>
                      <c:pt idx="685">
                        <c:v>9.3996582099999983</c:v>
                      </c:pt>
                      <c:pt idx="686">
                        <c:v>9.3996582099999983</c:v>
                      </c:pt>
                      <c:pt idx="687">
                        <c:v>9.3996582099999983</c:v>
                      </c:pt>
                      <c:pt idx="688">
                        <c:v>9.3996582099999983</c:v>
                      </c:pt>
                      <c:pt idx="689">
                        <c:v>9.4997558600000005</c:v>
                      </c:pt>
                      <c:pt idx="690">
                        <c:v>9.4997558600000005</c:v>
                      </c:pt>
                      <c:pt idx="691">
                        <c:v>9.4997558600000005</c:v>
                      </c:pt>
                      <c:pt idx="692">
                        <c:v>9.4997558600000005</c:v>
                      </c:pt>
                      <c:pt idx="693">
                        <c:v>9.4997558600000005</c:v>
                      </c:pt>
                      <c:pt idx="694">
                        <c:v>9.4997558600000005</c:v>
                      </c:pt>
                      <c:pt idx="695">
                        <c:v>9.4997558600000005</c:v>
                      </c:pt>
                      <c:pt idx="696">
                        <c:v>9.4997558600000005</c:v>
                      </c:pt>
                      <c:pt idx="697">
                        <c:v>9.4997558600000005</c:v>
                      </c:pt>
                      <c:pt idx="698">
                        <c:v>9.4997558600000005</c:v>
                      </c:pt>
                      <c:pt idx="699">
                        <c:v>9.4997558600000005</c:v>
                      </c:pt>
                      <c:pt idx="700">
                        <c:v>9.4997558600000005</c:v>
                      </c:pt>
                      <c:pt idx="701">
                        <c:v>9.4997558600000005</c:v>
                      </c:pt>
                      <c:pt idx="702">
                        <c:v>9.4997558600000005</c:v>
                      </c:pt>
                      <c:pt idx="703">
                        <c:v>9.4997558600000005</c:v>
                      </c:pt>
                      <c:pt idx="704">
                        <c:v>9.4997558600000005</c:v>
                      </c:pt>
                      <c:pt idx="705">
                        <c:v>9.4997558600000005</c:v>
                      </c:pt>
                      <c:pt idx="706">
                        <c:v>9.4997558600000005</c:v>
                      </c:pt>
                      <c:pt idx="707">
                        <c:v>9.4997558600000005</c:v>
                      </c:pt>
                      <c:pt idx="708">
                        <c:v>9.4997558600000005</c:v>
                      </c:pt>
                      <c:pt idx="709">
                        <c:v>9.4997558600000005</c:v>
                      </c:pt>
                      <c:pt idx="710">
                        <c:v>9.4997558600000005</c:v>
                      </c:pt>
                      <c:pt idx="711">
                        <c:v>9.4997558600000005</c:v>
                      </c:pt>
                      <c:pt idx="712">
                        <c:v>9.4997558600000005</c:v>
                      </c:pt>
                      <c:pt idx="713">
                        <c:v>9.4997558600000005</c:v>
                      </c:pt>
                      <c:pt idx="714">
                        <c:v>9.4997558600000005</c:v>
                      </c:pt>
                      <c:pt idx="715">
                        <c:v>9.4997558600000005</c:v>
                      </c:pt>
                      <c:pt idx="716">
                        <c:v>9.4997558600000005</c:v>
                      </c:pt>
                      <c:pt idx="717">
                        <c:v>9.4997558600000005</c:v>
                      </c:pt>
                      <c:pt idx="718">
                        <c:v>9.4997558600000005</c:v>
                      </c:pt>
                      <c:pt idx="719">
                        <c:v>9.4997558600000005</c:v>
                      </c:pt>
                      <c:pt idx="720">
                        <c:v>9.5998535199999999</c:v>
                      </c:pt>
                      <c:pt idx="721">
                        <c:v>9.4997558600000005</c:v>
                      </c:pt>
                      <c:pt idx="722">
                        <c:v>9.5998535199999999</c:v>
                      </c:pt>
                      <c:pt idx="723">
                        <c:v>9.5998535199999999</c:v>
                      </c:pt>
                      <c:pt idx="724">
                        <c:v>9.5998535199999999</c:v>
                      </c:pt>
                      <c:pt idx="725">
                        <c:v>9.5998535199999999</c:v>
                      </c:pt>
                      <c:pt idx="726">
                        <c:v>9.5998535199999999</c:v>
                      </c:pt>
                      <c:pt idx="727">
                        <c:v>9.5998535199999999</c:v>
                      </c:pt>
                      <c:pt idx="728">
                        <c:v>9.5998535199999999</c:v>
                      </c:pt>
                      <c:pt idx="729">
                        <c:v>9.5998535199999999</c:v>
                      </c:pt>
                      <c:pt idx="730">
                        <c:v>9.5998535199999999</c:v>
                      </c:pt>
                      <c:pt idx="731">
                        <c:v>9.5998535199999999</c:v>
                      </c:pt>
                      <c:pt idx="732">
                        <c:v>9.5998535199999999</c:v>
                      </c:pt>
                      <c:pt idx="733">
                        <c:v>9.5998535199999999</c:v>
                      </c:pt>
                      <c:pt idx="734">
                        <c:v>9.5998535199999999</c:v>
                      </c:pt>
                      <c:pt idx="735">
                        <c:v>9.5998535199999999</c:v>
                      </c:pt>
                      <c:pt idx="736">
                        <c:v>9.5998535199999999</c:v>
                      </c:pt>
                      <c:pt idx="737">
                        <c:v>9.5998535199999999</c:v>
                      </c:pt>
                      <c:pt idx="738">
                        <c:v>9.5998535199999999</c:v>
                      </c:pt>
                      <c:pt idx="739">
                        <c:v>9.5998535199999999</c:v>
                      </c:pt>
                      <c:pt idx="740">
                        <c:v>9.5998535199999999</c:v>
                      </c:pt>
                      <c:pt idx="741">
                        <c:v>9.5998535199999999</c:v>
                      </c:pt>
                      <c:pt idx="742">
                        <c:v>9.5998535199999999</c:v>
                      </c:pt>
                      <c:pt idx="743">
                        <c:v>9.5998535199999999</c:v>
                      </c:pt>
                      <c:pt idx="744">
                        <c:v>9.5998535199999999</c:v>
                      </c:pt>
                      <c:pt idx="745">
                        <c:v>9.5998535199999999</c:v>
                      </c:pt>
                      <c:pt idx="746">
                        <c:v>9.5998535199999999</c:v>
                      </c:pt>
                      <c:pt idx="747">
                        <c:v>9.5998535199999999</c:v>
                      </c:pt>
                      <c:pt idx="748">
                        <c:v>9.5998535199999999</c:v>
                      </c:pt>
                      <c:pt idx="749">
                        <c:v>9.5998535199999999</c:v>
                      </c:pt>
                      <c:pt idx="750">
                        <c:v>9.5998535199999999</c:v>
                      </c:pt>
                      <c:pt idx="751">
                        <c:v>9.5998535199999999</c:v>
                      </c:pt>
                      <c:pt idx="752">
                        <c:v>9.6997070399999998</c:v>
                      </c:pt>
                      <c:pt idx="753">
                        <c:v>9.6997070399999998</c:v>
                      </c:pt>
                      <c:pt idx="754">
                        <c:v>9.6997070399999998</c:v>
                      </c:pt>
                      <c:pt idx="755">
                        <c:v>9.6997070399999998</c:v>
                      </c:pt>
                      <c:pt idx="756">
                        <c:v>9.6997070399999998</c:v>
                      </c:pt>
                      <c:pt idx="757">
                        <c:v>9.6997070399999998</c:v>
                      </c:pt>
                      <c:pt idx="758">
                        <c:v>9.6997070399999998</c:v>
                      </c:pt>
                      <c:pt idx="759">
                        <c:v>9.6997070399999998</c:v>
                      </c:pt>
                      <c:pt idx="760">
                        <c:v>9.6997070399999998</c:v>
                      </c:pt>
                      <c:pt idx="761">
                        <c:v>9.6997070399999998</c:v>
                      </c:pt>
                      <c:pt idx="762">
                        <c:v>9.6997070399999998</c:v>
                      </c:pt>
                      <c:pt idx="763">
                        <c:v>9.6997070399999998</c:v>
                      </c:pt>
                      <c:pt idx="764">
                        <c:v>9.6997070399999998</c:v>
                      </c:pt>
                      <c:pt idx="765">
                        <c:v>9.6997070399999998</c:v>
                      </c:pt>
                      <c:pt idx="766">
                        <c:v>9.6997070399999998</c:v>
                      </c:pt>
                      <c:pt idx="767">
                        <c:v>9.6997070399999998</c:v>
                      </c:pt>
                      <c:pt idx="768">
                        <c:v>9.6997070399999998</c:v>
                      </c:pt>
                      <c:pt idx="769">
                        <c:v>9.6997070399999998</c:v>
                      </c:pt>
                      <c:pt idx="770">
                        <c:v>9.6997070399999998</c:v>
                      </c:pt>
                      <c:pt idx="771">
                        <c:v>9.6997070399999998</c:v>
                      </c:pt>
                      <c:pt idx="772">
                        <c:v>9.6997070399999998</c:v>
                      </c:pt>
                      <c:pt idx="773">
                        <c:v>9.6997070399999998</c:v>
                      </c:pt>
                      <c:pt idx="774">
                        <c:v>9.6997070399999998</c:v>
                      </c:pt>
                      <c:pt idx="775">
                        <c:v>9.6997070399999998</c:v>
                      </c:pt>
                      <c:pt idx="776">
                        <c:v>9.6997070399999998</c:v>
                      </c:pt>
                      <c:pt idx="777">
                        <c:v>9.6997070399999998</c:v>
                      </c:pt>
                      <c:pt idx="778">
                        <c:v>9.6997070399999998</c:v>
                      </c:pt>
                      <c:pt idx="779">
                        <c:v>9.6997070399999998</c:v>
                      </c:pt>
                      <c:pt idx="780">
                        <c:v>9.6997070399999998</c:v>
                      </c:pt>
                      <c:pt idx="781">
                        <c:v>9.6997070399999998</c:v>
                      </c:pt>
                      <c:pt idx="782">
                        <c:v>9.6997070399999998</c:v>
                      </c:pt>
                      <c:pt idx="783">
                        <c:v>9.6997070399999998</c:v>
                      </c:pt>
                      <c:pt idx="784">
                        <c:v>9.6997070399999998</c:v>
                      </c:pt>
                      <c:pt idx="785">
                        <c:v>9.6997070399999998</c:v>
                      </c:pt>
                      <c:pt idx="786">
                        <c:v>9.7998046899999984</c:v>
                      </c:pt>
                      <c:pt idx="787">
                        <c:v>9.7998046899999984</c:v>
                      </c:pt>
                      <c:pt idx="788">
                        <c:v>9.7998046899999984</c:v>
                      </c:pt>
                      <c:pt idx="789">
                        <c:v>9.7998046899999984</c:v>
                      </c:pt>
                      <c:pt idx="790">
                        <c:v>9.7998046899999984</c:v>
                      </c:pt>
                      <c:pt idx="791">
                        <c:v>9.6997070399999998</c:v>
                      </c:pt>
                      <c:pt idx="792">
                        <c:v>9.7998046899999984</c:v>
                      </c:pt>
                      <c:pt idx="793">
                        <c:v>9.7998046899999984</c:v>
                      </c:pt>
                      <c:pt idx="794">
                        <c:v>9.7998046899999984</c:v>
                      </c:pt>
                      <c:pt idx="795">
                        <c:v>9.7998046899999984</c:v>
                      </c:pt>
                      <c:pt idx="796">
                        <c:v>9.7998046899999984</c:v>
                      </c:pt>
                      <c:pt idx="797">
                        <c:v>9.7998046899999984</c:v>
                      </c:pt>
                      <c:pt idx="798">
                        <c:v>9.7998046899999984</c:v>
                      </c:pt>
                      <c:pt idx="799">
                        <c:v>9.7998046899999984</c:v>
                      </c:pt>
                      <c:pt idx="800">
                        <c:v>9.7998046899999984</c:v>
                      </c:pt>
                      <c:pt idx="801">
                        <c:v>9.7998046899999984</c:v>
                      </c:pt>
                      <c:pt idx="802">
                        <c:v>9.7998046899999984</c:v>
                      </c:pt>
                      <c:pt idx="803">
                        <c:v>9.7998046899999984</c:v>
                      </c:pt>
                      <c:pt idx="804">
                        <c:v>9.7998046899999984</c:v>
                      </c:pt>
                      <c:pt idx="805">
                        <c:v>9.7998046899999984</c:v>
                      </c:pt>
                      <c:pt idx="806">
                        <c:v>9.7998046899999984</c:v>
                      </c:pt>
                      <c:pt idx="807">
                        <c:v>9.7998046899999984</c:v>
                      </c:pt>
                      <c:pt idx="808">
                        <c:v>9.7998046899999984</c:v>
                      </c:pt>
                      <c:pt idx="809">
                        <c:v>9.7998046899999984</c:v>
                      </c:pt>
                      <c:pt idx="810">
                        <c:v>9.7998046899999984</c:v>
                      </c:pt>
                      <c:pt idx="811">
                        <c:v>9.7998046899999984</c:v>
                      </c:pt>
                      <c:pt idx="812">
                        <c:v>9.7998046899999984</c:v>
                      </c:pt>
                      <c:pt idx="813">
                        <c:v>9.7998046899999984</c:v>
                      </c:pt>
                      <c:pt idx="814">
                        <c:v>9.7998046899999984</c:v>
                      </c:pt>
                      <c:pt idx="815">
                        <c:v>9.7998046899999984</c:v>
                      </c:pt>
                      <c:pt idx="816">
                        <c:v>9.7998046899999984</c:v>
                      </c:pt>
                      <c:pt idx="817">
                        <c:v>9.7998046899999984</c:v>
                      </c:pt>
                      <c:pt idx="818">
                        <c:v>9.7998046899999984</c:v>
                      </c:pt>
                      <c:pt idx="819">
                        <c:v>9.7998046899999984</c:v>
                      </c:pt>
                      <c:pt idx="820">
                        <c:v>9.7998046899999984</c:v>
                      </c:pt>
                      <c:pt idx="821">
                        <c:v>9.7998046899999984</c:v>
                      </c:pt>
                      <c:pt idx="822">
                        <c:v>9.7998046899999984</c:v>
                      </c:pt>
                      <c:pt idx="823">
                        <c:v>9.7998046899999984</c:v>
                      </c:pt>
                      <c:pt idx="824">
                        <c:v>9.7998046899999984</c:v>
                      </c:pt>
                      <c:pt idx="825">
                        <c:v>9.7998046899999984</c:v>
                      </c:pt>
                      <c:pt idx="826">
                        <c:v>9.7998046899999984</c:v>
                      </c:pt>
                      <c:pt idx="827">
                        <c:v>9.8996582099999983</c:v>
                      </c:pt>
                      <c:pt idx="828">
                        <c:v>9.7998046899999984</c:v>
                      </c:pt>
                      <c:pt idx="829">
                        <c:v>9.7998046899999984</c:v>
                      </c:pt>
                      <c:pt idx="830">
                        <c:v>9.8996582099999983</c:v>
                      </c:pt>
                      <c:pt idx="831">
                        <c:v>9.8996582099999983</c:v>
                      </c:pt>
                      <c:pt idx="832">
                        <c:v>9.7998046899999984</c:v>
                      </c:pt>
                      <c:pt idx="833">
                        <c:v>9.8996582099999983</c:v>
                      </c:pt>
                      <c:pt idx="834">
                        <c:v>9.8996582099999983</c:v>
                      </c:pt>
                      <c:pt idx="835">
                        <c:v>9.8996582099999983</c:v>
                      </c:pt>
                      <c:pt idx="836">
                        <c:v>9.8996582099999983</c:v>
                      </c:pt>
                      <c:pt idx="837">
                        <c:v>9.8996582099999983</c:v>
                      </c:pt>
                      <c:pt idx="838">
                        <c:v>9.8996582099999983</c:v>
                      </c:pt>
                      <c:pt idx="839">
                        <c:v>9.8996582099999983</c:v>
                      </c:pt>
                      <c:pt idx="840">
                        <c:v>9.8996582099999983</c:v>
                      </c:pt>
                      <c:pt idx="841">
                        <c:v>9.8996582099999983</c:v>
                      </c:pt>
                      <c:pt idx="842">
                        <c:v>9.8996582099999983</c:v>
                      </c:pt>
                      <c:pt idx="843">
                        <c:v>9.8996582099999983</c:v>
                      </c:pt>
                      <c:pt idx="844">
                        <c:v>9.8996582099999983</c:v>
                      </c:pt>
                      <c:pt idx="845">
                        <c:v>9.8996582099999983</c:v>
                      </c:pt>
                      <c:pt idx="846">
                        <c:v>9.8996582099999983</c:v>
                      </c:pt>
                      <c:pt idx="847">
                        <c:v>9.8996582099999983</c:v>
                      </c:pt>
                      <c:pt idx="848">
                        <c:v>9.8996582099999983</c:v>
                      </c:pt>
                      <c:pt idx="849">
                        <c:v>9.8996582099999983</c:v>
                      </c:pt>
                      <c:pt idx="850">
                        <c:v>9.8996582099999983</c:v>
                      </c:pt>
                      <c:pt idx="851">
                        <c:v>9.8996582099999983</c:v>
                      </c:pt>
                      <c:pt idx="852">
                        <c:v>9.8996582099999983</c:v>
                      </c:pt>
                      <c:pt idx="853">
                        <c:v>9.8996582099999983</c:v>
                      </c:pt>
                      <c:pt idx="854">
                        <c:v>9.8996582099999983</c:v>
                      </c:pt>
                      <c:pt idx="855">
                        <c:v>9.8996582099999983</c:v>
                      </c:pt>
                      <c:pt idx="856">
                        <c:v>9.8996582099999983</c:v>
                      </c:pt>
                      <c:pt idx="857">
                        <c:v>9.8996582099999983</c:v>
                      </c:pt>
                      <c:pt idx="858">
                        <c:v>9.8996582099999983</c:v>
                      </c:pt>
                      <c:pt idx="859">
                        <c:v>9.8996582099999983</c:v>
                      </c:pt>
                      <c:pt idx="860">
                        <c:v>9.8996582099999983</c:v>
                      </c:pt>
                      <c:pt idx="861">
                        <c:v>9.8996582099999983</c:v>
                      </c:pt>
                      <c:pt idx="862">
                        <c:v>9.8996582099999983</c:v>
                      </c:pt>
                      <c:pt idx="863">
                        <c:v>9.8996582099999983</c:v>
                      </c:pt>
                      <c:pt idx="864">
                        <c:v>9.8996582099999983</c:v>
                      </c:pt>
                      <c:pt idx="865">
                        <c:v>9.8996582099999983</c:v>
                      </c:pt>
                      <c:pt idx="866">
                        <c:v>9.8996582099999983</c:v>
                      </c:pt>
                      <c:pt idx="867">
                        <c:v>9.8996582099999983</c:v>
                      </c:pt>
                      <c:pt idx="868">
                        <c:v>9.8996582099999983</c:v>
                      </c:pt>
                      <c:pt idx="869">
                        <c:v>9.8996582099999983</c:v>
                      </c:pt>
                      <c:pt idx="870">
                        <c:v>9.8996582099999983</c:v>
                      </c:pt>
                      <c:pt idx="871">
                        <c:v>9.8996582099999983</c:v>
                      </c:pt>
                      <c:pt idx="872">
                        <c:v>9.8996582099999983</c:v>
                      </c:pt>
                      <c:pt idx="873">
                        <c:v>9.8996582099999983</c:v>
                      </c:pt>
                      <c:pt idx="874">
                        <c:v>9.8996582099999983</c:v>
                      </c:pt>
                      <c:pt idx="875">
                        <c:v>9.8996582099999983</c:v>
                      </c:pt>
                      <c:pt idx="876">
                        <c:v>9.9997558600000005</c:v>
                      </c:pt>
                      <c:pt idx="877">
                        <c:v>9.9997558600000005</c:v>
                      </c:pt>
                      <c:pt idx="878">
                        <c:v>9.9997558600000005</c:v>
                      </c:pt>
                      <c:pt idx="879">
                        <c:v>9.9997558600000005</c:v>
                      </c:pt>
                      <c:pt idx="880">
                        <c:v>9.9997558600000005</c:v>
                      </c:pt>
                      <c:pt idx="881">
                        <c:v>9.9997558600000005</c:v>
                      </c:pt>
                      <c:pt idx="882">
                        <c:v>9.9997558600000005</c:v>
                      </c:pt>
                      <c:pt idx="883">
                        <c:v>9.9997558600000005</c:v>
                      </c:pt>
                      <c:pt idx="884">
                        <c:v>9.9997558600000005</c:v>
                      </c:pt>
                      <c:pt idx="885">
                        <c:v>9.9997558600000005</c:v>
                      </c:pt>
                      <c:pt idx="886">
                        <c:v>9.9997558600000005</c:v>
                      </c:pt>
                      <c:pt idx="887">
                        <c:v>9.9997558600000005</c:v>
                      </c:pt>
                      <c:pt idx="888">
                        <c:v>9.9997558600000005</c:v>
                      </c:pt>
                      <c:pt idx="889">
                        <c:v>9.9997558600000005</c:v>
                      </c:pt>
                      <c:pt idx="890">
                        <c:v>9.9997558600000005</c:v>
                      </c:pt>
                      <c:pt idx="891">
                        <c:v>9.9997558600000005</c:v>
                      </c:pt>
                      <c:pt idx="892">
                        <c:v>9.9997558600000005</c:v>
                      </c:pt>
                      <c:pt idx="893">
                        <c:v>9.9997558600000005</c:v>
                      </c:pt>
                      <c:pt idx="894">
                        <c:v>9.9997558600000005</c:v>
                      </c:pt>
                      <c:pt idx="895">
                        <c:v>9.9997558600000005</c:v>
                      </c:pt>
                      <c:pt idx="896">
                        <c:v>9.9997558600000005</c:v>
                      </c:pt>
                      <c:pt idx="897">
                        <c:v>9.9997558600000005</c:v>
                      </c:pt>
                      <c:pt idx="898">
                        <c:v>9.9997558600000005</c:v>
                      </c:pt>
                      <c:pt idx="899">
                        <c:v>9.9997558600000005</c:v>
                      </c:pt>
                      <c:pt idx="900">
                        <c:v>9.9997558600000005</c:v>
                      </c:pt>
                      <c:pt idx="901">
                        <c:v>9.9997558600000005</c:v>
                      </c:pt>
                      <c:pt idx="902">
                        <c:v>9.9997558600000005</c:v>
                      </c:pt>
                      <c:pt idx="903">
                        <c:v>9.9997558600000005</c:v>
                      </c:pt>
                      <c:pt idx="904">
                        <c:v>9.9997558600000005</c:v>
                      </c:pt>
                      <c:pt idx="905">
                        <c:v>9.9997558600000005</c:v>
                      </c:pt>
                      <c:pt idx="906">
                        <c:v>9.9997558600000005</c:v>
                      </c:pt>
                      <c:pt idx="907">
                        <c:v>9.9997558600000005</c:v>
                      </c:pt>
                      <c:pt idx="908">
                        <c:v>9.9997558600000005</c:v>
                      </c:pt>
                      <c:pt idx="909">
                        <c:v>9.9997558600000005</c:v>
                      </c:pt>
                      <c:pt idx="910">
                        <c:v>9.9997558600000005</c:v>
                      </c:pt>
                      <c:pt idx="911">
                        <c:v>9.9997558600000005</c:v>
                      </c:pt>
                      <c:pt idx="912">
                        <c:v>9.9997558600000005</c:v>
                      </c:pt>
                      <c:pt idx="913">
                        <c:v>9.9997558600000005</c:v>
                      </c:pt>
                      <c:pt idx="914">
                        <c:v>9.9997558600000005</c:v>
                      </c:pt>
                      <c:pt idx="915">
                        <c:v>9.9997558600000005</c:v>
                      </c:pt>
                      <c:pt idx="916">
                        <c:v>9.9997558600000005</c:v>
                      </c:pt>
                      <c:pt idx="917">
                        <c:v>9.9997558600000005</c:v>
                      </c:pt>
                      <c:pt idx="918">
                        <c:v>9.9997558600000005</c:v>
                      </c:pt>
                      <c:pt idx="919">
                        <c:v>9.9997558600000005</c:v>
                      </c:pt>
                      <c:pt idx="920">
                        <c:v>9.9997558600000005</c:v>
                      </c:pt>
                      <c:pt idx="921">
                        <c:v>9.9997558600000005</c:v>
                      </c:pt>
                      <c:pt idx="922">
                        <c:v>9.9997558600000005</c:v>
                      </c:pt>
                      <c:pt idx="923">
                        <c:v>9.9997558600000005</c:v>
                      </c:pt>
                      <c:pt idx="924">
                        <c:v>9.9997558600000005</c:v>
                      </c:pt>
                      <c:pt idx="925">
                        <c:v>9.9997558600000005</c:v>
                      </c:pt>
                      <c:pt idx="926">
                        <c:v>9.9997558600000005</c:v>
                      </c:pt>
                      <c:pt idx="927">
                        <c:v>10.09960938</c:v>
                      </c:pt>
                      <c:pt idx="928">
                        <c:v>9.9997558600000005</c:v>
                      </c:pt>
                      <c:pt idx="929">
                        <c:v>9.9997558600000005</c:v>
                      </c:pt>
                      <c:pt idx="930">
                        <c:v>10.09960938</c:v>
                      </c:pt>
                      <c:pt idx="931">
                        <c:v>10.09960938</c:v>
                      </c:pt>
                      <c:pt idx="932">
                        <c:v>9.9997558600000005</c:v>
                      </c:pt>
                      <c:pt idx="933">
                        <c:v>10.09960938</c:v>
                      </c:pt>
                      <c:pt idx="934">
                        <c:v>10.09960938</c:v>
                      </c:pt>
                      <c:pt idx="935">
                        <c:v>9.9997558600000005</c:v>
                      </c:pt>
                      <c:pt idx="936">
                        <c:v>10.09960938</c:v>
                      </c:pt>
                      <c:pt idx="937">
                        <c:v>10.09960938</c:v>
                      </c:pt>
                      <c:pt idx="938">
                        <c:v>10.09960938</c:v>
                      </c:pt>
                      <c:pt idx="939">
                        <c:v>10.09960938</c:v>
                      </c:pt>
                      <c:pt idx="940">
                        <c:v>10.09960938</c:v>
                      </c:pt>
                      <c:pt idx="941">
                        <c:v>10.09960938</c:v>
                      </c:pt>
                      <c:pt idx="942">
                        <c:v>10.09960938</c:v>
                      </c:pt>
                      <c:pt idx="943">
                        <c:v>10.09960938</c:v>
                      </c:pt>
                      <c:pt idx="944">
                        <c:v>10.09960938</c:v>
                      </c:pt>
                      <c:pt idx="945">
                        <c:v>10.09960938</c:v>
                      </c:pt>
                      <c:pt idx="946">
                        <c:v>10.09960938</c:v>
                      </c:pt>
                      <c:pt idx="947">
                        <c:v>10.09960938</c:v>
                      </c:pt>
                      <c:pt idx="948">
                        <c:v>10.09960938</c:v>
                      </c:pt>
                      <c:pt idx="949">
                        <c:v>10.09960938</c:v>
                      </c:pt>
                      <c:pt idx="950">
                        <c:v>10.09960938</c:v>
                      </c:pt>
                      <c:pt idx="951">
                        <c:v>10.09960938</c:v>
                      </c:pt>
                      <c:pt idx="952">
                        <c:v>10.09960938</c:v>
                      </c:pt>
                      <c:pt idx="953">
                        <c:v>10.09960938</c:v>
                      </c:pt>
                      <c:pt idx="954">
                        <c:v>10.09960938</c:v>
                      </c:pt>
                      <c:pt idx="955">
                        <c:v>10.09960938</c:v>
                      </c:pt>
                      <c:pt idx="956">
                        <c:v>10.09960938</c:v>
                      </c:pt>
                      <c:pt idx="957">
                        <c:v>10.09960938</c:v>
                      </c:pt>
                      <c:pt idx="958">
                        <c:v>10.09960938</c:v>
                      </c:pt>
                      <c:pt idx="959">
                        <c:v>10.09960938</c:v>
                      </c:pt>
                      <c:pt idx="960">
                        <c:v>10.09960938</c:v>
                      </c:pt>
                      <c:pt idx="961">
                        <c:v>10.09960938</c:v>
                      </c:pt>
                      <c:pt idx="962">
                        <c:v>10.09960938</c:v>
                      </c:pt>
                      <c:pt idx="963">
                        <c:v>10.09960938</c:v>
                      </c:pt>
                      <c:pt idx="964">
                        <c:v>10.09960938</c:v>
                      </c:pt>
                      <c:pt idx="965">
                        <c:v>10.09960938</c:v>
                      </c:pt>
                      <c:pt idx="966">
                        <c:v>10.09960938</c:v>
                      </c:pt>
                      <c:pt idx="967">
                        <c:v>10.09960938</c:v>
                      </c:pt>
                      <c:pt idx="968">
                        <c:v>10.09960938</c:v>
                      </c:pt>
                      <c:pt idx="969">
                        <c:v>10.09960938</c:v>
                      </c:pt>
                      <c:pt idx="970">
                        <c:v>10.09960938</c:v>
                      </c:pt>
                      <c:pt idx="971">
                        <c:v>10.09960938</c:v>
                      </c:pt>
                      <c:pt idx="972">
                        <c:v>10.09960938</c:v>
                      </c:pt>
                      <c:pt idx="973">
                        <c:v>10.09960938</c:v>
                      </c:pt>
                      <c:pt idx="974">
                        <c:v>10.09960938</c:v>
                      </c:pt>
                      <c:pt idx="975">
                        <c:v>10.09960938</c:v>
                      </c:pt>
                      <c:pt idx="976">
                        <c:v>10.09960938</c:v>
                      </c:pt>
                      <c:pt idx="977">
                        <c:v>10.09960938</c:v>
                      </c:pt>
                      <c:pt idx="978">
                        <c:v>10.09960938</c:v>
                      </c:pt>
                      <c:pt idx="979">
                        <c:v>10.09960938</c:v>
                      </c:pt>
                      <c:pt idx="980">
                        <c:v>10.09960938</c:v>
                      </c:pt>
                      <c:pt idx="981">
                        <c:v>10.09960938</c:v>
                      </c:pt>
                      <c:pt idx="982">
                        <c:v>10.09960938</c:v>
                      </c:pt>
                      <c:pt idx="983">
                        <c:v>10.09960938</c:v>
                      </c:pt>
                      <c:pt idx="984">
                        <c:v>10.09960938</c:v>
                      </c:pt>
                      <c:pt idx="985">
                        <c:v>10.09960938</c:v>
                      </c:pt>
                      <c:pt idx="986">
                        <c:v>10.09960938</c:v>
                      </c:pt>
                      <c:pt idx="987">
                        <c:v>10.09960938</c:v>
                      </c:pt>
                      <c:pt idx="988">
                        <c:v>10.09960938</c:v>
                      </c:pt>
                      <c:pt idx="989">
                        <c:v>10.09960938</c:v>
                      </c:pt>
                      <c:pt idx="990">
                        <c:v>10.09960938</c:v>
                      </c:pt>
                      <c:pt idx="991">
                        <c:v>10.09960938</c:v>
                      </c:pt>
                      <c:pt idx="992">
                        <c:v>10.09960938</c:v>
                      </c:pt>
                      <c:pt idx="993">
                        <c:v>10.19970704</c:v>
                      </c:pt>
                      <c:pt idx="994">
                        <c:v>10.09960938</c:v>
                      </c:pt>
                      <c:pt idx="995">
                        <c:v>10.19970704</c:v>
                      </c:pt>
                      <c:pt idx="996">
                        <c:v>10.19970704</c:v>
                      </c:pt>
                      <c:pt idx="997">
                        <c:v>10.09960938</c:v>
                      </c:pt>
                      <c:pt idx="998">
                        <c:v>10.19970704</c:v>
                      </c:pt>
                      <c:pt idx="999">
                        <c:v>10.09960938</c:v>
                      </c:pt>
                      <c:pt idx="1000">
                        <c:v>10.09960938</c:v>
                      </c:pt>
                      <c:pt idx="1001">
                        <c:v>10.19970704</c:v>
                      </c:pt>
                      <c:pt idx="1002">
                        <c:v>10.09960938</c:v>
                      </c:pt>
                      <c:pt idx="1003">
                        <c:v>10.19970704</c:v>
                      </c:pt>
                      <c:pt idx="1004">
                        <c:v>10.09960938</c:v>
                      </c:pt>
                      <c:pt idx="1005">
                        <c:v>10.19970704</c:v>
                      </c:pt>
                      <c:pt idx="1006">
                        <c:v>10.19970704</c:v>
                      </c:pt>
                      <c:pt idx="1007">
                        <c:v>10.19970704</c:v>
                      </c:pt>
                      <c:pt idx="1008">
                        <c:v>10.19970704</c:v>
                      </c:pt>
                      <c:pt idx="1009">
                        <c:v>10.19970704</c:v>
                      </c:pt>
                      <c:pt idx="1010">
                        <c:v>10.19970704</c:v>
                      </c:pt>
                      <c:pt idx="1011">
                        <c:v>10.19970704</c:v>
                      </c:pt>
                      <c:pt idx="1012">
                        <c:v>10.19970704</c:v>
                      </c:pt>
                      <c:pt idx="1013">
                        <c:v>10.19970704</c:v>
                      </c:pt>
                      <c:pt idx="1014">
                        <c:v>10.19970704</c:v>
                      </c:pt>
                      <c:pt idx="1015">
                        <c:v>10.19970704</c:v>
                      </c:pt>
                      <c:pt idx="1016">
                        <c:v>10.19970704</c:v>
                      </c:pt>
                      <c:pt idx="1017">
                        <c:v>10.19970704</c:v>
                      </c:pt>
                      <c:pt idx="1018">
                        <c:v>10.19970704</c:v>
                      </c:pt>
                      <c:pt idx="1019">
                        <c:v>10.19970704</c:v>
                      </c:pt>
                      <c:pt idx="1020">
                        <c:v>10.19970704</c:v>
                      </c:pt>
                      <c:pt idx="1021">
                        <c:v>10.19970704</c:v>
                      </c:pt>
                      <c:pt idx="1022">
                        <c:v>10.19970704</c:v>
                      </c:pt>
                      <c:pt idx="1023">
                        <c:v>10.19970704</c:v>
                      </c:pt>
                      <c:pt idx="1024">
                        <c:v>10.19970704</c:v>
                      </c:pt>
                      <c:pt idx="1025">
                        <c:v>10.19970704</c:v>
                      </c:pt>
                      <c:pt idx="1026">
                        <c:v>10.19970704</c:v>
                      </c:pt>
                      <c:pt idx="1027">
                        <c:v>10.19970704</c:v>
                      </c:pt>
                      <c:pt idx="1028">
                        <c:v>10.19970704</c:v>
                      </c:pt>
                      <c:pt idx="1029">
                        <c:v>10.19970704</c:v>
                      </c:pt>
                      <c:pt idx="1030">
                        <c:v>10.19970704</c:v>
                      </c:pt>
                      <c:pt idx="1031">
                        <c:v>10.19970704</c:v>
                      </c:pt>
                      <c:pt idx="1032">
                        <c:v>10.19970704</c:v>
                      </c:pt>
                      <c:pt idx="1033">
                        <c:v>10.19970704</c:v>
                      </c:pt>
                      <c:pt idx="1034">
                        <c:v>10.19970704</c:v>
                      </c:pt>
                      <c:pt idx="1035">
                        <c:v>10.19970704</c:v>
                      </c:pt>
                      <c:pt idx="1036">
                        <c:v>10.19970704</c:v>
                      </c:pt>
                      <c:pt idx="1037">
                        <c:v>10.19970704</c:v>
                      </c:pt>
                      <c:pt idx="1038">
                        <c:v>10.19970704</c:v>
                      </c:pt>
                      <c:pt idx="1039">
                        <c:v>10.19970704</c:v>
                      </c:pt>
                      <c:pt idx="1040">
                        <c:v>10.19970704</c:v>
                      </c:pt>
                      <c:pt idx="1041">
                        <c:v>10.19970704</c:v>
                      </c:pt>
                      <c:pt idx="1042">
                        <c:v>10.19970704</c:v>
                      </c:pt>
                      <c:pt idx="1043">
                        <c:v>10.19970704</c:v>
                      </c:pt>
                      <c:pt idx="1044">
                        <c:v>10.19970704</c:v>
                      </c:pt>
                      <c:pt idx="1045">
                        <c:v>10.19970704</c:v>
                      </c:pt>
                      <c:pt idx="1046">
                        <c:v>10.19970704</c:v>
                      </c:pt>
                      <c:pt idx="1047">
                        <c:v>10.19970704</c:v>
                      </c:pt>
                      <c:pt idx="1048">
                        <c:v>10.19970704</c:v>
                      </c:pt>
                      <c:pt idx="1049">
                        <c:v>10.19970704</c:v>
                      </c:pt>
                      <c:pt idx="1050">
                        <c:v>10.19970704</c:v>
                      </c:pt>
                      <c:pt idx="1051">
                        <c:v>10.19970704</c:v>
                      </c:pt>
                      <c:pt idx="1052">
                        <c:v>10.19970704</c:v>
                      </c:pt>
                      <c:pt idx="1053">
                        <c:v>10.19970704</c:v>
                      </c:pt>
                      <c:pt idx="1054">
                        <c:v>10.19970704</c:v>
                      </c:pt>
                      <c:pt idx="1055">
                        <c:v>10.19970704</c:v>
                      </c:pt>
                      <c:pt idx="1056">
                        <c:v>10.19970704</c:v>
                      </c:pt>
                      <c:pt idx="1057">
                        <c:v>10.19970704</c:v>
                      </c:pt>
                      <c:pt idx="1058">
                        <c:v>10.19970704</c:v>
                      </c:pt>
                      <c:pt idx="1059">
                        <c:v>10.19970704</c:v>
                      </c:pt>
                      <c:pt idx="1060">
                        <c:v>10.19970704</c:v>
                      </c:pt>
                      <c:pt idx="1061">
                        <c:v>10.19970704</c:v>
                      </c:pt>
                      <c:pt idx="1062">
                        <c:v>10.19970704</c:v>
                      </c:pt>
                      <c:pt idx="1063">
                        <c:v>10.19970704</c:v>
                      </c:pt>
                      <c:pt idx="1064">
                        <c:v>10.19970704</c:v>
                      </c:pt>
                      <c:pt idx="1065">
                        <c:v>10.19970704</c:v>
                      </c:pt>
                      <c:pt idx="1066">
                        <c:v>10.19970704</c:v>
                      </c:pt>
                      <c:pt idx="1067">
                        <c:v>10.19970704</c:v>
                      </c:pt>
                      <c:pt idx="1068">
                        <c:v>10.19970704</c:v>
                      </c:pt>
                      <c:pt idx="1069">
                        <c:v>10.19970704</c:v>
                      </c:pt>
                      <c:pt idx="1070">
                        <c:v>10.19970704</c:v>
                      </c:pt>
                      <c:pt idx="1071">
                        <c:v>10.19970704</c:v>
                      </c:pt>
                      <c:pt idx="1072">
                        <c:v>10.19970704</c:v>
                      </c:pt>
                      <c:pt idx="1073">
                        <c:v>10.299804689999998</c:v>
                      </c:pt>
                      <c:pt idx="1074">
                        <c:v>10.19970704</c:v>
                      </c:pt>
                      <c:pt idx="1075">
                        <c:v>10.299804689999998</c:v>
                      </c:pt>
                      <c:pt idx="1076">
                        <c:v>10.19970704</c:v>
                      </c:pt>
                      <c:pt idx="1077">
                        <c:v>10.19970704</c:v>
                      </c:pt>
                      <c:pt idx="1078">
                        <c:v>10.19970704</c:v>
                      </c:pt>
                      <c:pt idx="1079">
                        <c:v>10.19970704</c:v>
                      </c:pt>
                      <c:pt idx="1080">
                        <c:v>10.19970704</c:v>
                      </c:pt>
                      <c:pt idx="1081">
                        <c:v>10.19970704</c:v>
                      </c:pt>
                      <c:pt idx="1082">
                        <c:v>10.299804689999998</c:v>
                      </c:pt>
                      <c:pt idx="1083">
                        <c:v>10.299804689999998</c:v>
                      </c:pt>
                      <c:pt idx="1084">
                        <c:v>10.19970704</c:v>
                      </c:pt>
                      <c:pt idx="1085">
                        <c:v>10.299804689999998</c:v>
                      </c:pt>
                      <c:pt idx="1086">
                        <c:v>10.299804689999998</c:v>
                      </c:pt>
                      <c:pt idx="1087">
                        <c:v>10.19970704</c:v>
                      </c:pt>
                      <c:pt idx="1088">
                        <c:v>10.299804689999998</c:v>
                      </c:pt>
                      <c:pt idx="1089">
                        <c:v>10.299804689999998</c:v>
                      </c:pt>
                      <c:pt idx="1090">
                        <c:v>10.19970704</c:v>
                      </c:pt>
                      <c:pt idx="1091">
                        <c:v>10.299804689999998</c:v>
                      </c:pt>
                      <c:pt idx="1092">
                        <c:v>10.299804689999998</c:v>
                      </c:pt>
                      <c:pt idx="1093">
                        <c:v>10.299804689999998</c:v>
                      </c:pt>
                      <c:pt idx="1094">
                        <c:v>10.299804689999998</c:v>
                      </c:pt>
                      <c:pt idx="1095">
                        <c:v>10.299804689999998</c:v>
                      </c:pt>
                      <c:pt idx="1096">
                        <c:v>10.299804689999998</c:v>
                      </c:pt>
                      <c:pt idx="1097">
                        <c:v>10.299804689999998</c:v>
                      </c:pt>
                      <c:pt idx="1098">
                        <c:v>10.299804689999998</c:v>
                      </c:pt>
                      <c:pt idx="1099">
                        <c:v>10.299804689999998</c:v>
                      </c:pt>
                      <c:pt idx="1100">
                        <c:v>10.299804689999998</c:v>
                      </c:pt>
                      <c:pt idx="1101">
                        <c:v>10.299804689999998</c:v>
                      </c:pt>
                      <c:pt idx="1102">
                        <c:v>10.299804689999998</c:v>
                      </c:pt>
                      <c:pt idx="1103">
                        <c:v>10.299804689999998</c:v>
                      </c:pt>
                      <c:pt idx="1104">
                        <c:v>10.299804689999998</c:v>
                      </c:pt>
                      <c:pt idx="1105">
                        <c:v>10.299804689999998</c:v>
                      </c:pt>
                      <c:pt idx="1106">
                        <c:v>10.299804689999998</c:v>
                      </c:pt>
                      <c:pt idx="1107">
                        <c:v>10.299804689999998</c:v>
                      </c:pt>
                      <c:pt idx="1108">
                        <c:v>10.299804689999998</c:v>
                      </c:pt>
                      <c:pt idx="1109">
                        <c:v>10.299804689999998</c:v>
                      </c:pt>
                      <c:pt idx="1110">
                        <c:v>10.299804689999998</c:v>
                      </c:pt>
                      <c:pt idx="1111">
                        <c:v>10.299804689999998</c:v>
                      </c:pt>
                      <c:pt idx="1112">
                        <c:v>10.299804689999998</c:v>
                      </c:pt>
                      <c:pt idx="1113">
                        <c:v>10.299804689999998</c:v>
                      </c:pt>
                      <c:pt idx="1114">
                        <c:v>10.299804689999998</c:v>
                      </c:pt>
                      <c:pt idx="1115">
                        <c:v>10.299804689999998</c:v>
                      </c:pt>
                      <c:pt idx="1116">
                        <c:v>10.299804689999998</c:v>
                      </c:pt>
                      <c:pt idx="1117">
                        <c:v>10.299804689999998</c:v>
                      </c:pt>
                      <c:pt idx="1118">
                        <c:v>10.299804689999998</c:v>
                      </c:pt>
                      <c:pt idx="1119">
                        <c:v>10.299804689999998</c:v>
                      </c:pt>
                      <c:pt idx="1120">
                        <c:v>10.299804689999998</c:v>
                      </c:pt>
                      <c:pt idx="1121">
                        <c:v>10.299804689999998</c:v>
                      </c:pt>
                      <c:pt idx="1122">
                        <c:v>10.299804689999998</c:v>
                      </c:pt>
                      <c:pt idx="1123">
                        <c:v>10.299804689999998</c:v>
                      </c:pt>
                      <c:pt idx="1124">
                        <c:v>10.299804689999998</c:v>
                      </c:pt>
                      <c:pt idx="1125">
                        <c:v>10.299804689999998</c:v>
                      </c:pt>
                      <c:pt idx="1126">
                        <c:v>10.299804689999998</c:v>
                      </c:pt>
                      <c:pt idx="1127">
                        <c:v>10.299804689999998</c:v>
                      </c:pt>
                      <c:pt idx="1128">
                        <c:v>10.299804689999998</c:v>
                      </c:pt>
                      <c:pt idx="1129">
                        <c:v>10.299804689999998</c:v>
                      </c:pt>
                      <c:pt idx="1130">
                        <c:v>10.299804689999998</c:v>
                      </c:pt>
                      <c:pt idx="1131">
                        <c:v>10.299804689999998</c:v>
                      </c:pt>
                      <c:pt idx="1132">
                        <c:v>10.299804689999998</c:v>
                      </c:pt>
                      <c:pt idx="1133">
                        <c:v>10.299804689999998</c:v>
                      </c:pt>
                      <c:pt idx="1134">
                        <c:v>10.299804689999998</c:v>
                      </c:pt>
                      <c:pt idx="1135">
                        <c:v>10.299804689999998</c:v>
                      </c:pt>
                      <c:pt idx="1136">
                        <c:v>10.299804689999998</c:v>
                      </c:pt>
                      <c:pt idx="1137">
                        <c:v>10.299804689999998</c:v>
                      </c:pt>
                      <c:pt idx="1138">
                        <c:v>10.299804689999998</c:v>
                      </c:pt>
                      <c:pt idx="1139">
                        <c:v>10.299804689999998</c:v>
                      </c:pt>
                      <c:pt idx="1140">
                        <c:v>10.299804689999998</c:v>
                      </c:pt>
                      <c:pt idx="1141">
                        <c:v>10.299804689999998</c:v>
                      </c:pt>
                      <c:pt idx="1142">
                        <c:v>10.299804689999998</c:v>
                      </c:pt>
                      <c:pt idx="1143">
                        <c:v>10.299804689999998</c:v>
                      </c:pt>
                      <c:pt idx="1144">
                        <c:v>10.299804689999998</c:v>
                      </c:pt>
                      <c:pt idx="1145">
                        <c:v>10.299804689999998</c:v>
                      </c:pt>
                      <c:pt idx="1146">
                        <c:v>10.299804689999998</c:v>
                      </c:pt>
                      <c:pt idx="1147">
                        <c:v>10.299804689999998</c:v>
                      </c:pt>
                      <c:pt idx="1148">
                        <c:v>10.299804689999998</c:v>
                      </c:pt>
                      <c:pt idx="1149">
                        <c:v>10.299804689999998</c:v>
                      </c:pt>
                      <c:pt idx="1150">
                        <c:v>10.299804689999998</c:v>
                      </c:pt>
                      <c:pt idx="1151">
                        <c:v>10.299804689999998</c:v>
                      </c:pt>
                      <c:pt idx="1152">
                        <c:v>10.299804689999998</c:v>
                      </c:pt>
                      <c:pt idx="1153">
                        <c:v>10.299804689999998</c:v>
                      </c:pt>
                      <c:pt idx="1154">
                        <c:v>10.299804689999998</c:v>
                      </c:pt>
                      <c:pt idx="1155">
                        <c:v>10.299804689999998</c:v>
                      </c:pt>
                      <c:pt idx="1156">
                        <c:v>10.299804689999998</c:v>
                      </c:pt>
                      <c:pt idx="1157">
                        <c:v>10.299804689999998</c:v>
                      </c:pt>
                      <c:pt idx="1158">
                        <c:v>10.299804689999998</c:v>
                      </c:pt>
                      <c:pt idx="1159">
                        <c:v>10.299804689999998</c:v>
                      </c:pt>
                      <c:pt idx="1160">
                        <c:v>10.299804689999998</c:v>
                      </c:pt>
                      <c:pt idx="1161">
                        <c:v>10.299804689999998</c:v>
                      </c:pt>
                      <c:pt idx="1162">
                        <c:v>10.299804689999998</c:v>
                      </c:pt>
                      <c:pt idx="1163">
                        <c:v>10.299804689999998</c:v>
                      </c:pt>
                      <c:pt idx="1164">
                        <c:v>10.299804689999998</c:v>
                      </c:pt>
                      <c:pt idx="1165">
                        <c:v>10.299804689999998</c:v>
                      </c:pt>
                      <c:pt idx="1166">
                        <c:v>10.299804689999998</c:v>
                      </c:pt>
                      <c:pt idx="1167">
                        <c:v>10.299804689999998</c:v>
                      </c:pt>
                      <c:pt idx="1168">
                        <c:v>10.299804689999998</c:v>
                      </c:pt>
                      <c:pt idx="1169">
                        <c:v>10.299804689999998</c:v>
                      </c:pt>
                      <c:pt idx="1170">
                        <c:v>10.299804689999998</c:v>
                      </c:pt>
                      <c:pt idx="1171">
                        <c:v>10.299804689999998</c:v>
                      </c:pt>
                      <c:pt idx="1172">
                        <c:v>10.299804689999998</c:v>
                      </c:pt>
                      <c:pt idx="1173">
                        <c:v>10.299804689999998</c:v>
                      </c:pt>
                      <c:pt idx="1174">
                        <c:v>10.299804689999998</c:v>
                      </c:pt>
                      <c:pt idx="1175">
                        <c:v>10.299804689999998</c:v>
                      </c:pt>
                      <c:pt idx="1176">
                        <c:v>10.299804689999998</c:v>
                      </c:pt>
                      <c:pt idx="1177">
                        <c:v>10.299804689999998</c:v>
                      </c:pt>
                      <c:pt idx="1178">
                        <c:v>10.299804689999998</c:v>
                      </c:pt>
                      <c:pt idx="1179">
                        <c:v>10.299804689999998</c:v>
                      </c:pt>
                      <c:pt idx="1180">
                        <c:v>10.299804689999998</c:v>
                      </c:pt>
                      <c:pt idx="1181">
                        <c:v>10.299804689999998</c:v>
                      </c:pt>
                      <c:pt idx="1182">
                        <c:v>10.299804689999998</c:v>
                      </c:pt>
                      <c:pt idx="1183">
                        <c:v>10.299804689999998</c:v>
                      </c:pt>
                      <c:pt idx="1184">
                        <c:v>10.299804689999998</c:v>
                      </c:pt>
                      <c:pt idx="1185">
                        <c:v>10.299804689999998</c:v>
                      </c:pt>
                      <c:pt idx="1186">
                        <c:v>10.299804689999998</c:v>
                      </c:pt>
                      <c:pt idx="1187">
                        <c:v>10.299804689999998</c:v>
                      </c:pt>
                      <c:pt idx="1188">
                        <c:v>10.299804689999998</c:v>
                      </c:pt>
                      <c:pt idx="1189">
                        <c:v>10.299804689999998</c:v>
                      </c:pt>
                      <c:pt idx="1190">
                        <c:v>10.299804689999998</c:v>
                      </c:pt>
                      <c:pt idx="1191">
                        <c:v>10.299804689999998</c:v>
                      </c:pt>
                      <c:pt idx="1192">
                        <c:v>10.299804689999998</c:v>
                      </c:pt>
                      <c:pt idx="1193">
                        <c:v>10.299804689999998</c:v>
                      </c:pt>
                      <c:pt idx="1194">
                        <c:v>10.299804689999998</c:v>
                      </c:pt>
                      <c:pt idx="1195">
                        <c:v>10.299804689999998</c:v>
                      </c:pt>
                      <c:pt idx="1196">
                        <c:v>10.299804689999998</c:v>
                      </c:pt>
                      <c:pt idx="1197">
                        <c:v>10.299804689999998</c:v>
                      </c:pt>
                      <c:pt idx="1198">
                        <c:v>10.299804689999998</c:v>
                      </c:pt>
                      <c:pt idx="1199">
                        <c:v>10.299804689999998</c:v>
                      </c:pt>
                      <c:pt idx="1200">
                        <c:v>10.299804689999998</c:v>
                      </c:pt>
                      <c:pt idx="1201">
                        <c:v>10.299804689999998</c:v>
                      </c:pt>
                      <c:pt idx="1202">
                        <c:v>10.299804689999998</c:v>
                      </c:pt>
                      <c:pt idx="1203">
                        <c:v>10.299804689999998</c:v>
                      </c:pt>
                      <c:pt idx="1204">
                        <c:v>10.299804689999998</c:v>
                      </c:pt>
                      <c:pt idx="1205">
                        <c:v>10.399658209999998</c:v>
                      </c:pt>
                      <c:pt idx="1206">
                        <c:v>10.399658209999998</c:v>
                      </c:pt>
                      <c:pt idx="1207">
                        <c:v>10.299804689999998</c:v>
                      </c:pt>
                      <c:pt idx="1208">
                        <c:v>10.299804689999998</c:v>
                      </c:pt>
                      <c:pt idx="1209">
                        <c:v>10.299804689999998</c:v>
                      </c:pt>
                      <c:pt idx="1210">
                        <c:v>10.299804689999998</c:v>
                      </c:pt>
                      <c:pt idx="1211">
                        <c:v>10.299804689999998</c:v>
                      </c:pt>
                      <c:pt idx="1212">
                        <c:v>10.399658209999998</c:v>
                      </c:pt>
                      <c:pt idx="1213">
                        <c:v>10.299804689999998</c:v>
                      </c:pt>
                      <c:pt idx="1214">
                        <c:v>10.299804689999998</c:v>
                      </c:pt>
                      <c:pt idx="1215">
                        <c:v>10.399658209999998</c:v>
                      </c:pt>
                      <c:pt idx="1216">
                        <c:v>10.299804689999998</c:v>
                      </c:pt>
                      <c:pt idx="1217">
                        <c:v>10.299804689999998</c:v>
                      </c:pt>
                      <c:pt idx="1218">
                        <c:v>10.299804689999998</c:v>
                      </c:pt>
                      <c:pt idx="1219">
                        <c:v>10.399658209999998</c:v>
                      </c:pt>
                      <c:pt idx="1220">
                        <c:v>10.299804689999998</c:v>
                      </c:pt>
                      <c:pt idx="1221">
                        <c:v>10.299804689999998</c:v>
                      </c:pt>
                      <c:pt idx="1222">
                        <c:v>10.399658209999998</c:v>
                      </c:pt>
                      <c:pt idx="1223">
                        <c:v>10.299804689999998</c:v>
                      </c:pt>
                      <c:pt idx="1224">
                        <c:v>10.399658209999998</c:v>
                      </c:pt>
                      <c:pt idx="1225">
                        <c:v>10.299804689999998</c:v>
                      </c:pt>
                      <c:pt idx="1226">
                        <c:v>10.299804689999998</c:v>
                      </c:pt>
                      <c:pt idx="1227">
                        <c:v>10.299804689999998</c:v>
                      </c:pt>
                      <c:pt idx="1228">
                        <c:v>10.399658209999998</c:v>
                      </c:pt>
                      <c:pt idx="1229">
                        <c:v>10.399658209999998</c:v>
                      </c:pt>
                      <c:pt idx="1230">
                        <c:v>10.399658209999998</c:v>
                      </c:pt>
                      <c:pt idx="1231">
                        <c:v>10.299804689999998</c:v>
                      </c:pt>
                      <c:pt idx="1232">
                        <c:v>10.399658209999998</c:v>
                      </c:pt>
                      <c:pt idx="1233">
                        <c:v>10.399658209999998</c:v>
                      </c:pt>
                      <c:pt idx="1234">
                        <c:v>10.299804689999998</c:v>
                      </c:pt>
                      <c:pt idx="1235">
                        <c:v>10.399658209999998</c:v>
                      </c:pt>
                      <c:pt idx="1236">
                        <c:v>10.299804689999998</c:v>
                      </c:pt>
                      <c:pt idx="1237">
                        <c:v>10.399658209999998</c:v>
                      </c:pt>
                      <c:pt idx="1238">
                        <c:v>10.399658209999998</c:v>
                      </c:pt>
                      <c:pt idx="1239">
                        <c:v>10.399658209999998</c:v>
                      </c:pt>
                      <c:pt idx="1240">
                        <c:v>10.399658209999998</c:v>
                      </c:pt>
                      <c:pt idx="1241">
                        <c:v>10.399658209999998</c:v>
                      </c:pt>
                      <c:pt idx="1242">
                        <c:v>10.299804689999998</c:v>
                      </c:pt>
                      <c:pt idx="1243">
                        <c:v>10.299804689999998</c:v>
                      </c:pt>
                      <c:pt idx="1244">
                        <c:v>10.299804689999998</c:v>
                      </c:pt>
                      <c:pt idx="1245">
                        <c:v>10.399658209999998</c:v>
                      </c:pt>
                      <c:pt idx="1246">
                        <c:v>10.299804689999998</c:v>
                      </c:pt>
                      <c:pt idx="1247">
                        <c:v>10.299804689999998</c:v>
                      </c:pt>
                      <c:pt idx="1248">
                        <c:v>10.399658209999998</c:v>
                      </c:pt>
                      <c:pt idx="1249">
                        <c:v>10.299804689999998</c:v>
                      </c:pt>
                      <c:pt idx="1250">
                        <c:v>10.399658209999998</c:v>
                      </c:pt>
                      <c:pt idx="1251">
                        <c:v>10.399658209999998</c:v>
                      </c:pt>
                      <c:pt idx="1252">
                        <c:v>10.399658209999998</c:v>
                      </c:pt>
                      <c:pt idx="1253">
                        <c:v>10.399658209999998</c:v>
                      </c:pt>
                      <c:pt idx="1254">
                        <c:v>10.299804689999998</c:v>
                      </c:pt>
                      <c:pt idx="1255">
                        <c:v>10.399658209999998</c:v>
                      </c:pt>
                      <c:pt idx="1256">
                        <c:v>10.399658209999998</c:v>
                      </c:pt>
                      <c:pt idx="1257">
                        <c:v>10.299804689999998</c:v>
                      </c:pt>
                      <c:pt idx="1258">
                        <c:v>10.299804689999998</c:v>
                      </c:pt>
                      <c:pt idx="1259">
                        <c:v>10.399658209999998</c:v>
                      </c:pt>
                      <c:pt idx="1260">
                        <c:v>10.399658209999998</c:v>
                      </c:pt>
                      <c:pt idx="1261">
                        <c:v>10.399658209999998</c:v>
                      </c:pt>
                      <c:pt idx="1262">
                        <c:v>10.399658209999998</c:v>
                      </c:pt>
                      <c:pt idx="1263">
                        <c:v>10.399658209999998</c:v>
                      </c:pt>
                      <c:pt idx="1264">
                        <c:v>10.399658209999998</c:v>
                      </c:pt>
                      <c:pt idx="1265">
                        <c:v>10.399658209999998</c:v>
                      </c:pt>
                      <c:pt idx="1266">
                        <c:v>10.399658209999998</c:v>
                      </c:pt>
                      <c:pt idx="1267">
                        <c:v>10.399658209999998</c:v>
                      </c:pt>
                      <c:pt idx="1268">
                        <c:v>10.399658209999998</c:v>
                      </c:pt>
                      <c:pt idx="1269">
                        <c:v>10.399658209999998</c:v>
                      </c:pt>
                      <c:pt idx="1270">
                        <c:v>10.399658209999998</c:v>
                      </c:pt>
                      <c:pt idx="1271">
                        <c:v>10.399658209999998</c:v>
                      </c:pt>
                      <c:pt idx="1272">
                        <c:v>10.399658209999998</c:v>
                      </c:pt>
                      <c:pt idx="1273">
                        <c:v>10.399658209999998</c:v>
                      </c:pt>
                      <c:pt idx="1274">
                        <c:v>10.399658209999998</c:v>
                      </c:pt>
                      <c:pt idx="1275">
                        <c:v>10.299804689999998</c:v>
                      </c:pt>
                      <c:pt idx="1276">
                        <c:v>10.399658209999998</c:v>
                      </c:pt>
                      <c:pt idx="1277">
                        <c:v>10.299804689999998</c:v>
                      </c:pt>
                      <c:pt idx="1278">
                        <c:v>10.399658209999998</c:v>
                      </c:pt>
                      <c:pt idx="1279">
                        <c:v>10.399658209999998</c:v>
                      </c:pt>
                      <c:pt idx="1280">
                        <c:v>10.399658209999998</c:v>
                      </c:pt>
                      <c:pt idx="1281">
                        <c:v>10.399658209999998</c:v>
                      </c:pt>
                      <c:pt idx="1282">
                        <c:v>10.399658209999998</c:v>
                      </c:pt>
                      <c:pt idx="1283">
                        <c:v>10.399658209999998</c:v>
                      </c:pt>
                      <c:pt idx="1284">
                        <c:v>10.399658209999998</c:v>
                      </c:pt>
                      <c:pt idx="1285">
                        <c:v>10.399658209999998</c:v>
                      </c:pt>
                      <c:pt idx="1286">
                        <c:v>10.399658209999998</c:v>
                      </c:pt>
                      <c:pt idx="1287">
                        <c:v>10.399658209999998</c:v>
                      </c:pt>
                      <c:pt idx="1288">
                        <c:v>10.399658209999998</c:v>
                      </c:pt>
                      <c:pt idx="1289">
                        <c:v>10.399658209999998</c:v>
                      </c:pt>
                      <c:pt idx="1290">
                        <c:v>10.399658209999998</c:v>
                      </c:pt>
                      <c:pt idx="1291">
                        <c:v>10.399658209999998</c:v>
                      </c:pt>
                      <c:pt idx="1292">
                        <c:v>10.399658209999998</c:v>
                      </c:pt>
                      <c:pt idx="1293">
                        <c:v>10.399658209999998</c:v>
                      </c:pt>
                      <c:pt idx="1294">
                        <c:v>10.399658209999998</c:v>
                      </c:pt>
                      <c:pt idx="1295">
                        <c:v>10.399658209999998</c:v>
                      </c:pt>
                      <c:pt idx="1296">
                        <c:v>10.399658209999998</c:v>
                      </c:pt>
                      <c:pt idx="1297">
                        <c:v>10.399658209999998</c:v>
                      </c:pt>
                      <c:pt idx="1298">
                        <c:v>10.399658209999998</c:v>
                      </c:pt>
                      <c:pt idx="1299">
                        <c:v>10.399658209999998</c:v>
                      </c:pt>
                      <c:pt idx="1300">
                        <c:v>10.399658209999998</c:v>
                      </c:pt>
                      <c:pt idx="1301">
                        <c:v>10.399658209999998</c:v>
                      </c:pt>
                      <c:pt idx="1302">
                        <c:v>10.399658209999998</c:v>
                      </c:pt>
                      <c:pt idx="1303">
                        <c:v>10.399658209999998</c:v>
                      </c:pt>
                      <c:pt idx="1304">
                        <c:v>10.399658209999998</c:v>
                      </c:pt>
                      <c:pt idx="1305">
                        <c:v>10.399658209999998</c:v>
                      </c:pt>
                      <c:pt idx="1306">
                        <c:v>10.399658209999998</c:v>
                      </c:pt>
                      <c:pt idx="1307">
                        <c:v>10.399658209999998</c:v>
                      </c:pt>
                      <c:pt idx="1308">
                        <c:v>10.399658209999998</c:v>
                      </c:pt>
                      <c:pt idx="1309">
                        <c:v>10.399658209999998</c:v>
                      </c:pt>
                      <c:pt idx="1310">
                        <c:v>10.399658209999998</c:v>
                      </c:pt>
                      <c:pt idx="1311">
                        <c:v>10.399658209999998</c:v>
                      </c:pt>
                      <c:pt idx="1312">
                        <c:v>10.399658209999998</c:v>
                      </c:pt>
                      <c:pt idx="1313">
                        <c:v>10.399658209999998</c:v>
                      </c:pt>
                      <c:pt idx="1314">
                        <c:v>10.399658209999998</c:v>
                      </c:pt>
                      <c:pt idx="1315">
                        <c:v>10.399658209999998</c:v>
                      </c:pt>
                      <c:pt idx="1316">
                        <c:v>10.399658209999998</c:v>
                      </c:pt>
                      <c:pt idx="1317">
                        <c:v>10.399658209999998</c:v>
                      </c:pt>
                      <c:pt idx="1318">
                        <c:v>10.399658209999998</c:v>
                      </c:pt>
                      <c:pt idx="1319">
                        <c:v>10.399658209999998</c:v>
                      </c:pt>
                      <c:pt idx="1320">
                        <c:v>10.399658209999998</c:v>
                      </c:pt>
                      <c:pt idx="1321">
                        <c:v>10.399658209999998</c:v>
                      </c:pt>
                      <c:pt idx="1322">
                        <c:v>10.399658209999998</c:v>
                      </c:pt>
                      <c:pt idx="1323">
                        <c:v>10.399658209999998</c:v>
                      </c:pt>
                      <c:pt idx="1324">
                        <c:v>10.399658209999998</c:v>
                      </c:pt>
                      <c:pt idx="1325">
                        <c:v>10.399658209999998</c:v>
                      </c:pt>
                      <c:pt idx="1326">
                        <c:v>10.399658209999998</c:v>
                      </c:pt>
                      <c:pt idx="1327">
                        <c:v>10.399658209999998</c:v>
                      </c:pt>
                      <c:pt idx="1328">
                        <c:v>10.399658209999998</c:v>
                      </c:pt>
                      <c:pt idx="1329">
                        <c:v>10.399658209999998</c:v>
                      </c:pt>
                      <c:pt idx="1330">
                        <c:v>10.399658209999998</c:v>
                      </c:pt>
                      <c:pt idx="1331">
                        <c:v>10.399658209999998</c:v>
                      </c:pt>
                      <c:pt idx="1332">
                        <c:v>10.399658209999998</c:v>
                      </c:pt>
                      <c:pt idx="1333">
                        <c:v>10.399658209999998</c:v>
                      </c:pt>
                      <c:pt idx="1334">
                        <c:v>10.399658209999998</c:v>
                      </c:pt>
                      <c:pt idx="1335">
                        <c:v>10.399658209999998</c:v>
                      </c:pt>
                      <c:pt idx="1336">
                        <c:v>10.399658209999998</c:v>
                      </c:pt>
                      <c:pt idx="1337">
                        <c:v>10.399658209999998</c:v>
                      </c:pt>
                      <c:pt idx="1338">
                        <c:v>10.399658209999998</c:v>
                      </c:pt>
                      <c:pt idx="1339">
                        <c:v>10.399658209999998</c:v>
                      </c:pt>
                      <c:pt idx="1340">
                        <c:v>10.399658209999998</c:v>
                      </c:pt>
                      <c:pt idx="1341">
                        <c:v>10.399658209999998</c:v>
                      </c:pt>
                      <c:pt idx="1342">
                        <c:v>10.399658209999998</c:v>
                      </c:pt>
                      <c:pt idx="1343">
                        <c:v>10.399658209999998</c:v>
                      </c:pt>
                      <c:pt idx="1344">
                        <c:v>10.399658209999998</c:v>
                      </c:pt>
                      <c:pt idx="1345">
                        <c:v>10.399658209999998</c:v>
                      </c:pt>
                      <c:pt idx="1346">
                        <c:v>10.399658209999998</c:v>
                      </c:pt>
                      <c:pt idx="1347">
                        <c:v>10.399658209999998</c:v>
                      </c:pt>
                      <c:pt idx="1348">
                        <c:v>10.399658209999998</c:v>
                      </c:pt>
                      <c:pt idx="1349">
                        <c:v>10.399658209999998</c:v>
                      </c:pt>
                      <c:pt idx="1350">
                        <c:v>10.399658209999998</c:v>
                      </c:pt>
                      <c:pt idx="1351">
                        <c:v>10.399658209999998</c:v>
                      </c:pt>
                      <c:pt idx="1352">
                        <c:v>10.399658209999998</c:v>
                      </c:pt>
                      <c:pt idx="1353">
                        <c:v>10.399658209999998</c:v>
                      </c:pt>
                      <c:pt idx="1354">
                        <c:v>10.399658209999998</c:v>
                      </c:pt>
                      <c:pt idx="1355">
                        <c:v>10.399658209999998</c:v>
                      </c:pt>
                      <c:pt idx="1356">
                        <c:v>10.399658209999998</c:v>
                      </c:pt>
                      <c:pt idx="1357">
                        <c:v>10.399658209999998</c:v>
                      </c:pt>
                      <c:pt idx="1358">
                        <c:v>10.399658209999998</c:v>
                      </c:pt>
                      <c:pt idx="1359">
                        <c:v>10.399658209999998</c:v>
                      </c:pt>
                      <c:pt idx="1360">
                        <c:v>10.399658209999998</c:v>
                      </c:pt>
                      <c:pt idx="1361">
                        <c:v>10.399658209999998</c:v>
                      </c:pt>
                      <c:pt idx="1362">
                        <c:v>10.399658209999998</c:v>
                      </c:pt>
                      <c:pt idx="1363">
                        <c:v>10.399658209999998</c:v>
                      </c:pt>
                      <c:pt idx="1364">
                        <c:v>10.399658209999998</c:v>
                      </c:pt>
                      <c:pt idx="1365">
                        <c:v>10.399658209999998</c:v>
                      </c:pt>
                      <c:pt idx="1366">
                        <c:v>10.399658209999998</c:v>
                      </c:pt>
                      <c:pt idx="1367">
                        <c:v>10.399658209999998</c:v>
                      </c:pt>
                      <c:pt idx="1368">
                        <c:v>10.399658209999998</c:v>
                      </c:pt>
                      <c:pt idx="1369">
                        <c:v>10.399658209999998</c:v>
                      </c:pt>
                      <c:pt idx="1370">
                        <c:v>10.399658209999998</c:v>
                      </c:pt>
                      <c:pt idx="1371">
                        <c:v>10.399658209999998</c:v>
                      </c:pt>
                      <c:pt idx="1372">
                        <c:v>10.399658209999998</c:v>
                      </c:pt>
                      <c:pt idx="1373">
                        <c:v>10.399658209999998</c:v>
                      </c:pt>
                      <c:pt idx="1374">
                        <c:v>10.399658209999998</c:v>
                      </c:pt>
                      <c:pt idx="1375">
                        <c:v>10.399658209999998</c:v>
                      </c:pt>
                      <c:pt idx="1376">
                        <c:v>10.399658209999998</c:v>
                      </c:pt>
                      <c:pt idx="1377">
                        <c:v>10.399658209999998</c:v>
                      </c:pt>
                      <c:pt idx="1378">
                        <c:v>10.399658209999998</c:v>
                      </c:pt>
                      <c:pt idx="1379">
                        <c:v>10.399658209999998</c:v>
                      </c:pt>
                      <c:pt idx="1380">
                        <c:v>10.399658209999998</c:v>
                      </c:pt>
                      <c:pt idx="1381">
                        <c:v>10.399658209999998</c:v>
                      </c:pt>
                      <c:pt idx="1382">
                        <c:v>10.399658209999998</c:v>
                      </c:pt>
                      <c:pt idx="1383">
                        <c:v>10.399658209999998</c:v>
                      </c:pt>
                      <c:pt idx="1384">
                        <c:v>10.399658209999998</c:v>
                      </c:pt>
                      <c:pt idx="1385">
                        <c:v>10.399658209999998</c:v>
                      </c:pt>
                      <c:pt idx="1386">
                        <c:v>10.399658209999998</c:v>
                      </c:pt>
                      <c:pt idx="1387">
                        <c:v>10.399658209999998</c:v>
                      </c:pt>
                      <c:pt idx="1388">
                        <c:v>10.399658209999998</c:v>
                      </c:pt>
                      <c:pt idx="1389">
                        <c:v>10.399658209999998</c:v>
                      </c:pt>
                      <c:pt idx="1390">
                        <c:v>10.399658209999998</c:v>
                      </c:pt>
                      <c:pt idx="1391">
                        <c:v>10.399658209999998</c:v>
                      </c:pt>
                      <c:pt idx="1392">
                        <c:v>10.399658209999998</c:v>
                      </c:pt>
                      <c:pt idx="1393">
                        <c:v>10.399658209999998</c:v>
                      </c:pt>
                      <c:pt idx="1394">
                        <c:v>10.399658209999998</c:v>
                      </c:pt>
                      <c:pt idx="1395">
                        <c:v>10.399658209999998</c:v>
                      </c:pt>
                      <c:pt idx="1396">
                        <c:v>10.399658209999998</c:v>
                      </c:pt>
                      <c:pt idx="1397">
                        <c:v>10.399658209999998</c:v>
                      </c:pt>
                      <c:pt idx="1398">
                        <c:v>10.399658209999998</c:v>
                      </c:pt>
                      <c:pt idx="1399">
                        <c:v>10.399658209999998</c:v>
                      </c:pt>
                      <c:pt idx="1400">
                        <c:v>10.399658209999998</c:v>
                      </c:pt>
                      <c:pt idx="1401">
                        <c:v>10.399658209999998</c:v>
                      </c:pt>
                      <c:pt idx="1402">
                        <c:v>10.399658209999998</c:v>
                      </c:pt>
                      <c:pt idx="1403">
                        <c:v>10.399658209999998</c:v>
                      </c:pt>
                      <c:pt idx="1404">
                        <c:v>10.399658209999998</c:v>
                      </c:pt>
                      <c:pt idx="1405">
                        <c:v>10.399658209999998</c:v>
                      </c:pt>
                      <c:pt idx="1406">
                        <c:v>10.399658209999998</c:v>
                      </c:pt>
                      <c:pt idx="1407">
                        <c:v>10.399658209999998</c:v>
                      </c:pt>
                      <c:pt idx="1408">
                        <c:v>10.399658209999998</c:v>
                      </c:pt>
                      <c:pt idx="1409">
                        <c:v>10.399658209999998</c:v>
                      </c:pt>
                      <c:pt idx="1410">
                        <c:v>10.399658209999998</c:v>
                      </c:pt>
                      <c:pt idx="1411">
                        <c:v>10.399658209999998</c:v>
                      </c:pt>
                      <c:pt idx="1412">
                        <c:v>10.399658209999998</c:v>
                      </c:pt>
                      <c:pt idx="1413">
                        <c:v>10.399658209999998</c:v>
                      </c:pt>
                      <c:pt idx="1414">
                        <c:v>10.399658209999998</c:v>
                      </c:pt>
                      <c:pt idx="1415">
                        <c:v>10.399658209999998</c:v>
                      </c:pt>
                      <c:pt idx="1416">
                        <c:v>10.399658209999998</c:v>
                      </c:pt>
                      <c:pt idx="1417">
                        <c:v>10.399658209999998</c:v>
                      </c:pt>
                      <c:pt idx="1418">
                        <c:v>10.399658209999998</c:v>
                      </c:pt>
                      <c:pt idx="1419">
                        <c:v>10.399658209999998</c:v>
                      </c:pt>
                      <c:pt idx="1420">
                        <c:v>10.399658209999998</c:v>
                      </c:pt>
                      <c:pt idx="1421">
                        <c:v>10.399658209999998</c:v>
                      </c:pt>
                      <c:pt idx="1422">
                        <c:v>10.399658209999998</c:v>
                      </c:pt>
                      <c:pt idx="1423">
                        <c:v>10.399658209999998</c:v>
                      </c:pt>
                      <c:pt idx="1424">
                        <c:v>10.399658209999998</c:v>
                      </c:pt>
                      <c:pt idx="1425">
                        <c:v>10.399658209999998</c:v>
                      </c:pt>
                      <c:pt idx="1426">
                        <c:v>10.399658209999998</c:v>
                      </c:pt>
                      <c:pt idx="1427">
                        <c:v>10.399658209999998</c:v>
                      </c:pt>
                      <c:pt idx="1428">
                        <c:v>10.399658209999998</c:v>
                      </c:pt>
                      <c:pt idx="1429">
                        <c:v>10.399658209999998</c:v>
                      </c:pt>
                      <c:pt idx="1430">
                        <c:v>10.399658209999998</c:v>
                      </c:pt>
                      <c:pt idx="1431">
                        <c:v>10.399658209999998</c:v>
                      </c:pt>
                      <c:pt idx="1432">
                        <c:v>10.399658209999998</c:v>
                      </c:pt>
                      <c:pt idx="1433">
                        <c:v>10.399658209999998</c:v>
                      </c:pt>
                      <c:pt idx="1434">
                        <c:v>10.399658209999998</c:v>
                      </c:pt>
                      <c:pt idx="1435">
                        <c:v>10.399658209999998</c:v>
                      </c:pt>
                      <c:pt idx="1436">
                        <c:v>10.399658209999998</c:v>
                      </c:pt>
                      <c:pt idx="1437">
                        <c:v>10.399658209999998</c:v>
                      </c:pt>
                      <c:pt idx="1438">
                        <c:v>10.399658209999998</c:v>
                      </c:pt>
                      <c:pt idx="1439">
                        <c:v>10.399658209999998</c:v>
                      </c:pt>
                      <c:pt idx="1440">
                        <c:v>10.399658209999998</c:v>
                      </c:pt>
                      <c:pt idx="1441">
                        <c:v>10.399658209999998</c:v>
                      </c:pt>
                      <c:pt idx="1442">
                        <c:v>10.399658209999998</c:v>
                      </c:pt>
                      <c:pt idx="1443">
                        <c:v>10.399658209999998</c:v>
                      </c:pt>
                      <c:pt idx="1444">
                        <c:v>10.399658209999998</c:v>
                      </c:pt>
                      <c:pt idx="1445">
                        <c:v>10.399658209999998</c:v>
                      </c:pt>
                      <c:pt idx="1446">
                        <c:v>10.399658209999998</c:v>
                      </c:pt>
                      <c:pt idx="1447">
                        <c:v>10.399658209999998</c:v>
                      </c:pt>
                      <c:pt idx="1448">
                        <c:v>10.399658209999998</c:v>
                      </c:pt>
                      <c:pt idx="1449">
                        <c:v>10.399658209999998</c:v>
                      </c:pt>
                      <c:pt idx="1450">
                        <c:v>10.399658209999998</c:v>
                      </c:pt>
                      <c:pt idx="1451">
                        <c:v>10.399658209999998</c:v>
                      </c:pt>
                      <c:pt idx="1452">
                        <c:v>10.399658209999998</c:v>
                      </c:pt>
                      <c:pt idx="1453">
                        <c:v>10.399658209999998</c:v>
                      </c:pt>
                      <c:pt idx="1454">
                        <c:v>10.399658209999998</c:v>
                      </c:pt>
                      <c:pt idx="1455">
                        <c:v>10.299804689999998</c:v>
                      </c:pt>
                      <c:pt idx="1456">
                        <c:v>10.399658209999998</c:v>
                      </c:pt>
                      <c:pt idx="1457">
                        <c:v>10.399658209999998</c:v>
                      </c:pt>
                      <c:pt idx="1458">
                        <c:v>10.399658209999998</c:v>
                      </c:pt>
                      <c:pt idx="1459">
                        <c:v>10.399658209999998</c:v>
                      </c:pt>
                      <c:pt idx="1460">
                        <c:v>10.399658209999998</c:v>
                      </c:pt>
                      <c:pt idx="1461">
                        <c:v>10.399658209999998</c:v>
                      </c:pt>
                      <c:pt idx="1462">
                        <c:v>10.399658209999998</c:v>
                      </c:pt>
                      <c:pt idx="1463">
                        <c:v>10.399658209999998</c:v>
                      </c:pt>
                      <c:pt idx="1464">
                        <c:v>10.399658209999998</c:v>
                      </c:pt>
                      <c:pt idx="1465">
                        <c:v>10.399658209999998</c:v>
                      </c:pt>
                      <c:pt idx="1466">
                        <c:v>10.399658209999998</c:v>
                      </c:pt>
                      <c:pt idx="1467">
                        <c:v>10.399658209999998</c:v>
                      </c:pt>
                      <c:pt idx="1468">
                        <c:v>10.399658209999998</c:v>
                      </c:pt>
                      <c:pt idx="1469">
                        <c:v>10.399658209999998</c:v>
                      </c:pt>
                      <c:pt idx="1470">
                        <c:v>10.399658209999998</c:v>
                      </c:pt>
                      <c:pt idx="1471">
                        <c:v>10.399658209999998</c:v>
                      </c:pt>
                      <c:pt idx="1472">
                        <c:v>10.399658209999998</c:v>
                      </c:pt>
                      <c:pt idx="1473">
                        <c:v>10.399658209999998</c:v>
                      </c:pt>
                      <c:pt idx="1474">
                        <c:v>10.399658209999998</c:v>
                      </c:pt>
                      <c:pt idx="1475">
                        <c:v>10.399658209999998</c:v>
                      </c:pt>
                      <c:pt idx="1476">
                        <c:v>10.399658209999998</c:v>
                      </c:pt>
                      <c:pt idx="1477">
                        <c:v>10.399658209999998</c:v>
                      </c:pt>
                      <c:pt idx="1478">
                        <c:v>10.399658209999998</c:v>
                      </c:pt>
                      <c:pt idx="1479">
                        <c:v>10.399658209999998</c:v>
                      </c:pt>
                      <c:pt idx="1480">
                        <c:v>10.399658209999998</c:v>
                      </c:pt>
                      <c:pt idx="1481">
                        <c:v>10.399658209999998</c:v>
                      </c:pt>
                      <c:pt idx="1482">
                        <c:v>10.399658209999998</c:v>
                      </c:pt>
                      <c:pt idx="1483">
                        <c:v>10.399658209999998</c:v>
                      </c:pt>
                      <c:pt idx="1484">
                        <c:v>10.399658209999998</c:v>
                      </c:pt>
                      <c:pt idx="1485">
                        <c:v>10.399658209999998</c:v>
                      </c:pt>
                      <c:pt idx="1486">
                        <c:v>10.399658209999998</c:v>
                      </c:pt>
                      <c:pt idx="1487">
                        <c:v>10.399658209999998</c:v>
                      </c:pt>
                      <c:pt idx="1488">
                        <c:v>10.399658209999998</c:v>
                      </c:pt>
                      <c:pt idx="1489">
                        <c:v>10.399658209999998</c:v>
                      </c:pt>
                      <c:pt idx="1490">
                        <c:v>10.399658209999998</c:v>
                      </c:pt>
                      <c:pt idx="1491">
                        <c:v>10.399658209999998</c:v>
                      </c:pt>
                      <c:pt idx="1492">
                        <c:v>10.299804689999998</c:v>
                      </c:pt>
                      <c:pt idx="1493">
                        <c:v>10.399658209999998</c:v>
                      </c:pt>
                      <c:pt idx="1494">
                        <c:v>10.299804689999998</c:v>
                      </c:pt>
                      <c:pt idx="1495">
                        <c:v>10.399658209999998</c:v>
                      </c:pt>
                      <c:pt idx="1496">
                        <c:v>10.399658209999998</c:v>
                      </c:pt>
                      <c:pt idx="1497">
                        <c:v>10.399658209999998</c:v>
                      </c:pt>
                      <c:pt idx="1498">
                        <c:v>10.399658209999998</c:v>
                      </c:pt>
                      <c:pt idx="1499">
                        <c:v>10.399658209999998</c:v>
                      </c:pt>
                      <c:pt idx="1500">
                        <c:v>10.399658209999998</c:v>
                      </c:pt>
                      <c:pt idx="1501">
                        <c:v>10.399658209999998</c:v>
                      </c:pt>
                      <c:pt idx="1502">
                        <c:v>10.399658209999998</c:v>
                      </c:pt>
                      <c:pt idx="1503">
                        <c:v>10.399658209999998</c:v>
                      </c:pt>
                      <c:pt idx="1504">
                        <c:v>10.299804689999998</c:v>
                      </c:pt>
                      <c:pt idx="1505">
                        <c:v>10.399658209999998</c:v>
                      </c:pt>
                      <c:pt idx="1506">
                        <c:v>10.399658209999998</c:v>
                      </c:pt>
                      <c:pt idx="1507">
                        <c:v>10.399658209999998</c:v>
                      </c:pt>
                      <c:pt idx="1508">
                        <c:v>10.399658209999998</c:v>
                      </c:pt>
                      <c:pt idx="1509">
                        <c:v>10.399658209999998</c:v>
                      </c:pt>
                      <c:pt idx="1510">
                        <c:v>10.399658209999998</c:v>
                      </c:pt>
                      <c:pt idx="1511">
                        <c:v>10.399658209999998</c:v>
                      </c:pt>
                      <c:pt idx="1512">
                        <c:v>10.299804689999998</c:v>
                      </c:pt>
                      <c:pt idx="1513">
                        <c:v>10.399658209999998</c:v>
                      </c:pt>
                      <c:pt idx="1514">
                        <c:v>10.399658209999998</c:v>
                      </c:pt>
                      <c:pt idx="1515">
                        <c:v>10.399658209999998</c:v>
                      </c:pt>
                      <c:pt idx="1516">
                        <c:v>10.399658209999998</c:v>
                      </c:pt>
                      <c:pt idx="1517">
                        <c:v>10.299804689999998</c:v>
                      </c:pt>
                      <c:pt idx="1518">
                        <c:v>10.399658209999998</c:v>
                      </c:pt>
                      <c:pt idx="1519">
                        <c:v>10.299804689999998</c:v>
                      </c:pt>
                      <c:pt idx="1520">
                        <c:v>10.299804689999998</c:v>
                      </c:pt>
                      <c:pt idx="1521">
                        <c:v>10.299804689999998</c:v>
                      </c:pt>
                      <c:pt idx="1522">
                        <c:v>10.399658209999998</c:v>
                      </c:pt>
                      <c:pt idx="1523">
                        <c:v>10.299804689999998</c:v>
                      </c:pt>
                      <c:pt idx="1524">
                        <c:v>10.399658209999998</c:v>
                      </c:pt>
                      <c:pt idx="1525">
                        <c:v>10.299804689999998</c:v>
                      </c:pt>
                      <c:pt idx="1526">
                        <c:v>10.299804689999998</c:v>
                      </c:pt>
                      <c:pt idx="1527">
                        <c:v>10.299804689999998</c:v>
                      </c:pt>
                      <c:pt idx="1528">
                        <c:v>10.299804689999998</c:v>
                      </c:pt>
                      <c:pt idx="1529">
                        <c:v>10.299804689999998</c:v>
                      </c:pt>
                      <c:pt idx="1530">
                        <c:v>10.299804689999998</c:v>
                      </c:pt>
                      <c:pt idx="1531">
                        <c:v>10.299804689999998</c:v>
                      </c:pt>
                      <c:pt idx="1532">
                        <c:v>10.299804689999998</c:v>
                      </c:pt>
                      <c:pt idx="1533">
                        <c:v>10.299804689999998</c:v>
                      </c:pt>
                      <c:pt idx="1534">
                        <c:v>10.299804689999998</c:v>
                      </c:pt>
                      <c:pt idx="1535">
                        <c:v>10.299804689999998</c:v>
                      </c:pt>
                      <c:pt idx="1536">
                        <c:v>10.399658209999998</c:v>
                      </c:pt>
                      <c:pt idx="1537">
                        <c:v>10.299804689999998</c:v>
                      </c:pt>
                      <c:pt idx="1538">
                        <c:v>10.299804689999998</c:v>
                      </c:pt>
                      <c:pt idx="1539">
                        <c:v>10.299804689999998</c:v>
                      </c:pt>
                      <c:pt idx="1540">
                        <c:v>10.299804689999998</c:v>
                      </c:pt>
                      <c:pt idx="1541">
                        <c:v>10.399658209999998</c:v>
                      </c:pt>
                      <c:pt idx="1542">
                        <c:v>10.399658209999998</c:v>
                      </c:pt>
                      <c:pt idx="1543">
                        <c:v>10.299804689999998</c:v>
                      </c:pt>
                      <c:pt idx="1544">
                        <c:v>10.399658209999998</c:v>
                      </c:pt>
                      <c:pt idx="1545">
                        <c:v>10.299804689999998</c:v>
                      </c:pt>
                      <c:pt idx="1546">
                        <c:v>10.299804689999998</c:v>
                      </c:pt>
                      <c:pt idx="1547">
                        <c:v>10.299804689999998</c:v>
                      </c:pt>
                      <c:pt idx="1548">
                        <c:v>10.299804689999998</c:v>
                      </c:pt>
                      <c:pt idx="1549">
                        <c:v>10.299804689999998</c:v>
                      </c:pt>
                      <c:pt idx="1550">
                        <c:v>10.299804689999998</c:v>
                      </c:pt>
                      <c:pt idx="1551">
                        <c:v>10.299804689999998</c:v>
                      </c:pt>
                      <c:pt idx="1552">
                        <c:v>10.299804689999998</c:v>
                      </c:pt>
                      <c:pt idx="1553">
                        <c:v>10.399658209999998</c:v>
                      </c:pt>
                      <c:pt idx="1554">
                        <c:v>10.299804689999998</c:v>
                      </c:pt>
                      <c:pt idx="1555">
                        <c:v>10.299804689999998</c:v>
                      </c:pt>
                      <c:pt idx="1556">
                        <c:v>10.299804689999998</c:v>
                      </c:pt>
                      <c:pt idx="1557">
                        <c:v>10.299804689999998</c:v>
                      </c:pt>
                      <c:pt idx="1558">
                        <c:v>10.299804689999998</c:v>
                      </c:pt>
                      <c:pt idx="1559">
                        <c:v>10.299804689999998</c:v>
                      </c:pt>
                      <c:pt idx="1560">
                        <c:v>10.299804689999998</c:v>
                      </c:pt>
                      <c:pt idx="1561">
                        <c:v>10.299804689999998</c:v>
                      </c:pt>
                      <c:pt idx="1562">
                        <c:v>10.299804689999998</c:v>
                      </c:pt>
                      <c:pt idx="1563">
                        <c:v>10.299804689999998</c:v>
                      </c:pt>
                      <c:pt idx="1564">
                        <c:v>10.299804689999998</c:v>
                      </c:pt>
                      <c:pt idx="1565">
                        <c:v>10.299804689999998</c:v>
                      </c:pt>
                      <c:pt idx="1566">
                        <c:v>10.299804689999998</c:v>
                      </c:pt>
                      <c:pt idx="1567">
                        <c:v>10.299804689999998</c:v>
                      </c:pt>
                      <c:pt idx="1568">
                        <c:v>10.299804689999998</c:v>
                      </c:pt>
                      <c:pt idx="1569">
                        <c:v>10.299804689999998</c:v>
                      </c:pt>
                      <c:pt idx="1570">
                        <c:v>10.299804689999998</c:v>
                      </c:pt>
                      <c:pt idx="1571">
                        <c:v>10.299804689999998</c:v>
                      </c:pt>
                      <c:pt idx="1572">
                        <c:v>10.299804689999998</c:v>
                      </c:pt>
                      <c:pt idx="1573">
                        <c:v>10.299804689999998</c:v>
                      </c:pt>
                      <c:pt idx="1574">
                        <c:v>10.299804689999998</c:v>
                      </c:pt>
                      <c:pt idx="1575">
                        <c:v>10.299804689999998</c:v>
                      </c:pt>
                      <c:pt idx="1576">
                        <c:v>10.299804689999998</c:v>
                      </c:pt>
                      <c:pt idx="1577">
                        <c:v>10.299804689999998</c:v>
                      </c:pt>
                      <c:pt idx="1578">
                        <c:v>10.299804689999998</c:v>
                      </c:pt>
                      <c:pt idx="1579">
                        <c:v>10.299804689999998</c:v>
                      </c:pt>
                      <c:pt idx="1580">
                        <c:v>10.299804689999998</c:v>
                      </c:pt>
                      <c:pt idx="1581">
                        <c:v>10.299804689999998</c:v>
                      </c:pt>
                      <c:pt idx="1582">
                        <c:v>10.299804689999998</c:v>
                      </c:pt>
                      <c:pt idx="1583">
                        <c:v>10.299804689999998</c:v>
                      </c:pt>
                      <c:pt idx="1584">
                        <c:v>10.299804689999998</c:v>
                      </c:pt>
                      <c:pt idx="1585">
                        <c:v>10.299804689999998</c:v>
                      </c:pt>
                      <c:pt idx="1586">
                        <c:v>10.299804689999998</c:v>
                      </c:pt>
                      <c:pt idx="1587">
                        <c:v>10.299804689999998</c:v>
                      </c:pt>
                      <c:pt idx="1588">
                        <c:v>10.299804689999998</c:v>
                      </c:pt>
                      <c:pt idx="1589">
                        <c:v>10.299804689999998</c:v>
                      </c:pt>
                      <c:pt idx="1590">
                        <c:v>10.299804689999998</c:v>
                      </c:pt>
                      <c:pt idx="1591">
                        <c:v>10.299804689999998</c:v>
                      </c:pt>
                      <c:pt idx="1592">
                        <c:v>10.299804689999998</c:v>
                      </c:pt>
                      <c:pt idx="1593">
                        <c:v>10.299804689999998</c:v>
                      </c:pt>
                      <c:pt idx="1594">
                        <c:v>10.299804689999998</c:v>
                      </c:pt>
                      <c:pt idx="1595">
                        <c:v>10.299804689999998</c:v>
                      </c:pt>
                      <c:pt idx="1596">
                        <c:v>10.299804689999998</c:v>
                      </c:pt>
                      <c:pt idx="1597">
                        <c:v>10.299804689999998</c:v>
                      </c:pt>
                      <c:pt idx="1598">
                        <c:v>10.299804689999998</c:v>
                      </c:pt>
                      <c:pt idx="1599">
                        <c:v>10.299804689999998</c:v>
                      </c:pt>
                      <c:pt idx="1600">
                        <c:v>10.299804689999998</c:v>
                      </c:pt>
                      <c:pt idx="1601">
                        <c:v>10.299804689999998</c:v>
                      </c:pt>
                      <c:pt idx="1602">
                        <c:v>10.299804689999998</c:v>
                      </c:pt>
                      <c:pt idx="1603">
                        <c:v>10.299804689999998</c:v>
                      </c:pt>
                      <c:pt idx="1604">
                        <c:v>10.299804689999998</c:v>
                      </c:pt>
                      <c:pt idx="1605">
                        <c:v>10.299804689999998</c:v>
                      </c:pt>
                      <c:pt idx="1606">
                        <c:v>10.299804689999998</c:v>
                      </c:pt>
                      <c:pt idx="1607">
                        <c:v>10.299804689999998</c:v>
                      </c:pt>
                      <c:pt idx="1608">
                        <c:v>10.299804689999998</c:v>
                      </c:pt>
                      <c:pt idx="1609">
                        <c:v>10.299804689999998</c:v>
                      </c:pt>
                      <c:pt idx="1610">
                        <c:v>10.299804689999998</c:v>
                      </c:pt>
                      <c:pt idx="1611">
                        <c:v>10.299804689999998</c:v>
                      </c:pt>
                      <c:pt idx="1612">
                        <c:v>10.299804689999998</c:v>
                      </c:pt>
                      <c:pt idx="1613">
                        <c:v>10.299804689999998</c:v>
                      </c:pt>
                      <c:pt idx="1614">
                        <c:v>10.299804689999998</c:v>
                      </c:pt>
                      <c:pt idx="1615">
                        <c:v>10.299804689999998</c:v>
                      </c:pt>
                      <c:pt idx="1616">
                        <c:v>10.299804689999998</c:v>
                      </c:pt>
                      <c:pt idx="1617">
                        <c:v>10.299804689999998</c:v>
                      </c:pt>
                      <c:pt idx="1618">
                        <c:v>10.299804689999998</c:v>
                      </c:pt>
                      <c:pt idx="1619">
                        <c:v>10.299804689999998</c:v>
                      </c:pt>
                      <c:pt idx="1620">
                        <c:v>10.299804689999998</c:v>
                      </c:pt>
                      <c:pt idx="1621">
                        <c:v>10.299804689999998</c:v>
                      </c:pt>
                      <c:pt idx="1622">
                        <c:v>10.299804689999998</c:v>
                      </c:pt>
                      <c:pt idx="1623">
                        <c:v>10.299804689999998</c:v>
                      </c:pt>
                      <c:pt idx="1624">
                        <c:v>10.299804689999998</c:v>
                      </c:pt>
                      <c:pt idx="1625">
                        <c:v>10.299804689999998</c:v>
                      </c:pt>
                      <c:pt idx="1626">
                        <c:v>10.299804689999998</c:v>
                      </c:pt>
                      <c:pt idx="1627">
                        <c:v>10.299804689999998</c:v>
                      </c:pt>
                      <c:pt idx="1628">
                        <c:v>10.299804689999998</c:v>
                      </c:pt>
                      <c:pt idx="1629">
                        <c:v>10.299804689999998</c:v>
                      </c:pt>
                      <c:pt idx="1630">
                        <c:v>10.299804689999998</c:v>
                      </c:pt>
                      <c:pt idx="1631">
                        <c:v>10.299804689999998</c:v>
                      </c:pt>
                      <c:pt idx="1632">
                        <c:v>10.299804689999998</c:v>
                      </c:pt>
                      <c:pt idx="1633">
                        <c:v>10.299804689999998</c:v>
                      </c:pt>
                      <c:pt idx="1634">
                        <c:v>10.299804689999998</c:v>
                      </c:pt>
                      <c:pt idx="1635">
                        <c:v>10.299804689999998</c:v>
                      </c:pt>
                      <c:pt idx="1636">
                        <c:v>10.299804689999998</c:v>
                      </c:pt>
                      <c:pt idx="1637">
                        <c:v>10.299804689999998</c:v>
                      </c:pt>
                      <c:pt idx="1638">
                        <c:v>10.299804689999998</c:v>
                      </c:pt>
                      <c:pt idx="1639">
                        <c:v>10.299804689999998</c:v>
                      </c:pt>
                      <c:pt idx="1640">
                        <c:v>10.299804689999998</c:v>
                      </c:pt>
                      <c:pt idx="1641">
                        <c:v>10.299804689999998</c:v>
                      </c:pt>
                      <c:pt idx="1642">
                        <c:v>10.299804689999998</c:v>
                      </c:pt>
                      <c:pt idx="1643">
                        <c:v>10.299804689999998</c:v>
                      </c:pt>
                      <c:pt idx="1644">
                        <c:v>10.299804689999998</c:v>
                      </c:pt>
                      <c:pt idx="1645">
                        <c:v>10.299804689999998</c:v>
                      </c:pt>
                      <c:pt idx="1646">
                        <c:v>10.299804689999998</c:v>
                      </c:pt>
                      <c:pt idx="1647">
                        <c:v>10.299804689999998</c:v>
                      </c:pt>
                      <c:pt idx="1648">
                        <c:v>10.299804689999998</c:v>
                      </c:pt>
                      <c:pt idx="1649">
                        <c:v>10.299804689999998</c:v>
                      </c:pt>
                      <c:pt idx="1650">
                        <c:v>10.299804689999998</c:v>
                      </c:pt>
                      <c:pt idx="1651">
                        <c:v>10.299804689999998</c:v>
                      </c:pt>
                      <c:pt idx="1652">
                        <c:v>10.299804689999998</c:v>
                      </c:pt>
                      <c:pt idx="1653">
                        <c:v>10.299804689999998</c:v>
                      </c:pt>
                      <c:pt idx="1654">
                        <c:v>10.299804689999998</c:v>
                      </c:pt>
                      <c:pt idx="1655">
                        <c:v>10.299804689999998</c:v>
                      </c:pt>
                      <c:pt idx="1656">
                        <c:v>10.299804689999998</c:v>
                      </c:pt>
                      <c:pt idx="1657">
                        <c:v>10.299804689999998</c:v>
                      </c:pt>
                      <c:pt idx="1658">
                        <c:v>10.299804689999998</c:v>
                      </c:pt>
                      <c:pt idx="1659">
                        <c:v>10.299804689999998</c:v>
                      </c:pt>
                      <c:pt idx="1660">
                        <c:v>10.299804689999998</c:v>
                      </c:pt>
                      <c:pt idx="1661">
                        <c:v>10.299804689999998</c:v>
                      </c:pt>
                      <c:pt idx="1662">
                        <c:v>10.299804689999998</c:v>
                      </c:pt>
                      <c:pt idx="1663">
                        <c:v>10.299804689999998</c:v>
                      </c:pt>
                      <c:pt idx="1664">
                        <c:v>10.299804689999998</c:v>
                      </c:pt>
                      <c:pt idx="1665">
                        <c:v>10.299804689999998</c:v>
                      </c:pt>
                      <c:pt idx="1666">
                        <c:v>10.299804689999998</c:v>
                      </c:pt>
                      <c:pt idx="1667">
                        <c:v>10.299804689999998</c:v>
                      </c:pt>
                      <c:pt idx="1668">
                        <c:v>10.299804689999998</c:v>
                      </c:pt>
                      <c:pt idx="1669">
                        <c:v>10.299804689999998</c:v>
                      </c:pt>
                      <c:pt idx="1670">
                        <c:v>10.299804689999998</c:v>
                      </c:pt>
                      <c:pt idx="1671">
                        <c:v>10.299804689999998</c:v>
                      </c:pt>
                      <c:pt idx="1672">
                        <c:v>10.299804689999998</c:v>
                      </c:pt>
                      <c:pt idx="1673">
                        <c:v>10.299804689999998</c:v>
                      </c:pt>
                      <c:pt idx="1674">
                        <c:v>10.299804689999998</c:v>
                      </c:pt>
                      <c:pt idx="1675">
                        <c:v>10.299804689999998</c:v>
                      </c:pt>
                      <c:pt idx="1676">
                        <c:v>10.299804689999998</c:v>
                      </c:pt>
                      <c:pt idx="1677">
                        <c:v>10.299804689999998</c:v>
                      </c:pt>
                      <c:pt idx="1678">
                        <c:v>10.299804689999998</c:v>
                      </c:pt>
                      <c:pt idx="1679">
                        <c:v>10.299804689999998</c:v>
                      </c:pt>
                      <c:pt idx="1680">
                        <c:v>10.299804689999998</c:v>
                      </c:pt>
                      <c:pt idx="1681">
                        <c:v>10.299804689999998</c:v>
                      </c:pt>
                      <c:pt idx="1682">
                        <c:v>10.299804689999998</c:v>
                      </c:pt>
                      <c:pt idx="1683">
                        <c:v>10.299804689999998</c:v>
                      </c:pt>
                      <c:pt idx="1684">
                        <c:v>10.299804689999998</c:v>
                      </c:pt>
                      <c:pt idx="1685">
                        <c:v>10.299804689999998</c:v>
                      </c:pt>
                      <c:pt idx="1686">
                        <c:v>10.299804689999998</c:v>
                      </c:pt>
                      <c:pt idx="1687">
                        <c:v>10.299804689999998</c:v>
                      </c:pt>
                      <c:pt idx="1688">
                        <c:v>10.299804689999998</c:v>
                      </c:pt>
                      <c:pt idx="1689">
                        <c:v>10.299804689999998</c:v>
                      </c:pt>
                      <c:pt idx="1690">
                        <c:v>10.299804689999998</c:v>
                      </c:pt>
                      <c:pt idx="1691">
                        <c:v>10.299804689999998</c:v>
                      </c:pt>
                      <c:pt idx="1692">
                        <c:v>10.299804689999998</c:v>
                      </c:pt>
                      <c:pt idx="1693">
                        <c:v>10.299804689999998</c:v>
                      </c:pt>
                      <c:pt idx="1694">
                        <c:v>10.299804689999998</c:v>
                      </c:pt>
                      <c:pt idx="1695">
                        <c:v>10.299804689999998</c:v>
                      </c:pt>
                      <c:pt idx="1696">
                        <c:v>10.299804689999998</c:v>
                      </c:pt>
                      <c:pt idx="1697">
                        <c:v>10.299804689999998</c:v>
                      </c:pt>
                      <c:pt idx="1698">
                        <c:v>10.299804689999998</c:v>
                      </c:pt>
                      <c:pt idx="1699">
                        <c:v>10.19970704</c:v>
                      </c:pt>
                      <c:pt idx="1700">
                        <c:v>10.299804689999998</c:v>
                      </c:pt>
                      <c:pt idx="1701">
                        <c:v>10.299804689999998</c:v>
                      </c:pt>
                      <c:pt idx="1702">
                        <c:v>10.299804689999998</c:v>
                      </c:pt>
                      <c:pt idx="1703">
                        <c:v>10.299804689999998</c:v>
                      </c:pt>
                      <c:pt idx="1704">
                        <c:v>10.299804689999998</c:v>
                      </c:pt>
                      <c:pt idx="1705">
                        <c:v>10.299804689999998</c:v>
                      </c:pt>
                      <c:pt idx="1706">
                        <c:v>10.299804689999998</c:v>
                      </c:pt>
                      <c:pt idx="1707">
                        <c:v>10.19970704</c:v>
                      </c:pt>
                      <c:pt idx="1708">
                        <c:v>10.299804689999998</c:v>
                      </c:pt>
                      <c:pt idx="1709">
                        <c:v>10.299804689999998</c:v>
                      </c:pt>
                      <c:pt idx="1710">
                        <c:v>10.19970704</c:v>
                      </c:pt>
                      <c:pt idx="1711">
                        <c:v>10.299804689999998</c:v>
                      </c:pt>
                      <c:pt idx="1712">
                        <c:v>10.299804689999998</c:v>
                      </c:pt>
                      <c:pt idx="1713">
                        <c:v>10.299804689999998</c:v>
                      </c:pt>
                      <c:pt idx="1714">
                        <c:v>10.299804689999998</c:v>
                      </c:pt>
                      <c:pt idx="1715">
                        <c:v>10.299804689999998</c:v>
                      </c:pt>
                      <c:pt idx="1716">
                        <c:v>10.19970704</c:v>
                      </c:pt>
                      <c:pt idx="1717">
                        <c:v>10.19970704</c:v>
                      </c:pt>
                      <c:pt idx="1718">
                        <c:v>10.19970704</c:v>
                      </c:pt>
                      <c:pt idx="1719">
                        <c:v>10.19970704</c:v>
                      </c:pt>
                      <c:pt idx="1720">
                        <c:v>10.19970704</c:v>
                      </c:pt>
                      <c:pt idx="1721">
                        <c:v>10.19970704</c:v>
                      </c:pt>
                      <c:pt idx="1722">
                        <c:v>10.299804689999998</c:v>
                      </c:pt>
                      <c:pt idx="1723">
                        <c:v>10.299804689999998</c:v>
                      </c:pt>
                      <c:pt idx="1724">
                        <c:v>10.299804689999998</c:v>
                      </c:pt>
                      <c:pt idx="1725">
                        <c:v>10.19970704</c:v>
                      </c:pt>
                      <c:pt idx="1726">
                        <c:v>10.19970704</c:v>
                      </c:pt>
                      <c:pt idx="1727">
                        <c:v>10.299804689999998</c:v>
                      </c:pt>
                      <c:pt idx="1728">
                        <c:v>10.19970704</c:v>
                      </c:pt>
                      <c:pt idx="1729">
                        <c:v>10.19970704</c:v>
                      </c:pt>
                      <c:pt idx="1730">
                        <c:v>10.19970704</c:v>
                      </c:pt>
                      <c:pt idx="1731">
                        <c:v>10.19970704</c:v>
                      </c:pt>
                      <c:pt idx="1732">
                        <c:v>10.19970704</c:v>
                      </c:pt>
                      <c:pt idx="1733">
                        <c:v>10.19970704</c:v>
                      </c:pt>
                      <c:pt idx="1734">
                        <c:v>10.19970704</c:v>
                      </c:pt>
                      <c:pt idx="1735">
                        <c:v>10.19970704</c:v>
                      </c:pt>
                      <c:pt idx="1736">
                        <c:v>10.19970704</c:v>
                      </c:pt>
                      <c:pt idx="1737">
                        <c:v>10.19970704</c:v>
                      </c:pt>
                      <c:pt idx="1738">
                        <c:v>10.19970704</c:v>
                      </c:pt>
                      <c:pt idx="1739">
                        <c:v>10.19970704</c:v>
                      </c:pt>
                      <c:pt idx="1740">
                        <c:v>10.19970704</c:v>
                      </c:pt>
                      <c:pt idx="1741">
                        <c:v>10.19970704</c:v>
                      </c:pt>
                      <c:pt idx="1742">
                        <c:v>10.19970704</c:v>
                      </c:pt>
                      <c:pt idx="1743">
                        <c:v>10.19970704</c:v>
                      </c:pt>
                      <c:pt idx="1744">
                        <c:v>10.19970704</c:v>
                      </c:pt>
                      <c:pt idx="1745">
                        <c:v>10.19970704</c:v>
                      </c:pt>
                      <c:pt idx="1746">
                        <c:v>10.19970704</c:v>
                      </c:pt>
                      <c:pt idx="1747">
                        <c:v>10.19970704</c:v>
                      </c:pt>
                      <c:pt idx="1748">
                        <c:v>10.19970704</c:v>
                      </c:pt>
                      <c:pt idx="1749">
                        <c:v>10.19970704</c:v>
                      </c:pt>
                      <c:pt idx="1750">
                        <c:v>10.19970704</c:v>
                      </c:pt>
                      <c:pt idx="1751">
                        <c:v>10.19970704</c:v>
                      </c:pt>
                      <c:pt idx="1752">
                        <c:v>10.19970704</c:v>
                      </c:pt>
                      <c:pt idx="1753">
                        <c:v>10.19970704</c:v>
                      </c:pt>
                      <c:pt idx="1754">
                        <c:v>10.19970704</c:v>
                      </c:pt>
                      <c:pt idx="1755">
                        <c:v>10.19970704</c:v>
                      </c:pt>
                      <c:pt idx="1756">
                        <c:v>10.19970704</c:v>
                      </c:pt>
                      <c:pt idx="1757">
                        <c:v>10.19970704</c:v>
                      </c:pt>
                      <c:pt idx="1758">
                        <c:v>10.19970704</c:v>
                      </c:pt>
                      <c:pt idx="1759">
                        <c:v>10.19970704</c:v>
                      </c:pt>
                      <c:pt idx="1760">
                        <c:v>10.19970704</c:v>
                      </c:pt>
                      <c:pt idx="1761">
                        <c:v>10.19970704</c:v>
                      </c:pt>
                      <c:pt idx="1762">
                        <c:v>10.19970704</c:v>
                      </c:pt>
                      <c:pt idx="1763">
                        <c:v>10.19970704</c:v>
                      </c:pt>
                      <c:pt idx="1764">
                        <c:v>10.19970704</c:v>
                      </c:pt>
                      <c:pt idx="1765">
                        <c:v>10.19970704</c:v>
                      </c:pt>
                      <c:pt idx="1766">
                        <c:v>10.19970704</c:v>
                      </c:pt>
                      <c:pt idx="1767">
                        <c:v>10.19970704</c:v>
                      </c:pt>
                      <c:pt idx="1768">
                        <c:v>10.19970704</c:v>
                      </c:pt>
                      <c:pt idx="1769">
                        <c:v>10.19970704</c:v>
                      </c:pt>
                      <c:pt idx="1770">
                        <c:v>10.19970704</c:v>
                      </c:pt>
                      <c:pt idx="1771">
                        <c:v>10.19970704</c:v>
                      </c:pt>
                      <c:pt idx="1772">
                        <c:v>10.19970704</c:v>
                      </c:pt>
                      <c:pt idx="1773">
                        <c:v>10.19970704</c:v>
                      </c:pt>
                      <c:pt idx="1774">
                        <c:v>10.19970704</c:v>
                      </c:pt>
                      <c:pt idx="1775">
                        <c:v>10.19970704</c:v>
                      </c:pt>
                      <c:pt idx="1776">
                        <c:v>10.19970704</c:v>
                      </c:pt>
                      <c:pt idx="1777">
                        <c:v>10.19970704</c:v>
                      </c:pt>
                      <c:pt idx="1778">
                        <c:v>10.19970704</c:v>
                      </c:pt>
                      <c:pt idx="1779">
                        <c:v>10.19970704</c:v>
                      </c:pt>
                      <c:pt idx="1780">
                        <c:v>10.19970704</c:v>
                      </c:pt>
                      <c:pt idx="1781">
                        <c:v>10.19970704</c:v>
                      </c:pt>
                      <c:pt idx="1782">
                        <c:v>10.19970704</c:v>
                      </c:pt>
                      <c:pt idx="1783">
                        <c:v>10.19970704</c:v>
                      </c:pt>
                      <c:pt idx="1784">
                        <c:v>10.19970704</c:v>
                      </c:pt>
                      <c:pt idx="1785">
                        <c:v>10.19970704</c:v>
                      </c:pt>
                      <c:pt idx="1786">
                        <c:v>10.19970704</c:v>
                      </c:pt>
                      <c:pt idx="1787">
                        <c:v>10.19970704</c:v>
                      </c:pt>
                      <c:pt idx="1788">
                        <c:v>10.19970704</c:v>
                      </c:pt>
                      <c:pt idx="1789">
                        <c:v>10.19970704</c:v>
                      </c:pt>
                      <c:pt idx="1790">
                        <c:v>10.19970704</c:v>
                      </c:pt>
                      <c:pt idx="1791">
                        <c:v>10.19970704</c:v>
                      </c:pt>
                      <c:pt idx="1792">
                        <c:v>10.19970704</c:v>
                      </c:pt>
                      <c:pt idx="1793">
                        <c:v>10.19970704</c:v>
                      </c:pt>
                      <c:pt idx="1794">
                        <c:v>10.19970704</c:v>
                      </c:pt>
                      <c:pt idx="1795">
                        <c:v>10.19970704</c:v>
                      </c:pt>
                      <c:pt idx="1796">
                        <c:v>10.19970704</c:v>
                      </c:pt>
                      <c:pt idx="1797">
                        <c:v>10.19970704</c:v>
                      </c:pt>
                      <c:pt idx="1798">
                        <c:v>10.19970704</c:v>
                      </c:pt>
                      <c:pt idx="1799">
                        <c:v>10.19970704</c:v>
                      </c:pt>
                      <c:pt idx="1800">
                        <c:v>10.19970704</c:v>
                      </c:pt>
                      <c:pt idx="1801">
                        <c:v>10.19970704</c:v>
                      </c:pt>
                      <c:pt idx="1802">
                        <c:v>10.19970704</c:v>
                      </c:pt>
                      <c:pt idx="1803">
                        <c:v>10.19970704</c:v>
                      </c:pt>
                      <c:pt idx="1804">
                        <c:v>10.19970704</c:v>
                      </c:pt>
                      <c:pt idx="1805">
                        <c:v>10.19970704</c:v>
                      </c:pt>
                      <c:pt idx="1806">
                        <c:v>10.19970704</c:v>
                      </c:pt>
                      <c:pt idx="1807">
                        <c:v>10.19970704</c:v>
                      </c:pt>
                      <c:pt idx="1808">
                        <c:v>10.19970704</c:v>
                      </c:pt>
                      <c:pt idx="1809">
                        <c:v>10.19970704</c:v>
                      </c:pt>
                      <c:pt idx="1810">
                        <c:v>10.19970704</c:v>
                      </c:pt>
                      <c:pt idx="1811">
                        <c:v>10.19970704</c:v>
                      </c:pt>
                      <c:pt idx="1812">
                        <c:v>10.19970704</c:v>
                      </c:pt>
                      <c:pt idx="1813">
                        <c:v>10.19970704</c:v>
                      </c:pt>
                      <c:pt idx="1814">
                        <c:v>10.19970704</c:v>
                      </c:pt>
                      <c:pt idx="1815">
                        <c:v>10.19970704</c:v>
                      </c:pt>
                      <c:pt idx="1816">
                        <c:v>10.19970704</c:v>
                      </c:pt>
                      <c:pt idx="1817">
                        <c:v>10.19970704</c:v>
                      </c:pt>
                      <c:pt idx="1818">
                        <c:v>10.19970704</c:v>
                      </c:pt>
                      <c:pt idx="1819">
                        <c:v>10.19970704</c:v>
                      </c:pt>
                      <c:pt idx="1820">
                        <c:v>10.19970704</c:v>
                      </c:pt>
                      <c:pt idx="1821">
                        <c:v>10.19970704</c:v>
                      </c:pt>
                      <c:pt idx="1822">
                        <c:v>10.19970704</c:v>
                      </c:pt>
                      <c:pt idx="1823">
                        <c:v>10.19970704</c:v>
                      </c:pt>
                      <c:pt idx="1824">
                        <c:v>10.19970704</c:v>
                      </c:pt>
                      <c:pt idx="1825">
                        <c:v>10.19970704</c:v>
                      </c:pt>
                      <c:pt idx="1826">
                        <c:v>10.19970704</c:v>
                      </c:pt>
                      <c:pt idx="1827">
                        <c:v>10.19970704</c:v>
                      </c:pt>
                      <c:pt idx="1828">
                        <c:v>10.19970704</c:v>
                      </c:pt>
                      <c:pt idx="1829">
                        <c:v>10.19970704</c:v>
                      </c:pt>
                      <c:pt idx="1830">
                        <c:v>10.19970704</c:v>
                      </c:pt>
                      <c:pt idx="1831">
                        <c:v>10.19970704</c:v>
                      </c:pt>
                      <c:pt idx="1832">
                        <c:v>10.19970704</c:v>
                      </c:pt>
                      <c:pt idx="1833">
                        <c:v>10.19970704</c:v>
                      </c:pt>
                      <c:pt idx="1834">
                        <c:v>10.19970704</c:v>
                      </c:pt>
                      <c:pt idx="1835">
                        <c:v>10.19970704</c:v>
                      </c:pt>
                      <c:pt idx="1836">
                        <c:v>10.19970704</c:v>
                      </c:pt>
                      <c:pt idx="1837">
                        <c:v>10.19970704</c:v>
                      </c:pt>
                      <c:pt idx="1838">
                        <c:v>10.19970704</c:v>
                      </c:pt>
                      <c:pt idx="1839">
                        <c:v>10.19970704</c:v>
                      </c:pt>
                      <c:pt idx="1840">
                        <c:v>10.19970704</c:v>
                      </c:pt>
                      <c:pt idx="1841">
                        <c:v>10.19970704</c:v>
                      </c:pt>
                      <c:pt idx="1842">
                        <c:v>10.19970704</c:v>
                      </c:pt>
                      <c:pt idx="1843">
                        <c:v>10.19970704</c:v>
                      </c:pt>
                      <c:pt idx="1844">
                        <c:v>10.19970704</c:v>
                      </c:pt>
                      <c:pt idx="1845">
                        <c:v>10.19970704</c:v>
                      </c:pt>
                      <c:pt idx="1846">
                        <c:v>10.19970704</c:v>
                      </c:pt>
                      <c:pt idx="1847">
                        <c:v>10.19970704</c:v>
                      </c:pt>
                      <c:pt idx="1848">
                        <c:v>10.09960938</c:v>
                      </c:pt>
                      <c:pt idx="1849">
                        <c:v>10.19970704</c:v>
                      </c:pt>
                      <c:pt idx="1850">
                        <c:v>10.19970704</c:v>
                      </c:pt>
                      <c:pt idx="1851">
                        <c:v>10.19970704</c:v>
                      </c:pt>
                      <c:pt idx="1852">
                        <c:v>10.09960938</c:v>
                      </c:pt>
                      <c:pt idx="1853">
                        <c:v>10.09960938</c:v>
                      </c:pt>
                      <c:pt idx="1854">
                        <c:v>10.09960938</c:v>
                      </c:pt>
                      <c:pt idx="1855">
                        <c:v>10.09960938</c:v>
                      </c:pt>
                      <c:pt idx="1856">
                        <c:v>10.09960938</c:v>
                      </c:pt>
                      <c:pt idx="1857">
                        <c:v>10.19970704</c:v>
                      </c:pt>
                      <c:pt idx="1858">
                        <c:v>10.09960938</c:v>
                      </c:pt>
                      <c:pt idx="1859">
                        <c:v>10.09960938</c:v>
                      </c:pt>
                      <c:pt idx="1860">
                        <c:v>10.09960938</c:v>
                      </c:pt>
                      <c:pt idx="1861">
                        <c:v>10.19970704</c:v>
                      </c:pt>
                      <c:pt idx="1862">
                        <c:v>10.19970704</c:v>
                      </c:pt>
                      <c:pt idx="1863">
                        <c:v>10.09960938</c:v>
                      </c:pt>
                      <c:pt idx="1864">
                        <c:v>10.19970704</c:v>
                      </c:pt>
                      <c:pt idx="1865">
                        <c:v>10.09960938</c:v>
                      </c:pt>
                      <c:pt idx="1866">
                        <c:v>10.09960938</c:v>
                      </c:pt>
                      <c:pt idx="1867">
                        <c:v>10.09960938</c:v>
                      </c:pt>
                      <c:pt idx="1868">
                        <c:v>10.09960938</c:v>
                      </c:pt>
                      <c:pt idx="1869">
                        <c:v>10.09960938</c:v>
                      </c:pt>
                      <c:pt idx="1870">
                        <c:v>10.09960938</c:v>
                      </c:pt>
                      <c:pt idx="1871">
                        <c:v>10.19970704</c:v>
                      </c:pt>
                      <c:pt idx="1872">
                        <c:v>10.09960938</c:v>
                      </c:pt>
                      <c:pt idx="1873">
                        <c:v>10.09960938</c:v>
                      </c:pt>
                      <c:pt idx="1874">
                        <c:v>10.09960938</c:v>
                      </c:pt>
                      <c:pt idx="1875">
                        <c:v>10.09960938</c:v>
                      </c:pt>
                      <c:pt idx="1876">
                        <c:v>10.09960938</c:v>
                      </c:pt>
                      <c:pt idx="1877">
                        <c:v>10.09960938</c:v>
                      </c:pt>
                      <c:pt idx="1878">
                        <c:v>10.09960938</c:v>
                      </c:pt>
                      <c:pt idx="1879">
                        <c:v>10.09960938</c:v>
                      </c:pt>
                      <c:pt idx="1880">
                        <c:v>10.09960938</c:v>
                      </c:pt>
                      <c:pt idx="1881">
                        <c:v>10.09960938</c:v>
                      </c:pt>
                      <c:pt idx="1882">
                        <c:v>10.09960938</c:v>
                      </c:pt>
                      <c:pt idx="1883">
                        <c:v>10.09960938</c:v>
                      </c:pt>
                      <c:pt idx="1884">
                        <c:v>10.09960938</c:v>
                      </c:pt>
                      <c:pt idx="1885">
                        <c:v>10.09960938</c:v>
                      </c:pt>
                      <c:pt idx="1886">
                        <c:v>10.09960938</c:v>
                      </c:pt>
                      <c:pt idx="1887">
                        <c:v>10.09960938</c:v>
                      </c:pt>
                      <c:pt idx="1888">
                        <c:v>10.09960938</c:v>
                      </c:pt>
                      <c:pt idx="1889">
                        <c:v>10.09960938</c:v>
                      </c:pt>
                      <c:pt idx="1890">
                        <c:v>10.09960938</c:v>
                      </c:pt>
                      <c:pt idx="1891">
                        <c:v>10.09960938</c:v>
                      </c:pt>
                      <c:pt idx="1892">
                        <c:v>10.09960938</c:v>
                      </c:pt>
                      <c:pt idx="1893">
                        <c:v>10.09960938</c:v>
                      </c:pt>
                      <c:pt idx="1894">
                        <c:v>10.09960938</c:v>
                      </c:pt>
                      <c:pt idx="1895">
                        <c:v>10.09960938</c:v>
                      </c:pt>
                      <c:pt idx="1896">
                        <c:v>10.09960938</c:v>
                      </c:pt>
                      <c:pt idx="1897">
                        <c:v>10.09960938</c:v>
                      </c:pt>
                      <c:pt idx="1898">
                        <c:v>10.09960938</c:v>
                      </c:pt>
                      <c:pt idx="1899">
                        <c:v>10.09960938</c:v>
                      </c:pt>
                      <c:pt idx="1900">
                        <c:v>10.09960938</c:v>
                      </c:pt>
                      <c:pt idx="1901">
                        <c:v>10.09960938</c:v>
                      </c:pt>
                      <c:pt idx="1902">
                        <c:v>10.09960938</c:v>
                      </c:pt>
                      <c:pt idx="1903">
                        <c:v>10.09960938</c:v>
                      </c:pt>
                      <c:pt idx="1904">
                        <c:v>10.09960938</c:v>
                      </c:pt>
                      <c:pt idx="1905">
                        <c:v>10.09960938</c:v>
                      </c:pt>
                      <c:pt idx="1906">
                        <c:v>10.09960938</c:v>
                      </c:pt>
                      <c:pt idx="1907">
                        <c:v>10.09960938</c:v>
                      </c:pt>
                      <c:pt idx="1908">
                        <c:v>10.09960938</c:v>
                      </c:pt>
                      <c:pt idx="1909">
                        <c:v>10.09960938</c:v>
                      </c:pt>
                      <c:pt idx="1910">
                        <c:v>10.09960938</c:v>
                      </c:pt>
                      <c:pt idx="1911">
                        <c:v>10.09960938</c:v>
                      </c:pt>
                      <c:pt idx="1912">
                        <c:v>10.09960938</c:v>
                      </c:pt>
                      <c:pt idx="1913">
                        <c:v>10.09960938</c:v>
                      </c:pt>
                      <c:pt idx="1914">
                        <c:v>10.09960938</c:v>
                      </c:pt>
                      <c:pt idx="1915">
                        <c:v>10.09960938</c:v>
                      </c:pt>
                      <c:pt idx="1916">
                        <c:v>10.09960938</c:v>
                      </c:pt>
                      <c:pt idx="1917">
                        <c:v>10.09960938</c:v>
                      </c:pt>
                      <c:pt idx="1918">
                        <c:v>10.09960938</c:v>
                      </c:pt>
                      <c:pt idx="1919">
                        <c:v>10.09960938</c:v>
                      </c:pt>
                      <c:pt idx="1920">
                        <c:v>10.09960938</c:v>
                      </c:pt>
                      <c:pt idx="1921">
                        <c:v>10.09960938</c:v>
                      </c:pt>
                      <c:pt idx="1922">
                        <c:v>10.09960938</c:v>
                      </c:pt>
                      <c:pt idx="1923">
                        <c:v>10.09960938</c:v>
                      </c:pt>
                      <c:pt idx="1924">
                        <c:v>10.09960938</c:v>
                      </c:pt>
                      <c:pt idx="1925">
                        <c:v>10.09960938</c:v>
                      </c:pt>
                      <c:pt idx="1926">
                        <c:v>10.09960938</c:v>
                      </c:pt>
                      <c:pt idx="1927">
                        <c:v>10.09960938</c:v>
                      </c:pt>
                      <c:pt idx="1928">
                        <c:v>10.09960938</c:v>
                      </c:pt>
                      <c:pt idx="1929">
                        <c:v>10.09960938</c:v>
                      </c:pt>
                      <c:pt idx="1930">
                        <c:v>10.09960938</c:v>
                      </c:pt>
                      <c:pt idx="1931">
                        <c:v>10.09960938</c:v>
                      </c:pt>
                      <c:pt idx="1932">
                        <c:v>10.09960938</c:v>
                      </c:pt>
                      <c:pt idx="1933">
                        <c:v>10.09960938</c:v>
                      </c:pt>
                      <c:pt idx="1934">
                        <c:v>10.09960938</c:v>
                      </c:pt>
                      <c:pt idx="1935">
                        <c:v>10.09960938</c:v>
                      </c:pt>
                      <c:pt idx="1936">
                        <c:v>10.09960938</c:v>
                      </c:pt>
                      <c:pt idx="1937">
                        <c:v>10.09960938</c:v>
                      </c:pt>
                      <c:pt idx="1938">
                        <c:v>10.09960938</c:v>
                      </c:pt>
                      <c:pt idx="1939">
                        <c:v>10.09960938</c:v>
                      </c:pt>
                      <c:pt idx="1940">
                        <c:v>10.09960938</c:v>
                      </c:pt>
                      <c:pt idx="1941">
                        <c:v>10.09960938</c:v>
                      </c:pt>
                      <c:pt idx="1942">
                        <c:v>10.09960938</c:v>
                      </c:pt>
                      <c:pt idx="1943">
                        <c:v>10.09960938</c:v>
                      </c:pt>
                      <c:pt idx="1944">
                        <c:v>10.09960938</c:v>
                      </c:pt>
                      <c:pt idx="1945">
                        <c:v>10.09960938</c:v>
                      </c:pt>
                      <c:pt idx="1946">
                        <c:v>10.09960938</c:v>
                      </c:pt>
                      <c:pt idx="1947">
                        <c:v>10.09960938</c:v>
                      </c:pt>
                      <c:pt idx="1948">
                        <c:v>10.09960938</c:v>
                      </c:pt>
                      <c:pt idx="1949">
                        <c:v>10.09960938</c:v>
                      </c:pt>
                      <c:pt idx="1950">
                        <c:v>10.09960938</c:v>
                      </c:pt>
                      <c:pt idx="1951">
                        <c:v>10.09960938</c:v>
                      </c:pt>
                      <c:pt idx="1952">
                        <c:v>10.09960938</c:v>
                      </c:pt>
                      <c:pt idx="1953">
                        <c:v>10.09960938</c:v>
                      </c:pt>
                      <c:pt idx="1954">
                        <c:v>10.09960938</c:v>
                      </c:pt>
                      <c:pt idx="1955">
                        <c:v>10.09960938</c:v>
                      </c:pt>
                      <c:pt idx="1956">
                        <c:v>10.09960938</c:v>
                      </c:pt>
                      <c:pt idx="1957">
                        <c:v>10.09960938</c:v>
                      </c:pt>
                      <c:pt idx="1958">
                        <c:v>10.09960938</c:v>
                      </c:pt>
                      <c:pt idx="1959">
                        <c:v>9.9997558600000005</c:v>
                      </c:pt>
                      <c:pt idx="1960">
                        <c:v>10.09960938</c:v>
                      </c:pt>
                      <c:pt idx="1961">
                        <c:v>10.09960938</c:v>
                      </c:pt>
                      <c:pt idx="1962">
                        <c:v>10.09960938</c:v>
                      </c:pt>
                      <c:pt idx="1963">
                        <c:v>10.09960938</c:v>
                      </c:pt>
                      <c:pt idx="1964">
                        <c:v>10.09960938</c:v>
                      </c:pt>
                      <c:pt idx="1965">
                        <c:v>10.09960938</c:v>
                      </c:pt>
                      <c:pt idx="1966">
                        <c:v>10.09960938</c:v>
                      </c:pt>
                      <c:pt idx="1967">
                        <c:v>10.09960938</c:v>
                      </c:pt>
                      <c:pt idx="1968">
                        <c:v>10.09960938</c:v>
                      </c:pt>
                      <c:pt idx="1969">
                        <c:v>10.09960938</c:v>
                      </c:pt>
                      <c:pt idx="1970">
                        <c:v>9.9997558600000005</c:v>
                      </c:pt>
                      <c:pt idx="1971">
                        <c:v>10.09960938</c:v>
                      </c:pt>
                      <c:pt idx="1972">
                        <c:v>9.9997558600000005</c:v>
                      </c:pt>
                      <c:pt idx="1973">
                        <c:v>10.09960938</c:v>
                      </c:pt>
                      <c:pt idx="1974">
                        <c:v>10.09960938</c:v>
                      </c:pt>
                      <c:pt idx="1975">
                        <c:v>10.09960938</c:v>
                      </c:pt>
                      <c:pt idx="1976">
                        <c:v>10.09960938</c:v>
                      </c:pt>
                      <c:pt idx="1977">
                        <c:v>9.9997558600000005</c:v>
                      </c:pt>
                      <c:pt idx="1978">
                        <c:v>10.09960938</c:v>
                      </c:pt>
                      <c:pt idx="1979">
                        <c:v>9.9997558600000005</c:v>
                      </c:pt>
                      <c:pt idx="1980">
                        <c:v>9.9997558600000005</c:v>
                      </c:pt>
                      <c:pt idx="1981">
                        <c:v>10.09960938</c:v>
                      </c:pt>
                      <c:pt idx="1982">
                        <c:v>9.9997558600000005</c:v>
                      </c:pt>
                      <c:pt idx="1983">
                        <c:v>9.9997558600000005</c:v>
                      </c:pt>
                      <c:pt idx="1984">
                        <c:v>9.9997558600000005</c:v>
                      </c:pt>
                      <c:pt idx="1985">
                        <c:v>9.9997558600000005</c:v>
                      </c:pt>
                      <c:pt idx="1986">
                        <c:v>9.9997558600000005</c:v>
                      </c:pt>
                      <c:pt idx="1987">
                        <c:v>9.9997558600000005</c:v>
                      </c:pt>
                      <c:pt idx="1988">
                        <c:v>9.9997558600000005</c:v>
                      </c:pt>
                      <c:pt idx="1989">
                        <c:v>9.9997558600000005</c:v>
                      </c:pt>
                      <c:pt idx="1990">
                        <c:v>9.9997558600000005</c:v>
                      </c:pt>
                      <c:pt idx="1991">
                        <c:v>9.9997558600000005</c:v>
                      </c:pt>
                      <c:pt idx="1992">
                        <c:v>9.9997558600000005</c:v>
                      </c:pt>
                      <c:pt idx="1993">
                        <c:v>9.9997558600000005</c:v>
                      </c:pt>
                      <c:pt idx="1994">
                        <c:v>9.9997558600000005</c:v>
                      </c:pt>
                      <c:pt idx="1995">
                        <c:v>9.9997558600000005</c:v>
                      </c:pt>
                      <c:pt idx="1996">
                        <c:v>9.9997558600000005</c:v>
                      </c:pt>
                      <c:pt idx="1997">
                        <c:v>9.9997558600000005</c:v>
                      </c:pt>
                      <c:pt idx="1998">
                        <c:v>9.9997558600000005</c:v>
                      </c:pt>
                      <c:pt idx="1999">
                        <c:v>9.9997558600000005</c:v>
                      </c:pt>
                      <c:pt idx="2000">
                        <c:v>9.9997558600000005</c:v>
                      </c:pt>
                      <c:pt idx="2001">
                        <c:v>9.9997558600000005</c:v>
                      </c:pt>
                      <c:pt idx="2002">
                        <c:v>9.9997558600000005</c:v>
                      </c:pt>
                      <c:pt idx="2003">
                        <c:v>9.9997558600000005</c:v>
                      </c:pt>
                      <c:pt idx="2004">
                        <c:v>9.9997558600000005</c:v>
                      </c:pt>
                      <c:pt idx="2005">
                        <c:v>9.9997558600000005</c:v>
                      </c:pt>
                      <c:pt idx="2006">
                        <c:v>9.9997558600000005</c:v>
                      </c:pt>
                      <c:pt idx="2007">
                        <c:v>9.9997558600000005</c:v>
                      </c:pt>
                      <c:pt idx="2008">
                        <c:v>9.9997558600000005</c:v>
                      </c:pt>
                      <c:pt idx="2009">
                        <c:v>9.9997558600000005</c:v>
                      </c:pt>
                      <c:pt idx="2010">
                        <c:v>9.9997558600000005</c:v>
                      </c:pt>
                      <c:pt idx="2011">
                        <c:v>9.9997558600000005</c:v>
                      </c:pt>
                      <c:pt idx="2012">
                        <c:v>9.9997558600000005</c:v>
                      </c:pt>
                      <c:pt idx="2013">
                        <c:v>9.9997558600000005</c:v>
                      </c:pt>
                      <c:pt idx="2014">
                        <c:v>9.9997558600000005</c:v>
                      </c:pt>
                      <c:pt idx="2015">
                        <c:v>9.9997558600000005</c:v>
                      </c:pt>
                      <c:pt idx="2016">
                        <c:v>9.9997558600000005</c:v>
                      </c:pt>
                      <c:pt idx="2017">
                        <c:v>9.9997558600000005</c:v>
                      </c:pt>
                      <c:pt idx="2018">
                        <c:v>9.9997558600000005</c:v>
                      </c:pt>
                      <c:pt idx="2019">
                        <c:v>9.9997558600000005</c:v>
                      </c:pt>
                      <c:pt idx="2020">
                        <c:v>9.9997558600000005</c:v>
                      </c:pt>
                      <c:pt idx="2021">
                        <c:v>9.9997558600000005</c:v>
                      </c:pt>
                      <c:pt idx="2022">
                        <c:v>9.9997558600000005</c:v>
                      </c:pt>
                      <c:pt idx="2023">
                        <c:v>9.9997558600000005</c:v>
                      </c:pt>
                      <c:pt idx="2024">
                        <c:v>9.9997558600000005</c:v>
                      </c:pt>
                      <c:pt idx="2025">
                        <c:v>9.9997558600000005</c:v>
                      </c:pt>
                      <c:pt idx="2026">
                        <c:v>9.9997558600000005</c:v>
                      </c:pt>
                      <c:pt idx="2027">
                        <c:v>9.9997558600000005</c:v>
                      </c:pt>
                      <c:pt idx="2028">
                        <c:v>9.9997558600000005</c:v>
                      </c:pt>
                      <c:pt idx="2029">
                        <c:v>9.9997558600000005</c:v>
                      </c:pt>
                      <c:pt idx="2030">
                        <c:v>9.9997558600000005</c:v>
                      </c:pt>
                      <c:pt idx="2031">
                        <c:v>9.9997558600000005</c:v>
                      </c:pt>
                      <c:pt idx="2032">
                        <c:v>9.9997558600000005</c:v>
                      </c:pt>
                      <c:pt idx="2033">
                        <c:v>9.9997558600000005</c:v>
                      </c:pt>
                      <c:pt idx="2034">
                        <c:v>9.9997558600000005</c:v>
                      </c:pt>
                      <c:pt idx="2035">
                        <c:v>9.9997558600000005</c:v>
                      </c:pt>
                      <c:pt idx="2036">
                        <c:v>9.9997558600000005</c:v>
                      </c:pt>
                      <c:pt idx="2037">
                        <c:v>9.9997558600000005</c:v>
                      </c:pt>
                      <c:pt idx="2038">
                        <c:v>9.9997558600000005</c:v>
                      </c:pt>
                      <c:pt idx="2039">
                        <c:v>9.9997558600000005</c:v>
                      </c:pt>
                      <c:pt idx="2040">
                        <c:v>9.9997558600000005</c:v>
                      </c:pt>
                      <c:pt idx="2041">
                        <c:v>9.9997558600000005</c:v>
                      </c:pt>
                      <c:pt idx="2042">
                        <c:v>9.9997558600000005</c:v>
                      </c:pt>
                      <c:pt idx="2043">
                        <c:v>9.9997558600000005</c:v>
                      </c:pt>
                      <c:pt idx="2044">
                        <c:v>9.9997558600000005</c:v>
                      </c:pt>
                      <c:pt idx="2045">
                        <c:v>9.9997558600000005</c:v>
                      </c:pt>
                      <c:pt idx="2046">
                        <c:v>9.9997558600000005</c:v>
                      </c:pt>
                      <c:pt idx="2047">
                        <c:v>9.9997558600000005</c:v>
                      </c:pt>
                      <c:pt idx="2048">
                        <c:v>9.9997558600000005</c:v>
                      </c:pt>
                      <c:pt idx="2049">
                        <c:v>9.9997558600000005</c:v>
                      </c:pt>
                      <c:pt idx="2050">
                        <c:v>9.9997558600000005</c:v>
                      </c:pt>
                      <c:pt idx="2051">
                        <c:v>9.9997558600000005</c:v>
                      </c:pt>
                      <c:pt idx="2052">
                        <c:v>9.9997558600000005</c:v>
                      </c:pt>
                      <c:pt idx="2053">
                        <c:v>9.9997558600000005</c:v>
                      </c:pt>
                      <c:pt idx="2054">
                        <c:v>9.9997558600000005</c:v>
                      </c:pt>
                      <c:pt idx="2055">
                        <c:v>9.9997558600000005</c:v>
                      </c:pt>
                      <c:pt idx="2056">
                        <c:v>9.9997558600000005</c:v>
                      </c:pt>
                      <c:pt idx="2057">
                        <c:v>9.9997558600000005</c:v>
                      </c:pt>
                      <c:pt idx="2058">
                        <c:v>9.9997558600000005</c:v>
                      </c:pt>
                      <c:pt idx="2059">
                        <c:v>9.9997558600000005</c:v>
                      </c:pt>
                      <c:pt idx="2060">
                        <c:v>9.9997558600000005</c:v>
                      </c:pt>
                      <c:pt idx="2061">
                        <c:v>9.9997558600000005</c:v>
                      </c:pt>
                      <c:pt idx="2062">
                        <c:v>9.9997558600000005</c:v>
                      </c:pt>
                      <c:pt idx="2063">
                        <c:v>9.9997558600000005</c:v>
                      </c:pt>
                      <c:pt idx="2064">
                        <c:v>9.9997558600000005</c:v>
                      </c:pt>
                      <c:pt idx="2065">
                        <c:v>9.9997558600000005</c:v>
                      </c:pt>
                      <c:pt idx="2066">
                        <c:v>9.9997558600000005</c:v>
                      </c:pt>
                      <c:pt idx="2067">
                        <c:v>9.9997558600000005</c:v>
                      </c:pt>
                      <c:pt idx="2068">
                        <c:v>9.9997558600000005</c:v>
                      </c:pt>
                      <c:pt idx="2069">
                        <c:v>9.9997558600000005</c:v>
                      </c:pt>
                      <c:pt idx="2070">
                        <c:v>9.9997558600000005</c:v>
                      </c:pt>
                      <c:pt idx="2071">
                        <c:v>9.9997558600000005</c:v>
                      </c:pt>
                      <c:pt idx="2072">
                        <c:v>9.9997558600000005</c:v>
                      </c:pt>
                      <c:pt idx="2073">
                        <c:v>9.9997558600000005</c:v>
                      </c:pt>
                      <c:pt idx="2074">
                        <c:v>9.9997558600000005</c:v>
                      </c:pt>
                      <c:pt idx="2075">
                        <c:v>9.9997558600000005</c:v>
                      </c:pt>
                      <c:pt idx="2076">
                        <c:v>9.9997558600000005</c:v>
                      </c:pt>
                      <c:pt idx="2077">
                        <c:v>9.9997558600000005</c:v>
                      </c:pt>
                      <c:pt idx="2078">
                        <c:v>9.8996582099999983</c:v>
                      </c:pt>
                      <c:pt idx="2079">
                        <c:v>9.9997558600000005</c:v>
                      </c:pt>
                      <c:pt idx="2080">
                        <c:v>9.9997558600000005</c:v>
                      </c:pt>
                      <c:pt idx="2081">
                        <c:v>9.9997558600000005</c:v>
                      </c:pt>
                      <c:pt idx="2082">
                        <c:v>9.8996582099999983</c:v>
                      </c:pt>
                      <c:pt idx="2083">
                        <c:v>9.9997558600000005</c:v>
                      </c:pt>
                      <c:pt idx="2084">
                        <c:v>9.9997558600000005</c:v>
                      </c:pt>
                      <c:pt idx="2085">
                        <c:v>9.9997558600000005</c:v>
                      </c:pt>
                      <c:pt idx="2086">
                        <c:v>9.9997558600000005</c:v>
                      </c:pt>
                      <c:pt idx="2087">
                        <c:v>9.9997558600000005</c:v>
                      </c:pt>
                      <c:pt idx="2088">
                        <c:v>9.8996582099999983</c:v>
                      </c:pt>
                      <c:pt idx="2089">
                        <c:v>9.9997558600000005</c:v>
                      </c:pt>
                      <c:pt idx="2090">
                        <c:v>9.8996582099999983</c:v>
                      </c:pt>
                      <c:pt idx="2091">
                        <c:v>9.8996582099999983</c:v>
                      </c:pt>
                      <c:pt idx="2092">
                        <c:v>9.8996582099999983</c:v>
                      </c:pt>
                      <c:pt idx="2093">
                        <c:v>9.8996582099999983</c:v>
                      </c:pt>
                      <c:pt idx="2094">
                        <c:v>9.8996582099999983</c:v>
                      </c:pt>
                      <c:pt idx="2095">
                        <c:v>9.8996582099999983</c:v>
                      </c:pt>
                      <c:pt idx="2096">
                        <c:v>9.9997558600000005</c:v>
                      </c:pt>
                      <c:pt idx="2097">
                        <c:v>9.8996582099999983</c:v>
                      </c:pt>
                      <c:pt idx="2098">
                        <c:v>9.8996582099999983</c:v>
                      </c:pt>
                      <c:pt idx="2099">
                        <c:v>9.8996582099999983</c:v>
                      </c:pt>
                      <c:pt idx="2100">
                        <c:v>9.8996582099999983</c:v>
                      </c:pt>
                      <c:pt idx="2101">
                        <c:v>9.8996582099999983</c:v>
                      </c:pt>
                      <c:pt idx="2102">
                        <c:v>9.8996582099999983</c:v>
                      </c:pt>
                      <c:pt idx="2103">
                        <c:v>9.8996582099999983</c:v>
                      </c:pt>
                      <c:pt idx="2104">
                        <c:v>9.8996582099999983</c:v>
                      </c:pt>
                      <c:pt idx="2105">
                        <c:v>9.8996582099999983</c:v>
                      </c:pt>
                      <c:pt idx="2106">
                        <c:v>9.8996582099999983</c:v>
                      </c:pt>
                      <c:pt idx="2107">
                        <c:v>9.8996582099999983</c:v>
                      </c:pt>
                      <c:pt idx="2108">
                        <c:v>9.8996582099999983</c:v>
                      </c:pt>
                      <c:pt idx="2109">
                        <c:v>9.8996582099999983</c:v>
                      </c:pt>
                      <c:pt idx="2110">
                        <c:v>9.8996582099999983</c:v>
                      </c:pt>
                      <c:pt idx="2111">
                        <c:v>9.8996582099999983</c:v>
                      </c:pt>
                      <c:pt idx="2112">
                        <c:v>9.8996582099999983</c:v>
                      </c:pt>
                      <c:pt idx="2113">
                        <c:v>9.8996582099999983</c:v>
                      </c:pt>
                      <c:pt idx="2114">
                        <c:v>9.8996582099999983</c:v>
                      </c:pt>
                      <c:pt idx="2115">
                        <c:v>9.8996582099999983</c:v>
                      </c:pt>
                      <c:pt idx="2116">
                        <c:v>9.8996582099999983</c:v>
                      </c:pt>
                      <c:pt idx="2117">
                        <c:v>9.8996582099999983</c:v>
                      </c:pt>
                      <c:pt idx="2118">
                        <c:v>9.8996582099999983</c:v>
                      </c:pt>
                      <c:pt idx="2119">
                        <c:v>9.8996582099999983</c:v>
                      </c:pt>
                      <c:pt idx="2120">
                        <c:v>9.8996582099999983</c:v>
                      </c:pt>
                      <c:pt idx="2121">
                        <c:v>9.8996582099999983</c:v>
                      </c:pt>
                      <c:pt idx="2122">
                        <c:v>9.8996582099999983</c:v>
                      </c:pt>
                      <c:pt idx="2123">
                        <c:v>9.8996582099999983</c:v>
                      </c:pt>
                      <c:pt idx="2124">
                        <c:v>9.8996582099999983</c:v>
                      </c:pt>
                      <c:pt idx="2125">
                        <c:v>9.8996582099999983</c:v>
                      </c:pt>
                      <c:pt idx="2126">
                        <c:v>9.8996582099999983</c:v>
                      </c:pt>
                      <c:pt idx="2127">
                        <c:v>9.8996582099999983</c:v>
                      </c:pt>
                      <c:pt idx="2128">
                        <c:v>9.8996582099999983</c:v>
                      </c:pt>
                      <c:pt idx="2129">
                        <c:v>9.8996582099999983</c:v>
                      </c:pt>
                      <c:pt idx="2130">
                        <c:v>9.8996582099999983</c:v>
                      </c:pt>
                      <c:pt idx="2131">
                        <c:v>9.8996582099999983</c:v>
                      </c:pt>
                      <c:pt idx="2132">
                        <c:v>9.8996582099999983</c:v>
                      </c:pt>
                      <c:pt idx="2133">
                        <c:v>9.8996582099999983</c:v>
                      </c:pt>
                      <c:pt idx="2134">
                        <c:v>9.8996582099999983</c:v>
                      </c:pt>
                      <c:pt idx="2135">
                        <c:v>9.8996582099999983</c:v>
                      </c:pt>
                      <c:pt idx="2136">
                        <c:v>9.8996582099999983</c:v>
                      </c:pt>
                      <c:pt idx="2137">
                        <c:v>9.8996582099999983</c:v>
                      </c:pt>
                      <c:pt idx="2138">
                        <c:v>9.8996582099999983</c:v>
                      </c:pt>
                      <c:pt idx="2139">
                        <c:v>9.8996582099999983</c:v>
                      </c:pt>
                      <c:pt idx="2140">
                        <c:v>9.8996582099999983</c:v>
                      </c:pt>
                      <c:pt idx="2141">
                        <c:v>9.8996582099999983</c:v>
                      </c:pt>
                      <c:pt idx="2142">
                        <c:v>9.8996582099999983</c:v>
                      </c:pt>
                      <c:pt idx="2143">
                        <c:v>9.8996582099999983</c:v>
                      </c:pt>
                      <c:pt idx="2144">
                        <c:v>9.8996582099999983</c:v>
                      </c:pt>
                      <c:pt idx="2145">
                        <c:v>9.8996582099999983</c:v>
                      </c:pt>
                      <c:pt idx="2146">
                        <c:v>9.8996582099999983</c:v>
                      </c:pt>
                      <c:pt idx="2147">
                        <c:v>9.8996582099999983</c:v>
                      </c:pt>
                      <c:pt idx="2148">
                        <c:v>9.8996582099999983</c:v>
                      </c:pt>
                      <c:pt idx="2149">
                        <c:v>9.8996582099999983</c:v>
                      </c:pt>
                      <c:pt idx="2150">
                        <c:v>9.8996582099999983</c:v>
                      </c:pt>
                      <c:pt idx="2151">
                        <c:v>9.8996582099999983</c:v>
                      </c:pt>
                      <c:pt idx="2152">
                        <c:v>9.8996582099999983</c:v>
                      </c:pt>
                      <c:pt idx="2153">
                        <c:v>9.8996582099999983</c:v>
                      </c:pt>
                      <c:pt idx="2154">
                        <c:v>9.8996582099999983</c:v>
                      </c:pt>
                      <c:pt idx="2155">
                        <c:v>9.8996582099999983</c:v>
                      </c:pt>
                      <c:pt idx="2156">
                        <c:v>9.8996582099999983</c:v>
                      </c:pt>
                      <c:pt idx="2157">
                        <c:v>9.8996582099999983</c:v>
                      </c:pt>
                      <c:pt idx="2158">
                        <c:v>9.8996582099999983</c:v>
                      </c:pt>
                      <c:pt idx="2159">
                        <c:v>9.8996582099999983</c:v>
                      </c:pt>
                      <c:pt idx="2160">
                        <c:v>9.8996582099999983</c:v>
                      </c:pt>
                      <c:pt idx="2161">
                        <c:v>9.8996582099999983</c:v>
                      </c:pt>
                      <c:pt idx="2162">
                        <c:v>9.8996582099999983</c:v>
                      </c:pt>
                      <c:pt idx="2163">
                        <c:v>9.8996582099999983</c:v>
                      </c:pt>
                      <c:pt idx="2164">
                        <c:v>9.8996582099999983</c:v>
                      </c:pt>
                      <c:pt idx="2165">
                        <c:v>9.8996582099999983</c:v>
                      </c:pt>
                      <c:pt idx="2166">
                        <c:v>9.8996582099999983</c:v>
                      </c:pt>
                      <c:pt idx="2167">
                        <c:v>9.8996582099999983</c:v>
                      </c:pt>
                      <c:pt idx="2168">
                        <c:v>9.8996582099999983</c:v>
                      </c:pt>
                      <c:pt idx="2169">
                        <c:v>9.8996582099999983</c:v>
                      </c:pt>
                      <c:pt idx="2170">
                        <c:v>9.8996582099999983</c:v>
                      </c:pt>
                      <c:pt idx="2171">
                        <c:v>9.8996582099999983</c:v>
                      </c:pt>
                      <c:pt idx="2172">
                        <c:v>9.8996582099999983</c:v>
                      </c:pt>
                      <c:pt idx="2173">
                        <c:v>9.8996582099999983</c:v>
                      </c:pt>
                      <c:pt idx="2174">
                        <c:v>9.8996582099999983</c:v>
                      </c:pt>
                      <c:pt idx="2175">
                        <c:v>9.8996582099999983</c:v>
                      </c:pt>
                      <c:pt idx="2176">
                        <c:v>9.8996582099999983</c:v>
                      </c:pt>
                      <c:pt idx="2177">
                        <c:v>9.8996582099999983</c:v>
                      </c:pt>
                      <c:pt idx="2178">
                        <c:v>9.8996582099999983</c:v>
                      </c:pt>
                      <c:pt idx="2179">
                        <c:v>9.8996582099999983</c:v>
                      </c:pt>
                      <c:pt idx="2180">
                        <c:v>9.8996582099999983</c:v>
                      </c:pt>
                      <c:pt idx="2181">
                        <c:v>9.8996582099999983</c:v>
                      </c:pt>
                      <c:pt idx="2182">
                        <c:v>9.8996582099999983</c:v>
                      </c:pt>
                      <c:pt idx="2183">
                        <c:v>9.8996582099999983</c:v>
                      </c:pt>
                      <c:pt idx="2184">
                        <c:v>9.8996582099999983</c:v>
                      </c:pt>
                      <c:pt idx="2185">
                        <c:v>9.7998046899999984</c:v>
                      </c:pt>
                      <c:pt idx="2186">
                        <c:v>9.8996582099999983</c:v>
                      </c:pt>
                      <c:pt idx="2187">
                        <c:v>9.8996582099999983</c:v>
                      </c:pt>
                      <c:pt idx="2188">
                        <c:v>9.7998046899999984</c:v>
                      </c:pt>
                      <c:pt idx="2189">
                        <c:v>9.8996582099999983</c:v>
                      </c:pt>
                      <c:pt idx="2190">
                        <c:v>9.8996582099999983</c:v>
                      </c:pt>
                      <c:pt idx="2191">
                        <c:v>9.8996582099999983</c:v>
                      </c:pt>
                      <c:pt idx="2192">
                        <c:v>9.8996582099999983</c:v>
                      </c:pt>
                      <c:pt idx="2193">
                        <c:v>9.8996582099999983</c:v>
                      </c:pt>
                      <c:pt idx="2194">
                        <c:v>9.8996582099999983</c:v>
                      </c:pt>
                      <c:pt idx="2195">
                        <c:v>9.8996582099999983</c:v>
                      </c:pt>
                      <c:pt idx="2196">
                        <c:v>9.8996582099999983</c:v>
                      </c:pt>
                      <c:pt idx="2197">
                        <c:v>9.7998046899999984</c:v>
                      </c:pt>
                      <c:pt idx="2198">
                        <c:v>9.7998046899999984</c:v>
                      </c:pt>
                      <c:pt idx="2199">
                        <c:v>9.7998046899999984</c:v>
                      </c:pt>
                      <c:pt idx="2200">
                        <c:v>9.7998046899999984</c:v>
                      </c:pt>
                      <c:pt idx="2201">
                        <c:v>9.7998046899999984</c:v>
                      </c:pt>
                      <c:pt idx="2202">
                        <c:v>9.7998046899999984</c:v>
                      </c:pt>
                      <c:pt idx="2203">
                        <c:v>9.7998046899999984</c:v>
                      </c:pt>
                      <c:pt idx="2204">
                        <c:v>9.7998046899999984</c:v>
                      </c:pt>
                      <c:pt idx="2205">
                        <c:v>9.7998046899999984</c:v>
                      </c:pt>
                      <c:pt idx="2206">
                        <c:v>9.7998046899999984</c:v>
                      </c:pt>
                      <c:pt idx="2207">
                        <c:v>9.7998046899999984</c:v>
                      </c:pt>
                      <c:pt idx="2208">
                        <c:v>9.7998046899999984</c:v>
                      </c:pt>
                      <c:pt idx="2209">
                        <c:v>9.7998046899999984</c:v>
                      </c:pt>
                      <c:pt idx="2210">
                        <c:v>9.7998046899999984</c:v>
                      </c:pt>
                      <c:pt idx="2211">
                        <c:v>9.7998046899999984</c:v>
                      </c:pt>
                      <c:pt idx="2212">
                        <c:v>9.7998046899999984</c:v>
                      </c:pt>
                      <c:pt idx="2213">
                        <c:v>9.7998046899999984</c:v>
                      </c:pt>
                      <c:pt idx="2214">
                        <c:v>9.7998046899999984</c:v>
                      </c:pt>
                      <c:pt idx="2215">
                        <c:v>9.7998046899999984</c:v>
                      </c:pt>
                      <c:pt idx="2216">
                        <c:v>9.7998046899999984</c:v>
                      </c:pt>
                      <c:pt idx="2217">
                        <c:v>9.7998046899999984</c:v>
                      </c:pt>
                      <c:pt idx="2218">
                        <c:v>9.7998046899999984</c:v>
                      </c:pt>
                      <c:pt idx="2219">
                        <c:v>9.7998046899999984</c:v>
                      </c:pt>
                      <c:pt idx="2220">
                        <c:v>9.7998046899999984</c:v>
                      </c:pt>
                      <c:pt idx="2221">
                        <c:v>9.7998046899999984</c:v>
                      </c:pt>
                      <c:pt idx="2222">
                        <c:v>9.7998046899999984</c:v>
                      </c:pt>
                      <c:pt idx="2223">
                        <c:v>9.7998046899999984</c:v>
                      </c:pt>
                      <c:pt idx="2224">
                        <c:v>9.7998046899999984</c:v>
                      </c:pt>
                      <c:pt idx="2225">
                        <c:v>9.7998046899999984</c:v>
                      </c:pt>
                      <c:pt idx="2226">
                        <c:v>9.7998046899999984</c:v>
                      </c:pt>
                      <c:pt idx="2227">
                        <c:v>9.7998046899999984</c:v>
                      </c:pt>
                      <c:pt idx="2228">
                        <c:v>9.7998046899999984</c:v>
                      </c:pt>
                      <c:pt idx="2229">
                        <c:v>9.7998046899999984</c:v>
                      </c:pt>
                      <c:pt idx="2230">
                        <c:v>9.7998046899999984</c:v>
                      </c:pt>
                      <c:pt idx="2231">
                        <c:v>9.7998046899999984</c:v>
                      </c:pt>
                      <c:pt idx="2232">
                        <c:v>9.7998046899999984</c:v>
                      </c:pt>
                      <c:pt idx="2233">
                        <c:v>9.7998046899999984</c:v>
                      </c:pt>
                      <c:pt idx="2234">
                        <c:v>9.7998046899999984</c:v>
                      </c:pt>
                      <c:pt idx="2235">
                        <c:v>9.7998046899999984</c:v>
                      </c:pt>
                      <c:pt idx="2236">
                        <c:v>9.7998046899999984</c:v>
                      </c:pt>
                      <c:pt idx="2237">
                        <c:v>9.7998046899999984</c:v>
                      </c:pt>
                      <c:pt idx="2238">
                        <c:v>9.7998046899999984</c:v>
                      </c:pt>
                      <c:pt idx="2239">
                        <c:v>9.7998046899999984</c:v>
                      </c:pt>
                      <c:pt idx="2240">
                        <c:v>9.7998046899999984</c:v>
                      </c:pt>
                      <c:pt idx="2241">
                        <c:v>9.7998046899999984</c:v>
                      </c:pt>
                      <c:pt idx="2242">
                        <c:v>9.7998046899999984</c:v>
                      </c:pt>
                      <c:pt idx="2243">
                        <c:v>9.7998046899999984</c:v>
                      </c:pt>
                      <c:pt idx="2244">
                        <c:v>9.7998046899999984</c:v>
                      </c:pt>
                      <c:pt idx="2245">
                        <c:v>9.7998046899999984</c:v>
                      </c:pt>
                      <c:pt idx="2246">
                        <c:v>9.7998046899999984</c:v>
                      </c:pt>
                      <c:pt idx="2247">
                        <c:v>9.7998046899999984</c:v>
                      </c:pt>
                      <c:pt idx="2248">
                        <c:v>9.7998046899999984</c:v>
                      </c:pt>
                      <c:pt idx="2249">
                        <c:v>9.7998046899999984</c:v>
                      </c:pt>
                      <c:pt idx="2250">
                        <c:v>9.7998046899999984</c:v>
                      </c:pt>
                      <c:pt idx="2251">
                        <c:v>9.7998046899999984</c:v>
                      </c:pt>
                      <c:pt idx="2252">
                        <c:v>9.7998046899999984</c:v>
                      </c:pt>
                      <c:pt idx="2253">
                        <c:v>9.7998046899999984</c:v>
                      </c:pt>
                      <c:pt idx="2254">
                        <c:v>9.7998046899999984</c:v>
                      </c:pt>
                      <c:pt idx="2255">
                        <c:v>9.7998046899999984</c:v>
                      </c:pt>
                      <c:pt idx="2256">
                        <c:v>9.7998046899999984</c:v>
                      </c:pt>
                      <c:pt idx="2257">
                        <c:v>9.7998046899999984</c:v>
                      </c:pt>
                      <c:pt idx="2258">
                        <c:v>9.7998046899999984</c:v>
                      </c:pt>
                      <c:pt idx="2259">
                        <c:v>9.7998046899999984</c:v>
                      </c:pt>
                      <c:pt idx="2260">
                        <c:v>9.7998046899999984</c:v>
                      </c:pt>
                      <c:pt idx="2261">
                        <c:v>9.7998046899999984</c:v>
                      </c:pt>
                      <c:pt idx="2262">
                        <c:v>9.7998046899999984</c:v>
                      </c:pt>
                      <c:pt idx="2263">
                        <c:v>9.7998046899999984</c:v>
                      </c:pt>
                      <c:pt idx="2264">
                        <c:v>9.7998046899999984</c:v>
                      </c:pt>
                      <c:pt idx="2265">
                        <c:v>9.7998046899999984</c:v>
                      </c:pt>
                      <c:pt idx="2266">
                        <c:v>9.7998046899999984</c:v>
                      </c:pt>
                      <c:pt idx="2267">
                        <c:v>9.7998046899999984</c:v>
                      </c:pt>
                      <c:pt idx="2268">
                        <c:v>9.7998046899999984</c:v>
                      </c:pt>
                      <c:pt idx="2269">
                        <c:v>9.7998046899999984</c:v>
                      </c:pt>
                      <c:pt idx="2270">
                        <c:v>9.7998046899999984</c:v>
                      </c:pt>
                      <c:pt idx="2271">
                        <c:v>9.7998046899999984</c:v>
                      </c:pt>
                      <c:pt idx="2272">
                        <c:v>9.7998046899999984</c:v>
                      </c:pt>
                      <c:pt idx="2273">
                        <c:v>9.7998046899999984</c:v>
                      </c:pt>
                      <c:pt idx="2274">
                        <c:v>9.7998046899999984</c:v>
                      </c:pt>
                      <c:pt idx="2275">
                        <c:v>9.7998046899999984</c:v>
                      </c:pt>
                      <c:pt idx="2276">
                        <c:v>9.6997070399999998</c:v>
                      </c:pt>
                      <c:pt idx="2277">
                        <c:v>9.7998046899999984</c:v>
                      </c:pt>
                      <c:pt idx="2278">
                        <c:v>9.7998046899999984</c:v>
                      </c:pt>
                      <c:pt idx="2279">
                        <c:v>9.7998046899999984</c:v>
                      </c:pt>
                      <c:pt idx="2280">
                        <c:v>9.7998046899999984</c:v>
                      </c:pt>
                      <c:pt idx="2281">
                        <c:v>9.7998046899999984</c:v>
                      </c:pt>
                      <c:pt idx="2282">
                        <c:v>9.7998046899999984</c:v>
                      </c:pt>
                      <c:pt idx="2283">
                        <c:v>9.7998046899999984</c:v>
                      </c:pt>
                      <c:pt idx="2284">
                        <c:v>9.6997070399999998</c:v>
                      </c:pt>
                      <c:pt idx="2285">
                        <c:v>9.7998046899999984</c:v>
                      </c:pt>
                      <c:pt idx="2286">
                        <c:v>9.6997070399999998</c:v>
                      </c:pt>
                      <c:pt idx="2287">
                        <c:v>9.6997070399999998</c:v>
                      </c:pt>
                      <c:pt idx="2288">
                        <c:v>9.6997070399999998</c:v>
                      </c:pt>
                      <c:pt idx="2289">
                        <c:v>9.6997070399999998</c:v>
                      </c:pt>
                      <c:pt idx="2290">
                        <c:v>9.6997070399999998</c:v>
                      </c:pt>
                      <c:pt idx="2291">
                        <c:v>9.7998046899999984</c:v>
                      </c:pt>
                      <c:pt idx="2292">
                        <c:v>9.7998046899999984</c:v>
                      </c:pt>
                      <c:pt idx="2293">
                        <c:v>9.6997070399999998</c:v>
                      </c:pt>
                      <c:pt idx="2294">
                        <c:v>9.7998046899999984</c:v>
                      </c:pt>
                      <c:pt idx="2295">
                        <c:v>9.7998046899999984</c:v>
                      </c:pt>
                      <c:pt idx="2296">
                        <c:v>9.7998046899999984</c:v>
                      </c:pt>
                      <c:pt idx="2297">
                        <c:v>9.6997070399999998</c:v>
                      </c:pt>
                      <c:pt idx="2298">
                        <c:v>9.6997070399999998</c:v>
                      </c:pt>
                      <c:pt idx="2299">
                        <c:v>9.6997070399999998</c:v>
                      </c:pt>
                      <c:pt idx="2300">
                        <c:v>9.7998046899999984</c:v>
                      </c:pt>
                      <c:pt idx="2301">
                        <c:v>9.7998046899999984</c:v>
                      </c:pt>
                      <c:pt idx="2302">
                        <c:v>9.6997070399999998</c:v>
                      </c:pt>
                      <c:pt idx="2303">
                        <c:v>9.6997070399999998</c:v>
                      </c:pt>
                      <c:pt idx="2304">
                        <c:v>9.6997070399999998</c:v>
                      </c:pt>
                      <c:pt idx="2305">
                        <c:v>9.6997070399999998</c:v>
                      </c:pt>
                      <c:pt idx="2306">
                        <c:v>9.6997070399999998</c:v>
                      </c:pt>
                      <c:pt idx="2307">
                        <c:v>9.6997070399999998</c:v>
                      </c:pt>
                      <c:pt idx="2308">
                        <c:v>9.6997070399999998</c:v>
                      </c:pt>
                      <c:pt idx="2309">
                        <c:v>9.6997070399999998</c:v>
                      </c:pt>
                      <c:pt idx="2310">
                        <c:v>9.6997070399999998</c:v>
                      </c:pt>
                      <c:pt idx="2311">
                        <c:v>9.6997070399999998</c:v>
                      </c:pt>
                      <c:pt idx="2312">
                        <c:v>9.6997070399999998</c:v>
                      </c:pt>
                      <c:pt idx="2313">
                        <c:v>9.6997070399999998</c:v>
                      </c:pt>
                      <c:pt idx="2314">
                        <c:v>9.6997070399999998</c:v>
                      </c:pt>
                      <c:pt idx="2315">
                        <c:v>9.6997070399999998</c:v>
                      </c:pt>
                      <c:pt idx="2316">
                        <c:v>9.6997070399999998</c:v>
                      </c:pt>
                      <c:pt idx="2317">
                        <c:v>9.6997070399999998</c:v>
                      </c:pt>
                      <c:pt idx="2318">
                        <c:v>9.6997070399999998</c:v>
                      </c:pt>
                      <c:pt idx="2319">
                        <c:v>9.6997070399999998</c:v>
                      </c:pt>
                      <c:pt idx="2320">
                        <c:v>9.6997070399999998</c:v>
                      </c:pt>
                      <c:pt idx="2321">
                        <c:v>9.6997070399999998</c:v>
                      </c:pt>
                      <c:pt idx="2322">
                        <c:v>9.6997070399999998</c:v>
                      </c:pt>
                      <c:pt idx="2323">
                        <c:v>9.6997070399999998</c:v>
                      </c:pt>
                      <c:pt idx="2324">
                        <c:v>9.6997070399999998</c:v>
                      </c:pt>
                      <c:pt idx="2325">
                        <c:v>9.6997070399999998</c:v>
                      </c:pt>
                      <c:pt idx="2326">
                        <c:v>9.6997070399999998</c:v>
                      </c:pt>
                      <c:pt idx="2327">
                        <c:v>9.6997070399999998</c:v>
                      </c:pt>
                      <c:pt idx="2328">
                        <c:v>9.6997070399999998</c:v>
                      </c:pt>
                      <c:pt idx="2329">
                        <c:v>9.6997070399999998</c:v>
                      </c:pt>
                      <c:pt idx="2330">
                        <c:v>9.6997070399999998</c:v>
                      </c:pt>
                      <c:pt idx="2331">
                        <c:v>9.6997070399999998</c:v>
                      </c:pt>
                      <c:pt idx="2332">
                        <c:v>9.6997070399999998</c:v>
                      </c:pt>
                      <c:pt idx="2333">
                        <c:v>9.6997070399999998</c:v>
                      </c:pt>
                      <c:pt idx="2334">
                        <c:v>9.6997070399999998</c:v>
                      </c:pt>
                      <c:pt idx="2335">
                        <c:v>9.6997070399999998</c:v>
                      </c:pt>
                      <c:pt idx="2336">
                        <c:v>9.6997070399999998</c:v>
                      </c:pt>
                      <c:pt idx="2337">
                        <c:v>9.6997070399999998</c:v>
                      </c:pt>
                      <c:pt idx="2338">
                        <c:v>9.6997070399999998</c:v>
                      </c:pt>
                      <c:pt idx="2339">
                        <c:v>9.6997070399999998</c:v>
                      </c:pt>
                      <c:pt idx="2340">
                        <c:v>9.6997070399999998</c:v>
                      </c:pt>
                      <c:pt idx="2341">
                        <c:v>9.6997070399999998</c:v>
                      </c:pt>
                      <c:pt idx="2342">
                        <c:v>9.6997070399999998</c:v>
                      </c:pt>
                      <c:pt idx="2343">
                        <c:v>9.6997070399999998</c:v>
                      </c:pt>
                      <c:pt idx="2344">
                        <c:v>9.6997070399999998</c:v>
                      </c:pt>
                      <c:pt idx="2345">
                        <c:v>9.6997070399999998</c:v>
                      </c:pt>
                      <c:pt idx="2346">
                        <c:v>9.6997070399999998</c:v>
                      </c:pt>
                      <c:pt idx="2347">
                        <c:v>9.6997070399999998</c:v>
                      </c:pt>
                      <c:pt idx="2348">
                        <c:v>9.6997070399999998</c:v>
                      </c:pt>
                      <c:pt idx="2349">
                        <c:v>9.6997070399999998</c:v>
                      </c:pt>
                      <c:pt idx="2350">
                        <c:v>9.6997070399999998</c:v>
                      </c:pt>
                      <c:pt idx="2351">
                        <c:v>9.6997070399999998</c:v>
                      </c:pt>
                      <c:pt idx="2352">
                        <c:v>9.6997070399999998</c:v>
                      </c:pt>
                      <c:pt idx="2353">
                        <c:v>9.6997070399999998</c:v>
                      </c:pt>
                      <c:pt idx="2354">
                        <c:v>9.6997070399999998</c:v>
                      </c:pt>
                      <c:pt idx="2355">
                        <c:v>9.6997070399999998</c:v>
                      </c:pt>
                      <c:pt idx="2356">
                        <c:v>9.6997070399999998</c:v>
                      </c:pt>
                      <c:pt idx="2357">
                        <c:v>9.6997070399999998</c:v>
                      </c:pt>
                      <c:pt idx="2358">
                        <c:v>9.6997070399999998</c:v>
                      </c:pt>
                      <c:pt idx="2359">
                        <c:v>9.6997070399999998</c:v>
                      </c:pt>
                      <c:pt idx="2360">
                        <c:v>9.6997070399999998</c:v>
                      </c:pt>
                      <c:pt idx="2361">
                        <c:v>9.6997070399999998</c:v>
                      </c:pt>
                      <c:pt idx="2362">
                        <c:v>9.6997070399999998</c:v>
                      </c:pt>
                      <c:pt idx="2363">
                        <c:v>9.6997070399999998</c:v>
                      </c:pt>
                      <c:pt idx="2364">
                        <c:v>9.6997070399999998</c:v>
                      </c:pt>
                      <c:pt idx="2365">
                        <c:v>9.6997070399999998</c:v>
                      </c:pt>
                      <c:pt idx="2366">
                        <c:v>9.6997070399999998</c:v>
                      </c:pt>
                      <c:pt idx="2367">
                        <c:v>9.6997070399999998</c:v>
                      </c:pt>
                      <c:pt idx="2368">
                        <c:v>9.6997070399999998</c:v>
                      </c:pt>
                      <c:pt idx="2369">
                        <c:v>9.6997070399999998</c:v>
                      </c:pt>
                      <c:pt idx="2370">
                        <c:v>9.6997070399999998</c:v>
                      </c:pt>
                      <c:pt idx="2371">
                        <c:v>9.6997070399999998</c:v>
                      </c:pt>
                      <c:pt idx="2372">
                        <c:v>9.6997070399999998</c:v>
                      </c:pt>
                      <c:pt idx="2373">
                        <c:v>9.6997070399999998</c:v>
                      </c:pt>
                      <c:pt idx="2374">
                        <c:v>9.6997070399999998</c:v>
                      </c:pt>
                      <c:pt idx="2375">
                        <c:v>9.6997070399999998</c:v>
                      </c:pt>
                      <c:pt idx="2376">
                        <c:v>9.6997070399999998</c:v>
                      </c:pt>
                      <c:pt idx="2377">
                        <c:v>9.6997070399999998</c:v>
                      </c:pt>
                      <c:pt idx="2378">
                        <c:v>9.6997070399999998</c:v>
                      </c:pt>
                      <c:pt idx="2379">
                        <c:v>9.6997070399999998</c:v>
                      </c:pt>
                      <c:pt idx="2380">
                        <c:v>9.6997070399999998</c:v>
                      </c:pt>
                      <c:pt idx="2381">
                        <c:v>9.6997070399999998</c:v>
                      </c:pt>
                      <c:pt idx="2382">
                        <c:v>9.6997070399999998</c:v>
                      </c:pt>
                      <c:pt idx="2383">
                        <c:v>9.6997070399999998</c:v>
                      </c:pt>
                      <c:pt idx="2384">
                        <c:v>9.5998535199999999</c:v>
                      </c:pt>
                      <c:pt idx="2385">
                        <c:v>9.6997070399999998</c:v>
                      </c:pt>
                      <c:pt idx="2386">
                        <c:v>9.6997070399999998</c:v>
                      </c:pt>
                      <c:pt idx="2387">
                        <c:v>9.5998535199999999</c:v>
                      </c:pt>
                      <c:pt idx="2388">
                        <c:v>9.6997070399999998</c:v>
                      </c:pt>
                      <c:pt idx="2389">
                        <c:v>9.6997070399999998</c:v>
                      </c:pt>
                      <c:pt idx="2390">
                        <c:v>9.6997070399999998</c:v>
                      </c:pt>
                      <c:pt idx="2391">
                        <c:v>9.6997070399999998</c:v>
                      </c:pt>
                      <c:pt idx="2392">
                        <c:v>9.5998535199999999</c:v>
                      </c:pt>
                      <c:pt idx="2393">
                        <c:v>9.5998535199999999</c:v>
                      </c:pt>
                      <c:pt idx="2394">
                        <c:v>9.6997070399999998</c:v>
                      </c:pt>
                      <c:pt idx="2395">
                        <c:v>9.5998535199999999</c:v>
                      </c:pt>
                      <c:pt idx="2396">
                        <c:v>9.5998535199999999</c:v>
                      </c:pt>
                      <c:pt idx="2397">
                        <c:v>9.5998535199999999</c:v>
                      </c:pt>
                      <c:pt idx="2398">
                        <c:v>9.5998535199999999</c:v>
                      </c:pt>
                      <c:pt idx="2399">
                        <c:v>9.5998535199999999</c:v>
                      </c:pt>
                      <c:pt idx="2400">
                        <c:v>9.5998535199999999</c:v>
                      </c:pt>
                      <c:pt idx="2401">
                        <c:v>9.5998535199999999</c:v>
                      </c:pt>
                      <c:pt idx="2402">
                        <c:v>9.5998535199999999</c:v>
                      </c:pt>
                      <c:pt idx="2403">
                        <c:v>9.5998535199999999</c:v>
                      </c:pt>
                      <c:pt idx="2404">
                        <c:v>9.5998535199999999</c:v>
                      </c:pt>
                      <c:pt idx="2405">
                        <c:v>9.5998535199999999</c:v>
                      </c:pt>
                      <c:pt idx="2406">
                        <c:v>9.5998535199999999</c:v>
                      </c:pt>
                      <c:pt idx="2407">
                        <c:v>9.6997070399999998</c:v>
                      </c:pt>
                      <c:pt idx="2408">
                        <c:v>9.5998535199999999</c:v>
                      </c:pt>
                      <c:pt idx="2409">
                        <c:v>9.5998535199999999</c:v>
                      </c:pt>
                      <c:pt idx="2410">
                        <c:v>9.5998535199999999</c:v>
                      </c:pt>
                      <c:pt idx="2411">
                        <c:v>9.5998535199999999</c:v>
                      </c:pt>
                      <c:pt idx="2412">
                        <c:v>9.5998535199999999</c:v>
                      </c:pt>
                      <c:pt idx="2413">
                        <c:v>9.5998535199999999</c:v>
                      </c:pt>
                      <c:pt idx="2414">
                        <c:v>9.5998535199999999</c:v>
                      </c:pt>
                      <c:pt idx="2415">
                        <c:v>9.5998535199999999</c:v>
                      </c:pt>
                      <c:pt idx="2416">
                        <c:v>9.5998535199999999</c:v>
                      </c:pt>
                      <c:pt idx="2417">
                        <c:v>9.5998535199999999</c:v>
                      </c:pt>
                      <c:pt idx="2418">
                        <c:v>9.5998535199999999</c:v>
                      </c:pt>
                      <c:pt idx="2419">
                        <c:v>9.5998535199999999</c:v>
                      </c:pt>
                      <c:pt idx="2420">
                        <c:v>9.5998535199999999</c:v>
                      </c:pt>
                      <c:pt idx="2421">
                        <c:v>9.5998535199999999</c:v>
                      </c:pt>
                      <c:pt idx="2422">
                        <c:v>9.5998535199999999</c:v>
                      </c:pt>
                      <c:pt idx="2423">
                        <c:v>9.5998535199999999</c:v>
                      </c:pt>
                      <c:pt idx="2424">
                        <c:v>9.5998535199999999</c:v>
                      </c:pt>
                      <c:pt idx="2425">
                        <c:v>9.5998535199999999</c:v>
                      </c:pt>
                      <c:pt idx="2426">
                        <c:v>9.5998535199999999</c:v>
                      </c:pt>
                      <c:pt idx="2427">
                        <c:v>9.5998535199999999</c:v>
                      </c:pt>
                      <c:pt idx="2428">
                        <c:v>9.5998535199999999</c:v>
                      </c:pt>
                      <c:pt idx="2429">
                        <c:v>9.5998535199999999</c:v>
                      </c:pt>
                      <c:pt idx="2430">
                        <c:v>9.5998535199999999</c:v>
                      </c:pt>
                      <c:pt idx="2431">
                        <c:v>9.5998535199999999</c:v>
                      </c:pt>
                      <c:pt idx="2432">
                        <c:v>9.5998535199999999</c:v>
                      </c:pt>
                      <c:pt idx="2433">
                        <c:v>9.5998535199999999</c:v>
                      </c:pt>
                      <c:pt idx="2434">
                        <c:v>9.5998535199999999</c:v>
                      </c:pt>
                      <c:pt idx="2435">
                        <c:v>9.5998535199999999</c:v>
                      </c:pt>
                      <c:pt idx="2436">
                        <c:v>9.5998535199999999</c:v>
                      </c:pt>
                      <c:pt idx="2437">
                        <c:v>9.5998535199999999</c:v>
                      </c:pt>
                      <c:pt idx="2438">
                        <c:v>9.5998535199999999</c:v>
                      </c:pt>
                      <c:pt idx="2439">
                        <c:v>9.5998535199999999</c:v>
                      </c:pt>
                      <c:pt idx="2440">
                        <c:v>9.5998535199999999</c:v>
                      </c:pt>
                      <c:pt idx="2441">
                        <c:v>9.5998535199999999</c:v>
                      </c:pt>
                      <c:pt idx="2442">
                        <c:v>9.5998535199999999</c:v>
                      </c:pt>
                      <c:pt idx="2443">
                        <c:v>9.5998535199999999</c:v>
                      </c:pt>
                      <c:pt idx="2444">
                        <c:v>9.5998535199999999</c:v>
                      </c:pt>
                      <c:pt idx="2445">
                        <c:v>9.5998535199999999</c:v>
                      </c:pt>
                      <c:pt idx="2446">
                        <c:v>9.5998535199999999</c:v>
                      </c:pt>
                      <c:pt idx="2447">
                        <c:v>9.5998535199999999</c:v>
                      </c:pt>
                      <c:pt idx="2448">
                        <c:v>9.5998535199999999</c:v>
                      </c:pt>
                      <c:pt idx="2449">
                        <c:v>9.5998535199999999</c:v>
                      </c:pt>
                      <c:pt idx="2450">
                        <c:v>9.5998535199999999</c:v>
                      </c:pt>
                      <c:pt idx="2451">
                        <c:v>9.5998535199999999</c:v>
                      </c:pt>
                      <c:pt idx="2452">
                        <c:v>9.5998535199999999</c:v>
                      </c:pt>
                      <c:pt idx="2453">
                        <c:v>9.5998535199999999</c:v>
                      </c:pt>
                      <c:pt idx="2454">
                        <c:v>9.5998535199999999</c:v>
                      </c:pt>
                      <c:pt idx="2455">
                        <c:v>9.5998535199999999</c:v>
                      </c:pt>
                      <c:pt idx="2456">
                        <c:v>9.5998535199999999</c:v>
                      </c:pt>
                      <c:pt idx="2457">
                        <c:v>9.5998535199999999</c:v>
                      </c:pt>
                      <c:pt idx="2458">
                        <c:v>9.5998535199999999</c:v>
                      </c:pt>
                      <c:pt idx="2459">
                        <c:v>9.5998535199999999</c:v>
                      </c:pt>
                      <c:pt idx="2460">
                        <c:v>9.5998535199999999</c:v>
                      </c:pt>
                      <c:pt idx="2461">
                        <c:v>9.5998535199999999</c:v>
                      </c:pt>
                      <c:pt idx="2462">
                        <c:v>9.5998535199999999</c:v>
                      </c:pt>
                      <c:pt idx="2463">
                        <c:v>9.5998535199999999</c:v>
                      </c:pt>
                      <c:pt idx="2464">
                        <c:v>9.5998535199999999</c:v>
                      </c:pt>
                      <c:pt idx="2465">
                        <c:v>9.5998535199999999</c:v>
                      </c:pt>
                      <c:pt idx="2466">
                        <c:v>9.5998535199999999</c:v>
                      </c:pt>
                      <c:pt idx="2467">
                        <c:v>9.5998535199999999</c:v>
                      </c:pt>
                      <c:pt idx="2468">
                        <c:v>9.5998535199999999</c:v>
                      </c:pt>
                      <c:pt idx="2469">
                        <c:v>9.5998535199999999</c:v>
                      </c:pt>
                      <c:pt idx="2470">
                        <c:v>9.5998535199999999</c:v>
                      </c:pt>
                      <c:pt idx="2471">
                        <c:v>9.5998535199999999</c:v>
                      </c:pt>
                      <c:pt idx="2472">
                        <c:v>9.5998535199999999</c:v>
                      </c:pt>
                      <c:pt idx="2473">
                        <c:v>9.5998535199999999</c:v>
                      </c:pt>
                      <c:pt idx="2474">
                        <c:v>9.5998535199999999</c:v>
                      </c:pt>
                      <c:pt idx="2475">
                        <c:v>9.5998535199999999</c:v>
                      </c:pt>
                      <c:pt idx="2476">
                        <c:v>9.5998535199999999</c:v>
                      </c:pt>
                      <c:pt idx="2477">
                        <c:v>9.5998535199999999</c:v>
                      </c:pt>
                      <c:pt idx="2478">
                        <c:v>9.5998535199999999</c:v>
                      </c:pt>
                      <c:pt idx="2479">
                        <c:v>9.5998535199999999</c:v>
                      </c:pt>
                      <c:pt idx="2480">
                        <c:v>9.5998535199999999</c:v>
                      </c:pt>
                      <c:pt idx="2481">
                        <c:v>9.5998535199999999</c:v>
                      </c:pt>
                      <c:pt idx="2482">
                        <c:v>9.5998535199999999</c:v>
                      </c:pt>
                      <c:pt idx="2483">
                        <c:v>9.5998535199999999</c:v>
                      </c:pt>
                      <c:pt idx="2484">
                        <c:v>9.5998535199999999</c:v>
                      </c:pt>
                      <c:pt idx="2485">
                        <c:v>9.5998535199999999</c:v>
                      </c:pt>
                      <c:pt idx="2486">
                        <c:v>9.5998535199999999</c:v>
                      </c:pt>
                      <c:pt idx="2487">
                        <c:v>9.4997558600000005</c:v>
                      </c:pt>
                      <c:pt idx="2488">
                        <c:v>9.4997558600000005</c:v>
                      </c:pt>
                      <c:pt idx="2489">
                        <c:v>9.5998535199999999</c:v>
                      </c:pt>
                      <c:pt idx="2490">
                        <c:v>9.4997558600000005</c:v>
                      </c:pt>
                      <c:pt idx="2491">
                        <c:v>9.5998535199999999</c:v>
                      </c:pt>
                      <c:pt idx="2492">
                        <c:v>9.4997558600000005</c:v>
                      </c:pt>
                      <c:pt idx="2493">
                        <c:v>9.4997558600000005</c:v>
                      </c:pt>
                      <c:pt idx="2494">
                        <c:v>9.4997558600000005</c:v>
                      </c:pt>
                      <c:pt idx="2495">
                        <c:v>9.4997558600000005</c:v>
                      </c:pt>
                      <c:pt idx="2496">
                        <c:v>9.4997558600000005</c:v>
                      </c:pt>
                      <c:pt idx="2497">
                        <c:v>9.4997558600000005</c:v>
                      </c:pt>
                      <c:pt idx="2498">
                        <c:v>9.4997558600000005</c:v>
                      </c:pt>
                      <c:pt idx="2499">
                        <c:v>9.4997558600000005</c:v>
                      </c:pt>
                      <c:pt idx="2500">
                        <c:v>9.4997558600000005</c:v>
                      </c:pt>
                      <c:pt idx="2501">
                        <c:v>9.4997558600000005</c:v>
                      </c:pt>
                      <c:pt idx="2502">
                        <c:v>9.4997558600000005</c:v>
                      </c:pt>
                      <c:pt idx="2503">
                        <c:v>9.4997558600000005</c:v>
                      </c:pt>
                      <c:pt idx="2504">
                        <c:v>9.4997558600000005</c:v>
                      </c:pt>
                      <c:pt idx="2505">
                        <c:v>9.4997558600000005</c:v>
                      </c:pt>
                      <c:pt idx="2506">
                        <c:v>9.4997558600000005</c:v>
                      </c:pt>
                      <c:pt idx="2507">
                        <c:v>9.4997558600000005</c:v>
                      </c:pt>
                      <c:pt idx="2508">
                        <c:v>9.4997558600000005</c:v>
                      </c:pt>
                      <c:pt idx="2509">
                        <c:v>9.4997558600000005</c:v>
                      </c:pt>
                      <c:pt idx="2510">
                        <c:v>9.4997558600000005</c:v>
                      </c:pt>
                      <c:pt idx="2511">
                        <c:v>9.4997558600000005</c:v>
                      </c:pt>
                      <c:pt idx="2512">
                        <c:v>9.4997558600000005</c:v>
                      </c:pt>
                      <c:pt idx="2513">
                        <c:v>9.4997558600000005</c:v>
                      </c:pt>
                      <c:pt idx="2514">
                        <c:v>9.4997558600000005</c:v>
                      </c:pt>
                      <c:pt idx="2515">
                        <c:v>9.4997558600000005</c:v>
                      </c:pt>
                      <c:pt idx="2516">
                        <c:v>9.4997558600000005</c:v>
                      </c:pt>
                      <c:pt idx="2517">
                        <c:v>9.4997558600000005</c:v>
                      </c:pt>
                      <c:pt idx="2518">
                        <c:v>9.4997558600000005</c:v>
                      </c:pt>
                      <c:pt idx="2519">
                        <c:v>9.4997558600000005</c:v>
                      </c:pt>
                      <c:pt idx="2520">
                        <c:v>9.4997558600000005</c:v>
                      </c:pt>
                      <c:pt idx="2521">
                        <c:v>9.4997558600000005</c:v>
                      </c:pt>
                      <c:pt idx="2522">
                        <c:v>9.4997558600000005</c:v>
                      </c:pt>
                      <c:pt idx="2523">
                        <c:v>9.4997558600000005</c:v>
                      </c:pt>
                      <c:pt idx="2524">
                        <c:v>9.4997558600000005</c:v>
                      </c:pt>
                      <c:pt idx="2525">
                        <c:v>9.4997558600000005</c:v>
                      </c:pt>
                      <c:pt idx="2526">
                        <c:v>9.4997558600000005</c:v>
                      </c:pt>
                      <c:pt idx="2527">
                        <c:v>9.4997558600000005</c:v>
                      </c:pt>
                      <c:pt idx="2528">
                        <c:v>9.4997558600000005</c:v>
                      </c:pt>
                      <c:pt idx="2529">
                        <c:v>9.4997558600000005</c:v>
                      </c:pt>
                      <c:pt idx="2530">
                        <c:v>9.4997558600000005</c:v>
                      </c:pt>
                      <c:pt idx="2531">
                        <c:v>9.4997558600000005</c:v>
                      </c:pt>
                      <c:pt idx="2532">
                        <c:v>9.4997558600000005</c:v>
                      </c:pt>
                      <c:pt idx="2533">
                        <c:v>9.4997558600000005</c:v>
                      </c:pt>
                      <c:pt idx="2534">
                        <c:v>9.4997558600000005</c:v>
                      </c:pt>
                      <c:pt idx="2535">
                        <c:v>9.4997558600000005</c:v>
                      </c:pt>
                      <c:pt idx="2536">
                        <c:v>9.4997558600000005</c:v>
                      </c:pt>
                      <c:pt idx="2537">
                        <c:v>9.4997558600000005</c:v>
                      </c:pt>
                      <c:pt idx="2538">
                        <c:v>9.4997558600000005</c:v>
                      </c:pt>
                      <c:pt idx="2539">
                        <c:v>9.4997558600000005</c:v>
                      </c:pt>
                      <c:pt idx="2540">
                        <c:v>9.4997558600000005</c:v>
                      </c:pt>
                      <c:pt idx="2541">
                        <c:v>9.4997558600000005</c:v>
                      </c:pt>
                      <c:pt idx="2542">
                        <c:v>9.4997558600000005</c:v>
                      </c:pt>
                      <c:pt idx="2543">
                        <c:v>9.4997558600000005</c:v>
                      </c:pt>
                      <c:pt idx="2544">
                        <c:v>9.4997558600000005</c:v>
                      </c:pt>
                      <c:pt idx="2545">
                        <c:v>9.4997558600000005</c:v>
                      </c:pt>
                      <c:pt idx="2546">
                        <c:v>9.4997558600000005</c:v>
                      </c:pt>
                      <c:pt idx="2547">
                        <c:v>9.4997558600000005</c:v>
                      </c:pt>
                      <c:pt idx="2548">
                        <c:v>9.4997558600000005</c:v>
                      </c:pt>
                      <c:pt idx="2549">
                        <c:v>9.4997558600000005</c:v>
                      </c:pt>
                      <c:pt idx="2550">
                        <c:v>9.4997558600000005</c:v>
                      </c:pt>
                      <c:pt idx="2551">
                        <c:v>9.4997558600000005</c:v>
                      </c:pt>
                      <c:pt idx="2552">
                        <c:v>9.4997558600000005</c:v>
                      </c:pt>
                      <c:pt idx="2553">
                        <c:v>9.4997558600000005</c:v>
                      </c:pt>
                      <c:pt idx="2554">
                        <c:v>9.4997558600000005</c:v>
                      </c:pt>
                      <c:pt idx="2555">
                        <c:v>9.4997558600000005</c:v>
                      </c:pt>
                      <c:pt idx="2556">
                        <c:v>9.4997558600000005</c:v>
                      </c:pt>
                      <c:pt idx="2557">
                        <c:v>9.4997558600000005</c:v>
                      </c:pt>
                      <c:pt idx="2558">
                        <c:v>9.4997558600000005</c:v>
                      </c:pt>
                      <c:pt idx="2559">
                        <c:v>9.4997558600000005</c:v>
                      </c:pt>
                      <c:pt idx="2560">
                        <c:v>9.4997558600000005</c:v>
                      </c:pt>
                      <c:pt idx="2561">
                        <c:v>9.4997558600000005</c:v>
                      </c:pt>
                      <c:pt idx="2562">
                        <c:v>9.4997558600000005</c:v>
                      </c:pt>
                      <c:pt idx="2563">
                        <c:v>9.4997558600000005</c:v>
                      </c:pt>
                      <c:pt idx="2564">
                        <c:v>9.4997558600000005</c:v>
                      </c:pt>
                      <c:pt idx="2565">
                        <c:v>9.4997558600000005</c:v>
                      </c:pt>
                      <c:pt idx="2566">
                        <c:v>9.4997558600000005</c:v>
                      </c:pt>
                      <c:pt idx="2567">
                        <c:v>9.4997558600000005</c:v>
                      </c:pt>
                      <c:pt idx="2568">
                        <c:v>9.4997558600000005</c:v>
                      </c:pt>
                      <c:pt idx="2569">
                        <c:v>9.4997558600000005</c:v>
                      </c:pt>
                      <c:pt idx="2570">
                        <c:v>9.4997558600000005</c:v>
                      </c:pt>
                      <c:pt idx="2571">
                        <c:v>9.4997558600000005</c:v>
                      </c:pt>
                      <c:pt idx="2572">
                        <c:v>9.4997558600000005</c:v>
                      </c:pt>
                      <c:pt idx="2573">
                        <c:v>9.4997558600000005</c:v>
                      </c:pt>
                      <c:pt idx="2574">
                        <c:v>9.4997558600000005</c:v>
                      </c:pt>
                      <c:pt idx="2575">
                        <c:v>9.4997558600000005</c:v>
                      </c:pt>
                      <c:pt idx="2576">
                        <c:v>9.4997558600000005</c:v>
                      </c:pt>
                      <c:pt idx="2577">
                        <c:v>9.4997558600000005</c:v>
                      </c:pt>
                      <c:pt idx="2578">
                        <c:v>9.4997558600000005</c:v>
                      </c:pt>
                      <c:pt idx="2579">
                        <c:v>9.4997558600000005</c:v>
                      </c:pt>
                      <c:pt idx="2580">
                        <c:v>9.4997558600000005</c:v>
                      </c:pt>
                      <c:pt idx="2581">
                        <c:v>9.3996582099999983</c:v>
                      </c:pt>
                      <c:pt idx="2582">
                        <c:v>9.3996582099999983</c:v>
                      </c:pt>
                      <c:pt idx="2583">
                        <c:v>9.4997558600000005</c:v>
                      </c:pt>
                      <c:pt idx="2584">
                        <c:v>9.3996582099999983</c:v>
                      </c:pt>
                      <c:pt idx="2585">
                        <c:v>9.3996582099999983</c:v>
                      </c:pt>
                      <c:pt idx="2586">
                        <c:v>9.3996582099999983</c:v>
                      </c:pt>
                      <c:pt idx="2587">
                        <c:v>9.4997558600000005</c:v>
                      </c:pt>
                      <c:pt idx="2588">
                        <c:v>9.3996582099999983</c:v>
                      </c:pt>
                      <c:pt idx="2589">
                        <c:v>9.3996582099999983</c:v>
                      </c:pt>
                      <c:pt idx="2590">
                        <c:v>9.3996582099999983</c:v>
                      </c:pt>
                      <c:pt idx="2591">
                        <c:v>9.3996582099999983</c:v>
                      </c:pt>
                      <c:pt idx="2592">
                        <c:v>9.3996582099999983</c:v>
                      </c:pt>
                      <c:pt idx="2593">
                        <c:v>9.3996582099999983</c:v>
                      </c:pt>
                      <c:pt idx="2594">
                        <c:v>9.3996582099999983</c:v>
                      </c:pt>
                      <c:pt idx="2595">
                        <c:v>9.3996582099999983</c:v>
                      </c:pt>
                      <c:pt idx="2596">
                        <c:v>9.3996582099999983</c:v>
                      </c:pt>
                      <c:pt idx="2597">
                        <c:v>9.3996582099999983</c:v>
                      </c:pt>
                      <c:pt idx="2598">
                        <c:v>9.3996582099999983</c:v>
                      </c:pt>
                      <c:pt idx="2599">
                        <c:v>9.3996582099999983</c:v>
                      </c:pt>
                      <c:pt idx="2600">
                        <c:v>9.3996582099999983</c:v>
                      </c:pt>
                      <c:pt idx="2601">
                        <c:v>9.3996582099999983</c:v>
                      </c:pt>
                      <c:pt idx="2602">
                        <c:v>9.3996582099999983</c:v>
                      </c:pt>
                      <c:pt idx="2603">
                        <c:v>9.3996582099999983</c:v>
                      </c:pt>
                      <c:pt idx="2604">
                        <c:v>9.3996582099999983</c:v>
                      </c:pt>
                      <c:pt idx="2605">
                        <c:v>9.3996582099999983</c:v>
                      </c:pt>
                      <c:pt idx="2606">
                        <c:v>9.3996582099999983</c:v>
                      </c:pt>
                      <c:pt idx="2607">
                        <c:v>9.3996582099999983</c:v>
                      </c:pt>
                      <c:pt idx="2608">
                        <c:v>9.3996582099999983</c:v>
                      </c:pt>
                      <c:pt idx="2609">
                        <c:v>9.3996582099999983</c:v>
                      </c:pt>
                      <c:pt idx="2610">
                        <c:v>9.3996582099999983</c:v>
                      </c:pt>
                      <c:pt idx="2611">
                        <c:v>9.3996582099999983</c:v>
                      </c:pt>
                      <c:pt idx="2612">
                        <c:v>9.3996582099999983</c:v>
                      </c:pt>
                      <c:pt idx="2613">
                        <c:v>9.3996582099999983</c:v>
                      </c:pt>
                      <c:pt idx="2614">
                        <c:v>9.3996582099999983</c:v>
                      </c:pt>
                      <c:pt idx="2615">
                        <c:v>9.3996582099999983</c:v>
                      </c:pt>
                      <c:pt idx="2616">
                        <c:v>9.3996582099999983</c:v>
                      </c:pt>
                      <c:pt idx="2617">
                        <c:v>9.3996582099999983</c:v>
                      </c:pt>
                      <c:pt idx="2618">
                        <c:v>9.3996582099999983</c:v>
                      </c:pt>
                      <c:pt idx="2619">
                        <c:v>9.3996582099999983</c:v>
                      </c:pt>
                      <c:pt idx="2620">
                        <c:v>9.3996582099999983</c:v>
                      </c:pt>
                      <c:pt idx="2621">
                        <c:v>9.3996582099999983</c:v>
                      </c:pt>
                      <c:pt idx="2622">
                        <c:v>9.3996582099999983</c:v>
                      </c:pt>
                      <c:pt idx="2623">
                        <c:v>9.3996582099999983</c:v>
                      </c:pt>
                      <c:pt idx="2624">
                        <c:v>9.3996582099999983</c:v>
                      </c:pt>
                      <c:pt idx="2625">
                        <c:v>9.3996582099999983</c:v>
                      </c:pt>
                      <c:pt idx="2626">
                        <c:v>9.3996582099999983</c:v>
                      </c:pt>
                      <c:pt idx="2627">
                        <c:v>9.3996582099999983</c:v>
                      </c:pt>
                      <c:pt idx="2628">
                        <c:v>9.3996582099999983</c:v>
                      </c:pt>
                      <c:pt idx="2629">
                        <c:v>9.3996582099999983</c:v>
                      </c:pt>
                      <c:pt idx="2630">
                        <c:v>9.3996582099999983</c:v>
                      </c:pt>
                      <c:pt idx="2631">
                        <c:v>9.3996582099999983</c:v>
                      </c:pt>
                      <c:pt idx="2632">
                        <c:v>9.3996582099999983</c:v>
                      </c:pt>
                      <c:pt idx="2633">
                        <c:v>9.3996582099999983</c:v>
                      </c:pt>
                      <c:pt idx="2634">
                        <c:v>9.3996582099999983</c:v>
                      </c:pt>
                      <c:pt idx="2635">
                        <c:v>9.3996582099999983</c:v>
                      </c:pt>
                      <c:pt idx="2636">
                        <c:v>9.3996582099999983</c:v>
                      </c:pt>
                      <c:pt idx="2637">
                        <c:v>9.3996582099999983</c:v>
                      </c:pt>
                      <c:pt idx="2638">
                        <c:v>9.3996582099999983</c:v>
                      </c:pt>
                      <c:pt idx="2639">
                        <c:v>9.3996582099999983</c:v>
                      </c:pt>
                      <c:pt idx="2640">
                        <c:v>9.3996582099999983</c:v>
                      </c:pt>
                      <c:pt idx="2641">
                        <c:v>9.3996582099999983</c:v>
                      </c:pt>
                      <c:pt idx="2642">
                        <c:v>9.3996582099999983</c:v>
                      </c:pt>
                      <c:pt idx="2643">
                        <c:v>9.3996582099999983</c:v>
                      </c:pt>
                      <c:pt idx="2644">
                        <c:v>9.3996582099999983</c:v>
                      </c:pt>
                      <c:pt idx="2645">
                        <c:v>9.3996582099999983</c:v>
                      </c:pt>
                      <c:pt idx="2646">
                        <c:v>9.3996582099999983</c:v>
                      </c:pt>
                      <c:pt idx="2647">
                        <c:v>9.3996582099999983</c:v>
                      </c:pt>
                      <c:pt idx="2648">
                        <c:v>9.3996582099999983</c:v>
                      </c:pt>
                      <c:pt idx="2649">
                        <c:v>9.3996582099999983</c:v>
                      </c:pt>
                      <c:pt idx="2650">
                        <c:v>9.3996582099999983</c:v>
                      </c:pt>
                      <c:pt idx="2651">
                        <c:v>9.3996582099999983</c:v>
                      </c:pt>
                      <c:pt idx="2652">
                        <c:v>9.3996582099999983</c:v>
                      </c:pt>
                      <c:pt idx="2653">
                        <c:v>9.3996582099999983</c:v>
                      </c:pt>
                      <c:pt idx="2654">
                        <c:v>9.3996582099999983</c:v>
                      </c:pt>
                      <c:pt idx="2655">
                        <c:v>9.3996582099999983</c:v>
                      </c:pt>
                      <c:pt idx="2656">
                        <c:v>9.3996582099999983</c:v>
                      </c:pt>
                      <c:pt idx="2657">
                        <c:v>9.3996582099999983</c:v>
                      </c:pt>
                      <c:pt idx="2658">
                        <c:v>9.3996582099999983</c:v>
                      </c:pt>
                      <c:pt idx="2659">
                        <c:v>9.3996582099999983</c:v>
                      </c:pt>
                      <c:pt idx="2660">
                        <c:v>9.3996582099999983</c:v>
                      </c:pt>
                      <c:pt idx="2661">
                        <c:v>9.3996582099999983</c:v>
                      </c:pt>
                      <c:pt idx="2662">
                        <c:v>9.3996582099999983</c:v>
                      </c:pt>
                      <c:pt idx="2663">
                        <c:v>9.3996582099999983</c:v>
                      </c:pt>
                      <c:pt idx="2664">
                        <c:v>9.3996582099999983</c:v>
                      </c:pt>
                      <c:pt idx="2665">
                        <c:v>9.3996582099999983</c:v>
                      </c:pt>
                      <c:pt idx="2666">
                        <c:v>9.3996582099999983</c:v>
                      </c:pt>
                      <c:pt idx="2667">
                        <c:v>9.3996582099999983</c:v>
                      </c:pt>
                      <c:pt idx="2668">
                        <c:v>9.3996582099999983</c:v>
                      </c:pt>
                      <c:pt idx="2669">
                        <c:v>9.3996582099999983</c:v>
                      </c:pt>
                      <c:pt idx="2670">
                        <c:v>9.3996582099999983</c:v>
                      </c:pt>
                      <c:pt idx="2671">
                        <c:v>9.3996582099999983</c:v>
                      </c:pt>
                      <c:pt idx="2672">
                        <c:v>9.3996582099999983</c:v>
                      </c:pt>
                      <c:pt idx="2673">
                        <c:v>9.2998046899999984</c:v>
                      </c:pt>
                      <c:pt idx="2674">
                        <c:v>9.3996582099999983</c:v>
                      </c:pt>
                      <c:pt idx="2675">
                        <c:v>9.2998046899999984</c:v>
                      </c:pt>
                      <c:pt idx="2676">
                        <c:v>9.2998046899999984</c:v>
                      </c:pt>
                      <c:pt idx="2677">
                        <c:v>9.2998046899999984</c:v>
                      </c:pt>
                      <c:pt idx="2678">
                        <c:v>9.2998046899999984</c:v>
                      </c:pt>
                      <c:pt idx="2679">
                        <c:v>9.2998046899999984</c:v>
                      </c:pt>
                      <c:pt idx="2680">
                        <c:v>9.2998046899999984</c:v>
                      </c:pt>
                      <c:pt idx="2681">
                        <c:v>9.2998046899999984</c:v>
                      </c:pt>
                      <c:pt idx="2682">
                        <c:v>9.2998046899999984</c:v>
                      </c:pt>
                      <c:pt idx="2683">
                        <c:v>9.2998046899999984</c:v>
                      </c:pt>
                      <c:pt idx="2684">
                        <c:v>9.2998046899999984</c:v>
                      </c:pt>
                      <c:pt idx="2685">
                        <c:v>9.2998046899999984</c:v>
                      </c:pt>
                      <c:pt idx="2686">
                        <c:v>9.2998046899999984</c:v>
                      </c:pt>
                      <c:pt idx="2687">
                        <c:v>9.2998046899999984</c:v>
                      </c:pt>
                      <c:pt idx="2688">
                        <c:v>9.2998046899999984</c:v>
                      </c:pt>
                      <c:pt idx="2689">
                        <c:v>9.2998046899999984</c:v>
                      </c:pt>
                      <c:pt idx="2690">
                        <c:v>9.2998046899999984</c:v>
                      </c:pt>
                      <c:pt idx="2691">
                        <c:v>9.2998046899999984</c:v>
                      </c:pt>
                      <c:pt idx="2692">
                        <c:v>9.2998046899999984</c:v>
                      </c:pt>
                      <c:pt idx="2693">
                        <c:v>9.2998046899999984</c:v>
                      </c:pt>
                      <c:pt idx="2694">
                        <c:v>9.2998046899999984</c:v>
                      </c:pt>
                      <c:pt idx="2695">
                        <c:v>9.2998046899999984</c:v>
                      </c:pt>
                      <c:pt idx="2696">
                        <c:v>9.2998046899999984</c:v>
                      </c:pt>
                      <c:pt idx="2697">
                        <c:v>9.2998046899999984</c:v>
                      </c:pt>
                      <c:pt idx="2698">
                        <c:v>9.2998046899999984</c:v>
                      </c:pt>
                      <c:pt idx="2699">
                        <c:v>9.2998046899999984</c:v>
                      </c:pt>
                      <c:pt idx="2700">
                        <c:v>9.2998046899999984</c:v>
                      </c:pt>
                      <c:pt idx="2701">
                        <c:v>9.2998046899999984</c:v>
                      </c:pt>
                      <c:pt idx="2702">
                        <c:v>9.2998046899999984</c:v>
                      </c:pt>
                      <c:pt idx="2703">
                        <c:v>9.2998046899999984</c:v>
                      </c:pt>
                      <c:pt idx="2704">
                        <c:v>9.2998046899999984</c:v>
                      </c:pt>
                      <c:pt idx="2705">
                        <c:v>9.2998046899999984</c:v>
                      </c:pt>
                      <c:pt idx="2706">
                        <c:v>9.2998046899999984</c:v>
                      </c:pt>
                      <c:pt idx="2707">
                        <c:v>9.2998046899999984</c:v>
                      </c:pt>
                      <c:pt idx="2708">
                        <c:v>9.2998046899999984</c:v>
                      </c:pt>
                      <c:pt idx="2709">
                        <c:v>9.2998046899999984</c:v>
                      </c:pt>
                      <c:pt idx="2710">
                        <c:v>9.2998046899999984</c:v>
                      </c:pt>
                      <c:pt idx="2711">
                        <c:v>9.2998046899999984</c:v>
                      </c:pt>
                      <c:pt idx="2712">
                        <c:v>9.2998046899999984</c:v>
                      </c:pt>
                      <c:pt idx="2713">
                        <c:v>9.2998046899999984</c:v>
                      </c:pt>
                      <c:pt idx="2714">
                        <c:v>9.2998046899999984</c:v>
                      </c:pt>
                      <c:pt idx="2715">
                        <c:v>9.2998046899999984</c:v>
                      </c:pt>
                      <c:pt idx="2716">
                        <c:v>9.2998046899999984</c:v>
                      </c:pt>
                      <c:pt idx="2717">
                        <c:v>9.2998046899999984</c:v>
                      </c:pt>
                      <c:pt idx="2718">
                        <c:v>9.2998046899999984</c:v>
                      </c:pt>
                      <c:pt idx="2719">
                        <c:v>9.2998046899999984</c:v>
                      </c:pt>
                      <c:pt idx="2720">
                        <c:v>9.2998046899999984</c:v>
                      </c:pt>
                      <c:pt idx="2721">
                        <c:v>9.2998046899999984</c:v>
                      </c:pt>
                      <c:pt idx="2722">
                        <c:v>9.2998046899999984</c:v>
                      </c:pt>
                      <c:pt idx="2723">
                        <c:v>9.2998046899999984</c:v>
                      </c:pt>
                      <c:pt idx="2724">
                        <c:v>9.2998046899999984</c:v>
                      </c:pt>
                      <c:pt idx="2725">
                        <c:v>9.2998046899999984</c:v>
                      </c:pt>
                      <c:pt idx="2726">
                        <c:v>9.2998046899999984</c:v>
                      </c:pt>
                      <c:pt idx="2727">
                        <c:v>9.2998046899999984</c:v>
                      </c:pt>
                      <c:pt idx="2728">
                        <c:v>9.2998046899999984</c:v>
                      </c:pt>
                      <c:pt idx="2729">
                        <c:v>9.2998046899999984</c:v>
                      </c:pt>
                      <c:pt idx="2730">
                        <c:v>9.2998046899999984</c:v>
                      </c:pt>
                      <c:pt idx="2731">
                        <c:v>9.2998046899999984</c:v>
                      </c:pt>
                      <c:pt idx="2732">
                        <c:v>9.2998046899999984</c:v>
                      </c:pt>
                      <c:pt idx="2733">
                        <c:v>9.2998046899999984</c:v>
                      </c:pt>
                      <c:pt idx="2734">
                        <c:v>9.2998046899999984</c:v>
                      </c:pt>
                      <c:pt idx="2735">
                        <c:v>9.2998046899999984</c:v>
                      </c:pt>
                      <c:pt idx="2736">
                        <c:v>9.2998046899999984</c:v>
                      </c:pt>
                      <c:pt idx="2737">
                        <c:v>9.2998046899999984</c:v>
                      </c:pt>
                      <c:pt idx="2738">
                        <c:v>9.2998046899999984</c:v>
                      </c:pt>
                      <c:pt idx="2739">
                        <c:v>9.2998046899999984</c:v>
                      </c:pt>
                      <c:pt idx="2740">
                        <c:v>9.2998046899999984</c:v>
                      </c:pt>
                      <c:pt idx="2741">
                        <c:v>9.2998046899999984</c:v>
                      </c:pt>
                      <c:pt idx="2742">
                        <c:v>9.2998046899999984</c:v>
                      </c:pt>
                      <c:pt idx="2743">
                        <c:v>9.2998046899999984</c:v>
                      </c:pt>
                      <c:pt idx="2744">
                        <c:v>9.2998046899999984</c:v>
                      </c:pt>
                      <c:pt idx="2745">
                        <c:v>9.2998046899999984</c:v>
                      </c:pt>
                      <c:pt idx="2746">
                        <c:v>9.2998046899999984</c:v>
                      </c:pt>
                      <c:pt idx="2747">
                        <c:v>9.2998046899999984</c:v>
                      </c:pt>
                      <c:pt idx="2748">
                        <c:v>9.2998046899999984</c:v>
                      </c:pt>
                      <c:pt idx="2749">
                        <c:v>9.2998046899999984</c:v>
                      </c:pt>
                      <c:pt idx="2750">
                        <c:v>9.2998046899999984</c:v>
                      </c:pt>
                      <c:pt idx="2751">
                        <c:v>9.2998046899999984</c:v>
                      </c:pt>
                      <c:pt idx="2752">
                        <c:v>9.2998046899999984</c:v>
                      </c:pt>
                      <c:pt idx="2753">
                        <c:v>9.2998046899999984</c:v>
                      </c:pt>
                      <c:pt idx="2754">
                        <c:v>9.2998046899999984</c:v>
                      </c:pt>
                      <c:pt idx="2755">
                        <c:v>9.2998046899999984</c:v>
                      </c:pt>
                      <c:pt idx="2756">
                        <c:v>9.2998046899999984</c:v>
                      </c:pt>
                      <c:pt idx="2757">
                        <c:v>9.2998046899999984</c:v>
                      </c:pt>
                      <c:pt idx="2758">
                        <c:v>9.2998046899999984</c:v>
                      </c:pt>
                      <c:pt idx="2759">
                        <c:v>9.2998046899999984</c:v>
                      </c:pt>
                      <c:pt idx="2760">
                        <c:v>9.2998046899999984</c:v>
                      </c:pt>
                      <c:pt idx="2761">
                        <c:v>9.2998046899999984</c:v>
                      </c:pt>
                      <c:pt idx="2762">
                        <c:v>9.2998046899999984</c:v>
                      </c:pt>
                      <c:pt idx="2763">
                        <c:v>9.2998046899999984</c:v>
                      </c:pt>
                      <c:pt idx="2764">
                        <c:v>9.2998046899999984</c:v>
                      </c:pt>
                      <c:pt idx="2765">
                        <c:v>9.2998046899999984</c:v>
                      </c:pt>
                      <c:pt idx="2766">
                        <c:v>9.2998046899999984</c:v>
                      </c:pt>
                      <c:pt idx="2767">
                        <c:v>9.1997070399999998</c:v>
                      </c:pt>
                      <c:pt idx="2768">
                        <c:v>9.2998046899999984</c:v>
                      </c:pt>
                      <c:pt idx="2769">
                        <c:v>9.1997070399999998</c:v>
                      </c:pt>
                      <c:pt idx="2770">
                        <c:v>9.1997070399999998</c:v>
                      </c:pt>
                      <c:pt idx="2771">
                        <c:v>9.1997070399999998</c:v>
                      </c:pt>
                      <c:pt idx="2772">
                        <c:v>9.2998046899999984</c:v>
                      </c:pt>
                      <c:pt idx="2773">
                        <c:v>9.2998046899999984</c:v>
                      </c:pt>
                      <c:pt idx="2774">
                        <c:v>9.1997070399999998</c:v>
                      </c:pt>
                      <c:pt idx="2775">
                        <c:v>9.1997070399999998</c:v>
                      </c:pt>
                      <c:pt idx="2776">
                        <c:v>9.1997070399999998</c:v>
                      </c:pt>
                      <c:pt idx="2777">
                        <c:v>9.1997070399999998</c:v>
                      </c:pt>
                      <c:pt idx="2778">
                        <c:v>9.1997070399999998</c:v>
                      </c:pt>
                      <c:pt idx="2779">
                        <c:v>9.1997070399999998</c:v>
                      </c:pt>
                      <c:pt idx="2780">
                        <c:v>9.1997070399999998</c:v>
                      </c:pt>
                      <c:pt idx="2781">
                        <c:v>9.1997070399999998</c:v>
                      </c:pt>
                      <c:pt idx="2782">
                        <c:v>9.2998046899999984</c:v>
                      </c:pt>
                      <c:pt idx="2783">
                        <c:v>9.1997070399999998</c:v>
                      </c:pt>
                      <c:pt idx="2784">
                        <c:v>9.1997070399999998</c:v>
                      </c:pt>
                      <c:pt idx="2785">
                        <c:v>9.1997070399999998</c:v>
                      </c:pt>
                      <c:pt idx="2786">
                        <c:v>9.1997070399999998</c:v>
                      </c:pt>
                      <c:pt idx="2787">
                        <c:v>9.1997070399999998</c:v>
                      </c:pt>
                      <c:pt idx="2788">
                        <c:v>9.1997070399999998</c:v>
                      </c:pt>
                      <c:pt idx="2789">
                        <c:v>9.1997070399999998</c:v>
                      </c:pt>
                      <c:pt idx="2790">
                        <c:v>9.1997070399999998</c:v>
                      </c:pt>
                      <c:pt idx="2791">
                        <c:v>9.1997070399999998</c:v>
                      </c:pt>
                      <c:pt idx="2792">
                        <c:v>9.1997070399999998</c:v>
                      </c:pt>
                      <c:pt idx="2793">
                        <c:v>9.1997070399999998</c:v>
                      </c:pt>
                      <c:pt idx="2794">
                        <c:v>9.1997070399999998</c:v>
                      </c:pt>
                      <c:pt idx="2795">
                        <c:v>9.1997070399999998</c:v>
                      </c:pt>
                      <c:pt idx="2796">
                        <c:v>9.1997070399999998</c:v>
                      </c:pt>
                      <c:pt idx="2797">
                        <c:v>9.1997070399999998</c:v>
                      </c:pt>
                      <c:pt idx="2798">
                        <c:v>9.1997070399999998</c:v>
                      </c:pt>
                      <c:pt idx="2799">
                        <c:v>9.1997070399999998</c:v>
                      </c:pt>
                      <c:pt idx="2800">
                        <c:v>9.1997070399999998</c:v>
                      </c:pt>
                      <c:pt idx="2801">
                        <c:v>9.1997070399999998</c:v>
                      </c:pt>
                      <c:pt idx="2802">
                        <c:v>9.1997070399999998</c:v>
                      </c:pt>
                      <c:pt idx="2803">
                        <c:v>9.1997070399999998</c:v>
                      </c:pt>
                      <c:pt idx="2804">
                        <c:v>9.1997070399999998</c:v>
                      </c:pt>
                      <c:pt idx="2805">
                        <c:v>9.1997070399999998</c:v>
                      </c:pt>
                      <c:pt idx="2806">
                        <c:v>9.1997070399999998</c:v>
                      </c:pt>
                      <c:pt idx="2807">
                        <c:v>9.1997070399999998</c:v>
                      </c:pt>
                      <c:pt idx="2808">
                        <c:v>9.1997070399999998</c:v>
                      </c:pt>
                      <c:pt idx="2809">
                        <c:v>9.1997070399999998</c:v>
                      </c:pt>
                      <c:pt idx="2810">
                        <c:v>9.1997070399999998</c:v>
                      </c:pt>
                      <c:pt idx="2811">
                        <c:v>9.1997070399999998</c:v>
                      </c:pt>
                      <c:pt idx="2812">
                        <c:v>9.1997070399999998</c:v>
                      </c:pt>
                      <c:pt idx="2813">
                        <c:v>9.1997070399999998</c:v>
                      </c:pt>
                      <c:pt idx="2814">
                        <c:v>9.1997070399999998</c:v>
                      </c:pt>
                      <c:pt idx="2815">
                        <c:v>9.1997070399999998</c:v>
                      </c:pt>
                      <c:pt idx="2816">
                        <c:v>9.1997070399999998</c:v>
                      </c:pt>
                      <c:pt idx="2817">
                        <c:v>9.1997070399999998</c:v>
                      </c:pt>
                      <c:pt idx="2818">
                        <c:v>9.1997070399999998</c:v>
                      </c:pt>
                      <c:pt idx="2819">
                        <c:v>9.1997070399999998</c:v>
                      </c:pt>
                      <c:pt idx="2820">
                        <c:v>9.1997070399999998</c:v>
                      </c:pt>
                      <c:pt idx="2821">
                        <c:v>9.1997070399999998</c:v>
                      </c:pt>
                      <c:pt idx="2822">
                        <c:v>9.1997070399999998</c:v>
                      </c:pt>
                      <c:pt idx="2823">
                        <c:v>9.1997070399999998</c:v>
                      </c:pt>
                      <c:pt idx="2824">
                        <c:v>9.1997070399999998</c:v>
                      </c:pt>
                      <c:pt idx="2825">
                        <c:v>9.1997070399999998</c:v>
                      </c:pt>
                      <c:pt idx="2826">
                        <c:v>9.1997070399999998</c:v>
                      </c:pt>
                      <c:pt idx="2827">
                        <c:v>9.1997070399999998</c:v>
                      </c:pt>
                      <c:pt idx="2828">
                        <c:v>9.1997070399999998</c:v>
                      </c:pt>
                      <c:pt idx="2829">
                        <c:v>9.1997070399999998</c:v>
                      </c:pt>
                      <c:pt idx="2830">
                        <c:v>9.1997070399999998</c:v>
                      </c:pt>
                      <c:pt idx="2831">
                        <c:v>9.1997070399999998</c:v>
                      </c:pt>
                      <c:pt idx="2832">
                        <c:v>9.1997070399999998</c:v>
                      </c:pt>
                      <c:pt idx="2833">
                        <c:v>9.1997070399999998</c:v>
                      </c:pt>
                      <c:pt idx="2834">
                        <c:v>9.1997070399999998</c:v>
                      </c:pt>
                      <c:pt idx="2835">
                        <c:v>9.1997070399999998</c:v>
                      </c:pt>
                      <c:pt idx="2836">
                        <c:v>9.1997070399999998</c:v>
                      </c:pt>
                      <c:pt idx="2837">
                        <c:v>9.1997070399999998</c:v>
                      </c:pt>
                      <c:pt idx="2838">
                        <c:v>9.1997070399999998</c:v>
                      </c:pt>
                      <c:pt idx="2839">
                        <c:v>9.1997070399999998</c:v>
                      </c:pt>
                      <c:pt idx="2840">
                        <c:v>9.1997070399999998</c:v>
                      </c:pt>
                      <c:pt idx="2841">
                        <c:v>9.1997070399999998</c:v>
                      </c:pt>
                      <c:pt idx="2842">
                        <c:v>9.1997070399999998</c:v>
                      </c:pt>
                      <c:pt idx="2843">
                        <c:v>9.1997070399999998</c:v>
                      </c:pt>
                      <c:pt idx="2844">
                        <c:v>9.1997070399999998</c:v>
                      </c:pt>
                      <c:pt idx="2845">
                        <c:v>9.1997070399999998</c:v>
                      </c:pt>
                      <c:pt idx="2846">
                        <c:v>9.1997070399999998</c:v>
                      </c:pt>
                      <c:pt idx="2847">
                        <c:v>9.1997070399999998</c:v>
                      </c:pt>
                      <c:pt idx="2848">
                        <c:v>9.1997070399999998</c:v>
                      </c:pt>
                      <c:pt idx="2849">
                        <c:v>9.1997070399999998</c:v>
                      </c:pt>
                      <c:pt idx="2850">
                        <c:v>9.1997070399999998</c:v>
                      </c:pt>
                      <c:pt idx="2851">
                        <c:v>9.1997070399999998</c:v>
                      </c:pt>
                      <c:pt idx="2852">
                        <c:v>9.1997070399999998</c:v>
                      </c:pt>
                      <c:pt idx="2853">
                        <c:v>9.1997070399999998</c:v>
                      </c:pt>
                      <c:pt idx="2854">
                        <c:v>9.1997070399999998</c:v>
                      </c:pt>
                      <c:pt idx="2855">
                        <c:v>9.1997070399999998</c:v>
                      </c:pt>
                      <c:pt idx="2856">
                        <c:v>9.1997070399999998</c:v>
                      </c:pt>
                      <c:pt idx="2857">
                        <c:v>9.0998535199999999</c:v>
                      </c:pt>
                      <c:pt idx="2858">
                        <c:v>9.1997070399999998</c:v>
                      </c:pt>
                      <c:pt idx="2859">
                        <c:v>9.1997070399999998</c:v>
                      </c:pt>
                      <c:pt idx="2860">
                        <c:v>9.1997070399999998</c:v>
                      </c:pt>
                      <c:pt idx="2861">
                        <c:v>9.1997070399999998</c:v>
                      </c:pt>
                      <c:pt idx="2862">
                        <c:v>9.1997070399999998</c:v>
                      </c:pt>
                      <c:pt idx="2863">
                        <c:v>9.0998535199999999</c:v>
                      </c:pt>
                      <c:pt idx="2864">
                        <c:v>9.1997070399999998</c:v>
                      </c:pt>
                      <c:pt idx="2865">
                        <c:v>9.0998535199999999</c:v>
                      </c:pt>
                      <c:pt idx="2866">
                        <c:v>9.1997070399999998</c:v>
                      </c:pt>
                      <c:pt idx="2867">
                        <c:v>9.1997070399999998</c:v>
                      </c:pt>
                      <c:pt idx="2868">
                        <c:v>9.0998535199999999</c:v>
                      </c:pt>
                      <c:pt idx="2869">
                        <c:v>9.1997070399999998</c:v>
                      </c:pt>
                      <c:pt idx="2870">
                        <c:v>9.1997070399999998</c:v>
                      </c:pt>
                      <c:pt idx="2871">
                        <c:v>9.0998535199999999</c:v>
                      </c:pt>
                      <c:pt idx="2872">
                        <c:v>9.1997070399999998</c:v>
                      </c:pt>
                      <c:pt idx="2873">
                        <c:v>9.0998535199999999</c:v>
                      </c:pt>
                      <c:pt idx="2874">
                        <c:v>9.0998535199999999</c:v>
                      </c:pt>
                      <c:pt idx="2875">
                        <c:v>9.0998535199999999</c:v>
                      </c:pt>
                      <c:pt idx="2876">
                        <c:v>9.0998535199999999</c:v>
                      </c:pt>
                      <c:pt idx="2877">
                        <c:v>9.0998535199999999</c:v>
                      </c:pt>
                      <c:pt idx="2878">
                        <c:v>9.0998535199999999</c:v>
                      </c:pt>
                      <c:pt idx="2879">
                        <c:v>9.0998535199999999</c:v>
                      </c:pt>
                      <c:pt idx="2880">
                        <c:v>9.0998535199999999</c:v>
                      </c:pt>
                      <c:pt idx="2881">
                        <c:v>9.0998535199999999</c:v>
                      </c:pt>
                      <c:pt idx="2882">
                        <c:v>9.0998535199999999</c:v>
                      </c:pt>
                      <c:pt idx="2883">
                        <c:v>9.0998535199999999</c:v>
                      </c:pt>
                      <c:pt idx="2884">
                        <c:v>9.0998535199999999</c:v>
                      </c:pt>
                      <c:pt idx="2885">
                        <c:v>9.0998535199999999</c:v>
                      </c:pt>
                      <c:pt idx="2886">
                        <c:v>9.0998535199999999</c:v>
                      </c:pt>
                      <c:pt idx="2887">
                        <c:v>9.0998535199999999</c:v>
                      </c:pt>
                      <c:pt idx="2888">
                        <c:v>9.0998535199999999</c:v>
                      </c:pt>
                      <c:pt idx="2889">
                        <c:v>9.0998535199999999</c:v>
                      </c:pt>
                      <c:pt idx="2890">
                        <c:v>9.0998535199999999</c:v>
                      </c:pt>
                      <c:pt idx="2891">
                        <c:v>9.0998535199999999</c:v>
                      </c:pt>
                      <c:pt idx="2892">
                        <c:v>9.0998535199999999</c:v>
                      </c:pt>
                      <c:pt idx="2893">
                        <c:v>9.0998535199999999</c:v>
                      </c:pt>
                      <c:pt idx="2894">
                        <c:v>9.0998535199999999</c:v>
                      </c:pt>
                      <c:pt idx="2895">
                        <c:v>9.0998535199999999</c:v>
                      </c:pt>
                      <c:pt idx="2896">
                        <c:v>9.0998535199999999</c:v>
                      </c:pt>
                      <c:pt idx="2897">
                        <c:v>9.0998535199999999</c:v>
                      </c:pt>
                      <c:pt idx="2898">
                        <c:v>9.0998535199999999</c:v>
                      </c:pt>
                      <c:pt idx="2899">
                        <c:v>9.0998535199999999</c:v>
                      </c:pt>
                      <c:pt idx="2900">
                        <c:v>9.0998535199999999</c:v>
                      </c:pt>
                      <c:pt idx="2901">
                        <c:v>9.0998535199999999</c:v>
                      </c:pt>
                      <c:pt idx="2902">
                        <c:v>9.0998535199999999</c:v>
                      </c:pt>
                      <c:pt idx="2903">
                        <c:v>9.0998535199999999</c:v>
                      </c:pt>
                      <c:pt idx="2904">
                        <c:v>9.0998535199999999</c:v>
                      </c:pt>
                      <c:pt idx="2905">
                        <c:v>9.0998535199999999</c:v>
                      </c:pt>
                      <c:pt idx="2906">
                        <c:v>9.0998535199999999</c:v>
                      </c:pt>
                      <c:pt idx="2907">
                        <c:v>9.0998535199999999</c:v>
                      </c:pt>
                      <c:pt idx="2908">
                        <c:v>9.0998535199999999</c:v>
                      </c:pt>
                      <c:pt idx="2909">
                        <c:v>9.0998535199999999</c:v>
                      </c:pt>
                      <c:pt idx="2910">
                        <c:v>9.0998535199999999</c:v>
                      </c:pt>
                      <c:pt idx="2911">
                        <c:v>9.0998535199999999</c:v>
                      </c:pt>
                      <c:pt idx="2912">
                        <c:v>9.0998535199999999</c:v>
                      </c:pt>
                      <c:pt idx="2913">
                        <c:v>9.0998535199999999</c:v>
                      </c:pt>
                      <c:pt idx="2914">
                        <c:v>9.0998535199999999</c:v>
                      </c:pt>
                      <c:pt idx="2915">
                        <c:v>9.0998535199999999</c:v>
                      </c:pt>
                      <c:pt idx="2916">
                        <c:v>9.0998535199999999</c:v>
                      </c:pt>
                      <c:pt idx="2917">
                        <c:v>9.0998535199999999</c:v>
                      </c:pt>
                      <c:pt idx="2918">
                        <c:v>9.0998535199999999</c:v>
                      </c:pt>
                      <c:pt idx="2919">
                        <c:v>9.0998535199999999</c:v>
                      </c:pt>
                      <c:pt idx="2920">
                        <c:v>9.0998535199999999</c:v>
                      </c:pt>
                      <c:pt idx="2921">
                        <c:v>9.0998535199999999</c:v>
                      </c:pt>
                      <c:pt idx="2922">
                        <c:v>9.0998535199999999</c:v>
                      </c:pt>
                      <c:pt idx="2923">
                        <c:v>9.0998535199999999</c:v>
                      </c:pt>
                      <c:pt idx="2924">
                        <c:v>9.0998535199999999</c:v>
                      </c:pt>
                      <c:pt idx="2925">
                        <c:v>9.0998535199999999</c:v>
                      </c:pt>
                      <c:pt idx="2926">
                        <c:v>9.0998535199999999</c:v>
                      </c:pt>
                      <c:pt idx="2927">
                        <c:v>9.0998535199999999</c:v>
                      </c:pt>
                      <c:pt idx="2928">
                        <c:v>9.0998535199999999</c:v>
                      </c:pt>
                      <c:pt idx="2929">
                        <c:v>9.0998535199999999</c:v>
                      </c:pt>
                      <c:pt idx="2930">
                        <c:v>9.0998535199999999</c:v>
                      </c:pt>
                      <c:pt idx="2931">
                        <c:v>9.0998535199999999</c:v>
                      </c:pt>
                      <c:pt idx="2932">
                        <c:v>9.0998535199999999</c:v>
                      </c:pt>
                      <c:pt idx="2933">
                        <c:v>9.0998535199999999</c:v>
                      </c:pt>
                      <c:pt idx="2934">
                        <c:v>9.0998535199999999</c:v>
                      </c:pt>
                      <c:pt idx="2935">
                        <c:v>9.0998535199999999</c:v>
                      </c:pt>
                      <c:pt idx="2936">
                        <c:v>9.0998535199999999</c:v>
                      </c:pt>
                      <c:pt idx="2937">
                        <c:v>9.0998535199999999</c:v>
                      </c:pt>
                      <c:pt idx="2938">
                        <c:v>9.0998535199999999</c:v>
                      </c:pt>
                      <c:pt idx="2939">
                        <c:v>9.0998535199999999</c:v>
                      </c:pt>
                      <c:pt idx="2940">
                        <c:v>9.0998535199999999</c:v>
                      </c:pt>
                      <c:pt idx="2941">
                        <c:v>9.0998535199999999</c:v>
                      </c:pt>
                      <c:pt idx="2942">
                        <c:v>9.0998535199999999</c:v>
                      </c:pt>
                      <c:pt idx="2943">
                        <c:v>9.0998535199999999</c:v>
                      </c:pt>
                      <c:pt idx="2944">
                        <c:v>9.0998535199999999</c:v>
                      </c:pt>
                      <c:pt idx="2945">
                        <c:v>9.0998535199999999</c:v>
                      </c:pt>
                      <c:pt idx="2946">
                        <c:v>9.0998535199999999</c:v>
                      </c:pt>
                      <c:pt idx="2947">
                        <c:v>8.9997558600000005</c:v>
                      </c:pt>
                      <c:pt idx="2948">
                        <c:v>9.0998535199999999</c:v>
                      </c:pt>
                      <c:pt idx="2949">
                        <c:v>9.0998535199999999</c:v>
                      </c:pt>
                      <c:pt idx="2950">
                        <c:v>9.0998535199999999</c:v>
                      </c:pt>
                      <c:pt idx="2951">
                        <c:v>9.0998535199999999</c:v>
                      </c:pt>
                      <c:pt idx="2952">
                        <c:v>8.9997558600000005</c:v>
                      </c:pt>
                      <c:pt idx="2953">
                        <c:v>9.0998535199999999</c:v>
                      </c:pt>
                      <c:pt idx="2954">
                        <c:v>9.0998535199999999</c:v>
                      </c:pt>
                      <c:pt idx="2955">
                        <c:v>8.9997558600000005</c:v>
                      </c:pt>
                      <c:pt idx="2956">
                        <c:v>9.0998535199999999</c:v>
                      </c:pt>
                      <c:pt idx="2957">
                        <c:v>9.0998535199999999</c:v>
                      </c:pt>
                      <c:pt idx="2958">
                        <c:v>9.0998535199999999</c:v>
                      </c:pt>
                      <c:pt idx="2959">
                        <c:v>9.0998535199999999</c:v>
                      </c:pt>
                      <c:pt idx="2960">
                        <c:v>9.0998535199999999</c:v>
                      </c:pt>
                      <c:pt idx="2961">
                        <c:v>9.0998535199999999</c:v>
                      </c:pt>
                      <c:pt idx="2962">
                        <c:v>9.0998535199999999</c:v>
                      </c:pt>
                      <c:pt idx="2963">
                        <c:v>8.9997558600000005</c:v>
                      </c:pt>
                      <c:pt idx="2964">
                        <c:v>9.0998535199999999</c:v>
                      </c:pt>
                      <c:pt idx="2965">
                        <c:v>8.9997558600000005</c:v>
                      </c:pt>
                      <c:pt idx="2966">
                        <c:v>8.9997558600000005</c:v>
                      </c:pt>
                      <c:pt idx="2967">
                        <c:v>8.9997558600000005</c:v>
                      </c:pt>
                      <c:pt idx="2968">
                        <c:v>8.9997558600000005</c:v>
                      </c:pt>
                      <c:pt idx="2969">
                        <c:v>8.9997558600000005</c:v>
                      </c:pt>
                      <c:pt idx="2970">
                        <c:v>9.0998535199999999</c:v>
                      </c:pt>
                      <c:pt idx="2971">
                        <c:v>8.9997558600000005</c:v>
                      </c:pt>
                      <c:pt idx="2972">
                        <c:v>9.0998535199999999</c:v>
                      </c:pt>
                      <c:pt idx="2973">
                        <c:v>8.9997558600000005</c:v>
                      </c:pt>
                      <c:pt idx="2974">
                        <c:v>8.9997558600000005</c:v>
                      </c:pt>
                      <c:pt idx="2975">
                        <c:v>8.9997558600000005</c:v>
                      </c:pt>
                      <c:pt idx="2976">
                        <c:v>8.9997558600000005</c:v>
                      </c:pt>
                      <c:pt idx="2977">
                        <c:v>8.9997558600000005</c:v>
                      </c:pt>
                      <c:pt idx="2978">
                        <c:v>8.9997558600000005</c:v>
                      </c:pt>
                      <c:pt idx="2979">
                        <c:v>8.9997558600000005</c:v>
                      </c:pt>
                      <c:pt idx="2980">
                        <c:v>8.9997558600000005</c:v>
                      </c:pt>
                      <c:pt idx="2981">
                        <c:v>8.9997558600000005</c:v>
                      </c:pt>
                      <c:pt idx="2982">
                        <c:v>8.9997558600000005</c:v>
                      </c:pt>
                      <c:pt idx="2983">
                        <c:v>8.9997558600000005</c:v>
                      </c:pt>
                      <c:pt idx="2984">
                        <c:v>8.9997558600000005</c:v>
                      </c:pt>
                      <c:pt idx="2985">
                        <c:v>8.9997558600000005</c:v>
                      </c:pt>
                      <c:pt idx="2986">
                        <c:v>8.9997558600000005</c:v>
                      </c:pt>
                      <c:pt idx="2987">
                        <c:v>8.9997558600000005</c:v>
                      </c:pt>
                      <c:pt idx="2988">
                        <c:v>8.9997558600000005</c:v>
                      </c:pt>
                      <c:pt idx="2989">
                        <c:v>8.9997558600000005</c:v>
                      </c:pt>
                      <c:pt idx="2990">
                        <c:v>8.9997558600000005</c:v>
                      </c:pt>
                      <c:pt idx="2991">
                        <c:v>8.9997558600000005</c:v>
                      </c:pt>
                      <c:pt idx="2992">
                        <c:v>8.9997558600000005</c:v>
                      </c:pt>
                      <c:pt idx="2993">
                        <c:v>8.9997558600000005</c:v>
                      </c:pt>
                      <c:pt idx="2994">
                        <c:v>8.9997558600000005</c:v>
                      </c:pt>
                      <c:pt idx="2995">
                        <c:v>8.9997558600000005</c:v>
                      </c:pt>
                      <c:pt idx="2996">
                        <c:v>8.9997558600000005</c:v>
                      </c:pt>
                      <c:pt idx="2997">
                        <c:v>8.9997558600000005</c:v>
                      </c:pt>
                      <c:pt idx="2998">
                        <c:v>8.9997558600000005</c:v>
                      </c:pt>
                      <c:pt idx="2999">
                        <c:v>8.9997558600000005</c:v>
                      </c:pt>
                      <c:pt idx="3000">
                        <c:v>8.9997558600000005</c:v>
                      </c:pt>
                      <c:pt idx="3001">
                        <c:v>8.9997558600000005</c:v>
                      </c:pt>
                      <c:pt idx="3002">
                        <c:v>8.9997558600000005</c:v>
                      </c:pt>
                      <c:pt idx="3003">
                        <c:v>8.9997558600000005</c:v>
                      </c:pt>
                      <c:pt idx="3004">
                        <c:v>8.9997558600000005</c:v>
                      </c:pt>
                      <c:pt idx="3005">
                        <c:v>8.9997558600000005</c:v>
                      </c:pt>
                      <c:pt idx="3006">
                        <c:v>8.9997558600000005</c:v>
                      </c:pt>
                      <c:pt idx="3007">
                        <c:v>8.9997558600000005</c:v>
                      </c:pt>
                      <c:pt idx="3008">
                        <c:v>8.9997558600000005</c:v>
                      </c:pt>
                      <c:pt idx="3009">
                        <c:v>8.9997558600000005</c:v>
                      </c:pt>
                      <c:pt idx="3010">
                        <c:v>8.9997558600000005</c:v>
                      </c:pt>
                      <c:pt idx="3011">
                        <c:v>8.9997558600000005</c:v>
                      </c:pt>
                      <c:pt idx="3012">
                        <c:v>8.9997558600000005</c:v>
                      </c:pt>
                      <c:pt idx="3013">
                        <c:v>8.9997558600000005</c:v>
                      </c:pt>
                      <c:pt idx="3014">
                        <c:v>8.9997558600000005</c:v>
                      </c:pt>
                      <c:pt idx="3015">
                        <c:v>8.9997558600000005</c:v>
                      </c:pt>
                      <c:pt idx="3016">
                        <c:v>8.9997558600000005</c:v>
                      </c:pt>
                      <c:pt idx="3017">
                        <c:v>8.9997558600000005</c:v>
                      </c:pt>
                      <c:pt idx="3018">
                        <c:v>8.9997558600000005</c:v>
                      </c:pt>
                      <c:pt idx="3019">
                        <c:v>8.9997558600000005</c:v>
                      </c:pt>
                      <c:pt idx="3020">
                        <c:v>8.9997558600000005</c:v>
                      </c:pt>
                      <c:pt idx="3021">
                        <c:v>8.9997558600000005</c:v>
                      </c:pt>
                      <c:pt idx="3022">
                        <c:v>8.9997558600000005</c:v>
                      </c:pt>
                      <c:pt idx="3023">
                        <c:v>8.9997558600000005</c:v>
                      </c:pt>
                      <c:pt idx="3024">
                        <c:v>8.9997558600000005</c:v>
                      </c:pt>
                      <c:pt idx="3025">
                        <c:v>8.9997558600000005</c:v>
                      </c:pt>
                      <c:pt idx="3026">
                        <c:v>8.9997558600000005</c:v>
                      </c:pt>
                      <c:pt idx="3027">
                        <c:v>8.9997558600000005</c:v>
                      </c:pt>
                      <c:pt idx="3028">
                        <c:v>8.9997558600000005</c:v>
                      </c:pt>
                      <c:pt idx="3029">
                        <c:v>8.9997558600000005</c:v>
                      </c:pt>
                      <c:pt idx="3030">
                        <c:v>8.9997558600000005</c:v>
                      </c:pt>
                      <c:pt idx="3031">
                        <c:v>8.9997558600000005</c:v>
                      </c:pt>
                      <c:pt idx="3032">
                        <c:v>8.9997558600000005</c:v>
                      </c:pt>
                      <c:pt idx="3033">
                        <c:v>8.9997558600000005</c:v>
                      </c:pt>
                      <c:pt idx="3034">
                        <c:v>8.9997558600000005</c:v>
                      </c:pt>
                      <c:pt idx="3035">
                        <c:v>8.9997558600000005</c:v>
                      </c:pt>
                      <c:pt idx="3036">
                        <c:v>8.9997558600000005</c:v>
                      </c:pt>
                      <c:pt idx="3037">
                        <c:v>8.9997558600000005</c:v>
                      </c:pt>
                      <c:pt idx="3038">
                        <c:v>8.9997558600000005</c:v>
                      </c:pt>
                      <c:pt idx="3039">
                        <c:v>8.9997558600000005</c:v>
                      </c:pt>
                      <c:pt idx="3040">
                        <c:v>8.9997558600000005</c:v>
                      </c:pt>
                      <c:pt idx="3041">
                        <c:v>8.9997558600000005</c:v>
                      </c:pt>
                      <c:pt idx="3042">
                        <c:v>8.9997558600000005</c:v>
                      </c:pt>
                      <c:pt idx="3043">
                        <c:v>8.9997558600000005</c:v>
                      </c:pt>
                      <c:pt idx="3044">
                        <c:v>8.9997558600000005</c:v>
                      </c:pt>
                      <c:pt idx="3045">
                        <c:v>8.9997558600000005</c:v>
                      </c:pt>
                      <c:pt idx="3046">
                        <c:v>8.9997558600000005</c:v>
                      </c:pt>
                      <c:pt idx="3047">
                        <c:v>8.9997558600000005</c:v>
                      </c:pt>
                      <c:pt idx="3048">
                        <c:v>8.8996582099999983</c:v>
                      </c:pt>
                      <c:pt idx="3049">
                        <c:v>8.9997558600000005</c:v>
                      </c:pt>
                      <c:pt idx="3050">
                        <c:v>8.8996582099999983</c:v>
                      </c:pt>
                      <c:pt idx="3051">
                        <c:v>8.9997558600000005</c:v>
                      </c:pt>
                      <c:pt idx="3052">
                        <c:v>8.9997558600000005</c:v>
                      </c:pt>
                      <c:pt idx="3053">
                        <c:v>8.9997558600000005</c:v>
                      </c:pt>
                      <c:pt idx="3054">
                        <c:v>8.9997558600000005</c:v>
                      </c:pt>
                      <c:pt idx="3055">
                        <c:v>8.9997558600000005</c:v>
                      </c:pt>
                      <c:pt idx="3056">
                        <c:v>8.9997558600000005</c:v>
                      </c:pt>
                      <c:pt idx="3057">
                        <c:v>8.9997558600000005</c:v>
                      </c:pt>
                      <c:pt idx="3058">
                        <c:v>8.8996582099999983</c:v>
                      </c:pt>
                      <c:pt idx="3059">
                        <c:v>8.9997558600000005</c:v>
                      </c:pt>
                      <c:pt idx="3060">
                        <c:v>8.9997558600000005</c:v>
                      </c:pt>
                      <c:pt idx="3061">
                        <c:v>8.9997558600000005</c:v>
                      </c:pt>
                      <c:pt idx="3062">
                        <c:v>8.8996582099999983</c:v>
                      </c:pt>
                      <c:pt idx="3063">
                        <c:v>8.8996582099999983</c:v>
                      </c:pt>
                      <c:pt idx="3064">
                        <c:v>8.8996582099999983</c:v>
                      </c:pt>
                      <c:pt idx="3065">
                        <c:v>8.8996582099999983</c:v>
                      </c:pt>
                      <c:pt idx="3066">
                        <c:v>8.9997558600000005</c:v>
                      </c:pt>
                      <c:pt idx="3067">
                        <c:v>8.8996582099999983</c:v>
                      </c:pt>
                      <c:pt idx="3068">
                        <c:v>8.8996582099999983</c:v>
                      </c:pt>
                      <c:pt idx="3069">
                        <c:v>8.9997558600000005</c:v>
                      </c:pt>
                      <c:pt idx="3070">
                        <c:v>8.8996582099999983</c:v>
                      </c:pt>
                      <c:pt idx="3071">
                        <c:v>8.8996582099999983</c:v>
                      </c:pt>
                      <c:pt idx="3072">
                        <c:v>8.8996582099999983</c:v>
                      </c:pt>
                      <c:pt idx="3073">
                        <c:v>8.8996582099999983</c:v>
                      </c:pt>
                      <c:pt idx="3074">
                        <c:v>8.8996582099999983</c:v>
                      </c:pt>
                      <c:pt idx="3075">
                        <c:v>8.8996582099999983</c:v>
                      </c:pt>
                      <c:pt idx="3076">
                        <c:v>8.8996582099999983</c:v>
                      </c:pt>
                      <c:pt idx="3077">
                        <c:v>8.8996582099999983</c:v>
                      </c:pt>
                      <c:pt idx="3078">
                        <c:v>8.8996582099999983</c:v>
                      </c:pt>
                      <c:pt idx="3079">
                        <c:v>8.8996582099999983</c:v>
                      </c:pt>
                      <c:pt idx="3080">
                        <c:v>8.8996582099999983</c:v>
                      </c:pt>
                      <c:pt idx="3081">
                        <c:v>8.8996582099999983</c:v>
                      </c:pt>
                      <c:pt idx="3082">
                        <c:v>8.8996582099999983</c:v>
                      </c:pt>
                      <c:pt idx="3083">
                        <c:v>8.8996582099999983</c:v>
                      </c:pt>
                      <c:pt idx="3084">
                        <c:v>8.8996582099999983</c:v>
                      </c:pt>
                      <c:pt idx="3085">
                        <c:v>8.8996582099999983</c:v>
                      </c:pt>
                      <c:pt idx="3086">
                        <c:v>8.8996582099999983</c:v>
                      </c:pt>
                      <c:pt idx="3087">
                        <c:v>8.8996582099999983</c:v>
                      </c:pt>
                      <c:pt idx="3088">
                        <c:v>8.8996582099999983</c:v>
                      </c:pt>
                      <c:pt idx="3089">
                        <c:v>8.8996582099999983</c:v>
                      </c:pt>
                      <c:pt idx="3090">
                        <c:v>8.8996582099999983</c:v>
                      </c:pt>
                      <c:pt idx="3091">
                        <c:v>8.8996582099999983</c:v>
                      </c:pt>
                      <c:pt idx="3092">
                        <c:v>8.8996582099999983</c:v>
                      </c:pt>
                      <c:pt idx="3093">
                        <c:v>8.8996582099999983</c:v>
                      </c:pt>
                      <c:pt idx="3094">
                        <c:v>8.8996582099999983</c:v>
                      </c:pt>
                      <c:pt idx="3095">
                        <c:v>8.8996582099999983</c:v>
                      </c:pt>
                      <c:pt idx="3096">
                        <c:v>8.8996582099999983</c:v>
                      </c:pt>
                      <c:pt idx="3097">
                        <c:v>8.8996582099999983</c:v>
                      </c:pt>
                      <c:pt idx="3098">
                        <c:v>8.8996582099999983</c:v>
                      </c:pt>
                      <c:pt idx="3099">
                        <c:v>8.8996582099999983</c:v>
                      </c:pt>
                      <c:pt idx="3100">
                        <c:v>8.8996582099999983</c:v>
                      </c:pt>
                      <c:pt idx="3101">
                        <c:v>8.8996582099999983</c:v>
                      </c:pt>
                      <c:pt idx="3102">
                        <c:v>8.8996582099999983</c:v>
                      </c:pt>
                      <c:pt idx="3103">
                        <c:v>8.8996582099999983</c:v>
                      </c:pt>
                      <c:pt idx="3104">
                        <c:v>8.8996582099999983</c:v>
                      </c:pt>
                      <c:pt idx="3105">
                        <c:v>8.8996582099999983</c:v>
                      </c:pt>
                      <c:pt idx="3106">
                        <c:v>8.8996582099999983</c:v>
                      </c:pt>
                      <c:pt idx="3107">
                        <c:v>8.8996582099999983</c:v>
                      </c:pt>
                      <c:pt idx="3108">
                        <c:v>8.8996582099999983</c:v>
                      </c:pt>
                      <c:pt idx="3109">
                        <c:v>8.8996582099999983</c:v>
                      </c:pt>
                      <c:pt idx="3110">
                        <c:v>8.8996582099999983</c:v>
                      </c:pt>
                      <c:pt idx="3111">
                        <c:v>8.8996582099999983</c:v>
                      </c:pt>
                      <c:pt idx="3112">
                        <c:v>8.8996582099999983</c:v>
                      </c:pt>
                      <c:pt idx="3113">
                        <c:v>8.8996582099999983</c:v>
                      </c:pt>
                      <c:pt idx="3114">
                        <c:v>8.8996582099999983</c:v>
                      </c:pt>
                      <c:pt idx="3115">
                        <c:v>8.8996582099999983</c:v>
                      </c:pt>
                      <c:pt idx="3116">
                        <c:v>8.8996582099999983</c:v>
                      </c:pt>
                      <c:pt idx="3117">
                        <c:v>8.8996582099999983</c:v>
                      </c:pt>
                      <c:pt idx="3118">
                        <c:v>8.8996582099999983</c:v>
                      </c:pt>
                      <c:pt idx="3119">
                        <c:v>8.8996582099999983</c:v>
                      </c:pt>
                      <c:pt idx="3120">
                        <c:v>8.8996582099999983</c:v>
                      </c:pt>
                      <c:pt idx="3121">
                        <c:v>8.8996582099999983</c:v>
                      </c:pt>
                      <c:pt idx="3122">
                        <c:v>8.8996582099999983</c:v>
                      </c:pt>
                      <c:pt idx="3123">
                        <c:v>8.8996582099999983</c:v>
                      </c:pt>
                      <c:pt idx="3124">
                        <c:v>8.8996582099999983</c:v>
                      </c:pt>
                      <c:pt idx="3125">
                        <c:v>8.8996582099999983</c:v>
                      </c:pt>
                      <c:pt idx="3126">
                        <c:v>8.8996582099999983</c:v>
                      </c:pt>
                      <c:pt idx="3127">
                        <c:v>8.8996582099999983</c:v>
                      </c:pt>
                      <c:pt idx="3128">
                        <c:v>8.8996582099999983</c:v>
                      </c:pt>
                      <c:pt idx="3129">
                        <c:v>8.8996582099999983</c:v>
                      </c:pt>
                      <c:pt idx="3130">
                        <c:v>8.8996582099999983</c:v>
                      </c:pt>
                      <c:pt idx="3131">
                        <c:v>8.8996582099999983</c:v>
                      </c:pt>
                      <c:pt idx="3132">
                        <c:v>8.8996582099999983</c:v>
                      </c:pt>
                      <c:pt idx="3133">
                        <c:v>8.8996582099999983</c:v>
                      </c:pt>
                      <c:pt idx="3134">
                        <c:v>8.8996582099999983</c:v>
                      </c:pt>
                      <c:pt idx="3135">
                        <c:v>8.8996582099999983</c:v>
                      </c:pt>
                      <c:pt idx="3136">
                        <c:v>8.8996582099999983</c:v>
                      </c:pt>
                      <c:pt idx="3137">
                        <c:v>8.8996582099999983</c:v>
                      </c:pt>
                      <c:pt idx="3138">
                        <c:v>8.8996582099999983</c:v>
                      </c:pt>
                      <c:pt idx="3139">
                        <c:v>8.8996582099999983</c:v>
                      </c:pt>
                      <c:pt idx="3140">
                        <c:v>8.8996582099999983</c:v>
                      </c:pt>
                      <c:pt idx="3141">
                        <c:v>8.8996582099999983</c:v>
                      </c:pt>
                      <c:pt idx="3142">
                        <c:v>8.8996582099999983</c:v>
                      </c:pt>
                      <c:pt idx="3143">
                        <c:v>8.7998046899999984</c:v>
                      </c:pt>
                      <c:pt idx="3144">
                        <c:v>8.7998046899999984</c:v>
                      </c:pt>
                      <c:pt idx="3145">
                        <c:v>8.8996582099999983</c:v>
                      </c:pt>
                      <c:pt idx="3146">
                        <c:v>8.8996582099999983</c:v>
                      </c:pt>
                      <c:pt idx="3147">
                        <c:v>8.8996582099999983</c:v>
                      </c:pt>
                      <c:pt idx="3148">
                        <c:v>8.8996582099999983</c:v>
                      </c:pt>
                      <c:pt idx="3149">
                        <c:v>8.8996582099999983</c:v>
                      </c:pt>
                      <c:pt idx="3150">
                        <c:v>8.7998046899999984</c:v>
                      </c:pt>
                      <c:pt idx="3151">
                        <c:v>8.7998046899999984</c:v>
                      </c:pt>
                      <c:pt idx="3152">
                        <c:v>8.7998046899999984</c:v>
                      </c:pt>
                      <c:pt idx="3153">
                        <c:v>8.8996582099999983</c:v>
                      </c:pt>
                      <c:pt idx="3154">
                        <c:v>8.7998046899999984</c:v>
                      </c:pt>
                      <c:pt idx="3155">
                        <c:v>8.8996582099999983</c:v>
                      </c:pt>
                      <c:pt idx="3156">
                        <c:v>8.8996582099999983</c:v>
                      </c:pt>
                      <c:pt idx="3157">
                        <c:v>8.8996582099999983</c:v>
                      </c:pt>
                      <c:pt idx="3158">
                        <c:v>8.8996582099999983</c:v>
                      </c:pt>
                      <c:pt idx="3159">
                        <c:v>8.7998046899999984</c:v>
                      </c:pt>
                      <c:pt idx="3160">
                        <c:v>8.7998046899999984</c:v>
                      </c:pt>
                      <c:pt idx="3161">
                        <c:v>8.8996582099999983</c:v>
                      </c:pt>
                      <c:pt idx="3162">
                        <c:v>8.7998046899999984</c:v>
                      </c:pt>
                      <c:pt idx="3163">
                        <c:v>8.7998046899999984</c:v>
                      </c:pt>
                      <c:pt idx="3164">
                        <c:v>8.7998046899999984</c:v>
                      </c:pt>
                      <c:pt idx="3165">
                        <c:v>8.7998046899999984</c:v>
                      </c:pt>
                      <c:pt idx="3166">
                        <c:v>8.8996582099999983</c:v>
                      </c:pt>
                      <c:pt idx="3167">
                        <c:v>8.7998046899999984</c:v>
                      </c:pt>
                      <c:pt idx="3168">
                        <c:v>8.7998046899999984</c:v>
                      </c:pt>
                      <c:pt idx="3169">
                        <c:v>8.7998046899999984</c:v>
                      </c:pt>
                      <c:pt idx="3170">
                        <c:v>8.7998046899999984</c:v>
                      </c:pt>
                      <c:pt idx="3171">
                        <c:v>8.7998046899999984</c:v>
                      </c:pt>
                      <c:pt idx="3172">
                        <c:v>8.7998046899999984</c:v>
                      </c:pt>
                      <c:pt idx="3173">
                        <c:v>8.7998046899999984</c:v>
                      </c:pt>
                      <c:pt idx="3174">
                        <c:v>8.7998046899999984</c:v>
                      </c:pt>
                      <c:pt idx="3175">
                        <c:v>8.7998046899999984</c:v>
                      </c:pt>
                      <c:pt idx="3176">
                        <c:v>8.7998046899999984</c:v>
                      </c:pt>
                      <c:pt idx="3177">
                        <c:v>8.7998046899999984</c:v>
                      </c:pt>
                      <c:pt idx="3178">
                        <c:v>8.7998046899999984</c:v>
                      </c:pt>
                      <c:pt idx="3179">
                        <c:v>8.7998046899999984</c:v>
                      </c:pt>
                      <c:pt idx="3180">
                        <c:v>8.7998046899999984</c:v>
                      </c:pt>
                      <c:pt idx="3181">
                        <c:v>8.7998046899999984</c:v>
                      </c:pt>
                      <c:pt idx="3182">
                        <c:v>8.7998046899999984</c:v>
                      </c:pt>
                      <c:pt idx="3183">
                        <c:v>8.7998046899999984</c:v>
                      </c:pt>
                      <c:pt idx="3184">
                        <c:v>8.7998046899999984</c:v>
                      </c:pt>
                      <c:pt idx="3185">
                        <c:v>8.7998046899999984</c:v>
                      </c:pt>
                      <c:pt idx="3186">
                        <c:v>8.7998046899999984</c:v>
                      </c:pt>
                      <c:pt idx="3187">
                        <c:v>8.7998046899999984</c:v>
                      </c:pt>
                      <c:pt idx="3188">
                        <c:v>8.7998046899999984</c:v>
                      </c:pt>
                      <c:pt idx="3189">
                        <c:v>8.7998046899999984</c:v>
                      </c:pt>
                      <c:pt idx="3190">
                        <c:v>8.7998046899999984</c:v>
                      </c:pt>
                      <c:pt idx="3191">
                        <c:v>8.7998046899999984</c:v>
                      </c:pt>
                      <c:pt idx="3192">
                        <c:v>8.7998046899999984</c:v>
                      </c:pt>
                      <c:pt idx="3193">
                        <c:v>8.7998046899999984</c:v>
                      </c:pt>
                      <c:pt idx="3194">
                        <c:v>8.7998046899999984</c:v>
                      </c:pt>
                      <c:pt idx="3195">
                        <c:v>8.7998046899999984</c:v>
                      </c:pt>
                      <c:pt idx="3196">
                        <c:v>8.7998046899999984</c:v>
                      </c:pt>
                      <c:pt idx="3197">
                        <c:v>8.7998046899999984</c:v>
                      </c:pt>
                      <c:pt idx="3198">
                        <c:v>8.7998046899999984</c:v>
                      </c:pt>
                      <c:pt idx="3199">
                        <c:v>8.7998046899999984</c:v>
                      </c:pt>
                      <c:pt idx="3200">
                        <c:v>8.7998046899999984</c:v>
                      </c:pt>
                      <c:pt idx="3201">
                        <c:v>8.7998046899999984</c:v>
                      </c:pt>
                      <c:pt idx="3202">
                        <c:v>8.7998046899999984</c:v>
                      </c:pt>
                      <c:pt idx="3203">
                        <c:v>8.7998046899999984</c:v>
                      </c:pt>
                      <c:pt idx="3204">
                        <c:v>8.7998046899999984</c:v>
                      </c:pt>
                      <c:pt idx="3205">
                        <c:v>8.7998046899999984</c:v>
                      </c:pt>
                      <c:pt idx="3206">
                        <c:v>8.7998046899999984</c:v>
                      </c:pt>
                      <c:pt idx="3207">
                        <c:v>8.7998046899999984</c:v>
                      </c:pt>
                      <c:pt idx="3208">
                        <c:v>8.7998046899999984</c:v>
                      </c:pt>
                      <c:pt idx="3209">
                        <c:v>8.7998046899999984</c:v>
                      </c:pt>
                      <c:pt idx="3210">
                        <c:v>8.7998046899999984</c:v>
                      </c:pt>
                      <c:pt idx="3211">
                        <c:v>8.7998046899999984</c:v>
                      </c:pt>
                      <c:pt idx="3212">
                        <c:v>8.7998046899999984</c:v>
                      </c:pt>
                      <c:pt idx="3213">
                        <c:v>8.7998046899999984</c:v>
                      </c:pt>
                      <c:pt idx="3214">
                        <c:v>8.7998046899999984</c:v>
                      </c:pt>
                      <c:pt idx="3215">
                        <c:v>8.7998046899999984</c:v>
                      </c:pt>
                      <c:pt idx="3216">
                        <c:v>8.7998046899999984</c:v>
                      </c:pt>
                      <c:pt idx="3217">
                        <c:v>8.7998046899999984</c:v>
                      </c:pt>
                      <c:pt idx="3218">
                        <c:v>8.7998046899999984</c:v>
                      </c:pt>
                      <c:pt idx="3219">
                        <c:v>8.7998046899999984</c:v>
                      </c:pt>
                      <c:pt idx="3220">
                        <c:v>8.7998046899999984</c:v>
                      </c:pt>
                      <c:pt idx="3221">
                        <c:v>8.7998046899999984</c:v>
                      </c:pt>
                      <c:pt idx="3222">
                        <c:v>8.7998046899999984</c:v>
                      </c:pt>
                      <c:pt idx="3223">
                        <c:v>8.7998046899999984</c:v>
                      </c:pt>
                      <c:pt idx="3224">
                        <c:v>8.7998046899999984</c:v>
                      </c:pt>
                      <c:pt idx="3225">
                        <c:v>8.7998046899999984</c:v>
                      </c:pt>
                      <c:pt idx="3226">
                        <c:v>8.7998046899999984</c:v>
                      </c:pt>
                      <c:pt idx="3227">
                        <c:v>8.7998046899999984</c:v>
                      </c:pt>
                      <c:pt idx="3228">
                        <c:v>8.7998046899999984</c:v>
                      </c:pt>
                      <c:pt idx="3229">
                        <c:v>8.7998046899999984</c:v>
                      </c:pt>
                      <c:pt idx="3230">
                        <c:v>8.7998046899999984</c:v>
                      </c:pt>
                      <c:pt idx="3231">
                        <c:v>8.7998046899999984</c:v>
                      </c:pt>
                      <c:pt idx="3232">
                        <c:v>8.7998046899999984</c:v>
                      </c:pt>
                      <c:pt idx="3233">
                        <c:v>8.7998046899999984</c:v>
                      </c:pt>
                      <c:pt idx="3234">
                        <c:v>8.7998046899999984</c:v>
                      </c:pt>
                      <c:pt idx="3235">
                        <c:v>8.7998046899999984</c:v>
                      </c:pt>
                      <c:pt idx="3236">
                        <c:v>8.7998046899999984</c:v>
                      </c:pt>
                      <c:pt idx="3237">
                        <c:v>8.7998046899999984</c:v>
                      </c:pt>
                      <c:pt idx="3238">
                        <c:v>8.7998046899999984</c:v>
                      </c:pt>
                      <c:pt idx="3239">
                        <c:v>8.7998046899999984</c:v>
                      </c:pt>
                      <c:pt idx="3240">
                        <c:v>8.7998046899999984</c:v>
                      </c:pt>
                      <c:pt idx="3241">
                        <c:v>8.7998046899999984</c:v>
                      </c:pt>
                      <c:pt idx="3242">
                        <c:v>8.7998046899999984</c:v>
                      </c:pt>
                      <c:pt idx="3243">
                        <c:v>8.7998046899999984</c:v>
                      </c:pt>
                      <c:pt idx="3244">
                        <c:v>8.7998046899999984</c:v>
                      </c:pt>
                      <c:pt idx="3245">
                        <c:v>8.6997070399999998</c:v>
                      </c:pt>
                      <c:pt idx="3246">
                        <c:v>8.7998046899999984</c:v>
                      </c:pt>
                      <c:pt idx="3247">
                        <c:v>8.7998046899999984</c:v>
                      </c:pt>
                      <c:pt idx="3248">
                        <c:v>8.6997070399999998</c:v>
                      </c:pt>
                      <c:pt idx="3249">
                        <c:v>8.7998046899999984</c:v>
                      </c:pt>
                      <c:pt idx="3250">
                        <c:v>8.6997070399999998</c:v>
                      </c:pt>
                      <c:pt idx="3251">
                        <c:v>8.6997070399999998</c:v>
                      </c:pt>
                      <c:pt idx="3252">
                        <c:v>8.7998046899999984</c:v>
                      </c:pt>
                      <c:pt idx="3253">
                        <c:v>8.6997070399999998</c:v>
                      </c:pt>
                      <c:pt idx="3254">
                        <c:v>8.6997070399999998</c:v>
                      </c:pt>
                      <c:pt idx="3255">
                        <c:v>8.7998046899999984</c:v>
                      </c:pt>
                      <c:pt idx="3256">
                        <c:v>8.6997070399999998</c:v>
                      </c:pt>
                      <c:pt idx="3257">
                        <c:v>8.6997070399999998</c:v>
                      </c:pt>
                      <c:pt idx="3258">
                        <c:v>8.6997070399999998</c:v>
                      </c:pt>
                      <c:pt idx="3259">
                        <c:v>8.6997070399999998</c:v>
                      </c:pt>
                      <c:pt idx="3260">
                        <c:v>8.6997070399999998</c:v>
                      </c:pt>
                      <c:pt idx="3261">
                        <c:v>8.6997070399999998</c:v>
                      </c:pt>
                      <c:pt idx="3262">
                        <c:v>8.6997070399999998</c:v>
                      </c:pt>
                      <c:pt idx="3263">
                        <c:v>8.6997070399999998</c:v>
                      </c:pt>
                      <c:pt idx="3264">
                        <c:v>8.6997070399999998</c:v>
                      </c:pt>
                      <c:pt idx="3265">
                        <c:v>8.6997070399999998</c:v>
                      </c:pt>
                      <c:pt idx="3266">
                        <c:v>8.6997070399999998</c:v>
                      </c:pt>
                      <c:pt idx="3267">
                        <c:v>8.6997070399999998</c:v>
                      </c:pt>
                      <c:pt idx="3268">
                        <c:v>8.6997070399999998</c:v>
                      </c:pt>
                      <c:pt idx="3269">
                        <c:v>8.6997070399999998</c:v>
                      </c:pt>
                      <c:pt idx="3270">
                        <c:v>8.6997070399999998</c:v>
                      </c:pt>
                      <c:pt idx="3271">
                        <c:v>8.6997070399999998</c:v>
                      </c:pt>
                      <c:pt idx="3272">
                        <c:v>8.6997070399999998</c:v>
                      </c:pt>
                      <c:pt idx="3273">
                        <c:v>8.6997070399999998</c:v>
                      </c:pt>
                      <c:pt idx="3274">
                        <c:v>8.6997070399999998</c:v>
                      </c:pt>
                      <c:pt idx="3275">
                        <c:v>8.6997070399999998</c:v>
                      </c:pt>
                      <c:pt idx="3276">
                        <c:v>8.6997070399999998</c:v>
                      </c:pt>
                      <c:pt idx="3277">
                        <c:v>8.6997070399999998</c:v>
                      </c:pt>
                      <c:pt idx="3278">
                        <c:v>8.6997070399999998</c:v>
                      </c:pt>
                      <c:pt idx="3279">
                        <c:v>8.6997070399999998</c:v>
                      </c:pt>
                      <c:pt idx="3280">
                        <c:v>8.6997070399999998</c:v>
                      </c:pt>
                      <c:pt idx="3281">
                        <c:v>8.6997070399999998</c:v>
                      </c:pt>
                      <c:pt idx="3282">
                        <c:v>8.6997070399999998</c:v>
                      </c:pt>
                      <c:pt idx="3283">
                        <c:v>8.6997070399999998</c:v>
                      </c:pt>
                      <c:pt idx="3284">
                        <c:v>8.6997070399999998</c:v>
                      </c:pt>
                      <c:pt idx="3285">
                        <c:v>8.6997070399999998</c:v>
                      </c:pt>
                      <c:pt idx="3286">
                        <c:v>8.6997070399999998</c:v>
                      </c:pt>
                      <c:pt idx="3287">
                        <c:v>8.6997070399999998</c:v>
                      </c:pt>
                      <c:pt idx="3288">
                        <c:v>8.6997070399999998</c:v>
                      </c:pt>
                      <c:pt idx="3289">
                        <c:v>8.6997070399999998</c:v>
                      </c:pt>
                      <c:pt idx="3290">
                        <c:v>8.6997070399999998</c:v>
                      </c:pt>
                      <c:pt idx="3291">
                        <c:v>8.6997070399999998</c:v>
                      </c:pt>
                      <c:pt idx="3292">
                        <c:v>8.6997070399999998</c:v>
                      </c:pt>
                      <c:pt idx="3293">
                        <c:v>8.6997070399999998</c:v>
                      </c:pt>
                      <c:pt idx="3294">
                        <c:v>8.6997070399999998</c:v>
                      </c:pt>
                      <c:pt idx="3295">
                        <c:v>8.6997070399999998</c:v>
                      </c:pt>
                      <c:pt idx="3296">
                        <c:v>8.6997070399999998</c:v>
                      </c:pt>
                      <c:pt idx="3297">
                        <c:v>8.6997070399999998</c:v>
                      </c:pt>
                      <c:pt idx="3298">
                        <c:v>8.6997070399999998</c:v>
                      </c:pt>
                      <c:pt idx="3299">
                        <c:v>8.6997070399999998</c:v>
                      </c:pt>
                      <c:pt idx="3300">
                        <c:v>8.6997070399999998</c:v>
                      </c:pt>
                      <c:pt idx="3301">
                        <c:v>8.6997070399999998</c:v>
                      </c:pt>
                      <c:pt idx="3302">
                        <c:v>8.6997070399999998</c:v>
                      </c:pt>
                      <c:pt idx="3303">
                        <c:v>8.6997070399999998</c:v>
                      </c:pt>
                      <c:pt idx="3304">
                        <c:v>8.6997070399999998</c:v>
                      </c:pt>
                      <c:pt idx="3305">
                        <c:v>8.6997070399999998</c:v>
                      </c:pt>
                      <c:pt idx="3306">
                        <c:v>8.6997070399999998</c:v>
                      </c:pt>
                      <c:pt idx="3307">
                        <c:v>8.6997070399999998</c:v>
                      </c:pt>
                      <c:pt idx="3308">
                        <c:v>8.6997070399999998</c:v>
                      </c:pt>
                      <c:pt idx="3309">
                        <c:v>8.6997070399999998</c:v>
                      </c:pt>
                      <c:pt idx="3310">
                        <c:v>8.6997070399999998</c:v>
                      </c:pt>
                      <c:pt idx="3311">
                        <c:v>8.6997070399999998</c:v>
                      </c:pt>
                      <c:pt idx="3312">
                        <c:v>8.6997070399999998</c:v>
                      </c:pt>
                      <c:pt idx="3313">
                        <c:v>8.6997070399999998</c:v>
                      </c:pt>
                      <c:pt idx="3314">
                        <c:v>8.6997070399999998</c:v>
                      </c:pt>
                      <c:pt idx="3315">
                        <c:v>8.6997070399999998</c:v>
                      </c:pt>
                      <c:pt idx="3316">
                        <c:v>8.6997070399999998</c:v>
                      </c:pt>
                      <c:pt idx="3317">
                        <c:v>8.6997070399999998</c:v>
                      </c:pt>
                      <c:pt idx="3318">
                        <c:v>8.6997070399999998</c:v>
                      </c:pt>
                      <c:pt idx="3319">
                        <c:v>8.6997070399999998</c:v>
                      </c:pt>
                      <c:pt idx="3320">
                        <c:v>8.6997070399999998</c:v>
                      </c:pt>
                      <c:pt idx="3321">
                        <c:v>8.6997070399999998</c:v>
                      </c:pt>
                      <c:pt idx="3322">
                        <c:v>8.6997070399999998</c:v>
                      </c:pt>
                      <c:pt idx="3323">
                        <c:v>8.6997070399999998</c:v>
                      </c:pt>
                      <c:pt idx="3324">
                        <c:v>8.6997070399999998</c:v>
                      </c:pt>
                      <c:pt idx="3325">
                        <c:v>8.6997070399999998</c:v>
                      </c:pt>
                      <c:pt idx="3326">
                        <c:v>8.6997070399999998</c:v>
                      </c:pt>
                      <c:pt idx="3327">
                        <c:v>8.6997070399999998</c:v>
                      </c:pt>
                      <c:pt idx="3328">
                        <c:v>8.6997070399999998</c:v>
                      </c:pt>
                      <c:pt idx="3329">
                        <c:v>8.6997070399999998</c:v>
                      </c:pt>
                      <c:pt idx="3330">
                        <c:v>8.6997070399999998</c:v>
                      </c:pt>
                      <c:pt idx="3331">
                        <c:v>8.6997070399999998</c:v>
                      </c:pt>
                      <c:pt idx="3332">
                        <c:v>8.6997070399999998</c:v>
                      </c:pt>
                      <c:pt idx="3333">
                        <c:v>8.6997070399999998</c:v>
                      </c:pt>
                      <c:pt idx="3334">
                        <c:v>8.6997070399999998</c:v>
                      </c:pt>
                      <c:pt idx="3335">
                        <c:v>8.6997070399999998</c:v>
                      </c:pt>
                      <c:pt idx="3336">
                        <c:v>8.6997070399999998</c:v>
                      </c:pt>
                      <c:pt idx="3337">
                        <c:v>8.6997070399999998</c:v>
                      </c:pt>
                      <c:pt idx="3338">
                        <c:v>8.6997070399999998</c:v>
                      </c:pt>
                      <c:pt idx="3339">
                        <c:v>8.6997070399999998</c:v>
                      </c:pt>
                      <c:pt idx="3340">
                        <c:v>8.6997070399999998</c:v>
                      </c:pt>
                      <c:pt idx="3341">
                        <c:v>8.6997070399999998</c:v>
                      </c:pt>
                      <c:pt idx="3342">
                        <c:v>8.6997070399999998</c:v>
                      </c:pt>
                      <c:pt idx="3343">
                        <c:v>8.6997070399999998</c:v>
                      </c:pt>
                      <c:pt idx="3344">
                        <c:v>8.6997070399999998</c:v>
                      </c:pt>
                      <c:pt idx="3345">
                        <c:v>8.6997070399999998</c:v>
                      </c:pt>
                      <c:pt idx="3346">
                        <c:v>8.6997070399999998</c:v>
                      </c:pt>
                      <c:pt idx="3347">
                        <c:v>8.6997070399999998</c:v>
                      </c:pt>
                      <c:pt idx="3348">
                        <c:v>8.6997070399999998</c:v>
                      </c:pt>
                      <c:pt idx="3349">
                        <c:v>8.6997070399999998</c:v>
                      </c:pt>
                      <c:pt idx="3350">
                        <c:v>8.6997070399999998</c:v>
                      </c:pt>
                      <c:pt idx="3351">
                        <c:v>8.6997070399999998</c:v>
                      </c:pt>
                      <c:pt idx="3352">
                        <c:v>8.6997070399999998</c:v>
                      </c:pt>
                      <c:pt idx="3353">
                        <c:v>8.6997070399999998</c:v>
                      </c:pt>
                      <c:pt idx="3354">
                        <c:v>8.6997070399999998</c:v>
                      </c:pt>
                      <c:pt idx="3355">
                        <c:v>8.5998535199999999</c:v>
                      </c:pt>
                      <c:pt idx="3356">
                        <c:v>8.5998535199999999</c:v>
                      </c:pt>
                      <c:pt idx="3357">
                        <c:v>8.6997070399999998</c:v>
                      </c:pt>
                      <c:pt idx="3358">
                        <c:v>8.5998535199999999</c:v>
                      </c:pt>
                      <c:pt idx="3359">
                        <c:v>8.5998535199999999</c:v>
                      </c:pt>
                      <c:pt idx="3360">
                        <c:v>8.6997070399999998</c:v>
                      </c:pt>
                      <c:pt idx="3361">
                        <c:v>8.5998535199999999</c:v>
                      </c:pt>
                      <c:pt idx="3362">
                        <c:v>8.6997070399999998</c:v>
                      </c:pt>
                      <c:pt idx="3363">
                        <c:v>8.5998535199999999</c:v>
                      </c:pt>
                      <c:pt idx="3364">
                        <c:v>8.5998535199999999</c:v>
                      </c:pt>
                      <c:pt idx="3365">
                        <c:v>8.5998535199999999</c:v>
                      </c:pt>
                      <c:pt idx="3366">
                        <c:v>8.5998535199999999</c:v>
                      </c:pt>
                      <c:pt idx="3367">
                        <c:v>8.6997070399999998</c:v>
                      </c:pt>
                      <c:pt idx="3368">
                        <c:v>8.5998535199999999</c:v>
                      </c:pt>
                      <c:pt idx="3369">
                        <c:v>8.5998535199999999</c:v>
                      </c:pt>
                      <c:pt idx="3370">
                        <c:v>8.5998535199999999</c:v>
                      </c:pt>
                      <c:pt idx="3371">
                        <c:v>8.5998535199999999</c:v>
                      </c:pt>
                      <c:pt idx="3372">
                        <c:v>8.5998535199999999</c:v>
                      </c:pt>
                      <c:pt idx="3373">
                        <c:v>8.5998535199999999</c:v>
                      </c:pt>
                      <c:pt idx="3374">
                        <c:v>8.5998535199999999</c:v>
                      </c:pt>
                      <c:pt idx="3375">
                        <c:v>8.5998535199999999</c:v>
                      </c:pt>
                      <c:pt idx="3376">
                        <c:v>8.5998535199999999</c:v>
                      </c:pt>
                      <c:pt idx="3377">
                        <c:v>8.5998535199999999</c:v>
                      </c:pt>
                      <c:pt idx="3378">
                        <c:v>8.5998535199999999</c:v>
                      </c:pt>
                      <c:pt idx="3379">
                        <c:v>8.5998535199999999</c:v>
                      </c:pt>
                      <c:pt idx="3380">
                        <c:v>8.5998535199999999</c:v>
                      </c:pt>
                      <c:pt idx="3381">
                        <c:v>8.5998535199999999</c:v>
                      </c:pt>
                      <c:pt idx="3382">
                        <c:v>8.5998535199999999</c:v>
                      </c:pt>
                      <c:pt idx="3383">
                        <c:v>8.5998535199999999</c:v>
                      </c:pt>
                      <c:pt idx="3384">
                        <c:v>8.5998535199999999</c:v>
                      </c:pt>
                      <c:pt idx="3385">
                        <c:v>8.5998535199999999</c:v>
                      </c:pt>
                      <c:pt idx="3386">
                        <c:v>8.5998535199999999</c:v>
                      </c:pt>
                      <c:pt idx="3387">
                        <c:v>8.5998535199999999</c:v>
                      </c:pt>
                      <c:pt idx="3388">
                        <c:v>8.5998535199999999</c:v>
                      </c:pt>
                      <c:pt idx="3389">
                        <c:v>8.5998535199999999</c:v>
                      </c:pt>
                      <c:pt idx="3390">
                        <c:v>8.5998535199999999</c:v>
                      </c:pt>
                      <c:pt idx="3391">
                        <c:v>8.5998535199999999</c:v>
                      </c:pt>
                      <c:pt idx="3392">
                        <c:v>8.5998535199999999</c:v>
                      </c:pt>
                      <c:pt idx="3393">
                        <c:v>8.5998535199999999</c:v>
                      </c:pt>
                      <c:pt idx="3394">
                        <c:v>8.5998535199999999</c:v>
                      </c:pt>
                      <c:pt idx="3395">
                        <c:v>8.5998535199999999</c:v>
                      </c:pt>
                      <c:pt idx="3396">
                        <c:v>8.5998535199999999</c:v>
                      </c:pt>
                      <c:pt idx="3397">
                        <c:v>8.5998535199999999</c:v>
                      </c:pt>
                      <c:pt idx="3398">
                        <c:v>8.5998535199999999</c:v>
                      </c:pt>
                      <c:pt idx="3399">
                        <c:v>8.5998535199999999</c:v>
                      </c:pt>
                      <c:pt idx="3400">
                        <c:v>8.5998535199999999</c:v>
                      </c:pt>
                      <c:pt idx="3401">
                        <c:v>8.5998535199999999</c:v>
                      </c:pt>
                      <c:pt idx="3402">
                        <c:v>8.5998535199999999</c:v>
                      </c:pt>
                      <c:pt idx="3403">
                        <c:v>8.5998535199999999</c:v>
                      </c:pt>
                      <c:pt idx="3404">
                        <c:v>8.5998535199999999</c:v>
                      </c:pt>
                      <c:pt idx="3405">
                        <c:v>8.5998535199999999</c:v>
                      </c:pt>
                      <c:pt idx="3406">
                        <c:v>8.5998535199999999</c:v>
                      </c:pt>
                      <c:pt idx="3407">
                        <c:v>8.5998535199999999</c:v>
                      </c:pt>
                      <c:pt idx="3408">
                        <c:v>8.5998535199999999</c:v>
                      </c:pt>
                      <c:pt idx="3409">
                        <c:v>8.5998535199999999</c:v>
                      </c:pt>
                      <c:pt idx="3410">
                        <c:v>8.5998535199999999</c:v>
                      </c:pt>
                      <c:pt idx="3411">
                        <c:v>8.5998535199999999</c:v>
                      </c:pt>
                      <c:pt idx="3412">
                        <c:v>8.5998535199999999</c:v>
                      </c:pt>
                      <c:pt idx="3413">
                        <c:v>8.5998535199999999</c:v>
                      </c:pt>
                      <c:pt idx="3414">
                        <c:v>8.5998535199999999</c:v>
                      </c:pt>
                      <c:pt idx="3415">
                        <c:v>8.5998535199999999</c:v>
                      </c:pt>
                      <c:pt idx="3416">
                        <c:v>8.5998535199999999</c:v>
                      </c:pt>
                      <c:pt idx="3417">
                        <c:v>8.5998535199999999</c:v>
                      </c:pt>
                      <c:pt idx="3418">
                        <c:v>8.5998535199999999</c:v>
                      </c:pt>
                      <c:pt idx="3419">
                        <c:v>8.5998535199999999</c:v>
                      </c:pt>
                      <c:pt idx="3420">
                        <c:v>8.5998535199999999</c:v>
                      </c:pt>
                      <c:pt idx="3421">
                        <c:v>8.5998535199999999</c:v>
                      </c:pt>
                      <c:pt idx="3422">
                        <c:v>8.5998535199999999</c:v>
                      </c:pt>
                      <c:pt idx="3423">
                        <c:v>8.5998535199999999</c:v>
                      </c:pt>
                      <c:pt idx="3424">
                        <c:v>8.5998535199999999</c:v>
                      </c:pt>
                      <c:pt idx="3425">
                        <c:v>8.5998535199999999</c:v>
                      </c:pt>
                      <c:pt idx="3426">
                        <c:v>8.5998535199999999</c:v>
                      </c:pt>
                      <c:pt idx="3427">
                        <c:v>8.5998535199999999</c:v>
                      </c:pt>
                      <c:pt idx="3428">
                        <c:v>8.5998535199999999</c:v>
                      </c:pt>
                      <c:pt idx="3429">
                        <c:v>8.5998535199999999</c:v>
                      </c:pt>
                      <c:pt idx="3430">
                        <c:v>8.5998535199999999</c:v>
                      </c:pt>
                      <c:pt idx="3431">
                        <c:v>8.5998535199999999</c:v>
                      </c:pt>
                      <c:pt idx="3432">
                        <c:v>8.5998535199999999</c:v>
                      </c:pt>
                      <c:pt idx="3433">
                        <c:v>8.5998535199999999</c:v>
                      </c:pt>
                      <c:pt idx="3434">
                        <c:v>8.5998535199999999</c:v>
                      </c:pt>
                      <c:pt idx="3435">
                        <c:v>8.5998535199999999</c:v>
                      </c:pt>
                      <c:pt idx="3436">
                        <c:v>8.5998535199999999</c:v>
                      </c:pt>
                      <c:pt idx="3437">
                        <c:v>8.5998535199999999</c:v>
                      </c:pt>
                      <c:pt idx="3438">
                        <c:v>8.5998535199999999</c:v>
                      </c:pt>
                      <c:pt idx="3439">
                        <c:v>8.5998535199999999</c:v>
                      </c:pt>
                      <c:pt idx="3440">
                        <c:v>8.5998535199999999</c:v>
                      </c:pt>
                      <c:pt idx="3441">
                        <c:v>8.5998535199999999</c:v>
                      </c:pt>
                      <c:pt idx="3442">
                        <c:v>8.5998535199999999</c:v>
                      </c:pt>
                      <c:pt idx="3443">
                        <c:v>8.4997558600000005</c:v>
                      </c:pt>
                      <c:pt idx="3444">
                        <c:v>8.5998535199999999</c:v>
                      </c:pt>
                      <c:pt idx="3445">
                        <c:v>8.5998535199999999</c:v>
                      </c:pt>
                      <c:pt idx="3446">
                        <c:v>8.5998535199999999</c:v>
                      </c:pt>
                      <c:pt idx="3447">
                        <c:v>8.5998535199999999</c:v>
                      </c:pt>
                      <c:pt idx="3448">
                        <c:v>8.5998535199999999</c:v>
                      </c:pt>
                      <c:pt idx="3449">
                        <c:v>8.4997558600000005</c:v>
                      </c:pt>
                      <c:pt idx="3450">
                        <c:v>8.5998535199999999</c:v>
                      </c:pt>
                      <c:pt idx="3451">
                        <c:v>8.5998535199999999</c:v>
                      </c:pt>
                      <c:pt idx="3452">
                        <c:v>8.5998535199999999</c:v>
                      </c:pt>
                      <c:pt idx="3453">
                        <c:v>8.5998535199999999</c:v>
                      </c:pt>
                      <c:pt idx="3454">
                        <c:v>8.5998535199999999</c:v>
                      </c:pt>
                      <c:pt idx="3455">
                        <c:v>8.5998535199999999</c:v>
                      </c:pt>
                      <c:pt idx="3456">
                        <c:v>8.4997558600000005</c:v>
                      </c:pt>
                      <c:pt idx="3457">
                        <c:v>8.5998535199999999</c:v>
                      </c:pt>
                      <c:pt idx="3458">
                        <c:v>8.4997558600000005</c:v>
                      </c:pt>
                      <c:pt idx="3459">
                        <c:v>8.4997558600000005</c:v>
                      </c:pt>
                      <c:pt idx="3460">
                        <c:v>8.4997558600000005</c:v>
                      </c:pt>
                      <c:pt idx="3461">
                        <c:v>8.5998535199999999</c:v>
                      </c:pt>
                      <c:pt idx="3462">
                        <c:v>8.5998535199999999</c:v>
                      </c:pt>
                      <c:pt idx="3463">
                        <c:v>8.4997558600000005</c:v>
                      </c:pt>
                      <c:pt idx="3464">
                        <c:v>8.5998535199999999</c:v>
                      </c:pt>
                      <c:pt idx="3465">
                        <c:v>8.4997558600000005</c:v>
                      </c:pt>
                      <c:pt idx="3466">
                        <c:v>8.4997558600000005</c:v>
                      </c:pt>
                      <c:pt idx="3467">
                        <c:v>8.4997558600000005</c:v>
                      </c:pt>
                      <c:pt idx="3468">
                        <c:v>8.5998535199999999</c:v>
                      </c:pt>
                      <c:pt idx="3469">
                        <c:v>8.4997558600000005</c:v>
                      </c:pt>
                      <c:pt idx="3470">
                        <c:v>8.4997558600000005</c:v>
                      </c:pt>
                      <c:pt idx="3471">
                        <c:v>8.4997558600000005</c:v>
                      </c:pt>
                      <c:pt idx="3472">
                        <c:v>8.4997558600000005</c:v>
                      </c:pt>
                      <c:pt idx="3473">
                        <c:v>8.4997558600000005</c:v>
                      </c:pt>
                      <c:pt idx="3474">
                        <c:v>8.4997558600000005</c:v>
                      </c:pt>
                      <c:pt idx="3475">
                        <c:v>8.4997558600000005</c:v>
                      </c:pt>
                      <c:pt idx="3476">
                        <c:v>8.4997558600000005</c:v>
                      </c:pt>
                      <c:pt idx="3477">
                        <c:v>8.4997558600000005</c:v>
                      </c:pt>
                      <c:pt idx="3478">
                        <c:v>8.4997558600000005</c:v>
                      </c:pt>
                      <c:pt idx="3479">
                        <c:v>8.4997558600000005</c:v>
                      </c:pt>
                      <c:pt idx="3480">
                        <c:v>8.4997558600000005</c:v>
                      </c:pt>
                      <c:pt idx="3481">
                        <c:v>8.4997558600000005</c:v>
                      </c:pt>
                      <c:pt idx="3482">
                        <c:v>8.4997558600000005</c:v>
                      </c:pt>
                      <c:pt idx="3483">
                        <c:v>8.4997558600000005</c:v>
                      </c:pt>
                      <c:pt idx="3484">
                        <c:v>8.4997558600000005</c:v>
                      </c:pt>
                      <c:pt idx="3485">
                        <c:v>8.4997558600000005</c:v>
                      </c:pt>
                      <c:pt idx="3486">
                        <c:v>8.4997558600000005</c:v>
                      </c:pt>
                      <c:pt idx="3487">
                        <c:v>8.4997558600000005</c:v>
                      </c:pt>
                      <c:pt idx="3488">
                        <c:v>8.4997558600000005</c:v>
                      </c:pt>
                      <c:pt idx="3489">
                        <c:v>8.4997558600000005</c:v>
                      </c:pt>
                      <c:pt idx="3490">
                        <c:v>8.4997558600000005</c:v>
                      </c:pt>
                      <c:pt idx="3491">
                        <c:v>8.4997558600000005</c:v>
                      </c:pt>
                      <c:pt idx="3492">
                        <c:v>8.4997558600000005</c:v>
                      </c:pt>
                      <c:pt idx="3493">
                        <c:v>8.4997558600000005</c:v>
                      </c:pt>
                      <c:pt idx="3494">
                        <c:v>8.4997558600000005</c:v>
                      </c:pt>
                      <c:pt idx="3495">
                        <c:v>8.4997558600000005</c:v>
                      </c:pt>
                      <c:pt idx="3496">
                        <c:v>8.4997558600000005</c:v>
                      </c:pt>
                      <c:pt idx="3497">
                        <c:v>8.4997558600000005</c:v>
                      </c:pt>
                      <c:pt idx="3498">
                        <c:v>8.4997558600000005</c:v>
                      </c:pt>
                      <c:pt idx="3499">
                        <c:v>8.4997558600000005</c:v>
                      </c:pt>
                      <c:pt idx="3500">
                        <c:v>8.4997558600000005</c:v>
                      </c:pt>
                      <c:pt idx="3501">
                        <c:v>8.4997558600000005</c:v>
                      </c:pt>
                      <c:pt idx="3502">
                        <c:v>8.4997558600000005</c:v>
                      </c:pt>
                      <c:pt idx="3503">
                        <c:v>8.4997558600000005</c:v>
                      </c:pt>
                      <c:pt idx="3504">
                        <c:v>8.4997558600000005</c:v>
                      </c:pt>
                      <c:pt idx="3505">
                        <c:v>8.4997558600000005</c:v>
                      </c:pt>
                      <c:pt idx="3506">
                        <c:v>8.4997558600000005</c:v>
                      </c:pt>
                      <c:pt idx="3507">
                        <c:v>8.4997558600000005</c:v>
                      </c:pt>
                      <c:pt idx="3508">
                        <c:v>8.4997558600000005</c:v>
                      </c:pt>
                      <c:pt idx="3509">
                        <c:v>8.4997558600000005</c:v>
                      </c:pt>
                      <c:pt idx="3510">
                        <c:v>8.4997558600000005</c:v>
                      </c:pt>
                      <c:pt idx="3511">
                        <c:v>8.4997558600000005</c:v>
                      </c:pt>
                      <c:pt idx="3512">
                        <c:v>8.4997558600000005</c:v>
                      </c:pt>
                      <c:pt idx="3513">
                        <c:v>8.4997558600000005</c:v>
                      </c:pt>
                      <c:pt idx="3514">
                        <c:v>8.4997558600000005</c:v>
                      </c:pt>
                      <c:pt idx="3515">
                        <c:v>8.4997558600000005</c:v>
                      </c:pt>
                      <c:pt idx="3516">
                        <c:v>8.4997558600000005</c:v>
                      </c:pt>
                      <c:pt idx="3517">
                        <c:v>8.4997558600000005</c:v>
                      </c:pt>
                      <c:pt idx="3518">
                        <c:v>8.4997558600000005</c:v>
                      </c:pt>
                      <c:pt idx="3519">
                        <c:v>8.4997558600000005</c:v>
                      </c:pt>
                      <c:pt idx="3520">
                        <c:v>8.4997558600000005</c:v>
                      </c:pt>
                      <c:pt idx="3521">
                        <c:v>8.4997558600000005</c:v>
                      </c:pt>
                      <c:pt idx="3522">
                        <c:v>8.4997558600000005</c:v>
                      </c:pt>
                      <c:pt idx="3523">
                        <c:v>8.4997558600000005</c:v>
                      </c:pt>
                      <c:pt idx="3524">
                        <c:v>8.4997558600000005</c:v>
                      </c:pt>
                      <c:pt idx="3525">
                        <c:v>8.4997558600000005</c:v>
                      </c:pt>
                      <c:pt idx="3526">
                        <c:v>8.4997558600000005</c:v>
                      </c:pt>
                      <c:pt idx="3527">
                        <c:v>8.4997558600000005</c:v>
                      </c:pt>
                      <c:pt idx="3528">
                        <c:v>8.4997558600000005</c:v>
                      </c:pt>
                      <c:pt idx="3529">
                        <c:v>8.4997558600000005</c:v>
                      </c:pt>
                      <c:pt idx="3530">
                        <c:v>8.4997558600000005</c:v>
                      </c:pt>
                      <c:pt idx="3531">
                        <c:v>8.4997558600000005</c:v>
                      </c:pt>
                      <c:pt idx="3532">
                        <c:v>8.4997558600000005</c:v>
                      </c:pt>
                      <c:pt idx="3533">
                        <c:v>8.4997558600000005</c:v>
                      </c:pt>
                      <c:pt idx="3534">
                        <c:v>8.4997558600000005</c:v>
                      </c:pt>
                      <c:pt idx="3535">
                        <c:v>8.4997558600000005</c:v>
                      </c:pt>
                      <c:pt idx="3536">
                        <c:v>8.4997558600000005</c:v>
                      </c:pt>
                      <c:pt idx="3537">
                        <c:v>8.4997558600000005</c:v>
                      </c:pt>
                      <c:pt idx="3538">
                        <c:v>8.4997558600000005</c:v>
                      </c:pt>
                      <c:pt idx="3539">
                        <c:v>8.4997558600000005</c:v>
                      </c:pt>
                      <c:pt idx="3540">
                        <c:v>8.4997558600000005</c:v>
                      </c:pt>
                      <c:pt idx="3541">
                        <c:v>8.4997558600000005</c:v>
                      </c:pt>
                      <c:pt idx="3542">
                        <c:v>8.4997558600000005</c:v>
                      </c:pt>
                      <c:pt idx="3543">
                        <c:v>8.4997558600000005</c:v>
                      </c:pt>
                      <c:pt idx="3544">
                        <c:v>8.4997558600000005</c:v>
                      </c:pt>
                      <c:pt idx="3545">
                        <c:v>8.4997558600000005</c:v>
                      </c:pt>
                      <c:pt idx="3546">
                        <c:v>8.4997558600000005</c:v>
                      </c:pt>
                      <c:pt idx="3547">
                        <c:v>8.4997558600000005</c:v>
                      </c:pt>
                      <c:pt idx="3548">
                        <c:v>8.4997558600000005</c:v>
                      </c:pt>
                      <c:pt idx="3549">
                        <c:v>8.4997558600000005</c:v>
                      </c:pt>
                      <c:pt idx="3550">
                        <c:v>8.4997558600000005</c:v>
                      </c:pt>
                      <c:pt idx="3551">
                        <c:v>8.4997558600000005</c:v>
                      </c:pt>
                      <c:pt idx="3552">
                        <c:v>8.4997558600000005</c:v>
                      </c:pt>
                      <c:pt idx="3553">
                        <c:v>8.4997558600000005</c:v>
                      </c:pt>
                      <c:pt idx="3554">
                        <c:v>8.4997558600000005</c:v>
                      </c:pt>
                      <c:pt idx="3555">
                        <c:v>8.3996582099999983</c:v>
                      </c:pt>
                      <c:pt idx="3556">
                        <c:v>8.4997558600000005</c:v>
                      </c:pt>
                      <c:pt idx="3557">
                        <c:v>8.3996582099999983</c:v>
                      </c:pt>
                      <c:pt idx="3558">
                        <c:v>8.4997558600000005</c:v>
                      </c:pt>
                      <c:pt idx="3559">
                        <c:v>8.4997558600000005</c:v>
                      </c:pt>
                      <c:pt idx="3560">
                        <c:v>8.4997558600000005</c:v>
                      </c:pt>
                      <c:pt idx="3561">
                        <c:v>8.4997558600000005</c:v>
                      </c:pt>
                      <c:pt idx="3562">
                        <c:v>8.3996582099999983</c:v>
                      </c:pt>
                      <c:pt idx="3563">
                        <c:v>8.4997558600000005</c:v>
                      </c:pt>
                      <c:pt idx="3564">
                        <c:v>8.3996582099999983</c:v>
                      </c:pt>
                      <c:pt idx="3565">
                        <c:v>8.3996582099999983</c:v>
                      </c:pt>
                      <c:pt idx="3566">
                        <c:v>8.4997558600000005</c:v>
                      </c:pt>
                      <c:pt idx="3567">
                        <c:v>8.3996582099999983</c:v>
                      </c:pt>
                      <c:pt idx="3568">
                        <c:v>8.4997558600000005</c:v>
                      </c:pt>
                      <c:pt idx="3569">
                        <c:v>8.3996582099999983</c:v>
                      </c:pt>
                      <c:pt idx="3570">
                        <c:v>8.3996582099999983</c:v>
                      </c:pt>
                      <c:pt idx="3571">
                        <c:v>8.3996582099999983</c:v>
                      </c:pt>
                      <c:pt idx="3572">
                        <c:v>8.3996582099999983</c:v>
                      </c:pt>
                      <c:pt idx="3573">
                        <c:v>8.4997558600000005</c:v>
                      </c:pt>
                      <c:pt idx="3574">
                        <c:v>8.3996582099999983</c:v>
                      </c:pt>
                      <c:pt idx="3575">
                        <c:v>8.3996582099999983</c:v>
                      </c:pt>
                      <c:pt idx="3576">
                        <c:v>8.3996582099999983</c:v>
                      </c:pt>
                      <c:pt idx="3577">
                        <c:v>8.3996582099999983</c:v>
                      </c:pt>
                      <c:pt idx="3578">
                        <c:v>8.3996582099999983</c:v>
                      </c:pt>
                      <c:pt idx="3579">
                        <c:v>8.3996582099999983</c:v>
                      </c:pt>
                      <c:pt idx="3580">
                        <c:v>8.3996582099999983</c:v>
                      </c:pt>
                      <c:pt idx="3581">
                        <c:v>8.3996582099999983</c:v>
                      </c:pt>
                      <c:pt idx="3582">
                        <c:v>8.3996582099999983</c:v>
                      </c:pt>
                      <c:pt idx="3583">
                        <c:v>8.3996582099999983</c:v>
                      </c:pt>
                      <c:pt idx="3584">
                        <c:v>8.3996582099999983</c:v>
                      </c:pt>
                      <c:pt idx="3585">
                        <c:v>8.3996582099999983</c:v>
                      </c:pt>
                      <c:pt idx="3586">
                        <c:v>8.3996582099999983</c:v>
                      </c:pt>
                      <c:pt idx="3587">
                        <c:v>8.3996582099999983</c:v>
                      </c:pt>
                      <c:pt idx="3588">
                        <c:v>8.3996582099999983</c:v>
                      </c:pt>
                      <c:pt idx="3589">
                        <c:v>8.3996582099999983</c:v>
                      </c:pt>
                      <c:pt idx="3590">
                        <c:v>8.3996582099999983</c:v>
                      </c:pt>
                      <c:pt idx="3591">
                        <c:v>8.3996582099999983</c:v>
                      </c:pt>
                      <c:pt idx="3592">
                        <c:v>8.3996582099999983</c:v>
                      </c:pt>
                      <c:pt idx="3593">
                        <c:v>8.3996582099999983</c:v>
                      </c:pt>
                      <c:pt idx="3594">
                        <c:v>8.3996582099999983</c:v>
                      </c:pt>
                      <c:pt idx="3595">
                        <c:v>8.3996582099999983</c:v>
                      </c:pt>
                      <c:pt idx="3596">
                        <c:v>8.3996582099999983</c:v>
                      </c:pt>
                      <c:pt idx="3597">
                        <c:v>8.3996582099999983</c:v>
                      </c:pt>
                      <c:pt idx="3598">
                        <c:v>8.3996582099999983</c:v>
                      </c:pt>
                      <c:pt idx="3599">
                        <c:v>8.3996582099999983</c:v>
                      </c:pt>
                      <c:pt idx="3600">
                        <c:v>8.3996582099999983</c:v>
                      </c:pt>
                      <c:pt idx="3601">
                        <c:v>8.3996582099999983</c:v>
                      </c:pt>
                      <c:pt idx="3602">
                        <c:v>8.3996582099999983</c:v>
                      </c:pt>
                      <c:pt idx="3603">
                        <c:v>8.3996582099999983</c:v>
                      </c:pt>
                      <c:pt idx="3604">
                        <c:v>8.3996582099999983</c:v>
                      </c:pt>
                      <c:pt idx="3605">
                        <c:v>8.3996582099999983</c:v>
                      </c:pt>
                      <c:pt idx="3606">
                        <c:v>8.3996582099999983</c:v>
                      </c:pt>
                      <c:pt idx="3607">
                        <c:v>8.3996582099999983</c:v>
                      </c:pt>
                      <c:pt idx="3608">
                        <c:v>8.3996582099999983</c:v>
                      </c:pt>
                      <c:pt idx="3609">
                        <c:v>8.3996582099999983</c:v>
                      </c:pt>
                      <c:pt idx="3610">
                        <c:v>8.3996582099999983</c:v>
                      </c:pt>
                      <c:pt idx="3611">
                        <c:v>8.3996582099999983</c:v>
                      </c:pt>
                      <c:pt idx="3612">
                        <c:v>8.3996582099999983</c:v>
                      </c:pt>
                      <c:pt idx="3613">
                        <c:v>8.3996582099999983</c:v>
                      </c:pt>
                      <c:pt idx="3614">
                        <c:v>8.3996582099999983</c:v>
                      </c:pt>
                      <c:pt idx="3615">
                        <c:v>8.3996582099999983</c:v>
                      </c:pt>
                      <c:pt idx="3616">
                        <c:v>8.3996582099999983</c:v>
                      </c:pt>
                      <c:pt idx="3617">
                        <c:v>8.3996582099999983</c:v>
                      </c:pt>
                      <c:pt idx="3618">
                        <c:v>8.3996582099999983</c:v>
                      </c:pt>
                      <c:pt idx="3619">
                        <c:v>8.3996582099999983</c:v>
                      </c:pt>
                      <c:pt idx="3620">
                        <c:v>8.3996582099999983</c:v>
                      </c:pt>
                      <c:pt idx="3621">
                        <c:v>8.3996582099999983</c:v>
                      </c:pt>
                      <c:pt idx="3622">
                        <c:v>8.3996582099999983</c:v>
                      </c:pt>
                      <c:pt idx="3623">
                        <c:v>8.3996582099999983</c:v>
                      </c:pt>
                      <c:pt idx="3624">
                        <c:v>8.3996582099999983</c:v>
                      </c:pt>
                      <c:pt idx="3625">
                        <c:v>8.3996582099999983</c:v>
                      </c:pt>
                      <c:pt idx="3626">
                        <c:v>8.3996582099999983</c:v>
                      </c:pt>
                      <c:pt idx="3627">
                        <c:v>8.3996582099999983</c:v>
                      </c:pt>
                      <c:pt idx="3628">
                        <c:v>8.3996582099999983</c:v>
                      </c:pt>
                      <c:pt idx="3629">
                        <c:v>8.3996582099999983</c:v>
                      </c:pt>
                      <c:pt idx="3630">
                        <c:v>8.3996582099999983</c:v>
                      </c:pt>
                      <c:pt idx="3631">
                        <c:v>8.3996582099999983</c:v>
                      </c:pt>
                      <c:pt idx="3632">
                        <c:v>8.3996582099999983</c:v>
                      </c:pt>
                      <c:pt idx="3633">
                        <c:v>8.3996582099999983</c:v>
                      </c:pt>
                      <c:pt idx="3634">
                        <c:v>8.3996582099999983</c:v>
                      </c:pt>
                      <c:pt idx="3635">
                        <c:v>8.3996582099999983</c:v>
                      </c:pt>
                      <c:pt idx="3636">
                        <c:v>8.3996582099999983</c:v>
                      </c:pt>
                      <c:pt idx="3637">
                        <c:v>8.3996582099999983</c:v>
                      </c:pt>
                      <c:pt idx="3638">
                        <c:v>8.3996582099999983</c:v>
                      </c:pt>
                      <c:pt idx="3639">
                        <c:v>8.3996582099999983</c:v>
                      </c:pt>
                      <c:pt idx="3640">
                        <c:v>8.3996582099999983</c:v>
                      </c:pt>
                      <c:pt idx="3641">
                        <c:v>8.3996582099999983</c:v>
                      </c:pt>
                      <c:pt idx="3642">
                        <c:v>8.3996582099999983</c:v>
                      </c:pt>
                      <c:pt idx="3643">
                        <c:v>8.3996582099999983</c:v>
                      </c:pt>
                      <c:pt idx="3644">
                        <c:v>8.3996582099999983</c:v>
                      </c:pt>
                      <c:pt idx="3645">
                        <c:v>8.3996582099999983</c:v>
                      </c:pt>
                      <c:pt idx="3646">
                        <c:v>8.3996582099999983</c:v>
                      </c:pt>
                      <c:pt idx="3647">
                        <c:v>8.3996582099999983</c:v>
                      </c:pt>
                      <c:pt idx="3648">
                        <c:v>8.3996582099999983</c:v>
                      </c:pt>
                      <c:pt idx="3649">
                        <c:v>8.3996582099999983</c:v>
                      </c:pt>
                      <c:pt idx="3650">
                        <c:v>8.3996582099999983</c:v>
                      </c:pt>
                      <c:pt idx="3651">
                        <c:v>8.3996582099999983</c:v>
                      </c:pt>
                      <c:pt idx="3652">
                        <c:v>8.3996582099999983</c:v>
                      </c:pt>
                      <c:pt idx="3653">
                        <c:v>8.3996582099999983</c:v>
                      </c:pt>
                      <c:pt idx="3654">
                        <c:v>8.3996582099999983</c:v>
                      </c:pt>
                      <c:pt idx="3655">
                        <c:v>8.3996582099999983</c:v>
                      </c:pt>
                      <c:pt idx="3656">
                        <c:v>8.3996582099999983</c:v>
                      </c:pt>
                      <c:pt idx="3657">
                        <c:v>8.3996582099999983</c:v>
                      </c:pt>
                      <c:pt idx="3658">
                        <c:v>8.3996582099999983</c:v>
                      </c:pt>
                      <c:pt idx="3659">
                        <c:v>8.3996582099999983</c:v>
                      </c:pt>
                      <c:pt idx="3660">
                        <c:v>8.3996582099999983</c:v>
                      </c:pt>
                      <c:pt idx="3661">
                        <c:v>8.3996582099999983</c:v>
                      </c:pt>
                      <c:pt idx="3662">
                        <c:v>8.3996582099999983</c:v>
                      </c:pt>
                      <c:pt idx="3663">
                        <c:v>8.3996582099999983</c:v>
                      </c:pt>
                      <c:pt idx="3664">
                        <c:v>8.3996582099999983</c:v>
                      </c:pt>
                      <c:pt idx="3665">
                        <c:v>8.3996582099999983</c:v>
                      </c:pt>
                      <c:pt idx="3666">
                        <c:v>8.3996582099999983</c:v>
                      </c:pt>
                      <c:pt idx="3667">
                        <c:v>8.3996582099999983</c:v>
                      </c:pt>
                      <c:pt idx="3668">
                        <c:v>8.2998046899999984</c:v>
                      </c:pt>
                      <c:pt idx="3669">
                        <c:v>8.3996582099999983</c:v>
                      </c:pt>
                      <c:pt idx="3670">
                        <c:v>8.2998046899999984</c:v>
                      </c:pt>
                      <c:pt idx="3671">
                        <c:v>8.3996582099999983</c:v>
                      </c:pt>
                      <c:pt idx="3672">
                        <c:v>8.3996582099999983</c:v>
                      </c:pt>
                      <c:pt idx="3673">
                        <c:v>8.2998046899999984</c:v>
                      </c:pt>
                      <c:pt idx="3674">
                        <c:v>8.2998046899999984</c:v>
                      </c:pt>
                      <c:pt idx="3675">
                        <c:v>8.2998046899999984</c:v>
                      </c:pt>
                      <c:pt idx="3676">
                        <c:v>8.2998046899999984</c:v>
                      </c:pt>
                      <c:pt idx="3677">
                        <c:v>8.2998046899999984</c:v>
                      </c:pt>
                      <c:pt idx="3678">
                        <c:v>8.2998046899999984</c:v>
                      </c:pt>
                      <c:pt idx="3679">
                        <c:v>8.3996582099999983</c:v>
                      </c:pt>
                      <c:pt idx="3680">
                        <c:v>8.2998046899999984</c:v>
                      </c:pt>
                      <c:pt idx="3681">
                        <c:v>8.2998046899999984</c:v>
                      </c:pt>
                      <c:pt idx="3682">
                        <c:v>8.2998046899999984</c:v>
                      </c:pt>
                      <c:pt idx="3683">
                        <c:v>8.3996582099999983</c:v>
                      </c:pt>
                      <c:pt idx="3684">
                        <c:v>8.2998046899999984</c:v>
                      </c:pt>
                      <c:pt idx="3685">
                        <c:v>8.2998046899999984</c:v>
                      </c:pt>
                      <c:pt idx="3686">
                        <c:v>8.3996582099999983</c:v>
                      </c:pt>
                      <c:pt idx="3687">
                        <c:v>8.2998046899999984</c:v>
                      </c:pt>
                      <c:pt idx="3688">
                        <c:v>8.2998046899999984</c:v>
                      </c:pt>
                      <c:pt idx="3689">
                        <c:v>8.2998046899999984</c:v>
                      </c:pt>
                      <c:pt idx="3690">
                        <c:v>8.2998046899999984</c:v>
                      </c:pt>
                      <c:pt idx="3691">
                        <c:v>8.2998046899999984</c:v>
                      </c:pt>
                      <c:pt idx="3692">
                        <c:v>8.2998046899999984</c:v>
                      </c:pt>
                      <c:pt idx="3693">
                        <c:v>8.2998046899999984</c:v>
                      </c:pt>
                      <c:pt idx="3694">
                        <c:v>8.2998046899999984</c:v>
                      </c:pt>
                      <c:pt idx="3695">
                        <c:v>8.2998046899999984</c:v>
                      </c:pt>
                      <c:pt idx="3696">
                        <c:v>8.2998046899999984</c:v>
                      </c:pt>
                      <c:pt idx="3697">
                        <c:v>8.2998046899999984</c:v>
                      </c:pt>
                      <c:pt idx="3698">
                        <c:v>8.2998046899999984</c:v>
                      </c:pt>
                      <c:pt idx="3699">
                        <c:v>8.2998046899999984</c:v>
                      </c:pt>
                      <c:pt idx="3700">
                        <c:v>8.2998046899999984</c:v>
                      </c:pt>
                      <c:pt idx="3701">
                        <c:v>8.2998046899999984</c:v>
                      </c:pt>
                      <c:pt idx="3702">
                        <c:v>8.2998046899999984</c:v>
                      </c:pt>
                      <c:pt idx="3703">
                        <c:v>8.2998046899999984</c:v>
                      </c:pt>
                      <c:pt idx="3704">
                        <c:v>8.2998046899999984</c:v>
                      </c:pt>
                      <c:pt idx="3705">
                        <c:v>8.2998046899999984</c:v>
                      </c:pt>
                      <c:pt idx="3706">
                        <c:v>8.2998046899999984</c:v>
                      </c:pt>
                      <c:pt idx="3707">
                        <c:v>8.2998046899999984</c:v>
                      </c:pt>
                      <c:pt idx="3708">
                        <c:v>8.2998046899999984</c:v>
                      </c:pt>
                      <c:pt idx="3709">
                        <c:v>8.2998046899999984</c:v>
                      </c:pt>
                      <c:pt idx="3710">
                        <c:v>8.2998046899999984</c:v>
                      </c:pt>
                      <c:pt idx="3711">
                        <c:v>8.2998046899999984</c:v>
                      </c:pt>
                      <c:pt idx="3712">
                        <c:v>8.2998046899999984</c:v>
                      </c:pt>
                      <c:pt idx="3713">
                        <c:v>8.2998046899999984</c:v>
                      </c:pt>
                      <c:pt idx="3714">
                        <c:v>8.2998046899999984</c:v>
                      </c:pt>
                      <c:pt idx="3715">
                        <c:v>8.2998046899999984</c:v>
                      </c:pt>
                      <c:pt idx="3716">
                        <c:v>8.2998046899999984</c:v>
                      </c:pt>
                      <c:pt idx="3717">
                        <c:v>8.2998046899999984</c:v>
                      </c:pt>
                      <c:pt idx="3718">
                        <c:v>8.2998046899999984</c:v>
                      </c:pt>
                      <c:pt idx="3719">
                        <c:v>8.2998046899999984</c:v>
                      </c:pt>
                      <c:pt idx="3720">
                        <c:v>8.2998046899999984</c:v>
                      </c:pt>
                      <c:pt idx="3721">
                        <c:v>8.2998046899999984</c:v>
                      </c:pt>
                      <c:pt idx="3722">
                        <c:v>8.2998046899999984</c:v>
                      </c:pt>
                      <c:pt idx="3723">
                        <c:v>8.2998046899999984</c:v>
                      </c:pt>
                      <c:pt idx="3724">
                        <c:v>8.2998046899999984</c:v>
                      </c:pt>
                      <c:pt idx="3725">
                        <c:v>8.2998046899999984</c:v>
                      </c:pt>
                      <c:pt idx="3726">
                        <c:v>8.2998046899999984</c:v>
                      </c:pt>
                      <c:pt idx="3727">
                        <c:v>8.2998046899999984</c:v>
                      </c:pt>
                      <c:pt idx="3728">
                        <c:v>8.2998046899999984</c:v>
                      </c:pt>
                      <c:pt idx="3729">
                        <c:v>8.2998046899999984</c:v>
                      </c:pt>
                      <c:pt idx="3730">
                        <c:v>8.2998046899999984</c:v>
                      </c:pt>
                      <c:pt idx="3731">
                        <c:v>8.2998046899999984</c:v>
                      </c:pt>
                      <c:pt idx="3732">
                        <c:v>8.2998046899999984</c:v>
                      </c:pt>
                      <c:pt idx="3733">
                        <c:v>8.2998046899999984</c:v>
                      </c:pt>
                      <c:pt idx="3734">
                        <c:v>8.2998046899999984</c:v>
                      </c:pt>
                      <c:pt idx="3735">
                        <c:v>8.2998046899999984</c:v>
                      </c:pt>
                      <c:pt idx="3736">
                        <c:v>8.2998046899999984</c:v>
                      </c:pt>
                      <c:pt idx="3737">
                        <c:v>8.2998046899999984</c:v>
                      </c:pt>
                      <c:pt idx="3738">
                        <c:v>8.2998046899999984</c:v>
                      </c:pt>
                      <c:pt idx="3739">
                        <c:v>8.2998046899999984</c:v>
                      </c:pt>
                      <c:pt idx="3740">
                        <c:v>8.2998046899999984</c:v>
                      </c:pt>
                      <c:pt idx="3741">
                        <c:v>8.2998046899999984</c:v>
                      </c:pt>
                      <c:pt idx="3742">
                        <c:v>8.2998046899999984</c:v>
                      </c:pt>
                      <c:pt idx="3743">
                        <c:v>8.2998046899999984</c:v>
                      </c:pt>
                      <c:pt idx="3744">
                        <c:v>8.2998046899999984</c:v>
                      </c:pt>
                      <c:pt idx="3745">
                        <c:v>8.2998046899999984</c:v>
                      </c:pt>
                      <c:pt idx="3746">
                        <c:v>8.2998046899999984</c:v>
                      </c:pt>
                      <c:pt idx="3747">
                        <c:v>8.2998046899999984</c:v>
                      </c:pt>
                      <c:pt idx="3748">
                        <c:v>8.2998046899999984</c:v>
                      </c:pt>
                      <c:pt idx="3749">
                        <c:v>8.2998046899999984</c:v>
                      </c:pt>
                      <c:pt idx="3750">
                        <c:v>8.2998046899999984</c:v>
                      </c:pt>
                      <c:pt idx="3751">
                        <c:v>8.2998046899999984</c:v>
                      </c:pt>
                      <c:pt idx="3752">
                        <c:v>8.2998046899999984</c:v>
                      </c:pt>
                      <c:pt idx="3753">
                        <c:v>8.2998046899999984</c:v>
                      </c:pt>
                      <c:pt idx="3754">
                        <c:v>8.2998046899999984</c:v>
                      </c:pt>
                      <c:pt idx="3755">
                        <c:v>8.2998046899999984</c:v>
                      </c:pt>
                      <c:pt idx="3756">
                        <c:v>8.2998046899999984</c:v>
                      </c:pt>
                      <c:pt idx="3757">
                        <c:v>8.2998046899999984</c:v>
                      </c:pt>
                      <c:pt idx="3758">
                        <c:v>8.2998046899999984</c:v>
                      </c:pt>
                      <c:pt idx="3759">
                        <c:v>8.2998046899999984</c:v>
                      </c:pt>
                      <c:pt idx="3760">
                        <c:v>8.2998046899999984</c:v>
                      </c:pt>
                      <c:pt idx="3761">
                        <c:v>8.2998046899999984</c:v>
                      </c:pt>
                      <c:pt idx="3762">
                        <c:v>8.2998046899999984</c:v>
                      </c:pt>
                      <c:pt idx="3763">
                        <c:v>8.2998046899999984</c:v>
                      </c:pt>
                      <c:pt idx="3764">
                        <c:v>8.2998046899999984</c:v>
                      </c:pt>
                      <c:pt idx="3765">
                        <c:v>8.2998046899999984</c:v>
                      </c:pt>
                      <c:pt idx="3766">
                        <c:v>8.2998046899999984</c:v>
                      </c:pt>
                      <c:pt idx="3767">
                        <c:v>8.2998046899999984</c:v>
                      </c:pt>
                      <c:pt idx="3768">
                        <c:v>8.2998046899999984</c:v>
                      </c:pt>
                      <c:pt idx="3769">
                        <c:v>8.2998046899999984</c:v>
                      </c:pt>
                      <c:pt idx="3770">
                        <c:v>8.2998046899999984</c:v>
                      </c:pt>
                      <c:pt idx="3771">
                        <c:v>8.2998046899999984</c:v>
                      </c:pt>
                      <c:pt idx="3772">
                        <c:v>8.1997070399999998</c:v>
                      </c:pt>
                      <c:pt idx="3773">
                        <c:v>8.2998046899999984</c:v>
                      </c:pt>
                      <c:pt idx="3774">
                        <c:v>8.2998046899999984</c:v>
                      </c:pt>
                      <c:pt idx="3775">
                        <c:v>8.1997070399999998</c:v>
                      </c:pt>
                      <c:pt idx="3776">
                        <c:v>8.1997070399999998</c:v>
                      </c:pt>
                      <c:pt idx="3777">
                        <c:v>8.1997070399999998</c:v>
                      </c:pt>
                      <c:pt idx="3778">
                        <c:v>8.1997070399999998</c:v>
                      </c:pt>
                      <c:pt idx="3779">
                        <c:v>8.2998046899999984</c:v>
                      </c:pt>
                      <c:pt idx="3780">
                        <c:v>8.2998046899999984</c:v>
                      </c:pt>
                      <c:pt idx="3781">
                        <c:v>8.2998046899999984</c:v>
                      </c:pt>
                      <c:pt idx="3782">
                        <c:v>8.1997070399999998</c:v>
                      </c:pt>
                      <c:pt idx="3783">
                        <c:v>8.1997070399999998</c:v>
                      </c:pt>
                      <c:pt idx="3784">
                        <c:v>8.1997070399999998</c:v>
                      </c:pt>
                      <c:pt idx="3785">
                        <c:v>8.1997070399999998</c:v>
                      </c:pt>
                      <c:pt idx="3786">
                        <c:v>8.2998046899999984</c:v>
                      </c:pt>
                      <c:pt idx="3787">
                        <c:v>8.1997070399999998</c:v>
                      </c:pt>
                      <c:pt idx="3788">
                        <c:v>8.1997070399999998</c:v>
                      </c:pt>
                      <c:pt idx="3789">
                        <c:v>8.2998046899999984</c:v>
                      </c:pt>
                      <c:pt idx="3790">
                        <c:v>8.1997070399999998</c:v>
                      </c:pt>
                      <c:pt idx="3791">
                        <c:v>8.1997070399999998</c:v>
                      </c:pt>
                      <c:pt idx="3792">
                        <c:v>8.1997070399999998</c:v>
                      </c:pt>
                      <c:pt idx="3793">
                        <c:v>8.1997070399999998</c:v>
                      </c:pt>
                      <c:pt idx="3794">
                        <c:v>8.1997070399999998</c:v>
                      </c:pt>
                      <c:pt idx="3795">
                        <c:v>8.1997070399999998</c:v>
                      </c:pt>
                      <c:pt idx="3796">
                        <c:v>8.1997070399999998</c:v>
                      </c:pt>
                      <c:pt idx="3797">
                        <c:v>8.1997070399999998</c:v>
                      </c:pt>
                      <c:pt idx="3798">
                        <c:v>8.1997070399999998</c:v>
                      </c:pt>
                      <c:pt idx="3799">
                        <c:v>8.1997070399999998</c:v>
                      </c:pt>
                      <c:pt idx="3800">
                        <c:v>8.1997070399999998</c:v>
                      </c:pt>
                      <c:pt idx="3801">
                        <c:v>8.1997070399999998</c:v>
                      </c:pt>
                      <c:pt idx="3802">
                        <c:v>8.1997070399999998</c:v>
                      </c:pt>
                      <c:pt idx="3803">
                        <c:v>8.1997070399999998</c:v>
                      </c:pt>
                      <c:pt idx="3804">
                        <c:v>8.1997070399999998</c:v>
                      </c:pt>
                      <c:pt idx="3805">
                        <c:v>8.1997070399999998</c:v>
                      </c:pt>
                      <c:pt idx="3806">
                        <c:v>8.1997070399999998</c:v>
                      </c:pt>
                      <c:pt idx="3807">
                        <c:v>8.1997070399999998</c:v>
                      </c:pt>
                      <c:pt idx="3808">
                        <c:v>8.1997070399999998</c:v>
                      </c:pt>
                      <c:pt idx="3809">
                        <c:v>8.1997070399999998</c:v>
                      </c:pt>
                      <c:pt idx="3810">
                        <c:v>8.1997070399999998</c:v>
                      </c:pt>
                      <c:pt idx="3811">
                        <c:v>8.1997070399999998</c:v>
                      </c:pt>
                      <c:pt idx="3812">
                        <c:v>8.1997070399999998</c:v>
                      </c:pt>
                      <c:pt idx="3813">
                        <c:v>8.1997070399999998</c:v>
                      </c:pt>
                      <c:pt idx="3814">
                        <c:v>8.1997070399999998</c:v>
                      </c:pt>
                      <c:pt idx="3815">
                        <c:v>8.1997070399999998</c:v>
                      </c:pt>
                      <c:pt idx="3816">
                        <c:v>8.1997070399999998</c:v>
                      </c:pt>
                      <c:pt idx="3817">
                        <c:v>8.1997070399999998</c:v>
                      </c:pt>
                      <c:pt idx="3818">
                        <c:v>8.1997070399999998</c:v>
                      </c:pt>
                      <c:pt idx="3819">
                        <c:v>8.1997070399999998</c:v>
                      </c:pt>
                      <c:pt idx="3820">
                        <c:v>8.1997070399999998</c:v>
                      </c:pt>
                      <c:pt idx="3821">
                        <c:v>8.1997070399999998</c:v>
                      </c:pt>
                      <c:pt idx="3822">
                        <c:v>8.1997070399999998</c:v>
                      </c:pt>
                      <c:pt idx="3823">
                        <c:v>8.1997070399999998</c:v>
                      </c:pt>
                      <c:pt idx="3824">
                        <c:v>8.1997070399999998</c:v>
                      </c:pt>
                      <c:pt idx="3825">
                        <c:v>8.1997070399999998</c:v>
                      </c:pt>
                      <c:pt idx="3826">
                        <c:v>8.1997070399999998</c:v>
                      </c:pt>
                      <c:pt idx="3827">
                        <c:v>8.1997070399999998</c:v>
                      </c:pt>
                      <c:pt idx="3828">
                        <c:v>8.1997070399999998</c:v>
                      </c:pt>
                      <c:pt idx="3829">
                        <c:v>8.1997070399999998</c:v>
                      </c:pt>
                      <c:pt idx="3830">
                        <c:v>8.1997070399999998</c:v>
                      </c:pt>
                      <c:pt idx="3831">
                        <c:v>8.1997070399999998</c:v>
                      </c:pt>
                      <c:pt idx="3832">
                        <c:v>8.1997070399999998</c:v>
                      </c:pt>
                      <c:pt idx="3833">
                        <c:v>8.1997070399999998</c:v>
                      </c:pt>
                      <c:pt idx="3834">
                        <c:v>8.1997070399999998</c:v>
                      </c:pt>
                      <c:pt idx="3835">
                        <c:v>8.1997070399999998</c:v>
                      </c:pt>
                      <c:pt idx="3836">
                        <c:v>8.1997070399999998</c:v>
                      </c:pt>
                      <c:pt idx="3837">
                        <c:v>8.1997070399999998</c:v>
                      </c:pt>
                      <c:pt idx="3838">
                        <c:v>8.1997070399999998</c:v>
                      </c:pt>
                      <c:pt idx="3839">
                        <c:v>8.1997070399999998</c:v>
                      </c:pt>
                      <c:pt idx="3840">
                        <c:v>8.1997070399999998</c:v>
                      </c:pt>
                      <c:pt idx="3841">
                        <c:v>8.1997070399999998</c:v>
                      </c:pt>
                      <c:pt idx="3842">
                        <c:v>8.1997070399999998</c:v>
                      </c:pt>
                      <c:pt idx="3843">
                        <c:v>8.1997070399999998</c:v>
                      </c:pt>
                      <c:pt idx="3844">
                        <c:v>8.1997070399999998</c:v>
                      </c:pt>
                      <c:pt idx="3845">
                        <c:v>8.1997070399999998</c:v>
                      </c:pt>
                      <c:pt idx="3846">
                        <c:v>8.1997070399999998</c:v>
                      </c:pt>
                      <c:pt idx="3847">
                        <c:v>8.1997070399999998</c:v>
                      </c:pt>
                      <c:pt idx="3848">
                        <c:v>8.1997070399999998</c:v>
                      </c:pt>
                      <c:pt idx="3849">
                        <c:v>8.1997070399999998</c:v>
                      </c:pt>
                      <c:pt idx="3850">
                        <c:v>8.1997070399999998</c:v>
                      </c:pt>
                      <c:pt idx="3851">
                        <c:v>8.1997070399999998</c:v>
                      </c:pt>
                      <c:pt idx="3852">
                        <c:v>8.1997070399999998</c:v>
                      </c:pt>
                      <c:pt idx="3853">
                        <c:v>8.1997070399999998</c:v>
                      </c:pt>
                      <c:pt idx="3854">
                        <c:v>8.1997070399999998</c:v>
                      </c:pt>
                      <c:pt idx="3855">
                        <c:v>8.1997070399999998</c:v>
                      </c:pt>
                      <c:pt idx="3856">
                        <c:v>8.1997070399999998</c:v>
                      </c:pt>
                      <c:pt idx="3857">
                        <c:v>8.1997070399999998</c:v>
                      </c:pt>
                      <c:pt idx="3858">
                        <c:v>8.1997070399999998</c:v>
                      </c:pt>
                      <c:pt idx="3859">
                        <c:v>8.1997070399999998</c:v>
                      </c:pt>
                      <c:pt idx="3860">
                        <c:v>8.1997070399999998</c:v>
                      </c:pt>
                      <c:pt idx="3861">
                        <c:v>8.1997070399999998</c:v>
                      </c:pt>
                      <c:pt idx="3862">
                        <c:v>8.1997070399999998</c:v>
                      </c:pt>
                      <c:pt idx="3863">
                        <c:v>8.1997070399999998</c:v>
                      </c:pt>
                      <c:pt idx="3864">
                        <c:v>8.1997070399999998</c:v>
                      </c:pt>
                      <c:pt idx="3865">
                        <c:v>8.1997070399999998</c:v>
                      </c:pt>
                      <c:pt idx="3866">
                        <c:v>8.1997070399999998</c:v>
                      </c:pt>
                      <c:pt idx="3867">
                        <c:v>8.1997070399999998</c:v>
                      </c:pt>
                      <c:pt idx="3868">
                        <c:v>8.1997070399999998</c:v>
                      </c:pt>
                      <c:pt idx="3869">
                        <c:v>8.1997070399999998</c:v>
                      </c:pt>
                      <c:pt idx="3870">
                        <c:v>8.1997070399999998</c:v>
                      </c:pt>
                      <c:pt idx="3871">
                        <c:v>8.1997070399999998</c:v>
                      </c:pt>
                      <c:pt idx="3872">
                        <c:v>8.1997070399999998</c:v>
                      </c:pt>
                      <c:pt idx="3873">
                        <c:v>8.1997070399999998</c:v>
                      </c:pt>
                      <c:pt idx="3874">
                        <c:v>8.1997070399999998</c:v>
                      </c:pt>
                      <c:pt idx="3875">
                        <c:v>8.1997070399999998</c:v>
                      </c:pt>
                      <c:pt idx="3876">
                        <c:v>8.1997070399999998</c:v>
                      </c:pt>
                      <c:pt idx="3877">
                        <c:v>8.1997070399999998</c:v>
                      </c:pt>
                      <c:pt idx="3878">
                        <c:v>8.1997070399999998</c:v>
                      </c:pt>
                      <c:pt idx="3879">
                        <c:v>8.1997070399999998</c:v>
                      </c:pt>
                      <c:pt idx="3880">
                        <c:v>8.1997070399999998</c:v>
                      </c:pt>
                      <c:pt idx="3881">
                        <c:v>8.1997070399999998</c:v>
                      </c:pt>
                      <c:pt idx="3882">
                        <c:v>8.1997070399999998</c:v>
                      </c:pt>
                      <c:pt idx="3883">
                        <c:v>8.1997070399999998</c:v>
                      </c:pt>
                      <c:pt idx="3884">
                        <c:v>8.1997070399999998</c:v>
                      </c:pt>
                      <c:pt idx="3885">
                        <c:v>8.1997070399999998</c:v>
                      </c:pt>
                      <c:pt idx="3886">
                        <c:v>8.1997070399999998</c:v>
                      </c:pt>
                      <c:pt idx="3887">
                        <c:v>8.0998535199999999</c:v>
                      </c:pt>
                      <c:pt idx="3888">
                        <c:v>8.1997070399999998</c:v>
                      </c:pt>
                      <c:pt idx="3889">
                        <c:v>8.0998535199999999</c:v>
                      </c:pt>
                      <c:pt idx="3890">
                        <c:v>8.1997070399999998</c:v>
                      </c:pt>
                      <c:pt idx="3891">
                        <c:v>8.0998535199999999</c:v>
                      </c:pt>
                      <c:pt idx="3892">
                        <c:v>8.0998535199999999</c:v>
                      </c:pt>
                      <c:pt idx="3893">
                        <c:v>8.0998535199999999</c:v>
                      </c:pt>
                      <c:pt idx="3894">
                        <c:v>8.1997070399999998</c:v>
                      </c:pt>
                      <c:pt idx="3895">
                        <c:v>8.0998535199999999</c:v>
                      </c:pt>
                      <c:pt idx="3896">
                        <c:v>8.0998535199999999</c:v>
                      </c:pt>
                      <c:pt idx="3897">
                        <c:v>8.0998535199999999</c:v>
                      </c:pt>
                      <c:pt idx="3898">
                        <c:v>8.1997070399999998</c:v>
                      </c:pt>
                      <c:pt idx="3899">
                        <c:v>8.1997070399999998</c:v>
                      </c:pt>
                      <c:pt idx="3900">
                        <c:v>8.0998535199999999</c:v>
                      </c:pt>
                      <c:pt idx="3901">
                        <c:v>8.0998535199999999</c:v>
                      </c:pt>
                      <c:pt idx="3902">
                        <c:v>8.0998535199999999</c:v>
                      </c:pt>
                      <c:pt idx="3903">
                        <c:v>8.0998535199999999</c:v>
                      </c:pt>
                      <c:pt idx="3904">
                        <c:v>8.0998535199999999</c:v>
                      </c:pt>
                      <c:pt idx="3905">
                        <c:v>8.0998535199999999</c:v>
                      </c:pt>
                      <c:pt idx="3906">
                        <c:v>8.0998535199999999</c:v>
                      </c:pt>
                      <c:pt idx="3907">
                        <c:v>8.0998535199999999</c:v>
                      </c:pt>
                      <c:pt idx="3908">
                        <c:v>8.0998535199999999</c:v>
                      </c:pt>
                      <c:pt idx="3909">
                        <c:v>8.0998535199999999</c:v>
                      </c:pt>
                      <c:pt idx="3910">
                        <c:v>8.0998535199999999</c:v>
                      </c:pt>
                      <c:pt idx="3911">
                        <c:v>8.0998535199999999</c:v>
                      </c:pt>
                      <c:pt idx="3912">
                        <c:v>8.0998535199999999</c:v>
                      </c:pt>
                      <c:pt idx="3913">
                        <c:v>8.0998535199999999</c:v>
                      </c:pt>
                      <c:pt idx="3914">
                        <c:v>8.0998535199999999</c:v>
                      </c:pt>
                      <c:pt idx="3915">
                        <c:v>8.0998535199999999</c:v>
                      </c:pt>
                      <c:pt idx="3916">
                        <c:v>8.0998535199999999</c:v>
                      </c:pt>
                      <c:pt idx="3917">
                        <c:v>8.0998535199999999</c:v>
                      </c:pt>
                      <c:pt idx="3918">
                        <c:v>8.0998535199999999</c:v>
                      </c:pt>
                      <c:pt idx="3919">
                        <c:v>8.0998535199999999</c:v>
                      </c:pt>
                      <c:pt idx="3920">
                        <c:v>8.0998535199999999</c:v>
                      </c:pt>
                      <c:pt idx="3921">
                        <c:v>8.0998535199999999</c:v>
                      </c:pt>
                      <c:pt idx="3922">
                        <c:v>8.0998535199999999</c:v>
                      </c:pt>
                      <c:pt idx="3923">
                        <c:v>8.0998535199999999</c:v>
                      </c:pt>
                      <c:pt idx="3924">
                        <c:v>8.0998535199999999</c:v>
                      </c:pt>
                      <c:pt idx="3925">
                        <c:v>8.0998535199999999</c:v>
                      </c:pt>
                      <c:pt idx="3926">
                        <c:v>8.0998535199999999</c:v>
                      </c:pt>
                      <c:pt idx="3927">
                        <c:v>8.0998535199999999</c:v>
                      </c:pt>
                      <c:pt idx="3928">
                        <c:v>8.0998535199999999</c:v>
                      </c:pt>
                      <c:pt idx="3929">
                        <c:v>8.0998535199999999</c:v>
                      </c:pt>
                      <c:pt idx="3930">
                        <c:v>8.0998535199999999</c:v>
                      </c:pt>
                      <c:pt idx="3931">
                        <c:v>8.0998535199999999</c:v>
                      </c:pt>
                      <c:pt idx="3932">
                        <c:v>8.0998535199999999</c:v>
                      </c:pt>
                      <c:pt idx="3933">
                        <c:v>8.0998535199999999</c:v>
                      </c:pt>
                      <c:pt idx="3934">
                        <c:v>8.0998535199999999</c:v>
                      </c:pt>
                      <c:pt idx="3935">
                        <c:v>8.0998535199999999</c:v>
                      </c:pt>
                      <c:pt idx="3936">
                        <c:v>8.0998535199999999</c:v>
                      </c:pt>
                      <c:pt idx="3937">
                        <c:v>8.0998535199999999</c:v>
                      </c:pt>
                      <c:pt idx="3938">
                        <c:v>8.0998535199999999</c:v>
                      </c:pt>
                      <c:pt idx="3939">
                        <c:v>8.0998535199999999</c:v>
                      </c:pt>
                      <c:pt idx="3940">
                        <c:v>8.0998535199999999</c:v>
                      </c:pt>
                      <c:pt idx="3941">
                        <c:v>8.0998535199999999</c:v>
                      </c:pt>
                      <c:pt idx="3942">
                        <c:v>8.0998535199999999</c:v>
                      </c:pt>
                      <c:pt idx="3943">
                        <c:v>8.0998535199999999</c:v>
                      </c:pt>
                      <c:pt idx="3944">
                        <c:v>8.0998535199999999</c:v>
                      </c:pt>
                      <c:pt idx="3945">
                        <c:v>8.0998535199999999</c:v>
                      </c:pt>
                      <c:pt idx="3946">
                        <c:v>8.0998535199999999</c:v>
                      </c:pt>
                      <c:pt idx="3947">
                        <c:v>8.0998535199999999</c:v>
                      </c:pt>
                      <c:pt idx="3948">
                        <c:v>8.0998535199999999</c:v>
                      </c:pt>
                      <c:pt idx="3949">
                        <c:v>8.0998535199999999</c:v>
                      </c:pt>
                      <c:pt idx="3950">
                        <c:v>8.0998535199999999</c:v>
                      </c:pt>
                      <c:pt idx="3951">
                        <c:v>8.0998535199999999</c:v>
                      </c:pt>
                      <c:pt idx="3952">
                        <c:v>8.0998535199999999</c:v>
                      </c:pt>
                      <c:pt idx="3953">
                        <c:v>8.0998535199999999</c:v>
                      </c:pt>
                      <c:pt idx="3954">
                        <c:v>8.0998535199999999</c:v>
                      </c:pt>
                      <c:pt idx="3955">
                        <c:v>8.0998535199999999</c:v>
                      </c:pt>
                      <c:pt idx="3956">
                        <c:v>8.0998535199999999</c:v>
                      </c:pt>
                      <c:pt idx="3957">
                        <c:v>8.0998535199999999</c:v>
                      </c:pt>
                      <c:pt idx="3958">
                        <c:v>8.0998535199999999</c:v>
                      </c:pt>
                      <c:pt idx="3959">
                        <c:v>8.0998535199999999</c:v>
                      </c:pt>
                      <c:pt idx="3960">
                        <c:v>8.0998535199999999</c:v>
                      </c:pt>
                      <c:pt idx="3961">
                        <c:v>8.0998535199999999</c:v>
                      </c:pt>
                      <c:pt idx="3962">
                        <c:v>8.0998535199999999</c:v>
                      </c:pt>
                      <c:pt idx="3963">
                        <c:v>8.0998535199999999</c:v>
                      </c:pt>
                      <c:pt idx="3964">
                        <c:v>8.0998535199999999</c:v>
                      </c:pt>
                      <c:pt idx="3965">
                        <c:v>8.0998535199999999</c:v>
                      </c:pt>
                      <c:pt idx="3966">
                        <c:v>8.0998535199999999</c:v>
                      </c:pt>
                      <c:pt idx="3967">
                        <c:v>8.0998535199999999</c:v>
                      </c:pt>
                      <c:pt idx="3968">
                        <c:v>8.0998535199999999</c:v>
                      </c:pt>
                      <c:pt idx="3969">
                        <c:v>8.0998535199999999</c:v>
                      </c:pt>
                      <c:pt idx="3970">
                        <c:v>8.0998535199999999</c:v>
                      </c:pt>
                      <c:pt idx="3971">
                        <c:v>8.0998535199999999</c:v>
                      </c:pt>
                      <c:pt idx="3972">
                        <c:v>8.0998535199999999</c:v>
                      </c:pt>
                      <c:pt idx="3973">
                        <c:v>8.0998535199999999</c:v>
                      </c:pt>
                      <c:pt idx="3974">
                        <c:v>8.0998535199999999</c:v>
                      </c:pt>
                      <c:pt idx="3975">
                        <c:v>8.0998535199999999</c:v>
                      </c:pt>
                      <c:pt idx="3976">
                        <c:v>8.0998535199999999</c:v>
                      </c:pt>
                      <c:pt idx="3977">
                        <c:v>8.0998535199999999</c:v>
                      </c:pt>
                      <c:pt idx="3978">
                        <c:v>8.0998535199999999</c:v>
                      </c:pt>
                      <c:pt idx="3979">
                        <c:v>8.0998535199999999</c:v>
                      </c:pt>
                      <c:pt idx="3980">
                        <c:v>8.0998535199999999</c:v>
                      </c:pt>
                      <c:pt idx="3981">
                        <c:v>8.0998535199999999</c:v>
                      </c:pt>
                      <c:pt idx="3982">
                        <c:v>8.0998535199999999</c:v>
                      </c:pt>
                      <c:pt idx="3983">
                        <c:v>8.0998535199999999</c:v>
                      </c:pt>
                      <c:pt idx="3984">
                        <c:v>8.0998535199999999</c:v>
                      </c:pt>
                      <c:pt idx="3985">
                        <c:v>8.0998535199999999</c:v>
                      </c:pt>
                      <c:pt idx="3986">
                        <c:v>8.0998535199999999</c:v>
                      </c:pt>
                      <c:pt idx="3987">
                        <c:v>7.9997558600000005</c:v>
                      </c:pt>
                      <c:pt idx="3988">
                        <c:v>8.0998535199999999</c:v>
                      </c:pt>
                      <c:pt idx="3989">
                        <c:v>8.0998535199999999</c:v>
                      </c:pt>
                      <c:pt idx="3990">
                        <c:v>8.0998535199999999</c:v>
                      </c:pt>
                      <c:pt idx="3991">
                        <c:v>8.0998535199999999</c:v>
                      </c:pt>
                      <c:pt idx="3992">
                        <c:v>8.0998535199999999</c:v>
                      </c:pt>
                      <c:pt idx="3993">
                        <c:v>8.0998535199999999</c:v>
                      </c:pt>
                      <c:pt idx="3994">
                        <c:v>8.0998535199999999</c:v>
                      </c:pt>
                      <c:pt idx="3995">
                        <c:v>8.0998535199999999</c:v>
                      </c:pt>
                      <c:pt idx="3996">
                        <c:v>8.0998535199999999</c:v>
                      </c:pt>
                      <c:pt idx="3997">
                        <c:v>8.0998535199999999</c:v>
                      </c:pt>
                      <c:pt idx="3998">
                        <c:v>8.0998535199999999</c:v>
                      </c:pt>
                      <c:pt idx="3999">
                        <c:v>8.0998535199999999</c:v>
                      </c:pt>
                      <c:pt idx="4000">
                        <c:v>8.0998535199999999</c:v>
                      </c:pt>
                      <c:pt idx="4001">
                        <c:v>8.0998535199999999</c:v>
                      </c:pt>
                      <c:pt idx="4002">
                        <c:v>8.0998535199999999</c:v>
                      </c:pt>
                      <c:pt idx="4003">
                        <c:v>8.0998535199999999</c:v>
                      </c:pt>
                      <c:pt idx="4004">
                        <c:v>7.9997558600000005</c:v>
                      </c:pt>
                      <c:pt idx="4005">
                        <c:v>8.0998535199999999</c:v>
                      </c:pt>
                      <c:pt idx="4006">
                        <c:v>8.0998535199999999</c:v>
                      </c:pt>
                      <c:pt idx="4007">
                        <c:v>8.0998535199999999</c:v>
                      </c:pt>
                      <c:pt idx="4008">
                        <c:v>7.9997558600000005</c:v>
                      </c:pt>
                      <c:pt idx="4009">
                        <c:v>8.0998535199999999</c:v>
                      </c:pt>
                      <c:pt idx="4010">
                        <c:v>8.0998535199999999</c:v>
                      </c:pt>
                      <c:pt idx="4011">
                        <c:v>7.9997558600000005</c:v>
                      </c:pt>
                      <c:pt idx="4012">
                        <c:v>7.9997558600000005</c:v>
                      </c:pt>
                      <c:pt idx="4013">
                        <c:v>7.9997558600000005</c:v>
                      </c:pt>
                      <c:pt idx="4014">
                        <c:v>7.9997558600000005</c:v>
                      </c:pt>
                      <c:pt idx="4015">
                        <c:v>7.9997558600000005</c:v>
                      </c:pt>
                      <c:pt idx="4016">
                        <c:v>7.9997558600000005</c:v>
                      </c:pt>
                      <c:pt idx="4017">
                        <c:v>7.9997558600000005</c:v>
                      </c:pt>
                      <c:pt idx="4018">
                        <c:v>7.9997558600000005</c:v>
                      </c:pt>
                      <c:pt idx="4019">
                        <c:v>7.9997558600000005</c:v>
                      </c:pt>
                      <c:pt idx="4020">
                        <c:v>7.9997558600000005</c:v>
                      </c:pt>
                      <c:pt idx="4021">
                        <c:v>7.9997558600000005</c:v>
                      </c:pt>
                      <c:pt idx="4022">
                        <c:v>7.9997558600000005</c:v>
                      </c:pt>
                      <c:pt idx="4023">
                        <c:v>7.9997558600000005</c:v>
                      </c:pt>
                      <c:pt idx="4024">
                        <c:v>7.9997558600000005</c:v>
                      </c:pt>
                      <c:pt idx="4025">
                        <c:v>7.9997558600000005</c:v>
                      </c:pt>
                      <c:pt idx="4026">
                        <c:v>7.9997558600000005</c:v>
                      </c:pt>
                      <c:pt idx="4027">
                        <c:v>7.9997558600000005</c:v>
                      </c:pt>
                      <c:pt idx="4028">
                        <c:v>7.9997558600000005</c:v>
                      </c:pt>
                      <c:pt idx="4029">
                        <c:v>7.9997558600000005</c:v>
                      </c:pt>
                      <c:pt idx="4030">
                        <c:v>7.9997558600000005</c:v>
                      </c:pt>
                      <c:pt idx="4031">
                        <c:v>7.9997558600000005</c:v>
                      </c:pt>
                      <c:pt idx="4032">
                        <c:v>7.9997558600000005</c:v>
                      </c:pt>
                      <c:pt idx="4033">
                        <c:v>7.9997558600000005</c:v>
                      </c:pt>
                      <c:pt idx="4034">
                        <c:v>7.9997558600000005</c:v>
                      </c:pt>
                      <c:pt idx="4035">
                        <c:v>7.9997558600000005</c:v>
                      </c:pt>
                      <c:pt idx="4036">
                        <c:v>7.9997558600000005</c:v>
                      </c:pt>
                      <c:pt idx="4037">
                        <c:v>7.9997558600000005</c:v>
                      </c:pt>
                      <c:pt idx="4038">
                        <c:v>7.9997558600000005</c:v>
                      </c:pt>
                      <c:pt idx="4039">
                        <c:v>7.9997558600000005</c:v>
                      </c:pt>
                      <c:pt idx="4040">
                        <c:v>7.9997558600000005</c:v>
                      </c:pt>
                      <c:pt idx="4041">
                        <c:v>7.9997558600000005</c:v>
                      </c:pt>
                      <c:pt idx="4042">
                        <c:v>7.9997558600000005</c:v>
                      </c:pt>
                      <c:pt idx="4043">
                        <c:v>7.9997558600000005</c:v>
                      </c:pt>
                      <c:pt idx="4044">
                        <c:v>7.9997558600000005</c:v>
                      </c:pt>
                      <c:pt idx="4045">
                        <c:v>7.9997558600000005</c:v>
                      </c:pt>
                      <c:pt idx="4046">
                        <c:v>7.9997558600000005</c:v>
                      </c:pt>
                      <c:pt idx="4047">
                        <c:v>7.9997558600000005</c:v>
                      </c:pt>
                      <c:pt idx="4048">
                        <c:v>7.9997558600000005</c:v>
                      </c:pt>
                      <c:pt idx="4049">
                        <c:v>7.9997558600000005</c:v>
                      </c:pt>
                      <c:pt idx="4050">
                        <c:v>7.9997558600000005</c:v>
                      </c:pt>
                      <c:pt idx="4051">
                        <c:v>7.9997558600000005</c:v>
                      </c:pt>
                      <c:pt idx="4052">
                        <c:v>7.9997558600000005</c:v>
                      </c:pt>
                      <c:pt idx="4053">
                        <c:v>7.9997558600000005</c:v>
                      </c:pt>
                      <c:pt idx="4054">
                        <c:v>7.9997558600000005</c:v>
                      </c:pt>
                      <c:pt idx="4055">
                        <c:v>7.9997558600000005</c:v>
                      </c:pt>
                      <c:pt idx="4056">
                        <c:v>7.9997558600000005</c:v>
                      </c:pt>
                      <c:pt idx="4057">
                        <c:v>7.9997558600000005</c:v>
                      </c:pt>
                      <c:pt idx="4058">
                        <c:v>7.9997558600000005</c:v>
                      </c:pt>
                      <c:pt idx="4059">
                        <c:v>7.9997558600000005</c:v>
                      </c:pt>
                      <c:pt idx="4060">
                        <c:v>7.9997558600000005</c:v>
                      </c:pt>
                      <c:pt idx="4061">
                        <c:v>7.9997558600000005</c:v>
                      </c:pt>
                      <c:pt idx="4062">
                        <c:v>7.9997558600000005</c:v>
                      </c:pt>
                      <c:pt idx="4063">
                        <c:v>7.9997558600000005</c:v>
                      </c:pt>
                      <c:pt idx="4064">
                        <c:v>7.9997558600000005</c:v>
                      </c:pt>
                      <c:pt idx="4065">
                        <c:v>7.9997558600000005</c:v>
                      </c:pt>
                      <c:pt idx="4066">
                        <c:v>7.9997558600000005</c:v>
                      </c:pt>
                      <c:pt idx="4067">
                        <c:v>7.9997558600000005</c:v>
                      </c:pt>
                      <c:pt idx="4068">
                        <c:v>7.9997558600000005</c:v>
                      </c:pt>
                      <c:pt idx="4069">
                        <c:v>7.9997558600000005</c:v>
                      </c:pt>
                      <c:pt idx="4070">
                        <c:v>7.9997558600000005</c:v>
                      </c:pt>
                      <c:pt idx="4071">
                        <c:v>7.9997558600000005</c:v>
                      </c:pt>
                      <c:pt idx="4072">
                        <c:v>7.9997558600000005</c:v>
                      </c:pt>
                      <c:pt idx="4073">
                        <c:v>7.9997558600000005</c:v>
                      </c:pt>
                      <c:pt idx="4074">
                        <c:v>7.9997558600000005</c:v>
                      </c:pt>
                      <c:pt idx="4075">
                        <c:v>7.9997558600000005</c:v>
                      </c:pt>
                      <c:pt idx="4076">
                        <c:v>7.9997558600000005</c:v>
                      </c:pt>
                      <c:pt idx="4077">
                        <c:v>7.9997558600000005</c:v>
                      </c:pt>
                      <c:pt idx="4078">
                        <c:v>7.9997558600000005</c:v>
                      </c:pt>
                      <c:pt idx="4079">
                        <c:v>7.9997558600000005</c:v>
                      </c:pt>
                      <c:pt idx="4080">
                        <c:v>7.9997558600000005</c:v>
                      </c:pt>
                      <c:pt idx="4081">
                        <c:v>7.9997558600000005</c:v>
                      </c:pt>
                      <c:pt idx="4082">
                        <c:v>7.9997558600000005</c:v>
                      </c:pt>
                      <c:pt idx="4083">
                        <c:v>7.9997558600000005</c:v>
                      </c:pt>
                      <c:pt idx="4084">
                        <c:v>7.9997558600000005</c:v>
                      </c:pt>
                      <c:pt idx="4085">
                        <c:v>7.9997558600000005</c:v>
                      </c:pt>
                      <c:pt idx="4086">
                        <c:v>7.9997558600000005</c:v>
                      </c:pt>
                      <c:pt idx="4087">
                        <c:v>7.9997558600000005</c:v>
                      </c:pt>
                      <c:pt idx="4088">
                        <c:v>7.9997558600000005</c:v>
                      </c:pt>
                      <c:pt idx="4089">
                        <c:v>7.9997558600000005</c:v>
                      </c:pt>
                      <c:pt idx="4090">
                        <c:v>7.9997558600000005</c:v>
                      </c:pt>
                      <c:pt idx="4091">
                        <c:v>7.9997558600000005</c:v>
                      </c:pt>
                      <c:pt idx="4092">
                        <c:v>7.9997558600000005</c:v>
                      </c:pt>
                      <c:pt idx="4093">
                        <c:v>7.9997558600000005</c:v>
                      </c:pt>
                      <c:pt idx="4094">
                        <c:v>7.9997558600000005</c:v>
                      </c:pt>
                      <c:pt idx="4095">
                        <c:v>7.9997558600000005</c:v>
                      </c:pt>
                      <c:pt idx="4096">
                        <c:v>7.9997558600000005</c:v>
                      </c:pt>
                      <c:pt idx="4097">
                        <c:v>7.9997558600000005</c:v>
                      </c:pt>
                      <c:pt idx="4098">
                        <c:v>7.9997558600000005</c:v>
                      </c:pt>
                      <c:pt idx="4099">
                        <c:v>7.9997558600000005</c:v>
                      </c:pt>
                      <c:pt idx="4100">
                        <c:v>7.9997558600000005</c:v>
                      </c:pt>
                      <c:pt idx="4101">
                        <c:v>7.9997558600000005</c:v>
                      </c:pt>
                      <c:pt idx="4102">
                        <c:v>7.9997558600000005</c:v>
                      </c:pt>
                      <c:pt idx="4103">
                        <c:v>7.9997558600000005</c:v>
                      </c:pt>
                      <c:pt idx="4104">
                        <c:v>7.9997558600000005</c:v>
                      </c:pt>
                      <c:pt idx="4105">
                        <c:v>7.9997558600000005</c:v>
                      </c:pt>
                      <c:pt idx="4106">
                        <c:v>7.9997558600000005</c:v>
                      </c:pt>
                      <c:pt idx="4107">
                        <c:v>7.9997558600000005</c:v>
                      </c:pt>
                      <c:pt idx="4108">
                        <c:v>7.9997558600000005</c:v>
                      </c:pt>
                      <c:pt idx="4109">
                        <c:v>7.9997558600000005</c:v>
                      </c:pt>
                      <c:pt idx="4110">
                        <c:v>7.9997558600000005</c:v>
                      </c:pt>
                      <c:pt idx="4111">
                        <c:v>7.9997558600000005</c:v>
                      </c:pt>
                      <c:pt idx="4112">
                        <c:v>7.9997558600000005</c:v>
                      </c:pt>
                      <c:pt idx="4113">
                        <c:v>7.9997558600000005</c:v>
                      </c:pt>
                      <c:pt idx="4114">
                        <c:v>7.8999023500000014</c:v>
                      </c:pt>
                      <c:pt idx="4115">
                        <c:v>7.9997558600000005</c:v>
                      </c:pt>
                      <c:pt idx="4116">
                        <c:v>7.9997558600000005</c:v>
                      </c:pt>
                      <c:pt idx="4117">
                        <c:v>7.9997558600000005</c:v>
                      </c:pt>
                      <c:pt idx="4118">
                        <c:v>7.9997558600000005</c:v>
                      </c:pt>
                      <c:pt idx="4119">
                        <c:v>7.9997558600000005</c:v>
                      </c:pt>
                      <c:pt idx="4120">
                        <c:v>7.9997558600000005</c:v>
                      </c:pt>
                      <c:pt idx="4121">
                        <c:v>7.9997558600000005</c:v>
                      </c:pt>
                      <c:pt idx="4122">
                        <c:v>7.8999023500000014</c:v>
                      </c:pt>
                      <c:pt idx="4123">
                        <c:v>7.9997558600000005</c:v>
                      </c:pt>
                      <c:pt idx="4124">
                        <c:v>7.8999023500000014</c:v>
                      </c:pt>
                      <c:pt idx="4125">
                        <c:v>7.9997558600000005</c:v>
                      </c:pt>
                      <c:pt idx="4126">
                        <c:v>7.9997558600000005</c:v>
                      </c:pt>
                      <c:pt idx="4127">
                        <c:v>7.9997558600000005</c:v>
                      </c:pt>
                      <c:pt idx="4128">
                        <c:v>7.9997558600000005</c:v>
                      </c:pt>
                      <c:pt idx="4129">
                        <c:v>7.9997558600000005</c:v>
                      </c:pt>
                      <c:pt idx="4130">
                        <c:v>7.8999023500000014</c:v>
                      </c:pt>
                      <c:pt idx="4131">
                        <c:v>7.8999023500000014</c:v>
                      </c:pt>
                      <c:pt idx="4132">
                        <c:v>7.9997558600000005</c:v>
                      </c:pt>
                      <c:pt idx="4133">
                        <c:v>7.8999023500000014</c:v>
                      </c:pt>
                      <c:pt idx="4134">
                        <c:v>7.8999023500000014</c:v>
                      </c:pt>
                      <c:pt idx="4135">
                        <c:v>7.8999023500000014</c:v>
                      </c:pt>
                      <c:pt idx="4136">
                        <c:v>7.8999023500000014</c:v>
                      </c:pt>
                      <c:pt idx="4137">
                        <c:v>7.9997558600000005</c:v>
                      </c:pt>
                      <c:pt idx="4138">
                        <c:v>7.8999023500000014</c:v>
                      </c:pt>
                      <c:pt idx="4139">
                        <c:v>7.8999023500000014</c:v>
                      </c:pt>
                      <c:pt idx="4140">
                        <c:v>7.9997558600000005</c:v>
                      </c:pt>
                      <c:pt idx="4141">
                        <c:v>7.8999023500000014</c:v>
                      </c:pt>
                      <c:pt idx="4142">
                        <c:v>7.8999023500000014</c:v>
                      </c:pt>
                      <c:pt idx="4143">
                        <c:v>7.8999023500000014</c:v>
                      </c:pt>
                      <c:pt idx="4144">
                        <c:v>7.8999023500000014</c:v>
                      </c:pt>
                      <c:pt idx="4145">
                        <c:v>7.8999023500000014</c:v>
                      </c:pt>
                      <c:pt idx="4146">
                        <c:v>7.8999023500000014</c:v>
                      </c:pt>
                      <c:pt idx="4147">
                        <c:v>7.8999023500000014</c:v>
                      </c:pt>
                      <c:pt idx="4148">
                        <c:v>7.8999023500000014</c:v>
                      </c:pt>
                      <c:pt idx="4149">
                        <c:v>7.8999023500000014</c:v>
                      </c:pt>
                      <c:pt idx="4150">
                        <c:v>7.8999023500000014</c:v>
                      </c:pt>
                      <c:pt idx="4151">
                        <c:v>7.8999023500000014</c:v>
                      </c:pt>
                      <c:pt idx="4152">
                        <c:v>7.8999023500000014</c:v>
                      </c:pt>
                      <c:pt idx="4153">
                        <c:v>7.8999023500000014</c:v>
                      </c:pt>
                      <c:pt idx="4154">
                        <c:v>7.8999023500000014</c:v>
                      </c:pt>
                      <c:pt idx="4155">
                        <c:v>7.8999023500000014</c:v>
                      </c:pt>
                      <c:pt idx="4156">
                        <c:v>7.8999023500000014</c:v>
                      </c:pt>
                      <c:pt idx="4157">
                        <c:v>7.8999023500000014</c:v>
                      </c:pt>
                      <c:pt idx="4158">
                        <c:v>7.8999023500000014</c:v>
                      </c:pt>
                      <c:pt idx="4159">
                        <c:v>7.8999023500000014</c:v>
                      </c:pt>
                      <c:pt idx="4160">
                        <c:v>7.8999023500000014</c:v>
                      </c:pt>
                      <c:pt idx="4161">
                        <c:v>7.8999023500000014</c:v>
                      </c:pt>
                      <c:pt idx="4162">
                        <c:v>7.8999023500000014</c:v>
                      </c:pt>
                      <c:pt idx="4163">
                        <c:v>7.8999023500000014</c:v>
                      </c:pt>
                      <c:pt idx="4164">
                        <c:v>7.8999023500000014</c:v>
                      </c:pt>
                      <c:pt idx="4165">
                        <c:v>7.8999023500000014</c:v>
                      </c:pt>
                      <c:pt idx="4166">
                        <c:v>7.8999023500000014</c:v>
                      </c:pt>
                      <c:pt idx="4167">
                        <c:v>7.8999023500000014</c:v>
                      </c:pt>
                      <c:pt idx="4168">
                        <c:v>7.8999023500000014</c:v>
                      </c:pt>
                      <c:pt idx="4169">
                        <c:v>7.8999023500000014</c:v>
                      </c:pt>
                      <c:pt idx="4170">
                        <c:v>7.8999023500000014</c:v>
                      </c:pt>
                      <c:pt idx="4171">
                        <c:v>7.8999023500000014</c:v>
                      </c:pt>
                      <c:pt idx="4172">
                        <c:v>7.8999023500000014</c:v>
                      </c:pt>
                      <c:pt idx="4173">
                        <c:v>7.8999023500000014</c:v>
                      </c:pt>
                      <c:pt idx="4174">
                        <c:v>7.8999023500000014</c:v>
                      </c:pt>
                      <c:pt idx="4175">
                        <c:v>7.8999023500000014</c:v>
                      </c:pt>
                      <c:pt idx="4176">
                        <c:v>7.8999023500000014</c:v>
                      </c:pt>
                      <c:pt idx="4177">
                        <c:v>7.8999023500000014</c:v>
                      </c:pt>
                      <c:pt idx="4178">
                        <c:v>7.8999023500000014</c:v>
                      </c:pt>
                      <c:pt idx="4179">
                        <c:v>7.8999023500000014</c:v>
                      </c:pt>
                      <c:pt idx="4180">
                        <c:v>7.8999023500000014</c:v>
                      </c:pt>
                      <c:pt idx="4181">
                        <c:v>7.8999023500000014</c:v>
                      </c:pt>
                      <c:pt idx="4182">
                        <c:v>7.8999023500000014</c:v>
                      </c:pt>
                      <c:pt idx="4183">
                        <c:v>7.8999023500000014</c:v>
                      </c:pt>
                      <c:pt idx="4184">
                        <c:v>7.8999023500000014</c:v>
                      </c:pt>
                      <c:pt idx="4185">
                        <c:v>7.8999023500000014</c:v>
                      </c:pt>
                      <c:pt idx="4186">
                        <c:v>7.8999023500000014</c:v>
                      </c:pt>
                      <c:pt idx="4187">
                        <c:v>7.8999023500000014</c:v>
                      </c:pt>
                      <c:pt idx="4188">
                        <c:v>7.8999023500000014</c:v>
                      </c:pt>
                      <c:pt idx="4189">
                        <c:v>7.8999023500000014</c:v>
                      </c:pt>
                      <c:pt idx="4190">
                        <c:v>7.8999023500000014</c:v>
                      </c:pt>
                      <c:pt idx="4191">
                        <c:v>7.8999023500000014</c:v>
                      </c:pt>
                      <c:pt idx="4192">
                        <c:v>7.8999023500000014</c:v>
                      </c:pt>
                      <c:pt idx="4193">
                        <c:v>7.8999023500000014</c:v>
                      </c:pt>
                      <c:pt idx="4194">
                        <c:v>7.8999023500000014</c:v>
                      </c:pt>
                      <c:pt idx="4195">
                        <c:v>7.8999023500000014</c:v>
                      </c:pt>
                      <c:pt idx="4196">
                        <c:v>7.8999023500000014</c:v>
                      </c:pt>
                      <c:pt idx="4197">
                        <c:v>7.8999023500000014</c:v>
                      </c:pt>
                      <c:pt idx="4198">
                        <c:v>7.8999023500000014</c:v>
                      </c:pt>
                      <c:pt idx="4199">
                        <c:v>7.8999023500000014</c:v>
                      </c:pt>
                      <c:pt idx="4200">
                        <c:v>7.8999023500000014</c:v>
                      </c:pt>
                      <c:pt idx="4201">
                        <c:v>7.8999023500000014</c:v>
                      </c:pt>
                      <c:pt idx="4202">
                        <c:v>7.8999023500000014</c:v>
                      </c:pt>
                      <c:pt idx="4203">
                        <c:v>7.8999023500000014</c:v>
                      </c:pt>
                      <c:pt idx="4204">
                        <c:v>7.8999023500000014</c:v>
                      </c:pt>
                      <c:pt idx="4205">
                        <c:v>7.8999023500000014</c:v>
                      </c:pt>
                      <c:pt idx="4206">
                        <c:v>7.8999023500000014</c:v>
                      </c:pt>
                      <c:pt idx="4207">
                        <c:v>7.8999023500000014</c:v>
                      </c:pt>
                      <c:pt idx="4208">
                        <c:v>7.8999023500000014</c:v>
                      </c:pt>
                      <c:pt idx="4209">
                        <c:v>7.8999023500000014</c:v>
                      </c:pt>
                      <c:pt idx="4210">
                        <c:v>7.8999023500000014</c:v>
                      </c:pt>
                      <c:pt idx="4211">
                        <c:v>7.8999023500000014</c:v>
                      </c:pt>
                      <c:pt idx="4212">
                        <c:v>7.8999023500000014</c:v>
                      </c:pt>
                      <c:pt idx="4213">
                        <c:v>7.8999023500000014</c:v>
                      </c:pt>
                      <c:pt idx="4214">
                        <c:v>7.8999023500000014</c:v>
                      </c:pt>
                      <c:pt idx="4215">
                        <c:v>7.8999023500000014</c:v>
                      </c:pt>
                      <c:pt idx="4216">
                        <c:v>7.8999023500000014</c:v>
                      </c:pt>
                      <c:pt idx="4217">
                        <c:v>7.8999023500000014</c:v>
                      </c:pt>
                      <c:pt idx="4218">
                        <c:v>7.8999023500000014</c:v>
                      </c:pt>
                      <c:pt idx="4219">
                        <c:v>7.8999023500000014</c:v>
                      </c:pt>
                      <c:pt idx="4220">
                        <c:v>7.8999023500000014</c:v>
                      </c:pt>
                      <c:pt idx="4221">
                        <c:v>7.8999023500000014</c:v>
                      </c:pt>
                      <c:pt idx="4222">
                        <c:v>7.8999023500000014</c:v>
                      </c:pt>
                      <c:pt idx="4223">
                        <c:v>7.8999023500000014</c:v>
                      </c:pt>
                      <c:pt idx="4224">
                        <c:v>7.8999023500000014</c:v>
                      </c:pt>
                      <c:pt idx="4225">
                        <c:v>7.8999023500000014</c:v>
                      </c:pt>
                      <c:pt idx="4226">
                        <c:v>7.8999023500000014</c:v>
                      </c:pt>
                      <c:pt idx="4227">
                        <c:v>7.8999023500000014</c:v>
                      </c:pt>
                      <c:pt idx="4228">
                        <c:v>7.8999023500000014</c:v>
                      </c:pt>
                      <c:pt idx="4229">
                        <c:v>7.8999023500000014</c:v>
                      </c:pt>
                      <c:pt idx="4230">
                        <c:v>7.8999023500000014</c:v>
                      </c:pt>
                      <c:pt idx="4231">
                        <c:v>7.8999023500000014</c:v>
                      </c:pt>
                      <c:pt idx="4232">
                        <c:v>7.8999023500000014</c:v>
                      </c:pt>
                      <c:pt idx="4233">
                        <c:v>7.8999023500000014</c:v>
                      </c:pt>
                      <c:pt idx="4234">
                        <c:v>7.8999023500000014</c:v>
                      </c:pt>
                      <c:pt idx="4235">
                        <c:v>7.8999023500000014</c:v>
                      </c:pt>
                      <c:pt idx="4236">
                        <c:v>7.8999023500000014</c:v>
                      </c:pt>
                      <c:pt idx="4237">
                        <c:v>7.8999023500000014</c:v>
                      </c:pt>
                      <c:pt idx="4238">
                        <c:v>7.8999023500000014</c:v>
                      </c:pt>
                      <c:pt idx="4239">
                        <c:v>7.7998046899999984</c:v>
                      </c:pt>
                      <c:pt idx="4240">
                        <c:v>7.8999023500000014</c:v>
                      </c:pt>
                      <c:pt idx="4241">
                        <c:v>7.8999023500000014</c:v>
                      </c:pt>
                      <c:pt idx="4242">
                        <c:v>7.8999023500000014</c:v>
                      </c:pt>
                      <c:pt idx="4243">
                        <c:v>7.8999023500000014</c:v>
                      </c:pt>
                      <c:pt idx="4244">
                        <c:v>7.8999023500000014</c:v>
                      </c:pt>
                      <c:pt idx="4245">
                        <c:v>7.7998046899999984</c:v>
                      </c:pt>
                      <c:pt idx="4246">
                        <c:v>7.8999023500000014</c:v>
                      </c:pt>
                      <c:pt idx="4247">
                        <c:v>7.7998046899999984</c:v>
                      </c:pt>
                      <c:pt idx="4248">
                        <c:v>7.8999023500000014</c:v>
                      </c:pt>
                      <c:pt idx="4249">
                        <c:v>7.7998046899999984</c:v>
                      </c:pt>
                      <c:pt idx="4250">
                        <c:v>7.7998046899999984</c:v>
                      </c:pt>
                      <c:pt idx="4251">
                        <c:v>7.8999023500000014</c:v>
                      </c:pt>
                      <c:pt idx="4252">
                        <c:v>7.7998046899999984</c:v>
                      </c:pt>
                      <c:pt idx="4253">
                        <c:v>7.8999023500000014</c:v>
                      </c:pt>
                      <c:pt idx="4254">
                        <c:v>7.7998046899999984</c:v>
                      </c:pt>
                      <c:pt idx="4255">
                        <c:v>7.7998046899999984</c:v>
                      </c:pt>
                      <c:pt idx="4256">
                        <c:v>7.8999023500000014</c:v>
                      </c:pt>
                      <c:pt idx="4257">
                        <c:v>7.7998046899999984</c:v>
                      </c:pt>
                      <c:pt idx="4258">
                        <c:v>7.8999023500000014</c:v>
                      </c:pt>
                      <c:pt idx="4259">
                        <c:v>7.7998046899999984</c:v>
                      </c:pt>
                      <c:pt idx="4260">
                        <c:v>7.7998046899999984</c:v>
                      </c:pt>
                      <c:pt idx="4261">
                        <c:v>7.7998046899999984</c:v>
                      </c:pt>
                      <c:pt idx="4262">
                        <c:v>7.7998046899999984</c:v>
                      </c:pt>
                      <c:pt idx="4263">
                        <c:v>7.7998046899999984</c:v>
                      </c:pt>
                      <c:pt idx="4264">
                        <c:v>7.7998046899999984</c:v>
                      </c:pt>
                      <c:pt idx="4265">
                        <c:v>7.7998046899999984</c:v>
                      </c:pt>
                      <c:pt idx="4266">
                        <c:v>7.7998046899999984</c:v>
                      </c:pt>
                      <c:pt idx="4267">
                        <c:v>7.7998046899999984</c:v>
                      </c:pt>
                      <c:pt idx="4268">
                        <c:v>7.7998046899999984</c:v>
                      </c:pt>
                      <c:pt idx="4269">
                        <c:v>7.8999023500000014</c:v>
                      </c:pt>
                      <c:pt idx="4270">
                        <c:v>7.7998046899999984</c:v>
                      </c:pt>
                      <c:pt idx="4271">
                        <c:v>7.7998046899999984</c:v>
                      </c:pt>
                      <c:pt idx="4272">
                        <c:v>7.7998046899999984</c:v>
                      </c:pt>
                      <c:pt idx="4273">
                        <c:v>7.7998046899999984</c:v>
                      </c:pt>
                      <c:pt idx="4274">
                        <c:v>7.7998046899999984</c:v>
                      </c:pt>
                      <c:pt idx="4275">
                        <c:v>7.7998046899999984</c:v>
                      </c:pt>
                      <c:pt idx="4276">
                        <c:v>7.7998046899999984</c:v>
                      </c:pt>
                      <c:pt idx="4277">
                        <c:v>7.7998046899999984</c:v>
                      </c:pt>
                      <c:pt idx="4278">
                        <c:v>7.7998046899999984</c:v>
                      </c:pt>
                      <c:pt idx="4279">
                        <c:v>7.7998046899999984</c:v>
                      </c:pt>
                      <c:pt idx="4280">
                        <c:v>7.7998046899999984</c:v>
                      </c:pt>
                      <c:pt idx="4281">
                        <c:v>7.7998046899999984</c:v>
                      </c:pt>
                      <c:pt idx="4282">
                        <c:v>7.7998046899999984</c:v>
                      </c:pt>
                      <c:pt idx="4283">
                        <c:v>7.7998046899999984</c:v>
                      </c:pt>
                      <c:pt idx="4284">
                        <c:v>7.7998046899999984</c:v>
                      </c:pt>
                      <c:pt idx="4285">
                        <c:v>7.7998046899999984</c:v>
                      </c:pt>
                      <c:pt idx="4286">
                        <c:v>7.7998046899999984</c:v>
                      </c:pt>
                      <c:pt idx="4287">
                        <c:v>7.7998046899999984</c:v>
                      </c:pt>
                      <c:pt idx="4288">
                        <c:v>7.7998046899999984</c:v>
                      </c:pt>
                      <c:pt idx="4289">
                        <c:v>7.7998046899999984</c:v>
                      </c:pt>
                      <c:pt idx="4290">
                        <c:v>7.7998046899999984</c:v>
                      </c:pt>
                      <c:pt idx="4291">
                        <c:v>7.7998046899999984</c:v>
                      </c:pt>
                      <c:pt idx="4292">
                        <c:v>7.7998046899999984</c:v>
                      </c:pt>
                      <c:pt idx="4293">
                        <c:v>7.7998046899999984</c:v>
                      </c:pt>
                      <c:pt idx="4294">
                        <c:v>7.7998046899999984</c:v>
                      </c:pt>
                      <c:pt idx="4295">
                        <c:v>7.7998046899999984</c:v>
                      </c:pt>
                      <c:pt idx="4296">
                        <c:v>7.7998046899999984</c:v>
                      </c:pt>
                      <c:pt idx="4297">
                        <c:v>7.7998046899999984</c:v>
                      </c:pt>
                      <c:pt idx="4298">
                        <c:v>7.7998046899999984</c:v>
                      </c:pt>
                      <c:pt idx="4299">
                        <c:v>7.7998046899999984</c:v>
                      </c:pt>
                      <c:pt idx="4300">
                        <c:v>7.7998046899999984</c:v>
                      </c:pt>
                      <c:pt idx="4301">
                        <c:v>7.7998046899999984</c:v>
                      </c:pt>
                      <c:pt idx="4302">
                        <c:v>7.7998046899999984</c:v>
                      </c:pt>
                      <c:pt idx="4303">
                        <c:v>7.7998046899999984</c:v>
                      </c:pt>
                      <c:pt idx="4304">
                        <c:v>7.7998046899999984</c:v>
                      </c:pt>
                      <c:pt idx="4305">
                        <c:v>7.7998046899999984</c:v>
                      </c:pt>
                      <c:pt idx="4306">
                        <c:v>7.7998046899999984</c:v>
                      </c:pt>
                      <c:pt idx="4307">
                        <c:v>7.7998046899999984</c:v>
                      </c:pt>
                      <c:pt idx="4308">
                        <c:v>7.7998046899999984</c:v>
                      </c:pt>
                      <c:pt idx="4309">
                        <c:v>7.7998046899999984</c:v>
                      </c:pt>
                      <c:pt idx="4310">
                        <c:v>7.7998046899999984</c:v>
                      </c:pt>
                      <c:pt idx="4311">
                        <c:v>7.7998046899999984</c:v>
                      </c:pt>
                      <c:pt idx="4312">
                        <c:v>7.7998046899999984</c:v>
                      </c:pt>
                      <c:pt idx="4313">
                        <c:v>7.7998046899999984</c:v>
                      </c:pt>
                      <c:pt idx="4314">
                        <c:v>7.7998046899999984</c:v>
                      </c:pt>
                      <c:pt idx="4315">
                        <c:v>7.7998046899999984</c:v>
                      </c:pt>
                      <c:pt idx="4316">
                        <c:v>7.7998046899999984</c:v>
                      </c:pt>
                      <c:pt idx="4317">
                        <c:v>7.7998046899999984</c:v>
                      </c:pt>
                      <c:pt idx="4318">
                        <c:v>7.7998046899999984</c:v>
                      </c:pt>
                      <c:pt idx="4319">
                        <c:v>7.7998046899999984</c:v>
                      </c:pt>
                      <c:pt idx="4320">
                        <c:v>7.7998046899999984</c:v>
                      </c:pt>
                      <c:pt idx="4321">
                        <c:v>7.7998046899999984</c:v>
                      </c:pt>
                      <c:pt idx="4322">
                        <c:v>7.7998046899999984</c:v>
                      </c:pt>
                      <c:pt idx="4323">
                        <c:v>7.7998046899999984</c:v>
                      </c:pt>
                      <c:pt idx="4324">
                        <c:v>7.7998046899999984</c:v>
                      </c:pt>
                      <c:pt idx="4325">
                        <c:v>7.7998046899999984</c:v>
                      </c:pt>
                      <c:pt idx="4326">
                        <c:v>7.7998046899999984</c:v>
                      </c:pt>
                      <c:pt idx="4327">
                        <c:v>7.7998046899999984</c:v>
                      </c:pt>
                      <c:pt idx="4328">
                        <c:v>7.7998046899999984</c:v>
                      </c:pt>
                      <c:pt idx="4329">
                        <c:v>7.7998046899999984</c:v>
                      </c:pt>
                      <c:pt idx="4330">
                        <c:v>7.7998046899999984</c:v>
                      </c:pt>
                      <c:pt idx="4331">
                        <c:v>7.7998046899999984</c:v>
                      </c:pt>
                      <c:pt idx="4332">
                        <c:v>7.7998046899999984</c:v>
                      </c:pt>
                      <c:pt idx="4333">
                        <c:v>7.7998046899999984</c:v>
                      </c:pt>
                      <c:pt idx="4334">
                        <c:v>7.7998046899999984</c:v>
                      </c:pt>
                      <c:pt idx="4335">
                        <c:v>7.7998046899999984</c:v>
                      </c:pt>
                      <c:pt idx="4336">
                        <c:v>7.7998046899999984</c:v>
                      </c:pt>
                      <c:pt idx="4337">
                        <c:v>7.7998046899999984</c:v>
                      </c:pt>
                      <c:pt idx="4338">
                        <c:v>7.7998046899999984</c:v>
                      </c:pt>
                      <c:pt idx="4339">
                        <c:v>7.7998046899999984</c:v>
                      </c:pt>
                      <c:pt idx="4340">
                        <c:v>7.7998046899999984</c:v>
                      </c:pt>
                      <c:pt idx="4341">
                        <c:v>7.7998046899999984</c:v>
                      </c:pt>
                      <c:pt idx="4342">
                        <c:v>7.7998046899999984</c:v>
                      </c:pt>
                      <c:pt idx="4343">
                        <c:v>7.7998046899999984</c:v>
                      </c:pt>
                      <c:pt idx="4344">
                        <c:v>7.7998046899999984</c:v>
                      </c:pt>
                      <c:pt idx="4345">
                        <c:v>7.7998046899999984</c:v>
                      </c:pt>
                      <c:pt idx="4346">
                        <c:v>7.7998046899999984</c:v>
                      </c:pt>
                      <c:pt idx="4347">
                        <c:v>7.7998046899999984</c:v>
                      </c:pt>
                      <c:pt idx="4348">
                        <c:v>7.7998046899999984</c:v>
                      </c:pt>
                      <c:pt idx="4349">
                        <c:v>7.7998046899999984</c:v>
                      </c:pt>
                      <c:pt idx="4350">
                        <c:v>7.7998046899999984</c:v>
                      </c:pt>
                      <c:pt idx="4351">
                        <c:v>7.7998046899999984</c:v>
                      </c:pt>
                      <c:pt idx="4352">
                        <c:v>7.7998046899999984</c:v>
                      </c:pt>
                      <c:pt idx="4353">
                        <c:v>7.7998046899999984</c:v>
                      </c:pt>
                      <c:pt idx="4354">
                        <c:v>7.7998046899999984</c:v>
                      </c:pt>
                      <c:pt idx="4355">
                        <c:v>7.7998046899999984</c:v>
                      </c:pt>
                      <c:pt idx="4356">
                        <c:v>7.7998046899999984</c:v>
                      </c:pt>
                      <c:pt idx="4357">
                        <c:v>7.7998046899999984</c:v>
                      </c:pt>
                      <c:pt idx="4358">
                        <c:v>7.7998046899999984</c:v>
                      </c:pt>
                      <c:pt idx="4359">
                        <c:v>7.7998046899999984</c:v>
                      </c:pt>
                      <c:pt idx="4360">
                        <c:v>7.7998046899999984</c:v>
                      </c:pt>
                      <c:pt idx="4361">
                        <c:v>7.7998046899999984</c:v>
                      </c:pt>
                      <c:pt idx="4362">
                        <c:v>7.7998046899999984</c:v>
                      </c:pt>
                      <c:pt idx="4363">
                        <c:v>7.7998046899999984</c:v>
                      </c:pt>
                      <c:pt idx="4364">
                        <c:v>7.7998046899999984</c:v>
                      </c:pt>
                      <c:pt idx="4365">
                        <c:v>7.7998046899999984</c:v>
                      </c:pt>
                      <c:pt idx="4366">
                        <c:v>7.7998046899999984</c:v>
                      </c:pt>
                      <c:pt idx="4367">
                        <c:v>7.7998046899999984</c:v>
                      </c:pt>
                      <c:pt idx="4368">
                        <c:v>7.7998046899999984</c:v>
                      </c:pt>
                      <c:pt idx="4369">
                        <c:v>7.7998046899999984</c:v>
                      </c:pt>
                      <c:pt idx="4370">
                        <c:v>7.7998046899999984</c:v>
                      </c:pt>
                      <c:pt idx="4371">
                        <c:v>7.7998046899999984</c:v>
                      </c:pt>
                      <c:pt idx="4372">
                        <c:v>7.7998046899999984</c:v>
                      </c:pt>
                      <c:pt idx="4373">
                        <c:v>7.7998046899999984</c:v>
                      </c:pt>
                      <c:pt idx="4374">
                        <c:v>7.6997070399999998</c:v>
                      </c:pt>
                      <c:pt idx="4375">
                        <c:v>7.6997070399999998</c:v>
                      </c:pt>
                      <c:pt idx="4376">
                        <c:v>7.6997070399999998</c:v>
                      </c:pt>
                      <c:pt idx="4377">
                        <c:v>7.6997070399999998</c:v>
                      </c:pt>
                      <c:pt idx="4378">
                        <c:v>7.7998046899999984</c:v>
                      </c:pt>
                      <c:pt idx="4379">
                        <c:v>7.6997070399999998</c:v>
                      </c:pt>
                      <c:pt idx="4380">
                        <c:v>7.6997070399999998</c:v>
                      </c:pt>
                      <c:pt idx="4381">
                        <c:v>7.6997070399999998</c:v>
                      </c:pt>
                      <c:pt idx="4382">
                        <c:v>7.7998046899999984</c:v>
                      </c:pt>
                      <c:pt idx="4383">
                        <c:v>7.6997070399999998</c:v>
                      </c:pt>
                      <c:pt idx="4384">
                        <c:v>7.6997070399999998</c:v>
                      </c:pt>
                      <c:pt idx="4385">
                        <c:v>7.7998046899999984</c:v>
                      </c:pt>
                      <c:pt idx="4386">
                        <c:v>7.6997070399999998</c:v>
                      </c:pt>
                      <c:pt idx="4387">
                        <c:v>7.6997070399999998</c:v>
                      </c:pt>
                      <c:pt idx="4388">
                        <c:v>7.6997070399999998</c:v>
                      </c:pt>
                      <c:pt idx="4389">
                        <c:v>7.6997070399999998</c:v>
                      </c:pt>
                      <c:pt idx="4390">
                        <c:v>7.7998046899999984</c:v>
                      </c:pt>
                      <c:pt idx="4391">
                        <c:v>7.6997070399999998</c:v>
                      </c:pt>
                      <c:pt idx="4392">
                        <c:v>7.6997070399999998</c:v>
                      </c:pt>
                      <c:pt idx="4393">
                        <c:v>7.6997070399999998</c:v>
                      </c:pt>
                      <c:pt idx="4394">
                        <c:v>7.6997070399999998</c:v>
                      </c:pt>
                      <c:pt idx="4395">
                        <c:v>7.6997070399999998</c:v>
                      </c:pt>
                      <c:pt idx="4396">
                        <c:v>7.6997070399999998</c:v>
                      </c:pt>
                      <c:pt idx="4397">
                        <c:v>7.6997070399999998</c:v>
                      </c:pt>
                      <c:pt idx="4398">
                        <c:v>7.6997070399999998</c:v>
                      </c:pt>
                      <c:pt idx="4399">
                        <c:v>7.6997070399999998</c:v>
                      </c:pt>
                      <c:pt idx="4400">
                        <c:v>7.6997070399999998</c:v>
                      </c:pt>
                      <c:pt idx="4401">
                        <c:v>7.6997070399999998</c:v>
                      </c:pt>
                      <c:pt idx="4402">
                        <c:v>7.6997070399999998</c:v>
                      </c:pt>
                      <c:pt idx="4403">
                        <c:v>7.6997070399999998</c:v>
                      </c:pt>
                      <c:pt idx="4404">
                        <c:v>7.6997070399999998</c:v>
                      </c:pt>
                      <c:pt idx="4405">
                        <c:v>7.6997070399999998</c:v>
                      </c:pt>
                      <c:pt idx="4406">
                        <c:v>7.6997070399999998</c:v>
                      </c:pt>
                      <c:pt idx="4407">
                        <c:v>7.6997070399999998</c:v>
                      </c:pt>
                      <c:pt idx="4408">
                        <c:v>7.6997070399999998</c:v>
                      </c:pt>
                      <c:pt idx="4409">
                        <c:v>7.6997070399999998</c:v>
                      </c:pt>
                      <c:pt idx="4410">
                        <c:v>7.6997070399999998</c:v>
                      </c:pt>
                      <c:pt idx="4411">
                        <c:v>7.6997070399999998</c:v>
                      </c:pt>
                      <c:pt idx="4412">
                        <c:v>7.6997070399999998</c:v>
                      </c:pt>
                      <c:pt idx="4413">
                        <c:v>7.6997070399999998</c:v>
                      </c:pt>
                      <c:pt idx="4414">
                        <c:v>7.6997070399999998</c:v>
                      </c:pt>
                      <c:pt idx="4415">
                        <c:v>7.6997070399999998</c:v>
                      </c:pt>
                      <c:pt idx="4416">
                        <c:v>7.6997070399999998</c:v>
                      </c:pt>
                      <c:pt idx="4417">
                        <c:v>7.6997070399999998</c:v>
                      </c:pt>
                      <c:pt idx="4418">
                        <c:v>7.6997070399999998</c:v>
                      </c:pt>
                      <c:pt idx="4419">
                        <c:v>7.6997070399999998</c:v>
                      </c:pt>
                      <c:pt idx="4420">
                        <c:v>7.6997070399999998</c:v>
                      </c:pt>
                      <c:pt idx="4421">
                        <c:v>7.6997070399999998</c:v>
                      </c:pt>
                      <c:pt idx="4422">
                        <c:v>7.6997070399999998</c:v>
                      </c:pt>
                      <c:pt idx="4423">
                        <c:v>7.6997070399999998</c:v>
                      </c:pt>
                      <c:pt idx="4424">
                        <c:v>7.6997070399999998</c:v>
                      </c:pt>
                      <c:pt idx="4425">
                        <c:v>7.6997070399999998</c:v>
                      </c:pt>
                      <c:pt idx="4426">
                        <c:v>7.6997070399999998</c:v>
                      </c:pt>
                      <c:pt idx="4427">
                        <c:v>7.6997070399999998</c:v>
                      </c:pt>
                      <c:pt idx="4428">
                        <c:v>7.6997070399999998</c:v>
                      </c:pt>
                      <c:pt idx="4429">
                        <c:v>7.6997070399999998</c:v>
                      </c:pt>
                      <c:pt idx="4430">
                        <c:v>7.6997070399999998</c:v>
                      </c:pt>
                      <c:pt idx="4431">
                        <c:v>7.6997070399999998</c:v>
                      </c:pt>
                      <c:pt idx="4432">
                        <c:v>7.6997070399999998</c:v>
                      </c:pt>
                      <c:pt idx="4433">
                        <c:v>7.6997070399999998</c:v>
                      </c:pt>
                      <c:pt idx="4434">
                        <c:v>7.6997070399999998</c:v>
                      </c:pt>
                      <c:pt idx="4435">
                        <c:v>7.6997070399999998</c:v>
                      </c:pt>
                      <c:pt idx="4436">
                        <c:v>7.6997070399999998</c:v>
                      </c:pt>
                      <c:pt idx="4437">
                        <c:v>7.6997070399999998</c:v>
                      </c:pt>
                      <c:pt idx="4438">
                        <c:v>7.6997070399999998</c:v>
                      </c:pt>
                      <c:pt idx="4439">
                        <c:v>7.6997070399999998</c:v>
                      </c:pt>
                      <c:pt idx="4440">
                        <c:v>7.6997070399999998</c:v>
                      </c:pt>
                      <c:pt idx="4441">
                        <c:v>7.6997070399999998</c:v>
                      </c:pt>
                      <c:pt idx="4442">
                        <c:v>7.6997070399999998</c:v>
                      </c:pt>
                      <c:pt idx="4443">
                        <c:v>7.6997070399999998</c:v>
                      </c:pt>
                      <c:pt idx="4444">
                        <c:v>7.6997070399999998</c:v>
                      </c:pt>
                      <c:pt idx="4445">
                        <c:v>7.6997070399999998</c:v>
                      </c:pt>
                      <c:pt idx="4446">
                        <c:v>7.6997070399999998</c:v>
                      </c:pt>
                      <c:pt idx="4447">
                        <c:v>7.6997070399999998</c:v>
                      </c:pt>
                      <c:pt idx="4448">
                        <c:v>7.6997070399999998</c:v>
                      </c:pt>
                      <c:pt idx="4449">
                        <c:v>7.6997070399999998</c:v>
                      </c:pt>
                      <c:pt idx="4450">
                        <c:v>7.6997070399999998</c:v>
                      </c:pt>
                      <c:pt idx="4451">
                        <c:v>7.6997070399999998</c:v>
                      </c:pt>
                      <c:pt idx="4452">
                        <c:v>7.6997070399999998</c:v>
                      </c:pt>
                      <c:pt idx="4453">
                        <c:v>7.6997070399999998</c:v>
                      </c:pt>
                      <c:pt idx="4454">
                        <c:v>7.6997070399999998</c:v>
                      </c:pt>
                      <c:pt idx="4455">
                        <c:v>7.6997070399999998</c:v>
                      </c:pt>
                      <c:pt idx="4456">
                        <c:v>7.6997070399999998</c:v>
                      </c:pt>
                      <c:pt idx="4457">
                        <c:v>7.6997070399999998</c:v>
                      </c:pt>
                      <c:pt idx="4458">
                        <c:v>7.6997070399999998</c:v>
                      </c:pt>
                      <c:pt idx="4459">
                        <c:v>7.6997070399999998</c:v>
                      </c:pt>
                      <c:pt idx="4460">
                        <c:v>7.6997070399999998</c:v>
                      </c:pt>
                      <c:pt idx="4461">
                        <c:v>7.6997070399999998</c:v>
                      </c:pt>
                      <c:pt idx="4462">
                        <c:v>7.6997070399999998</c:v>
                      </c:pt>
                      <c:pt idx="4463">
                        <c:v>7.6997070399999998</c:v>
                      </c:pt>
                      <c:pt idx="4464">
                        <c:v>7.6997070399999998</c:v>
                      </c:pt>
                      <c:pt idx="4465">
                        <c:v>7.6997070399999998</c:v>
                      </c:pt>
                      <c:pt idx="4466">
                        <c:v>7.6997070399999998</c:v>
                      </c:pt>
                      <c:pt idx="4467">
                        <c:v>7.6997070399999998</c:v>
                      </c:pt>
                      <c:pt idx="4468">
                        <c:v>7.6997070399999998</c:v>
                      </c:pt>
                      <c:pt idx="4469">
                        <c:v>7.6997070399999998</c:v>
                      </c:pt>
                      <c:pt idx="4470">
                        <c:v>7.6997070399999998</c:v>
                      </c:pt>
                      <c:pt idx="4471">
                        <c:v>7.6997070399999998</c:v>
                      </c:pt>
                      <c:pt idx="4472">
                        <c:v>7.6997070399999998</c:v>
                      </c:pt>
                      <c:pt idx="4473">
                        <c:v>7.6997070399999998</c:v>
                      </c:pt>
                      <c:pt idx="4474">
                        <c:v>7.6997070399999998</c:v>
                      </c:pt>
                      <c:pt idx="4475">
                        <c:v>7.6997070399999998</c:v>
                      </c:pt>
                      <c:pt idx="4476">
                        <c:v>7.6997070399999998</c:v>
                      </c:pt>
                      <c:pt idx="4477">
                        <c:v>7.6997070399999998</c:v>
                      </c:pt>
                      <c:pt idx="4478">
                        <c:v>7.6997070399999998</c:v>
                      </c:pt>
                      <c:pt idx="4479">
                        <c:v>7.6997070399999998</c:v>
                      </c:pt>
                      <c:pt idx="4480">
                        <c:v>7.6997070399999998</c:v>
                      </c:pt>
                      <c:pt idx="4481">
                        <c:v>7.6997070399999998</c:v>
                      </c:pt>
                      <c:pt idx="4482">
                        <c:v>7.6997070399999998</c:v>
                      </c:pt>
                      <c:pt idx="4483">
                        <c:v>7.6997070399999998</c:v>
                      </c:pt>
                      <c:pt idx="4484">
                        <c:v>7.6997070399999998</c:v>
                      </c:pt>
                      <c:pt idx="4485">
                        <c:v>7.6997070399999998</c:v>
                      </c:pt>
                      <c:pt idx="4486">
                        <c:v>7.6997070399999998</c:v>
                      </c:pt>
                      <c:pt idx="4487">
                        <c:v>7.6997070399999998</c:v>
                      </c:pt>
                      <c:pt idx="4488">
                        <c:v>7.6997070399999998</c:v>
                      </c:pt>
                      <c:pt idx="4489">
                        <c:v>7.6997070399999998</c:v>
                      </c:pt>
                      <c:pt idx="4490">
                        <c:v>7.6997070399999998</c:v>
                      </c:pt>
                      <c:pt idx="4491">
                        <c:v>7.6997070399999998</c:v>
                      </c:pt>
                      <c:pt idx="4492">
                        <c:v>7.6997070399999998</c:v>
                      </c:pt>
                      <c:pt idx="4493">
                        <c:v>7.6997070399999998</c:v>
                      </c:pt>
                      <c:pt idx="4494">
                        <c:v>7.6997070399999998</c:v>
                      </c:pt>
                      <c:pt idx="4495">
                        <c:v>7.6997070399999998</c:v>
                      </c:pt>
                      <c:pt idx="4496">
                        <c:v>7.6997070399999998</c:v>
                      </c:pt>
                      <c:pt idx="4497">
                        <c:v>7.6997070399999998</c:v>
                      </c:pt>
                      <c:pt idx="4498">
                        <c:v>7.6997070399999998</c:v>
                      </c:pt>
                      <c:pt idx="4499">
                        <c:v>7.6997070399999998</c:v>
                      </c:pt>
                      <c:pt idx="4500">
                        <c:v>7.5998535199999999</c:v>
                      </c:pt>
                      <c:pt idx="4501">
                        <c:v>7.6997070399999998</c:v>
                      </c:pt>
                      <c:pt idx="4502">
                        <c:v>7.5998535199999999</c:v>
                      </c:pt>
                      <c:pt idx="4503">
                        <c:v>7.6997070399999998</c:v>
                      </c:pt>
                      <c:pt idx="4504">
                        <c:v>7.5998535199999999</c:v>
                      </c:pt>
                      <c:pt idx="4505">
                        <c:v>7.6997070399999998</c:v>
                      </c:pt>
                      <c:pt idx="4506">
                        <c:v>7.5998535199999999</c:v>
                      </c:pt>
                      <c:pt idx="4507">
                        <c:v>7.5998535199999999</c:v>
                      </c:pt>
                      <c:pt idx="4508">
                        <c:v>7.5998535199999999</c:v>
                      </c:pt>
                      <c:pt idx="4509">
                        <c:v>7.5998535199999999</c:v>
                      </c:pt>
                      <c:pt idx="4510">
                        <c:v>7.5998535199999999</c:v>
                      </c:pt>
                      <c:pt idx="4511">
                        <c:v>7.5998535199999999</c:v>
                      </c:pt>
                      <c:pt idx="4512">
                        <c:v>7.5998535199999999</c:v>
                      </c:pt>
                      <c:pt idx="4513">
                        <c:v>7.6997070399999998</c:v>
                      </c:pt>
                      <c:pt idx="4514">
                        <c:v>7.6997070399999998</c:v>
                      </c:pt>
                      <c:pt idx="4515">
                        <c:v>7.6997070399999998</c:v>
                      </c:pt>
                      <c:pt idx="4516">
                        <c:v>7.5998535199999999</c:v>
                      </c:pt>
                      <c:pt idx="4517">
                        <c:v>7.5998535199999999</c:v>
                      </c:pt>
                      <c:pt idx="4518">
                        <c:v>7.5998535199999999</c:v>
                      </c:pt>
                      <c:pt idx="4519">
                        <c:v>7.5998535199999999</c:v>
                      </c:pt>
                      <c:pt idx="4520">
                        <c:v>7.5998535199999999</c:v>
                      </c:pt>
                      <c:pt idx="4521">
                        <c:v>7.5998535199999999</c:v>
                      </c:pt>
                      <c:pt idx="4522">
                        <c:v>7.5998535199999999</c:v>
                      </c:pt>
                      <c:pt idx="4523">
                        <c:v>7.5998535199999999</c:v>
                      </c:pt>
                      <c:pt idx="4524">
                        <c:v>7.5998535199999999</c:v>
                      </c:pt>
                      <c:pt idx="4525">
                        <c:v>7.5998535199999999</c:v>
                      </c:pt>
                      <c:pt idx="4526">
                        <c:v>7.5998535199999999</c:v>
                      </c:pt>
                      <c:pt idx="4527">
                        <c:v>7.5998535199999999</c:v>
                      </c:pt>
                      <c:pt idx="4528">
                        <c:v>7.5998535199999999</c:v>
                      </c:pt>
                      <c:pt idx="4529">
                        <c:v>7.5998535199999999</c:v>
                      </c:pt>
                      <c:pt idx="4530">
                        <c:v>7.5998535199999999</c:v>
                      </c:pt>
                      <c:pt idx="4531">
                        <c:v>7.5998535199999999</c:v>
                      </c:pt>
                      <c:pt idx="4532">
                        <c:v>7.5998535199999999</c:v>
                      </c:pt>
                      <c:pt idx="4533">
                        <c:v>7.5998535199999999</c:v>
                      </c:pt>
                      <c:pt idx="4534">
                        <c:v>7.5998535199999999</c:v>
                      </c:pt>
                      <c:pt idx="4535">
                        <c:v>7.5998535199999999</c:v>
                      </c:pt>
                      <c:pt idx="4536">
                        <c:v>7.5998535199999999</c:v>
                      </c:pt>
                      <c:pt idx="4537">
                        <c:v>7.5998535199999999</c:v>
                      </c:pt>
                      <c:pt idx="4538">
                        <c:v>7.5998535199999999</c:v>
                      </c:pt>
                      <c:pt idx="4539">
                        <c:v>7.5998535199999999</c:v>
                      </c:pt>
                      <c:pt idx="4540">
                        <c:v>7.5998535199999999</c:v>
                      </c:pt>
                      <c:pt idx="4541">
                        <c:v>7.5998535199999999</c:v>
                      </c:pt>
                      <c:pt idx="4542">
                        <c:v>7.5998535199999999</c:v>
                      </c:pt>
                      <c:pt idx="4543">
                        <c:v>7.5998535199999999</c:v>
                      </c:pt>
                      <c:pt idx="4544">
                        <c:v>7.5998535199999999</c:v>
                      </c:pt>
                      <c:pt idx="4545">
                        <c:v>7.5998535199999999</c:v>
                      </c:pt>
                      <c:pt idx="4546">
                        <c:v>7.5998535199999999</c:v>
                      </c:pt>
                      <c:pt idx="4547">
                        <c:v>7.5998535199999999</c:v>
                      </c:pt>
                      <c:pt idx="4548">
                        <c:v>7.5998535199999999</c:v>
                      </c:pt>
                      <c:pt idx="4549">
                        <c:v>7.5998535199999999</c:v>
                      </c:pt>
                      <c:pt idx="4550">
                        <c:v>7.5998535199999999</c:v>
                      </c:pt>
                      <c:pt idx="4551">
                        <c:v>7.5998535199999999</c:v>
                      </c:pt>
                      <c:pt idx="4552">
                        <c:v>7.5998535199999999</c:v>
                      </c:pt>
                      <c:pt idx="4553">
                        <c:v>7.5998535199999999</c:v>
                      </c:pt>
                      <c:pt idx="4554">
                        <c:v>7.5998535199999999</c:v>
                      </c:pt>
                      <c:pt idx="4555">
                        <c:v>7.5998535199999999</c:v>
                      </c:pt>
                      <c:pt idx="4556">
                        <c:v>7.5998535199999999</c:v>
                      </c:pt>
                      <c:pt idx="4557">
                        <c:v>7.5998535199999999</c:v>
                      </c:pt>
                      <c:pt idx="4558">
                        <c:v>7.5998535199999999</c:v>
                      </c:pt>
                      <c:pt idx="4559">
                        <c:v>7.5998535199999999</c:v>
                      </c:pt>
                      <c:pt idx="4560">
                        <c:v>7.5998535199999999</c:v>
                      </c:pt>
                      <c:pt idx="4561">
                        <c:v>7.5998535199999999</c:v>
                      </c:pt>
                      <c:pt idx="4562">
                        <c:v>7.5998535199999999</c:v>
                      </c:pt>
                      <c:pt idx="4563">
                        <c:v>7.5998535199999999</c:v>
                      </c:pt>
                      <c:pt idx="4564">
                        <c:v>7.5998535199999999</c:v>
                      </c:pt>
                      <c:pt idx="4565">
                        <c:v>7.5998535199999999</c:v>
                      </c:pt>
                      <c:pt idx="4566">
                        <c:v>7.5998535199999999</c:v>
                      </c:pt>
                      <c:pt idx="4567">
                        <c:v>7.5998535199999999</c:v>
                      </c:pt>
                      <c:pt idx="4568">
                        <c:v>7.5998535199999999</c:v>
                      </c:pt>
                      <c:pt idx="4569">
                        <c:v>7.5998535199999999</c:v>
                      </c:pt>
                      <c:pt idx="4570">
                        <c:v>7.5998535199999999</c:v>
                      </c:pt>
                      <c:pt idx="4571">
                        <c:v>7.5998535199999999</c:v>
                      </c:pt>
                      <c:pt idx="4572">
                        <c:v>7.5998535199999999</c:v>
                      </c:pt>
                      <c:pt idx="4573">
                        <c:v>7.5998535199999999</c:v>
                      </c:pt>
                      <c:pt idx="4574">
                        <c:v>7.5998535199999999</c:v>
                      </c:pt>
                      <c:pt idx="4575">
                        <c:v>7.5998535199999999</c:v>
                      </c:pt>
                      <c:pt idx="4576">
                        <c:v>7.5998535199999999</c:v>
                      </c:pt>
                      <c:pt idx="4577">
                        <c:v>7.5998535199999999</c:v>
                      </c:pt>
                      <c:pt idx="4578">
                        <c:v>7.5998535199999999</c:v>
                      </c:pt>
                      <c:pt idx="4579">
                        <c:v>7.5998535199999999</c:v>
                      </c:pt>
                      <c:pt idx="4580">
                        <c:v>7.5998535199999999</c:v>
                      </c:pt>
                      <c:pt idx="4581">
                        <c:v>7.5998535199999999</c:v>
                      </c:pt>
                      <c:pt idx="4582">
                        <c:v>7.5998535199999999</c:v>
                      </c:pt>
                      <c:pt idx="4583">
                        <c:v>7.5998535199999999</c:v>
                      </c:pt>
                      <c:pt idx="4584">
                        <c:v>7.5998535199999999</c:v>
                      </c:pt>
                      <c:pt idx="4585">
                        <c:v>7.5998535199999999</c:v>
                      </c:pt>
                      <c:pt idx="4586">
                        <c:v>7.5998535199999999</c:v>
                      </c:pt>
                      <c:pt idx="4587">
                        <c:v>7.5998535199999999</c:v>
                      </c:pt>
                      <c:pt idx="4588">
                        <c:v>7.5998535199999999</c:v>
                      </c:pt>
                      <c:pt idx="4589">
                        <c:v>7.5998535199999999</c:v>
                      </c:pt>
                      <c:pt idx="4590">
                        <c:v>7.5998535199999999</c:v>
                      </c:pt>
                      <c:pt idx="4591">
                        <c:v>7.5998535199999999</c:v>
                      </c:pt>
                      <c:pt idx="4592">
                        <c:v>7.5998535199999999</c:v>
                      </c:pt>
                      <c:pt idx="4593">
                        <c:v>7.5998535199999999</c:v>
                      </c:pt>
                      <c:pt idx="4594">
                        <c:v>7.5998535199999999</c:v>
                      </c:pt>
                      <c:pt idx="4595">
                        <c:v>7.5998535199999999</c:v>
                      </c:pt>
                      <c:pt idx="4596">
                        <c:v>7.5998535199999999</c:v>
                      </c:pt>
                      <c:pt idx="4597">
                        <c:v>7.5998535199999999</c:v>
                      </c:pt>
                      <c:pt idx="4598">
                        <c:v>7.5998535199999999</c:v>
                      </c:pt>
                      <c:pt idx="4599">
                        <c:v>7.5998535199999999</c:v>
                      </c:pt>
                      <c:pt idx="4600">
                        <c:v>7.5998535199999999</c:v>
                      </c:pt>
                      <c:pt idx="4601">
                        <c:v>7.5998535199999999</c:v>
                      </c:pt>
                      <c:pt idx="4602">
                        <c:v>7.5998535199999999</c:v>
                      </c:pt>
                      <c:pt idx="4603">
                        <c:v>7.5998535199999999</c:v>
                      </c:pt>
                      <c:pt idx="4604">
                        <c:v>7.5998535199999999</c:v>
                      </c:pt>
                      <c:pt idx="4605">
                        <c:v>7.5998535199999999</c:v>
                      </c:pt>
                      <c:pt idx="4606">
                        <c:v>7.5998535199999999</c:v>
                      </c:pt>
                      <c:pt idx="4607">
                        <c:v>7.5998535199999999</c:v>
                      </c:pt>
                      <c:pt idx="4608">
                        <c:v>7.5998535199999999</c:v>
                      </c:pt>
                      <c:pt idx="4609">
                        <c:v>7.5998535199999999</c:v>
                      </c:pt>
                      <c:pt idx="4610">
                        <c:v>7.5998535199999999</c:v>
                      </c:pt>
                      <c:pt idx="4611">
                        <c:v>7.5998535199999999</c:v>
                      </c:pt>
                      <c:pt idx="4612">
                        <c:v>7.5998535199999999</c:v>
                      </c:pt>
                      <c:pt idx="4613">
                        <c:v>7.5998535199999999</c:v>
                      </c:pt>
                      <c:pt idx="4614">
                        <c:v>7.5998535199999999</c:v>
                      </c:pt>
                      <c:pt idx="4615">
                        <c:v>7.5998535199999999</c:v>
                      </c:pt>
                      <c:pt idx="4616">
                        <c:v>7.5998535199999999</c:v>
                      </c:pt>
                      <c:pt idx="4617">
                        <c:v>7.5998535199999999</c:v>
                      </c:pt>
                      <c:pt idx="4618">
                        <c:v>7.5998535199999999</c:v>
                      </c:pt>
                      <c:pt idx="4619">
                        <c:v>7.5998535199999999</c:v>
                      </c:pt>
                      <c:pt idx="4620">
                        <c:v>7.4997558600000005</c:v>
                      </c:pt>
                      <c:pt idx="4621">
                        <c:v>7.5998535199999999</c:v>
                      </c:pt>
                      <c:pt idx="4622">
                        <c:v>7.5998535199999999</c:v>
                      </c:pt>
                      <c:pt idx="4623">
                        <c:v>7.5998535199999999</c:v>
                      </c:pt>
                      <c:pt idx="4624">
                        <c:v>7.5998535199999999</c:v>
                      </c:pt>
                      <c:pt idx="4625">
                        <c:v>7.5998535199999999</c:v>
                      </c:pt>
                      <c:pt idx="4626">
                        <c:v>7.4997558600000005</c:v>
                      </c:pt>
                      <c:pt idx="4627">
                        <c:v>7.5998535199999999</c:v>
                      </c:pt>
                      <c:pt idx="4628">
                        <c:v>7.4997558600000005</c:v>
                      </c:pt>
                      <c:pt idx="4629">
                        <c:v>7.5998535199999999</c:v>
                      </c:pt>
                      <c:pt idx="4630">
                        <c:v>7.4997558600000005</c:v>
                      </c:pt>
                      <c:pt idx="4631">
                        <c:v>7.5998535199999999</c:v>
                      </c:pt>
                      <c:pt idx="4632">
                        <c:v>7.4997558600000005</c:v>
                      </c:pt>
                      <c:pt idx="4633">
                        <c:v>7.5998535199999999</c:v>
                      </c:pt>
                      <c:pt idx="4634">
                        <c:v>7.4997558600000005</c:v>
                      </c:pt>
                      <c:pt idx="4635">
                        <c:v>7.5998535199999999</c:v>
                      </c:pt>
                      <c:pt idx="4636">
                        <c:v>7.5998535199999999</c:v>
                      </c:pt>
                      <c:pt idx="4637">
                        <c:v>7.4997558600000005</c:v>
                      </c:pt>
                      <c:pt idx="4638">
                        <c:v>7.4997558600000005</c:v>
                      </c:pt>
                      <c:pt idx="4639">
                        <c:v>7.4997558600000005</c:v>
                      </c:pt>
                      <c:pt idx="4640">
                        <c:v>7.5998535199999999</c:v>
                      </c:pt>
                      <c:pt idx="4641">
                        <c:v>7.5998535199999999</c:v>
                      </c:pt>
                      <c:pt idx="4642">
                        <c:v>7.5998535199999999</c:v>
                      </c:pt>
                      <c:pt idx="4643">
                        <c:v>7.5998535199999999</c:v>
                      </c:pt>
                      <c:pt idx="4644">
                        <c:v>7.5998535199999999</c:v>
                      </c:pt>
                      <c:pt idx="4645">
                        <c:v>7.5998535199999999</c:v>
                      </c:pt>
                      <c:pt idx="4646">
                        <c:v>7.4997558600000005</c:v>
                      </c:pt>
                      <c:pt idx="4647">
                        <c:v>7.4997558600000005</c:v>
                      </c:pt>
                      <c:pt idx="4648">
                        <c:v>7.4997558600000005</c:v>
                      </c:pt>
                      <c:pt idx="4649">
                        <c:v>7.5998535199999999</c:v>
                      </c:pt>
                      <c:pt idx="4650">
                        <c:v>7.4997558600000005</c:v>
                      </c:pt>
                      <c:pt idx="4651">
                        <c:v>7.4997558600000005</c:v>
                      </c:pt>
                      <c:pt idx="4652">
                        <c:v>7.4997558600000005</c:v>
                      </c:pt>
                      <c:pt idx="4653">
                        <c:v>7.4997558600000005</c:v>
                      </c:pt>
                      <c:pt idx="4654">
                        <c:v>7.4997558600000005</c:v>
                      </c:pt>
                      <c:pt idx="4655">
                        <c:v>7.4997558600000005</c:v>
                      </c:pt>
                      <c:pt idx="4656">
                        <c:v>7.4997558600000005</c:v>
                      </c:pt>
                      <c:pt idx="4657">
                        <c:v>7.4997558600000005</c:v>
                      </c:pt>
                      <c:pt idx="4658">
                        <c:v>7.4997558600000005</c:v>
                      </c:pt>
                      <c:pt idx="4659">
                        <c:v>7.4997558600000005</c:v>
                      </c:pt>
                      <c:pt idx="4660">
                        <c:v>7.4997558600000005</c:v>
                      </c:pt>
                      <c:pt idx="4661">
                        <c:v>7.4997558600000005</c:v>
                      </c:pt>
                      <c:pt idx="4662">
                        <c:v>7.4997558600000005</c:v>
                      </c:pt>
                      <c:pt idx="4663">
                        <c:v>7.4997558600000005</c:v>
                      </c:pt>
                      <c:pt idx="4664">
                        <c:v>7.4997558600000005</c:v>
                      </c:pt>
                      <c:pt idx="4665">
                        <c:v>7.4997558600000005</c:v>
                      </c:pt>
                      <c:pt idx="4666">
                        <c:v>7.4997558600000005</c:v>
                      </c:pt>
                      <c:pt idx="4667">
                        <c:v>7.4997558600000005</c:v>
                      </c:pt>
                      <c:pt idx="4668">
                        <c:v>7.4997558600000005</c:v>
                      </c:pt>
                      <c:pt idx="4669">
                        <c:v>7.4997558600000005</c:v>
                      </c:pt>
                      <c:pt idx="4670">
                        <c:v>7.4997558600000005</c:v>
                      </c:pt>
                      <c:pt idx="4671">
                        <c:v>7.4997558600000005</c:v>
                      </c:pt>
                      <c:pt idx="4672">
                        <c:v>7.4997558600000005</c:v>
                      </c:pt>
                      <c:pt idx="4673">
                        <c:v>7.4997558600000005</c:v>
                      </c:pt>
                      <c:pt idx="4674">
                        <c:v>7.4997558600000005</c:v>
                      </c:pt>
                      <c:pt idx="4675">
                        <c:v>7.4997558600000005</c:v>
                      </c:pt>
                      <c:pt idx="4676">
                        <c:v>7.4997558600000005</c:v>
                      </c:pt>
                      <c:pt idx="4677">
                        <c:v>7.4997558600000005</c:v>
                      </c:pt>
                      <c:pt idx="4678">
                        <c:v>7.4997558600000005</c:v>
                      </c:pt>
                      <c:pt idx="4679">
                        <c:v>7.4997558600000005</c:v>
                      </c:pt>
                      <c:pt idx="4680">
                        <c:v>7.4997558600000005</c:v>
                      </c:pt>
                      <c:pt idx="4681">
                        <c:v>7.4997558600000005</c:v>
                      </c:pt>
                      <c:pt idx="4682">
                        <c:v>7.4997558600000005</c:v>
                      </c:pt>
                      <c:pt idx="4683">
                        <c:v>7.4997558600000005</c:v>
                      </c:pt>
                      <c:pt idx="4684">
                        <c:v>7.4997558600000005</c:v>
                      </c:pt>
                      <c:pt idx="4685">
                        <c:v>7.4997558600000005</c:v>
                      </c:pt>
                      <c:pt idx="4686">
                        <c:v>7.4997558600000005</c:v>
                      </c:pt>
                      <c:pt idx="4687">
                        <c:v>7.4997558600000005</c:v>
                      </c:pt>
                      <c:pt idx="4688">
                        <c:v>7.4997558600000005</c:v>
                      </c:pt>
                      <c:pt idx="4689">
                        <c:v>7.4997558600000005</c:v>
                      </c:pt>
                      <c:pt idx="4690">
                        <c:v>7.4997558600000005</c:v>
                      </c:pt>
                      <c:pt idx="4691">
                        <c:v>7.4997558600000005</c:v>
                      </c:pt>
                      <c:pt idx="4692">
                        <c:v>7.4997558600000005</c:v>
                      </c:pt>
                      <c:pt idx="4693">
                        <c:v>7.4997558600000005</c:v>
                      </c:pt>
                      <c:pt idx="4694">
                        <c:v>7.4997558600000005</c:v>
                      </c:pt>
                      <c:pt idx="4695">
                        <c:v>7.4997558600000005</c:v>
                      </c:pt>
                      <c:pt idx="4696">
                        <c:v>7.4997558600000005</c:v>
                      </c:pt>
                      <c:pt idx="4697">
                        <c:v>7.4997558600000005</c:v>
                      </c:pt>
                      <c:pt idx="4698">
                        <c:v>7.4997558600000005</c:v>
                      </c:pt>
                      <c:pt idx="4699">
                        <c:v>7.4997558600000005</c:v>
                      </c:pt>
                      <c:pt idx="4700">
                        <c:v>7.4997558600000005</c:v>
                      </c:pt>
                      <c:pt idx="4701">
                        <c:v>7.4997558600000005</c:v>
                      </c:pt>
                      <c:pt idx="4702">
                        <c:v>7.4997558600000005</c:v>
                      </c:pt>
                      <c:pt idx="4703">
                        <c:v>7.4997558600000005</c:v>
                      </c:pt>
                      <c:pt idx="4704">
                        <c:v>7.4997558600000005</c:v>
                      </c:pt>
                      <c:pt idx="4705">
                        <c:v>7.4997558600000005</c:v>
                      </c:pt>
                      <c:pt idx="4706">
                        <c:v>7.4997558600000005</c:v>
                      </c:pt>
                      <c:pt idx="4707">
                        <c:v>7.4997558600000005</c:v>
                      </c:pt>
                      <c:pt idx="4708">
                        <c:v>7.4997558600000005</c:v>
                      </c:pt>
                      <c:pt idx="4709">
                        <c:v>7.4997558600000005</c:v>
                      </c:pt>
                      <c:pt idx="4710">
                        <c:v>7.4997558600000005</c:v>
                      </c:pt>
                      <c:pt idx="4711">
                        <c:v>7.4997558600000005</c:v>
                      </c:pt>
                      <c:pt idx="4712">
                        <c:v>7.4997558600000005</c:v>
                      </c:pt>
                      <c:pt idx="4713">
                        <c:v>7.4997558600000005</c:v>
                      </c:pt>
                      <c:pt idx="4714">
                        <c:v>7.4997558600000005</c:v>
                      </c:pt>
                      <c:pt idx="4715">
                        <c:v>7.4997558600000005</c:v>
                      </c:pt>
                      <c:pt idx="4716">
                        <c:v>7.4997558600000005</c:v>
                      </c:pt>
                      <c:pt idx="4717">
                        <c:v>7.4997558600000005</c:v>
                      </c:pt>
                      <c:pt idx="4718">
                        <c:v>7.4997558600000005</c:v>
                      </c:pt>
                      <c:pt idx="4719">
                        <c:v>7.4997558600000005</c:v>
                      </c:pt>
                      <c:pt idx="4720">
                        <c:v>7.4997558600000005</c:v>
                      </c:pt>
                      <c:pt idx="4721">
                        <c:v>7.4997558600000005</c:v>
                      </c:pt>
                      <c:pt idx="4722">
                        <c:v>7.4997558600000005</c:v>
                      </c:pt>
                      <c:pt idx="4723">
                        <c:v>7.4997558600000005</c:v>
                      </c:pt>
                      <c:pt idx="4724">
                        <c:v>7.4997558600000005</c:v>
                      </c:pt>
                      <c:pt idx="4725">
                        <c:v>7.4997558600000005</c:v>
                      </c:pt>
                      <c:pt idx="4726">
                        <c:v>7.4997558600000005</c:v>
                      </c:pt>
                      <c:pt idx="4727">
                        <c:v>7.4997558600000005</c:v>
                      </c:pt>
                      <c:pt idx="4728">
                        <c:v>7.4997558600000005</c:v>
                      </c:pt>
                      <c:pt idx="4729">
                        <c:v>7.4997558600000005</c:v>
                      </c:pt>
                      <c:pt idx="4730">
                        <c:v>7.4997558600000005</c:v>
                      </c:pt>
                      <c:pt idx="4731">
                        <c:v>7.4997558600000005</c:v>
                      </c:pt>
                      <c:pt idx="4732">
                        <c:v>7.4997558600000005</c:v>
                      </c:pt>
                      <c:pt idx="4733">
                        <c:v>7.4997558600000005</c:v>
                      </c:pt>
                      <c:pt idx="4734">
                        <c:v>7.4997558600000005</c:v>
                      </c:pt>
                      <c:pt idx="4735">
                        <c:v>7.4997558600000005</c:v>
                      </c:pt>
                      <c:pt idx="4736">
                        <c:v>7.4997558600000005</c:v>
                      </c:pt>
                      <c:pt idx="4737">
                        <c:v>7.4997558600000005</c:v>
                      </c:pt>
                      <c:pt idx="4738">
                        <c:v>7.4997558600000005</c:v>
                      </c:pt>
                      <c:pt idx="4739">
                        <c:v>7.4997558600000005</c:v>
                      </c:pt>
                      <c:pt idx="4740">
                        <c:v>7.4997558600000005</c:v>
                      </c:pt>
                      <c:pt idx="4741">
                        <c:v>7.4997558600000005</c:v>
                      </c:pt>
                      <c:pt idx="4742">
                        <c:v>7.4997558600000005</c:v>
                      </c:pt>
                      <c:pt idx="4743">
                        <c:v>7.4997558600000005</c:v>
                      </c:pt>
                      <c:pt idx="4744">
                        <c:v>7.4997558600000005</c:v>
                      </c:pt>
                      <c:pt idx="4745">
                        <c:v>7.4997558600000005</c:v>
                      </c:pt>
                      <c:pt idx="4746">
                        <c:v>7.4997558600000005</c:v>
                      </c:pt>
                      <c:pt idx="4747">
                        <c:v>7.4997558600000005</c:v>
                      </c:pt>
                      <c:pt idx="4748">
                        <c:v>7.4997558600000005</c:v>
                      </c:pt>
                      <c:pt idx="4749">
                        <c:v>7.4997558600000005</c:v>
                      </c:pt>
                      <c:pt idx="4750">
                        <c:v>7.4997558600000005</c:v>
                      </c:pt>
                      <c:pt idx="4751">
                        <c:v>7.4997558600000005</c:v>
                      </c:pt>
                      <c:pt idx="4752">
                        <c:v>7.4997558600000005</c:v>
                      </c:pt>
                      <c:pt idx="4753">
                        <c:v>7.4997558600000005</c:v>
                      </c:pt>
                      <c:pt idx="4754">
                        <c:v>7.4997558600000005</c:v>
                      </c:pt>
                      <c:pt idx="4755">
                        <c:v>7.4997558600000005</c:v>
                      </c:pt>
                      <c:pt idx="4756">
                        <c:v>7.3999023500000014</c:v>
                      </c:pt>
                      <c:pt idx="4757">
                        <c:v>7.3999023500000014</c:v>
                      </c:pt>
                      <c:pt idx="4758">
                        <c:v>7.4997558600000005</c:v>
                      </c:pt>
                      <c:pt idx="4759">
                        <c:v>7.4997558600000005</c:v>
                      </c:pt>
                      <c:pt idx="4760">
                        <c:v>7.4997558600000005</c:v>
                      </c:pt>
                      <c:pt idx="4761">
                        <c:v>7.4997558600000005</c:v>
                      </c:pt>
                      <c:pt idx="4762">
                        <c:v>7.4997558600000005</c:v>
                      </c:pt>
                      <c:pt idx="4763">
                        <c:v>7.3999023500000014</c:v>
                      </c:pt>
                      <c:pt idx="4764">
                        <c:v>7.4997558600000005</c:v>
                      </c:pt>
                      <c:pt idx="4765">
                        <c:v>7.4997558600000005</c:v>
                      </c:pt>
                      <c:pt idx="4766">
                        <c:v>7.3999023500000014</c:v>
                      </c:pt>
                      <c:pt idx="4767">
                        <c:v>7.4997558600000005</c:v>
                      </c:pt>
                      <c:pt idx="4768">
                        <c:v>7.3999023500000014</c:v>
                      </c:pt>
                      <c:pt idx="4769">
                        <c:v>7.4997558600000005</c:v>
                      </c:pt>
                      <c:pt idx="4770">
                        <c:v>7.4997558600000005</c:v>
                      </c:pt>
                      <c:pt idx="4771">
                        <c:v>7.4997558600000005</c:v>
                      </c:pt>
                      <c:pt idx="4772">
                        <c:v>7.3999023500000014</c:v>
                      </c:pt>
                      <c:pt idx="4773">
                        <c:v>7.3999023500000014</c:v>
                      </c:pt>
                      <c:pt idx="4774">
                        <c:v>7.3999023500000014</c:v>
                      </c:pt>
                      <c:pt idx="4775">
                        <c:v>7.4997558600000005</c:v>
                      </c:pt>
                      <c:pt idx="4776">
                        <c:v>7.4997558600000005</c:v>
                      </c:pt>
                      <c:pt idx="4777">
                        <c:v>7.3999023500000014</c:v>
                      </c:pt>
                      <c:pt idx="4778">
                        <c:v>7.4997558600000005</c:v>
                      </c:pt>
                      <c:pt idx="4779">
                        <c:v>7.4997558600000005</c:v>
                      </c:pt>
                      <c:pt idx="4780">
                        <c:v>7.4997558600000005</c:v>
                      </c:pt>
                      <c:pt idx="4781">
                        <c:v>7.4997558600000005</c:v>
                      </c:pt>
                      <c:pt idx="4782">
                        <c:v>7.4997558600000005</c:v>
                      </c:pt>
                      <c:pt idx="4783">
                        <c:v>7.4997558600000005</c:v>
                      </c:pt>
                      <c:pt idx="4784">
                        <c:v>7.3999023500000014</c:v>
                      </c:pt>
                      <c:pt idx="4785">
                        <c:v>7.3999023500000014</c:v>
                      </c:pt>
                      <c:pt idx="4786">
                        <c:v>7.3999023500000014</c:v>
                      </c:pt>
                      <c:pt idx="4787">
                        <c:v>7.3999023500000014</c:v>
                      </c:pt>
                      <c:pt idx="4788">
                        <c:v>7.3999023500000014</c:v>
                      </c:pt>
                      <c:pt idx="4789">
                        <c:v>7.3999023500000014</c:v>
                      </c:pt>
                      <c:pt idx="4790">
                        <c:v>7.3999023500000014</c:v>
                      </c:pt>
                      <c:pt idx="4791">
                        <c:v>7.3999023500000014</c:v>
                      </c:pt>
                      <c:pt idx="4792">
                        <c:v>7.3999023500000014</c:v>
                      </c:pt>
                      <c:pt idx="4793">
                        <c:v>7.3999023500000014</c:v>
                      </c:pt>
                      <c:pt idx="4794">
                        <c:v>7.3999023500000014</c:v>
                      </c:pt>
                      <c:pt idx="4795">
                        <c:v>7.3999023500000014</c:v>
                      </c:pt>
                      <c:pt idx="4796">
                        <c:v>7.3999023500000014</c:v>
                      </c:pt>
                      <c:pt idx="4797">
                        <c:v>7.3999023500000014</c:v>
                      </c:pt>
                      <c:pt idx="4798">
                        <c:v>7.3999023500000014</c:v>
                      </c:pt>
                      <c:pt idx="4799">
                        <c:v>7.3999023500000014</c:v>
                      </c:pt>
                      <c:pt idx="4800">
                        <c:v>7.3999023500000014</c:v>
                      </c:pt>
                      <c:pt idx="4801">
                        <c:v>7.3999023500000014</c:v>
                      </c:pt>
                      <c:pt idx="4802">
                        <c:v>7.3999023500000014</c:v>
                      </c:pt>
                      <c:pt idx="4803">
                        <c:v>7.3999023500000014</c:v>
                      </c:pt>
                      <c:pt idx="4804">
                        <c:v>7.3999023500000014</c:v>
                      </c:pt>
                      <c:pt idx="4805">
                        <c:v>7.3999023500000014</c:v>
                      </c:pt>
                      <c:pt idx="4806">
                        <c:v>7.3999023500000014</c:v>
                      </c:pt>
                      <c:pt idx="4807">
                        <c:v>7.3999023500000014</c:v>
                      </c:pt>
                      <c:pt idx="4808">
                        <c:v>7.3999023500000014</c:v>
                      </c:pt>
                      <c:pt idx="4809">
                        <c:v>7.3999023500000014</c:v>
                      </c:pt>
                      <c:pt idx="4810">
                        <c:v>7.3999023500000014</c:v>
                      </c:pt>
                      <c:pt idx="4811">
                        <c:v>7.4997558600000005</c:v>
                      </c:pt>
                      <c:pt idx="4812">
                        <c:v>7.3999023500000014</c:v>
                      </c:pt>
                      <c:pt idx="4813">
                        <c:v>7.3999023500000014</c:v>
                      </c:pt>
                      <c:pt idx="4814">
                        <c:v>7.3999023500000014</c:v>
                      </c:pt>
                      <c:pt idx="4815">
                        <c:v>7.3999023500000014</c:v>
                      </c:pt>
                      <c:pt idx="4816">
                        <c:v>7.3999023500000014</c:v>
                      </c:pt>
                      <c:pt idx="4817">
                        <c:v>7.3999023500000014</c:v>
                      </c:pt>
                      <c:pt idx="4818">
                        <c:v>7.3999023500000014</c:v>
                      </c:pt>
                      <c:pt idx="4819">
                        <c:v>7.3999023500000014</c:v>
                      </c:pt>
                      <c:pt idx="4820">
                        <c:v>7.3999023500000014</c:v>
                      </c:pt>
                      <c:pt idx="4821">
                        <c:v>7.3999023500000014</c:v>
                      </c:pt>
                      <c:pt idx="4822">
                        <c:v>7.3999023500000014</c:v>
                      </c:pt>
                      <c:pt idx="4823">
                        <c:v>7.3999023500000014</c:v>
                      </c:pt>
                      <c:pt idx="4824">
                        <c:v>7.3999023500000014</c:v>
                      </c:pt>
                      <c:pt idx="4825">
                        <c:v>7.3999023500000014</c:v>
                      </c:pt>
                      <c:pt idx="4826">
                        <c:v>7.3999023500000014</c:v>
                      </c:pt>
                      <c:pt idx="4827">
                        <c:v>7.3999023500000014</c:v>
                      </c:pt>
                      <c:pt idx="4828">
                        <c:v>7.3999023500000014</c:v>
                      </c:pt>
                      <c:pt idx="4829">
                        <c:v>7.3999023500000014</c:v>
                      </c:pt>
                      <c:pt idx="4830">
                        <c:v>7.3999023500000014</c:v>
                      </c:pt>
                      <c:pt idx="4831">
                        <c:v>7.3999023500000014</c:v>
                      </c:pt>
                      <c:pt idx="4832">
                        <c:v>7.3999023500000014</c:v>
                      </c:pt>
                      <c:pt idx="4833">
                        <c:v>7.3999023500000014</c:v>
                      </c:pt>
                      <c:pt idx="4834">
                        <c:v>7.3999023500000014</c:v>
                      </c:pt>
                      <c:pt idx="4835">
                        <c:v>7.3999023500000014</c:v>
                      </c:pt>
                      <c:pt idx="4836">
                        <c:v>7.3999023500000014</c:v>
                      </c:pt>
                      <c:pt idx="4837">
                        <c:v>7.3999023500000014</c:v>
                      </c:pt>
                      <c:pt idx="4838">
                        <c:v>7.3999023500000014</c:v>
                      </c:pt>
                      <c:pt idx="4839">
                        <c:v>7.3999023500000014</c:v>
                      </c:pt>
                      <c:pt idx="4840">
                        <c:v>7.3999023500000014</c:v>
                      </c:pt>
                      <c:pt idx="4841">
                        <c:v>7.3999023500000014</c:v>
                      </c:pt>
                      <c:pt idx="4842">
                        <c:v>7.3999023500000014</c:v>
                      </c:pt>
                      <c:pt idx="4843">
                        <c:v>7.3999023500000014</c:v>
                      </c:pt>
                      <c:pt idx="4844">
                        <c:v>7.3999023500000014</c:v>
                      </c:pt>
                      <c:pt idx="4845">
                        <c:v>7.3999023500000014</c:v>
                      </c:pt>
                      <c:pt idx="4846">
                        <c:v>7.3999023500000014</c:v>
                      </c:pt>
                      <c:pt idx="4847">
                        <c:v>7.3999023500000014</c:v>
                      </c:pt>
                      <c:pt idx="4848">
                        <c:v>7.3999023500000014</c:v>
                      </c:pt>
                      <c:pt idx="4849">
                        <c:v>7.3999023500000014</c:v>
                      </c:pt>
                      <c:pt idx="4850">
                        <c:v>7.3999023500000014</c:v>
                      </c:pt>
                      <c:pt idx="4851">
                        <c:v>7.3999023500000014</c:v>
                      </c:pt>
                      <c:pt idx="4852">
                        <c:v>7.3999023500000014</c:v>
                      </c:pt>
                      <c:pt idx="4853">
                        <c:v>7.3999023500000014</c:v>
                      </c:pt>
                      <c:pt idx="4854">
                        <c:v>7.3999023500000014</c:v>
                      </c:pt>
                      <c:pt idx="4855">
                        <c:v>7.3999023500000014</c:v>
                      </c:pt>
                      <c:pt idx="4856">
                        <c:v>7.3999023500000014</c:v>
                      </c:pt>
                      <c:pt idx="4857">
                        <c:v>7.3999023500000014</c:v>
                      </c:pt>
                      <c:pt idx="4858">
                        <c:v>7.3999023500000014</c:v>
                      </c:pt>
                      <c:pt idx="4859">
                        <c:v>7.3999023500000014</c:v>
                      </c:pt>
                      <c:pt idx="4860">
                        <c:v>7.3999023500000014</c:v>
                      </c:pt>
                      <c:pt idx="4861">
                        <c:v>7.3999023500000014</c:v>
                      </c:pt>
                      <c:pt idx="4862">
                        <c:v>7.3999023500000014</c:v>
                      </c:pt>
                      <c:pt idx="4863">
                        <c:v>7.3999023500000014</c:v>
                      </c:pt>
                      <c:pt idx="4864">
                        <c:v>7.3999023500000014</c:v>
                      </c:pt>
                      <c:pt idx="4865">
                        <c:v>7.3999023500000014</c:v>
                      </c:pt>
                      <c:pt idx="4866">
                        <c:v>7.3999023500000014</c:v>
                      </c:pt>
                      <c:pt idx="4867">
                        <c:v>7.3999023500000014</c:v>
                      </c:pt>
                      <c:pt idx="4868">
                        <c:v>7.3999023500000014</c:v>
                      </c:pt>
                      <c:pt idx="4869">
                        <c:v>7.3999023500000014</c:v>
                      </c:pt>
                      <c:pt idx="4870">
                        <c:v>7.3999023500000014</c:v>
                      </c:pt>
                      <c:pt idx="4871">
                        <c:v>7.3999023500000014</c:v>
                      </c:pt>
                      <c:pt idx="4872">
                        <c:v>7.3999023500000014</c:v>
                      </c:pt>
                      <c:pt idx="4873">
                        <c:v>7.3999023500000014</c:v>
                      </c:pt>
                      <c:pt idx="4874">
                        <c:v>7.3999023500000014</c:v>
                      </c:pt>
                      <c:pt idx="4875">
                        <c:v>7.3999023500000014</c:v>
                      </c:pt>
                    </c:numCache>
                  </c:numRef>
                </c:yVal>
                <c:smooth val="0"/>
                <c:extLst xmlns:c15="http://schemas.microsoft.com/office/drawing/2012/chart">
                  <c:ext xmlns:c16="http://schemas.microsoft.com/office/drawing/2014/chart" uri="{C3380CC4-5D6E-409C-BE32-E72D297353CC}">
                    <c16:uniqueId val="{00000013-0CC2-4979-82AF-9F6565F85F63}"/>
                  </c:ext>
                </c:extLst>
              </c15:ser>
            </c15:filteredScatterSeries>
            <c15:filteredScatterSeries>
              <c15:ser>
                <c:idx val="20"/>
                <c:order val="20"/>
                <c:tx>
                  <c:v>VAC BAS 2</c:v>
                </c:tx>
                <c:spPr>
                  <a:ln w="19050" cap="rnd">
                    <a:solidFill>
                      <a:schemeClr val="accent3">
                        <a:lumMod val="8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29-3 BAS Test2'!$K$2:$K$6726</c15:sqref>
                        </c15:formulaRef>
                      </c:ext>
                    </c:extLst>
                    <c:numCache>
                      <c:formatCode>General</c:formatCode>
                      <c:ptCount val="6725"/>
                      <c:pt idx="0">
                        <c:v>0</c:v>
                      </c:pt>
                      <c:pt idx="1">
                        <c:v>0.99975330000006579</c:v>
                      </c:pt>
                      <c:pt idx="2">
                        <c:v>2.0154955000000427</c:v>
                      </c:pt>
                      <c:pt idx="3">
                        <c:v>3.0226001000000906</c:v>
                      </c:pt>
                      <c:pt idx="4">
                        <c:v>4.0355288000000655</c:v>
                      </c:pt>
                      <c:pt idx="5">
                        <c:v>5.0515311000000338</c:v>
                      </c:pt>
                      <c:pt idx="6">
                        <c:v>6.057595200000037</c:v>
                      </c:pt>
                      <c:pt idx="7">
                        <c:v>7.0576207000000295</c:v>
                      </c:pt>
                      <c:pt idx="8">
                        <c:v>8.0733146000000033</c:v>
                      </c:pt>
                      <c:pt idx="9">
                        <c:v>9.0731633999999985</c:v>
                      </c:pt>
                      <c:pt idx="10">
                        <c:v>10.071276399999988</c:v>
                      </c:pt>
                      <c:pt idx="11">
                        <c:v>11.071991900000057</c:v>
                      </c:pt>
                      <c:pt idx="12">
                        <c:v>12.071758700000032</c:v>
                      </c:pt>
                      <c:pt idx="13">
                        <c:v>13.072165900000073</c:v>
                      </c:pt>
                      <c:pt idx="14">
                        <c:v>14.07205220000003</c:v>
                      </c:pt>
                      <c:pt idx="15">
                        <c:v>15.062714300000039</c:v>
                      </c:pt>
                      <c:pt idx="16">
                        <c:v>16.061711100000025</c:v>
                      </c:pt>
                      <c:pt idx="17">
                        <c:v>17.062041000000022</c:v>
                      </c:pt>
                      <c:pt idx="18">
                        <c:v>18.078832700000021</c:v>
                      </c:pt>
                      <c:pt idx="19">
                        <c:v>19.094807500000002</c:v>
                      </c:pt>
                      <c:pt idx="20">
                        <c:v>20.107428400000003</c:v>
                      </c:pt>
                      <c:pt idx="21">
                        <c:v>21.107338300000038</c:v>
                      </c:pt>
                      <c:pt idx="22">
                        <c:v>22.123555800000076</c:v>
                      </c:pt>
                      <c:pt idx="23">
                        <c:v>23.124119000000064</c:v>
                      </c:pt>
                      <c:pt idx="24">
                        <c:v>24.143227300000035</c:v>
                      </c:pt>
                      <c:pt idx="25">
                        <c:v>25.159264100000087</c:v>
                      </c:pt>
                      <c:pt idx="26">
                        <c:v>26.164312100000075</c:v>
                      </c:pt>
                      <c:pt idx="27">
                        <c:v>27.171086900000091</c:v>
                      </c:pt>
                      <c:pt idx="28">
                        <c:v>28.184999300000072</c:v>
                      </c:pt>
                      <c:pt idx="29">
                        <c:v>29.200387800000044</c:v>
                      </c:pt>
                      <c:pt idx="30">
                        <c:v>30.204296999999997</c:v>
                      </c:pt>
                      <c:pt idx="31">
                        <c:v>31.205188200000066</c:v>
                      </c:pt>
                      <c:pt idx="32">
                        <c:v>32.220930300000077</c:v>
                      </c:pt>
                      <c:pt idx="33">
                        <c:v>33.236866100000043</c:v>
                      </c:pt>
                      <c:pt idx="34">
                        <c:v>34.236738600000081</c:v>
                      </c:pt>
                      <c:pt idx="35">
                        <c:v>35.236778200000003</c:v>
                      </c:pt>
                      <c:pt idx="36">
                        <c:v>36.252859100000023</c:v>
                      </c:pt>
                      <c:pt idx="37">
                        <c:v>37.268060700000092</c:v>
                      </c:pt>
                      <c:pt idx="38">
                        <c:v>38.268345899999986</c:v>
                      </c:pt>
                      <c:pt idx="39">
                        <c:v>39.268385599999988</c:v>
                      </c:pt>
                      <c:pt idx="40">
                        <c:v>40.268922299999986</c:v>
                      </c:pt>
                      <c:pt idx="41">
                        <c:v>41.277465200000051</c:v>
                      </c:pt>
                      <c:pt idx="42">
                        <c:v>42.277276400000005</c:v>
                      </c:pt>
                      <c:pt idx="43">
                        <c:v>43.274513200000001</c:v>
                      </c:pt>
                      <c:pt idx="44">
                        <c:v>44.263320399999998</c:v>
                      </c:pt>
                      <c:pt idx="45">
                        <c:v>45.263275700000008</c:v>
                      </c:pt>
                      <c:pt idx="46">
                        <c:v>46.263287300000002</c:v>
                      </c:pt>
                      <c:pt idx="47">
                        <c:v>47.268460000000005</c:v>
                      </c:pt>
                      <c:pt idx="48">
                        <c:v>48.290543200000002</c:v>
                      </c:pt>
                      <c:pt idx="49">
                        <c:v>49.288220300000035</c:v>
                      </c:pt>
                      <c:pt idx="50">
                        <c:v>50.294864800000028</c:v>
                      </c:pt>
                      <c:pt idx="51">
                        <c:v>51.29474950000008</c:v>
                      </c:pt>
                      <c:pt idx="52">
                        <c:v>52.308455299999991</c:v>
                      </c:pt>
                      <c:pt idx="53">
                        <c:v>53.308202400000027</c:v>
                      </c:pt>
                      <c:pt idx="54">
                        <c:v>54.299263600000018</c:v>
                      </c:pt>
                      <c:pt idx="55">
                        <c:v>55.299092500000029</c:v>
                      </c:pt>
                      <c:pt idx="56">
                        <c:v>56.302765700000009</c:v>
                      </c:pt>
                      <c:pt idx="57">
                        <c:v>57.303050299999995</c:v>
                      </c:pt>
                      <c:pt idx="58">
                        <c:v>58.309452800000031</c:v>
                      </c:pt>
                      <c:pt idx="59">
                        <c:v>59.30355910000003</c:v>
                      </c:pt>
                      <c:pt idx="60">
                        <c:v>60.303590400000076</c:v>
                      </c:pt>
                      <c:pt idx="61">
                        <c:v>61.303873400000043</c:v>
                      </c:pt>
                      <c:pt idx="62">
                        <c:v>62.29456330000005</c:v>
                      </c:pt>
                      <c:pt idx="63">
                        <c:v>63.294901600000003</c:v>
                      </c:pt>
                      <c:pt idx="64">
                        <c:v>64.301434200000017</c:v>
                      </c:pt>
                      <c:pt idx="65">
                        <c:v>65.296782300000018</c:v>
                      </c:pt>
                      <c:pt idx="66">
                        <c:v>66.29734289999999</c:v>
                      </c:pt>
                      <c:pt idx="67">
                        <c:v>67.318946400000073</c:v>
                      </c:pt>
                      <c:pt idx="68">
                        <c:v>68.326791100000037</c:v>
                      </c:pt>
                      <c:pt idx="69">
                        <c:v>69.344848300000081</c:v>
                      </c:pt>
                      <c:pt idx="70">
                        <c:v>70.364772500000072</c:v>
                      </c:pt>
                      <c:pt idx="71">
                        <c:v>71.380379400000038</c:v>
                      </c:pt>
                      <c:pt idx="72">
                        <c:v>72.396032400000081</c:v>
                      </c:pt>
                      <c:pt idx="73">
                        <c:v>73.395840000000021</c:v>
                      </c:pt>
                      <c:pt idx="74">
                        <c:v>74.396153800000093</c:v>
                      </c:pt>
                      <c:pt idx="75">
                        <c:v>75.393504200000052</c:v>
                      </c:pt>
                      <c:pt idx="76">
                        <c:v>76.402607999999987</c:v>
                      </c:pt>
                      <c:pt idx="77">
                        <c:v>77.396728800000005</c:v>
                      </c:pt>
                      <c:pt idx="78">
                        <c:v>78.411519200000043</c:v>
                      </c:pt>
                      <c:pt idx="79">
                        <c:v>79.427035700000033</c:v>
                      </c:pt>
                      <c:pt idx="80">
                        <c:v>80.424601499999994</c:v>
                      </c:pt>
                      <c:pt idx="81">
                        <c:v>81.428705100000002</c:v>
                      </c:pt>
                      <c:pt idx="82">
                        <c:v>82.431614800000034</c:v>
                      </c:pt>
                      <c:pt idx="83">
                        <c:v>83.426267800000005</c:v>
                      </c:pt>
                      <c:pt idx="84">
                        <c:v>84.43074050000007</c:v>
                      </c:pt>
                      <c:pt idx="85">
                        <c:v>85.430517699999996</c:v>
                      </c:pt>
                      <c:pt idx="86">
                        <c:v>86.422394800000006</c:v>
                      </c:pt>
                      <c:pt idx="87">
                        <c:v>87.437737300000094</c:v>
                      </c:pt>
                      <c:pt idx="88">
                        <c:v>88.460685500000068</c:v>
                      </c:pt>
                      <c:pt idx="89">
                        <c:v>89.477984200000037</c:v>
                      </c:pt>
                      <c:pt idx="90">
                        <c:v>90.495247800000016</c:v>
                      </c:pt>
                      <c:pt idx="91">
                        <c:v>91.510708099999988</c:v>
                      </c:pt>
                      <c:pt idx="92">
                        <c:v>92.526332900000057</c:v>
                      </c:pt>
                      <c:pt idx="93">
                        <c:v>93.54176300000006</c:v>
                      </c:pt>
                      <c:pt idx="94">
                        <c:v>94.548723900000027</c:v>
                      </c:pt>
                      <c:pt idx="95">
                        <c:v>95.555477800000062</c:v>
                      </c:pt>
                      <c:pt idx="96">
                        <c:v>96.571183000000019</c:v>
                      </c:pt>
                      <c:pt idx="97">
                        <c:v>97.586678300000017</c:v>
                      </c:pt>
                      <c:pt idx="98">
                        <c:v>98.577801099999988</c:v>
                      </c:pt>
                      <c:pt idx="99">
                        <c:v>99.586350799999991</c:v>
                      </c:pt>
                      <c:pt idx="100">
                        <c:v>100.60317540000005</c:v>
                      </c:pt>
                      <c:pt idx="101">
                        <c:v>101.61018910000007</c:v>
                      </c:pt>
                      <c:pt idx="102">
                        <c:v>102.62580190000006</c:v>
                      </c:pt>
                      <c:pt idx="103">
                        <c:v>103.64986510000006</c:v>
                      </c:pt>
                      <c:pt idx="104">
                        <c:v>104.6410621</c:v>
                      </c:pt>
                      <c:pt idx="105">
                        <c:v>105.64445310000008</c:v>
                      </c:pt>
                      <c:pt idx="106">
                        <c:v>106.69133260000001</c:v>
                      </c:pt>
                      <c:pt idx="107">
                        <c:v>107.69342920000008</c:v>
                      </c:pt>
                      <c:pt idx="108">
                        <c:v>108.70325480000008</c:v>
                      </c:pt>
                      <c:pt idx="109">
                        <c:v>109.73210800000004</c:v>
                      </c:pt>
                      <c:pt idx="110">
                        <c:v>110.72660050000002</c:v>
                      </c:pt>
                      <c:pt idx="111">
                        <c:v>111.74422909999998</c:v>
                      </c:pt>
                      <c:pt idx="112">
                        <c:v>112.7648173</c:v>
                      </c:pt>
                      <c:pt idx="113">
                        <c:v>113.76366040000005</c:v>
                      </c:pt>
                      <c:pt idx="114">
                        <c:v>114.76210550000008</c:v>
                      </c:pt>
                      <c:pt idx="115">
                        <c:v>115.76482529999998</c:v>
                      </c:pt>
                      <c:pt idx="116">
                        <c:v>116.79397019999999</c:v>
                      </c:pt>
                      <c:pt idx="117">
                        <c:v>117.80289060000007</c:v>
                      </c:pt>
                      <c:pt idx="118">
                        <c:v>118.81878840000002</c:v>
                      </c:pt>
                      <c:pt idx="119">
                        <c:v>119.82185340000001</c:v>
                      </c:pt>
                      <c:pt idx="120">
                        <c:v>120.82836100000009</c:v>
                      </c:pt>
                      <c:pt idx="121">
                        <c:v>121.85270710000009</c:v>
                      </c:pt>
                      <c:pt idx="122">
                        <c:v>122.88030630000003</c:v>
                      </c:pt>
                      <c:pt idx="123">
                        <c:v>123.78662270000007</c:v>
                      </c:pt>
                      <c:pt idx="124">
                        <c:v>124.79620820000002</c:v>
                      </c:pt>
                      <c:pt idx="125">
                        <c:v>125.8055243</c:v>
                      </c:pt>
                      <c:pt idx="126">
                        <c:v>126.79648870000005</c:v>
                      </c:pt>
                      <c:pt idx="127">
                        <c:v>127.79543380000007</c:v>
                      </c:pt>
                      <c:pt idx="128">
                        <c:v>128.80295540000009</c:v>
                      </c:pt>
                      <c:pt idx="129">
                        <c:v>129.79982400000006</c:v>
                      </c:pt>
                      <c:pt idx="130">
                        <c:v>130.82283490000009</c:v>
                      </c:pt>
                      <c:pt idx="131">
                        <c:v>131.82341020000001</c:v>
                      </c:pt>
                      <c:pt idx="132">
                        <c:v>132.83995660000005</c:v>
                      </c:pt>
                      <c:pt idx="133">
                        <c:v>133.84111640000003</c:v>
                      </c:pt>
                      <c:pt idx="134">
                        <c:v>134.85467100000005</c:v>
                      </c:pt>
                      <c:pt idx="135">
                        <c:v>135.86876549999999</c:v>
                      </c:pt>
                      <c:pt idx="136">
                        <c:v>136.8820518</c:v>
                      </c:pt>
                      <c:pt idx="137">
                        <c:v>137.8901687</c:v>
                      </c:pt>
                      <c:pt idx="138">
                        <c:v>138.90730059999999</c:v>
                      </c:pt>
                      <c:pt idx="139">
                        <c:v>139.91520680000008</c:v>
                      </c:pt>
                      <c:pt idx="140">
                        <c:v>140.91132220000009</c:v>
                      </c:pt>
                      <c:pt idx="141">
                        <c:v>141.92564770000001</c:v>
                      </c:pt>
                      <c:pt idx="142">
                        <c:v>142.93177100000003</c:v>
                      </c:pt>
                      <c:pt idx="143">
                        <c:v>143.93189810000001</c:v>
                      </c:pt>
                      <c:pt idx="144">
                        <c:v>144.93691320000005</c:v>
                      </c:pt>
                      <c:pt idx="145">
                        <c:v>145.94671630000005</c:v>
                      </c:pt>
                      <c:pt idx="146">
                        <c:v>146.94593070000008</c:v>
                      </c:pt>
                      <c:pt idx="147">
                        <c:v>147.95480989999999</c:v>
                      </c:pt>
                      <c:pt idx="148">
                        <c:v>148.95336459999999</c:v>
                      </c:pt>
                      <c:pt idx="149">
                        <c:v>149.96904260000008</c:v>
                      </c:pt>
                      <c:pt idx="150">
                        <c:v>150.98064480000005</c:v>
                      </c:pt>
                      <c:pt idx="151">
                        <c:v>151.96649769999999</c:v>
                      </c:pt>
                      <c:pt idx="152">
                        <c:v>152.98213100000009</c:v>
                      </c:pt>
                      <c:pt idx="153">
                        <c:v>154.00339150000002</c:v>
                      </c:pt>
                      <c:pt idx="154">
                        <c:v>155.01546710000002</c:v>
                      </c:pt>
                      <c:pt idx="155">
                        <c:v>156.02354980000007</c:v>
                      </c:pt>
                      <c:pt idx="156">
                        <c:v>157.03983220000009</c:v>
                      </c:pt>
                      <c:pt idx="157">
                        <c:v>158.05100040000002</c:v>
                      </c:pt>
                      <c:pt idx="158">
                        <c:v>159.05921810000007</c:v>
                      </c:pt>
                      <c:pt idx="159">
                        <c:v>160.0546435</c:v>
                      </c:pt>
                      <c:pt idx="160">
                        <c:v>161.0525308</c:v>
                      </c:pt>
                      <c:pt idx="161">
                        <c:v>162.05248460000007</c:v>
                      </c:pt>
                      <c:pt idx="162">
                        <c:v>163.0568019000001</c:v>
                      </c:pt>
                      <c:pt idx="163">
                        <c:v>164.05513670000005</c:v>
                      </c:pt>
                      <c:pt idx="164">
                        <c:v>165.07030559999998</c:v>
                      </c:pt>
                      <c:pt idx="165">
                        <c:v>166.07524560000002</c:v>
                      </c:pt>
                      <c:pt idx="166">
                        <c:v>167.06886760000009</c:v>
                      </c:pt>
                      <c:pt idx="167">
                        <c:v>168.06539129999999</c:v>
                      </c:pt>
                      <c:pt idx="168">
                        <c:v>169.0675761</c:v>
                      </c:pt>
                      <c:pt idx="169">
                        <c:v>170.08740820000003</c:v>
                      </c:pt>
                      <c:pt idx="170">
                        <c:v>171.07929039999999</c:v>
                      </c:pt>
                      <c:pt idx="171">
                        <c:v>172.08272980000004</c:v>
                      </c:pt>
                      <c:pt idx="172">
                        <c:v>173.10481220000008</c:v>
                      </c:pt>
                      <c:pt idx="173">
                        <c:v>174.09817250000003</c:v>
                      </c:pt>
                      <c:pt idx="174">
                        <c:v>175.1053713</c:v>
                      </c:pt>
                      <c:pt idx="175">
                        <c:v>176.1132963</c:v>
                      </c:pt>
                      <c:pt idx="176">
                        <c:v>177.13010580000002</c:v>
                      </c:pt>
                      <c:pt idx="177">
                        <c:v>178.10730640000008</c:v>
                      </c:pt>
                      <c:pt idx="178">
                        <c:v>179.1156234</c:v>
                      </c:pt>
                      <c:pt idx="179">
                        <c:v>180.11279810000008</c:v>
                      </c:pt>
                      <c:pt idx="180">
                        <c:v>181.19324340000003</c:v>
                      </c:pt>
                      <c:pt idx="181">
                        <c:v>182.15692890000003</c:v>
                      </c:pt>
                      <c:pt idx="182">
                        <c:v>183.15281350000009</c:v>
                      </c:pt>
                      <c:pt idx="183">
                        <c:v>184.21498760000009</c:v>
                      </c:pt>
                      <c:pt idx="184">
                        <c:v>185.19207830000005</c:v>
                      </c:pt>
                      <c:pt idx="185">
                        <c:v>186.21000409999999</c:v>
                      </c:pt>
                      <c:pt idx="186">
                        <c:v>187.19417470000008</c:v>
                      </c:pt>
                      <c:pt idx="187">
                        <c:v>188.23980440000003</c:v>
                      </c:pt>
                      <c:pt idx="188">
                        <c:v>189.20651900000007</c:v>
                      </c:pt>
                      <c:pt idx="189">
                        <c:v>190.19514320000008</c:v>
                      </c:pt>
                      <c:pt idx="190">
                        <c:v>191.19423760000006</c:v>
                      </c:pt>
                      <c:pt idx="191">
                        <c:v>192.20683180000003</c:v>
                      </c:pt>
                      <c:pt idx="192">
                        <c:v>193.20902490000003</c:v>
                      </c:pt>
                      <c:pt idx="193">
                        <c:v>194.22393610000006</c:v>
                      </c:pt>
                      <c:pt idx="194">
                        <c:v>195.25386920000005</c:v>
                      </c:pt>
                      <c:pt idx="195">
                        <c:v>196.29047639999999</c:v>
                      </c:pt>
                      <c:pt idx="196">
                        <c:v>197.29699060000007</c:v>
                      </c:pt>
                      <c:pt idx="197">
                        <c:v>198.28729020000003</c:v>
                      </c:pt>
                      <c:pt idx="198">
                        <c:v>199.32627630000002</c:v>
                      </c:pt>
                      <c:pt idx="199">
                        <c:v>200.29140300000006</c:v>
                      </c:pt>
                      <c:pt idx="200">
                        <c:v>201.31438990000004</c:v>
                      </c:pt>
                      <c:pt idx="201">
                        <c:v>202.31466010000008</c:v>
                      </c:pt>
                      <c:pt idx="202">
                        <c:v>203.34779900000001</c:v>
                      </c:pt>
                      <c:pt idx="203">
                        <c:v>204.35633150000001</c:v>
                      </c:pt>
                      <c:pt idx="204">
                        <c:v>205.36257390000003</c:v>
                      </c:pt>
                      <c:pt idx="205">
                        <c:v>206.3650715</c:v>
                      </c:pt>
                      <c:pt idx="206">
                        <c:v>207.37008400000002</c:v>
                      </c:pt>
                      <c:pt idx="207">
                        <c:v>208.28292959999999</c:v>
                      </c:pt>
                      <c:pt idx="208">
                        <c:v>209.29833120000001</c:v>
                      </c:pt>
                      <c:pt idx="209">
                        <c:v>210.305117</c:v>
                      </c:pt>
                      <c:pt idx="210">
                        <c:v>211.29467700000009</c:v>
                      </c:pt>
                      <c:pt idx="211">
                        <c:v>212.3146862000001</c:v>
                      </c:pt>
                      <c:pt idx="212">
                        <c:v>213.32478639999999</c:v>
                      </c:pt>
                      <c:pt idx="213">
                        <c:v>214.32277800000008</c:v>
                      </c:pt>
                      <c:pt idx="214">
                        <c:v>215.32710029999998</c:v>
                      </c:pt>
                      <c:pt idx="215">
                        <c:v>216.33362629999999</c:v>
                      </c:pt>
                      <c:pt idx="216">
                        <c:v>217.34932250000008</c:v>
                      </c:pt>
                      <c:pt idx="217">
                        <c:v>218.35604910000006</c:v>
                      </c:pt>
                      <c:pt idx="218">
                        <c:v>219.35584830000005</c:v>
                      </c:pt>
                      <c:pt idx="219">
                        <c:v>220.35653070000001</c:v>
                      </c:pt>
                      <c:pt idx="220">
                        <c:v>221.34514660000002</c:v>
                      </c:pt>
                      <c:pt idx="221">
                        <c:v>222.34528</c:v>
                      </c:pt>
                      <c:pt idx="222">
                        <c:v>223.36095870000008</c:v>
                      </c:pt>
                      <c:pt idx="223">
                        <c:v>224.3612912000001</c:v>
                      </c:pt>
                      <c:pt idx="224">
                        <c:v>225.3770737000001</c:v>
                      </c:pt>
                      <c:pt idx="225">
                        <c:v>226.38118070000007</c:v>
                      </c:pt>
                      <c:pt idx="226">
                        <c:v>227.37907010000004</c:v>
                      </c:pt>
                      <c:pt idx="227">
                        <c:v>228.3905870000001</c:v>
                      </c:pt>
                      <c:pt idx="228">
                        <c:v>229.3938558000001</c:v>
                      </c:pt>
                      <c:pt idx="229">
                        <c:v>230.4004132</c:v>
                      </c:pt>
                      <c:pt idx="230">
                        <c:v>231.39115980000008</c:v>
                      </c:pt>
                      <c:pt idx="231">
                        <c:v>232.39098669999998</c:v>
                      </c:pt>
                      <c:pt idx="232">
                        <c:v>233.40660009999999</c:v>
                      </c:pt>
                      <c:pt idx="233">
                        <c:v>234.41326520000007</c:v>
                      </c:pt>
                      <c:pt idx="234">
                        <c:v>235.42067940000004</c:v>
                      </c:pt>
                      <c:pt idx="235">
                        <c:v>236.43235570000002</c:v>
                      </c:pt>
                      <c:pt idx="236">
                        <c:v>237.43209090000005</c:v>
                      </c:pt>
                      <c:pt idx="237">
                        <c:v>238.43182569999999</c:v>
                      </c:pt>
                      <c:pt idx="238">
                        <c:v>239.4316073</c:v>
                      </c:pt>
                      <c:pt idx="239">
                        <c:v>240.43888270000002</c:v>
                      </c:pt>
                      <c:pt idx="240">
                        <c:v>241.43885910000006</c:v>
                      </c:pt>
                      <c:pt idx="241">
                        <c:v>242.43831510000007</c:v>
                      </c:pt>
                      <c:pt idx="242">
                        <c:v>243.45403090000002</c:v>
                      </c:pt>
                      <c:pt idx="243">
                        <c:v>244.4697979</c:v>
                      </c:pt>
                      <c:pt idx="244">
                        <c:v>245.47006590000001</c:v>
                      </c:pt>
                      <c:pt idx="245">
                        <c:v>246.47033420000002</c:v>
                      </c:pt>
                      <c:pt idx="246">
                        <c:v>247.47028260000002</c:v>
                      </c:pt>
                      <c:pt idx="247">
                        <c:v>248.47049360000005</c:v>
                      </c:pt>
                      <c:pt idx="248">
                        <c:v>249.47087970000007</c:v>
                      </c:pt>
                      <c:pt idx="249">
                        <c:v>250.4704855</c:v>
                      </c:pt>
                      <c:pt idx="250">
                        <c:v>251.48599640000009</c:v>
                      </c:pt>
                      <c:pt idx="251">
                        <c:v>252.49834710000005</c:v>
                      </c:pt>
                      <c:pt idx="252">
                        <c:v>253.52420590000008</c:v>
                      </c:pt>
                      <c:pt idx="253">
                        <c:v>254.53217140000004</c:v>
                      </c:pt>
                      <c:pt idx="254">
                        <c:v>255.53805560000001</c:v>
                      </c:pt>
                      <c:pt idx="255">
                        <c:v>256.54938340000001</c:v>
                      </c:pt>
                      <c:pt idx="256">
                        <c:v>257.54932010000005</c:v>
                      </c:pt>
                      <c:pt idx="257">
                        <c:v>258.54981080000005</c:v>
                      </c:pt>
                      <c:pt idx="258">
                        <c:v>259.55718669999999</c:v>
                      </c:pt>
                      <c:pt idx="259">
                        <c:v>260.54771740000001</c:v>
                      </c:pt>
                      <c:pt idx="260">
                        <c:v>261.55032700000004</c:v>
                      </c:pt>
                      <c:pt idx="261">
                        <c:v>262.55487670000002</c:v>
                      </c:pt>
                      <c:pt idx="262">
                        <c:v>263.54564110000001</c:v>
                      </c:pt>
                      <c:pt idx="263">
                        <c:v>264.54528550000009</c:v>
                      </c:pt>
                      <c:pt idx="264">
                        <c:v>265.55540550000001</c:v>
                      </c:pt>
                      <c:pt idx="265">
                        <c:v>266.55983639999999</c:v>
                      </c:pt>
                      <c:pt idx="266">
                        <c:v>267.54566780000005</c:v>
                      </c:pt>
                      <c:pt idx="267">
                        <c:v>268.56019720000006</c:v>
                      </c:pt>
                      <c:pt idx="268">
                        <c:v>269.56196980000004</c:v>
                      </c:pt>
                      <c:pt idx="269">
                        <c:v>270.57303530000002</c:v>
                      </c:pt>
                      <c:pt idx="270">
                        <c:v>271.57304160000001</c:v>
                      </c:pt>
                      <c:pt idx="271">
                        <c:v>272.5884483000001</c:v>
                      </c:pt>
                      <c:pt idx="272">
                        <c:v>273.60013430000004</c:v>
                      </c:pt>
                      <c:pt idx="273">
                        <c:v>274.59756609999999</c:v>
                      </c:pt>
                      <c:pt idx="274">
                        <c:v>275.59479759999999</c:v>
                      </c:pt>
                      <c:pt idx="275">
                        <c:v>276.61766540000008</c:v>
                      </c:pt>
                      <c:pt idx="276">
                        <c:v>277.63370090000001</c:v>
                      </c:pt>
                      <c:pt idx="277">
                        <c:v>278.63752729999999</c:v>
                      </c:pt>
                      <c:pt idx="278">
                        <c:v>279.63567410000007</c:v>
                      </c:pt>
                      <c:pt idx="279">
                        <c:v>280.65196539999999</c:v>
                      </c:pt>
                      <c:pt idx="280">
                        <c:v>281.65816310000002</c:v>
                      </c:pt>
                      <c:pt idx="281">
                        <c:v>282.67422750000003</c:v>
                      </c:pt>
                      <c:pt idx="282">
                        <c:v>283.67415800000003</c:v>
                      </c:pt>
                      <c:pt idx="283">
                        <c:v>284.6740029</c:v>
                      </c:pt>
                      <c:pt idx="284">
                        <c:v>285.68967290000001</c:v>
                      </c:pt>
                      <c:pt idx="285">
                        <c:v>286.70571490000009</c:v>
                      </c:pt>
                      <c:pt idx="286">
                        <c:v>287.72216230000004</c:v>
                      </c:pt>
                      <c:pt idx="287">
                        <c:v>288.72889810000004</c:v>
                      </c:pt>
                      <c:pt idx="288">
                        <c:v>289.72806980000007</c:v>
                      </c:pt>
                      <c:pt idx="289">
                        <c:v>290.74385490000009</c:v>
                      </c:pt>
                      <c:pt idx="290">
                        <c:v>291.74829740000007</c:v>
                      </c:pt>
                      <c:pt idx="291">
                        <c:v>292.763734</c:v>
                      </c:pt>
                      <c:pt idx="292">
                        <c:v>293.78367130000004</c:v>
                      </c:pt>
                      <c:pt idx="293">
                        <c:v>294.80008280000004</c:v>
                      </c:pt>
                      <c:pt idx="294">
                        <c:v>295.80711640000004</c:v>
                      </c:pt>
                      <c:pt idx="295">
                        <c:v>296.79660620000004</c:v>
                      </c:pt>
                      <c:pt idx="296">
                        <c:v>297.80303780000008</c:v>
                      </c:pt>
                      <c:pt idx="297">
                        <c:v>298.81025180000006</c:v>
                      </c:pt>
                      <c:pt idx="298">
                        <c:v>299.83820610000009</c:v>
                      </c:pt>
                      <c:pt idx="299">
                        <c:v>300.84560510000006</c:v>
                      </c:pt>
                      <c:pt idx="300">
                        <c:v>301.84534650000001</c:v>
                      </c:pt>
                      <c:pt idx="301">
                        <c:v>302.84537929999999</c:v>
                      </c:pt>
                      <c:pt idx="302">
                        <c:v>303.8444866000001</c:v>
                      </c:pt>
                      <c:pt idx="303">
                        <c:v>304.84504770000001</c:v>
                      </c:pt>
                      <c:pt idx="304">
                        <c:v>305.86769930000003</c:v>
                      </c:pt>
                      <c:pt idx="305">
                        <c:v>306.88142120000009</c:v>
                      </c:pt>
                      <c:pt idx="306">
                        <c:v>307.89708189999999</c:v>
                      </c:pt>
                      <c:pt idx="307">
                        <c:v>308.91444190000004</c:v>
                      </c:pt>
                      <c:pt idx="308">
                        <c:v>309.91461300000003</c:v>
                      </c:pt>
                      <c:pt idx="309">
                        <c:v>310.91427390000001</c:v>
                      </c:pt>
                      <c:pt idx="310">
                        <c:v>311.9296918</c:v>
                      </c:pt>
                      <c:pt idx="311">
                        <c:v>312.92983550000008</c:v>
                      </c:pt>
                      <c:pt idx="312">
                        <c:v>313.93001730000003</c:v>
                      </c:pt>
                      <c:pt idx="313">
                        <c:v>314.93039350000004</c:v>
                      </c:pt>
                      <c:pt idx="314">
                        <c:v>315.92999230000009</c:v>
                      </c:pt>
                      <c:pt idx="315">
                        <c:v>316.93085130000009</c:v>
                      </c:pt>
                      <c:pt idx="316">
                        <c:v>317.92881900000009</c:v>
                      </c:pt>
                      <c:pt idx="317">
                        <c:v>318.92959160000009</c:v>
                      </c:pt>
                      <c:pt idx="318">
                        <c:v>319.92283520000001</c:v>
                      </c:pt>
                      <c:pt idx="319">
                        <c:v>320.92028190000008</c:v>
                      </c:pt>
                      <c:pt idx="320">
                        <c:v>321.9199546000001</c:v>
                      </c:pt>
                      <c:pt idx="321">
                        <c:v>322.91992379999999</c:v>
                      </c:pt>
                      <c:pt idx="322">
                        <c:v>323.9267648</c:v>
                      </c:pt>
                      <c:pt idx="323">
                        <c:v>324.92158690000008</c:v>
                      </c:pt>
                      <c:pt idx="324">
                        <c:v>325.9288024</c:v>
                      </c:pt>
                      <c:pt idx="325">
                        <c:v>326.91983990000006</c:v>
                      </c:pt>
                      <c:pt idx="326">
                        <c:v>327.92070640000009</c:v>
                      </c:pt>
                      <c:pt idx="327">
                        <c:v>328.9338156</c:v>
                      </c:pt>
                      <c:pt idx="328">
                        <c:v>329.92046740000001</c:v>
                      </c:pt>
                      <c:pt idx="329">
                        <c:v>330.92014319999998</c:v>
                      </c:pt>
                      <c:pt idx="330">
                        <c:v>331.9204694</c:v>
                      </c:pt>
                      <c:pt idx="331">
                        <c:v>332.93581500000005</c:v>
                      </c:pt>
                      <c:pt idx="332">
                        <c:v>333.9648608</c:v>
                      </c:pt>
                      <c:pt idx="333">
                        <c:v>334.98066119999999</c:v>
                      </c:pt>
                      <c:pt idx="334">
                        <c:v>335.97719050000001</c:v>
                      </c:pt>
                      <c:pt idx="335">
                        <c:v>336.98097530000007</c:v>
                      </c:pt>
                      <c:pt idx="336">
                        <c:v>337.98787140000002</c:v>
                      </c:pt>
                      <c:pt idx="337">
                        <c:v>339.0016071</c:v>
                      </c:pt>
                      <c:pt idx="338">
                        <c:v>340.02383070000008</c:v>
                      </c:pt>
                      <c:pt idx="339">
                        <c:v>341.02382210000007</c:v>
                      </c:pt>
                      <c:pt idx="340">
                        <c:v>342.01673449999998</c:v>
                      </c:pt>
                      <c:pt idx="341">
                        <c:v>343.02665950000005</c:v>
                      </c:pt>
                      <c:pt idx="342">
                        <c:v>344.0556716000001</c:v>
                      </c:pt>
                      <c:pt idx="343">
                        <c:v>345.04814370000008</c:v>
                      </c:pt>
                      <c:pt idx="344">
                        <c:v>346.0544877000001</c:v>
                      </c:pt>
                      <c:pt idx="345">
                        <c:v>347.05738240000005</c:v>
                      </c:pt>
                      <c:pt idx="346">
                        <c:v>348.06541530000004</c:v>
                      </c:pt>
                      <c:pt idx="347">
                        <c:v>349.06929439999999</c:v>
                      </c:pt>
                      <c:pt idx="348">
                        <c:v>350.06685460000006</c:v>
                      </c:pt>
                      <c:pt idx="349">
                        <c:v>351.0686584</c:v>
                      </c:pt>
                      <c:pt idx="350">
                        <c:v>352.08943640000007</c:v>
                      </c:pt>
                      <c:pt idx="351">
                        <c:v>353.10403480000002</c:v>
                      </c:pt>
                      <c:pt idx="352">
                        <c:v>354.14701280000008</c:v>
                      </c:pt>
                      <c:pt idx="353">
                        <c:v>355.14137240000002</c:v>
                      </c:pt>
                      <c:pt idx="354">
                        <c:v>356.15904940000007</c:v>
                      </c:pt>
                      <c:pt idx="355">
                        <c:v>357.05116040000007</c:v>
                      </c:pt>
                      <c:pt idx="356">
                        <c:v>358.06649540000001</c:v>
                      </c:pt>
                      <c:pt idx="357">
                        <c:v>359.0663634</c:v>
                      </c:pt>
                      <c:pt idx="358">
                        <c:v>360.06314240000006</c:v>
                      </c:pt>
                      <c:pt idx="359">
                        <c:v>361.07859140000005</c:v>
                      </c:pt>
                      <c:pt idx="360">
                        <c:v>362.0945954</c:v>
                      </c:pt>
                      <c:pt idx="361">
                        <c:v>363.10117439999999</c:v>
                      </c:pt>
                      <c:pt idx="362">
                        <c:v>364.09831340000005</c:v>
                      </c:pt>
                      <c:pt idx="363">
                        <c:v>365.09826240000007</c:v>
                      </c:pt>
                      <c:pt idx="364">
                        <c:v>366.09420740000007</c:v>
                      </c:pt>
                      <c:pt idx="365">
                        <c:v>367.0942364</c:v>
                      </c:pt>
                      <c:pt idx="366">
                        <c:v>368.10943440000005</c:v>
                      </c:pt>
                      <c:pt idx="367">
                        <c:v>369.12277040000004</c:v>
                      </c:pt>
                      <c:pt idx="368">
                        <c:v>370.1324224</c:v>
                      </c:pt>
                      <c:pt idx="369">
                        <c:v>371.14825240000005</c:v>
                      </c:pt>
                      <c:pt idx="370">
                        <c:v>372.16899540000009</c:v>
                      </c:pt>
                      <c:pt idx="371">
                        <c:v>373.15940140000009</c:v>
                      </c:pt>
                      <c:pt idx="372">
                        <c:v>374.16919340000004</c:v>
                      </c:pt>
                      <c:pt idx="373">
                        <c:v>375.16924540000002</c:v>
                      </c:pt>
                      <c:pt idx="374">
                        <c:v>376.17687840000008</c:v>
                      </c:pt>
                      <c:pt idx="375">
                        <c:v>377.17711640000005</c:v>
                      </c:pt>
                      <c:pt idx="376">
                        <c:v>378.1869044</c:v>
                      </c:pt>
                      <c:pt idx="377">
                        <c:v>379.1873174000001</c:v>
                      </c:pt>
                      <c:pt idx="378">
                        <c:v>380.20752440000012</c:v>
                      </c:pt>
                      <c:pt idx="379">
                        <c:v>381.22346240000013</c:v>
                      </c:pt>
                      <c:pt idx="380">
                        <c:v>382.22328340000001</c:v>
                      </c:pt>
                      <c:pt idx="381">
                        <c:v>383.22303939999995</c:v>
                      </c:pt>
                      <c:pt idx="382">
                        <c:v>384.21944440000004</c:v>
                      </c:pt>
                      <c:pt idx="383">
                        <c:v>385.23510739999995</c:v>
                      </c:pt>
                      <c:pt idx="384">
                        <c:v>386.25107340000011</c:v>
                      </c:pt>
                      <c:pt idx="385">
                        <c:v>387.27258140000015</c:v>
                      </c:pt>
                      <c:pt idx="386">
                        <c:v>388.28798840000002</c:v>
                      </c:pt>
                      <c:pt idx="387">
                        <c:v>389.28759739999998</c:v>
                      </c:pt>
                      <c:pt idx="388">
                        <c:v>390.28782740000008</c:v>
                      </c:pt>
                      <c:pt idx="389">
                        <c:v>391.30302640000002</c:v>
                      </c:pt>
                      <c:pt idx="390">
                        <c:v>392.30398939999998</c:v>
                      </c:pt>
                      <c:pt idx="391">
                        <c:v>393.30154640000012</c:v>
                      </c:pt>
                      <c:pt idx="392">
                        <c:v>394.30179039999996</c:v>
                      </c:pt>
                      <c:pt idx="393">
                        <c:v>395.3052464000001</c:v>
                      </c:pt>
                      <c:pt idx="394">
                        <c:v>396.30601239999999</c:v>
                      </c:pt>
                      <c:pt idx="395">
                        <c:v>397.30568340000002</c:v>
                      </c:pt>
                      <c:pt idx="396">
                        <c:v>398.30954340000005</c:v>
                      </c:pt>
                      <c:pt idx="397">
                        <c:v>399.30253840000012</c:v>
                      </c:pt>
                      <c:pt idx="398">
                        <c:v>400.30900239999994</c:v>
                      </c:pt>
                      <c:pt idx="399">
                        <c:v>401.29461939999999</c:v>
                      </c:pt>
                      <c:pt idx="400">
                        <c:v>402.30252440000015</c:v>
                      </c:pt>
                      <c:pt idx="401">
                        <c:v>403.30213740000011</c:v>
                      </c:pt>
                      <c:pt idx="402">
                        <c:v>404.30183939999995</c:v>
                      </c:pt>
                      <c:pt idx="403">
                        <c:v>405.32097839999994</c:v>
                      </c:pt>
                      <c:pt idx="404">
                        <c:v>406.35329540000009</c:v>
                      </c:pt>
                      <c:pt idx="405">
                        <c:v>407.33607440000003</c:v>
                      </c:pt>
                      <c:pt idx="406">
                        <c:v>408.33973739999999</c:v>
                      </c:pt>
                      <c:pt idx="407">
                        <c:v>409.34681039999998</c:v>
                      </c:pt>
                      <c:pt idx="408">
                        <c:v>410.34741539999993</c:v>
                      </c:pt>
                      <c:pt idx="409">
                        <c:v>411.36282040000003</c:v>
                      </c:pt>
                      <c:pt idx="410">
                        <c:v>412.3786394</c:v>
                      </c:pt>
                      <c:pt idx="411">
                        <c:v>413.39245640000001</c:v>
                      </c:pt>
                      <c:pt idx="412">
                        <c:v>414.40728739999997</c:v>
                      </c:pt>
                      <c:pt idx="413">
                        <c:v>415.41910339999993</c:v>
                      </c:pt>
                      <c:pt idx="414">
                        <c:v>416.43259339999997</c:v>
                      </c:pt>
                      <c:pt idx="415">
                        <c:v>417.44698440000013</c:v>
                      </c:pt>
                      <c:pt idx="416">
                        <c:v>418.46330339999997</c:v>
                      </c:pt>
                      <c:pt idx="417">
                        <c:v>419.48029039999994</c:v>
                      </c:pt>
                      <c:pt idx="418">
                        <c:v>420.47287040000003</c:v>
                      </c:pt>
                      <c:pt idx="419">
                        <c:v>421.48523740000007</c:v>
                      </c:pt>
                      <c:pt idx="420">
                        <c:v>422.4916664000001</c:v>
                      </c:pt>
                      <c:pt idx="421">
                        <c:v>423.51869139999997</c:v>
                      </c:pt>
                      <c:pt idx="422">
                        <c:v>424.53461140000002</c:v>
                      </c:pt>
                      <c:pt idx="423">
                        <c:v>425.56667240000013</c:v>
                      </c:pt>
                      <c:pt idx="424">
                        <c:v>426.56543539999996</c:v>
                      </c:pt>
                      <c:pt idx="425">
                        <c:v>427.58549640000012</c:v>
                      </c:pt>
                      <c:pt idx="426">
                        <c:v>428.6019814</c:v>
                      </c:pt>
                      <c:pt idx="427">
                        <c:v>429.59367639999994</c:v>
                      </c:pt>
                      <c:pt idx="428">
                        <c:v>430.59526140000014</c:v>
                      </c:pt>
                      <c:pt idx="429">
                        <c:v>431.6098654000001</c:v>
                      </c:pt>
                      <c:pt idx="430">
                        <c:v>432.61283040000001</c:v>
                      </c:pt>
                      <c:pt idx="431">
                        <c:v>433.64292140000009</c:v>
                      </c:pt>
                      <c:pt idx="432">
                        <c:v>434.64368840000009</c:v>
                      </c:pt>
                      <c:pt idx="433">
                        <c:v>435.65776640000001</c:v>
                      </c:pt>
                      <c:pt idx="434">
                        <c:v>436.68164639999998</c:v>
                      </c:pt>
                      <c:pt idx="435">
                        <c:v>437.67817040000011</c:v>
                      </c:pt>
                      <c:pt idx="436">
                        <c:v>438.68951840000011</c:v>
                      </c:pt>
                      <c:pt idx="437">
                        <c:v>439.71340539999994</c:v>
                      </c:pt>
                      <c:pt idx="438">
                        <c:v>440.72643140000002</c:v>
                      </c:pt>
                      <c:pt idx="439">
                        <c:v>441.7422914</c:v>
                      </c:pt>
                      <c:pt idx="440">
                        <c:v>442.75800140000013</c:v>
                      </c:pt>
                      <c:pt idx="441">
                        <c:v>443.7802104000001</c:v>
                      </c:pt>
                      <c:pt idx="442">
                        <c:v>444.76845639999999</c:v>
                      </c:pt>
                      <c:pt idx="443">
                        <c:v>445.80037640000012</c:v>
                      </c:pt>
                      <c:pt idx="444">
                        <c:v>446.8061934000001</c:v>
                      </c:pt>
                      <c:pt idx="445">
                        <c:v>447.81832539999994</c:v>
                      </c:pt>
                      <c:pt idx="446">
                        <c:v>448.83030240000005</c:v>
                      </c:pt>
                      <c:pt idx="447">
                        <c:v>449.84913640000002</c:v>
                      </c:pt>
                      <c:pt idx="448">
                        <c:v>450.84678339999994</c:v>
                      </c:pt>
                      <c:pt idx="449">
                        <c:v>451.85078439999995</c:v>
                      </c:pt>
                      <c:pt idx="450">
                        <c:v>452.86044440000012</c:v>
                      </c:pt>
                      <c:pt idx="451">
                        <c:v>453.87256639999998</c:v>
                      </c:pt>
                      <c:pt idx="452">
                        <c:v>454.90328839999995</c:v>
                      </c:pt>
                      <c:pt idx="453">
                        <c:v>455.90532540000015</c:v>
                      </c:pt>
                      <c:pt idx="454">
                        <c:v>456.91917440000009</c:v>
                      </c:pt>
                      <c:pt idx="455">
                        <c:v>457.9165584000001</c:v>
                      </c:pt>
                      <c:pt idx="456">
                        <c:v>458.92037340000013</c:v>
                      </c:pt>
                      <c:pt idx="457">
                        <c:v>459.93640440000001</c:v>
                      </c:pt>
                      <c:pt idx="458">
                        <c:v>460.95200340000008</c:v>
                      </c:pt>
                      <c:pt idx="459">
                        <c:v>461.96781339999995</c:v>
                      </c:pt>
                      <c:pt idx="460">
                        <c:v>462.98372240000015</c:v>
                      </c:pt>
                      <c:pt idx="461">
                        <c:v>464.00074340000003</c:v>
                      </c:pt>
                      <c:pt idx="462">
                        <c:v>465.01318939999999</c:v>
                      </c:pt>
                      <c:pt idx="463">
                        <c:v>466.01526339999998</c:v>
                      </c:pt>
                      <c:pt idx="464">
                        <c:v>467.01525640000011</c:v>
                      </c:pt>
                      <c:pt idx="465">
                        <c:v>468.03136140000004</c:v>
                      </c:pt>
                      <c:pt idx="466">
                        <c:v>469.04666140000006</c:v>
                      </c:pt>
                      <c:pt idx="467">
                        <c:v>470.05919940000001</c:v>
                      </c:pt>
                      <c:pt idx="468">
                        <c:v>471.08141439999997</c:v>
                      </c:pt>
                      <c:pt idx="469">
                        <c:v>472.09272739999994</c:v>
                      </c:pt>
                      <c:pt idx="470">
                        <c:v>473.1078784</c:v>
                      </c:pt>
                      <c:pt idx="471">
                        <c:v>474.11328040000001</c:v>
                      </c:pt>
                      <c:pt idx="472">
                        <c:v>475.11779239999998</c:v>
                      </c:pt>
                      <c:pt idx="473">
                        <c:v>476.13405240000009</c:v>
                      </c:pt>
                      <c:pt idx="474">
                        <c:v>477.13308540000014</c:v>
                      </c:pt>
                      <c:pt idx="475">
                        <c:v>478.13712939999994</c:v>
                      </c:pt>
                      <c:pt idx="476">
                        <c:v>479.15208940000014</c:v>
                      </c:pt>
                      <c:pt idx="477">
                        <c:v>480.1626864000001</c:v>
                      </c:pt>
                      <c:pt idx="478">
                        <c:v>481.07259439999996</c:v>
                      </c:pt>
                      <c:pt idx="479">
                        <c:v>482.06709540000008</c:v>
                      </c:pt>
                      <c:pt idx="480">
                        <c:v>483.07989940000004</c:v>
                      </c:pt>
                      <c:pt idx="481">
                        <c:v>484.09647540000003</c:v>
                      </c:pt>
                      <c:pt idx="482">
                        <c:v>485.10359140000003</c:v>
                      </c:pt>
                      <c:pt idx="483">
                        <c:v>486.10618239999997</c:v>
                      </c:pt>
                      <c:pt idx="484">
                        <c:v>487.10368040000014</c:v>
                      </c:pt>
                      <c:pt idx="485">
                        <c:v>488.11955240000009</c:v>
                      </c:pt>
                      <c:pt idx="486">
                        <c:v>489.12093240000002</c:v>
                      </c:pt>
                      <c:pt idx="487">
                        <c:v>490.12241440000014</c:v>
                      </c:pt>
                      <c:pt idx="488">
                        <c:v>491.13841839999998</c:v>
                      </c:pt>
                      <c:pt idx="489">
                        <c:v>492.14026139999999</c:v>
                      </c:pt>
                      <c:pt idx="490">
                        <c:v>493.15541040000005</c:v>
                      </c:pt>
                      <c:pt idx="491">
                        <c:v>494.17602840000006</c:v>
                      </c:pt>
                      <c:pt idx="492">
                        <c:v>495.17726840000012</c:v>
                      </c:pt>
                      <c:pt idx="493">
                        <c:v>496.19942140000001</c:v>
                      </c:pt>
                      <c:pt idx="494">
                        <c:v>497.19970139999998</c:v>
                      </c:pt>
                      <c:pt idx="495">
                        <c:v>498.20055940000009</c:v>
                      </c:pt>
                      <c:pt idx="496">
                        <c:v>499.21251840000002</c:v>
                      </c:pt>
                      <c:pt idx="497">
                        <c:v>500.22885039999994</c:v>
                      </c:pt>
                      <c:pt idx="498">
                        <c:v>501.22845840000002</c:v>
                      </c:pt>
                      <c:pt idx="499">
                        <c:v>502.22862040000007</c:v>
                      </c:pt>
                      <c:pt idx="500">
                        <c:v>503.22836340000015</c:v>
                      </c:pt>
                      <c:pt idx="501">
                        <c:v>504.24518240000009</c:v>
                      </c:pt>
                      <c:pt idx="502">
                        <c:v>505.26065640000013</c:v>
                      </c:pt>
                      <c:pt idx="503">
                        <c:v>506.27096440000003</c:v>
                      </c:pt>
                      <c:pt idx="504">
                        <c:v>507.28640740000003</c:v>
                      </c:pt>
                      <c:pt idx="505">
                        <c:v>508.2862014000001</c:v>
                      </c:pt>
                      <c:pt idx="506">
                        <c:v>509.30832739999994</c:v>
                      </c:pt>
                      <c:pt idx="507">
                        <c:v>510.30828140000006</c:v>
                      </c:pt>
                      <c:pt idx="508">
                        <c:v>511.31525440000007</c:v>
                      </c:pt>
                      <c:pt idx="509">
                        <c:v>512.32174240000006</c:v>
                      </c:pt>
                      <c:pt idx="510">
                        <c:v>513.33344040000009</c:v>
                      </c:pt>
                      <c:pt idx="511">
                        <c:v>514.33905540000012</c:v>
                      </c:pt>
                      <c:pt idx="512">
                        <c:v>515.33564239999998</c:v>
                      </c:pt>
                      <c:pt idx="513">
                        <c:v>516.35483940000006</c:v>
                      </c:pt>
                      <c:pt idx="514">
                        <c:v>517.34937939999998</c:v>
                      </c:pt>
                      <c:pt idx="515">
                        <c:v>518.37164240000004</c:v>
                      </c:pt>
                      <c:pt idx="516">
                        <c:v>519.37132940000004</c:v>
                      </c:pt>
                      <c:pt idx="517">
                        <c:v>520.38760740000009</c:v>
                      </c:pt>
                      <c:pt idx="518">
                        <c:v>521.37329540000007</c:v>
                      </c:pt>
                      <c:pt idx="519">
                        <c:v>522.38124740000001</c:v>
                      </c:pt>
                      <c:pt idx="520">
                        <c:v>523.39415940000015</c:v>
                      </c:pt>
                      <c:pt idx="521">
                        <c:v>524.39459240000008</c:v>
                      </c:pt>
                      <c:pt idx="522">
                        <c:v>525.39519840000014</c:v>
                      </c:pt>
                      <c:pt idx="523">
                        <c:v>526.38882240000009</c:v>
                      </c:pt>
                      <c:pt idx="524">
                        <c:v>527.38903640000001</c:v>
                      </c:pt>
                      <c:pt idx="525">
                        <c:v>528.41744640000013</c:v>
                      </c:pt>
                      <c:pt idx="526">
                        <c:v>529.43291039999997</c:v>
                      </c:pt>
                      <c:pt idx="527">
                        <c:v>530.43284440000014</c:v>
                      </c:pt>
                      <c:pt idx="528">
                        <c:v>531.43336239999996</c:v>
                      </c:pt>
                      <c:pt idx="529">
                        <c:v>532.43374640000013</c:v>
                      </c:pt>
                      <c:pt idx="530">
                        <c:v>533.43438140000001</c:v>
                      </c:pt>
                      <c:pt idx="531">
                        <c:v>534.43381839999995</c:v>
                      </c:pt>
                      <c:pt idx="532">
                        <c:v>535.4404694000001</c:v>
                      </c:pt>
                      <c:pt idx="533">
                        <c:v>536.46249739999996</c:v>
                      </c:pt>
                      <c:pt idx="534">
                        <c:v>537.46224440000003</c:v>
                      </c:pt>
                      <c:pt idx="535">
                        <c:v>538.47763939999993</c:v>
                      </c:pt>
                      <c:pt idx="536">
                        <c:v>539.48184440000011</c:v>
                      </c:pt>
                      <c:pt idx="537">
                        <c:v>540.48203440000009</c:v>
                      </c:pt>
                      <c:pt idx="538">
                        <c:v>541.48208039999997</c:v>
                      </c:pt>
                      <c:pt idx="539">
                        <c:v>542.48304840000003</c:v>
                      </c:pt>
                      <c:pt idx="540">
                        <c:v>543.49893740000005</c:v>
                      </c:pt>
                      <c:pt idx="541">
                        <c:v>544.51472640000009</c:v>
                      </c:pt>
                      <c:pt idx="542">
                        <c:v>545.51431940000009</c:v>
                      </c:pt>
                      <c:pt idx="543">
                        <c:v>546.52950139999996</c:v>
                      </c:pt>
                      <c:pt idx="544">
                        <c:v>547.54560640000011</c:v>
                      </c:pt>
                      <c:pt idx="545">
                        <c:v>548.56769840000004</c:v>
                      </c:pt>
                      <c:pt idx="546">
                        <c:v>549.56842440000003</c:v>
                      </c:pt>
                      <c:pt idx="547">
                        <c:v>550.58409740000013</c:v>
                      </c:pt>
                      <c:pt idx="548">
                        <c:v>551.5974824000001</c:v>
                      </c:pt>
                      <c:pt idx="549">
                        <c:v>552.60444040000004</c:v>
                      </c:pt>
                      <c:pt idx="550">
                        <c:v>553.60511540000005</c:v>
                      </c:pt>
                      <c:pt idx="551">
                        <c:v>554.60948740000015</c:v>
                      </c:pt>
                      <c:pt idx="552">
                        <c:v>555.61067340000011</c:v>
                      </c:pt>
                      <c:pt idx="553">
                        <c:v>556.6141824</c:v>
                      </c:pt>
                      <c:pt idx="554">
                        <c:v>557.61779439999998</c:v>
                      </c:pt>
                      <c:pt idx="555">
                        <c:v>558.63374540000007</c:v>
                      </c:pt>
                      <c:pt idx="556">
                        <c:v>559.64079240000012</c:v>
                      </c:pt>
                      <c:pt idx="557">
                        <c:v>560.66342739999993</c:v>
                      </c:pt>
                      <c:pt idx="558">
                        <c:v>561.67032340000003</c:v>
                      </c:pt>
                      <c:pt idx="559">
                        <c:v>562.67068440000014</c:v>
                      </c:pt>
                      <c:pt idx="560">
                        <c:v>563.67103239999994</c:v>
                      </c:pt>
                      <c:pt idx="561">
                        <c:v>564.6869054</c:v>
                      </c:pt>
                      <c:pt idx="562">
                        <c:v>565.68770340000003</c:v>
                      </c:pt>
                      <c:pt idx="563">
                        <c:v>566.71015040000009</c:v>
                      </c:pt>
                      <c:pt idx="564">
                        <c:v>567.72668340000007</c:v>
                      </c:pt>
                      <c:pt idx="565">
                        <c:v>568.74204139999995</c:v>
                      </c:pt>
                      <c:pt idx="566">
                        <c:v>569.75763540000014</c:v>
                      </c:pt>
                      <c:pt idx="567">
                        <c:v>570.76634139999999</c:v>
                      </c:pt>
                      <c:pt idx="568">
                        <c:v>571.77355539999996</c:v>
                      </c:pt>
                      <c:pt idx="569">
                        <c:v>572.78482440000005</c:v>
                      </c:pt>
                      <c:pt idx="570">
                        <c:v>573.79776939999999</c:v>
                      </c:pt>
                      <c:pt idx="571">
                        <c:v>574.79803040000013</c:v>
                      </c:pt>
                      <c:pt idx="572">
                        <c:v>575.8044764</c:v>
                      </c:pt>
                      <c:pt idx="573">
                        <c:v>576.81138339999995</c:v>
                      </c:pt>
                      <c:pt idx="574">
                        <c:v>577.82579240000007</c:v>
                      </c:pt>
                      <c:pt idx="575">
                        <c:v>578.8456754</c:v>
                      </c:pt>
                      <c:pt idx="576">
                        <c:v>579.86770439999998</c:v>
                      </c:pt>
                      <c:pt idx="577">
                        <c:v>580.87723340000014</c:v>
                      </c:pt>
                      <c:pt idx="578">
                        <c:v>581.89263640000001</c:v>
                      </c:pt>
                      <c:pt idx="579">
                        <c:v>582.90877039999998</c:v>
                      </c:pt>
                      <c:pt idx="580">
                        <c:v>583.93049640000015</c:v>
                      </c:pt>
                      <c:pt idx="581">
                        <c:v>584.9313284000001</c:v>
                      </c:pt>
                      <c:pt idx="582">
                        <c:v>585.94681939999998</c:v>
                      </c:pt>
                      <c:pt idx="583">
                        <c:v>586.95804439999995</c:v>
                      </c:pt>
                      <c:pt idx="584">
                        <c:v>587.97336140000004</c:v>
                      </c:pt>
                      <c:pt idx="585">
                        <c:v>588.98129640000013</c:v>
                      </c:pt>
                      <c:pt idx="586">
                        <c:v>589.98197040000002</c:v>
                      </c:pt>
                      <c:pt idx="587">
                        <c:v>590.98160940000014</c:v>
                      </c:pt>
                      <c:pt idx="588">
                        <c:v>591.98388439999997</c:v>
                      </c:pt>
                      <c:pt idx="589">
                        <c:v>592.99987539999995</c:v>
                      </c:pt>
                      <c:pt idx="590">
                        <c:v>594.01616539999998</c:v>
                      </c:pt>
                      <c:pt idx="591">
                        <c:v>595.04357640000001</c:v>
                      </c:pt>
                      <c:pt idx="592">
                        <c:v>596.04487240000014</c:v>
                      </c:pt>
                      <c:pt idx="593">
                        <c:v>597.04608040000005</c:v>
                      </c:pt>
                      <c:pt idx="594">
                        <c:v>598.04525339999998</c:v>
                      </c:pt>
                      <c:pt idx="595">
                        <c:v>599.04527040000005</c:v>
                      </c:pt>
                      <c:pt idx="596">
                        <c:v>600.04795539999998</c:v>
                      </c:pt>
                      <c:pt idx="597">
                        <c:v>601.0480374</c:v>
                      </c:pt>
                      <c:pt idx="598">
                        <c:v>602.05427339999994</c:v>
                      </c:pt>
                      <c:pt idx="599">
                        <c:v>603.0540294000001</c:v>
                      </c:pt>
                      <c:pt idx="600">
                        <c:v>604.06127840000011</c:v>
                      </c:pt>
                      <c:pt idx="601">
                        <c:v>605.07688940000014</c:v>
                      </c:pt>
                      <c:pt idx="602">
                        <c:v>606.0919904000001</c:v>
                      </c:pt>
                      <c:pt idx="603">
                        <c:v>607.0924854000001</c:v>
                      </c:pt>
                      <c:pt idx="604">
                        <c:v>608.10116540000001</c:v>
                      </c:pt>
                      <c:pt idx="605">
                        <c:v>609.09807239999998</c:v>
                      </c:pt>
                      <c:pt idx="606">
                        <c:v>610.09810040000013</c:v>
                      </c:pt>
                      <c:pt idx="607">
                        <c:v>611.12053939999998</c:v>
                      </c:pt>
                      <c:pt idx="608">
                        <c:v>612.13614040000004</c:v>
                      </c:pt>
                      <c:pt idx="609">
                        <c:v>613.13740440000004</c:v>
                      </c:pt>
                      <c:pt idx="610">
                        <c:v>614.13611539999999</c:v>
                      </c:pt>
                      <c:pt idx="611">
                        <c:v>615.15240840000013</c:v>
                      </c:pt>
                      <c:pt idx="612">
                        <c:v>616.16784240000004</c:v>
                      </c:pt>
                      <c:pt idx="613">
                        <c:v>617.18309639999995</c:v>
                      </c:pt>
                      <c:pt idx="614">
                        <c:v>618.18261139999993</c:v>
                      </c:pt>
                      <c:pt idx="615">
                        <c:v>619.18593040000007</c:v>
                      </c:pt>
                      <c:pt idx="616">
                        <c:v>620.21574939999994</c:v>
                      </c:pt>
                      <c:pt idx="617">
                        <c:v>621.23150739999994</c:v>
                      </c:pt>
                      <c:pt idx="618">
                        <c:v>622.22202040000013</c:v>
                      </c:pt>
                      <c:pt idx="619">
                        <c:v>623.24731639999993</c:v>
                      </c:pt>
                      <c:pt idx="620">
                        <c:v>624.26254540000002</c:v>
                      </c:pt>
                      <c:pt idx="621">
                        <c:v>625.27571539999997</c:v>
                      </c:pt>
                      <c:pt idx="622">
                        <c:v>626.27357540000014</c:v>
                      </c:pt>
                      <c:pt idx="623">
                        <c:v>627.28004139999996</c:v>
                      </c:pt>
                      <c:pt idx="624">
                        <c:v>628.28258540000013</c:v>
                      </c:pt>
                      <c:pt idx="625">
                        <c:v>629.30486940000003</c:v>
                      </c:pt>
                      <c:pt idx="626">
                        <c:v>630.2959724000001</c:v>
                      </c:pt>
                      <c:pt idx="627">
                        <c:v>631.30292440000005</c:v>
                      </c:pt>
                      <c:pt idx="628">
                        <c:v>632.30770640000003</c:v>
                      </c:pt>
                      <c:pt idx="629">
                        <c:v>633.3088054000001</c:v>
                      </c:pt>
                      <c:pt idx="630">
                        <c:v>634.29806539999993</c:v>
                      </c:pt>
                      <c:pt idx="631">
                        <c:v>635.29850640000006</c:v>
                      </c:pt>
                      <c:pt idx="632">
                        <c:v>636.29551640000011</c:v>
                      </c:pt>
                      <c:pt idx="633">
                        <c:v>637.29524440000012</c:v>
                      </c:pt>
                      <c:pt idx="634">
                        <c:v>638.30183640000007</c:v>
                      </c:pt>
                      <c:pt idx="635">
                        <c:v>639.29535739999994</c:v>
                      </c:pt>
                      <c:pt idx="636">
                        <c:v>640.30442140000002</c:v>
                      </c:pt>
                      <c:pt idx="637">
                        <c:v>641.29530839999995</c:v>
                      </c:pt>
                      <c:pt idx="638">
                        <c:v>642.31046739999999</c:v>
                      </c:pt>
                      <c:pt idx="639">
                        <c:v>643.3013244</c:v>
                      </c:pt>
                      <c:pt idx="640">
                        <c:v>644.30192739999995</c:v>
                      </c:pt>
                      <c:pt idx="641">
                        <c:v>645.31860740000013</c:v>
                      </c:pt>
                      <c:pt idx="642">
                        <c:v>646.33606339999994</c:v>
                      </c:pt>
                      <c:pt idx="643">
                        <c:v>647.34346040000003</c:v>
                      </c:pt>
                      <c:pt idx="644">
                        <c:v>648.35893840000006</c:v>
                      </c:pt>
                      <c:pt idx="645">
                        <c:v>649.38800140000001</c:v>
                      </c:pt>
                      <c:pt idx="646">
                        <c:v>650.38898440000014</c:v>
                      </c:pt>
                      <c:pt idx="647">
                        <c:v>651.41089339999996</c:v>
                      </c:pt>
                      <c:pt idx="648">
                        <c:v>652.43001740000011</c:v>
                      </c:pt>
                      <c:pt idx="649">
                        <c:v>653.42667340000014</c:v>
                      </c:pt>
                      <c:pt idx="650">
                        <c:v>654.42595840000001</c:v>
                      </c:pt>
                      <c:pt idx="651">
                        <c:v>655.4260124000001</c:v>
                      </c:pt>
                      <c:pt idx="652">
                        <c:v>656.42595740000013</c:v>
                      </c:pt>
                      <c:pt idx="653">
                        <c:v>657.43392340000003</c:v>
                      </c:pt>
                      <c:pt idx="654">
                        <c:v>658.44773640000005</c:v>
                      </c:pt>
                      <c:pt idx="655">
                        <c:v>659.43487240000002</c:v>
                      </c:pt>
                      <c:pt idx="656">
                        <c:v>660.46468240000002</c:v>
                      </c:pt>
                      <c:pt idx="657">
                        <c:v>661.46545440000011</c:v>
                      </c:pt>
                      <c:pt idx="658">
                        <c:v>662.49708339999995</c:v>
                      </c:pt>
                      <c:pt idx="659">
                        <c:v>663.48869139999999</c:v>
                      </c:pt>
                      <c:pt idx="660">
                        <c:v>664.50732140000002</c:v>
                      </c:pt>
                      <c:pt idx="661">
                        <c:v>665.52994539999997</c:v>
                      </c:pt>
                      <c:pt idx="662">
                        <c:v>666.52866640000013</c:v>
                      </c:pt>
                      <c:pt idx="663">
                        <c:v>667.54308640000011</c:v>
                      </c:pt>
                      <c:pt idx="664">
                        <c:v>668.55284240000003</c:v>
                      </c:pt>
                      <c:pt idx="665">
                        <c:v>669.56112040000005</c:v>
                      </c:pt>
                      <c:pt idx="666">
                        <c:v>670.58542739999996</c:v>
                      </c:pt>
                      <c:pt idx="667">
                        <c:v>671.59142639999993</c:v>
                      </c:pt>
                      <c:pt idx="668">
                        <c:v>672.62077340000008</c:v>
                      </c:pt>
                      <c:pt idx="669">
                        <c:v>673.63749240000004</c:v>
                      </c:pt>
                      <c:pt idx="670">
                        <c:v>674.63816039999995</c:v>
                      </c:pt>
                      <c:pt idx="671">
                        <c:v>675.63932239999997</c:v>
                      </c:pt>
                      <c:pt idx="672">
                        <c:v>676.63758340000015</c:v>
                      </c:pt>
                      <c:pt idx="673">
                        <c:v>677.64083440000002</c:v>
                      </c:pt>
                      <c:pt idx="674">
                        <c:v>678.65506940000012</c:v>
                      </c:pt>
                      <c:pt idx="675">
                        <c:v>679.67199540000013</c:v>
                      </c:pt>
                      <c:pt idx="676">
                        <c:v>680.67162440000004</c:v>
                      </c:pt>
                      <c:pt idx="677">
                        <c:v>681.67357340000001</c:v>
                      </c:pt>
                      <c:pt idx="678">
                        <c:v>682.67789040000014</c:v>
                      </c:pt>
                      <c:pt idx="679">
                        <c:v>683.68473040000015</c:v>
                      </c:pt>
                      <c:pt idx="680">
                        <c:v>684.69468440000003</c:v>
                      </c:pt>
                      <c:pt idx="681">
                        <c:v>685.69429539999999</c:v>
                      </c:pt>
                      <c:pt idx="682">
                        <c:v>686.69773240000006</c:v>
                      </c:pt>
                      <c:pt idx="683">
                        <c:v>687.69611240000006</c:v>
                      </c:pt>
                      <c:pt idx="684">
                        <c:v>688.72430539999993</c:v>
                      </c:pt>
                      <c:pt idx="685">
                        <c:v>689.72477740000011</c:v>
                      </c:pt>
                      <c:pt idx="686">
                        <c:v>690.72341540000014</c:v>
                      </c:pt>
                      <c:pt idx="687">
                        <c:v>691.74677239999994</c:v>
                      </c:pt>
                      <c:pt idx="688">
                        <c:v>692.76908639999999</c:v>
                      </c:pt>
                      <c:pt idx="689">
                        <c:v>693.76887939999995</c:v>
                      </c:pt>
                      <c:pt idx="690">
                        <c:v>694.77388740000004</c:v>
                      </c:pt>
                      <c:pt idx="691">
                        <c:v>695.80598339999995</c:v>
                      </c:pt>
                      <c:pt idx="692">
                        <c:v>696.80239140000015</c:v>
                      </c:pt>
                      <c:pt idx="693">
                        <c:v>697.81144640000014</c:v>
                      </c:pt>
                      <c:pt idx="694">
                        <c:v>698.84270640000011</c:v>
                      </c:pt>
                      <c:pt idx="695">
                        <c:v>699.84704040000008</c:v>
                      </c:pt>
                      <c:pt idx="696">
                        <c:v>700.85642139999993</c:v>
                      </c:pt>
                      <c:pt idx="697">
                        <c:v>701.86739539999996</c:v>
                      </c:pt>
                      <c:pt idx="698">
                        <c:v>702.89968239999996</c:v>
                      </c:pt>
                      <c:pt idx="699">
                        <c:v>703.92141340000001</c:v>
                      </c:pt>
                      <c:pt idx="700">
                        <c:v>704.9245294000001</c:v>
                      </c:pt>
                      <c:pt idx="701">
                        <c:v>705.9223674000001</c:v>
                      </c:pt>
                      <c:pt idx="702">
                        <c:v>706.92765040000006</c:v>
                      </c:pt>
                      <c:pt idx="703">
                        <c:v>707.93731940000009</c:v>
                      </c:pt>
                      <c:pt idx="704">
                        <c:v>708.95270940000012</c:v>
                      </c:pt>
                      <c:pt idx="705">
                        <c:v>709.96383440000011</c:v>
                      </c:pt>
                      <c:pt idx="706">
                        <c:v>710.97719940000013</c:v>
                      </c:pt>
                      <c:pt idx="707">
                        <c:v>711.97698339999999</c:v>
                      </c:pt>
                      <c:pt idx="708">
                        <c:v>712.99276040000007</c:v>
                      </c:pt>
                      <c:pt idx="709">
                        <c:v>714.02670139999998</c:v>
                      </c:pt>
                      <c:pt idx="710">
                        <c:v>715.03698640000005</c:v>
                      </c:pt>
                      <c:pt idx="711">
                        <c:v>716.04471440000009</c:v>
                      </c:pt>
                      <c:pt idx="712">
                        <c:v>717.05452339999999</c:v>
                      </c:pt>
                      <c:pt idx="713">
                        <c:v>718.0666344</c:v>
                      </c:pt>
                      <c:pt idx="714">
                        <c:v>719.07511340000008</c:v>
                      </c:pt>
                      <c:pt idx="715">
                        <c:v>720.08956240000009</c:v>
                      </c:pt>
                      <c:pt idx="716">
                        <c:v>721.09669840000004</c:v>
                      </c:pt>
                      <c:pt idx="717">
                        <c:v>722.10010539999996</c:v>
                      </c:pt>
                      <c:pt idx="718">
                        <c:v>723.12419340000008</c:v>
                      </c:pt>
                      <c:pt idx="719">
                        <c:v>724.13921240000002</c:v>
                      </c:pt>
                      <c:pt idx="720">
                        <c:v>725.14572540000006</c:v>
                      </c:pt>
                      <c:pt idx="721">
                        <c:v>726.16093340000009</c:v>
                      </c:pt>
                      <c:pt idx="722">
                        <c:v>727.16745040000012</c:v>
                      </c:pt>
                      <c:pt idx="723">
                        <c:v>728.16736539999999</c:v>
                      </c:pt>
                      <c:pt idx="724">
                        <c:v>729.17235040000003</c:v>
                      </c:pt>
                      <c:pt idx="725">
                        <c:v>730.17229039999995</c:v>
                      </c:pt>
                      <c:pt idx="726">
                        <c:v>731.18791840000006</c:v>
                      </c:pt>
                      <c:pt idx="727">
                        <c:v>732.18764040000008</c:v>
                      </c:pt>
                      <c:pt idx="728">
                        <c:v>733.20440339999993</c:v>
                      </c:pt>
                      <c:pt idx="729">
                        <c:v>734.2203154</c:v>
                      </c:pt>
                      <c:pt idx="730">
                        <c:v>735.22201740000003</c:v>
                      </c:pt>
                      <c:pt idx="731">
                        <c:v>736.24429539999994</c:v>
                      </c:pt>
                      <c:pt idx="732">
                        <c:v>737.23291340000003</c:v>
                      </c:pt>
                      <c:pt idx="733">
                        <c:v>738.24897939999994</c:v>
                      </c:pt>
                      <c:pt idx="734">
                        <c:v>739.26421740000012</c:v>
                      </c:pt>
                      <c:pt idx="735">
                        <c:v>740.28337139999996</c:v>
                      </c:pt>
                      <c:pt idx="736">
                        <c:v>741.29932539999993</c:v>
                      </c:pt>
                      <c:pt idx="737">
                        <c:v>742.29924640000002</c:v>
                      </c:pt>
                      <c:pt idx="738">
                        <c:v>743.29942040000003</c:v>
                      </c:pt>
                      <c:pt idx="739">
                        <c:v>744.30355840000004</c:v>
                      </c:pt>
                      <c:pt idx="740">
                        <c:v>745.30203940000013</c:v>
                      </c:pt>
                      <c:pt idx="741">
                        <c:v>746.30321340000012</c:v>
                      </c:pt>
                      <c:pt idx="742">
                        <c:v>747.3025864</c:v>
                      </c:pt>
                      <c:pt idx="743">
                        <c:v>748.31867240000008</c:v>
                      </c:pt>
                      <c:pt idx="744">
                        <c:v>749.34386540000003</c:v>
                      </c:pt>
                      <c:pt idx="745">
                        <c:v>750.36023239999997</c:v>
                      </c:pt>
                      <c:pt idx="746">
                        <c:v>751.38903940000012</c:v>
                      </c:pt>
                      <c:pt idx="747">
                        <c:v>752.39509140000007</c:v>
                      </c:pt>
                      <c:pt idx="748">
                        <c:v>753.42209340000011</c:v>
                      </c:pt>
                      <c:pt idx="749">
                        <c:v>754.43853139999999</c:v>
                      </c:pt>
                      <c:pt idx="750">
                        <c:v>755.45513440000002</c:v>
                      </c:pt>
                      <c:pt idx="751">
                        <c:v>756.47395040000004</c:v>
                      </c:pt>
                      <c:pt idx="752">
                        <c:v>757.47238840000011</c:v>
                      </c:pt>
                      <c:pt idx="753">
                        <c:v>758.47655240000006</c:v>
                      </c:pt>
                      <c:pt idx="754">
                        <c:v>759.51265640000008</c:v>
                      </c:pt>
                      <c:pt idx="755">
                        <c:v>760.51272540000002</c:v>
                      </c:pt>
                      <c:pt idx="756">
                        <c:v>761.51080239999999</c:v>
                      </c:pt>
                      <c:pt idx="757">
                        <c:v>762.52392939999993</c:v>
                      </c:pt>
                      <c:pt idx="758">
                        <c:v>763.42387240000005</c:v>
                      </c:pt>
                      <c:pt idx="759">
                        <c:v>764.43711040000005</c:v>
                      </c:pt>
                      <c:pt idx="760">
                        <c:v>765.45246839999993</c:v>
                      </c:pt>
                      <c:pt idx="761">
                        <c:v>766.46787940000002</c:v>
                      </c:pt>
                      <c:pt idx="762">
                        <c:v>767.48099839999998</c:v>
                      </c:pt>
                      <c:pt idx="763">
                        <c:v>768.47479740000006</c:v>
                      </c:pt>
                      <c:pt idx="764">
                        <c:v>769.46686639999996</c:v>
                      </c:pt>
                      <c:pt idx="765">
                        <c:v>770.4805404</c:v>
                      </c:pt>
                      <c:pt idx="766">
                        <c:v>771.49108940000008</c:v>
                      </c:pt>
                      <c:pt idx="767">
                        <c:v>772.49095240000008</c:v>
                      </c:pt>
                      <c:pt idx="768">
                        <c:v>773.49753240000007</c:v>
                      </c:pt>
                      <c:pt idx="769">
                        <c:v>774.51306439999996</c:v>
                      </c:pt>
                      <c:pt idx="770">
                        <c:v>775.52867140000001</c:v>
                      </c:pt>
                      <c:pt idx="771">
                        <c:v>776.53632540000001</c:v>
                      </c:pt>
                      <c:pt idx="772">
                        <c:v>777.54353240000012</c:v>
                      </c:pt>
                      <c:pt idx="773">
                        <c:v>778.55903840000008</c:v>
                      </c:pt>
                      <c:pt idx="774">
                        <c:v>779.57182040000009</c:v>
                      </c:pt>
                      <c:pt idx="775">
                        <c:v>780.57232639999995</c:v>
                      </c:pt>
                      <c:pt idx="776">
                        <c:v>781.56300440000007</c:v>
                      </c:pt>
                      <c:pt idx="777">
                        <c:v>782.56304540000008</c:v>
                      </c:pt>
                      <c:pt idx="778">
                        <c:v>783.56360840000013</c:v>
                      </c:pt>
                      <c:pt idx="779">
                        <c:v>784.57952039999998</c:v>
                      </c:pt>
                      <c:pt idx="780">
                        <c:v>785.59740739999995</c:v>
                      </c:pt>
                      <c:pt idx="781">
                        <c:v>786.6131074000001</c:v>
                      </c:pt>
                      <c:pt idx="782">
                        <c:v>787.6131044</c:v>
                      </c:pt>
                      <c:pt idx="783">
                        <c:v>788.62007540000002</c:v>
                      </c:pt>
                      <c:pt idx="784">
                        <c:v>789.62780839999994</c:v>
                      </c:pt>
                      <c:pt idx="785">
                        <c:v>790.63509540000007</c:v>
                      </c:pt>
                      <c:pt idx="786">
                        <c:v>791.63207040000009</c:v>
                      </c:pt>
                      <c:pt idx="787">
                        <c:v>792.62372540000013</c:v>
                      </c:pt>
                      <c:pt idx="788">
                        <c:v>793.62361539999995</c:v>
                      </c:pt>
                      <c:pt idx="789">
                        <c:v>794.64198339999996</c:v>
                      </c:pt>
                      <c:pt idx="790">
                        <c:v>795.64209340000014</c:v>
                      </c:pt>
                      <c:pt idx="791">
                        <c:v>796.64984240000001</c:v>
                      </c:pt>
                      <c:pt idx="792">
                        <c:v>797.64942940000003</c:v>
                      </c:pt>
                      <c:pt idx="793">
                        <c:v>798.64977540000007</c:v>
                      </c:pt>
                      <c:pt idx="794">
                        <c:v>799.65007739999999</c:v>
                      </c:pt>
                      <c:pt idx="795">
                        <c:v>800.64946840000005</c:v>
                      </c:pt>
                      <c:pt idx="796">
                        <c:v>801.64997940000001</c:v>
                      </c:pt>
                      <c:pt idx="797">
                        <c:v>802.64115140000001</c:v>
                      </c:pt>
                      <c:pt idx="798">
                        <c:v>803.66155540000011</c:v>
                      </c:pt>
                      <c:pt idx="799">
                        <c:v>804.66571740000006</c:v>
                      </c:pt>
                      <c:pt idx="800">
                        <c:v>805.66590640000015</c:v>
                      </c:pt>
                      <c:pt idx="801">
                        <c:v>806.66957140000011</c:v>
                      </c:pt>
                      <c:pt idx="802">
                        <c:v>807.68097240000009</c:v>
                      </c:pt>
                      <c:pt idx="803">
                        <c:v>808.67186440000012</c:v>
                      </c:pt>
                      <c:pt idx="804">
                        <c:v>809.67575739999995</c:v>
                      </c:pt>
                      <c:pt idx="805">
                        <c:v>810.68729339999993</c:v>
                      </c:pt>
                      <c:pt idx="806">
                        <c:v>811.68738840000003</c:v>
                      </c:pt>
                      <c:pt idx="807">
                        <c:v>812.70026040000005</c:v>
                      </c:pt>
                      <c:pt idx="808">
                        <c:v>813.70018340000013</c:v>
                      </c:pt>
                      <c:pt idx="809">
                        <c:v>814.70047239999997</c:v>
                      </c:pt>
                      <c:pt idx="810">
                        <c:v>815.70138439999994</c:v>
                      </c:pt>
                      <c:pt idx="811">
                        <c:v>816.72098240000003</c:v>
                      </c:pt>
                      <c:pt idx="812">
                        <c:v>817.72792540000012</c:v>
                      </c:pt>
                      <c:pt idx="813">
                        <c:v>818.72011439999994</c:v>
                      </c:pt>
                      <c:pt idx="814">
                        <c:v>819.72087840000006</c:v>
                      </c:pt>
                      <c:pt idx="815">
                        <c:v>820.72287240000003</c:v>
                      </c:pt>
                      <c:pt idx="816">
                        <c:v>821.72341940000013</c:v>
                      </c:pt>
                      <c:pt idx="817">
                        <c:v>822.72009839999998</c:v>
                      </c:pt>
                      <c:pt idx="818">
                        <c:v>823.71950140000001</c:v>
                      </c:pt>
                      <c:pt idx="819">
                        <c:v>824.73529940000014</c:v>
                      </c:pt>
                      <c:pt idx="820">
                        <c:v>825.7350904000001</c:v>
                      </c:pt>
                      <c:pt idx="821">
                        <c:v>826.75086840000006</c:v>
                      </c:pt>
                      <c:pt idx="822">
                        <c:v>827.76659640000014</c:v>
                      </c:pt>
                      <c:pt idx="823">
                        <c:v>828.7680024</c:v>
                      </c:pt>
                      <c:pt idx="824">
                        <c:v>829.77961940000012</c:v>
                      </c:pt>
                      <c:pt idx="825">
                        <c:v>830.80353539999999</c:v>
                      </c:pt>
                      <c:pt idx="826">
                        <c:v>831.80404740000006</c:v>
                      </c:pt>
                      <c:pt idx="827">
                        <c:v>832.80643640000005</c:v>
                      </c:pt>
                      <c:pt idx="828">
                        <c:v>833.82370040000012</c:v>
                      </c:pt>
                      <c:pt idx="829">
                        <c:v>834.82907540000008</c:v>
                      </c:pt>
                      <c:pt idx="830">
                        <c:v>835.84802040000011</c:v>
                      </c:pt>
                      <c:pt idx="831">
                        <c:v>836.85092939999993</c:v>
                      </c:pt>
                      <c:pt idx="832">
                        <c:v>837.87435740000012</c:v>
                      </c:pt>
                      <c:pt idx="833">
                        <c:v>838.88929040000005</c:v>
                      </c:pt>
                      <c:pt idx="834">
                        <c:v>839.91236140000012</c:v>
                      </c:pt>
                      <c:pt idx="835">
                        <c:v>840.92716239999993</c:v>
                      </c:pt>
                      <c:pt idx="836">
                        <c:v>841.94319039999993</c:v>
                      </c:pt>
                      <c:pt idx="837">
                        <c:v>842.96187240000006</c:v>
                      </c:pt>
                      <c:pt idx="838">
                        <c:v>843.98924139999997</c:v>
                      </c:pt>
                      <c:pt idx="839">
                        <c:v>845.01000839999995</c:v>
                      </c:pt>
                      <c:pt idx="840">
                        <c:v>845.90954640000007</c:v>
                      </c:pt>
                      <c:pt idx="841">
                        <c:v>846.91584240000009</c:v>
                      </c:pt>
                      <c:pt idx="842">
                        <c:v>847.91654040000014</c:v>
                      </c:pt>
                      <c:pt idx="843">
                        <c:v>848.9318664000001</c:v>
                      </c:pt>
                      <c:pt idx="844">
                        <c:v>849.9318164</c:v>
                      </c:pt>
                      <c:pt idx="845">
                        <c:v>850.93845739999995</c:v>
                      </c:pt>
                      <c:pt idx="846">
                        <c:v>851.95426439999994</c:v>
                      </c:pt>
                      <c:pt idx="847">
                        <c:v>852.96983039999998</c:v>
                      </c:pt>
                      <c:pt idx="848">
                        <c:v>853.97337540000001</c:v>
                      </c:pt>
                      <c:pt idx="849">
                        <c:v>854.98603839999998</c:v>
                      </c:pt>
                      <c:pt idx="850">
                        <c:v>855.98619440000004</c:v>
                      </c:pt>
                      <c:pt idx="851">
                        <c:v>857.00893439999993</c:v>
                      </c:pt>
                      <c:pt idx="852">
                        <c:v>857.99960339999996</c:v>
                      </c:pt>
                      <c:pt idx="853">
                        <c:v>859.02585940000006</c:v>
                      </c:pt>
                      <c:pt idx="854">
                        <c:v>860.02744640000003</c:v>
                      </c:pt>
                      <c:pt idx="855">
                        <c:v>861.04156440000008</c:v>
                      </c:pt>
                      <c:pt idx="856">
                        <c:v>862.04210739999996</c:v>
                      </c:pt>
                      <c:pt idx="857">
                        <c:v>863.04861440000002</c:v>
                      </c:pt>
                      <c:pt idx="858">
                        <c:v>864.05487840000012</c:v>
                      </c:pt>
                      <c:pt idx="859">
                        <c:v>865.05501740000011</c:v>
                      </c:pt>
                      <c:pt idx="860">
                        <c:v>866.06888240000001</c:v>
                      </c:pt>
                      <c:pt idx="861">
                        <c:v>867.0600604</c:v>
                      </c:pt>
                      <c:pt idx="862">
                        <c:v>868.06719639999994</c:v>
                      </c:pt>
                      <c:pt idx="863">
                        <c:v>869.06700639999997</c:v>
                      </c:pt>
                      <c:pt idx="864">
                        <c:v>870.07153840000012</c:v>
                      </c:pt>
                      <c:pt idx="865">
                        <c:v>871.07607440000004</c:v>
                      </c:pt>
                      <c:pt idx="866">
                        <c:v>872.08724840000002</c:v>
                      </c:pt>
                      <c:pt idx="867">
                        <c:v>873.09152240000014</c:v>
                      </c:pt>
                      <c:pt idx="868">
                        <c:v>874.09206940000001</c:v>
                      </c:pt>
                      <c:pt idx="869">
                        <c:v>875.1047284</c:v>
                      </c:pt>
                      <c:pt idx="870">
                        <c:v>876.1198584</c:v>
                      </c:pt>
                      <c:pt idx="871">
                        <c:v>877.12025240000014</c:v>
                      </c:pt>
                      <c:pt idx="872">
                        <c:v>878.11093340000014</c:v>
                      </c:pt>
                      <c:pt idx="873">
                        <c:v>879.12270840000008</c:v>
                      </c:pt>
                      <c:pt idx="874">
                        <c:v>880.14231840000014</c:v>
                      </c:pt>
                      <c:pt idx="875">
                        <c:v>881.13996740000005</c:v>
                      </c:pt>
                      <c:pt idx="876">
                        <c:v>882.15242440000009</c:v>
                      </c:pt>
                      <c:pt idx="877">
                        <c:v>883.14418039999998</c:v>
                      </c:pt>
                      <c:pt idx="878">
                        <c:v>884.14499839999996</c:v>
                      </c:pt>
                      <c:pt idx="879">
                        <c:v>885.16038839999999</c:v>
                      </c:pt>
                      <c:pt idx="880">
                        <c:v>886.16013839999994</c:v>
                      </c:pt>
                      <c:pt idx="881">
                        <c:v>887.1601124</c:v>
                      </c:pt>
                      <c:pt idx="882">
                        <c:v>888.1541704</c:v>
                      </c:pt>
                      <c:pt idx="883">
                        <c:v>889.17035739999994</c:v>
                      </c:pt>
                      <c:pt idx="884">
                        <c:v>890.18456739999999</c:v>
                      </c:pt>
                      <c:pt idx="885">
                        <c:v>891.17510640000012</c:v>
                      </c:pt>
                      <c:pt idx="886">
                        <c:v>892.17451440000002</c:v>
                      </c:pt>
                      <c:pt idx="887">
                        <c:v>893.17429240000013</c:v>
                      </c:pt>
                      <c:pt idx="888">
                        <c:v>894.1750224000001</c:v>
                      </c:pt>
                      <c:pt idx="889">
                        <c:v>895.17555240000013</c:v>
                      </c:pt>
                      <c:pt idx="890">
                        <c:v>896.18435940000006</c:v>
                      </c:pt>
                      <c:pt idx="891">
                        <c:v>897.18523240000002</c:v>
                      </c:pt>
                      <c:pt idx="892">
                        <c:v>898.20473640000012</c:v>
                      </c:pt>
                      <c:pt idx="893">
                        <c:v>899.21999340000013</c:v>
                      </c:pt>
                      <c:pt idx="894">
                        <c:v>900.22815240000011</c:v>
                      </c:pt>
                      <c:pt idx="895">
                        <c:v>901.22876740000004</c:v>
                      </c:pt>
                      <c:pt idx="896">
                        <c:v>902.23542639999994</c:v>
                      </c:pt>
                      <c:pt idx="897">
                        <c:v>903.24666839999998</c:v>
                      </c:pt>
                      <c:pt idx="898">
                        <c:v>904.25398340000004</c:v>
                      </c:pt>
                      <c:pt idx="899">
                        <c:v>905.2698524000001</c:v>
                      </c:pt>
                      <c:pt idx="900">
                        <c:v>906.27251439999998</c:v>
                      </c:pt>
                      <c:pt idx="901">
                        <c:v>907.27152239999998</c:v>
                      </c:pt>
                      <c:pt idx="902">
                        <c:v>908.26937639999994</c:v>
                      </c:pt>
                      <c:pt idx="903">
                        <c:v>909.27607240000009</c:v>
                      </c:pt>
                      <c:pt idx="904">
                        <c:v>910.27188639999997</c:v>
                      </c:pt>
                      <c:pt idx="905">
                        <c:v>911.26919039999996</c:v>
                      </c:pt>
                      <c:pt idx="906">
                        <c:v>912.27630039999997</c:v>
                      </c:pt>
                      <c:pt idx="907">
                        <c:v>913.27326440000013</c:v>
                      </c:pt>
                      <c:pt idx="908">
                        <c:v>914.27102339999999</c:v>
                      </c:pt>
                      <c:pt idx="909">
                        <c:v>915.28800540000009</c:v>
                      </c:pt>
                      <c:pt idx="910">
                        <c:v>916.30800340000008</c:v>
                      </c:pt>
                      <c:pt idx="911">
                        <c:v>917.29914339999993</c:v>
                      </c:pt>
                      <c:pt idx="912">
                        <c:v>918.32155840000007</c:v>
                      </c:pt>
                      <c:pt idx="913">
                        <c:v>919.33668040000009</c:v>
                      </c:pt>
                      <c:pt idx="914">
                        <c:v>920.34295940000004</c:v>
                      </c:pt>
                      <c:pt idx="915">
                        <c:v>921.34324640000011</c:v>
                      </c:pt>
                      <c:pt idx="916">
                        <c:v>922.34672639999997</c:v>
                      </c:pt>
                      <c:pt idx="917">
                        <c:v>923.36009840000008</c:v>
                      </c:pt>
                      <c:pt idx="918">
                        <c:v>924.3736854</c:v>
                      </c:pt>
                      <c:pt idx="919">
                        <c:v>925.4029104</c:v>
                      </c:pt>
                      <c:pt idx="920">
                        <c:v>926.40551840000001</c:v>
                      </c:pt>
                      <c:pt idx="921">
                        <c:v>927.4274514</c:v>
                      </c:pt>
                      <c:pt idx="922">
                        <c:v>928.42482640000014</c:v>
                      </c:pt>
                      <c:pt idx="923">
                        <c:v>929.42478340000014</c:v>
                      </c:pt>
                      <c:pt idx="924">
                        <c:v>930.42541740000013</c:v>
                      </c:pt>
                      <c:pt idx="925">
                        <c:v>931.42571540000006</c:v>
                      </c:pt>
                      <c:pt idx="926">
                        <c:v>932.42581940000002</c:v>
                      </c:pt>
                      <c:pt idx="927">
                        <c:v>933.44160739999995</c:v>
                      </c:pt>
                      <c:pt idx="928">
                        <c:v>934.45238040000015</c:v>
                      </c:pt>
                      <c:pt idx="929">
                        <c:v>935.48081439999999</c:v>
                      </c:pt>
                      <c:pt idx="930">
                        <c:v>936.48130640000011</c:v>
                      </c:pt>
                      <c:pt idx="931">
                        <c:v>937.49657140000011</c:v>
                      </c:pt>
                      <c:pt idx="932">
                        <c:v>938.50840940000001</c:v>
                      </c:pt>
                      <c:pt idx="933">
                        <c:v>939.52496239999994</c:v>
                      </c:pt>
                      <c:pt idx="934">
                        <c:v>940.51966240000013</c:v>
                      </c:pt>
                      <c:pt idx="935">
                        <c:v>941.52650640000013</c:v>
                      </c:pt>
                      <c:pt idx="936">
                        <c:v>942.52740440000014</c:v>
                      </c:pt>
                      <c:pt idx="937">
                        <c:v>943.54362040000012</c:v>
                      </c:pt>
                      <c:pt idx="938">
                        <c:v>944.55093240000008</c:v>
                      </c:pt>
                      <c:pt idx="939">
                        <c:v>945.56474040000001</c:v>
                      </c:pt>
                      <c:pt idx="940">
                        <c:v>946.5755034</c:v>
                      </c:pt>
                      <c:pt idx="941">
                        <c:v>947.5812744000001</c:v>
                      </c:pt>
                      <c:pt idx="942">
                        <c:v>948.58422039999994</c:v>
                      </c:pt>
                      <c:pt idx="943">
                        <c:v>949.58559539999999</c:v>
                      </c:pt>
                      <c:pt idx="944">
                        <c:v>950.60044240000013</c:v>
                      </c:pt>
                      <c:pt idx="945">
                        <c:v>951.60290539999994</c:v>
                      </c:pt>
                      <c:pt idx="946">
                        <c:v>952.62493240000015</c:v>
                      </c:pt>
                      <c:pt idx="947">
                        <c:v>953.64814940000008</c:v>
                      </c:pt>
                      <c:pt idx="948">
                        <c:v>954.64077439999994</c:v>
                      </c:pt>
                      <c:pt idx="949">
                        <c:v>955.64091040000005</c:v>
                      </c:pt>
                      <c:pt idx="950">
                        <c:v>956.64549440000008</c:v>
                      </c:pt>
                      <c:pt idx="951">
                        <c:v>957.65252040000007</c:v>
                      </c:pt>
                      <c:pt idx="952">
                        <c:v>958.54769739999995</c:v>
                      </c:pt>
                      <c:pt idx="953">
                        <c:v>959.55107839999994</c:v>
                      </c:pt>
                      <c:pt idx="954">
                        <c:v>960.56105439999999</c:v>
                      </c:pt>
                      <c:pt idx="955">
                        <c:v>961.56095940000012</c:v>
                      </c:pt>
                      <c:pt idx="956">
                        <c:v>962.56160340000008</c:v>
                      </c:pt>
                      <c:pt idx="957">
                        <c:v>963.57740739999997</c:v>
                      </c:pt>
                      <c:pt idx="958">
                        <c:v>964.59340039999995</c:v>
                      </c:pt>
                      <c:pt idx="959">
                        <c:v>965.60659939999994</c:v>
                      </c:pt>
                      <c:pt idx="960">
                        <c:v>966.59180140000001</c:v>
                      </c:pt>
                      <c:pt idx="961">
                        <c:v>967.59869839999999</c:v>
                      </c:pt>
                      <c:pt idx="962">
                        <c:v>968.59904640000002</c:v>
                      </c:pt>
                      <c:pt idx="963">
                        <c:v>969.59922740000013</c:v>
                      </c:pt>
                      <c:pt idx="964">
                        <c:v>970.59961740000006</c:v>
                      </c:pt>
                      <c:pt idx="965">
                        <c:v>971.60010040000009</c:v>
                      </c:pt>
                      <c:pt idx="966">
                        <c:v>972.61592840000014</c:v>
                      </c:pt>
                      <c:pt idx="967">
                        <c:v>973.62296640000011</c:v>
                      </c:pt>
                      <c:pt idx="968">
                        <c:v>974.62340640000014</c:v>
                      </c:pt>
                      <c:pt idx="969">
                        <c:v>975.63924439999994</c:v>
                      </c:pt>
                      <c:pt idx="970">
                        <c:v>976.63897540000005</c:v>
                      </c:pt>
                      <c:pt idx="971">
                        <c:v>977.63948940000012</c:v>
                      </c:pt>
                      <c:pt idx="972">
                        <c:v>978.66597839999997</c:v>
                      </c:pt>
                      <c:pt idx="973">
                        <c:v>979.66579839999997</c:v>
                      </c:pt>
                      <c:pt idx="974">
                        <c:v>980.68138439999996</c:v>
                      </c:pt>
                      <c:pt idx="975">
                        <c:v>981.68256540000004</c:v>
                      </c:pt>
                      <c:pt idx="976">
                        <c:v>982.68356440000014</c:v>
                      </c:pt>
                      <c:pt idx="977">
                        <c:v>983.67150040000013</c:v>
                      </c:pt>
                      <c:pt idx="978">
                        <c:v>984.68445439999994</c:v>
                      </c:pt>
                      <c:pt idx="979">
                        <c:v>985.68448939999996</c:v>
                      </c:pt>
                      <c:pt idx="980">
                        <c:v>986.6842484</c:v>
                      </c:pt>
                      <c:pt idx="981">
                        <c:v>987.68421139999998</c:v>
                      </c:pt>
                      <c:pt idx="982">
                        <c:v>988.67535140000007</c:v>
                      </c:pt>
                      <c:pt idx="983">
                        <c:v>989.67692640000007</c:v>
                      </c:pt>
                      <c:pt idx="984">
                        <c:v>990.67688540000006</c:v>
                      </c:pt>
                      <c:pt idx="985">
                        <c:v>991.67731140000012</c:v>
                      </c:pt>
                      <c:pt idx="986">
                        <c:v>992.68008840000005</c:v>
                      </c:pt>
                      <c:pt idx="987">
                        <c:v>993.67154240000002</c:v>
                      </c:pt>
                      <c:pt idx="988">
                        <c:v>994.69400940000003</c:v>
                      </c:pt>
                      <c:pt idx="989">
                        <c:v>995.69156940000005</c:v>
                      </c:pt>
                      <c:pt idx="990">
                        <c:v>996.69669540000007</c:v>
                      </c:pt>
                      <c:pt idx="991">
                        <c:v>997.70291140000006</c:v>
                      </c:pt>
                      <c:pt idx="992">
                        <c:v>998.71935339999993</c:v>
                      </c:pt>
                      <c:pt idx="993">
                        <c:v>999.73816939999995</c:v>
                      </c:pt>
                      <c:pt idx="994">
                        <c:v>1000.7577254000001</c:v>
                      </c:pt>
                      <c:pt idx="995">
                        <c:v>1001.7685794</c:v>
                      </c:pt>
                      <c:pt idx="996">
                        <c:v>1002.7872553999999</c:v>
                      </c:pt>
                      <c:pt idx="997">
                        <c:v>1003.7936644</c:v>
                      </c:pt>
                      <c:pt idx="998">
                        <c:v>1004.8046783999999</c:v>
                      </c:pt>
                      <c:pt idx="999">
                        <c:v>1005.8090473999999</c:v>
                      </c:pt>
                      <c:pt idx="1000">
                        <c:v>1006.8171553999999</c:v>
                      </c:pt>
                      <c:pt idx="1001">
                        <c:v>1007.8232534</c:v>
                      </c:pt>
                      <c:pt idx="1002">
                        <c:v>1008.8481324000001</c:v>
                      </c:pt>
                      <c:pt idx="1003">
                        <c:v>1009.8456314000001</c:v>
                      </c:pt>
                      <c:pt idx="1004">
                        <c:v>1010.8534424000001</c:v>
                      </c:pt>
                      <c:pt idx="1005">
                        <c:v>1011.8543084000001</c:v>
                      </c:pt>
                      <c:pt idx="1006">
                        <c:v>1012.8700024000001</c:v>
                      </c:pt>
                      <c:pt idx="1007">
                        <c:v>1013.8586034000001</c:v>
                      </c:pt>
                      <c:pt idx="1008">
                        <c:v>1014.8930174000001</c:v>
                      </c:pt>
                      <c:pt idx="1009">
                        <c:v>1015.9227004000001</c:v>
                      </c:pt>
                      <c:pt idx="1010">
                        <c:v>1016.9355874000001</c:v>
                      </c:pt>
                      <c:pt idx="1011">
                        <c:v>1017.9469944000001</c:v>
                      </c:pt>
                      <c:pt idx="1012">
                        <c:v>1018.9719434</c:v>
                      </c:pt>
                      <c:pt idx="1013">
                        <c:v>1019.9758763999999</c:v>
                      </c:pt>
                      <c:pt idx="1014">
                        <c:v>1020.9736733999999</c:v>
                      </c:pt>
                      <c:pt idx="1015">
                        <c:v>1021.9676384000001</c:v>
                      </c:pt>
                      <c:pt idx="1016">
                        <c:v>1022.9828434</c:v>
                      </c:pt>
                      <c:pt idx="1017">
                        <c:v>1023.9745713999999</c:v>
                      </c:pt>
                      <c:pt idx="1018">
                        <c:v>1024.9850414000002</c:v>
                      </c:pt>
                      <c:pt idx="1019">
                        <c:v>1026.0115873999998</c:v>
                      </c:pt>
                      <c:pt idx="1020">
                        <c:v>1027.0219784000001</c:v>
                      </c:pt>
                      <c:pt idx="1021">
                        <c:v>1028.0378504</c:v>
                      </c:pt>
                      <c:pt idx="1022">
                        <c:v>1029.0536044</c:v>
                      </c:pt>
                      <c:pt idx="1023">
                        <c:v>1030.0545534000003</c:v>
                      </c:pt>
                      <c:pt idx="1024">
                        <c:v>1031.0598404000002</c:v>
                      </c:pt>
                      <c:pt idx="1025">
                        <c:v>1032.0665773999999</c:v>
                      </c:pt>
                      <c:pt idx="1026">
                        <c:v>1033.0806584000002</c:v>
                      </c:pt>
                      <c:pt idx="1027">
                        <c:v>1034.0962984000003</c:v>
                      </c:pt>
                      <c:pt idx="1028">
                        <c:v>1035.1255983999999</c:v>
                      </c:pt>
                      <c:pt idx="1029">
                        <c:v>1036.1417554</c:v>
                      </c:pt>
                      <c:pt idx="1030">
                        <c:v>1037.1433594</c:v>
                      </c:pt>
                      <c:pt idx="1031">
                        <c:v>1038.1443583999999</c:v>
                      </c:pt>
                      <c:pt idx="1032">
                        <c:v>1039.1610553999999</c:v>
                      </c:pt>
                      <c:pt idx="1033">
                        <c:v>1040.1664584</c:v>
                      </c:pt>
                      <c:pt idx="1034">
                        <c:v>1041.1788124</c:v>
                      </c:pt>
                      <c:pt idx="1035">
                        <c:v>1042.1845853999998</c:v>
                      </c:pt>
                      <c:pt idx="1036">
                        <c:v>1043.2079893999999</c:v>
                      </c:pt>
                      <c:pt idx="1037">
                        <c:v>1044.2178343999999</c:v>
                      </c:pt>
                      <c:pt idx="1038">
                        <c:v>1045.2194844000001</c:v>
                      </c:pt>
                      <c:pt idx="1039">
                        <c:v>1046.2315503999998</c:v>
                      </c:pt>
                      <c:pt idx="1040">
                        <c:v>1047.2435974</c:v>
                      </c:pt>
                      <c:pt idx="1041">
                        <c:v>1048.2610863999998</c:v>
                      </c:pt>
                      <c:pt idx="1042">
                        <c:v>1049.1715554000002</c:v>
                      </c:pt>
                      <c:pt idx="1043">
                        <c:v>1050.1783454000001</c:v>
                      </c:pt>
                      <c:pt idx="1044">
                        <c:v>1051.1783273999999</c:v>
                      </c:pt>
                      <c:pt idx="1045">
                        <c:v>1052.1817644000002</c:v>
                      </c:pt>
                      <c:pt idx="1046">
                        <c:v>1053.1729703999999</c:v>
                      </c:pt>
                      <c:pt idx="1047">
                        <c:v>1054.1733124000002</c:v>
                      </c:pt>
                      <c:pt idx="1048">
                        <c:v>1055.1737074000002</c:v>
                      </c:pt>
                      <c:pt idx="1049">
                        <c:v>1056.1737904000001</c:v>
                      </c:pt>
                      <c:pt idx="1050">
                        <c:v>1057.1803964000001</c:v>
                      </c:pt>
                      <c:pt idx="1051">
                        <c:v>1058.1807933999999</c:v>
                      </c:pt>
                      <c:pt idx="1052">
                        <c:v>1059.1804784000001</c:v>
                      </c:pt>
                      <c:pt idx="1053">
                        <c:v>1060.1805743999998</c:v>
                      </c:pt>
                      <c:pt idx="1054">
                        <c:v>1061.1944054000001</c:v>
                      </c:pt>
                      <c:pt idx="1055">
                        <c:v>1062.2105314</c:v>
                      </c:pt>
                      <c:pt idx="1056">
                        <c:v>1063.2110384000002</c:v>
                      </c:pt>
                      <c:pt idx="1057">
                        <c:v>1064.2309264</c:v>
                      </c:pt>
                      <c:pt idx="1058">
                        <c:v>1065.2462844000001</c:v>
                      </c:pt>
                      <c:pt idx="1059">
                        <c:v>1066.2618694000003</c:v>
                      </c:pt>
                      <c:pt idx="1060">
                        <c:v>1067.2774434000003</c:v>
                      </c:pt>
                      <c:pt idx="1061">
                        <c:v>1068.2937293999998</c:v>
                      </c:pt>
                      <c:pt idx="1062">
                        <c:v>1069.2918564000001</c:v>
                      </c:pt>
                      <c:pt idx="1063">
                        <c:v>1070.3070114000002</c:v>
                      </c:pt>
                      <c:pt idx="1064">
                        <c:v>1071.3075234000003</c:v>
                      </c:pt>
                      <c:pt idx="1065">
                        <c:v>1072.2988513999999</c:v>
                      </c:pt>
                      <c:pt idx="1066">
                        <c:v>1073.3038184000002</c:v>
                      </c:pt>
                      <c:pt idx="1067">
                        <c:v>1074.3012284000001</c:v>
                      </c:pt>
                      <c:pt idx="1068">
                        <c:v>1075.2962514000001</c:v>
                      </c:pt>
                      <c:pt idx="1069">
                        <c:v>1076.2991854000002</c:v>
                      </c:pt>
                      <c:pt idx="1070">
                        <c:v>1077.3062623999999</c:v>
                      </c:pt>
                      <c:pt idx="1071">
                        <c:v>1078.3067983999999</c:v>
                      </c:pt>
                      <c:pt idx="1072">
                        <c:v>1079.3071083999998</c:v>
                      </c:pt>
                      <c:pt idx="1073">
                        <c:v>1080.3079444</c:v>
                      </c:pt>
                      <c:pt idx="1074">
                        <c:v>1081.3079474000001</c:v>
                      </c:pt>
                      <c:pt idx="1075">
                        <c:v>1082.2991464000002</c:v>
                      </c:pt>
                      <c:pt idx="1076">
                        <c:v>1083.2987343999998</c:v>
                      </c:pt>
                      <c:pt idx="1077">
                        <c:v>1084.3018534000003</c:v>
                      </c:pt>
                      <c:pt idx="1078">
                        <c:v>1085.3175603999998</c:v>
                      </c:pt>
                      <c:pt idx="1079">
                        <c:v>1086.3328053999999</c:v>
                      </c:pt>
                      <c:pt idx="1080">
                        <c:v>1087.3487714000003</c:v>
                      </c:pt>
                      <c:pt idx="1081">
                        <c:v>1088.3588254000001</c:v>
                      </c:pt>
                      <c:pt idx="1082">
                        <c:v>1089.3757574000001</c:v>
                      </c:pt>
                      <c:pt idx="1083">
                        <c:v>1090.3912694000001</c:v>
                      </c:pt>
                      <c:pt idx="1084">
                        <c:v>1091.4068624000001</c:v>
                      </c:pt>
                      <c:pt idx="1085">
                        <c:v>1092.4063694000001</c:v>
                      </c:pt>
                      <c:pt idx="1086">
                        <c:v>1093.4216784</c:v>
                      </c:pt>
                      <c:pt idx="1087">
                        <c:v>1094.4220673999998</c:v>
                      </c:pt>
                      <c:pt idx="1088">
                        <c:v>1095.4216354</c:v>
                      </c:pt>
                      <c:pt idx="1089">
                        <c:v>1096.4218034</c:v>
                      </c:pt>
                      <c:pt idx="1090">
                        <c:v>1097.4214803999998</c:v>
                      </c:pt>
                      <c:pt idx="1091">
                        <c:v>1098.4212664000001</c:v>
                      </c:pt>
                      <c:pt idx="1092">
                        <c:v>1099.4209433999999</c:v>
                      </c:pt>
                      <c:pt idx="1093">
                        <c:v>1100.4206303999999</c:v>
                      </c:pt>
                      <c:pt idx="1094">
                        <c:v>1101.4210573999999</c:v>
                      </c:pt>
                      <c:pt idx="1095">
                        <c:v>1102.4323754000002</c:v>
                      </c:pt>
                      <c:pt idx="1096">
                        <c:v>1103.4631084000002</c:v>
                      </c:pt>
                      <c:pt idx="1097">
                        <c:v>1104.4605184000002</c:v>
                      </c:pt>
                      <c:pt idx="1098">
                        <c:v>1105.4689114000003</c:v>
                      </c:pt>
                      <c:pt idx="1099">
                        <c:v>1106.4813764</c:v>
                      </c:pt>
                      <c:pt idx="1100">
                        <c:v>1107.4805563999998</c:v>
                      </c:pt>
                      <c:pt idx="1101">
                        <c:v>1108.4966364000002</c:v>
                      </c:pt>
                      <c:pt idx="1102">
                        <c:v>1109.5047754000002</c:v>
                      </c:pt>
                      <c:pt idx="1103">
                        <c:v>1110.5419274000001</c:v>
                      </c:pt>
                      <c:pt idx="1104">
                        <c:v>1111.5366933999999</c:v>
                      </c:pt>
                      <c:pt idx="1105">
                        <c:v>1112.5494454</c:v>
                      </c:pt>
                      <c:pt idx="1106">
                        <c:v>1113.5555024</c:v>
                      </c:pt>
                      <c:pt idx="1107">
                        <c:v>1114.5571273999999</c:v>
                      </c:pt>
                      <c:pt idx="1108">
                        <c:v>1115.5573743999998</c:v>
                      </c:pt>
                      <c:pt idx="1109">
                        <c:v>1116.5960684000001</c:v>
                      </c:pt>
                      <c:pt idx="1110">
                        <c:v>1117.5800764000001</c:v>
                      </c:pt>
                      <c:pt idx="1111">
                        <c:v>1118.5958123999999</c:v>
                      </c:pt>
                      <c:pt idx="1112">
                        <c:v>1119.6061543999999</c:v>
                      </c:pt>
                      <c:pt idx="1113">
                        <c:v>1120.6107453999998</c:v>
                      </c:pt>
                      <c:pt idx="1114">
                        <c:v>1121.6200084000002</c:v>
                      </c:pt>
                      <c:pt idx="1115">
                        <c:v>1122.6483174</c:v>
                      </c:pt>
                      <c:pt idx="1116">
                        <c:v>1123.6332923999998</c:v>
                      </c:pt>
                      <c:pt idx="1117">
                        <c:v>1124.6669194000001</c:v>
                      </c:pt>
                      <c:pt idx="1118">
                        <c:v>1125.6904233999999</c:v>
                      </c:pt>
                      <c:pt idx="1119">
                        <c:v>1126.6872254</c:v>
                      </c:pt>
                      <c:pt idx="1120">
                        <c:v>1127.6971704000002</c:v>
                      </c:pt>
                      <c:pt idx="1121">
                        <c:v>1128.7138113999999</c:v>
                      </c:pt>
                      <c:pt idx="1122">
                        <c:v>1129.7068324000002</c:v>
                      </c:pt>
                      <c:pt idx="1123">
                        <c:v>1130.7229154000001</c:v>
                      </c:pt>
                      <c:pt idx="1124">
                        <c:v>1131.7549223999999</c:v>
                      </c:pt>
                      <c:pt idx="1125">
                        <c:v>1132.7810743999999</c:v>
                      </c:pt>
                      <c:pt idx="1126">
                        <c:v>1133.6716964000002</c:v>
                      </c:pt>
                      <c:pt idx="1127">
                        <c:v>1134.6718083999999</c:v>
                      </c:pt>
                      <c:pt idx="1128">
                        <c:v>1135.6722933999999</c:v>
                      </c:pt>
                      <c:pt idx="1129">
                        <c:v>1136.6855294000002</c:v>
                      </c:pt>
                      <c:pt idx="1130">
                        <c:v>1137.6888474000002</c:v>
                      </c:pt>
                      <c:pt idx="1131">
                        <c:v>1138.7040794</c:v>
                      </c:pt>
                      <c:pt idx="1132">
                        <c:v>1139.7137484</c:v>
                      </c:pt>
                      <c:pt idx="1133">
                        <c:v>1140.7293513999998</c:v>
                      </c:pt>
                      <c:pt idx="1134">
                        <c:v>1141.7202883999998</c:v>
                      </c:pt>
                      <c:pt idx="1135">
                        <c:v>1142.7212543999999</c:v>
                      </c:pt>
                      <c:pt idx="1136">
                        <c:v>1143.7251243999999</c:v>
                      </c:pt>
                      <c:pt idx="1137">
                        <c:v>1144.7252294</c:v>
                      </c:pt>
                      <c:pt idx="1138">
                        <c:v>1145.7254394000001</c:v>
                      </c:pt>
                      <c:pt idx="1139">
                        <c:v>1146.7313084000002</c:v>
                      </c:pt>
                      <c:pt idx="1140">
                        <c:v>1147.7318433999999</c:v>
                      </c:pt>
                      <c:pt idx="1141">
                        <c:v>1148.7252223999999</c:v>
                      </c:pt>
                      <c:pt idx="1142">
                        <c:v>1149.7347153999999</c:v>
                      </c:pt>
                      <c:pt idx="1143">
                        <c:v>1150.7351714000001</c:v>
                      </c:pt>
                      <c:pt idx="1144">
                        <c:v>1151.7351434000002</c:v>
                      </c:pt>
                      <c:pt idx="1145">
                        <c:v>1152.7326634000001</c:v>
                      </c:pt>
                      <c:pt idx="1146">
                        <c:v>1153.7567554000002</c:v>
                      </c:pt>
                      <c:pt idx="1147">
                        <c:v>1154.7692314000001</c:v>
                      </c:pt>
                      <c:pt idx="1148">
                        <c:v>1155.7696184000001</c:v>
                      </c:pt>
                      <c:pt idx="1149">
                        <c:v>1156.7712614000002</c:v>
                      </c:pt>
                      <c:pt idx="1150">
                        <c:v>1157.7930203999999</c:v>
                      </c:pt>
                      <c:pt idx="1151">
                        <c:v>1158.8092053999999</c:v>
                      </c:pt>
                      <c:pt idx="1152">
                        <c:v>1159.8094784</c:v>
                      </c:pt>
                      <c:pt idx="1153">
                        <c:v>1160.8006203999998</c:v>
                      </c:pt>
                      <c:pt idx="1154">
                        <c:v>1161.8017043999998</c:v>
                      </c:pt>
                      <c:pt idx="1155">
                        <c:v>1162.8171354000001</c:v>
                      </c:pt>
                      <c:pt idx="1156">
                        <c:v>1163.8167914000001</c:v>
                      </c:pt>
                      <c:pt idx="1157">
                        <c:v>1164.8164173999999</c:v>
                      </c:pt>
                      <c:pt idx="1158">
                        <c:v>1165.8319673999999</c:v>
                      </c:pt>
                      <c:pt idx="1159">
                        <c:v>1166.8331634000001</c:v>
                      </c:pt>
                      <c:pt idx="1160">
                        <c:v>1167.8505374000001</c:v>
                      </c:pt>
                      <c:pt idx="1161">
                        <c:v>1168.8665224000001</c:v>
                      </c:pt>
                      <c:pt idx="1162">
                        <c:v>1169.8729004000002</c:v>
                      </c:pt>
                      <c:pt idx="1163">
                        <c:v>1170.8885224000001</c:v>
                      </c:pt>
                      <c:pt idx="1164">
                        <c:v>1171.9039843999999</c:v>
                      </c:pt>
                      <c:pt idx="1165">
                        <c:v>1172.9236913999998</c:v>
                      </c:pt>
                      <c:pt idx="1166">
                        <c:v>1173.9211734</c:v>
                      </c:pt>
                      <c:pt idx="1167">
                        <c:v>1174.9501484000002</c:v>
                      </c:pt>
                      <c:pt idx="1168">
                        <c:v>1175.9348473999999</c:v>
                      </c:pt>
                      <c:pt idx="1169">
                        <c:v>1176.9463753999999</c:v>
                      </c:pt>
                      <c:pt idx="1170">
                        <c:v>1177.9627114</c:v>
                      </c:pt>
                      <c:pt idx="1171">
                        <c:v>1178.9753083999999</c:v>
                      </c:pt>
                      <c:pt idx="1172">
                        <c:v>1179.9752044000002</c:v>
                      </c:pt>
                      <c:pt idx="1173">
                        <c:v>1180.9750303999999</c:v>
                      </c:pt>
                      <c:pt idx="1174">
                        <c:v>1181.9749284</c:v>
                      </c:pt>
                      <c:pt idx="1175">
                        <c:v>1182.9781524</c:v>
                      </c:pt>
                      <c:pt idx="1176">
                        <c:v>1183.9787913999999</c:v>
                      </c:pt>
                      <c:pt idx="1177">
                        <c:v>1184.9792963999998</c:v>
                      </c:pt>
                      <c:pt idx="1178">
                        <c:v>1185.9692734</c:v>
                      </c:pt>
                      <c:pt idx="1179">
                        <c:v>1186.9784994000001</c:v>
                      </c:pt>
                      <c:pt idx="1180">
                        <c:v>1187.9943544000002</c:v>
                      </c:pt>
                      <c:pt idx="1181">
                        <c:v>1188.9983664000001</c:v>
                      </c:pt>
                      <c:pt idx="1182">
                        <c:v>1190.0171324000003</c:v>
                      </c:pt>
                      <c:pt idx="1183">
                        <c:v>1191.0327614000003</c:v>
                      </c:pt>
                      <c:pt idx="1184">
                        <c:v>1192.0330153999998</c:v>
                      </c:pt>
                      <c:pt idx="1185">
                        <c:v>1193.0483073999999</c:v>
                      </c:pt>
                      <c:pt idx="1186">
                        <c:v>1194.0669894000002</c:v>
                      </c:pt>
                      <c:pt idx="1187">
                        <c:v>1195.0669074000002</c:v>
                      </c:pt>
                      <c:pt idx="1188">
                        <c:v>1196.0795394000002</c:v>
                      </c:pt>
                      <c:pt idx="1189">
                        <c:v>1197.0951304</c:v>
                      </c:pt>
                      <c:pt idx="1190">
                        <c:v>1198.1062474</c:v>
                      </c:pt>
                      <c:pt idx="1191">
                        <c:v>1199.1062574000002</c:v>
                      </c:pt>
                      <c:pt idx="1192">
                        <c:v>1200.0968324</c:v>
                      </c:pt>
                      <c:pt idx="1193">
                        <c:v>1201.0966423999998</c:v>
                      </c:pt>
                      <c:pt idx="1194">
                        <c:v>1202.1184343999998</c:v>
                      </c:pt>
                      <c:pt idx="1195">
                        <c:v>1203.1249704000002</c:v>
                      </c:pt>
                      <c:pt idx="1196">
                        <c:v>1204.1410574000001</c:v>
                      </c:pt>
                      <c:pt idx="1197">
                        <c:v>1205.1458944000001</c:v>
                      </c:pt>
                      <c:pt idx="1198">
                        <c:v>1206.1616484000001</c:v>
                      </c:pt>
                      <c:pt idx="1199">
                        <c:v>1207.1784293999999</c:v>
                      </c:pt>
                      <c:pt idx="1200">
                        <c:v>1208.1794954000002</c:v>
                      </c:pt>
                      <c:pt idx="1201">
                        <c:v>1209.1703864000001</c:v>
                      </c:pt>
                      <c:pt idx="1202">
                        <c:v>1210.1708764</c:v>
                      </c:pt>
                      <c:pt idx="1203">
                        <c:v>1211.1722644000001</c:v>
                      </c:pt>
                      <c:pt idx="1204">
                        <c:v>1212.1909983999999</c:v>
                      </c:pt>
                      <c:pt idx="1205">
                        <c:v>1213.2066113999999</c:v>
                      </c:pt>
                      <c:pt idx="1206">
                        <c:v>1214.2225963999999</c:v>
                      </c:pt>
                      <c:pt idx="1207">
                        <c:v>1215.2427564</c:v>
                      </c:pt>
                      <c:pt idx="1208">
                        <c:v>1216.2590134000002</c:v>
                      </c:pt>
                      <c:pt idx="1209">
                        <c:v>1217.2654274000001</c:v>
                      </c:pt>
                      <c:pt idx="1210">
                        <c:v>1218.2718003999998</c:v>
                      </c:pt>
                      <c:pt idx="1211">
                        <c:v>1219.2904324000001</c:v>
                      </c:pt>
                      <c:pt idx="1212">
                        <c:v>1220.3014174</c:v>
                      </c:pt>
                      <c:pt idx="1213">
                        <c:v>1221.3018784000001</c:v>
                      </c:pt>
                      <c:pt idx="1214">
                        <c:v>1222.3017313999999</c:v>
                      </c:pt>
                      <c:pt idx="1215">
                        <c:v>1223.3009694000002</c:v>
                      </c:pt>
                      <c:pt idx="1216">
                        <c:v>1224.3008814</c:v>
                      </c:pt>
                      <c:pt idx="1217">
                        <c:v>1225.3046804000001</c:v>
                      </c:pt>
                      <c:pt idx="1218">
                        <c:v>1226.3341504</c:v>
                      </c:pt>
                      <c:pt idx="1219">
                        <c:v>1227.3424144000001</c:v>
                      </c:pt>
                      <c:pt idx="1220">
                        <c:v>1228.3623784000001</c:v>
                      </c:pt>
                      <c:pt idx="1221">
                        <c:v>1229.3856443999998</c:v>
                      </c:pt>
                      <c:pt idx="1222">
                        <c:v>1230.4121884000001</c:v>
                      </c:pt>
                      <c:pt idx="1223">
                        <c:v>1231.3084954000001</c:v>
                      </c:pt>
                      <c:pt idx="1224">
                        <c:v>1232.3082294000001</c:v>
                      </c:pt>
                      <c:pt idx="1225">
                        <c:v>1233.3083253999998</c:v>
                      </c:pt>
                      <c:pt idx="1226">
                        <c:v>1234.3079774000003</c:v>
                      </c:pt>
                      <c:pt idx="1227">
                        <c:v>1235.2967644</c:v>
                      </c:pt>
                      <c:pt idx="1228">
                        <c:v>1236.3226574</c:v>
                      </c:pt>
                      <c:pt idx="1229">
                        <c:v>1237.3305174000002</c:v>
                      </c:pt>
                      <c:pt idx="1230">
                        <c:v>1238.3306564</c:v>
                      </c:pt>
                      <c:pt idx="1231">
                        <c:v>1239.3335264000002</c:v>
                      </c:pt>
                      <c:pt idx="1232">
                        <c:v>1240.3499403999999</c:v>
                      </c:pt>
                      <c:pt idx="1233">
                        <c:v>1241.3413003999999</c:v>
                      </c:pt>
                      <c:pt idx="1234">
                        <c:v>1242.3476994000002</c:v>
                      </c:pt>
                      <c:pt idx="1235">
                        <c:v>1243.3478433999999</c:v>
                      </c:pt>
                      <c:pt idx="1236">
                        <c:v>1244.3482113999999</c:v>
                      </c:pt>
                      <c:pt idx="1237">
                        <c:v>1245.3416333999999</c:v>
                      </c:pt>
                      <c:pt idx="1238">
                        <c:v>1246.3478724000001</c:v>
                      </c:pt>
                      <c:pt idx="1239">
                        <c:v>1247.3476684000002</c:v>
                      </c:pt>
                      <c:pt idx="1240">
                        <c:v>1248.3480313999999</c:v>
                      </c:pt>
                      <c:pt idx="1241">
                        <c:v>1249.3476074</c:v>
                      </c:pt>
                      <c:pt idx="1242">
                        <c:v>1250.3701974000001</c:v>
                      </c:pt>
                      <c:pt idx="1243">
                        <c:v>1251.3666444</c:v>
                      </c:pt>
                      <c:pt idx="1244">
                        <c:v>1252.3616634</c:v>
                      </c:pt>
                      <c:pt idx="1245">
                        <c:v>1253.3688293999999</c:v>
                      </c:pt>
                      <c:pt idx="1246">
                        <c:v>1254.3751474000001</c:v>
                      </c:pt>
                      <c:pt idx="1247">
                        <c:v>1255.3906013999999</c:v>
                      </c:pt>
                      <c:pt idx="1248">
                        <c:v>1256.3976963999999</c:v>
                      </c:pt>
                      <c:pt idx="1249">
                        <c:v>1257.4045513999999</c:v>
                      </c:pt>
                      <c:pt idx="1250">
                        <c:v>1258.4291984000001</c:v>
                      </c:pt>
                      <c:pt idx="1251">
                        <c:v>1259.4303494000001</c:v>
                      </c:pt>
                      <c:pt idx="1252">
                        <c:v>1260.4308004</c:v>
                      </c:pt>
                      <c:pt idx="1253">
                        <c:v>1261.4317264000001</c:v>
                      </c:pt>
                      <c:pt idx="1254">
                        <c:v>1262.4327653999999</c:v>
                      </c:pt>
                      <c:pt idx="1255">
                        <c:v>1263.4327524</c:v>
                      </c:pt>
                      <c:pt idx="1256">
                        <c:v>1264.4237813999998</c:v>
                      </c:pt>
                      <c:pt idx="1257">
                        <c:v>1265.4276134000002</c:v>
                      </c:pt>
                      <c:pt idx="1258">
                        <c:v>1266.4225734000001</c:v>
                      </c:pt>
                      <c:pt idx="1259">
                        <c:v>1267.4230914</c:v>
                      </c:pt>
                      <c:pt idx="1260">
                        <c:v>1268.4231324000002</c:v>
                      </c:pt>
                      <c:pt idx="1261">
                        <c:v>1269.4251703999998</c:v>
                      </c:pt>
                      <c:pt idx="1262">
                        <c:v>1270.4255223999999</c:v>
                      </c:pt>
                      <c:pt idx="1263">
                        <c:v>1271.4229104000001</c:v>
                      </c:pt>
                      <c:pt idx="1264">
                        <c:v>1272.4344104000002</c:v>
                      </c:pt>
                      <c:pt idx="1265">
                        <c:v>1273.4249964000001</c:v>
                      </c:pt>
                      <c:pt idx="1266">
                        <c:v>1274.4306723999998</c:v>
                      </c:pt>
                      <c:pt idx="1267">
                        <c:v>1275.4220724000002</c:v>
                      </c:pt>
                      <c:pt idx="1268">
                        <c:v>1276.4300383999998</c:v>
                      </c:pt>
                      <c:pt idx="1269">
                        <c:v>1277.4278543999999</c:v>
                      </c:pt>
                      <c:pt idx="1270">
                        <c:v>1278.4398024000002</c:v>
                      </c:pt>
                      <c:pt idx="1271">
                        <c:v>1279.4718014</c:v>
                      </c:pt>
                      <c:pt idx="1272">
                        <c:v>1280.4819683999999</c:v>
                      </c:pt>
                      <c:pt idx="1273">
                        <c:v>1281.5151214000002</c:v>
                      </c:pt>
                      <c:pt idx="1274">
                        <c:v>1282.5252364000003</c:v>
                      </c:pt>
                      <c:pt idx="1275">
                        <c:v>1283.4215564000001</c:v>
                      </c:pt>
                      <c:pt idx="1276">
                        <c:v>1284.4278924</c:v>
                      </c:pt>
                      <c:pt idx="1277">
                        <c:v>1285.4295873999999</c:v>
                      </c:pt>
                      <c:pt idx="1278">
                        <c:v>1286.4375633999998</c:v>
                      </c:pt>
                      <c:pt idx="1279">
                        <c:v>1287.4568383999999</c:v>
                      </c:pt>
                      <c:pt idx="1280">
                        <c:v>1288.4725023999999</c:v>
                      </c:pt>
                      <c:pt idx="1281">
                        <c:v>1289.4721764000001</c:v>
                      </c:pt>
                      <c:pt idx="1282">
                        <c:v>1290.4851024</c:v>
                      </c:pt>
                      <c:pt idx="1283">
                        <c:v>1291.4853613999999</c:v>
                      </c:pt>
                      <c:pt idx="1284">
                        <c:v>1292.4829734</c:v>
                      </c:pt>
                      <c:pt idx="1285">
                        <c:v>1293.4998823999999</c:v>
                      </c:pt>
                      <c:pt idx="1286">
                        <c:v>1294.5060423999998</c:v>
                      </c:pt>
                      <c:pt idx="1287">
                        <c:v>1295.5070163999999</c:v>
                      </c:pt>
                      <c:pt idx="1288">
                        <c:v>1296.5123924</c:v>
                      </c:pt>
                      <c:pt idx="1289">
                        <c:v>1297.5134284000001</c:v>
                      </c:pt>
                      <c:pt idx="1290">
                        <c:v>1298.5146254000001</c:v>
                      </c:pt>
                      <c:pt idx="1291">
                        <c:v>1299.5148794000002</c:v>
                      </c:pt>
                      <c:pt idx="1292">
                        <c:v>1300.5281454000001</c:v>
                      </c:pt>
                      <c:pt idx="1293">
                        <c:v>1301.5316304000003</c:v>
                      </c:pt>
                      <c:pt idx="1294">
                        <c:v>1302.5384634000002</c:v>
                      </c:pt>
                      <c:pt idx="1295">
                        <c:v>1303.5387174000002</c:v>
                      </c:pt>
                      <c:pt idx="1296">
                        <c:v>1304.5301383999999</c:v>
                      </c:pt>
                      <c:pt idx="1297">
                        <c:v>1305.5523094</c:v>
                      </c:pt>
                      <c:pt idx="1298">
                        <c:v>1306.5524504</c:v>
                      </c:pt>
                      <c:pt idx="1299">
                        <c:v>1307.5527894000002</c:v>
                      </c:pt>
                      <c:pt idx="1300">
                        <c:v>1308.5596774000001</c:v>
                      </c:pt>
                      <c:pt idx="1301">
                        <c:v>1309.5599574000003</c:v>
                      </c:pt>
                      <c:pt idx="1302">
                        <c:v>1310.5765074000001</c:v>
                      </c:pt>
                      <c:pt idx="1303">
                        <c:v>1311.5925474000001</c:v>
                      </c:pt>
                      <c:pt idx="1304">
                        <c:v>1312.5931504</c:v>
                      </c:pt>
                      <c:pt idx="1305">
                        <c:v>1313.5934464000002</c:v>
                      </c:pt>
                      <c:pt idx="1306">
                        <c:v>1314.6091394</c:v>
                      </c:pt>
                      <c:pt idx="1307">
                        <c:v>1315.6157963999999</c:v>
                      </c:pt>
                      <c:pt idx="1308">
                        <c:v>1316.6241614</c:v>
                      </c:pt>
                      <c:pt idx="1309">
                        <c:v>1317.6400274000002</c:v>
                      </c:pt>
                      <c:pt idx="1310">
                        <c:v>1318.6638274000002</c:v>
                      </c:pt>
                      <c:pt idx="1311">
                        <c:v>1319.6793834</c:v>
                      </c:pt>
                      <c:pt idx="1312">
                        <c:v>1320.6795784000001</c:v>
                      </c:pt>
                      <c:pt idx="1313">
                        <c:v>1321.6801793999998</c:v>
                      </c:pt>
                      <c:pt idx="1314">
                        <c:v>1322.6721324</c:v>
                      </c:pt>
                      <c:pt idx="1315">
                        <c:v>1323.6714873999999</c:v>
                      </c:pt>
                      <c:pt idx="1316">
                        <c:v>1324.6842683999998</c:v>
                      </c:pt>
                      <c:pt idx="1317">
                        <c:v>1325.6751054000001</c:v>
                      </c:pt>
                      <c:pt idx="1318">
                        <c:v>1326.6758734</c:v>
                      </c:pt>
                      <c:pt idx="1319">
                        <c:v>1327.6825434000002</c:v>
                      </c:pt>
                      <c:pt idx="1320">
                        <c:v>1328.6820994</c:v>
                      </c:pt>
                      <c:pt idx="1321">
                        <c:v>1329.6822154000001</c:v>
                      </c:pt>
                      <c:pt idx="1322">
                        <c:v>1330.6979194</c:v>
                      </c:pt>
                      <c:pt idx="1323">
                        <c:v>1331.7139314000001</c:v>
                      </c:pt>
                      <c:pt idx="1324">
                        <c:v>1332.7264334000001</c:v>
                      </c:pt>
                      <c:pt idx="1325">
                        <c:v>1333.7468064</c:v>
                      </c:pt>
                      <c:pt idx="1326">
                        <c:v>1334.7625303999998</c:v>
                      </c:pt>
                      <c:pt idx="1327">
                        <c:v>1335.7783973999999</c:v>
                      </c:pt>
                      <c:pt idx="1328">
                        <c:v>1336.7796374</c:v>
                      </c:pt>
                      <c:pt idx="1329">
                        <c:v>1337.8023934000003</c:v>
                      </c:pt>
                      <c:pt idx="1330">
                        <c:v>1338.8093964</c:v>
                      </c:pt>
                      <c:pt idx="1331">
                        <c:v>1339.8013224000001</c:v>
                      </c:pt>
                      <c:pt idx="1332">
                        <c:v>1340.7953133999999</c:v>
                      </c:pt>
                      <c:pt idx="1333">
                        <c:v>1341.8110704000001</c:v>
                      </c:pt>
                      <c:pt idx="1334">
                        <c:v>1342.8406364000002</c:v>
                      </c:pt>
                      <c:pt idx="1335">
                        <c:v>1343.8562884000003</c:v>
                      </c:pt>
                      <c:pt idx="1336">
                        <c:v>1344.8565054000001</c:v>
                      </c:pt>
                      <c:pt idx="1337">
                        <c:v>1345.8544413999998</c:v>
                      </c:pt>
                      <c:pt idx="1338">
                        <c:v>1346.8480304</c:v>
                      </c:pt>
                      <c:pt idx="1339">
                        <c:v>1347.8567843999999</c:v>
                      </c:pt>
                      <c:pt idx="1340">
                        <c:v>1348.8517173999999</c:v>
                      </c:pt>
                      <c:pt idx="1341">
                        <c:v>1349.8514564000002</c:v>
                      </c:pt>
                      <c:pt idx="1342">
                        <c:v>1350.8547954000001</c:v>
                      </c:pt>
                      <c:pt idx="1343">
                        <c:v>1351.8459784000001</c:v>
                      </c:pt>
                      <c:pt idx="1344">
                        <c:v>1352.8428964</c:v>
                      </c:pt>
                      <c:pt idx="1345">
                        <c:v>1353.8539274</c:v>
                      </c:pt>
                      <c:pt idx="1346">
                        <c:v>1354.8692953999998</c:v>
                      </c:pt>
                      <c:pt idx="1347">
                        <c:v>1355.8856934</c:v>
                      </c:pt>
                      <c:pt idx="1348">
                        <c:v>1356.9036013999998</c:v>
                      </c:pt>
                      <c:pt idx="1349">
                        <c:v>1357.9149904000001</c:v>
                      </c:pt>
                      <c:pt idx="1350">
                        <c:v>1358.9401754</c:v>
                      </c:pt>
                      <c:pt idx="1351">
                        <c:v>1359.9491934000002</c:v>
                      </c:pt>
                      <c:pt idx="1352">
                        <c:v>1360.9544254000002</c:v>
                      </c:pt>
                      <c:pt idx="1353">
                        <c:v>1361.9748984000003</c:v>
                      </c:pt>
                      <c:pt idx="1354">
                        <c:v>1362.9749434</c:v>
                      </c:pt>
                      <c:pt idx="1355">
                        <c:v>1363.9890863999999</c:v>
                      </c:pt>
                      <c:pt idx="1356">
                        <c:v>1365.0042493999999</c:v>
                      </c:pt>
                      <c:pt idx="1357">
                        <c:v>1366.0183424000002</c:v>
                      </c:pt>
                      <c:pt idx="1358">
                        <c:v>1367.0336834</c:v>
                      </c:pt>
                      <c:pt idx="1359">
                        <c:v>1367.9444354000002</c:v>
                      </c:pt>
                      <c:pt idx="1360">
                        <c:v>1368.9445924000001</c:v>
                      </c:pt>
                      <c:pt idx="1361">
                        <c:v>1369.9455653999999</c:v>
                      </c:pt>
                      <c:pt idx="1362">
                        <c:v>1370.9523104</c:v>
                      </c:pt>
                      <c:pt idx="1363">
                        <c:v>1371.9528724000002</c:v>
                      </c:pt>
                      <c:pt idx="1364">
                        <c:v>1372.9538484</c:v>
                      </c:pt>
                      <c:pt idx="1365">
                        <c:v>1373.9635114000002</c:v>
                      </c:pt>
                      <c:pt idx="1366">
                        <c:v>1374.9766104</c:v>
                      </c:pt>
                      <c:pt idx="1367">
                        <c:v>1375.9763754000001</c:v>
                      </c:pt>
                      <c:pt idx="1368">
                        <c:v>1376.9767184000002</c:v>
                      </c:pt>
                      <c:pt idx="1369">
                        <c:v>1377.9928134000002</c:v>
                      </c:pt>
                      <c:pt idx="1370">
                        <c:v>1379.0081783999999</c:v>
                      </c:pt>
                      <c:pt idx="1371">
                        <c:v>1380.0239614000002</c:v>
                      </c:pt>
                      <c:pt idx="1372">
                        <c:v>1381.0237333999999</c:v>
                      </c:pt>
                      <c:pt idx="1373">
                        <c:v>1382.0147093999999</c:v>
                      </c:pt>
                      <c:pt idx="1374">
                        <c:v>1383.0213094000001</c:v>
                      </c:pt>
                      <c:pt idx="1375">
                        <c:v>1384.0241123999999</c:v>
                      </c:pt>
                      <c:pt idx="1376">
                        <c:v>1385.0370714000001</c:v>
                      </c:pt>
                      <c:pt idx="1377">
                        <c:v>1386.0524874000002</c:v>
                      </c:pt>
                      <c:pt idx="1378">
                        <c:v>1387.0591454</c:v>
                      </c:pt>
                      <c:pt idx="1379">
                        <c:v>1388.0588653999998</c:v>
                      </c:pt>
                      <c:pt idx="1380">
                        <c:v>1389.0499494000001</c:v>
                      </c:pt>
                      <c:pt idx="1381">
                        <c:v>1390.0505874</c:v>
                      </c:pt>
                      <c:pt idx="1382">
                        <c:v>1391.0508193999999</c:v>
                      </c:pt>
                      <c:pt idx="1383">
                        <c:v>1392.0512354000002</c:v>
                      </c:pt>
                      <c:pt idx="1384">
                        <c:v>1393.0513734000001</c:v>
                      </c:pt>
                      <c:pt idx="1385">
                        <c:v>1394.0535674000002</c:v>
                      </c:pt>
                      <c:pt idx="1386">
                        <c:v>1395.0469493999999</c:v>
                      </c:pt>
                      <c:pt idx="1387">
                        <c:v>1396.0538734000002</c:v>
                      </c:pt>
                      <c:pt idx="1388">
                        <c:v>1397.0525694000003</c:v>
                      </c:pt>
                      <c:pt idx="1389">
                        <c:v>1398.0526353999999</c:v>
                      </c:pt>
                      <c:pt idx="1390">
                        <c:v>1399.0533294000002</c:v>
                      </c:pt>
                      <c:pt idx="1391">
                        <c:v>1400.0442533999999</c:v>
                      </c:pt>
                      <c:pt idx="1392">
                        <c:v>1401.0563923999998</c:v>
                      </c:pt>
                      <c:pt idx="1393">
                        <c:v>1402.0567924000002</c:v>
                      </c:pt>
                      <c:pt idx="1394">
                        <c:v>1403.0474733999999</c:v>
                      </c:pt>
                      <c:pt idx="1395">
                        <c:v>1404.0474434000002</c:v>
                      </c:pt>
                      <c:pt idx="1396">
                        <c:v>1405.0479594000003</c:v>
                      </c:pt>
                      <c:pt idx="1397">
                        <c:v>1406.0453563999999</c:v>
                      </c:pt>
                      <c:pt idx="1398">
                        <c:v>1407.0582294000001</c:v>
                      </c:pt>
                      <c:pt idx="1399">
                        <c:v>1408.0569244000003</c:v>
                      </c:pt>
                      <c:pt idx="1400">
                        <c:v>1409.0477054000003</c:v>
                      </c:pt>
                      <c:pt idx="1401">
                        <c:v>1410.0543014</c:v>
                      </c:pt>
                      <c:pt idx="1402">
                        <c:v>1411.0700124</c:v>
                      </c:pt>
                      <c:pt idx="1403">
                        <c:v>1412.0702944</c:v>
                      </c:pt>
                      <c:pt idx="1404">
                        <c:v>1413.0889104000003</c:v>
                      </c:pt>
                      <c:pt idx="1405">
                        <c:v>1414.0961044000001</c:v>
                      </c:pt>
                      <c:pt idx="1406">
                        <c:v>1415.1027524000001</c:v>
                      </c:pt>
                      <c:pt idx="1407">
                        <c:v>1416.1024563999999</c:v>
                      </c:pt>
                      <c:pt idx="1408">
                        <c:v>1417.1024744000001</c:v>
                      </c:pt>
                      <c:pt idx="1409">
                        <c:v>1418.1019274</c:v>
                      </c:pt>
                      <c:pt idx="1410">
                        <c:v>1419.1065124000002</c:v>
                      </c:pt>
                      <c:pt idx="1411">
                        <c:v>1420.1225184</c:v>
                      </c:pt>
                      <c:pt idx="1412">
                        <c:v>1421.1322354000004</c:v>
                      </c:pt>
                      <c:pt idx="1413">
                        <c:v>1422.1389494</c:v>
                      </c:pt>
                      <c:pt idx="1414">
                        <c:v>1423.1613154000001</c:v>
                      </c:pt>
                      <c:pt idx="1415">
                        <c:v>1424.1621264</c:v>
                      </c:pt>
                      <c:pt idx="1416">
                        <c:v>1425.1772624</c:v>
                      </c:pt>
                      <c:pt idx="1417">
                        <c:v>1426.1839623999999</c:v>
                      </c:pt>
                      <c:pt idx="1418">
                        <c:v>1427.1838734000003</c:v>
                      </c:pt>
                      <c:pt idx="1419">
                        <c:v>1428.2076474</c:v>
                      </c:pt>
                      <c:pt idx="1420">
                        <c:v>1429.2270004000002</c:v>
                      </c:pt>
                      <c:pt idx="1421">
                        <c:v>1430.2473314000003</c:v>
                      </c:pt>
                      <c:pt idx="1422">
                        <c:v>1431.2551023999999</c:v>
                      </c:pt>
                      <c:pt idx="1423">
                        <c:v>1432.2846864000003</c:v>
                      </c:pt>
                      <c:pt idx="1424">
                        <c:v>1433.1744694000004</c:v>
                      </c:pt>
                      <c:pt idx="1425">
                        <c:v>1434.1745814000001</c:v>
                      </c:pt>
                      <c:pt idx="1426">
                        <c:v>1435.1952284000004</c:v>
                      </c:pt>
                      <c:pt idx="1427">
                        <c:v>1436.2020874</c:v>
                      </c:pt>
                      <c:pt idx="1428">
                        <c:v>1437.2138164000003</c:v>
                      </c:pt>
                      <c:pt idx="1429">
                        <c:v>1438.2163844000002</c:v>
                      </c:pt>
                      <c:pt idx="1430">
                        <c:v>1439.2297394000002</c:v>
                      </c:pt>
                      <c:pt idx="1431">
                        <c:v>1440.2361504</c:v>
                      </c:pt>
                      <c:pt idx="1432">
                        <c:v>1441.2494204</c:v>
                      </c:pt>
                      <c:pt idx="1433">
                        <c:v>1442.2722044000002</c:v>
                      </c:pt>
                      <c:pt idx="1434">
                        <c:v>1443.2744173999999</c:v>
                      </c:pt>
                      <c:pt idx="1435">
                        <c:v>1444.2749394000002</c:v>
                      </c:pt>
                      <c:pt idx="1436">
                        <c:v>1445.2878594000003</c:v>
                      </c:pt>
                      <c:pt idx="1437">
                        <c:v>1446.2884924</c:v>
                      </c:pt>
                      <c:pt idx="1438">
                        <c:v>1447.2885254000003</c:v>
                      </c:pt>
                      <c:pt idx="1439">
                        <c:v>1448.3090554</c:v>
                      </c:pt>
                      <c:pt idx="1440">
                        <c:v>1449.3041534000004</c:v>
                      </c:pt>
                      <c:pt idx="1441">
                        <c:v>1450.3066894000003</c:v>
                      </c:pt>
                      <c:pt idx="1442">
                        <c:v>1451.3069994000002</c:v>
                      </c:pt>
                      <c:pt idx="1443">
                        <c:v>1452.3134004000003</c:v>
                      </c:pt>
                      <c:pt idx="1444">
                        <c:v>1453.3287544</c:v>
                      </c:pt>
                      <c:pt idx="1445">
                        <c:v>1454.3382314</c:v>
                      </c:pt>
                      <c:pt idx="1446">
                        <c:v>1455.3542124000001</c:v>
                      </c:pt>
                      <c:pt idx="1447">
                        <c:v>1456.3561794000002</c:v>
                      </c:pt>
                      <c:pt idx="1448">
                        <c:v>1457.3628794000001</c:v>
                      </c:pt>
                      <c:pt idx="1449">
                        <c:v>1458.3782094000003</c:v>
                      </c:pt>
                      <c:pt idx="1450">
                        <c:v>1459.3819444000001</c:v>
                      </c:pt>
                      <c:pt idx="1451">
                        <c:v>1460.3973244000003</c:v>
                      </c:pt>
                      <c:pt idx="1452">
                        <c:v>1461.4015164000002</c:v>
                      </c:pt>
                      <c:pt idx="1453">
                        <c:v>1462.4014483999999</c:v>
                      </c:pt>
                      <c:pt idx="1454">
                        <c:v>1463.4028304000003</c:v>
                      </c:pt>
                      <c:pt idx="1455">
                        <c:v>1464.3929964000004</c:v>
                      </c:pt>
                      <c:pt idx="1456">
                        <c:v>1465.3927774000003</c:v>
                      </c:pt>
                      <c:pt idx="1457">
                        <c:v>1466.3904054</c:v>
                      </c:pt>
                      <c:pt idx="1458">
                        <c:v>1467.3909474000002</c:v>
                      </c:pt>
                      <c:pt idx="1459">
                        <c:v>1468.3908814000001</c:v>
                      </c:pt>
                      <c:pt idx="1460">
                        <c:v>1469.4133854000002</c:v>
                      </c:pt>
                      <c:pt idx="1461">
                        <c:v>1470.4212514000001</c:v>
                      </c:pt>
                      <c:pt idx="1462">
                        <c:v>1471.4210594000001</c:v>
                      </c:pt>
                      <c:pt idx="1463">
                        <c:v>1472.4343024</c:v>
                      </c:pt>
                      <c:pt idx="1464">
                        <c:v>1473.4201084000001</c:v>
                      </c:pt>
                      <c:pt idx="1465">
                        <c:v>1474.4209344000001</c:v>
                      </c:pt>
                      <c:pt idx="1466">
                        <c:v>1475.4224054000001</c:v>
                      </c:pt>
                      <c:pt idx="1467">
                        <c:v>1476.4283524000002</c:v>
                      </c:pt>
                      <c:pt idx="1468">
                        <c:v>1477.4329154000002</c:v>
                      </c:pt>
                      <c:pt idx="1469">
                        <c:v>1478.4324654000002</c:v>
                      </c:pt>
                      <c:pt idx="1470">
                        <c:v>1479.4334164000002</c:v>
                      </c:pt>
                      <c:pt idx="1471">
                        <c:v>1480.4331754</c:v>
                      </c:pt>
                      <c:pt idx="1472">
                        <c:v>1481.4242654</c:v>
                      </c:pt>
                      <c:pt idx="1473">
                        <c:v>1482.4394834</c:v>
                      </c:pt>
                      <c:pt idx="1474">
                        <c:v>1483.4555703999999</c:v>
                      </c:pt>
                      <c:pt idx="1475">
                        <c:v>1484.4718184000003</c:v>
                      </c:pt>
                      <c:pt idx="1476">
                        <c:v>1485.4877624000001</c:v>
                      </c:pt>
                      <c:pt idx="1477">
                        <c:v>1486.4888884000002</c:v>
                      </c:pt>
                      <c:pt idx="1478">
                        <c:v>1487.4932034000003</c:v>
                      </c:pt>
                      <c:pt idx="1479">
                        <c:v>1488.4903844</c:v>
                      </c:pt>
                      <c:pt idx="1480">
                        <c:v>1489.5117444000002</c:v>
                      </c:pt>
                      <c:pt idx="1481">
                        <c:v>1490.5160554000004</c:v>
                      </c:pt>
                      <c:pt idx="1482">
                        <c:v>1491.5259884000002</c:v>
                      </c:pt>
                      <c:pt idx="1483">
                        <c:v>1492.5427314000003</c:v>
                      </c:pt>
                      <c:pt idx="1484">
                        <c:v>1493.5483084000002</c:v>
                      </c:pt>
                      <c:pt idx="1485">
                        <c:v>1494.5533384</c:v>
                      </c:pt>
                      <c:pt idx="1486">
                        <c:v>1495.5530524000001</c:v>
                      </c:pt>
                      <c:pt idx="1487">
                        <c:v>1496.5506974</c:v>
                      </c:pt>
                      <c:pt idx="1488">
                        <c:v>1497.5510784000003</c:v>
                      </c:pt>
                      <c:pt idx="1489">
                        <c:v>1498.5513014000003</c:v>
                      </c:pt>
                      <c:pt idx="1490">
                        <c:v>1499.5590594</c:v>
                      </c:pt>
                      <c:pt idx="1491">
                        <c:v>1500.5451474000001</c:v>
                      </c:pt>
                      <c:pt idx="1492">
                        <c:v>1501.5517844000001</c:v>
                      </c:pt>
                      <c:pt idx="1493">
                        <c:v>1502.5527974000001</c:v>
                      </c:pt>
                      <c:pt idx="1494">
                        <c:v>1503.5594654000001</c:v>
                      </c:pt>
                      <c:pt idx="1495">
                        <c:v>1504.5913364000003</c:v>
                      </c:pt>
                      <c:pt idx="1496">
                        <c:v>1505.5911584</c:v>
                      </c:pt>
                      <c:pt idx="1497">
                        <c:v>1506.6051124000001</c:v>
                      </c:pt>
                      <c:pt idx="1498">
                        <c:v>1507.6230634000003</c:v>
                      </c:pt>
                      <c:pt idx="1499">
                        <c:v>1508.6359874</c:v>
                      </c:pt>
                      <c:pt idx="1500">
                        <c:v>1509.6509444000003</c:v>
                      </c:pt>
                      <c:pt idx="1501">
                        <c:v>1510.5535874000002</c:v>
                      </c:pt>
                      <c:pt idx="1502">
                        <c:v>1511.5449824000002</c:v>
                      </c:pt>
                      <c:pt idx="1503">
                        <c:v>1512.5563114000001</c:v>
                      </c:pt>
                      <c:pt idx="1504">
                        <c:v>1513.5563024000003</c:v>
                      </c:pt>
                      <c:pt idx="1505">
                        <c:v>1514.5558994000003</c:v>
                      </c:pt>
                      <c:pt idx="1506">
                        <c:v>1515.5555744000003</c:v>
                      </c:pt>
                      <c:pt idx="1507">
                        <c:v>1516.5529364000004</c:v>
                      </c:pt>
                      <c:pt idx="1508">
                        <c:v>1517.5506834000003</c:v>
                      </c:pt>
                      <c:pt idx="1509">
                        <c:v>1518.5575404000001</c:v>
                      </c:pt>
                      <c:pt idx="1510">
                        <c:v>1519.5486414000002</c:v>
                      </c:pt>
                      <c:pt idx="1511">
                        <c:v>1520.5619854000001</c:v>
                      </c:pt>
                      <c:pt idx="1512">
                        <c:v>1521.5774714000004</c:v>
                      </c:pt>
                      <c:pt idx="1513">
                        <c:v>1522.5960294000001</c:v>
                      </c:pt>
                      <c:pt idx="1514">
                        <c:v>1523.5995924000003</c:v>
                      </c:pt>
                      <c:pt idx="1515">
                        <c:v>1524.6217214000003</c:v>
                      </c:pt>
                      <c:pt idx="1516">
                        <c:v>1525.6218824000002</c:v>
                      </c:pt>
                      <c:pt idx="1517">
                        <c:v>1526.6282764000002</c:v>
                      </c:pt>
                      <c:pt idx="1518">
                        <c:v>1527.6441514000003</c:v>
                      </c:pt>
                      <c:pt idx="1519">
                        <c:v>1528.6444424000001</c:v>
                      </c:pt>
                      <c:pt idx="1520">
                        <c:v>1529.6601674000003</c:v>
                      </c:pt>
                      <c:pt idx="1521">
                        <c:v>1530.6759144000002</c:v>
                      </c:pt>
                      <c:pt idx="1522">
                        <c:v>1531.6913504000004</c:v>
                      </c:pt>
                      <c:pt idx="1523">
                        <c:v>1532.7145524000002</c:v>
                      </c:pt>
                      <c:pt idx="1524">
                        <c:v>1533.7112494000003</c:v>
                      </c:pt>
                      <c:pt idx="1525">
                        <c:v>1534.7178734000004</c:v>
                      </c:pt>
                      <c:pt idx="1526">
                        <c:v>1535.7179234</c:v>
                      </c:pt>
                      <c:pt idx="1527">
                        <c:v>1536.7248544000004</c:v>
                      </c:pt>
                      <c:pt idx="1528">
                        <c:v>1537.7220264000002</c:v>
                      </c:pt>
                      <c:pt idx="1529">
                        <c:v>1538.7290634000001</c:v>
                      </c:pt>
                      <c:pt idx="1530">
                        <c:v>1539.7292804000003</c:v>
                      </c:pt>
                      <c:pt idx="1531">
                        <c:v>1540.7451074000001</c:v>
                      </c:pt>
                      <c:pt idx="1532">
                        <c:v>1541.7600344000002</c:v>
                      </c:pt>
                      <c:pt idx="1533">
                        <c:v>1542.7640954000003</c:v>
                      </c:pt>
                      <c:pt idx="1534">
                        <c:v>1543.7767644</c:v>
                      </c:pt>
                      <c:pt idx="1535">
                        <c:v>1544.7761714000003</c:v>
                      </c:pt>
                      <c:pt idx="1536">
                        <c:v>1545.7737314000001</c:v>
                      </c:pt>
                      <c:pt idx="1537">
                        <c:v>1546.7738134000001</c:v>
                      </c:pt>
                      <c:pt idx="1538">
                        <c:v>1547.7653164000003</c:v>
                      </c:pt>
                      <c:pt idx="1539">
                        <c:v>1548.7806664</c:v>
                      </c:pt>
                      <c:pt idx="1540">
                        <c:v>1549.7962474000001</c:v>
                      </c:pt>
                      <c:pt idx="1541">
                        <c:v>1550.7965194000003</c:v>
                      </c:pt>
                      <c:pt idx="1542">
                        <c:v>1551.7963033999999</c:v>
                      </c:pt>
                      <c:pt idx="1543">
                        <c:v>1552.8007004000001</c:v>
                      </c:pt>
                      <c:pt idx="1544">
                        <c:v>1553.8092524000003</c:v>
                      </c:pt>
                      <c:pt idx="1545">
                        <c:v>1554.7966414000002</c:v>
                      </c:pt>
                      <c:pt idx="1546">
                        <c:v>1555.7966554</c:v>
                      </c:pt>
                      <c:pt idx="1547">
                        <c:v>1556.7965794000002</c:v>
                      </c:pt>
                      <c:pt idx="1548">
                        <c:v>1557.7969064000004</c:v>
                      </c:pt>
                      <c:pt idx="1549">
                        <c:v>1558.8161404000002</c:v>
                      </c:pt>
                      <c:pt idx="1550">
                        <c:v>1559.8159164000003</c:v>
                      </c:pt>
                      <c:pt idx="1551">
                        <c:v>1560.8123823999999</c:v>
                      </c:pt>
                      <c:pt idx="1552">
                        <c:v>1561.8130154</c:v>
                      </c:pt>
                      <c:pt idx="1553">
                        <c:v>1562.8344544000001</c:v>
                      </c:pt>
                      <c:pt idx="1554">
                        <c:v>1563.8501844000002</c:v>
                      </c:pt>
                      <c:pt idx="1555">
                        <c:v>1564.8415074</c:v>
                      </c:pt>
                      <c:pt idx="1556">
                        <c:v>1565.8441444</c:v>
                      </c:pt>
                      <c:pt idx="1557">
                        <c:v>1566.8445354</c:v>
                      </c:pt>
                      <c:pt idx="1558">
                        <c:v>1567.8667104000001</c:v>
                      </c:pt>
                      <c:pt idx="1559">
                        <c:v>1568.8730884000001</c:v>
                      </c:pt>
                      <c:pt idx="1560">
                        <c:v>1569.8962704</c:v>
                      </c:pt>
                      <c:pt idx="1561">
                        <c:v>1570.9011404000003</c:v>
                      </c:pt>
                      <c:pt idx="1562">
                        <c:v>1571.9119384000001</c:v>
                      </c:pt>
                      <c:pt idx="1563">
                        <c:v>1572.9190994000001</c:v>
                      </c:pt>
                      <c:pt idx="1564">
                        <c:v>1573.9230574000003</c:v>
                      </c:pt>
                      <c:pt idx="1565">
                        <c:v>1574.9349454000003</c:v>
                      </c:pt>
                      <c:pt idx="1566">
                        <c:v>1575.9336014</c:v>
                      </c:pt>
                      <c:pt idx="1567">
                        <c:v>1576.9415914000001</c:v>
                      </c:pt>
                      <c:pt idx="1568">
                        <c:v>1577.9493794</c:v>
                      </c:pt>
                      <c:pt idx="1569">
                        <c:v>1578.9565384000002</c:v>
                      </c:pt>
                      <c:pt idx="1570">
                        <c:v>1579.9670924000002</c:v>
                      </c:pt>
                      <c:pt idx="1571">
                        <c:v>1581.0096654000004</c:v>
                      </c:pt>
                      <c:pt idx="1572">
                        <c:v>1581.9929494000003</c:v>
                      </c:pt>
                      <c:pt idx="1573">
                        <c:v>1582.9926144000001</c:v>
                      </c:pt>
                      <c:pt idx="1574">
                        <c:v>1584.0246754</c:v>
                      </c:pt>
                      <c:pt idx="1575">
                        <c:v>1585.0424104000003</c:v>
                      </c:pt>
                      <c:pt idx="1576">
                        <c:v>1586.0528714000002</c:v>
                      </c:pt>
                      <c:pt idx="1577">
                        <c:v>1587.0620414</c:v>
                      </c:pt>
                      <c:pt idx="1578">
                        <c:v>1588.0444904000001</c:v>
                      </c:pt>
                      <c:pt idx="1579">
                        <c:v>1589.0630914000003</c:v>
                      </c:pt>
                      <c:pt idx="1580">
                        <c:v>1590.0826274000001</c:v>
                      </c:pt>
                      <c:pt idx="1581">
                        <c:v>1591.1044504000001</c:v>
                      </c:pt>
                      <c:pt idx="1582">
                        <c:v>1592.1201784</c:v>
                      </c:pt>
                      <c:pt idx="1583">
                        <c:v>1593.1268294000001</c:v>
                      </c:pt>
                      <c:pt idx="1584">
                        <c:v>1594.1420154000002</c:v>
                      </c:pt>
                      <c:pt idx="1585">
                        <c:v>1595.1580964</c:v>
                      </c:pt>
                      <c:pt idx="1586">
                        <c:v>1596.1740944000003</c:v>
                      </c:pt>
                      <c:pt idx="1587">
                        <c:v>1597.1813754</c:v>
                      </c:pt>
                      <c:pt idx="1588">
                        <c:v>1598.1725734000001</c:v>
                      </c:pt>
                      <c:pt idx="1589">
                        <c:v>1599.1717724</c:v>
                      </c:pt>
                      <c:pt idx="1590">
                        <c:v>1600.1718884000002</c:v>
                      </c:pt>
                      <c:pt idx="1591">
                        <c:v>1601.2003814</c:v>
                      </c:pt>
                      <c:pt idx="1592">
                        <c:v>1602.2150204</c:v>
                      </c:pt>
                      <c:pt idx="1593">
                        <c:v>1603.2149154000003</c:v>
                      </c:pt>
                      <c:pt idx="1594">
                        <c:v>1604.2288084000002</c:v>
                      </c:pt>
                      <c:pt idx="1595">
                        <c:v>1605.2358384000004</c:v>
                      </c:pt>
                      <c:pt idx="1596">
                        <c:v>1606.2540214000001</c:v>
                      </c:pt>
                      <c:pt idx="1597">
                        <c:v>1607.2844754000002</c:v>
                      </c:pt>
                      <c:pt idx="1598">
                        <c:v>1608.2991814000002</c:v>
                      </c:pt>
                      <c:pt idx="1599">
                        <c:v>1609.3118104</c:v>
                      </c:pt>
                      <c:pt idx="1600">
                        <c:v>1610.2218564</c:v>
                      </c:pt>
                      <c:pt idx="1601">
                        <c:v>1611.2216234000002</c:v>
                      </c:pt>
                      <c:pt idx="1602">
                        <c:v>1612.2283694000002</c:v>
                      </c:pt>
                      <c:pt idx="1603">
                        <c:v>1613.2286144</c:v>
                      </c:pt>
                      <c:pt idx="1604">
                        <c:v>1614.2302364000002</c:v>
                      </c:pt>
                      <c:pt idx="1605">
                        <c:v>1615.2459994000001</c:v>
                      </c:pt>
                      <c:pt idx="1606">
                        <c:v>1616.2463394000001</c:v>
                      </c:pt>
                      <c:pt idx="1607">
                        <c:v>1617.2440294000003</c:v>
                      </c:pt>
                      <c:pt idx="1608">
                        <c:v>1618.2571834</c:v>
                      </c:pt>
                      <c:pt idx="1609">
                        <c:v>1619.2722704000003</c:v>
                      </c:pt>
                      <c:pt idx="1610">
                        <c:v>1620.2723334000002</c:v>
                      </c:pt>
                      <c:pt idx="1611">
                        <c:v>1621.2724964000004</c:v>
                      </c:pt>
                      <c:pt idx="1612">
                        <c:v>1622.2726294000004</c:v>
                      </c:pt>
                      <c:pt idx="1613">
                        <c:v>1623.2826904000003</c:v>
                      </c:pt>
                      <c:pt idx="1614">
                        <c:v>1624.2891704000003</c:v>
                      </c:pt>
                      <c:pt idx="1615">
                        <c:v>1625.2954604000001</c:v>
                      </c:pt>
                      <c:pt idx="1616">
                        <c:v>1626.3093954000001</c:v>
                      </c:pt>
                      <c:pt idx="1617">
                        <c:v>1627.3222664</c:v>
                      </c:pt>
                      <c:pt idx="1618">
                        <c:v>1628.3223464000002</c:v>
                      </c:pt>
                      <c:pt idx="1619">
                        <c:v>1629.3353504000002</c:v>
                      </c:pt>
                      <c:pt idx="1620">
                        <c:v>1630.3470074000002</c:v>
                      </c:pt>
                      <c:pt idx="1621">
                        <c:v>1631.3542204</c:v>
                      </c:pt>
                      <c:pt idx="1622">
                        <c:v>1632.3699734000002</c:v>
                      </c:pt>
                      <c:pt idx="1623">
                        <c:v>1633.3717243999999</c:v>
                      </c:pt>
                      <c:pt idx="1624">
                        <c:v>1634.3753684000003</c:v>
                      </c:pt>
                      <c:pt idx="1625">
                        <c:v>1635.3875354000002</c:v>
                      </c:pt>
                      <c:pt idx="1626">
                        <c:v>1636.3950503999999</c:v>
                      </c:pt>
                      <c:pt idx="1627">
                        <c:v>1637.4021914</c:v>
                      </c:pt>
                      <c:pt idx="1628">
                        <c:v>1638.3930474000003</c:v>
                      </c:pt>
                      <c:pt idx="1629">
                        <c:v>1639.3907544000003</c:v>
                      </c:pt>
                      <c:pt idx="1630">
                        <c:v>1640.3905914000002</c:v>
                      </c:pt>
                      <c:pt idx="1631">
                        <c:v>1641.4061504000001</c:v>
                      </c:pt>
                      <c:pt idx="1632">
                        <c:v>1642.4178374000003</c:v>
                      </c:pt>
                      <c:pt idx="1633">
                        <c:v>1643.4202424</c:v>
                      </c:pt>
                      <c:pt idx="1634">
                        <c:v>1644.4242224</c:v>
                      </c:pt>
                      <c:pt idx="1635">
                        <c:v>1645.4268694000002</c:v>
                      </c:pt>
                      <c:pt idx="1636">
                        <c:v>1646.4339204000003</c:v>
                      </c:pt>
                      <c:pt idx="1637">
                        <c:v>1647.4409914000003</c:v>
                      </c:pt>
                      <c:pt idx="1638">
                        <c:v>1648.4563704000002</c:v>
                      </c:pt>
                      <c:pt idx="1639">
                        <c:v>1649.4633594000002</c:v>
                      </c:pt>
                      <c:pt idx="1640">
                        <c:v>1650.4767184000002</c:v>
                      </c:pt>
                      <c:pt idx="1641">
                        <c:v>1651.4685714000002</c:v>
                      </c:pt>
                      <c:pt idx="1642">
                        <c:v>1652.4686804000003</c:v>
                      </c:pt>
                      <c:pt idx="1643">
                        <c:v>1653.4756014</c:v>
                      </c:pt>
                      <c:pt idx="1644">
                        <c:v>1654.4764554000003</c:v>
                      </c:pt>
                      <c:pt idx="1645">
                        <c:v>1655.4832494000002</c:v>
                      </c:pt>
                      <c:pt idx="1646">
                        <c:v>1656.4855084000001</c:v>
                      </c:pt>
                      <c:pt idx="1647">
                        <c:v>1657.5081984000003</c:v>
                      </c:pt>
                      <c:pt idx="1648">
                        <c:v>1658.5091424000002</c:v>
                      </c:pt>
                      <c:pt idx="1649">
                        <c:v>1659.5241544</c:v>
                      </c:pt>
                      <c:pt idx="1650">
                        <c:v>1660.5246114000001</c:v>
                      </c:pt>
                      <c:pt idx="1651">
                        <c:v>1661.5164964000001</c:v>
                      </c:pt>
                      <c:pt idx="1652">
                        <c:v>1662.5173514000003</c:v>
                      </c:pt>
                      <c:pt idx="1653">
                        <c:v>1663.5385404000003</c:v>
                      </c:pt>
                      <c:pt idx="1654">
                        <c:v>1664.5540134000003</c:v>
                      </c:pt>
                      <c:pt idx="1655">
                        <c:v>1665.5517774</c:v>
                      </c:pt>
                      <c:pt idx="1656">
                        <c:v>1666.5615754</c:v>
                      </c:pt>
                      <c:pt idx="1657">
                        <c:v>1667.5657714000004</c:v>
                      </c:pt>
                      <c:pt idx="1658">
                        <c:v>1668.5875544</c:v>
                      </c:pt>
                      <c:pt idx="1659">
                        <c:v>1669.6036294</c:v>
                      </c:pt>
                      <c:pt idx="1660">
                        <c:v>1670.5938764000002</c:v>
                      </c:pt>
                      <c:pt idx="1661">
                        <c:v>1671.6172324000004</c:v>
                      </c:pt>
                      <c:pt idx="1662">
                        <c:v>1672.6337334</c:v>
                      </c:pt>
                      <c:pt idx="1663">
                        <c:v>1673.6341854000002</c:v>
                      </c:pt>
                      <c:pt idx="1664">
                        <c:v>1674.6498794000004</c:v>
                      </c:pt>
                      <c:pt idx="1665">
                        <c:v>1675.6505564000004</c:v>
                      </c:pt>
                      <c:pt idx="1666">
                        <c:v>1676.6658424000002</c:v>
                      </c:pt>
                      <c:pt idx="1667">
                        <c:v>1677.6629544000002</c:v>
                      </c:pt>
                      <c:pt idx="1668">
                        <c:v>1678.6543564000003</c:v>
                      </c:pt>
                      <c:pt idx="1669">
                        <c:v>1679.6792174000002</c:v>
                      </c:pt>
                      <c:pt idx="1670">
                        <c:v>1680.6708524000001</c:v>
                      </c:pt>
                      <c:pt idx="1671">
                        <c:v>1681.6714574000002</c:v>
                      </c:pt>
                      <c:pt idx="1672">
                        <c:v>1682.6996904000002</c:v>
                      </c:pt>
                      <c:pt idx="1673">
                        <c:v>1683.7131114000003</c:v>
                      </c:pt>
                      <c:pt idx="1674">
                        <c:v>1684.7128774000003</c:v>
                      </c:pt>
                      <c:pt idx="1675">
                        <c:v>1685.7291054000002</c:v>
                      </c:pt>
                      <c:pt idx="1676">
                        <c:v>1686.7358524000001</c:v>
                      </c:pt>
                      <c:pt idx="1677">
                        <c:v>1687.7608584</c:v>
                      </c:pt>
                      <c:pt idx="1678">
                        <c:v>1688.7739384000001</c:v>
                      </c:pt>
                      <c:pt idx="1679">
                        <c:v>1689.7632604</c:v>
                      </c:pt>
                      <c:pt idx="1680">
                        <c:v>1690.7788304000001</c:v>
                      </c:pt>
                      <c:pt idx="1681">
                        <c:v>1691.7921144000002</c:v>
                      </c:pt>
                      <c:pt idx="1682">
                        <c:v>1692.7870374000004</c:v>
                      </c:pt>
                      <c:pt idx="1683">
                        <c:v>1693.8024384</c:v>
                      </c:pt>
                      <c:pt idx="1684">
                        <c:v>1694.8001584000003</c:v>
                      </c:pt>
                      <c:pt idx="1685">
                        <c:v>1695.8121074000001</c:v>
                      </c:pt>
                      <c:pt idx="1686">
                        <c:v>1696.8210024</c:v>
                      </c:pt>
                      <c:pt idx="1687">
                        <c:v>1697.8293314000002</c:v>
                      </c:pt>
                      <c:pt idx="1688">
                        <c:v>1698.8551654000003</c:v>
                      </c:pt>
                      <c:pt idx="1689">
                        <c:v>1699.8623614000003</c:v>
                      </c:pt>
                      <c:pt idx="1690">
                        <c:v>1700.8695584000002</c:v>
                      </c:pt>
                      <c:pt idx="1691">
                        <c:v>1701.8922664000002</c:v>
                      </c:pt>
                      <c:pt idx="1692">
                        <c:v>1702.8911894000003</c:v>
                      </c:pt>
                      <c:pt idx="1693">
                        <c:v>1703.9115904</c:v>
                      </c:pt>
                      <c:pt idx="1694">
                        <c:v>1704.9286174000003</c:v>
                      </c:pt>
                      <c:pt idx="1695">
                        <c:v>1705.9410174</c:v>
                      </c:pt>
                      <c:pt idx="1696">
                        <c:v>1706.9448824000001</c:v>
                      </c:pt>
                      <c:pt idx="1697">
                        <c:v>1707.8412154000002</c:v>
                      </c:pt>
                      <c:pt idx="1698">
                        <c:v>1708.8476863999999</c:v>
                      </c:pt>
                      <c:pt idx="1699">
                        <c:v>1709.8547364000001</c:v>
                      </c:pt>
                      <c:pt idx="1700">
                        <c:v>1710.8541014000002</c:v>
                      </c:pt>
                      <c:pt idx="1701">
                        <c:v>1711.8418644000003</c:v>
                      </c:pt>
                      <c:pt idx="1702">
                        <c:v>1712.8569804000003</c:v>
                      </c:pt>
                      <c:pt idx="1703">
                        <c:v>1713.8567514000001</c:v>
                      </c:pt>
                      <c:pt idx="1704">
                        <c:v>1714.8722794</c:v>
                      </c:pt>
                      <c:pt idx="1705">
                        <c:v>1715.8880684000001</c:v>
                      </c:pt>
                      <c:pt idx="1706">
                        <c:v>1716.9033383999999</c:v>
                      </c:pt>
                      <c:pt idx="1707">
                        <c:v>1717.9189264000001</c:v>
                      </c:pt>
                      <c:pt idx="1708">
                        <c:v>1718.9193824000004</c:v>
                      </c:pt>
                      <c:pt idx="1709">
                        <c:v>1719.9323704000003</c:v>
                      </c:pt>
                      <c:pt idx="1710">
                        <c:v>1720.9328204000003</c:v>
                      </c:pt>
                      <c:pt idx="1711">
                        <c:v>1721.9373844000002</c:v>
                      </c:pt>
                      <c:pt idx="1712">
                        <c:v>1722.9437094</c:v>
                      </c:pt>
                      <c:pt idx="1713">
                        <c:v>1723.9492814</c:v>
                      </c:pt>
                      <c:pt idx="1714">
                        <c:v>1724.9563284000001</c:v>
                      </c:pt>
                      <c:pt idx="1715">
                        <c:v>1725.9661054000003</c:v>
                      </c:pt>
                      <c:pt idx="1716">
                        <c:v>1726.9790014</c:v>
                      </c:pt>
                      <c:pt idx="1717">
                        <c:v>1727.9813644000001</c:v>
                      </c:pt>
                      <c:pt idx="1718">
                        <c:v>1728.9922494000002</c:v>
                      </c:pt>
                      <c:pt idx="1719">
                        <c:v>1730.0048114000001</c:v>
                      </c:pt>
                      <c:pt idx="1720">
                        <c:v>1731.0122314</c:v>
                      </c:pt>
                      <c:pt idx="1721">
                        <c:v>1732.0278453999999</c:v>
                      </c:pt>
                      <c:pt idx="1722">
                        <c:v>1733.0189144000001</c:v>
                      </c:pt>
                      <c:pt idx="1723">
                        <c:v>1734.0411874000001</c:v>
                      </c:pt>
                      <c:pt idx="1724">
                        <c:v>1735.0392204</c:v>
                      </c:pt>
                      <c:pt idx="1725">
                        <c:v>1736.0456234000003</c:v>
                      </c:pt>
                      <c:pt idx="1726">
                        <c:v>1737.0473754</c:v>
                      </c:pt>
                      <c:pt idx="1727">
                        <c:v>1738.0447154000003</c:v>
                      </c:pt>
                      <c:pt idx="1728">
                        <c:v>1739.0539834000001</c:v>
                      </c:pt>
                      <c:pt idx="1729">
                        <c:v>1740.0583323999999</c:v>
                      </c:pt>
                      <c:pt idx="1730">
                        <c:v>1741.0532254</c:v>
                      </c:pt>
                      <c:pt idx="1731">
                        <c:v>1742.0485594000002</c:v>
                      </c:pt>
                      <c:pt idx="1732">
                        <c:v>1743.0495874000003</c:v>
                      </c:pt>
                      <c:pt idx="1733">
                        <c:v>1744.0572053999999</c:v>
                      </c:pt>
                      <c:pt idx="1734">
                        <c:v>1745.0485034000003</c:v>
                      </c:pt>
                      <c:pt idx="1735">
                        <c:v>1746.0503964</c:v>
                      </c:pt>
                      <c:pt idx="1736">
                        <c:v>1747.0503474000002</c:v>
                      </c:pt>
                      <c:pt idx="1737">
                        <c:v>1748.0573394000003</c:v>
                      </c:pt>
                      <c:pt idx="1738">
                        <c:v>1749.0582343999999</c:v>
                      </c:pt>
                      <c:pt idx="1739">
                        <c:v>1750.0556574000002</c:v>
                      </c:pt>
                      <c:pt idx="1740">
                        <c:v>1751.0511834000004</c:v>
                      </c:pt>
                      <c:pt idx="1741">
                        <c:v>1752.0520044</c:v>
                      </c:pt>
                      <c:pt idx="1742">
                        <c:v>1753.0534774000002</c:v>
                      </c:pt>
                      <c:pt idx="1743">
                        <c:v>1754.0505994</c:v>
                      </c:pt>
                      <c:pt idx="1744">
                        <c:v>1755.0506954000002</c:v>
                      </c:pt>
                      <c:pt idx="1745">
                        <c:v>1756.0547394</c:v>
                      </c:pt>
                      <c:pt idx="1746">
                        <c:v>1757.0522554000004</c:v>
                      </c:pt>
                      <c:pt idx="1747">
                        <c:v>1758.0584274000003</c:v>
                      </c:pt>
                      <c:pt idx="1748">
                        <c:v>1759.0588164000001</c:v>
                      </c:pt>
                      <c:pt idx="1749">
                        <c:v>1760.0502664000001</c:v>
                      </c:pt>
                      <c:pt idx="1750">
                        <c:v>1761.0711364000003</c:v>
                      </c:pt>
                      <c:pt idx="1751">
                        <c:v>1762.0859104000001</c:v>
                      </c:pt>
                      <c:pt idx="1752">
                        <c:v>1763.0864964000002</c:v>
                      </c:pt>
                      <c:pt idx="1753">
                        <c:v>1764.1019804000002</c:v>
                      </c:pt>
                      <c:pt idx="1754">
                        <c:v>1765.1062784000001</c:v>
                      </c:pt>
                      <c:pt idx="1755">
                        <c:v>1766.1481744000002</c:v>
                      </c:pt>
                      <c:pt idx="1756">
                        <c:v>1767.1582644</c:v>
                      </c:pt>
                      <c:pt idx="1757">
                        <c:v>1768.1654103999999</c:v>
                      </c:pt>
                      <c:pt idx="1758">
                        <c:v>1769.1808804000002</c:v>
                      </c:pt>
                      <c:pt idx="1759">
                        <c:v>1770.1751074000003</c:v>
                      </c:pt>
                      <c:pt idx="1760">
                        <c:v>1771.1851914000003</c:v>
                      </c:pt>
                      <c:pt idx="1761">
                        <c:v>1772.2147344</c:v>
                      </c:pt>
                      <c:pt idx="1762">
                        <c:v>1773.2335574000003</c:v>
                      </c:pt>
                      <c:pt idx="1763">
                        <c:v>1774.2453084000003</c:v>
                      </c:pt>
                      <c:pt idx="1764">
                        <c:v>1775.2721834000004</c:v>
                      </c:pt>
                      <c:pt idx="1765">
                        <c:v>1776.2778734000003</c:v>
                      </c:pt>
                      <c:pt idx="1766">
                        <c:v>1777.2956434000002</c:v>
                      </c:pt>
                      <c:pt idx="1767">
                        <c:v>1778.2970024000001</c:v>
                      </c:pt>
                      <c:pt idx="1768">
                        <c:v>1779.2970414000001</c:v>
                      </c:pt>
                      <c:pt idx="1769">
                        <c:v>1780.2975814000001</c:v>
                      </c:pt>
                      <c:pt idx="1770">
                        <c:v>1781.3264844</c:v>
                      </c:pt>
                      <c:pt idx="1771">
                        <c:v>1782.3384894000001</c:v>
                      </c:pt>
                      <c:pt idx="1772">
                        <c:v>1783.3483224000001</c:v>
                      </c:pt>
                      <c:pt idx="1773">
                        <c:v>1784.3765484</c:v>
                      </c:pt>
                      <c:pt idx="1774">
                        <c:v>1785.3960004</c:v>
                      </c:pt>
                      <c:pt idx="1775">
                        <c:v>1786.4110144000001</c:v>
                      </c:pt>
                      <c:pt idx="1776">
                        <c:v>1787.4256304</c:v>
                      </c:pt>
                      <c:pt idx="1777">
                        <c:v>1788.4245204000003</c:v>
                      </c:pt>
                      <c:pt idx="1778">
                        <c:v>1789.4293624000002</c:v>
                      </c:pt>
                      <c:pt idx="1779">
                        <c:v>1790.4384774</c:v>
                      </c:pt>
                      <c:pt idx="1780">
                        <c:v>1791.4284674</c:v>
                      </c:pt>
                      <c:pt idx="1781">
                        <c:v>1792.4337244000003</c:v>
                      </c:pt>
                      <c:pt idx="1782">
                        <c:v>1793.4486924000003</c:v>
                      </c:pt>
                      <c:pt idx="1783">
                        <c:v>1794.4514824000003</c:v>
                      </c:pt>
                      <c:pt idx="1784">
                        <c:v>1795.4789224000001</c:v>
                      </c:pt>
                      <c:pt idx="1785">
                        <c:v>1796.5007374000002</c:v>
                      </c:pt>
                      <c:pt idx="1786">
                        <c:v>1797.5169344000001</c:v>
                      </c:pt>
                      <c:pt idx="1787">
                        <c:v>1798.5310964</c:v>
                      </c:pt>
                      <c:pt idx="1788">
                        <c:v>1799.4320114000002</c:v>
                      </c:pt>
                      <c:pt idx="1789">
                        <c:v>1800.4281094000003</c:v>
                      </c:pt>
                      <c:pt idx="1790">
                        <c:v>1801.4350364000002</c:v>
                      </c:pt>
                      <c:pt idx="1791">
                        <c:v>1802.4603844000003</c:v>
                      </c:pt>
                      <c:pt idx="1792">
                        <c:v>1803.4615104</c:v>
                      </c:pt>
                      <c:pt idx="1793">
                        <c:v>1804.4760714000004</c:v>
                      </c:pt>
                      <c:pt idx="1794">
                        <c:v>1805.4766714000002</c:v>
                      </c:pt>
                      <c:pt idx="1795">
                        <c:v>1806.4738304000002</c:v>
                      </c:pt>
                      <c:pt idx="1796">
                        <c:v>1807.4741994000001</c:v>
                      </c:pt>
                      <c:pt idx="1797">
                        <c:v>1808.4740974000001</c:v>
                      </c:pt>
                      <c:pt idx="1798">
                        <c:v>1809.4764274000004</c:v>
                      </c:pt>
                      <c:pt idx="1799">
                        <c:v>1810.4760454000002</c:v>
                      </c:pt>
                      <c:pt idx="1800">
                        <c:v>1811.4669254</c:v>
                      </c:pt>
                      <c:pt idx="1801">
                        <c:v>1812.4767894000001</c:v>
                      </c:pt>
                      <c:pt idx="1802">
                        <c:v>1813.4770564</c:v>
                      </c:pt>
                      <c:pt idx="1803">
                        <c:v>1814.4687134000001</c:v>
                      </c:pt>
                      <c:pt idx="1804">
                        <c:v>1815.4693264000002</c:v>
                      </c:pt>
                      <c:pt idx="1805">
                        <c:v>1816.4694394000003</c:v>
                      </c:pt>
                      <c:pt idx="1806">
                        <c:v>1817.4765724000004</c:v>
                      </c:pt>
                      <c:pt idx="1807">
                        <c:v>1818.4675614000002</c:v>
                      </c:pt>
                      <c:pt idx="1808">
                        <c:v>1819.4679144000002</c:v>
                      </c:pt>
                      <c:pt idx="1809">
                        <c:v>1820.4812174000003</c:v>
                      </c:pt>
                      <c:pt idx="1810">
                        <c:v>1821.4783044000001</c:v>
                      </c:pt>
                      <c:pt idx="1811">
                        <c:v>1822.4789514000004</c:v>
                      </c:pt>
                      <c:pt idx="1812">
                        <c:v>1823.4791844000001</c:v>
                      </c:pt>
                      <c:pt idx="1813">
                        <c:v>1824.4799244000001</c:v>
                      </c:pt>
                      <c:pt idx="1814">
                        <c:v>1825.4802024000001</c:v>
                      </c:pt>
                      <c:pt idx="1815">
                        <c:v>1826.4719914000002</c:v>
                      </c:pt>
                      <c:pt idx="1816">
                        <c:v>1827.4766284000002</c:v>
                      </c:pt>
                      <c:pt idx="1817">
                        <c:v>1828.4956624000001</c:v>
                      </c:pt>
                      <c:pt idx="1818">
                        <c:v>1829.4867584000003</c:v>
                      </c:pt>
                      <c:pt idx="1819">
                        <c:v>1830.4873234000002</c:v>
                      </c:pt>
                      <c:pt idx="1820">
                        <c:v>1831.5122654000002</c:v>
                      </c:pt>
                      <c:pt idx="1821">
                        <c:v>1832.5127584000002</c:v>
                      </c:pt>
                      <c:pt idx="1822">
                        <c:v>1833.5169274</c:v>
                      </c:pt>
                      <c:pt idx="1823">
                        <c:v>1834.5167234</c:v>
                      </c:pt>
                      <c:pt idx="1824">
                        <c:v>1835.5164714000002</c:v>
                      </c:pt>
                      <c:pt idx="1825">
                        <c:v>1836.5227604000002</c:v>
                      </c:pt>
                      <c:pt idx="1826">
                        <c:v>1837.5294454</c:v>
                      </c:pt>
                      <c:pt idx="1827">
                        <c:v>1838.5600144</c:v>
                      </c:pt>
                      <c:pt idx="1828">
                        <c:v>1839.5498104000003</c:v>
                      </c:pt>
                      <c:pt idx="1829">
                        <c:v>1840.5567934000001</c:v>
                      </c:pt>
                      <c:pt idx="1830">
                        <c:v>1841.5520064000002</c:v>
                      </c:pt>
                      <c:pt idx="1831">
                        <c:v>1842.5534404</c:v>
                      </c:pt>
                      <c:pt idx="1832">
                        <c:v>1843.5591804000001</c:v>
                      </c:pt>
                      <c:pt idx="1833">
                        <c:v>1844.5501254000001</c:v>
                      </c:pt>
                      <c:pt idx="1834">
                        <c:v>1845.5555574</c:v>
                      </c:pt>
                      <c:pt idx="1835">
                        <c:v>1846.5553294000001</c:v>
                      </c:pt>
                      <c:pt idx="1836">
                        <c:v>1847.5540544</c:v>
                      </c:pt>
                      <c:pt idx="1837">
                        <c:v>1848.5624774000003</c:v>
                      </c:pt>
                      <c:pt idx="1838">
                        <c:v>1849.5697554000003</c:v>
                      </c:pt>
                      <c:pt idx="1839">
                        <c:v>1850.5991034000003</c:v>
                      </c:pt>
                      <c:pt idx="1840">
                        <c:v>1851.6005084000003</c:v>
                      </c:pt>
                      <c:pt idx="1841">
                        <c:v>1852.6036784000003</c:v>
                      </c:pt>
                      <c:pt idx="1842">
                        <c:v>1853.6043834000002</c:v>
                      </c:pt>
                      <c:pt idx="1843">
                        <c:v>1854.6391884</c:v>
                      </c:pt>
                      <c:pt idx="1844">
                        <c:v>1855.6365614000001</c:v>
                      </c:pt>
                      <c:pt idx="1845">
                        <c:v>1856.6363464000001</c:v>
                      </c:pt>
                      <c:pt idx="1846">
                        <c:v>1857.6551994000001</c:v>
                      </c:pt>
                      <c:pt idx="1847">
                        <c:v>1858.6774874000002</c:v>
                      </c:pt>
                      <c:pt idx="1848">
                        <c:v>1859.6905384000002</c:v>
                      </c:pt>
                      <c:pt idx="1849">
                        <c:v>1860.7072364000001</c:v>
                      </c:pt>
                      <c:pt idx="1850">
                        <c:v>1861.7185794000002</c:v>
                      </c:pt>
                      <c:pt idx="1851">
                        <c:v>1862.7398284000001</c:v>
                      </c:pt>
                      <c:pt idx="1852">
                        <c:v>1863.7604314</c:v>
                      </c:pt>
                      <c:pt idx="1853">
                        <c:v>1864.7654024000003</c:v>
                      </c:pt>
                      <c:pt idx="1854">
                        <c:v>1865.7744724000004</c:v>
                      </c:pt>
                      <c:pt idx="1855">
                        <c:v>1866.7762944000001</c:v>
                      </c:pt>
                      <c:pt idx="1856">
                        <c:v>1867.8001104</c:v>
                      </c:pt>
                      <c:pt idx="1857">
                        <c:v>1868.7954424</c:v>
                      </c:pt>
                      <c:pt idx="1858">
                        <c:v>1869.8209624000001</c:v>
                      </c:pt>
                      <c:pt idx="1859">
                        <c:v>1870.8256974000001</c:v>
                      </c:pt>
                      <c:pt idx="1860">
                        <c:v>1871.8470474000001</c:v>
                      </c:pt>
                      <c:pt idx="1861">
                        <c:v>1872.8443904000001</c:v>
                      </c:pt>
                      <c:pt idx="1862">
                        <c:v>1873.8589974000001</c:v>
                      </c:pt>
                      <c:pt idx="1863">
                        <c:v>1874.8641654000003</c:v>
                      </c:pt>
                      <c:pt idx="1864">
                        <c:v>1875.8685384</c:v>
                      </c:pt>
                      <c:pt idx="1865">
                        <c:v>1876.8860414000001</c:v>
                      </c:pt>
                      <c:pt idx="1866">
                        <c:v>1877.8828684</c:v>
                      </c:pt>
                      <c:pt idx="1867">
                        <c:v>1878.8854454000002</c:v>
                      </c:pt>
                      <c:pt idx="1868">
                        <c:v>1879.8997694</c:v>
                      </c:pt>
                      <c:pt idx="1869">
                        <c:v>1880.9012864000001</c:v>
                      </c:pt>
                      <c:pt idx="1870">
                        <c:v>1881.8074684000003</c:v>
                      </c:pt>
                      <c:pt idx="1871">
                        <c:v>1882.8072694000002</c:v>
                      </c:pt>
                      <c:pt idx="1872">
                        <c:v>1883.8074214000003</c:v>
                      </c:pt>
                      <c:pt idx="1873">
                        <c:v>1884.8229674000004</c:v>
                      </c:pt>
                      <c:pt idx="1874">
                        <c:v>1885.8406674000003</c:v>
                      </c:pt>
                      <c:pt idx="1875">
                        <c:v>1886.8560264000002</c:v>
                      </c:pt>
                      <c:pt idx="1876">
                        <c:v>1887.8467654000001</c:v>
                      </c:pt>
                      <c:pt idx="1877">
                        <c:v>1888.8602903999999</c:v>
                      </c:pt>
                      <c:pt idx="1878">
                        <c:v>1889.8648604</c:v>
                      </c:pt>
                      <c:pt idx="1879">
                        <c:v>1890.8875174</c:v>
                      </c:pt>
                      <c:pt idx="1880">
                        <c:v>1891.8884084000001</c:v>
                      </c:pt>
                      <c:pt idx="1881">
                        <c:v>1892.8877634</c:v>
                      </c:pt>
                      <c:pt idx="1882">
                        <c:v>1893.8906654000002</c:v>
                      </c:pt>
                      <c:pt idx="1883">
                        <c:v>1894.8931494000003</c:v>
                      </c:pt>
                      <c:pt idx="1884">
                        <c:v>1895.8943034000004</c:v>
                      </c:pt>
                      <c:pt idx="1885">
                        <c:v>1896.8953664000001</c:v>
                      </c:pt>
                      <c:pt idx="1886">
                        <c:v>1897.9175904000003</c:v>
                      </c:pt>
                      <c:pt idx="1887">
                        <c:v>1898.9245094000003</c:v>
                      </c:pt>
                      <c:pt idx="1888">
                        <c:v>1899.9255754000001</c:v>
                      </c:pt>
                      <c:pt idx="1889">
                        <c:v>1900.9319994000002</c:v>
                      </c:pt>
                      <c:pt idx="1890">
                        <c:v>1901.9327804</c:v>
                      </c:pt>
                      <c:pt idx="1891">
                        <c:v>1902.9291344000003</c:v>
                      </c:pt>
                      <c:pt idx="1892">
                        <c:v>1903.9211304</c:v>
                      </c:pt>
                      <c:pt idx="1893">
                        <c:v>1904.9210794000001</c:v>
                      </c:pt>
                      <c:pt idx="1894">
                        <c:v>1905.9287504000004</c:v>
                      </c:pt>
                      <c:pt idx="1895">
                        <c:v>1906.9289304000004</c:v>
                      </c:pt>
                      <c:pt idx="1896">
                        <c:v>1907.9346494000001</c:v>
                      </c:pt>
                      <c:pt idx="1897">
                        <c:v>1908.9247074</c:v>
                      </c:pt>
                      <c:pt idx="1898">
                        <c:v>1909.9250224000002</c:v>
                      </c:pt>
                      <c:pt idx="1899">
                        <c:v>1910.9311004000001</c:v>
                      </c:pt>
                      <c:pt idx="1900">
                        <c:v>1911.9376294000003</c:v>
                      </c:pt>
                      <c:pt idx="1901">
                        <c:v>1912.9370784000002</c:v>
                      </c:pt>
                      <c:pt idx="1902">
                        <c:v>1913.9537124000003</c:v>
                      </c:pt>
                      <c:pt idx="1903">
                        <c:v>1914.9696904000002</c:v>
                      </c:pt>
                      <c:pt idx="1904">
                        <c:v>1915.9681044000004</c:v>
                      </c:pt>
                      <c:pt idx="1905">
                        <c:v>1916.9680144000004</c:v>
                      </c:pt>
                      <c:pt idx="1906">
                        <c:v>1917.9937024000001</c:v>
                      </c:pt>
                      <c:pt idx="1907">
                        <c:v>1919.0048094000003</c:v>
                      </c:pt>
                      <c:pt idx="1908">
                        <c:v>1920.0222484000001</c:v>
                      </c:pt>
                      <c:pt idx="1909">
                        <c:v>1921.0131124</c:v>
                      </c:pt>
                      <c:pt idx="1910">
                        <c:v>1922.0153304</c:v>
                      </c:pt>
                      <c:pt idx="1911">
                        <c:v>1923.0152264000003</c:v>
                      </c:pt>
                      <c:pt idx="1912">
                        <c:v>1924.0310194000003</c:v>
                      </c:pt>
                      <c:pt idx="1913">
                        <c:v>1925.0532644</c:v>
                      </c:pt>
                      <c:pt idx="1914">
                        <c:v>1926.0579454000003</c:v>
                      </c:pt>
                      <c:pt idx="1915">
                        <c:v>1927.0491744000001</c:v>
                      </c:pt>
                      <c:pt idx="1916">
                        <c:v>1928.0453844000003</c:v>
                      </c:pt>
                      <c:pt idx="1917">
                        <c:v>1929.0542654000001</c:v>
                      </c:pt>
                      <c:pt idx="1918">
                        <c:v>1930.0541614000003</c:v>
                      </c:pt>
                      <c:pt idx="1919">
                        <c:v>1931.0459414000002</c:v>
                      </c:pt>
                      <c:pt idx="1920">
                        <c:v>1932.0657694000001</c:v>
                      </c:pt>
                      <c:pt idx="1921">
                        <c:v>1933.0816514000003</c:v>
                      </c:pt>
                      <c:pt idx="1922">
                        <c:v>1934.0948694000003</c:v>
                      </c:pt>
                      <c:pt idx="1923">
                        <c:v>1935.0943644000004</c:v>
                      </c:pt>
                      <c:pt idx="1924">
                        <c:v>1936.1107394000001</c:v>
                      </c:pt>
                      <c:pt idx="1925">
                        <c:v>1937.1441214000001</c:v>
                      </c:pt>
                      <c:pt idx="1926">
                        <c:v>1938.1544784000002</c:v>
                      </c:pt>
                      <c:pt idx="1927">
                        <c:v>1939.1571194000003</c:v>
                      </c:pt>
                      <c:pt idx="1928">
                        <c:v>1940.1799324000003</c:v>
                      </c:pt>
                      <c:pt idx="1929">
                        <c:v>1941.1645724</c:v>
                      </c:pt>
                      <c:pt idx="1930">
                        <c:v>1942.1804944</c:v>
                      </c:pt>
                      <c:pt idx="1931">
                        <c:v>1943.1822864000001</c:v>
                      </c:pt>
                      <c:pt idx="1932">
                        <c:v>1944.2223484000001</c:v>
                      </c:pt>
                      <c:pt idx="1933">
                        <c:v>1945.2218464000002</c:v>
                      </c:pt>
                      <c:pt idx="1934">
                        <c:v>1946.2107794000003</c:v>
                      </c:pt>
                      <c:pt idx="1935">
                        <c:v>1947.2174634000003</c:v>
                      </c:pt>
                      <c:pt idx="1936">
                        <c:v>1948.2371413999999</c:v>
                      </c:pt>
                      <c:pt idx="1937">
                        <c:v>1949.2347364000002</c:v>
                      </c:pt>
                      <c:pt idx="1938">
                        <c:v>1950.2631824</c:v>
                      </c:pt>
                      <c:pt idx="1939">
                        <c:v>1951.2612944000002</c:v>
                      </c:pt>
                      <c:pt idx="1940">
                        <c:v>1952.2787914</c:v>
                      </c:pt>
                      <c:pt idx="1941">
                        <c:v>1953.2784944</c:v>
                      </c:pt>
                      <c:pt idx="1942">
                        <c:v>1954.3032424000003</c:v>
                      </c:pt>
                      <c:pt idx="1943">
                        <c:v>1955.3123204000003</c:v>
                      </c:pt>
                      <c:pt idx="1944">
                        <c:v>1956.3061094</c:v>
                      </c:pt>
                      <c:pt idx="1945">
                        <c:v>1957.3216093999999</c:v>
                      </c:pt>
                      <c:pt idx="1946">
                        <c:v>1958.3563924</c:v>
                      </c:pt>
                      <c:pt idx="1947">
                        <c:v>1959.3589234000001</c:v>
                      </c:pt>
                      <c:pt idx="1948">
                        <c:v>1960.3612854000003</c:v>
                      </c:pt>
                      <c:pt idx="1949">
                        <c:v>1961.3807504000001</c:v>
                      </c:pt>
                      <c:pt idx="1950">
                        <c:v>1962.3813824000003</c:v>
                      </c:pt>
                      <c:pt idx="1951">
                        <c:v>1963.3953894000001</c:v>
                      </c:pt>
                      <c:pt idx="1952">
                        <c:v>1964.3955014000003</c:v>
                      </c:pt>
                      <c:pt idx="1953">
                        <c:v>1965.3974254</c:v>
                      </c:pt>
                      <c:pt idx="1954">
                        <c:v>1966.3034374000003</c:v>
                      </c:pt>
                      <c:pt idx="1955">
                        <c:v>1967.3011044</c:v>
                      </c:pt>
                      <c:pt idx="1956">
                        <c:v>1968.3017594000003</c:v>
                      </c:pt>
                      <c:pt idx="1957">
                        <c:v>1969.3050714000001</c:v>
                      </c:pt>
                      <c:pt idx="1958">
                        <c:v>1970.3024703999999</c:v>
                      </c:pt>
                      <c:pt idx="1959">
                        <c:v>1971.3030654000004</c:v>
                      </c:pt>
                      <c:pt idx="1960">
                        <c:v>1972.3182264000002</c:v>
                      </c:pt>
                      <c:pt idx="1961">
                        <c:v>1973.3249244000003</c:v>
                      </c:pt>
                      <c:pt idx="1962">
                        <c:v>1974.3246794000002</c:v>
                      </c:pt>
                      <c:pt idx="1963">
                        <c:v>1975.3315724000004</c:v>
                      </c:pt>
                      <c:pt idx="1964">
                        <c:v>1976.3468974000002</c:v>
                      </c:pt>
                      <c:pt idx="1965">
                        <c:v>1977.3624084000003</c:v>
                      </c:pt>
                      <c:pt idx="1966">
                        <c:v>1978.3780424000001</c:v>
                      </c:pt>
                      <c:pt idx="1967">
                        <c:v>1979.3931714</c:v>
                      </c:pt>
                      <c:pt idx="1968">
                        <c:v>1980.4087554000002</c:v>
                      </c:pt>
                      <c:pt idx="1969">
                        <c:v>1981.4244184000004</c:v>
                      </c:pt>
                      <c:pt idx="1970">
                        <c:v>1982.4246304000003</c:v>
                      </c:pt>
                      <c:pt idx="1971">
                        <c:v>1983.4248864000001</c:v>
                      </c:pt>
                      <c:pt idx="1972">
                        <c:v>1984.4246664000002</c:v>
                      </c:pt>
                      <c:pt idx="1973">
                        <c:v>1985.4313974000002</c:v>
                      </c:pt>
                      <c:pt idx="1974">
                        <c:v>1986.4313483999999</c:v>
                      </c:pt>
                      <c:pt idx="1975">
                        <c:v>1987.4313104000003</c:v>
                      </c:pt>
                      <c:pt idx="1976">
                        <c:v>1988.4224254000001</c:v>
                      </c:pt>
                      <c:pt idx="1977">
                        <c:v>1989.4219803999999</c:v>
                      </c:pt>
                      <c:pt idx="1978">
                        <c:v>1990.4440014000002</c:v>
                      </c:pt>
                      <c:pt idx="1979">
                        <c:v>1991.4599024000004</c:v>
                      </c:pt>
                      <c:pt idx="1980">
                        <c:v>1992.4669464000003</c:v>
                      </c:pt>
                      <c:pt idx="1981">
                        <c:v>1993.4679794000003</c:v>
                      </c:pt>
                      <c:pt idx="1982">
                        <c:v>1994.4873424000002</c:v>
                      </c:pt>
                      <c:pt idx="1983">
                        <c:v>1995.4847204000002</c:v>
                      </c:pt>
                      <c:pt idx="1984">
                        <c:v>1996.4877774000001</c:v>
                      </c:pt>
                      <c:pt idx="1985">
                        <c:v>1997.4984004000003</c:v>
                      </c:pt>
                      <c:pt idx="1986">
                        <c:v>1998.5151674000003</c:v>
                      </c:pt>
                      <c:pt idx="1987">
                        <c:v>1999.5278464000003</c:v>
                      </c:pt>
                      <c:pt idx="1988">
                        <c:v>2000.5434384</c:v>
                      </c:pt>
                      <c:pt idx="1989">
                        <c:v>2001.5564754000002</c:v>
                      </c:pt>
                      <c:pt idx="1990">
                        <c:v>2002.5474724000001</c:v>
                      </c:pt>
                      <c:pt idx="1991">
                        <c:v>2003.5448764000002</c:v>
                      </c:pt>
                      <c:pt idx="1992">
                        <c:v>2004.5467184000004</c:v>
                      </c:pt>
                      <c:pt idx="1993">
                        <c:v>2005.5534054</c:v>
                      </c:pt>
                      <c:pt idx="1994">
                        <c:v>2006.5454984000003</c:v>
                      </c:pt>
                      <c:pt idx="1995">
                        <c:v>2007.5502434</c:v>
                      </c:pt>
                      <c:pt idx="1996">
                        <c:v>2008.5506064000001</c:v>
                      </c:pt>
                      <c:pt idx="1997">
                        <c:v>2009.5509334000003</c:v>
                      </c:pt>
                      <c:pt idx="1998">
                        <c:v>2010.5516173999999</c:v>
                      </c:pt>
                      <c:pt idx="1999">
                        <c:v>2011.5516134</c:v>
                      </c:pt>
                      <c:pt idx="2000">
                        <c:v>2012.5526184</c:v>
                      </c:pt>
                      <c:pt idx="2001">
                        <c:v>2013.5653924000003</c:v>
                      </c:pt>
                      <c:pt idx="2002">
                        <c:v>2014.5620194000003</c:v>
                      </c:pt>
                      <c:pt idx="2003">
                        <c:v>2015.5766384000003</c:v>
                      </c:pt>
                      <c:pt idx="2004">
                        <c:v>2016.5766854000003</c:v>
                      </c:pt>
                      <c:pt idx="2005">
                        <c:v>2017.5764904000002</c:v>
                      </c:pt>
                      <c:pt idx="2006">
                        <c:v>2018.5919334</c:v>
                      </c:pt>
                      <c:pt idx="2007">
                        <c:v>2019.5983774000001</c:v>
                      </c:pt>
                      <c:pt idx="2008">
                        <c:v>2020.5988444</c:v>
                      </c:pt>
                      <c:pt idx="2009">
                        <c:v>2021.6063794000002</c:v>
                      </c:pt>
                      <c:pt idx="2010">
                        <c:v>2022.6131834000003</c:v>
                      </c:pt>
                      <c:pt idx="2011">
                        <c:v>2023.6129554000004</c:v>
                      </c:pt>
                      <c:pt idx="2012">
                        <c:v>2024.6160073999999</c:v>
                      </c:pt>
                      <c:pt idx="2013">
                        <c:v>2025.6313114</c:v>
                      </c:pt>
                      <c:pt idx="2014">
                        <c:v>2026.6421304</c:v>
                      </c:pt>
                      <c:pt idx="2015">
                        <c:v>2027.6569014000002</c:v>
                      </c:pt>
                      <c:pt idx="2016">
                        <c:v>2028.6631274000001</c:v>
                      </c:pt>
                      <c:pt idx="2017">
                        <c:v>2029.6782564</c:v>
                      </c:pt>
                      <c:pt idx="2018">
                        <c:v>2030.6943354</c:v>
                      </c:pt>
                      <c:pt idx="2019">
                        <c:v>2031.6941524000003</c:v>
                      </c:pt>
                      <c:pt idx="2020">
                        <c:v>2032.7099373999999</c:v>
                      </c:pt>
                      <c:pt idx="2021">
                        <c:v>2033.7256314000001</c:v>
                      </c:pt>
                      <c:pt idx="2022">
                        <c:v>2034.7170204000004</c:v>
                      </c:pt>
                      <c:pt idx="2023">
                        <c:v>2035.7233614000002</c:v>
                      </c:pt>
                      <c:pt idx="2024">
                        <c:v>2036.7300444000002</c:v>
                      </c:pt>
                      <c:pt idx="2025">
                        <c:v>2037.7459304000004</c:v>
                      </c:pt>
                      <c:pt idx="2026">
                        <c:v>2038.7423204000002</c:v>
                      </c:pt>
                      <c:pt idx="2027">
                        <c:v>2039.7586914000003</c:v>
                      </c:pt>
                      <c:pt idx="2028">
                        <c:v>2040.7769294</c:v>
                      </c:pt>
                      <c:pt idx="2029">
                        <c:v>2041.7966734000001</c:v>
                      </c:pt>
                      <c:pt idx="2030">
                        <c:v>2042.8214154000002</c:v>
                      </c:pt>
                      <c:pt idx="2031">
                        <c:v>2043.8193624</c:v>
                      </c:pt>
                      <c:pt idx="2032">
                        <c:v>2044.8368884000001</c:v>
                      </c:pt>
                      <c:pt idx="2033">
                        <c:v>2045.8429564000003</c:v>
                      </c:pt>
                      <c:pt idx="2034">
                        <c:v>2046.8495264000003</c:v>
                      </c:pt>
                      <c:pt idx="2035">
                        <c:v>2047.8460404000002</c:v>
                      </c:pt>
                      <c:pt idx="2036">
                        <c:v>2048.8532084000003</c:v>
                      </c:pt>
                      <c:pt idx="2037">
                        <c:v>2049.8552973999999</c:v>
                      </c:pt>
                      <c:pt idx="2038">
                        <c:v>2050.8627713999999</c:v>
                      </c:pt>
                      <c:pt idx="2039">
                        <c:v>2051.8908794000004</c:v>
                      </c:pt>
                      <c:pt idx="2040">
                        <c:v>2052.8940814000002</c:v>
                      </c:pt>
                      <c:pt idx="2041">
                        <c:v>2053.9252713999999</c:v>
                      </c:pt>
                      <c:pt idx="2042">
                        <c:v>2054.9166364000002</c:v>
                      </c:pt>
                      <c:pt idx="2043">
                        <c:v>2055.9261494000002</c:v>
                      </c:pt>
                      <c:pt idx="2044">
                        <c:v>2056.9337614000001</c:v>
                      </c:pt>
                      <c:pt idx="2045">
                        <c:v>2057.9505514000002</c:v>
                      </c:pt>
                      <c:pt idx="2046">
                        <c:v>2058.9661614000001</c:v>
                      </c:pt>
                      <c:pt idx="2047">
                        <c:v>2059.9661304000001</c:v>
                      </c:pt>
                      <c:pt idx="2048">
                        <c:v>2060.9672754000003</c:v>
                      </c:pt>
                      <c:pt idx="2049">
                        <c:v>2061.9761664000002</c:v>
                      </c:pt>
                      <c:pt idx="2050">
                        <c:v>2062.9917204000003</c:v>
                      </c:pt>
                      <c:pt idx="2051">
                        <c:v>2064.0067824000002</c:v>
                      </c:pt>
                      <c:pt idx="2052">
                        <c:v>2065.0174614000002</c:v>
                      </c:pt>
                      <c:pt idx="2053">
                        <c:v>2066.0237904000001</c:v>
                      </c:pt>
                      <c:pt idx="2054">
                        <c:v>2067.0350204000001</c:v>
                      </c:pt>
                      <c:pt idx="2055">
                        <c:v>2068.0519564000001</c:v>
                      </c:pt>
                      <c:pt idx="2056">
                        <c:v>2069.0495804000002</c:v>
                      </c:pt>
                      <c:pt idx="2057">
                        <c:v>2070.0543224000003</c:v>
                      </c:pt>
                      <c:pt idx="2058">
                        <c:v>2071.0543434000001</c:v>
                      </c:pt>
                      <c:pt idx="2059">
                        <c:v>2072.0698984000001</c:v>
                      </c:pt>
                      <c:pt idx="2060">
                        <c:v>2073.0904024000001</c:v>
                      </c:pt>
                      <c:pt idx="2061">
                        <c:v>2074.0914034000002</c:v>
                      </c:pt>
                      <c:pt idx="2062">
                        <c:v>2075.0915844000001</c:v>
                      </c:pt>
                      <c:pt idx="2063">
                        <c:v>2076.0917484000001</c:v>
                      </c:pt>
                      <c:pt idx="2064">
                        <c:v>2077.0998074000004</c:v>
                      </c:pt>
                      <c:pt idx="2065">
                        <c:v>2078.1092114000003</c:v>
                      </c:pt>
                      <c:pt idx="2066">
                        <c:v>2079.1085884000004</c:v>
                      </c:pt>
                      <c:pt idx="2067">
                        <c:v>2080.1291954000003</c:v>
                      </c:pt>
                      <c:pt idx="2068">
                        <c:v>2081.1488134000001</c:v>
                      </c:pt>
                      <c:pt idx="2069">
                        <c:v>2082.1846374000002</c:v>
                      </c:pt>
                      <c:pt idx="2070">
                        <c:v>2083.0918674</c:v>
                      </c:pt>
                      <c:pt idx="2071">
                        <c:v>2084.0921184000003</c:v>
                      </c:pt>
                      <c:pt idx="2072">
                        <c:v>2085.0924964000001</c:v>
                      </c:pt>
                      <c:pt idx="2073">
                        <c:v>2086.1078764000004</c:v>
                      </c:pt>
                      <c:pt idx="2074">
                        <c:v>2087.1122144000001</c:v>
                      </c:pt>
                      <c:pt idx="2075">
                        <c:v>2088.1118594</c:v>
                      </c:pt>
                      <c:pt idx="2076">
                        <c:v>2089.1118104000002</c:v>
                      </c:pt>
                      <c:pt idx="2077">
                        <c:v>2090.1190364000004</c:v>
                      </c:pt>
                      <c:pt idx="2078">
                        <c:v>2091.1190454000002</c:v>
                      </c:pt>
                      <c:pt idx="2079">
                        <c:v>2092.1316114000001</c:v>
                      </c:pt>
                      <c:pt idx="2080">
                        <c:v>2093.1473384000001</c:v>
                      </c:pt>
                      <c:pt idx="2081">
                        <c:v>2094.1467734000003</c:v>
                      </c:pt>
                      <c:pt idx="2082">
                        <c:v>2095.1624374000003</c:v>
                      </c:pt>
                      <c:pt idx="2083">
                        <c:v>2096.1699454</c:v>
                      </c:pt>
                      <c:pt idx="2084">
                        <c:v>2097.1705784000001</c:v>
                      </c:pt>
                      <c:pt idx="2085">
                        <c:v>2098.1773944000001</c:v>
                      </c:pt>
                      <c:pt idx="2086">
                        <c:v>2099.1782114000002</c:v>
                      </c:pt>
                      <c:pt idx="2087">
                        <c:v>2100.1785864000003</c:v>
                      </c:pt>
                      <c:pt idx="2088">
                        <c:v>2101.1847854000002</c:v>
                      </c:pt>
                      <c:pt idx="2089">
                        <c:v>2102.2061484000001</c:v>
                      </c:pt>
                      <c:pt idx="2090">
                        <c:v>2103.2126964000004</c:v>
                      </c:pt>
                      <c:pt idx="2091">
                        <c:v>2104.2194144</c:v>
                      </c:pt>
                      <c:pt idx="2092">
                        <c:v>2105.2196594000002</c:v>
                      </c:pt>
                      <c:pt idx="2093">
                        <c:v>2106.2272984000001</c:v>
                      </c:pt>
                      <c:pt idx="2094">
                        <c:v>2107.2273524000002</c:v>
                      </c:pt>
                      <c:pt idx="2095">
                        <c:v>2108.2274804000003</c:v>
                      </c:pt>
                      <c:pt idx="2096">
                        <c:v>2109.2182034000002</c:v>
                      </c:pt>
                      <c:pt idx="2097">
                        <c:v>2110.2244764000002</c:v>
                      </c:pt>
                      <c:pt idx="2098">
                        <c:v>2111.2316934</c:v>
                      </c:pt>
                      <c:pt idx="2099">
                        <c:v>2112.2474064000003</c:v>
                      </c:pt>
                      <c:pt idx="2100">
                        <c:v>2113.2472314000001</c:v>
                      </c:pt>
                      <c:pt idx="2101">
                        <c:v>2114.2478553999999</c:v>
                      </c:pt>
                      <c:pt idx="2102">
                        <c:v>2115.2634644</c:v>
                      </c:pt>
                      <c:pt idx="2103">
                        <c:v>2116.2706024000004</c:v>
                      </c:pt>
                      <c:pt idx="2104">
                        <c:v>2117.2708534000003</c:v>
                      </c:pt>
                      <c:pt idx="2105">
                        <c:v>2118.2755784000001</c:v>
                      </c:pt>
                      <c:pt idx="2106">
                        <c:v>2119.2754153999999</c:v>
                      </c:pt>
                      <c:pt idx="2107">
                        <c:v>2120.2754164000003</c:v>
                      </c:pt>
                      <c:pt idx="2108">
                        <c:v>2121.2909014000002</c:v>
                      </c:pt>
                      <c:pt idx="2109">
                        <c:v>2122.3065434</c:v>
                      </c:pt>
                      <c:pt idx="2110">
                        <c:v>2123.3069604000002</c:v>
                      </c:pt>
                      <c:pt idx="2111">
                        <c:v>2124.3035534000001</c:v>
                      </c:pt>
                      <c:pt idx="2112">
                        <c:v>2125.3070804000004</c:v>
                      </c:pt>
                      <c:pt idx="2113">
                        <c:v>2126.3037254000001</c:v>
                      </c:pt>
                      <c:pt idx="2114">
                        <c:v>2127.3037364000002</c:v>
                      </c:pt>
                      <c:pt idx="2115">
                        <c:v>2128.3043444</c:v>
                      </c:pt>
                      <c:pt idx="2116">
                        <c:v>2129.3044954000002</c:v>
                      </c:pt>
                      <c:pt idx="2117">
                        <c:v>2130.2951614000003</c:v>
                      </c:pt>
                      <c:pt idx="2118">
                        <c:v>2131.2951354000002</c:v>
                      </c:pt>
                      <c:pt idx="2119">
                        <c:v>2132.3108804000003</c:v>
                      </c:pt>
                      <c:pt idx="2120">
                        <c:v>2133.3263554</c:v>
                      </c:pt>
                      <c:pt idx="2121">
                        <c:v>2134.3487334000001</c:v>
                      </c:pt>
                      <c:pt idx="2122">
                        <c:v>2135.3413214000002</c:v>
                      </c:pt>
                      <c:pt idx="2123">
                        <c:v>2136.3530554000004</c:v>
                      </c:pt>
                      <c:pt idx="2124">
                        <c:v>2137.3531464000002</c:v>
                      </c:pt>
                      <c:pt idx="2125">
                        <c:v>2138.3627654000002</c:v>
                      </c:pt>
                      <c:pt idx="2126">
                        <c:v>2139.3774984000001</c:v>
                      </c:pt>
                      <c:pt idx="2127">
                        <c:v>2140.3829734000001</c:v>
                      </c:pt>
                      <c:pt idx="2128">
                        <c:v>2141.4007684000003</c:v>
                      </c:pt>
                      <c:pt idx="2129">
                        <c:v>2142.4090264000001</c:v>
                      </c:pt>
                      <c:pt idx="2130">
                        <c:v>2143.4160594</c:v>
                      </c:pt>
                      <c:pt idx="2131">
                        <c:v>2144.4435474000002</c:v>
                      </c:pt>
                      <c:pt idx="2132">
                        <c:v>2145.4663394000004</c:v>
                      </c:pt>
                      <c:pt idx="2133">
                        <c:v>2146.4800764000001</c:v>
                      </c:pt>
                      <c:pt idx="2134">
                        <c:v>2147.5044904000001</c:v>
                      </c:pt>
                      <c:pt idx="2135">
                        <c:v>2148.5334274000002</c:v>
                      </c:pt>
                      <c:pt idx="2136">
                        <c:v>2149.5494954000001</c:v>
                      </c:pt>
                      <c:pt idx="2137">
                        <c:v>2150.5486184000001</c:v>
                      </c:pt>
                      <c:pt idx="2138">
                        <c:v>2151.5498154000002</c:v>
                      </c:pt>
                      <c:pt idx="2139">
                        <c:v>2152.5486024000002</c:v>
                      </c:pt>
                      <c:pt idx="2140">
                        <c:v>2153.5472894</c:v>
                      </c:pt>
                      <c:pt idx="2141">
                        <c:v>2154.5506524000002</c:v>
                      </c:pt>
                      <c:pt idx="2142">
                        <c:v>2155.5565874000004</c:v>
                      </c:pt>
                      <c:pt idx="2143">
                        <c:v>2156.5577534000004</c:v>
                      </c:pt>
                      <c:pt idx="2144">
                        <c:v>2157.5582884</c:v>
                      </c:pt>
                      <c:pt idx="2145">
                        <c:v>2158.5722084000004</c:v>
                      </c:pt>
                      <c:pt idx="2146">
                        <c:v>2159.5894054</c:v>
                      </c:pt>
                      <c:pt idx="2147">
                        <c:v>2160.6071754</c:v>
                      </c:pt>
                      <c:pt idx="2148">
                        <c:v>2161.6217054000003</c:v>
                      </c:pt>
                      <c:pt idx="2149">
                        <c:v>2162.6557384000002</c:v>
                      </c:pt>
                      <c:pt idx="2150">
                        <c:v>2163.6686454000001</c:v>
                      </c:pt>
                      <c:pt idx="2151">
                        <c:v>2164.6717434000002</c:v>
                      </c:pt>
                      <c:pt idx="2152">
                        <c:v>2165.6785113999999</c:v>
                      </c:pt>
                      <c:pt idx="2153">
                        <c:v>2166.7082894</c:v>
                      </c:pt>
                      <c:pt idx="2154">
                        <c:v>2167.7244694000001</c:v>
                      </c:pt>
                      <c:pt idx="2155">
                        <c:v>2168.7302014000002</c:v>
                      </c:pt>
                      <c:pt idx="2156">
                        <c:v>2169.7293764000001</c:v>
                      </c:pt>
                      <c:pt idx="2157">
                        <c:v>2170.7773574000003</c:v>
                      </c:pt>
                      <c:pt idx="2158">
                        <c:v>2171.7801144</c:v>
                      </c:pt>
                      <c:pt idx="2159">
                        <c:v>2172.6705974000001</c:v>
                      </c:pt>
                      <c:pt idx="2160">
                        <c:v>2173.6712944000001</c:v>
                      </c:pt>
                      <c:pt idx="2161">
                        <c:v>2174.6712924000003</c:v>
                      </c:pt>
                      <c:pt idx="2162">
                        <c:v>2175.6784844000003</c:v>
                      </c:pt>
                      <c:pt idx="2163">
                        <c:v>2176.6785894</c:v>
                      </c:pt>
                      <c:pt idx="2164">
                        <c:v>2177.6781484000003</c:v>
                      </c:pt>
                      <c:pt idx="2165">
                        <c:v>2178.6851064000002</c:v>
                      </c:pt>
                      <c:pt idx="2166">
                        <c:v>2179.6854204000001</c:v>
                      </c:pt>
                      <c:pt idx="2167">
                        <c:v>2180.7014214000001</c:v>
                      </c:pt>
                      <c:pt idx="2168">
                        <c:v>2181.7180614000004</c:v>
                      </c:pt>
                      <c:pt idx="2169">
                        <c:v>2182.7188144000002</c:v>
                      </c:pt>
                      <c:pt idx="2170">
                        <c:v>2183.7187634000002</c:v>
                      </c:pt>
                      <c:pt idx="2171">
                        <c:v>2184.7269354</c:v>
                      </c:pt>
                      <c:pt idx="2172">
                        <c:v>2185.7205194000003</c:v>
                      </c:pt>
                      <c:pt idx="2173">
                        <c:v>2186.7268284000002</c:v>
                      </c:pt>
                      <c:pt idx="2174">
                        <c:v>2187.7292324</c:v>
                      </c:pt>
                      <c:pt idx="2175">
                        <c:v>2188.7446854</c:v>
                      </c:pt>
                      <c:pt idx="2176">
                        <c:v>2189.7442924000002</c:v>
                      </c:pt>
                      <c:pt idx="2177">
                        <c:v>2190.7598224000003</c:v>
                      </c:pt>
                      <c:pt idx="2178">
                        <c:v>2191.7755594</c:v>
                      </c:pt>
                      <c:pt idx="2179">
                        <c:v>2192.7916304</c:v>
                      </c:pt>
                      <c:pt idx="2180">
                        <c:v>2193.7913314000002</c:v>
                      </c:pt>
                      <c:pt idx="2181">
                        <c:v>2194.8068264000003</c:v>
                      </c:pt>
                      <c:pt idx="2182">
                        <c:v>2195.8078714000003</c:v>
                      </c:pt>
                      <c:pt idx="2183">
                        <c:v>2196.7956504000003</c:v>
                      </c:pt>
                      <c:pt idx="2184">
                        <c:v>2197.7956334</c:v>
                      </c:pt>
                      <c:pt idx="2185">
                        <c:v>2198.7963424</c:v>
                      </c:pt>
                      <c:pt idx="2186">
                        <c:v>2199.8029184000002</c:v>
                      </c:pt>
                      <c:pt idx="2187">
                        <c:v>2200.8025584000002</c:v>
                      </c:pt>
                      <c:pt idx="2188">
                        <c:v>2201.8074264000002</c:v>
                      </c:pt>
                      <c:pt idx="2189">
                        <c:v>2202.8129634000002</c:v>
                      </c:pt>
                      <c:pt idx="2190">
                        <c:v>2203.8353684000003</c:v>
                      </c:pt>
                      <c:pt idx="2191">
                        <c:v>2204.8508724000003</c:v>
                      </c:pt>
                      <c:pt idx="2192">
                        <c:v>2205.8509534</c:v>
                      </c:pt>
                      <c:pt idx="2193">
                        <c:v>2206.8509974000003</c:v>
                      </c:pt>
                      <c:pt idx="2194">
                        <c:v>2207.8508584000001</c:v>
                      </c:pt>
                      <c:pt idx="2195">
                        <c:v>2208.8508674</c:v>
                      </c:pt>
                      <c:pt idx="2196">
                        <c:v>2209.8420574000002</c:v>
                      </c:pt>
                      <c:pt idx="2197">
                        <c:v>2210.8433224</c:v>
                      </c:pt>
                      <c:pt idx="2198">
                        <c:v>2211.8449034</c:v>
                      </c:pt>
                      <c:pt idx="2199">
                        <c:v>2212.8448614000004</c:v>
                      </c:pt>
                      <c:pt idx="2200">
                        <c:v>2213.8669754000002</c:v>
                      </c:pt>
                      <c:pt idx="2201">
                        <c:v>2214.8771214000003</c:v>
                      </c:pt>
                      <c:pt idx="2202">
                        <c:v>2215.8786534000001</c:v>
                      </c:pt>
                      <c:pt idx="2203">
                        <c:v>2216.8955784</c:v>
                      </c:pt>
                      <c:pt idx="2204">
                        <c:v>2217.9173854000001</c:v>
                      </c:pt>
                      <c:pt idx="2205">
                        <c:v>2218.9330004000003</c:v>
                      </c:pt>
                      <c:pt idx="2206">
                        <c:v>2219.9497934000001</c:v>
                      </c:pt>
                      <c:pt idx="2207">
                        <c:v>2220.9495554</c:v>
                      </c:pt>
                      <c:pt idx="2208">
                        <c:v>2221.9596784</c:v>
                      </c:pt>
                      <c:pt idx="2209">
                        <c:v>2222.9663794000003</c:v>
                      </c:pt>
                      <c:pt idx="2210">
                        <c:v>2223.9822314000003</c:v>
                      </c:pt>
                      <c:pt idx="2211">
                        <c:v>2225.0110804000001</c:v>
                      </c:pt>
                      <c:pt idx="2212">
                        <c:v>2226.0175994000001</c:v>
                      </c:pt>
                      <c:pt idx="2213">
                        <c:v>2227.0238754000002</c:v>
                      </c:pt>
                      <c:pt idx="2214">
                        <c:v>2228.0401124</c:v>
                      </c:pt>
                      <c:pt idx="2215">
                        <c:v>2229.0402144</c:v>
                      </c:pt>
                      <c:pt idx="2216">
                        <c:v>2230.0536464000002</c:v>
                      </c:pt>
                      <c:pt idx="2217">
                        <c:v>2231.0444924000003</c:v>
                      </c:pt>
                      <c:pt idx="2218">
                        <c:v>2232.0515584</c:v>
                      </c:pt>
                      <c:pt idx="2219">
                        <c:v>2233.0578854</c:v>
                      </c:pt>
                      <c:pt idx="2220">
                        <c:v>2234.0576864</c:v>
                      </c:pt>
                      <c:pt idx="2221">
                        <c:v>2235.0573574</c:v>
                      </c:pt>
                      <c:pt idx="2222">
                        <c:v>2236.0551854</c:v>
                      </c:pt>
                      <c:pt idx="2223">
                        <c:v>2237.0496104000003</c:v>
                      </c:pt>
                      <c:pt idx="2224">
                        <c:v>2238.0779294000004</c:v>
                      </c:pt>
                      <c:pt idx="2225">
                        <c:v>2239.0978984000003</c:v>
                      </c:pt>
                      <c:pt idx="2226">
                        <c:v>2240.1127484000003</c:v>
                      </c:pt>
                      <c:pt idx="2227">
                        <c:v>2241.1447564</c:v>
                      </c:pt>
                      <c:pt idx="2228">
                        <c:v>2242.1748914</c:v>
                      </c:pt>
                      <c:pt idx="2229">
                        <c:v>2243.1899694000003</c:v>
                      </c:pt>
                      <c:pt idx="2230">
                        <c:v>2244.2305104000002</c:v>
                      </c:pt>
                      <c:pt idx="2231">
                        <c:v>2245.2133994000001</c:v>
                      </c:pt>
                      <c:pt idx="2232">
                        <c:v>2246.2145114</c:v>
                      </c:pt>
                      <c:pt idx="2233">
                        <c:v>2247.2329954000002</c:v>
                      </c:pt>
                      <c:pt idx="2234">
                        <c:v>2248.2261464000003</c:v>
                      </c:pt>
                      <c:pt idx="2235">
                        <c:v>2249.2626684000002</c:v>
                      </c:pt>
                      <c:pt idx="2236">
                        <c:v>2250.2679634000001</c:v>
                      </c:pt>
                      <c:pt idx="2237">
                        <c:v>2251.2710403999999</c:v>
                      </c:pt>
                      <c:pt idx="2238">
                        <c:v>2252.1717314000002</c:v>
                      </c:pt>
                      <c:pt idx="2239">
                        <c:v>2253.1765674000003</c:v>
                      </c:pt>
                      <c:pt idx="2240">
                        <c:v>2254.1768214000003</c:v>
                      </c:pt>
                      <c:pt idx="2241">
                        <c:v>2255.1842344000002</c:v>
                      </c:pt>
                      <c:pt idx="2242">
                        <c:v>2256.1719704000002</c:v>
                      </c:pt>
                      <c:pt idx="2243">
                        <c:v>2257.1728714000001</c:v>
                      </c:pt>
                      <c:pt idx="2244">
                        <c:v>2258.1785674000002</c:v>
                      </c:pt>
                      <c:pt idx="2245">
                        <c:v>2259.1789454</c:v>
                      </c:pt>
                      <c:pt idx="2246">
                        <c:v>2260.1758824000003</c:v>
                      </c:pt>
                      <c:pt idx="2247">
                        <c:v>2261.1880404000003</c:v>
                      </c:pt>
                      <c:pt idx="2248">
                        <c:v>2262.2039244000002</c:v>
                      </c:pt>
                      <c:pt idx="2249">
                        <c:v>2263.2043784000002</c:v>
                      </c:pt>
                      <c:pt idx="2250">
                        <c:v>2264.2017794000003</c:v>
                      </c:pt>
                      <c:pt idx="2251">
                        <c:v>2265.2100984000003</c:v>
                      </c:pt>
                      <c:pt idx="2252">
                        <c:v>2266.2182224000003</c:v>
                      </c:pt>
                      <c:pt idx="2253">
                        <c:v>2267.2189544000003</c:v>
                      </c:pt>
                      <c:pt idx="2254">
                        <c:v>2268.2347264</c:v>
                      </c:pt>
                      <c:pt idx="2255">
                        <c:v>2269.2456424000002</c:v>
                      </c:pt>
                      <c:pt idx="2256">
                        <c:v>2270.2609904000001</c:v>
                      </c:pt>
                      <c:pt idx="2257">
                        <c:v>2271.2677454</c:v>
                      </c:pt>
                      <c:pt idx="2258">
                        <c:v>2272.2681364</c:v>
                      </c:pt>
                      <c:pt idx="2259">
                        <c:v>2273.2725324000003</c:v>
                      </c:pt>
                      <c:pt idx="2260">
                        <c:v>2274.2634614000003</c:v>
                      </c:pt>
                      <c:pt idx="2261">
                        <c:v>2275.2637984000003</c:v>
                      </c:pt>
                      <c:pt idx="2262">
                        <c:v>2276.2654724000004</c:v>
                      </c:pt>
                      <c:pt idx="2263">
                        <c:v>2277.2634494000004</c:v>
                      </c:pt>
                      <c:pt idx="2264">
                        <c:v>2278.2632424000003</c:v>
                      </c:pt>
                      <c:pt idx="2265">
                        <c:v>2279.2796334</c:v>
                      </c:pt>
                      <c:pt idx="2266">
                        <c:v>2280.3021324000001</c:v>
                      </c:pt>
                      <c:pt idx="2267">
                        <c:v>2281.3003804</c:v>
                      </c:pt>
                      <c:pt idx="2268">
                        <c:v>2282.3006544</c:v>
                      </c:pt>
                      <c:pt idx="2269">
                        <c:v>2283.3018013999999</c:v>
                      </c:pt>
                      <c:pt idx="2270">
                        <c:v>2284.3027403999999</c:v>
                      </c:pt>
                      <c:pt idx="2271">
                        <c:v>2285.3033834000003</c:v>
                      </c:pt>
                      <c:pt idx="2272">
                        <c:v>2286.3139754000003</c:v>
                      </c:pt>
                      <c:pt idx="2273">
                        <c:v>2287.3264804</c:v>
                      </c:pt>
                      <c:pt idx="2274">
                        <c:v>2288.3433153999999</c:v>
                      </c:pt>
                      <c:pt idx="2275">
                        <c:v>2289.3509114000003</c:v>
                      </c:pt>
                      <c:pt idx="2276">
                        <c:v>2290.3637474000002</c:v>
                      </c:pt>
                      <c:pt idx="2277">
                        <c:v>2291.3724354000001</c:v>
                      </c:pt>
                      <c:pt idx="2278">
                        <c:v>2292.3829474000004</c:v>
                      </c:pt>
                      <c:pt idx="2279">
                        <c:v>2293.3986234000004</c:v>
                      </c:pt>
                      <c:pt idx="2280">
                        <c:v>2294.3996544000001</c:v>
                      </c:pt>
                      <c:pt idx="2281">
                        <c:v>2295.3910544</c:v>
                      </c:pt>
                      <c:pt idx="2282">
                        <c:v>2296.4028074000003</c:v>
                      </c:pt>
                      <c:pt idx="2283">
                        <c:v>2297.3912044000003</c:v>
                      </c:pt>
                      <c:pt idx="2284">
                        <c:v>2298.4119454000001</c:v>
                      </c:pt>
                      <c:pt idx="2285">
                        <c:v>2299.4071024</c:v>
                      </c:pt>
                      <c:pt idx="2286">
                        <c:v>2300.4215854000004</c:v>
                      </c:pt>
                      <c:pt idx="2287">
                        <c:v>2301.4345854000003</c:v>
                      </c:pt>
                      <c:pt idx="2288">
                        <c:v>2302.4570714000001</c:v>
                      </c:pt>
                      <c:pt idx="2289">
                        <c:v>2303.4781484</c:v>
                      </c:pt>
                      <c:pt idx="2290">
                        <c:v>2304.5031664000003</c:v>
                      </c:pt>
                      <c:pt idx="2291">
                        <c:v>2305.5184733999999</c:v>
                      </c:pt>
                      <c:pt idx="2292">
                        <c:v>2306.5165424000002</c:v>
                      </c:pt>
                      <c:pt idx="2293">
                        <c:v>2307.5334734000003</c:v>
                      </c:pt>
                      <c:pt idx="2294">
                        <c:v>2308.4206244000002</c:v>
                      </c:pt>
                      <c:pt idx="2295">
                        <c:v>2309.4307354000002</c:v>
                      </c:pt>
                      <c:pt idx="2296">
                        <c:v>2310.4347054</c:v>
                      </c:pt>
                      <c:pt idx="2297">
                        <c:v>2311.4193014000002</c:v>
                      </c:pt>
                      <c:pt idx="2298">
                        <c:v>2312.4238544</c:v>
                      </c:pt>
                      <c:pt idx="2299">
                        <c:v>2313.4241904</c:v>
                      </c:pt>
                      <c:pt idx="2300">
                        <c:v>2314.4255354000002</c:v>
                      </c:pt>
                      <c:pt idx="2301">
                        <c:v>2315.4266304000002</c:v>
                      </c:pt>
                      <c:pt idx="2302">
                        <c:v>2316.4341074000004</c:v>
                      </c:pt>
                      <c:pt idx="2303">
                        <c:v>2317.4193154</c:v>
                      </c:pt>
                      <c:pt idx="2304">
                        <c:v>2318.4196254000003</c:v>
                      </c:pt>
                      <c:pt idx="2305">
                        <c:v>2319.4344624</c:v>
                      </c:pt>
                      <c:pt idx="2306">
                        <c:v>2320.4257064000003</c:v>
                      </c:pt>
                      <c:pt idx="2307">
                        <c:v>2321.4353544000001</c:v>
                      </c:pt>
                      <c:pt idx="2308">
                        <c:v>2322.4419544000002</c:v>
                      </c:pt>
                      <c:pt idx="2309">
                        <c:v>2323.4398344000001</c:v>
                      </c:pt>
                      <c:pt idx="2310">
                        <c:v>2324.4376074000002</c:v>
                      </c:pt>
                      <c:pt idx="2311">
                        <c:v>2325.4548704000003</c:v>
                      </c:pt>
                      <c:pt idx="2312">
                        <c:v>2326.4666944000001</c:v>
                      </c:pt>
                      <c:pt idx="2313">
                        <c:v>2327.4672764000002</c:v>
                      </c:pt>
                      <c:pt idx="2314">
                        <c:v>2328.4931494000002</c:v>
                      </c:pt>
                      <c:pt idx="2315">
                        <c:v>2329.5043214000002</c:v>
                      </c:pt>
                      <c:pt idx="2316">
                        <c:v>2330.5200594000003</c:v>
                      </c:pt>
                      <c:pt idx="2317">
                        <c:v>2331.5268474</c:v>
                      </c:pt>
                      <c:pt idx="2318">
                        <c:v>2332.5338784</c:v>
                      </c:pt>
                      <c:pt idx="2319">
                        <c:v>2333.5535834000002</c:v>
                      </c:pt>
                      <c:pt idx="2320">
                        <c:v>2334.5534074000002</c:v>
                      </c:pt>
                      <c:pt idx="2321">
                        <c:v>2335.5559814000003</c:v>
                      </c:pt>
                      <c:pt idx="2322">
                        <c:v>2336.5570164000001</c:v>
                      </c:pt>
                      <c:pt idx="2323">
                        <c:v>2337.5571944000003</c:v>
                      </c:pt>
                      <c:pt idx="2324">
                        <c:v>2338.5543444</c:v>
                      </c:pt>
                      <c:pt idx="2325">
                        <c:v>2339.5493384000001</c:v>
                      </c:pt>
                      <c:pt idx="2326">
                        <c:v>2340.5615934000002</c:v>
                      </c:pt>
                      <c:pt idx="2327">
                        <c:v>2341.5658034000003</c:v>
                      </c:pt>
                      <c:pt idx="2328">
                        <c:v>2342.5654914000002</c:v>
                      </c:pt>
                      <c:pt idx="2329">
                        <c:v>2343.5817684000003</c:v>
                      </c:pt>
                      <c:pt idx="2330">
                        <c:v>2344.5888204000003</c:v>
                      </c:pt>
                      <c:pt idx="2331">
                        <c:v>2345.5954144000002</c:v>
                      </c:pt>
                      <c:pt idx="2332">
                        <c:v>2346.5958434000004</c:v>
                      </c:pt>
                      <c:pt idx="2333">
                        <c:v>2347.6113034</c:v>
                      </c:pt>
                      <c:pt idx="2334">
                        <c:v>2348.6302784</c:v>
                      </c:pt>
                      <c:pt idx="2335">
                        <c:v>2349.6528224000003</c:v>
                      </c:pt>
                      <c:pt idx="2336">
                        <c:v>2350.6686024000001</c:v>
                      </c:pt>
                      <c:pt idx="2337">
                        <c:v>2351.6683044000001</c:v>
                      </c:pt>
                      <c:pt idx="2338">
                        <c:v>2352.6844324000003</c:v>
                      </c:pt>
                      <c:pt idx="2339">
                        <c:v>2353.6866534000001</c:v>
                      </c:pt>
                      <c:pt idx="2340">
                        <c:v>2354.6862744</c:v>
                      </c:pt>
                      <c:pt idx="2341">
                        <c:v>2355.6851784</c:v>
                      </c:pt>
                      <c:pt idx="2342">
                        <c:v>2356.6868044000003</c:v>
                      </c:pt>
                      <c:pt idx="2343">
                        <c:v>2357.7003064</c:v>
                      </c:pt>
                      <c:pt idx="2344">
                        <c:v>2358.7001884000001</c:v>
                      </c:pt>
                      <c:pt idx="2345">
                        <c:v>2359.7040254000003</c:v>
                      </c:pt>
                      <c:pt idx="2346">
                        <c:v>2360.7196223999999</c:v>
                      </c:pt>
                      <c:pt idx="2347">
                        <c:v>2361.7258734000002</c:v>
                      </c:pt>
                      <c:pt idx="2348">
                        <c:v>2362.7180724</c:v>
                      </c:pt>
                      <c:pt idx="2349">
                        <c:v>2363.7198054</c:v>
                      </c:pt>
                      <c:pt idx="2350">
                        <c:v>2364.7199823999999</c:v>
                      </c:pt>
                      <c:pt idx="2351">
                        <c:v>2365.7274954</c:v>
                      </c:pt>
                      <c:pt idx="2352">
                        <c:v>2366.7222104000002</c:v>
                      </c:pt>
                      <c:pt idx="2353">
                        <c:v>2367.7222694000002</c:v>
                      </c:pt>
                      <c:pt idx="2354">
                        <c:v>2368.7386074000001</c:v>
                      </c:pt>
                      <c:pt idx="2355">
                        <c:v>2369.7514994000003</c:v>
                      </c:pt>
                      <c:pt idx="2356">
                        <c:v>2370.7680964000001</c:v>
                      </c:pt>
                      <c:pt idx="2357">
                        <c:v>2371.7682073999999</c:v>
                      </c:pt>
                      <c:pt idx="2358">
                        <c:v>2372.7694024000002</c:v>
                      </c:pt>
                      <c:pt idx="2359">
                        <c:v>2373.7702574</c:v>
                      </c:pt>
                      <c:pt idx="2360">
                        <c:v>2374.7859644</c:v>
                      </c:pt>
                      <c:pt idx="2361">
                        <c:v>2375.7862694</c:v>
                      </c:pt>
                      <c:pt idx="2362">
                        <c:v>2376.8095404000001</c:v>
                      </c:pt>
                      <c:pt idx="2363">
                        <c:v>2377.7946234000001</c:v>
                      </c:pt>
                      <c:pt idx="2364">
                        <c:v>2378.7957834000003</c:v>
                      </c:pt>
                      <c:pt idx="2365">
                        <c:v>2379.7998794</c:v>
                      </c:pt>
                      <c:pt idx="2366">
                        <c:v>2380.8068564</c:v>
                      </c:pt>
                      <c:pt idx="2367">
                        <c:v>2381.8076614000001</c:v>
                      </c:pt>
                      <c:pt idx="2368">
                        <c:v>2382.8109954000001</c:v>
                      </c:pt>
                      <c:pt idx="2369">
                        <c:v>2383.8186954000003</c:v>
                      </c:pt>
                      <c:pt idx="2370">
                        <c:v>2384.8338994000001</c:v>
                      </c:pt>
                      <c:pt idx="2371">
                        <c:v>2385.8561634000002</c:v>
                      </c:pt>
                      <c:pt idx="2372">
                        <c:v>2386.8622104000001</c:v>
                      </c:pt>
                      <c:pt idx="2373">
                        <c:v>2387.8784514000004</c:v>
                      </c:pt>
                      <c:pt idx="2374">
                        <c:v>2388.9099044</c:v>
                      </c:pt>
                      <c:pt idx="2375">
                        <c:v>2389.9098764</c:v>
                      </c:pt>
                      <c:pt idx="2376">
                        <c:v>2390.8015313999999</c:v>
                      </c:pt>
                      <c:pt idx="2377">
                        <c:v>2391.8016324</c:v>
                      </c:pt>
                      <c:pt idx="2378">
                        <c:v>2392.8079674000001</c:v>
                      </c:pt>
                      <c:pt idx="2379">
                        <c:v>2393.8128584000001</c:v>
                      </c:pt>
                      <c:pt idx="2380">
                        <c:v>2394.8287233999999</c:v>
                      </c:pt>
                      <c:pt idx="2381">
                        <c:v>2395.8448554000001</c:v>
                      </c:pt>
                      <c:pt idx="2382">
                        <c:v>2396.8575544</c:v>
                      </c:pt>
                      <c:pt idx="2383">
                        <c:v>2397.8743094000001</c:v>
                      </c:pt>
                      <c:pt idx="2384">
                        <c:v>2398.8898504000003</c:v>
                      </c:pt>
                      <c:pt idx="2385">
                        <c:v>2399.9000404000003</c:v>
                      </c:pt>
                      <c:pt idx="2386">
                        <c:v>2400.8975214000002</c:v>
                      </c:pt>
                      <c:pt idx="2387">
                        <c:v>2401.9056244000003</c:v>
                      </c:pt>
                      <c:pt idx="2388">
                        <c:v>2402.9059554</c:v>
                      </c:pt>
                      <c:pt idx="2389">
                        <c:v>2403.9248474000001</c:v>
                      </c:pt>
                      <c:pt idx="2390">
                        <c:v>2404.9256814</c:v>
                      </c:pt>
                      <c:pt idx="2391">
                        <c:v>2405.9263964000002</c:v>
                      </c:pt>
                      <c:pt idx="2392">
                        <c:v>2406.9290184000001</c:v>
                      </c:pt>
                      <c:pt idx="2393">
                        <c:v>2407.9197824000003</c:v>
                      </c:pt>
                      <c:pt idx="2394">
                        <c:v>2408.9342323999999</c:v>
                      </c:pt>
                      <c:pt idx="2395">
                        <c:v>2409.9229194</c:v>
                      </c:pt>
                      <c:pt idx="2396">
                        <c:v>2410.9247254000002</c:v>
                      </c:pt>
                      <c:pt idx="2397">
                        <c:v>2411.9246124000001</c:v>
                      </c:pt>
                      <c:pt idx="2398">
                        <c:v>2412.9317014000003</c:v>
                      </c:pt>
                      <c:pt idx="2399">
                        <c:v>2413.9273894000003</c:v>
                      </c:pt>
                      <c:pt idx="2400">
                        <c:v>2414.9497274</c:v>
                      </c:pt>
                      <c:pt idx="2401">
                        <c:v>2415.9499634000003</c:v>
                      </c:pt>
                      <c:pt idx="2402">
                        <c:v>2416.9494664000003</c:v>
                      </c:pt>
                      <c:pt idx="2403">
                        <c:v>2417.9534224000004</c:v>
                      </c:pt>
                      <c:pt idx="2404">
                        <c:v>2418.9707564</c:v>
                      </c:pt>
                      <c:pt idx="2405">
                        <c:v>2419.9713644000003</c:v>
                      </c:pt>
                      <c:pt idx="2406">
                        <c:v>2420.9754774000003</c:v>
                      </c:pt>
                      <c:pt idx="2407">
                        <c:v>2421.9667654</c:v>
                      </c:pt>
                      <c:pt idx="2408">
                        <c:v>2422.9681864000004</c:v>
                      </c:pt>
                      <c:pt idx="2409">
                        <c:v>2423.9682894000002</c:v>
                      </c:pt>
                      <c:pt idx="2410">
                        <c:v>2424.9702234000001</c:v>
                      </c:pt>
                      <c:pt idx="2411">
                        <c:v>2425.9712684000001</c:v>
                      </c:pt>
                      <c:pt idx="2412">
                        <c:v>2426.9936584000002</c:v>
                      </c:pt>
                      <c:pt idx="2413">
                        <c:v>2427.9986284000001</c:v>
                      </c:pt>
                      <c:pt idx="2414">
                        <c:v>2429.0133863999999</c:v>
                      </c:pt>
                      <c:pt idx="2415">
                        <c:v>2430.0338484000004</c:v>
                      </c:pt>
                      <c:pt idx="2416">
                        <c:v>2431.0567824</c:v>
                      </c:pt>
                      <c:pt idx="2417">
                        <c:v>2432.0573054000001</c:v>
                      </c:pt>
                      <c:pt idx="2418">
                        <c:v>2433.0544973999999</c:v>
                      </c:pt>
                      <c:pt idx="2419">
                        <c:v>2434.0519194000003</c:v>
                      </c:pt>
                      <c:pt idx="2420">
                        <c:v>2435.0519884</c:v>
                      </c:pt>
                      <c:pt idx="2421">
                        <c:v>2436.0447804</c:v>
                      </c:pt>
                      <c:pt idx="2422">
                        <c:v>2437.0445374000001</c:v>
                      </c:pt>
                      <c:pt idx="2423">
                        <c:v>2438.0512014000001</c:v>
                      </c:pt>
                      <c:pt idx="2424">
                        <c:v>2439.0746894000004</c:v>
                      </c:pt>
                      <c:pt idx="2425">
                        <c:v>2440.0746414</c:v>
                      </c:pt>
                      <c:pt idx="2426">
                        <c:v>2441.0816474000003</c:v>
                      </c:pt>
                      <c:pt idx="2427">
                        <c:v>2442.0969334000001</c:v>
                      </c:pt>
                      <c:pt idx="2428">
                        <c:v>2443.1132094</c:v>
                      </c:pt>
                      <c:pt idx="2429">
                        <c:v>2444.1356654000001</c:v>
                      </c:pt>
                      <c:pt idx="2430">
                        <c:v>2445.1428974</c:v>
                      </c:pt>
                      <c:pt idx="2431">
                        <c:v>2446.1654464000003</c:v>
                      </c:pt>
                      <c:pt idx="2432">
                        <c:v>2447.1814244000002</c:v>
                      </c:pt>
                      <c:pt idx="2433">
                        <c:v>2448.1814914000001</c:v>
                      </c:pt>
                      <c:pt idx="2434">
                        <c:v>2449.1818384000003</c:v>
                      </c:pt>
                      <c:pt idx="2435">
                        <c:v>2450.1788713999999</c:v>
                      </c:pt>
                      <c:pt idx="2436">
                        <c:v>2451.1797964000002</c:v>
                      </c:pt>
                      <c:pt idx="2437">
                        <c:v>2452.1803674000003</c:v>
                      </c:pt>
                      <c:pt idx="2438">
                        <c:v>2453.1711784000004</c:v>
                      </c:pt>
                      <c:pt idx="2439">
                        <c:v>2454.1754674000003</c:v>
                      </c:pt>
                      <c:pt idx="2440">
                        <c:v>2455.1754504</c:v>
                      </c:pt>
                      <c:pt idx="2441">
                        <c:v>2456.1755164000001</c:v>
                      </c:pt>
                      <c:pt idx="2442">
                        <c:v>2457.1796264</c:v>
                      </c:pt>
                      <c:pt idx="2443">
                        <c:v>2458.1803694</c:v>
                      </c:pt>
                      <c:pt idx="2444">
                        <c:v>2459.1878454000002</c:v>
                      </c:pt>
                      <c:pt idx="2445">
                        <c:v>2460.2045484</c:v>
                      </c:pt>
                      <c:pt idx="2446">
                        <c:v>2461.2376184</c:v>
                      </c:pt>
                      <c:pt idx="2447">
                        <c:v>2462.2503594</c:v>
                      </c:pt>
                      <c:pt idx="2448">
                        <c:v>2463.2716394000004</c:v>
                      </c:pt>
                      <c:pt idx="2449">
                        <c:v>2464.2841534000004</c:v>
                      </c:pt>
                      <c:pt idx="2450">
                        <c:v>2465.1774194</c:v>
                      </c:pt>
                      <c:pt idx="2451">
                        <c:v>2466.1784164000001</c:v>
                      </c:pt>
                      <c:pt idx="2452">
                        <c:v>2467.1718204000003</c:v>
                      </c:pt>
                      <c:pt idx="2453">
                        <c:v>2468.1733814000004</c:v>
                      </c:pt>
                      <c:pt idx="2454">
                        <c:v>2469.1738494000001</c:v>
                      </c:pt>
                      <c:pt idx="2455">
                        <c:v>2470.1776644000001</c:v>
                      </c:pt>
                      <c:pt idx="2456">
                        <c:v>2471.1781604000003</c:v>
                      </c:pt>
                      <c:pt idx="2457">
                        <c:v>2472.1942874000001</c:v>
                      </c:pt>
                      <c:pt idx="2458">
                        <c:v>2473.2055964000001</c:v>
                      </c:pt>
                      <c:pt idx="2459">
                        <c:v>2474.2122624000003</c:v>
                      </c:pt>
                      <c:pt idx="2460">
                        <c:v>2475.2282794000002</c:v>
                      </c:pt>
                      <c:pt idx="2461">
                        <c:v>2476.2440024000002</c:v>
                      </c:pt>
                      <c:pt idx="2462">
                        <c:v>2477.2441894000003</c:v>
                      </c:pt>
                      <c:pt idx="2463">
                        <c:v>2478.2595004</c:v>
                      </c:pt>
                      <c:pt idx="2464">
                        <c:v>2479.2756664000003</c:v>
                      </c:pt>
                      <c:pt idx="2465">
                        <c:v>2480.2714003999999</c:v>
                      </c:pt>
                      <c:pt idx="2466">
                        <c:v>2481.2865994000003</c:v>
                      </c:pt>
                      <c:pt idx="2467">
                        <c:v>2482.3090013999999</c:v>
                      </c:pt>
                      <c:pt idx="2468">
                        <c:v>2483.3094684000002</c:v>
                      </c:pt>
                      <c:pt idx="2469">
                        <c:v>2484.3100343999999</c:v>
                      </c:pt>
                      <c:pt idx="2470">
                        <c:v>2485.3097834</c:v>
                      </c:pt>
                      <c:pt idx="2471">
                        <c:v>2486.3258473999999</c:v>
                      </c:pt>
                      <c:pt idx="2472">
                        <c:v>2487.3384074000001</c:v>
                      </c:pt>
                      <c:pt idx="2473">
                        <c:v>2488.3498394000003</c:v>
                      </c:pt>
                      <c:pt idx="2474">
                        <c:v>2489.3480714000002</c:v>
                      </c:pt>
                      <c:pt idx="2475">
                        <c:v>2490.3490984</c:v>
                      </c:pt>
                      <c:pt idx="2476">
                        <c:v>2491.3429784</c:v>
                      </c:pt>
                      <c:pt idx="2477">
                        <c:v>2492.3511284000001</c:v>
                      </c:pt>
                      <c:pt idx="2478">
                        <c:v>2493.3420544000001</c:v>
                      </c:pt>
                      <c:pt idx="2479">
                        <c:v>2494.3425224000002</c:v>
                      </c:pt>
                      <c:pt idx="2480">
                        <c:v>2495.3600954000003</c:v>
                      </c:pt>
                      <c:pt idx="2481">
                        <c:v>2496.3604774</c:v>
                      </c:pt>
                      <c:pt idx="2482">
                        <c:v>2497.3857584000002</c:v>
                      </c:pt>
                      <c:pt idx="2483">
                        <c:v>2498.3924094000004</c:v>
                      </c:pt>
                      <c:pt idx="2484">
                        <c:v>2499.4145004000002</c:v>
                      </c:pt>
                      <c:pt idx="2485">
                        <c:v>2500.4336154000002</c:v>
                      </c:pt>
                      <c:pt idx="2486">
                        <c:v>2501.4333534000002</c:v>
                      </c:pt>
                      <c:pt idx="2487">
                        <c:v>2502.4198644000003</c:v>
                      </c:pt>
                      <c:pt idx="2488">
                        <c:v>2503.4306924000002</c:v>
                      </c:pt>
                      <c:pt idx="2489">
                        <c:v>2504.4217154000003</c:v>
                      </c:pt>
                      <c:pt idx="2490">
                        <c:v>2505.4280944000002</c:v>
                      </c:pt>
                      <c:pt idx="2491">
                        <c:v>2506.4321614</c:v>
                      </c:pt>
                      <c:pt idx="2492">
                        <c:v>2507.4305354000003</c:v>
                      </c:pt>
                      <c:pt idx="2493">
                        <c:v>2508.4319353999999</c:v>
                      </c:pt>
                      <c:pt idx="2494">
                        <c:v>2509.4522054000004</c:v>
                      </c:pt>
                      <c:pt idx="2495">
                        <c:v>2510.4663034</c:v>
                      </c:pt>
                      <c:pt idx="2496">
                        <c:v>2511.4796794000004</c:v>
                      </c:pt>
                      <c:pt idx="2497">
                        <c:v>2512.4797334</c:v>
                      </c:pt>
                      <c:pt idx="2498">
                        <c:v>2513.4905034000003</c:v>
                      </c:pt>
                      <c:pt idx="2499">
                        <c:v>2514.5075344000002</c:v>
                      </c:pt>
                      <c:pt idx="2500">
                        <c:v>2515.5226314000001</c:v>
                      </c:pt>
                      <c:pt idx="2501">
                        <c:v>2516.5345523999999</c:v>
                      </c:pt>
                      <c:pt idx="2502">
                        <c:v>2517.5482734000002</c:v>
                      </c:pt>
                      <c:pt idx="2503">
                        <c:v>2518.5648634000004</c:v>
                      </c:pt>
                      <c:pt idx="2504">
                        <c:v>2519.5704154</c:v>
                      </c:pt>
                      <c:pt idx="2505">
                        <c:v>2520.5934344000002</c:v>
                      </c:pt>
                      <c:pt idx="2506">
                        <c:v>2521.6117564000001</c:v>
                      </c:pt>
                      <c:pt idx="2507">
                        <c:v>2522.6273844000002</c:v>
                      </c:pt>
                      <c:pt idx="2508">
                        <c:v>2523.6462134000003</c:v>
                      </c:pt>
                      <c:pt idx="2509">
                        <c:v>2524.6448434000004</c:v>
                      </c:pt>
                      <c:pt idx="2510">
                        <c:v>2525.6595834</c:v>
                      </c:pt>
                      <c:pt idx="2511">
                        <c:v>2526.6614933999999</c:v>
                      </c:pt>
                      <c:pt idx="2512">
                        <c:v>2527.6837424</c:v>
                      </c:pt>
                      <c:pt idx="2513">
                        <c:v>2528.7004734000002</c:v>
                      </c:pt>
                      <c:pt idx="2514">
                        <c:v>2529.5941994</c:v>
                      </c:pt>
                      <c:pt idx="2515">
                        <c:v>2530.5941864000001</c:v>
                      </c:pt>
                      <c:pt idx="2516">
                        <c:v>2531.5951914000002</c:v>
                      </c:pt>
                      <c:pt idx="2517">
                        <c:v>2532.5950404</c:v>
                      </c:pt>
                      <c:pt idx="2518">
                        <c:v>2533.6015964000003</c:v>
                      </c:pt>
                      <c:pt idx="2519">
                        <c:v>2534.6174294000002</c:v>
                      </c:pt>
                      <c:pt idx="2520">
                        <c:v>2535.6327204000004</c:v>
                      </c:pt>
                      <c:pt idx="2521">
                        <c:v>2536.6410424000001</c:v>
                      </c:pt>
                      <c:pt idx="2522">
                        <c:v>2537.6615504000001</c:v>
                      </c:pt>
                      <c:pt idx="2523">
                        <c:v>2538.6655364000003</c:v>
                      </c:pt>
                      <c:pt idx="2524">
                        <c:v>2539.6785464</c:v>
                      </c:pt>
                      <c:pt idx="2525">
                        <c:v>2540.6695954000002</c:v>
                      </c:pt>
                      <c:pt idx="2526">
                        <c:v>2541.6755014</c:v>
                      </c:pt>
                      <c:pt idx="2527">
                        <c:v>2542.6824254000003</c:v>
                      </c:pt>
                      <c:pt idx="2528">
                        <c:v>2543.6822474000001</c:v>
                      </c:pt>
                      <c:pt idx="2529">
                        <c:v>2544.6730244</c:v>
                      </c:pt>
                      <c:pt idx="2530">
                        <c:v>2545.6804654000002</c:v>
                      </c:pt>
                      <c:pt idx="2531">
                        <c:v>2546.6775944000001</c:v>
                      </c:pt>
                      <c:pt idx="2532">
                        <c:v>2547.6839994000002</c:v>
                      </c:pt>
                      <c:pt idx="2533">
                        <c:v>2548.6838114000002</c:v>
                      </c:pt>
                      <c:pt idx="2534">
                        <c:v>2549.6843204000002</c:v>
                      </c:pt>
                      <c:pt idx="2535">
                        <c:v>2550.6846764000002</c:v>
                      </c:pt>
                      <c:pt idx="2536">
                        <c:v>2551.6814154000003</c:v>
                      </c:pt>
                      <c:pt idx="2537">
                        <c:v>2552.6730304000002</c:v>
                      </c:pt>
                      <c:pt idx="2538">
                        <c:v>2553.6723904</c:v>
                      </c:pt>
                      <c:pt idx="2539">
                        <c:v>2554.6724064</c:v>
                      </c:pt>
                      <c:pt idx="2540">
                        <c:v>2555.6721304000002</c:v>
                      </c:pt>
                      <c:pt idx="2541">
                        <c:v>2556.6771344000003</c:v>
                      </c:pt>
                      <c:pt idx="2542">
                        <c:v>2557.6772374000002</c:v>
                      </c:pt>
                      <c:pt idx="2543">
                        <c:v>2558.6792004000004</c:v>
                      </c:pt>
                      <c:pt idx="2544">
                        <c:v>2559.6724733999999</c:v>
                      </c:pt>
                      <c:pt idx="2545">
                        <c:v>2560.6821454000001</c:v>
                      </c:pt>
                      <c:pt idx="2546">
                        <c:v>2561.6921774000002</c:v>
                      </c:pt>
                      <c:pt idx="2547">
                        <c:v>2562.7117604</c:v>
                      </c:pt>
                      <c:pt idx="2548">
                        <c:v>2563.7254564</c:v>
                      </c:pt>
                      <c:pt idx="2549">
                        <c:v>2564.7268614</c:v>
                      </c:pt>
                      <c:pt idx="2550">
                        <c:v>2565.7422094000003</c:v>
                      </c:pt>
                      <c:pt idx="2551">
                        <c:v>2566.7754004000003</c:v>
                      </c:pt>
                      <c:pt idx="2552">
                        <c:v>2567.7733404000001</c:v>
                      </c:pt>
                      <c:pt idx="2553">
                        <c:v>2568.7915264000003</c:v>
                      </c:pt>
                      <c:pt idx="2554">
                        <c:v>2569.8093264000004</c:v>
                      </c:pt>
                      <c:pt idx="2555">
                        <c:v>2570.8173804000003</c:v>
                      </c:pt>
                      <c:pt idx="2556">
                        <c:v>2571.8428484000001</c:v>
                      </c:pt>
                      <c:pt idx="2557">
                        <c:v>2572.8455824000002</c:v>
                      </c:pt>
                      <c:pt idx="2558">
                        <c:v>2573.8471974000004</c:v>
                      </c:pt>
                      <c:pt idx="2559">
                        <c:v>2574.8642014000002</c:v>
                      </c:pt>
                      <c:pt idx="2560">
                        <c:v>2575.8693413999999</c:v>
                      </c:pt>
                      <c:pt idx="2561">
                        <c:v>2576.8846134</c:v>
                      </c:pt>
                      <c:pt idx="2562">
                        <c:v>2577.9078814</c:v>
                      </c:pt>
                      <c:pt idx="2563">
                        <c:v>2578.8921944000003</c:v>
                      </c:pt>
                      <c:pt idx="2564">
                        <c:v>2579.7966784</c:v>
                      </c:pt>
                      <c:pt idx="2565">
                        <c:v>2580.8074204</c:v>
                      </c:pt>
                      <c:pt idx="2566">
                        <c:v>2581.8074264000002</c:v>
                      </c:pt>
                      <c:pt idx="2567">
                        <c:v>2582.7980394000001</c:v>
                      </c:pt>
                      <c:pt idx="2568">
                        <c:v>2583.7980984000001</c:v>
                      </c:pt>
                      <c:pt idx="2569">
                        <c:v>2584.7989294000004</c:v>
                      </c:pt>
                      <c:pt idx="2570">
                        <c:v>2585.7987364000001</c:v>
                      </c:pt>
                      <c:pt idx="2571">
                        <c:v>2586.7986824</c:v>
                      </c:pt>
                      <c:pt idx="2572">
                        <c:v>2587.8039174</c:v>
                      </c:pt>
                      <c:pt idx="2573">
                        <c:v>2588.7952644000002</c:v>
                      </c:pt>
                      <c:pt idx="2574">
                        <c:v>2589.8105104000001</c:v>
                      </c:pt>
                      <c:pt idx="2575">
                        <c:v>2590.8265004</c:v>
                      </c:pt>
                      <c:pt idx="2576">
                        <c:v>2591.8271694</c:v>
                      </c:pt>
                      <c:pt idx="2577">
                        <c:v>2592.8559514000003</c:v>
                      </c:pt>
                      <c:pt idx="2578">
                        <c:v>2593.8557584</c:v>
                      </c:pt>
                      <c:pt idx="2579">
                        <c:v>2594.8554864000002</c:v>
                      </c:pt>
                      <c:pt idx="2580">
                        <c:v>2595.8716784000003</c:v>
                      </c:pt>
                      <c:pt idx="2581">
                        <c:v>2596.8874164000003</c:v>
                      </c:pt>
                      <c:pt idx="2582">
                        <c:v>2597.8890004</c:v>
                      </c:pt>
                      <c:pt idx="2583">
                        <c:v>2598.9174144000003</c:v>
                      </c:pt>
                      <c:pt idx="2584">
                        <c:v>2599.9333164</c:v>
                      </c:pt>
                      <c:pt idx="2585">
                        <c:v>2600.9330184</c:v>
                      </c:pt>
                      <c:pt idx="2586">
                        <c:v>2601.9330344</c:v>
                      </c:pt>
                      <c:pt idx="2587">
                        <c:v>2602.9493434000001</c:v>
                      </c:pt>
                      <c:pt idx="2588">
                        <c:v>2603.9560194000001</c:v>
                      </c:pt>
                      <c:pt idx="2589">
                        <c:v>2604.9757994000001</c:v>
                      </c:pt>
                      <c:pt idx="2590">
                        <c:v>2605.9967494000002</c:v>
                      </c:pt>
                      <c:pt idx="2591">
                        <c:v>2607.0121744000003</c:v>
                      </c:pt>
                      <c:pt idx="2592">
                        <c:v>2608.0121864000002</c:v>
                      </c:pt>
                      <c:pt idx="2593">
                        <c:v>2609.0119994000001</c:v>
                      </c:pt>
                      <c:pt idx="2594">
                        <c:v>2610.0188413999999</c:v>
                      </c:pt>
                      <c:pt idx="2595">
                        <c:v>2611.0190564</c:v>
                      </c:pt>
                      <c:pt idx="2596">
                        <c:v>2612.0407894</c:v>
                      </c:pt>
                      <c:pt idx="2597">
                        <c:v>2613.0481774</c:v>
                      </c:pt>
                      <c:pt idx="2598">
                        <c:v>2614.0486234</c:v>
                      </c:pt>
                      <c:pt idx="2599">
                        <c:v>2615.0487794000001</c:v>
                      </c:pt>
                      <c:pt idx="2600">
                        <c:v>2616.0491774000002</c:v>
                      </c:pt>
                      <c:pt idx="2601">
                        <c:v>2617.0554974000001</c:v>
                      </c:pt>
                      <c:pt idx="2602">
                        <c:v>2618.0570694000003</c:v>
                      </c:pt>
                      <c:pt idx="2603">
                        <c:v>2619.0574424000001</c:v>
                      </c:pt>
                      <c:pt idx="2604">
                        <c:v>2620.0580904000003</c:v>
                      </c:pt>
                      <c:pt idx="2605">
                        <c:v>2621.0737924</c:v>
                      </c:pt>
                      <c:pt idx="2606">
                        <c:v>2622.0800014000001</c:v>
                      </c:pt>
                      <c:pt idx="2607">
                        <c:v>2623.1024184000003</c:v>
                      </c:pt>
                      <c:pt idx="2608">
                        <c:v>2624.0947934000001</c:v>
                      </c:pt>
                      <c:pt idx="2609">
                        <c:v>2625.1048704</c:v>
                      </c:pt>
                      <c:pt idx="2610">
                        <c:v>2626.1214364000002</c:v>
                      </c:pt>
                      <c:pt idx="2611">
                        <c:v>2627.1301284000001</c:v>
                      </c:pt>
                      <c:pt idx="2612">
                        <c:v>2628.1437764000002</c:v>
                      </c:pt>
                      <c:pt idx="2613">
                        <c:v>2629.1687244</c:v>
                      </c:pt>
                      <c:pt idx="2614">
                        <c:v>2630.1693934</c:v>
                      </c:pt>
                      <c:pt idx="2615">
                        <c:v>2631.1737164000001</c:v>
                      </c:pt>
                      <c:pt idx="2616">
                        <c:v>2632.1799874000003</c:v>
                      </c:pt>
                      <c:pt idx="2617">
                        <c:v>2633.1965994000002</c:v>
                      </c:pt>
                      <c:pt idx="2618">
                        <c:v>2634.2124034000003</c:v>
                      </c:pt>
                      <c:pt idx="2619">
                        <c:v>2635.2201344</c:v>
                      </c:pt>
                      <c:pt idx="2620">
                        <c:v>2636.2272894000002</c:v>
                      </c:pt>
                      <c:pt idx="2621">
                        <c:v>2637.2291114</c:v>
                      </c:pt>
                      <c:pt idx="2622">
                        <c:v>2638.2375224000002</c:v>
                      </c:pt>
                      <c:pt idx="2623">
                        <c:v>2639.2563734</c:v>
                      </c:pt>
                      <c:pt idx="2624">
                        <c:v>2640.2756264</c:v>
                      </c:pt>
                      <c:pt idx="2625">
                        <c:v>2641.2996614000003</c:v>
                      </c:pt>
                      <c:pt idx="2626">
                        <c:v>2642.3238994000003</c:v>
                      </c:pt>
                      <c:pt idx="2627">
                        <c:v>2643.3708144000002</c:v>
                      </c:pt>
                      <c:pt idx="2628">
                        <c:v>2644.3823574000003</c:v>
                      </c:pt>
                      <c:pt idx="2629">
                        <c:v>2645.3948784000004</c:v>
                      </c:pt>
                      <c:pt idx="2630">
                        <c:v>2646.3892903999999</c:v>
                      </c:pt>
                      <c:pt idx="2631">
                        <c:v>2647.3896054000002</c:v>
                      </c:pt>
                      <c:pt idx="2632">
                        <c:v>2648.2951044000001</c:v>
                      </c:pt>
                      <c:pt idx="2633">
                        <c:v>2649.2950574000001</c:v>
                      </c:pt>
                      <c:pt idx="2634">
                        <c:v>2650.2959134000002</c:v>
                      </c:pt>
                      <c:pt idx="2635">
                        <c:v>2651.3112504000001</c:v>
                      </c:pt>
                      <c:pt idx="2636">
                        <c:v>2652.3156584000003</c:v>
                      </c:pt>
                      <c:pt idx="2637">
                        <c:v>2653.3173914000004</c:v>
                      </c:pt>
                      <c:pt idx="2638">
                        <c:v>2654.3289564000002</c:v>
                      </c:pt>
                      <c:pt idx="2639">
                        <c:v>2655.3440144000001</c:v>
                      </c:pt>
                      <c:pt idx="2640">
                        <c:v>2656.3640584</c:v>
                      </c:pt>
                      <c:pt idx="2641">
                        <c:v>2657.3795724000001</c:v>
                      </c:pt>
                      <c:pt idx="2642">
                        <c:v>2658.4014864000001</c:v>
                      </c:pt>
                      <c:pt idx="2643">
                        <c:v>2659.4103114</c:v>
                      </c:pt>
                      <c:pt idx="2644">
                        <c:v>2660.4190134</c:v>
                      </c:pt>
                      <c:pt idx="2645">
                        <c:v>2661.4190573999999</c:v>
                      </c:pt>
                      <c:pt idx="2646">
                        <c:v>2662.4344553999999</c:v>
                      </c:pt>
                      <c:pt idx="2647">
                        <c:v>2663.4238614000001</c:v>
                      </c:pt>
                      <c:pt idx="2648">
                        <c:v>2664.4342764000003</c:v>
                      </c:pt>
                      <c:pt idx="2649">
                        <c:v>2665.4262454</c:v>
                      </c:pt>
                      <c:pt idx="2650">
                        <c:v>2666.4262834000001</c:v>
                      </c:pt>
                      <c:pt idx="2651">
                        <c:v>2667.4265424</c:v>
                      </c:pt>
                      <c:pt idx="2652">
                        <c:v>2668.4273404</c:v>
                      </c:pt>
                      <c:pt idx="2653">
                        <c:v>2669.4343484000001</c:v>
                      </c:pt>
                      <c:pt idx="2654">
                        <c:v>2670.4273074000002</c:v>
                      </c:pt>
                      <c:pt idx="2655">
                        <c:v>2671.4288174000003</c:v>
                      </c:pt>
                      <c:pt idx="2656">
                        <c:v>2672.4285374000001</c:v>
                      </c:pt>
                      <c:pt idx="2657">
                        <c:v>2673.4194884000003</c:v>
                      </c:pt>
                      <c:pt idx="2658">
                        <c:v>2674.4261604000003</c:v>
                      </c:pt>
                      <c:pt idx="2659">
                        <c:v>2675.4331044</c:v>
                      </c:pt>
                      <c:pt idx="2660">
                        <c:v>2676.4237634000001</c:v>
                      </c:pt>
                      <c:pt idx="2661">
                        <c:v>2677.4405924000002</c:v>
                      </c:pt>
                      <c:pt idx="2662">
                        <c:v>2678.4508934</c:v>
                      </c:pt>
                      <c:pt idx="2663">
                        <c:v>2679.4667813999999</c:v>
                      </c:pt>
                      <c:pt idx="2664">
                        <c:v>2680.4669334</c:v>
                      </c:pt>
                      <c:pt idx="2665">
                        <c:v>2681.4777274000003</c:v>
                      </c:pt>
                      <c:pt idx="2666">
                        <c:v>2682.4909514000001</c:v>
                      </c:pt>
                      <c:pt idx="2667">
                        <c:v>2683.5096294</c:v>
                      </c:pt>
                      <c:pt idx="2668">
                        <c:v>2684.5272614</c:v>
                      </c:pt>
                      <c:pt idx="2669">
                        <c:v>2685.5182214000001</c:v>
                      </c:pt>
                      <c:pt idx="2670">
                        <c:v>2686.5255794</c:v>
                      </c:pt>
                      <c:pt idx="2671">
                        <c:v>2687.5234044000003</c:v>
                      </c:pt>
                      <c:pt idx="2672">
                        <c:v>2688.5282174000004</c:v>
                      </c:pt>
                      <c:pt idx="2673">
                        <c:v>2689.5458434000002</c:v>
                      </c:pt>
                      <c:pt idx="2674">
                        <c:v>2690.5557934000003</c:v>
                      </c:pt>
                      <c:pt idx="2675">
                        <c:v>2691.5668774000001</c:v>
                      </c:pt>
                      <c:pt idx="2676">
                        <c:v>2692.5664934000001</c:v>
                      </c:pt>
                      <c:pt idx="2677">
                        <c:v>2693.5683384000004</c:v>
                      </c:pt>
                      <c:pt idx="2678">
                        <c:v>2694.5951494000001</c:v>
                      </c:pt>
                      <c:pt idx="2679">
                        <c:v>2695.5972014000004</c:v>
                      </c:pt>
                      <c:pt idx="2680">
                        <c:v>2696.6134924000003</c:v>
                      </c:pt>
                      <c:pt idx="2681">
                        <c:v>2697.6322554000003</c:v>
                      </c:pt>
                      <c:pt idx="2682">
                        <c:v>2698.6592474000004</c:v>
                      </c:pt>
                      <c:pt idx="2683">
                        <c:v>2699.6752484000003</c:v>
                      </c:pt>
                      <c:pt idx="2684">
                        <c:v>2700.6734344000001</c:v>
                      </c:pt>
                      <c:pt idx="2685">
                        <c:v>2701.6827584000002</c:v>
                      </c:pt>
                      <c:pt idx="2686">
                        <c:v>2702.6951884</c:v>
                      </c:pt>
                      <c:pt idx="2687">
                        <c:v>2703.7144394000002</c:v>
                      </c:pt>
                      <c:pt idx="2688">
                        <c:v>2704.7353584000002</c:v>
                      </c:pt>
                      <c:pt idx="2689">
                        <c:v>2705.7281044000001</c:v>
                      </c:pt>
                      <c:pt idx="2690">
                        <c:v>2706.7583314000003</c:v>
                      </c:pt>
                      <c:pt idx="2691">
                        <c:v>2707.7765234000003</c:v>
                      </c:pt>
                      <c:pt idx="2692">
                        <c:v>2708.7795694000001</c:v>
                      </c:pt>
                      <c:pt idx="2693">
                        <c:v>2709.6695494000001</c:v>
                      </c:pt>
                      <c:pt idx="2694">
                        <c:v>2710.6832444000001</c:v>
                      </c:pt>
                      <c:pt idx="2695">
                        <c:v>2711.6785324000002</c:v>
                      </c:pt>
                      <c:pt idx="2696">
                        <c:v>2712.6759854000002</c:v>
                      </c:pt>
                      <c:pt idx="2697">
                        <c:v>2713.6826553999999</c:v>
                      </c:pt>
                      <c:pt idx="2698">
                        <c:v>2714.6822304000002</c:v>
                      </c:pt>
                      <c:pt idx="2699">
                        <c:v>2715.6820574000003</c:v>
                      </c:pt>
                      <c:pt idx="2700">
                        <c:v>2716.6822474000001</c:v>
                      </c:pt>
                      <c:pt idx="2701">
                        <c:v>2717.6820604</c:v>
                      </c:pt>
                      <c:pt idx="2702">
                        <c:v>2718.6730173999999</c:v>
                      </c:pt>
                      <c:pt idx="2703">
                        <c:v>2719.6801313999999</c:v>
                      </c:pt>
                      <c:pt idx="2704">
                        <c:v>2720.6804674</c:v>
                      </c:pt>
                      <c:pt idx="2705">
                        <c:v>2721.6843364000001</c:v>
                      </c:pt>
                      <c:pt idx="2706">
                        <c:v>2722.6693604000002</c:v>
                      </c:pt>
                      <c:pt idx="2707">
                        <c:v>2723.6696884000003</c:v>
                      </c:pt>
                      <c:pt idx="2708">
                        <c:v>2724.6770824</c:v>
                      </c:pt>
                      <c:pt idx="2709">
                        <c:v>2725.6774504</c:v>
                      </c:pt>
                      <c:pt idx="2710">
                        <c:v>2726.6779274</c:v>
                      </c:pt>
                      <c:pt idx="2711">
                        <c:v>2727.6799794000003</c:v>
                      </c:pt>
                      <c:pt idx="2712">
                        <c:v>2728.6784504000002</c:v>
                      </c:pt>
                      <c:pt idx="2713">
                        <c:v>2729.6799094000003</c:v>
                      </c:pt>
                      <c:pt idx="2714">
                        <c:v>2730.6801313999999</c:v>
                      </c:pt>
                      <c:pt idx="2715">
                        <c:v>2731.6784744000001</c:v>
                      </c:pt>
                      <c:pt idx="2716">
                        <c:v>2732.6841524000001</c:v>
                      </c:pt>
                      <c:pt idx="2717">
                        <c:v>2733.7123014000003</c:v>
                      </c:pt>
                      <c:pt idx="2718">
                        <c:v>2734.7116974</c:v>
                      </c:pt>
                      <c:pt idx="2719">
                        <c:v>2735.7282354000004</c:v>
                      </c:pt>
                      <c:pt idx="2720">
                        <c:v>2736.7446894</c:v>
                      </c:pt>
                      <c:pt idx="2721">
                        <c:v>2737.7778034000003</c:v>
                      </c:pt>
                      <c:pt idx="2722">
                        <c:v>2738.7581414000001</c:v>
                      </c:pt>
                      <c:pt idx="2723">
                        <c:v>2739.7706744000002</c:v>
                      </c:pt>
                      <c:pt idx="2724">
                        <c:v>2740.7853474000003</c:v>
                      </c:pt>
                      <c:pt idx="2725">
                        <c:v>2741.7970554000003</c:v>
                      </c:pt>
                      <c:pt idx="2726">
                        <c:v>2742.7973084</c:v>
                      </c:pt>
                      <c:pt idx="2727">
                        <c:v>2743.8304434000001</c:v>
                      </c:pt>
                      <c:pt idx="2728">
                        <c:v>2744.8440554000003</c:v>
                      </c:pt>
                      <c:pt idx="2729">
                        <c:v>2745.8440434000004</c:v>
                      </c:pt>
                      <c:pt idx="2730">
                        <c:v>2746.8441794</c:v>
                      </c:pt>
                      <c:pt idx="2731">
                        <c:v>2747.8589354000001</c:v>
                      </c:pt>
                      <c:pt idx="2732">
                        <c:v>2748.8788734</c:v>
                      </c:pt>
                      <c:pt idx="2733">
                        <c:v>2749.9061994000003</c:v>
                      </c:pt>
                      <c:pt idx="2734">
                        <c:v>2750.8084514000002</c:v>
                      </c:pt>
                      <c:pt idx="2735">
                        <c:v>2751.8086134</c:v>
                      </c:pt>
                      <c:pt idx="2736">
                        <c:v>2752.8001134000001</c:v>
                      </c:pt>
                      <c:pt idx="2737">
                        <c:v>2753.8009134000004</c:v>
                      </c:pt>
                      <c:pt idx="2738">
                        <c:v>2754.8093143999999</c:v>
                      </c:pt>
                      <c:pt idx="2739">
                        <c:v>2755.7984354</c:v>
                      </c:pt>
                      <c:pt idx="2740">
                        <c:v>2756.8049344000001</c:v>
                      </c:pt>
                      <c:pt idx="2741">
                        <c:v>2757.8033044000003</c:v>
                      </c:pt>
                      <c:pt idx="2742">
                        <c:v>2758.8098274000004</c:v>
                      </c:pt>
                      <c:pt idx="2743">
                        <c:v>2759.8324224000003</c:v>
                      </c:pt>
                      <c:pt idx="2744">
                        <c:v>2760.8406894</c:v>
                      </c:pt>
                      <c:pt idx="2745">
                        <c:v>2761.8453724000001</c:v>
                      </c:pt>
                      <c:pt idx="2746">
                        <c:v>2762.8481024000002</c:v>
                      </c:pt>
                      <c:pt idx="2747">
                        <c:v>2763.8636524000003</c:v>
                      </c:pt>
                      <c:pt idx="2748">
                        <c:v>2764.8880954000001</c:v>
                      </c:pt>
                      <c:pt idx="2749">
                        <c:v>2765.8950484000002</c:v>
                      </c:pt>
                      <c:pt idx="2750">
                        <c:v>2766.9105734</c:v>
                      </c:pt>
                      <c:pt idx="2751">
                        <c:v>2767.9261084</c:v>
                      </c:pt>
                      <c:pt idx="2752">
                        <c:v>2768.9355654000001</c:v>
                      </c:pt>
                      <c:pt idx="2753">
                        <c:v>2769.9427374000002</c:v>
                      </c:pt>
                      <c:pt idx="2754">
                        <c:v>2770.9507464000003</c:v>
                      </c:pt>
                      <c:pt idx="2755">
                        <c:v>2771.9794944</c:v>
                      </c:pt>
                      <c:pt idx="2756">
                        <c:v>2772.9771934</c:v>
                      </c:pt>
                      <c:pt idx="2757">
                        <c:v>2773.9925514000001</c:v>
                      </c:pt>
                      <c:pt idx="2758">
                        <c:v>2774.9835624000002</c:v>
                      </c:pt>
                      <c:pt idx="2759">
                        <c:v>2775.9989664</c:v>
                      </c:pt>
                      <c:pt idx="2760">
                        <c:v>2777.0212254000003</c:v>
                      </c:pt>
                      <c:pt idx="2761">
                        <c:v>2778.0136404</c:v>
                      </c:pt>
                      <c:pt idx="2762">
                        <c:v>2779.0265343999999</c:v>
                      </c:pt>
                      <c:pt idx="2763">
                        <c:v>2780.0332894000003</c:v>
                      </c:pt>
                      <c:pt idx="2764">
                        <c:v>2781.0487774000003</c:v>
                      </c:pt>
                      <c:pt idx="2765">
                        <c:v>2782.0488574000001</c:v>
                      </c:pt>
                      <c:pt idx="2766">
                        <c:v>2783.0461154</c:v>
                      </c:pt>
                      <c:pt idx="2767">
                        <c:v>2784.0461534000001</c:v>
                      </c:pt>
                      <c:pt idx="2768">
                        <c:v>2785.0463614</c:v>
                      </c:pt>
                      <c:pt idx="2769">
                        <c:v>2786.0597484</c:v>
                      </c:pt>
                      <c:pt idx="2770">
                        <c:v>2787.0504624</c:v>
                      </c:pt>
                      <c:pt idx="2771">
                        <c:v>2788.0507404</c:v>
                      </c:pt>
                      <c:pt idx="2772">
                        <c:v>2789.0506694000001</c:v>
                      </c:pt>
                      <c:pt idx="2773">
                        <c:v>2790.0571094000002</c:v>
                      </c:pt>
                      <c:pt idx="2774">
                        <c:v>2791.0595514000001</c:v>
                      </c:pt>
                      <c:pt idx="2775">
                        <c:v>2792.0497564000002</c:v>
                      </c:pt>
                      <c:pt idx="2776">
                        <c:v>2793.0567954000003</c:v>
                      </c:pt>
                      <c:pt idx="2777">
                        <c:v>2794.0574324000004</c:v>
                      </c:pt>
                      <c:pt idx="2778">
                        <c:v>2795.0570224000003</c:v>
                      </c:pt>
                      <c:pt idx="2779">
                        <c:v>2796.0476434000002</c:v>
                      </c:pt>
                      <c:pt idx="2780">
                        <c:v>2797.0513324000003</c:v>
                      </c:pt>
                      <c:pt idx="2781">
                        <c:v>2798.0515074</c:v>
                      </c:pt>
                      <c:pt idx="2782">
                        <c:v>2799.0513084000004</c:v>
                      </c:pt>
                      <c:pt idx="2783">
                        <c:v>2800.0517234000004</c:v>
                      </c:pt>
                      <c:pt idx="2784">
                        <c:v>2801.0485114000003</c:v>
                      </c:pt>
                      <c:pt idx="2785">
                        <c:v>2802.0500564000004</c:v>
                      </c:pt>
                      <c:pt idx="2786">
                        <c:v>2803.0497924000001</c:v>
                      </c:pt>
                      <c:pt idx="2787">
                        <c:v>2804.0753954000002</c:v>
                      </c:pt>
                      <c:pt idx="2788">
                        <c:v>2805.0889443999999</c:v>
                      </c:pt>
                      <c:pt idx="2789">
                        <c:v>2806.1071564000003</c:v>
                      </c:pt>
                      <c:pt idx="2790">
                        <c:v>2807.1203984000003</c:v>
                      </c:pt>
                      <c:pt idx="2791">
                        <c:v>2808.1138694000001</c:v>
                      </c:pt>
                      <c:pt idx="2792">
                        <c:v>2809.1248294000002</c:v>
                      </c:pt>
                      <c:pt idx="2793">
                        <c:v>2810.1353693999999</c:v>
                      </c:pt>
                      <c:pt idx="2794">
                        <c:v>2811.1503424000002</c:v>
                      </c:pt>
                      <c:pt idx="2795">
                        <c:v>2812.1525564000003</c:v>
                      </c:pt>
                      <c:pt idx="2796">
                        <c:v>2813.1540304</c:v>
                      </c:pt>
                      <c:pt idx="2797">
                        <c:v>2814.1860784</c:v>
                      </c:pt>
                      <c:pt idx="2798">
                        <c:v>2815.2269934000001</c:v>
                      </c:pt>
                      <c:pt idx="2799">
                        <c:v>2816.2281564</c:v>
                      </c:pt>
                      <c:pt idx="2800">
                        <c:v>2817.2482804000001</c:v>
                      </c:pt>
                      <c:pt idx="2801">
                        <c:v>2818.2989154000002</c:v>
                      </c:pt>
                      <c:pt idx="2802">
                        <c:v>2819.1847643999999</c:v>
                      </c:pt>
                      <c:pt idx="2803">
                        <c:v>2820.1992804000001</c:v>
                      </c:pt>
                      <c:pt idx="2804">
                        <c:v>2821.2004664000001</c:v>
                      </c:pt>
                      <c:pt idx="2805">
                        <c:v>2822.2214984000002</c:v>
                      </c:pt>
                      <c:pt idx="2806">
                        <c:v>2823.2373694000003</c:v>
                      </c:pt>
                      <c:pt idx="2807">
                        <c:v>2824.2531994000001</c:v>
                      </c:pt>
                      <c:pt idx="2808">
                        <c:v>2825.2688554000001</c:v>
                      </c:pt>
                      <c:pt idx="2809">
                        <c:v>2826.2799583999999</c:v>
                      </c:pt>
                      <c:pt idx="2810">
                        <c:v>2827.2956514000002</c:v>
                      </c:pt>
                      <c:pt idx="2811">
                        <c:v>2828.3022314</c:v>
                      </c:pt>
                      <c:pt idx="2812">
                        <c:v>2829.3091434000003</c:v>
                      </c:pt>
                      <c:pt idx="2813">
                        <c:v>2830.3167314000002</c:v>
                      </c:pt>
                      <c:pt idx="2814">
                        <c:v>2831.3172804000001</c:v>
                      </c:pt>
                      <c:pt idx="2815">
                        <c:v>2832.3169534000003</c:v>
                      </c:pt>
                      <c:pt idx="2816">
                        <c:v>2833.3251454000001</c:v>
                      </c:pt>
                      <c:pt idx="2817">
                        <c:v>2834.3316524000002</c:v>
                      </c:pt>
                      <c:pt idx="2818">
                        <c:v>2835.3383884</c:v>
                      </c:pt>
                      <c:pt idx="2819">
                        <c:v>2836.3404614000001</c:v>
                      </c:pt>
                      <c:pt idx="2820">
                        <c:v>2837.3274384000001</c:v>
                      </c:pt>
                      <c:pt idx="2821">
                        <c:v>2838.3339744</c:v>
                      </c:pt>
                      <c:pt idx="2822">
                        <c:v>2839.3493954</c:v>
                      </c:pt>
                      <c:pt idx="2823">
                        <c:v>2840.3560204</c:v>
                      </c:pt>
                      <c:pt idx="2824">
                        <c:v>2841.3569124000001</c:v>
                      </c:pt>
                      <c:pt idx="2825">
                        <c:v>2842.3637284000001</c:v>
                      </c:pt>
                      <c:pt idx="2826">
                        <c:v>2843.3831164000003</c:v>
                      </c:pt>
                      <c:pt idx="2827">
                        <c:v>2844.3988204000002</c:v>
                      </c:pt>
                      <c:pt idx="2828">
                        <c:v>2845.3993044000003</c:v>
                      </c:pt>
                      <c:pt idx="2829">
                        <c:v>2846.3897154000001</c:v>
                      </c:pt>
                      <c:pt idx="2830">
                        <c:v>2847.4052064000002</c:v>
                      </c:pt>
                      <c:pt idx="2831">
                        <c:v>2848.4334134000001</c:v>
                      </c:pt>
                      <c:pt idx="2832">
                        <c:v>2849.4344414000002</c:v>
                      </c:pt>
                      <c:pt idx="2833">
                        <c:v>2850.4412993999999</c:v>
                      </c:pt>
                      <c:pt idx="2834">
                        <c:v>2851.4571694000001</c:v>
                      </c:pt>
                      <c:pt idx="2835">
                        <c:v>2852.4574294000004</c:v>
                      </c:pt>
                      <c:pt idx="2836">
                        <c:v>2853.4795844</c:v>
                      </c:pt>
                      <c:pt idx="2837">
                        <c:v>2854.4798144000001</c:v>
                      </c:pt>
                      <c:pt idx="2838">
                        <c:v>2855.4878474000002</c:v>
                      </c:pt>
                      <c:pt idx="2839">
                        <c:v>2856.4894624000003</c:v>
                      </c:pt>
                      <c:pt idx="2840">
                        <c:v>2857.4895964000002</c:v>
                      </c:pt>
                      <c:pt idx="2841">
                        <c:v>2858.4964274000004</c:v>
                      </c:pt>
                      <c:pt idx="2842">
                        <c:v>2859.4966884</c:v>
                      </c:pt>
                      <c:pt idx="2843">
                        <c:v>2860.5129954000004</c:v>
                      </c:pt>
                      <c:pt idx="2844">
                        <c:v>2861.5019844000003</c:v>
                      </c:pt>
                      <c:pt idx="2845">
                        <c:v>2862.5149243999999</c:v>
                      </c:pt>
                      <c:pt idx="2846">
                        <c:v>2863.5355394000003</c:v>
                      </c:pt>
                      <c:pt idx="2847">
                        <c:v>2864.5337104</c:v>
                      </c:pt>
                      <c:pt idx="2848">
                        <c:v>2865.5403134000003</c:v>
                      </c:pt>
                      <c:pt idx="2849">
                        <c:v>2866.5470064000001</c:v>
                      </c:pt>
                      <c:pt idx="2850">
                        <c:v>2867.5478124000001</c:v>
                      </c:pt>
                      <c:pt idx="2851">
                        <c:v>2868.5449954000001</c:v>
                      </c:pt>
                      <c:pt idx="2852">
                        <c:v>2869.5520164</c:v>
                      </c:pt>
                      <c:pt idx="2853">
                        <c:v>2870.5529654000002</c:v>
                      </c:pt>
                      <c:pt idx="2854">
                        <c:v>2871.5531734000001</c:v>
                      </c:pt>
                      <c:pt idx="2855">
                        <c:v>2872.5602994000001</c:v>
                      </c:pt>
                      <c:pt idx="2856">
                        <c:v>2873.5759834</c:v>
                      </c:pt>
                      <c:pt idx="2857">
                        <c:v>2874.5922014000002</c:v>
                      </c:pt>
                      <c:pt idx="2858">
                        <c:v>2875.5923994</c:v>
                      </c:pt>
                      <c:pt idx="2859">
                        <c:v>2876.5995184000003</c:v>
                      </c:pt>
                      <c:pt idx="2860">
                        <c:v>2877.5999964000002</c:v>
                      </c:pt>
                      <c:pt idx="2861">
                        <c:v>2878.6164264000004</c:v>
                      </c:pt>
                      <c:pt idx="2862">
                        <c:v>2879.6229564</c:v>
                      </c:pt>
                      <c:pt idx="2863">
                        <c:v>2880.6384544000002</c:v>
                      </c:pt>
                      <c:pt idx="2864">
                        <c:v>2881.6389504000003</c:v>
                      </c:pt>
                      <c:pt idx="2865">
                        <c:v>2882.6526324000001</c:v>
                      </c:pt>
                      <c:pt idx="2866">
                        <c:v>2883.6598334</c:v>
                      </c:pt>
                      <c:pt idx="2867">
                        <c:v>2884.6732744000001</c:v>
                      </c:pt>
                      <c:pt idx="2868">
                        <c:v>2885.6736114</c:v>
                      </c:pt>
                      <c:pt idx="2869">
                        <c:v>2886.6796194000003</c:v>
                      </c:pt>
                      <c:pt idx="2870">
                        <c:v>2887.6850074000004</c:v>
                      </c:pt>
                      <c:pt idx="2871">
                        <c:v>2888.6755964000004</c:v>
                      </c:pt>
                      <c:pt idx="2872">
                        <c:v>2889.6867894000002</c:v>
                      </c:pt>
                      <c:pt idx="2873">
                        <c:v>2890.6873584</c:v>
                      </c:pt>
                      <c:pt idx="2874">
                        <c:v>2891.7011304000002</c:v>
                      </c:pt>
                      <c:pt idx="2875">
                        <c:v>2892.7170014000003</c:v>
                      </c:pt>
                      <c:pt idx="2876">
                        <c:v>2893.7168604000003</c:v>
                      </c:pt>
                      <c:pt idx="2877">
                        <c:v>2894.7165674000003</c:v>
                      </c:pt>
                      <c:pt idx="2878">
                        <c:v>2895.7172353999999</c:v>
                      </c:pt>
                      <c:pt idx="2879">
                        <c:v>2896.7327694000001</c:v>
                      </c:pt>
                      <c:pt idx="2880">
                        <c:v>2897.7326134</c:v>
                      </c:pt>
                      <c:pt idx="2881">
                        <c:v>2898.7482844000001</c:v>
                      </c:pt>
                      <c:pt idx="2882">
                        <c:v>2899.7481124000001</c:v>
                      </c:pt>
                      <c:pt idx="2883">
                        <c:v>2900.7634494000004</c:v>
                      </c:pt>
                      <c:pt idx="2884">
                        <c:v>2901.7633014000003</c:v>
                      </c:pt>
                      <c:pt idx="2885">
                        <c:v>2902.7783994000001</c:v>
                      </c:pt>
                      <c:pt idx="2886">
                        <c:v>2903.7937444000004</c:v>
                      </c:pt>
                      <c:pt idx="2887">
                        <c:v>2904.8091664000003</c:v>
                      </c:pt>
                      <c:pt idx="2888">
                        <c:v>2905.8088253999999</c:v>
                      </c:pt>
                      <c:pt idx="2889">
                        <c:v>2906.8085954000003</c:v>
                      </c:pt>
                      <c:pt idx="2890">
                        <c:v>2907.8088424000002</c:v>
                      </c:pt>
                      <c:pt idx="2891">
                        <c:v>2908.8084034000003</c:v>
                      </c:pt>
                      <c:pt idx="2892">
                        <c:v>2909.8084143999999</c:v>
                      </c:pt>
                      <c:pt idx="2893">
                        <c:v>2910.8154074000004</c:v>
                      </c:pt>
                      <c:pt idx="2894">
                        <c:v>2911.8312504</c:v>
                      </c:pt>
                      <c:pt idx="2895">
                        <c:v>2912.8379794000002</c:v>
                      </c:pt>
                      <c:pt idx="2896">
                        <c:v>2913.8447764000002</c:v>
                      </c:pt>
                      <c:pt idx="2897">
                        <c:v>2914.8510844000002</c:v>
                      </c:pt>
                      <c:pt idx="2898">
                        <c:v>2915.8513384000003</c:v>
                      </c:pt>
                      <c:pt idx="2899">
                        <c:v>2916.8517134000003</c:v>
                      </c:pt>
                      <c:pt idx="2900">
                        <c:v>2917.8595624</c:v>
                      </c:pt>
                      <c:pt idx="2901">
                        <c:v>2918.8594174</c:v>
                      </c:pt>
                      <c:pt idx="2902">
                        <c:v>2919.8571464000001</c:v>
                      </c:pt>
                      <c:pt idx="2903">
                        <c:v>2920.8826464000003</c:v>
                      </c:pt>
                      <c:pt idx="2904">
                        <c:v>2921.8991754000003</c:v>
                      </c:pt>
                      <c:pt idx="2905">
                        <c:v>2922.9152054000001</c:v>
                      </c:pt>
                      <c:pt idx="2906">
                        <c:v>2923.9303934</c:v>
                      </c:pt>
                      <c:pt idx="2907">
                        <c:v>2924.9305914000001</c:v>
                      </c:pt>
                      <c:pt idx="2908">
                        <c:v>2925.9303583999999</c:v>
                      </c:pt>
                      <c:pt idx="2909">
                        <c:v>2926.9307354000002</c:v>
                      </c:pt>
                      <c:pt idx="2910">
                        <c:v>2927.9340104000003</c:v>
                      </c:pt>
                      <c:pt idx="2911">
                        <c:v>2928.9249234000004</c:v>
                      </c:pt>
                      <c:pt idx="2912">
                        <c:v>2929.9218974</c:v>
                      </c:pt>
                      <c:pt idx="2913">
                        <c:v>2930.9325754000001</c:v>
                      </c:pt>
                      <c:pt idx="2914">
                        <c:v>2931.9190094</c:v>
                      </c:pt>
                      <c:pt idx="2915">
                        <c:v>2932.9347364</c:v>
                      </c:pt>
                      <c:pt idx="2916">
                        <c:v>2933.9350454</c:v>
                      </c:pt>
                      <c:pt idx="2917">
                        <c:v>2934.9511014</c:v>
                      </c:pt>
                      <c:pt idx="2918">
                        <c:v>2935.9668094000003</c:v>
                      </c:pt>
                      <c:pt idx="2919">
                        <c:v>2936.9694423999999</c:v>
                      </c:pt>
                      <c:pt idx="2920">
                        <c:v>2937.9690614000001</c:v>
                      </c:pt>
                      <c:pt idx="2921">
                        <c:v>2938.9846874</c:v>
                      </c:pt>
                      <c:pt idx="2922">
                        <c:v>2940.0007334000002</c:v>
                      </c:pt>
                      <c:pt idx="2923">
                        <c:v>2941.0165724000003</c:v>
                      </c:pt>
                      <c:pt idx="2924">
                        <c:v>2942.0319674000002</c:v>
                      </c:pt>
                      <c:pt idx="2925">
                        <c:v>2943.0317314000004</c:v>
                      </c:pt>
                      <c:pt idx="2926">
                        <c:v>2944.0326694</c:v>
                      </c:pt>
                      <c:pt idx="2927">
                        <c:v>2945.0473664000001</c:v>
                      </c:pt>
                      <c:pt idx="2928">
                        <c:v>2946.0595114000002</c:v>
                      </c:pt>
                      <c:pt idx="2929">
                        <c:v>2947.0445484000002</c:v>
                      </c:pt>
                      <c:pt idx="2930">
                        <c:v>2948.0450114</c:v>
                      </c:pt>
                      <c:pt idx="2931">
                        <c:v>2949.0520673999999</c:v>
                      </c:pt>
                      <c:pt idx="2932">
                        <c:v>2950.0448254000003</c:v>
                      </c:pt>
                      <c:pt idx="2933">
                        <c:v>2951.0564164000002</c:v>
                      </c:pt>
                      <c:pt idx="2934">
                        <c:v>2952.0588224000003</c:v>
                      </c:pt>
                      <c:pt idx="2935">
                        <c:v>2953.0635884000003</c:v>
                      </c:pt>
                      <c:pt idx="2936">
                        <c:v>2954.0626114000002</c:v>
                      </c:pt>
                      <c:pt idx="2937">
                        <c:v>2955.0815064000003</c:v>
                      </c:pt>
                      <c:pt idx="2938">
                        <c:v>2956.0899924</c:v>
                      </c:pt>
                      <c:pt idx="2939">
                        <c:v>2957.1038554000002</c:v>
                      </c:pt>
                      <c:pt idx="2940">
                        <c:v>2958.1345804000002</c:v>
                      </c:pt>
                      <c:pt idx="2941">
                        <c:v>2959.1525364000004</c:v>
                      </c:pt>
                      <c:pt idx="2942">
                        <c:v>2960.0462884000003</c:v>
                      </c:pt>
                      <c:pt idx="2943">
                        <c:v>2961.0629974000003</c:v>
                      </c:pt>
                      <c:pt idx="2944">
                        <c:v>2962.0636544000004</c:v>
                      </c:pt>
                      <c:pt idx="2945">
                        <c:v>2963.0686994000002</c:v>
                      </c:pt>
                      <c:pt idx="2946">
                        <c:v>2964.0813624000002</c:v>
                      </c:pt>
                      <c:pt idx="2947">
                        <c:v>2965.0818054000001</c:v>
                      </c:pt>
                      <c:pt idx="2948">
                        <c:v>2966.1042754</c:v>
                      </c:pt>
                      <c:pt idx="2949">
                        <c:v>2967.0942614000001</c:v>
                      </c:pt>
                      <c:pt idx="2950">
                        <c:v>2968.0922353999999</c:v>
                      </c:pt>
                      <c:pt idx="2951">
                        <c:v>2969.0937144</c:v>
                      </c:pt>
                      <c:pt idx="2952">
                        <c:v>2970.1007064</c:v>
                      </c:pt>
                      <c:pt idx="2953">
                        <c:v>2971.1043664000003</c:v>
                      </c:pt>
                      <c:pt idx="2954">
                        <c:v>2972.1048144000001</c:v>
                      </c:pt>
                      <c:pt idx="2955">
                        <c:v>2973.0973484000001</c:v>
                      </c:pt>
                      <c:pt idx="2956">
                        <c:v>2974.0971974000004</c:v>
                      </c:pt>
                      <c:pt idx="2957">
                        <c:v>2975.1038314000002</c:v>
                      </c:pt>
                      <c:pt idx="2958">
                        <c:v>2976.0981564000003</c:v>
                      </c:pt>
                      <c:pt idx="2959">
                        <c:v>2977.0987484000002</c:v>
                      </c:pt>
                      <c:pt idx="2960">
                        <c:v>2978.0994134000002</c:v>
                      </c:pt>
                      <c:pt idx="2961">
                        <c:v>2979.1201314</c:v>
                      </c:pt>
                      <c:pt idx="2962">
                        <c:v>2980.1272274000003</c:v>
                      </c:pt>
                      <c:pt idx="2963">
                        <c:v>2981.1278134000004</c:v>
                      </c:pt>
                      <c:pt idx="2964">
                        <c:v>2982.1429724</c:v>
                      </c:pt>
                      <c:pt idx="2965">
                        <c:v>2983.1525713999999</c:v>
                      </c:pt>
                      <c:pt idx="2966">
                        <c:v>2984.1539664000002</c:v>
                      </c:pt>
                      <c:pt idx="2967">
                        <c:v>2985.1691764000002</c:v>
                      </c:pt>
                      <c:pt idx="2968">
                        <c:v>2986.1698934000001</c:v>
                      </c:pt>
                      <c:pt idx="2969">
                        <c:v>2987.1735344000003</c:v>
                      </c:pt>
                      <c:pt idx="2970">
                        <c:v>2988.1801344</c:v>
                      </c:pt>
                      <c:pt idx="2971">
                        <c:v>2989.1961274</c:v>
                      </c:pt>
                      <c:pt idx="2972">
                        <c:v>2990.1873714000003</c:v>
                      </c:pt>
                      <c:pt idx="2973">
                        <c:v>2991.1876454000003</c:v>
                      </c:pt>
                      <c:pt idx="2974">
                        <c:v>2992.2100774</c:v>
                      </c:pt>
                      <c:pt idx="2975">
                        <c:v>2993.2262234</c:v>
                      </c:pt>
                      <c:pt idx="2976">
                        <c:v>2994.2213814000002</c:v>
                      </c:pt>
                      <c:pt idx="2977">
                        <c:v>2995.2367524000001</c:v>
                      </c:pt>
                      <c:pt idx="2978">
                        <c:v>2996.2373994</c:v>
                      </c:pt>
                      <c:pt idx="2979">
                        <c:v>2997.2526164000001</c:v>
                      </c:pt>
                      <c:pt idx="2980">
                        <c:v>2998.2607293999999</c:v>
                      </c:pt>
                      <c:pt idx="2981">
                        <c:v>2999.2771424000002</c:v>
                      </c:pt>
                      <c:pt idx="2982">
                        <c:v>3000.2631754000004</c:v>
                      </c:pt>
                      <c:pt idx="2983">
                        <c:v>3001.2641464000003</c:v>
                      </c:pt>
                      <c:pt idx="2984">
                        <c:v>3002.2640064000002</c:v>
                      </c:pt>
                      <c:pt idx="2985">
                        <c:v>3003.2775243999999</c:v>
                      </c:pt>
                      <c:pt idx="2986">
                        <c:v>3004.2692474</c:v>
                      </c:pt>
                      <c:pt idx="2987">
                        <c:v>3005.2853724000001</c:v>
                      </c:pt>
                      <c:pt idx="2988">
                        <c:v>3006.3061474000001</c:v>
                      </c:pt>
                      <c:pt idx="2989">
                        <c:v>3007.3056704000001</c:v>
                      </c:pt>
                      <c:pt idx="2990">
                        <c:v>3008.3058574000001</c:v>
                      </c:pt>
                      <c:pt idx="2991">
                        <c:v>3009.3060564000002</c:v>
                      </c:pt>
                      <c:pt idx="2992">
                        <c:v>3010.2967904000002</c:v>
                      </c:pt>
                      <c:pt idx="2993">
                        <c:v>3011.3078664</c:v>
                      </c:pt>
                      <c:pt idx="2994">
                        <c:v>3012.3087284000003</c:v>
                      </c:pt>
                      <c:pt idx="2995">
                        <c:v>3013.3095364000001</c:v>
                      </c:pt>
                      <c:pt idx="2996">
                        <c:v>3014.3273104</c:v>
                      </c:pt>
                      <c:pt idx="2997">
                        <c:v>3015.3346234000001</c:v>
                      </c:pt>
                      <c:pt idx="2998">
                        <c:v>3016.3383824000002</c:v>
                      </c:pt>
                      <c:pt idx="2999">
                        <c:v>3017.3410554000002</c:v>
                      </c:pt>
                      <c:pt idx="3000">
                        <c:v>3018.3457904000002</c:v>
                      </c:pt>
                      <c:pt idx="3001">
                        <c:v>3019.3561024000001</c:v>
                      </c:pt>
                      <c:pt idx="3002">
                        <c:v>3020.3776094</c:v>
                      </c:pt>
                      <c:pt idx="3003">
                        <c:v>3021.3947204000001</c:v>
                      </c:pt>
                      <c:pt idx="3004">
                        <c:v>3022.4263364000003</c:v>
                      </c:pt>
                      <c:pt idx="3005">
                        <c:v>3023.4260124000002</c:v>
                      </c:pt>
                      <c:pt idx="3006">
                        <c:v>3024.4287174000001</c:v>
                      </c:pt>
                      <c:pt idx="3007">
                        <c:v>3025.4334804</c:v>
                      </c:pt>
                      <c:pt idx="3008">
                        <c:v>3026.4341504000004</c:v>
                      </c:pt>
                      <c:pt idx="3009">
                        <c:v>3027.4501494000001</c:v>
                      </c:pt>
                      <c:pt idx="3010">
                        <c:v>3028.4467634000002</c:v>
                      </c:pt>
                      <c:pt idx="3011">
                        <c:v>3029.4631234000003</c:v>
                      </c:pt>
                      <c:pt idx="3012">
                        <c:v>3030.4788814000003</c:v>
                      </c:pt>
                      <c:pt idx="3013">
                        <c:v>3031.4729804000003</c:v>
                      </c:pt>
                      <c:pt idx="3014">
                        <c:v>3032.4814134000003</c:v>
                      </c:pt>
                      <c:pt idx="3015">
                        <c:v>3033.4974594</c:v>
                      </c:pt>
                      <c:pt idx="3016">
                        <c:v>3034.4963154000002</c:v>
                      </c:pt>
                      <c:pt idx="3017">
                        <c:v>3035.4967854000001</c:v>
                      </c:pt>
                      <c:pt idx="3018">
                        <c:v>3036.5100394000001</c:v>
                      </c:pt>
                      <c:pt idx="3019">
                        <c:v>3037.5178454000002</c:v>
                      </c:pt>
                      <c:pt idx="3020">
                        <c:v>3038.5174694000002</c:v>
                      </c:pt>
                      <c:pt idx="3021">
                        <c:v>3039.5253784000001</c:v>
                      </c:pt>
                      <c:pt idx="3022">
                        <c:v>3040.5254064000001</c:v>
                      </c:pt>
                      <c:pt idx="3023">
                        <c:v>3041.5248624000001</c:v>
                      </c:pt>
                      <c:pt idx="3024">
                        <c:v>3042.5196894000001</c:v>
                      </c:pt>
                      <c:pt idx="3025">
                        <c:v>3043.5360014000003</c:v>
                      </c:pt>
                      <c:pt idx="3026">
                        <c:v>3044.5613664000002</c:v>
                      </c:pt>
                      <c:pt idx="3027">
                        <c:v>3045.5699014000002</c:v>
                      </c:pt>
                      <c:pt idx="3028">
                        <c:v>3046.5940454000001</c:v>
                      </c:pt>
                      <c:pt idx="3029">
                        <c:v>3047.6200244000001</c:v>
                      </c:pt>
                      <c:pt idx="3030">
                        <c:v>3048.6512504000002</c:v>
                      </c:pt>
                      <c:pt idx="3031">
                        <c:v>3049.5493884000002</c:v>
                      </c:pt>
                      <c:pt idx="3032">
                        <c:v>3050.5630634000004</c:v>
                      </c:pt>
                      <c:pt idx="3033">
                        <c:v>3051.5692653999999</c:v>
                      </c:pt>
                      <c:pt idx="3034">
                        <c:v>3052.5818604000001</c:v>
                      </c:pt>
                      <c:pt idx="3035">
                        <c:v>3053.5955194000003</c:v>
                      </c:pt>
                      <c:pt idx="3036">
                        <c:v>3054.6010074000001</c:v>
                      </c:pt>
                      <c:pt idx="3037">
                        <c:v>3055.6018084000002</c:v>
                      </c:pt>
                      <c:pt idx="3038">
                        <c:v>3056.6013264000003</c:v>
                      </c:pt>
                      <c:pt idx="3039">
                        <c:v>3057.6088543999999</c:v>
                      </c:pt>
                      <c:pt idx="3040">
                        <c:v>3058.6313654</c:v>
                      </c:pt>
                      <c:pt idx="3041">
                        <c:v>3059.6472884</c:v>
                      </c:pt>
                      <c:pt idx="3042">
                        <c:v>3060.6479294000001</c:v>
                      </c:pt>
                      <c:pt idx="3043">
                        <c:v>3061.6393534000003</c:v>
                      </c:pt>
                      <c:pt idx="3044">
                        <c:v>3062.6525734000002</c:v>
                      </c:pt>
                      <c:pt idx="3045">
                        <c:v>3063.6516074000001</c:v>
                      </c:pt>
                      <c:pt idx="3046">
                        <c:v>3064.6516164</c:v>
                      </c:pt>
                      <c:pt idx="3047">
                        <c:v>3065.6494634000001</c:v>
                      </c:pt>
                      <c:pt idx="3048">
                        <c:v>3066.6588144000002</c:v>
                      </c:pt>
                      <c:pt idx="3049">
                        <c:v>3067.6572854000001</c:v>
                      </c:pt>
                      <c:pt idx="3050">
                        <c:v>3068.6706773999999</c:v>
                      </c:pt>
                      <c:pt idx="3051">
                        <c:v>3069.6801434000004</c:v>
                      </c:pt>
                      <c:pt idx="3052">
                        <c:v>3070.6798984000002</c:v>
                      </c:pt>
                      <c:pt idx="3053">
                        <c:v>3071.6762143999999</c:v>
                      </c:pt>
                      <c:pt idx="3054">
                        <c:v>3072.6829034000002</c:v>
                      </c:pt>
                      <c:pt idx="3055">
                        <c:v>3073.6723464000002</c:v>
                      </c:pt>
                      <c:pt idx="3056">
                        <c:v>3074.6732484000004</c:v>
                      </c:pt>
                      <c:pt idx="3057">
                        <c:v>3075.6796154000003</c:v>
                      </c:pt>
                      <c:pt idx="3058">
                        <c:v>3076.6800334</c:v>
                      </c:pt>
                      <c:pt idx="3059">
                        <c:v>3077.6798954000001</c:v>
                      </c:pt>
                      <c:pt idx="3060">
                        <c:v>3078.6708984000002</c:v>
                      </c:pt>
                      <c:pt idx="3061">
                        <c:v>3079.6734174000003</c:v>
                      </c:pt>
                      <c:pt idx="3062">
                        <c:v>3080.6853674000004</c:v>
                      </c:pt>
                      <c:pt idx="3063">
                        <c:v>3081.7010544</c:v>
                      </c:pt>
                      <c:pt idx="3064">
                        <c:v>3082.7175754</c:v>
                      </c:pt>
                      <c:pt idx="3065">
                        <c:v>3083.7243094</c:v>
                      </c:pt>
                      <c:pt idx="3066">
                        <c:v>3084.7242924000002</c:v>
                      </c:pt>
                      <c:pt idx="3067">
                        <c:v>3085.7240044</c:v>
                      </c:pt>
                      <c:pt idx="3068">
                        <c:v>3086.7247654000003</c:v>
                      </c:pt>
                      <c:pt idx="3069">
                        <c:v>3087.7186174000003</c:v>
                      </c:pt>
                      <c:pt idx="3070">
                        <c:v>3088.7191404</c:v>
                      </c:pt>
                      <c:pt idx="3071">
                        <c:v>3089.7263434000001</c:v>
                      </c:pt>
                      <c:pt idx="3072">
                        <c:v>3090.7259644000001</c:v>
                      </c:pt>
                      <c:pt idx="3073">
                        <c:v>3091.7266514000003</c:v>
                      </c:pt>
                      <c:pt idx="3074">
                        <c:v>3092.7175944000001</c:v>
                      </c:pt>
                      <c:pt idx="3075">
                        <c:v>3093.7320114000004</c:v>
                      </c:pt>
                      <c:pt idx="3076">
                        <c:v>3094.7479883999999</c:v>
                      </c:pt>
                      <c:pt idx="3077">
                        <c:v>3095.7703354</c:v>
                      </c:pt>
                      <c:pt idx="3078">
                        <c:v>3096.7775854000001</c:v>
                      </c:pt>
                      <c:pt idx="3079">
                        <c:v>3097.7932464</c:v>
                      </c:pt>
                      <c:pt idx="3080">
                        <c:v>3098.8087914000002</c:v>
                      </c:pt>
                      <c:pt idx="3081">
                        <c:v>3099.8065344000001</c:v>
                      </c:pt>
                      <c:pt idx="3082">
                        <c:v>3100.8063564000004</c:v>
                      </c:pt>
                      <c:pt idx="3083">
                        <c:v>3101.8067504000001</c:v>
                      </c:pt>
                      <c:pt idx="3084">
                        <c:v>3102.7965234000003</c:v>
                      </c:pt>
                      <c:pt idx="3085">
                        <c:v>3103.7947094000001</c:v>
                      </c:pt>
                      <c:pt idx="3086">
                        <c:v>3104.8014494000004</c:v>
                      </c:pt>
                      <c:pt idx="3087">
                        <c:v>3105.8168134000002</c:v>
                      </c:pt>
                      <c:pt idx="3088">
                        <c:v>3106.8323924000001</c:v>
                      </c:pt>
                      <c:pt idx="3089">
                        <c:v>3107.8476024000001</c:v>
                      </c:pt>
                      <c:pt idx="3090">
                        <c:v>3108.8707644000001</c:v>
                      </c:pt>
                      <c:pt idx="3091">
                        <c:v>3109.8775244000003</c:v>
                      </c:pt>
                      <c:pt idx="3092">
                        <c:v>3110.8999864000002</c:v>
                      </c:pt>
                      <c:pt idx="3093">
                        <c:v>3111.8932844000001</c:v>
                      </c:pt>
                      <c:pt idx="3094">
                        <c:v>3112.8998864</c:v>
                      </c:pt>
                      <c:pt idx="3095">
                        <c:v>3113.9160614000002</c:v>
                      </c:pt>
                      <c:pt idx="3096">
                        <c:v>3114.9041594</c:v>
                      </c:pt>
                      <c:pt idx="3097">
                        <c:v>3115.9246164000001</c:v>
                      </c:pt>
                      <c:pt idx="3098">
                        <c:v>3116.9375454000001</c:v>
                      </c:pt>
                      <c:pt idx="3099">
                        <c:v>3117.9442604000001</c:v>
                      </c:pt>
                      <c:pt idx="3100">
                        <c:v>3118.9630904000001</c:v>
                      </c:pt>
                      <c:pt idx="3101">
                        <c:v>3119.9692044000003</c:v>
                      </c:pt>
                      <c:pt idx="3102">
                        <c:v>3120.9831424000004</c:v>
                      </c:pt>
                      <c:pt idx="3103">
                        <c:v>3121.9939584000003</c:v>
                      </c:pt>
                      <c:pt idx="3104">
                        <c:v>3123.0142654000001</c:v>
                      </c:pt>
                      <c:pt idx="3105">
                        <c:v>3124.0180714000003</c:v>
                      </c:pt>
                      <c:pt idx="3106">
                        <c:v>3125.0247364000002</c:v>
                      </c:pt>
                      <c:pt idx="3107">
                        <c:v>3126.0236634000003</c:v>
                      </c:pt>
                      <c:pt idx="3108">
                        <c:v>3127.0240954000001</c:v>
                      </c:pt>
                      <c:pt idx="3109">
                        <c:v>3128.0378784</c:v>
                      </c:pt>
                      <c:pt idx="3110">
                        <c:v>3129.0467714000001</c:v>
                      </c:pt>
                      <c:pt idx="3111">
                        <c:v>3130.0543834</c:v>
                      </c:pt>
                      <c:pt idx="3112">
                        <c:v>3131.0648114000001</c:v>
                      </c:pt>
                      <c:pt idx="3113">
                        <c:v>3132.0811554000002</c:v>
                      </c:pt>
                      <c:pt idx="3114">
                        <c:v>3133.0972363999999</c:v>
                      </c:pt>
                      <c:pt idx="3115">
                        <c:v>3134.0960714000003</c:v>
                      </c:pt>
                      <c:pt idx="3116">
                        <c:v>3135.1013374000004</c:v>
                      </c:pt>
                      <c:pt idx="3117">
                        <c:v>3136.1210254000002</c:v>
                      </c:pt>
                      <c:pt idx="3118">
                        <c:v>3137.1374374000002</c:v>
                      </c:pt>
                      <c:pt idx="3119">
                        <c:v>3138.1454684</c:v>
                      </c:pt>
                      <c:pt idx="3120">
                        <c:v>3139.1664264000001</c:v>
                      </c:pt>
                      <c:pt idx="3121">
                        <c:v>3140.1795824000001</c:v>
                      </c:pt>
                      <c:pt idx="3122">
                        <c:v>3141.2038494000003</c:v>
                      </c:pt>
                      <c:pt idx="3123">
                        <c:v>3142.2203034000004</c:v>
                      </c:pt>
                      <c:pt idx="3124">
                        <c:v>3143.2198334</c:v>
                      </c:pt>
                      <c:pt idx="3125">
                        <c:v>3144.2201714000003</c:v>
                      </c:pt>
                      <c:pt idx="3126">
                        <c:v>3145.2203084000002</c:v>
                      </c:pt>
                      <c:pt idx="3127">
                        <c:v>3146.2336254000002</c:v>
                      </c:pt>
                      <c:pt idx="3128">
                        <c:v>3147.2527284000003</c:v>
                      </c:pt>
                      <c:pt idx="3129">
                        <c:v>3148.2640014000003</c:v>
                      </c:pt>
                      <c:pt idx="3130">
                        <c:v>3149.2634614000003</c:v>
                      </c:pt>
                      <c:pt idx="3131">
                        <c:v>3150.2714544</c:v>
                      </c:pt>
                      <c:pt idx="3132">
                        <c:v>3151.2607284000001</c:v>
                      </c:pt>
                      <c:pt idx="3133">
                        <c:v>3152.2751054</c:v>
                      </c:pt>
                      <c:pt idx="3134">
                        <c:v>3153.1707474</c:v>
                      </c:pt>
                      <c:pt idx="3135">
                        <c:v>3154.1848794000002</c:v>
                      </c:pt>
                      <c:pt idx="3136">
                        <c:v>3155.1934454000002</c:v>
                      </c:pt>
                      <c:pt idx="3137">
                        <c:v>3156.1883054</c:v>
                      </c:pt>
                      <c:pt idx="3138">
                        <c:v>3157.2105974000001</c:v>
                      </c:pt>
                      <c:pt idx="3139">
                        <c:v>3158.2265324</c:v>
                      </c:pt>
                      <c:pt idx="3140">
                        <c:v>3159.2418454000003</c:v>
                      </c:pt>
                      <c:pt idx="3141">
                        <c:v>3160.2430354000003</c:v>
                      </c:pt>
                      <c:pt idx="3142">
                        <c:v>3161.2409964000003</c:v>
                      </c:pt>
                      <c:pt idx="3143">
                        <c:v>3162.2474384000002</c:v>
                      </c:pt>
                      <c:pt idx="3144">
                        <c:v>3163.2634714000001</c:v>
                      </c:pt>
                      <c:pt idx="3145">
                        <c:v>3164.2795964000002</c:v>
                      </c:pt>
                      <c:pt idx="3146">
                        <c:v>3165.2825734000003</c:v>
                      </c:pt>
                      <c:pt idx="3147">
                        <c:v>3166.2892114000001</c:v>
                      </c:pt>
                      <c:pt idx="3148">
                        <c:v>3167.2900004000003</c:v>
                      </c:pt>
                      <c:pt idx="3149">
                        <c:v>3168.3059534000004</c:v>
                      </c:pt>
                      <c:pt idx="3150">
                        <c:v>3169.3053634000003</c:v>
                      </c:pt>
                      <c:pt idx="3151">
                        <c:v>3170.3061294000004</c:v>
                      </c:pt>
                      <c:pt idx="3152">
                        <c:v>3171.3064394000003</c:v>
                      </c:pt>
                      <c:pt idx="3153">
                        <c:v>3172.3065594</c:v>
                      </c:pt>
                      <c:pt idx="3154">
                        <c:v>3173.3062504</c:v>
                      </c:pt>
                      <c:pt idx="3155">
                        <c:v>3174.2940764</c:v>
                      </c:pt>
                      <c:pt idx="3156">
                        <c:v>3175.2944214000004</c:v>
                      </c:pt>
                      <c:pt idx="3157">
                        <c:v>3176.2943764000001</c:v>
                      </c:pt>
                      <c:pt idx="3158">
                        <c:v>3177.3010234000003</c:v>
                      </c:pt>
                      <c:pt idx="3159">
                        <c:v>3178.3023644</c:v>
                      </c:pt>
                      <c:pt idx="3160">
                        <c:v>3179.3176854000003</c:v>
                      </c:pt>
                      <c:pt idx="3161">
                        <c:v>3180.3307194000004</c:v>
                      </c:pt>
                      <c:pt idx="3162">
                        <c:v>3181.3337774000001</c:v>
                      </c:pt>
                      <c:pt idx="3163">
                        <c:v>3182.3341874000002</c:v>
                      </c:pt>
                      <c:pt idx="3164">
                        <c:v>3183.3500733999999</c:v>
                      </c:pt>
                      <c:pt idx="3165">
                        <c:v>3184.3702514000001</c:v>
                      </c:pt>
                      <c:pt idx="3166">
                        <c:v>3185.3860154000004</c:v>
                      </c:pt>
                      <c:pt idx="3167">
                        <c:v>3186.3926884000002</c:v>
                      </c:pt>
                      <c:pt idx="3168">
                        <c:v>3187.4107904000002</c:v>
                      </c:pt>
                      <c:pt idx="3169">
                        <c:v>3188.4279384000001</c:v>
                      </c:pt>
                      <c:pt idx="3170">
                        <c:v>3189.4345494000004</c:v>
                      </c:pt>
                      <c:pt idx="3171">
                        <c:v>3190.4501554000003</c:v>
                      </c:pt>
                      <c:pt idx="3172">
                        <c:v>3191.4570084000002</c:v>
                      </c:pt>
                      <c:pt idx="3173">
                        <c:v>3192.4795184</c:v>
                      </c:pt>
                      <c:pt idx="3174">
                        <c:v>3193.4773954000002</c:v>
                      </c:pt>
                      <c:pt idx="3175">
                        <c:v>3194.4687824000002</c:v>
                      </c:pt>
                      <c:pt idx="3176">
                        <c:v>3195.4841384000001</c:v>
                      </c:pt>
                      <c:pt idx="3177">
                        <c:v>3196.4853364000001</c:v>
                      </c:pt>
                      <c:pt idx="3178">
                        <c:v>3197.4862864000002</c:v>
                      </c:pt>
                      <c:pt idx="3179">
                        <c:v>3198.4894234000003</c:v>
                      </c:pt>
                      <c:pt idx="3180">
                        <c:v>3199.4900314000001</c:v>
                      </c:pt>
                      <c:pt idx="3181">
                        <c:v>3200.4900814000002</c:v>
                      </c:pt>
                      <c:pt idx="3182">
                        <c:v>3201.5095414000002</c:v>
                      </c:pt>
                      <c:pt idx="3183">
                        <c:v>3202.5142594000004</c:v>
                      </c:pt>
                      <c:pt idx="3184">
                        <c:v>3203.5296023999999</c:v>
                      </c:pt>
                      <c:pt idx="3185">
                        <c:v>3204.5560244000003</c:v>
                      </c:pt>
                      <c:pt idx="3186">
                        <c:v>3205.5564694</c:v>
                      </c:pt>
                      <c:pt idx="3187">
                        <c:v>3206.5564624000003</c:v>
                      </c:pt>
                      <c:pt idx="3188">
                        <c:v>3207.5501534</c:v>
                      </c:pt>
                      <c:pt idx="3189">
                        <c:v>3208.5517464</c:v>
                      </c:pt>
                      <c:pt idx="3190">
                        <c:v>3209.5478104000003</c:v>
                      </c:pt>
                      <c:pt idx="3191">
                        <c:v>3210.5493134000003</c:v>
                      </c:pt>
                      <c:pt idx="3192">
                        <c:v>3211.5488684000002</c:v>
                      </c:pt>
                      <c:pt idx="3193">
                        <c:v>3212.5492644000001</c:v>
                      </c:pt>
                      <c:pt idx="3194">
                        <c:v>3213.5500864000001</c:v>
                      </c:pt>
                      <c:pt idx="3195">
                        <c:v>3214.5441854000001</c:v>
                      </c:pt>
                      <c:pt idx="3196">
                        <c:v>3215.5604864000002</c:v>
                      </c:pt>
                      <c:pt idx="3197">
                        <c:v>3216.5869454000003</c:v>
                      </c:pt>
                      <c:pt idx="3198">
                        <c:v>3217.6035174000003</c:v>
                      </c:pt>
                      <c:pt idx="3199">
                        <c:v>3218.6048003999999</c:v>
                      </c:pt>
                      <c:pt idx="3200">
                        <c:v>3219.5964074000003</c:v>
                      </c:pt>
                      <c:pt idx="3201">
                        <c:v>3220.6059524000002</c:v>
                      </c:pt>
                      <c:pt idx="3202">
                        <c:v>3221.6268794000002</c:v>
                      </c:pt>
                      <c:pt idx="3203">
                        <c:v>3222.6426534000002</c:v>
                      </c:pt>
                      <c:pt idx="3204">
                        <c:v>3223.6501194000002</c:v>
                      </c:pt>
                      <c:pt idx="3205">
                        <c:v>3224.6719874</c:v>
                      </c:pt>
                      <c:pt idx="3206">
                        <c:v>3225.6946684</c:v>
                      </c:pt>
                      <c:pt idx="3207">
                        <c:v>3226.7206744</c:v>
                      </c:pt>
                      <c:pt idx="3208">
                        <c:v>3227.7360634000001</c:v>
                      </c:pt>
                      <c:pt idx="3209">
                        <c:v>3228.7374914000002</c:v>
                      </c:pt>
                      <c:pt idx="3210">
                        <c:v>3229.7686714000001</c:v>
                      </c:pt>
                      <c:pt idx="3211">
                        <c:v>3230.7721144000002</c:v>
                      </c:pt>
                      <c:pt idx="3212">
                        <c:v>3231.7859644</c:v>
                      </c:pt>
                      <c:pt idx="3213">
                        <c:v>3232.6712434000001</c:v>
                      </c:pt>
                      <c:pt idx="3214">
                        <c:v>3233.6709994000003</c:v>
                      </c:pt>
                      <c:pt idx="3215">
                        <c:v>3234.6716784</c:v>
                      </c:pt>
                      <c:pt idx="3216">
                        <c:v>3235.6911684000002</c:v>
                      </c:pt>
                      <c:pt idx="3217">
                        <c:v>3236.6981044000004</c:v>
                      </c:pt>
                      <c:pt idx="3218">
                        <c:v>3237.6987854000004</c:v>
                      </c:pt>
                      <c:pt idx="3219">
                        <c:v>3238.6944634000001</c:v>
                      </c:pt>
                      <c:pt idx="3220">
                        <c:v>3239.6943564000003</c:v>
                      </c:pt>
                      <c:pt idx="3221">
                        <c:v>3240.6855504</c:v>
                      </c:pt>
                      <c:pt idx="3222">
                        <c:v>3241.6927194</c:v>
                      </c:pt>
                      <c:pt idx="3223">
                        <c:v>3242.6997304000001</c:v>
                      </c:pt>
                      <c:pt idx="3224">
                        <c:v>3243.6999124000004</c:v>
                      </c:pt>
                      <c:pt idx="3225">
                        <c:v>3244.6969234000003</c:v>
                      </c:pt>
                      <c:pt idx="3226">
                        <c:v>3245.7103254000003</c:v>
                      </c:pt>
                      <c:pt idx="3227">
                        <c:v>3246.7108144000003</c:v>
                      </c:pt>
                      <c:pt idx="3228">
                        <c:v>3247.7142074000003</c:v>
                      </c:pt>
                      <c:pt idx="3229">
                        <c:v>3248.7287804000002</c:v>
                      </c:pt>
                      <c:pt idx="3230">
                        <c:v>3249.7286594000002</c:v>
                      </c:pt>
                      <c:pt idx="3231">
                        <c:v>3250.7271974</c:v>
                      </c:pt>
                      <c:pt idx="3232">
                        <c:v>3251.7344574000003</c:v>
                      </c:pt>
                      <c:pt idx="3233">
                        <c:v>3252.7355254000004</c:v>
                      </c:pt>
                      <c:pt idx="3234">
                        <c:v>3253.7421604000001</c:v>
                      </c:pt>
                      <c:pt idx="3235">
                        <c:v>3254.7423954000001</c:v>
                      </c:pt>
                      <c:pt idx="3236">
                        <c:v>3255.7434094</c:v>
                      </c:pt>
                      <c:pt idx="3237">
                        <c:v>3256.7442444000003</c:v>
                      </c:pt>
                      <c:pt idx="3238">
                        <c:v>3257.7447844000003</c:v>
                      </c:pt>
                      <c:pt idx="3239">
                        <c:v>3258.7518604000002</c:v>
                      </c:pt>
                      <c:pt idx="3240">
                        <c:v>3259.7752194</c:v>
                      </c:pt>
                      <c:pt idx="3241">
                        <c:v>3260.7915333999999</c:v>
                      </c:pt>
                      <c:pt idx="3242">
                        <c:v>3261.7926144000003</c:v>
                      </c:pt>
                      <c:pt idx="3243">
                        <c:v>3262.8000674</c:v>
                      </c:pt>
                      <c:pt idx="3244">
                        <c:v>3263.7987094</c:v>
                      </c:pt>
                      <c:pt idx="3245">
                        <c:v>3264.7985914000001</c:v>
                      </c:pt>
                      <c:pt idx="3246">
                        <c:v>3265.8054144000002</c:v>
                      </c:pt>
                      <c:pt idx="3247">
                        <c:v>3266.8023504000003</c:v>
                      </c:pt>
                      <c:pt idx="3248">
                        <c:v>3267.8065064000002</c:v>
                      </c:pt>
                      <c:pt idx="3249">
                        <c:v>3268.8015234</c:v>
                      </c:pt>
                      <c:pt idx="3250">
                        <c:v>3269.8035644000001</c:v>
                      </c:pt>
                      <c:pt idx="3251">
                        <c:v>3270.8145594000002</c:v>
                      </c:pt>
                      <c:pt idx="3252">
                        <c:v>3271.8356744000002</c:v>
                      </c:pt>
                      <c:pt idx="3253">
                        <c:v>3272.8397984000003</c:v>
                      </c:pt>
                      <c:pt idx="3254">
                        <c:v>3273.8325994000002</c:v>
                      </c:pt>
                      <c:pt idx="3255">
                        <c:v>3274.8484624000002</c:v>
                      </c:pt>
                      <c:pt idx="3256">
                        <c:v>3275.8483534000002</c:v>
                      </c:pt>
                      <c:pt idx="3257">
                        <c:v>3276.8508554</c:v>
                      </c:pt>
                      <c:pt idx="3258">
                        <c:v>3277.8563634000002</c:v>
                      </c:pt>
                      <c:pt idx="3259">
                        <c:v>3278.8488584000002</c:v>
                      </c:pt>
                      <c:pt idx="3260">
                        <c:v>3279.8714234000004</c:v>
                      </c:pt>
                      <c:pt idx="3261">
                        <c:v>3280.8695374000004</c:v>
                      </c:pt>
                      <c:pt idx="3262">
                        <c:v>3281.8854104000002</c:v>
                      </c:pt>
                      <c:pt idx="3263">
                        <c:v>3282.8837594000001</c:v>
                      </c:pt>
                      <c:pt idx="3264">
                        <c:v>3283.8997124000002</c:v>
                      </c:pt>
                      <c:pt idx="3265">
                        <c:v>3284.9158874</c:v>
                      </c:pt>
                      <c:pt idx="3266">
                        <c:v>3285.9309364000001</c:v>
                      </c:pt>
                      <c:pt idx="3267">
                        <c:v>3286.9475284</c:v>
                      </c:pt>
                      <c:pt idx="3268">
                        <c:v>3287.9543854000003</c:v>
                      </c:pt>
                      <c:pt idx="3269">
                        <c:v>3288.9768124000002</c:v>
                      </c:pt>
                      <c:pt idx="3270">
                        <c:v>3289.9761194000002</c:v>
                      </c:pt>
                      <c:pt idx="3271">
                        <c:v>3290.9792744000001</c:v>
                      </c:pt>
                      <c:pt idx="3272">
                        <c:v>3291.9692634000003</c:v>
                      </c:pt>
                      <c:pt idx="3273">
                        <c:v>3292.9815424000003</c:v>
                      </c:pt>
                      <c:pt idx="3274">
                        <c:v>3293.9810324</c:v>
                      </c:pt>
                      <c:pt idx="3275">
                        <c:v>3294.9812264000002</c:v>
                      </c:pt>
                      <c:pt idx="3276">
                        <c:v>3295.9719124000003</c:v>
                      </c:pt>
                      <c:pt idx="3277">
                        <c:v>3296.9682334000004</c:v>
                      </c:pt>
                      <c:pt idx="3278">
                        <c:v>3297.9964654</c:v>
                      </c:pt>
                      <c:pt idx="3279">
                        <c:v>3299.0000934</c:v>
                      </c:pt>
                      <c:pt idx="3280">
                        <c:v>3300.0221744</c:v>
                      </c:pt>
                      <c:pt idx="3281">
                        <c:v>3301.0226894000002</c:v>
                      </c:pt>
                      <c:pt idx="3282">
                        <c:v>3302.0384114000003</c:v>
                      </c:pt>
                      <c:pt idx="3283">
                        <c:v>3303.0546024</c:v>
                      </c:pt>
                      <c:pt idx="3284">
                        <c:v>3304.0582704000003</c:v>
                      </c:pt>
                      <c:pt idx="3285">
                        <c:v>3305.0593824000002</c:v>
                      </c:pt>
                      <c:pt idx="3286">
                        <c:v>3306.0589204000003</c:v>
                      </c:pt>
                      <c:pt idx="3287">
                        <c:v>3307.0592314</c:v>
                      </c:pt>
                      <c:pt idx="3288">
                        <c:v>3308.0594424000001</c:v>
                      </c:pt>
                      <c:pt idx="3289">
                        <c:v>3309.0608534000003</c:v>
                      </c:pt>
                      <c:pt idx="3290">
                        <c:v>3310.0768464000002</c:v>
                      </c:pt>
                      <c:pt idx="3291">
                        <c:v>3311.1152384000002</c:v>
                      </c:pt>
                      <c:pt idx="3292">
                        <c:v>3312.1029344000003</c:v>
                      </c:pt>
                      <c:pt idx="3293">
                        <c:v>3313.1042344000002</c:v>
                      </c:pt>
                      <c:pt idx="3294">
                        <c:v>3314.1354414000002</c:v>
                      </c:pt>
                      <c:pt idx="3295">
                        <c:v>3315.1348494000003</c:v>
                      </c:pt>
                      <c:pt idx="3296">
                        <c:v>3316.1519754000001</c:v>
                      </c:pt>
                      <c:pt idx="3297">
                        <c:v>3317.1853384000001</c:v>
                      </c:pt>
                      <c:pt idx="3298">
                        <c:v>3318.1664914000003</c:v>
                      </c:pt>
                      <c:pt idx="3299">
                        <c:v>3319.1815914000003</c:v>
                      </c:pt>
                      <c:pt idx="3300">
                        <c:v>3320.1818504000003</c:v>
                      </c:pt>
                      <c:pt idx="3301">
                        <c:v>3321.2006084</c:v>
                      </c:pt>
                      <c:pt idx="3302">
                        <c:v>3322.2193684000003</c:v>
                      </c:pt>
                      <c:pt idx="3303">
                        <c:v>3323.2354254000002</c:v>
                      </c:pt>
                      <c:pt idx="3304">
                        <c:v>3324.2677474000002</c:v>
                      </c:pt>
                      <c:pt idx="3305">
                        <c:v>3325.1709454000002</c:v>
                      </c:pt>
                      <c:pt idx="3306">
                        <c:v>3326.1845264000003</c:v>
                      </c:pt>
                      <c:pt idx="3307">
                        <c:v>3327.1736584</c:v>
                      </c:pt>
                      <c:pt idx="3308">
                        <c:v>3328.1768734000002</c:v>
                      </c:pt>
                      <c:pt idx="3309">
                        <c:v>3329.1766784000001</c:v>
                      </c:pt>
                      <c:pt idx="3310">
                        <c:v>3330.1795554</c:v>
                      </c:pt>
                      <c:pt idx="3311">
                        <c:v>3331.1715294000001</c:v>
                      </c:pt>
                      <c:pt idx="3312">
                        <c:v>3332.1714944</c:v>
                      </c:pt>
                      <c:pt idx="3313">
                        <c:v>3333.1722154000004</c:v>
                      </c:pt>
                      <c:pt idx="3314">
                        <c:v>3334.1719864000002</c:v>
                      </c:pt>
                      <c:pt idx="3315">
                        <c:v>3335.1718064000002</c:v>
                      </c:pt>
                      <c:pt idx="3316">
                        <c:v>3336.1731164000003</c:v>
                      </c:pt>
                      <c:pt idx="3317">
                        <c:v>3337.1695574</c:v>
                      </c:pt>
                      <c:pt idx="3318">
                        <c:v>3338.1699234000002</c:v>
                      </c:pt>
                      <c:pt idx="3319">
                        <c:v>3339.1721194000002</c:v>
                      </c:pt>
                      <c:pt idx="3320">
                        <c:v>3340.1844684000002</c:v>
                      </c:pt>
                      <c:pt idx="3321">
                        <c:v>3341.1840344000002</c:v>
                      </c:pt>
                      <c:pt idx="3322">
                        <c:v>3342.1696784000001</c:v>
                      </c:pt>
                      <c:pt idx="3323">
                        <c:v>3343.1700924000002</c:v>
                      </c:pt>
                      <c:pt idx="3324">
                        <c:v>3344.1700534000001</c:v>
                      </c:pt>
                      <c:pt idx="3325">
                        <c:v>3345.1774504</c:v>
                      </c:pt>
                      <c:pt idx="3326">
                        <c:v>3346.1846364000003</c:v>
                      </c:pt>
                      <c:pt idx="3327">
                        <c:v>3347.1790624</c:v>
                      </c:pt>
                      <c:pt idx="3328">
                        <c:v>3348.1783994000002</c:v>
                      </c:pt>
                      <c:pt idx="3329">
                        <c:v>3349.1744434000002</c:v>
                      </c:pt>
                      <c:pt idx="3330">
                        <c:v>3350.1720214000002</c:v>
                      </c:pt>
                      <c:pt idx="3331">
                        <c:v>3351.1729364000003</c:v>
                      </c:pt>
                      <c:pt idx="3332">
                        <c:v>3352.1796664000003</c:v>
                      </c:pt>
                      <c:pt idx="3333">
                        <c:v>3353.1742054000001</c:v>
                      </c:pt>
                      <c:pt idx="3334">
                        <c:v>3354.1740484000002</c:v>
                      </c:pt>
                      <c:pt idx="3335">
                        <c:v>3355.1744694000004</c:v>
                      </c:pt>
                      <c:pt idx="3336">
                        <c:v>3356.1846134000002</c:v>
                      </c:pt>
                      <c:pt idx="3337">
                        <c:v>3357.1849734000002</c:v>
                      </c:pt>
                      <c:pt idx="3338">
                        <c:v>3358.2001684000002</c:v>
                      </c:pt>
                      <c:pt idx="3339">
                        <c:v>3359.2060344000001</c:v>
                      </c:pt>
                      <c:pt idx="3340">
                        <c:v>3360.2258634</c:v>
                      </c:pt>
                      <c:pt idx="3341">
                        <c:v>3361.2296044</c:v>
                      </c:pt>
                      <c:pt idx="3342">
                        <c:v>3362.2451444000003</c:v>
                      </c:pt>
                      <c:pt idx="3343">
                        <c:v>3363.2535944000001</c:v>
                      </c:pt>
                      <c:pt idx="3344">
                        <c:v>3364.2631954000003</c:v>
                      </c:pt>
                      <c:pt idx="3345">
                        <c:v>3365.2687454000002</c:v>
                      </c:pt>
                      <c:pt idx="3346">
                        <c:v>3366.2657284000002</c:v>
                      </c:pt>
                      <c:pt idx="3347">
                        <c:v>3367.2776154000003</c:v>
                      </c:pt>
                      <c:pt idx="3348">
                        <c:v>3368.3110564000003</c:v>
                      </c:pt>
                      <c:pt idx="3349">
                        <c:v>3369.3001343999999</c:v>
                      </c:pt>
                      <c:pt idx="3350">
                        <c:v>3370.3145874000002</c:v>
                      </c:pt>
                      <c:pt idx="3351">
                        <c:v>3371.3178994</c:v>
                      </c:pt>
                      <c:pt idx="3352">
                        <c:v>3372.3202484000003</c:v>
                      </c:pt>
                      <c:pt idx="3353">
                        <c:v>3373.3216864000001</c:v>
                      </c:pt>
                      <c:pt idx="3354">
                        <c:v>3374.3472444000004</c:v>
                      </c:pt>
                      <c:pt idx="3355">
                        <c:v>3375.3481884000003</c:v>
                      </c:pt>
                      <c:pt idx="3356">
                        <c:v>3376.3476734000001</c:v>
                      </c:pt>
                      <c:pt idx="3357">
                        <c:v>3377.3565714000001</c:v>
                      </c:pt>
                      <c:pt idx="3358">
                        <c:v>3378.3806714000002</c:v>
                      </c:pt>
                      <c:pt idx="3359">
                        <c:v>3379.4049623999999</c:v>
                      </c:pt>
                      <c:pt idx="3360">
                        <c:v>3380.4260354000003</c:v>
                      </c:pt>
                      <c:pt idx="3361">
                        <c:v>3381.4248634</c:v>
                      </c:pt>
                      <c:pt idx="3362">
                        <c:v>3382.4258344</c:v>
                      </c:pt>
                      <c:pt idx="3363">
                        <c:v>3383.4390204000001</c:v>
                      </c:pt>
                      <c:pt idx="3364">
                        <c:v>3384.4235504000003</c:v>
                      </c:pt>
                      <c:pt idx="3365">
                        <c:v>3385.4524864</c:v>
                      </c:pt>
                      <c:pt idx="3366">
                        <c:v>3386.4691184000003</c:v>
                      </c:pt>
                      <c:pt idx="3367">
                        <c:v>3387.4811564000001</c:v>
                      </c:pt>
                      <c:pt idx="3368">
                        <c:v>3388.5040064</c:v>
                      </c:pt>
                      <c:pt idx="3369">
                        <c:v>3389.5241394</c:v>
                      </c:pt>
                      <c:pt idx="3370">
                        <c:v>3390.5419194000001</c:v>
                      </c:pt>
                      <c:pt idx="3371">
                        <c:v>3391.5393824000002</c:v>
                      </c:pt>
                      <c:pt idx="3372">
                        <c:v>3392.5621914000003</c:v>
                      </c:pt>
                      <c:pt idx="3373">
                        <c:v>3393.5697884000001</c:v>
                      </c:pt>
                      <c:pt idx="3374">
                        <c:v>3394.5784214</c:v>
                      </c:pt>
                      <c:pt idx="3375">
                        <c:v>3395.5970004000001</c:v>
                      </c:pt>
                      <c:pt idx="3376">
                        <c:v>3396.6451344000002</c:v>
                      </c:pt>
                      <c:pt idx="3377">
                        <c:v>3397.6525854000001</c:v>
                      </c:pt>
                      <c:pt idx="3378">
                        <c:v>3398.6572634000004</c:v>
                      </c:pt>
                      <c:pt idx="3379">
                        <c:v>3399.5598904000003</c:v>
                      </c:pt>
                      <c:pt idx="3380">
                        <c:v>3400.5684824</c:v>
                      </c:pt>
                      <c:pt idx="3381">
                        <c:v>3401.5730364000001</c:v>
                      </c:pt>
                      <c:pt idx="3382">
                        <c:v>3402.5804614000003</c:v>
                      </c:pt>
                      <c:pt idx="3383">
                        <c:v>3403.5918234000001</c:v>
                      </c:pt>
                      <c:pt idx="3384">
                        <c:v>3404.5916254000003</c:v>
                      </c:pt>
                      <c:pt idx="3385">
                        <c:v>3405.6124294000001</c:v>
                      </c:pt>
                      <c:pt idx="3386">
                        <c:v>3406.6288864000003</c:v>
                      </c:pt>
                      <c:pt idx="3387">
                        <c:v>3407.6362804</c:v>
                      </c:pt>
                      <c:pt idx="3388">
                        <c:v>3408.6520794000003</c:v>
                      </c:pt>
                      <c:pt idx="3389">
                        <c:v>3409.6429664000002</c:v>
                      </c:pt>
                      <c:pt idx="3390">
                        <c:v>3410.6438394000002</c:v>
                      </c:pt>
                      <c:pt idx="3391">
                        <c:v>3411.6500444000003</c:v>
                      </c:pt>
                      <c:pt idx="3392">
                        <c:v>3412.6502184000001</c:v>
                      </c:pt>
                      <c:pt idx="3393">
                        <c:v>3413.6627914000001</c:v>
                      </c:pt>
                      <c:pt idx="3394">
                        <c:v>3414.6611024000003</c:v>
                      </c:pt>
                      <c:pt idx="3395">
                        <c:v>3415.6664214000002</c:v>
                      </c:pt>
                      <c:pt idx="3396">
                        <c:v>3416.6675284000003</c:v>
                      </c:pt>
                      <c:pt idx="3397">
                        <c:v>3417.6672664000002</c:v>
                      </c:pt>
                      <c:pt idx="3398">
                        <c:v>3418.6676364</c:v>
                      </c:pt>
                      <c:pt idx="3399">
                        <c:v>3419.6770184000002</c:v>
                      </c:pt>
                      <c:pt idx="3400">
                        <c:v>3420.6840164</c:v>
                      </c:pt>
                      <c:pt idx="3401">
                        <c:v>3421.6907604000003</c:v>
                      </c:pt>
                      <c:pt idx="3402">
                        <c:v>3422.6973404</c:v>
                      </c:pt>
                      <c:pt idx="3403">
                        <c:v>3423.6887874000004</c:v>
                      </c:pt>
                      <c:pt idx="3404">
                        <c:v>3424.7108964000004</c:v>
                      </c:pt>
                      <c:pt idx="3405">
                        <c:v>3425.7262804000002</c:v>
                      </c:pt>
                      <c:pt idx="3406">
                        <c:v>3426.7263964000003</c:v>
                      </c:pt>
                      <c:pt idx="3407">
                        <c:v>3427.7268424000004</c:v>
                      </c:pt>
                      <c:pt idx="3408">
                        <c:v>3428.7345344</c:v>
                      </c:pt>
                      <c:pt idx="3409">
                        <c:v>3429.7474784000001</c:v>
                      </c:pt>
                      <c:pt idx="3410">
                        <c:v>3430.7759904</c:v>
                      </c:pt>
                      <c:pt idx="3411">
                        <c:v>3431.7766234000001</c:v>
                      </c:pt>
                      <c:pt idx="3412">
                        <c:v>3432.7678814000001</c:v>
                      </c:pt>
                      <c:pt idx="3413">
                        <c:v>3433.7683274000001</c:v>
                      </c:pt>
                      <c:pt idx="3414">
                        <c:v>3434.7812124000002</c:v>
                      </c:pt>
                      <c:pt idx="3415">
                        <c:v>3435.7882734</c:v>
                      </c:pt>
                      <c:pt idx="3416">
                        <c:v>3436.7909254000001</c:v>
                      </c:pt>
                      <c:pt idx="3417">
                        <c:v>3437.7968014000003</c:v>
                      </c:pt>
                      <c:pt idx="3418">
                        <c:v>3438.8100174000001</c:v>
                      </c:pt>
                      <c:pt idx="3419">
                        <c:v>3439.8122914</c:v>
                      </c:pt>
                      <c:pt idx="3420">
                        <c:v>3440.8406674000003</c:v>
                      </c:pt>
                      <c:pt idx="3421">
                        <c:v>3441.8564144000002</c:v>
                      </c:pt>
                      <c:pt idx="3422">
                        <c:v>3442.8563704000003</c:v>
                      </c:pt>
                      <c:pt idx="3423">
                        <c:v>3443.8560694000003</c:v>
                      </c:pt>
                      <c:pt idx="3424">
                        <c:v>3444.8624294000001</c:v>
                      </c:pt>
                      <c:pt idx="3425">
                        <c:v>3445.8782254000002</c:v>
                      </c:pt>
                      <c:pt idx="3426">
                        <c:v>3446.8794114000002</c:v>
                      </c:pt>
                      <c:pt idx="3427">
                        <c:v>3447.8974734000003</c:v>
                      </c:pt>
                      <c:pt idx="3428">
                        <c:v>3448.8974284000001</c:v>
                      </c:pt>
                      <c:pt idx="3429">
                        <c:v>3449.8882354000002</c:v>
                      </c:pt>
                      <c:pt idx="3430">
                        <c:v>3450.8923234000004</c:v>
                      </c:pt>
                      <c:pt idx="3431">
                        <c:v>3451.8890633999999</c:v>
                      </c:pt>
                      <c:pt idx="3432">
                        <c:v>3452.9111874</c:v>
                      </c:pt>
                      <c:pt idx="3433">
                        <c:v>3453.9268253999999</c:v>
                      </c:pt>
                      <c:pt idx="3434">
                        <c:v>3454.9301684000002</c:v>
                      </c:pt>
                      <c:pt idx="3435">
                        <c:v>3455.9269463999999</c:v>
                      </c:pt>
                      <c:pt idx="3436">
                        <c:v>3456.9339393999999</c:v>
                      </c:pt>
                      <c:pt idx="3437">
                        <c:v>3457.9254814000005</c:v>
                      </c:pt>
                      <c:pt idx="3438">
                        <c:v>3458.9326574000006</c:v>
                      </c:pt>
                      <c:pt idx="3439">
                        <c:v>3459.9301474000004</c:v>
                      </c:pt>
                      <c:pt idx="3440">
                        <c:v>3460.9240564000002</c:v>
                      </c:pt>
                      <c:pt idx="3441">
                        <c:v>3461.9217423999999</c:v>
                      </c:pt>
                      <c:pt idx="3442">
                        <c:v>3462.9285393999999</c:v>
                      </c:pt>
                      <c:pt idx="3443">
                        <c:v>3463.9286314000001</c:v>
                      </c:pt>
                      <c:pt idx="3444">
                        <c:v>3464.9286474</c:v>
                      </c:pt>
                      <c:pt idx="3445">
                        <c:v>3465.9481833999998</c:v>
                      </c:pt>
                      <c:pt idx="3446">
                        <c:v>3466.9458033999999</c:v>
                      </c:pt>
                      <c:pt idx="3447">
                        <c:v>3467.9461173999998</c:v>
                      </c:pt>
                      <c:pt idx="3448">
                        <c:v>3468.9480143999999</c:v>
                      </c:pt>
                      <c:pt idx="3449">
                        <c:v>3469.9381154000002</c:v>
                      </c:pt>
                      <c:pt idx="3450">
                        <c:v>3470.9535133999998</c:v>
                      </c:pt>
                      <c:pt idx="3451">
                        <c:v>3471.9749884000003</c:v>
                      </c:pt>
                      <c:pt idx="3452">
                        <c:v>3472.9991754000002</c:v>
                      </c:pt>
                      <c:pt idx="3453">
                        <c:v>3474.0170533999999</c:v>
                      </c:pt>
                      <c:pt idx="3454">
                        <c:v>3475.0191894</c:v>
                      </c:pt>
                      <c:pt idx="3455">
                        <c:v>3476.0280584000002</c:v>
                      </c:pt>
                      <c:pt idx="3456">
                        <c:v>3477.0300324</c:v>
                      </c:pt>
                      <c:pt idx="3457">
                        <c:v>3478.0423594000004</c:v>
                      </c:pt>
                      <c:pt idx="3458">
                        <c:v>3479.0594904</c:v>
                      </c:pt>
                      <c:pt idx="3459">
                        <c:v>3480.0485933999998</c:v>
                      </c:pt>
                      <c:pt idx="3460">
                        <c:v>3481.0614524000002</c:v>
                      </c:pt>
                      <c:pt idx="3461">
                        <c:v>3482.0733814000005</c:v>
                      </c:pt>
                      <c:pt idx="3462">
                        <c:v>3483.0942334000001</c:v>
                      </c:pt>
                      <c:pt idx="3463">
                        <c:v>3484.0950923999999</c:v>
                      </c:pt>
                      <c:pt idx="3464">
                        <c:v>3485.1004914000005</c:v>
                      </c:pt>
                      <c:pt idx="3465">
                        <c:v>3486.1007514000003</c:v>
                      </c:pt>
                      <c:pt idx="3466">
                        <c:v>3487.1113584000004</c:v>
                      </c:pt>
                      <c:pt idx="3467">
                        <c:v>3488.1185213999997</c:v>
                      </c:pt>
                      <c:pt idx="3468">
                        <c:v>3489.1227734000004</c:v>
                      </c:pt>
                      <c:pt idx="3469">
                        <c:v>3490.1431364</c:v>
                      </c:pt>
                      <c:pt idx="3470">
                        <c:v>3491.1699473999997</c:v>
                      </c:pt>
                      <c:pt idx="3471">
                        <c:v>3492.1835394</c:v>
                      </c:pt>
                      <c:pt idx="3472">
                        <c:v>3493.1859694000004</c:v>
                      </c:pt>
                      <c:pt idx="3473">
                        <c:v>3494.2210193999999</c:v>
                      </c:pt>
                      <c:pt idx="3474">
                        <c:v>3495.2246304</c:v>
                      </c:pt>
                      <c:pt idx="3475">
                        <c:v>3496.2262264000001</c:v>
                      </c:pt>
                      <c:pt idx="3476">
                        <c:v>3497.2293104</c:v>
                      </c:pt>
                      <c:pt idx="3477">
                        <c:v>3498.2628483999997</c:v>
                      </c:pt>
                      <c:pt idx="3478">
                        <c:v>3499.2755754</c:v>
                      </c:pt>
                      <c:pt idx="3479">
                        <c:v>3500.1802734000003</c:v>
                      </c:pt>
                      <c:pt idx="3480">
                        <c:v>3501.1810334000002</c:v>
                      </c:pt>
                      <c:pt idx="3481">
                        <c:v>3502.1892183999998</c:v>
                      </c:pt>
                      <c:pt idx="3482">
                        <c:v>3503.1901073999998</c:v>
                      </c:pt>
                      <c:pt idx="3483">
                        <c:v>3504.1866574000005</c:v>
                      </c:pt>
                      <c:pt idx="3484">
                        <c:v>3505.1914803999998</c:v>
                      </c:pt>
                      <c:pt idx="3485">
                        <c:v>3506.1988474</c:v>
                      </c:pt>
                      <c:pt idx="3486">
                        <c:v>3507.1990494000001</c:v>
                      </c:pt>
                      <c:pt idx="3487">
                        <c:v>3508.1902404000002</c:v>
                      </c:pt>
                      <c:pt idx="3488">
                        <c:v>3509.1962094</c:v>
                      </c:pt>
                      <c:pt idx="3489">
                        <c:v>3510.2062234000005</c:v>
                      </c:pt>
                      <c:pt idx="3490">
                        <c:v>3511.2121204000005</c:v>
                      </c:pt>
                      <c:pt idx="3491">
                        <c:v>3512.2275073999999</c:v>
                      </c:pt>
                      <c:pt idx="3492">
                        <c:v>3513.2405503999998</c:v>
                      </c:pt>
                      <c:pt idx="3493">
                        <c:v>3514.2509313999999</c:v>
                      </c:pt>
                      <c:pt idx="3494">
                        <c:v>3515.2570654000001</c:v>
                      </c:pt>
                      <c:pt idx="3495">
                        <c:v>3516.2569994000005</c:v>
                      </c:pt>
                      <c:pt idx="3496">
                        <c:v>3517.2732624</c:v>
                      </c:pt>
                      <c:pt idx="3497">
                        <c:v>3518.2710874000004</c:v>
                      </c:pt>
                      <c:pt idx="3498">
                        <c:v>3519.2864704000003</c:v>
                      </c:pt>
                      <c:pt idx="3499">
                        <c:v>3520.2885993999998</c:v>
                      </c:pt>
                      <c:pt idx="3500">
                        <c:v>3521.3030674000001</c:v>
                      </c:pt>
                      <c:pt idx="3501">
                        <c:v>3522.3100264000004</c:v>
                      </c:pt>
                      <c:pt idx="3502">
                        <c:v>3523.3254504000006</c:v>
                      </c:pt>
                      <c:pt idx="3503">
                        <c:v>3524.3476144000006</c:v>
                      </c:pt>
                      <c:pt idx="3504">
                        <c:v>3525.3563113999999</c:v>
                      </c:pt>
                      <c:pt idx="3505">
                        <c:v>3526.3628073999998</c:v>
                      </c:pt>
                      <c:pt idx="3506">
                        <c:v>3527.3712174000002</c:v>
                      </c:pt>
                      <c:pt idx="3507">
                        <c:v>3528.3650394000006</c:v>
                      </c:pt>
                      <c:pt idx="3508">
                        <c:v>3529.3713004000001</c:v>
                      </c:pt>
                      <c:pt idx="3509">
                        <c:v>3530.3714074</c:v>
                      </c:pt>
                      <c:pt idx="3510">
                        <c:v>3531.3718734000004</c:v>
                      </c:pt>
                      <c:pt idx="3511">
                        <c:v>3532.3719744</c:v>
                      </c:pt>
                      <c:pt idx="3512">
                        <c:v>3533.3873934000003</c:v>
                      </c:pt>
                      <c:pt idx="3513">
                        <c:v>3534.3944143999997</c:v>
                      </c:pt>
                      <c:pt idx="3514">
                        <c:v>3535.4165904000001</c:v>
                      </c:pt>
                      <c:pt idx="3515">
                        <c:v>3536.4295424000002</c:v>
                      </c:pt>
                      <c:pt idx="3516">
                        <c:v>3537.4203414000003</c:v>
                      </c:pt>
                      <c:pt idx="3517">
                        <c:v>3538.4430614000003</c:v>
                      </c:pt>
                      <c:pt idx="3518">
                        <c:v>3539.4660724000005</c:v>
                      </c:pt>
                      <c:pt idx="3519">
                        <c:v>3540.4517744000004</c:v>
                      </c:pt>
                      <c:pt idx="3520">
                        <c:v>3541.4781854000003</c:v>
                      </c:pt>
                      <c:pt idx="3521">
                        <c:v>3542.4783364000004</c:v>
                      </c:pt>
                      <c:pt idx="3522">
                        <c:v>3543.4790783999997</c:v>
                      </c:pt>
                      <c:pt idx="3523">
                        <c:v>3544.4785333999998</c:v>
                      </c:pt>
                      <c:pt idx="3524">
                        <c:v>3545.4792224000003</c:v>
                      </c:pt>
                      <c:pt idx="3525">
                        <c:v>3546.4950194000003</c:v>
                      </c:pt>
                      <c:pt idx="3526">
                        <c:v>3547.4931224000002</c:v>
                      </c:pt>
                      <c:pt idx="3527">
                        <c:v>3548.5023953999998</c:v>
                      </c:pt>
                      <c:pt idx="3528">
                        <c:v>3549.5107754000001</c:v>
                      </c:pt>
                      <c:pt idx="3529">
                        <c:v>3550.5145394000001</c:v>
                      </c:pt>
                      <c:pt idx="3530">
                        <c:v>3551.5370684</c:v>
                      </c:pt>
                      <c:pt idx="3531">
                        <c:v>3552.5369514000004</c:v>
                      </c:pt>
                      <c:pt idx="3532">
                        <c:v>3553.5540093999998</c:v>
                      </c:pt>
                      <c:pt idx="3533">
                        <c:v>3554.5697054000002</c:v>
                      </c:pt>
                      <c:pt idx="3534">
                        <c:v>3555.5900344000001</c:v>
                      </c:pt>
                      <c:pt idx="3535">
                        <c:v>3556.6056144000004</c:v>
                      </c:pt>
                      <c:pt idx="3536">
                        <c:v>3557.6206724000003</c:v>
                      </c:pt>
                      <c:pt idx="3537">
                        <c:v>3558.6255534000002</c:v>
                      </c:pt>
                      <c:pt idx="3538">
                        <c:v>3559.6403064000006</c:v>
                      </c:pt>
                      <c:pt idx="3539">
                        <c:v>3560.6560713999997</c:v>
                      </c:pt>
                      <c:pt idx="3540">
                        <c:v>3561.6716514</c:v>
                      </c:pt>
                      <c:pt idx="3541">
                        <c:v>3562.6715703999998</c:v>
                      </c:pt>
                      <c:pt idx="3542">
                        <c:v>3563.6806204000004</c:v>
                      </c:pt>
                      <c:pt idx="3543">
                        <c:v>3564.6919404</c:v>
                      </c:pt>
                      <c:pt idx="3544">
                        <c:v>3565.7089174000002</c:v>
                      </c:pt>
                      <c:pt idx="3545">
                        <c:v>3566.7243574000004</c:v>
                      </c:pt>
                      <c:pt idx="3546">
                        <c:v>3567.7288724</c:v>
                      </c:pt>
                      <c:pt idx="3547">
                        <c:v>3568.7376934000004</c:v>
                      </c:pt>
                      <c:pt idx="3548">
                        <c:v>3569.7707953999998</c:v>
                      </c:pt>
                      <c:pt idx="3549">
                        <c:v>3570.7709734</c:v>
                      </c:pt>
                      <c:pt idx="3550">
                        <c:v>3571.7955013999999</c:v>
                      </c:pt>
                      <c:pt idx="3551">
                        <c:v>3572.8035823999999</c:v>
                      </c:pt>
                      <c:pt idx="3552">
                        <c:v>3573.8124274000002</c:v>
                      </c:pt>
                      <c:pt idx="3553">
                        <c:v>3574.8326674</c:v>
                      </c:pt>
                      <c:pt idx="3554">
                        <c:v>3575.8451474000003</c:v>
                      </c:pt>
                      <c:pt idx="3555">
                        <c:v>3576.8667024000006</c:v>
                      </c:pt>
                      <c:pt idx="3556">
                        <c:v>3577.8860243999998</c:v>
                      </c:pt>
                      <c:pt idx="3557">
                        <c:v>3578.9052724000003</c:v>
                      </c:pt>
                      <c:pt idx="3558">
                        <c:v>3579.9060793999997</c:v>
                      </c:pt>
                      <c:pt idx="3559">
                        <c:v>3580.8013873999998</c:v>
                      </c:pt>
                      <c:pt idx="3560">
                        <c:v>3581.8021633999997</c:v>
                      </c:pt>
                      <c:pt idx="3561">
                        <c:v>3582.8020844000002</c:v>
                      </c:pt>
                      <c:pt idx="3562">
                        <c:v>3583.8028863999998</c:v>
                      </c:pt>
                      <c:pt idx="3563">
                        <c:v>3584.8161603999997</c:v>
                      </c:pt>
                      <c:pt idx="3564">
                        <c:v>3585.8325034</c:v>
                      </c:pt>
                      <c:pt idx="3565">
                        <c:v>3586.8549273999997</c:v>
                      </c:pt>
                      <c:pt idx="3566">
                        <c:v>3587.8434234000006</c:v>
                      </c:pt>
                      <c:pt idx="3567">
                        <c:v>3588.8564604000003</c:v>
                      </c:pt>
                      <c:pt idx="3568">
                        <c:v>3589.8552334000005</c:v>
                      </c:pt>
                      <c:pt idx="3569">
                        <c:v>3590.8706834000004</c:v>
                      </c:pt>
                      <c:pt idx="3570">
                        <c:v>3591.8711104000004</c:v>
                      </c:pt>
                      <c:pt idx="3571">
                        <c:v>3592.8864543999998</c:v>
                      </c:pt>
                      <c:pt idx="3572">
                        <c:v>3593.8926223999997</c:v>
                      </c:pt>
                      <c:pt idx="3573">
                        <c:v>3594.9033994000001</c:v>
                      </c:pt>
                      <c:pt idx="3574">
                        <c:v>3595.9102324000005</c:v>
                      </c:pt>
                      <c:pt idx="3575">
                        <c:v>3596.9307663999998</c:v>
                      </c:pt>
                      <c:pt idx="3576">
                        <c:v>3597.9225174000003</c:v>
                      </c:pt>
                      <c:pt idx="3577">
                        <c:v>3598.9316894000003</c:v>
                      </c:pt>
                      <c:pt idx="3578">
                        <c:v>3599.9318694000003</c:v>
                      </c:pt>
                      <c:pt idx="3579">
                        <c:v>3600.9314383999999</c:v>
                      </c:pt>
                      <c:pt idx="3580">
                        <c:v>3601.9321123999998</c:v>
                      </c:pt>
                      <c:pt idx="3581">
                        <c:v>3602.9207844000002</c:v>
                      </c:pt>
                      <c:pt idx="3582">
                        <c:v>3603.9274593999999</c:v>
                      </c:pt>
                      <c:pt idx="3583">
                        <c:v>3604.9284233999997</c:v>
                      </c:pt>
                      <c:pt idx="3584">
                        <c:v>3605.9280034000003</c:v>
                      </c:pt>
                      <c:pt idx="3585">
                        <c:v>3606.9284453999999</c:v>
                      </c:pt>
                      <c:pt idx="3586">
                        <c:v>3607.9197044000002</c:v>
                      </c:pt>
                      <c:pt idx="3587">
                        <c:v>3608.9234284000004</c:v>
                      </c:pt>
                      <c:pt idx="3588">
                        <c:v>3609.9246124000001</c:v>
                      </c:pt>
                      <c:pt idx="3589">
                        <c:v>3610.9335974000005</c:v>
                      </c:pt>
                      <c:pt idx="3590">
                        <c:v>3611.9213164000003</c:v>
                      </c:pt>
                      <c:pt idx="3591">
                        <c:v>3612.9214274000005</c:v>
                      </c:pt>
                      <c:pt idx="3592">
                        <c:v>3613.9218724000002</c:v>
                      </c:pt>
                      <c:pt idx="3593">
                        <c:v>3614.9286143999998</c:v>
                      </c:pt>
                      <c:pt idx="3594">
                        <c:v>3615.9288154000005</c:v>
                      </c:pt>
                      <c:pt idx="3595">
                        <c:v>3616.9266583999997</c:v>
                      </c:pt>
                      <c:pt idx="3596">
                        <c:v>3617.9366844000006</c:v>
                      </c:pt>
                      <c:pt idx="3597">
                        <c:v>3618.9380704000005</c:v>
                      </c:pt>
                      <c:pt idx="3598">
                        <c:v>3619.9722754000004</c:v>
                      </c:pt>
                      <c:pt idx="3599">
                        <c:v>3620.9664184000003</c:v>
                      </c:pt>
                      <c:pt idx="3600">
                        <c:v>3621.9762864000004</c:v>
                      </c:pt>
                      <c:pt idx="3601">
                        <c:v>3622.9813604000001</c:v>
                      </c:pt>
                      <c:pt idx="3602">
                        <c:v>3623.9810824000006</c:v>
                      </c:pt>
                      <c:pt idx="3603">
                        <c:v>3624.9967334000003</c:v>
                      </c:pt>
                      <c:pt idx="3604">
                        <c:v>3626.0123733999999</c:v>
                      </c:pt>
                      <c:pt idx="3605">
                        <c:v>3627.0273624000001</c:v>
                      </c:pt>
                      <c:pt idx="3606">
                        <c:v>3628.0299974</c:v>
                      </c:pt>
                      <c:pt idx="3607">
                        <c:v>3629.0471444000004</c:v>
                      </c:pt>
                      <c:pt idx="3608">
                        <c:v>3630.0622204000001</c:v>
                      </c:pt>
                      <c:pt idx="3609">
                        <c:v>3631.0698893999997</c:v>
                      </c:pt>
                      <c:pt idx="3610">
                        <c:v>3632.0908983999998</c:v>
                      </c:pt>
                      <c:pt idx="3611">
                        <c:v>3633.0955924</c:v>
                      </c:pt>
                      <c:pt idx="3612">
                        <c:v>3634.1181224000002</c:v>
                      </c:pt>
                      <c:pt idx="3613">
                        <c:v>3635.1401814000001</c:v>
                      </c:pt>
                      <c:pt idx="3614">
                        <c:v>3636.1382414</c:v>
                      </c:pt>
                      <c:pt idx="3615">
                        <c:v>3637.1452094000006</c:v>
                      </c:pt>
                      <c:pt idx="3616">
                        <c:v>3638.1554403999999</c:v>
                      </c:pt>
                      <c:pt idx="3617">
                        <c:v>3639.1588484000004</c:v>
                      </c:pt>
                      <c:pt idx="3618">
                        <c:v>3640.1710174</c:v>
                      </c:pt>
                      <c:pt idx="3619">
                        <c:v>3641.1819124000003</c:v>
                      </c:pt>
                      <c:pt idx="3620">
                        <c:v>3642.1976384</c:v>
                      </c:pt>
                      <c:pt idx="3621">
                        <c:v>3643.2048774000004</c:v>
                      </c:pt>
                      <c:pt idx="3622">
                        <c:v>3644.2209733999998</c:v>
                      </c:pt>
                      <c:pt idx="3623">
                        <c:v>3645.2212614</c:v>
                      </c:pt>
                      <c:pt idx="3624">
                        <c:v>3646.2256674</c:v>
                      </c:pt>
                      <c:pt idx="3625">
                        <c:v>3647.2226614000001</c:v>
                      </c:pt>
                      <c:pt idx="3626">
                        <c:v>3648.2273334000001</c:v>
                      </c:pt>
                      <c:pt idx="3627">
                        <c:v>3649.2474033999997</c:v>
                      </c:pt>
                      <c:pt idx="3628">
                        <c:v>3650.2628863999998</c:v>
                      </c:pt>
                      <c:pt idx="3629">
                        <c:v>3651.2771703999997</c:v>
                      </c:pt>
                      <c:pt idx="3630">
                        <c:v>3652.2904404000001</c:v>
                      </c:pt>
                      <c:pt idx="3631">
                        <c:v>3653.2964054000004</c:v>
                      </c:pt>
                      <c:pt idx="3632">
                        <c:v>3654.3025734000003</c:v>
                      </c:pt>
                      <c:pt idx="3633">
                        <c:v>3655.3035244000002</c:v>
                      </c:pt>
                      <c:pt idx="3634">
                        <c:v>3656.3228313999998</c:v>
                      </c:pt>
                      <c:pt idx="3635">
                        <c:v>3657.3294604000002</c:v>
                      </c:pt>
                      <c:pt idx="3636">
                        <c:v>3658.3525304000004</c:v>
                      </c:pt>
                      <c:pt idx="3637">
                        <c:v>3659.3618124000004</c:v>
                      </c:pt>
                      <c:pt idx="3638">
                        <c:v>3660.3872544000005</c:v>
                      </c:pt>
                      <c:pt idx="3639">
                        <c:v>3661.3804414000006</c:v>
                      </c:pt>
                      <c:pt idx="3640">
                        <c:v>3662.4168434000003</c:v>
                      </c:pt>
                      <c:pt idx="3641">
                        <c:v>3663.4197893999999</c:v>
                      </c:pt>
                      <c:pt idx="3642">
                        <c:v>3664.4161243999997</c:v>
                      </c:pt>
                      <c:pt idx="3643">
                        <c:v>3665.4187054000004</c:v>
                      </c:pt>
                      <c:pt idx="3644">
                        <c:v>3666.4182514000004</c:v>
                      </c:pt>
                      <c:pt idx="3645">
                        <c:v>3667.4181684000005</c:v>
                      </c:pt>
                      <c:pt idx="3646">
                        <c:v>3668.4230064000003</c:v>
                      </c:pt>
                      <c:pt idx="3647">
                        <c:v>3669.4279394000005</c:v>
                      </c:pt>
                      <c:pt idx="3648">
                        <c:v>3670.4448383999998</c:v>
                      </c:pt>
                      <c:pt idx="3649">
                        <c:v>3671.4587004000005</c:v>
                      </c:pt>
                      <c:pt idx="3650">
                        <c:v>3672.4745874</c:v>
                      </c:pt>
                      <c:pt idx="3651">
                        <c:v>3673.4717934</c:v>
                      </c:pt>
                      <c:pt idx="3652">
                        <c:v>3674.4834894000005</c:v>
                      </c:pt>
                      <c:pt idx="3653">
                        <c:v>3675.4806903999997</c:v>
                      </c:pt>
                      <c:pt idx="3654">
                        <c:v>3676.5171884000001</c:v>
                      </c:pt>
                      <c:pt idx="3655">
                        <c:v>3677.5165434</c:v>
                      </c:pt>
                      <c:pt idx="3656">
                        <c:v>3678.5325413999999</c:v>
                      </c:pt>
                      <c:pt idx="3657">
                        <c:v>3679.5396484000003</c:v>
                      </c:pt>
                      <c:pt idx="3658">
                        <c:v>3680.5462904000005</c:v>
                      </c:pt>
                      <c:pt idx="3659">
                        <c:v>3681.5635394000001</c:v>
                      </c:pt>
                      <c:pt idx="3660">
                        <c:v>3682.5785494000002</c:v>
                      </c:pt>
                      <c:pt idx="3661">
                        <c:v>3683.5852184000005</c:v>
                      </c:pt>
                      <c:pt idx="3662">
                        <c:v>3684.5913934</c:v>
                      </c:pt>
                      <c:pt idx="3663">
                        <c:v>3685.5909264000002</c:v>
                      </c:pt>
                      <c:pt idx="3664">
                        <c:v>3686.6032474000003</c:v>
                      </c:pt>
                      <c:pt idx="3665">
                        <c:v>3687.6061944000003</c:v>
                      </c:pt>
                      <c:pt idx="3666">
                        <c:v>3688.5977683999999</c:v>
                      </c:pt>
                      <c:pt idx="3667">
                        <c:v>3689.5957944000002</c:v>
                      </c:pt>
                      <c:pt idx="3668">
                        <c:v>3690.5956414000002</c:v>
                      </c:pt>
                      <c:pt idx="3669">
                        <c:v>3691.6113524000002</c:v>
                      </c:pt>
                      <c:pt idx="3670">
                        <c:v>3692.6299444000006</c:v>
                      </c:pt>
                      <c:pt idx="3671">
                        <c:v>3693.6457304000005</c:v>
                      </c:pt>
                      <c:pt idx="3672">
                        <c:v>3694.6455894000001</c:v>
                      </c:pt>
                      <c:pt idx="3673">
                        <c:v>3695.6386614000003</c:v>
                      </c:pt>
                      <c:pt idx="3674">
                        <c:v>3696.6455554000004</c:v>
                      </c:pt>
                      <c:pt idx="3675">
                        <c:v>3697.6424324</c:v>
                      </c:pt>
                      <c:pt idx="3676">
                        <c:v>3698.6679224</c:v>
                      </c:pt>
                      <c:pt idx="3677">
                        <c:v>3699.6695574000005</c:v>
                      </c:pt>
                      <c:pt idx="3678">
                        <c:v>3700.6772464000005</c:v>
                      </c:pt>
                      <c:pt idx="3679">
                        <c:v>3701.6834964</c:v>
                      </c:pt>
                      <c:pt idx="3680">
                        <c:v>3702.6838343999998</c:v>
                      </c:pt>
                      <c:pt idx="3681">
                        <c:v>3703.6995053999999</c:v>
                      </c:pt>
                      <c:pt idx="3682">
                        <c:v>3704.6883773999998</c:v>
                      </c:pt>
                      <c:pt idx="3683">
                        <c:v>3705.7067784000001</c:v>
                      </c:pt>
                      <c:pt idx="3684">
                        <c:v>3706.7292563999999</c:v>
                      </c:pt>
                      <c:pt idx="3685">
                        <c:v>3707.7407154000002</c:v>
                      </c:pt>
                      <c:pt idx="3686">
                        <c:v>3708.7579584000005</c:v>
                      </c:pt>
                      <c:pt idx="3687">
                        <c:v>3709.7734414000006</c:v>
                      </c:pt>
                      <c:pt idx="3688">
                        <c:v>3710.7930984000004</c:v>
                      </c:pt>
                      <c:pt idx="3689">
                        <c:v>3711.7931164000001</c:v>
                      </c:pt>
                      <c:pt idx="3690">
                        <c:v>3712.7977093999998</c:v>
                      </c:pt>
                      <c:pt idx="3691">
                        <c:v>3713.8132074000005</c:v>
                      </c:pt>
                      <c:pt idx="3692">
                        <c:v>3714.8357334000002</c:v>
                      </c:pt>
                      <c:pt idx="3693">
                        <c:v>3715.8428714000001</c:v>
                      </c:pt>
                      <c:pt idx="3694">
                        <c:v>3716.8601804</c:v>
                      </c:pt>
                      <c:pt idx="3695">
                        <c:v>3717.8653954000001</c:v>
                      </c:pt>
                      <c:pt idx="3696">
                        <c:v>3718.8857224000003</c:v>
                      </c:pt>
                      <c:pt idx="3697">
                        <c:v>3719.9032744000006</c:v>
                      </c:pt>
                      <c:pt idx="3698">
                        <c:v>3720.9079324000004</c:v>
                      </c:pt>
                      <c:pt idx="3699">
                        <c:v>3721.9095394000005</c:v>
                      </c:pt>
                      <c:pt idx="3700">
                        <c:v>3722.9151923999998</c:v>
                      </c:pt>
                      <c:pt idx="3701">
                        <c:v>3723.9304843999998</c:v>
                      </c:pt>
                      <c:pt idx="3702">
                        <c:v>3724.9360244</c:v>
                      </c:pt>
                      <c:pt idx="3703">
                        <c:v>3725.9621444000004</c:v>
                      </c:pt>
                      <c:pt idx="3704">
                        <c:v>3726.9808113999998</c:v>
                      </c:pt>
                      <c:pt idx="3705">
                        <c:v>3728.0080114000002</c:v>
                      </c:pt>
                      <c:pt idx="3706">
                        <c:v>3729.0220734000004</c:v>
                      </c:pt>
                      <c:pt idx="3707">
                        <c:v>3730.0339744000003</c:v>
                      </c:pt>
                      <c:pt idx="3708">
                        <c:v>3730.9206254000001</c:v>
                      </c:pt>
                      <c:pt idx="3709">
                        <c:v>3731.9205934000001</c:v>
                      </c:pt>
                      <c:pt idx="3710">
                        <c:v>3732.9204933999999</c:v>
                      </c:pt>
                      <c:pt idx="3711">
                        <c:v>3733.9210424000003</c:v>
                      </c:pt>
                      <c:pt idx="3712">
                        <c:v>3734.9213743999999</c:v>
                      </c:pt>
                      <c:pt idx="3713">
                        <c:v>3735.9251844</c:v>
                      </c:pt>
                      <c:pt idx="3714">
                        <c:v>3736.9250573999998</c:v>
                      </c:pt>
                      <c:pt idx="3715">
                        <c:v>3737.9247254000002</c:v>
                      </c:pt>
                      <c:pt idx="3716">
                        <c:v>3738.9253043999997</c:v>
                      </c:pt>
                      <c:pt idx="3717">
                        <c:v>3739.9315344000006</c:v>
                      </c:pt>
                      <c:pt idx="3718">
                        <c:v>3740.9222304000004</c:v>
                      </c:pt>
                      <c:pt idx="3719">
                        <c:v>3741.9221544000002</c:v>
                      </c:pt>
                      <c:pt idx="3720">
                        <c:v>3742.9348764000006</c:v>
                      </c:pt>
                      <c:pt idx="3721">
                        <c:v>3743.9254024000002</c:v>
                      </c:pt>
                      <c:pt idx="3722">
                        <c:v>3744.9381854000003</c:v>
                      </c:pt>
                      <c:pt idx="3723">
                        <c:v>3745.9527764000004</c:v>
                      </c:pt>
                      <c:pt idx="3724">
                        <c:v>3746.9591674000003</c:v>
                      </c:pt>
                      <c:pt idx="3725">
                        <c:v>3747.9520824000001</c:v>
                      </c:pt>
                      <c:pt idx="3726">
                        <c:v>3748.9518114000002</c:v>
                      </c:pt>
                      <c:pt idx="3727">
                        <c:v>3749.9660614000004</c:v>
                      </c:pt>
                      <c:pt idx="3728">
                        <c:v>3750.9675704000001</c:v>
                      </c:pt>
                      <c:pt idx="3729">
                        <c:v>3751.9688784</c:v>
                      </c:pt>
                      <c:pt idx="3730">
                        <c:v>3752.9754634000001</c:v>
                      </c:pt>
                      <c:pt idx="3731">
                        <c:v>3753.9664923999999</c:v>
                      </c:pt>
                      <c:pt idx="3732">
                        <c:v>3754.9721614</c:v>
                      </c:pt>
                      <c:pt idx="3733">
                        <c:v>3755.9840574</c:v>
                      </c:pt>
                      <c:pt idx="3734">
                        <c:v>3757.0003803999998</c:v>
                      </c:pt>
                      <c:pt idx="3735">
                        <c:v>3758.0252924000006</c:v>
                      </c:pt>
                      <c:pt idx="3736">
                        <c:v>3759.0138114000001</c:v>
                      </c:pt>
                      <c:pt idx="3737">
                        <c:v>3760.0200144</c:v>
                      </c:pt>
                      <c:pt idx="3738">
                        <c:v>3761.0156164</c:v>
                      </c:pt>
                      <c:pt idx="3739">
                        <c:v>3762.0162774</c:v>
                      </c:pt>
                      <c:pt idx="3740">
                        <c:v>3763.0408723999999</c:v>
                      </c:pt>
                      <c:pt idx="3741">
                        <c:v>3764.0297614000001</c:v>
                      </c:pt>
                      <c:pt idx="3742">
                        <c:v>3765.0538304000002</c:v>
                      </c:pt>
                      <c:pt idx="3743">
                        <c:v>3766.0576474</c:v>
                      </c:pt>
                      <c:pt idx="3744">
                        <c:v>3767.0480423999998</c:v>
                      </c:pt>
                      <c:pt idx="3745">
                        <c:v>3768.0465634000002</c:v>
                      </c:pt>
                      <c:pt idx="3746">
                        <c:v>3769.0546764000001</c:v>
                      </c:pt>
                      <c:pt idx="3747">
                        <c:v>3770.0773964</c:v>
                      </c:pt>
                      <c:pt idx="3748">
                        <c:v>3771.0999383999997</c:v>
                      </c:pt>
                      <c:pt idx="3749">
                        <c:v>3772.1148394000002</c:v>
                      </c:pt>
                      <c:pt idx="3750">
                        <c:v>3773.1183354000004</c:v>
                      </c:pt>
                      <c:pt idx="3751">
                        <c:v>3774.1602683999999</c:v>
                      </c:pt>
                      <c:pt idx="3752">
                        <c:v>3775.1669724000003</c:v>
                      </c:pt>
                      <c:pt idx="3753">
                        <c:v>3776.1765654000001</c:v>
                      </c:pt>
                      <c:pt idx="3754">
                        <c:v>3777.1918334000002</c:v>
                      </c:pt>
                      <c:pt idx="3755">
                        <c:v>3778.2053354</c:v>
                      </c:pt>
                      <c:pt idx="3756">
                        <c:v>3779.2098304000001</c:v>
                      </c:pt>
                      <c:pt idx="3757">
                        <c:v>3780.2367804000005</c:v>
                      </c:pt>
                      <c:pt idx="3758">
                        <c:v>3781.2569044000002</c:v>
                      </c:pt>
                      <c:pt idx="3759">
                        <c:v>3782.2615044000004</c:v>
                      </c:pt>
                      <c:pt idx="3760">
                        <c:v>3783.2724354000002</c:v>
                      </c:pt>
                      <c:pt idx="3761">
                        <c:v>3784.1765614000005</c:v>
                      </c:pt>
                      <c:pt idx="3762">
                        <c:v>3785.1839644000001</c:v>
                      </c:pt>
                      <c:pt idx="3763">
                        <c:v>3786.1965454000001</c:v>
                      </c:pt>
                      <c:pt idx="3764">
                        <c:v>3787.2119413999999</c:v>
                      </c:pt>
                      <c:pt idx="3765">
                        <c:v>3788.2274084000001</c:v>
                      </c:pt>
                      <c:pt idx="3766">
                        <c:v>3789.2268634000002</c:v>
                      </c:pt>
                      <c:pt idx="3767">
                        <c:v>3790.2275564000001</c:v>
                      </c:pt>
                      <c:pt idx="3768">
                        <c:v>3791.2349994000006</c:v>
                      </c:pt>
                      <c:pt idx="3769">
                        <c:v>3792.2451953999998</c:v>
                      </c:pt>
                      <c:pt idx="3770">
                        <c:v>3793.2521803999998</c:v>
                      </c:pt>
                      <c:pt idx="3771">
                        <c:v>3794.2544373999999</c:v>
                      </c:pt>
                      <c:pt idx="3772">
                        <c:v>3795.2550464000005</c:v>
                      </c:pt>
                      <c:pt idx="3773">
                        <c:v>3796.2721904</c:v>
                      </c:pt>
                      <c:pt idx="3774">
                        <c:v>3797.2726333999999</c:v>
                      </c:pt>
                      <c:pt idx="3775">
                        <c:v>3798.2724834000001</c:v>
                      </c:pt>
                      <c:pt idx="3776">
                        <c:v>3799.2792564000001</c:v>
                      </c:pt>
                      <c:pt idx="3777">
                        <c:v>3800.3059973999998</c:v>
                      </c:pt>
                      <c:pt idx="3778">
                        <c:v>3801.3068804000004</c:v>
                      </c:pt>
                      <c:pt idx="3779">
                        <c:v>3802.3198573999998</c:v>
                      </c:pt>
                      <c:pt idx="3780">
                        <c:v>3803.3393133999998</c:v>
                      </c:pt>
                      <c:pt idx="3781">
                        <c:v>3804.3452744000006</c:v>
                      </c:pt>
                      <c:pt idx="3782">
                        <c:v>3805.3565963999999</c:v>
                      </c:pt>
                      <c:pt idx="3783">
                        <c:v>3806.3569064000003</c:v>
                      </c:pt>
                      <c:pt idx="3784">
                        <c:v>3807.3720694000003</c:v>
                      </c:pt>
                      <c:pt idx="3785">
                        <c:v>3808.3646094000005</c:v>
                      </c:pt>
                      <c:pt idx="3786">
                        <c:v>3809.3650153999997</c:v>
                      </c:pt>
                      <c:pt idx="3787">
                        <c:v>3810.3874863999999</c:v>
                      </c:pt>
                      <c:pt idx="3788">
                        <c:v>3811.4033724000001</c:v>
                      </c:pt>
                      <c:pt idx="3789">
                        <c:v>3812.4184854000005</c:v>
                      </c:pt>
                      <c:pt idx="3790">
                        <c:v>3813.4156634000001</c:v>
                      </c:pt>
                      <c:pt idx="3791">
                        <c:v>3814.4134994000005</c:v>
                      </c:pt>
                      <c:pt idx="3792">
                        <c:v>3815.4067783999999</c:v>
                      </c:pt>
                      <c:pt idx="3793">
                        <c:v>3816.4224684000001</c:v>
                      </c:pt>
                      <c:pt idx="3794">
                        <c:v>3817.4298114000003</c:v>
                      </c:pt>
                      <c:pt idx="3795">
                        <c:v>3818.4369924000002</c:v>
                      </c:pt>
                      <c:pt idx="3796">
                        <c:v>3819.4615353999998</c:v>
                      </c:pt>
                      <c:pt idx="3797">
                        <c:v>3820.4615684</c:v>
                      </c:pt>
                      <c:pt idx="3798">
                        <c:v>3821.4773053999998</c:v>
                      </c:pt>
                      <c:pt idx="3799">
                        <c:v>3822.4930403999997</c:v>
                      </c:pt>
                      <c:pt idx="3800">
                        <c:v>3823.5083483999997</c:v>
                      </c:pt>
                      <c:pt idx="3801">
                        <c:v>3824.5150914000005</c:v>
                      </c:pt>
                      <c:pt idx="3802">
                        <c:v>3825.5271584000002</c:v>
                      </c:pt>
                      <c:pt idx="3803">
                        <c:v>3826.5280614000003</c:v>
                      </c:pt>
                      <c:pt idx="3804">
                        <c:v>3827.5135953999998</c:v>
                      </c:pt>
                      <c:pt idx="3805">
                        <c:v>3828.5146764000001</c:v>
                      </c:pt>
                      <c:pt idx="3806">
                        <c:v>3829.5213524000001</c:v>
                      </c:pt>
                      <c:pt idx="3807">
                        <c:v>3830.5271244000005</c:v>
                      </c:pt>
                      <c:pt idx="3808">
                        <c:v>3831.5244124000001</c:v>
                      </c:pt>
                      <c:pt idx="3809">
                        <c:v>3832.5178664000005</c:v>
                      </c:pt>
                      <c:pt idx="3810">
                        <c:v>3833.5337674000002</c:v>
                      </c:pt>
                      <c:pt idx="3811">
                        <c:v>3834.5379044000001</c:v>
                      </c:pt>
                      <c:pt idx="3812">
                        <c:v>3835.5461154000004</c:v>
                      </c:pt>
                      <c:pt idx="3813">
                        <c:v>3836.5455544000006</c:v>
                      </c:pt>
                      <c:pt idx="3814">
                        <c:v>3837.5460214000004</c:v>
                      </c:pt>
                      <c:pt idx="3815">
                        <c:v>3838.5502194000001</c:v>
                      </c:pt>
                      <c:pt idx="3816">
                        <c:v>3839.5575393999998</c:v>
                      </c:pt>
                      <c:pt idx="3817">
                        <c:v>3840.5577374000004</c:v>
                      </c:pt>
                      <c:pt idx="3818">
                        <c:v>3841.5588723999999</c:v>
                      </c:pt>
                      <c:pt idx="3819">
                        <c:v>3842.5563514000005</c:v>
                      </c:pt>
                      <c:pt idx="3820">
                        <c:v>3843.5474684000001</c:v>
                      </c:pt>
                      <c:pt idx="3821">
                        <c:v>3844.5601584000005</c:v>
                      </c:pt>
                      <c:pt idx="3822">
                        <c:v>3845.5885503999998</c:v>
                      </c:pt>
                      <c:pt idx="3823">
                        <c:v>3846.6062024000003</c:v>
                      </c:pt>
                      <c:pt idx="3824">
                        <c:v>3847.6218024</c:v>
                      </c:pt>
                      <c:pt idx="3825">
                        <c:v>3848.6127643999998</c:v>
                      </c:pt>
                      <c:pt idx="3826">
                        <c:v>3849.6128754000001</c:v>
                      </c:pt>
                      <c:pt idx="3827">
                        <c:v>3850.6289314000005</c:v>
                      </c:pt>
                      <c:pt idx="3828">
                        <c:v>3851.6444004000004</c:v>
                      </c:pt>
                      <c:pt idx="3829">
                        <c:v>3852.6448404000002</c:v>
                      </c:pt>
                      <c:pt idx="3830">
                        <c:v>3853.6604064000003</c:v>
                      </c:pt>
                      <c:pt idx="3831">
                        <c:v>3854.6603494000001</c:v>
                      </c:pt>
                      <c:pt idx="3832">
                        <c:v>3855.6615704000005</c:v>
                      </c:pt>
                      <c:pt idx="3833">
                        <c:v>3856.6773914000005</c:v>
                      </c:pt>
                      <c:pt idx="3834">
                        <c:v>3857.6814804000005</c:v>
                      </c:pt>
                      <c:pt idx="3835">
                        <c:v>3858.6816633999997</c:v>
                      </c:pt>
                      <c:pt idx="3836">
                        <c:v>3859.6817553999999</c:v>
                      </c:pt>
                      <c:pt idx="3837">
                        <c:v>3860.6697574</c:v>
                      </c:pt>
                      <c:pt idx="3838">
                        <c:v>3861.6747643999997</c:v>
                      </c:pt>
                      <c:pt idx="3839">
                        <c:v>3862.6844824</c:v>
                      </c:pt>
                      <c:pt idx="3840">
                        <c:v>3863.6758814000004</c:v>
                      </c:pt>
                      <c:pt idx="3841">
                        <c:v>3864.6828254000002</c:v>
                      </c:pt>
                      <c:pt idx="3842">
                        <c:v>3865.6860384000001</c:v>
                      </c:pt>
                      <c:pt idx="3843">
                        <c:v>3866.7099743999997</c:v>
                      </c:pt>
                      <c:pt idx="3844">
                        <c:v>3867.7404584000005</c:v>
                      </c:pt>
                      <c:pt idx="3845">
                        <c:v>3868.7649203999999</c:v>
                      </c:pt>
                      <c:pt idx="3846">
                        <c:v>3869.7630773999999</c:v>
                      </c:pt>
                      <c:pt idx="3847">
                        <c:v>3870.7679764000004</c:v>
                      </c:pt>
                      <c:pt idx="3848">
                        <c:v>3871.7699914000004</c:v>
                      </c:pt>
                      <c:pt idx="3849">
                        <c:v>3872.7745524000002</c:v>
                      </c:pt>
                      <c:pt idx="3850">
                        <c:v>3873.7554203999998</c:v>
                      </c:pt>
                      <c:pt idx="3851">
                        <c:v>3874.7628703999999</c:v>
                      </c:pt>
                      <c:pt idx="3852">
                        <c:v>3875.6757334000004</c:v>
                      </c:pt>
                      <c:pt idx="3853">
                        <c:v>3876.6759644000003</c:v>
                      </c:pt>
                      <c:pt idx="3854">
                        <c:v>3877.6762073999998</c:v>
                      </c:pt>
                      <c:pt idx="3855">
                        <c:v>3878.6954774000005</c:v>
                      </c:pt>
                      <c:pt idx="3856">
                        <c:v>3879.6994053999997</c:v>
                      </c:pt>
                      <c:pt idx="3857">
                        <c:v>3880.7038104000003</c:v>
                      </c:pt>
                      <c:pt idx="3858">
                        <c:v>3881.7191474000001</c:v>
                      </c:pt>
                      <c:pt idx="3859">
                        <c:v>3882.7300643999997</c:v>
                      </c:pt>
                      <c:pt idx="3860">
                        <c:v>3883.7262514000004</c:v>
                      </c:pt>
                      <c:pt idx="3861">
                        <c:v>3884.7309114</c:v>
                      </c:pt>
                      <c:pt idx="3862">
                        <c:v>3885.7233544000001</c:v>
                      </c:pt>
                      <c:pt idx="3863">
                        <c:v>3886.7278174000003</c:v>
                      </c:pt>
                      <c:pt idx="3864">
                        <c:v>3887.7281634000001</c:v>
                      </c:pt>
                      <c:pt idx="3865">
                        <c:v>3888.7281344000003</c:v>
                      </c:pt>
                      <c:pt idx="3866">
                        <c:v>3889.7435504000005</c:v>
                      </c:pt>
                      <c:pt idx="3867">
                        <c:v>3890.7404883999998</c:v>
                      </c:pt>
                      <c:pt idx="3868">
                        <c:v>3891.7374294000001</c:v>
                      </c:pt>
                      <c:pt idx="3869">
                        <c:v>3892.7506294000004</c:v>
                      </c:pt>
                      <c:pt idx="3870">
                        <c:v>3893.7657274000003</c:v>
                      </c:pt>
                      <c:pt idx="3871">
                        <c:v>3894.7663843999999</c:v>
                      </c:pt>
                      <c:pt idx="3872">
                        <c:v>3895.7655394000003</c:v>
                      </c:pt>
                      <c:pt idx="3873">
                        <c:v>3896.7823233999998</c:v>
                      </c:pt>
                      <c:pt idx="3874">
                        <c:v>3897.7977333999997</c:v>
                      </c:pt>
                      <c:pt idx="3875">
                        <c:v>3898.7987834000005</c:v>
                      </c:pt>
                      <c:pt idx="3876">
                        <c:v>3899.7970474000003</c:v>
                      </c:pt>
                      <c:pt idx="3877">
                        <c:v>3900.7978834000005</c:v>
                      </c:pt>
                      <c:pt idx="3878">
                        <c:v>3901.7974364000002</c:v>
                      </c:pt>
                      <c:pt idx="3879">
                        <c:v>3902.8035994000002</c:v>
                      </c:pt>
                      <c:pt idx="3880">
                        <c:v>3903.8029753999999</c:v>
                      </c:pt>
                      <c:pt idx="3881">
                        <c:v>3904.8006464</c:v>
                      </c:pt>
                      <c:pt idx="3882">
                        <c:v>3905.8003764000005</c:v>
                      </c:pt>
                      <c:pt idx="3883">
                        <c:v>3906.8045324000004</c:v>
                      </c:pt>
                      <c:pt idx="3884">
                        <c:v>3907.8008443999997</c:v>
                      </c:pt>
                      <c:pt idx="3885">
                        <c:v>3908.8014184000003</c:v>
                      </c:pt>
                      <c:pt idx="3886">
                        <c:v>3909.8014564000005</c:v>
                      </c:pt>
                      <c:pt idx="3887">
                        <c:v>3910.8058013999998</c:v>
                      </c:pt>
                      <c:pt idx="3888">
                        <c:v>3911.8054704000006</c:v>
                      </c:pt>
                      <c:pt idx="3889">
                        <c:v>3912.8054784000005</c:v>
                      </c:pt>
                      <c:pt idx="3890">
                        <c:v>3913.8060003999999</c:v>
                      </c:pt>
                      <c:pt idx="3891">
                        <c:v>3914.8058034000005</c:v>
                      </c:pt>
                      <c:pt idx="3892">
                        <c:v>3915.8061274000002</c:v>
                      </c:pt>
                      <c:pt idx="3893">
                        <c:v>3916.8099854000002</c:v>
                      </c:pt>
                      <c:pt idx="3894">
                        <c:v>3917.7950523999998</c:v>
                      </c:pt>
                      <c:pt idx="3895">
                        <c:v>3918.8086353999997</c:v>
                      </c:pt>
                      <c:pt idx="3896">
                        <c:v>3919.8086244000006</c:v>
                      </c:pt>
                      <c:pt idx="3897">
                        <c:v>3920.8056384000001</c:v>
                      </c:pt>
                      <c:pt idx="3898">
                        <c:v>3921.8080294000001</c:v>
                      </c:pt>
                      <c:pt idx="3899">
                        <c:v>3922.7997254000002</c:v>
                      </c:pt>
                      <c:pt idx="3900">
                        <c:v>3923.8090194000006</c:v>
                      </c:pt>
                      <c:pt idx="3901">
                        <c:v>3924.8097574000003</c:v>
                      </c:pt>
                      <c:pt idx="3902">
                        <c:v>3925.8095934000003</c:v>
                      </c:pt>
                      <c:pt idx="3903">
                        <c:v>3926.7945254000006</c:v>
                      </c:pt>
                      <c:pt idx="3904">
                        <c:v>3927.7976794000006</c:v>
                      </c:pt>
                      <c:pt idx="3905">
                        <c:v>3928.8082184000004</c:v>
                      </c:pt>
                      <c:pt idx="3906">
                        <c:v>3929.8085063999997</c:v>
                      </c:pt>
                      <c:pt idx="3907">
                        <c:v>3930.8251713999998</c:v>
                      </c:pt>
                      <c:pt idx="3908">
                        <c:v>3931.8409554</c:v>
                      </c:pt>
                      <c:pt idx="3909">
                        <c:v>3932.8411654000001</c:v>
                      </c:pt>
                      <c:pt idx="3910">
                        <c:v>3933.8538944000002</c:v>
                      </c:pt>
                      <c:pt idx="3911">
                        <c:v>3934.8553714</c:v>
                      </c:pt>
                      <c:pt idx="3912">
                        <c:v>3935.8641814000002</c:v>
                      </c:pt>
                      <c:pt idx="3913">
                        <c:v>3936.8805154000001</c:v>
                      </c:pt>
                      <c:pt idx="3914">
                        <c:v>3937.9087123999998</c:v>
                      </c:pt>
                      <c:pt idx="3915">
                        <c:v>3938.9246584000002</c:v>
                      </c:pt>
                      <c:pt idx="3916">
                        <c:v>3939.9240844000005</c:v>
                      </c:pt>
                      <c:pt idx="3917">
                        <c:v>3940.9234133999998</c:v>
                      </c:pt>
                      <c:pt idx="3918">
                        <c:v>3941.9164854000001</c:v>
                      </c:pt>
                      <c:pt idx="3919">
                        <c:v>3942.9189444000003</c:v>
                      </c:pt>
                      <c:pt idx="3920">
                        <c:v>3943.9244924000004</c:v>
                      </c:pt>
                      <c:pt idx="3921">
                        <c:v>3944.9306274</c:v>
                      </c:pt>
                      <c:pt idx="3922">
                        <c:v>3945.9604764000005</c:v>
                      </c:pt>
                      <c:pt idx="3923">
                        <c:v>3946.9903344000004</c:v>
                      </c:pt>
                      <c:pt idx="3924">
                        <c:v>3947.9912094000001</c:v>
                      </c:pt>
                      <c:pt idx="3925">
                        <c:v>3949.0218254000001</c:v>
                      </c:pt>
                      <c:pt idx="3926">
                        <c:v>3950.0223204000004</c:v>
                      </c:pt>
                      <c:pt idx="3927">
                        <c:v>3951.0200584000004</c:v>
                      </c:pt>
                      <c:pt idx="3928">
                        <c:v>3951.9225704</c:v>
                      </c:pt>
                      <c:pt idx="3929">
                        <c:v>3952.9307233999998</c:v>
                      </c:pt>
                      <c:pt idx="3930">
                        <c:v>3953.9317173999998</c:v>
                      </c:pt>
                      <c:pt idx="3931">
                        <c:v>3954.9320134</c:v>
                      </c:pt>
                      <c:pt idx="3932">
                        <c:v>3955.9320754</c:v>
                      </c:pt>
                      <c:pt idx="3933">
                        <c:v>3956.9322134000004</c:v>
                      </c:pt>
                      <c:pt idx="3934">
                        <c:v>3957.9201244000005</c:v>
                      </c:pt>
                      <c:pt idx="3935">
                        <c:v>3958.9201964000003</c:v>
                      </c:pt>
                      <c:pt idx="3936">
                        <c:v>3959.9192124000001</c:v>
                      </c:pt>
                      <c:pt idx="3937">
                        <c:v>3960.9263854000001</c:v>
                      </c:pt>
                      <c:pt idx="3938">
                        <c:v>3961.9264774000003</c:v>
                      </c:pt>
                      <c:pt idx="3939">
                        <c:v>3962.9338874000005</c:v>
                      </c:pt>
                      <c:pt idx="3940">
                        <c:v>3963.9403554</c:v>
                      </c:pt>
                      <c:pt idx="3941">
                        <c:v>3964.9386634000002</c:v>
                      </c:pt>
                      <c:pt idx="3942">
                        <c:v>3965.9518263999998</c:v>
                      </c:pt>
                      <c:pt idx="3943">
                        <c:v>3966.9617524000005</c:v>
                      </c:pt>
                      <c:pt idx="3944">
                        <c:v>3967.9768863999998</c:v>
                      </c:pt>
                      <c:pt idx="3945">
                        <c:v>3968.9713253999998</c:v>
                      </c:pt>
                      <c:pt idx="3946">
                        <c:v>3969.9716254000004</c:v>
                      </c:pt>
                      <c:pt idx="3947">
                        <c:v>3970.9781234000002</c:v>
                      </c:pt>
                      <c:pt idx="3948">
                        <c:v>3971.9777964000004</c:v>
                      </c:pt>
                      <c:pt idx="3949">
                        <c:v>3972.9665913999997</c:v>
                      </c:pt>
                      <c:pt idx="3950">
                        <c:v>3973.9691284</c:v>
                      </c:pt>
                      <c:pt idx="3951">
                        <c:v>3974.9761224000003</c:v>
                      </c:pt>
                      <c:pt idx="3952">
                        <c:v>3975.9760833999999</c:v>
                      </c:pt>
                      <c:pt idx="3953">
                        <c:v>3976.9764753999998</c:v>
                      </c:pt>
                      <c:pt idx="3954">
                        <c:v>3977.9767294000003</c:v>
                      </c:pt>
                      <c:pt idx="3955">
                        <c:v>3978.9924054000003</c:v>
                      </c:pt>
                      <c:pt idx="3956">
                        <c:v>3980.0027344</c:v>
                      </c:pt>
                      <c:pt idx="3957">
                        <c:v>3981.0061604000002</c:v>
                      </c:pt>
                      <c:pt idx="3958">
                        <c:v>3982.0217763999999</c:v>
                      </c:pt>
                      <c:pt idx="3959">
                        <c:v>3983.0141634000001</c:v>
                      </c:pt>
                      <c:pt idx="3960">
                        <c:v>3984.0334434000006</c:v>
                      </c:pt>
                      <c:pt idx="3961">
                        <c:v>3985.0426883999999</c:v>
                      </c:pt>
                      <c:pt idx="3962">
                        <c:v>3986.0581733999998</c:v>
                      </c:pt>
                      <c:pt idx="3963">
                        <c:v>3987.0464084000005</c:v>
                      </c:pt>
                      <c:pt idx="3964">
                        <c:v>3988.0467294</c:v>
                      </c:pt>
                      <c:pt idx="3965">
                        <c:v>3989.0505204000001</c:v>
                      </c:pt>
                      <c:pt idx="3966">
                        <c:v>3990.0499144000005</c:v>
                      </c:pt>
                      <c:pt idx="3967">
                        <c:v>3991.0497083999999</c:v>
                      </c:pt>
                      <c:pt idx="3968">
                        <c:v>3992.0500683999999</c:v>
                      </c:pt>
                      <c:pt idx="3969">
                        <c:v>3993.0512974000003</c:v>
                      </c:pt>
                      <c:pt idx="3970">
                        <c:v>3994.0522314</c:v>
                      </c:pt>
                      <c:pt idx="3971">
                        <c:v>3995.0597054</c:v>
                      </c:pt>
                      <c:pt idx="3972">
                        <c:v>3996.0660114000002</c:v>
                      </c:pt>
                      <c:pt idx="3973">
                        <c:v>3997.0818363999997</c:v>
                      </c:pt>
                      <c:pt idx="3974">
                        <c:v>3998.0971374000001</c:v>
                      </c:pt>
                      <c:pt idx="3975">
                        <c:v>3999.1189954000001</c:v>
                      </c:pt>
                      <c:pt idx="3976">
                        <c:v>4000.1099744000003</c:v>
                      </c:pt>
                      <c:pt idx="3977">
                        <c:v>4001.1324584000004</c:v>
                      </c:pt>
                      <c:pt idx="3978">
                        <c:v>4002.1525793999999</c:v>
                      </c:pt>
                      <c:pt idx="3979">
                        <c:v>4003.1438393999997</c:v>
                      </c:pt>
                      <c:pt idx="3980">
                        <c:v>4004.1438164000001</c:v>
                      </c:pt>
                      <c:pt idx="3981">
                        <c:v>4005.1657604000002</c:v>
                      </c:pt>
                      <c:pt idx="3982">
                        <c:v>4006.1662514</c:v>
                      </c:pt>
                      <c:pt idx="3983">
                        <c:v>4007.1626474000004</c:v>
                      </c:pt>
                      <c:pt idx="3984">
                        <c:v>4008.1776674000002</c:v>
                      </c:pt>
                      <c:pt idx="3985">
                        <c:v>4009.1775213999999</c:v>
                      </c:pt>
                      <c:pt idx="3986">
                        <c:v>4010.1842693999997</c:v>
                      </c:pt>
                      <c:pt idx="3987">
                        <c:v>4011.1756184000005</c:v>
                      </c:pt>
                      <c:pt idx="3988">
                        <c:v>4012.1754123999999</c:v>
                      </c:pt>
                      <c:pt idx="3989">
                        <c:v>4013.1805623999999</c:v>
                      </c:pt>
                      <c:pt idx="3990">
                        <c:v>4014.1810454000006</c:v>
                      </c:pt>
                      <c:pt idx="3991">
                        <c:v>4015.1844214000002</c:v>
                      </c:pt>
                      <c:pt idx="3992">
                        <c:v>4016.1812594000003</c:v>
                      </c:pt>
                      <c:pt idx="3993">
                        <c:v>4017.1836433999997</c:v>
                      </c:pt>
                      <c:pt idx="3994">
                        <c:v>4018.1839274000004</c:v>
                      </c:pt>
                      <c:pt idx="3995">
                        <c:v>4019.1748824000006</c:v>
                      </c:pt>
                      <c:pt idx="3996">
                        <c:v>4020.1847373999999</c:v>
                      </c:pt>
                      <c:pt idx="3997">
                        <c:v>4021.1753974000003</c:v>
                      </c:pt>
                      <c:pt idx="3998">
                        <c:v>4022.1728014</c:v>
                      </c:pt>
                      <c:pt idx="3999">
                        <c:v>4023.1729394000004</c:v>
                      </c:pt>
                      <c:pt idx="4000">
                        <c:v>4024.1831573999998</c:v>
                      </c:pt>
                      <c:pt idx="4001">
                        <c:v>4025.1937414000004</c:v>
                      </c:pt>
                      <c:pt idx="4002">
                        <c:v>4026.1934493999997</c:v>
                      </c:pt>
                      <c:pt idx="4003">
                        <c:v>4027.2056413999999</c:v>
                      </c:pt>
                      <c:pt idx="4004">
                        <c:v>4028.2254514000006</c:v>
                      </c:pt>
                      <c:pt idx="4005">
                        <c:v>4029.2204813999997</c:v>
                      </c:pt>
                      <c:pt idx="4006">
                        <c:v>4030.2459384000003</c:v>
                      </c:pt>
                      <c:pt idx="4007">
                        <c:v>4031.2603604000005</c:v>
                      </c:pt>
                      <c:pt idx="4008">
                        <c:v>4032.2576534</c:v>
                      </c:pt>
                      <c:pt idx="4009">
                        <c:v>4033.2712234000001</c:v>
                      </c:pt>
                      <c:pt idx="4010">
                        <c:v>4034.2942353999997</c:v>
                      </c:pt>
                      <c:pt idx="4011">
                        <c:v>4035.3011373999998</c:v>
                      </c:pt>
                      <c:pt idx="4012">
                        <c:v>4036.2899784000001</c:v>
                      </c:pt>
                      <c:pt idx="4013">
                        <c:v>4037.2967164000002</c:v>
                      </c:pt>
                      <c:pt idx="4014">
                        <c:v>4038.3174084000002</c:v>
                      </c:pt>
                      <c:pt idx="4015">
                        <c:v>4039.3370764000001</c:v>
                      </c:pt>
                      <c:pt idx="4016">
                        <c:v>4040.3531874</c:v>
                      </c:pt>
                      <c:pt idx="4017">
                        <c:v>4041.3602074</c:v>
                      </c:pt>
                      <c:pt idx="4018">
                        <c:v>4042.3785723999999</c:v>
                      </c:pt>
                      <c:pt idx="4019">
                        <c:v>4043.3967094</c:v>
                      </c:pt>
                      <c:pt idx="4020">
                        <c:v>4044.4027184000006</c:v>
                      </c:pt>
                      <c:pt idx="4021">
                        <c:v>4045.4165564000004</c:v>
                      </c:pt>
                      <c:pt idx="4022">
                        <c:v>4046.4156504000002</c:v>
                      </c:pt>
                      <c:pt idx="4023">
                        <c:v>4047.4217663999998</c:v>
                      </c:pt>
                      <c:pt idx="4024">
                        <c:v>4048.4239114000002</c:v>
                      </c:pt>
                      <c:pt idx="4025">
                        <c:v>4049.4501484000002</c:v>
                      </c:pt>
                      <c:pt idx="4026">
                        <c:v>4050.4664514000006</c:v>
                      </c:pt>
                      <c:pt idx="4027">
                        <c:v>4051.4768744000003</c:v>
                      </c:pt>
                      <c:pt idx="4028">
                        <c:v>4052.5107874000005</c:v>
                      </c:pt>
                      <c:pt idx="4029">
                        <c:v>4053.5102993999999</c:v>
                      </c:pt>
                      <c:pt idx="4030">
                        <c:v>4054.5161373999999</c:v>
                      </c:pt>
                      <c:pt idx="4031">
                        <c:v>4055.5353024000005</c:v>
                      </c:pt>
                      <c:pt idx="4032">
                        <c:v>4056.5340864</c:v>
                      </c:pt>
                      <c:pt idx="4033">
                        <c:v>4057.5437603999999</c:v>
                      </c:pt>
                      <c:pt idx="4034">
                        <c:v>4058.5603194000005</c:v>
                      </c:pt>
                      <c:pt idx="4035">
                        <c:v>4059.6108824000003</c:v>
                      </c:pt>
                      <c:pt idx="4036">
                        <c:v>4060.5953793999997</c:v>
                      </c:pt>
                      <c:pt idx="4037">
                        <c:v>4061.5920684000002</c:v>
                      </c:pt>
                      <c:pt idx="4038">
                        <c:v>4062.6218034000003</c:v>
                      </c:pt>
                      <c:pt idx="4039">
                        <c:v>4063.6206314000001</c:v>
                      </c:pt>
                      <c:pt idx="4040">
                        <c:v>4064.6257664000004</c:v>
                      </c:pt>
                      <c:pt idx="4041">
                        <c:v>4065.6445684</c:v>
                      </c:pt>
                      <c:pt idx="4042">
                        <c:v>4066.6441193999999</c:v>
                      </c:pt>
                      <c:pt idx="4043">
                        <c:v>4067.6501984000006</c:v>
                      </c:pt>
                      <c:pt idx="4044">
                        <c:v>4068.6598144</c:v>
                      </c:pt>
                      <c:pt idx="4045">
                        <c:v>4069.6799873999998</c:v>
                      </c:pt>
                      <c:pt idx="4046">
                        <c:v>4070.7034003999997</c:v>
                      </c:pt>
                      <c:pt idx="4047">
                        <c:v>4071.7250513999998</c:v>
                      </c:pt>
                      <c:pt idx="4048">
                        <c:v>4072.7198544000003</c:v>
                      </c:pt>
                      <c:pt idx="4049">
                        <c:v>4073.7336414000001</c:v>
                      </c:pt>
                      <c:pt idx="4050">
                        <c:v>4074.7655844000001</c:v>
                      </c:pt>
                      <c:pt idx="4051">
                        <c:v>4075.7865383999997</c:v>
                      </c:pt>
                      <c:pt idx="4052">
                        <c:v>4076.8005014</c:v>
                      </c:pt>
                      <c:pt idx="4053">
                        <c:v>4077.7989194000002</c:v>
                      </c:pt>
                      <c:pt idx="4054">
                        <c:v>4078.8219834000001</c:v>
                      </c:pt>
                      <c:pt idx="4055">
                        <c:v>4079.8535324000004</c:v>
                      </c:pt>
                      <c:pt idx="4056">
                        <c:v>4080.8361714000002</c:v>
                      </c:pt>
                      <c:pt idx="4057">
                        <c:v>4081.8451174000002</c:v>
                      </c:pt>
                      <c:pt idx="4058">
                        <c:v>4082.8534114000004</c:v>
                      </c:pt>
                      <c:pt idx="4059">
                        <c:v>4083.8632404</c:v>
                      </c:pt>
                      <c:pt idx="4060">
                        <c:v>4084.8784884000006</c:v>
                      </c:pt>
                      <c:pt idx="4061">
                        <c:v>4085.8958954</c:v>
                      </c:pt>
                      <c:pt idx="4062">
                        <c:v>4086.8992263999999</c:v>
                      </c:pt>
                      <c:pt idx="4063">
                        <c:v>4087.9198243999999</c:v>
                      </c:pt>
                      <c:pt idx="4064">
                        <c:v>4088.9142314000001</c:v>
                      </c:pt>
                      <c:pt idx="4065">
                        <c:v>4089.9148804000006</c:v>
                      </c:pt>
                      <c:pt idx="4066">
                        <c:v>4090.9160834000004</c:v>
                      </c:pt>
                      <c:pt idx="4067">
                        <c:v>4091.9312663999999</c:v>
                      </c:pt>
                      <c:pt idx="4068">
                        <c:v>4092.9609523999998</c:v>
                      </c:pt>
                      <c:pt idx="4069">
                        <c:v>4093.9700504000002</c:v>
                      </c:pt>
                      <c:pt idx="4070">
                        <c:v>4094.9804893999999</c:v>
                      </c:pt>
                      <c:pt idx="4071">
                        <c:v>4095.9970703999998</c:v>
                      </c:pt>
                      <c:pt idx="4072">
                        <c:v>4097.0140704000005</c:v>
                      </c:pt>
                      <c:pt idx="4073">
                        <c:v>4098.0235573999998</c:v>
                      </c:pt>
                      <c:pt idx="4074">
                        <c:v>4099.0284653999997</c:v>
                      </c:pt>
                      <c:pt idx="4075">
                        <c:v>4100.0445503999999</c:v>
                      </c:pt>
                      <c:pt idx="4076">
                        <c:v>4101.0680234000001</c:v>
                      </c:pt>
                      <c:pt idx="4077">
                        <c:v>4102.0864824</c:v>
                      </c:pt>
                      <c:pt idx="4078">
                        <c:v>4103.0945573999998</c:v>
                      </c:pt>
                      <c:pt idx="4079">
                        <c:v>4104.0942814</c:v>
                      </c:pt>
                      <c:pt idx="4080">
                        <c:v>4105.1129314</c:v>
                      </c:pt>
                      <c:pt idx="4081">
                        <c:v>4106.1194844000001</c:v>
                      </c:pt>
                      <c:pt idx="4082">
                        <c:v>4107.1395264000002</c:v>
                      </c:pt>
                      <c:pt idx="4083">
                        <c:v>4108.0459683999998</c:v>
                      </c:pt>
                      <c:pt idx="4084">
                        <c:v>4109.0457453999998</c:v>
                      </c:pt>
                      <c:pt idx="4085">
                        <c:v>4110.0612694000001</c:v>
                      </c:pt>
                      <c:pt idx="4086">
                        <c:v>4111.0609214000006</c:v>
                      </c:pt>
                      <c:pt idx="4087">
                        <c:v>4112.0904434000004</c:v>
                      </c:pt>
                      <c:pt idx="4088">
                        <c:v>4113.0973134000005</c:v>
                      </c:pt>
                      <c:pt idx="4089">
                        <c:v>4114.1001344000006</c:v>
                      </c:pt>
                      <c:pt idx="4090">
                        <c:v>4115.1015824000006</c:v>
                      </c:pt>
                      <c:pt idx="4091">
                        <c:v>4116.1002094000005</c:v>
                      </c:pt>
                      <c:pt idx="4092">
                        <c:v>4117.1004733999998</c:v>
                      </c:pt>
                      <c:pt idx="4093">
                        <c:v>4118.1011414000004</c:v>
                      </c:pt>
                      <c:pt idx="4094">
                        <c:v>4119.1008964000002</c:v>
                      </c:pt>
                      <c:pt idx="4095">
                        <c:v>4120.1011214</c:v>
                      </c:pt>
                      <c:pt idx="4096">
                        <c:v>4121.1166644000004</c:v>
                      </c:pt>
                      <c:pt idx="4097">
                        <c:v>4122.1316314000005</c:v>
                      </c:pt>
                      <c:pt idx="4098">
                        <c:v>4123.1481303999999</c:v>
                      </c:pt>
                      <c:pt idx="4099">
                        <c:v>4124.1386084000005</c:v>
                      </c:pt>
                      <c:pt idx="4100">
                        <c:v>4125.1485274000006</c:v>
                      </c:pt>
                      <c:pt idx="4101">
                        <c:v>4126.1551564000001</c:v>
                      </c:pt>
                      <c:pt idx="4102">
                        <c:v>4127.1602294000004</c:v>
                      </c:pt>
                      <c:pt idx="4103">
                        <c:v>4128.1776374000001</c:v>
                      </c:pt>
                      <c:pt idx="4104">
                        <c:v>4129.1779594</c:v>
                      </c:pt>
                      <c:pt idx="4105">
                        <c:v>4130.1781824</c:v>
                      </c:pt>
                      <c:pt idx="4106">
                        <c:v>4131.1854364000001</c:v>
                      </c:pt>
                      <c:pt idx="4107">
                        <c:v>4132.1849584000001</c:v>
                      </c:pt>
                      <c:pt idx="4108">
                        <c:v>4133.1953653999999</c:v>
                      </c:pt>
                      <c:pt idx="4109">
                        <c:v>4134.1942924000004</c:v>
                      </c:pt>
                      <c:pt idx="4110">
                        <c:v>4135.2004963999998</c:v>
                      </c:pt>
                      <c:pt idx="4111">
                        <c:v>4136.2137204000001</c:v>
                      </c:pt>
                      <c:pt idx="4112">
                        <c:v>4137.2273193999999</c:v>
                      </c:pt>
                      <c:pt idx="4113">
                        <c:v>4138.2222134000003</c:v>
                      </c:pt>
                      <c:pt idx="4114">
                        <c:v>4139.2216194000002</c:v>
                      </c:pt>
                      <c:pt idx="4115">
                        <c:v>4140.2245774000003</c:v>
                      </c:pt>
                      <c:pt idx="4116">
                        <c:v>4141.2236884000004</c:v>
                      </c:pt>
                      <c:pt idx="4117">
                        <c:v>4142.2234284000006</c:v>
                      </c:pt>
                      <c:pt idx="4118">
                        <c:v>4143.2388614000001</c:v>
                      </c:pt>
                      <c:pt idx="4119">
                        <c:v>4144.2385813999999</c:v>
                      </c:pt>
                      <c:pt idx="4120">
                        <c:v>4145.2539544000001</c:v>
                      </c:pt>
                      <c:pt idx="4121">
                        <c:v>4146.2693903999998</c:v>
                      </c:pt>
                      <c:pt idx="4122">
                        <c:v>4147.2836293999999</c:v>
                      </c:pt>
                      <c:pt idx="4123">
                        <c:v>4148.2951014</c:v>
                      </c:pt>
                      <c:pt idx="4124">
                        <c:v>4149.3006974</c:v>
                      </c:pt>
                      <c:pt idx="4125">
                        <c:v>4150.3038084</c:v>
                      </c:pt>
                      <c:pt idx="4126">
                        <c:v>4151.3043654000003</c:v>
                      </c:pt>
                      <c:pt idx="4127">
                        <c:v>4152.3198024000003</c:v>
                      </c:pt>
                      <c:pt idx="4128">
                        <c:v>4153.3265544000005</c:v>
                      </c:pt>
                      <c:pt idx="4129">
                        <c:v>4154.3527714000002</c:v>
                      </c:pt>
                      <c:pt idx="4130">
                        <c:v>4155.3587444000004</c:v>
                      </c:pt>
                      <c:pt idx="4131">
                        <c:v>4156.3582264000006</c:v>
                      </c:pt>
                      <c:pt idx="4132">
                        <c:v>4157.3579574000005</c:v>
                      </c:pt>
                      <c:pt idx="4133">
                        <c:v>4158.3576754000005</c:v>
                      </c:pt>
                      <c:pt idx="4134">
                        <c:v>4159.3642644000001</c:v>
                      </c:pt>
                      <c:pt idx="4135">
                        <c:v>4160.3795414000006</c:v>
                      </c:pt>
                      <c:pt idx="4136">
                        <c:v>4161.3924444000004</c:v>
                      </c:pt>
                      <c:pt idx="4137">
                        <c:v>4162.4002814000005</c:v>
                      </c:pt>
                      <c:pt idx="4138">
                        <c:v>4163.4179404000006</c:v>
                      </c:pt>
                      <c:pt idx="4139">
                        <c:v>4164.4088283999999</c:v>
                      </c:pt>
                      <c:pt idx="4140">
                        <c:v>4165.4152294000005</c:v>
                      </c:pt>
                      <c:pt idx="4141">
                        <c:v>4166.4231514000003</c:v>
                      </c:pt>
                      <c:pt idx="4142">
                        <c:v>4167.4569004000004</c:v>
                      </c:pt>
                      <c:pt idx="4143">
                        <c:v>4168.4631283999997</c:v>
                      </c:pt>
                      <c:pt idx="4144">
                        <c:v>4169.4710513999999</c:v>
                      </c:pt>
                      <c:pt idx="4145">
                        <c:v>4170.4708664</c:v>
                      </c:pt>
                      <c:pt idx="4146">
                        <c:v>4171.4778114000001</c:v>
                      </c:pt>
                      <c:pt idx="4147">
                        <c:v>4172.4771633999999</c:v>
                      </c:pt>
                      <c:pt idx="4148">
                        <c:v>4173.4771734000005</c:v>
                      </c:pt>
                      <c:pt idx="4149">
                        <c:v>4174.4782483999998</c:v>
                      </c:pt>
                      <c:pt idx="4150">
                        <c:v>4175.4954153999997</c:v>
                      </c:pt>
                      <c:pt idx="4151">
                        <c:v>4176.5108164000003</c:v>
                      </c:pt>
                      <c:pt idx="4152">
                        <c:v>4177.5321264000004</c:v>
                      </c:pt>
                      <c:pt idx="4153">
                        <c:v>4178.5477534000001</c:v>
                      </c:pt>
                      <c:pt idx="4154">
                        <c:v>4179.5488394000004</c:v>
                      </c:pt>
                      <c:pt idx="4155">
                        <c:v>4180.5476034000003</c:v>
                      </c:pt>
                      <c:pt idx="4156">
                        <c:v>4181.5469303999998</c:v>
                      </c:pt>
                      <c:pt idx="4157">
                        <c:v>4182.5453874000004</c:v>
                      </c:pt>
                      <c:pt idx="4158">
                        <c:v>4183.5505404000005</c:v>
                      </c:pt>
                      <c:pt idx="4159">
                        <c:v>4184.5703284000001</c:v>
                      </c:pt>
                      <c:pt idx="4160">
                        <c:v>4185.5613904000002</c:v>
                      </c:pt>
                      <c:pt idx="4161">
                        <c:v>4186.5918774000002</c:v>
                      </c:pt>
                      <c:pt idx="4162">
                        <c:v>4187.5888113999999</c:v>
                      </c:pt>
                      <c:pt idx="4163">
                        <c:v>4188.6021664</c:v>
                      </c:pt>
                      <c:pt idx="4164">
                        <c:v>4189.6091304000001</c:v>
                      </c:pt>
                      <c:pt idx="4165">
                        <c:v>4190.6097713999998</c:v>
                      </c:pt>
                      <c:pt idx="4166">
                        <c:v>4191.6262524000003</c:v>
                      </c:pt>
                      <c:pt idx="4167">
                        <c:v>4192.6399744</c:v>
                      </c:pt>
                      <c:pt idx="4168">
                        <c:v>4193.6472113999998</c:v>
                      </c:pt>
                      <c:pt idx="4169">
                        <c:v>4194.6478254000003</c:v>
                      </c:pt>
                      <c:pt idx="4170">
                        <c:v>4195.6597084000005</c:v>
                      </c:pt>
                      <c:pt idx="4171">
                        <c:v>4196.6744164000002</c:v>
                      </c:pt>
                      <c:pt idx="4172">
                        <c:v>4197.6885253999999</c:v>
                      </c:pt>
                      <c:pt idx="4173">
                        <c:v>4198.6878004</c:v>
                      </c:pt>
                      <c:pt idx="4174">
                        <c:v>4199.7035833999998</c:v>
                      </c:pt>
                      <c:pt idx="4175">
                        <c:v>4200.7099434000002</c:v>
                      </c:pt>
                      <c:pt idx="4176">
                        <c:v>4201.7223163999997</c:v>
                      </c:pt>
                      <c:pt idx="4177">
                        <c:v>4202.7448673999997</c:v>
                      </c:pt>
                      <c:pt idx="4178">
                        <c:v>4203.7592513999998</c:v>
                      </c:pt>
                      <c:pt idx="4179">
                        <c:v>4204.7500363999998</c:v>
                      </c:pt>
                      <c:pt idx="4180">
                        <c:v>4205.7700254000001</c:v>
                      </c:pt>
                      <c:pt idx="4181">
                        <c:v>4206.7706963999999</c:v>
                      </c:pt>
                      <c:pt idx="4182">
                        <c:v>4207.7733743999997</c:v>
                      </c:pt>
                      <c:pt idx="4183">
                        <c:v>4208.7767924</c:v>
                      </c:pt>
                      <c:pt idx="4184">
                        <c:v>4209.7908894000002</c:v>
                      </c:pt>
                      <c:pt idx="4185">
                        <c:v>4210.8004253999998</c:v>
                      </c:pt>
                      <c:pt idx="4186">
                        <c:v>4211.8060133999998</c:v>
                      </c:pt>
                      <c:pt idx="4187">
                        <c:v>4212.8214164000001</c:v>
                      </c:pt>
                      <c:pt idx="4188">
                        <c:v>4213.8313514000001</c:v>
                      </c:pt>
                      <c:pt idx="4189">
                        <c:v>4214.8357364000003</c:v>
                      </c:pt>
                      <c:pt idx="4190">
                        <c:v>4215.8468564000004</c:v>
                      </c:pt>
                      <c:pt idx="4191">
                        <c:v>4216.8577114</c:v>
                      </c:pt>
                      <c:pt idx="4192">
                        <c:v>4217.8706904000001</c:v>
                      </c:pt>
                      <c:pt idx="4193">
                        <c:v>4218.8753224000002</c:v>
                      </c:pt>
                      <c:pt idx="4194">
                        <c:v>4219.8997123999998</c:v>
                      </c:pt>
                      <c:pt idx="4195">
                        <c:v>4220.9151383999997</c:v>
                      </c:pt>
                      <c:pt idx="4196">
                        <c:v>4221.9276073999999</c:v>
                      </c:pt>
                      <c:pt idx="4197">
                        <c:v>4222.9442343999999</c:v>
                      </c:pt>
                      <c:pt idx="4198">
                        <c:v>4223.9449273999999</c:v>
                      </c:pt>
                      <c:pt idx="4199">
                        <c:v>4224.9596854000001</c:v>
                      </c:pt>
                      <c:pt idx="4200">
                        <c:v>4225.9675574000003</c:v>
                      </c:pt>
                      <c:pt idx="4201">
                        <c:v>4226.9924314</c:v>
                      </c:pt>
                      <c:pt idx="4202">
                        <c:v>4227.8880874000006</c:v>
                      </c:pt>
                      <c:pt idx="4203">
                        <c:v>4228.8915034000001</c:v>
                      </c:pt>
                      <c:pt idx="4204">
                        <c:v>4229.8915874000004</c:v>
                      </c:pt>
                      <c:pt idx="4205">
                        <c:v>4230.9073984000006</c:v>
                      </c:pt>
                      <c:pt idx="4206">
                        <c:v>4231.9137304000005</c:v>
                      </c:pt>
                      <c:pt idx="4207">
                        <c:v>4232.9313493999998</c:v>
                      </c:pt>
                      <c:pt idx="4208">
                        <c:v>4233.9379933999999</c:v>
                      </c:pt>
                      <c:pt idx="4209">
                        <c:v>4234.9454124000004</c:v>
                      </c:pt>
                      <c:pt idx="4210">
                        <c:v>4235.9373224000001</c:v>
                      </c:pt>
                      <c:pt idx="4211">
                        <c:v>4236.9369684000003</c:v>
                      </c:pt>
                      <c:pt idx="4212">
                        <c:v>4237.9532274000003</c:v>
                      </c:pt>
                      <c:pt idx="4213">
                        <c:v>4238.9756373999999</c:v>
                      </c:pt>
                      <c:pt idx="4214">
                        <c:v>4239.9725134</c:v>
                      </c:pt>
                      <c:pt idx="4215">
                        <c:v>4240.9855394000006</c:v>
                      </c:pt>
                      <c:pt idx="4216">
                        <c:v>4241.9854863999999</c:v>
                      </c:pt>
                      <c:pt idx="4217">
                        <c:v>4243.0012304000002</c:v>
                      </c:pt>
                      <c:pt idx="4218">
                        <c:v>4244.0171884000001</c:v>
                      </c:pt>
                      <c:pt idx="4219">
                        <c:v>4245.0383523999999</c:v>
                      </c:pt>
                      <c:pt idx="4220">
                        <c:v>4246.0509134000004</c:v>
                      </c:pt>
                      <c:pt idx="4221">
                        <c:v>4247.0578824000004</c:v>
                      </c:pt>
                      <c:pt idx="4222">
                        <c:v>4248.0552073999997</c:v>
                      </c:pt>
                      <c:pt idx="4223">
                        <c:v>4249.0552564</c:v>
                      </c:pt>
                      <c:pt idx="4224">
                        <c:v>4250.0558574000006</c:v>
                      </c:pt>
                      <c:pt idx="4225">
                        <c:v>4251.0535574000005</c:v>
                      </c:pt>
                      <c:pt idx="4226">
                        <c:v>4252.0532904000002</c:v>
                      </c:pt>
                      <c:pt idx="4227">
                        <c:v>4253.0601854000006</c:v>
                      </c:pt>
                      <c:pt idx="4228">
                        <c:v>4254.0624524000004</c:v>
                      </c:pt>
                      <c:pt idx="4229">
                        <c:v>4255.0786464000003</c:v>
                      </c:pt>
                      <c:pt idx="4230">
                        <c:v>4256.0788383999998</c:v>
                      </c:pt>
                      <c:pt idx="4231">
                        <c:v>4257.0992154000005</c:v>
                      </c:pt>
                      <c:pt idx="4232">
                        <c:v>4258.0989823999998</c:v>
                      </c:pt>
                      <c:pt idx="4233">
                        <c:v>4259.0990383999997</c:v>
                      </c:pt>
                      <c:pt idx="4234">
                        <c:v>4260.0988014000004</c:v>
                      </c:pt>
                      <c:pt idx="4235">
                        <c:v>4261.0965984000004</c:v>
                      </c:pt>
                      <c:pt idx="4236">
                        <c:v>4262.1038334000004</c:v>
                      </c:pt>
                      <c:pt idx="4237">
                        <c:v>4263.0920483999998</c:v>
                      </c:pt>
                      <c:pt idx="4238">
                        <c:v>4264.1184994000005</c:v>
                      </c:pt>
                      <c:pt idx="4239">
                        <c:v>4265.1349654000005</c:v>
                      </c:pt>
                      <c:pt idx="4240">
                        <c:v>4266.1510773999998</c:v>
                      </c:pt>
                      <c:pt idx="4241">
                        <c:v>4267.1669763999998</c:v>
                      </c:pt>
                      <c:pt idx="4242">
                        <c:v>4268.1803614</c:v>
                      </c:pt>
                      <c:pt idx="4243">
                        <c:v>4269.1874814000003</c:v>
                      </c:pt>
                      <c:pt idx="4244">
                        <c:v>4270.1930314000001</c:v>
                      </c:pt>
                      <c:pt idx="4245">
                        <c:v>4271.2004244</c:v>
                      </c:pt>
                      <c:pt idx="4246">
                        <c:v>4272.2125414000002</c:v>
                      </c:pt>
                      <c:pt idx="4247">
                        <c:v>4273.2193993999999</c:v>
                      </c:pt>
                      <c:pt idx="4248">
                        <c:v>4274.2197604000003</c:v>
                      </c:pt>
                      <c:pt idx="4249">
                        <c:v>4275.2262624000005</c:v>
                      </c:pt>
                      <c:pt idx="4250">
                        <c:v>4276.2206803999998</c:v>
                      </c:pt>
                      <c:pt idx="4251">
                        <c:v>4277.2211604000004</c:v>
                      </c:pt>
                      <c:pt idx="4252">
                        <c:v>4278.2285154000001</c:v>
                      </c:pt>
                      <c:pt idx="4253">
                        <c:v>4279.2284144000005</c:v>
                      </c:pt>
                      <c:pt idx="4254">
                        <c:v>4280.2350483999999</c:v>
                      </c:pt>
                      <c:pt idx="4255">
                        <c:v>4281.2514784000005</c:v>
                      </c:pt>
                      <c:pt idx="4256">
                        <c:v>4282.2639823999998</c:v>
                      </c:pt>
                      <c:pt idx="4257">
                        <c:v>4283.2644894000005</c:v>
                      </c:pt>
                      <c:pt idx="4258">
                        <c:v>4284.2645244000005</c:v>
                      </c:pt>
                      <c:pt idx="4259">
                        <c:v>4285.2868043999997</c:v>
                      </c:pt>
                      <c:pt idx="4260">
                        <c:v>4286.2995514000004</c:v>
                      </c:pt>
                      <c:pt idx="4261">
                        <c:v>4287.2996694000003</c:v>
                      </c:pt>
                      <c:pt idx="4262">
                        <c:v>4288.3149943999997</c:v>
                      </c:pt>
                      <c:pt idx="4263">
                        <c:v>4289.3187674000001</c:v>
                      </c:pt>
                      <c:pt idx="4264">
                        <c:v>4290.3182584000006</c:v>
                      </c:pt>
                      <c:pt idx="4265">
                        <c:v>4291.3213194</c:v>
                      </c:pt>
                      <c:pt idx="4266">
                        <c:v>4292.3405973999998</c:v>
                      </c:pt>
                      <c:pt idx="4267">
                        <c:v>4293.3348483999998</c:v>
                      </c:pt>
                      <c:pt idx="4268">
                        <c:v>4294.3479314000006</c:v>
                      </c:pt>
                      <c:pt idx="4269">
                        <c:v>4295.3546833999999</c:v>
                      </c:pt>
                      <c:pt idx="4270">
                        <c:v>4296.3517834000004</c:v>
                      </c:pt>
                      <c:pt idx="4271">
                        <c:v>4297.3704554000005</c:v>
                      </c:pt>
                      <c:pt idx="4272">
                        <c:v>4298.3720703999998</c:v>
                      </c:pt>
                      <c:pt idx="4273">
                        <c:v>4299.3822464000004</c:v>
                      </c:pt>
                      <c:pt idx="4274">
                        <c:v>4300.3873334</c:v>
                      </c:pt>
                      <c:pt idx="4275">
                        <c:v>4301.3852144000002</c:v>
                      </c:pt>
                      <c:pt idx="4276">
                        <c:v>4302.4019064000004</c:v>
                      </c:pt>
                      <c:pt idx="4277">
                        <c:v>4303.4017973999999</c:v>
                      </c:pt>
                      <c:pt idx="4278">
                        <c:v>4304.4152083999998</c:v>
                      </c:pt>
                      <c:pt idx="4279">
                        <c:v>4305.4306874000004</c:v>
                      </c:pt>
                      <c:pt idx="4280">
                        <c:v>4306.4310314000004</c:v>
                      </c:pt>
                      <c:pt idx="4281">
                        <c:v>4307.4198993999998</c:v>
                      </c:pt>
                      <c:pt idx="4282">
                        <c:v>4308.4196744000001</c:v>
                      </c:pt>
                      <c:pt idx="4283">
                        <c:v>4309.4288224000002</c:v>
                      </c:pt>
                      <c:pt idx="4284">
                        <c:v>4310.4324963999998</c:v>
                      </c:pt>
                      <c:pt idx="4285">
                        <c:v>4311.4411934</c:v>
                      </c:pt>
                      <c:pt idx="4286">
                        <c:v>4312.4565623999997</c:v>
                      </c:pt>
                      <c:pt idx="4287">
                        <c:v>4313.4695244000004</c:v>
                      </c:pt>
                      <c:pt idx="4288">
                        <c:v>4314.4695854000001</c:v>
                      </c:pt>
                      <c:pt idx="4289">
                        <c:v>4315.4848223999998</c:v>
                      </c:pt>
                      <c:pt idx="4290">
                        <c:v>4316.4848474</c:v>
                      </c:pt>
                      <c:pt idx="4291">
                        <c:v>4317.4913004</c:v>
                      </c:pt>
                      <c:pt idx="4292">
                        <c:v>4318.4832323999999</c:v>
                      </c:pt>
                      <c:pt idx="4293">
                        <c:v>4319.4964254000006</c:v>
                      </c:pt>
                      <c:pt idx="4294">
                        <c:v>4320.4964254000006</c:v>
                      </c:pt>
                      <c:pt idx="4295">
                        <c:v>4321.5122564000003</c:v>
                      </c:pt>
                      <c:pt idx="4296">
                        <c:v>4322.4976874000004</c:v>
                      </c:pt>
                      <c:pt idx="4297">
                        <c:v>4323.5278554000006</c:v>
                      </c:pt>
                      <c:pt idx="4298">
                        <c:v>4324.5288964000001</c:v>
                      </c:pt>
                      <c:pt idx="4299">
                        <c:v>4325.5331803999998</c:v>
                      </c:pt>
                      <c:pt idx="4300">
                        <c:v>4326.5328564000001</c:v>
                      </c:pt>
                      <c:pt idx="4301">
                        <c:v>4327.5457803999998</c:v>
                      </c:pt>
                      <c:pt idx="4302">
                        <c:v>4328.5533454000006</c:v>
                      </c:pt>
                      <c:pt idx="4303">
                        <c:v>4329.5574074000006</c:v>
                      </c:pt>
                      <c:pt idx="4304">
                        <c:v>4330.5643964000001</c:v>
                      </c:pt>
                      <c:pt idx="4305">
                        <c:v>4331.5851683999999</c:v>
                      </c:pt>
                      <c:pt idx="4306">
                        <c:v>4332.5925224000002</c:v>
                      </c:pt>
                      <c:pt idx="4307">
                        <c:v>4333.5964484000006</c:v>
                      </c:pt>
                      <c:pt idx="4308">
                        <c:v>4334.5969083999998</c:v>
                      </c:pt>
                      <c:pt idx="4309">
                        <c:v>4335.6050163999998</c:v>
                      </c:pt>
                      <c:pt idx="4310">
                        <c:v>4336.6049294000004</c:v>
                      </c:pt>
                      <c:pt idx="4311">
                        <c:v>4337.5957304000003</c:v>
                      </c:pt>
                      <c:pt idx="4312">
                        <c:v>4338.5954554</c:v>
                      </c:pt>
                      <c:pt idx="4313">
                        <c:v>4339.5958694000001</c:v>
                      </c:pt>
                      <c:pt idx="4314">
                        <c:v>4340.6027813999999</c:v>
                      </c:pt>
                      <c:pt idx="4315">
                        <c:v>4341.5943334000003</c:v>
                      </c:pt>
                      <c:pt idx="4316">
                        <c:v>4342.5947824000004</c:v>
                      </c:pt>
                      <c:pt idx="4317">
                        <c:v>4343.5948404000001</c:v>
                      </c:pt>
                      <c:pt idx="4318">
                        <c:v>4344.6016764000005</c:v>
                      </c:pt>
                      <c:pt idx="4319">
                        <c:v>4345.5926294000001</c:v>
                      </c:pt>
                      <c:pt idx="4320">
                        <c:v>4346.6079233999999</c:v>
                      </c:pt>
                      <c:pt idx="4321">
                        <c:v>4347.6375773999998</c:v>
                      </c:pt>
                      <c:pt idx="4322">
                        <c:v>4348.6428794000003</c:v>
                      </c:pt>
                      <c:pt idx="4323">
                        <c:v>4349.6647884000004</c:v>
                      </c:pt>
                      <c:pt idx="4324">
                        <c:v>4350.6840084000005</c:v>
                      </c:pt>
                      <c:pt idx="4325">
                        <c:v>4351.6841604000001</c:v>
                      </c:pt>
                      <c:pt idx="4326">
                        <c:v>4352.6847974000002</c:v>
                      </c:pt>
                      <c:pt idx="4327">
                        <c:v>4353.6696664000001</c:v>
                      </c:pt>
                      <c:pt idx="4328">
                        <c:v>4354.6762233999998</c:v>
                      </c:pt>
                      <c:pt idx="4329">
                        <c:v>4355.6737404000005</c:v>
                      </c:pt>
                      <c:pt idx="4330">
                        <c:v>4356.6898013999999</c:v>
                      </c:pt>
                      <c:pt idx="4331">
                        <c:v>4357.6943744</c:v>
                      </c:pt>
                      <c:pt idx="4332">
                        <c:v>4358.7014434000002</c:v>
                      </c:pt>
                      <c:pt idx="4333">
                        <c:v>4359.7015904</c:v>
                      </c:pt>
                      <c:pt idx="4334">
                        <c:v>4360.7179744000005</c:v>
                      </c:pt>
                      <c:pt idx="4335">
                        <c:v>4361.7179094000003</c:v>
                      </c:pt>
                      <c:pt idx="4336">
                        <c:v>4362.7301704000001</c:v>
                      </c:pt>
                      <c:pt idx="4337">
                        <c:v>4363.7647954000004</c:v>
                      </c:pt>
                      <c:pt idx="4338">
                        <c:v>4364.7726374000003</c:v>
                      </c:pt>
                      <c:pt idx="4339">
                        <c:v>4365.7814773999999</c:v>
                      </c:pt>
                      <c:pt idx="4340">
                        <c:v>4366.7788074</c:v>
                      </c:pt>
                      <c:pt idx="4341">
                        <c:v>4367.7835323999998</c:v>
                      </c:pt>
                      <c:pt idx="4342">
                        <c:v>4368.7976794000006</c:v>
                      </c:pt>
                      <c:pt idx="4343">
                        <c:v>4369.8094694000001</c:v>
                      </c:pt>
                      <c:pt idx="4344">
                        <c:v>4370.8243234000001</c:v>
                      </c:pt>
                      <c:pt idx="4345">
                        <c:v>4371.8369954</c:v>
                      </c:pt>
                      <c:pt idx="4346">
                        <c:v>4372.8542084000001</c:v>
                      </c:pt>
                      <c:pt idx="4347">
                        <c:v>4373.8665344000001</c:v>
                      </c:pt>
                      <c:pt idx="4348">
                        <c:v>4374.8881013999999</c:v>
                      </c:pt>
                      <c:pt idx="4349">
                        <c:v>4375.8888084</c:v>
                      </c:pt>
                      <c:pt idx="4350">
                        <c:v>4376.9037834000001</c:v>
                      </c:pt>
                      <c:pt idx="4351">
                        <c:v>4377.9092983999999</c:v>
                      </c:pt>
                      <c:pt idx="4352">
                        <c:v>4378.9196344000002</c:v>
                      </c:pt>
                      <c:pt idx="4353">
                        <c:v>4379.9355894</c:v>
                      </c:pt>
                      <c:pt idx="4354">
                        <c:v>4380.9365254000004</c:v>
                      </c:pt>
                      <c:pt idx="4355">
                        <c:v>4381.9557494000001</c:v>
                      </c:pt>
                      <c:pt idx="4356">
                        <c:v>4382.9713714</c:v>
                      </c:pt>
                      <c:pt idx="4357">
                        <c:v>4383.9818483999998</c:v>
                      </c:pt>
                      <c:pt idx="4358">
                        <c:v>4384.9815743999998</c:v>
                      </c:pt>
                      <c:pt idx="4359">
                        <c:v>4386.0032134000003</c:v>
                      </c:pt>
                      <c:pt idx="4360">
                        <c:v>4387.0059804000002</c:v>
                      </c:pt>
                      <c:pt idx="4361">
                        <c:v>4388.0367464000001</c:v>
                      </c:pt>
                      <c:pt idx="4362">
                        <c:v>4389.0414944000004</c:v>
                      </c:pt>
                      <c:pt idx="4363">
                        <c:v>4390.0434204000003</c:v>
                      </c:pt>
                      <c:pt idx="4364">
                        <c:v>4391.0502854000006</c:v>
                      </c:pt>
                      <c:pt idx="4365">
                        <c:v>4392.0497154000004</c:v>
                      </c:pt>
                      <c:pt idx="4366">
                        <c:v>4393.0577944000006</c:v>
                      </c:pt>
                      <c:pt idx="4367">
                        <c:v>4394.0577644000005</c:v>
                      </c:pt>
                      <c:pt idx="4368">
                        <c:v>4395.0734514000005</c:v>
                      </c:pt>
                      <c:pt idx="4369">
                        <c:v>4396.0741933999998</c:v>
                      </c:pt>
                      <c:pt idx="4370">
                        <c:v>4397.0809823999998</c:v>
                      </c:pt>
                      <c:pt idx="4371">
                        <c:v>4398.0794513999999</c:v>
                      </c:pt>
                      <c:pt idx="4372">
                        <c:v>4399.0848133999998</c:v>
                      </c:pt>
                      <c:pt idx="4373">
                        <c:v>4400.0979824000005</c:v>
                      </c:pt>
                      <c:pt idx="4374">
                        <c:v>4401.1133873999997</c:v>
                      </c:pt>
                      <c:pt idx="4375">
                        <c:v>4402.1374364000003</c:v>
                      </c:pt>
                      <c:pt idx="4376">
                        <c:v>4403.1332984000001</c:v>
                      </c:pt>
                      <c:pt idx="4377">
                        <c:v>4404.1636294</c:v>
                      </c:pt>
                      <c:pt idx="4378">
                        <c:v>4405.1658204000005</c:v>
                      </c:pt>
                      <c:pt idx="4379">
                        <c:v>4406.1669674000004</c:v>
                      </c:pt>
                      <c:pt idx="4380">
                        <c:v>4407.1908564000005</c:v>
                      </c:pt>
                      <c:pt idx="4381">
                        <c:v>4408.1798084000002</c:v>
                      </c:pt>
                      <c:pt idx="4382">
                        <c:v>4409.1809504000003</c:v>
                      </c:pt>
                      <c:pt idx="4383">
                        <c:v>4410.1826344000001</c:v>
                      </c:pt>
                      <c:pt idx="4384">
                        <c:v>4411.2220594</c:v>
                      </c:pt>
                      <c:pt idx="4385">
                        <c:v>4412.2109043999999</c:v>
                      </c:pt>
                      <c:pt idx="4386">
                        <c:v>4413.2275514000003</c:v>
                      </c:pt>
                      <c:pt idx="4387">
                        <c:v>4414.2440974000001</c:v>
                      </c:pt>
                      <c:pt idx="4388">
                        <c:v>4415.2501424000002</c:v>
                      </c:pt>
                      <c:pt idx="4389">
                        <c:v>4416.2591264000002</c:v>
                      </c:pt>
                      <c:pt idx="4390">
                        <c:v>4417.2642474000004</c:v>
                      </c:pt>
                      <c:pt idx="4391">
                        <c:v>4418.2804304000001</c:v>
                      </c:pt>
                      <c:pt idx="4392">
                        <c:v>4419.3033643999997</c:v>
                      </c:pt>
                      <c:pt idx="4393">
                        <c:v>4420.2993384000001</c:v>
                      </c:pt>
                      <c:pt idx="4394">
                        <c:v>4421.3092654000002</c:v>
                      </c:pt>
                      <c:pt idx="4395">
                        <c:v>4422.3152793999998</c:v>
                      </c:pt>
                      <c:pt idx="4396">
                        <c:v>4423.3456074000005</c:v>
                      </c:pt>
                      <c:pt idx="4397">
                        <c:v>4424.3530154</c:v>
                      </c:pt>
                      <c:pt idx="4398">
                        <c:v>4425.3608494</c:v>
                      </c:pt>
                      <c:pt idx="4399">
                        <c:v>4426.3519744000005</c:v>
                      </c:pt>
                      <c:pt idx="4400">
                        <c:v>4427.3674134000003</c:v>
                      </c:pt>
                      <c:pt idx="4401">
                        <c:v>4428.3976234000002</c:v>
                      </c:pt>
                      <c:pt idx="4402">
                        <c:v>4429.3945064</c:v>
                      </c:pt>
                      <c:pt idx="4403">
                        <c:v>4430.4153744000005</c:v>
                      </c:pt>
                      <c:pt idx="4404">
                        <c:v>4431.4220593999999</c:v>
                      </c:pt>
                      <c:pt idx="4405">
                        <c:v>4432.4282134000005</c:v>
                      </c:pt>
                      <c:pt idx="4406">
                        <c:v>4433.4436284000003</c:v>
                      </c:pt>
                      <c:pt idx="4407">
                        <c:v>4434.4513604000003</c:v>
                      </c:pt>
                      <c:pt idx="4408">
                        <c:v>4435.4629794000002</c:v>
                      </c:pt>
                      <c:pt idx="4409">
                        <c:v>4436.4666304000002</c:v>
                      </c:pt>
                      <c:pt idx="4410">
                        <c:v>4437.4695704000005</c:v>
                      </c:pt>
                      <c:pt idx="4411">
                        <c:v>4438.4745493999999</c:v>
                      </c:pt>
                      <c:pt idx="4412">
                        <c:v>4439.4765174000004</c:v>
                      </c:pt>
                      <c:pt idx="4413">
                        <c:v>4440.4932654000004</c:v>
                      </c:pt>
                      <c:pt idx="4414">
                        <c:v>4441.5164444000002</c:v>
                      </c:pt>
                      <c:pt idx="4415">
                        <c:v>4442.5225434000004</c:v>
                      </c:pt>
                      <c:pt idx="4416">
                        <c:v>4443.5450404000003</c:v>
                      </c:pt>
                      <c:pt idx="4417">
                        <c:v>4444.5415893999998</c:v>
                      </c:pt>
                      <c:pt idx="4418">
                        <c:v>4445.5498414000003</c:v>
                      </c:pt>
                      <c:pt idx="4419">
                        <c:v>4446.5837194000005</c:v>
                      </c:pt>
                      <c:pt idx="4420">
                        <c:v>4447.6095154000004</c:v>
                      </c:pt>
                      <c:pt idx="4421">
                        <c:v>4448.6100264000006</c:v>
                      </c:pt>
                      <c:pt idx="4422">
                        <c:v>4449.6317814000004</c:v>
                      </c:pt>
                      <c:pt idx="4423">
                        <c:v>4450.6495154000004</c:v>
                      </c:pt>
                      <c:pt idx="4424">
                        <c:v>4451.6455524000003</c:v>
                      </c:pt>
                      <c:pt idx="4425">
                        <c:v>4452.6662533999997</c:v>
                      </c:pt>
                      <c:pt idx="4426">
                        <c:v>4453.6868564000006</c:v>
                      </c:pt>
                      <c:pt idx="4427">
                        <c:v>4454.6702083999999</c:v>
                      </c:pt>
                      <c:pt idx="4428">
                        <c:v>4455.6945483999998</c:v>
                      </c:pt>
                      <c:pt idx="4429">
                        <c:v>4456.7006354000005</c:v>
                      </c:pt>
                      <c:pt idx="4430">
                        <c:v>4457.7169344000004</c:v>
                      </c:pt>
                      <c:pt idx="4431">
                        <c:v>4458.7195363999999</c:v>
                      </c:pt>
                      <c:pt idx="4432">
                        <c:v>4459.7325544000005</c:v>
                      </c:pt>
                      <c:pt idx="4433">
                        <c:v>4460.7380994000005</c:v>
                      </c:pt>
                      <c:pt idx="4434">
                        <c:v>4461.7611004</c:v>
                      </c:pt>
                      <c:pt idx="4435">
                        <c:v>4462.7686964000004</c:v>
                      </c:pt>
                      <c:pt idx="4436">
                        <c:v>4463.7954614</c:v>
                      </c:pt>
                      <c:pt idx="4437">
                        <c:v>4464.8018733999997</c:v>
                      </c:pt>
                      <c:pt idx="4438">
                        <c:v>4465.8092183999997</c:v>
                      </c:pt>
                      <c:pt idx="4439">
                        <c:v>4466.8086973999998</c:v>
                      </c:pt>
                      <c:pt idx="4440">
                        <c:v>4467.8089844000006</c:v>
                      </c:pt>
                      <c:pt idx="4441">
                        <c:v>4468.8248724000005</c:v>
                      </c:pt>
                      <c:pt idx="4442">
                        <c:v>4469.8234454000003</c:v>
                      </c:pt>
                      <c:pt idx="4443">
                        <c:v>4470.8123904000004</c:v>
                      </c:pt>
                      <c:pt idx="4444">
                        <c:v>4471.8281853999997</c:v>
                      </c:pt>
                      <c:pt idx="4445">
                        <c:v>4472.8555984000004</c:v>
                      </c:pt>
                      <c:pt idx="4446">
                        <c:v>4473.8877264000002</c:v>
                      </c:pt>
                      <c:pt idx="4447">
                        <c:v>4474.8855424000003</c:v>
                      </c:pt>
                      <c:pt idx="4448">
                        <c:v>4475.8858564000002</c:v>
                      </c:pt>
                      <c:pt idx="4449">
                        <c:v>4476.9015793999997</c:v>
                      </c:pt>
                      <c:pt idx="4450">
                        <c:v>4477.9195354000003</c:v>
                      </c:pt>
                      <c:pt idx="4451">
                        <c:v>4478.9327514000006</c:v>
                      </c:pt>
                      <c:pt idx="4452">
                        <c:v>4479.9347453999999</c:v>
                      </c:pt>
                      <c:pt idx="4453">
                        <c:v>4480.9515934000001</c:v>
                      </c:pt>
                      <c:pt idx="4454">
                        <c:v>4481.9620014000002</c:v>
                      </c:pt>
                      <c:pt idx="4455">
                        <c:v>4482.9604304000004</c:v>
                      </c:pt>
                      <c:pt idx="4456">
                        <c:v>4483.9611814</c:v>
                      </c:pt>
                      <c:pt idx="4457">
                        <c:v>4484.9756734000002</c:v>
                      </c:pt>
                      <c:pt idx="4458">
                        <c:v>4485.9812504000001</c:v>
                      </c:pt>
                      <c:pt idx="4459">
                        <c:v>4487.0106673999999</c:v>
                      </c:pt>
                      <c:pt idx="4460">
                        <c:v>4488.0046634</c:v>
                      </c:pt>
                      <c:pt idx="4461">
                        <c:v>4489.0373304000004</c:v>
                      </c:pt>
                      <c:pt idx="4462">
                        <c:v>4490.0781103999998</c:v>
                      </c:pt>
                      <c:pt idx="4463">
                        <c:v>4491.0753353999999</c:v>
                      </c:pt>
                      <c:pt idx="4464">
                        <c:v>4491.9862143999999</c:v>
                      </c:pt>
                      <c:pt idx="4465">
                        <c:v>4492.9837784000001</c:v>
                      </c:pt>
                      <c:pt idx="4466">
                        <c:v>4493.9909324</c:v>
                      </c:pt>
                      <c:pt idx="4467">
                        <c:v>4495.0005744</c:v>
                      </c:pt>
                      <c:pt idx="4468">
                        <c:v>4496.0162724000002</c:v>
                      </c:pt>
                      <c:pt idx="4469">
                        <c:v>4497.0161453999999</c:v>
                      </c:pt>
                      <c:pt idx="4470">
                        <c:v>4498.0159234000002</c:v>
                      </c:pt>
                      <c:pt idx="4471">
                        <c:v>4499.0243994000002</c:v>
                      </c:pt>
                      <c:pt idx="4472">
                        <c:v>4500.0398374000006</c:v>
                      </c:pt>
                      <c:pt idx="4473">
                        <c:v>4501.0378464000005</c:v>
                      </c:pt>
                      <c:pt idx="4474">
                        <c:v>4502.0380643999997</c:v>
                      </c:pt>
                      <c:pt idx="4475">
                        <c:v>4503.0378763999997</c:v>
                      </c:pt>
                      <c:pt idx="4476">
                        <c:v>4504.0379324000005</c:v>
                      </c:pt>
                      <c:pt idx="4477">
                        <c:v>4505.0532684</c:v>
                      </c:pt>
                      <c:pt idx="4478">
                        <c:v>4506.0589514000003</c:v>
                      </c:pt>
                      <c:pt idx="4479">
                        <c:v>4507.0558344000001</c:v>
                      </c:pt>
                      <c:pt idx="4480">
                        <c:v>4508.0588284000005</c:v>
                      </c:pt>
                      <c:pt idx="4481">
                        <c:v>4509.0472354000003</c:v>
                      </c:pt>
                      <c:pt idx="4482">
                        <c:v>4510.0468493999997</c:v>
                      </c:pt>
                      <c:pt idx="4483">
                        <c:v>4511.0471994</c:v>
                      </c:pt>
                      <c:pt idx="4484">
                        <c:v>4512.0473184000002</c:v>
                      </c:pt>
                      <c:pt idx="4485">
                        <c:v>4513.0514004000006</c:v>
                      </c:pt>
                      <c:pt idx="4486">
                        <c:v>4514.0567164000004</c:v>
                      </c:pt>
                      <c:pt idx="4487">
                        <c:v>4515.0454313999999</c:v>
                      </c:pt>
                      <c:pt idx="4488">
                        <c:v>4516.0483484000006</c:v>
                      </c:pt>
                      <c:pt idx="4489">
                        <c:v>4517.0467014000005</c:v>
                      </c:pt>
                      <c:pt idx="4490">
                        <c:v>4518.0626024000003</c:v>
                      </c:pt>
                      <c:pt idx="4491">
                        <c:v>4519.0793554000002</c:v>
                      </c:pt>
                      <c:pt idx="4492">
                        <c:v>4520.0944464000004</c:v>
                      </c:pt>
                      <c:pt idx="4493">
                        <c:v>4521.1023014000002</c:v>
                      </c:pt>
                      <c:pt idx="4494">
                        <c:v>4522.0934714000005</c:v>
                      </c:pt>
                      <c:pt idx="4495">
                        <c:v>4523.1064394000005</c:v>
                      </c:pt>
                      <c:pt idx="4496">
                        <c:v>4524.1063623999999</c:v>
                      </c:pt>
                      <c:pt idx="4497">
                        <c:v>4525.1063934000003</c:v>
                      </c:pt>
                      <c:pt idx="4498">
                        <c:v>4526.0930263999999</c:v>
                      </c:pt>
                      <c:pt idx="4499">
                        <c:v>4527.1031193999997</c:v>
                      </c:pt>
                      <c:pt idx="4500">
                        <c:v>4528.1033773999998</c:v>
                      </c:pt>
                      <c:pt idx="4501">
                        <c:v>4529.1033643999999</c:v>
                      </c:pt>
                      <c:pt idx="4502">
                        <c:v>4530.1027113999999</c:v>
                      </c:pt>
                      <c:pt idx="4503">
                        <c:v>4531.0938753999999</c:v>
                      </c:pt>
                      <c:pt idx="4504">
                        <c:v>4532.0935184</c:v>
                      </c:pt>
                      <c:pt idx="4505">
                        <c:v>4533.1070544000004</c:v>
                      </c:pt>
                      <c:pt idx="4506">
                        <c:v>4534.1307814000002</c:v>
                      </c:pt>
                      <c:pt idx="4507">
                        <c:v>4535.1530214000004</c:v>
                      </c:pt>
                      <c:pt idx="4508">
                        <c:v>4536.1681024</c:v>
                      </c:pt>
                      <c:pt idx="4509">
                        <c:v>4537.1747703999999</c:v>
                      </c:pt>
                      <c:pt idx="4510">
                        <c:v>4538.1760854000004</c:v>
                      </c:pt>
                      <c:pt idx="4511">
                        <c:v>4539.1762054000001</c:v>
                      </c:pt>
                      <c:pt idx="4512">
                        <c:v>4540.1762613999999</c:v>
                      </c:pt>
                      <c:pt idx="4513">
                        <c:v>4541.1833934000006</c:v>
                      </c:pt>
                      <c:pt idx="4514">
                        <c:v>4542.1746383999998</c:v>
                      </c:pt>
                      <c:pt idx="4515">
                        <c:v>4543.1792464</c:v>
                      </c:pt>
                      <c:pt idx="4516">
                        <c:v>4544.1797323999999</c:v>
                      </c:pt>
                      <c:pt idx="4517">
                        <c:v>4545.1888004000002</c:v>
                      </c:pt>
                      <c:pt idx="4518">
                        <c:v>4546.2011314000001</c:v>
                      </c:pt>
                      <c:pt idx="4519">
                        <c:v>4547.2147353999999</c:v>
                      </c:pt>
                      <c:pt idx="4520">
                        <c:v>4548.2362063999999</c:v>
                      </c:pt>
                      <c:pt idx="4521">
                        <c:v>4549.2590704000004</c:v>
                      </c:pt>
                      <c:pt idx="4522">
                        <c:v>4550.2603844000005</c:v>
                      </c:pt>
                      <c:pt idx="4523">
                        <c:v>4551.2712344000001</c:v>
                      </c:pt>
                      <c:pt idx="4524">
                        <c:v>4552.2686234000003</c:v>
                      </c:pt>
                      <c:pt idx="4525">
                        <c:v>4553.2746293999999</c:v>
                      </c:pt>
                      <c:pt idx="4526">
                        <c:v>4554.1732674000004</c:v>
                      </c:pt>
                      <c:pt idx="4527">
                        <c:v>4555.1738833999998</c:v>
                      </c:pt>
                      <c:pt idx="4528">
                        <c:v>4556.1719234000002</c:v>
                      </c:pt>
                      <c:pt idx="4529">
                        <c:v>4557.1716624000001</c:v>
                      </c:pt>
                      <c:pt idx="4530">
                        <c:v>4558.1876994000004</c:v>
                      </c:pt>
                      <c:pt idx="4531">
                        <c:v>4559.1950154000006</c:v>
                      </c:pt>
                      <c:pt idx="4532">
                        <c:v>4560.2109614000001</c:v>
                      </c:pt>
                      <c:pt idx="4533">
                        <c:v>4561.2131404000002</c:v>
                      </c:pt>
                      <c:pt idx="4534">
                        <c:v>4562.2287784</c:v>
                      </c:pt>
                      <c:pt idx="4535">
                        <c:v>4563.2289974000005</c:v>
                      </c:pt>
                      <c:pt idx="4536">
                        <c:v>4564.2198304000003</c:v>
                      </c:pt>
                      <c:pt idx="4537">
                        <c:v>4565.2279254000005</c:v>
                      </c:pt>
                      <c:pt idx="4538">
                        <c:v>4566.2253043999999</c:v>
                      </c:pt>
                      <c:pt idx="4539">
                        <c:v>4567.2446514000003</c:v>
                      </c:pt>
                      <c:pt idx="4540">
                        <c:v>4568.2416824000002</c:v>
                      </c:pt>
                      <c:pt idx="4541">
                        <c:v>4569.2388544000005</c:v>
                      </c:pt>
                      <c:pt idx="4542">
                        <c:v>4570.2402614000002</c:v>
                      </c:pt>
                      <c:pt idx="4543">
                        <c:v>4571.2420394000001</c:v>
                      </c:pt>
                      <c:pt idx="4544">
                        <c:v>4572.2400613999998</c:v>
                      </c:pt>
                      <c:pt idx="4545">
                        <c:v>4573.2364324</c:v>
                      </c:pt>
                      <c:pt idx="4546">
                        <c:v>4574.2566643999999</c:v>
                      </c:pt>
                      <c:pt idx="4547">
                        <c:v>4575.2724294</c:v>
                      </c:pt>
                      <c:pt idx="4548">
                        <c:v>4576.2849514</c:v>
                      </c:pt>
                      <c:pt idx="4549">
                        <c:v>4577.3009884000003</c:v>
                      </c:pt>
                      <c:pt idx="4550">
                        <c:v>4578.3010924</c:v>
                      </c:pt>
                      <c:pt idx="4551">
                        <c:v>4579.3015664000004</c:v>
                      </c:pt>
                      <c:pt idx="4552">
                        <c:v>4580.3018624000006</c:v>
                      </c:pt>
                      <c:pt idx="4553">
                        <c:v>4581.2943024000006</c:v>
                      </c:pt>
                      <c:pt idx="4554">
                        <c:v>4582.2992623999999</c:v>
                      </c:pt>
                      <c:pt idx="4555">
                        <c:v>4583.2942964000003</c:v>
                      </c:pt>
                      <c:pt idx="4556">
                        <c:v>4584.2961694000005</c:v>
                      </c:pt>
                      <c:pt idx="4557">
                        <c:v>4585.3049734000006</c:v>
                      </c:pt>
                      <c:pt idx="4558">
                        <c:v>4586.3050573999999</c:v>
                      </c:pt>
                      <c:pt idx="4559">
                        <c:v>4587.3245124000005</c:v>
                      </c:pt>
                      <c:pt idx="4560">
                        <c:v>4588.3320854000003</c:v>
                      </c:pt>
                      <c:pt idx="4561">
                        <c:v>4589.3354743999998</c:v>
                      </c:pt>
                      <c:pt idx="4562">
                        <c:v>4590.3419804000005</c:v>
                      </c:pt>
                      <c:pt idx="4563">
                        <c:v>4591.3506464000002</c:v>
                      </c:pt>
                      <c:pt idx="4564">
                        <c:v>4592.3508234000001</c:v>
                      </c:pt>
                      <c:pt idx="4565">
                        <c:v>4593.3566523999998</c:v>
                      </c:pt>
                      <c:pt idx="4566">
                        <c:v>4594.3634653999998</c:v>
                      </c:pt>
                      <c:pt idx="4567">
                        <c:v>4595.3833083999998</c:v>
                      </c:pt>
                      <c:pt idx="4568">
                        <c:v>4596.3991684000002</c:v>
                      </c:pt>
                      <c:pt idx="4569">
                        <c:v>4597.4049993999997</c:v>
                      </c:pt>
                      <c:pt idx="4570">
                        <c:v>4598.4049524000002</c:v>
                      </c:pt>
                      <c:pt idx="4571">
                        <c:v>4599.4258434000003</c:v>
                      </c:pt>
                      <c:pt idx="4572">
                        <c:v>4600.4331124</c:v>
                      </c:pt>
                      <c:pt idx="4573">
                        <c:v>4601.4223694000002</c:v>
                      </c:pt>
                      <c:pt idx="4574">
                        <c:v>4602.4271364000006</c:v>
                      </c:pt>
                      <c:pt idx="4575">
                        <c:v>4603.4271974000003</c:v>
                      </c:pt>
                      <c:pt idx="4576">
                        <c:v>4604.4274913999998</c:v>
                      </c:pt>
                      <c:pt idx="4577">
                        <c:v>4605.4193703999999</c:v>
                      </c:pt>
                      <c:pt idx="4578">
                        <c:v>4606.4258514000003</c:v>
                      </c:pt>
                      <c:pt idx="4579">
                        <c:v>4607.4326544000005</c:v>
                      </c:pt>
                      <c:pt idx="4580">
                        <c:v>4608.4459164</c:v>
                      </c:pt>
                      <c:pt idx="4581">
                        <c:v>4609.4631933999999</c:v>
                      </c:pt>
                      <c:pt idx="4582">
                        <c:v>4610.4700733999998</c:v>
                      </c:pt>
                      <c:pt idx="4583">
                        <c:v>4611.4775134000001</c:v>
                      </c:pt>
                      <c:pt idx="4584">
                        <c:v>4612.4933724000002</c:v>
                      </c:pt>
                      <c:pt idx="4585">
                        <c:v>4613.4939463999999</c:v>
                      </c:pt>
                      <c:pt idx="4586">
                        <c:v>4614.5212253999998</c:v>
                      </c:pt>
                      <c:pt idx="4587">
                        <c:v>4615.5291503999997</c:v>
                      </c:pt>
                      <c:pt idx="4588">
                        <c:v>4616.5527124</c:v>
                      </c:pt>
                      <c:pt idx="4589">
                        <c:v>4617.5574723999998</c:v>
                      </c:pt>
                      <c:pt idx="4590">
                        <c:v>4618.5635634</c:v>
                      </c:pt>
                      <c:pt idx="4591">
                        <c:v>4619.5634393999999</c:v>
                      </c:pt>
                      <c:pt idx="4592">
                        <c:v>4620.5786494000004</c:v>
                      </c:pt>
                      <c:pt idx="4593">
                        <c:v>4621.6032174000002</c:v>
                      </c:pt>
                      <c:pt idx="4594">
                        <c:v>4622.6193954</c:v>
                      </c:pt>
                      <c:pt idx="4595">
                        <c:v>4623.6098253999999</c:v>
                      </c:pt>
                      <c:pt idx="4596">
                        <c:v>4624.6308473999998</c:v>
                      </c:pt>
                      <c:pt idx="4597">
                        <c:v>4625.6513534000005</c:v>
                      </c:pt>
                      <c:pt idx="4598">
                        <c:v>4626.6584774000003</c:v>
                      </c:pt>
                      <c:pt idx="4599">
                        <c:v>4627.6806913999999</c:v>
                      </c:pt>
                      <c:pt idx="4600">
                        <c:v>4628.6723784000005</c:v>
                      </c:pt>
                      <c:pt idx="4601">
                        <c:v>4629.6833734000002</c:v>
                      </c:pt>
                      <c:pt idx="4602">
                        <c:v>4630.6834583999998</c:v>
                      </c:pt>
                      <c:pt idx="4603">
                        <c:v>4631.6825274000003</c:v>
                      </c:pt>
                      <c:pt idx="4604">
                        <c:v>4632.6835264000001</c:v>
                      </c:pt>
                      <c:pt idx="4605">
                        <c:v>4633.6994094000001</c:v>
                      </c:pt>
                      <c:pt idx="4606">
                        <c:v>4634.6986563999999</c:v>
                      </c:pt>
                      <c:pt idx="4607">
                        <c:v>4635.6992274000004</c:v>
                      </c:pt>
                      <c:pt idx="4608">
                        <c:v>4636.7060614000002</c:v>
                      </c:pt>
                      <c:pt idx="4609">
                        <c:v>4637.7305014000003</c:v>
                      </c:pt>
                      <c:pt idx="4610">
                        <c:v>4638.7306974000003</c:v>
                      </c:pt>
                      <c:pt idx="4611">
                        <c:v>4639.7216914000001</c:v>
                      </c:pt>
                      <c:pt idx="4612">
                        <c:v>4640.7224883999997</c:v>
                      </c:pt>
                      <c:pt idx="4613">
                        <c:v>4641.7317094</c:v>
                      </c:pt>
                      <c:pt idx="4614">
                        <c:v>4642.7267024000002</c:v>
                      </c:pt>
                      <c:pt idx="4615">
                        <c:v>4643.7349193999999</c:v>
                      </c:pt>
                      <c:pt idx="4616">
                        <c:v>4644.7462064000001</c:v>
                      </c:pt>
                      <c:pt idx="4617">
                        <c:v>4645.7490263999998</c:v>
                      </c:pt>
                      <c:pt idx="4618">
                        <c:v>4646.7639114000003</c:v>
                      </c:pt>
                      <c:pt idx="4619">
                        <c:v>4647.7784314</c:v>
                      </c:pt>
                      <c:pt idx="4620">
                        <c:v>4648.7845404</c:v>
                      </c:pt>
                      <c:pt idx="4621">
                        <c:v>4649.7969944000006</c:v>
                      </c:pt>
                      <c:pt idx="4622">
                        <c:v>4650.8008034000004</c:v>
                      </c:pt>
                      <c:pt idx="4623">
                        <c:v>4651.8050214000004</c:v>
                      </c:pt>
                      <c:pt idx="4624">
                        <c:v>4652.8056483999999</c:v>
                      </c:pt>
                      <c:pt idx="4625">
                        <c:v>4653.8218424000006</c:v>
                      </c:pt>
                      <c:pt idx="4626">
                        <c:v>4654.8348894000001</c:v>
                      </c:pt>
                      <c:pt idx="4627">
                        <c:v>4655.8417933999999</c:v>
                      </c:pt>
                      <c:pt idx="4628">
                        <c:v>4656.8540204000001</c:v>
                      </c:pt>
                      <c:pt idx="4629">
                        <c:v>4657.8770014000002</c:v>
                      </c:pt>
                      <c:pt idx="4630">
                        <c:v>4658.9121014000002</c:v>
                      </c:pt>
                      <c:pt idx="4631">
                        <c:v>4659.9156703999997</c:v>
                      </c:pt>
                      <c:pt idx="4632">
                        <c:v>4660.9164814000005</c:v>
                      </c:pt>
                      <c:pt idx="4633">
                        <c:v>4661.9199473999997</c:v>
                      </c:pt>
                      <c:pt idx="4634">
                        <c:v>4662.9259404000004</c:v>
                      </c:pt>
                      <c:pt idx="4635">
                        <c:v>4663.9275773999998</c:v>
                      </c:pt>
                      <c:pt idx="4636">
                        <c:v>4664.9293014000004</c:v>
                      </c:pt>
                      <c:pt idx="4637">
                        <c:v>4665.9283224000001</c:v>
                      </c:pt>
                      <c:pt idx="4638">
                        <c:v>4666.9401233999997</c:v>
                      </c:pt>
                      <c:pt idx="4639">
                        <c:v>4667.9557563999997</c:v>
                      </c:pt>
                      <c:pt idx="4640">
                        <c:v>4668.9705893999999</c:v>
                      </c:pt>
                      <c:pt idx="4641">
                        <c:v>4669.9699194000004</c:v>
                      </c:pt>
                      <c:pt idx="4642">
                        <c:v>4671.0021784</c:v>
                      </c:pt>
                      <c:pt idx="4643">
                        <c:v>4672.0340314000005</c:v>
                      </c:pt>
                      <c:pt idx="4644">
                        <c:v>4673.0485624000003</c:v>
                      </c:pt>
                      <c:pt idx="4645">
                        <c:v>4674.0491984</c:v>
                      </c:pt>
                      <c:pt idx="4646">
                        <c:v>4675.0474344000004</c:v>
                      </c:pt>
                      <c:pt idx="4647">
                        <c:v>4676.0617843999999</c:v>
                      </c:pt>
                      <c:pt idx="4648">
                        <c:v>4677.0926484000001</c:v>
                      </c:pt>
                      <c:pt idx="4649">
                        <c:v>4678.0920344000006</c:v>
                      </c:pt>
                      <c:pt idx="4650">
                        <c:v>4679.0950253999999</c:v>
                      </c:pt>
                      <c:pt idx="4651">
                        <c:v>4680.0984334000004</c:v>
                      </c:pt>
                      <c:pt idx="4652">
                        <c:v>4681.1136673999999</c:v>
                      </c:pt>
                      <c:pt idx="4653">
                        <c:v>4682.1295823999999</c:v>
                      </c:pt>
                      <c:pt idx="4654">
                        <c:v>4683.1448594000003</c:v>
                      </c:pt>
                      <c:pt idx="4655">
                        <c:v>4684.1580834000006</c:v>
                      </c:pt>
                      <c:pt idx="4656">
                        <c:v>4685.1761693999997</c:v>
                      </c:pt>
                      <c:pt idx="4657">
                        <c:v>4686.1906864000002</c:v>
                      </c:pt>
                      <c:pt idx="4658">
                        <c:v>4687.2054874000005</c:v>
                      </c:pt>
                      <c:pt idx="4659">
                        <c:v>4688.2201544</c:v>
                      </c:pt>
                      <c:pt idx="4660">
                        <c:v>4689.2193984000005</c:v>
                      </c:pt>
                      <c:pt idx="4661">
                        <c:v>4690.2325983999999</c:v>
                      </c:pt>
                      <c:pt idx="4662">
                        <c:v>4691.2571634000005</c:v>
                      </c:pt>
                      <c:pt idx="4663">
                        <c:v>4692.2596943999997</c:v>
                      </c:pt>
                      <c:pt idx="4664">
                        <c:v>4693.2805564</c:v>
                      </c:pt>
                      <c:pt idx="4665">
                        <c:v>4694.1785823999999</c:v>
                      </c:pt>
                      <c:pt idx="4666">
                        <c:v>4695.1908044000002</c:v>
                      </c:pt>
                      <c:pt idx="4667">
                        <c:v>4696.2047524</c:v>
                      </c:pt>
                      <c:pt idx="4668">
                        <c:v>4697.2123784000005</c:v>
                      </c:pt>
                      <c:pt idx="4669">
                        <c:v>4698.2283594</c:v>
                      </c:pt>
                      <c:pt idx="4670">
                        <c:v>4699.2288204000006</c:v>
                      </c:pt>
                      <c:pt idx="4671">
                        <c:v>4700.2443294000004</c:v>
                      </c:pt>
                      <c:pt idx="4672">
                        <c:v>4701.2520804000005</c:v>
                      </c:pt>
                      <c:pt idx="4673">
                        <c:v>4702.2680294000002</c:v>
                      </c:pt>
                      <c:pt idx="4674">
                        <c:v>4703.2897314000002</c:v>
                      </c:pt>
                      <c:pt idx="4675">
                        <c:v>4704.2901944000005</c:v>
                      </c:pt>
                      <c:pt idx="4676">
                        <c:v>4705.3058704000005</c:v>
                      </c:pt>
                      <c:pt idx="4677">
                        <c:v>4706.2971994</c:v>
                      </c:pt>
                      <c:pt idx="4678">
                        <c:v>4707.3010014000001</c:v>
                      </c:pt>
                      <c:pt idx="4679">
                        <c:v>4708.3061014000004</c:v>
                      </c:pt>
                      <c:pt idx="4680">
                        <c:v>4709.3215624000004</c:v>
                      </c:pt>
                      <c:pt idx="4681">
                        <c:v>4710.3300324000002</c:v>
                      </c:pt>
                      <c:pt idx="4682">
                        <c:v>4711.3436744000001</c:v>
                      </c:pt>
                      <c:pt idx="4683">
                        <c:v>4712.3592804</c:v>
                      </c:pt>
                      <c:pt idx="4684">
                        <c:v>4713.3746683999998</c:v>
                      </c:pt>
                      <c:pt idx="4685">
                        <c:v>4714.3873404000005</c:v>
                      </c:pt>
                      <c:pt idx="4686">
                        <c:v>4715.4003653999998</c:v>
                      </c:pt>
                      <c:pt idx="4687">
                        <c:v>4716.3917234</c:v>
                      </c:pt>
                      <c:pt idx="4688">
                        <c:v>4717.3927374000004</c:v>
                      </c:pt>
                      <c:pt idx="4689">
                        <c:v>4718.3965153999998</c:v>
                      </c:pt>
                      <c:pt idx="4690">
                        <c:v>4719.3898043999998</c:v>
                      </c:pt>
                      <c:pt idx="4691">
                        <c:v>4720.4118134</c:v>
                      </c:pt>
                      <c:pt idx="4692">
                        <c:v>4721.4122194000001</c:v>
                      </c:pt>
                      <c:pt idx="4693">
                        <c:v>4722.4274194</c:v>
                      </c:pt>
                      <c:pt idx="4694">
                        <c:v>4723.4275494000003</c:v>
                      </c:pt>
                      <c:pt idx="4695">
                        <c:v>4724.4257263999998</c:v>
                      </c:pt>
                      <c:pt idx="4696">
                        <c:v>4725.4259284</c:v>
                      </c:pt>
                      <c:pt idx="4697">
                        <c:v>4726.4482423999998</c:v>
                      </c:pt>
                      <c:pt idx="4698">
                        <c:v>4727.4634174000003</c:v>
                      </c:pt>
                      <c:pt idx="4699">
                        <c:v>4728.4792544000002</c:v>
                      </c:pt>
                      <c:pt idx="4700">
                        <c:v>4729.4708654000005</c:v>
                      </c:pt>
                      <c:pt idx="4701">
                        <c:v>4730.4872673999998</c:v>
                      </c:pt>
                      <c:pt idx="4702">
                        <c:v>4731.4876414</c:v>
                      </c:pt>
                      <c:pt idx="4703">
                        <c:v>4732.5112633999997</c:v>
                      </c:pt>
                      <c:pt idx="4704">
                        <c:v>4733.5262884000003</c:v>
                      </c:pt>
                      <c:pt idx="4705">
                        <c:v>4734.5267433999998</c:v>
                      </c:pt>
                      <c:pt idx="4706">
                        <c:v>4735.5271864000006</c:v>
                      </c:pt>
                      <c:pt idx="4707">
                        <c:v>4736.5271804000004</c:v>
                      </c:pt>
                      <c:pt idx="4708">
                        <c:v>4737.5182113999999</c:v>
                      </c:pt>
                      <c:pt idx="4709">
                        <c:v>4738.5186314000002</c:v>
                      </c:pt>
                      <c:pt idx="4710">
                        <c:v>4739.5195174</c:v>
                      </c:pt>
                      <c:pt idx="4711">
                        <c:v>4740.5361484000005</c:v>
                      </c:pt>
                      <c:pt idx="4712">
                        <c:v>4741.5493284000004</c:v>
                      </c:pt>
                      <c:pt idx="4713">
                        <c:v>4742.5541904000002</c:v>
                      </c:pt>
                      <c:pt idx="4714">
                        <c:v>4743.5590514000005</c:v>
                      </c:pt>
                      <c:pt idx="4715">
                        <c:v>4744.5552894000002</c:v>
                      </c:pt>
                      <c:pt idx="4716">
                        <c:v>4745.5473234000001</c:v>
                      </c:pt>
                      <c:pt idx="4717">
                        <c:v>4746.5470334000001</c:v>
                      </c:pt>
                      <c:pt idx="4718">
                        <c:v>4747.5479884000006</c:v>
                      </c:pt>
                      <c:pt idx="4719">
                        <c:v>4748.5543784000001</c:v>
                      </c:pt>
                      <c:pt idx="4720">
                        <c:v>4749.5544494000005</c:v>
                      </c:pt>
                      <c:pt idx="4721">
                        <c:v>4750.5543194000002</c:v>
                      </c:pt>
                      <c:pt idx="4722">
                        <c:v>4751.5702713999999</c:v>
                      </c:pt>
                      <c:pt idx="4723">
                        <c:v>4752.5704654000001</c:v>
                      </c:pt>
                      <c:pt idx="4724">
                        <c:v>4753.5680413999999</c:v>
                      </c:pt>
                      <c:pt idx="4725">
                        <c:v>4754.5834163999998</c:v>
                      </c:pt>
                      <c:pt idx="4726">
                        <c:v>4755.5995843999999</c:v>
                      </c:pt>
                      <c:pt idx="4727">
                        <c:v>4756.5963683999998</c:v>
                      </c:pt>
                      <c:pt idx="4728">
                        <c:v>4757.5975034000003</c:v>
                      </c:pt>
                      <c:pt idx="4729">
                        <c:v>4758.5969783999999</c:v>
                      </c:pt>
                      <c:pt idx="4730">
                        <c:v>4759.5977794</c:v>
                      </c:pt>
                      <c:pt idx="4731">
                        <c:v>4760.6017424000001</c:v>
                      </c:pt>
                      <c:pt idx="4732">
                        <c:v>4761.5931953999998</c:v>
                      </c:pt>
                      <c:pt idx="4733">
                        <c:v>4762.6029023999999</c:v>
                      </c:pt>
                      <c:pt idx="4734">
                        <c:v>4763.6030413999997</c:v>
                      </c:pt>
                      <c:pt idx="4735">
                        <c:v>4764.6038043999997</c:v>
                      </c:pt>
                      <c:pt idx="4736">
                        <c:v>4765.6067884000004</c:v>
                      </c:pt>
                      <c:pt idx="4737">
                        <c:v>4766.6300203999999</c:v>
                      </c:pt>
                      <c:pt idx="4738">
                        <c:v>4767.6452954000006</c:v>
                      </c:pt>
                      <c:pt idx="4739">
                        <c:v>4768.6459254000001</c:v>
                      </c:pt>
                      <c:pt idx="4740">
                        <c:v>4769.6591903999997</c:v>
                      </c:pt>
                      <c:pt idx="4741">
                        <c:v>4770.6743354</c:v>
                      </c:pt>
                      <c:pt idx="4742">
                        <c:v>4771.6828444000002</c:v>
                      </c:pt>
                      <c:pt idx="4743">
                        <c:v>4772.6899744000002</c:v>
                      </c:pt>
                      <c:pt idx="4744">
                        <c:v>4773.7004853999997</c:v>
                      </c:pt>
                      <c:pt idx="4745">
                        <c:v>4774.7220744000006</c:v>
                      </c:pt>
                      <c:pt idx="4746">
                        <c:v>4775.7341034000001</c:v>
                      </c:pt>
                      <c:pt idx="4747">
                        <c:v>4776.7406443999998</c:v>
                      </c:pt>
                      <c:pt idx="4748">
                        <c:v>4777.7571404</c:v>
                      </c:pt>
                      <c:pt idx="4749">
                        <c:v>4778.7783334000005</c:v>
                      </c:pt>
                      <c:pt idx="4750">
                        <c:v>4779.7801933999999</c:v>
                      </c:pt>
                      <c:pt idx="4751">
                        <c:v>4780.7946564000003</c:v>
                      </c:pt>
                      <c:pt idx="4752">
                        <c:v>4781.7949743999998</c:v>
                      </c:pt>
                      <c:pt idx="4753">
                        <c:v>4782.7956574</c:v>
                      </c:pt>
                      <c:pt idx="4754">
                        <c:v>4783.7977024000002</c:v>
                      </c:pt>
                      <c:pt idx="4755">
                        <c:v>4784.8054694000002</c:v>
                      </c:pt>
                      <c:pt idx="4756">
                        <c:v>4785.8202114000005</c:v>
                      </c:pt>
                      <c:pt idx="4757">
                        <c:v>4786.8568464</c:v>
                      </c:pt>
                      <c:pt idx="4758">
                        <c:v>4787.8965174000004</c:v>
                      </c:pt>
                      <c:pt idx="4759">
                        <c:v>4788.9043994000003</c:v>
                      </c:pt>
                      <c:pt idx="4760">
                        <c:v>4789.7956874000001</c:v>
                      </c:pt>
                      <c:pt idx="4761">
                        <c:v>4790.8148934000001</c:v>
                      </c:pt>
                      <c:pt idx="4762">
                        <c:v>4791.8256413999998</c:v>
                      </c:pt>
                      <c:pt idx="4763">
                        <c:v>4792.8484204000006</c:v>
                      </c:pt>
                      <c:pt idx="4764">
                        <c:v>4793.8523444000002</c:v>
                      </c:pt>
                      <c:pt idx="4765">
                        <c:v>4794.8651684000006</c:v>
                      </c:pt>
                      <c:pt idx="4766">
                        <c:v>4795.8812864000001</c:v>
                      </c:pt>
                      <c:pt idx="4767">
                        <c:v>4796.9033663999999</c:v>
                      </c:pt>
                      <c:pt idx="4768">
                        <c:v>4797.8945904000002</c:v>
                      </c:pt>
                      <c:pt idx="4769">
                        <c:v>4798.8994944000005</c:v>
                      </c:pt>
                      <c:pt idx="4770">
                        <c:v>4799.9031504000004</c:v>
                      </c:pt>
                      <c:pt idx="4771">
                        <c:v>4800.9188234000003</c:v>
                      </c:pt>
                      <c:pt idx="4772">
                        <c:v>4801.9262233999998</c:v>
                      </c:pt>
                      <c:pt idx="4773">
                        <c:v>4802.9302444000004</c:v>
                      </c:pt>
                      <c:pt idx="4774">
                        <c:v>4803.9430253999999</c:v>
                      </c:pt>
                      <c:pt idx="4775">
                        <c:v>4804.9498424000003</c:v>
                      </c:pt>
                      <c:pt idx="4776">
                        <c:v>4805.9427513999999</c:v>
                      </c:pt>
                      <c:pt idx="4777">
                        <c:v>4806.9469484000001</c:v>
                      </c:pt>
                      <c:pt idx="4778">
                        <c:v>4807.9476764000001</c:v>
                      </c:pt>
                      <c:pt idx="4779">
                        <c:v>4808.9471124000002</c:v>
                      </c:pt>
                      <c:pt idx="4780">
                        <c:v>4809.9536014000005</c:v>
                      </c:pt>
                      <c:pt idx="4781">
                        <c:v>4810.9694524000006</c:v>
                      </c:pt>
                      <c:pt idx="4782">
                        <c:v>4811.9761794000005</c:v>
                      </c:pt>
                      <c:pt idx="4783">
                        <c:v>4812.9916534000004</c:v>
                      </c:pt>
                      <c:pt idx="4784">
                        <c:v>4813.9911763999999</c:v>
                      </c:pt>
                      <c:pt idx="4785">
                        <c:v>4815.0045924000005</c:v>
                      </c:pt>
                      <c:pt idx="4786">
                        <c:v>4816.0230594000004</c:v>
                      </c:pt>
                      <c:pt idx="4787">
                        <c:v>4817.0227414000001</c:v>
                      </c:pt>
                      <c:pt idx="4788">
                        <c:v>4818.0222223999999</c:v>
                      </c:pt>
                      <c:pt idx="4789">
                        <c:v>4819.0220423999999</c:v>
                      </c:pt>
                      <c:pt idx="4790">
                        <c:v>4820.0351134000002</c:v>
                      </c:pt>
                      <c:pt idx="4791">
                        <c:v>4821.0355774</c:v>
                      </c:pt>
                      <c:pt idx="4792">
                        <c:v>4822.0516794000005</c:v>
                      </c:pt>
                      <c:pt idx="4793">
                        <c:v>4823.0520094000003</c:v>
                      </c:pt>
                      <c:pt idx="4794">
                        <c:v>4824.0679854</c:v>
                      </c:pt>
                      <c:pt idx="4795">
                        <c:v>4825.0821864</c:v>
                      </c:pt>
                      <c:pt idx="4796">
                        <c:v>4826.0976534000001</c:v>
                      </c:pt>
                      <c:pt idx="4797">
                        <c:v>4827.0982884000005</c:v>
                      </c:pt>
                      <c:pt idx="4798">
                        <c:v>4828.1089114000006</c:v>
                      </c:pt>
                      <c:pt idx="4799">
                        <c:v>4829.1155123999997</c:v>
                      </c:pt>
                      <c:pt idx="4800">
                        <c:v>4830.1158414000001</c:v>
                      </c:pt>
                      <c:pt idx="4801">
                        <c:v>4831.1161484000004</c:v>
                      </c:pt>
                      <c:pt idx="4802">
                        <c:v>4832.1201644000002</c:v>
                      </c:pt>
                      <c:pt idx="4803">
                        <c:v>4833.1330883999999</c:v>
                      </c:pt>
                      <c:pt idx="4804">
                        <c:v>4834.1487144000002</c:v>
                      </c:pt>
                      <c:pt idx="4805">
                        <c:v>4835.1593984000001</c:v>
                      </c:pt>
                      <c:pt idx="4806">
                        <c:v>4836.1674033999998</c:v>
                      </c:pt>
                      <c:pt idx="4807">
                        <c:v>4837.1827964000004</c:v>
                      </c:pt>
                      <c:pt idx="4808">
                        <c:v>4838.1824643999998</c:v>
                      </c:pt>
                      <c:pt idx="4809">
                        <c:v>4839.1824913999999</c:v>
                      </c:pt>
                      <c:pt idx="4810">
                        <c:v>4840.1736363999999</c:v>
                      </c:pt>
                      <c:pt idx="4811">
                        <c:v>4841.1752594</c:v>
                      </c:pt>
                      <c:pt idx="4812">
                        <c:v>4842.1750864000005</c:v>
                      </c:pt>
                      <c:pt idx="4813">
                        <c:v>4843.1756194</c:v>
                      </c:pt>
                      <c:pt idx="4814">
                        <c:v>4844.1763754000003</c:v>
                      </c:pt>
                      <c:pt idx="4815">
                        <c:v>4845.1823394000003</c:v>
                      </c:pt>
                      <c:pt idx="4816">
                        <c:v>4846.1706574</c:v>
                      </c:pt>
                      <c:pt idx="4817">
                        <c:v>4847.1711943999999</c:v>
                      </c:pt>
                      <c:pt idx="4818">
                        <c:v>4848.1904403999997</c:v>
                      </c:pt>
                      <c:pt idx="4819">
                        <c:v>4849.2127004000004</c:v>
                      </c:pt>
                      <c:pt idx="4820">
                        <c:v>4850.2165474000003</c:v>
                      </c:pt>
                      <c:pt idx="4821">
                        <c:v>4851.2394904000002</c:v>
                      </c:pt>
                      <c:pt idx="4822">
                        <c:v>4852.2620604000003</c:v>
                      </c:pt>
                      <c:pt idx="4823">
                        <c:v>4853.2763824000003</c:v>
                      </c:pt>
                      <c:pt idx="4824">
                        <c:v>4854.2759794000003</c:v>
                      </c:pt>
                      <c:pt idx="4825">
                        <c:v>4855.2724414000004</c:v>
                      </c:pt>
                      <c:pt idx="4826">
                        <c:v>4856.2725414000006</c:v>
                      </c:pt>
                      <c:pt idx="4827">
                        <c:v>4857.2728704000001</c:v>
                      </c:pt>
                      <c:pt idx="4828">
                        <c:v>4858.2638604000003</c:v>
                      </c:pt>
                      <c:pt idx="4829">
                        <c:v>4859.2635704000004</c:v>
                      </c:pt>
                      <c:pt idx="4830">
                        <c:v>4860.2797793999998</c:v>
                      </c:pt>
                      <c:pt idx="4831">
                        <c:v>4861.2959894000005</c:v>
                      </c:pt>
                      <c:pt idx="4832">
                        <c:v>4862.2957334000002</c:v>
                      </c:pt>
                      <c:pt idx="4833">
                        <c:v>4863.3029613999997</c:v>
                      </c:pt>
                      <c:pt idx="4834">
                        <c:v>4864.3030823999998</c:v>
                      </c:pt>
                      <c:pt idx="4835">
                        <c:v>4865.2964923999998</c:v>
                      </c:pt>
                      <c:pt idx="4836">
                        <c:v>4866.3094603999998</c:v>
                      </c:pt>
                      <c:pt idx="4837">
                        <c:v>4867.2981153999999</c:v>
                      </c:pt>
                      <c:pt idx="4838">
                        <c:v>4868.3073734</c:v>
                      </c:pt>
                      <c:pt idx="4839">
                        <c:v>4869.3396504000002</c:v>
                      </c:pt>
                      <c:pt idx="4840">
                        <c:v>4870.3510574000002</c:v>
                      </c:pt>
                      <c:pt idx="4841">
                        <c:v>4871.3690944</c:v>
                      </c:pt>
                      <c:pt idx="4842">
                        <c:v>4872.3682954000005</c:v>
                      </c:pt>
                      <c:pt idx="4843">
                        <c:v>4873.3886694000003</c:v>
                      </c:pt>
                      <c:pt idx="4844">
                        <c:v>4874.4079454000002</c:v>
                      </c:pt>
                      <c:pt idx="4845">
                        <c:v>4875.4084303999998</c:v>
                      </c:pt>
                      <c:pt idx="4846">
                        <c:v>4876.4274504000005</c:v>
                      </c:pt>
                      <c:pt idx="4847">
                        <c:v>4877.4319394000004</c:v>
                      </c:pt>
                      <c:pt idx="4848">
                        <c:v>4878.3435184</c:v>
                      </c:pt>
                      <c:pt idx="4849">
                        <c:v>4879.3433163999998</c:v>
                      </c:pt>
                      <c:pt idx="4850">
                        <c:v>4880.3563224</c:v>
                      </c:pt>
                      <c:pt idx="4851">
                        <c:v>4881.3558314000002</c:v>
                      </c:pt>
                      <c:pt idx="4852">
                        <c:v>4882.3555974000001</c:v>
                      </c:pt>
                      <c:pt idx="4853">
                        <c:v>4883.3553944000005</c:v>
                      </c:pt>
                      <c:pt idx="4854">
                        <c:v>4884.3470464000002</c:v>
                      </c:pt>
                      <c:pt idx="4855">
                        <c:v>4885.3603783999997</c:v>
                      </c:pt>
                      <c:pt idx="4856">
                        <c:v>4886.3763214000001</c:v>
                      </c:pt>
                      <c:pt idx="4857">
                        <c:v>4887.4031163999998</c:v>
                      </c:pt>
                      <c:pt idx="4858">
                        <c:v>4888.4187024000003</c:v>
                      </c:pt>
                      <c:pt idx="4859">
                        <c:v>4889.4345783999997</c:v>
                      </c:pt>
                      <c:pt idx="4860">
                        <c:v>4890.4350154000003</c:v>
                      </c:pt>
                      <c:pt idx="4861">
                        <c:v>4891.4418403999998</c:v>
                      </c:pt>
                      <c:pt idx="4862">
                        <c:v>4892.4418264000005</c:v>
                      </c:pt>
                      <c:pt idx="4863">
                        <c:v>4893.4548394000003</c:v>
                      </c:pt>
                      <c:pt idx="4864">
                        <c:v>4894.4667304000004</c:v>
                      </c:pt>
                      <c:pt idx="4865">
                        <c:v>4895.4822694000004</c:v>
                      </c:pt>
                      <c:pt idx="4866">
                        <c:v>4896.4981963999999</c:v>
                      </c:pt>
                      <c:pt idx="4867">
                        <c:v>4897.5141644000005</c:v>
                      </c:pt>
                      <c:pt idx="4868">
                        <c:v>4898.5166014000006</c:v>
                      </c:pt>
                      <c:pt idx="4869">
                        <c:v>4899.5206114000002</c:v>
                      </c:pt>
                      <c:pt idx="4870">
                        <c:v>4900.5277684000002</c:v>
                      </c:pt>
                      <c:pt idx="4871">
                        <c:v>4901.5135884000001</c:v>
                      </c:pt>
                      <c:pt idx="4872">
                        <c:v>4902.5168564000005</c:v>
                      </c:pt>
                      <c:pt idx="4873">
                        <c:v>4903.5366994000005</c:v>
                      </c:pt>
                      <c:pt idx="4874">
                        <c:v>4904.5439124000004</c:v>
                      </c:pt>
                      <c:pt idx="4875">
                        <c:v>4905.5331574000002</c:v>
                      </c:pt>
                      <c:pt idx="4876">
                        <c:v>4906.5493284000004</c:v>
                      </c:pt>
                      <c:pt idx="4877">
                        <c:v>4907.5495624000005</c:v>
                      </c:pt>
                      <c:pt idx="4878">
                        <c:v>4908.5621194000005</c:v>
                      </c:pt>
                      <c:pt idx="4879">
                        <c:v>4909.5797284</c:v>
                      </c:pt>
                      <c:pt idx="4880">
                        <c:v>4910.5964294000005</c:v>
                      </c:pt>
                      <c:pt idx="4881">
                        <c:v>4911.5974083999999</c:v>
                      </c:pt>
                      <c:pt idx="4882">
                        <c:v>4912.6060824000006</c:v>
                      </c:pt>
                      <c:pt idx="4883">
                        <c:v>4913.5972934000001</c:v>
                      </c:pt>
                      <c:pt idx="4884">
                        <c:v>4914.5974574000002</c:v>
                      </c:pt>
                      <c:pt idx="4885">
                        <c:v>4915.6010293999998</c:v>
                      </c:pt>
                      <c:pt idx="4886">
                        <c:v>4916.6008763999998</c:v>
                      </c:pt>
                      <c:pt idx="4887">
                        <c:v>4917.6141054</c:v>
                      </c:pt>
                      <c:pt idx="4888">
                        <c:v>4918.6225064</c:v>
                      </c:pt>
                      <c:pt idx="4889">
                        <c:v>4919.6356614000006</c:v>
                      </c:pt>
                      <c:pt idx="4890">
                        <c:v>4920.6420464000003</c:v>
                      </c:pt>
                      <c:pt idx="4891">
                        <c:v>4921.6476424000002</c:v>
                      </c:pt>
                      <c:pt idx="4892">
                        <c:v>4922.6385334000006</c:v>
                      </c:pt>
                      <c:pt idx="4893">
                        <c:v>4923.6390114000005</c:v>
                      </c:pt>
                      <c:pt idx="4894">
                        <c:v>4924.6452503999999</c:v>
                      </c:pt>
                      <c:pt idx="4895">
                        <c:v>4925.6467964000003</c:v>
                      </c:pt>
                      <c:pt idx="4896">
                        <c:v>4926.6449143999998</c:v>
                      </c:pt>
                      <c:pt idx="4897">
                        <c:v>4927.6601363999998</c:v>
                      </c:pt>
                      <c:pt idx="4898">
                        <c:v>4928.6602454000003</c:v>
                      </c:pt>
                      <c:pt idx="4899">
                        <c:v>4929.6764644000004</c:v>
                      </c:pt>
                      <c:pt idx="4900">
                        <c:v>4930.6764644000004</c:v>
                      </c:pt>
                      <c:pt idx="4901">
                        <c:v>4931.6766544000002</c:v>
                      </c:pt>
                      <c:pt idx="4902">
                        <c:v>4932.6745304000005</c:v>
                      </c:pt>
                      <c:pt idx="4903">
                        <c:v>4933.6721654000003</c:v>
                      </c:pt>
                      <c:pt idx="4904">
                        <c:v>4934.6843524000005</c:v>
                      </c:pt>
                      <c:pt idx="4905">
                        <c:v>4935.6839354000003</c:v>
                      </c:pt>
                      <c:pt idx="4906">
                        <c:v>4936.6838503999998</c:v>
                      </c:pt>
                      <c:pt idx="4907">
                        <c:v>4937.6838434000001</c:v>
                      </c:pt>
                      <c:pt idx="4908">
                        <c:v>4938.6999474000004</c:v>
                      </c:pt>
                      <c:pt idx="4909">
                        <c:v>4939.6863524</c:v>
                      </c:pt>
                      <c:pt idx="4910">
                        <c:v>4940.7086853999999</c:v>
                      </c:pt>
                      <c:pt idx="4911">
                        <c:v>4941.7246563999997</c:v>
                      </c:pt>
                      <c:pt idx="4912">
                        <c:v>4942.7244123999999</c:v>
                      </c:pt>
                      <c:pt idx="4913">
                        <c:v>4943.7308834000005</c:v>
                      </c:pt>
                      <c:pt idx="4914">
                        <c:v>4944.7311123999998</c:v>
                      </c:pt>
                      <c:pt idx="4915">
                        <c:v>4945.7311494000005</c:v>
                      </c:pt>
                      <c:pt idx="4916">
                        <c:v>4946.7468434000002</c:v>
                      </c:pt>
                      <c:pt idx="4917">
                        <c:v>4947.7517174000004</c:v>
                      </c:pt>
                      <c:pt idx="4918">
                        <c:v>4948.7511774000004</c:v>
                      </c:pt>
                      <c:pt idx="4919">
                        <c:v>4949.7667614000002</c:v>
                      </c:pt>
                      <c:pt idx="4920">
                        <c:v>4950.7897664000002</c:v>
                      </c:pt>
                      <c:pt idx="4921">
                        <c:v>4951.7922304000003</c:v>
                      </c:pt>
                      <c:pt idx="4922">
                        <c:v>4952.8081184000002</c:v>
                      </c:pt>
                      <c:pt idx="4923">
                        <c:v>4953.8079803999999</c:v>
                      </c:pt>
                      <c:pt idx="4924">
                        <c:v>4954.8081173999999</c:v>
                      </c:pt>
                      <c:pt idx="4925">
                        <c:v>4955.8062614</c:v>
                      </c:pt>
                      <c:pt idx="4926">
                        <c:v>4956.7974214000005</c:v>
                      </c:pt>
                      <c:pt idx="4927">
                        <c:v>4957.8168414000002</c:v>
                      </c:pt>
                      <c:pt idx="4928">
                        <c:v>4958.8171264000002</c:v>
                      </c:pt>
                      <c:pt idx="4929">
                        <c:v>4959.8219073999999</c:v>
                      </c:pt>
                      <c:pt idx="4930">
                        <c:v>4960.8284994000005</c:v>
                      </c:pt>
                      <c:pt idx="4931">
                        <c:v>4961.8438753999999</c:v>
                      </c:pt>
                      <c:pt idx="4932">
                        <c:v>4962.8447254000002</c:v>
                      </c:pt>
                      <c:pt idx="4933">
                        <c:v>4963.8494994000002</c:v>
                      </c:pt>
                      <c:pt idx="4934">
                        <c:v>4964.8554623999999</c:v>
                      </c:pt>
                      <c:pt idx="4935">
                        <c:v>4965.8564023999998</c:v>
                      </c:pt>
                      <c:pt idx="4936">
                        <c:v>4966.8414324000005</c:v>
                      </c:pt>
                      <c:pt idx="4937">
                        <c:v>4967.8479693999998</c:v>
                      </c:pt>
                      <c:pt idx="4938">
                        <c:v>4968.8475034000003</c:v>
                      </c:pt>
                      <c:pt idx="4939">
                        <c:v>4969.8509994000005</c:v>
                      </c:pt>
                      <c:pt idx="4940">
                        <c:v>4970.8489324000002</c:v>
                      </c:pt>
                      <c:pt idx="4941">
                        <c:v>4971.8485934</c:v>
                      </c:pt>
                      <c:pt idx="4942">
                        <c:v>4972.8558653999999</c:v>
                      </c:pt>
                      <c:pt idx="4943">
                        <c:v>4973.8464863999998</c:v>
                      </c:pt>
                      <c:pt idx="4944">
                        <c:v>4974.8695643999999</c:v>
                      </c:pt>
                      <c:pt idx="4945">
                        <c:v>4975.8797243999998</c:v>
                      </c:pt>
                      <c:pt idx="4946">
                        <c:v>4976.9027414000002</c:v>
                      </c:pt>
                      <c:pt idx="4947">
                        <c:v>4977.9188484000006</c:v>
                      </c:pt>
                      <c:pt idx="4948">
                        <c:v>4978.9323314000003</c:v>
                      </c:pt>
                      <c:pt idx="4949">
                        <c:v>4979.9222854</c:v>
                      </c:pt>
                      <c:pt idx="4950">
                        <c:v>4980.9288643999998</c:v>
                      </c:pt>
                      <c:pt idx="4951">
                        <c:v>4981.9195894000004</c:v>
                      </c:pt>
                      <c:pt idx="4952">
                        <c:v>4982.9270243999999</c:v>
                      </c:pt>
                      <c:pt idx="4953">
                        <c:v>4983.9275604000004</c:v>
                      </c:pt>
                      <c:pt idx="4954">
                        <c:v>4984.9261304000001</c:v>
                      </c:pt>
                      <c:pt idx="4955">
                        <c:v>4985.9333514</c:v>
                      </c:pt>
                      <c:pt idx="4956">
                        <c:v>4986.9357313999999</c:v>
                      </c:pt>
                      <c:pt idx="4957">
                        <c:v>4987.9517064000001</c:v>
                      </c:pt>
                      <c:pt idx="4958">
                        <c:v>4988.9747514000001</c:v>
                      </c:pt>
                      <c:pt idx="4959">
                        <c:v>4989.9900864000001</c:v>
                      </c:pt>
                      <c:pt idx="4960">
                        <c:v>4991.0010413999998</c:v>
                      </c:pt>
                      <c:pt idx="4961">
                        <c:v>4992.0240684</c:v>
                      </c:pt>
                      <c:pt idx="4962">
                        <c:v>4993.0241664000005</c:v>
                      </c:pt>
                      <c:pt idx="4963">
                        <c:v>4994.0150774000003</c:v>
                      </c:pt>
                      <c:pt idx="4964">
                        <c:v>4995.0279804000002</c:v>
                      </c:pt>
                      <c:pt idx="4965">
                        <c:v>4996.0279514000003</c:v>
                      </c:pt>
                      <c:pt idx="4966">
                        <c:v>4997.0277904000004</c:v>
                      </c:pt>
                      <c:pt idx="4967">
                        <c:v>4998.0276223999999</c:v>
                      </c:pt>
                      <c:pt idx="4968">
                        <c:v>4999.0195534000004</c:v>
                      </c:pt>
                      <c:pt idx="4969">
                        <c:v>5000.0389394000003</c:v>
                      </c:pt>
                      <c:pt idx="4970">
                        <c:v>5001.0486564000003</c:v>
                      </c:pt>
                      <c:pt idx="4971">
                        <c:v>5002.0709844000003</c:v>
                      </c:pt>
                      <c:pt idx="4972">
                        <c:v>5003.0865924</c:v>
                      </c:pt>
                      <c:pt idx="4973">
                        <c:v>5004.0933094000002</c:v>
                      </c:pt>
                      <c:pt idx="4974">
                        <c:v>5005.0931683999997</c:v>
                      </c:pt>
                      <c:pt idx="4975">
                        <c:v>5006.0932843999999</c:v>
                      </c:pt>
                      <c:pt idx="4976">
                        <c:v>5007.1192923999997</c:v>
                      </c:pt>
                      <c:pt idx="4977">
                        <c:v>5008.1472344000003</c:v>
                      </c:pt>
                      <c:pt idx="4978">
                        <c:v>5009.1804534000003</c:v>
                      </c:pt>
                      <c:pt idx="4979">
                        <c:v>5010.1865194000002</c:v>
                      </c:pt>
                      <c:pt idx="4980">
                        <c:v>5011.2044593999999</c:v>
                      </c:pt>
                      <c:pt idx="4981">
                        <c:v>5012.2298194000005</c:v>
                      </c:pt>
                      <c:pt idx="4982">
                        <c:v>5013.2512403999999</c:v>
                      </c:pt>
                      <c:pt idx="4983">
                        <c:v>5014.1559343999998</c:v>
                      </c:pt>
                      <c:pt idx="4984">
                        <c:v>5015.1760794000002</c:v>
                      </c:pt>
                      <c:pt idx="4985">
                        <c:v>5016.1833864</c:v>
                      </c:pt>
                      <c:pt idx="4986">
                        <c:v>5017.1808234</c:v>
                      </c:pt>
                      <c:pt idx="4987">
                        <c:v>5018.1813303999998</c:v>
                      </c:pt>
                      <c:pt idx="4988">
                        <c:v>5019.1812594000003</c:v>
                      </c:pt>
                      <c:pt idx="4989">
                        <c:v>5020.1858834000004</c:v>
                      </c:pt>
                      <c:pt idx="4990">
                        <c:v>5021.1957813999998</c:v>
                      </c:pt>
                      <c:pt idx="4991">
                        <c:v>5022.1895334000001</c:v>
                      </c:pt>
                      <c:pt idx="4992">
                        <c:v>5023.1890703999998</c:v>
                      </c:pt>
                      <c:pt idx="4993">
                        <c:v>5024.1930964000003</c:v>
                      </c:pt>
                      <c:pt idx="4994">
                        <c:v>5025.1974674000003</c:v>
                      </c:pt>
                      <c:pt idx="4995">
                        <c:v>5026.1928574000003</c:v>
                      </c:pt>
                      <c:pt idx="4996">
                        <c:v>5027.1939614000003</c:v>
                      </c:pt>
                      <c:pt idx="4997">
                        <c:v>5028.2068853999999</c:v>
                      </c:pt>
                      <c:pt idx="4998">
                        <c:v>5029.2136464000005</c:v>
                      </c:pt>
                      <c:pt idx="4999">
                        <c:v>5030.2297334000004</c:v>
                      </c:pt>
                      <c:pt idx="5000">
                        <c:v>5031.2263514000006</c:v>
                      </c:pt>
                      <c:pt idx="5001">
                        <c:v>5032.2417034</c:v>
                      </c:pt>
                      <c:pt idx="5002">
                        <c:v>5033.2392964000001</c:v>
                      </c:pt>
                      <c:pt idx="5003">
                        <c:v>5034.2550354000005</c:v>
                      </c:pt>
                      <c:pt idx="5004">
                        <c:v>5035.2704404000006</c:v>
                      </c:pt>
                      <c:pt idx="5005">
                        <c:v>5036.2673134000006</c:v>
                      </c:pt>
                      <c:pt idx="5006">
                        <c:v>5037.2712653999997</c:v>
                      </c:pt>
                      <c:pt idx="5007">
                        <c:v>5038.2725024000001</c:v>
                      </c:pt>
                      <c:pt idx="5008">
                        <c:v>5039.2758733999999</c:v>
                      </c:pt>
                      <c:pt idx="5009">
                        <c:v>5040.2743144000005</c:v>
                      </c:pt>
                      <c:pt idx="5010">
                        <c:v>5041.2654763999999</c:v>
                      </c:pt>
                      <c:pt idx="5011">
                        <c:v>5042.2772444000002</c:v>
                      </c:pt>
                      <c:pt idx="5012">
                        <c:v>5043.2773654000002</c:v>
                      </c:pt>
                      <c:pt idx="5013">
                        <c:v>5044.2925863999999</c:v>
                      </c:pt>
                      <c:pt idx="5014">
                        <c:v>5045.3083494000002</c:v>
                      </c:pt>
                      <c:pt idx="5015">
                        <c:v>5046.3153694000002</c:v>
                      </c:pt>
                      <c:pt idx="5016">
                        <c:v>5047.3285684000002</c:v>
                      </c:pt>
                      <c:pt idx="5017">
                        <c:v>5048.3366114</c:v>
                      </c:pt>
                      <c:pt idx="5018">
                        <c:v>5049.3408384000004</c:v>
                      </c:pt>
                      <c:pt idx="5019">
                        <c:v>5050.3473524000001</c:v>
                      </c:pt>
                      <c:pt idx="5020">
                        <c:v>5051.3664874000006</c:v>
                      </c:pt>
                      <c:pt idx="5021">
                        <c:v>5052.3726414000002</c:v>
                      </c:pt>
                      <c:pt idx="5022">
                        <c:v>5053.3886733999998</c:v>
                      </c:pt>
                      <c:pt idx="5023">
                        <c:v>5054.3892784</c:v>
                      </c:pt>
                      <c:pt idx="5024">
                        <c:v>5055.4050133999999</c:v>
                      </c:pt>
                      <c:pt idx="5025">
                        <c:v>5056.4117304000001</c:v>
                      </c:pt>
                      <c:pt idx="5026">
                        <c:v>5057.4346943999999</c:v>
                      </c:pt>
                      <c:pt idx="5027">
                        <c:v>5058.4195073999999</c:v>
                      </c:pt>
                      <c:pt idx="5028">
                        <c:v>5059.4222774</c:v>
                      </c:pt>
                      <c:pt idx="5029">
                        <c:v>5060.4315304000002</c:v>
                      </c:pt>
                      <c:pt idx="5030">
                        <c:v>5061.4310163999999</c:v>
                      </c:pt>
                      <c:pt idx="5031">
                        <c:v>5062.4310934000005</c:v>
                      </c:pt>
                      <c:pt idx="5032">
                        <c:v>5063.4471694000003</c:v>
                      </c:pt>
                      <c:pt idx="5033">
                        <c:v>5064.4476614000005</c:v>
                      </c:pt>
                      <c:pt idx="5034">
                        <c:v>5065.4547054000004</c:v>
                      </c:pt>
                      <c:pt idx="5035">
                        <c:v>5066.4742784</c:v>
                      </c:pt>
                      <c:pt idx="5036">
                        <c:v>5067.4945073999997</c:v>
                      </c:pt>
                      <c:pt idx="5037">
                        <c:v>5068.4946114000004</c:v>
                      </c:pt>
                      <c:pt idx="5038">
                        <c:v>5069.5104734000006</c:v>
                      </c:pt>
                      <c:pt idx="5039">
                        <c:v>5070.5016323999998</c:v>
                      </c:pt>
                      <c:pt idx="5040">
                        <c:v>5071.5158633999999</c:v>
                      </c:pt>
                      <c:pt idx="5041">
                        <c:v>5072.5396304000005</c:v>
                      </c:pt>
                      <c:pt idx="5042">
                        <c:v>5073.5419413999998</c:v>
                      </c:pt>
                      <c:pt idx="5043">
                        <c:v>5074.5511974000001</c:v>
                      </c:pt>
                      <c:pt idx="5044">
                        <c:v>5075.5674444000006</c:v>
                      </c:pt>
                      <c:pt idx="5045">
                        <c:v>5076.5901094000001</c:v>
                      </c:pt>
                      <c:pt idx="5046">
                        <c:v>5077.6057953999998</c:v>
                      </c:pt>
                      <c:pt idx="5047">
                        <c:v>5078.6188374000003</c:v>
                      </c:pt>
                      <c:pt idx="5048">
                        <c:v>5079.6221044000004</c:v>
                      </c:pt>
                      <c:pt idx="5049">
                        <c:v>5080.6230204000003</c:v>
                      </c:pt>
                      <c:pt idx="5050">
                        <c:v>5081.6262284000004</c:v>
                      </c:pt>
                      <c:pt idx="5051">
                        <c:v>5082.6417264000002</c:v>
                      </c:pt>
                      <c:pt idx="5052">
                        <c:v>5083.6581593999999</c:v>
                      </c:pt>
                      <c:pt idx="5053">
                        <c:v>5084.6848344</c:v>
                      </c:pt>
                      <c:pt idx="5054">
                        <c:v>5085.6763944000004</c:v>
                      </c:pt>
                      <c:pt idx="5055">
                        <c:v>5086.6781203999999</c:v>
                      </c:pt>
                      <c:pt idx="5056">
                        <c:v>5087.6812363999998</c:v>
                      </c:pt>
                      <c:pt idx="5057">
                        <c:v>5088.6790473999999</c:v>
                      </c:pt>
                      <c:pt idx="5058">
                        <c:v>5089.6919574000003</c:v>
                      </c:pt>
                      <c:pt idx="5059">
                        <c:v>5090.6900083999999</c:v>
                      </c:pt>
                      <c:pt idx="5060">
                        <c:v>5091.7101084000005</c:v>
                      </c:pt>
                      <c:pt idx="5061">
                        <c:v>5092.7228234000004</c:v>
                      </c:pt>
                      <c:pt idx="5062">
                        <c:v>5093.7234724</c:v>
                      </c:pt>
                      <c:pt idx="5063">
                        <c:v>5094.7267194000005</c:v>
                      </c:pt>
                      <c:pt idx="5064">
                        <c:v>5095.7181774000001</c:v>
                      </c:pt>
                      <c:pt idx="5065">
                        <c:v>5096.7182904000001</c:v>
                      </c:pt>
                      <c:pt idx="5066">
                        <c:v>5097.7320814000004</c:v>
                      </c:pt>
                      <c:pt idx="5067">
                        <c:v>5098.7538593999998</c:v>
                      </c:pt>
                      <c:pt idx="5068">
                        <c:v>5099.7695014000001</c:v>
                      </c:pt>
                      <c:pt idx="5069">
                        <c:v>5100.7756123999998</c:v>
                      </c:pt>
                      <c:pt idx="5070">
                        <c:v>5101.7760004000002</c:v>
                      </c:pt>
                      <c:pt idx="5071">
                        <c:v>5102.7828384000004</c:v>
                      </c:pt>
                      <c:pt idx="5072">
                        <c:v>5103.7895153999998</c:v>
                      </c:pt>
                      <c:pt idx="5073">
                        <c:v>5104.8048073999998</c:v>
                      </c:pt>
                      <c:pt idx="5074">
                        <c:v>5105.8044254000006</c:v>
                      </c:pt>
                      <c:pt idx="5075">
                        <c:v>5106.8042824000004</c:v>
                      </c:pt>
                      <c:pt idx="5076">
                        <c:v>5107.8197734000005</c:v>
                      </c:pt>
                      <c:pt idx="5077">
                        <c:v>5108.8262364000002</c:v>
                      </c:pt>
                      <c:pt idx="5078">
                        <c:v>5109.8420053999998</c:v>
                      </c:pt>
                      <c:pt idx="5079">
                        <c:v>5110.8642393999999</c:v>
                      </c:pt>
                      <c:pt idx="5080">
                        <c:v>5111.8717954000003</c:v>
                      </c:pt>
                      <c:pt idx="5081">
                        <c:v>5112.8772794000006</c:v>
                      </c:pt>
                      <c:pt idx="5082">
                        <c:v>5113.8938224000003</c:v>
                      </c:pt>
                      <c:pt idx="5083">
                        <c:v>5114.8919654000001</c:v>
                      </c:pt>
                      <c:pt idx="5084">
                        <c:v>5115.8926704000005</c:v>
                      </c:pt>
                      <c:pt idx="5085">
                        <c:v>5116.8963714000001</c:v>
                      </c:pt>
                      <c:pt idx="5086">
                        <c:v>5117.9032533999998</c:v>
                      </c:pt>
                      <c:pt idx="5087">
                        <c:v>5118.9060503999999</c:v>
                      </c:pt>
                      <c:pt idx="5088">
                        <c:v>5119.9222464000004</c:v>
                      </c:pt>
                      <c:pt idx="5089">
                        <c:v>5120.9222304000004</c:v>
                      </c:pt>
                      <c:pt idx="5090">
                        <c:v>5121.9272164000004</c:v>
                      </c:pt>
                      <c:pt idx="5091">
                        <c:v>5122.9220144000001</c:v>
                      </c:pt>
                      <c:pt idx="5092">
                        <c:v>5123.9293634000005</c:v>
                      </c:pt>
                      <c:pt idx="5093">
                        <c:v>5124.9203334000003</c:v>
                      </c:pt>
                      <c:pt idx="5094">
                        <c:v>5125.9308864000004</c:v>
                      </c:pt>
                      <c:pt idx="5095">
                        <c:v>5126.9311924000003</c:v>
                      </c:pt>
                      <c:pt idx="5096">
                        <c:v>5127.9311894000002</c:v>
                      </c:pt>
                      <c:pt idx="5097">
                        <c:v>5128.9467264000004</c:v>
                      </c:pt>
                      <c:pt idx="5098">
                        <c:v>5129.9441234000005</c:v>
                      </c:pt>
                      <c:pt idx="5099">
                        <c:v>5130.9621004000001</c:v>
                      </c:pt>
                      <c:pt idx="5100">
                        <c:v>5131.9789274000004</c:v>
                      </c:pt>
                      <c:pt idx="5101">
                        <c:v>5132.9795753999997</c:v>
                      </c:pt>
                      <c:pt idx="5102">
                        <c:v>5133.9918384000002</c:v>
                      </c:pt>
                      <c:pt idx="5103">
                        <c:v>5135.0100253999999</c:v>
                      </c:pt>
                      <c:pt idx="5104">
                        <c:v>5136.0194763999998</c:v>
                      </c:pt>
                      <c:pt idx="5105">
                        <c:v>5137.0392464000006</c:v>
                      </c:pt>
                      <c:pt idx="5106">
                        <c:v>5138.0525704000001</c:v>
                      </c:pt>
                      <c:pt idx="5107">
                        <c:v>5139.0669984000006</c:v>
                      </c:pt>
                      <c:pt idx="5108">
                        <c:v>5140.0851124000001</c:v>
                      </c:pt>
                      <c:pt idx="5109">
                        <c:v>5141.0901604000001</c:v>
                      </c:pt>
                      <c:pt idx="5110">
                        <c:v>5142.1020994</c:v>
                      </c:pt>
                      <c:pt idx="5111">
                        <c:v>5143.1157223999999</c:v>
                      </c:pt>
                      <c:pt idx="5112">
                        <c:v>5144.1401053999998</c:v>
                      </c:pt>
                      <c:pt idx="5113">
                        <c:v>5145.1586963999998</c:v>
                      </c:pt>
                      <c:pt idx="5114">
                        <c:v>5146.0553734000005</c:v>
                      </c:pt>
                      <c:pt idx="5115">
                        <c:v>5147.0553203999998</c:v>
                      </c:pt>
                      <c:pt idx="5116">
                        <c:v>5148.0560474000004</c:v>
                      </c:pt>
                      <c:pt idx="5117">
                        <c:v>5149.0561524000004</c:v>
                      </c:pt>
                      <c:pt idx="5118">
                        <c:v>5150.0537593999998</c:v>
                      </c:pt>
                      <c:pt idx="5119">
                        <c:v>5151.0610213999998</c:v>
                      </c:pt>
                      <c:pt idx="5120">
                        <c:v>5152.0897664000004</c:v>
                      </c:pt>
                      <c:pt idx="5121">
                        <c:v>5153.0906474000003</c:v>
                      </c:pt>
                      <c:pt idx="5122">
                        <c:v>5154.0973243999997</c:v>
                      </c:pt>
                      <c:pt idx="5123">
                        <c:v>5155.1024213999999</c:v>
                      </c:pt>
                      <c:pt idx="5124">
                        <c:v>5156.1052233999999</c:v>
                      </c:pt>
                      <c:pt idx="5125">
                        <c:v>5157.1163183999997</c:v>
                      </c:pt>
                      <c:pt idx="5126">
                        <c:v>5158.1131863999999</c:v>
                      </c:pt>
                      <c:pt idx="5127">
                        <c:v>5159.1356003999999</c:v>
                      </c:pt>
                      <c:pt idx="5128">
                        <c:v>5160.1407233999998</c:v>
                      </c:pt>
                      <c:pt idx="5129">
                        <c:v>5161.1519054</c:v>
                      </c:pt>
                      <c:pt idx="5130">
                        <c:v>5162.1579674000004</c:v>
                      </c:pt>
                      <c:pt idx="5131">
                        <c:v>5163.1677203999998</c:v>
                      </c:pt>
                      <c:pt idx="5132">
                        <c:v>5164.1676213999999</c:v>
                      </c:pt>
                      <c:pt idx="5133">
                        <c:v>5165.1689014000003</c:v>
                      </c:pt>
                      <c:pt idx="5134">
                        <c:v>5166.1736093999998</c:v>
                      </c:pt>
                      <c:pt idx="5135">
                        <c:v>5167.1799763999998</c:v>
                      </c:pt>
                      <c:pt idx="5136">
                        <c:v>5168.1891624</c:v>
                      </c:pt>
                      <c:pt idx="5137">
                        <c:v>5169.2113194000003</c:v>
                      </c:pt>
                      <c:pt idx="5138">
                        <c:v>5170.2268884000005</c:v>
                      </c:pt>
                      <c:pt idx="5139">
                        <c:v>5171.2279313999998</c:v>
                      </c:pt>
                      <c:pt idx="5140">
                        <c:v>5172.2438474</c:v>
                      </c:pt>
                      <c:pt idx="5141">
                        <c:v>5173.2597913999998</c:v>
                      </c:pt>
                      <c:pt idx="5142">
                        <c:v>5174.2620114000001</c:v>
                      </c:pt>
                      <c:pt idx="5143">
                        <c:v>5175.2653504</c:v>
                      </c:pt>
                      <c:pt idx="5144">
                        <c:v>5176.2754403999998</c:v>
                      </c:pt>
                      <c:pt idx="5145">
                        <c:v>5177.2667644000003</c:v>
                      </c:pt>
                      <c:pt idx="5146">
                        <c:v>5178.2830664000003</c:v>
                      </c:pt>
                      <c:pt idx="5147">
                        <c:v>5179.2897724000004</c:v>
                      </c:pt>
                      <c:pt idx="5148">
                        <c:v>5180.2902124000002</c:v>
                      </c:pt>
                      <c:pt idx="5149">
                        <c:v>5181.2986283999999</c:v>
                      </c:pt>
                      <c:pt idx="5150">
                        <c:v>5182.2990574000005</c:v>
                      </c:pt>
                      <c:pt idx="5151">
                        <c:v>5183.3056764000003</c:v>
                      </c:pt>
                      <c:pt idx="5152">
                        <c:v>5184.3056854000006</c:v>
                      </c:pt>
                      <c:pt idx="5153">
                        <c:v>5185.3073334000001</c:v>
                      </c:pt>
                      <c:pt idx="5154">
                        <c:v>5186.3074753999999</c:v>
                      </c:pt>
                      <c:pt idx="5155">
                        <c:v>5187.3051984000003</c:v>
                      </c:pt>
                      <c:pt idx="5156">
                        <c:v>5188.3051974</c:v>
                      </c:pt>
                      <c:pt idx="5157">
                        <c:v>5189.3085814000005</c:v>
                      </c:pt>
                      <c:pt idx="5158">
                        <c:v>5190.3085413999997</c:v>
                      </c:pt>
                      <c:pt idx="5159">
                        <c:v>5191.3215873999998</c:v>
                      </c:pt>
                      <c:pt idx="5160">
                        <c:v>5192.3195883999997</c:v>
                      </c:pt>
                      <c:pt idx="5161">
                        <c:v>5193.3396333999999</c:v>
                      </c:pt>
                      <c:pt idx="5162">
                        <c:v>5194.3494203999999</c:v>
                      </c:pt>
                      <c:pt idx="5163">
                        <c:v>5195.3690444000003</c:v>
                      </c:pt>
                      <c:pt idx="5164">
                        <c:v>5196.3732583999999</c:v>
                      </c:pt>
                      <c:pt idx="5165">
                        <c:v>5197.3890244000004</c:v>
                      </c:pt>
                      <c:pt idx="5166">
                        <c:v>5198.3933483999999</c:v>
                      </c:pt>
                      <c:pt idx="5167">
                        <c:v>5199.4101374000002</c:v>
                      </c:pt>
                      <c:pt idx="5168">
                        <c:v>5200.4104284000005</c:v>
                      </c:pt>
                      <c:pt idx="5169">
                        <c:v>5201.4052674000004</c:v>
                      </c:pt>
                      <c:pt idx="5170">
                        <c:v>5202.4054624</c:v>
                      </c:pt>
                      <c:pt idx="5171">
                        <c:v>5203.4311723999999</c:v>
                      </c:pt>
                      <c:pt idx="5172">
                        <c:v>5204.4384344</c:v>
                      </c:pt>
                      <c:pt idx="5173">
                        <c:v>5205.4607004</c:v>
                      </c:pt>
                      <c:pt idx="5174">
                        <c:v>5206.4464343999998</c:v>
                      </c:pt>
                      <c:pt idx="5175">
                        <c:v>5207.4577404000001</c:v>
                      </c:pt>
                      <c:pt idx="5176">
                        <c:v>5208.4905773999999</c:v>
                      </c:pt>
                      <c:pt idx="5177">
                        <c:v>5209.5063564000002</c:v>
                      </c:pt>
                      <c:pt idx="5178">
                        <c:v>5210.5105813999999</c:v>
                      </c:pt>
                      <c:pt idx="5179">
                        <c:v>5211.5237874000004</c:v>
                      </c:pt>
                      <c:pt idx="5180">
                        <c:v>5212.5419634</c:v>
                      </c:pt>
                      <c:pt idx="5181">
                        <c:v>5213.5540333999998</c:v>
                      </c:pt>
                      <c:pt idx="5182">
                        <c:v>5214.4668814000006</c:v>
                      </c:pt>
                      <c:pt idx="5183">
                        <c:v>5215.4744244000003</c:v>
                      </c:pt>
                      <c:pt idx="5184">
                        <c:v>5216.4687134000005</c:v>
                      </c:pt>
                      <c:pt idx="5185">
                        <c:v>5217.4898314000002</c:v>
                      </c:pt>
                      <c:pt idx="5186">
                        <c:v>5218.5066244</c:v>
                      </c:pt>
                      <c:pt idx="5187">
                        <c:v>5219.5227614000005</c:v>
                      </c:pt>
                      <c:pt idx="5188">
                        <c:v>5220.5193734000004</c:v>
                      </c:pt>
                      <c:pt idx="5189">
                        <c:v>5221.5200323999998</c:v>
                      </c:pt>
                      <c:pt idx="5190">
                        <c:v>5222.5159184000004</c:v>
                      </c:pt>
                      <c:pt idx="5191">
                        <c:v>5223.5226874</c:v>
                      </c:pt>
                      <c:pt idx="5192">
                        <c:v>5224.5260704000002</c:v>
                      </c:pt>
                      <c:pt idx="5193">
                        <c:v>5225.5224924000004</c:v>
                      </c:pt>
                      <c:pt idx="5194">
                        <c:v>5226.5222484000005</c:v>
                      </c:pt>
                      <c:pt idx="5195">
                        <c:v>5227.5292354000003</c:v>
                      </c:pt>
                      <c:pt idx="5196">
                        <c:v>5228.5421924000002</c:v>
                      </c:pt>
                      <c:pt idx="5197">
                        <c:v>5229.5575654000004</c:v>
                      </c:pt>
                      <c:pt idx="5198">
                        <c:v>5230.5558704000005</c:v>
                      </c:pt>
                      <c:pt idx="5199">
                        <c:v>5231.5560133999998</c:v>
                      </c:pt>
                      <c:pt idx="5200">
                        <c:v>5232.5610784</c:v>
                      </c:pt>
                      <c:pt idx="5201">
                        <c:v>5233.5653143999998</c:v>
                      </c:pt>
                      <c:pt idx="5202">
                        <c:v>5234.5887143999998</c:v>
                      </c:pt>
                      <c:pt idx="5203">
                        <c:v>5235.5991824000002</c:v>
                      </c:pt>
                      <c:pt idx="5204">
                        <c:v>5236.5985953999998</c:v>
                      </c:pt>
                      <c:pt idx="5205">
                        <c:v>5237.6093694000001</c:v>
                      </c:pt>
                      <c:pt idx="5206">
                        <c:v>5238.6134733999997</c:v>
                      </c:pt>
                      <c:pt idx="5207">
                        <c:v>5239.6130294000004</c:v>
                      </c:pt>
                      <c:pt idx="5208">
                        <c:v>5240.6197074000002</c:v>
                      </c:pt>
                      <c:pt idx="5209">
                        <c:v>5241.6203854000005</c:v>
                      </c:pt>
                      <c:pt idx="5210">
                        <c:v>5242.6228763999998</c:v>
                      </c:pt>
                      <c:pt idx="5211">
                        <c:v>5243.6386923999999</c:v>
                      </c:pt>
                      <c:pt idx="5212">
                        <c:v>5244.6497024</c:v>
                      </c:pt>
                      <c:pt idx="5213">
                        <c:v>5245.6405154000004</c:v>
                      </c:pt>
                      <c:pt idx="5214">
                        <c:v>5246.6508074000003</c:v>
                      </c:pt>
                      <c:pt idx="5215">
                        <c:v>5247.6598513999998</c:v>
                      </c:pt>
                      <c:pt idx="5216">
                        <c:v>5248.6706144</c:v>
                      </c:pt>
                      <c:pt idx="5217">
                        <c:v>5249.6772944000004</c:v>
                      </c:pt>
                      <c:pt idx="5218">
                        <c:v>5250.6774894</c:v>
                      </c:pt>
                      <c:pt idx="5219">
                        <c:v>5251.6778323999997</c:v>
                      </c:pt>
                      <c:pt idx="5220">
                        <c:v>5252.6778973999999</c:v>
                      </c:pt>
                      <c:pt idx="5221">
                        <c:v>5253.6781713999999</c:v>
                      </c:pt>
                      <c:pt idx="5222">
                        <c:v>5254.6789784000002</c:v>
                      </c:pt>
                      <c:pt idx="5223">
                        <c:v>5255.6856114000002</c:v>
                      </c:pt>
                      <c:pt idx="5224">
                        <c:v>5256.6851293999998</c:v>
                      </c:pt>
                      <c:pt idx="5225">
                        <c:v>5257.7005294000001</c:v>
                      </c:pt>
                      <c:pt idx="5226">
                        <c:v>5258.7163894000005</c:v>
                      </c:pt>
                      <c:pt idx="5227">
                        <c:v>5259.7258234000001</c:v>
                      </c:pt>
                      <c:pt idx="5228">
                        <c:v>5260.7385774000004</c:v>
                      </c:pt>
                      <c:pt idx="5229">
                        <c:v>5261.7500494000005</c:v>
                      </c:pt>
                      <c:pt idx="5230">
                        <c:v>5262.7658223999997</c:v>
                      </c:pt>
                      <c:pt idx="5231">
                        <c:v>5263.7726893999998</c:v>
                      </c:pt>
                      <c:pt idx="5232">
                        <c:v>5264.7675654000004</c:v>
                      </c:pt>
                      <c:pt idx="5233">
                        <c:v>5265.7671203999998</c:v>
                      </c:pt>
                      <c:pt idx="5234">
                        <c:v>5266.7728343999997</c:v>
                      </c:pt>
                      <c:pt idx="5235">
                        <c:v>5267.7884914000006</c:v>
                      </c:pt>
                      <c:pt idx="5236">
                        <c:v>5268.7892873999999</c:v>
                      </c:pt>
                      <c:pt idx="5237">
                        <c:v>5269.7872834</c:v>
                      </c:pt>
                      <c:pt idx="5238">
                        <c:v>5270.7875174000001</c:v>
                      </c:pt>
                      <c:pt idx="5239">
                        <c:v>5271.8038263999997</c:v>
                      </c:pt>
                      <c:pt idx="5240">
                        <c:v>5272.8045614000002</c:v>
                      </c:pt>
                      <c:pt idx="5241">
                        <c:v>5273.8049443999998</c:v>
                      </c:pt>
                      <c:pt idx="5242">
                        <c:v>5274.8048583999998</c:v>
                      </c:pt>
                      <c:pt idx="5243">
                        <c:v>5275.8185193999998</c:v>
                      </c:pt>
                      <c:pt idx="5244">
                        <c:v>5276.8317833999999</c:v>
                      </c:pt>
                      <c:pt idx="5245">
                        <c:v>5277.8326044000005</c:v>
                      </c:pt>
                      <c:pt idx="5246">
                        <c:v>5278.8551664000006</c:v>
                      </c:pt>
                      <c:pt idx="5247">
                        <c:v>5279.8683814000005</c:v>
                      </c:pt>
                      <c:pt idx="5248">
                        <c:v>5280.8751303999998</c:v>
                      </c:pt>
                      <c:pt idx="5249">
                        <c:v>5281.8829794000003</c:v>
                      </c:pt>
                      <c:pt idx="5250">
                        <c:v>5282.8987524000004</c:v>
                      </c:pt>
                      <c:pt idx="5251">
                        <c:v>5283.9001304000003</c:v>
                      </c:pt>
                      <c:pt idx="5252">
                        <c:v>5284.9001844000004</c:v>
                      </c:pt>
                      <c:pt idx="5253">
                        <c:v>5285.8899314</c:v>
                      </c:pt>
                      <c:pt idx="5254">
                        <c:v>5286.8964074000005</c:v>
                      </c:pt>
                      <c:pt idx="5255">
                        <c:v>5287.9048543999997</c:v>
                      </c:pt>
                      <c:pt idx="5256">
                        <c:v>5288.9201714000001</c:v>
                      </c:pt>
                      <c:pt idx="5257">
                        <c:v>5289.9325304000004</c:v>
                      </c:pt>
                      <c:pt idx="5258">
                        <c:v>5290.9328124000003</c:v>
                      </c:pt>
                      <c:pt idx="5259">
                        <c:v>5291.9329044000006</c:v>
                      </c:pt>
                      <c:pt idx="5260">
                        <c:v>5292.9326894000005</c:v>
                      </c:pt>
                      <c:pt idx="5261">
                        <c:v>5293.9210543999998</c:v>
                      </c:pt>
                      <c:pt idx="5262">
                        <c:v>5294.9218964000002</c:v>
                      </c:pt>
                      <c:pt idx="5263">
                        <c:v>5295.9342533999998</c:v>
                      </c:pt>
                      <c:pt idx="5264">
                        <c:v>5296.9343064000004</c:v>
                      </c:pt>
                      <c:pt idx="5265">
                        <c:v>5297.9344664</c:v>
                      </c:pt>
                      <c:pt idx="5266">
                        <c:v>5298.9254824</c:v>
                      </c:pt>
                      <c:pt idx="5267">
                        <c:v>5299.9252913999999</c:v>
                      </c:pt>
                      <c:pt idx="5268">
                        <c:v>5300.9289544000003</c:v>
                      </c:pt>
                      <c:pt idx="5269">
                        <c:v>5301.9203594000001</c:v>
                      </c:pt>
                      <c:pt idx="5270">
                        <c:v>5302.9199994000001</c:v>
                      </c:pt>
                      <c:pt idx="5271">
                        <c:v>5303.9231153999999</c:v>
                      </c:pt>
                      <c:pt idx="5272">
                        <c:v>5304.9240174000006</c:v>
                      </c:pt>
                      <c:pt idx="5273">
                        <c:v>5305.9396693999997</c:v>
                      </c:pt>
                      <c:pt idx="5274">
                        <c:v>5306.9467234000003</c:v>
                      </c:pt>
                      <c:pt idx="5275">
                        <c:v>5307.9467644000006</c:v>
                      </c:pt>
                      <c:pt idx="5276">
                        <c:v>5308.9442014000006</c:v>
                      </c:pt>
                      <c:pt idx="5277">
                        <c:v>5309.9532423999999</c:v>
                      </c:pt>
                      <c:pt idx="5278">
                        <c:v>5310.9699854</c:v>
                      </c:pt>
                      <c:pt idx="5279">
                        <c:v>5311.9718774000003</c:v>
                      </c:pt>
                      <c:pt idx="5280">
                        <c:v>5312.9716364000005</c:v>
                      </c:pt>
                      <c:pt idx="5281">
                        <c:v>5313.9733604000003</c:v>
                      </c:pt>
                      <c:pt idx="5282">
                        <c:v>5314.9671014000005</c:v>
                      </c:pt>
                      <c:pt idx="5283">
                        <c:v>5315.9896954000005</c:v>
                      </c:pt>
                      <c:pt idx="5284">
                        <c:v>5317.0122554</c:v>
                      </c:pt>
                      <c:pt idx="5285">
                        <c:v>5318.0254444000002</c:v>
                      </c:pt>
                      <c:pt idx="5286">
                        <c:v>5319.0381684000004</c:v>
                      </c:pt>
                      <c:pt idx="5287">
                        <c:v>5320.0444334000003</c:v>
                      </c:pt>
                      <c:pt idx="5288">
                        <c:v>5321.0452074000004</c:v>
                      </c:pt>
                      <c:pt idx="5289">
                        <c:v>5322.0586134000005</c:v>
                      </c:pt>
                      <c:pt idx="5290">
                        <c:v>5323.0527463999997</c:v>
                      </c:pt>
                      <c:pt idx="5291">
                        <c:v>5324.0594754000003</c:v>
                      </c:pt>
                      <c:pt idx="5292">
                        <c:v>5325.0505014</c:v>
                      </c:pt>
                      <c:pt idx="5293">
                        <c:v>5326.0506174000002</c:v>
                      </c:pt>
                      <c:pt idx="5294">
                        <c:v>5327.0644893999997</c:v>
                      </c:pt>
                      <c:pt idx="5295">
                        <c:v>5328.0812794000003</c:v>
                      </c:pt>
                      <c:pt idx="5296">
                        <c:v>5329.1103584000002</c:v>
                      </c:pt>
                      <c:pt idx="5297">
                        <c:v>5330.1336523999998</c:v>
                      </c:pt>
                      <c:pt idx="5298">
                        <c:v>5331.1505044000005</c:v>
                      </c:pt>
                      <c:pt idx="5299">
                        <c:v>5332.0467704000002</c:v>
                      </c:pt>
                      <c:pt idx="5300">
                        <c:v>5333.0541404000005</c:v>
                      </c:pt>
                      <c:pt idx="5301">
                        <c:v>5334.0541973999998</c:v>
                      </c:pt>
                      <c:pt idx="5302">
                        <c:v>5335.0613564000005</c:v>
                      </c:pt>
                      <c:pt idx="5303">
                        <c:v>5336.0614753999998</c:v>
                      </c:pt>
                      <c:pt idx="5304">
                        <c:v>5337.0686833999998</c:v>
                      </c:pt>
                      <c:pt idx="5305">
                        <c:v>5338.0700814000002</c:v>
                      </c:pt>
                      <c:pt idx="5306">
                        <c:v>5339.0610174000003</c:v>
                      </c:pt>
                      <c:pt idx="5307">
                        <c:v>5340.0614114</c:v>
                      </c:pt>
                      <c:pt idx="5308">
                        <c:v>5341.0835613999998</c:v>
                      </c:pt>
                      <c:pt idx="5309">
                        <c:v>5342.0848424000005</c:v>
                      </c:pt>
                      <c:pt idx="5310">
                        <c:v>5343.1004413999999</c:v>
                      </c:pt>
                      <c:pt idx="5311">
                        <c:v>5344.1165203999999</c:v>
                      </c:pt>
                      <c:pt idx="5312">
                        <c:v>5345.1156333999998</c:v>
                      </c:pt>
                      <c:pt idx="5313">
                        <c:v>5346.1160073999999</c:v>
                      </c:pt>
                      <c:pt idx="5314">
                        <c:v>5347.1203494000001</c:v>
                      </c:pt>
                      <c:pt idx="5315">
                        <c:v>5348.1271274000001</c:v>
                      </c:pt>
                      <c:pt idx="5316">
                        <c:v>5349.1430253999997</c:v>
                      </c:pt>
                      <c:pt idx="5317">
                        <c:v>5350.1500174000003</c:v>
                      </c:pt>
                      <c:pt idx="5318">
                        <c:v>5351.1501354000002</c:v>
                      </c:pt>
                      <c:pt idx="5319">
                        <c:v>5352.1509723999998</c:v>
                      </c:pt>
                      <c:pt idx="5320">
                        <c:v>5353.1506994000001</c:v>
                      </c:pt>
                      <c:pt idx="5321">
                        <c:v>5354.1577254000003</c:v>
                      </c:pt>
                      <c:pt idx="5322">
                        <c:v>5355.1583134000002</c:v>
                      </c:pt>
                      <c:pt idx="5323">
                        <c:v>5356.1589184000004</c:v>
                      </c:pt>
                      <c:pt idx="5324">
                        <c:v>5357.1745704000004</c:v>
                      </c:pt>
                      <c:pt idx="5325">
                        <c:v>5358.1748514000001</c:v>
                      </c:pt>
                      <c:pt idx="5326">
                        <c:v>5359.1904604000001</c:v>
                      </c:pt>
                      <c:pt idx="5327">
                        <c:v>5360.2056774000002</c:v>
                      </c:pt>
                      <c:pt idx="5328">
                        <c:v>5361.2215684000003</c:v>
                      </c:pt>
                      <c:pt idx="5329">
                        <c:v>5362.2417284000003</c:v>
                      </c:pt>
                      <c:pt idx="5330">
                        <c:v>5363.2624534000006</c:v>
                      </c:pt>
                      <c:pt idx="5331">
                        <c:v>5364.2690614000003</c:v>
                      </c:pt>
                      <c:pt idx="5332">
                        <c:v>5365.2816594000005</c:v>
                      </c:pt>
                      <c:pt idx="5333">
                        <c:v>5366.2854103999998</c:v>
                      </c:pt>
                      <c:pt idx="5334">
                        <c:v>5367.3018873999999</c:v>
                      </c:pt>
                      <c:pt idx="5335">
                        <c:v>5368.3099554</c:v>
                      </c:pt>
                      <c:pt idx="5336">
                        <c:v>5369.2956884000005</c:v>
                      </c:pt>
                      <c:pt idx="5337">
                        <c:v>5370.2963294000001</c:v>
                      </c:pt>
                      <c:pt idx="5338">
                        <c:v>5371.3103843999997</c:v>
                      </c:pt>
                      <c:pt idx="5339">
                        <c:v>5372.3104614000003</c:v>
                      </c:pt>
                      <c:pt idx="5340">
                        <c:v>5373.3303314000004</c:v>
                      </c:pt>
                      <c:pt idx="5341">
                        <c:v>5374.3370964000005</c:v>
                      </c:pt>
                      <c:pt idx="5342">
                        <c:v>5375.3381844000005</c:v>
                      </c:pt>
                      <c:pt idx="5343">
                        <c:v>5376.3394503999998</c:v>
                      </c:pt>
                      <c:pt idx="5344">
                        <c:v>5377.3486214000004</c:v>
                      </c:pt>
                      <c:pt idx="5345">
                        <c:v>5378.3572193999998</c:v>
                      </c:pt>
                      <c:pt idx="5346">
                        <c:v>5379.3699124000004</c:v>
                      </c:pt>
                      <c:pt idx="5347">
                        <c:v>5380.3702174</c:v>
                      </c:pt>
                      <c:pt idx="5348">
                        <c:v>5381.3685684000002</c:v>
                      </c:pt>
                      <c:pt idx="5349">
                        <c:v>5382.3701864000004</c:v>
                      </c:pt>
                      <c:pt idx="5350">
                        <c:v>5383.3709454</c:v>
                      </c:pt>
                      <c:pt idx="5351">
                        <c:v>5384.3683473999999</c:v>
                      </c:pt>
                      <c:pt idx="5352">
                        <c:v>5385.3727954000005</c:v>
                      </c:pt>
                      <c:pt idx="5353">
                        <c:v>5386.3887604000001</c:v>
                      </c:pt>
                      <c:pt idx="5354">
                        <c:v>5387.3923214000006</c:v>
                      </c:pt>
                      <c:pt idx="5355">
                        <c:v>5388.4050904000005</c:v>
                      </c:pt>
                      <c:pt idx="5356">
                        <c:v>5389.4203304000002</c:v>
                      </c:pt>
                      <c:pt idx="5357">
                        <c:v>5390.4206984000002</c:v>
                      </c:pt>
                      <c:pt idx="5358">
                        <c:v>5391.4365474000006</c:v>
                      </c:pt>
                      <c:pt idx="5359">
                        <c:v>5392.4496663999998</c:v>
                      </c:pt>
                      <c:pt idx="5360">
                        <c:v>5393.4657334000003</c:v>
                      </c:pt>
                      <c:pt idx="5361">
                        <c:v>5394.4759104000004</c:v>
                      </c:pt>
                      <c:pt idx="5362">
                        <c:v>5395.4757633999998</c:v>
                      </c:pt>
                      <c:pt idx="5363">
                        <c:v>5396.4763084000006</c:v>
                      </c:pt>
                      <c:pt idx="5364">
                        <c:v>5397.4691294000004</c:v>
                      </c:pt>
                      <c:pt idx="5365">
                        <c:v>5398.4730443999997</c:v>
                      </c:pt>
                      <c:pt idx="5366">
                        <c:v>5399.4886224000002</c:v>
                      </c:pt>
                      <c:pt idx="5367">
                        <c:v>5400.5043254000002</c:v>
                      </c:pt>
                      <c:pt idx="5368">
                        <c:v>5401.5197124000006</c:v>
                      </c:pt>
                      <c:pt idx="5369">
                        <c:v>5402.5207084000003</c:v>
                      </c:pt>
                      <c:pt idx="5370">
                        <c:v>5403.5204074000003</c:v>
                      </c:pt>
                      <c:pt idx="5371">
                        <c:v>5404.5206263999999</c:v>
                      </c:pt>
                      <c:pt idx="5372">
                        <c:v>5405.5156244</c:v>
                      </c:pt>
                      <c:pt idx="5373">
                        <c:v>5406.5159703999998</c:v>
                      </c:pt>
                      <c:pt idx="5374">
                        <c:v>5407.5312874000001</c:v>
                      </c:pt>
                      <c:pt idx="5375">
                        <c:v>5408.5320013999999</c:v>
                      </c:pt>
                      <c:pt idx="5376">
                        <c:v>5409.5554843999998</c:v>
                      </c:pt>
                      <c:pt idx="5377">
                        <c:v>5410.5532714000001</c:v>
                      </c:pt>
                      <c:pt idx="5378">
                        <c:v>5411.5665544000003</c:v>
                      </c:pt>
                      <c:pt idx="5379">
                        <c:v>5412.5862654000002</c:v>
                      </c:pt>
                      <c:pt idx="5380">
                        <c:v>5413.5931964000001</c:v>
                      </c:pt>
                      <c:pt idx="5381">
                        <c:v>5414.6002864000002</c:v>
                      </c:pt>
                      <c:pt idx="5382">
                        <c:v>5415.5998324000002</c:v>
                      </c:pt>
                      <c:pt idx="5383">
                        <c:v>5416.6012884000002</c:v>
                      </c:pt>
                      <c:pt idx="5384">
                        <c:v>5417.6081593999997</c:v>
                      </c:pt>
                      <c:pt idx="5385">
                        <c:v>5418.6243054000006</c:v>
                      </c:pt>
                      <c:pt idx="5386">
                        <c:v>5419.6400703999998</c:v>
                      </c:pt>
                      <c:pt idx="5387">
                        <c:v>5420.6625893999999</c:v>
                      </c:pt>
                      <c:pt idx="5388">
                        <c:v>5421.6787394000003</c:v>
                      </c:pt>
                      <c:pt idx="5389">
                        <c:v>5422.6944733999999</c:v>
                      </c:pt>
                      <c:pt idx="5390">
                        <c:v>5423.6848784000003</c:v>
                      </c:pt>
                      <c:pt idx="5391">
                        <c:v>5424.6913163999998</c:v>
                      </c:pt>
                      <c:pt idx="5392">
                        <c:v>5425.7073034000005</c:v>
                      </c:pt>
                      <c:pt idx="5393">
                        <c:v>5426.7189654000003</c:v>
                      </c:pt>
                      <c:pt idx="5394">
                        <c:v>5427.7272273999997</c:v>
                      </c:pt>
                      <c:pt idx="5395">
                        <c:v>5428.7428384000004</c:v>
                      </c:pt>
                      <c:pt idx="5396">
                        <c:v>5429.7429554</c:v>
                      </c:pt>
                      <c:pt idx="5397">
                        <c:v>5430.7592783999999</c:v>
                      </c:pt>
                      <c:pt idx="5398">
                        <c:v>5431.7574254000001</c:v>
                      </c:pt>
                      <c:pt idx="5399">
                        <c:v>5432.7758564000005</c:v>
                      </c:pt>
                      <c:pt idx="5400">
                        <c:v>5433.7759434</c:v>
                      </c:pt>
                      <c:pt idx="5401">
                        <c:v>5434.7761934</c:v>
                      </c:pt>
                      <c:pt idx="5402">
                        <c:v>5435.7805674000001</c:v>
                      </c:pt>
                      <c:pt idx="5403">
                        <c:v>5436.7827544000002</c:v>
                      </c:pt>
                      <c:pt idx="5404">
                        <c:v>5437.7985794000006</c:v>
                      </c:pt>
                      <c:pt idx="5405">
                        <c:v>5438.7962544000002</c:v>
                      </c:pt>
                      <c:pt idx="5406">
                        <c:v>5439.7967494000004</c:v>
                      </c:pt>
                      <c:pt idx="5407">
                        <c:v>5440.7970824000004</c:v>
                      </c:pt>
                      <c:pt idx="5408">
                        <c:v>5441.8010584000003</c:v>
                      </c:pt>
                      <c:pt idx="5409">
                        <c:v>5442.8010154000003</c:v>
                      </c:pt>
                      <c:pt idx="5410">
                        <c:v>5443.8078133999998</c:v>
                      </c:pt>
                      <c:pt idx="5411">
                        <c:v>5444.7983364000002</c:v>
                      </c:pt>
                      <c:pt idx="5412">
                        <c:v>5445.7992323999997</c:v>
                      </c:pt>
                      <c:pt idx="5413">
                        <c:v>5446.8044594000003</c:v>
                      </c:pt>
                      <c:pt idx="5414">
                        <c:v>5447.8080334000006</c:v>
                      </c:pt>
                      <c:pt idx="5415">
                        <c:v>5448.8086424000003</c:v>
                      </c:pt>
                      <c:pt idx="5416">
                        <c:v>5449.7998933999997</c:v>
                      </c:pt>
                      <c:pt idx="5417">
                        <c:v>5450.8067084000004</c:v>
                      </c:pt>
                      <c:pt idx="5418">
                        <c:v>5451.8049114000005</c:v>
                      </c:pt>
                      <c:pt idx="5419">
                        <c:v>5452.8060213999997</c:v>
                      </c:pt>
                      <c:pt idx="5420">
                        <c:v>5453.8171904000001</c:v>
                      </c:pt>
                      <c:pt idx="5421">
                        <c:v>5454.8283194000005</c:v>
                      </c:pt>
                      <c:pt idx="5422">
                        <c:v>5455.8362834</c:v>
                      </c:pt>
                      <c:pt idx="5423">
                        <c:v>5456.8513394000001</c:v>
                      </c:pt>
                      <c:pt idx="5424">
                        <c:v>5457.8640563999998</c:v>
                      </c:pt>
                      <c:pt idx="5425">
                        <c:v>5458.8934924000005</c:v>
                      </c:pt>
                      <c:pt idx="5426">
                        <c:v>5459.9255054000005</c:v>
                      </c:pt>
                      <c:pt idx="5427">
                        <c:v>5460.9438233999999</c:v>
                      </c:pt>
                      <c:pt idx="5428">
                        <c:v>5461.9222354000003</c:v>
                      </c:pt>
                      <c:pt idx="5429">
                        <c:v>5462.9234103999997</c:v>
                      </c:pt>
                      <c:pt idx="5430">
                        <c:v>5463.9217754000001</c:v>
                      </c:pt>
                      <c:pt idx="5431">
                        <c:v>5464.9342373999998</c:v>
                      </c:pt>
                      <c:pt idx="5432">
                        <c:v>5465.9359383999999</c:v>
                      </c:pt>
                      <c:pt idx="5433">
                        <c:v>5466.9376784000006</c:v>
                      </c:pt>
                      <c:pt idx="5434">
                        <c:v>5467.9467833999997</c:v>
                      </c:pt>
                      <c:pt idx="5435">
                        <c:v>5468.9754714000001</c:v>
                      </c:pt>
                      <c:pt idx="5436">
                        <c:v>5470.0072454000001</c:v>
                      </c:pt>
                      <c:pt idx="5437">
                        <c:v>5471.0483184000004</c:v>
                      </c:pt>
                      <c:pt idx="5438">
                        <c:v>5472.0266634</c:v>
                      </c:pt>
                      <c:pt idx="5439">
                        <c:v>5472.9198023999998</c:v>
                      </c:pt>
                      <c:pt idx="5440">
                        <c:v>5473.9347944000001</c:v>
                      </c:pt>
                      <c:pt idx="5441">
                        <c:v>5474.9346634000003</c:v>
                      </c:pt>
                      <c:pt idx="5442">
                        <c:v>5475.9255733999998</c:v>
                      </c:pt>
                      <c:pt idx="5443">
                        <c:v>5476.9256224000001</c:v>
                      </c:pt>
                      <c:pt idx="5444">
                        <c:v>5477.9330233999999</c:v>
                      </c:pt>
                      <c:pt idx="5445">
                        <c:v>5478.9223314000001</c:v>
                      </c:pt>
                      <c:pt idx="5446">
                        <c:v>5479.9228934000002</c:v>
                      </c:pt>
                      <c:pt idx="5447">
                        <c:v>5480.9228284000001</c:v>
                      </c:pt>
                      <c:pt idx="5448">
                        <c:v>5481.9234304000001</c:v>
                      </c:pt>
                      <c:pt idx="5449">
                        <c:v>5482.9344744</c:v>
                      </c:pt>
                      <c:pt idx="5450">
                        <c:v>5483.9200744</c:v>
                      </c:pt>
                      <c:pt idx="5451">
                        <c:v>5484.9270494000002</c:v>
                      </c:pt>
                      <c:pt idx="5452">
                        <c:v>5485.9280864000002</c:v>
                      </c:pt>
                      <c:pt idx="5453">
                        <c:v>5486.9324434</c:v>
                      </c:pt>
                      <c:pt idx="5454">
                        <c:v>5487.9427694000005</c:v>
                      </c:pt>
                      <c:pt idx="5455">
                        <c:v>5488.9424473999998</c:v>
                      </c:pt>
                      <c:pt idx="5456">
                        <c:v>5489.9562433999999</c:v>
                      </c:pt>
                      <c:pt idx="5457">
                        <c:v>5490.9564974000004</c:v>
                      </c:pt>
                      <c:pt idx="5458">
                        <c:v>5491.9677194000005</c:v>
                      </c:pt>
                      <c:pt idx="5459">
                        <c:v>5492.9675023999998</c:v>
                      </c:pt>
                      <c:pt idx="5460">
                        <c:v>5493.9684933999997</c:v>
                      </c:pt>
                      <c:pt idx="5461">
                        <c:v>5494.9888464000005</c:v>
                      </c:pt>
                      <c:pt idx="5462">
                        <c:v>5495.9846994</c:v>
                      </c:pt>
                      <c:pt idx="5463">
                        <c:v>5497.0069973999998</c:v>
                      </c:pt>
                      <c:pt idx="5464">
                        <c:v>5498.0046603999999</c:v>
                      </c:pt>
                      <c:pt idx="5465">
                        <c:v>5499.0211663999999</c:v>
                      </c:pt>
                      <c:pt idx="5466">
                        <c:v>5500.0368124000006</c:v>
                      </c:pt>
                      <c:pt idx="5467">
                        <c:v>5501.0365843999998</c:v>
                      </c:pt>
                      <c:pt idx="5468">
                        <c:v>5502.0524384</c:v>
                      </c:pt>
                      <c:pt idx="5469">
                        <c:v>5503.0503704000002</c:v>
                      </c:pt>
                      <c:pt idx="5470">
                        <c:v>5504.0526684000006</c:v>
                      </c:pt>
                      <c:pt idx="5471">
                        <c:v>5505.0682224000002</c:v>
                      </c:pt>
                      <c:pt idx="5472">
                        <c:v>5506.0687754</c:v>
                      </c:pt>
                      <c:pt idx="5473">
                        <c:v>5507.0910094000001</c:v>
                      </c:pt>
                      <c:pt idx="5474">
                        <c:v>5508.1063753999997</c:v>
                      </c:pt>
                      <c:pt idx="5475">
                        <c:v>5509.0996534000005</c:v>
                      </c:pt>
                      <c:pt idx="5476">
                        <c:v>5510.1059714000003</c:v>
                      </c:pt>
                      <c:pt idx="5477">
                        <c:v>5511.0990573999998</c:v>
                      </c:pt>
                      <c:pt idx="5478">
                        <c:v>5512.0989363999997</c:v>
                      </c:pt>
                      <c:pt idx="5479">
                        <c:v>5513.0996144000001</c:v>
                      </c:pt>
                      <c:pt idx="5480">
                        <c:v>5514.0992514</c:v>
                      </c:pt>
                      <c:pt idx="5481">
                        <c:v>5515.1065704000002</c:v>
                      </c:pt>
                      <c:pt idx="5482">
                        <c:v>5516.1151564000002</c:v>
                      </c:pt>
                      <c:pt idx="5483">
                        <c:v>5517.1167034</c:v>
                      </c:pt>
                      <c:pt idx="5484">
                        <c:v>5518.1323573999998</c:v>
                      </c:pt>
                      <c:pt idx="5485">
                        <c:v>5519.1479283999997</c:v>
                      </c:pt>
                      <c:pt idx="5486">
                        <c:v>5520.1474853999998</c:v>
                      </c:pt>
                      <c:pt idx="5487">
                        <c:v>5521.1636613999999</c:v>
                      </c:pt>
                      <c:pt idx="5488">
                        <c:v>5522.1648854000005</c:v>
                      </c:pt>
                      <c:pt idx="5489">
                        <c:v>5523.1787303999999</c:v>
                      </c:pt>
                      <c:pt idx="5490">
                        <c:v>5524.1819673999998</c:v>
                      </c:pt>
                      <c:pt idx="5491">
                        <c:v>5525.1787254000001</c:v>
                      </c:pt>
                      <c:pt idx="5492">
                        <c:v>5526.1707993999999</c:v>
                      </c:pt>
                      <c:pt idx="5493">
                        <c:v>5527.1949924</c:v>
                      </c:pt>
                      <c:pt idx="5494">
                        <c:v>5528.2016394000002</c:v>
                      </c:pt>
                      <c:pt idx="5495">
                        <c:v>5529.2260124000004</c:v>
                      </c:pt>
                      <c:pt idx="5496">
                        <c:v>5530.2176873999997</c:v>
                      </c:pt>
                      <c:pt idx="5497">
                        <c:v>5531.2220404</c:v>
                      </c:pt>
                      <c:pt idx="5498">
                        <c:v>5532.2295264000004</c:v>
                      </c:pt>
                      <c:pt idx="5499">
                        <c:v>5533.2196014000001</c:v>
                      </c:pt>
                      <c:pt idx="5500">
                        <c:v>5534.2226843999997</c:v>
                      </c:pt>
                      <c:pt idx="5501">
                        <c:v>5535.2233414000002</c:v>
                      </c:pt>
                      <c:pt idx="5502">
                        <c:v>5536.2376724000005</c:v>
                      </c:pt>
                      <c:pt idx="5503">
                        <c:v>5537.2501763999999</c:v>
                      </c:pt>
                      <c:pt idx="5504">
                        <c:v>5538.2576304000004</c:v>
                      </c:pt>
                      <c:pt idx="5505">
                        <c:v>5539.2606314000004</c:v>
                      </c:pt>
                      <c:pt idx="5506">
                        <c:v>5540.2766774000002</c:v>
                      </c:pt>
                      <c:pt idx="5507">
                        <c:v>5541.3028794000002</c:v>
                      </c:pt>
                      <c:pt idx="5508">
                        <c:v>5542.3218913999999</c:v>
                      </c:pt>
                      <c:pt idx="5509">
                        <c:v>5543.3442234000004</c:v>
                      </c:pt>
                      <c:pt idx="5510">
                        <c:v>5544.3579324000002</c:v>
                      </c:pt>
                      <c:pt idx="5511">
                        <c:v>5545.3846143999999</c:v>
                      </c:pt>
                      <c:pt idx="5512">
                        <c:v>5546.4004884000005</c:v>
                      </c:pt>
                      <c:pt idx="5513">
                        <c:v>5547.3006494000001</c:v>
                      </c:pt>
                      <c:pt idx="5514">
                        <c:v>5548.3047844000002</c:v>
                      </c:pt>
                      <c:pt idx="5515">
                        <c:v>5549.3029344000006</c:v>
                      </c:pt>
                      <c:pt idx="5516">
                        <c:v>5550.3030364000006</c:v>
                      </c:pt>
                      <c:pt idx="5517">
                        <c:v>5551.3126033999997</c:v>
                      </c:pt>
                      <c:pt idx="5518">
                        <c:v>5552.3121044</c:v>
                      </c:pt>
                      <c:pt idx="5519">
                        <c:v>5553.3405914000004</c:v>
                      </c:pt>
                      <c:pt idx="5520">
                        <c:v>5554.3564144000002</c:v>
                      </c:pt>
                      <c:pt idx="5521">
                        <c:v>5555.3467953999998</c:v>
                      </c:pt>
                      <c:pt idx="5522">
                        <c:v>5556.3484784000002</c:v>
                      </c:pt>
                      <c:pt idx="5523">
                        <c:v>5557.3560914</c:v>
                      </c:pt>
                      <c:pt idx="5524">
                        <c:v>5558.3502814000003</c:v>
                      </c:pt>
                      <c:pt idx="5525">
                        <c:v>5559.3500783999998</c:v>
                      </c:pt>
                      <c:pt idx="5526">
                        <c:v>5560.3629523999998</c:v>
                      </c:pt>
                      <c:pt idx="5527">
                        <c:v>5561.3852794000004</c:v>
                      </c:pt>
                      <c:pt idx="5528">
                        <c:v>5562.3847204000003</c:v>
                      </c:pt>
                      <c:pt idx="5529">
                        <c:v>5563.4030033999998</c:v>
                      </c:pt>
                      <c:pt idx="5530">
                        <c:v>5564.4003674000005</c:v>
                      </c:pt>
                      <c:pt idx="5531">
                        <c:v>5565.4003074000002</c:v>
                      </c:pt>
                      <c:pt idx="5532">
                        <c:v>5566.4006964</c:v>
                      </c:pt>
                      <c:pt idx="5533">
                        <c:v>5567.4010164000001</c:v>
                      </c:pt>
                      <c:pt idx="5534">
                        <c:v>5568.4033553999998</c:v>
                      </c:pt>
                      <c:pt idx="5535">
                        <c:v>5569.4026984000002</c:v>
                      </c:pt>
                      <c:pt idx="5536">
                        <c:v>5570.4030504000002</c:v>
                      </c:pt>
                      <c:pt idx="5537">
                        <c:v>5571.4080243999997</c:v>
                      </c:pt>
                      <c:pt idx="5538">
                        <c:v>5572.4267594000003</c:v>
                      </c:pt>
                      <c:pt idx="5539">
                        <c:v>5573.4275103999998</c:v>
                      </c:pt>
                      <c:pt idx="5540">
                        <c:v>5574.4247794000003</c:v>
                      </c:pt>
                      <c:pt idx="5541">
                        <c:v>5575.4247703999999</c:v>
                      </c:pt>
                      <c:pt idx="5542">
                        <c:v>5576.4288414000002</c:v>
                      </c:pt>
                      <c:pt idx="5543">
                        <c:v>5577.4357914000002</c:v>
                      </c:pt>
                      <c:pt idx="5544">
                        <c:v>5578.4516934000003</c:v>
                      </c:pt>
                      <c:pt idx="5545">
                        <c:v>5579.4654584</c:v>
                      </c:pt>
                      <c:pt idx="5546">
                        <c:v>5580.4815014000005</c:v>
                      </c:pt>
                      <c:pt idx="5547">
                        <c:v>5581.4792503999997</c:v>
                      </c:pt>
                      <c:pt idx="5548">
                        <c:v>5582.4812904</c:v>
                      </c:pt>
                      <c:pt idx="5549">
                        <c:v>5583.4872124000003</c:v>
                      </c:pt>
                      <c:pt idx="5550">
                        <c:v>5584.4916703999997</c:v>
                      </c:pt>
                      <c:pt idx="5551">
                        <c:v>5585.4834333999997</c:v>
                      </c:pt>
                      <c:pt idx="5552">
                        <c:v>5586.4904284000004</c:v>
                      </c:pt>
                      <c:pt idx="5553">
                        <c:v>5587.5068394</c:v>
                      </c:pt>
                      <c:pt idx="5554">
                        <c:v>5588.5095904</c:v>
                      </c:pt>
                      <c:pt idx="5555">
                        <c:v>5589.5260533999999</c:v>
                      </c:pt>
                      <c:pt idx="5556">
                        <c:v>5590.5209744000003</c:v>
                      </c:pt>
                      <c:pt idx="5557">
                        <c:v>5591.5369974000005</c:v>
                      </c:pt>
                      <c:pt idx="5558">
                        <c:v>5592.5592854000006</c:v>
                      </c:pt>
                      <c:pt idx="5559">
                        <c:v>5593.5659814000001</c:v>
                      </c:pt>
                      <c:pt idx="5560">
                        <c:v>5594.5886504</c:v>
                      </c:pt>
                      <c:pt idx="5561">
                        <c:v>5595.5881343999999</c:v>
                      </c:pt>
                      <c:pt idx="5562">
                        <c:v>5596.6063033999999</c:v>
                      </c:pt>
                      <c:pt idx="5563">
                        <c:v>5597.5912423999998</c:v>
                      </c:pt>
                      <c:pt idx="5564">
                        <c:v>5598.6050934000004</c:v>
                      </c:pt>
                      <c:pt idx="5565">
                        <c:v>5599.5921343999998</c:v>
                      </c:pt>
                      <c:pt idx="5566">
                        <c:v>5600.5925404</c:v>
                      </c:pt>
                      <c:pt idx="5567">
                        <c:v>5601.6061604000006</c:v>
                      </c:pt>
                      <c:pt idx="5568">
                        <c:v>5602.6216273999999</c:v>
                      </c:pt>
                      <c:pt idx="5569">
                        <c:v>5603.6257474000004</c:v>
                      </c:pt>
                      <c:pt idx="5570">
                        <c:v>5604.6530294000004</c:v>
                      </c:pt>
                      <c:pt idx="5571">
                        <c:v>5605.6664843999997</c:v>
                      </c:pt>
                      <c:pt idx="5572">
                        <c:v>5606.6823854000004</c:v>
                      </c:pt>
                      <c:pt idx="5573">
                        <c:v>5607.6985684000001</c:v>
                      </c:pt>
                      <c:pt idx="5574">
                        <c:v>5608.6857173999997</c:v>
                      </c:pt>
                      <c:pt idx="5575">
                        <c:v>5609.7081114000002</c:v>
                      </c:pt>
                      <c:pt idx="5576">
                        <c:v>5610.7302123999998</c:v>
                      </c:pt>
                      <c:pt idx="5577">
                        <c:v>5611.7460244000004</c:v>
                      </c:pt>
                      <c:pt idx="5578">
                        <c:v>5612.7614834000005</c:v>
                      </c:pt>
                      <c:pt idx="5579">
                        <c:v>5613.7775104000002</c:v>
                      </c:pt>
                      <c:pt idx="5580">
                        <c:v>5614.7757763999998</c:v>
                      </c:pt>
                      <c:pt idx="5581">
                        <c:v>5615.7912643999998</c:v>
                      </c:pt>
                      <c:pt idx="5582">
                        <c:v>5616.8071864000003</c:v>
                      </c:pt>
                      <c:pt idx="5583">
                        <c:v>5617.7982544000006</c:v>
                      </c:pt>
                      <c:pt idx="5584">
                        <c:v>5618.8145863999998</c:v>
                      </c:pt>
                      <c:pt idx="5585">
                        <c:v>5619.8371174000004</c:v>
                      </c:pt>
                      <c:pt idx="5586">
                        <c:v>5620.8438154000005</c:v>
                      </c:pt>
                      <c:pt idx="5587">
                        <c:v>5621.8513504000002</c:v>
                      </c:pt>
                      <c:pt idx="5588">
                        <c:v>5622.8558164000005</c:v>
                      </c:pt>
                      <c:pt idx="5589">
                        <c:v>5623.8465684000003</c:v>
                      </c:pt>
                      <c:pt idx="5590">
                        <c:v>5624.8623583999997</c:v>
                      </c:pt>
                      <c:pt idx="5591">
                        <c:v>5625.8655944000002</c:v>
                      </c:pt>
                      <c:pt idx="5592">
                        <c:v>5626.8862974000003</c:v>
                      </c:pt>
                      <c:pt idx="5593">
                        <c:v>5627.8904774000002</c:v>
                      </c:pt>
                      <c:pt idx="5594">
                        <c:v>5628.8901984000004</c:v>
                      </c:pt>
                      <c:pt idx="5595">
                        <c:v>5629.8878863999998</c:v>
                      </c:pt>
                      <c:pt idx="5596">
                        <c:v>5630.8960314000005</c:v>
                      </c:pt>
                      <c:pt idx="5597">
                        <c:v>5631.9119013999998</c:v>
                      </c:pt>
                      <c:pt idx="5598">
                        <c:v>5632.9341584000003</c:v>
                      </c:pt>
                      <c:pt idx="5599">
                        <c:v>5633.9255493999999</c:v>
                      </c:pt>
                      <c:pt idx="5600">
                        <c:v>5634.9255104000003</c:v>
                      </c:pt>
                      <c:pt idx="5601">
                        <c:v>5635.9382504000005</c:v>
                      </c:pt>
                      <c:pt idx="5602">
                        <c:v>5636.9546743999999</c:v>
                      </c:pt>
                      <c:pt idx="5603">
                        <c:v>5637.9708534000001</c:v>
                      </c:pt>
                      <c:pt idx="5604">
                        <c:v>5638.9683003999999</c:v>
                      </c:pt>
                      <c:pt idx="5605">
                        <c:v>5639.9689404000001</c:v>
                      </c:pt>
                      <c:pt idx="5606">
                        <c:v>5640.9689844000004</c:v>
                      </c:pt>
                      <c:pt idx="5607">
                        <c:v>5641.9845403999998</c:v>
                      </c:pt>
                      <c:pt idx="5608">
                        <c:v>5643.0072934</c:v>
                      </c:pt>
                      <c:pt idx="5609">
                        <c:v>5644.0278924000004</c:v>
                      </c:pt>
                      <c:pt idx="5610">
                        <c:v>5645.0275154000001</c:v>
                      </c:pt>
                      <c:pt idx="5611">
                        <c:v>5646.0255124000005</c:v>
                      </c:pt>
                      <c:pt idx="5612">
                        <c:v>5647.0434284000003</c:v>
                      </c:pt>
                      <c:pt idx="5613">
                        <c:v>5648.0595554000001</c:v>
                      </c:pt>
                      <c:pt idx="5614">
                        <c:v>5649.0575114000003</c:v>
                      </c:pt>
                      <c:pt idx="5615">
                        <c:v>5650.0737853999999</c:v>
                      </c:pt>
                      <c:pt idx="5616">
                        <c:v>5651.0652144000005</c:v>
                      </c:pt>
                      <c:pt idx="5617">
                        <c:v>5652.0717543999999</c:v>
                      </c:pt>
                      <c:pt idx="5618">
                        <c:v>5653.0736853999997</c:v>
                      </c:pt>
                      <c:pt idx="5619">
                        <c:v>5654.0953064000005</c:v>
                      </c:pt>
                      <c:pt idx="5620">
                        <c:v>5655.1012184000001</c:v>
                      </c:pt>
                      <c:pt idx="5621">
                        <c:v>5656.0996844000001</c:v>
                      </c:pt>
                      <c:pt idx="5622">
                        <c:v>5657.1038484000001</c:v>
                      </c:pt>
                      <c:pt idx="5623">
                        <c:v>5658.1354404000003</c:v>
                      </c:pt>
                      <c:pt idx="5624">
                        <c:v>5659.1598113999999</c:v>
                      </c:pt>
                      <c:pt idx="5625">
                        <c:v>5660.1712984000005</c:v>
                      </c:pt>
                      <c:pt idx="5626">
                        <c:v>5661.1851094000003</c:v>
                      </c:pt>
                      <c:pt idx="5627">
                        <c:v>5662.2143464000001</c:v>
                      </c:pt>
                      <c:pt idx="5628">
                        <c:v>5663.2105814000006</c:v>
                      </c:pt>
                      <c:pt idx="5629">
                        <c:v>5664.2103474000005</c:v>
                      </c:pt>
                      <c:pt idx="5630">
                        <c:v>5665.2121883999998</c:v>
                      </c:pt>
                      <c:pt idx="5631">
                        <c:v>5666.2350034000001</c:v>
                      </c:pt>
                      <c:pt idx="5632">
                        <c:v>5667.2525783999999</c:v>
                      </c:pt>
                      <c:pt idx="5633">
                        <c:v>5668.2631134000003</c:v>
                      </c:pt>
                      <c:pt idx="5634">
                        <c:v>5669.2823114000003</c:v>
                      </c:pt>
                      <c:pt idx="5635">
                        <c:v>5670.2822014000003</c:v>
                      </c:pt>
                      <c:pt idx="5636">
                        <c:v>5671.1856874000005</c:v>
                      </c:pt>
                      <c:pt idx="5637">
                        <c:v>5672.1860524000003</c:v>
                      </c:pt>
                      <c:pt idx="5638">
                        <c:v>5673.1865693999998</c:v>
                      </c:pt>
                      <c:pt idx="5639">
                        <c:v>5674.2002603999999</c:v>
                      </c:pt>
                      <c:pt idx="5640">
                        <c:v>5675.2159683999998</c:v>
                      </c:pt>
                      <c:pt idx="5641">
                        <c:v>5676.2073754000003</c:v>
                      </c:pt>
                      <c:pt idx="5642">
                        <c:v>5677.2294443999999</c:v>
                      </c:pt>
                      <c:pt idx="5643">
                        <c:v>5678.2373484</c:v>
                      </c:pt>
                      <c:pt idx="5644">
                        <c:v>5679.2344564000005</c:v>
                      </c:pt>
                      <c:pt idx="5645">
                        <c:v>5680.2355853999998</c:v>
                      </c:pt>
                      <c:pt idx="5646">
                        <c:v>5681.2359803999998</c:v>
                      </c:pt>
                      <c:pt idx="5647">
                        <c:v>5682.2513534</c:v>
                      </c:pt>
                      <c:pt idx="5648">
                        <c:v>5683.2667544000005</c:v>
                      </c:pt>
                      <c:pt idx="5649">
                        <c:v>5684.2804264000006</c:v>
                      </c:pt>
                      <c:pt idx="5650">
                        <c:v>5685.2873534</c:v>
                      </c:pt>
                      <c:pt idx="5651">
                        <c:v>5686.3031744</c:v>
                      </c:pt>
                      <c:pt idx="5652">
                        <c:v>5687.3084343999999</c:v>
                      </c:pt>
                      <c:pt idx="5653">
                        <c:v>5688.3108474000001</c:v>
                      </c:pt>
                      <c:pt idx="5654">
                        <c:v>5689.3329824000002</c:v>
                      </c:pt>
                      <c:pt idx="5655">
                        <c:v>5690.3564474000004</c:v>
                      </c:pt>
                      <c:pt idx="5656">
                        <c:v>5691.3410554000002</c:v>
                      </c:pt>
                      <c:pt idx="5657">
                        <c:v>5692.3573074000005</c:v>
                      </c:pt>
                      <c:pt idx="5658">
                        <c:v>5693.3638283999999</c:v>
                      </c:pt>
                      <c:pt idx="5659">
                        <c:v>5694.3686213999999</c:v>
                      </c:pt>
                      <c:pt idx="5660">
                        <c:v>5695.3669654000005</c:v>
                      </c:pt>
                      <c:pt idx="5661">
                        <c:v>5696.3825874000004</c:v>
                      </c:pt>
                      <c:pt idx="5662">
                        <c:v>5697.3984864000004</c:v>
                      </c:pt>
                      <c:pt idx="5663">
                        <c:v>5698.3996514</c:v>
                      </c:pt>
                      <c:pt idx="5664">
                        <c:v>5699.3896554000003</c:v>
                      </c:pt>
                      <c:pt idx="5665">
                        <c:v>5700.4183923999999</c:v>
                      </c:pt>
                      <c:pt idx="5666">
                        <c:v>5701.4179054000006</c:v>
                      </c:pt>
                      <c:pt idx="5667">
                        <c:v>5702.4182104000001</c:v>
                      </c:pt>
                      <c:pt idx="5668">
                        <c:v>5703.4187824000001</c:v>
                      </c:pt>
                      <c:pt idx="5669">
                        <c:v>5704.4259594000005</c:v>
                      </c:pt>
                      <c:pt idx="5670">
                        <c:v>5705.4265293999997</c:v>
                      </c:pt>
                      <c:pt idx="5671">
                        <c:v>5706.4263164000004</c:v>
                      </c:pt>
                      <c:pt idx="5672">
                        <c:v>5707.4327634000001</c:v>
                      </c:pt>
                      <c:pt idx="5673">
                        <c:v>5708.4258244000002</c:v>
                      </c:pt>
                      <c:pt idx="5674">
                        <c:v>5709.4310323999998</c:v>
                      </c:pt>
                      <c:pt idx="5675">
                        <c:v>5710.4203103999998</c:v>
                      </c:pt>
                      <c:pt idx="5676">
                        <c:v>5711.4208553999997</c:v>
                      </c:pt>
                      <c:pt idx="5677">
                        <c:v>5712.4294203999998</c:v>
                      </c:pt>
                      <c:pt idx="5678">
                        <c:v>5713.4207704</c:v>
                      </c:pt>
                      <c:pt idx="5679">
                        <c:v>5714.4277763999999</c:v>
                      </c:pt>
                      <c:pt idx="5680">
                        <c:v>5715.4254104000001</c:v>
                      </c:pt>
                      <c:pt idx="5681">
                        <c:v>5716.4257503999997</c:v>
                      </c:pt>
                      <c:pt idx="5682">
                        <c:v>5717.4420104000001</c:v>
                      </c:pt>
                      <c:pt idx="5683">
                        <c:v>5718.4485174000001</c:v>
                      </c:pt>
                      <c:pt idx="5684">
                        <c:v>5719.4475424000002</c:v>
                      </c:pt>
                      <c:pt idx="5685">
                        <c:v>5720.4527613999999</c:v>
                      </c:pt>
                      <c:pt idx="5686">
                        <c:v>5721.4754364</c:v>
                      </c:pt>
                      <c:pt idx="5687">
                        <c:v>5722.4661883999997</c:v>
                      </c:pt>
                      <c:pt idx="5688">
                        <c:v>5723.4670614000006</c:v>
                      </c:pt>
                      <c:pt idx="5689">
                        <c:v>5724.4671743999997</c:v>
                      </c:pt>
                      <c:pt idx="5690">
                        <c:v>5725.4740864000005</c:v>
                      </c:pt>
                      <c:pt idx="5691">
                        <c:v>5726.4807564000002</c:v>
                      </c:pt>
                      <c:pt idx="5692">
                        <c:v>5727.4888173999998</c:v>
                      </c:pt>
                      <c:pt idx="5693">
                        <c:v>5728.4861443999998</c:v>
                      </c:pt>
                      <c:pt idx="5694">
                        <c:v>5729.4919903999998</c:v>
                      </c:pt>
                      <c:pt idx="5695">
                        <c:v>5730.4819723999999</c:v>
                      </c:pt>
                      <c:pt idx="5696">
                        <c:v>5731.4973393999999</c:v>
                      </c:pt>
                      <c:pt idx="5697">
                        <c:v>5732.5204954000001</c:v>
                      </c:pt>
                      <c:pt idx="5698">
                        <c:v>5733.5185283999999</c:v>
                      </c:pt>
                      <c:pt idx="5699">
                        <c:v>5734.5188963999999</c:v>
                      </c:pt>
                      <c:pt idx="5700">
                        <c:v>5735.5227604000002</c:v>
                      </c:pt>
                      <c:pt idx="5701">
                        <c:v>5736.5344574000001</c:v>
                      </c:pt>
                      <c:pt idx="5702">
                        <c:v>5737.5592824000005</c:v>
                      </c:pt>
                      <c:pt idx="5703">
                        <c:v>5738.5590784000005</c:v>
                      </c:pt>
                      <c:pt idx="5704">
                        <c:v>5739.5688194000004</c:v>
                      </c:pt>
                      <c:pt idx="5705">
                        <c:v>5740.6165784000004</c:v>
                      </c:pt>
                      <c:pt idx="5706">
                        <c:v>5741.5977383999998</c:v>
                      </c:pt>
                      <c:pt idx="5707">
                        <c:v>5742.5985654000006</c:v>
                      </c:pt>
                      <c:pt idx="5708">
                        <c:v>5743.6121554000001</c:v>
                      </c:pt>
                      <c:pt idx="5709">
                        <c:v>5744.6223523999997</c:v>
                      </c:pt>
                      <c:pt idx="5710">
                        <c:v>5745.6128903999997</c:v>
                      </c:pt>
                      <c:pt idx="5711">
                        <c:v>5746.6342094000001</c:v>
                      </c:pt>
                      <c:pt idx="5712">
                        <c:v>5747.6525143999997</c:v>
                      </c:pt>
                      <c:pt idx="5713">
                        <c:v>5748.6533944000003</c:v>
                      </c:pt>
                      <c:pt idx="5714">
                        <c:v>5749.6772594000004</c:v>
                      </c:pt>
                      <c:pt idx="5715">
                        <c:v>5750.6998284000001</c:v>
                      </c:pt>
                      <c:pt idx="5716">
                        <c:v>5751.7132484000003</c:v>
                      </c:pt>
                      <c:pt idx="5717">
                        <c:v>5752.7121404</c:v>
                      </c:pt>
                      <c:pt idx="5718">
                        <c:v>5753.7287053999999</c:v>
                      </c:pt>
                      <c:pt idx="5719">
                        <c:v>5754.7283414000003</c:v>
                      </c:pt>
                      <c:pt idx="5720">
                        <c:v>5755.7443754000005</c:v>
                      </c:pt>
                      <c:pt idx="5721">
                        <c:v>5756.7517954000004</c:v>
                      </c:pt>
                      <c:pt idx="5722">
                        <c:v>5757.7577573999997</c:v>
                      </c:pt>
                      <c:pt idx="5723">
                        <c:v>5758.7784854000001</c:v>
                      </c:pt>
                      <c:pt idx="5724">
                        <c:v>5759.6765593999999</c:v>
                      </c:pt>
                      <c:pt idx="5725">
                        <c:v>5760.6832893999999</c:v>
                      </c:pt>
                      <c:pt idx="5726">
                        <c:v>5761.6876744000001</c:v>
                      </c:pt>
                      <c:pt idx="5727">
                        <c:v>5762.6875203999998</c:v>
                      </c:pt>
                      <c:pt idx="5728">
                        <c:v>5763.6884864000003</c:v>
                      </c:pt>
                      <c:pt idx="5729">
                        <c:v>5764.7007484000005</c:v>
                      </c:pt>
                      <c:pt idx="5730">
                        <c:v>5765.7131534</c:v>
                      </c:pt>
                      <c:pt idx="5731">
                        <c:v>5766.7133124000002</c:v>
                      </c:pt>
                      <c:pt idx="5732">
                        <c:v>5767.7289104000001</c:v>
                      </c:pt>
                      <c:pt idx="5733">
                        <c:v>5768.7209554000001</c:v>
                      </c:pt>
                      <c:pt idx="5734">
                        <c:v>5769.7220234000006</c:v>
                      </c:pt>
                      <c:pt idx="5735">
                        <c:v>5770.7299193999997</c:v>
                      </c:pt>
                      <c:pt idx="5736">
                        <c:v>5771.7213923999998</c:v>
                      </c:pt>
                      <c:pt idx="5737">
                        <c:v>5772.7372854000005</c:v>
                      </c:pt>
                      <c:pt idx="5738">
                        <c:v>5773.7524484000005</c:v>
                      </c:pt>
                      <c:pt idx="5739">
                        <c:v>5774.7681413999999</c:v>
                      </c:pt>
                      <c:pt idx="5740">
                        <c:v>5775.7804344000006</c:v>
                      </c:pt>
                      <c:pt idx="5741">
                        <c:v>5776.7808403999998</c:v>
                      </c:pt>
                      <c:pt idx="5742">
                        <c:v>5777.7854204000005</c:v>
                      </c:pt>
                      <c:pt idx="5743">
                        <c:v>5778.7831974000001</c:v>
                      </c:pt>
                      <c:pt idx="5744">
                        <c:v>5779.7898814</c:v>
                      </c:pt>
                      <c:pt idx="5745">
                        <c:v>5780.7969653999999</c:v>
                      </c:pt>
                      <c:pt idx="5746">
                        <c:v>5781.8101034000001</c:v>
                      </c:pt>
                      <c:pt idx="5747">
                        <c:v>5782.8174354000002</c:v>
                      </c:pt>
                      <c:pt idx="5748">
                        <c:v>5783.8175754000004</c:v>
                      </c:pt>
                      <c:pt idx="5749">
                        <c:v>5784.8238394</c:v>
                      </c:pt>
                      <c:pt idx="5750">
                        <c:v>5785.8177234000004</c:v>
                      </c:pt>
                      <c:pt idx="5751">
                        <c:v>5786.8188614000001</c:v>
                      </c:pt>
                      <c:pt idx="5752">
                        <c:v>5787.8329184000004</c:v>
                      </c:pt>
                      <c:pt idx="5753">
                        <c:v>5788.8321023999997</c:v>
                      </c:pt>
                      <c:pt idx="5754">
                        <c:v>5789.8480404000002</c:v>
                      </c:pt>
                      <c:pt idx="5755">
                        <c:v>5790.8479373999999</c:v>
                      </c:pt>
                      <c:pt idx="5756">
                        <c:v>5791.8484634000006</c:v>
                      </c:pt>
                      <c:pt idx="5757">
                        <c:v>5792.8615983999998</c:v>
                      </c:pt>
                      <c:pt idx="5758">
                        <c:v>5793.8832603999999</c:v>
                      </c:pt>
                      <c:pt idx="5759">
                        <c:v>5794.8990764</c:v>
                      </c:pt>
                      <c:pt idx="5760">
                        <c:v>5795.9029093999998</c:v>
                      </c:pt>
                      <c:pt idx="5761">
                        <c:v>5796.9156573999999</c:v>
                      </c:pt>
                      <c:pt idx="5762">
                        <c:v>5797.9065553999999</c:v>
                      </c:pt>
                      <c:pt idx="5763">
                        <c:v>5798.9226644</c:v>
                      </c:pt>
                      <c:pt idx="5764">
                        <c:v>5799.9277063999998</c:v>
                      </c:pt>
                      <c:pt idx="5765">
                        <c:v>5800.9318914000005</c:v>
                      </c:pt>
                      <c:pt idx="5766">
                        <c:v>5801.9224714000002</c:v>
                      </c:pt>
                      <c:pt idx="5767">
                        <c:v>5802.9291184000003</c:v>
                      </c:pt>
                      <c:pt idx="5768">
                        <c:v>5803.9298183999999</c:v>
                      </c:pt>
                      <c:pt idx="5769">
                        <c:v>5804.9219984000001</c:v>
                      </c:pt>
                      <c:pt idx="5770">
                        <c:v>5805.9215714000002</c:v>
                      </c:pt>
                      <c:pt idx="5771">
                        <c:v>5806.9225234000005</c:v>
                      </c:pt>
                      <c:pt idx="5772">
                        <c:v>5807.9213184</c:v>
                      </c:pt>
                      <c:pt idx="5773">
                        <c:v>5808.9323414</c:v>
                      </c:pt>
                      <c:pt idx="5774">
                        <c:v>5809.9320974000002</c:v>
                      </c:pt>
                      <c:pt idx="5775">
                        <c:v>5810.9269824000003</c:v>
                      </c:pt>
                      <c:pt idx="5776">
                        <c:v>5811.9340354000005</c:v>
                      </c:pt>
                      <c:pt idx="5777">
                        <c:v>5812.9343654000004</c:v>
                      </c:pt>
                      <c:pt idx="5778">
                        <c:v>5813.9199654000004</c:v>
                      </c:pt>
                      <c:pt idx="5779">
                        <c:v>5814.9267123999998</c:v>
                      </c:pt>
                      <c:pt idx="5780">
                        <c:v>5815.9273573999999</c:v>
                      </c:pt>
                      <c:pt idx="5781">
                        <c:v>5816.9277984</c:v>
                      </c:pt>
                      <c:pt idx="5782">
                        <c:v>5817.9320423999998</c:v>
                      </c:pt>
                      <c:pt idx="5783">
                        <c:v>5818.9400254000002</c:v>
                      </c:pt>
                      <c:pt idx="5784">
                        <c:v>5819.9556674000005</c:v>
                      </c:pt>
                      <c:pt idx="5785">
                        <c:v>5820.9689544000003</c:v>
                      </c:pt>
                      <c:pt idx="5786">
                        <c:v>5821.9723863999998</c:v>
                      </c:pt>
                      <c:pt idx="5787">
                        <c:v>5822.9808444</c:v>
                      </c:pt>
                      <c:pt idx="5788">
                        <c:v>5823.9812034000006</c:v>
                      </c:pt>
                      <c:pt idx="5789">
                        <c:v>5825.0053864000001</c:v>
                      </c:pt>
                      <c:pt idx="5790">
                        <c:v>5826.0245243999998</c:v>
                      </c:pt>
                      <c:pt idx="5791">
                        <c:v>5827.0463983999998</c:v>
                      </c:pt>
                      <c:pt idx="5792">
                        <c:v>5828.0660073999998</c:v>
                      </c:pt>
                      <c:pt idx="5793">
                        <c:v>5829.0536683999999</c:v>
                      </c:pt>
                      <c:pt idx="5794">
                        <c:v>5830.0537444000001</c:v>
                      </c:pt>
                      <c:pt idx="5795">
                        <c:v>5831.0508983999998</c:v>
                      </c:pt>
                      <c:pt idx="5796">
                        <c:v>5832.0581024000003</c:v>
                      </c:pt>
                      <c:pt idx="5797">
                        <c:v>5833.0738124</c:v>
                      </c:pt>
                      <c:pt idx="5798">
                        <c:v>5834.0745803999998</c:v>
                      </c:pt>
                      <c:pt idx="5799">
                        <c:v>5835.0897323999998</c:v>
                      </c:pt>
                      <c:pt idx="5800">
                        <c:v>5836.1060853999998</c:v>
                      </c:pt>
                      <c:pt idx="5801">
                        <c:v>5837.1063863999998</c:v>
                      </c:pt>
                      <c:pt idx="5802">
                        <c:v>5838.1222084000001</c:v>
                      </c:pt>
                      <c:pt idx="5803">
                        <c:v>5839.1159554000005</c:v>
                      </c:pt>
                      <c:pt idx="5804">
                        <c:v>5840.1234424000004</c:v>
                      </c:pt>
                      <c:pt idx="5805">
                        <c:v>5841.1395294000004</c:v>
                      </c:pt>
                      <c:pt idx="5806">
                        <c:v>5842.1449364</c:v>
                      </c:pt>
                      <c:pt idx="5807">
                        <c:v>5843.1629094</c:v>
                      </c:pt>
                      <c:pt idx="5808">
                        <c:v>5844.1822204</c:v>
                      </c:pt>
                      <c:pt idx="5809">
                        <c:v>5845.1982764000004</c:v>
                      </c:pt>
                      <c:pt idx="5810">
                        <c:v>5846.1979283999999</c:v>
                      </c:pt>
                      <c:pt idx="5811">
                        <c:v>5847.2231164000004</c:v>
                      </c:pt>
                      <c:pt idx="5812">
                        <c:v>5848.2111154000004</c:v>
                      </c:pt>
                      <c:pt idx="5813">
                        <c:v>5849.2179673999999</c:v>
                      </c:pt>
                      <c:pt idx="5814">
                        <c:v>5850.2339234000001</c:v>
                      </c:pt>
                      <c:pt idx="5815">
                        <c:v>5851.2345053999998</c:v>
                      </c:pt>
                      <c:pt idx="5816">
                        <c:v>5852.2568894000005</c:v>
                      </c:pt>
                      <c:pt idx="5817">
                        <c:v>5853.2720644000001</c:v>
                      </c:pt>
                      <c:pt idx="5818">
                        <c:v>5854.2630674000002</c:v>
                      </c:pt>
                      <c:pt idx="5819">
                        <c:v>5855.2698393999999</c:v>
                      </c:pt>
                      <c:pt idx="5820">
                        <c:v>5856.2747823999998</c:v>
                      </c:pt>
                      <c:pt idx="5821">
                        <c:v>5857.2879564000004</c:v>
                      </c:pt>
                      <c:pt idx="5822">
                        <c:v>5858.3039754000001</c:v>
                      </c:pt>
                      <c:pt idx="5823">
                        <c:v>5859.3087783999999</c:v>
                      </c:pt>
                      <c:pt idx="5824">
                        <c:v>5860.3041223999999</c:v>
                      </c:pt>
                      <c:pt idx="5825">
                        <c:v>5861.3317343999997</c:v>
                      </c:pt>
                      <c:pt idx="5826">
                        <c:v>5862.3428754000006</c:v>
                      </c:pt>
                      <c:pt idx="5827">
                        <c:v>5863.3438483999998</c:v>
                      </c:pt>
                      <c:pt idx="5828">
                        <c:v>5864.3486923999999</c:v>
                      </c:pt>
                      <c:pt idx="5829">
                        <c:v>5865.3554854000004</c:v>
                      </c:pt>
                      <c:pt idx="5830">
                        <c:v>5866.3533933999997</c:v>
                      </c:pt>
                      <c:pt idx="5831">
                        <c:v>5867.3533414000003</c:v>
                      </c:pt>
                      <c:pt idx="5832">
                        <c:v>5868.3598733999997</c:v>
                      </c:pt>
                      <c:pt idx="5833">
                        <c:v>5869.3689424000004</c:v>
                      </c:pt>
                      <c:pt idx="5834">
                        <c:v>5870.3848613999999</c:v>
                      </c:pt>
                      <c:pt idx="5835">
                        <c:v>5871.3902254000004</c:v>
                      </c:pt>
                      <c:pt idx="5836">
                        <c:v>5872.4062733999999</c:v>
                      </c:pt>
                      <c:pt idx="5837">
                        <c:v>5873.4236464000005</c:v>
                      </c:pt>
                      <c:pt idx="5838">
                        <c:v>5874.4281923999997</c:v>
                      </c:pt>
                      <c:pt idx="5839">
                        <c:v>5875.4334034000003</c:v>
                      </c:pt>
                      <c:pt idx="5840">
                        <c:v>5876.4636574000006</c:v>
                      </c:pt>
                      <c:pt idx="5841">
                        <c:v>5877.4672694000001</c:v>
                      </c:pt>
                      <c:pt idx="5842">
                        <c:v>5878.4718614000003</c:v>
                      </c:pt>
                      <c:pt idx="5843">
                        <c:v>5879.4866044</c:v>
                      </c:pt>
                      <c:pt idx="5844">
                        <c:v>5880.5039533999998</c:v>
                      </c:pt>
                      <c:pt idx="5845">
                        <c:v>5881.5343824000001</c:v>
                      </c:pt>
                      <c:pt idx="5846">
                        <c:v>5882.5638743999998</c:v>
                      </c:pt>
                      <c:pt idx="5847">
                        <c:v>5883.4726784000004</c:v>
                      </c:pt>
                      <c:pt idx="5848">
                        <c:v>5884.4760144000002</c:v>
                      </c:pt>
                      <c:pt idx="5849">
                        <c:v>5885.4695834000004</c:v>
                      </c:pt>
                      <c:pt idx="5850">
                        <c:v>5886.4846494000003</c:v>
                      </c:pt>
                      <c:pt idx="5851">
                        <c:v>5887.4979484000005</c:v>
                      </c:pt>
                      <c:pt idx="5852">
                        <c:v>5888.5134164000001</c:v>
                      </c:pt>
                      <c:pt idx="5853">
                        <c:v>5889.5132314000002</c:v>
                      </c:pt>
                      <c:pt idx="5854">
                        <c:v>5890.5197864000002</c:v>
                      </c:pt>
                      <c:pt idx="5855">
                        <c:v>5891.5201324</c:v>
                      </c:pt>
                      <c:pt idx="5856">
                        <c:v>5892.5331924000002</c:v>
                      </c:pt>
                      <c:pt idx="5857">
                        <c:v>5893.5486994000003</c:v>
                      </c:pt>
                      <c:pt idx="5858">
                        <c:v>5894.5464274000005</c:v>
                      </c:pt>
                      <c:pt idx="5859">
                        <c:v>5895.5586584000002</c:v>
                      </c:pt>
                      <c:pt idx="5860">
                        <c:v>5896.5595973999998</c:v>
                      </c:pt>
                      <c:pt idx="5861">
                        <c:v>5897.5593954000005</c:v>
                      </c:pt>
                      <c:pt idx="5862">
                        <c:v>5898.5632194</c:v>
                      </c:pt>
                      <c:pt idx="5863">
                        <c:v>5899.5767394000004</c:v>
                      </c:pt>
                      <c:pt idx="5864">
                        <c:v>5900.6037624000001</c:v>
                      </c:pt>
                      <c:pt idx="5865">
                        <c:v>5901.6136854000006</c:v>
                      </c:pt>
                      <c:pt idx="5866">
                        <c:v>5902.6149034</c:v>
                      </c:pt>
                      <c:pt idx="5867">
                        <c:v>5903.6282504000001</c:v>
                      </c:pt>
                      <c:pt idx="5868">
                        <c:v>5904.6442244</c:v>
                      </c:pt>
                      <c:pt idx="5869">
                        <c:v>5905.6404534000003</c:v>
                      </c:pt>
                      <c:pt idx="5870">
                        <c:v>5906.6502514000003</c:v>
                      </c:pt>
                      <c:pt idx="5871">
                        <c:v>5907.6530534000003</c:v>
                      </c:pt>
                      <c:pt idx="5872">
                        <c:v>5908.6690334000004</c:v>
                      </c:pt>
                      <c:pt idx="5873">
                        <c:v>5909.6844584</c:v>
                      </c:pt>
                      <c:pt idx="5874">
                        <c:v>5910.6998964000004</c:v>
                      </c:pt>
                      <c:pt idx="5875">
                        <c:v>5911.7153554000006</c:v>
                      </c:pt>
                      <c:pt idx="5876">
                        <c:v>5912.7306313999998</c:v>
                      </c:pt>
                      <c:pt idx="5877">
                        <c:v>5913.7310914</c:v>
                      </c:pt>
                      <c:pt idx="5878">
                        <c:v>5914.7448104000005</c:v>
                      </c:pt>
                      <c:pt idx="5879">
                        <c:v>5915.7605754000006</c:v>
                      </c:pt>
                      <c:pt idx="5880">
                        <c:v>5916.7769304000003</c:v>
                      </c:pt>
                      <c:pt idx="5881">
                        <c:v>5917.7923234</c:v>
                      </c:pt>
                      <c:pt idx="5882">
                        <c:v>5918.8050884000004</c:v>
                      </c:pt>
                      <c:pt idx="5883">
                        <c:v>5919.7964804000003</c:v>
                      </c:pt>
                      <c:pt idx="5884">
                        <c:v>5920.7959333999997</c:v>
                      </c:pt>
                      <c:pt idx="5885">
                        <c:v>5921.8189674000005</c:v>
                      </c:pt>
                      <c:pt idx="5886">
                        <c:v>5922.8122444000001</c:v>
                      </c:pt>
                      <c:pt idx="5887">
                        <c:v>5923.8194193999998</c:v>
                      </c:pt>
                      <c:pt idx="5888">
                        <c:v>5924.8180534000003</c:v>
                      </c:pt>
                      <c:pt idx="5889">
                        <c:v>5925.8339684000002</c:v>
                      </c:pt>
                      <c:pt idx="5890">
                        <c:v>5926.8501904000004</c:v>
                      </c:pt>
                      <c:pt idx="5891">
                        <c:v>5927.8414714</c:v>
                      </c:pt>
                      <c:pt idx="5892">
                        <c:v>5928.8485744</c:v>
                      </c:pt>
                      <c:pt idx="5893">
                        <c:v>5929.8428934000003</c:v>
                      </c:pt>
                      <c:pt idx="5894">
                        <c:v>5930.8466583999998</c:v>
                      </c:pt>
                      <c:pt idx="5895">
                        <c:v>5931.8479423999997</c:v>
                      </c:pt>
                      <c:pt idx="5896">
                        <c:v>5932.8478694000005</c:v>
                      </c:pt>
                      <c:pt idx="5897">
                        <c:v>5933.8490724000003</c:v>
                      </c:pt>
                      <c:pt idx="5898">
                        <c:v>5934.8565214</c:v>
                      </c:pt>
                      <c:pt idx="5899">
                        <c:v>5935.8503224000006</c:v>
                      </c:pt>
                      <c:pt idx="5900">
                        <c:v>5936.8482083999997</c:v>
                      </c:pt>
                      <c:pt idx="5901">
                        <c:v>5937.8691274000003</c:v>
                      </c:pt>
                      <c:pt idx="5902">
                        <c:v>5938.8800564000003</c:v>
                      </c:pt>
                      <c:pt idx="5903">
                        <c:v>5939.8963234000003</c:v>
                      </c:pt>
                      <c:pt idx="5904">
                        <c:v>5940.9187704000005</c:v>
                      </c:pt>
                      <c:pt idx="5905">
                        <c:v>5941.9284213999999</c:v>
                      </c:pt>
                      <c:pt idx="5906">
                        <c:v>5942.9194784000001</c:v>
                      </c:pt>
                      <c:pt idx="5907">
                        <c:v>5943.9347164000001</c:v>
                      </c:pt>
                      <c:pt idx="5908">
                        <c:v>5944.9422804000005</c:v>
                      </c:pt>
                      <c:pt idx="5909">
                        <c:v>5945.9527834</c:v>
                      </c:pt>
                      <c:pt idx="5910">
                        <c:v>5946.9839683999999</c:v>
                      </c:pt>
                      <c:pt idx="5911">
                        <c:v>5948.0226554000001</c:v>
                      </c:pt>
                      <c:pt idx="5912">
                        <c:v>5949.0165643999999</c:v>
                      </c:pt>
                      <c:pt idx="5913">
                        <c:v>5950.0369234</c:v>
                      </c:pt>
                      <c:pt idx="5914">
                        <c:v>5951.0541674000006</c:v>
                      </c:pt>
                      <c:pt idx="5915">
                        <c:v>5952.0599154000001</c:v>
                      </c:pt>
                      <c:pt idx="5916">
                        <c:v>5953.0744994000006</c:v>
                      </c:pt>
                      <c:pt idx="5917">
                        <c:v>5954.0738614000002</c:v>
                      </c:pt>
                      <c:pt idx="5918">
                        <c:v>5955.0972024000002</c:v>
                      </c:pt>
                      <c:pt idx="5919">
                        <c:v>5956.1286724000001</c:v>
                      </c:pt>
                      <c:pt idx="5920">
                        <c:v>5957.1445664000003</c:v>
                      </c:pt>
                      <c:pt idx="5921">
                        <c:v>5958.1438883999999</c:v>
                      </c:pt>
                      <c:pt idx="5922">
                        <c:v>5959.1527604000003</c:v>
                      </c:pt>
                      <c:pt idx="5923">
                        <c:v>5960.1639943999999</c:v>
                      </c:pt>
                      <c:pt idx="5924">
                        <c:v>5961.0448664000005</c:v>
                      </c:pt>
                      <c:pt idx="5925">
                        <c:v>5962.0447284000002</c:v>
                      </c:pt>
                      <c:pt idx="5926">
                        <c:v>5963.0461454000006</c:v>
                      </c:pt>
                      <c:pt idx="5927">
                        <c:v>5964.0585314</c:v>
                      </c:pt>
                      <c:pt idx="5928">
                        <c:v>5965.0494194000003</c:v>
                      </c:pt>
                      <c:pt idx="5929">
                        <c:v>5966.0491824000001</c:v>
                      </c:pt>
                      <c:pt idx="5930">
                        <c:v>5967.0471434000001</c:v>
                      </c:pt>
                      <c:pt idx="5931">
                        <c:v>5968.0474134000006</c:v>
                      </c:pt>
                      <c:pt idx="5932">
                        <c:v>5969.0475074000005</c:v>
                      </c:pt>
                      <c:pt idx="5933">
                        <c:v>5970.0471624000002</c:v>
                      </c:pt>
                      <c:pt idx="5934">
                        <c:v>5971.0551174000002</c:v>
                      </c:pt>
                      <c:pt idx="5935">
                        <c:v>5972.0462384000002</c:v>
                      </c:pt>
                      <c:pt idx="5936">
                        <c:v>5973.0460294000004</c:v>
                      </c:pt>
                      <c:pt idx="5937">
                        <c:v>5974.0467853999999</c:v>
                      </c:pt>
                      <c:pt idx="5938">
                        <c:v>5975.0468264000001</c:v>
                      </c:pt>
                      <c:pt idx="5939">
                        <c:v>5976.0696444000005</c:v>
                      </c:pt>
                      <c:pt idx="5940">
                        <c:v>5977.0864404000004</c:v>
                      </c:pt>
                      <c:pt idx="5941">
                        <c:v>5978.0947684000002</c:v>
                      </c:pt>
                      <c:pt idx="5942">
                        <c:v>5979.1198113999999</c:v>
                      </c:pt>
                      <c:pt idx="5943">
                        <c:v>5980.1209853999999</c:v>
                      </c:pt>
                      <c:pt idx="5944">
                        <c:v>5981.1370494000003</c:v>
                      </c:pt>
                      <c:pt idx="5945">
                        <c:v>5982.1530623999997</c:v>
                      </c:pt>
                      <c:pt idx="5946">
                        <c:v>5983.1532464000002</c:v>
                      </c:pt>
                      <c:pt idx="5947">
                        <c:v>5984.1457514000003</c:v>
                      </c:pt>
                      <c:pt idx="5948">
                        <c:v>5985.1614363999997</c:v>
                      </c:pt>
                      <c:pt idx="5949">
                        <c:v>5986.1686933999999</c:v>
                      </c:pt>
                      <c:pt idx="5950">
                        <c:v>5987.1843354000002</c:v>
                      </c:pt>
                      <c:pt idx="5951">
                        <c:v>5988.1777204</c:v>
                      </c:pt>
                      <c:pt idx="5952">
                        <c:v>5989.1772953999998</c:v>
                      </c:pt>
                      <c:pt idx="5953">
                        <c:v>5990.1786223999998</c:v>
                      </c:pt>
                      <c:pt idx="5954">
                        <c:v>5991.1837373999997</c:v>
                      </c:pt>
                      <c:pt idx="5955">
                        <c:v>5992.1692383999998</c:v>
                      </c:pt>
                      <c:pt idx="5956">
                        <c:v>5993.1756673999998</c:v>
                      </c:pt>
                      <c:pt idx="5957">
                        <c:v>5994.1756874000002</c:v>
                      </c:pt>
                      <c:pt idx="5958">
                        <c:v>5995.1769383999999</c:v>
                      </c:pt>
                      <c:pt idx="5959">
                        <c:v>5996.1837114</c:v>
                      </c:pt>
                      <c:pt idx="5960">
                        <c:v>5997.1843094000005</c:v>
                      </c:pt>
                      <c:pt idx="5961">
                        <c:v>5998.1788904000005</c:v>
                      </c:pt>
                      <c:pt idx="5962">
                        <c:v>5999.1803283999998</c:v>
                      </c:pt>
                      <c:pt idx="5963">
                        <c:v>6000.1880024000002</c:v>
                      </c:pt>
                      <c:pt idx="5964">
                        <c:v>6001.1994774000004</c:v>
                      </c:pt>
                      <c:pt idx="5965">
                        <c:v>6002.2123834000004</c:v>
                      </c:pt>
                      <c:pt idx="5966">
                        <c:v>6003.2133104000004</c:v>
                      </c:pt>
                      <c:pt idx="5967">
                        <c:v>6004.2136974000005</c:v>
                      </c:pt>
                      <c:pt idx="5968">
                        <c:v>6005.2309764000001</c:v>
                      </c:pt>
                      <c:pt idx="5969">
                        <c:v>6006.2356414000005</c:v>
                      </c:pt>
                      <c:pt idx="5970">
                        <c:v>6007.2552833999998</c:v>
                      </c:pt>
                      <c:pt idx="5971">
                        <c:v>6008.2582084000005</c:v>
                      </c:pt>
                      <c:pt idx="5972">
                        <c:v>6009.2717143999998</c:v>
                      </c:pt>
                      <c:pt idx="5973">
                        <c:v>6010.2708204</c:v>
                      </c:pt>
                      <c:pt idx="5974">
                        <c:v>6011.2815164000003</c:v>
                      </c:pt>
                      <c:pt idx="5975">
                        <c:v>6012.2930044000004</c:v>
                      </c:pt>
                      <c:pt idx="5976">
                        <c:v>6013.2935464000002</c:v>
                      </c:pt>
                      <c:pt idx="5977">
                        <c:v>6014.3064593999998</c:v>
                      </c:pt>
                      <c:pt idx="5978">
                        <c:v>6015.3223894000002</c:v>
                      </c:pt>
                      <c:pt idx="5979">
                        <c:v>6016.3388224</c:v>
                      </c:pt>
                      <c:pt idx="5980">
                        <c:v>6017.3463964000002</c:v>
                      </c:pt>
                      <c:pt idx="5981">
                        <c:v>6018.3461754</c:v>
                      </c:pt>
                      <c:pt idx="5982">
                        <c:v>6019.3629074</c:v>
                      </c:pt>
                      <c:pt idx="5983">
                        <c:v>6020.3872704000005</c:v>
                      </c:pt>
                      <c:pt idx="5984">
                        <c:v>6021.4027133999998</c:v>
                      </c:pt>
                      <c:pt idx="5985">
                        <c:v>6022.4199233999998</c:v>
                      </c:pt>
                      <c:pt idx="5986">
                        <c:v>6023.4155104000001</c:v>
                      </c:pt>
                      <c:pt idx="5987">
                        <c:v>6024.4130664000004</c:v>
                      </c:pt>
                      <c:pt idx="5988">
                        <c:v>6025.4048134000004</c:v>
                      </c:pt>
                      <c:pt idx="5989">
                        <c:v>6026.4273794000001</c:v>
                      </c:pt>
                      <c:pt idx="5990">
                        <c:v>6027.4263184000001</c:v>
                      </c:pt>
                      <c:pt idx="5991">
                        <c:v>6028.4464834</c:v>
                      </c:pt>
                      <c:pt idx="5992">
                        <c:v>6029.4511794</c:v>
                      </c:pt>
                      <c:pt idx="5993">
                        <c:v>6030.4509474000006</c:v>
                      </c:pt>
                      <c:pt idx="5994">
                        <c:v>6031.4671624000002</c:v>
                      </c:pt>
                      <c:pt idx="5995">
                        <c:v>6032.4834013999998</c:v>
                      </c:pt>
                      <c:pt idx="5996">
                        <c:v>6033.4820244000002</c:v>
                      </c:pt>
                      <c:pt idx="5997">
                        <c:v>6034.5011344000004</c:v>
                      </c:pt>
                      <c:pt idx="5998">
                        <c:v>6035.5115114</c:v>
                      </c:pt>
                      <c:pt idx="5999">
                        <c:v>6036.5316904000001</c:v>
                      </c:pt>
                      <c:pt idx="6000">
                        <c:v>6037.5610453999998</c:v>
                      </c:pt>
                      <c:pt idx="6001">
                        <c:v>6038.5821803999997</c:v>
                      </c:pt>
                      <c:pt idx="6002">
                        <c:v>6039.4800224000001</c:v>
                      </c:pt>
                      <c:pt idx="6003">
                        <c:v>6040.4820114000004</c:v>
                      </c:pt>
                      <c:pt idx="6004">
                        <c:v>6041.4968423999999</c:v>
                      </c:pt>
                      <c:pt idx="6005">
                        <c:v>6042.5067354000003</c:v>
                      </c:pt>
                      <c:pt idx="6006">
                        <c:v>6043.5139343999999</c:v>
                      </c:pt>
                      <c:pt idx="6007">
                        <c:v>6044.5134373999999</c:v>
                      </c:pt>
                      <c:pt idx="6008">
                        <c:v>6045.5291844000003</c:v>
                      </c:pt>
                      <c:pt idx="6009">
                        <c:v>6046.5308224</c:v>
                      </c:pt>
                      <c:pt idx="6010">
                        <c:v>6047.5376494000002</c:v>
                      </c:pt>
                      <c:pt idx="6011">
                        <c:v>6048.5364114000004</c:v>
                      </c:pt>
                      <c:pt idx="6012">
                        <c:v>6049.5378454000002</c:v>
                      </c:pt>
                      <c:pt idx="6013">
                        <c:v>6050.5366623999998</c:v>
                      </c:pt>
                      <c:pt idx="6014">
                        <c:v>6051.5431374</c:v>
                      </c:pt>
                      <c:pt idx="6015">
                        <c:v>6052.5498213999999</c:v>
                      </c:pt>
                      <c:pt idx="6016">
                        <c:v>6053.5502944</c:v>
                      </c:pt>
                      <c:pt idx="6017">
                        <c:v>6054.5499334000006</c:v>
                      </c:pt>
                      <c:pt idx="6018">
                        <c:v>6055.5570284000005</c:v>
                      </c:pt>
                      <c:pt idx="6019">
                        <c:v>6056.5627174000001</c:v>
                      </c:pt>
                      <c:pt idx="6020">
                        <c:v>6057.5712383999999</c:v>
                      </c:pt>
                      <c:pt idx="6021">
                        <c:v>6058.5754464000001</c:v>
                      </c:pt>
                      <c:pt idx="6022">
                        <c:v>6059.5884954000003</c:v>
                      </c:pt>
                      <c:pt idx="6023">
                        <c:v>6060.5937684</c:v>
                      </c:pt>
                      <c:pt idx="6024">
                        <c:v>6061.5965373999998</c:v>
                      </c:pt>
                      <c:pt idx="6025">
                        <c:v>6062.5972944000005</c:v>
                      </c:pt>
                      <c:pt idx="6026">
                        <c:v>6063.6051224000003</c:v>
                      </c:pt>
                      <c:pt idx="6027">
                        <c:v>6064.6095024000006</c:v>
                      </c:pt>
                      <c:pt idx="6028">
                        <c:v>6065.6193874000001</c:v>
                      </c:pt>
                      <c:pt idx="6029">
                        <c:v>6066.6208373999998</c:v>
                      </c:pt>
                      <c:pt idx="6030">
                        <c:v>6067.6278534000003</c:v>
                      </c:pt>
                      <c:pt idx="6031">
                        <c:v>6068.6441033999999</c:v>
                      </c:pt>
                      <c:pt idx="6032">
                        <c:v>6069.6483274000002</c:v>
                      </c:pt>
                      <c:pt idx="6033">
                        <c:v>6070.6594344000005</c:v>
                      </c:pt>
                      <c:pt idx="6034">
                        <c:v>6071.6731594000003</c:v>
                      </c:pt>
                      <c:pt idx="6035">
                        <c:v>6072.6744853999999</c:v>
                      </c:pt>
                      <c:pt idx="6036">
                        <c:v>6073.6744414000004</c:v>
                      </c:pt>
                      <c:pt idx="6037">
                        <c:v>6074.6819044000003</c:v>
                      </c:pt>
                      <c:pt idx="6038">
                        <c:v>6075.6727814000005</c:v>
                      </c:pt>
                      <c:pt idx="6039">
                        <c:v>6076.6739174000004</c:v>
                      </c:pt>
                      <c:pt idx="6040">
                        <c:v>6077.6828243999998</c:v>
                      </c:pt>
                      <c:pt idx="6041">
                        <c:v>6078.6902884000001</c:v>
                      </c:pt>
                      <c:pt idx="6042">
                        <c:v>6079.6903374000003</c:v>
                      </c:pt>
                      <c:pt idx="6043">
                        <c:v>6080.7061783999998</c:v>
                      </c:pt>
                      <c:pt idx="6044">
                        <c:v>6081.7251414000002</c:v>
                      </c:pt>
                      <c:pt idx="6045">
                        <c:v>6082.7405604000005</c:v>
                      </c:pt>
                      <c:pt idx="6046">
                        <c:v>6083.7403284000002</c:v>
                      </c:pt>
                      <c:pt idx="6047">
                        <c:v>6084.7400103999998</c:v>
                      </c:pt>
                      <c:pt idx="6048">
                        <c:v>6085.7564953999999</c:v>
                      </c:pt>
                      <c:pt idx="6049">
                        <c:v>6086.7683064000003</c:v>
                      </c:pt>
                      <c:pt idx="6050">
                        <c:v>6087.7755304000002</c:v>
                      </c:pt>
                      <c:pt idx="6051">
                        <c:v>6088.7760544000002</c:v>
                      </c:pt>
                      <c:pt idx="6052">
                        <c:v>6089.7913914000001</c:v>
                      </c:pt>
                      <c:pt idx="6053">
                        <c:v>6090.7982804000003</c:v>
                      </c:pt>
                      <c:pt idx="6054">
                        <c:v>6091.7955603999999</c:v>
                      </c:pt>
                      <c:pt idx="6055">
                        <c:v>6092.7958944000002</c:v>
                      </c:pt>
                      <c:pt idx="6056">
                        <c:v>6093.7967654000004</c:v>
                      </c:pt>
                      <c:pt idx="6057">
                        <c:v>6094.7965844</c:v>
                      </c:pt>
                      <c:pt idx="6058">
                        <c:v>6095.8039364000006</c:v>
                      </c:pt>
                      <c:pt idx="6059">
                        <c:v>6096.7948274</c:v>
                      </c:pt>
                      <c:pt idx="6060">
                        <c:v>6097.8045774000002</c:v>
                      </c:pt>
                      <c:pt idx="6061">
                        <c:v>6098.8038254000003</c:v>
                      </c:pt>
                      <c:pt idx="6062">
                        <c:v>6099.7949693999999</c:v>
                      </c:pt>
                      <c:pt idx="6063">
                        <c:v>6100.8036603999999</c:v>
                      </c:pt>
                      <c:pt idx="6064">
                        <c:v>6101.8181403999997</c:v>
                      </c:pt>
                      <c:pt idx="6065">
                        <c:v>6102.8117024000003</c:v>
                      </c:pt>
                      <c:pt idx="6066">
                        <c:v>6103.8123673999999</c:v>
                      </c:pt>
                      <c:pt idx="6067">
                        <c:v>6104.8300704000003</c:v>
                      </c:pt>
                      <c:pt idx="6068">
                        <c:v>6105.8306524</c:v>
                      </c:pt>
                      <c:pt idx="6069">
                        <c:v>6106.8464334</c:v>
                      </c:pt>
                      <c:pt idx="6070">
                        <c:v>6107.8594084000006</c:v>
                      </c:pt>
                      <c:pt idx="6071">
                        <c:v>6108.8756374000004</c:v>
                      </c:pt>
                      <c:pt idx="6072">
                        <c:v>6109.8953784000005</c:v>
                      </c:pt>
                      <c:pt idx="6073">
                        <c:v>6110.8900414</c:v>
                      </c:pt>
                      <c:pt idx="6074">
                        <c:v>6111.9042553999998</c:v>
                      </c:pt>
                      <c:pt idx="6075">
                        <c:v>6112.9229344000005</c:v>
                      </c:pt>
                      <c:pt idx="6076">
                        <c:v>6113.9292964000006</c:v>
                      </c:pt>
                      <c:pt idx="6077">
                        <c:v>6114.9277063999998</c:v>
                      </c:pt>
                      <c:pt idx="6078">
                        <c:v>6115.9288494000002</c:v>
                      </c:pt>
                      <c:pt idx="6079">
                        <c:v>6116.9295624000006</c:v>
                      </c:pt>
                      <c:pt idx="6080">
                        <c:v>6117.9305474000003</c:v>
                      </c:pt>
                      <c:pt idx="6081">
                        <c:v>6118.9289564000001</c:v>
                      </c:pt>
                      <c:pt idx="6082">
                        <c:v>6119.9349634</c:v>
                      </c:pt>
                      <c:pt idx="6083">
                        <c:v>6120.9451364000006</c:v>
                      </c:pt>
                      <c:pt idx="6084">
                        <c:v>6121.9655344000003</c:v>
                      </c:pt>
                      <c:pt idx="6085">
                        <c:v>6122.9684204000005</c:v>
                      </c:pt>
                      <c:pt idx="6086">
                        <c:v>6123.9806754000001</c:v>
                      </c:pt>
                      <c:pt idx="6087">
                        <c:v>6124.9806914000001</c:v>
                      </c:pt>
                      <c:pt idx="6088">
                        <c:v>6125.9969324000003</c:v>
                      </c:pt>
                      <c:pt idx="6089">
                        <c:v>6127.0343864000006</c:v>
                      </c:pt>
                      <c:pt idx="6090">
                        <c:v>6128.0399034000002</c:v>
                      </c:pt>
                      <c:pt idx="6091">
                        <c:v>6129.0483813999999</c:v>
                      </c:pt>
                      <c:pt idx="6092">
                        <c:v>6130.0466094000003</c:v>
                      </c:pt>
                      <c:pt idx="6093">
                        <c:v>6131.0563644000003</c:v>
                      </c:pt>
                      <c:pt idx="6094">
                        <c:v>6132.0884304000001</c:v>
                      </c:pt>
                      <c:pt idx="6095">
                        <c:v>6133.0882674000004</c:v>
                      </c:pt>
                      <c:pt idx="6096">
                        <c:v>6134.0902053999998</c:v>
                      </c:pt>
                      <c:pt idx="6097">
                        <c:v>6135.1100444000003</c:v>
                      </c:pt>
                      <c:pt idx="6098">
                        <c:v>6136.1420984000006</c:v>
                      </c:pt>
                      <c:pt idx="6099">
                        <c:v>6137.1658133999999</c:v>
                      </c:pt>
                      <c:pt idx="6100">
                        <c:v>6138.1685924000003</c:v>
                      </c:pt>
                      <c:pt idx="6101">
                        <c:v>6139.1727814000005</c:v>
                      </c:pt>
                      <c:pt idx="6102">
                        <c:v>6140.1752114000001</c:v>
                      </c:pt>
                      <c:pt idx="6103">
                        <c:v>6141.1776334000006</c:v>
                      </c:pt>
                      <c:pt idx="6104">
                        <c:v>6142.1851563999999</c:v>
                      </c:pt>
                      <c:pt idx="6105">
                        <c:v>6143.1997253999998</c:v>
                      </c:pt>
                      <c:pt idx="6106">
                        <c:v>6144.2146884000003</c:v>
                      </c:pt>
                      <c:pt idx="6107">
                        <c:v>6145.2188344000006</c:v>
                      </c:pt>
                      <c:pt idx="6108">
                        <c:v>6146.2431354</c:v>
                      </c:pt>
                      <c:pt idx="6109">
                        <c:v>6147.2652644</c:v>
                      </c:pt>
                      <c:pt idx="6110">
                        <c:v>6148.2639894000004</c:v>
                      </c:pt>
                      <c:pt idx="6111">
                        <c:v>6149.2850984000006</c:v>
                      </c:pt>
                      <c:pt idx="6112">
                        <c:v>6150.1705624000006</c:v>
                      </c:pt>
                      <c:pt idx="6113">
                        <c:v>6151.1787534000005</c:v>
                      </c:pt>
                      <c:pt idx="6114">
                        <c:v>6152.1789734000004</c:v>
                      </c:pt>
                      <c:pt idx="6115">
                        <c:v>6153.1791033999998</c:v>
                      </c:pt>
                      <c:pt idx="6116">
                        <c:v>6154.1795614000002</c:v>
                      </c:pt>
                      <c:pt idx="6117">
                        <c:v>6155.1712814000002</c:v>
                      </c:pt>
                      <c:pt idx="6118">
                        <c:v>6156.1712714000005</c:v>
                      </c:pt>
                      <c:pt idx="6119">
                        <c:v>6157.1710284000001</c:v>
                      </c:pt>
                      <c:pt idx="6120">
                        <c:v>6158.1721144000003</c:v>
                      </c:pt>
                      <c:pt idx="6121">
                        <c:v>6159.1791644000004</c:v>
                      </c:pt>
                      <c:pt idx="6122">
                        <c:v>6160.1798324000001</c:v>
                      </c:pt>
                      <c:pt idx="6123">
                        <c:v>6161.1807444000005</c:v>
                      </c:pt>
                      <c:pt idx="6124">
                        <c:v>6162.1806894000001</c:v>
                      </c:pt>
                      <c:pt idx="6125">
                        <c:v>6163.1912784000006</c:v>
                      </c:pt>
                      <c:pt idx="6126">
                        <c:v>6164.2123354000005</c:v>
                      </c:pt>
                      <c:pt idx="6127">
                        <c:v>6165.2128594000005</c:v>
                      </c:pt>
                      <c:pt idx="6128">
                        <c:v>6166.2292554000005</c:v>
                      </c:pt>
                      <c:pt idx="6129">
                        <c:v>6167.2333494000004</c:v>
                      </c:pt>
                      <c:pt idx="6130">
                        <c:v>6168.2441583999998</c:v>
                      </c:pt>
                      <c:pt idx="6131">
                        <c:v>6169.2471814</c:v>
                      </c:pt>
                      <c:pt idx="6132">
                        <c:v>6170.2385474000002</c:v>
                      </c:pt>
                      <c:pt idx="6133">
                        <c:v>6171.2435943999999</c:v>
                      </c:pt>
                      <c:pt idx="6134">
                        <c:v>6172.2624544</c:v>
                      </c:pt>
                      <c:pt idx="6135">
                        <c:v>6173.2663784000006</c:v>
                      </c:pt>
                      <c:pt idx="6136">
                        <c:v>6174.2821874000001</c:v>
                      </c:pt>
                      <c:pt idx="6137">
                        <c:v>6175.2872624000001</c:v>
                      </c:pt>
                      <c:pt idx="6138">
                        <c:v>6176.2878393999999</c:v>
                      </c:pt>
                      <c:pt idx="6139">
                        <c:v>6177.3033804000006</c:v>
                      </c:pt>
                      <c:pt idx="6140">
                        <c:v>6178.3251123999999</c:v>
                      </c:pt>
                      <c:pt idx="6141">
                        <c:v>6179.3200453999998</c:v>
                      </c:pt>
                      <c:pt idx="6142">
                        <c:v>6180.3362014000004</c:v>
                      </c:pt>
                      <c:pt idx="6143">
                        <c:v>6181.3429524000003</c:v>
                      </c:pt>
                      <c:pt idx="6144">
                        <c:v>6182.3580984</c:v>
                      </c:pt>
                      <c:pt idx="6145">
                        <c:v>6183.3733274000006</c:v>
                      </c:pt>
                      <c:pt idx="6146">
                        <c:v>6184.3937894000001</c:v>
                      </c:pt>
                      <c:pt idx="6147">
                        <c:v>6185.4093973999998</c:v>
                      </c:pt>
                      <c:pt idx="6148">
                        <c:v>6186.4098863999998</c:v>
                      </c:pt>
                      <c:pt idx="6149">
                        <c:v>6187.4065104000001</c:v>
                      </c:pt>
                      <c:pt idx="6150">
                        <c:v>6188.4261034000001</c:v>
                      </c:pt>
                      <c:pt idx="6151">
                        <c:v>6189.4235393999998</c:v>
                      </c:pt>
                      <c:pt idx="6152">
                        <c:v>6190.4245404000003</c:v>
                      </c:pt>
                      <c:pt idx="6153">
                        <c:v>6191.4444564000005</c:v>
                      </c:pt>
                      <c:pt idx="6154">
                        <c:v>6192.4604884</c:v>
                      </c:pt>
                      <c:pt idx="6155">
                        <c:v>6193.4602774000005</c:v>
                      </c:pt>
                      <c:pt idx="6156">
                        <c:v>6194.4760234000005</c:v>
                      </c:pt>
                      <c:pt idx="6157">
                        <c:v>6195.4922133999999</c:v>
                      </c:pt>
                      <c:pt idx="6158">
                        <c:v>6196.4898994000005</c:v>
                      </c:pt>
                      <c:pt idx="6159">
                        <c:v>6197.5053974000002</c:v>
                      </c:pt>
                      <c:pt idx="6160">
                        <c:v>6198.5188004000001</c:v>
                      </c:pt>
                      <c:pt idx="6161">
                        <c:v>6199.5194104000002</c:v>
                      </c:pt>
                      <c:pt idx="6162">
                        <c:v>6200.5264954000004</c:v>
                      </c:pt>
                      <c:pt idx="6163">
                        <c:v>6201.5267364000001</c:v>
                      </c:pt>
                      <c:pt idx="6164">
                        <c:v>6202.5349414000002</c:v>
                      </c:pt>
                      <c:pt idx="6165">
                        <c:v>6203.5324034000005</c:v>
                      </c:pt>
                      <c:pt idx="6166">
                        <c:v>6204.5479723999997</c:v>
                      </c:pt>
                      <c:pt idx="6167">
                        <c:v>6205.5561894000002</c:v>
                      </c:pt>
                      <c:pt idx="6168">
                        <c:v>6206.5449043999997</c:v>
                      </c:pt>
                      <c:pt idx="6169">
                        <c:v>6207.5445043999998</c:v>
                      </c:pt>
                      <c:pt idx="6170">
                        <c:v>6208.5523273999997</c:v>
                      </c:pt>
                      <c:pt idx="6171">
                        <c:v>6209.5565954000003</c:v>
                      </c:pt>
                      <c:pt idx="6172">
                        <c:v>6210.5730474000002</c:v>
                      </c:pt>
                      <c:pt idx="6173">
                        <c:v>6211.5641364000003</c:v>
                      </c:pt>
                      <c:pt idx="6174">
                        <c:v>6212.5633094000004</c:v>
                      </c:pt>
                      <c:pt idx="6175">
                        <c:v>6213.5788094</c:v>
                      </c:pt>
                      <c:pt idx="6176">
                        <c:v>6214.6019274</c:v>
                      </c:pt>
                      <c:pt idx="6177">
                        <c:v>6215.6063694000004</c:v>
                      </c:pt>
                      <c:pt idx="6178">
                        <c:v>6216.6066784000004</c:v>
                      </c:pt>
                      <c:pt idx="6179">
                        <c:v>6217.5948194000002</c:v>
                      </c:pt>
                      <c:pt idx="6180">
                        <c:v>6218.6061844000005</c:v>
                      </c:pt>
                      <c:pt idx="6181">
                        <c:v>6219.6059993999997</c:v>
                      </c:pt>
                      <c:pt idx="6182">
                        <c:v>6220.5956803999998</c:v>
                      </c:pt>
                      <c:pt idx="6183">
                        <c:v>6221.6219454000002</c:v>
                      </c:pt>
                      <c:pt idx="6184">
                        <c:v>6222.6346934000003</c:v>
                      </c:pt>
                      <c:pt idx="6185">
                        <c:v>6223.6481804000005</c:v>
                      </c:pt>
                      <c:pt idx="6186">
                        <c:v>6224.6681853999999</c:v>
                      </c:pt>
                      <c:pt idx="6187">
                        <c:v>6225.6588674000004</c:v>
                      </c:pt>
                      <c:pt idx="6188">
                        <c:v>6226.6536604000003</c:v>
                      </c:pt>
                      <c:pt idx="6189">
                        <c:v>6227.6614283999997</c:v>
                      </c:pt>
                      <c:pt idx="6190">
                        <c:v>6228.6638143999999</c:v>
                      </c:pt>
                      <c:pt idx="6191">
                        <c:v>6229.6795454000003</c:v>
                      </c:pt>
                      <c:pt idx="6192">
                        <c:v>6230.6963074000005</c:v>
                      </c:pt>
                      <c:pt idx="6193">
                        <c:v>6231.7157844000003</c:v>
                      </c:pt>
                      <c:pt idx="6194">
                        <c:v>6232.7159704000005</c:v>
                      </c:pt>
                      <c:pt idx="6195">
                        <c:v>6233.7198043999997</c:v>
                      </c:pt>
                      <c:pt idx="6196">
                        <c:v>6234.7291273999999</c:v>
                      </c:pt>
                      <c:pt idx="6197">
                        <c:v>6235.7520884000005</c:v>
                      </c:pt>
                      <c:pt idx="6198">
                        <c:v>6236.7913473999997</c:v>
                      </c:pt>
                      <c:pt idx="6199">
                        <c:v>6237.7929344000004</c:v>
                      </c:pt>
                      <c:pt idx="6200">
                        <c:v>6238.7920294000005</c:v>
                      </c:pt>
                      <c:pt idx="6201">
                        <c:v>6239.8043144000003</c:v>
                      </c:pt>
                      <c:pt idx="6202">
                        <c:v>6240.8209293999998</c:v>
                      </c:pt>
                      <c:pt idx="6203">
                        <c:v>6241.8473744000003</c:v>
                      </c:pt>
                      <c:pt idx="6204">
                        <c:v>6242.8493404000001</c:v>
                      </c:pt>
                      <c:pt idx="6205">
                        <c:v>6243.8534654000005</c:v>
                      </c:pt>
                      <c:pt idx="6206">
                        <c:v>6244.8760444</c:v>
                      </c:pt>
                      <c:pt idx="6207">
                        <c:v>6245.7632754000006</c:v>
                      </c:pt>
                      <c:pt idx="6208">
                        <c:v>6246.7698324000003</c:v>
                      </c:pt>
                      <c:pt idx="6209">
                        <c:v>6247.7763734</c:v>
                      </c:pt>
                      <c:pt idx="6210">
                        <c:v>6248.7791103999998</c:v>
                      </c:pt>
                      <c:pt idx="6211">
                        <c:v>6249.7939163999999</c:v>
                      </c:pt>
                      <c:pt idx="6212">
                        <c:v>6250.7862133999997</c:v>
                      </c:pt>
                      <c:pt idx="6213">
                        <c:v>6251.7837464000004</c:v>
                      </c:pt>
                      <c:pt idx="6214">
                        <c:v>6252.7998453999999</c:v>
                      </c:pt>
                      <c:pt idx="6215">
                        <c:v>6253.8149254</c:v>
                      </c:pt>
                      <c:pt idx="6216">
                        <c:v>6254.8166203999999</c:v>
                      </c:pt>
                      <c:pt idx="6217">
                        <c:v>6255.8164833999999</c:v>
                      </c:pt>
                      <c:pt idx="6218">
                        <c:v>6256.8168334000002</c:v>
                      </c:pt>
                      <c:pt idx="6219">
                        <c:v>6257.8327414000005</c:v>
                      </c:pt>
                      <c:pt idx="6220">
                        <c:v>6258.8363834000002</c:v>
                      </c:pt>
                      <c:pt idx="6221">
                        <c:v>6259.8428703999998</c:v>
                      </c:pt>
                      <c:pt idx="6222">
                        <c:v>6260.8590104000004</c:v>
                      </c:pt>
                      <c:pt idx="6223">
                        <c:v>6261.8587244</c:v>
                      </c:pt>
                      <c:pt idx="6224">
                        <c:v>6262.8651553999998</c:v>
                      </c:pt>
                      <c:pt idx="6225">
                        <c:v>6263.8803364000005</c:v>
                      </c:pt>
                      <c:pt idx="6226">
                        <c:v>6264.9032664000006</c:v>
                      </c:pt>
                      <c:pt idx="6227">
                        <c:v>6265.9029624000004</c:v>
                      </c:pt>
                      <c:pt idx="6228">
                        <c:v>6266.9178824000001</c:v>
                      </c:pt>
                      <c:pt idx="6229">
                        <c:v>6267.9221664000006</c:v>
                      </c:pt>
                      <c:pt idx="6230">
                        <c:v>6268.9224094000001</c:v>
                      </c:pt>
                      <c:pt idx="6231">
                        <c:v>6269.9327374000004</c:v>
                      </c:pt>
                      <c:pt idx="6232">
                        <c:v>6270.9328974</c:v>
                      </c:pt>
                      <c:pt idx="6233">
                        <c:v>6271.9331984</c:v>
                      </c:pt>
                      <c:pt idx="6234">
                        <c:v>6272.9331953999999</c:v>
                      </c:pt>
                      <c:pt idx="6235">
                        <c:v>6273.9247264000005</c:v>
                      </c:pt>
                      <c:pt idx="6236">
                        <c:v>6274.9205624000006</c:v>
                      </c:pt>
                      <c:pt idx="6237">
                        <c:v>6275.9271704000003</c:v>
                      </c:pt>
                      <c:pt idx="6238">
                        <c:v>6276.9500343999998</c:v>
                      </c:pt>
                      <c:pt idx="6239">
                        <c:v>6277.9476053999997</c:v>
                      </c:pt>
                      <c:pt idx="6240">
                        <c:v>6278.9451823999998</c:v>
                      </c:pt>
                      <c:pt idx="6241">
                        <c:v>6279.9452704000005</c:v>
                      </c:pt>
                      <c:pt idx="6242">
                        <c:v>6280.9589803999997</c:v>
                      </c:pt>
                      <c:pt idx="6243">
                        <c:v>6281.9751643999998</c:v>
                      </c:pt>
                      <c:pt idx="6244">
                        <c:v>6282.9847004000003</c:v>
                      </c:pt>
                      <c:pt idx="6245">
                        <c:v>6284.0077854000001</c:v>
                      </c:pt>
                      <c:pt idx="6246">
                        <c:v>6285.0133824000004</c:v>
                      </c:pt>
                      <c:pt idx="6247">
                        <c:v>6286.0290513999998</c:v>
                      </c:pt>
                      <c:pt idx="6248">
                        <c:v>6287.0354674</c:v>
                      </c:pt>
                      <c:pt idx="6249">
                        <c:v>6288.0354594</c:v>
                      </c:pt>
                      <c:pt idx="6250">
                        <c:v>6289.0514344000003</c:v>
                      </c:pt>
                      <c:pt idx="6251">
                        <c:v>6290.0580144000005</c:v>
                      </c:pt>
                      <c:pt idx="6252">
                        <c:v>6291.0581504000002</c:v>
                      </c:pt>
                      <c:pt idx="6253">
                        <c:v>6292.0557324000001</c:v>
                      </c:pt>
                      <c:pt idx="6254">
                        <c:v>6293.0721584000003</c:v>
                      </c:pt>
                      <c:pt idx="6255">
                        <c:v>6294.0878424000002</c:v>
                      </c:pt>
                      <c:pt idx="6256">
                        <c:v>6295.1107544000006</c:v>
                      </c:pt>
                      <c:pt idx="6257">
                        <c:v>6296.1248624</c:v>
                      </c:pt>
                      <c:pt idx="6258">
                        <c:v>6297.1483034000003</c:v>
                      </c:pt>
                      <c:pt idx="6259">
                        <c:v>6298.1560524000006</c:v>
                      </c:pt>
                      <c:pt idx="6260">
                        <c:v>6299.1788483999999</c:v>
                      </c:pt>
                      <c:pt idx="6261">
                        <c:v>6300.1921274000006</c:v>
                      </c:pt>
                      <c:pt idx="6262">
                        <c:v>6301.1838414000003</c:v>
                      </c:pt>
                      <c:pt idx="6263">
                        <c:v>6302.2038383999998</c:v>
                      </c:pt>
                      <c:pt idx="6264">
                        <c:v>6303.1067004000006</c:v>
                      </c:pt>
                      <c:pt idx="6265">
                        <c:v>6304.1196414000005</c:v>
                      </c:pt>
                      <c:pt idx="6266">
                        <c:v>6305.1200693999999</c:v>
                      </c:pt>
                      <c:pt idx="6267">
                        <c:v>6306.1365844000002</c:v>
                      </c:pt>
                      <c:pt idx="6268">
                        <c:v>6307.1366814000003</c:v>
                      </c:pt>
                      <c:pt idx="6269">
                        <c:v>6308.1526024000004</c:v>
                      </c:pt>
                      <c:pt idx="6270">
                        <c:v>6309.1534223999997</c:v>
                      </c:pt>
                      <c:pt idx="6271">
                        <c:v>6310.1527504000005</c:v>
                      </c:pt>
                      <c:pt idx="6272">
                        <c:v>6311.1544504000003</c:v>
                      </c:pt>
                      <c:pt idx="6273">
                        <c:v>6312.1634444000001</c:v>
                      </c:pt>
                      <c:pt idx="6274">
                        <c:v>6313.1690024</c:v>
                      </c:pt>
                      <c:pt idx="6275">
                        <c:v>6314.1704244000002</c:v>
                      </c:pt>
                      <c:pt idx="6276">
                        <c:v>6315.1796374000005</c:v>
                      </c:pt>
                      <c:pt idx="6277">
                        <c:v>6316.1841383999999</c:v>
                      </c:pt>
                      <c:pt idx="6278">
                        <c:v>6317.1844983999999</c:v>
                      </c:pt>
                      <c:pt idx="6279">
                        <c:v>6318.1787463999999</c:v>
                      </c:pt>
                      <c:pt idx="6280">
                        <c:v>6319.1720464</c:v>
                      </c:pt>
                      <c:pt idx="6281">
                        <c:v>6320.1692644000004</c:v>
                      </c:pt>
                      <c:pt idx="6282">
                        <c:v>6321.1760284000002</c:v>
                      </c:pt>
                      <c:pt idx="6283">
                        <c:v>6322.1832463999999</c:v>
                      </c:pt>
                      <c:pt idx="6284">
                        <c:v>6323.1833514</c:v>
                      </c:pt>
                      <c:pt idx="6285">
                        <c:v>6324.1741493999998</c:v>
                      </c:pt>
                      <c:pt idx="6286">
                        <c:v>6325.1744194000003</c:v>
                      </c:pt>
                      <c:pt idx="6287">
                        <c:v>6326.1814444000001</c:v>
                      </c:pt>
                      <c:pt idx="6288">
                        <c:v>6327.1821724000001</c:v>
                      </c:pt>
                      <c:pt idx="6289">
                        <c:v>6328.1996184</c:v>
                      </c:pt>
                      <c:pt idx="6290">
                        <c:v>6329.1992724000002</c:v>
                      </c:pt>
                      <c:pt idx="6291">
                        <c:v>6330.2147003999999</c:v>
                      </c:pt>
                      <c:pt idx="6292">
                        <c:v>6331.2214303999999</c:v>
                      </c:pt>
                      <c:pt idx="6293">
                        <c:v>6332.2373324</c:v>
                      </c:pt>
                      <c:pt idx="6294">
                        <c:v>6333.2525943999999</c:v>
                      </c:pt>
                      <c:pt idx="6295">
                        <c:v>6334.2638304000002</c:v>
                      </c:pt>
                      <c:pt idx="6296">
                        <c:v>6335.2764053999999</c:v>
                      </c:pt>
                      <c:pt idx="6297">
                        <c:v>6336.2766664000001</c:v>
                      </c:pt>
                      <c:pt idx="6298">
                        <c:v>6337.2767174000001</c:v>
                      </c:pt>
                      <c:pt idx="6299">
                        <c:v>6338.2770574000006</c:v>
                      </c:pt>
                      <c:pt idx="6300">
                        <c:v>6339.2838554</c:v>
                      </c:pt>
                      <c:pt idx="6301">
                        <c:v>6340.3034663999997</c:v>
                      </c:pt>
                      <c:pt idx="6302">
                        <c:v>6341.3100614000004</c:v>
                      </c:pt>
                      <c:pt idx="6303">
                        <c:v>6342.3103843999997</c:v>
                      </c:pt>
                      <c:pt idx="6304">
                        <c:v>6343.3236384000002</c:v>
                      </c:pt>
                      <c:pt idx="6305">
                        <c:v>6344.3197884000001</c:v>
                      </c:pt>
                      <c:pt idx="6306">
                        <c:v>6345.3300804</c:v>
                      </c:pt>
                      <c:pt idx="6307">
                        <c:v>6346.3459084000006</c:v>
                      </c:pt>
                      <c:pt idx="6308">
                        <c:v>6347.3525624000004</c:v>
                      </c:pt>
                      <c:pt idx="6309">
                        <c:v>6348.3526093999999</c:v>
                      </c:pt>
                      <c:pt idx="6310">
                        <c:v>6349.3432493999999</c:v>
                      </c:pt>
                      <c:pt idx="6311">
                        <c:v>6350.3539123999999</c:v>
                      </c:pt>
                      <c:pt idx="6312">
                        <c:v>6351.3554914000006</c:v>
                      </c:pt>
                      <c:pt idx="6313">
                        <c:v>6352.3431934</c:v>
                      </c:pt>
                      <c:pt idx="6314">
                        <c:v>6353.3469924000001</c:v>
                      </c:pt>
                      <c:pt idx="6315">
                        <c:v>6354.3479404</c:v>
                      </c:pt>
                      <c:pt idx="6316">
                        <c:v>6355.3476914000003</c:v>
                      </c:pt>
                      <c:pt idx="6317">
                        <c:v>6356.3486284000001</c:v>
                      </c:pt>
                      <c:pt idx="6318">
                        <c:v>6357.3559014000002</c:v>
                      </c:pt>
                      <c:pt idx="6319">
                        <c:v>6358.3465844000002</c:v>
                      </c:pt>
                      <c:pt idx="6320">
                        <c:v>6359.3467654000005</c:v>
                      </c:pt>
                      <c:pt idx="6321">
                        <c:v>6360.3556454</c:v>
                      </c:pt>
                      <c:pt idx="6322">
                        <c:v>6361.3623183999998</c:v>
                      </c:pt>
                      <c:pt idx="6323">
                        <c:v>6362.3849884000001</c:v>
                      </c:pt>
                      <c:pt idx="6324">
                        <c:v>6363.4004403999998</c:v>
                      </c:pt>
                      <c:pt idx="6325">
                        <c:v>6364.4157874000002</c:v>
                      </c:pt>
                      <c:pt idx="6326">
                        <c:v>6365.4329183999998</c:v>
                      </c:pt>
                      <c:pt idx="6327">
                        <c:v>6366.4202794000003</c:v>
                      </c:pt>
                      <c:pt idx="6328">
                        <c:v>6367.4263084000004</c:v>
                      </c:pt>
                      <c:pt idx="6329">
                        <c:v>6368.4420663999999</c:v>
                      </c:pt>
                      <c:pt idx="6330">
                        <c:v>6369.4423824000005</c:v>
                      </c:pt>
                      <c:pt idx="6331">
                        <c:v>6370.4584783999999</c:v>
                      </c:pt>
                      <c:pt idx="6332">
                        <c:v>6371.4741764</c:v>
                      </c:pt>
                      <c:pt idx="6333">
                        <c:v>6372.4914933999999</c:v>
                      </c:pt>
                      <c:pt idx="6334">
                        <c:v>6373.5043833999998</c:v>
                      </c:pt>
                      <c:pt idx="6335">
                        <c:v>6374.5260864000002</c:v>
                      </c:pt>
                      <c:pt idx="6336">
                        <c:v>6375.5414514000004</c:v>
                      </c:pt>
                      <c:pt idx="6337">
                        <c:v>6376.5423784000004</c:v>
                      </c:pt>
                      <c:pt idx="6338">
                        <c:v>6377.5492044000002</c:v>
                      </c:pt>
                      <c:pt idx="6339">
                        <c:v>6378.5556234000005</c:v>
                      </c:pt>
                      <c:pt idx="6340">
                        <c:v>6379.5681863999998</c:v>
                      </c:pt>
                      <c:pt idx="6341">
                        <c:v>6380.5905804000004</c:v>
                      </c:pt>
                      <c:pt idx="6342">
                        <c:v>6381.5913004000004</c:v>
                      </c:pt>
                      <c:pt idx="6343">
                        <c:v>6382.6046434</c:v>
                      </c:pt>
                      <c:pt idx="6344">
                        <c:v>6383.6038914000001</c:v>
                      </c:pt>
                      <c:pt idx="6345">
                        <c:v>6384.6047613999999</c:v>
                      </c:pt>
                      <c:pt idx="6346">
                        <c:v>6385.6053653999998</c:v>
                      </c:pt>
                      <c:pt idx="6347">
                        <c:v>6386.5997933999997</c:v>
                      </c:pt>
                      <c:pt idx="6348">
                        <c:v>6387.5999864000005</c:v>
                      </c:pt>
                      <c:pt idx="6349">
                        <c:v>6388.5999143999998</c:v>
                      </c:pt>
                      <c:pt idx="6350">
                        <c:v>6389.6042194000001</c:v>
                      </c:pt>
                      <c:pt idx="6351">
                        <c:v>6390.5941174</c:v>
                      </c:pt>
                      <c:pt idx="6352">
                        <c:v>6391.6012514000004</c:v>
                      </c:pt>
                      <c:pt idx="6353">
                        <c:v>6392.6039914000003</c:v>
                      </c:pt>
                      <c:pt idx="6354">
                        <c:v>6393.6042914</c:v>
                      </c:pt>
                      <c:pt idx="6355">
                        <c:v>6394.6048854000001</c:v>
                      </c:pt>
                      <c:pt idx="6356">
                        <c:v>6395.6052654000005</c:v>
                      </c:pt>
                      <c:pt idx="6357">
                        <c:v>6396.6196134000002</c:v>
                      </c:pt>
                      <c:pt idx="6358">
                        <c:v>6397.6207714000002</c:v>
                      </c:pt>
                      <c:pt idx="6359">
                        <c:v>6398.6102873999998</c:v>
                      </c:pt>
                      <c:pt idx="6360">
                        <c:v>6399.6259724000001</c:v>
                      </c:pt>
                      <c:pt idx="6361">
                        <c:v>6400.6436934000003</c:v>
                      </c:pt>
                      <c:pt idx="6362">
                        <c:v>6401.6439914000002</c:v>
                      </c:pt>
                      <c:pt idx="6363">
                        <c:v>6402.6504874000002</c:v>
                      </c:pt>
                      <c:pt idx="6364">
                        <c:v>6403.6512674000005</c:v>
                      </c:pt>
                      <c:pt idx="6365">
                        <c:v>6404.6522734</c:v>
                      </c:pt>
                      <c:pt idx="6366">
                        <c:v>6405.6412754000003</c:v>
                      </c:pt>
                      <c:pt idx="6367">
                        <c:v>6406.6572634000004</c:v>
                      </c:pt>
                      <c:pt idx="6368">
                        <c:v>6407.6701714000001</c:v>
                      </c:pt>
                      <c:pt idx="6369">
                        <c:v>6408.6700843999997</c:v>
                      </c:pt>
                      <c:pt idx="6370">
                        <c:v>6409.6815164</c:v>
                      </c:pt>
                      <c:pt idx="6371">
                        <c:v>6410.6815304000002</c:v>
                      </c:pt>
                      <c:pt idx="6372">
                        <c:v>6411.6731974000004</c:v>
                      </c:pt>
                      <c:pt idx="6373">
                        <c:v>6412.6734344000006</c:v>
                      </c:pt>
                      <c:pt idx="6374">
                        <c:v>6413.6956054000002</c:v>
                      </c:pt>
                      <c:pt idx="6375">
                        <c:v>6414.6888123999997</c:v>
                      </c:pt>
                      <c:pt idx="6376">
                        <c:v>6415.7045853999998</c:v>
                      </c:pt>
                      <c:pt idx="6377">
                        <c:v>6416.7204363999999</c:v>
                      </c:pt>
                      <c:pt idx="6378">
                        <c:v>6417.7173893999998</c:v>
                      </c:pt>
                      <c:pt idx="6379">
                        <c:v>6418.7270644</c:v>
                      </c:pt>
                      <c:pt idx="6380">
                        <c:v>6419.7177544000006</c:v>
                      </c:pt>
                      <c:pt idx="6381">
                        <c:v>6420.7338203999998</c:v>
                      </c:pt>
                      <c:pt idx="6382">
                        <c:v>6421.7564014</c:v>
                      </c:pt>
                      <c:pt idx="6383">
                        <c:v>6422.7700034</c:v>
                      </c:pt>
                      <c:pt idx="6384">
                        <c:v>6423.7695714000001</c:v>
                      </c:pt>
                      <c:pt idx="6385">
                        <c:v>6424.7823194000002</c:v>
                      </c:pt>
                      <c:pt idx="6386">
                        <c:v>6425.8072493999998</c:v>
                      </c:pt>
                      <c:pt idx="6387">
                        <c:v>6426.8080884000001</c:v>
                      </c:pt>
                      <c:pt idx="6388">
                        <c:v>6427.8042534000006</c:v>
                      </c:pt>
                      <c:pt idx="6389">
                        <c:v>6428.8051094000002</c:v>
                      </c:pt>
                      <c:pt idx="6390">
                        <c:v>6429.8007044000005</c:v>
                      </c:pt>
                      <c:pt idx="6391">
                        <c:v>6430.8006574000001</c:v>
                      </c:pt>
                      <c:pt idx="6392">
                        <c:v>6431.8059804000004</c:v>
                      </c:pt>
                      <c:pt idx="6393">
                        <c:v>6432.8119014000004</c:v>
                      </c:pt>
                      <c:pt idx="6394">
                        <c:v>6433.8047434</c:v>
                      </c:pt>
                      <c:pt idx="6395">
                        <c:v>6434.8023074000002</c:v>
                      </c:pt>
                      <c:pt idx="6396">
                        <c:v>6435.8044414000005</c:v>
                      </c:pt>
                      <c:pt idx="6397">
                        <c:v>6436.8047174000003</c:v>
                      </c:pt>
                      <c:pt idx="6398">
                        <c:v>6437.8350013999998</c:v>
                      </c:pt>
                      <c:pt idx="6399">
                        <c:v>6438.8577174000002</c:v>
                      </c:pt>
                      <c:pt idx="6400">
                        <c:v>6439.8684044000001</c:v>
                      </c:pt>
                      <c:pt idx="6401">
                        <c:v>6440.8890914000003</c:v>
                      </c:pt>
                      <c:pt idx="6402">
                        <c:v>6441.8930324000003</c:v>
                      </c:pt>
                      <c:pt idx="6403">
                        <c:v>6442.8959053999997</c:v>
                      </c:pt>
                      <c:pt idx="6404">
                        <c:v>6443.8922834000005</c:v>
                      </c:pt>
                      <c:pt idx="6405">
                        <c:v>6444.8880244000002</c:v>
                      </c:pt>
                      <c:pt idx="6406">
                        <c:v>6445.8940744000001</c:v>
                      </c:pt>
                      <c:pt idx="6407">
                        <c:v>6446.8068674000006</c:v>
                      </c:pt>
                      <c:pt idx="6408">
                        <c:v>6447.8066094000005</c:v>
                      </c:pt>
                      <c:pt idx="6409">
                        <c:v>6448.8033104000006</c:v>
                      </c:pt>
                      <c:pt idx="6410">
                        <c:v>6449.8000093999999</c:v>
                      </c:pt>
                      <c:pt idx="6411">
                        <c:v>6450.8062633999998</c:v>
                      </c:pt>
                      <c:pt idx="6412">
                        <c:v>6451.7975074000005</c:v>
                      </c:pt>
                      <c:pt idx="6413">
                        <c:v>6452.8061103999999</c:v>
                      </c:pt>
                      <c:pt idx="6414">
                        <c:v>6453.8069554000003</c:v>
                      </c:pt>
                      <c:pt idx="6415">
                        <c:v>6454.8098024000001</c:v>
                      </c:pt>
                      <c:pt idx="6416">
                        <c:v>6455.8230294000005</c:v>
                      </c:pt>
                      <c:pt idx="6417">
                        <c:v>6456.8250434000001</c:v>
                      </c:pt>
                      <c:pt idx="6418">
                        <c:v>6457.8219823999998</c:v>
                      </c:pt>
                      <c:pt idx="6419">
                        <c:v>6458.8217804000005</c:v>
                      </c:pt>
                      <c:pt idx="6420">
                        <c:v>6459.8333954</c:v>
                      </c:pt>
                      <c:pt idx="6421">
                        <c:v>6460.8335204000005</c:v>
                      </c:pt>
                      <c:pt idx="6422">
                        <c:v>6461.8335684000003</c:v>
                      </c:pt>
                      <c:pt idx="6423">
                        <c:v>6462.8333944000005</c:v>
                      </c:pt>
                      <c:pt idx="6424">
                        <c:v>6463.8332454000001</c:v>
                      </c:pt>
                      <c:pt idx="6425">
                        <c:v>6464.8486244000005</c:v>
                      </c:pt>
                      <c:pt idx="6426">
                        <c:v>6465.8485694000001</c:v>
                      </c:pt>
                      <c:pt idx="6427">
                        <c:v>6466.8482214000005</c:v>
                      </c:pt>
                      <c:pt idx="6428">
                        <c:v>6467.8481484000004</c:v>
                      </c:pt>
                      <c:pt idx="6429">
                        <c:v>6468.8634124</c:v>
                      </c:pt>
                      <c:pt idx="6430">
                        <c:v>6469.8787134000004</c:v>
                      </c:pt>
                      <c:pt idx="6431">
                        <c:v>6470.8941943999998</c:v>
                      </c:pt>
                      <c:pt idx="6432">
                        <c:v>6471.8942304000002</c:v>
                      </c:pt>
                      <c:pt idx="6433">
                        <c:v>6472.9093424000002</c:v>
                      </c:pt>
                      <c:pt idx="6434">
                        <c:v>6473.9249804000001</c:v>
                      </c:pt>
                      <c:pt idx="6435">
                        <c:v>6474.9246474000001</c:v>
                      </c:pt>
                      <c:pt idx="6436">
                        <c:v>6475.9243034000001</c:v>
                      </c:pt>
                      <c:pt idx="6437">
                        <c:v>6476.9246124000001</c:v>
                      </c:pt>
                      <c:pt idx="6438">
                        <c:v>6477.9244284000006</c:v>
                      </c:pt>
                      <c:pt idx="6439">
                        <c:v>6478.9249374000001</c:v>
                      </c:pt>
                      <c:pt idx="6440">
                        <c:v>6479.9254873999998</c:v>
                      </c:pt>
                      <c:pt idx="6441">
                        <c:v>6480.9476163999998</c:v>
                      </c:pt>
                      <c:pt idx="6442">
                        <c:v>6481.9481064000001</c:v>
                      </c:pt>
                      <c:pt idx="6443">
                        <c:v>6482.9480404000005</c:v>
                      </c:pt>
                      <c:pt idx="6444">
                        <c:v>6483.9489954000001</c:v>
                      </c:pt>
                      <c:pt idx="6445">
                        <c:v>6484.9653794000005</c:v>
                      </c:pt>
                      <c:pt idx="6446">
                        <c:v>6485.9760274</c:v>
                      </c:pt>
                      <c:pt idx="6447">
                        <c:v>6486.9942704000005</c:v>
                      </c:pt>
                      <c:pt idx="6448">
                        <c:v>6488.0105824000002</c:v>
                      </c:pt>
                      <c:pt idx="6449">
                        <c:v>6489.0181044000001</c:v>
                      </c:pt>
                      <c:pt idx="6450">
                        <c:v>6490.0192714000004</c:v>
                      </c:pt>
                      <c:pt idx="6451">
                        <c:v>6491.0262554000001</c:v>
                      </c:pt>
                      <c:pt idx="6452">
                        <c:v>6492.0262333999999</c:v>
                      </c:pt>
                      <c:pt idx="6453">
                        <c:v>6493.0270804000002</c:v>
                      </c:pt>
                      <c:pt idx="6454">
                        <c:v>6494.0254133999997</c:v>
                      </c:pt>
                      <c:pt idx="6455">
                        <c:v>6495.0382884000001</c:v>
                      </c:pt>
                      <c:pt idx="6456">
                        <c:v>6496.0545173999999</c:v>
                      </c:pt>
                      <c:pt idx="6457">
                        <c:v>6497.0492113999999</c:v>
                      </c:pt>
                      <c:pt idx="6458">
                        <c:v>6498.0491893999997</c:v>
                      </c:pt>
                      <c:pt idx="6459">
                        <c:v>6499.0556764000003</c:v>
                      </c:pt>
                      <c:pt idx="6460">
                        <c:v>6500.0471984000005</c:v>
                      </c:pt>
                      <c:pt idx="6461">
                        <c:v>6501.0510824000003</c:v>
                      </c:pt>
                      <c:pt idx="6462">
                        <c:v>6502.0521194000003</c:v>
                      </c:pt>
                      <c:pt idx="6463">
                        <c:v>6503.0561574000003</c:v>
                      </c:pt>
                      <c:pt idx="6464">
                        <c:v>6504.0717424000004</c:v>
                      </c:pt>
                      <c:pt idx="6465">
                        <c:v>6505.0761004000005</c:v>
                      </c:pt>
                      <c:pt idx="6466">
                        <c:v>6506.0903294</c:v>
                      </c:pt>
                      <c:pt idx="6467">
                        <c:v>6507.0906913999997</c:v>
                      </c:pt>
                      <c:pt idx="6468">
                        <c:v>6508.0971514000003</c:v>
                      </c:pt>
                      <c:pt idx="6469">
                        <c:v>6509.1125274000005</c:v>
                      </c:pt>
                      <c:pt idx="6470">
                        <c:v>6510.1289444000004</c:v>
                      </c:pt>
                      <c:pt idx="6471">
                        <c:v>6511.1513394000003</c:v>
                      </c:pt>
                      <c:pt idx="6472">
                        <c:v>6512.1426923999998</c:v>
                      </c:pt>
                      <c:pt idx="6473">
                        <c:v>6513.1676744000006</c:v>
                      </c:pt>
                      <c:pt idx="6474">
                        <c:v>6514.1725453999998</c:v>
                      </c:pt>
                      <c:pt idx="6475">
                        <c:v>6515.1909943999999</c:v>
                      </c:pt>
                      <c:pt idx="6476">
                        <c:v>6516.1881244000006</c:v>
                      </c:pt>
                      <c:pt idx="6477">
                        <c:v>6517.1881143999999</c:v>
                      </c:pt>
                      <c:pt idx="6478">
                        <c:v>6518.1868774000004</c:v>
                      </c:pt>
                      <c:pt idx="6479">
                        <c:v>6519.1993463999997</c:v>
                      </c:pt>
                      <c:pt idx="6480">
                        <c:v>6520.2166094000004</c:v>
                      </c:pt>
                      <c:pt idx="6481">
                        <c:v>6521.2203983999998</c:v>
                      </c:pt>
                      <c:pt idx="6482">
                        <c:v>6522.2316134000002</c:v>
                      </c:pt>
                      <c:pt idx="6483">
                        <c:v>6523.2547954000001</c:v>
                      </c:pt>
                      <c:pt idx="6484">
                        <c:v>6524.2726914000004</c:v>
                      </c:pt>
                      <c:pt idx="6485">
                        <c:v>6525.2963924000005</c:v>
                      </c:pt>
                      <c:pt idx="6486">
                        <c:v>6526.2993803999998</c:v>
                      </c:pt>
                      <c:pt idx="6487">
                        <c:v>6527.3137323999999</c:v>
                      </c:pt>
                      <c:pt idx="6488">
                        <c:v>6528.3185383999999</c:v>
                      </c:pt>
                      <c:pt idx="6489">
                        <c:v>6529.3202314</c:v>
                      </c:pt>
                      <c:pt idx="6490">
                        <c:v>6530.3424913999997</c:v>
                      </c:pt>
                      <c:pt idx="6491">
                        <c:v>6531.3615933999999</c:v>
                      </c:pt>
                      <c:pt idx="6492">
                        <c:v>6532.3812434000001</c:v>
                      </c:pt>
                      <c:pt idx="6493">
                        <c:v>6533.3958104000003</c:v>
                      </c:pt>
                      <c:pt idx="6494">
                        <c:v>6534.3995724000006</c:v>
                      </c:pt>
                      <c:pt idx="6495">
                        <c:v>6535.4088854000001</c:v>
                      </c:pt>
                      <c:pt idx="6496">
                        <c:v>6536.2984714000004</c:v>
                      </c:pt>
                      <c:pt idx="6497">
                        <c:v>6537.2987554000001</c:v>
                      </c:pt>
                      <c:pt idx="6498">
                        <c:v>6538.2984864</c:v>
                      </c:pt>
                      <c:pt idx="6499">
                        <c:v>6539.3058074</c:v>
                      </c:pt>
                      <c:pt idx="6500">
                        <c:v>6540.3214254000004</c:v>
                      </c:pt>
                      <c:pt idx="6501">
                        <c:v>6541.3369493999999</c:v>
                      </c:pt>
                      <c:pt idx="6502">
                        <c:v>6542.3404724000002</c:v>
                      </c:pt>
                      <c:pt idx="6503">
                        <c:v>6543.3452754</c:v>
                      </c:pt>
                      <c:pt idx="6504">
                        <c:v>6544.3535223999997</c:v>
                      </c:pt>
                      <c:pt idx="6505">
                        <c:v>6545.3601834000001</c:v>
                      </c:pt>
                      <c:pt idx="6506">
                        <c:v>6546.3603783999997</c:v>
                      </c:pt>
                      <c:pt idx="6507">
                        <c:v>6547.3730984000003</c:v>
                      </c:pt>
                      <c:pt idx="6508">
                        <c:v>6548.3846634000001</c:v>
                      </c:pt>
                      <c:pt idx="6509">
                        <c:v>6549.4000394000004</c:v>
                      </c:pt>
                      <c:pt idx="6510">
                        <c:v>6550.4075234000002</c:v>
                      </c:pt>
                      <c:pt idx="6511">
                        <c:v>6551.4158904000005</c:v>
                      </c:pt>
                      <c:pt idx="6512">
                        <c:v>6552.4323014000001</c:v>
                      </c:pt>
                      <c:pt idx="6513">
                        <c:v>6553.4325704000003</c:v>
                      </c:pt>
                      <c:pt idx="6514">
                        <c:v>6554.4299034000005</c:v>
                      </c:pt>
                      <c:pt idx="6515">
                        <c:v>6555.4308603999998</c:v>
                      </c:pt>
                      <c:pt idx="6516">
                        <c:v>6556.4306084</c:v>
                      </c:pt>
                      <c:pt idx="6517">
                        <c:v>6557.4306974000001</c:v>
                      </c:pt>
                      <c:pt idx="6518">
                        <c:v>6558.4314243999997</c:v>
                      </c:pt>
                      <c:pt idx="6519">
                        <c:v>6559.4314753999997</c:v>
                      </c:pt>
                      <c:pt idx="6520">
                        <c:v>6560.4285114000004</c:v>
                      </c:pt>
                      <c:pt idx="6521">
                        <c:v>6561.4290894000005</c:v>
                      </c:pt>
                      <c:pt idx="6522">
                        <c:v>6562.4295154000001</c:v>
                      </c:pt>
                      <c:pt idx="6523">
                        <c:v>6563.4301304000001</c:v>
                      </c:pt>
                      <c:pt idx="6524">
                        <c:v>6564.4300614000003</c:v>
                      </c:pt>
                      <c:pt idx="6525">
                        <c:v>6565.4369974000001</c:v>
                      </c:pt>
                      <c:pt idx="6526">
                        <c:v>6566.4587884000002</c:v>
                      </c:pt>
                      <c:pt idx="6527">
                        <c:v>6567.4627934</c:v>
                      </c:pt>
                      <c:pt idx="6528">
                        <c:v>6568.4693073999997</c:v>
                      </c:pt>
                      <c:pt idx="6529">
                        <c:v>6569.4823584000005</c:v>
                      </c:pt>
                      <c:pt idx="6530">
                        <c:v>6570.4894673999997</c:v>
                      </c:pt>
                      <c:pt idx="6531">
                        <c:v>6571.5123874000001</c:v>
                      </c:pt>
                      <c:pt idx="6532">
                        <c:v>6572.5284034000006</c:v>
                      </c:pt>
                      <c:pt idx="6533">
                        <c:v>6573.5281094000002</c:v>
                      </c:pt>
                      <c:pt idx="6534">
                        <c:v>6574.5350364000005</c:v>
                      </c:pt>
                      <c:pt idx="6535">
                        <c:v>6575.5418553999998</c:v>
                      </c:pt>
                      <c:pt idx="6536">
                        <c:v>6576.5513793999999</c:v>
                      </c:pt>
                      <c:pt idx="6537">
                        <c:v>6577.5652384000005</c:v>
                      </c:pt>
                      <c:pt idx="6538">
                        <c:v>6578.5809574000004</c:v>
                      </c:pt>
                      <c:pt idx="6539">
                        <c:v>6579.5939343999999</c:v>
                      </c:pt>
                      <c:pt idx="6540">
                        <c:v>6580.5941164000005</c:v>
                      </c:pt>
                      <c:pt idx="6541">
                        <c:v>6581.5937374000005</c:v>
                      </c:pt>
                      <c:pt idx="6542">
                        <c:v>6582.6061073999999</c:v>
                      </c:pt>
                      <c:pt idx="6543">
                        <c:v>6583.6216044000003</c:v>
                      </c:pt>
                      <c:pt idx="6544">
                        <c:v>6584.6379154000006</c:v>
                      </c:pt>
                      <c:pt idx="6545">
                        <c:v>6585.6532334000003</c:v>
                      </c:pt>
                      <c:pt idx="6546">
                        <c:v>6586.6537684000004</c:v>
                      </c:pt>
                      <c:pt idx="6547">
                        <c:v>6587.6655654000006</c:v>
                      </c:pt>
                      <c:pt idx="6548">
                        <c:v>6588.6808324000003</c:v>
                      </c:pt>
                      <c:pt idx="6549">
                        <c:v>6589.6817614000001</c:v>
                      </c:pt>
                      <c:pt idx="6550">
                        <c:v>6590.6814584000003</c:v>
                      </c:pt>
                      <c:pt idx="6551">
                        <c:v>6591.6722514000003</c:v>
                      </c:pt>
                      <c:pt idx="6552">
                        <c:v>6592.6727184000001</c:v>
                      </c:pt>
                      <c:pt idx="6553">
                        <c:v>6593.6721423999998</c:v>
                      </c:pt>
                      <c:pt idx="6554">
                        <c:v>6594.6785873999997</c:v>
                      </c:pt>
                      <c:pt idx="6555">
                        <c:v>6595.6793574000003</c:v>
                      </c:pt>
                      <c:pt idx="6556">
                        <c:v>6596.6796154000003</c:v>
                      </c:pt>
                      <c:pt idx="6557">
                        <c:v>6597.6793914</c:v>
                      </c:pt>
                      <c:pt idx="6558">
                        <c:v>6598.6794084000003</c:v>
                      </c:pt>
                      <c:pt idx="6559">
                        <c:v>6599.6797704000001</c:v>
                      </c:pt>
                      <c:pt idx="6560">
                        <c:v>6600.6815854000006</c:v>
                      </c:pt>
                      <c:pt idx="6561">
                        <c:v>6601.6981694000006</c:v>
                      </c:pt>
                      <c:pt idx="6562">
                        <c:v>6602.7203194000003</c:v>
                      </c:pt>
                      <c:pt idx="6563">
                        <c:v>6603.7241433999998</c:v>
                      </c:pt>
                      <c:pt idx="6564">
                        <c:v>6604.7305074000005</c:v>
                      </c:pt>
                      <c:pt idx="6565">
                        <c:v>6605.7413103999997</c:v>
                      </c:pt>
                      <c:pt idx="6566">
                        <c:v>6606.7695783999998</c:v>
                      </c:pt>
                      <c:pt idx="6567">
                        <c:v>6607.7789534000003</c:v>
                      </c:pt>
                      <c:pt idx="6568">
                        <c:v>6608.7797244000003</c:v>
                      </c:pt>
                      <c:pt idx="6569">
                        <c:v>6609.8017544000004</c:v>
                      </c:pt>
                      <c:pt idx="6570">
                        <c:v>6610.8348274</c:v>
                      </c:pt>
                      <c:pt idx="6571">
                        <c:v>6611.8491924</c:v>
                      </c:pt>
                      <c:pt idx="6572">
                        <c:v>6612.8488803999999</c:v>
                      </c:pt>
                      <c:pt idx="6573">
                        <c:v>6613.8563074000003</c:v>
                      </c:pt>
                      <c:pt idx="6574">
                        <c:v>6614.8682144000004</c:v>
                      </c:pt>
                      <c:pt idx="6575">
                        <c:v>6615.8728394</c:v>
                      </c:pt>
                      <c:pt idx="6576">
                        <c:v>6616.8936634000002</c:v>
                      </c:pt>
                      <c:pt idx="6577">
                        <c:v>6617.9029564000002</c:v>
                      </c:pt>
                      <c:pt idx="6578">
                        <c:v>6618.9184444000002</c:v>
                      </c:pt>
                      <c:pt idx="6579">
                        <c:v>6619.9201314000002</c:v>
                      </c:pt>
                      <c:pt idx="6580">
                        <c:v>6620.9285854</c:v>
                      </c:pt>
                      <c:pt idx="6581">
                        <c:v>6621.9564704000004</c:v>
                      </c:pt>
                      <c:pt idx="6582">
                        <c:v>6622.9758544000006</c:v>
                      </c:pt>
                      <c:pt idx="6583">
                        <c:v>6623.9797294</c:v>
                      </c:pt>
                      <c:pt idx="6584">
                        <c:v>6624.9670544000001</c:v>
                      </c:pt>
                      <c:pt idx="6585">
                        <c:v>6625.9762914000003</c:v>
                      </c:pt>
                      <c:pt idx="6586">
                        <c:v>6626.9739514000003</c:v>
                      </c:pt>
                      <c:pt idx="6587">
                        <c:v>6627.9687154000003</c:v>
                      </c:pt>
                      <c:pt idx="6588">
                        <c:v>6628.9774844000003</c:v>
                      </c:pt>
                      <c:pt idx="6589">
                        <c:v>6629.9780344000001</c:v>
                      </c:pt>
                      <c:pt idx="6590">
                        <c:v>6630.9964974000004</c:v>
                      </c:pt>
                      <c:pt idx="6591">
                        <c:v>6632.0198013999998</c:v>
                      </c:pt>
                      <c:pt idx="6592">
                        <c:v>6633.0388594000005</c:v>
                      </c:pt>
                      <c:pt idx="6593">
                        <c:v>6634.0528254000001</c:v>
                      </c:pt>
                      <c:pt idx="6594">
                        <c:v>6635.0635984</c:v>
                      </c:pt>
                      <c:pt idx="6595">
                        <c:v>6636.0808963999998</c:v>
                      </c:pt>
                      <c:pt idx="6596">
                        <c:v>6637.0848673999999</c:v>
                      </c:pt>
                      <c:pt idx="6597">
                        <c:v>6638.0918873999999</c:v>
                      </c:pt>
                      <c:pt idx="6598">
                        <c:v>6639.1026244000004</c:v>
                      </c:pt>
                      <c:pt idx="6599">
                        <c:v>6640.1274674000006</c:v>
                      </c:pt>
                      <c:pt idx="6600">
                        <c:v>6641.1158993999998</c:v>
                      </c:pt>
                      <c:pt idx="6601">
                        <c:v>6642.1331034000004</c:v>
                      </c:pt>
                      <c:pt idx="6602">
                        <c:v>6643.1558483999997</c:v>
                      </c:pt>
                      <c:pt idx="6603">
                        <c:v>6644.0491314000001</c:v>
                      </c:pt>
                      <c:pt idx="6604">
                        <c:v>6645.0556993999999</c:v>
                      </c:pt>
                      <c:pt idx="6605">
                        <c:v>6646.0565194000001</c:v>
                      </c:pt>
                      <c:pt idx="6606">
                        <c:v>6647.0723693999998</c:v>
                      </c:pt>
                      <c:pt idx="6607">
                        <c:v>6648.0883634000002</c:v>
                      </c:pt>
                      <c:pt idx="6608">
                        <c:v>6649.1039203999999</c:v>
                      </c:pt>
                      <c:pt idx="6609">
                        <c:v>6650.0926844000005</c:v>
                      </c:pt>
                      <c:pt idx="6610">
                        <c:v>6651.0921124000006</c:v>
                      </c:pt>
                      <c:pt idx="6611">
                        <c:v>6652.0910954000001</c:v>
                      </c:pt>
                      <c:pt idx="6612">
                        <c:v>6653.1062523999999</c:v>
                      </c:pt>
                      <c:pt idx="6613">
                        <c:v>6654.1037613999997</c:v>
                      </c:pt>
                      <c:pt idx="6614">
                        <c:v>6655.1106304000004</c:v>
                      </c:pt>
                      <c:pt idx="6615">
                        <c:v>6656.1269564000004</c:v>
                      </c:pt>
                      <c:pt idx="6616">
                        <c:v>6657.1497123999998</c:v>
                      </c:pt>
                      <c:pt idx="6617">
                        <c:v>6658.1531474000003</c:v>
                      </c:pt>
                      <c:pt idx="6618">
                        <c:v>6659.1445644000005</c:v>
                      </c:pt>
                      <c:pt idx="6619">
                        <c:v>6660.1514654000002</c:v>
                      </c:pt>
                      <c:pt idx="6620">
                        <c:v>6661.1673283999999</c:v>
                      </c:pt>
                      <c:pt idx="6621">
                        <c:v>6662.1834444000006</c:v>
                      </c:pt>
                      <c:pt idx="6622">
                        <c:v>6663.1802484</c:v>
                      </c:pt>
                      <c:pt idx="6623">
                        <c:v>6664.1838904000006</c:v>
                      </c:pt>
                      <c:pt idx="6624">
                        <c:v>6665.1842114000001</c:v>
                      </c:pt>
                      <c:pt idx="6625">
                        <c:v>6666.1844424000001</c:v>
                      </c:pt>
                      <c:pt idx="6626">
                        <c:v>6667.1892263999998</c:v>
                      </c:pt>
                      <c:pt idx="6627">
                        <c:v>6668.1976214000006</c:v>
                      </c:pt>
                      <c:pt idx="6628">
                        <c:v>6669.2132644000003</c:v>
                      </c:pt>
                      <c:pt idx="6629">
                        <c:v>6670.2289264000001</c:v>
                      </c:pt>
                      <c:pt idx="6630">
                        <c:v>6671.2298574000006</c:v>
                      </c:pt>
                      <c:pt idx="6631">
                        <c:v>6672.2408954000002</c:v>
                      </c:pt>
                      <c:pt idx="6632">
                        <c:v>6673.2476334000003</c:v>
                      </c:pt>
                      <c:pt idx="6633">
                        <c:v>6674.2632623999998</c:v>
                      </c:pt>
                      <c:pt idx="6634">
                        <c:v>6675.2632694000004</c:v>
                      </c:pt>
                      <c:pt idx="6635">
                        <c:v>6676.2785804000005</c:v>
                      </c:pt>
                      <c:pt idx="6636">
                        <c:v>6677.2823724</c:v>
                      </c:pt>
                      <c:pt idx="6637">
                        <c:v>6678.2989704000001</c:v>
                      </c:pt>
                      <c:pt idx="6638">
                        <c:v>6679.2995024000002</c:v>
                      </c:pt>
                      <c:pt idx="6639">
                        <c:v>6680.2996783999997</c:v>
                      </c:pt>
                      <c:pt idx="6640">
                        <c:v>6681.2997684000002</c:v>
                      </c:pt>
                      <c:pt idx="6641">
                        <c:v>6682.3224034000004</c:v>
                      </c:pt>
                      <c:pt idx="6642">
                        <c:v>6683.3224304000005</c:v>
                      </c:pt>
                      <c:pt idx="6643">
                        <c:v>6684.3380183999998</c:v>
                      </c:pt>
                      <c:pt idx="6644">
                        <c:v>6685.3506904000005</c:v>
                      </c:pt>
                      <c:pt idx="6645">
                        <c:v>6686.3523104000005</c:v>
                      </c:pt>
                      <c:pt idx="6646">
                        <c:v>6687.3522424000003</c:v>
                      </c:pt>
                      <c:pt idx="6647">
                        <c:v>6688.3521084000004</c:v>
                      </c:pt>
                      <c:pt idx="6648">
                        <c:v>6689.3536753999997</c:v>
                      </c:pt>
                      <c:pt idx="6649">
                        <c:v>6690.3690664000005</c:v>
                      </c:pt>
                      <c:pt idx="6650">
                        <c:v>6691.3845834000003</c:v>
                      </c:pt>
                      <c:pt idx="6651">
                        <c:v>6692.4000384000001</c:v>
                      </c:pt>
                      <c:pt idx="6652">
                        <c:v>6693.4155754000003</c:v>
                      </c:pt>
                      <c:pt idx="6653">
                        <c:v>6694.4158014000004</c:v>
                      </c:pt>
                      <c:pt idx="6654">
                        <c:v>6695.4318834000005</c:v>
                      </c:pt>
                      <c:pt idx="6655">
                        <c:v>6696.4317324000003</c:v>
                      </c:pt>
                      <c:pt idx="6656">
                        <c:v>6697.4306673999999</c:v>
                      </c:pt>
                      <c:pt idx="6657">
                        <c:v>6698.4316724</c:v>
                      </c:pt>
                      <c:pt idx="6658">
                        <c:v>6699.4227234</c:v>
                      </c:pt>
                      <c:pt idx="6659">
                        <c:v>6700.4449783999999</c:v>
                      </c:pt>
                      <c:pt idx="6660">
                        <c:v>6701.4429564000002</c:v>
                      </c:pt>
                      <c:pt idx="6661">
                        <c:v>6702.4494254000001</c:v>
                      </c:pt>
                      <c:pt idx="6662">
                        <c:v>6703.4520173999999</c:v>
                      </c:pt>
                      <c:pt idx="6663">
                        <c:v>6704.4745824000001</c:v>
                      </c:pt>
                      <c:pt idx="6664">
                        <c:v>6705.4815304000003</c:v>
                      </c:pt>
                      <c:pt idx="6665">
                        <c:v>6706.4743994</c:v>
                      </c:pt>
                      <c:pt idx="6666">
                        <c:v>6707.4743324000001</c:v>
                      </c:pt>
                      <c:pt idx="6667">
                        <c:v>6708.4692273999999</c:v>
                      </c:pt>
                      <c:pt idx="6668">
                        <c:v>6709.4665314000003</c:v>
                      </c:pt>
                      <c:pt idx="6669">
                        <c:v>6710.4776424000001</c:v>
                      </c:pt>
                      <c:pt idx="6670">
                        <c:v>6711.4939524000001</c:v>
                      </c:pt>
                      <c:pt idx="6671">
                        <c:v>6712.4823234000005</c:v>
                      </c:pt>
                      <c:pt idx="6672">
                        <c:v>6713.5045854</c:v>
                      </c:pt>
                      <c:pt idx="6673">
                        <c:v>6714.5204344000003</c:v>
                      </c:pt>
                      <c:pt idx="6674">
                        <c:v>6715.5199914000004</c:v>
                      </c:pt>
                      <c:pt idx="6675">
                        <c:v>6716.5374774000002</c:v>
                      </c:pt>
                      <c:pt idx="6676">
                        <c:v>6717.5587934000005</c:v>
                      </c:pt>
                      <c:pt idx="6677">
                        <c:v>6718.5577614000003</c:v>
                      </c:pt>
                      <c:pt idx="6678">
                        <c:v>6719.5874064</c:v>
                      </c:pt>
                      <c:pt idx="6679">
                        <c:v>6720.5890404000002</c:v>
                      </c:pt>
                      <c:pt idx="6680">
                        <c:v>6721.5926334000005</c:v>
                      </c:pt>
                      <c:pt idx="6681">
                        <c:v>6722.6062164000004</c:v>
                      </c:pt>
                      <c:pt idx="6682">
                        <c:v>6723.5973593999997</c:v>
                      </c:pt>
                      <c:pt idx="6683">
                        <c:v>6724.6016443999997</c:v>
                      </c:pt>
                      <c:pt idx="6684">
                        <c:v>6725.6178903999999</c:v>
                      </c:pt>
                      <c:pt idx="6685">
                        <c:v>6726.6368324000005</c:v>
                      </c:pt>
                      <c:pt idx="6686">
                        <c:v>6727.6473563999998</c:v>
                      </c:pt>
                      <c:pt idx="6687">
                        <c:v>6728.6639774000005</c:v>
                      </c:pt>
                      <c:pt idx="6688">
                        <c:v>6729.6661454000005</c:v>
                      </c:pt>
                      <c:pt idx="6689">
                        <c:v>6730.6699693999999</c:v>
                      </c:pt>
                      <c:pt idx="6690">
                        <c:v>6731.6816994000001</c:v>
                      </c:pt>
                      <c:pt idx="6691">
                        <c:v>6732.6821834000002</c:v>
                      </c:pt>
                      <c:pt idx="6692">
                        <c:v>6733.6980854000003</c:v>
                      </c:pt>
                      <c:pt idx="6693">
                        <c:v>6734.7185384000004</c:v>
                      </c:pt>
                      <c:pt idx="6694">
                        <c:v>6735.7169534000004</c:v>
                      </c:pt>
                      <c:pt idx="6695">
                        <c:v>6736.7449744000005</c:v>
                      </c:pt>
                      <c:pt idx="6696">
                        <c:v>6737.7625803999999</c:v>
                      </c:pt>
                      <c:pt idx="6697">
                        <c:v>6738.7780124000001</c:v>
                      </c:pt>
                      <c:pt idx="6698">
                        <c:v>6739.7846203999998</c:v>
                      </c:pt>
                      <c:pt idx="6699">
                        <c:v>6740.8024544</c:v>
                      </c:pt>
                      <c:pt idx="6700">
                        <c:v>6741.8159744000004</c:v>
                      </c:pt>
                      <c:pt idx="6701">
                        <c:v>6742.7181304000005</c:v>
                      </c:pt>
                      <c:pt idx="6702">
                        <c:v>6743.7377883999998</c:v>
                      </c:pt>
                      <c:pt idx="6703">
                        <c:v>6744.7538294000005</c:v>
                      </c:pt>
                      <c:pt idx="6704">
                        <c:v>6745.7575984000005</c:v>
                      </c:pt>
                      <c:pt idx="6705">
                        <c:v>6746.7734983999999</c:v>
                      </c:pt>
                      <c:pt idx="6706">
                        <c:v>6747.7646224</c:v>
                      </c:pt>
                      <c:pt idx="6707">
                        <c:v>6748.7747994000001</c:v>
                      </c:pt>
                      <c:pt idx="6708">
                        <c:v>6749.7783624000003</c:v>
                      </c:pt>
                      <c:pt idx="6709">
                        <c:v>6750.7822904000004</c:v>
                      </c:pt>
                      <c:pt idx="6710">
                        <c:v>6751.7979544</c:v>
                      </c:pt>
                      <c:pt idx="6711">
                        <c:v>6752.7975563999998</c:v>
                      </c:pt>
                      <c:pt idx="6712">
                        <c:v>6753.7971994</c:v>
                      </c:pt>
                      <c:pt idx="6713">
                        <c:v>6754.7976773999999</c:v>
                      </c:pt>
                      <c:pt idx="6714">
                        <c:v>6755.8043524000004</c:v>
                      </c:pt>
                      <c:pt idx="6715">
                        <c:v>6756.8048084000002</c:v>
                      </c:pt>
                      <c:pt idx="6716">
                        <c:v>6757.8009004000005</c:v>
                      </c:pt>
                      <c:pt idx="6717">
                        <c:v>6758.8078104000006</c:v>
                      </c:pt>
                      <c:pt idx="6718">
                        <c:v>6759.8079314000006</c:v>
                      </c:pt>
                      <c:pt idx="6719">
                        <c:v>6760.8136113999999</c:v>
                      </c:pt>
                      <c:pt idx="6720">
                        <c:v>6761.8152764000006</c:v>
                      </c:pt>
                      <c:pt idx="6721">
                        <c:v>6762.8295453999999</c:v>
                      </c:pt>
                      <c:pt idx="6722">
                        <c:v>6763.8552823999999</c:v>
                      </c:pt>
                      <c:pt idx="6723">
                        <c:v>6764.8461773999998</c:v>
                      </c:pt>
                      <c:pt idx="6724">
                        <c:v>6765.8595424000005</c:v>
                      </c:pt>
                    </c:numCache>
                  </c:numRef>
                </c:xVal>
                <c:yVal>
                  <c:numRef>
                    <c:extLst xmlns:c15="http://schemas.microsoft.com/office/drawing/2012/chart">
                      <c:ext xmlns:c15="http://schemas.microsoft.com/office/drawing/2012/chart" uri="{02D57815-91ED-43cb-92C2-25804820EDAC}">
                        <c15:formulaRef>
                          <c15:sqref>'ACME-PER-HEA-VAC 29-3 BAS Test2'!$L$2:$L$6726</c15:sqref>
                        </c15:formulaRef>
                      </c:ext>
                    </c:extLst>
                    <c:numCache>
                      <c:formatCode>General</c:formatCode>
                      <c:ptCount val="6725"/>
                      <c:pt idx="0">
                        <c:v>0</c:v>
                      </c:pt>
                      <c:pt idx="1">
                        <c:v>0</c:v>
                      </c:pt>
                      <c:pt idx="2">
                        <c:v>0</c:v>
                      </c:pt>
                      <c:pt idx="3">
                        <c:v>0</c:v>
                      </c:pt>
                      <c:pt idx="4">
                        <c:v>9.9853519999999918E-2</c:v>
                      </c:pt>
                      <c:pt idx="5">
                        <c:v>9.9853519999999918E-2</c:v>
                      </c:pt>
                      <c:pt idx="6">
                        <c:v>9.9853519999999918E-2</c:v>
                      </c:pt>
                      <c:pt idx="7">
                        <c:v>9.9853519999999918E-2</c:v>
                      </c:pt>
                      <c:pt idx="8">
                        <c:v>0.29980469000000198</c:v>
                      </c:pt>
                      <c:pt idx="9">
                        <c:v>0.5</c:v>
                      </c:pt>
                      <c:pt idx="10">
                        <c:v>0.59985351999999992</c:v>
                      </c:pt>
                      <c:pt idx="11">
                        <c:v>0.69995117000000207</c:v>
                      </c:pt>
                      <c:pt idx="12">
                        <c:v>0.9997558600000005</c:v>
                      </c:pt>
                      <c:pt idx="13">
                        <c:v>1.299804690000002</c:v>
                      </c:pt>
                      <c:pt idx="14">
                        <c:v>1.5998535199999999</c:v>
                      </c:pt>
                      <c:pt idx="15">
                        <c:v>1.8999023400000006</c:v>
                      </c:pt>
                      <c:pt idx="16">
                        <c:v>2.299804690000002</c:v>
                      </c:pt>
                      <c:pt idx="17">
                        <c:v>2.4997558600000005</c:v>
                      </c:pt>
                      <c:pt idx="18">
                        <c:v>2.699707029999999</c:v>
                      </c:pt>
                      <c:pt idx="19">
                        <c:v>2.9997558600000005</c:v>
                      </c:pt>
                      <c:pt idx="20">
                        <c:v>3.199707029999999</c:v>
                      </c:pt>
                      <c:pt idx="21">
                        <c:v>3.299804690000002</c:v>
                      </c:pt>
                      <c:pt idx="22">
                        <c:v>3.4997558600000005</c:v>
                      </c:pt>
                      <c:pt idx="23">
                        <c:v>3.699707029999999</c:v>
                      </c:pt>
                      <c:pt idx="24">
                        <c:v>3.799804690000002</c:v>
                      </c:pt>
                      <c:pt idx="25">
                        <c:v>3.8996582000000011</c:v>
                      </c:pt>
                      <c:pt idx="26">
                        <c:v>3.9997558600000005</c:v>
                      </c:pt>
                      <c:pt idx="27">
                        <c:v>4.0998535199999999</c:v>
                      </c:pt>
                      <c:pt idx="28">
                        <c:v>4.199707029999999</c:v>
                      </c:pt>
                      <c:pt idx="29">
                        <c:v>4.299804690000002</c:v>
                      </c:pt>
                      <c:pt idx="30">
                        <c:v>4.3996582000000011</c:v>
                      </c:pt>
                      <c:pt idx="31">
                        <c:v>4.4997558600000005</c:v>
                      </c:pt>
                      <c:pt idx="32">
                        <c:v>4.4997558600000005</c:v>
                      </c:pt>
                      <c:pt idx="33">
                        <c:v>4.5998535199999999</c:v>
                      </c:pt>
                      <c:pt idx="34">
                        <c:v>4.5998535199999999</c:v>
                      </c:pt>
                      <c:pt idx="35">
                        <c:v>4.699707029999999</c:v>
                      </c:pt>
                      <c:pt idx="36">
                        <c:v>4.699707029999999</c:v>
                      </c:pt>
                      <c:pt idx="37">
                        <c:v>4.799804690000002</c:v>
                      </c:pt>
                      <c:pt idx="38">
                        <c:v>4.8996582000000011</c:v>
                      </c:pt>
                      <c:pt idx="39">
                        <c:v>4.8996582000000011</c:v>
                      </c:pt>
                      <c:pt idx="40">
                        <c:v>4.8996582000000011</c:v>
                      </c:pt>
                      <c:pt idx="41">
                        <c:v>4.9997558600000005</c:v>
                      </c:pt>
                      <c:pt idx="42">
                        <c:v>4.9997558600000005</c:v>
                      </c:pt>
                      <c:pt idx="43">
                        <c:v>5.0998535199999999</c:v>
                      </c:pt>
                      <c:pt idx="44">
                        <c:v>5.0998535199999999</c:v>
                      </c:pt>
                      <c:pt idx="45">
                        <c:v>5.0998535199999999</c:v>
                      </c:pt>
                      <c:pt idx="46">
                        <c:v>5.199707029999999</c:v>
                      </c:pt>
                      <c:pt idx="47">
                        <c:v>5.199707029999999</c:v>
                      </c:pt>
                      <c:pt idx="48">
                        <c:v>5.199707029999999</c:v>
                      </c:pt>
                      <c:pt idx="49">
                        <c:v>5.299804690000002</c:v>
                      </c:pt>
                      <c:pt idx="50">
                        <c:v>5.299804690000002</c:v>
                      </c:pt>
                      <c:pt idx="51">
                        <c:v>5.299804690000002</c:v>
                      </c:pt>
                      <c:pt idx="52">
                        <c:v>5.299804690000002</c:v>
                      </c:pt>
                      <c:pt idx="53">
                        <c:v>5.299804690000002</c:v>
                      </c:pt>
                      <c:pt idx="54">
                        <c:v>5.3996582000000011</c:v>
                      </c:pt>
                      <c:pt idx="55">
                        <c:v>5.3996582000000011</c:v>
                      </c:pt>
                      <c:pt idx="56">
                        <c:v>5.3996582000000011</c:v>
                      </c:pt>
                      <c:pt idx="57">
                        <c:v>5.4997558600000005</c:v>
                      </c:pt>
                      <c:pt idx="58">
                        <c:v>5.4997558600000005</c:v>
                      </c:pt>
                      <c:pt idx="59">
                        <c:v>5.4997558600000005</c:v>
                      </c:pt>
                      <c:pt idx="60">
                        <c:v>5.4997558600000005</c:v>
                      </c:pt>
                      <c:pt idx="61">
                        <c:v>5.4997558600000005</c:v>
                      </c:pt>
                      <c:pt idx="62">
                        <c:v>5.5996093800000004</c:v>
                      </c:pt>
                      <c:pt idx="63">
                        <c:v>5.5996093800000004</c:v>
                      </c:pt>
                      <c:pt idx="64">
                        <c:v>5.5996093800000004</c:v>
                      </c:pt>
                      <c:pt idx="65">
                        <c:v>5.5996093800000004</c:v>
                      </c:pt>
                      <c:pt idx="66">
                        <c:v>5.5996093800000004</c:v>
                      </c:pt>
                      <c:pt idx="67">
                        <c:v>5.699707029999999</c:v>
                      </c:pt>
                      <c:pt idx="68">
                        <c:v>5.699707029999999</c:v>
                      </c:pt>
                      <c:pt idx="69">
                        <c:v>5.699707029999999</c:v>
                      </c:pt>
                      <c:pt idx="70">
                        <c:v>5.699707029999999</c:v>
                      </c:pt>
                      <c:pt idx="71">
                        <c:v>5.699707029999999</c:v>
                      </c:pt>
                      <c:pt idx="72">
                        <c:v>5.699707029999999</c:v>
                      </c:pt>
                      <c:pt idx="73">
                        <c:v>5.799804690000002</c:v>
                      </c:pt>
                      <c:pt idx="74">
                        <c:v>5.799804690000002</c:v>
                      </c:pt>
                      <c:pt idx="75">
                        <c:v>5.799804690000002</c:v>
                      </c:pt>
                      <c:pt idx="76">
                        <c:v>5.799804690000002</c:v>
                      </c:pt>
                      <c:pt idx="77">
                        <c:v>5.799804690000002</c:v>
                      </c:pt>
                      <c:pt idx="78">
                        <c:v>5.799804690000002</c:v>
                      </c:pt>
                      <c:pt idx="79">
                        <c:v>5.8996582000000011</c:v>
                      </c:pt>
                      <c:pt idx="80">
                        <c:v>5.8996582000000011</c:v>
                      </c:pt>
                      <c:pt idx="81">
                        <c:v>5.8996582000000011</c:v>
                      </c:pt>
                      <c:pt idx="82">
                        <c:v>5.8996582000000011</c:v>
                      </c:pt>
                      <c:pt idx="83">
                        <c:v>5.8996582000000011</c:v>
                      </c:pt>
                      <c:pt idx="84">
                        <c:v>5.8996582000000011</c:v>
                      </c:pt>
                      <c:pt idx="85">
                        <c:v>5.8996582000000011</c:v>
                      </c:pt>
                      <c:pt idx="86">
                        <c:v>5.8996582000000011</c:v>
                      </c:pt>
                      <c:pt idx="87">
                        <c:v>5.9997558600000005</c:v>
                      </c:pt>
                      <c:pt idx="88">
                        <c:v>5.9997558600000005</c:v>
                      </c:pt>
                      <c:pt idx="89">
                        <c:v>5.9997558600000005</c:v>
                      </c:pt>
                      <c:pt idx="90">
                        <c:v>5.9997558600000005</c:v>
                      </c:pt>
                      <c:pt idx="91">
                        <c:v>5.9997558600000005</c:v>
                      </c:pt>
                      <c:pt idx="92">
                        <c:v>6.0996093800000004</c:v>
                      </c:pt>
                      <c:pt idx="93">
                        <c:v>5.9997558600000005</c:v>
                      </c:pt>
                      <c:pt idx="94">
                        <c:v>6.0996093800000004</c:v>
                      </c:pt>
                      <c:pt idx="95">
                        <c:v>6.0996093800000004</c:v>
                      </c:pt>
                      <c:pt idx="96">
                        <c:v>6.0996093800000004</c:v>
                      </c:pt>
                      <c:pt idx="97">
                        <c:v>6.0996093800000004</c:v>
                      </c:pt>
                      <c:pt idx="98">
                        <c:v>6.0996093800000004</c:v>
                      </c:pt>
                      <c:pt idx="99">
                        <c:v>6.0996093800000004</c:v>
                      </c:pt>
                      <c:pt idx="100">
                        <c:v>6.199707029999999</c:v>
                      </c:pt>
                      <c:pt idx="101">
                        <c:v>6.199707029999999</c:v>
                      </c:pt>
                      <c:pt idx="102">
                        <c:v>6.199707029999999</c:v>
                      </c:pt>
                      <c:pt idx="103">
                        <c:v>6.199707029999999</c:v>
                      </c:pt>
                      <c:pt idx="104">
                        <c:v>6.199707029999999</c:v>
                      </c:pt>
                      <c:pt idx="105">
                        <c:v>6.199707029999999</c:v>
                      </c:pt>
                      <c:pt idx="106">
                        <c:v>6.199707029999999</c:v>
                      </c:pt>
                      <c:pt idx="107">
                        <c:v>6.199707029999999</c:v>
                      </c:pt>
                      <c:pt idx="108">
                        <c:v>6.199707029999999</c:v>
                      </c:pt>
                      <c:pt idx="109">
                        <c:v>6.199707029999999</c:v>
                      </c:pt>
                      <c:pt idx="110">
                        <c:v>6.299804690000002</c:v>
                      </c:pt>
                      <c:pt idx="111">
                        <c:v>6.299804690000002</c:v>
                      </c:pt>
                      <c:pt idx="112">
                        <c:v>6.299804690000002</c:v>
                      </c:pt>
                      <c:pt idx="113">
                        <c:v>6.299804690000002</c:v>
                      </c:pt>
                      <c:pt idx="114">
                        <c:v>6.299804690000002</c:v>
                      </c:pt>
                      <c:pt idx="115">
                        <c:v>6.299804690000002</c:v>
                      </c:pt>
                      <c:pt idx="116">
                        <c:v>6.299804690000002</c:v>
                      </c:pt>
                      <c:pt idx="117">
                        <c:v>6.299804690000002</c:v>
                      </c:pt>
                      <c:pt idx="118">
                        <c:v>6.3996582000000011</c:v>
                      </c:pt>
                      <c:pt idx="119">
                        <c:v>6.3996582000000011</c:v>
                      </c:pt>
                      <c:pt idx="120">
                        <c:v>6.3996582000000011</c:v>
                      </c:pt>
                      <c:pt idx="121">
                        <c:v>6.3996582000000011</c:v>
                      </c:pt>
                      <c:pt idx="122">
                        <c:v>6.3996582000000011</c:v>
                      </c:pt>
                      <c:pt idx="123">
                        <c:v>6.3996582000000011</c:v>
                      </c:pt>
                      <c:pt idx="124">
                        <c:v>6.3996582000000011</c:v>
                      </c:pt>
                      <c:pt idx="125">
                        <c:v>6.3996582000000011</c:v>
                      </c:pt>
                      <c:pt idx="126">
                        <c:v>6.3996582000000011</c:v>
                      </c:pt>
                      <c:pt idx="127">
                        <c:v>6.4997558600000005</c:v>
                      </c:pt>
                      <c:pt idx="128">
                        <c:v>6.3996582000000011</c:v>
                      </c:pt>
                      <c:pt idx="129">
                        <c:v>6.4997558600000005</c:v>
                      </c:pt>
                      <c:pt idx="130">
                        <c:v>6.4997558600000005</c:v>
                      </c:pt>
                      <c:pt idx="131">
                        <c:v>6.4997558600000005</c:v>
                      </c:pt>
                      <c:pt idx="132">
                        <c:v>6.4997558600000005</c:v>
                      </c:pt>
                      <c:pt idx="133">
                        <c:v>6.4997558600000005</c:v>
                      </c:pt>
                      <c:pt idx="134">
                        <c:v>6.4997558600000005</c:v>
                      </c:pt>
                      <c:pt idx="135">
                        <c:v>6.4997558600000005</c:v>
                      </c:pt>
                      <c:pt idx="136">
                        <c:v>6.4997558600000005</c:v>
                      </c:pt>
                      <c:pt idx="137">
                        <c:v>6.5996093800000004</c:v>
                      </c:pt>
                      <c:pt idx="138">
                        <c:v>6.5996093800000004</c:v>
                      </c:pt>
                      <c:pt idx="139">
                        <c:v>6.5996093800000004</c:v>
                      </c:pt>
                      <c:pt idx="140">
                        <c:v>6.5996093800000004</c:v>
                      </c:pt>
                      <c:pt idx="141">
                        <c:v>6.5996093800000004</c:v>
                      </c:pt>
                      <c:pt idx="142">
                        <c:v>6.5996093800000004</c:v>
                      </c:pt>
                      <c:pt idx="143">
                        <c:v>6.5996093800000004</c:v>
                      </c:pt>
                      <c:pt idx="144">
                        <c:v>6.5996093800000004</c:v>
                      </c:pt>
                      <c:pt idx="145">
                        <c:v>6.5996093800000004</c:v>
                      </c:pt>
                      <c:pt idx="146">
                        <c:v>6.5996093800000004</c:v>
                      </c:pt>
                      <c:pt idx="147">
                        <c:v>6.699707029999999</c:v>
                      </c:pt>
                      <c:pt idx="148">
                        <c:v>6.699707029999999</c:v>
                      </c:pt>
                      <c:pt idx="149">
                        <c:v>6.699707029999999</c:v>
                      </c:pt>
                      <c:pt idx="150">
                        <c:v>6.699707029999999</c:v>
                      </c:pt>
                      <c:pt idx="151">
                        <c:v>6.699707029999999</c:v>
                      </c:pt>
                      <c:pt idx="152">
                        <c:v>6.699707029999999</c:v>
                      </c:pt>
                      <c:pt idx="153">
                        <c:v>6.699707029999999</c:v>
                      </c:pt>
                      <c:pt idx="154">
                        <c:v>6.699707029999999</c:v>
                      </c:pt>
                      <c:pt idx="155">
                        <c:v>6.699707029999999</c:v>
                      </c:pt>
                      <c:pt idx="156">
                        <c:v>6.699707029999999</c:v>
                      </c:pt>
                      <c:pt idx="157">
                        <c:v>6.799804690000002</c:v>
                      </c:pt>
                      <c:pt idx="158">
                        <c:v>6.799804690000002</c:v>
                      </c:pt>
                      <c:pt idx="159">
                        <c:v>6.799804690000002</c:v>
                      </c:pt>
                      <c:pt idx="160">
                        <c:v>6.799804690000002</c:v>
                      </c:pt>
                      <c:pt idx="161">
                        <c:v>6.799804690000002</c:v>
                      </c:pt>
                      <c:pt idx="162">
                        <c:v>6.799804690000002</c:v>
                      </c:pt>
                      <c:pt idx="163">
                        <c:v>6.799804690000002</c:v>
                      </c:pt>
                      <c:pt idx="164">
                        <c:v>6.799804690000002</c:v>
                      </c:pt>
                      <c:pt idx="165">
                        <c:v>6.799804690000002</c:v>
                      </c:pt>
                      <c:pt idx="166">
                        <c:v>6.799804690000002</c:v>
                      </c:pt>
                      <c:pt idx="167">
                        <c:v>6.799804690000002</c:v>
                      </c:pt>
                      <c:pt idx="168">
                        <c:v>6.8996582000000011</c:v>
                      </c:pt>
                      <c:pt idx="169">
                        <c:v>6.8996582000000011</c:v>
                      </c:pt>
                      <c:pt idx="170">
                        <c:v>6.8996582000000011</c:v>
                      </c:pt>
                      <c:pt idx="171">
                        <c:v>6.8996582000000011</c:v>
                      </c:pt>
                      <c:pt idx="172">
                        <c:v>6.8996582000000011</c:v>
                      </c:pt>
                      <c:pt idx="173">
                        <c:v>6.8996582000000011</c:v>
                      </c:pt>
                      <c:pt idx="174">
                        <c:v>6.8996582000000011</c:v>
                      </c:pt>
                      <c:pt idx="175">
                        <c:v>6.8996582000000011</c:v>
                      </c:pt>
                      <c:pt idx="176">
                        <c:v>6.8996582000000011</c:v>
                      </c:pt>
                      <c:pt idx="177">
                        <c:v>6.8996582000000011</c:v>
                      </c:pt>
                      <c:pt idx="178">
                        <c:v>6.8996582000000011</c:v>
                      </c:pt>
                      <c:pt idx="179">
                        <c:v>6.9997558600000005</c:v>
                      </c:pt>
                      <c:pt idx="180">
                        <c:v>6.9997558600000005</c:v>
                      </c:pt>
                      <c:pt idx="181">
                        <c:v>6.9997558600000005</c:v>
                      </c:pt>
                      <c:pt idx="182">
                        <c:v>6.9997558600000005</c:v>
                      </c:pt>
                      <c:pt idx="183">
                        <c:v>6.9997558600000005</c:v>
                      </c:pt>
                      <c:pt idx="184">
                        <c:v>6.9997558600000005</c:v>
                      </c:pt>
                      <c:pt idx="185">
                        <c:v>6.9997558600000005</c:v>
                      </c:pt>
                      <c:pt idx="186">
                        <c:v>6.9997558600000005</c:v>
                      </c:pt>
                      <c:pt idx="187">
                        <c:v>6.9997558600000005</c:v>
                      </c:pt>
                      <c:pt idx="188">
                        <c:v>6.9997558600000005</c:v>
                      </c:pt>
                      <c:pt idx="189">
                        <c:v>6.9997558600000005</c:v>
                      </c:pt>
                      <c:pt idx="190">
                        <c:v>6.9997558600000005</c:v>
                      </c:pt>
                      <c:pt idx="191">
                        <c:v>6.9997558600000005</c:v>
                      </c:pt>
                      <c:pt idx="192">
                        <c:v>7.0996093800000004</c:v>
                      </c:pt>
                      <c:pt idx="193">
                        <c:v>7.0996093800000004</c:v>
                      </c:pt>
                      <c:pt idx="194">
                        <c:v>7.0996093800000004</c:v>
                      </c:pt>
                      <c:pt idx="195">
                        <c:v>7.0996093800000004</c:v>
                      </c:pt>
                      <c:pt idx="196">
                        <c:v>7.0996093800000004</c:v>
                      </c:pt>
                      <c:pt idx="197">
                        <c:v>7.0996093800000004</c:v>
                      </c:pt>
                      <c:pt idx="198">
                        <c:v>7.0996093800000004</c:v>
                      </c:pt>
                      <c:pt idx="199">
                        <c:v>7.0996093800000004</c:v>
                      </c:pt>
                      <c:pt idx="200">
                        <c:v>7.0996093800000004</c:v>
                      </c:pt>
                      <c:pt idx="201">
                        <c:v>7.0996093800000004</c:v>
                      </c:pt>
                      <c:pt idx="202">
                        <c:v>7.0996093800000004</c:v>
                      </c:pt>
                      <c:pt idx="203">
                        <c:v>7.0996093800000004</c:v>
                      </c:pt>
                      <c:pt idx="204">
                        <c:v>7.0996093800000004</c:v>
                      </c:pt>
                      <c:pt idx="205">
                        <c:v>7.199707029999999</c:v>
                      </c:pt>
                      <c:pt idx="206">
                        <c:v>7.199707029999999</c:v>
                      </c:pt>
                      <c:pt idx="207">
                        <c:v>7.199707029999999</c:v>
                      </c:pt>
                      <c:pt idx="208">
                        <c:v>7.199707029999999</c:v>
                      </c:pt>
                      <c:pt idx="209">
                        <c:v>7.199707029999999</c:v>
                      </c:pt>
                      <c:pt idx="210">
                        <c:v>7.199707029999999</c:v>
                      </c:pt>
                      <c:pt idx="211">
                        <c:v>7.199707029999999</c:v>
                      </c:pt>
                      <c:pt idx="212">
                        <c:v>7.199707029999999</c:v>
                      </c:pt>
                      <c:pt idx="213">
                        <c:v>7.199707029999999</c:v>
                      </c:pt>
                      <c:pt idx="214">
                        <c:v>7.199707029999999</c:v>
                      </c:pt>
                      <c:pt idx="215">
                        <c:v>7.199707029999999</c:v>
                      </c:pt>
                      <c:pt idx="216">
                        <c:v>7.199707029999999</c:v>
                      </c:pt>
                      <c:pt idx="217">
                        <c:v>7.199707029999999</c:v>
                      </c:pt>
                      <c:pt idx="218">
                        <c:v>7.199707029999999</c:v>
                      </c:pt>
                      <c:pt idx="219">
                        <c:v>7.199707029999999</c:v>
                      </c:pt>
                      <c:pt idx="220">
                        <c:v>7.2995605499999989</c:v>
                      </c:pt>
                      <c:pt idx="221">
                        <c:v>7.2995605499999989</c:v>
                      </c:pt>
                      <c:pt idx="222">
                        <c:v>7.2995605499999989</c:v>
                      </c:pt>
                      <c:pt idx="223">
                        <c:v>7.2995605499999989</c:v>
                      </c:pt>
                      <c:pt idx="224">
                        <c:v>7.2995605499999989</c:v>
                      </c:pt>
                      <c:pt idx="225">
                        <c:v>7.2995605499999989</c:v>
                      </c:pt>
                      <c:pt idx="226">
                        <c:v>7.2995605499999989</c:v>
                      </c:pt>
                      <c:pt idx="227">
                        <c:v>7.2995605499999989</c:v>
                      </c:pt>
                      <c:pt idx="228">
                        <c:v>7.2995605499999989</c:v>
                      </c:pt>
                      <c:pt idx="229">
                        <c:v>7.2995605499999989</c:v>
                      </c:pt>
                      <c:pt idx="230">
                        <c:v>7.2995605499999989</c:v>
                      </c:pt>
                      <c:pt idx="231">
                        <c:v>7.2995605499999989</c:v>
                      </c:pt>
                      <c:pt idx="232">
                        <c:v>7.2995605499999989</c:v>
                      </c:pt>
                      <c:pt idx="233">
                        <c:v>7.3996582000000011</c:v>
                      </c:pt>
                      <c:pt idx="234">
                        <c:v>7.3996582000000011</c:v>
                      </c:pt>
                      <c:pt idx="235">
                        <c:v>7.3996582000000011</c:v>
                      </c:pt>
                      <c:pt idx="236">
                        <c:v>7.3996582000000011</c:v>
                      </c:pt>
                      <c:pt idx="237">
                        <c:v>7.3996582000000011</c:v>
                      </c:pt>
                      <c:pt idx="238">
                        <c:v>7.3996582000000011</c:v>
                      </c:pt>
                      <c:pt idx="239">
                        <c:v>7.3996582000000011</c:v>
                      </c:pt>
                      <c:pt idx="240">
                        <c:v>7.3996582000000011</c:v>
                      </c:pt>
                      <c:pt idx="241">
                        <c:v>7.3996582000000011</c:v>
                      </c:pt>
                      <c:pt idx="242">
                        <c:v>7.3996582000000011</c:v>
                      </c:pt>
                      <c:pt idx="243">
                        <c:v>7.3996582000000011</c:v>
                      </c:pt>
                      <c:pt idx="244">
                        <c:v>7.3996582000000011</c:v>
                      </c:pt>
                      <c:pt idx="245">
                        <c:v>7.3996582000000011</c:v>
                      </c:pt>
                      <c:pt idx="246">
                        <c:v>7.3996582000000011</c:v>
                      </c:pt>
                      <c:pt idx="247">
                        <c:v>7.4997558600000005</c:v>
                      </c:pt>
                      <c:pt idx="248">
                        <c:v>7.4997558600000005</c:v>
                      </c:pt>
                      <c:pt idx="249">
                        <c:v>7.4997558600000005</c:v>
                      </c:pt>
                      <c:pt idx="250">
                        <c:v>7.4997558600000005</c:v>
                      </c:pt>
                      <c:pt idx="251">
                        <c:v>7.4997558600000005</c:v>
                      </c:pt>
                      <c:pt idx="252">
                        <c:v>7.4997558600000005</c:v>
                      </c:pt>
                      <c:pt idx="253">
                        <c:v>7.4997558600000005</c:v>
                      </c:pt>
                      <c:pt idx="254">
                        <c:v>7.4997558600000005</c:v>
                      </c:pt>
                      <c:pt idx="255">
                        <c:v>7.4997558600000005</c:v>
                      </c:pt>
                      <c:pt idx="256">
                        <c:v>7.4997558600000005</c:v>
                      </c:pt>
                      <c:pt idx="257">
                        <c:v>7.4997558600000005</c:v>
                      </c:pt>
                      <c:pt idx="258">
                        <c:v>7.4997558600000005</c:v>
                      </c:pt>
                      <c:pt idx="259">
                        <c:v>7.4997558600000005</c:v>
                      </c:pt>
                      <c:pt idx="260">
                        <c:v>7.5996093800000004</c:v>
                      </c:pt>
                      <c:pt idx="261">
                        <c:v>7.4997558600000005</c:v>
                      </c:pt>
                      <c:pt idx="262">
                        <c:v>7.5996093800000004</c:v>
                      </c:pt>
                      <c:pt idx="263">
                        <c:v>7.5996093800000004</c:v>
                      </c:pt>
                      <c:pt idx="264">
                        <c:v>7.5996093800000004</c:v>
                      </c:pt>
                      <c:pt idx="265">
                        <c:v>7.5996093800000004</c:v>
                      </c:pt>
                      <c:pt idx="266">
                        <c:v>7.5996093800000004</c:v>
                      </c:pt>
                      <c:pt idx="267">
                        <c:v>7.5996093800000004</c:v>
                      </c:pt>
                      <c:pt idx="268">
                        <c:v>7.5996093800000004</c:v>
                      </c:pt>
                      <c:pt idx="269">
                        <c:v>7.5996093800000004</c:v>
                      </c:pt>
                      <c:pt idx="270">
                        <c:v>7.5996093800000004</c:v>
                      </c:pt>
                      <c:pt idx="271">
                        <c:v>7.5996093800000004</c:v>
                      </c:pt>
                      <c:pt idx="272">
                        <c:v>7.5996093800000004</c:v>
                      </c:pt>
                      <c:pt idx="273">
                        <c:v>7.5996093800000004</c:v>
                      </c:pt>
                      <c:pt idx="274">
                        <c:v>7.5996093800000004</c:v>
                      </c:pt>
                      <c:pt idx="275">
                        <c:v>7.5996093800000004</c:v>
                      </c:pt>
                      <c:pt idx="276">
                        <c:v>7.5996093800000004</c:v>
                      </c:pt>
                      <c:pt idx="277">
                        <c:v>7.699707029999999</c:v>
                      </c:pt>
                      <c:pt idx="278">
                        <c:v>7.699707029999999</c:v>
                      </c:pt>
                      <c:pt idx="279">
                        <c:v>7.699707029999999</c:v>
                      </c:pt>
                      <c:pt idx="280">
                        <c:v>7.699707029999999</c:v>
                      </c:pt>
                      <c:pt idx="281">
                        <c:v>7.699707029999999</c:v>
                      </c:pt>
                      <c:pt idx="282">
                        <c:v>7.699707029999999</c:v>
                      </c:pt>
                      <c:pt idx="283">
                        <c:v>7.699707029999999</c:v>
                      </c:pt>
                      <c:pt idx="284">
                        <c:v>7.699707029999999</c:v>
                      </c:pt>
                      <c:pt idx="285">
                        <c:v>7.699707029999999</c:v>
                      </c:pt>
                      <c:pt idx="286">
                        <c:v>7.699707029999999</c:v>
                      </c:pt>
                      <c:pt idx="287">
                        <c:v>7.699707029999999</c:v>
                      </c:pt>
                      <c:pt idx="288">
                        <c:v>7.699707029999999</c:v>
                      </c:pt>
                      <c:pt idx="289">
                        <c:v>7.699707029999999</c:v>
                      </c:pt>
                      <c:pt idx="290">
                        <c:v>7.7995605499999989</c:v>
                      </c:pt>
                      <c:pt idx="291">
                        <c:v>7.7995605499999989</c:v>
                      </c:pt>
                      <c:pt idx="292">
                        <c:v>7.7995605499999989</c:v>
                      </c:pt>
                      <c:pt idx="293">
                        <c:v>7.7995605499999989</c:v>
                      </c:pt>
                      <c:pt idx="294">
                        <c:v>7.7995605499999989</c:v>
                      </c:pt>
                      <c:pt idx="295">
                        <c:v>7.7995605499999989</c:v>
                      </c:pt>
                      <c:pt idx="296">
                        <c:v>7.7995605499999989</c:v>
                      </c:pt>
                      <c:pt idx="297">
                        <c:v>7.7995605499999989</c:v>
                      </c:pt>
                      <c:pt idx="298">
                        <c:v>7.7995605499999989</c:v>
                      </c:pt>
                      <c:pt idx="299">
                        <c:v>7.7995605499999989</c:v>
                      </c:pt>
                      <c:pt idx="300">
                        <c:v>7.7995605499999989</c:v>
                      </c:pt>
                      <c:pt idx="301">
                        <c:v>7.7995605499999989</c:v>
                      </c:pt>
                      <c:pt idx="302">
                        <c:v>7.7995605499999989</c:v>
                      </c:pt>
                      <c:pt idx="303">
                        <c:v>7.7995605499999989</c:v>
                      </c:pt>
                      <c:pt idx="304">
                        <c:v>7.7995605499999989</c:v>
                      </c:pt>
                      <c:pt idx="305">
                        <c:v>7.8996582000000011</c:v>
                      </c:pt>
                      <c:pt idx="306">
                        <c:v>7.8996582000000011</c:v>
                      </c:pt>
                      <c:pt idx="307">
                        <c:v>7.8996582000000011</c:v>
                      </c:pt>
                      <c:pt idx="308">
                        <c:v>7.8996582000000011</c:v>
                      </c:pt>
                      <c:pt idx="309">
                        <c:v>7.8996582000000011</c:v>
                      </c:pt>
                      <c:pt idx="310">
                        <c:v>7.8996582000000011</c:v>
                      </c:pt>
                      <c:pt idx="311">
                        <c:v>7.8996582000000011</c:v>
                      </c:pt>
                      <c:pt idx="312">
                        <c:v>7.8996582000000011</c:v>
                      </c:pt>
                      <c:pt idx="313">
                        <c:v>7.8996582000000011</c:v>
                      </c:pt>
                      <c:pt idx="314">
                        <c:v>7.8996582000000011</c:v>
                      </c:pt>
                      <c:pt idx="315">
                        <c:v>7.8996582000000011</c:v>
                      </c:pt>
                      <c:pt idx="316">
                        <c:v>7.8996582000000011</c:v>
                      </c:pt>
                      <c:pt idx="317">
                        <c:v>7.8996582000000011</c:v>
                      </c:pt>
                      <c:pt idx="318">
                        <c:v>7.9997558600000005</c:v>
                      </c:pt>
                      <c:pt idx="319">
                        <c:v>7.8996582000000011</c:v>
                      </c:pt>
                      <c:pt idx="320">
                        <c:v>7.9997558600000005</c:v>
                      </c:pt>
                      <c:pt idx="321">
                        <c:v>7.8996582000000011</c:v>
                      </c:pt>
                      <c:pt idx="322">
                        <c:v>7.9997558600000005</c:v>
                      </c:pt>
                      <c:pt idx="323">
                        <c:v>7.9997558600000005</c:v>
                      </c:pt>
                      <c:pt idx="324">
                        <c:v>7.9997558600000005</c:v>
                      </c:pt>
                      <c:pt idx="325">
                        <c:v>7.9997558600000005</c:v>
                      </c:pt>
                      <c:pt idx="326">
                        <c:v>7.9997558600000005</c:v>
                      </c:pt>
                      <c:pt idx="327">
                        <c:v>7.9997558600000005</c:v>
                      </c:pt>
                      <c:pt idx="328">
                        <c:v>7.9997558600000005</c:v>
                      </c:pt>
                      <c:pt idx="329">
                        <c:v>7.9997558600000005</c:v>
                      </c:pt>
                      <c:pt idx="330">
                        <c:v>7.9997558600000005</c:v>
                      </c:pt>
                      <c:pt idx="331">
                        <c:v>7.9997558600000005</c:v>
                      </c:pt>
                      <c:pt idx="332">
                        <c:v>7.9997558600000005</c:v>
                      </c:pt>
                      <c:pt idx="333">
                        <c:v>7.9997558600000005</c:v>
                      </c:pt>
                      <c:pt idx="334">
                        <c:v>8.0996093800000004</c:v>
                      </c:pt>
                      <c:pt idx="335">
                        <c:v>7.9997558600000005</c:v>
                      </c:pt>
                      <c:pt idx="336">
                        <c:v>8.0996093800000004</c:v>
                      </c:pt>
                      <c:pt idx="337">
                        <c:v>8.0996093800000004</c:v>
                      </c:pt>
                      <c:pt idx="338">
                        <c:v>8.0996093800000004</c:v>
                      </c:pt>
                      <c:pt idx="339">
                        <c:v>8.0996093800000004</c:v>
                      </c:pt>
                      <c:pt idx="340">
                        <c:v>8.0996093800000004</c:v>
                      </c:pt>
                      <c:pt idx="341">
                        <c:v>8.0996093800000004</c:v>
                      </c:pt>
                      <c:pt idx="342">
                        <c:v>8.0996093800000004</c:v>
                      </c:pt>
                      <c:pt idx="343">
                        <c:v>8.0996093800000004</c:v>
                      </c:pt>
                      <c:pt idx="344">
                        <c:v>8.0996093800000004</c:v>
                      </c:pt>
                      <c:pt idx="345">
                        <c:v>8.0996093800000004</c:v>
                      </c:pt>
                      <c:pt idx="346">
                        <c:v>8.0996093800000004</c:v>
                      </c:pt>
                      <c:pt idx="347">
                        <c:v>8.0996093800000004</c:v>
                      </c:pt>
                      <c:pt idx="348">
                        <c:v>8.0996093800000004</c:v>
                      </c:pt>
                      <c:pt idx="349">
                        <c:v>8.0996093800000004</c:v>
                      </c:pt>
                      <c:pt idx="350">
                        <c:v>8.199707029999999</c:v>
                      </c:pt>
                      <c:pt idx="351">
                        <c:v>8.199707029999999</c:v>
                      </c:pt>
                      <c:pt idx="352">
                        <c:v>8.199707029999999</c:v>
                      </c:pt>
                      <c:pt idx="353">
                        <c:v>8.199707029999999</c:v>
                      </c:pt>
                      <c:pt idx="354">
                        <c:v>8.199707029999999</c:v>
                      </c:pt>
                      <c:pt idx="355">
                        <c:v>8.199707029999999</c:v>
                      </c:pt>
                      <c:pt idx="356">
                        <c:v>8.199707029999999</c:v>
                      </c:pt>
                      <c:pt idx="357">
                        <c:v>8.199707029999999</c:v>
                      </c:pt>
                      <c:pt idx="358">
                        <c:v>8.199707029999999</c:v>
                      </c:pt>
                      <c:pt idx="359">
                        <c:v>8.199707029999999</c:v>
                      </c:pt>
                      <c:pt idx="360">
                        <c:v>8.199707029999999</c:v>
                      </c:pt>
                      <c:pt idx="361">
                        <c:v>8.199707029999999</c:v>
                      </c:pt>
                      <c:pt idx="362">
                        <c:v>8.199707029999999</c:v>
                      </c:pt>
                      <c:pt idx="363">
                        <c:v>8.199707029999999</c:v>
                      </c:pt>
                      <c:pt idx="364">
                        <c:v>8.199707029999999</c:v>
                      </c:pt>
                      <c:pt idx="365">
                        <c:v>8.199707029999999</c:v>
                      </c:pt>
                      <c:pt idx="366">
                        <c:v>8.199707029999999</c:v>
                      </c:pt>
                      <c:pt idx="367">
                        <c:v>8.199707029999999</c:v>
                      </c:pt>
                      <c:pt idx="368">
                        <c:v>8.2995605499999989</c:v>
                      </c:pt>
                      <c:pt idx="369">
                        <c:v>8.2995605499999989</c:v>
                      </c:pt>
                      <c:pt idx="370">
                        <c:v>8.2995605499999989</c:v>
                      </c:pt>
                      <c:pt idx="371">
                        <c:v>8.2995605499999989</c:v>
                      </c:pt>
                      <c:pt idx="372">
                        <c:v>8.2995605499999989</c:v>
                      </c:pt>
                      <c:pt idx="373">
                        <c:v>8.2995605499999989</c:v>
                      </c:pt>
                      <c:pt idx="374">
                        <c:v>8.2995605499999989</c:v>
                      </c:pt>
                      <c:pt idx="375">
                        <c:v>8.2995605499999989</c:v>
                      </c:pt>
                      <c:pt idx="376">
                        <c:v>8.2995605499999989</c:v>
                      </c:pt>
                      <c:pt idx="377">
                        <c:v>8.2995605499999989</c:v>
                      </c:pt>
                      <c:pt idx="378">
                        <c:v>8.2995605499999989</c:v>
                      </c:pt>
                      <c:pt idx="379">
                        <c:v>8.2995605499999989</c:v>
                      </c:pt>
                      <c:pt idx="380">
                        <c:v>8.3996582000000011</c:v>
                      </c:pt>
                      <c:pt idx="381">
                        <c:v>8.2995605499999989</c:v>
                      </c:pt>
                      <c:pt idx="382">
                        <c:v>8.2995605499999989</c:v>
                      </c:pt>
                      <c:pt idx="383">
                        <c:v>8.3996582000000011</c:v>
                      </c:pt>
                      <c:pt idx="384">
                        <c:v>8.3996582000000011</c:v>
                      </c:pt>
                      <c:pt idx="385">
                        <c:v>8.3996582000000011</c:v>
                      </c:pt>
                      <c:pt idx="386">
                        <c:v>8.3996582000000011</c:v>
                      </c:pt>
                      <c:pt idx="387">
                        <c:v>8.3996582000000011</c:v>
                      </c:pt>
                      <c:pt idx="388">
                        <c:v>8.3996582000000011</c:v>
                      </c:pt>
                      <c:pt idx="389">
                        <c:v>8.3996582000000011</c:v>
                      </c:pt>
                      <c:pt idx="390">
                        <c:v>8.3996582000000011</c:v>
                      </c:pt>
                      <c:pt idx="391">
                        <c:v>8.3996582000000011</c:v>
                      </c:pt>
                      <c:pt idx="392">
                        <c:v>8.3996582000000011</c:v>
                      </c:pt>
                      <c:pt idx="393">
                        <c:v>8.3996582000000011</c:v>
                      </c:pt>
                      <c:pt idx="394">
                        <c:v>8.3996582000000011</c:v>
                      </c:pt>
                      <c:pt idx="395">
                        <c:v>8.3996582000000011</c:v>
                      </c:pt>
                      <c:pt idx="396">
                        <c:v>8.4997558600000005</c:v>
                      </c:pt>
                      <c:pt idx="397">
                        <c:v>8.3996582000000011</c:v>
                      </c:pt>
                      <c:pt idx="398">
                        <c:v>8.4997558600000005</c:v>
                      </c:pt>
                      <c:pt idx="399">
                        <c:v>8.4997558600000005</c:v>
                      </c:pt>
                      <c:pt idx="400">
                        <c:v>8.4997558600000005</c:v>
                      </c:pt>
                      <c:pt idx="401">
                        <c:v>8.4997558600000005</c:v>
                      </c:pt>
                      <c:pt idx="402">
                        <c:v>8.4997558600000005</c:v>
                      </c:pt>
                      <c:pt idx="403">
                        <c:v>8.4997558600000005</c:v>
                      </c:pt>
                      <c:pt idx="404">
                        <c:v>8.4997558600000005</c:v>
                      </c:pt>
                      <c:pt idx="405">
                        <c:v>8.4997558600000005</c:v>
                      </c:pt>
                      <c:pt idx="406">
                        <c:v>8.4997558600000005</c:v>
                      </c:pt>
                      <c:pt idx="407">
                        <c:v>8.4997558600000005</c:v>
                      </c:pt>
                      <c:pt idx="408">
                        <c:v>8.4997558600000005</c:v>
                      </c:pt>
                      <c:pt idx="409">
                        <c:v>8.4997558600000005</c:v>
                      </c:pt>
                      <c:pt idx="410">
                        <c:v>8.4997558600000005</c:v>
                      </c:pt>
                      <c:pt idx="411">
                        <c:v>8.4997558600000005</c:v>
                      </c:pt>
                      <c:pt idx="412">
                        <c:v>8.4997558600000005</c:v>
                      </c:pt>
                      <c:pt idx="413">
                        <c:v>8.5996093800000004</c:v>
                      </c:pt>
                      <c:pt idx="414">
                        <c:v>8.5996093800000004</c:v>
                      </c:pt>
                      <c:pt idx="415">
                        <c:v>8.5996093800000004</c:v>
                      </c:pt>
                      <c:pt idx="416">
                        <c:v>8.5996093800000004</c:v>
                      </c:pt>
                      <c:pt idx="417">
                        <c:v>8.5996093800000004</c:v>
                      </c:pt>
                      <c:pt idx="418">
                        <c:v>8.5996093800000004</c:v>
                      </c:pt>
                      <c:pt idx="419">
                        <c:v>8.5996093800000004</c:v>
                      </c:pt>
                      <c:pt idx="420">
                        <c:v>8.5996093800000004</c:v>
                      </c:pt>
                      <c:pt idx="421">
                        <c:v>8.5996093800000004</c:v>
                      </c:pt>
                      <c:pt idx="422">
                        <c:v>8.5996093800000004</c:v>
                      </c:pt>
                      <c:pt idx="423">
                        <c:v>8.5996093800000004</c:v>
                      </c:pt>
                      <c:pt idx="424">
                        <c:v>8.5996093800000004</c:v>
                      </c:pt>
                      <c:pt idx="425">
                        <c:v>8.5996093800000004</c:v>
                      </c:pt>
                      <c:pt idx="426">
                        <c:v>8.5996093800000004</c:v>
                      </c:pt>
                      <c:pt idx="427">
                        <c:v>8.5996093800000004</c:v>
                      </c:pt>
                      <c:pt idx="428">
                        <c:v>8.5996093800000004</c:v>
                      </c:pt>
                      <c:pt idx="429">
                        <c:v>8.699707029999999</c:v>
                      </c:pt>
                      <c:pt idx="430">
                        <c:v>8.699707029999999</c:v>
                      </c:pt>
                      <c:pt idx="431">
                        <c:v>8.699707029999999</c:v>
                      </c:pt>
                      <c:pt idx="432">
                        <c:v>8.699707029999999</c:v>
                      </c:pt>
                      <c:pt idx="433">
                        <c:v>8.699707029999999</c:v>
                      </c:pt>
                      <c:pt idx="434">
                        <c:v>8.699707029999999</c:v>
                      </c:pt>
                      <c:pt idx="435">
                        <c:v>8.699707029999999</c:v>
                      </c:pt>
                      <c:pt idx="436">
                        <c:v>8.699707029999999</c:v>
                      </c:pt>
                      <c:pt idx="437">
                        <c:v>8.699707029999999</c:v>
                      </c:pt>
                      <c:pt idx="438">
                        <c:v>8.699707029999999</c:v>
                      </c:pt>
                      <c:pt idx="439">
                        <c:v>8.699707029999999</c:v>
                      </c:pt>
                      <c:pt idx="440">
                        <c:v>8.699707029999999</c:v>
                      </c:pt>
                      <c:pt idx="441">
                        <c:v>8.699707029999999</c:v>
                      </c:pt>
                      <c:pt idx="442">
                        <c:v>8.699707029999999</c:v>
                      </c:pt>
                      <c:pt idx="443">
                        <c:v>8.699707029999999</c:v>
                      </c:pt>
                      <c:pt idx="444">
                        <c:v>8.699707029999999</c:v>
                      </c:pt>
                      <c:pt idx="445">
                        <c:v>8.699707029999999</c:v>
                      </c:pt>
                      <c:pt idx="446">
                        <c:v>8.7995605499999989</c:v>
                      </c:pt>
                      <c:pt idx="447">
                        <c:v>8.7995605499999989</c:v>
                      </c:pt>
                      <c:pt idx="448">
                        <c:v>8.7995605499999989</c:v>
                      </c:pt>
                      <c:pt idx="449">
                        <c:v>8.7995605499999989</c:v>
                      </c:pt>
                      <c:pt idx="450">
                        <c:v>8.7995605499999989</c:v>
                      </c:pt>
                      <c:pt idx="451">
                        <c:v>8.7995605499999989</c:v>
                      </c:pt>
                      <c:pt idx="452">
                        <c:v>8.7995605499999989</c:v>
                      </c:pt>
                      <c:pt idx="453">
                        <c:v>8.7995605499999989</c:v>
                      </c:pt>
                      <c:pt idx="454">
                        <c:v>8.7995605499999989</c:v>
                      </c:pt>
                      <c:pt idx="455">
                        <c:v>8.7995605499999989</c:v>
                      </c:pt>
                      <c:pt idx="456">
                        <c:v>8.7995605499999989</c:v>
                      </c:pt>
                      <c:pt idx="457">
                        <c:v>8.7995605499999989</c:v>
                      </c:pt>
                      <c:pt idx="458">
                        <c:v>8.7995605499999989</c:v>
                      </c:pt>
                      <c:pt idx="459">
                        <c:v>8.7995605499999989</c:v>
                      </c:pt>
                      <c:pt idx="460">
                        <c:v>8.7995605499999989</c:v>
                      </c:pt>
                      <c:pt idx="461">
                        <c:v>8.7995605499999989</c:v>
                      </c:pt>
                      <c:pt idx="462">
                        <c:v>8.7995605499999989</c:v>
                      </c:pt>
                      <c:pt idx="463">
                        <c:v>8.8996582000000011</c:v>
                      </c:pt>
                      <c:pt idx="464">
                        <c:v>8.8996582000000011</c:v>
                      </c:pt>
                      <c:pt idx="465">
                        <c:v>8.8996582000000011</c:v>
                      </c:pt>
                      <c:pt idx="466">
                        <c:v>8.8996582000000011</c:v>
                      </c:pt>
                      <c:pt idx="467">
                        <c:v>8.8996582000000011</c:v>
                      </c:pt>
                      <c:pt idx="468">
                        <c:v>8.8996582000000011</c:v>
                      </c:pt>
                      <c:pt idx="469">
                        <c:v>8.8996582000000011</c:v>
                      </c:pt>
                      <c:pt idx="470">
                        <c:v>8.8996582000000011</c:v>
                      </c:pt>
                      <c:pt idx="471">
                        <c:v>8.8996582000000011</c:v>
                      </c:pt>
                      <c:pt idx="472">
                        <c:v>8.8996582000000011</c:v>
                      </c:pt>
                      <c:pt idx="473">
                        <c:v>8.8996582000000011</c:v>
                      </c:pt>
                      <c:pt idx="474">
                        <c:v>8.8996582000000011</c:v>
                      </c:pt>
                      <c:pt idx="475">
                        <c:v>8.8996582000000011</c:v>
                      </c:pt>
                      <c:pt idx="476">
                        <c:v>8.8996582000000011</c:v>
                      </c:pt>
                      <c:pt idx="477">
                        <c:v>8.8996582000000011</c:v>
                      </c:pt>
                      <c:pt idx="478">
                        <c:v>8.8996582000000011</c:v>
                      </c:pt>
                      <c:pt idx="479">
                        <c:v>8.999511720000001</c:v>
                      </c:pt>
                      <c:pt idx="480">
                        <c:v>8.8996582000000011</c:v>
                      </c:pt>
                      <c:pt idx="481">
                        <c:v>8.8996582000000011</c:v>
                      </c:pt>
                      <c:pt idx="482">
                        <c:v>8.999511720000001</c:v>
                      </c:pt>
                      <c:pt idx="483">
                        <c:v>8.999511720000001</c:v>
                      </c:pt>
                      <c:pt idx="484">
                        <c:v>8.999511720000001</c:v>
                      </c:pt>
                      <c:pt idx="485">
                        <c:v>8.999511720000001</c:v>
                      </c:pt>
                      <c:pt idx="486">
                        <c:v>8.999511720000001</c:v>
                      </c:pt>
                      <c:pt idx="487">
                        <c:v>8.999511720000001</c:v>
                      </c:pt>
                      <c:pt idx="488">
                        <c:v>8.999511720000001</c:v>
                      </c:pt>
                      <c:pt idx="489">
                        <c:v>8.999511720000001</c:v>
                      </c:pt>
                      <c:pt idx="490">
                        <c:v>8.999511720000001</c:v>
                      </c:pt>
                      <c:pt idx="491">
                        <c:v>8.999511720000001</c:v>
                      </c:pt>
                      <c:pt idx="492">
                        <c:v>8.999511720000001</c:v>
                      </c:pt>
                      <c:pt idx="493">
                        <c:v>8.999511720000001</c:v>
                      </c:pt>
                      <c:pt idx="494">
                        <c:v>8.999511720000001</c:v>
                      </c:pt>
                      <c:pt idx="495">
                        <c:v>8.999511720000001</c:v>
                      </c:pt>
                      <c:pt idx="496">
                        <c:v>8.999511720000001</c:v>
                      </c:pt>
                      <c:pt idx="497">
                        <c:v>9.0996093800000004</c:v>
                      </c:pt>
                      <c:pt idx="498">
                        <c:v>9.0996093800000004</c:v>
                      </c:pt>
                      <c:pt idx="499">
                        <c:v>8.999511720000001</c:v>
                      </c:pt>
                      <c:pt idx="500">
                        <c:v>9.0996093800000004</c:v>
                      </c:pt>
                      <c:pt idx="501">
                        <c:v>9.0996093800000004</c:v>
                      </c:pt>
                      <c:pt idx="502">
                        <c:v>9.0996093800000004</c:v>
                      </c:pt>
                      <c:pt idx="503">
                        <c:v>9.0996093800000004</c:v>
                      </c:pt>
                      <c:pt idx="504">
                        <c:v>9.0996093800000004</c:v>
                      </c:pt>
                      <c:pt idx="505">
                        <c:v>9.0996093800000004</c:v>
                      </c:pt>
                      <c:pt idx="506">
                        <c:v>9.0996093800000004</c:v>
                      </c:pt>
                      <c:pt idx="507">
                        <c:v>9.0996093800000004</c:v>
                      </c:pt>
                      <c:pt idx="508">
                        <c:v>9.0996093800000004</c:v>
                      </c:pt>
                      <c:pt idx="509">
                        <c:v>9.0996093800000004</c:v>
                      </c:pt>
                      <c:pt idx="510">
                        <c:v>9.0996093800000004</c:v>
                      </c:pt>
                      <c:pt idx="511">
                        <c:v>9.0996093800000004</c:v>
                      </c:pt>
                      <c:pt idx="512">
                        <c:v>9.0996093800000004</c:v>
                      </c:pt>
                      <c:pt idx="513">
                        <c:v>9.199707029999999</c:v>
                      </c:pt>
                      <c:pt idx="514">
                        <c:v>9.0996093800000004</c:v>
                      </c:pt>
                      <c:pt idx="515">
                        <c:v>9.199707029999999</c:v>
                      </c:pt>
                      <c:pt idx="516">
                        <c:v>9.199707029999999</c:v>
                      </c:pt>
                      <c:pt idx="517">
                        <c:v>9.199707029999999</c:v>
                      </c:pt>
                      <c:pt idx="518">
                        <c:v>9.0996093800000004</c:v>
                      </c:pt>
                      <c:pt idx="519">
                        <c:v>9.199707029999999</c:v>
                      </c:pt>
                      <c:pt idx="520">
                        <c:v>9.199707029999999</c:v>
                      </c:pt>
                      <c:pt idx="521">
                        <c:v>9.199707029999999</c:v>
                      </c:pt>
                      <c:pt idx="522">
                        <c:v>9.199707029999999</c:v>
                      </c:pt>
                      <c:pt idx="523">
                        <c:v>9.199707029999999</c:v>
                      </c:pt>
                      <c:pt idx="524">
                        <c:v>9.199707029999999</c:v>
                      </c:pt>
                      <c:pt idx="525">
                        <c:v>9.199707029999999</c:v>
                      </c:pt>
                      <c:pt idx="526">
                        <c:v>9.199707029999999</c:v>
                      </c:pt>
                      <c:pt idx="527">
                        <c:v>9.199707029999999</c:v>
                      </c:pt>
                      <c:pt idx="528">
                        <c:v>9.199707029999999</c:v>
                      </c:pt>
                      <c:pt idx="529">
                        <c:v>9.199707029999999</c:v>
                      </c:pt>
                      <c:pt idx="530">
                        <c:v>9.199707029999999</c:v>
                      </c:pt>
                      <c:pt idx="531">
                        <c:v>9.199707029999999</c:v>
                      </c:pt>
                      <c:pt idx="532">
                        <c:v>9.2995605499999989</c:v>
                      </c:pt>
                      <c:pt idx="533">
                        <c:v>9.2995605499999989</c:v>
                      </c:pt>
                      <c:pt idx="534">
                        <c:v>9.2995605499999989</c:v>
                      </c:pt>
                      <c:pt idx="535">
                        <c:v>9.2995605499999989</c:v>
                      </c:pt>
                      <c:pt idx="536">
                        <c:v>9.2995605499999989</c:v>
                      </c:pt>
                      <c:pt idx="537">
                        <c:v>9.2995605499999989</c:v>
                      </c:pt>
                      <c:pt idx="538">
                        <c:v>9.2995605499999989</c:v>
                      </c:pt>
                      <c:pt idx="539">
                        <c:v>9.2995605499999989</c:v>
                      </c:pt>
                      <c:pt idx="540">
                        <c:v>9.2995605499999989</c:v>
                      </c:pt>
                      <c:pt idx="541">
                        <c:v>9.2995605499999989</c:v>
                      </c:pt>
                      <c:pt idx="542">
                        <c:v>9.2995605499999989</c:v>
                      </c:pt>
                      <c:pt idx="543">
                        <c:v>9.2995605499999989</c:v>
                      </c:pt>
                      <c:pt idx="544">
                        <c:v>9.2995605499999989</c:v>
                      </c:pt>
                      <c:pt idx="545">
                        <c:v>9.2995605499999989</c:v>
                      </c:pt>
                      <c:pt idx="546">
                        <c:v>9.2995605499999989</c:v>
                      </c:pt>
                      <c:pt idx="547">
                        <c:v>9.2995605499999989</c:v>
                      </c:pt>
                      <c:pt idx="548">
                        <c:v>9.2995605499999989</c:v>
                      </c:pt>
                      <c:pt idx="549">
                        <c:v>9.2995605499999989</c:v>
                      </c:pt>
                      <c:pt idx="550">
                        <c:v>9.3996582000000011</c:v>
                      </c:pt>
                      <c:pt idx="551">
                        <c:v>9.2995605499999989</c:v>
                      </c:pt>
                      <c:pt idx="552">
                        <c:v>9.3996582000000011</c:v>
                      </c:pt>
                      <c:pt idx="553">
                        <c:v>9.3996582000000011</c:v>
                      </c:pt>
                      <c:pt idx="554">
                        <c:v>9.3996582000000011</c:v>
                      </c:pt>
                      <c:pt idx="555">
                        <c:v>9.3996582000000011</c:v>
                      </c:pt>
                      <c:pt idx="556">
                        <c:v>9.3996582000000011</c:v>
                      </c:pt>
                      <c:pt idx="557">
                        <c:v>9.3996582000000011</c:v>
                      </c:pt>
                      <c:pt idx="558">
                        <c:v>9.3996582000000011</c:v>
                      </c:pt>
                      <c:pt idx="559">
                        <c:v>9.3996582000000011</c:v>
                      </c:pt>
                      <c:pt idx="560">
                        <c:v>9.3996582000000011</c:v>
                      </c:pt>
                      <c:pt idx="561">
                        <c:v>9.3996582000000011</c:v>
                      </c:pt>
                      <c:pt idx="562">
                        <c:v>9.3996582000000011</c:v>
                      </c:pt>
                      <c:pt idx="563">
                        <c:v>9.3996582000000011</c:v>
                      </c:pt>
                      <c:pt idx="564">
                        <c:v>9.3996582000000011</c:v>
                      </c:pt>
                      <c:pt idx="565">
                        <c:v>9.3996582000000011</c:v>
                      </c:pt>
                      <c:pt idx="566">
                        <c:v>9.3996582000000011</c:v>
                      </c:pt>
                      <c:pt idx="567">
                        <c:v>9.3996582000000011</c:v>
                      </c:pt>
                      <c:pt idx="568">
                        <c:v>9.499511720000001</c:v>
                      </c:pt>
                      <c:pt idx="569">
                        <c:v>9.3996582000000011</c:v>
                      </c:pt>
                      <c:pt idx="570">
                        <c:v>9.499511720000001</c:v>
                      </c:pt>
                      <c:pt idx="571">
                        <c:v>9.499511720000001</c:v>
                      </c:pt>
                      <c:pt idx="572">
                        <c:v>9.499511720000001</c:v>
                      </c:pt>
                      <c:pt idx="573">
                        <c:v>9.499511720000001</c:v>
                      </c:pt>
                      <c:pt idx="574">
                        <c:v>9.499511720000001</c:v>
                      </c:pt>
                      <c:pt idx="575">
                        <c:v>9.499511720000001</c:v>
                      </c:pt>
                      <c:pt idx="576">
                        <c:v>9.499511720000001</c:v>
                      </c:pt>
                      <c:pt idx="577">
                        <c:v>9.499511720000001</c:v>
                      </c:pt>
                      <c:pt idx="578">
                        <c:v>9.499511720000001</c:v>
                      </c:pt>
                      <c:pt idx="579">
                        <c:v>9.499511720000001</c:v>
                      </c:pt>
                      <c:pt idx="580">
                        <c:v>9.499511720000001</c:v>
                      </c:pt>
                      <c:pt idx="581">
                        <c:v>9.499511720000001</c:v>
                      </c:pt>
                      <c:pt idx="582">
                        <c:v>9.499511720000001</c:v>
                      </c:pt>
                      <c:pt idx="583">
                        <c:v>9.499511720000001</c:v>
                      </c:pt>
                      <c:pt idx="584">
                        <c:v>9.499511720000001</c:v>
                      </c:pt>
                      <c:pt idx="585">
                        <c:v>9.499511720000001</c:v>
                      </c:pt>
                      <c:pt idx="586">
                        <c:v>9.5996093800000004</c:v>
                      </c:pt>
                      <c:pt idx="587">
                        <c:v>9.5996093800000004</c:v>
                      </c:pt>
                      <c:pt idx="588">
                        <c:v>9.5996093800000004</c:v>
                      </c:pt>
                      <c:pt idx="589">
                        <c:v>9.5996093800000004</c:v>
                      </c:pt>
                      <c:pt idx="590">
                        <c:v>9.5996093800000004</c:v>
                      </c:pt>
                      <c:pt idx="591">
                        <c:v>9.5996093800000004</c:v>
                      </c:pt>
                      <c:pt idx="592">
                        <c:v>9.5996093800000004</c:v>
                      </c:pt>
                      <c:pt idx="593">
                        <c:v>9.5996093800000004</c:v>
                      </c:pt>
                      <c:pt idx="594">
                        <c:v>9.5996093800000004</c:v>
                      </c:pt>
                      <c:pt idx="595">
                        <c:v>9.5996093800000004</c:v>
                      </c:pt>
                      <c:pt idx="596">
                        <c:v>9.5996093800000004</c:v>
                      </c:pt>
                      <c:pt idx="597">
                        <c:v>9.5996093800000004</c:v>
                      </c:pt>
                      <c:pt idx="598">
                        <c:v>9.5996093800000004</c:v>
                      </c:pt>
                      <c:pt idx="599">
                        <c:v>9.5996093800000004</c:v>
                      </c:pt>
                      <c:pt idx="600">
                        <c:v>9.5996093800000004</c:v>
                      </c:pt>
                      <c:pt idx="601">
                        <c:v>9.5996093800000004</c:v>
                      </c:pt>
                      <c:pt idx="602">
                        <c:v>9.699707029999999</c:v>
                      </c:pt>
                      <c:pt idx="603">
                        <c:v>9.5996093800000004</c:v>
                      </c:pt>
                      <c:pt idx="604">
                        <c:v>9.5996093800000004</c:v>
                      </c:pt>
                      <c:pt idx="605">
                        <c:v>9.699707029999999</c:v>
                      </c:pt>
                      <c:pt idx="606">
                        <c:v>9.5996093800000004</c:v>
                      </c:pt>
                      <c:pt idx="607">
                        <c:v>9.699707029999999</c:v>
                      </c:pt>
                      <c:pt idx="608">
                        <c:v>9.699707029999999</c:v>
                      </c:pt>
                      <c:pt idx="609">
                        <c:v>9.699707029999999</c:v>
                      </c:pt>
                      <c:pt idx="610">
                        <c:v>9.699707029999999</c:v>
                      </c:pt>
                      <c:pt idx="611">
                        <c:v>9.699707029999999</c:v>
                      </c:pt>
                      <c:pt idx="612">
                        <c:v>9.699707029999999</c:v>
                      </c:pt>
                      <c:pt idx="613">
                        <c:v>9.699707029999999</c:v>
                      </c:pt>
                      <c:pt idx="614">
                        <c:v>9.699707029999999</c:v>
                      </c:pt>
                      <c:pt idx="615">
                        <c:v>9.699707029999999</c:v>
                      </c:pt>
                      <c:pt idx="616">
                        <c:v>9.699707029999999</c:v>
                      </c:pt>
                      <c:pt idx="617">
                        <c:v>9.699707029999999</c:v>
                      </c:pt>
                      <c:pt idx="618">
                        <c:v>9.699707029999999</c:v>
                      </c:pt>
                      <c:pt idx="619">
                        <c:v>9.699707029999999</c:v>
                      </c:pt>
                      <c:pt idx="620">
                        <c:v>9.699707029999999</c:v>
                      </c:pt>
                      <c:pt idx="621">
                        <c:v>9.699707029999999</c:v>
                      </c:pt>
                      <c:pt idx="622">
                        <c:v>9.699707029999999</c:v>
                      </c:pt>
                      <c:pt idx="623">
                        <c:v>9.7995605499999989</c:v>
                      </c:pt>
                      <c:pt idx="624">
                        <c:v>9.699707029999999</c:v>
                      </c:pt>
                      <c:pt idx="625">
                        <c:v>9.7995605499999989</c:v>
                      </c:pt>
                      <c:pt idx="626">
                        <c:v>9.699707029999999</c:v>
                      </c:pt>
                      <c:pt idx="627">
                        <c:v>9.7995605499999989</c:v>
                      </c:pt>
                      <c:pt idx="628">
                        <c:v>9.7995605499999989</c:v>
                      </c:pt>
                      <c:pt idx="629">
                        <c:v>9.7995605499999989</c:v>
                      </c:pt>
                      <c:pt idx="630">
                        <c:v>9.7995605499999989</c:v>
                      </c:pt>
                      <c:pt idx="631">
                        <c:v>9.7995605499999989</c:v>
                      </c:pt>
                      <c:pt idx="632">
                        <c:v>9.7995605499999989</c:v>
                      </c:pt>
                      <c:pt idx="633">
                        <c:v>9.7995605499999989</c:v>
                      </c:pt>
                      <c:pt idx="634">
                        <c:v>9.7995605499999989</c:v>
                      </c:pt>
                      <c:pt idx="635">
                        <c:v>9.7995605499999989</c:v>
                      </c:pt>
                      <c:pt idx="636">
                        <c:v>9.7995605499999989</c:v>
                      </c:pt>
                      <c:pt idx="637">
                        <c:v>9.7995605499999989</c:v>
                      </c:pt>
                      <c:pt idx="638">
                        <c:v>9.7995605499999989</c:v>
                      </c:pt>
                      <c:pt idx="639">
                        <c:v>9.7995605499999989</c:v>
                      </c:pt>
                      <c:pt idx="640">
                        <c:v>9.7995605499999989</c:v>
                      </c:pt>
                      <c:pt idx="641">
                        <c:v>9.7995605499999989</c:v>
                      </c:pt>
                      <c:pt idx="642">
                        <c:v>9.7995605499999989</c:v>
                      </c:pt>
                      <c:pt idx="643">
                        <c:v>9.7995605499999989</c:v>
                      </c:pt>
                      <c:pt idx="644">
                        <c:v>9.7995605499999989</c:v>
                      </c:pt>
                      <c:pt idx="645">
                        <c:v>9.7995605499999989</c:v>
                      </c:pt>
                      <c:pt idx="646">
                        <c:v>9.7995605499999989</c:v>
                      </c:pt>
                      <c:pt idx="647">
                        <c:v>9.7995605499999989</c:v>
                      </c:pt>
                      <c:pt idx="648">
                        <c:v>9.8996582000000011</c:v>
                      </c:pt>
                      <c:pt idx="649">
                        <c:v>9.8996582000000011</c:v>
                      </c:pt>
                      <c:pt idx="650">
                        <c:v>9.8996582000000011</c:v>
                      </c:pt>
                      <c:pt idx="651">
                        <c:v>9.8996582000000011</c:v>
                      </c:pt>
                      <c:pt idx="652">
                        <c:v>9.8996582000000011</c:v>
                      </c:pt>
                      <c:pt idx="653">
                        <c:v>9.8996582000000011</c:v>
                      </c:pt>
                      <c:pt idx="654">
                        <c:v>9.8996582000000011</c:v>
                      </c:pt>
                      <c:pt idx="655">
                        <c:v>9.8996582000000011</c:v>
                      </c:pt>
                      <c:pt idx="656">
                        <c:v>9.8996582000000011</c:v>
                      </c:pt>
                      <c:pt idx="657">
                        <c:v>9.8996582000000011</c:v>
                      </c:pt>
                      <c:pt idx="658">
                        <c:v>9.8996582000000011</c:v>
                      </c:pt>
                      <c:pt idx="659">
                        <c:v>9.8996582000000011</c:v>
                      </c:pt>
                      <c:pt idx="660">
                        <c:v>9.8996582000000011</c:v>
                      </c:pt>
                      <c:pt idx="661">
                        <c:v>9.8996582000000011</c:v>
                      </c:pt>
                      <c:pt idx="662">
                        <c:v>9.8996582000000011</c:v>
                      </c:pt>
                      <c:pt idx="663">
                        <c:v>9.8996582000000011</c:v>
                      </c:pt>
                      <c:pt idx="664">
                        <c:v>9.8996582000000011</c:v>
                      </c:pt>
                      <c:pt idx="665">
                        <c:v>9.8996582000000011</c:v>
                      </c:pt>
                      <c:pt idx="666">
                        <c:v>9.8996582000000011</c:v>
                      </c:pt>
                      <c:pt idx="667">
                        <c:v>9.8996582000000011</c:v>
                      </c:pt>
                      <c:pt idx="668">
                        <c:v>9.8996582000000011</c:v>
                      </c:pt>
                      <c:pt idx="669">
                        <c:v>9.8996582000000011</c:v>
                      </c:pt>
                      <c:pt idx="670">
                        <c:v>9.8996582000000011</c:v>
                      </c:pt>
                      <c:pt idx="671">
                        <c:v>9.999511720000001</c:v>
                      </c:pt>
                      <c:pt idx="672">
                        <c:v>9.999511720000001</c:v>
                      </c:pt>
                      <c:pt idx="673">
                        <c:v>9.999511720000001</c:v>
                      </c:pt>
                      <c:pt idx="674">
                        <c:v>9.999511720000001</c:v>
                      </c:pt>
                      <c:pt idx="675">
                        <c:v>9.999511720000001</c:v>
                      </c:pt>
                      <c:pt idx="676">
                        <c:v>9.999511720000001</c:v>
                      </c:pt>
                      <c:pt idx="677">
                        <c:v>9.999511720000001</c:v>
                      </c:pt>
                      <c:pt idx="678">
                        <c:v>9.999511720000001</c:v>
                      </c:pt>
                      <c:pt idx="679">
                        <c:v>9.999511720000001</c:v>
                      </c:pt>
                      <c:pt idx="680">
                        <c:v>9.999511720000001</c:v>
                      </c:pt>
                      <c:pt idx="681">
                        <c:v>9.999511720000001</c:v>
                      </c:pt>
                      <c:pt idx="682">
                        <c:v>9.999511720000001</c:v>
                      </c:pt>
                      <c:pt idx="683">
                        <c:v>9.999511720000001</c:v>
                      </c:pt>
                      <c:pt idx="684">
                        <c:v>9.999511720000001</c:v>
                      </c:pt>
                      <c:pt idx="685">
                        <c:v>9.999511720000001</c:v>
                      </c:pt>
                      <c:pt idx="686">
                        <c:v>9.999511720000001</c:v>
                      </c:pt>
                      <c:pt idx="687">
                        <c:v>9.999511720000001</c:v>
                      </c:pt>
                      <c:pt idx="688">
                        <c:v>9.999511720000001</c:v>
                      </c:pt>
                      <c:pt idx="689">
                        <c:v>9.999511720000001</c:v>
                      </c:pt>
                      <c:pt idx="690">
                        <c:v>9.999511720000001</c:v>
                      </c:pt>
                      <c:pt idx="691">
                        <c:v>9.999511720000001</c:v>
                      </c:pt>
                      <c:pt idx="692">
                        <c:v>9.999511720000001</c:v>
                      </c:pt>
                      <c:pt idx="693">
                        <c:v>9.999511720000001</c:v>
                      </c:pt>
                      <c:pt idx="694">
                        <c:v>9.999511720000001</c:v>
                      </c:pt>
                      <c:pt idx="695">
                        <c:v>9.999511720000001</c:v>
                      </c:pt>
                      <c:pt idx="696">
                        <c:v>10.09960938</c:v>
                      </c:pt>
                      <c:pt idx="697">
                        <c:v>10.09960938</c:v>
                      </c:pt>
                      <c:pt idx="698">
                        <c:v>10.09960938</c:v>
                      </c:pt>
                      <c:pt idx="699">
                        <c:v>10.09960938</c:v>
                      </c:pt>
                      <c:pt idx="700">
                        <c:v>10.09960938</c:v>
                      </c:pt>
                      <c:pt idx="701">
                        <c:v>10.09960938</c:v>
                      </c:pt>
                      <c:pt idx="702">
                        <c:v>10.09960938</c:v>
                      </c:pt>
                      <c:pt idx="703">
                        <c:v>10.09960938</c:v>
                      </c:pt>
                      <c:pt idx="704">
                        <c:v>10.09960938</c:v>
                      </c:pt>
                      <c:pt idx="705">
                        <c:v>10.09960938</c:v>
                      </c:pt>
                      <c:pt idx="706">
                        <c:v>10.09960938</c:v>
                      </c:pt>
                      <c:pt idx="707">
                        <c:v>10.09960938</c:v>
                      </c:pt>
                      <c:pt idx="708">
                        <c:v>10.09960938</c:v>
                      </c:pt>
                      <c:pt idx="709">
                        <c:v>10.09960938</c:v>
                      </c:pt>
                      <c:pt idx="710">
                        <c:v>10.09960938</c:v>
                      </c:pt>
                      <c:pt idx="711">
                        <c:v>10.09960938</c:v>
                      </c:pt>
                      <c:pt idx="712">
                        <c:v>10.09960938</c:v>
                      </c:pt>
                      <c:pt idx="713">
                        <c:v>10.09960938</c:v>
                      </c:pt>
                      <c:pt idx="714">
                        <c:v>10.09960938</c:v>
                      </c:pt>
                      <c:pt idx="715">
                        <c:v>10.09960938</c:v>
                      </c:pt>
                      <c:pt idx="716">
                        <c:v>10.09960938</c:v>
                      </c:pt>
                      <c:pt idx="717">
                        <c:v>10.09960938</c:v>
                      </c:pt>
                      <c:pt idx="718">
                        <c:v>10.09960938</c:v>
                      </c:pt>
                      <c:pt idx="719">
                        <c:v>10.09960938</c:v>
                      </c:pt>
                      <c:pt idx="720">
                        <c:v>10.09960938</c:v>
                      </c:pt>
                      <c:pt idx="721">
                        <c:v>10.09960938</c:v>
                      </c:pt>
                      <c:pt idx="722">
                        <c:v>10.09960938</c:v>
                      </c:pt>
                      <c:pt idx="723">
                        <c:v>10.09960938</c:v>
                      </c:pt>
                      <c:pt idx="724">
                        <c:v>10.09960938</c:v>
                      </c:pt>
                      <c:pt idx="725">
                        <c:v>10.19946289</c:v>
                      </c:pt>
                      <c:pt idx="726">
                        <c:v>10.19946289</c:v>
                      </c:pt>
                      <c:pt idx="727">
                        <c:v>10.19946289</c:v>
                      </c:pt>
                      <c:pt idx="728">
                        <c:v>10.19946289</c:v>
                      </c:pt>
                      <c:pt idx="729">
                        <c:v>10.19946289</c:v>
                      </c:pt>
                      <c:pt idx="730">
                        <c:v>10.19946289</c:v>
                      </c:pt>
                      <c:pt idx="731">
                        <c:v>10.19946289</c:v>
                      </c:pt>
                      <c:pt idx="732">
                        <c:v>10.19946289</c:v>
                      </c:pt>
                      <c:pt idx="733">
                        <c:v>10.19946289</c:v>
                      </c:pt>
                      <c:pt idx="734">
                        <c:v>10.19946289</c:v>
                      </c:pt>
                      <c:pt idx="735">
                        <c:v>10.19946289</c:v>
                      </c:pt>
                      <c:pt idx="736">
                        <c:v>10.19946289</c:v>
                      </c:pt>
                      <c:pt idx="737">
                        <c:v>10.19946289</c:v>
                      </c:pt>
                      <c:pt idx="738">
                        <c:v>10.19946289</c:v>
                      </c:pt>
                      <c:pt idx="739">
                        <c:v>10.19946289</c:v>
                      </c:pt>
                      <c:pt idx="740">
                        <c:v>10.19946289</c:v>
                      </c:pt>
                      <c:pt idx="741">
                        <c:v>10.19946289</c:v>
                      </c:pt>
                      <c:pt idx="742">
                        <c:v>10.19946289</c:v>
                      </c:pt>
                      <c:pt idx="743">
                        <c:v>10.19946289</c:v>
                      </c:pt>
                      <c:pt idx="744">
                        <c:v>10.19946289</c:v>
                      </c:pt>
                      <c:pt idx="745">
                        <c:v>10.19946289</c:v>
                      </c:pt>
                      <c:pt idx="746">
                        <c:v>10.19946289</c:v>
                      </c:pt>
                      <c:pt idx="747">
                        <c:v>10.19946289</c:v>
                      </c:pt>
                      <c:pt idx="748">
                        <c:v>10.19946289</c:v>
                      </c:pt>
                      <c:pt idx="749">
                        <c:v>10.19946289</c:v>
                      </c:pt>
                      <c:pt idx="750">
                        <c:v>10.19946289</c:v>
                      </c:pt>
                      <c:pt idx="751">
                        <c:v>10.19946289</c:v>
                      </c:pt>
                      <c:pt idx="752">
                        <c:v>10.19946289</c:v>
                      </c:pt>
                      <c:pt idx="753">
                        <c:v>10.19946289</c:v>
                      </c:pt>
                      <c:pt idx="754">
                        <c:v>10.299560549999999</c:v>
                      </c:pt>
                      <c:pt idx="755">
                        <c:v>10.19946289</c:v>
                      </c:pt>
                      <c:pt idx="756">
                        <c:v>10.19946289</c:v>
                      </c:pt>
                      <c:pt idx="757">
                        <c:v>10.19946289</c:v>
                      </c:pt>
                      <c:pt idx="758">
                        <c:v>10.299560549999999</c:v>
                      </c:pt>
                      <c:pt idx="759">
                        <c:v>10.299560549999999</c:v>
                      </c:pt>
                      <c:pt idx="760">
                        <c:v>10.299560549999999</c:v>
                      </c:pt>
                      <c:pt idx="761">
                        <c:v>10.299560549999999</c:v>
                      </c:pt>
                      <c:pt idx="762">
                        <c:v>10.299560549999999</c:v>
                      </c:pt>
                      <c:pt idx="763">
                        <c:v>10.299560549999999</c:v>
                      </c:pt>
                      <c:pt idx="764">
                        <c:v>10.299560549999999</c:v>
                      </c:pt>
                      <c:pt idx="765">
                        <c:v>10.299560549999999</c:v>
                      </c:pt>
                      <c:pt idx="766">
                        <c:v>10.299560549999999</c:v>
                      </c:pt>
                      <c:pt idx="767">
                        <c:v>10.299560549999999</c:v>
                      </c:pt>
                      <c:pt idx="768">
                        <c:v>10.299560549999999</c:v>
                      </c:pt>
                      <c:pt idx="769">
                        <c:v>10.299560549999999</c:v>
                      </c:pt>
                      <c:pt idx="770">
                        <c:v>10.299560549999999</c:v>
                      </c:pt>
                      <c:pt idx="771">
                        <c:v>10.299560549999999</c:v>
                      </c:pt>
                      <c:pt idx="772">
                        <c:v>10.299560549999999</c:v>
                      </c:pt>
                      <c:pt idx="773">
                        <c:v>10.299560549999999</c:v>
                      </c:pt>
                      <c:pt idx="774">
                        <c:v>10.299560549999999</c:v>
                      </c:pt>
                      <c:pt idx="775">
                        <c:v>10.299560549999999</c:v>
                      </c:pt>
                      <c:pt idx="776">
                        <c:v>10.299560549999999</c:v>
                      </c:pt>
                      <c:pt idx="777">
                        <c:v>10.299560549999999</c:v>
                      </c:pt>
                      <c:pt idx="778">
                        <c:v>10.299560549999999</c:v>
                      </c:pt>
                      <c:pt idx="779">
                        <c:v>10.299560549999999</c:v>
                      </c:pt>
                      <c:pt idx="780">
                        <c:v>10.299560549999999</c:v>
                      </c:pt>
                      <c:pt idx="781">
                        <c:v>10.299560549999999</c:v>
                      </c:pt>
                      <c:pt idx="782">
                        <c:v>10.299560549999999</c:v>
                      </c:pt>
                      <c:pt idx="783">
                        <c:v>10.299560549999999</c:v>
                      </c:pt>
                      <c:pt idx="784">
                        <c:v>10.299560549999999</c:v>
                      </c:pt>
                      <c:pt idx="785">
                        <c:v>10.299560549999999</c:v>
                      </c:pt>
                      <c:pt idx="786">
                        <c:v>10.299560549999999</c:v>
                      </c:pt>
                      <c:pt idx="787">
                        <c:v>10.299560549999999</c:v>
                      </c:pt>
                      <c:pt idx="788">
                        <c:v>10.399658200000001</c:v>
                      </c:pt>
                      <c:pt idx="789">
                        <c:v>10.399658200000001</c:v>
                      </c:pt>
                      <c:pt idx="790">
                        <c:v>10.399658200000001</c:v>
                      </c:pt>
                      <c:pt idx="791">
                        <c:v>10.399658200000001</c:v>
                      </c:pt>
                      <c:pt idx="792">
                        <c:v>10.399658200000001</c:v>
                      </c:pt>
                      <c:pt idx="793">
                        <c:v>10.299560549999999</c:v>
                      </c:pt>
                      <c:pt idx="794">
                        <c:v>10.399658200000001</c:v>
                      </c:pt>
                      <c:pt idx="795">
                        <c:v>10.399658200000001</c:v>
                      </c:pt>
                      <c:pt idx="796">
                        <c:v>10.399658200000001</c:v>
                      </c:pt>
                      <c:pt idx="797">
                        <c:v>10.399658200000001</c:v>
                      </c:pt>
                      <c:pt idx="798">
                        <c:v>10.399658200000001</c:v>
                      </c:pt>
                      <c:pt idx="799">
                        <c:v>10.399658200000001</c:v>
                      </c:pt>
                      <c:pt idx="800">
                        <c:v>10.399658200000001</c:v>
                      </c:pt>
                      <c:pt idx="801">
                        <c:v>10.399658200000001</c:v>
                      </c:pt>
                      <c:pt idx="802">
                        <c:v>10.399658200000001</c:v>
                      </c:pt>
                      <c:pt idx="803">
                        <c:v>10.399658200000001</c:v>
                      </c:pt>
                      <c:pt idx="804">
                        <c:v>10.399658200000001</c:v>
                      </c:pt>
                      <c:pt idx="805">
                        <c:v>10.399658200000001</c:v>
                      </c:pt>
                      <c:pt idx="806">
                        <c:v>10.399658200000001</c:v>
                      </c:pt>
                      <c:pt idx="807">
                        <c:v>10.399658200000001</c:v>
                      </c:pt>
                      <c:pt idx="808">
                        <c:v>10.399658200000001</c:v>
                      </c:pt>
                      <c:pt idx="809">
                        <c:v>10.399658200000001</c:v>
                      </c:pt>
                      <c:pt idx="810">
                        <c:v>10.399658200000001</c:v>
                      </c:pt>
                      <c:pt idx="811">
                        <c:v>10.399658200000001</c:v>
                      </c:pt>
                      <c:pt idx="812">
                        <c:v>10.399658200000001</c:v>
                      </c:pt>
                      <c:pt idx="813">
                        <c:v>10.399658200000001</c:v>
                      </c:pt>
                      <c:pt idx="814">
                        <c:v>10.399658200000001</c:v>
                      </c:pt>
                      <c:pt idx="815">
                        <c:v>10.399658200000001</c:v>
                      </c:pt>
                      <c:pt idx="816">
                        <c:v>10.399658200000001</c:v>
                      </c:pt>
                      <c:pt idx="817">
                        <c:v>10.399658200000001</c:v>
                      </c:pt>
                      <c:pt idx="818">
                        <c:v>10.399658200000001</c:v>
                      </c:pt>
                      <c:pt idx="819">
                        <c:v>10.399658200000001</c:v>
                      </c:pt>
                      <c:pt idx="820">
                        <c:v>10.399658200000001</c:v>
                      </c:pt>
                      <c:pt idx="821">
                        <c:v>10.399658200000001</c:v>
                      </c:pt>
                      <c:pt idx="822">
                        <c:v>10.399658200000001</c:v>
                      </c:pt>
                      <c:pt idx="823">
                        <c:v>10.399658200000001</c:v>
                      </c:pt>
                      <c:pt idx="824">
                        <c:v>10.399658200000001</c:v>
                      </c:pt>
                      <c:pt idx="825">
                        <c:v>10.499511720000001</c:v>
                      </c:pt>
                      <c:pt idx="826">
                        <c:v>10.399658200000001</c:v>
                      </c:pt>
                      <c:pt idx="827">
                        <c:v>10.399658200000001</c:v>
                      </c:pt>
                      <c:pt idx="828">
                        <c:v>10.499511720000001</c:v>
                      </c:pt>
                      <c:pt idx="829">
                        <c:v>10.499511720000001</c:v>
                      </c:pt>
                      <c:pt idx="830">
                        <c:v>10.499511720000001</c:v>
                      </c:pt>
                      <c:pt idx="831">
                        <c:v>10.499511720000001</c:v>
                      </c:pt>
                      <c:pt idx="832">
                        <c:v>10.499511720000001</c:v>
                      </c:pt>
                      <c:pt idx="833">
                        <c:v>10.499511720000001</c:v>
                      </c:pt>
                      <c:pt idx="834">
                        <c:v>10.499511720000001</c:v>
                      </c:pt>
                      <c:pt idx="835">
                        <c:v>10.499511720000001</c:v>
                      </c:pt>
                      <c:pt idx="836">
                        <c:v>10.499511720000001</c:v>
                      </c:pt>
                      <c:pt idx="837">
                        <c:v>10.499511720000001</c:v>
                      </c:pt>
                      <c:pt idx="838">
                        <c:v>10.499511720000001</c:v>
                      </c:pt>
                      <c:pt idx="839">
                        <c:v>10.499511720000001</c:v>
                      </c:pt>
                      <c:pt idx="840">
                        <c:v>10.499511720000001</c:v>
                      </c:pt>
                      <c:pt idx="841">
                        <c:v>10.499511720000001</c:v>
                      </c:pt>
                      <c:pt idx="842">
                        <c:v>10.499511720000001</c:v>
                      </c:pt>
                      <c:pt idx="843">
                        <c:v>10.499511720000001</c:v>
                      </c:pt>
                      <c:pt idx="844">
                        <c:v>10.499511720000001</c:v>
                      </c:pt>
                      <c:pt idx="845">
                        <c:v>10.499511720000001</c:v>
                      </c:pt>
                      <c:pt idx="846">
                        <c:v>10.499511720000001</c:v>
                      </c:pt>
                      <c:pt idx="847">
                        <c:v>10.499511720000001</c:v>
                      </c:pt>
                      <c:pt idx="848">
                        <c:v>10.499511720000001</c:v>
                      </c:pt>
                      <c:pt idx="849">
                        <c:v>10.499511720000001</c:v>
                      </c:pt>
                      <c:pt idx="850">
                        <c:v>10.499511720000001</c:v>
                      </c:pt>
                      <c:pt idx="851">
                        <c:v>10.499511720000001</c:v>
                      </c:pt>
                      <c:pt idx="852">
                        <c:v>10.499511720000001</c:v>
                      </c:pt>
                      <c:pt idx="853">
                        <c:v>10.499511720000001</c:v>
                      </c:pt>
                      <c:pt idx="854">
                        <c:v>10.499511720000001</c:v>
                      </c:pt>
                      <c:pt idx="855">
                        <c:v>10.499511720000001</c:v>
                      </c:pt>
                      <c:pt idx="856">
                        <c:v>10.499511720000001</c:v>
                      </c:pt>
                      <c:pt idx="857">
                        <c:v>10.499511720000001</c:v>
                      </c:pt>
                      <c:pt idx="858">
                        <c:v>10.499511720000001</c:v>
                      </c:pt>
                      <c:pt idx="859">
                        <c:v>10.499511720000001</c:v>
                      </c:pt>
                      <c:pt idx="860">
                        <c:v>10.499511720000001</c:v>
                      </c:pt>
                      <c:pt idx="861">
                        <c:v>10.499511720000001</c:v>
                      </c:pt>
                      <c:pt idx="862">
                        <c:v>10.499511720000001</c:v>
                      </c:pt>
                      <c:pt idx="863">
                        <c:v>10.499511720000001</c:v>
                      </c:pt>
                      <c:pt idx="864">
                        <c:v>10.499511720000001</c:v>
                      </c:pt>
                      <c:pt idx="865">
                        <c:v>10.499511720000001</c:v>
                      </c:pt>
                      <c:pt idx="866">
                        <c:v>10.499511720000001</c:v>
                      </c:pt>
                      <c:pt idx="867">
                        <c:v>10.59960938</c:v>
                      </c:pt>
                      <c:pt idx="868">
                        <c:v>10.499511720000001</c:v>
                      </c:pt>
                      <c:pt idx="869">
                        <c:v>10.59960938</c:v>
                      </c:pt>
                      <c:pt idx="870">
                        <c:v>10.499511720000001</c:v>
                      </c:pt>
                      <c:pt idx="871">
                        <c:v>10.499511720000001</c:v>
                      </c:pt>
                      <c:pt idx="872">
                        <c:v>10.59960938</c:v>
                      </c:pt>
                      <c:pt idx="873">
                        <c:v>10.59960938</c:v>
                      </c:pt>
                      <c:pt idx="874">
                        <c:v>10.59960938</c:v>
                      </c:pt>
                      <c:pt idx="875">
                        <c:v>10.59960938</c:v>
                      </c:pt>
                      <c:pt idx="876">
                        <c:v>10.59960938</c:v>
                      </c:pt>
                      <c:pt idx="877">
                        <c:v>10.59960938</c:v>
                      </c:pt>
                      <c:pt idx="878">
                        <c:v>10.59960938</c:v>
                      </c:pt>
                      <c:pt idx="879">
                        <c:v>10.59960938</c:v>
                      </c:pt>
                      <c:pt idx="880">
                        <c:v>10.59960938</c:v>
                      </c:pt>
                      <c:pt idx="881">
                        <c:v>10.59960938</c:v>
                      </c:pt>
                      <c:pt idx="882">
                        <c:v>10.59960938</c:v>
                      </c:pt>
                      <c:pt idx="883">
                        <c:v>10.59960938</c:v>
                      </c:pt>
                      <c:pt idx="884">
                        <c:v>10.59960938</c:v>
                      </c:pt>
                      <c:pt idx="885">
                        <c:v>10.59960938</c:v>
                      </c:pt>
                      <c:pt idx="886">
                        <c:v>10.59960938</c:v>
                      </c:pt>
                      <c:pt idx="887">
                        <c:v>10.59960938</c:v>
                      </c:pt>
                      <c:pt idx="888">
                        <c:v>10.59960938</c:v>
                      </c:pt>
                      <c:pt idx="889">
                        <c:v>10.59960938</c:v>
                      </c:pt>
                      <c:pt idx="890">
                        <c:v>10.59960938</c:v>
                      </c:pt>
                      <c:pt idx="891">
                        <c:v>10.59960938</c:v>
                      </c:pt>
                      <c:pt idx="892">
                        <c:v>10.59960938</c:v>
                      </c:pt>
                      <c:pt idx="893">
                        <c:v>10.59960938</c:v>
                      </c:pt>
                      <c:pt idx="894">
                        <c:v>10.59960938</c:v>
                      </c:pt>
                      <c:pt idx="895">
                        <c:v>10.59960938</c:v>
                      </c:pt>
                      <c:pt idx="896">
                        <c:v>10.59960938</c:v>
                      </c:pt>
                      <c:pt idx="897">
                        <c:v>10.59960938</c:v>
                      </c:pt>
                      <c:pt idx="898">
                        <c:v>10.59960938</c:v>
                      </c:pt>
                      <c:pt idx="899">
                        <c:v>10.59960938</c:v>
                      </c:pt>
                      <c:pt idx="900">
                        <c:v>10.59960938</c:v>
                      </c:pt>
                      <c:pt idx="901">
                        <c:v>10.59960938</c:v>
                      </c:pt>
                      <c:pt idx="902">
                        <c:v>10.59960938</c:v>
                      </c:pt>
                      <c:pt idx="903">
                        <c:v>10.59960938</c:v>
                      </c:pt>
                      <c:pt idx="904">
                        <c:v>10.59960938</c:v>
                      </c:pt>
                      <c:pt idx="905">
                        <c:v>10.59960938</c:v>
                      </c:pt>
                      <c:pt idx="906">
                        <c:v>10.59960938</c:v>
                      </c:pt>
                      <c:pt idx="907">
                        <c:v>10.59960938</c:v>
                      </c:pt>
                      <c:pt idx="908">
                        <c:v>10.59960938</c:v>
                      </c:pt>
                      <c:pt idx="909">
                        <c:v>10.59960938</c:v>
                      </c:pt>
                      <c:pt idx="910">
                        <c:v>10.59960938</c:v>
                      </c:pt>
                      <c:pt idx="911">
                        <c:v>10.59960938</c:v>
                      </c:pt>
                      <c:pt idx="912">
                        <c:v>10.59960938</c:v>
                      </c:pt>
                      <c:pt idx="913">
                        <c:v>10.59960938</c:v>
                      </c:pt>
                      <c:pt idx="914">
                        <c:v>10.59960938</c:v>
                      </c:pt>
                      <c:pt idx="915">
                        <c:v>10.59960938</c:v>
                      </c:pt>
                      <c:pt idx="916">
                        <c:v>10.59960938</c:v>
                      </c:pt>
                      <c:pt idx="917">
                        <c:v>10.59960938</c:v>
                      </c:pt>
                      <c:pt idx="918">
                        <c:v>10.59960938</c:v>
                      </c:pt>
                      <c:pt idx="919">
                        <c:v>10.69946289</c:v>
                      </c:pt>
                      <c:pt idx="920">
                        <c:v>10.59960938</c:v>
                      </c:pt>
                      <c:pt idx="921">
                        <c:v>10.69946289</c:v>
                      </c:pt>
                      <c:pt idx="922">
                        <c:v>10.59960938</c:v>
                      </c:pt>
                      <c:pt idx="923">
                        <c:v>10.69946289</c:v>
                      </c:pt>
                      <c:pt idx="924">
                        <c:v>10.69946289</c:v>
                      </c:pt>
                      <c:pt idx="925">
                        <c:v>10.59960938</c:v>
                      </c:pt>
                      <c:pt idx="926">
                        <c:v>10.69946289</c:v>
                      </c:pt>
                      <c:pt idx="927">
                        <c:v>10.69946289</c:v>
                      </c:pt>
                      <c:pt idx="928">
                        <c:v>10.69946289</c:v>
                      </c:pt>
                      <c:pt idx="929">
                        <c:v>10.69946289</c:v>
                      </c:pt>
                      <c:pt idx="930">
                        <c:v>10.69946289</c:v>
                      </c:pt>
                      <c:pt idx="931">
                        <c:v>10.69946289</c:v>
                      </c:pt>
                      <c:pt idx="932">
                        <c:v>10.69946289</c:v>
                      </c:pt>
                      <c:pt idx="933">
                        <c:v>10.69946289</c:v>
                      </c:pt>
                      <c:pt idx="934">
                        <c:v>10.69946289</c:v>
                      </c:pt>
                      <c:pt idx="935">
                        <c:v>10.69946289</c:v>
                      </c:pt>
                      <c:pt idx="936">
                        <c:v>10.69946289</c:v>
                      </c:pt>
                      <c:pt idx="937">
                        <c:v>10.69946289</c:v>
                      </c:pt>
                      <c:pt idx="938">
                        <c:v>10.69946289</c:v>
                      </c:pt>
                      <c:pt idx="939">
                        <c:v>10.69946289</c:v>
                      </c:pt>
                      <c:pt idx="940">
                        <c:v>10.69946289</c:v>
                      </c:pt>
                      <c:pt idx="941">
                        <c:v>10.69946289</c:v>
                      </c:pt>
                      <c:pt idx="942">
                        <c:v>10.69946289</c:v>
                      </c:pt>
                      <c:pt idx="943">
                        <c:v>10.69946289</c:v>
                      </c:pt>
                      <c:pt idx="944">
                        <c:v>10.69946289</c:v>
                      </c:pt>
                      <c:pt idx="945">
                        <c:v>10.69946289</c:v>
                      </c:pt>
                      <c:pt idx="946">
                        <c:v>10.69946289</c:v>
                      </c:pt>
                      <c:pt idx="947">
                        <c:v>10.69946289</c:v>
                      </c:pt>
                      <c:pt idx="948">
                        <c:v>10.69946289</c:v>
                      </c:pt>
                      <c:pt idx="949">
                        <c:v>10.69946289</c:v>
                      </c:pt>
                      <c:pt idx="950">
                        <c:v>10.69946289</c:v>
                      </c:pt>
                      <c:pt idx="951">
                        <c:v>10.69946289</c:v>
                      </c:pt>
                      <c:pt idx="952">
                        <c:v>10.69946289</c:v>
                      </c:pt>
                      <c:pt idx="953">
                        <c:v>10.69946289</c:v>
                      </c:pt>
                      <c:pt idx="954">
                        <c:v>10.69946289</c:v>
                      </c:pt>
                      <c:pt idx="955">
                        <c:v>10.69946289</c:v>
                      </c:pt>
                      <c:pt idx="956">
                        <c:v>10.69946289</c:v>
                      </c:pt>
                      <c:pt idx="957">
                        <c:v>10.69946289</c:v>
                      </c:pt>
                      <c:pt idx="958">
                        <c:v>10.69946289</c:v>
                      </c:pt>
                      <c:pt idx="959">
                        <c:v>10.69946289</c:v>
                      </c:pt>
                      <c:pt idx="960">
                        <c:v>10.69946289</c:v>
                      </c:pt>
                      <c:pt idx="961">
                        <c:v>10.69946289</c:v>
                      </c:pt>
                      <c:pt idx="962">
                        <c:v>10.69946289</c:v>
                      </c:pt>
                      <c:pt idx="963">
                        <c:v>10.69946289</c:v>
                      </c:pt>
                      <c:pt idx="964">
                        <c:v>10.69946289</c:v>
                      </c:pt>
                      <c:pt idx="965">
                        <c:v>10.69946289</c:v>
                      </c:pt>
                      <c:pt idx="966">
                        <c:v>10.69946289</c:v>
                      </c:pt>
                      <c:pt idx="967">
                        <c:v>10.69946289</c:v>
                      </c:pt>
                      <c:pt idx="968">
                        <c:v>10.69946289</c:v>
                      </c:pt>
                      <c:pt idx="969">
                        <c:v>10.69946289</c:v>
                      </c:pt>
                      <c:pt idx="970">
                        <c:v>10.69946289</c:v>
                      </c:pt>
                      <c:pt idx="971">
                        <c:v>10.69946289</c:v>
                      </c:pt>
                      <c:pt idx="972">
                        <c:v>10.69946289</c:v>
                      </c:pt>
                      <c:pt idx="973">
                        <c:v>10.69946289</c:v>
                      </c:pt>
                      <c:pt idx="974">
                        <c:v>10.69946289</c:v>
                      </c:pt>
                      <c:pt idx="975">
                        <c:v>10.69946289</c:v>
                      </c:pt>
                      <c:pt idx="976">
                        <c:v>10.69946289</c:v>
                      </c:pt>
                      <c:pt idx="977">
                        <c:v>10.69946289</c:v>
                      </c:pt>
                      <c:pt idx="978">
                        <c:v>10.69946289</c:v>
                      </c:pt>
                      <c:pt idx="979">
                        <c:v>10.799560549999999</c:v>
                      </c:pt>
                      <c:pt idx="980">
                        <c:v>10.69946289</c:v>
                      </c:pt>
                      <c:pt idx="981">
                        <c:v>10.69946289</c:v>
                      </c:pt>
                      <c:pt idx="982">
                        <c:v>10.69946289</c:v>
                      </c:pt>
                      <c:pt idx="983">
                        <c:v>10.69946289</c:v>
                      </c:pt>
                      <c:pt idx="984">
                        <c:v>10.799560549999999</c:v>
                      </c:pt>
                      <c:pt idx="985">
                        <c:v>10.69946289</c:v>
                      </c:pt>
                      <c:pt idx="986">
                        <c:v>10.799560549999999</c:v>
                      </c:pt>
                      <c:pt idx="987">
                        <c:v>10.799560549999999</c:v>
                      </c:pt>
                      <c:pt idx="988">
                        <c:v>10.799560549999999</c:v>
                      </c:pt>
                      <c:pt idx="989">
                        <c:v>10.799560549999999</c:v>
                      </c:pt>
                      <c:pt idx="990">
                        <c:v>10.799560549999999</c:v>
                      </c:pt>
                      <c:pt idx="991">
                        <c:v>10.799560549999999</c:v>
                      </c:pt>
                      <c:pt idx="992">
                        <c:v>10.799560549999999</c:v>
                      </c:pt>
                      <c:pt idx="993">
                        <c:v>10.799560549999999</c:v>
                      </c:pt>
                      <c:pt idx="994">
                        <c:v>10.799560549999999</c:v>
                      </c:pt>
                      <c:pt idx="995">
                        <c:v>10.799560549999999</c:v>
                      </c:pt>
                      <c:pt idx="996">
                        <c:v>10.799560549999999</c:v>
                      </c:pt>
                      <c:pt idx="997">
                        <c:v>10.799560549999999</c:v>
                      </c:pt>
                      <c:pt idx="998">
                        <c:v>10.799560549999999</c:v>
                      </c:pt>
                      <c:pt idx="999">
                        <c:v>10.799560549999999</c:v>
                      </c:pt>
                      <c:pt idx="1000">
                        <c:v>10.799560549999999</c:v>
                      </c:pt>
                      <c:pt idx="1001">
                        <c:v>10.799560549999999</c:v>
                      </c:pt>
                      <c:pt idx="1002">
                        <c:v>10.799560549999999</c:v>
                      </c:pt>
                      <c:pt idx="1003">
                        <c:v>10.799560549999999</c:v>
                      </c:pt>
                      <c:pt idx="1004">
                        <c:v>10.799560549999999</c:v>
                      </c:pt>
                      <c:pt idx="1005">
                        <c:v>10.799560549999999</c:v>
                      </c:pt>
                      <c:pt idx="1006">
                        <c:v>10.799560549999999</c:v>
                      </c:pt>
                      <c:pt idx="1007">
                        <c:v>10.799560549999999</c:v>
                      </c:pt>
                      <c:pt idx="1008">
                        <c:v>10.799560549999999</c:v>
                      </c:pt>
                      <c:pt idx="1009">
                        <c:v>10.799560549999999</c:v>
                      </c:pt>
                      <c:pt idx="1010">
                        <c:v>10.799560549999999</c:v>
                      </c:pt>
                      <c:pt idx="1011">
                        <c:v>10.799560549999999</c:v>
                      </c:pt>
                      <c:pt idx="1012">
                        <c:v>10.799560549999999</c:v>
                      </c:pt>
                      <c:pt idx="1013">
                        <c:v>10.799560549999999</c:v>
                      </c:pt>
                      <c:pt idx="1014">
                        <c:v>10.799560549999999</c:v>
                      </c:pt>
                      <c:pt idx="1015">
                        <c:v>10.799560549999999</c:v>
                      </c:pt>
                      <c:pt idx="1016">
                        <c:v>10.799560549999999</c:v>
                      </c:pt>
                      <c:pt idx="1017">
                        <c:v>10.799560549999999</c:v>
                      </c:pt>
                      <c:pt idx="1018">
                        <c:v>10.799560549999999</c:v>
                      </c:pt>
                      <c:pt idx="1019">
                        <c:v>10.799560549999999</c:v>
                      </c:pt>
                      <c:pt idx="1020">
                        <c:v>10.799560549999999</c:v>
                      </c:pt>
                      <c:pt idx="1021">
                        <c:v>10.799560549999999</c:v>
                      </c:pt>
                      <c:pt idx="1022">
                        <c:v>10.799560549999999</c:v>
                      </c:pt>
                      <c:pt idx="1023">
                        <c:v>10.799560549999999</c:v>
                      </c:pt>
                      <c:pt idx="1024">
                        <c:v>10.799560549999999</c:v>
                      </c:pt>
                      <c:pt idx="1025">
                        <c:v>10.799560549999999</c:v>
                      </c:pt>
                      <c:pt idx="1026">
                        <c:v>10.799560549999999</c:v>
                      </c:pt>
                      <c:pt idx="1027">
                        <c:v>10.799560549999999</c:v>
                      </c:pt>
                      <c:pt idx="1028">
                        <c:v>10.799560549999999</c:v>
                      </c:pt>
                      <c:pt idx="1029">
                        <c:v>10.799560549999999</c:v>
                      </c:pt>
                      <c:pt idx="1030">
                        <c:v>10.799560549999999</c:v>
                      </c:pt>
                      <c:pt idx="1031">
                        <c:v>10.799560549999999</c:v>
                      </c:pt>
                      <c:pt idx="1032">
                        <c:v>10.799560549999999</c:v>
                      </c:pt>
                      <c:pt idx="1033">
                        <c:v>10.799560549999999</c:v>
                      </c:pt>
                      <c:pt idx="1034">
                        <c:v>10.799560549999999</c:v>
                      </c:pt>
                      <c:pt idx="1035">
                        <c:v>10.799560549999999</c:v>
                      </c:pt>
                      <c:pt idx="1036">
                        <c:v>10.799560549999999</c:v>
                      </c:pt>
                      <c:pt idx="1037">
                        <c:v>10.799560549999999</c:v>
                      </c:pt>
                      <c:pt idx="1038">
                        <c:v>10.799560549999999</c:v>
                      </c:pt>
                      <c:pt idx="1039">
                        <c:v>10.799560549999999</c:v>
                      </c:pt>
                      <c:pt idx="1040">
                        <c:v>10.799560549999999</c:v>
                      </c:pt>
                      <c:pt idx="1041">
                        <c:v>10.799560549999999</c:v>
                      </c:pt>
                      <c:pt idx="1042">
                        <c:v>10.799560549999999</c:v>
                      </c:pt>
                      <c:pt idx="1043">
                        <c:v>10.799560549999999</c:v>
                      </c:pt>
                      <c:pt idx="1044">
                        <c:v>10.799560549999999</c:v>
                      </c:pt>
                      <c:pt idx="1045">
                        <c:v>10.799560549999999</c:v>
                      </c:pt>
                      <c:pt idx="1046">
                        <c:v>10.799560549999999</c:v>
                      </c:pt>
                      <c:pt idx="1047">
                        <c:v>10.799560549999999</c:v>
                      </c:pt>
                      <c:pt idx="1048">
                        <c:v>10.799560549999999</c:v>
                      </c:pt>
                      <c:pt idx="1049">
                        <c:v>10.799560549999999</c:v>
                      </c:pt>
                      <c:pt idx="1050">
                        <c:v>10.799560549999999</c:v>
                      </c:pt>
                      <c:pt idx="1051">
                        <c:v>10.899658200000001</c:v>
                      </c:pt>
                      <c:pt idx="1052">
                        <c:v>10.799560549999999</c:v>
                      </c:pt>
                      <c:pt idx="1053">
                        <c:v>10.799560549999999</c:v>
                      </c:pt>
                      <c:pt idx="1054">
                        <c:v>10.799560549999999</c:v>
                      </c:pt>
                      <c:pt idx="1055">
                        <c:v>10.899658200000001</c:v>
                      </c:pt>
                      <c:pt idx="1056">
                        <c:v>10.799560549999999</c:v>
                      </c:pt>
                      <c:pt idx="1057">
                        <c:v>10.799560549999999</c:v>
                      </c:pt>
                      <c:pt idx="1058">
                        <c:v>10.799560549999999</c:v>
                      </c:pt>
                      <c:pt idx="1059">
                        <c:v>10.799560549999999</c:v>
                      </c:pt>
                      <c:pt idx="1060">
                        <c:v>10.799560549999999</c:v>
                      </c:pt>
                      <c:pt idx="1061">
                        <c:v>10.899658200000001</c:v>
                      </c:pt>
                      <c:pt idx="1062">
                        <c:v>10.899658200000001</c:v>
                      </c:pt>
                      <c:pt idx="1063">
                        <c:v>10.799560549999999</c:v>
                      </c:pt>
                      <c:pt idx="1064">
                        <c:v>10.799560549999999</c:v>
                      </c:pt>
                      <c:pt idx="1065">
                        <c:v>10.799560549999999</c:v>
                      </c:pt>
                      <c:pt idx="1066">
                        <c:v>10.799560549999999</c:v>
                      </c:pt>
                      <c:pt idx="1067">
                        <c:v>10.899658200000001</c:v>
                      </c:pt>
                      <c:pt idx="1068">
                        <c:v>10.799560549999999</c:v>
                      </c:pt>
                      <c:pt idx="1069">
                        <c:v>10.899658200000001</c:v>
                      </c:pt>
                      <c:pt idx="1070">
                        <c:v>10.899658200000001</c:v>
                      </c:pt>
                      <c:pt idx="1071">
                        <c:v>10.899658200000001</c:v>
                      </c:pt>
                      <c:pt idx="1072">
                        <c:v>10.799560549999999</c:v>
                      </c:pt>
                      <c:pt idx="1073">
                        <c:v>10.799560549999999</c:v>
                      </c:pt>
                      <c:pt idx="1074">
                        <c:v>10.899658200000001</c:v>
                      </c:pt>
                      <c:pt idx="1075">
                        <c:v>10.899658200000001</c:v>
                      </c:pt>
                      <c:pt idx="1076">
                        <c:v>10.899658200000001</c:v>
                      </c:pt>
                      <c:pt idx="1077">
                        <c:v>10.799560549999999</c:v>
                      </c:pt>
                      <c:pt idx="1078">
                        <c:v>10.899658200000001</c:v>
                      </c:pt>
                      <c:pt idx="1079">
                        <c:v>10.899658200000001</c:v>
                      </c:pt>
                      <c:pt idx="1080">
                        <c:v>10.899658200000001</c:v>
                      </c:pt>
                      <c:pt idx="1081">
                        <c:v>10.899658200000001</c:v>
                      </c:pt>
                      <c:pt idx="1082">
                        <c:v>10.899658200000001</c:v>
                      </c:pt>
                      <c:pt idx="1083">
                        <c:v>10.899658200000001</c:v>
                      </c:pt>
                      <c:pt idx="1084">
                        <c:v>10.899658200000001</c:v>
                      </c:pt>
                      <c:pt idx="1085">
                        <c:v>10.899658200000001</c:v>
                      </c:pt>
                      <c:pt idx="1086">
                        <c:v>10.899658200000001</c:v>
                      </c:pt>
                      <c:pt idx="1087">
                        <c:v>10.899658200000001</c:v>
                      </c:pt>
                      <c:pt idx="1088">
                        <c:v>10.899658200000001</c:v>
                      </c:pt>
                      <c:pt idx="1089">
                        <c:v>10.899658200000001</c:v>
                      </c:pt>
                      <c:pt idx="1090">
                        <c:v>10.899658200000001</c:v>
                      </c:pt>
                      <c:pt idx="1091">
                        <c:v>10.899658200000001</c:v>
                      </c:pt>
                      <c:pt idx="1092">
                        <c:v>10.899658200000001</c:v>
                      </c:pt>
                      <c:pt idx="1093">
                        <c:v>10.899658200000001</c:v>
                      </c:pt>
                      <c:pt idx="1094">
                        <c:v>10.899658200000001</c:v>
                      </c:pt>
                      <c:pt idx="1095">
                        <c:v>10.899658200000001</c:v>
                      </c:pt>
                      <c:pt idx="1096">
                        <c:v>10.899658200000001</c:v>
                      </c:pt>
                      <c:pt idx="1097">
                        <c:v>10.899658200000001</c:v>
                      </c:pt>
                      <c:pt idx="1098">
                        <c:v>10.899658200000001</c:v>
                      </c:pt>
                      <c:pt idx="1099">
                        <c:v>10.899658200000001</c:v>
                      </c:pt>
                      <c:pt idx="1100">
                        <c:v>10.899658200000001</c:v>
                      </c:pt>
                      <c:pt idx="1101">
                        <c:v>10.899658200000001</c:v>
                      </c:pt>
                      <c:pt idx="1102">
                        <c:v>10.899658200000001</c:v>
                      </c:pt>
                      <c:pt idx="1103">
                        <c:v>10.899658200000001</c:v>
                      </c:pt>
                      <c:pt idx="1104">
                        <c:v>10.899658200000001</c:v>
                      </c:pt>
                      <c:pt idx="1105">
                        <c:v>10.899658200000001</c:v>
                      </c:pt>
                      <c:pt idx="1106">
                        <c:v>10.899658200000001</c:v>
                      </c:pt>
                      <c:pt idx="1107">
                        <c:v>10.899658200000001</c:v>
                      </c:pt>
                      <c:pt idx="1108">
                        <c:v>10.899658200000001</c:v>
                      </c:pt>
                      <c:pt idx="1109">
                        <c:v>10.899658200000001</c:v>
                      </c:pt>
                      <c:pt idx="1110">
                        <c:v>10.899658200000001</c:v>
                      </c:pt>
                      <c:pt idx="1111">
                        <c:v>10.899658200000001</c:v>
                      </c:pt>
                      <c:pt idx="1112">
                        <c:v>10.899658200000001</c:v>
                      </c:pt>
                      <c:pt idx="1113">
                        <c:v>10.899658200000001</c:v>
                      </c:pt>
                      <c:pt idx="1114">
                        <c:v>10.899658200000001</c:v>
                      </c:pt>
                      <c:pt idx="1115">
                        <c:v>10.899658200000001</c:v>
                      </c:pt>
                      <c:pt idx="1116">
                        <c:v>10.899658200000001</c:v>
                      </c:pt>
                      <c:pt idx="1117">
                        <c:v>10.899658200000001</c:v>
                      </c:pt>
                      <c:pt idx="1118">
                        <c:v>10.899658200000001</c:v>
                      </c:pt>
                      <c:pt idx="1119">
                        <c:v>10.899658200000001</c:v>
                      </c:pt>
                      <c:pt idx="1120">
                        <c:v>10.899658200000001</c:v>
                      </c:pt>
                      <c:pt idx="1121">
                        <c:v>10.899658200000001</c:v>
                      </c:pt>
                      <c:pt idx="1122">
                        <c:v>10.899658200000001</c:v>
                      </c:pt>
                      <c:pt idx="1123">
                        <c:v>10.899658200000001</c:v>
                      </c:pt>
                      <c:pt idx="1124">
                        <c:v>10.899658200000001</c:v>
                      </c:pt>
                      <c:pt idx="1125">
                        <c:v>10.899658200000001</c:v>
                      </c:pt>
                      <c:pt idx="1126">
                        <c:v>10.899658200000001</c:v>
                      </c:pt>
                      <c:pt idx="1127">
                        <c:v>10.899658200000001</c:v>
                      </c:pt>
                      <c:pt idx="1128">
                        <c:v>10.899658200000001</c:v>
                      </c:pt>
                      <c:pt idx="1129">
                        <c:v>10.899658200000001</c:v>
                      </c:pt>
                      <c:pt idx="1130">
                        <c:v>10.899658200000001</c:v>
                      </c:pt>
                      <c:pt idx="1131">
                        <c:v>10.899658200000001</c:v>
                      </c:pt>
                      <c:pt idx="1132">
                        <c:v>10.899658200000001</c:v>
                      </c:pt>
                      <c:pt idx="1133">
                        <c:v>10.899658200000001</c:v>
                      </c:pt>
                      <c:pt idx="1134">
                        <c:v>10.899658200000001</c:v>
                      </c:pt>
                      <c:pt idx="1135">
                        <c:v>10.899658200000001</c:v>
                      </c:pt>
                      <c:pt idx="1136">
                        <c:v>10.899658200000001</c:v>
                      </c:pt>
                      <c:pt idx="1137">
                        <c:v>10.899658200000001</c:v>
                      </c:pt>
                      <c:pt idx="1138">
                        <c:v>10.899658200000001</c:v>
                      </c:pt>
                      <c:pt idx="1139">
                        <c:v>10.899658200000001</c:v>
                      </c:pt>
                      <c:pt idx="1140">
                        <c:v>10.899658200000001</c:v>
                      </c:pt>
                      <c:pt idx="1141">
                        <c:v>10.899658200000001</c:v>
                      </c:pt>
                      <c:pt idx="1142">
                        <c:v>10.899658200000001</c:v>
                      </c:pt>
                      <c:pt idx="1143">
                        <c:v>10.899658200000001</c:v>
                      </c:pt>
                      <c:pt idx="1144">
                        <c:v>10.899658200000001</c:v>
                      </c:pt>
                      <c:pt idx="1145">
                        <c:v>10.899658200000001</c:v>
                      </c:pt>
                      <c:pt idx="1146">
                        <c:v>10.899658200000001</c:v>
                      </c:pt>
                      <c:pt idx="1147">
                        <c:v>10.899658200000001</c:v>
                      </c:pt>
                      <c:pt idx="1148">
                        <c:v>10.899658200000001</c:v>
                      </c:pt>
                      <c:pt idx="1149">
                        <c:v>10.899658200000001</c:v>
                      </c:pt>
                      <c:pt idx="1150">
                        <c:v>10.899658200000001</c:v>
                      </c:pt>
                      <c:pt idx="1151">
                        <c:v>10.899658200000001</c:v>
                      </c:pt>
                      <c:pt idx="1152">
                        <c:v>10.899658200000001</c:v>
                      </c:pt>
                      <c:pt idx="1153">
                        <c:v>10.899658200000001</c:v>
                      </c:pt>
                      <c:pt idx="1154">
                        <c:v>10.899658200000001</c:v>
                      </c:pt>
                      <c:pt idx="1155">
                        <c:v>10.899658200000001</c:v>
                      </c:pt>
                      <c:pt idx="1156">
                        <c:v>10.899658200000001</c:v>
                      </c:pt>
                      <c:pt idx="1157">
                        <c:v>10.899658200000001</c:v>
                      </c:pt>
                      <c:pt idx="1158">
                        <c:v>11</c:v>
                      </c:pt>
                      <c:pt idx="1159">
                        <c:v>10.899658200000001</c:v>
                      </c:pt>
                      <c:pt idx="1160">
                        <c:v>10.899658200000001</c:v>
                      </c:pt>
                      <c:pt idx="1161">
                        <c:v>10.899658200000001</c:v>
                      </c:pt>
                      <c:pt idx="1162">
                        <c:v>10.899658200000001</c:v>
                      </c:pt>
                      <c:pt idx="1163">
                        <c:v>10.899658200000001</c:v>
                      </c:pt>
                      <c:pt idx="1164">
                        <c:v>10.899658200000001</c:v>
                      </c:pt>
                      <c:pt idx="1165">
                        <c:v>10.899658200000001</c:v>
                      </c:pt>
                      <c:pt idx="1166">
                        <c:v>10.899658200000001</c:v>
                      </c:pt>
                      <c:pt idx="1167">
                        <c:v>10.899658200000001</c:v>
                      </c:pt>
                      <c:pt idx="1168">
                        <c:v>11</c:v>
                      </c:pt>
                      <c:pt idx="1169">
                        <c:v>10.899658200000001</c:v>
                      </c:pt>
                      <c:pt idx="1170">
                        <c:v>10.899658200000001</c:v>
                      </c:pt>
                      <c:pt idx="1171">
                        <c:v>10.899658200000001</c:v>
                      </c:pt>
                      <c:pt idx="1172">
                        <c:v>10.899658200000001</c:v>
                      </c:pt>
                      <c:pt idx="1173">
                        <c:v>10.899658200000001</c:v>
                      </c:pt>
                      <c:pt idx="1174">
                        <c:v>10.899658200000001</c:v>
                      </c:pt>
                      <c:pt idx="1175">
                        <c:v>11</c:v>
                      </c:pt>
                      <c:pt idx="1176">
                        <c:v>10.899658200000001</c:v>
                      </c:pt>
                      <c:pt idx="1177">
                        <c:v>10.899658200000001</c:v>
                      </c:pt>
                      <c:pt idx="1178">
                        <c:v>11</c:v>
                      </c:pt>
                      <c:pt idx="1179">
                        <c:v>10.899658200000001</c:v>
                      </c:pt>
                      <c:pt idx="1180">
                        <c:v>11</c:v>
                      </c:pt>
                      <c:pt idx="1181">
                        <c:v>10.899658200000001</c:v>
                      </c:pt>
                      <c:pt idx="1182">
                        <c:v>11</c:v>
                      </c:pt>
                      <c:pt idx="1183">
                        <c:v>11</c:v>
                      </c:pt>
                      <c:pt idx="1184">
                        <c:v>11</c:v>
                      </c:pt>
                      <c:pt idx="1185">
                        <c:v>10.899658200000001</c:v>
                      </c:pt>
                      <c:pt idx="1186">
                        <c:v>11</c:v>
                      </c:pt>
                      <c:pt idx="1187">
                        <c:v>11</c:v>
                      </c:pt>
                      <c:pt idx="1188">
                        <c:v>10.899658200000001</c:v>
                      </c:pt>
                      <c:pt idx="1189">
                        <c:v>11</c:v>
                      </c:pt>
                      <c:pt idx="1190">
                        <c:v>10.899658200000001</c:v>
                      </c:pt>
                      <c:pt idx="1191">
                        <c:v>11</c:v>
                      </c:pt>
                      <c:pt idx="1192">
                        <c:v>11</c:v>
                      </c:pt>
                      <c:pt idx="1193">
                        <c:v>11</c:v>
                      </c:pt>
                      <c:pt idx="1194">
                        <c:v>11</c:v>
                      </c:pt>
                      <c:pt idx="1195">
                        <c:v>11</c:v>
                      </c:pt>
                      <c:pt idx="1196">
                        <c:v>11</c:v>
                      </c:pt>
                      <c:pt idx="1197">
                        <c:v>11</c:v>
                      </c:pt>
                      <c:pt idx="1198">
                        <c:v>11</c:v>
                      </c:pt>
                      <c:pt idx="1199">
                        <c:v>11</c:v>
                      </c:pt>
                      <c:pt idx="1200">
                        <c:v>11</c:v>
                      </c:pt>
                      <c:pt idx="1201">
                        <c:v>11</c:v>
                      </c:pt>
                      <c:pt idx="1202">
                        <c:v>11</c:v>
                      </c:pt>
                      <c:pt idx="1203">
                        <c:v>11</c:v>
                      </c:pt>
                      <c:pt idx="1204">
                        <c:v>11</c:v>
                      </c:pt>
                      <c:pt idx="1205">
                        <c:v>11</c:v>
                      </c:pt>
                      <c:pt idx="1206">
                        <c:v>11</c:v>
                      </c:pt>
                      <c:pt idx="1207">
                        <c:v>11</c:v>
                      </c:pt>
                      <c:pt idx="1208">
                        <c:v>11</c:v>
                      </c:pt>
                      <c:pt idx="1209">
                        <c:v>11</c:v>
                      </c:pt>
                      <c:pt idx="1210">
                        <c:v>11</c:v>
                      </c:pt>
                      <c:pt idx="1211">
                        <c:v>11</c:v>
                      </c:pt>
                      <c:pt idx="1212">
                        <c:v>11</c:v>
                      </c:pt>
                      <c:pt idx="1213">
                        <c:v>11</c:v>
                      </c:pt>
                      <c:pt idx="1214">
                        <c:v>11</c:v>
                      </c:pt>
                      <c:pt idx="1215">
                        <c:v>11</c:v>
                      </c:pt>
                      <c:pt idx="1216">
                        <c:v>11</c:v>
                      </c:pt>
                      <c:pt idx="1217">
                        <c:v>11</c:v>
                      </c:pt>
                      <c:pt idx="1218">
                        <c:v>11</c:v>
                      </c:pt>
                      <c:pt idx="1219">
                        <c:v>11</c:v>
                      </c:pt>
                      <c:pt idx="1220">
                        <c:v>11</c:v>
                      </c:pt>
                      <c:pt idx="1221">
                        <c:v>11</c:v>
                      </c:pt>
                      <c:pt idx="1222">
                        <c:v>11</c:v>
                      </c:pt>
                      <c:pt idx="1223">
                        <c:v>11</c:v>
                      </c:pt>
                      <c:pt idx="1224">
                        <c:v>11</c:v>
                      </c:pt>
                      <c:pt idx="1225">
                        <c:v>11</c:v>
                      </c:pt>
                      <c:pt idx="1226">
                        <c:v>11</c:v>
                      </c:pt>
                      <c:pt idx="1227">
                        <c:v>11</c:v>
                      </c:pt>
                      <c:pt idx="1228">
                        <c:v>11</c:v>
                      </c:pt>
                      <c:pt idx="1229">
                        <c:v>11</c:v>
                      </c:pt>
                      <c:pt idx="1230">
                        <c:v>11</c:v>
                      </c:pt>
                      <c:pt idx="1231">
                        <c:v>11</c:v>
                      </c:pt>
                      <c:pt idx="1232">
                        <c:v>11</c:v>
                      </c:pt>
                      <c:pt idx="1233">
                        <c:v>11</c:v>
                      </c:pt>
                      <c:pt idx="1234">
                        <c:v>11</c:v>
                      </c:pt>
                      <c:pt idx="1235">
                        <c:v>11</c:v>
                      </c:pt>
                      <c:pt idx="1236">
                        <c:v>11</c:v>
                      </c:pt>
                      <c:pt idx="1237">
                        <c:v>11</c:v>
                      </c:pt>
                      <c:pt idx="1238">
                        <c:v>11</c:v>
                      </c:pt>
                      <c:pt idx="1239">
                        <c:v>11</c:v>
                      </c:pt>
                      <c:pt idx="1240">
                        <c:v>11</c:v>
                      </c:pt>
                      <c:pt idx="1241">
                        <c:v>11</c:v>
                      </c:pt>
                      <c:pt idx="1242">
                        <c:v>11</c:v>
                      </c:pt>
                      <c:pt idx="1243">
                        <c:v>11</c:v>
                      </c:pt>
                      <c:pt idx="1244">
                        <c:v>11</c:v>
                      </c:pt>
                      <c:pt idx="1245">
                        <c:v>11</c:v>
                      </c:pt>
                      <c:pt idx="1246">
                        <c:v>11</c:v>
                      </c:pt>
                      <c:pt idx="1247">
                        <c:v>11</c:v>
                      </c:pt>
                      <c:pt idx="1248">
                        <c:v>11</c:v>
                      </c:pt>
                      <c:pt idx="1249">
                        <c:v>11</c:v>
                      </c:pt>
                      <c:pt idx="1250">
                        <c:v>11</c:v>
                      </c:pt>
                      <c:pt idx="1251">
                        <c:v>11</c:v>
                      </c:pt>
                      <c:pt idx="1252">
                        <c:v>11</c:v>
                      </c:pt>
                      <c:pt idx="1253">
                        <c:v>11</c:v>
                      </c:pt>
                      <c:pt idx="1254">
                        <c:v>11</c:v>
                      </c:pt>
                      <c:pt idx="1255">
                        <c:v>11</c:v>
                      </c:pt>
                      <c:pt idx="1256">
                        <c:v>11</c:v>
                      </c:pt>
                      <c:pt idx="1257">
                        <c:v>11</c:v>
                      </c:pt>
                      <c:pt idx="1258">
                        <c:v>11</c:v>
                      </c:pt>
                      <c:pt idx="1259">
                        <c:v>11</c:v>
                      </c:pt>
                      <c:pt idx="1260">
                        <c:v>11</c:v>
                      </c:pt>
                      <c:pt idx="1261">
                        <c:v>11</c:v>
                      </c:pt>
                      <c:pt idx="1262">
                        <c:v>11</c:v>
                      </c:pt>
                      <c:pt idx="1263">
                        <c:v>11</c:v>
                      </c:pt>
                      <c:pt idx="1264">
                        <c:v>11</c:v>
                      </c:pt>
                      <c:pt idx="1265">
                        <c:v>11</c:v>
                      </c:pt>
                      <c:pt idx="1266">
                        <c:v>11</c:v>
                      </c:pt>
                      <c:pt idx="1267">
                        <c:v>11</c:v>
                      </c:pt>
                      <c:pt idx="1268">
                        <c:v>11</c:v>
                      </c:pt>
                      <c:pt idx="1269">
                        <c:v>11</c:v>
                      </c:pt>
                      <c:pt idx="1270">
                        <c:v>11</c:v>
                      </c:pt>
                      <c:pt idx="1271">
                        <c:v>11</c:v>
                      </c:pt>
                      <c:pt idx="1272">
                        <c:v>11</c:v>
                      </c:pt>
                      <c:pt idx="1273">
                        <c:v>11</c:v>
                      </c:pt>
                      <c:pt idx="1274">
                        <c:v>11</c:v>
                      </c:pt>
                      <c:pt idx="1275">
                        <c:v>11</c:v>
                      </c:pt>
                      <c:pt idx="1276">
                        <c:v>11</c:v>
                      </c:pt>
                      <c:pt idx="1277">
                        <c:v>11</c:v>
                      </c:pt>
                      <c:pt idx="1278">
                        <c:v>11</c:v>
                      </c:pt>
                      <c:pt idx="1279">
                        <c:v>11</c:v>
                      </c:pt>
                      <c:pt idx="1280">
                        <c:v>11</c:v>
                      </c:pt>
                      <c:pt idx="1281">
                        <c:v>11</c:v>
                      </c:pt>
                      <c:pt idx="1282">
                        <c:v>11</c:v>
                      </c:pt>
                      <c:pt idx="1283">
                        <c:v>11</c:v>
                      </c:pt>
                      <c:pt idx="1284">
                        <c:v>11</c:v>
                      </c:pt>
                      <c:pt idx="1285">
                        <c:v>11</c:v>
                      </c:pt>
                      <c:pt idx="1286">
                        <c:v>11</c:v>
                      </c:pt>
                      <c:pt idx="1287">
                        <c:v>11</c:v>
                      </c:pt>
                      <c:pt idx="1288">
                        <c:v>11</c:v>
                      </c:pt>
                      <c:pt idx="1289">
                        <c:v>11</c:v>
                      </c:pt>
                      <c:pt idx="1290">
                        <c:v>11</c:v>
                      </c:pt>
                      <c:pt idx="1291">
                        <c:v>11</c:v>
                      </c:pt>
                      <c:pt idx="1292">
                        <c:v>11</c:v>
                      </c:pt>
                      <c:pt idx="1293">
                        <c:v>11</c:v>
                      </c:pt>
                      <c:pt idx="1294">
                        <c:v>11</c:v>
                      </c:pt>
                      <c:pt idx="1295">
                        <c:v>11</c:v>
                      </c:pt>
                      <c:pt idx="1296">
                        <c:v>11</c:v>
                      </c:pt>
                      <c:pt idx="1297">
                        <c:v>11</c:v>
                      </c:pt>
                      <c:pt idx="1298">
                        <c:v>11</c:v>
                      </c:pt>
                      <c:pt idx="1299">
                        <c:v>11</c:v>
                      </c:pt>
                      <c:pt idx="1300">
                        <c:v>11</c:v>
                      </c:pt>
                      <c:pt idx="1301">
                        <c:v>11</c:v>
                      </c:pt>
                      <c:pt idx="1302">
                        <c:v>11</c:v>
                      </c:pt>
                      <c:pt idx="1303">
                        <c:v>11</c:v>
                      </c:pt>
                      <c:pt idx="1304">
                        <c:v>11</c:v>
                      </c:pt>
                      <c:pt idx="1305">
                        <c:v>11</c:v>
                      </c:pt>
                      <c:pt idx="1306">
                        <c:v>11</c:v>
                      </c:pt>
                      <c:pt idx="1307">
                        <c:v>11</c:v>
                      </c:pt>
                      <c:pt idx="1308">
                        <c:v>11</c:v>
                      </c:pt>
                      <c:pt idx="1309">
                        <c:v>11</c:v>
                      </c:pt>
                      <c:pt idx="1310">
                        <c:v>11</c:v>
                      </c:pt>
                      <c:pt idx="1311">
                        <c:v>11</c:v>
                      </c:pt>
                      <c:pt idx="1312">
                        <c:v>11</c:v>
                      </c:pt>
                      <c:pt idx="1313">
                        <c:v>11</c:v>
                      </c:pt>
                      <c:pt idx="1314">
                        <c:v>11</c:v>
                      </c:pt>
                      <c:pt idx="1315">
                        <c:v>11</c:v>
                      </c:pt>
                      <c:pt idx="1316">
                        <c:v>11</c:v>
                      </c:pt>
                      <c:pt idx="1317">
                        <c:v>11</c:v>
                      </c:pt>
                      <c:pt idx="1318">
                        <c:v>11</c:v>
                      </c:pt>
                      <c:pt idx="1319">
                        <c:v>11</c:v>
                      </c:pt>
                      <c:pt idx="1320">
                        <c:v>11</c:v>
                      </c:pt>
                      <c:pt idx="1321">
                        <c:v>11</c:v>
                      </c:pt>
                      <c:pt idx="1322">
                        <c:v>11</c:v>
                      </c:pt>
                      <c:pt idx="1323">
                        <c:v>11</c:v>
                      </c:pt>
                      <c:pt idx="1324">
                        <c:v>11</c:v>
                      </c:pt>
                      <c:pt idx="1325">
                        <c:v>11</c:v>
                      </c:pt>
                      <c:pt idx="1326">
                        <c:v>11</c:v>
                      </c:pt>
                      <c:pt idx="1327">
                        <c:v>11</c:v>
                      </c:pt>
                      <c:pt idx="1328">
                        <c:v>11</c:v>
                      </c:pt>
                      <c:pt idx="1329">
                        <c:v>11</c:v>
                      </c:pt>
                      <c:pt idx="1330">
                        <c:v>11</c:v>
                      </c:pt>
                      <c:pt idx="1331">
                        <c:v>11</c:v>
                      </c:pt>
                      <c:pt idx="1332">
                        <c:v>11</c:v>
                      </c:pt>
                      <c:pt idx="1333">
                        <c:v>11</c:v>
                      </c:pt>
                      <c:pt idx="1334">
                        <c:v>11</c:v>
                      </c:pt>
                      <c:pt idx="1335">
                        <c:v>11</c:v>
                      </c:pt>
                      <c:pt idx="1336">
                        <c:v>11</c:v>
                      </c:pt>
                      <c:pt idx="1337">
                        <c:v>11</c:v>
                      </c:pt>
                      <c:pt idx="1338">
                        <c:v>11</c:v>
                      </c:pt>
                      <c:pt idx="1339">
                        <c:v>11</c:v>
                      </c:pt>
                      <c:pt idx="1340">
                        <c:v>11</c:v>
                      </c:pt>
                      <c:pt idx="1341">
                        <c:v>11</c:v>
                      </c:pt>
                      <c:pt idx="1342">
                        <c:v>11</c:v>
                      </c:pt>
                      <c:pt idx="1343">
                        <c:v>11</c:v>
                      </c:pt>
                      <c:pt idx="1344">
                        <c:v>11</c:v>
                      </c:pt>
                      <c:pt idx="1345">
                        <c:v>11</c:v>
                      </c:pt>
                      <c:pt idx="1346">
                        <c:v>11</c:v>
                      </c:pt>
                      <c:pt idx="1347">
                        <c:v>11</c:v>
                      </c:pt>
                      <c:pt idx="1348">
                        <c:v>11</c:v>
                      </c:pt>
                      <c:pt idx="1349">
                        <c:v>11</c:v>
                      </c:pt>
                      <c:pt idx="1350">
                        <c:v>11</c:v>
                      </c:pt>
                      <c:pt idx="1351">
                        <c:v>11</c:v>
                      </c:pt>
                      <c:pt idx="1352">
                        <c:v>11</c:v>
                      </c:pt>
                      <c:pt idx="1353">
                        <c:v>11</c:v>
                      </c:pt>
                      <c:pt idx="1354">
                        <c:v>11</c:v>
                      </c:pt>
                      <c:pt idx="1355">
                        <c:v>11</c:v>
                      </c:pt>
                      <c:pt idx="1356">
                        <c:v>11</c:v>
                      </c:pt>
                      <c:pt idx="1357">
                        <c:v>11</c:v>
                      </c:pt>
                      <c:pt idx="1358">
                        <c:v>11</c:v>
                      </c:pt>
                      <c:pt idx="1359">
                        <c:v>11</c:v>
                      </c:pt>
                      <c:pt idx="1360">
                        <c:v>11</c:v>
                      </c:pt>
                      <c:pt idx="1361">
                        <c:v>11</c:v>
                      </c:pt>
                      <c:pt idx="1362">
                        <c:v>11</c:v>
                      </c:pt>
                      <c:pt idx="1363">
                        <c:v>11</c:v>
                      </c:pt>
                      <c:pt idx="1364">
                        <c:v>11</c:v>
                      </c:pt>
                      <c:pt idx="1365">
                        <c:v>11</c:v>
                      </c:pt>
                      <c:pt idx="1366">
                        <c:v>11</c:v>
                      </c:pt>
                      <c:pt idx="1367">
                        <c:v>11</c:v>
                      </c:pt>
                      <c:pt idx="1368">
                        <c:v>11</c:v>
                      </c:pt>
                      <c:pt idx="1369">
                        <c:v>11</c:v>
                      </c:pt>
                      <c:pt idx="1370">
                        <c:v>11</c:v>
                      </c:pt>
                      <c:pt idx="1371">
                        <c:v>11</c:v>
                      </c:pt>
                      <c:pt idx="1372">
                        <c:v>11</c:v>
                      </c:pt>
                      <c:pt idx="1373">
                        <c:v>11</c:v>
                      </c:pt>
                      <c:pt idx="1374">
                        <c:v>11</c:v>
                      </c:pt>
                      <c:pt idx="1375">
                        <c:v>11</c:v>
                      </c:pt>
                      <c:pt idx="1376">
                        <c:v>11</c:v>
                      </c:pt>
                      <c:pt idx="1377">
                        <c:v>11</c:v>
                      </c:pt>
                      <c:pt idx="1378">
                        <c:v>11</c:v>
                      </c:pt>
                      <c:pt idx="1379">
                        <c:v>11</c:v>
                      </c:pt>
                      <c:pt idx="1380">
                        <c:v>11</c:v>
                      </c:pt>
                      <c:pt idx="1381">
                        <c:v>11</c:v>
                      </c:pt>
                      <c:pt idx="1382">
                        <c:v>11</c:v>
                      </c:pt>
                      <c:pt idx="1383">
                        <c:v>11</c:v>
                      </c:pt>
                      <c:pt idx="1384">
                        <c:v>11</c:v>
                      </c:pt>
                      <c:pt idx="1385">
                        <c:v>11</c:v>
                      </c:pt>
                      <c:pt idx="1386">
                        <c:v>11</c:v>
                      </c:pt>
                      <c:pt idx="1387">
                        <c:v>11</c:v>
                      </c:pt>
                      <c:pt idx="1388">
                        <c:v>11</c:v>
                      </c:pt>
                      <c:pt idx="1389">
                        <c:v>11</c:v>
                      </c:pt>
                      <c:pt idx="1390">
                        <c:v>11</c:v>
                      </c:pt>
                      <c:pt idx="1391">
                        <c:v>11</c:v>
                      </c:pt>
                      <c:pt idx="1392">
                        <c:v>11</c:v>
                      </c:pt>
                      <c:pt idx="1393">
                        <c:v>11</c:v>
                      </c:pt>
                      <c:pt idx="1394">
                        <c:v>11</c:v>
                      </c:pt>
                      <c:pt idx="1395">
                        <c:v>11</c:v>
                      </c:pt>
                      <c:pt idx="1396">
                        <c:v>11</c:v>
                      </c:pt>
                      <c:pt idx="1397">
                        <c:v>11</c:v>
                      </c:pt>
                      <c:pt idx="1398">
                        <c:v>11</c:v>
                      </c:pt>
                      <c:pt idx="1399">
                        <c:v>11</c:v>
                      </c:pt>
                      <c:pt idx="1400">
                        <c:v>11</c:v>
                      </c:pt>
                      <c:pt idx="1401">
                        <c:v>11</c:v>
                      </c:pt>
                      <c:pt idx="1402">
                        <c:v>11</c:v>
                      </c:pt>
                      <c:pt idx="1403">
                        <c:v>11</c:v>
                      </c:pt>
                      <c:pt idx="1404">
                        <c:v>11</c:v>
                      </c:pt>
                      <c:pt idx="1405">
                        <c:v>11</c:v>
                      </c:pt>
                      <c:pt idx="1406">
                        <c:v>11</c:v>
                      </c:pt>
                      <c:pt idx="1407">
                        <c:v>11</c:v>
                      </c:pt>
                      <c:pt idx="1408">
                        <c:v>11</c:v>
                      </c:pt>
                      <c:pt idx="1409">
                        <c:v>11</c:v>
                      </c:pt>
                      <c:pt idx="1410">
                        <c:v>11</c:v>
                      </c:pt>
                      <c:pt idx="1411">
                        <c:v>11</c:v>
                      </c:pt>
                      <c:pt idx="1412">
                        <c:v>11</c:v>
                      </c:pt>
                      <c:pt idx="1413">
                        <c:v>11</c:v>
                      </c:pt>
                      <c:pt idx="1414">
                        <c:v>11</c:v>
                      </c:pt>
                      <c:pt idx="1415">
                        <c:v>11</c:v>
                      </c:pt>
                      <c:pt idx="1416">
                        <c:v>11</c:v>
                      </c:pt>
                      <c:pt idx="1417">
                        <c:v>11</c:v>
                      </c:pt>
                      <c:pt idx="1418">
                        <c:v>11</c:v>
                      </c:pt>
                      <c:pt idx="1419">
                        <c:v>11</c:v>
                      </c:pt>
                      <c:pt idx="1420">
                        <c:v>11</c:v>
                      </c:pt>
                      <c:pt idx="1421">
                        <c:v>11</c:v>
                      </c:pt>
                      <c:pt idx="1422">
                        <c:v>11</c:v>
                      </c:pt>
                      <c:pt idx="1423">
                        <c:v>11</c:v>
                      </c:pt>
                      <c:pt idx="1424">
                        <c:v>11</c:v>
                      </c:pt>
                      <c:pt idx="1425">
                        <c:v>11</c:v>
                      </c:pt>
                      <c:pt idx="1426">
                        <c:v>11</c:v>
                      </c:pt>
                      <c:pt idx="1427">
                        <c:v>11</c:v>
                      </c:pt>
                      <c:pt idx="1428">
                        <c:v>11</c:v>
                      </c:pt>
                      <c:pt idx="1429">
                        <c:v>11</c:v>
                      </c:pt>
                      <c:pt idx="1430">
                        <c:v>11</c:v>
                      </c:pt>
                      <c:pt idx="1431">
                        <c:v>11</c:v>
                      </c:pt>
                      <c:pt idx="1432">
                        <c:v>11</c:v>
                      </c:pt>
                      <c:pt idx="1433">
                        <c:v>11</c:v>
                      </c:pt>
                      <c:pt idx="1434">
                        <c:v>11</c:v>
                      </c:pt>
                      <c:pt idx="1435">
                        <c:v>11</c:v>
                      </c:pt>
                      <c:pt idx="1436">
                        <c:v>11</c:v>
                      </c:pt>
                      <c:pt idx="1437">
                        <c:v>11</c:v>
                      </c:pt>
                      <c:pt idx="1438">
                        <c:v>11</c:v>
                      </c:pt>
                      <c:pt idx="1439">
                        <c:v>11</c:v>
                      </c:pt>
                      <c:pt idx="1440">
                        <c:v>11</c:v>
                      </c:pt>
                      <c:pt idx="1441">
                        <c:v>11</c:v>
                      </c:pt>
                      <c:pt idx="1442">
                        <c:v>11</c:v>
                      </c:pt>
                      <c:pt idx="1443">
                        <c:v>11</c:v>
                      </c:pt>
                      <c:pt idx="1444">
                        <c:v>11</c:v>
                      </c:pt>
                      <c:pt idx="1445">
                        <c:v>11</c:v>
                      </c:pt>
                      <c:pt idx="1446">
                        <c:v>11</c:v>
                      </c:pt>
                      <c:pt idx="1447">
                        <c:v>11</c:v>
                      </c:pt>
                      <c:pt idx="1448">
                        <c:v>11</c:v>
                      </c:pt>
                      <c:pt idx="1449">
                        <c:v>11</c:v>
                      </c:pt>
                      <c:pt idx="1450">
                        <c:v>11</c:v>
                      </c:pt>
                      <c:pt idx="1451">
                        <c:v>11</c:v>
                      </c:pt>
                      <c:pt idx="1452">
                        <c:v>11</c:v>
                      </c:pt>
                      <c:pt idx="1453">
                        <c:v>11</c:v>
                      </c:pt>
                      <c:pt idx="1454">
                        <c:v>11</c:v>
                      </c:pt>
                      <c:pt idx="1455">
                        <c:v>11</c:v>
                      </c:pt>
                      <c:pt idx="1456">
                        <c:v>11</c:v>
                      </c:pt>
                      <c:pt idx="1457">
                        <c:v>11</c:v>
                      </c:pt>
                      <c:pt idx="1458">
                        <c:v>11</c:v>
                      </c:pt>
                      <c:pt idx="1459">
                        <c:v>11</c:v>
                      </c:pt>
                      <c:pt idx="1460">
                        <c:v>11</c:v>
                      </c:pt>
                      <c:pt idx="1461">
                        <c:v>11</c:v>
                      </c:pt>
                      <c:pt idx="1462">
                        <c:v>11</c:v>
                      </c:pt>
                      <c:pt idx="1463">
                        <c:v>11</c:v>
                      </c:pt>
                      <c:pt idx="1464">
                        <c:v>11</c:v>
                      </c:pt>
                      <c:pt idx="1465">
                        <c:v>11</c:v>
                      </c:pt>
                      <c:pt idx="1466">
                        <c:v>11</c:v>
                      </c:pt>
                      <c:pt idx="1467">
                        <c:v>11</c:v>
                      </c:pt>
                      <c:pt idx="1468">
                        <c:v>11</c:v>
                      </c:pt>
                      <c:pt idx="1469">
                        <c:v>11</c:v>
                      </c:pt>
                      <c:pt idx="1470">
                        <c:v>11</c:v>
                      </c:pt>
                      <c:pt idx="1471">
                        <c:v>11</c:v>
                      </c:pt>
                      <c:pt idx="1472">
                        <c:v>11</c:v>
                      </c:pt>
                      <c:pt idx="1473">
                        <c:v>11</c:v>
                      </c:pt>
                      <c:pt idx="1474">
                        <c:v>11</c:v>
                      </c:pt>
                      <c:pt idx="1475">
                        <c:v>11</c:v>
                      </c:pt>
                      <c:pt idx="1476">
                        <c:v>11</c:v>
                      </c:pt>
                      <c:pt idx="1477">
                        <c:v>11</c:v>
                      </c:pt>
                      <c:pt idx="1478">
                        <c:v>11</c:v>
                      </c:pt>
                      <c:pt idx="1479">
                        <c:v>11</c:v>
                      </c:pt>
                      <c:pt idx="1480">
                        <c:v>11</c:v>
                      </c:pt>
                      <c:pt idx="1481">
                        <c:v>11</c:v>
                      </c:pt>
                      <c:pt idx="1482">
                        <c:v>11</c:v>
                      </c:pt>
                      <c:pt idx="1483">
                        <c:v>11</c:v>
                      </c:pt>
                      <c:pt idx="1484">
                        <c:v>11</c:v>
                      </c:pt>
                      <c:pt idx="1485">
                        <c:v>11</c:v>
                      </c:pt>
                      <c:pt idx="1486">
                        <c:v>11</c:v>
                      </c:pt>
                      <c:pt idx="1487">
                        <c:v>11</c:v>
                      </c:pt>
                      <c:pt idx="1488">
                        <c:v>11</c:v>
                      </c:pt>
                      <c:pt idx="1489">
                        <c:v>11</c:v>
                      </c:pt>
                      <c:pt idx="1490">
                        <c:v>11</c:v>
                      </c:pt>
                      <c:pt idx="1491">
                        <c:v>11</c:v>
                      </c:pt>
                      <c:pt idx="1492">
                        <c:v>11</c:v>
                      </c:pt>
                      <c:pt idx="1493">
                        <c:v>11</c:v>
                      </c:pt>
                      <c:pt idx="1494">
                        <c:v>11</c:v>
                      </c:pt>
                      <c:pt idx="1495">
                        <c:v>11</c:v>
                      </c:pt>
                      <c:pt idx="1496">
                        <c:v>11</c:v>
                      </c:pt>
                      <c:pt idx="1497">
                        <c:v>11</c:v>
                      </c:pt>
                      <c:pt idx="1498">
                        <c:v>11</c:v>
                      </c:pt>
                      <c:pt idx="1499">
                        <c:v>11</c:v>
                      </c:pt>
                      <c:pt idx="1500">
                        <c:v>11</c:v>
                      </c:pt>
                      <c:pt idx="1501">
                        <c:v>11</c:v>
                      </c:pt>
                      <c:pt idx="1502">
                        <c:v>11</c:v>
                      </c:pt>
                      <c:pt idx="1503">
                        <c:v>11</c:v>
                      </c:pt>
                      <c:pt idx="1504">
                        <c:v>11</c:v>
                      </c:pt>
                      <c:pt idx="1505">
                        <c:v>11</c:v>
                      </c:pt>
                      <c:pt idx="1506">
                        <c:v>11</c:v>
                      </c:pt>
                      <c:pt idx="1507">
                        <c:v>11</c:v>
                      </c:pt>
                      <c:pt idx="1508">
                        <c:v>11</c:v>
                      </c:pt>
                      <c:pt idx="1509">
                        <c:v>11</c:v>
                      </c:pt>
                      <c:pt idx="1510">
                        <c:v>11</c:v>
                      </c:pt>
                      <c:pt idx="1511">
                        <c:v>11</c:v>
                      </c:pt>
                      <c:pt idx="1512">
                        <c:v>11</c:v>
                      </c:pt>
                      <c:pt idx="1513">
                        <c:v>11</c:v>
                      </c:pt>
                      <c:pt idx="1514">
                        <c:v>11</c:v>
                      </c:pt>
                      <c:pt idx="1515">
                        <c:v>11</c:v>
                      </c:pt>
                      <c:pt idx="1516">
                        <c:v>11</c:v>
                      </c:pt>
                      <c:pt idx="1517">
                        <c:v>11</c:v>
                      </c:pt>
                      <c:pt idx="1518">
                        <c:v>11</c:v>
                      </c:pt>
                      <c:pt idx="1519">
                        <c:v>11</c:v>
                      </c:pt>
                      <c:pt idx="1520">
                        <c:v>11</c:v>
                      </c:pt>
                      <c:pt idx="1521">
                        <c:v>11</c:v>
                      </c:pt>
                      <c:pt idx="1522">
                        <c:v>11</c:v>
                      </c:pt>
                      <c:pt idx="1523">
                        <c:v>11</c:v>
                      </c:pt>
                      <c:pt idx="1524">
                        <c:v>11</c:v>
                      </c:pt>
                      <c:pt idx="1525">
                        <c:v>11</c:v>
                      </c:pt>
                      <c:pt idx="1526">
                        <c:v>11</c:v>
                      </c:pt>
                      <c:pt idx="1527">
                        <c:v>11</c:v>
                      </c:pt>
                      <c:pt idx="1528">
                        <c:v>11</c:v>
                      </c:pt>
                      <c:pt idx="1529">
                        <c:v>11</c:v>
                      </c:pt>
                      <c:pt idx="1530">
                        <c:v>11</c:v>
                      </c:pt>
                      <c:pt idx="1531">
                        <c:v>11</c:v>
                      </c:pt>
                      <c:pt idx="1532">
                        <c:v>11</c:v>
                      </c:pt>
                      <c:pt idx="1533">
                        <c:v>11</c:v>
                      </c:pt>
                      <c:pt idx="1534">
                        <c:v>11</c:v>
                      </c:pt>
                      <c:pt idx="1535">
                        <c:v>11</c:v>
                      </c:pt>
                      <c:pt idx="1536">
                        <c:v>11</c:v>
                      </c:pt>
                      <c:pt idx="1537">
                        <c:v>11</c:v>
                      </c:pt>
                      <c:pt idx="1538">
                        <c:v>11</c:v>
                      </c:pt>
                      <c:pt idx="1539">
                        <c:v>11</c:v>
                      </c:pt>
                      <c:pt idx="1540">
                        <c:v>11</c:v>
                      </c:pt>
                      <c:pt idx="1541">
                        <c:v>11</c:v>
                      </c:pt>
                      <c:pt idx="1542">
                        <c:v>10.899658200000001</c:v>
                      </c:pt>
                      <c:pt idx="1543">
                        <c:v>11</c:v>
                      </c:pt>
                      <c:pt idx="1544">
                        <c:v>11</c:v>
                      </c:pt>
                      <c:pt idx="1545">
                        <c:v>11</c:v>
                      </c:pt>
                      <c:pt idx="1546">
                        <c:v>11</c:v>
                      </c:pt>
                      <c:pt idx="1547">
                        <c:v>10.899658200000001</c:v>
                      </c:pt>
                      <c:pt idx="1548">
                        <c:v>11</c:v>
                      </c:pt>
                      <c:pt idx="1549">
                        <c:v>11</c:v>
                      </c:pt>
                      <c:pt idx="1550">
                        <c:v>11</c:v>
                      </c:pt>
                      <c:pt idx="1551">
                        <c:v>11</c:v>
                      </c:pt>
                      <c:pt idx="1552">
                        <c:v>11</c:v>
                      </c:pt>
                      <c:pt idx="1553">
                        <c:v>10.899658200000001</c:v>
                      </c:pt>
                      <c:pt idx="1554">
                        <c:v>11</c:v>
                      </c:pt>
                      <c:pt idx="1555">
                        <c:v>10.899658200000001</c:v>
                      </c:pt>
                      <c:pt idx="1556">
                        <c:v>11</c:v>
                      </c:pt>
                      <c:pt idx="1557">
                        <c:v>11</c:v>
                      </c:pt>
                      <c:pt idx="1558">
                        <c:v>11</c:v>
                      </c:pt>
                      <c:pt idx="1559">
                        <c:v>10.899658200000001</c:v>
                      </c:pt>
                      <c:pt idx="1560">
                        <c:v>11</c:v>
                      </c:pt>
                      <c:pt idx="1561">
                        <c:v>11</c:v>
                      </c:pt>
                      <c:pt idx="1562">
                        <c:v>11</c:v>
                      </c:pt>
                      <c:pt idx="1563">
                        <c:v>11</c:v>
                      </c:pt>
                      <c:pt idx="1564">
                        <c:v>11</c:v>
                      </c:pt>
                      <c:pt idx="1565">
                        <c:v>10.899658200000001</c:v>
                      </c:pt>
                      <c:pt idx="1566">
                        <c:v>10.899658200000001</c:v>
                      </c:pt>
                      <c:pt idx="1567">
                        <c:v>10.899658200000001</c:v>
                      </c:pt>
                      <c:pt idx="1568">
                        <c:v>10.899658200000001</c:v>
                      </c:pt>
                      <c:pt idx="1569">
                        <c:v>10.899658200000001</c:v>
                      </c:pt>
                      <c:pt idx="1570">
                        <c:v>11</c:v>
                      </c:pt>
                      <c:pt idx="1571">
                        <c:v>11</c:v>
                      </c:pt>
                      <c:pt idx="1572">
                        <c:v>11</c:v>
                      </c:pt>
                      <c:pt idx="1573">
                        <c:v>10.899658200000001</c:v>
                      </c:pt>
                      <c:pt idx="1574">
                        <c:v>11</c:v>
                      </c:pt>
                      <c:pt idx="1575">
                        <c:v>10.899658200000001</c:v>
                      </c:pt>
                      <c:pt idx="1576">
                        <c:v>10.899658200000001</c:v>
                      </c:pt>
                      <c:pt idx="1577">
                        <c:v>10.899658200000001</c:v>
                      </c:pt>
                      <c:pt idx="1578">
                        <c:v>10.899658200000001</c:v>
                      </c:pt>
                      <c:pt idx="1579">
                        <c:v>10.899658200000001</c:v>
                      </c:pt>
                      <c:pt idx="1580">
                        <c:v>10.899658200000001</c:v>
                      </c:pt>
                      <c:pt idx="1581">
                        <c:v>10.899658200000001</c:v>
                      </c:pt>
                      <c:pt idx="1582">
                        <c:v>10.899658200000001</c:v>
                      </c:pt>
                      <c:pt idx="1583">
                        <c:v>10.899658200000001</c:v>
                      </c:pt>
                      <c:pt idx="1584">
                        <c:v>10.899658200000001</c:v>
                      </c:pt>
                      <c:pt idx="1585">
                        <c:v>10.899658200000001</c:v>
                      </c:pt>
                      <c:pt idx="1586">
                        <c:v>10.899658200000001</c:v>
                      </c:pt>
                      <c:pt idx="1587">
                        <c:v>10.899658200000001</c:v>
                      </c:pt>
                      <c:pt idx="1588">
                        <c:v>10.899658200000001</c:v>
                      </c:pt>
                      <c:pt idx="1589">
                        <c:v>11</c:v>
                      </c:pt>
                      <c:pt idx="1590">
                        <c:v>10.899658200000001</c:v>
                      </c:pt>
                      <c:pt idx="1591">
                        <c:v>10.899658200000001</c:v>
                      </c:pt>
                      <c:pt idx="1592">
                        <c:v>10.899658200000001</c:v>
                      </c:pt>
                      <c:pt idx="1593">
                        <c:v>10.899658200000001</c:v>
                      </c:pt>
                      <c:pt idx="1594">
                        <c:v>10.899658200000001</c:v>
                      </c:pt>
                      <c:pt idx="1595">
                        <c:v>10.899658200000001</c:v>
                      </c:pt>
                      <c:pt idx="1596">
                        <c:v>10.899658200000001</c:v>
                      </c:pt>
                      <c:pt idx="1597">
                        <c:v>10.899658200000001</c:v>
                      </c:pt>
                      <c:pt idx="1598">
                        <c:v>10.899658200000001</c:v>
                      </c:pt>
                      <c:pt idx="1599">
                        <c:v>10.899658200000001</c:v>
                      </c:pt>
                      <c:pt idx="1600">
                        <c:v>10.899658200000001</c:v>
                      </c:pt>
                      <c:pt idx="1601">
                        <c:v>10.899658200000001</c:v>
                      </c:pt>
                      <c:pt idx="1602">
                        <c:v>10.899658200000001</c:v>
                      </c:pt>
                      <c:pt idx="1603">
                        <c:v>10.899658200000001</c:v>
                      </c:pt>
                      <c:pt idx="1604">
                        <c:v>10.899658200000001</c:v>
                      </c:pt>
                      <c:pt idx="1605">
                        <c:v>10.899658200000001</c:v>
                      </c:pt>
                      <c:pt idx="1606">
                        <c:v>10.899658200000001</c:v>
                      </c:pt>
                      <c:pt idx="1607">
                        <c:v>10.899658200000001</c:v>
                      </c:pt>
                      <c:pt idx="1608">
                        <c:v>10.899658200000001</c:v>
                      </c:pt>
                      <c:pt idx="1609">
                        <c:v>10.899658200000001</c:v>
                      </c:pt>
                      <c:pt idx="1610">
                        <c:v>10.899658200000001</c:v>
                      </c:pt>
                      <c:pt idx="1611">
                        <c:v>10.899658200000001</c:v>
                      </c:pt>
                      <c:pt idx="1612">
                        <c:v>10.899658200000001</c:v>
                      </c:pt>
                      <c:pt idx="1613">
                        <c:v>10.899658200000001</c:v>
                      </c:pt>
                      <c:pt idx="1614">
                        <c:v>10.899658200000001</c:v>
                      </c:pt>
                      <c:pt idx="1615">
                        <c:v>10.899658200000001</c:v>
                      </c:pt>
                      <c:pt idx="1616">
                        <c:v>10.899658200000001</c:v>
                      </c:pt>
                      <c:pt idx="1617">
                        <c:v>10.899658200000001</c:v>
                      </c:pt>
                      <c:pt idx="1618">
                        <c:v>10.899658200000001</c:v>
                      </c:pt>
                      <c:pt idx="1619">
                        <c:v>10.899658200000001</c:v>
                      </c:pt>
                      <c:pt idx="1620">
                        <c:v>10.899658200000001</c:v>
                      </c:pt>
                      <c:pt idx="1621">
                        <c:v>10.899658200000001</c:v>
                      </c:pt>
                      <c:pt idx="1622">
                        <c:v>10.899658200000001</c:v>
                      </c:pt>
                      <c:pt idx="1623">
                        <c:v>10.899658200000001</c:v>
                      </c:pt>
                      <c:pt idx="1624">
                        <c:v>10.899658200000001</c:v>
                      </c:pt>
                      <c:pt idx="1625">
                        <c:v>10.899658200000001</c:v>
                      </c:pt>
                      <c:pt idx="1626">
                        <c:v>10.899658200000001</c:v>
                      </c:pt>
                      <c:pt idx="1627">
                        <c:v>10.899658200000001</c:v>
                      </c:pt>
                      <c:pt idx="1628">
                        <c:v>10.899658200000001</c:v>
                      </c:pt>
                      <c:pt idx="1629">
                        <c:v>10.899658200000001</c:v>
                      </c:pt>
                      <c:pt idx="1630">
                        <c:v>10.899658200000001</c:v>
                      </c:pt>
                      <c:pt idx="1631">
                        <c:v>10.899658200000001</c:v>
                      </c:pt>
                      <c:pt idx="1632">
                        <c:v>10.899658200000001</c:v>
                      </c:pt>
                      <c:pt idx="1633">
                        <c:v>10.899658200000001</c:v>
                      </c:pt>
                      <c:pt idx="1634">
                        <c:v>10.899658200000001</c:v>
                      </c:pt>
                      <c:pt idx="1635">
                        <c:v>10.899658200000001</c:v>
                      </c:pt>
                      <c:pt idx="1636">
                        <c:v>10.899658200000001</c:v>
                      </c:pt>
                      <c:pt idx="1637">
                        <c:v>10.899658200000001</c:v>
                      </c:pt>
                      <c:pt idx="1638">
                        <c:v>10.899658200000001</c:v>
                      </c:pt>
                      <c:pt idx="1639">
                        <c:v>10.899658200000001</c:v>
                      </c:pt>
                      <c:pt idx="1640">
                        <c:v>10.899658200000001</c:v>
                      </c:pt>
                      <c:pt idx="1641">
                        <c:v>10.899658200000001</c:v>
                      </c:pt>
                      <c:pt idx="1642">
                        <c:v>10.899658200000001</c:v>
                      </c:pt>
                      <c:pt idx="1643">
                        <c:v>10.899658200000001</c:v>
                      </c:pt>
                      <c:pt idx="1644">
                        <c:v>10.899658200000001</c:v>
                      </c:pt>
                      <c:pt idx="1645">
                        <c:v>10.899658200000001</c:v>
                      </c:pt>
                      <c:pt idx="1646">
                        <c:v>10.899658200000001</c:v>
                      </c:pt>
                      <c:pt idx="1647">
                        <c:v>10.899658200000001</c:v>
                      </c:pt>
                      <c:pt idx="1648">
                        <c:v>10.899658200000001</c:v>
                      </c:pt>
                      <c:pt idx="1649">
                        <c:v>10.899658200000001</c:v>
                      </c:pt>
                      <c:pt idx="1650">
                        <c:v>10.899658200000001</c:v>
                      </c:pt>
                      <c:pt idx="1651">
                        <c:v>10.899658200000001</c:v>
                      </c:pt>
                      <c:pt idx="1652">
                        <c:v>10.899658200000001</c:v>
                      </c:pt>
                      <c:pt idx="1653">
                        <c:v>10.899658200000001</c:v>
                      </c:pt>
                      <c:pt idx="1654">
                        <c:v>10.899658200000001</c:v>
                      </c:pt>
                      <c:pt idx="1655">
                        <c:v>10.899658200000001</c:v>
                      </c:pt>
                      <c:pt idx="1656">
                        <c:v>10.899658200000001</c:v>
                      </c:pt>
                      <c:pt idx="1657">
                        <c:v>10.899658200000001</c:v>
                      </c:pt>
                      <c:pt idx="1658">
                        <c:v>10.899658200000001</c:v>
                      </c:pt>
                      <c:pt idx="1659">
                        <c:v>10.899658200000001</c:v>
                      </c:pt>
                      <c:pt idx="1660">
                        <c:v>10.899658200000001</c:v>
                      </c:pt>
                      <c:pt idx="1661">
                        <c:v>10.899658200000001</c:v>
                      </c:pt>
                      <c:pt idx="1662">
                        <c:v>10.899658200000001</c:v>
                      </c:pt>
                      <c:pt idx="1663">
                        <c:v>10.899658200000001</c:v>
                      </c:pt>
                      <c:pt idx="1664">
                        <c:v>10.899658200000001</c:v>
                      </c:pt>
                      <c:pt idx="1665">
                        <c:v>10.899658200000001</c:v>
                      </c:pt>
                      <c:pt idx="1666">
                        <c:v>10.899658200000001</c:v>
                      </c:pt>
                      <c:pt idx="1667">
                        <c:v>10.899658200000001</c:v>
                      </c:pt>
                      <c:pt idx="1668">
                        <c:v>10.899658200000001</c:v>
                      </c:pt>
                      <c:pt idx="1669">
                        <c:v>10.899658200000001</c:v>
                      </c:pt>
                      <c:pt idx="1670">
                        <c:v>10.899658200000001</c:v>
                      </c:pt>
                      <c:pt idx="1671">
                        <c:v>10.899658200000001</c:v>
                      </c:pt>
                      <c:pt idx="1672">
                        <c:v>10.899658200000001</c:v>
                      </c:pt>
                      <c:pt idx="1673">
                        <c:v>10.899658200000001</c:v>
                      </c:pt>
                      <c:pt idx="1674">
                        <c:v>10.899658200000001</c:v>
                      </c:pt>
                      <c:pt idx="1675">
                        <c:v>10.899658200000001</c:v>
                      </c:pt>
                      <c:pt idx="1676">
                        <c:v>10.899658200000001</c:v>
                      </c:pt>
                      <c:pt idx="1677">
                        <c:v>10.899658200000001</c:v>
                      </c:pt>
                      <c:pt idx="1678">
                        <c:v>10.899658200000001</c:v>
                      </c:pt>
                      <c:pt idx="1679">
                        <c:v>10.899658200000001</c:v>
                      </c:pt>
                      <c:pt idx="1680">
                        <c:v>10.899658200000001</c:v>
                      </c:pt>
                      <c:pt idx="1681">
                        <c:v>10.899658200000001</c:v>
                      </c:pt>
                      <c:pt idx="1682">
                        <c:v>10.899658200000001</c:v>
                      </c:pt>
                      <c:pt idx="1683">
                        <c:v>10.899658200000001</c:v>
                      </c:pt>
                      <c:pt idx="1684">
                        <c:v>10.899658200000001</c:v>
                      </c:pt>
                      <c:pt idx="1685">
                        <c:v>10.899658200000001</c:v>
                      </c:pt>
                      <c:pt idx="1686">
                        <c:v>10.899658200000001</c:v>
                      </c:pt>
                      <c:pt idx="1687">
                        <c:v>10.899658200000001</c:v>
                      </c:pt>
                      <c:pt idx="1688">
                        <c:v>10.899658200000001</c:v>
                      </c:pt>
                      <c:pt idx="1689">
                        <c:v>10.899658200000001</c:v>
                      </c:pt>
                      <c:pt idx="1690">
                        <c:v>10.899658200000001</c:v>
                      </c:pt>
                      <c:pt idx="1691">
                        <c:v>10.899658200000001</c:v>
                      </c:pt>
                      <c:pt idx="1692">
                        <c:v>10.899658200000001</c:v>
                      </c:pt>
                      <c:pt idx="1693">
                        <c:v>10.899658200000001</c:v>
                      </c:pt>
                      <c:pt idx="1694">
                        <c:v>10.899658200000001</c:v>
                      </c:pt>
                      <c:pt idx="1695">
                        <c:v>10.899658200000001</c:v>
                      </c:pt>
                      <c:pt idx="1696">
                        <c:v>10.899658200000001</c:v>
                      </c:pt>
                      <c:pt idx="1697">
                        <c:v>10.899658200000001</c:v>
                      </c:pt>
                      <c:pt idx="1698">
                        <c:v>10.899658200000001</c:v>
                      </c:pt>
                      <c:pt idx="1699">
                        <c:v>10.899658200000001</c:v>
                      </c:pt>
                      <c:pt idx="1700">
                        <c:v>10.899658200000001</c:v>
                      </c:pt>
                      <c:pt idx="1701">
                        <c:v>10.899658200000001</c:v>
                      </c:pt>
                      <c:pt idx="1702">
                        <c:v>10.899658200000001</c:v>
                      </c:pt>
                      <c:pt idx="1703">
                        <c:v>10.899658200000001</c:v>
                      </c:pt>
                      <c:pt idx="1704">
                        <c:v>10.899658200000001</c:v>
                      </c:pt>
                      <c:pt idx="1705">
                        <c:v>10.899658200000001</c:v>
                      </c:pt>
                      <c:pt idx="1706">
                        <c:v>10.899658200000001</c:v>
                      </c:pt>
                      <c:pt idx="1707">
                        <c:v>10.899658200000001</c:v>
                      </c:pt>
                      <c:pt idx="1708">
                        <c:v>10.899658200000001</c:v>
                      </c:pt>
                      <c:pt idx="1709">
                        <c:v>10.899658200000001</c:v>
                      </c:pt>
                      <c:pt idx="1710">
                        <c:v>10.899658200000001</c:v>
                      </c:pt>
                      <c:pt idx="1711">
                        <c:v>10.899658200000001</c:v>
                      </c:pt>
                      <c:pt idx="1712">
                        <c:v>10.899658200000001</c:v>
                      </c:pt>
                      <c:pt idx="1713">
                        <c:v>10.899658200000001</c:v>
                      </c:pt>
                      <c:pt idx="1714">
                        <c:v>10.899658200000001</c:v>
                      </c:pt>
                      <c:pt idx="1715">
                        <c:v>10.899658200000001</c:v>
                      </c:pt>
                      <c:pt idx="1716">
                        <c:v>10.799560549999999</c:v>
                      </c:pt>
                      <c:pt idx="1717">
                        <c:v>10.799560549999999</c:v>
                      </c:pt>
                      <c:pt idx="1718">
                        <c:v>10.899658200000001</c:v>
                      </c:pt>
                      <c:pt idx="1719">
                        <c:v>10.899658200000001</c:v>
                      </c:pt>
                      <c:pt idx="1720">
                        <c:v>10.899658200000001</c:v>
                      </c:pt>
                      <c:pt idx="1721">
                        <c:v>10.899658200000001</c:v>
                      </c:pt>
                      <c:pt idx="1722">
                        <c:v>10.899658200000001</c:v>
                      </c:pt>
                      <c:pt idx="1723">
                        <c:v>10.899658200000001</c:v>
                      </c:pt>
                      <c:pt idx="1724">
                        <c:v>10.799560549999999</c:v>
                      </c:pt>
                      <c:pt idx="1725">
                        <c:v>10.799560549999999</c:v>
                      </c:pt>
                      <c:pt idx="1726">
                        <c:v>10.799560549999999</c:v>
                      </c:pt>
                      <c:pt idx="1727">
                        <c:v>10.899658200000001</c:v>
                      </c:pt>
                      <c:pt idx="1728">
                        <c:v>10.899658200000001</c:v>
                      </c:pt>
                      <c:pt idx="1729">
                        <c:v>10.799560549999999</c:v>
                      </c:pt>
                      <c:pt idx="1730">
                        <c:v>10.799560549999999</c:v>
                      </c:pt>
                      <c:pt idx="1731">
                        <c:v>10.899658200000001</c:v>
                      </c:pt>
                      <c:pt idx="1732">
                        <c:v>10.799560549999999</c:v>
                      </c:pt>
                      <c:pt idx="1733">
                        <c:v>10.799560549999999</c:v>
                      </c:pt>
                      <c:pt idx="1734">
                        <c:v>10.799560549999999</c:v>
                      </c:pt>
                      <c:pt idx="1735">
                        <c:v>10.799560549999999</c:v>
                      </c:pt>
                      <c:pt idx="1736">
                        <c:v>10.799560549999999</c:v>
                      </c:pt>
                      <c:pt idx="1737">
                        <c:v>10.799560549999999</c:v>
                      </c:pt>
                      <c:pt idx="1738">
                        <c:v>10.799560549999999</c:v>
                      </c:pt>
                      <c:pt idx="1739">
                        <c:v>10.799560549999999</c:v>
                      </c:pt>
                      <c:pt idx="1740">
                        <c:v>10.799560549999999</c:v>
                      </c:pt>
                      <c:pt idx="1741">
                        <c:v>10.799560549999999</c:v>
                      </c:pt>
                      <c:pt idx="1742">
                        <c:v>10.799560549999999</c:v>
                      </c:pt>
                      <c:pt idx="1743">
                        <c:v>10.799560549999999</c:v>
                      </c:pt>
                      <c:pt idx="1744">
                        <c:v>10.799560549999999</c:v>
                      </c:pt>
                      <c:pt idx="1745">
                        <c:v>10.799560549999999</c:v>
                      </c:pt>
                      <c:pt idx="1746">
                        <c:v>10.799560549999999</c:v>
                      </c:pt>
                      <c:pt idx="1747">
                        <c:v>10.799560549999999</c:v>
                      </c:pt>
                      <c:pt idx="1748">
                        <c:v>10.799560549999999</c:v>
                      </c:pt>
                      <c:pt idx="1749">
                        <c:v>10.799560549999999</c:v>
                      </c:pt>
                      <c:pt idx="1750">
                        <c:v>10.799560549999999</c:v>
                      </c:pt>
                      <c:pt idx="1751">
                        <c:v>10.799560549999999</c:v>
                      </c:pt>
                      <c:pt idx="1752">
                        <c:v>10.799560549999999</c:v>
                      </c:pt>
                      <c:pt idx="1753">
                        <c:v>10.799560549999999</c:v>
                      </c:pt>
                      <c:pt idx="1754">
                        <c:v>10.799560549999999</c:v>
                      </c:pt>
                      <c:pt idx="1755">
                        <c:v>10.799560549999999</c:v>
                      </c:pt>
                      <c:pt idx="1756">
                        <c:v>10.799560549999999</c:v>
                      </c:pt>
                      <c:pt idx="1757">
                        <c:v>10.799560549999999</c:v>
                      </c:pt>
                      <c:pt idx="1758">
                        <c:v>10.799560549999999</c:v>
                      </c:pt>
                      <c:pt idx="1759">
                        <c:v>10.799560549999999</c:v>
                      </c:pt>
                      <c:pt idx="1760">
                        <c:v>10.799560549999999</c:v>
                      </c:pt>
                      <c:pt idx="1761">
                        <c:v>10.799560549999999</c:v>
                      </c:pt>
                      <c:pt idx="1762">
                        <c:v>10.799560549999999</c:v>
                      </c:pt>
                      <c:pt idx="1763">
                        <c:v>10.799560549999999</c:v>
                      </c:pt>
                      <c:pt idx="1764">
                        <c:v>10.799560549999999</c:v>
                      </c:pt>
                      <c:pt idx="1765">
                        <c:v>10.799560549999999</c:v>
                      </c:pt>
                      <c:pt idx="1766">
                        <c:v>10.799560549999999</c:v>
                      </c:pt>
                      <c:pt idx="1767">
                        <c:v>10.799560549999999</c:v>
                      </c:pt>
                      <c:pt idx="1768">
                        <c:v>10.799560549999999</c:v>
                      </c:pt>
                      <c:pt idx="1769">
                        <c:v>10.799560549999999</c:v>
                      </c:pt>
                      <c:pt idx="1770">
                        <c:v>10.799560549999999</c:v>
                      </c:pt>
                      <c:pt idx="1771">
                        <c:v>10.799560549999999</c:v>
                      </c:pt>
                      <c:pt idx="1772">
                        <c:v>10.799560549999999</c:v>
                      </c:pt>
                      <c:pt idx="1773">
                        <c:v>10.799560549999999</c:v>
                      </c:pt>
                      <c:pt idx="1774">
                        <c:v>10.799560549999999</c:v>
                      </c:pt>
                      <c:pt idx="1775">
                        <c:v>10.799560549999999</c:v>
                      </c:pt>
                      <c:pt idx="1776">
                        <c:v>10.799560549999999</c:v>
                      </c:pt>
                      <c:pt idx="1777">
                        <c:v>10.799560549999999</c:v>
                      </c:pt>
                      <c:pt idx="1778">
                        <c:v>10.799560549999999</c:v>
                      </c:pt>
                      <c:pt idx="1779">
                        <c:v>10.799560549999999</c:v>
                      </c:pt>
                      <c:pt idx="1780">
                        <c:v>10.799560549999999</c:v>
                      </c:pt>
                      <c:pt idx="1781">
                        <c:v>10.799560549999999</c:v>
                      </c:pt>
                      <c:pt idx="1782">
                        <c:v>10.799560549999999</c:v>
                      </c:pt>
                      <c:pt idx="1783">
                        <c:v>10.799560549999999</c:v>
                      </c:pt>
                      <c:pt idx="1784">
                        <c:v>10.799560549999999</c:v>
                      </c:pt>
                      <c:pt idx="1785">
                        <c:v>10.799560549999999</c:v>
                      </c:pt>
                      <c:pt idx="1786">
                        <c:v>10.799560549999999</c:v>
                      </c:pt>
                      <c:pt idx="1787">
                        <c:v>10.799560549999999</c:v>
                      </c:pt>
                      <c:pt idx="1788">
                        <c:v>10.799560549999999</c:v>
                      </c:pt>
                      <c:pt idx="1789">
                        <c:v>10.799560549999999</c:v>
                      </c:pt>
                      <c:pt idx="1790">
                        <c:v>10.799560549999999</c:v>
                      </c:pt>
                      <c:pt idx="1791">
                        <c:v>10.799560549999999</c:v>
                      </c:pt>
                      <c:pt idx="1792">
                        <c:v>10.799560549999999</c:v>
                      </c:pt>
                      <c:pt idx="1793">
                        <c:v>10.799560549999999</c:v>
                      </c:pt>
                      <c:pt idx="1794">
                        <c:v>10.799560549999999</c:v>
                      </c:pt>
                      <c:pt idx="1795">
                        <c:v>10.799560549999999</c:v>
                      </c:pt>
                      <c:pt idx="1796">
                        <c:v>10.799560549999999</c:v>
                      </c:pt>
                      <c:pt idx="1797">
                        <c:v>10.799560549999999</c:v>
                      </c:pt>
                      <c:pt idx="1798">
                        <c:v>10.799560549999999</c:v>
                      </c:pt>
                      <c:pt idx="1799">
                        <c:v>10.799560549999999</c:v>
                      </c:pt>
                      <c:pt idx="1800">
                        <c:v>10.799560549999999</c:v>
                      </c:pt>
                      <c:pt idx="1801">
                        <c:v>10.799560549999999</c:v>
                      </c:pt>
                      <c:pt idx="1802">
                        <c:v>10.799560549999999</c:v>
                      </c:pt>
                      <c:pt idx="1803">
                        <c:v>10.799560549999999</c:v>
                      </c:pt>
                      <c:pt idx="1804">
                        <c:v>10.799560549999999</c:v>
                      </c:pt>
                      <c:pt idx="1805">
                        <c:v>10.799560549999999</c:v>
                      </c:pt>
                      <c:pt idx="1806">
                        <c:v>10.799560549999999</c:v>
                      </c:pt>
                      <c:pt idx="1807">
                        <c:v>10.799560549999999</c:v>
                      </c:pt>
                      <c:pt idx="1808">
                        <c:v>10.799560549999999</c:v>
                      </c:pt>
                      <c:pt idx="1809">
                        <c:v>10.799560549999999</c:v>
                      </c:pt>
                      <c:pt idx="1810">
                        <c:v>10.799560549999999</c:v>
                      </c:pt>
                      <c:pt idx="1811">
                        <c:v>10.799560549999999</c:v>
                      </c:pt>
                      <c:pt idx="1812">
                        <c:v>10.799560549999999</c:v>
                      </c:pt>
                      <c:pt idx="1813">
                        <c:v>10.799560549999999</c:v>
                      </c:pt>
                      <c:pt idx="1814">
                        <c:v>10.799560549999999</c:v>
                      </c:pt>
                      <c:pt idx="1815">
                        <c:v>10.799560549999999</c:v>
                      </c:pt>
                      <c:pt idx="1816">
                        <c:v>10.799560549999999</c:v>
                      </c:pt>
                      <c:pt idx="1817">
                        <c:v>10.799560549999999</c:v>
                      </c:pt>
                      <c:pt idx="1818">
                        <c:v>10.799560549999999</c:v>
                      </c:pt>
                      <c:pt idx="1819">
                        <c:v>10.799560549999999</c:v>
                      </c:pt>
                      <c:pt idx="1820">
                        <c:v>10.799560549999999</c:v>
                      </c:pt>
                      <c:pt idx="1821">
                        <c:v>10.799560549999999</c:v>
                      </c:pt>
                      <c:pt idx="1822">
                        <c:v>10.799560549999999</c:v>
                      </c:pt>
                      <c:pt idx="1823">
                        <c:v>10.799560549999999</c:v>
                      </c:pt>
                      <c:pt idx="1824">
                        <c:v>10.799560549999999</c:v>
                      </c:pt>
                      <c:pt idx="1825">
                        <c:v>10.799560549999999</c:v>
                      </c:pt>
                      <c:pt idx="1826">
                        <c:v>10.799560549999999</c:v>
                      </c:pt>
                      <c:pt idx="1827">
                        <c:v>10.799560549999999</c:v>
                      </c:pt>
                      <c:pt idx="1828">
                        <c:v>10.799560549999999</c:v>
                      </c:pt>
                      <c:pt idx="1829">
                        <c:v>10.799560549999999</c:v>
                      </c:pt>
                      <c:pt idx="1830">
                        <c:v>10.799560549999999</c:v>
                      </c:pt>
                      <c:pt idx="1831">
                        <c:v>10.799560549999999</c:v>
                      </c:pt>
                      <c:pt idx="1832">
                        <c:v>10.799560549999999</c:v>
                      </c:pt>
                      <c:pt idx="1833">
                        <c:v>10.799560549999999</c:v>
                      </c:pt>
                      <c:pt idx="1834">
                        <c:v>10.799560549999999</c:v>
                      </c:pt>
                      <c:pt idx="1835">
                        <c:v>10.799560549999999</c:v>
                      </c:pt>
                      <c:pt idx="1836">
                        <c:v>10.799560549999999</c:v>
                      </c:pt>
                      <c:pt idx="1837">
                        <c:v>10.799560549999999</c:v>
                      </c:pt>
                      <c:pt idx="1838">
                        <c:v>10.69946289</c:v>
                      </c:pt>
                      <c:pt idx="1839">
                        <c:v>10.799560549999999</c:v>
                      </c:pt>
                      <c:pt idx="1840">
                        <c:v>10.799560549999999</c:v>
                      </c:pt>
                      <c:pt idx="1841">
                        <c:v>10.799560549999999</c:v>
                      </c:pt>
                      <c:pt idx="1842">
                        <c:v>10.69946289</c:v>
                      </c:pt>
                      <c:pt idx="1843">
                        <c:v>10.799560549999999</c:v>
                      </c:pt>
                      <c:pt idx="1844">
                        <c:v>10.799560549999999</c:v>
                      </c:pt>
                      <c:pt idx="1845">
                        <c:v>10.799560549999999</c:v>
                      </c:pt>
                      <c:pt idx="1846">
                        <c:v>10.799560549999999</c:v>
                      </c:pt>
                      <c:pt idx="1847">
                        <c:v>10.799560549999999</c:v>
                      </c:pt>
                      <c:pt idx="1848">
                        <c:v>10.69946289</c:v>
                      </c:pt>
                      <c:pt idx="1849">
                        <c:v>10.69946289</c:v>
                      </c:pt>
                      <c:pt idx="1850">
                        <c:v>10.799560549999999</c:v>
                      </c:pt>
                      <c:pt idx="1851">
                        <c:v>10.69946289</c:v>
                      </c:pt>
                      <c:pt idx="1852">
                        <c:v>10.69946289</c:v>
                      </c:pt>
                      <c:pt idx="1853">
                        <c:v>10.799560549999999</c:v>
                      </c:pt>
                      <c:pt idx="1854">
                        <c:v>10.69946289</c:v>
                      </c:pt>
                      <c:pt idx="1855">
                        <c:v>10.799560549999999</c:v>
                      </c:pt>
                      <c:pt idx="1856">
                        <c:v>10.69946289</c:v>
                      </c:pt>
                      <c:pt idx="1857">
                        <c:v>10.69946289</c:v>
                      </c:pt>
                      <c:pt idx="1858">
                        <c:v>10.69946289</c:v>
                      </c:pt>
                      <c:pt idx="1859">
                        <c:v>10.69946289</c:v>
                      </c:pt>
                      <c:pt idx="1860">
                        <c:v>10.69946289</c:v>
                      </c:pt>
                      <c:pt idx="1861">
                        <c:v>10.69946289</c:v>
                      </c:pt>
                      <c:pt idx="1862">
                        <c:v>10.69946289</c:v>
                      </c:pt>
                      <c:pt idx="1863">
                        <c:v>10.69946289</c:v>
                      </c:pt>
                      <c:pt idx="1864">
                        <c:v>10.69946289</c:v>
                      </c:pt>
                      <c:pt idx="1865">
                        <c:v>10.69946289</c:v>
                      </c:pt>
                      <c:pt idx="1866">
                        <c:v>10.69946289</c:v>
                      </c:pt>
                      <c:pt idx="1867">
                        <c:v>10.69946289</c:v>
                      </c:pt>
                      <c:pt idx="1868">
                        <c:v>10.69946289</c:v>
                      </c:pt>
                      <c:pt idx="1869">
                        <c:v>10.69946289</c:v>
                      </c:pt>
                      <c:pt idx="1870">
                        <c:v>10.69946289</c:v>
                      </c:pt>
                      <c:pt idx="1871">
                        <c:v>10.69946289</c:v>
                      </c:pt>
                      <c:pt idx="1872">
                        <c:v>10.69946289</c:v>
                      </c:pt>
                      <c:pt idx="1873">
                        <c:v>10.69946289</c:v>
                      </c:pt>
                      <c:pt idx="1874">
                        <c:v>10.69946289</c:v>
                      </c:pt>
                      <c:pt idx="1875">
                        <c:v>10.69946289</c:v>
                      </c:pt>
                      <c:pt idx="1876">
                        <c:v>10.69946289</c:v>
                      </c:pt>
                      <c:pt idx="1877">
                        <c:v>10.69946289</c:v>
                      </c:pt>
                      <c:pt idx="1878">
                        <c:v>10.69946289</c:v>
                      </c:pt>
                      <c:pt idx="1879">
                        <c:v>10.69946289</c:v>
                      </c:pt>
                      <c:pt idx="1880">
                        <c:v>10.69946289</c:v>
                      </c:pt>
                      <c:pt idx="1881">
                        <c:v>10.69946289</c:v>
                      </c:pt>
                      <c:pt idx="1882">
                        <c:v>10.69946289</c:v>
                      </c:pt>
                      <c:pt idx="1883">
                        <c:v>10.69946289</c:v>
                      </c:pt>
                      <c:pt idx="1884">
                        <c:v>10.69946289</c:v>
                      </c:pt>
                      <c:pt idx="1885">
                        <c:v>10.69946289</c:v>
                      </c:pt>
                      <c:pt idx="1886">
                        <c:v>10.69946289</c:v>
                      </c:pt>
                      <c:pt idx="1887">
                        <c:v>10.69946289</c:v>
                      </c:pt>
                      <c:pt idx="1888">
                        <c:v>10.69946289</c:v>
                      </c:pt>
                      <c:pt idx="1889">
                        <c:v>10.69946289</c:v>
                      </c:pt>
                      <c:pt idx="1890">
                        <c:v>10.69946289</c:v>
                      </c:pt>
                      <c:pt idx="1891">
                        <c:v>10.69946289</c:v>
                      </c:pt>
                      <c:pt idx="1892">
                        <c:v>10.69946289</c:v>
                      </c:pt>
                      <c:pt idx="1893">
                        <c:v>10.69946289</c:v>
                      </c:pt>
                      <c:pt idx="1894">
                        <c:v>10.69946289</c:v>
                      </c:pt>
                      <c:pt idx="1895">
                        <c:v>10.69946289</c:v>
                      </c:pt>
                      <c:pt idx="1896">
                        <c:v>10.69946289</c:v>
                      </c:pt>
                      <c:pt idx="1897">
                        <c:v>10.69946289</c:v>
                      </c:pt>
                      <c:pt idx="1898">
                        <c:v>10.69946289</c:v>
                      </c:pt>
                      <c:pt idx="1899">
                        <c:v>10.69946289</c:v>
                      </c:pt>
                      <c:pt idx="1900">
                        <c:v>10.69946289</c:v>
                      </c:pt>
                      <c:pt idx="1901">
                        <c:v>10.69946289</c:v>
                      </c:pt>
                      <c:pt idx="1902">
                        <c:v>10.69946289</c:v>
                      </c:pt>
                      <c:pt idx="1903">
                        <c:v>10.69946289</c:v>
                      </c:pt>
                      <c:pt idx="1904">
                        <c:v>10.69946289</c:v>
                      </c:pt>
                      <c:pt idx="1905">
                        <c:v>10.69946289</c:v>
                      </c:pt>
                      <c:pt idx="1906">
                        <c:v>10.69946289</c:v>
                      </c:pt>
                      <c:pt idx="1907">
                        <c:v>10.69946289</c:v>
                      </c:pt>
                      <c:pt idx="1908">
                        <c:v>10.69946289</c:v>
                      </c:pt>
                      <c:pt idx="1909">
                        <c:v>10.69946289</c:v>
                      </c:pt>
                      <c:pt idx="1910">
                        <c:v>10.69946289</c:v>
                      </c:pt>
                      <c:pt idx="1911">
                        <c:v>10.69946289</c:v>
                      </c:pt>
                      <c:pt idx="1912">
                        <c:v>10.69946289</c:v>
                      </c:pt>
                      <c:pt idx="1913">
                        <c:v>10.69946289</c:v>
                      </c:pt>
                      <c:pt idx="1914">
                        <c:v>10.69946289</c:v>
                      </c:pt>
                      <c:pt idx="1915">
                        <c:v>10.69946289</c:v>
                      </c:pt>
                      <c:pt idx="1916">
                        <c:v>10.69946289</c:v>
                      </c:pt>
                      <c:pt idx="1917">
                        <c:v>10.69946289</c:v>
                      </c:pt>
                      <c:pt idx="1918">
                        <c:v>10.69946289</c:v>
                      </c:pt>
                      <c:pt idx="1919">
                        <c:v>10.69946289</c:v>
                      </c:pt>
                      <c:pt idx="1920">
                        <c:v>10.69946289</c:v>
                      </c:pt>
                      <c:pt idx="1921">
                        <c:v>10.69946289</c:v>
                      </c:pt>
                      <c:pt idx="1922">
                        <c:v>10.69946289</c:v>
                      </c:pt>
                      <c:pt idx="1923">
                        <c:v>10.69946289</c:v>
                      </c:pt>
                      <c:pt idx="1924">
                        <c:v>10.69946289</c:v>
                      </c:pt>
                      <c:pt idx="1925">
                        <c:v>10.69946289</c:v>
                      </c:pt>
                      <c:pt idx="1926">
                        <c:v>10.69946289</c:v>
                      </c:pt>
                      <c:pt idx="1927">
                        <c:v>10.69946289</c:v>
                      </c:pt>
                      <c:pt idx="1928">
                        <c:v>10.69946289</c:v>
                      </c:pt>
                      <c:pt idx="1929">
                        <c:v>10.69946289</c:v>
                      </c:pt>
                      <c:pt idx="1930">
                        <c:v>10.69946289</c:v>
                      </c:pt>
                      <c:pt idx="1931">
                        <c:v>10.69946289</c:v>
                      </c:pt>
                      <c:pt idx="1932">
                        <c:v>10.69946289</c:v>
                      </c:pt>
                      <c:pt idx="1933">
                        <c:v>10.69946289</c:v>
                      </c:pt>
                      <c:pt idx="1934">
                        <c:v>10.69946289</c:v>
                      </c:pt>
                      <c:pt idx="1935">
                        <c:v>10.69946289</c:v>
                      </c:pt>
                      <c:pt idx="1936">
                        <c:v>10.69946289</c:v>
                      </c:pt>
                      <c:pt idx="1937">
                        <c:v>10.69946289</c:v>
                      </c:pt>
                      <c:pt idx="1938">
                        <c:v>10.69946289</c:v>
                      </c:pt>
                      <c:pt idx="1939">
                        <c:v>10.69946289</c:v>
                      </c:pt>
                      <c:pt idx="1940">
                        <c:v>10.69946289</c:v>
                      </c:pt>
                      <c:pt idx="1941">
                        <c:v>10.69946289</c:v>
                      </c:pt>
                      <c:pt idx="1942">
                        <c:v>10.69946289</c:v>
                      </c:pt>
                      <c:pt idx="1943">
                        <c:v>10.69946289</c:v>
                      </c:pt>
                      <c:pt idx="1944">
                        <c:v>10.69946289</c:v>
                      </c:pt>
                      <c:pt idx="1945">
                        <c:v>10.69946289</c:v>
                      </c:pt>
                      <c:pt idx="1946">
                        <c:v>10.69946289</c:v>
                      </c:pt>
                      <c:pt idx="1947">
                        <c:v>10.69946289</c:v>
                      </c:pt>
                      <c:pt idx="1948">
                        <c:v>10.59960938</c:v>
                      </c:pt>
                      <c:pt idx="1949">
                        <c:v>10.69946289</c:v>
                      </c:pt>
                      <c:pt idx="1950">
                        <c:v>10.69946289</c:v>
                      </c:pt>
                      <c:pt idx="1951">
                        <c:v>10.59960938</c:v>
                      </c:pt>
                      <c:pt idx="1952">
                        <c:v>10.69946289</c:v>
                      </c:pt>
                      <c:pt idx="1953">
                        <c:v>10.69946289</c:v>
                      </c:pt>
                      <c:pt idx="1954">
                        <c:v>10.59960938</c:v>
                      </c:pt>
                      <c:pt idx="1955">
                        <c:v>10.59960938</c:v>
                      </c:pt>
                      <c:pt idx="1956">
                        <c:v>10.59960938</c:v>
                      </c:pt>
                      <c:pt idx="1957">
                        <c:v>10.69946289</c:v>
                      </c:pt>
                      <c:pt idx="1958">
                        <c:v>10.59960938</c:v>
                      </c:pt>
                      <c:pt idx="1959">
                        <c:v>10.59960938</c:v>
                      </c:pt>
                      <c:pt idx="1960">
                        <c:v>10.69946289</c:v>
                      </c:pt>
                      <c:pt idx="1961">
                        <c:v>10.59960938</c:v>
                      </c:pt>
                      <c:pt idx="1962">
                        <c:v>10.59960938</c:v>
                      </c:pt>
                      <c:pt idx="1963">
                        <c:v>10.59960938</c:v>
                      </c:pt>
                      <c:pt idx="1964">
                        <c:v>10.59960938</c:v>
                      </c:pt>
                      <c:pt idx="1965">
                        <c:v>10.59960938</c:v>
                      </c:pt>
                      <c:pt idx="1966">
                        <c:v>10.59960938</c:v>
                      </c:pt>
                      <c:pt idx="1967">
                        <c:v>10.59960938</c:v>
                      </c:pt>
                      <c:pt idx="1968">
                        <c:v>10.59960938</c:v>
                      </c:pt>
                      <c:pt idx="1969">
                        <c:v>10.59960938</c:v>
                      </c:pt>
                      <c:pt idx="1970">
                        <c:v>10.59960938</c:v>
                      </c:pt>
                      <c:pt idx="1971">
                        <c:v>10.69946289</c:v>
                      </c:pt>
                      <c:pt idx="1972">
                        <c:v>10.59960938</c:v>
                      </c:pt>
                      <c:pt idx="1973">
                        <c:v>10.59960938</c:v>
                      </c:pt>
                      <c:pt idx="1974">
                        <c:v>10.59960938</c:v>
                      </c:pt>
                      <c:pt idx="1975">
                        <c:v>10.59960938</c:v>
                      </c:pt>
                      <c:pt idx="1976">
                        <c:v>10.59960938</c:v>
                      </c:pt>
                      <c:pt idx="1977">
                        <c:v>10.59960938</c:v>
                      </c:pt>
                      <c:pt idx="1978">
                        <c:v>10.59960938</c:v>
                      </c:pt>
                      <c:pt idx="1979">
                        <c:v>10.59960938</c:v>
                      </c:pt>
                      <c:pt idx="1980">
                        <c:v>10.59960938</c:v>
                      </c:pt>
                      <c:pt idx="1981">
                        <c:v>10.59960938</c:v>
                      </c:pt>
                      <c:pt idx="1982">
                        <c:v>10.59960938</c:v>
                      </c:pt>
                      <c:pt idx="1983">
                        <c:v>10.59960938</c:v>
                      </c:pt>
                      <c:pt idx="1984">
                        <c:v>10.59960938</c:v>
                      </c:pt>
                      <c:pt idx="1985">
                        <c:v>10.59960938</c:v>
                      </c:pt>
                      <c:pt idx="1986">
                        <c:v>10.59960938</c:v>
                      </c:pt>
                      <c:pt idx="1987">
                        <c:v>10.59960938</c:v>
                      </c:pt>
                      <c:pt idx="1988">
                        <c:v>10.59960938</c:v>
                      </c:pt>
                      <c:pt idx="1989">
                        <c:v>10.59960938</c:v>
                      </c:pt>
                      <c:pt idx="1990">
                        <c:v>10.59960938</c:v>
                      </c:pt>
                      <c:pt idx="1991">
                        <c:v>10.59960938</c:v>
                      </c:pt>
                      <c:pt idx="1992">
                        <c:v>10.59960938</c:v>
                      </c:pt>
                      <c:pt idx="1993">
                        <c:v>10.59960938</c:v>
                      </c:pt>
                      <c:pt idx="1994">
                        <c:v>10.59960938</c:v>
                      </c:pt>
                      <c:pt idx="1995">
                        <c:v>10.59960938</c:v>
                      </c:pt>
                      <c:pt idx="1996">
                        <c:v>10.59960938</c:v>
                      </c:pt>
                      <c:pt idx="1997">
                        <c:v>10.59960938</c:v>
                      </c:pt>
                      <c:pt idx="1998">
                        <c:v>10.59960938</c:v>
                      </c:pt>
                      <c:pt idx="1999">
                        <c:v>10.59960938</c:v>
                      </c:pt>
                      <c:pt idx="2000">
                        <c:v>10.59960938</c:v>
                      </c:pt>
                      <c:pt idx="2001">
                        <c:v>10.59960938</c:v>
                      </c:pt>
                      <c:pt idx="2002">
                        <c:v>10.59960938</c:v>
                      </c:pt>
                      <c:pt idx="2003">
                        <c:v>10.59960938</c:v>
                      </c:pt>
                      <c:pt idx="2004">
                        <c:v>10.59960938</c:v>
                      </c:pt>
                      <c:pt idx="2005">
                        <c:v>10.59960938</c:v>
                      </c:pt>
                      <c:pt idx="2006">
                        <c:v>10.59960938</c:v>
                      </c:pt>
                      <c:pt idx="2007">
                        <c:v>10.59960938</c:v>
                      </c:pt>
                      <c:pt idx="2008">
                        <c:v>10.59960938</c:v>
                      </c:pt>
                      <c:pt idx="2009">
                        <c:v>10.59960938</c:v>
                      </c:pt>
                      <c:pt idx="2010">
                        <c:v>10.59960938</c:v>
                      </c:pt>
                      <c:pt idx="2011">
                        <c:v>10.59960938</c:v>
                      </c:pt>
                      <c:pt idx="2012">
                        <c:v>10.59960938</c:v>
                      </c:pt>
                      <c:pt idx="2013">
                        <c:v>10.59960938</c:v>
                      </c:pt>
                      <c:pt idx="2014">
                        <c:v>10.59960938</c:v>
                      </c:pt>
                      <c:pt idx="2015">
                        <c:v>10.59960938</c:v>
                      </c:pt>
                      <c:pt idx="2016">
                        <c:v>10.59960938</c:v>
                      </c:pt>
                      <c:pt idx="2017">
                        <c:v>10.59960938</c:v>
                      </c:pt>
                      <c:pt idx="2018">
                        <c:v>10.59960938</c:v>
                      </c:pt>
                      <c:pt idx="2019">
                        <c:v>10.59960938</c:v>
                      </c:pt>
                      <c:pt idx="2020">
                        <c:v>10.59960938</c:v>
                      </c:pt>
                      <c:pt idx="2021">
                        <c:v>10.59960938</c:v>
                      </c:pt>
                      <c:pt idx="2022">
                        <c:v>10.59960938</c:v>
                      </c:pt>
                      <c:pt idx="2023">
                        <c:v>10.59960938</c:v>
                      </c:pt>
                      <c:pt idx="2024">
                        <c:v>10.59960938</c:v>
                      </c:pt>
                      <c:pt idx="2025">
                        <c:v>10.59960938</c:v>
                      </c:pt>
                      <c:pt idx="2026">
                        <c:v>10.59960938</c:v>
                      </c:pt>
                      <c:pt idx="2027">
                        <c:v>10.59960938</c:v>
                      </c:pt>
                      <c:pt idx="2028">
                        <c:v>10.59960938</c:v>
                      </c:pt>
                      <c:pt idx="2029">
                        <c:v>10.59960938</c:v>
                      </c:pt>
                      <c:pt idx="2030">
                        <c:v>10.59960938</c:v>
                      </c:pt>
                      <c:pt idx="2031">
                        <c:v>10.59960938</c:v>
                      </c:pt>
                      <c:pt idx="2032">
                        <c:v>10.59960938</c:v>
                      </c:pt>
                      <c:pt idx="2033">
                        <c:v>10.59960938</c:v>
                      </c:pt>
                      <c:pt idx="2034">
                        <c:v>10.59960938</c:v>
                      </c:pt>
                      <c:pt idx="2035">
                        <c:v>10.59960938</c:v>
                      </c:pt>
                      <c:pt idx="2036">
                        <c:v>10.59960938</c:v>
                      </c:pt>
                      <c:pt idx="2037">
                        <c:v>10.59960938</c:v>
                      </c:pt>
                      <c:pt idx="2038">
                        <c:v>10.59960938</c:v>
                      </c:pt>
                      <c:pt idx="2039">
                        <c:v>10.59960938</c:v>
                      </c:pt>
                      <c:pt idx="2040">
                        <c:v>10.59960938</c:v>
                      </c:pt>
                      <c:pt idx="2041">
                        <c:v>10.59960938</c:v>
                      </c:pt>
                      <c:pt idx="2042">
                        <c:v>10.59960938</c:v>
                      </c:pt>
                      <c:pt idx="2043">
                        <c:v>10.499511720000001</c:v>
                      </c:pt>
                      <c:pt idx="2044">
                        <c:v>10.59960938</c:v>
                      </c:pt>
                      <c:pt idx="2045">
                        <c:v>10.499511720000001</c:v>
                      </c:pt>
                      <c:pt idx="2046">
                        <c:v>10.59960938</c:v>
                      </c:pt>
                      <c:pt idx="2047">
                        <c:v>10.499511720000001</c:v>
                      </c:pt>
                      <c:pt idx="2048">
                        <c:v>10.499511720000001</c:v>
                      </c:pt>
                      <c:pt idx="2049">
                        <c:v>10.59960938</c:v>
                      </c:pt>
                      <c:pt idx="2050">
                        <c:v>10.59960938</c:v>
                      </c:pt>
                      <c:pt idx="2051">
                        <c:v>10.499511720000001</c:v>
                      </c:pt>
                      <c:pt idx="2052">
                        <c:v>10.499511720000001</c:v>
                      </c:pt>
                      <c:pt idx="2053">
                        <c:v>10.499511720000001</c:v>
                      </c:pt>
                      <c:pt idx="2054">
                        <c:v>10.59960938</c:v>
                      </c:pt>
                      <c:pt idx="2055">
                        <c:v>10.499511720000001</c:v>
                      </c:pt>
                      <c:pt idx="2056">
                        <c:v>10.499511720000001</c:v>
                      </c:pt>
                      <c:pt idx="2057">
                        <c:v>10.499511720000001</c:v>
                      </c:pt>
                      <c:pt idx="2058">
                        <c:v>10.499511720000001</c:v>
                      </c:pt>
                      <c:pt idx="2059">
                        <c:v>10.499511720000001</c:v>
                      </c:pt>
                      <c:pt idx="2060">
                        <c:v>10.499511720000001</c:v>
                      </c:pt>
                      <c:pt idx="2061">
                        <c:v>10.499511720000001</c:v>
                      </c:pt>
                      <c:pt idx="2062">
                        <c:v>10.499511720000001</c:v>
                      </c:pt>
                      <c:pt idx="2063">
                        <c:v>10.499511720000001</c:v>
                      </c:pt>
                      <c:pt idx="2064">
                        <c:v>10.499511720000001</c:v>
                      </c:pt>
                      <c:pt idx="2065">
                        <c:v>10.499511720000001</c:v>
                      </c:pt>
                      <c:pt idx="2066">
                        <c:v>10.499511720000001</c:v>
                      </c:pt>
                      <c:pt idx="2067">
                        <c:v>10.499511720000001</c:v>
                      </c:pt>
                      <c:pt idx="2068">
                        <c:v>10.499511720000001</c:v>
                      </c:pt>
                      <c:pt idx="2069">
                        <c:v>10.499511720000001</c:v>
                      </c:pt>
                      <c:pt idx="2070">
                        <c:v>10.499511720000001</c:v>
                      </c:pt>
                      <c:pt idx="2071">
                        <c:v>10.499511720000001</c:v>
                      </c:pt>
                      <c:pt idx="2072">
                        <c:v>10.499511720000001</c:v>
                      </c:pt>
                      <c:pt idx="2073">
                        <c:v>10.499511720000001</c:v>
                      </c:pt>
                      <c:pt idx="2074">
                        <c:v>10.499511720000001</c:v>
                      </c:pt>
                      <c:pt idx="2075">
                        <c:v>10.499511720000001</c:v>
                      </c:pt>
                      <c:pt idx="2076">
                        <c:v>10.499511720000001</c:v>
                      </c:pt>
                      <c:pt idx="2077">
                        <c:v>10.499511720000001</c:v>
                      </c:pt>
                      <c:pt idx="2078">
                        <c:v>10.499511720000001</c:v>
                      </c:pt>
                      <c:pt idx="2079">
                        <c:v>10.499511720000001</c:v>
                      </c:pt>
                      <c:pt idx="2080">
                        <c:v>10.499511720000001</c:v>
                      </c:pt>
                      <c:pt idx="2081">
                        <c:v>10.499511720000001</c:v>
                      </c:pt>
                      <c:pt idx="2082">
                        <c:v>10.499511720000001</c:v>
                      </c:pt>
                      <c:pt idx="2083">
                        <c:v>10.499511720000001</c:v>
                      </c:pt>
                      <c:pt idx="2084">
                        <c:v>10.499511720000001</c:v>
                      </c:pt>
                      <c:pt idx="2085">
                        <c:v>10.499511720000001</c:v>
                      </c:pt>
                      <c:pt idx="2086">
                        <c:v>10.499511720000001</c:v>
                      </c:pt>
                      <c:pt idx="2087">
                        <c:v>10.499511720000001</c:v>
                      </c:pt>
                      <c:pt idx="2088">
                        <c:v>10.499511720000001</c:v>
                      </c:pt>
                      <c:pt idx="2089">
                        <c:v>10.499511720000001</c:v>
                      </c:pt>
                      <c:pt idx="2090">
                        <c:v>10.499511720000001</c:v>
                      </c:pt>
                      <c:pt idx="2091">
                        <c:v>10.499511720000001</c:v>
                      </c:pt>
                      <c:pt idx="2092">
                        <c:v>10.499511720000001</c:v>
                      </c:pt>
                      <c:pt idx="2093">
                        <c:v>10.499511720000001</c:v>
                      </c:pt>
                      <c:pt idx="2094">
                        <c:v>10.499511720000001</c:v>
                      </c:pt>
                      <c:pt idx="2095">
                        <c:v>10.499511720000001</c:v>
                      </c:pt>
                      <c:pt idx="2096">
                        <c:v>10.499511720000001</c:v>
                      </c:pt>
                      <c:pt idx="2097">
                        <c:v>10.499511720000001</c:v>
                      </c:pt>
                      <c:pt idx="2098">
                        <c:v>10.499511720000001</c:v>
                      </c:pt>
                      <c:pt idx="2099">
                        <c:v>10.499511720000001</c:v>
                      </c:pt>
                      <c:pt idx="2100">
                        <c:v>10.499511720000001</c:v>
                      </c:pt>
                      <c:pt idx="2101">
                        <c:v>10.499511720000001</c:v>
                      </c:pt>
                      <c:pt idx="2102">
                        <c:v>10.499511720000001</c:v>
                      </c:pt>
                      <c:pt idx="2103">
                        <c:v>10.499511720000001</c:v>
                      </c:pt>
                      <c:pt idx="2104">
                        <c:v>10.499511720000001</c:v>
                      </c:pt>
                      <c:pt idx="2105">
                        <c:v>10.499511720000001</c:v>
                      </c:pt>
                      <c:pt idx="2106">
                        <c:v>10.499511720000001</c:v>
                      </c:pt>
                      <c:pt idx="2107">
                        <c:v>10.499511720000001</c:v>
                      </c:pt>
                      <c:pt idx="2108">
                        <c:v>10.499511720000001</c:v>
                      </c:pt>
                      <c:pt idx="2109">
                        <c:v>10.499511720000001</c:v>
                      </c:pt>
                      <c:pt idx="2110">
                        <c:v>10.499511720000001</c:v>
                      </c:pt>
                      <c:pt idx="2111">
                        <c:v>10.499511720000001</c:v>
                      </c:pt>
                      <c:pt idx="2112">
                        <c:v>10.499511720000001</c:v>
                      </c:pt>
                      <c:pt idx="2113">
                        <c:v>10.499511720000001</c:v>
                      </c:pt>
                      <c:pt idx="2114">
                        <c:v>10.499511720000001</c:v>
                      </c:pt>
                      <c:pt idx="2115">
                        <c:v>10.499511720000001</c:v>
                      </c:pt>
                      <c:pt idx="2116">
                        <c:v>10.499511720000001</c:v>
                      </c:pt>
                      <c:pt idx="2117">
                        <c:v>10.499511720000001</c:v>
                      </c:pt>
                      <c:pt idx="2118">
                        <c:v>10.499511720000001</c:v>
                      </c:pt>
                      <c:pt idx="2119">
                        <c:v>10.499511720000001</c:v>
                      </c:pt>
                      <c:pt idx="2120">
                        <c:v>10.499511720000001</c:v>
                      </c:pt>
                      <c:pt idx="2121">
                        <c:v>10.499511720000001</c:v>
                      </c:pt>
                      <c:pt idx="2122">
                        <c:v>10.499511720000001</c:v>
                      </c:pt>
                      <c:pt idx="2123">
                        <c:v>10.499511720000001</c:v>
                      </c:pt>
                      <c:pt idx="2124">
                        <c:v>10.499511720000001</c:v>
                      </c:pt>
                      <c:pt idx="2125">
                        <c:v>10.499511720000001</c:v>
                      </c:pt>
                      <c:pt idx="2126">
                        <c:v>10.499511720000001</c:v>
                      </c:pt>
                      <c:pt idx="2127">
                        <c:v>10.499511720000001</c:v>
                      </c:pt>
                      <c:pt idx="2128">
                        <c:v>10.499511720000001</c:v>
                      </c:pt>
                      <c:pt idx="2129">
                        <c:v>10.499511720000001</c:v>
                      </c:pt>
                      <c:pt idx="2130">
                        <c:v>10.499511720000001</c:v>
                      </c:pt>
                      <c:pt idx="2131">
                        <c:v>10.499511720000001</c:v>
                      </c:pt>
                      <c:pt idx="2132">
                        <c:v>10.499511720000001</c:v>
                      </c:pt>
                      <c:pt idx="2133">
                        <c:v>10.499511720000001</c:v>
                      </c:pt>
                      <c:pt idx="2134">
                        <c:v>10.499511720000001</c:v>
                      </c:pt>
                      <c:pt idx="2135">
                        <c:v>10.499511720000001</c:v>
                      </c:pt>
                      <c:pt idx="2136">
                        <c:v>10.499511720000001</c:v>
                      </c:pt>
                      <c:pt idx="2137">
                        <c:v>10.499511720000001</c:v>
                      </c:pt>
                      <c:pt idx="2138">
                        <c:v>10.499511720000001</c:v>
                      </c:pt>
                      <c:pt idx="2139">
                        <c:v>10.499511720000001</c:v>
                      </c:pt>
                      <c:pt idx="2140">
                        <c:v>10.499511720000001</c:v>
                      </c:pt>
                      <c:pt idx="2141">
                        <c:v>10.499511720000001</c:v>
                      </c:pt>
                      <c:pt idx="2142">
                        <c:v>10.499511720000001</c:v>
                      </c:pt>
                      <c:pt idx="2143">
                        <c:v>10.499511720000001</c:v>
                      </c:pt>
                      <c:pt idx="2144">
                        <c:v>10.399658200000001</c:v>
                      </c:pt>
                      <c:pt idx="2145">
                        <c:v>10.399658200000001</c:v>
                      </c:pt>
                      <c:pt idx="2146">
                        <c:v>10.499511720000001</c:v>
                      </c:pt>
                      <c:pt idx="2147">
                        <c:v>10.499511720000001</c:v>
                      </c:pt>
                      <c:pt idx="2148">
                        <c:v>10.499511720000001</c:v>
                      </c:pt>
                      <c:pt idx="2149">
                        <c:v>10.399658200000001</c:v>
                      </c:pt>
                      <c:pt idx="2150">
                        <c:v>10.499511720000001</c:v>
                      </c:pt>
                      <c:pt idx="2151">
                        <c:v>10.399658200000001</c:v>
                      </c:pt>
                      <c:pt idx="2152">
                        <c:v>10.399658200000001</c:v>
                      </c:pt>
                      <c:pt idx="2153">
                        <c:v>10.499511720000001</c:v>
                      </c:pt>
                      <c:pt idx="2154">
                        <c:v>10.399658200000001</c:v>
                      </c:pt>
                      <c:pt idx="2155">
                        <c:v>10.399658200000001</c:v>
                      </c:pt>
                      <c:pt idx="2156">
                        <c:v>10.399658200000001</c:v>
                      </c:pt>
                      <c:pt idx="2157">
                        <c:v>10.499511720000001</c:v>
                      </c:pt>
                      <c:pt idx="2158">
                        <c:v>10.399658200000001</c:v>
                      </c:pt>
                      <c:pt idx="2159">
                        <c:v>10.399658200000001</c:v>
                      </c:pt>
                      <c:pt idx="2160">
                        <c:v>10.399658200000001</c:v>
                      </c:pt>
                      <c:pt idx="2161">
                        <c:v>10.399658200000001</c:v>
                      </c:pt>
                      <c:pt idx="2162">
                        <c:v>10.399658200000001</c:v>
                      </c:pt>
                      <c:pt idx="2163">
                        <c:v>10.399658200000001</c:v>
                      </c:pt>
                      <c:pt idx="2164">
                        <c:v>10.399658200000001</c:v>
                      </c:pt>
                      <c:pt idx="2165">
                        <c:v>10.399658200000001</c:v>
                      </c:pt>
                      <c:pt idx="2166">
                        <c:v>10.399658200000001</c:v>
                      </c:pt>
                      <c:pt idx="2167">
                        <c:v>10.399658200000001</c:v>
                      </c:pt>
                      <c:pt idx="2168">
                        <c:v>10.399658200000001</c:v>
                      </c:pt>
                      <c:pt idx="2169">
                        <c:v>10.399658200000001</c:v>
                      </c:pt>
                      <c:pt idx="2170">
                        <c:v>10.399658200000001</c:v>
                      </c:pt>
                      <c:pt idx="2171">
                        <c:v>10.399658200000001</c:v>
                      </c:pt>
                      <c:pt idx="2172">
                        <c:v>10.399658200000001</c:v>
                      </c:pt>
                      <c:pt idx="2173">
                        <c:v>10.399658200000001</c:v>
                      </c:pt>
                      <c:pt idx="2174">
                        <c:v>10.399658200000001</c:v>
                      </c:pt>
                      <c:pt idx="2175">
                        <c:v>10.399658200000001</c:v>
                      </c:pt>
                      <c:pt idx="2176">
                        <c:v>10.399658200000001</c:v>
                      </c:pt>
                      <c:pt idx="2177">
                        <c:v>10.399658200000001</c:v>
                      </c:pt>
                      <c:pt idx="2178">
                        <c:v>10.399658200000001</c:v>
                      </c:pt>
                      <c:pt idx="2179">
                        <c:v>10.399658200000001</c:v>
                      </c:pt>
                      <c:pt idx="2180">
                        <c:v>10.399658200000001</c:v>
                      </c:pt>
                      <c:pt idx="2181">
                        <c:v>10.399658200000001</c:v>
                      </c:pt>
                      <c:pt idx="2182">
                        <c:v>10.399658200000001</c:v>
                      </c:pt>
                      <c:pt idx="2183">
                        <c:v>10.399658200000001</c:v>
                      </c:pt>
                      <c:pt idx="2184">
                        <c:v>10.399658200000001</c:v>
                      </c:pt>
                      <c:pt idx="2185">
                        <c:v>10.399658200000001</c:v>
                      </c:pt>
                      <c:pt idx="2186">
                        <c:v>10.399658200000001</c:v>
                      </c:pt>
                      <c:pt idx="2187">
                        <c:v>10.399658200000001</c:v>
                      </c:pt>
                      <c:pt idx="2188">
                        <c:v>10.399658200000001</c:v>
                      </c:pt>
                      <c:pt idx="2189">
                        <c:v>10.399658200000001</c:v>
                      </c:pt>
                      <c:pt idx="2190">
                        <c:v>10.399658200000001</c:v>
                      </c:pt>
                      <c:pt idx="2191">
                        <c:v>10.399658200000001</c:v>
                      </c:pt>
                      <c:pt idx="2192">
                        <c:v>10.399658200000001</c:v>
                      </c:pt>
                      <c:pt idx="2193">
                        <c:v>10.399658200000001</c:v>
                      </c:pt>
                      <c:pt idx="2194">
                        <c:v>10.399658200000001</c:v>
                      </c:pt>
                      <c:pt idx="2195">
                        <c:v>10.399658200000001</c:v>
                      </c:pt>
                      <c:pt idx="2196">
                        <c:v>10.399658200000001</c:v>
                      </c:pt>
                      <c:pt idx="2197">
                        <c:v>10.399658200000001</c:v>
                      </c:pt>
                      <c:pt idx="2198">
                        <c:v>10.399658200000001</c:v>
                      </c:pt>
                      <c:pt idx="2199">
                        <c:v>10.399658200000001</c:v>
                      </c:pt>
                      <c:pt idx="2200">
                        <c:v>10.399658200000001</c:v>
                      </c:pt>
                      <c:pt idx="2201">
                        <c:v>10.399658200000001</c:v>
                      </c:pt>
                      <c:pt idx="2202">
                        <c:v>10.399658200000001</c:v>
                      </c:pt>
                      <c:pt idx="2203">
                        <c:v>10.399658200000001</c:v>
                      </c:pt>
                      <c:pt idx="2204">
                        <c:v>10.399658200000001</c:v>
                      </c:pt>
                      <c:pt idx="2205">
                        <c:v>10.399658200000001</c:v>
                      </c:pt>
                      <c:pt idx="2206">
                        <c:v>10.399658200000001</c:v>
                      </c:pt>
                      <c:pt idx="2207">
                        <c:v>10.399658200000001</c:v>
                      </c:pt>
                      <c:pt idx="2208">
                        <c:v>10.399658200000001</c:v>
                      </c:pt>
                      <c:pt idx="2209">
                        <c:v>10.399658200000001</c:v>
                      </c:pt>
                      <c:pt idx="2210">
                        <c:v>10.399658200000001</c:v>
                      </c:pt>
                      <c:pt idx="2211">
                        <c:v>10.399658200000001</c:v>
                      </c:pt>
                      <c:pt idx="2212">
                        <c:v>10.399658200000001</c:v>
                      </c:pt>
                      <c:pt idx="2213">
                        <c:v>10.399658200000001</c:v>
                      </c:pt>
                      <c:pt idx="2214">
                        <c:v>10.399658200000001</c:v>
                      </c:pt>
                      <c:pt idx="2215">
                        <c:v>10.399658200000001</c:v>
                      </c:pt>
                      <c:pt idx="2216">
                        <c:v>10.399658200000001</c:v>
                      </c:pt>
                      <c:pt idx="2217">
                        <c:v>10.399658200000001</c:v>
                      </c:pt>
                      <c:pt idx="2218">
                        <c:v>10.399658200000001</c:v>
                      </c:pt>
                      <c:pt idx="2219">
                        <c:v>10.399658200000001</c:v>
                      </c:pt>
                      <c:pt idx="2220">
                        <c:v>10.399658200000001</c:v>
                      </c:pt>
                      <c:pt idx="2221">
                        <c:v>10.399658200000001</c:v>
                      </c:pt>
                      <c:pt idx="2222">
                        <c:v>10.399658200000001</c:v>
                      </c:pt>
                      <c:pt idx="2223">
                        <c:v>10.399658200000001</c:v>
                      </c:pt>
                      <c:pt idx="2224">
                        <c:v>10.399658200000001</c:v>
                      </c:pt>
                      <c:pt idx="2225">
                        <c:v>10.399658200000001</c:v>
                      </c:pt>
                      <c:pt idx="2226">
                        <c:v>10.399658200000001</c:v>
                      </c:pt>
                      <c:pt idx="2227">
                        <c:v>10.399658200000001</c:v>
                      </c:pt>
                      <c:pt idx="2228">
                        <c:v>10.399658200000001</c:v>
                      </c:pt>
                      <c:pt idx="2229">
                        <c:v>10.399658200000001</c:v>
                      </c:pt>
                      <c:pt idx="2230">
                        <c:v>10.299560549999999</c:v>
                      </c:pt>
                      <c:pt idx="2231">
                        <c:v>10.299560549999999</c:v>
                      </c:pt>
                      <c:pt idx="2232">
                        <c:v>10.399658200000001</c:v>
                      </c:pt>
                      <c:pt idx="2233">
                        <c:v>10.399658200000001</c:v>
                      </c:pt>
                      <c:pt idx="2234">
                        <c:v>10.299560549999999</c:v>
                      </c:pt>
                      <c:pt idx="2235">
                        <c:v>10.299560549999999</c:v>
                      </c:pt>
                      <c:pt idx="2236">
                        <c:v>10.299560549999999</c:v>
                      </c:pt>
                      <c:pt idx="2237">
                        <c:v>10.399658200000001</c:v>
                      </c:pt>
                      <c:pt idx="2238">
                        <c:v>10.299560549999999</c:v>
                      </c:pt>
                      <c:pt idx="2239">
                        <c:v>10.299560549999999</c:v>
                      </c:pt>
                      <c:pt idx="2240">
                        <c:v>10.399658200000001</c:v>
                      </c:pt>
                      <c:pt idx="2241">
                        <c:v>10.299560549999999</c:v>
                      </c:pt>
                      <c:pt idx="2242">
                        <c:v>10.299560549999999</c:v>
                      </c:pt>
                      <c:pt idx="2243">
                        <c:v>10.299560549999999</c:v>
                      </c:pt>
                      <c:pt idx="2244">
                        <c:v>10.299560549999999</c:v>
                      </c:pt>
                      <c:pt idx="2245">
                        <c:v>10.299560549999999</c:v>
                      </c:pt>
                      <c:pt idx="2246">
                        <c:v>10.299560549999999</c:v>
                      </c:pt>
                      <c:pt idx="2247">
                        <c:v>10.299560549999999</c:v>
                      </c:pt>
                      <c:pt idx="2248">
                        <c:v>10.299560549999999</c:v>
                      </c:pt>
                      <c:pt idx="2249">
                        <c:v>10.299560549999999</c:v>
                      </c:pt>
                      <c:pt idx="2250">
                        <c:v>10.299560549999999</c:v>
                      </c:pt>
                      <c:pt idx="2251">
                        <c:v>10.299560549999999</c:v>
                      </c:pt>
                      <c:pt idx="2252">
                        <c:v>10.299560549999999</c:v>
                      </c:pt>
                      <c:pt idx="2253">
                        <c:v>10.299560549999999</c:v>
                      </c:pt>
                      <c:pt idx="2254">
                        <c:v>10.399658200000001</c:v>
                      </c:pt>
                      <c:pt idx="2255">
                        <c:v>10.299560549999999</c:v>
                      </c:pt>
                      <c:pt idx="2256">
                        <c:v>10.299560549999999</c:v>
                      </c:pt>
                      <c:pt idx="2257">
                        <c:v>10.299560549999999</c:v>
                      </c:pt>
                      <c:pt idx="2258">
                        <c:v>10.299560549999999</c:v>
                      </c:pt>
                      <c:pt idx="2259">
                        <c:v>10.299560549999999</c:v>
                      </c:pt>
                      <c:pt idx="2260">
                        <c:v>10.299560549999999</c:v>
                      </c:pt>
                      <c:pt idx="2261">
                        <c:v>10.299560549999999</c:v>
                      </c:pt>
                      <c:pt idx="2262">
                        <c:v>10.299560549999999</c:v>
                      </c:pt>
                      <c:pt idx="2263">
                        <c:v>10.299560549999999</c:v>
                      </c:pt>
                      <c:pt idx="2264">
                        <c:v>10.299560549999999</c:v>
                      </c:pt>
                      <c:pt idx="2265">
                        <c:v>10.299560549999999</c:v>
                      </c:pt>
                      <c:pt idx="2266">
                        <c:v>10.299560549999999</c:v>
                      </c:pt>
                      <c:pt idx="2267">
                        <c:v>10.299560549999999</c:v>
                      </c:pt>
                      <c:pt idx="2268">
                        <c:v>10.299560549999999</c:v>
                      </c:pt>
                      <c:pt idx="2269">
                        <c:v>10.299560549999999</c:v>
                      </c:pt>
                      <c:pt idx="2270">
                        <c:v>10.299560549999999</c:v>
                      </c:pt>
                      <c:pt idx="2271">
                        <c:v>10.299560549999999</c:v>
                      </c:pt>
                      <c:pt idx="2272">
                        <c:v>10.299560549999999</c:v>
                      </c:pt>
                      <c:pt idx="2273">
                        <c:v>10.299560549999999</c:v>
                      </c:pt>
                      <c:pt idx="2274">
                        <c:v>10.299560549999999</c:v>
                      </c:pt>
                      <c:pt idx="2275">
                        <c:v>10.299560549999999</c:v>
                      </c:pt>
                      <c:pt idx="2276">
                        <c:v>10.299560549999999</c:v>
                      </c:pt>
                      <c:pt idx="2277">
                        <c:v>10.299560549999999</c:v>
                      </c:pt>
                      <c:pt idx="2278">
                        <c:v>10.299560549999999</c:v>
                      </c:pt>
                      <c:pt idx="2279">
                        <c:v>10.299560549999999</c:v>
                      </c:pt>
                      <c:pt idx="2280">
                        <c:v>10.299560549999999</c:v>
                      </c:pt>
                      <c:pt idx="2281">
                        <c:v>10.299560549999999</c:v>
                      </c:pt>
                      <c:pt idx="2282">
                        <c:v>10.299560549999999</c:v>
                      </c:pt>
                      <c:pt idx="2283">
                        <c:v>10.299560549999999</c:v>
                      </c:pt>
                      <c:pt idx="2284">
                        <c:v>10.299560549999999</c:v>
                      </c:pt>
                      <c:pt idx="2285">
                        <c:v>10.299560549999999</c:v>
                      </c:pt>
                      <c:pt idx="2286">
                        <c:v>10.299560549999999</c:v>
                      </c:pt>
                      <c:pt idx="2287">
                        <c:v>10.299560549999999</c:v>
                      </c:pt>
                      <c:pt idx="2288">
                        <c:v>10.299560549999999</c:v>
                      </c:pt>
                      <c:pt idx="2289">
                        <c:v>10.299560549999999</c:v>
                      </c:pt>
                      <c:pt idx="2290">
                        <c:v>10.299560549999999</c:v>
                      </c:pt>
                      <c:pt idx="2291">
                        <c:v>10.299560549999999</c:v>
                      </c:pt>
                      <c:pt idx="2292">
                        <c:v>10.299560549999999</c:v>
                      </c:pt>
                      <c:pt idx="2293">
                        <c:v>10.299560549999999</c:v>
                      </c:pt>
                      <c:pt idx="2294">
                        <c:v>10.299560549999999</c:v>
                      </c:pt>
                      <c:pt idx="2295">
                        <c:v>10.299560549999999</c:v>
                      </c:pt>
                      <c:pt idx="2296">
                        <c:v>10.299560549999999</c:v>
                      </c:pt>
                      <c:pt idx="2297">
                        <c:v>10.299560549999999</c:v>
                      </c:pt>
                      <c:pt idx="2298">
                        <c:v>10.299560549999999</c:v>
                      </c:pt>
                      <c:pt idx="2299">
                        <c:v>10.299560549999999</c:v>
                      </c:pt>
                      <c:pt idx="2300">
                        <c:v>10.299560549999999</c:v>
                      </c:pt>
                      <c:pt idx="2301">
                        <c:v>10.299560549999999</c:v>
                      </c:pt>
                      <c:pt idx="2302">
                        <c:v>10.299560549999999</c:v>
                      </c:pt>
                      <c:pt idx="2303">
                        <c:v>10.299560549999999</c:v>
                      </c:pt>
                      <c:pt idx="2304">
                        <c:v>10.299560549999999</c:v>
                      </c:pt>
                      <c:pt idx="2305">
                        <c:v>10.299560549999999</c:v>
                      </c:pt>
                      <c:pt idx="2306">
                        <c:v>10.299560549999999</c:v>
                      </c:pt>
                      <c:pt idx="2307">
                        <c:v>10.299560549999999</c:v>
                      </c:pt>
                      <c:pt idx="2308">
                        <c:v>10.299560549999999</c:v>
                      </c:pt>
                      <c:pt idx="2309">
                        <c:v>10.299560549999999</c:v>
                      </c:pt>
                      <c:pt idx="2310">
                        <c:v>10.299560549999999</c:v>
                      </c:pt>
                      <c:pt idx="2311">
                        <c:v>10.299560549999999</c:v>
                      </c:pt>
                      <c:pt idx="2312">
                        <c:v>10.299560549999999</c:v>
                      </c:pt>
                      <c:pt idx="2313">
                        <c:v>10.299560549999999</c:v>
                      </c:pt>
                      <c:pt idx="2314">
                        <c:v>10.299560549999999</c:v>
                      </c:pt>
                      <c:pt idx="2315">
                        <c:v>10.299560549999999</c:v>
                      </c:pt>
                      <c:pt idx="2316">
                        <c:v>10.299560549999999</c:v>
                      </c:pt>
                      <c:pt idx="2317">
                        <c:v>10.299560549999999</c:v>
                      </c:pt>
                      <c:pt idx="2318">
                        <c:v>10.299560549999999</c:v>
                      </c:pt>
                      <c:pt idx="2319">
                        <c:v>10.299560549999999</c:v>
                      </c:pt>
                      <c:pt idx="2320">
                        <c:v>10.299560549999999</c:v>
                      </c:pt>
                      <c:pt idx="2321">
                        <c:v>10.19946289</c:v>
                      </c:pt>
                      <c:pt idx="2322">
                        <c:v>10.299560549999999</c:v>
                      </c:pt>
                      <c:pt idx="2323">
                        <c:v>10.299560549999999</c:v>
                      </c:pt>
                      <c:pt idx="2324">
                        <c:v>10.299560549999999</c:v>
                      </c:pt>
                      <c:pt idx="2325">
                        <c:v>10.299560549999999</c:v>
                      </c:pt>
                      <c:pt idx="2326">
                        <c:v>10.299560549999999</c:v>
                      </c:pt>
                      <c:pt idx="2327">
                        <c:v>10.299560549999999</c:v>
                      </c:pt>
                      <c:pt idx="2328">
                        <c:v>10.19946289</c:v>
                      </c:pt>
                      <c:pt idx="2329">
                        <c:v>10.299560549999999</c:v>
                      </c:pt>
                      <c:pt idx="2330">
                        <c:v>10.19946289</c:v>
                      </c:pt>
                      <c:pt idx="2331">
                        <c:v>10.19946289</c:v>
                      </c:pt>
                      <c:pt idx="2332">
                        <c:v>10.299560549999999</c:v>
                      </c:pt>
                      <c:pt idx="2333">
                        <c:v>10.19946289</c:v>
                      </c:pt>
                      <c:pt idx="2334">
                        <c:v>10.19946289</c:v>
                      </c:pt>
                      <c:pt idx="2335">
                        <c:v>10.19946289</c:v>
                      </c:pt>
                      <c:pt idx="2336">
                        <c:v>10.19946289</c:v>
                      </c:pt>
                      <c:pt idx="2337">
                        <c:v>10.19946289</c:v>
                      </c:pt>
                      <c:pt idx="2338">
                        <c:v>10.19946289</c:v>
                      </c:pt>
                      <c:pt idx="2339">
                        <c:v>10.19946289</c:v>
                      </c:pt>
                      <c:pt idx="2340">
                        <c:v>10.19946289</c:v>
                      </c:pt>
                      <c:pt idx="2341">
                        <c:v>10.19946289</c:v>
                      </c:pt>
                      <c:pt idx="2342">
                        <c:v>10.19946289</c:v>
                      </c:pt>
                      <c:pt idx="2343">
                        <c:v>10.19946289</c:v>
                      </c:pt>
                      <c:pt idx="2344">
                        <c:v>10.19946289</c:v>
                      </c:pt>
                      <c:pt idx="2345">
                        <c:v>10.19946289</c:v>
                      </c:pt>
                      <c:pt idx="2346">
                        <c:v>10.19946289</c:v>
                      </c:pt>
                      <c:pt idx="2347">
                        <c:v>10.19946289</c:v>
                      </c:pt>
                      <c:pt idx="2348">
                        <c:v>10.19946289</c:v>
                      </c:pt>
                      <c:pt idx="2349">
                        <c:v>10.19946289</c:v>
                      </c:pt>
                      <c:pt idx="2350">
                        <c:v>10.19946289</c:v>
                      </c:pt>
                      <c:pt idx="2351">
                        <c:v>10.19946289</c:v>
                      </c:pt>
                      <c:pt idx="2352">
                        <c:v>10.19946289</c:v>
                      </c:pt>
                      <c:pt idx="2353">
                        <c:v>10.19946289</c:v>
                      </c:pt>
                      <c:pt idx="2354">
                        <c:v>10.19946289</c:v>
                      </c:pt>
                      <c:pt idx="2355">
                        <c:v>10.19946289</c:v>
                      </c:pt>
                      <c:pt idx="2356">
                        <c:v>10.19946289</c:v>
                      </c:pt>
                      <c:pt idx="2357">
                        <c:v>10.19946289</c:v>
                      </c:pt>
                      <c:pt idx="2358">
                        <c:v>10.19946289</c:v>
                      </c:pt>
                      <c:pt idx="2359">
                        <c:v>10.19946289</c:v>
                      </c:pt>
                      <c:pt idx="2360">
                        <c:v>10.19946289</c:v>
                      </c:pt>
                      <c:pt idx="2361">
                        <c:v>10.19946289</c:v>
                      </c:pt>
                      <c:pt idx="2362">
                        <c:v>10.19946289</c:v>
                      </c:pt>
                      <c:pt idx="2363">
                        <c:v>10.19946289</c:v>
                      </c:pt>
                      <c:pt idx="2364">
                        <c:v>10.19946289</c:v>
                      </c:pt>
                      <c:pt idx="2365">
                        <c:v>10.19946289</c:v>
                      </c:pt>
                      <c:pt idx="2366">
                        <c:v>10.19946289</c:v>
                      </c:pt>
                      <c:pt idx="2367">
                        <c:v>10.19946289</c:v>
                      </c:pt>
                      <c:pt idx="2368">
                        <c:v>10.19946289</c:v>
                      </c:pt>
                      <c:pt idx="2369">
                        <c:v>10.19946289</c:v>
                      </c:pt>
                      <c:pt idx="2370">
                        <c:v>10.19946289</c:v>
                      </c:pt>
                      <c:pt idx="2371">
                        <c:v>10.19946289</c:v>
                      </c:pt>
                      <c:pt idx="2372">
                        <c:v>10.19946289</c:v>
                      </c:pt>
                      <c:pt idx="2373">
                        <c:v>10.19946289</c:v>
                      </c:pt>
                      <c:pt idx="2374">
                        <c:v>10.19946289</c:v>
                      </c:pt>
                      <c:pt idx="2375">
                        <c:v>10.19946289</c:v>
                      </c:pt>
                      <c:pt idx="2376">
                        <c:v>10.19946289</c:v>
                      </c:pt>
                      <c:pt idx="2377">
                        <c:v>10.19946289</c:v>
                      </c:pt>
                      <c:pt idx="2378">
                        <c:v>10.19946289</c:v>
                      </c:pt>
                      <c:pt idx="2379">
                        <c:v>10.19946289</c:v>
                      </c:pt>
                      <c:pt idx="2380">
                        <c:v>10.19946289</c:v>
                      </c:pt>
                      <c:pt idx="2381">
                        <c:v>10.19946289</c:v>
                      </c:pt>
                      <c:pt idx="2382">
                        <c:v>10.19946289</c:v>
                      </c:pt>
                      <c:pt idx="2383">
                        <c:v>10.19946289</c:v>
                      </c:pt>
                      <c:pt idx="2384">
                        <c:v>10.19946289</c:v>
                      </c:pt>
                      <c:pt idx="2385">
                        <c:v>10.19946289</c:v>
                      </c:pt>
                      <c:pt idx="2386">
                        <c:v>10.19946289</c:v>
                      </c:pt>
                      <c:pt idx="2387">
                        <c:v>10.19946289</c:v>
                      </c:pt>
                      <c:pt idx="2388">
                        <c:v>10.19946289</c:v>
                      </c:pt>
                      <c:pt idx="2389">
                        <c:v>10.19946289</c:v>
                      </c:pt>
                      <c:pt idx="2390">
                        <c:v>10.19946289</c:v>
                      </c:pt>
                      <c:pt idx="2391">
                        <c:v>10.19946289</c:v>
                      </c:pt>
                      <c:pt idx="2392">
                        <c:v>10.19946289</c:v>
                      </c:pt>
                      <c:pt idx="2393">
                        <c:v>10.19946289</c:v>
                      </c:pt>
                      <c:pt idx="2394">
                        <c:v>10.19946289</c:v>
                      </c:pt>
                      <c:pt idx="2395">
                        <c:v>10.19946289</c:v>
                      </c:pt>
                      <c:pt idx="2396">
                        <c:v>10.19946289</c:v>
                      </c:pt>
                      <c:pt idx="2397">
                        <c:v>10.19946289</c:v>
                      </c:pt>
                      <c:pt idx="2398">
                        <c:v>10.19946289</c:v>
                      </c:pt>
                      <c:pt idx="2399">
                        <c:v>10.19946289</c:v>
                      </c:pt>
                      <c:pt idx="2400">
                        <c:v>10.19946289</c:v>
                      </c:pt>
                      <c:pt idx="2401">
                        <c:v>10.19946289</c:v>
                      </c:pt>
                      <c:pt idx="2402">
                        <c:v>10.19946289</c:v>
                      </c:pt>
                      <c:pt idx="2403">
                        <c:v>10.19946289</c:v>
                      </c:pt>
                      <c:pt idx="2404">
                        <c:v>10.09960938</c:v>
                      </c:pt>
                      <c:pt idx="2405">
                        <c:v>10.19946289</c:v>
                      </c:pt>
                      <c:pt idx="2406">
                        <c:v>10.19946289</c:v>
                      </c:pt>
                      <c:pt idx="2407">
                        <c:v>10.19946289</c:v>
                      </c:pt>
                      <c:pt idx="2408">
                        <c:v>10.19946289</c:v>
                      </c:pt>
                      <c:pt idx="2409">
                        <c:v>10.19946289</c:v>
                      </c:pt>
                      <c:pt idx="2410">
                        <c:v>10.09960938</c:v>
                      </c:pt>
                      <c:pt idx="2411">
                        <c:v>10.09960938</c:v>
                      </c:pt>
                      <c:pt idx="2412">
                        <c:v>10.09960938</c:v>
                      </c:pt>
                      <c:pt idx="2413">
                        <c:v>10.09960938</c:v>
                      </c:pt>
                      <c:pt idx="2414">
                        <c:v>10.09960938</c:v>
                      </c:pt>
                      <c:pt idx="2415">
                        <c:v>10.19946289</c:v>
                      </c:pt>
                      <c:pt idx="2416">
                        <c:v>10.09960938</c:v>
                      </c:pt>
                      <c:pt idx="2417">
                        <c:v>10.09960938</c:v>
                      </c:pt>
                      <c:pt idx="2418">
                        <c:v>10.09960938</c:v>
                      </c:pt>
                      <c:pt idx="2419">
                        <c:v>10.09960938</c:v>
                      </c:pt>
                      <c:pt idx="2420">
                        <c:v>10.09960938</c:v>
                      </c:pt>
                      <c:pt idx="2421">
                        <c:v>10.09960938</c:v>
                      </c:pt>
                      <c:pt idx="2422">
                        <c:v>10.19946289</c:v>
                      </c:pt>
                      <c:pt idx="2423">
                        <c:v>10.09960938</c:v>
                      </c:pt>
                      <c:pt idx="2424">
                        <c:v>10.09960938</c:v>
                      </c:pt>
                      <c:pt idx="2425">
                        <c:v>10.09960938</c:v>
                      </c:pt>
                      <c:pt idx="2426">
                        <c:v>10.09960938</c:v>
                      </c:pt>
                      <c:pt idx="2427">
                        <c:v>10.09960938</c:v>
                      </c:pt>
                      <c:pt idx="2428">
                        <c:v>10.09960938</c:v>
                      </c:pt>
                      <c:pt idx="2429">
                        <c:v>10.09960938</c:v>
                      </c:pt>
                      <c:pt idx="2430">
                        <c:v>10.09960938</c:v>
                      </c:pt>
                      <c:pt idx="2431">
                        <c:v>10.09960938</c:v>
                      </c:pt>
                      <c:pt idx="2432">
                        <c:v>10.09960938</c:v>
                      </c:pt>
                      <c:pt idx="2433">
                        <c:v>10.09960938</c:v>
                      </c:pt>
                      <c:pt idx="2434">
                        <c:v>10.09960938</c:v>
                      </c:pt>
                      <c:pt idx="2435">
                        <c:v>10.09960938</c:v>
                      </c:pt>
                      <c:pt idx="2436">
                        <c:v>10.09960938</c:v>
                      </c:pt>
                      <c:pt idx="2437">
                        <c:v>10.09960938</c:v>
                      </c:pt>
                      <c:pt idx="2438">
                        <c:v>10.09960938</c:v>
                      </c:pt>
                      <c:pt idx="2439">
                        <c:v>10.09960938</c:v>
                      </c:pt>
                      <c:pt idx="2440">
                        <c:v>10.09960938</c:v>
                      </c:pt>
                      <c:pt idx="2441">
                        <c:v>10.09960938</c:v>
                      </c:pt>
                      <c:pt idx="2442">
                        <c:v>10.09960938</c:v>
                      </c:pt>
                      <c:pt idx="2443">
                        <c:v>10.09960938</c:v>
                      </c:pt>
                      <c:pt idx="2444">
                        <c:v>10.09960938</c:v>
                      </c:pt>
                      <c:pt idx="2445">
                        <c:v>10.09960938</c:v>
                      </c:pt>
                      <c:pt idx="2446">
                        <c:v>10.09960938</c:v>
                      </c:pt>
                      <c:pt idx="2447">
                        <c:v>10.09960938</c:v>
                      </c:pt>
                      <c:pt idx="2448">
                        <c:v>10.09960938</c:v>
                      </c:pt>
                      <c:pt idx="2449">
                        <c:v>10.09960938</c:v>
                      </c:pt>
                      <c:pt idx="2450">
                        <c:v>10.09960938</c:v>
                      </c:pt>
                      <c:pt idx="2451">
                        <c:v>10.09960938</c:v>
                      </c:pt>
                      <c:pt idx="2452">
                        <c:v>10.09960938</c:v>
                      </c:pt>
                      <c:pt idx="2453">
                        <c:v>10.09960938</c:v>
                      </c:pt>
                      <c:pt idx="2454">
                        <c:v>10.09960938</c:v>
                      </c:pt>
                      <c:pt idx="2455">
                        <c:v>10.09960938</c:v>
                      </c:pt>
                      <c:pt idx="2456">
                        <c:v>10.09960938</c:v>
                      </c:pt>
                      <c:pt idx="2457">
                        <c:v>10.09960938</c:v>
                      </c:pt>
                      <c:pt idx="2458">
                        <c:v>10.09960938</c:v>
                      </c:pt>
                      <c:pt idx="2459">
                        <c:v>10.09960938</c:v>
                      </c:pt>
                      <c:pt idx="2460">
                        <c:v>10.09960938</c:v>
                      </c:pt>
                      <c:pt idx="2461">
                        <c:v>10.09960938</c:v>
                      </c:pt>
                      <c:pt idx="2462">
                        <c:v>10.09960938</c:v>
                      </c:pt>
                      <c:pt idx="2463">
                        <c:v>10.09960938</c:v>
                      </c:pt>
                      <c:pt idx="2464">
                        <c:v>10.09960938</c:v>
                      </c:pt>
                      <c:pt idx="2465">
                        <c:v>10.09960938</c:v>
                      </c:pt>
                      <c:pt idx="2466">
                        <c:v>10.09960938</c:v>
                      </c:pt>
                      <c:pt idx="2467">
                        <c:v>10.09960938</c:v>
                      </c:pt>
                      <c:pt idx="2468">
                        <c:v>10.09960938</c:v>
                      </c:pt>
                      <c:pt idx="2469">
                        <c:v>10.09960938</c:v>
                      </c:pt>
                      <c:pt idx="2470">
                        <c:v>10.09960938</c:v>
                      </c:pt>
                      <c:pt idx="2471">
                        <c:v>10.09960938</c:v>
                      </c:pt>
                      <c:pt idx="2472">
                        <c:v>10.09960938</c:v>
                      </c:pt>
                      <c:pt idx="2473">
                        <c:v>10.09960938</c:v>
                      </c:pt>
                      <c:pt idx="2474">
                        <c:v>10.09960938</c:v>
                      </c:pt>
                      <c:pt idx="2475">
                        <c:v>10.09960938</c:v>
                      </c:pt>
                      <c:pt idx="2476">
                        <c:v>10.09960938</c:v>
                      </c:pt>
                      <c:pt idx="2477">
                        <c:v>10.09960938</c:v>
                      </c:pt>
                      <c:pt idx="2478">
                        <c:v>10.09960938</c:v>
                      </c:pt>
                      <c:pt idx="2479">
                        <c:v>10.09960938</c:v>
                      </c:pt>
                      <c:pt idx="2480">
                        <c:v>10.09960938</c:v>
                      </c:pt>
                      <c:pt idx="2481">
                        <c:v>10.09960938</c:v>
                      </c:pt>
                      <c:pt idx="2482">
                        <c:v>10.09960938</c:v>
                      </c:pt>
                      <c:pt idx="2483">
                        <c:v>10.09960938</c:v>
                      </c:pt>
                      <c:pt idx="2484">
                        <c:v>10.09960938</c:v>
                      </c:pt>
                      <c:pt idx="2485">
                        <c:v>10.09960938</c:v>
                      </c:pt>
                      <c:pt idx="2486">
                        <c:v>10.09960938</c:v>
                      </c:pt>
                      <c:pt idx="2487">
                        <c:v>10.09960938</c:v>
                      </c:pt>
                      <c:pt idx="2488">
                        <c:v>10.09960938</c:v>
                      </c:pt>
                      <c:pt idx="2489">
                        <c:v>10.09960938</c:v>
                      </c:pt>
                      <c:pt idx="2490">
                        <c:v>10.09960938</c:v>
                      </c:pt>
                      <c:pt idx="2491">
                        <c:v>10.09960938</c:v>
                      </c:pt>
                      <c:pt idx="2492">
                        <c:v>9.999511720000001</c:v>
                      </c:pt>
                      <c:pt idx="2493">
                        <c:v>9.999511720000001</c:v>
                      </c:pt>
                      <c:pt idx="2494">
                        <c:v>9.999511720000001</c:v>
                      </c:pt>
                      <c:pt idx="2495">
                        <c:v>10.09960938</c:v>
                      </c:pt>
                      <c:pt idx="2496">
                        <c:v>10.09960938</c:v>
                      </c:pt>
                      <c:pt idx="2497">
                        <c:v>10.09960938</c:v>
                      </c:pt>
                      <c:pt idx="2498">
                        <c:v>9.999511720000001</c:v>
                      </c:pt>
                      <c:pt idx="2499">
                        <c:v>10.09960938</c:v>
                      </c:pt>
                      <c:pt idx="2500">
                        <c:v>9.999511720000001</c:v>
                      </c:pt>
                      <c:pt idx="2501">
                        <c:v>9.999511720000001</c:v>
                      </c:pt>
                      <c:pt idx="2502">
                        <c:v>9.999511720000001</c:v>
                      </c:pt>
                      <c:pt idx="2503">
                        <c:v>10.09960938</c:v>
                      </c:pt>
                      <c:pt idx="2504">
                        <c:v>9.999511720000001</c:v>
                      </c:pt>
                      <c:pt idx="2505">
                        <c:v>9.999511720000001</c:v>
                      </c:pt>
                      <c:pt idx="2506">
                        <c:v>9.999511720000001</c:v>
                      </c:pt>
                      <c:pt idx="2507">
                        <c:v>9.999511720000001</c:v>
                      </c:pt>
                      <c:pt idx="2508">
                        <c:v>9.999511720000001</c:v>
                      </c:pt>
                      <c:pt idx="2509">
                        <c:v>9.999511720000001</c:v>
                      </c:pt>
                      <c:pt idx="2510">
                        <c:v>9.999511720000001</c:v>
                      </c:pt>
                      <c:pt idx="2511">
                        <c:v>9.999511720000001</c:v>
                      </c:pt>
                      <c:pt idx="2512">
                        <c:v>9.999511720000001</c:v>
                      </c:pt>
                      <c:pt idx="2513">
                        <c:v>9.999511720000001</c:v>
                      </c:pt>
                      <c:pt idx="2514">
                        <c:v>9.999511720000001</c:v>
                      </c:pt>
                      <c:pt idx="2515">
                        <c:v>9.999511720000001</c:v>
                      </c:pt>
                      <c:pt idx="2516">
                        <c:v>9.999511720000001</c:v>
                      </c:pt>
                      <c:pt idx="2517">
                        <c:v>9.999511720000001</c:v>
                      </c:pt>
                      <c:pt idx="2518">
                        <c:v>9.999511720000001</c:v>
                      </c:pt>
                      <c:pt idx="2519">
                        <c:v>9.999511720000001</c:v>
                      </c:pt>
                      <c:pt idx="2520">
                        <c:v>9.999511720000001</c:v>
                      </c:pt>
                      <c:pt idx="2521">
                        <c:v>9.999511720000001</c:v>
                      </c:pt>
                      <c:pt idx="2522">
                        <c:v>9.999511720000001</c:v>
                      </c:pt>
                      <c:pt idx="2523">
                        <c:v>9.999511720000001</c:v>
                      </c:pt>
                      <c:pt idx="2524">
                        <c:v>9.999511720000001</c:v>
                      </c:pt>
                      <c:pt idx="2525">
                        <c:v>9.999511720000001</c:v>
                      </c:pt>
                      <c:pt idx="2526">
                        <c:v>9.999511720000001</c:v>
                      </c:pt>
                      <c:pt idx="2527">
                        <c:v>9.999511720000001</c:v>
                      </c:pt>
                      <c:pt idx="2528">
                        <c:v>9.999511720000001</c:v>
                      </c:pt>
                      <c:pt idx="2529">
                        <c:v>9.999511720000001</c:v>
                      </c:pt>
                      <c:pt idx="2530">
                        <c:v>9.999511720000001</c:v>
                      </c:pt>
                      <c:pt idx="2531">
                        <c:v>9.999511720000001</c:v>
                      </c:pt>
                      <c:pt idx="2532">
                        <c:v>9.999511720000001</c:v>
                      </c:pt>
                      <c:pt idx="2533">
                        <c:v>9.999511720000001</c:v>
                      </c:pt>
                      <c:pt idx="2534">
                        <c:v>9.999511720000001</c:v>
                      </c:pt>
                      <c:pt idx="2535">
                        <c:v>9.999511720000001</c:v>
                      </c:pt>
                      <c:pt idx="2536">
                        <c:v>9.999511720000001</c:v>
                      </c:pt>
                      <c:pt idx="2537">
                        <c:v>9.999511720000001</c:v>
                      </c:pt>
                      <c:pt idx="2538">
                        <c:v>9.999511720000001</c:v>
                      </c:pt>
                      <c:pt idx="2539">
                        <c:v>9.999511720000001</c:v>
                      </c:pt>
                      <c:pt idx="2540">
                        <c:v>9.999511720000001</c:v>
                      </c:pt>
                      <c:pt idx="2541">
                        <c:v>9.999511720000001</c:v>
                      </c:pt>
                      <c:pt idx="2542">
                        <c:v>9.999511720000001</c:v>
                      </c:pt>
                      <c:pt idx="2543">
                        <c:v>9.999511720000001</c:v>
                      </c:pt>
                      <c:pt idx="2544">
                        <c:v>9.999511720000001</c:v>
                      </c:pt>
                      <c:pt idx="2545">
                        <c:v>9.999511720000001</c:v>
                      </c:pt>
                      <c:pt idx="2546">
                        <c:v>9.999511720000001</c:v>
                      </c:pt>
                      <c:pt idx="2547">
                        <c:v>9.999511720000001</c:v>
                      </c:pt>
                      <c:pt idx="2548">
                        <c:v>9.999511720000001</c:v>
                      </c:pt>
                      <c:pt idx="2549">
                        <c:v>9.999511720000001</c:v>
                      </c:pt>
                      <c:pt idx="2550">
                        <c:v>9.999511720000001</c:v>
                      </c:pt>
                      <c:pt idx="2551">
                        <c:v>9.999511720000001</c:v>
                      </c:pt>
                      <c:pt idx="2552">
                        <c:v>9.999511720000001</c:v>
                      </c:pt>
                      <c:pt idx="2553">
                        <c:v>9.999511720000001</c:v>
                      </c:pt>
                      <c:pt idx="2554">
                        <c:v>9.999511720000001</c:v>
                      </c:pt>
                      <c:pt idx="2555">
                        <c:v>9.999511720000001</c:v>
                      </c:pt>
                      <c:pt idx="2556">
                        <c:v>9.999511720000001</c:v>
                      </c:pt>
                      <c:pt idx="2557">
                        <c:v>9.999511720000001</c:v>
                      </c:pt>
                      <c:pt idx="2558">
                        <c:v>9.999511720000001</c:v>
                      </c:pt>
                      <c:pt idx="2559">
                        <c:v>9.999511720000001</c:v>
                      </c:pt>
                      <c:pt idx="2560">
                        <c:v>9.999511720000001</c:v>
                      </c:pt>
                      <c:pt idx="2561">
                        <c:v>9.999511720000001</c:v>
                      </c:pt>
                      <c:pt idx="2562">
                        <c:v>9.999511720000001</c:v>
                      </c:pt>
                      <c:pt idx="2563">
                        <c:v>9.999511720000001</c:v>
                      </c:pt>
                      <c:pt idx="2564">
                        <c:v>9.999511720000001</c:v>
                      </c:pt>
                      <c:pt idx="2565">
                        <c:v>9.999511720000001</c:v>
                      </c:pt>
                      <c:pt idx="2566">
                        <c:v>9.999511720000001</c:v>
                      </c:pt>
                      <c:pt idx="2567">
                        <c:v>9.999511720000001</c:v>
                      </c:pt>
                      <c:pt idx="2568">
                        <c:v>9.999511720000001</c:v>
                      </c:pt>
                      <c:pt idx="2569">
                        <c:v>9.999511720000001</c:v>
                      </c:pt>
                      <c:pt idx="2570">
                        <c:v>9.999511720000001</c:v>
                      </c:pt>
                      <c:pt idx="2571">
                        <c:v>9.999511720000001</c:v>
                      </c:pt>
                      <c:pt idx="2572">
                        <c:v>9.999511720000001</c:v>
                      </c:pt>
                      <c:pt idx="2573">
                        <c:v>9.8996582000000011</c:v>
                      </c:pt>
                      <c:pt idx="2574">
                        <c:v>9.999511720000001</c:v>
                      </c:pt>
                      <c:pt idx="2575">
                        <c:v>9.999511720000001</c:v>
                      </c:pt>
                      <c:pt idx="2576">
                        <c:v>9.999511720000001</c:v>
                      </c:pt>
                      <c:pt idx="2577">
                        <c:v>9.999511720000001</c:v>
                      </c:pt>
                      <c:pt idx="2578">
                        <c:v>9.8996582000000011</c:v>
                      </c:pt>
                      <c:pt idx="2579">
                        <c:v>9.999511720000001</c:v>
                      </c:pt>
                      <c:pt idx="2580">
                        <c:v>9.999511720000001</c:v>
                      </c:pt>
                      <c:pt idx="2581">
                        <c:v>9.999511720000001</c:v>
                      </c:pt>
                      <c:pt idx="2582">
                        <c:v>9.8996582000000011</c:v>
                      </c:pt>
                      <c:pt idx="2583">
                        <c:v>9.8996582000000011</c:v>
                      </c:pt>
                      <c:pt idx="2584">
                        <c:v>9.8996582000000011</c:v>
                      </c:pt>
                      <c:pt idx="2585">
                        <c:v>9.8996582000000011</c:v>
                      </c:pt>
                      <c:pt idx="2586">
                        <c:v>9.8996582000000011</c:v>
                      </c:pt>
                      <c:pt idx="2587">
                        <c:v>9.8996582000000011</c:v>
                      </c:pt>
                      <c:pt idx="2588">
                        <c:v>9.8996582000000011</c:v>
                      </c:pt>
                      <c:pt idx="2589">
                        <c:v>9.8996582000000011</c:v>
                      </c:pt>
                      <c:pt idx="2590">
                        <c:v>9.999511720000001</c:v>
                      </c:pt>
                      <c:pt idx="2591">
                        <c:v>9.8996582000000011</c:v>
                      </c:pt>
                      <c:pt idx="2592">
                        <c:v>9.8996582000000011</c:v>
                      </c:pt>
                      <c:pt idx="2593">
                        <c:v>9.8996582000000011</c:v>
                      </c:pt>
                      <c:pt idx="2594">
                        <c:v>9.8996582000000011</c:v>
                      </c:pt>
                      <c:pt idx="2595">
                        <c:v>9.8996582000000011</c:v>
                      </c:pt>
                      <c:pt idx="2596">
                        <c:v>9.8996582000000011</c:v>
                      </c:pt>
                      <c:pt idx="2597">
                        <c:v>9.8996582000000011</c:v>
                      </c:pt>
                      <c:pt idx="2598">
                        <c:v>9.8996582000000011</c:v>
                      </c:pt>
                      <c:pt idx="2599">
                        <c:v>9.8996582000000011</c:v>
                      </c:pt>
                      <c:pt idx="2600">
                        <c:v>9.8996582000000011</c:v>
                      </c:pt>
                      <c:pt idx="2601">
                        <c:v>9.8996582000000011</c:v>
                      </c:pt>
                      <c:pt idx="2602">
                        <c:v>9.8996582000000011</c:v>
                      </c:pt>
                      <c:pt idx="2603">
                        <c:v>9.8996582000000011</c:v>
                      </c:pt>
                      <c:pt idx="2604">
                        <c:v>9.8996582000000011</c:v>
                      </c:pt>
                      <c:pt idx="2605">
                        <c:v>9.8996582000000011</c:v>
                      </c:pt>
                      <c:pt idx="2606">
                        <c:v>9.8996582000000011</c:v>
                      </c:pt>
                      <c:pt idx="2607">
                        <c:v>9.8996582000000011</c:v>
                      </c:pt>
                      <c:pt idx="2608">
                        <c:v>9.8996582000000011</c:v>
                      </c:pt>
                      <c:pt idx="2609">
                        <c:v>9.8996582000000011</c:v>
                      </c:pt>
                      <c:pt idx="2610">
                        <c:v>9.8996582000000011</c:v>
                      </c:pt>
                      <c:pt idx="2611">
                        <c:v>9.8996582000000011</c:v>
                      </c:pt>
                      <c:pt idx="2612">
                        <c:v>9.8996582000000011</c:v>
                      </c:pt>
                      <c:pt idx="2613">
                        <c:v>9.8996582000000011</c:v>
                      </c:pt>
                      <c:pt idx="2614">
                        <c:v>9.8996582000000011</c:v>
                      </c:pt>
                      <c:pt idx="2615">
                        <c:v>9.8996582000000011</c:v>
                      </c:pt>
                      <c:pt idx="2616">
                        <c:v>9.8996582000000011</c:v>
                      </c:pt>
                      <c:pt idx="2617">
                        <c:v>9.8996582000000011</c:v>
                      </c:pt>
                      <c:pt idx="2618">
                        <c:v>9.8996582000000011</c:v>
                      </c:pt>
                      <c:pt idx="2619">
                        <c:v>9.8996582000000011</c:v>
                      </c:pt>
                      <c:pt idx="2620">
                        <c:v>9.8996582000000011</c:v>
                      </c:pt>
                      <c:pt idx="2621">
                        <c:v>9.8996582000000011</c:v>
                      </c:pt>
                      <c:pt idx="2622">
                        <c:v>9.8996582000000011</c:v>
                      </c:pt>
                      <c:pt idx="2623">
                        <c:v>9.8996582000000011</c:v>
                      </c:pt>
                      <c:pt idx="2624">
                        <c:v>9.8996582000000011</c:v>
                      </c:pt>
                      <c:pt idx="2625">
                        <c:v>9.8996582000000011</c:v>
                      </c:pt>
                      <c:pt idx="2626">
                        <c:v>9.8996582000000011</c:v>
                      </c:pt>
                      <c:pt idx="2627">
                        <c:v>9.8996582000000011</c:v>
                      </c:pt>
                      <c:pt idx="2628">
                        <c:v>9.8996582000000011</c:v>
                      </c:pt>
                      <c:pt idx="2629">
                        <c:v>9.8996582000000011</c:v>
                      </c:pt>
                      <c:pt idx="2630">
                        <c:v>9.8996582000000011</c:v>
                      </c:pt>
                      <c:pt idx="2631">
                        <c:v>9.8996582000000011</c:v>
                      </c:pt>
                      <c:pt idx="2632">
                        <c:v>9.8996582000000011</c:v>
                      </c:pt>
                      <c:pt idx="2633">
                        <c:v>9.8996582000000011</c:v>
                      </c:pt>
                      <c:pt idx="2634">
                        <c:v>9.8996582000000011</c:v>
                      </c:pt>
                      <c:pt idx="2635">
                        <c:v>9.8996582000000011</c:v>
                      </c:pt>
                      <c:pt idx="2636">
                        <c:v>9.8996582000000011</c:v>
                      </c:pt>
                      <c:pt idx="2637">
                        <c:v>9.8996582000000011</c:v>
                      </c:pt>
                      <c:pt idx="2638">
                        <c:v>9.8996582000000011</c:v>
                      </c:pt>
                      <c:pt idx="2639">
                        <c:v>9.8996582000000011</c:v>
                      </c:pt>
                      <c:pt idx="2640">
                        <c:v>9.8996582000000011</c:v>
                      </c:pt>
                      <c:pt idx="2641">
                        <c:v>9.8996582000000011</c:v>
                      </c:pt>
                      <c:pt idx="2642">
                        <c:v>9.8996582000000011</c:v>
                      </c:pt>
                      <c:pt idx="2643">
                        <c:v>9.8996582000000011</c:v>
                      </c:pt>
                      <c:pt idx="2644">
                        <c:v>9.8996582000000011</c:v>
                      </c:pt>
                      <c:pt idx="2645">
                        <c:v>9.8996582000000011</c:v>
                      </c:pt>
                      <c:pt idx="2646">
                        <c:v>9.8996582000000011</c:v>
                      </c:pt>
                      <c:pt idx="2647">
                        <c:v>9.8996582000000011</c:v>
                      </c:pt>
                      <c:pt idx="2648">
                        <c:v>9.8996582000000011</c:v>
                      </c:pt>
                      <c:pt idx="2649">
                        <c:v>9.8996582000000011</c:v>
                      </c:pt>
                      <c:pt idx="2650">
                        <c:v>9.8996582000000011</c:v>
                      </c:pt>
                      <c:pt idx="2651">
                        <c:v>9.7995605499999989</c:v>
                      </c:pt>
                      <c:pt idx="2652">
                        <c:v>9.7995605499999989</c:v>
                      </c:pt>
                      <c:pt idx="2653">
                        <c:v>9.8996582000000011</c:v>
                      </c:pt>
                      <c:pt idx="2654">
                        <c:v>9.8996582000000011</c:v>
                      </c:pt>
                      <c:pt idx="2655">
                        <c:v>9.8996582000000011</c:v>
                      </c:pt>
                      <c:pt idx="2656">
                        <c:v>9.8996582000000011</c:v>
                      </c:pt>
                      <c:pt idx="2657">
                        <c:v>9.8996582000000011</c:v>
                      </c:pt>
                      <c:pt idx="2658">
                        <c:v>9.8996582000000011</c:v>
                      </c:pt>
                      <c:pt idx="2659">
                        <c:v>9.8996582000000011</c:v>
                      </c:pt>
                      <c:pt idx="2660">
                        <c:v>9.7995605499999989</c:v>
                      </c:pt>
                      <c:pt idx="2661">
                        <c:v>9.8996582000000011</c:v>
                      </c:pt>
                      <c:pt idx="2662">
                        <c:v>9.7995605499999989</c:v>
                      </c:pt>
                      <c:pt idx="2663">
                        <c:v>9.7995605499999989</c:v>
                      </c:pt>
                      <c:pt idx="2664">
                        <c:v>9.7995605499999989</c:v>
                      </c:pt>
                      <c:pt idx="2665">
                        <c:v>9.8996582000000011</c:v>
                      </c:pt>
                      <c:pt idx="2666">
                        <c:v>9.7995605499999989</c:v>
                      </c:pt>
                      <c:pt idx="2667">
                        <c:v>9.7995605499999989</c:v>
                      </c:pt>
                      <c:pt idx="2668">
                        <c:v>9.7995605499999989</c:v>
                      </c:pt>
                      <c:pt idx="2669">
                        <c:v>9.7995605499999989</c:v>
                      </c:pt>
                      <c:pt idx="2670">
                        <c:v>9.8996582000000011</c:v>
                      </c:pt>
                      <c:pt idx="2671">
                        <c:v>9.7995605499999989</c:v>
                      </c:pt>
                      <c:pt idx="2672">
                        <c:v>9.8996582000000011</c:v>
                      </c:pt>
                      <c:pt idx="2673">
                        <c:v>9.7995605499999989</c:v>
                      </c:pt>
                      <c:pt idx="2674">
                        <c:v>9.7995605499999989</c:v>
                      </c:pt>
                      <c:pt idx="2675">
                        <c:v>9.7995605499999989</c:v>
                      </c:pt>
                      <c:pt idx="2676">
                        <c:v>9.7995605499999989</c:v>
                      </c:pt>
                      <c:pt idx="2677">
                        <c:v>9.7995605499999989</c:v>
                      </c:pt>
                      <c:pt idx="2678">
                        <c:v>9.7995605499999989</c:v>
                      </c:pt>
                      <c:pt idx="2679">
                        <c:v>9.7995605499999989</c:v>
                      </c:pt>
                      <c:pt idx="2680">
                        <c:v>9.7995605499999989</c:v>
                      </c:pt>
                      <c:pt idx="2681">
                        <c:v>9.7995605499999989</c:v>
                      </c:pt>
                      <c:pt idx="2682">
                        <c:v>9.7995605499999989</c:v>
                      </c:pt>
                      <c:pt idx="2683">
                        <c:v>9.7995605499999989</c:v>
                      </c:pt>
                      <c:pt idx="2684">
                        <c:v>9.7995605499999989</c:v>
                      </c:pt>
                      <c:pt idx="2685">
                        <c:v>9.7995605499999989</c:v>
                      </c:pt>
                      <c:pt idx="2686">
                        <c:v>9.7995605499999989</c:v>
                      </c:pt>
                      <c:pt idx="2687">
                        <c:v>9.7995605499999989</c:v>
                      </c:pt>
                      <c:pt idx="2688">
                        <c:v>9.7995605499999989</c:v>
                      </c:pt>
                      <c:pt idx="2689">
                        <c:v>9.7995605499999989</c:v>
                      </c:pt>
                      <c:pt idx="2690">
                        <c:v>9.7995605499999989</c:v>
                      </c:pt>
                      <c:pt idx="2691">
                        <c:v>9.7995605499999989</c:v>
                      </c:pt>
                      <c:pt idx="2692">
                        <c:v>9.7995605499999989</c:v>
                      </c:pt>
                      <c:pt idx="2693">
                        <c:v>9.7995605499999989</c:v>
                      </c:pt>
                      <c:pt idx="2694">
                        <c:v>9.7995605499999989</c:v>
                      </c:pt>
                      <c:pt idx="2695">
                        <c:v>9.7995605499999989</c:v>
                      </c:pt>
                      <c:pt idx="2696">
                        <c:v>9.7995605499999989</c:v>
                      </c:pt>
                      <c:pt idx="2697">
                        <c:v>9.7995605499999989</c:v>
                      </c:pt>
                      <c:pt idx="2698">
                        <c:v>9.7995605499999989</c:v>
                      </c:pt>
                      <c:pt idx="2699">
                        <c:v>9.7995605499999989</c:v>
                      </c:pt>
                      <c:pt idx="2700">
                        <c:v>9.7995605499999989</c:v>
                      </c:pt>
                      <c:pt idx="2701">
                        <c:v>9.7995605499999989</c:v>
                      </c:pt>
                      <c:pt idx="2702">
                        <c:v>9.7995605499999989</c:v>
                      </c:pt>
                      <c:pt idx="2703">
                        <c:v>9.7995605499999989</c:v>
                      </c:pt>
                      <c:pt idx="2704">
                        <c:v>9.7995605499999989</c:v>
                      </c:pt>
                      <c:pt idx="2705">
                        <c:v>9.7995605499999989</c:v>
                      </c:pt>
                      <c:pt idx="2706">
                        <c:v>9.7995605499999989</c:v>
                      </c:pt>
                      <c:pt idx="2707">
                        <c:v>9.7995605499999989</c:v>
                      </c:pt>
                      <c:pt idx="2708">
                        <c:v>9.7995605499999989</c:v>
                      </c:pt>
                      <c:pt idx="2709">
                        <c:v>9.7995605499999989</c:v>
                      </c:pt>
                      <c:pt idx="2710">
                        <c:v>9.7995605499999989</c:v>
                      </c:pt>
                      <c:pt idx="2711">
                        <c:v>9.7995605499999989</c:v>
                      </c:pt>
                      <c:pt idx="2712">
                        <c:v>9.7995605499999989</c:v>
                      </c:pt>
                      <c:pt idx="2713">
                        <c:v>9.7995605499999989</c:v>
                      </c:pt>
                      <c:pt idx="2714">
                        <c:v>9.7995605499999989</c:v>
                      </c:pt>
                      <c:pt idx="2715">
                        <c:v>9.7995605499999989</c:v>
                      </c:pt>
                      <c:pt idx="2716">
                        <c:v>9.7995605499999989</c:v>
                      </c:pt>
                      <c:pt idx="2717">
                        <c:v>9.7995605499999989</c:v>
                      </c:pt>
                      <c:pt idx="2718">
                        <c:v>9.7995605499999989</c:v>
                      </c:pt>
                      <c:pt idx="2719">
                        <c:v>9.7995605499999989</c:v>
                      </c:pt>
                      <c:pt idx="2720">
                        <c:v>9.7995605499999989</c:v>
                      </c:pt>
                      <c:pt idx="2721">
                        <c:v>9.7995605499999989</c:v>
                      </c:pt>
                      <c:pt idx="2722">
                        <c:v>9.7995605499999989</c:v>
                      </c:pt>
                      <c:pt idx="2723">
                        <c:v>9.7995605499999989</c:v>
                      </c:pt>
                      <c:pt idx="2724">
                        <c:v>9.7995605499999989</c:v>
                      </c:pt>
                      <c:pt idx="2725">
                        <c:v>9.7995605499999989</c:v>
                      </c:pt>
                      <c:pt idx="2726">
                        <c:v>9.7995605499999989</c:v>
                      </c:pt>
                      <c:pt idx="2727">
                        <c:v>9.7995605499999989</c:v>
                      </c:pt>
                      <c:pt idx="2728">
                        <c:v>9.7995605499999989</c:v>
                      </c:pt>
                      <c:pt idx="2729">
                        <c:v>9.7995605499999989</c:v>
                      </c:pt>
                      <c:pt idx="2730">
                        <c:v>9.7995605499999989</c:v>
                      </c:pt>
                      <c:pt idx="2731">
                        <c:v>9.7995605499999989</c:v>
                      </c:pt>
                      <c:pt idx="2732">
                        <c:v>9.7995605499999989</c:v>
                      </c:pt>
                      <c:pt idx="2733">
                        <c:v>9.7995605499999989</c:v>
                      </c:pt>
                      <c:pt idx="2734">
                        <c:v>9.7995605499999989</c:v>
                      </c:pt>
                      <c:pt idx="2735">
                        <c:v>9.7995605499999989</c:v>
                      </c:pt>
                      <c:pt idx="2736">
                        <c:v>9.7995605499999989</c:v>
                      </c:pt>
                      <c:pt idx="2737">
                        <c:v>9.7995605499999989</c:v>
                      </c:pt>
                      <c:pt idx="2738">
                        <c:v>9.699707029999999</c:v>
                      </c:pt>
                      <c:pt idx="2739">
                        <c:v>9.7995605499999989</c:v>
                      </c:pt>
                      <c:pt idx="2740">
                        <c:v>9.7995605499999989</c:v>
                      </c:pt>
                      <c:pt idx="2741">
                        <c:v>9.699707029999999</c:v>
                      </c:pt>
                      <c:pt idx="2742">
                        <c:v>9.7995605499999989</c:v>
                      </c:pt>
                      <c:pt idx="2743">
                        <c:v>9.7995605499999989</c:v>
                      </c:pt>
                      <c:pt idx="2744">
                        <c:v>9.7995605499999989</c:v>
                      </c:pt>
                      <c:pt idx="2745">
                        <c:v>9.7995605499999989</c:v>
                      </c:pt>
                      <c:pt idx="2746">
                        <c:v>9.7995605499999989</c:v>
                      </c:pt>
                      <c:pt idx="2747">
                        <c:v>9.699707029999999</c:v>
                      </c:pt>
                      <c:pt idx="2748">
                        <c:v>9.699707029999999</c:v>
                      </c:pt>
                      <c:pt idx="2749">
                        <c:v>9.699707029999999</c:v>
                      </c:pt>
                      <c:pt idx="2750">
                        <c:v>9.699707029999999</c:v>
                      </c:pt>
                      <c:pt idx="2751">
                        <c:v>9.699707029999999</c:v>
                      </c:pt>
                      <c:pt idx="2752">
                        <c:v>9.699707029999999</c:v>
                      </c:pt>
                      <c:pt idx="2753">
                        <c:v>9.699707029999999</c:v>
                      </c:pt>
                      <c:pt idx="2754">
                        <c:v>9.699707029999999</c:v>
                      </c:pt>
                      <c:pt idx="2755">
                        <c:v>9.699707029999999</c:v>
                      </c:pt>
                      <c:pt idx="2756">
                        <c:v>9.699707029999999</c:v>
                      </c:pt>
                      <c:pt idx="2757">
                        <c:v>9.699707029999999</c:v>
                      </c:pt>
                      <c:pt idx="2758">
                        <c:v>9.699707029999999</c:v>
                      </c:pt>
                      <c:pt idx="2759">
                        <c:v>9.699707029999999</c:v>
                      </c:pt>
                      <c:pt idx="2760">
                        <c:v>9.699707029999999</c:v>
                      </c:pt>
                      <c:pt idx="2761">
                        <c:v>9.699707029999999</c:v>
                      </c:pt>
                      <c:pt idx="2762">
                        <c:v>9.699707029999999</c:v>
                      </c:pt>
                      <c:pt idx="2763">
                        <c:v>9.699707029999999</c:v>
                      </c:pt>
                      <c:pt idx="2764">
                        <c:v>9.699707029999999</c:v>
                      </c:pt>
                      <c:pt idx="2765">
                        <c:v>9.699707029999999</c:v>
                      </c:pt>
                      <c:pt idx="2766">
                        <c:v>9.699707029999999</c:v>
                      </c:pt>
                      <c:pt idx="2767">
                        <c:v>9.699707029999999</c:v>
                      </c:pt>
                      <c:pt idx="2768">
                        <c:v>9.699707029999999</c:v>
                      </c:pt>
                      <c:pt idx="2769">
                        <c:v>9.699707029999999</c:v>
                      </c:pt>
                      <c:pt idx="2770">
                        <c:v>9.699707029999999</c:v>
                      </c:pt>
                      <c:pt idx="2771">
                        <c:v>9.699707029999999</c:v>
                      </c:pt>
                      <c:pt idx="2772">
                        <c:v>9.699707029999999</c:v>
                      </c:pt>
                      <c:pt idx="2773">
                        <c:v>9.699707029999999</c:v>
                      </c:pt>
                      <c:pt idx="2774">
                        <c:v>9.699707029999999</c:v>
                      </c:pt>
                      <c:pt idx="2775">
                        <c:v>9.699707029999999</c:v>
                      </c:pt>
                      <c:pt idx="2776">
                        <c:v>9.699707029999999</c:v>
                      </c:pt>
                      <c:pt idx="2777">
                        <c:v>9.699707029999999</c:v>
                      </c:pt>
                      <c:pt idx="2778">
                        <c:v>9.699707029999999</c:v>
                      </c:pt>
                      <c:pt idx="2779">
                        <c:v>9.699707029999999</c:v>
                      </c:pt>
                      <c:pt idx="2780">
                        <c:v>9.699707029999999</c:v>
                      </c:pt>
                      <c:pt idx="2781">
                        <c:v>9.699707029999999</c:v>
                      </c:pt>
                      <c:pt idx="2782">
                        <c:v>9.699707029999999</c:v>
                      </c:pt>
                      <c:pt idx="2783">
                        <c:v>9.699707029999999</c:v>
                      </c:pt>
                      <c:pt idx="2784">
                        <c:v>9.699707029999999</c:v>
                      </c:pt>
                      <c:pt idx="2785">
                        <c:v>9.699707029999999</c:v>
                      </c:pt>
                      <c:pt idx="2786">
                        <c:v>9.699707029999999</c:v>
                      </c:pt>
                      <c:pt idx="2787">
                        <c:v>9.699707029999999</c:v>
                      </c:pt>
                      <c:pt idx="2788">
                        <c:v>9.699707029999999</c:v>
                      </c:pt>
                      <c:pt idx="2789">
                        <c:v>9.699707029999999</c:v>
                      </c:pt>
                      <c:pt idx="2790">
                        <c:v>9.699707029999999</c:v>
                      </c:pt>
                      <c:pt idx="2791">
                        <c:v>9.699707029999999</c:v>
                      </c:pt>
                      <c:pt idx="2792">
                        <c:v>9.699707029999999</c:v>
                      </c:pt>
                      <c:pt idx="2793">
                        <c:v>9.699707029999999</c:v>
                      </c:pt>
                      <c:pt idx="2794">
                        <c:v>9.699707029999999</c:v>
                      </c:pt>
                      <c:pt idx="2795">
                        <c:v>9.699707029999999</c:v>
                      </c:pt>
                      <c:pt idx="2796">
                        <c:v>9.699707029999999</c:v>
                      </c:pt>
                      <c:pt idx="2797">
                        <c:v>9.699707029999999</c:v>
                      </c:pt>
                      <c:pt idx="2798">
                        <c:v>9.699707029999999</c:v>
                      </c:pt>
                      <c:pt idx="2799">
                        <c:v>9.699707029999999</c:v>
                      </c:pt>
                      <c:pt idx="2800">
                        <c:v>9.699707029999999</c:v>
                      </c:pt>
                      <c:pt idx="2801">
                        <c:v>9.699707029999999</c:v>
                      </c:pt>
                      <c:pt idx="2802">
                        <c:v>9.699707029999999</c:v>
                      </c:pt>
                      <c:pt idx="2803">
                        <c:v>9.699707029999999</c:v>
                      </c:pt>
                      <c:pt idx="2804">
                        <c:v>9.699707029999999</c:v>
                      </c:pt>
                      <c:pt idx="2805">
                        <c:v>9.699707029999999</c:v>
                      </c:pt>
                      <c:pt idx="2806">
                        <c:v>9.699707029999999</c:v>
                      </c:pt>
                      <c:pt idx="2807">
                        <c:v>9.699707029999999</c:v>
                      </c:pt>
                      <c:pt idx="2808">
                        <c:v>9.699707029999999</c:v>
                      </c:pt>
                      <c:pt idx="2809">
                        <c:v>9.699707029999999</c:v>
                      </c:pt>
                      <c:pt idx="2810">
                        <c:v>9.699707029999999</c:v>
                      </c:pt>
                      <c:pt idx="2811">
                        <c:v>9.5996093800000004</c:v>
                      </c:pt>
                      <c:pt idx="2812">
                        <c:v>9.699707029999999</c:v>
                      </c:pt>
                      <c:pt idx="2813">
                        <c:v>9.699707029999999</c:v>
                      </c:pt>
                      <c:pt idx="2814">
                        <c:v>9.699707029999999</c:v>
                      </c:pt>
                      <c:pt idx="2815">
                        <c:v>9.699707029999999</c:v>
                      </c:pt>
                      <c:pt idx="2816">
                        <c:v>9.699707029999999</c:v>
                      </c:pt>
                      <c:pt idx="2817">
                        <c:v>9.699707029999999</c:v>
                      </c:pt>
                      <c:pt idx="2818">
                        <c:v>9.699707029999999</c:v>
                      </c:pt>
                      <c:pt idx="2819">
                        <c:v>9.699707029999999</c:v>
                      </c:pt>
                      <c:pt idx="2820">
                        <c:v>9.699707029999999</c:v>
                      </c:pt>
                      <c:pt idx="2821">
                        <c:v>9.699707029999999</c:v>
                      </c:pt>
                      <c:pt idx="2822">
                        <c:v>9.5996093800000004</c:v>
                      </c:pt>
                      <c:pt idx="2823">
                        <c:v>9.699707029999999</c:v>
                      </c:pt>
                      <c:pt idx="2824">
                        <c:v>9.699707029999999</c:v>
                      </c:pt>
                      <c:pt idx="2825">
                        <c:v>9.699707029999999</c:v>
                      </c:pt>
                      <c:pt idx="2826">
                        <c:v>9.699707029999999</c:v>
                      </c:pt>
                      <c:pt idx="2827">
                        <c:v>9.699707029999999</c:v>
                      </c:pt>
                      <c:pt idx="2828">
                        <c:v>9.699707029999999</c:v>
                      </c:pt>
                      <c:pt idx="2829">
                        <c:v>9.5996093800000004</c:v>
                      </c:pt>
                      <c:pt idx="2830">
                        <c:v>9.699707029999999</c:v>
                      </c:pt>
                      <c:pt idx="2831">
                        <c:v>9.5996093800000004</c:v>
                      </c:pt>
                      <c:pt idx="2832">
                        <c:v>9.5996093800000004</c:v>
                      </c:pt>
                      <c:pt idx="2833">
                        <c:v>9.699707029999999</c:v>
                      </c:pt>
                      <c:pt idx="2834">
                        <c:v>9.5996093800000004</c:v>
                      </c:pt>
                      <c:pt idx="2835">
                        <c:v>9.699707029999999</c:v>
                      </c:pt>
                      <c:pt idx="2836">
                        <c:v>9.5996093800000004</c:v>
                      </c:pt>
                      <c:pt idx="2837">
                        <c:v>9.5996093800000004</c:v>
                      </c:pt>
                      <c:pt idx="2838">
                        <c:v>9.5996093800000004</c:v>
                      </c:pt>
                      <c:pt idx="2839">
                        <c:v>9.5996093800000004</c:v>
                      </c:pt>
                      <c:pt idx="2840">
                        <c:v>9.5996093800000004</c:v>
                      </c:pt>
                      <c:pt idx="2841">
                        <c:v>9.5996093800000004</c:v>
                      </c:pt>
                      <c:pt idx="2842">
                        <c:v>9.5996093800000004</c:v>
                      </c:pt>
                      <c:pt idx="2843">
                        <c:v>9.5996093800000004</c:v>
                      </c:pt>
                      <c:pt idx="2844">
                        <c:v>9.5996093800000004</c:v>
                      </c:pt>
                      <c:pt idx="2845">
                        <c:v>9.5996093800000004</c:v>
                      </c:pt>
                      <c:pt idx="2846">
                        <c:v>9.5996093800000004</c:v>
                      </c:pt>
                      <c:pt idx="2847">
                        <c:v>9.5996093800000004</c:v>
                      </c:pt>
                      <c:pt idx="2848">
                        <c:v>9.5996093800000004</c:v>
                      </c:pt>
                      <c:pt idx="2849">
                        <c:v>9.5996093800000004</c:v>
                      </c:pt>
                      <c:pt idx="2850">
                        <c:v>9.5996093800000004</c:v>
                      </c:pt>
                      <c:pt idx="2851">
                        <c:v>9.5996093800000004</c:v>
                      </c:pt>
                      <c:pt idx="2852">
                        <c:v>9.5996093800000004</c:v>
                      </c:pt>
                      <c:pt idx="2853">
                        <c:v>9.5996093800000004</c:v>
                      </c:pt>
                      <c:pt idx="2854">
                        <c:v>9.5996093800000004</c:v>
                      </c:pt>
                      <c:pt idx="2855">
                        <c:v>9.5996093800000004</c:v>
                      </c:pt>
                      <c:pt idx="2856">
                        <c:v>9.5996093800000004</c:v>
                      </c:pt>
                      <c:pt idx="2857">
                        <c:v>9.5996093800000004</c:v>
                      </c:pt>
                      <c:pt idx="2858">
                        <c:v>9.5996093800000004</c:v>
                      </c:pt>
                      <c:pt idx="2859">
                        <c:v>9.5996093800000004</c:v>
                      </c:pt>
                      <c:pt idx="2860">
                        <c:v>9.5996093800000004</c:v>
                      </c:pt>
                      <c:pt idx="2861">
                        <c:v>9.5996093800000004</c:v>
                      </c:pt>
                      <c:pt idx="2862">
                        <c:v>9.5996093800000004</c:v>
                      </c:pt>
                      <c:pt idx="2863">
                        <c:v>9.5996093800000004</c:v>
                      </c:pt>
                      <c:pt idx="2864">
                        <c:v>9.5996093800000004</c:v>
                      </c:pt>
                      <c:pt idx="2865">
                        <c:v>9.5996093800000004</c:v>
                      </c:pt>
                      <c:pt idx="2866">
                        <c:v>9.5996093800000004</c:v>
                      </c:pt>
                      <c:pt idx="2867">
                        <c:v>9.5996093800000004</c:v>
                      </c:pt>
                      <c:pt idx="2868">
                        <c:v>9.5996093800000004</c:v>
                      </c:pt>
                      <c:pt idx="2869">
                        <c:v>9.5996093800000004</c:v>
                      </c:pt>
                      <c:pt idx="2870">
                        <c:v>9.5996093800000004</c:v>
                      </c:pt>
                      <c:pt idx="2871">
                        <c:v>9.5996093800000004</c:v>
                      </c:pt>
                      <c:pt idx="2872">
                        <c:v>9.5996093800000004</c:v>
                      </c:pt>
                      <c:pt idx="2873">
                        <c:v>9.5996093800000004</c:v>
                      </c:pt>
                      <c:pt idx="2874">
                        <c:v>9.5996093800000004</c:v>
                      </c:pt>
                      <c:pt idx="2875">
                        <c:v>9.5996093800000004</c:v>
                      </c:pt>
                      <c:pt idx="2876">
                        <c:v>9.5996093800000004</c:v>
                      </c:pt>
                      <c:pt idx="2877">
                        <c:v>9.5996093800000004</c:v>
                      </c:pt>
                      <c:pt idx="2878">
                        <c:v>9.5996093800000004</c:v>
                      </c:pt>
                      <c:pt idx="2879">
                        <c:v>9.5996093800000004</c:v>
                      </c:pt>
                      <c:pt idx="2880">
                        <c:v>9.5996093800000004</c:v>
                      </c:pt>
                      <c:pt idx="2881">
                        <c:v>9.5996093800000004</c:v>
                      </c:pt>
                      <c:pt idx="2882">
                        <c:v>9.5996093800000004</c:v>
                      </c:pt>
                      <c:pt idx="2883">
                        <c:v>9.5996093800000004</c:v>
                      </c:pt>
                      <c:pt idx="2884">
                        <c:v>9.5996093800000004</c:v>
                      </c:pt>
                      <c:pt idx="2885">
                        <c:v>9.5996093800000004</c:v>
                      </c:pt>
                      <c:pt idx="2886">
                        <c:v>9.5996093800000004</c:v>
                      </c:pt>
                      <c:pt idx="2887">
                        <c:v>9.5996093800000004</c:v>
                      </c:pt>
                      <c:pt idx="2888">
                        <c:v>9.5996093800000004</c:v>
                      </c:pt>
                      <c:pt idx="2889">
                        <c:v>9.5996093800000004</c:v>
                      </c:pt>
                      <c:pt idx="2890">
                        <c:v>9.5996093800000004</c:v>
                      </c:pt>
                      <c:pt idx="2891">
                        <c:v>9.5996093800000004</c:v>
                      </c:pt>
                      <c:pt idx="2892">
                        <c:v>9.5996093800000004</c:v>
                      </c:pt>
                      <c:pt idx="2893">
                        <c:v>9.5996093800000004</c:v>
                      </c:pt>
                      <c:pt idx="2894">
                        <c:v>9.5996093800000004</c:v>
                      </c:pt>
                      <c:pt idx="2895">
                        <c:v>9.5996093800000004</c:v>
                      </c:pt>
                      <c:pt idx="2896">
                        <c:v>9.5996093800000004</c:v>
                      </c:pt>
                      <c:pt idx="2897">
                        <c:v>9.5996093800000004</c:v>
                      </c:pt>
                      <c:pt idx="2898">
                        <c:v>9.5996093800000004</c:v>
                      </c:pt>
                      <c:pt idx="2899">
                        <c:v>9.5996093800000004</c:v>
                      </c:pt>
                      <c:pt idx="2900">
                        <c:v>9.5996093800000004</c:v>
                      </c:pt>
                      <c:pt idx="2901">
                        <c:v>9.5996093800000004</c:v>
                      </c:pt>
                      <c:pt idx="2902">
                        <c:v>9.499511720000001</c:v>
                      </c:pt>
                      <c:pt idx="2903">
                        <c:v>9.5996093800000004</c:v>
                      </c:pt>
                      <c:pt idx="2904">
                        <c:v>9.5996093800000004</c:v>
                      </c:pt>
                      <c:pt idx="2905">
                        <c:v>9.5996093800000004</c:v>
                      </c:pt>
                      <c:pt idx="2906">
                        <c:v>9.5996093800000004</c:v>
                      </c:pt>
                      <c:pt idx="2907">
                        <c:v>9.5996093800000004</c:v>
                      </c:pt>
                      <c:pt idx="2908">
                        <c:v>9.5996093800000004</c:v>
                      </c:pt>
                      <c:pt idx="2909">
                        <c:v>9.5996093800000004</c:v>
                      </c:pt>
                      <c:pt idx="2910">
                        <c:v>9.5996093800000004</c:v>
                      </c:pt>
                      <c:pt idx="2911">
                        <c:v>9.5996093800000004</c:v>
                      </c:pt>
                      <c:pt idx="2912">
                        <c:v>9.5996093800000004</c:v>
                      </c:pt>
                      <c:pt idx="2913">
                        <c:v>9.499511720000001</c:v>
                      </c:pt>
                      <c:pt idx="2914">
                        <c:v>9.499511720000001</c:v>
                      </c:pt>
                      <c:pt idx="2915">
                        <c:v>9.5996093800000004</c:v>
                      </c:pt>
                      <c:pt idx="2916">
                        <c:v>9.499511720000001</c:v>
                      </c:pt>
                      <c:pt idx="2917">
                        <c:v>9.499511720000001</c:v>
                      </c:pt>
                      <c:pt idx="2918">
                        <c:v>9.5996093800000004</c:v>
                      </c:pt>
                      <c:pt idx="2919">
                        <c:v>9.5996093800000004</c:v>
                      </c:pt>
                      <c:pt idx="2920">
                        <c:v>9.499511720000001</c:v>
                      </c:pt>
                      <c:pt idx="2921">
                        <c:v>9.499511720000001</c:v>
                      </c:pt>
                      <c:pt idx="2922">
                        <c:v>9.499511720000001</c:v>
                      </c:pt>
                      <c:pt idx="2923">
                        <c:v>9.499511720000001</c:v>
                      </c:pt>
                      <c:pt idx="2924">
                        <c:v>9.499511720000001</c:v>
                      </c:pt>
                      <c:pt idx="2925">
                        <c:v>9.499511720000001</c:v>
                      </c:pt>
                      <c:pt idx="2926">
                        <c:v>9.499511720000001</c:v>
                      </c:pt>
                      <c:pt idx="2927">
                        <c:v>9.499511720000001</c:v>
                      </c:pt>
                      <c:pt idx="2928">
                        <c:v>9.499511720000001</c:v>
                      </c:pt>
                      <c:pt idx="2929">
                        <c:v>9.499511720000001</c:v>
                      </c:pt>
                      <c:pt idx="2930">
                        <c:v>9.499511720000001</c:v>
                      </c:pt>
                      <c:pt idx="2931">
                        <c:v>9.499511720000001</c:v>
                      </c:pt>
                      <c:pt idx="2932">
                        <c:v>9.499511720000001</c:v>
                      </c:pt>
                      <c:pt idx="2933">
                        <c:v>9.499511720000001</c:v>
                      </c:pt>
                      <c:pt idx="2934">
                        <c:v>9.499511720000001</c:v>
                      </c:pt>
                      <c:pt idx="2935">
                        <c:v>9.499511720000001</c:v>
                      </c:pt>
                      <c:pt idx="2936">
                        <c:v>9.499511720000001</c:v>
                      </c:pt>
                      <c:pt idx="2937">
                        <c:v>9.499511720000001</c:v>
                      </c:pt>
                      <c:pt idx="2938">
                        <c:v>9.499511720000001</c:v>
                      </c:pt>
                      <c:pt idx="2939">
                        <c:v>9.499511720000001</c:v>
                      </c:pt>
                      <c:pt idx="2940">
                        <c:v>9.499511720000001</c:v>
                      </c:pt>
                      <c:pt idx="2941">
                        <c:v>9.499511720000001</c:v>
                      </c:pt>
                      <c:pt idx="2942">
                        <c:v>9.499511720000001</c:v>
                      </c:pt>
                      <c:pt idx="2943">
                        <c:v>9.499511720000001</c:v>
                      </c:pt>
                      <c:pt idx="2944">
                        <c:v>9.499511720000001</c:v>
                      </c:pt>
                      <c:pt idx="2945">
                        <c:v>9.499511720000001</c:v>
                      </c:pt>
                      <c:pt idx="2946">
                        <c:v>9.499511720000001</c:v>
                      </c:pt>
                      <c:pt idx="2947">
                        <c:v>9.499511720000001</c:v>
                      </c:pt>
                      <c:pt idx="2948">
                        <c:v>9.499511720000001</c:v>
                      </c:pt>
                      <c:pt idx="2949">
                        <c:v>9.499511720000001</c:v>
                      </c:pt>
                      <c:pt idx="2950">
                        <c:v>9.499511720000001</c:v>
                      </c:pt>
                      <c:pt idx="2951">
                        <c:v>9.499511720000001</c:v>
                      </c:pt>
                      <c:pt idx="2952">
                        <c:v>9.499511720000001</c:v>
                      </c:pt>
                      <c:pt idx="2953">
                        <c:v>9.499511720000001</c:v>
                      </c:pt>
                      <c:pt idx="2954">
                        <c:v>9.499511720000001</c:v>
                      </c:pt>
                      <c:pt idx="2955">
                        <c:v>9.499511720000001</c:v>
                      </c:pt>
                      <c:pt idx="2956">
                        <c:v>9.499511720000001</c:v>
                      </c:pt>
                      <c:pt idx="2957">
                        <c:v>9.499511720000001</c:v>
                      </c:pt>
                      <c:pt idx="2958">
                        <c:v>9.499511720000001</c:v>
                      </c:pt>
                      <c:pt idx="2959">
                        <c:v>9.499511720000001</c:v>
                      </c:pt>
                      <c:pt idx="2960">
                        <c:v>9.499511720000001</c:v>
                      </c:pt>
                      <c:pt idx="2961">
                        <c:v>9.499511720000001</c:v>
                      </c:pt>
                      <c:pt idx="2962">
                        <c:v>9.499511720000001</c:v>
                      </c:pt>
                      <c:pt idx="2963">
                        <c:v>9.499511720000001</c:v>
                      </c:pt>
                      <c:pt idx="2964">
                        <c:v>9.499511720000001</c:v>
                      </c:pt>
                      <c:pt idx="2965">
                        <c:v>9.499511720000001</c:v>
                      </c:pt>
                      <c:pt idx="2966">
                        <c:v>9.499511720000001</c:v>
                      </c:pt>
                      <c:pt idx="2967">
                        <c:v>9.499511720000001</c:v>
                      </c:pt>
                      <c:pt idx="2968">
                        <c:v>9.499511720000001</c:v>
                      </c:pt>
                      <c:pt idx="2969">
                        <c:v>9.499511720000001</c:v>
                      </c:pt>
                      <c:pt idx="2970">
                        <c:v>9.499511720000001</c:v>
                      </c:pt>
                      <c:pt idx="2971">
                        <c:v>9.499511720000001</c:v>
                      </c:pt>
                      <c:pt idx="2972">
                        <c:v>9.499511720000001</c:v>
                      </c:pt>
                      <c:pt idx="2973">
                        <c:v>9.499511720000001</c:v>
                      </c:pt>
                      <c:pt idx="2974">
                        <c:v>9.499511720000001</c:v>
                      </c:pt>
                      <c:pt idx="2975">
                        <c:v>9.499511720000001</c:v>
                      </c:pt>
                      <c:pt idx="2976">
                        <c:v>9.499511720000001</c:v>
                      </c:pt>
                      <c:pt idx="2977">
                        <c:v>9.499511720000001</c:v>
                      </c:pt>
                      <c:pt idx="2978">
                        <c:v>9.499511720000001</c:v>
                      </c:pt>
                      <c:pt idx="2979">
                        <c:v>9.499511720000001</c:v>
                      </c:pt>
                      <c:pt idx="2980">
                        <c:v>9.499511720000001</c:v>
                      </c:pt>
                      <c:pt idx="2981">
                        <c:v>9.499511720000001</c:v>
                      </c:pt>
                      <c:pt idx="2982">
                        <c:v>9.499511720000001</c:v>
                      </c:pt>
                      <c:pt idx="2983">
                        <c:v>9.499511720000001</c:v>
                      </c:pt>
                      <c:pt idx="2984">
                        <c:v>9.499511720000001</c:v>
                      </c:pt>
                      <c:pt idx="2985">
                        <c:v>9.499511720000001</c:v>
                      </c:pt>
                      <c:pt idx="2986">
                        <c:v>9.499511720000001</c:v>
                      </c:pt>
                      <c:pt idx="2987">
                        <c:v>9.499511720000001</c:v>
                      </c:pt>
                      <c:pt idx="2988">
                        <c:v>9.499511720000001</c:v>
                      </c:pt>
                      <c:pt idx="2989">
                        <c:v>9.3996582000000011</c:v>
                      </c:pt>
                      <c:pt idx="2990">
                        <c:v>9.499511720000001</c:v>
                      </c:pt>
                      <c:pt idx="2991">
                        <c:v>9.499511720000001</c:v>
                      </c:pt>
                      <c:pt idx="2992">
                        <c:v>9.499511720000001</c:v>
                      </c:pt>
                      <c:pt idx="2993">
                        <c:v>9.3996582000000011</c:v>
                      </c:pt>
                      <c:pt idx="2994">
                        <c:v>9.499511720000001</c:v>
                      </c:pt>
                      <c:pt idx="2995">
                        <c:v>9.3996582000000011</c:v>
                      </c:pt>
                      <c:pt idx="2996">
                        <c:v>9.3996582000000011</c:v>
                      </c:pt>
                      <c:pt idx="2997">
                        <c:v>9.3996582000000011</c:v>
                      </c:pt>
                      <c:pt idx="2998">
                        <c:v>9.3996582000000011</c:v>
                      </c:pt>
                      <c:pt idx="2999">
                        <c:v>9.3996582000000011</c:v>
                      </c:pt>
                      <c:pt idx="3000">
                        <c:v>9.3996582000000011</c:v>
                      </c:pt>
                      <c:pt idx="3001">
                        <c:v>9.3996582000000011</c:v>
                      </c:pt>
                      <c:pt idx="3002">
                        <c:v>9.3996582000000011</c:v>
                      </c:pt>
                      <c:pt idx="3003">
                        <c:v>9.3996582000000011</c:v>
                      </c:pt>
                      <c:pt idx="3004">
                        <c:v>9.3996582000000011</c:v>
                      </c:pt>
                      <c:pt idx="3005">
                        <c:v>9.3996582000000011</c:v>
                      </c:pt>
                      <c:pt idx="3006">
                        <c:v>9.3996582000000011</c:v>
                      </c:pt>
                      <c:pt idx="3007">
                        <c:v>9.3996582000000011</c:v>
                      </c:pt>
                      <c:pt idx="3008">
                        <c:v>9.3996582000000011</c:v>
                      </c:pt>
                      <c:pt idx="3009">
                        <c:v>9.3996582000000011</c:v>
                      </c:pt>
                      <c:pt idx="3010">
                        <c:v>9.3996582000000011</c:v>
                      </c:pt>
                      <c:pt idx="3011">
                        <c:v>9.3996582000000011</c:v>
                      </c:pt>
                      <c:pt idx="3012">
                        <c:v>9.3996582000000011</c:v>
                      </c:pt>
                      <c:pt idx="3013">
                        <c:v>9.499511720000001</c:v>
                      </c:pt>
                      <c:pt idx="3014">
                        <c:v>9.3996582000000011</c:v>
                      </c:pt>
                      <c:pt idx="3015">
                        <c:v>9.3996582000000011</c:v>
                      </c:pt>
                      <c:pt idx="3016">
                        <c:v>9.3996582000000011</c:v>
                      </c:pt>
                      <c:pt idx="3017">
                        <c:v>9.3996582000000011</c:v>
                      </c:pt>
                      <c:pt idx="3018">
                        <c:v>9.3996582000000011</c:v>
                      </c:pt>
                      <c:pt idx="3019">
                        <c:v>9.3996582000000011</c:v>
                      </c:pt>
                      <c:pt idx="3020">
                        <c:v>9.3996582000000011</c:v>
                      </c:pt>
                      <c:pt idx="3021">
                        <c:v>9.3996582000000011</c:v>
                      </c:pt>
                      <c:pt idx="3022">
                        <c:v>9.3996582000000011</c:v>
                      </c:pt>
                      <c:pt idx="3023">
                        <c:v>9.3996582000000011</c:v>
                      </c:pt>
                      <c:pt idx="3024">
                        <c:v>9.3996582000000011</c:v>
                      </c:pt>
                      <c:pt idx="3025">
                        <c:v>9.3996582000000011</c:v>
                      </c:pt>
                      <c:pt idx="3026">
                        <c:v>9.3996582000000011</c:v>
                      </c:pt>
                      <c:pt idx="3027">
                        <c:v>9.3996582000000011</c:v>
                      </c:pt>
                      <c:pt idx="3028">
                        <c:v>9.3996582000000011</c:v>
                      </c:pt>
                      <c:pt idx="3029">
                        <c:v>9.3996582000000011</c:v>
                      </c:pt>
                      <c:pt idx="3030">
                        <c:v>9.3996582000000011</c:v>
                      </c:pt>
                      <c:pt idx="3031">
                        <c:v>9.3996582000000011</c:v>
                      </c:pt>
                      <c:pt idx="3032">
                        <c:v>9.3996582000000011</c:v>
                      </c:pt>
                      <c:pt idx="3033">
                        <c:v>9.3996582000000011</c:v>
                      </c:pt>
                      <c:pt idx="3034">
                        <c:v>9.3996582000000011</c:v>
                      </c:pt>
                      <c:pt idx="3035">
                        <c:v>9.3996582000000011</c:v>
                      </c:pt>
                      <c:pt idx="3036">
                        <c:v>9.3996582000000011</c:v>
                      </c:pt>
                      <c:pt idx="3037">
                        <c:v>9.3996582000000011</c:v>
                      </c:pt>
                      <c:pt idx="3038">
                        <c:v>9.3996582000000011</c:v>
                      </c:pt>
                      <c:pt idx="3039">
                        <c:v>9.3996582000000011</c:v>
                      </c:pt>
                      <c:pt idx="3040">
                        <c:v>9.3996582000000011</c:v>
                      </c:pt>
                      <c:pt idx="3041">
                        <c:v>9.3996582000000011</c:v>
                      </c:pt>
                      <c:pt idx="3042">
                        <c:v>9.3996582000000011</c:v>
                      </c:pt>
                      <c:pt idx="3043">
                        <c:v>9.3996582000000011</c:v>
                      </c:pt>
                      <c:pt idx="3044">
                        <c:v>9.3996582000000011</c:v>
                      </c:pt>
                      <c:pt idx="3045">
                        <c:v>9.3996582000000011</c:v>
                      </c:pt>
                      <c:pt idx="3046">
                        <c:v>9.3996582000000011</c:v>
                      </c:pt>
                      <c:pt idx="3047">
                        <c:v>9.3996582000000011</c:v>
                      </c:pt>
                      <c:pt idx="3048">
                        <c:v>9.3996582000000011</c:v>
                      </c:pt>
                      <c:pt idx="3049">
                        <c:v>9.3996582000000011</c:v>
                      </c:pt>
                      <c:pt idx="3050">
                        <c:v>9.3996582000000011</c:v>
                      </c:pt>
                      <c:pt idx="3051">
                        <c:v>9.3996582000000011</c:v>
                      </c:pt>
                      <c:pt idx="3052">
                        <c:v>9.3996582000000011</c:v>
                      </c:pt>
                      <c:pt idx="3053">
                        <c:v>9.3996582000000011</c:v>
                      </c:pt>
                      <c:pt idx="3054">
                        <c:v>9.3996582000000011</c:v>
                      </c:pt>
                      <c:pt idx="3055">
                        <c:v>9.3996582000000011</c:v>
                      </c:pt>
                      <c:pt idx="3056">
                        <c:v>9.3996582000000011</c:v>
                      </c:pt>
                      <c:pt idx="3057">
                        <c:v>9.3996582000000011</c:v>
                      </c:pt>
                      <c:pt idx="3058">
                        <c:v>9.3996582000000011</c:v>
                      </c:pt>
                      <c:pt idx="3059">
                        <c:v>9.3996582000000011</c:v>
                      </c:pt>
                      <c:pt idx="3060">
                        <c:v>9.3996582000000011</c:v>
                      </c:pt>
                      <c:pt idx="3061">
                        <c:v>9.3996582000000011</c:v>
                      </c:pt>
                      <c:pt idx="3062">
                        <c:v>9.3996582000000011</c:v>
                      </c:pt>
                      <c:pt idx="3063">
                        <c:v>9.3996582000000011</c:v>
                      </c:pt>
                      <c:pt idx="3064">
                        <c:v>9.3996582000000011</c:v>
                      </c:pt>
                      <c:pt idx="3065">
                        <c:v>9.3996582000000011</c:v>
                      </c:pt>
                      <c:pt idx="3066">
                        <c:v>9.3996582000000011</c:v>
                      </c:pt>
                      <c:pt idx="3067">
                        <c:v>9.2995605499999989</c:v>
                      </c:pt>
                      <c:pt idx="3068">
                        <c:v>9.3996582000000011</c:v>
                      </c:pt>
                      <c:pt idx="3069">
                        <c:v>9.3996582000000011</c:v>
                      </c:pt>
                      <c:pt idx="3070">
                        <c:v>9.3996582000000011</c:v>
                      </c:pt>
                      <c:pt idx="3071">
                        <c:v>9.3996582000000011</c:v>
                      </c:pt>
                      <c:pt idx="3072">
                        <c:v>9.2995605499999989</c:v>
                      </c:pt>
                      <c:pt idx="3073">
                        <c:v>9.3996582000000011</c:v>
                      </c:pt>
                      <c:pt idx="3074">
                        <c:v>9.3996582000000011</c:v>
                      </c:pt>
                      <c:pt idx="3075">
                        <c:v>9.3996582000000011</c:v>
                      </c:pt>
                      <c:pt idx="3076">
                        <c:v>9.2995605499999989</c:v>
                      </c:pt>
                      <c:pt idx="3077">
                        <c:v>9.3996582000000011</c:v>
                      </c:pt>
                      <c:pt idx="3078">
                        <c:v>9.3996582000000011</c:v>
                      </c:pt>
                      <c:pt idx="3079">
                        <c:v>9.3996582000000011</c:v>
                      </c:pt>
                      <c:pt idx="3080">
                        <c:v>9.2995605499999989</c:v>
                      </c:pt>
                      <c:pt idx="3081">
                        <c:v>9.3996582000000011</c:v>
                      </c:pt>
                      <c:pt idx="3082">
                        <c:v>9.2995605499999989</c:v>
                      </c:pt>
                      <c:pt idx="3083">
                        <c:v>9.2995605499999989</c:v>
                      </c:pt>
                      <c:pt idx="3084">
                        <c:v>9.2995605499999989</c:v>
                      </c:pt>
                      <c:pt idx="3085">
                        <c:v>9.2995605499999989</c:v>
                      </c:pt>
                      <c:pt idx="3086">
                        <c:v>9.2995605499999989</c:v>
                      </c:pt>
                      <c:pt idx="3087">
                        <c:v>9.3996582000000011</c:v>
                      </c:pt>
                      <c:pt idx="3088">
                        <c:v>9.3996582000000011</c:v>
                      </c:pt>
                      <c:pt idx="3089">
                        <c:v>9.3996582000000011</c:v>
                      </c:pt>
                      <c:pt idx="3090">
                        <c:v>9.2995605499999989</c:v>
                      </c:pt>
                      <c:pt idx="3091">
                        <c:v>9.2995605499999989</c:v>
                      </c:pt>
                      <c:pt idx="3092">
                        <c:v>9.2995605499999989</c:v>
                      </c:pt>
                      <c:pt idx="3093">
                        <c:v>9.2995605499999989</c:v>
                      </c:pt>
                      <c:pt idx="3094">
                        <c:v>9.2995605499999989</c:v>
                      </c:pt>
                      <c:pt idx="3095">
                        <c:v>9.2995605499999989</c:v>
                      </c:pt>
                      <c:pt idx="3096">
                        <c:v>9.2995605499999989</c:v>
                      </c:pt>
                      <c:pt idx="3097">
                        <c:v>9.2995605499999989</c:v>
                      </c:pt>
                      <c:pt idx="3098">
                        <c:v>9.2995605499999989</c:v>
                      </c:pt>
                      <c:pt idx="3099">
                        <c:v>9.2995605499999989</c:v>
                      </c:pt>
                      <c:pt idx="3100">
                        <c:v>9.2995605499999989</c:v>
                      </c:pt>
                      <c:pt idx="3101">
                        <c:v>9.2995605499999989</c:v>
                      </c:pt>
                      <c:pt idx="3102">
                        <c:v>9.2995605499999989</c:v>
                      </c:pt>
                      <c:pt idx="3103">
                        <c:v>9.2995605499999989</c:v>
                      </c:pt>
                      <c:pt idx="3104">
                        <c:v>9.2995605499999989</c:v>
                      </c:pt>
                      <c:pt idx="3105">
                        <c:v>9.2995605499999989</c:v>
                      </c:pt>
                      <c:pt idx="3106">
                        <c:v>9.2995605499999989</c:v>
                      </c:pt>
                      <c:pt idx="3107">
                        <c:v>9.2995605499999989</c:v>
                      </c:pt>
                      <c:pt idx="3108">
                        <c:v>9.2995605499999989</c:v>
                      </c:pt>
                      <c:pt idx="3109">
                        <c:v>9.2995605499999989</c:v>
                      </c:pt>
                      <c:pt idx="3110">
                        <c:v>9.2995605499999989</c:v>
                      </c:pt>
                      <c:pt idx="3111">
                        <c:v>9.2995605499999989</c:v>
                      </c:pt>
                      <c:pt idx="3112">
                        <c:v>9.2995605499999989</c:v>
                      </c:pt>
                      <c:pt idx="3113">
                        <c:v>9.2995605499999989</c:v>
                      </c:pt>
                      <c:pt idx="3114">
                        <c:v>9.2995605499999989</c:v>
                      </c:pt>
                      <c:pt idx="3115">
                        <c:v>9.2995605499999989</c:v>
                      </c:pt>
                      <c:pt idx="3116">
                        <c:v>9.2995605499999989</c:v>
                      </c:pt>
                      <c:pt idx="3117">
                        <c:v>9.2995605499999989</c:v>
                      </c:pt>
                      <c:pt idx="3118">
                        <c:v>9.2995605499999989</c:v>
                      </c:pt>
                      <c:pt idx="3119">
                        <c:v>9.2995605499999989</c:v>
                      </c:pt>
                      <c:pt idx="3120">
                        <c:v>9.2995605499999989</c:v>
                      </c:pt>
                      <c:pt idx="3121">
                        <c:v>9.2995605499999989</c:v>
                      </c:pt>
                      <c:pt idx="3122">
                        <c:v>9.2995605499999989</c:v>
                      </c:pt>
                      <c:pt idx="3123">
                        <c:v>9.2995605499999989</c:v>
                      </c:pt>
                      <c:pt idx="3124">
                        <c:v>9.2995605499999989</c:v>
                      </c:pt>
                      <c:pt idx="3125">
                        <c:v>9.2995605499999989</c:v>
                      </c:pt>
                      <c:pt idx="3126">
                        <c:v>9.2995605499999989</c:v>
                      </c:pt>
                      <c:pt idx="3127">
                        <c:v>9.2995605499999989</c:v>
                      </c:pt>
                      <c:pt idx="3128">
                        <c:v>9.2995605499999989</c:v>
                      </c:pt>
                      <c:pt idx="3129">
                        <c:v>9.2995605499999989</c:v>
                      </c:pt>
                      <c:pt idx="3130">
                        <c:v>9.2995605499999989</c:v>
                      </c:pt>
                      <c:pt idx="3131">
                        <c:v>9.2995605499999989</c:v>
                      </c:pt>
                      <c:pt idx="3132">
                        <c:v>9.2995605499999989</c:v>
                      </c:pt>
                      <c:pt idx="3133">
                        <c:v>9.2995605499999989</c:v>
                      </c:pt>
                      <c:pt idx="3134">
                        <c:v>9.2995605499999989</c:v>
                      </c:pt>
                      <c:pt idx="3135">
                        <c:v>9.2995605499999989</c:v>
                      </c:pt>
                      <c:pt idx="3136">
                        <c:v>9.2995605499999989</c:v>
                      </c:pt>
                      <c:pt idx="3137">
                        <c:v>9.2995605499999989</c:v>
                      </c:pt>
                      <c:pt idx="3138">
                        <c:v>9.2995605499999989</c:v>
                      </c:pt>
                      <c:pt idx="3139">
                        <c:v>9.2995605499999989</c:v>
                      </c:pt>
                      <c:pt idx="3140">
                        <c:v>9.2995605499999989</c:v>
                      </c:pt>
                      <c:pt idx="3141">
                        <c:v>9.2995605499999989</c:v>
                      </c:pt>
                      <c:pt idx="3142">
                        <c:v>9.2995605499999989</c:v>
                      </c:pt>
                      <c:pt idx="3143">
                        <c:v>9.2995605499999989</c:v>
                      </c:pt>
                      <c:pt idx="3144">
                        <c:v>9.2995605499999989</c:v>
                      </c:pt>
                      <c:pt idx="3145">
                        <c:v>9.2995605499999989</c:v>
                      </c:pt>
                      <c:pt idx="3146">
                        <c:v>9.2995605499999989</c:v>
                      </c:pt>
                      <c:pt idx="3147">
                        <c:v>9.2995605499999989</c:v>
                      </c:pt>
                      <c:pt idx="3148">
                        <c:v>9.2995605499999989</c:v>
                      </c:pt>
                      <c:pt idx="3149">
                        <c:v>9.2995605499999989</c:v>
                      </c:pt>
                      <c:pt idx="3150">
                        <c:v>9.2995605499999989</c:v>
                      </c:pt>
                      <c:pt idx="3151">
                        <c:v>9.2995605499999989</c:v>
                      </c:pt>
                      <c:pt idx="3152">
                        <c:v>9.2995605499999989</c:v>
                      </c:pt>
                      <c:pt idx="3153">
                        <c:v>9.2995605499999989</c:v>
                      </c:pt>
                      <c:pt idx="3154">
                        <c:v>9.2995605499999989</c:v>
                      </c:pt>
                      <c:pt idx="3155">
                        <c:v>9.2995605499999989</c:v>
                      </c:pt>
                      <c:pt idx="3156">
                        <c:v>9.2995605499999989</c:v>
                      </c:pt>
                      <c:pt idx="3157">
                        <c:v>9.2995605499999989</c:v>
                      </c:pt>
                      <c:pt idx="3158">
                        <c:v>9.2995605499999989</c:v>
                      </c:pt>
                      <c:pt idx="3159">
                        <c:v>9.2995605499999989</c:v>
                      </c:pt>
                      <c:pt idx="3160">
                        <c:v>9.2995605499999989</c:v>
                      </c:pt>
                      <c:pt idx="3161">
                        <c:v>9.199707029999999</c:v>
                      </c:pt>
                      <c:pt idx="3162">
                        <c:v>9.199707029999999</c:v>
                      </c:pt>
                      <c:pt idx="3163">
                        <c:v>9.2995605499999989</c:v>
                      </c:pt>
                      <c:pt idx="3164">
                        <c:v>9.199707029999999</c:v>
                      </c:pt>
                      <c:pt idx="3165">
                        <c:v>9.199707029999999</c:v>
                      </c:pt>
                      <c:pt idx="3166">
                        <c:v>9.199707029999999</c:v>
                      </c:pt>
                      <c:pt idx="3167">
                        <c:v>9.2995605499999989</c:v>
                      </c:pt>
                      <c:pt idx="3168">
                        <c:v>9.199707029999999</c:v>
                      </c:pt>
                      <c:pt idx="3169">
                        <c:v>9.2995605499999989</c:v>
                      </c:pt>
                      <c:pt idx="3170">
                        <c:v>9.199707029999999</c:v>
                      </c:pt>
                      <c:pt idx="3171">
                        <c:v>9.199707029999999</c:v>
                      </c:pt>
                      <c:pt idx="3172">
                        <c:v>9.199707029999999</c:v>
                      </c:pt>
                      <c:pt idx="3173">
                        <c:v>9.2995605499999989</c:v>
                      </c:pt>
                      <c:pt idx="3174">
                        <c:v>9.199707029999999</c:v>
                      </c:pt>
                      <c:pt idx="3175">
                        <c:v>9.199707029999999</c:v>
                      </c:pt>
                      <c:pt idx="3176">
                        <c:v>9.199707029999999</c:v>
                      </c:pt>
                      <c:pt idx="3177">
                        <c:v>9.199707029999999</c:v>
                      </c:pt>
                      <c:pt idx="3178">
                        <c:v>9.199707029999999</c:v>
                      </c:pt>
                      <c:pt idx="3179">
                        <c:v>9.199707029999999</c:v>
                      </c:pt>
                      <c:pt idx="3180">
                        <c:v>9.199707029999999</c:v>
                      </c:pt>
                      <c:pt idx="3181">
                        <c:v>9.199707029999999</c:v>
                      </c:pt>
                      <c:pt idx="3182">
                        <c:v>9.199707029999999</c:v>
                      </c:pt>
                      <c:pt idx="3183">
                        <c:v>9.199707029999999</c:v>
                      </c:pt>
                      <c:pt idx="3184">
                        <c:v>9.199707029999999</c:v>
                      </c:pt>
                      <c:pt idx="3185">
                        <c:v>9.199707029999999</c:v>
                      </c:pt>
                      <c:pt idx="3186">
                        <c:v>9.199707029999999</c:v>
                      </c:pt>
                      <c:pt idx="3187">
                        <c:v>9.199707029999999</c:v>
                      </c:pt>
                      <c:pt idx="3188">
                        <c:v>9.199707029999999</c:v>
                      </c:pt>
                      <c:pt idx="3189">
                        <c:v>9.199707029999999</c:v>
                      </c:pt>
                      <c:pt idx="3190">
                        <c:v>9.199707029999999</c:v>
                      </c:pt>
                      <c:pt idx="3191">
                        <c:v>9.199707029999999</c:v>
                      </c:pt>
                      <c:pt idx="3192">
                        <c:v>9.199707029999999</c:v>
                      </c:pt>
                      <c:pt idx="3193">
                        <c:v>9.199707029999999</c:v>
                      </c:pt>
                      <c:pt idx="3194">
                        <c:v>9.199707029999999</c:v>
                      </c:pt>
                      <c:pt idx="3195">
                        <c:v>9.199707029999999</c:v>
                      </c:pt>
                      <c:pt idx="3196">
                        <c:v>9.199707029999999</c:v>
                      </c:pt>
                      <c:pt idx="3197">
                        <c:v>9.199707029999999</c:v>
                      </c:pt>
                      <c:pt idx="3198">
                        <c:v>9.199707029999999</c:v>
                      </c:pt>
                      <c:pt idx="3199">
                        <c:v>9.199707029999999</c:v>
                      </c:pt>
                      <c:pt idx="3200">
                        <c:v>9.199707029999999</c:v>
                      </c:pt>
                      <c:pt idx="3201">
                        <c:v>9.199707029999999</c:v>
                      </c:pt>
                      <c:pt idx="3202">
                        <c:v>9.199707029999999</c:v>
                      </c:pt>
                      <c:pt idx="3203">
                        <c:v>9.199707029999999</c:v>
                      </c:pt>
                      <c:pt idx="3204">
                        <c:v>9.199707029999999</c:v>
                      </c:pt>
                      <c:pt idx="3205">
                        <c:v>9.199707029999999</c:v>
                      </c:pt>
                      <c:pt idx="3206">
                        <c:v>9.199707029999999</c:v>
                      </c:pt>
                      <c:pt idx="3207">
                        <c:v>9.199707029999999</c:v>
                      </c:pt>
                      <c:pt idx="3208">
                        <c:v>9.199707029999999</c:v>
                      </c:pt>
                      <c:pt idx="3209">
                        <c:v>9.199707029999999</c:v>
                      </c:pt>
                      <c:pt idx="3210">
                        <c:v>9.199707029999999</c:v>
                      </c:pt>
                      <c:pt idx="3211">
                        <c:v>9.199707029999999</c:v>
                      </c:pt>
                      <c:pt idx="3212">
                        <c:v>9.199707029999999</c:v>
                      </c:pt>
                      <c:pt idx="3213">
                        <c:v>9.199707029999999</c:v>
                      </c:pt>
                      <c:pt idx="3214">
                        <c:v>9.199707029999999</c:v>
                      </c:pt>
                      <c:pt idx="3215">
                        <c:v>9.199707029999999</c:v>
                      </c:pt>
                      <c:pt idx="3216">
                        <c:v>9.199707029999999</c:v>
                      </c:pt>
                      <c:pt idx="3217">
                        <c:v>9.199707029999999</c:v>
                      </c:pt>
                      <c:pt idx="3218">
                        <c:v>9.199707029999999</c:v>
                      </c:pt>
                      <c:pt idx="3219">
                        <c:v>9.199707029999999</c:v>
                      </c:pt>
                      <c:pt idx="3220">
                        <c:v>9.199707029999999</c:v>
                      </c:pt>
                      <c:pt idx="3221">
                        <c:v>9.199707029999999</c:v>
                      </c:pt>
                      <c:pt idx="3222">
                        <c:v>9.199707029999999</c:v>
                      </c:pt>
                      <c:pt idx="3223">
                        <c:v>9.199707029999999</c:v>
                      </c:pt>
                      <c:pt idx="3224">
                        <c:v>9.199707029999999</c:v>
                      </c:pt>
                      <c:pt idx="3225">
                        <c:v>9.199707029999999</c:v>
                      </c:pt>
                      <c:pt idx="3226">
                        <c:v>9.199707029999999</c:v>
                      </c:pt>
                      <c:pt idx="3227">
                        <c:v>9.199707029999999</c:v>
                      </c:pt>
                      <c:pt idx="3228">
                        <c:v>9.199707029999999</c:v>
                      </c:pt>
                      <c:pt idx="3229">
                        <c:v>9.199707029999999</c:v>
                      </c:pt>
                      <c:pt idx="3230">
                        <c:v>9.199707029999999</c:v>
                      </c:pt>
                      <c:pt idx="3231">
                        <c:v>9.199707029999999</c:v>
                      </c:pt>
                      <c:pt idx="3232">
                        <c:v>9.199707029999999</c:v>
                      </c:pt>
                      <c:pt idx="3233">
                        <c:v>9.199707029999999</c:v>
                      </c:pt>
                      <c:pt idx="3234">
                        <c:v>9.199707029999999</c:v>
                      </c:pt>
                      <c:pt idx="3235">
                        <c:v>9.199707029999999</c:v>
                      </c:pt>
                      <c:pt idx="3236">
                        <c:v>9.199707029999999</c:v>
                      </c:pt>
                      <c:pt idx="3237">
                        <c:v>9.199707029999999</c:v>
                      </c:pt>
                      <c:pt idx="3238">
                        <c:v>9.199707029999999</c:v>
                      </c:pt>
                      <c:pt idx="3239">
                        <c:v>9.199707029999999</c:v>
                      </c:pt>
                      <c:pt idx="3240">
                        <c:v>9.0996093800000004</c:v>
                      </c:pt>
                      <c:pt idx="3241">
                        <c:v>9.199707029999999</c:v>
                      </c:pt>
                      <c:pt idx="3242">
                        <c:v>9.199707029999999</c:v>
                      </c:pt>
                      <c:pt idx="3243">
                        <c:v>9.0996093800000004</c:v>
                      </c:pt>
                      <c:pt idx="3244">
                        <c:v>9.199707029999999</c:v>
                      </c:pt>
                      <c:pt idx="3245">
                        <c:v>9.199707029999999</c:v>
                      </c:pt>
                      <c:pt idx="3246">
                        <c:v>9.199707029999999</c:v>
                      </c:pt>
                      <c:pt idx="3247">
                        <c:v>9.199707029999999</c:v>
                      </c:pt>
                      <c:pt idx="3248">
                        <c:v>9.199707029999999</c:v>
                      </c:pt>
                      <c:pt idx="3249">
                        <c:v>9.199707029999999</c:v>
                      </c:pt>
                      <c:pt idx="3250">
                        <c:v>9.199707029999999</c:v>
                      </c:pt>
                      <c:pt idx="3251">
                        <c:v>9.199707029999999</c:v>
                      </c:pt>
                      <c:pt idx="3252">
                        <c:v>9.199707029999999</c:v>
                      </c:pt>
                      <c:pt idx="3253">
                        <c:v>9.199707029999999</c:v>
                      </c:pt>
                      <c:pt idx="3254">
                        <c:v>9.199707029999999</c:v>
                      </c:pt>
                      <c:pt idx="3255">
                        <c:v>9.0996093800000004</c:v>
                      </c:pt>
                      <c:pt idx="3256">
                        <c:v>9.199707029999999</c:v>
                      </c:pt>
                      <c:pt idx="3257">
                        <c:v>9.0996093800000004</c:v>
                      </c:pt>
                      <c:pt idx="3258">
                        <c:v>9.0996093800000004</c:v>
                      </c:pt>
                      <c:pt idx="3259">
                        <c:v>9.0996093800000004</c:v>
                      </c:pt>
                      <c:pt idx="3260">
                        <c:v>9.0996093800000004</c:v>
                      </c:pt>
                      <c:pt idx="3261">
                        <c:v>9.0996093800000004</c:v>
                      </c:pt>
                      <c:pt idx="3262">
                        <c:v>9.0996093800000004</c:v>
                      </c:pt>
                      <c:pt idx="3263">
                        <c:v>9.0996093800000004</c:v>
                      </c:pt>
                      <c:pt idx="3264">
                        <c:v>9.0996093800000004</c:v>
                      </c:pt>
                      <c:pt idx="3265">
                        <c:v>9.0996093800000004</c:v>
                      </c:pt>
                      <c:pt idx="3266">
                        <c:v>9.0996093800000004</c:v>
                      </c:pt>
                      <c:pt idx="3267">
                        <c:v>9.0996093800000004</c:v>
                      </c:pt>
                      <c:pt idx="3268">
                        <c:v>9.0996093800000004</c:v>
                      </c:pt>
                      <c:pt idx="3269">
                        <c:v>9.0996093800000004</c:v>
                      </c:pt>
                      <c:pt idx="3270">
                        <c:v>9.0996093800000004</c:v>
                      </c:pt>
                      <c:pt idx="3271">
                        <c:v>9.0996093800000004</c:v>
                      </c:pt>
                      <c:pt idx="3272">
                        <c:v>9.0996093800000004</c:v>
                      </c:pt>
                      <c:pt idx="3273">
                        <c:v>9.0996093800000004</c:v>
                      </c:pt>
                      <c:pt idx="3274">
                        <c:v>9.0996093800000004</c:v>
                      </c:pt>
                      <c:pt idx="3275">
                        <c:v>9.0996093800000004</c:v>
                      </c:pt>
                      <c:pt idx="3276">
                        <c:v>9.0996093800000004</c:v>
                      </c:pt>
                      <c:pt idx="3277">
                        <c:v>9.0996093800000004</c:v>
                      </c:pt>
                      <c:pt idx="3278">
                        <c:v>9.0996093800000004</c:v>
                      </c:pt>
                      <c:pt idx="3279">
                        <c:v>9.0996093800000004</c:v>
                      </c:pt>
                      <c:pt idx="3280">
                        <c:v>9.0996093800000004</c:v>
                      </c:pt>
                      <c:pt idx="3281">
                        <c:v>9.0996093800000004</c:v>
                      </c:pt>
                      <c:pt idx="3282">
                        <c:v>9.0996093800000004</c:v>
                      </c:pt>
                      <c:pt idx="3283">
                        <c:v>9.0996093800000004</c:v>
                      </c:pt>
                      <c:pt idx="3284">
                        <c:v>9.0996093800000004</c:v>
                      </c:pt>
                      <c:pt idx="3285">
                        <c:v>9.0996093800000004</c:v>
                      </c:pt>
                      <c:pt idx="3286">
                        <c:v>9.0996093800000004</c:v>
                      </c:pt>
                      <c:pt idx="3287">
                        <c:v>9.0996093800000004</c:v>
                      </c:pt>
                      <c:pt idx="3288">
                        <c:v>9.0996093800000004</c:v>
                      </c:pt>
                      <c:pt idx="3289">
                        <c:v>9.0996093800000004</c:v>
                      </c:pt>
                      <c:pt idx="3290">
                        <c:v>9.0996093800000004</c:v>
                      </c:pt>
                      <c:pt idx="3291">
                        <c:v>9.0996093800000004</c:v>
                      </c:pt>
                      <c:pt idx="3292">
                        <c:v>9.0996093800000004</c:v>
                      </c:pt>
                      <c:pt idx="3293">
                        <c:v>9.0996093800000004</c:v>
                      </c:pt>
                      <c:pt idx="3294">
                        <c:v>9.0996093800000004</c:v>
                      </c:pt>
                      <c:pt idx="3295">
                        <c:v>9.0996093800000004</c:v>
                      </c:pt>
                      <c:pt idx="3296">
                        <c:v>9.0996093800000004</c:v>
                      </c:pt>
                      <c:pt idx="3297">
                        <c:v>9.0996093800000004</c:v>
                      </c:pt>
                      <c:pt idx="3298">
                        <c:v>9.0996093800000004</c:v>
                      </c:pt>
                      <c:pt idx="3299">
                        <c:v>9.0996093800000004</c:v>
                      </c:pt>
                      <c:pt idx="3300">
                        <c:v>9.0996093800000004</c:v>
                      </c:pt>
                      <c:pt idx="3301">
                        <c:v>9.0996093800000004</c:v>
                      </c:pt>
                      <c:pt idx="3302">
                        <c:v>9.0996093800000004</c:v>
                      </c:pt>
                      <c:pt idx="3303">
                        <c:v>9.0996093800000004</c:v>
                      </c:pt>
                      <c:pt idx="3304">
                        <c:v>9.0996093800000004</c:v>
                      </c:pt>
                      <c:pt idx="3305">
                        <c:v>9.0996093800000004</c:v>
                      </c:pt>
                      <c:pt idx="3306">
                        <c:v>9.0996093800000004</c:v>
                      </c:pt>
                      <c:pt idx="3307">
                        <c:v>9.0996093800000004</c:v>
                      </c:pt>
                      <c:pt idx="3308">
                        <c:v>9.0996093800000004</c:v>
                      </c:pt>
                      <c:pt idx="3309">
                        <c:v>9.0996093800000004</c:v>
                      </c:pt>
                      <c:pt idx="3310">
                        <c:v>9.0996093800000004</c:v>
                      </c:pt>
                      <c:pt idx="3311">
                        <c:v>9.0996093800000004</c:v>
                      </c:pt>
                      <c:pt idx="3312">
                        <c:v>9.0996093800000004</c:v>
                      </c:pt>
                      <c:pt idx="3313">
                        <c:v>9.0996093800000004</c:v>
                      </c:pt>
                      <c:pt idx="3314">
                        <c:v>9.0996093800000004</c:v>
                      </c:pt>
                      <c:pt idx="3315">
                        <c:v>9.0996093800000004</c:v>
                      </c:pt>
                      <c:pt idx="3316">
                        <c:v>9.0996093800000004</c:v>
                      </c:pt>
                      <c:pt idx="3317">
                        <c:v>9.0996093800000004</c:v>
                      </c:pt>
                      <c:pt idx="3318">
                        <c:v>9.0996093800000004</c:v>
                      </c:pt>
                      <c:pt idx="3319">
                        <c:v>9.0996093800000004</c:v>
                      </c:pt>
                      <c:pt idx="3320">
                        <c:v>9.0996093800000004</c:v>
                      </c:pt>
                      <c:pt idx="3321">
                        <c:v>9.0996093800000004</c:v>
                      </c:pt>
                      <c:pt idx="3322">
                        <c:v>9.0996093800000004</c:v>
                      </c:pt>
                      <c:pt idx="3323">
                        <c:v>9.0996093800000004</c:v>
                      </c:pt>
                      <c:pt idx="3324">
                        <c:v>9.0996093800000004</c:v>
                      </c:pt>
                      <c:pt idx="3325">
                        <c:v>9.0996093800000004</c:v>
                      </c:pt>
                      <c:pt idx="3326">
                        <c:v>9.0996093800000004</c:v>
                      </c:pt>
                      <c:pt idx="3327">
                        <c:v>9.0996093800000004</c:v>
                      </c:pt>
                      <c:pt idx="3328">
                        <c:v>9.0996093800000004</c:v>
                      </c:pt>
                      <c:pt idx="3329">
                        <c:v>9.0996093800000004</c:v>
                      </c:pt>
                      <c:pt idx="3330">
                        <c:v>9.0996093800000004</c:v>
                      </c:pt>
                      <c:pt idx="3331">
                        <c:v>9.0996093800000004</c:v>
                      </c:pt>
                      <c:pt idx="3332">
                        <c:v>9.0996093800000004</c:v>
                      </c:pt>
                      <c:pt idx="3333">
                        <c:v>9.0996093800000004</c:v>
                      </c:pt>
                      <c:pt idx="3334">
                        <c:v>9.0996093800000004</c:v>
                      </c:pt>
                      <c:pt idx="3335">
                        <c:v>9.0996093800000004</c:v>
                      </c:pt>
                      <c:pt idx="3336">
                        <c:v>9.0996093800000004</c:v>
                      </c:pt>
                      <c:pt idx="3337">
                        <c:v>8.999511720000001</c:v>
                      </c:pt>
                      <c:pt idx="3338">
                        <c:v>8.999511720000001</c:v>
                      </c:pt>
                      <c:pt idx="3339">
                        <c:v>9.0996093800000004</c:v>
                      </c:pt>
                      <c:pt idx="3340">
                        <c:v>9.0996093800000004</c:v>
                      </c:pt>
                      <c:pt idx="3341">
                        <c:v>8.999511720000001</c:v>
                      </c:pt>
                      <c:pt idx="3342">
                        <c:v>9.0996093800000004</c:v>
                      </c:pt>
                      <c:pt idx="3343">
                        <c:v>8.999511720000001</c:v>
                      </c:pt>
                      <c:pt idx="3344">
                        <c:v>8.999511720000001</c:v>
                      </c:pt>
                      <c:pt idx="3345">
                        <c:v>9.0996093800000004</c:v>
                      </c:pt>
                      <c:pt idx="3346">
                        <c:v>9.0996093800000004</c:v>
                      </c:pt>
                      <c:pt idx="3347">
                        <c:v>8.999511720000001</c:v>
                      </c:pt>
                      <c:pt idx="3348">
                        <c:v>8.999511720000001</c:v>
                      </c:pt>
                      <c:pt idx="3349">
                        <c:v>8.999511720000001</c:v>
                      </c:pt>
                      <c:pt idx="3350">
                        <c:v>8.999511720000001</c:v>
                      </c:pt>
                      <c:pt idx="3351">
                        <c:v>8.999511720000001</c:v>
                      </c:pt>
                      <c:pt idx="3352">
                        <c:v>8.999511720000001</c:v>
                      </c:pt>
                      <c:pt idx="3353">
                        <c:v>8.999511720000001</c:v>
                      </c:pt>
                      <c:pt idx="3354">
                        <c:v>8.999511720000001</c:v>
                      </c:pt>
                      <c:pt idx="3355">
                        <c:v>8.999511720000001</c:v>
                      </c:pt>
                      <c:pt idx="3356">
                        <c:v>8.999511720000001</c:v>
                      </c:pt>
                      <c:pt idx="3357">
                        <c:v>8.999511720000001</c:v>
                      </c:pt>
                      <c:pt idx="3358">
                        <c:v>8.999511720000001</c:v>
                      </c:pt>
                      <c:pt idx="3359">
                        <c:v>8.999511720000001</c:v>
                      </c:pt>
                      <c:pt idx="3360">
                        <c:v>8.999511720000001</c:v>
                      </c:pt>
                      <c:pt idx="3361">
                        <c:v>8.999511720000001</c:v>
                      </c:pt>
                      <c:pt idx="3362">
                        <c:v>8.999511720000001</c:v>
                      </c:pt>
                      <c:pt idx="3363">
                        <c:v>8.999511720000001</c:v>
                      </c:pt>
                      <c:pt idx="3364">
                        <c:v>8.999511720000001</c:v>
                      </c:pt>
                      <c:pt idx="3365">
                        <c:v>8.999511720000001</c:v>
                      </c:pt>
                      <c:pt idx="3366">
                        <c:v>8.999511720000001</c:v>
                      </c:pt>
                      <c:pt idx="3367">
                        <c:v>8.999511720000001</c:v>
                      </c:pt>
                      <c:pt idx="3368">
                        <c:v>8.999511720000001</c:v>
                      </c:pt>
                      <c:pt idx="3369">
                        <c:v>8.999511720000001</c:v>
                      </c:pt>
                      <c:pt idx="3370">
                        <c:v>8.999511720000001</c:v>
                      </c:pt>
                      <c:pt idx="3371">
                        <c:v>8.999511720000001</c:v>
                      </c:pt>
                      <c:pt idx="3372">
                        <c:v>8.999511720000001</c:v>
                      </c:pt>
                      <c:pt idx="3373">
                        <c:v>8.999511720000001</c:v>
                      </c:pt>
                      <c:pt idx="3374">
                        <c:v>8.999511720000001</c:v>
                      </c:pt>
                      <c:pt idx="3375">
                        <c:v>8.999511720000001</c:v>
                      </c:pt>
                      <c:pt idx="3376">
                        <c:v>8.999511720000001</c:v>
                      </c:pt>
                      <c:pt idx="3377">
                        <c:v>8.999511720000001</c:v>
                      </c:pt>
                      <c:pt idx="3378">
                        <c:v>8.999511720000001</c:v>
                      </c:pt>
                      <c:pt idx="3379">
                        <c:v>8.999511720000001</c:v>
                      </c:pt>
                      <c:pt idx="3380">
                        <c:v>8.999511720000001</c:v>
                      </c:pt>
                      <c:pt idx="3381">
                        <c:v>8.999511720000001</c:v>
                      </c:pt>
                      <c:pt idx="3382">
                        <c:v>8.999511720000001</c:v>
                      </c:pt>
                      <c:pt idx="3383">
                        <c:v>8.999511720000001</c:v>
                      </c:pt>
                      <c:pt idx="3384">
                        <c:v>8.999511720000001</c:v>
                      </c:pt>
                      <c:pt idx="3385">
                        <c:v>8.999511720000001</c:v>
                      </c:pt>
                      <c:pt idx="3386">
                        <c:v>8.999511720000001</c:v>
                      </c:pt>
                      <c:pt idx="3387">
                        <c:v>8.999511720000001</c:v>
                      </c:pt>
                      <c:pt idx="3388">
                        <c:v>8.999511720000001</c:v>
                      </c:pt>
                      <c:pt idx="3389">
                        <c:v>8.999511720000001</c:v>
                      </c:pt>
                      <c:pt idx="3390">
                        <c:v>8.999511720000001</c:v>
                      </c:pt>
                      <c:pt idx="3391">
                        <c:v>8.999511720000001</c:v>
                      </c:pt>
                      <c:pt idx="3392">
                        <c:v>8.999511720000001</c:v>
                      </c:pt>
                      <c:pt idx="3393">
                        <c:v>8.999511720000001</c:v>
                      </c:pt>
                      <c:pt idx="3394">
                        <c:v>8.999511720000001</c:v>
                      </c:pt>
                      <c:pt idx="3395">
                        <c:v>8.999511720000001</c:v>
                      </c:pt>
                      <c:pt idx="3396">
                        <c:v>8.999511720000001</c:v>
                      </c:pt>
                      <c:pt idx="3397">
                        <c:v>8.999511720000001</c:v>
                      </c:pt>
                      <c:pt idx="3398">
                        <c:v>8.999511720000001</c:v>
                      </c:pt>
                      <c:pt idx="3399">
                        <c:v>8.999511720000001</c:v>
                      </c:pt>
                      <c:pt idx="3400">
                        <c:v>8.999511720000001</c:v>
                      </c:pt>
                      <c:pt idx="3401">
                        <c:v>8.999511720000001</c:v>
                      </c:pt>
                      <c:pt idx="3402">
                        <c:v>8.999511720000001</c:v>
                      </c:pt>
                      <c:pt idx="3403">
                        <c:v>8.999511720000001</c:v>
                      </c:pt>
                      <c:pt idx="3404">
                        <c:v>8.999511720000001</c:v>
                      </c:pt>
                      <c:pt idx="3405">
                        <c:v>8.999511720000001</c:v>
                      </c:pt>
                      <c:pt idx="3406">
                        <c:v>8.999511720000001</c:v>
                      </c:pt>
                      <c:pt idx="3407">
                        <c:v>8.999511720000001</c:v>
                      </c:pt>
                      <c:pt idx="3408">
                        <c:v>8.999511720000001</c:v>
                      </c:pt>
                      <c:pt idx="3409">
                        <c:v>8.999511720000001</c:v>
                      </c:pt>
                      <c:pt idx="3410">
                        <c:v>8.999511720000001</c:v>
                      </c:pt>
                      <c:pt idx="3411">
                        <c:v>8.999511720000001</c:v>
                      </c:pt>
                      <c:pt idx="3412">
                        <c:v>8.999511720000001</c:v>
                      </c:pt>
                      <c:pt idx="3413">
                        <c:v>8.999511720000001</c:v>
                      </c:pt>
                      <c:pt idx="3414">
                        <c:v>8.999511720000001</c:v>
                      </c:pt>
                      <c:pt idx="3415">
                        <c:v>8.999511720000001</c:v>
                      </c:pt>
                      <c:pt idx="3416">
                        <c:v>8.999511720000001</c:v>
                      </c:pt>
                      <c:pt idx="3417">
                        <c:v>8.999511720000001</c:v>
                      </c:pt>
                      <c:pt idx="3418">
                        <c:v>8.999511720000001</c:v>
                      </c:pt>
                      <c:pt idx="3419">
                        <c:v>8.999511720000001</c:v>
                      </c:pt>
                      <c:pt idx="3420">
                        <c:v>8.999511720000001</c:v>
                      </c:pt>
                      <c:pt idx="3421">
                        <c:v>8.999511720000001</c:v>
                      </c:pt>
                      <c:pt idx="3422">
                        <c:v>8.999511720000001</c:v>
                      </c:pt>
                      <c:pt idx="3423">
                        <c:v>8.999511720000001</c:v>
                      </c:pt>
                      <c:pt idx="3424">
                        <c:v>8.999511720000001</c:v>
                      </c:pt>
                      <c:pt idx="3425">
                        <c:v>8.999511720000001</c:v>
                      </c:pt>
                      <c:pt idx="3426">
                        <c:v>8.999511720000001</c:v>
                      </c:pt>
                      <c:pt idx="3427">
                        <c:v>8.999511720000001</c:v>
                      </c:pt>
                      <c:pt idx="3428">
                        <c:v>8.999511720000001</c:v>
                      </c:pt>
                      <c:pt idx="3429">
                        <c:v>8.999511720000001</c:v>
                      </c:pt>
                      <c:pt idx="3430">
                        <c:v>8.8996582000000011</c:v>
                      </c:pt>
                      <c:pt idx="3431">
                        <c:v>8.999511720000001</c:v>
                      </c:pt>
                      <c:pt idx="3432">
                        <c:v>8.999511720000001</c:v>
                      </c:pt>
                      <c:pt idx="3433">
                        <c:v>8.8996582000000011</c:v>
                      </c:pt>
                      <c:pt idx="3434">
                        <c:v>8.8996582000000011</c:v>
                      </c:pt>
                      <c:pt idx="3435">
                        <c:v>8.8996582000000011</c:v>
                      </c:pt>
                      <c:pt idx="3436">
                        <c:v>8.8996582000000011</c:v>
                      </c:pt>
                      <c:pt idx="3437">
                        <c:v>8.999511720000001</c:v>
                      </c:pt>
                      <c:pt idx="3438">
                        <c:v>8.8996582000000011</c:v>
                      </c:pt>
                      <c:pt idx="3439">
                        <c:v>8.8996582000000011</c:v>
                      </c:pt>
                      <c:pt idx="3440">
                        <c:v>8.8996582000000011</c:v>
                      </c:pt>
                      <c:pt idx="3441">
                        <c:v>8.999511720000001</c:v>
                      </c:pt>
                      <c:pt idx="3442">
                        <c:v>8.999511720000001</c:v>
                      </c:pt>
                      <c:pt idx="3443">
                        <c:v>8.8996582000000011</c:v>
                      </c:pt>
                      <c:pt idx="3444">
                        <c:v>8.8996582000000011</c:v>
                      </c:pt>
                      <c:pt idx="3445">
                        <c:v>8.8996582000000011</c:v>
                      </c:pt>
                      <c:pt idx="3446">
                        <c:v>8.8996582000000011</c:v>
                      </c:pt>
                      <c:pt idx="3447">
                        <c:v>8.8996582000000011</c:v>
                      </c:pt>
                      <c:pt idx="3448">
                        <c:v>8.8996582000000011</c:v>
                      </c:pt>
                      <c:pt idx="3449">
                        <c:v>8.8996582000000011</c:v>
                      </c:pt>
                      <c:pt idx="3450">
                        <c:v>8.8996582000000011</c:v>
                      </c:pt>
                      <c:pt idx="3451">
                        <c:v>8.8996582000000011</c:v>
                      </c:pt>
                      <c:pt idx="3452">
                        <c:v>8.8996582000000011</c:v>
                      </c:pt>
                      <c:pt idx="3453">
                        <c:v>8.8996582000000011</c:v>
                      </c:pt>
                      <c:pt idx="3454">
                        <c:v>8.8996582000000011</c:v>
                      </c:pt>
                      <c:pt idx="3455">
                        <c:v>8.8996582000000011</c:v>
                      </c:pt>
                      <c:pt idx="3456">
                        <c:v>8.8996582000000011</c:v>
                      </c:pt>
                      <c:pt idx="3457">
                        <c:v>8.8996582000000011</c:v>
                      </c:pt>
                      <c:pt idx="3458">
                        <c:v>8.8996582000000011</c:v>
                      </c:pt>
                      <c:pt idx="3459">
                        <c:v>8.8996582000000011</c:v>
                      </c:pt>
                      <c:pt idx="3460">
                        <c:v>8.8996582000000011</c:v>
                      </c:pt>
                      <c:pt idx="3461">
                        <c:v>8.8996582000000011</c:v>
                      </c:pt>
                      <c:pt idx="3462">
                        <c:v>8.8996582000000011</c:v>
                      </c:pt>
                      <c:pt idx="3463">
                        <c:v>8.8996582000000011</c:v>
                      </c:pt>
                      <c:pt idx="3464">
                        <c:v>8.8996582000000011</c:v>
                      </c:pt>
                      <c:pt idx="3465">
                        <c:v>8.8996582000000011</c:v>
                      </c:pt>
                      <c:pt idx="3466">
                        <c:v>8.8996582000000011</c:v>
                      </c:pt>
                      <c:pt idx="3467">
                        <c:v>8.8996582000000011</c:v>
                      </c:pt>
                      <c:pt idx="3468">
                        <c:v>8.8996582000000011</c:v>
                      </c:pt>
                      <c:pt idx="3469">
                        <c:v>8.8996582000000011</c:v>
                      </c:pt>
                      <c:pt idx="3470">
                        <c:v>8.8996582000000011</c:v>
                      </c:pt>
                      <c:pt idx="3471">
                        <c:v>8.8996582000000011</c:v>
                      </c:pt>
                      <c:pt idx="3472">
                        <c:v>8.8996582000000011</c:v>
                      </c:pt>
                      <c:pt idx="3473">
                        <c:v>8.8996582000000011</c:v>
                      </c:pt>
                      <c:pt idx="3474">
                        <c:v>8.8996582000000011</c:v>
                      </c:pt>
                      <c:pt idx="3475">
                        <c:v>8.8996582000000011</c:v>
                      </c:pt>
                      <c:pt idx="3476">
                        <c:v>8.8996582000000011</c:v>
                      </c:pt>
                      <c:pt idx="3477">
                        <c:v>8.8996582000000011</c:v>
                      </c:pt>
                      <c:pt idx="3478">
                        <c:v>8.8996582000000011</c:v>
                      </c:pt>
                      <c:pt idx="3479">
                        <c:v>8.8996582000000011</c:v>
                      </c:pt>
                      <c:pt idx="3480">
                        <c:v>8.8996582000000011</c:v>
                      </c:pt>
                      <c:pt idx="3481">
                        <c:v>8.8996582000000011</c:v>
                      </c:pt>
                      <c:pt idx="3482">
                        <c:v>8.8996582000000011</c:v>
                      </c:pt>
                      <c:pt idx="3483">
                        <c:v>8.8996582000000011</c:v>
                      </c:pt>
                      <c:pt idx="3484">
                        <c:v>8.8996582000000011</c:v>
                      </c:pt>
                      <c:pt idx="3485">
                        <c:v>8.8996582000000011</c:v>
                      </c:pt>
                      <c:pt idx="3486">
                        <c:v>8.8996582000000011</c:v>
                      </c:pt>
                      <c:pt idx="3487">
                        <c:v>8.8996582000000011</c:v>
                      </c:pt>
                      <c:pt idx="3488">
                        <c:v>8.8996582000000011</c:v>
                      </c:pt>
                      <c:pt idx="3489">
                        <c:v>8.8996582000000011</c:v>
                      </c:pt>
                      <c:pt idx="3490">
                        <c:v>8.8996582000000011</c:v>
                      </c:pt>
                      <c:pt idx="3491">
                        <c:v>8.8996582000000011</c:v>
                      </c:pt>
                      <c:pt idx="3492">
                        <c:v>8.8996582000000011</c:v>
                      </c:pt>
                      <c:pt idx="3493">
                        <c:v>8.8996582000000011</c:v>
                      </c:pt>
                      <c:pt idx="3494">
                        <c:v>8.8996582000000011</c:v>
                      </c:pt>
                      <c:pt idx="3495">
                        <c:v>8.8996582000000011</c:v>
                      </c:pt>
                      <c:pt idx="3496">
                        <c:v>8.8996582000000011</c:v>
                      </c:pt>
                      <c:pt idx="3497">
                        <c:v>8.8996582000000011</c:v>
                      </c:pt>
                      <c:pt idx="3498">
                        <c:v>8.8996582000000011</c:v>
                      </c:pt>
                      <c:pt idx="3499">
                        <c:v>8.8996582000000011</c:v>
                      </c:pt>
                      <c:pt idx="3500">
                        <c:v>8.8996582000000011</c:v>
                      </c:pt>
                      <c:pt idx="3501">
                        <c:v>8.8996582000000011</c:v>
                      </c:pt>
                      <c:pt idx="3502">
                        <c:v>8.8996582000000011</c:v>
                      </c:pt>
                      <c:pt idx="3503">
                        <c:v>8.8996582000000011</c:v>
                      </c:pt>
                      <c:pt idx="3504">
                        <c:v>8.8996582000000011</c:v>
                      </c:pt>
                      <c:pt idx="3505">
                        <c:v>8.8996582000000011</c:v>
                      </c:pt>
                      <c:pt idx="3506">
                        <c:v>8.8996582000000011</c:v>
                      </c:pt>
                      <c:pt idx="3507">
                        <c:v>8.8996582000000011</c:v>
                      </c:pt>
                      <c:pt idx="3508">
                        <c:v>8.8996582000000011</c:v>
                      </c:pt>
                      <c:pt idx="3509">
                        <c:v>8.8996582000000011</c:v>
                      </c:pt>
                      <c:pt idx="3510">
                        <c:v>8.8996582000000011</c:v>
                      </c:pt>
                      <c:pt idx="3511">
                        <c:v>8.8996582000000011</c:v>
                      </c:pt>
                      <c:pt idx="3512">
                        <c:v>8.8996582000000011</c:v>
                      </c:pt>
                      <c:pt idx="3513">
                        <c:v>8.8996582000000011</c:v>
                      </c:pt>
                      <c:pt idx="3514">
                        <c:v>8.8996582000000011</c:v>
                      </c:pt>
                      <c:pt idx="3515">
                        <c:v>8.8996582000000011</c:v>
                      </c:pt>
                      <c:pt idx="3516">
                        <c:v>8.8996582000000011</c:v>
                      </c:pt>
                      <c:pt idx="3517">
                        <c:v>8.8996582000000011</c:v>
                      </c:pt>
                      <c:pt idx="3518">
                        <c:v>8.8996582000000011</c:v>
                      </c:pt>
                      <c:pt idx="3519">
                        <c:v>8.8996582000000011</c:v>
                      </c:pt>
                      <c:pt idx="3520">
                        <c:v>8.8996582000000011</c:v>
                      </c:pt>
                      <c:pt idx="3521">
                        <c:v>8.8996582000000011</c:v>
                      </c:pt>
                      <c:pt idx="3522">
                        <c:v>8.8996582000000011</c:v>
                      </c:pt>
                      <c:pt idx="3523">
                        <c:v>8.8996582000000011</c:v>
                      </c:pt>
                      <c:pt idx="3524">
                        <c:v>8.7995605499999989</c:v>
                      </c:pt>
                      <c:pt idx="3525">
                        <c:v>8.8996582000000011</c:v>
                      </c:pt>
                      <c:pt idx="3526">
                        <c:v>8.8996582000000011</c:v>
                      </c:pt>
                      <c:pt idx="3527">
                        <c:v>8.8996582000000011</c:v>
                      </c:pt>
                      <c:pt idx="3528">
                        <c:v>8.7995605499999989</c:v>
                      </c:pt>
                      <c:pt idx="3529">
                        <c:v>8.7995605499999989</c:v>
                      </c:pt>
                      <c:pt idx="3530">
                        <c:v>8.7995605499999989</c:v>
                      </c:pt>
                      <c:pt idx="3531">
                        <c:v>8.8996582000000011</c:v>
                      </c:pt>
                      <c:pt idx="3532">
                        <c:v>8.7995605499999989</c:v>
                      </c:pt>
                      <c:pt idx="3533">
                        <c:v>8.7995605499999989</c:v>
                      </c:pt>
                      <c:pt idx="3534">
                        <c:v>8.7995605499999989</c:v>
                      </c:pt>
                      <c:pt idx="3535">
                        <c:v>8.7995605499999989</c:v>
                      </c:pt>
                      <c:pt idx="3536">
                        <c:v>8.8996582000000011</c:v>
                      </c:pt>
                      <c:pt idx="3537">
                        <c:v>8.7995605499999989</c:v>
                      </c:pt>
                      <c:pt idx="3538">
                        <c:v>8.8996582000000011</c:v>
                      </c:pt>
                      <c:pt idx="3539">
                        <c:v>8.7995605499999989</c:v>
                      </c:pt>
                      <c:pt idx="3540">
                        <c:v>8.7995605499999989</c:v>
                      </c:pt>
                      <c:pt idx="3541">
                        <c:v>8.7995605499999989</c:v>
                      </c:pt>
                      <c:pt idx="3542">
                        <c:v>8.7995605499999989</c:v>
                      </c:pt>
                      <c:pt idx="3543">
                        <c:v>8.7995605499999989</c:v>
                      </c:pt>
                      <c:pt idx="3544">
                        <c:v>8.7995605499999989</c:v>
                      </c:pt>
                      <c:pt idx="3545">
                        <c:v>8.7995605499999989</c:v>
                      </c:pt>
                      <c:pt idx="3546">
                        <c:v>8.7995605499999989</c:v>
                      </c:pt>
                      <c:pt idx="3547">
                        <c:v>8.7995605499999989</c:v>
                      </c:pt>
                      <c:pt idx="3548">
                        <c:v>8.7995605499999989</c:v>
                      </c:pt>
                      <c:pt idx="3549">
                        <c:v>8.7995605499999989</c:v>
                      </c:pt>
                      <c:pt idx="3550">
                        <c:v>8.7995605499999989</c:v>
                      </c:pt>
                      <c:pt idx="3551">
                        <c:v>8.7995605499999989</c:v>
                      </c:pt>
                      <c:pt idx="3552">
                        <c:v>8.7995605499999989</c:v>
                      </c:pt>
                      <c:pt idx="3553">
                        <c:v>8.7995605499999989</c:v>
                      </c:pt>
                      <c:pt idx="3554">
                        <c:v>8.7995605499999989</c:v>
                      </c:pt>
                      <c:pt idx="3555">
                        <c:v>8.7995605499999989</c:v>
                      </c:pt>
                      <c:pt idx="3556">
                        <c:v>8.7995605499999989</c:v>
                      </c:pt>
                      <c:pt idx="3557">
                        <c:v>8.7995605499999989</c:v>
                      </c:pt>
                      <c:pt idx="3558">
                        <c:v>8.7995605499999989</c:v>
                      </c:pt>
                      <c:pt idx="3559">
                        <c:v>8.7995605499999989</c:v>
                      </c:pt>
                      <c:pt idx="3560">
                        <c:v>8.7995605499999989</c:v>
                      </c:pt>
                      <c:pt idx="3561">
                        <c:v>8.7995605499999989</c:v>
                      </c:pt>
                      <c:pt idx="3562">
                        <c:v>8.7995605499999989</c:v>
                      </c:pt>
                      <c:pt idx="3563">
                        <c:v>8.7995605499999989</c:v>
                      </c:pt>
                      <c:pt idx="3564">
                        <c:v>8.7995605499999989</c:v>
                      </c:pt>
                      <c:pt idx="3565">
                        <c:v>8.7995605499999989</c:v>
                      </c:pt>
                      <c:pt idx="3566">
                        <c:v>8.7995605499999989</c:v>
                      </c:pt>
                      <c:pt idx="3567">
                        <c:v>8.7995605499999989</c:v>
                      </c:pt>
                      <c:pt idx="3568">
                        <c:v>8.7995605499999989</c:v>
                      </c:pt>
                      <c:pt idx="3569">
                        <c:v>8.7995605499999989</c:v>
                      </c:pt>
                      <c:pt idx="3570">
                        <c:v>8.7995605499999989</c:v>
                      </c:pt>
                      <c:pt idx="3571">
                        <c:v>8.7995605499999989</c:v>
                      </c:pt>
                      <c:pt idx="3572">
                        <c:v>8.7995605499999989</c:v>
                      </c:pt>
                      <c:pt idx="3573">
                        <c:v>8.7995605499999989</c:v>
                      </c:pt>
                      <c:pt idx="3574">
                        <c:v>8.7995605499999989</c:v>
                      </c:pt>
                      <c:pt idx="3575">
                        <c:v>8.7995605499999989</c:v>
                      </c:pt>
                      <c:pt idx="3576">
                        <c:v>8.7995605499999989</c:v>
                      </c:pt>
                      <c:pt idx="3577">
                        <c:v>8.7995605499999989</c:v>
                      </c:pt>
                      <c:pt idx="3578">
                        <c:v>8.7995605499999989</c:v>
                      </c:pt>
                      <c:pt idx="3579">
                        <c:v>8.7995605499999989</c:v>
                      </c:pt>
                      <c:pt idx="3580">
                        <c:v>8.7995605499999989</c:v>
                      </c:pt>
                      <c:pt idx="3581">
                        <c:v>8.7995605499999989</c:v>
                      </c:pt>
                      <c:pt idx="3582">
                        <c:v>8.7995605499999989</c:v>
                      </c:pt>
                      <c:pt idx="3583">
                        <c:v>8.7995605499999989</c:v>
                      </c:pt>
                      <c:pt idx="3584">
                        <c:v>8.7995605499999989</c:v>
                      </c:pt>
                      <c:pt idx="3585">
                        <c:v>8.7995605499999989</c:v>
                      </c:pt>
                      <c:pt idx="3586">
                        <c:v>8.7995605499999989</c:v>
                      </c:pt>
                      <c:pt idx="3587">
                        <c:v>8.7995605499999989</c:v>
                      </c:pt>
                      <c:pt idx="3588">
                        <c:v>8.7995605499999989</c:v>
                      </c:pt>
                      <c:pt idx="3589">
                        <c:v>8.7995605499999989</c:v>
                      </c:pt>
                      <c:pt idx="3590">
                        <c:v>8.7995605499999989</c:v>
                      </c:pt>
                      <c:pt idx="3591">
                        <c:v>8.7995605499999989</c:v>
                      </c:pt>
                      <c:pt idx="3592">
                        <c:v>8.7995605499999989</c:v>
                      </c:pt>
                      <c:pt idx="3593">
                        <c:v>8.7995605499999989</c:v>
                      </c:pt>
                      <c:pt idx="3594">
                        <c:v>8.7995605499999989</c:v>
                      </c:pt>
                      <c:pt idx="3595">
                        <c:v>8.7995605499999989</c:v>
                      </c:pt>
                      <c:pt idx="3596">
                        <c:v>8.7995605499999989</c:v>
                      </c:pt>
                      <c:pt idx="3597">
                        <c:v>8.7995605499999989</c:v>
                      </c:pt>
                      <c:pt idx="3598">
                        <c:v>8.7995605499999989</c:v>
                      </c:pt>
                      <c:pt idx="3599">
                        <c:v>8.7995605499999989</c:v>
                      </c:pt>
                      <c:pt idx="3600">
                        <c:v>8.7995605499999989</c:v>
                      </c:pt>
                      <c:pt idx="3601">
                        <c:v>8.7995605499999989</c:v>
                      </c:pt>
                      <c:pt idx="3602">
                        <c:v>8.7995605499999989</c:v>
                      </c:pt>
                      <c:pt idx="3603">
                        <c:v>8.7995605499999989</c:v>
                      </c:pt>
                      <c:pt idx="3604">
                        <c:v>8.7995605499999989</c:v>
                      </c:pt>
                      <c:pt idx="3605">
                        <c:v>8.7995605499999989</c:v>
                      </c:pt>
                      <c:pt idx="3606">
                        <c:v>8.7995605499999989</c:v>
                      </c:pt>
                      <c:pt idx="3607">
                        <c:v>8.7995605499999989</c:v>
                      </c:pt>
                      <c:pt idx="3608">
                        <c:v>8.7995605499999989</c:v>
                      </c:pt>
                      <c:pt idx="3609">
                        <c:v>8.7995605499999989</c:v>
                      </c:pt>
                      <c:pt idx="3610">
                        <c:v>8.699707029999999</c:v>
                      </c:pt>
                      <c:pt idx="3611">
                        <c:v>8.7995605499999989</c:v>
                      </c:pt>
                      <c:pt idx="3612">
                        <c:v>8.7995605499999989</c:v>
                      </c:pt>
                      <c:pt idx="3613">
                        <c:v>8.7995605499999989</c:v>
                      </c:pt>
                      <c:pt idx="3614">
                        <c:v>8.7995605499999989</c:v>
                      </c:pt>
                      <c:pt idx="3615">
                        <c:v>8.7995605499999989</c:v>
                      </c:pt>
                      <c:pt idx="3616">
                        <c:v>8.7995605499999989</c:v>
                      </c:pt>
                      <c:pt idx="3617">
                        <c:v>8.699707029999999</c:v>
                      </c:pt>
                      <c:pt idx="3618">
                        <c:v>8.7995605499999989</c:v>
                      </c:pt>
                      <c:pt idx="3619">
                        <c:v>8.7995605499999989</c:v>
                      </c:pt>
                      <c:pt idx="3620">
                        <c:v>8.7995605499999989</c:v>
                      </c:pt>
                      <c:pt idx="3621">
                        <c:v>8.699707029999999</c:v>
                      </c:pt>
                      <c:pt idx="3622">
                        <c:v>8.699707029999999</c:v>
                      </c:pt>
                      <c:pt idx="3623">
                        <c:v>8.699707029999999</c:v>
                      </c:pt>
                      <c:pt idx="3624">
                        <c:v>8.699707029999999</c:v>
                      </c:pt>
                      <c:pt idx="3625">
                        <c:v>8.699707029999999</c:v>
                      </c:pt>
                      <c:pt idx="3626">
                        <c:v>8.7995605499999989</c:v>
                      </c:pt>
                      <c:pt idx="3627">
                        <c:v>8.7995605499999989</c:v>
                      </c:pt>
                      <c:pt idx="3628">
                        <c:v>8.699707029999999</c:v>
                      </c:pt>
                      <c:pt idx="3629">
                        <c:v>8.699707029999999</c:v>
                      </c:pt>
                      <c:pt idx="3630">
                        <c:v>8.699707029999999</c:v>
                      </c:pt>
                      <c:pt idx="3631">
                        <c:v>8.699707029999999</c:v>
                      </c:pt>
                      <c:pt idx="3632">
                        <c:v>8.699707029999999</c:v>
                      </c:pt>
                      <c:pt idx="3633">
                        <c:v>8.699707029999999</c:v>
                      </c:pt>
                      <c:pt idx="3634">
                        <c:v>8.699707029999999</c:v>
                      </c:pt>
                      <c:pt idx="3635">
                        <c:v>8.699707029999999</c:v>
                      </c:pt>
                      <c:pt idx="3636">
                        <c:v>8.699707029999999</c:v>
                      </c:pt>
                      <c:pt idx="3637">
                        <c:v>8.699707029999999</c:v>
                      </c:pt>
                      <c:pt idx="3638">
                        <c:v>8.699707029999999</c:v>
                      </c:pt>
                      <c:pt idx="3639">
                        <c:v>8.699707029999999</c:v>
                      </c:pt>
                      <c:pt idx="3640">
                        <c:v>8.699707029999999</c:v>
                      </c:pt>
                      <c:pt idx="3641">
                        <c:v>8.699707029999999</c:v>
                      </c:pt>
                      <c:pt idx="3642">
                        <c:v>8.699707029999999</c:v>
                      </c:pt>
                      <c:pt idx="3643">
                        <c:v>8.699707029999999</c:v>
                      </c:pt>
                      <c:pt idx="3644">
                        <c:v>8.699707029999999</c:v>
                      </c:pt>
                      <c:pt idx="3645">
                        <c:v>8.699707029999999</c:v>
                      </c:pt>
                      <c:pt idx="3646">
                        <c:v>8.699707029999999</c:v>
                      </c:pt>
                      <c:pt idx="3647">
                        <c:v>8.699707029999999</c:v>
                      </c:pt>
                      <c:pt idx="3648">
                        <c:v>8.699707029999999</c:v>
                      </c:pt>
                      <c:pt idx="3649">
                        <c:v>8.699707029999999</c:v>
                      </c:pt>
                      <c:pt idx="3650">
                        <c:v>8.699707029999999</c:v>
                      </c:pt>
                      <c:pt idx="3651">
                        <c:v>8.699707029999999</c:v>
                      </c:pt>
                      <c:pt idx="3652">
                        <c:v>8.699707029999999</c:v>
                      </c:pt>
                      <c:pt idx="3653">
                        <c:v>8.699707029999999</c:v>
                      </c:pt>
                      <c:pt idx="3654">
                        <c:v>8.699707029999999</c:v>
                      </c:pt>
                      <c:pt idx="3655">
                        <c:v>8.699707029999999</c:v>
                      </c:pt>
                      <c:pt idx="3656">
                        <c:v>8.699707029999999</c:v>
                      </c:pt>
                      <c:pt idx="3657">
                        <c:v>8.699707029999999</c:v>
                      </c:pt>
                      <c:pt idx="3658">
                        <c:v>8.699707029999999</c:v>
                      </c:pt>
                      <c:pt idx="3659">
                        <c:v>8.699707029999999</c:v>
                      </c:pt>
                      <c:pt idx="3660">
                        <c:v>8.699707029999999</c:v>
                      </c:pt>
                      <c:pt idx="3661">
                        <c:v>8.699707029999999</c:v>
                      </c:pt>
                      <c:pt idx="3662">
                        <c:v>8.699707029999999</c:v>
                      </c:pt>
                      <c:pt idx="3663">
                        <c:v>8.699707029999999</c:v>
                      </c:pt>
                      <c:pt idx="3664">
                        <c:v>8.699707029999999</c:v>
                      </c:pt>
                      <c:pt idx="3665">
                        <c:v>8.699707029999999</c:v>
                      </c:pt>
                      <c:pt idx="3666">
                        <c:v>8.699707029999999</c:v>
                      </c:pt>
                      <c:pt idx="3667">
                        <c:v>8.699707029999999</c:v>
                      </c:pt>
                      <c:pt idx="3668">
                        <c:v>8.699707029999999</c:v>
                      </c:pt>
                      <c:pt idx="3669">
                        <c:v>8.699707029999999</c:v>
                      </c:pt>
                      <c:pt idx="3670">
                        <c:v>8.699707029999999</c:v>
                      </c:pt>
                      <c:pt idx="3671">
                        <c:v>8.699707029999999</c:v>
                      </c:pt>
                      <c:pt idx="3672">
                        <c:v>8.699707029999999</c:v>
                      </c:pt>
                      <c:pt idx="3673">
                        <c:v>8.699707029999999</c:v>
                      </c:pt>
                      <c:pt idx="3674">
                        <c:v>8.699707029999999</c:v>
                      </c:pt>
                      <c:pt idx="3675">
                        <c:v>8.699707029999999</c:v>
                      </c:pt>
                      <c:pt idx="3676">
                        <c:v>8.699707029999999</c:v>
                      </c:pt>
                      <c:pt idx="3677">
                        <c:v>8.699707029999999</c:v>
                      </c:pt>
                      <c:pt idx="3678">
                        <c:v>8.699707029999999</c:v>
                      </c:pt>
                      <c:pt idx="3679">
                        <c:v>8.699707029999999</c:v>
                      </c:pt>
                      <c:pt idx="3680">
                        <c:v>8.699707029999999</c:v>
                      </c:pt>
                      <c:pt idx="3681">
                        <c:v>8.699707029999999</c:v>
                      </c:pt>
                      <c:pt idx="3682">
                        <c:v>8.699707029999999</c:v>
                      </c:pt>
                      <c:pt idx="3683">
                        <c:v>8.699707029999999</c:v>
                      </c:pt>
                      <c:pt idx="3684">
                        <c:v>8.699707029999999</c:v>
                      </c:pt>
                      <c:pt idx="3685">
                        <c:v>8.699707029999999</c:v>
                      </c:pt>
                      <c:pt idx="3686">
                        <c:v>8.699707029999999</c:v>
                      </c:pt>
                      <c:pt idx="3687">
                        <c:v>8.699707029999999</c:v>
                      </c:pt>
                      <c:pt idx="3688">
                        <c:v>8.699707029999999</c:v>
                      </c:pt>
                      <c:pt idx="3689">
                        <c:v>8.699707029999999</c:v>
                      </c:pt>
                      <c:pt idx="3690">
                        <c:v>8.699707029999999</c:v>
                      </c:pt>
                      <c:pt idx="3691">
                        <c:v>8.699707029999999</c:v>
                      </c:pt>
                      <c:pt idx="3692">
                        <c:v>8.699707029999999</c:v>
                      </c:pt>
                      <c:pt idx="3693">
                        <c:v>8.699707029999999</c:v>
                      </c:pt>
                      <c:pt idx="3694">
                        <c:v>8.699707029999999</c:v>
                      </c:pt>
                      <c:pt idx="3695">
                        <c:v>8.699707029999999</c:v>
                      </c:pt>
                      <c:pt idx="3696">
                        <c:v>8.699707029999999</c:v>
                      </c:pt>
                      <c:pt idx="3697">
                        <c:v>8.699707029999999</c:v>
                      </c:pt>
                      <c:pt idx="3698">
                        <c:v>8.699707029999999</c:v>
                      </c:pt>
                      <c:pt idx="3699">
                        <c:v>8.699707029999999</c:v>
                      </c:pt>
                      <c:pt idx="3700">
                        <c:v>8.699707029999999</c:v>
                      </c:pt>
                      <c:pt idx="3701">
                        <c:v>8.699707029999999</c:v>
                      </c:pt>
                      <c:pt idx="3702">
                        <c:v>8.699707029999999</c:v>
                      </c:pt>
                      <c:pt idx="3703">
                        <c:v>8.699707029999999</c:v>
                      </c:pt>
                      <c:pt idx="3704">
                        <c:v>8.699707029999999</c:v>
                      </c:pt>
                      <c:pt idx="3705">
                        <c:v>8.699707029999999</c:v>
                      </c:pt>
                      <c:pt idx="3706">
                        <c:v>8.699707029999999</c:v>
                      </c:pt>
                      <c:pt idx="3707">
                        <c:v>8.699707029999999</c:v>
                      </c:pt>
                      <c:pt idx="3708">
                        <c:v>8.699707029999999</c:v>
                      </c:pt>
                      <c:pt idx="3709">
                        <c:v>8.699707029999999</c:v>
                      </c:pt>
                      <c:pt idx="3710">
                        <c:v>8.699707029999999</c:v>
                      </c:pt>
                      <c:pt idx="3711">
                        <c:v>8.699707029999999</c:v>
                      </c:pt>
                      <c:pt idx="3712">
                        <c:v>8.699707029999999</c:v>
                      </c:pt>
                      <c:pt idx="3713">
                        <c:v>8.699707029999999</c:v>
                      </c:pt>
                      <c:pt idx="3714">
                        <c:v>8.5996093800000004</c:v>
                      </c:pt>
                      <c:pt idx="3715">
                        <c:v>8.699707029999999</c:v>
                      </c:pt>
                      <c:pt idx="3716">
                        <c:v>8.5996093800000004</c:v>
                      </c:pt>
                      <c:pt idx="3717">
                        <c:v>8.699707029999999</c:v>
                      </c:pt>
                      <c:pt idx="3718">
                        <c:v>8.699707029999999</c:v>
                      </c:pt>
                      <c:pt idx="3719">
                        <c:v>8.5996093800000004</c:v>
                      </c:pt>
                      <c:pt idx="3720">
                        <c:v>8.5996093800000004</c:v>
                      </c:pt>
                      <c:pt idx="3721">
                        <c:v>8.5996093800000004</c:v>
                      </c:pt>
                      <c:pt idx="3722">
                        <c:v>8.5996093800000004</c:v>
                      </c:pt>
                      <c:pt idx="3723">
                        <c:v>8.5996093800000004</c:v>
                      </c:pt>
                      <c:pt idx="3724">
                        <c:v>8.5996093800000004</c:v>
                      </c:pt>
                      <c:pt idx="3725">
                        <c:v>8.699707029999999</c:v>
                      </c:pt>
                      <c:pt idx="3726">
                        <c:v>8.5996093800000004</c:v>
                      </c:pt>
                      <c:pt idx="3727">
                        <c:v>8.5996093800000004</c:v>
                      </c:pt>
                      <c:pt idx="3728">
                        <c:v>8.5996093800000004</c:v>
                      </c:pt>
                      <c:pt idx="3729">
                        <c:v>8.699707029999999</c:v>
                      </c:pt>
                      <c:pt idx="3730">
                        <c:v>8.5996093800000004</c:v>
                      </c:pt>
                      <c:pt idx="3731">
                        <c:v>8.5996093800000004</c:v>
                      </c:pt>
                      <c:pt idx="3732">
                        <c:v>8.5996093800000004</c:v>
                      </c:pt>
                      <c:pt idx="3733">
                        <c:v>8.699707029999999</c:v>
                      </c:pt>
                      <c:pt idx="3734">
                        <c:v>8.5996093800000004</c:v>
                      </c:pt>
                      <c:pt idx="3735">
                        <c:v>8.5996093800000004</c:v>
                      </c:pt>
                      <c:pt idx="3736">
                        <c:v>8.5996093800000004</c:v>
                      </c:pt>
                      <c:pt idx="3737">
                        <c:v>8.5996093800000004</c:v>
                      </c:pt>
                      <c:pt idx="3738">
                        <c:v>8.5996093800000004</c:v>
                      </c:pt>
                      <c:pt idx="3739">
                        <c:v>8.5996093800000004</c:v>
                      </c:pt>
                      <c:pt idx="3740">
                        <c:v>8.5996093800000004</c:v>
                      </c:pt>
                      <c:pt idx="3741">
                        <c:v>8.5996093800000004</c:v>
                      </c:pt>
                      <c:pt idx="3742">
                        <c:v>8.5996093800000004</c:v>
                      </c:pt>
                      <c:pt idx="3743">
                        <c:v>8.5996093800000004</c:v>
                      </c:pt>
                      <c:pt idx="3744">
                        <c:v>8.5996093800000004</c:v>
                      </c:pt>
                      <c:pt idx="3745">
                        <c:v>8.5996093800000004</c:v>
                      </c:pt>
                      <c:pt idx="3746">
                        <c:v>8.5996093800000004</c:v>
                      </c:pt>
                      <c:pt idx="3747">
                        <c:v>8.5996093800000004</c:v>
                      </c:pt>
                      <c:pt idx="3748">
                        <c:v>8.5996093800000004</c:v>
                      </c:pt>
                      <c:pt idx="3749">
                        <c:v>8.5996093800000004</c:v>
                      </c:pt>
                      <c:pt idx="3750">
                        <c:v>8.5996093800000004</c:v>
                      </c:pt>
                      <c:pt idx="3751">
                        <c:v>8.5996093800000004</c:v>
                      </c:pt>
                      <c:pt idx="3752">
                        <c:v>8.5996093800000004</c:v>
                      </c:pt>
                      <c:pt idx="3753">
                        <c:v>8.5996093800000004</c:v>
                      </c:pt>
                      <c:pt idx="3754">
                        <c:v>8.5996093800000004</c:v>
                      </c:pt>
                      <c:pt idx="3755">
                        <c:v>8.5996093800000004</c:v>
                      </c:pt>
                      <c:pt idx="3756">
                        <c:v>8.5996093800000004</c:v>
                      </c:pt>
                      <c:pt idx="3757">
                        <c:v>8.5996093800000004</c:v>
                      </c:pt>
                      <c:pt idx="3758">
                        <c:v>8.5996093800000004</c:v>
                      </c:pt>
                      <c:pt idx="3759">
                        <c:v>8.5996093800000004</c:v>
                      </c:pt>
                      <c:pt idx="3760">
                        <c:v>8.5996093800000004</c:v>
                      </c:pt>
                      <c:pt idx="3761">
                        <c:v>8.5996093800000004</c:v>
                      </c:pt>
                      <c:pt idx="3762">
                        <c:v>8.5996093800000004</c:v>
                      </c:pt>
                      <c:pt idx="3763">
                        <c:v>8.5996093800000004</c:v>
                      </c:pt>
                      <c:pt idx="3764">
                        <c:v>8.5996093800000004</c:v>
                      </c:pt>
                      <c:pt idx="3765">
                        <c:v>8.5996093800000004</c:v>
                      </c:pt>
                      <c:pt idx="3766">
                        <c:v>8.5996093800000004</c:v>
                      </c:pt>
                      <c:pt idx="3767">
                        <c:v>8.5996093800000004</c:v>
                      </c:pt>
                      <c:pt idx="3768">
                        <c:v>8.5996093800000004</c:v>
                      </c:pt>
                      <c:pt idx="3769">
                        <c:v>8.5996093800000004</c:v>
                      </c:pt>
                      <c:pt idx="3770">
                        <c:v>8.5996093800000004</c:v>
                      </c:pt>
                      <c:pt idx="3771">
                        <c:v>8.5996093800000004</c:v>
                      </c:pt>
                      <c:pt idx="3772">
                        <c:v>8.5996093800000004</c:v>
                      </c:pt>
                      <c:pt idx="3773">
                        <c:v>8.5996093800000004</c:v>
                      </c:pt>
                      <c:pt idx="3774">
                        <c:v>8.5996093800000004</c:v>
                      </c:pt>
                      <c:pt idx="3775">
                        <c:v>8.5996093800000004</c:v>
                      </c:pt>
                      <c:pt idx="3776">
                        <c:v>8.5996093800000004</c:v>
                      </c:pt>
                      <c:pt idx="3777">
                        <c:v>8.5996093800000004</c:v>
                      </c:pt>
                      <c:pt idx="3778">
                        <c:v>8.5996093800000004</c:v>
                      </c:pt>
                      <c:pt idx="3779">
                        <c:v>8.5996093800000004</c:v>
                      </c:pt>
                      <c:pt idx="3780">
                        <c:v>8.5996093800000004</c:v>
                      </c:pt>
                      <c:pt idx="3781">
                        <c:v>8.5996093800000004</c:v>
                      </c:pt>
                      <c:pt idx="3782">
                        <c:v>8.5996093800000004</c:v>
                      </c:pt>
                      <c:pt idx="3783">
                        <c:v>8.5996093800000004</c:v>
                      </c:pt>
                      <c:pt idx="3784">
                        <c:v>8.5996093800000004</c:v>
                      </c:pt>
                      <c:pt idx="3785">
                        <c:v>8.5996093800000004</c:v>
                      </c:pt>
                      <c:pt idx="3786">
                        <c:v>8.5996093800000004</c:v>
                      </c:pt>
                      <c:pt idx="3787">
                        <c:v>8.5996093800000004</c:v>
                      </c:pt>
                      <c:pt idx="3788">
                        <c:v>8.5996093800000004</c:v>
                      </c:pt>
                      <c:pt idx="3789">
                        <c:v>8.5996093800000004</c:v>
                      </c:pt>
                      <c:pt idx="3790">
                        <c:v>8.5996093800000004</c:v>
                      </c:pt>
                      <c:pt idx="3791">
                        <c:v>8.5996093800000004</c:v>
                      </c:pt>
                      <c:pt idx="3792">
                        <c:v>8.5996093800000004</c:v>
                      </c:pt>
                      <c:pt idx="3793">
                        <c:v>8.5996093800000004</c:v>
                      </c:pt>
                      <c:pt idx="3794">
                        <c:v>8.5996093800000004</c:v>
                      </c:pt>
                      <c:pt idx="3795">
                        <c:v>8.5996093800000004</c:v>
                      </c:pt>
                      <c:pt idx="3796">
                        <c:v>8.5996093800000004</c:v>
                      </c:pt>
                      <c:pt idx="3797">
                        <c:v>8.5996093800000004</c:v>
                      </c:pt>
                      <c:pt idx="3798">
                        <c:v>8.5996093800000004</c:v>
                      </c:pt>
                      <c:pt idx="3799">
                        <c:v>8.5996093800000004</c:v>
                      </c:pt>
                      <c:pt idx="3800">
                        <c:v>8.5996093800000004</c:v>
                      </c:pt>
                      <c:pt idx="3801">
                        <c:v>8.5996093800000004</c:v>
                      </c:pt>
                      <c:pt idx="3802">
                        <c:v>8.5996093800000004</c:v>
                      </c:pt>
                      <c:pt idx="3803">
                        <c:v>8.5996093800000004</c:v>
                      </c:pt>
                      <c:pt idx="3804">
                        <c:v>8.5996093800000004</c:v>
                      </c:pt>
                      <c:pt idx="3805">
                        <c:v>8.5996093800000004</c:v>
                      </c:pt>
                      <c:pt idx="3806">
                        <c:v>8.4997558600000005</c:v>
                      </c:pt>
                      <c:pt idx="3807">
                        <c:v>8.5996093800000004</c:v>
                      </c:pt>
                      <c:pt idx="3808">
                        <c:v>8.5996093800000004</c:v>
                      </c:pt>
                      <c:pt idx="3809">
                        <c:v>8.5996093800000004</c:v>
                      </c:pt>
                      <c:pt idx="3810">
                        <c:v>8.5996093800000004</c:v>
                      </c:pt>
                      <c:pt idx="3811">
                        <c:v>8.5996093800000004</c:v>
                      </c:pt>
                      <c:pt idx="3812">
                        <c:v>8.5996093800000004</c:v>
                      </c:pt>
                      <c:pt idx="3813">
                        <c:v>8.5996093800000004</c:v>
                      </c:pt>
                      <c:pt idx="3814">
                        <c:v>8.5996093800000004</c:v>
                      </c:pt>
                      <c:pt idx="3815">
                        <c:v>8.4997558600000005</c:v>
                      </c:pt>
                      <c:pt idx="3816">
                        <c:v>8.5996093800000004</c:v>
                      </c:pt>
                      <c:pt idx="3817">
                        <c:v>8.5996093800000004</c:v>
                      </c:pt>
                      <c:pt idx="3818">
                        <c:v>8.4997558600000005</c:v>
                      </c:pt>
                      <c:pt idx="3819">
                        <c:v>8.4997558600000005</c:v>
                      </c:pt>
                      <c:pt idx="3820">
                        <c:v>8.5996093800000004</c:v>
                      </c:pt>
                      <c:pt idx="3821">
                        <c:v>8.4997558600000005</c:v>
                      </c:pt>
                      <c:pt idx="3822">
                        <c:v>8.4997558600000005</c:v>
                      </c:pt>
                      <c:pt idx="3823">
                        <c:v>8.4997558600000005</c:v>
                      </c:pt>
                      <c:pt idx="3824">
                        <c:v>8.4997558600000005</c:v>
                      </c:pt>
                      <c:pt idx="3825">
                        <c:v>8.4997558600000005</c:v>
                      </c:pt>
                      <c:pt idx="3826">
                        <c:v>8.4997558600000005</c:v>
                      </c:pt>
                      <c:pt idx="3827">
                        <c:v>8.4997558600000005</c:v>
                      </c:pt>
                      <c:pt idx="3828">
                        <c:v>8.4997558600000005</c:v>
                      </c:pt>
                      <c:pt idx="3829">
                        <c:v>8.4997558600000005</c:v>
                      </c:pt>
                      <c:pt idx="3830">
                        <c:v>8.4997558600000005</c:v>
                      </c:pt>
                      <c:pt idx="3831">
                        <c:v>8.4997558600000005</c:v>
                      </c:pt>
                      <c:pt idx="3832">
                        <c:v>8.4997558600000005</c:v>
                      </c:pt>
                      <c:pt idx="3833">
                        <c:v>8.4997558600000005</c:v>
                      </c:pt>
                      <c:pt idx="3834">
                        <c:v>8.4997558600000005</c:v>
                      </c:pt>
                      <c:pt idx="3835">
                        <c:v>8.4997558600000005</c:v>
                      </c:pt>
                      <c:pt idx="3836">
                        <c:v>8.4997558600000005</c:v>
                      </c:pt>
                      <c:pt idx="3837">
                        <c:v>8.4997558600000005</c:v>
                      </c:pt>
                      <c:pt idx="3838">
                        <c:v>8.4997558600000005</c:v>
                      </c:pt>
                      <c:pt idx="3839">
                        <c:v>8.4997558600000005</c:v>
                      </c:pt>
                      <c:pt idx="3840">
                        <c:v>8.4997558600000005</c:v>
                      </c:pt>
                      <c:pt idx="3841">
                        <c:v>8.4997558600000005</c:v>
                      </c:pt>
                      <c:pt idx="3842">
                        <c:v>8.4997558600000005</c:v>
                      </c:pt>
                      <c:pt idx="3843">
                        <c:v>8.4997558600000005</c:v>
                      </c:pt>
                      <c:pt idx="3844">
                        <c:v>8.4997558600000005</c:v>
                      </c:pt>
                      <c:pt idx="3845">
                        <c:v>8.4997558600000005</c:v>
                      </c:pt>
                      <c:pt idx="3846">
                        <c:v>8.4997558600000005</c:v>
                      </c:pt>
                      <c:pt idx="3847">
                        <c:v>8.4997558600000005</c:v>
                      </c:pt>
                      <c:pt idx="3848">
                        <c:v>8.4997558600000005</c:v>
                      </c:pt>
                      <c:pt idx="3849">
                        <c:v>8.4997558600000005</c:v>
                      </c:pt>
                      <c:pt idx="3850">
                        <c:v>8.4997558600000005</c:v>
                      </c:pt>
                      <c:pt idx="3851">
                        <c:v>8.4997558600000005</c:v>
                      </c:pt>
                      <c:pt idx="3852">
                        <c:v>8.4997558600000005</c:v>
                      </c:pt>
                      <c:pt idx="3853">
                        <c:v>8.4997558600000005</c:v>
                      </c:pt>
                      <c:pt idx="3854">
                        <c:v>8.4997558600000005</c:v>
                      </c:pt>
                      <c:pt idx="3855">
                        <c:v>8.4997558600000005</c:v>
                      </c:pt>
                      <c:pt idx="3856">
                        <c:v>8.4997558600000005</c:v>
                      </c:pt>
                      <c:pt idx="3857">
                        <c:v>8.4997558600000005</c:v>
                      </c:pt>
                      <c:pt idx="3858">
                        <c:v>8.4997558600000005</c:v>
                      </c:pt>
                      <c:pt idx="3859">
                        <c:v>8.4997558600000005</c:v>
                      </c:pt>
                      <c:pt idx="3860">
                        <c:v>8.4997558600000005</c:v>
                      </c:pt>
                      <c:pt idx="3861">
                        <c:v>8.4997558600000005</c:v>
                      </c:pt>
                      <c:pt idx="3862">
                        <c:v>8.4997558600000005</c:v>
                      </c:pt>
                      <c:pt idx="3863">
                        <c:v>8.4997558600000005</c:v>
                      </c:pt>
                      <c:pt idx="3864">
                        <c:v>8.4997558600000005</c:v>
                      </c:pt>
                      <c:pt idx="3865">
                        <c:v>8.4997558600000005</c:v>
                      </c:pt>
                      <c:pt idx="3866">
                        <c:v>8.4997558600000005</c:v>
                      </c:pt>
                      <c:pt idx="3867">
                        <c:v>8.4997558600000005</c:v>
                      </c:pt>
                      <c:pt idx="3868">
                        <c:v>8.4997558600000005</c:v>
                      </c:pt>
                      <c:pt idx="3869">
                        <c:v>8.4997558600000005</c:v>
                      </c:pt>
                      <c:pt idx="3870">
                        <c:v>8.4997558600000005</c:v>
                      </c:pt>
                      <c:pt idx="3871">
                        <c:v>8.4997558600000005</c:v>
                      </c:pt>
                      <c:pt idx="3872">
                        <c:v>8.4997558600000005</c:v>
                      </c:pt>
                      <c:pt idx="3873">
                        <c:v>8.4997558600000005</c:v>
                      </c:pt>
                      <c:pt idx="3874">
                        <c:v>8.4997558600000005</c:v>
                      </c:pt>
                      <c:pt idx="3875">
                        <c:v>8.4997558600000005</c:v>
                      </c:pt>
                      <c:pt idx="3876">
                        <c:v>8.4997558600000005</c:v>
                      </c:pt>
                      <c:pt idx="3877">
                        <c:v>8.4997558600000005</c:v>
                      </c:pt>
                      <c:pt idx="3878">
                        <c:v>8.4997558600000005</c:v>
                      </c:pt>
                      <c:pt idx="3879">
                        <c:v>8.4997558600000005</c:v>
                      </c:pt>
                      <c:pt idx="3880">
                        <c:v>8.4997558600000005</c:v>
                      </c:pt>
                      <c:pt idx="3881">
                        <c:v>8.4997558600000005</c:v>
                      </c:pt>
                      <c:pt idx="3882">
                        <c:v>8.4997558600000005</c:v>
                      </c:pt>
                      <c:pt idx="3883">
                        <c:v>8.4997558600000005</c:v>
                      </c:pt>
                      <c:pt idx="3884">
                        <c:v>8.4997558600000005</c:v>
                      </c:pt>
                      <c:pt idx="3885">
                        <c:v>8.4997558600000005</c:v>
                      </c:pt>
                      <c:pt idx="3886">
                        <c:v>8.4997558600000005</c:v>
                      </c:pt>
                      <c:pt idx="3887">
                        <c:v>8.4997558600000005</c:v>
                      </c:pt>
                      <c:pt idx="3888">
                        <c:v>8.4997558600000005</c:v>
                      </c:pt>
                      <c:pt idx="3889">
                        <c:v>8.4997558600000005</c:v>
                      </c:pt>
                      <c:pt idx="3890">
                        <c:v>8.4997558600000005</c:v>
                      </c:pt>
                      <c:pt idx="3891">
                        <c:v>8.4997558600000005</c:v>
                      </c:pt>
                      <c:pt idx="3892">
                        <c:v>8.4997558600000005</c:v>
                      </c:pt>
                      <c:pt idx="3893">
                        <c:v>8.4997558600000005</c:v>
                      </c:pt>
                      <c:pt idx="3894">
                        <c:v>8.4997558600000005</c:v>
                      </c:pt>
                      <c:pt idx="3895">
                        <c:v>8.4997558600000005</c:v>
                      </c:pt>
                      <c:pt idx="3896">
                        <c:v>8.4997558600000005</c:v>
                      </c:pt>
                      <c:pt idx="3897">
                        <c:v>8.4997558600000005</c:v>
                      </c:pt>
                      <c:pt idx="3898">
                        <c:v>8.4997558600000005</c:v>
                      </c:pt>
                      <c:pt idx="3899">
                        <c:v>8.4997558600000005</c:v>
                      </c:pt>
                      <c:pt idx="3900">
                        <c:v>8.4997558600000005</c:v>
                      </c:pt>
                      <c:pt idx="3901">
                        <c:v>8.4997558600000005</c:v>
                      </c:pt>
                      <c:pt idx="3902">
                        <c:v>8.3996582000000011</c:v>
                      </c:pt>
                      <c:pt idx="3903">
                        <c:v>8.4997558600000005</c:v>
                      </c:pt>
                      <c:pt idx="3904">
                        <c:v>8.4997558600000005</c:v>
                      </c:pt>
                      <c:pt idx="3905">
                        <c:v>8.4997558600000005</c:v>
                      </c:pt>
                      <c:pt idx="3906">
                        <c:v>8.4997558600000005</c:v>
                      </c:pt>
                      <c:pt idx="3907">
                        <c:v>8.4997558600000005</c:v>
                      </c:pt>
                      <c:pt idx="3908">
                        <c:v>8.4997558600000005</c:v>
                      </c:pt>
                      <c:pt idx="3909">
                        <c:v>8.4997558600000005</c:v>
                      </c:pt>
                      <c:pt idx="3910">
                        <c:v>8.4997558600000005</c:v>
                      </c:pt>
                      <c:pt idx="3911">
                        <c:v>8.4997558600000005</c:v>
                      </c:pt>
                      <c:pt idx="3912">
                        <c:v>8.4997558600000005</c:v>
                      </c:pt>
                      <c:pt idx="3913">
                        <c:v>8.4997558600000005</c:v>
                      </c:pt>
                      <c:pt idx="3914">
                        <c:v>8.3996582000000011</c:v>
                      </c:pt>
                      <c:pt idx="3915">
                        <c:v>8.4997558600000005</c:v>
                      </c:pt>
                      <c:pt idx="3916">
                        <c:v>8.4997558600000005</c:v>
                      </c:pt>
                      <c:pt idx="3917">
                        <c:v>8.3996582000000011</c:v>
                      </c:pt>
                      <c:pt idx="3918">
                        <c:v>8.3996582000000011</c:v>
                      </c:pt>
                      <c:pt idx="3919">
                        <c:v>8.4997558600000005</c:v>
                      </c:pt>
                      <c:pt idx="3920">
                        <c:v>8.4997558600000005</c:v>
                      </c:pt>
                      <c:pt idx="3921">
                        <c:v>8.4997558600000005</c:v>
                      </c:pt>
                      <c:pt idx="3922">
                        <c:v>8.3996582000000011</c:v>
                      </c:pt>
                      <c:pt idx="3923">
                        <c:v>8.4997558600000005</c:v>
                      </c:pt>
                      <c:pt idx="3924">
                        <c:v>8.3996582000000011</c:v>
                      </c:pt>
                      <c:pt idx="3925">
                        <c:v>8.3996582000000011</c:v>
                      </c:pt>
                      <c:pt idx="3926">
                        <c:v>8.3996582000000011</c:v>
                      </c:pt>
                      <c:pt idx="3927">
                        <c:v>8.3996582000000011</c:v>
                      </c:pt>
                      <c:pt idx="3928">
                        <c:v>8.4997558600000005</c:v>
                      </c:pt>
                      <c:pt idx="3929">
                        <c:v>8.3996582000000011</c:v>
                      </c:pt>
                      <c:pt idx="3930">
                        <c:v>8.3996582000000011</c:v>
                      </c:pt>
                      <c:pt idx="3931">
                        <c:v>8.3996582000000011</c:v>
                      </c:pt>
                      <c:pt idx="3932">
                        <c:v>8.4997558600000005</c:v>
                      </c:pt>
                      <c:pt idx="3933">
                        <c:v>8.3996582000000011</c:v>
                      </c:pt>
                      <c:pt idx="3934">
                        <c:v>8.3996582000000011</c:v>
                      </c:pt>
                      <c:pt idx="3935">
                        <c:v>8.3996582000000011</c:v>
                      </c:pt>
                      <c:pt idx="3936">
                        <c:v>8.3996582000000011</c:v>
                      </c:pt>
                      <c:pt idx="3937">
                        <c:v>8.3996582000000011</c:v>
                      </c:pt>
                      <c:pt idx="3938">
                        <c:v>8.3996582000000011</c:v>
                      </c:pt>
                      <c:pt idx="3939">
                        <c:v>8.3996582000000011</c:v>
                      </c:pt>
                      <c:pt idx="3940">
                        <c:v>8.3996582000000011</c:v>
                      </c:pt>
                      <c:pt idx="3941">
                        <c:v>8.3996582000000011</c:v>
                      </c:pt>
                      <c:pt idx="3942">
                        <c:v>8.3996582000000011</c:v>
                      </c:pt>
                      <c:pt idx="3943">
                        <c:v>8.3996582000000011</c:v>
                      </c:pt>
                      <c:pt idx="3944">
                        <c:v>8.3996582000000011</c:v>
                      </c:pt>
                      <c:pt idx="3945">
                        <c:v>8.3996582000000011</c:v>
                      </c:pt>
                      <c:pt idx="3946">
                        <c:v>8.3996582000000011</c:v>
                      </c:pt>
                      <c:pt idx="3947">
                        <c:v>8.3996582000000011</c:v>
                      </c:pt>
                      <c:pt idx="3948">
                        <c:v>8.3996582000000011</c:v>
                      </c:pt>
                      <c:pt idx="3949">
                        <c:v>8.3996582000000011</c:v>
                      </c:pt>
                      <c:pt idx="3950">
                        <c:v>8.3996582000000011</c:v>
                      </c:pt>
                      <c:pt idx="3951">
                        <c:v>8.3996582000000011</c:v>
                      </c:pt>
                      <c:pt idx="3952">
                        <c:v>8.3996582000000011</c:v>
                      </c:pt>
                      <c:pt idx="3953">
                        <c:v>8.3996582000000011</c:v>
                      </c:pt>
                      <c:pt idx="3954">
                        <c:v>8.3996582000000011</c:v>
                      </c:pt>
                      <c:pt idx="3955">
                        <c:v>8.3996582000000011</c:v>
                      </c:pt>
                      <c:pt idx="3956">
                        <c:v>8.3996582000000011</c:v>
                      </c:pt>
                      <c:pt idx="3957">
                        <c:v>8.3996582000000011</c:v>
                      </c:pt>
                      <c:pt idx="3958">
                        <c:v>8.3996582000000011</c:v>
                      </c:pt>
                      <c:pt idx="3959">
                        <c:v>8.3996582000000011</c:v>
                      </c:pt>
                      <c:pt idx="3960">
                        <c:v>8.3996582000000011</c:v>
                      </c:pt>
                      <c:pt idx="3961">
                        <c:v>8.3996582000000011</c:v>
                      </c:pt>
                      <c:pt idx="3962">
                        <c:v>8.3996582000000011</c:v>
                      </c:pt>
                      <c:pt idx="3963">
                        <c:v>8.3996582000000011</c:v>
                      </c:pt>
                      <c:pt idx="3964">
                        <c:v>8.3996582000000011</c:v>
                      </c:pt>
                      <c:pt idx="3965">
                        <c:v>8.3996582000000011</c:v>
                      </c:pt>
                      <c:pt idx="3966">
                        <c:v>8.3996582000000011</c:v>
                      </c:pt>
                      <c:pt idx="3967">
                        <c:v>8.3996582000000011</c:v>
                      </c:pt>
                      <c:pt idx="3968">
                        <c:v>8.3996582000000011</c:v>
                      </c:pt>
                      <c:pt idx="3969">
                        <c:v>8.3996582000000011</c:v>
                      </c:pt>
                      <c:pt idx="3970">
                        <c:v>8.3996582000000011</c:v>
                      </c:pt>
                      <c:pt idx="3971">
                        <c:v>8.3996582000000011</c:v>
                      </c:pt>
                      <c:pt idx="3972">
                        <c:v>8.3996582000000011</c:v>
                      </c:pt>
                      <c:pt idx="3973">
                        <c:v>8.3996582000000011</c:v>
                      </c:pt>
                      <c:pt idx="3974">
                        <c:v>8.3996582000000011</c:v>
                      </c:pt>
                      <c:pt idx="3975">
                        <c:v>8.3996582000000011</c:v>
                      </c:pt>
                      <c:pt idx="3976">
                        <c:v>8.3996582000000011</c:v>
                      </c:pt>
                      <c:pt idx="3977">
                        <c:v>8.3996582000000011</c:v>
                      </c:pt>
                      <c:pt idx="3978">
                        <c:v>8.3996582000000011</c:v>
                      </c:pt>
                      <c:pt idx="3979">
                        <c:v>8.3996582000000011</c:v>
                      </c:pt>
                      <c:pt idx="3980">
                        <c:v>8.3996582000000011</c:v>
                      </c:pt>
                      <c:pt idx="3981">
                        <c:v>8.3996582000000011</c:v>
                      </c:pt>
                      <c:pt idx="3982">
                        <c:v>8.3996582000000011</c:v>
                      </c:pt>
                      <c:pt idx="3983">
                        <c:v>8.3996582000000011</c:v>
                      </c:pt>
                      <c:pt idx="3984">
                        <c:v>8.3996582000000011</c:v>
                      </c:pt>
                      <c:pt idx="3985">
                        <c:v>8.3996582000000011</c:v>
                      </c:pt>
                      <c:pt idx="3986">
                        <c:v>8.3996582000000011</c:v>
                      </c:pt>
                      <c:pt idx="3987">
                        <c:v>8.3996582000000011</c:v>
                      </c:pt>
                      <c:pt idx="3988">
                        <c:v>8.3996582000000011</c:v>
                      </c:pt>
                      <c:pt idx="3989">
                        <c:v>8.3996582000000011</c:v>
                      </c:pt>
                      <c:pt idx="3990">
                        <c:v>8.3996582000000011</c:v>
                      </c:pt>
                      <c:pt idx="3991">
                        <c:v>8.3996582000000011</c:v>
                      </c:pt>
                      <c:pt idx="3992">
                        <c:v>8.3996582000000011</c:v>
                      </c:pt>
                      <c:pt idx="3993">
                        <c:v>8.3996582000000011</c:v>
                      </c:pt>
                      <c:pt idx="3994">
                        <c:v>8.3996582000000011</c:v>
                      </c:pt>
                      <c:pt idx="3995">
                        <c:v>8.3996582000000011</c:v>
                      </c:pt>
                      <c:pt idx="3996">
                        <c:v>8.3996582000000011</c:v>
                      </c:pt>
                      <c:pt idx="3997">
                        <c:v>8.3996582000000011</c:v>
                      </c:pt>
                      <c:pt idx="3998">
                        <c:v>8.3996582000000011</c:v>
                      </c:pt>
                      <c:pt idx="3999">
                        <c:v>8.3996582000000011</c:v>
                      </c:pt>
                      <c:pt idx="4000">
                        <c:v>8.3996582000000011</c:v>
                      </c:pt>
                      <c:pt idx="4001">
                        <c:v>8.3996582000000011</c:v>
                      </c:pt>
                      <c:pt idx="4002">
                        <c:v>8.3996582000000011</c:v>
                      </c:pt>
                      <c:pt idx="4003">
                        <c:v>8.3996582000000011</c:v>
                      </c:pt>
                      <c:pt idx="4004">
                        <c:v>8.3996582000000011</c:v>
                      </c:pt>
                      <c:pt idx="4005">
                        <c:v>8.3996582000000011</c:v>
                      </c:pt>
                      <c:pt idx="4006">
                        <c:v>8.3996582000000011</c:v>
                      </c:pt>
                      <c:pt idx="4007">
                        <c:v>8.3996582000000011</c:v>
                      </c:pt>
                      <c:pt idx="4008">
                        <c:v>8.3996582000000011</c:v>
                      </c:pt>
                      <c:pt idx="4009">
                        <c:v>8.2995605499999989</c:v>
                      </c:pt>
                      <c:pt idx="4010">
                        <c:v>8.3996582000000011</c:v>
                      </c:pt>
                      <c:pt idx="4011">
                        <c:v>8.3996582000000011</c:v>
                      </c:pt>
                      <c:pt idx="4012">
                        <c:v>8.3996582000000011</c:v>
                      </c:pt>
                      <c:pt idx="4013">
                        <c:v>8.3996582000000011</c:v>
                      </c:pt>
                      <c:pt idx="4014">
                        <c:v>8.3996582000000011</c:v>
                      </c:pt>
                      <c:pt idx="4015">
                        <c:v>8.3996582000000011</c:v>
                      </c:pt>
                      <c:pt idx="4016">
                        <c:v>8.3996582000000011</c:v>
                      </c:pt>
                      <c:pt idx="4017">
                        <c:v>8.3996582000000011</c:v>
                      </c:pt>
                      <c:pt idx="4018">
                        <c:v>8.3996582000000011</c:v>
                      </c:pt>
                      <c:pt idx="4019">
                        <c:v>8.2995605499999989</c:v>
                      </c:pt>
                      <c:pt idx="4020">
                        <c:v>8.2995605499999989</c:v>
                      </c:pt>
                      <c:pt idx="4021">
                        <c:v>8.2995605499999989</c:v>
                      </c:pt>
                      <c:pt idx="4022">
                        <c:v>8.2995605499999989</c:v>
                      </c:pt>
                      <c:pt idx="4023">
                        <c:v>8.2995605499999989</c:v>
                      </c:pt>
                      <c:pt idx="4024">
                        <c:v>8.3996582000000011</c:v>
                      </c:pt>
                      <c:pt idx="4025">
                        <c:v>8.2995605499999989</c:v>
                      </c:pt>
                      <c:pt idx="4026">
                        <c:v>8.2995605499999989</c:v>
                      </c:pt>
                      <c:pt idx="4027">
                        <c:v>8.3996582000000011</c:v>
                      </c:pt>
                      <c:pt idx="4028">
                        <c:v>8.2995605499999989</c:v>
                      </c:pt>
                      <c:pt idx="4029">
                        <c:v>8.2995605499999989</c:v>
                      </c:pt>
                      <c:pt idx="4030">
                        <c:v>8.2995605499999989</c:v>
                      </c:pt>
                      <c:pt idx="4031">
                        <c:v>8.2995605499999989</c:v>
                      </c:pt>
                      <c:pt idx="4032">
                        <c:v>8.2995605499999989</c:v>
                      </c:pt>
                      <c:pt idx="4033">
                        <c:v>8.2995605499999989</c:v>
                      </c:pt>
                      <c:pt idx="4034">
                        <c:v>8.2995605499999989</c:v>
                      </c:pt>
                      <c:pt idx="4035">
                        <c:v>8.2995605499999989</c:v>
                      </c:pt>
                      <c:pt idx="4036">
                        <c:v>8.2995605499999989</c:v>
                      </c:pt>
                      <c:pt idx="4037">
                        <c:v>8.2995605499999989</c:v>
                      </c:pt>
                      <c:pt idx="4038">
                        <c:v>8.2995605499999989</c:v>
                      </c:pt>
                      <c:pt idx="4039">
                        <c:v>8.2995605499999989</c:v>
                      </c:pt>
                      <c:pt idx="4040">
                        <c:v>8.2995605499999989</c:v>
                      </c:pt>
                      <c:pt idx="4041">
                        <c:v>8.2995605499999989</c:v>
                      </c:pt>
                      <c:pt idx="4042">
                        <c:v>8.2995605499999989</c:v>
                      </c:pt>
                      <c:pt idx="4043">
                        <c:v>8.2995605499999989</c:v>
                      </c:pt>
                      <c:pt idx="4044">
                        <c:v>8.2995605499999989</c:v>
                      </c:pt>
                      <c:pt idx="4045">
                        <c:v>8.2995605499999989</c:v>
                      </c:pt>
                      <c:pt idx="4046">
                        <c:v>8.2995605499999989</c:v>
                      </c:pt>
                      <c:pt idx="4047">
                        <c:v>8.2995605499999989</c:v>
                      </c:pt>
                      <c:pt idx="4048">
                        <c:v>8.2995605499999989</c:v>
                      </c:pt>
                      <c:pt idx="4049">
                        <c:v>8.2995605499999989</c:v>
                      </c:pt>
                      <c:pt idx="4050">
                        <c:v>8.2995605499999989</c:v>
                      </c:pt>
                      <c:pt idx="4051">
                        <c:v>8.2995605499999989</c:v>
                      </c:pt>
                      <c:pt idx="4052">
                        <c:v>8.2995605499999989</c:v>
                      </c:pt>
                      <c:pt idx="4053">
                        <c:v>8.2995605499999989</c:v>
                      </c:pt>
                      <c:pt idx="4054">
                        <c:v>8.2995605499999989</c:v>
                      </c:pt>
                      <c:pt idx="4055">
                        <c:v>8.2995605499999989</c:v>
                      </c:pt>
                      <c:pt idx="4056">
                        <c:v>8.2995605499999989</c:v>
                      </c:pt>
                      <c:pt idx="4057">
                        <c:v>8.2995605499999989</c:v>
                      </c:pt>
                      <c:pt idx="4058">
                        <c:v>8.2995605499999989</c:v>
                      </c:pt>
                      <c:pt idx="4059">
                        <c:v>8.2995605499999989</c:v>
                      </c:pt>
                      <c:pt idx="4060">
                        <c:v>8.2995605499999989</c:v>
                      </c:pt>
                      <c:pt idx="4061">
                        <c:v>8.2995605499999989</c:v>
                      </c:pt>
                      <c:pt idx="4062">
                        <c:v>8.2995605499999989</c:v>
                      </c:pt>
                      <c:pt idx="4063">
                        <c:v>8.2995605499999989</c:v>
                      </c:pt>
                      <c:pt idx="4064">
                        <c:v>8.2995605499999989</c:v>
                      </c:pt>
                      <c:pt idx="4065">
                        <c:v>8.2995605499999989</c:v>
                      </c:pt>
                      <c:pt idx="4066">
                        <c:v>8.2995605499999989</c:v>
                      </c:pt>
                      <c:pt idx="4067">
                        <c:v>8.2995605499999989</c:v>
                      </c:pt>
                      <c:pt idx="4068">
                        <c:v>8.2995605499999989</c:v>
                      </c:pt>
                      <c:pt idx="4069">
                        <c:v>8.2995605499999989</c:v>
                      </c:pt>
                      <c:pt idx="4070">
                        <c:v>8.2995605499999989</c:v>
                      </c:pt>
                      <c:pt idx="4071">
                        <c:v>8.2995605499999989</c:v>
                      </c:pt>
                      <c:pt idx="4072">
                        <c:v>8.2995605499999989</c:v>
                      </c:pt>
                      <c:pt idx="4073">
                        <c:v>8.2995605499999989</c:v>
                      </c:pt>
                      <c:pt idx="4074">
                        <c:v>8.2995605499999989</c:v>
                      </c:pt>
                      <c:pt idx="4075">
                        <c:v>8.2995605499999989</c:v>
                      </c:pt>
                      <c:pt idx="4076">
                        <c:v>8.2995605499999989</c:v>
                      </c:pt>
                      <c:pt idx="4077">
                        <c:v>8.2995605499999989</c:v>
                      </c:pt>
                      <c:pt idx="4078">
                        <c:v>8.2995605499999989</c:v>
                      </c:pt>
                      <c:pt idx="4079">
                        <c:v>8.2995605499999989</c:v>
                      </c:pt>
                      <c:pt idx="4080">
                        <c:v>8.2995605499999989</c:v>
                      </c:pt>
                      <c:pt idx="4081">
                        <c:v>8.2995605499999989</c:v>
                      </c:pt>
                      <c:pt idx="4082">
                        <c:v>8.2995605499999989</c:v>
                      </c:pt>
                      <c:pt idx="4083">
                        <c:v>8.2995605499999989</c:v>
                      </c:pt>
                      <c:pt idx="4084">
                        <c:v>8.2995605499999989</c:v>
                      </c:pt>
                      <c:pt idx="4085">
                        <c:v>8.2995605499999989</c:v>
                      </c:pt>
                      <c:pt idx="4086">
                        <c:v>8.2995605499999989</c:v>
                      </c:pt>
                      <c:pt idx="4087">
                        <c:v>8.2995605499999989</c:v>
                      </c:pt>
                      <c:pt idx="4088">
                        <c:v>8.2995605499999989</c:v>
                      </c:pt>
                      <c:pt idx="4089">
                        <c:v>8.2995605499999989</c:v>
                      </c:pt>
                      <c:pt idx="4090">
                        <c:v>8.2995605499999989</c:v>
                      </c:pt>
                      <c:pt idx="4091">
                        <c:v>8.2995605499999989</c:v>
                      </c:pt>
                      <c:pt idx="4092">
                        <c:v>8.2995605499999989</c:v>
                      </c:pt>
                      <c:pt idx="4093">
                        <c:v>8.2995605499999989</c:v>
                      </c:pt>
                      <c:pt idx="4094">
                        <c:v>8.2995605499999989</c:v>
                      </c:pt>
                      <c:pt idx="4095">
                        <c:v>8.2995605499999989</c:v>
                      </c:pt>
                      <c:pt idx="4096">
                        <c:v>8.2995605499999989</c:v>
                      </c:pt>
                      <c:pt idx="4097">
                        <c:v>8.2995605499999989</c:v>
                      </c:pt>
                      <c:pt idx="4098">
                        <c:v>8.2995605499999989</c:v>
                      </c:pt>
                      <c:pt idx="4099">
                        <c:v>8.2995605499999989</c:v>
                      </c:pt>
                      <c:pt idx="4100">
                        <c:v>8.2995605499999989</c:v>
                      </c:pt>
                      <c:pt idx="4101">
                        <c:v>8.2995605499999989</c:v>
                      </c:pt>
                      <c:pt idx="4102">
                        <c:v>8.2995605499999989</c:v>
                      </c:pt>
                      <c:pt idx="4103">
                        <c:v>8.2995605499999989</c:v>
                      </c:pt>
                      <c:pt idx="4104">
                        <c:v>8.2995605499999989</c:v>
                      </c:pt>
                      <c:pt idx="4105">
                        <c:v>8.2995605499999989</c:v>
                      </c:pt>
                      <c:pt idx="4106">
                        <c:v>8.2995605499999989</c:v>
                      </c:pt>
                      <c:pt idx="4107">
                        <c:v>8.2995605499999989</c:v>
                      </c:pt>
                      <c:pt idx="4108">
                        <c:v>8.2995605499999989</c:v>
                      </c:pt>
                      <c:pt idx="4109">
                        <c:v>8.2995605499999989</c:v>
                      </c:pt>
                      <c:pt idx="4110">
                        <c:v>8.2995605499999989</c:v>
                      </c:pt>
                      <c:pt idx="4111">
                        <c:v>8.2995605499999989</c:v>
                      </c:pt>
                      <c:pt idx="4112">
                        <c:v>8.2995605499999989</c:v>
                      </c:pt>
                      <c:pt idx="4113">
                        <c:v>8.2995605499999989</c:v>
                      </c:pt>
                      <c:pt idx="4114">
                        <c:v>8.2995605499999989</c:v>
                      </c:pt>
                      <c:pt idx="4115">
                        <c:v>8.2995605499999989</c:v>
                      </c:pt>
                      <c:pt idx="4116">
                        <c:v>8.2995605499999989</c:v>
                      </c:pt>
                      <c:pt idx="4117">
                        <c:v>8.2995605499999989</c:v>
                      </c:pt>
                      <c:pt idx="4118">
                        <c:v>8.2995605499999989</c:v>
                      </c:pt>
                      <c:pt idx="4119">
                        <c:v>8.2995605499999989</c:v>
                      </c:pt>
                      <c:pt idx="4120">
                        <c:v>8.2995605499999989</c:v>
                      </c:pt>
                      <c:pt idx="4121">
                        <c:v>8.2995605499999989</c:v>
                      </c:pt>
                      <c:pt idx="4122">
                        <c:v>8.199707029999999</c:v>
                      </c:pt>
                      <c:pt idx="4123">
                        <c:v>8.2995605499999989</c:v>
                      </c:pt>
                      <c:pt idx="4124">
                        <c:v>8.199707029999999</c:v>
                      </c:pt>
                      <c:pt idx="4125">
                        <c:v>8.2995605499999989</c:v>
                      </c:pt>
                      <c:pt idx="4126">
                        <c:v>8.199707029999999</c:v>
                      </c:pt>
                      <c:pt idx="4127">
                        <c:v>8.199707029999999</c:v>
                      </c:pt>
                      <c:pt idx="4128">
                        <c:v>8.199707029999999</c:v>
                      </c:pt>
                      <c:pt idx="4129">
                        <c:v>8.2995605499999989</c:v>
                      </c:pt>
                      <c:pt idx="4130">
                        <c:v>8.2995605499999989</c:v>
                      </c:pt>
                      <c:pt idx="4131">
                        <c:v>8.199707029999999</c:v>
                      </c:pt>
                      <c:pt idx="4132">
                        <c:v>8.2995605499999989</c:v>
                      </c:pt>
                      <c:pt idx="4133">
                        <c:v>8.199707029999999</c:v>
                      </c:pt>
                      <c:pt idx="4134">
                        <c:v>8.199707029999999</c:v>
                      </c:pt>
                      <c:pt idx="4135">
                        <c:v>8.199707029999999</c:v>
                      </c:pt>
                      <c:pt idx="4136">
                        <c:v>8.199707029999999</c:v>
                      </c:pt>
                      <c:pt idx="4137">
                        <c:v>8.2995605499999989</c:v>
                      </c:pt>
                      <c:pt idx="4138">
                        <c:v>8.199707029999999</c:v>
                      </c:pt>
                      <c:pt idx="4139">
                        <c:v>8.199707029999999</c:v>
                      </c:pt>
                      <c:pt idx="4140">
                        <c:v>8.199707029999999</c:v>
                      </c:pt>
                      <c:pt idx="4141">
                        <c:v>8.2995605499999989</c:v>
                      </c:pt>
                      <c:pt idx="4142">
                        <c:v>8.2995605499999989</c:v>
                      </c:pt>
                      <c:pt idx="4143">
                        <c:v>8.199707029999999</c:v>
                      </c:pt>
                      <c:pt idx="4144">
                        <c:v>8.199707029999999</c:v>
                      </c:pt>
                      <c:pt idx="4145">
                        <c:v>8.199707029999999</c:v>
                      </c:pt>
                      <c:pt idx="4146">
                        <c:v>8.199707029999999</c:v>
                      </c:pt>
                      <c:pt idx="4147">
                        <c:v>8.199707029999999</c:v>
                      </c:pt>
                      <c:pt idx="4148">
                        <c:v>8.199707029999999</c:v>
                      </c:pt>
                      <c:pt idx="4149">
                        <c:v>8.199707029999999</c:v>
                      </c:pt>
                      <c:pt idx="4150">
                        <c:v>8.199707029999999</c:v>
                      </c:pt>
                      <c:pt idx="4151">
                        <c:v>8.199707029999999</c:v>
                      </c:pt>
                      <c:pt idx="4152">
                        <c:v>8.199707029999999</c:v>
                      </c:pt>
                      <c:pt idx="4153">
                        <c:v>8.199707029999999</c:v>
                      </c:pt>
                      <c:pt idx="4154">
                        <c:v>8.199707029999999</c:v>
                      </c:pt>
                      <c:pt idx="4155">
                        <c:v>8.199707029999999</c:v>
                      </c:pt>
                      <c:pt idx="4156">
                        <c:v>8.199707029999999</c:v>
                      </c:pt>
                      <c:pt idx="4157">
                        <c:v>8.199707029999999</c:v>
                      </c:pt>
                      <c:pt idx="4158">
                        <c:v>8.199707029999999</c:v>
                      </c:pt>
                      <c:pt idx="4159">
                        <c:v>8.199707029999999</c:v>
                      </c:pt>
                      <c:pt idx="4160">
                        <c:v>8.199707029999999</c:v>
                      </c:pt>
                      <c:pt idx="4161">
                        <c:v>8.199707029999999</c:v>
                      </c:pt>
                      <c:pt idx="4162">
                        <c:v>8.199707029999999</c:v>
                      </c:pt>
                      <c:pt idx="4163">
                        <c:v>8.199707029999999</c:v>
                      </c:pt>
                      <c:pt idx="4164">
                        <c:v>8.199707029999999</c:v>
                      </c:pt>
                      <c:pt idx="4165">
                        <c:v>8.199707029999999</c:v>
                      </c:pt>
                      <c:pt idx="4166">
                        <c:v>8.199707029999999</c:v>
                      </c:pt>
                      <c:pt idx="4167">
                        <c:v>8.199707029999999</c:v>
                      </c:pt>
                      <c:pt idx="4168">
                        <c:v>8.199707029999999</c:v>
                      </c:pt>
                      <c:pt idx="4169">
                        <c:v>8.199707029999999</c:v>
                      </c:pt>
                      <c:pt idx="4170">
                        <c:v>8.199707029999999</c:v>
                      </c:pt>
                      <c:pt idx="4171">
                        <c:v>8.199707029999999</c:v>
                      </c:pt>
                      <c:pt idx="4172">
                        <c:v>8.199707029999999</c:v>
                      </c:pt>
                      <c:pt idx="4173">
                        <c:v>8.199707029999999</c:v>
                      </c:pt>
                      <c:pt idx="4174">
                        <c:v>8.199707029999999</c:v>
                      </c:pt>
                      <c:pt idx="4175">
                        <c:v>8.199707029999999</c:v>
                      </c:pt>
                      <c:pt idx="4176">
                        <c:v>8.199707029999999</c:v>
                      </c:pt>
                      <c:pt idx="4177">
                        <c:v>8.199707029999999</c:v>
                      </c:pt>
                      <c:pt idx="4178">
                        <c:v>8.199707029999999</c:v>
                      </c:pt>
                      <c:pt idx="4179">
                        <c:v>8.199707029999999</c:v>
                      </c:pt>
                      <c:pt idx="4180">
                        <c:v>8.199707029999999</c:v>
                      </c:pt>
                      <c:pt idx="4181">
                        <c:v>8.199707029999999</c:v>
                      </c:pt>
                      <c:pt idx="4182">
                        <c:v>8.199707029999999</c:v>
                      </c:pt>
                      <c:pt idx="4183">
                        <c:v>8.199707029999999</c:v>
                      </c:pt>
                      <c:pt idx="4184">
                        <c:v>8.199707029999999</c:v>
                      </c:pt>
                      <c:pt idx="4185">
                        <c:v>8.199707029999999</c:v>
                      </c:pt>
                      <c:pt idx="4186">
                        <c:v>8.199707029999999</c:v>
                      </c:pt>
                      <c:pt idx="4187">
                        <c:v>8.199707029999999</c:v>
                      </c:pt>
                      <c:pt idx="4188">
                        <c:v>8.199707029999999</c:v>
                      </c:pt>
                      <c:pt idx="4189">
                        <c:v>8.199707029999999</c:v>
                      </c:pt>
                      <c:pt idx="4190">
                        <c:v>8.199707029999999</c:v>
                      </c:pt>
                      <c:pt idx="4191">
                        <c:v>8.199707029999999</c:v>
                      </c:pt>
                      <c:pt idx="4192">
                        <c:v>8.199707029999999</c:v>
                      </c:pt>
                      <c:pt idx="4193">
                        <c:v>8.199707029999999</c:v>
                      </c:pt>
                      <c:pt idx="4194">
                        <c:v>8.199707029999999</c:v>
                      </c:pt>
                      <c:pt idx="4195">
                        <c:v>8.199707029999999</c:v>
                      </c:pt>
                      <c:pt idx="4196">
                        <c:v>8.199707029999999</c:v>
                      </c:pt>
                      <c:pt idx="4197">
                        <c:v>8.199707029999999</c:v>
                      </c:pt>
                      <c:pt idx="4198">
                        <c:v>8.199707029999999</c:v>
                      </c:pt>
                      <c:pt idx="4199">
                        <c:v>8.199707029999999</c:v>
                      </c:pt>
                      <c:pt idx="4200">
                        <c:v>8.199707029999999</c:v>
                      </c:pt>
                      <c:pt idx="4201">
                        <c:v>8.199707029999999</c:v>
                      </c:pt>
                      <c:pt idx="4202">
                        <c:v>8.199707029999999</c:v>
                      </c:pt>
                      <c:pt idx="4203">
                        <c:v>8.199707029999999</c:v>
                      </c:pt>
                      <c:pt idx="4204">
                        <c:v>8.199707029999999</c:v>
                      </c:pt>
                      <c:pt idx="4205">
                        <c:v>8.199707029999999</c:v>
                      </c:pt>
                      <c:pt idx="4206">
                        <c:v>8.199707029999999</c:v>
                      </c:pt>
                      <c:pt idx="4207">
                        <c:v>8.199707029999999</c:v>
                      </c:pt>
                      <c:pt idx="4208">
                        <c:v>8.199707029999999</c:v>
                      </c:pt>
                      <c:pt idx="4209">
                        <c:v>8.199707029999999</c:v>
                      </c:pt>
                      <c:pt idx="4210">
                        <c:v>8.199707029999999</c:v>
                      </c:pt>
                      <c:pt idx="4211">
                        <c:v>8.199707029999999</c:v>
                      </c:pt>
                      <c:pt idx="4212">
                        <c:v>8.199707029999999</c:v>
                      </c:pt>
                      <c:pt idx="4213">
                        <c:v>8.199707029999999</c:v>
                      </c:pt>
                      <c:pt idx="4214">
                        <c:v>8.199707029999999</c:v>
                      </c:pt>
                      <c:pt idx="4215">
                        <c:v>8.199707029999999</c:v>
                      </c:pt>
                      <c:pt idx="4216">
                        <c:v>8.199707029999999</c:v>
                      </c:pt>
                      <c:pt idx="4217">
                        <c:v>8.199707029999999</c:v>
                      </c:pt>
                      <c:pt idx="4218">
                        <c:v>8.199707029999999</c:v>
                      </c:pt>
                      <c:pt idx="4219">
                        <c:v>8.199707029999999</c:v>
                      </c:pt>
                      <c:pt idx="4220">
                        <c:v>8.199707029999999</c:v>
                      </c:pt>
                      <c:pt idx="4221">
                        <c:v>8.199707029999999</c:v>
                      </c:pt>
                      <c:pt idx="4222">
                        <c:v>8.199707029999999</c:v>
                      </c:pt>
                      <c:pt idx="4223">
                        <c:v>8.199707029999999</c:v>
                      </c:pt>
                      <c:pt idx="4224">
                        <c:v>8.199707029999999</c:v>
                      </c:pt>
                      <c:pt idx="4225">
                        <c:v>8.199707029999999</c:v>
                      </c:pt>
                      <c:pt idx="4226">
                        <c:v>8.199707029999999</c:v>
                      </c:pt>
                      <c:pt idx="4227">
                        <c:v>8.0996093800000004</c:v>
                      </c:pt>
                      <c:pt idx="4228">
                        <c:v>8.0996093800000004</c:v>
                      </c:pt>
                      <c:pt idx="4229">
                        <c:v>8.199707029999999</c:v>
                      </c:pt>
                      <c:pt idx="4230">
                        <c:v>8.199707029999999</c:v>
                      </c:pt>
                      <c:pt idx="4231">
                        <c:v>8.199707029999999</c:v>
                      </c:pt>
                      <c:pt idx="4232">
                        <c:v>8.199707029999999</c:v>
                      </c:pt>
                      <c:pt idx="4233">
                        <c:v>8.0996093800000004</c:v>
                      </c:pt>
                      <c:pt idx="4234">
                        <c:v>8.0996093800000004</c:v>
                      </c:pt>
                      <c:pt idx="4235">
                        <c:v>8.199707029999999</c:v>
                      </c:pt>
                      <c:pt idx="4236">
                        <c:v>8.0996093800000004</c:v>
                      </c:pt>
                      <c:pt idx="4237">
                        <c:v>8.0996093800000004</c:v>
                      </c:pt>
                      <c:pt idx="4238">
                        <c:v>8.0996093800000004</c:v>
                      </c:pt>
                      <c:pt idx="4239">
                        <c:v>8.0996093800000004</c:v>
                      </c:pt>
                      <c:pt idx="4240">
                        <c:v>8.0996093800000004</c:v>
                      </c:pt>
                      <c:pt idx="4241">
                        <c:v>8.0996093800000004</c:v>
                      </c:pt>
                      <c:pt idx="4242">
                        <c:v>8.0996093800000004</c:v>
                      </c:pt>
                      <c:pt idx="4243">
                        <c:v>8.0996093800000004</c:v>
                      </c:pt>
                      <c:pt idx="4244">
                        <c:v>8.0996093800000004</c:v>
                      </c:pt>
                      <c:pt idx="4245">
                        <c:v>8.0996093800000004</c:v>
                      </c:pt>
                      <c:pt idx="4246">
                        <c:v>8.0996093800000004</c:v>
                      </c:pt>
                      <c:pt idx="4247">
                        <c:v>8.0996093800000004</c:v>
                      </c:pt>
                      <c:pt idx="4248">
                        <c:v>8.0996093800000004</c:v>
                      </c:pt>
                      <c:pt idx="4249">
                        <c:v>8.0996093800000004</c:v>
                      </c:pt>
                      <c:pt idx="4250">
                        <c:v>8.0996093800000004</c:v>
                      </c:pt>
                      <c:pt idx="4251">
                        <c:v>8.0996093800000004</c:v>
                      </c:pt>
                      <c:pt idx="4252">
                        <c:v>8.0996093800000004</c:v>
                      </c:pt>
                      <c:pt idx="4253">
                        <c:v>8.0996093800000004</c:v>
                      </c:pt>
                      <c:pt idx="4254">
                        <c:v>8.0996093800000004</c:v>
                      </c:pt>
                      <c:pt idx="4255">
                        <c:v>8.0996093800000004</c:v>
                      </c:pt>
                      <c:pt idx="4256">
                        <c:v>8.0996093800000004</c:v>
                      </c:pt>
                      <c:pt idx="4257">
                        <c:v>8.0996093800000004</c:v>
                      </c:pt>
                      <c:pt idx="4258">
                        <c:v>8.0996093800000004</c:v>
                      </c:pt>
                      <c:pt idx="4259">
                        <c:v>8.0996093800000004</c:v>
                      </c:pt>
                      <c:pt idx="4260">
                        <c:v>8.0996093800000004</c:v>
                      </c:pt>
                      <c:pt idx="4261">
                        <c:v>8.0996093800000004</c:v>
                      </c:pt>
                      <c:pt idx="4262">
                        <c:v>8.0996093800000004</c:v>
                      </c:pt>
                      <c:pt idx="4263">
                        <c:v>8.0996093800000004</c:v>
                      </c:pt>
                      <c:pt idx="4264">
                        <c:v>8.0996093800000004</c:v>
                      </c:pt>
                      <c:pt idx="4265">
                        <c:v>8.0996093800000004</c:v>
                      </c:pt>
                      <c:pt idx="4266">
                        <c:v>8.0996093800000004</c:v>
                      </c:pt>
                      <c:pt idx="4267">
                        <c:v>8.0996093800000004</c:v>
                      </c:pt>
                      <c:pt idx="4268">
                        <c:v>8.0996093800000004</c:v>
                      </c:pt>
                      <c:pt idx="4269">
                        <c:v>8.0996093800000004</c:v>
                      </c:pt>
                      <c:pt idx="4270">
                        <c:v>8.0996093800000004</c:v>
                      </c:pt>
                      <c:pt idx="4271">
                        <c:v>8.0996093800000004</c:v>
                      </c:pt>
                      <c:pt idx="4272">
                        <c:v>8.0996093800000004</c:v>
                      </c:pt>
                      <c:pt idx="4273">
                        <c:v>8.0996093800000004</c:v>
                      </c:pt>
                      <c:pt idx="4274">
                        <c:v>8.0996093800000004</c:v>
                      </c:pt>
                      <c:pt idx="4275">
                        <c:v>8.0996093800000004</c:v>
                      </c:pt>
                      <c:pt idx="4276">
                        <c:v>8.0996093800000004</c:v>
                      </c:pt>
                      <c:pt idx="4277">
                        <c:v>8.0996093800000004</c:v>
                      </c:pt>
                      <c:pt idx="4278">
                        <c:v>8.0996093800000004</c:v>
                      </c:pt>
                      <c:pt idx="4279">
                        <c:v>8.0996093800000004</c:v>
                      </c:pt>
                      <c:pt idx="4280">
                        <c:v>8.0996093800000004</c:v>
                      </c:pt>
                      <c:pt idx="4281">
                        <c:v>8.0996093800000004</c:v>
                      </c:pt>
                      <c:pt idx="4282">
                        <c:v>8.0996093800000004</c:v>
                      </c:pt>
                      <c:pt idx="4283">
                        <c:v>8.0996093800000004</c:v>
                      </c:pt>
                      <c:pt idx="4284">
                        <c:v>8.0996093800000004</c:v>
                      </c:pt>
                      <c:pt idx="4285">
                        <c:v>8.0996093800000004</c:v>
                      </c:pt>
                      <c:pt idx="4286">
                        <c:v>8.0996093800000004</c:v>
                      </c:pt>
                      <c:pt idx="4287">
                        <c:v>8.0996093800000004</c:v>
                      </c:pt>
                      <c:pt idx="4288">
                        <c:v>8.0996093800000004</c:v>
                      </c:pt>
                      <c:pt idx="4289">
                        <c:v>8.0996093800000004</c:v>
                      </c:pt>
                      <c:pt idx="4290">
                        <c:v>8.0996093800000004</c:v>
                      </c:pt>
                      <c:pt idx="4291">
                        <c:v>8.0996093800000004</c:v>
                      </c:pt>
                      <c:pt idx="4292">
                        <c:v>8.0996093800000004</c:v>
                      </c:pt>
                      <c:pt idx="4293">
                        <c:v>8.0996093800000004</c:v>
                      </c:pt>
                      <c:pt idx="4294">
                        <c:v>8.0996093800000004</c:v>
                      </c:pt>
                      <c:pt idx="4295">
                        <c:v>8.0996093800000004</c:v>
                      </c:pt>
                      <c:pt idx="4296">
                        <c:v>8.0996093800000004</c:v>
                      </c:pt>
                      <c:pt idx="4297">
                        <c:v>8.0996093800000004</c:v>
                      </c:pt>
                      <c:pt idx="4298">
                        <c:v>8.0996093800000004</c:v>
                      </c:pt>
                      <c:pt idx="4299">
                        <c:v>8.0996093800000004</c:v>
                      </c:pt>
                      <c:pt idx="4300">
                        <c:v>8.0996093800000004</c:v>
                      </c:pt>
                      <c:pt idx="4301">
                        <c:v>8.0996093800000004</c:v>
                      </c:pt>
                      <c:pt idx="4302">
                        <c:v>8.0996093800000004</c:v>
                      </c:pt>
                      <c:pt idx="4303">
                        <c:v>8.0996093800000004</c:v>
                      </c:pt>
                      <c:pt idx="4304">
                        <c:v>8.0996093800000004</c:v>
                      </c:pt>
                      <c:pt idx="4305">
                        <c:v>8.0996093800000004</c:v>
                      </c:pt>
                      <c:pt idx="4306">
                        <c:v>8.0996093800000004</c:v>
                      </c:pt>
                      <c:pt idx="4307">
                        <c:v>8.0996093800000004</c:v>
                      </c:pt>
                      <c:pt idx="4308">
                        <c:v>8.0996093800000004</c:v>
                      </c:pt>
                      <c:pt idx="4309">
                        <c:v>8.0996093800000004</c:v>
                      </c:pt>
                      <c:pt idx="4310">
                        <c:v>8.0996093800000004</c:v>
                      </c:pt>
                      <c:pt idx="4311">
                        <c:v>8.0996093800000004</c:v>
                      </c:pt>
                      <c:pt idx="4312">
                        <c:v>8.0996093800000004</c:v>
                      </c:pt>
                      <c:pt idx="4313">
                        <c:v>8.0996093800000004</c:v>
                      </c:pt>
                      <c:pt idx="4314">
                        <c:v>8.0996093800000004</c:v>
                      </c:pt>
                      <c:pt idx="4315">
                        <c:v>8.0996093800000004</c:v>
                      </c:pt>
                      <c:pt idx="4316">
                        <c:v>8.0996093800000004</c:v>
                      </c:pt>
                      <c:pt idx="4317">
                        <c:v>8.0996093800000004</c:v>
                      </c:pt>
                      <c:pt idx="4318">
                        <c:v>8.0996093800000004</c:v>
                      </c:pt>
                      <c:pt idx="4319">
                        <c:v>8.0996093800000004</c:v>
                      </c:pt>
                      <c:pt idx="4320">
                        <c:v>8.0996093800000004</c:v>
                      </c:pt>
                      <c:pt idx="4321">
                        <c:v>8.0996093800000004</c:v>
                      </c:pt>
                      <c:pt idx="4322">
                        <c:v>8.0996093800000004</c:v>
                      </c:pt>
                      <c:pt idx="4323">
                        <c:v>8.0996093800000004</c:v>
                      </c:pt>
                      <c:pt idx="4324">
                        <c:v>8.0996093800000004</c:v>
                      </c:pt>
                      <c:pt idx="4325">
                        <c:v>8.0996093800000004</c:v>
                      </c:pt>
                      <c:pt idx="4326">
                        <c:v>8.0996093800000004</c:v>
                      </c:pt>
                      <c:pt idx="4327">
                        <c:v>8.0996093800000004</c:v>
                      </c:pt>
                      <c:pt idx="4328">
                        <c:v>8.0996093800000004</c:v>
                      </c:pt>
                      <c:pt idx="4329">
                        <c:v>8.0996093800000004</c:v>
                      </c:pt>
                      <c:pt idx="4330">
                        <c:v>8.0996093800000004</c:v>
                      </c:pt>
                      <c:pt idx="4331">
                        <c:v>8.0996093800000004</c:v>
                      </c:pt>
                      <c:pt idx="4332">
                        <c:v>8.0996093800000004</c:v>
                      </c:pt>
                      <c:pt idx="4333">
                        <c:v>8.0996093800000004</c:v>
                      </c:pt>
                      <c:pt idx="4334">
                        <c:v>8.0996093800000004</c:v>
                      </c:pt>
                      <c:pt idx="4335">
                        <c:v>8.0996093800000004</c:v>
                      </c:pt>
                      <c:pt idx="4336">
                        <c:v>8.0996093800000004</c:v>
                      </c:pt>
                      <c:pt idx="4337">
                        <c:v>8.0996093800000004</c:v>
                      </c:pt>
                      <c:pt idx="4338">
                        <c:v>8.0996093800000004</c:v>
                      </c:pt>
                      <c:pt idx="4339">
                        <c:v>8.0996093800000004</c:v>
                      </c:pt>
                      <c:pt idx="4340">
                        <c:v>8.0996093800000004</c:v>
                      </c:pt>
                      <c:pt idx="4341">
                        <c:v>8.0996093800000004</c:v>
                      </c:pt>
                      <c:pt idx="4342">
                        <c:v>8.0996093800000004</c:v>
                      </c:pt>
                      <c:pt idx="4343">
                        <c:v>7.9997558600000005</c:v>
                      </c:pt>
                      <c:pt idx="4344">
                        <c:v>8.0996093800000004</c:v>
                      </c:pt>
                      <c:pt idx="4345">
                        <c:v>7.9997558600000005</c:v>
                      </c:pt>
                      <c:pt idx="4346">
                        <c:v>7.9997558600000005</c:v>
                      </c:pt>
                      <c:pt idx="4347">
                        <c:v>8.0996093800000004</c:v>
                      </c:pt>
                      <c:pt idx="4348">
                        <c:v>8.0996093800000004</c:v>
                      </c:pt>
                      <c:pt idx="4349">
                        <c:v>8.0996093800000004</c:v>
                      </c:pt>
                      <c:pt idx="4350">
                        <c:v>7.9997558600000005</c:v>
                      </c:pt>
                      <c:pt idx="4351">
                        <c:v>7.9997558600000005</c:v>
                      </c:pt>
                      <c:pt idx="4352">
                        <c:v>7.9997558600000005</c:v>
                      </c:pt>
                      <c:pt idx="4353">
                        <c:v>7.9997558600000005</c:v>
                      </c:pt>
                      <c:pt idx="4354">
                        <c:v>7.9997558600000005</c:v>
                      </c:pt>
                      <c:pt idx="4355">
                        <c:v>7.9997558600000005</c:v>
                      </c:pt>
                      <c:pt idx="4356">
                        <c:v>7.9997558600000005</c:v>
                      </c:pt>
                      <c:pt idx="4357">
                        <c:v>7.9997558600000005</c:v>
                      </c:pt>
                      <c:pt idx="4358">
                        <c:v>7.9997558600000005</c:v>
                      </c:pt>
                      <c:pt idx="4359">
                        <c:v>8.0996093800000004</c:v>
                      </c:pt>
                      <c:pt idx="4360">
                        <c:v>7.9997558600000005</c:v>
                      </c:pt>
                      <c:pt idx="4361">
                        <c:v>8.0996093800000004</c:v>
                      </c:pt>
                      <c:pt idx="4362">
                        <c:v>7.9997558600000005</c:v>
                      </c:pt>
                      <c:pt idx="4363">
                        <c:v>7.9997558600000005</c:v>
                      </c:pt>
                      <c:pt idx="4364">
                        <c:v>7.9997558600000005</c:v>
                      </c:pt>
                      <c:pt idx="4365">
                        <c:v>7.9997558600000005</c:v>
                      </c:pt>
                      <c:pt idx="4366">
                        <c:v>7.9997558600000005</c:v>
                      </c:pt>
                      <c:pt idx="4367">
                        <c:v>7.9997558600000005</c:v>
                      </c:pt>
                      <c:pt idx="4368">
                        <c:v>7.9997558600000005</c:v>
                      </c:pt>
                      <c:pt idx="4369">
                        <c:v>7.9997558600000005</c:v>
                      </c:pt>
                      <c:pt idx="4370">
                        <c:v>7.9997558600000005</c:v>
                      </c:pt>
                      <c:pt idx="4371">
                        <c:v>7.9997558600000005</c:v>
                      </c:pt>
                      <c:pt idx="4372">
                        <c:v>7.9997558600000005</c:v>
                      </c:pt>
                      <c:pt idx="4373">
                        <c:v>7.9997558600000005</c:v>
                      </c:pt>
                      <c:pt idx="4374">
                        <c:v>7.9997558600000005</c:v>
                      </c:pt>
                      <c:pt idx="4375">
                        <c:v>7.9997558600000005</c:v>
                      </c:pt>
                      <c:pt idx="4376">
                        <c:v>7.9997558600000005</c:v>
                      </c:pt>
                      <c:pt idx="4377">
                        <c:v>7.9997558600000005</c:v>
                      </c:pt>
                      <c:pt idx="4378">
                        <c:v>7.9997558600000005</c:v>
                      </c:pt>
                      <c:pt idx="4379">
                        <c:v>7.9997558600000005</c:v>
                      </c:pt>
                      <c:pt idx="4380">
                        <c:v>7.9997558600000005</c:v>
                      </c:pt>
                      <c:pt idx="4381">
                        <c:v>7.9997558600000005</c:v>
                      </c:pt>
                      <c:pt idx="4382">
                        <c:v>7.9997558600000005</c:v>
                      </c:pt>
                      <c:pt idx="4383">
                        <c:v>7.9997558600000005</c:v>
                      </c:pt>
                      <c:pt idx="4384">
                        <c:v>7.9997558600000005</c:v>
                      </c:pt>
                      <c:pt idx="4385">
                        <c:v>7.9997558600000005</c:v>
                      </c:pt>
                      <c:pt idx="4386">
                        <c:v>7.9997558600000005</c:v>
                      </c:pt>
                      <c:pt idx="4387">
                        <c:v>7.9997558600000005</c:v>
                      </c:pt>
                      <c:pt idx="4388">
                        <c:v>7.9997558600000005</c:v>
                      </c:pt>
                      <c:pt idx="4389">
                        <c:v>7.9997558600000005</c:v>
                      </c:pt>
                      <c:pt idx="4390">
                        <c:v>7.9997558600000005</c:v>
                      </c:pt>
                      <c:pt idx="4391">
                        <c:v>7.9997558600000005</c:v>
                      </c:pt>
                      <c:pt idx="4392">
                        <c:v>7.9997558600000005</c:v>
                      </c:pt>
                      <c:pt idx="4393">
                        <c:v>7.9997558600000005</c:v>
                      </c:pt>
                      <c:pt idx="4394">
                        <c:v>7.9997558600000005</c:v>
                      </c:pt>
                      <c:pt idx="4395">
                        <c:v>7.9997558600000005</c:v>
                      </c:pt>
                      <c:pt idx="4396">
                        <c:v>7.9997558600000005</c:v>
                      </c:pt>
                      <c:pt idx="4397">
                        <c:v>7.9997558600000005</c:v>
                      </c:pt>
                      <c:pt idx="4398">
                        <c:v>7.9997558600000005</c:v>
                      </c:pt>
                      <c:pt idx="4399">
                        <c:v>7.9997558600000005</c:v>
                      </c:pt>
                      <c:pt idx="4400">
                        <c:v>7.9997558600000005</c:v>
                      </c:pt>
                      <c:pt idx="4401">
                        <c:v>7.9997558600000005</c:v>
                      </c:pt>
                      <c:pt idx="4402">
                        <c:v>7.9997558600000005</c:v>
                      </c:pt>
                      <c:pt idx="4403">
                        <c:v>7.9997558600000005</c:v>
                      </c:pt>
                      <c:pt idx="4404">
                        <c:v>7.9997558600000005</c:v>
                      </c:pt>
                      <c:pt idx="4405">
                        <c:v>7.9997558600000005</c:v>
                      </c:pt>
                      <c:pt idx="4406">
                        <c:v>7.9997558600000005</c:v>
                      </c:pt>
                      <c:pt idx="4407">
                        <c:v>7.9997558600000005</c:v>
                      </c:pt>
                      <c:pt idx="4408">
                        <c:v>7.9997558600000005</c:v>
                      </c:pt>
                      <c:pt idx="4409">
                        <c:v>7.9997558600000005</c:v>
                      </c:pt>
                      <c:pt idx="4410">
                        <c:v>7.9997558600000005</c:v>
                      </c:pt>
                      <c:pt idx="4411">
                        <c:v>7.9997558600000005</c:v>
                      </c:pt>
                      <c:pt idx="4412">
                        <c:v>7.9997558600000005</c:v>
                      </c:pt>
                      <c:pt idx="4413">
                        <c:v>7.9997558600000005</c:v>
                      </c:pt>
                      <c:pt idx="4414">
                        <c:v>7.9997558600000005</c:v>
                      </c:pt>
                      <c:pt idx="4415">
                        <c:v>7.9997558600000005</c:v>
                      </c:pt>
                      <c:pt idx="4416">
                        <c:v>7.9997558600000005</c:v>
                      </c:pt>
                      <c:pt idx="4417">
                        <c:v>7.9997558600000005</c:v>
                      </c:pt>
                      <c:pt idx="4418">
                        <c:v>7.9997558600000005</c:v>
                      </c:pt>
                      <c:pt idx="4419">
                        <c:v>7.9997558600000005</c:v>
                      </c:pt>
                      <c:pt idx="4420">
                        <c:v>7.9997558600000005</c:v>
                      </c:pt>
                      <c:pt idx="4421">
                        <c:v>7.9997558600000005</c:v>
                      </c:pt>
                      <c:pt idx="4422">
                        <c:v>7.9997558600000005</c:v>
                      </c:pt>
                      <c:pt idx="4423">
                        <c:v>7.9997558600000005</c:v>
                      </c:pt>
                      <c:pt idx="4424">
                        <c:v>7.9997558600000005</c:v>
                      </c:pt>
                      <c:pt idx="4425">
                        <c:v>7.9997558600000005</c:v>
                      </c:pt>
                      <c:pt idx="4426">
                        <c:v>7.9997558600000005</c:v>
                      </c:pt>
                      <c:pt idx="4427">
                        <c:v>7.9997558600000005</c:v>
                      </c:pt>
                      <c:pt idx="4428">
                        <c:v>7.9997558600000005</c:v>
                      </c:pt>
                      <c:pt idx="4429">
                        <c:v>7.9997558600000005</c:v>
                      </c:pt>
                      <c:pt idx="4430">
                        <c:v>7.9997558600000005</c:v>
                      </c:pt>
                      <c:pt idx="4431">
                        <c:v>7.9997558600000005</c:v>
                      </c:pt>
                      <c:pt idx="4432">
                        <c:v>7.9997558600000005</c:v>
                      </c:pt>
                      <c:pt idx="4433">
                        <c:v>7.9997558600000005</c:v>
                      </c:pt>
                      <c:pt idx="4434">
                        <c:v>7.9997558600000005</c:v>
                      </c:pt>
                      <c:pt idx="4435">
                        <c:v>7.9997558600000005</c:v>
                      </c:pt>
                      <c:pt idx="4436">
                        <c:v>7.9997558600000005</c:v>
                      </c:pt>
                      <c:pt idx="4437">
                        <c:v>7.9997558600000005</c:v>
                      </c:pt>
                      <c:pt idx="4438">
                        <c:v>7.9997558600000005</c:v>
                      </c:pt>
                      <c:pt idx="4439">
                        <c:v>7.9997558600000005</c:v>
                      </c:pt>
                      <c:pt idx="4440">
                        <c:v>7.9997558600000005</c:v>
                      </c:pt>
                      <c:pt idx="4441">
                        <c:v>7.9997558600000005</c:v>
                      </c:pt>
                      <c:pt idx="4442">
                        <c:v>7.9997558600000005</c:v>
                      </c:pt>
                      <c:pt idx="4443">
                        <c:v>7.9997558600000005</c:v>
                      </c:pt>
                      <c:pt idx="4444">
                        <c:v>7.9997558600000005</c:v>
                      </c:pt>
                      <c:pt idx="4445">
                        <c:v>7.9997558600000005</c:v>
                      </c:pt>
                      <c:pt idx="4446">
                        <c:v>7.9997558600000005</c:v>
                      </c:pt>
                      <c:pt idx="4447">
                        <c:v>7.9997558600000005</c:v>
                      </c:pt>
                      <c:pt idx="4448">
                        <c:v>7.9997558600000005</c:v>
                      </c:pt>
                      <c:pt idx="4449">
                        <c:v>7.9997558600000005</c:v>
                      </c:pt>
                      <c:pt idx="4450">
                        <c:v>7.9997558600000005</c:v>
                      </c:pt>
                      <c:pt idx="4451">
                        <c:v>7.9997558600000005</c:v>
                      </c:pt>
                      <c:pt idx="4452">
                        <c:v>7.9997558600000005</c:v>
                      </c:pt>
                      <c:pt idx="4453">
                        <c:v>7.8996582000000011</c:v>
                      </c:pt>
                      <c:pt idx="4454">
                        <c:v>7.9997558600000005</c:v>
                      </c:pt>
                      <c:pt idx="4455">
                        <c:v>7.8996582000000011</c:v>
                      </c:pt>
                      <c:pt idx="4456">
                        <c:v>7.8996582000000011</c:v>
                      </c:pt>
                      <c:pt idx="4457">
                        <c:v>7.9997558600000005</c:v>
                      </c:pt>
                      <c:pt idx="4458">
                        <c:v>7.9997558600000005</c:v>
                      </c:pt>
                      <c:pt idx="4459">
                        <c:v>7.9997558600000005</c:v>
                      </c:pt>
                      <c:pt idx="4460">
                        <c:v>7.9997558600000005</c:v>
                      </c:pt>
                      <c:pt idx="4461">
                        <c:v>7.8996582000000011</c:v>
                      </c:pt>
                      <c:pt idx="4462">
                        <c:v>7.8996582000000011</c:v>
                      </c:pt>
                      <c:pt idx="4463">
                        <c:v>7.8996582000000011</c:v>
                      </c:pt>
                      <c:pt idx="4464">
                        <c:v>7.8996582000000011</c:v>
                      </c:pt>
                      <c:pt idx="4465">
                        <c:v>7.8996582000000011</c:v>
                      </c:pt>
                      <c:pt idx="4466">
                        <c:v>7.8996582000000011</c:v>
                      </c:pt>
                      <c:pt idx="4467">
                        <c:v>7.8996582000000011</c:v>
                      </c:pt>
                      <c:pt idx="4468">
                        <c:v>7.8996582000000011</c:v>
                      </c:pt>
                      <c:pt idx="4469">
                        <c:v>7.8996582000000011</c:v>
                      </c:pt>
                      <c:pt idx="4470">
                        <c:v>7.8996582000000011</c:v>
                      </c:pt>
                      <c:pt idx="4471">
                        <c:v>7.8996582000000011</c:v>
                      </c:pt>
                      <c:pt idx="4472">
                        <c:v>7.8996582000000011</c:v>
                      </c:pt>
                      <c:pt idx="4473">
                        <c:v>7.8996582000000011</c:v>
                      </c:pt>
                      <c:pt idx="4474">
                        <c:v>7.8996582000000011</c:v>
                      </c:pt>
                      <c:pt idx="4475">
                        <c:v>7.8996582000000011</c:v>
                      </c:pt>
                      <c:pt idx="4476">
                        <c:v>7.8996582000000011</c:v>
                      </c:pt>
                      <c:pt idx="4477">
                        <c:v>7.8996582000000011</c:v>
                      </c:pt>
                      <c:pt idx="4478">
                        <c:v>7.8996582000000011</c:v>
                      </c:pt>
                      <c:pt idx="4479">
                        <c:v>7.8996582000000011</c:v>
                      </c:pt>
                      <c:pt idx="4480">
                        <c:v>7.8996582000000011</c:v>
                      </c:pt>
                      <c:pt idx="4481">
                        <c:v>7.8996582000000011</c:v>
                      </c:pt>
                      <c:pt idx="4482">
                        <c:v>7.8996582000000011</c:v>
                      </c:pt>
                      <c:pt idx="4483">
                        <c:v>7.8996582000000011</c:v>
                      </c:pt>
                      <c:pt idx="4484">
                        <c:v>7.8996582000000011</c:v>
                      </c:pt>
                      <c:pt idx="4485">
                        <c:v>7.8996582000000011</c:v>
                      </c:pt>
                      <c:pt idx="4486">
                        <c:v>7.8996582000000011</c:v>
                      </c:pt>
                      <c:pt idx="4487">
                        <c:v>7.8996582000000011</c:v>
                      </c:pt>
                      <c:pt idx="4488">
                        <c:v>7.8996582000000011</c:v>
                      </c:pt>
                      <c:pt idx="4489">
                        <c:v>7.8996582000000011</c:v>
                      </c:pt>
                      <c:pt idx="4490">
                        <c:v>7.8996582000000011</c:v>
                      </c:pt>
                      <c:pt idx="4491">
                        <c:v>7.8996582000000011</c:v>
                      </c:pt>
                      <c:pt idx="4492">
                        <c:v>7.8996582000000011</c:v>
                      </c:pt>
                      <c:pt idx="4493">
                        <c:v>7.8996582000000011</c:v>
                      </c:pt>
                      <c:pt idx="4494">
                        <c:v>7.8996582000000011</c:v>
                      </c:pt>
                      <c:pt idx="4495">
                        <c:v>7.8996582000000011</c:v>
                      </c:pt>
                      <c:pt idx="4496">
                        <c:v>7.8996582000000011</c:v>
                      </c:pt>
                      <c:pt idx="4497">
                        <c:v>7.8996582000000011</c:v>
                      </c:pt>
                      <c:pt idx="4498">
                        <c:v>7.8996582000000011</c:v>
                      </c:pt>
                      <c:pt idx="4499">
                        <c:v>7.8996582000000011</c:v>
                      </c:pt>
                      <c:pt idx="4500">
                        <c:v>7.8996582000000011</c:v>
                      </c:pt>
                      <c:pt idx="4501">
                        <c:v>7.8996582000000011</c:v>
                      </c:pt>
                      <c:pt idx="4502">
                        <c:v>7.8996582000000011</c:v>
                      </c:pt>
                      <c:pt idx="4503">
                        <c:v>7.8996582000000011</c:v>
                      </c:pt>
                      <c:pt idx="4504">
                        <c:v>7.8996582000000011</c:v>
                      </c:pt>
                      <c:pt idx="4505">
                        <c:v>7.8996582000000011</c:v>
                      </c:pt>
                      <c:pt idx="4506">
                        <c:v>7.8996582000000011</c:v>
                      </c:pt>
                      <c:pt idx="4507">
                        <c:v>7.8996582000000011</c:v>
                      </c:pt>
                      <c:pt idx="4508">
                        <c:v>7.8996582000000011</c:v>
                      </c:pt>
                      <c:pt idx="4509">
                        <c:v>7.8996582000000011</c:v>
                      </c:pt>
                      <c:pt idx="4510">
                        <c:v>7.8996582000000011</c:v>
                      </c:pt>
                      <c:pt idx="4511">
                        <c:v>7.8996582000000011</c:v>
                      </c:pt>
                      <c:pt idx="4512">
                        <c:v>7.8996582000000011</c:v>
                      </c:pt>
                      <c:pt idx="4513">
                        <c:v>7.8996582000000011</c:v>
                      </c:pt>
                      <c:pt idx="4514">
                        <c:v>7.8996582000000011</c:v>
                      </c:pt>
                      <c:pt idx="4515">
                        <c:v>7.8996582000000011</c:v>
                      </c:pt>
                      <c:pt idx="4516">
                        <c:v>7.8996582000000011</c:v>
                      </c:pt>
                      <c:pt idx="4517">
                        <c:v>7.8996582000000011</c:v>
                      </c:pt>
                      <c:pt idx="4518">
                        <c:v>7.8996582000000011</c:v>
                      </c:pt>
                      <c:pt idx="4519">
                        <c:v>7.8996582000000011</c:v>
                      </c:pt>
                      <c:pt idx="4520">
                        <c:v>7.8996582000000011</c:v>
                      </c:pt>
                      <c:pt idx="4521">
                        <c:v>7.8996582000000011</c:v>
                      </c:pt>
                      <c:pt idx="4522">
                        <c:v>7.8996582000000011</c:v>
                      </c:pt>
                      <c:pt idx="4523">
                        <c:v>7.8996582000000011</c:v>
                      </c:pt>
                      <c:pt idx="4524">
                        <c:v>7.8996582000000011</c:v>
                      </c:pt>
                      <c:pt idx="4525">
                        <c:v>7.8996582000000011</c:v>
                      </c:pt>
                      <c:pt idx="4526">
                        <c:v>7.8996582000000011</c:v>
                      </c:pt>
                      <c:pt idx="4527">
                        <c:v>7.8996582000000011</c:v>
                      </c:pt>
                      <c:pt idx="4528">
                        <c:v>7.8996582000000011</c:v>
                      </c:pt>
                      <c:pt idx="4529">
                        <c:v>7.8996582000000011</c:v>
                      </c:pt>
                      <c:pt idx="4530">
                        <c:v>7.8996582000000011</c:v>
                      </c:pt>
                      <c:pt idx="4531">
                        <c:v>7.8996582000000011</c:v>
                      </c:pt>
                      <c:pt idx="4532">
                        <c:v>7.8996582000000011</c:v>
                      </c:pt>
                      <c:pt idx="4533">
                        <c:v>7.8996582000000011</c:v>
                      </c:pt>
                      <c:pt idx="4534">
                        <c:v>7.8996582000000011</c:v>
                      </c:pt>
                      <c:pt idx="4535">
                        <c:v>7.8996582000000011</c:v>
                      </c:pt>
                      <c:pt idx="4536">
                        <c:v>7.8996582000000011</c:v>
                      </c:pt>
                      <c:pt idx="4537">
                        <c:v>7.8996582000000011</c:v>
                      </c:pt>
                      <c:pt idx="4538">
                        <c:v>7.8996582000000011</c:v>
                      </c:pt>
                      <c:pt idx="4539">
                        <c:v>7.8996582000000011</c:v>
                      </c:pt>
                      <c:pt idx="4540">
                        <c:v>7.8996582000000011</c:v>
                      </c:pt>
                      <c:pt idx="4541">
                        <c:v>7.8996582000000011</c:v>
                      </c:pt>
                      <c:pt idx="4542">
                        <c:v>7.8996582000000011</c:v>
                      </c:pt>
                      <c:pt idx="4543">
                        <c:v>7.8996582000000011</c:v>
                      </c:pt>
                      <c:pt idx="4544">
                        <c:v>7.8996582000000011</c:v>
                      </c:pt>
                      <c:pt idx="4545">
                        <c:v>7.8996582000000011</c:v>
                      </c:pt>
                      <c:pt idx="4546">
                        <c:v>7.8996582000000011</c:v>
                      </c:pt>
                      <c:pt idx="4547">
                        <c:v>7.8996582000000011</c:v>
                      </c:pt>
                      <c:pt idx="4548">
                        <c:v>7.8996582000000011</c:v>
                      </c:pt>
                      <c:pt idx="4549">
                        <c:v>7.8996582000000011</c:v>
                      </c:pt>
                      <c:pt idx="4550">
                        <c:v>7.8996582000000011</c:v>
                      </c:pt>
                      <c:pt idx="4551">
                        <c:v>7.8996582000000011</c:v>
                      </c:pt>
                      <c:pt idx="4552">
                        <c:v>7.8996582000000011</c:v>
                      </c:pt>
                      <c:pt idx="4553">
                        <c:v>7.8996582000000011</c:v>
                      </c:pt>
                      <c:pt idx="4554">
                        <c:v>7.8996582000000011</c:v>
                      </c:pt>
                      <c:pt idx="4555">
                        <c:v>7.8996582000000011</c:v>
                      </c:pt>
                      <c:pt idx="4556">
                        <c:v>7.8996582000000011</c:v>
                      </c:pt>
                      <c:pt idx="4557">
                        <c:v>7.8996582000000011</c:v>
                      </c:pt>
                      <c:pt idx="4558">
                        <c:v>7.8996582000000011</c:v>
                      </c:pt>
                      <c:pt idx="4559">
                        <c:v>7.8996582000000011</c:v>
                      </c:pt>
                      <c:pt idx="4560">
                        <c:v>7.8996582000000011</c:v>
                      </c:pt>
                      <c:pt idx="4561">
                        <c:v>7.8996582000000011</c:v>
                      </c:pt>
                      <c:pt idx="4562">
                        <c:v>7.8996582000000011</c:v>
                      </c:pt>
                      <c:pt idx="4563">
                        <c:v>7.8996582000000011</c:v>
                      </c:pt>
                      <c:pt idx="4564">
                        <c:v>7.8996582000000011</c:v>
                      </c:pt>
                      <c:pt idx="4565">
                        <c:v>7.8996582000000011</c:v>
                      </c:pt>
                      <c:pt idx="4566">
                        <c:v>7.8996582000000011</c:v>
                      </c:pt>
                      <c:pt idx="4567">
                        <c:v>7.8996582000000011</c:v>
                      </c:pt>
                      <c:pt idx="4568">
                        <c:v>7.7995605499999989</c:v>
                      </c:pt>
                      <c:pt idx="4569">
                        <c:v>7.8996582000000011</c:v>
                      </c:pt>
                      <c:pt idx="4570">
                        <c:v>7.8996582000000011</c:v>
                      </c:pt>
                      <c:pt idx="4571">
                        <c:v>7.8996582000000011</c:v>
                      </c:pt>
                      <c:pt idx="4572">
                        <c:v>7.8996582000000011</c:v>
                      </c:pt>
                      <c:pt idx="4573">
                        <c:v>7.7995605499999989</c:v>
                      </c:pt>
                      <c:pt idx="4574">
                        <c:v>7.7995605499999989</c:v>
                      </c:pt>
                      <c:pt idx="4575">
                        <c:v>7.8996582000000011</c:v>
                      </c:pt>
                      <c:pt idx="4576">
                        <c:v>7.7995605499999989</c:v>
                      </c:pt>
                      <c:pt idx="4577">
                        <c:v>7.8996582000000011</c:v>
                      </c:pt>
                      <c:pt idx="4578">
                        <c:v>7.7995605499999989</c:v>
                      </c:pt>
                      <c:pt idx="4579">
                        <c:v>7.7995605499999989</c:v>
                      </c:pt>
                      <c:pt idx="4580">
                        <c:v>7.7995605499999989</c:v>
                      </c:pt>
                      <c:pt idx="4581">
                        <c:v>7.7995605499999989</c:v>
                      </c:pt>
                      <c:pt idx="4582">
                        <c:v>7.7995605499999989</c:v>
                      </c:pt>
                      <c:pt idx="4583">
                        <c:v>7.8996582000000011</c:v>
                      </c:pt>
                      <c:pt idx="4584">
                        <c:v>7.8996582000000011</c:v>
                      </c:pt>
                      <c:pt idx="4585">
                        <c:v>7.7995605499999989</c:v>
                      </c:pt>
                      <c:pt idx="4586">
                        <c:v>7.7995605499999989</c:v>
                      </c:pt>
                      <c:pt idx="4587">
                        <c:v>7.7995605499999989</c:v>
                      </c:pt>
                      <c:pt idx="4588">
                        <c:v>7.7995605499999989</c:v>
                      </c:pt>
                      <c:pt idx="4589">
                        <c:v>7.7995605499999989</c:v>
                      </c:pt>
                      <c:pt idx="4590">
                        <c:v>7.7995605499999989</c:v>
                      </c:pt>
                      <c:pt idx="4591">
                        <c:v>7.7995605499999989</c:v>
                      </c:pt>
                      <c:pt idx="4592">
                        <c:v>7.7995605499999989</c:v>
                      </c:pt>
                      <c:pt idx="4593">
                        <c:v>7.7995605499999989</c:v>
                      </c:pt>
                      <c:pt idx="4594">
                        <c:v>7.7995605499999989</c:v>
                      </c:pt>
                      <c:pt idx="4595">
                        <c:v>7.7995605499999989</c:v>
                      </c:pt>
                      <c:pt idx="4596">
                        <c:v>7.7995605499999989</c:v>
                      </c:pt>
                      <c:pt idx="4597">
                        <c:v>7.7995605499999989</c:v>
                      </c:pt>
                      <c:pt idx="4598">
                        <c:v>7.7995605499999989</c:v>
                      </c:pt>
                      <c:pt idx="4599">
                        <c:v>7.7995605499999989</c:v>
                      </c:pt>
                      <c:pt idx="4600">
                        <c:v>7.7995605499999989</c:v>
                      </c:pt>
                      <c:pt idx="4601">
                        <c:v>7.7995605499999989</c:v>
                      </c:pt>
                      <c:pt idx="4602">
                        <c:v>7.7995605499999989</c:v>
                      </c:pt>
                      <c:pt idx="4603">
                        <c:v>7.7995605499999989</c:v>
                      </c:pt>
                      <c:pt idx="4604">
                        <c:v>7.7995605499999989</c:v>
                      </c:pt>
                      <c:pt idx="4605">
                        <c:v>7.7995605499999989</c:v>
                      </c:pt>
                      <c:pt idx="4606">
                        <c:v>7.7995605499999989</c:v>
                      </c:pt>
                      <c:pt idx="4607">
                        <c:v>7.7995605499999989</c:v>
                      </c:pt>
                      <c:pt idx="4608">
                        <c:v>7.7995605499999989</c:v>
                      </c:pt>
                      <c:pt idx="4609">
                        <c:v>7.7995605499999989</c:v>
                      </c:pt>
                      <c:pt idx="4610">
                        <c:v>7.7995605499999989</c:v>
                      </c:pt>
                      <c:pt idx="4611">
                        <c:v>7.7995605499999989</c:v>
                      </c:pt>
                      <c:pt idx="4612">
                        <c:v>7.7995605499999989</c:v>
                      </c:pt>
                      <c:pt idx="4613">
                        <c:v>7.7995605499999989</c:v>
                      </c:pt>
                      <c:pt idx="4614">
                        <c:v>7.7995605499999989</c:v>
                      </c:pt>
                      <c:pt idx="4615">
                        <c:v>7.7995605499999989</c:v>
                      </c:pt>
                      <c:pt idx="4616">
                        <c:v>7.7995605499999989</c:v>
                      </c:pt>
                      <c:pt idx="4617">
                        <c:v>7.7995605499999989</c:v>
                      </c:pt>
                      <c:pt idx="4618">
                        <c:v>7.7995605499999989</c:v>
                      </c:pt>
                      <c:pt idx="4619">
                        <c:v>7.7995605499999989</c:v>
                      </c:pt>
                      <c:pt idx="4620">
                        <c:v>7.7995605499999989</c:v>
                      </c:pt>
                      <c:pt idx="4621">
                        <c:v>7.7995605499999989</c:v>
                      </c:pt>
                      <c:pt idx="4622">
                        <c:v>7.7995605499999989</c:v>
                      </c:pt>
                      <c:pt idx="4623">
                        <c:v>7.7995605499999989</c:v>
                      </c:pt>
                      <c:pt idx="4624">
                        <c:v>7.7995605499999989</c:v>
                      </c:pt>
                      <c:pt idx="4625">
                        <c:v>7.7995605499999989</c:v>
                      </c:pt>
                      <c:pt idx="4626">
                        <c:v>7.7995605499999989</c:v>
                      </c:pt>
                      <c:pt idx="4627">
                        <c:v>7.7995605499999989</c:v>
                      </c:pt>
                      <c:pt idx="4628">
                        <c:v>7.7995605499999989</c:v>
                      </c:pt>
                      <c:pt idx="4629">
                        <c:v>7.7995605499999989</c:v>
                      </c:pt>
                      <c:pt idx="4630">
                        <c:v>7.7995605499999989</c:v>
                      </c:pt>
                      <c:pt idx="4631">
                        <c:v>7.7995605499999989</c:v>
                      </c:pt>
                      <c:pt idx="4632">
                        <c:v>7.7995605499999989</c:v>
                      </c:pt>
                      <c:pt idx="4633">
                        <c:v>7.7995605499999989</c:v>
                      </c:pt>
                      <c:pt idx="4634">
                        <c:v>7.7995605499999989</c:v>
                      </c:pt>
                      <c:pt idx="4635">
                        <c:v>7.7995605499999989</c:v>
                      </c:pt>
                      <c:pt idx="4636">
                        <c:v>7.7995605499999989</c:v>
                      </c:pt>
                      <c:pt idx="4637">
                        <c:v>7.7995605499999989</c:v>
                      </c:pt>
                      <c:pt idx="4638">
                        <c:v>7.7995605499999989</c:v>
                      </c:pt>
                      <c:pt idx="4639">
                        <c:v>7.7995605499999989</c:v>
                      </c:pt>
                      <c:pt idx="4640">
                        <c:v>7.7995605499999989</c:v>
                      </c:pt>
                      <c:pt idx="4641">
                        <c:v>7.7995605499999989</c:v>
                      </c:pt>
                      <c:pt idx="4642">
                        <c:v>7.7995605499999989</c:v>
                      </c:pt>
                      <c:pt idx="4643">
                        <c:v>7.7995605499999989</c:v>
                      </c:pt>
                      <c:pt idx="4644">
                        <c:v>7.7995605499999989</c:v>
                      </c:pt>
                      <c:pt idx="4645">
                        <c:v>7.7995605499999989</c:v>
                      </c:pt>
                      <c:pt idx="4646">
                        <c:v>7.7995605499999989</c:v>
                      </c:pt>
                      <c:pt idx="4647">
                        <c:v>7.7995605499999989</c:v>
                      </c:pt>
                      <c:pt idx="4648">
                        <c:v>7.7995605499999989</c:v>
                      </c:pt>
                      <c:pt idx="4649">
                        <c:v>7.7995605499999989</c:v>
                      </c:pt>
                      <c:pt idx="4650">
                        <c:v>7.7995605499999989</c:v>
                      </c:pt>
                      <c:pt idx="4651">
                        <c:v>7.7995605499999989</c:v>
                      </c:pt>
                      <c:pt idx="4652">
                        <c:v>7.7995605499999989</c:v>
                      </c:pt>
                      <c:pt idx="4653">
                        <c:v>7.7995605499999989</c:v>
                      </c:pt>
                      <c:pt idx="4654">
                        <c:v>7.7995605499999989</c:v>
                      </c:pt>
                      <c:pt idx="4655">
                        <c:v>7.7995605499999989</c:v>
                      </c:pt>
                      <c:pt idx="4656">
                        <c:v>7.7995605499999989</c:v>
                      </c:pt>
                      <c:pt idx="4657">
                        <c:v>7.7995605499999989</c:v>
                      </c:pt>
                      <c:pt idx="4658">
                        <c:v>7.7995605499999989</c:v>
                      </c:pt>
                      <c:pt idx="4659">
                        <c:v>7.7995605499999989</c:v>
                      </c:pt>
                      <c:pt idx="4660">
                        <c:v>7.7995605499999989</c:v>
                      </c:pt>
                      <c:pt idx="4661">
                        <c:v>7.7995605499999989</c:v>
                      </c:pt>
                      <c:pt idx="4662">
                        <c:v>7.7995605499999989</c:v>
                      </c:pt>
                      <c:pt idx="4663">
                        <c:v>7.7995605499999989</c:v>
                      </c:pt>
                      <c:pt idx="4664">
                        <c:v>7.7995605499999989</c:v>
                      </c:pt>
                      <c:pt idx="4665">
                        <c:v>7.7995605499999989</c:v>
                      </c:pt>
                      <c:pt idx="4666">
                        <c:v>7.7995605499999989</c:v>
                      </c:pt>
                      <c:pt idx="4667">
                        <c:v>7.7995605499999989</c:v>
                      </c:pt>
                      <c:pt idx="4668">
                        <c:v>7.7995605499999989</c:v>
                      </c:pt>
                      <c:pt idx="4669">
                        <c:v>7.7995605499999989</c:v>
                      </c:pt>
                      <c:pt idx="4670">
                        <c:v>7.7995605499999989</c:v>
                      </c:pt>
                      <c:pt idx="4671">
                        <c:v>7.7995605499999989</c:v>
                      </c:pt>
                      <c:pt idx="4672">
                        <c:v>7.7995605499999989</c:v>
                      </c:pt>
                      <c:pt idx="4673">
                        <c:v>7.7995605499999989</c:v>
                      </c:pt>
                      <c:pt idx="4674">
                        <c:v>7.7995605499999989</c:v>
                      </c:pt>
                      <c:pt idx="4675">
                        <c:v>7.7995605499999989</c:v>
                      </c:pt>
                      <c:pt idx="4676">
                        <c:v>7.7995605499999989</c:v>
                      </c:pt>
                      <c:pt idx="4677">
                        <c:v>7.7995605499999989</c:v>
                      </c:pt>
                      <c:pt idx="4678">
                        <c:v>7.7995605499999989</c:v>
                      </c:pt>
                      <c:pt idx="4679">
                        <c:v>7.7995605499999989</c:v>
                      </c:pt>
                      <c:pt idx="4680">
                        <c:v>7.7995605499999989</c:v>
                      </c:pt>
                      <c:pt idx="4681">
                        <c:v>7.7995605499999989</c:v>
                      </c:pt>
                      <c:pt idx="4682">
                        <c:v>7.7995605499999989</c:v>
                      </c:pt>
                      <c:pt idx="4683">
                        <c:v>7.7995605499999989</c:v>
                      </c:pt>
                      <c:pt idx="4684">
                        <c:v>7.699707029999999</c:v>
                      </c:pt>
                      <c:pt idx="4685">
                        <c:v>7.7995605499999989</c:v>
                      </c:pt>
                      <c:pt idx="4686">
                        <c:v>7.7995605499999989</c:v>
                      </c:pt>
                      <c:pt idx="4687">
                        <c:v>7.699707029999999</c:v>
                      </c:pt>
                      <c:pt idx="4688">
                        <c:v>7.699707029999999</c:v>
                      </c:pt>
                      <c:pt idx="4689">
                        <c:v>7.699707029999999</c:v>
                      </c:pt>
                      <c:pt idx="4690">
                        <c:v>7.7995605499999989</c:v>
                      </c:pt>
                      <c:pt idx="4691">
                        <c:v>7.7995605499999989</c:v>
                      </c:pt>
                      <c:pt idx="4692">
                        <c:v>7.699707029999999</c:v>
                      </c:pt>
                      <c:pt idx="4693">
                        <c:v>7.699707029999999</c:v>
                      </c:pt>
                      <c:pt idx="4694">
                        <c:v>7.7995605499999989</c:v>
                      </c:pt>
                      <c:pt idx="4695">
                        <c:v>7.699707029999999</c:v>
                      </c:pt>
                      <c:pt idx="4696">
                        <c:v>7.699707029999999</c:v>
                      </c:pt>
                      <c:pt idx="4697">
                        <c:v>7.7995605499999989</c:v>
                      </c:pt>
                      <c:pt idx="4698">
                        <c:v>7.7995605499999989</c:v>
                      </c:pt>
                      <c:pt idx="4699">
                        <c:v>7.7995605499999989</c:v>
                      </c:pt>
                      <c:pt idx="4700">
                        <c:v>7.7995605499999989</c:v>
                      </c:pt>
                      <c:pt idx="4701">
                        <c:v>7.699707029999999</c:v>
                      </c:pt>
                      <c:pt idx="4702">
                        <c:v>7.699707029999999</c:v>
                      </c:pt>
                      <c:pt idx="4703">
                        <c:v>7.699707029999999</c:v>
                      </c:pt>
                      <c:pt idx="4704">
                        <c:v>7.699707029999999</c:v>
                      </c:pt>
                      <c:pt idx="4705">
                        <c:v>7.699707029999999</c:v>
                      </c:pt>
                      <c:pt idx="4706">
                        <c:v>7.7995605499999989</c:v>
                      </c:pt>
                      <c:pt idx="4707">
                        <c:v>7.699707029999999</c:v>
                      </c:pt>
                      <c:pt idx="4708">
                        <c:v>7.699707029999999</c:v>
                      </c:pt>
                      <c:pt idx="4709">
                        <c:v>7.7995605499999989</c:v>
                      </c:pt>
                      <c:pt idx="4710">
                        <c:v>7.699707029999999</c:v>
                      </c:pt>
                      <c:pt idx="4711">
                        <c:v>7.699707029999999</c:v>
                      </c:pt>
                      <c:pt idx="4712">
                        <c:v>7.699707029999999</c:v>
                      </c:pt>
                      <c:pt idx="4713">
                        <c:v>7.699707029999999</c:v>
                      </c:pt>
                      <c:pt idx="4714">
                        <c:v>7.699707029999999</c:v>
                      </c:pt>
                      <c:pt idx="4715">
                        <c:v>7.699707029999999</c:v>
                      </c:pt>
                      <c:pt idx="4716">
                        <c:v>7.699707029999999</c:v>
                      </c:pt>
                      <c:pt idx="4717">
                        <c:v>7.699707029999999</c:v>
                      </c:pt>
                      <c:pt idx="4718">
                        <c:v>7.699707029999999</c:v>
                      </c:pt>
                      <c:pt idx="4719">
                        <c:v>7.699707029999999</c:v>
                      </c:pt>
                      <c:pt idx="4720">
                        <c:v>7.699707029999999</c:v>
                      </c:pt>
                      <c:pt idx="4721">
                        <c:v>7.699707029999999</c:v>
                      </c:pt>
                      <c:pt idx="4722">
                        <c:v>7.699707029999999</c:v>
                      </c:pt>
                      <c:pt idx="4723">
                        <c:v>7.699707029999999</c:v>
                      </c:pt>
                      <c:pt idx="4724">
                        <c:v>7.699707029999999</c:v>
                      </c:pt>
                      <c:pt idx="4725">
                        <c:v>7.699707029999999</c:v>
                      </c:pt>
                      <c:pt idx="4726">
                        <c:v>7.699707029999999</c:v>
                      </c:pt>
                      <c:pt idx="4727">
                        <c:v>7.699707029999999</c:v>
                      </c:pt>
                      <c:pt idx="4728">
                        <c:v>7.699707029999999</c:v>
                      </c:pt>
                      <c:pt idx="4729">
                        <c:v>7.699707029999999</c:v>
                      </c:pt>
                      <c:pt idx="4730">
                        <c:v>7.699707029999999</c:v>
                      </c:pt>
                      <c:pt idx="4731">
                        <c:v>7.699707029999999</c:v>
                      </c:pt>
                      <c:pt idx="4732">
                        <c:v>7.699707029999999</c:v>
                      </c:pt>
                      <c:pt idx="4733">
                        <c:v>7.699707029999999</c:v>
                      </c:pt>
                      <c:pt idx="4734">
                        <c:v>7.699707029999999</c:v>
                      </c:pt>
                      <c:pt idx="4735">
                        <c:v>7.699707029999999</c:v>
                      </c:pt>
                      <c:pt idx="4736">
                        <c:v>7.699707029999999</c:v>
                      </c:pt>
                      <c:pt idx="4737">
                        <c:v>7.699707029999999</c:v>
                      </c:pt>
                      <c:pt idx="4738">
                        <c:v>7.699707029999999</c:v>
                      </c:pt>
                      <c:pt idx="4739">
                        <c:v>7.699707029999999</c:v>
                      </c:pt>
                      <c:pt idx="4740">
                        <c:v>7.699707029999999</c:v>
                      </c:pt>
                      <c:pt idx="4741">
                        <c:v>7.699707029999999</c:v>
                      </c:pt>
                      <c:pt idx="4742">
                        <c:v>7.699707029999999</c:v>
                      </c:pt>
                      <c:pt idx="4743">
                        <c:v>7.699707029999999</c:v>
                      </c:pt>
                      <c:pt idx="4744">
                        <c:v>7.699707029999999</c:v>
                      </c:pt>
                      <c:pt idx="4745">
                        <c:v>7.699707029999999</c:v>
                      </c:pt>
                      <c:pt idx="4746">
                        <c:v>7.699707029999999</c:v>
                      </c:pt>
                      <c:pt idx="4747">
                        <c:v>7.699707029999999</c:v>
                      </c:pt>
                      <c:pt idx="4748">
                        <c:v>7.699707029999999</c:v>
                      </c:pt>
                      <c:pt idx="4749">
                        <c:v>7.699707029999999</c:v>
                      </c:pt>
                      <c:pt idx="4750">
                        <c:v>7.699707029999999</c:v>
                      </c:pt>
                      <c:pt idx="4751">
                        <c:v>7.699707029999999</c:v>
                      </c:pt>
                      <c:pt idx="4752">
                        <c:v>7.699707029999999</c:v>
                      </c:pt>
                      <c:pt idx="4753">
                        <c:v>7.699707029999999</c:v>
                      </c:pt>
                      <c:pt idx="4754">
                        <c:v>7.699707029999999</c:v>
                      </c:pt>
                      <c:pt idx="4755">
                        <c:v>7.699707029999999</c:v>
                      </c:pt>
                      <c:pt idx="4756">
                        <c:v>7.699707029999999</c:v>
                      </c:pt>
                      <c:pt idx="4757">
                        <c:v>7.699707029999999</c:v>
                      </c:pt>
                      <c:pt idx="4758">
                        <c:v>7.699707029999999</c:v>
                      </c:pt>
                      <c:pt idx="4759">
                        <c:v>7.699707029999999</c:v>
                      </c:pt>
                      <c:pt idx="4760">
                        <c:v>7.699707029999999</c:v>
                      </c:pt>
                      <c:pt idx="4761">
                        <c:v>7.699707029999999</c:v>
                      </c:pt>
                      <c:pt idx="4762">
                        <c:v>7.699707029999999</c:v>
                      </c:pt>
                      <c:pt idx="4763">
                        <c:v>7.699707029999999</c:v>
                      </c:pt>
                      <c:pt idx="4764">
                        <c:v>7.699707029999999</c:v>
                      </c:pt>
                      <c:pt idx="4765">
                        <c:v>7.699707029999999</c:v>
                      </c:pt>
                      <c:pt idx="4766">
                        <c:v>7.699707029999999</c:v>
                      </c:pt>
                      <c:pt idx="4767">
                        <c:v>7.699707029999999</c:v>
                      </c:pt>
                      <c:pt idx="4768">
                        <c:v>7.699707029999999</c:v>
                      </c:pt>
                      <c:pt idx="4769">
                        <c:v>7.699707029999999</c:v>
                      </c:pt>
                      <c:pt idx="4770">
                        <c:v>7.699707029999999</c:v>
                      </c:pt>
                      <c:pt idx="4771">
                        <c:v>7.699707029999999</c:v>
                      </c:pt>
                      <c:pt idx="4772">
                        <c:v>7.699707029999999</c:v>
                      </c:pt>
                      <c:pt idx="4773">
                        <c:v>7.699707029999999</c:v>
                      </c:pt>
                      <c:pt idx="4774">
                        <c:v>7.699707029999999</c:v>
                      </c:pt>
                      <c:pt idx="4775">
                        <c:v>7.699707029999999</c:v>
                      </c:pt>
                      <c:pt idx="4776">
                        <c:v>7.699707029999999</c:v>
                      </c:pt>
                      <c:pt idx="4777">
                        <c:v>7.699707029999999</c:v>
                      </c:pt>
                      <c:pt idx="4778">
                        <c:v>7.699707029999999</c:v>
                      </c:pt>
                      <c:pt idx="4779">
                        <c:v>7.699707029999999</c:v>
                      </c:pt>
                      <c:pt idx="4780">
                        <c:v>7.699707029999999</c:v>
                      </c:pt>
                      <c:pt idx="4781">
                        <c:v>7.699707029999999</c:v>
                      </c:pt>
                      <c:pt idx="4782">
                        <c:v>7.699707029999999</c:v>
                      </c:pt>
                      <c:pt idx="4783">
                        <c:v>7.699707029999999</c:v>
                      </c:pt>
                      <c:pt idx="4784">
                        <c:v>7.699707029999999</c:v>
                      </c:pt>
                      <c:pt idx="4785">
                        <c:v>7.699707029999999</c:v>
                      </c:pt>
                      <c:pt idx="4786">
                        <c:v>7.699707029999999</c:v>
                      </c:pt>
                      <c:pt idx="4787">
                        <c:v>7.699707029999999</c:v>
                      </c:pt>
                      <c:pt idx="4788">
                        <c:v>7.699707029999999</c:v>
                      </c:pt>
                      <c:pt idx="4789">
                        <c:v>7.699707029999999</c:v>
                      </c:pt>
                      <c:pt idx="4790">
                        <c:v>7.699707029999999</c:v>
                      </c:pt>
                      <c:pt idx="4791">
                        <c:v>7.699707029999999</c:v>
                      </c:pt>
                      <c:pt idx="4792">
                        <c:v>7.699707029999999</c:v>
                      </c:pt>
                      <c:pt idx="4793">
                        <c:v>7.699707029999999</c:v>
                      </c:pt>
                      <c:pt idx="4794">
                        <c:v>7.699707029999999</c:v>
                      </c:pt>
                      <c:pt idx="4795">
                        <c:v>7.699707029999999</c:v>
                      </c:pt>
                      <c:pt idx="4796">
                        <c:v>7.699707029999999</c:v>
                      </c:pt>
                      <c:pt idx="4797">
                        <c:v>7.699707029999999</c:v>
                      </c:pt>
                      <c:pt idx="4798">
                        <c:v>7.699707029999999</c:v>
                      </c:pt>
                      <c:pt idx="4799">
                        <c:v>7.699707029999999</c:v>
                      </c:pt>
                      <c:pt idx="4800">
                        <c:v>7.699707029999999</c:v>
                      </c:pt>
                      <c:pt idx="4801">
                        <c:v>7.699707029999999</c:v>
                      </c:pt>
                      <c:pt idx="4802">
                        <c:v>7.699707029999999</c:v>
                      </c:pt>
                      <c:pt idx="4803">
                        <c:v>7.699707029999999</c:v>
                      </c:pt>
                      <c:pt idx="4804">
                        <c:v>7.699707029999999</c:v>
                      </c:pt>
                      <c:pt idx="4805">
                        <c:v>7.699707029999999</c:v>
                      </c:pt>
                      <c:pt idx="4806">
                        <c:v>7.699707029999999</c:v>
                      </c:pt>
                      <c:pt idx="4807">
                        <c:v>7.699707029999999</c:v>
                      </c:pt>
                      <c:pt idx="4808">
                        <c:v>7.699707029999999</c:v>
                      </c:pt>
                      <c:pt idx="4809">
                        <c:v>7.5996093800000004</c:v>
                      </c:pt>
                      <c:pt idx="4810">
                        <c:v>7.699707029999999</c:v>
                      </c:pt>
                      <c:pt idx="4811">
                        <c:v>7.699707029999999</c:v>
                      </c:pt>
                      <c:pt idx="4812">
                        <c:v>7.699707029999999</c:v>
                      </c:pt>
                      <c:pt idx="4813">
                        <c:v>7.699707029999999</c:v>
                      </c:pt>
                      <c:pt idx="4814">
                        <c:v>7.699707029999999</c:v>
                      </c:pt>
                      <c:pt idx="4815">
                        <c:v>7.699707029999999</c:v>
                      </c:pt>
                      <c:pt idx="4816">
                        <c:v>7.699707029999999</c:v>
                      </c:pt>
                      <c:pt idx="4817">
                        <c:v>7.699707029999999</c:v>
                      </c:pt>
                      <c:pt idx="4818">
                        <c:v>7.5996093800000004</c:v>
                      </c:pt>
                      <c:pt idx="4819">
                        <c:v>7.699707029999999</c:v>
                      </c:pt>
                      <c:pt idx="4820">
                        <c:v>7.5996093800000004</c:v>
                      </c:pt>
                      <c:pt idx="4821">
                        <c:v>7.5996093800000004</c:v>
                      </c:pt>
                      <c:pt idx="4822">
                        <c:v>7.5996093800000004</c:v>
                      </c:pt>
                      <c:pt idx="4823">
                        <c:v>7.699707029999999</c:v>
                      </c:pt>
                      <c:pt idx="4824">
                        <c:v>7.5996093800000004</c:v>
                      </c:pt>
                      <c:pt idx="4825">
                        <c:v>7.5996093800000004</c:v>
                      </c:pt>
                      <c:pt idx="4826">
                        <c:v>7.5996093800000004</c:v>
                      </c:pt>
                      <c:pt idx="4827">
                        <c:v>7.5996093800000004</c:v>
                      </c:pt>
                      <c:pt idx="4828">
                        <c:v>7.699707029999999</c:v>
                      </c:pt>
                      <c:pt idx="4829">
                        <c:v>7.5996093800000004</c:v>
                      </c:pt>
                      <c:pt idx="4830">
                        <c:v>7.699707029999999</c:v>
                      </c:pt>
                      <c:pt idx="4831">
                        <c:v>7.699707029999999</c:v>
                      </c:pt>
                      <c:pt idx="4832">
                        <c:v>7.5996093800000004</c:v>
                      </c:pt>
                      <c:pt idx="4833">
                        <c:v>7.5996093800000004</c:v>
                      </c:pt>
                      <c:pt idx="4834">
                        <c:v>7.5996093800000004</c:v>
                      </c:pt>
                      <c:pt idx="4835">
                        <c:v>7.5996093800000004</c:v>
                      </c:pt>
                      <c:pt idx="4836">
                        <c:v>7.5996093800000004</c:v>
                      </c:pt>
                      <c:pt idx="4837">
                        <c:v>7.5996093800000004</c:v>
                      </c:pt>
                      <c:pt idx="4838">
                        <c:v>7.5996093800000004</c:v>
                      </c:pt>
                      <c:pt idx="4839">
                        <c:v>7.5996093800000004</c:v>
                      </c:pt>
                      <c:pt idx="4840">
                        <c:v>7.5996093800000004</c:v>
                      </c:pt>
                      <c:pt idx="4841">
                        <c:v>7.5996093800000004</c:v>
                      </c:pt>
                      <c:pt idx="4842">
                        <c:v>7.5996093800000004</c:v>
                      </c:pt>
                      <c:pt idx="4843">
                        <c:v>7.5996093800000004</c:v>
                      </c:pt>
                      <c:pt idx="4844">
                        <c:v>7.5996093800000004</c:v>
                      </c:pt>
                      <c:pt idx="4845">
                        <c:v>7.5996093800000004</c:v>
                      </c:pt>
                      <c:pt idx="4846">
                        <c:v>7.5996093800000004</c:v>
                      </c:pt>
                      <c:pt idx="4847">
                        <c:v>7.5996093800000004</c:v>
                      </c:pt>
                      <c:pt idx="4848">
                        <c:v>7.5996093800000004</c:v>
                      </c:pt>
                      <c:pt idx="4849">
                        <c:v>7.5996093800000004</c:v>
                      </c:pt>
                      <c:pt idx="4850">
                        <c:v>7.5996093800000004</c:v>
                      </c:pt>
                      <c:pt idx="4851">
                        <c:v>7.5996093800000004</c:v>
                      </c:pt>
                      <c:pt idx="4852">
                        <c:v>7.5996093800000004</c:v>
                      </c:pt>
                      <c:pt idx="4853">
                        <c:v>7.5996093800000004</c:v>
                      </c:pt>
                      <c:pt idx="4854">
                        <c:v>7.5996093800000004</c:v>
                      </c:pt>
                      <c:pt idx="4855">
                        <c:v>7.5996093800000004</c:v>
                      </c:pt>
                      <c:pt idx="4856">
                        <c:v>7.5996093800000004</c:v>
                      </c:pt>
                      <c:pt idx="4857">
                        <c:v>7.5996093800000004</c:v>
                      </c:pt>
                      <c:pt idx="4858">
                        <c:v>7.5996093800000004</c:v>
                      </c:pt>
                      <c:pt idx="4859">
                        <c:v>7.5996093800000004</c:v>
                      </c:pt>
                      <c:pt idx="4860">
                        <c:v>7.5996093800000004</c:v>
                      </c:pt>
                      <c:pt idx="4861">
                        <c:v>7.5996093800000004</c:v>
                      </c:pt>
                      <c:pt idx="4862">
                        <c:v>7.5996093800000004</c:v>
                      </c:pt>
                      <c:pt idx="4863">
                        <c:v>7.5996093800000004</c:v>
                      </c:pt>
                      <c:pt idx="4864">
                        <c:v>7.5996093800000004</c:v>
                      </c:pt>
                      <c:pt idx="4865">
                        <c:v>7.5996093800000004</c:v>
                      </c:pt>
                      <c:pt idx="4866">
                        <c:v>7.5996093800000004</c:v>
                      </c:pt>
                      <c:pt idx="4867">
                        <c:v>7.5996093800000004</c:v>
                      </c:pt>
                      <c:pt idx="4868">
                        <c:v>7.5996093800000004</c:v>
                      </c:pt>
                      <c:pt idx="4869">
                        <c:v>7.5996093800000004</c:v>
                      </c:pt>
                      <c:pt idx="4870">
                        <c:v>7.5996093800000004</c:v>
                      </c:pt>
                      <c:pt idx="4871">
                        <c:v>7.5996093800000004</c:v>
                      </c:pt>
                      <c:pt idx="4872">
                        <c:v>7.5996093800000004</c:v>
                      </c:pt>
                      <c:pt idx="4873">
                        <c:v>7.5996093800000004</c:v>
                      </c:pt>
                      <c:pt idx="4874">
                        <c:v>7.5996093800000004</c:v>
                      </c:pt>
                      <c:pt idx="4875">
                        <c:v>7.5996093800000004</c:v>
                      </c:pt>
                      <c:pt idx="4876">
                        <c:v>7.5996093800000004</c:v>
                      </c:pt>
                      <c:pt idx="4877">
                        <c:v>7.5996093800000004</c:v>
                      </c:pt>
                      <c:pt idx="4878">
                        <c:v>7.5996093800000004</c:v>
                      </c:pt>
                      <c:pt idx="4879">
                        <c:v>7.5996093800000004</c:v>
                      </c:pt>
                      <c:pt idx="4880">
                        <c:v>7.5996093800000004</c:v>
                      </c:pt>
                      <c:pt idx="4881">
                        <c:v>7.5996093800000004</c:v>
                      </c:pt>
                      <c:pt idx="4882">
                        <c:v>7.5996093800000004</c:v>
                      </c:pt>
                      <c:pt idx="4883">
                        <c:v>7.5996093800000004</c:v>
                      </c:pt>
                      <c:pt idx="4884">
                        <c:v>7.5996093800000004</c:v>
                      </c:pt>
                      <c:pt idx="4885">
                        <c:v>7.5996093800000004</c:v>
                      </c:pt>
                      <c:pt idx="4886">
                        <c:v>7.5996093800000004</c:v>
                      </c:pt>
                      <c:pt idx="4887">
                        <c:v>7.5996093800000004</c:v>
                      </c:pt>
                      <c:pt idx="4888">
                        <c:v>7.5996093800000004</c:v>
                      </c:pt>
                      <c:pt idx="4889">
                        <c:v>7.5996093800000004</c:v>
                      </c:pt>
                      <c:pt idx="4890">
                        <c:v>7.5996093800000004</c:v>
                      </c:pt>
                      <c:pt idx="4891">
                        <c:v>7.5996093800000004</c:v>
                      </c:pt>
                      <c:pt idx="4892">
                        <c:v>7.5996093800000004</c:v>
                      </c:pt>
                      <c:pt idx="4893">
                        <c:v>7.5996093800000004</c:v>
                      </c:pt>
                      <c:pt idx="4894">
                        <c:v>7.5996093800000004</c:v>
                      </c:pt>
                      <c:pt idx="4895">
                        <c:v>7.5996093800000004</c:v>
                      </c:pt>
                      <c:pt idx="4896">
                        <c:v>7.5996093800000004</c:v>
                      </c:pt>
                      <c:pt idx="4897">
                        <c:v>7.5996093800000004</c:v>
                      </c:pt>
                      <c:pt idx="4898">
                        <c:v>7.5996093800000004</c:v>
                      </c:pt>
                      <c:pt idx="4899">
                        <c:v>7.5996093800000004</c:v>
                      </c:pt>
                      <c:pt idx="4900">
                        <c:v>7.5996093800000004</c:v>
                      </c:pt>
                      <c:pt idx="4901">
                        <c:v>7.5996093800000004</c:v>
                      </c:pt>
                      <c:pt idx="4902">
                        <c:v>7.5996093800000004</c:v>
                      </c:pt>
                      <c:pt idx="4903">
                        <c:v>7.5996093800000004</c:v>
                      </c:pt>
                      <c:pt idx="4904">
                        <c:v>7.5996093800000004</c:v>
                      </c:pt>
                      <c:pt idx="4905">
                        <c:v>7.5996093800000004</c:v>
                      </c:pt>
                      <c:pt idx="4906">
                        <c:v>7.5996093800000004</c:v>
                      </c:pt>
                      <c:pt idx="4907">
                        <c:v>7.5996093800000004</c:v>
                      </c:pt>
                      <c:pt idx="4908">
                        <c:v>7.5996093800000004</c:v>
                      </c:pt>
                      <c:pt idx="4909">
                        <c:v>7.5996093800000004</c:v>
                      </c:pt>
                      <c:pt idx="4910">
                        <c:v>7.5996093800000004</c:v>
                      </c:pt>
                      <c:pt idx="4911">
                        <c:v>7.5996093800000004</c:v>
                      </c:pt>
                      <c:pt idx="4912">
                        <c:v>7.5996093800000004</c:v>
                      </c:pt>
                      <c:pt idx="4913">
                        <c:v>7.5996093800000004</c:v>
                      </c:pt>
                      <c:pt idx="4914">
                        <c:v>7.5996093800000004</c:v>
                      </c:pt>
                      <c:pt idx="4915">
                        <c:v>7.5996093800000004</c:v>
                      </c:pt>
                      <c:pt idx="4916">
                        <c:v>7.5996093800000004</c:v>
                      </c:pt>
                      <c:pt idx="4917">
                        <c:v>7.5996093800000004</c:v>
                      </c:pt>
                      <c:pt idx="4918">
                        <c:v>7.5996093800000004</c:v>
                      </c:pt>
                      <c:pt idx="4919">
                        <c:v>7.5996093800000004</c:v>
                      </c:pt>
                      <c:pt idx="4920">
                        <c:v>7.5996093800000004</c:v>
                      </c:pt>
                      <c:pt idx="4921">
                        <c:v>7.5996093800000004</c:v>
                      </c:pt>
                      <c:pt idx="4922">
                        <c:v>7.5996093800000004</c:v>
                      </c:pt>
                      <c:pt idx="4923">
                        <c:v>7.5996093800000004</c:v>
                      </c:pt>
                      <c:pt idx="4924">
                        <c:v>7.4997558600000005</c:v>
                      </c:pt>
                      <c:pt idx="4925">
                        <c:v>7.5996093800000004</c:v>
                      </c:pt>
                      <c:pt idx="4926">
                        <c:v>7.5996093800000004</c:v>
                      </c:pt>
                      <c:pt idx="4927">
                        <c:v>7.5996093800000004</c:v>
                      </c:pt>
                      <c:pt idx="4928">
                        <c:v>7.5996093800000004</c:v>
                      </c:pt>
                      <c:pt idx="4929">
                        <c:v>7.5996093800000004</c:v>
                      </c:pt>
                      <c:pt idx="4930">
                        <c:v>7.5996093800000004</c:v>
                      </c:pt>
                      <c:pt idx="4931">
                        <c:v>7.5996093800000004</c:v>
                      </c:pt>
                      <c:pt idx="4932">
                        <c:v>7.5996093800000004</c:v>
                      </c:pt>
                      <c:pt idx="4933">
                        <c:v>7.5996093800000004</c:v>
                      </c:pt>
                      <c:pt idx="4934">
                        <c:v>7.5996093800000004</c:v>
                      </c:pt>
                      <c:pt idx="4935">
                        <c:v>7.5996093800000004</c:v>
                      </c:pt>
                      <c:pt idx="4936">
                        <c:v>7.5996093800000004</c:v>
                      </c:pt>
                      <c:pt idx="4937">
                        <c:v>7.5996093800000004</c:v>
                      </c:pt>
                      <c:pt idx="4938">
                        <c:v>7.5996093800000004</c:v>
                      </c:pt>
                      <c:pt idx="4939">
                        <c:v>7.4997558600000005</c:v>
                      </c:pt>
                      <c:pt idx="4940">
                        <c:v>7.5996093800000004</c:v>
                      </c:pt>
                      <c:pt idx="4941">
                        <c:v>7.4997558600000005</c:v>
                      </c:pt>
                      <c:pt idx="4942">
                        <c:v>7.5996093800000004</c:v>
                      </c:pt>
                      <c:pt idx="4943">
                        <c:v>7.4997558600000005</c:v>
                      </c:pt>
                      <c:pt idx="4944">
                        <c:v>7.5996093800000004</c:v>
                      </c:pt>
                      <c:pt idx="4945">
                        <c:v>7.5996093800000004</c:v>
                      </c:pt>
                      <c:pt idx="4946">
                        <c:v>7.5996093800000004</c:v>
                      </c:pt>
                      <c:pt idx="4947">
                        <c:v>7.4997558600000005</c:v>
                      </c:pt>
                      <c:pt idx="4948">
                        <c:v>7.5996093800000004</c:v>
                      </c:pt>
                      <c:pt idx="4949">
                        <c:v>7.4997558600000005</c:v>
                      </c:pt>
                      <c:pt idx="4950">
                        <c:v>7.4997558600000005</c:v>
                      </c:pt>
                      <c:pt idx="4951">
                        <c:v>7.4997558600000005</c:v>
                      </c:pt>
                      <c:pt idx="4952">
                        <c:v>7.4997558600000005</c:v>
                      </c:pt>
                      <c:pt idx="4953">
                        <c:v>7.4997558600000005</c:v>
                      </c:pt>
                      <c:pt idx="4954">
                        <c:v>7.4997558600000005</c:v>
                      </c:pt>
                      <c:pt idx="4955">
                        <c:v>7.5996093800000004</c:v>
                      </c:pt>
                      <c:pt idx="4956">
                        <c:v>7.4997558600000005</c:v>
                      </c:pt>
                      <c:pt idx="4957">
                        <c:v>7.4997558600000005</c:v>
                      </c:pt>
                      <c:pt idx="4958">
                        <c:v>7.4997558600000005</c:v>
                      </c:pt>
                      <c:pt idx="4959">
                        <c:v>7.4997558600000005</c:v>
                      </c:pt>
                      <c:pt idx="4960">
                        <c:v>7.4997558600000005</c:v>
                      </c:pt>
                      <c:pt idx="4961">
                        <c:v>7.4997558600000005</c:v>
                      </c:pt>
                      <c:pt idx="4962">
                        <c:v>7.4997558600000005</c:v>
                      </c:pt>
                      <c:pt idx="4963">
                        <c:v>7.4997558600000005</c:v>
                      </c:pt>
                      <c:pt idx="4964">
                        <c:v>7.4997558600000005</c:v>
                      </c:pt>
                      <c:pt idx="4965">
                        <c:v>7.4997558600000005</c:v>
                      </c:pt>
                      <c:pt idx="4966">
                        <c:v>7.4997558600000005</c:v>
                      </c:pt>
                      <c:pt idx="4967">
                        <c:v>7.4997558600000005</c:v>
                      </c:pt>
                      <c:pt idx="4968">
                        <c:v>7.4997558600000005</c:v>
                      </c:pt>
                      <c:pt idx="4969">
                        <c:v>7.4997558600000005</c:v>
                      </c:pt>
                      <c:pt idx="4970">
                        <c:v>7.4997558600000005</c:v>
                      </c:pt>
                      <c:pt idx="4971">
                        <c:v>7.4997558600000005</c:v>
                      </c:pt>
                      <c:pt idx="4972">
                        <c:v>7.4997558600000005</c:v>
                      </c:pt>
                      <c:pt idx="4973">
                        <c:v>7.4997558600000005</c:v>
                      </c:pt>
                      <c:pt idx="4974">
                        <c:v>7.4997558600000005</c:v>
                      </c:pt>
                      <c:pt idx="4975">
                        <c:v>7.4997558600000005</c:v>
                      </c:pt>
                      <c:pt idx="4976">
                        <c:v>7.4997558600000005</c:v>
                      </c:pt>
                      <c:pt idx="4977">
                        <c:v>7.4997558600000005</c:v>
                      </c:pt>
                      <c:pt idx="4978">
                        <c:v>7.4997558600000005</c:v>
                      </c:pt>
                      <c:pt idx="4979">
                        <c:v>7.4997558600000005</c:v>
                      </c:pt>
                      <c:pt idx="4980">
                        <c:v>7.4997558600000005</c:v>
                      </c:pt>
                      <c:pt idx="4981">
                        <c:v>7.4997558600000005</c:v>
                      </c:pt>
                      <c:pt idx="4982">
                        <c:v>7.4997558600000005</c:v>
                      </c:pt>
                      <c:pt idx="4983">
                        <c:v>7.4997558600000005</c:v>
                      </c:pt>
                      <c:pt idx="4984">
                        <c:v>7.4997558600000005</c:v>
                      </c:pt>
                      <c:pt idx="4985">
                        <c:v>7.4997558600000005</c:v>
                      </c:pt>
                      <c:pt idx="4986">
                        <c:v>7.4997558600000005</c:v>
                      </c:pt>
                      <c:pt idx="4987">
                        <c:v>7.4997558600000005</c:v>
                      </c:pt>
                      <c:pt idx="4988">
                        <c:v>7.4997558600000005</c:v>
                      </c:pt>
                      <c:pt idx="4989">
                        <c:v>7.4997558600000005</c:v>
                      </c:pt>
                      <c:pt idx="4990">
                        <c:v>7.4997558600000005</c:v>
                      </c:pt>
                      <c:pt idx="4991">
                        <c:v>7.4997558600000005</c:v>
                      </c:pt>
                      <c:pt idx="4992">
                        <c:v>7.4997558600000005</c:v>
                      </c:pt>
                      <c:pt idx="4993">
                        <c:v>7.4997558600000005</c:v>
                      </c:pt>
                      <c:pt idx="4994">
                        <c:v>7.4997558600000005</c:v>
                      </c:pt>
                      <c:pt idx="4995">
                        <c:v>7.4997558600000005</c:v>
                      </c:pt>
                      <c:pt idx="4996">
                        <c:v>7.4997558600000005</c:v>
                      </c:pt>
                      <c:pt idx="4997">
                        <c:v>7.4997558600000005</c:v>
                      </c:pt>
                      <c:pt idx="4998">
                        <c:v>7.4997558600000005</c:v>
                      </c:pt>
                      <c:pt idx="4999">
                        <c:v>7.4997558600000005</c:v>
                      </c:pt>
                      <c:pt idx="5000">
                        <c:v>7.4997558600000005</c:v>
                      </c:pt>
                      <c:pt idx="5001">
                        <c:v>7.4997558600000005</c:v>
                      </c:pt>
                      <c:pt idx="5002">
                        <c:v>7.4997558600000005</c:v>
                      </c:pt>
                      <c:pt idx="5003">
                        <c:v>7.4997558600000005</c:v>
                      </c:pt>
                      <c:pt idx="5004">
                        <c:v>7.4997558600000005</c:v>
                      </c:pt>
                      <c:pt idx="5005">
                        <c:v>7.4997558600000005</c:v>
                      </c:pt>
                      <c:pt idx="5006">
                        <c:v>7.4997558600000005</c:v>
                      </c:pt>
                      <c:pt idx="5007">
                        <c:v>7.4997558600000005</c:v>
                      </c:pt>
                      <c:pt idx="5008">
                        <c:v>7.4997558600000005</c:v>
                      </c:pt>
                      <c:pt idx="5009">
                        <c:v>7.4997558600000005</c:v>
                      </c:pt>
                      <c:pt idx="5010">
                        <c:v>7.4997558600000005</c:v>
                      </c:pt>
                      <c:pt idx="5011">
                        <c:v>7.4997558600000005</c:v>
                      </c:pt>
                      <c:pt idx="5012">
                        <c:v>7.4997558600000005</c:v>
                      </c:pt>
                      <c:pt idx="5013">
                        <c:v>7.4997558600000005</c:v>
                      </c:pt>
                      <c:pt idx="5014">
                        <c:v>7.4997558600000005</c:v>
                      </c:pt>
                      <c:pt idx="5015">
                        <c:v>7.4997558600000005</c:v>
                      </c:pt>
                      <c:pt idx="5016">
                        <c:v>7.4997558600000005</c:v>
                      </c:pt>
                      <c:pt idx="5017">
                        <c:v>7.4997558600000005</c:v>
                      </c:pt>
                      <c:pt idx="5018">
                        <c:v>7.4997558600000005</c:v>
                      </c:pt>
                      <c:pt idx="5019">
                        <c:v>7.4997558600000005</c:v>
                      </c:pt>
                      <c:pt idx="5020">
                        <c:v>7.4997558600000005</c:v>
                      </c:pt>
                      <c:pt idx="5021">
                        <c:v>7.4997558600000005</c:v>
                      </c:pt>
                      <c:pt idx="5022">
                        <c:v>7.4997558600000005</c:v>
                      </c:pt>
                      <c:pt idx="5023">
                        <c:v>7.4997558600000005</c:v>
                      </c:pt>
                      <c:pt idx="5024">
                        <c:v>7.4997558600000005</c:v>
                      </c:pt>
                      <c:pt idx="5025">
                        <c:v>7.4997558600000005</c:v>
                      </c:pt>
                      <c:pt idx="5026">
                        <c:v>7.4997558600000005</c:v>
                      </c:pt>
                      <c:pt idx="5027">
                        <c:v>7.4997558600000005</c:v>
                      </c:pt>
                      <c:pt idx="5028">
                        <c:v>7.4997558600000005</c:v>
                      </c:pt>
                      <c:pt idx="5029">
                        <c:v>7.4997558600000005</c:v>
                      </c:pt>
                      <c:pt idx="5030">
                        <c:v>7.4997558600000005</c:v>
                      </c:pt>
                      <c:pt idx="5031">
                        <c:v>7.4997558600000005</c:v>
                      </c:pt>
                      <c:pt idx="5032">
                        <c:v>7.4997558600000005</c:v>
                      </c:pt>
                      <c:pt idx="5033">
                        <c:v>7.4997558600000005</c:v>
                      </c:pt>
                      <c:pt idx="5034">
                        <c:v>7.4997558600000005</c:v>
                      </c:pt>
                      <c:pt idx="5035">
                        <c:v>7.4997558600000005</c:v>
                      </c:pt>
                      <c:pt idx="5036">
                        <c:v>7.4997558600000005</c:v>
                      </c:pt>
                      <c:pt idx="5037">
                        <c:v>7.4997558600000005</c:v>
                      </c:pt>
                      <c:pt idx="5038">
                        <c:v>7.4997558600000005</c:v>
                      </c:pt>
                      <c:pt idx="5039">
                        <c:v>7.4997558600000005</c:v>
                      </c:pt>
                      <c:pt idx="5040">
                        <c:v>7.4997558600000005</c:v>
                      </c:pt>
                      <c:pt idx="5041">
                        <c:v>7.4997558600000005</c:v>
                      </c:pt>
                      <c:pt idx="5042">
                        <c:v>7.4997558600000005</c:v>
                      </c:pt>
                      <c:pt idx="5043">
                        <c:v>7.4997558600000005</c:v>
                      </c:pt>
                      <c:pt idx="5044">
                        <c:v>7.4997558600000005</c:v>
                      </c:pt>
                      <c:pt idx="5045">
                        <c:v>7.4997558600000005</c:v>
                      </c:pt>
                      <c:pt idx="5046">
                        <c:v>7.4997558600000005</c:v>
                      </c:pt>
                      <c:pt idx="5047">
                        <c:v>7.4997558600000005</c:v>
                      </c:pt>
                      <c:pt idx="5048">
                        <c:v>7.4997558600000005</c:v>
                      </c:pt>
                      <c:pt idx="5049">
                        <c:v>7.4997558600000005</c:v>
                      </c:pt>
                      <c:pt idx="5050">
                        <c:v>7.4997558600000005</c:v>
                      </c:pt>
                      <c:pt idx="5051">
                        <c:v>7.4997558600000005</c:v>
                      </c:pt>
                      <c:pt idx="5052">
                        <c:v>7.4997558600000005</c:v>
                      </c:pt>
                      <c:pt idx="5053">
                        <c:v>7.4997558600000005</c:v>
                      </c:pt>
                      <c:pt idx="5054">
                        <c:v>7.4997558600000005</c:v>
                      </c:pt>
                      <c:pt idx="5055">
                        <c:v>7.4997558600000005</c:v>
                      </c:pt>
                      <c:pt idx="5056">
                        <c:v>7.3996582000000011</c:v>
                      </c:pt>
                      <c:pt idx="5057">
                        <c:v>7.4997558600000005</c:v>
                      </c:pt>
                      <c:pt idx="5058">
                        <c:v>7.4997558600000005</c:v>
                      </c:pt>
                      <c:pt idx="5059">
                        <c:v>7.4997558600000005</c:v>
                      </c:pt>
                      <c:pt idx="5060">
                        <c:v>7.4997558600000005</c:v>
                      </c:pt>
                      <c:pt idx="5061">
                        <c:v>7.3996582000000011</c:v>
                      </c:pt>
                      <c:pt idx="5062">
                        <c:v>7.4997558600000005</c:v>
                      </c:pt>
                      <c:pt idx="5063">
                        <c:v>7.3996582000000011</c:v>
                      </c:pt>
                      <c:pt idx="5064">
                        <c:v>7.4997558600000005</c:v>
                      </c:pt>
                      <c:pt idx="5065">
                        <c:v>7.4997558600000005</c:v>
                      </c:pt>
                      <c:pt idx="5066">
                        <c:v>7.4997558600000005</c:v>
                      </c:pt>
                      <c:pt idx="5067">
                        <c:v>7.4997558600000005</c:v>
                      </c:pt>
                      <c:pt idx="5068">
                        <c:v>7.4997558600000005</c:v>
                      </c:pt>
                      <c:pt idx="5069">
                        <c:v>7.4997558600000005</c:v>
                      </c:pt>
                      <c:pt idx="5070">
                        <c:v>7.3996582000000011</c:v>
                      </c:pt>
                      <c:pt idx="5071">
                        <c:v>7.3996582000000011</c:v>
                      </c:pt>
                      <c:pt idx="5072">
                        <c:v>7.3996582000000011</c:v>
                      </c:pt>
                      <c:pt idx="5073">
                        <c:v>7.4997558600000005</c:v>
                      </c:pt>
                      <c:pt idx="5074">
                        <c:v>7.4997558600000005</c:v>
                      </c:pt>
                      <c:pt idx="5075">
                        <c:v>7.3996582000000011</c:v>
                      </c:pt>
                      <c:pt idx="5076">
                        <c:v>7.4997558600000005</c:v>
                      </c:pt>
                      <c:pt idx="5077">
                        <c:v>7.4997558600000005</c:v>
                      </c:pt>
                      <c:pt idx="5078">
                        <c:v>7.3996582000000011</c:v>
                      </c:pt>
                      <c:pt idx="5079">
                        <c:v>7.3996582000000011</c:v>
                      </c:pt>
                      <c:pt idx="5080">
                        <c:v>7.3996582000000011</c:v>
                      </c:pt>
                      <c:pt idx="5081">
                        <c:v>7.3996582000000011</c:v>
                      </c:pt>
                      <c:pt idx="5082">
                        <c:v>7.3996582000000011</c:v>
                      </c:pt>
                      <c:pt idx="5083">
                        <c:v>7.4997558600000005</c:v>
                      </c:pt>
                      <c:pt idx="5084">
                        <c:v>7.3996582000000011</c:v>
                      </c:pt>
                      <c:pt idx="5085">
                        <c:v>7.3996582000000011</c:v>
                      </c:pt>
                      <c:pt idx="5086">
                        <c:v>7.3996582000000011</c:v>
                      </c:pt>
                      <c:pt idx="5087">
                        <c:v>7.3996582000000011</c:v>
                      </c:pt>
                      <c:pt idx="5088">
                        <c:v>7.3996582000000011</c:v>
                      </c:pt>
                      <c:pt idx="5089">
                        <c:v>7.3996582000000011</c:v>
                      </c:pt>
                      <c:pt idx="5090">
                        <c:v>7.3996582000000011</c:v>
                      </c:pt>
                      <c:pt idx="5091">
                        <c:v>7.3996582000000011</c:v>
                      </c:pt>
                      <c:pt idx="5092">
                        <c:v>7.3996582000000011</c:v>
                      </c:pt>
                      <c:pt idx="5093">
                        <c:v>7.3996582000000011</c:v>
                      </c:pt>
                      <c:pt idx="5094">
                        <c:v>7.3996582000000011</c:v>
                      </c:pt>
                      <c:pt idx="5095">
                        <c:v>7.3996582000000011</c:v>
                      </c:pt>
                      <c:pt idx="5096">
                        <c:v>7.3996582000000011</c:v>
                      </c:pt>
                      <c:pt idx="5097">
                        <c:v>7.3996582000000011</c:v>
                      </c:pt>
                      <c:pt idx="5098">
                        <c:v>7.3996582000000011</c:v>
                      </c:pt>
                      <c:pt idx="5099">
                        <c:v>7.3996582000000011</c:v>
                      </c:pt>
                      <c:pt idx="5100">
                        <c:v>7.3996582000000011</c:v>
                      </c:pt>
                      <c:pt idx="5101">
                        <c:v>7.3996582000000011</c:v>
                      </c:pt>
                      <c:pt idx="5102">
                        <c:v>7.3996582000000011</c:v>
                      </c:pt>
                      <c:pt idx="5103">
                        <c:v>7.3996582000000011</c:v>
                      </c:pt>
                      <c:pt idx="5104">
                        <c:v>7.3996582000000011</c:v>
                      </c:pt>
                      <c:pt idx="5105">
                        <c:v>7.3996582000000011</c:v>
                      </c:pt>
                      <c:pt idx="5106">
                        <c:v>7.3996582000000011</c:v>
                      </c:pt>
                      <c:pt idx="5107">
                        <c:v>7.3996582000000011</c:v>
                      </c:pt>
                      <c:pt idx="5108">
                        <c:v>7.3996582000000011</c:v>
                      </c:pt>
                      <c:pt idx="5109">
                        <c:v>7.3996582000000011</c:v>
                      </c:pt>
                      <c:pt idx="5110">
                        <c:v>7.3996582000000011</c:v>
                      </c:pt>
                      <c:pt idx="5111">
                        <c:v>7.3996582000000011</c:v>
                      </c:pt>
                      <c:pt idx="5112">
                        <c:v>7.3996582000000011</c:v>
                      </c:pt>
                      <c:pt idx="5113">
                        <c:v>7.3996582000000011</c:v>
                      </c:pt>
                      <c:pt idx="5114">
                        <c:v>7.3996582000000011</c:v>
                      </c:pt>
                      <c:pt idx="5115">
                        <c:v>7.3996582000000011</c:v>
                      </c:pt>
                      <c:pt idx="5116">
                        <c:v>7.3996582000000011</c:v>
                      </c:pt>
                      <c:pt idx="5117">
                        <c:v>7.3996582000000011</c:v>
                      </c:pt>
                      <c:pt idx="5118">
                        <c:v>7.3996582000000011</c:v>
                      </c:pt>
                      <c:pt idx="5119">
                        <c:v>7.3996582000000011</c:v>
                      </c:pt>
                      <c:pt idx="5120">
                        <c:v>7.3996582000000011</c:v>
                      </c:pt>
                      <c:pt idx="5121">
                        <c:v>7.3996582000000011</c:v>
                      </c:pt>
                      <c:pt idx="5122">
                        <c:v>7.3996582000000011</c:v>
                      </c:pt>
                      <c:pt idx="5123">
                        <c:v>7.3996582000000011</c:v>
                      </c:pt>
                      <c:pt idx="5124">
                        <c:v>7.3996582000000011</c:v>
                      </c:pt>
                      <c:pt idx="5125">
                        <c:v>7.3996582000000011</c:v>
                      </c:pt>
                      <c:pt idx="5126">
                        <c:v>7.3996582000000011</c:v>
                      </c:pt>
                      <c:pt idx="5127">
                        <c:v>7.3996582000000011</c:v>
                      </c:pt>
                      <c:pt idx="5128">
                        <c:v>7.3996582000000011</c:v>
                      </c:pt>
                      <c:pt idx="5129">
                        <c:v>7.3996582000000011</c:v>
                      </c:pt>
                      <c:pt idx="5130">
                        <c:v>7.3996582000000011</c:v>
                      </c:pt>
                      <c:pt idx="5131">
                        <c:v>7.3996582000000011</c:v>
                      </c:pt>
                      <c:pt idx="5132">
                        <c:v>7.3996582000000011</c:v>
                      </c:pt>
                      <c:pt idx="5133">
                        <c:v>7.3996582000000011</c:v>
                      </c:pt>
                      <c:pt idx="5134">
                        <c:v>7.3996582000000011</c:v>
                      </c:pt>
                      <c:pt idx="5135">
                        <c:v>7.3996582000000011</c:v>
                      </c:pt>
                      <c:pt idx="5136">
                        <c:v>7.3996582000000011</c:v>
                      </c:pt>
                      <c:pt idx="5137">
                        <c:v>7.3996582000000011</c:v>
                      </c:pt>
                      <c:pt idx="5138">
                        <c:v>7.3996582000000011</c:v>
                      </c:pt>
                      <c:pt idx="5139">
                        <c:v>7.3996582000000011</c:v>
                      </c:pt>
                      <c:pt idx="5140">
                        <c:v>7.3996582000000011</c:v>
                      </c:pt>
                      <c:pt idx="5141">
                        <c:v>7.3996582000000011</c:v>
                      </c:pt>
                      <c:pt idx="5142">
                        <c:v>7.3996582000000011</c:v>
                      </c:pt>
                      <c:pt idx="5143">
                        <c:v>7.3996582000000011</c:v>
                      </c:pt>
                      <c:pt idx="5144">
                        <c:v>7.3996582000000011</c:v>
                      </c:pt>
                      <c:pt idx="5145">
                        <c:v>7.3996582000000011</c:v>
                      </c:pt>
                      <c:pt idx="5146">
                        <c:v>7.3996582000000011</c:v>
                      </c:pt>
                      <c:pt idx="5147">
                        <c:v>7.3996582000000011</c:v>
                      </c:pt>
                      <c:pt idx="5148">
                        <c:v>7.3996582000000011</c:v>
                      </c:pt>
                      <c:pt idx="5149">
                        <c:v>7.3996582000000011</c:v>
                      </c:pt>
                      <c:pt idx="5150">
                        <c:v>7.3996582000000011</c:v>
                      </c:pt>
                      <c:pt idx="5151">
                        <c:v>7.3996582000000011</c:v>
                      </c:pt>
                      <c:pt idx="5152">
                        <c:v>7.3996582000000011</c:v>
                      </c:pt>
                      <c:pt idx="5153">
                        <c:v>7.3996582000000011</c:v>
                      </c:pt>
                      <c:pt idx="5154">
                        <c:v>7.3996582000000011</c:v>
                      </c:pt>
                      <c:pt idx="5155">
                        <c:v>7.3996582000000011</c:v>
                      </c:pt>
                      <c:pt idx="5156">
                        <c:v>7.3996582000000011</c:v>
                      </c:pt>
                      <c:pt idx="5157">
                        <c:v>7.3996582000000011</c:v>
                      </c:pt>
                      <c:pt idx="5158">
                        <c:v>7.3996582000000011</c:v>
                      </c:pt>
                      <c:pt idx="5159">
                        <c:v>7.3996582000000011</c:v>
                      </c:pt>
                      <c:pt idx="5160">
                        <c:v>7.3996582000000011</c:v>
                      </c:pt>
                      <c:pt idx="5161">
                        <c:v>7.3996582000000011</c:v>
                      </c:pt>
                      <c:pt idx="5162">
                        <c:v>7.3996582000000011</c:v>
                      </c:pt>
                      <c:pt idx="5163">
                        <c:v>7.3996582000000011</c:v>
                      </c:pt>
                      <c:pt idx="5164">
                        <c:v>7.3996582000000011</c:v>
                      </c:pt>
                      <c:pt idx="5165">
                        <c:v>7.3996582000000011</c:v>
                      </c:pt>
                      <c:pt idx="5166">
                        <c:v>7.3996582000000011</c:v>
                      </c:pt>
                      <c:pt idx="5167">
                        <c:v>7.3996582000000011</c:v>
                      </c:pt>
                      <c:pt idx="5168">
                        <c:v>7.3996582000000011</c:v>
                      </c:pt>
                      <c:pt idx="5169">
                        <c:v>7.3996582000000011</c:v>
                      </c:pt>
                      <c:pt idx="5170">
                        <c:v>7.3996582000000011</c:v>
                      </c:pt>
                      <c:pt idx="5171">
                        <c:v>7.3996582000000011</c:v>
                      </c:pt>
                      <c:pt idx="5172">
                        <c:v>7.3996582000000011</c:v>
                      </c:pt>
                      <c:pt idx="5173">
                        <c:v>7.3996582000000011</c:v>
                      </c:pt>
                      <c:pt idx="5174">
                        <c:v>7.3996582000000011</c:v>
                      </c:pt>
                      <c:pt idx="5175">
                        <c:v>7.3996582000000011</c:v>
                      </c:pt>
                      <c:pt idx="5176">
                        <c:v>7.3996582000000011</c:v>
                      </c:pt>
                      <c:pt idx="5177">
                        <c:v>7.3996582000000011</c:v>
                      </c:pt>
                      <c:pt idx="5178">
                        <c:v>7.3996582000000011</c:v>
                      </c:pt>
                      <c:pt idx="5179">
                        <c:v>7.3996582000000011</c:v>
                      </c:pt>
                      <c:pt idx="5180">
                        <c:v>7.3996582000000011</c:v>
                      </c:pt>
                      <c:pt idx="5181">
                        <c:v>7.3996582000000011</c:v>
                      </c:pt>
                      <c:pt idx="5182">
                        <c:v>7.3996582000000011</c:v>
                      </c:pt>
                      <c:pt idx="5183">
                        <c:v>7.3996582000000011</c:v>
                      </c:pt>
                      <c:pt idx="5184">
                        <c:v>7.3996582000000011</c:v>
                      </c:pt>
                      <c:pt idx="5185">
                        <c:v>7.3996582000000011</c:v>
                      </c:pt>
                      <c:pt idx="5186">
                        <c:v>7.3996582000000011</c:v>
                      </c:pt>
                      <c:pt idx="5187">
                        <c:v>7.3996582000000011</c:v>
                      </c:pt>
                      <c:pt idx="5188">
                        <c:v>7.3996582000000011</c:v>
                      </c:pt>
                      <c:pt idx="5189">
                        <c:v>7.3996582000000011</c:v>
                      </c:pt>
                      <c:pt idx="5190">
                        <c:v>7.3996582000000011</c:v>
                      </c:pt>
                      <c:pt idx="5191">
                        <c:v>7.2995605499999989</c:v>
                      </c:pt>
                      <c:pt idx="5192">
                        <c:v>7.3996582000000011</c:v>
                      </c:pt>
                      <c:pt idx="5193">
                        <c:v>7.3996582000000011</c:v>
                      </c:pt>
                      <c:pt idx="5194">
                        <c:v>7.3996582000000011</c:v>
                      </c:pt>
                      <c:pt idx="5195">
                        <c:v>7.3996582000000011</c:v>
                      </c:pt>
                      <c:pt idx="5196">
                        <c:v>7.3996582000000011</c:v>
                      </c:pt>
                      <c:pt idx="5197">
                        <c:v>7.3996582000000011</c:v>
                      </c:pt>
                      <c:pt idx="5198">
                        <c:v>7.3996582000000011</c:v>
                      </c:pt>
                      <c:pt idx="5199">
                        <c:v>7.3996582000000011</c:v>
                      </c:pt>
                      <c:pt idx="5200">
                        <c:v>7.3996582000000011</c:v>
                      </c:pt>
                      <c:pt idx="5201">
                        <c:v>7.2995605499999989</c:v>
                      </c:pt>
                      <c:pt idx="5202">
                        <c:v>7.2995605499999989</c:v>
                      </c:pt>
                      <c:pt idx="5203">
                        <c:v>7.3996582000000011</c:v>
                      </c:pt>
                      <c:pt idx="5204">
                        <c:v>7.2995605499999989</c:v>
                      </c:pt>
                      <c:pt idx="5205">
                        <c:v>7.3996582000000011</c:v>
                      </c:pt>
                      <c:pt idx="5206">
                        <c:v>7.2995605499999989</c:v>
                      </c:pt>
                      <c:pt idx="5207">
                        <c:v>7.3996582000000011</c:v>
                      </c:pt>
                      <c:pt idx="5208">
                        <c:v>7.2995605499999989</c:v>
                      </c:pt>
                      <c:pt idx="5209">
                        <c:v>7.2995605499999989</c:v>
                      </c:pt>
                      <c:pt idx="5210">
                        <c:v>7.2995605499999989</c:v>
                      </c:pt>
                      <c:pt idx="5211">
                        <c:v>7.2995605499999989</c:v>
                      </c:pt>
                      <c:pt idx="5212">
                        <c:v>7.3996582000000011</c:v>
                      </c:pt>
                      <c:pt idx="5213">
                        <c:v>7.3996582000000011</c:v>
                      </c:pt>
                      <c:pt idx="5214">
                        <c:v>7.3996582000000011</c:v>
                      </c:pt>
                      <c:pt idx="5215">
                        <c:v>7.2995605499999989</c:v>
                      </c:pt>
                      <c:pt idx="5216">
                        <c:v>7.2995605499999989</c:v>
                      </c:pt>
                      <c:pt idx="5217">
                        <c:v>7.3996582000000011</c:v>
                      </c:pt>
                      <c:pt idx="5218">
                        <c:v>7.3996582000000011</c:v>
                      </c:pt>
                      <c:pt idx="5219">
                        <c:v>7.2995605499999989</c:v>
                      </c:pt>
                      <c:pt idx="5220">
                        <c:v>7.2995605499999989</c:v>
                      </c:pt>
                      <c:pt idx="5221">
                        <c:v>7.2995605499999989</c:v>
                      </c:pt>
                      <c:pt idx="5222">
                        <c:v>7.2995605499999989</c:v>
                      </c:pt>
                      <c:pt idx="5223">
                        <c:v>7.2995605499999989</c:v>
                      </c:pt>
                      <c:pt idx="5224">
                        <c:v>7.2995605499999989</c:v>
                      </c:pt>
                      <c:pt idx="5225">
                        <c:v>7.2995605499999989</c:v>
                      </c:pt>
                      <c:pt idx="5226">
                        <c:v>7.2995605499999989</c:v>
                      </c:pt>
                      <c:pt idx="5227">
                        <c:v>7.2995605499999989</c:v>
                      </c:pt>
                      <c:pt idx="5228">
                        <c:v>7.2995605499999989</c:v>
                      </c:pt>
                      <c:pt idx="5229">
                        <c:v>7.2995605499999989</c:v>
                      </c:pt>
                      <c:pt idx="5230">
                        <c:v>7.2995605499999989</c:v>
                      </c:pt>
                      <c:pt idx="5231">
                        <c:v>7.2995605499999989</c:v>
                      </c:pt>
                      <c:pt idx="5232">
                        <c:v>7.2995605499999989</c:v>
                      </c:pt>
                      <c:pt idx="5233">
                        <c:v>7.2995605499999989</c:v>
                      </c:pt>
                      <c:pt idx="5234">
                        <c:v>7.2995605499999989</c:v>
                      </c:pt>
                      <c:pt idx="5235">
                        <c:v>7.2995605499999989</c:v>
                      </c:pt>
                      <c:pt idx="5236">
                        <c:v>7.2995605499999989</c:v>
                      </c:pt>
                      <c:pt idx="5237">
                        <c:v>7.2995605499999989</c:v>
                      </c:pt>
                      <c:pt idx="5238">
                        <c:v>7.2995605499999989</c:v>
                      </c:pt>
                      <c:pt idx="5239">
                        <c:v>7.2995605499999989</c:v>
                      </c:pt>
                      <c:pt idx="5240">
                        <c:v>7.2995605499999989</c:v>
                      </c:pt>
                      <c:pt idx="5241">
                        <c:v>7.2995605499999989</c:v>
                      </c:pt>
                      <c:pt idx="5242">
                        <c:v>7.2995605499999989</c:v>
                      </c:pt>
                      <c:pt idx="5243">
                        <c:v>7.2995605499999989</c:v>
                      </c:pt>
                      <c:pt idx="5244">
                        <c:v>7.2995605499999989</c:v>
                      </c:pt>
                      <c:pt idx="5245">
                        <c:v>7.2995605499999989</c:v>
                      </c:pt>
                      <c:pt idx="5246">
                        <c:v>7.2995605499999989</c:v>
                      </c:pt>
                      <c:pt idx="5247">
                        <c:v>7.2995605499999989</c:v>
                      </c:pt>
                      <c:pt idx="5248">
                        <c:v>7.2995605499999989</c:v>
                      </c:pt>
                      <c:pt idx="5249">
                        <c:v>7.2995605499999989</c:v>
                      </c:pt>
                      <c:pt idx="5250">
                        <c:v>7.2995605499999989</c:v>
                      </c:pt>
                      <c:pt idx="5251">
                        <c:v>7.2995605499999989</c:v>
                      </c:pt>
                      <c:pt idx="5252">
                        <c:v>7.2995605499999989</c:v>
                      </c:pt>
                      <c:pt idx="5253">
                        <c:v>7.2995605499999989</c:v>
                      </c:pt>
                      <c:pt idx="5254">
                        <c:v>7.2995605499999989</c:v>
                      </c:pt>
                      <c:pt idx="5255">
                        <c:v>7.2995605499999989</c:v>
                      </c:pt>
                      <c:pt idx="5256">
                        <c:v>7.2995605499999989</c:v>
                      </c:pt>
                      <c:pt idx="5257">
                        <c:v>7.2995605499999989</c:v>
                      </c:pt>
                      <c:pt idx="5258">
                        <c:v>7.2995605499999989</c:v>
                      </c:pt>
                      <c:pt idx="5259">
                        <c:v>7.2995605499999989</c:v>
                      </c:pt>
                      <c:pt idx="5260">
                        <c:v>7.2995605499999989</c:v>
                      </c:pt>
                      <c:pt idx="5261">
                        <c:v>7.2995605499999989</c:v>
                      </c:pt>
                      <c:pt idx="5262">
                        <c:v>7.2995605499999989</c:v>
                      </c:pt>
                      <c:pt idx="5263">
                        <c:v>7.2995605499999989</c:v>
                      </c:pt>
                      <c:pt idx="5264">
                        <c:v>7.2995605499999989</c:v>
                      </c:pt>
                      <c:pt idx="5265">
                        <c:v>7.2995605499999989</c:v>
                      </c:pt>
                      <c:pt idx="5266">
                        <c:v>7.2995605499999989</c:v>
                      </c:pt>
                      <c:pt idx="5267">
                        <c:v>7.2995605499999989</c:v>
                      </c:pt>
                      <c:pt idx="5268">
                        <c:v>7.2995605499999989</c:v>
                      </c:pt>
                      <c:pt idx="5269">
                        <c:v>7.2995605499999989</c:v>
                      </c:pt>
                      <c:pt idx="5270">
                        <c:v>7.2995605499999989</c:v>
                      </c:pt>
                      <c:pt idx="5271">
                        <c:v>7.2995605499999989</c:v>
                      </c:pt>
                      <c:pt idx="5272">
                        <c:v>7.2995605499999989</c:v>
                      </c:pt>
                      <c:pt idx="5273">
                        <c:v>7.2995605499999989</c:v>
                      </c:pt>
                      <c:pt idx="5274">
                        <c:v>7.2995605499999989</c:v>
                      </c:pt>
                      <c:pt idx="5275">
                        <c:v>7.2995605499999989</c:v>
                      </c:pt>
                      <c:pt idx="5276">
                        <c:v>7.2995605499999989</c:v>
                      </c:pt>
                      <c:pt idx="5277">
                        <c:v>7.2995605499999989</c:v>
                      </c:pt>
                      <c:pt idx="5278">
                        <c:v>7.2995605499999989</c:v>
                      </c:pt>
                      <c:pt idx="5279">
                        <c:v>7.2995605499999989</c:v>
                      </c:pt>
                      <c:pt idx="5280">
                        <c:v>7.2995605499999989</c:v>
                      </c:pt>
                      <c:pt idx="5281">
                        <c:v>7.2995605499999989</c:v>
                      </c:pt>
                      <c:pt idx="5282">
                        <c:v>7.2995605499999989</c:v>
                      </c:pt>
                      <c:pt idx="5283">
                        <c:v>7.2995605499999989</c:v>
                      </c:pt>
                      <c:pt idx="5284">
                        <c:v>7.2995605499999989</c:v>
                      </c:pt>
                      <c:pt idx="5285">
                        <c:v>7.2995605499999989</c:v>
                      </c:pt>
                      <c:pt idx="5286">
                        <c:v>7.2995605499999989</c:v>
                      </c:pt>
                      <c:pt idx="5287">
                        <c:v>7.2995605499999989</c:v>
                      </c:pt>
                      <c:pt idx="5288">
                        <c:v>7.2995605499999989</c:v>
                      </c:pt>
                      <c:pt idx="5289">
                        <c:v>7.2995605499999989</c:v>
                      </c:pt>
                      <c:pt idx="5290">
                        <c:v>7.2995605499999989</c:v>
                      </c:pt>
                      <c:pt idx="5291">
                        <c:v>7.2995605499999989</c:v>
                      </c:pt>
                      <c:pt idx="5292">
                        <c:v>7.2995605499999989</c:v>
                      </c:pt>
                      <c:pt idx="5293">
                        <c:v>7.2995605499999989</c:v>
                      </c:pt>
                      <c:pt idx="5294">
                        <c:v>7.2995605499999989</c:v>
                      </c:pt>
                      <c:pt idx="5295">
                        <c:v>7.2995605499999989</c:v>
                      </c:pt>
                      <c:pt idx="5296">
                        <c:v>7.2995605499999989</c:v>
                      </c:pt>
                      <c:pt idx="5297">
                        <c:v>7.2995605499999989</c:v>
                      </c:pt>
                      <c:pt idx="5298">
                        <c:v>7.2995605499999989</c:v>
                      </c:pt>
                      <c:pt idx="5299">
                        <c:v>7.2995605499999989</c:v>
                      </c:pt>
                      <c:pt idx="5300">
                        <c:v>7.2995605499999989</c:v>
                      </c:pt>
                      <c:pt idx="5301">
                        <c:v>7.2995605499999989</c:v>
                      </c:pt>
                      <c:pt idx="5302">
                        <c:v>7.2995605499999989</c:v>
                      </c:pt>
                      <c:pt idx="5303">
                        <c:v>7.2995605499999989</c:v>
                      </c:pt>
                      <c:pt idx="5304">
                        <c:v>7.2995605499999989</c:v>
                      </c:pt>
                      <c:pt idx="5305">
                        <c:v>7.2995605499999989</c:v>
                      </c:pt>
                      <c:pt idx="5306">
                        <c:v>7.2995605499999989</c:v>
                      </c:pt>
                      <c:pt idx="5307">
                        <c:v>7.2995605499999989</c:v>
                      </c:pt>
                      <c:pt idx="5308">
                        <c:v>7.2995605499999989</c:v>
                      </c:pt>
                      <c:pt idx="5309">
                        <c:v>7.2995605499999989</c:v>
                      </c:pt>
                      <c:pt idx="5310">
                        <c:v>7.2995605499999989</c:v>
                      </c:pt>
                      <c:pt idx="5311">
                        <c:v>7.2995605499999989</c:v>
                      </c:pt>
                      <c:pt idx="5312">
                        <c:v>7.2995605499999989</c:v>
                      </c:pt>
                      <c:pt idx="5313">
                        <c:v>7.2995605499999989</c:v>
                      </c:pt>
                      <c:pt idx="5314">
                        <c:v>7.2995605499999989</c:v>
                      </c:pt>
                      <c:pt idx="5315">
                        <c:v>7.2995605499999989</c:v>
                      </c:pt>
                      <c:pt idx="5316">
                        <c:v>7.2995605499999989</c:v>
                      </c:pt>
                      <c:pt idx="5317">
                        <c:v>7.2995605499999989</c:v>
                      </c:pt>
                      <c:pt idx="5318">
                        <c:v>7.2995605499999989</c:v>
                      </c:pt>
                      <c:pt idx="5319">
                        <c:v>7.2995605499999989</c:v>
                      </c:pt>
                      <c:pt idx="5320">
                        <c:v>7.2995605499999989</c:v>
                      </c:pt>
                      <c:pt idx="5321">
                        <c:v>7.2995605499999989</c:v>
                      </c:pt>
                      <c:pt idx="5322">
                        <c:v>7.2995605499999989</c:v>
                      </c:pt>
                      <c:pt idx="5323">
                        <c:v>7.2995605499999989</c:v>
                      </c:pt>
                      <c:pt idx="5324">
                        <c:v>7.2995605499999989</c:v>
                      </c:pt>
                      <c:pt idx="5325">
                        <c:v>7.2995605499999989</c:v>
                      </c:pt>
                      <c:pt idx="5326">
                        <c:v>7.2995605499999989</c:v>
                      </c:pt>
                      <c:pt idx="5327">
                        <c:v>7.2995605499999989</c:v>
                      </c:pt>
                      <c:pt idx="5328">
                        <c:v>7.2995605499999989</c:v>
                      </c:pt>
                      <c:pt idx="5329">
                        <c:v>7.2995605499999989</c:v>
                      </c:pt>
                      <c:pt idx="5330">
                        <c:v>7.2995605499999989</c:v>
                      </c:pt>
                      <c:pt idx="5331">
                        <c:v>7.2995605499999989</c:v>
                      </c:pt>
                      <c:pt idx="5332">
                        <c:v>7.2995605499999989</c:v>
                      </c:pt>
                      <c:pt idx="5333">
                        <c:v>7.2995605499999989</c:v>
                      </c:pt>
                      <c:pt idx="5334">
                        <c:v>7.199707029999999</c:v>
                      </c:pt>
                      <c:pt idx="5335">
                        <c:v>7.2995605499999989</c:v>
                      </c:pt>
                      <c:pt idx="5336">
                        <c:v>7.2995605499999989</c:v>
                      </c:pt>
                      <c:pt idx="5337">
                        <c:v>7.2995605499999989</c:v>
                      </c:pt>
                      <c:pt idx="5338">
                        <c:v>7.2995605499999989</c:v>
                      </c:pt>
                      <c:pt idx="5339">
                        <c:v>7.2995605499999989</c:v>
                      </c:pt>
                      <c:pt idx="5340">
                        <c:v>7.199707029999999</c:v>
                      </c:pt>
                      <c:pt idx="5341">
                        <c:v>7.199707029999999</c:v>
                      </c:pt>
                      <c:pt idx="5342">
                        <c:v>7.2995605499999989</c:v>
                      </c:pt>
                      <c:pt idx="5343">
                        <c:v>7.2995605499999989</c:v>
                      </c:pt>
                      <c:pt idx="5344">
                        <c:v>7.2995605499999989</c:v>
                      </c:pt>
                      <c:pt idx="5345">
                        <c:v>7.2995605499999989</c:v>
                      </c:pt>
                      <c:pt idx="5346">
                        <c:v>7.2995605499999989</c:v>
                      </c:pt>
                      <c:pt idx="5347">
                        <c:v>7.199707029999999</c:v>
                      </c:pt>
                      <c:pt idx="5348">
                        <c:v>7.2995605499999989</c:v>
                      </c:pt>
                      <c:pt idx="5349">
                        <c:v>7.2995605499999989</c:v>
                      </c:pt>
                      <c:pt idx="5350">
                        <c:v>7.199707029999999</c:v>
                      </c:pt>
                      <c:pt idx="5351">
                        <c:v>7.199707029999999</c:v>
                      </c:pt>
                      <c:pt idx="5352">
                        <c:v>7.199707029999999</c:v>
                      </c:pt>
                      <c:pt idx="5353">
                        <c:v>7.2995605499999989</c:v>
                      </c:pt>
                      <c:pt idx="5354">
                        <c:v>7.199707029999999</c:v>
                      </c:pt>
                      <c:pt idx="5355">
                        <c:v>7.199707029999999</c:v>
                      </c:pt>
                      <c:pt idx="5356">
                        <c:v>7.199707029999999</c:v>
                      </c:pt>
                      <c:pt idx="5357">
                        <c:v>7.199707029999999</c:v>
                      </c:pt>
                      <c:pt idx="5358">
                        <c:v>7.199707029999999</c:v>
                      </c:pt>
                      <c:pt idx="5359">
                        <c:v>7.199707029999999</c:v>
                      </c:pt>
                      <c:pt idx="5360">
                        <c:v>7.199707029999999</c:v>
                      </c:pt>
                      <c:pt idx="5361">
                        <c:v>7.199707029999999</c:v>
                      </c:pt>
                      <c:pt idx="5362">
                        <c:v>7.199707029999999</c:v>
                      </c:pt>
                      <c:pt idx="5363">
                        <c:v>7.199707029999999</c:v>
                      </c:pt>
                      <c:pt idx="5364">
                        <c:v>7.199707029999999</c:v>
                      </c:pt>
                      <c:pt idx="5365">
                        <c:v>7.199707029999999</c:v>
                      </c:pt>
                      <c:pt idx="5366">
                        <c:v>7.199707029999999</c:v>
                      </c:pt>
                      <c:pt idx="5367">
                        <c:v>7.199707029999999</c:v>
                      </c:pt>
                      <c:pt idx="5368">
                        <c:v>7.199707029999999</c:v>
                      </c:pt>
                      <c:pt idx="5369">
                        <c:v>7.199707029999999</c:v>
                      </c:pt>
                      <c:pt idx="5370">
                        <c:v>7.199707029999999</c:v>
                      </c:pt>
                      <c:pt idx="5371">
                        <c:v>7.199707029999999</c:v>
                      </c:pt>
                      <c:pt idx="5372">
                        <c:v>7.199707029999999</c:v>
                      </c:pt>
                      <c:pt idx="5373">
                        <c:v>7.199707029999999</c:v>
                      </c:pt>
                      <c:pt idx="5374">
                        <c:v>7.199707029999999</c:v>
                      </c:pt>
                      <c:pt idx="5375">
                        <c:v>7.199707029999999</c:v>
                      </c:pt>
                      <c:pt idx="5376">
                        <c:v>7.199707029999999</c:v>
                      </c:pt>
                      <c:pt idx="5377">
                        <c:v>7.199707029999999</c:v>
                      </c:pt>
                      <c:pt idx="5378">
                        <c:v>7.199707029999999</c:v>
                      </c:pt>
                      <c:pt idx="5379">
                        <c:v>7.199707029999999</c:v>
                      </c:pt>
                      <c:pt idx="5380">
                        <c:v>7.199707029999999</c:v>
                      </c:pt>
                      <c:pt idx="5381">
                        <c:v>7.199707029999999</c:v>
                      </c:pt>
                      <c:pt idx="5382">
                        <c:v>7.199707029999999</c:v>
                      </c:pt>
                      <c:pt idx="5383">
                        <c:v>7.199707029999999</c:v>
                      </c:pt>
                      <c:pt idx="5384">
                        <c:v>7.199707029999999</c:v>
                      </c:pt>
                      <c:pt idx="5385">
                        <c:v>7.199707029999999</c:v>
                      </c:pt>
                      <c:pt idx="5386">
                        <c:v>7.199707029999999</c:v>
                      </c:pt>
                      <c:pt idx="5387">
                        <c:v>7.199707029999999</c:v>
                      </c:pt>
                      <c:pt idx="5388">
                        <c:v>7.199707029999999</c:v>
                      </c:pt>
                      <c:pt idx="5389">
                        <c:v>7.199707029999999</c:v>
                      </c:pt>
                      <c:pt idx="5390">
                        <c:v>7.199707029999999</c:v>
                      </c:pt>
                      <c:pt idx="5391">
                        <c:v>7.199707029999999</c:v>
                      </c:pt>
                      <c:pt idx="5392">
                        <c:v>7.199707029999999</c:v>
                      </c:pt>
                      <c:pt idx="5393">
                        <c:v>7.199707029999999</c:v>
                      </c:pt>
                      <c:pt idx="5394">
                        <c:v>7.199707029999999</c:v>
                      </c:pt>
                      <c:pt idx="5395">
                        <c:v>7.199707029999999</c:v>
                      </c:pt>
                      <c:pt idx="5396">
                        <c:v>7.199707029999999</c:v>
                      </c:pt>
                      <c:pt idx="5397">
                        <c:v>7.199707029999999</c:v>
                      </c:pt>
                      <c:pt idx="5398">
                        <c:v>7.199707029999999</c:v>
                      </c:pt>
                      <c:pt idx="5399">
                        <c:v>7.199707029999999</c:v>
                      </c:pt>
                      <c:pt idx="5400">
                        <c:v>7.199707029999999</c:v>
                      </c:pt>
                      <c:pt idx="5401">
                        <c:v>7.199707029999999</c:v>
                      </c:pt>
                      <c:pt idx="5402">
                        <c:v>7.199707029999999</c:v>
                      </c:pt>
                      <c:pt idx="5403">
                        <c:v>7.199707029999999</c:v>
                      </c:pt>
                      <c:pt idx="5404">
                        <c:v>7.199707029999999</c:v>
                      </c:pt>
                      <c:pt idx="5405">
                        <c:v>7.199707029999999</c:v>
                      </c:pt>
                      <c:pt idx="5406">
                        <c:v>7.199707029999999</c:v>
                      </c:pt>
                      <c:pt idx="5407">
                        <c:v>7.199707029999999</c:v>
                      </c:pt>
                      <c:pt idx="5408">
                        <c:v>7.199707029999999</c:v>
                      </c:pt>
                      <c:pt idx="5409">
                        <c:v>7.199707029999999</c:v>
                      </c:pt>
                      <c:pt idx="5410">
                        <c:v>7.199707029999999</c:v>
                      </c:pt>
                      <c:pt idx="5411">
                        <c:v>7.199707029999999</c:v>
                      </c:pt>
                      <c:pt idx="5412">
                        <c:v>7.199707029999999</c:v>
                      </c:pt>
                      <c:pt idx="5413">
                        <c:v>7.199707029999999</c:v>
                      </c:pt>
                      <c:pt idx="5414">
                        <c:v>7.199707029999999</c:v>
                      </c:pt>
                      <c:pt idx="5415">
                        <c:v>7.199707029999999</c:v>
                      </c:pt>
                      <c:pt idx="5416">
                        <c:v>7.199707029999999</c:v>
                      </c:pt>
                      <c:pt idx="5417">
                        <c:v>7.199707029999999</c:v>
                      </c:pt>
                      <c:pt idx="5418">
                        <c:v>7.199707029999999</c:v>
                      </c:pt>
                      <c:pt idx="5419">
                        <c:v>7.199707029999999</c:v>
                      </c:pt>
                      <c:pt idx="5420">
                        <c:v>7.199707029999999</c:v>
                      </c:pt>
                      <c:pt idx="5421">
                        <c:v>7.199707029999999</c:v>
                      </c:pt>
                      <c:pt idx="5422">
                        <c:v>7.199707029999999</c:v>
                      </c:pt>
                      <c:pt idx="5423">
                        <c:v>7.199707029999999</c:v>
                      </c:pt>
                      <c:pt idx="5424">
                        <c:v>7.199707029999999</c:v>
                      </c:pt>
                      <c:pt idx="5425">
                        <c:v>7.199707029999999</c:v>
                      </c:pt>
                      <c:pt idx="5426">
                        <c:v>7.199707029999999</c:v>
                      </c:pt>
                      <c:pt idx="5427">
                        <c:v>7.199707029999999</c:v>
                      </c:pt>
                      <c:pt idx="5428">
                        <c:v>7.199707029999999</c:v>
                      </c:pt>
                      <c:pt idx="5429">
                        <c:v>7.199707029999999</c:v>
                      </c:pt>
                      <c:pt idx="5430">
                        <c:v>7.199707029999999</c:v>
                      </c:pt>
                      <c:pt idx="5431">
                        <c:v>7.199707029999999</c:v>
                      </c:pt>
                      <c:pt idx="5432">
                        <c:v>7.199707029999999</c:v>
                      </c:pt>
                      <c:pt idx="5433">
                        <c:v>7.199707029999999</c:v>
                      </c:pt>
                      <c:pt idx="5434">
                        <c:v>7.199707029999999</c:v>
                      </c:pt>
                      <c:pt idx="5435">
                        <c:v>7.199707029999999</c:v>
                      </c:pt>
                      <c:pt idx="5436">
                        <c:v>7.199707029999999</c:v>
                      </c:pt>
                      <c:pt idx="5437">
                        <c:v>7.199707029999999</c:v>
                      </c:pt>
                      <c:pt idx="5438">
                        <c:v>7.199707029999999</c:v>
                      </c:pt>
                      <c:pt idx="5439">
                        <c:v>7.199707029999999</c:v>
                      </c:pt>
                      <c:pt idx="5440">
                        <c:v>7.199707029999999</c:v>
                      </c:pt>
                      <c:pt idx="5441">
                        <c:v>7.199707029999999</c:v>
                      </c:pt>
                      <c:pt idx="5442">
                        <c:v>7.199707029999999</c:v>
                      </c:pt>
                      <c:pt idx="5443">
                        <c:v>7.199707029999999</c:v>
                      </c:pt>
                      <c:pt idx="5444">
                        <c:v>7.199707029999999</c:v>
                      </c:pt>
                      <c:pt idx="5445">
                        <c:v>7.199707029999999</c:v>
                      </c:pt>
                      <c:pt idx="5446">
                        <c:v>7.199707029999999</c:v>
                      </c:pt>
                      <c:pt idx="5447">
                        <c:v>7.199707029999999</c:v>
                      </c:pt>
                      <c:pt idx="5448">
                        <c:v>7.199707029999999</c:v>
                      </c:pt>
                      <c:pt idx="5449">
                        <c:v>7.199707029999999</c:v>
                      </c:pt>
                      <c:pt idx="5450">
                        <c:v>7.199707029999999</c:v>
                      </c:pt>
                      <c:pt idx="5451">
                        <c:v>7.199707029999999</c:v>
                      </c:pt>
                      <c:pt idx="5452">
                        <c:v>7.199707029999999</c:v>
                      </c:pt>
                      <c:pt idx="5453">
                        <c:v>7.199707029999999</c:v>
                      </c:pt>
                      <c:pt idx="5454">
                        <c:v>7.199707029999999</c:v>
                      </c:pt>
                      <c:pt idx="5455">
                        <c:v>7.199707029999999</c:v>
                      </c:pt>
                      <c:pt idx="5456">
                        <c:v>7.199707029999999</c:v>
                      </c:pt>
                      <c:pt idx="5457">
                        <c:v>7.199707029999999</c:v>
                      </c:pt>
                      <c:pt idx="5458">
                        <c:v>7.199707029999999</c:v>
                      </c:pt>
                      <c:pt idx="5459">
                        <c:v>7.199707029999999</c:v>
                      </c:pt>
                      <c:pt idx="5460">
                        <c:v>7.199707029999999</c:v>
                      </c:pt>
                      <c:pt idx="5461">
                        <c:v>7.199707029999999</c:v>
                      </c:pt>
                      <c:pt idx="5462">
                        <c:v>7.199707029999999</c:v>
                      </c:pt>
                      <c:pt idx="5463">
                        <c:v>7.199707029999999</c:v>
                      </c:pt>
                      <c:pt idx="5464">
                        <c:v>7.199707029999999</c:v>
                      </c:pt>
                      <c:pt idx="5465">
                        <c:v>7.199707029999999</c:v>
                      </c:pt>
                      <c:pt idx="5466">
                        <c:v>7.199707029999999</c:v>
                      </c:pt>
                      <c:pt idx="5467">
                        <c:v>7.199707029999999</c:v>
                      </c:pt>
                      <c:pt idx="5468">
                        <c:v>7.199707029999999</c:v>
                      </c:pt>
                      <c:pt idx="5469">
                        <c:v>7.199707029999999</c:v>
                      </c:pt>
                      <c:pt idx="5470">
                        <c:v>7.199707029999999</c:v>
                      </c:pt>
                      <c:pt idx="5471">
                        <c:v>7.199707029999999</c:v>
                      </c:pt>
                      <c:pt idx="5472">
                        <c:v>7.199707029999999</c:v>
                      </c:pt>
                      <c:pt idx="5473">
                        <c:v>7.199707029999999</c:v>
                      </c:pt>
                      <c:pt idx="5474">
                        <c:v>7.199707029999999</c:v>
                      </c:pt>
                      <c:pt idx="5475">
                        <c:v>7.0996093800000004</c:v>
                      </c:pt>
                      <c:pt idx="5476">
                        <c:v>7.0996093800000004</c:v>
                      </c:pt>
                      <c:pt idx="5477">
                        <c:v>7.0996093800000004</c:v>
                      </c:pt>
                      <c:pt idx="5478">
                        <c:v>7.199707029999999</c:v>
                      </c:pt>
                      <c:pt idx="5479">
                        <c:v>7.0996093800000004</c:v>
                      </c:pt>
                      <c:pt idx="5480">
                        <c:v>7.199707029999999</c:v>
                      </c:pt>
                      <c:pt idx="5481">
                        <c:v>7.199707029999999</c:v>
                      </c:pt>
                      <c:pt idx="5482">
                        <c:v>7.199707029999999</c:v>
                      </c:pt>
                      <c:pt idx="5483">
                        <c:v>7.199707029999999</c:v>
                      </c:pt>
                      <c:pt idx="5484">
                        <c:v>7.0996093800000004</c:v>
                      </c:pt>
                      <c:pt idx="5485">
                        <c:v>7.0996093800000004</c:v>
                      </c:pt>
                      <c:pt idx="5486">
                        <c:v>7.199707029999999</c:v>
                      </c:pt>
                      <c:pt idx="5487">
                        <c:v>7.199707029999999</c:v>
                      </c:pt>
                      <c:pt idx="5488">
                        <c:v>7.199707029999999</c:v>
                      </c:pt>
                      <c:pt idx="5489">
                        <c:v>7.0996093800000004</c:v>
                      </c:pt>
                      <c:pt idx="5490">
                        <c:v>7.199707029999999</c:v>
                      </c:pt>
                      <c:pt idx="5491">
                        <c:v>7.199707029999999</c:v>
                      </c:pt>
                      <c:pt idx="5492">
                        <c:v>7.0996093800000004</c:v>
                      </c:pt>
                      <c:pt idx="5493">
                        <c:v>7.0996093800000004</c:v>
                      </c:pt>
                      <c:pt idx="5494">
                        <c:v>7.0996093800000004</c:v>
                      </c:pt>
                      <c:pt idx="5495">
                        <c:v>7.0996093800000004</c:v>
                      </c:pt>
                      <c:pt idx="5496">
                        <c:v>7.0996093800000004</c:v>
                      </c:pt>
                      <c:pt idx="5497">
                        <c:v>7.0996093800000004</c:v>
                      </c:pt>
                      <c:pt idx="5498">
                        <c:v>7.0996093800000004</c:v>
                      </c:pt>
                      <c:pt idx="5499">
                        <c:v>7.0996093800000004</c:v>
                      </c:pt>
                      <c:pt idx="5500">
                        <c:v>7.0996093800000004</c:v>
                      </c:pt>
                      <c:pt idx="5501">
                        <c:v>7.0996093800000004</c:v>
                      </c:pt>
                      <c:pt idx="5502">
                        <c:v>7.0996093800000004</c:v>
                      </c:pt>
                      <c:pt idx="5503">
                        <c:v>7.0996093800000004</c:v>
                      </c:pt>
                      <c:pt idx="5504">
                        <c:v>7.0996093800000004</c:v>
                      </c:pt>
                      <c:pt idx="5505">
                        <c:v>7.0996093800000004</c:v>
                      </c:pt>
                      <c:pt idx="5506">
                        <c:v>7.0996093800000004</c:v>
                      </c:pt>
                      <c:pt idx="5507">
                        <c:v>7.0996093800000004</c:v>
                      </c:pt>
                      <c:pt idx="5508">
                        <c:v>7.0996093800000004</c:v>
                      </c:pt>
                      <c:pt idx="5509">
                        <c:v>7.0996093800000004</c:v>
                      </c:pt>
                      <c:pt idx="5510">
                        <c:v>7.0996093800000004</c:v>
                      </c:pt>
                      <c:pt idx="5511">
                        <c:v>7.0996093800000004</c:v>
                      </c:pt>
                      <c:pt idx="5512">
                        <c:v>7.0996093800000004</c:v>
                      </c:pt>
                      <c:pt idx="5513">
                        <c:v>7.0996093800000004</c:v>
                      </c:pt>
                      <c:pt idx="5514">
                        <c:v>7.0996093800000004</c:v>
                      </c:pt>
                      <c:pt idx="5515">
                        <c:v>7.0996093800000004</c:v>
                      </c:pt>
                      <c:pt idx="5516">
                        <c:v>7.0996093800000004</c:v>
                      </c:pt>
                      <c:pt idx="5517">
                        <c:v>7.0996093800000004</c:v>
                      </c:pt>
                      <c:pt idx="5518">
                        <c:v>7.0996093800000004</c:v>
                      </c:pt>
                      <c:pt idx="5519">
                        <c:v>7.0996093800000004</c:v>
                      </c:pt>
                      <c:pt idx="5520">
                        <c:v>7.0996093800000004</c:v>
                      </c:pt>
                      <c:pt idx="5521">
                        <c:v>7.0996093800000004</c:v>
                      </c:pt>
                      <c:pt idx="5522">
                        <c:v>7.0996093800000004</c:v>
                      </c:pt>
                      <c:pt idx="5523">
                        <c:v>7.0996093800000004</c:v>
                      </c:pt>
                      <c:pt idx="5524">
                        <c:v>7.0996093800000004</c:v>
                      </c:pt>
                      <c:pt idx="5525">
                        <c:v>7.0996093800000004</c:v>
                      </c:pt>
                      <c:pt idx="5526">
                        <c:v>7.0996093800000004</c:v>
                      </c:pt>
                      <c:pt idx="5527">
                        <c:v>7.0996093800000004</c:v>
                      </c:pt>
                      <c:pt idx="5528">
                        <c:v>7.0996093800000004</c:v>
                      </c:pt>
                      <c:pt idx="5529">
                        <c:v>7.0996093800000004</c:v>
                      </c:pt>
                      <c:pt idx="5530">
                        <c:v>7.0996093800000004</c:v>
                      </c:pt>
                      <c:pt idx="5531">
                        <c:v>7.0996093800000004</c:v>
                      </c:pt>
                      <c:pt idx="5532">
                        <c:v>7.0996093800000004</c:v>
                      </c:pt>
                      <c:pt idx="5533">
                        <c:v>7.0996093800000004</c:v>
                      </c:pt>
                      <c:pt idx="5534">
                        <c:v>7.0996093800000004</c:v>
                      </c:pt>
                      <c:pt idx="5535">
                        <c:v>7.0996093800000004</c:v>
                      </c:pt>
                      <c:pt idx="5536">
                        <c:v>7.0996093800000004</c:v>
                      </c:pt>
                      <c:pt idx="5537">
                        <c:v>7.0996093800000004</c:v>
                      </c:pt>
                      <c:pt idx="5538">
                        <c:v>7.0996093800000004</c:v>
                      </c:pt>
                      <c:pt idx="5539">
                        <c:v>7.0996093800000004</c:v>
                      </c:pt>
                      <c:pt idx="5540">
                        <c:v>7.0996093800000004</c:v>
                      </c:pt>
                      <c:pt idx="5541">
                        <c:v>7.0996093800000004</c:v>
                      </c:pt>
                      <c:pt idx="5542">
                        <c:v>7.0996093800000004</c:v>
                      </c:pt>
                      <c:pt idx="5543">
                        <c:v>7.0996093800000004</c:v>
                      </c:pt>
                      <c:pt idx="5544">
                        <c:v>7.0996093800000004</c:v>
                      </c:pt>
                      <c:pt idx="5545">
                        <c:v>7.0996093800000004</c:v>
                      </c:pt>
                      <c:pt idx="5546">
                        <c:v>7.0996093800000004</c:v>
                      </c:pt>
                      <c:pt idx="5547">
                        <c:v>7.0996093800000004</c:v>
                      </c:pt>
                      <c:pt idx="5548">
                        <c:v>7.0996093800000004</c:v>
                      </c:pt>
                      <c:pt idx="5549">
                        <c:v>7.0996093800000004</c:v>
                      </c:pt>
                      <c:pt idx="5550">
                        <c:v>7.0996093800000004</c:v>
                      </c:pt>
                      <c:pt idx="5551">
                        <c:v>7.0996093800000004</c:v>
                      </c:pt>
                      <c:pt idx="5552">
                        <c:v>7.0996093800000004</c:v>
                      </c:pt>
                      <c:pt idx="5553">
                        <c:v>7.0996093800000004</c:v>
                      </c:pt>
                      <c:pt idx="5554">
                        <c:v>7.0996093800000004</c:v>
                      </c:pt>
                      <c:pt idx="5555">
                        <c:v>7.0996093800000004</c:v>
                      </c:pt>
                      <c:pt idx="5556">
                        <c:v>7.0996093800000004</c:v>
                      </c:pt>
                      <c:pt idx="5557">
                        <c:v>7.0996093800000004</c:v>
                      </c:pt>
                      <c:pt idx="5558">
                        <c:v>7.0996093800000004</c:v>
                      </c:pt>
                      <c:pt idx="5559">
                        <c:v>7.0996093800000004</c:v>
                      </c:pt>
                      <c:pt idx="5560">
                        <c:v>7.0996093800000004</c:v>
                      </c:pt>
                      <c:pt idx="5561">
                        <c:v>7.0996093800000004</c:v>
                      </c:pt>
                      <c:pt idx="5562">
                        <c:v>7.0996093800000004</c:v>
                      </c:pt>
                      <c:pt idx="5563">
                        <c:v>7.0996093800000004</c:v>
                      </c:pt>
                      <c:pt idx="5564">
                        <c:v>7.0996093800000004</c:v>
                      </c:pt>
                      <c:pt idx="5565">
                        <c:v>7.0996093800000004</c:v>
                      </c:pt>
                      <c:pt idx="5566">
                        <c:v>7.0996093800000004</c:v>
                      </c:pt>
                      <c:pt idx="5567">
                        <c:v>7.0996093800000004</c:v>
                      </c:pt>
                      <c:pt idx="5568">
                        <c:v>7.0996093800000004</c:v>
                      </c:pt>
                      <c:pt idx="5569">
                        <c:v>7.0996093800000004</c:v>
                      </c:pt>
                      <c:pt idx="5570">
                        <c:v>7.0996093800000004</c:v>
                      </c:pt>
                      <c:pt idx="5571">
                        <c:v>7.0996093800000004</c:v>
                      </c:pt>
                      <c:pt idx="5572">
                        <c:v>7.0996093800000004</c:v>
                      </c:pt>
                      <c:pt idx="5573">
                        <c:v>7.0996093800000004</c:v>
                      </c:pt>
                      <c:pt idx="5574">
                        <c:v>7.0996093800000004</c:v>
                      </c:pt>
                      <c:pt idx="5575">
                        <c:v>7.0996093800000004</c:v>
                      </c:pt>
                      <c:pt idx="5576">
                        <c:v>7.0996093800000004</c:v>
                      </c:pt>
                      <c:pt idx="5577">
                        <c:v>7.0996093800000004</c:v>
                      </c:pt>
                      <c:pt idx="5578">
                        <c:v>7.0996093800000004</c:v>
                      </c:pt>
                      <c:pt idx="5579">
                        <c:v>7.0996093800000004</c:v>
                      </c:pt>
                      <c:pt idx="5580">
                        <c:v>7.0996093800000004</c:v>
                      </c:pt>
                      <c:pt idx="5581">
                        <c:v>7.0996093800000004</c:v>
                      </c:pt>
                      <c:pt idx="5582">
                        <c:v>7.0996093800000004</c:v>
                      </c:pt>
                      <c:pt idx="5583">
                        <c:v>7.0996093800000004</c:v>
                      </c:pt>
                      <c:pt idx="5584">
                        <c:v>7.0996093800000004</c:v>
                      </c:pt>
                      <c:pt idx="5585">
                        <c:v>7.0996093800000004</c:v>
                      </c:pt>
                      <c:pt idx="5586">
                        <c:v>7.0996093800000004</c:v>
                      </c:pt>
                      <c:pt idx="5587">
                        <c:v>7.0996093800000004</c:v>
                      </c:pt>
                      <c:pt idx="5588">
                        <c:v>7.0996093800000004</c:v>
                      </c:pt>
                      <c:pt idx="5589">
                        <c:v>7.0996093800000004</c:v>
                      </c:pt>
                      <c:pt idx="5590">
                        <c:v>7.0996093800000004</c:v>
                      </c:pt>
                      <c:pt idx="5591">
                        <c:v>7.0996093800000004</c:v>
                      </c:pt>
                      <c:pt idx="5592">
                        <c:v>7.0996093800000004</c:v>
                      </c:pt>
                      <c:pt idx="5593">
                        <c:v>7.0996093800000004</c:v>
                      </c:pt>
                      <c:pt idx="5594">
                        <c:v>7.0996093800000004</c:v>
                      </c:pt>
                      <c:pt idx="5595">
                        <c:v>7.0996093800000004</c:v>
                      </c:pt>
                      <c:pt idx="5596">
                        <c:v>7.0996093800000004</c:v>
                      </c:pt>
                      <c:pt idx="5597">
                        <c:v>7.0996093800000004</c:v>
                      </c:pt>
                      <c:pt idx="5598">
                        <c:v>7.0996093800000004</c:v>
                      </c:pt>
                      <c:pt idx="5599">
                        <c:v>7.0996093800000004</c:v>
                      </c:pt>
                      <c:pt idx="5600">
                        <c:v>7.0996093800000004</c:v>
                      </c:pt>
                      <c:pt idx="5601">
                        <c:v>7.0996093800000004</c:v>
                      </c:pt>
                      <c:pt idx="5602">
                        <c:v>7.0996093800000004</c:v>
                      </c:pt>
                      <c:pt idx="5603">
                        <c:v>7.0996093800000004</c:v>
                      </c:pt>
                      <c:pt idx="5604">
                        <c:v>7.0996093800000004</c:v>
                      </c:pt>
                      <c:pt idx="5605">
                        <c:v>7.0996093800000004</c:v>
                      </c:pt>
                      <c:pt idx="5606">
                        <c:v>7.0996093800000004</c:v>
                      </c:pt>
                      <c:pt idx="5607">
                        <c:v>7.0996093800000004</c:v>
                      </c:pt>
                      <c:pt idx="5608">
                        <c:v>7.0996093800000004</c:v>
                      </c:pt>
                      <c:pt idx="5609">
                        <c:v>7.0996093800000004</c:v>
                      </c:pt>
                      <c:pt idx="5610">
                        <c:v>7.0996093800000004</c:v>
                      </c:pt>
                      <c:pt idx="5611">
                        <c:v>7.0996093800000004</c:v>
                      </c:pt>
                      <c:pt idx="5612">
                        <c:v>7.0996093800000004</c:v>
                      </c:pt>
                      <c:pt idx="5613">
                        <c:v>7.0996093800000004</c:v>
                      </c:pt>
                      <c:pt idx="5614">
                        <c:v>7.0996093800000004</c:v>
                      </c:pt>
                      <c:pt idx="5615">
                        <c:v>7.0996093800000004</c:v>
                      </c:pt>
                      <c:pt idx="5616">
                        <c:v>7.0996093800000004</c:v>
                      </c:pt>
                      <c:pt idx="5617">
                        <c:v>7.0996093800000004</c:v>
                      </c:pt>
                      <c:pt idx="5618">
                        <c:v>6.9997558600000005</c:v>
                      </c:pt>
                      <c:pt idx="5619">
                        <c:v>6.9997558600000005</c:v>
                      </c:pt>
                      <c:pt idx="5620">
                        <c:v>6.9997558600000005</c:v>
                      </c:pt>
                      <c:pt idx="5621">
                        <c:v>7.0996093800000004</c:v>
                      </c:pt>
                      <c:pt idx="5622">
                        <c:v>6.9997558600000005</c:v>
                      </c:pt>
                      <c:pt idx="5623">
                        <c:v>7.0996093800000004</c:v>
                      </c:pt>
                      <c:pt idx="5624">
                        <c:v>7.0996093800000004</c:v>
                      </c:pt>
                      <c:pt idx="5625">
                        <c:v>7.0996093800000004</c:v>
                      </c:pt>
                      <c:pt idx="5626">
                        <c:v>7.0996093800000004</c:v>
                      </c:pt>
                      <c:pt idx="5627">
                        <c:v>7.0996093800000004</c:v>
                      </c:pt>
                      <c:pt idx="5628">
                        <c:v>6.9997558600000005</c:v>
                      </c:pt>
                      <c:pt idx="5629">
                        <c:v>7.0996093800000004</c:v>
                      </c:pt>
                      <c:pt idx="5630">
                        <c:v>6.9997558600000005</c:v>
                      </c:pt>
                      <c:pt idx="5631">
                        <c:v>6.9997558600000005</c:v>
                      </c:pt>
                      <c:pt idx="5632">
                        <c:v>7.0996093800000004</c:v>
                      </c:pt>
                      <c:pt idx="5633">
                        <c:v>7.0996093800000004</c:v>
                      </c:pt>
                      <c:pt idx="5634">
                        <c:v>6.9997558600000005</c:v>
                      </c:pt>
                      <c:pt idx="5635">
                        <c:v>6.9997558600000005</c:v>
                      </c:pt>
                      <c:pt idx="5636">
                        <c:v>6.9997558600000005</c:v>
                      </c:pt>
                      <c:pt idx="5637">
                        <c:v>6.9997558600000005</c:v>
                      </c:pt>
                      <c:pt idx="5638">
                        <c:v>6.9997558600000005</c:v>
                      </c:pt>
                      <c:pt idx="5639">
                        <c:v>7.0996093800000004</c:v>
                      </c:pt>
                      <c:pt idx="5640">
                        <c:v>6.9997558600000005</c:v>
                      </c:pt>
                      <c:pt idx="5641">
                        <c:v>6.9997558600000005</c:v>
                      </c:pt>
                      <c:pt idx="5642">
                        <c:v>6.9997558600000005</c:v>
                      </c:pt>
                      <c:pt idx="5643">
                        <c:v>6.9997558600000005</c:v>
                      </c:pt>
                      <c:pt idx="5644">
                        <c:v>6.9997558600000005</c:v>
                      </c:pt>
                      <c:pt idx="5645">
                        <c:v>6.9997558600000005</c:v>
                      </c:pt>
                      <c:pt idx="5646">
                        <c:v>6.9997558600000005</c:v>
                      </c:pt>
                      <c:pt idx="5647">
                        <c:v>6.9997558600000005</c:v>
                      </c:pt>
                      <c:pt idx="5648">
                        <c:v>6.9997558600000005</c:v>
                      </c:pt>
                      <c:pt idx="5649">
                        <c:v>6.9997558600000005</c:v>
                      </c:pt>
                      <c:pt idx="5650">
                        <c:v>6.9997558600000005</c:v>
                      </c:pt>
                      <c:pt idx="5651">
                        <c:v>6.9997558600000005</c:v>
                      </c:pt>
                      <c:pt idx="5652">
                        <c:v>6.9997558600000005</c:v>
                      </c:pt>
                      <c:pt idx="5653">
                        <c:v>6.9997558600000005</c:v>
                      </c:pt>
                      <c:pt idx="5654">
                        <c:v>6.9997558600000005</c:v>
                      </c:pt>
                      <c:pt idx="5655">
                        <c:v>6.9997558600000005</c:v>
                      </c:pt>
                      <c:pt idx="5656">
                        <c:v>6.9997558600000005</c:v>
                      </c:pt>
                      <c:pt idx="5657">
                        <c:v>6.9997558600000005</c:v>
                      </c:pt>
                      <c:pt idx="5658">
                        <c:v>6.9997558600000005</c:v>
                      </c:pt>
                      <c:pt idx="5659">
                        <c:v>6.9997558600000005</c:v>
                      </c:pt>
                      <c:pt idx="5660">
                        <c:v>6.9997558600000005</c:v>
                      </c:pt>
                      <c:pt idx="5661">
                        <c:v>6.9997558600000005</c:v>
                      </c:pt>
                      <c:pt idx="5662">
                        <c:v>6.9997558600000005</c:v>
                      </c:pt>
                      <c:pt idx="5663">
                        <c:v>6.9997558600000005</c:v>
                      </c:pt>
                      <c:pt idx="5664">
                        <c:v>6.9997558600000005</c:v>
                      </c:pt>
                      <c:pt idx="5665">
                        <c:v>6.9997558600000005</c:v>
                      </c:pt>
                      <c:pt idx="5666">
                        <c:v>6.9997558600000005</c:v>
                      </c:pt>
                      <c:pt idx="5667">
                        <c:v>6.9997558600000005</c:v>
                      </c:pt>
                      <c:pt idx="5668">
                        <c:v>6.9997558600000005</c:v>
                      </c:pt>
                      <c:pt idx="5669">
                        <c:v>6.9997558600000005</c:v>
                      </c:pt>
                      <c:pt idx="5670">
                        <c:v>6.9997558600000005</c:v>
                      </c:pt>
                      <c:pt idx="5671">
                        <c:v>6.9997558600000005</c:v>
                      </c:pt>
                      <c:pt idx="5672">
                        <c:v>6.9997558600000005</c:v>
                      </c:pt>
                      <c:pt idx="5673">
                        <c:v>6.9997558600000005</c:v>
                      </c:pt>
                      <c:pt idx="5674">
                        <c:v>6.9997558600000005</c:v>
                      </c:pt>
                      <c:pt idx="5675">
                        <c:v>6.9997558600000005</c:v>
                      </c:pt>
                      <c:pt idx="5676">
                        <c:v>6.9997558600000005</c:v>
                      </c:pt>
                      <c:pt idx="5677">
                        <c:v>6.9997558600000005</c:v>
                      </c:pt>
                      <c:pt idx="5678">
                        <c:v>6.9997558600000005</c:v>
                      </c:pt>
                      <c:pt idx="5679">
                        <c:v>6.9997558600000005</c:v>
                      </c:pt>
                      <c:pt idx="5680">
                        <c:v>6.9997558600000005</c:v>
                      </c:pt>
                      <c:pt idx="5681">
                        <c:v>6.9997558600000005</c:v>
                      </c:pt>
                      <c:pt idx="5682">
                        <c:v>6.9997558600000005</c:v>
                      </c:pt>
                      <c:pt idx="5683">
                        <c:v>6.9997558600000005</c:v>
                      </c:pt>
                      <c:pt idx="5684">
                        <c:v>6.9997558600000005</c:v>
                      </c:pt>
                      <c:pt idx="5685">
                        <c:v>6.9997558600000005</c:v>
                      </c:pt>
                      <c:pt idx="5686">
                        <c:v>6.9997558600000005</c:v>
                      </c:pt>
                      <c:pt idx="5687">
                        <c:v>6.9997558600000005</c:v>
                      </c:pt>
                      <c:pt idx="5688">
                        <c:v>6.9997558600000005</c:v>
                      </c:pt>
                      <c:pt idx="5689">
                        <c:v>6.9997558600000005</c:v>
                      </c:pt>
                      <c:pt idx="5690">
                        <c:v>6.9997558600000005</c:v>
                      </c:pt>
                      <c:pt idx="5691">
                        <c:v>6.9997558600000005</c:v>
                      </c:pt>
                      <c:pt idx="5692">
                        <c:v>6.9997558600000005</c:v>
                      </c:pt>
                      <c:pt idx="5693">
                        <c:v>6.9997558600000005</c:v>
                      </c:pt>
                      <c:pt idx="5694">
                        <c:v>6.9997558600000005</c:v>
                      </c:pt>
                      <c:pt idx="5695">
                        <c:v>6.9997558600000005</c:v>
                      </c:pt>
                      <c:pt idx="5696">
                        <c:v>6.9997558600000005</c:v>
                      </c:pt>
                      <c:pt idx="5697">
                        <c:v>6.9997558600000005</c:v>
                      </c:pt>
                      <c:pt idx="5698">
                        <c:v>6.9997558600000005</c:v>
                      </c:pt>
                      <c:pt idx="5699">
                        <c:v>6.9997558600000005</c:v>
                      </c:pt>
                      <c:pt idx="5700">
                        <c:v>6.9997558600000005</c:v>
                      </c:pt>
                      <c:pt idx="5701">
                        <c:v>6.9997558600000005</c:v>
                      </c:pt>
                      <c:pt idx="5702">
                        <c:v>6.9997558600000005</c:v>
                      </c:pt>
                      <c:pt idx="5703">
                        <c:v>6.9997558600000005</c:v>
                      </c:pt>
                      <c:pt idx="5704">
                        <c:v>6.9997558600000005</c:v>
                      </c:pt>
                      <c:pt idx="5705">
                        <c:v>6.9997558600000005</c:v>
                      </c:pt>
                      <c:pt idx="5706">
                        <c:v>6.9997558600000005</c:v>
                      </c:pt>
                      <c:pt idx="5707">
                        <c:v>6.9997558600000005</c:v>
                      </c:pt>
                      <c:pt idx="5708">
                        <c:v>6.9997558600000005</c:v>
                      </c:pt>
                      <c:pt idx="5709">
                        <c:v>6.9997558600000005</c:v>
                      </c:pt>
                      <c:pt idx="5710">
                        <c:v>6.9997558600000005</c:v>
                      </c:pt>
                      <c:pt idx="5711">
                        <c:v>6.9997558600000005</c:v>
                      </c:pt>
                      <c:pt idx="5712">
                        <c:v>6.9997558600000005</c:v>
                      </c:pt>
                      <c:pt idx="5713">
                        <c:v>6.9997558600000005</c:v>
                      </c:pt>
                      <c:pt idx="5714">
                        <c:v>6.9997558600000005</c:v>
                      </c:pt>
                      <c:pt idx="5715">
                        <c:v>6.9997558600000005</c:v>
                      </c:pt>
                      <c:pt idx="5716">
                        <c:v>6.9997558600000005</c:v>
                      </c:pt>
                      <c:pt idx="5717">
                        <c:v>6.9997558600000005</c:v>
                      </c:pt>
                      <c:pt idx="5718">
                        <c:v>6.9997558600000005</c:v>
                      </c:pt>
                      <c:pt idx="5719">
                        <c:v>6.9997558600000005</c:v>
                      </c:pt>
                      <c:pt idx="5720">
                        <c:v>6.9997558600000005</c:v>
                      </c:pt>
                      <c:pt idx="5721">
                        <c:v>6.9997558600000005</c:v>
                      </c:pt>
                      <c:pt idx="5722">
                        <c:v>6.9997558600000005</c:v>
                      </c:pt>
                      <c:pt idx="5723">
                        <c:v>6.9997558600000005</c:v>
                      </c:pt>
                      <c:pt idx="5724">
                        <c:v>6.9997558600000005</c:v>
                      </c:pt>
                      <c:pt idx="5725">
                        <c:v>6.9997558600000005</c:v>
                      </c:pt>
                      <c:pt idx="5726">
                        <c:v>6.9997558600000005</c:v>
                      </c:pt>
                      <c:pt idx="5727">
                        <c:v>6.9997558600000005</c:v>
                      </c:pt>
                      <c:pt idx="5728">
                        <c:v>6.9997558600000005</c:v>
                      </c:pt>
                      <c:pt idx="5729">
                        <c:v>6.9997558600000005</c:v>
                      </c:pt>
                      <c:pt idx="5730">
                        <c:v>6.9997558600000005</c:v>
                      </c:pt>
                      <c:pt idx="5731">
                        <c:v>6.9997558600000005</c:v>
                      </c:pt>
                      <c:pt idx="5732">
                        <c:v>6.9997558600000005</c:v>
                      </c:pt>
                      <c:pt idx="5733">
                        <c:v>6.9997558600000005</c:v>
                      </c:pt>
                      <c:pt idx="5734">
                        <c:v>6.9997558600000005</c:v>
                      </c:pt>
                      <c:pt idx="5735">
                        <c:v>6.9997558600000005</c:v>
                      </c:pt>
                      <c:pt idx="5736">
                        <c:v>6.9997558600000005</c:v>
                      </c:pt>
                      <c:pt idx="5737">
                        <c:v>6.9997558600000005</c:v>
                      </c:pt>
                      <c:pt idx="5738">
                        <c:v>6.9997558600000005</c:v>
                      </c:pt>
                      <c:pt idx="5739">
                        <c:v>6.9997558600000005</c:v>
                      </c:pt>
                      <c:pt idx="5740">
                        <c:v>6.9997558600000005</c:v>
                      </c:pt>
                      <c:pt idx="5741">
                        <c:v>6.9997558600000005</c:v>
                      </c:pt>
                      <c:pt idx="5742">
                        <c:v>6.9997558600000005</c:v>
                      </c:pt>
                      <c:pt idx="5743">
                        <c:v>6.9997558600000005</c:v>
                      </c:pt>
                      <c:pt idx="5744">
                        <c:v>6.9997558600000005</c:v>
                      </c:pt>
                      <c:pt idx="5745">
                        <c:v>6.9997558600000005</c:v>
                      </c:pt>
                      <c:pt idx="5746">
                        <c:v>6.9997558600000005</c:v>
                      </c:pt>
                      <c:pt idx="5747">
                        <c:v>6.9997558600000005</c:v>
                      </c:pt>
                      <c:pt idx="5748">
                        <c:v>6.9997558600000005</c:v>
                      </c:pt>
                      <c:pt idx="5749">
                        <c:v>6.9997558600000005</c:v>
                      </c:pt>
                      <c:pt idx="5750">
                        <c:v>6.9997558600000005</c:v>
                      </c:pt>
                      <c:pt idx="5751">
                        <c:v>6.9997558600000005</c:v>
                      </c:pt>
                      <c:pt idx="5752">
                        <c:v>6.9997558600000005</c:v>
                      </c:pt>
                      <c:pt idx="5753">
                        <c:v>6.9997558600000005</c:v>
                      </c:pt>
                      <c:pt idx="5754">
                        <c:v>6.9997558600000005</c:v>
                      </c:pt>
                      <c:pt idx="5755">
                        <c:v>6.9997558600000005</c:v>
                      </c:pt>
                      <c:pt idx="5756">
                        <c:v>6.9997558600000005</c:v>
                      </c:pt>
                      <c:pt idx="5757">
                        <c:v>6.9997558600000005</c:v>
                      </c:pt>
                      <c:pt idx="5758">
                        <c:v>6.9997558600000005</c:v>
                      </c:pt>
                      <c:pt idx="5759">
                        <c:v>6.9997558600000005</c:v>
                      </c:pt>
                      <c:pt idx="5760">
                        <c:v>6.8996582000000011</c:v>
                      </c:pt>
                      <c:pt idx="5761">
                        <c:v>6.9997558600000005</c:v>
                      </c:pt>
                      <c:pt idx="5762">
                        <c:v>6.9997558600000005</c:v>
                      </c:pt>
                      <c:pt idx="5763">
                        <c:v>6.9997558600000005</c:v>
                      </c:pt>
                      <c:pt idx="5764">
                        <c:v>6.9997558600000005</c:v>
                      </c:pt>
                      <c:pt idx="5765">
                        <c:v>6.9997558600000005</c:v>
                      </c:pt>
                      <c:pt idx="5766">
                        <c:v>6.9997558600000005</c:v>
                      </c:pt>
                      <c:pt idx="5767">
                        <c:v>6.9997558600000005</c:v>
                      </c:pt>
                      <c:pt idx="5768">
                        <c:v>6.9997558600000005</c:v>
                      </c:pt>
                      <c:pt idx="5769">
                        <c:v>6.9997558600000005</c:v>
                      </c:pt>
                      <c:pt idx="5770">
                        <c:v>6.9997558600000005</c:v>
                      </c:pt>
                      <c:pt idx="5771">
                        <c:v>6.9997558600000005</c:v>
                      </c:pt>
                      <c:pt idx="5772">
                        <c:v>6.9997558600000005</c:v>
                      </c:pt>
                      <c:pt idx="5773">
                        <c:v>6.9997558600000005</c:v>
                      </c:pt>
                      <c:pt idx="5774">
                        <c:v>6.9997558600000005</c:v>
                      </c:pt>
                      <c:pt idx="5775">
                        <c:v>6.9997558600000005</c:v>
                      </c:pt>
                      <c:pt idx="5776">
                        <c:v>6.9997558600000005</c:v>
                      </c:pt>
                      <c:pt idx="5777">
                        <c:v>6.9997558600000005</c:v>
                      </c:pt>
                      <c:pt idx="5778">
                        <c:v>6.9997558600000005</c:v>
                      </c:pt>
                      <c:pt idx="5779">
                        <c:v>6.9997558600000005</c:v>
                      </c:pt>
                      <c:pt idx="5780">
                        <c:v>6.9997558600000005</c:v>
                      </c:pt>
                      <c:pt idx="5781">
                        <c:v>6.8996582000000011</c:v>
                      </c:pt>
                      <c:pt idx="5782">
                        <c:v>6.8996582000000011</c:v>
                      </c:pt>
                      <c:pt idx="5783">
                        <c:v>6.8996582000000011</c:v>
                      </c:pt>
                      <c:pt idx="5784">
                        <c:v>6.8996582000000011</c:v>
                      </c:pt>
                      <c:pt idx="5785">
                        <c:v>6.8996582000000011</c:v>
                      </c:pt>
                      <c:pt idx="5786">
                        <c:v>6.8996582000000011</c:v>
                      </c:pt>
                      <c:pt idx="5787">
                        <c:v>6.8996582000000011</c:v>
                      </c:pt>
                      <c:pt idx="5788">
                        <c:v>6.8996582000000011</c:v>
                      </c:pt>
                      <c:pt idx="5789">
                        <c:v>6.8996582000000011</c:v>
                      </c:pt>
                      <c:pt idx="5790">
                        <c:v>6.9997558600000005</c:v>
                      </c:pt>
                      <c:pt idx="5791">
                        <c:v>6.8996582000000011</c:v>
                      </c:pt>
                      <c:pt idx="5792">
                        <c:v>6.8996582000000011</c:v>
                      </c:pt>
                      <c:pt idx="5793">
                        <c:v>6.8996582000000011</c:v>
                      </c:pt>
                      <c:pt idx="5794">
                        <c:v>6.8996582000000011</c:v>
                      </c:pt>
                      <c:pt idx="5795">
                        <c:v>6.8996582000000011</c:v>
                      </c:pt>
                      <c:pt idx="5796">
                        <c:v>6.8996582000000011</c:v>
                      </c:pt>
                      <c:pt idx="5797">
                        <c:v>6.8996582000000011</c:v>
                      </c:pt>
                      <c:pt idx="5798">
                        <c:v>6.8996582000000011</c:v>
                      </c:pt>
                      <c:pt idx="5799">
                        <c:v>6.8996582000000011</c:v>
                      </c:pt>
                      <c:pt idx="5800">
                        <c:v>6.8996582000000011</c:v>
                      </c:pt>
                      <c:pt idx="5801">
                        <c:v>6.8996582000000011</c:v>
                      </c:pt>
                      <c:pt idx="5802">
                        <c:v>6.8996582000000011</c:v>
                      </c:pt>
                      <c:pt idx="5803">
                        <c:v>6.8996582000000011</c:v>
                      </c:pt>
                      <c:pt idx="5804">
                        <c:v>6.8996582000000011</c:v>
                      </c:pt>
                      <c:pt idx="5805">
                        <c:v>6.8996582000000011</c:v>
                      </c:pt>
                      <c:pt idx="5806">
                        <c:v>6.8996582000000011</c:v>
                      </c:pt>
                      <c:pt idx="5807">
                        <c:v>6.8996582000000011</c:v>
                      </c:pt>
                      <c:pt idx="5808">
                        <c:v>6.8996582000000011</c:v>
                      </c:pt>
                      <c:pt idx="5809">
                        <c:v>6.8996582000000011</c:v>
                      </c:pt>
                      <c:pt idx="5810">
                        <c:v>6.8996582000000011</c:v>
                      </c:pt>
                      <c:pt idx="5811">
                        <c:v>6.8996582000000011</c:v>
                      </c:pt>
                      <c:pt idx="5812">
                        <c:v>6.8996582000000011</c:v>
                      </c:pt>
                      <c:pt idx="5813">
                        <c:v>6.8996582000000011</c:v>
                      </c:pt>
                      <c:pt idx="5814">
                        <c:v>6.8996582000000011</c:v>
                      </c:pt>
                      <c:pt idx="5815">
                        <c:v>6.8996582000000011</c:v>
                      </c:pt>
                      <c:pt idx="5816">
                        <c:v>6.8996582000000011</c:v>
                      </c:pt>
                      <c:pt idx="5817">
                        <c:v>6.8996582000000011</c:v>
                      </c:pt>
                      <c:pt idx="5818">
                        <c:v>6.8996582000000011</c:v>
                      </c:pt>
                      <c:pt idx="5819">
                        <c:v>6.8996582000000011</c:v>
                      </c:pt>
                      <c:pt idx="5820">
                        <c:v>6.8996582000000011</c:v>
                      </c:pt>
                      <c:pt idx="5821">
                        <c:v>6.8996582000000011</c:v>
                      </c:pt>
                      <c:pt idx="5822">
                        <c:v>6.8996582000000011</c:v>
                      </c:pt>
                      <c:pt idx="5823">
                        <c:v>6.8996582000000011</c:v>
                      </c:pt>
                      <c:pt idx="5824">
                        <c:v>6.8996582000000011</c:v>
                      </c:pt>
                      <c:pt idx="5825">
                        <c:v>6.8996582000000011</c:v>
                      </c:pt>
                      <c:pt idx="5826">
                        <c:v>6.8996582000000011</c:v>
                      </c:pt>
                      <c:pt idx="5827">
                        <c:v>6.8996582000000011</c:v>
                      </c:pt>
                      <c:pt idx="5828">
                        <c:v>6.8996582000000011</c:v>
                      </c:pt>
                      <c:pt idx="5829">
                        <c:v>6.8996582000000011</c:v>
                      </c:pt>
                      <c:pt idx="5830">
                        <c:v>6.8996582000000011</c:v>
                      </c:pt>
                      <c:pt idx="5831">
                        <c:v>6.8996582000000011</c:v>
                      </c:pt>
                      <c:pt idx="5832">
                        <c:v>6.8996582000000011</c:v>
                      </c:pt>
                      <c:pt idx="5833">
                        <c:v>6.8996582000000011</c:v>
                      </c:pt>
                      <c:pt idx="5834">
                        <c:v>6.8996582000000011</c:v>
                      </c:pt>
                      <c:pt idx="5835">
                        <c:v>6.8996582000000011</c:v>
                      </c:pt>
                      <c:pt idx="5836">
                        <c:v>6.8996582000000011</c:v>
                      </c:pt>
                      <c:pt idx="5837">
                        <c:v>6.8996582000000011</c:v>
                      </c:pt>
                      <c:pt idx="5838">
                        <c:v>6.8996582000000011</c:v>
                      </c:pt>
                      <c:pt idx="5839">
                        <c:v>6.8996582000000011</c:v>
                      </c:pt>
                      <c:pt idx="5840">
                        <c:v>6.8996582000000011</c:v>
                      </c:pt>
                      <c:pt idx="5841">
                        <c:v>6.8996582000000011</c:v>
                      </c:pt>
                      <c:pt idx="5842">
                        <c:v>6.8996582000000011</c:v>
                      </c:pt>
                      <c:pt idx="5843">
                        <c:v>6.8996582000000011</c:v>
                      </c:pt>
                      <c:pt idx="5844">
                        <c:v>6.8996582000000011</c:v>
                      </c:pt>
                      <c:pt idx="5845">
                        <c:v>6.8996582000000011</c:v>
                      </c:pt>
                      <c:pt idx="5846">
                        <c:v>6.8996582000000011</c:v>
                      </c:pt>
                      <c:pt idx="5847">
                        <c:v>6.8996582000000011</c:v>
                      </c:pt>
                      <c:pt idx="5848">
                        <c:v>6.8996582000000011</c:v>
                      </c:pt>
                      <c:pt idx="5849">
                        <c:v>6.8996582000000011</c:v>
                      </c:pt>
                      <c:pt idx="5850">
                        <c:v>6.8996582000000011</c:v>
                      </c:pt>
                      <c:pt idx="5851">
                        <c:v>6.8996582000000011</c:v>
                      </c:pt>
                      <c:pt idx="5852">
                        <c:v>6.8996582000000011</c:v>
                      </c:pt>
                      <c:pt idx="5853">
                        <c:v>6.8996582000000011</c:v>
                      </c:pt>
                      <c:pt idx="5854">
                        <c:v>6.8996582000000011</c:v>
                      </c:pt>
                      <c:pt idx="5855">
                        <c:v>6.8996582000000011</c:v>
                      </c:pt>
                      <c:pt idx="5856">
                        <c:v>6.8996582000000011</c:v>
                      </c:pt>
                      <c:pt idx="5857">
                        <c:v>6.8996582000000011</c:v>
                      </c:pt>
                      <c:pt idx="5858">
                        <c:v>6.8996582000000011</c:v>
                      </c:pt>
                      <c:pt idx="5859">
                        <c:v>6.8996582000000011</c:v>
                      </c:pt>
                      <c:pt idx="5860">
                        <c:v>6.8996582000000011</c:v>
                      </c:pt>
                      <c:pt idx="5861">
                        <c:v>6.8996582000000011</c:v>
                      </c:pt>
                      <c:pt idx="5862">
                        <c:v>6.8996582000000011</c:v>
                      </c:pt>
                      <c:pt idx="5863">
                        <c:v>6.8996582000000011</c:v>
                      </c:pt>
                      <c:pt idx="5864">
                        <c:v>6.8996582000000011</c:v>
                      </c:pt>
                      <c:pt idx="5865">
                        <c:v>6.8996582000000011</c:v>
                      </c:pt>
                      <c:pt idx="5866">
                        <c:v>6.8996582000000011</c:v>
                      </c:pt>
                      <c:pt idx="5867">
                        <c:v>6.8996582000000011</c:v>
                      </c:pt>
                      <c:pt idx="5868">
                        <c:v>6.8996582000000011</c:v>
                      </c:pt>
                      <c:pt idx="5869">
                        <c:v>6.8996582000000011</c:v>
                      </c:pt>
                      <c:pt idx="5870">
                        <c:v>6.8996582000000011</c:v>
                      </c:pt>
                      <c:pt idx="5871">
                        <c:v>6.8996582000000011</c:v>
                      </c:pt>
                      <c:pt idx="5872">
                        <c:v>6.8996582000000011</c:v>
                      </c:pt>
                      <c:pt idx="5873">
                        <c:v>6.8996582000000011</c:v>
                      </c:pt>
                      <c:pt idx="5874">
                        <c:v>6.8996582000000011</c:v>
                      </c:pt>
                      <c:pt idx="5875">
                        <c:v>6.8996582000000011</c:v>
                      </c:pt>
                      <c:pt idx="5876">
                        <c:v>6.8996582000000011</c:v>
                      </c:pt>
                      <c:pt idx="5877">
                        <c:v>6.8996582000000011</c:v>
                      </c:pt>
                      <c:pt idx="5878">
                        <c:v>6.8996582000000011</c:v>
                      </c:pt>
                      <c:pt idx="5879">
                        <c:v>6.8996582000000011</c:v>
                      </c:pt>
                      <c:pt idx="5880">
                        <c:v>6.8996582000000011</c:v>
                      </c:pt>
                      <c:pt idx="5881">
                        <c:v>6.8996582000000011</c:v>
                      </c:pt>
                      <c:pt idx="5882">
                        <c:v>6.8996582000000011</c:v>
                      </c:pt>
                      <c:pt idx="5883">
                        <c:v>6.8996582000000011</c:v>
                      </c:pt>
                      <c:pt idx="5884">
                        <c:v>6.8996582000000011</c:v>
                      </c:pt>
                      <c:pt idx="5885">
                        <c:v>6.8996582000000011</c:v>
                      </c:pt>
                      <c:pt idx="5886">
                        <c:v>6.8996582000000011</c:v>
                      </c:pt>
                      <c:pt idx="5887">
                        <c:v>6.8996582000000011</c:v>
                      </c:pt>
                      <c:pt idx="5888">
                        <c:v>6.8996582000000011</c:v>
                      </c:pt>
                      <c:pt idx="5889">
                        <c:v>6.8996582000000011</c:v>
                      </c:pt>
                      <c:pt idx="5890">
                        <c:v>6.8996582000000011</c:v>
                      </c:pt>
                      <c:pt idx="5891">
                        <c:v>6.8996582000000011</c:v>
                      </c:pt>
                      <c:pt idx="5892">
                        <c:v>6.8996582000000011</c:v>
                      </c:pt>
                      <c:pt idx="5893">
                        <c:v>6.8996582000000011</c:v>
                      </c:pt>
                      <c:pt idx="5894">
                        <c:v>6.8996582000000011</c:v>
                      </c:pt>
                      <c:pt idx="5895">
                        <c:v>6.8996582000000011</c:v>
                      </c:pt>
                      <c:pt idx="5896">
                        <c:v>6.8996582000000011</c:v>
                      </c:pt>
                      <c:pt idx="5897">
                        <c:v>6.8996582000000011</c:v>
                      </c:pt>
                      <c:pt idx="5898">
                        <c:v>6.8996582000000011</c:v>
                      </c:pt>
                      <c:pt idx="5899">
                        <c:v>6.8996582000000011</c:v>
                      </c:pt>
                      <c:pt idx="5900">
                        <c:v>6.8996582000000011</c:v>
                      </c:pt>
                      <c:pt idx="5901">
                        <c:v>6.8996582000000011</c:v>
                      </c:pt>
                      <c:pt idx="5902">
                        <c:v>6.8996582000000011</c:v>
                      </c:pt>
                      <c:pt idx="5903">
                        <c:v>6.8996582000000011</c:v>
                      </c:pt>
                      <c:pt idx="5904">
                        <c:v>6.8996582000000011</c:v>
                      </c:pt>
                      <c:pt idx="5905">
                        <c:v>6.8996582000000011</c:v>
                      </c:pt>
                      <c:pt idx="5906">
                        <c:v>6.8996582000000011</c:v>
                      </c:pt>
                      <c:pt idx="5907">
                        <c:v>6.8996582000000011</c:v>
                      </c:pt>
                      <c:pt idx="5908">
                        <c:v>6.8996582000000011</c:v>
                      </c:pt>
                      <c:pt idx="5909">
                        <c:v>6.8996582000000011</c:v>
                      </c:pt>
                      <c:pt idx="5910">
                        <c:v>6.8996582000000011</c:v>
                      </c:pt>
                      <c:pt idx="5911">
                        <c:v>6.8996582000000011</c:v>
                      </c:pt>
                      <c:pt idx="5912">
                        <c:v>6.8996582000000011</c:v>
                      </c:pt>
                      <c:pt idx="5913">
                        <c:v>6.8996582000000011</c:v>
                      </c:pt>
                      <c:pt idx="5914">
                        <c:v>6.8996582000000011</c:v>
                      </c:pt>
                      <c:pt idx="5915">
                        <c:v>6.8996582000000011</c:v>
                      </c:pt>
                      <c:pt idx="5916">
                        <c:v>6.8996582000000011</c:v>
                      </c:pt>
                      <c:pt idx="5917">
                        <c:v>6.8996582000000011</c:v>
                      </c:pt>
                      <c:pt idx="5918">
                        <c:v>6.8996582000000011</c:v>
                      </c:pt>
                      <c:pt idx="5919">
                        <c:v>6.8996582000000011</c:v>
                      </c:pt>
                      <c:pt idx="5920">
                        <c:v>6.8996582000000011</c:v>
                      </c:pt>
                      <c:pt idx="5921">
                        <c:v>6.8996582000000011</c:v>
                      </c:pt>
                      <c:pt idx="5922">
                        <c:v>6.8996582000000011</c:v>
                      </c:pt>
                      <c:pt idx="5923">
                        <c:v>6.8996582000000011</c:v>
                      </c:pt>
                      <c:pt idx="5924">
                        <c:v>6.8996582000000011</c:v>
                      </c:pt>
                      <c:pt idx="5925">
                        <c:v>6.799804690000002</c:v>
                      </c:pt>
                      <c:pt idx="5926">
                        <c:v>6.8996582000000011</c:v>
                      </c:pt>
                      <c:pt idx="5927">
                        <c:v>6.8996582000000011</c:v>
                      </c:pt>
                      <c:pt idx="5928">
                        <c:v>6.8996582000000011</c:v>
                      </c:pt>
                      <c:pt idx="5929">
                        <c:v>6.8996582000000011</c:v>
                      </c:pt>
                      <c:pt idx="5930">
                        <c:v>6.8996582000000011</c:v>
                      </c:pt>
                      <c:pt idx="5931">
                        <c:v>6.799804690000002</c:v>
                      </c:pt>
                      <c:pt idx="5932">
                        <c:v>6.799804690000002</c:v>
                      </c:pt>
                      <c:pt idx="5933">
                        <c:v>6.8996582000000011</c:v>
                      </c:pt>
                      <c:pt idx="5934">
                        <c:v>6.799804690000002</c:v>
                      </c:pt>
                      <c:pt idx="5935">
                        <c:v>6.799804690000002</c:v>
                      </c:pt>
                      <c:pt idx="5936">
                        <c:v>6.8996582000000011</c:v>
                      </c:pt>
                      <c:pt idx="5937">
                        <c:v>6.799804690000002</c:v>
                      </c:pt>
                      <c:pt idx="5938">
                        <c:v>6.799804690000002</c:v>
                      </c:pt>
                      <c:pt idx="5939">
                        <c:v>6.8996582000000011</c:v>
                      </c:pt>
                      <c:pt idx="5940">
                        <c:v>6.799804690000002</c:v>
                      </c:pt>
                      <c:pt idx="5941">
                        <c:v>6.799804690000002</c:v>
                      </c:pt>
                      <c:pt idx="5942">
                        <c:v>6.799804690000002</c:v>
                      </c:pt>
                      <c:pt idx="5943">
                        <c:v>6.799804690000002</c:v>
                      </c:pt>
                      <c:pt idx="5944">
                        <c:v>6.799804690000002</c:v>
                      </c:pt>
                      <c:pt idx="5945">
                        <c:v>6.799804690000002</c:v>
                      </c:pt>
                      <c:pt idx="5946">
                        <c:v>6.799804690000002</c:v>
                      </c:pt>
                      <c:pt idx="5947">
                        <c:v>6.799804690000002</c:v>
                      </c:pt>
                      <c:pt idx="5948">
                        <c:v>6.8996582000000011</c:v>
                      </c:pt>
                      <c:pt idx="5949">
                        <c:v>6.799804690000002</c:v>
                      </c:pt>
                      <c:pt idx="5950">
                        <c:v>6.799804690000002</c:v>
                      </c:pt>
                      <c:pt idx="5951">
                        <c:v>6.799804690000002</c:v>
                      </c:pt>
                      <c:pt idx="5952">
                        <c:v>6.799804690000002</c:v>
                      </c:pt>
                      <c:pt idx="5953">
                        <c:v>6.799804690000002</c:v>
                      </c:pt>
                      <c:pt idx="5954">
                        <c:v>6.799804690000002</c:v>
                      </c:pt>
                      <c:pt idx="5955">
                        <c:v>6.799804690000002</c:v>
                      </c:pt>
                      <c:pt idx="5956">
                        <c:v>6.799804690000002</c:v>
                      </c:pt>
                      <c:pt idx="5957">
                        <c:v>6.799804690000002</c:v>
                      </c:pt>
                      <c:pt idx="5958">
                        <c:v>6.799804690000002</c:v>
                      </c:pt>
                      <c:pt idx="5959">
                        <c:v>6.799804690000002</c:v>
                      </c:pt>
                      <c:pt idx="5960">
                        <c:v>6.799804690000002</c:v>
                      </c:pt>
                      <c:pt idx="5961">
                        <c:v>6.799804690000002</c:v>
                      </c:pt>
                      <c:pt idx="5962">
                        <c:v>6.799804690000002</c:v>
                      </c:pt>
                      <c:pt idx="5963">
                        <c:v>6.799804690000002</c:v>
                      </c:pt>
                      <c:pt idx="5964">
                        <c:v>6.799804690000002</c:v>
                      </c:pt>
                      <c:pt idx="5965">
                        <c:v>6.799804690000002</c:v>
                      </c:pt>
                      <c:pt idx="5966">
                        <c:v>6.799804690000002</c:v>
                      </c:pt>
                      <c:pt idx="5967">
                        <c:v>6.799804690000002</c:v>
                      </c:pt>
                      <c:pt idx="5968">
                        <c:v>6.799804690000002</c:v>
                      </c:pt>
                      <c:pt idx="5969">
                        <c:v>6.799804690000002</c:v>
                      </c:pt>
                      <c:pt idx="5970">
                        <c:v>6.799804690000002</c:v>
                      </c:pt>
                      <c:pt idx="5971">
                        <c:v>6.799804690000002</c:v>
                      </c:pt>
                      <c:pt idx="5972">
                        <c:v>6.799804690000002</c:v>
                      </c:pt>
                      <c:pt idx="5973">
                        <c:v>6.799804690000002</c:v>
                      </c:pt>
                      <c:pt idx="5974">
                        <c:v>6.799804690000002</c:v>
                      </c:pt>
                      <c:pt idx="5975">
                        <c:v>6.799804690000002</c:v>
                      </c:pt>
                      <c:pt idx="5976">
                        <c:v>6.799804690000002</c:v>
                      </c:pt>
                      <c:pt idx="5977">
                        <c:v>6.799804690000002</c:v>
                      </c:pt>
                      <c:pt idx="5978">
                        <c:v>6.799804690000002</c:v>
                      </c:pt>
                      <c:pt idx="5979">
                        <c:v>6.799804690000002</c:v>
                      </c:pt>
                      <c:pt idx="5980">
                        <c:v>6.799804690000002</c:v>
                      </c:pt>
                      <c:pt idx="5981">
                        <c:v>6.799804690000002</c:v>
                      </c:pt>
                      <c:pt idx="5982">
                        <c:v>6.799804690000002</c:v>
                      </c:pt>
                      <c:pt idx="5983">
                        <c:v>6.799804690000002</c:v>
                      </c:pt>
                      <c:pt idx="5984">
                        <c:v>6.799804690000002</c:v>
                      </c:pt>
                      <c:pt idx="5985">
                        <c:v>6.799804690000002</c:v>
                      </c:pt>
                      <c:pt idx="5986">
                        <c:v>6.799804690000002</c:v>
                      </c:pt>
                      <c:pt idx="5987">
                        <c:v>6.799804690000002</c:v>
                      </c:pt>
                      <c:pt idx="5988">
                        <c:v>6.799804690000002</c:v>
                      </c:pt>
                      <c:pt idx="5989">
                        <c:v>6.799804690000002</c:v>
                      </c:pt>
                      <c:pt idx="5990">
                        <c:v>6.799804690000002</c:v>
                      </c:pt>
                      <c:pt idx="5991">
                        <c:v>6.799804690000002</c:v>
                      </c:pt>
                      <c:pt idx="5992">
                        <c:v>6.799804690000002</c:v>
                      </c:pt>
                      <c:pt idx="5993">
                        <c:v>6.799804690000002</c:v>
                      </c:pt>
                      <c:pt idx="5994">
                        <c:v>6.799804690000002</c:v>
                      </c:pt>
                      <c:pt idx="5995">
                        <c:v>6.799804690000002</c:v>
                      </c:pt>
                      <c:pt idx="5996">
                        <c:v>6.799804690000002</c:v>
                      </c:pt>
                      <c:pt idx="5997">
                        <c:v>6.799804690000002</c:v>
                      </c:pt>
                      <c:pt idx="5998">
                        <c:v>6.799804690000002</c:v>
                      </c:pt>
                      <c:pt idx="5999">
                        <c:v>6.799804690000002</c:v>
                      </c:pt>
                      <c:pt idx="6000">
                        <c:v>6.799804690000002</c:v>
                      </c:pt>
                      <c:pt idx="6001">
                        <c:v>6.799804690000002</c:v>
                      </c:pt>
                      <c:pt idx="6002">
                        <c:v>6.799804690000002</c:v>
                      </c:pt>
                      <c:pt idx="6003">
                        <c:v>6.799804690000002</c:v>
                      </c:pt>
                      <c:pt idx="6004">
                        <c:v>6.799804690000002</c:v>
                      </c:pt>
                      <c:pt idx="6005">
                        <c:v>6.799804690000002</c:v>
                      </c:pt>
                      <c:pt idx="6006">
                        <c:v>6.799804690000002</c:v>
                      </c:pt>
                      <c:pt idx="6007">
                        <c:v>6.799804690000002</c:v>
                      </c:pt>
                      <c:pt idx="6008">
                        <c:v>6.799804690000002</c:v>
                      </c:pt>
                      <c:pt idx="6009">
                        <c:v>6.799804690000002</c:v>
                      </c:pt>
                      <c:pt idx="6010">
                        <c:v>6.799804690000002</c:v>
                      </c:pt>
                      <c:pt idx="6011">
                        <c:v>6.799804690000002</c:v>
                      </c:pt>
                      <c:pt idx="6012">
                        <c:v>6.799804690000002</c:v>
                      </c:pt>
                      <c:pt idx="6013">
                        <c:v>6.799804690000002</c:v>
                      </c:pt>
                      <c:pt idx="6014">
                        <c:v>6.799804690000002</c:v>
                      </c:pt>
                      <c:pt idx="6015">
                        <c:v>6.799804690000002</c:v>
                      </c:pt>
                      <c:pt idx="6016">
                        <c:v>6.799804690000002</c:v>
                      </c:pt>
                      <c:pt idx="6017">
                        <c:v>6.799804690000002</c:v>
                      </c:pt>
                      <c:pt idx="6018">
                        <c:v>6.799804690000002</c:v>
                      </c:pt>
                      <c:pt idx="6019">
                        <c:v>6.799804690000002</c:v>
                      </c:pt>
                      <c:pt idx="6020">
                        <c:v>6.799804690000002</c:v>
                      </c:pt>
                      <c:pt idx="6021">
                        <c:v>6.799804690000002</c:v>
                      </c:pt>
                      <c:pt idx="6022">
                        <c:v>6.799804690000002</c:v>
                      </c:pt>
                      <c:pt idx="6023">
                        <c:v>6.799804690000002</c:v>
                      </c:pt>
                      <c:pt idx="6024">
                        <c:v>6.799804690000002</c:v>
                      </c:pt>
                      <c:pt idx="6025">
                        <c:v>6.799804690000002</c:v>
                      </c:pt>
                      <c:pt idx="6026">
                        <c:v>6.799804690000002</c:v>
                      </c:pt>
                      <c:pt idx="6027">
                        <c:v>6.799804690000002</c:v>
                      </c:pt>
                      <c:pt idx="6028">
                        <c:v>6.799804690000002</c:v>
                      </c:pt>
                      <c:pt idx="6029">
                        <c:v>6.799804690000002</c:v>
                      </c:pt>
                      <c:pt idx="6030">
                        <c:v>6.799804690000002</c:v>
                      </c:pt>
                      <c:pt idx="6031">
                        <c:v>6.799804690000002</c:v>
                      </c:pt>
                      <c:pt idx="6032">
                        <c:v>6.799804690000002</c:v>
                      </c:pt>
                      <c:pt idx="6033">
                        <c:v>6.799804690000002</c:v>
                      </c:pt>
                      <c:pt idx="6034">
                        <c:v>6.799804690000002</c:v>
                      </c:pt>
                      <c:pt idx="6035">
                        <c:v>6.799804690000002</c:v>
                      </c:pt>
                      <c:pt idx="6036">
                        <c:v>6.799804690000002</c:v>
                      </c:pt>
                      <c:pt idx="6037">
                        <c:v>6.799804690000002</c:v>
                      </c:pt>
                      <c:pt idx="6038">
                        <c:v>6.799804690000002</c:v>
                      </c:pt>
                      <c:pt idx="6039">
                        <c:v>6.799804690000002</c:v>
                      </c:pt>
                      <c:pt idx="6040">
                        <c:v>6.799804690000002</c:v>
                      </c:pt>
                      <c:pt idx="6041">
                        <c:v>6.799804690000002</c:v>
                      </c:pt>
                      <c:pt idx="6042">
                        <c:v>6.799804690000002</c:v>
                      </c:pt>
                      <c:pt idx="6043">
                        <c:v>6.799804690000002</c:v>
                      </c:pt>
                      <c:pt idx="6044">
                        <c:v>6.799804690000002</c:v>
                      </c:pt>
                      <c:pt idx="6045">
                        <c:v>6.799804690000002</c:v>
                      </c:pt>
                      <c:pt idx="6046">
                        <c:v>6.799804690000002</c:v>
                      </c:pt>
                      <c:pt idx="6047">
                        <c:v>6.799804690000002</c:v>
                      </c:pt>
                      <c:pt idx="6048">
                        <c:v>6.799804690000002</c:v>
                      </c:pt>
                      <c:pt idx="6049">
                        <c:v>6.799804690000002</c:v>
                      </c:pt>
                      <c:pt idx="6050">
                        <c:v>6.799804690000002</c:v>
                      </c:pt>
                      <c:pt idx="6051">
                        <c:v>6.799804690000002</c:v>
                      </c:pt>
                      <c:pt idx="6052">
                        <c:v>6.799804690000002</c:v>
                      </c:pt>
                      <c:pt idx="6053">
                        <c:v>6.799804690000002</c:v>
                      </c:pt>
                      <c:pt idx="6054">
                        <c:v>6.799804690000002</c:v>
                      </c:pt>
                      <c:pt idx="6055">
                        <c:v>6.799804690000002</c:v>
                      </c:pt>
                      <c:pt idx="6056">
                        <c:v>6.799804690000002</c:v>
                      </c:pt>
                      <c:pt idx="6057">
                        <c:v>6.799804690000002</c:v>
                      </c:pt>
                      <c:pt idx="6058">
                        <c:v>6.799804690000002</c:v>
                      </c:pt>
                      <c:pt idx="6059">
                        <c:v>6.799804690000002</c:v>
                      </c:pt>
                      <c:pt idx="6060">
                        <c:v>6.799804690000002</c:v>
                      </c:pt>
                      <c:pt idx="6061">
                        <c:v>6.799804690000002</c:v>
                      </c:pt>
                      <c:pt idx="6062">
                        <c:v>6.799804690000002</c:v>
                      </c:pt>
                      <c:pt idx="6063">
                        <c:v>6.799804690000002</c:v>
                      </c:pt>
                      <c:pt idx="6064">
                        <c:v>6.799804690000002</c:v>
                      </c:pt>
                      <c:pt idx="6065">
                        <c:v>6.799804690000002</c:v>
                      </c:pt>
                      <c:pt idx="6066">
                        <c:v>6.799804690000002</c:v>
                      </c:pt>
                      <c:pt idx="6067">
                        <c:v>6.799804690000002</c:v>
                      </c:pt>
                      <c:pt idx="6068">
                        <c:v>6.799804690000002</c:v>
                      </c:pt>
                      <c:pt idx="6069">
                        <c:v>6.799804690000002</c:v>
                      </c:pt>
                      <c:pt idx="6070">
                        <c:v>6.799804690000002</c:v>
                      </c:pt>
                      <c:pt idx="6071">
                        <c:v>6.799804690000002</c:v>
                      </c:pt>
                      <c:pt idx="6072">
                        <c:v>6.799804690000002</c:v>
                      </c:pt>
                      <c:pt idx="6073">
                        <c:v>6.799804690000002</c:v>
                      </c:pt>
                      <c:pt idx="6074">
                        <c:v>6.799804690000002</c:v>
                      </c:pt>
                      <c:pt idx="6075">
                        <c:v>6.799804690000002</c:v>
                      </c:pt>
                      <c:pt idx="6076">
                        <c:v>6.799804690000002</c:v>
                      </c:pt>
                      <c:pt idx="6077">
                        <c:v>6.799804690000002</c:v>
                      </c:pt>
                      <c:pt idx="6078">
                        <c:v>6.799804690000002</c:v>
                      </c:pt>
                      <c:pt idx="6079">
                        <c:v>6.799804690000002</c:v>
                      </c:pt>
                      <c:pt idx="6080">
                        <c:v>6.799804690000002</c:v>
                      </c:pt>
                      <c:pt idx="6081">
                        <c:v>6.799804690000002</c:v>
                      </c:pt>
                      <c:pt idx="6082">
                        <c:v>6.799804690000002</c:v>
                      </c:pt>
                      <c:pt idx="6083">
                        <c:v>6.699707029999999</c:v>
                      </c:pt>
                      <c:pt idx="6084">
                        <c:v>6.799804690000002</c:v>
                      </c:pt>
                      <c:pt idx="6085">
                        <c:v>6.699707029999999</c:v>
                      </c:pt>
                      <c:pt idx="6086">
                        <c:v>6.799804690000002</c:v>
                      </c:pt>
                      <c:pt idx="6087">
                        <c:v>6.799804690000002</c:v>
                      </c:pt>
                      <c:pt idx="6088">
                        <c:v>6.799804690000002</c:v>
                      </c:pt>
                      <c:pt idx="6089">
                        <c:v>6.799804690000002</c:v>
                      </c:pt>
                      <c:pt idx="6090">
                        <c:v>6.699707029999999</c:v>
                      </c:pt>
                      <c:pt idx="6091">
                        <c:v>6.699707029999999</c:v>
                      </c:pt>
                      <c:pt idx="6092">
                        <c:v>6.799804690000002</c:v>
                      </c:pt>
                      <c:pt idx="6093">
                        <c:v>6.699707029999999</c:v>
                      </c:pt>
                      <c:pt idx="6094">
                        <c:v>6.699707029999999</c:v>
                      </c:pt>
                      <c:pt idx="6095">
                        <c:v>6.799804690000002</c:v>
                      </c:pt>
                      <c:pt idx="6096">
                        <c:v>6.699707029999999</c:v>
                      </c:pt>
                      <c:pt idx="6097">
                        <c:v>6.799804690000002</c:v>
                      </c:pt>
                      <c:pt idx="6098">
                        <c:v>6.799804690000002</c:v>
                      </c:pt>
                      <c:pt idx="6099">
                        <c:v>6.699707029999999</c:v>
                      </c:pt>
                      <c:pt idx="6100">
                        <c:v>6.699707029999999</c:v>
                      </c:pt>
                      <c:pt idx="6101">
                        <c:v>6.699707029999999</c:v>
                      </c:pt>
                      <c:pt idx="6102">
                        <c:v>6.799804690000002</c:v>
                      </c:pt>
                      <c:pt idx="6103">
                        <c:v>6.699707029999999</c:v>
                      </c:pt>
                      <c:pt idx="6104">
                        <c:v>6.799804690000002</c:v>
                      </c:pt>
                      <c:pt idx="6105">
                        <c:v>6.699707029999999</c:v>
                      </c:pt>
                      <c:pt idx="6106">
                        <c:v>6.699707029999999</c:v>
                      </c:pt>
                      <c:pt idx="6107">
                        <c:v>6.699707029999999</c:v>
                      </c:pt>
                      <c:pt idx="6108">
                        <c:v>6.699707029999999</c:v>
                      </c:pt>
                      <c:pt idx="6109">
                        <c:v>6.699707029999999</c:v>
                      </c:pt>
                      <c:pt idx="6110">
                        <c:v>6.699707029999999</c:v>
                      </c:pt>
                      <c:pt idx="6111">
                        <c:v>6.699707029999999</c:v>
                      </c:pt>
                      <c:pt idx="6112">
                        <c:v>6.699707029999999</c:v>
                      </c:pt>
                      <c:pt idx="6113">
                        <c:v>6.699707029999999</c:v>
                      </c:pt>
                      <c:pt idx="6114">
                        <c:v>6.699707029999999</c:v>
                      </c:pt>
                      <c:pt idx="6115">
                        <c:v>6.699707029999999</c:v>
                      </c:pt>
                      <c:pt idx="6116">
                        <c:v>6.699707029999999</c:v>
                      </c:pt>
                      <c:pt idx="6117">
                        <c:v>6.699707029999999</c:v>
                      </c:pt>
                      <c:pt idx="6118">
                        <c:v>6.699707029999999</c:v>
                      </c:pt>
                      <c:pt idx="6119">
                        <c:v>6.699707029999999</c:v>
                      </c:pt>
                      <c:pt idx="6120">
                        <c:v>6.699707029999999</c:v>
                      </c:pt>
                      <c:pt idx="6121">
                        <c:v>6.699707029999999</c:v>
                      </c:pt>
                      <c:pt idx="6122">
                        <c:v>6.699707029999999</c:v>
                      </c:pt>
                      <c:pt idx="6123">
                        <c:v>6.699707029999999</c:v>
                      </c:pt>
                      <c:pt idx="6124">
                        <c:v>6.699707029999999</c:v>
                      </c:pt>
                      <c:pt idx="6125">
                        <c:v>6.699707029999999</c:v>
                      </c:pt>
                      <c:pt idx="6126">
                        <c:v>6.699707029999999</c:v>
                      </c:pt>
                      <c:pt idx="6127">
                        <c:v>6.699707029999999</c:v>
                      </c:pt>
                      <c:pt idx="6128">
                        <c:v>6.699707029999999</c:v>
                      </c:pt>
                      <c:pt idx="6129">
                        <c:v>6.699707029999999</c:v>
                      </c:pt>
                      <c:pt idx="6130">
                        <c:v>6.699707029999999</c:v>
                      </c:pt>
                      <c:pt idx="6131">
                        <c:v>6.699707029999999</c:v>
                      </c:pt>
                      <c:pt idx="6132">
                        <c:v>6.699707029999999</c:v>
                      </c:pt>
                      <c:pt idx="6133">
                        <c:v>6.699707029999999</c:v>
                      </c:pt>
                      <c:pt idx="6134">
                        <c:v>6.699707029999999</c:v>
                      </c:pt>
                      <c:pt idx="6135">
                        <c:v>6.699707029999999</c:v>
                      </c:pt>
                      <c:pt idx="6136">
                        <c:v>6.699707029999999</c:v>
                      </c:pt>
                      <c:pt idx="6137">
                        <c:v>6.699707029999999</c:v>
                      </c:pt>
                      <c:pt idx="6138">
                        <c:v>6.699707029999999</c:v>
                      </c:pt>
                      <c:pt idx="6139">
                        <c:v>6.699707029999999</c:v>
                      </c:pt>
                      <c:pt idx="6140">
                        <c:v>6.699707029999999</c:v>
                      </c:pt>
                      <c:pt idx="6141">
                        <c:v>6.699707029999999</c:v>
                      </c:pt>
                      <c:pt idx="6142">
                        <c:v>6.699707029999999</c:v>
                      </c:pt>
                      <c:pt idx="6143">
                        <c:v>6.699707029999999</c:v>
                      </c:pt>
                      <c:pt idx="6144">
                        <c:v>6.699707029999999</c:v>
                      </c:pt>
                      <c:pt idx="6145">
                        <c:v>6.699707029999999</c:v>
                      </c:pt>
                      <c:pt idx="6146">
                        <c:v>6.699707029999999</c:v>
                      </c:pt>
                      <c:pt idx="6147">
                        <c:v>6.699707029999999</c:v>
                      </c:pt>
                      <c:pt idx="6148">
                        <c:v>6.699707029999999</c:v>
                      </c:pt>
                      <c:pt idx="6149">
                        <c:v>6.699707029999999</c:v>
                      </c:pt>
                      <c:pt idx="6150">
                        <c:v>6.699707029999999</c:v>
                      </c:pt>
                      <c:pt idx="6151">
                        <c:v>6.699707029999999</c:v>
                      </c:pt>
                      <c:pt idx="6152">
                        <c:v>6.699707029999999</c:v>
                      </c:pt>
                      <c:pt idx="6153">
                        <c:v>6.699707029999999</c:v>
                      </c:pt>
                      <c:pt idx="6154">
                        <c:v>6.699707029999999</c:v>
                      </c:pt>
                      <c:pt idx="6155">
                        <c:v>6.699707029999999</c:v>
                      </c:pt>
                      <c:pt idx="6156">
                        <c:v>6.699707029999999</c:v>
                      </c:pt>
                      <c:pt idx="6157">
                        <c:v>6.699707029999999</c:v>
                      </c:pt>
                      <c:pt idx="6158">
                        <c:v>6.699707029999999</c:v>
                      </c:pt>
                      <c:pt idx="6159">
                        <c:v>6.699707029999999</c:v>
                      </c:pt>
                      <c:pt idx="6160">
                        <c:v>6.699707029999999</c:v>
                      </c:pt>
                      <c:pt idx="6161">
                        <c:v>6.699707029999999</c:v>
                      </c:pt>
                      <c:pt idx="6162">
                        <c:v>6.699707029999999</c:v>
                      </c:pt>
                      <c:pt idx="6163">
                        <c:v>6.699707029999999</c:v>
                      </c:pt>
                      <c:pt idx="6164">
                        <c:v>6.699707029999999</c:v>
                      </c:pt>
                      <c:pt idx="6165">
                        <c:v>6.699707029999999</c:v>
                      </c:pt>
                      <c:pt idx="6166">
                        <c:v>6.699707029999999</c:v>
                      </c:pt>
                      <c:pt idx="6167">
                        <c:v>6.699707029999999</c:v>
                      </c:pt>
                      <c:pt idx="6168">
                        <c:v>6.699707029999999</c:v>
                      </c:pt>
                      <c:pt idx="6169">
                        <c:v>6.699707029999999</c:v>
                      </c:pt>
                      <c:pt idx="6170">
                        <c:v>6.699707029999999</c:v>
                      </c:pt>
                      <c:pt idx="6171">
                        <c:v>6.699707029999999</c:v>
                      </c:pt>
                      <c:pt idx="6172">
                        <c:v>6.699707029999999</c:v>
                      </c:pt>
                      <c:pt idx="6173">
                        <c:v>6.699707029999999</c:v>
                      </c:pt>
                      <c:pt idx="6174">
                        <c:v>6.699707029999999</c:v>
                      </c:pt>
                      <c:pt idx="6175">
                        <c:v>6.699707029999999</c:v>
                      </c:pt>
                      <c:pt idx="6176">
                        <c:v>6.699707029999999</c:v>
                      </c:pt>
                      <c:pt idx="6177">
                        <c:v>6.699707029999999</c:v>
                      </c:pt>
                      <c:pt idx="6178">
                        <c:v>6.699707029999999</c:v>
                      </c:pt>
                      <c:pt idx="6179">
                        <c:v>6.699707029999999</c:v>
                      </c:pt>
                      <c:pt idx="6180">
                        <c:v>6.699707029999999</c:v>
                      </c:pt>
                      <c:pt idx="6181">
                        <c:v>6.699707029999999</c:v>
                      </c:pt>
                      <c:pt idx="6182">
                        <c:v>6.699707029999999</c:v>
                      </c:pt>
                      <c:pt idx="6183">
                        <c:v>6.699707029999999</c:v>
                      </c:pt>
                      <c:pt idx="6184">
                        <c:v>6.699707029999999</c:v>
                      </c:pt>
                      <c:pt idx="6185">
                        <c:v>6.699707029999999</c:v>
                      </c:pt>
                      <c:pt idx="6186">
                        <c:v>6.699707029999999</c:v>
                      </c:pt>
                      <c:pt idx="6187">
                        <c:v>6.699707029999999</c:v>
                      </c:pt>
                      <c:pt idx="6188">
                        <c:v>6.699707029999999</c:v>
                      </c:pt>
                      <c:pt idx="6189">
                        <c:v>6.699707029999999</c:v>
                      </c:pt>
                      <c:pt idx="6190">
                        <c:v>6.699707029999999</c:v>
                      </c:pt>
                      <c:pt idx="6191">
                        <c:v>6.699707029999999</c:v>
                      </c:pt>
                      <c:pt idx="6192">
                        <c:v>6.699707029999999</c:v>
                      </c:pt>
                      <c:pt idx="6193">
                        <c:v>6.699707029999999</c:v>
                      </c:pt>
                      <c:pt idx="6194">
                        <c:v>6.699707029999999</c:v>
                      </c:pt>
                      <c:pt idx="6195">
                        <c:v>6.699707029999999</c:v>
                      </c:pt>
                      <c:pt idx="6196">
                        <c:v>6.699707029999999</c:v>
                      </c:pt>
                      <c:pt idx="6197">
                        <c:v>6.699707029999999</c:v>
                      </c:pt>
                      <c:pt idx="6198">
                        <c:v>6.699707029999999</c:v>
                      </c:pt>
                      <c:pt idx="6199">
                        <c:v>6.699707029999999</c:v>
                      </c:pt>
                      <c:pt idx="6200">
                        <c:v>6.699707029999999</c:v>
                      </c:pt>
                      <c:pt idx="6201">
                        <c:v>6.699707029999999</c:v>
                      </c:pt>
                      <c:pt idx="6202">
                        <c:v>6.699707029999999</c:v>
                      </c:pt>
                      <c:pt idx="6203">
                        <c:v>6.699707029999999</c:v>
                      </c:pt>
                      <c:pt idx="6204">
                        <c:v>6.699707029999999</c:v>
                      </c:pt>
                      <c:pt idx="6205">
                        <c:v>6.699707029999999</c:v>
                      </c:pt>
                      <c:pt idx="6206">
                        <c:v>6.699707029999999</c:v>
                      </c:pt>
                      <c:pt idx="6207">
                        <c:v>6.699707029999999</c:v>
                      </c:pt>
                      <c:pt idx="6208">
                        <c:v>6.699707029999999</c:v>
                      </c:pt>
                      <c:pt idx="6209">
                        <c:v>6.699707029999999</c:v>
                      </c:pt>
                      <c:pt idx="6210">
                        <c:v>6.699707029999999</c:v>
                      </c:pt>
                      <c:pt idx="6211">
                        <c:v>6.699707029999999</c:v>
                      </c:pt>
                      <c:pt idx="6212">
                        <c:v>6.699707029999999</c:v>
                      </c:pt>
                      <c:pt idx="6213">
                        <c:v>6.699707029999999</c:v>
                      </c:pt>
                      <c:pt idx="6214">
                        <c:v>6.699707029999999</c:v>
                      </c:pt>
                      <c:pt idx="6215">
                        <c:v>6.699707029999999</c:v>
                      </c:pt>
                      <c:pt idx="6216">
                        <c:v>6.699707029999999</c:v>
                      </c:pt>
                      <c:pt idx="6217">
                        <c:v>6.699707029999999</c:v>
                      </c:pt>
                      <c:pt idx="6218">
                        <c:v>6.699707029999999</c:v>
                      </c:pt>
                      <c:pt idx="6219">
                        <c:v>6.699707029999999</c:v>
                      </c:pt>
                      <c:pt idx="6220">
                        <c:v>6.699707029999999</c:v>
                      </c:pt>
                      <c:pt idx="6221">
                        <c:v>6.699707029999999</c:v>
                      </c:pt>
                      <c:pt idx="6222">
                        <c:v>6.699707029999999</c:v>
                      </c:pt>
                      <c:pt idx="6223">
                        <c:v>6.699707029999999</c:v>
                      </c:pt>
                      <c:pt idx="6224">
                        <c:v>6.699707029999999</c:v>
                      </c:pt>
                      <c:pt idx="6225">
                        <c:v>6.699707029999999</c:v>
                      </c:pt>
                      <c:pt idx="6226">
                        <c:v>6.699707029999999</c:v>
                      </c:pt>
                      <c:pt idx="6227">
                        <c:v>6.699707029999999</c:v>
                      </c:pt>
                      <c:pt idx="6228">
                        <c:v>6.699707029999999</c:v>
                      </c:pt>
                      <c:pt idx="6229">
                        <c:v>6.699707029999999</c:v>
                      </c:pt>
                      <c:pt idx="6230">
                        <c:v>6.699707029999999</c:v>
                      </c:pt>
                      <c:pt idx="6231">
                        <c:v>6.699707029999999</c:v>
                      </c:pt>
                      <c:pt idx="6232">
                        <c:v>6.699707029999999</c:v>
                      </c:pt>
                      <c:pt idx="6233">
                        <c:v>6.699707029999999</c:v>
                      </c:pt>
                      <c:pt idx="6234">
                        <c:v>6.699707029999999</c:v>
                      </c:pt>
                      <c:pt idx="6235">
                        <c:v>6.699707029999999</c:v>
                      </c:pt>
                      <c:pt idx="6236">
                        <c:v>6.699707029999999</c:v>
                      </c:pt>
                      <c:pt idx="6237">
                        <c:v>6.699707029999999</c:v>
                      </c:pt>
                      <c:pt idx="6238">
                        <c:v>6.699707029999999</c:v>
                      </c:pt>
                      <c:pt idx="6239">
                        <c:v>6.699707029999999</c:v>
                      </c:pt>
                      <c:pt idx="6240">
                        <c:v>6.699707029999999</c:v>
                      </c:pt>
                      <c:pt idx="6241">
                        <c:v>6.5996093800000004</c:v>
                      </c:pt>
                      <c:pt idx="6242">
                        <c:v>6.699707029999999</c:v>
                      </c:pt>
                      <c:pt idx="6243">
                        <c:v>6.699707029999999</c:v>
                      </c:pt>
                      <c:pt idx="6244">
                        <c:v>6.699707029999999</c:v>
                      </c:pt>
                      <c:pt idx="6245">
                        <c:v>6.699707029999999</c:v>
                      </c:pt>
                      <c:pt idx="6246">
                        <c:v>6.5996093800000004</c:v>
                      </c:pt>
                      <c:pt idx="6247">
                        <c:v>6.699707029999999</c:v>
                      </c:pt>
                      <c:pt idx="6248">
                        <c:v>6.699707029999999</c:v>
                      </c:pt>
                      <c:pt idx="6249">
                        <c:v>6.699707029999999</c:v>
                      </c:pt>
                      <c:pt idx="6250">
                        <c:v>6.699707029999999</c:v>
                      </c:pt>
                      <c:pt idx="6251">
                        <c:v>6.5996093800000004</c:v>
                      </c:pt>
                      <c:pt idx="6252">
                        <c:v>6.5996093800000004</c:v>
                      </c:pt>
                      <c:pt idx="6253">
                        <c:v>6.699707029999999</c:v>
                      </c:pt>
                      <c:pt idx="6254">
                        <c:v>6.699707029999999</c:v>
                      </c:pt>
                      <c:pt idx="6255">
                        <c:v>6.699707029999999</c:v>
                      </c:pt>
                      <c:pt idx="6256">
                        <c:v>6.5996093800000004</c:v>
                      </c:pt>
                      <c:pt idx="6257">
                        <c:v>6.699707029999999</c:v>
                      </c:pt>
                      <c:pt idx="6258">
                        <c:v>6.699707029999999</c:v>
                      </c:pt>
                      <c:pt idx="6259">
                        <c:v>6.5996093800000004</c:v>
                      </c:pt>
                      <c:pt idx="6260">
                        <c:v>6.5996093800000004</c:v>
                      </c:pt>
                      <c:pt idx="6261">
                        <c:v>6.5996093800000004</c:v>
                      </c:pt>
                      <c:pt idx="6262">
                        <c:v>6.5996093800000004</c:v>
                      </c:pt>
                      <c:pt idx="6263">
                        <c:v>6.5996093800000004</c:v>
                      </c:pt>
                      <c:pt idx="6264">
                        <c:v>6.699707029999999</c:v>
                      </c:pt>
                      <c:pt idx="6265">
                        <c:v>6.699707029999999</c:v>
                      </c:pt>
                      <c:pt idx="6266">
                        <c:v>6.5996093800000004</c:v>
                      </c:pt>
                      <c:pt idx="6267">
                        <c:v>6.5996093800000004</c:v>
                      </c:pt>
                      <c:pt idx="6268">
                        <c:v>6.5996093800000004</c:v>
                      </c:pt>
                      <c:pt idx="6269">
                        <c:v>6.5996093800000004</c:v>
                      </c:pt>
                      <c:pt idx="6270">
                        <c:v>6.699707029999999</c:v>
                      </c:pt>
                      <c:pt idx="6271">
                        <c:v>6.699707029999999</c:v>
                      </c:pt>
                      <c:pt idx="6272">
                        <c:v>6.699707029999999</c:v>
                      </c:pt>
                      <c:pt idx="6273">
                        <c:v>6.5996093800000004</c:v>
                      </c:pt>
                      <c:pt idx="6274">
                        <c:v>6.5996093800000004</c:v>
                      </c:pt>
                      <c:pt idx="6275">
                        <c:v>6.5996093800000004</c:v>
                      </c:pt>
                      <c:pt idx="6276">
                        <c:v>6.5996093800000004</c:v>
                      </c:pt>
                      <c:pt idx="6277">
                        <c:v>6.5996093800000004</c:v>
                      </c:pt>
                      <c:pt idx="6278">
                        <c:v>6.5996093800000004</c:v>
                      </c:pt>
                      <c:pt idx="6279">
                        <c:v>6.5996093800000004</c:v>
                      </c:pt>
                      <c:pt idx="6280">
                        <c:v>6.5996093800000004</c:v>
                      </c:pt>
                      <c:pt idx="6281">
                        <c:v>6.5996093800000004</c:v>
                      </c:pt>
                      <c:pt idx="6282">
                        <c:v>6.5996093800000004</c:v>
                      </c:pt>
                      <c:pt idx="6283">
                        <c:v>6.5996093800000004</c:v>
                      </c:pt>
                      <c:pt idx="6284">
                        <c:v>6.5996093800000004</c:v>
                      </c:pt>
                      <c:pt idx="6285">
                        <c:v>6.5996093800000004</c:v>
                      </c:pt>
                      <c:pt idx="6286">
                        <c:v>6.5996093800000004</c:v>
                      </c:pt>
                      <c:pt idx="6287">
                        <c:v>6.5996093800000004</c:v>
                      </c:pt>
                      <c:pt idx="6288">
                        <c:v>6.5996093800000004</c:v>
                      </c:pt>
                      <c:pt idx="6289">
                        <c:v>6.699707029999999</c:v>
                      </c:pt>
                      <c:pt idx="6290">
                        <c:v>6.5996093800000004</c:v>
                      </c:pt>
                      <c:pt idx="6291">
                        <c:v>6.5996093800000004</c:v>
                      </c:pt>
                      <c:pt idx="6292">
                        <c:v>6.5996093800000004</c:v>
                      </c:pt>
                      <c:pt idx="6293">
                        <c:v>6.5996093800000004</c:v>
                      </c:pt>
                      <c:pt idx="6294">
                        <c:v>6.5996093800000004</c:v>
                      </c:pt>
                      <c:pt idx="6295">
                        <c:v>6.5996093800000004</c:v>
                      </c:pt>
                      <c:pt idx="6296">
                        <c:v>6.5996093800000004</c:v>
                      </c:pt>
                      <c:pt idx="6297">
                        <c:v>6.5996093800000004</c:v>
                      </c:pt>
                      <c:pt idx="6298">
                        <c:v>6.5996093800000004</c:v>
                      </c:pt>
                      <c:pt idx="6299">
                        <c:v>6.5996093800000004</c:v>
                      </c:pt>
                      <c:pt idx="6300">
                        <c:v>6.5996093800000004</c:v>
                      </c:pt>
                      <c:pt idx="6301">
                        <c:v>6.5996093800000004</c:v>
                      </c:pt>
                      <c:pt idx="6302">
                        <c:v>6.5996093800000004</c:v>
                      </c:pt>
                      <c:pt idx="6303">
                        <c:v>6.5996093800000004</c:v>
                      </c:pt>
                      <c:pt idx="6304">
                        <c:v>6.5996093800000004</c:v>
                      </c:pt>
                      <c:pt idx="6305">
                        <c:v>6.5996093800000004</c:v>
                      </c:pt>
                      <c:pt idx="6306">
                        <c:v>6.5996093800000004</c:v>
                      </c:pt>
                      <c:pt idx="6307">
                        <c:v>6.5996093800000004</c:v>
                      </c:pt>
                      <c:pt idx="6308">
                        <c:v>6.5996093800000004</c:v>
                      </c:pt>
                      <c:pt idx="6309">
                        <c:v>6.5996093800000004</c:v>
                      </c:pt>
                      <c:pt idx="6310">
                        <c:v>6.5996093800000004</c:v>
                      </c:pt>
                      <c:pt idx="6311">
                        <c:v>6.5996093800000004</c:v>
                      </c:pt>
                      <c:pt idx="6312">
                        <c:v>6.5996093800000004</c:v>
                      </c:pt>
                      <c:pt idx="6313">
                        <c:v>6.5996093800000004</c:v>
                      </c:pt>
                      <c:pt idx="6314">
                        <c:v>6.5996093800000004</c:v>
                      </c:pt>
                      <c:pt idx="6315">
                        <c:v>6.5996093800000004</c:v>
                      </c:pt>
                      <c:pt idx="6316">
                        <c:v>6.5996093800000004</c:v>
                      </c:pt>
                      <c:pt idx="6317">
                        <c:v>6.5996093800000004</c:v>
                      </c:pt>
                      <c:pt idx="6318">
                        <c:v>6.5996093800000004</c:v>
                      </c:pt>
                      <c:pt idx="6319">
                        <c:v>6.5996093800000004</c:v>
                      </c:pt>
                      <c:pt idx="6320">
                        <c:v>6.5996093800000004</c:v>
                      </c:pt>
                      <c:pt idx="6321">
                        <c:v>6.5996093800000004</c:v>
                      </c:pt>
                      <c:pt idx="6322">
                        <c:v>6.5996093800000004</c:v>
                      </c:pt>
                      <c:pt idx="6323">
                        <c:v>6.5996093800000004</c:v>
                      </c:pt>
                      <c:pt idx="6324">
                        <c:v>6.5996093800000004</c:v>
                      </c:pt>
                      <c:pt idx="6325">
                        <c:v>6.5996093800000004</c:v>
                      </c:pt>
                      <c:pt idx="6326">
                        <c:v>6.5996093800000004</c:v>
                      </c:pt>
                      <c:pt idx="6327">
                        <c:v>6.5996093800000004</c:v>
                      </c:pt>
                      <c:pt idx="6328">
                        <c:v>6.5996093800000004</c:v>
                      </c:pt>
                      <c:pt idx="6329">
                        <c:v>6.5996093800000004</c:v>
                      </c:pt>
                      <c:pt idx="6330">
                        <c:v>6.5996093800000004</c:v>
                      </c:pt>
                      <c:pt idx="6331">
                        <c:v>6.5996093800000004</c:v>
                      </c:pt>
                      <c:pt idx="6332">
                        <c:v>6.5996093800000004</c:v>
                      </c:pt>
                      <c:pt idx="6333">
                        <c:v>6.5996093800000004</c:v>
                      </c:pt>
                      <c:pt idx="6334">
                        <c:v>6.5996093800000004</c:v>
                      </c:pt>
                      <c:pt idx="6335">
                        <c:v>6.5996093800000004</c:v>
                      </c:pt>
                      <c:pt idx="6336">
                        <c:v>6.5996093800000004</c:v>
                      </c:pt>
                      <c:pt idx="6337">
                        <c:v>6.5996093800000004</c:v>
                      </c:pt>
                      <c:pt idx="6338">
                        <c:v>6.5996093800000004</c:v>
                      </c:pt>
                      <c:pt idx="6339">
                        <c:v>6.5996093800000004</c:v>
                      </c:pt>
                      <c:pt idx="6340">
                        <c:v>6.5996093800000004</c:v>
                      </c:pt>
                      <c:pt idx="6341">
                        <c:v>6.5996093800000004</c:v>
                      </c:pt>
                      <c:pt idx="6342">
                        <c:v>6.5996093800000004</c:v>
                      </c:pt>
                      <c:pt idx="6343">
                        <c:v>6.5996093800000004</c:v>
                      </c:pt>
                      <c:pt idx="6344">
                        <c:v>6.5996093800000004</c:v>
                      </c:pt>
                      <c:pt idx="6345">
                        <c:v>6.5996093800000004</c:v>
                      </c:pt>
                      <c:pt idx="6346">
                        <c:v>6.5996093800000004</c:v>
                      </c:pt>
                      <c:pt idx="6347">
                        <c:v>6.5996093800000004</c:v>
                      </c:pt>
                      <c:pt idx="6348">
                        <c:v>6.5996093800000004</c:v>
                      </c:pt>
                      <c:pt idx="6349">
                        <c:v>6.5996093800000004</c:v>
                      </c:pt>
                      <c:pt idx="6350">
                        <c:v>6.5996093800000004</c:v>
                      </c:pt>
                      <c:pt idx="6351">
                        <c:v>6.5996093800000004</c:v>
                      </c:pt>
                      <c:pt idx="6352">
                        <c:v>6.5996093800000004</c:v>
                      </c:pt>
                      <c:pt idx="6353">
                        <c:v>6.5996093800000004</c:v>
                      </c:pt>
                      <c:pt idx="6354">
                        <c:v>6.5996093800000004</c:v>
                      </c:pt>
                      <c:pt idx="6355">
                        <c:v>6.5996093800000004</c:v>
                      </c:pt>
                      <c:pt idx="6356">
                        <c:v>6.5996093800000004</c:v>
                      </c:pt>
                      <c:pt idx="6357">
                        <c:v>6.5996093800000004</c:v>
                      </c:pt>
                      <c:pt idx="6358">
                        <c:v>6.5996093800000004</c:v>
                      </c:pt>
                      <c:pt idx="6359">
                        <c:v>6.5996093800000004</c:v>
                      </c:pt>
                      <c:pt idx="6360">
                        <c:v>6.5996093800000004</c:v>
                      </c:pt>
                      <c:pt idx="6361">
                        <c:v>6.5996093800000004</c:v>
                      </c:pt>
                      <c:pt idx="6362">
                        <c:v>6.5996093800000004</c:v>
                      </c:pt>
                      <c:pt idx="6363">
                        <c:v>6.5996093800000004</c:v>
                      </c:pt>
                      <c:pt idx="6364">
                        <c:v>6.5996093800000004</c:v>
                      </c:pt>
                      <c:pt idx="6365">
                        <c:v>6.5996093800000004</c:v>
                      </c:pt>
                      <c:pt idx="6366">
                        <c:v>6.5996093800000004</c:v>
                      </c:pt>
                      <c:pt idx="6367">
                        <c:v>6.5996093800000004</c:v>
                      </c:pt>
                      <c:pt idx="6368">
                        <c:v>6.5996093800000004</c:v>
                      </c:pt>
                      <c:pt idx="6369">
                        <c:v>6.5996093800000004</c:v>
                      </c:pt>
                      <c:pt idx="6370">
                        <c:v>6.5996093800000004</c:v>
                      </c:pt>
                      <c:pt idx="6371">
                        <c:v>6.5996093800000004</c:v>
                      </c:pt>
                      <c:pt idx="6372">
                        <c:v>6.5996093800000004</c:v>
                      </c:pt>
                      <c:pt idx="6373">
                        <c:v>6.5996093800000004</c:v>
                      </c:pt>
                      <c:pt idx="6374">
                        <c:v>6.5996093800000004</c:v>
                      </c:pt>
                      <c:pt idx="6375">
                        <c:v>6.5996093800000004</c:v>
                      </c:pt>
                      <c:pt idx="6376">
                        <c:v>6.5996093800000004</c:v>
                      </c:pt>
                      <c:pt idx="6377">
                        <c:v>6.5996093800000004</c:v>
                      </c:pt>
                      <c:pt idx="6378">
                        <c:v>6.5996093800000004</c:v>
                      </c:pt>
                      <c:pt idx="6379">
                        <c:v>6.5996093800000004</c:v>
                      </c:pt>
                      <c:pt idx="6380">
                        <c:v>6.5996093800000004</c:v>
                      </c:pt>
                      <c:pt idx="6381">
                        <c:v>6.5996093800000004</c:v>
                      </c:pt>
                      <c:pt idx="6382">
                        <c:v>6.5996093800000004</c:v>
                      </c:pt>
                      <c:pt idx="6383">
                        <c:v>6.5996093800000004</c:v>
                      </c:pt>
                      <c:pt idx="6384">
                        <c:v>6.5996093800000004</c:v>
                      </c:pt>
                      <c:pt idx="6385">
                        <c:v>6.5996093800000004</c:v>
                      </c:pt>
                      <c:pt idx="6386">
                        <c:v>6.5996093800000004</c:v>
                      </c:pt>
                      <c:pt idx="6387">
                        <c:v>6.5996093800000004</c:v>
                      </c:pt>
                      <c:pt idx="6388">
                        <c:v>6.5996093800000004</c:v>
                      </c:pt>
                      <c:pt idx="6389">
                        <c:v>6.5996093800000004</c:v>
                      </c:pt>
                      <c:pt idx="6390">
                        <c:v>6.5996093800000004</c:v>
                      </c:pt>
                      <c:pt idx="6391">
                        <c:v>6.5996093800000004</c:v>
                      </c:pt>
                      <c:pt idx="6392">
                        <c:v>6.5996093800000004</c:v>
                      </c:pt>
                      <c:pt idx="6393">
                        <c:v>6.5996093800000004</c:v>
                      </c:pt>
                      <c:pt idx="6394">
                        <c:v>6.5996093800000004</c:v>
                      </c:pt>
                      <c:pt idx="6395">
                        <c:v>6.5996093800000004</c:v>
                      </c:pt>
                      <c:pt idx="6396">
                        <c:v>6.5996093800000004</c:v>
                      </c:pt>
                      <c:pt idx="6397">
                        <c:v>6.5996093800000004</c:v>
                      </c:pt>
                      <c:pt idx="6398">
                        <c:v>6.5996093800000004</c:v>
                      </c:pt>
                      <c:pt idx="6399">
                        <c:v>6.5996093800000004</c:v>
                      </c:pt>
                      <c:pt idx="6400">
                        <c:v>6.5996093800000004</c:v>
                      </c:pt>
                      <c:pt idx="6401">
                        <c:v>6.5996093800000004</c:v>
                      </c:pt>
                      <c:pt idx="6402">
                        <c:v>6.5996093800000004</c:v>
                      </c:pt>
                      <c:pt idx="6403">
                        <c:v>6.5996093800000004</c:v>
                      </c:pt>
                      <c:pt idx="6404">
                        <c:v>6.5996093800000004</c:v>
                      </c:pt>
                      <c:pt idx="6405">
                        <c:v>6.5996093800000004</c:v>
                      </c:pt>
                      <c:pt idx="6406">
                        <c:v>6.5996093800000004</c:v>
                      </c:pt>
                      <c:pt idx="6407">
                        <c:v>6.4997558600000005</c:v>
                      </c:pt>
                      <c:pt idx="6408">
                        <c:v>6.4997558600000005</c:v>
                      </c:pt>
                      <c:pt idx="6409">
                        <c:v>6.5996093800000004</c:v>
                      </c:pt>
                      <c:pt idx="6410">
                        <c:v>6.5996093800000004</c:v>
                      </c:pt>
                      <c:pt idx="6411">
                        <c:v>6.5996093800000004</c:v>
                      </c:pt>
                      <c:pt idx="6412">
                        <c:v>6.5996093800000004</c:v>
                      </c:pt>
                      <c:pt idx="6413">
                        <c:v>6.5996093800000004</c:v>
                      </c:pt>
                      <c:pt idx="6414">
                        <c:v>6.5996093800000004</c:v>
                      </c:pt>
                      <c:pt idx="6415">
                        <c:v>6.5996093800000004</c:v>
                      </c:pt>
                      <c:pt idx="6416">
                        <c:v>6.5996093800000004</c:v>
                      </c:pt>
                      <c:pt idx="6417">
                        <c:v>6.5996093800000004</c:v>
                      </c:pt>
                      <c:pt idx="6418">
                        <c:v>6.5996093800000004</c:v>
                      </c:pt>
                      <c:pt idx="6419">
                        <c:v>6.5996093800000004</c:v>
                      </c:pt>
                      <c:pt idx="6420">
                        <c:v>6.4997558600000005</c:v>
                      </c:pt>
                      <c:pt idx="6421">
                        <c:v>6.5996093800000004</c:v>
                      </c:pt>
                      <c:pt idx="6422">
                        <c:v>6.5996093800000004</c:v>
                      </c:pt>
                      <c:pt idx="6423">
                        <c:v>6.5996093800000004</c:v>
                      </c:pt>
                      <c:pt idx="6424">
                        <c:v>6.4997558600000005</c:v>
                      </c:pt>
                      <c:pt idx="6425">
                        <c:v>6.5996093800000004</c:v>
                      </c:pt>
                      <c:pt idx="6426">
                        <c:v>6.4997558600000005</c:v>
                      </c:pt>
                      <c:pt idx="6427">
                        <c:v>6.5996093800000004</c:v>
                      </c:pt>
                      <c:pt idx="6428">
                        <c:v>6.5996093800000004</c:v>
                      </c:pt>
                      <c:pt idx="6429">
                        <c:v>6.4997558600000005</c:v>
                      </c:pt>
                      <c:pt idx="6430">
                        <c:v>6.4997558600000005</c:v>
                      </c:pt>
                      <c:pt idx="6431">
                        <c:v>6.5996093800000004</c:v>
                      </c:pt>
                      <c:pt idx="6432">
                        <c:v>6.4997558600000005</c:v>
                      </c:pt>
                      <c:pt idx="6433">
                        <c:v>6.4997558600000005</c:v>
                      </c:pt>
                      <c:pt idx="6434">
                        <c:v>6.5996093800000004</c:v>
                      </c:pt>
                      <c:pt idx="6435">
                        <c:v>6.4997558600000005</c:v>
                      </c:pt>
                      <c:pt idx="6436">
                        <c:v>6.4997558600000005</c:v>
                      </c:pt>
                      <c:pt idx="6437">
                        <c:v>6.4997558600000005</c:v>
                      </c:pt>
                      <c:pt idx="6438">
                        <c:v>6.5996093800000004</c:v>
                      </c:pt>
                      <c:pt idx="6439">
                        <c:v>6.4997558600000005</c:v>
                      </c:pt>
                      <c:pt idx="6440">
                        <c:v>6.5996093800000004</c:v>
                      </c:pt>
                      <c:pt idx="6441">
                        <c:v>6.4997558600000005</c:v>
                      </c:pt>
                      <c:pt idx="6442">
                        <c:v>6.4997558600000005</c:v>
                      </c:pt>
                      <c:pt idx="6443">
                        <c:v>6.4997558600000005</c:v>
                      </c:pt>
                      <c:pt idx="6444">
                        <c:v>6.4997558600000005</c:v>
                      </c:pt>
                      <c:pt idx="6445">
                        <c:v>6.4997558600000005</c:v>
                      </c:pt>
                      <c:pt idx="6446">
                        <c:v>6.4997558600000005</c:v>
                      </c:pt>
                      <c:pt idx="6447">
                        <c:v>6.4997558600000005</c:v>
                      </c:pt>
                      <c:pt idx="6448">
                        <c:v>6.4997558600000005</c:v>
                      </c:pt>
                      <c:pt idx="6449">
                        <c:v>6.4997558600000005</c:v>
                      </c:pt>
                      <c:pt idx="6450">
                        <c:v>6.4997558600000005</c:v>
                      </c:pt>
                      <c:pt idx="6451">
                        <c:v>6.4997558600000005</c:v>
                      </c:pt>
                      <c:pt idx="6452">
                        <c:v>6.4997558600000005</c:v>
                      </c:pt>
                      <c:pt idx="6453">
                        <c:v>6.5996093800000004</c:v>
                      </c:pt>
                      <c:pt idx="6454">
                        <c:v>6.4997558600000005</c:v>
                      </c:pt>
                      <c:pt idx="6455">
                        <c:v>6.4997558600000005</c:v>
                      </c:pt>
                      <c:pt idx="6456">
                        <c:v>6.4997558600000005</c:v>
                      </c:pt>
                      <c:pt idx="6457">
                        <c:v>6.4997558600000005</c:v>
                      </c:pt>
                      <c:pt idx="6458">
                        <c:v>6.4997558600000005</c:v>
                      </c:pt>
                      <c:pt idx="6459">
                        <c:v>6.4997558600000005</c:v>
                      </c:pt>
                      <c:pt idx="6460">
                        <c:v>6.4997558600000005</c:v>
                      </c:pt>
                      <c:pt idx="6461">
                        <c:v>6.4997558600000005</c:v>
                      </c:pt>
                      <c:pt idx="6462">
                        <c:v>6.4997558600000005</c:v>
                      </c:pt>
                      <c:pt idx="6463">
                        <c:v>6.4997558600000005</c:v>
                      </c:pt>
                      <c:pt idx="6464">
                        <c:v>6.4997558600000005</c:v>
                      </c:pt>
                      <c:pt idx="6465">
                        <c:v>6.4997558600000005</c:v>
                      </c:pt>
                      <c:pt idx="6466">
                        <c:v>6.4997558600000005</c:v>
                      </c:pt>
                      <c:pt idx="6467">
                        <c:v>6.4997558600000005</c:v>
                      </c:pt>
                      <c:pt idx="6468">
                        <c:v>6.4997558600000005</c:v>
                      </c:pt>
                      <c:pt idx="6469">
                        <c:v>6.4997558600000005</c:v>
                      </c:pt>
                      <c:pt idx="6470">
                        <c:v>6.4997558600000005</c:v>
                      </c:pt>
                      <c:pt idx="6471">
                        <c:v>6.4997558600000005</c:v>
                      </c:pt>
                      <c:pt idx="6472">
                        <c:v>6.4997558600000005</c:v>
                      </c:pt>
                      <c:pt idx="6473">
                        <c:v>6.4997558600000005</c:v>
                      </c:pt>
                      <c:pt idx="6474">
                        <c:v>6.4997558600000005</c:v>
                      </c:pt>
                      <c:pt idx="6475">
                        <c:v>6.4997558600000005</c:v>
                      </c:pt>
                      <c:pt idx="6476">
                        <c:v>6.4997558600000005</c:v>
                      </c:pt>
                      <c:pt idx="6477">
                        <c:v>6.4997558600000005</c:v>
                      </c:pt>
                      <c:pt idx="6478">
                        <c:v>6.4997558600000005</c:v>
                      </c:pt>
                      <c:pt idx="6479">
                        <c:v>6.4997558600000005</c:v>
                      </c:pt>
                      <c:pt idx="6480">
                        <c:v>6.4997558600000005</c:v>
                      </c:pt>
                      <c:pt idx="6481">
                        <c:v>6.4997558600000005</c:v>
                      </c:pt>
                      <c:pt idx="6482">
                        <c:v>6.4997558600000005</c:v>
                      </c:pt>
                      <c:pt idx="6483">
                        <c:v>6.4997558600000005</c:v>
                      </c:pt>
                      <c:pt idx="6484">
                        <c:v>6.4997558600000005</c:v>
                      </c:pt>
                      <c:pt idx="6485">
                        <c:v>6.4997558600000005</c:v>
                      </c:pt>
                      <c:pt idx="6486">
                        <c:v>6.4997558600000005</c:v>
                      </c:pt>
                      <c:pt idx="6487">
                        <c:v>6.4997558600000005</c:v>
                      </c:pt>
                      <c:pt idx="6488">
                        <c:v>6.4997558600000005</c:v>
                      </c:pt>
                      <c:pt idx="6489">
                        <c:v>6.4997558600000005</c:v>
                      </c:pt>
                      <c:pt idx="6490">
                        <c:v>6.4997558600000005</c:v>
                      </c:pt>
                      <c:pt idx="6491">
                        <c:v>6.4997558600000005</c:v>
                      </c:pt>
                      <c:pt idx="6492">
                        <c:v>6.4997558600000005</c:v>
                      </c:pt>
                      <c:pt idx="6493">
                        <c:v>6.4997558600000005</c:v>
                      </c:pt>
                      <c:pt idx="6494">
                        <c:v>6.4997558600000005</c:v>
                      </c:pt>
                      <c:pt idx="6495">
                        <c:v>6.4997558600000005</c:v>
                      </c:pt>
                      <c:pt idx="6496">
                        <c:v>6.4997558600000005</c:v>
                      </c:pt>
                      <c:pt idx="6497">
                        <c:v>6.4997558600000005</c:v>
                      </c:pt>
                      <c:pt idx="6498">
                        <c:v>6.4997558600000005</c:v>
                      </c:pt>
                      <c:pt idx="6499">
                        <c:v>6.4997558600000005</c:v>
                      </c:pt>
                      <c:pt idx="6500">
                        <c:v>6.4997558600000005</c:v>
                      </c:pt>
                      <c:pt idx="6501">
                        <c:v>6.4997558600000005</c:v>
                      </c:pt>
                      <c:pt idx="6502">
                        <c:v>6.4997558600000005</c:v>
                      </c:pt>
                      <c:pt idx="6503">
                        <c:v>6.4997558600000005</c:v>
                      </c:pt>
                      <c:pt idx="6504">
                        <c:v>6.4997558600000005</c:v>
                      </c:pt>
                      <c:pt idx="6505">
                        <c:v>6.4997558600000005</c:v>
                      </c:pt>
                      <c:pt idx="6506">
                        <c:v>6.4997558600000005</c:v>
                      </c:pt>
                      <c:pt idx="6507">
                        <c:v>6.4997558600000005</c:v>
                      </c:pt>
                      <c:pt idx="6508">
                        <c:v>6.4997558600000005</c:v>
                      </c:pt>
                      <c:pt idx="6509">
                        <c:v>6.4997558600000005</c:v>
                      </c:pt>
                      <c:pt idx="6510">
                        <c:v>6.4997558600000005</c:v>
                      </c:pt>
                      <c:pt idx="6511">
                        <c:v>6.4997558600000005</c:v>
                      </c:pt>
                      <c:pt idx="6512">
                        <c:v>6.4997558600000005</c:v>
                      </c:pt>
                      <c:pt idx="6513">
                        <c:v>6.4997558600000005</c:v>
                      </c:pt>
                      <c:pt idx="6514">
                        <c:v>6.4997558600000005</c:v>
                      </c:pt>
                      <c:pt idx="6515">
                        <c:v>6.4997558600000005</c:v>
                      </c:pt>
                      <c:pt idx="6516">
                        <c:v>6.4997558600000005</c:v>
                      </c:pt>
                      <c:pt idx="6517">
                        <c:v>6.4997558600000005</c:v>
                      </c:pt>
                      <c:pt idx="6518">
                        <c:v>6.4997558600000005</c:v>
                      </c:pt>
                      <c:pt idx="6519">
                        <c:v>6.4997558600000005</c:v>
                      </c:pt>
                      <c:pt idx="6520">
                        <c:v>6.4997558600000005</c:v>
                      </c:pt>
                      <c:pt idx="6521">
                        <c:v>6.4997558600000005</c:v>
                      </c:pt>
                      <c:pt idx="6522">
                        <c:v>6.4997558600000005</c:v>
                      </c:pt>
                      <c:pt idx="6523">
                        <c:v>6.4997558600000005</c:v>
                      </c:pt>
                      <c:pt idx="6524">
                        <c:v>6.4997558600000005</c:v>
                      </c:pt>
                      <c:pt idx="6525">
                        <c:v>6.4997558600000005</c:v>
                      </c:pt>
                      <c:pt idx="6526">
                        <c:v>6.4997558600000005</c:v>
                      </c:pt>
                      <c:pt idx="6527">
                        <c:v>6.4997558600000005</c:v>
                      </c:pt>
                      <c:pt idx="6528">
                        <c:v>6.4997558600000005</c:v>
                      </c:pt>
                      <c:pt idx="6529">
                        <c:v>6.4997558600000005</c:v>
                      </c:pt>
                      <c:pt idx="6530">
                        <c:v>6.4997558600000005</c:v>
                      </c:pt>
                      <c:pt idx="6531">
                        <c:v>6.4997558600000005</c:v>
                      </c:pt>
                      <c:pt idx="6532">
                        <c:v>6.4997558600000005</c:v>
                      </c:pt>
                      <c:pt idx="6533">
                        <c:v>6.4997558600000005</c:v>
                      </c:pt>
                      <c:pt idx="6534">
                        <c:v>6.4997558600000005</c:v>
                      </c:pt>
                      <c:pt idx="6535">
                        <c:v>6.4997558600000005</c:v>
                      </c:pt>
                      <c:pt idx="6536">
                        <c:v>6.4997558600000005</c:v>
                      </c:pt>
                      <c:pt idx="6537">
                        <c:v>6.4997558600000005</c:v>
                      </c:pt>
                      <c:pt idx="6538">
                        <c:v>6.4997558600000005</c:v>
                      </c:pt>
                      <c:pt idx="6539">
                        <c:v>6.4997558600000005</c:v>
                      </c:pt>
                      <c:pt idx="6540">
                        <c:v>6.4997558600000005</c:v>
                      </c:pt>
                      <c:pt idx="6541">
                        <c:v>6.4997558600000005</c:v>
                      </c:pt>
                      <c:pt idx="6542">
                        <c:v>6.4997558600000005</c:v>
                      </c:pt>
                      <c:pt idx="6543">
                        <c:v>6.4997558600000005</c:v>
                      </c:pt>
                      <c:pt idx="6544">
                        <c:v>6.4997558600000005</c:v>
                      </c:pt>
                      <c:pt idx="6545">
                        <c:v>6.4997558600000005</c:v>
                      </c:pt>
                      <c:pt idx="6546">
                        <c:v>6.4997558600000005</c:v>
                      </c:pt>
                      <c:pt idx="6547">
                        <c:v>6.4997558600000005</c:v>
                      </c:pt>
                      <c:pt idx="6548">
                        <c:v>6.4997558600000005</c:v>
                      </c:pt>
                      <c:pt idx="6549">
                        <c:v>6.4997558600000005</c:v>
                      </c:pt>
                      <c:pt idx="6550">
                        <c:v>6.4997558600000005</c:v>
                      </c:pt>
                      <c:pt idx="6551">
                        <c:v>6.4997558600000005</c:v>
                      </c:pt>
                      <c:pt idx="6552">
                        <c:v>6.4997558600000005</c:v>
                      </c:pt>
                      <c:pt idx="6553">
                        <c:v>6.4997558600000005</c:v>
                      </c:pt>
                      <c:pt idx="6554">
                        <c:v>6.4997558600000005</c:v>
                      </c:pt>
                      <c:pt idx="6555">
                        <c:v>6.4997558600000005</c:v>
                      </c:pt>
                      <c:pt idx="6556">
                        <c:v>6.4997558600000005</c:v>
                      </c:pt>
                      <c:pt idx="6557">
                        <c:v>6.4997558600000005</c:v>
                      </c:pt>
                      <c:pt idx="6558">
                        <c:v>6.4997558600000005</c:v>
                      </c:pt>
                      <c:pt idx="6559">
                        <c:v>6.4997558600000005</c:v>
                      </c:pt>
                      <c:pt idx="6560">
                        <c:v>6.4997558600000005</c:v>
                      </c:pt>
                      <c:pt idx="6561">
                        <c:v>6.4997558600000005</c:v>
                      </c:pt>
                      <c:pt idx="6562">
                        <c:v>6.4997558600000005</c:v>
                      </c:pt>
                      <c:pt idx="6563">
                        <c:v>6.4997558600000005</c:v>
                      </c:pt>
                      <c:pt idx="6564">
                        <c:v>6.4997558600000005</c:v>
                      </c:pt>
                      <c:pt idx="6565">
                        <c:v>6.4997558600000005</c:v>
                      </c:pt>
                      <c:pt idx="6566">
                        <c:v>6.4997558600000005</c:v>
                      </c:pt>
                      <c:pt idx="6567">
                        <c:v>6.4997558600000005</c:v>
                      </c:pt>
                      <c:pt idx="6568">
                        <c:v>6.4997558600000005</c:v>
                      </c:pt>
                      <c:pt idx="6569">
                        <c:v>6.4997558600000005</c:v>
                      </c:pt>
                      <c:pt idx="6570">
                        <c:v>6.4997558600000005</c:v>
                      </c:pt>
                      <c:pt idx="6571">
                        <c:v>6.4997558600000005</c:v>
                      </c:pt>
                      <c:pt idx="6572">
                        <c:v>6.4997558600000005</c:v>
                      </c:pt>
                      <c:pt idx="6573">
                        <c:v>6.4997558600000005</c:v>
                      </c:pt>
                      <c:pt idx="6574">
                        <c:v>6.4997558600000005</c:v>
                      </c:pt>
                      <c:pt idx="6575">
                        <c:v>6.4997558600000005</c:v>
                      </c:pt>
                      <c:pt idx="6576">
                        <c:v>6.4997558600000005</c:v>
                      </c:pt>
                      <c:pt idx="6577">
                        <c:v>6.4997558600000005</c:v>
                      </c:pt>
                      <c:pt idx="6578">
                        <c:v>6.4997558600000005</c:v>
                      </c:pt>
                      <c:pt idx="6579">
                        <c:v>6.4997558600000005</c:v>
                      </c:pt>
                      <c:pt idx="6580">
                        <c:v>6.4997558600000005</c:v>
                      </c:pt>
                      <c:pt idx="6581">
                        <c:v>6.4997558600000005</c:v>
                      </c:pt>
                      <c:pt idx="6582">
                        <c:v>6.4997558600000005</c:v>
                      </c:pt>
                      <c:pt idx="6583">
                        <c:v>6.4997558600000005</c:v>
                      </c:pt>
                      <c:pt idx="6584">
                        <c:v>6.4997558600000005</c:v>
                      </c:pt>
                      <c:pt idx="6585">
                        <c:v>6.4997558600000005</c:v>
                      </c:pt>
                      <c:pt idx="6586">
                        <c:v>6.4997558600000005</c:v>
                      </c:pt>
                      <c:pt idx="6587">
                        <c:v>6.4997558600000005</c:v>
                      </c:pt>
                      <c:pt idx="6588">
                        <c:v>6.4997558600000005</c:v>
                      </c:pt>
                      <c:pt idx="6589">
                        <c:v>6.4997558600000005</c:v>
                      </c:pt>
                      <c:pt idx="6590">
                        <c:v>6.4997558600000005</c:v>
                      </c:pt>
                      <c:pt idx="6591">
                        <c:v>6.4997558600000005</c:v>
                      </c:pt>
                      <c:pt idx="6592">
                        <c:v>6.4997558600000005</c:v>
                      </c:pt>
                      <c:pt idx="6593">
                        <c:v>6.4997558600000005</c:v>
                      </c:pt>
                      <c:pt idx="6594">
                        <c:v>6.4997558600000005</c:v>
                      </c:pt>
                      <c:pt idx="6595">
                        <c:v>6.4997558600000005</c:v>
                      </c:pt>
                      <c:pt idx="6596">
                        <c:v>6.4997558600000005</c:v>
                      </c:pt>
                      <c:pt idx="6597">
                        <c:v>6.3996582000000011</c:v>
                      </c:pt>
                      <c:pt idx="6598">
                        <c:v>6.4997558600000005</c:v>
                      </c:pt>
                      <c:pt idx="6599">
                        <c:v>6.4997558600000005</c:v>
                      </c:pt>
                      <c:pt idx="6600">
                        <c:v>6.4997558600000005</c:v>
                      </c:pt>
                      <c:pt idx="6601">
                        <c:v>6.3996582000000011</c:v>
                      </c:pt>
                      <c:pt idx="6602">
                        <c:v>6.4997558600000005</c:v>
                      </c:pt>
                      <c:pt idx="6603">
                        <c:v>6.3996582000000011</c:v>
                      </c:pt>
                      <c:pt idx="6604">
                        <c:v>6.4997558600000005</c:v>
                      </c:pt>
                      <c:pt idx="6605">
                        <c:v>6.4997558600000005</c:v>
                      </c:pt>
                      <c:pt idx="6606">
                        <c:v>6.4997558600000005</c:v>
                      </c:pt>
                      <c:pt idx="6607">
                        <c:v>6.3996582000000011</c:v>
                      </c:pt>
                      <c:pt idx="6608">
                        <c:v>6.3996582000000011</c:v>
                      </c:pt>
                      <c:pt idx="6609">
                        <c:v>6.3996582000000011</c:v>
                      </c:pt>
                      <c:pt idx="6610">
                        <c:v>6.4997558600000005</c:v>
                      </c:pt>
                      <c:pt idx="6611">
                        <c:v>6.3996582000000011</c:v>
                      </c:pt>
                      <c:pt idx="6612">
                        <c:v>6.3996582000000011</c:v>
                      </c:pt>
                      <c:pt idx="6613">
                        <c:v>6.3996582000000011</c:v>
                      </c:pt>
                      <c:pt idx="6614">
                        <c:v>6.3996582000000011</c:v>
                      </c:pt>
                      <c:pt idx="6615">
                        <c:v>6.3996582000000011</c:v>
                      </c:pt>
                      <c:pt idx="6616">
                        <c:v>6.4997558600000005</c:v>
                      </c:pt>
                      <c:pt idx="6617">
                        <c:v>6.3996582000000011</c:v>
                      </c:pt>
                      <c:pt idx="6618">
                        <c:v>6.4997558600000005</c:v>
                      </c:pt>
                      <c:pt idx="6619">
                        <c:v>6.3996582000000011</c:v>
                      </c:pt>
                      <c:pt idx="6620">
                        <c:v>6.3996582000000011</c:v>
                      </c:pt>
                      <c:pt idx="6621">
                        <c:v>6.3996582000000011</c:v>
                      </c:pt>
                      <c:pt idx="6622">
                        <c:v>6.3996582000000011</c:v>
                      </c:pt>
                      <c:pt idx="6623">
                        <c:v>6.3996582000000011</c:v>
                      </c:pt>
                      <c:pt idx="6624">
                        <c:v>6.3996582000000011</c:v>
                      </c:pt>
                      <c:pt idx="6625">
                        <c:v>6.3996582000000011</c:v>
                      </c:pt>
                      <c:pt idx="6626">
                        <c:v>6.3996582000000011</c:v>
                      </c:pt>
                      <c:pt idx="6627">
                        <c:v>6.3996582000000011</c:v>
                      </c:pt>
                      <c:pt idx="6628">
                        <c:v>6.3996582000000011</c:v>
                      </c:pt>
                      <c:pt idx="6629">
                        <c:v>6.3996582000000011</c:v>
                      </c:pt>
                      <c:pt idx="6630">
                        <c:v>6.3996582000000011</c:v>
                      </c:pt>
                      <c:pt idx="6631">
                        <c:v>6.3996582000000011</c:v>
                      </c:pt>
                      <c:pt idx="6632">
                        <c:v>6.3996582000000011</c:v>
                      </c:pt>
                      <c:pt idx="6633">
                        <c:v>6.3996582000000011</c:v>
                      </c:pt>
                      <c:pt idx="6634">
                        <c:v>6.3996582000000011</c:v>
                      </c:pt>
                      <c:pt idx="6635">
                        <c:v>6.3996582000000011</c:v>
                      </c:pt>
                      <c:pt idx="6636">
                        <c:v>6.3996582000000011</c:v>
                      </c:pt>
                      <c:pt idx="6637">
                        <c:v>6.3996582000000011</c:v>
                      </c:pt>
                      <c:pt idx="6638">
                        <c:v>6.3996582000000011</c:v>
                      </c:pt>
                      <c:pt idx="6639">
                        <c:v>6.3996582000000011</c:v>
                      </c:pt>
                      <c:pt idx="6640">
                        <c:v>6.3996582000000011</c:v>
                      </c:pt>
                      <c:pt idx="6641">
                        <c:v>6.3996582000000011</c:v>
                      </c:pt>
                      <c:pt idx="6642">
                        <c:v>6.3996582000000011</c:v>
                      </c:pt>
                      <c:pt idx="6643">
                        <c:v>6.3996582000000011</c:v>
                      </c:pt>
                      <c:pt idx="6644">
                        <c:v>6.3996582000000011</c:v>
                      </c:pt>
                      <c:pt idx="6645">
                        <c:v>6.3996582000000011</c:v>
                      </c:pt>
                      <c:pt idx="6646">
                        <c:v>6.3996582000000011</c:v>
                      </c:pt>
                      <c:pt idx="6647">
                        <c:v>6.3996582000000011</c:v>
                      </c:pt>
                      <c:pt idx="6648">
                        <c:v>6.3996582000000011</c:v>
                      </c:pt>
                      <c:pt idx="6649">
                        <c:v>6.3996582000000011</c:v>
                      </c:pt>
                      <c:pt idx="6650">
                        <c:v>6.3996582000000011</c:v>
                      </c:pt>
                      <c:pt idx="6651">
                        <c:v>6.3996582000000011</c:v>
                      </c:pt>
                      <c:pt idx="6652">
                        <c:v>6.3996582000000011</c:v>
                      </c:pt>
                      <c:pt idx="6653">
                        <c:v>6.3996582000000011</c:v>
                      </c:pt>
                      <c:pt idx="6654">
                        <c:v>6.3996582000000011</c:v>
                      </c:pt>
                      <c:pt idx="6655">
                        <c:v>6.3996582000000011</c:v>
                      </c:pt>
                      <c:pt idx="6656">
                        <c:v>6.3996582000000011</c:v>
                      </c:pt>
                      <c:pt idx="6657">
                        <c:v>6.3996582000000011</c:v>
                      </c:pt>
                      <c:pt idx="6658">
                        <c:v>6.3996582000000011</c:v>
                      </c:pt>
                      <c:pt idx="6659">
                        <c:v>6.3996582000000011</c:v>
                      </c:pt>
                      <c:pt idx="6660">
                        <c:v>6.3996582000000011</c:v>
                      </c:pt>
                      <c:pt idx="6661">
                        <c:v>6.3996582000000011</c:v>
                      </c:pt>
                      <c:pt idx="6662">
                        <c:v>6.3996582000000011</c:v>
                      </c:pt>
                      <c:pt idx="6663">
                        <c:v>6.3996582000000011</c:v>
                      </c:pt>
                      <c:pt idx="6664">
                        <c:v>6.3996582000000011</c:v>
                      </c:pt>
                      <c:pt idx="6665">
                        <c:v>6.3996582000000011</c:v>
                      </c:pt>
                      <c:pt idx="6666">
                        <c:v>6.3996582000000011</c:v>
                      </c:pt>
                      <c:pt idx="6667">
                        <c:v>6.3996582000000011</c:v>
                      </c:pt>
                      <c:pt idx="6668">
                        <c:v>6.3996582000000011</c:v>
                      </c:pt>
                      <c:pt idx="6669">
                        <c:v>6.3996582000000011</c:v>
                      </c:pt>
                      <c:pt idx="6670">
                        <c:v>6.3996582000000011</c:v>
                      </c:pt>
                      <c:pt idx="6671">
                        <c:v>6.3996582000000011</c:v>
                      </c:pt>
                      <c:pt idx="6672">
                        <c:v>6.3996582000000011</c:v>
                      </c:pt>
                      <c:pt idx="6673">
                        <c:v>6.3996582000000011</c:v>
                      </c:pt>
                      <c:pt idx="6674">
                        <c:v>6.3996582000000011</c:v>
                      </c:pt>
                      <c:pt idx="6675">
                        <c:v>6.3996582000000011</c:v>
                      </c:pt>
                      <c:pt idx="6676">
                        <c:v>6.3996582000000011</c:v>
                      </c:pt>
                      <c:pt idx="6677">
                        <c:v>6.3996582000000011</c:v>
                      </c:pt>
                      <c:pt idx="6678">
                        <c:v>6.3996582000000011</c:v>
                      </c:pt>
                      <c:pt idx="6679">
                        <c:v>6.3996582000000011</c:v>
                      </c:pt>
                      <c:pt idx="6680">
                        <c:v>6.3996582000000011</c:v>
                      </c:pt>
                      <c:pt idx="6681">
                        <c:v>6.3996582000000011</c:v>
                      </c:pt>
                      <c:pt idx="6682">
                        <c:v>6.3996582000000011</c:v>
                      </c:pt>
                      <c:pt idx="6683">
                        <c:v>6.3996582000000011</c:v>
                      </c:pt>
                      <c:pt idx="6684">
                        <c:v>6.3996582000000011</c:v>
                      </c:pt>
                      <c:pt idx="6685">
                        <c:v>6.3996582000000011</c:v>
                      </c:pt>
                      <c:pt idx="6686">
                        <c:v>6.3996582000000011</c:v>
                      </c:pt>
                      <c:pt idx="6687">
                        <c:v>6.3996582000000011</c:v>
                      </c:pt>
                      <c:pt idx="6688">
                        <c:v>6.3996582000000011</c:v>
                      </c:pt>
                      <c:pt idx="6689">
                        <c:v>6.3996582000000011</c:v>
                      </c:pt>
                      <c:pt idx="6690">
                        <c:v>6.3996582000000011</c:v>
                      </c:pt>
                      <c:pt idx="6691">
                        <c:v>6.3996582000000011</c:v>
                      </c:pt>
                      <c:pt idx="6692">
                        <c:v>6.3996582000000011</c:v>
                      </c:pt>
                      <c:pt idx="6693">
                        <c:v>6.3996582000000011</c:v>
                      </c:pt>
                      <c:pt idx="6694">
                        <c:v>6.3996582000000011</c:v>
                      </c:pt>
                      <c:pt idx="6695">
                        <c:v>6.3996582000000011</c:v>
                      </c:pt>
                      <c:pt idx="6696">
                        <c:v>6.3996582000000011</c:v>
                      </c:pt>
                      <c:pt idx="6697">
                        <c:v>6.3996582000000011</c:v>
                      </c:pt>
                      <c:pt idx="6698">
                        <c:v>6.3996582000000011</c:v>
                      </c:pt>
                      <c:pt idx="6699">
                        <c:v>6.3996582000000011</c:v>
                      </c:pt>
                      <c:pt idx="6700">
                        <c:v>6.3996582000000011</c:v>
                      </c:pt>
                      <c:pt idx="6701">
                        <c:v>6.3996582000000011</c:v>
                      </c:pt>
                      <c:pt idx="6702">
                        <c:v>6.3996582000000011</c:v>
                      </c:pt>
                      <c:pt idx="6703">
                        <c:v>6.3996582000000011</c:v>
                      </c:pt>
                      <c:pt idx="6704">
                        <c:v>6.3996582000000011</c:v>
                      </c:pt>
                      <c:pt idx="6705">
                        <c:v>6.3996582000000011</c:v>
                      </c:pt>
                      <c:pt idx="6706">
                        <c:v>6.3996582000000011</c:v>
                      </c:pt>
                      <c:pt idx="6707">
                        <c:v>6.3996582000000011</c:v>
                      </c:pt>
                      <c:pt idx="6708">
                        <c:v>6.3996582000000011</c:v>
                      </c:pt>
                      <c:pt idx="6709">
                        <c:v>6.3996582000000011</c:v>
                      </c:pt>
                      <c:pt idx="6710">
                        <c:v>6.3996582000000011</c:v>
                      </c:pt>
                      <c:pt idx="6711">
                        <c:v>6.3996582000000011</c:v>
                      </c:pt>
                      <c:pt idx="6712">
                        <c:v>6.3996582000000011</c:v>
                      </c:pt>
                      <c:pt idx="6713">
                        <c:v>6.3996582000000011</c:v>
                      </c:pt>
                      <c:pt idx="6714">
                        <c:v>6.3996582000000011</c:v>
                      </c:pt>
                      <c:pt idx="6715">
                        <c:v>6.3996582000000011</c:v>
                      </c:pt>
                      <c:pt idx="6716">
                        <c:v>6.3996582000000011</c:v>
                      </c:pt>
                      <c:pt idx="6717">
                        <c:v>6.3996582000000011</c:v>
                      </c:pt>
                      <c:pt idx="6718">
                        <c:v>6.3996582000000011</c:v>
                      </c:pt>
                      <c:pt idx="6719">
                        <c:v>6.3996582000000011</c:v>
                      </c:pt>
                      <c:pt idx="6720">
                        <c:v>6.3996582000000011</c:v>
                      </c:pt>
                      <c:pt idx="6721">
                        <c:v>6.3996582000000011</c:v>
                      </c:pt>
                      <c:pt idx="6722">
                        <c:v>6.3996582000000011</c:v>
                      </c:pt>
                      <c:pt idx="6723">
                        <c:v>6.3996582000000011</c:v>
                      </c:pt>
                      <c:pt idx="6724">
                        <c:v>6.3996582000000011</c:v>
                      </c:pt>
                    </c:numCache>
                  </c:numRef>
                </c:yVal>
                <c:smooth val="0"/>
                <c:extLst xmlns:c15="http://schemas.microsoft.com/office/drawing/2012/chart">
                  <c:ext xmlns:c16="http://schemas.microsoft.com/office/drawing/2014/chart" uri="{C3380CC4-5D6E-409C-BE32-E72D297353CC}">
                    <c16:uniqueId val="{00000014-0CC2-4979-82AF-9F6565F85F63}"/>
                  </c:ext>
                </c:extLst>
              </c15:ser>
            </c15:filteredScatterSeries>
            <c15:filteredScatterSeries>
              <c15:ser>
                <c:idx val="21"/>
                <c:order val="21"/>
                <c:tx>
                  <c:v>VAC BAS 3</c:v>
                </c:tx>
                <c:spPr>
                  <a:ln w="19050" cap="rnd">
                    <a:solidFill>
                      <a:schemeClr val="accent4">
                        <a:lumMod val="8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29-3 BAS Test3'!$K$2:$K$6613</c15:sqref>
                        </c15:formulaRef>
                      </c:ext>
                    </c:extLst>
                    <c:numCache>
                      <c:formatCode>General</c:formatCode>
                      <c:ptCount val="6612"/>
                      <c:pt idx="0">
                        <c:v>0</c:v>
                      </c:pt>
                      <c:pt idx="1">
                        <c:v>1.0161838999999873</c:v>
                      </c:pt>
                      <c:pt idx="2">
                        <c:v>2.0318966999999475</c:v>
                      </c:pt>
                      <c:pt idx="3">
                        <c:v>3.0475856999998996</c:v>
                      </c:pt>
                      <c:pt idx="4">
                        <c:v>4.0476414999999406</c:v>
                      </c:pt>
                      <c:pt idx="5">
                        <c:v>5.0570662000000084</c:v>
                      </c:pt>
                      <c:pt idx="6">
                        <c:v>6.0732886999999209</c:v>
                      </c:pt>
                      <c:pt idx="7">
                        <c:v>7.0928801000000021</c:v>
                      </c:pt>
                      <c:pt idx="8">
                        <c:v>8.0935364999999138</c:v>
                      </c:pt>
                      <c:pt idx="9">
                        <c:v>9.0883826999998973</c:v>
                      </c:pt>
                      <c:pt idx="10">
                        <c:v>10.094973999999979</c:v>
                      </c:pt>
                      <c:pt idx="11">
                        <c:v>11.086803699999905</c:v>
                      </c:pt>
                      <c:pt idx="12">
                        <c:v>12.101950099999954</c:v>
                      </c:pt>
                      <c:pt idx="13">
                        <c:v>13.118133899999975</c:v>
                      </c:pt>
                      <c:pt idx="14">
                        <c:v>14.1223197999999</c:v>
                      </c:pt>
                      <c:pt idx="15">
                        <c:v>15.122509599999944</c:v>
                      </c:pt>
                      <c:pt idx="16">
                        <c:v>16.118469699999991</c:v>
                      </c:pt>
                      <c:pt idx="17">
                        <c:v>17.11846109999999</c:v>
                      </c:pt>
                      <c:pt idx="18">
                        <c:v>18.125558999999953</c:v>
                      </c:pt>
                      <c:pt idx="19">
                        <c:v>19.126164399999993</c:v>
                      </c:pt>
                      <c:pt idx="20">
                        <c:v>20.12403699999993</c:v>
                      </c:pt>
                      <c:pt idx="21">
                        <c:v>21.130785099999912</c:v>
                      </c:pt>
                      <c:pt idx="22">
                        <c:v>22.121902999999975</c:v>
                      </c:pt>
                      <c:pt idx="23">
                        <c:v>23.116584599999896</c:v>
                      </c:pt>
                      <c:pt idx="24">
                        <c:v>24.132430599999907</c:v>
                      </c:pt>
                      <c:pt idx="25">
                        <c:v>25.147850299999959</c:v>
                      </c:pt>
                      <c:pt idx="26">
                        <c:v>26.159950600000002</c:v>
                      </c:pt>
                      <c:pt idx="27">
                        <c:v>27.166004599999951</c:v>
                      </c:pt>
                      <c:pt idx="28">
                        <c:v>28.17922729999998</c:v>
                      </c:pt>
                      <c:pt idx="29">
                        <c:v>29.195056399999999</c:v>
                      </c:pt>
                      <c:pt idx="30">
                        <c:v>30.210903899999948</c:v>
                      </c:pt>
                      <c:pt idx="31">
                        <c:v>31.210993099999996</c:v>
                      </c:pt>
                      <c:pt idx="32">
                        <c:v>32.239570399999934</c:v>
                      </c:pt>
                      <c:pt idx="33">
                        <c:v>33.256297700000005</c:v>
                      </c:pt>
                      <c:pt idx="34">
                        <c:v>34.256093599999986</c:v>
                      </c:pt>
                      <c:pt idx="35">
                        <c:v>35.255832800000007</c:v>
                      </c:pt>
                      <c:pt idx="36">
                        <c:v>36.256223399999953</c:v>
                      </c:pt>
                      <c:pt idx="37">
                        <c:v>37.244288399999959</c:v>
                      </c:pt>
                      <c:pt idx="38">
                        <c:v>38.244434499999898</c:v>
                      </c:pt>
                      <c:pt idx="39">
                        <c:v>39.24456859999998</c:v>
                      </c:pt>
                      <c:pt idx="40">
                        <c:v>40.245040599999925</c:v>
                      </c:pt>
                      <c:pt idx="41">
                        <c:v>41.260465799999906</c:v>
                      </c:pt>
                      <c:pt idx="42">
                        <c:v>42.276514399999996</c:v>
                      </c:pt>
                      <c:pt idx="43">
                        <c:v>43.298805700000003</c:v>
                      </c:pt>
                      <c:pt idx="44">
                        <c:v>44.315297600000008</c:v>
                      </c:pt>
                      <c:pt idx="45">
                        <c:v>45.3066227999999</c:v>
                      </c:pt>
                      <c:pt idx="46">
                        <c:v>46.322166299999935</c:v>
                      </c:pt>
                      <c:pt idx="47">
                        <c:v>47.337941299999898</c:v>
                      </c:pt>
                      <c:pt idx="48">
                        <c:v>48.334928899999909</c:v>
                      </c:pt>
                      <c:pt idx="49">
                        <c:v>49.335453099999995</c:v>
                      </c:pt>
                      <c:pt idx="50">
                        <c:v>50.338522699999999</c:v>
                      </c:pt>
                      <c:pt idx="51">
                        <c:v>51.361914999999954</c:v>
                      </c:pt>
                      <c:pt idx="52">
                        <c:v>52.371751899999936</c:v>
                      </c:pt>
                      <c:pt idx="53">
                        <c:v>53.372940099999937</c:v>
                      </c:pt>
                      <c:pt idx="54">
                        <c:v>54.38244009999994</c:v>
                      </c:pt>
                      <c:pt idx="55">
                        <c:v>55.3990174999999</c:v>
                      </c:pt>
                      <c:pt idx="56">
                        <c:v>56.424818499999901</c:v>
                      </c:pt>
                      <c:pt idx="57">
                        <c:v>57.453465099999903</c:v>
                      </c:pt>
                      <c:pt idx="58">
                        <c:v>58.463933099999963</c:v>
                      </c:pt>
                      <c:pt idx="59">
                        <c:v>59.480201399999942</c:v>
                      </c:pt>
                      <c:pt idx="60">
                        <c:v>60.490553299999988</c:v>
                      </c:pt>
                      <c:pt idx="61">
                        <c:v>61.489610299999981</c:v>
                      </c:pt>
                      <c:pt idx="62">
                        <c:v>62.488830199999938</c:v>
                      </c:pt>
                      <c:pt idx="63">
                        <c:v>63.501048399999945</c:v>
                      </c:pt>
                      <c:pt idx="64">
                        <c:v>64.503759299999956</c:v>
                      </c:pt>
                      <c:pt idx="65">
                        <c:v>65.524944299999902</c:v>
                      </c:pt>
                      <c:pt idx="66">
                        <c:v>66.528068799999915</c:v>
                      </c:pt>
                      <c:pt idx="67">
                        <c:v>67.54523949999998</c:v>
                      </c:pt>
                      <c:pt idx="68">
                        <c:v>68.580877199999918</c:v>
                      </c:pt>
                      <c:pt idx="69">
                        <c:v>69.612708399999974</c:v>
                      </c:pt>
                      <c:pt idx="70">
                        <c:v>70.620604099999923</c:v>
                      </c:pt>
                      <c:pt idx="71">
                        <c:v>71.621010399999932</c:v>
                      </c:pt>
                      <c:pt idx="72">
                        <c:v>72.625856099999964</c:v>
                      </c:pt>
                      <c:pt idx="73">
                        <c:v>73.656831399999987</c:v>
                      </c:pt>
                      <c:pt idx="74">
                        <c:v>74.656850899999995</c:v>
                      </c:pt>
                      <c:pt idx="75">
                        <c:v>75.67432139999994</c:v>
                      </c:pt>
                      <c:pt idx="76">
                        <c:v>76.680324999999925</c:v>
                      </c:pt>
                      <c:pt idx="77">
                        <c:v>77.741391799999974</c:v>
                      </c:pt>
                      <c:pt idx="78">
                        <c:v>78.62708049999992</c:v>
                      </c:pt>
                      <c:pt idx="79">
                        <c:v>79.627378999999905</c:v>
                      </c:pt>
                      <c:pt idx="80">
                        <c:v>80.624731599999905</c:v>
                      </c:pt>
                      <c:pt idx="81">
                        <c:v>81.62802709999994</c:v>
                      </c:pt>
                      <c:pt idx="82">
                        <c:v>82.628289099999961</c:v>
                      </c:pt>
                      <c:pt idx="83">
                        <c:v>83.628512799999953</c:v>
                      </c:pt>
                      <c:pt idx="84">
                        <c:v>84.628124999999955</c:v>
                      </c:pt>
                      <c:pt idx="85">
                        <c:v>85.628121699999951</c:v>
                      </c:pt>
                      <c:pt idx="86">
                        <c:v>86.619279599999913</c:v>
                      </c:pt>
                      <c:pt idx="87">
                        <c:v>87.619360999999913</c:v>
                      </c:pt>
                      <c:pt idx="88">
                        <c:v>88.626271499999916</c:v>
                      </c:pt>
                      <c:pt idx="89">
                        <c:v>89.617903200000001</c:v>
                      </c:pt>
                      <c:pt idx="90">
                        <c:v>90.62203379999994</c:v>
                      </c:pt>
                      <c:pt idx="91">
                        <c:v>91.631282299999953</c:v>
                      </c:pt>
                      <c:pt idx="92">
                        <c:v>92.631137099999933</c:v>
                      </c:pt>
                      <c:pt idx="93">
                        <c:v>93.62194199999999</c:v>
                      </c:pt>
                      <c:pt idx="94">
                        <c:v>94.631316900000002</c:v>
                      </c:pt>
                      <c:pt idx="95">
                        <c:v>95.616400699999986</c:v>
                      </c:pt>
                      <c:pt idx="96">
                        <c:v>96.631352899999911</c:v>
                      </c:pt>
                      <c:pt idx="97">
                        <c:v>97.62245079999991</c:v>
                      </c:pt>
                      <c:pt idx="98">
                        <c:v>98.622401099999934</c:v>
                      </c:pt>
                      <c:pt idx="99">
                        <c:v>99.629107999999974</c:v>
                      </c:pt>
                      <c:pt idx="100">
                        <c:v>100.61739579999994</c:v>
                      </c:pt>
                      <c:pt idx="101">
                        <c:v>101.62121419999994</c:v>
                      </c:pt>
                      <c:pt idx="102">
                        <c:v>102.61815300000001</c:v>
                      </c:pt>
                      <c:pt idx="103">
                        <c:v>103.62179679999997</c:v>
                      </c:pt>
                      <c:pt idx="104">
                        <c:v>104.64006499999994</c:v>
                      </c:pt>
                      <c:pt idx="105">
                        <c:v>105.6499847</c:v>
                      </c:pt>
                      <c:pt idx="106">
                        <c:v>106.65291070000001</c:v>
                      </c:pt>
                      <c:pt idx="107">
                        <c:v>107.67623189999995</c:v>
                      </c:pt>
                      <c:pt idx="108">
                        <c:v>108.6824934</c:v>
                      </c:pt>
                      <c:pt idx="109">
                        <c:v>109.68119719999993</c:v>
                      </c:pt>
                      <c:pt idx="110">
                        <c:v>110.70354349999991</c:v>
                      </c:pt>
                      <c:pt idx="111">
                        <c:v>111.70528879999995</c:v>
                      </c:pt>
                      <c:pt idx="112">
                        <c:v>112.72268809999991</c:v>
                      </c:pt>
                      <c:pt idx="113">
                        <c:v>113.73811899999998</c:v>
                      </c:pt>
                      <c:pt idx="114">
                        <c:v>114.75537599999996</c:v>
                      </c:pt>
                      <c:pt idx="115">
                        <c:v>115.75624809999999</c:v>
                      </c:pt>
                      <c:pt idx="116">
                        <c:v>116.75072449999993</c:v>
                      </c:pt>
                      <c:pt idx="117">
                        <c:v>117.76714519999996</c:v>
                      </c:pt>
                      <c:pt idx="118">
                        <c:v>118.78247469999997</c:v>
                      </c:pt>
                      <c:pt idx="119">
                        <c:v>119.79883039999993</c:v>
                      </c:pt>
                      <c:pt idx="120">
                        <c:v>120.79964759999996</c:v>
                      </c:pt>
                      <c:pt idx="121">
                        <c:v>121.80000759999996</c:v>
                      </c:pt>
                      <c:pt idx="122">
                        <c:v>122.79851819999999</c:v>
                      </c:pt>
                      <c:pt idx="123">
                        <c:v>123.79925319999995</c:v>
                      </c:pt>
                      <c:pt idx="124">
                        <c:v>124.80002879999995</c:v>
                      </c:pt>
                      <c:pt idx="125">
                        <c:v>125.79314890000001</c:v>
                      </c:pt>
                      <c:pt idx="126">
                        <c:v>126.80851359999997</c:v>
                      </c:pt>
                      <c:pt idx="127">
                        <c:v>127.83335239999997</c:v>
                      </c:pt>
                      <c:pt idx="128">
                        <c:v>128.84809780000001</c:v>
                      </c:pt>
                      <c:pt idx="129">
                        <c:v>129.85222149999993</c:v>
                      </c:pt>
                      <c:pt idx="130">
                        <c:v>130.86667079999995</c:v>
                      </c:pt>
                      <c:pt idx="131">
                        <c:v>131.85798649999992</c:v>
                      </c:pt>
                      <c:pt idx="132">
                        <c:v>132.85850879999998</c:v>
                      </c:pt>
                      <c:pt idx="133">
                        <c:v>133.8628003</c:v>
                      </c:pt>
                      <c:pt idx="134">
                        <c:v>134.88964069999997</c:v>
                      </c:pt>
                      <c:pt idx="135">
                        <c:v>135.90401309999993</c:v>
                      </c:pt>
                      <c:pt idx="136">
                        <c:v>136.90284919999999</c:v>
                      </c:pt>
                      <c:pt idx="137">
                        <c:v>137.92219119999993</c:v>
                      </c:pt>
                      <c:pt idx="138">
                        <c:v>138.94543899999996</c:v>
                      </c:pt>
                      <c:pt idx="139">
                        <c:v>139.97218509999993</c:v>
                      </c:pt>
                      <c:pt idx="140">
                        <c:v>140.97729169999991</c:v>
                      </c:pt>
                      <c:pt idx="141">
                        <c:v>141.97006759999999</c:v>
                      </c:pt>
                      <c:pt idx="142">
                        <c:v>142.97831029999998</c:v>
                      </c:pt>
                      <c:pt idx="143">
                        <c:v>143.88160479999999</c:v>
                      </c:pt>
                      <c:pt idx="144">
                        <c:v>144.89363299999991</c:v>
                      </c:pt>
                      <c:pt idx="145">
                        <c:v>145.8938073999999</c:v>
                      </c:pt>
                      <c:pt idx="146">
                        <c:v>146.9073932</c:v>
                      </c:pt>
                      <c:pt idx="147">
                        <c:v>147.91872689999991</c:v>
                      </c:pt>
                      <c:pt idx="148">
                        <c:v>148.91622689999997</c:v>
                      </c:pt>
                      <c:pt idx="149">
                        <c:v>149.91623949999996</c:v>
                      </c:pt>
                      <c:pt idx="150">
                        <c:v>150.92339689999994</c:v>
                      </c:pt>
                      <c:pt idx="151">
                        <c:v>151.9273662999999</c:v>
                      </c:pt>
                      <c:pt idx="152">
                        <c:v>152.92867369999999</c:v>
                      </c:pt>
                      <c:pt idx="153">
                        <c:v>153.93535039999995</c:v>
                      </c:pt>
                      <c:pt idx="154">
                        <c:v>154.95106479999993</c:v>
                      </c:pt>
                      <c:pt idx="155">
                        <c:v>155.95169399999997</c:v>
                      </c:pt>
                      <c:pt idx="156">
                        <c:v>156.97389349999992</c:v>
                      </c:pt>
                      <c:pt idx="157">
                        <c:v>157.97331439999994</c:v>
                      </c:pt>
                      <c:pt idx="158">
                        <c:v>158.96431989999996</c:v>
                      </c:pt>
                      <c:pt idx="159">
                        <c:v>159.96427219999998</c:v>
                      </c:pt>
                      <c:pt idx="160">
                        <c:v>160.96943649999992</c:v>
                      </c:pt>
                      <c:pt idx="161">
                        <c:v>161.98535959999992</c:v>
                      </c:pt>
                      <c:pt idx="162">
                        <c:v>162.97625299999993</c:v>
                      </c:pt>
                      <c:pt idx="163">
                        <c:v>163.99200409999992</c:v>
                      </c:pt>
                      <c:pt idx="164">
                        <c:v>164.99871659999997</c:v>
                      </c:pt>
                      <c:pt idx="165">
                        <c:v>165.9987453</c:v>
                      </c:pt>
                      <c:pt idx="166">
                        <c:v>166.9915125</c:v>
                      </c:pt>
                      <c:pt idx="167">
                        <c:v>167.9931337999999</c:v>
                      </c:pt>
                      <c:pt idx="168">
                        <c:v>168.9928433</c:v>
                      </c:pt>
                      <c:pt idx="169">
                        <c:v>170.00055839999993</c:v>
                      </c:pt>
                      <c:pt idx="170">
                        <c:v>171.01349959999993</c:v>
                      </c:pt>
                      <c:pt idx="171">
                        <c:v>172.03182529999992</c:v>
                      </c:pt>
                      <c:pt idx="172">
                        <c:v>173.04752939999992</c:v>
                      </c:pt>
                      <c:pt idx="173">
                        <c:v>174.06060509999998</c:v>
                      </c:pt>
                      <c:pt idx="174">
                        <c:v>175.07597419999991</c:v>
                      </c:pt>
                      <c:pt idx="175">
                        <c:v>176.08240049999995</c:v>
                      </c:pt>
                      <c:pt idx="176">
                        <c:v>177.09778089999998</c:v>
                      </c:pt>
                      <c:pt idx="177">
                        <c:v>178.08663569999999</c:v>
                      </c:pt>
                      <c:pt idx="178">
                        <c:v>179.10295159999998</c:v>
                      </c:pt>
                      <c:pt idx="179">
                        <c:v>180.11834749999991</c:v>
                      </c:pt>
                      <c:pt idx="180">
                        <c:v>181.11865009999997</c:v>
                      </c:pt>
                      <c:pt idx="181">
                        <c:v>182.12567649999994</c:v>
                      </c:pt>
                      <c:pt idx="182">
                        <c:v>183.12568749999991</c:v>
                      </c:pt>
                      <c:pt idx="183">
                        <c:v>184.1260906</c:v>
                      </c:pt>
                      <c:pt idx="184">
                        <c:v>185.12397599999997</c:v>
                      </c:pt>
                      <c:pt idx="185">
                        <c:v>186.1301727</c:v>
                      </c:pt>
                      <c:pt idx="186">
                        <c:v>187.12706059999994</c:v>
                      </c:pt>
                      <c:pt idx="187">
                        <c:v>188.12325209999995</c:v>
                      </c:pt>
                      <c:pt idx="188">
                        <c:v>189.1264023</c:v>
                      </c:pt>
                      <c:pt idx="189">
                        <c:v>190.1264473</c:v>
                      </c:pt>
                      <c:pt idx="190">
                        <c:v>191.14141119999999</c:v>
                      </c:pt>
                      <c:pt idx="191">
                        <c:v>192.16652849999991</c:v>
                      </c:pt>
                      <c:pt idx="192">
                        <c:v>193.19156129999999</c:v>
                      </c:pt>
                      <c:pt idx="193">
                        <c:v>194.19837079999991</c:v>
                      </c:pt>
                      <c:pt idx="194">
                        <c:v>195.20396399999993</c:v>
                      </c:pt>
                      <c:pt idx="195">
                        <c:v>196.21805039999992</c:v>
                      </c:pt>
                      <c:pt idx="196">
                        <c:v>197.2374102</c:v>
                      </c:pt>
                      <c:pt idx="197">
                        <c:v>198.24478839999995</c:v>
                      </c:pt>
                      <c:pt idx="198">
                        <c:v>199.24834839999994</c:v>
                      </c:pt>
                      <c:pt idx="199">
                        <c:v>200.25384409999992</c:v>
                      </c:pt>
                      <c:pt idx="200">
                        <c:v>201.2644383999999</c:v>
                      </c:pt>
                      <c:pt idx="201">
                        <c:v>202.26469789999999</c:v>
                      </c:pt>
                      <c:pt idx="202">
                        <c:v>203.26450249999994</c:v>
                      </c:pt>
                      <c:pt idx="203">
                        <c:v>204.27185809999992</c:v>
                      </c:pt>
                      <c:pt idx="204">
                        <c:v>205.28493129999993</c:v>
                      </c:pt>
                      <c:pt idx="205">
                        <c:v>206.3037225999999</c:v>
                      </c:pt>
                      <c:pt idx="206">
                        <c:v>207.30358239999998</c:v>
                      </c:pt>
                      <c:pt idx="207">
                        <c:v>208.30871439999999</c:v>
                      </c:pt>
                      <c:pt idx="208">
                        <c:v>209.33806659999993</c:v>
                      </c:pt>
                      <c:pt idx="209">
                        <c:v>210.34451209999997</c:v>
                      </c:pt>
                      <c:pt idx="210">
                        <c:v>211.33678109999994</c:v>
                      </c:pt>
                      <c:pt idx="211">
                        <c:v>212.34481789999995</c:v>
                      </c:pt>
                      <c:pt idx="212">
                        <c:v>213.36537939999994</c:v>
                      </c:pt>
                      <c:pt idx="213">
                        <c:v>214.37129110000001</c:v>
                      </c:pt>
                      <c:pt idx="214">
                        <c:v>215.3723614999999</c:v>
                      </c:pt>
                      <c:pt idx="215">
                        <c:v>216.38993019999998</c:v>
                      </c:pt>
                      <c:pt idx="216">
                        <c:v>217.40736679999998</c:v>
                      </c:pt>
                      <c:pt idx="217">
                        <c:v>218.42372249999994</c:v>
                      </c:pt>
                      <c:pt idx="218">
                        <c:v>219.42548829999998</c:v>
                      </c:pt>
                      <c:pt idx="219">
                        <c:v>220.4268022</c:v>
                      </c:pt>
                      <c:pt idx="220">
                        <c:v>221.43640889999995</c:v>
                      </c:pt>
                      <c:pt idx="221">
                        <c:v>222.43578339999999</c:v>
                      </c:pt>
                      <c:pt idx="222">
                        <c:v>223.45920359999991</c:v>
                      </c:pt>
                      <c:pt idx="223">
                        <c:v>224.47111129999996</c:v>
                      </c:pt>
                      <c:pt idx="224">
                        <c:v>225.47848949999991</c:v>
                      </c:pt>
                      <c:pt idx="225">
                        <c:v>226.37243919999992</c:v>
                      </c:pt>
                      <c:pt idx="226">
                        <c:v>227.37239939999995</c:v>
                      </c:pt>
                      <c:pt idx="227">
                        <c:v>228.37284649999992</c:v>
                      </c:pt>
                      <c:pt idx="228">
                        <c:v>229.37329809999994</c:v>
                      </c:pt>
                      <c:pt idx="229">
                        <c:v>230.37329719999991</c:v>
                      </c:pt>
                      <c:pt idx="230">
                        <c:v>231.37310839999998</c:v>
                      </c:pt>
                      <c:pt idx="231">
                        <c:v>232.37262439999995</c:v>
                      </c:pt>
                      <c:pt idx="232">
                        <c:v>233.37963839999998</c:v>
                      </c:pt>
                      <c:pt idx="233">
                        <c:v>234.37916929999994</c:v>
                      </c:pt>
                      <c:pt idx="234">
                        <c:v>235.37293919999991</c:v>
                      </c:pt>
                      <c:pt idx="235">
                        <c:v>236.37383289999991</c:v>
                      </c:pt>
                      <c:pt idx="236">
                        <c:v>237.38123069999995</c:v>
                      </c:pt>
                      <c:pt idx="237">
                        <c:v>238.37194409999995</c:v>
                      </c:pt>
                      <c:pt idx="238">
                        <c:v>239.37904719999995</c:v>
                      </c:pt>
                      <c:pt idx="239">
                        <c:v>240.37456420000001</c:v>
                      </c:pt>
                      <c:pt idx="240">
                        <c:v>241.37539149999998</c:v>
                      </c:pt>
                      <c:pt idx="241">
                        <c:v>242.38205899999991</c:v>
                      </c:pt>
                      <c:pt idx="242">
                        <c:v>243.39986969999995</c:v>
                      </c:pt>
                      <c:pt idx="243">
                        <c:v>244.39801660000001</c:v>
                      </c:pt>
                      <c:pt idx="244">
                        <c:v>245.42532989999995</c:v>
                      </c:pt>
                      <c:pt idx="245">
                        <c:v>246.4254140999999</c:v>
                      </c:pt>
                      <c:pt idx="246">
                        <c:v>247.42551149999997</c:v>
                      </c:pt>
                      <c:pt idx="247">
                        <c:v>248.42590749999999</c:v>
                      </c:pt>
                      <c:pt idx="248">
                        <c:v>249.42562720000001</c:v>
                      </c:pt>
                      <c:pt idx="249">
                        <c:v>250.43966619999992</c:v>
                      </c:pt>
                      <c:pt idx="250">
                        <c:v>251.4480648</c:v>
                      </c:pt>
                      <c:pt idx="251">
                        <c:v>252.46334139999999</c:v>
                      </c:pt>
                      <c:pt idx="252">
                        <c:v>253.46016989999998</c:v>
                      </c:pt>
                      <c:pt idx="253">
                        <c:v>254.46064919999992</c:v>
                      </c:pt>
                      <c:pt idx="254">
                        <c:v>255.47633869999993</c:v>
                      </c:pt>
                      <c:pt idx="255">
                        <c:v>256.47706979999998</c:v>
                      </c:pt>
                      <c:pt idx="256">
                        <c:v>257.49412129999996</c:v>
                      </c:pt>
                      <c:pt idx="257">
                        <c:v>258.49389959999996</c:v>
                      </c:pt>
                      <c:pt idx="258">
                        <c:v>259.49354469999992</c:v>
                      </c:pt>
                      <c:pt idx="259">
                        <c:v>260.49460639999995</c:v>
                      </c:pt>
                      <c:pt idx="260">
                        <c:v>261.49544470000001</c:v>
                      </c:pt>
                      <c:pt idx="261">
                        <c:v>262.50568849999991</c:v>
                      </c:pt>
                      <c:pt idx="262">
                        <c:v>263.52122079999992</c:v>
                      </c:pt>
                      <c:pt idx="263">
                        <c:v>264.5376796999999</c:v>
                      </c:pt>
                      <c:pt idx="264">
                        <c:v>265.55307449999998</c:v>
                      </c:pt>
                      <c:pt idx="265">
                        <c:v>266.55869869999992</c:v>
                      </c:pt>
                      <c:pt idx="266">
                        <c:v>267.58231519999993</c:v>
                      </c:pt>
                      <c:pt idx="267">
                        <c:v>268.58290389999991</c:v>
                      </c:pt>
                      <c:pt idx="268">
                        <c:v>269.58975939999993</c:v>
                      </c:pt>
                      <c:pt idx="269">
                        <c:v>270.5900709</c:v>
                      </c:pt>
                      <c:pt idx="270">
                        <c:v>271.60685749999993</c:v>
                      </c:pt>
                      <c:pt idx="271">
                        <c:v>272.6281416999999</c:v>
                      </c:pt>
                      <c:pt idx="272">
                        <c:v>273.62793409999995</c:v>
                      </c:pt>
                      <c:pt idx="273">
                        <c:v>274.62756309999997</c:v>
                      </c:pt>
                      <c:pt idx="274">
                        <c:v>275.62320019999993</c:v>
                      </c:pt>
                      <c:pt idx="275">
                        <c:v>276.62388669999996</c:v>
                      </c:pt>
                      <c:pt idx="276">
                        <c:v>277.62457949999998</c:v>
                      </c:pt>
                      <c:pt idx="277">
                        <c:v>278.62525069999992</c:v>
                      </c:pt>
                      <c:pt idx="278">
                        <c:v>279.62266109999996</c:v>
                      </c:pt>
                      <c:pt idx="279">
                        <c:v>280.62918979999995</c:v>
                      </c:pt>
                      <c:pt idx="280">
                        <c:v>281.64543570000001</c:v>
                      </c:pt>
                      <c:pt idx="281">
                        <c:v>282.65704519999997</c:v>
                      </c:pt>
                      <c:pt idx="282">
                        <c:v>283.67295359999991</c:v>
                      </c:pt>
                      <c:pt idx="283">
                        <c:v>284.67034079999996</c:v>
                      </c:pt>
                      <c:pt idx="284">
                        <c:v>285.69267669999999</c:v>
                      </c:pt>
                      <c:pt idx="285">
                        <c:v>286.69963329999996</c:v>
                      </c:pt>
                      <c:pt idx="286">
                        <c:v>287.71521589999998</c:v>
                      </c:pt>
                      <c:pt idx="287">
                        <c:v>288.73088029999997</c:v>
                      </c:pt>
                      <c:pt idx="288">
                        <c:v>289.74879239999996</c:v>
                      </c:pt>
                      <c:pt idx="289">
                        <c:v>290.75322189999997</c:v>
                      </c:pt>
                      <c:pt idx="290">
                        <c:v>291.75035259999993</c:v>
                      </c:pt>
                      <c:pt idx="291">
                        <c:v>292.7505296999999</c:v>
                      </c:pt>
                      <c:pt idx="292">
                        <c:v>293.75737229999993</c:v>
                      </c:pt>
                      <c:pt idx="293">
                        <c:v>294.77329689999999</c:v>
                      </c:pt>
                      <c:pt idx="294">
                        <c:v>295.78926419999993</c:v>
                      </c:pt>
                      <c:pt idx="295">
                        <c:v>296.78977909999992</c:v>
                      </c:pt>
                      <c:pt idx="296">
                        <c:v>297.79026729999998</c:v>
                      </c:pt>
                      <c:pt idx="297">
                        <c:v>298.80566569999996</c:v>
                      </c:pt>
                      <c:pt idx="298">
                        <c:v>299.8298777</c:v>
                      </c:pt>
                      <c:pt idx="299">
                        <c:v>300.83937309999999</c:v>
                      </c:pt>
                      <c:pt idx="300">
                        <c:v>301.85158679999995</c:v>
                      </c:pt>
                      <c:pt idx="301">
                        <c:v>302.87147709999999</c:v>
                      </c:pt>
                      <c:pt idx="302">
                        <c:v>303.869011</c:v>
                      </c:pt>
                      <c:pt idx="303">
                        <c:v>304.86929549999991</c:v>
                      </c:pt>
                      <c:pt idx="304">
                        <c:v>305.8689255999999</c:v>
                      </c:pt>
                      <c:pt idx="305">
                        <c:v>306.86891429999991</c:v>
                      </c:pt>
                      <c:pt idx="306">
                        <c:v>307.87337749999995</c:v>
                      </c:pt>
                      <c:pt idx="307">
                        <c:v>308.86846079999998</c:v>
                      </c:pt>
                      <c:pt idx="308">
                        <c:v>309.86845049999999</c:v>
                      </c:pt>
                      <c:pt idx="309">
                        <c:v>310.8700462999999</c:v>
                      </c:pt>
                      <c:pt idx="310">
                        <c:v>311.87144609999996</c:v>
                      </c:pt>
                      <c:pt idx="311">
                        <c:v>312.87193579999996</c:v>
                      </c:pt>
                      <c:pt idx="312">
                        <c:v>313.87213750000001</c:v>
                      </c:pt>
                      <c:pt idx="313">
                        <c:v>314.86926579999999</c:v>
                      </c:pt>
                      <c:pt idx="314">
                        <c:v>315.86957949999999</c:v>
                      </c:pt>
                      <c:pt idx="315">
                        <c:v>316.87208749999991</c:v>
                      </c:pt>
                      <c:pt idx="316">
                        <c:v>317.87345399999992</c:v>
                      </c:pt>
                      <c:pt idx="317">
                        <c:v>318.87416880000001</c:v>
                      </c:pt>
                      <c:pt idx="318">
                        <c:v>319.87476839999999</c:v>
                      </c:pt>
                      <c:pt idx="319">
                        <c:v>320.8663565999999</c:v>
                      </c:pt>
                      <c:pt idx="320">
                        <c:v>321.87663129999999</c:v>
                      </c:pt>
                      <c:pt idx="321">
                        <c:v>322.87429199999997</c:v>
                      </c:pt>
                      <c:pt idx="322">
                        <c:v>323.8758143</c:v>
                      </c:pt>
                      <c:pt idx="323">
                        <c:v>324.87732199999994</c:v>
                      </c:pt>
                      <c:pt idx="324">
                        <c:v>325.86714089999998</c:v>
                      </c:pt>
                      <c:pt idx="325">
                        <c:v>326.86792879999996</c:v>
                      </c:pt>
                      <c:pt idx="326">
                        <c:v>327.87733809999997</c:v>
                      </c:pt>
                      <c:pt idx="327">
                        <c:v>328.88311629999998</c:v>
                      </c:pt>
                      <c:pt idx="328">
                        <c:v>329.88627369999995</c:v>
                      </c:pt>
                      <c:pt idx="329">
                        <c:v>330.8993729</c:v>
                      </c:pt>
                      <c:pt idx="330">
                        <c:v>331.91232209999998</c:v>
                      </c:pt>
                      <c:pt idx="331">
                        <c:v>332.91896629999997</c:v>
                      </c:pt>
                      <c:pt idx="332">
                        <c:v>333.94371909999995</c:v>
                      </c:pt>
                      <c:pt idx="333">
                        <c:v>334.96470609999994</c:v>
                      </c:pt>
                      <c:pt idx="334">
                        <c:v>335.98363059999997</c:v>
                      </c:pt>
                      <c:pt idx="335">
                        <c:v>336.99459759999991</c:v>
                      </c:pt>
                      <c:pt idx="336">
                        <c:v>338.00203299999998</c:v>
                      </c:pt>
                      <c:pt idx="337">
                        <c:v>339.04040799999996</c:v>
                      </c:pt>
                      <c:pt idx="338">
                        <c:v>340.07101779999994</c:v>
                      </c:pt>
                      <c:pt idx="339">
                        <c:v>341.08695799999998</c:v>
                      </c:pt>
                      <c:pt idx="340">
                        <c:v>342.09270729999992</c:v>
                      </c:pt>
                      <c:pt idx="341">
                        <c:v>343.11151619999998</c:v>
                      </c:pt>
                      <c:pt idx="342">
                        <c:v>344.00605769999993</c:v>
                      </c:pt>
                      <c:pt idx="343">
                        <c:v>345.0071956999999</c:v>
                      </c:pt>
                      <c:pt idx="344">
                        <c:v>346.00765789999991</c:v>
                      </c:pt>
                      <c:pt idx="345">
                        <c:v>347.02355189999992</c:v>
                      </c:pt>
                      <c:pt idx="346">
                        <c:v>348.03965419999997</c:v>
                      </c:pt>
                      <c:pt idx="347">
                        <c:v>349.03955429999996</c:v>
                      </c:pt>
                      <c:pt idx="348">
                        <c:v>350.05561739999996</c:v>
                      </c:pt>
                      <c:pt idx="349">
                        <c:v>351.08466659999999</c:v>
                      </c:pt>
                      <c:pt idx="350">
                        <c:v>352.0999812</c:v>
                      </c:pt>
                      <c:pt idx="351">
                        <c:v>353.11543289999997</c:v>
                      </c:pt>
                      <c:pt idx="352">
                        <c:v>354.13091599999996</c:v>
                      </c:pt>
                      <c:pt idx="353">
                        <c:v>355.13197709999997</c:v>
                      </c:pt>
                      <c:pt idx="354">
                        <c:v>356.16001779999999</c:v>
                      </c:pt>
                      <c:pt idx="355">
                        <c:v>357.16657999999995</c:v>
                      </c:pt>
                      <c:pt idx="356">
                        <c:v>358.17955719999998</c:v>
                      </c:pt>
                      <c:pt idx="357">
                        <c:v>359.18570279999994</c:v>
                      </c:pt>
                      <c:pt idx="358">
                        <c:v>360.18511960000001</c:v>
                      </c:pt>
                      <c:pt idx="359">
                        <c:v>361.201368</c:v>
                      </c:pt>
                      <c:pt idx="360">
                        <c:v>362.22002969999994</c:v>
                      </c:pt>
                      <c:pt idx="361">
                        <c:v>363.23688919999995</c:v>
                      </c:pt>
                      <c:pt idx="362">
                        <c:v>364.23855089999995</c:v>
                      </c:pt>
                      <c:pt idx="363">
                        <c:v>365.23829269999999</c:v>
                      </c:pt>
                      <c:pt idx="364">
                        <c:v>366.23866969999995</c:v>
                      </c:pt>
                      <c:pt idx="365">
                        <c:v>367.2378852999999</c:v>
                      </c:pt>
                      <c:pt idx="366">
                        <c:v>368.23688509999999</c:v>
                      </c:pt>
                      <c:pt idx="367">
                        <c:v>369.25562559999992</c:v>
                      </c:pt>
                      <c:pt idx="368">
                        <c:v>370.2462397999999</c:v>
                      </c:pt>
                      <c:pt idx="369">
                        <c:v>371.24669229999995</c:v>
                      </c:pt>
                      <c:pt idx="370">
                        <c:v>372.2469261</c:v>
                      </c:pt>
                      <c:pt idx="371">
                        <c:v>373.24662679999994</c:v>
                      </c:pt>
                      <c:pt idx="372">
                        <c:v>374.26270289999991</c:v>
                      </c:pt>
                      <c:pt idx="373">
                        <c:v>375.26900789999991</c:v>
                      </c:pt>
                      <c:pt idx="374">
                        <c:v>376.28440929999999</c:v>
                      </c:pt>
                      <c:pt idx="375">
                        <c:v>377.28852219999999</c:v>
                      </c:pt>
                      <c:pt idx="376">
                        <c:v>378.30426649999993</c:v>
                      </c:pt>
                      <c:pt idx="377">
                        <c:v>379.32020089999992</c:v>
                      </c:pt>
                      <c:pt idx="378">
                        <c:v>380.32718009999996</c:v>
                      </c:pt>
                      <c:pt idx="379">
                        <c:v>381.34214929999996</c:v>
                      </c:pt>
                      <c:pt idx="380">
                        <c:v>382.34231560000001</c:v>
                      </c:pt>
                      <c:pt idx="381">
                        <c:v>383.36211969999988</c:v>
                      </c:pt>
                      <c:pt idx="382">
                        <c:v>384.37790929999994</c:v>
                      </c:pt>
                      <c:pt idx="383">
                        <c:v>385.37587189999988</c:v>
                      </c:pt>
                      <c:pt idx="384">
                        <c:v>386.37634709999986</c:v>
                      </c:pt>
                      <c:pt idx="385">
                        <c:v>387.36755660000006</c:v>
                      </c:pt>
                      <c:pt idx="386">
                        <c:v>388.36736880000001</c:v>
                      </c:pt>
                      <c:pt idx="387">
                        <c:v>389.38385609999989</c:v>
                      </c:pt>
                      <c:pt idx="388">
                        <c:v>390.38345509999988</c:v>
                      </c:pt>
                      <c:pt idx="389">
                        <c:v>391.40593550000006</c:v>
                      </c:pt>
                      <c:pt idx="390">
                        <c:v>392.40407240000002</c:v>
                      </c:pt>
                      <c:pt idx="391">
                        <c:v>393.41967020000004</c:v>
                      </c:pt>
                      <c:pt idx="392">
                        <c:v>394.42693559999987</c:v>
                      </c:pt>
                      <c:pt idx="393">
                        <c:v>395.42333129999986</c:v>
                      </c:pt>
                      <c:pt idx="394">
                        <c:v>396.42434079999987</c:v>
                      </c:pt>
                      <c:pt idx="395">
                        <c:v>397.42456049999998</c:v>
                      </c:pt>
                      <c:pt idx="396">
                        <c:v>398.41631509999991</c:v>
                      </c:pt>
                      <c:pt idx="397">
                        <c:v>399.41690359999996</c:v>
                      </c:pt>
                      <c:pt idx="398">
                        <c:v>400.4178478</c:v>
                      </c:pt>
                      <c:pt idx="399">
                        <c:v>401.4195168</c:v>
                      </c:pt>
                      <c:pt idx="400">
                        <c:v>402.44228409999994</c:v>
                      </c:pt>
                      <c:pt idx="401">
                        <c:v>403.44227869999997</c:v>
                      </c:pt>
                      <c:pt idx="402">
                        <c:v>404.4429879999999</c:v>
                      </c:pt>
                      <c:pt idx="403">
                        <c:v>405.45011029999989</c:v>
                      </c:pt>
                      <c:pt idx="404">
                        <c:v>406.46583499999986</c:v>
                      </c:pt>
                      <c:pt idx="405">
                        <c:v>407.48831910000001</c:v>
                      </c:pt>
                      <c:pt idx="406">
                        <c:v>408.50490509999997</c:v>
                      </c:pt>
                      <c:pt idx="407">
                        <c:v>409.50510699999984</c:v>
                      </c:pt>
                      <c:pt idx="408">
                        <c:v>410.5056366</c:v>
                      </c:pt>
                      <c:pt idx="409">
                        <c:v>411.50949819999994</c:v>
                      </c:pt>
                      <c:pt idx="410">
                        <c:v>412.50903499999993</c:v>
                      </c:pt>
                      <c:pt idx="411">
                        <c:v>413.51630869999997</c:v>
                      </c:pt>
                      <c:pt idx="412">
                        <c:v>414.51669789999994</c:v>
                      </c:pt>
                      <c:pt idx="413">
                        <c:v>415.51669189999996</c:v>
                      </c:pt>
                      <c:pt idx="414">
                        <c:v>416.53305050000006</c:v>
                      </c:pt>
                      <c:pt idx="415">
                        <c:v>417.54751629999998</c:v>
                      </c:pt>
                      <c:pt idx="416">
                        <c:v>418.5402734999999</c:v>
                      </c:pt>
                      <c:pt idx="417">
                        <c:v>419.54056000000003</c:v>
                      </c:pt>
                      <c:pt idx="418">
                        <c:v>420.54976359999989</c:v>
                      </c:pt>
                      <c:pt idx="419">
                        <c:v>421.55017209999994</c:v>
                      </c:pt>
                      <c:pt idx="420">
                        <c:v>422.55057980000004</c:v>
                      </c:pt>
                      <c:pt idx="421">
                        <c:v>423.55751440000006</c:v>
                      </c:pt>
                      <c:pt idx="422">
                        <c:v>424.57361309999999</c:v>
                      </c:pt>
                      <c:pt idx="423">
                        <c:v>425.58884509999996</c:v>
                      </c:pt>
                      <c:pt idx="424">
                        <c:v>426.58896229999993</c:v>
                      </c:pt>
                      <c:pt idx="425">
                        <c:v>427.60473190000005</c:v>
                      </c:pt>
                      <c:pt idx="426">
                        <c:v>428.62448759999995</c:v>
                      </c:pt>
                      <c:pt idx="427">
                        <c:v>429.6312635999999</c:v>
                      </c:pt>
                      <c:pt idx="428">
                        <c:v>430.63219599999991</c:v>
                      </c:pt>
                      <c:pt idx="429">
                        <c:v>431.65449809999984</c:v>
                      </c:pt>
                      <c:pt idx="430">
                        <c:v>432.66695900000002</c:v>
                      </c:pt>
                      <c:pt idx="431">
                        <c:v>433.66644759999997</c:v>
                      </c:pt>
                      <c:pt idx="432">
                        <c:v>434.66637179999987</c:v>
                      </c:pt>
                      <c:pt idx="433">
                        <c:v>435.66453139999987</c:v>
                      </c:pt>
                      <c:pt idx="434">
                        <c:v>436.66388849999987</c:v>
                      </c:pt>
                      <c:pt idx="435">
                        <c:v>437.67988009999988</c:v>
                      </c:pt>
                      <c:pt idx="436">
                        <c:v>438.69525699999997</c:v>
                      </c:pt>
                      <c:pt idx="437">
                        <c:v>439.71108240000001</c:v>
                      </c:pt>
                      <c:pt idx="438">
                        <c:v>440.71160509999993</c:v>
                      </c:pt>
                      <c:pt idx="439">
                        <c:v>441.71342779999998</c:v>
                      </c:pt>
                      <c:pt idx="440">
                        <c:v>442.71316039999999</c:v>
                      </c:pt>
                      <c:pt idx="441">
                        <c:v>443.73267369999996</c:v>
                      </c:pt>
                      <c:pt idx="442">
                        <c:v>444.74513089999994</c:v>
                      </c:pt>
                      <c:pt idx="443">
                        <c:v>445.75609729999985</c:v>
                      </c:pt>
                      <c:pt idx="444">
                        <c:v>446.74785029999987</c:v>
                      </c:pt>
                      <c:pt idx="445">
                        <c:v>447.74804319999987</c:v>
                      </c:pt>
                      <c:pt idx="446">
                        <c:v>448.74813549999988</c:v>
                      </c:pt>
                      <c:pt idx="447">
                        <c:v>449.75072480000006</c:v>
                      </c:pt>
                      <c:pt idx="448">
                        <c:v>450.75055299999997</c:v>
                      </c:pt>
                      <c:pt idx="449">
                        <c:v>451.75052829999993</c:v>
                      </c:pt>
                      <c:pt idx="450">
                        <c:v>452.74797550000005</c:v>
                      </c:pt>
                      <c:pt idx="451">
                        <c:v>453.74406650000003</c:v>
                      </c:pt>
                      <c:pt idx="452">
                        <c:v>454.74454439999988</c:v>
                      </c:pt>
                      <c:pt idx="453">
                        <c:v>455.75448659999995</c:v>
                      </c:pt>
                      <c:pt idx="454">
                        <c:v>456.76579890000005</c:v>
                      </c:pt>
                      <c:pt idx="455">
                        <c:v>457.76203010000006</c:v>
                      </c:pt>
                      <c:pt idx="456">
                        <c:v>458.77180729999998</c:v>
                      </c:pt>
                      <c:pt idx="457">
                        <c:v>459.79772309999987</c:v>
                      </c:pt>
                      <c:pt idx="458">
                        <c:v>460.79628149999996</c:v>
                      </c:pt>
                      <c:pt idx="459">
                        <c:v>461.82219829999997</c:v>
                      </c:pt>
                      <c:pt idx="460">
                        <c:v>462.84847479999996</c:v>
                      </c:pt>
                      <c:pt idx="461">
                        <c:v>463.84979599999986</c:v>
                      </c:pt>
                      <c:pt idx="462">
                        <c:v>464.86592689999986</c:v>
                      </c:pt>
                      <c:pt idx="463">
                        <c:v>465.86526489999994</c:v>
                      </c:pt>
                      <c:pt idx="464">
                        <c:v>466.88589309999986</c:v>
                      </c:pt>
                      <c:pt idx="465">
                        <c:v>467.89234829999998</c:v>
                      </c:pt>
                      <c:pt idx="466">
                        <c:v>468.87878009999997</c:v>
                      </c:pt>
                      <c:pt idx="467">
                        <c:v>469.88626179999994</c:v>
                      </c:pt>
                      <c:pt idx="468">
                        <c:v>470.89373130000001</c:v>
                      </c:pt>
                      <c:pt idx="469">
                        <c:v>471.88401940000006</c:v>
                      </c:pt>
                      <c:pt idx="470">
                        <c:v>472.89341869999987</c:v>
                      </c:pt>
                      <c:pt idx="471">
                        <c:v>473.90807340000003</c:v>
                      </c:pt>
                      <c:pt idx="472">
                        <c:v>474.92244889999995</c:v>
                      </c:pt>
                      <c:pt idx="473">
                        <c:v>475.93853630000001</c:v>
                      </c:pt>
                      <c:pt idx="474">
                        <c:v>476.95265059999986</c:v>
                      </c:pt>
                      <c:pt idx="475">
                        <c:v>477.97051069999986</c:v>
                      </c:pt>
                      <c:pt idx="476">
                        <c:v>478.97972349999998</c:v>
                      </c:pt>
                      <c:pt idx="477">
                        <c:v>479.99881619999985</c:v>
                      </c:pt>
                      <c:pt idx="478">
                        <c:v>480.99621679999984</c:v>
                      </c:pt>
                      <c:pt idx="479">
                        <c:v>482.013779</c:v>
                      </c:pt>
                      <c:pt idx="480">
                        <c:v>483.0218372999999</c:v>
                      </c:pt>
                      <c:pt idx="481">
                        <c:v>484.04534709999996</c:v>
                      </c:pt>
                      <c:pt idx="482">
                        <c:v>485.04459469999995</c:v>
                      </c:pt>
                      <c:pt idx="483">
                        <c:v>486.07797049999988</c:v>
                      </c:pt>
                      <c:pt idx="484">
                        <c:v>487.09348379999994</c:v>
                      </c:pt>
                      <c:pt idx="485">
                        <c:v>488.10914149999996</c:v>
                      </c:pt>
                      <c:pt idx="486">
                        <c:v>489.11452619999989</c:v>
                      </c:pt>
                      <c:pt idx="487">
                        <c:v>490.11862459999986</c:v>
                      </c:pt>
                      <c:pt idx="488">
                        <c:v>491.13971920000006</c:v>
                      </c:pt>
                      <c:pt idx="489">
                        <c:v>492.14595029999998</c:v>
                      </c:pt>
                      <c:pt idx="490">
                        <c:v>493.17278339999996</c:v>
                      </c:pt>
                      <c:pt idx="491">
                        <c:v>494.17847769999992</c:v>
                      </c:pt>
                      <c:pt idx="492">
                        <c:v>495.19014709999999</c:v>
                      </c:pt>
                      <c:pt idx="493">
                        <c:v>496.19080799999995</c:v>
                      </c:pt>
                      <c:pt idx="494">
                        <c:v>497.21581520000007</c:v>
                      </c:pt>
                      <c:pt idx="495">
                        <c:v>498.23755059999996</c:v>
                      </c:pt>
                      <c:pt idx="496">
                        <c:v>499.25159040000005</c:v>
                      </c:pt>
                      <c:pt idx="497">
                        <c:v>500.25383380000005</c:v>
                      </c:pt>
                      <c:pt idx="498">
                        <c:v>501.25663529999986</c:v>
                      </c:pt>
                      <c:pt idx="499">
                        <c:v>502.27118340000004</c:v>
                      </c:pt>
                      <c:pt idx="500">
                        <c:v>503.28526859999999</c:v>
                      </c:pt>
                      <c:pt idx="501">
                        <c:v>504.29897879999987</c:v>
                      </c:pt>
                      <c:pt idx="502">
                        <c:v>505.29652920000001</c:v>
                      </c:pt>
                      <c:pt idx="503">
                        <c:v>506.32046529999991</c:v>
                      </c:pt>
                      <c:pt idx="504">
                        <c:v>507.33191469999986</c:v>
                      </c:pt>
                      <c:pt idx="505">
                        <c:v>508.33990000000006</c:v>
                      </c:pt>
                      <c:pt idx="506">
                        <c:v>509.33633610000004</c:v>
                      </c:pt>
                      <c:pt idx="507">
                        <c:v>510.33856030000004</c:v>
                      </c:pt>
                      <c:pt idx="508">
                        <c:v>511.34438799999987</c:v>
                      </c:pt>
                      <c:pt idx="509">
                        <c:v>512.35947659999999</c:v>
                      </c:pt>
                      <c:pt idx="510">
                        <c:v>513.37704789999987</c:v>
                      </c:pt>
                      <c:pt idx="511">
                        <c:v>514.37247809999997</c:v>
                      </c:pt>
                      <c:pt idx="512">
                        <c:v>515.38195409999992</c:v>
                      </c:pt>
                      <c:pt idx="513">
                        <c:v>516.38620170000002</c:v>
                      </c:pt>
                      <c:pt idx="514">
                        <c:v>517.39522969999996</c:v>
                      </c:pt>
                      <c:pt idx="515">
                        <c:v>518.42555400000003</c:v>
                      </c:pt>
                      <c:pt idx="516">
                        <c:v>519.45904370000005</c:v>
                      </c:pt>
                      <c:pt idx="517">
                        <c:v>520.47240309999995</c:v>
                      </c:pt>
                      <c:pt idx="518">
                        <c:v>521.48690539999996</c:v>
                      </c:pt>
                      <c:pt idx="519">
                        <c:v>522.50104669999985</c:v>
                      </c:pt>
                      <c:pt idx="520">
                        <c:v>523.50030179999987</c:v>
                      </c:pt>
                      <c:pt idx="521">
                        <c:v>524.50226459999988</c:v>
                      </c:pt>
                      <c:pt idx="522">
                        <c:v>525.50061319999998</c:v>
                      </c:pt>
                      <c:pt idx="523">
                        <c:v>526.52854669999999</c:v>
                      </c:pt>
                      <c:pt idx="524">
                        <c:v>527.54258849999985</c:v>
                      </c:pt>
                      <c:pt idx="525">
                        <c:v>528.55000259999986</c:v>
                      </c:pt>
                      <c:pt idx="526">
                        <c:v>529.56631449999998</c:v>
                      </c:pt>
                      <c:pt idx="527">
                        <c:v>530.57772869999997</c:v>
                      </c:pt>
                      <c:pt idx="528">
                        <c:v>531.45984429999987</c:v>
                      </c:pt>
                      <c:pt idx="529">
                        <c:v>532.46029439999995</c:v>
                      </c:pt>
                      <c:pt idx="530">
                        <c:v>533.47516899999994</c:v>
                      </c:pt>
                      <c:pt idx="531">
                        <c:v>534.47550079999985</c:v>
                      </c:pt>
                      <c:pt idx="532">
                        <c:v>535.4884100999999</c:v>
                      </c:pt>
                      <c:pt idx="533">
                        <c:v>536.47949779999988</c:v>
                      </c:pt>
                      <c:pt idx="534">
                        <c:v>537.49664129999985</c:v>
                      </c:pt>
                      <c:pt idx="535">
                        <c:v>538.49657609999997</c:v>
                      </c:pt>
                      <c:pt idx="536">
                        <c:v>539.49946269999998</c:v>
                      </c:pt>
                      <c:pt idx="537">
                        <c:v>540.5048493999999</c:v>
                      </c:pt>
                      <c:pt idx="538">
                        <c:v>541.50529519999998</c:v>
                      </c:pt>
                      <c:pt idx="539">
                        <c:v>542.5059187999999</c:v>
                      </c:pt>
                      <c:pt idx="540">
                        <c:v>543.50668589999998</c:v>
                      </c:pt>
                      <c:pt idx="541">
                        <c:v>544.50725409999984</c:v>
                      </c:pt>
                      <c:pt idx="542">
                        <c:v>545.52315280000005</c:v>
                      </c:pt>
                      <c:pt idx="543">
                        <c:v>546.52981859999989</c:v>
                      </c:pt>
                      <c:pt idx="544">
                        <c:v>547.54225039999994</c:v>
                      </c:pt>
                      <c:pt idx="545">
                        <c:v>548.54263189999995</c:v>
                      </c:pt>
                      <c:pt idx="546">
                        <c:v>549.55540749999989</c:v>
                      </c:pt>
                      <c:pt idx="547">
                        <c:v>550.55540770000005</c:v>
                      </c:pt>
                      <c:pt idx="548">
                        <c:v>551.57100370000001</c:v>
                      </c:pt>
                      <c:pt idx="549">
                        <c:v>552.59074350000003</c:v>
                      </c:pt>
                      <c:pt idx="550">
                        <c:v>553.60159190000002</c:v>
                      </c:pt>
                      <c:pt idx="551">
                        <c:v>554.60148300000003</c:v>
                      </c:pt>
                      <c:pt idx="552">
                        <c:v>555.60233430000005</c:v>
                      </c:pt>
                      <c:pt idx="553">
                        <c:v>556.61825269999997</c:v>
                      </c:pt>
                      <c:pt idx="554">
                        <c:v>557.62516760000005</c:v>
                      </c:pt>
                      <c:pt idx="555">
                        <c:v>558.61664970000004</c:v>
                      </c:pt>
                      <c:pt idx="556">
                        <c:v>559.61699469999996</c:v>
                      </c:pt>
                      <c:pt idx="557">
                        <c:v>560.61806279999985</c:v>
                      </c:pt>
                      <c:pt idx="558">
                        <c:v>561.6318399999999</c:v>
                      </c:pt>
                      <c:pt idx="559">
                        <c:v>562.61670019999985</c:v>
                      </c:pt>
                      <c:pt idx="560">
                        <c:v>563.61693479999997</c:v>
                      </c:pt>
                      <c:pt idx="561">
                        <c:v>564.61709229999985</c:v>
                      </c:pt>
                      <c:pt idx="562">
                        <c:v>565.62753459999988</c:v>
                      </c:pt>
                      <c:pt idx="563">
                        <c:v>566.6273938999999</c:v>
                      </c:pt>
                      <c:pt idx="564">
                        <c:v>567.62745940000002</c:v>
                      </c:pt>
                      <c:pt idx="565">
                        <c:v>568.62637729999994</c:v>
                      </c:pt>
                      <c:pt idx="566">
                        <c:v>569.62378890000002</c:v>
                      </c:pt>
                      <c:pt idx="567">
                        <c:v>570.63067979999994</c:v>
                      </c:pt>
                      <c:pt idx="568">
                        <c:v>571.63039649999985</c:v>
                      </c:pt>
                      <c:pt idx="569">
                        <c:v>572.63041510000005</c:v>
                      </c:pt>
                      <c:pt idx="570">
                        <c:v>573.61866199999997</c:v>
                      </c:pt>
                      <c:pt idx="571">
                        <c:v>574.62808669999993</c:v>
                      </c:pt>
                      <c:pt idx="572">
                        <c:v>575.63496079999993</c:v>
                      </c:pt>
                      <c:pt idx="573">
                        <c:v>576.63447889999986</c:v>
                      </c:pt>
                      <c:pt idx="574">
                        <c:v>577.64203379999992</c:v>
                      </c:pt>
                      <c:pt idx="575">
                        <c:v>578.63428549999992</c:v>
                      </c:pt>
                      <c:pt idx="576">
                        <c:v>579.63486720000003</c:v>
                      </c:pt>
                      <c:pt idx="577">
                        <c:v>580.65051119999987</c:v>
                      </c:pt>
                      <c:pt idx="578">
                        <c:v>581.67784219999987</c:v>
                      </c:pt>
                      <c:pt idx="579">
                        <c:v>582.69276529999991</c:v>
                      </c:pt>
                      <c:pt idx="580">
                        <c:v>583.70844649999992</c:v>
                      </c:pt>
                      <c:pt idx="581">
                        <c:v>584.72379829999988</c:v>
                      </c:pt>
                      <c:pt idx="582">
                        <c:v>585.72702079999988</c:v>
                      </c:pt>
                      <c:pt idx="583">
                        <c:v>586.74950019999994</c:v>
                      </c:pt>
                      <c:pt idx="584">
                        <c:v>587.74988199999996</c:v>
                      </c:pt>
                      <c:pt idx="585">
                        <c:v>588.75059219999991</c:v>
                      </c:pt>
                      <c:pt idx="586">
                        <c:v>589.75219299999992</c:v>
                      </c:pt>
                      <c:pt idx="587">
                        <c:v>590.75321139999994</c:v>
                      </c:pt>
                      <c:pt idx="588">
                        <c:v>591.75624549999986</c:v>
                      </c:pt>
                      <c:pt idx="589">
                        <c:v>592.74793139999986</c:v>
                      </c:pt>
                      <c:pt idx="590">
                        <c:v>593.76402089999999</c:v>
                      </c:pt>
                      <c:pt idx="591">
                        <c:v>594.78660939999997</c:v>
                      </c:pt>
                      <c:pt idx="592">
                        <c:v>595.8026329999999</c:v>
                      </c:pt>
                      <c:pt idx="593">
                        <c:v>596.81467420000001</c:v>
                      </c:pt>
                      <c:pt idx="594">
                        <c:v>597.82185700000002</c:v>
                      </c:pt>
                      <c:pt idx="595">
                        <c:v>598.83531289999985</c:v>
                      </c:pt>
                      <c:pt idx="596">
                        <c:v>599.85324299999991</c:v>
                      </c:pt>
                      <c:pt idx="597">
                        <c:v>600.8684970999999</c:v>
                      </c:pt>
                      <c:pt idx="598">
                        <c:v>601.8685127</c:v>
                      </c:pt>
                      <c:pt idx="599">
                        <c:v>602.86823809999999</c:v>
                      </c:pt>
                      <c:pt idx="600">
                        <c:v>603.86786369999993</c:v>
                      </c:pt>
                      <c:pt idx="601">
                        <c:v>604.86745889999986</c:v>
                      </c:pt>
                      <c:pt idx="602">
                        <c:v>605.86797609999996</c:v>
                      </c:pt>
                      <c:pt idx="603">
                        <c:v>606.86781170000006</c:v>
                      </c:pt>
                      <c:pt idx="604">
                        <c:v>607.87513819999992</c:v>
                      </c:pt>
                      <c:pt idx="605">
                        <c:v>608.91282469999999</c:v>
                      </c:pt>
                      <c:pt idx="606">
                        <c:v>609.91020500000002</c:v>
                      </c:pt>
                      <c:pt idx="607">
                        <c:v>610.92391499999997</c:v>
                      </c:pt>
                      <c:pt idx="608">
                        <c:v>611.95902309999985</c:v>
                      </c:pt>
                      <c:pt idx="609">
                        <c:v>612.97363119999989</c:v>
                      </c:pt>
                      <c:pt idx="610">
                        <c:v>613.86724579999998</c:v>
                      </c:pt>
                      <c:pt idx="611">
                        <c:v>614.88253909999992</c:v>
                      </c:pt>
                      <c:pt idx="612">
                        <c:v>615.8982448999999</c:v>
                      </c:pt>
                      <c:pt idx="613">
                        <c:v>616.89898519999986</c:v>
                      </c:pt>
                      <c:pt idx="614">
                        <c:v>617.89967409999997</c:v>
                      </c:pt>
                      <c:pt idx="615">
                        <c:v>618.91558989999987</c:v>
                      </c:pt>
                      <c:pt idx="616">
                        <c:v>619.92987819999996</c:v>
                      </c:pt>
                      <c:pt idx="617">
                        <c:v>620.9489918999999</c:v>
                      </c:pt>
                      <c:pt idx="618">
                        <c:v>621.9645099999999</c:v>
                      </c:pt>
                      <c:pt idx="619">
                        <c:v>622.96417399999984</c:v>
                      </c:pt>
                      <c:pt idx="620">
                        <c:v>623.9643155</c:v>
                      </c:pt>
                      <c:pt idx="621">
                        <c:v>624.96399659999986</c:v>
                      </c:pt>
                      <c:pt idx="622">
                        <c:v>625.96471970000005</c:v>
                      </c:pt>
                      <c:pt idx="623">
                        <c:v>626.97164540000006</c:v>
                      </c:pt>
                      <c:pt idx="624">
                        <c:v>627.96597469999995</c:v>
                      </c:pt>
                      <c:pt idx="625">
                        <c:v>628.96925989999988</c:v>
                      </c:pt>
                      <c:pt idx="626">
                        <c:v>629.98528999999996</c:v>
                      </c:pt>
                      <c:pt idx="627">
                        <c:v>630.99830839999993</c:v>
                      </c:pt>
                      <c:pt idx="628">
                        <c:v>632.00152459999993</c:v>
                      </c:pt>
                      <c:pt idx="629">
                        <c:v>633.00120779999986</c:v>
                      </c:pt>
                      <c:pt idx="630">
                        <c:v>634.00798969999994</c:v>
                      </c:pt>
                      <c:pt idx="631">
                        <c:v>635.02367719999995</c:v>
                      </c:pt>
                      <c:pt idx="632">
                        <c:v>636.03925489999995</c:v>
                      </c:pt>
                      <c:pt idx="633">
                        <c:v>637.04773319999993</c:v>
                      </c:pt>
                      <c:pt idx="634">
                        <c:v>638.04804359999991</c:v>
                      </c:pt>
                      <c:pt idx="635">
                        <c:v>639.04839289999984</c:v>
                      </c:pt>
                      <c:pt idx="636">
                        <c:v>640.04831860000002</c:v>
                      </c:pt>
                      <c:pt idx="637">
                        <c:v>641.04828199999986</c:v>
                      </c:pt>
                      <c:pt idx="638">
                        <c:v>642.04782979999993</c:v>
                      </c:pt>
                      <c:pt idx="639">
                        <c:v>643.06340220000004</c:v>
                      </c:pt>
                      <c:pt idx="640">
                        <c:v>644.07039099999986</c:v>
                      </c:pt>
                      <c:pt idx="641">
                        <c:v>645.07715739999992</c:v>
                      </c:pt>
                      <c:pt idx="642">
                        <c:v>646.09273229999997</c:v>
                      </c:pt>
                      <c:pt idx="643">
                        <c:v>647.11711830000002</c:v>
                      </c:pt>
                      <c:pt idx="644">
                        <c:v>648.12042299999996</c:v>
                      </c:pt>
                      <c:pt idx="645">
                        <c:v>649.12850919999994</c:v>
                      </c:pt>
                      <c:pt idx="646">
                        <c:v>650.1259374</c:v>
                      </c:pt>
                      <c:pt idx="647">
                        <c:v>651.12603109999998</c:v>
                      </c:pt>
                      <c:pt idx="648">
                        <c:v>652.12652779999996</c:v>
                      </c:pt>
                      <c:pt idx="649">
                        <c:v>653.12612350000006</c:v>
                      </c:pt>
                      <c:pt idx="650">
                        <c:v>654.12810030000003</c:v>
                      </c:pt>
                      <c:pt idx="651">
                        <c:v>655.1191313999999</c:v>
                      </c:pt>
                      <c:pt idx="652">
                        <c:v>656.11927159999993</c:v>
                      </c:pt>
                      <c:pt idx="653">
                        <c:v>657.1257182999999</c:v>
                      </c:pt>
                      <c:pt idx="654">
                        <c:v>658.14131629999986</c:v>
                      </c:pt>
                      <c:pt idx="655">
                        <c:v>659.1483348999999</c:v>
                      </c:pt>
                      <c:pt idx="656">
                        <c:v>660.1480292</c:v>
                      </c:pt>
                      <c:pt idx="657">
                        <c:v>661.15497300000004</c:v>
                      </c:pt>
                      <c:pt idx="658">
                        <c:v>662.16788669999994</c:v>
                      </c:pt>
                      <c:pt idx="659">
                        <c:v>663.16760529999999</c:v>
                      </c:pt>
                      <c:pt idx="660">
                        <c:v>664.17428600000005</c:v>
                      </c:pt>
                      <c:pt idx="661">
                        <c:v>665.1658690999999</c:v>
                      </c:pt>
                      <c:pt idx="662">
                        <c:v>666.16681660000006</c:v>
                      </c:pt>
                      <c:pt idx="663">
                        <c:v>667.18215299999986</c:v>
                      </c:pt>
                      <c:pt idx="664">
                        <c:v>668.19821960000002</c:v>
                      </c:pt>
                      <c:pt idx="665">
                        <c:v>669.22017679999988</c:v>
                      </c:pt>
                      <c:pt idx="666">
                        <c:v>670.2219452999999</c:v>
                      </c:pt>
                      <c:pt idx="667">
                        <c:v>671.22861409999985</c:v>
                      </c:pt>
                      <c:pt idx="668">
                        <c:v>672.24662090000004</c:v>
                      </c:pt>
                      <c:pt idx="669">
                        <c:v>673.24702809999997</c:v>
                      </c:pt>
                      <c:pt idx="670">
                        <c:v>674.246804</c:v>
                      </c:pt>
                      <c:pt idx="671">
                        <c:v>675.25356780000004</c:v>
                      </c:pt>
                      <c:pt idx="672">
                        <c:v>676.24141589999988</c:v>
                      </c:pt>
                      <c:pt idx="673">
                        <c:v>677.2484733</c:v>
                      </c:pt>
                      <c:pt idx="674">
                        <c:v>678.2485069999999</c:v>
                      </c:pt>
                      <c:pt idx="675">
                        <c:v>679.24822549999988</c:v>
                      </c:pt>
                      <c:pt idx="676">
                        <c:v>680.25470280000002</c:v>
                      </c:pt>
                      <c:pt idx="677">
                        <c:v>681.25517049999996</c:v>
                      </c:pt>
                      <c:pt idx="678">
                        <c:v>682.25551009999992</c:v>
                      </c:pt>
                      <c:pt idx="679">
                        <c:v>683.25622759999999</c:v>
                      </c:pt>
                      <c:pt idx="680">
                        <c:v>684.25124399999993</c:v>
                      </c:pt>
                      <c:pt idx="681">
                        <c:v>685.25704959999996</c:v>
                      </c:pt>
                      <c:pt idx="682">
                        <c:v>686.26094369999998</c:v>
                      </c:pt>
                      <c:pt idx="683">
                        <c:v>687.26920009999992</c:v>
                      </c:pt>
                      <c:pt idx="684">
                        <c:v>688.28566489999992</c:v>
                      </c:pt>
                      <c:pt idx="685">
                        <c:v>689.28515030000005</c:v>
                      </c:pt>
                      <c:pt idx="686">
                        <c:v>690.29761299999984</c:v>
                      </c:pt>
                      <c:pt idx="687">
                        <c:v>691.3206672</c:v>
                      </c:pt>
                      <c:pt idx="688">
                        <c:v>692.33525750000001</c:v>
                      </c:pt>
                      <c:pt idx="689">
                        <c:v>693.3370776999999</c:v>
                      </c:pt>
                      <c:pt idx="690">
                        <c:v>694.35079919999987</c:v>
                      </c:pt>
                      <c:pt idx="691">
                        <c:v>695.37797769999986</c:v>
                      </c:pt>
                      <c:pt idx="692">
                        <c:v>696.37834020000003</c:v>
                      </c:pt>
                      <c:pt idx="693">
                        <c:v>697.41517929999998</c:v>
                      </c:pt>
                      <c:pt idx="694">
                        <c:v>698.42556499999989</c:v>
                      </c:pt>
                      <c:pt idx="695">
                        <c:v>699.44319979999989</c:v>
                      </c:pt>
                      <c:pt idx="696">
                        <c:v>700.47198119999996</c:v>
                      </c:pt>
                      <c:pt idx="697">
                        <c:v>701.48530919999996</c:v>
                      </c:pt>
                      <c:pt idx="698">
                        <c:v>702.4911742999999</c:v>
                      </c:pt>
                      <c:pt idx="699">
                        <c:v>703.49572799999999</c:v>
                      </c:pt>
                      <c:pt idx="700">
                        <c:v>704.51440009999999</c:v>
                      </c:pt>
                      <c:pt idx="701">
                        <c:v>705.53290289999984</c:v>
                      </c:pt>
                      <c:pt idx="702">
                        <c:v>706.54167079999991</c:v>
                      </c:pt>
                      <c:pt idx="703">
                        <c:v>707.54753049999988</c:v>
                      </c:pt>
                      <c:pt idx="704">
                        <c:v>708.55796440000006</c:v>
                      </c:pt>
                      <c:pt idx="705">
                        <c:v>709.55352489999984</c:v>
                      </c:pt>
                      <c:pt idx="706">
                        <c:v>710.57613409999988</c:v>
                      </c:pt>
                      <c:pt idx="707">
                        <c:v>711.58146929999987</c:v>
                      </c:pt>
                      <c:pt idx="708">
                        <c:v>712.57970710000006</c:v>
                      </c:pt>
                      <c:pt idx="709">
                        <c:v>713.58031819999985</c:v>
                      </c:pt>
                      <c:pt idx="710">
                        <c:v>714.59142259999987</c:v>
                      </c:pt>
                      <c:pt idx="711">
                        <c:v>715.60840819999987</c:v>
                      </c:pt>
                      <c:pt idx="712">
                        <c:v>716.50615630000004</c:v>
                      </c:pt>
                      <c:pt idx="713">
                        <c:v>717.52160749999996</c:v>
                      </c:pt>
                      <c:pt idx="714">
                        <c:v>718.53699389999986</c:v>
                      </c:pt>
                      <c:pt idx="715">
                        <c:v>719.54764790000002</c:v>
                      </c:pt>
                      <c:pt idx="716">
                        <c:v>720.5636452</c:v>
                      </c:pt>
                      <c:pt idx="717">
                        <c:v>721.57934880000005</c:v>
                      </c:pt>
                      <c:pt idx="718">
                        <c:v>722.59929479999994</c:v>
                      </c:pt>
                      <c:pt idx="719">
                        <c:v>723.59959219999985</c:v>
                      </c:pt>
                      <c:pt idx="720">
                        <c:v>724.61194669999998</c:v>
                      </c:pt>
                      <c:pt idx="721">
                        <c:v>725.62736779999989</c:v>
                      </c:pt>
                      <c:pt idx="722">
                        <c:v>726.63850449999984</c:v>
                      </c:pt>
                      <c:pt idx="723">
                        <c:v>727.63857849999988</c:v>
                      </c:pt>
                      <c:pt idx="724">
                        <c:v>728.6541598</c:v>
                      </c:pt>
                      <c:pt idx="725">
                        <c:v>729.66613210000003</c:v>
                      </c:pt>
                      <c:pt idx="726">
                        <c:v>730.66712849999988</c:v>
                      </c:pt>
                      <c:pt idx="727">
                        <c:v>731.68075549999992</c:v>
                      </c:pt>
                      <c:pt idx="728">
                        <c:v>732.68601809999984</c:v>
                      </c:pt>
                      <c:pt idx="729">
                        <c:v>733.68816729999992</c:v>
                      </c:pt>
                      <c:pt idx="730">
                        <c:v>734.70719129999986</c:v>
                      </c:pt>
                      <c:pt idx="731">
                        <c:v>735.71957329999998</c:v>
                      </c:pt>
                      <c:pt idx="732">
                        <c:v>736.71951739999997</c:v>
                      </c:pt>
                      <c:pt idx="733">
                        <c:v>737.72295939999992</c:v>
                      </c:pt>
                      <c:pt idx="734">
                        <c:v>738.72666739999988</c:v>
                      </c:pt>
                      <c:pt idx="735">
                        <c:v>739.74857370000007</c:v>
                      </c:pt>
                      <c:pt idx="736">
                        <c:v>740.74979040000005</c:v>
                      </c:pt>
                      <c:pt idx="737">
                        <c:v>741.74280439999995</c:v>
                      </c:pt>
                      <c:pt idx="738">
                        <c:v>742.74443529999996</c:v>
                      </c:pt>
                      <c:pt idx="739">
                        <c:v>743.75149729999987</c:v>
                      </c:pt>
                      <c:pt idx="740">
                        <c:v>744.75524639999992</c:v>
                      </c:pt>
                      <c:pt idx="741">
                        <c:v>745.75429470000006</c:v>
                      </c:pt>
                      <c:pt idx="742">
                        <c:v>746.74616079999998</c:v>
                      </c:pt>
                      <c:pt idx="743">
                        <c:v>747.74620900000002</c:v>
                      </c:pt>
                      <c:pt idx="744">
                        <c:v>748.74611070000003</c:v>
                      </c:pt>
                      <c:pt idx="745">
                        <c:v>749.74592040000005</c:v>
                      </c:pt>
                      <c:pt idx="746">
                        <c:v>750.74929579999991</c:v>
                      </c:pt>
                      <c:pt idx="747">
                        <c:v>751.74903929999994</c:v>
                      </c:pt>
                      <c:pt idx="748">
                        <c:v>752.74973519999992</c:v>
                      </c:pt>
                      <c:pt idx="749">
                        <c:v>753.74653109999997</c:v>
                      </c:pt>
                      <c:pt idx="750">
                        <c:v>754.74697600000002</c:v>
                      </c:pt>
                      <c:pt idx="751">
                        <c:v>755.74779509999996</c:v>
                      </c:pt>
                      <c:pt idx="752">
                        <c:v>756.77031269999986</c:v>
                      </c:pt>
                      <c:pt idx="753">
                        <c:v>757.78639740000006</c:v>
                      </c:pt>
                      <c:pt idx="754">
                        <c:v>758.79035220000003</c:v>
                      </c:pt>
                      <c:pt idx="755">
                        <c:v>759.79075839999985</c:v>
                      </c:pt>
                      <c:pt idx="756">
                        <c:v>760.79096930000003</c:v>
                      </c:pt>
                      <c:pt idx="757">
                        <c:v>761.80642999999998</c:v>
                      </c:pt>
                      <c:pt idx="758">
                        <c:v>762.8220771</c:v>
                      </c:pt>
                      <c:pt idx="759">
                        <c:v>763.83537620000004</c:v>
                      </c:pt>
                      <c:pt idx="760">
                        <c:v>764.84444810000002</c:v>
                      </c:pt>
                      <c:pt idx="761">
                        <c:v>765.84683159999997</c:v>
                      </c:pt>
                      <c:pt idx="762">
                        <c:v>766.84454999999991</c:v>
                      </c:pt>
                      <c:pt idx="763">
                        <c:v>767.84517679999988</c:v>
                      </c:pt>
                      <c:pt idx="764">
                        <c:v>768.84256730000004</c:v>
                      </c:pt>
                      <c:pt idx="765">
                        <c:v>769.85865000000001</c:v>
                      </c:pt>
                      <c:pt idx="766">
                        <c:v>770.88041059999989</c:v>
                      </c:pt>
                      <c:pt idx="767">
                        <c:v>771.87712079999994</c:v>
                      </c:pt>
                      <c:pt idx="768">
                        <c:v>772.87749559999986</c:v>
                      </c:pt>
                      <c:pt idx="769">
                        <c:v>773.87716769999986</c:v>
                      </c:pt>
                      <c:pt idx="770">
                        <c:v>774.8776368</c:v>
                      </c:pt>
                      <c:pt idx="771">
                        <c:v>775.86947279999993</c:v>
                      </c:pt>
                      <c:pt idx="772">
                        <c:v>776.87029240000004</c:v>
                      </c:pt>
                      <c:pt idx="773">
                        <c:v>777.86973769999997</c:v>
                      </c:pt>
                      <c:pt idx="774">
                        <c:v>778.88102059999994</c:v>
                      </c:pt>
                      <c:pt idx="775">
                        <c:v>779.88232110000001</c:v>
                      </c:pt>
                      <c:pt idx="776">
                        <c:v>780.8807779</c:v>
                      </c:pt>
                      <c:pt idx="777">
                        <c:v>781.88202990000002</c:v>
                      </c:pt>
                      <c:pt idx="778">
                        <c:v>782.90386490000003</c:v>
                      </c:pt>
                      <c:pt idx="779">
                        <c:v>783.91817609999987</c:v>
                      </c:pt>
                      <c:pt idx="780">
                        <c:v>784.95209229999989</c:v>
                      </c:pt>
                      <c:pt idx="781">
                        <c:v>785.97109790000002</c:v>
                      </c:pt>
                      <c:pt idx="782">
                        <c:v>786.99361339999984</c:v>
                      </c:pt>
                      <c:pt idx="783">
                        <c:v>788.00019129999998</c:v>
                      </c:pt>
                      <c:pt idx="784">
                        <c:v>789.02107020000005</c:v>
                      </c:pt>
                      <c:pt idx="785">
                        <c:v>790.0429241999999</c:v>
                      </c:pt>
                      <c:pt idx="786">
                        <c:v>791.0542087</c:v>
                      </c:pt>
                      <c:pt idx="787">
                        <c:v>791.96312520000004</c:v>
                      </c:pt>
                      <c:pt idx="788">
                        <c:v>792.9635735999999</c:v>
                      </c:pt>
                      <c:pt idx="789">
                        <c:v>793.97975409999992</c:v>
                      </c:pt>
                      <c:pt idx="790">
                        <c:v>794.99527490000003</c:v>
                      </c:pt>
                      <c:pt idx="791">
                        <c:v>796.00643769999999</c:v>
                      </c:pt>
                      <c:pt idx="792">
                        <c:v>797.007655</c:v>
                      </c:pt>
                      <c:pt idx="793">
                        <c:v>798.01896520000003</c:v>
                      </c:pt>
                      <c:pt idx="794">
                        <c:v>799.03205639999999</c:v>
                      </c:pt>
                      <c:pt idx="795">
                        <c:v>800.0319283</c:v>
                      </c:pt>
                      <c:pt idx="796">
                        <c:v>801.02397499999995</c:v>
                      </c:pt>
                      <c:pt idx="797">
                        <c:v>802.04767509999999</c:v>
                      </c:pt>
                      <c:pt idx="798">
                        <c:v>803.04791519999992</c:v>
                      </c:pt>
                      <c:pt idx="799">
                        <c:v>804.05422929999997</c:v>
                      </c:pt>
                      <c:pt idx="800">
                        <c:v>805.06958689999999</c:v>
                      </c:pt>
                      <c:pt idx="801">
                        <c:v>806.0852701</c:v>
                      </c:pt>
                      <c:pt idx="802">
                        <c:v>807.10080929999992</c:v>
                      </c:pt>
                      <c:pt idx="803">
                        <c:v>808.11648490000005</c:v>
                      </c:pt>
                      <c:pt idx="804">
                        <c:v>809.12299410000003</c:v>
                      </c:pt>
                      <c:pt idx="805">
                        <c:v>810.13001810000003</c:v>
                      </c:pt>
                      <c:pt idx="806">
                        <c:v>811.12117649999993</c:v>
                      </c:pt>
                      <c:pt idx="807">
                        <c:v>812.13040309999985</c:v>
                      </c:pt>
                      <c:pt idx="808">
                        <c:v>813.13942199999985</c:v>
                      </c:pt>
                      <c:pt idx="809">
                        <c:v>814.13643779999995</c:v>
                      </c:pt>
                      <c:pt idx="810">
                        <c:v>815.15362990000006</c:v>
                      </c:pt>
                      <c:pt idx="811">
                        <c:v>816.16969630000006</c:v>
                      </c:pt>
                      <c:pt idx="812">
                        <c:v>817.17053879999992</c:v>
                      </c:pt>
                      <c:pt idx="813">
                        <c:v>818.17711069999984</c:v>
                      </c:pt>
                      <c:pt idx="814">
                        <c:v>819.17846429999997</c:v>
                      </c:pt>
                      <c:pt idx="815">
                        <c:v>820.16313129999992</c:v>
                      </c:pt>
                      <c:pt idx="816">
                        <c:v>821.17165369999987</c:v>
                      </c:pt>
                      <c:pt idx="817">
                        <c:v>822.18754569999999</c:v>
                      </c:pt>
                      <c:pt idx="818">
                        <c:v>823.18720840000003</c:v>
                      </c:pt>
                      <c:pt idx="819">
                        <c:v>824.18925299999989</c:v>
                      </c:pt>
                      <c:pt idx="820">
                        <c:v>825.20466899999985</c:v>
                      </c:pt>
                      <c:pt idx="821">
                        <c:v>826.22060780000004</c:v>
                      </c:pt>
                      <c:pt idx="822">
                        <c:v>827.21260649999988</c:v>
                      </c:pt>
                      <c:pt idx="823">
                        <c:v>828.21225500000003</c:v>
                      </c:pt>
                      <c:pt idx="824">
                        <c:v>829.21302279999998</c:v>
                      </c:pt>
                      <c:pt idx="825">
                        <c:v>830.22066849999999</c:v>
                      </c:pt>
                      <c:pt idx="826">
                        <c:v>831.21109369999988</c:v>
                      </c:pt>
                      <c:pt idx="827">
                        <c:v>832.21178299999985</c:v>
                      </c:pt>
                      <c:pt idx="828">
                        <c:v>833.2125522</c:v>
                      </c:pt>
                      <c:pt idx="829">
                        <c:v>834.22802469999999</c:v>
                      </c:pt>
                      <c:pt idx="830">
                        <c:v>835.23175449999997</c:v>
                      </c:pt>
                      <c:pt idx="831">
                        <c:v>836.24400290000005</c:v>
                      </c:pt>
                      <c:pt idx="832">
                        <c:v>837.26677699999993</c:v>
                      </c:pt>
                      <c:pt idx="833">
                        <c:v>838.26414069999998</c:v>
                      </c:pt>
                      <c:pt idx="834">
                        <c:v>839.26938839999991</c:v>
                      </c:pt>
                      <c:pt idx="835">
                        <c:v>840.28532719999987</c:v>
                      </c:pt>
                      <c:pt idx="836">
                        <c:v>841.30042160000005</c:v>
                      </c:pt>
                      <c:pt idx="837">
                        <c:v>842.31592069999999</c:v>
                      </c:pt>
                      <c:pt idx="838">
                        <c:v>843.32220129999985</c:v>
                      </c:pt>
                      <c:pt idx="839">
                        <c:v>844.34402109999985</c:v>
                      </c:pt>
                      <c:pt idx="840">
                        <c:v>845.34406350000006</c:v>
                      </c:pt>
                      <c:pt idx="841">
                        <c:v>846.34105349999993</c:v>
                      </c:pt>
                      <c:pt idx="842">
                        <c:v>847.35680009999999</c:v>
                      </c:pt>
                      <c:pt idx="843">
                        <c:v>848.37442159999989</c:v>
                      </c:pt>
                      <c:pt idx="844">
                        <c:v>849.37895040000001</c:v>
                      </c:pt>
                      <c:pt idx="845">
                        <c:v>850.37858070000004</c:v>
                      </c:pt>
                      <c:pt idx="846">
                        <c:v>851.37913609999998</c:v>
                      </c:pt>
                      <c:pt idx="847">
                        <c:v>852.37230349999993</c:v>
                      </c:pt>
                      <c:pt idx="848">
                        <c:v>853.37923709999984</c:v>
                      </c:pt>
                      <c:pt idx="849">
                        <c:v>854.36849489999997</c:v>
                      </c:pt>
                      <c:pt idx="850">
                        <c:v>855.36881259999984</c:v>
                      </c:pt>
                      <c:pt idx="851">
                        <c:v>856.37364130000003</c:v>
                      </c:pt>
                      <c:pt idx="852">
                        <c:v>857.37327429999993</c:v>
                      </c:pt>
                      <c:pt idx="853">
                        <c:v>858.3731348</c:v>
                      </c:pt>
                      <c:pt idx="854">
                        <c:v>859.37338349999993</c:v>
                      </c:pt>
                      <c:pt idx="855">
                        <c:v>860.37697079999987</c:v>
                      </c:pt>
                      <c:pt idx="856">
                        <c:v>861.37718869999992</c:v>
                      </c:pt>
                      <c:pt idx="857">
                        <c:v>862.37454139999988</c:v>
                      </c:pt>
                      <c:pt idx="858">
                        <c:v>863.37522439999987</c:v>
                      </c:pt>
                      <c:pt idx="859">
                        <c:v>864.37476230000004</c:v>
                      </c:pt>
                      <c:pt idx="860">
                        <c:v>865.37013679999984</c:v>
                      </c:pt>
                      <c:pt idx="861">
                        <c:v>866.37453079999989</c:v>
                      </c:pt>
                      <c:pt idx="862">
                        <c:v>867.37582659999987</c:v>
                      </c:pt>
                      <c:pt idx="863">
                        <c:v>868.39246449999985</c:v>
                      </c:pt>
                      <c:pt idx="864">
                        <c:v>869.40775329999985</c:v>
                      </c:pt>
                      <c:pt idx="865">
                        <c:v>870.40818209999986</c:v>
                      </c:pt>
                      <c:pt idx="866">
                        <c:v>871.4171161999999</c:v>
                      </c:pt>
                      <c:pt idx="867">
                        <c:v>872.42848319999996</c:v>
                      </c:pt>
                      <c:pt idx="868">
                        <c:v>873.42766879999988</c:v>
                      </c:pt>
                      <c:pt idx="869">
                        <c:v>874.45533639999996</c:v>
                      </c:pt>
                      <c:pt idx="870">
                        <c:v>875.4589459</c:v>
                      </c:pt>
                      <c:pt idx="871">
                        <c:v>876.47117539999988</c:v>
                      </c:pt>
                      <c:pt idx="872">
                        <c:v>877.4876473999999</c:v>
                      </c:pt>
                      <c:pt idx="873">
                        <c:v>878.50712429999987</c:v>
                      </c:pt>
                      <c:pt idx="874">
                        <c:v>879.49827029999994</c:v>
                      </c:pt>
                      <c:pt idx="875">
                        <c:v>880.51527429999999</c:v>
                      </c:pt>
                      <c:pt idx="876">
                        <c:v>881.54459519999989</c:v>
                      </c:pt>
                      <c:pt idx="877">
                        <c:v>882.56384719999994</c:v>
                      </c:pt>
                      <c:pt idx="878">
                        <c:v>883.5618295999999</c:v>
                      </c:pt>
                      <c:pt idx="879">
                        <c:v>884.56558409999991</c:v>
                      </c:pt>
                      <c:pt idx="880">
                        <c:v>885.57972489999986</c:v>
                      </c:pt>
                      <c:pt idx="881">
                        <c:v>886.5910634999999</c:v>
                      </c:pt>
                      <c:pt idx="882">
                        <c:v>887.5962831999999</c:v>
                      </c:pt>
                      <c:pt idx="883">
                        <c:v>888.61234929999989</c:v>
                      </c:pt>
                      <c:pt idx="884">
                        <c:v>889.61706109999989</c:v>
                      </c:pt>
                      <c:pt idx="885">
                        <c:v>890.62232230000006</c:v>
                      </c:pt>
                      <c:pt idx="886">
                        <c:v>891.62842250000006</c:v>
                      </c:pt>
                      <c:pt idx="887">
                        <c:v>892.62879959999998</c:v>
                      </c:pt>
                      <c:pt idx="888">
                        <c:v>893.64933680000001</c:v>
                      </c:pt>
                      <c:pt idx="889">
                        <c:v>894.67479059999994</c:v>
                      </c:pt>
                      <c:pt idx="890">
                        <c:v>895.68745290000004</c:v>
                      </c:pt>
                      <c:pt idx="891">
                        <c:v>896.71968329999993</c:v>
                      </c:pt>
                      <c:pt idx="892">
                        <c:v>897.75137149999989</c:v>
                      </c:pt>
                      <c:pt idx="893">
                        <c:v>898.75158539999995</c:v>
                      </c:pt>
                      <c:pt idx="894">
                        <c:v>899.75041709999994</c:v>
                      </c:pt>
                      <c:pt idx="895">
                        <c:v>900.75875289999988</c:v>
                      </c:pt>
                      <c:pt idx="896">
                        <c:v>901.78074389999995</c:v>
                      </c:pt>
                      <c:pt idx="897">
                        <c:v>902.79566829999987</c:v>
                      </c:pt>
                      <c:pt idx="898">
                        <c:v>903.7930313999999</c:v>
                      </c:pt>
                      <c:pt idx="899">
                        <c:v>904.81732239999985</c:v>
                      </c:pt>
                      <c:pt idx="900">
                        <c:v>905.83865000000003</c:v>
                      </c:pt>
                      <c:pt idx="901">
                        <c:v>906.83895939999991</c:v>
                      </c:pt>
                      <c:pt idx="902">
                        <c:v>907.83572500000002</c:v>
                      </c:pt>
                      <c:pt idx="903">
                        <c:v>908.85983989999988</c:v>
                      </c:pt>
                      <c:pt idx="904">
                        <c:v>909.74355920000005</c:v>
                      </c:pt>
                      <c:pt idx="905">
                        <c:v>910.75020740000002</c:v>
                      </c:pt>
                      <c:pt idx="906">
                        <c:v>911.74728590000007</c:v>
                      </c:pt>
                      <c:pt idx="907">
                        <c:v>912.75427320000006</c:v>
                      </c:pt>
                      <c:pt idx="908">
                        <c:v>913.7453577</c:v>
                      </c:pt>
                      <c:pt idx="909">
                        <c:v>914.74627989999988</c:v>
                      </c:pt>
                      <c:pt idx="910">
                        <c:v>915.74674500000003</c:v>
                      </c:pt>
                      <c:pt idx="911">
                        <c:v>916.74683259999995</c:v>
                      </c:pt>
                      <c:pt idx="912">
                        <c:v>917.75237800000002</c:v>
                      </c:pt>
                      <c:pt idx="913">
                        <c:v>918.75207499999999</c:v>
                      </c:pt>
                      <c:pt idx="914">
                        <c:v>919.75184649999994</c:v>
                      </c:pt>
                      <c:pt idx="915">
                        <c:v>920.75234939999984</c:v>
                      </c:pt>
                      <c:pt idx="916">
                        <c:v>921.75206760000003</c:v>
                      </c:pt>
                      <c:pt idx="917">
                        <c:v>922.75188049999986</c:v>
                      </c:pt>
                      <c:pt idx="918">
                        <c:v>923.76409769999998</c:v>
                      </c:pt>
                      <c:pt idx="919">
                        <c:v>924.76409290000004</c:v>
                      </c:pt>
                      <c:pt idx="920">
                        <c:v>925.78024300000004</c:v>
                      </c:pt>
                      <c:pt idx="921">
                        <c:v>926.79313349999995</c:v>
                      </c:pt>
                      <c:pt idx="922">
                        <c:v>927.79350029999989</c:v>
                      </c:pt>
                      <c:pt idx="923">
                        <c:v>928.80020660000002</c:v>
                      </c:pt>
                      <c:pt idx="924">
                        <c:v>929.80055909999999</c:v>
                      </c:pt>
                      <c:pt idx="925">
                        <c:v>930.79320610000002</c:v>
                      </c:pt>
                      <c:pt idx="926">
                        <c:v>931.80004719999999</c:v>
                      </c:pt>
                      <c:pt idx="927">
                        <c:v>932.81314459999987</c:v>
                      </c:pt>
                      <c:pt idx="928">
                        <c:v>933.83277099999998</c:v>
                      </c:pt>
                      <c:pt idx="929">
                        <c:v>934.83924039999999</c:v>
                      </c:pt>
                      <c:pt idx="930">
                        <c:v>935.85287789999995</c:v>
                      </c:pt>
                      <c:pt idx="931">
                        <c:v>936.87905239999998</c:v>
                      </c:pt>
                      <c:pt idx="932">
                        <c:v>937.89470569999992</c:v>
                      </c:pt>
                      <c:pt idx="933">
                        <c:v>938.90119029999994</c:v>
                      </c:pt>
                      <c:pt idx="934">
                        <c:v>939.92700170000001</c:v>
                      </c:pt>
                      <c:pt idx="935">
                        <c:v>940.92482289999987</c:v>
                      </c:pt>
                      <c:pt idx="936">
                        <c:v>941.92726529999993</c:v>
                      </c:pt>
                      <c:pt idx="937">
                        <c:v>942.92810950000001</c:v>
                      </c:pt>
                      <c:pt idx="938">
                        <c:v>943.91362519999996</c:v>
                      </c:pt>
                      <c:pt idx="939">
                        <c:v>944.92422840000006</c:v>
                      </c:pt>
                      <c:pt idx="940">
                        <c:v>945.93596790000004</c:v>
                      </c:pt>
                      <c:pt idx="941">
                        <c:v>946.95841819999998</c:v>
                      </c:pt>
                      <c:pt idx="942">
                        <c:v>947.96149209999987</c:v>
                      </c:pt>
                      <c:pt idx="943">
                        <c:v>948.97459149999997</c:v>
                      </c:pt>
                      <c:pt idx="944">
                        <c:v>949.9748793</c:v>
                      </c:pt>
                      <c:pt idx="945">
                        <c:v>950.98272599999984</c:v>
                      </c:pt>
                      <c:pt idx="946">
                        <c:v>951.99851539999997</c:v>
                      </c:pt>
                      <c:pt idx="947">
                        <c:v>952.99610079999991</c:v>
                      </c:pt>
                      <c:pt idx="948">
                        <c:v>953.99591459999999</c:v>
                      </c:pt>
                      <c:pt idx="949">
                        <c:v>955.00178130000006</c:v>
                      </c:pt>
                      <c:pt idx="950">
                        <c:v>956.00296569999989</c:v>
                      </c:pt>
                      <c:pt idx="951">
                        <c:v>957.01853159999985</c:v>
                      </c:pt>
                      <c:pt idx="952">
                        <c:v>958.03056009999989</c:v>
                      </c:pt>
                      <c:pt idx="953">
                        <c:v>959.04064129999995</c:v>
                      </c:pt>
                      <c:pt idx="954">
                        <c:v>960.05088009999997</c:v>
                      </c:pt>
                      <c:pt idx="955">
                        <c:v>961.05835500000001</c:v>
                      </c:pt>
                      <c:pt idx="956">
                        <c:v>962.06148949999999</c:v>
                      </c:pt>
                      <c:pt idx="957">
                        <c:v>963.08142559999999</c:v>
                      </c:pt>
                      <c:pt idx="958">
                        <c:v>964.08636659999991</c:v>
                      </c:pt>
                      <c:pt idx="959">
                        <c:v>965.09850889999996</c:v>
                      </c:pt>
                      <c:pt idx="960">
                        <c:v>966.11418979999996</c:v>
                      </c:pt>
                      <c:pt idx="961">
                        <c:v>967.12203160000001</c:v>
                      </c:pt>
                      <c:pt idx="962">
                        <c:v>968.13538979999987</c:v>
                      </c:pt>
                      <c:pt idx="963">
                        <c:v>969.14677139999992</c:v>
                      </c:pt>
                      <c:pt idx="964">
                        <c:v>970.17920849999985</c:v>
                      </c:pt>
                      <c:pt idx="965">
                        <c:v>971.20334279999986</c:v>
                      </c:pt>
                      <c:pt idx="966">
                        <c:v>972.2207095</c:v>
                      </c:pt>
                      <c:pt idx="967">
                        <c:v>973.21691010000006</c:v>
                      </c:pt>
                      <c:pt idx="968">
                        <c:v>974.22661890000006</c:v>
                      </c:pt>
                      <c:pt idx="969">
                        <c:v>975.12621559999991</c:v>
                      </c:pt>
                      <c:pt idx="970">
                        <c:v>976.12616289999994</c:v>
                      </c:pt>
                      <c:pt idx="971">
                        <c:v>977.12597769999991</c:v>
                      </c:pt>
                      <c:pt idx="972">
                        <c:v>978.12609729999997</c:v>
                      </c:pt>
                      <c:pt idx="973">
                        <c:v>979.12620209999989</c:v>
                      </c:pt>
                      <c:pt idx="974">
                        <c:v>980.12597149999999</c:v>
                      </c:pt>
                      <c:pt idx="975">
                        <c:v>981.12646089999987</c:v>
                      </c:pt>
                      <c:pt idx="976">
                        <c:v>982.13339459999986</c:v>
                      </c:pt>
                      <c:pt idx="977">
                        <c:v>983.14645110000004</c:v>
                      </c:pt>
                      <c:pt idx="978">
                        <c:v>984.14661560000002</c:v>
                      </c:pt>
                      <c:pt idx="979">
                        <c:v>985.16032970000003</c:v>
                      </c:pt>
                      <c:pt idx="980">
                        <c:v>986.1689768</c:v>
                      </c:pt>
                      <c:pt idx="981">
                        <c:v>987.18497530000002</c:v>
                      </c:pt>
                      <c:pt idx="982">
                        <c:v>988.1854540999999</c:v>
                      </c:pt>
                      <c:pt idx="983">
                        <c:v>989.19053849999989</c:v>
                      </c:pt>
                      <c:pt idx="984">
                        <c:v>990.19930710000006</c:v>
                      </c:pt>
                      <c:pt idx="985">
                        <c:v>991.21574819999989</c:v>
                      </c:pt>
                      <c:pt idx="986">
                        <c:v>992.22730360000003</c:v>
                      </c:pt>
                      <c:pt idx="987">
                        <c:v>993.23143549999998</c:v>
                      </c:pt>
                      <c:pt idx="988">
                        <c:v>994.23900909999986</c:v>
                      </c:pt>
                      <c:pt idx="989">
                        <c:v>995.23943589999988</c:v>
                      </c:pt>
                      <c:pt idx="990">
                        <c:v>996.24355729999991</c:v>
                      </c:pt>
                      <c:pt idx="991">
                        <c:v>997.24981029999992</c:v>
                      </c:pt>
                      <c:pt idx="992">
                        <c:v>998.24933079999994</c:v>
                      </c:pt>
                      <c:pt idx="993">
                        <c:v>999.24541969999984</c:v>
                      </c:pt>
                      <c:pt idx="994">
                        <c:v>1000.2648439999999</c:v>
                      </c:pt>
                      <c:pt idx="995">
                        <c:v>1001.2806026</c:v>
                      </c:pt>
                      <c:pt idx="996">
                        <c:v>1002.2968703999999</c:v>
                      </c:pt>
                      <c:pt idx="997">
                        <c:v>1003.3032477999999</c:v>
                      </c:pt>
                      <c:pt idx="998">
                        <c:v>1004.3037469</c:v>
                      </c:pt>
                      <c:pt idx="999">
                        <c:v>1005.3037611999999</c:v>
                      </c:pt>
                      <c:pt idx="1000">
                        <c:v>1006.3071861</c:v>
                      </c:pt>
                      <c:pt idx="1001">
                        <c:v>1007.3143268</c:v>
                      </c:pt>
                      <c:pt idx="1002">
                        <c:v>1008.3150735</c:v>
                      </c:pt>
                      <c:pt idx="1003">
                        <c:v>1009.3307808999999</c:v>
                      </c:pt>
                      <c:pt idx="1004">
                        <c:v>1010.3376457000001</c:v>
                      </c:pt>
                      <c:pt idx="1005">
                        <c:v>1011.3394787999999</c:v>
                      </c:pt>
                      <c:pt idx="1006">
                        <c:v>1012.3613996</c:v>
                      </c:pt>
                      <c:pt idx="1007">
                        <c:v>1013.3684935</c:v>
                      </c:pt>
                      <c:pt idx="1008">
                        <c:v>1014.3721761</c:v>
                      </c:pt>
                      <c:pt idx="1009">
                        <c:v>1015.3754298</c:v>
                      </c:pt>
                      <c:pt idx="1010">
                        <c:v>1016.3756645</c:v>
                      </c:pt>
                      <c:pt idx="1011">
                        <c:v>1017.3756138</c:v>
                      </c:pt>
                      <c:pt idx="1012">
                        <c:v>1018.3831755999998</c:v>
                      </c:pt>
                      <c:pt idx="1013">
                        <c:v>1019.3833956</c:v>
                      </c:pt>
                      <c:pt idx="1014">
                        <c:v>1020.3991205999999</c:v>
                      </c:pt>
                      <c:pt idx="1015">
                        <c:v>1021.4194755</c:v>
                      </c:pt>
                      <c:pt idx="1016">
                        <c:v>1022.4348099</c:v>
                      </c:pt>
                      <c:pt idx="1017">
                        <c:v>1023.4503169999999</c:v>
                      </c:pt>
                      <c:pt idx="1018">
                        <c:v>1024.4660599999997</c:v>
                      </c:pt>
                      <c:pt idx="1019">
                        <c:v>1025.4612779999998</c:v>
                      </c:pt>
                      <c:pt idx="1020">
                        <c:v>1026.476674</c:v>
                      </c:pt>
                      <c:pt idx="1021">
                        <c:v>1027.5056386000001</c:v>
                      </c:pt>
                      <c:pt idx="1022">
                        <c:v>1028.5051629</c:v>
                      </c:pt>
                      <c:pt idx="1023">
                        <c:v>1029.4966303000001</c:v>
                      </c:pt>
                      <c:pt idx="1024">
                        <c:v>1030.5032879</c:v>
                      </c:pt>
                      <c:pt idx="1025">
                        <c:v>1031.5036230999999</c:v>
                      </c:pt>
                      <c:pt idx="1026">
                        <c:v>1032.5039111999999</c:v>
                      </c:pt>
                      <c:pt idx="1027">
                        <c:v>1033.4978992000001</c:v>
                      </c:pt>
                      <c:pt idx="1028">
                        <c:v>1034.4978382999998</c:v>
                      </c:pt>
                      <c:pt idx="1029">
                        <c:v>1035.4979966000001</c:v>
                      </c:pt>
                      <c:pt idx="1030">
                        <c:v>1036.5035134999998</c:v>
                      </c:pt>
                      <c:pt idx="1031">
                        <c:v>1037.4954907000001</c:v>
                      </c:pt>
                      <c:pt idx="1032">
                        <c:v>1038.4952365999998</c:v>
                      </c:pt>
                      <c:pt idx="1033">
                        <c:v>1039.5037569000001</c:v>
                      </c:pt>
                      <c:pt idx="1034">
                        <c:v>1040.4950407000001</c:v>
                      </c:pt>
                      <c:pt idx="1035">
                        <c:v>1041.4955526999997</c:v>
                      </c:pt>
                      <c:pt idx="1036">
                        <c:v>1042.5021465999998</c:v>
                      </c:pt>
                      <c:pt idx="1037">
                        <c:v>1043.5183815999999</c:v>
                      </c:pt>
                      <c:pt idx="1038">
                        <c:v>1044.5181579</c:v>
                      </c:pt>
                      <c:pt idx="1039">
                        <c:v>1045.5144725999999</c:v>
                      </c:pt>
                      <c:pt idx="1040">
                        <c:v>1046.5406201000001</c:v>
                      </c:pt>
                      <c:pt idx="1041">
                        <c:v>1047.5537064</c:v>
                      </c:pt>
                      <c:pt idx="1042">
                        <c:v>1048.5603996999998</c:v>
                      </c:pt>
                      <c:pt idx="1043">
                        <c:v>1049.5837877999998</c:v>
                      </c:pt>
                      <c:pt idx="1044">
                        <c:v>1050.5811779999999</c:v>
                      </c:pt>
                      <c:pt idx="1045">
                        <c:v>1051.5849441</c:v>
                      </c:pt>
                      <c:pt idx="1046">
                        <c:v>1052.5897354999997</c:v>
                      </c:pt>
                      <c:pt idx="1047">
                        <c:v>1053.5871658999999</c:v>
                      </c:pt>
                      <c:pt idx="1048">
                        <c:v>1054.6074819999999</c:v>
                      </c:pt>
                      <c:pt idx="1049">
                        <c:v>1055.6179677</c:v>
                      </c:pt>
                      <c:pt idx="1050">
                        <c:v>1056.6370645000002</c:v>
                      </c:pt>
                      <c:pt idx="1051">
                        <c:v>1057.6547228999998</c:v>
                      </c:pt>
                      <c:pt idx="1052">
                        <c:v>1058.6593462999999</c:v>
                      </c:pt>
                      <c:pt idx="1053">
                        <c:v>1059.6623730000001</c:v>
                      </c:pt>
                      <c:pt idx="1054">
                        <c:v>1060.6632648</c:v>
                      </c:pt>
                      <c:pt idx="1055">
                        <c:v>1061.6909937999999</c:v>
                      </c:pt>
                      <c:pt idx="1056">
                        <c:v>1062.6759594999999</c:v>
                      </c:pt>
                      <c:pt idx="1057">
                        <c:v>1063.7209152</c:v>
                      </c:pt>
                      <c:pt idx="1058">
                        <c:v>1064.6210987999998</c:v>
                      </c:pt>
                      <c:pt idx="1059">
                        <c:v>1065.6164826999998</c:v>
                      </c:pt>
                      <c:pt idx="1060">
                        <c:v>1066.6167774</c:v>
                      </c:pt>
                      <c:pt idx="1061">
                        <c:v>1067.6166011999999</c:v>
                      </c:pt>
                      <c:pt idx="1062">
                        <c:v>1068.6164549</c:v>
                      </c:pt>
                      <c:pt idx="1063">
                        <c:v>1069.6186760000001</c:v>
                      </c:pt>
                      <c:pt idx="1064">
                        <c:v>1070.6192110000002</c:v>
                      </c:pt>
                      <c:pt idx="1065">
                        <c:v>1071.6168075999999</c:v>
                      </c:pt>
                      <c:pt idx="1066">
                        <c:v>1072.6236496000001</c:v>
                      </c:pt>
                      <c:pt idx="1067">
                        <c:v>1073.6279875999999</c:v>
                      </c:pt>
                      <c:pt idx="1068">
                        <c:v>1074.6253858999999</c:v>
                      </c:pt>
                      <c:pt idx="1069">
                        <c:v>1075.6297699000002</c:v>
                      </c:pt>
                      <c:pt idx="1070">
                        <c:v>1076.6300548999998</c:v>
                      </c:pt>
                      <c:pt idx="1071">
                        <c:v>1077.6299530000001</c:v>
                      </c:pt>
                      <c:pt idx="1072">
                        <c:v>1078.6305262000001</c:v>
                      </c:pt>
                      <c:pt idx="1073">
                        <c:v>1079.6217548</c:v>
                      </c:pt>
                      <c:pt idx="1074">
                        <c:v>1080.6281370000002</c:v>
                      </c:pt>
                      <c:pt idx="1075">
                        <c:v>1081.6193996000002</c:v>
                      </c:pt>
                      <c:pt idx="1076">
                        <c:v>1082.6256641</c:v>
                      </c:pt>
                      <c:pt idx="1077">
                        <c:v>1083.6166914</c:v>
                      </c:pt>
                      <c:pt idx="1078">
                        <c:v>1084.6266909000001</c:v>
                      </c:pt>
                      <c:pt idx="1079">
                        <c:v>1085.6181117000001</c:v>
                      </c:pt>
                      <c:pt idx="1080">
                        <c:v>1086.6180448</c:v>
                      </c:pt>
                      <c:pt idx="1081">
                        <c:v>1087.6183102999998</c:v>
                      </c:pt>
                      <c:pt idx="1082">
                        <c:v>1088.6323554000001</c:v>
                      </c:pt>
                      <c:pt idx="1083">
                        <c:v>1089.6386114000002</c:v>
                      </c:pt>
                      <c:pt idx="1084">
                        <c:v>1090.6626523</c:v>
                      </c:pt>
                      <c:pt idx="1085">
                        <c:v>1091.6749380000001</c:v>
                      </c:pt>
                      <c:pt idx="1086">
                        <c:v>1092.6934523999998</c:v>
                      </c:pt>
                      <c:pt idx="1087">
                        <c:v>1093.7069141000002</c:v>
                      </c:pt>
                      <c:pt idx="1088">
                        <c:v>1094.7044157</c:v>
                      </c:pt>
                      <c:pt idx="1089">
                        <c:v>1095.7068006</c:v>
                      </c:pt>
                      <c:pt idx="1090">
                        <c:v>1096.7136847000002</c:v>
                      </c:pt>
                      <c:pt idx="1091">
                        <c:v>1097.7119511000001</c:v>
                      </c:pt>
                      <c:pt idx="1092">
                        <c:v>1098.7272524999998</c:v>
                      </c:pt>
                      <c:pt idx="1093">
                        <c:v>1099.6285942</c:v>
                      </c:pt>
                      <c:pt idx="1094">
                        <c:v>1100.6292665999999</c:v>
                      </c:pt>
                      <c:pt idx="1095">
                        <c:v>1101.6295434999997</c:v>
                      </c:pt>
                      <c:pt idx="1096">
                        <c:v>1102.6198998</c:v>
                      </c:pt>
                      <c:pt idx="1097">
                        <c:v>1103.6200551000002</c:v>
                      </c:pt>
                      <c:pt idx="1098">
                        <c:v>1104.6303612000002</c:v>
                      </c:pt>
                      <c:pt idx="1099">
                        <c:v>1105.6306466999999</c:v>
                      </c:pt>
                      <c:pt idx="1100">
                        <c:v>1106.6269741000001</c:v>
                      </c:pt>
                      <c:pt idx="1101">
                        <c:v>1107.6287032</c:v>
                      </c:pt>
                      <c:pt idx="1102">
                        <c:v>1108.6282092000001</c:v>
                      </c:pt>
                      <c:pt idx="1103">
                        <c:v>1109.6289777000002</c:v>
                      </c:pt>
                      <c:pt idx="1104">
                        <c:v>1110.6198573000001</c:v>
                      </c:pt>
                      <c:pt idx="1105">
                        <c:v>1111.6279031999998</c:v>
                      </c:pt>
                      <c:pt idx="1106">
                        <c:v>1112.6218174999999</c:v>
                      </c:pt>
                      <c:pt idx="1107">
                        <c:v>1113.6283914999999</c:v>
                      </c:pt>
                      <c:pt idx="1108">
                        <c:v>1114.6279402999999</c:v>
                      </c:pt>
                      <c:pt idx="1109">
                        <c:v>1115.6297460000001</c:v>
                      </c:pt>
                      <c:pt idx="1110">
                        <c:v>1116.6209979999999</c:v>
                      </c:pt>
                      <c:pt idx="1111">
                        <c:v>1117.6177899999998</c:v>
                      </c:pt>
                      <c:pt idx="1112">
                        <c:v>1118.6174587</c:v>
                      </c:pt>
                      <c:pt idx="1113">
                        <c:v>1119.6198881</c:v>
                      </c:pt>
                      <c:pt idx="1114">
                        <c:v>1120.6180246999998</c:v>
                      </c:pt>
                      <c:pt idx="1115">
                        <c:v>1121.6179588</c:v>
                      </c:pt>
                      <c:pt idx="1116">
                        <c:v>1122.6173245</c:v>
                      </c:pt>
                      <c:pt idx="1117">
                        <c:v>1123.6259435000002</c:v>
                      </c:pt>
                      <c:pt idx="1118">
                        <c:v>1124.6271071000001</c:v>
                      </c:pt>
                      <c:pt idx="1119">
                        <c:v>1125.6188524999998</c:v>
                      </c:pt>
                      <c:pt idx="1120">
                        <c:v>1126.6182457999998</c:v>
                      </c:pt>
                      <c:pt idx="1121">
                        <c:v>1127.6350708</c:v>
                      </c:pt>
                      <c:pt idx="1122">
                        <c:v>1128.6511678000002</c:v>
                      </c:pt>
                      <c:pt idx="1123">
                        <c:v>1129.6579848000001</c:v>
                      </c:pt>
                      <c:pt idx="1124">
                        <c:v>1130.6731899000001</c:v>
                      </c:pt>
                      <c:pt idx="1125">
                        <c:v>1131.6732480999999</c:v>
                      </c:pt>
                      <c:pt idx="1126">
                        <c:v>1132.6808461000001</c:v>
                      </c:pt>
                      <c:pt idx="1127">
                        <c:v>1133.7036902</c:v>
                      </c:pt>
                      <c:pt idx="1128">
                        <c:v>1134.7196054999999</c:v>
                      </c:pt>
                      <c:pt idx="1129">
                        <c:v>1135.7356040999998</c:v>
                      </c:pt>
                      <c:pt idx="1130">
                        <c:v>1136.7516547999999</c:v>
                      </c:pt>
                      <c:pt idx="1131">
                        <c:v>1137.7510659999998</c:v>
                      </c:pt>
                      <c:pt idx="1132">
                        <c:v>1138.7513546999999</c:v>
                      </c:pt>
                      <c:pt idx="1133">
                        <c:v>1139.7672856999998</c:v>
                      </c:pt>
                      <c:pt idx="1134">
                        <c:v>1140.7717312999998</c:v>
                      </c:pt>
                      <c:pt idx="1135">
                        <c:v>1141.7946121</c:v>
                      </c:pt>
                      <c:pt idx="1136">
                        <c:v>1142.8015728999999</c:v>
                      </c:pt>
                      <c:pt idx="1137">
                        <c:v>1143.8025895000001</c:v>
                      </c:pt>
                      <c:pt idx="1138">
                        <c:v>1144.8357547000001</c:v>
                      </c:pt>
                      <c:pt idx="1139">
                        <c:v>1145.8772132999998</c:v>
                      </c:pt>
                      <c:pt idx="1140">
                        <c:v>1146.8909625000001</c:v>
                      </c:pt>
                      <c:pt idx="1141">
                        <c:v>1147.9217386</c:v>
                      </c:pt>
                      <c:pt idx="1142">
                        <c:v>1148.9225191</c:v>
                      </c:pt>
                      <c:pt idx="1143">
                        <c:v>1149.9368675999999</c:v>
                      </c:pt>
                      <c:pt idx="1144">
                        <c:v>1150.9389250999998</c:v>
                      </c:pt>
                      <c:pt idx="1145">
                        <c:v>1151.9463599999999</c:v>
                      </c:pt>
                      <c:pt idx="1146">
                        <c:v>1152.8436854000001</c:v>
                      </c:pt>
                      <c:pt idx="1147">
                        <c:v>1153.8443929</c:v>
                      </c:pt>
                      <c:pt idx="1148">
                        <c:v>1154.8413509000002</c:v>
                      </c:pt>
                      <c:pt idx="1149">
                        <c:v>1155.8606205999999</c:v>
                      </c:pt>
                      <c:pt idx="1150">
                        <c:v>1156.8734036000001</c:v>
                      </c:pt>
                      <c:pt idx="1151">
                        <c:v>1157.8734749999999</c:v>
                      </c:pt>
                      <c:pt idx="1152">
                        <c:v>1158.8744714999998</c:v>
                      </c:pt>
                      <c:pt idx="1153">
                        <c:v>1159.8752438000001</c:v>
                      </c:pt>
                      <c:pt idx="1154">
                        <c:v>1160.8676823000001</c:v>
                      </c:pt>
                      <c:pt idx="1155">
                        <c:v>1161.8741390999999</c:v>
                      </c:pt>
                      <c:pt idx="1156">
                        <c:v>1162.8739147000001</c:v>
                      </c:pt>
                      <c:pt idx="1157">
                        <c:v>1163.8744342</c:v>
                      </c:pt>
                      <c:pt idx="1158">
                        <c:v>1164.8740524999998</c:v>
                      </c:pt>
                      <c:pt idx="1159">
                        <c:v>1165.8729177999999</c:v>
                      </c:pt>
                      <c:pt idx="1160">
                        <c:v>1166.8760229</c:v>
                      </c:pt>
                      <c:pt idx="1161">
                        <c:v>1167.8720997999999</c:v>
                      </c:pt>
                      <c:pt idx="1162">
                        <c:v>1168.8783521999999</c:v>
                      </c:pt>
                      <c:pt idx="1163">
                        <c:v>1169.8756493999999</c:v>
                      </c:pt>
                      <c:pt idx="1164">
                        <c:v>1170.8665335000001</c:v>
                      </c:pt>
                      <c:pt idx="1165">
                        <c:v>1171.8677047000001</c:v>
                      </c:pt>
                      <c:pt idx="1166">
                        <c:v>1172.8754607000001</c:v>
                      </c:pt>
                      <c:pt idx="1167">
                        <c:v>1173.8752098999998</c:v>
                      </c:pt>
                      <c:pt idx="1168">
                        <c:v>1174.8731087000001</c:v>
                      </c:pt>
                      <c:pt idx="1169">
                        <c:v>1175.8747806000001</c:v>
                      </c:pt>
                      <c:pt idx="1170">
                        <c:v>1176.8909668000001</c:v>
                      </c:pt>
                      <c:pt idx="1171">
                        <c:v>1177.9070895999998</c:v>
                      </c:pt>
                      <c:pt idx="1172">
                        <c:v>1178.8983085999998</c:v>
                      </c:pt>
                      <c:pt idx="1173">
                        <c:v>1179.9204890000001</c:v>
                      </c:pt>
                      <c:pt idx="1174">
                        <c:v>1180.9266877</c:v>
                      </c:pt>
                      <c:pt idx="1175">
                        <c:v>1181.9159770000001</c:v>
                      </c:pt>
                      <c:pt idx="1176">
                        <c:v>1182.9165377999998</c:v>
                      </c:pt>
                      <c:pt idx="1177">
                        <c:v>1183.9168599</c:v>
                      </c:pt>
                      <c:pt idx="1178">
                        <c:v>1184.9166197</c:v>
                      </c:pt>
                      <c:pt idx="1179">
                        <c:v>1185.9430103</c:v>
                      </c:pt>
                      <c:pt idx="1180">
                        <c:v>1186.9291060999999</c:v>
                      </c:pt>
                      <c:pt idx="1181">
                        <c:v>1187.9450732</c:v>
                      </c:pt>
                      <c:pt idx="1182">
                        <c:v>1188.9609012000001</c:v>
                      </c:pt>
                      <c:pt idx="1183">
                        <c:v>1189.9833772000002</c:v>
                      </c:pt>
                      <c:pt idx="1184">
                        <c:v>1190.9999420999998</c:v>
                      </c:pt>
                      <c:pt idx="1185">
                        <c:v>1192.0001710000001</c:v>
                      </c:pt>
                      <c:pt idx="1186">
                        <c:v>1192.9973642</c:v>
                      </c:pt>
                      <c:pt idx="1187">
                        <c:v>1194.0023406999999</c:v>
                      </c:pt>
                      <c:pt idx="1188">
                        <c:v>1195.0087266</c:v>
                      </c:pt>
                      <c:pt idx="1189">
                        <c:v>1196.0249153999998</c:v>
                      </c:pt>
                      <c:pt idx="1190">
                        <c:v>1197.0364269000002</c:v>
                      </c:pt>
                      <c:pt idx="1191">
                        <c:v>1198.0537845999997</c:v>
                      </c:pt>
                      <c:pt idx="1192">
                        <c:v>1199.069939</c:v>
                      </c:pt>
                      <c:pt idx="1193">
                        <c:v>1200.0880762000002</c:v>
                      </c:pt>
                      <c:pt idx="1194">
                        <c:v>1201.0901441999999</c:v>
                      </c:pt>
                      <c:pt idx="1195">
                        <c:v>1202.1050371000001</c:v>
                      </c:pt>
                      <c:pt idx="1196">
                        <c:v>1202.9936930999997</c:v>
                      </c:pt>
                      <c:pt idx="1197">
                        <c:v>1204.0157573000001</c:v>
                      </c:pt>
                      <c:pt idx="1198">
                        <c:v>1205.0317055</c:v>
                      </c:pt>
                      <c:pt idx="1199">
                        <c:v>1206.0476567000001</c:v>
                      </c:pt>
                      <c:pt idx="1200">
                        <c:v>1207.0469837999999</c:v>
                      </c:pt>
                      <c:pt idx="1201">
                        <c:v>1208.0629169999997</c:v>
                      </c:pt>
                      <c:pt idx="1202">
                        <c:v>1209.0628781999999</c:v>
                      </c:pt>
                      <c:pt idx="1203">
                        <c:v>1210.0638553999997</c:v>
                      </c:pt>
                      <c:pt idx="1204">
                        <c:v>1211.0640761999998</c:v>
                      </c:pt>
                      <c:pt idx="1205">
                        <c:v>1212.0702132000001</c:v>
                      </c:pt>
                      <c:pt idx="1206">
                        <c:v>1213.0930861000002</c:v>
                      </c:pt>
                      <c:pt idx="1207">
                        <c:v>1214.1063325999999</c:v>
                      </c:pt>
                      <c:pt idx="1208">
                        <c:v>1215.1073066999998</c:v>
                      </c:pt>
                      <c:pt idx="1209">
                        <c:v>1216.1147516000001</c:v>
                      </c:pt>
                      <c:pt idx="1210">
                        <c:v>1217.1040929000001</c:v>
                      </c:pt>
                      <c:pt idx="1211">
                        <c:v>1218.1268092</c:v>
                      </c:pt>
                      <c:pt idx="1212">
                        <c:v>1219.1270034999998</c:v>
                      </c:pt>
                      <c:pt idx="1213">
                        <c:v>1220.1264778999998</c:v>
                      </c:pt>
                      <c:pt idx="1214">
                        <c:v>1221.1262026999998</c:v>
                      </c:pt>
                      <c:pt idx="1215">
                        <c:v>1222.1266725999999</c:v>
                      </c:pt>
                      <c:pt idx="1216">
                        <c:v>1223.127594</c:v>
                      </c:pt>
                      <c:pt idx="1217">
                        <c:v>1224.1280493999998</c:v>
                      </c:pt>
                      <c:pt idx="1218">
                        <c:v>1225.1276110999997</c:v>
                      </c:pt>
                      <c:pt idx="1219">
                        <c:v>1226.1282701</c:v>
                      </c:pt>
                      <c:pt idx="1220">
                        <c:v>1227.1255348</c:v>
                      </c:pt>
                      <c:pt idx="1221">
                        <c:v>1228.1257796</c:v>
                      </c:pt>
                      <c:pt idx="1222">
                        <c:v>1229.1257007999998</c:v>
                      </c:pt>
                      <c:pt idx="1223">
                        <c:v>1230.1172612999999</c:v>
                      </c:pt>
                      <c:pt idx="1224">
                        <c:v>1231.1343545</c:v>
                      </c:pt>
                      <c:pt idx="1225">
                        <c:v>1232.1497002999999</c:v>
                      </c:pt>
                      <c:pt idx="1226">
                        <c:v>1233.1717647999999</c:v>
                      </c:pt>
                      <c:pt idx="1227">
                        <c:v>1234.1720119000001</c:v>
                      </c:pt>
                      <c:pt idx="1228">
                        <c:v>1235.1663159</c:v>
                      </c:pt>
                      <c:pt idx="1229">
                        <c:v>1236.1664981999998</c:v>
                      </c:pt>
                      <c:pt idx="1230">
                        <c:v>1237.1734876999999</c:v>
                      </c:pt>
                      <c:pt idx="1231">
                        <c:v>1238.1796472000001</c:v>
                      </c:pt>
                      <c:pt idx="1232">
                        <c:v>1239.2085735999999</c:v>
                      </c:pt>
                      <c:pt idx="1233">
                        <c:v>1240.2138749000001</c:v>
                      </c:pt>
                      <c:pt idx="1234">
                        <c:v>1241.2224734000001</c:v>
                      </c:pt>
                      <c:pt idx="1235">
                        <c:v>1242.2251106999997</c:v>
                      </c:pt>
                      <c:pt idx="1236">
                        <c:v>1243.2274063999998</c:v>
                      </c:pt>
                      <c:pt idx="1237">
                        <c:v>1244.2435820000001</c:v>
                      </c:pt>
                      <c:pt idx="1238">
                        <c:v>1245.2501223999998</c:v>
                      </c:pt>
                      <c:pt idx="1239">
                        <c:v>1246.2501036999997</c:v>
                      </c:pt>
                      <c:pt idx="1240">
                        <c:v>1247.2498339999997</c:v>
                      </c:pt>
                      <c:pt idx="1241">
                        <c:v>1248.2509289999998</c:v>
                      </c:pt>
                      <c:pt idx="1242">
                        <c:v>1249.2420631999998</c:v>
                      </c:pt>
                      <c:pt idx="1243">
                        <c:v>1250.2664387</c:v>
                      </c:pt>
                      <c:pt idx="1244">
                        <c:v>1251.2716719</c:v>
                      </c:pt>
                      <c:pt idx="1245">
                        <c:v>1252.2855979999999</c:v>
                      </c:pt>
                      <c:pt idx="1246">
                        <c:v>1253.2887677999997</c:v>
                      </c:pt>
                      <c:pt idx="1247">
                        <c:v>1254.3039167000002</c:v>
                      </c:pt>
                      <c:pt idx="1248">
                        <c:v>1255.3185871999999</c:v>
                      </c:pt>
                      <c:pt idx="1249">
                        <c:v>1256.3358530999999</c:v>
                      </c:pt>
                      <c:pt idx="1250">
                        <c:v>1257.3508121</c:v>
                      </c:pt>
                      <c:pt idx="1251">
                        <c:v>1258.3499978</c:v>
                      </c:pt>
                      <c:pt idx="1252">
                        <c:v>1259.3493825</c:v>
                      </c:pt>
                      <c:pt idx="1253">
                        <c:v>1260.3586605</c:v>
                      </c:pt>
                      <c:pt idx="1254">
                        <c:v>1261.3640018000001</c:v>
                      </c:pt>
                      <c:pt idx="1255">
                        <c:v>1262.3899001999998</c:v>
                      </c:pt>
                      <c:pt idx="1256">
                        <c:v>1263.3954263999999</c:v>
                      </c:pt>
                      <c:pt idx="1257">
                        <c:v>1264.4267271999997</c:v>
                      </c:pt>
                      <c:pt idx="1258">
                        <c:v>1265.4412656</c:v>
                      </c:pt>
                      <c:pt idx="1259">
                        <c:v>1266.4484874999998</c:v>
                      </c:pt>
                      <c:pt idx="1260">
                        <c:v>1267.4670277999999</c:v>
                      </c:pt>
                      <c:pt idx="1261">
                        <c:v>1268.4674037999998</c:v>
                      </c:pt>
                      <c:pt idx="1262">
                        <c:v>1269.4782949999999</c:v>
                      </c:pt>
                      <c:pt idx="1263">
                        <c:v>1270.3685627</c:v>
                      </c:pt>
                      <c:pt idx="1264">
                        <c:v>1271.3770792</c:v>
                      </c:pt>
                      <c:pt idx="1265">
                        <c:v>1272.3767548999999</c:v>
                      </c:pt>
                      <c:pt idx="1266">
                        <c:v>1273.3771336999998</c:v>
                      </c:pt>
                      <c:pt idx="1267">
                        <c:v>1274.3671536000002</c:v>
                      </c:pt>
                      <c:pt idx="1268">
                        <c:v>1275.3677592999998</c:v>
                      </c:pt>
                      <c:pt idx="1269">
                        <c:v>1276.3683167999998</c:v>
                      </c:pt>
                      <c:pt idx="1270">
                        <c:v>1277.3715081</c:v>
                      </c:pt>
                      <c:pt idx="1271">
                        <c:v>1278.3717223999997</c:v>
                      </c:pt>
                      <c:pt idx="1272">
                        <c:v>1279.3885728999999</c:v>
                      </c:pt>
                      <c:pt idx="1273">
                        <c:v>1280.4040239999999</c:v>
                      </c:pt>
                      <c:pt idx="1274">
                        <c:v>1281.4039788999999</c:v>
                      </c:pt>
                      <c:pt idx="1275">
                        <c:v>1282.4194644999998</c:v>
                      </c:pt>
                      <c:pt idx="1276">
                        <c:v>1283.4192874999999</c:v>
                      </c:pt>
                      <c:pt idx="1277">
                        <c:v>1284.4280521000001</c:v>
                      </c:pt>
                      <c:pt idx="1278">
                        <c:v>1285.4280905000001</c:v>
                      </c:pt>
                      <c:pt idx="1279">
                        <c:v>1286.4285326999998</c:v>
                      </c:pt>
                      <c:pt idx="1280">
                        <c:v>1287.4135216</c:v>
                      </c:pt>
                      <c:pt idx="1281">
                        <c:v>1288.4286477000001</c:v>
                      </c:pt>
                      <c:pt idx="1282">
                        <c:v>1289.4381305000002</c:v>
                      </c:pt>
                      <c:pt idx="1283">
                        <c:v>1290.4455625000001</c:v>
                      </c:pt>
                      <c:pt idx="1284">
                        <c:v>1291.4453712999998</c:v>
                      </c:pt>
                      <c:pt idx="1285">
                        <c:v>1292.4751366</c:v>
                      </c:pt>
                      <c:pt idx="1286">
                        <c:v>1293.4662484999999</c:v>
                      </c:pt>
                      <c:pt idx="1287">
                        <c:v>1294.4645110000001</c:v>
                      </c:pt>
                      <c:pt idx="1288">
                        <c:v>1295.4648695999999</c:v>
                      </c:pt>
                      <c:pt idx="1289">
                        <c:v>1296.4719258999999</c:v>
                      </c:pt>
                      <c:pt idx="1290">
                        <c:v>1297.4785779999997</c:v>
                      </c:pt>
                      <c:pt idx="1291">
                        <c:v>1298.4938947999999</c:v>
                      </c:pt>
                      <c:pt idx="1292">
                        <c:v>1299.4967308999999</c:v>
                      </c:pt>
                      <c:pt idx="1293">
                        <c:v>1300.4962043999999</c:v>
                      </c:pt>
                      <c:pt idx="1294">
                        <c:v>1301.4927794999999</c:v>
                      </c:pt>
                      <c:pt idx="1295">
                        <c:v>1302.4930306000001</c:v>
                      </c:pt>
                      <c:pt idx="1296">
                        <c:v>1303.5001287</c:v>
                      </c:pt>
                      <c:pt idx="1297">
                        <c:v>1304.5006247000001</c:v>
                      </c:pt>
                      <c:pt idx="1298">
                        <c:v>1305.5103178999998</c:v>
                      </c:pt>
                      <c:pt idx="1299">
                        <c:v>1306.5176901999998</c:v>
                      </c:pt>
                      <c:pt idx="1300">
                        <c:v>1307.5345738000001</c:v>
                      </c:pt>
                      <c:pt idx="1301">
                        <c:v>1308.5506420000002</c:v>
                      </c:pt>
                      <c:pt idx="1302">
                        <c:v>1309.5670289999998</c:v>
                      </c:pt>
                      <c:pt idx="1303">
                        <c:v>1310.5837143999997</c:v>
                      </c:pt>
                      <c:pt idx="1304">
                        <c:v>1311.5972686</c:v>
                      </c:pt>
                      <c:pt idx="1305">
                        <c:v>1312.5920646</c:v>
                      </c:pt>
                      <c:pt idx="1306">
                        <c:v>1313.5924755000001</c:v>
                      </c:pt>
                      <c:pt idx="1307">
                        <c:v>1314.5922236000001</c:v>
                      </c:pt>
                      <c:pt idx="1308">
                        <c:v>1315.6082167999998</c:v>
                      </c:pt>
                      <c:pt idx="1309">
                        <c:v>1316.6241492999998</c:v>
                      </c:pt>
                      <c:pt idx="1310">
                        <c:v>1317.6463334</c:v>
                      </c:pt>
                      <c:pt idx="1311">
                        <c:v>1318.6383895999998</c:v>
                      </c:pt>
                      <c:pt idx="1312">
                        <c:v>1319.6544251</c:v>
                      </c:pt>
                      <c:pt idx="1313">
                        <c:v>1320.6705711999998</c:v>
                      </c:pt>
                      <c:pt idx="1314">
                        <c:v>1321.6647972000001</c:v>
                      </c:pt>
                      <c:pt idx="1315">
                        <c:v>1322.6706948999999</c:v>
                      </c:pt>
                      <c:pt idx="1316">
                        <c:v>1323.6712631999999</c:v>
                      </c:pt>
                      <c:pt idx="1317">
                        <c:v>1324.6778706999999</c:v>
                      </c:pt>
                      <c:pt idx="1318">
                        <c:v>1325.6784339999999</c:v>
                      </c:pt>
                      <c:pt idx="1319">
                        <c:v>1326.6783184999999</c:v>
                      </c:pt>
                      <c:pt idx="1320">
                        <c:v>1327.6856167999999</c:v>
                      </c:pt>
                      <c:pt idx="1321">
                        <c:v>1328.7021064</c:v>
                      </c:pt>
                      <c:pt idx="1322">
                        <c:v>1329.7184081999999</c:v>
                      </c:pt>
                      <c:pt idx="1323">
                        <c:v>1330.7156055999999</c:v>
                      </c:pt>
                      <c:pt idx="1324">
                        <c:v>1331.7160886000001</c:v>
                      </c:pt>
                      <c:pt idx="1325">
                        <c:v>1332.7330489000001</c:v>
                      </c:pt>
                      <c:pt idx="1326">
                        <c:v>1333.7332307000001</c:v>
                      </c:pt>
                      <c:pt idx="1327">
                        <c:v>1334.7489968999998</c:v>
                      </c:pt>
                      <c:pt idx="1328">
                        <c:v>1335.7495491</c:v>
                      </c:pt>
                      <c:pt idx="1329">
                        <c:v>1336.7505139</c:v>
                      </c:pt>
                      <c:pt idx="1330">
                        <c:v>1337.7480759999999</c:v>
                      </c:pt>
                      <c:pt idx="1331">
                        <c:v>1338.7480571000001</c:v>
                      </c:pt>
                      <c:pt idx="1332">
                        <c:v>1339.7635998000001</c:v>
                      </c:pt>
                      <c:pt idx="1333">
                        <c:v>1340.7789809000001</c:v>
                      </c:pt>
                      <c:pt idx="1334">
                        <c:v>1341.7947786</c:v>
                      </c:pt>
                      <c:pt idx="1335">
                        <c:v>1342.8008620999999</c:v>
                      </c:pt>
                      <c:pt idx="1336">
                        <c:v>1343.8006746000001</c:v>
                      </c:pt>
                      <c:pt idx="1337">
                        <c:v>1344.8160632999998</c:v>
                      </c:pt>
                      <c:pt idx="1338">
                        <c:v>1345.8325328999999</c:v>
                      </c:pt>
                      <c:pt idx="1339">
                        <c:v>1346.8484708000001</c:v>
                      </c:pt>
                      <c:pt idx="1340">
                        <c:v>1347.8481861</c:v>
                      </c:pt>
                      <c:pt idx="1341">
                        <c:v>1348.8600148</c:v>
                      </c:pt>
                      <c:pt idx="1342">
                        <c:v>1349.8672953</c:v>
                      </c:pt>
                      <c:pt idx="1343">
                        <c:v>1350.8669979000001</c:v>
                      </c:pt>
                      <c:pt idx="1344">
                        <c:v>1351.8774307999997</c:v>
                      </c:pt>
                      <c:pt idx="1345">
                        <c:v>1352.8772948999999</c:v>
                      </c:pt>
                      <c:pt idx="1346">
                        <c:v>1353.8767545999999</c:v>
                      </c:pt>
                      <c:pt idx="1347">
                        <c:v>1354.8776139000001</c:v>
                      </c:pt>
                      <c:pt idx="1348">
                        <c:v>1355.8809256</c:v>
                      </c:pt>
                      <c:pt idx="1349">
                        <c:v>1356.9074688999999</c:v>
                      </c:pt>
                      <c:pt idx="1350">
                        <c:v>1357.9166599</c:v>
                      </c:pt>
                      <c:pt idx="1351">
                        <c:v>1358.9111484</c:v>
                      </c:pt>
                      <c:pt idx="1352">
                        <c:v>1359.9178256</c:v>
                      </c:pt>
                      <c:pt idx="1353">
                        <c:v>1360.9400479000001</c:v>
                      </c:pt>
                      <c:pt idx="1354">
                        <c:v>1361.9697462999998</c:v>
                      </c:pt>
                      <c:pt idx="1355">
                        <c:v>1362.9744076000002</c:v>
                      </c:pt>
                      <c:pt idx="1356">
                        <c:v>1363.9751256999998</c:v>
                      </c:pt>
                      <c:pt idx="1357">
                        <c:v>1365.0047576000002</c:v>
                      </c:pt>
                      <c:pt idx="1358">
                        <c:v>1366.0087568999998</c:v>
                      </c:pt>
                      <c:pt idx="1359">
                        <c:v>1367.0280592999998</c:v>
                      </c:pt>
                      <c:pt idx="1360">
                        <c:v>1368.0465792999998</c:v>
                      </c:pt>
                      <c:pt idx="1361">
                        <c:v>1369.0651330999999</c:v>
                      </c:pt>
                      <c:pt idx="1362">
                        <c:v>1370.0791494999999</c:v>
                      </c:pt>
                      <c:pt idx="1363">
                        <c:v>1371.0975208999998</c:v>
                      </c:pt>
                      <c:pt idx="1364">
                        <c:v>1372.1178276000001</c:v>
                      </c:pt>
                      <c:pt idx="1365">
                        <c:v>1373.1209809000002</c:v>
                      </c:pt>
                      <c:pt idx="1366">
                        <c:v>1374.1192409</c:v>
                      </c:pt>
                      <c:pt idx="1367">
                        <c:v>1375.1194729999997</c:v>
                      </c:pt>
                      <c:pt idx="1368">
                        <c:v>1376.1140918999999</c:v>
                      </c:pt>
                      <c:pt idx="1369">
                        <c:v>1377.1421483999998</c:v>
                      </c:pt>
                      <c:pt idx="1370">
                        <c:v>1378.1571831000001</c:v>
                      </c:pt>
                      <c:pt idx="1371">
                        <c:v>1379.1747397999998</c:v>
                      </c:pt>
                      <c:pt idx="1372">
                        <c:v>1380.1978387999998</c:v>
                      </c:pt>
                      <c:pt idx="1373">
                        <c:v>1381.2093836999998</c:v>
                      </c:pt>
                      <c:pt idx="1374">
                        <c:v>1382.2218493999999</c:v>
                      </c:pt>
                      <c:pt idx="1375">
                        <c:v>1383.2363581</c:v>
                      </c:pt>
                      <c:pt idx="1376">
                        <c:v>1384.2446184999999</c:v>
                      </c:pt>
                      <c:pt idx="1377">
                        <c:v>1385.2486476999998</c:v>
                      </c:pt>
                      <c:pt idx="1378">
                        <c:v>1386.2603018999998</c:v>
                      </c:pt>
                      <c:pt idx="1379">
                        <c:v>1387.2875983999998</c:v>
                      </c:pt>
                      <c:pt idx="1380">
                        <c:v>1388.3232219000001</c:v>
                      </c:pt>
                      <c:pt idx="1381">
                        <c:v>1389.3259024999998</c:v>
                      </c:pt>
                      <c:pt idx="1382">
                        <c:v>1390.3435476</c:v>
                      </c:pt>
                      <c:pt idx="1383">
                        <c:v>1391.3486772000001</c:v>
                      </c:pt>
                      <c:pt idx="1384">
                        <c:v>1392.3562674999998</c:v>
                      </c:pt>
                      <c:pt idx="1385">
                        <c:v>1393.2599488999999</c:v>
                      </c:pt>
                      <c:pt idx="1386">
                        <c:v>1394.2670653999999</c:v>
                      </c:pt>
                      <c:pt idx="1387">
                        <c:v>1395.2668229000001</c:v>
                      </c:pt>
                      <c:pt idx="1388">
                        <c:v>1396.2741222999998</c:v>
                      </c:pt>
                      <c:pt idx="1389">
                        <c:v>1397.2743175000001</c:v>
                      </c:pt>
                      <c:pt idx="1390">
                        <c:v>1398.2891885999998</c:v>
                      </c:pt>
                      <c:pt idx="1391">
                        <c:v>1399.3024764000002</c:v>
                      </c:pt>
                      <c:pt idx="1392">
                        <c:v>1400.3182821</c:v>
                      </c:pt>
                      <c:pt idx="1393">
                        <c:v>1401.3342867000001</c:v>
                      </c:pt>
                      <c:pt idx="1394">
                        <c:v>1402.3418904999999</c:v>
                      </c:pt>
                      <c:pt idx="1395">
                        <c:v>1403.3461001999999</c:v>
                      </c:pt>
                      <c:pt idx="1396">
                        <c:v>1404.3614969999999</c:v>
                      </c:pt>
                      <c:pt idx="1397">
                        <c:v>1405.3771121</c:v>
                      </c:pt>
                      <c:pt idx="1398">
                        <c:v>1406.3790945000001</c:v>
                      </c:pt>
                      <c:pt idx="1399">
                        <c:v>1407.3794198000001</c:v>
                      </c:pt>
                      <c:pt idx="1400">
                        <c:v>1408.3745644999999</c:v>
                      </c:pt>
                      <c:pt idx="1401">
                        <c:v>1409.3778253999999</c:v>
                      </c:pt>
                      <c:pt idx="1402">
                        <c:v>1410.3701040000001</c:v>
                      </c:pt>
                      <c:pt idx="1403">
                        <c:v>1411.3791780000001</c:v>
                      </c:pt>
                      <c:pt idx="1404">
                        <c:v>1412.3694418</c:v>
                      </c:pt>
                      <c:pt idx="1405">
                        <c:v>1413.3698549000001</c:v>
                      </c:pt>
                      <c:pt idx="1406">
                        <c:v>1414.3693072999999</c:v>
                      </c:pt>
                      <c:pt idx="1407">
                        <c:v>1415.3764581</c:v>
                      </c:pt>
                      <c:pt idx="1408">
                        <c:v>1416.3672351</c:v>
                      </c:pt>
                      <c:pt idx="1409">
                        <c:v>1417.3672353000002</c:v>
                      </c:pt>
                      <c:pt idx="1410">
                        <c:v>1418.3797939000001</c:v>
                      </c:pt>
                      <c:pt idx="1411">
                        <c:v>1419.3799483000003</c:v>
                      </c:pt>
                      <c:pt idx="1412">
                        <c:v>1420.370883</c:v>
                      </c:pt>
                      <c:pt idx="1413">
                        <c:v>1421.3835841</c:v>
                      </c:pt>
                      <c:pt idx="1414">
                        <c:v>1422.3906305</c:v>
                      </c:pt>
                      <c:pt idx="1415">
                        <c:v>1423.3916926000002</c:v>
                      </c:pt>
                      <c:pt idx="1416">
                        <c:v>1424.4065114999999</c:v>
                      </c:pt>
                      <c:pt idx="1417">
                        <c:v>1425.4229134000002</c:v>
                      </c:pt>
                      <c:pt idx="1418">
                        <c:v>1426.4392252000002</c:v>
                      </c:pt>
                      <c:pt idx="1419">
                        <c:v>1427.4547069</c:v>
                      </c:pt>
                      <c:pt idx="1420">
                        <c:v>1428.4551237000001</c:v>
                      </c:pt>
                      <c:pt idx="1421">
                        <c:v>1429.4708580000001</c:v>
                      </c:pt>
                      <c:pt idx="1422">
                        <c:v>1430.4684487</c:v>
                      </c:pt>
                      <c:pt idx="1423">
                        <c:v>1431.4839889</c:v>
                      </c:pt>
                      <c:pt idx="1424">
                        <c:v>1432.4839597999999</c:v>
                      </c:pt>
                      <c:pt idx="1425">
                        <c:v>1433.4842821000002</c:v>
                      </c:pt>
                      <c:pt idx="1426">
                        <c:v>1434.4753722999999</c:v>
                      </c:pt>
                      <c:pt idx="1427">
                        <c:v>1435.4990892999999</c:v>
                      </c:pt>
                      <c:pt idx="1428">
                        <c:v>1436.4990031000002</c:v>
                      </c:pt>
                      <c:pt idx="1429">
                        <c:v>1437.4987359000002</c:v>
                      </c:pt>
                      <c:pt idx="1430">
                        <c:v>1438.5053529000002</c:v>
                      </c:pt>
                      <c:pt idx="1431">
                        <c:v>1439.5050793</c:v>
                      </c:pt>
                      <c:pt idx="1432">
                        <c:v>1440.4975089</c:v>
                      </c:pt>
                      <c:pt idx="1433">
                        <c:v>1441.497879</c:v>
                      </c:pt>
                      <c:pt idx="1434">
                        <c:v>1442.50423</c:v>
                      </c:pt>
                      <c:pt idx="1435">
                        <c:v>1443.5047964</c:v>
                      </c:pt>
                      <c:pt idx="1436">
                        <c:v>1444.5308929000003</c:v>
                      </c:pt>
                      <c:pt idx="1437">
                        <c:v>1445.5675550000001</c:v>
                      </c:pt>
                      <c:pt idx="1438">
                        <c:v>1446.5620836000003</c:v>
                      </c:pt>
                      <c:pt idx="1439">
                        <c:v>1447.5861924999999</c:v>
                      </c:pt>
                      <c:pt idx="1440">
                        <c:v>1448.5787648999999</c:v>
                      </c:pt>
                      <c:pt idx="1441">
                        <c:v>1449.5820417999998</c:v>
                      </c:pt>
                      <c:pt idx="1442">
                        <c:v>1450.5797210999999</c:v>
                      </c:pt>
                      <c:pt idx="1443">
                        <c:v>1451.5931503000002</c:v>
                      </c:pt>
                      <c:pt idx="1444">
                        <c:v>1452.5833671</c:v>
                      </c:pt>
                      <c:pt idx="1445">
                        <c:v>1453.5949715000002</c:v>
                      </c:pt>
                      <c:pt idx="1446">
                        <c:v>1454.5846532999999</c:v>
                      </c:pt>
                      <c:pt idx="1447">
                        <c:v>1455.4929765000002</c:v>
                      </c:pt>
                      <c:pt idx="1448">
                        <c:v>1456.4935031999999</c:v>
                      </c:pt>
                      <c:pt idx="1449">
                        <c:v>1457.4992987000001</c:v>
                      </c:pt>
                      <c:pt idx="1450">
                        <c:v>1458.4997121000001</c:v>
                      </c:pt>
                      <c:pt idx="1451">
                        <c:v>1459.4948018999999</c:v>
                      </c:pt>
                      <c:pt idx="1452">
                        <c:v>1460.5021124</c:v>
                      </c:pt>
                      <c:pt idx="1453">
                        <c:v>1461.5027407000002</c:v>
                      </c:pt>
                      <c:pt idx="1454">
                        <c:v>1462.5034282000001</c:v>
                      </c:pt>
                      <c:pt idx="1455">
                        <c:v>1463.5031103000001</c:v>
                      </c:pt>
                      <c:pt idx="1456">
                        <c:v>1464.4914463999999</c:v>
                      </c:pt>
                      <c:pt idx="1457">
                        <c:v>1465.4910249</c:v>
                      </c:pt>
                      <c:pt idx="1458">
                        <c:v>1466.5063020000002</c:v>
                      </c:pt>
                      <c:pt idx="1459">
                        <c:v>1467.5129317999999</c:v>
                      </c:pt>
                      <c:pt idx="1460">
                        <c:v>1468.5283039000001</c:v>
                      </c:pt>
                      <c:pt idx="1461">
                        <c:v>1469.5438061</c:v>
                      </c:pt>
                      <c:pt idx="1462">
                        <c:v>1470.5595306999999</c:v>
                      </c:pt>
                      <c:pt idx="1463">
                        <c:v>1471.5573435000001</c:v>
                      </c:pt>
                      <c:pt idx="1464">
                        <c:v>1472.5758503000002</c:v>
                      </c:pt>
                      <c:pt idx="1465">
                        <c:v>1473.5918243000001</c:v>
                      </c:pt>
                      <c:pt idx="1466">
                        <c:v>1474.6002643000002</c:v>
                      </c:pt>
                      <c:pt idx="1467">
                        <c:v>1475.5968683999999</c:v>
                      </c:pt>
                      <c:pt idx="1468">
                        <c:v>1476.6126835</c:v>
                      </c:pt>
                      <c:pt idx="1469">
                        <c:v>1477.6078227000003</c:v>
                      </c:pt>
                      <c:pt idx="1470">
                        <c:v>1478.6081803000002</c:v>
                      </c:pt>
                      <c:pt idx="1471">
                        <c:v>1479.6224812999999</c:v>
                      </c:pt>
                      <c:pt idx="1472">
                        <c:v>1480.6295669000001</c:v>
                      </c:pt>
                      <c:pt idx="1473">
                        <c:v>1481.6212181999999</c:v>
                      </c:pt>
                      <c:pt idx="1474">
                        <c:v>1482.6214272000002</c:v>
                      </c:pt>
                      <c:pt idx="1475">
                        <c:v>1483.6284318000003</c:v>
                      </c:pt>
                      <c:pt idx="1476">
                        <c:v>1484.6181695999999</c:v>
                      </c:pt>
                      <c:pt idx="1477">
                        <c:v>1485.6256597000001</c:v>
                      </c:pt>
                      <c:pt idx="1478">
                        <c:v>1486.6256327999999</c:v>
                      </c:pt>
                      <c:pt idx="1479">
                        <c:v>1487.6265128999999</c:v>
                      </c:pt>
                      <c:pt idx="1480">
                        <c:v>1488.6319597000002</c:v>
                      </c:pt>
                      <c:pt idx="1481">
                        <c:v>1489.6318062</c:v>
                      </c:pt>
                      <c:pt idx="1482">
                        <c:v>1490.6317385000002</c:v>
                      </c:pt>
                      <c:pt idx="1483">
                        <c:v>1491.6326862999999</c:v>
                      </c:pt>
                      <c:pt idx="1484">
                        <c:v>1492.6438094999999</c:v>
                      </c:pt>
                      <c:pt idx="1485">
                        <c:v>1493.6566123000002</c:v>
                      </c:pt>
                      <c:pt idx="1486">
                        <c:v>1494.6720940999999</c:v>
                      </c:pt>
                      <c:pt idx="1487">
                        <c:v>1495.6878715000003</c:v>
                      </c:pt>
                      <c:pt idx="1488">
                        <c:v>1496.6882218000001</c:v>
                      </c:pt>
                      <c:pt idx="1489">
                        <c:v>1497.6795691000002</c:v>
                      </c:pt>
                      <c:pt idx="1490">
                        <c:v>1498.6953085999999</c:v>
                      </c:pt>
                      <c:pt idx="1491">
                        <c:v>1499.7147276999999</c:v>
                      </c:pt>
                      <c:pt idx="1492">
                        <c:v>1500.7154249999999</c:v>
                      </c:pt>
                      <c:pt idx="1493">
                        <c:v>1501.7156150000001</c:v>
                      </c:pt>
                      <c:pt idx="1494">
                        <c:v>1502.7378953000002</c:v>
                      </c:pt>
                      <c:pt idx="1495">
                        <c:v>1503.7425102000002</c:v>
                      </c:pt>
                      <c:pt idx="1496">
                        <c:v>1504.7428490000002</c:v>
                      </c:pt>
                      <c:pt idx="1497">
                        <c:v>1505.7432773</c:v>
                      </c:pt>
                      <c:pt idx="1498">
                        <c:v>1506.7502551000002</c:v>
                      </c:pt>
                      <c:pt idx="1499">
                        <c:v>1507.7722893</c:v>
                      </c:pt>
                      <c:pt idx="1500">
                        <c:v>1508.7723851000001</c:v>
                      </c:pt>
                      <c:pt idx="1501">
                        <c:v>1509.7777771999999</c:v>
                      </c:pt>
                      <c:pt idx="1502">
                        <c:v>1510.8015101999999</c:v>
                      </c:pt>
                      <c:pt idx="1503">
                        <c:v>1511.8459871</c:v>
                      </c:pt>
                      <c:pt idx="1504">
                        <c:v>1512.8549361</c:v>
                      </c:pt>
                      <c:pt idx="1505">
                        <c:v>1513.8838461999999</c:v>
                      </c:pt>
                      <c:pt idx="1506">
                        <c:v>1514.8825093999999</c:v>
                      </c:pt>
                      <c:pt idx="1507">
                        <c:v>1515.8959973999999</c:v>
                      </c:pt>
                      <c:pt idx="1508">
                        <c:v>1516.8002483999999</c:v>
                      </c:pt>
                      <c:pt idx="1509">
                        <c:v>1517.8002821</c:v>
                      </c:pt>
                      <c:pt idx="1510">
                        <c:v>1518.8004946999999</c:v>
                      </c:pt>
                      <c:pt idx="1511">
                        <c:v>1519.8012538000003</c:v>
                      </c:pt>
                      <c:pt idx="1512">
                        <c:v>1520.7973241</c:v>
                      </c:pt>
                      <c:pt idx="1513">
                        <c:v>1521.7946686</c:v>
                      </c:pt>
                      <c:pt idx="1514">
                        <c:v>1522.7917972999999</c:v>
                      </c:pt>
                      <c:pt idx="1515">
                        <c:v>1523.7918591000002</c:v>
                      </c:pt>
                      <c:pt idx="1516">
                        <c:v>1524.7920272000001</c:v>
                      </c:pt>
                      <c:pt idx="1517">
                        <c:v>1525.8000765000002</c:v>
                      </c:pt>
                      <c:pt idx="1518">
                        <c:v>1526.8002516000001</c:v>
                      </c:pt>
                      <c:pt idx="1519">
                        <c:v>1527.8157231999999</c:v>
                      </c:pt>
                      <c:pt idx="1520">
                        <c:v>1528.8317539</c:v>
                      </c:pt>
                      <c:pt idx="1521">
                        <c:v>1529.8470625</c:v>
                      </c:pt>
                      <c:pt idx="1522">
                        <c:v>1530.8406803000003</c:v>
                      </c:pt>
                      <c:pt idx="1523">
                        <c:v>1531.8403435999999</c:v>
                      </c:pt>
                      <c:pt idx="1524">
                        <c:v>1532.8404621</c:v>
                      </c:pt>
                      <c:pt idx="1525">
                        <c:v>1533.8410581000003</c:v>
                      </c:pt>
                      <c:pt idx="1526">
                        <c:v>1534.8478278000002</c:v>
                      </c:pt>
                      <c:pt idx="1527">
                        <c:v>1535.8633669999999</c:v>
                      </c:pt>
                      <c:pt idx="1528">
                        <c:v>1536.8678116999999</c:v>
                      </c:pt>
                      <c:pt idx="1529">
                        <c:v>1537.8673405</c:v>
                      </c:pt>
                      <c:pt idx="1530">
                        <c:v>1538.8735274000001</c:v>
                      </c:pt>
                      <c:pt idx="1531">
                        <c:v>1539.8703209</c:v>
                      </c:pt>
                      <c:pt idx="1532">
                        <c:v>1540.8764614000002</c:v>
                      </c:pt>
                      <c:pt idx="1533">
                        <c:v>1541.8919389000002</c:v>
                      </c:pt>
                      <c:pt idx="1534">
                        <c:v>1542.9079938</c:v>
                      </c:pt>
                      <c:pt idx="1535">
                        <c:v>1543.9280572000002</c:v>
                      </c:pt>
                      <c:pt idx="1536">
                        <c:v>1544.9325331</c:v>
                      </c:pt>
                      <c:pt idx="1537">
                        <c:v>1545.9545822</c:v>
                      </c:pt>
                      <c:pt idx="1538">
                        <c:v>1546.9462435</c:v>
                      </c:pt>
                      <c:pt idx="1539">
                        <c:v>1547.9684445000003</c:v>
                      </c:pt>
                      <c:pt idx="1540">
                        <c:v>1548.9684001000001</c:v>
                      </c:pt>
                      <c:pt idx="1541">
                        <c:v>1549.9717737999999</c:v>
                      </c:pt>
                      <c:pt idx="1542">
                        <c:v>1550.9714969000001</c:v>
                      </c:pt>
                      <c:pt idx="1543">
                        <c:v>1551.9715019999999</c:v>
                      </c:pt>
                      <c:pt idx="1544">
                        <c:v>1552.9601659</c:v>
                      </c:pt>
                      <c:pt idx="1545">
                        <c:v>1553.9601020999999</c:v>
                      </c:pt>
                      <c:pt idx="1546">
                        <c:v>1554.9731876000001</c:v>
                      </c:pt>
                      <c:pt idx="1547">
                        <c:v>1555.9732189000001</c:v>
                      </c:pt>
                      <c:pt idx="1548">
                        <c:v>1556.9760584000001</c:v>
                      </c:pt>
                      <c:pt idx="1549">
                        <c:v>1557.9848491000002</c:v>
                      </c:pt>
                      <c:pt idx="1550">
                        <c:v>1558.9983356000002</c:v>
                      </c:pt>
                      <c:pt idx="1551">
                        <c:v>1559.9987814000001</c:v>
                      </c:pt>
                      <c:pt idx="1552">
                        <c:v>1560.9989430000001</c:v>
                      </c:pt>
                      <c:pt idx="1553">
                        <c:v>1561.9988223</c:v>
                      </c:pt>
                      <c:pt idx="1554">
                        <c:v>1562.9948566000003</c:v>
                      </c:pt>
                      <c:pt idx="1555">
                        <c:v>1564.0107293999999</c:v>
                      </c:pt>
                      <c:pt idx="1556">
                        <c:v>1565.0114008999999</c:v>
                      </c:pt>
                      <c:pt idx="1557">
                        <c:v>1566.0340786000002</c:v>
                      </c:pt>
                      <c:pt idx="1558">
                        <c:v>1567.0338213</c:v>
                      </c:pt>
                      <c:pt idx="1559">
                        <c:v>1568.0287779</c:v>
                      </c:pt>
                      <c:pt idx="1560">
                        <c:v>1569.0449256000002</c:v>
                      </c:pt>
                      <c:pt idx="1561">
                        <c:v>1570.0457953999999</c:v>
                      </c:pt>
                      <c:pt idx="1562">
                        <c:v>1571.0615597999999</c:v>
                      </c:pt>
                      <c:pt idx="1563">
                        <c:v>1572.0819537000002</c:v>
                      </c:pt>
                      <c:pt idx="1564">
                        <c:v>1573.0888316999999</c:v>
                      </c:pt>
                      <c:pt idx="1565">
                        <c:v>1574.0992772</c:v>
                      </c:pt>
                      <c:pt idx="1566">
                        <c:v>1575.0940049999999</c:v>
                      </c:pt>
                      <c:pt idx="1567">
                        <c:v>1576.0945563</c:v>
                      </c:pt>
                      <c:pt idx="1568">
                        <c:v>1577.1015836000001</c:v>
                      </c:pt>
                      <c:pt idx="1569">
                        <c:v>1578.1215526000001</c:v>
                      </c:pt>
                      <c:pt idx="1570">
                        <c:v>1579.1214779000002</c:v>
                      </c:pt>
                      <c:pt idx="1571">
                        <c:v>1580.1285388000001</c:v>
                      </c:pt>
                      <c:pt idx="1572">
                        <c:v>1581.1264641000002</c:v>
                      </c:pt>
                      <c:pt idx="1573">
                        <c:v>1582.1261266000001</c:v>
                      </c:pt>
                      <c:pt idx="1574">
                        <c:v>1583.1171786999998</c:v>
                      </c:pt>
                      <c:pt idx="1575">
                        <c:v>1584.1172722000001</c:v>
                      </c:pt>
                      <c:pt idx="1576">
                        <c:v>1585.1182792</c:v>
                      </c:pt>
                      <c:pt idx="1577">
                        <c:v>1586.1210897999999</c:v>
                      </c:pt>
                      <c:pt idx="1578">
                        <c:v>1587.1216087000003</c:v>
                      </c:pt>
                      <c:pt idx="1579">
                        <c:v>1588.1285001000001</c:v>
                      </c:pt>
                      <c:pt idx="1580">
                        <c:v>1589.1292280000002</c:v>
                      </c:pt>
                      <c:pt idx="1581">
                        <c:v>1590.1292354000002</c:v>
                      </c:pt>
                      <c:pt idx="1582">
                        <c:v>1591.1486556</c:v>
                      </c:pt>
                      <c:pt idx="1583">
                        <c:v>1592.1681858000002</c:v>
                      </c:pt>
                      <c:pt idx="1584">
                        <c:v>1593.1726618000002</c:v>
                      </c:pt>
                      <c:pt idx="1585">
                        <c:v>1594.1784477000001</c:v>
                      </c:pt>
                      <c:pt idx="1586">
                        <c:v>1595.1985044000003</c:v>
                      </c:pt>
                      <c:pt idx="1587">
                        <c:v>1596.2027286000002</c:v>
                      </c:pt>
                      <c:pt idx="1588">
                        <c:v>1597.2182293000001</c:v>
                      </c:pt>
                      <c:pt idx="1589">
                        <c:v>1598.2344318</c:v>
                      </c:pt>
                      <c:pt idx="1590">
                        <c:v>1599.2570694999999</c:v>
                      </c:pt>
                      <c:pt idx="1591">
                        <c:v>1600.2693389999999</c:v>
                      </c:pt>
                      <c:pt idx="1592">
                        <c:v>1601.1754771000001</c:v>
                      </c:pt>
                      <c:pt idx="1593">
                        <c:v>1602.1672988</c:v>
                      </c:pt>
                      <c:pt idx="1594">
                        <c:v>1603.1796221</c:v>
                      </c:pt>
                      <c:pt idx="1595">
                        <c:v>1604.1946361</c:v>
                      </c:pt>
                      <c:pt idx="1596">
                        <c:v>1605.2162544000003</c:v>
                      </c:pt>
                      <c:pt idx="1597">
                        <c:v>1606.2323845999999</c:v>
                      </c:pt>
                      <c:pt idx="1598">
                        <c:v>1607.2453682</c:v>
                      </c:pt>
                      <c:pt idx="1599">
                        <c:v>1608.2456559000002</c:v>
                      </c:pt>
                      <c:pt idx="1600">
                        <c:v>1609.2571234000002</c:v>
                      </c:pt>
                      <c:pt idx="1601">
                        <c:v>1610.2637305000003</c:v>
                      </c:pt>
                      <c:pt idx="1602">
                        <c:v>1611.2752578</c:v>
                      </c:pt>
                      <c:pt idx="1603">
                        <c:v>1612.2953694000003</c:v>
                      </c:pt>
                      <c:pt idx="1604">
                        <c:v>1613.3152924999999</c:v>
                      </c:pt>
                      <c:pt idx="1605">
                        <c:v>1614.3157454000002</c:v>
                      </c:pt>
                      <c:pt idx="1606">
                        <c:v>1615.3285427000001</c:v>
                      </c:pt>
                      <c:pt idx="1607">
                        <c:v>1616.3448312</c:v>
                      </c:pt>
                      <c:pt idx="1608">
                        <c:v>1617.3604915999999</c:v>
                      </c:pt>
                      <c:pt idx="1609">
                        <c:v>1618.3514789000001</c:v>
                      </c:pt>
                      <c:pt idx="1610">
                        <c:v>1619.3644558999999</c:v>
                      </c:pt>
                      <c:pt idx="1611">
                        <c:v>1620.3660963000002</c:v>
                      </c:pt>
                      <c:pt idx="1612">
                        <c:v>1621.3813249</c:v>
                      </c:pt>
                      <c:pt idx="1613">
                        <c:v>1622.3810942</c:v>
                      </c:pt>
                      <c:pt idx="1614">
                        <c:v>1623.3766371000002</c:v>
                      </c:pt>
                      <c:pt idx="1615">
                        <c:v>1624.3763775000002</c:v>
                      </c:pt>
                      <c:pt idx="1616">
                        <c:v>1625.3763721999999</c:v>
                      </c:pt>
                      <c:pt idx="1617">
                        <c:v>1626.3925952</c:v>
                      </c:pt>
                      <c:pt idx="1618">
                        <c:v>1627.4084861000001</c:v>
                      </c:pt>
                      <c:pt idx="1619">
                        <c:v>1628.4235411</c:v>
                      </c:pt>
                      <c:pt idx="1620">
                        <c:v>1629.4235021</c:v>
                      </c:pt>
                      <c:pt idx="1621">
                        <c:v>1630.4235845000003</c:v>
                      </c:pt>
                      <c:pt idx="1622">
                        <c:v>1631.4234179</c:v>
                      </c:pt>
                      <c:pt idx="1623">
                        <c:v>1632.4230256999999</c:v>
                      </c:pt>
                      <c:pt idx="1624">
                        <c:v>1633.4384549000001</c:v>
                      </c:pt>
                      <c:pt idx="1625">
                        <c:v>1634.4540336999999</c:v>
                      </c:pt>
                      <c:pt idx="1626">
                        <c:v>1635.4594753000001</c:v>
                      </c:pt>
                      <c:pt idx="1627">
                        <c:v>1636.4750598999999</c:v>
                      </c:pt>
                      <c:pt idx="1628">
                        <c:v>1637.4750718</c:v>
                      </c:pt>
                      <c:pt idx="1629">
                        <c:v>1638.4749336</c:v>
                      </c:pt>
                      <c:pt idx="1630">
                        <c:v>1639.4818055000001</c:v>
                      </c:pt>
                      <c:pt idx="1631">
                        <c:v>1640.4976018000002</c:v>
                      </c:pt>
                      <c:pt idx="1632">
                        <c:v>1641.4983659</c:v>
                      </c:pt>
                      <c:pt idx="1633">
                        <c:v>1642.4981098000003</c:v>
                      </c:pt>
                      <c:pt idx="1634">
                        <c:v>1643.4992996999999</c:v>
                      </c:pt>
                      <c:pt idx="1635">
                        <c:v>1644.4989645999999</c:v>
                      </c:pt>
                      <c:pt idx="1636">
                        <c:v>1645.499049</c:v>
                      </c:pt>
                      <c:pt idx="1637">
                        <c:v>1646.5211567000001</c:v>
                      </c:pt>
                      <c:pt idx="1638">
                        <c:v>1647.5125269999999</c:v>
                      </c:pt>
                      <c:pt idx="1639">
                        <c:v>1648.5187927000002</c:v>
                      </c:pt>
                      <c:pt idx="1640">
                        <c:v>1649.5192583000003</c:v>
                      </c:pt>
                      <c:pt idx="1641">
                        <c:v>1650.5189144000001</c:v>
                      </c:pt>
                      <c:pt idx="1642">
                        <c:v>1651.5191063000002</c:v>
                      </c:pt>
                      <c:pt idx="1643">
                        <c:v>1652.5081286</c:v>
                      </c:pt>
                      <c:pt idx="1644">
                        <c:v>1653.5145345999999</c:v>
                      </c:pt>
                      <c:pt idx="1645">
                        <c:v>1654.5147876000001</c:v>
                      </c:pt>
                      <c:pt idx="1646">
                        <c:v>1655.5152739</c:v>
                      </c:pt>
                      <c:pt idx="1647">
                        <c:v>1656.5087469</c:v>
                      </c:pt>
                      <c:pt idx="1648">
                        <c:v>1657.5161917999999</c:v>
                      </c:pt>
                      <c:pt idx="1649">
                        <c:v>1658.5162227000001</c:v>
                      </c:pt>
                      <c:pt idx="1650">
                        <c:v>1659.5226591999999</c:v>
                      </c:pt>
                      <c:pt idx="1651">
                        <c:v>1660.5424075000001</c:v>
                      </c:pt>
                      <c:pt idx="1652">
                        <c:v>1661.5435791999998</c:v>
                      </c:pt>
                      <c:pt idx="1653">
                        <c:v>1662.5505550000003</c:v>
                      </c:pt>
                      <c:pt idx="1654">
                        <c:v>1663.550675</c:v>
                      </c:pt>
                      <c:pt idx="1655">
                        <c:v>1664.5420337999999</c:v>
                      </c:pt>
                      <c:pt idx="1656">
                        <c:v>1665.5486719999999</c:v>
                      </c:pt>
                      <c:pt idx="1657">
                        <c:v>1666.5422446000002</c:v>
                      </c:pt>
                      <c:pt idx="1658">
                        <c:v>1667.5499620999999</c:v>
                      </c:pt>
                      <c:pt idx="1659">
                        <c:v>1668.5490092</c:v>
                      </c:pt>
                      <c:pt idx="1660">
                        <c:v>1669.5530377</c:v>
                      </c:pt>
                      <c:pt idx="1661">
                        <c:v>1670.5416644000002</c:v>
                      </c:pt>
                      <c:pt idx="1662">
                        <c:v>1671.5392073000003</c:v>
                      </c:pt>
                      <c:pt idx="1663">
                        <c:v>1672.5403280999999</c:v>
                      </c:pt>
                      <c:pt idx="1664">
                        <c:v>1673.5417243000002</c:v>
                      </c:pt>
                      <c:pt idx="1665">
                        <c:v>1674.5569095000001</c:v>
                      </c:pt>
                      <c:pt idx="1666">
                        <c:v>1675.5793156</c:v>
                      </c:pt>
                      <c:pt idx="1667">
                        <c:v>1676.5872576000002</c:v>
                      </c:pt>
                      <c:pt idx="1668">
                        <c:v>1677.6027039000001</c:v>
                      </c:pt>
                      <c:pt idx="1669">
                        <c:v>1678.6024161999999</c:v>
                      </c:pt>
                      <c:pt idx="1670">
                        <c:v>1679.6022235999999</c:v>
                      </c:pt>
                      <c:pt idx="1671">
                        <c:v>1680.6020286000003</c:v>
                      </c:pt>
                      <c:pt idx="1672">
                        <c:v>1681.6181018000002</c:v>
                      </c:pt>
                      <c:pt idx="1673">
                        <c:v>1682.6186748999999</c:v>
                      </c:pt>
                      <c:pt idx="1674">
                        <c:v>1683.6164978000002</c:v>
                      </c:pt>
                      <c:pt idx="1675">
                        <c:v>1684.6244778999999</c:v>
                      </c:pt>
                      <c:pt idx="1676">
                        <c:v>1685.6375877999999</c:v>
                      </c:pt>
                      <c:pt idx="1677">
                        <c:v>1686.6369654999999</c:v>
                      </c:pt>
                      <c:pt idx="1678">
                        <c:v>1687.6521526000001</c:v>
                      </c:pt>
                      <c:pt idx="1679">
                        <c:v>1688.6779747</c:v>
                      </c:pt>
                      <c:pt idx="1680">
                        <c:v>1689.7015386000003</c:v>
                      </c:pt>
                      <c:pt idx="1681">
                        <c:v>1690.7055974999998</c:v>
                      </c:pt>
                      <c:pt idx="1682">
                        <c:v>1691.7303105999999</c:v>
                      </c:pt>
                      <c:pt idx="1683">
                        <c:v>1692.6256907000002</c:v>
                      </c:pt>
                      <c:pt idx="1684">
                        <c:v>1693.6170790000001</c:v>
                      </c:pt>
                      <c:pt idx="1685">
                        <c:v>1694.6167946999999</c:v>
                      </c:pt>
                      <c:pt idx="1686">
                        <c:v>1695.6170382</c:v>
                      </c:pt>
                      <c:pt idx="1687">
                        <c:v>1696.6344810000001</c:v>
                      </c:pt>
                      <c:pt idx="1688">
                        <c:v>1697.6501942999998</c:v>
                      </c:pt>
                      <c:pt idx="1689">
                        <c:v>1698.6504988000002</c:v>
                      </c:pt>
                      <c:pt idx="1690">
                        <c:v>1699.6511974999999</c:v>
                      </c:pt>
                      <c:pt idx="1691">
                        <c:v>1700.6501683000001</c:v>
                      </c:pt>
                      <c:pt idx="1692">
                        <c:v>1701.6504527000002</c:v>
                      </c:pt>
                      <c:pt idx="1693">
                        <c:v>1702.6509559000001</c:v>
                      </c:pt>
                      <c:pt idx="1694">
                        <c:v>1703.6510686000001</c:v>
                      </c:pt>
                      <c:pt idx="1695">
                        <c:v>1704.6536228</c:v>
                      </c:pt>
                      <c:pt idx="1696">
                        <c:v>1705.6576768</c:v>
                      </c:pt>
                      <c:pt idx="1697">
                        <c:v>1706.6575019000002</c:v>
                      </c:pt>
                      <c:pt idx="1698">
                        <c:v>1707.6703523000001</c:v>
                      </c:pt>
                      <c:pt idx="1699">
                        <c:v>1708.6772696000003</c:v>
                      </c:pt>
                      <c:pt idx="1700">
                        <c:v>1709.6749178</c:v>
                      </c:pt>
                      <c:pt idx="1701">
                        <c:v>1710.679071</c:v>
                      </c:pt>
                      <c:pt idx="1702">
                        <c:v>1711.7074788</c:v>
                      </c:pt>
                      <c:pt idx="1703">
                        <c:v>1712.7149826</c:v>
                      </c:pt>
                      <c:pt idx="1704">
                        <c:v>1713.7223257000001</c:v>
                      </c:pt>
                      <c:pt idx="1705">
                        <c:v>1714.7288707000002</c:v>
                      </c:pt>
                      <c:pt idx="1706">
                        <c:v>1715.7532988000003</c:v>
                      </c:pt>
                      <c:pt idx="1707">
                        <c:v>1716.7531336000002</c:v>
                      </c:pt>
                      <c:pt idx="1708">
                        <c:v>1717.7537772999999</c:v>
                      </c:pt>
                      <c:pt idx="1709">
                        <c:v>1718.7546663000003</c:v>
                      </c:pt>
                      <c:pt idx="1710">
                        <c:v>1719.7542738000002</c:v>
                      </c:pt>
                      <c:pt idx="1711">
                        <c:v>1720.7592299000003</c:v>
                      </c:pt>
                      <c:pt idx="1712">
                        <c:v>1721.7723654000001</c:v>
                      </c:pt>
                      <c:pt idx="1713">
                        <c:v>1722.7724296000001</c:v>
                      </c:pt>
                      <c:pt idx="1714">
                        <c:v>1723.7601445999999</c:v>
                      </c:pt>
                      <c:pt idx="1715">
                        <c:v>1724.7665455000001</c:v>
                      </c:pt>
                      <c:pt idx="1716">
                        <c:v>1725.7668291999998</c:v>
                      </c:pt>
                      <c:pt idx="1717">
                        <c:v>1726.7794026000001</c:v>
                      </c:pt>
                      <c:pt idx="1718">
                        <c:v>1727.7949659000001</c:v>
                      </c:pt>
                      <c:pt idx="1719">
                        <c:v>1728.7948175000001</c:v>
                      </c:pt>
                      <c:pt idx="1720">
                        <c:v>1729.7951441999999</c:v>
                      </c:pt>
                      <c:pt idx="1721">
                        <c:v>1730.7913036999998</c:v>
                      </c:pt>
                      <c:pt idx="1722">
                        <c:v>1731.7911654</c:v>
                      </c:pt>
                      <c:pt idx="1723">
                        <c:v>1732.7976279</c:v>
                      </c:pt>
                      <c:pt idx="1724">
                        <c:v>1733.7956979000001</c:v>
                      </c:pt>
                      <c:pt idx="1725">
                        <c:v>1734.8124585999999</c:v>
                      </c:pt>
                      <c:pt idx="1726">
                        <c:v>1735.8126035999999</c:v>
                      </c:pt>
                      <c:pt idx="1727">
                        <c:v>1736.8132700000001</c:v>
                      </c:pt>
                      <c:pt idx="1728">
                        <c:v>1737.8122756000002</c:v>
                      </c:pt>
                      <c:pt idx="1729">
                        <c:v>1738.8131025000002</c:v>
                      </c:pt>
                      <c:pt idx="1730">
                        <c:v>1739.8288522000003</c:v>
                      </c:pt>
                      <c:pt idx="1731">
                        <c:v>1740.8447309000003</c:v>
                      </c:pt>
                      <c:pt idx="1732">
                        <c:v>1741.8600445000002</c:v>
                      </c:pt>
                      <c:pt idx="1733">
                        <c:v>1742.8752334999999</c:v>
                      </c:pt>
                      <c:pt idx="1734">
                        <c:v>1743.8917234</c:v>
                      </c:pt>
                      <c:pt idx="1735">
                        <c:v>1744.8918745000001</c:v>
                      </c:pt>
                      <c:pt idx="1736">
                        <c:v>1745.9115554999998</c:v>
                      </c:pt>
                      <c:pt idx="1737">
                        <c:v>1746.9120811000003</c:v>
                      </c:pt>
                      <c:pt idx="1738">
                        <c:v>1747.9124411000003</c:v>
                      </c:pt>
                      <c:pt idx="1739">
                        <c:v>1748.9006806000002</c:v>
                      </c:pt>
                      <c:pt idx="1740">
                        <c:v>1749.9169723</c:v>
                      </c:pt>
                      <c:pt idx="1741">
                        <c:v>1750.9209586000002</c:v>
                      </c:pt>
                      <c:pt idx="1742">
                        <c:v>1751.9234197000001</c:v>
                      </c:pt>
                      <c:pt idx="1743">
                        <c:v>1752.9223956999999</c:v>
                      </c:pt>
                      <c:pt idx="1744">
                        <c:v>1753.9205661999999</c:v>
                      </c:pt>
                      <c:pt idx="1745">
                        <c:v>1754.9275163000002</c:v>
                      </c:pt>
                      <c:pt idx="1746">
                        <c:v>1755.9343033</c:v>
                      </c:pt>
                      <c:pt idx="1747">
                        <c:v>1756.9535940999999</c:v>
                      </c:pt>
                      <c:pt idx="1748">
                        <c:v>1757.9695975</c:v>
                      </c:pt>
                      <c:pt idx="1749">
                        <c:v>1758.9703214000001</c:v>
                      </c:pt>
                      <c:pt idx="1750">
                        <c:v>1759.9872260000002</c:v>
                      </c:pt>
                      <c:pt idx="1751">
                        <c:v>1760.9922855</c:v>
                      </c:pt>
                      <c:pt idx="1752">
                        <c:v>1761.9923781000002</c:v>
                      </c:pt>
                      <c:pt idx="1753">
                        <c:v>1763.0053854000003</c:v>
                      </c:pt>
                      <c:pt idx="1754">
                        <c:v>1763.9991620000001</c:v>
                      </c:pt>
                      <c:pt idx="1755">
                        <c:v>1764.9955338</c:v>
                      </c:pt>
                      <c:pt idx="1756">
                        <c:v>1766.0180378</c:v>
                      </c:pt>
                      <c:pt idx="1757">
                        <c:v>1767.0207239000001</c:v>
                      </c:pt>
                      <c:pt idx="1758">
                        <c:v>1768.045196</c:v>
                      </c:pt>
                      <c:pt idx="1759">
                        <c:v>1769.0546689000003</c:v>
                      </c:pt>
                      <c:pt idx="1760">
                        <c:v>1770.0888559</c:v>
                      </c:pt>
                      <c:pt idx="1761">
                        <c:v>1771.1206851000002</c:v>
                      </c:pt>
                      <c:pt idx="1762">
                        <c:v>1772.1326813000001</c:v>
                      </c:pt>
                      <c:pt idx="1763">
                        <c:v>1773.1417274</c:v>
                      </c:pt>
                      <c:pt idx="1764">
                        <c:v>1774.1639976000001</c:v>
                      </c:pt>
                      <c:pt idx="1765">
                        <c:v>1775.1748874</c:v>
                      </c:pt>
                      <c:pt idx="1766">
                        <c:v>1776.1970661</c:v>
                      </c:pt>
                      <c:pt idx="1767">
                        <c:v>1777.0921044000002</c:v>
                      </c:pt>
                      <c:pt idx="1768">
                        <c:v>1778.0925511</c:v>
                      </c:pt>
                      <c:pt idx="1769">
                        <c:v>1779.1085195999999</c:v>
                      </c:pt>
                      <c:pt idx="1770">
                        <c:v>1780.1261966000002</c:v>
                      </c:pt>
                      <c:pt idx="1771">
                        <c:v>1781.1261190999999</c:v>
                      </c:pt>
                      <c:pt idx="1772">
                        <c:v>1782.1257329999999</c:v>
                      </c:pt>
                      <c:pt idx="1773">
                        <c:v>1783.1222855999999</c:v>
                      </c:pt>
                      <c:pt idx="1774">
                        <c:v>1784.1220701000002</c:v>
                      </c:pt>
                      <c:pt idx="1775">
                        <c:v>1785.1226150000002</c:v>
                      </c:pt>
                      <c:pt idx="1776">
                        <c:v>1786.1220714999999</c:v>
                      </c:pt>
                      <c:pt idx="1777">
                        <c:v>1787.1213118999999</c:v>
                      </c:pt>
                      <c:pt idx="1778">
                        <c:v>1788.1189530000001</c:v>
                      </c:pt>
                      <c:pt idx="1779">
                        <c:v>1789.1243884</c:v>
                      </c:pt>
                      <c:pt idx="1780">
                        <c:v>1790.1259169999998</c:v>
                      </c:pt>
                      <c:pt idx="1781">
                        <c:v>1791.1170167</c:v>
                      </c:pt>
                      <c:pt idx="1782">
                        <c:v>1792.1301078000001</c:v>
                      </c:pt>
                      <c:pt idx="1783">
                        <c:v>1793.1251637</c:v>
                      </c:pt>
                      <c:pt idx="1784">
                        <c:v>1794.1169322999999</c:v>
                      </c:pt>
                      <c:pt idx="1785">
                        <c:v>1795.1175051999999</c:v>
                      </c:pt>
                      <c:pt idx="1786">
                        <c:v>1796.1248057000003</c:v>
                      </c:pt>
                      <c:pt idx="1787">
                        <c:v>1797.1261344</c:v>
                      </c:pt>
                      <c:pt idx="1788">
                        <c:v>1798.1256843000001</c:v>
                      </c:pt>
                      <c:pt idx="1789">
                        <c:v>1799.1167926000003</c:v>
                      </c:pt>
                      <c:pt idx="1790">
                        <c:v>1800.1232506000001</c:v>
                      </c:pt>
                      <c:pt idx="1791">
                        <c:v>1801.1236242999998</c:v>
                      </c:pt>
                      <c:pt idx="1792">
                        <c:v>1802.1234829</c:v>
                      </c:pt>
                      <c:pt idx="1793">
                        <c:v>1803.1297047000003</c:v>
                      </c:pt>
                      <c:pt idx="1794">
                        <c:v>1804.1302089999999</c:v>
                      </c:pt>
                      <c:pt idx="1795">
                        <c:v>1805.1221192000003</c:v>
                      </c:pt>
                      <c:pt idx="1796">
                        <c:v>1806.122672</c:v>
                      </c:pt>
                      <c:pt idx="1797">
                        <c:v>1807.1232003</c:v>
                      </c:pt>
                      <c:pt idx="1798">
                        <c:v>1808.1208165000003</c:v>
                      </c:pt>
                      <c:pt idx="1799">
                        <c:v>1809.1215448000003</c:v>
                      </c:pt>
                      <c:pt idx="1800">
                        <c:v>1810.131425</c:v>
                      </c:pt>
                      <c:pt idx="1801">
                        <c:v>1811.1404714</c:v>
                      </c:pt>
                      <c:pt idx="1802">
                        <c:v>1812.1725578</c:v>
                      </c:pt>
                      <c:pt idx="1803">
                        <c:v>1813.1745782000003</c:v>
                      </c:pt>
                      <c:pt idx="1804">
                        <c:v>1814.2074702999998</c:v>
                      </c:pt>
                      <c:pt idx="1805">
                        <c:v>1815.2136811999999</c:v>
                      </c:pt>
                      <c:pt idx="1806">
                        <c:v>1816.2298310000001</c:v>
                      </c:pt>
                      <c:pt idx="1807">
                        <c:v>1817.2596145000002</c:v>
                      </c:pt>
                      <c:pt idx="1808">
                        <c:v>1818.2600093999999</c:v>
                      </c:pt>
                      <c:pt idx="1809">
                        <c:v>1819.2451420000002</c:v>
                      </c:pt>
                      <c:pt idx="1810">
                        <c:v>1820.2418176000001</c:v>
                      </c:pt>
                      <c:pt idx="1811">
                        <c:v>1821.2447373</c:v>
                      </c:pt>
                      <c:pt idx="1812">
                        <c:v>1822.243966</c:v>
                      </c:pt>
                      <c:pt idx="1813">
                        <c:v>1823.2509472000002</c:v>
                      </c:pt>
                      <c:pt idx="1814">
                        <c:v>1824.2525286</c:v>
                      </c:pt>
                      <c:pt idx="1815">
                        <c:v>1825.2719712000003</c:v>
                      </c:pt>
                      <c:pt idx="1816">
                        <c:v>1826.2883740000002</c:v>
                      </c:pt>
                      <c:pt idx="1817">
                        <c:v>1827.2977282000002</c:v>
                      </c:pt>
                      <c:pt idx="1818">
                        <c:v>1828.3186314</c:v>
                      </c:pt>
                      <c:pt idx="1819">
                        <c:v>1829.3323058999999</c:v>
                      </c:pt>
                      <c:pt idx="1820">
                        <c:v>1830.3207348000001</c:v>
                      </c:pt>
                      <c:pt idx="1821">
                        <c:v>1831.3472597</c:v>
                      </c:pt>
                      <c:pt idx="1822">
                        <c:v>1832.2521810000003</c:v>
                      </c:pt>
                      <c:pt idx="1823">
                        <c:v>1833.2523839999999</c:v>
                      </c:pt>
                      <c:pt idx="1824">
                        <c:v>1834.2499676000002</c:v>
                      </c:pt>
                      <c:pt idx="1825">
                        <c:v>1835.2639905000001</c:v>
                      </c:pt>
                      <c:pt idx="1826">
                        <c:v>1836.2637909999999</c:v>
                      </c:pt>
                      <c:pt idx="1827">
                        <c:v>1837.2865875000002</c:v>
                      </c:pt>
                      <c:pt idx="1828">
                        <c:v>1838.2865495000001</c:v>
                      </c:pt>
                      <c:pt idx="1829">
                        <c:v>1839.2938005999999</c:v>
                      </c:pt>
                      <c:pt idx="1830">
                        <c:v>1840.3162522000002</c:v>
                      </c:pt>
                      <c:pt idx="1831">
                        <c:v>1841.3076105</c:v>
                      </c:pt>
                      <c:pt idx="1832">
                        <c:v>1842.3145511000002</c:v>
                      </c:pt>
                      <c:pt idx="1833">
                        <c:v>1843.3163116000001</c:v>
                      </c:pt>
                      <c:pt idx="1834">
                        <c:v>1844.3318595000001</c:v>
                      </c:pt>
                      <c:pt idx="1835">
                        <c:v>1845.3387127999999</c:v>
                      </c:pt>
                      <c:pt idx="1836">
                        <c:v>1846.3484607</c:v>
                      </c:pt>
                      <c:pt idx="1837">
                        <c:v>1847.3464567999999</c:v>
                      </c:pt>
                      <c:pt idx="1838">
                        <c:v>1848.3518176000002</c:v>
                      </c:pt>
                      <c:pt idx="1839">
                        <c:v>1849.3521998000001</c:v>
                      </c:pt>
                      <c:pt idx="1840">
                        <c:v>1850.3592751000001</c:v>
                      </c:pt>
                      <c:pt idx="1841">
                        <c:v>1851.3569489000001</c:v>
                      </c:pt>
                      <c:pt idx="1842">
                        <c:v>1852.3648791000001</c:v>
                      </c:pt>
                      <c:pt idx="1843">
                        <c:v>1853.3653955</c:v>
                      </c:pt>
                      <c:pt idx="1844">
                        <c:v>1854.3667433000001</c:v>
                      </c:pt>
                      <c:pt idx="1845">
                        <c:v>1855.3672428</c:v>
                      </c:pt>
                      <c:pt idx="1846">
                        <c:v>1856.3672003000001</c:v>
                      </c:pt>
                      <c:pt idx="1847">
                        <c:v>1857.3826368</c:v>
                      </c:pt>
                      <c:pt idx="1848">
                        <c:v>1858.3985496999999</c:v>
                      </c:pt>
                      <c:pt idx="1849">
                        <c:v>1859.4142566999999</c:v>
                      </c:pt>
                      <c:pt idx="1850">
                        <c:v>1860.4366294000001</c:v>
                      </c:pt>
                      <c:pt idx="1851">
                        <c:v>1861.443503</c:v>
                      </c:pt>
                      <c:pt idx="1852">
                        <c:v>1862.4500486000002</c:v>
                      </c:pt>
                      <c:pt idx="1853">
                        <c:v>1863.4658669999999</c:v>
                      </c:pt>
                      <c:pt idx="1854">
                        <c:v>1864.4699267000001</c:v>
                      </c:pt>
                      <c:pt idx="1855">
                        <c:v>1865.4814648000001</c:v>
                      </c:pt>
                      <c:pt idx="1856">
                        <c:v>1866.5006020000001</c:v>
                      </c:pt>
                      <c:pt idx="1857">
                        <c:v>1867.4962298</c:v>
                      </c:pt>
                      <c:pt idx="1858">
                        <c:v>1868.5119259000003</c:v>
                      </c:pt>
                      <c:pt idx="1859">
                        <c:v>1869.5343963</c:v>
                      </c:pt>
                      <c:pt idx="1860">
                        <c:v>1870.5252811</c:v>
                      </c:pt>
                      <c:pt idx="1861">
                        <c:v>1871.5406548999999</c:v>
                      </c:pt>
                      <c:pt idx="1862">
                        <c:v>1872.5479994000002</c:v>
                      </c:pt>
                      <c:pt idx="1863">
                        <c:v>1873.5631647</c:v>
                      </c:pt>
                      <c:pt idx="1864">
                        <c:v>1874.5750161000001</c:v>
                      </c:pt>
                      <c:pt idx="1865">
                        <c:v>1875.5913052000001</c:v>
                      </c:pt>
                      <c:pt idx="1866">
                        <c:v>1876.6131986</c:v>
                      </c:pt>
                      <c:pt idx="1867">
                        <c:v>1877.6288650000001</c:v>
                      </c:pt>
                      <c:pt idx="1868">
                        <c:v>1878.6282125000002</c:v>
                      </c:pt>
                      <c:pt idx="1869">
                        <c:v>1879.6387127000003</c:v>
                      </c:pt>
                      <c:pt idx="1870">
                        <c:v>1880.6563461999999</c:v>
                      </c:pt>
                      <c:pt idx="1871">
                        <c:v>1881.6634070999999</c:v>
                      </c:pt>
                      <c:pt idx="1872">
                        <c:v>1882.6849916000001</c:v>
                      </c:pt>
                      <c:pt idx="1873">
                        <c:v>1883.7034250000002</c:v>
                      </c:pt>
                      <c:pt idx="1874">
                        <c:v>1884.7007881</c:v>
                      </c:pt>
                      <c:pt idx="1875">
                        <c:v>1885.7021949999998</c:v>
                      </c:pt>
                      <c:pt idx="1876">
                        <c:v>1886.7107046000001</c:v>
                      </c:pt>
                      <c:pt idx="1877">
                        <c:v>1887.7108327000001</c:v>
                      </c:pt>
                      <c:pt idx="1878">
                        <c:v>1888.7144237000002</c:v>
                      </c:pt>
                      <c:pt idx="1879">
                        <c:v>1889.7224673999999</c:v>
                      </c:pt>
                      <c:pt idx="1880">
                        <c:v>1890.7380470000003</c:v>
                      </c:pt>
                      <c:pt idx="1881">
                        <c:v>1891.751953</c:v>
                      </c:pt>
                      <c:pt idx="1882">
                        <c:v>1892.7503632000003</c:v>
                      </c:pt>
                      <c:pt idx="1883">
                        <c:v>1893.7414412000003</c:v>
                      </c:pt>
                      <c:pt idx="1884">
                        <c:v>1894.7421522</c:v>
                      </c:pt>
                      <c:pt idx="1885">
                        <c:v>1895.7489089999999</c:v>
                      </c:pt>
                      <c:pt idx="1886">
                        <c:v>1896.7554196999999</c:v>
                      </c:pt>
                      <c:pt idx="1887">
                        <c:v>1897.7602120000001</c:v>
                      </c:pt>
                      <c:pt idx="1888">
                        <c:v>1898.7820611000002</c:v>
                      </c:pt>
                      <c:pt idx="1889">
                        <c:v>1899.7818921000003</c:v>
                      </c:pt>
                      <c:pt idx="1890">
                        <c:v>1900.7977946999999</c:v>
                      </c:pt>
                      <c:pt idx="1891">
                        <c:v>1901.7889278000002</c:v>
                      </c:pt>
                      <c:pt idx="1892">
                        <c:v>1902.7957280999999</c:v>
                      </c:pt>
                      <c:pt idx="1893">
                        <c:v>1903.7956226000001</c:v>
                      </c:pt>
                      <c:pt idx="1894">
                        <c:v>1904.7999278000002</c:v>
                      </c:pt>
                      <c:pt idx="1895">
                        <c:v>1905.7996748</c:v>
                      </c:pt>
                      <c:pt idx="1896">
                        <c:v>1906.7996383</c:v>
                      </c:pt>
                      <c:pt idx="1897">
                        <c:v>1907.8005785999999</c:v>
                      </c:pt>
                      <c:pt idx="1898">
                        <c:v>1908.8004025</c:v>
                      </c:pt>
                      <c:pt idx="1899">
                        <c:v>1909.8103580000002</c:v>
                      </c:pt>
                      <c:pt idx="1900">
                        <c:v>1910.8162293999999</c:v>
                      </c:pt>
                      <c:pt idx="1901">
                        <c:v>1911.8078153000001</c:v>
                      </c:pt>
                      <c:pt idx="1902">
                        <c:v>1912.8278414000001</c:v>
                      </c:pt>
                      <c:pt idx="1903">
                        <c:v>1913.8440146000003</c:v>
                      </c:pt>
                      <c:pt idx="1904">
                        <c:v>1914.8600519000001</c:v>
                      </c:pt>
                      <c:pt idx="1905">
                        <c:v>1915.8506674</c:v>
                      </c:pt>
                      <c:pt idx="1906">
                        <c:v>1916.8668087000001</c:v>
                      </c:pt>
                      <c:pt idx="1907">
                        <c:v>1917.8673061</c:v>
                      </c:pt>
                      <c:pt idx="1908">
                        <c:v>1918.8667215</c:v>
                      </c:pt>
                      <c:pt idx="1909">
                        <c:v>1919.8662844999999</c:v>
                      </c:pt>
                      <c:pt idx="1910">
                        <c:v>1920.8828762000003</c:v>
                      </c:pt>
                      <c:pt idx="1911">
                        <c:v>1921.8989027000002</c:v>
                      </c:pt>
                      <c:pt idx="1912">
                        <c:v>1922.8990234000003</c:v>
                      </c:pt>
                      <c:pt idx="1913">
                        <c:v>1923.9064980000003</c:v>
                      </c:pt>
                      <c:pt idx="1914">
                        <c:v>1924.9068081999999</c:v>
                      </c:pt>
                      <c:pt idx="1915">
                        <c:v>1925.9068892999999</c:v>
                      </c:pt>
                      <c:pt idx="1916">
                        <c:v>1926.9227651000001</c:v>
                      </c:pt>
                      <c:pt idx="1917">
                        <c:v>1927.9391430000001</c:v>
                      </c:pt>
                      <c:pt idx="1918">
                        <c:v>1928.9464373999999</c:v>
                      </c:pt>
                      <c:pt idx="1919">
                        <c:v>1929.9662486000002</c:v>
                      </c:pt>
                      <c:pt idx="1920">
                        <c:v>1930.9887060000001</c:v>
                      </c:pt>
                      <c:pt idx="1921">
                        <c:v>1931.9982966000002</c:v>
                      </c:pt>
                      <c:pt idx="1922">
                        <c:v>1933.0071412000002</c:v>
                      </c:pt>
                      <c:pt idx="1923">
                        <c:v>1934.0233837000001</c:v>
                      </c:pt>
                      <c:pt idx="1924">
                        <c:v>1935.0388745999999</c:v>
                      </c:pt>
                      <c:pt idx="1925">
                        <c:v>1936.0499960000002</c:v>
                      </c:pt>
                      <c:pt idx="1926">
                        <c:v>1937.0500074000001</c:v>
                      </c:pt>
                      <c:pt idx="1927">
                        <c:v>1938.0498511000001</c:v>
                      </c:pt>
                      <c:pt idx="1928">
                        <c:v>1939.0501497</c:v>
                      </c:pt>
                      <c:pt idx="1929">
                        <c:v>1940.0510583</c:v>
                      </c:pt>
                      <c:pt idx="1930">
                        <c:v>1941.0460001000001</c:v>
                      </c:pt>
                      <c:pt idx="1931">
                        <c:v>1942.0437120000001</c:v>
                      </c:pt>
                      <c:pt idx="1932">
                        <c:v>1943.0456921</c:v>
                      </c:pt>
                      <c:pt idx="1933">
                        <c:v>1944.0458498000003</c:v>
                      </c:pt>
                      <c:pt idx="1934">
                        <c:v>1945.0597201</c:v>
                      </c:pt>
                      <c:pt idx="1935">
                        <c:v>1946.0817207999999</c:v>
                      </c:pt>
                      <c:pt idx="1936">
                        <c:v>1947.0997398</c:v>
                      </c:pt>
                      <c:pt idx="1937">
                        <c:v>1948.0910656999999</c:v>
                      </c:pt>
                      <c:pt idx="1938">
                        <c:v>1949.1128825000001</c:v>
                      </c:pt>
                      <c:pt idx="1939">
                        <c:v>1950.1287186</c:v>
                      </c:pt>
                      <c:pt idx="1940">
                        <c:v>1951.129101</c:v>
                      </c:pt>
                      <c:pt idx="1941">
                        <c:v>1952.124135</c:v>
                      </c:pt>
                      <c:pt idx="1942">
                        <c:v>1953.1351869</c:v>
                      </c:pt>
                      <c:pt idx="1943">
                        <c:v>1954.1575787000002</c:v>
                      </c:pt>
                      <c:pt idx="1944">
                        <c:v>1955.1649984000001</c:v>
                      </c:pt>
                      <c:pt idx="1945">
                        <c:v>1956.1640886</c:v>
                      </c:pt>
                      <c:pt idx="1946">
                        <c:v>1957.1942180999999</c:v>
                      </c:pt>
                      <c:pt idx="1947">
                        <c:v>1958.2002133000001</c:v>
                      </c:pt>
                      <c:pt idx="1948">
                        <c:v>1959.2237408000001</c:v>
                      </c:pt>
                      <c:pt idx="1949">
                        <c:v>1960.2346682000002</c:v>
                      </c:pt>
                      <c:pt idx="1950">
                        <c:v>1961.2502385000003</c:v>
                      </c:pt>
                      <c:pt idx="1951">
                        <c:v>1962.2662487000002</c:v>
                      </c:pt>
                      <c:pt idx="1952">
                        <c:v>1963.2791146</c:v>
                      </c:pt>
                      <c:pt idx="1953">
                        <c:v>1964.3014606000002</c:v>
                      </c:pt>
                      <c:pt idx="1954">
                        <c:v>1965.2940984000002</c:v>
                      </c:pt>
                      <c:pt idx="1955">
                        <c:v>1966.310383</c:v>
                      </c:pt>
                      <c:pt idx="1956">
                        <c:v>1967.3282533000001</c:v>
                      </c:pt>
                      <c:pt idx="1957">
                        <c:v>1968.3353970000003</c:v>
                      </c:pt>
                      <c:pt idx="1958">
                        <c:v>1969.3622576000002</c:v>
                      </c:pt>
                      <c:pt idx="1959">
                        <c:v>1970.3902410000001</c:v>
                      </c:pt>
                      <c:pt idx="1960">
                        <c:v>1971.2973299999999</c:v>
                      </c:pt>
                      <c:pt idx="1961">
                        <c:v>1972.2923973000002</c:v>
                      </c:pt>
                      <c:pt idx="1962">
                        <c:v>1973.2995654000001</c:v>
                      </c:pt>
                      <c:pt idx="1963">
                        <c:v>1974.2895744000002</c:v>
                      </c:pt>
                      <c:pt idx="1964">
                        <c:v>1975.2895975000001</c:v>
                      </c:pt>
                      <c:pt idx="1965">
                        <c:v>1976.3031888</c:v>
                      </c:pt>
                      <c:pt idx="1966">
                        <c:v>1977.2915926999999</c:v>
                      </c:pt>
                      <c:pt idx="1967">
                        <c:v>1978.3070360000002</c:v>
                      </c:pt>
                      <c:pt idx="1968">
                        <c:v>1979.3051319000001</c:v>
                      </c:pt>
                      <c:pt idx="1969">
                        <c:v>1980.3148773000003</c:v>
                      </c:pt>
                      <c:pt idx="1970">
                        <c:v>1981.3160997999998</c:v>
                      </c:pt>
                      <c:pt idx="1971">
                        <c:v>1982.3311357000002</c:v>
                      </c:pt>
                      <c:pt idx="1972">
                        <c:v>1983.3381687000001</c:v>
                      </c:pt>
                      <c:pt idx="1973">
                        <c:v>1984.3638387000001</c:v>
                      </c:pt>
                      <c:pt idx="1974">
                        <c:v>1985.3547434000002</c:v>
                      </c:pt>
                      <c:pt idx="1975">
                        <c:v>1986.3703528999999</c:v>
                      </c:pt>
                      <c:pt idx="1976">
                        <c:v>1987.3769286000002</c:v>
                      </c:pt>
                      <c:pt idx="1977">
                        <c:v>1988.3742009000002</c:v>
                      </c:pt>
                      <c:pt idx="1978">
                        <c:v>1989.3741679</c:v>
                      </c:pt>
                      <c:pt idx="1979">
                        <c:v>1990.3808187</c:v>
                      </c:pt>
                      <c:pt idx="1980">
                        <c:v>1991.3707531999999</c:v>
                      </c:pt>
                      <c:pt idx="1981">
                        <c:v>1992.3777533000002</c:v>
                      </c:pt>
                      <c:pt idx="1982">
                        <c:v>1993.3699850000003</c:v>
                      </c:pt>
                      <c:pt idx="1983">
                        <c:v>1994.3697550000002</c:v>
                      </c:pt>
                      <c:pt idx="1984">
                        <c:v>1995.3854028999999</c:v>
                      </c:pt>
                      <c:pt idx="1985">
                        <c:v>1996.385734</c:v>
                      </c:pt>
                      <c:pt idx="1986">
                        <c:v>1997.3868074000002</c:v>
                      </c:pt>
                      <c:pt idx="1987">
                        <c:v>1998.3874538999999</c:v>
                      </c:pt>
                      <c:pt idx="1988">
                        <c:v>1999.3909760000001</c:v>
                      </c:pt>
                      <c:pt idx="1989">
                        <c:v>2000.3941199999999</c:v>
                      </c:pt>
                      <c:pt idx="1990">
                        <c:v>2001.4096887000001</c:v>
                      </c:pt>
                      <c:pt idx="1991">
                        <c:v>2002.4223766</c:v>
                      </c:pt>
                      <c:pt idx="1992">
                        <c:v>2003.4133259</c:v>
                      </c:pt>
                      <c:pt idx="1993">
                        <c:v>2004.4380426000002</c:v>
                      </c:pt>
                      <c:pt idx="1994">
                        <c:v>2005.4507735000002</c:v>
                      </c:pt>
                      <c:pt idx="1995">
                        <c:v>2006.4665516</c:v>
                      </c:pt>
                      <c:pt idx="1996">
                        <c:v>2007.4664321</c:v>
                      </c:pt>
                      <c:pt idx="1997">
                        <c:v>2008.4706620000002</c:v>
                      </c:pt>
                      <c:pt idx="1998">
                        <c:v>2009.4657904999999</c:v>
                      </c:pt>
                      <c:pt idx="1999">
                        <c:v>2010.4691720000001</c:v>
                      </c:pt>
                      <c:pt idx="2000">
                        <c:v>2011.4693358</c:v>
                      </c:pt>
                      <c:pt idx="2001">
                        <c:v>2012.4848846</c:v>
                      </c:pt>
                      <c:pt idx="2002">
                        <c:v>2013.4915194999999</c:v>
                      </c:pt>
                      <c:pt idx="2003">
                        <c:v>2014.501714</c:v>
                      </c:pt>
                      <c:pt idx="2004">
                        <c:v>2015.5065011000002</c:v>
                      </c:pt>
                      <c:pt idx="2005">
                        <c:v>2016.4977051000001</c:v>
                      </c:pt>
                      <c:pt idx="2006">
                        <c:v>2017.5065672000001</c:v>
                      </c:pt>
                      <c:pt idx="2007">
                        <c:v>2018.5031898000002</c:v>
                      </c:pt>
                      <c:pt idx="2008">
                        <c:v>2019.5044336000001</c:v>
                      </c:pt>
                      <c:pt idx="2009">
                        <c:v>2020.4960338000001</c:v>
                      </c:pt>
                      <c:pt idx="2010">
                        <c:v>2021.5030502</c:v>
                      </c:pt>
                      <c:pt idx="2011">
                        <c:v>2022.5030337000003</c:v>
                      </c:pt>
                      <c:pt idx="2012">
                        <c:v>2023.5000730000002</c:v>
                      </c:pt>
                      <c:pt idx="2013">
                        <c:v>2024.5002343000001</c:v>
                      </c:pt>
                      <c:pt idx="2014">
                        <c:v>2025.4914243000003</c:v>
                      </c:pt>
                      <c:pt idx="2015">
                        <c:v>2026.4952935000001</c:v>
                      </c:pt>
                      <c:pt idx="2016">
                        <c:v>2027.4957311000003</c:v>
                      </c:pt>
                      <c:pt idx="2017">
                        <c:v>2028.4965998000002</c:v>
                      </c:pt>
                      <c:pt idx="2018">
                        <c:v>2029.5032357</c:v>
                      </c:pt>
                      <c:pt idx="2019">
                        <c:v>2030.4947895</c:v>
                      </c:pt>
                      <c:pt idx="2020">
                        <c:v>2031.4945854000002</c:v>
                      </c:pt>
                      <c:pt idx="2021">
                        <c:v>2032.4955380000001</c:v>
                      </c:pt>
                      <c:pt idx="2022">
                        <c:v>2033.4921053000003</c:v>
                      </c:pt>
                      <c:pt idx="2023">
                        <c:v>2034.4916483000002</c:v>
                      </c:pt>
                      <c:pt idx="2024">
                        <c:v>2035.4914678</c:v>
                      </c:pt>
                      <c:pt idx="2025">
                        <c:v>2036.4957402999999</c:v>
                      </c:pt>
                      <c:pt idx="2026">
                        <c:v>2037.4939376000002</c:v>
                      </c:pt>
                      <c:pt idx="2027">
                        <c:v>2038.5066594999998</c:v>
                      </c:pt>
                      <c:pt idx="2028">
                        <c:v>2039.5263559</c:v>
                      </c:pt>
                      <c:pt idx="2029">
                        <c:v>2040.5426677</c:v>
                      </c:pt>
                      <c:pt idx="2030">
                        <c:v>2041.5719591000002</c:v>
                      </c:pt>
                      <c:pt idx="2031">
                        <c:v>2042.6073850000002</c:v>
                      </c:pt>
                      <c:pt idx="2032">
                        <c:v>2043.5031883000001</c:v>
                      </c:pt>
                      <c:pt idx="2033">
                        <c:v>2044.5033819</c:v>
                      </c:pt>
                      <c:pt idx="2034">
                        <c:v>2045.5036095</c:v>
                      </c:pt>
                      <c:pt idx="2035">
                        <c:v>2046.5043507999999</c:v>
                      </c:pt>
                      <c:pt idx="2036">
                        <c:v>2047.5045706000001</c:v>
                      </c:pt>
                      <c:pt idx="2037">
                        <c:v>2048.50281</c:v>
                      </c:pt>
                      <c:pt idx="2038">
                        <c:v>2049.5157887999999</c:v>
                      </c:pt>
                      <c:pt idx="2039">
                        <c:v>2050.5119109000002</c:v>
                      </c:pt>
                      <c:pt idx="2040">
                        <c:v>2051.5098342000001</c:v>
                      </c:pt>
                      <c:pt idx="2041">
                        <c:v>2052.5163634999999</c:v>
                      </c:pt>
                      <c:pt idx="2042">
                        <c:v>2053.5097375999999</c:v>
                      </c:pt>
                      <c:pt idx="2043">
                        <c:v>2054.5100324</c:v>
                      </c:pt>
                      <c:pt idx="2044">
                        <c:v>2055.5164905000001</c:v>
                      </c:pt>
                      <c:pt idx="2045">
                        <c:v>2056.5169433000001</c:v>
                      </c:pt>
                      <c:pt idx="2046">
                        <c:v>2057.5248860000002</c:v>
                      </c:pt>
                      <c:pt idx="2047">
                        <c:v>2058.5402846000002</c:v>
                      </c:pt>
                      <c:pt idx="2048">
                        <c:v>2059.5508245000001</c:v>
                      </c:pt>
                      <c:pt idx="2049">
                        <c:v>2060.5391648</c:v>
                      </c:pt>
                      <c:pt idx="2050">
                        <c:v>2061.5421873999999</c:v>
                      </c:pt>
                      <c:pt idx="2051">
                        <c:v>2062.5406963</c:v>
                      </c:pt>
                      <c:pt idx="2052">
                        <c:v>2063.5490370000002</c:v>
                      </c:pt>
                      <c:pt idx="2053">
                        <c:v>2064.5442725000003</c:v>
                      </c:pt>
                      <c:pt idx="2054">
                        <c:v>2065.5417797</c:v>
                      </c:pt>
                      <c:pt idx="2055">
                        <c:v>2066.5579656</c:v>
                      </c:pt>
                      <c:pt idx="2056">
                        <c:v>2067.5803882999999</c:v>
                      </c:pt>
                      <c:pt idx="2057">
                        <c:v>2068.5873777000002</c:v>
                      </c:pt>
                      <c:pt idx="2058">
                        <c:v>2069.5872929000002</c:v>
                      </c:pt>
                      <c:pt idx="2059">
                        <c:v>2070.6012312000003</c:v>
                      </c:pt>
                      <c:pt idx="2060">
                        <c:v>2071.6090106000001</c:v>
                      </c:pt>
                      <c:pt idx="2061">
                        <c:v>2072.6162193</c:v>
                      </c:pt>
                      <c:pt idx="2062">
                        <c:v>2073.6272535000003</c:v>
                      </c:pt>
                      <c:pt idx="2063">
                        <c:v>2074.6276171</c:v>
                      </c:pt>
                      <c:pt idx="2064">
                        <c:v>2075.6282962999999</c:v>
                      </c:pt>
                      <c:pt idx="2065">
                        <c:v>2076.6310312000001</c:v>
                      </c:pt>
                      <c:pt idx="2066">
                        <c:v>2077.6314012000003</c:v>
                      </c:pt>
                      <c:pt idx="2067">
                        <c:v>2078.6213717999999</c:v>
                      </c:pt>
                      <c:pt idx="2068">
                        <c:v>2079.6187021999999</c:v>
                      </c:pt>
                      <c:pt idx="2069">
                        <c:v>2080.6642274999999</c:v>
                      </c:pt>
                      <c:pt idx="2070">
                        <c:v>2081.6770243999999</c:v>
                      </c:pt>
                      <c:pt idx="2071">
                        <c:v>2082.6808630999999</c:v>
                      </c:pt>
                      <c:pt idx="2072">
                        <c:v>2083.7120964000001</c:v>
                      </c:pt>
                      <c:pt idx="2073">
                        <c:v>2084.7478784</c:v>
                      </c:pt>
                      <c:pt idx="2074">
                        <c:v>2085.7561504</c:v>
                      </c:pt>
                      <c:pt idx="2075">
                        <c:v>2086.6723802000001</c:v>
                      </c:pt>
                      <c:pt idx="2076">
                        <c:v>2087.6797415000001</c:v>
                      </c:pt>
                      <c:pt idx="2077">
                        <c:v>2088.6960435000001</c:v>
                      </c:pt>
                      <c:pt idx="2078">
                        <c:v>2089.7185964999999</c:v>
                      </c:pt>
                      <c:pt idx="2079">
                        <c:v>2090.7345381999999</c:v>
                      </c:pt>
                      <c:pt idx="2080">
                        <c:v>2091.7463084000001</c:v>
                      </c:pt>
                      <c:pt idx="2081">
                        <c:v>2092.7513674000002</c:v>
                      </c:pt>
                      <c:pt idx="2082">
                        <c:v>2093.7493411</c:v>
                      </c:pt>
                      <c:pt idx="2083">
                        <c:v>2094.7627812000001</c:v>
                      </c:pt>
                      <c:pt idx="2084">
                        <c:v>2095.7596114000003</c:v>
                      </c:pt>
                      <c:pt idx="2085">
                        <c:v>2096.7660710999999</c:v>
                      </c:pt>
                      <c:pt idx="2086">
                        <c:v>2097.7677668000001</c:v>
                      </c:pt>
                      <c:pt idx="2087">
                        <c:v>2098.7674852</c:v>
                      </c:pt>
                      <c:pt idx="2088">
                        <c:v>2099.7676913</c:v>
                      </c:pt>
                      <c:pt idx="2089">
                        <c:v>2100.7752066000003</c:v>
                      </c:pt>
                      <c:pt idx="2090">
                        <c:v>2101.7984503000002</c:v>
                      </c:pt>
                      <c:pt idx="2091">
                        <c:v>2102.8005257</c:v>
                      </c:pt>
                      <c:pt idx="2092">
                        <c:v>2103.8007090999999</c:v>
                      </c:pt>
                      <c:pt idx="2093">
                        <c:v>2104.7891847000001</c:v>
                      </c:pt>
                      <c:pt idx="2094">
                        <c:v>2105.8047208000003</c:v>
                      </c:pt>
                      <c:pt idx="2095">
                        <c:v>2106.8168274</c:v>
                      </c:pt>
                      <c:pt idx="2096">
                        <c:v>2107.8052496999999</c:v>
                      </c:pt>
                      <c:pt idx="2097">
                        <c:v>2108.8044846000003</c:v>
                      </c:pt>
                      <c:pt idx="2098">
                        <c:v>2109.8206761000001</c:v>
                      </c:pt>
                      <c:pt idx="2099">
                        <c:v>2110.8227706000002</c:v>
                      </c:pt>
                      <c:pt idx="2100">
                        <c:v>2111.8453818000003</c:v>
                      </c:pt>
                      <c:pt idx="2101">
                        <c:v>2112.8456546000002</c:v>
                      </c:pt>
                      <c:pt idx="2102">
                        <c:v>2113.8459100999999</c:v>
                      </c:pt>
                      <c:pt idx="2103">
                        <c:v>2114.8460370000003</c:v>
                      </c:pt>
                      <c:pt idx="2104">
                        <c:v>2115.8493312999999</c:v>
                      </c:pt>
                      <c:pt idx="2105">
                        <c:v>2116.8469823</c:v>
                      </c:pt>
                      <c:pt idx="2106">
                        <c:v>2117.8388779000002</c:v>
                      </c:pt>
                      <c:pt idx="2107">
                        <c:v>2118.8554656000001</c:v>
                      </c:pt>
                      <c:pt idx="2108">
                        <c:v>2119.8711275000001</c:v>
                      </c:pt>
                      <c:pt idx="2109">
                        <c:v>2120.8707216000003</c:v>
                      </c:pt>
                      <c:pt idx="2110">
                        <c:v>2121.8710792000002</c:v>
                      </c:pt>
                      <c:pt idx="2111">
                        <c:v>2122.8715320000001</c:v>
                      </c:pt>
                      <c:pt idx="2112">
                        <c:v>2123.8785001000001</c:v>
                      </c:pt>
                      <c:pt idx="2113">
                        <c:v>2124.8666725000003</c:v>
                      </c:pt>
                      <c:pt idx="2114">
                        <c:v>2125.8764962999999</c:v>
                      </c:pt>
                      <c:pt idx="2115">
                        <c:v>2126.8772260999999</c:v>
                      </c:pt>
                      <c:pt idx="2116">
                        <c:v>2127.8757765</c:v>
                      </c:pt>
                      <c:pt idx="2117">
                        <c:v>2128.8812478</c:v>
                      </c:pt>
                      <c:pt idx="2118">
                        <c:v>2129.8814442000003</c:v>
                      </c:pt>
                      <c:pt idx="2119">
                        <c:v>2130.8813665000002</c:v>
                      </c:pt>
                      <c:pt idx="2120">
                        <c:v>2131.8661934000002</c:v>
                      </c:pt>
                      <c:pt idx="2121">
                        <c:v>2132.8793458999999</c:v>
                      </c:pt>
                      <c:pt idx="2122">
                        <c:v>2133.8746808000001</c:v>
                      </c:pt>
                      <c:pt idx="2123">
                        <c:v>2134.8749591000001</c:v>
                      </c:pt>
                      <c:pt idx="2124">
                        <c:v>2135.8784227000001</c:v>
                      </c:pt>
                      <c:pt idx="2125">
                        <c:v>2136.8701040000001</c:v>
                      </c:pt>
                      <c:pt idx="2126">
                        <c:v>2137.8678828000002</c:v>
                      </c:pt>
                      <c:pt idx="2127">
                        <c:v>2138.8869803000002</c:v>
                      </c:pt>
                      <c:pt idx="2128">
                        <c:v>2139.8912091000002</c:v>
                      </c:pt>
                      <c:pt idx="2129">
                        <c:v>2140.9097900000002</c:v>
                      </c:pt>
                      <c:pt idx="2130">
                        <c:v>2141.9106239000002</c:v>
                      </c:pt>
                      <c:pt idx="2131">
                        <c:v>2142.9155719999999</c:v>
                      </c:pt>
                      <c:pt idx="2132">
                        <c:v>2143.9254134000003</c:v>
                      </c:pt>
                      <c:pt idx="2133">
                        <c:v>2144.960642</c:v>
                      </c:pt>
                      <c:pt idx="2134">
                        <c:v>2145.9678023000001</c:v>
                      </c:pt>
                      <c:pt idx="2135">
                        <c:v>2146.9821342999999</c:v>
                      </c:pt>
                      <c:pt idx="2136">
                        <c:v>2148.0010034000002</c:v>
                      </c:pt>
                      <c:pt idx="2137">
                        <c:v>2149.0260650999999</c:v>
                      </c:pt>
                      <c:pt idx="2138">
                        <c:v>2150.0202583</c:v>
                      </c:pt>
                      <c:pt idx="2139">
                        <c:v>2151.0202942999999</c:v>
                      </c:pt>
                      <c:pt idx="2140">
                        <c:v>2152.0284631</c:v>
                      </c:pt>
                      <c:pt idx="2141">
                        <c:v>2153.0441454000002</c:v>
                      </c:pt>
                      <c:pt idx="2142">
                        <c:v>2154.0700611000002</c:v>
                      </c:pt>
                      <c:pt idx="2143">
                        <c:v>2155.0770336999999</c:v>
                      </c:pt>
                      <c:pt idx="2144">
                        <c:v>2156.0824299999999</c:v>
                      </c:pt>
                      <c:pt idx="2145">
                        <c:v>2157.0841679999999</c:v>
                      </c:pt>
                      <c:pt idx="2146">
                        <c:v>2158.1156612</c:v>
                      </c:pt>
                      <c:pt idx="2147">
                        <c:v>2159.1332115999999</c:v>
                      </c:pt>
                      <c:pt idx="2148">
                        <c:v>2160.1330800999999</c:v>
                      </c:pt>
                      <c:pt idx="2149">
                        <c:v>2161.1559407</c:v>
                      </c:pt>
                      <c:pt idx="2150">
                        <c:v>2162.1578201000002</c:v>
                      </c:pt>
                      <c:pt idx="2151">
                        <c:v>2163.1531505000003</c:v>
                      </c:pt>
                      <c:pt idx="2152">
                        <c:v>2164.1727501999999</c:v>
                      </c:pt>
                      <c:pt idx="2153">
                        <c:v>2165.1791349</c:v>
                      </c:pt>
                      <c:pt idx="2154">
                        <c:v>2166.2067293999999</c:v>
                      </c:pt>
                      <c:pt idx="2155">
                        <c:v>2167.2295181</c:v>
                      </c:pt>
                      <c:pt idx="2156">
                        <c:v>2168.2381195000003</c:v>
                      </c:pt>
                      <c:pt idx="2157">
                        <c:v>2169.242964</c:v>
                      </c:pt>
                      <c:pt idx="2158">
                        <c:v>2170.2481824000001</c:v>
                      </c:pt>
                      <c:pt idx="2159">
                        <c:v>2171.2548984999999</c:v>
                      </c:pt>
                      <c:pt idx="2160">
                        <c:v>2172.2711121000002</c:v>
                      </c:pt>
                      <c:pt idx="2161">
                        <c:v>2173.2796367000001</c:v>
                      </c:pt>
                      <c:pt idx="2162">
                        <c:v>2174.2970848</c:v>
                      </c:pt>
                      <c:pt idx="2163">
                        <c:v>2175.3207578000001</c:v>
                      </c:pt>
                      <c:pt idx="2164">
                        <c:v>2176.3284210000002</c:v>
                      </c:pt>
                      <c:pt idx="2165">
                        <c:v>2177.3252470000002</c:v>
                      </c:pt>
                      <c:pt idx="2166">
                        <c:v>2178.3425775999999</c:v>
                      </c:pt>
                      <c:pt idx="2167">
                        <c:v>2179.2516507</c:v>
                      </c:pt>
                      <c:pt idx="2168">
                        <c:v>2180.2519907000001</c:v>
                      </c:pt>
                      <c:pt idx="2169">
                        <c:v>2181.2518378</c:v>
                      </c:pt>
                      <c:pt idx="2170">
                        <c:v>2182.2525283</c:v>
                      </c:pt>
                      <c:pt idx="2171">
                        <c:v>2183.2526038999999</c:v>
                      </c:pt>
                      <c:pt idx="2172">
                        <c:v>2184.2671429000002</c:v>
                      </c:pt>
                      <c:pt idx="2173">
                        <c:v>2185.2824344999999</c:v>
                      </c:pt>
                      <c:pt idx="2174">
                        <c:v>2186.2834671999999</c:v>
                      </c:pt>
                      <c:pt idx="2175">
                        <c:v>2187.2749480000002</c:v>
                      </c:pt>
                      <c:pt idx="2176">
                        <c:v>2188.2973213999999</c:v>
                      </c:pt>
                      <c:pt idx="2177">
                        <c:v>2189.2978478999999</c:v>
                      </c:pt>
                      <c:pt idx="2178">
                        <c:v>2190.2985078000002</c:v>
                      </c:pt>
                      <c:pt idx="2179">
                        <c:v>2191.3140505000001</c:v>
                      </c:pt>
                      <c:pt idx="2180">
                        <c:v>2192.3146000000002</c:v>
                      </c:pt>
                      <c:pt idx="2181">
                        <c:v>2193.3301927000002</c:v>
                      </c:pt>
                      <c:pt idx="2182">
                        <c:v>2194.3300560000002</c:v>
                      </c:pt>
                      <c:pt idx="2183">
                        <c:v>2195.3282436</c:v>
                      </c:pt>
                      <c:pt idx="2184">
                        <c:v>2196.3413937999999</c:v>
                      </c:pt>
                      <c:pt idx="2185">
                        <c:v>2197.3413657000001</c:v>
                      </c:pt>
                      <c:pt idx="2186">
                        <c:v>2198.3445406999999</c:v>
                      </c:pt>
                      <c:pt idx="2187">
                        <c:v>2199.3355755000002</c:v>
                      </c:pt>
                      <c:pt idx="2188">
                        <c:v>2200.3364774000001</c:v>
                      </c:pt>
                      <c:pt idx="2189">
                        <c:v>2201.3521651999999</c:v>
                      </c:pt>
                      <c:pt idx="2190">
                        <c:v>2202.3600262</c:v>
                      </c:pt>
                      <c:pt idx="2191">
                        <c:v>2203.3812246000002</c:v>
                      </c:pt>
                      <c:pt idx="2192">
                        <c:v>2204.3818667999999</c:v>
                      </c:pt>
                      <c:pt idx="2193">
                        <c:v>2205.3844727000001</c:v>
                      </c:pt>
                      <c:pt idx="2194">
                        <c:v>2206.3972747000003</c:v>
                      </c:pt>
                      <c:pt idx="2195">
                        <c:v>2207.3970616000001</c:v>
                      </c:pt>
                      <c:pt idx="2196">
                        <c:v>2208.401269</c:v>
                      </c:pt>
                      <c:pt idx="2197">
                        <c:v>2209.4172263</c:v>
                      </c:pt>
                      <c:pt idx="2198">
                        <c:v>2210.4251629999999</c:v>
                      </c:pt>
                      <c:pt idx="2199">
                        <c:v>2211.4255984000001</c:v>
                      </c:pt>
                      <c:pt idx="2200">
                        <c:v>2212.4388001000002</c:v>
                      </c:pt>
                      <c:pt idx="2201">
                        <c:v>2213.4388076999999</c:v>
                      </c:pt>
                      <c:pt idx="2202">
                        <c:v>2214.4546507999999</c:v>
                      </c:pt>
                      <c:pt idx="2203">
                        <c:v>2215.4584172</c:v>
                      </c:pt>
                      <c:pt idx="2204">
                        <c:v>2216.4628424000002</c:v>
                      </c:pt>
                      <c:pt idx="2205">
                        <c:v>2217.4636476000001</c:v>
                      </c:pt>
                      <c:pt idx="2206">
                        <c:v>2218.4754114000002</c:v>
                      </c:pt>
                      <c:pt idx="2207">
                        <c:v>2219.4739795</c:v>
                      </c:pt>
                      <c:pt idx="2208">
                        <c:v>2220.4738551999999</c:v>
                      </c:pt>
                      <c:pt idx="2209">
                        <c:v>2221.4752008999999</c:v>
                      </c:pt>
                      <c:pt idx="2210">
                        <c:v>2222.4751381999999</c:v>
                      </c:pt>
                      <c:pt idx="2211">
                        <c:v>2223.4667282999999</c:v>
                      </c:pt>
                      <c:pt idx="2212">
                        <c:v>2224.4715535999999</c:v>
                      </c:pt>
                      <c:pt idx="2213">
                        <c:v>2225.4779558</c:v>
                      </c:pt>
                      <c:pt idx="2214">
                        <c:v>2226.4942073000002</c:v>
                      </c:pt>
                      <c:pt idx="2215">
                        <c:v>2227.4949280000001</c:v>
                      </c:pt>
                      <c:pt idx="2216">
                        <c:v>2228.4952649000002</c:v>
                      </c:pt>
                      <c:pt idx="2217">
                        <c:v>2229.4931279000002</c:v>
                      </c:pt>
                      <c:pt idx="2218">
                        <c:v>2230.4957241000002</c:v>
                      </c:pt>
                      <c:pt idx="2219">
                        <c:v>2231.4936127999999</c:v>
                      </c:pt>
                      <c:pt idx="2220">
                        <c:v>2232.4980353000001</c:v>
                      </c:pt>
                      <c:pt idx="2221">
                        <c:v>2233.5027024999999</c:v>
                      </c:pt>
                      <c:pt idx="2222">
                        <c:v>2234.491837</c:v>
                      </c:pt>
                      <c:pt idx="2223">
                        <c:v>2235.4913111000001</c:v>
                      </c:pt>
                      <c:pt idx="2224">
                        <c:v>2236.4958130999999</c:v>
                      </c:pt>
                      <c:pt idx="2225">
                        <c:v>2237.4969646</c:v>
                      </c:pt>
                      <c:pt idx="2226">
                        <c:v>2238.5032424999999</c:v>
                      </c:pt>
                      <c:pt idx="2227">
                        <c:v>2239.5028815999999</c:v>
                      </c:pt>
                      <c:pt idx="2228">
                        <c:v>2240.5030830999999</c:v>
                      </c:pt>
                      <c:pt idx="2229">
                        <c:v>2241.4977804999999</c:v>
                      </c:pt>
                      <c:pt idx="2230">
                        <c:v>2242.5025902000002</c:v>
                      </c:pt>
                      <c:pt idx="2231">
                        <c:v>2243.5028964000003</c:v>
                      </c:pt>
                      <c:pt idx="2232">
                        <c:v>2244.4958639000001</c:v>
                      </c:pt>
                      <c:pt idx="2233">
                        <c:v>2245.5024598</c:v>
                      </c:pt>
                      <c:pt idx="2234">
                        <c:v>2246.5034454000001</c:v>
                      </c:pt>
                      <c:pt idx="2235">
                        <c:v>2247.5182579000002</c:v>
                      </c:pt>
                      <c:pt idx="2236">
                        <c:v>2248.5338744999999</c:v>
                      </c:pt>
                      <c:pt idx="2237">
                        <c:v>2249.5506633</c:v>
                      </c:pt>
                      <c:pt idx="2238">
                        <c:v>2250.5509797</c:v>
                      </c:pt>
                      <c:pt idx="2239">
                        <c:v>2251.5682056999999</c:v>
                      </c:pt>
                      <c:pt idx="2240">
                        <c:v>2252.5735428000003</c:v>
                      </c:pt>
                      <c:pt idx="2241">
                        <c:v>2253.5955702000001</c:v>
                      </c:pt>
                      <c:pt idx="2242">
                        <c:v>2254.6009497</c:v>
                      </c:pt>
                      <c:pt idx="2243">
                        <c:v>2255.6200460999999</c:v>
                      </c:pt>
                      <c:pt idx="2244">
                        <c:v>2256.6356572</c:v>
                      </c:pt>
                      <c:pt idx="2245">
                        <c:v>2257.6516753999999</c:v>
                      </c:pt>
                      <c:pt idx="2246">
                        <c:v>2258.6479923000002</c:v>
                      </c:pt>
                      <c:pt idx="2247">
                        <c:v>2259.6653098000002</c:v>
                      </c:pt>
                      <c:pt idx="2248">
                        <c:v>2260.6660457000003</c:v>
                      </c:pt>
                      <c:pt idx="2249">
                        <c:v>2261.6675168000002</c:v>
                      </c:pt>
                      <c:pt idx="2250">
                        <c:v>2262.6681165</c:v>
                      </c:pt>
                      <c:pt idx="2251">
                        <c:v>2263.6847521</c:v>
                      </c:pt>
                      <c:pt idx="2252">
                        <c:v>2264.6997007</c:v>
                      </c:pt>
                      <c:pt idx="2253">
                        <c:v>2265.7208490000003</c:v>
                      </c:pt>
                      <c:pt idx="2254">
                        <c:v>2266.7365405999999</c:v>
                      </c:pt>
                      <c:pt idx="2255">
                        <c:v>2267.7433027000002</c:v>
                      </c:pt>
                      <c:pt idx="2256">
                        <c:v>2268.7578102000002</c:v>
                      </c:pt>
                      <c:pt idx="2257">
                        <c:v>2269.7881001999999</c:v>
                      </c:pt>
                      <c:pt idx="2258">
                        <c:v>2270.8047111000001</c:v>
                      </c:pt>
                      <c:pt idx="2259">
                        <c:v>2271.8199795999999</c:v>
                      </c:pt>
                      <c:pt idx="2260">
                        <c:v>2272.8300118000002</c:v>
                      </c:pt>
                      <c:pt idx="2261">
                        <c:v>2273.7452493000001</c:v>
                      </c:pt>
                      <c:pt idx="2262">
                        <c:v>2274.7454003000003</c:v>
                      </c:pt>
                      <c:pt idx="2263">
                        <c:v>2275.7457227</c:v>
                      </c:pt>
                      <c:pt idx="2264">
                        <c:v>2276.7503302999999</c:v>
                      </c:pt>
                      <c:pt idx="2265">
                        <c:v>2277.7418286000002</c:v>
                      </c:pt>
                      <c:pt idx="2266">
                        <c:v>2278.7486143000001</c:v>
                      </c:pt>
                      <c:pt idx="2267">
                        <c:v>2279.7457718000001</c:v>
                      </c:pt>
                      <c:pt idx="2268">
                        <c:v>2280.7585136000002</c:v>
                      </c:pt>
                      <c:pt idx="2269">
                        <c:v>2281.7726026</c:v>
                      </c:pt>
                      <c:pt idx="2270">
                        <c:v>2282.7917046000002</c:v>
                      </c:pt>
                      <c:pt idx="2271">
                        <c:v>2283.7962808000002</c:v>
                      </c:pt>
                      <c:pt idx="2272">
                        <c:v>2284.7965220999999</c:v>
                      </c:pt>
                      <c:pt idx="2273">
                        <c:v>2285.7941218000001</c:v>
                      </c:pt>
                      <c:pt idx="2274">
                        <c:v>2286.8092775</c:v>
                      </c:pt>
                      <c:pt idx="2275">
                        <c:v>2287.8159366</c:v>
                      </c:pt>
                      <c:pt idx="2276">
                        <c:v>2288.8165214999999</c:v>
                      </c:pt>
                      <c:pt idx="2277">
                        <c:v>2289.8174724999999</c:v>
                      </c:pt>
                      <c:pt idx="2278">
                        <c:v>2290.8226213000003</c:v>
                      </c:pt>
                      <c:pt idx="2279">
                        <c:v>2291.8380189</c:v>
                      </c:pt>
                      <c:pt idx="2280">
                        <c:v>2292.8374242999998</c:v>
                      </c:pt>
                      <c:pt idx="2281">
                        <c:v>2293.8378536</c:v>
                      </c:pt>
                      <c:pt idx="2282">
                        <c:v>2294.8517861999999</c:v>
                      </c:pt>
                      <c:pt idx="2283">
                        <c:v>2295.8600228999999</c:v>
                      </c:pt>
                      <c:pt idx="2284">
                        <c:v>2296.8658386000002</c:v>
                      </c:pt>
                      <c:pt idx="2285">
                        <c:v>2297.8600095000002</c:v>
                      </c:pt>
                      <c:pt idx="2286">
                        <c:v>2298.8793579000003</c:v>
                      </c:pt>
                      <c:pt idx="2287">
                        <c:v>2299.8794281</c:v>
                      </c:pt>
                      <c:pt idx="2288">
                        <c:v>2300.8773396000001</c:v>
                      </c:pt>
                      <c:pt idx="2289">
                        <c:v>2301.8778029999999</c:v>
                      </c:pt>
                      <c:pt idx="2290">
                        <c:v>2302.8780732</c:v>
                      </c:pt>
                      <c:pt idx="2291">
                        <c:v>2303.8783005</c:v>
                      </c:pt>
                      <c:pt idx="2292">
                        <c:v>2304.8831754000003</c:v>
                      </c:pt>
                      <c:pt idx="2293">
                        <c:v>2305.9053644000001</c:v>
                      </c:pt>
                      <c:pt idx="2294">
                        <c:v>2306.9177122999999</c:v>
                      </c:pt>
                      <c:pt idx="2295">
                        <c:v>2307.9136547000003</c:v>
                      </c:pt>
                      <c:pt idx="2296">
                        <c:v>2308.9266050000001</c:v>
                      </c:pt>
                      <c:pt idx="2297">
                        <c:v>2309.9209590999999</c:v>
                      </c:pt>
                      <c:pt idx="2298">
                        <c:v>2310.9304225999999</c:v>
                      </c:pt>
                      <c:pt idx="2299">
                        <c:v>2311.9143936</c:v>
                      </c:pt>
                      <c:pt idx="2300">
                        <c:v>2312.9427516999999</c:v>
                      </c:pt>
                      <c:pt idx="2301">
                        <c:v>2313.9403797</c:v>
                      </c:pt>
                      <c:pt idx="2302">
                        <c:v>2314.9460876000003</c:v>
                      </c:pt>
                      <c:pt idx="2303">
                        <c:v>2315.9664028000002</c:v>
                      </c:pt>
                      <c:pt idx="2304">
                        <c:v>2316.9678586999999</c:v>
                      </c:pt>
                      <c:pt idx="2305">
                        <c:v>2317.9750426999999</c:v>
                      </c:pt>
                      <c:pt idx="2306">
                        <c:v>2318.9847813000001</c:v>
                      </c:pt>
                      <c:pt idx="2307">
                        <c:v>2320.0004239999998</c:v>
                      </c:pt>
                      <c:pt idx="2308">
                        <c:v>2320.9957574</c:v>
                      </c:pt>
                      <c:pt idx="2309">
                        <c:v>2322.0181392</c:v>
                      </c:pt>
                      <c:pt idx="2310">
                        <c:v>2323.0219255000002</c:v>
                      </c:pt>
                      <c:pt idx="2311">
                        <c:v>2324.0581983000002</c:v>
                      </c:pt>
                      <c:pt idx="2312">
                        <c:v>2325.0603611000001</c:v>
                      </c:pt>
                      <c:pt idx="2313">
                        <c:v>2326.0825610000002</c:v>
                      </c:pt>
                      <c:pt idx="2314">
                        <c:v>2327.0995975000001</c:v>
                      </c:pt>
                      <c:pt idx="2315">
                        <c:v>2328.1100719999999</c:v>
                      </c:pt>
                      <c:pt idx="2316">
                        <c:v>2329.1218134000001</c:v>
                      </c:pt>
                      <c:pt idx="2317">
                        <c:v>2330.1227601999999</c:v>
                      </c:pt>
                      <c:pt idx="2318">
                        <c:v>2331.1612593</c:v>
                      </c:pt>
                      <c:pt idx="2319">
                        <c:v>2332.1582358000001</c:v>
                      </c:pt>
                      <c:pt idx="2320">
                        <c:v>2333.1726477000002</c:v>
                      </c:pt>
                      <c:pt idx="2321">
                        <c:v>2334.1892748999999</c:v>
                      </c:pt>
                      <c:pt idx="2322">
                        <c:v>2335.204463</c:v>
                      </c:pt>
                      <c:pt idx="2323">
                        <c:v>2336.2018794000001</c:v>
                      </c:pt>
                      <c:pt idx="2324">
                        <c:v>2337.2086454</c:v>
                      </c:pt>
                      <c:pt idx="2325">
                        <c:v>2338.1240178000003</c:v>
                      </c:pt>
                      <c:pt idx="2326">
                        <c:v>2339.1327907</c:v>
                      </c:pt>
                      <c:pt idx="2327">
                        <c:v>2340.1565712000001</c:v>
                      </c:pt>
                      <c:pt idx="2328">
                        <c:v>2341.1493365000001</c:v>
                      </c:pt>
                      <c:pt idx="2329">
                        <c:v>2342.1490403000003</c:v>
                      </c:pt>
                      <c:pt idx="2330">
                        <c:v>2343.1614807999999</c:v>
                      </c:pt>
                      <c:pt idx="2331">
                        <c:v>2344.1540908000002</c:v>
                      </c:pt>
                      <c:pt idx="2332">
                        <c:v>2345.161122</c:v>
                      </c:pt>
                      <c:pt idx="2333">
                        <c:v>2346.1767712999999</c:v>
                      </c:pt>
                      <c:pt idx="2334">
                        <c:v>2347.1682940999999</c:v>
                      </c:pt>
                      <c:pt idx="2335">
                        <c:v>2348.1811137</c:v>
                      </c:pt>
                      <c:pt idx="2336">
                        <c:v>2349.1967912</c:v>
                      </c:pt>
                      <c:pt idx="2337">
                        <c:v>2350.204252</c:v>
                      </c:pt>
                      <c:pt idx="2338">
                        <c:v>2351.1948109</c:v>
                      </c:pt>
                      <c:pt idx="2339">
                        <c:v>2352.2237493000002</c:v>
                      </c:pt>
                      <c:pt idx="2340">
                        <c:v>2353.2147467</c:v>
                      </c:pt>
                      <c:pt idx="2341">
                        <c:v>2354.2301966</c:v>
                      </c:pt>
                      <c:pt idx="2342">
                        <c:v>2355.2340803000002</c:v>
                      </c:pt>
                      <c:pt idx="2343">
                        <c:v>2356.2439477000003</c:v>
                      </c:pt>
                      <c:pt idx="2344">
                        <c:v>2357.2498341999999</c:v>
                      </c:pt>
                      <c:pt idx="2345">
                        <c:v>2358.2535763999999</c:v>
                      </c:pt>
                      <c:pt idx="2346">
                        <c:v>2359.2536411000001</c:v>
                      </c:pt>
                      <c:pt idx="2347">
                        <c:v>2360.2596312999999</c:v>
                      </c:pt>
                      <c:pt idx="2348">
                        <c:v>2361.2637774</c:v>
                      </c:pt>
                      <c:pt idx="2349">
                        <c:v>2362.2636958000003</c:v>
                      </c:pt>
                      <c:pt idx="2350">
                        <c:v>2363.2641727</c:v>
                      </c:pt>
                      <c:pt idx="2351">
                        <c:v>2364.2798120000002</c:v>
                      </c:pt>
                      <c:pt idx="2352">
                        <c:v>2365.2874507000001</c:v>
                      </c:pt>
                      <c:pt idx="2353">
                        <c:v>2366.3035694</c:v>
                      </c:pt>
                      <c:pt idx="2354">
                        <c:v>2367.3215404000002</c:v>
                      </c:pt>
                      <c:pt idx="2355">
                        <c:v>2368.3279424000002</c:v>
                      </c:pt>
                      <c:pt idx="2356">
                        <c:v>2369.3286431000001</c:v>
                      </c:pt>
                      <c:pt idx="2357">
                        <c:v>2370.3355333</c:v>
                      </c:pt>
                      <c:pt idx="2358">
                        <c:v>2371.3419687999999</c:v>
                      </c:pt>
                      <c:pt idx="2359">
                        <c:v>2372.3559722999998</c:v>
                      </c:pt>
                      <c:pt idx="2360">
                        <c:v>2373.3740256000001</c:v>
                      </c:pt>
                      <c:pt idx="2361">
                        <c:v>2374.3742167</c:v>
                      </c:pt>
                      <c:pt idx="2362">
                        <c:v>2375.3739667</c:v>
                      </c:pt>
                      <c:pt idx="2363">
                        <c:v>2376.3782937000001</c:v>
                      </c:pt>
                      <c:pt idx="2364">
                        <c:v>2377.3779502000002</c:v>
                      </c:pt>
                      <c:pt idx="2365">
                        <c:v>2378.3786083</c:v>
                      </c:pt>
                      <c:pt idx="2366">
                        <c:v>2379.3939657999999</c:v>
                      </c:pt>
                      <c:pt idx="2367">
                        <c:v>2380.4010985999998</c:v>
                      </c:pt>
                      <c:pt idx="2368">
                        <c:v>2381.4006036999999</c:v>
                      </c:pt>
                      <c:pt idx="2369">
                        <c:v>2382.4132033999999</c:v>
                      </c:pt>
                      <c:pt idx="2370">
                        <c:v>2383.4299119000002</c:v>
                      </c:pt>
                      <c:pt idx="2371">
                        <c:v>2384.4423904999999</c:v>
                      </c:pt>
                      <c:pt idx="2372">
                        <c:v>2385.4500143</c:v>
                      </c:pt>
                      <c:pt idx="2373">
                        <c:v>2386.4659197999999</c:v>
                      </c:pt>
                      <c:pt idx="2374">
                        <c:v>2387.4814461999999</c:v>
                      </c:pt>
                      <c:pt idx="2375">
                        <c:v>2388.4877719000001</c:v>
                      </c:pt>
                      <c:pt idx="2376">
                        <c:v>2389.4852568000001</c:v>
                      </c:pt>
                      <c:pt idx="2377">
                        <c:v>2390.4892899000001</c:v>
                      </c:pt>
                      <c:pt idx="2378">
                        <c:v>2391.4950064</c:v>
                      </c:pt>
                      <c:pt idx="2379">
                        <c:v>2392.4956156000003</c:v>
                      </c:pt>
                      <c:pt idx="2380">
                        <c:v>2393.5147354000001</c:v>
                      </c:pt>
                      <c:pt idx="2381">
                        <c:v>2394.5084216999999</c:v>
                      </c:pt>
                      <c:pt idx="2382">
                        <c:v>2395.5084887000003</c:v>
                      </c:pt>
                      <c:pt idx="2383">
                        <c:v>2396.5086231</c:v>
                      </c:pt>
                      <c:pt idx="2384">
                        <c:v>2397.5080194000002</c:v>
                      </c:pt>
                      <c:pt idx="2385">
                        <c:v>2398.5233696</c:v>
                      </c:pt>
                      <c:pt idx="2386">
                        <c:v>2399.5234731</c:v>
                      </c:pt>
                      <c:pt idx="2387">
                        <c:v>2400.5229617</c:v>
                      </c:pt>
                      <c:pt idx="2388">
                        <c:v>2401.5383115</c:v>
                      </c:pt>
                      <c:pt idx="2389">
                        <c:v>2402.5388883000001</c:v>
                      </c:pt>
                      <c:pt idx="2390">
                        <c:v>2403.5382181999998</c:v>
                      </c:pt>
                      <c:pt idx="2391">
                        <c:v>2404.5538602000001</c:v>
                      </c:pt>
                      <c:pt idx="2392">
                        <c:v>2405.5697951000002</c:v>
                      </c:pt>
                      <c:pt idx="2393">
                        <c:v>2406.5851400000001</c:v>
                      </c:pt>
                      <c:pt idx="2394">
                        <c:v>2407.6163494000002</c:v>
                      </c:pt>
                      <c:pt idx="2395">
                        <c:v>2408.6317623999998</c:v>
                      </c:pt>
                      <c:pt idx="2396">
                        <c:v>2409.6315156999999</c:v>
                      </c:pt>
                      <c:pt idx="2397">
                        <c:v>2410.631488</c:v>
                      </c:pt>
                      <c:pt idx="2398">
                        <c:v>2411.631273</c:v>
                      </c:pt>
                      <c:pt idx="2399">
                        <c:v>2412.6311303000002</c:v>
                      </c:pt>
                      <c:pt idx="2400">
                        <c:v>2413.6283266999999</c:v>
                      </c:pt>
                      <c:pt idx="2401">
                        <c:v>2414.6252774</c:v>
                      </c:pt>
                      <c:pt idx="2402">
                        <c:v>2415.6303164999999</c:v>
                      </c:pt>
                      <c:pt idx="2403">
                        <c:v>2416.6259374000001</c:v>
                      </c:pt>
                      <c:pt idx="2404">
                        <c:v>2417.6290410000001</c:v>
                      </c:pt>
                      <c:pt idx="2405">
                        <c:v>2418.624245</c:v>
                      </c:pt>
                      <c:pt idx="2406">
                        <c:v>2419.6242342</c:v>
                      </c:pt>
                      <c:pt idx="2407">
                        <c:v>2420.6251686000001</c:v>
                      </c:pt>
                      <c:pt idx="2408">
                        <c:v>2421.6192230000001</c:v>
                      </c:pt>
                      <c:pt idx="2409">
                        <c:v>2422.6312394000001</c:v>
                      </c:pt>
                      <c:pt idx="2410">
                        <c:v>2423.6309845999999</c:v>
                      </c:pt>
                      <c:pt idx="2411">
                        <c:v>2424.6220653</c:v>
                      </c:pt>
                      <c:pt idx="2412">
                        <c:v>2425.6311796</c:v>
                      </c:pt>
                      <c:pt idx="2413">
                        <c:v>2426.6269325000003</c:v>
                      </c:pt>
                      <c:pt idx="2414">
                        <c:v>2427.6472161000002</c:v>
                      </c:pt>
                      <c:pt idx="2415">
                        <c:v>2428.6548062000002</c:v>
                      </c:pt>
                      <c:pt idx="2416">
                        <c:v>2429.6707624999999</c:v>
                      </c:pt>
                      <c:pt idx="2417">
                        <c:v>2430.6716297000003</c:v>
                      </c:pt>
                      <c:pt idx="2418">
                        <c:v>2431.6788436000002</c:v>
                      </c:pt>
                      <c:pt idx="2419">
                        <c:v>2432.6856299999999</c:v>
                      </c:pt>
                      <c:pt idx="2420">
                        <c:v>2433.6811877999999</c:v>
                      </c:pt>
                      <c:pt idx="2421">
                        <c:v>2434.7029413</c:v>
                      </c:pt>
                      <c:pt idx="2422">
                        <c:v>2435.7195153000002</c:v>
                      </c:pt>
                      <c:pt idx="2423">
                        <c:v>2436.7269578999999</c:v>
                      </c:pt>
                      <c:pt idx="2424">
                        <c:v>2437.7565339000002</c:v>
                      </c:pt>
                      <c:pt idx="2425">
                        <c:v>2438.7482295</c:v>
                      </c:pt>
                      <c:pt idx="2426">
                        <c:v>2439.7488435</c:v>
                      </c:pt>
                      <c:pt idx="2427">
                        <c:v>2440.7413354999999</c:v>
                      </c:pt>
                      <c:pt idx="2428">
                        <c:v>2441.7485259999999</c:v>
                      </c:pt>
                      <c:pt idx="2429">
                        <c:v>2442.7526025000002</c:v>
                      </c:pt>
                      <c:pt idx="2430">
                        <c:v>2443.7703913</c:v>
                      </c:pt>
                      <c:pt idx="2431">
                        <c:v>2444.7968810000002</c:v>
                      </c:pt>
                      <c:pt idx="2432">
                        <c:v>2445.8203062000002</c:v>
                      </c:pt>
                      <c:pt idx="2433">
                        <c:v>2446.8255214000001</c:v>
                      </c:pt>
                      <c:pt idx="2434">
                        <c:v>2447.8224478000002</c:v>
                      </c:pt>
                      <c:pt idx="2435">
                        <c:v>2448.8368504999999</c:v>
                      </c:pt>
                      <c:pt idx="2436">
                        <c:v>2449.7563668000003</c:v>
                      </c:pt>
                      <c:pt idx="2437">
                        <c:v>2450.7413906000002</c:v>
                      </c:pt>
                      <c:pt idx="2438">
                        <c:v>2451.7462449</c:v>
                      </c:pt>
                      <c:pt idx="2439">
                        <c:v>2452.7564442000003</c:v>
                      </c:pt>
                      <c:pt idx="2440">
                        <c:v>2453.7568313000002</c:v>
                      </c:pt>
                      <c:pt idx="2441">
                        <c:v>2454.7725218999999</c:v>
                      </c:pt>
                      <c:pt idx="2442">
                        <c:v>2455.7887178999999</c:v>
                      </c:pt>
                      <c:pt idx="2443">
                        <c:v>2456.7994890999998</c:v>
                      </c:pt>
                      <c:pt idx="2444">
                        <c:v>2457.8161336000003</c:v>
                      </c:pt>
                      <c:pt idx="2445">
                        <c:v>2458.8092896000003</c:v>
                      </c:pt>
                      <c:pt idx="2446">
                        <c:v>2459.8133158000001</c:v>
                      </c:pt>
                      <c:pt idx="2447">
                        <c:v>2460.8048988</c:v>
                      </c:pt>
                      <c:pt idx="2448">
                        <c:v>2461.8054585</c:v>
                      </c:pt>
                      <c:pt idx="2449">
                        <c:v>2462.8064605</c:v>
                      </c:pt>
                      <c:pt idx="2450">
                        <c:v>2463.8223656999999</c:v>
                      </c:pt>
                      <c:pt idx="2451">
                        <c:v>2464.8295093000002</c:v>
                      </c:pt>
                      <c:pt idx="2452">
                        <c:v>2465.8303282000002</c:v>
                      </c:pt>
                      <c:pt idx="2453">
                        <c:v>2466.8411300000002</c:v>
                      </c:pt>
                      <c:pt idx="2454">
                        <c:v>2467.8469245000001</c:v>
                      </c:pt>
                      <c:pt idx="2455">
                        <c:v>2468.8621919000002</c:v>
                      </c:pt>
                      <c:pt idx="2456">
                        <c:v>2469.8695977000002</c:v>
                      </c:pt>
                      <c:pt idx="2457">
                        <c:v>2470.8672491000002</c:v>
                      </c:pt>
                      <c:pt idx="2458">
                        <c:v>2471.8669844000001</c:v>
                      </c:pt>
                      <c:pt idx="2459">
                        <c:v>2472.8761605</c:v>
                      </c:pt>
                      <c:pt idx="2460">
                        <c:v>2473.8669509000001</c:v>
                      </c:pt>
                      <c:pt idx="2461">
                        <c:v>2474.8796614000003</c:v>
                      </c:pt>
                      <c:pt idx="2462">
                        <c:v>2475.8799288999999</c:v>
                      </c:pt>
                      <c:pt idx="2463">
                        <c:v>2476.878702</c:v>
                      </c:pt>
                      <c:pt idx="2464">
                        <c:v>2477.8784303000002</c:v>
                      </c:pt>
                      <c:pt idx="2465">
                        <c:v>2478.8757530000003</c:v>
                      </c:pt>
                      <c:pt idx="2466">
                        <c:v>2479.8781091000001</c:v>
                      </c:pt>
                      <c:pt idx="2467">
                        <c:v>2480.8813083999999</c:v>
                      </c:pt>
                      <c:pt idx="2468">
                        <c:v>2481.8716368</c:v>
                      </c:pt>
                      <c:pt idx="2469">
                        <c:v>2482.8730705000003</c:v>
                      </c:pt>
                      <c:pt idx="2470">
                        <c:v>2483.8770374999999</c:v>
                      </c:pt>
                      <c:pt idx="2471">
                        <c:v>2484.8702240000002</c:v>
                      </c:pt>
                      <c:pt idx="2472">
                        <c:v>2485.8710693000003</c:v>
                      </c:pt>
                      <c:pt idx="2473">
                        <c:v>2486.8951458000001</c:v>
                      </c:pt>
                      <c:pt idx="2474">
                        <c:v>2487.8932899000001</c:v>
                      </c:pt>
                      <c:pt idx="2475">
                        <c:v>2488.9106078</c:v>
                      </c:pt>
                      <c:pt idx="2476">
                        <c:v>2489.9169683</c:v>
                      </c:pt>
                      <c:pt idx="2477">
                        <c:v>2490.9170478000001</c:v>
                      </c:pt>
                      <c:pt idx="2478">
                        <c:v>2491.9303193000001</c:v>
                      </c:pt>
                      <c:pt idx="2479">
                        <c:v>2492.9369160000001</c:v>
                      </c:pt>
                      <c:pt idx="2480">
                        <c:v>2493.9576873000001</c:v>
                      </c:pt>
                      <c:pt idx="2481">
                        <c:v>2494.9735857999999</c:v>
                      </c:pt>
                      <c:pt idx="2482">
                        <c:v>2495.9808474000001</c:v>
                      </c:pt>
                      <c:pt idx="2483">
                        <c:v>2496.9937439999999</c:v>
                      </c:pt>
                      <c:pt idx="2484">
                        <c:v>2497.9938729999999</c:v>
                      </c:pt>
                      <c:pt idx="2485">
                        <c:v>2498.9914776000001</c:v>
                      </c:pt>
                      <c:pt idx="2486">
                        <c:v>2499.9917263000002</c:v>
                      </c:pt>
                      <c:pt idx="2487">
                        <c:v>2500.9989279000001</c:v>
                      </c:pt>
                      <c:pt idx="2488">
                        <c:v>2501.9966211000001</c:v>
                      </c:pt>
                      <c:pt idx="2489">
                        <c:v>2503.0033844</c:v>
                      </c:pt>
                      <c:pt idx="2490">
                        <c:v>2504.0033984000002</c:v>
                      </c:pt>
                      <c:pt idx="2491">
                        <c:v>2505.0033371</c:v>
                      </c:pt>
                      <c:pt idx="2492">
                        <c:v>2506.0035271000002</c:v>
                      </c:pt>
                      <c:pt idx="2493">
                        <c:v>2507.0221093</c:v>
                      </c:pt>
                      <c:pt idx="2494">
                        <c:v>2508.0369687000002</c:v>
                      </c:pt>
                      <c:pt idx="2495">
                        <c:v>2509.0504659000003</c:v>
                      </c:pt>
                      <c:pt idx="2496">
                        <c:v>2510.0829942999999</c:v>
                      </c:pt>
                      <c:pt idx="2497">
                        <c:v>2511.0800079000001</c:v>
                      </c:pt>
                      <c:pt idx="2498">
                        <c:v>2512.0969573000002</c:v>
                      </c:pt>
                      <c:pt idx="2499">
                        <c:v>2513.0037740000002</c:v>
                      </c:pt>
                      <c:pt idx="2500">
                        <c:v>2514.0108584</c:v>
                      </c:pt>
                      <c:pt idx="2501">
                        <c:v>2515.0184319</c:v>
                      </c:pt>
                      <c:pt idx="2502">
                        <c:v>2516.0264031000002</c:v>
                      </c:pt>
                      <c:pt idx="2503">
                        <c:v>2517.0390489000001</c:v>
                      </c:pt>
                      <c:pt idx="2504">
                        <c:v>2518.0449981000002</c:v>
                      </c:pt>
                      <c:pt idx="2505">
                        <c:v>2519.0523504000003</c:v>
                      </c:pt>
                      <c:pt idx="2506">
                        <c:v>2520.0527053999999</c:v>
                      </c:pt>
                      <c:pt idx="2507">
                        <c:v>2521.0601873999999</c:v>
                      </c:pt>
                      <c:pt idx="2508">
                        <c:v>2522.0706668000003</c:v>
                      </c:pt>
                      <c:pt idx="2509">
                        <c:v>2523.0932760000001</c:v>
                      </c:pt>
                      <c:pt idx="2510">
                        <c:v>2524.0867401999999</c:v>
                      </c:pt>
                      <c:pt idx="2511">
                        <c:v>2525.1090921</c:v>
                      </c:pt>
                      <c:pt idx="2512">
                        <c:v>2526.1163827999999</c:v>
                      </c:pt>
                      <c:pt idx="2513">
                        <c:v>2527.1247386999999</c:v>
                      </c:pt>
                      <c:pt idx="2514">
                        <c:v>2528.1256966000001</c:v>
                      </c:pt>
                      <c:pt idx="2515">
                        <c:v>2529.1181335000001</c:v>
                      </c:pt>
                      <c:pt idx="2516">
                        <c:v>2530.1247689000002</c:v>
                      </c:pt>
                      <c:pt idx="2517">
                        <c:v>2531.1247914999999</c:v>
                      </c:pt>
                      <c:pt idx="2518">
                        <c:v>2532.1262876000001</c:v>
                      </c:pt>
                      <c:pt idx="2519">
                        <c:v>2533.1266369999998</c:v>
                      </c:pt>
                      <c:pt idx="2520">
                        <c:v>2534.1261923000002</c:v>
                      </c:pt>
                      <c:pt idx="2521">
                        <c:v>2535.1261850000001</c:v>
                      </c:pt>
                      <c:pt idx="2522">
                        <c:v>2536.1404267000003</c:v>
                      </c:pt>
                      <c:pt idx="2523">
                        <c:v>2537.1568176000001</c:v>
                      </c:pt>
                      <c:pt idx="2524">
                        <c:v>2538.1669354000001</c:v>
                      </c:pt>
                      <c:pt idx="2525">
                        <c:v>2539.1737111000002</c:v>
                      </c:pt>
                      <c:pt idx="2526">
                        <c:v>2540.1858573</c:v>
                      </c:pt>
                      <c:pt idx="2527">
                        <c:v>2541.1944140999999</c:v>
                      </c:pt>
                      <c:pt idx="2528">
                        <c:v>2542.1878897000001</c:v>
                      </c:pt>
                      <c:pt idx="2529">
                        <c:v>2543.1951300999999</c:v>
                      </c:pt>
                      <c:pt idx="2530">
                        <c:v>2544.2113471000002</c:v>
                      </c:pt>
                      <c:pt idx="2531">
                        <c:v>2545.2154086999999</c:v>
                      </c:pt>
                      <c:pt idx="2532">
                        <c:v>2546.2134958000001</c:v>
                      </c:pt>
                      <c:pt idx="2533">
                        <c:v>2547.240624</c:v>
                      </c:pt>
                      <c:pt idx="2534">
                        <c:v>2548.2256820000002</c:v>
                      </c:pt>
                      <c:pt idx="2535">
                        <c:v>2549.2410208000001</c:v>
                      </c:pt>
                      <c:pt idx="2536">
                        <c:v>2550.2417688</c:v>
                      </c:pt>
                      <c:pt idx="2537">
                        <c:v>2551.2564327999999</c:v>
                      </c:pt>
                      <c:pt idx="2538">
                        <c:v>2552.2561724000002</c:v>
                      </c:pt>
                      <c:pt idx="2539">
                        <c:v>2553.2566172000002</c:v>
                      </c:pt>
                      <c:pt idx="2540">
                        <c:v>2554.2566374000003</c:v>
                      </c:pt>
                      <c:pt idx="2541">
                        <c:v>2555.251432</c:v>
                      </c:pt>
                      <c:pt idx="2542">
                        <c:v>2556.2410081000003</c:v>
                      </c:pt>
                      <c:pt idx="2543">
                        <c:v>2557.2447533</c:v>
                      </c:pt>
                      <c:pt idx="2544">
                        <c:v>2558.2515165</c:v>
                      </c:pt>
                      <c:pt idx="2545">
                        <c:v>2559.256515</c:v>
                      </c:pt>
                      <c:pt idx="2546">
                        <c:v>2560.2411990000001</c:v>
                      </c:pt>
                      <c:pt idx="2547">
                        <c:v>2561.2485841000002</c:v>
                      </c:pt>
                      <c:pt idx="2548">
                        <c:v>2562.2459268000002</c:v>
                      </c:pt>
                      <c:pt idx="2549">
                        <c:v>2563.2678043999999</c:v>
                      </c:pt>
                      <c:pt idx="2550">
                        <c:v>2564.2837680000002</c:v>
                      </c:pt>
                      <c:pt idx="2551">
                        <c:v>2565.3008542000002</c:v>
                      </c:pt>
                      <c:pt idx="2552">
                        <c:v>2566.3066111000003</c:v>
                      </c:pt>
                      <c:pt idx="2553">
                        <c:v>2567.3294314</c:v>
                      </c:pt>
                      <c:pt idx="2554">
                        <c:v>2568.3354846000002</c:v>
                      </c:pt>
                      <c:pt idx="2555">
                        <c:v>2569.2415086999999</c:v>
                      </c:pt>
                      <c:pt idx="2556">
                        <c:v>2570.2477572000003</c:v>
                      </c:pt>
                      <c:pt idx="2557">
                        <c:v>2571.2543779000002</c:v>
                      </c:pt>
                      <c:pt idx="2558">
                        <c:v>2572.2542570999999</c:v>
                      </c:pt>
                      <c:pt idx="2559">
                        <c:v>2573.2670168</c:v>
                      </c:pt>
                      <c:pt idx="2560">
                        <c:v>2574.2614268000002</c:v>
                      </c:pt>
                      <c:pt idx="2561">
                        <c:v>2575.2618040000002</c:v>
                      </c:pt>
                      <c:pt idx="2562">
                        <c:v>2576.2683086000002</c:v>
                      </c:pt>
                      <c:pt idx="2563">
                        <c:v>2577.2598502999999</c:v>
                      </c:pt>
                      <c:pt idx="2564">
                        <c:v>2578.2601906999998</c:v>
                      </c:pt>
                      <c:pt idx="2565">
                        <c:v>2579.2736171000001</c:v>
                      </c:pt>
                      <c:pt idx="2566">
                        <c:v>2580.2897462000001</c:v>
                      </c:pt>
                      <c:pt idx="2567">
                        <c:v>2581.3041229</c:v>
                      </c:pt>
                      <c:pt idx="2568">
                        <c:v>2582.3195443</c:v>
                      </c:pt>
                      <c:pt idx="2569">
                        <c:v>2583.3500580999998</c:v>
                      </c:pt>
                      <c:pt idx="2570">
                        <c:v>2584.3457125999998</c:v>
                      </c:pt>
                      <c:pt idx="2571">
                        <c:v>2585.3503951000002</c:v>
                      </c:pt>
                      <c:pt idx="2572">
                        <c:v>2586.3776980000002</c:v>
                      </c:pt>
                      <c:pt idx="2573">
                        <c:v>2587.3813574000001</c:v>
                      </c:pt>
                      <c:pt idx="2574">
                        <c:v>2588.3811713</c:v>
                      </c:pt>
                      <c:pt idx="2575">
                        <c:v>2589.3821161000001</c:v>
                      </c:pt>
                      <c:pt idx="2576">
                        <c:v>2590.3891616000001</c:v>
                      </c:pt>
                      <c:pt idx="2577">
                        <c:v>2591.4025781999999</c:v>
                      </c:pt>
                      <c:pt idx="2578">
                        <c:v>2592.4251573000001</c:v>
                      </c:pt>
                      <c:pt idx="2579">
                        <c:v>2593.4248941000001</c:v>
                      </c:pt>
                      <c:pt idx="2580">
                        <c:v>2594.4251902999999</c:v>
                      </c:pt>
                      <c:pt idx="2581">
                        <c:v>2595.4252171000003</c:v>
                      </c:pt>
                      <c:pt idx="2582">
                        <c:v>2596.4231709999999</c:v>
                      </c:pt>
                      <c:pt idx="2583">
                        <c:v>2597.4229181000001</c:v>
                      </c:pt>
                      <c:pt idx="2584">
                        <c:v>2598.4138298000003</c:v>
                      </c:pt>
                      <c:pt idx="2585">
                        <c:v>2599.4143082000001</c:v>
                      </c:pt>
                      <c:pt idx="2586">
                        <c:v>2600.4366469000001</c:v>
                      </c:pt>
                      <c:pt idx="2587">
                        <c:v>2601.4479349000003</c:v>
                      </c:pt>
                      <c:pt idx="2588">
                        <c:v>2602.4634384999999</c:v>
                      </c:pt>
                      <c:pt idx="2589">
                        <c:v>2603.4793401000002</c:v>
                      </c:pt>
                      <c:pt idx="2590">
                        <c:v>2604.4950271000002</c:v>
                      </c:pt>
                      <c:pt idx="2591">
                        <c:v>2605.4925785</c:v>
                      </c:pt>
                      <c:pt idx="2592">
                        <c:v>2606.4951716999999</c:v>
                      </c:pt>
                      <c:pt idx="2593">
                        <c:v>2607.5015478999999</c:v>
                      </c:pt>
                      <c:pt idx="2594">
                        <c:v>2608.5025487000003</c:v>
                      </c:pt>
                      <c:pt idx="2595">
                        <c:v>2609.5037792000003</c:v>
                      </c:pt>
                      <c:pt idx="2596">
                        <c:v>2610.5014228</c:v>
                      </c:pt>
                      <c:pt idx="2597">
                        <c:v>2611.5177128</c:v>
                      </c:pt>
                      <c:pt idx="2598">
                        <c:v>2612.5305908</c:v>
                      </c:pt>
                      <c:pt idx="2599">
                        <c:v>2613.5282406000001</c:v>
                      </c:pt>
                      <c:pt idx="2600">
                        <c:v>2614.5445433</c:v>
                      </c:pt>
                      <c:pt idx="2601">
                        <c:v>2615.5482385999999</c:v>
                      </c:pt>
                      <c:pt idx="2602">
                        <c:v>2616.5484036000003</c:v>
                      </c:pt>
                      <c:pt idx="2603">
                        <c:v>2617.5682683999999</c:v>
                      </c:pt>
                      <c:pt idx="2604">
                        <c:v>2618.5541633000003</c:v>
                      </c:pt>
                      <c:pt idx="2605">
                        <c:v>2619.5774173</c:v>
                      </c:pt>
                      <c:pt idx="2606">
                        <c:v>2620.5988345000001</c:v>
                      </c:pt>
                      <c:pt idx="2607">
                        <c:v>2621.5926987000003</c:v>
                      </c:pt>
                      <c:pt idx="2608">
                        <c:v>2622.6100004999998</c:v>
                      </c:pt>
                      <c:pt idx="2609">
                        <c:v>2623.6252949</c:v>
                      </c:pt>
                      <c:pt idx="2610">
                        <c:v>2624.6254414999999</c:v>
                      </c:pt>
                      <c:pt idx="2611">
                        <c:v>2625.6268829999999</c:v>
                      </c:pt>
                      <c:pt idx="2612">
                        <c:v>2626.6564503</c:v>
                      </c:pt>
                      <c:pt idx="2613">
                        <c:v>2627.6571210000002</c:v>
                      </c:pt>
                      <c:pt idx="2614">
                        <c:v>2628.6725492</c:v>
                      </c:pt>
                      <c:pt idx="2615">
                        <c:v>2629.6886792</c:v>
                      </c:pt>
                      <c:pt idx="2616">
                        <c:v>2630.7037592000001</c:v>
                      </c:pt>
                      <c:pt idx="2617">
                        <c:v>2631.7043781000002</c:v>
                      </c:pt>
                      <c:pt idx="2618">
                        <c:v>2632.7190547999999</c:v>
                      </c:pt>
                      <c:pt idx="2619">
                        <c:v>2633.7141345999999</c:v>
                      </c:pt>
                      <c:pt idx="2620">
                        <c:v>2634.7321909000002</c:v>
                      </c:pt>
                      <c:pt idx="2621">
                        <c:v>2635.7355981000001</c:v>
                      </c:pt>
                      <c:pt idx="2622">
                        <c:v>2636.7511104999999</c:v>
                      </c:pt>
                      <c:pt idx="2623">
                        <c:v>2637.7628803000002</c:v>
                      </c:pt>
                      <c:pt idx="2624">
                        <c:v>2638.7709285000001</c:v>
                      </c:pt>
                      <c:pt idx="2625">
                        <c:v>2639.7781528999999</c:v>
                      </c:pt>
                      <c:pt idx="2626">
                        <c:v>2640.8083704999999</c:v>
                      </c:pt>
                      <c:pt idx="2627">
                        <c:v>2641.8211435000003</c:v>
                      </c:pt>
                      <c:pt idx="2628">
                        <c:v>2642.8417853999999</c:v>
                      </c:pt>
                      <c:pt idx="2629">
                        <c:v>2643.856894</c:v>
                      </c:pt>
                      <c:pt idx="2630">
                        <c:v>2644.8609526999999</c:v>
                      </c:pt>
                      <c:pt idx="2631">
                        <c:v>2645.8707404000002</c:v>
                      </c:pt>
                      <c:pt idx="2632">
                        <c:v>2646.891451</c:v>
                      </c:pt>
                      <c:pt idx="2633">
                        <c:v>2647.9071985999999</c:v>
                      </c:pt>
                      <c:pt idx="2634">
                        <c:v>2648.9376461000002</c:v>
                      </c:pt>
                      <c:pt idx="2635">
                        <c:v>2649.8643886</c:v>
                      </c:pt>
                      <c:pt idx="2636">
                        <c:v>2650.8690555000003</c:v>
                      </c:pt>
                      <c:pt idx="2637">
                        <c:v>2651.8782934999999</c:v>
                      </c:pt>
                      <c:pt idx="2638">
                        <c:v>2652.8805597999999</c:v>
                      </c:pt>
                      <c:pt idx="2639">
                        <c:v>2653.8803527</c:v>
                      </c:pt>
                      <c:pt idx="2640">
                        <c:v>2654.8802610000002</c:v>
                      </c:pt>
                      <c:pt idx="2641">
                        <c:v>2655.8805378000002</c:v>
                      </c:pt>
                      <c:pt idx="2642">
                        <c:v>2656.8814164999999</c:v>
                      </c:pt>
                      <c:pt idx="2643">
                        <c:v>2657.8813584</c:v>
                      </c:pt>
                      <c:pt idx="2644">
                        <c:v>2658.8773481000003</c:v>
                      </c:pt>
                      <c:pt idx="2645">
                        <c:v>2659.8912343000002</c:v>
                      </c:pt>
                      <c:pt idx="2646">
                        <c:v>2660.8978705</c:v>
                      </c:pt>
                      <c:pt idx="2647">
                        <c:v>2661.9208164000001</c:v>
                      </c:pt>
                      <c:pt idx="2648">
                        <c:v>2662.9209481000003</c:v>
                      </c:pt>
                      <c:pt idx="2649">
                        <c:v>2663.9283442999999</c:v>
                      </c:pt>
                      <c:pt idx="2650">
                        <c:v>2664.9344722999999</c:v>
                      </c:pt>
                      <c:pt idx="2651">
                        <c:v>2665.9399803000001</c:v>
                      </c:pt>
                      <c:pt idx="2652">
                        <c:v>2666.9556774000002</c:v>
                      </c:pt>
                      <c:pt idx="2653">
                        <c:v>2667.9709791999999</c:v>
                      </c:pt>
                      <c:pt idx="2654">
                        <c:v>2668.9623799999999</c:v>
                      </c:pt>
                      <c:pt idx="2655">
                        <c:v>2669.9871008999999</c:v>
                      </c:pt>
                      <c:pt idx="2656">
                        <c:v>2670.9875514999999</c:v>
                      </c:pt>
                      <c:pt idx="2657">
                        <c:v>2671.9858523000003</c:v>
                      </c:pt>
                      <c:pt idx="2658">
                        <c:v>2672.9864787000001</c:v>
                      </c:pt>
                      <c:pt idx="2659">
                        <c:v>2673.9933369999999</c:v>
                      </c:pt>
                      <c:pt idx="2660">
                        <c:v>2675.0004729000002</c:v>
                      </c:pt>
                      <c:pt idx="2661">
                        <c:v>2676.0167289000001</c:v>
                      </c:pt>
                      <c:pt idx="2662">
                        <c:v>2677.0235157000002</c:v>
                      </c:pt>
                      <c:pt idx="2663">
                        <c:v>2678.0403049000001</c:v>
                      </c:pt>
                      <c:pt idx="2664">
                        <c:v>2679.0404048</c:v>
                      </c:pt>
                      <c:pt idx="2665">
                        <c:v>2680.0414725999999</c:v>
                      </c:pt>
                      <c:pt idx="2666">
                        <c:v>2681.0477934999999</c:v>
                      </c:pt>
                      <c:pt idx="2667">
                        <c:v>2682.0497921000001</c:v>
                      </c:pt>
                      <c:pt idx="2668">
                        <c:v>2683.0417161999999</c:v>
                      </c:pt>
                      <c:pt idx="2669">
                        <c:v>2684.0405114999999</c:v>
                      </c:pt>
                      <c:pt idx="2670">
                        <c:v>2685.0505326000002</c:v>
                      </c:pt>
                      <c:pt idx="2671">
                        <c:v>2686.0391251999999</c:v>
                      </c:pt>
                      <c:pt idx="2672">
                        <c:v>2687.0457482000002</c:v>
                      </c:pt>
                      <c:pt idx="2673">
                        <c:v>2688.0409519</c:v>
                      </c:pt>
                      <c:pt idx="2674">
                        <c:v>2689.0415609000001</c:v>
                      </c:pt>
                      <c:pt idx="2675">
                        <c:v>2690.0420607999999</c:v>
                      </c:pt>
                      <c:pt idx="2676">
                        <c:v>2691.0432983000001</c:v>
                      </c:pt>
                      <c:pt idx="2677">
                        <c:v>2692.0410261000002</c:v>
                      </c:pt>
                      <c:pt idx="2678">
                        <c:v>2693.0481964999999</c:v>
                      </c:pt>
                      <c:pt idx="2679">
                        <c:v>2694.0488917000002</c:v>
                      </c:pt>
                      <c:pt idx="2680">
                        <c:v>2695.0547018000002</c:v>
                      </c:pt>
                      <c:pt idx="2681">
                        <c:v>2696.0823110000001</c:v>
                      </c:pt>
                      <c:pt idx="2682">
                        <c:v>2697.1086037999999</c:v>
                      </c:pt>
                      <c:pt idx="2683">
                        <c:v>2698.1065527999999</c:v>
                      </c:pt>
                      <c:pt idx="2684">
                        <c:v>2699.1125519000002</c:v>
                      </c:pt>
                      <c:pt idx="2685">
                        <c:v>2700.1201021000002</c:v>
                      </c:pt>
                      <c:pt idx="2686">
                        <c:v>2701.1249115999999</c:v>
                      </c:pt>
                      <c:pt idx="2687">
                        <c:v>2702.1411799000002</c:v>
                      </c:pt>
                      <c:pt idx="2688">
                        <c:v>2703.1549442999999</c:v>
                      </c:pt>
                      <c:pt idx="2689">
                        <c:v>2704.1663125999999</c:v>
                      </c:pt>
                      <c:pt idx="2690">
                        <c:v>2705.1819635000002</c:v>
                      </c:pt>
                      <c:pt idx="2691">
                        <c:v>2706.1965945000002</c:v>
                      </c:pt>
                      <c:pt idx="2692">
                        <c:v>2707.2255943999999</c:v>
                      </c:pt>
                      <c:pt idx="2693">
                        <c:v>2708.2406839999999</c:v>
                      </c:pt>
                      <c:pt idx="2694">
                        <c:v>2709.2464236000001</c:v>
                      </c:pt>
                      <c:pt idx="2695">
                        <c:v>2710.2797015000001</c:v>
                      </c:pt>
                      <c:pt idx="2696">
                        <c:v>2711.2785328</c:v>
                      </c:pt>
                      <c:pt idx="2697">
                        <c:v>2712.3110658000001</c:v>
                      </c:pt>
                      <c:pt idx="2698">
                        <c:v>2713.3274722000001</c:v>
                      </c:pt>
                      <c:pt idx="2699">
                        <c:v>2714.3499388</c:v>
                      </c:pt>
                      <c:pt idx="2700">
                        <c:v>2715.3449916</c:v>
                      </c:pt>
                      <c:pt idx="2701">
                        <c:v>2716.3475929000001</c:v>
                      </c:pt>
                      <c:pt idx="2702">
                        <c:v>2717.2548396000002</c:v>
                      </c:pt>
                      <c:pt idx="2703">
                        <c:v>2718.2557221000002</c:v>
                      </c:pt>
                      <c:pt idx="2704">
                        <c:v>2719.2624924000002</c:v>
                      </c:pt>
                      <c:pt idx="2705">
                        <c:v>2720.2587380999998</c:v>
                      </c:pt>
                      <c:pt idx="2706">
                        <c:v>2721.2759486</c:v>
                      </c:pt>
                      <c:pt idx="2707">
                        <c:v>2722.2960323000002</c:v>
                      </c:pt>
                      <c:pt idx="2708">
                        <c:v>2723.2926479000002</c:v>
                      </c:pt>
                      <c:pt idx="2709">
                        <c:v>2724.2929687999999</c:v>
                      </c:pt>
                      <c:pt idx="2710">
                        <c:v>2725.2933011999999</c:v>
                      </c:pt>
                      <c:pt idx="2711">
                        <c:v>2726.2999711000002</c:v>
                      </c:pt>
                      <c:pt idx="2712">
                        <c:v>2727.2913498000003</c:v>
                      </c:pt>
                      <c:pt idx="2713">
                        <c:v>2728.2920578000003</c:v>
                      </c:pt>
                      <c:pt idx="2714">
                        <c:v>2729.2980112999999</c:v>
                      </c:pt>
                      <c:pt idx="2715">
                        <c:v>2730.2887020000003</c:v>
                      </c:pt>
                      <c:pt idx="2716">
                        <c:v>2731.2998551999999</c:v>
                      </c:pt>
                      <c:pt idx="2717">
                        <c:v>2732.2939549000002</c:v>
                      </c:pt>
                      <c:pt idx="2718">
                        <c:v>2733.2985561999999</c:v>
                      </c:pt>
                      <c:pt idx="2719">
                        <c:v>2734.3015774</c:v>
                      </c:pt>
                      <c:pt idx="2720">
                        <c:v>2735.2931032000001</c:v>
                      </c:pt>
                      <c:pt idx="2721">
                        <c:v>2736.3028026000002</c:v>
                      </c:pt>
                      <c:pt idx="2722">
                        <c:v>2737.2949711000001</c:v>
                      </c:pt>
                      <c:pt idx="2723">
                        <c:v>2738.3029194000001</c:v>
                      </c:pt>
                      <c:pt idx="2724">
                        <c:v>2739.2882205000001</c:v>
                      </c:pt>
                      <c:pt idx="2725">
                        <c:v>2740.2989980000002</c:v>
                      </c:pt>
                      <c:pt idx="2726">
                        <c:v>2741.3008411999999</c:v>
                      </c:pt>
                      <c:pt idx="2727">
                        <c:v>2742.3013397</c:v>
                      </c:pt>
                      <c:pt idx="2728">
                        <c:v>2743.3015132</c:v>
                      </c:pt>
                      <c:pt idx="2729">
                        <c:v>2744.2888616</c:v>
                      </c:pt>
                      <c:pt idx="2730">
                        <c:v>2745.3017849000003</c:v>
                      </c:pt>
                      <c:pt idx="2731">
                        <c:v>2746.2993242000002</c:v>
                      </c:pt>
                      <c:pt idx="2732">
                        <c:v>2747.2970399999999</c:v>
                      </c:pt>
                      <c:pt idx="2733">
                        <c:v>2748.3187332000002</c:v>
                      </c:pt>
                      <c:pt idx="2734">
                        <c:v>2749.3196214</c:v>
                      </c:pt>
                      <c:pt idx="2735">
                        <c:v>2750.3257997000001</c:v>
                      </c:pt>
                      <c:pt idx="2736">
                        <c:v>2751.3374798</c:v>
                      </c:pt>
                      <c:pt idx="2737">
                        <c:v>2752.3382388</c:v>
                      </c:pt>
                      <c:pt idx="2738">
                        <c:v>2753.3392039999999</c:v>
                      </c:pt>
                      <c:pt idx="2739">
                        <c:v>2754.3619923000001</c:v>
                      </c:pt>
                      <c:pt idx="2740">
                        <c:v>2755.3783542000001</c:v>
                      </c:pt>
                      <c:pt idx="2741">
                        <c:v>2756.3693505000001</c:v>
                      </c:pt>
                      <c:pt idx="2742">
                        <c:v>2757.3768199000001</c:v>
                      </c:pt>
                      <c:pt idx="2743">
                        <c:v>2758.3897741999999</c:v>
                      </c:pt>
                      <c:pt idx="2744">
                        <c:v>2759.4178783000002</c:v>
                      </c:pt>
                      <c:pt idx="2745">
                        <c:v>2760.4156062000002</c:v>
                      </c:pt>
                      <c:pt idx="2746">
                        <c:v>2761.4453008</c:v>
                      </c:pt>
                      <c:pt idx="2747">
                        <c:v>2762.4625233000002</c:v>
                      </c:pt>
                      <c:pt idx="2748">
                        <c:v>2763.3769316000003</c:v>
                      </c:pt>
                      <c:pt idx="2749">
                        <c:v>2764.3780072</c:v>
                      </c:pt>
                      <c:pt idx="2750">
                        <c:v>2765.3691647000001</c:v>
                      </c:pt>
                      <c:pt idx="2751">
                        <c:v>2766.3719732</c:v>
                      </c:pt>
                      <c:pt idx="2752">
                        <c:v>2767.3812653</c:v>
                      </c:pt>
                      <c:pt idx="2753">
                        <c:v>2768.3769863000002</c:v>
                      </c:pt>
                      <c:pt idx="2754">
                        <c:v>2769.3922498000002</c:v>
                      </c:pt>
                      <c:pt idx="2755">
                        <c:v>2770.4123991000001</c:v>
                      </c:pt>
                      <c:pt idx="2756">
                        <c:v>2771.4279486</c:v>
                      </c:pt>
                      <c:pt idx="2757">
                        <c:v>2772.4187050999999</c:v>
                      </c:pt>
                      <c:pt idx="2758">
                        <c:v>2773.418373</c:v>
                      </c:pt>
                      <c:pt idx="2759">
                        <c:v>2774.4405890000003</c:v>
                      </c:pt>
                      <c:pt idx="2760">
                        <c:v>2775.4560787999999</c:v>
                      </c:pt>
                      <c:pt idx="2761">
                        <c:v>2776.4716509</c:v>
                      </c:pt>
                      <c:pt idx="2762">
                        <c:v>2777.4692595000001</c:v>
                      </c:pt>
                      <c:pt idx="2763">
                        <c:v>2778.4695689999999</c:v>
                      </c:pt>
                      <c:pt idx="2764">
                        <c:v>2779.4880696999999</c:v>
                      </c:pt>
                      <c:pt idx="2765">
                        <c:v>2780.5025206999999</c:v>
                      </c:pt>
                      <c:pt idx="2766">
                        <c:v>2781.4932159999998</c:v>
                      </c:pt>
                      <c:pt idx="2767">
                        <c:v>2782.5004839000003</c:v>
                      </c:pt>
                      <c:pt idx="2768">
                        <c:v>2783.5077948000003</c:v>
                      </c:pt>
                      <c:pt idx="2769">
                        <c:v>2784.5145606999999</c:v>
                      </c:pt>
                      <c:pt idx="2770">
                        <c:v>2785.5144011000002</c:v>
                      </c:pt>
                      <c:pt idx="2771">
                        <c:v>2786.5130060000001</c:v>
                      </c:pt>
                      <c:pt idx="2772">
                        <c:v>2787.5341223</c:v>
                      </c:pt>
                      <c:pt idx="2773">
                        <c:v>2788.5432736000002</c:v>
                      </c:pt>
                      <c:pt idx="2774">
                        <c:v>2789.5499293000003</c:v>
                      </c:pt>
                      <c:pt idx="2775">
                        <c:v>2790.5528049</c:v>
                      </c:pt>
                      <c:pt idx="2776">
                        <c:v>2791.5525476000003</c:v>
                      </c:pt>
                      <c:pt idx="2777">
                        <c:v>2792.5476096000002</c:v>
                      </c:pt>
                      <c:pt idx="2778">
                        <c:v>2793.5388517000001</c:v>
                      </c:pt>
                      <c:pt idx="2779">
                        <c:v>2794.5391899000001</c:v>
                      </c:pt>
                      <c:pt idx="2780">
                        <c:v>2795.5524897</c:v>
                      </c:pt>
                      <c:pt idx="2781">
                        <c:v>2796.5428068000001</c:v>
                      </c:pt>
                      <c:pt idx="2782">
                        <c:v>2797.5497109000003</c:v>
                      </c:pt>
                      <c:pt idx="2783">
                        <c:v>2798.5640766000001</c:v>
                      </c:pt>
                      <c:pt idx="2784">
                        <c:v>2799.5795807</c:v>
                      </c:pt>
                      <c:pt idx="2785">
                        <c:v>2800.5875057000003</c:v>
                      </c:pt>
                      <c:pt idx="2786">
                        <c:v>2801.5859030000001</c:v>
                      </c:pt>
                      <c:pt idx="2787">
                        <c:v>2802.5863767999999</c:v>
                      </c:pt>
                      <c:pt idx="2788">
                        <c:v>2803.5934940000002</c:v>
                      </c:pt>
                      <c:pt idx="2789">
                        <c:v>2804.5865256000002</c:v>
                      </c:pt>
                      <c:pt idx="2790">
                        <c:v>2805.5952449000001</c:v>
                      </c:pt>
                      <c:pt idx="2791">
                        <c:v>2806.5964087000002</c:v>
                      </c:pt>
                      <c:pt idx="2792">
                        <c:v>2807.5930619999999</c:v>
                      </c:pt>
                      <c:pt idx="2793">
                        <c:v>2808.5928116999999</c:v>
                      </c:pt>
                      <c:pt idx="2794">
                        <c:v>2809.6089270000002</c:v>
                      </c:pt>
                      <c:pt idx="2795">
                        <c:v>2810.6208830999999</c:v>
                      </c:pt>
                      <c:pt idx="2796">
                        <c:v>2811.6206278</c:v>
                      </c:pt>
                      <c:pt idx="2797">
                        <c:v>2812.6239946000001</c:v>
                      </c:pt>
                      <c:pt idx="2798">
                        <c:v>2813.6192348</c:v>
                      </c:pt>
                      <c:pt idx="2799">
                        <c:v>2814.6312462000001</c:v>
                      </c:pt>
                      <c:pt idx="2800">
                        <c:v>2815.6220968000002</c:v>
                      </c:pt>
                      <c:pt idx="2801">
                        <c:v>2816.6225604000001</c:v>
                      </c:pt>
                      <c:pt idx="2802">
                        <c:v>2817.6226876000001</c:v>
                      </c:pt>
                      <c:pt idx="2803">
                        <c:v>2818.6231278999999</c:v>
                      </c:pt>
                      <c:pt idx="2804">
                        <c:v>2819.6388505</c:v>
                      </c:pt>
                      <c:pt idx="2805">
                        <c:v>2820.6330247000001</c:v>
                      </c:pt>
                      <c:pt idx="2806">
                        <c:v>2821.6504666999999</c:v>
                      </c:pt>
                      <c:pt idx="2807">
                        <c:v>2822.6729771999999</c:v>
                      </c:pt>
                      <c:pt idx="2808">
                        <c:v>2823.6727774999999</c:v>
                      </c:pt>
                      <c:pt idx="2809">
                        <c:v>2824.6730336999999</c:v>
                      </c:pt>
                      <c:pt idx="2810">
                        <c:v>2825.6729685</c:v>
                      </c:pt>
                      <c:pt idx="2811">
                        <c:v>2826.6767832999999</c:v>
                      </c:pt>
                      <c:pt idx="2812">
                        <c:v>2827.6900117</c:v>
                      </c:pt>
                      <c:pt idx="2813">
                        <c:v>2828.6979821</c:v>
                      </c:pt>
                      <c:pt idx="2814">
                        <c:v>2829.7094010999999</c:v>
                      </c:pt>
                      <c:pt idx="2815">
                        <c:v>2830.7220339</c:v>
                      </c:pt>
                      <c:pt idx="2816">
                        <c:v>2831.7306407000001</c:v>
                      </c:pt>
                      <c:pt idx="2817">
                        <c:v>2832.7288229999999</c:v>
                      </c:pt>
                      <c:pt idx="2818">
                        <c:v>2833.7355120000002</c:v>
                      </c:pt>
                      <c:pt idx="2819">
                        <c:v>2834.7326974000002</c:v>
                      </c:pt>
                      <c:pt idx="2820">
                        <c:v>2835.7549782000001</c:v>
                      </c:pt>
                      <c:pt idx="2821">
                        <c:v>2836.7620797</c:v>
                      </c:pt>
                      <c:pt idx="2822">
                        <c:v>2837.7805675</c:v>
                      </c:pt>
                      <c:pt idx="2823">
                        <c:v>2838.7776870000002</c:v>
                      </c:pt>
                      <c:pt idx="2824">
                        <c:v>2839.7782732000001</c:v>
                      </c:pt>
                      <c:pt idx="2825">
                        <c:v>2840.7789444999999</c:v>
                      </c:pt>
                      <c:pt idx="2826">
                        <c:v>2841.7987312</c:v>
                      </c:pt>
                      <c:pt idx="2827">
                        <c:v>2842.8298826999999</c:v>
                      </c:pt>
                      <c:pt idx="2828">
                        <c:v>2843.8215671000003</c:v>
                      </c:pt>
                      <c:pt idx="2829">
                        <c:v>2844.8414820000003</c:v>
                      </c:pt>
                      <c:pt idx="2830">
                        <c:v>2845.7601298</c:v>
                      </c:pt>
                      <c:pt idx="2831">
                        <c:v>2846.7757308</c:v>
                      </c:pt>
                      <c:pt idx="2832">
                        <c:v>2847.7829482000002</c:v>
                      </c:pt>
                      <c:pt idx="2833">
                        <c:v>2848.7863953000001</c:v>
                      </c:pt>
                      <c:pt idx="2834">
                        <c:v>2849.8005561</c:v>
                      </c:pt>
                      <c:pt idx="2835">
                        <c:v>2850.7992816999999</c:v>
                      </c:pt>
                      <c:pt idx="2836">
                        <c:v>2851.8045379999999</c:v>
                      </c:pt>
                      <c:pt idx="2837">
                        <c:v>2852.8136256000003</c:v>
                      </c:pt>
                      <c:pt idx="2838">
                        <c:v>2853.8181469000001</c:v>
                      </c:pt>
                      <c:pt idx="2839">
                        <c:v>2854.8341413000003</c:v>
                      </c:pt>
                      <c:pt idx="2840">
                        <c:v>2855.8416712000003</c:v>
                      </c:pt>
                      <c:pt idx="2841">
                        <c:v>2856.8425526999999</c:v>
                      </c:pt>
                      <c:pt idx="2842">
                        <c:v>2857.8487356000001</c:v>
                      </c:pt>
                      <c:pt idx="2843">
                        <c:v>2858.8492356000002</c:v>
                      </c:pt>
                      <c:pt idx="2844">
                        <c:v>2859.8562031000001</c:v>
                      </c:pt>
                      <c:pt idx="2845">
                        <c:v>2860.8782948000003</c:v>
                      </c:pt>
                      <c:pt idx="2846">
                        <c:v>2861.8786245000001</c:v>
                      </c:pt>
                      <c:pt idx="2847">
                        <c:v>2862.8894713</c:v>
                      </c:pt>
                      <c:pt idx="2848">
                        <c:v>2863.8895195</c:v>
                      </c:pt>
                      <c:pt idx="2849">
                        <c:v>2864.8902253000001</c:v>
                      </c:pt>
                      <c:pt idx="2850">
                        <c:v>2865.9097007999999</c:v>
                      </c:pt>
                      <c:pt idx="2851">
                        <c:v>2866.9097632000003</c:v>
                      </c:pt>
                      <c:pt idx="2852">
                        <c:v>2867.9133505</c:v>
                      </c:pt>
                      <c:pt idx="2853">
                        <c:v>2868.9136931000003</c:v>
                      </c:pt>
                      <c:pt idx="2854">
                        <c:v>2869.9291367000001</c:v>
                      </c:pt>
                      <c:pt idx="2855">
                        <c:v>2870.9443823000001</c:v>
                      </c:pt>
                      <c:pt idx="2856">
                        <c:v>2871.9751996999998</c:v>
                      </c:pt>
                      <c:pt idx="2857">
                        <c:v>2872.9658571</c:v>
                      </c:pt>
                      <c:pt idx="2858">
                        <c:v>2873.9729662</c:v>
                      </c:pt>
                      <c:pt idx="2859">
                        <c:v>2874.973262</c:v>
                      </c:pt>
                      <c:pt idx="2860">
                        <c:v>2875.9768927</c:v>
                      </c:pt>
                      <c:pt idx="2861">
                        <c:v>2876.9923005000001</c:v>
                      </c:pt>
                      <c:pt idx="2862">
                        <c:v>2877.9919368999999</c:v>
                      </c:pt>
                      <c:pt idx="2863">
                        <c:v>2878.9988260999999</c:v>
                      </c:pt>
                      <c:pt idx="2864">
                        <c:v>2879.9992044999999</c:v>
                      </c:pt>
                      <c:pt idx="2865">
                        <c:v>2881.0162429000002</c:v>
                      </c:pt>
                      <c:pt idx="2866">
                        <c:v>2882.0120256999999</c:v>
                      </c:pt>
                      <c:pt idx="2867">
                        <c:v>2883.0117816000002</c:v>
                      </c:pt>
                      <c:pt idx="2868">
                        <c:v>2884.0228333999999</c:v>
                      </c:pt>
                      <c:pt idx="2869">
                        <c:v>2885.0449474000002</c:v>
                      </c:pt>
                      <c:pt idx="2870">
                        <c:v>2886.0463595000001</c:v>
                      </c:pt>
                      <c:pt idx="2871">
                        <c:v>2887.0464338000002</c:v>
                      </c:pt>
                      <c:pt idx="2872">
                        <c:v>2888.0465331999999</c:v>
                      </c:pt>
                      <c:pt idx="2873">
                        <c:v>2889.0540136</c:v>
                      </c:pt>
                      <c:pt idx="2874">
                        <c:v>2890.0774649999998</c:v>
                      </c:pt>
                      <c:pt idx="2875">
                        <c:v>2891.0808453</c:v>
                      </c:pt>
                      <c:pt idx="2876">
                        <c:v>2892.0969626000001</c:v>
                      </c:pt>
                      <c:pt idx="2877">
                        <c:v>2893.0980561000001</c:v>
                      </c:pt>
                      <c:pt idx="2878">
                        <c:v>2894.1050752000001</c:v>
                      </c:pt>
                      <c:pt idx="2879">
                        <c:v>2895.1207741000003</c:v>
                      </c:pt>
                      <c:pt idx="2880">
                        <c:v>2896.1169245999999</c:v>
                      </c:pt>
                      <c:pt idx="2881">
                        <c:v>2897.1207835999999</c:v>
                      </c:pt>
                      <c:pt idx="2882">
                        <c:v>2898.1211757000001</c:v>
                      </c:pt>
                      <c:pt idx="2883">
                        <c:v>2899.1286859000002</c:v>
                      </c:pt>
                      <c:pt idx="2884">
                        <c:v>2900.1201446</c:v>
                      </c:pt>
                      <c:pt idx="2885">
                        <c:v>2901.1204502999999</c:v>
                      </c:pt>
                      <c:pt idx="2886">
                        <c:v>2902.1313920000002</c:v>
                      </c:pt>
                      <c:pt idx="2887">
                        <c:v>2903.1192165000002</c:v>
                      </c:pt>
                      <c:pt idx="2888">
                        <c:v>2904.1264830999999</c:v>
                      </c:pt>
                      <c:pt idx="2889">
                        <c:v>2905.1224261000002</c:v>
                      </c:pt>
                      <c:pt idx="2890">
                        <c:v>2906.1380861000002</c:v>
                      </c:pt>
                      <c:pt idx="2891">
                        <c:v>2907.1540571999999</c:v>
                      </c:pt>
                      <c:pt idx="2892">
                        <c:v>2908.1495066000002</c:v>
                      </c:pt>
                      <c:pt idx="2893">
                        <c:v>2909.1652063000001</c:v>
                      </c:pt>
                      <c:pt idx="2894">
                        <c:v>2910.1817122000002</c:v>
                      </c:pt>
                      <c:pt idx="2895">
                        <c:v>2911.2040838000003</c:v>
                      </c:pt>
                      <c:pt idx="2896">
                        <c:v>2912.2042516000001</c:v>
                      </c:pt>
                      <c:pt idx="2897">
                        <c:v>2913.2146272999998</c:v>
                      </c:pt>
                      <c:pt idx="2898">
                        <c:v>2914.2347138999999</c:v>
                      </c:pt>
                      <c:pt idx="2899">
                        <c:v>2915.2483953000001</c:v>
                      </c:pt>
                      <c:pt idx="2900">
                        <c:v>2916.2513128000001</c:v>
                      </c:pt>
                      <c:pt idx="2901">
                        <c:v>2917.2492428999999</c:v>
                      </c:pt>
                      <c:pt idx="2902">
                        <c:v>2918.2579832000001</c:v>
                      </c:pt>
                      <c:pt idx="2903">
                        <c:v>2919.2852443000002</c:v>
                      </c:pt>
                      <c:pt idx="2904">
                        <c:v>2920.2848707000003</c:v>
                      </c:pt>
                      <c:pt idx="2905">
                        <c:v>2921.2926814000002</c:v>
                      </c:pt>
                      <c:pt idx="2906">
                        <c:v>2922.3199984000003</c:v>
                      </c:pt>
                      <c:pt idx="2907">
                        <c:v>2923.3388970999999</c:v>
                      </c:pt>
                      <c:pt idx="2908">
                        <c:v>2924.3592640000002</c:v>
                      </c:pt>
                      <c:pt idx="2909">
                        <c:v>2925.3652677</c:v>
                      </c:pt>
                      <c:pt idx="2910">
                        <c:v>2926.3642896000001</c:v>
                      </c:pt>
                      <c:pt idx="2911">
                        <c:v>2927.3700460999999</c:v>
                      </c:pt>
                      <c:pt idx="2912">
                        <c:v>2928.4088707000001</c:v>
                      </c:pt>
                      <c:pt idx="2913">
                        <c:v>2929.4151992000002</c:v>
                      </c:pt>
                      <c:pt idx="2914">
                        <c:v>2930.4192509</c:v>
                      </c:pt>
                      <c:pt idx="2915">
                        <c:v>2931.4269339000002</c:v>
                      </c:pt>
                      <c:pt idx="2916">
                        <c:v>2932.4415313</c:v>
                      </c:pt>
                      <c:pt idx="2917">
                        <c:v>2933.4436524000002</c:v>
                      </c:pt>
                      <c:pt idx="2918">
                        <c:v>2934.4761283000003</c:v>
                      </c:pt>
                      <c:pt idx="2919">
                        <c:v>2935.4691148000002</c:v>
                      </c:pt>
                      <c:pt idx="2920">
                        <c:v>2936.3880217000001</c:v>
                      </c:pt>
                      <c:pt idx="2921">
                        <c:v>2937.4101144000001</c:v>
                      </c:pt>
                      <c:pt idx="2922">
                        <c:v>2938.4133657000002</c:v>
                      </c:pt>
                      <c:pt idx="2923">
                        <c:v>2939.4219112999999</c:v>
                      </c:pt>
                      <c:pt idx="2924">
                        <c:v>2940.4344854999999</c:v>
                      </c:pt>
                      <c:pt idx="2925">
                        <c:v>2941.4341436</c:v>
                      </c:pt>
                      <c:pt idx="2926">
                        <c:v>2942.4350773000001</c:v>
                      </c:pt>
                      <c:pt idx="2927">
                        <c:v>2943.4358092000002</c:v>
                      </c:pt>
                      <c:pt idx="2928">
                        <c:v>2944.4430367</c:v>
                      </c:pt>
                      <c:pt idx="2929">
                        <c:v>2945.4437676000002</c:v>
                      </c:pt>
                      <c:pt idx="2930">
                        <c:v>2946.4444742999999</c:v>
                      </c:pt>
                      <c:pt idx="2931">
                        <c:v>2947.4494393999998</c:v>
                      </c:pt>
                      <c:pt idx="2932">
                        <c:v>2948.4456730000002</c:v>
                      </c:pt>
                      <c:pt idx="2933">
                        <c:v>2949.4611820999999</c:v>
                      </c:pt>
                      <c:pt idx="2934">
                        <c:v>2950.4626993000002</c:v>
                      </c:pt>
                      <c:pt idx="2935">
                        <c:v>2951.4699338999999</c:v>
                      </c:pt>
                      <c:pt idx="2936">
                        <c:v>2952.4769924000002</c:v>
                      </c:pt>
                      <c:pt idx="2937">
                        <c:v>2953.4833845000003</c:v>
                      </c:pt>
                      <c:pt idx="2938">
                        <c:v>2954.5000269000002</c:v>
                      </c:pt>
                      <c:pt idx="2939">
                        <c:v>2955.5008016000002</c:v>
                      </c:pt>
                      <c:pt idx="2940">
                        <c:v>2956.5062742999999</c:v>
                      </c:pt>
                      <c:pt idx="2941">
                        <c:v>2957.5065324000002</c:v>
                      </c:pt>
                      <c:pt idx="2942">
                        <c:v>2958.5103723000002</c:v>
                      </c:pt>
                      <c:pt idx="2943">
                        <c:v>2959.5330478000001</c:v>
                      </c:pt>
                      <c:pt idx="2944">
                        <c:v>2960.5398768999999</c:v>
                      </c:pt>
                      <c:pt idx="2945">
                        <c:v>2961.5459343000002</c:v>
                      </c:pt>
                      <c:pt idx="2946">
                        <c:v>2962.5416708000002</c:v>
                      </c:pt>
                      <c:pt idx="2947">
                        <c:v>2963.5442509</c:v>
                      </c:pt>
                      <c:pt idx="2948">
                        <c:v>2964.5446643999999</c:v>
                      </c:pt>
                      <c:pt idx="2949">
                        <c:v>2965.5452246</c:v>
                      </c:pt>
                      <c:pt idx="2950">
                        <c:v>2966.5517460000001</c:v>
                      </c:pt>
                      <c:pt idx="2951">
                        <c:v>2967.5432516999999</c:v>
                      </c:pt>
                      <c:pt idx="2952">
                        <c:v>2968.5414184000001</c:v>
                      </c:pt>
                      <c:pt idx="2953">
                        <c:v>2969.5454079000001</c:v>
                      </c:pt>
                      <c:pt idx="2954">
                        <c:v>2970.5468878000001</c:v>
                      </c:pt>
                      <c:pt idx="2955">
                        <c:v>2971.5624489000002</c:v>
                      </c:pt>
                      <c:pt idx="2956">
                        <c:v>2972.5847097000001</c:v>
                      </c:pt>
                      <c:pt idx="2957">
                        <c:v>2973.5699987000003</c:v>
                      </c:pt>
                      <c:pt idx="2958">
                        <c:v>2974.5892982</c:v>
                      </c:pt>
                      <c:pt idx="2959">
                        <c:v>2975.608808</c:v>
                      </c:pt>
                      <c:pt idx="2960">
                        <c:v>2976.6150247999999</c:v>
                      </c:pt>
                      <c:pt idx="2961">
                        <c:v>2977.6262906000002</c:v>
                      </c:pt>
                      <c:pt idx="2962">
                        <c:v>2978.624174</c:v>
                      </c:pt>
                      <c:pt idx="2963">
                        <c:v>2979.6242357000001</c:v>
                      </c:pt>
                      <c:pt idx="2964">
                        <c:v>2980.6243171000001</c:v>
                      </c:pt>
                      <c:pt idx="2965">
                        <c:v>2981.6238609000002</c:v>
                      </c:pt>
                      <c:pt idx="2966">
                        <c:v>2982.6310622999999</c:v>
                      </c:pt>
                      <c:pt idx="2967">
                        <c:v>2983.6210132000001</c:v>
                      </c:pt>
                      <c:pt idx="2968">
                        <c:v>2984.6251831</c:v>
                      </c:pt>
                      <c:pt idx="2969">
                        <c:v>2985.6245451</c:v>
                      </c:pt>
                      <c:pt idx="2970">
                        <c:v>2986.6310034000003</c:v>
                      </c:pt>
                      <c:pt idx="2971">
                        <c:v>2987.6276436000003</c:v>
                      </c:pt>
                      <c:pt idx="2972">
                        <c:v>2988.6378169</c:v>
                      </c:pt>
                      <c:pt idx="2973">
                        <c:v>2989.6492555</c:v>
                      </c:pt>
                      <c:pt idx="2974">
                        <c:v>2990.6829954</c:v>
                      </c:pt>
                      <c:pt idx="2975">
                        <c:v>2991.6915340999999</c:v>
                      </c:pt>
                      <c:pt idx="2976">
                        <c:v>2992.7047186</c:v>
                      </c:pt>
                      <c:pt idx="2977">
                        <c:v>2993.7206495999999</c:v>
                      </c:pt>
                      <c:pt idx="2978">
                        <c:v>2994.6419610000003</c:v>
                      </c:pt>
                      <c:pt idx="2979">
                        <c:v>2995.6486199999999</c:v>
                      </c:pt>
                      <c:pt idx="2980">
                        <c:v>2996.6559164</c:v>
                      </c:pt>
                      <c:pt idx="2981">
                        <c:v>2997.6712946000002</c:v>
                      </c:pt>
                      <c:pt idx="2982">
                        <c:v>2998.6659518000001</c:v>
                      </c:pt>
                      <c:pt idx="2983">
                        <c:v>2999.6813215000002</c:v>
                      </c:pt>
                      <c:pt idx="2984">
                        <c:v>3000.6887099</c:v>
                      </c:pt>
                      <c:pt idx="2985">
                        <c:v>3001.7051477</c:v>
                      </c:pt>
                      <c:pt idx="2986">
                        <c:v>3002.7091882</c:v>
                      </c:pt>
                      <c:pt idx="2987">
                        <c:v>3003.7251205000002</c:v>
                      </c:pt>
                      <c:pt idx="2988">
                        <c:v>3004.7105068000001</c:v>
                      </c:pt>
                      <c:pt idx="2989">
                        <c:v>3005.7139824000001</c:v>
                      </c:pt>
                      <c:pt idx="2990">
                        <c:v>3006.7209154000002</c:v>
                      </c:pt>
                      <c:pt idx="2991">
                        <c:v>3007.7216382000001</c:v>
                      </c:pt>
                      <c:pt idx="2992">
                        <c:v>3008.7406395000003</c:v>
                      </c:pt>
                      <c:pt idx="2993">
                        <c:v>3009.7305071999999</c:v>
                      </c:pt>
                      <c:pt idx="2994">
                        <c:v>3010.7317007000001</c:v>
                      </c:pt>
                      <c:pt idx="2995">
                        <c:v>3011.7471533000003</c:v>
                      </c:pt>
                      <c:pt idx="2996">
                        <c:v>3012.7442627</c:v>
                      </c:pt>
                      <c:pt idx="2997">
                        <c:v>3013.7451900999999</c:v>
                      </c:pt>
                      <c:pt idx="2998">
                        <c:v>3014.7527638000001</c:v>
                      </c:pt>
                      <c:pt idx="2999">
                        <c:v>3015.7432124000002</c:v>
                      </c:pt>
                      <c:pt idx="3000">
                        <c:v>3016.7430090000003</c:v>
                      </c:pt>
                      <c:pt idx="3001">
                        <c:v>3017.7508790000002</c:v>
                      </c:pt>
                      <c:pt idx="3002">
                        <c:v>3018.7563337000001</c:v>
                      </c:pt>
                      <c:pt idx="3003">
                        <c:v>3019.7558886000002</c:v>
                      </c:pt>
                      <c:pt idx="3004">
                        <c:v>3020.7558420999999</c:v>
                      </c:pt>
                      <c:pt idx="3005">
                        <c:v>3021.7469233000002</c:v>
                      </c:pt>
                      <c:pt idx="3006">
                        <c:v>3022.7562588999999</c:v>
                      </c:pt>
                      <c:pt idx="3007">
                        <c:v>3023.747171</c:v>
                      </c:pt>
                      <c:pt idx="3008">
                        <c:v>3024.7476179</c:v>
                      </c:pt>
                      <c:pt idx="3009">
                        <c:v>3025.7541430000001</c:v>
                      </c:pt>
                      <c:pt idx="3010">
                        <c:v>3026.7445059000001</c:v>
                      </c:pt>
                      <c:pt idx="3011">
                        <c:v>3027.7667111000001</c:v>
                      </c:pt>
                      <c:pt idx="3012">
                        <c:v>3028.758139</c:v>
                      </c:pt>
                      <c:pt idx="3013">
                        <c:v>3029.7736336000003</c:v>
                      </c:pt>
                      <c:pt idx="3014">
                        <c:v>3030.7816950000001</c:v>
                      </c:pt>
                      <c:pt idx="3015">
                        <c:v>3031.7975342</c:v>
                      </c:pt>
                      <c:pt idx="3016">
                        <c:v>3032.8174833000003</c:v>
                      </c:pt>
                      <c:pt idx="3017">
                        <c:v>3033.8129523000002</c:v>
                      </c:pt>
                      <c:pt idx="3018">
                        <c:v>3034.8106613999998</c:v>
                      </c:pt>
                      <c:pt idx="3019">
                        <c:v>3035.8285897999999</c:v>
                      </c:pt>
                      <c:pt idx="3020">
                        <c:v>3036.8461824000001</c:v>
                      </c:pt>
                      <c:pt idx="3021">
                        <c:v>3037.8465004</c:v>
                      </c:pt>
                      <c:pt idx="3022">
                        <c:v>3038.8519443999999</c:v>
                      </c:pt>
                      <c:pt idx="3023">
                        <c:v>3039.8600139999999</c:v>
                      </c:pt>
                      <c:pt idx="3024">
                        <c:v>3040.8615487000002</c:v>
                      </c:pt>
                      <c:pt idx="3025">
                        <c:v>3041.8671058</c:v>
                      </c:pt>
                      <c:pt idx="3026">
                        <c:v>3042.8809286000001</c:v>
                      </c:pt>
                      <c:pt idx="3027">
                        <c:v>3043.8900231000002</c:v>
                      </c:pt>
                      <c:pt idx="3028">
                        <c:v>3044.9139943</c:v>
                      </c:pt>
                      <c:pt idx="3029">
                        <c:v>3045.9095130000001</c:v>
                      </c:pt>
                      <c:pt idx="3030">
                        <c:v>3046.9236353000001</c:v>
                      </c:pt>
                      <c:pt idx="3031">
                        <c:v>3047.9520315</c:v>
                      </c:pt>
                      <c:pt idx="3032">
                        <c:v>3048.9682398</c:v>
                      </c:pt>
                      <c:pt idx="3033">
                        <c:v>3049.9748709999999</c:v>
                      </c:pt>
                      <c:pt idx="3034">
                        <c:v>3050.9856689000003</c:v>
                      </c:pt>
                      <c:pt idx="3035">
                        <c:v>3051.9840669</c:v>
                      </c:pt>
                      <c:pt idx="3036">
                        <c:v>3052.9885459000002</c:v>
                      </c:pt>
                      <c:pt idx="3037">
                        <c:v>3053.998779</c:v>
                      </c:pt>
                      <c:pt idx="3038">
                        <c:v>3055.0286992000001</c:v>
                      </c:pt>
                      <c:pt idx="3039">
                        <c:v>3056.0479660999999</c:v>
                      </c:pt>
                      <c:pt idx="3040">
                        <c:v>3057.0871606999999</c:v>
                      </c:pt>
                      <c:pt idx="3041">
                        <c:v>3058.0848288000002</c:v>
                      </c:pt>
                      <c:pt idx="3042">
                        <c:v>3059.0868415999998</c:v>
                      </c:pt>
                      <c:pt idx="3043">
                        <c:v>3059.9960768999999</c:v>
                      </c:pt>
                      <c:pt idx="3044">
                        <c:v>3061.0105942999999</c:v>
                      </c:pt>
                      <c:pt idx="3045">
                        <c:v>3062.0328969000002</c:v>
                      </c:pt>
                      <c:pt idx="3046">
                        <c:v>3063.0324398000002</c:v>
                      </c:pt>
                      <c:pt idx="3047">
                        <c:v>3064.0323979</c:v>
                      </c:pt>
                      <c:pt idx="3048">
                        <c:v>3065.0402938000002</c:v>
                      </c:pt>
                      <c:pt idx="3049">
                        <c:v>3066.0465401000001</c:v>
                      </c:pt>
                      <c:pt idx="3050">
                        <c:v>3067.0487400000002</c:v>
                      </c:pt>
                      <c:pt idx="3051">
                        <c:v>3068.0550764</c:v>
                      </c:pt>
                      <c:pt idx="3052">
                        <c:v>3069.0633041999999</c:v>
                      </c:pt>
                      <c:pt idx="3053">
                        <c:v>3070.0669625999999</c:v>
                      </c:pt>
                      <c:pt idx="3054">
                        <c:v>3071.0756342</c:v>
                      </c:pt>
                      <c:pt idx="3055">
                        <c:v>3072.0911614000001</c:v>
                      </c:pt>
                      <c:pt idx="3056">
                        <c:v>3073.0975173000002</c:v>
                      </c:pt>
                      <c:pt idx="3057">
                        <c:v>3074.1132523000001</c:v>
                      </c:pt>
                      <c:pt idx="3058">
                        <c:v>3075.1300099</c:v>
                      </c:pt>
                      <c:pt idx="3059">
                        <c:v>3076.1303619</c:v>
                      </c:pt>
                      <c:pt idx="3060">
                        <c:v>3077.1299475000001</c:v>
                      </c:pt>
                      <c:pt idx="3061">
                        <c:v>3078.1367221999999</c:v>
                      </c:pt>
                      <c:pt idx="3062">
                        <c:v>3079.146174</c:v>
                      </c:pt>
                      <c:pt idx="3063">
                        <c:v>3080.1432582000002</c:v>
                      </c:pt>
                      <c:pt idx="3064">
                        <c:v>3081.1593698000001</c:v>
                      </c:pt>
                      <c:pt idx="3065">
                        <c:v>3082.1750692000001</c:v>
                      </c:pt>
                      <c:pt idx="3066">
                        <c:v>3083.1746198999999</c:v>
                      </c:pt>
                      <c:pt idx="3067">
                        <c:v>3084.1744806000002</c:v>
                      </c:pt>
                      <c:pt idx="3068">
                        <c:v>3085.1748419999999</c:v>
                      </c:pt>
                      <c:pt idx="3069">
                        <c:v>3086.1759072</c:v>
                      </c:pt>
                      <c:pt idx="3070">
                        <c:v>3087.1823542000002</c:v>
                      </c:pt>
                      <c:pt idx="3071">
                        <c:v>3088.1881048</c:v>
                      </c:pt>
                      <c:pt idx="3072">
                        <c:v>3089.1995314999999</c:v>
                      </c:pt>
                      <c:pt idx="3073">
                        <c:v>3090.2156438000002</c:v>
                      </c:pt>
                      <c:pt idx="3074">
                        <c:v>3091.2318238000003</c:v>
                      </c:pt>
                      <c:pt idx="3075">
                        <c:v>3092.2448082999999</c:v>
                      </c:pt>
                      <c:pt idx="3076">
                        <c:v>3093.2456603999999</c:v>
                      </c:pt>
                      <c:pt idx="3077">
                        <c:v>3094.2460452999999</c:v>
                      </c:pt>
                      <c:pt idx="3078">
                        <c:v>3095.2458455000001</c:v>
                      </c:pt>
                      <c:pt idx="3079">
                        <c:v>3096.2460255000001</c:v>
                      </c:pt>
                      <c:pt idx="3080">
                        <c:v>3097.2561697000001</c:v>
                      </c:pt>
                      <c:pt idx="3081">
                        <c:v>3098.247077</c:v>
                      </c:pt>
                      <c:pt idx="3082">
                        <c:v>3099.2472733</c:v>
                      </c:pt>
                      <c:pt idx="3083">
                        <c:v>3100.2472403000002</c:v>
                      </c:pt>
                      <c:pt idx="3084">
                        <c:v>3101.2539046000002</c:v>
                      </c:pt>
                      <c:pt idx="3085">
                        <c:v>3102.2447035</c:v>
                      </c:pt>
                      <c:pt idx="3086">
                        <c:v>3103.2517272</c:v>
                      </c:pt>
                      <c:pt idx="3087">
                        <c:v>3104.2565924999999</c:v>
                      </c:pt>
                      <c:pt idx="3088">
                        <c:v>3105.2477761999999</c:v>
                      </c:pt>
                      <c:pt idx="3089">
                        <c:v>3106.2559704999999</c:v>
                      </c:pt>
                      <c:pt idx="3090">
                        <c:v>3107.2503455999999</c:v>
                      </c:pt>
                      <c:pt idx="3091">
                        <c:v>3108.2519127</c:v>
                      </c:pt>
                      <c:pt idx="3092">
                        <c:v>3109.2419479999999</c:v>
                      </c:pt>
                      <c:pt idx="3093">
                        <c:v>3110.2552605000001</c:v>
                      </c:pt>
                      <c:pt idx="3094">
                        <c:v>3111.2700780999999</c:v>
                      </c:pt>
                      <c:pt idx="3095">
                        <c:v>3112.2718001000003</c:v>
                      </c:pt>
                      <c:pt idx="3096">
                        <c:v>3113.2738598000001</c:v>
                      </c:pt>
                      <c:pt idx="3097">
                        <c:v>3114.2939867999999</c:v>
                      </c:pt>
                      <c:pt idx="3098">
                        <c:v>3115.2895389</c:v>
                      </c:pt>
                      <c:pt idx="3099">
                        <c:v>3116.3186679999999</c:v>
                      </c:pt>
                      <c:pt idx="3100">
                        <c:v>3117.3322271000002</c:v>
                      </c:pt>
                      <c:pt idx="3101">
                        <c:v>3118.3480809000002</c:v>
                      </c:pt>
                      <c:pt idx="3102">
                        <c:v>3119.3573085000003</c:v>
                      </c:pt>
                      <c:pt idx="3103">
                        <c:v>3120.3599872</c:v>
                      </c:pt>
                      <c:pt idx="3104">
                        <c:v>3121.3628409000003</c:v>
                      </c:pt>
                      <c:pt idx="3105">
                        <c:v>3122.3762477999999</c:v>
                      </c:pt>
                      <c:pt idx="3106">
                        <c:v>3123.3816615000001</c:v>
                      </c:pt>
                      <c:pt idx="3107">
                        <c:v>3124.3878331999999</c:v>
                      </c:pt>
                      <c:pt idx="3108">
                        <c:v>3125.4100238999999</c:v>
                      </c:pt>
                      <c:pt idx="3109">
                        <c:v>3126.4128765999999</c:v>
                      </c:pt>
                      <c:pt idx="3110">
                        <c:v>3127.4200590999999</c:v>
                      </c:pt>
                      <c:pt idx="3111">
                        <c:v>3128.4348869</c:v>
                      </c:pt>
                      <c:pt idx="3112">
                        <c:v>3129.4452906000001</c:v>
                      </c:pt>
                      <c:pt idx="3113">
                        <c:v>3130.4599839000002</c:v>
                      </c:pt>
                      <c:pt idx="3114">
                        <c:v>3131.4779254999999</c:v>
                      </c:pt>
                      <c:pt idx="3115">
                        <c:v>3132.4863519999999</c:v>
                      </c:pt>
                      <c:pt idx="3116">
                        <c:v>3133.4964871000002</c:v>
                      </c:pt>
                      <c:pt idx="3117">
                        <c:v>3134.5009009999999</c:v>
                      </c:pt>
                      <c:pt idx="3118">
                        <c:v>3135.4997586</c:v>
                      </c:pt>
                      <c:pt idx="3119">
                        <c:v>3136.5290712000001</c:v>
                      </c:pt>
                      <c:pt idx="3120">
                        <c:v>3137.5470705000002</c:v>
                      </c:pt>
                      <c:pt idx="3121">
                        <c:v>3138.5568001000001</c:v>
                      </c:pt>
                      <c:pt idx="3122">
                        <c:v>3139.5719414999999</c:v>
                      </c:pt>
                      <c:pt idx="3123">
                        <c:v>3140.5894045999999</c:v>
                      </c:pt>
                      <c:pt idx="3124">
                        <c:v>3141.4960227000001</c:v>
                      </c:pt>
                      <c:pt idx="3125">
                        <c:v>3142.4962046000001</c:v>
                      </c:pt>
                      <c:pt idx="3126">
                        <c:v>3143.5089882000002</c:v>
                      </c:pt>
                      <c:pt idx="3127">
                        <c:v>3144.5164792999999</c:v>
                      </c:pt>
                      <c:pt idx="3128">
                        <c:v>3145.5078573000001</c:v>
                      </c:pt>
                      <c:pt idx="3129">
                        <c:v>3146.5298514000001</c:v>
                      </c:pt>
                      <c:pt idx="3130">
                        <c:v>3147.5368683000002</c:v>
                      </c:pt>
                      <c:pt idx="3131">
                        <c:v>3148.5435726000001</c:v>
                      </c:pt>
                      <c:pt idx="3132">
                        <c:v>3149.5433868999999</c:v>
                      </c:pt>
                      <c:pt idx="3133">
                        <c:v>3150.5593038000002</c:v>
                      </c:pt>
                      <c:pt idx="3134">
                        <c:v>3151.5818263000001</c:v>
                      </c:pt>
                      <c:pt idx="3135">
                        <c:v>3152.5978465000003</c:v>
                      </c:pt>
                      <c:pt idx="3136">
                        <c:v>3153.5885167000001</c:v>
                      </c:pt>
                      <c:pt idx="3137">
                        <c:v>3154.6103862</c:v>
                      </c:pt>
                      <c:pt idx="3138">
                        <c:v>3155.6259094000002</c:v>
                      </c:pt>
                      <c:pt idx="3139">
                        <c:v>3156.632537</c:v>
                      </c:pt>
                      <c:pt idx="3140">
                        <c:v>3157.6392940999999</c:v>
                      </c:pt>
                      <c:pt idx="3141">
                        <c:v>3158.6390669000002</c:v>
                      </c:pt>
                      <c:pt idx="3142">
                        <c:v>3159.6390347000001</c:v>
                      </c:pt>
                      <c:pt idx="3143">
                        <c:v>3160.6547073000002</c:v>
                      </c:pt>
                      <c:pt idx="3144">
                        <c:v>3161.6705814000002</c:v>
                      </c:pt>
                      <c:pt idx="3145">
                        <c:v>3162.6755054</c:v>
                      </c:pt>
                      <c:pt idx="3146">
                        <c:v>3163.6649236000003</c:v>
                      </c:pt>
                      <c:pt idx="3147">
                        <c:v>3164.6871485000001</c:v>
                      </c:pt>
                      <c:pt idx="3148">
                        <c:v>3165.6978343000001</c:v>
                      </c:pt>
                      <c:pt idx="3149">
                        <c:v>3166.7134322000002</c:v>
                      </c:pt>
                      <c:pt idx="3150">
                        <c:v>3167.7329424</c:v>
                      </c:pt>
                      <c:pt idx="3151">
                        <c:v>3168.7488327999999</c:v>
                      </c:pt>
                      <c:pt idx="3152">
                        <c:v>3169.7461739999999</c:v>
                      </c:pt>
                      <c:pt idx="3153">
                        <c:v>3170.7464522999999</c:v>
                      </c:pt>
                      <c:pt idx="3154">
                        <c:v>3171.7689301999999</c:v>
                      </c:pt>
                      <c:pt idx="3155">
                        <c:v>3172.7846088000001</c:v>
                      </c:pt>
                      <c:pt idx="3156">
                        <c:v>3173.7897093000001</c:v>
                      </c:pt>
                      <c:pt idx="3157">
                        <c:v>3174.8006089999999</c:v>
                      </c:pt>
                      <c:pt idx="3158">
                        <c:v>3175.8030806000002</c:v>
                      </c:pt>
                      <c:pt idx="3159">
                        <c:v>3176.8013565000001</c:v>
                      </c:pt>
                      <c:pt idx="3160">
                        <c:v>3177.8010660999998</c:v>
                      </c:pt>
                      <c:pt idx="3161">
                        <c:v>3178.8017725</c:v>
                      </c:pt>
                      <c:pt idx="3162">
                        <c:v>3179.8173105999999</c:v>
                      </c:pt>
                      <c:pt idx="3163">
                        <c:v>3180.8155723</c:v>
                      </c:pt>
                      <c:pt idx="3164">
                        <c:v>3181.8257265000002</c:v>
                      </c:pt>
                      <c:pt idx="3165">
                        <c:v>3182.8261232</c:v>
                      </c:pt>
                      <c:pt idx="3166">
                        <c:v>3183.8484020000001</c:v>
                      </c:pt>
                      <c:pt idx="3167">
                        <c:v>3184.84809</c:v>
                      </c:pt>
                      <c:pt idx="3168">
                        <c:v>3185.8647473000001</c:v>
                      </c:pt>
                      <c:pt idx="3169">
                        <c:v>3186.8802022</c:v>
                      </c:pt>
                      <c:pt idx="3170">
                        <c:v>3187.8710206999999</c:v>
                      </c:pt>
                      <c:pt idx="3171">
                        <c:v>3188.8688845000001</c:v>
                      </c:pt>
                      <c:pt idx="3172">
                        <c:v>3189.8774133000002</c:v>
                      </c:pt>
                      <c:pt idx="3173">
                        <c:v>3190.8744876999999</c:v>
                      </c:pt>
                      <c:pt idx="3174">
                        <c:v>3191.8816913000001</c:v>
                      </c:pt>
                      <c:pt idx="3175">
                        <c:v>3192.8994428999999</c:v>
                      </c:pt>
                      <c:pt idx="3176">
                        <c:v>3193.9215291999999</c:v>
                      </c:pt>
                      <c:pt idx="3177">
                        <c:v>3194.9282767</c:v>
                      </c:pt>
                      <c:pt idx="3178">
                        <c:v>3195.9194805000002</c:v>
                      </c:pt>
                      <c:pt idx="3179">
                        <c:v>3196.9266625</c:v>
                      </c:pt>
                      <c:pt idx="3180">
                        <c:v>3197.9273198000001</c:v>
                      </c:pt>
                      <c:pt idx="3181">
                        <c:v>3198.9279750999999</c:v>
                      </c:pt>
                      <c:pt idx="3182">
                        <c:v>3199.9276605</c:v>
                      </c:pt>
                      <c:pt idx="3183">
                        <c:v>3200.9133316000002</c:v>
                      </c:pt>
                      <c:pt idx="3184">
                        <c:v>3201.9228905999998</c:v>
                      </c:pt>
                      <c:pt idx="3185">
                        <c:v>3202.9225931000001</c:v>
                      </c:pt>
                      <c:pt idx="3186">
                        <c:v>3203.9225941</c:v>
                      </c:pt>
                      <c:pt idx="3187">
                        <c:v>3204.9145332000003</c:v>
                      </c:pt>
                      <c:pt idx="3188">
                        <c:v>3205.9157791000002</c:v>
                      </c:pt>
                      <c:pt idx="3189">
                        <c:v>3206.9161786</c:v>
                      </c:pt>
                      <c:pt idx="3190">
                        <c:v>3207.9439390000002</c:v>
                      </c:pt>
                      <c:pt idx="3191">
                        <c:v>3208.9451800000002</c:v>
                      </c:pt>
                      <c:pt idx="3192">
                        <c:v>3209.9677351999999</c:v>
                      </c:pt>
                      <c:pt idx="3193">
                        <c:v>3210.9656617000001</c:v>
                      </c:pt>
                      <c:pt idx="3194">
                        <c:v>3211.9879805</c:v>
                      </c:pt>
                      <c:pt idx="3195">
                        <c:v>3212.9963823000003</c:v>
                      </c:pt>
                      <c:pt idx="3196">
                        <c:v>3214.0049480000002</c:v>
                      </c:pt>
                      <c:pt idx="3197">
                        <c:v>3215.0054616000002</c:v>
                      </c:pt>
                      <c:pt idx="3198">
                        <c:v>3216.0057844000003</c:v>
                      </c:pt>
                      <c:pt idx="3199">
                        <c:v>3217.0063669000001</c:v>
                      </c:pt>
                      <c:pt idx="3200">
                        <c:v>3217.9976341000001</c:v>
                      </c:pt>
                      <c:pt idx="3201">
                        <c:v>3219.0044194000002</c:v>
                      </c:pt>
                      <c:pt idx="3202">
                        <c:v>3220.0044820000003</c:v>
                      </c:pt>
                      <c:pt idx="3203">
                        <c:v>3221.0111900000002</c:v>
                      </c:pt>
                      <c:pt idx="3204">
                        <c:v>3222.0337818000003</c:v>
                      </c:pt>
                      <c:pt idx="3205">
                        <c:v>3223.0408290999999</c:v>
                      </c:pt>
                      <c:pt idx="3206">
                        <c:v>3224.0389043999999</c:v>
                      </c:pt>
                      <c:pt idx="3207">
                        <c:v>3225.0469286000002</c:v>
                      </c:pt>
                      <c:pt idx="3208">
                        <c:v>3226.0384518000001</c:v>
                      </c:pt>
                      <c:pt idx="3209">
                        <c:v>3227.0479946999999</c:v>
                      </c:pt>
                      <c:pt idx="3210">
                        <c:v>3228.0459564000003</c:v>
                      </c:pt>
                      <c:pt idx="3211">
                        <c:v>3229.0659200999999</c:v>
                      </c:pt>
                      <c:pt idx="3212">
                        <c:v>3230.0771266000002</c:v>
                      </c:pt>
                      <c:pt idx="3213">
                        <c:v>3231.0934984999999</c:v>
                      </c:pt>
                      <c:pt idx="3214">
                        <c:v>3232.1095756</c:v>
                      </c:pt>
                      <c:pt idx="3215">
                        <c:v>3233.1095159000001</c:v>
                      </c:pt>
                      <c:pt idx="3216">
                        <c:v>3234.1257571000001</c:v>
                      </c:pt>
                      <c:pt idx="3217">
                        <c:v>3235.1170431</c:v>
                      </c:pt>
                      <c:pt idx="3218">
                        <c:v>3236.1310335000003</c:v>
                      </c:pt>
                      <c:pt idx="3219">
                        <c:v>3237.1166490999999</c:v>
                      </c:pt>
                      <c:pt idx="3220">
                        <c:v>3238.1323473000002</c:v>
                      </c:pt>
                      <c:pt idx="3221">
                        <c:v>3239.1623748000002</c:v>
                      </c:pt>
                      <c:pt idx="3222">
                        <c:v>3240.1638658000002</c:v>
                      </c:pt>
                      <c:pt idx="3223">
                        <c:v>3241.1766572000001</c:v>
                      </c:pt>
                      <c:pt idx="3224">
                        <c:v>3242.1657196000001</c:v>
                      </c:pt>
                      <c:pt idx="3225">
                        <c:v>3243.1754389000002</c:v>
                      </c:pt>
                      <c:pt idx="3226">
                        <c:v>3244.1753898000002</c:v>
                      </c:pt>
                      <c:pt idx="3227">
                        <c:v>3245.1664056</c:v>
                      </c:pt>
                      <c:pt idx="3228">
                        <c:v>3246.1717982999999</c:v>
                      </c:pt>
                      <c:pt idx="3229">
                        <c:v>3247.1728071000002</c:v>
                      </c:pt>
                      <c:pt idx="3230">
                        <c:v>3248.1886869999998</c:v>
                      </c:pt>
                      <c:pt idx="3231">
                        <c:v>3249.1936839999998</c:v>
                      </c:pt>
                      <c:pt idx="3232">
                        <c:v>3250.2154420000002</c:v>
                      </c:pt>
                      <c:pt idx="3233">
                        <c:v>3251.2300765999998</c:v>
                      </c:pt>
                      <c:pt idx="3234">
                        <c:v>3252.2433681000002</c:v>
                      </c:pt>
                      <c:pt idx="3235">
                        <c:v>3253.2609136999999</c:v>
                      </c:pt>
                      <c:pt idx="3236">
                        <c:v>3254.2758237000003</c:v>
                      </c:pt>
                      <c:pt idx="3237">
                        <c:v>3255.2766446999999</c:v>
                      </c:pt>
                      <c:pt idx="3238">
                        <c:v>3256.2788046000001</c:v>
                      </c:pt>
                      <c:pt idx="3239">
                        <c:v>3257.3118552000001</c:v>
                      </c:pt>
                      <c:pt idx="3240">
                        <c:v>3258.3001752</c:v>
                      </c:pt>
                      <c:pt idx="3241">
                        <c:v>3259.3085357</c:v>
                      </c:pt>
                      <c:pt idx="3242">
                        <c:v>3260.3310978</c:v>
                      </c:pt>
                      <c:pt idx="3243">
                        <c:v>3261.3167581000002</c:v>
                      </c:pt>
                      <c:pt idx="3244">
                        <c:v>3262.3338609000002</c:v>
                      </c:pt>
                      <c:pt idx="3245">
                        <c:v>3263.3478783</c:v>
                      </c:pt>
                      <c:pt idx="3246">
                        <c:v>3264.2545811</c:v>
                      </c:pt>
                      <c:pt idx="3247">
                        <c:v>3265.2483218000002</c:v>
                      </c:pt>
                      <c:pt idx="3248">
                        <c:v>3266.2636364999998</c:v>
                      </c:pt>
                      <c:pt idx="3249">
                        <c:v>3267.2636123000002</c:v>
                      </c:pt>
                      <c:pt idx="3250">
                        <c:v>3268.2648125000001</c:v>
                      </c:pt>
                      <c:pt idx="3251">
                        <c:v>3269.2648313</c:v>
                      </c:pt>
                      <c:pt idx="3252">
                        <c:v>3270.2801223000001</c:v>
                      </c:pt>
                      <c:pt idx="3253">
                        <c:v>3271.2810054000001</c:v>
                      </c:pt>
                      <c:pt idx="3254">
                        <c:v>3272.2809834</c:v>
                      </c:pt>
                      <c:pt idx="3255">
                        <c:v>3273.2970589000001</c:v>
                      </c:pt>
                      <c:pt idx="3256">
                        <c:v>3274.2902993000002</c:v>
                      </c:pt>
                      <c:pt idx="3257">
                        <c:v>3275.3116275000002</c:v>
                      </c:pt>
                      <c:pt idx="3258">
                        <c:v>3276.3107278000002</c:v>
                      </c:pt>
                      <c:pt idx="3259">
                        <c:v>3277.3118076000001</c:v>
                      </c:pt>
                      <c:pt idx="3260">
                        <c:v>3278.3151014999999</c:v>
                      </c:pt>
                      <c:pt idx="3261">
                        <c:v>3279.3217651</c:v>
                      </c:pt>
                      <c:pt idx="3262">
                        <c:v>3280.3438689</c:v>
                      </c:pt>
                      <c:pt idx="3263">
                        <c:v>3281.3464916000003</c:v>
                      </c:pt>
                      <c:pt idx="3264">
                        <c:v>3282.3375728000001</c:v>
                      </c:pt>
                      <c:pt idx="3265">
                        <c:v>3283.338424</c:v>
                      </c:pt>
                      <c:pt idx="3266">
                        <c:v>3284.348234</c:v>
                      </c:pt>
                      <c:pt idx="3267">
                        <c:v>3285.3476291000002</c:v>
                      </c:pt>
                      <c:pt idx="3268">
                        <c:v>3286.3483900000001</c:v>
                      </c:pt>
                      <c:pt idx="3269">
                        <c:v>3287.3486289000002</c:v>
                      </c:pt>
                      <c:pt idx="3270">
                        <c:v>3288.3641413</c:v>
                      </c:pt>
                      <c:pt idx="3271">
                        <c:v>3289.3799008000001</c:v>
                      </c:pt>
                      <c:pt idx="3272">
                        <c:v>3290.3804826999999</c:v>
                      </c:pt>
                      <c:pt idx="3273">
                        <c:v>3291.3807224000002</c:v>
                      </c:pt>
                      <c:pt idx="3274">
                        <c:v>3292.3812775000001</c:v>
                      </c:pt>
                      <c:pt idx="3275">
                        <c:v>3293.3790742000001</c:v>
                      </c:pt>
                      <c:pt idx="3276">
                        <c:v>3294.3787361</c:v>
                      </c:pt>
                      <c:pt idx="3277">
                        <c:v>3295.3760563999999</c:v>
                      </c:pt>
                      <c:pt idx="3278">
                        <c:v>3296.3749714</c:v>
                      </c:pt>
                      <c:pt idx="3279">
                        <c:v>3297.3758224000003</c:v>
                      </c:pt>
                      <c:pt idx="3280">
                        <c:v>3298.3766706000001</c:v>
                      </c:pt>
                      <c:pt idx="3281">
                        <c:v>3299.3901055000001</c:v>
                      </c:pt>
                      <c:pt idx="3282">
                        <c:v>3300.4119667</c:v>
                      </c:pt>
                      <c:pt idx="3283">
                        <c:v>3301.4169365000002</c:v>
                      </c:pt>
                      <c:pt idx="3284">
                        <c:v>3302.4168694</c:v>
                      </c:pt>
                      <c:pt idx="3285">
                        <c:v>3303.4163727999999</c:v>
                      </c:pt>
                      <c:pt idx="3286">
                        <c:v>3304.4239797</c:v>
                      </c:pt>
                      <c:pt idx="3287">
                        <c:v>3305.4238327000003</c:v>
                      </c:pt>
                      <c:pt idx="3288">
                        <c:v>3306.4150205999999</c:v>
                      </c:pt>
                      <c:pt idx="3289">
                        <c:v>3307.4376102000001</c:v>
                      </c:pt>
                      <c:pt idx="3290">
                        <c:v>3308.4449300000001</c:v>
                      </c:pt>
                      <c:pt idx="3291">
                        <c:v>3309.4647764000001</c:v>
                      </c:pt>
                      <c:pt idx="3292">
                        <c:v>3310.4649084000002</c:v>
                      </c:pt>
                      <c:pt idx="3293">
                        <c:v>3311.4851097999999</c:v>
                      </c:pt>
                      <c:pt idx="3294">
                        <c:v>3312.4921225000003</c:v>
                      </c:pt>
                      <c:pt idx="3295">
                        <c:v>3313.4939457</c:v>
                      </c:pt>
                      <c:pt idx="3296">
                        <c:v>3314.4938815</c:v>
                      </c:pt>
                      <c:pt idx="3297">
                        <c:v>3315.5024926999999</c:v>
                      </c:pt>
                      <c:pt idx="3298">
                        <c:v>3316.5021829000002</c:v>
                      </c:pt>
                      <c:pt idx="3299">
                        <c:v>3317.5027828000002</c:v>
                      </c:pt>
                      <c:pt idx="3300">
                        <c:v>3318.5092383000001</c:v>
                      </c:pt>
                      <c:pt idx="3301">
                        <c:v>3319.5301472000001</c:v>
                      </c:pt>
                      <c:pt idx="3302">
                        <c:v>3320.5492260999999</c:v>
                      </c:pt>
                      <c:pt idx="3303">
                        <c:v>3321.5472342000003</c:v>
                      </c:pt>
                      <c:pt idx="3304">
                        <c:v>3322.5499837000002</c:v>
                      </c:pt>
                      <c:pt idx="3305">
                        <c:v>3323.5506676999998</c:v>
                      </c:pt>
                      <c:pt idx="3306">
                        <c:v>3324.5508632000001</c:v>
                      </c:pt>
                      <c:pt idx="3307">
                        <c:v>3325.5420800000002</c:v>
                      </c:pt>
                      <c:pt idx="3308">
                        <c:v>3326.5430571000002</c:v>
                      </c:pt>
                      <c:pt idx="3309">
                        <c:v>3327.5579356000003</c:v>
                      </c:pt>
                      <c:pt idx="3310">
                        <c:v>3328.5745866000002</c:v>
                      </c:pt>
                      <c:pt idx="3311">
                        <c:v>3329.5973287000002</c:v>
                      </c:pt>
                      <c:pt idx="3312">
                        <c:v>3330.6055678000002</c:v>
                      </c:pt>
                      <c:pt idx="3313">
                        <c:v>3331.6215922000001</c:v>
                      </c:pt>
                      <c:pt idx="3314">
                        <c:v>3332.6372081</c:v>
                      </c:pt>
                      <c:pt idx="3315">
                        <c:v>3333.652998</c:v>
                      </c:pt>
                      <c:pt idx="3316">
                        <c:v>3334.6528168</c:v>
                      </c:pt>
                      <c:pt idx="3317">
                        <c:v>3335.6591791000001</c:v>
                      </c:pt>
                      <c:pt idx="3318">
                        <c:v>3336.6660249000001</c:v>
                      </c:pt>
                      <c:pt idx="3319">
                        <c:v>3337.6821663000001</c:v>
                      </c:pt>
                      <c:pt idx="3320">
                        <c:v>3338.6977292000001</c:v>
                      </c:pt>
                      <c:pt idx="3321">
                        <c:v>3339.7135831999999</c:v>
                      </c:pt>
                      <c:pt idx="3322">
                        <c:v>3340.7138260000002</c:v>
                      </c:pt>
                      <c:pt idx="3323">
                        <c:v>3341.7143758000002</c:v>
                      </c:pt>
                      <c:pt idx="3324">
                        <c:v>3342.7146474000001</c:v>
                      </c:pt>
                      <c:pt idx="3325">
                        <c:v>3343.7288398999999</c:v>
                      </c:pt>
                      <c:pt idx="3326">
                        <c:v>3344.7301407</c:v>
                      </c:pt>
                      <c:pt idx="3327">
                        <c:v>3345.7461076</c:v>
                      </c:pt>
                      <c:pt idx="3328">
                        <c:v>3346.7494670000001</c:v>
                      </c:pt>
                      <c:pt idx="3329">
                        <c:v>3347.7563607000002</c:v>
                      </c:pt>
                      <c:pt idx="3330">
                        <c:v>3348.7470443000002</c:v>
                      </c:pt>
                      <c:pt idx="3331">
                        <c:v>3349.7447189</c:v>
                      </c:pt>
                      <c:pt idx="3332">
                        <c:v>3350.751585</c:v>
                      </c:pt>
                      <c:pt idx="3333">
                        <c:v>3351.7522945999999</c:v>
                      </c:pt>
                      <c:pt idx="3334">
                        <c:v>3352.7493912999998</c:v>
                      </c:pt>
                      <c:pt idx="3335">
                        <c:v>3353.7561934</c:v>
                      </c:pt>
                      <c:pt idx="3336">
                        <c:v>3354.7562544000002</c:v>
                      </c:pt>
                      <c:pt idx="3337">
                        <c:v>3355.7415052000001</c:v>
                      </c:pt>
                      <c:pt idx="3338">
                        <c:v>3356.7483403000001</c:v>
                      </c:pt>
                      <c:pt idx="3339">
                        <c:v>3357.7508907000001</c:v>
                      </c:pt>
                      <c:pt idx="3340">
                        <c:v>3358.7416045</c:v>
                      </c:pt>
                      <c:pt idx="3341">
                        <c:v>3359.7484952</c:v>
                      </c:pt>
                      <c:pt idx="3342">
                        <c:v>3360.7462338999999</c:v>
                      </c:pt>
                      <c:pt idx="3343">
                        <c:v>3361.7510824999999</c:v>
                      </c:pt>
                      <c:pt idx="3344">
                        <c:v>3362.7519922000001</c:v>
                      </c:pt>
                      <c:pt idx="3345">
                        <c:v>3363.7495753000003</c:v>
                      </c:pt>
                      <c:pt idx="3346">
                        <c:v>3364.7712222999999</c:v>
                      </c:pt>
                      <c:pt idx="3347">
                        <c:v>3365.7868232000001</c:v>
                      </c:pt>
                      <c:pt idx="3348">
                        <c:v>3366.7999847999999</c:v>
                      </c:pt>
                      <c:pt idx="3349">
                        <c:v>3367.7978197000002</c:v>
                      </c:pt>
                      <c:pt idx="3350">
                        <c:v>3368.7954511000003</c:v>
                      </c:pt>
                      <c:pt idx="3351">
                        <c:v>3369.7935950999999</c:v>
                      </c:pt>
                      <c:pt idx="3352">
                        <c:v>3370.8101013999999</c:v>
                      </c:pt>
                      <c:pt idx="3353">
                        <c:v>3371.8285455</c:v>
                      </c:pt>
                      <c:pt idx="3354">
                        <c:v>3372.8480101999999</c:v>
                      </c:pt>
                      <c:pt idx="3355">
                        <c:v>3373.8458850000002</c:v>
                      </c:pt>
                      <c:pt idx="3356">
                        <c:v>3374.8531375000002</c:v>
                      </c:pt>
                      <c:pt idx="3357">
                        <c:v>3375.8747392999999</c:v>
                      </c:pt>
                      <c:pt idx="3358">
                        <c:v>3376.8969474999999</c:v>
                      </c:pt>
                      <c:pt idx="3359">
                        <c:v>3377.9203498000002</c:v>
                      </c:pt>
                      <c:pt idx="3360">
                        <c:v>3378.9331204</c:v>
                      </c:pt>
                      <c:pt idx="3361">
                        <c:v>3379.9204454000001</c:v>
                      </c:pt>
                      <c:pt idx="3362">
                        <c:v>3380.9398051000003</c:v>
                      </c:pt>
                      <c:pt idx="3363">
                        <c:v>3381.9585019000001</c:v>
                      </c:pt>
                      <c:pt idx="3364">
                        <c:v>3382.9635696999999</c:v>
                      </c:pt>
                      <c:pt idx="3365">
                        <c:v>3383.8766245000002</c:v>
                      </c:pt>
                      <c:pt idx="3366">
                        <c:v>3384.8685994000002</c:v>
                      </c:pt>
                      <c:pt idx="3367">
                        <c:v>3385.8751112999998</c:v>
                      </c:pt>
                      <c:pt idx="3368">
                        <c:v>3386.8886636000002</c:v>
                      </c:pt>
                      <c:pt idx="3369">
                        <c:v>3387.9087516</c:v>
                      </c:pt>
                      <c:pt idx="3370">
                        <c:v>3388.9155064000001</c:v>
                      </c:pt>
                      <c:pt idx="3371">
                        <c:v>3389.9133975</c:v>
                      </c:pt>
                      <c:pt idx="3372">
                        <c:v>3390.9296358000001</c:v>
                      </c:pt>
                      <c:pt idx="3373">
                        <c:v>3391.9406493000001</c:v>
                      </c:pt>
                      <c:pt idx="3374">
                        <c:v>3392.9294475000002</c:v>
                      </c:pt>
                      <c:pt idx="3375">
                        <c:v>3393.9534790000002</c:v>
                      </c:pt>
                      <c:pt idx="3376">
                        <c:v>3394.9699065</c:v>
                      </c:pt>
                      <c:pt idx="3377">
                        <c:v>3395.9710368999999</c:v>
                      </c:pt>
                      <c:pt idx="3378">
                        <c:v>3396.9667176000003</c:v>
                      </c:pt>
                      <c:pt idx="3379">
                        <c:v>3397.9799250999999</c:v>
                      </c:pt>
                      <c:pt idx="3380">
                        <c:v>3398.9907466</c:v>
                      </c:pt>
                      <c:pt idx="3381">
                        <c:v>3399.9919290000003</c:v>
                      </c:pt>
                      <c:pt idx="3382">
                        <c:v>3401.0014821</c:v>
                      </c:pt>
                      <c:pt idx="3383">
                        <c:v>3401.9923262000002</c:v>
                      </c:pt>
                      <c:pt idx="3384">
                        <c:v>3402.9993127000002</c:v>
                      </c:pt>
                      <c:pt idx="3385">
                        <c:v>3404.0103916000003</c:v>
                      </c:pt>
                      <c:pt idx="3386">
                        <c:v>3405.0180166999999</c:v>
                      </c:pt>
                      <c:pt idx="3387">
                        <c:v>3406.0155178999998</c:v>
                      </c:pt>
                      <c:pt idx="3388">
                        <c:v>3407.0068639000001</c:v>
                      </c:pt>
                      <c:pt idx="3389">
                        <c:v>3408.0229867000003</c:v>
                      </c:pt>
                      <c:pt idx="3390">
                        <c:v>3409.0478152000001</c:v>
                      </c:pt>
                      <c:pt idx="3391">
                        <c:v>3410.0428937000001</c:v>
                      </c:pt>
                      <c:pt idx="3392">
                        <c:v>3411.0588725000002</c:v>
                      </c:pt>
                      <c:pt idx="3393">
                        <c:v>3412.0780591000002</c:v>
                      </c:pt>
                      <c:pt idx="3394">
                        <c:v>3413.0935447000002</c:v>
                      </c:pt>
                      <c:pt idx="3395">
                        <c:v>3414.099095</c:v>
                      </c:pt>
                      <c:pt idx="3396">
                        <c:v>3415.0995776</c:v>
                      </c:pt>
                      <c:pt idx="3397">
                        <c:v>3416.0911727000002</c:v>
                      </c:pt>
                      <c:pt idx="3398">
                        <c:v>3417.0987451000001</c:v>
                      </c:pt>
                      <c:pt idx="3399">
                        <c:v>3418.0993891000003</c:v>
                      </c:pt>
                      <c:pt idx="3400">
                        <c:v>3419.1001132000001</c:v>
                      </c:pt>
                      <c:pt idx="3401">
                        <c:v>3420.0984127000002</c:v>
                      </c:pt>
                      <c:pt idx="3402">
                        <c:v>3421.088119</c:v>
                      </c:pt>
                      <c:pt idx="3403">
                        <c:v>3422.0980095</c:v>
                      </c:pt>
                      <c:pt idx="3404">
                        <c:v>3423.0978201000003</c:v>
                      </c:pt>
                      <c:pt idx="3405">
                        <c:v>3424.1055919999999</c:v>
                      </c:pt>
                      <c:pt idx="3406">
                        <c:v>3425.1124413000002</c:v>
                      </c:pt>
                      <c:pt idx="3407">
                        <c:v>3426.1259372</c:v>
                      </c:pt>
                      <c:pt idx="3408">
                        <c:v>3427.1262012000002</c:v>
                      </c:pt>
                      <c:pt idx="3409">
                        <c:v>3428.1351457999999</c:v>
                      </c:pt>
                      <c:pt idx="3410">
                        <c:v>3429.1472349999999</c:v>
                      </c:pt>
                      <c:pt idx="3411">
                        <c:v>3430.1782232</c:v>
                      </c:pt>
                      <c:pt idx="3412">
                        <c:v>3431.1784404999999</c:v>
                      </c:pt>
                      <c:pt idx="3413">
                        <c:v>3432.1933277000003</c:v>
                      </c:pt>
                      <c:pt idx="3414">
                        <c:v>3433.1936106000003</c:v>
                      </c:pt>
                      <c:pt idx="3415">
                        <c:v>3434.1937935999999</c:v>
                      </c:pt>
                      <c:pt idx="3416">
                        <c:v>3435.1810543000001</c:v>
                      </c:pt>
                      <c:pt idx="3417">
                        <c:v>3436.2095788000001</c:v>
                      </c:pt>
                      <c:pt idx="3418">
                        <c:v>3437.2096431</c:v>
                      </c:pt>
                      <c:pt idx="3419">
                        <c:v>3438.1962191000002</c:v>
                      </c:pt>
                      <c:pt idx="3420">
                        <c:v>3439.2121361</c:v>
                      </c:pt>
                      <c:pt idx="3421">
                        <c:v>3440.2248571999999</c:v>
                      </c:pt>
                      <c:pt idx="3422">
                        <c:v>3441.2222194000001</c:v>
                      </c:pt>
                      <c:pt idx="3423">
                        <c:v>3442.222131</c:v>
                      </c:pt>
                      <c:pt idx="3424">
                        <c:v>3443.2408642999999</c:v>
                      </c:pt>
                      <c:pt idx="3425">
                        <c:v>3444.2256631</c:v>
                      </c:pt>
                      <c:pt idx="3426">
                        <c:v>3445.2408140000002</c:v>
                      </c:pt>
                      <c:pt idx="3427">
                        <c:v>3446.2465956000001</c:v>
                      </c:pt>
                      <c:pt idx="3428">
                        <c:v>3447.2468911999999</c:v>
                      </c:pt>
                      <c:pt idx="3429">
                        <c:v>3448.2606430999999</c:v>
                      </c:pt>
                      <c:pt idx="3430">
                        <c:v>3449.2561065</c:v>
                      </c:pt>
                      <c:pt idx="3431">
                        <c:v>3450.2659799000003</c:v>
                      </c:pt>
                      <c:pt idx="3432">
                        <c:v>3451.2731957999999</c:v>
                      </c:pt>
                      <c:pt idx="3433">
                        <c:v>3452.2786395000003</c:v>
                      </c:pt>
                      <c:pt idx="3434">
                        <c:v>3453.2897637999999</c:v>
                      </c:pt>
                      <c:pt idx="3435">
                        <c:v>3454.3325635000001</c:v>
                      </c:pt>
                      <c:pt idx="3436">
                        <c:v>3455.3246847999999</c:v>
                      </c:pt>
                      <c:pt idx="3437">
                        <c:v>3456.3416526000001</c:v>
                      </c:pt>
                      <c:pt idx="3438">
                        <c:v>3457.3489755999999</c:v>
                      </c:pt>
                      <c:pt idx="3439">
                        <c:v>3458.3645818000005</c:v>
                      </c:pt>
                      <c:pt idx="3440">
                        <c:v>3459.3733297999997</c:v>
                      </c:pt>
                      <c:pt idx="3441">
                        <c:v>3460.3941033000001</c:v>
                      </c:pt>
                      <c:pt idx="3442">
                        <c:v>3461.4064453000001</c:v>
                      </c:pt>
                      <c:pt idx="3443">
                        <c:v>3462.4118724</c:v>
                      </c:pt>
                      <c:pt idx="3444">
                        <c:v>3463.4270908999997</c:v>
                      </c:pt>
                      <c:pt idx="3445">
                        <c:v>3464.4462431000002</c:v>
                      </c:pt>
                      <c:pt idx="3446">
                        <c:v>3465.3719558000003</c:v>
                      </c:pt>
                      <c:pt idx="3447">
                        <c:v>3466.3845262000004</c:v>
                      </c:pt>
                      <c:pt idx="3448">
                        <c:v>3467.3952005000001</c:v>
                      </c:pt>
                      <c:pt idx="3449">
                        <c:v>3468.3968144</c:v>
                      </c:pt>
                      <c:pt idx="3450">
                        <c:v>3469.3967995000003</c:v>
                      </c:pt>
                      <c:pt idx="3451">
                        <c:v>3470.3971860000001</c:v>
                      </c:pt>
                      <c:pt idx="3452">
                        <c:v>3471.4127414000004</c:v>
                      </c:pt>
                      <c:pt idx="3453">
                        <c:v>3472.4282518999999</c:v>
                      </c:pt>
                      <c:pt idx="3454">
                        <c:v>3473.4280477000002</c:v>
                      </c:pt>
                      <c:pt idx="3455">
                        <c:v>3474.4135009000001</c:v>
                      </c:pt>
                      <c:pt idx="3456">
                        <c:v>3475.4173299000004</c:v>
                      </c:pt>
                      <c:pt idx="3457">
                        <c:v>3476.4242092000004</c:v>
                      </c:pt>
                      <c:pt idx="3458">
                        <c:v>3477.4177027000005</c:v>
                      </c:pt>
                      <c:pt idx="3459">
                        <c:v>3478.4182417000002</c:v>
                      </c:pt>
                      <c:pt idx="3460">
                        <c:v>3479.4336854000003</c:v>
                      </c:pt>
                      <c:pt idx="3461">
                        <c:v>3480.4537611000005</c:v>
                      </c:pt>
                      <c:pt idx="3462">
                        <c:v>3481.4603069000004</c:v>
                      </c:pt>
                      <c:pt idx="3463">
                        <c:v>3482.4605873</c:v>
                      </c:pt>
                      <c:pt idx="3464">
                        <c:v>3483.4763304999997</c:v>
                      </c:pt>
                      <c:pt idx="3465">
                        <c:v>3484.4759942999999</c:v>
                      </c:pt>
                      <c:pt idx="3466">
                        <c:v>3485.4921254000001</c:v>
                      </c:pt>
                      <c:pt idx="3467">
                        <c:v>3486.4998881000001</c:v>
                      </c:pt>
                      <c:pt idx="3468">
                        <c:v>3487.4995394999996</c:v>
                      </c:pt>
                      <c:pt idx="3469">
                        <c:v>3488.4997816000005</c:v>
                      </c:pt>
                      <c:pt idx="3470">
                        <c:v>3489.4939451</c:v>
                      </c:pt>
                      <c:pt idx="3471">
                        <c:v>3490.5006406000002</c:v>
                      </c:pt>
                      <c:pt idx="3472">
                        <c:v>3491.4987638000002</c:v>
                      </c:pt>
                      <c:pt idx="3473">
                        <c:v>3492.4993150999999</c:v>
                      </c:pt>
                      <c:pt idx="3474">
                        <c:v>3493.5008852999999</c:v>
                      </c:pt>
                      <c:pt idx="3475">
                        <c:v>3494.4928977999998</c:v>
                      </c:pt>
                      <c:pt idx="3476">
                        <c:v>3495.5104063999997</c:v>
                      </c:pt>
                      <c:pt idx="3477">
                        <c:v>3496.5168215000003</c:v>
                      </c:pt>
                      <c:pt idx="3478">
                        <c:v>3497.5232742999997</c:v>
                      </c:pt>
                      <c:pt idx="3479">
                        <c:v>3498.5387621999998</c:v>
                      </c:pt>
                      <c:pt idx="3480">
                        <c:v>3499.5516256999999</c:v>
                      </c:pt>
                      <c:pt idx="3481">
                        <c:v>3500.5395991000005</c:v>
                      </c:pt>
                      <c:pt idx="3482">
                        <c:v>3501.5509029000004</c:v>
                      </c:pt>
                      <c:pt idx="3483">
                        <c:v>3502.5510616000001</c:v>
                      </c:pt>
                      <c:pt idx="3484">
                        <c:v>3503.5515808</c:v>
                      </c:pt>
                      <c:pt idx="3485">
                        <c:v>3504.5460556999997</c:v>
                      </c:pt>
                      <c:pt idx="3486">
                        <c:v>3505.5519045999999</c:v>
                      </c:pt>
                      <c:pt idx="3487">
                        <c:v>3506.5677228000004</c:v>
                      </c:pt>
                      <c:pt idx="3488">
                        <c:v>3507.5744033999999</c:v>
                      </c:pt>
                      <c:pt idx="3489">
                        <c:v>3508.5968782999998</c:v>
                      </c:pt>
                      <c:pt idx="3490">
                        <c:v>3509.6061630000004</c:v>
                      </c:pt>
                      <c:pt idx="3491">
                        <c:v>3510.6014455000004</c:v>
                      </c:pt>
                      <c:pt idx="3492">
                        <c:v>3511.6219332000001</c:v>
                      </c:pt>
                      <c:pt idx="3493">
                        <c:v>3512.6289151000001</c:v>
                      </c:pt>
                      <c:pt idx="3494">
                        <c:v>3513.6200185999996</c:v>
                      </c:pt>
                      <c:pt idx="3495">
                        <c:v>3514.6290104999998</c:v>
                      </c:pt>
                      <c:pt idx="3496">
                        <c:v>3515.6305367000004</c:v>
                      </c:pt>
                      <c:pt idx="3497">
                        <c:v>3516.6284470999999</c:v>
                      </c:pt>
                      <c:pt idx="3498">
                        <c:v>3517.6215984</c:v>
                      </c:pt>
                      <c:pt idx="3499">
                        <c:v>3518.6209141999998</c:v>
                      </c:pt>
                      <c:pt idx="3500">
                        <c:v>3519.6410112000003</c:v>
                      </c:pt>
                      <c:pt idx="3501">
                        <c:v>3520.6546438000005</c:v>
                      </c:pt>
                      <c:pt idx="3502">
                        <c:v>3521.6569369999997</c:v>
                      </c:pt>
                      <c:pt idx="3503">
                        <c:v>3522.6780663999998</c:v>
                      </c:pt>
                      <c:pt idx="3504">
                        <c:v>3523.6693555000002</c:v>
                      </c:pt>
                      <c:pt idx="3505">
                        <c:v>3524.6822324000004</c:v>
                      </c:pt>
                      <c:pt idx="3506">
                        <c:v>3525.7137186</c:v>
                      </c:pt>
                      <c:pt idx="3507">
                        <c:v>3526.7183131000002</c:v>
                      </c:pt>
                      <c:pt idx="3508">
                        <c:v>3527.7270036999998</c:v>
                      </c:pt>
                      <c:pt idx="3509">
                        <c:v>3528.7279712</c:v>
                      </c:pt>
                      <c:pt idx="3510">
                        <c:v>3529.7281720000001</c:v>
                      </c:pt>
                      <c:pt idx="3511">
                        <c:v>3530.7303754000004</c:v>
                      </c:pt>
                      <c:pt idx="3512">
                        <c:v>3531.7372828999996</c:v>
                      </c:pt>
                      <c:pt idx="3513">
                        <c:v>3532.7496644000003</c:v>
                      </c:pt>
                      <c:pt idx="3514">
                        <c:v>3533.7631006000001</c:v>
                      </c:pt>
                      <c:pt idx="3515">
                        <c:v>3534.7931434000002</c:v>
                      </c:pt>
                      <c:pt idx="3516">
                        <c:v>3535.8041491000004</c:v>
                      </c:pt>
                      <c:pt idx="3517">
                        <c:v>3536.8098614</c:v>
                      </c:pt>
                      <c:pt idx="3518">
                        <c:v>3537.8324589000003</c:v>
                      </c:pt>
                      <c:pt idx="3519">
                        <c:v>3538.8364263000003</c:v>
                      </c:pt>
                      <c:pt idx="3520">
                        <c:v>3539.8390428000002</c:v>
                      </c:pt>
                      <c:pt idx="3521">
                        <c:v>3540.7465095999996</c:v>
                      </c:pt>
                      <c:pt idx="3522">
                        <c:v>3541.7530548000004</c:v>
                      </c:pt>
                      <c:pt idx="3523">
                        <c:v>3542.7437084000003</c:v>
                      </c:pt>
                      <c:pt idx="3524">
                        <c:v>3543.7483539000004</c:v>
                      </c:pt>
                      <c:pt idx="3525">
                        <c:v>3544.7491075999997</c:v>
                      </c:pt>
                      <c:pt idx="3526">
                        <c:v>3545.7487448000002</c:v>
                      </c:pt>
                      <c:pt idx="3527">
                        <c:v>3546.7487412</c:v>
                      </c:pt>
                      <c:pt idx="3528">
                        <c:v>3547.7490458000002</c:v>
                      </c:pt>
                      <c:pt idx="3529">
                        <c:v>3548.7490956000001</c:v>
                      </c:pt>
                      <c:pt idx="3530">
                        <c:v>3549.7489474000004</c:v>
                      </c:pt>
                      <c:pt idx="3531">
                        <c:v>3550.7412746999998</c:v>
                      </c:pt>
                      <c:pt idx="3532">
                        <c:v>3551.7418573000004</c:v>
                      </c:pt>
                      <c:pt idx="3533">
                        <c:v>3552.7418187000003</c:v>
                      </c:pt>
                      <c:pt idx="3534">
                        <c:v>3553.7418070000003</c:v>
                      </c:pt>
                      <c:pt idx="3535">
                        <c:v>3554.7416076999998</c:v>
                      </c:pt>
                      <c:pt idx="3536">
                        <c:v>3555.7486427000003</c:v>
                      </c:pt>
                      <c:pt idx="3537">
                        <c:v>3556.7481267000003</c:v>
                      </c:pt>
                      <c:pt idx="3538">
                        <c:v>3557.7465303999998</c:v>
                      </c:pt>
                      <c:pt idx="3539">
                        <c:v>3558.7446529999997</c:v>
                      </c:pt>
                      <c:pt idx="3540">
                        <c:v>3559.7530233999996</c:v>
                      </c:pt>
                      <c:pt idx="3541">
                        <c:v>3560.7533681000004</c:v>
                      </c:pt>
                      <c:pt idx="3542">
                        <c:v>3561.7444083999999</c:v>
                      </c:pt>
                      <c:pt idx="3543">
                        <c:v>3562.7545983</c:v>
                      </c:pt>
                      <c:pt idx="3544">
                        <c:v>3563.7590845000004</c:v>
                      </c:pt>
                      <c:pt idx="3545">
                        <c:v>3564.7745379999997</c:v>
                      </c:pt>
                      <c:pt idx="3546">
                        <c:v>3565.7756608</c:v>
                      </c:pt>
                      <c:pt idx="3547">
                        <c:v>3566.7893967999998</c:v>
                      </c:pt>
                      <c:pt idx="3548">
                        <c:v>3567.8119488000002</c:v>
                      </c:pt>
                      <c:pt idx="3549">
                        <c:v>3568.8286325999998</c:v>
                      </c:pt>
                      <c:pt idx="3550">
                        <c:v>3569.8288547000002</c:v>
                      </c:pt>
                      <c:pt idx="3551">
                        <c:v>3570.8482913999997</c:v>
                      </c:pt>
                      <c:pt idx="3552">
                        <c:v>3571.8599469999999</c:v>
                      </c:pt>
                      <c:pt idx="3553">
                        <c:v>3572.8755775999998</c:v>
                      </c:pt>
                      <c:pt idx="3554">
                        <c:v>3573.8853555000005</c:v>
                      </c:pt>
                      <c:pt idx="3555">
                        <c:v>3574.9007307000002</c:v>
                      </c:pt>
                      <c:pt idx="3556">
                        <c:v>3575.9071802999997</c:v>
                      </c:pt>
                      <c:pt idx="3557">
                        <c:v>3576.9225895</c:v>
                      </c:pt>
                      <c:pt idx="3558">
                        <c:v>3577.9387021000002</c:v>
                      </c:pt>
                      <c:pt idx="3559">
                        <c:v>3578.9305689000003</c:v>
                      </c:pt>
                      <c:pt idx="3560">
                        <c:v>3579.9526898000004</c:v>
                      </c:pt>
                      <c:pt idx="3561">
                        <c:v>3580.9752269000001</c:v>
                      </c:pt>
                      <c:pt idx="3562">
                        <c:v>3581.9662917000005</c:v>
                      </c:pt>
                      <c:pt idx="3563">
                        <c:v>3582.9888640999998</c:v>
                      </c:pt>
                      <c:pt idx="3564">
                        <c:v>3584.0040254000005</c:v>
                      </c:pt>
                      <c:pt idx="3565">
                        <c:v>3585.0075242000003</c:v>
                      </c:pt>
                      <c:pt idx="3566">
                        <c:v>3586.0214176999998</c:v>
                      </c:pt>
                      <c:pt idx="3567">
                        <c:v>3587.0503180000005</c:v>
                      </c:pt>
                      <c:pt idx="3568">
                        <c:v>3588.0644259000001</c:v>
                      </c:pt>
                      <c:pt idx="3569">
                        <c:v>3589.0814393000001</c:v>
                      </c:pt>
                      <c:pt idx="3570">
                        <c:v>3590.0827263000001</c:v>
                      </c:pt>
                      <c:pt idx="3571">
                        <c:v>3591.1003861999998</c:v>
                      </c:pt>
                      <c:pt idx="3572">
                        <c:v>3592.1112645000003</c:v>
                      </c:pt>
                      <c:pt idx="3573">
                        <c:v>3593.1185617000001</c:v>
                      </c:pt>
                      <c:pt idx="3574">
                        <c:v>3594.1166245000004</c:v>
                      </c:pt>
                      <c:pt idx="3575">
                        <c:v>3595.1306556</c:v>
                      </c:pt>
                      <c:pt idx="3576">
                        <c:v>3596.1326749999998</c:v>
                      </c:pt>
                      <c:pt idx="3577">
                        <c:v>3597.1553196000004</c:v>
                      </c:pt>
                      <c:pt idx="3578">
                        <c:v>3598.1705081999999</c:v>
                      </c:pt>
                      <c:pt idx="3579">
                        <c:v>3599.1723763</c:v>
                      </c:pt>
                      <c:pt idx="3580">
                        <c:v>3600.1801408000001</c:v>
                      </c:pt>
                      <c:pt idx="3581">
                        <c:v>3601.1923481000003</c:v>
                      </c:pt>
                      <c:pt idx="3582">
                        <c:v>3602.2073074</c:v>
                      </c:pt>
                      <c:pt idx="3583">
                        <c:v>3603.2076027000003</c:v>
                      </c:pt>
                      <c:pt idx="3584">
                        <c:v>3604.2115715999998</c:v>
                      </c:pt>
                      <c:pt idx="3585">
                        <c:v>3605.1929066000002</c:v>
                      </c:pt>
                      <c:pt idx="3586">
                        <c:v>3606.1932186000004</c:v>
                      </c:pt>
                      <c:pt idx="3587">
                        <c:v>3607.2040046000002</c:v>
                      </c:pt>
                      <c:pt idx="3588">
                        <c:v>3608.2161672000002</c:v>
                      </c:pt>
                      <c:pt idx="3589">
                        <c:v>3609.1159807000004</c:v>
                      </c:pt>
                      <c:pt idx="3590">
                        <c:v>3610.1248335999999</c:v>
                      </c:pt>
                      <c:pt idx="3591">
                        <c:v>3611.1316083000002</c:v>
                      </c:pt>
                      <c:pt idx="3592">
                        <c:v>3612.1381244000004</c:v>
                      </c:pt>
                      <c:pt idx="3593">
                        <c:v>3613.1382077999997</c:v>
                      </c:pt>
                      <c:pt idx="3594">
                        <c:v>3614.1478828999998</c:v>
                      </c:pt>
                      <c:pt idx="3595">
                        <c:v>3615.1712734000002</c:v>
                      </c:pt>
                      <c:pt idx="3596">
                        <c:v>3616.1717102000002</c:v>
                      </c:pt>
                      <c:pt idx="3597">
                        <c:v>3617.1716993999999</c:v>
                      </c:pt>
                      <c:pt idx="3598">
                        <c:v>3618.1723548</c:v>
                      </c:pt>
                      <c:pt idx="3599">
                        <c:v>3619.1728340999998</c:v>
                      </c:pt>
                      <c:pt idx="3600">
                        <c:v>3620.1802026000005</c:v>
                      </c:pt>
                      <c:pt idx="3601">
                        <c:v>3621.1871909000001</c:v>
                      </c:pt>
                      <c:pt idx="3602">
                        <c:v>3622.1956846000003</c:v>
                      </c:pt>
                      <c:pt idx="3603">
                        <c:v>3623.2240620000002</c:v>
                      </c:pt>
                      <c:pt idx="3604">
                        <c:v>3624.2397510000001</c:v>
                      </c:pt>
                      <c:pt idx="3605">
                        <c:v>3625.2470181999997</c:v>
                      </c:pt>
                      <c:pt idx="3606">
                        <c:v>3626.2534506000002</c:v>
                      </c:pt>
                      <c:pt idx="3607">
                        <c:v>3627.2603035000002</c:v>
                      </c:pt>
                      <c:pt idx="3608">
                        <c:v>3628.2755208999997</c:v>
                      </c:pt>
                      <c:pt idx="3609">
                        <c:v>3629.2881393999996</c:v>
                      </c:pt>
                      <c:pt idx="3610">
                        <c:v>3630.3164773999997</c:v>
                      </c:pt>
                      <c:pt idx="3611">
                        <c:v>3631.3108367000004</c:v>
                      </c:pt>
                      <c:pt idx="3612">
                        <c:v>3632.3155740000002</c:v>
                      </c:pt>
                      <c:pt idx="3613">
                        <c:v>3633.3157152000003</c:v>
                      </c:pt>
                      <c:pt idx="3614">
                        <c:v>3634.3346591</c:v>
                      </c:pt>
                      <c:pt idx="3615">
                        <c:v>3635.3377292000005</c:v>
                      </c:pt>
                      <c:pt idx="3616">
                        <c:v>3636.3414642999996</c:v>
                      </c:pt>
                      <c:pt idx="3617">
                        <c:v>3637.3533845000002</c:v>
                      </c:pt>
                      <c:pt idx="3618">
                        <c:v>3638.3647307000001</c:v>
                      </c:pt>
                      <c:pt idx="3619">
                        <c:v>3639.3807094000003</c:v>
                      </c:pt>
                      <c:pt idx="3620">
                        <c:v>3640.3705296999997</c:v>
                      </c:pt>
                      <c:pt idx="3621">
                        <c:v>3641.3711613000005</c:v>
                      </c:pt>
                      <c:pt idx="3622">
                        <c:v>3642.3757441999996</c:v>
                      </c:pt>
                      <c:pt idx="3623">
                        <c:v>3643.3785309000004</c:v>
                      </c:pt>
                      <c:pt idx="3624">
                        <c:v>3644.3714428000003</c:v>
                      </c:pt>
                      <c:pt idx="3625">
                        <c:v>3645.3804178999999</c:v>
                      </c:pt>
                      <c:pt idx="3626">
                        <c:v>3646.3712015000001</c:v>
                      </c:pt>
                      <c:pt idx="3627">
                        <c:v>3647.3780219999999</c:v>
                      </c:pt>
                      <c:pt idx="3628">
                        <c:v>3648.3780345000005</c:v>
                      </c:pt>
                      <c:pt idx="3629">
                        <c:v>3649.3784378</c:v>
                      </c:pt>
                      <c:pt idx="3630">
                        <c:v>3650.3937040999999</c:v>
                      </c:pt>
                      <c:pt idx="3631">
                        <c:v>3651.3944308</c:v>
                      </c:pt>
                      <c:pt idx="3632">
                        <c:v>3652.3918653999999</c:v>
                      </c:pt>
                      <c:pt idx="3633">
                        <c:v>3653.4073937000003</c:v>
                      </c:pt>
                      <c:pt idx="3634">
                        <c:v>3654.4231439000005</c:v>
                      </c:pt>
                      <c:pt idx="3635">
                        <c:v>3655.4235395000005</c:v>
                      </c:pt>
                      <c:pt idx="3636">
                        <c:v>3656.4234843000004</c:v>
                      </c:pt>
                      <c:pt idx="3637">
                        <c:v>3657.4238579000003</c:v>
                      </c:pt>
                      <c:pt idx="3638">
                        <c:v>3658.4236940999999</c:v>
                      </c:pt>
                      <c:pt idx="3639">
                        <c:v>3659.4234286999999</c:v>
                      </c:pt>
                      <c:pt idx="3640">
                        <c:v>3660.4143856000001</c:v>
                      </c:pt>
                      <c:pt idx="3641">
                        <c:v>3661.4138193999997</c:v>
                      </c:pt>
                      <c:pt idx="3642">
                        <c:v>3662.4246086000003</c:v>
                      </c:pt>
                      <c:pt idx="3643">
                        <c:v>3663.4247827999998</c:v>
                      </c:pt>
                      <c:pt idx="3644">
                        <c:v>3664.4242249999998</c:v>
                      </c:pt>
                      <c:pt idx="3645">
                        <c:v>3665.4184742999996</c:v>
                      </c:pt>
                      <c:pt idx="3646">
                        <c:v>3666.4251698999997</c:v>
                      </c:pt>
                      <c:pt idx="3647">
                        <c:v>3667.4143203000003</c:v>
                      </c:pt>
                      <c:pt idx="3648">
                        <c:v>3668.4168488000005</c:v>
                      </c:pt>
                      <c:pt idx="3649">
                        <c:v>3669.4173335000005</c:v>
                      </c:pt>
                      <c:pt idx="3650">
                        <c:v>3670.4241961999996</c:v>
                      </c:pt>
                      <c:pt idx="3651">
                        <c:v>3671.4399798000004</c:v>
                      </c:pt>
                      <c:pt idx="3652">
                        <c:v>3672.4315163000001</c:v>
                      </c:pt>
                      <c:pt idx="3653">
                        <c:v>3673.4347471999999</c:v>
                      </c:pt>
                      <c:pt idx="3654">
                        <c:v>3674.4479782999997</c:v>
                      </c:pt>
                      <c:pt idx="3655">
                        <c:v>3675.4637284</c:v>
                      </c:pt>
                      <c:pt idx="3656">
                        <c:v>3676.4697646000004</c:v>
                      </c:pt>
                      <c:pt idx="3657">
                        <c:v>3677.4818836000004</c:v>
                      </c:pt>
                      <c:pt idx="3658">
                        <c:v>3678.4833911000005</c:v>
                      </c:pt>
                      <c:pt idx="3659">
                        <c:v>3679.4997278000001</c:v>
                      </c:pt>
                      <c:pt idx="3660">
                        <c:v>3680.5161678000004</c:v>
                      </c:pt>
                      <c:pt idx="3661">
                        <c:v>3681.5078266</c:v>
                      </c:pt>
                      <c:pt idx="3662">
                        <c:v>3682.5262635999998</c:v>
                      </c:pt>
                      <c:pt idx="3663">
                        <c:v>3683.5280911999998</c:v>
                      </c:pt>
                      <c:pt idx="3664">
                        <c:v>3684.5419209000002</c:v>
                      </c:pt>
                      <c:pt idx="3665">
                        <c:v>3685.5716301000002</c:v>
                      </c:pt>
                      <c:pt idx="3666">
                        <c:v>3686.5903403000002</c:v>
                      </c:pt>
                      <c:pt idx="3667">
                        <c:v>3687.5878668000005</c:v>
                      </c:pt>
                      <c:pt idx="3668">
                        <c:v>3688.6206141000002</c:v>
                      </c:pt>
                      <c:pt idx="3669">
                        <c:v>3689.6267972000005</c:v>
                      </c:pt>
                      <c:pt idx="3670">
                        <c:v>3690.6363242999996</c:v>
                      </c:pt>
                      <c:pt idx="3671">
                        <c:v>3691.6560298000004</c:v>
                      </c:pt>
                      <c:pt idx="3672">
                        <c:v>3692.6608119000002</c:v>
                      </c:pt>
                      <c:pt idx="3673">
                        <c:v>3693.6776695999997</c:v>
                      </c:pt>
                      <c:pt idx="3674">
                        <c:v>3694.6857993000003</c:v>
                      </c:pt>
                      <c:pt idx="3675">
                        <c:v>3695.6831509000003</c:v>
                      </c:pt>
                      <c:pt idx="3676">
                        <c:v>3696.7151690999999</c:v>
                      </c:pt>
                      <c:pt idx="3677">
                        <c:v>3697.7414682999997</c:v>
                      </c:pt>
                      <c:pt idx="3678">
                        <c:v>3698.7295512999999</c:v>
                      </c:pt>
                      <c:pt idx="3679">
                        <c:v>3699.7455042000001</c:v>
                      </c:pt>
                      <c:pt idx="3680">
                        <c:v>3700.7768045000003</c:v>
                      </c:pt>
                      <c:pt idx="3681">
                        <c:v>3701.7772476999999</c:v>
                      </c:pt>
                      <c:pt idx="3682">
                        <c:v>3702.8029969999998</c:v>
                      </c:pt>
                      <c:pt idx="3683">
                        <c:v>3703.8337494999996</c:v>
                      </c:pt>
                      <c:pt idx="3684">
                        <c:v>3704.8292360000005</c:v>
                      </c:pt>
                      <c:pt idx="3685">
                        <c:v>3705.8226228000003</c:v>
                      </c:pt>
                      <c:pt idx="3686">
                        <c:v>3706.8301694000002</c:v>
                      </c:pt>
                      <c:pt idx="3687">
                        <c:v>3707.8374894999997</c:v>
                      </c:pt>
                      <c:pt idx="3688">
                        <c:v>3708.8348279000002</c:v>
                      </c:pt>
                      <c:pt idx="3689">
                        <c:v>3709.7585888000003</c:v>
                      </c:pt>
                      <c:pt idx="3690">
                        <c:v>3710.7788276000001</c:v>
                      </c:pt>
                      <c:pt idx="3691">
                        <c:v>3711.7908625</c:v>
                      </c:pt>
                      <c:pt idx="3692">
                        <c:v>3712.8044574000005</c:v>
                      </c:pt>
                      <c:pt idx="3693">
                        <c:v>3713.8098694999999</c:v>
                      </c:pt>
                      <c:pt idx="3694">
                        <c:v>3714.8241091</c:v>
                      </c:pt>
                      <c:pt idx="3695">
                        <c:v>3715.8311573000001</c:v>
                      </c:pt>
                      <c:pt idx="3696">
                        <c:v>3716.8376840999999</c:v>
                      </c:pt>
                      <c:pt idx="3697">
                        <c:v>3717.8470871999998</c:v>
                      </c:pt>
                      <c:pt idx="3698">
                        <c:v>3718.8486288000004</c:v>
                      </c:pt>
                      <c:pt idx="3699">
                        <c:v>3719.8538839000003</c:v>
                      </c:pt>
                      <c:pt idx="3700">
                        <c:v>3720.8537868000003</c:v>
                      </c:pt>
                      <c:pt idx="3701">
                        <c:v>3721.8702002999999</c:v>
                      </c:pt>
                      <c:pt idx="3702">
                        <c:v>3722.8764600000004</c:v>
                      </c:pt>
                      <c:pt idx="3703">
                        <c:v>3723.8799016000003</c:v>
                      </c:pt>
                      <c:pt idx="3704">
                        <c:v>3724.8865998000001</c:v>
                      </c:pt>
                      <c:pt idx="3705">
                        <c:v>3725.8870755999997</c:v>
                      </c:pt>
                      <c:pt idx="3706">
                        <c:v>3726.8946193000002</c:v>
                      </c:pt>
                      <c:pt idx="3707">
                        <c:v>3727.8970138000004</c:v>
                      </c:pt>
                      <c:pt idx="3708">
                        <c:v>3728.9124881999996</c:v>
                      </c:pt>
                      <c:pt idx="3709">
                        <c:v>3729.9280589999998</c:v>
                      </c:pt>
                      <c:pt idx="3710">
                        <c:v>3730.9193777999999</c:v>
                      </c:pt>
                      <c:pt idx="3711">
                        <c:v>3731.9281185999998</c:v>
                      </c:pt>
                      <c:pt idx="3712">
                        <c:v>3732.9240368000001</c:v>
                      </c:pt>
                      <c:pt idx="3713">
                        <c:v>3733.9249133000003</c:v>
                      </c:pt>
                      <c:pt idx="3714">
                        <c:v>3734.9280715000004</c:v>
                      </c:pt>
                      <c:pt idx="3715">
                        <c:v>3735.9347226999998</c:v>
                      </c:pt>
                      <c:pt idx="3716">
                        <c:v>3736.9438031999998</c:v>
                      </c:pt>
                      <c:pt idx="3717">
                        <c:v>3737.9437489000002</c:v>
                      </c:pt>
                      <c:pt idx="3718">
                        <c:v>3738.9436101000001</c:v>
                      </c:pt>
                      <c:pt idx="3719">
                        <c:v>3739.9495942000003</c:v>
                      </c:pt>
                      <c:pt idx="3720">
                        <c:v>3740.9651665000001</c:v>
                      </c:pt>
                      <c:pt idx="3721">
                        <c:v>3741.9709811000002</c:v>
                      </c:pt>
                      <c:pt idx="3722">
                        <c:v>3742.9866854000002</c:v>
                      </c:pt>
                      <c:pt idx="3723">
                        <c:v>3744.0030748999998</c:v>
                      </c:pt>
                      <c:pt idx="3724">
                        <c:v>3745.0161330000001</c:v>
                      </c:pt>
                      <c:pt idx="3725">
                        <c:v>3746.0160888</c:v>
                      </c:pt>
                      <c:pt idx="3726">
                        <c:v>3747.0279363</c:v>
                      </c:pt>
                      <c:pt idx="3727">
                        <c:v>3748.0279596</c:v>
                      </c:pt>
                      <c:pt idx="3728">
                        <c:v>3749.0433241000001</c:v>
                      </c:pt>
                      <c:pt idx="3729">
                        <c:v>3750.0595378999997</c:v>
                      </c:pt>
                      <c:pt idx="3730">
                        <c:v>3751.0754575000001</c:v>
                      </c:pt>
                      <c:pt idx="3731">
                        <c:v>3752.0943367</c:v>
                      </c:pt>
                      <c:pt idx="3732">
                        <c:v>3753.0943391999999</c:v>
                      </c:pt>
                      <c:pt idx="3733">
                        <c:v>3754.0944900000004</c:v>
                      </c:pt>
                      <c:pt idx="3734">
                        <c:v>3755.1104247000003</c:v>
                      </c:pt>
                      <c:pt idx="3735">
                        <c:v>3756.1099100000001</c:v>
                      </c:pt>
                      <c:pt idx="3736">
                        <c:v>3757.1105342999999</c:v>
                      </c:pt>
                      <c:pt idx="3737">
                        <c:v>3758.1109328000002</c:v>
                      </c:pt>
                      <c:pt idx="3738">
                        <c:v>3759.1109574000002</c:v>
                      </c:pt>
                      <c:pt idx="3739">
                        <c:v>3760.1243198000002</c:v>
                      </c:pt>
                      <c:pt idx="3740">
                        <c:v>3761.1252003999998</c:v>
                      </c:pt>
                      <c:pt idx="3741">
                        <c:v>3762.1276980000002</c:v>
                      </c:pt>
                      <c:pt idx="3742">
                        <c:v>3763.1289881000002</c:v>
                      </c:pt>
                      <c:pt idx="3743">
                        <c:v>3764.1260123000002</c:v>
                      </c:pt>
                      <c:pt idx="3744">
                        <c:v>3765.1261303000001</c:v>
                      </c:pt>
                      <c:pt idx="3745">
                        <c:v>3766.1257587</c:v>
                      </c:pt>
                      <c:pt idx="3746">
                        <c:v>3767.1272564000001</c:v>
                      </c:pt>
                      <c:pt idx="3747">
                        <c:v>3768.1272824999996</c:v>
                      </c:pt>
                      <c:pt idx="3748">
                        <c:v>3769.1279445</c:v>
                      </c:pt>
                      <c:pt idx="3749">
                        <c:v>3770.1349843999997</c:v>
                      </c:pt>
                      <c:pt idx="3750">
                        <c:v>3771.1448853000002</c:v>
                      </c:pt>
                      <c:pt idx="3751">
                        <c:v>3772.1493283999998</c:v>
                      </c:pt>
                      <c:pt idx="3752">
                        <c:v>3773.1658053000001</c:v>
                      </c:pt>
                      <c:pt idx="3753">
                        <c:v>3774.1884891999998</c:v>
                      </c:pt>
                      <c:pt idx="3754">
                        <c:v>3775.2041851000004</c:v>
                      </c:pt>
                      <c:pt idx="3755">
                        <c:v>3776.2109971</c:v>
                      </c:pt>
                      <c:pt idx="3756">
                        <c:v>3777.2105849</c:v>
                      </c:pt>
                      <c:pt idx="3757">
                        <c:v>3778.2108612000002</c:v>
                      </c:pt>
                      <c:pt idx="3758">
                        <c:v>3779.2262252</c:v>
                      </c:pt>
                      <c:pt idx="3759">
                        <c:v>3780.2429049000002</c:v>
                      </c:pt>
                      <c:pt idx="3760">
                        <c:v>3781.2442725999999</c:v>
                      </c:pt>
                      <c:pt idx="3761">
                        <c:v>3782.2505843999998</c:v>
                      </c:pt>
                      <c:pt idx="3762">
                        <c:v>3783.2513484999999</c:v>
                      </c:pt>
                      <c:pt idx="3763">
                        <c:v>3784.2488155999999</c:v>
                      </c:pt>
                      <c:pt idx="3764">
                        <c:v>3785.2512152999998</c:v>
                      </c:pt>
                      <c:pt idx="3765">
                        <c:v>3786.2552937999999</c:v>
                      </c:pt>
                      <c:pt idx="3766">
                        <c:v>3787.2560159000004</c:v>
                      </c:pt>
                      <c:pt idx="3767">
                        <c:v>3788.2557085999997</c:v>
                      </c:pt>
                      <c:pt idx="3768">
                        <c:v>3789.2568486</c:v>
                      </c:pt>
                      <c:pt idx="3769">
                        <c:v>3790.2421605999998</c:v>
                      </c:pt>
                      <c:pt idx="3770">
                        <c:v>3791.2561274</c:v>
                      </c:pt>
                      <c:pt idx="3771">
                        <c:v>3792.2566551999998</c:v>
                      </c:pt>
                      <c:pt idx="3772">
                        <c:v>3793.2586148</c:v>
                      </c:pt>
                      <c:pt idx="3773">
                        <c:v>3794.2628832999999</c:v>
                      </c:pt>
                      <c:pt idx="3774">
                        <c:v>3795.2708705000005</c:v>
                      </c:pt>
                      <c:pt idx="3775">
                        <c:v>3796.2802041000004</c:v>
                      </c:pt>
                      <c:pt idx="3776">
                        <c:v>3797.3082841000005</c:v>
                      </c:pt>
                      <c:pt idx="3777">
                        <c:v>3798.2935444000004</c:v>
                      </c:pt>
                      <c:pt idx="3778">
                        <c:v>3799.2961291000001</c:v>
                      </c:pt>
                      <c:pt idx="3779">
                        <c:v>3800.3284948999999</c:v>
                      </c:pt>
                      <c:pt idx="3780">
                        <c:v>3801.3427652</c:v>
                      </c:pt>
                      <c:pt idx="3781">
                        <c:v>3802.3489713999998</c:v>
                      </c:pt>
                      <c:pt idx="3782">
                        <c:v>3803.3768218000005</c:v>
                      </c:pt>
                      <c:pt idx="3783">
                        <c:v>3804.372754</c:v>
                      </c:pt>
                      <c:pt idx="3784">
                        <c:v>3805.3776138000003</c:v>
                      </c:pt>
                      <c:pt idx="3785">
                        <c:v>3806.3752568</c:v>
                      </c:pt>
                      <c:pt idx="3786">
                        <c:v>3807.3939323000004</c:v>
                      </c:pt>
                      <c:pt idx="3787">
                        <c:v>3808.4171790999999</c:v>
                      </c:pt>
                      <c:pt idx="3788">
                        <c:v>3809.4233879000003</c:v>
                      </c:pt>
                      <c:pt idx="3789">
                        <c:v>3810.4141476000004</c:v>
                      </c:pt>
                      <c:pt idx="3790">
                        <c:v>3811.4294292000004</c:v>
                      </c:pt>
                      <c:pt idx="3791">
                        <c:v>3812.4631325</c:v>
                      </c:pt>
                      <c:pt idx="3792">
                        <c:v>3813.4684365000003</c:v>
                      </c:pt>
                      <c:pt idx="3793">
                        <c:v>3814.3938706999998</c:v>
                      </c:pt>
                      <c:pt idx="3794">
                        <c:v>3815.4096767999999</c:v>
                      </c:pt>
                      <c:pt idx="3795">
                        <c:v>3816.4257195999999</c:v>
                      </c:pt>
                      <c:pt idx="3796">
                        <c:v>3817.4280307999998</c:v>
                      </c:pt>
                      <c:pt idx="3797">
                        <c:v>3818.4197223000001</c:v>
                      </c:pt>
                      <c:pt idx="3798">
                        <c:v>3819.4148703999999</c:v>
                      </c:pt>
                      <c:pt idx="3799">
                        <c:v>3820.4181774999997</c:v>
                      </c:pt>
                      <c:pt idx="3800">
                        <c:v>3821.4144711999998</c:v>
                      </c:pt>
                      <c:pt idx="3801">
                        <c:v>3822.4147135000003</c:v>
                      </c:pt>
                      <c:pt idx="3802">
                        <c:v>3823.4376377999997</c:v>
                      </c:pt>
                      <c:pt idx="3803">
                        <c:v>3824.4380768999999</c:v>
                      </c:pt>
                      <c:pt idx="3804">
                        <c:v>3825.4534493000001</c:v>
                      </c:pt>
                      <c:pt idx="3805">
                        <c:v>3826.4685629000005</c:v>
                      </c:pt>
                      <c:pt idx="3806">
                        <c:v>3827.4691910000001</c:v>
                      </c:pt>
                      <c:pt idx="3807">
                        <c:v>3828.4601269000004</c:v>
                      </c:pt>
                      <c:pt idx="3808">
                        <c:v>3829.4850372000001</c:v>
                      </c:pt>
                      <c:pt idx="3809">
                        <c:v>3830.5003985000003</c:v>
                      </c:pt>
                      <c:pt idx="3810">
                        <c:v>3831.4919922999998</c:v>
                      </c:pt>
                      <c:pt idx="3811">
                        <c:v>3832.4923163000003</c:v>
                      </c:pt>
                      <c:pt idx="3812">
                        <c:v>3833.4939297000001</c:v>
                      </c:pt>
                      <c:pt idx="3813">
                        <c:v>3834.49748</c:v>
                      </c:pt>
                      <c:pt idx="3814">
                        <c:v>3835.4979561999999</c:v>
                      </c:pt>
                      <c:pt idx="3815">
                        <c:v>3836.4981760999999</c:v>
                      </c:pt>
                      <c:pt idx="3816">
                        <c:v>3837.498345</c:v>
                      </c:pt>
                      <c:pt idx="3817">
                        <c:v>3838.4986717000002</c:v>
                      </c:pt>
                      <c:pt idx="3818">
                        <c:v>3839.4986750999997</c:v>
                      </c:pt>
                      <c:pt idx="3819">
                        <c:v>3840.4990723000001</c:v>
                      </c:pt>
                      <c:pt idx="3820">
                        <c:v>3841.4998273000001</c:v>
                      </c:pt>
                      <c:pt idx="3821">
                        <c:v>3842.5065648999998</c:v>
                      </c:pt>
                      <c:pt idx="3822">
                        <c:v>3843.5046099000001</c:v>
                      </c:pt>
                      <c:pt idx="3823">
                        <c:v>3844.4910918000005</c:v>
                      </c:pt>
                      <c:pt idx="3824">
                        <c:v>3845.5002028999997</c:v>
                      </c:pt>
                      <c:pt idx="3825">
                        <c:v>3846.5002326000003</c:v>
                      </c:pt>
                      <c:pt idx="3826">
                        <c:v>3847.5012443000005</c:v>
                      </c:pt>
                      <c:pt idx="3827">
                        <c:v>3848.5017077000002</c:v>
                      </c:pt>
                      <c:pt idx="3828">
                        <c:v>3849.4967425000004</c:v>
                      </c:pt>
                      <c:pt idx="3829">
                        <c:v>3850.5094676999997</c:v>
                      </c:pt>
                      <c:pt idx="3830">
                        <c:v>3851.536427</c:v>
                      </c:pt>
                      <c:pt idx="3831">
                        <c:v>3852.5260696000005</c:v>
                      </c:pt>
                      <c:pt idx="3832">
                        <c:v>3853.5386009000003</c:v>
                      </c:pt>
                      <c:pt idx="3833">
                        <c:v>3854.5702827000005</c:v>
                      </c:pt>
                      <c:pt idx="3834">
                        <c:v>3855.5687779999998</c:v>
                      </c:pt>
                      <c:pt idx="3835">
                        <c:v>3856.5867070000004</c:v>
                      </c:pt>
                      <c:pt idx="3836">
                        <c:v>3857.6006281999998</c:v>
                      </c:pt>
                      <c:pt idx="3837">
                        <c:v>3858.6198713000003</c:v>
                      </c:pt>
                      <c:pt idx="3838">
                        <c:v>3859.6235130000005</c:v>
                      </c:pt>
                      <c:pt idx="3839">
                        <c:v>3860.6232043</c:v>
                      </c:pt>
                      <c:pt idx="3840">
                        <c:v>3861.6188130999999</c:v>
                      </c:pt>
                      <c:pt idx="3841">
                        <c:v>3862.6315157999998</c:v>
                      </c:pt>
                      <c:pt idx="3842">
                        <c:v>3863.6411002000004</c:v>
                      </c:pt>
                      <c:pt idx="3843">
                        <c:v>3864.6569995999998</c:v>
                      </c:pt>
                      <c:pt idx="3844">
                        <c:v>3865.6588966999998</c:v>
                      </c:pt>
                      <c:pt idx="3845">
                        <c:v>3866.6743096999999</c:v>
                      </c:pt>
                      <c:pt idx="3846">
                        <c:v>3867.7037652999998</c:v>
                      </c:pt>
                      <c:pt idx="3847">
                        <c:v>3868.7148088000004</c:v>
                      </c:pt>
                      <c:pt idx="3848">
                        <c:v>3869.7250155000002</c:v>
                      </c:pt>
                      <c:pt idx="3849">
                        <c:v>3870.7213014999998</c:v>
                      </c:pt>
                      <c:pt idx="3850">
                        <c:v>3871.7328232</c:v>
                      </c:pt>
                      <c:pt idx="3851">
                        <c:v>3872.7526852000001</c:v>
                      </c:pt>
                      <c:pt idx="3852">
                        <c:v>3873.7681143999998</c:v>
                      </c:pt>
                      <c:pt idx="3853">
                        <c:v>3874.7821598999999</c:v>
                      </c:pt>
                      <c:pt idx="3854">
                        <c:v>3875.7860902000002</c:v>
                      </c:pt>
                      <c:pt idx="3855">
                        <c:v>3876.7998477000001</c:v>
                      </c:pt>
                      <c:pt idx="3856">
                        <c:v>3877.7910345</c:v>
                      </c:pt>
                      <c:pt idx="3857">
                        <c:v>3878.7916772999997</c:v>
                      </c:pt>
                      <c:pt idx="3858">
                        <c:v>3879.7906414999998</c:v>
                      </c:pt>
                      <c:pt idx="3859">
                        <c:v>3880.7917159999997</c:v>
                      </c:pt>
                      <c:pt idx="3860">
                        <c:v>3881.8039420000005</c:v>
                      </c:pt>
                      <c:pt idx="3861">
                        <c:v>3882.8263624000001</c:v>
                      </c:pt>
                      <c:pt idx="3862">
                        <c:v>3883.8245963999998</c:v>
                      </c:pt>
                      <c:pt idx="3863">
                        <c:v>3884.8327441000001</c:v>
                      </c:pt>
                      <c:pt idx="3864">
                        <c:v>3885.8573912000002</c:v>
                      </c:pt>
                      <c:pt idx="3865">
                        <c:v>3886.8616844999997</c:v>
                      </c:pt>
                      <c:pt idx="3866">
                        <c:v>3887.8761006000004</c:v>
                      </c:pt>
                      <c:pt idx="3867">
                        <c:v>3888.8918255999997</c:v>
                      </c:pt>
                      <c:pt idx="3868">
                        <c:v>3889.8945169999997</c:v>
                      </c:pt>
                      <c:pt idx="3869">
                        <c:v>3890.9253936000005</c:v>
                      </c:pt>
                      <c:pt idx="3870">
                        <c:v>3891.9295475999998</c:v>
                      </c:pt>
                      <c:pt idx="3871">
                        <c:v>3892.9365813000004</c:v>
                      </c:pt>
                      <c:pt idx="3872">
                        <c:v>3893.9547846000005</c:v>
                      </c:pt>
                      <c:pt idx="3873">
                        <c:v>3894.9590111999996</c:v>
                      </c:pt>
                      <c:pt idx="3874">
                        <c:v>3895.8707040999998</c:v>
                      </c:pt>
                      <c:pt idx="3875">
                        <c:v>3896.8904500999997</c:v>
                      </c:pt>
                      <c:pt idx="3876">
                        <c:v>3897.8973446</c:v>
                      </c:pt>
                      <c:pt idx="3877">
                        <c:v>3898.9215314000003</c:v>
                      </c:pt>
                      <c:pt idx="3878">
                        <c:v>3899.9320944999999</c:v>
                      </c:pt>
                      <c:pt idx="3879">
                        <c:v>3900.9439448000003</c:v>
                      </c:pt>
                      <c:pt idx="3880">
                        <c:v>3901.9447418</c:v>
                      </c:pt>
                      <c:pt idx="3881">
                        <c:v>3902.9719378999998</c:v>
                      </c:pt>
                      <c:pt idx="3882">
                        <c:v>3903.9794404000004</c:v>
                      </c:pt>
                      <c:pt idx="3883">
                        <c:v>3904.9869595</c:v>
                      </c:pt>
                      <c:pt idx="3884">
                        <c:v>3906.0025564999996</c:v>
                      </c:pt>
                      <c:pt idx="3885">
                        <c:v>3906.9947739999998</c:v>
                      </c:pt>
                      <c:pt idx="3886">
                        <c:v>3907.9953043000005</c:v>
                      </c:pt>
                      <c:pt idx="3887">
                        <c:v>3909.0007753</c:v>
                      </c:pt>
                      <c:pt idx="3888">
                        <c:v>3910.0014323000005</c:v>
                      </c:pt>
                      <c:pt idx="3889">
                        <c:v>3911.0016990000004</c:v>
                      </c:pt>
                      <c:pt idx="3890">
                        <c:v>3912.0017028000002</c:v>
                      </c:pt>
                      <c:pt idx="3891">
                        <c:v>3913.0021482000002</c:v>
                      </c:pt>
                      <c:pt idx="3892">
                        <c:v>3914.0178447999997</c:v>
                      </c:pt>
                      <c:pt idx="3893">
                        <c:v>3915.0177013000002</c:v>
                      </c:pt>
                      <c:pt idx="3894">
                        <c:v>3916.0246777000002</c:v>
                      </c:pt>
                      <c:pt idx="3895">
                        <c:v>3917.0401263000003</c:v>
                      </c:pt>
                      <c:pt idx="3896">
                        <c:v>3918.0408299000001</c:v>
                      </c:pt>
                      <c:pt idx="3897">
                        <c:v>3919.0545363000001</c:v>
                      </c:pt>
                      <c:pt idx="3898">
                        <c:v>3920.0709445000002</c:v>
                      </c:pt>
                      <c:pt idx="3899">
                        <c:v>3921.0849627999996</c:v>
                      </c:pt>
                      <c:pt idx="3900">
                        <c:v>3922.0926259999997</c:v>
                      </c:pt>
                      <c:pt idx="3901">
                        <c:v>3923.0932536999999</c:v>
                      </c:pt>
                      <c:pt idx="3902">
                        <c:v>3924.0936554999998</c:v>
                      </c:pt>
                      <c:pt idx="3903">
                        <c:v>3925.1161385000005</c:v>
                      </c:pt>
                      <c:pt idx="3904">
                        <c:v>3926.1157652000002</c:v>
                      </c:pt>
                      <c:pt idx="3905">
                        <c:v>3927.1312800000005</c:v>
                      </c:pt>
                      <c:pt idx="3906">
                        <c:v>3928.1224058999996</c:v>
                      </c:pt>
                      <c:pt idx="3907">
                        <c:v>3929.1294441</c:v>
                      </c:pt>
                      <c:pt idx="3908">
                        <c:v>3930.1298371000003</c:v>
                      </c:pt>
                      <c:pt idx="3909">
                        <c:v>3931.1212246000005</c:v>
                      </c:pt>
                      <c:pt idx="3910">
                        <c:v>3932.1278829000003</c:v>
                      </c:pt>
                      <c:pt idx="3911">
                        <c:v>3933.1280026000004</c:v>
                      </c:pt>
                      <c:pt idx="3912">
                        <c:v>3934.1163371000002</c:v>
                      </c:pt>
                      <c:pt idx="3913">
                        <c:v>3935.1193260999999</c:v>
                      </c:pt>
                      <c:pt idx="3914">
                        <c:v>3936.1312760000001</c:v>
                      </c:pt>
                      <c:pt idx="3915">
                        <c:v>3937.1307384000002</c:v>
                      </c:pt>
                      <c:pt idx="3916">
                        <c:v>3938.1217790000001</c:v>
                      </c:pt>
                      <c:pt idx="3917">
                        <c:v>3939.1189639000004</c:v>
                      </c:pt>
                      <c:pt idx="3918">
                        <c:v>3940.1312536000005</c:v>
                      </c:pt>
                      <c:pt idx="3919">
                        <c:v>3941.1476149999999</c:v>
                      </c:pt>
                      <c:pt idx="3920">
                        <c:v>3942.1825170000002</c:v>
                      </c:pt>
                      <c:pt idx="3921">
                        <c:v>3943.1968187000002</c:v>
                      </c:pt>
                      <c:pt idx="3922">
                        <c:v>3944.2115795999998</c:v>
                      </c:pt>
                      <c:pt idx="3923">
                        <c:v>3945.2308242999998</c:v>
                      </c:pt>
                      <c:pt idx="3924">
                        <c:v>3946.2343834000003</c:v>
                      </c:pt>
                      <c:pt idx="3925">
                        <c:v>3947.2614125999999</c:v>
                      </c:pt>
                      <c:pt idx="3926">
                        <c:v>3948.2741022999999</c:v>
                      </c:pt>
                      <c:pt idx="3927">
                        <c:v>3949.2743376999997</c:v>
                      </c:pt>
                      <c:pt idx="3928">
                        <c:v>3950.2912400000005</c:v>
                      </c:pt>
                      <c:pt idx="3929">
                        <c:v>3951.3079708000005</c:v>
                      </c:pt>
                      <c:pt idx="3930">
                        <c:v>3952.2163772000004</c:v>
                      </c:pt>
                      <c:pt idx="3931">
                        <c:v>3953.2325072000003</c:v>
                      </c:pt>
                      <c:pt idx="3932">
                        <c:v>3954.2302978999996</c:v>
                      </c:pt>
                      <c:pt idx="3933">
                        <c:v>3955.2371005000005</c:v>
                      </c:pt>
                      <c:pt idx="3934">
                        <c:v>3956.2530896999997</c:v>
                      </c:pt>
                      <c:pt idx="3935">
                        <c:v>3957.2527664999998</c:v>
                      </c:pt>
                      <c:pt idx="3936">
                        <c:v>3958.2530189999998</c:v>
                      </c:pt>
                      <c:pt idx="3937">
                        <c:v>3959.2537480999999</c:v>
                      </c:pt>
                      <c:pt idx="3938">
                        <c:v>3960.2511185000003</c:v>
                      </c:pt>
                      <c:pt idx="3939">
                        <c:v>3961.2503465999998</c:v>
                      </c:pt>
                      <c:pt idx="3940">
                        <c:v>3962.2513264999998</c:v>
                      </c:pt>
                      <c:pt idx="3941">
                        <c:v>3963.2433882000005</c:v>
                      </c:pt>
                      <c:pt idx="3942">
                        <c:v>3964.2563055000001</c:v>
                      </c:pt>
                      <c:pt idx="3943">
                        <c:v>3965.2471124000003</c:v>
                      </c:pt>
                      <c:pt idx="3944">
                        <c:v>3966.2547082000001</c:v>
                      </c:pt>
                      <c:pt idx="3945">
                        <c:v>3967.2555788999998</c:v>
                      </c:pt>
                      <c:pt idx="3946">
                        <c:v>3968.2416431000001</c:v>
                      </c:pt>
                      <c:pt idx="3947">
                        <c:v>3969.2420091000004</c:v>
                      </c:pt>
                      <c:pt idx="3948">
                        <c:v>3970.2562172999997</c:v>
                      </c:pt>
                      <c:pt idx="3949">
                        <c:v>3971.2542912999997</c:v>
                      </c:pt>
                      <c:pt idx="3950">
                        <c:v>3972.2455390000005</c:v>
                      </c:pt>
                      <c:pt idx="3951">
                        <c:v>3973.2556714000002</c:v>
                      </c:pt>
                      <c:pt idx="3952">
                        <c:v>3974.2560456000001</c:v>
                      </c:pt>
                      <c:pt idx="3953">
                        <c:v>3975.2478071000005</c:v>
                      </c:pt>
                      <c:pt idx="3954">
                        <c:v>3976.2556317999997</c:v>
                      </c:pt>
                      <c:pt idx="3955">
                        <c:v>3977.2553342000001</c:v>
                      </c:pt>
                      <c:pt idx="3956">
                        <c:v>3978.2564647999998</c:v>
                      </c:pt>
                      <c:pt idx="3957">
                        <c:v>3979.2567841</c:v>
                      </c:pt>
                      <c:pt idx="3958">
                        <c:v>3980.27621</c:v>
                      </c:pt>
                      <c:pt idx="3959">
                        <c:v>3981.2834794</c:v>
                      </c:pt>
                      <c:pt idx="3960">
                        <c:v>3982.2995609</c:v>
                      </c:pt>
                      <c:pt idx="3961">
                        <c:v>3983.2997062000004</c:v>
                      </c:pt>
                      <c:pt idx="3962">
                        <c:v>3984.3003538000003</c:v>
                      </c:pt>
                      <c:pt idx="3963">
                        <c:v>3985.3007112000005</c:v>
                      </c:pt>
                      <c:pt idx="3964">
                        <c:v>3986.3182972000004</c:v>
                      </c:pt>
                      <c:pt idx="3965">
                        <c:v>3987.3348886000003</c:v>
                      </c:pt>
                      <c:pt idx="3966">
                        <c:v>3988.3352525999999</c:v>
                      </c:pt>
                      <c:pt idx="3967">
                        <c:v>3989.3575461</c:v>
                      </c:pt>
                      <c:pt idx="3968">
                        <c:v>3990.3776135999997</c:v>
                      </c:pt>
                      <c:pt idx="3969">
                        <c:v>3991.3771362999996</c:v>
                      </c:pt>
                      <c:pt idx="3970">
                        <c:v>3992.3679497000003</c:v>
                      </c:pt>
                      <c:pt idx="3971">
                        <c:v>3993.3681441999997</c:v>
                      </c:pt>
                      <c:pt idx="3972">
                        <c:v>3994.3684929999999</c:v>
                      </c:pt>
                      <c:pt idx="3973">
                        <c:v>3995.3687216999997</c:v>
                      </c:pt>
                      <c:pt idx="3974">
                        <c:v>3996.3697106999998</c:v>
                      </c:pt>
                      <c:pt idx="3975">
                        <c:v>3997.3853374</c:v>
                      </c:pt>
                      <c:pt idx="3976">
                        <c:v>3998.4073764000004</c:v>
                      </c:pt>
                      <c:pt idx="3977">
                        <c:v>3999.4266270999997</c:v>
                      </c:pt>
                      <c:pt idx="3978">
                        <c:v>4000.4427286</c:v>
                      </c:pt>
                      <c:pt idx="3979">
                        <c:v>4001.4338427000002</c:v>
                      </c:pt>
                      <c:pt idx="3980">
                        <c:v>4002.4501181000005</c:v>
                      </c:pt>
                      <c:pt idx="3981">
                        <c:v>4003.4610272</c:v>
                      </c:pt>
                      <c:pt idx="3982">
                        <c:v>4004.4622276</c:v>
                      </c:pt>
                      <c:pt idx="3983">
                        <c:v>4005.4626926999999</c:v>
                      </c:pt>
                      <c:pt idx="3984">
                        <c:v>4006.4798501000005</c:v>
                      </c:pt>
                      <c:pt idx="3985">
                        <c:v>4007.4948770000001</c:v>
                      </c:pt>
                      <c:pt idx="3986">
                        <c:v>4008.4941810999999</c:v>
                      </c:pt>
                      <c:pt idx="3987">
                        <c:v>4009.4946546000001</c:v>
                      </c:pt>
                      <c:pt idx="3988">
                        <c:v>4010.4944033000002</c:v>
                      </c:pt>
                      <c:pt idx="3989">
                        <c:v>4011.4948295000004</c:v>
                      </c:pt>
                      <c:pt idx="3990">
                        <c:v>4012.5019357000001</c:v>
                      </c:pt>
                      <c:pt idx="3991">
                        <c:v>4013.5181763000001</c:v>
                      </c:pt>
                      <c:pt idx="3992">
                        <c:v>4014.5310632000001</c:v>
                      </c:pt>
                      <c:pt idx="3993">
                        <c:v>4015.5492425000002</c:v>
                      </c:pt>
                      <c:pt idx="3994">
                        <c:v>4016.5657200000005</c:v>
                      </c:pt>
                      <c:pt idx="3995">
                        <c:v>4017.5656114000003</c:v>
                      </c:pt>
                      <c:pt idx="3996">
                        <c:v>4018.5811585000001</c:v>
                      </c:pt>
                      <c:pt idx="3997">
                        <c:v>4019.5898992000002</c:v>
                      </c:pt>
                      <c:pt idx="3998">
                        <c:v>4020.6058222000001</c:v>
                      </c:pt>
                      <c:pt idx="3999">
                        <c:v>4021.6284693999996</c:v>
                      </c:pt>
                      <c:pt idx="4000">
                        <c:v>4022.6312082000004</c:v>
                      </c:pt>
                      <c:pt idx="4001">
                        <c:v>4023.6312573000005</c:v>
                      </c:pt>
                      <c:pt idx="4002">
                        <c:v>4024.6167025000004</c:v>
                      </c:pt>
                      <c:pt idx="4003">
                        <c:v>4025.6177835999997</c:v>
                      </c:pt>
                      <c:pt idx="4004">
                        <c:v>4026.6250545000003</c:v>
                      </c:pt>
                      <c:pt idx="4005">
                        <c:v>4027.6247813999998</c:v>
                      </c:pt>
                      <c:pt idx="4006">
                        <c:v>4028.6254866999998</c:v>
                      </c:pt>
                      <c:pt idx="4007">
                        <c:v>4029.6251407999998</c:v>
                      </c:pt>
                      <c:pt idx="4008">
                        <c:v>4030.6229236999998</c:v>
                      </c:pt>
                      <c:pt idx="4009">
                        <c:v>4031.6320266000002</c:v>
                      </c:pt>
                      <c:pt idx="4010">
                        <c:v>4032.6460040000002</c:v>
                      </c:pt>
                      <c:pt idx="4011">
                        <c:v>4033.6637376999997</c:v>
                      </c:pt>
                      <c:pt idx="4012">
                        <c:v>4034.6750436000002</c:v>
                      </c:pt>
                      <c:pt idx="4013">
                        <c:v>4035.6917592999998</c:v>
                      </c:pt>
                      <c:pt idx="4014">
                        <c:v>4036.7027200000002</c:v>
                      </c:pt>
                      <c:pt idx="4015">
                        <c:v>4037.7256491999997</c:v>
                      </c:pt>
                      <c:pt idx="4016">
                        <c:v>4038.7557899000003</c:v>
                      </c:pt>
                      <c:pt idx="4017">
                        <c:v>4039.7504910999996</c:v>
                      </c:pt>
                      <c:pt idx="4018">
                        <c:v>4040.7503319999996</c:v>
                      </c:pt>
                      <c:pt idx="4019">
                        <c:v>4041.7427077000002</c:v>
                      </c:pt>
                      <c:pt idx="4020">
                        <c:v>4042.7565862000001</c:v>
                      </c:pt>
                      <c:pt idx="4021">
                        <c:v>4043.7759857000001</c:v>
                      </c:pt>
                      <c:pt idx="4022">
                        <c:v>4044.7768666000002</c:v>
                      </c:pt>
                      <c:pt idx="4023">
                        <c:v>4045.7801484000001</c:v>
                      </c:pt>
                      <c:pt idx="4024">
                        <c:v>4046.8013757999997</c:v>
                      </c:pt>
                      <c:pt idx="4025">
                        <c:v>4047.8230145999996</c:v>
                      </c:pt>
                      <c:pt idx="4026">
                        <c:v>4048.8231828999997</c:v>
                      </c:pt>
                      <c:pt idx="4027">
                        <c:v>4049.8462648000004</c:v>
                      </c:pt>
                      <c:pt idx="4028">
                        <c:v>4050.8479857000002</c:v>
                      </c:pt>
                      <c:pt idx="4029">
                        <c:v>4051.8573932999998</c:v>
                      </c:pt>
                      <c:pt idx="4030">
                        <c:v>4052.8798165999997</c:v>
                      </c:pt>
                      <c:pt idx="4031">
                        <c:v>4053.8793941000004</c:v>
                      </c:pt>
                      <c:pt idx="4032">
                        <c:v>4054.8675322999998</c:v>
                      </c:pt>
                      <c:pt idx="4033">
                        <c:v>4055.8861186000004</c:v>
                      </c:pt>
                      <c:pt idx="4034">
                        <c:v>4056.9112450000002</c:v>
                      </c:pt>
                      <c:pt idx="4035">
                        <c:v>4057.9297533999998</c:v>
                      </c:pt>
                      <c:pt idx="4036">
                        <c:v>4058.9582542999997</c:v>
                      </c:pt>
                      <c:pt idx="4037">
                        <c:v>4059.9554489000002</c:v>
                      </c:pt>
                      <c:pt idx="4038">
                        <c:v>4060.9623191000001</c:v>
                      </c:pt>
                      <c:pt idx="4039">
                        <c:v>4061.9725134</c:v>
                      </c:pt>
                      <c:pt idx="4040">
                        <c:v>4062.9835529000002</c:v>
                      </c:pt>
                      <c:pt idx="4041">
                        <c:v>4063.9908339000003</c:v>
                      </c:pt>
                      <c:pt idx="4042">
                        <c:v>4065.0043477999998</c:v>
                      </c:pt>
                      <c:pt idx="4043">
                        <c:v>4066.0017814000003</c:v>
                      </c:pt>
                      <c:pt idx="4044">
                        <c:v>4067.0149154000001</c:v>
                      </c:pt>
                      <c:pt idx="4045">
                        <c:v>4068.0435453</c:v>
                      </c:pt>
                      <c:pt idx="4046">
                        <c:v>4069.0588845000002</c:v>
                      </c:pt>
                      <c:pt idx="4047">
                        <c:v>4070.0663185000003</c:v>
                      </c:pt>
                      <c:pt idx="4048">
                        <c:v>4071.066656</c:v>
                      </c:pt>
                      <c:pt idx="4049">
                        <c:v>4072.0815739</c:v>
                      </c:pt>
                      <c:pt idx="4050">
                        <c:v>4073.0931081999997</c:v>
                      </c:pt>
                      <c:pt idx="4051">
                        <c:v>4074.0943487000004</c:v>
                      </c:pt>
                      <c:pt idx="4052">
                        <c:v>4074.9922262999999</c:v>
                      </c:pt>
                      <c:pt idx="4053">
                        <c:v>4075.9986501000003</c:v>
                      </c:pt>
                      <c:pt idx="4054">
                        <c:v>4076.9985962999999</c:v>
                      </c:pt>
                      <c:pt idx="4055">
                        <c:v>4078.0063173999997</c:v>
                      </c:pt>
                      <c:pt idx="4056">
                        <c:v>4079.0064333999999</c:v>
                      </c:pt>
                      <c:pt idx="4057">
                        <c:v>4079.9976827999999</c:v>
                      </c:pt>
                      <c:pt idx="4058">
                        <c:v>4081.0111583999997</c:v>
                      </c:pt>
                      <c:pt idx="4059">
                        <c:v>4082.0166835</c:v>
                      </c:pt>
                      <c:pt idx="4060">
                        <c:v>4083.0173556</c:v>
                      </c:pt>
                      <c:pt idx="4061">
                        <c:v>4084.0179428000001</c:v>
                      </c:pt>
                      <c:pt idx="4062">
                        <c:v>4085.0093882000001</c:v>
                      </c:pt>
                      <c:pt idx="4063">
                        <c:v>4086.0089804999998</c:v>
                      </c:pt>
                      <c:pt idx="4064">
                        <c:v>4087.0098413000005</c:v>
                      </c:pt>
                      <c:pt idx="4065">
                        <c:v>4088.0096331000004</c:v>
                      </c:pt>
                      <c:pt idx="4066">
                        <c:v>4089.0094609999996</c:v>
                      </c:pt>
                      <c:pt idx="4067">
                        <c:v>4090.0134367000001</c:v>
                      </c:pt>
                      <c:pt idx="4068">
                        <c:v>4091.0149496000004</c:v>
                      </c:pt>
                      <c:pt idx="4069">
                        <c:v>4092.0154554999999</c:v>
                      </c:pt>
                      <c:pt idx="4070">
                        <c:v>4093.0285601000005</c:v>
                      </c:pt>
                      <c:pt idx="4071">
                        <c:v>4094.0295775000004</c:v>
                      </c:pt>
                      <c:pt idx="4072">
                        <c:v>4095.037617</c:v>
                      </c:pt>
                      <c:pt idx="4073">
                        <c:v>4096.0370488999997</c:v>
                      </c:pt>
                      <c:pt idx="4074">
                        <c:v>4097.0435954000004</c:v>
                      </c:pt>
                      <c:pt idx="4075">
                        <c:v>4098.0437818999999</c:v>
                      </c:pt>
                      <c:pt idx="4076">
                        <c:v>4099.0458121000001</c:v>
                      </c:pt>
                      <c:pt idx="4077">
                        <c:v>4100.0498084999999</c:v>
                      </c:pt>
                      <c:pt idx="4078">
                        <c:v>4101.0505693000005</c:v>
                      </c:pt>
                      <c:pt idx="4079">
                        <c:v>4102.0501506000001</c:v>
                      </c:pt>
                      <c:pt idx="4080">
                        <c:v>4103.0509578000001</c:v>
                      </c:pt>
                      <c:pt idx="4081">
                        <c:v>4104.0509915000002</c:v>
                      </c:pt>
                      <c:pt idx="4082">
                        <c:v>4105.0412679000001</c:v>
                      </c:pt>
                      <c:pt idx="4083">
                        <c:v>4106.0523793000002</c:v>
                      </c:pt>
                      <c:pt idx="4084">
                        <c:v>4107.0474961</c:v>
                      </c:pt>
                      <c:pt idx="4085">
                        <c:v>4108.0541407999999</c:v>
                      </c:pt>
                      <c:pt idx="4086">
                        <c:v>4109.0582541000003</c:v>
                      </c:pt>
                      <c:pt idx="4087">
                        <c:v>4110.0655703000002</c:v>
                      </c:pt>
                      <c:pt idx="4088">
                        <c:v>4111.0596888</c:v>
                      </c:pt>
                      <c:pt idx="4089">
                        <c:v>4112.0756331000002</c:v>
                      </c:pt>
                      <c:pt idx="4090">
                        <c:v>4113.0800896999999</c:v>
                      </c:pt>
                      <c:pt idx="4091">
                        <c:v>4114.0930384000003</c:v>
                      </c:pt>
                      <c:pt idx="4092">
                        <c:v>4115.1157925999996</c:v>
                      </c:pt>
                      <c:pt idx="4093">
                        <c:v>4116.1313208000001</c:v>
                      </c:pt>
                      <c:pt idx="4094">
                        <c:v>4117.1276647000004</c:v>
                      </c:pt>
                      <c:pt idx="4095">
                        <c:v>4118.1282283</c:v>
                      </c:pt>
                      <c:pt idx="4096">
                        <c:v>4119.1310954</c:v>
                      </c:pt>
                      <c:pt idx="4097">
                        <c:v>4120.1240582999999</c:v>
                      </c:pt>
                      <c:pt idx="4098">
                        <c:v>4121.1237239000002</c:v>
                      </c:pt>
                      <c:pt idx="4099">
                        <c:v>4122.1301374000004</c:v>
                      </c:pt>
                      <c:pt idx="4100">
                        <c:v>4123.1184438999999</c:v>
                      </c:pt>
                      <c:pt idx="4101">
                        <c:v>4124.1294076000004</c:v>
                      </c:pt>
                      <c:pt idx="4102">
                        <c:v>4125.1469250999999</c:v>
                      </c:pt>
                      <c:pt idx="4103">
                        <c:v>4126.1602271000002</c:v>
                      </c:pt>
                      <c:pt idx="4104">
                        <c:v>4127.1541741000001</c:v>
                      </c:pt>
                      <c:pt idx="4105">
                        <c:v>4128.1756532999998</c:v>
                      </c:pt>
                      <c:pt idx="4106">
                        <c:v>4129.1672721000004</c:v>
                      </c:pt>
                      <c:pt idx="4107">
                        <c:v>4130.1731029000002</c:v>
                      </c:pt>
                      <c:pt idx="4108">
                        <c:v>4131.2052506</c:v>
                      </c:pt>
                      <c:pt idx="4109">
                        <c:v>4132.2091646999997</c:v>
                      </c:pt>
                      <c:pt idx="4110">
                        <c:v>4133.2040524000004</c:v>
                      </c:pt>
                      <c:pt idx="4111">
                        <c:v>4134.2368818000004</c:v>
                      </c:pt>
                      <c:pt idx="4112">
                        <c:v>4135.2354334000001</c:v>
                      </c:pt>
                      <c:pt idx="4113">
                        <c:v>4136.2360317000002</c:v>
                      </c:pt>
                      <c:pt idx="4114">
                        <c:v>4137.2516833</c:v>
                      </c:pt>
                      <c:pt idx="4115">
                        <c:v>4138.2519656000004</c:v>
                      </c:pt>
                      <c:pt idx="4116">
                        <c:v>4139.2527878000001</c:v>
                      </c:pt>
                      <c:pt idx="4117">
                        <c:v>4140.2591149999998</c:v>
                      </c:pt>
                      <c:pt idx="4118">
                        <c:v>4141.2659552000005</c:v>
                      </c:pt>
                      <c:pt idx="4119">
                        <c:v>4142.2577418999999</c:v>
                      </c:pt>
                      <c:pt idx="4120">
                        <c:v>4143.2713553000003</c:v>
                      </c:pt>
                      <c:pt idx="4121">
                        <c:v>4144.2719698999999</c:v>
                      </c:pt>
                      <c:pt idx="4122">
                        <c:v>4145.3038059</c:v>
                      </c:pt>
                      <c:pt idx="4123">
                        <c:v>4146.3257233000004</c:v>
                      </c:pt>
                      <c:pt idx="4124">
                        <c:v>4147.3265923999998</c:v>
                      </c:pt>
                      <c:pt idx="4125">
                        <c:v>4148.3395164000003</c:v>
                      </c:pt>
                      <c:pt idx="4126">
                        <c:v>4149.3463929999998</c:v>
                      </c:pt>
                      <c:pt idx="4127">
                        <c:v>4150.3552060000002</c:v>
                      </c:pt>
                      <c:pt idx="4128">
                        <c:v>4151.3710129999999</c:v>
                      </c:pt>
                      <c:pt idx="4129">
                        <c:v>4152.3808557000002</c:v>
                      </c:pt>
                      <c:pt idx="4130">
                        <c:v>4153.3002654000002</c:v>
                      </c:pt>
                      <c:pt idx="4131">
                        <c:v>4154.3008806999997</c:v>
                      </c:pt>
                      <c:pt idx="4132">
                        <c:v>4155.2898931999998</c:v>
                      </c:pt>
                      <c:pt idx="4133">
                        <c:v>4156.3085529999998</c:v>
                      </c:pt>
                      <c:pt idx="4134">
                        <c:v>4157.3093227999998</c:v>
                      </c:pt>
                      <c:pt idx="4135">
                        <c:v>4158.3088804999998</c:v>
                      </c:pt>
                      <c:pt idx="4136">
                        <c:v>4159.3321421999999</c:v>
                      </c:pt>
                      <c:pt idx="4137">
                        <c:v>4160.3249102</c:v>
                      </c:pt>
                      <c:pt idx="4138">
                        <c:v>4161.3408208999999</c:v>
                      </c:pt>
                      <c:pt idx="4139">
                        <c:v>4162.3478556999999</c:v>
                      </c:pt>
                      <c:pt idx="4140">
                        <c:v>4163.3434778000001</c:v>
                      </c:pt>
                      <c:pt idx="4141">
                        <c:v>4164.3435233999999</c:v>
                      </c:pt>
                      <c:pt idx="4142">
                        <c:v>4165.3481197999999</c:v>
                      </c:pt>
                      <c:pt idx="4143">
                        <c:v>4166.3480629000005</c:v>
                      </c:pt>
                      <c:pt idx="4144">
                        <c:v>4167.3478611999999</c:v>
                      </c:pt>
                      <c:pt idx="4145">
                        <c:v>4168.3632398999998</c:v>
                      </c:pt>
                      <c:pt idx="4146">
                        <c:v>4169.3559033000001</c:v>
                      </c:pt>
                      <c:pt idx="4147">
                        <c:v>4170.3688310999996</c:v>
                      </c:pt>
                      <c:pt idx="4148">
                        <c:v>4171.3699163000001</c:v>
                      </c:pt>
                      <c:pt idx="4149">
                        <c:v>4172.3862988999999</c:v>
                      </c:pt>
                      <c:pt idx="4150">
                        <c:v>4173.3928489</c:v>
                      </c:pt>
                      <c:pt idx="4151">
                        <c:v>4174.4094180000002</c:v>
                      </c:pt>
                      <c:pt idx="4152">
                        <c:v>4175.416545</c:v>
                      </c:pt>
                      <c:pt idx="4153">
                        <c:v>4176.4165481999999</c:v>
                      </c:pt>
                      <c:pt idx="4154">
                        <c:v>4177.4317897999999</c:v>
                      </c:pt>
                      <c:pt idx="4155">
                        <c:v>4178.4501699000002</c:v>
                      </c:pt>
                      <c:pt idx="4156">
                        <c:v>4179.4656795000001</c:v>
                      </c:pt>
                      <c:pt idx="4157">
                        <c:v>4180.4814151999999</c:v>
                      </c:pt>
                      <c:pt idx="4158">
                        <c:v>4181.4969222999998</c:v>
                      </c:pt>
                      <c:pt idx="4159">
                        <c:v>4182.5119943</c:v>
                      </c:pt>
                      <c:pt idx="4160">
                        <c:v>4183.5118388999999</c:v>
                      </c:pt>
                      <c:pt idx="4161">
                        <c:v>4184.5120024999997</c:v>
                      </c:pt>
                      <c:pt idx="4162">
                        <c:v>4185.5115760999997</c:v>
                      </c:pt>
                      <c:pt idx="4163">
                        <c:v>4186.5116545000001</c:v>
                      </c:pt>
                      <c:pt idx="4164">
                        <c:v>4187.5269004000002</c:v>
                      </c:pt>
                      <c:pt idx="4165">
                        <c:v>4188.5425649999997</c:v>
                      </c:pt>
                      <c:pt idx="4166">
                        <c:v>4189.5421458999999</c:v>
                      </c:pt>
                      <c:pt idx="4167">
                        <c:v>4190.541905</c:v>
                      </c:pt>
                      <c:pt idx="4168">
                        <c:v>4191.5419099000001</c:v>
                      </c:pt>
                      <c:pt idx="4169">
                        <c:v>4192.5419367000004</c:v>
                      </c:pt>
                      <c:pt idx="4170">
                        <c:v>4193.5570195999999</c:v>
                      </c:pt>
                      <c:pt idx="4171">
                        <c:v>4194.5726664000003</c:v>
                      </c:pt>
                      <c:pt idx="4172">
                        <c:v>4195.5883526999996</c:v>
                      </c:pt>
                      <c:pt idx="4173">
                        <c:v>4196.6033877999998</c:v>
                      </c:pt>
                      <c:pt idx="4174">
                        <c:v>4197.6253841999996</c:v>
                      </c:pt>
                      <c:pt idx="4175">
                        <c:v>4198.6162437000003</c:v>
                      </c:pt>
                      <c:pt idx="4176">
                        <c:v>4199.6166116000004</c:v>
                      </c:pt>
                      <c:pt idx="4177">
                        <c:v>4200.6319819</c:v>
                      </c:pt>
                      <c:pt idx="4178">
                        <c:v>4201.6602847000004</c:v>
                      </c:pt>
                      <c:pt idx="4179">
                        <c:v>4202.6757364000005</c:v>
                      </c:pt>
                      <c:pt idx="4180">
                        <c:v>4203.6792530000002</c:v>
                      </c:pt>
                      <c:pt idx="4181">
                        <c:v>4204.6910269999998</c:v>
                      </c:pt>
                      <c:pt idx="4182">
                        <c:v>4205.6904551999996</c:v>
                      </c:pt>
                      <c:pt idx="4183">
                        <c:v>4206.7061878000004</c:v>
                      </c:pt>
                      <c:pt idx="4184">
                        <c:v>4207.7219582999996</c:v>
                      </c:pt>
                      <c:pt idx="4185">
                        <c:v>4208.7218926000005</c:v>
                      </c:pt>
                      <c:pt idx="4186">
                        <c:v>4209.7218490000005</c:v>
                      </c:pt>
                      <c:pt idx="4187">
                        <c:v>4210.7216716000003</c:v>
                      </c:pt>
                      <c:pt idx="4188">
                        <c:v>4211.7373288999997</c:v>
                      </c:pt>
                      <c:pt idx="4189">
                        <c:v>4212.7368188</c:v>
                      </c:pt>
                      <c:pt idx="4190">
                        <c:v>4213.7526611000003</c:v>
                      </c:pt>
                      <c:pt idx="4191">
                        <c:v>4214.7523865000003</c:v>
                      </c:pt>
                      <c:pt idx="4192">
                        <c:v>4215.7681382000001</c:v>
                      </c:pt>
                      <c:pt idx="4193">
                        <c:v>4216.7835264000005</c:v>
                      </c:pt>
                      <c:pt idx="4194">
                        <c:v>4217.7989721000004</c:v>
                      </c:pt>
                      <c:pt idx="4195">
                        <c:v>4218.8143362000001</c:v>
                      </c:pt>
                      <c:pt idx="4196">
                        <c:v>4219.8296664999998</c:v>
                      </c:pt>
                      <c:pt idx="4197">
                        <c:v>4220.8451205000001</c:v>
                      </c:pt>
                      <c:pt idx="4198">
                        <c:v>4221.8447593999999</c:v>
                      </c:pt>
                      <c:pt idx="4199">
                        <c:v>4222.8445632000003</c:v>
                      </c:pt>
                      <c:pt idx="4200">
                        <c:v>4223.8444181000004</c:v>
                      </c:pt>
                      <c:pt idx="4201">
                        <c:v>4224.8441230999997</c:v>
                      </c:pt>
                      <c:pt idx="4202">
                        <c:v>4225.8597085000001</c:v>
                      </c:pt>
                      <c:pt idx="4203">
                        <c:v>4226.8754491999998</c:v>
                      </c:pt>
                      <c:pt idx="4204">
                        <c:v>4227.8750282999999</c:v>
                      </c:pt>
                      <c:pt idx="4205">
                        <c:v>4228.8904493999999</c:v>
                      </c:pt>
                      <c:pt idx="4206">
                        <c:v>4229.8905002000001</c:v>
                      </c:pt>
                      <c:pt idx="4207">
                        <c:v>4230.9057229</c:v>
                      </c:pt>
                      <c:pt idx="4208">
                        <c:v>4231.9214451999997</c:v>
                      </c:pt>
                      <c:pt idx="4209">
                        <c:v>4232.9282141000003</c:v>
                      </c:pt>
                      <c:pt idx="4210">
                        <c:v>4233.9166642999999</c:v>
                      </c:pt>
                      <c:pt idx="4211">
                        <c:v>4234.9199994000001</c:v>
                      </c:pt>
                      <c:pt idx="4212">
                        <c:v>4235.9204067000001</c:v>
                      </c:pt>
                      <c:pt idx="4213">
                        <c:v>4236.9201372999996</c:v>
                      </c:pt>
                      <c:pt idx="4214">
                        <c:v>4237.9204053000003</c:v>
                      </c:pt>
                      <c:pt idx="4215">
                        <c:v>4238.9272963000003</c:v>
                      </c:pt>
                      <c:pt idx="4216">
                        <c:v>4239.9274918999999</c:v>
                      </c:pt>
                      <c:pt idx="4217">
                        <c:v>4240.9279962999999</c:v>
                      </c:pt>
                      <c:pt idx="4218">
                        <c:v>4241.9283336999997</c:v>
                      </c:pt>
                      <c:pt idx="4219">
                        <c:v>4242.9198073999996</c:v>
                      </c:pt>
                      <c:pt idx="4220">
                        <c:v>4243.9228258000003</c:v>
                      </c:pt>
                      <c:pt idx="4221">
                        <c:v>4244.9382817000005</c:v>
                      </c:pt>
                      <c:pt idx="4222">
                        <c:v>4245.9538588000005</c:v>
                      </c:pt>
                      <c:pt idx="4223">
                        <c:v>4246.9736006000003</c:v>
                      </c:pt>
                      <c:pt idx="4224">
                        <c:v>4247.9687052999998</c:v>
                      </c:pt>
                      <c:pt idx="4225">
                        <c:v>4248.9689649000002</c:v>
                      </c:pt>
                      <c:pt idx="4226">
                        <c:v>4249.9805452000001</c:v>
                      </c:pt>
                      <c:pt idx="4227">
                        <c:v>4251.0071736999998</c:v>
                      </c:pt>
                      <c:pt idx="4228">
                        <c:v>4252.0074224999998</c:v>
                      </c:pt>
                      <c:pt idx="4229">
                        <c:v>4253.0298178000003</c:v>
                      </c:pt>
                      <c:pt idx="4230">
                        <c:v>4254.0368008000005</c:v>
                      </c:pt>
                      <c:pt idx="4231">
                        <c:v>4255.0439724999997</c:v>
                      </c:pt>
                      <c:pt idx="4232">
                        <c:v>4256.0628284000004</c:v>
                      </c:pt>
                      <c:pt idx="4233">
                        <c:v>4257.0542152999997</c:v>
                      </c:pt>
                      <c:pt idx="4234">
                        <c:v>4258.0788130999999</c:v>
                      </c:pt>
                      <c:pt idx="4235">
                        <c:v>4259.0996335</c:v>
                      </c:pt>
                      <c:pt idx="4236">
                        <c:v>4260.0999966999998</c:v>
                      </c:pt>
                      <c:pt idx="4237">
                        <c:v>4261.0848816999996</c:v>
                      </c:pt>
                      <c:pt idx="4238">
                        <c:v>4262.1047626</c:v>
                      </c:pt>
                      <c:pt idx="4239">
                        <c:v>4263.1124511999997</c:v>
                      </c:pt>
                      <c:pt idx="4240">
                        <c:v>4264.1279205000001</c:v>
                      </c:pt>
                      <c:pt idx="4241">
                        <c:v>4265.1280245999997</c:v>
                      </c:pt>
                      <c:pt idx="4242">
                        <c:v>4266.1407872999998</c:v>
                      </c:pt>
                      <c:pt idx="4243">
                        <c:v>4267.1474870000002</c:v>
                      </c:pt>
                      <c:pt idx="4244">
                        <c:v>4268.1576869999999</c:v>
                      </c:pt>
                      <c:pt idx="4245">
                        <c:v>4269.1741027999997</c:v>
                      </c:pt>
                      <c:pt idx="4246">
                        <c:v>4270.1748245999997</c:v>
                      </c:pt>
                      <c:pt idx="4247">
                        <c:v>4271.1643429000005</c:v>
                      </c:pt>
                      <c:pt idx="4248">
                        <c:v>4272.1812485999999</c:v>
                      </c:pt>
                      <c:pt idx="4249">
                        <c:v>4273.1975725000002</c:v>
                      </c:pt>
                      <c:pt idx="4250">
                        <c:v>4274.2177072000004</c:v>
                      </c:pt>
                      <c:pt idx="4251">
                        <c:v>4275.2106180000001</c:v>
                      </c:pt>
                      <c:pt idx="4252">
                        <c:v>4276.2355592000004</c:v>
                      </c:pt>
                      <c:pt idx="4253">
                        <c:v>4277.2562930000004</c:v>
                      </c:pt>
                      <c:pt idx="4254">
                        <c:v>4278.2569457999998</c:v>
                      </c:pt>
                      <c:pt idx="4255">
                        <c:v>4279.2733335000003</c:v>
                      </c:pt>
                      <c:pt idx="4256">
                        <c:v>4280.2935147999997</c:v>
                      </c:pt>
                      <c:pt idx="4257">
                        <c:v>4281.3041283000002</c:v>
                      </c:pt>
                      <c:pt idx="4258">
                        <c:v>4282.3213421</c:v>
                      </c:pt>
                      <c:pt idx="4259">
                        <c:v>4283.3465458000001</c:v>
                      </c:pt>
                      <c:pt idx="4260">
                        <c:v>4284.3407515999997</c:v>
                      </c:pt>
                      <c:pt idx="4261">
                        <c:v>4285.3531644000004</c:v>
                      </c:pt>
                      <c:pt idx="4262">
                        <c:v>4286.3608756000003</c:v>
                      </c:pt>
                      <c:pt idx="4263">
                        <c:v>4287.3698654</c:v>
                      </c:pt>
                      <c:pt idx="4264">
                        <c:v>4288.3815691999998</c:v>
                      </c:pt>
                      <c:pt idx="4265">
                        <c:v>4289.3662052</c:v>
                      </c:pt>
                      <c:pt idx="4266">
                        <c:v>4290.3796121000005</c:v>
                      </c:pt>
                      <c:pt idx="4267">
                        <c:v>4291.3706681000003</c:v>
                      </c:pt>
                      <c:pt idx="4268">
                        <c:v>4292.3770567000001</c:v>
                      </c:pt>
                      <c:pt idx="4269">
                        <c:v>4293.3845558000003</c:v>
                      </c:pt>
                      <c:pt idx="4270">
                        <c:v>4294.3852112000004</c:v>
                      </c:pt>
                      <c:pt idx="4271">
                        <c:v>4295.4009241000003</c:v>
                      </c:pt>
                      <c:pt idx="4272">
                        <c:v>4296.4174633000002</c:v>
                      </c:pt>
                      <c:pt idx="4273">
                        <c:v>4297.4176718999997</c:v>
                      </c:pt>
                      <c:pt idx="4274">
                        <c:v>4298.4177639</c:v>
                      </c:pt>
                      <c:pt idx="4275">
                        <c:v>4299.4180181000002</c:v>
                      </c:pt>
                      <c:pt idx="4276">
                        <c:v>4300.4160029000004</c:v>
                      </c:pt>
                      <c:pt idx="4277">
                        <c:v>4301.4165688000003</c:v>
                      </c:pt>
                      <c:pt idx="4278">
                        <c:v>4302.4393190999999</c:v>
                      </c:pt>
                      <c:pt idx="4279">
                        <c:v>4303.4392515999998</c:v>
                      </c:pt>
                      <c:pt idx="4280">
                        <c:v>4304.4459941000005</c:v>
                      </c:pt>
                      <c:pt idx="4281">
                        <c:v>4305.4619134000004</c:v>
                      </c:pt>
                      <c:pt idx="4282">
                        <c:v>4306.4709647</c:v>
                      </c:pt>
                      <c:pt idx="4283">
                        <c:v>4307.4734298000003</c:v>
                      </c:pt>
                      <c:pt idx="4284">
                        <c:v>4308.4715956</c:v>
                      </c:pt>
                      <c:pt idx="4285">
                        <c:v>4309.4719446999998</c:v>
                      </c:pt>
                      <c:pt idx="4286">
                        <c:v>4310.4633166000003</c:v>
                      </c:pt>
                      <c:pt idx="4287">
                        <c:v>4311.4722786000002</c:v>
                      </c:pt>
                      <c:pt idx="4288">
                        <c:v>4312.4877641000003</c:v>
                      </c:pt>
                      <c:pt idx="4289">
                        <c:v>4313.4939206999998</c:v>
                      </c:pt>
                      <c:pt idx="4290">
                        <c:v>4314.5010209000002</c:v>
                      </c:pt>
                      <c:pt idx="4291">
                        <c:v>4315.4925364999999</c:v>
                      </c:pt>
                      <c:pt idx="4292">
                        <c:v>4316.4977224000004</c:v>
                      </c:pt>
                      <c:pt idx="4293">
                        <c:v>4317.4980555000002</c:v>
                      </c:pt>
                      <c:pt idx="4294">
                        <c:v>4318.4973784000003</c:v>
                      </c:pt>
                      <c:pt idx="4295">
                        <c:v>4319.4985023999998</c:v>
                      </c:pt>
                      <c:pt idx="4296">
                        <c:v>4320.5054379000003</c:v>
                      </c:pt>
                      <c:pt idx="4297">
                        <c:v>4321.4971951999996</c:v>
                      </c:pt>
                      <c:pt idx="4298">
                        <c:v>4322.4980101000001</c:v>
                      </c:pt>
                      <c:pt idx="4299">
                        <c:v>4323.4980584000004</c:v>
                      </c:pt>
                      <c:pt idx="4300">
                        <c:v>4324.5060118000001</c:v>
                      </c:pt>
                      <c:pt idx="4301">
                        <c:v>4325.4942779000003</c:v>
                      </c:pt>
                      <c:pt idx="4302">
                        <c:v>4326.4991067000001</c:v>
                      </c:pt>
                      <c:pt idx="4303">
                        <c:v>4327.5197008000005</c:v>
                      </c:pt>
                      <c:pt idx="4304">
                        <c:v>4328.5195565000004</c:v>
                      </c:pt>
                      <c:pt idx="4305">
                        <c:v>4329.5327225000001</c:v>
                      </c:pt>
                      <c:pt idx="4306">
                        <c:v>4330.5330936</c:v>
                      </c:pt>
                      <c:pt idx="4307">
                        <c:v>4331.5442074000002</c:v>
                      </c:pt>
                      <c:pt idx="4308">
                        <c:v>4332.5483153000005</c:v>
                      </c:pt>
                      <c:pt idx="4309">
                        <c:v>4333.5469565000003</c:v>
                      </c:pt>
                      <c:pt idx="4310">
                        <c:v>4334.5547715000002</c:v>
                      </c:pt>
                      <c:pt idx="4311">
                        <c:v>4335.5473216999999</c:v>
                      </c:pt>
                      <c:pt idx="4312">
                        <c:v>4336.5624761999998</c:v>
                      </c:pt>
                      <c:pt idx="4313">
                        <c:v>4337.5965414000002</c:v>
                      </c:pt>
                      <c:pt idx="4314">
                        <c:v>4338.6041224999999</c:v>
                      </c:pt>
                      <c:pt idx="4315">
                        <c:v>4339.6058030000004</c:v>
                      </c:pt>
                      <c:pt idx="4316">
                        <c:v>4340.6051785</c:v>
                      </c:pt>
                      <c:pt idx="4317">
                        <c:v>4341.6235784</c:v>
                      </c:pt>
                      <c:pt idx="4318">
                        <c:v>4342.6556390000005</c:v>
                      </c:pt>
                      <c:pt idx="4319">
                        <c:v>4343.6617348</c:v>
                      </c:pt>
                      <c:pt idx="4320">
                        <c:v>4344.6670137999999</c:v>
                      </c:pt>
                      <c:pt idx="4321">
                        <c:v>4345.6952461000001</c:v>
                      </c:pt>
                      <c:pt idx="4322">
                        <c:v>4346.6989848000003</c:v>
                      </c:pt>
                      <c:pt idx="4323">
                        <c:v>4347.7156144999999</c:v>
                      </c:pt>
                      <c:pt idx="4324">
                        <c:v>4348.6235176</c:v>
                      </c:pt>
                      <c:pt idx="4325">
                        <c:v>4349.6307862000003</c:v>
                      </c:pt>
                      <c:pt idx="4326">
                        <c:v>4350.6206431000001</c:v>
                      </c:pt>
                      <c:pt idx="4327">
                        <c:v>4351.6281912000004</c:v>
                      </c:pt>
                      <c:pt idx="4328">
                        <c:v>4352.6197239000003</c:v>
                      </c:pt>
                      <c:pt idx="4329">
                        <c:v>4353.6201757999997</c:v>
                      </c:pt>
                      <c:pt idx="4330">
                        <c:v>4354.6200375999997</c:v>
                      </c:pt>
                      <c:pt idx="4331">
                        <c:v>4355.6206566999999</c:v>
                      </c:pt>
                      <c:pt idx="4332">
                        <c:v>4356.6185473000005</c:v>
                      </c:pt>
                      <c:pt idx="4333">
                        <c:v>4357.6232301</c:v>
                      </c:pt>
                      <c:pt idx="4334">
                        <c:v>4358.6371760000002</c:v>
                      </c:pt>
                      <c:pt idx="4335">
                        <c:v>4359.6404402999997</c:v>
                      </c:pt>
                      <c:pt idx="4336">
                        <c:v>4360.6460147999996</c:v>
                      </c:pt>
                      <c:pt idx="4337">
                        <c:v>4361.6500002000002</c:v>
                      </c:pt>
                      <c:pt idx="4338">
                        <c:v>4362.6671451000002</c:v>
                      </c:pt>
                      <c:pt idx="4339">
                        <c:v>4363.6752278000004</c:v>
                      </c:pt>
                      <c:pt idx="4340">
                        <c:v>4364.6666891000004</c:v>
                      </c:pt>
                      <c:pt idx="4341">
                        <c:v>4365.6813430000002</c:v>
                      </c:pt>
                      <c:pt idx="4342">
                        <c:v>4366.6953489999996</c:v>
                      </c:pt>
                      <c:pt idx="4343">
                        <c:v>4367.6994383000001</c:v>
                      </c:pt>
                      <c:pt idx="4344">
                        <c:v>4368.7120624999998</c:v>
                      </c:pt>
                      <c:pt idx="4345">
                        <c:v>4369.7208619000003</c:v>
                      </c:pt>
                      <c:pt idx="4346">
                        <c:v>4370.7165614000005</c:v>
                      </c:pt>
                      <c:pt idx="4347">
                        <c:v>4371.7206605000001</c:v>
                      </c:pt>
                      <c:pt idx="4348">
                        <c:v>4372.7277362000004</c:v>
                      </c:pt>
                      <c:pt idx="4349">
                        <c:v>4373.7343057999997</c:v>
                      </c:pt>
                      <c:pt idx="4350">
                        <c:v>4374.7287005999997</c:v>
                      </c:pt>
                      <c:pt idx="4351">
                        <c:v>4375.7297512000005</c:v>
                      </c:pt>
                      <c:pt idx="4352">
                        <c:v>4376.7298540000002</c:v>
                      </c:pt>
                      <c:pt idx="4353">
                        <c:v>4377.7456075999999</c:v>
                      </c:pt>
                      <c:pt idx="4354">
                        <c:v>4378.7494609000005</c:v>
                      </c:pt>
                      <c:pt idx="4355">
                        <c:v>4379.7605971000003</c:v>
                      </c:pt>
                      <c:pt idx="4356">
                        <c:v>4380.7760796000002</c:v>
                      </c:pt>
                      <c:pt idx="4357">
                        <c:v>4381.7769405999998</c:v>
                      </c:pt>
                      <c:pt idx="4358">
                        <c:v>4382.7930887000002</c:v>
                      </c:pt>
                      <c:pt idx="4359">
                        <c:v>4383.8058243000005</c:v>
                      </c:pt>
                      <c:pt idx="4360">
                        <c:v>4384.8158911</c:v>
                      </c:pt>
                      <c:pt idx="4361">
                        <c:v>4385.8067326</c:v>
                      </c:pt>
                      <c:pt idx="4362">
                        <c:v>4386.8227251999997</c:v>
                      </c:pt>
                      <c:pt idx="4363">
                        <c:v>4387.8316326000004</c:v>
                      </c:pt>
                      <c:pt idx="4364">
                        <c:v>4388.8472414999997</c:v>
                      </c:pt>
                      <c:pt idx="4365">
                        <c:v>4389.8478064000001</c:v>
                      </c:pt>
                      <c:pt idx="4366">
                        <c:v>4390.8639236999998</c:v>
                      </c:pt>
                      <c:pt idx="4367">
                        <c:v>4391.8645505000004</c:v>
                      </c:pt>
                      <c:pt idx="4368">
                        <c:v>4392.8525558000001</c:v>
                      </c:pt>
                      <c:pt idx="4369">
                        <c:v>4393.8677355999998</c:v>
                      </c:pt>
                      <c:pt idx="4370">
                        <c:v>4394.8673662000001</c:v>
                      </c:pt>
                      <c:pt idx="4371">
                        <c:v>4395.8958749000003</c:v>
                      </c:pt>
                      <c:pt idx="4372">
                        <c:v>4396.8942270999996</c:v>
                      </c:pt>
                      <c:pt idx="4373">
                        <c:v>4397.9074233000001</c:v>
                      </c:pt>
                      <c:pt idx="4374">
                        <c:v>4398.9140631</c:v>
                      </c:pt>
                      <c:pt idx="4375">
                        <c:v>4399.9152986999998</c:v>
                      </c:pt>
                      <c:pt idx="4376">
                        <c:v>4400.9130967000001</c:v>
                      </c:pt>
                      <c:pt idx="4377">
                        <c:v>4401.9442686000002</c:v>
                      </c:pt>
                      <c:pt idx="4378">
                        <c:v>4402.9424446000003</c:v>
                      </c:pt>
                      <c:pt idx="4379">
                        <c:v>4403.9437135999997</c:v>
                      </c:pt>
                      <c:pt idx="4380">
                        <c:v>4404.9386958000005</c:v>
                      </c:pt>
                      <c:pt idx="4381">
                        <c:v>4405.9294668000002</c:v>
                      </c:pt>
                      <c:pt idx="4382">
                        <c:v>4406.9306788000004</c:v>
                      </c:pt>
                      <c:pt idx="4383">
                        <c:v>4407.9381800000001</c:v>
                      </c:pt>
                      <c:pt idx="4384">
                        <c:v>4408.9543125</c:v>
                      </c:pt>
                      <c:pt idx="4385">
                        <c:v>4409.9699701999998</c:v>
                      </c:pt>
                      <c:pt idx="4386">
                        <c:v>4410.9772976000004</c:v>
                      </c:pt>
                      <c:pt idx="4387">
                        <c:v>4411.9906437</c:v>
                      </c:pt>
                      <c:pt idx="4388">
                        <c:v>4412.9951780000001</c:v>
                      </c:pt>
                      <c:pt idx="4389">
                        <c:v>4414.0028703999997</c:v>
                      </c:pt>
                      <c:pt idx="4390">
                        <c:v>4415.0034739000002</c:v>
                      </c:pt>
                      <c:pt idx="4391">
                        <c:v>4416.0083156999999</c:v>
                      </c:pt>
                      <c:pt idx="4392">
                        <c:v>4417.0242178999997</c:v>
                      </c:pt>
                      <c:pt idx="4393">
                        <c:v>4418.0400138000005</c:v>
                      </c:pt>
                      <c:pt idx="4394">
                        <c:v>4419.0467980000003</c:v>
                      </c:pt>
                      <c:pt idx="4395">
                        <c:v>4420.0516496</c:v>
                      </c:pt>
                      <c:pt idx="4396">
                        <c:v>4421.0484187000002</c:v>
                      </c:pt>
                      <c:pt idx="4397">
                        <c:v>4422.0396910999998</c:v>
                      </c:pt>
                      <c:pt idx="4398">
                        <c:v>4423.0466855000004</c:v>
                      </c:pt>
                      <c:pt idx="4399">
                        <c:v>4424.0540465000004</c:v>
                      </c:pt>
                      <c:pt idx="4400">
                        <c:v>4425.0743461000002</c:v>
                      </c:pt>
                      <c:pt idx="4401">
                        <c:v>4426.0811191000003</c:v>
                      </c:pt>
                      <c:pt idx="4402">
                        <c:v>4427.0870371000001</c:v>
                      </c:pt>
                      <c:pt idx="4403">
                        <c:v>4428.1126260999999</c:v>
                      </c:pt>
                      <c:pt idx="4404">
                        <c:v>4429.1048301000001</c:v>
                      </c:pt>
                      <c:pt idx="4405">
                        <c:v>4430.1281915</c:v>
                      </c:pt>
                      <c:pt idx="4406">
                        <c:v>4431.1285944000001</c:v>
                      </c:pt>
                      <c:pt idx="4407">
                        <c:v>4432.1257173000004</c:v>
                      </c:pt>
                      <c:pt idx="4408">
                        <c:v>4433.1422622999999</c:v>
                      </c:pt>
                      <c:pt idx="4409">
                        <c:v>4434.1580856999999</c:v>
                      </c:pt>
                      <c:pt idx="4410">
                        <c:v>4435.1739632999997</c:v>
                      </c:pt>
                      <c:pt idx="4411">
                        <c:v>4436.1786291999997</c:v>
                      </c:pt>
                      <c:pt idx="4412">
                        <c:v>4437.1858137999998</c:v>
                      </c:pt>
                      <c:pt idx="4413">
                        <c:v>4438.1785535999998</c:v>
                      </c:pt>
                      <c:pt idx="4414">
                        <c:v>4439.1787487000001</c:v>
                      </c:pt>
                      <c:pt idx="4415">
                        <c:v>4440.1943590999999</c:v>
                      </c:pt>
                      <c:pt idx="4416">
                        <c:v>4441.2228911000002</c:v>
                      </c:pt>
                      <c:pt idx="4417">
                        <c:v>4442.2143378999999</c:v>
                      </c:pt>
                      <c:pt idx="4418">
                        <c:v>4443.2222961999996</c:v>
                      </c:pt>
                      <c:pt idx="4419">
                        <c:v>4444.2394751000002</c:v>
                      </c:pt>
                      <c:pt idx="4420">
                        <c:v>4445.2554971</c:v>
                      </c:pt>
                      <c:pt idx="4421">
                        <c:v>4446.2632988000005</c:v>
                      </c:pt>
                      <c:pt idx="4422">
                        <c:v>4447.281997</c:v>
                      </c:pt>
                      <c:pt idx="4423">
                        <c:v>4448.2977591999997</c:v>
                      </c:pt>
                      <c:pt idx="4424">
                        <c:v>4449.2990300000001</c:v>
                      </c:pt>
                      <c:pt idx="4425">
                        <c:v>4450.2985041000002</c:v>
                      </c:pt>
                      <c:pt idx="4426">
                        <c:v>4451.2977695999998</c:v>
                      </c:pt>
                      <c:pt idx="4427">
                        <c:v>4452.2992529000003</c:v>
                      </c:pt>
                      <c:pt idx="4428">
                        <c:v>4453.2994225000002</c:v>
                      </c:pt>
                      <c:pt idx="4429">
                        <c:v>4454.2990159999999</c:v>
                      </c:pt>
                      <c:pt idx="4430">
                        <c:v>4455.3001776999999</c:v>
                      </c:pt>
                      <c:pt idx="4431">
                        <c:v>4456.2998563000001</c:v>
                      </c:pt>
                      <c:pt idx="4432">
                        <c:v>4457.3004366000005</c:v>
                      </c:pt>
                      <c:pt idx="4433">
                        <c:v>4458.3166799999999</c:v>
                      </c:pt>
                      <c:pt idx="4434">
                        <c:v>4459.3320850999999</c:v>
                      </c:pt>
                      <c:pt idx="4435">
                        <c:v>4460.3481695</c:v>
                      </c:pt>
                      <c:pt idx="4436">
                        <c:v>4461.3480263000001</c:v>
                      </c:pt>
                      <c:pt idx="4437">
                        <c:v>4462.3459466000004</c:v>
                      </c:pt>
                      <c:pt idx="4438">
                        <c:v>4463.3462574000005</c:v>
                      </c:pt>
                      <c:pt idx="4439">
                        <c:v>4464.3536168000001</c:v>
                      </c:pt>
                      <c:pt idx="4440">
                        <c:v>4465.3692954999997</c:v>
                      </c:pt>
                      <c:pt idx="4441">
                        <c:v>4466.3685857999999</c:v>
                      </c:pt>
                      <c:pt idx="4442">
                        <c:v>4467.3691067</c:v>
                      </c:pt>
                      <c:pt idx="4443">
                        <c:v>4468.3696325000001</c:v>
                      </c:pt>
                      <c:pt idx="4444">
                        <c:v>4469.3704482000003</c:v>
                      </c:pt>
                      <c:pt idx="4445">
                        <c:v>4470.3712910000004</c:v>
                      </c:pt>
                      <c:pt idx="4446">
                        <c:v>4471.3710375999999</c:v>
                      </c:pt>
                      <c:pt idx="4447">
                        <c:v>4472.3868100999998</c:v>
                      </c:pt>
                      <c:pt idx="4448">
                        <c:v>4473.4028146999999</c:v>
                      </c:pt>
                      <c:pt idx="4449">
                        <c:v>4474.4246444</c:v>
                      </c:pt>
                      <c:pt idx="4450">
                        <c:v>4475.4158481000004</c:v>
                      </c:pt>
                      <c:pt idx="4451">
                        <c:v>4476.4227637000004</c:v>
                      </c:pt>
                      <c:pt idx="4452">
                        <c:v>4477.4147161000001</c:v>
                      </c:pt>
                      <c:pt idx="4453">
                        <c:v>4478.4143037000003</c:v>
                      </c:pt>
                      <c:pt idx="4454">
                        <c:v>4479.4224205999999</c:v>
                      </c:pt>
                      <c:pt idx="4455">
                        <c:v>4480.4383656999998</c:v>
                      </c:pt>
                      <c:pt idx="4456">
                        <c:v>4481.4615788000001</c:v>
                      </c:pt>
                      <c:pt idx="4457">
                        <c:v>4482.4914697000004</c:v>
                      </c:pt>
                      <c:pt idx="4458">
                        <c:v>4483.4992422000005</c:v>
                      </c:pt>
                      <c:pt idx="4459">
                        <c:v>4484.4991713999998</c:v>
                      </c:pt>
                      <c:pt idx="4460">
                        <c:v>4485.4153826000002</c:v>
                      </c:pt>
                      <c:pt idx="4461">
                        <c:v>4486.4155692000004</c:v>
                      </c:pt>
                      <c:pt idx="4462">
                        <c:v>4487.4161807</c:v>
                      </c:pt>
                      <c:pt idx="4463">
                        <c:v>4488.4320483000001</c:v>
                      </c:pt>
                      <c:pt idx="4464">
                        <c:v>4489.4513354999999</c:v>
                      </c:pt>
                      <c:pt idx="4465">
                        <c:v>4490.4580126000001</c:v>
                      </c:pt>
                      <c:pt idx="4466">
                        <c:v>4491.4654908000002</c:v>
                      </c:pt>
                      <c:pt idx="4467">
                        <c:v>4492.4874910999997</c:v>
                      </c:pt>
                      <c:pt idx="4468">
                        <c:v>4493.4790163999996</c:v>
                      </c:pt>
                      <c:pt idx="4469">
                        <c:v>4494.4805974999999</c:v>
                      </c:pt>
                      <c:pt idx="4470">
                        <c:v>4495.5032333999998</c:v>
                      </c:pt>
                      <c:pt idx="4471">
                        <c:v>4496.5100967999997</c:v>
                      </c:pt>
                      <c:pt idx="4472">
                        <c:v>4497.5346631000002</c:v>
                      </c:pt>
                      <c:pt idx="4473">
                        <c:v>4498.5507725999996</c:v>
                      </c:pt>
                      <c:pt idx="4474">
                        <c:v>4499.5514542000001</c:v>
                      </c:pt>
                      <c:pt idx="4475">
                        <c:v>4500.5603946000001</c:v>
                      </c:pt>
                      <c:pt idx="4476">
                        <c:v>4501.5633465999999</c:v>
                      </c:pt>
                      <c:pt idx="4477">
                        <c:v>4502.5630161999998</c:v>
                      </c:pt>
                      <c:pt idx="4478">
                        <c:v>4503.5788055000003</c:v>
                      </c:pt>
                      <c:pt idx="4479">
                        <c:v>4504.5793145999996</c:v>
                      </c:pt>
                      <c:pt idx="4480">
                        <c:v>4505.5953363999997</c:v>
                      </c:pt>
                      <c:pt idx="4481">
                        <c:v>4506.6088465000003</c:v>
                      </c:pt>
                      <c:pt idx="4482">
                        <c:v>4507.6071490000004</c:v>
                      </c:pt>
                      <c:pt idx="4483">
                        <c:v>4508.6228045999997</c:v>
                      </c:pt>
                      <c:pt idx="4484">
                        <c:v>4509.6265856999999</c:v>
                      </c:pt>
                      <c:pt idx="4485">
                        <c:v>4510.6265919999996</c:v>
                      </c:pt>
                      <c:pt idx="4486">
                        <c:v>4511.6348088000004</c:v>
                      </c:pt>
                      <c:pt idx="4487">
                        <c:v>4512.6348463000004</c:v>
                      </c:pt>
                      <c:pt idx="4488">
                        <c:v>4513.6509960000003</c:v>
                      </c:pt>
                      <c:pt idx="4489">
                        <c:v>4514.6749293000003</c:v>
                      </c:pt>
                      <c:pt idx="4490">
                        <c:v>4515.6723505999998</c:v>
                      </c:pt>
                      <c:pt idx="4491">
                        <c:v>4516.6761610000003</c:v>
                      </c:pt>
                      <c:pt idx="4492">
                        <c:v>4517.6639144999999</c:v>
                      </c:pt>
                      <c:pt idx="4493">
                        <c:v>4518.6770102999999</c:v>
                      </c:pt>
                      <c:pt idx="4494">
                        <c:v>4519.6842317000001</c:v>
                      </c:pt>
                      <c:pt idx="4495">
                        <c:v>4520.6844876000005</c:v>
                      </c:pt>
                      <c:pt idx="4496">
                        <c:v>4521.6999255000001</c:v>
                      </c:pt>
                      <c:pt idx="4497">
                        <c:v>4522.6949814</c:v>
                      </c:pt>
                      <c:pt idx="4498">
                        <c:v>4523.7107564999997</c:v>
                      </c:pt>
                      <c:pt idx="4499">
                        <c:v>4524.7245783999997</c:v>
                      </c:pt>
                      <c:pt idx="4500">
                        <c:v>4525.7130287</c:v>
                      </c:pt>
                      <c:pt idx="4501">
                        <c:v>4526.7138809999997</c:v>
                      </c:pt>
                      <c:pt idx="4502">
                        <c:v>4527.7134353000001</c:v>
                      </c:pt>
                      <c:pt idx="4503">
                        <c:v>4528.7203857000004</c:v>
                      </c:pt>
                      <c:pt idx="4504">
                        <c:v>4529.7113003000004</c:v>
                      </c:pt>
                      <c:pt idx="4505">
                        <c:v>4530.7178474000002</c:v>
                      </c:pt>
                      <c:pt idx="4506">
                        <c:v>4531.7217422000003</c:v>
                      </c:pt>
                      <c:pt idx="4507">
                        <c:v>4532.7276601000003</c:v>
                      </c:pt>
                      <c:pt idx="4508">
                        <c:v>4533.7385800000002</c:v>
                      </c:pt>
                      <c:pt idx="4509">
                        <c:v>4534.7461788999999</c:v>
                      </c:pt>
                      <c:pt idx="4510">
                        <c:v>4535.7495331</c:v>
                      </c:pt>
                      <c:pt idx="4511">
                        <c:v>4536.7621317000003</c:v>
                      </c:pt>
                      <c:pt idx="4512">
                        <c:v>4537.7775271999999</c:v>
                      </c:pt>
                      <c:pt idx="4513">
                        <c:v>4538.7941502000003</c:v>
                      </c:pt>
                      <c:pt idx="4514">
                        <c:v>4539.7968475999996</c:v>
                      </c:pt>
                      <c:pt idx="4515">
                        <c:v>4540.7964081</c:v>
                      </c:pt>
                      <c:pt idx="4516">
                        <c:v>4541.7911635</c:v>
                      </c:pt>
                      <c:pt idx="4517">
                        <c:v>4542.7961676000004</c:v>
                      </c:pt>
                      <c:pt idx="4518">
                        <c:v>4543.7959492999998</c:v>
                      </c:pt>
                      <c:pt idx="4519">
                        <c:v>4544.8108834000004</c:v>
                      </c:pt>
                      <c:pt idx="4520">
                        <c:v>4545.8107307</c:v>
                      </c:pt>
                      <c:pt idx="4521">
                        <c:v>4546.8112936999996</c:v>
                      </c:pt>
                      <c:pt idx="4522">
                        <c:v>4547.8185943999997</c:v>
                      </c:pt>
                      <c:pt idx="4523">
                        <c:v>4548.8199377000001</c:v>
                      </c:pt>
                      <c:pt idx="4524">
                        <c:v>4549.8208621000003</c:v>
                      </c:pt>
                      <c:pt idx="4525">
                        <c:v>4550.8316034999998</c:v>
                      </c:pt>
                      <c:pt idx="4526">
                        <c:v>4551.8380557</c:v>
                      </c:pt>
                      <c:pt idx="4527">
                        <c:v>4552.8540640000001</c:v>
                      </c:pt>
                      <c:pt idx="4528">
                        <c:v>4553.8698313000004</c:v>
                      </c:pt>
                      <c:pt idx="4529">
                        <c:v>4554.8697567999998</c:v>
                      </c:pt>
                      <c:pt idx="4530">
                        <c:v>4555.8702080000003</c:v>
                      </c:pt>
                      <c:pt idx="4531">
                        <c:v>4556.8791252000001</c:v>
                      </c:pt>
                      <c:pt idx="4532">
                        <c:v>4557.8862269000001</c:v>
                      </c:pt>
                      <c:pt idx="4533">
                        <c:v>4558.8930935999997</c:v>
                      </c:pt>
                      <c:pt idx="4534">
                        <c:v>4559.8939090000003</c:v>
                      </c:pt>
                      <c:pt idx="4535">
                        <c:v>4560.8947711000001</c:v>
                      </c:pt>
                      <c:pt idx="4536">
                        <c:v>4561.8922304999996</c:v>
                      </c:pt>
                      <c:pt idx="4537">
                        <c:v>4562.8936578000003</c:v>
                      </c:pt>
                      <c:pt idx="4538">
                        <c:v>4563.9010021000004</c:v>
                      </c:pt>
                      <c:pt idx="4539">
                        <c:v>4564.9234205000002</c:v>
                      </c:pt>
                      <c:pt idx="4540">
                        <c:v>4565.9198372000001</c:v>
                      </c:pt>
                      <c:pt idx="4541">
                        <c:v>4566.9439074000002</c:v>
                      </c:pt>
                      <c:pt idx="4542">
                        <c:v>4567.9291143</c:v>
                      </c:pt>
                      <c:pt idx="4543">
                        <c:v>4568.9511103000004</c:v>
                      </c:pt>
                      <c:pt idx="4544">
                        <c:v>4569.9518765000003</c:v>
                      </c:pt>
                      <c:pt idx="4545">
                        <c:v>4570.9650468</c:v>
                      </c:pt>
                      <c:pt idx="4546">
                        <c:v>4571.9646206999996</c:v>
                      </c:pt>
                      <c:pt idx="4547">
                        <c:v>4572.9648193000003</c:v>
                      </c:pt>
                      <c:pt idx="4548">
                        <c:v>4573.9717069999997</c:v>
                      </c:pt>
                      <c:pt idx="4549">
                        <c:v>4574.9792612000001</c:v>
                      </c:pt>
                      <c:pt idx="4550">
                        <c:v>4575.9801108000001</c:v>
                      </c:pt>
                      <c:pt idx="4551">
                        <c:v>4576.9966291000001</c:v>
                      </c:pt>
                      <c:pt idx="4552">
                        <c:v>4577.9968234999997</c:v>
                      </c:pt>
                      <c:pt idx="4553">
                        <c:v>4578.9964514000003</c:v>
                      </c:pt>
                      <c:pt idx="4554">
                        <c:v>4579.9924874999997</c:v>
                      </c:pt>
                      <c:pt idx="4555">
                        <c:v>4581.0002850000001</c:v>
                      </c:pt>
                      <c:pt idx="4556">
                        <c:v>4582.0006519999997</c:v>
                      </c:pt>
                      <c:pt idx="4557">
                        <c:v>4583.0077867</c:v>
                      </c:pt>
                      <c:pt idx="4558">
                        <c:v>4584.0249310999998</c:v>
                      </c:pt>
                      <c:pt idx="4559">
                        <c:v>4585.0404976</c:v>
                      </c:pt>
                      <c:pt idx="4560">
                        <c:v>4586.0405903000001</c:v>
                      </c:pt>
                      <c:pt idx="4561">
                        <c:v>4587.0530791000001</c:v>
                      </c:pt>
                      <c:pt idx="4562">
                        <c:v>4588.0381158999999</c:v>
                      </c:pt>
                      <c:pt idx="4563">
                        <c:v>4589.0455362000002</c:v>
                      </c:pt>
                      <c:pt idx="4564">
                        <c:v>4590.0526652999997</c:v>
                      </c:pt>
                      <c:pt idx="4565">
                        <c:v>4591.0405042000002</c:v>
                      </c:pt>
                      <c:pt idx="4566">
                        <c:v>4592.0383646</c:v>
                      </c:pt>
                      <c:pt idx="4567">
                        <c:v>4593.0468989000001</c:v>
                      </c:pt>
                      <c:pt idx="4568">
                        <c:v>4594.0441622999997</c:v>
                      </c:pt>
                      <c:pt idx="4569">
                        <c:v>4595.0479839</c:v>
                      </c:pt>
                      <c:pt idx="4570">
                        <c:v>4596.0634190000001</c:v>
                      </c:pt>
                      <c:pt idx="4571">
                        <c:v>4597.0555886000002</c:v>
                      </c:pt>
                      <c:pt idx="4572">
                        <c:v>4598.0793043000003</c:v>
                      </c:pt>
                      <c:pt idx="4573">
                        <c:v>4599.0850836999998</c:v>
                      </c:pt>
                      <c:pt idx="4574">
                        <c:v>4600.1009180000001</c:v>
                      </c:pt>
                      <c:pt idx="4575">
                        <c:v>4601.1311033000002</c:v>
                      </c:pt>
                      <c:pt idx="4576">
                        <c:v>4602.1223566999997</c:v>
                      </c:pt>
                      <c:pt idx="4577">
                        <c:v>4603.1224442000002</c:v>
                      </c:pt>
                      <c:pt idx="4578">
                        <c:v>4604.1198076999999</c:v>
                      </c:pt>
                      <c:pt idx="4579">
                        <c:v>4605.1266742999996</c:v>
                      </c:pt>
                      <c:pt idx="4580">
                        <c:v>4606.1397260000003</c:v>
                      </c:pt>
                      <c:pt idx="4581">
                        <c:v>4607.1628432999996</c:v>
                      </c:pt>
                      <c:pt idx="4582">
                        <c:v>4608.1677749999999</c:v>
                      </c:pt>
                      <c:pt idx="4583">
                        <c:v>4609.1741314000001</c:v>
                      </c:pt>
                      <c:pt idx="4584">
                        <c:v>4610.1744674000001</c:v>
                      </c:pt>
                      <c:pt idx="4585">
                        <c:v>4611.1926068000002</c:v>
                      </c:pt>
                      <c:pt idx="4586">
                        <c:v>4612.2039309000002</c:v>
                      </c:pt>
                      <c:pt idx="4587">
                        <c:v>4613.2005503999999</c:v>
                      </c:pt>
                      <c:pt idx="4588">
                        <c:v>4614.2039433999998</c:v>
                      </c:pt>
                      <c:pt idx="4589">
                        <c:v>4615.2075298</c:v>
                      </c:pt>
                      <c:pt idx="4590">
                        <c:v>4616.1986428999999</c:v>
                      </c:pt>
                      <c:pt idx="4591">
                        <c:v>4617.2056553000002</c:v>
                      </c:pt>
                      <c:pt idx="4592">
                        <c:v>4618.2131220000001</c:v>
                      </c:pt>
                      <c:pt idx="4593">
                        <c:v>4619.2184855000005</c:v>
                      </c:pt>
                      <c:pt idx="4594">
                        <c:v>4620.2196328</c:v>
                      </c:pt>
                      <c:pt idx="4595">
                        <c:v>4621.1278837</c:v>
                      </c:pt>
                      <c:pt idx="4596">
                        <c:v>4622.1282016000005</c:v>
                      </c:pt>
                      <c:pt idx="4597">
                        <c:v>4623.1285241000005</c:v>
                      </c:pt>
                      <c:pt idx="4598">
                        <c:v>4624.1297233000005</c:v>
                      </c:pt>
                      <c:pt idx="4599">
                        <c:v>4625.1291012000002</c:v>
                      </c:pt>
                      <c:pt idx="4600">
                        <c:v>4626.1296093999999</c:v>
                      </c:pt>
                      <c:pt idx="4601">
                        <c:v>4627.1252039999999</c:v>
                      </c:pt>
                      <c:pt idx="4602">
                        <c:v>4628.1167019000004</c:v>
                      </c:pt>
                      <c:pt idx="4603">
                        <c:v>4629.1281623000004</c:v>
                      </c:pt>
                      <c:pt idx="4604">
                        <c:v>4630.1287425</c:v>
                      </c:pt>
                      <c:pt idx="4605">
                        <c:v>4631.1281386000001</c:v>
                      </c:pt>
                      <c:pt idx="4606">
                        <c:v>4632.1302475000002</c:v>
                      </c:pt>
                      <c:pt idx="4607">
                        <c:v>4633.1269720999999</c:v>
                      </c:pt>
                      <c:pt idx="4608">
                        <c:v>4634.1276055999997</c:v>
                      </c:pt>
                      <c:pt idx="4609">
                        <c:v>4635.1312758000004</c:v>
                      </c:pt>
                      <c:pt idx="4610">
                        <c:v>4636.1424224000002</c:v>
                      </c:pt>
                      <c:pt idx="4611">
                        <c:v>4637.1433330999998</c:v>
                      </c:pt>
                      <c:pt idx="4612">
                        <c:v>4638.1440013000001</c:v>
                      </c:pt>
                      <c:pt idx="4613">
                        <c:v>4639.1441200999998</c:v>
                      </c:pt>
                      <c:pt idx="4614">
                        <c:v>4640.1629791000005</c:v>
                      </c:pt>
                      <c:pt idx="4615">
                        <c:v>4641.1630055000005</c:v>
                      </c:pt>
                      <c:pt idx="4616">
                        <c:v>4642.1784275</c:v>
                      </c:pt>
                      <c:pt idx="4617">
                        <c:v>4643.178148</c:v>
                      </c:pt>
                      <c:pt idx="4618">
                        <c:v>4644.1940962999997</c:v>
                      </c:pt>
                      <c:pt idx="4619">
                        <c:v>4645.2013157000001</c:v>
                      </c:pt>
                      <c:pt idx="4620">
                        <c:v>4646.2011235</c:v>
                      </c:pt>
                      <c:pt idx="4621">
                        <c:v>4647.2143796</c:v>
                      </c:pt>
                      <c:pt idx="4622">
                        <c:v>4648.2156028999998</c:v>
                      </c:pt>
                      <c:pt idx="4623">
                        <c:v>4649.2229903999996</c:v>
                      </c:pt>
                      <c:pt idx="4624">
                        <c:v>4650.2383073000001</c:v>
                      </c:pt>
                      <c:pt idx="4625">
                        <c:v>4651.2540058000004</c:v>
                      </c:pt>
                      <c:pt idx="4626">
                        <c:v>4652.2521009000002</c:v>
                      </c:pt>
                      <c:pt idx="4627">
                        <c:v>4653.2680687000002</c:v>
                      </c:pt>
                      <c:pt idx="4628">
                        <c:v>4654.2872846</c:v>
                      </c:pt>
                      <c:pt idx="4629">
                        <c:v>4655.3035780999999</c:v>
                      </c:pt>
                      <c:pt idx="4630">
                        <c:v>4656.3114323999998</c:v>
                      </c:pt>
                      <c:pt idx="4631">
                        <c:v>4657.3273515000001</c:v>
                      </c:pt>
                      <c:pt idx="4632">
                        <c:v>4658.3276924000002</c:v>
                      </c:pt>
                      <c:pt idx="4633">
                        <c:v>4659.3434368999997</c:v>
                      </c:pt>
                      <c:pt idx="4634">
                        <c:v>4660.3586618999998</c:v>
                      </c:pt>
                      <c:pt idx="4635">
                        <c:v>4661.3739269999996</c:v>
                      </c:pt>
                      <c:pt idx="4636">
                        <c:v>4662.3758519000003</c:v>
                      </c:pt>
                      <c:pt idx="4637">
                        <c:v>4663.3739948000002</c:v>
                      </c:pt>
                      <c:pt idx="4638">
                        <c:v>4664.3777372000004</c:v>
                      </c:pt>
                      <c:pt idx="4639">
                        <c:v>4665.3780061999996</c:v>
                      </c:pt>
                      <c:pt idx="4640">
                        <c:v>4666.3695399999997</c:v>
                      </c:pt>
                      <c:pt idx="4641">
                        <c:v>4667.3797604000001</c:v>
                      </c:pt>
                      <c:pt idx="4642">
                        <c:v>4668.3689089999998</c:v>
                      </c:pt>
                      <c:pt idx="4643">
                        <c:v>4669.3692979999996</c:v>
                      </c:pt>
                      <c:pt idx="4644">
                        <c:v>4670.3834809999998</c:v>
                      </c:pt>
                      <c:pt idx="4645">
                        <c:v>4671.3818375999999</c:v>
                      </c:pt>
                      <c:pt idx="4646">
                        <c:v>4672.3870698000001</c:v>
                      </c:pt>
                      <c:pt idx="4647">
                        <c:v>4673.3982944999998</c:v>
                      </c:pt>
                      <c:pt idx="4648">
                        <c:v>4674.4378405999996</c:v>
                      </c:pt>
                      <c:pt idx="4649">
                        <c:v>4675.4550823</c:v>
                      </c:pt>
                      <c:pt idx="4650">
                        <c:v>4676.4508192000003</c:v>
                      </c:pt>
                      <c:pt idx="4651">
                        <c:v>4677.452601</c:v>
                      </c:pt>
                      <c:pt idx="4652">
                        <c:v>4678.4698685000003</c:v>
                      </c:pt>
                      <c:pt idx="4653">
                        <c:v>4679.4932912000004</c:v>
                      </c:pt>
                      <c:pt idx="4654">
                        <c:v>4680.5022030999999</c:v>
                      </c:pt>
                      <c:pt idx="4655">
                        <c:v>4681.5038148000003</c:v>
                      </c:pt>
                      <c:pt idx="4656">
                        <c:v>4682.5115897000005</c:v>
                      </c:pt>
                      <c:pt idx="4657">
                        <c:v>4683.5314225000002</c:v>
                      </c:pt>
                      <c:pt idx="4658">
                        <c:v>4684.5420630999997</c:v>
                      </c:pt>
                      <c:pt idx="4659">
                        <c:v>4685.5564743000004</c:v>
                      </c:pt>
                      <c:pt idx="4660">
                        <c:v>4686.5830421999999</c:v>
                      </c:pt>
                      <c:pt idx="4661">
                        <c:v>4687.5829507999997</c:v>
                      </c:pt>
                      <c:pt idx="4662">
                        <c:v>4688.5886719</c:v>
                      </c:pt>
                      <c:pt idx="4663">
                        <c:v>4689.6043676999998</c:v>
                      </c:pt>
                      <c:pt idx="4664">
                        <c:v>4690.6130359999997</c:v>
                      </c:pt>
                      <c:pt idx="4665">
                        <c:v>4691.6313253999997</c:v>
                      </c:pt>
                      <c:pt idx="4666">
                        <c:v>4692.6223624000004</c:v>
                      </c:pt>
                      <c:pt idx="4667">
                        <c:v>4693.6538029000003</c:v>
                      </c:pt>
                      <c:pt idx="4668">
                        <c:v>4694.6532411999997</c:v>
                      </c:pt>
                      <c:pt idx="4669">
                        <c:v>4695.6520808000005</c:v>
                      </c:pt>
                      <c:pt idx="4670">
                        <c:v>4696.6574406999998</c:v>
                      </c:pt>
                      <c:pt idx="4671">
                        <c:v>4697.6696271000001</c:v>
                      </c:pt>
                      <c:pt idx="4672">
                        <c:v>4698.6694780999997</c:v>
                      </c:pt>
                      <c:pt idx="4673">
                        <c:v>4699.6675774000005</c:v>
                      </c:pt>
                      <c:pt idx="4674">
                        <c:v>4700.6673151000005</c:v>
                      </c:pt>
                      <c:pt idx="4675">
                        <c:v>4701.6824729</c:v>
                      </c:pt>
                      <c:pt idx="4676">
                        <c:v>4702.7130287999998</c:v>
                      </c:pt>
                      <c:pt idx="4677">
                        <c:v>4703.7274545999999</c:v>
                      </c:pt>
                      <c:pt idx="4678">
                        <c:v>4704.7487571000001</c:v>
                      </c:pt>
                      <c:pt idx="4679">
                        <c:v>4705.7437888000004</c:v>
                      </c:pt>
                      <c:pt idx="4680">
                        <c:v>4706.7771431000001</c:v>
                      </c:pt>
                      <c:pt idx="4681">
                        <c:v>4707.8244416999996</c:v>
                      </c:pt>
                      <c:pt idx="4682">
                        <c:v>4708.8167027</c:v>
                      </c:pt>
                      <c:pt idx="4683">
                        <c:v>4709.8349737999997</c:v>
                      </c:pt>
                      <c:pt idx="4684">
                        <c:v>4710.8232730999998</c:v>
                      </c:pt>
                      <c:pt idx="4685">
                        <c:v>4711.8444937000004</c:v>
                      </c:pt>
                      <c:pt idx="4686">
                        <c:v>4712.8465038000004</c:v>
                      </c:pt>
                      <c:pt idx="4687">
                        <c:v>4713.7524917999999</c:v>
                      </c:pt>
                      <c:pt idx="4688">
                        <c:v>4714.7563947999997</c:v>
                      </c:pt>
                      <c:pt idx="4689">
                        <c:v>4715.7719679000002</c:v>
                      </c:pt>
                      <c:pt idx="4690">
                        <c:v>4716.7570556000001</c:v>
                      </c:pt>
                      <c:pt idx="4691">
                        <c:v>4717.7568581000005</c:v>
                      </c:pt>
                      <c:pt idx="4692">
                        <c:v>4718.7631524999997</c:v>
                      </c:pt>
                      <c:pt idx="4693">
                        <c:v>4719.7638247000004</c:v>
                      </c:pt>
                      <c:pt idx="4694">
                        <c:v>4720.7644317000004</c:v>
                      </c:pt>
                      <c:pt idx="4695">
                        <c:v>4721.7691998999999</c:v>
                      </c:pt>
                      <c:pt idx="4696">
                        <c:v>4722.7842909000001</c:v>
                      </c:pt>
                      <c:pt idx="4697">
                        <c:v>4723.7826529000004</c:v>
                      </c:pt>
                      <c:pt idx="4698">
                        <c:v>4724.7804507999999</c:v>
                      </c:pt>
                      <c:pt idx="4699">
                        <c:v>4725.7969063</c:v>
                      </c:pt>
                      <c:pt idx="4700">
                        <c:v>4726.8129134000001</c:v>
                      </c:pt>
                      <c:pt idx="4701">
                        <c:v>4727.8198178000002</c:v>
                      </c:pt>
                      <c:pt idx="4702">
                        <c:v>4728.8450259000001</c:v>
                      </c:pt>
                      <c:pt idx="4703">
                        <c:v>4729.8495837</c:v>
                      </c:pt>
                      <c:pt idx="4704">
                        <c:v>4730.8545291999999</c:v>
                      </c:pt>
                      <c:pt idx="4705">
                        <c:v>4731.8613222000004</c:v>
                      </c:pt>
                      <c:pt idx="4706">
                        <c:v>4732.8588111999998</c:v>
                      </c:pt>
                      <c:pt idx="4707">
                        <c:v>4733.8743673999998</c:v>
                      </c:pt>
                      <c:pt idx="4708">
                        <c:v>4734.8747737000003</c:v>
                      </c:pt>
                      <c:pt idx="4709">
                        <c:v>4735.8901164999997</c:v>
                      </c:pt>
                      <c:pt idx="4710">
                        <c:v>4736.8955335999999</c:v>
                      </c:pt>
                      <c:pt idx="4711">
                        <c:v>4737.8928351000004</c:v>
                      </c:pt>
                      <c:pt idx="4712">
                        <c:v>4738.908469</c:v>
                      </c:pt>
                      <c:pt idx="4713">
                        <c:v>4739.9097815000005</c:v>
                      </c:pt>
                      <c:pt idx="4714">
                        <c:v>4740.9097597999998</c:v>
                      </c:pt>
                      <c:pt idx="4715">
                        <c:v>4741.9155491000001</c:v>
                      </c:pt>
                      <c:pt idx="4716">
                        <c:v>4742.9389118999998</c:v>
                      </c:pt>
                      <c:pt idx="4717">
                        <c:v>4743.9395918</c:v>
                      </c:pt>
                      <c:pt idx="4718">
                        <c:v>4744.9553876</c:v>
                      </c:pt>
                      <c:pt idx="4719">
                        <c:v>4745.9504410999998</c:v>
                      </c:pt>
                      <c:pt idx="4720">
                        <c:v>4746.9732002999999</c:v>
                      </c:pt>
                      <c:pt idx="4721">
                        <c:v>4747.9693917000004</c:v>
                      </c:pt>
                      <c:pt idx="4722">
                        <c:v>4748.9608144000003</c:v>
                      </c:pt>
                      <c:pt idx="4723">
                        <c:v>4749.9898782999999</c:v>
                      </c:pt>
                      <c:pt idx="4724">
                        <c:v>4750.9921162000001</c:v>
                      </c:pt>
                      <c:pt idx="4725">
                        <c:v>4751.9989525999999</c:v>
                      </c:pt>
                      <c:pt idx="4726">
                        <c:v>4752.9986608999998</c:v>
                      </c:pt>
                      <c:pt idx="4727">
                        <c:v>4754.0034659000003</c:v>
                      </c:pt>
                      <c:pt idx="4728">
                        <c:v>4754.9976094000003</c:v>
                      </c:pt>
                      <c:pt idx="4729">
                        <c:v>4755.9934303</c:v>
                      </c:pt>
                      <c:pt idx="4730">
                        <c:v>4756.9933159000002</c:v>
                      </c:pt>
                      <c:pt idx="4731">
                        <c:v>4758.0044556000003</c:v>
                      </c:pt>
                      <c:pt idx="4732">
                        <c:v>4758.9959932000002</c:v>
                      </c:pt>
                      <c:pt idx="4733">
                        <c:v>4759.9935186000002</c:v>
                      </c:pt>
                      <c:pt idx="4734">
                        <c:v>4761.0031371000005</c:v>
                      </c:pt>
                      <c:pt idx="4735">
                        <c:v>4761.9946169000004</c:v>
                      </c:pt>
                      <c:pt idx="4736">
                        <c:v>4763.0024731000003</c:v>
                      </c:pt>
                      <c:pt idx="4737">
                        <c:v>4763.9945587000002</c:v>
                      </c:pt>
                      <c:pt idx="4738">
                        <c:v>4765.0020497000005</c:v>
                      </c:pt>
                      <c:pt idx="4739">
                        <c:v>4766.0019917999998</c:v>
                      </c:pt>
                      <c:pt idx="4740">
                        <c:v>4767.0030047999999</c:v>
                      </c:pt>
                      <c:pt idx="4741">
                        <c:v>4767.9941330000001</c:v>
                      </c:pt>
                      <c:pt idx="4742">
                        <c:v>4768.9978049000001</c:v>
                      </c:pt>
                      <c:pt idx="4743">
                        <c:v>4769.9986208999999</c:v>
                      </c:pt>
                      <c:pt idx="4744">
                        <c:v>4771.0144675000001</c:v>
                      </c:pt>
                      <c:pt idx="4745">
                        <c:v>4772.0305926000001</c:v>
                      </c:pt>
                      <c:pt idx="4746">
                        <c:v>4773.0488635000002</c:v>
                      </c:pt>
                      <c:pt idx="4747">
                        <c:v>4774.0651466999998</c:v>
                      </c:pt>
                      <c:pt idx="4748">
                        <c:v>4775.0546396</c:v>
                      </c:pt>
                      <c:pt idx="4749">
                        <c:v>4776.0699817000004</c:v>
                      </c:pt>
                      <c:pt idx="4750">
                        <c:v>4777.0899895000002</c:v>
                      </c:pt>
                      <c:pt idx="4751">
                        <c:v>4778.1097050999997</c:v>
                      </c:pt>
                      <c:pt idx="4752">
                        <c:v>4779.1005752999999</c:v>
                      </c:pt>
                      <c:pt idx="4753">
                        <c:v>4780.1161219000005</c:v>
                      </c:pt>
                      <c:pt idx="4754">
                        <c:v>4781.1227762999997</c:v>
                      </c:pt>
                      <c:pt idx="4755">
                        <c:v>4782.1398021000005</c:v>
                      </c:pt>
                      <c:pt idx="4756">
                        <c:v>4783.1559057000004</c:v>
                      </c:pt>
                      <c:pt idx="4757">
                        <c:v>4784.1547731999999</c:v>
                      </c:pt>
                      <c:pt idx="4758">
                        <c:v>4785.1640820000002</c:v>
                      </c:pt>
                      <c:pt idx="4759">
                        <c:v>4786.1871057999997</c:v>
                      </c:pt>
                      <c:pt idx="4760">
                        <c:v>4787.1964281</c:v>
                      </c:pt>
                      <c:pt idx="4761">
                        <c:v>4788.203794</c:v>
                      </c:pt>
                      <c:pt idx="4762">
                        <c:v>4789.2120313000005</c:v>
                      </c:pt>
                      <c:pt idx="4763">
                        <c:v>4790.2133162999999</c:v>
                      </c:pt>
                      <c:pt idx="4764">
                        <c:v>4791.2356478000002</c:v>
                      </c:pt>
                      <c:pt idx="4765">
                        <c:v>4792.2427877</c:v>
                      </c:pt>
                      <c:pt idx="4766">
                        <c:v>4793.2758624999997</c:v>
                      </c:pt>
                      <c:pt idx="4767">
                        <c:v>4794.2990510999998</c:v>
                      </c:pt>
                      <c:pt idx="4768">
                        <c:v>4795.3202818</c:v>
                      </c:pt>
                      <c:pt idx="4769">
                        <c:v>4796.3274057999997</c:v>
                      </c:pt>
                      <c:pt idx="4770">
                        <c:v>4797.3494479999999</c:v>
                      </c:pt>
                      <c:pt idx="4771">
                        <c:v>4798.3568802</c:v>
                      </c:pt>
                      <c:pt idx="4772">
                        <c:v>4799.3587183</c:v>
                      </c:pt>
                      <c:pt idx="4773">
                        <c:v>4800.360557</c:v>
                      </c:pt>
                      <c:pt idx="4774">
                        <c:v>4801.3608305999996</c:v>
                      </c:pt>
                      <c:pt idx="4775">
                        <c:v>4802.3748457000002</c:v>
                      </c:pt>
                      <c:pt idx="4776">
                        <c:v>4803.3760085000004</c:v>
                      </c:pt>
                      <c:pt idx="4777">
                        <c:v>4804.3766173000004</c:v>
                      </c:pt>
                      <c:pt idx="4778">
                        <c:v>4805.3662510000004</c:v>
                      </c:pt>
                      <c:pt idx="4779">
                        <c:v>4806.3671954000001</c:v>
                      </c:pt>
                      <c:pt idx="4780">
                        <c:v>4807.3724835000003</c:v>
                      </c:pt>
                      <c:pt idx="4781">
                        <c:v>4808.3663483</c:v>
                      </c:pt>
                      <c:pt idx="4782">
                        <c:v>4809.3698893000001</c:v>
                      </c:pt>
                      <c:pt idx="4783">
                        <c:v>4810.3902066000001</c:v>
                      </c:pt>
                      <c:pt idx="4784">
                        <c:v>4811.4070062999999</c:v>
                      </c:pt>
                      <c:pt idx="4785">
                        <c:v>4812.4170483999997</c:v>
                      </c:pt>
                      <c:pt idx="4786">
                        <c:v>4813.4217271999996</c:v>
                      </c:pt>
                      <c:pt idx="4787">
                        <c:v>4814.4449201999996</c:v>
                      </c:pt>
                      <c:pt idx="4788">
                        <c:v>4815.451043</c:v>
                      </c:pt>
                      <c:pt idx="4789">
                        <c:v>4816.4481839999999</c:v>
                      </c:pt>
                      <c:pt idx="4790">
                        <c:v>4817.4496068999997</c:v>
                      </c:pt>
                      <c:pt idx="4791">
                        <c:v>4818.4539222000003</c:v>
                      </c:pt>
                      <c:pt idx="4792">
                        <c:v>4819.4564004000003</c:v>
                      </c:pt>
                      <c:pt idx="4793">
                        <c:v>4820.4582483000004</c:v>
                      </c:pt>
                      <c:pt idx="4794">
                        <c:v>4821.4582633999999</c:v>
                      </c:pt>
                      <c:pt idx="4795">
                        <c:v>4822.3789013000005</c:v>
                      </c:pt>
                      <c:pt idx="4796">
                        <c:v>4823.3786542999997</c:v>
                      </c:pt>
                      <c:pt idx="4797">
                        <c:v>4824.3858570000002</c:v>
                      </c:pt>
                      <c:pt idx="4798">
                        <c:v>4825.3860205999999</c:v>
                      </c:pt>
                      <c:pt idx="4799">
                        <c:v>4826.4035488999998</c:v>
                      </c:pt>
                      <c:pt idx="4800">
                        <c:v>4827.4189095000002</c:v>
                      </c:pt>
                      <c:pt idx="4801">
                        <c:v>4828.4259391000005</c:v>
                      </c:pt>
                      <c:pt idx="4802">
                        <c:v>4829.4280251999999</c:v>
                      </c:pt>
                      <c:pt idx="4803">
                        <c:v>4830.4191206000005</c:v>
                      </c:pt>
                      <c:pt idx="4804">
                        <c:v>4831.4197947000002</c:v>
                      </c:pt>
                      <c:pt idx="4805">
                        <c:v>4832.4245082999996</c:v>
                      </c:pt>
                      <c:pt idx="4806">
                        <c:v>4833.4154893000004</c:v>
                      </c:pt>
                      <c:pt idx="4807">
                        <c:v>4834.4149974000002</c:v>
                      </c:pt>
                      <c:pt idx="4808">
                        <c:v>4835.4215689000002</c:v>
                      </c:pt>
                      <c:pt idx="4809">
                        <c:v>4836.4272835000002</c:v>
                      </c:pt>
                      <c:pt idx="4810">
                        <c:v>4837.4305421999998</c:v>
                      </c:pt>
                      <c:pt idx="4811">
                        <c:v>4838.4540724999997</c:v>
                      </c:pt>
                      <c:pt idx="4812">
                        <c:v>4839.4757486999997</c:v>
                      </c:pt>
                      <c:pt idx="4813">
                        <c:v>4840.4822276000004</c:v>
                      </c:pt>
                      <c:pt idx="4814">
                        <c:v>4841.4905368999998</c:v>
                      </c:pt>
                      <c:pt idx="4815">
                        <c:v>4842.4909938000001</c:v>
                      </c:pt>
                      <c:pt idx="4816">
                        <c:v>4843.4922452000001</c:v>
                      </c:pt>
                      <c:pt idx="4817">
                        <c:v>4844.4942369</c:v>
                      </c:pt>
                      <c:pt idx="4818">
                        <c:v>4845.5038983000004</c:v>
                      </c:pt>
                      <c:pt idx="4819">
                        <c:v>4846.5039491999996</c:v>
                      </c:pt>
                      <c:pt idx="4820">
                        <c:v>4847.4954763000005</c:v>
                      </c:pt>
                      <c:pt idx="4821">
                        <c:v>4848.4959964999998</c:v>
                      </c:pt>
                      <c:pt idx="4822">
                        <c:v>4849.4967076000003</c:v>
                      </c:pt>
                      <c:pt idx="4823">
                        <c:v>4850.5191256999997</c:v>
                      </c:pt>
                      <c:pt idx="4824">
                        <c:v>4851.5190940000002</c:v>
                      </c:pt>
                      <c:pt idx="4825">
                        <c:v>4852.5163346999998</c:v>
                      </c:pt>
                      <c:pt idx="4826">
                        <c:v>4853.5076721000005</c:v>
                      </c:pt>
                      <c:pt idx="4827">
                        <c:v>4854.5209098000005</c:v>
                      </c:pt>
                      <c:pt idx="4828">
                        <c:v>4855.5139698000003</c:v>
                      </c:pt>
                      <c:pt idx="4829">
                        <c:v>4856.5114039999999</c:v>
                      </c:pt>
                      <c:pt idx="4830">
                        <c:v>4857.5337964</c:v>
                      </c:pt>
                      <c:pt idx="4831">
                        <c:v>4858.5529114000001</c:v>
                      </c:pt>
                      <c:pt idx="4832">
                        <c:v>4859.5442620000003</c:v>
                      </c:pt>
                      <c:pt idx="4833">
                        <c:v>4860.5448174000003</c:v>
                      </c:pt>
                      <c:pt idx="4834">
                        <c:v>4861.5574468000004</c:v>
                      </c:pt>
                      <c:pt idx="4835">
                        <c:v>4862.5807264000005</c:v>
                      </c:pt>
                      <c:pt idx="4836">
                        <c:v>4863.5997500000003</c:v>
                      </c:pt>
                      <c:pt idx="4837">
                        <c:v>4864.5909779000003</c:v>
                      </c:pt>
                      <c:pt idx="4838">
                        <c:v>4865.5923952000003</c:v>
                      </c:pt>
                      <c:pt idx="4839">
                        <c:v>4866.6009279999998</c:v>
                      </c:pt>
                      <c:pt idx="4840">
                        <c:v>4867.6282612000005</c:v>
                      </c:pt>
                      <c:pt idx="4841">
                        <c:v>4868.6194261999999</c:v>
                      </c:pt>
                      <c:pt idx="4842">
                        <c:v>4869.6315669000005</c:v>
                      </c:pt>
                      <c:pt idx="4843">
                        <c:v>4870.6357525000003</c:v>
                      </c:pt>
                      <c:pt idx="4844">
                        <c:v>4871.6364065999996</c:v>
                      </c:pt>
                      <c:pt idx="4845">
                        <c:v>4872.6473016999998</c:v>
                      </c:pt>
                      <c:pt idx="4846">
                        <c:v>4873.6560163000004</c:v>
                      </c:pt>
                      <c:pt idx="4847">
                        <c:v>4874.6775757000005</c:v>
                      </c:pt>
                      <c:pt idx="4848">
                        <c:v>4875.6640956000001</c:v>
                      </c:pt>
                      <c:pt idx="4849">
                        <c:v>4876.6933949000004</c:v>
                      </c:pt>
                      <c:pt idx="4850">
                        <c:v>4877.7100575000004</c:v>
                      </c:pt>
                      <c:pt idx="4851">
                        <c:v>4878.7135012999997</c:v>
                      </c:pt>
                      <c:pt idx="4852">
                        <c:v>4879.7224834999997</c:v>
                      </c:pt>
                      <c:pt idx="4853">
                        <c:v>4880.7431176</c:v>
                      </c:pt>
                      <c:pt idx="4854">
                        <c:v>4881.7554553999998</c:v>
                      </c:pt>
                      <c:pt idx="4855">
                        <c:v>4882.7567755</c:v>
                      </c:pt>
                      <c:pt idx="4856">
                        <c:v>4883.7784425999998</c:v>
                      </c:pt>
                      <c:pt idx="4857">
                        <c:v>4884.7946326000001</c:v>
                      </c:pt>
                      <c:pt idx="4858">
                        <c:v>4885.8168807000002</c:v>
                      </c:pt>
                      <c:pt idx="4859">
                        <c:v>4886.8073603000003</c:v>
                      </c:pt>
                      <c:pt idx="4860">
                        <c:v>4887.8184185999999</c:v>
                      </c:pt>
                      <c:pt idx="4861">
                        <c:v>4888.8196619</c:v>
                      </c:pt>
                      <c:pt idx="4862">
                        <c:v>4889.8372195000002</c:v>
                      </c:pt>
                      <c:pt idx="4863">
                        <c:v>4890.7499410999999</c:v>
                      </c:pt>
                      <c:pt idx="4864">
                        <c:v>4891.7502063000002</c:v>
                      </c:pt>
                      <c:pt idx="4865">
                        <c:v>4892.7415239000002</c:v>
                      </c:pt>
                      <c:pt idx="4866">
                        <c:v>4893.7462456000003</c:v>
                      </c:pt>
                      <c:pt idx="4867">
                        <c:v>4894.7664148000003</c:v>
                      </c:pt>
                      <c:pt idx="4868">
                        <c:v>4895.7729940999998</c:v>
                      </c:pt>
                      <c:pt idx="4869">
                        <c:v>4896.8016839000002</c:v>
                      </c:pt>
                      <c:pt idx="4870">
                        <c:v>4897.7998213999999</c:v>
                      </c:pt>
                      <c:pt idx="4871">
                        <c:v>4898.7932609999998</c:v>
                      </c:pt>
                      <c:pt idx="4872">
                        <c:v>4899.7943740000001</c:v>
                      </c:pt>
                      <c:pt idx="4873">
                        <c:v>4900.7985440000002</c:v>
                      </c:pt>
                      <c:pt idx="4874">
                        <c:v>4901.8123050000004</c:v>
                      </c:pt>
                      <c:pt idx="4875">
                        <c:v>4902.8276032000003</c:v>
                      </c:pt>
                      <c:pt idx="4876">
                        <c:v>4903.8369890000004</c:v>
                      </c:pt>
                      <c:pt idx="4877">
                        <c:v>4904.8596693</c:v>
                      </c:pt>
                      <c:pt idx="4878">
                        <c:v>4905.8604249999999</c:v>
                      </c:pt>
                      <c:pt idx="4879">
                        <c:v>4906.8613137000002</c:v>
                      </c:pt>
                      <c:pt idx="4880">
                        <c:v>4907.8595734999999</c:v>
                      </c:pt>
                      <c:pt idx="4881">
                        <c:v>4908.8509681000005</c:v>
                      </c:pt>
                      <c:pt idx="4882">
                        <c:v>4909.8508881999996</c:v>
                      </c:pt>
                      <c:pt idx="4883">
                        <c:v>4910.8723387999999</c:v>
                      </c:pt>
                      <c:pt idx="4884">
                        <c:v>4911.8732682</c:v>
                      </c:pt>
                      <c:pt idx="4885">
                        <c:v>4912.8743370000002</c:v>
                      </c:pt>
                      <c:pt idx="4886">
                        <c:v>4913.8967943999996</c:v>
                      </c:pt>
                      <c:pt idx="4887">
                        <c:v>4914.8969702000004</c:v>
                      </c:pt>
                      <c:pt idx="4888">
                        <c:v>4915.9016505999998</c:v>
                      </c:pt>
                      <c:pt idx="4889">
                        <c:v>4916.9163105999996</c:v>
                      </c:pt>
                      <c:pt idx="4890">
                        <c:v>4917.9316537000004</c:v>
                      </c:pt>
                      <c:pt idx="4891">
                        <c:v>4918.9431051000001</c:v>
                      </c:pt>
                      <c:pt idx="4892">
                        <c:v>4919.9432581999999</c:v>
                      </c:pt>
                      <c:pt idx="4893">
                        <c:v>4920.9347730999998</c:v>
                      </c:pt>
                      <c:pt idx="4894">
                        <c:v>4921.9577394999997</c:v>
                      </c:pt>
                      <c:pt idx="4895">
                        <c:v>4922.9730595000001</c:v>
                      </c:pt>
                      <c:pt idx="4896">
                        <c:v>4923.9769480000004</c:v>
                      </c:pt>
                      <c:pt idx="4897">
                        <c:v>4924.9896705000001</c:v>
                      </c:pt>
                      <c:pt idx="4898">
                        <c:v>4925.9966697999998</c:v>
                      </c:pt>
                      <c:pt idx="4899">
                        <c:v>4927.0009341000004</c:v>
                      </c:pt>
                      <c:pt idx="4900">
                        <c:v>4928.0065824000003</c:v>
                      </c:pt>
                      <c:pt idx="4901">
                        <c:v>4929.0063298000005</c:v>
                      </c:pt>
                      <c:pt idx="4902">
                        <c:v>4930.0065169999998</c:v>
                      </c:pt>
                      <c:pt idx="4903">
                        <c:v>4931.0066476000002</c:v>
                      </c:pt>
                      <c:pt idx="4904">
                        <c:v>4931.9914211000005</c:v>
                      </c:pt>
                      <c:pt idx="4905">
                        <c:v>4933.0065860000004</c:v>
                      </c:pt>
                      <c:pt idx="4906">
                        <c:v>4933.9924029000003</c:v>
                      </c:pt>
                      <c:pt idx="4907">
                        <c:v>4935.0004390000004</c:v>
                      </c:pt>
                      <c:pt idx="4908">
                        <c:v>4936.0160532</c:v>
                      </c:pt>
                      <c:pt idx="4909">
                        <c:v>4937.0233078000001</c:v>
                      </c:pt>
                      <c:pt idx="4910">
                        <c:v>4938.0238331999999</c:v>
                      </c:pt>
                      <c:pt idx="4911">
                        <c:v>4939.0306520000004</c:v>
                      </c:pt>
                      <c:pt idx="4912">
                        <c:v>4940.0533433000001</c:v>
                      </c:pt>
                      <c:pt idx="4913">
                        <c:v>4941.0554783999996</c:v>
                      </c:pt>
                      <c:pt idx="4914">
                        <c:v>4942.0555007000003</c:v>
                      </c:pt>
                      <c:pt idx="4915">
                        <c:v>4943.0720848999999</c:v>
                      </c:pt>
                      <c:pt idx="4916">
                        <c:v>4944.0853411999997</c:v>
                      </c:pt>
                      <c:pt idx="4917">
                        <c:v>4945.0890042999999</c:v>
                      </c:pt>
                      <c:pt idx="4918">
                        <c:v>4946.0936659999998</c:v>
                      </c:pt>
                      <c:pt idx="4919">
                        <c:v>4947.1124258999998</c:v>
                      </c:pt>
                      <c:pt idx="4920">
                        <c:v>4948.1194911000002</c:v>
                      </c:pt>
                      <c:pt idx="4921">
                        <c:v>4949.1353651999998</c:v>
                      </c:pt>
                      <c:pt idx="4922">
                        <c:v>4950.1574296999997</c:v>
                      </c:pt>
                      <c:pt idx="4923">
                        <c:v>4951.1739703000003</c:v>
                      </c:pt>
                      <c:pt idx="4924">
                        <c:v>4952.1755857999997</c:v>
                      </c:pt>
                      <c:pt idx="4925">
                        <c:v>4953.1764491000004</c:v>
                      </c:pt>
                      <c:pt idx="4926">
                        <c:v>4954.1758858000003</c:v>
                      </c:pt>
                      <c:pt idx="4927">
                        <c:v>4955.1667536000004</c:v>
                      </c:pt>
                      <c:pt idx="4928">
                        <c:v>4956.1670678999999</c:v>
                      </c:pt>
                      <c:pt idx="4929">
                        <c:v>4957.1782014999999</c:v>
                      </c:pt>
                      <c:pt idx="4930">
                        <c:v>4958.1755318000005</c:v>
                      </c:pt>
                      <c:pt idx="4931">
                        <c:v>4959.1673959</c:v>
                      </c:pt>
                      <c:pt idx="4932">
                        <c:v>4960.174094</c:v>
                      </c:pt>
                      <c:pt idx="4933">
                        <c:v>4961.1654494000004</c:v>
                      </c:pt>
                      <c:pt idx="4934">
                        <c:v>4962.1659298000004</c:v>
                      </c:pt>
                      <c:pt idx="4935">
                        <c:v>4963.1732358999998</c:v>
                      </c:pt>
                      <c:pt idx="4936">
                        <c:v>4964.1744178999998</c:v>
                      </c:pt>
                      <c:pt idx="4937">
                        <c:v>4965.1666832000001</c:v>
                      </c:pt>
                      <c:pt idx="4938">
                        <c:v>4966.1712432000004</c:v>
                      </c:pt>
                      <c:pt idx="4939">
                        <c:v>4967.1787169999998</c:v>
                      </c:pt>
                      <c:pt idx="4940">
                        <c:v>4968.1767350999999</c:v>
                      </c:pt>
                      <c:pt idx="4941">
                        <c:v>4969.1764221000003</c:v>
                      </c:pt>
                      <c:pt idx="4942">
                        <c:v>4970.1771949000004</c:v>
                      </c:pt>
                      <c:pt idx="4943">
                        <c:v>4971.1986640000005</c:v>
                      </c:pt>
                      <c:pt idx="4944">
                        <c:v>4972.2154890000002</c:v>
                      </c:pt>
                      <c:pt idx="4945">
                        <c:v>4973.2086227</c:v>
                      </c:pt>
                      <c:pt idx="4946">
                        <c:v>4974.2174014000002</c:v>
                      </c:pt>
                      <c:pt idx="4947">
                        <c:v>4975.2311596999998</c:v>
                      </c:pt>
                      <c:pt idx="4948">
                        <c:v>4976.2312469999997</c:v>
                      </c:pt>
                      <c:pt idx="4949">
                        <c:v>4977.2338910999997</c:v>
                      </c:pt>
                      <c:pt idx="4950">
                        <c:v>4978.2558116999999</c:v>
                      </c:pt>
                      <c:pt idx="4951">
                        <c:v>4979.2475956999997</c:v>
                      </c:pt>
                      <c:pt idx="4952">
                        <c:v>4980.2680840000003</c:v>
                      </c:pt>
                      <c:pt idx="4953">
                        <c:v>4981.2748790000005</c:v>
                      </c:pt>
                      <c:pt idx="4954">
                        <c:v>4982.2905968000005</c:v>
                      </c:pt>
                      <c:pt idx="4955">
                        <c:v>4983.291236</c:v>
                      </c:pt>
                      <c:pt idx="4956">
                        <c:v>4984.3245233999996</c:v>
                      </c:pt>
                      <c:pt idx="4957">
                        <c:v>4985.3227582</c:v>
                      </c:pt>
                      <c:pt idx="4958">
                        <c:v>4986.3329094000001</c:v>
                      </c:pt>
                      <c:pt idx="4959">
                        <c:v>4987.3619975000001</c:v>
                      </c:pt>
                      <c:pt idx="4960">
                        <c:v>4988.3462163000004</c:v>
                      </c:pt>
                      <c:pt idx="4961">
                        <c:v>4989.3547969000001</c:v>
                      </c:pt>
                      <c:pt idx="4962">
                        <c:v>4990.3667787000004</c:v>
                      </c:pt>
                      <c:pt idx="4963">
                        <c:v>4991.3846016999996</c:v>
                      </c:pt>
                      <c:pt idx="4964">
                        <c:v>4992.4093977000002</c:v>
                      </c:pt>
                      <c:pt idx="4965">
                        <c:v>4993.4105742000002</c:v>
                      </c:pt>
                      <c:pt idx="4966">
                        <c:v>4994.4123903</c:v>
                      </c:pt>
                      <c:pt idx="4967">
                        <c:v>4995.4125383000001</c:v>
                      </c:pt>
                      <c:pt idx="4968">
                        <c:v>4996.4043460000003</c:v>
                      </c:pt>
                      <c:pt idx="4969">
                        <c:v>4997.4045449000005</c:v>
                      </c:pt>
                      <c:pt idx="4970">
                        <c:v>4998.4267231000003</c:v>
                      </c:pt>
                      <c:pt idx="4971">
                        <c:v>4999.4180736999997</c:v>
                      </c:pt>
                      <c:pt idx="4972">
                        <c:v>5000.4145374999998</c:v>
                      </c:pt>
                      <c:pt idx="4973">
                        <c:v>5001.4210632000004</c:v>
                      </c:pt>
                      <c:pt idx="4974">
                        <c:v>5002.4218731999999</c:v>
                      </c:pt>
                      <c:pt idx="4975">
                        <c:v>5003.4132738999997</c:v>
                      </c:pt>
                      <c:pt idx="4976">
                        <c:v>5004.4148925</c:v>
                      </c:pt>
                      <c:pt idx="4977">
                        <c:v>5005.4220685999999</c:v>
                      </c:pt>
                      <c:pt idx="4978">
                        <c:v>5006.4227074</c:v>
                      </c:pt>
                      <c:pt idx="4979">
                        <c:v>5007.4388784000002</c:v>
                      </c:pt>
                      <c:pt idx="4980">
                        <c:v>5008.4543739000001</c:v>
                      </c:pt>
                      <c:pt idx="4981">
                        <c:v>5009.4774287999999</c:v>
                      </c:pt>
                      <c:pt idx="4982">
                        <c:v>5010.4912055000004</c:v>
                      </c:pt>
                      <c:pt idx="4983">
                        <c:v>5011.5010822000004</c:v>
                      </c:pt>
                      <c:pt idx="4984">
                        <c:v>5012.5067053000002</c:v>
                      </c:pt>
                      <c:pt idx="4985">
                        <c:v>5013.5225074999998</c:v>
                      </c:pt>
                      <c:pt idx="4986">
                        <c:v>5014.5383257000003</c:v>
                      </c:pt>
                      <c:pt idx="4987">
                        <c:v>5015.5416474000003</c:v>
                      </c:pt>
                      <c:pt idx="4988">
                        <c:v>5016.5445181000005</c:v>
                      </c:pt>
                      <c:pt idx="4989">
                        <c:v>5017.5536584000001</c:v>
                      </c:pt>
                      <c:pt idx="4990">
                        <c:v>5018.5720339999998</c:v>
                      </c:pt>
                      <c:pt idx="4991">
                        <c:v>5019.5801882000005</c:v>
                      </c:pt>
                      <c:pt idx="4992">
                        <c:v>5020.5913123999999</c:v>
                      </c:pt>
                      <c:pt idx="4993">
                        <c:v>5021.5917404000002</c:v>
                      </c:pt>
                      <c:pt idx="4994">
                        <c:v>5022.6047804999998</c:v>
                      </c:pt>
                      <c:pt idx="4995">
                        <c:v>5023.6200617000004</c:v>
                      </c:pt>
                      <c:pt idx="4996">
                        <c:v>5024.6296478000004</c:v>
                      </c:pt>
                      <c:pt idx="4997">
                        <c:v>5025.6475572999998</c:v>
                      </c:pt>
                      <c:pt idx="4998">
                        <c:v>5026.6721104999997</c:v>
                      </c:pt>
                      <c:pt idx="4999">
                        <c:v>5027.6719883000005</c:v>
                      </c:pt>
                      <c:pt idx="5000">
                        <c:v>5028.6951276999998</c:v>
                      </c:pt>
                      <c:pt idx="5001">
                        <c:v>5029.6945051000002</c:v>
                      </c:pt>
                      <c:pt idx="5002">
                        <c:v>5030.7004942000003</c:v>
                      </c:pt>
                      <c:pt idx="5003">
                        <c:v>5031.7182445999997</c:v>
                      </c:pt>
                      <c:pt idx="5004">
                        <c:v>5032.7367973</c:v>
                      </c:pt>
                      <c:pt idx="5005">
                        <c:v>5033.7297988999999</c:v>
                      </c:pt>
                      <c:pt idx="5006">
                        <c:v>5034.7530758000003</c:v>
                      </c:pt>
                      <c:pt idx="5007">
                        <c:v>5035.7535714000005</c:v>
                      </c:pt>
                      <c:pt idx="5008">
                        <c:v>5036.7602382000005</c:v>
                      </c:pt>
                      <c:pt idx="5009">
                        <c:v>5037.7736923000002</c:v>
                      </c:pt>
                      <c:pt idx="5010">
                        <c:v>5038.7740333000002</c:v>
                      </c:pt>
                      <c:pt idx="5011">
                        <c:v>5039.8014378999997</c:v>
                      </c:pt>
                      <c:pt idx="5012">
                        <c:v>5040.8174354000002</c:v>
                      </c:pt>
                      <c:pt idx="5013">
                        <c:v>5041.8344431000005</c:v>
                      </c:pt>
                      <c:pt idx="5014">
                        <c:v>5042.8471550000004</c:v>
                      </c:pt>
                      <c:pt idx="5015">
                        <c:v>5043.8638557000004</c:v>
                      </c:pt>
                      <c:pt idx="5016">
                        <c:v>5044.8816159999997</c:v>
                      </c:pt>
                      <c:pt idx="5017">
                        <c:v>5045.9155435000002</c:v>
                      </c:pt>
                      <c:pt idx="5018">
                        <c:v>5046.9415821000002</c:v>
                      </c:pt>
                      <c:pt idx="5019">
                        <c:v>5047.9733053999998</c:v>
                      </c:pt>
                      <c:pt idx="5020">
                        <c:v>5048.8794642000003</c:v>
                      </c:pt>
                      <c:pt idx="5021">
                        <c:v>5049.8775969999997</c:v>
                      </c:pt>
                      <c:pt idx="5022">
                        <c:v>5050.8686847999998</c:v>
                      </c:pt>
                      <c:pt idx="5023">
                        <c:v>5051.8760319000003</c:v>
                      </c:pt>
                      <c:pt idx="5024">
                        <c:v>5052.8700497</c:v>
                      </c:pt>
                      <c:pt idx="5025">
                        <c:v>5053.8713281999999</c:v>
                      </c:pt>
                      <c:pt idx="5026">
                        <c:v>5054.8714730000002</c:v>
                      </c:pt>
                      <c:pt idx="5027">
                        <c:v>5055.8781171000001</c:v>
                      </c:pt>
                      <c:pt idx="5028">
                        <c:v>5056.8782136</c:v>
                      </c:pt>
                      <c:pt idx="5029">
                        <c:v>5057.8859308000001</c:v>
                      </c:pt>
                      <c:pt idx="5030">
                        <c:v>5058.9013639000004</c:v>
                      </c:pt>
                      <c:pt idx="5031">
                        <c:v>5059.9080935000002</c:v>
                      </c:pt>
                      <c:pt idx="5032">
                        <c:v>5060.9208417</c:v>
                      </c:pt>
                      <c:pt idx="5033">
                        <c:v>5061.9238496999997</c:v>
                      </c:pt>
                      <c:pt idx="5034">
                        <c:v>5062.9240206000004</c:v>
                      </c:pt>
                      <c:pt idx="5035">
                        <c:v>5063.9226472999999</c:v>
                      </c:pt>
                      <c:pt idx="5036">
                        <c:v>5064.9236731000001</c:v>
                      </c:pt>
                      <c:pt idx="5037">
                        <c:v>5065.923914</c:v>
                      </c:pt>
                      <c:pt idx="5038">
                        <c:v>5066.9235934999997</c:v>
                      </c:pt>
                      <c:pt idx="5039">
                        <c:v>5067.9244157000003</c:v>
                      </c:pt>
                      <c:pt idx="5040">
                        <c:v>5068.9241373000004</c:v>
                      </c:pt>
                      <c:pt idx="5041">
                        <c:v>5069.9154461999997</c:v>
                      </c:pt>
                      <c:pt idx="5042">
                        <c:v>5070.9232924999997</c:v>
                      </c:pt>
                      <c:pt idx="5043">
                        <c:v>5071.9146743000001</c:v>
                      </c:pt>
                      <c:pt idx="5044">
                        <c:v>5072.9231424999998</c:v>
                      </c:pt>
                      <c:pt idx="5045">
                        <c:v>5073.9280957000001</c:v>
                      </c:pt>
                      <c:pt idx="5046">
                        <c:v>5074.9184522000005</c:v>
                      </c:pt>
                      <c:pt idx="5047">
                        <c:v>5075.9222750999998</c:v>
                      </c:pt>
                      <c:pt idx="5048">
                        <c:v>5076.9394890000003</c:v>
                      </c:pt>
                      <c:pt idx="5049">
                        <c:v>5077.9554745000005</c:v>
                      </c:pt>
                      <c:pt idx="5050">
                        <c:v>5078.9616489999999</c:v>
                      </c:pt>
                      <c:pt idx="5051">
                        <c:v>5079.9744415000005</c:v>
                      </c:pt>
                      <c:pt idx="5052">
                        <c:v>5080.9703264</c:v>
                      </c:pt>
                      <c:pt idx="5053">
                        <c:v>5081.9714027</c:v>
                      </c:pt>
                      <c:pt idx="5054">
                        <c:v>5082.9718947000001</c:v>
                      </c:pt>
                      <c:pt idx="5055">
                        <c:v>5083.9721304000004</c:v>
                      </c:pt>
                      <c:pt idx="5056">
                        <c:v>5084.9713437</c:v>
                      </c:pt>
                      <c:pt idx="5057">
                        <c:v>5085.9877825000003</c:v>
                      </c:pt>
                      <c:pt idx="5058">
                        <c:v>5086.9945507000002</c:v>
                      </c:pt>
                      <c:pt idx="5059">
                        <c:v>5088.0200166000004</c:v>
                      </c:pt>
                      <c:pt idx="5060">
                        <c:v>5089.0311128000003</c:v>
                      </c:pt>
                      <c:pt idx="5061">
                        <c:v>5090.0406468000001</c:v>
                      </c:pt>
                      <c:pt idx="5062">
                        <c:v>5091.0409317000003</c:v>
                      </c:pt>
                      <c:pt idx="5063">
                        <c:v>5092.0457197000005</c:v>
                      </c:pt>
                      <c:pt idx="5064">
                        <c:v>5093.0607898999997</c:v>
                      </c:pt>
                      <c:pt idx="5065">
                        <c:v>5094.0891282000002</c:v>
                      </c:pt>
                      <c:pt idx="5066">
                        <c:v>5095.1025071000004</c:v>
                      </c:pt>
                      <c:pt idx="5067">
                        <c:v>5096.1265800000001</c:v>
                      </c:pt>
                      <c:pt idx="5068">
                        <c:v>5097.1176745000002</c:v>
                      </c:pt>
                      <c:pt idx="5069">
                        <c:v>5098.1256728999997</c:v>
                      </c:pt>
                      <c:pt idx="5070">
                        <c:v>5099.1629098000003</c:v>
                      </c:pt>
                      <c:pt idx="5071">
                        <c:v>5100.1678773000003</c:v>
                      </c:pt>
                      <c:pt idx="5072">
                        <c:v>5101.1780490000001</c:v>
                      </c:pt>
                      <c:pt idx="5073">
                        <c:v>5102.2084694000005</c:v>
                      </c:pt>
                      <c:pt idx="5074">
                        <c:v>5103.2117558</c:v>
                      </c:pt>
                      <c:pt idx="5075">
                        <c:v>5104.1310960999999</c:v>
                      </c:pt>
                      <c:pt idx="5076">
                        <c:v>5105.1381351999999</c:v>
                      </c:pt>
                      <c:pt idx="5077">
                        <c:v>5106.1451329000001</c:v>
                      </c:pt>
                      <c:pt idx="5078">
                        <c:v>5107.1522677000003</c:v>
                      </c:pt>
                      <c:pt idx="5079">
                        <c:v>5108.1656702</c:v>
                      </c:pt>
                      <c:pt idx="5080">
                        <c:v>5109.1780150000004</c:v>
                      </c:pt>
                      <c:pt idx="5081">
                        <c:v>5110.1652738000003</c:v>
                      </c:pt>
                      <c:pt idx="5082">
                        <c:v>5111.1659611000005</c:v>
                      </c:pt>
                      <c:pt idx="5083">
                        <c:v>5112.1724939000005</c:v>
                      </c:pt>
                      <c:pt idx="5084">
                        <c:v>5113.1881909000003</c:v>
                      </c:pt>
                      <c:pt idx="5085">
                        <c:v>5114.1921561999998</c:v>
                      </c:pt>
                      <c:pt idx="5086">
                        <c:v>5115.1879194000003</c:v>
                      </c:pt>
                      <c:pt idx="5087">
                        <c:v>5116.1957386000004</c:v>
                      </c:pt>
                      <c:pt idx="5088">
                        <c:v>5117.2139789000003</c:v>
                      </c:pt>
                      <c:pt idx="5089">
                        <c:v>5118.2210870999997</c:v>
                      </c:pt>
                      <c:pt idx="5090">
                        <c:v>5119.2369292000003</c:v>
                      </c:pt>
                      <c:pt idx="5091">
                        <c:v>5120.2353238000005</c:v>
                      </c:pt>
                      <c:pt idx="5092">
                        <c:v>5121.2506665000001</c:v>
                      </c:pt>
                      <c:pt idx="5093">
                        <c:v>5122.2578825000001</c:v>
                      </c:pt>
                      <c:pt idx="5094">
                        <c:v>5123.2680977999999</c:v>
                      </c:pt>
                      <c:pt idx="5095">
                        <c:v>5124.2748811000001</c:v>
                      </c:pt>
                      <c:pt idx="5096">
                        <c:v>5125.2911887</c:v>
                      </c:pt>
                      <c:pt idx="5097">
                        <c:v>5126.2981540000001</c:v>
                      </c:pt>
                      <c:pt idx="5098">
                        <c:v>5127.2988709000001</c:v>
                      </c:pt>
                      <c:pt idx="5099">
                        <c:v>5128.2917576999998</c:v>
                      </c:pt>
                      <c:pt idx="5100">
                        <c:v>5129.2931533999999</c:v>
                      </c:pt>
                      <c:pt idx="5101">
                        <c:v>5130.2932931000005</c:v>
                      </c:pt>
                      <c:pt idx="5102">
                        <c:v>5131.297157</c:v>
                      </c:pt>
                      <c:pt idx="5103">
                        <c:v>5132.2894784</c:v>
                      </c:pt>
                      <c:pt idx="5104">
                        <c:v>5133.2993493000004</c:v>
                      </c:pt>
                      <c:pt idx="5105">
                        <c:v>5134.3120847999999</c:v>
                      </c:pt>
                      <c:pt idx="5106">
                        <c:v>5135.3193208000002</c:v>
                      </c:pt>
                      <c:pt idx="5107">
                        <c:v>5136.3256827000005</c:v>
                      </c:pt>
                      <c:pt idx="5108">
                        <c:v>5137.3432725000002</c:v>
                      </c:pt>
                      <c:pt idx="5109">
                        <c:v>5138.3439858000002</c:v>
                      </c:pt>
                      <c:pt idx="5110">
                        <c:v>5139.3452342</c:v>
                      </c:pt>
                      <c:pt idx="5111">
                        <c:v>5140.3490757999998</c:v>
                      </c:pt>
                      <c:pt idx="5112">
                        <c:v>5141.3443300999998</c:v>
                      </c:pt>
                      <c:pt idx="5113">
                        <c:v>5142.3595814</c:v>
                      </c:pt>
                      <c:pt idx="5114">
                        <c:v>5143.3611440000004</c:v>
                      </c:pt>
                      <c:pt idx="5115">
                        <c:v>5144.3767041999999</c:v>
                      </c:pt>
                      <c:pt idx="5116">
                        <c:v>5145.3773234999999</c:v>
                      </c:pt>
                      <c:pt idx="5117">
                        <c:v>5146.3732926000002</c:v>
                      </c:pt>
                      <c:pt idx="5118">
                        <c:v>5147.3826798999999</c:v>
                      </c:pt>
                      <c:pt idx="5119">
                        <c:v>5148.3874321000003</c:v>
                      </c:pt>
                      <c:pt idx="5120">
                        <c:v>5149.4037838000004</c:v>
                      </c:pt>
                      <c:pt idx="5121">
                        <c:v>5150.4194341000002</c:v>
                      </c:pt>
                      <c:pt idx="5122">
                        <c:v>5151.4202615000004</c:v>
                      </c:pt>
                      <c:pt idx="5123">
                        <c:v>5152.4360136000005</c:v>
                      </c:pt>
                      <c:pt idx="5124">
                        <c:v>5153.4543890000004</c:v>
                      </c:pt>
                      <c:pt idx="5125">
                        <c:v>5154.4705061000004</c:v>
                      </c:pt>
                      <c:pt idx="5126">
                        <c:v>5155.4622012</c:v>
                      </c:pt>
                      <c:pt idx="5127">
                        <c:v>5156.4631184</c:v>
                      </c:pt>
                      <c:pt idx="5128">
                        <c:v>5157.4710093000003</c:v>
                      </c:pt>
                      <c:pt idx="5129">
                        <c:v>5158.4716207000001</c:v>
                      </c:pt>
                      <c:pt idx="5130">
                        <c:v>5159.4638488999999</c:v>
                      </c:pt>
                      <c:pt idx="5131">
                        <c:v>5160.4778195999997</c:v>
                      </c:pt>
                      <c:pt idx="5132">
                        <c:v>5161.5000243000004</c:v>
                      </c:pt>
                      <c:pt idx="5133">
                        <c:v>5162.4911508000005</c:v>
                      </c:pt>
                      <c:pt idx="5134">
                        <c:v>5163.5065753999997</c:v>
                      </c:pt>
                      <c:pt idx="5135">
                        <c:v>5164.4983979999997</c:v>
                      </c:pt>
                      <c:pt idx="5136">
                        <c:v>5165.4992041000005</c:v>
                      </c:pt>
                      <c:pt idx="5137">
                        <c:v>5166.4978318000003</c:v>
                      </c:pt>
                      <c:pt idx="5138">
                        <c:v>5167.5047015</c:v>
                      </c:pt>
                      <c:pt idx="5139">
                        <c:v>5168.504981</c:v>
                      </c:pt>
                      <c:pt idx="5140">
                        <c:v>5169.5053606000001</c:v>
                      </c:pt>
                      <c:pt idx="5141">
                        <c:v>5170.5060959000002</c:v>
                      </c:pt>
                      <c:pt idx="5142">
                        <c:v>5171.4942141000001</c:v>
                      </c:pt>
                      <c:pt idx="5143">
                        <c:v>5172.4911867000001</c:v>
                      </c:pt>
                      <c:pt idx="5144">
                        <c:v>5173.5054306000002</c:v>
                      </c:pt>
                      <c:pt idx="5145">
                        <c:v>5174.5054417000001</c:v>
                      </c:pt>
                      <c:pt idx="5146">
                        <c:v>5175.5040605000004</c:v>
                      </c:pt>
                      <c:pt idx="5147">
                        <c:v>5176.5212209000001</c:v>
                      </c:pt>
                      <c:pt idx="5148">
                        <c:v>5177.5313470999999</c:v>
                      </c:pt>
                      <c:pt idx="5149">
                        <c:v>5178.5476740000004</c:v>
                      </c:pt>
                      <c:pt idx="5150">
                        <c:v>5179.5699115999996</c:v>
                      </c:pt>
                      <c:pt idx="5151">
                        <c:v>5180.5564331000005</c:v>
                      </c:pt>
                      <c:pt idx="5152">
                        <c:v>5181.5638875000004</c:v>
                      </c:pt>
                      <c:pt idx="5153">
                        <c:v>5182.5884838000002</c:v>
                      </c:pt>
                      <c:pt idx="5154">
                        <c:v>5183.5871432000004</c:v>
                      </c:pt>
                      <c:pt idx="5155">
                        <c:v>5184.6088571999999</c:v>
                      </c:pt>
                      <c:pt idx="5156">
                        <c:v>5185.6142012999999</c:v>
                      </c:pt>
                      <c:pt idx="5157">
                        <c:v>5186.6263901000002</c:v>
                      </c:pt>
                      <c:pt idx="5158">
                        <c:v>5187.6570803000004</c:v>
                      </c:pt>
                      <c:pt idx="5159">
                        <c:v>5188.6657732000003</c:v>
                      </c:pt>
                      <c:pt idx="5160">
                        <c:v>5189.6568428</c:v>
                      </c:pt>
                      <c:pt idx="5161">
                        <c:v>5190.6562309000001</c:v>
                      </c:pt>
                      <c:pt idx="5162">
                        <c:v>5191.6895422999996</c:v>
                      </c:pt>
                      <c:pt idx="5163">
                        <c:v>5192.7013979000003</c:v>
                      </c:pt>
                      <c:pt idx="5164">
                        <c:v>5193.7162782000005</c:v>
                      </c:pt>
                      <c:pt idx="5165">
                        <c:v>5194.7299991</c:v>
                      </c:pt>
                      <c:pt idx="5166">
                        <c:v>5195.7298681000002</c:v>
                      </c:pt>
                      <c:pt idx="5167">
                        <c:v>5196.7452128000004</c:v>
                      </c:pt>
                      <c:pt idx="5168">
                        <c:v>5197.7492484000004</c:v>
                      </c:pt>
                      <c:pt idx="5169">
                        <c:v>5198.7677440999996</c:v>
                      </c:pt>
                      <c:pt idx="5170">
                        <c:v>5199.7741951999997</c:v>
                      </c:pt>
                      <c:pt idx="5171">
                        <c:v>5200.7924994000005</c:v>
                      </c:pt>
                      <c:pt idx="5172">
                        <c:v>5201.8024298</c:v>
                      </c:pt>
                      <c:pt idx="5173">
                        <c:v>5202.8260089000005</c:v>
                      </c:pt>
                      <c:pt idx="5174">
                        <c:v>5203.8519691000001</c:v>
                      </c:pt>
                      <c:pt idx="5175">
                        <c:v>5204.8585095999997</c:v>
                      </c:pt>
                      <c:pt idx="5176">
                        <c:v>5205.8657952000003</c:v>
                      </c:pt>
                      <c:pt idx="5177">
                        <c:v>5206.8713851000002</c:v>
                      </c:pt>
                      <c:pt idx="5178">
                        <c:v>5207.8718709000004</c:v>
                      </c:pt>
                      <c:pt idx="5179">
                        <c:v>5208.8912843999997</c:v>
                      </c:pt>
                      <c:pt idx="5180">
                        <c:v>5209.8994965000002</c:v>
                      </c:pt>
                      <c:pt idx="5181">
                        <c:v>5210.9053685999997</c:v>
                      </c:pt>
                      <c:pt idx="5182">
                        <c:v>5211.9164999000004</c:v>
                      </c:pt>
                      <c:pt idx="5183">
                        <c:v>5212.9219134000004</c:v>
                      </c:pt>
                      <c:pt idx="5184">
                        <c:v>5213.9529738000001</c:v>
                      </c:pt>
                      <c:pt idx="5185">
                        <c:v>5214.9540453999998</c:v>
                      </c:pt>
                      <c:pt idx="5186">
                        <c:v>5215.9680496000001</c:v>
                      </c:pt>
                      <c:pt idx="5187">
                        <c:v>5216.9841489999999</c:v>
                      </c:pt>
                      <c:pt idx="5188">
                        <c:v>5218.0004854999997</c:v>
                      </c:pt>
                      <c:pt idx="5189">
                        <c:v>5219.0154714999999</c:v>
                      </c:pt>
                      <c:pt idx="5190">
                        <c:v>5220.0224188000002</c:v>
                      </c:pt>
                      <c:pt idx="5191">
                        <c:v>5221.0648277</c:v>
                      </c:pt>
                      <c:pt idx="5192">
                        <c:v>5222.0688972999997</c:v>
                      </c:pt>
                      <c:pt idx="5193">
                        <c:v>5222.9988458999997</c:v>
                      </c:pt>
                      <c:pt idx="5194">
                        <c:v>5223.9990401000005</c:v>
                      </c:pt>
                      <c:pt idx="5195">
                        <c:v>5225.0030349999997</c:v>
                      </c:pt>
                      <c:pt idx="5196">
                        <c:v>5226.0026379000001</c:v>
                      </c:pt>
                      <c:pt idx="5197">
                        <c:v>5227.0027989999999</c:v>
                      </c:pt>
                      <c:pt idx="5198">
                        <c:v>5227.9939506999999</c:v>
                      </c:pt>
                      <c:pt idx="5199">
                        <c:v>5228.9972484</c:v>
                      </c:pt>
                      <c:pt idx="5200">
                        <c:v>5229.9970847000004</c:v>
                      </c:pt>
                      <c:pt idx="5201">
                        <c:v>5231.0032288000002</c:v>
                      </c:pt>
                      <c:pt idx="5202">
                        <c:v>5232.0066588</c:v>
                      </c:pt>
                      <c:pt idx="5203">
                        <c:v>5232.9935871999996</c:v>
                      </c:pt>
                      <c:pt idx="5204">
                        <c:v>5233.9937522</c:v>
                      </c:pt>
                      <c:pt idx="5205">
                        <c:v>5234.9986604000005</c:v>
                      </c:pt>
                      <c:pt idx="5206">
                        <c:v>5235.9991540000001</c:v>
                      </c:pt>
                      <c:pt idx="5207">
                        <c:v>5237.0030533999998</c:v>
                      </c:pt>
                      <c:pt idx="5208">
                        <c:v>5237.9946841999999</c:v>
                      </c:pt>
                      <c:pt idx="5209">
                        <c:v>5239.0022035000002</c:v>
                      </c:pt>
                      <c:pt idx="5210">
                        <c:v>5240.0220859999999</c:v>
                      </c:pt>
                      <c:pt idx="5211">
                        <c:v>5241.0251003000003</c:v>
                      </c:pt>
                      <c:pt idx="5212">
                        <c:v>5242.0250691000001</c:v>
                      </c:pt>
                      <c:pt idx="5213">
                        <c:v>5243.0533044000003</c:v>
                      </c:pt>
                      <c:pt idx="5214">
                        <c:v>5244.0448157999999</c:v>
                      </c:pt>
                      <c:pt idx="5215">
                        <c:v>5245.0415401</c:v>
                      </c:pt>
                      <c:pt idx="5216">
                        <c:v>5246.0413208999998</c:v>
                      </c:pt>
                      <c:pt idx="5217">
                        <c:v>5247.0420658000003</c:v>
                      </c:pt>
                      <c:pt idx="5218">
                        <c:v>5248.0397449000002</c:v>
                      </c:pt>
                      <c:pt idx="5219">
                        <c:v>5249.0467754000001</c:v>
                      </c:pt>
                      <c:pt idx="5220">
                        <c:v>5250.0532627000002</c:v>
                      </c:pt>
                      <c:pt idx="5221">
                        <c:v>5251.0538459999998</c:v>
                      </c:pt>
                      <c:pt idx="5222">
                        <c:v>5252.0762400000003</c:v>
                      </c:pt>
                      <c:pt idx="5223">
                        <c:v>5253.0855883000004</c:v>
                      </c:pt>
                      <c:pt idx="5224">
                        <c:v>5254.101412</c:v>
                      </c:pt>
                      <c:pt idx="5225">
                        <c:v>5255.1243043000004</c:v>
                      </c:pt>
                      <c:pt idx="5226">
                        <c:v>5256.1309079000002</c:v>
                      </c:pt>
                      <c:pt idx="5227">
                        <c:v>5257.1309981000004</c:v>
                      </c:pt>
                      <c:pt idx="5228">
                        <c:v>5258.1230714000003</c:v>
                      </c:pt>
                      <c:pt idx="5229">
                        <c:v>5259.1311051000002</c:v>
                      </c:pt>
                      <c:pt idx="5230">
                        <c:v>5260.1312112000005</c:v>
                      </c:pt>
                      <c:pt idx="5231">
                        <c:v>5261.1310321999999</c:v>
                      </c:pt>
                      <c:pt idx="5232">
                        <c:v>5262.1227627999997</c:v>
                      </c:pt>
                      <c:pt idx="5233">
                        <c:v>5263.1287195000004</c:v>
                      </c:pt>
                      <c:pt idx="5234">
                        <c:v>5264.1611866000003</c:v>
                      </c:pt>
                      <c:pt idx="5235">
                        <c:v>5265.1600715000004</c:v>
                      </c:pt>
                      <c:pt idx="5236">
                        <c:v>5266.1676393999996</c:v>
                      </c:pt>
                      <c:pt idx="5237">
                        <c:v>5267.1677216999997</c:v>
                      </c:pt>
                      <c:pt idx="5238">
                        <c:v>5268.1716056000005</c:v>
                      </c:pt>
                      <c:pt idx="5239">
                        <c:v>5269.1891248000002</c:v>
                      </c:pt>
                      <c:pt idx="5240">
                        <c:v>5270.1943966999997</c:v>
                      </c:pt>
                      <c:pt idx="5241">
                        <c:v>5271.2100978999997</c:v>
                      </c:pt>
                      <c:pt idx="5242">
                        <c:v>5272.2171021000004</c:v>
                      </c:pt>
                      <c:pt idx="5243">
                        <c:v>5273.237118</c:v>
                      </c:pt>
                      <c:pt idx="5244">
                        <c:v>5274.2525371000002</c:v>
                      </c:pt>
                      <c:pt idx="5245">
                        <c:v>5275.2525533999997</c:v>
                      </c:pt>
                      <c:pt idx="5246">
                        <c:v>5276.2495000999998</c:v>
                      </c:pt>
                      <c:pt idx="5247">
                        <c:v>5277.2502432000001</c:v>
                      </c:pt>
                      <c:pt idx="5248">
                        <c:v>5278.2669455000005</c:v>
                      </c:pt>
                      <c:pt idx="5249">
                        <c:v>5279.2737079999997</c:v>
                      </c:pt>
                      <c:pt idx="5250">
                        <c:v>5280.2785197000003</c:v>
                      </c:pt>
                      <c:pt idx="5251">
                        <c:v>5281.2909791000002</c:v>
                      </c:pt>
                      <c:pt idx="5252">
                        <c:v>5282.3055469999999</c:v>
                      </c:pt>
                      <c:pt idx="5253">
                        <c:v>5283.3127893999999</c:v>
                      </c:pt>
                      <c:pt idx="5254">
                        <c:v>5284.3198671</c:v>
                      </c:pt>
                      <c:pt idx="5255">
                        <c:v>5285.338898</c:v>
                      </c:pt>
                      <c:pt idx="5256">
                        <c:v>5286.3543907000003</c:v>
                      </c:pt>
                      <c:pt idx="5257">
                        <c:v>5287.3645996000005</c:v>
                      </c:pt>
                      <c:pt idx="5258">
                        <c:v>5288.3569674</c:v>
                      </c:pt>
                      <c:pt idx="5259">
                        <c:v>5289.3721298999999</c:v>
                      </c:pt>
                      <c:pt idx="5260">
                        <c:v>5290.3723382999997</c:v>
                      </c:pt>
                      <c:pt idx="5261">
                        <c:v>5291.3723798000001</c:v>
                      </c:pt>
                      <c:pt idx="5262">
                        <c:v>5292.3745601000001</c:v>
                      </c:pt>
                      <c:pt idx="5263">
                        <c:v>5293.3989350000002</c:v>
                      </c:pt>
                      <c:pt idx="5264">
                        <c:v>5294.4145017000001</c:v>
                      </c:pt>
                      <c:pt idx="5265">
                        <c:v>5295.4258565</c:v>
                      </c:pt>
                      <c:pt idx="5266">
                        <c:v>5296.4158622000004</c:v>
                      </c:pt>
                      <c:pt idx="5267">
                        <c:v>5297.4580623000002</c:v>
                      </c:pt>
                      <c:pt idx="5268">
                        <c:v>5298.4661703000002</c:v>
                      </c:pt>
                      <c:pt idx="5269">
                        <c:v>5299.4790487999999</c:v>
                      </c:pt>
                      <c:pt idx="5270">
                        <c:v>5300.4749088999997</c:v>
                      </c:pt>
                      <c:pt idx="5271">
                        <c:v>5301.4812665999998</c:v>
                      </c:pt>
                      <c:pt idx="5272">
                        <c:v>5302.4898980999997</c:v>
                      </c:pt>
                      <c:pt idx="5273">
                        <c:v>5303.5217486000001</c:v>
                      </c:pt>
                      <c:pt idx="5274">
                        <c:v>5304.5371555000002</c:v>
                      </c:pt>
                      <c:pt idx="5275">
                        <c:v>5305.5545486000001</c:v>
                      </c:pt>
                      <c:pt idx="5276">
                        <c:v>5306.5385894999999</c:v>
                      </c:pt>
                      <c:pt idx="5277">
                        <c:v>5307.5594700000001</c:v>
                      </c:pt>
                      <c:pt idx="5278">
                        <c:v>5308.5731137000002</c:v>
                      </c:pt>
                      <c:pt idx="5279">
                        <c:v>5309.5786770000004</c:v>
                      </c:pt>
                      <c:pt idx="5280">
                        <c:v>5310.5932234000002</c:v>
                      </c:pt>
                      <c:pt idx="5281">
                        <c:v>5311.4921516000004</c:v>
                      </c:pt>
                      <c:pt idx="5282">
                        <c:v>5312.4923943000003</c:v>
                      </c:pt>
                      <c:pt idx="5283">
                        <c:v>5313.4931741</c:v>
                      </c:pt>
                      <c:pt idx="5284">
                        <c:v>5314.4934309</c:v>
                      </c:pt>
                      <c:pt idx="5285">
                        <c:v>5315.4937884999999</c:v>
                      </c:pt>
                      <c:pt idx="5286">
                        <c:v>5316.4995592000005</c:v>
                      </c:pt>
                      <c:pt idx="5287">
                        <c:v>5317.4990172999997</c:v>
                      </c:pt>
                      <c:pt idx="5288">
                        <c:v>5318.4988903000003</c:v>
                      </c:pt>
                      <c:pt idx="5289">
                        <c:v>5319.4993007000003</c:v>
                      </c:pt>
                      <c:pt idx="5290">
                        <c:v>5320.5148669</c:v>
                      </c:pt>
                      <c:pt idx="5291">
                        <c:v>5321.5311607000003</c:v>
                      </c:pt>
                      <c:pt idx="5292">
                        <c:v>5322.55332</c:v>
                      </c:pt>
                      <c:pt idx="5293">
                        <c:v>5323.5469492000002</c:v>
                      </c:pt>
                      <c:pt idx="5294">
                        <c:v>5324.5467557000002</c:v>
                      </c:pt>
                      <c:pt idx="5295">
                        <c:v>5325.5469755000004</c:v>
                      </c:pt>
                      <c:pt idx="5296">
                        <c:v>5326.5383985999997</c:v>
                      </c:pt>
                      <c:pt idx="5297">
                        <c:v>5327.5449623000004</c:v>
                      </c:pt>
                      <c:pt idx="5298">
                        <c:v>5328.5425124000003</c:v>
                      </c:pt>
                      <c:pt idx="5299">
                        <c:v>5329.5438514999996</c:v>
                      </c:pt>
                      <c:pt idx="5300">
                        <c:v>5330.5438953000003</c:v>
                      </c:pt>
                      <c:pt idx="5301">
                        <c:v>5331.5444582999999</c:v>
                      </c:pt>
                      <c:pt idx="5302">
                        <c:v>5332.5575342000002</c:v>
                      </c:pt>
                      <c:pt idx="5303">
                        <c:v>5333.5647715000005</c:v>
                      </c:pt>
                      <c:pt idx="5304">
                        <c:v>5334.5812105000005</c:v>
                      </c:pt>
                      <c:pt idx="5305">
                        <c:v>5335.5935791000002</c:v>
                      </c:pt>
                      <c:pt idx="5306">
                        <c:v>5336.6094454000004</c:v>
                      </c:pt>
                      <c:pt idx="5307">
                        <c:v>5337.6258005</c:v>
                      </c:pt>
                      <c:pt idx="5308">
                        <c:v>5338.6257163999999</c:v>
                      </c:pt>
                      <c:pt idx="5309">
                        <c:v>5339.6253685000001</c:v>
                      </c:pt>
                      <c:pt idx="5310">
                        <c:v>5340.6313659999996</c:v>
                      </c:pt>
                      <c:pt idx="5311">
                        <c:v>5341.6227570999999</c:v>
                      </c:pt>
                      <c:pt idx="5312">
                        <c:v>5342.6263417999999</c:v>
                      </c:pt>
                      <c:pt idx="5313">
                        <c:v>5343.6265536999999</c:v>
                      </c:pt>
                      <c:pt idx="5314">
                        <c:v>5344.6297092000004</c:v>
                      </c:pt>
                      <c:pt idx="5315">
                        <c:v>5345.6299992000004</c:v>
                      </c:pt>
                      <c:pt idx="5316">
                        <c:v>5346.6327219000004</c:v>
                      </c:pt>
                      <c:pt idx="5317">
                        <c:v>5347.6584220000004</c:v>
                      </c:pt>
                      <c:pt idx="5318">
                        <c:v>5348.6898606000004</c:v>
                      </c:pt>
                      <c:pt idx="5319">
                        <c:v>5349.7165654999999</c:v>
                      </c:pt>
                      <c:pt idx="5320">
                        <c:v>5350.7343438999997</c:v>
                      </c:pt>
                      <c:pt idx="5321">
                        <c:v>5351.7241999999997</c:v>
                      </c:pt>
                      <c:pt idx="5322">
                        <c:v>5352.7467126000001</c:v>
                      </c:pt>
                      <c:pt idx="5323">
                        <c:v>5353.7684269000001</c:v>
                      </c:pt>
                      <c:pt idx="5324">
                        <c:v>5354.6647476999997</c:v>
                      </c:pt>
                      <c:pt idx="5325">
                        <c:v>5355.6644907</c:v>
                      </c:pt>
                      <c:pt idx="5326">
                        <c:v>5356.6716917000003</c:v>
                      </c:pt>
                      <c:pt idx="5327">
                        <c:v>5357.6713298000004</c:v>
                      </c:pt>
                      <c:pt idx="5328">
                        <c:v>5358.6851569</c:v>
                      </c:pt>
                      <c:pt idx="5329">
                        <c:v>5359.6856579000005</c:v>
                      </c:pt>
                      <c:pt idx="5330">
                        <c:v>5360.6922680999996</c:v>
                      </c:pt>
                      <c:pt idx="5331">
                        <c:v>5361.6994879000003</c:v>
                      </c:pt>
                      <c:pt idx="5332">
                        <c:v>5362.7000797000001</c:v>
                      </c:pt>
                      <c:pt idx="5333">
                        <c:v>5363.7131599000004</c:v>
                      </c:pt>
                      <c:pt idx="5334">
                        <c:v>5364.7264924000001</c:v>
                      </c:pt>
                      <c:pt idx="5335">
                        <c:v>5365.7483683</c:v>
                      </c:pt>
                      <c:pt idx="5336">
                        <c:v>5366.7552834999997</c:v>
                      </c:pt>
                      <c:pt idx="5337">
                        <c:v>5367.7598355999999</c:v>
                      </c:pt>
                      <c:pt idx="5338">
                        <c:v>5368.7663076999997</c:v>
                      </c:pt>
                      <c:pt idx="5339">
                        <c:v>5369.764443</c:v>
                      </c:pt>
                      <c:pt idx="5340">
                        <c:v>5370.7806883000003</c:v>
                      </c:pt>
                      <c:pt idx="5341">
                        <c:v>5371.7846541999997</c:v>
                      </c:pt>
                      <c:pt idx="5342">
                        <c:v>5372.7847775</c:v>
                      </c:pt>
                      <c:pt idx="5343">
                        <c:v>5373.7840406000005</c:v>
                      </c:pt>
                      <c:pt idx="5344">
                        <c:v>5374.7917016000001</c:v>
                      </c:pt>
                      <c:pt idx="5345">
                        <c:v>5375.7930367999998</c:v>
                      </c:pt>
                      <c:pt idx="5346">
                        <c:v>5376.7931188000002</c:v>
                      </c:pt>
                      <c:pt idx="5347">
                        <c:v>5377.7948594999998</c:v>
                      </c:pt>
                      <c:pt idx="5348">
                        <c:v>5378.7950865000003</c:v>
                      </c:pt>
                      <c:pt idx="5349">
                        <c:v>5379.8117190000003</c:v>
                      </c:pt>
                      <c:pt idx="5350">
                        <c:v>5380.8183500000005</c:v>
                      </c:pt>
                      <c:pt idx="5351">
                        <c:v>5381.8092014000003</c:v>
                      </c:pt>
                      <c:pt idx="5352">
                        <c:v>5382.8218471999999</c:v>
                      </c:pt>
                      <c:pt idx="5353">
                        <c:v>5383.8361376000003</c:v>
                      </c:pt>
                      <c:pt idx="5354">
                        <c:v>5384.8367914999999</c:v>
                      </c:pt>
                      <c:pt idx="5355">
                        <c:v>5385.8351763000001</c:v>
                      </c:pt>
                      <c:pt idx="5356">
                        <c:v>5386.8528783000002</c:v>
                      </c:pt>
                      <c:pt idx="5357">
                        <c:v>5387.8689547000004</c:v>
                      </c:pt>
                      <c:pt idx="5358">
                        <c:v>5388.8768038999997</c:v>
                      </c:pt>
                      <c:pt idx="5359">
                        <c:v>5389.8821104999997</c:v>
                      </c:pt>
                      <c:pt idx="5360">
                        <c:v>5390.8840492999998</c:v>
                      </c:pt>
                      <c:pt idx="5361">
                        <c:v>5391.9039819999998</c:v>
                      </c:pt>
                      <c:pt idx="5362">
                        <c:v>5392.9249680000003</c:v>
                      </c:pt>
                      <c:pt idx="5363">
                        <c:v>5393.9226350999998</c:v>
                      </c:pt>
                      <c:pt idx="5364">
                        <c:v>5394.9281098000001</c:v>
                      </c:pt>
                      <c:pt idx="5365">
                        <c:v>5395.9252816999997</c:v>
                      </c:pt>
                      <c:pt idx="5366">
                        <c:v>5396.9257822999998</c:v>
                      </c:pt>
                      <c:pt idx="5367">
                        <c:v>5397.9273112000001</c:v>
                      </c:pt>
                      <c:pt idx="5368">
                        <c:v>5398.9273329999996</c:v>
                      </c:pt>
                      <c:pt idx="5369">
                        <c:v>5399.9182958000001</c:v>
                      </c:pt>
                      <c:pt idx="5370">
                        <c:v>5400.9256655999998</c:v>
                      </c:pt>
                      <c:pt idx="5371">
                        <c:v>5401.9252385</c:v>
                      </c:pt>
                      <c:pt idx="5372">
                        <c:v>5402.9246634000001</c:v>
                      </c:pt>
                      <c:pt idx="5373">
                        <c:v>5403.9251328999999</c:v>
                      </c:pt>
                      <c:pt idx="5374">
                        <c:v>5404.9227759000005</c:v>
                      </c:pt>
                      <c:pt idx="5375">
                        <c:v>5405.9248446000001</c:v>
                      </c:pt>
                      <c:pt idx="5376">
                        <c:v>5406.9135250999998</c:v>
                      </c:pt>
                      <c:pt idx="5377">
                        <c:v>5407.9203104999997</c:v>
                      </c:pt>
                      <c:pt idx="5378">
                        <c:v>5408.9274928000004</c:v>
                      </c:pt>
                      <c:pt idx="5379">
                        <c:v>5409.9213258</c:v>
                      </c:pt>
                      <c:pt idx="5380">
                        <c:v>5410.9215784999997</c:v>
                      </c:pt>
                      <c:pt idx="5381">
                        <c:v>5411.9218276000001</c:v>
                      </c:pt>
                      <c:pt idx="5382">
                        <c:v>5412.9351360000001</c:v>
                      </c:pt>
                      <c:pt idx="5383">
                        <c:v>5413.9502850999997</c:v>
                      </c:pt>
                      <c:pt idx="5384">
                        <c:v>5414.9606486000002</c:v>
                      </c:pt>
                      <c:pt idx="5385">
                        <c:v>5415.9677210999998</c:v>
                      </c:pt>
                      <c:pt idx="5386">
                        <c:v>5416.9899603000003</c:v>
                      </c:pt>
                      <c:pt idx="5387">
                        <c:v>5417.9807517999998</c:v>
                      </c:pt>
                      <c:pt idx="5388">
                        <c:v>5418.9963005</c:v>
                      </c:pt>
                      <c:pt idx="5389">
                        <c:v>5419.9963834999999</c:v>
                      </c:pt>
                      <c:pt idx="5390">
                        <c:v>5420.9963727000004</c:v>
                      </c:pt>
                      <c:pt idx="5391">
                        <c:v>5422.0062104999997</c:v>
                      </c:pt>
                      <c:pt idx="5392">
                        <c:v>5423.0035072000001</c:v>
                      </c:pt>
                      <c:pt idx="5393">
                        <c:v>5423.9942484000003</c:v>
                      </c:pt>
                      <c:pt idx="5394">
                        <c:v>5424.9942363999999</c:v>
                      </c:pt>
                      <c:pt idx="5395">
                        <c:v>5425.9979775000002</c:v>
                      </c:pt>
                      <c:pt idx="5396">
                        <c:v>5426.9981304000003</c:v>
                      </c:pt>
                      <c:pt idx="5397">
                        <c:v>5427.9988198999999</c:v>
                      </c:pt>
                      <c:pt idx="5398">
                        <c:v>5429.0038395000001</c:v>
                      </c:pt>
                      <c:pt idx="5399">
                        <c:v>5430.0044039000004</c:v>
                      </c:pt>
                      <c:pt idx="5400">
                        <c:v>5430.9966420999999</c:v>
                      </c:pt>
                      <c:pt idx="5401">
                        <c:v>5432.0053661000002</c:v>
                      </c:pt>
                      <c:pt idx="5402">
                        <c:v>5433.0051523000002</c:v>
                      </c:pt>
                      <c:pt idx="5403">
                        <c:v>5434.0055917</c:v>
                      </c:pt>
                      <c:pt idx="5404">
                        <c:v>5435.0218562</c:v>
                      </c:pt>
                      <c:pt idx="5405">
                        <c:v>5436.0272077999998</c:v>
                      </c:pt>
                      <c:pt idx="5406">
                        <c:v>5437.0457984000004</c:v>
                      </c:pt>
                      <c:pt idx="5407">
                        <c:v>5438.0603717000004</c:v>
                      </c:pt>
                      <c:pt idx="5408">
                        <c:v>5439.0755674000002</c:v>
                      </c:pt>
                      <c:pt idx="5409">
                        <c:v>5439.9919626999999</c:v>
                      </c:pt>
                      <c:pt idx="5410">
                        <c:v>5441.0027363999998</c:v>
                      </c:pt>
                      <c:pt idx="5411">
                        <c:v>5442.003369</c:v>
                      </c:pt>
                      <c:pt idx="5412">
                        <c:v>5442.9942122000002</c:v>
                      </c:pt>
                      <c:pt idx="5413">
                        <c:v>5444.0005055000001</c:v>
                      </c:pt>
                      <c:pt idx="5414">
                        <c:v>5445.0010147000003</c:v>
                      </c:pt>
                      <c:pt idx="5415">
                        <c:v>5446.0004705000001</c:v>
                      </c:pt>
                      <c:pt idx="5416">
                        <c:v>5446.9976905000003</c:v>
                      </c:pt>
                      <c:pt idx="5417">
                        <c:v>5448.0004267000004</c:v>
                      </c:pt>
                      <c:pt idx="5418">
                        <c:v>5449.0036818999997</c:v>
                      </c:pt>
                      <c:pt idx="5419">
                        <c:v>5450.0048231000001</c:v>
                      </c:pt>
                      <c:pt idx="5420">
                        <c:v>5451.0209510000004</c:v>
                      </c:pt>
                      <c:pt idx="5421">
                        <c:v>5452.0204703999998</c:v>
                      </c:pt>
                      <c:pt idx="5422">
                        <c:v>5453.0358544999999</c:v>
                      </c:pt>
                      <c:pt idx="5423">
                        <c:v>5454.0430240000005</c:v>
                      </c:pt>
                      <c:pt idx="5424">
                        <c:v>5455.0583944</c:v>
                      </c:pt>
                      <c:pt idx="5425">
                        <c:v>5456.0744826999999</c:v>
                      </c:pt>
                      <c:pt idx="5426">
                        <c:v>5457.088366</c:v>
                      </c:pt>
                      <c:pt idx="5427">
                        <c:v>5458.0935830999997</c:v>
                      </c:pt>
                      <c:pt idx="5428">
                        <c:v>5459.0995917999999</c:v>
                      </c:pt>
                      <c:pt idx="5429">
                        <c:v>5460.1002832000004</c:v>
                      </c:pt>
                      <c:pt idx="5430">
                        <c:v>5461.0939335000003</c:v>
                      </c:pt>
                      <c:pt idx="5431">
                        <c:v>5462.1154370000004</c:v>
                      </c:pt>
                      <c:pt idx="5432">
                        <c:v>5463.1317130999996</c:v>
                      </c:pt>
                      <c:pt idx="5433">
                        <c:v>5464.1239130000004</c:v>
                      </c:pt>
                      <c:pt idx="5434">
                        <c:v>5465.1459271000003</c:v>
                      </c:pt>
                      <c:pt idx="5435">
                        <c:v>5466.1456538000002</c:v>
                      </c:pt>
                      <c:pt idx="5436">
                        <c:v>5467.1454223999999</c:v>
                      </c:pt>
                      <c:pt idx="5437">
                        <c:v>5468.1460834999998</c:v>
                      </c:pt>
                      <c:pt idx="5438">
                        <c:v>5469.1468373999996</c:v>
                      </c:pt>
                      <c:pt idx="5439">
                        <c:v>5470.1472131</c:v>
                      </c:pt>
                      <c:pt idx="5440">
                        <c:v>5471.1628848</c:v>
                      </c:pt>
                      <c:pt idx="5441">
                        <c:v>5472.1659146000002</c:v>
                      </c:pt>
                      <c:pt idx="5442">
                        <c:v>5473.1732141000002</c:v>
                      </c:pt>
                      <c:pt idx="5443">
                        <c:v>5474.1637699000003</c:v>
                      </c:pt>
                      <c:pt idx="5444">
                        <c:v>5475.1708627999997</c:v>
                      </c:pt>
                      <c:pt idx="5445">
                        <c:v>5476.1684920999996</c:v>
                      </c:pt>
                      <c:pt idx="5446">
                        <c:v>5477.1678233000002</c:v>
                      </c:pt>
                      <c:pt idx="5447">
                        <c:v>5478.1723014999998</c:v>
                      </c:pt>
                      <c:pt idx="5448">
                        <c:v>5479.1638871000005</c:v>
                      </c:pt>
                      <c:pt idx="5449">
                        <c:v>5480.1868151999997</c:v>
                      </c:pt>
                      <c:pt idx="5450">
                        <c:v>5481.2066571000005</c:v>
                      </c:pt>
                      <c:pt idx="5451">
                        <c:v>5482.2227155</c:v>
                      </c:pt>
                      <c:pt idx="5452">
                        <c:v>5483.2122811999998</c:v>
                      </c:pt>
                      <c:pt idx="5453">
                        <c:v>5484.2187477999996</c:v>
                      </c:pt>
                      <c:pt idx="5454">
                        <c:v>5485.2305950999998</c:v>
                      </c:pt>
                      <c:pt idx="5455">
                        <c:v>5486.2411404000004</c:v>
                      </c:pt>
                      <c:pt idx="5456">
                        <c:v>5487.2680608999999</c:v>
                      </c:pt>
                      <c:pt idx="5457">
                        <c:v>5488.2683408000003</c:v>
                      </c:pt>
                      <c:pt idx="5458">
                        <c:v>5489.2681392000004</c:v>
                      </c:pt>
                      <c:pt idx="5459">
                        <c:v>5490.2717831999998</c:v>
                      </c:pt>
                      <c:pt idx="5460">
                        <c:v>5491.2762820999997</c:v>
                      </c:pt>
                      <c:pt idx="5461">
                        <c:v>5492.2999921999999</c:v>
                      </c:pt>
                      <c:pt idx="5462">
                        <c:v>5493.3035329000004</c:v>
                      </c:pt>
                      <c:pt idx="5463">
                        <c:v>5494.2883889000004</c:v>
                      </c:pt>
                      <c:pt idx="5464">
                        <c:v>5495.2881109999998</c:v>
                      </c:pt>
                      <c:pt idx="5465">
                        <c:v>5496.3039031999997</c:v>
                      </c:pt>
                      <c:pt idx="5466">
                        <c:v>5497.3264626999999</c:v>
                      </c:pt>
                      <c:pt idx="5467">
                        <c:v>5498.3482188999997</c:v>
                      </c:pt>
                      <c:pt idx="5468">
                        <c:v>5499.3498548999996</c:v>
                      </c:pt>
                      <c:pt idx="5469">
                        <c:v>5500.3368732999998</c:v>
                      </c:pt>
                      <c:pt idx="5470">
                        <c:v>5501.3434479999996</c:v>
                      </c:pt>
                      <c:pt idx="5471">
                        <c:v>5502.3430109999999</c:v>
                      </c:pt>
                      <c:pt idx="5472">
                        <c:v>5503.3428936</c:v>
                      </c:pt>
                      <c:pt idx="5473">
                        <c:v>5504.3500718000005</c:v>
                      </c:pt>
                      <c:pt idx="5474">
                        <c:v>5505.3414257000004</c:v>
                      </c:pt>
                      <c:pt idx="5475">
                        <c:v>5506.3425748</c:v>
                      </c:pt>
                      <c:pt idx="5476">
                        <c:v>5507.3434183999998</c:v>
                      </c:pt>
                      <c:pt idx="5477">
                        <c:v>5508.3595544</c:v>
                      </c:pt>
                      <c:pt idx="5478">
                        <c:v>5509.3594849000001</c:v>
                      </c:pt>
                      <c:pt idx="5479">
                        <c:v>5510.3704183999998</c:v>
                      </c:pt>
                      <c:pt idx="5480">
                        <c:v>5511.3859106</c:v>
                      </c:pt>
                      <c:pt idx="5481">
                        <c:v>5512.3856026000003</c:v>
                      </c:pt>
                      <c:pt idx="5482">
                        <c:v>5513.3934666000005</c:v>
                      </c:pt>
                      <c:pt idx="5483">
                        <c:v>5514.3931417000003</c:v>
                      </c:pt>
                      <c:pt idx="5484">
                        <c:v>5515.4101432999996</c:v>
                      </c:pt>
                      <c:pt idx="5485">
                        <c:v>5516.4252810999997</c:v>
                      </c:pt>
                      <c:pt idx="5486">
                        <c:v>5517.4247563999998</c:v>
                      </c:pt>
                      <c:pt idx="5487">
                        <c:v>5518.4247995000005</c:v>
                      </c:pt>
                      <c:pt idx="5488">
                        <c:v>5519.4259362000003</c:v>
                      </c:pt>
                      <c:pt idx="5489">
                        <c:v>5520.4227874999997</c:v>
                      </c:pt>
                      <c:pt idx="5490">
                        <c:v>5521.4143572000003</c:v>
                      </c:pt>
                      <c:pt idx="5491">
                        <c:v>5522.4404618999997</c:v>
                      </c:pt>
                      <c:pt idx="5492">
                        <c:v>5523.4571846999997</c:v>
                      </c:pt>
                      <c:pt idx="5493">
                        <c:v>5524.4725748999999</c:v>
                      </c:pt>
                      <c:pt idx="5494">
                        <c:v>5525.4882338999996</c:v>
                      </c:pt>
                      <c:pt idx="5495">
                        <c:v>5526.5036788999996</c:v>
                      </c:pt>
                      <c:pt idx="5496">
                        <c:v>5527.5048094000003</c:v>
                      </c:pt>
                      <c:pt idx="5497">
                        <c:v>5528.5051149999999</c:v>
                      </c:pt>
                      <c:pt idx="5498">
                        <c:v>5529.4960290999998</c:v>
                      </c:pt>
                      <c:pt idx="5499">
                        <c:v>5530.5028724000003</c:v>
                      </c:pt>
                      <c:pt idx="5500">
                        <c:v>5531.5031406999997</c:v>
                      </c:pt>
                      <c:pt idx="5501">
                        <c:v>5532.4956381000002</c:v>
                      </c:pt>
                      <c:pt idx="5502">
                        <c:v>5533.4940742999997</c:v>
                      </c:pt>
                      <c:pt idx="5503">
                        <c:v>5534.4915577000002</c:v>
                      </c:pt>
                      <c:pt idx="5504">
                        <c:v>5535.5203005000003</c:v>
                      </c:pt>
                      <c:pt idx="5505">
                        <c:v>5536.5341476000003</c:v>
                      </c:pt>
                      <c:pt idx="5506">
                        <c:v>5537.5387682</c:v>
                      </c:pt>
                      <c:pt idx="5507">
                        <c:v>5538.5459860999999</c:v>
                      </c:pt>
                      <c:pt idx="5508">
                        <c:v>5539.5682954000004</c:v>
                      </c:pt>
                      <c:pt idx="5509">
                        <c:v>5540.5842130000001</c:v>
                      </c:pt>
                      <c:pt idx="5510">
                        <c:v>5541.5953550000004</c:v>
                      </c:pt>
                      <c:pt idx="5511">
                        <c:v>5542.6003455</c:v>
                      </c:pt>
                      <c:pt idx="5512">
                        <c:v>5543.6130112999999</c:v>
                      </c:pt>
                      <c:pt idx="5513">
                        <c:v>5544.6378475000001</c:v>
                      </c:pt>
                      <c:pt idx="5514">
                        <c:v>5545.6661999999997</c:v>
                      </c:pt>
                      <c:pt idx="5515">
                        <c:v>5546.5897081000003</c:v>
                      </c:pt>
                      <c:pt idx="5516">
                        <c:v>5547.5897999999997</c:v>
                      </c:pt>
                      <c:pt idx="5517">
                        <c:v>5548.6057143999997</c:v>
                      </c:pt>
                      <c:pt idx="5518">
                        <c:v>5549.6190372000001</c:v>
                      </c:pt>
                      <c:pt idx="5519">
                        <c:v>5550.6193464999997</c:v>
                      </c:pt>
                      <c:pt idx="5520">
                        <c:v>5551.6198716999997</c:v>
                      </c:pt>
                      <c:pt idx="5521">
                        <c:v>5552.6206251000003</c:v>
                      </c:pt>
                      <c:pt idx="5522">
                        <c:v>5553.6209362999998</c:v>
                      </c:pt>
                      <c:pt idx="5523">
                        <c:v>5554.6212649999998</c:v>
                      </c:pt>
                      <c:pt idx="5524">
                        <c:v>5555.6217858999998</c:v>
                      </c:pt>
                      <c:pt idx="5525">
                        <c:v>5556.621513</c:v>
                      </c:pt>
                      <c:pt idx="5526">
                        <c:v>5557.6281891999997</c:v>
                      </c:pt>
                      <c:pt idx="5527">
                        <c:v>5558.6288068000003</c:v>
                      </c:pt>
                      <c:pt idx="5528">
                        <c:v>5559.6297861000003</c:v>
                      </c:pt>
                      <c:pt idx="5529">
                        <c:v>5560.6295091000002</c:v>
                      </c:pt>
                      <c:pt idx="5530">
                        <c:v>5561.6203924000001</c:v>
                      </c:pt>
                      <c:pt idx="5531">
                        <c:v>5562.6267232999999</c:v>
                      </c:pt>
                      <c:pt idx="5532">
                        <c:v>5563.6263504999997</c:v>
                      </c:pt>
                      <c:pt idx="5533">
                        <c:v>5564.6268823</c:v>
                      </c:pt>
                      <c:pt idx="5534">
                        <c:v>5565.6345079000002</c:v>
                      </c:pt>
                      <c:pt idx="5535">
                        <c:v>5566.6542571999998</c:v>
                      </c:pt>
                      <c:pt idx="5536">
                        <c:v>5567.6547744</c:v>
                      </c:pt>
                      <c:pt idx="5537">
                        <c:v>5568.6589014000001</c:v>
                      </c:pt>
                      <c:pt idx="5538">
                        <c:v>5569.6604764000003</c:v>
                      </c:pt>
                      <c:pt idx="5539">
                        <c:v>5570.6606014999998</c:v>
                      </c:pt>
                      <c:pt idx="5540">
                        <c:v>5571.6606262000005</c:v>
                      </c:pt>
                      <c:pt idx="5541">
                        <c:v>5572.661212</c:v>
                      </c:pt>
                      <c:pt idx="5542">
                        <c:v>5573.6545810999996</c:v>
                      </c:pt>
                      <c:pt idx="5543">
                        <c:v>5574.6613598000004</c:v>
                      </c:pt>
                      <c:pt idx="5544">
                        <c:v>5575.6685104999997</c:v>
                      </c:pt>
                      <c:pt idx="5545">
                        <c:v>5576.6835077000005</c:v>
                      </c:pt>
                      <c:pt idx="5546">
                        <c:v>5577.6990722</c:v>
                      </c:pt>
                      <c:pt idx="5547">
                        <c:v>5578.7124349000005</c:v>
                      </c:pt>
                      <c:pt idx="5548">
                        <c:v>5579.7193072999999</c:v>
                      </c:pt>
                      <c:pt idx="5549">
                        <c:v>5580.7353230999997</c:v>
                      </c:pt>
                      <c:pt idx="5550">
                        <c:v>5581.7356065000004</c:v>
                      </c:pt>
                      <c:pt idx="5551">
                        <c:v>5582.7391397000001</c:v>
                      </c:pt>
                      <c:pt idx="5552">
                        <c:v>5583.7553601</c:v>
                      </c:pt>
                      <c:pt idx="5553">
                        <c:v>5584.7564804000003</c:v>
                      </c:pt>
                      <c:pt idx="5554">
                        <c:v>5585.7414012999998</c:v>
                      </c:pt>
                      <c:pt idx="5555">
                        <c:v>5586.7412487000001</c:v>
                      </c:pt>
                      <c:pt idx="5556">
                        <c:v>5587.7575863000002</c:v>
                      </c:pt>
                      <c:pt idx="5557">
                        <c:v>5588.7577968000005</c:v>
                      </c:pt>
                      <c:pt idx="5558">
                        <c:v>5589.7584360000001</c:v>
                      </c:pt>
                      <c:pt idx="5559">
                        <c:v>5590.7671788999996</c:v>
                      </c:pt>
                      <c:pt idx="5560">
                        <c:v>5591.7673813000001</c:v>
                      </c:pt>
                      <c:pt idx="5561">
                        <c:v>5592.7786869000001</c:v>
                      </c:pt>
                      <c:pt idx="5562">
                        <c:v>5593.8019279</c:v>
                      </c:pt>
                      <c:pt idx="5563">
                        <c:v>5594.7997412000004</c:v>
                      </c:pt>
                      <c:pt idx="5564">
                        <c:v>5595.8188547</c:v>
                      </c:pt>
                      <c:pt idx="5565">
                        <c:v>5596.8208826</c:v>
                      </c:pt>
                      <c:pt idx="5566">
                        <c:v>5597.8357777000001</c:v>
                      </c:pt>
                      <c:pt idx="5567">
                        <c:v>5598.8487046</c:v>
                      </c:pt>
                      <c:pt idx="5568">
                        <c:v>5599.8581431000002</c:v>
                      </c:pt>
                      <c:pt idx="5569">
                        <c:v>5600.8589493999998</c:v>
                      </c:pt>
                      <c:pt idx="5570">
                        <c:v>5601.8749300999998</c:v>
                      </c:pt>
                      <c:pt idx="5571">
                        <c:v>5602.8746152000003</c:v>
                      </c:pt>
                      <c:pt idx="5572">
                        <c:v>5603.8744486000005</c:v>
                      </c:pt>
                      <c:pt idx="5573">
                        <c:v>5604.8741906000005</c:v>
                      </c:pt>
                      <c:pt idx="5574">
                        <c:v>5605.8741591999997</c:v>
                      </c:pt>
                      <c:pt idx="5575">
                        <c:v>5606.8814699000004</c:v>
                      </c:pt>
                      <c:pt idx="5576">
                        <c:v>5607.8671217000001</c:v>
                      </c:pt>
                      <c:pt idx="5577">
                        <c:v>5608.8672623000002</c:v>
                      </c:pt>
                      <c:pt idx="5578">
                        <c:v>5609.8744981999998</c:v>
                      </c:pt>
                      <c:pt idx="5579">
                        <c:v>5610.8753353000002</c:v>
                      </c:pt>
                      <c:pt idx="5580">
                        <c:v>5611.8729217999999</c:v>
                      </c:pt>
                      <c:pt idx="5581">
                        <c:v>5612.8682676999997</c:v>
                      </c:pt>
                      <c:pt idx="5582">
                        <c:v>5613.8765291999998</c:v>
                      </c:pt>
                      <c:pt idx="5583">
                        <c:v>5614.8687122000001</c:v>
                      </c:pt>
                      <c:pt idx="5584">
                        <c:v>5615.8752446999997</c:v>
                      </c:pt>
                      <c:pt idx="5585">
                        <c:v>5616.8900887</c:v>
                      </c:pt>
                      <c:pt idx="5586">
                        <c:v>5617.9125586999999</c:v>
                      </c:pt>
                      <c:pt idx="5587">
                        <c:v>5618.9167334000003</c:v>
                      </c:pt>
                      <c:pt idx="5588">
                        <c:v>5619.9529787000001</c:v>
                      </c:pt>
                      <c:pt idx="5589">
                        <c:v>5620.9500421000002</c:v>
                      </c:pt>
                      <c:pt idx="5590">
                        <c:v>5621.8747306000005</c:v>
                      </c:pt>
                      <c:pt idx="5591">
                        <c:v>5622.8884988999998</c:v>
                      </c:pt>
                      <c:pt idx="5592">
                        <c:v>5623.8872705000003</c:v>
                      </c:pt>
                      <c:pt idx="5593">
                        <c:v>5624.9099844000002</c:v>
                      </c:pt>
                      <c:pt idx="5594">
                        <c:v>5625.9161087000002</c:v>
                      </c:pt>
                      <c:pt idx="5595">
                        <c:v>5626.9281725000001</c:v>
                      </c:pt>
                      <c:pt idx="5596">
                        <c:v>5627.9250543999997</c:v>
                      </c:pt>
                      <c:pt idx="5597">
                        <c:v>5628.9315968999999</c:v>
                      </c:pt>
                      <c:pt idx="5598">
                        <c:v>5629.9475886999999</c:v>
                      </c:pt>
                      <c:pt idx="5599">
                        <c:v>5630.9664161999999</c:v>
                      </c:pt>
                      <c:pt idx="5600">
                        <c:v>5631.9820034000004</c:v>
                      </c:pt>
                      <c:pt idx="5601">
                        <c:v>5632.9883166999998</c:v>
                      </c:pt>
                      <c:pt idx="5602">
                        <c:v>5634.0041484000003</c:v>
                      </c:pt>
                      <c:pt idx="5603">
                        <c:v>5635.0113914000003</c:v>
                      </c:pt>
                      <c:pt idx="5604">
                        <c:v>5636.0180847000001</c:v>
                      </c:pt>
                      <c:pt idx="5605">
                        <c:v>5637.0277094000003</c:v>
                      </c:pt>
                      <c:pt idx="5606">
                        <c:v>5638.0360681000002</c:v>
                      </c:pt>
                      <c:pt idx="5607">
                        <c:v>5639.0365213000005</c:v>
                      </c:pt>
                      <c:pt idx="5608">
                        <c:v>5640.0369664</c:v>
                      </c:pt>
                      <c:pt idx="5609">
                        <c:v>5641.0530281000001</c:v>
                      </c:pt>
                      <c:pt idx="5610">
                        <c:v>5642.0514818000001</c:v>
                      </c:pt>
                      <c:pt idx="5611">
                        <c:v>5643.0510112000002</c:v>
                      </c:pt>
                      <c:pt idx="5612">
                        <c:v>5644.0510052</c:v>
                      </c:pt>
                      <c:pt idx="5613">
                        <c:v>5645.0518098000002</c:v>
                      </c:pt>
                      <c:pt idx="5614">
                        <c:v>5646.0519543</c:v>
                      </c:pt>
                      <c:pt idx="5615">
                        <c:v>5647.0528225999997</c:v>
                      </c:pt>
                      <c:pt idx="5616">
                        <c:v>5648.0528906999998</c:v>
                      </c:pt>
                      <c:pt idx="5617">
                        <c:v>5649.0527457999997</c:v>
                      </c:pt>
                      <c:pt idx="5618">
                        <c:v>5650.0601157999999</c:v>
                      </c:pt>
                      <c:pt idx="5619">
                        <c:v>5651.0665310000004</c:v>
                      </c:pt>
                      <c:pt idx="5620">
                        <c:v>5652.0818709000005</c:v>
                      </c:pt>
                      <c:pt idx="5621">
                        <c:v>5653.0981244000004</c:v>
                      </c:pt>
                      <c:pt idx="5622">
                        <c:v>5654.0854065000003</c:v>
                      </c:pt>
                      <c:pt idx="5623">
                        <c:v>5655.0851662000005</c:v>
                      </c:pt>
                      <c:pt idx="5624">
                        <c:v>5656.0986687000004</c:v>
                      </c:pt>
                      <c:pt idx="5625">
                        <c:v>5657.0904607000002</c:v>
                      </c:pt>
                      <c:pt idx="5626">
                        <c:v>5658.0877498</c:v>
                      </c:pt>
                      <c:pt idx="5627">
                        <c:v>5659.0882093999999</c:v>
                      </c:pt>
                      <c:pt idx="5628">
                        <c:v>5660.0961558999998</c:v>
                      </c:pt>
                      <c:pt idx="5629">
                        <c:v>5661.1124196999999</c:v>
                      </c:pt>
                      <c:pt idx="5630">
                        <c:v>5662.1085739999999</c:v>
                      </c:pt>
                      <c:pt idx="5631">
                        <c:v>5663.1134211999997</c:v>
                      </c:pt>
                      <c:pt idx="5632">
                        <c:v>5664.1295134000002</c:v>
                      </c:pt>
                      <c:pt idx="5633">
                        <c:v>5665.1273194000005</c:v>
                      </c:pt>
                      <c:pt idx="5634">
                        <c:v>5666.1286657999999</c:v>
                      </c:pt>
                      <c:pt idx="5635">
                        <c:v>5667.1282068999999</c:v>
                      </c:pt>
                      <c:pt idx="5636">
                        <c:v>5668.1350997</c:v>
                      </c:pt>
                      <c:pt idx="5637">
                        <c:v>5669.1518716999999</c:v>
                      </c:pt>
                      <c:pt idx="5638">
                        <c:v>5670.1580574999998</c:v>
                      </c:pt>
                      <c:pt idx="5639">
                        <c:v>5671.1516958000002</c:v>
                      </c:pt>
                      <c:pt idx="5640">
                        <c:v>5672.1593082999998</c:v>
                      </c:pt>
                      <c:pt idx="5641">
                        <c:v>5673.1660467000002</c:v>
                      </c:pt>
                      <c:pt idx="5642">
                        <c:v>5674.1668288000001</c:v>
                      </c:pt>
                      <c:pt idx="5643">
                        <c:v>5675.1668560999997</c:v>
                      </c:pt>
                      <c:pt idx="5644">
                        <c:v>5676.1666402999999</c:v>
                      </c:pt>
                      <c:pt idx="5645">
                        <c:v>5677.1820322000003</c:v>
                      </c:pt>
                      <c:pt idx="5646">
                        <c:v>5678.1975917999998</c:v>
                      </c:pt>
                      <c:pt idx="5647">
                        <c:v>5679.2147989000005</c:v>
                      </c:pt>
                      <c:pt idx="5648">
                        <c:v>5680.2127823000001</c:v>
                      </c:pt>
                      <c:pt idx="5649">
                        <c:v>5681.2195779000003</c:v>
                      </c:pt>
                      <c:pt idx="5650">
                        <c:v>5682.2264487000002</c:v>
                      </c:pt>
                      <c:pt idx="5651">
                        <c:v>5683.2423647000005</c:v>
                      </c:pt>
                      <c:pt idx="5652">
                        <c:v>5684.2419048000002</c:v>
                      </c:pt>
                      <c:pt idx="5653">
                        <c:v>5685.2424855999998</c:v>
                      </c:pt>
                      <c:pt idx="5654">
                        <c:v>5686.2585446000003</c:v>
                      </c:pt>
                      <c:pt idx="5655">
                        <c:v>5687.2679126000003</c:v>
                      </c:pt>
                      <c:pt idx="5656">
                        <c:v>5688.2684599000004</c:v>
                      </c:pt>
                      <c:pt idx="5657">
                        <c:v>5689.2614518</c:v>
                      </c:pt>
                      <c:pt idx="5658">
                        <c:v>5690.2613330000004</c:v>
                      </c:pt>
                      <c:pt idx="5659">
                        <c:v>5691.2657154999997</c:v>
                      </c:pt>
                      <c:pt idx="5660">
                        <c:v>5692.2817717999997</c:v>
                      </c:pt>
                      <c:pt idx="5661">
                        <c:v>5693.2971567000004</c:v>
                      </c:pt>
                      <c:pt idx="5662">
                        <c:v>5694.3031425999998</c:v>
                      </c:pt>
                      <c:pt idx="5663">
                        <c:v>5695.3029465</c:v>
                      </c:pt>
                      <c:pt idx="5664">
                        <c:v>5696.3096059</c:v>
                      </c:pt>
                      <c:pt idx="5665">
                        <c:v>5697.3253255</c:v>
                      </c:pt>
                      <c:pt idx="5666">
                        <c:v>5698.3406719000004</c:v>
                      </c:pt>
                      <c:pt idx="5667">
                        <c:v>5699.341203</c:v>
                      </c:pt>
                      <c:pt idx="5668">
                        <c:v>5700.3420477999998</c:v>
                      </c:pt>
                      <c:pt idx="5669">
                        <c:v>5701.3602804000002</c:v>
                      </c:pt>
                      <c:pt idx="5670">
                        <c:v>5702.3760480999999</c:v>
                      </c:pt>
                      <c:pt idx="5671">
                        <c:v>5703.3884906000003</c:v>
                      </c:pt>
                      <c:pt idx="5672">
                        <c:v>5704.3879992000002</c:v>
                      </c:pt>
                      <c:pt idx="5673">
                        <c:v>5705.3940733999998</c:v>
                      </c:pt>
                      <c:pt idx="5674">
                        <c:v>5706.3964335999999</c:v>
                      </c:pt>
                      <c:pt idx="5675">
                        <c:v>5707.3885154999998</c:v>
                      </c:pt>
                      <c:pt idx="5676">
                        <c:v>5708.4039370999999</c:v>
                      </c:pt>
                      <c:pt idx="5677">
                        <c:v>5709.4260061000004</c:v>
                      </c:pt>
                      <c:pt idx="5678">
                        <c:v>5710.4238297000002</c:v>
                      </c:pt>
                      <c:pt idx="5679">
                        <c:v>5711.4396724999997</c:v>
                      </c:pt>
                      <c:pt idx="5680">
                        <c:v>5712.4307912000004</c:v>
                      </c:pt>
                      <c:pt idx="5681">
                        <c:v>5713.4386888999998</c:v>
                      </c:pt>
                      <c:pt idx="5682">
                        <c:v>5714.4307910999996</c:v>
                      </c:pt>
                      <c:pt idx="5683">
                        <c:v>5715.4505060000001</c:v>
                      </c:pt>
                      <c:pt idx="5684">
                        <c:v>5716.4661913</c:v>
                      </c:pt>
                      <c:pt idx="5685">
                        <c:v>5717.4732973999999</c:v>
                      </c:pt>
                      <c:pt idx="5686">
                        <c:v>5718.4649503000001</c:v>
                      </c:pt>
                      <c:pt idx="5687">
                        <c:v>5719.4841154000005</c:v>
                      </c:pt>
                      <c:pt idx="5688">
                        <c:v>5720.4919535999998</c:v>
                      </c:pt>
                      <c:pt idx="5689">
                        <c:v>5721.4985537000002</c:v>
                      </c:pt>
                      <c:pt idx="5690">
                        <c:v>5722.5206237000002</c:v>
                      </c:pt>
                      <c:pt idx="5691">
                        <c:v>5723.5132051000001</c:v>
                      </c:pt>
                      <c:pt idx="5692">
                        <c:v>5724.5131160000001</c:v>
                      </c:pt>
                      <c:pt idx="5693">
                        <c:v>5725.5203965999999</c:v>
                      </c:pt>
                      <c:pt idx="5694">
                        <c:v>5726.5208322999997</c:v>
                      </c:pt>
                      <c:pt idx="5695">
                        <c:v>5727.5370152000005</c:v>
                      </c:pt>
                      <c:pt idx="5696">
                        <c:v>5728.5529163000001</c:v>
                      </c:pt>
                      <c:pt idx="5697">
                        <c:v>5729.5525915999997</c:v>
                      </c:pt>
                      <c:pt idx="5698">
                        <c:v>5730.5522220000003</c:v>
                      </c:pt>
                      <c:pt idx="5699">
                        <c:v>5731.5681074000004</c:v>
                      </c:pt>
                      <c:pt idx="5700">
                        <c:v>5732.5835637999999</c:v>
                      </c:pt>
                      <c:pt idx="5701">
                        <c:v>5733.5901807999999</c:v>
                      </c:pt>
                      <c:pt idx="5702">
                        <c:v>5734.6057742000003</c:v>
                      </c:pt>
                      <c:pt idx="5703">
                        <c:v>5735.6061656000002</c:v>
                      </c:pt>
                      <c:pt idx="5704">
                        <c:v>5736.6215951000004</c:v>
                      </c:pt>
                      <c:pt idx="5705">
                        <c:v>5737.6222258999996</c:v>
                      </c:pt>
                      <c:pt idx="5706">
                        <c:v>5738.6252168000001</c:v>
                      </c:pt>
                      <c:pt idx="5707">
                        <c:v>5739.6237093</c:v>
                      </c:pt>
                      <c:pt idx="5708">
                        <c:v>5740.6304971</c:v>
                      </c:pt>
                      <c:pt idx="5709">
                        <c:v>5741.6192799999999</c:v>
                      </c:pt>
                      <c:pt idx="5710">
                        <c:v>5742.6183947999998</c:v>
                      </c:pt>
                      <c:pt idx="5711">
                        <c:v>5743.6340992000005</c:v>
                      </c:pt>
                      <c:pt idx="5712">
                        <c:v>5744.6341781000001</c:v>
                      </c:pt>
                      <c:pt idx="5713">
                        <c:v>5745.6505505000005</c:v>
                      </c:pt>
                      <c:pt idx="5714">
                        <c:v>5746.6664198999997</c:v>
                      </c:pt>
                      <c:pt idx="5715">
                        <c:v>5747.6670276000004</c:v>
                      </c:pt>
                      <c:pt idx="5716">
                        <c:v>5748.6832094000001</c:v>
                      </c:pt>
                      <c:pt idx="5717">
                        <c:v>5749.6830071000004</c:v>
                      </c:pt>
                      <c:pt idx="5718">
                        <c:v>5750.7028226000002</c:v>
                      </c:pt>
                      <c:pt idx="5719">
                        <c:v>5751.7031386999997</c:v>
                      </c:pt>
                      <c:pt idx="5720">
                        <c:v>5752.7024827000005</c:v>
                      </c:pt>
                      <c:pt idx="5721">
                        <c:v>5753.7182143</c:v>
                      </c:pt>
                      <c:pt idx="5722">
                        <c:v>5754.7338411000001</c:v>
                      </c:pt>
                      <c:pt idx="5723">
                        <c:v>5755.7490908</c:v>
                      </c:pt>
                      <c:pt idx="5724">
                        <c:v>5756.7504705000001</c:v>
                      </c:pt>
                      <c:pt idx="5725">
                        <c:v>5757.7502155000002</c:v>
                      </c:pt>
                      <c:pt idx="5726">
                        <c:v>5758.7562872999997</c:v>
                      </c:pt>
                      <c:pt idx="5727">
                        <c:v>5759.7436231000001</c:v>
                      </c:pt>
                      <c:pt idx="5728">
                        <c:v>5760.7562074999996</c:v>
                      </c:pt>
                      <c:pt idx="5729">
                        <c:v>5761.7562128</c:v>
                      </c:pt>
                      <c:pt idx="5730">
                        <c:v>5762.7411879000001</c:v>
                      </c:pt>
                      <c:pt idx="5731">
                        <c:v>5763.7416628999999</c:v>
                      </c:pt>
                      <c:pt idx="5732">
                        <c:v>5764.7704476999997</c:v>
                      </c:pt>
                      <c:pt idx="5733">
                        <c:v>5765.7857044000002</c:v>
                      </c:pt>
                      <c:pt idx="5734">
                        <c:v>5766.7929672999999</c:v>
                      </c:pt>
                      <c:pt idx="5735">
                        <c:v>5767.7923034000005</c:v>
                      </c:pt>
                      <c:pt idx="5736">
                        <c:v>5768.7900983</c:v>
                      </c:pt>
                      <c:pt idx="5737">
                        <c:v>5769.7973525999996</c:v>
                      </c:pt>
                      <c:pt idx="5738">
                        <c:v>5770.8035365000005</c:v>
                      </c:pt>
                      <c:pt idx="5739">
                        <c:v>5771.7956857999998</c:v>
                      </c:pt>
                      <c:pt idx="5740">
                        <c:v>5772.8057669999998</c:v>
                      </c:pt>
                      <c:pt idx="5741">
                        <c:v>5773.8176206999997</c:v>
                      </c:pt>
                      <c:pt idx="5742">
                        <c:v>5774.8178631999999</c:v>
                      </c:pt>
                      <c:pt idx="5743">
                        <c:v>5775.8246080999998</c:v>
                      </c:pt>
                      <c:pt idx="5744">
                        <c:v>5776.8402320000005</c:v>
                      </c:pt>
                      <c:pt idx="5745">
                        <c:v>5777.8407293</c:v>
                      </c:pt>
                      <c:pt idx="5746">
                        <c:v>5778.8563604000001</c:v>
                      </c:pt>
                      <c:pt idx="5747">
                        <c:v>5779.8569034000002</c:v>
                      </c:pt>
                      <c:pt idx="5748">
                        <c:v>5780.8726760999998</c:v>
                      </c:pt>
                      <c:pt idx="5749">
                        <c:v>5781.8734130000003</c:v>
                      </c:pt>
                      <c:pt idx="5750">
                        <c:v>5782.8731263999998</c:v>
                      </c:pt>
                      <c:pt idx="5751">
                        <c:v>5783.8741218000005</c:v>
                      </c:pt>
                      <c:pt idx="5752">
                        <c:v>5784.8742910000001</c:v>
                      </c:pt>
                      <c:pt idx="5753">
                        <c:v>5785.8719670999999</c:v>
                      </c:pt>
                      <c:pt idx="5754">
                        <c:v>5786.8787081999999</c:v>
                      </c:pt>
                      <c:pt idx="5755">
                        <c:v>5787.8738429000005</c:v>
                      </c:pt>
                      <c:pt idx="5756">
                        <c:v>5788.8752715000001</c:v>
                      </c:pt>
                      <c:pt idx="5757">
                        <c:v>5789.8759988000002</c:v>
                      </c:pt>
                      <c:pt idx="5758">
                        <c:v>5790.8669</c:v>
                      </c:pt>
                      <c:pt idx="5759">
                        <c:v>5791.8926038</c:v>
                      </c:pt>
                      <c:pt idx="5760">
                        <c:v>5792.9096830999997</c:v>
                      </c:pt>
                      <c:pt idx="5761">
                        <c:v>5793.9097038999998</c:v>
                      </c:pt>
                      <c:pt idx="5762">
                        <c:v>5794.9243922000005</c:v>
                      </c:pt>
                      <c:pt idx="5763">
                        <c:v>5795.9537194000004</c:v>
                      </c:pt>
                      <c:pt idx="5764">
                        <c:v>5796.9538007000001</c:v>
                      </c:pt>
                      <c:pt idx="5765">
                        <c:v>5797.9678112000001</c:v>
                      </c:pt>
                      <c:pt idx="5766">
                        <c:v>5798.9873722000002</c:v>
                      </c:pt>
                      <c:pt idx="5767">
                        <c:v>5799.9831351000003</c:v>
                      </c:pt>
                      <c:pt idx="5768">
                        <c:v>5800.9995652999996</c:v>
                      </c:pt>
                      <c:pt idx="5769">
                        <c:v>5802.0173910000003</c:v>
                      </c:pt>
                      <c:pt idx="5770">
                        <c:v>5802.9232750000001</c:v>
                      </c:pt>
                      <c:pt idx="5771">
                        <c:v>5803.9242774000004</c:v>
                      </c:pt>
                      <c:pt idx="5772">
                        <c:v>5804.9311491999997</c:v>
                      </c:pt>
                      <c:pt idx="5773">
                        <c:v>5805.9595560999996</c:v>
                      </c:pt>
                      <c:pt idx="5774">
                        <c:v>5806.9607038000004</c:v>
                      </c:pt>
                      <c:pt idx="5775">
                        <c:v>5807.9727205999998</c:v>
                      </c:pt>
                      <c:pt idx="5776">
                        <c:v>5808.9813009999998</c:v>
                      </c:pt>
                      <c:pt idx="5777">
                        <c:v>5809.9813942000001</c:v>
                      </c:pt>
                      <c:pt idx="5778">
                        <c:v>5810.9872856000002</c:v>
                      </c:pt>
                      <c:pt idx="5779">
                        <c:v>5811.9852621</c:v>
                      </c:pt>
                      <c:pt idx="5780">
                        <c:v>5813.0012076000003</c:v>
                      </c:pt>
                      <c:pt idx="5781">
                        <c:v>5813.9929110000003</c:v>
                      </c:pt>
                      <c:pt idx="5782">
                        <c:v>5814.9926049000005</c:v>
                      </c:pt>
                      <c:pt idx="5783">
                        <c:v>5815.9937107000005</c:v>
                      </c:pt>
                      <c:pt idx="5784">
                        <c:v>5817.0134291000004</c:v>
                      </c:pt>
                      <c:pt idx="5785">
                        <c:v>5818.0136871000004</c:v>
                      </c:pt>
                      <c:pt idx="5786">
                        <c:v>5819.0197715000004</c:v>
                      </c:pt>
                      <c:pt idx="5787">
                        <c:v>5820.0329662000004</c:v>
                      </c:pt>
                      <c:pt idx="5788">
                        <c:v>5821.0265964</c:v>
                      </c:pt>
                      <c:pt idx="5789">
                        <c:v>5822.0455746999996</c:v>
                      </c:pt>
                      <c:pt idx="5790">
                        <c:v>5823.0521446000002</c:v>
                      </c:pt>
                      <c:pt idx="5791">
                        <c:v>5824.0578062000004</c:v>
                      </c:pt>
                      <c:pt idx="5792">
                        <c:v>5825.0647988000001</c:v>
                      </c:pt>
                      <c:pt idx="5793">
                        <c:v>5826.0808740000002</c:v>
                      </c:pt>
                      <c:pt idx="5794">
                        <c:v>5827.0820639000003</c:v>
                      </c:pt>
                      <c:pt idx="5795">
                        <c:v>5828.0974806000004</c:v>
                      </c:pt>
                      <c:pt idx="5796">
                        <c:v>5829.1085185000002</c:v>
                      </c:pt>
                      <c:pt idx="5797">
                        <c:v>5830.1276295999996</c:v>
                      </c:pt>
                      <c:pt idx="5798">
                        <c:v>5831.1197890000003</c:v>
                      </c:pt>
                      <c:pt idx="5799">
                        <c:v>5832.1202358999999</c:v>
                      </c:pt>
                      <c:pt idx="5800">
                        <c:v>5833.1265104000004</c:v>
                      </c:pt>
                      <c:pt idx="5801">
                        <c:v>5834.1310824000002</c:v>
                      </c:pt>
                      <c:pt idx="5802">
                        <c:v>5835.1261491000005</c:v>
                      </c:pt>
                      <c:pt idx="5803">
                        <c:v>5836.1258766000001</c:v>
                      </c:pt>
                      <c:pt idx="5804">
                        <c:v>5837.1172956</c:v>
                      </c:pt>
                      <c:pt idx="5805">
                        <c:v>5838.1173476000004</c:v>
                      </c:pt>
                      <c:pt idx="5806">
                        <c:v>5839.1272700999998</c:v>
                      </c:pt>
                      <c:pt idx="5807">
                        <c:v>5840.1285926999999</c:v>
                      </c:pt>
                      <c:pt idx="5808">
                        <c:v>5841.1365868000003</c:v>
                      </c:pt>
                      <c:pt idx="5809">
                        <c:v>5842.1575568999997</c:v>
                      </c:pt>
                      <c:pt idx="5810">
                        <c:v>5843.1733903000004</c:v>
                      </c:pt>
                      <c:pt idx="5811">
                        <c:v>5844.1647562999997</c:v>
                      </c:pt>
                      <c:pt idx="5812">
                        <c:v>5845.1651941999999</c:v>
                      </c:pt>
                      <c:pt idx="5813">
                        <c:v>5846.1733104000004</c:v>
                      </c:pt>
                      <c:pt idx="5814">
                        <c:v>5847.1735072000001</c:v>
                      </c:pt>
                      <c:pt idx="5815">
                        <c:v>5848.1653026000004</c:v>
                      </c:pt>
                      <c:pt idx="5816">
                        <c:v>5849.1815112000004</c:v>
                      </c:pt>
                      <c:pt idx="5817">
                        <c:v>5850.2094340000003</c:v>
                      </c:pt>
                      <c:pt idx="5818">
                        <c:v>5851.2164877000005</c:v>
                      </c:pt>
                      <c:pt idx="5819">
                        <c:v>5852.2169383</c:v>
                      </c:pt>
                      <c:pt idx="5820">
                        <c:v>5853.2328079999997</c:v>
                      </c:pt>
                      <c:pt idx="5821">
                        <c:v>5854.2397489000004</c:v>
                      </c:pt>
                      <c:pt idx="5822">
                        <c:v>5855.2461854000003</c:v>
                      </c:pt>
                      <c:pt idx="5823">
                        <c:v>5856.2472522999997</c:v>
                      </c:pt>
                      <c:pt idx="5824">
                        <c:v>5857.2476200000001</c:v>
                      </c:pt>
                      <c:pt idx="5825">
                        <c:v>5858.2477018</c:v>
                      </c:pt>
                      <c:pt idx="5826">
                        <c:v>5859.2533679999997</c:v>
                      </c:pt>
                      <c:pt idx="5827">
                        <c:v>5860.2539695000005</c:v>
                      </c:pt>
                      <c:pt idx="5828">
                        <c:v>5861.2538089999998</c:v>
                      </c:pt>
                      <c:pt idx="5829">
                        <c:v>5862.2550437999998</c:v>
                      </c:pt>
                      <c:pt idx="5830">
                        <c:v>5863.2465379000005</c:v>
                      </c:pt>
                      <c:pt idx="5831">
                        <c:v>5864.2466728999998</c:v>
                      </c:pt>
                      <c:pt idx="5832">
                        <c:v>5865.2465626000003</c:v>
                      </c:pt>
                      <c:pt idx="5833">
                        <c:v>5866.2832224000003</c:v>
                      </c:pt>
                      <c:pt idx="5834">
                        <c:v>5867.2968020999997</c:v>
                      </c:pt>
                      <c:pt idx="5835">
                        <c:v>5868.2906138999997</c:v>
                      </c:pt>
                      <c:pt idx="5836">
                        <c:v>5869.3133202999998</c:v>
                      </c:pt>
                      <c:pt idx="5837">
                        <c:v>5870.3112295999999</c:v>
                      </c:pt>
                      <c:pt idx="5838">
                        <c:v>5871.3193867999998</c:v>
                      </c:pt>
                      <c:pt idx="5839">
                        <c:v>5872.3221856</c:v>
                      </c:pt>
                      <c:pt idx="5840">
                        <c:v>5873.3217821999997</c:v>
                      </c:pt>
                      <c:pt idx="5841">
                        <c:v>5874.3249733000002</c:v>
                      </c:pt>
                      <c:pt idx="5842">
                        <c:v>5875.3395722000005</c:v>
                      </c:pt>
                      <c:pt idx="5843">
                        <c:v>5876.2542400000002</c:v>
                      </c:pt>
                      <c:pt idx="5844">
                        <c:v>5877.2542862</c:v>
                      </c:pt>
                      <c:pt idx="5845">
                        <c:v>5878.2549203999997</c:v>
                      </c:pt>
                      <c:pt idx="5846">
                        <c:v>5879.2552424000005</c:v>
                      </c:pt>
                      <c:pt idx="5847">
                        <c:v>5880.2430885000003</c:v>
                      </c:pt>
                      <c:pt idx="5848">
                        <c:v>5881.2502482</c:v>
                      </c:pt>
                      <c:pt idx="5849">
                        <c:v>5882.2454205000004</c:v>
                      </c:pt>
                      <c:pt idx="5850">
                        <c:v>5883.2525953000004</c:v>
                      </c:pt>
                      <c:pt idx="5851">
                        <c:v>5884.2442690999997</c:v>
                      </c:pt>
                      <c:pt idx="5852">
                        <c:v>5885.2549844000005</c:v>
                      </c:pt>
                      <c:pt idx="5853">
                        <c:v>5886.2499290000005</c:v>
                      </c:pt>
                      <c:pt idx="5854">
                        <c:v>5887.2491829000001</c:v>
                      </c:pt>
                      <c:pt idx="5855">
                        <c:v>5888.2498458999999</c:v>
                      </c:pt>
                      <c:pt idx="5856">
                        <c:v>5889.2498998999999</c:v>
                      </c:pt>
                      <c:pt idx="5857">
                        <c:v>5890.2498545999997</c:v>
                      </c:pt>
                      <c:pt idx="5858">
                        <c:v>5891.2655292999998</c:v>
                      </c:pt>
                      <c:pt idx="5859">
                        <c:v>5892.2873666000005</c:v>
                      </c:pt>
                      <c:pt idx="5860">
                        <c:v>5893.3035491999999</c:v>
                      </c:pt>
                      <c:pt idx="5861">
                        <c:v>5894.2946426999997</c:v>
                      </c:pt>
                      <c:pt idx="5862">
                        <c:v>5895.2948385</c:v>
                      </c:pt>
                      <c:pt idx="5863">
                        <c:v>5896.2958361000001</c:v>
                      </c:pt>
                      <c:pt idx="5864">
                        <c:v>5897.2972283999998</c:v>
                      </c:pt>
                      <c:pt idx="5865">
                        <c:v>5898.2974093000003</c:v>
                      </c:pt>
                      <c:pt idx="5866">
                        <c:v>5899.2974819999999</c:v>
                      </c:pt>
                      <c:pt idx="5867">
                        <c:v>5900.2886854999997</c:v>
                      </c:pt>
                      <c:pt idx="5868">
                        <c:v>5901.2881644999998</c:v>
                      </c:pt>
                      <c:pt idx="5869">
                        <c:v>5902.2959594000004</c:v>
                      </c:pt>
                      <c:pt idx="5870">
                        <c:v>5903.3028891000004</c:v>
                      </c:pt>
                      <c:pt idx="5871">
                        <c:v>5904.3030546</c:v>
                      </c:pt>
                      <c:pt idx="5872">
                        <c:v>5905.3223241000005</c:v>
                      </c:pt>
                      <c:pt idx="5873">
                        <c:v>5906.3293972000001</c:v>
                      </c:pt>
                      <c:pt idx="5874">
                        <c:v>5907.3492311</c:v>
                      </c:pt>
                      <c:pt idx="5875">
                        <c:v>5908.3531628000001</c:v>
                      </c:pt>
                      <c:pt idx="5876">
                        <c:v>5909.3727951000001</c:v>
                      </c:pt>
                      <c:pt idx="5877">
                        <c:v>5910.3700434000002</c:v>
                      </c:pt>
                      <c:pt idx="5878">
                        <c:v>5911.3883523000004</c:v>
                      </c:pt>
                      <c:pt idx="5879">
                        <c:v>5912.4030427999996</c:v>
                      </c:pt>
                      <c:pt idx="5880">
                        <c:v>5913.4095784000001</c:v>
                      </c:pt>
                      <c:pt idx="5881">
                        <c:v>5914.4193158999997</c:v>
                      </c:pt>
                      <c:pt idx="5882">
                        <c:v>5915.4251184000004</c:v>
                      </c:pt>
                      <c:pt idx="5883">
                        <c:v>5916.4326855999998</c:v>
                      </c:pt>
                      <c:pt idx="5884">
                        <c:v>5917.4599859999998</c:v>
                      </c:pt>
                      <c:pt idx="5885">
                        <c:v>5918.4863877999996</c:v>
                      </c:pt>
                      <c:pt idx="5886">
                        <c:v>5919.4897123999999</c:v>
                      </c:pt>
                      <c:pt idx="5887">
                        <c:v>5920.5010382999999</c:v>
                      </c:pt>
                      <c:pt idx="5888">
                        <c:v>5921.5171349000002</c:v>
                      </c:pt>
                      <c:pt idx="5889">
                        <c:v>5922.5327133999999</c:v>
                      </c:pt>
                      <c:pt idx="5890">
                        <c:v>5923.5523363000002</c:v>
                      </c:pt>
                      <c:pt idx="5891">
                        <c:v>5924.5615553999996</c:v>
                      </c:pt>
                      <c:pt idx="5892">
                        <c:v>5925.5842596000002</c:v>
                      </c:pt>
                      <c:pt idx="5893">
                        <c:v>5926.5917134000001</c:v>
                      </c:pt>
                      <c:pt idx="5894">
                        <c:v>5927.5913449999998</c:v>
                      </c:pt>
                      <c:pt idx="5895">
                        <c:v>5928.6084169000005</c:v>
                      </c:pt>
                      <c:pt idx="5896">
                        <c:v>5929.6239310000001</c:v>
                      </c:pt>
                      <c:pt idx="5897">
                        <c:v>5930.6242344000002</c:v>
                      </c:pt>
                      <c:pt idx="5898">
                        <c:v>5931.6254422000002</c:v>
                      </c:pt>
                      <c:pt idx="5899">
                        <c:v>5932.6253815</c:v>
                      </c:pt>
                      <c:pt idx="5900">
                        <c:v>5933.6251032999999</c:v>
                      </c:pt>
                      <c:pt idx="5901">
                        <c:v>5934.6201287000004</c:v>
                      </c:pt>
                      <c:pt idx="5902">
                        <c:v>5935.6283736000005</c:v>
                      </c:pt>
                      <c:pt idx="5903">
                        <c:v>5936.6346033999998</c:v>
                      </c:pt>
                      <c:pt idx="5904">
                        <c:v>5937.6608902999997</c:v>
                      </c:pt>
                      <c:pt idx="5905">
                        <c:v>5938.6675731000005</c:v>
                      </c:pt>
                      <c:pt idx="5906">
                        <c:v>5939.6675991000002</c:v>
                      </c:pt>
                      <c:pt idx="5907">
                        <c:v>5940.6842791999998</c:v>
                      </c:pt>
                      <c:pt idx="5908">
                        <c:v>5941.7058507000002</c:v>
                      </c:pt>
                      <c:pt idx="5909">
                        <c:v>5942.7221846000002</c:v>
                      </c:pt>
                      <c:pt idx="5910">
                        <c:v>5943.7310608999996</c:v>
                      </c:pt>
                      <c:pt idx="5911">
                        <c:v>5944.7480326000004</c:v>
                      </c:pt>
                      <c:pt idx="5912">
                        <c:v>5945.7707471000003</c:v>
                      </c:pt>
                      <c:pt idx="5913">
                        <c:v>5946.7698412999998</c:v>
                      </c:pt>
                      <c:pt idx="5914">
                        <c:v>5947.7825433999997</c:v>
                      </c:pt>
                      <c:pt idx="5915">
                        <c:v>5948.7743450999997</c:v>
                      </c:pt>
                      <c:pt idx="5916">
                        <c:v>5949.7982700000002</c:v>
                      </c:pt>
                      <c:pt idx="5917">
                        <c:v>5950.7970661999998</c:v>
                      </c:pt>
                      <c:pt idx="5918">
                        <c:v>5951.7946131999997</c:v>
                      </c:pt>
                      <c:pt idx="5919">
                        <c:v>5952.8005168999998</c:v>
                      </c:pt>
                      <c:pt idx="5920">
                        <c:v>5953.7910881999996</c:v>
                      </c:pt>
                      <c:pt idx="5921">
                        <c:v>5954.8139738</c:v>
                      </c:pt>
                      <c:pt idx="5922">
                        <c:v>5955.8186161000003</c:v>
                      </c:pt>
                      <c:pt idx="5923">
                        <c:v>5956.8316801999999</c:v>
                      </c:pt>
                      <c:pt idx="5924">
                        <c:v>5957.8521092999999</c:v>
                      </c:pt>
                      <c:pt idx="5925">
                        <c:v>5958.8737554999998</c:v>
                      </c:pt>
                      <c:pt idx="5926">
                        <c:v>5959.8779512000001</c:v>
                      </c:pt>
                      <c:pt idx="5927">
                        <c:v>5960.8848760000001</c:v>
                      </c:pt>
                      <c:pt idx="5928">
                        <c:v>5961.9086564999998</c:v>
                      </c:pt>
                      <c:pt idx="5929">
                        <c:v>5962.9251684999999</c:v>
                      </c:pt>
                      <c:pt idx="5930">
                        <c:v>5963.9174425000001</c:v>
                      </c:pt>
                      <c:pt idx="5931">
                        <c:v>5964.9136613999999</c:v>
                      </c:pt>
                      <c:pt idx="5932">
                        <c:v>5965.9139998000001</c:v>
                      </c:pt>
                      <c:pt idx="5933">
                        <c:v>5966.9440198000002</c:v>
                      </c:pt>
                      <c:pt idx="5934">
                        <c:v>5967.9517603000004</c:v>
                      </c:pt>
                      <c:pt idx="5935">
                        <c:v>5968.9600797000003</c:v>
                      </c:pt>
                      <c:pt idx="5936">
                        <c:v>5969.9763018000003</c:v>
                      </c:pt>
                      <c:pt idx="5937">
                        <c:v>5970.9929825999998</c:v>
                      </c:pt>
                      <c:pt idx="5938">
                        <c:v>5971.9925678</c:v>
                      </c:pt>
                      <c:pt idx="5939">
                        <c:v>5973.0081646999997</c:v>
                      </c:pt>
                      <c:pt idx="5940">
                        <c:v>5974.0079105000004</c:v>
                      </c:pt>
                      <c:pt idx="5941">
                        <c:v>5975.0232907</c:v>
                      </c:pt>
                      <c:pt idx="5942">
                        <c:v>5976.0408096000001</c:v>
                      </c:pt>
                      <c:pt idx="5943">
                        <c:v>5977.0545711000004</c:v>
                      </c:pt>
                      <c:pt idx="5944">
                        <c:v>5978.0507304000002</c:v>
                      </c:pt>
                      <c:pt idx="5945">
                        <c:v>5979.069743</c:v>
                      </c:pt>
                      <c:pt idx="5946">
                        <c:v>5980.0851085000004</c:v>
                      </c:pt>
                      <c:pt idx="5947">
                        <c:v>5981.1169299000003</c:v>
                      </c:pt>
                      <c:pt idx="5948">
                        <c:v>5982.1160035000003</c:v>
                      </c:pt>
                      <c:pt idx="5949">
                        <c:v>5983.1155685000003</c:v>
                      </c:pt>
                      <c:pt idx="5950">
                        <c:v>5984.1311303000002</c:v>
                      </c:pt>
                      <c:pt idx="5951">
                        <c:v>5985.1631483000001</c:v>
                      </c:pt>
                      <c:pt idx="5952">
                        <c:v>5986.1946195</c:v>
                      </c:pt>
                      <c:pt idx="5953">
                        <c:v>5987.2105191000001</c:v>
                      </c:pt>
                      <c:pt idx="5954">
                        <c:v>5988.2102593999998</c:v>
                      </c:pt>
                      <c:pt idx="5955">
                        <c:v>5989.2302845000004</c:v>
                      </c:pt>
                      <c:pt idx="5956">
                        <c:v>5990.2391985000004</c:v>
                      </c:pt>
                      <c:pt idx="5957">
                        <c:v>5991.2532805999999</c:v>
                      </c:pt>
                      <c:pt idx="5958">
                        <c:v>5992.2541332999999</c:v>
                      </c:pt>
                      <c:pt idx="5959">
                        <c:v>5993.2892579999998</c:v>
                      </c:pt>
                      <c:pt idx="5960">
                        <c:v>5994.3137502999998</c:v>
                      </c:pt>
                      <c:pt idx="5961">
                        <c:v>5995.2252330000001</c:v>
                      </c:pt>
                      <c:pt idx="5962">
                        <c:v>5996.2100304000005</c:v>
                      </c:pt>
                      <c:pt idx="5963">
                        <c:v>5997.2279393999997</c:v>
                      </c:pt>
                      <c:pt idx="5964">
                        <c:v>5998.2353343000004</c:v>
                      </c:pt>
                      <c:pt idx="5965">
                        <c:v>5999.2509178999999</c:v>
                      </c:pt>
                      <c:pt idx="5966">
                        <c:v>6000.2480458999999</c:v>
                      </c:pt>
                      <c:pt idx="5967">
                        <c:v>6001.2483063999998</c:v>
                      </c:pt>
                      <c:pt idx="5968">
                        <c:v>6002.2534259000004</c:v>
                      </c:pt>
                      <c:pt idx="5969">
                        <c:v>6003.2438840000004</c:v>
                      </c:pt>
                      <c:pt idx="5970">
                        <c:v>6004.2598342000001</c:v>
                      </c:pt>
                      <c:pt idx="5971">
                        <c:v>6005.2583233000005</c:v>
                      </c:pt>
                      <c:pt idx="5972">
                        <c:v>6006.2595454000002</c:v>
                      </c:pt>
                      <c:pt idx="5973">
                        <c:v>6007.2599472000002</c:v>
                      </c:pt>
                      <c:pt idx="5974">
                        <c:v>6008.2877245999998</c:v>
                      </c:pt>
                      <c:pt idx="5975">
                        <c:v>6009.2884691999998</c:v>
                      </c:pt>
                      <c:pt idx="5976">
                        <c:v>6010.2959088999996</c:v>
                      </c:pt>
                      <c:pt idx="5977">
                        <c:v>6011.2964417000003</c:v>
                      </c:pt>
                      <c:pt idx="5978">
                        <c:v>6012.2984310000002</c:v>
                      </c:pt>
                      <c:pt idx="5979">
                        <c:v>6013.2966439000002</c:v>
                      </c:pt>
                      <c:pt idx="5980">
                        <c:v>6014.2964663000002</c:v>
                      </c:pt>
                      <c:pt idx="5981">
                        <c:v>6015.2970044000003</c:v>
                      </c:pt>
                      <c:pt idx="5982">
                        <c:v>6016.2985841</c:v>
                      </c:pt>
                      <c:pt idx="5983">
                        <c:v>6017.2987878000004</c:v>
                      </c:pt>
                      <c:pt idx="5984">
                        <c:v>6018.3128508</c:v>
                      </c:pt>
                      <c:pt idx="5985">
                        <c:v>6019.3136583000005</c:v>
                      </c:pt>
                      <c:pt idx="5986">
                        <c:v>6020.3053424999998</c:v>
                      </c:pt>
                      <c:pt idx="5987">
                        <c:v>6021.3215046000005</c:v>
                      </c:pt>
                      <c:pt idx="5988">
                        <c:v>6022.3265419999998</c:v>
                      </c:pt>
                      <c:pt idx="5989">
                        <c:v>6023.3267401000003</c:v>
                      </c:pt>
                      <c:pt idx="5990">
                        <c:v>6024.3430576999999</c:v>
                      </c:pt>
                      <c:pt idx="5991">
                        <c:v>6025.3353081000005</c:v>
                      </c:pt>
                      <c:pt idx="5992">
                        <c:v>6026.3360339999999</c:v>
                      </c:pt>
                      <c:pt idx="5993">
                        <c:v>6027.3524803</c:v>
                      </c:pt>
                      <c:pt idx="5994">
                        <c:v>6028.3745994999999</c:v>
                      </c:pt>
                      <c:pt idx="5995">
                        <c:v>6029.3757990000004</c:v>
                      </c:pt>
                      <c:pt idx="5996">
                        <c:v>6030.3693683000001</c:v>
                      </c:pt>
                      <c:pt idx="5997">
                        <c:v>6031.3734629999999</c:v>
                      </c:pt>
                      <c:pt idx="5998">
                        <c:v>6032.3800641999997</c:v>
                      </c:pt>
                      <c:pt idx="5999">
                        <c:v>6033.3745613000001</c:v>
                      </c:pt>
                      <c:pt idx="6000">
                        <c:v>6034.3753603000005</c:v>
                      </c:pt>
                      <c:pt idx="6001">
                        <c:v>6035.3684780000003</c:v>
                      </c:pt>
                      <c:pt idx="6002">
                        <c:v>6036.3740601999998</c:v>
                      </c:pt>
                      <c:pt idx="6003">
                        <c:v>6037.3719589000002</c:v>
                      </c:pt>
                      <c:pt idx="6004">
                        <c:v>6038.3801003999997</c:v>
                      </c:pt>
                      <c:pt idx="6005">
                        <c:v>6039.3966786000001</c:v>
                      </c:pt>
                      <c:pt idx="6006">
                        <c:v>6040.4157523000003</c:v>
                      </c:pt>
                      <c:pt idx="6007">
                        <c:v>6041.4305261</c:v>
                      </c:pt>
                      <c:pt idx="6008">
                        <c:v>6042.4566842000004</c:v>
                      </c:pt>
                      <c:pt idx="6009">
                        <c:v>6043.4621146999998</c:v>
                      </c:pt>
                      <c:pt idx="6010">
                        <c:v>6044.3674529</c:v>
                      </c:pt>
                      <c:pt idx="6011">
                        <c:v>6045.3671781000003</c:v>
                      </c:pt>
                      <c:pt idx="6012">
                        <c:v>6046.3672103999997</c:v>
                      </c:pt>
                      <c:pt idx="6013">
                        <c:v>6047.3674099</c:v>
                      </c:pt>
                      <c:pt idx="6014">
                        <c:v>6048.3676093000004</c:v>
                      </c:pt>
                      <c:pt idx="6015">
                        <c:v>6049.3677746000003</c:v>
                      </c:pt>
                      <c:pt idx="6016">
                        <c:v>6050.3690562000002</c:v>
                      </c:pt>
                      <c:pt idx="6017">
                        <c:v>6051.3689629999999</c:v>
                      </c:pt>
                      <c:pt idx="6018">
                        <c:v>6052.3692848999999</c:v>
                      </c:pt>
                      <c:pt idx="6019">
                        <c:v>6053.3758306999998</c:v>
                      </c:pt>
                      <c:pt idx="6020">
                        <c:v>6054.3704969999999</c:v>
                      </c:pt>
                      <c:pt idx="6021">
                        <c:v>6055.3708968999999</c:v>
                      </c:pt>
                      <c:pt idx="6022">
                        <c:v>6056.3767600000001</c:v>
                      </c:pt>
                      <c:pt idx="6023">
                        <c:v>6057.3768026999996</c:v>
                      </c:pt>
                      <c:pt idx="6024">
                        <c:v>6058.3673464000003</c:v>
                      </c:pt>
                      <c:pt idx="6025">
                        <c:v>6059.3678153000001</c:v>
                      </c:pt>
                      <c:pt idx="6026">
                        <c:v>6060.3718785999999</c:v>
                      </c:pt>
                      <c:pt idx="6027">
                        <c:v>6061.3719155999997</c:v>
                      </c:pt>
                      <c:pt idx="6028">
                        <c:v>6062.3721883999997</c:v>
                      </c:pt>
                      <c:pt idx="6029">
                        <c:v>6063.3757260000002</c:v>
                      </c:pt>
                      <c:pt idx="6030">
                        <c:v>6064.3801362000004</c:v>
                      </c:pt>
                      <c:pt idx="6031">
                        <c:v>6065.3752215000004</c:v>
                      </c:pt>
                      <c:pt idx="6032">
                        <c:v>6066.3734734999998</c:v>
                      </c:pt>
                      <c:pt idx="6033">
                        <c:v>6067.3754937000003</c:v>
                      </c:pt>
                      <c:pt idx="6034">
                        <c:v>6068.3791014999997</c:v>
                      </c:pt>
                      <c:pt idx="6035">
                        <c:v>6069.3792260999999</c:v>
                      </c:pt>
                      <c:pt idx="6036">
                        <c:v>6070.3770261999998</c:v>
                      </c:pt>
                      <c:pt idx="6037">
                        <c:v>6071.3684174</c:v>
                      </c:pt>
                      <c:pt idx="6038">
                        <c:v>6072.3725543</c:v>
                      </c:pt>
                      <c:pt idx="6039">
                        <c:v>6073.3665407999997</c:v>
                      </c:pt>
                      <c:pt idx="6040">
                        <c:v>6074.3668794000005</c:v>
                      </c:pt>
                      <c:pt idx="6041">
                        <c:v>6075.3726667999999</c:v>
                      </c:pt>
                      <c:pt idx="6042">
                        <c:v>6076.3774247000001</c:v>
                      </c:pt>
                      <c:pt idx="6043">
                        <c:v>6077.3664600000002</c:v>
                      </c:pt>
                      <c:pt idx="6044">
                        <c:v>6078.3664196999998</c:v>
                      </c:pt>
                      <c:pt idx="6045">
                        <c:v>6079.3728726999998</c:v>
                      </c:pt>
                      <c:pt idx="6046">
                        <c:v>6080.3664625000001</c:v>
                      </c:pt>
                      <c:pt idx="6047">
                        <c:v>6081.3687374000001</c:v>
                      </c:pt>
                      <c:pt idx="6048">
                        <c:v>6082.3796965000001</c:v>
                      </c:pt>
                      <c:pt idx="6049">
                        <c:v>6083.4112999999998</c:v>
                      </c:pt>
                      <c:pt idx="6050">
                        <c:v>6084.4370909999998</c:v>
                      </c:pt>
                      <c:pt idx="6051">
                        <c:v>6085.4744473000001</c:v>
                      </c:pt>
                      <c:pt idx="6052">
                        <c:v>6086.4820560999997</c:v>
                      </c:pt>
                      <c:pt idx="6053">
                        <c:v>6087.4961561</c:v>
                      </c:pt>
                      <c:pt idx="6054">
                        <c:v>6088.4899796999998</c:v>
                      </c:pt>
                      <c:pt idx="6055">
                        <c:v>6089.4887152000001</c:v>
                      </c:pt>
                      <c:pt idx="6056">
                        <c:v>6090.5133378</c:v>
                      </c:pt>
                      <c:pt idx="6057">
                        <c:v>6091.5069688000003</c:v>
                      </c:pt>
                      <c:pt idx="6058">
                        <c:v>6092.5298752999997</c:v>
                      </c:pt>
                      <c:pt idx="6059">
                        <c:v>6093.5362499000003</c:v>
                      </c:pt>
                      <c:pt idx="6060">
                        <c:v>6094.5526037999998</c:v>
                      </c:pt>
                      <c:pt idx="6061">
                        <c:v>6095.5526872999999</c:v>
                      </c:pt>
                      <c:pt idx="6062">
                        <c:v>6096.5478518999998</c:v>
                      </c:pt>
                      <c:pt idx="6063">
                        <c:v>6097.5388315999999</c:v>
                      </c:pt>
                      <c:pt idx="6064">
                        <c:v>6098.5466272000003</c:v>
                      </c:pt>
                      <c:pt idx="6065">
                        <c:v>6099.5688749999999</c:v>
                      </c:pt>
                      <c:pt idx="6066">
                        <c:v>6100.5759521</c:v>
                      </c:pt>
                      <c:pt idx="6067">
                        <c:v>6101.5915535000004</c:v>
                      </c:pt>
                      <c:pt idx="6068">
                        <c:v>6102.5957955000003</c:v>
                      </c:pt>
                      <c:pt idx="6069">
                        <c:v>6103.6089017000004</c:v>
                      </c:pt>
                      <c:pt idx="6070">
                        <c:v>6104.631531</c:v>
                      </c:pt>
                      <c:pt idx="6071">
                        <c:v>6105.6318280000005</c:v>
                      </c:pt>
                      <c:pt idx="6072">
                        <c:v>6106.6524657999998</c:v>
                      </c:pt>
                      <c:pt idx="6073">
                        <c:v>6107.6477955999999</c:v>
                      </c:pt>
                      <c:pt idx="6074">
                        <c:v>6108.6640366000001</c:v>
                      </c:pt>
                      <c:pt idx="6075">
                        <c:v>6109.6639992999999</c:v>
                      </c:pt>
                      <c:pt idx="6076">
                        <c:v>6110.6633889000004</c:v>
                      </c:pt>
                      <c:pt idx="6077">
                        <c:v>6111.6986047999999</c:v>
                      </c:pt>
                      <c:pt idx="6078">
                        <c:v>6112.7174051000002</c:v>
                      </c:pt>
                      <c:pt idx="6079">
                        <c:v>6113.7364914999998</c:v>
                      </c:pt>
                      <c:pt idx="6080">
                        <c:v>6114.7397492</c:v>
                      </c:pt>
                      <c:pt idx="6081">
                        <c:v>6115.7564530999998</c:v>
                      </c:pt>
                      <c:pt idx="6082">
                        <c:v>6116.7566238999998</c:v>
                      </c:pt>
                      <c:pt idx="6083">
                        <c:v>6117.7489224999999</c:v>
                      </c:pt>
                      <c:pt idx="6084">
                        <c:v>6118.7547703999999</c:v>
                      </c:pt>
                      <c:pt idx="6085">
                        <c:v>6119.7552935000003</c:v>
                      </c:pt>
                      <c:pt idx="6086">
                        <c:v>6120.7468647000005</c:v>
                      </c:pt>
                      <c:pt idx="6087">
                        <c:v>6121.7508967000003</c:v>
                      </c:pt>
                      <c:pt idx="6088">
                        <c:v>6122.7737345000005</c:v>
                      </c:pt>
                      <c:pt idx="6089">
                        <c:v>6123.7743400999998</c:v>
                      </c:pt>
                      <c:pt idx="6090">
                        <c:v>6124.7997741999998</c:v>
                      </c:pt>
                      <c:pt idx="6091">
                        <c:v>6125.7885753</c:v>
                      </c:pt>
                      <c:pt idx="6092">
                        <c:v>6126.7889094000002</c:v>
                      </c:pt>
                      <c:pt idx="6093">
                        <c:v>6127.8180509000003</c:v>
                      </c:pt>
                      <c:pt idx="6094">
                        <c:v>6128.8317692999999</c:v>
                      </c:pt>
                      <c:pt idx="6095">
                        <c:v>6129.8394381999997</c:v>
                      </c:pt>
                      <c:pt idx="6096">
                        <c:v>6130.8467679000005</c:v>
                      </c:pt>
                      <c:pt idx="6097">
                        <c:v>6131.8510677000004</c:v>
                      </c:pt>
                      <c:pt idx="6098">
                        <c:v>6132.8671875999999</c:v>
                      </c:pt>
                      <c:pt idx="6099">
                        <c:v>6133.8663422</c:v>
                      </c:pt>
                      <c:pt idx="6100">
                        <c:v>6134.8829487000003</c:v>
                      </c:pt>
                      <c:pt idx="6101">
                        <c:v>6135.8970747000003</c:v>
                      </c:pt>
                      <c:pt idx="6102">
                        <c:v>6136.8887081000003</c:v>
                      </c:pt>
                      <c:pt idx="6103">
                        <c:v>6137.8983246999996</c:v>
                      </c:pt>
                      <c:pt idx="6104">
                        <c:v>6138.9213368999999</c:v>
                      </c:pt>
                      <c:pt idx="6105">
                        <c:v>6139.9245170000004</c:v>
                      </c:pt>
                      <c:pt idx="6106">
                        <c:v>6140.9218044999998</c:v>
                      </c:pt>
                      <c:pt idx="6107">
                        <c:v>6141.9355575999998</c:v>
                      </c:pt>
                      <c:pt idx="6108">
                        <c:v>6142.9516339000002</c:v>
                      </c:pt>
                      <c:pt idx="6109">
                        <c:v>6143.9539754999996</c:v>
                      </c:pt>
                      <c:pt idx="6110">
                        <c:v>6144.9691541000002</c:v>
                      </c:pt>
                      <c:pt idx="6111">
                        <c:v>6145.9772457999998</c:v>
                      </c:pt>
                      <c:pt idx="6112">
                        <c:v>6146.9922182999999</c:v>
                      </c:pt>
                      <c:pt idx="6113">
                        <c:v>6147.9935499000003</c:v>
                      </c:pt>
                      <c:pt idx="6114">
                        <c:v>6149.0324296999997</c:v>
                      </c:pt>
                      <c:pt idx="6115">
                        <c:v>6150.0210066999998</c:v>
                      </c:pt>
                      <c:pt idx="6116">
                        <c:v>6151.0366843000002</c:v>
                      </c:pt>
                      <c:pt idx="6117">
                        <c:v>6152.0373470000004</c:v>
                      </c:pt>
                      <c:pt idx="6118">
                        <c:v>6153.0661344999999</c:v>
                      </c:pt>
                      <c:pt idx="6119">
                        <c:v>6154.0910153000004</c:v>
                      </c:pt>
                      <c:pt idx="6120">
                        <c:v>6155.0894344999997</c:v>
                      </c:pt>
                      <c:pt idx="6121">
                        <c:v>6156.1079283999998</c:v>
                      </c:pt>
                      <c:pt idx="6122">
                        <c:v>6157.1045168000001</c:v>
                      </c:pt>
                      <c:pt idx="6123">
                        <c:v>6158.1165031999999</c:v>
                      </c:pt>
                      <c:pt idx="6124">
                        <c:v>6159.1159844000003</c:v>
                      </c:pt>
                      <c:pt idx="6125">
                        <c:v>6160.1188531999996</c:v>
                      </c:pt>
                      <c:pt idx="6126">
                        <c:v>6161.1451660000002</c:v>
                      </c:pt>
                      <c:pt idx="6127">
                        <c:v>6162.1722388999997</c:v>
                      </c:pt>
                      <c:pt idx="6128">
                        <c:v>6163.0867567000005</c:v>
                      </c:pt>
                      <c:pt idx="6129">
                        <c:v>6164.0930205000004</c:v>
                      </c:pt>
                      <c:pt idx="6130">
                        <c:v>6165.1088264</c:v>
                      </c:pt>
                      <c:pt idx="6131">
                        <c:v>6166.1242271000001</c:v>
                      </c:pt>
                      <c:pt idx="6132">
                        <c:v>6167.1228687000003</c:v>
                      </c:pt>
                      <c:pt idx="6133">
                        <c:v>6168.1304552000001</c:v>
                      </c:pt>
                      <c:pt idx="6134">
                        <c:v>6169.1305592999997</c:v>
                      </c:pt>
                      <c:pt idx="6135">
                        <c:v>6170.1408805999999</c:v>
                      </c:pt>
                      <c:pt idx="6136">
                        <c:v>6171.1479792</c:v>
                      </c:pt>
                      <c:pt idx="6137">
                        <c:v>6172.1612602000005</c:v>
                      </c:pt>
                      <c:pt idx="6138">
                        <c:v>6173.1773058999997</c:v>
                      </c:pt>
                      <c:pt idx="6139">
                        <c:v>6174.1684788000002</c:v>
                      </c:pt>
                      <c:pt idx="6140">
                        <c:v>6175.1687947</c:v>
                      </c:pt>
                      <c:pt idx="6141">
                        <c:v>6176.1766233999997</c:v>
                      </c:pt>
                      <c:pt idx="6142">
                        <c:v>6177.1761501999999</c:v>
                      </c:pt>
                      <c:pt idx="6143">
                        <c:v>6178.1729506000001</c:v>
                      </c:pt>
                      <c:pt idx="6144">
                        <c:v>6179.1642668000004</c:v>
                      </c:pt>
                      <c:pt idx="6145">
                        <c:v>6180.1737544999996</c:v>
                      </c:pt>
                      <c:pt idx="6146">
                        <c:v>6181.1737983000003</c:v>
                      </c:pt>
                      <c:pt idx="6147">
                        <c:v>6182.1740959999997</c:v>
                      </c:pt>
                      <c:pt idx="6148">
                        <c:v>6183.1814288000005</c:v>
                      </c:pt>
                      <c:pt idx="6149">
                        <c:v>6184.1817859000002</c:v>
                      </c:pt>
                      <c:pt idx="6150">
                        <c:v>6185.1883408000003</c:v>
                      </c:pt>
                      <c:pt idx="6151">
                        <c:v>6186.1951414000005</c:v>
                      </c:pt>
                      <c:pt idx="6152">
                        <c:v>6187.2079538999997</c:v>
                      </c:pt>
                      <c:pt idx="6153">
                        <c:v>6188.2080266000003</c:v>
                      </c:pt>
                      <c:pt idx="6154">
                        <c:v>6189.2218416000005</c:v>
                      </c:pt>
                      <c:pt idx="6155">
                        <c:v>6190.2294419999998</c:v>
                      </c:pt>
                      <c:pt idx="6156">
                        <c:v>6191.2453690000002</c:v>
                      </c:pt>
                      <c:pt idx="6157">
                        <c:v>6192.2618375000002</c:v>
                      </c:pt>
                      <c:pt idx="6158">
                        <c:v>6193.2615171999996</c:v>
                      </c:pt>
                      <c:pt idx="6159">
                        <c:v>6194.2834124999999</c:v>
                      </c:pt>
                      <c:pt idx="6160">
                        <c:v>6195.2929665000001</c:v>
                      </c:pt>
                      <c:pt idx="6161">
                        <c:v>6196.2932731999999</c:v>
                      </c:pt>
                      <c:pt idx="6162">
                        <c:v>6197.3002035</c:v>
                      </c:pt>
                      <c:pt idx="6163">
                        <c:v>6198.2981613000002</c:v>
                      </c:pt>
                      <c:pt idx="6164">
                        <c:v>6199.3188631000003</c:v>
                      </c:pt>
                      <c:pt idx="6165">
                        <c:v>6200.3190838999999</c:v>
                      </c:pt>
                      <c:pt idx="6166">
                        <c:v>6201.3247231000005</c:v>
                      </c:pt>
                      <c:pt idx="6167">
                        <c:v>6202.3399556000004</c:v>
                      </c:pt>
                      <c:pt idx="6168">
                        <c:v>6203.3397402000001</c:v>
                      </c:pt>
                      <c:pt idx="6169">
                        <c:v>6204.3480775999997</c:v>
                      </c:pt>
                      <c:pt idx="6170">
                        <c:v>6205.345174</c:v>
                      </c:pt>
                      <c:pt idx="6171">
                        <c:v>6206.3609501000001</c:v>
                      </c:pt>
                      <c:pt idx="6172">
                        <c:v>6207.3610782000005</c:v>
                      </c:pt>
                      <c:pt idx="6173">
                        <c:v>6208.3721814</c:v>
                      </c:pt>
                      <c:pt idx="6174">
                        <c:v>6209.3785773</c:v>
                      </c:pt>
                      <c:pt idx="6175">
                        <c:v>6210.3792747999996</c:v>
                      </c:pt>
                      <c:pt idx="6176">
                        <c:v>6211.3749428000001</c:v>
                      </c:pt>
                      <c:pt idx="6177">
                        <c:v>6212.3811830000004</c:v>
                      </c:pt>
                      <c:pt idx="6178">
                        <c:v>6213.3771225</c:v>
                      </c:pt>
                      <c:pt idx="6179">
                        <c:v>6214.3773020999997</c:v>
                      </c:pt>
                      <c:pt idx="6180">
                        <c:v>6215.3770671000002</c:v>
                      </c:pt>
                      <c:pt idx="6181">
                        <c:v>6216.3937594999998</c:v>
                      </c:pt>
                      <c:pt idx="6182">
                        <c:v>6217.3932893000001</c:v>
                      </c:pt>
                      <c:pt idx="6183">
                        <c:v>6218.3930849999997</c:v>
                      </c:pt>
                      <c:pt idx="6184">
                        <c:v>6219.3933144000002</c:v>
                      </c:pt>
                      <c:pt idx="6185">
                        <c:v>6220.4113012999996</c:v>
                      </c:pt>
                      <c:pt idx="6186">
                        <c:v>6221.4275693999998</c:v>
                      </c:pt>
                      <c:pt idx="6187">
                        <c:v>6222.4432007000005</c:v>
                      </c:pt>
                      <c:pt idx="6188">
                        <c:v>6223.4587278999998</c:v>
                      </c:pt>
                      <c:pt idx="6189">
                        <c:v>6224.4740703999996</c:v>
                      </c:pt>
                      <c:pt idx="6190">
                        <c:v>6225.4737938999997</c:v>
                      </c:pt>
                      <c:pt idx="6191">
                        <c:v>6226.4890714000003</c:v>
                      </c:pt>
                      <c:pt idx="6192">
                        <c:v>6227.5026292000002</c:v>
                      </c:pt>
                      <c:pt idx="6193">
                        <c:v>6228.4942922999999</c:v>
                      </c:pt>
                      <c:pt idx="6194">
                        <c:v>6229.5081367000003</c:v>
                      </c:pt>
                      <c:pt idx="6195">
                        <c:v>6230.5079212999999</c:v>
                      </c:pt>
                      <c:pt idx="6196">
                        <c:v>6231.5272470999998</c:v>
                      </c:pt>
                      <c:pt idx="6197">
                        <c:v>6232.5471168000004</c:v>
                      </c:pt>
                      <c:pt idx="6198">
                        <c:v>6233.5474504000003</c:v>
                      </c:pt>
                      <c:pt idx="6199">
                        <c:v>6234.5414004000004</c:v>
                      </c:pt>
                      <c:pt idx="6200">
                        <c:v>6235.5569870999998</c:v>
                      </c:pt>
                      <c:pt idx="6201">
                        <c:v>6236.5729013999999</c:v>
                      </c:pt>
                      <c:pt idx="6202">
                        <c:v>6237.5730547000003</c:v>
                      </c:pt>
                      <c:pt idx="6203">
                        <c:v>6238.5952803</c:v>
                      </c:pt>
                      <c:pt idx="6204">
                        <c:v>6239.5963551000004</c:v>
                      </c:pt>
                      <c:pt idx="6205">
                        <c:v>6240.6114476000002</c:v>
                      </c:pt>
                      <c:pt idx="6206">
                        <c:v>6241.6239167000003</c:v>
                      </c:pt>
                      <c:pt idx="6207">
                        <c:v>6242.6246091000003</c:v>
                      </c:pt>
                      <c:pt idx="6208">
                        <c:v>6243.6252598999999</c:v>
                      </c:pt>
                      <c:pt idx="6209">
                        <c:v>6244.6249808000002</c:v>
                      </c:pt>
                      <c:pt idx="6210">
                        <c:v>6245.6246007</c:v>
                      </c:pt>
                      <c:pt idx="6211">
                        <c:v>6246.6267808000002</c:v>
                      </c:pt>
                      <c:pt idx="6212">
                        <c:v>6247.6194176999998</c:v>
                      </c:pt>
                      <c:pt idx="6213">
                        <c:v>6248.6196910999997</c:v>
                      </c:pt>
                      <c:pt idx="6214">
                        <c:v>6249.6272741000002</c:v>
                      </c:pt>
                      <c:pt idx="6215">
                        <c:v>6250.6314439999996</c:v>
                      </c:pt>
                      <c:pt idx="6216">
                        <c:v>6251.6311812000004</c:v>
                      </c:pt>
                      <c:pt idx="6217">
                        <c:v>6252.6312311000002</c:v>
                      </c:pt>
                      <c:pt idx="6218">
                        <c:v>6253.6166370999999</c:v>
                      </c:pt>
                      <c:pt idx="6219">
                        <c:v>6254.6320986999999</c:v>
                      </c:pt>
                      <c:pt idx="6220">
                        <c:v>6255.6450872000005</c:v>
                      </c:pt>
                      <c:pt idx="6221">
                        <c:v>6256.6537589</c:v>
                      </c:pt>
                      <c:pt idx="6222">
                        <c:v>6257.6634359</c:v>
                      </c:pt>
                      <c:pt idx="6223">
                        <c:v>6258.6643819000001</c:v>
                      </c:pt>
                      <c:pt idx="6224">
                        <c:v>6259.6784737999997</c:v>
                      </c:pt>
                      <c:pt idx="6225">
                        <c:v>6260.6698495000001</c:v>
                      </c:pt>
                      <c:pt idx="6226">
                        <c:v>6261.6735326999997</c:v>
                      </c:pt>
                      <c:pt idx="6227">
                        <c:v>6262.6924829999998</c:v>
                      </c:pt>
                      <c:pt idx="6228">
                        <c:v>6263.7364236000003</c:v>
                      </c:pt>
                      <c:pt idx="6229">
                        <c:v>6264.7357297999997</c:v>
                      </c:pt>
                      <c:pt idx="6230">
                        <c:v>6265.7365399</c:v>
                      </c:pt>
                      <c:pt idx="6231">
                        <c:v>6266.7722715</c:v>
                      </c:pt>
                      <c:pt idx="6232">
                        <c:v>6267.7806234999998</c:v>
                      </c:pt>
                      <c:pt idx="6233">
                        <c:v>6268.7894928000005</c:v>
                      </c:pt>
                      <c:pt idx="6234">
                        <c:v>6269.8416204000005</c:v>
                      </c:pt>
                      <c:pt idx="6235">
                        <c:v>6270.8238106999997</c:v>
                      </c:pt>
                      <c:pt idx="6236">
                        <c:v>6271.7479441000005</c:v>
                      </c:pt>
                      <c:pt idx="6237">
                        <c:v>6272.7484179000003</c:v>
                      </c:pt>
                      <c:pt idx="6238">
                        <c:v>6273.7500363999998</c:v>
                      </c:pt>
                      <c:pt idx="6239">
                        <c:v>6274.7718351000003</c:v>
                      </c:pt>
                      <c:pt idx="6240">
                        <c:v>6275.7870855000001</c:v>
                      </c:pt>
                      <c:pt idx="6241">
                        <c:v>6276.7935680000001</c:v>
                      </c:pt>
                      <c:pt idx="6242">
                        <c:v>6277.7937434000005</c:v>
                      </c:pt>
                      <c:pt idx="6243">
                        <c:v>6278.7998582</c:v>
                      </c:pt>
                      <c:pt idx="6244">
                        <c:v>6279.8152596</c:v>
                      </c:pt>
                      <c:pt idx="6245">
                        <c:v>6280.8288049000003</c:v>
                      </c:pt>
                      <c:pt idx="6246">
                        <c:v>6281.8351517000001</c:v>
                      </c:pt>
                      <c:pt idx="6247">
                        <c:v>6282.8516548999996</c:v>
                      </c:pt>
                      <c:pt idx="6248">
                        <c:v>6283.8598359999996</c:v>
                      </c:pt>
                      <c:pt idx="6249">
                        <c:v>6284.8604985000002</c:v>
                      </c:pt>
                      <c:pt idx="6250">
                        <c:v>6285.8739808999999</c:v>
                      </c:pt>
                      <c:pt idx="6251">
                        <c:v>6286.8810153000004</c:v>
                      </c:pt>
                      <c:pt idx="6252">
                        <c:v>6287.8807329000001</c:v>
                      </c:pt>
                      <c:pt idx="6253">
                        <c:v>6288.8719877000003</c:v>
                      </c:pt>
                      <c:pt idx="6254">
                        <c:v>6289.8717403999999</c:v>
                      </c:pt>
                      <c:pt idx="6255">
                        <c:v>6290.8710769999998</c:v>
                      </c:pt>
                      <c:pt idx="6256">
                        <c:v>6291.8776215999997</c:v>
                      </c:pt>
                      <c:pt idx="6257">
                        <c:v>6292.8936205999998</c:v>
                      </c:pt>
                      <c:pt idx="6258">
                        <c:v>6293.9067119000001</c:v>
                      </c:pt>
                      <c:pt idx="6259">
                        <c:v>6294.9140070000003</c:v>
                      </c:pt>
                      <c:pt idx="6260">
                        <c:v>6295.9261397</c:v>
                      </c:pt>
                      <c:pt idx="6261">
                        <c:v>6296.9269064999999</c:v>
                      </c:pt>
                      <c:pt idx="6262">
                        <c:v>6297.9227725000001</c:v>
                      </c:pt>
                      <c:pt idx="6263">
                        <c:v>6298.9230700999997</c:v>
                      </c:pt>
                      <c:pt idx="6264">
                        <c:v>6299.919774</c:v>
                      </c:pt>
                      <c:pt idx="6265">
                        <c:v>6300.9420750999998</c:v>
                      </c:pt>
                      <c:pt idx="6266">
                        <c:v>6301.9421841000003</c:v>
                      </c:pt>
                      <c:pt idx="6267">
                        <c:v>6302.9582449</c:v>
                      </c:pt>
                      <c:pt idx="6268">
                        <c:v>6303.9646120999996</c:v>
                      </c:pt>
                      <c:pt idx="6269">
                        <c:v>6304.9652314000004</c:v>
                      </c:pt>
                      <c:pt idx="6270">
                        <c:v>6305.9890101999999</c:v>
                      </c:pt>
                      <c:pt idx="6271">
                        <c:v>6307.0054434000003</c:v>
                      </c:pt>
                      <c:pt idx="6272">
                        <c:v>6308.0055677999999</c:v>
                      </c:pt>
                      <c:pt idx="6273">
                        <c:v>6309.0055878000003</c:v>
                      </c:pt>
                      <c:pt idx="6274">
                        <c:v>6310.0015297</c:v>
                      </c:pt>
                      <c:pt idx="6275">
                        <c:v>6311.0026140999998</c:v>
                      </c:pt>
                      <c:pt idx="6276">
                        <c:v>6312.0070193000001</c:v>
                      </c:pt>
                      <c:pt idx="6277">
                        <c:v>6313.0232937000001</c:v>
                      </c:pt>
                      <c:pt idx="6278">
                        <c:v>6314.0237439000002</c:v>
                      </c:pt>
                      <c:pt idx="6279">
                        <c:v>6315.0470473000005</c:v>
                      </c:pt>
                      <c:pt idx="6280">
                        <c:v>6316.0389856000002</c:v>
                      </c:pt>
                      <c:pt idx="6281">
                        <c:v>6317.0616992000005</c:v>
                      </c:pt>
                      <c:pt idx="6282">
                        <c:v>6318.0745988999997</c:v>
                      </c:pt>
                      <c:pt idx="6283">
                        <c:v>6319.0941695000001</c:v>
                      </c:pt>
                      <c:pt idx="6284">
                        <c:v>6320.1100426000003</c:v>
                      </c:pt>
                      <c:pt idx="6285">
                        <c:v>6321.1111426999996</c:v>
                      </c:pt>
                      <c:pt idx="6286">
                        <c:v>6322.1267540999997</c:v>
                      </c:pt>
                      <c:pt idx="6287">
                        <c:v>6323.1183026999997</c:v>
                      </c:pt>
                      <c:pt idx="6288">
                        <c:v>6324.1249782000004</c:v>
                      </c:pt>
                      <c:pt idx="6289">
                        <c:v>6325.1412516999999</c:v>
                      </c:pt>
                      <c:pt idx="6290">
                        <c:v>6326.1423550999998</c:v>
                      </c:pt>
                      <c:pt idx="6291">
                        <c:v>6327.1339195</c:v>
                      </c:pt>
                      <c:pt idx="6292">
                        <c:v>6328.1619450999997</c:v>
                      </c:pt>
                      <c:pt idx="6293">
                        <c:v>6329.1599076000002</c:v>
                      </c:pt>
                      <c:pt idx="6294">
                        <c:v>6330.1730408000003</c:v>
                      </c:pt>
                      <c:pt idx="6295">
                        <c:v>6331.1730705</c:v>
                      </c:pt>
                      <c:pt idx="6296">
                        <c:v>6332.1635925</c:v>
                      </c:pt>
                      <c:pt idx="6297">
                        <c:v>6333.1858490000004</c:v>
                      </c:pt>
                      <c:pt idx="6298">
                        <c:v>6334.2015070999996</c:v>
                      </c:pt>
                      <c:pt idx="6299">
                        <c:v>6335.2209334999998</c:v>
                      </c:pt>
                      <c:pt idx="6300">
                        <c:v>6336.2369804999998</c:v>
                      </c:pt>
                      <c:pt idx="6301">
                        <c:v>6337.2403139999997</c:v>
                      </c:pt>
                      <c:pt idx="6302">
                        <c:v>6338.2468068999997</c:v>
                      </c:pt>
                      <c:pt idx="6303">
                        <c:v>6339.2469753000005</c:v>
                      </c:pt>
                      <c:pt idx="6304">
                        <c:v>6340.2723931999999</c:v>
                      </c:pt>
                      <c:pt idx="6305">
                        <c:v>6341.2632408999998</c:v>
                      </c:pt>
                      <c:pt idx="6306">
                        <c:v>6342.2639877000001</c:v>
                      </c:pt>
                      <c:pt idx="6307">
                        <c:v>6343.2611741999999</c:v>
                      </c:pt>
                      <c:pt idx="6308">
                        <c:v>6344.2875664000003</c:v>
                      </c:pt>
                      <c:pt idx="6309">
                        <c:v>6345.2887761000002</c:v>
                      </c:pt>
                      <c:pt idx="6310">
                        <c:v>6346.2963250000003</c:v>
                      </c:pt>
                      <c:pt idx="6311">
                        <c:v>6347.2893671000002</c:v>
                      </c:pt>
                      <c:pt idx="6312">
                        <c:v>6348.2895767</c:v>
                      </c:pt>
                      <c:pt idx="6313">
                        <c:v>6349.3094086999999</c:v>
                      </c:pt>
                      <c:pt idx="6314">
                        <c:v>6350.3314983</c:v>
                      </c:pt>
                      <c:pt idx="6315">
                        <c:v>6351.3365320000003</c:v>
                      </c:pt>
                      <c:pt idx="6316">
                        <c:v>6352.3528584000005</c:v>
                      </c:pt>
                      <c:pt idx="6317">
                        <c:v>6353.3762408000002</c:v>
                      </c:pt>
                      <c:pt idx="6318">
                        <c:v>6354.3807201999998</c:v>
                      </c:pt>
                      <c:pt idx="6319">
                        <c:v>6355.3812109999999</c:v>
                      </c:pt>
                      <c:pt idx="6320">
                        <c:v>6356.3685478999996</c:v>
                      </c:pt>
                      <c:pt idx="6321">
                        <c:v>6357.3773793</c:v>
                      </c:pt>
                      <c:pt idx="6322">
                        <c:v>6358.3771925999999</c:v>
                      </c:pt>
                      <c:pt idx="6323">
                        <c:v>6359.3787654999996</c:v>
                      </c:pt>
                      <c:pt idx="6324">
                        <c:v>6360.3680426999999</c:v>
                      </c:pt>
                      <c:pt idx="6325">
                        <c:v>6361.3757246000005</c:v>
                      </c:pt>
                      <c:pt idx="6326">
                        <c:v>6362.3666389999999</c:v>
                      </c:pt>
                      <c:pt idx="6327">
                        <c:v>6363.3704856000004</c:v>
                      </c:pt>
                      <c:pt idx="6328">
                        <c:v>6364.3795853000001</c:v>
                      </c:pt>
                      <c:pt idx="6329">
                        <c:v>6365.3954360999996</c:v>
                      </c:pt>
                      <c:pt idx="6330">
                        <c:v>6366.3832127000005</c:v>
                      </c:pt>
                      <c:pt idx="6331">
                        <c:v>6367.3863361000003</c:v>
                      </c:pt>
                      <c:pt idx="6332">
                        <c:v>6368.4064791000001</c:v>
                      </c:pt>
                      <c:pt idx="6333">
                        <c:v>6369.4025939000003</c:v>
                      </c:pt>
                      <c:pt idx="6334">
                        <c:v>6370.4182318000003</c:v>
                      </c:pt>
                      <c:pt idx="6335">
                        <c:v>6371.4346063000003</c:v>
                      </c:pt>
                      <c:pt idx="6336">
                        <c:v>6372.4448943999996</c:v>
                      </c:pt>
                      <c:pt idx="6337">
                        <c:v>6373.4642997000001</c:v>
                      </c:pt>
                      <c:pt idx="6338">
                        <c:v>6374.4807784000004</c:v>
                      </c:pt>
                      <c:pt idx="6339">
                        <c:v>6375.5025585000003</c:v>
                      </c:pt>
                      <c:pt idx="6340">
                        <c:v>6376.5100648999996</c:v>
                      </c:pt>
                      <c:pt idx="6341">
                        <c:v>6377.5243864000004</c:v>
                      </c:pt>
                      <c:pt idx="6342">
                        <c:v>6378.5246303000004</c:v>
                      </c:pt>
                      <c:pt idx="6343">
                        <c:v>6379.5274980000004</c:v>
                      </c:pt>
                      <c:pt idx="6344">
                        <c:v>6380.5484127</c:v>
                      </c:pt>
                      <c:pt idx="6345">
                        <c:v>6381.5512648000004</c:v>
                      </c:pt>
                      <c:pt idx="6346">
                        <c:v>6382.5813966000005</c:v>
                      </c:pt>
                      <c:pt idx="6347">
                        <c:v>6383.5829832999998</c:v>
                      </c:pt>
                      <c:pt idx="6348">
                        <c:v>6384.5975838000004</c:v>
                      </c:pt>
                      <c:pt idx="6349">
                        <c:v>6385.5978969999996</c:v>
                      </c:pt>
                      <c:pt idx="6350">
                        <c:v>6386.6133919000004</c:v>
                      </c:pt>
                      <c:pt idx="6351">
                        <c:v>6387.6188807999997</c:v>
                      </c:pt>
                      <c:pt idx="6352">
                        <c:v>6388.6261697</c:v>
                      </c:pt>
                      <c:pt idx="6353">
                        <c:v>6389.6335532000003</c:v>
                      </c:pt>
                      <c:pt idx="6354">
                        <c:v>6390.6538362000001</c:v>
                      </c:pt>
                      <c:pt idx="6355">
                        <c:v>6391.6619456999997</c:v>
                      </c:pt>
                      <c:pt idx="6356">
                        <c:v>6392.6764685999997</c:v>
                      </c:pt>
                      <c:pt idx="6357">
                        <c:v>6393.6800196000004</c:v>
                      </c:pt>
                      <c:pt idx="6358">
                        <c:v>6394.7053212999999</c:v>
                      </c:pt>
                      <c:pt idx="6359">
                        <c:v>6395.7049511000005</c:v>
                      </c:pt>
                      <c:pt idx="6360">
                        <c:v>6396.7216312999999</c:v>
                      </c:pt>
                      <c:pt idx="6361">
                        <c:v>6397.7283020000004</c:v>
                      </c:pt>
                      <c:pt idx="6362">
                        <c:v>6398.7480031000005</c:v>
                      </c:pt>
                      <c:pt idx="6363">
                        <c:v>6399.7679349999999</c:v>
                      </c:pt>
                      <c:pt idx="6364">
                        <c:v>6400.7675188000003</c:v>
                      </c:pt>
                      <c:pt idx="6365">
                        <c:v>6401.7740627000003</c:v>
                      </c:pt>
                      <c:pt idx="6366">
                        <c:v>6402.7745052999999</c:v>
                      </c:pt>
                      <c:pt idx="6367">
                        <c:v>6403.7884307000004</c:v>
                      </c:pt>
                      <c:pt idx="6368">
                        <c:v>6404.8187828</c:v>
                      </c:pt>
                      <c:pt idx="6369">
                        <c:v>6405.8319833000005</c:v>
                      </c:pt>
                      <c:pt idx="6370">
                        <c:v>6406.8401131000001</c:v>
                      </c:pt>
                      <c:pt idx="6371">
                        <c:v>6407.8588520000003</c:v>
                      </c:pt>
                      <c:pt idx="6372">
                        <c:v>6408.8745011999999</c:v>
                      </c:pt>
                      <c:pt idx="6373">
                        <c:v>6409.8818528000002</c:v>
                      </c:pt>
                      <c:pt idx="6374">
                        <c:v>6410.8671277000003</c:v>
                      </c:pt>
                      <c:pt idx="6375">
                        <c:v>6411.8676686999997</c:v>
                      </c:pt>
                      <c:pt idx="6376">
                        <c:v>6412.8807764000003</c:v>
                      </c:pt>
                      <c:pt idx="6377">
                        <c:v>6413.8946329</c:v>
                      </c:pt>
                      <c:pt idx="6378">
                        <c:v>6414.8763976</c:v>
                      </c:pt>
                      <c:pt idx="6379">
                        <c:v>6415.8950495999998</c:v>
                      </c:pt>
                      <c:pt idx="6380">
                        <c:v>6416.9167729999999</c:v>
                      </c:pt>
                      <c:pt idx="6381">
                        <c:v>6417.9297378000001</c:v>
                      </c:pt>
                      <c:pt idx="6382">
                        <c:v>6418.9516696999999</c:v>
                      </c:pt>
                      <c:pt idx="6383">
                        <c:v>6419.9522809</c:v>
                      </c:pt>
                      <c:pt idx="6384">
                        <c:v>6420.9593421999998</c:v>
                      </c:pt>
                      <c:pt idx="6385">
                        <c:v>6421.8701688000001</c:v>
                      </c:pt>
                      <c:pt idx="6386">
                        <c:v>6422.8704671000005</c:v>
                      </c:pt>
                      <c:pt idx="6387">
                        <c:v>6423.8712434999998</c:v>
                      </c:pt>
                      <c:pt idx="6388">
                        <c:v>6424.8718977999997</c:v>
                      </c:pt>
                      <c:pt idx="6389">
                        <c:v>6425.8669677999997</c:v>
                      </c:pt>
                      <c:pt idx="6390">
                        <c:v>6426.8783257000005</c:v>
                      </c:pt>
                      <c:pt idx="6391">
                        <c:v>6427.8700608999998</c:v>
                      </c:pt>
                      <c:pt idx="6392">
                        <c:v>6428.8763153</c:v>
                      </c:pt>
                      <c:pt idx="6393">
                        <c:v>6429.8737171000002</c:v>
                      </c:pt>
                      <c:pt idx="6394">
                        <c:v>6430.8707986999998</c:v>
                      </c:pt>
                      <c:pt idx="6395">
                        <c:v>6431.8718127000002</c:v>
                      </c:pt>
                      <c:pt idx="6396">
                        <c:v>6432.873509</c:v>
                      </c:pt>
                      <c:pt idx="6397">
                        <c:v>6433.8740715000004</c:v>
                      </c:pt>
                      <c:pt idx="6398">
                        <c:v>6434.8809136</c:v>
                      </c:pt>
                      <c:pt idx="6399">
                        <c:v>6435.8808098</c:v>
                      </c:pt>
                      <c:pt idx="6400">
                        <c:v>6436.8728764999996</c:v>
                      </c:pt>
                      <c:pt idx="6401">
                        <c:v>6437.8758588000001</c:v>
                      </c:pt>
                      <c:pt idx="6402">
                        <c:v>6438.8738200999996</c:v>
                      </c:pt>
                      <c:pt idx="6403">
                        <c:v>6439.8756351000002</c:v>
                      </c:pt>
                      <c:pt idx="6404">
                        <c:v>6440.8665281000003</c:v>
                      </c:pt>
                      <c:pt idx="6405">
                        <c:v>6441.8725531</c:v>
                      </c:pt>
                      <c:pt idx="6406">
                        <c:v>6442.8745791000001</c:v>
                      </c:pt>
                      <c:pt idx="6407">
                        <c:v>6443.8747841000004</c:v>
                      </c:pt>
                      <c:pt idx="6408">
                        <c:v>6444.8763564000001</c:v>
                      </c:pt>
                      <c:pt idx="6409">
                        <c:v>6445.8761823000004</c:v>
                      </c:pt>
                      <c:pt idx="6410">
                        <c:v>6446.8672765000001</c:v>
                      </c:pt>
                      <c:pt idx="6411">
                        <c:v>6447.8814037000002</c:v>
                      </c:pt>
                      <c:pt idx="6412">
                        <c:v>6448.8812047000001</c:v>
                      </c:pt>
                      <c:pt idx="6413">
                        <c:v>6449.8724196000003</c:v>
                      </c:pt>
                      <c:pt idx="6414">
                        <c:v>6450.8664718999999</c:v>
                      </c:pt>
                      <c:pt idx="6415">
                        <c:v>6451.8678497000001</c:v>
                      </c:pt>
                      <c:pt idx="6416">
                        <c:v>6452.8685517000004</c:v>
                      </c:pt>
                      <c:pt idx="6417">
                        <c:v>6453.8949338000002</c:v>
                      </c:pt>
                      <c:pt idx="6418">
                        <c:v>6454.9104866999996</c:v>
                      </c:pt>
                      <c:pt idx="6419">
                        <c:v>6455.9234505000004</c:v>
                      </c:pt>
                      <c:pt idx="6420">
                        <c:v>6456.9454322000001</c:v>
                      </c:pt>
                      <c:pt idx="6421">
                        <c:v>6457.9539701000003</c:v>
                      </c:pt>
                      <c:pt idx="6422">
                        <c:v>6458.8692954999997</c:v>
                      </c:pt>
                      <c:pt idx="6423">
                        <c:v>6459.8699925999999</c:v>
                      </c:pt>
                      <c:pt idx="6424">
                        <c:v>6460.8865292</c:v>
                      </c:pt>
                      <c:pt idx="6425">
                        <c:v>6461.9029375999999</c:v>
                      </c:pt>
                      <c:pt idx="6426">
                        <c:v>6462.9279869000002</c:v>
                      </c:pt>
                      <c:pt idx="6427">
                        <c:v>6463.9410254000004</c:v>
                      </c:pt>
                      <c:pt idx="6428">
                        <c:v>6464.9478221999998</c:v>
                      </c:pt>
                      <c:pt idx="6429">
                        <c:v>6465.9629691999999</c:v>
                      </c:pt>
                      <c:pt idx="6430">
                        <c:v>6466.9694861999997</c:v>
                      </c:pt>
                      <c:pt idx="6431">
                        <c:v>6467.9768672</c:v>
                      </c:pt>
                      <c:pt idx="6432">
                        <c:v>6469.0012856000003</c:v>
                      </c:pt>
                      <c:pt idx="6433">
                        <c:v>6470.0082788</c:v>
                      </c:pt>
                      <c:pt idx="6434">
                        <c:v>6471.0088691000001</c:v>
                      </c:pt>
                      <c:pt idx="6435">
                        <c:v>6472.0160855000004</c:v>
                      </c:pt>
                      <c:pt idx="6436">
                        <c:v>6473.0228122999997</c:v>
                      </c:pt>
                      <c:pt idx="6437">
                        <c:v>6474.0479427999999</c:v>
                      </c:pt>
                      <c:pt idx="6438">
                        <c:v>6475.0479556999999</c:v>
                      </c:pt>
                      <c:pt idx="6439">
                        <c:v>6476.0479507</c:v>
                      </c:pt>
                      <c:pt idx="6440">
                        <c:v>6477.0614043000005</c:v>
                      </c:pt>
                      <c:pt idx="6441">
                        <c:v>6478.0616834000002</c:v>
                      </c:pt>
                      <c:pt idx="6442">
                        <c:v>6479.0687856000004</c:v>
                      </c:pt>
                      <c:pt idx="6443">
                        <c:v>6480.0598714999996</c:v>
                      </c:pt>
                      <c:pt idx="6444">
                        <c:v>6481.0843424000004</c:v>
                      </c:pt>
                      <c:pt idx="6445">
                        <c:v>6482.0817712999997</c:v>
                      </c:pt>
                      <c:pt idx="6446">
                        <c:v>6483.0856516000003</c:v>
                      </c:pt>
                      <c:pt idx="6447">
                        <c:v>6484.1140416999997</c:v>
                      </c:pt>
                      <c:pt idx="6448">
                        <c:v>6485.1295694999999</c:v>
                      </c:pt>
                      <c:pt idx="6449">
                        <c:v>6486.129242</c:v>
                      </c:pt>
                      <c:pt idx="6450">
                        <c:v>6487.1300859000003</c:v>
                      </c:pt>
                      <c:pt idx="6451">
                        <c:v>6488.1298324999998</c:v>
                      </c:pt>
                      <c:pt idx="6452">
                        <c:v>6489.1427131</c:v>
                      </c:pt>
                      <c:pt idx="6453">
                        <c:v>6490.1467290999999</c:v>
                      </c:pt>
                      <c:pt idx="6454">
                        <c:v>6491.1360518000001</c:v>
                      </c:pt>
                      <c:pt idx="6455">
                        <c:v>6492.1493062999998</c:v>
                      </c:pt>
                      <c:pt idx="6456">
                        <c:v>6493.1527400000004</c:v>
                      </c:pt>
                      <c:pt idx="6457">
                        <c:v>6494.166048</c:v>
                      </c:pt>
                      <c:pt idx="6458">
                        <c:v>6495.1663719999997</c:v>
                      </c:pt>
                      <c:pt idx="6459">
                        <c:v>6496.1663936000004</c:v>
                      </c:pt>
                      <c:pt idx="6460">
                        <c:v>6497.1827875999998</c:v>
                      </c:pt>
                      <c:pt idx="6461">
                        <c:v>6498.1897881000004</c:v>
                      </c:pt>
                      <c:pt idx="6462">
                        <c:v>6499.1899595000004</c:v>
                      </c:pt>
                      <c:pt idx="6463">
                        <c:v>6500.1904652000003</c:v>
                      </c:pt>
                      <c:pt idx="6464">
                        <c:v>6501.1942859000001</c:v>
                      </c:pt>
                      <c:pt idx="6465">
                        <c:v>6502.2104958</c:v>
                      </c:pt>
                      <c:pt idx="6466">
                        <c:v>6503.2233046000001</c:v>
                      </c:pt>
                      <c:pt idx="6467">
                        <c:v>6504.2232356000004</c:v>
                      </c:pt>
                      <c:pt idx="6468">
                        <c:v>6505.2182505999999</c:v>
                      </c:pt>
                      <c:pt idx="6469">
                        <c:v>6506.2177945000003</c:v>
                      </c:pt>
                      <c:pt idx="6470">
                        <c:v>6507.2176123999998</c:v>
                      </c:pt>
                      <c:pt idx="6471">
                        <c:v>6508.2330588000004</c:v>
                      </c:pt>
                      <c:pt idx="6472">
                        <c:v>6509.2329823999999</c:v>
                      </c:pt>
                      <c:pt idx="6473">
                        <c:v>6510.2402834000004</c:v>
                      </c:pt>
                      <c:pt idx="6474">
                        <c:v>6511.2260064000002</c:v>
                      </c:pt>
                      <c:pt idx="6475">
                        <c:v>6512.2270042</c:v>
                      </c:pt>
                      <c:pt idx="6476">
                        <c:v>6513.2278546999996</c:v>
                      </c:pt>
                      <c:pt idx="6477">
                        <c:v>6514.2430426999999</c:v>
                      </c:pt>
                      <c:pt idx="6478">
                        <c:v>6515.2426255</c:v>
                      </c:pt>
                      <c:pt idx="6479">
                        <c:v>6516.2437872999999</c:v>
                      </c:pt>
                      <c:pt idx="6480">
                        <c:v>6517.2503974000001</c:v>
                      </c:pt>
                      <c:pt idx="6481">
                        <c:v>6518.2501272</c:v>
                      </c:pt>
                      <c:pt idx="6482">
                        <c:v>6519.2567592000005</c:v>
                      </c:pt>
                      <c:pt idx="6483">
                        <c:v>6520.2422681999997</c:v>
                      </c:pt>
                      <c:pt idx="6484">
                        <c:v>6521.2487542999997</c:v>
                      </c:pt>
                      <c:pt idx="6485">
                        <c:v>6522.2471181000001</c:v>
                      </c:pt>
                      <c:pt idx="6486">
                        <c:v>6523.254312</c:v>
                      </c:pt>
                      <c:pt idx="6487">
                        <c:v>6524.2524340999998</c:v>
                      </c:pt>
                      <c:pt idx="6488">
                        <c:v>6525.2524177000005</c:v>
                      </c:pt>
                      <c:pt idx="6489">
                        <c:v>6526.2520296000002</c:v>
                      </c:pt>
                      <c:pt idx="6490">
                        <c:v>6527.2528222999999</c:v>
                      </c:pt>
                      <c:pt idx="6491">
                        <c:v>6528.2544628000005</c:v>
                      </c:pt>
                      <c:pt idx="6492">
                        <c:v>6529.2469415000005</c:v>
                      </c:pt>
                      <c:pt idx="6493">
                        <c:v>6530.2481000999996</c:v>
                      </c:pt>
                      <c:pt idx="6494">
                        <c:v>6531.2531793999997</c:v>
                      </c:pt>
                      <c:pt idx="6495">
                        <c:v>6532.2675737999998</c:v>
                      </c:pt>
                      <c:pt idx="6496">
                        <c:v>6533.2817296000003</c:v>
                      </c:pt>
                      <c:pt idx="6497">
                        <c:v>6534.2918897999998</c:v>
                      </c:pt>
                      <c:pt idx="6498">
                        <c:v>6535.2900374000001</c:v>
                      </c:pt>
                      <c:pt idx="6499">
                        <c:v>6536.3196364000005</c:v>
                      </c:pt>
                      <c:pt idx="6500">
                        <c:v>6537.3263659000004</c:v>
                      </c:pt>
                      <c:pt idx="6501">
                        <c:v>6538.3389012999996</c:v>
                      </c:pt>
                      <c:pt idx="6502">
                        <c:v>6539.3698062000003</c:v>
                      </c:pt>
                      <c:pt idx="6503">
                        <c:v>6540.3812807000004</c:v>
                      </c:pt>
                      <c:pt idx="6504">
                        <c:v>6541.4195412999998</c:v>
                      </c:pt>
                      <c:pt idx="6505">
                        <c:v>6542.4132743999999</c:v>
                      </c:pt>
                      <c:pt idx="6506">
                        <c:v>6543.4275121999999</c:v>
                      </c:pt>
                      <c:pt idx="6507">
                        <c:v>6544.4114672000005</c:v>
                      </c:pt>
                      <c:pt idx="6508">
                        <c:v>6545.4443711000004</c:v>
                      </c:pt>
                      <c:pt idx="6509">
                        <c:v>6546.3691059000002</c:v>
                      </c:pt>
                      <c:pt idx="6510">
                        <c:v>6547.3777078000003</c:v>
                      </c:pt>
                      <c:pt idx="6511">
                        <c:v>6548.3779629000001</c:v>
                      </c:pt>
                      <c:pt idx="6512">
                        <c:v>6549.3692920000003</c:v>
                      </c:pt>
                      <c:pt idx="6513">
                        <c:v>6550.3755037999999</c:v>
                      </c:pt>
                      <c:pt idx="6514">
                        <c:v>6551.3752160000004</c:v>
                      </c:pt>
                      <c:pt idx="6515">
                        <c:v>6552.3753280999999</c:v>
                      </c:pt>
                      <c:pt idx="6516">
                        <c:v>6553.3760468</c:v>
                      </c:pt>
                      <c:pt idx="6517">
                        <c:v>6554.3890582000004</c:v>
                      </c:pt>
                      <c:pt idx="6518">
                        <c:v>6555.4014901</c:v>
                      </c:pt>
                      <c:pt idx="6519">
                        <c:v>6556.4170489999997</c:v>
                      </c:pt>
                      <c:pt idx="6520">
                        <c:v>6557.4177453000002</c:v>
                      </c:pt>
                      <c:pt idx="6521">
                        <c:v>6558.4175108999998</c:v>
                      </c:pt>
                      <c:pt idx="6522">
                        <c:v>6559.4318437000002</c:v>
                      </c:pt>
                      <c:pt idx="6523">
                        <c:v>6560.4326487999997</c:v>
                      </c:pt>
                      <c:pt idx="6524">
                        <c:v>6561.4337040999999</c:v>
                      </c:pt>
                      <c:pt idx="6525">
                        <c:v>6562.4470474</c:v>
                      </c:pt>
                      <c:pt idx="6526">
                        <c:v>6563.4467221000004</c:v>
                      </c:pt>
                      <c:pt idx="6527">
                        <c:v>6564.4473094000004</c:v>
                      </c:pt>
                      <c:pt idx="6528">
                        <c:v>6565.4491534999997</c:v>
                      </c:pt>
                      <c:pt idx="6529">
                        <c:v>6566.4583591999999</c:v>
                      </c:pt>
                      <c:pt idx="6530">
                        <c:v>6567.4719642</c:v>
                      </c:pt>
                      <c:pt idx="6531">
                        <c:v>6568.4728340000001</c:v>
                      </c:pt>
                      <c:pt idx="6532">
                        <c:v>6569.4795813999999</c:v>
                      </c:pt>
                      <c:pt idx="6533">
                        <c:v>6570.4950257</c:v>
                      </c:pt>
                      <c:pt idx="6534">
                        <c:v>6571.4999542000005</c:v>
                      </c:pt>
                      <c:pt idx="6535">
                        <c:v>6572.5064405000003</c:v>
                      </c:pt>
                      <c:pt idx="6536">
                        <c:v>6573.4985011999997</c:v>
                      </c:pt>
                      <c:pt idx="6537">
                        <c:v>6574.4984517000003</c:v>
                      </c:pt>
                      <c:pt idx="6538">
                        <c:v>6575.5065769000003</c:v>
                      </c:pt>
                      <c:pt idx="6539">
                        <c:v>6576.4949833000001</c:v>
                      </c:pt>
                      <c:pt idx="6540">
                        <c:v>6577.4958169000001</c:v>
                      </c:pt>
                      <c:pt idx="6541">
                        <c:v>6578.5090196000001</c:v>
                      </c:pt>
                      <c:pt idx="6542">
                        <c:v>6579.5152908999999</c:v>
                      </c:pt>
                      <c:pt idx="6543">
                        <c:v>6580.5125088000004</c:v>
                      </c:pt>
                      <c:pt idx="6544">
                        <c:v>6581.5200605</c:v>
                      </c:pt>
                      <c:pt idx="6545">
                        <c:v>6582.5198406999998</c:v>
                      </c:pt>
                      <c:pt idx="6546">
                        <c:v>6583.5201943000002</c:v>
                      </c:pt>
                      <c:pt idx="6547">
                        <c:v>6584.5360946000001</c:v>
                      </c:pt>
                      <c:pt idx="6548">
                        <c:v>6585.5319683999996</c:v>
                      </c:pt>
                      <c:pt idx="6549">
                        <c:v>6586.5382709000005</c:v>
                      </c:pt>
                      <c:pt idx="6550">
                        <c:v>6587.558489</c:v>
                      </c:pt>
                      <c:pt idx="6551">
                        <c:v>6588.5712292999997</c:v>
                      </c:pt>
                      <c:pt idx="6552">
                        <c:v>6589.5788727999998</c:v>
                      </c:pt>
                      <c:pt idx="6553">
                        <c:v>6590.5956618</c:v>
                      </c:pt>
                      <c:pt idx="6554">
                        <c:v>6591.5862827000001</c:v>
                      </c:pt>
                      <c:pt idx="6555">
                        <c:v>6592.5862410999998</c:v>
                      </c:pt>
                      <c:pt idx="6556">
                        <c:v>6593.5864856999997</c:v>
                      </c:pt>
                      <c:pt idx="6557">
                        <c:v>6594.6058296000001</c:v>
                      </c:pt>
                      <c:pt idx="6558">
                        <c:v>6595.6122955000001</c:v>
                      </c:pt>
                      <c:pt idx="6559">
                        <c:v>6596.6161417000003</c:v>
                      </c:pt>
                      <c:pt idx="6560">
                        <c:v>6597.6235429999997</c:v>
                      </c:pt>
                      <c:pt idx="6561">
                        <c:v>6598.6300612000005</c:v>
                      </c:pt>
                      <c:pt idx="6562">
                        <c:v>6599.6298020000004</c:v>
                      </c:pt>
                      <c:pt idx="6563">
                        <c:v>6600.6300170000004</c:v>
                      </c:pt>
                      <c:pt idx="6564">
                        <c:v>6601.6214317000004</c:v>
                      </c:pt>
                      <c:pt idx="6565">
                        <c:v>6602.6161689</c:v>
                      </c:pt>
                      <c:pt idx="6566">
                        <c:v>6603.6163317999999</c:v>
                      </c:pt>
                      <c:pt idx="6567">
                        <c:v>6604.6190927999996</c:v>
                      </c:pt>
                      <c:pt idx="6568">
                        <c:v>6605.6260300000004</c:v>
                      </c:pt>
                      <c:pt idx="6569">
                        <c:v>6606.6297224</c:v>
                      </c:pt>
                      <c:pt idx="6570">
                        <c:v>6607.6188021999997</c:v>
                      </c:pt>
                      <c:pt idx="6571">
                        <c:v>6608.6300025</c:v>
                      </c:pt>
                      <c:pt idx="6572">
                        <c:v>6609.6303445000003</c:v>
                      </c:pt>
                      <c:pt idx="6573">
                        <c:v>6610.6465771000003</c:v>
                      </c:pt>
                      <c:pt idx="6574">
                        <c:v>6611.6509158999997</c:v>
                      </c:pt>
                      <c:pt idx="6575">
                        <c:v>6612.6599195999997</c:v>
                      </c:pt>
                      <c:pt idx="6576">
                        <c:v>6613.6754344000001</c:v>
                      </c:pt>
                      <c:pt idx="6577">
                        <c:v>6614.6760893999999</c:v>
                      </c:pt>
                      <c:pt idx="6578">
                        <c:v>6615.6647759999996</c:v>
                      </c:pt>
                      <c:pt idx="6579">
                        <c:v>6616.6744292000003</c:v>
                      </c:pt>
                      <c:pt idx="6580">
                        <c:v>6617.6656930999998</c:v>
                      </c:pt>
                      <c:pt idx="6581">
                        <c:v>6618.6910122999998</c:v>
                      </c:pt>
                      <c:pt idx="6582">
                        <c:v>6619.7232658000003</c:v>
                      </c:pt>
                      <c:pt idx="6583">
                        <c:v>6620.7239694</c:v>
                      </c:pt>
                      <c:pt idx="6584">
                        <c:v>6621.7163981000003</c:v>
                      </c:pt>
                      <c:pt idx="6585">
                        <c:v>6622.7324354000002</c:v>
                      </c:pt>
                      <c:pt idx="6586">
                        <c:v>6623.7514301000001</c:v>
                      </c:pt>
                      <c:pt idx="6587">
                        <c:v>6624.7558128999999</c:v>
                      </c:pt>
                      <c:pt idx="6588">
                        <c:v>6625.7750566000004</c:v>
                      </c:pt>
                      <c:pt idx="6589">
                        <c:v>6626.7840704999999</c:v>
                      </c:pt>
                      <c:pt idx="6590">
                        <c:v>6627.8003137000005</c:v>
                      </c:pt>
                      <c:pt idx="6591">
                        <c:v>6628.8308865999998</c:v>
                      </c:pt>
                      <c:pt idx="6592">
                        <c:v>6629.8201712</c:v>
                      </c:pt>
                      <c:pt idx="6593">
                        <c:v>6630.8436975000004</c:v>
                      </c:pt>
                      <c:pt idx="6594">
                        <c:v>6631.8631014000002</c:v>
                      </c:pt>
                      <c:pt idx="6595">
                        <c:v>6632.8696350999999</c:v>
                      </c:pt>
                      <c:pt idx="6596">
                        <c:v>6633.8837952000003</c:v>
                      </c:pt>
                      <c:pt idx="6597">
                        <c:v>6634.9228561</c:v>
                      </c:pt>
                      <c:pt idx="6598">
                        <c:v>6635.9230706999997</c:v>
                      </c:pt>
                      <c:pt idx="6599">
                        <c:v>6636.9216745000003</c:v>
                      </c:pt>
                      <c:pt idx="6600">
                        <c:v>6637.9449351000003</c:v>
                      </c:pt>
                      <c:pt idx="6601">
                        <c:v>6638.9662066000001</c:v>
                      </c:pt>
                      <c:pt idx="6602">
                        <c:v>6639.8694169999999</c:v>
                      </c:pt>
                      <c:pt idx="6603">
                        <c:v>6640.8698776000001</c:v>
                      </c:pt>
                      <c:pt idx="6604">
                        <c:v>6641.8766108999998</c:v>
                      </c:pt>
                      <c:pt idx="6605">
                        <c:v>6642.8738997999999</c:v>
                      </c:pt>
                      <c:pt idx="6606">
                        <c:v>6643.8736644000001</c:v>
                      </c:pt>
                      <c:pt idx="6607">
                        <c:v>6644.8740033000004</c:v>
                      </c:pt>
                      <c:pt idx="6608">
                        <c:v>6645.8740471000001</c:v>
                      </c:pt>
                      <c:pt idx="6609">
                        <c:v>6646.8714329000004</c:v>
                      </c:pt>
                      <c:pt idx="6610">
                        <c:v>6647.8692824</c:v>
                      </c:pt>
                      <c:pt idx="6611">
                        <c:v>6648.8784397999998</c:v>
                      </c:pt>
                    </c:numCache>
                  </c:numRef>
                </c:xVal>
                <c:yVal>
                  <c:numRef>
                    <c:extLst xmlns:c15="http://schemas.microsoft.com/office/drawing/2012/chart">
                      <c:ext xmlns:c15="http://schemas.microsoft.com/office/drawing/2012/chart" uri="{02D57815-91ED-43cb-92C2-25804820EDAC}">
                        <c15:formulaRef>
                          <c15:sqref>'ACME-PER-HEA-VAC 29-3 BAS Test3'!$L$2:$L$6613</c15:sqref>
                        </c15:formulaRef>
                      </c:ext>
                    </c:extLst>
                    <c:numCache>
                      <c:formatCode>General</c:formatCode>
                      <c:ptCount val="6612"/>
                      <c:pt idx="0">
                        <c:v>0</c:v>
                      </c:pt>
                      <c:pt idx="1">
                        <c:v>0</c:v>
                      </c:pt>
                      <c:pt idx="2">
                        <c:v>-9.9853515625E-2</c:v>
                      </c:pt>
                      <c:pt idx="3">
                        <c:v>0</c:v>
                      </c:pt>
                      <c:pt idx="4">
                        <c:v>0</c:v>
                      </c:pt>
                      <c:pt idx="5">
                        <c:v>0</c:v>
                      </c:pt>
                      <c:pt idx="6">
                        <c:v>0</c:v>
                      </c:pt>
                      <c:pt idx="7">
                        <c:v>0.10009765625</c:v>
                      </c:pt>
                      <c:pt idx="8">
                        <c:v>0.10009765625</c:v>
                      </c:pt>
                      <c:pt idx="9">
                        <c:v>0.300048828125</c:v>
                      </c:pt>
                      <c:pt idx="10">
                        <c:v>0.5</c:v>
                      </c:pt>
                      <c:pt idx="11">
                        <c:v>0.900146484375</c:v>
                      </c:pt>
                      <c:pt idx="12">
                        <c:v>1.400146484375</c:v>
                      </c:pt>
                      <c:pt idx="13">
                        <c:v>1.800048828125</c:v>
                      </c:pt>
                      <c:pt idx="14">
                        <c:v>2.199951171875</c:v>
                      </c:pt>
                      <c:pt idx="15">
                        <c:v>2.5</c:v>
                      </c:pt>
                      <c:pt idx="16">
                        <c:v>2.800048828125</c:v>
                      </c:pt>
                      <c:pt idx="17">
                        <c:v>3</c:v>
                      </c:pt>
                      <c:pt idx="18">
                        <c:v>3.199951171875</c:v>
                      </c:pt>
                      <c:pt idx="19">
                        <c:v>3.39990234375</c:v>
                      </c:pt>
                      <c:pt idx="20">
                        <c:v>3.5</c:v>
                      </c:pt>
                      <c:pt idx="21">
                        <c:v>3.699951171875</c:v>
                      </c:pt>
                      <c:pt idx="22">
                        <c:v>3.800048828125</c:v>
                      </c:pt>
                      <c:pt idx="23">
                        <c:v>4</c:v>
                      </c:pt>
                      <c:pt idx="24">
                        <c:v>4.099853515625</c:v>
                      </c:pt>
                      <c:pt idx="25">
                        <c:v>4.199951171875</c:v>
                      </c:pt>
                      <c:pt idx="26">
                        <c:v>4.300048828125</c:v>
                      </c:pt>
                      <c:pt idx="27">
                        <c:v>4.39990234375</c:v>
                      </c:pt>
                      <c:pt idx="28">
                        <c:v>4.5</c:v>
                      </c:pt>
                      <c:pt idx="29">
                        <c:v>4.5</c:v>
                      </c:pt>
                      <c:pt idx="30">
                        <c:v>4.599853515625</c:v>
                      </c:pt>
                      <c:pt idx="31">
                        <c:v>4.699951171875</c:v>
                      </c:pt>
                      <c:pt idx="32">
                        <c:v>4.699951171875</c:v>
                      </c:pt>
                      <c:pt idx="33">
                        <c:v>4.800048828125</c:v>
                      </c:pt>
                      <c:pt idx="34">
                        <c:v>4.800048828125</c:v>
                      </c:pt>
                      <c:pt idx="35">
                        <c:v>4.89990234375</c:v>
                      </c:pt>
                      <c:pt idx="36">
                        <c:v>4.89990234375</c:v>
                      </c:pt>
                      <c:pt idx="37">
                        <c:v>5</c:v>
                      </c:pt>
                      <c:pt idx="38">
                        <c:v>5</c:v>
                      </c:pt>
                      <c:pt idx="39">
                        <c:v>5</c:v>
                      </c:pt>
                      <c:pt idx="40">
                        <c:v>5.099853515625</c:v>
                      </c:pt>
                      <c:pt idx="41">
                        <c:v>5.099853515625</c:v>
                      </c:pt>
                      <c:pt idx="42">
                        <c:v>5.099853515625</c:v>
                      </c:pt>
                      <c:pt idx="43">
                        <c:v>5.199951171875</c:v>
                      </c:pt>
                      <c:pt idx="44">
                        <c:v>5.199951171875</c:v>
                      </c:pt>
                      <c:pt idx="45">
                        <c:v>5.2998046875</c:v>
                      </c:pt>
                      <c:pt idx="46">
                        <c:v>5.2998046875</c:v>
                      </c:pt>
                      <c:pt idx="47">
                        <c:v>5.2998046875</c:v>
                      </c:pt>
                      <c:pt idx="48">
                        <c:v>5.2998046875</c:v>
                      </c:pt>
                      <c:pt idx="49">
                        <c:v>5.39990234375</c:v>
                      </c:pt>
                      <c:pt idx="50">
                        <c:v>5.39990234375</c:v>
                      </c:pt>
                      <c:pt idx="51">
                        <c:v>5.39990234375</c:v>
                      </c:pt>
                      <c:pt idx="52">
                        <c:v>5.39990234375</c:v>
                      </c:pt>
                      <c:pt idx="53">
                        <c:v>5.5</c:v>
                      </c:pt>
                      <c:pt idx="54">
                        <c:v>5.5</c:v>
                      </c:pt>
                      <c:pt idx="55">
                        <c:v>5.5</c:v>
                      </c:pt>
                      <c:pt idx="56">
                        <c:v>5.5</c:v>
                      </c:pt>
                      <c:pt idx="57">
                        <c:v>5.5</c:v>
                      </c:pt>
                      <c:pt idx="58">
                        <c:v>5.599853515625</c:v>
                      </c:pt>
                      <c:pt idx="59">
                        <c:v>5.599853515625</c:v>
                      </c:pt>
                      <c:pt idx="60">
                        <c:v>5.599853515625</c:v>
                      </c:pt>
                      <c:pt idx="61">
                        <c:v>5.599853515625</c:v>
                      </c:pt>
                      <c:pt idx="62">
                        <c:v>5.599853515625</c:v>
                      </c:pt>
                      <c:pt idx="63">
                        <c:v>5.699951171875</c:v>
                      </c:pt>
                      <c:pt idx="64">
                        <c:v>5.699951171875</c:v>
                      </c:pt>
                      <c:pt idx="65">
                        <c:v>5.699951171875</c:v>
                      </c:pt>
                      <c:pt idx="66">
                        <c:v>5.699951171875</c:v>
                      </c:pt>
                      <c:pt idx="67">
                        <c:v>5.699951171875</c:v>
                      </c:pt>
                      <c:pt idx="68">
                        <c:v>5.699951171875</c:v>
                      </c:pt>
                      <c:pt idx="69">
                        <c:v>5.699951171875</c:v>
                      </c:pt>
                      <c:pt idx="70">
                        <c:v>5.7998046875</c:v>
                      </c:pt>
                      <c:pt idx="71">
                        <c:v>5.7998046875</c:v>
                      </c:pt>
                      <c:pt idx="72">
                        <c:v>5.7998046875</c:v>
                      </c:pt>
                      <c:pt idx="73">
                        <c:v>5.7998046875</c:v>
                      </c:pt>
                      <c:pt idx="74">
                        <c:v>5.7998046875</c:v>
                      </c:pt>
                      <c:pt idx="75">
                        <c:v>5.89990234375</c:v>
                      </c:pt>
                      <c:pt idx="76">
                        <c:v>5.89990234375</c:v>
                      </c:pt>
                      <c:pt idx="77">
                        <c:v>5.89990234375</c:v>
                      </c:pt>
                      <c:pt idx="78">
                        <c:v>5.89990234375</c:v>
                      </c:pt>
                      <c:pt idx="79">
                        <c:v>5.89990234375</c:v>
                      </c:pt>
                      <c:pt idx="80">
                        <c:v>5.89990234375</c:v>
                      </c:pt>
                      <c:pt idx="81">
                        <c:v>6</c:v>
                      </c:pt>
                      <c:pt idx="82">
                        <c:v>6</c:v>
                      </c:pt>
                      <c:pt idx="83">
                        <c:v>6</c:v>
                      </c:pt>
                      <c:pt idx="84">
                        <c:v>6</c:v>
                      </c:pt>
                      <c:pt idx="85">
                        <c:v>6</c:v>
                      </c:pt>
                      <c:pt idx="86">
                        <c:v>6</c:v>
                      </c:pt>
                      <c:pt idx="87">
                        <c:v>6</c:v>
                      </c:pt>
                      <c:pt idx="88">
                        <c:v>6</c:v>
                      </c:pt>
                      <c:pt idx="89">
                        <c:v>6.099853515625</c:v>
                      </c:pt>
                      <c:pt idx="90">
                        <c:v>6.099853515625</c:v>
                      </c:pt>
                      <c:pt idx="91">
                        <c:v>6.099853515625</c:v>
                      </c:pt>
                      <c:pt idx="92">
                        <c:v>6.099853515625</c:v>
                      </c:pt>
                      <c:pt idx="93">
                        <c:v>6.099853515625</c:v>
                      </c:pt>
                      <c:pt idx="94">
                        <c:v>6.099853515625</c:v>
                      </c:pt>
                      <c:pt idx="95">
                        <c:v>6.099853515625</c:v>
                      </c:pt>
                      <c:pt idx="96">
                        <c:v>6.099853515625</c:v>
                      </c:pt>
                      <c:pt idx="97">
                        <c:v>6.199951171875</c:v>
                      </c:pt>
                      <c:pt idx="98">
                        <c:v>6.199951171875</c:v>
                      </c:pt>
                      <c:pt idx="99">
                        <c:v>6.199951171875</c:v>
                      </c:pt>
                      <c:pt idx="100">
                        <c:v>6.199951171875</c:v>
                      </c:pt>
                      <c:pt idx="101">
                        <c:v>6.199951171875</c:v>
                      </c:pt>
                      <c:pt idx="102">
                        <c:v>6.199951171875</c:v>
                      </c:pt>
                      <c:pt idx="103">
                        <c:v>6.199951171875</c:v>
                      </c:pt>
                      <c:pt idx="104">
                        <c:v>6.2998046875</c:v>
                      </c:pt>
                      <c:pt idx="105">
                        <c:v>6.2998046875</c:v>
                      </c:pt>
                      <c:pt idx="106">
                        <c:v>6.2998046875</c:v>
                      </c:pt>
                      <c:pt idx="107">
                        <c:v>6.2998046875</c:v>
                      </c:pt>
                      <c:pt idx="108">
                        <c:v>6.2998046875</c:v>
                      </c:pt>
                      <c:pt idx="109">
                        <c:v>6.2998046875</c:v>
                      </c:pt>
                      <c:pt idx="110">
                        <c:v>6.2998046875</c:v>
                      </c:pt>
                      <c:pt idx="111">
                        <c:v>6.2998046875</c:v>
                      </c:pt>
                      <c:pt idx="112">
                        <c:v>6.39990234375</c:v>
                      </c:pt>
                      <c:pt idx="113">
                        <c:v>6.2998046875</c:v>
                      </c:pt>
                      <c:pt idx="114">
                        <c:v>6.39990234375</c:v>
                      </c:pt>
                      <c:pt idx="115">
                        <c:v>6.39990234375</c:v>
                      </c:pt>
                      <c:pt idx="116">
                        <c:v>6.39990234375</c:v>
                      </c:pt>
                      <c:pt idx="117">
                        <c:v>6.39990234375</c:v>
                      </c:pt>
                      <c:pt idx="118">
                        <c:v>6.39990234375</c:v>
                      </c:pt>
                      <c:pt idx="119">
                        <c:v>6.39990234375</c:v>
                      </c:pt>
                      <c:pt idx="120">
                        <c:v>6.39990234375</c:v>
                      </c:pt>
                      <c:pt idx="121">
                        <c:v>6.5</c:v>
                      </c:pt>
                      <c:pt idx="122">
                        <c:v>6.5</c:v>
                      </c:pt>
                      <c:pt idx="123">
                        <c:v>6.5</c:v>
                      </c:pt>
                      <c:pt idx="124">
                        <c:v>6.5</c:v>
                      </c:pt>
                      <c:pt idx="125">
                        <c:v>6.5</c:v>
                      </c:pt>
                      <c:pt idx="126">
                        <c:v>6.5</c:v>
                      </c:pt>
                      <c:pt idx="127">
                        <c:v>6.5</c:v>
                      </c:pt>
                      <c:pt idx="128">
                        <c:v>6.5</c:v>
                      </c:pt>
                      <c:pt idx="129">
                        <c:v>6.5</c:v>
                      </c:pt>
                      <c:pt idx="130">
                        <c:v>6.5</c:v>
                      </c:pt>
                      <c:pt idx="131">
                        <c:v>6.5</c:v>
                      </c:pt>
                      <c:pt idx="132">
                        <c:v>6.599853515625</c:v>
                      </c:pt>
                      <c:pt idx="133">
                        <c:v>6.599853515625</c:v>
                      </c:pt>
                      <c:pt idx="134">
                        <c:v>6.599853515625</c:v>
                      </c:pt>
                      <c:pt idx="135">
                        <c:v>6.599853515625</c:v>
                      </c:pt>
                      <c:pt idx="136">
                        <c:v>6.599853515625</c:v>
                      </c:pt>
                      <c:pt idx="137">
                        <c:v>6.599853515625</c:v>
                      </c:pt>
                      <c:pt idx="138">
                        <c:v>6.599853515625</c:v>
                      </c:pt>
                      <c:pt idx="139">
                        <c:v>6.599853515625</c:v>
                      </c:pt>
                      <c:pt idx="140">
                        <c:v>6.699951171875</c:v>
                      </c:pt>
                      <c:pt idx="141">
                        <c:v>6.599853515625</c:v>
                      </c:pt>
                      <c:pt idx="142">
                        <c:v>6.699951171875</c:v>
                      </c:pt>
                      <c:pt idx="143">
                        <c:v>6.699951171875</c:v>
                      </c:pt>
                      <c:pt idx="144">
                        <c:v>6.699951171875</c:v>
                      </c:pt>
                      <c:pt idx="145">
                        <c:v>6.699951171875</c:v>
                      </c:pt>
                      <c:pt idx="146">
                        <c:v>6.699951171875</c:v>
                      </c:pt>
                      <c:pt idx="147">
                        <c:v>6.699951171875</c:v>
                      </c:pt>
                      <c:pt idx="148">
                        <c:v>6.699951171875</c:v>
                      </c:pt>
                      <c:pt idx="149">
                        <c:v>6.699951171875</c:v>
                      </c:pt>
                      <c:pt idx="150">
                        <c:v>6.699951171875</c:v>
                      </c:pt>
                      <c:pt idx="151">
                        <c:v>6.699951171875</c:v>
                      </c:pt>
                      <c:pt idx="152">
                        <c:v>6.7998046875</c:v>
                      </c:pt>
                      <c:pt idx="153">
                        <c:v>6.7998046875</c:v>
                      </c:pt>
                      <c:pt idx="154">
                        <c:v>6.7998046875</c:v>
                      </c:pt>
                      <c:pt idx="155">
                        <c:v>6.7998046875</c:v>
                      </c:pt>
                      <c:pt idx="156">
                        <c:v>6.7998046875</c:v>
                      </c:pt>
                      <c:pt idx="157">
                        <c:v>6.7998046875</c:v>
                      </c:pt>
                      <c:pt idx="158">
                        <c:v>6.7998046875</c:v>
                      </c:pt>
                      <c:pt idx="159">
                        <c:v>6.7998046875</c:v>
                      </c:pt>
                      <c:pt idx="160">
                        <c:v>6.7998046875</c:v>
                      </c:pt>
                      <c:pt idx="161">
                        <c:v>6.7998046875</c:v>
                      </c:pt>
                      <c:pt idx="162">
                        <c:v>6.7998046875</c:v>
                      </c:pt>
                      <c:pt idx="163">
                        <c:v>6.89990234375</c:v>
                      </c:pt>
                      <c:pt idx="164">
                        <c:v>6.89990234375</c:v>
                      </c:pt>
                      <c:pt idx="165">
                        <c:v>6.89990234375</c:v>
                      </c:pt>
                      <c:pt idx="166">
                        <c:v>6.89990234375</c:v>
                      </c:pt>
                      <c:pt idx="167">
                        <c:v>6.89990234375</c:v>
                      </c:pt>
                      <c:pt idx="168">
                        <c:v>6.89990234375</c:v>
                      </c:pt>
                      <c:pt idx="169">
                        <c:v>6.89990234375</c:v>
                      </c:pt>
                      <c:pt idx="170">
                        <c:v>6.89990234375</c:v>
                      </c:pt>
                      <c:pt idx="171">
                        <c:v>6.89990234375</c:v>
                      </c:pt>
                      <c:pt idx="172">
                        <c:v>6.89990234375</c:v>
                      </c:pt>
                      <c:pt idx="173">
                        <c:v>6.999755859375</c:v>
                      </c:pt>
                      <c:pt idx="174">
                        <c:v>6.999755859375</c:v>
                      </c:pt>
                      <c:pt idx="175">
                        <c:v>6.999755859375</c:v>
                      </c:pt>
                      <c:pt idx="176">
                        <c:v>6.999755859375</c:v>
                      </c:pt>
                      <c:pt idx="177">
                        <c:v>6.999755859375</c:v>
                      </c:pt>
                      <c:pt idx="178">
                        <c:v>6.999755859375</c:v>
                      </c:pt>
                      <c:pt idx="179">
                        <c:v>6.999755859375</c:v>
                      </c:pt>
                      <c:pt idx="180">
                        <c:v>6.999755859375</c:v>
                      </c:pt>
                      <c:pt idx="181">
                        <c:v>6.999755859375</c:v>
                      </c:pt>
                      <c:pt idx="182">
                        <c:v>6.999755859375</c:v>
                      </c:pt>
                      <c:pt idx="183">
                        <c:v>6.999755859375</c:v>
                      </c:pt>
                      <c:pt idx="184">
                        <c:v>6.999755859375</c:v>
                      </c:pt>
                      <c:pt idx="185">
                        <c:v>7.099853515625</c:v>
                      </c:pt>
                      <c:pt idx="186">
                        <c:v>7.099853515625</c:v>
                      </c:pt>
                      <c:pt idx="187">
                        <c:v>7.099853515625</c:v>
                      </c:pt>
                      <c:pt idx="188">
                        <c:v>7.099853515625</c:v>
                      </c:pt>
                      <c:pt idx="189">
                        <c:v>7.099853515625</c:v>
                      </c:pt>
                      <c:pt idx="190">
                        <c:v>7.099853515625</c:v>
                      </c:pt>
                      <c:pt idx="191">
                        <c:v>7.099853515625</c:v>
                      </c:pt>
                      <c:pt idx="192">
                        <c:v>7.099853515625</c:v>
                      </c:pt>
                      <c:pt idx="193">
                        <c:v>7.099853515625</c:v>
                      </c:pt>
                      <c:pt idx="194">
                        <c:v>7.099853515625</c:v>
                      </c:pt>
                      <c:pt idx="195">
                        <c:v>7.199951171875</c:v>
                      </c:pt>
                      <c:pt idx="196">
                        <c:v>7.099853515625</c:v>
                      </c:pt>
                      <c:pt idx="197">
                        <c:v>7.099853515625</c:v>
                      </c:pt>
                      <c:pt idx="198">
                        <c:v>7.199951171875</c:v>
                      </c:pt>
                      <c:pt idx="199">
                        <c:v>7.199951171875</c:v>
                      </c:pt>
                      <c:pt idx="200">
                        <c:v>7.199951171875</c:v>
                      </c:pt>
                      <c:pt idx="201">
                        <c:v>7.199951171875</c:v>
                      </c:pt>
                      <c:pt idx="202">
                        <c:v>7.199951171875</c:v>
                      </c:pt>
                      <c:pt idx="203">
                        <c:v>7.199951171875</c:v>
                      </c:pt>
                      <c:pt idx="204">
                        <c:v>7.199951171875</c:v>
                      </c:pt>
                      <c:pt idx="205">
                        <c:v>7.199951171875</c:v>
                      </c:pt>
                      <c:pt idx="206">
                        <c:v>7.199951171875</c:v>
                      </c:pt>
                      <c:pt idx="207">
                        <c:v>7.199951171875</c:v>
                      </c:pt>
                      <c:pt idx="208">
                        <c:v>7.2998046875</c:v>
                      </c:pt>
                      <c:pt idx="209">
                        <c:v>7.199951171875</c:v>
                      </c:pt>
                      <c:pt idx="210">
                        <c:v>7.2998046875</c:v>
                      </c:pt>
                      <c:pt idx="211">
                        <c:v>7.2998046875</c:v>
                      </c:pt>
                      <c:pt idx="212">
                        <c:v>7.2998046875</c:v>
                      </c:pt>
                      <c:pt idx="213">
                        <c:v>7.2998046875</c:v>
                      </c:pt>
                      <c:pt idx="214">
                        <c:v>7.2998046875</c:v>
                      </c:pt>
                      <c:pt idx="215">
                        <c:v>7.2998046875</c:v>
                      </c:pt>
                      <c:pt idx="216">
                        <c:v>7.2998046875</c:v>
                      </c:pt>
                      <c:pt idx="217">
                        <c:v>7.2998046875</c:v>
                      </c:pt>
                      <c:pt idx="218">
                        <c:v>7.2998046875</c:v>
                      </c:pt>
                      <c:pt idx="219">
                        <c:v>7.2998046875</c:v>
                      </c:pt>
                      <c:pt idx="220">
                        <c:v>7.2998046875</c:v>
                      </c:pt>
                      <c:pt idx="221">
                        <c:v>7.2998046875</c:v>
                      </c:pt>
                      <c:pt idx="222">
                        <c:v>7.39990234375</c:v>
                      </c:pt>
                      <c:pt idx="223">
                        <c:v>7.39990234375</c:v>
                      </c:pt>
                      <c:pt idx="224">
                        <c:v>7.39990234375</c:v>
                      </c:pt>
                      <c:pt idx="225">
                        <c:v>7.39990234375</c:v>
                      </c:pt>
                      <c:pt idx="226">
                        <c:v>7.39990234375</c:v>
                      </c:pt>
                      <c:pt idx="227">
                        <c:v>7.39990234375</c:v>
                      </c:pt>
                      <c:pt idx="228">
                        <c:v>7.39990234375</c:v>
                      </c:pt>
                      <c:pt idx="229">
                        <c:v>7.39990234375</c:v>
                      </c:pt>
                      <c:pt idx="230">
                        <c:v>7.39990234375</c:v>
                      </c:pt>
                      <c:pt idx="231">
                        <c:v>7.39990234375</c:v>
                      </c:pt>
                      <c:pt idx="232">
                        <c:v>7.39990234375</c:v>
                      </c:pt>
                      <c:pt idx="233">
                        <c:v>7.39990234375</c:v>
                      </c:pt>
                      <c:pt idx="234">
                        <c:v>7.39990234375</c:v>
                      </c:pt>
                      <c:pt idx="235">
                        <c:v>7.39990234375</c:v>
                      </c:pt>
                      <c:pt idx="236">
                        <c:v>7.39990234375</c:v>
                      </c:pt>
                      <c:pt idx="237">
                        <c:v>7.39990234375</c:v>
                      </c:pt>
                      <c:pt idx="238">
                        <c:v>7.499755859375</c:v>
                      </c:pt>
                      <c:pt idx="239">
                        <c:v>7.499755859375</c:v>
                      </c:pt>
                      <c:pt idx="240">
                        <c:v>7.499755859375</c:v>
                      </c:pt>
                      <c:pt idx="241">
                        <c:v>7.499755859375</c:v>
                      </c:pt>
                      <c:pt idx="242">
                        <c:v>7.499755859375</c:v>
                      </c:pt>
                      <c:pt idx="243">
                        <c:v>7.499755859375</c:v>
                      </c:pt>
                      <c:pt idx="244">
                        <c:v>7.499755859375</c:v>
                      </c:pt>
                      <c:pt idx="245">
                        <c:v>7.499755859375</c:v>
                      </c:pt>
                      <c:pt idx="246">
                        <c:v>7.499755859375</c:v>
                      </c:pt>
                      <c:pt idx="247">
                        <c:v>7.499755859375</c:v>
                      </c:pt>
                      <c:pt idx="248">
                        <c:v>7.499755859375</c:v>
                      </c:pt>
                      <c:pt idx="249">
                        <c:v>7.499755859375</c:v>
                      </c:pt>
                      <c:pt idx="250">
                        <c:v>7.599853515625</c:v>
                      </c:pt>
                      <c:pt idx="251">
                        <c:v>7.499755859375</c:v>
                      </c:pt>
                      <c:pt idx="252">
                        <c:v>7.599853515625</c:v>
                      </c:pt>
                      <c:pt idx="253">
                        <c:v>7.599853515625</c:v>
                      </c:pt>
                      <c:pt idx="254">
                        <c:v>7.599853515625</c:v>
                      </c:pt>
                      <c:pt idx="255">
                        <c:v>7.599853515625</c:v>
                      </c:pt>
                      <c:pt idx="256">
                        <c:v>7.599853515625</c:v>
                      </c:pt>
                      <c:pt idx="257">
                        <c:v>7.599853515625</c:v>
                      </c:pt>
                      <c:pt idx="258">
                        <c:v>7.599853515625</c:v>
                      </c:pt>
                      <c:pt idx="259">
                        <c:v>7.599853515625</c:v>
                      </c:pt>
                      <c:pt idx="260">
                        <c:v>7.599853515625</c:v>
                      </c:pt>
                      <c:pt idx="261">
                        <c:v>7.599853515625</c:v>
                      </c:pt>
                      <c:pt idx="262">
                        <c:v>7.599853515625</c:v>
                      </c:pt>
                      <c:pt idx="263">
                        <c:v>7.599853515625</c:v>
                      </c:pt>
                      <c:pt idx="264">
                        <c:v>7.599853515625</c:v>
                      </c:pt>
                      <c:pt idx="265">
                        <c:v>7.699951171875</c:v>
                      </c:pt>
                      <c:pt idx="266">
                        <c:v>7.599853515625</c:v>
                      </c:pt>
                      <c:pt idx="267">
                        <c:v>7.699951171875</c:v>
                      </c:pt>
                      <c:pt idx="268">
                        <c:v>7.699951171875</c:v>
                      </c:pt>
                      <c:pt idx="269">
                        <c:v>7.699951171875</c:v>
                      </c:pt>
                      <c:pt idx="270">
                        <c:v>7.699951171875</c:v>
                      </c:pt>
                      <c:pt idx="271">
                        <c:v>7.699951171875</c:v>
                      </c:pt>
                      <c:pt idx="272">
                        <c:v>7.699951171875</c:v>
                      </c:pt>
                      <c:pt idx="273">
                        <c:v>7.699951171875</c:v>
                      </c:pt>
                      <c:pt idx="274">
                        <c:v>7.699951171875</c:v>
                      </c:pt>
                      <c:pt idx="275">
                        <c:v>7.699951171875</c:v>
                      </c:pt>
                      <c:pt idx="276">
                        <c:v>7.699951171875</c:v>
                      </c:pt>
                      <c:pt idx="277">
                        <c:v>7.699951171875</c:v>
                      </c:pt>
                      <c:pt idx="278">
                        <c:v>7.699951171875</c:v>
                      </c:pt>
                      <c:pt idx="279">
                        <c:v>7.699951171875</c:v>
                      </c:pt>
                      <c:pt idx="280">
                        <c:v>7.7998046875</c:v>
                      </c:pt>
                      <c:pt idx="281">
                        <c:v>7.7998046875</c:v>
                      </c:pt>
                      <c:pt idx="282">
                        <c:v>7.7998046875</c:v>
                      </c:pt>
                      <c:pt idx="283">
                        <c:v>7.7998046875</c:v>
                      </c:pt>
                      <c:pt idx="284">
                        <c:v>7.7998046875</c:v>
                      </c:pt>
                      <c:pt idx="285">
                        <c:v>7.7998046875</c:v>
                      </c:pt>
                      <c:pt idx="286">
                        <c:v>7.7998046875</c:v>
                      </c:pt>
                      <c:pt idx="287">
                        <c:v>7.7998046875</c:v>
                      </c:pt>
                      <c:pt idx="288">
                        <c:v>7.7998046875</c:v>
                      </c:pt>
                      <c:pt idx="289">
                        <c:v>7.7998046875</c:v>
                      </c:pt>
                      <c:pt idx="290">
                        <c:v>7.7998046875</c:v>
                      </c:pt>
                      <c:pt idx="291">
                        <c:v>7.7998046875</c:v>
                      </c:pt>
                      <c:pt idx="292">
                        <c:v>7.7998046875</c:v>
                      </c:pt>
                      <c:pt idx="293">
                        <c:v>7.7998046875</c:v>
                      </c:pt>
                      <c:pt idx="294">
                        <c:v>7.7998046875</c:v>
                      </c:pt>
                      <c:pt idx="295">
                        <c:v>7.89990234375</c:v>
                      </c:pt>
                      <c:pt idx="296">
                        <c:v>7.89990234375</c:v>
                      </c:pt>
                      <c:pt idx="297">
                        <c:v>7.89990234375</c:v>
                      </c:pt>
                      <c:pt idx="298">
                        <c:v>7.89990234375</c:v>
                      </c:pt>
                      <c:pt idx="299">
                        <c:v>7.89990234375</c:v>
                      </c:pt>
                      <c:pt idx="300">
                        <c:v>7.89990234375</c:v>
                      </c:pt>
                      <c:pt idx="301">
                        <c:v>7.89990234375</c:v>
                      </c:pt>
                      <c:pt idx="302">
                        <c:v>7.89990234375</c:v>
                      </c:pt>
                      <c:pt idx="303">
                        <c:v>7.89990234375</c:v>
                      </c:pt>
                      <c:pt idx="304">
                        <c:v>7.89990234375</c:v>
                      </c:pt>
                      <c:pt idx="305">
                        <c:v>7.89990234375</c:v>
                      </c:pt>
                      <c:pt idx="306">
                        <c:v>7.89990234375</c:v>
                      </c:pt>
                      <c:pt idx="307">
                        <c:v>7.89990234375</c:v>
                      </c:pt>
                      <c:pt idx="308">
                        <c:v>7.89990234375</c:v>
                      </c:pt>
                      <c:pt idx="309">
                        <c:v>7.999755859375</c:v>
                      </c:pt>
                      <c:pt idx="310">
                        <c:v>7.999755859375</c:v>
                      </c:pt>
                      <c:pt idx="311">
                        <c:v>7.999755859375</c:v>
                      </c:pt>
                      <c:pt idx="312">
                        <c:v>7.999755859375</c:v>
                      </c:pt>
                      <c:pt idx="313">
                        <c:v>7.999755859375</c:v>
                      </c:pt>
                      <c:pt idx="314">
                        <c:v>7.999755859375</c:v>
                      </c:pt>
                      <c:pt idx="315">
                        <c:v>7.999755859375</c:v>
                      </c:pt>
                      <c:pt idx="316">
                        <c:v>7.999755859375</c:v>
                      </c:pt>
                      <c:pt idx="317">
                        <c:v>7.999755859375</c:v>
                      </c:pt>
                      <c:pt idx="318">
                        <c:v>7.999755859375</c:v>
                      </c:pt>
                      <c:pt idx="319">
                        <c:v>7.999755859375</c:v>
                      </c:pt>
                      <c:pt idx="320">
                        <c:v>7.999755859375</c:v>
                      </c:pt>
                      <c:pt idx="321">
                        <c:v>7.999755859375</c:v>
                      </c:pt>
                      <c:pt idx="322">
                        <c:v>7.999755859375</c:v>
                      </c:pt>
                      <c:pt idx="323">
                        <c:v>7.999755859375</c:v>
                      </c:pt>
                      <c:pt idx="324">
                        <c:v>7.999755859375</c:v>
                      </c:pt>
                      <c:pt idx="325">
                        <c:v>8.099853515625</c:v>
                      </c:pt>
                      <c:pt idx="326">
                        <c:v>8.099853515625</c:v>
                      </c:pt>
                      <c:pt idx="327">
                        <c:v>8.099853515625</c:v>
                      </c:pt>
                      <c:pt idx="328">
                        <c:v>8.099853515625</c:v>
                      </c:pt>
                      <c:pt idx="329">
                        <c:v>8.099853515625</c:v>
                      </c:pt>
                      <c:pt idx="330">
                        <c:v>8.099853515625</c:v>
                      </c:pt>
                      <c:pt idx="331">
                        <c:v>8.099853515625</c:v>
                      </c:pt>
                      <c:pt idx="332">
                        <c:v>8.099853515625</c:v>
                      </c:pt>
                      <c:pt idx="333">
                        <c:v>8.099853515625</c:v>
                      </c:pt>
                      <c:pt idx="334">
                        <c:v>8.099853515625</c:v>
                      </c:pt>
                      <c:pt idx="335">
                        <c:v>8.099853515625</c:v>
                      </c:pt>
                      <c:pt idx="336">
                        <c:v>8.099853515625</c:v>
                      </c:pt>
                      <c:pt idx="337">
                        <c:v>8.099853515625</c:v>
                      </c:pt>
                      <c:pt idx="338">
                        <c:v>8.099853515625</c:v>
                      </c:pt>
                      <c:pt idx="339">
                        <c:v>8.199951171875</c:v>
                      </c:pt>
                      <c:pt idx="340">
                        <c:v>8.199951171875</c:v>
                      </c:pt>
                      <c:pt idx="341">
                        <c:v>8.199951171875</c:v>
                      </c:pt>
                      <c:pt idx="342">
                        <c:v>8.199951171875</c:v>
                      </c:pt>
                      <c:pt idx="343">
                        <c:v>8.199951171875</c:v>
                      </c:pt>
                      <c:pt idx="344">
                        <c:v>8.199951171875</c:v>
                      </c:pt>
                      <c:pt idx="345">
                        <c:v>8.199951171875</c:v>
                      </c:pt>
                      <c:pt idx="346">
                        <c:v>8.199951171875</c:v>
                      </c:pt>
                      <c:pt idx="347">
                        <c:v>8.199951171875</c:v>
                      </c:pt>
                      <c:pt idx="348">
                        <c:v>8.199951171875</c:v>
                      </c:pt>
                      <c:pt idx="349">
                        <c:v>8.199951171875</c:v>
                      </c:pt>
                      <c:pt idx="350">
                        <c:v>8.199951171875</c:v>
                      </c:pt>
                      <c:pt idx="351">
                        <c:v>8.199951171875</c:v>
                      </c:pt>
                      <c:pt idx="352">
                        <c:v>8.199951171875</c:v>
                      </c:pt>
                      <c:pt idx="353">
                        <c:v>8.199951171875</c:v>
                      </c:pt>
                      <c:pt idx="354">
                        <c:v>8.2998046875</c:v>
                      </c:pt>
                      <c:pt idx="355">
                        <c:v>8.2998046875</c:v>
                      </c:pt>
                      <c:pt idx="356">
                        <c:v>8.199951171875</c:v>
                      </c:pt>
                      <c:pt idx="357">
                        <c:v>8.2998046875</c:v>
                      </c:pt>
                      <c:pt idx="358">
                        <c:v>8.2998046875</c:v>
                      </c:pt>
                      <c:pt idx="359">
                        <c:v>8.2998046875</c:v>
                      </c:pt>
                      <c:pt idx="360">
                        <c:v>8.2998046875</c:v>
                      </c:pt>
                      <c:pt idx="361">
                        <c:v>8.2998046875</c:v>
                      </c:pt>
                      <c:pt idx="362">
                        <c:v>8.2998046875</c:v>
                      </c:pt>
                      <c:pt idx="363">
                        <c:v>8.2998046875</c:v>
                      </c:pt>
                      <c:pt idx="364">
                        <c:v>8.2998046875</c:v>
                      </c:pt>
                      <c:pt idx="365">
                        <c:v>8.2998046875</c:v>
                      </c:pt>
                      <c:pt idx="366">
                        <c:v>8.2998046875</c:v>
                      </c:pt>
                      <c:pt idx="367">
                        <c:v>8.2998046875</c:v>
                      </c:pt>
                      <c:pt idx="368">
                        <c:v>8.2998046875</c:v>
                      </c:pt>
                      <c:pt idx="369">
                        <c:v>8.2998046875</c:v>
                      </c:pt>
                      <c:pt idx="370">
                        <c:v>8.2998046875</c:v>
                      </c:pt>
                      <c:pt idx="371">
                        <c:v>8.39990234375</c:v>
                      </c:pt>
                      <c:pt idx="372">
                        <c:v>8.2998046875</c:v>
                      </c:pt>
                      <c:pt idx="373">
                        <c:v>8.39990234375</c:v>
                      </c:pt>
                      <c:pt idx="374">
                        <c:v>8.39990234375</c:v>
                      </c:pt>
                      <c:pt idx="375">
                        <c:v>8.39990234375</c:v>
                      </c:pt>
                      <c:pt idx="376">
                        <c:v>8.39990234375</c:v>
                      </c:pt>
                      <c:pt idx="377">
                        <c:v>8.39990234375</c:v>
                      </c:pt>
                      <c:pt idx="378">
                        <c:v>8.39990234375</c:v>
                      </c:pt>
                      <c:pt idx="379">
                        <c:v>8.39990234375</c:v>
                      </c:pt>
                      <c:pt idx="380">
                        <c:v>8.39990234375</c:v>
                      </c:pt>
                      <c:pt idx="381">
                        <c:v>8.39990234375</c:v>
                      </c:pt>
                      <c:pt idx="382">
                        <c:v>8.39990234375</c:v>
                      </c:pt>
                      <c:pt idx="383">
                        <c:v>8.39990234375</c:v>
                      </c:pt>
                      <c:pt idx="384">
                        <c:v>8.39990234375</c:v>
                      </c:pt>
                      <c:pt idx="385">
                        <c:v>8.39990234375</c:v>
                      </c:pt>
                      <c:pt idx="386">
                        <c:v>8.39990234375</c:v>
                      </c:pt>
                      <c:pt idx="387">
                        <c:v>8.499755859375</c:v>
                      </c:pt>
                      <c:pt idx="388">
                        <c:v>8.499755859375</c:v>
                      </c:pt>
                      <c:pt idx="389">
                        <c:v>8.499755859375</c:v>
                      </c:pt>
                      <c:pt idx="390">
                        <c:v>8.499755859375</c:v>
                      </c:pt>
                      <c:pt idx="391">
                        <c:v>8.499755859375</c:v>
                      </c:pt>
                      <c:pt idx="392">
                        <c:v>8.499755859375</c:v>
                      </c:pt>
                      <c:pt idx="393">
                        <c:v>8.499755859375</c:v>
                      </c:pt>
                      <c:pt idx="394">
                        <c:v>8.499755859375</c:v>
                      </c:pt>
                      <c:pt idx="395">
                        <c:v>8.499755859375</c:v>
                      </c:pt>
                      <c:pt idx="396">
                        <c:v>8.499755859375</c:v>
                      </c:pt>
                      <c:pt idx="397">
                        <c:v>8.499755859375</c:v>
                      </c:pt>
                      <c:pt idx="398">
                        <c:v>8.499755859375</c:v>
                      </c:pt>
                      <c:pt idx="399">
                        <c:v>8.499755859375</c:v>
                      </c:pt>
                      <c:pt idx="400">
                        <c:v>8.499755859375</c:v>
                      </c:pt>
                      <c:pt idx="401">
                        <c:v>8.499755859375</c:v>
                      </c:pt>
                      <c:pt idx="402">
                        <c:v>8.499755859375</c:v>
                      </c:pt>
                      <c:pt idx="403">
                        <c:v>8.499755859375</c:v>
                      </c:pt>
                      <c:pt idx="404">
                        <c:v>8.599853515625</c:v>
                      </c:pt>
                      <c:pt idx="405">
                        <c:v>8.599853515625</c:v>
                      </c:pt>
                      <c:pt idx="406">
                        <c:v>8.599853515625</c:v>
                      </c:pt>
                      <c:pt idx="407">
                        <c:v>8.599853515625</c:v>
                      </c:pt>
                      <c:pt idx="408">
                        <c:v>8.599853515625</c:v>
                      </c:pt>
                      <c:pt idx="409">
                        <c:v>8.599853515625</c:v>
                      </c:pt>
                      <c:pt idx="410">
                        <c:v>8.599853515625</c:v>
                      </c:pt>
                      <c:pt idx="411">
                        <c:v>8.599853515625</c:v>
                      </c:pt>
                      <c:pt idx="412">
                        <c:v>8.599853515625</c:v>
                      </c:pt>
                      <c:pt idx="413">
                        <c:v>8.599853515625</c:v>
                      </c:pt>
                      <c:pt idx="414">
                        <c:v>8.599853515625</c:v>
                      </c:pt>
                      <c:pt idx="415">
                        <c:v>8.599853515625</c:v>
                      </c:pt>
                      <c:pt idx="416">
                        <c:v>8.599853515625</c:v>
                      </c:pt>
                      <c:pt idx="417">
                        <c:v>8.599853515625</c:v>
                      </c:pt>
                      <c:pt idx="418">
                        <c:v>8.69970703125</c:v>
                      </c:pt>
                      <c:pt idx="419">
                        <c:v>8.599853515625</c:v>
                      </c:pt>
                      <c:pt idx="420">
                        <c:v>8.69970703125</c:v>
                      </c:pt>
                      <c:pt idx="421">
                        <c:v>8.69970703125</c:v>
                      </c:pt>
                      <c:pt idx="422">
                        <c:v>8.69970703125</c:v>
                      </c:pt>
                      <c:pt idx="423">
                        <c:v>8.69970703125</c:v>
                      </c:pt>
                      <c:pt idx="424">
                        <c:v>8.69970703125</c:v>
                      </c:pt>
                      <c:pt idx="425">
                        <c:v>8.69970703125</c:v>
                      </c:pt>
                      <c:pt idx="426">
                        <c:v>8.69970703125</c:v>
                      </c:pt>
                      <c:pt idx="427">
                        <c:v>8.69970703125</c:v>
                      </c:pt>
                      <c:pt idx="428">
                        <c:v>8.69970703125</c:v>
                      </c:pt>
                      <c:pt idx="429">
                        <c:v>8.69970703125</c:v>
                      </c:pt>
                      <c:pt idx="430">
                        <c:v>8.69970703125</c:v>
                      </c:pt>
                      <c:pt idx="431">
                        <c:v>8.69970703125</c:v>
                      </c:pt>
                      <c:pt idx="432">
                        <c:v>8.69970703125</c:v>
                      </c:pt>
                      <c:pt idx="433">
                        <c:v>8.69970703125</c:v>
                      </c:pt>
                      <c:pt idx="434">
                        <c:v>8.69970703125</c:v>
                      </c:pt>
                      <c:pt idx="435">
                        <c:v>8.7998046875</c:v>
                      </c:pt>
                      <c:pt idx="436">
                        <c:v>8.7998046875</c:v>
                      </c:pt>
                      <c:pt idx="437">
                        <c:v>8.7998046875</c:v>
                      </c:pt>
                      <c:pt idx="438">
                        <c:v>8.7998046875</c:v>
                      </c:pt>
                      <c:pt idx="439">
                        <c:v>8.7998046875</c:v>
                      </c:pt>
                      <c:pt idx="440">
                        <c:v>8.7998046875</c:v>
                      </c:pt>
                      <c:pt idx="441">
                        <c:v>8.7998046875</c:v>
                      </c:pt>
                      <c:pt idx="442">
                        <c:v>8.7998046875</c:v>
                      </c:pt>
                      <c:pt idx="443">
                        <c:v>8.7998046875</c:v>
                      </c:pt>
                      <c:pt idx="444">
                        <c:v>8.7998046875</c:v>
                      </c:pt>
                      <c:pt idx="445">
                        <c:v>8.7998046875</c:v>
                      </c:pt>
                      <c:pt idx="446">
                        <c:v>8.7998046875</c:v>
                      </c:pt>
                      <c:pt idx="447">
                        <c:v>8.7998046875</c:v>
                      </c:pt>
                      <c:pt idx="448">
                        <c:v>8.7998046875</c:v>
                      </c:pt>
                      <c:pt idx="449">
                        <c:v>8.7998046875</c:v>
                      </c:pt>
                      <c:pt idx="450">
                        <c:v>8.7998046875</c:v>
                      </c:pt>
                      <c:pt idx="451">
                        <c:v>8.7998046875</c:v>
                      </c:pt>
                      <c:pt idx="452">
                        <c:v>8.89990234375</c:v>
                      </c:pt>
                      <c:pt idx="453">
                        <c:v>8.89990234375</c:v>
                      </c:pt>
                      <c:pt idx="454">
                        <c:v>8.89990234375</c:v>
                      </c:pt>
                      <c:pt idx="455">
                        <c:v>8.89990234375</c:v>
                      </c:pt>
                      <c:pt idx="456">
                        <c:v>8.89990234375</c:v>
                      </c:pt>
                      <c:pt idx="457">
                        <c:v>8.89990234375</c:v>
                      </c:pt>
                      <c:pt idx="458">
                        <c:v>8.89990234375</c:v>
                      </c:pt>
                      <c:pt idx="459">
                        <c:v>8.89990234375</c:v>
                      </c:pt>
                      <c:pt idx="460">
                        <c:v>8.89990234375</c:v>
                      </c:pt>
                      <c:pt idx="461">
                        <c:v>8.89990234375</c:v>
                      </c:pt>
                      <c:pt idx="462">
                        <c:v>8.89990234375</c:v>
                      </c:pt>
                      <c:pt idx="463">
                        <c:v>8.89990234375</c:v>
                      </c:pt>
                      <c:pt idx="464">
                        <c:v>8.89990234375</c:v>
                      </c:pt>
                      <c:pt idx="465">
                        <c:v>8.89990234375</c:v>
                      </c:pt>
                      <c:pt idx="466">
                        <c:v>8.89990234375</c:v>
                      </c:pt>
                      <c:pt idx="467">
                        <c:v>8.89990234375</c:v>
                      </c:pt>
                      <c:pt idx="468">
                        <c:v>8.89990234375</c:v>
                      </c:pt>
                      <c:pt idx="469">
                        <c:v>8.999755859375</c:v>
                      </c:pt>
                      <c:pt idx="470">
                        <c:v>8.89990234375</c:v>
                      </c:pt>
                      <c:pt idx="471">
                        <c:v>8.999755859375</c:v>
                      </c:pt>
                      <c:pt idx="472">
                        <c:v>8.999755859375</c:v>
                      </c:pt>
                      <c:pt idx="473">
                        <c:v>8.999755859375</c:v>
                      </c:pt>
                      <c:pt idx="474">
                        <c:v>8.999755859375</c:v>
                      </c:pt>
                      <c:pt idx="475">
                        <c:v>8.999755859375</c:v>
                      </c:pt>
                      <c:pt idx="476">
                        <c:v>8.999755859375</c:v>
                      </c:pt>
                      <c:pt idx="477">
                        <c:v>8.999755859375</c:v>
                      </c:pt>
                      <c:pt idx="478">
                        <c:v>8.999755859375</c:v>
                      </c:pt>
                      <c:pt idx="479">
                        <c:v>8.999755859375</c:v>
                      </c:pt>
                      <c:pt idx="480">
                        <c:v>8.999755859375</c:v>
                      </c:pt>
                      <c:pt idx="481">
                        <c:v>8.999755859375</c:v>
                      </c:pt>
                      <c:pt idx="482">
                        <c:v>8.999755859375</c:v>
                      </c:pt>
                      <c:pt idx="483">
                        <c:v>8.999755859375</c:v>
                      </c:pt>
                      <c:pt idx="484">
                        <c:v>8.999755859375</c:v>
                      </c:pt>
                      <c:pt idx="485">
                        <c:v>9.099853515625</c:v>
                      </c:pt>
                      <c:pt idx="486">
                        <c:v>9.099853515625</c:v>
                      </c:pt>
                      <c:pt idx="487">
                        <c:v>9.099853515625</c:v>
                      </c:pt>
                      <c:pt idx="488">
                        <c:v>9.099853515625</c:v>
                      </c:pt>
                      <c:pt idx="489">
                        <c:v>9.099853515625</c:v>
                      </c:pt>
                      <c:pt idx="490">
                        <c:v>9.099853515625</c:v>
                      </c:pt>
                      <c:pt idx="491">
                        <c:v>9.099853515625</c:v>
                      </c:pt>
                      <c:pt idx="492">
                        <c:v>9.099853515625</c:v>
                      </c:pt>
                      <c:pt idx="493">
                        <c:v>9.099853515625</c:v>
                      </c:pt>
                      <c:pt idx="494">
                        <c:v>9.099853515625</c:v>
                      </c:pt>
                      <c:pt idx="495">
                        <c:v>9.099853515625</c:v>
                      </c:pt>
                      <c:pt idx="496">
                        <c:v>9.099853515625</c:v>
                      </c:pt>
                      <c:pt idx="497">
                        <c:v>9.099853515625</c:v>
                      </c:pt>
                      <c:pt idx="498">
                        <c:v>9.099853515625</c:v>
                      </c:pt>
                      <c:pt idx="499">
                        <c:v>9.099853515625</c:v>
                      </c:pt>
                      <c:pt idx="500">
                        <c:v>9.19970703125</c:v>
                      </c:pt>
                      <c:pt idx="501">
                        <c:v>9.19970703125</c:v>
                      </c:pt>
                      <c:pt idx="502">
                        <c:v>9.19970703125</c:v>
                      </c:pt>
                      <c:pt idx="503">
                        <c:v>9.19970703125</c:v>
                      </c:pt>
                      <c:pt idx="504">
                        <c:v>9.19970703125</c:v>
                      </c:pt>
                      <c:pt idx="505">
                        <c:v>9.19970703125</c:v>
                      </c:pt>
                      <c:pt idx="506">
                        <c:v>9.19970703125</c:v>
                      </c:pt>
                      <c:pt idx="507">
                        <c:v>9.19970703125</c:v>
                      </c:pt>
                      <c:pt idx="508">
                        <c:v>9.19970703125</c:v>
                      </c:pt>
                      <c:pt idx="509">
                        <c:v>9.19970703125</c:v>
                      </c:pt>
                      <c:pt idx="510">
                        <c:v>9.19970703125</c:v>
                      </c:pt>
                      <c:pt idx="511">
                        <c:v>9.19970703125</c:v>
                      </c:pt>
                      <c:pt idx="512">
                        <c:v>9.19970703125</c:v>
                      </c:pt>
                      <c:pt idx="513">
                        <c:v>9.19970703125</c:v>
                      </c:pt>
                      <c:pt idx="514">
                        <c:v>9.19970703125</c:v>
                      </c:pt>
                      <c:pt idx="515">
                        <c:v>9.19970703125</c:v>
                      </c:pt>
                      <c:pt idx="516">
                        <c:v>9.2998046875</c:v>
                      </c:pt>
                      <c:pt idx="517">
                        <c:v>9.19970703125</c:v>
                      </c:pt>
                      <c:pt idx="518">
                        <c:v>9.19970703125</c:v>
                      </c:pt>
                      <c:pt idx="519">
                        <c:v>9.2998046875</c:v>
                      </c:pt>
                      <c:pt idx="520">
                        <c:v>9.2998046875</c:v>
                      </c:pt>
                      <c:pt idx="521">
                        <c:v>9.2998046875</c:v>
                      </c:pt>
                      <c:pt idx="522">
                        <c:v>9.2998046875</c:v>
                      </c:pt>
                      <c:pt idx="523">
                        <c:v>9.2998046875</c:v>
                      </c:pt>
                      <c:pt idx="524">
                        <c:v>9.2998046875</c:v>
                      </c:pt>
                      <c:pt idx="525">
                        <c:v>9.2998046875</c:v>
                      </c:pt>
                      <c:pt idx="526">
                        <c:v>9.2998046875</c:v>
                      </c:pt>
                      <c:pt idx="527">
                        <c:v>9.2998046875</c:v>
                      </c:pt>
                      <c:pt idx="528">
                        <c:v>9.2998046875</c:v>
                      </c:pt>
                      <c:pt idx="529">
                        <c:v>9.2998046875</c:v>
                      </c:pt>
                      <c:pt idx="530">
                        <c:v>9.2998046875</c:v>
                      </c:pt>
                      <c:pt idx="531">
                        <c:v>9.2998046875</c:v>
                      </c:pt>
                      <c:pt idx="532">
                        <c:v>9.2998046875</c:v>
                      </c:pt>
                      <c:pt idx="533">
                        <c:v>9.2998046875</c:v>
                      </c:pt>
                      <c:pt idx="534">
                        <c:v>9.2998046875</c:v>
                      </c:pt>
                      <c:pt idx="535">
                        <c:v>9.39990234375</c:v>
                      </c:pt>
                      <c:pt idx="536">
                        <c:v>9.2998046875</c:v>
                      </c:pt>
                      <c:pt idx="537">
                        <c:v>9.39990234375</c:v>
                      </c:pt>
                      <c:pt idx="538">
                        <c:v>9.39990234375</c:v>
                      </c:pt>
                      <c:pt idx="539">
                        <c:v>9.39990234375</c:v>
                      </c:pt>
                      <c:pt idx="540">
                        <c:v>9.39990234375</c:v>
                      </c:pt>
                      <c:pt idx="541">
                        <c:v>9.39990234375</c:v>
                      </c:pt>
                      <c:pt idx="542">
                        <c:v>9.39990234375</c:v>
                      </c:pt>
                      <c:pt idx="543">
                        <c:v>9.39990234375</c:v>
                      </c:pt>
                      <c:pt idx="544">
                        <c:v>9.39990234375</c:v>
                      </c:pt>
                      <c:pt idx="545">
                        <c:v>9.39990234375</c:v>
                      </c:pt>
                      <c:pt idx="546">
                        <c:v>9.39990234375</c:v>
                      </c:pt>
                      <c:pt idx="547">
                        <c:v>9.39990234375</c:v>
                      </c:pt>
                      <c:pt idx="548">
                        <c:v>9.39990234375</c:v>
                      </c:pt>
                      <c:pt idx="549">
                        <c:v>9.39990234375</c:v>
                      </c:pt>
                      <c:pt idx="550">
                        <c:v>9.39990234375</c:v>
                      </c:pt>
                      <c:pt idx="551">
                        <c:v>9.39990234375</c:v>
                      </c:pt>
                      <c:pt idx="552">
                        <c:v>9.39990234375</c:v>
                      </c:pt>
                      <c:pt idx="553">
                        <c:v>9.39990234375</c:v>
                      </c:pt>
                      <c:pt idx="554">
                        <c:v>9.499755859375</c:v>
                      </c:pt>
                      <c:pt idx="555">
                        <c:v>9.499755859375</c:v>
                      </c:pt>
                      <c:pt idx="556">
                        <c:v>9.499755859375</c:v>
                      </c:pt>
                      <c:pt idx="557">
                        <c:v>9.499755859375</c:v>
                      </c:pt>
                      <c:pt idx="558">
                        <c:v>9.499755859375</c:v>
                      </c:pt>
                      <c:pt idx="559">
                        <c:v>9.499755859375</c:v>
                      </c:pt>
                      <c:pt idx="560">
                        <c:v>9.499755859375</c:v>
                      </c:pt>
                      <c:pt idx="561">
                        <c:v>9.499755859375</c:v>
                      </c:pt>
                      <c:pt idx="562">
                        <c:v>9.499755859375</c:v>
                      </c:pt>
                      <c:pt idx="563">
                        <c:v>9.499755859375</c:v>
                      </c:pt>
                      <c:pt idx="564">
                        <c:v>9.499755859375</c:v>
                      </c:pt>
                      <c:pt idx="565">
                        <c:v>9.499755859375</c:v>
                      </c:pt>
                      <c:pt idx="566">
                        <c:v>9.499755859375</c:v>
                      </c:pt>
                      <c:pt idx="567">
                        <c:v>9.599853515625</c:v>
                      </c:pt>
                      <c:pt idx="568">
                        <c:v>9.499755859375</c:v>
                      </c:pt>
                      <c:pt idx="569">
                        <c:v>9.499755859375</c:v>
                      </c:pt>
                      <c:pt idx="570">
                        <c:v>9.599853515625</c:v>
                      </c:pt>
                      <c:pt idx="571">
                        <c:v>9.599853515625</c:v>
                      </c:pt>
                      <c:pt idx="572">
                        <c:v>9.599853515625</c:v>
                      </c:pt>
                      <c:pt idx="573">
                        <c:v>9.599853515625</c:v>
                      </c:pt>
                      <c:pt idx="574">
                        <c:v>9.599853515625</c:v>
                      </c:pt>
                      <c:pt idx="575">
                        <c:v>9.599853515625</c:v>
                      </c:pt>
                      <c:pt idx="576">
                        <c:v>9.599853515625</c:v>
                      </c:pt>
                      <c:pt idx="577">
                        <c:v>9.599853515625</c:v>
                      </c:pt>
                      <c:pt idx="578">
                        <c:v>9.599853515625</c:v>
                      </c:pt>
                      <c:pt idx="579">
                        <c:v>9.599853515625</c:v>
                      </c:pt>
                      <c:pt idx="580">
                        <c:v>9.599853515625</c:v>
                      </c:pt>
                      <c:pt idx="581">
                        <c:v>9.599853515625</c:v>
                      </c:pt>
                      <c:pt idx="582">
                        <c:v>9.599853515625</c:v>
                      </c:pt>
                      <c:pt idx="583">
                        <c:v>9.599853515625</c:v>
                      </c:pt>
                      <c:pt idx="584">
                        <c:v>9.599853515625</c:v>
                      </c:pt>
                      <c:pt idx="585">
                        <c:v>9.599853515625</c:v>
                      </c:pt>
                      <c:pt idx="586">
                        <c:v>9.69970703125</c:v>
                      </c:pt>
                      <c:pt idx="587">
                        <c:v>9.69970703125</c:v>
                      </c:pt>
                      <c:pt idx="588">
                        <c:v>9.599853515625</c:v>
                      </c:pt>
                      <c:pt idx="589">
                        <c:v>9.69970703125</c:v>
                      </c:pt>
                      <c:pt idx="590">
                        <c:v>9.69970703125</c:v>
                      </c:pt>
                      <c:pt idx="591">
                        <c:v>9.69970703125</c:v>
                      </c:pt>
                      <c:pt idx="592">
                        <c:v>9.69970703125</c:v>
                      </c:pt>
                      <c:pt idx="593">
                        <c:v>9.69970703125</c:v>
                      </c:pt>
                      <c:pt idx="594">
                        <c:v>9.69970703125</c:v>
                      </c:pt>
                      <c:pt idx="595">
                        <c:v>9.69970703125</c:v>
                      </c:pt>
                      <c:pt idx="596">
                        <c:v>9.69970703125</c:v>
                      </c:pt>
                      <c:pt idx="597">
                        <c:v>9.69970703125</c:v>
                      </c:pt>
                      <c:pt idx="598">
                        <c:v>9.69970703125</c:v>
                      </c:pt>
                      <c:pt idx="599">
                        <c:v>9.69970703125</c:v>
                      </c:pt>
                      <c:pt idx="600">
                        <c:v>9.69970703125</c:v>
                      </c:pt>
                      <c:pt idx="601">
                        <c:v>9.69970703125</c:v>
                      </c:pt>
                      <c:pt idx="602">
                        <c:v>9.69970703125</c:v>
                      </c:pt>
                      <c:pt idx="603">
                        <c:v>9.69970703125</c:v>
                      </c:pt>
                      <c:pt idx="604">
                        <c:v>9.69970703125</c:v>
                      </c:pt>
                      <c:pt idx="605">
                        <c:v>9.69970703125</c:v>
                      </c:pt>
                      <c:pt idx="606">
                        <c:v>9.7998046875</c:v>
                      </c:pt>
                      <c:pt idx="607">
                        <c:v>9.69970703125</c:v>
                      </c:pt>
                      <c:pt idx="608">
                        <c:v>9.7998046875</c:v>
                      </c:pt>
                      <c:pt idx="609">
                        <c:v>9.7998046875</c:v>
                      </c:pt>
                      <c:pt idx="610">
                        <c:v>9.7998046875</c:v>
                      </c:pt>
                      <c:pt idx="611">
                        <c:v>9.7998046875</c:v>
                      </c:pt>
                      <c:pt idx="612">
                        <c:v>9.7998046875</c:v>
                      </c:pt>
                      <c:pt idx="613">
                        <c:v>9.7998046875</c:v>
                      </c:pt>
                      <c:pt idx="614">
                        <c:v>9.7998046875</c:v>
                      </c:pt>
                      <c:pt idx="615">
                        <c:v>9.7998046875</c:v>
                      </c:pt>
                      <c:pt idx="616">
                        <c:v>9.7998046875</c:v>
                      </c:pt>
                      <c:pt idx="617">
                        <c:v>9.7998046875</c:v>
                      </c:pt>
                      <c:pt idx="618">
                        <c:v>9.7998046875</c:v>
                      </c:pt>
                      <c:pt idx="619">
                        <c:v>9.7998046875</c:v>
                      </c:pt>
                      <c:pt idx="620">
                        <c:v>9.7998046875</c:v>
                      </c:pt>
                      <c:pt idx="621">
                        <c:v>9.7998046875</c:v>
                      </c:pt>
                      <c:pt idx="622">
                        <c:v>9.7998046875</c:v>
                      </c:pt>
                      <c:pt idx="623">
                        <c:v>9.7998046875</c:v>
                      </c:pt>
                      <c:pt idx="624">
                        <c:v>9.7998046875</c:v>
                      </c:pt>
                      <c:pt idx="625">
                        <c:v>9.7998046875</c:v>
                      </c:pt>
                      <c:pt idx="626">
                        <c:v>9.7998046875</c:v>
                      </c:pt>
                      <c:pt idx="627">
                        <c:v>9.7998046875</c:v>
                      </c:pt>
                      <c:pt idx="628">
                        <c:v>9.899658203125</c:v>
                      </c:pt>
                      <c:pt idx="629">
                        <c:v>9.899658203125</c:v>
                      </c:pt>
                      <c:pt idx="630">
                        <c:v>9.899658203125</c:v>
                      </c:pt>
                      <c:pt idx="631">
                        <c:v>9.899658203125</c:v>
                      </c:pt>
                      <c:pt idx="632">
                        <c:v>9.899658203125</c:v>
                      </c:pt>
                      <c:pt idx="633">
                        <c:v>9.899658203125</c:v>
                      </c:pt>
                      <c:pt idx="634">
                        <c:v>9.899658203125</c:v>
                      </c:pt>
                      <c:pt idx="635">
                        <c:v>9.899658203125</c:v>
                      </c:pt>
                      <c:pt idx="636">
                        <c:v>9.899658203125</c:v>
                      </c:pt>
                      <c:pt idx="637">
                        <c:v>9.899658203125</c:v>
                      </c:pt>
                      <c:pt idx="638">
                        <c:v>9.899658203125</c:v>
                      </c:pt>
                      <c:pt idx="639">
                        <c:v>9.899658203125</c:v>
                      </c:pt>
                      <c:pt idx="640">
                        <c:v>9.899658203125</c:v>
                      </c:pt>
                      <c:pt idx="641">
                        <c:v>9.899658203125</c:v>
                      </c:pt>
                      <c:pt idx="642">
                        <c:v>9.899658203125</c:v>
                      </c:pt>
                      <c:pt idx="643">
                        <c:v>9.899658203125</c:v>
                      </c:pt>
                      <c:pt idx="644">
                        <c:v>9.899658203125</c:v>
                      </c:pt>
                      <c:pt idx="645">
                        <c:v>9.899658203125</c:v>
                      </c:pt>
                      <c:pt idx="646">
                        <c:v>9.899658203125</c:v>
                      </c:pt>
                      <c:pt idx="647">
                        <c:v>9.999755859375</c:v>
                      </c:pt>
                      <c:pt idx="648">
                        <c:v>9.999755859375</c:v>
                      </c:pt>
                      <c:pt idx="649">
                        <c:v>9.899658203125</c:v>
                      </c:pt>
                      <c:pt idx="650">
                        <c:v>9.899658203125</c:v>
                      </c:pt>
                      <c:pt idx="651">
                        <c:v>9.999755859375</c:v>
                      </c:pt>
                      <c:pt idx="652">
                        <c:v>9.999755859375</c:v>
                      </c:pt>
                      <c:pt idx="653">
                        <c:v>9.999755859375</c:v>
                      </c:pt>
                      <c:pt idx="654">
                        <c:v>9.999755859375</c:v>
                      </c:pt>
                      <c:pt idx="655">
                        <c:v>9.999755859375</c:v>
                      </c:pt>
                      <c:pt idx="656">
                        <c:v>9.999755859375</c:v>
                      </c:pt>
                      <c:pt idx="657">
                        <c:v>9.999755859375</c:v>
                      </c:pt>
                      <c:pt idx="658">
                        <c:v>9.999755859375</c:v>
                      </c:pt>
                      <c:pt idx="659">
                        <c:v>9.999755859375</c:v>
                      </c:pt>
                      <c:pt idx="660">
                        <c:v>9.999755859375</c:v>
                      </c:pt>
                      <c:pt idx="661">
                        <c:v>9.999755859375</c:v>
                      </c:pt>
                      <c:pt idx="662">
                        <c:v>9.999755859375</c:v>
                      </c:pt>
                      <c:pt idx="663">
                        <c:v>9.999755859375</c:v>
                      </c:pt>
                      <c:pt idx="664">
                        <c:v>9.999755859375</c:v>
                      </c:pt>
                      <c:pt idx="665">
                        <c:v>9.999755859375</c:v>
                      </c:pt>
                      <c:pt idx="666">
                        <c:v>9.999755859375</c:v>
                      </c:pt>
                      <c:pt idx="667">
                        <c:v>9.999755859375</c:v>
                      </c:pt>
                      <c:pt idx="668">
                        <c:v>9.999755859375</c:v>
                      </c:pt>
                      <c:pt idx="669">
                        <c:v>9.999755859375</c:v>
                      </c:pt>
                      <c:pt idx="670">
                        <c:v>9.999755859375</c:v>
                      </c:pt>
                      <c:pt idx="671">
                        <c:v>9.999755859375</c:v>
                      </c:pt>
                      <c:pt idx="672">
                        <c:v>9.999755859375</c:v>
                      </c:pt>
                      <c:pt idx="673">
                        <c:v>9.999755859375</c:v>
                      </c:pt>
                      <c:pt idx="674">
                        <c:v>9.999755859375</c:v>
                      </c:pt>
                      <c:pt idx="675">
                        <c:v>10.099853515625</c:v>
                      </c:pt>
                      <c:pt idx="676">
                        <c:v>10.099853515625</c:v>
                      </c:pt>
                      <c:pt idx="677">
                        <c:v>10.099853515625</c:v>
                      </c:pt>
                      <c:pt idx="678">
                        <c:v>10.099853515625</c:v>
                      </c:pt>
                      <c:pt idx="679">
                        <c:v>10.099853515625</c:v>
                      </c:pt>
                      <c:pt idx="680">
                        <c:v>10.099853515625</c:v>
                      </c:pt>
                      <c:pt idx="681">
                        <c:v>10.099853515625</c:v>
                      </c:pt>
                      <c:pt idx="682">
                        <c:v>10.099853515625</c:v>
                      </c:pt>
                      <c:pt idx="683">
                        <c:v>10.099853515625</c:v>
                      </c:pt>
                      <c:pt idx="684">
                        <c:v>10.099853515625</c:v>
                      </c:pt>
                      <c:pt idx="685">
                        <c:v>10.099853515625</c:v>
                      </c:pt>
                      <c:pt idx="686">
                        <c:v>10.099853515625</c:v>
                      </c:pt>
                      <c:pt idx="687">
                        <c:v>10.099853515625</c:v>
                      </c:pt>
                      <c:pt idx="688">
                        <c:v>10.099853515625</c:v>
                      </c:pt>
                      <c:pt idx="689">
                        <c:v>10.099853515625</c:v>
                      </c:pt>
                      <c:pt idx="690">
                        <c:v>10.099853515625</c:v>
                      </c:pt>
                      <c:pt idx="691">
                        <c:v>10.099853515625</c:v>
                      </c:pt>
                      <c:pt idx="692">
                        <c:v>10.099853515625</c:v>
                      </c:pt>
                      <c:pt idx="693">
                        <c:v>10.099853515625</c:v>
                      </c:pt>
                      <c:pt idx="694">
                        <c:v>10.19970703125</c:v>
                      </c:pt>
                      <c:pt idx="695">
                        <c:v>10.099853515625</c:v>
                      </c:pt>
                      <c:pt idx="696">
                        <c:v>10.099853515625</c:v>
                      </c:pt>
                      <c:pt idx="697">
                        <c:v>10.19970703125</c:v>
                      </c:pt>
                      <c:pt idx="698">
                        <c:v>10.19970703125</c:v>
                      </c:pt>
                      <c:pt idx="699">
                        <c:v>10.19970703125</c:v>
                      </c:pt>
                      <c:pt idx="700">
                        <c:v>10.19970703125</c:v>
                      </c:pt>
                      <c:pt idx="701">
                        <c:v>10.19970703125</c:v>
                      </c:pt>
                      <c:pt idx="702">
                        <c:v>10.19970703125</c:v>
                      </c:pt>
                      <c:pt idx="703">
                        <c:v>10.19970703125</c:v>
                      </c:pt>
                      <c:pt idx="704">
                        <c:v>10.19970703125</c:v>
                      </c:pt>
                      <c:pt idx="705">
                        <c:v>10.19970703125</c:v>
                      </c:pt>
                      <c:pt idx="706">
                        <c:v>10.19970703125</c:v>
                      </c:pt>
                      <c:pt idx="707">
                        <c:v>10.19970703125</c:v>
                      </c:pt>
                      <c:pt idx="708">
                        <c:v>10.19970703125</c:v>
                      </c:pt>
                      <c:pt idx="709">
                        <c:v>10.19970703125</c:v>
                      </c:pt>
                      <c:pt idx="710">
                        <c:v>10.19970703125</c:v>
                      </c:pt>
                      <c:pt idx="711">
                        <c:v>10.19970703125</c:v>
                      </c:pt>
                      <c:pt idx="712">
                        <c:v>10.19970703125</c:v>
                      </c:pt>
                      <c:pt idx="713">
                        <c:v>10.19970703125</c:v>
                      </c:pt>
                      <c:pt idx="714">
                        <c:v>10.19970703125</c:v>
                      </c:pt>
                      <c:pt idx="715">
                        <c:v>10.19970703125</c:v>
                      </c:pt>
                      <c:pt idx="716">
                        <c:v>10.19970703125</c:v>
                      </c:pt>
                      <c:pt idx="717">
                        <c:v>10.19970703125</c:v>
                      </c:pt>
                      <c:pt idx="718">
                        <c:v>10.19970703125</c:v>
                      </c:pt>
                      <c:pt idx="719">
                        <c:v>10.19970703125</c:v>
                      </c:pt>
                      <c:pt idx="720">
                        <c:v>10.19970703125</c:v>
                      </c:pt>
                      <c:pt idx="721">
                        <c:v>10.19970703125</c:v>
                      </c:pt>
                      <c:pt idx="722">
                        <c:v>10.2998046875</c:v>
                      </c:pt>
                      <c:pt idx="723">
                        <c:v>10.2998046875</c:v>
                      </c:pt>
                      <c:pt idx="724">
                        <c:v>10.2998046875</c:v>
                      </c:pt>
                      <c:pt idx="725">
                        <c:v>10.2998046875</c:v>
                      </c:pt>
                      <c:pt idx="726">
                        <c:v>10.2998046875</c:v>
                      </c:pt>
                      <c:pt idx="727">
                        <c:v>10.2998046875</c:v>
                      </c:pt>
                      <c:pt idx="728">
                        <c:v>10.2998046875</c:v>
                      </c:pt>
                      <c:pt idx="729">
                        <c:v>10.2998046875</c:v>
                      </c:pt>
                      <c:pt idx="730">
                        <c:v>10.2998046875</c:v>
                      </c:pt>
                      <c:pt idx="731">
                        <c:v>10.2998046875</c:v>
                      </c:pt>
                      <c:pt idx="732">
                        <c:v>10.2998046875</c:v>
                      </c:pt>
                      <c:pt idx="733">
                        <c:v>10.2998046875</c:v>
                      </c:pt>
                      <c:pt idx="734">
                        <c:v>10.2998046875</c:v>
                      </c:pt>
                      <c:pt idx="735">
                        <c:v>10.2998046875</c:v>
                      </c:pt>
                      <c:pt idx="736">
                        <c:v>10.2998046875</c:v>
                      </c:pt>
                      <c:pt idx="737">
                        <c:v>10.2998046875</c:v>
                      </c:pt>
                      <c:pt idx="738">
                        <c:v>10.2998046875</c:v>
                      </c:pt>
                      <c:pt idx="739">
                        <c:v>10.2998046875</c:v>
                      </c:pt>
                      <c:pt idx="740">
                        <c:v>10.2998046875</c:v>
                      </c:pt>
                      <c:pt idx="741">
                        <c:v>10.2998046875</c:v>
                      </c:pt>
                      <c:pt idx="742">
                        <c:v>10.2998046875</c:v>
                      </c:pt>
                      <c:pt idx="743">
                        <c:v>10.2998046875</c:v>
                      </c:pt>
                      <c:pt idx="744">
                        <c:v>10.2998046875</c:v>
                      </c:pt>
                      <c:pt idx="745">
                        <c:v>10.2998046875</c:v>
                      </c:pt>
                      <c:pt idx="746">
                        <c:v>10.2998046875</c:v>
                      </c:pt>
                      <c:pt idx="747">
                        <c:v>10.2998046875</c:v>
                      </c:pt>
                      <c:pt idx="748">
                        <c:v>10.399658203125</c:v>
                      </c:pt>
                      <c:pt idx="749">
                        <c:v>10.2998046875</c:v>
                      </c:pt>
                      <c:pt idx="750">
                        <c:v>10.2998046875</c:v>
                      </c:pt>
                      <c:pt idx="751">
                        <c:v>10.2998046875</c:v>
                      </c:pt>
                      <c:pt idx="752">
                        <c:v>10.399658203125</c:v>
                      </c:pt>
                      <c:pt idx="753">
                        <c:v>10.399658203125</c:v>
                      </c:pt>
                      <c:pt idx="754">
                        <c:v>10.399658203125</c:v>
                      </c:pt>
                      <c:pt idx="755">
                        <c:v>10.399658203125</c:v>
                      </c:pt>
                      <c:pt idx="756">
                        <c:v>10.399658203125</c:v>
                      </c:pt>
                      <c:pt idx="757">
                        <c:v>10.399658203125</c:v>
                      </c:pt>
                      <c:pt idx="758">
                        <c:v>10.399658203125</c:v>
                      </c:pt>
                      <c:pt idx="759">
                        <c:v>10.399658203125</c:v>
                      </c:pt>
                      <c:pt idx="760">
                        <c:v>10.399658203125</c:v>
                      </c:pt>
                      <c:pt idx="761">
                        <c:v>10.399658203125</c:v>
                      </c:pt>
                      <c:pt idx="762">
                        <c:v>10.399658203125</c:v>
                      </c:pt>
                      <c:pt idx="763">
                        <c:v>10.399658203125</c:v>
                      </c:pt>
                      <c:pt idx="764">
                        <c:v>10.399658203125</c:v>
                      </c:pt>
                      <c:pt idx="765">
                        <c:v>10.399658203125</c:v>
                      </c:pt>
                      <c:pt idx="766">
                        <c:v>10.399658203125</c:v>
                      </c:pt>
                      <c:pt idx="767">
                        <c:v>10.399658203125</c:v>
                      </c:pt>
                      <c:pt idx="768">
                        <c:v>10.399658203125</c:v>
                      </c:pt>
                      <c:pt idx="769">
                        <c:v>10.399658203125</c:v>
                      </c:pt>
                      <c:pt idx="770">
                        <c:v>10.399658203125</c:v>
                      </c:pt>
                      <c:pt idx="771">
                        <c:v>10.399658203125</c:v>
                      </c:pt>
                      <c:pt idx="772">
                        <c:v>10.399658203125</c:v>
                      </c:pt>
                      <c:pt idx="773">
                        <c:v>10.399658203125</c:v>
                      </c:pt>
                      <c:pt idx="774">
                        <c:v>10.399658203125</c:v>
                      </c:pt>
                      <c:pt idx="775">
                        <c:v>10.399658203125</c:v>
                      </c:pt>
                      <c:pt idx="776">
                        <c:v>10.399658203125</c:v>
                      </c:pt>
                      <c:pt idx="777">
                        <c:v>10.399658203125</c:v>
                      </c:pt>
                      <c:pt idx="778">
                        <c:v>10.399658203125</c:v>
                      </c:pt>
                      <c:pt idx="779">
                        <c:v>10.399658203125</c:v>
                      </c:pt>
                      <c:pt idx="780">
                        <c:v>10.499755859375</c:v>
                      </c:pt>
                      <c:pt idx="781">
                        <c:v>10.399658203125</c:v>
                      </c:pt>
                      <c:pt idx="782">
                        <c:v>10.499755859375</c:v>
                      </c:pt>
                      <c:pt idx="783">
                        <c:v>10.499755859375</c:v>
                      </c:pt>
                      <c:pt idx="784">
                        <c:v>10.399658203125</c:v>
                      </c:pt>
                      <c:pt idx="785">
                        <c:v>10.499755859375</c:v>
                      </c:pt>
                      <c:pt idx="786">
                        <c:v>10.499755859375</c:v>
                      </c:pt>
                      <c:pt idx="787">
                        <c:v>10.499755859375</c:v>
                      </c:pt>
                      <c:pt idx="788">
                        <c:v>10.499755859375</c:v>
                      </c:pt>
                      <c:pt idx="789">
                        <c:v>10.499755859375</c:v>
                      </c:pt>
                      <c:pt idx="790">
                        <c:v>10.499755859375</c:v>
                      </c:pt>
                      <c:pt idx="791">
                        <c:v>10.499755859375</c:v>
                      </c:pt>
                      <c:pt idx="792">
                        <c:v>10.499755859375</c:v>
                      </c:pt>
                      <c:pt idx="793">
                        <c:v>10.499755859375</c:v>
                      </c:pt>
                      <c:pt idx="794">
                        <c:v>10.499755859375</c:v>
                      </c:pt>
                      <c:pt idx="795">
                        <c:v>10.499755859375</c:v>
                      </c:pt>
                      <c:pt idx="796">
                        <c:v>10.499755859375</c:v>
                      </c:pt>
                      <c:pt idx="797">
                        <c:v>10.499755859375</c:v>
                      </c:pt>
                      <c:pt idx="798">
                        <c:v>10.499755859375</c:v>
                      </c:pt>
                      <c:pt idx="799">
                        <c:v>10.499755859375</c:v>
                      </c:pt>
                      <c:pt idx="800">
                        <c:v>10.499755859375</c:v>
                      </c:pt>
                      <c:pt idx="801">
                        <c:v>10.499755859375</c:v>
                      </c:pt>
                      <c:pt idx="802">
                        <c:v>10.499755859375</c:v>
                      </c:pt>
                      <c:pt idx="803">
                        <c:v>10.499755859375</c:v>
                      </c:pt>
                      <c:pt idx="804">
                        <c:v>10.499755859375</c:v>
                      </c:pt>
                      <c:pt idx="805">
                        <c:v>10.499755859375</c:v>
                      </c:pt>
                      <c:pt idx="806">
                        <c:v>10.499755859375</c:v>
                      </c:pt>
                      <c:pt idx="807">
                        <c:v>10.499755859375</c:v>
                      </c:pt>
                      <c:pt idx="808">
                        <c:v>10.499755859375</c:v>
                      </c:pt>
                      <c:pt idx="809">
                        <c:v>10.499755859375</c:v>
                      </c:pt>
                      <c:pt idx="810">
                        <c:v>10.499755859375</c:v>
                      </c:pt>
                      <c:pt idx="811">
                        <c:v>10.499755859375</c:v>
                      </c:pt>
                      <c:pt idx="812">
                        <c:v>10.499755859375</c:v>
                      </c:pt>
                      <c:pt idx="813">
                        <c:v>10.499755859375</c:v>
                      </c:pt>
                      <c:pt idx="814">
                        <c:v>10.499755859375</c:v>
                      </c:pt>
                      <c:pt idx="815">
                        <c:v>10.499755859375</c:v>
                      </c:pt>
                      <c:pt idx="816">
                        <c:v>10.499755859375</c:v>
                      </c:pt>
                      <c:pt idx="817">
                        <c:v>10.499755859375</c:v>
                      </c:pt>
                      <c:pt idx="818">
                        <c:v>10.599853515625</c:v>
                      </c:pt>
                      <c:pt idx="819">
                        <c:v>10.599853515625</c:v>
                      </c:pt>
                      <c:pt idx="820">
                        <c:v>10.599853515625</c:v>
                      </c:pt>
                      <c:pt idx="821">
                        <c:v>10.599853515625</c:v>
                      </c:pt>
                      <c:pt idx="822">
                        <c:v>10.599853515625</c:v>
                      </c:pt>
                      <c:pt idx="823">
                        <c:v>10.599853515625</c:v>
                      </c:pt>
                      <c:pt idx="824">
                        <c:v>10.599853515625</c:v>
                      </c:pt>
                      <c:pt idx="825">
                        <c:v>10.599853515625</c:v>
                      </c:pt>
                      <c:pt idx="826">
                        <c:v>10.599853515625</c:v>
                      </c:pt>
                      <c:pt idx="827">
                        <c:v>10.599853515625</c:v>
                      </c:pt>
                      <c:pt idx="828">
                        <c:v>10.599853515625</c:v>
                      </c:pt>
                      <c:pt idx="829">
                        <c:v>10.599853515625</c:v>
                      </c:pt>
                      <c:pt idx="830">
                        <c:v>10.599853515625</c:v>
                      </c:pt>
                      <c:pt idx="831">
                        <c:v>10.599853515625</c:v>
                      </c:pt>
                      <c:pt idx="832">
                        <c:v>10.599853515625</c:v>
                      </c:pt>
                      <c:pt idx="833">
                        <c:v>10.599853515625</c:v>
                      </c:pt>
                      <c:pt idx="834">
                        <c:v>10.599853515625</c:v>
                      </c:pt>
                      <c:pt idx="835">
                        <c:v>10.599853515625</c:v>
                      </c:pt>
                      <c:pt idx="836">
                        <c:v>10.599853515625</c:v>
                      </c:pt>
                      <c:pt idx="837">
                        <c:v>10.599853515625</c:v>
                      </c:pt>
                      <c:pt idx="838">
                        <c:v>10.599853515625</c:v>
                      </c:pt>
                      <c:pt idx="839">
                        <c:v>10.599853515625</c:v>
                      </c:pt>
                      <c:pt idx="840">
                        <c:v>10.599853515625</c:v>
                      </c:pt>
                      <c:pt idx="841">
                        <c:v>10.599853515625</c:v>
                      </c:pt>
                      <c:pt idx="842">
                        <c:v>10.599853515625</c:v>
                      </c:pt>
                      <c:pt idx="843">
                        <c:v>10.599853515625</c:v>
                      </c:pt>
                      <c:pt idx="844">
                        <c:v>10.599853515625</c:v>
                      </c:pt>
                      <c:pt idx="845">
                        <c:v>10.599853515625</c:v>
                      </c:pt>
                      <c:pt idx="846">
                        <c:v>10.599853515625</c:v>
                      </c:pt>
                      <c:pt idx="847">
                        <c:v>10.599853515625</c:v>
                      </c:pt>
                      <c:pt idx="848">
                        <c:v>10.599853515625</c:v>
                      </c:pt>
                      <c:pt idx="849">
                        <c:v>10.599853515625</c:v>
                      </c:pt>
                      <c:pt idx="850">
                        <c:v>10.599853515625</c:v>
                      </c:pt>
                      <c:pt idx="851">
                        <c:v>10.599853515625</c:v>
                      </c:pt>
                      <c:pt idx="852">
                        <c:v>10.599853515625</c:v>
                      </c:pt>
                      <c:pt idx="853">
                        <c:v>10.599853515625</c:v>
                      </c:pt>
                      <c:pt idx="854">
                        <c:v>10.599853515625</c:v>
                      </c:pt>
                      <c:pt idx="855">
                        <c:v>10.7001953125</c:v>
                      </c:pt>
                      <c:pt idx="856">
                        <c:v>10.599853515625</c:v>
                      </c:pt>
                      <c:pt idx="857">
                        <c:v>10.7001953125</c:v>
                      </c:pt>
                      <c:pt idx="858">
                        <c:v>10.7001953125</c:v>
                      </c:pt>
                      <c:pt idx="859">
                        <c:v>10.7001953125</c:v>
                      </c:pt>
                      <c:pt idx="860">
                        <c:v>10.7001953125</c:v>
                      </c:pt>
                      <c:pt idx="861">
                        <c:v>10.7001953125</c:v>
                      </c:pt>
                      <c:pt idx="862">
                        <c:v>10.7001953125</c:v>
                      </c:pt>
                      <c:pt idx="863">
                        <c:v>10.7001953125</c:v>
                      </c:pt>
                      <c:pt idx="864">
                        <c:v>10.7001953125</c:v>
                      </c:pt>
                      <c:pt idx="865">
                        <c:v>10.7001953125</c:v>
                      </c:pt>
                      <c:pt idx="866">
                        <c:v>10.7001953125</c:v>
                      </c:pt>
                      <c:pt idx="867">
                        <c:v>10.7001953125</c:v>
                      </c:pt>
                      <c:pt idx="868">
                        <c:v>10.7001953125</c:v>
                      </c:pt>
                      <c:pt idx="869">
                        <c:v>10.7001953125</c:v>
                      </c:pt>
                      <c:pt idx="870">
                        <c:v>10.7001953125</c:v>
                      </c:pt>
                      <c:pt idx="871">
                        <c:v>10.7001953125</c:v>
                      </c:pt>
                      <c:pt idx="872">
                        <c:v>10.7001953125</c:v>
                      </c:pt>
                      <c:pt idx="873">
                        <c:v>10.7001953125</c:v>
                      </c:pt>
                      <c:pt idx="874">
                        <c:v>10.7001953125</c:v>
                      </c:pt>
                      <c:pt idx="875">
                        <c:v>10.7001953125</c:v>
                      </c:pt>
                      <c:pt idx="876">
                        <c:v>10.7001953125</c:v>
                      </c:pt>
                      <c:pt idx="877">
                        <c:v>10.7001953125</c:v>
                      </c:pt>
                      <c:pt idx="878">
                        <c:v>10.7001953125</c:v>
                      </c:pt>
                      <c:pt idx="879">
                        <c:v>10.7001953125</c:v>
                      </c:pt>
                      <c:pt idx="880">
                        <c:v>10.7001953125</c:v>
                      </c:pt>
                      <c:pt idx="881">
                        <c:v>10.7001953125</c:v>
                      </c:pt>
                      <c:pt idx="882">
                        <c:v>10.7001953125</c:v>
                      </c:pt>
                      <c:pt idx="883">
                        <c:v>10.7001953125</c:v>
                      </c:pt>
                      <c:pt idx="884">
                        <c:v>10.7001953125</c:v>
                      </c:pt>
                      <c:pt idx="885">
                        <c:v>10.7001953125</c:v>
                      </c:pt>
                      <c:pt idx="886">
                        <c:v>10.7001953125</c:v>
                      </c:pt>
                      <c:pt idx="887">
                        <c:v>10.7001953125</c:v>
                      </c:pt>
                      <c:pt idx="888">
                        <c:v>10.7001953125</c:v>
                      </c:pt>
                      <c:pt idx="889">
                        <c:v>10.7001953125</c:v>
                      </c:pt>
                      <c:pt idx="890">
                        <c:v>10.7001953125</c:v>
                      </c:pt>
                      <c:pt idx="891">
                        <c:v>10.7001953125</c:v>
                      </c:pt>
                      <c:pt idx="892">
                        <c:v>10.7001953125</c:v>
                      </c:pt>
                      <c:pt idx="893">
                        <c:v>10.7001953125</c:v>
                      </c:pt>
                      <c:pt idx="894">
                        <c:v>10.7001953125</c:v>
                      </c:pt>
                      <c:pt idx="895">
                        <c:v>10.7001953125</c:v>
                      </c:pt>
                      <c:pt idx="896">
                        <c:v>10.7001953125</c:v>
                      </c:pt>
                      <c:pt idx="897">
                        <c:v>10.800048828125</c:v>
                      </c:pt>
                      <c:pt idx="898">
                        <c:v>10.7001953125</c:v>
                      </c:pt>
                      <c:pt idx="899">
                        <c:v>10.7001953125</c:v>
                      </c:pt>
                      <c:pt idx="900">
                        <c:v>10.7001953125</c:v>
                      </c:pt>
                      <c:pt idx="901">
                        <c:v>10.800048828125</c:v>
                      </c:pt>
                      <c:pt idx="902">
                        <c:v>10.7001953125</c:v>
                      </c:pt>
                      <c:pt idx="903">
                        <c:v>10.800048828125</c:v>
                      </c:pt>
                      <c:pt idx="904">
                        <c:v>10.800048828125</c:v>
                      </c:pt>
                      <c:pt idx="905">
                        <c:v>10.800048828125</c:v>
                      </c:pt>
                      <c:pt idx="906">
                        <c:v>10.800048828125</c:v>
                      </c:pt>
                      <c:pt idx="907">
                        <c:v>10.800048828125</c:v>
                      </c:pt>
                      <c:pt idx="908">
                        <c:v>10.800048828125</c:v>
                      </c:pt>
                      <c:pt idx="909">
                        <c:v>10.800048828125</c:v>
                      </c:pt>
                      <c:pt idx="910">
                        <c:v>10.800048828125</c:v>
                      </c:pt>
                      <c:pt idx="911">
                        <c:v>10.800048828125</c:v>
                      </c:pt>
                      <c:pt idx="912">
                        <c:v>10.800048828125</c:v>
                      </c:pt>
                      <c:pt idx="913">
                        <c:v>10.800048828125</c:v>
                      </c:pt>
                      <c:pt idx="914">
                        <c:v>10.800048828125</c:v>
                      </c:pt>
                      <c:pt idx="915">
                        <c:v>10.800048828125</c:v>
                      </c:pt>
                      <c:pt idx="916">
                        <c:v>10.800048828125</c:v>
                      </c:pt>
                      <c:pt idx="917">
                        <c:v>10.800048828125</c:v>
                      </c:pt>
                      <c:pt idx="918">
                        <c:v>10.800048828125</c:v>
                      </c:pt>
                      <c:pt idx="919">
                        <c:v>10.800048828125</c:v>
                      </c:pt>
                      <c:pt idx="920">
                        <c:v>10.800048828125</c:v>
                      </c:pt>
                      <c:pt idx="921">
                        <c:v>10.800048828125</c:v>
                      </c:pt>
                      <c:pt idx="922">
                        <c:v>10.800048828125</c:v>
                      </c:pt>
                      <c:pt idx="923">
                        <c:v>10.800048828125</c:v>
                      </c:pt>
                      <c:pt idx="924">
                        <c:v>10.800048828125</c:v>
                      </c:pt>
                      <c:pt idx="925">
                        <c:v>10.800048828125</c:v>
                      </c:pt>
                      <c:pt idx="926">
                        <c:v>10.800048828125</c:v>
                      </c:pt>
                      <c:pt idx="927">
                        <c:v>10.800048828125</c:v>
                      </c:pt>
                      <c:pt idx="928">
                        <c:v>10.800048828125</c:v>
                      </c:pt>
                      <c:pt idx="929">
                        <c:v>10.800048828125</c:v>
                      </c:pt>
                      <c:pt idx="930">
                        <c:v>10.800048828125</c:v>
                      </c:pt>
                      <c:pt idx="931">
                        <c:v>10.800048828125</c:v>
                      </c:pt>
                      <c:pt idx="932">
                        <c:v>10.800048828125</c:v>
                      </c:pt>
                      <c:pt idx="933">
                        <c:v>10.800048828125</c:v>
                      </c:pt>
                      <c:pt idx="934">
                        <c:v>10.800048828125</c:v>
                      </c:pt>
                      <c:pt idx="935">
                        <c:v>10.800048828125</c:v>
                      </c:pt>
                      <c:pt idx="936">
                        <c:v>10.800048828125</c:v>
                      </c:pt>
                      <c:pt idx="937">
                        <c:v>10.800048828125</c:v>
                      </c:pt>
                      <c:pt idx="938">
                        <c:v>10.800048828125</c:v>
                      </c:pt>
                      <c:pt idx="939">
                        <c:v>10.800048828125</c:v>
                      </c:pt>
                      <c:pt idx="940">
                        <c:v>10.800048828125</c:v>
                      </c:pt>
                      <c:pt idx="941">
                        <c:v>10.800048828125</c:v>
                      </c:pt>
                      <c:pt idx="942">
                        <c:v>10.800048828125</c:v>
                      </c:pt>
                      <c:pt idx="943">
                        <c:v>10.800048828125</c:v>
                      </c:pt>
                      <c:pt idx="944">
                        <c:v>10.800048828125</c:v>
                      </c:pt>
                      <c:pt idx="945">
                        <c:v>10.800048828125</c:v>
                      </c:pt>
                      <c:pt idx="946">
                        <c:v>10.800048828125</c:v>
                      </c:pt>
                      <c:pt idx="947">
                        <c:v>10.800048828125</c:v>
                      </c:pt>
                      <c:pt idx="948">
                        <c:v>10.800048828125</c:v>
                      </c:pt>
                      <c:pt idx="949">
                        <c:v>10.900146484375</c:v>
                      </c:pt>
                      <c:pt idx="950">
                        <c:v>10.800048828125</c:v>
                      </c:pt>
                      <c:pt idx="951">
                        <c:v>10.900146484375</c:v>
                      </c:pt>
                      <c:pt idx="952">
                        <c:v>10.900146484375</c:v>
                      </c:pt>
                      <c:pt idx="953">
                        <c:v>10.900146484375</c:v>
                      </c:pt>
                      <c:pt idx="954">
                        <c:v>10.900146484375</c:v>
                      </c:pt>
                      <c:pt idx="955">
                        <c:v>10.900146484375</c:v>
                      </c:pt>
                      <c:pt idx="956">
                        <c:v>10.900146484375</c:v>
                      </c:pt>
                      <c:pt idx="957">
                        <c:v>10.900146484375</c:v>
                      </c:pt>
                      <c:pt idx="958">
                        <c:v>10.900146484375</c:v>
                      </c:pt>
                      <c:pt idx="959">
                        <c:v>10.900146484375</c:v>
                      </c:pt>
                      <c:pt idx="960">
                        <c:v>10.900146484375</c:v>
                      </c:pt>
                      <c:pt idx="961">
                        <c:v>10.900146484375</c:v>
                      </c:pt>
                      <c:pt idx="962">
                        <c:v>10.800048828125</c:v>
                      </c:pt>
                      <c:pt idx="963">
                        <c:v>10.900146484375</c:v>
                      </c:pt>
                      <c:pt idx="964">
                        <c:v>10.900146484375</c:v>
                      </c:pt>
                      <c:pt idx="965">
                        <c:v>10.900146484375</c:v>
                      </c:pt>
                      <c:pt idx="966">
                        <c:v>10.900146484375</c:v>
                      </c:pt>
                      <c:pt idx="967">
                        <c:v>10.900146484375</c:v>
                      </c:pt>
                      <c:pt idx="968">
                        <c:v>10.900146484375</c:v>
                      </c:pt>
                      <c:pt idx="969">
                        <c:v>10.900146484375</c:v>
                      </c:pt>
                      <c:pt idx="970">
                        <c:v>10.900146484375</c:v>
                      </c:pt>
                      <c:pt idx="971">
                        <c:v>10.900146484375</c:v>
                      </c:pt>
                      <c:pt idx="972">
                        <c:v>10.900146484375</c:v>
                      </c:pt>
                      <c:pt idx="973">
                        <c:v>10.900146484375</c:v>
                      </c:pt>
                      <c:pt idx="974">
                        <c:v>10.900146484375</c:v>
                      </c:pt>
                      <c:pt idx="975">
                        <c:v>10.900146484375</c:v>
                      </c:pt>
                      <c:pt idx="976">
                        <c:v>10.900146484375</c:v>
                      </c:pt>
                      <c:pt idx="977">
                        <c:v>10.900146484375</c:v>
                      </c:pt>
                      <c:pt idx="978">
                        <c:v>10.900146484375</c:v>
                      </c:pt>
                      <c:pt idx="979">
                        <c:v>10.900146484375</c:v>
                      </c:pt>
                      <c:pt idx="980">
                        <c:v>10.900146484375</c:v>
                      </c:pt>
                      <c:pt idx="981">
                        <c:v>10.900146484375</c:v>
                      </c:pt>
                      <c:pt idx="982">
                        <c:v>10.900146484375</c:v>
                      </c:pt>
                      <c:pt idx="983">
                        <c:v>10.900146484375</c:v>
                      </c:pt>
                      <c:pt idx="984">
                        <c:v>10.900146484375</c:v>
                      </c:pt>
                      <c:pt idx="985">
                        <c:v>10.900146484375</c:v>
                      </c:pt>
                      <c:pt idx="986">
                        <c:v>10.900146484375</c:v>
                      </c:pt>
                      <c:pt idx="987">
                        <c:v>10.900146484375</c:v>
                      </c:pt>
                      <c:pt idx="988">
                        <c:v>10.900146484375</c:v>
                      </c:pt>
                      <c:pt idx="989">
                        <c:v>10.900146484375</c:v>
                      </c:pt>
                      <c:pt idx="990">
                        <c:v>10.900146484375</c:v>
                      </c:pt>
                      <c:pt idx="991">
                        <c:v>10.900146484375</c:v>
                      </c:pt>
                      <c:pt idx="992">
                        <c:v>10.900146484375</c:v>
                      </c:pt>
                      <c:pt idx="993">
                        <c:v>10.900146484375</c:v>
                      </c:pt>
                      <c:pt idx="994">
                        <c:v>10.900146484375</c:v>
                      </c:pt>
                      <c:pt idx="995">
                        <c:v>10.900146484375</c:v>
                      </c:pt>
                      <c:pt idx="996">
                        <c:v>10.900146484375</c:v>
                      </c:pt>
                      <c:pt idx="997">
                        <c:v>10.900146484375</c:v>
                      </c:pt>
                      <c:pt idx="998">
                        <c:v>10.900146484375</c:v>
                      </c:pt>
                      <c:pt idx="999">
                        <c:v>10.900146484375</c:v>
                      </c:pt>
                      <c:pt idx="1000">
                        <c:v>10.900146484375</c:v>
                      </c:pt>
                      <c:pt idx="1001">
                        <c:v>10.900146484375</c:v>
                      </c:pt>
                      <c:pt idx="1002">
                        <c:v>10.900146484375</c:v>
                      </c:pt>
                      <c:pt idx="1003">
                        <c:v>10.900146484375</c:v>
                      </c:pt>
                      <c:pt idx="1004">
                        <c:v>10.900146484375</c:v>
                      </c:pt>
                      <c:pt idx="1005">
                        <c:v>10.900146484375</c:v>
                      </c:pt>
                      <c:pt idx="1006">
                        <c:v>10.900146484375</c:v>
                      </c:pt>
                      <c:pt idx="1007">
                        <c:v>10.900146484375</c:v>
                      </c:pt>
                      <c:pt idx="1008">
                        <c:v>10.900146484375</c:v>
                      </c:pt>
                      <c:pt idx="1009">
                        <c:v>11.000244140625</c:v>
                      </c:pt>
                      <c:pt idx="1010">
                        <c:v>10.900146484375</c:v>
                      </c:pt>
                      <c:pt idx="1011">
                        <c:v>11.000244140625</c:v>
                      </c:pt>
                      <c:pt idx="1012">
                        <c:v>10.900146484375</c:v>
                      </c:pt>
                      <c:pt idx="1013">
                        <c:v>11.000244140625</c:v>
                      </c:pt>
                      <c:pt idx="1014">
                        <c:v>10.900146484375</c:v>
                      </c:pt>
                      <c:pt idx="1015">
                        <c:v>10.900146484375</c:v>
                      </c:pt>
                      <c:pt idx="1016">
                        <c:v>11.000244140625</c:v>
                      </c:pt>
                      <c:pt idx="1017">
                        <c:v>10.900146484375</c:v>
                      </c:pt>
                      <c:pt idx="1018">
                        <c:v>11.000244140625</c:v>
                      </c:pt>
                      <c:pt idx="1019">
                        <c:v>10.900146484375</c:v>
                      </c:pt>
                      <c:pt idx="1020">
                        <c:v>11.000244140625</c:v>
                      </c:pt>
                      <c:pt idx="1021">
                        <c:v>11.000244140625</c:v>
                      </c:pt>
                      <c:pt idx="1022">
                        <c:v>11.000244140625</c:v>
                      </c:pt>
                      <c:pt idx="1023">
                        <c:v>11.000244140625</c:v>
                      </c:pt>
                      <c:pt idx="1024">
                        <c:v>11.000244140625</c:v>
                      </c:pt>
                      <c:pt idx="1025">
                        <c:v>11.000244140625</c:v>
                      </c:pt>
                      <c:pt idx="1026">
                        <c:v>11.000244140625</c:v>
                      </c:pt>
                      <c:pt idx="1027">
                        <c:v>11.000244140625</c:v>
                      </c:pt>
                      <c:pt idx="1028">
                        <c:v>11.000244140625</c:v>
                      </c:pt>
                      <c:pt idx="1029">
                        <c:v>11.000244140625</c:v>
                      </c:pt>
                      <c:pt idx="1030">
                        <c:v>11.000244140625</c:v>
                      </c:pt>
                      <c:pt idx="1031">
                        <c:v>11.000244140625</c:v>
                      </c:pt>
                      <c:pt idx="1032">
                        <c:v>11.000244140625</c:v>
                      </c:pt>
                      <c:pt idx="1033">
                        <c:v>11.000244140625</c:v>
                      </c:pt>
                      <c:pt idx="1034">
                        <c:v>11.000244140625</c:v>
                      </c:pt>
                      <c:pt idx="1035">
                        <c:v>11.000244140625</c:v>
                      </c:pt>
                      <c:pt idx="1036">
                        <c:v>11.000244140625</c:v>
                      </c:pt>
                      <c:pt idx="1037">
                        <c:v>11.000244140625</c:v>
                      </c:pt>
                      <c:pt idx="1038">
                        <c:v>11.000244140625</c:v>
                      </c:pt>
                      <c:pt idx="1039">
                        <c:v>11.000244140625</c:v>
                      </c:pt>
                      <c:pt idx="1040">
                        <c:v>11.000244140625</c:v>
                      </c:pt>
                      <c:pt idx="1041">
                        <c:v>11.000244140625</c:v>
                      </c:pt>
                      <c:pt idx="1042">
                        <c:v>11.000244140625</c:v>
                      </c:pt>
                      <c:pt idx="1043">
                        <c:v>11.000244140625</c:v>
                      </c:pt>
                      <c:pt idx="1044">
                        <c:v>11.000244140625</c:v>
                      </c:pt>
                      <c:pt idx="1045">
                        <c:v>11.000244140625</c:v>
                      </c:pt>
                      <c:pt idx="1046">
                        <c:v>11.000244140625</c:v>
                      </c:pt>
                      <c:pt idx="1047">
                        <c:v>11.000244140625</c:v>
                      </c:pt>
                      <c:pt idx="1048">
                        <c:v>11.000244140625</c:v>
                      </c:pt>
                      <c:pt idx="1049">
                        <c:v>11.000244140625</c:v>
                      </c:pt>
                      <c:pt idx="1050">
                        <c:v>11.000244140625</c:v>
                      </c:pt>
                      <c:pt idx="1051">
                        <c:v>11.000244140625</c:v>
                      </c:pt>
                      <c:pt idx="1052">
                        <c:v>11.000244140625</c:v>
                      </c:pt>
                      <c:pt idx="1053">
                        <c:v>11.000244140625</c:v>
                      </c:pt>
                      <c:pt idx="1054">
                        <c:v>11.000244140625</c:v>
                      </c:pt>
                      <c:pt idx="1055">
                        <c:v>11.000244140625</c:v>
                      </c:pt>
                      <c:pt idx="1056">
                        <c:v>11.000244140625</c:v>
                      </c:pt>
                      <c:pt idx="1057">
                        <c:v>11.000244140625</c:v>
                      </c:pt>
                      <c:pt idx="1058">
                        <c:v>11.000244140625</c:v>
                      </c:pt>
                      <c:pt idx="1059">
                        <c:v>11.000244140625</c:v>
                      </c:pt>
                      <c:pt idx="1060">
                        <c:v>11.000244140625</c:v>
                      </c:pt>
                      <c:pt idx="1061">
                        <c:v>11.000244140625</c:v>
                      </c:pt>
                      <c:pt idx="1062">
                        <c:v>11.000244140625</c:v>
                      </c:pt>
                      <c:pt idx="1063">
                        <c:v>11.000244140625</c:v>
                      </c:pt>
                      <c:pt idx="1064">
                        <c:v>11.000244140625</c:v>
                      </c:pt>
                      <c:pt idx="1065">
                        <c:v>11.000244140625</c:v>
                      </c:pt>
                      <c:pt idx="1066">
                        <c:v>11.000244140625</c:v>
                      </c:pt>
                      <c:pt idx="1067">
                        <c:v>11.000244140625</c:v>
                      </c:pt>
                      <c:pt idx="1068">
                        <c:v>11.000244140625</c:v>
                      </c:pt>
                      <c:pt idx="1069">
                        <c:v>11.000244140625</c:v>
                      </c:pt>
                      <c:pt idx="1070">
                        <c:v>11.000244140625</c:v>
                      </c:pt>
                      <c:pt idx="1071">
                        <c:v>11.000244140625</c:v>
                      </c:pt>
                      <c:pt idx="1072">
                        <c:v>11.000244140625</c:v>
                      </c:pt>
                      <c:pt idx="1073">
                        <c:v>11.000244140625</c:v>
                      </c:pt>
                      <c:pt idx="1074">
                        <c:v>11.000244140625</c:v>
                      </c:pt>
                      <c:pt idx="1075">
                        <c:v>11.000244140625</c:v>
                      </c:pt>
                      <c:pt idx="1076">
                        <c:v>11.000244140625</c:v>
                      </c:pt>
                      <c:pt idx="1077">
                        <c:v>11.000244140625</c:v>
                      </c:pt>
                      <c:pt idx="1078">
                        <c:v>11.000244140625</c:v>
                      </c:pt>
                      <c:pt idx="1079">
                        <c:v>11.000244140625</c:v>
                      </c:pt>
                      <c:pt idx="1080">
                        <c:v>11.000244140625</c:v>
                      </c:pt>
                      <c:pt idx="1081">
                        <c:v>11.000244140625</c:v>
                      </c:pt>
                      <c:pt idx="1082">
                        <c:v>11.000244140625</c:v>
                      </c:pt>
                      <c:pt idx="1083">
                        <c:v>11.000244140625</c:v>
                      </c:pt>
                      <c:pt idx="1084">
                        <c:v>11.000244140625</c:v>
                      </c:pt>
                      <c:pt idx="1085">
                        <c:v>11.10009765625</c:v>
                      </c:pt>
                      <c:pt idx="1086">
                        <c:v>11.000244140625</c:v>
                      </c:pt>
                      <c:pt idx="1087">
                        <c:v>11.000244140625</c:v>
                      </c:pt>
                      <c:pt idx="1088">
                        <c:v>11.000244140625</c:v>
                      </c:pt>
                      <c:pt idx="1089">
                        <c:v>11.10009765625</c:v>
                      </c:pt>
                      <c:pt idx="1090">
                        <c:v>11.000244140625</c:v>
                      </c:pt>
                      <c:pt idx="1091">
                        <c:v>11.000244140625</c:v>
                      </c:pt>
                      <c:pt idx="1092">
                        <c:v>11.000244140625</c:v>
                      </c:pt>
                      <c:pt idx="1093">
                        <c:v>11.000244140625</c:v>
                      </c:pt>
                      <c:pt idx="1094">
                        <c:v>11.000244140625</c:v>
                      </c:pt>
                      <c:pt idx="1095">
                        <c:v>11.000244140625</c:v>
                      </c:pt>
                      <c:pt idx="1096">
                        <c:v>11.10009765625</c:v>
                      </c:pt>
                      <c:pt idx="1097">
                        <c:v>11.10009765625</c:v>
                      </c:pt>
                      <c:pt idx="1098">
                        <c:v>11.10009765625</c:v>
                      </c:pt>
                      <c:pt idx="1099">
                        <c:v>11.000244140625</c:v>
                      </c:pt>
                      <c:pt idx="1100">
                        <c:v>11.10009765625</c:v>
                      </c:pt>
                      <c:pt idx="1101">
                        <c:v>11.10009765625</c:v>
                      </c:pt>
                      <c:pt idx="1102">
                        <c:v>11.10009765625</c:v>
                      </c:pt>
                      <c:pt idx="1103">
                        <c:v>11.10009765625</c:v>
                      </c:pt>
                      <c:pt idx="1104">
                        <c:v>11.10009765625</c:v>
                      </c:pt>
                      <c:pt idx="1105">
                        <c:v>11.10009765625</c:v>
                      </c:pt>
                      <c:pt idx="1106">
                        <c:v>11.10009765625</c:v>
                      </c:pt>
                      <c:pt idx="1107">
                        <c:v>11.10009765625</c:v>
                      </c:pt>
                      <c:pt idx="1108">
                        <c:v>11.10009765625</c:v>
                      </c:pt>
                      <c:pt idx="1109">
                        <c:v>11.10009765625</c:v>
                      </c:pt>
                      <c:pt idx="1110">
                        <c:v>11.000244140625</c:v>
                      </c:pt>
                      <c:pt idx="1111">
                        <c:v>11.10009765625</c:v>
                      </c:pt>
                      <c:pt idx="1112">
                        <c:v>11.10009765625</c:v>
                      </c:pt>
                      <c:pt idx="1113">
                        <c:v>11.10009765625</c:v>
                      </c:pt>
                      <c:pt idx="1114">
                        <c:v>11.10009765625</c:v>
                      </c:pt>
                      <c:pt idx="1115">
                        <c:v>11.10009765625</c:v>
                      </c:pt>
                      <c:pt idx="1116">
                        <c:v>11.10009765625</c:v>
                      </c:pt>
                      <c:pt idx="1117">
                        <c:v>11.10009765625</c:v>
                      </c:pt>
                      <c:pt idx="1118">
                        <c:v>11.10009765625</c:v>
                      </c:pt>
                      <c:pt idx="1119">
                        <c:v>11.10009765625</c:v>
                      </c:pt>
                      <c:pt idx="1120">
                        <c:v>11.10009765625</c:v>
                      </c:pt>
                      <c:pt idx="1121">
                        <c:v>11.10009765625</c:v>
                      </c:pt>
                      <c:pt idx="1122">
                        <c:v>11.10009765625</c:v>
                      </c:pt>
                      <c:pt idx="1123">
                        <c:v>11.10009765625</c:v>
                      </c:pt>
                      <c:pt idx="1124">
                        <c:v>11.10009765625</c:v>
                      </c:pt>
                      <c:pt idx="1125">
                        <c:v>11.10009765625</c:v>
                      </c:pt>
                      <c:pt idx="1126">
                        <c:v>11.10009765625</c:v>
                      </c:pt>
                      <c:pt idx="1127">
                        <c:v>11.10009765625</c:v>
                      </c:pt>
                      <c:pt idx="1128">
                        <c:v>11.10009765625</c:v>
                      </c:pt>
                      <c:pt idx="1129">
                        <c:v>11.10009765625</c:v>
                      </c:pt>
                      <c:pt idx="1130">
                        <c:v>11.10009765625</c:v>
                      </c:pt>
                      <c:pt idx="1131">
                        <c:v>11.10009765625</c:v>
                      </c:pt>
                      <c:pt idx="1132">
                        <c:v>11.10009765625</c:v>
                      </c:pt>
                      <c:pt idx="1133">
                        <c:v>11.10009765625</c:v>
                      </c:pt>
                      <c:pt idx="1134">
                        <c:v>11.10009765625</c:v>
                      </c:pt>
                      <c:pt idx="1135">
                        <c:v>11.10009765625</c:v>
                      </c:pt>
                      <c:pt idx="1136">
                        <c:v>11.10009765625</c:v>
                      </c:pt>
                      <c:pt idx="1137">
                        <c:v>11.10009765625</c:v>
                      </c:pt>
                      <c:pt idx="1138">
                        <c:v>11.10009765625</c:v>
                      </c:pt>
                      <c:pt idx="1139">
                        <c:v>11.10009765625</c:v>
                      </c:pt>
                      <c:pt idx="1140">
                        <c:v>11.10009765625</c:v>
                      </c:pt>
                      <c:pt idx="1141">
                        <c:v>11.10009765625</c:v>
                      </c:pt>
                      <c:pt idx="1142">
                        <c:v>11.10009765625</c:v>
                      </c:pt>
                      <c:pt idx="1143">
                        <c:v>11.10009765625</c:v>
                      </c:pt>
                      <c:pt idx="1144">
                        <c:v>11.10009765625</c:v>
                      </c:pt>
                      <c:pt idx="1145">
                        <c:v>11.10009765625</c:v>
                      </c:pt>
                      <c:pt idx="1146">
                        <c:v>11.10009765625</c:v>
                      </c:pt>
                      <c:pt idx="1147">
                        <c:v>11.10009765625</c:v>
                      </c:pt>
                      <c:pt idx="1148">
                        <c:v>11.10009765625</c:v>
                      </c:pt>
                      <c:pt idx="1149">
                        <c:v>11.10009765625</c:v>
                      </c:pt>
                      <c:pt idx="1150">
                        <c:v>11.10009765625</c:v>
                      </c:pt>
                      <c:pt idx="1151">
                        <c:v>11.10009765625</c:v>
                      </c:pt>
                      <c:pt idx="1152">
                        <c:v>11.10009765625</c:v>
                      </c:pt>
                      <c:pt idx="1153">
                        <c:v>11.10009765625</c:v>
                      </c:pt>
                      <c:pt idx="1154">
                        <c:v>11.10009765625</c:v>
                      </c:pt>
                      <c:pt idx="1155">
                        <c:v>11.10009765625</c:v>
                      </c:pt>
                      <c:pt idx="1156">
                        <c:v>11.10009765625</c:v>
                      </c:pt>
                      <c:pt idx="1157">
                        <c:v>11.10009765625</c:v>
                      </c:pt>
                      <c:pt idx="1158">
                        <c:v>11.10009765625</c:v>
                      </c:pt>
                      <c:pt idx="1159">
                        <c:v>11.10009765625</c:v>
                      </c:pt>
                      <c:pt idx="1160">
                        <c:v>11.10009765625</c:v>
                      </c:pt>
                      <c:pt idx="1161">
                        <c:v>11.10009765625</c:v>
                      </c:pt>
                      <c:pt idx="1162">
                        <c:v>11.10009765625</c:v>
                      </c:pt>
                      <c:pt idx="1163">
                        <c:v>11.10009765625</c:v>
                      </c:pt>
                      <c:pt idx="1164">
                        <c:v>11.10009765625</c:v>
                      </c:pt>
                      <c:pt idx="1165">
                        <c:v>11.10009765625</c:v>
                      </c:pt>
                      <c:pt idx="1166">
                        <c:v>11.10009765625</c:v>
                      </c:pt>
                      <c:pt idx="1167">
                        <c:v>11.10009765625</c:v>
                      </c:pt>
                      <c:pt idx="1168">
                        <c:v>11.10009765625</c:v>
                      </c:pt>
                      <c:pt idx="1169">
                        <c:v>11.10009765625</c:v>
                      </c:pt>
                      <c:pt idx="1170">
                        <c:v>11.10009765625</c:v>
                      </c:pt>
                      <c:pt idx="1171">
                        <c:v>11.10009765625</c:v>
                      </c:pt>
                      <c:pt idx="1172">
                        <c:v>11.10009765625</c:v>
                      </c:pt>
                      <c:pt idx="1173">
                        <c:v>11.10009765625</c:v>
                      </c:pt>
                      <c:pt idx="1174">
                        <c:v>11.10009765625</c:v>
                      </c:pt>
                      <c:pt idx="1175">
                        <c:v>11.10009765625</c:v>
                      </c:pt>
                      <c:pt idx="1176">
                        <c:v>11.10009765625</c:v>
                      </c:pt>
                      <c:pt idx="1177">
                        <c:v>11.10009765625</c:v>
                      </c:pt>
                      <c:pt idx="1178">
                        <c:v>11.10009765625</c:v>
                      </c:pt>
                      <c:pt idx="1179">
                        <c:v>11.10009765625</c:v>
                      </c:pt>
                      <c:pt idx="1180">
                        <c:v>11.10009765625</c:v>
                      </c:pt>
                      <c:pt idx="1181">
                        <c:v>11.10009765625</c:v>
                      </c:pt>
                      <c:pt idx="1182">
                        <c:v>11.10009765625</c:v>
                      </c:pt>
                      <c:pt idx="1183">
                        <c:v>11.10009765625</c:v>
                      </c:pt>
                      <c:pt idx="1184">
                        <c:v>11.10009765625</c:v>
                      </c:pt>
                      <c:pt idx="1185">
                        <c:v>11.10009765625</c:v>
                      </c:pt>
                      <c:pt idx="1186">
                        <c:v>11.10009765625</c:v>
                      </c:pt>
                      <c:pt idx="1187">
                        <c:v>11.10009765625</c:v>
                      </c:pt>
                      <c:pt idx="1188">
                        <c:v>11.10009765625</c:v>
                      </c:pt>
                      <c:pt idx="1189">
                        <c:v>11.10009765625</c:v>
                      </c:pt>
                      <c:pt idx="1190">
                        <c:v>11.10009765625</c:v>
                      </c:pt>
                      <c:pt idx="1191">
                        <c:v>11.10009765625</c:v>
                      </c:pt>
                      <c:pt idx="1192">
                        <c:v>11.10009765625</c:v>
                      </c:pt>
                      <c:pt idx="1193">
                        <c:v>11.2001953125</c:v>
                      </c:pt>
                      <c:pt idx="1194">
                        <c:v>11.10009765625</c:v>
                      </c:pt>
                      <c:pt idx="1195">
                        <c:v>11.10009765625</c:v>
                      </c:pt>
                      <c:pt idx="1196">
                        <c:v>11.10009765625</c:v>
                      </c:pt>
                      <c:pt idx="1197">
                        <c:v>11.10009765625</c:v>
                      </c:pt>
                      <c:pt idx="1198">
                        <c:v>11.10009765625</c:v>
                      </c:pt>
                      <c:pt idx="1199">
                        <c:v>11.10009765625</c:v>
                      </c:pt>
                      <c:pt idx="1200">
                        <c:v>11.10009765625</c:v>
                      </c:pt>
                      <c:pt idx="1201">
                        <c:v>11.10009765625</c:v>
                      </c:pt>
                      <c:pt idx="1202">
                        <c:v>11.10009765625</c:v>
                      </c:pt>
                      <c:pt idx="1203">
                        <c:v>11.10009765625</c:v>
                      </c:pt>
                      <c:pt idx="1204">
                        <c:v>11.10009765625</c:v>
                      </c:pt>
                      <c:pt idx="1205">
                        <c:v>11.10009765625</c:v>
                      </c:pt>
                      <c:pt idx="1206">
                        <c:v>11.10009765625</c:v>
                      </c:pt>
                      <c:pt idx="1207">
                        <c:v>11.10009765625</c:v>
                      </c:pt>
                      <c:pt idx="1208">
                        <c:v>11.10009765625</c:v>
                      </c:pt>
                      <c:pt idx="1209">
                        <c:v>11.10009765625</c:v>
                      </c:pt>
                      <c:pt idx="1210">
                        <c:v>11.10009765625</c:v>
                      </c:pt>
                      <c:pt idx="1211">
                        <c:v>11.10009765625</c:v>
                      </c:pt>
                      <c:pt idx="1212">
                        <c:v>11.10009765625</c:v>
                      </c:pt>
                      <c:pt idx="1213">
                        <c:v>11.10009765625</c:v>
                      </c:pt>
                      <c:pt idx="1214">
                        <c:v>11.10009765625</c:v>
                      </c:pt>
                      <c:pt idx="1215">
                        <c:v>11.10009765625</c:v>
                      </c:pt>
                      <c:pt idx="1216">
                        <c:v>11.2001953125</c:v>
                      </c:pt>
                      <c:pt idx="1217">
                        <c:v>11.2001953125</c:v>
                      </c:pt>
                      <c:pt idx="1218">
                        <c:v>11.10009765625</c:v>
                      </c:pt>
                      <c:pt idx="1219">
                        <c:v>11.2001953125</c:v>
                      </c:pt>
                      <c:pt idx="1220">
                        <c:v>11.2001953125</c:v>
                      </c:pt>
                      <c:pt idx="1221">
                        <c:v>11.10009765625</c:v>
                      </c:pt>
                      <c:pt idx="1222">
                        <c:v>11.2001953125</c:v>
                      </c:pt>
                      <c:pt idx="1223">
                        <c:v>11.10009765625</c:v>
                      </c:pt>
                      <c:pt idx="1224">
                        <c:v>11.2001953125</c:v>
                      </c:pt>
                      <c:pt idx="1225">
                        <c:v>11.2001953125</c:v>
                      </c:pt>
                      <c:pt idx="1226">
                        <c:v>11.2001953125</c:v>
                      </c:pt>
                      <c:pt idx="1227">
                        <c:v>11.2001953125</c:v>
                      </c:pt>
                      <c:pt idx="1228">
                        <c:v>11.10009765625</c:v>
                      </c:pt>
                      <c:pt idx="1229">
                        <c:v>11.2001953125</c:v>
                      </c:pt>
                      <c:pt idx="1230">
                        <c:v>11.2001953125</c:v>
                      </c:pt>
                      <c:pt idx="1231">
                        <c:v>11.2001953125</c:v>
                      </c:pt>
                      <c:pt idx="1232">
                        <c:v>11.2001953125</c:v>
                      </c:pt>
                      <c:pt idx="1233">
                        <c:v>11.10009765625</c:v>
                      </c:pt>
                      <c:pt idx="1234">
                        <c:v>11.2001953125</c:v>
                      </c:pt>
                      <c:pt idx="1235">
                        <c:v>11.2001953125</c:v>
                      </c:pt>
                      <c:pt idx="1236">
                        <c:v>11.2001953125</c:v>
                      </c:pt>
                      <c:pt idx="1237">
                        <c:v>11.10009765625</c:v>
                      </c:pt>
                      <c:pt idx="1238">
                        <c:v>11.2001953125</c:v>
                      </c:pt>
                      <c:pt idx="1239">
                        <c:v>11.2001953125</c:v>
                      </c:pt>
                      <c:pt idx="1240">
                        <c:v>11.2001953125</c:v>
                      </c:pt>
                      <c:pt idx="1241">
                        <c:v>11.2001953125</c:v>
                      </c:pt>
                      <c:pt idx="1242">
                        <c:v>11.2001953125</c:v>
                      </c:pt>
                      <c:pt idx="1243">
                        <c:v>11.2001953125</c:v>
                      </c:pt>
                      <c:pt idx="1244">
                        <c:v>11.2001953125</c:v>
                      </c:pt>
                      <c:pt idx="1245">
                        <c:v>11.2001953125</c:v>
                      </c:pt>
                      <c:pt idx="1246">
                        <c:v>11.2001953125</c:v>
                      </c:pt>
                      <c:pt idx="1247">
                        <c:v>11.2001953125</c:v>
                      </c:pt>
                      <c:pt idx="1248">
                        <c:v>11.2001953125</c:v>
                      </c:pt>
                      <c:pt idx="1249">
                        <c:v>11.2001953125</c:v>
                      </c:pt>
                      <c:pt idx="1250">
                        <c:v>11.2001953125</c:v>
                      </c:pt>
                      <c:pt idx="1251">
                        <c:v>11.2001953125</c:v>
                      </c:pt>
                      <c:pt idx="1252">
                        <c:v>11.2001953125</c:v>
                      </c:pt>
                      <c:pt idx="1253">
                        <c:v>11.2001953125</c:v>
                      </c:pt>
                      <c:pt idx="1254">
                        <c:v>11.2001953125</c:v>
                      </c:pt>
                      <c:pt idx="1255">
                        <c:v>11.2001953125</c:v>
                      </c:pt>
                      <c:pt idx="1256">
                        <c:v>11.2001953125</c:v>
                      </c:pt>
                      <c:pt idx="1257">
                        <c:v>11.2001953125</c:v>
                      </c:pt>
                      <c:pt idx="1258">
                        <c:v>11.2001953125</c:v>
                      </c:pt>
                      <c:pt idx="1259">
                        <c:v>11.2001953125</c:v>
                      </c:pt>
                      <c:pt idx="1260">
                        <c:v>11.2001953125</c:v>
                      </c:pt>
                      <c:pt idx="1261">
                        <c:v>11.2001953125</c:v>
                      </c:pt>
                      <c:pt idx="1262">
                        <c:v>11.2001953125</c:v>
                      </c:pt>
                      <c:pt idx="1263">
                        <c:v>11.2001953125</c:v>
                      </c:pt>
                      <c:pt idx="1264">
                        <c:v>11.2001953125</c:v>
                      </c:pt>
                      <c:pt idx="1265">
                        <c:v>11.2001953125</c:v>
                      </c:pt>
                      <c:pt idx="1266">
                        <c:v>11.2001953125</c:v>
                      </c:pt>
                      <c:pt idx="1267">
                        <c:v>11.2001953125</c:v>
                      </c:pt>
                      <c:pt idx="1268">
                        <c:v>11.2001953125</c:v>
                      </c:pt>
                      <c:pt idx="1269">
                        <c:v>11.2001953125</c:v>
                      </c:pt>
                      <c:pt idx="1270">
                        <c:v>11.2001953125</c:v>
                      </c:pt>
                      <c:pt idx="1271">
                        <c:v>11.2001953125</c:v>
                      </c:pt>
                      <c:pt idx="1272">
                        <c:v>11.2001953125</c:v>
                      </c:pt>
                      <c:pt idx="1273">
                        <c:v>11.2001953125</c:v>
                      </c:pt>
                      <c:pt idx="1274">
                        <c:v>11.2001953125</c:v>
                      </c:pt>
                      <c:pt idx="1275">
                        <c:v>11.2001953125</c:v>
                      </c:pt>
                      <c:pt idx="1276">
                        <c:v>11.2001953125</c:v>
                      </c:pt>
                      <c:pt idx="1277">
                        <c:v>11.2001953125</c:v>
                      </c:pt>
                      <c:pt idx="1278">
                        <c:v>11.2001953125</c:v>
                      </c:pt>
                      <c:pt idx="1279">
                        <c:v>11.2001953125</c:v>
                      </c:pt>
                      <c:pt idx="1280">
                        <c:v>11.2001953125</c:v>
                      </c:pt>
                      <c:pt idx="1281">
                        <c:v>11.2001953125</c:v>
                      </c:pt>
                      <c:pt idx="1282">
                        <c:v>11.2001953125</c:v>
                      </c:pt>
                      <c:pt idx="1283">
                        <c:v>11.2001953125</c:v>
                      </c:pt>
                      <c:pt idx="1284">
                        <c:v>11.2001953125</c:v>
                      </c:pt>
                      <c:pt idx="1285">
                        <c:v>11.2001953125</c:v>
                      </c:pt>
                      <c:pt idx="1286">
                        <c:v>11.2001953125</c:v>
                      </c:pt>
                      <c:pt idx="1287">
                        <c:v>11.2001953125</c:v>
                      </c:pt>
                      <c:pt idx="1288">
                        <c:v>11.2001953125</c:v>
                      </c:pt>
                      <c:pt idx="1289">
                        <c:v>11.2001953125</c:v>
                      </c:pt>
                      <c:pt idx="1290">
                        <c:v>11.2001953125</c:v>
                      </c:pt>
                      <c:pt idx="1291">
                        <c:v>11.2001953125</c:v>
                      </c:pt>
                      <c:pt idx="1292">
                        <c:v>11.2001953125</c:v>
                      </c:pt>
                      <c:pt idx="1293">
                        <c:v>11.2001953125</c:v>
                      </c:pt>
                      <c:pt idx="1294">
                        <c:v>11.2001953125</c:v>
                      </c:pt>
                      <c:pt idx="1295">
                        <c:v>11.2001953125</c:v>
                      </c:pt>
                      <c:pt idx="1296">
                        <c:v>11.2001953125</c:v>
                      </c:pt>
                      <c:pt idx="1297">
                        <c:v>11.2001953125</c:v>
                      </c:pt>
                      <c:pt idx="1298">
                        <c:v>11.2001953125</c:v>
                      </c:pt>
                      <c:pt idx="1299">
                        <c:v>11.2001953125</c:v>
                      </c:pt>
                      <c:pt idx="1300">
                        <c:v>11.2001953125</c:v>
                      </c:pt>
                      <c:pt idx="1301">
                        <c:v>11.2001953125</c:v>
                      </c:pt>
                      <c:pt idx="1302">
                        <c:v>11.2001953125</c:v>
                      </c:pt>
                      <c:pt idx="1303">
                        <c:v>11.2001953125</c:v>
                      </c:pt>
                      <c:pt idx="1304">
                        <c:v>11.2001953125</c:v>
                      </c:pt>
                      <c:pt idx="1305">
                        <c:v>11.2001953125</c:v>
                      </c:pt>
                      <c:pt idx="1306">
                        <c:v>11.2001953125</c:v>
                      </c:pt>
                      <c:pt idx="1307">
                        <c:v>11.2001953125</c:v>
                      </c:pt>
                      <c:pt idx="1308">
                        <c:v>11.2001953125</c:v>
                      </c:pt>
                      <c:pt idx="1309">
                        <c:v>11.2001953125</c:v>
                      </c:pt>
                      <c:pt idx="1310">
                        <c:v>11.2001953125</c:v>
                      </c:pt>
                      <c:pt idx="1311">
                        <c:v>11.2001953125</c:v>
                      </c:pt>
                      <c:pt idx="1312">
                        <c:v>11.2001953125</c:v>
                      </c:pt>
                      <c:pt idx="1313">
                        <c:v>11.2001953125</c:v>
                      </c:pt>
                      <c:pt idx="1314">
                        <c:v>11.2001953125</c:v>
                      </c:pt>
                      <c:pt idx="1315">
                        <c:v>11.2001953125</c:v>
                      </c:pt>
                      <c:pt idx="1316">
                        <c:v>11.2001953125</c:v>
                      </c:pt>
                      <c:pt idx="1317">
                        <c:v>11.2001953125</c:v>
                      </c:pt>
                      <c:pt idx="1318">
                        <c:v>11.2001953125</c:v>
                      </c:pt>
                      <c:pt idx="1319">
                        <c:v>11.2001953125</c:v>
                      </c:pt>
                      <c:pt idx="1320">
                        <c:v>11.2001953125</c:v>
                      </c:pt>
                      <c:pt idx="1321">
                        <c:v>11.2001953125</c:v>
                      </c:pt>
                      <c:pt idx="1322">
                        <c:v>11.2001953125</c:v>
                      </c:pt>
                      <c:pt idx="1323">
                        <c:v>11.2001953125</c:v>
                      </c:pt>
                      <c:pt idx="1324">
                        <c:v>11.2001953125</c:v>
                      </c:pt>
                      <c:pt idx="1325">
                        <c:v>11.2001953125</c:v>
                      </c:pt>
                      <c:pt idx="1326">
                        <c:v>11.2001953125</c:v>
                      </c:pt>
                      <c:pt idx="1327">
                        <c:v>11.2001953125</c:v>
                      </c:pt>
                      <c:pt idx="1328">
                        <c:v>11.2001953125</c:v>
                      </c:pt>
                      <c:pt idx="1329">
                        <c:v>11.2001953125</c:v>
                      </c:pt>
                      <c:pt idx="1330">
                        <c:v>11.2001953125</c:v>
                      </c:pt>
                      <c:pt idx="1331">
                        <c:v>11.2001953125</c:v>
                      </c:pt>
                      <c:pt idx="1332">
                        <c:v>11.2001953125</c:v>
                      </c:pt>
                      <c:pt idx="1333">
                        <c:v>11.2001953125</c:v>
                      </c:pt>
                      <c:pt idx="1334">
                        <c:v>11.2001953125</c:v>
                      </c:pt>
                      <c:pt idx="1335">
                        <c:v>11.2001953125</c:v>
                      </c:pt>
                      <c:pt idx="1336">
                        <c:v>11.2001953125</c:v>
                      </c:pt>
                      <c:pt idx="1337">
                        <c:v>11.2001953125</c:v>
                      </c:pt>
                      <c:pt idx="1338">
                        <c:v>11.2001953125</c:v>
                      </c:pt>
                      <c:pt idx="1339">
                        <c:v>11.2001953125</c:v>
                      </c:pt>
                      <c:pt idx="1340">
                        <c:v>11.2001953125</c:v>
                      </c:pt>
                      <c:pt idx="1341">
                        <c:v>11.2001953125</c:v>
                      </c:pt>
                      <c:pt idx="1342">
                        <c:v>11.2001953125</c:v>
                      </c:pt>
                      <c:pt idx="1343">
                        <c:v>11.2001953125</c:v>
                      </c:pt>
                      <c:pt idx="1344">
                        <c:v>11.2001953125</c:v>
                      </c:pt>
                      <c:pt idx="1345">
                        <c:v>11.2001953125</c:v>
                      </c:pt>
                      <c:pt idx="1346">
                        <c:v>11.2001953125</c:v>
                      </c:pt>
                      <c:pt idx="1347">
                        <c:v>11.2001953125</c:v>
                      </c:pt>
                      <c:pt idx="1348">
                        <c:v>11.2001953125</c:v>
                      </c:pt>
                      <c:pt idx="1349">
                        <c:v>11.2001953125</c:v>
                      </c:pt>
                      <c:pt idx="1350">
                        <c:v>11.2001953125</c:v>
                      </c:pt>
                      <c:pt idx="1351">
                        <c:v>11.2001953125</c:v>
                      </c:pt>
                      <c:pt idx="1352">
                        <c:v>11.2001953125</c:v>
                      </c:pt>
                      <c:pt idx="1353">
                        <c:v>11.2001953125</c:v>
                      </c:pt>
                      <c:pt idx="1354">
                        <c:v>11.2001953125</c:v>
                      </c:pt>
                      <c:pt idx="1355">
                        <c:v>11.2001953125</c:v>
                      </c:pt>
                      <c:pt idx="1356">
                        <c:v>11.2001953125</c:v>
                      </c:pt>
                      <c:pt idx="1357">
                        <c:v>11.2001953125</c:v>
                      </c:pt>
                      <c:pt idx="1358">
                        <c:v>11.2001953125</c:v>
                      </c:pt>
                      <c:pt idx="1359">
                        <c:v>11.2001953125</c:v>
                      </c:pt>
                      <c:pt idx="1360">
                        <c:v>11.2001953125</c:v>
                      </c:pt>
                      <c:pt idx="1361">
                        <c:v>11.2001953125</c:v>
                      </c:pt>
                      <c:pt idx="1362">
                        <c:v>11.2001953125</c:v>
                      </c:pt>
                      <c:pt idx="1363">
                        <c:v>11.2001953125</c:v>
                      </c:pt>
                      <c:pt idx="1364">
                        <c:v>11.2001953125</c:v>
                      </c:pt>
                      <c:pt idx="1365">
                        <c:v>11.2001953125</c:v>
                      </c:pt>
                      <c:pt idx="1366">
                        <c:v>11.2001953125</c:v>
                      </c:pt>
                      <c:pt idx="1367">
                        <c:v>11.2001953125</c:v>
                      </c:pt>
                      <c:pt idx="1368">
                        <c:v>11.2001953125</c:v>
                      </c:pt>
                      <c:pt idx="1369">
                        <c:v>11.2001953125</c:v>
                      </c:pt>
                      <c:pt idx="1370">
                        <c:v>11.2001953125</c:v>
                      </c:pt>
                      <c:pt idx="1371">
                        <c:v>11.2001953125</c:v>
                      </c:pt>
                      <c:pt idx="1372">
                        <c:v>11.2001953125</c:v>
                      </c:pt>
                      <c:pt idx="1373">
                        <c:v>11.2001953125</c:v>
                      </c:pt>
                      <c:pt idx="1374">
                        <c:v>11.2001953125</c:v>
                      </c:pt>
                      <c:pt idx="1375">
                        <c:v>11.2001953125</c:v>
                      </c:pt>
                      <c:pt idx="1376">
                        <c:v>11.2001953125</c:v>
                      </c:pt>
                      <c:pt idx="1377">
                        <c:v>11.2001953125</c:v>
                      </c:pt>
                      <c:pt idx="1378">
                        <c:v>11.2001953125</c:v>
                      </c:pt>
                      <c:pt idx="1379">
                        <c:v>11.2001953125</c:v>
                      </c:pt>
                      <c:pt idx="1380">
                        <c:v>11.2001953125</c:v>
                      </c:pt>
                      <c:pt idx="1381">
                        <c:v>11.2001953125</c:v>
                      </c:pt>
                      <c:pt idx="1382">
                        <c:v>11.2001953125</c:v>
                      </c:pt>
                      <c:pt idx="1383">
                        <c:v>11.2001953125</c:v>
                      </c:pt>
                      <c:pt idx="1384">
                        <c:v>11.2001953125</c:v>
                      </c:pt>
                      <c:pt idx="1385">
                        <c:v>11.2001953125</c:v>
                      </c:pt>
                      <c:pt idx="1386">
                        <c:v>11.2001953125</c:v>
                      </c:pt>
                      <c:pt idx="1387">
                        <c:v>11.2001953125</c:v>
                      </c:pt>
                      <c:pt idx="1388">
                        <c:v>11.2001953125</c:v>
                      </c:pt>
                      <c:pt idx="1389">
                        <c:v>11.2001953125</c:v>
                      </c:pt>
                      <c:pt idx="1390">
                        <c:v>11.2001953125</c:v>
                      </c:pt>
                      <c:pt idx="1391">
                        <c:v>11.2001953125</c:v>
                      </c:pt>
                      <c:pt idx="1392">
                        <c:v>11.2001953125</c:v>
                      </c:pt>
                      <c:pt idx="1393">
                        <c:v>11.2001953125</c:v>
                      </c:pt>
                      <c:pt idx="1394">
                        <c:v>11.2001953125</c:v>
                      </c:pt>
                      <c:pt idx="1395">
                        <c:v>11.2001953125</c:v>
                      </c:pt>
                      <c:pt idx="1396">
                        <c:v>11.2001953125</c:v>
                      </c:pt>
                      <c:pt idx="1397">
                        <c:v>11.2001953125</c:v>
                      </c:pt>
                      <c:pt idx="1398">
                        <c:v>11.2001953125</c:v>
                      </c:pt>
                      <c:pt idx="1399">
                        <c:v>11.2001953125</c:v>
                      </c:pt>
                      <c:pt idx="1400">
                        <c:v>11.2001953125</c:v>
                      </c:pt>
                      <c:pt idx="1401">
                        <c:v>11.2001953125</c:v>
                      </c:pt>
                      <c:pt idx="1402">
                        <c:v>11.2001953125</c:v>
                      </c:pt>
                      <c:pt idx="1403">
                        <c:v>11.2001953125</c:v>
                      </c:pt>
                      <c:pt idx="1404">
                        <c:v>11.2001953125</c:v>
                      </c:pt>
                      <c:pt idx="1405">
                        <c:v>11.2001953125</c:v>
                      </c:pt>
                      <c:pt idx="1406">
                        <c:v>11.2001953125</c:v>
                      </c:pt>
                      <c:pt idx="1407">
                        <c:v>11.2001953125</c:v>
                      </c:pt>
                      <c:pt idx="1408">
                        <c:v>11.2001953125</c:v>
                      </c:pt>
                      <c:pt idx="1409">
                        <c:v>11.2001953125</c:v>
                      </c:pt>
                      <c:pt idx="1410">
                        <c:v>11.2001953125</c:v>
                      </c:pt>
                      <c:pt idx="1411">
                        <c:v>11.2001953125</c:v>
                      </c:pt>
                      <c:pt idx="1412">
                        <c:v>11.2001953125</c:v>
                      </c:pt>
                      <c:pt idx="1413">
                        <c:v>11.2001953125</c:v>
                      </c:pt>
                      <c:pt idx="1414">
                        <c:v>11.2001953125</c:v>
                      </c:pt>
                      <c:pt idx="1415">
                        <c:v>11.2001953125</c:v>
                      </c:pt>
                      <c:pt idx="1416">
                        <c:v>11.2001953125</c:v>
                      </c:pt>
                      <c:pt idx="1417">
                        <c:v>11.2001953125</c:v>
                      </c:pt>
                      <c:pt idx="1418">
                        <c:v>11.2001953125</c:v>
                      </c:pt>
                      <c:pt idx="1419">
                        <c:v>11.2001953125</c:v>
                      </c:pt>
                      <c:pt idx="1420">
                        <c:v>11.2001953125</c:v>
                      </c:pt>
                      <c:pt idx="1421">
                        <c:v>11.2001953125</c:v>
                      </c:pt>
                      <c:pt idx="1422">
                        <c:v>11.2001953125</c:v>
                      </c:pt>
                      <c:pt idx="1423">
                        <c:v>11.2001953125</c:v>
                      </c:pt>
                      <c:pt idx="1424">
                        <c:v>11.2001953125</c:v>
                      </c:pt>
                      <c:pt idx="1425">
                        <c:v>11.2001953125</c:v>
                      </c:pt>
                      <c:pt idx="1426">
                        <c:v>11.2001953125</c:v>
                      </c:pt>
                      <c:pt idx="1427">
                        <c:v>11.2001953125</c:v>
                      </c:pt>
                      <c:pt idx="1428">
                        <c:v>11.2001953125</c:v>
                      </c:pt>
                      <c:pt idx="1429">
                        <c:v>11.2001953125</c:v>
                      </c:pt>
                      <c:pt idx="1430">
                        <c:v>11.2001953125</c:v>
                      </c:pt>
                      <c:pt idx="1431">
                        <c:v>11.2001953125</c:v>
                      </c:pt>
                      <c:pt idx="1432">
                        <c:v>11.2001953125</c:v>
                      </c:pt>
                      <c:pt idx="1433">
                        <c:v>11.2001953125</c:v>
                      </c:pt>
                      <c:pt idx="1434">
                        <c:v>11.2001953125</c:v>
                      </c:pt>
                      <c:pt idx="1435">
                        <c:v>11.2001953125</c:v>
                      </c:pt>
                      <c:pt idx="1436">
                        <c:v>11.2001953125</c:v>
                      </c:pt>
                      <c:pt idx="1437">
                        <c:v>11.2001953125</c:v>
                      </c:pt>
                      <c:pt idx="1438">
                        <c:v>11.2001953125</c:v>
                      </c:pt>
                      <c:pt idx="1439">
                        <c:v>11.2001953125</c:v>
                      </c:pt>
                      <c:pt idx="1440">
                        <c:v>11.2001953125</c:v>
                      </c:pt>
                      <c:pt idx="1441">
                        <c:v>11.2001953125</c:v>
                      </c:pt>
                      <c:pt idx="1442">
                        <c:v>11.2001953125</c:v>
                      </c:pt>
                      <c:pt idx="1443">
                        <c:v>11.2001953125</c:v>
                      </c:pt>
                      <c:pt idx="1444">
                        <c:v>11.2001953125</c:v>
                      </c:pt>
                      <c:pt idx="1445">
                        <c:v>11.2001953125</c:v>
                      </c:pt>
                      <c:pt idx="1446">
                        <c:v>11.2001953125</c:v>
                      </c:pt>
                      <c:pt idx="1447">
                        <c:v>11.2001953125</c:v>
                      </c:pt>
                      <c:pt idx="1448">
                        <c:v>11.2001953125</c:v>
                      </c:pt>
                      <c:pt idx="1449">
                        <c:v>11.2001953125</c:v>
                      </c:pt>
                      <c:pt idx="1450">
                        <c:v>11.2001953125</c:v>
                      </c:pt>
                      <c:pt idx="1451">
                        <c:v>11.2001953125</c:v>
                      </c:pt>
                      <c:pt idx="1452">
                        <c:v>11.2001953125</c:v>
                      </c:pt>
                      <c:pt idx="1453">
                        <c:v>11.2001953125</c:v>
                      </c:pt>
                      <c:pt idx="1454">
                        <c:v>11.2001953125</c:v>
                      </c:pt>
                      <c:pt idx="1455">
                        <c:v>11.2001953125</c:v>
                      </c:pt>
                      <c:pt idx="1456">
                        <c:v>11.2001953125</c:v>
                      </c:pt>
                      <c:pt idx="1457">
                        <c:v>11.2001953125</c:v>
                      </c:pt>
                      <c:pt idx="1458">
                        <c:v>11.2001953125</c:v>
                      </c:pt>
                      <c:pt idx="1459">
                        <c:v>11.2001953125</c:v>
                      </c:pt>
                      <c:pt idx="1460">
                        <c:v>11.2001953125</c:v>
                      </c:pt>
                      <c:pt idx="1461">
                        <c:v>11.2001953125</c:v>
                      </c:pt>
                      <c:pt idx="1462">
                        <c:v>11.2001953125</c:v>
                      </c:pt>
                      <c:pt idx="1463">
                        <c:v>11.2001953125</c:v>
                      </c:pt>
                      <c:pt idx="1464">
                        <c:v>11.2001953125</c:v>
                      </c:pt>
                      <c:pt idx="1465">
                        <c:v>11.2001953125</c:v>
                      </c:pt>
                      <c:pt idx="1466">
                        <c:v>11.2001953125</c:v>
                      </c:pt>
                      <c:pt idx="1467">
                        <c:v>11.2001953125</c:v>
                      </c:pt>
                      <c:pt idx="1468">
                        <c:v>11.2001953125</c:v>
                      </c:pt>
                      <c:pt idx="1469">
                        <c:v>11.2001953125</c:v>
                      </c:pt>
                      <c:pt idx="1470">
                        <c:v>11.2001953125</c:v>
                      </c:pt>
                      <c:pt idx="1471">
                        <c:v>11.2001953125</c:v>
                      </c:pt>
                      <c:pt idx="1472">
                        <c:v>11.2001953125</c:v>
                      </c:pt>
                      <c:pt idx="1473">
                        <c:v>11.2001953125</c:v>
                      </c:pt>
                      <c:pt idx="1474">
                        <c:v>11.2001953125</c:v>
                      </c:pt>
                      <c:pt idx="1475">
                        <c:v>11.2001953125</c:v>
                      </c:pt>
                      <c:pt idx="1476">
                        <c:v>11.2001953125</c:v>
                      </c:pt>
                      <c:pt idx="1477">
                        <c:v>11.2001953125</c:v>
                      </c:pt>
                      <c:pt idx="1478">
                        <c:v>11.2001953125</c:v>
                      </c:pt>
                      <c:pt idx="1479">
                        <c:v>11.2001953125</c:v>
                      </c:pt>
                      <c:pt idx="1480">
                        <c:v>11.2001953125</c:v>
                      </c:pt>
                      <c:pt idx="1481">
                        <c:v>11.2001953125</c:v>
                      </c:pt>
                      <c:pt idx="1482">
                        <c:v>11.2001953125</c:v>
                      </c:pt>
                      <c:pt idx="1483">
                        <c:v>11.2001953125</c:v>
                      </c:pt>
                      <c:pt idx="1484">
                        <c:v>11.2001953125</c:v>
                      </c:pt>
                      <c:pt idx="1485">
                        <c:v>11.2001953125</c:v>
                      </c:pt>
                      <c:pt idx="1486">
                        <c:v>11.2001953125</c:v>
                      </c:pt>
                      <c:pt idx="1487">
                        <c:v>11.2001953125</c:v>
                      </c:pt>
                      <c:pt idx="1488">
                        <c:v>11.2001953125</c:v>
                      </c:pt>
                      <c:pt idx="1489">
                        <c:v>11.2001953125</c:v>
                      </c:pt>
                      <c:pt idx="1490">
                        <c:v>11.2001953125</c:v>
                      </c:pt>
                      <c:pt idx="1491">
                        <c:v>11.2001953125</c:v>
                      </c:pt>
                      <c:pt idx="1492">
                        <c:v>11.2001953125</c:v>
                      </c:pt>
                      <c:pt idx="1493">
                        <c:v>11.2001953125</c:v>
                      </c:pt>
                      <c:pt idx="1494">
                        <c:v>11.2001953125</c:v>
                      </c:pt>
                      <c:pt idx="1495">
                        <c:v>11.2001953125</c:v>
                      </c:pt>
                      <c:pt idx="1496">
                        <c:v>11.2001953125</c:v>
                      </c:pt>
                      <c:pt idx="1497">
                        <c:v>11.2001953125</c:v>
                      </c:pt>
                      <c:pt idx="1498">
                        <c:v>11.2001953125</c:v>
                      </c:pt>
                      <c:pt idx="1499">
                        <c:v>11.2001953125</c:v>
                      </c:pt>
                      <c:pt idx="1500">
                        <c:v>11.2001953125</c:v>
                      </c:pt>
                      <c:pt idx="1501">
                        <c:v>11.2001953125</c:v>
                      </c:pt>
                      <c:pt idx="1502">
                        <c:v>11.2001953125</c:v>
                      </c:pt>
                      <c:pt idx="1503">
                        <c:v>11.2001953125</c:v>
                      </c:pt>
                      <c:pt idx="1504">
                        <c:v>11.2001953125</c:v>
                      </c:pt>
                      <c:pt idx="1505">
                        <c:v>11.2001953125</c:v>
                      </c:pt>
                      <c:pt idx="1506">
                        <c:v>11.2001953125</c:v>
                      </c:pt>
                      <c:pt idx="1507">
                        <c:v>11.2001953125</c:v>
                      </c:pt>
                      <c:pt idx="1508">
                        <c:v>11.2001953125</c:v>
                      </c:pt>
                      <c:pt idx="1509">
                        <c:v>11.2001953125</c:v>
                      </c:pt>
                      <c:pt idx="1510">
                        <c:v>11.2001953125</c:v>
                      </c:pt>
                      <c:pt idx="1511">
                        <c:v>11.2001953125</c:v>
                      </c:pt>
                      <c:pt idx="1512">
                        <c:v>11.2001953125</c:v>
                      </c:pt>
                      <c:pt idx="1513">
                        <c:v>11.2001953125</c:v>
                      </c:pt>
                      <c:pt idx="1514">
                        <c:v>11.2001953125</c:v>
                      </c:pt>
                      <c:pt idx="1515">
                        <c:v>11.2001953125</c:v>
                      </c:pt>
                      <c:pt idx="1516">
                        <c:v>11.2001953125</c:v>
                      </c:pt>
                      <c:pt idx="1517">
                        <c:v>11.2001953125</c:v>
                      </c:pt>
                      <c:pt idx="1518">
                        <c:v>11.2001953125</c:v>
                      </c:pt>
                      <c:pt idx="1519">
                        <c:v>11.2001953125</c:v>
                      </c:pt>
                      <c:pt idx="1520">
                        <c:v>11.2001953125</c:v>
                      </c:pt>
                      <c:pt idx="1521">
                        <c:v>11.2001953125</c:v>
                      </c:pt>
                      <c:pt idx="1522">
                        <c:v>11.2001953125</c:v>
                      </c:pt>
                      <c:pt idx="1523">
                        <c:v>11.2001953125</c:v>
                      </c:pt>
                      <c:pt idx="1524">
                        <c:v>11.2001953125</c:v>
                      </c:pt>
                      <c:pt idx="1525">
                        <c:v>11.2001953125</c:v>
                      </c:pt>
                      <c:pt idx="1526">
                        <c:v>11.2001953125</c:v>
                      </c:pt>
                      <c:pt idx="1527">
                        <c:v>11.2001953125</c:v>
                      </c:pt>
                      <c:pt idx="1528">
                        <c:v>11.2001953125</c:v>
                      </c:pt>
                      <c:pt idx="1529">
                        <c:v>11.2001953125</c:v>
                      </c:pt>
                      <c:pt idx="1530">
                        <c:v>11.2001953125</c:v>
                      </c:pt>
                      <c:pt idx="1531">
                        <c:v>11.2001953125</c:v>
                      </c:pt>
                      <c:pt idx="1532">
                        <c:v>11.2001953125</c:v>
                      </c:pt>
                      <c:pt idx="1533">
                        <c:v>11.2001953125</c:v>
                      </c:pt>
                      <c:pt idx="1534">
                        <c:v>11.2001953125</c:v>
                      </c:pt>
                      <c:pt idx="1535">
                        <c:v>11.2001953125</c:v>
                      </c:pt>
                      <c:pt idx="1536">
                        <c:v>11.2001953125</c:v>
                      </c:pt>
                      <c:pt idx="1537">
                        <c:v>11.2001953125</c:v>
                      </c:pt>
                      <c:pt idx="1538">
                        <c:v>11.2001953125</c:v>
                      </c:pt>
                      <c:pt idx="1539">
                        <c:v>11.2001953125</c:v>
                      </c:pt>
                      <c:pt idx="1540">
                        <c:v>11.2001953125</c:v>
                      </c:pt>
                      <c:pt idx="1541">
                        <c:v>11.2001953125</c:v>
                      </c:pt>
                      <c:pt idx="1542">
                        <c:v>11.2001953125</c:v>
                      </c:pt>
                      <c:pt idx="1543">
                        <c:v>11.2001953125</c:v>
                      </c:pt>
                      <c:pt idx="1544">
                        <c:v>11.2001953125</c:v>
                      </c:pt>
                      <c:pt idx="1545">
                        <c:v>11.2001953125</c:v>
                      </c:pt>
                      <c:pt idx="1546">
                        <c:v>11.2001953125</c:v>
                      </c:pt>
                      <c:pt idx="1547">
                        <c:v>11.2001953125</c:v>
                      </c:pt>
                      <c:pt idx="1548">
                        <c:v>11.2001953125</c:v>
                      </c:pt>
                      <c:pt idx="1549">
                        <c:v>11.2001953125</c:v>
                      </c:pt>
                      <c:pt idx="1550">
                        <c:v>11.2001953125</c:v>
                      </c:pt>
                      <c:pt idx="1551">
                        <c:v>11.2001953125</c:v>
                      </c:pt>
                      <c:pt idx="1552">
                        <c:v>11.2001953125</c:v>
                      </c:pt>
                      <c:pt idx="1553">
                        <c:v>11.2001953125</c:v>
                      </c:pt>
                      <c:pt idx="1554">
                        <c:v>11.2001953125</c:v>
                      </c:pt>
                      <c:pt idx="1555">
                        <c:v>11.2001953125</c:v>
                      </c:pt>
                      <c:pt idx="1556">
                        <c:v>11.2001953125</c:v>
                      </c:pt>
                      <c:pt idx="1557">
                        <c:v>11.2001953125</c:v>
                      </c:pt>
                      <c:pt idx="1558">
                        <c:v>11.2001953125</c:v>
                      </c:pt>
                      <c:pt idx="1559">
                        <c:v>11.2001953125</c:v>
                      </c:pt>
                      <c:pt idx="1560">
                        <c:v>11.2001953125</c:v>
                      </c:pt>
                      <c:pt idx="1561">
                        <c:v>11.2001953125</c:v>
                      </c:pt>
                      <c:pt idx="1562">
                        <c:v>11.2001953125</c:v>
                      </c:pt>
                      <c:pt idx="1563">
                        <c:v>11.2001953125</c:v>
                      </c:pt>
                      <c:pt idx="1564">
                        <c:v>11.2001953125</c:v>
                      </c:pt>
                      <c:pt idx="1565">
                        <c:v>11.2001953125</c:v>
                      </c:pt>
                      <c:pt idx="1566">
                        <c:v>11.2001953125</c:v>
                      </c:pt>
                      <c:pt idx="1567">
                        <c:v>11.2001953125</c:v>
                      </c:pt>
                      <c:pt idx="1568">
                        <c:v>11.2001953125</c:v>
                      </c:pt>
                      <c:pt idx="1569">
                        <c:v>11.2001953125</c:v>
                      </c:pt>
                      <c:pt idx="1570">
                        <c:v>11.2001953125</c:v>
                      </c:pt>
                      <c:pt idx="1571">
                        <c:v>11.2001953125</c:v>
                      </c:pt>
                      <c:pt idx="1572">
                        <c:v>11.2001953125</c:v>
                      </c:pt>
                      <c:pt idx="1573">
                        <c:v>11.2001953125</c:v>
                      </c:pt>
                      <c:pt idx="1574">
                        <c:v>11.2001953125</c:v>
                      </c:pt>
                      <c:pt idx="1575">
                        <c:v>11.2001953125</c:v>
                      </c:pt>
                      <c:pt idx="1576">
                        <c:v>11.2001953125</c:v>
                      </c:pt>
                      <c:pt idx="1577">
                        <c:v>11.2001953125</c:v>
                      </c:pt>
                      <c:pt idx="1578">
                        <c:v>11.2001953125</c:v>
                      </c:pt>
                      <c:pt idx="1579">
                        <c:v>11.2001953125</c:v>
                      </c:pt>
                      <c:pt idx="1580">
                        <c:v>11.2001953125</c:v>
                      </c:pt>
                      <c:pt idx="1581">
                        <c:v>11.2001953125</c:v>
                      </c:pt>
                      <c:pt idx="1582">
                        <c:v>11.2001953125</c:v>
                      </c:pt>
                      <c:pt idx="1583">
                        <c:v>11.2001953125</c:v>
                      </c:pt>
                      <c:pt idx="1584">
                        <c:v>11.2001953125</c:v>
                      </c:pt>
                      <c:pt idx="1585">
                        <c:v>11.2001953125</c:v>
                      </c:pt>
                      <c:pt idx="1586">
                        <c:v>11.2001953125</c:v>
                      </c:pt>
                      <c:pt idx="1587">
                        <c:v>11.2001953125</c:v>
                      </c:pt>
                      <c:pt idx="1588">
                        <c:v>11.2001953125</c:v>
                      </c:pt>
                      <c:pt idx="1589">
                        <c:v>11.2001953125</c:v>
                      </c:pt>
                      <c:pt idx="1590">
                        <c:v>11.2001953125</c:v>
                      </c:pt>
                      <c:pt idx="1591">
                        <c:v>11.2001953125</c:v>
                      </c:pt>
                      <c:pt idx="1592">
                        <c:v>11.2001953125</c:v>
                      </c:pt>
                      <c:pt idx="1593">
                        <c:v>11.2001953125</c:v>
                      </c:pt>
                      <c:pt idx="1594">
                        <c:v>11.2001953125</c:v>
                      </c:pt>
                      <c:pt idx="1595">
                        <c:v>11.2001953125</c:v>
                      </c:pt>
                      <c:pt idx="1596">
                        <c:v>11.2001953125</c:v>
                      </c:pt>
                      <c:pt idx="1597">
                        <c:v>11.10009765625</c:v>
                      </c:pt>
                      <c:pt idx="1598">
                        <c:v>11.2001953125</c:v>
                      </c:pt>
                      <c:pt idx="1599">
                        <c:v>11.2001953125</c:v>
                      </c:pt>
                      <c:pt idx="1600">
                        <c:v>11.10009765625</c:v>
                      </c:pt>
                      <c:pt idx="1601">
                        <c:v>11.2001953125</c:v>
                      </c:pt>
                      <c:pt idx="1602">
                        <c:v>11.2001953125</c:v>
                      </c:pt>
                      <c:pt idx="1603">
                        <c:v>11.10009765625</c:v>
                      </c:pt>
                      <c:pt idx="1604">
                        <c:v>11.2001953125</c:v>
                      </c:pt>
                      <c:pt idx="1605">
                        <c:v>11.2001953125</c:v>
                      </c:pt>
                      <c:pt idx="1606">
                        <c:v>11.2001953125</c:v>
                      </c:pt>
                      <c:pt idx="1607">
                        <c:v>11.2001953125</c:v>
                      </c:pt>
                      <c:pt idx="1608">
                        <c:v>11.10009765625</c:v>
                      </c:pt>
                      <c:pt idx="1609">
                        <c:v>11.2001953125</c:v>
                      </c:pt>
                      <c:pt idx="1610">
                        <c:v>11.2001953125</c:v>
                      </c:pt>
                      <c:pt idx="1611">
                        <c:v>11.2001953125</c:v>
                      </c:pt>
                      <c:pt idx="1612">
                        <c:v>11.2001953125</c:v>
                      </c:pt>
                      <c:pt idx="1613">
                        <c:v>11.2001953125</c:v>
                      </c:pt>
                      <c:pt idx="1614">
                        <c:v>11.10009765625</c:v>
                      </c:pt>
                      <c:pt idx="1615">
                        <c:v>11.10009765625</c:v>
                      </c:pt>
                      <c:pt idx="1616">
                        <c:v>11.10009765625</c:v>
                      </c:pt>
                      <c:pt idx="1617">
                        <c:v>11.2001953125</c:v>
                      </c:pt>
                      <c:pt idx="1618">
                        <c:v>11.2001953125</c:v>
                      </c:pt>
                      <c:pt idx="1619">
                        <c:v>11.2001953125</c:v>
                      </c:pt>
                      <c:pt idx="1620">
                        <c:v>11.10009765625</c:v>
                      </c:pt>
                      <c:pt idx="1621">
                        <c:v>11.10009765625</c:v>
                      </c:pt>
                      <c:pt idx="1622">
                        <c:v>11.2001953125</c:v>
                      </c:pt>
                      <c:pt idx="1623">
                        <c:v>11.2001953125</c:v>
                      </c:pt>
                      <c:pt idx="1624">
                        <c:v>11.10009765625</c:v>
                      </c:pt>
                      <c:pt idx="1625">
                        <c:v>11.2001953125</c:v>
                      </c:pt>
                      <c:pt idx="1626">
                        <c:v>11.10009765625</c:v>
                      </c:pt>
                      <c:pt idx="1627">
                        <c:v>11.10009765625</c:v>
                      </c:pt>
                      <c:pt idx="1628">
                        <c:v>11.10009765625</c:v>
                      </c:pt>
                      <c:pt idx="1629">
                        <c:v>11.10009765625</c:v>
                      </c:pt>
                      <c:pt idx="1630">
                        <c:v>11.10009765625</c:v>
                      </c:pt>
                      <c:pt idx="1631">
                        <c:v>11.2001953125</c:v>
                      </c:pt>
                      <c:pt idx="1632">
                        <c:v>11.2001953125</c:v>
                      </c:pt>
                      <c:pt idx="1633">
                        <c:v>11.10009765625</c:v>
                      </c:pt>
                      <c:pt idx="1634">
                        <c:v>11.10009765625</c:v>
                      </c:pt>
                      <c:pt idx="1635">
                        <c:v>11.10009765625</c:v>
                      </c:pt>
                      <c:pt idx="1636">
                        <c:v>11.10009765625</c:v>
                      </c:pt>
                      <c:pt idx="1637">
                        <c:v>11.10009765625</c:v>
                      </c:pt>
                      <c:pt idx="1638">
                        <c:v>11.10009765625</c:v>
                      </c:pt>
                      <c:pt idx="1639">
                        <c:v>11.10009765625</c:v>
                      </c:pt>
                      <c:pt idx="1640">
                        <c:v>11.10009765625</c:v>
                      </c:pt>
                      <c:pt idx="1641">
                        <c:v>11.10009765625</c:v>
                      </c:pt>
                      <c:pt idx="1642">
                        <c:v>11.10009765625</c:v>
                      </c:pt>
                      <c:pt idx="1643">
                        <c:v>11.10009765625</c:v>
                      </c:pt>
                      <c:pt idx="1644">
                        <c:v>11.2001953125</c:v>
                      </c:pt>
                      <c:pt idx="1645">
                        <c:v>11.10009765625</c:v>
                      </c:pt>
                      <c:pt idx="1646">
                        <c:v>11.10009765625</c:v>
                      </c:pt>
                      <c:pt idx="1647">
                        <c:v>11.10009765625</c:v>
                      </c:pt>
                      <c:pt idx="1648">
                        <c:v>11.10009765625</c:v>
                      </c:pt>
                      <c:pt idx="1649">
                        <c:v>11.10009765625</c:v>
                      </c:pt>
                      <c:pt idx="1650">
                        <c:v>11.10009765625</c:v>
                      </c:pt>
                      <c:pt idx="1651">
                        <c:v>11.10009765625</c:v>
                      </c:pt>
                      <c:pt idx="1652">
                        <c:v>11.10009765625</c:v>
                      </c:pt>
                      <c:pt idx="1653">
                        <c:v>11.10009765625</c:v>
                      </c:pt>
                      <c:pt idx="1654">
                        <c:v>11.10009765625</c:v>
                      </c:pt>
                      <c:pt idx="1655">
                        <c:v>11.10009765625</c:v>
                      </c:pt>
                      <c:pt idx="1656">
                        <c:v>11.10009765625</c:v>
                      </c:pt>
                      <c:pt idx="1657">
                        <c:v>11.10009765625</c:v>
                      </c:pt>
                      <c:pt idx="1658">
                        <c:v>11.10009765625</c:v>
                      </c:pt>
                      <c:pt idx="1659">
                        <c:v>11.10009765625</c:v>
                      </c:pt>
                      <c:pt idx="1660">
                        <c:v>11.10009765625</c:v>
                      </c:pt>
                      <c:pt idx="1661">
                        <c:v>11.10009765625</c:v>
                      </c:pt>
                      <c:pt idx="1662">
                        <c:v>11.10009765625</c:v>
                      </c:pt>
                      <c:pt idx="1663">
                        <c:v>11.10009765625</c:v>
                      </c:pt>
                      <c:pt idx="1664">
                        <c:v>11.10009765625</c:v>
                      </c:pt>
                      <c:pt idx="1665">
                        <c:v>11.10009765625</c:v>
                      </c:pt>
                      <c:pt idx="1666">
                        <c:v>11.10009765625</c:v>
                      </c:pt>
                      <c:pt idx="1667">
                        <c:v>11.10009765625</c:v>
                      </c:pt>
                      <c:pt idx="1668">
                        <c:v>11.10009765625</c:v>
                      </c:pt>
                      <c:pt idx="1669">
                        <c:v>11.10009765625</c:v>
                      </c:pt>
                      <c:pt idx="1670">
                        <c:v>11.10009765625</c:v>
                      </c:pt>
                      <c:pt idx="1671">
                        <c:v>11.10009765625</c:v>
                      </c:pt>
                      <c:pt idx="1672">
                        <c:v>11.10009765625</c:v>
                      </c:pt>
                      <c:pt idx="1673">
                        <c:v>11.10009765625</c:v>
                      </c:pt>
                      <c:pt idx="1674">
                        <c:v>11.10009765625</c:v>
                      </c:pt>
                      <c:pt idx="1675">
                        <c:v>11.10009765625</c:v>
                      </c:pt>
                      <c:pt idx="1676">
                        <c:v>11.10009765625</c:v>
                      </c:pt>
                      <c:pt idx="1677">
                        <c:v>11.10009765625</c:v>
                      </c:pt>
                      <c:pt idx="1678">
                        <c:v>11.10009765625</c:v>
                      </c:pt>
                      <c:pt idx="1679">
                        <c:v>11.10009765625</c:v>
                      </c:pt>
                      <c:pt idx="1680">
                        <c:v>11.10009765625</c:v>
                      </c:pt>
                      <c:pt idx="1681">
                        <c:v>11.10009765625</c:v>
                      </c:pt>
                      <c:pt idx="1682">
                        <c:v>11.10009765625</c:v>
                      </c:pt>
                      <c:pt idx="1683">
                        <c:v>11.10009765625</c:v>
                      </c:pt>
                      <c:pt idx="1684">
                        <c:v>11.10009765625</c:v>
                      </c:pt>
                      <c:pt idx="1685">
                        <c:v>11.10009765625</c:v>
                      </c:pt>
                      <c:pt idx="1686">
                        <c:v>11.10009765625</c:v>
                      </c:pt>
                      <c:pt idx="1687">
                        <c:v>11.10009765625</c:v>
                      </c:pt>
                      <c:pt idx="1688">
                        <c:v>11.10009765625</c:v>
                      </c:pt>
                      <c:pt idx="1689">
                        <c:v>11.10009765625</c:v>
                      </c:pt>
                      <c:pt idx="1690">
                        <c:v>11.10009765625</c:v>
                      </c:pt>
                      <c:pt idx="1691">
                        <c:v>11.10009765625</c:v>
                      </c:pt>
                      <c:pt idx="1692">
                        <c:v>11.10009765625</c:v>
                      </c:pt>
                      <c:pt idx="1693">
                        <c:v>11.10009765625</c:v>
                      </c:pt>
                      <c:pt idx="1694">
                        <c:v>11.10009765625</c:v>
                      </c:pt>
                      <c:pt idx="1695">
                        <c:v>11.10009765625</c:v>
                      </c:pt>
                      <c:pt idx="1696">
                        <c:v>11.10009765625</c:v>
                      </c:pt>
                      <c:pt idx="1697">
                        <c:v>11.10009765625</c:v>
                      </c:pt>
                      <c:pt idx="1698">
                        <c:v>11.10009765625</c:v>
                      </c:pt>
                      <c:pt idx="1699">
                        <c:v>11.10009765625</c:v>
                      </c:pt>
                      <c:pt idx="1700">
                        <c:v>11.10009765625</c:v>
                      </c:pt>
                      <c:pt idx="1701">
                        <c:v>11.10009765625</c:v>
                      </c:pt>
                      <c:pt idx="1702">
                        <c:v>11.10009765625</c:v>
                      </c:pt>
                      <c:pt idx="1703">
                        <c:v>11.10009765625</c:v>
                      </c:pt>
                      <c:pt idx="1704">
                        <c:v>11.10009765625</c:v>
                      </c:pt>
                      <c:pt idx="1705">
                        <c:v>11.10009765625</c:v>
                      </c:pt>
                      <c:pt idx="1706">
                        <c:v>11.10009765625</c:v>
                      </c:pt>
                      <c:pt idx="1707">
                        <c:v>11.10009765625</c:v>
                      </c:pt>
                      <c:pt idx="1708">
                        <c:v>11.10009765625</c:v>
                      </c:pt>
                      <c:pt idx="1709">
                        <c:v>11.10009765625</c:v>
                      </c:pt>
                      <c:pt idx="1710">
                        <c:v>11.10009765625</c:v>
                      </c:pt>
                      <c:pt idx="1711">
                        <c:v>11.10009765625</c:v>
                      </c:pt>
                      <c:pt idx="1712">
                        <c:v>11.10009765625</c:v>
                      </c:pt>
                      <c:pt idx="1713">
                        <c:v>11.10009765625</c:v>
                      </c:pt>
                      <c:pt idx="1714">
                        <c:v>11.10009765625</c:v>
                      </c:pt>
                      <c:pt idx="1715">
                        <c:v>11.10009765625</c:v>
                      </c:pt>
                      <c:pt idx="1716">
                        <c:v>11.10009765625</c:v>
                      </c:pt>
                      <c:pt idx="1717">
                        <c:v>11.10009765625</c:v>
                      </c:pt>
                      <c:pt idx="1718">
                        <c:v>11.10009765625</c:v>
                      </c:pt>
                      <c:pt idx="1719">
                        <c:v>11.10009765625</c:v>
                      </c:pt>
                      <c:pt idx="1720">
                        <c:v>11.10009765625</c:v>
                      </c:pt>
                      <c:pt idx="1721">
                        <c:v>11.10009765625</c:v>
                      </c:pt>
                      <c:pt idx="1722">
                        <c:v>11.10009765625</c:v>
                      </c:pt>
                      <c:pt idx="1723">
                        <c:v>11.10009765625</c:v>
                      </c:pt>
                      <c:pt idx="1724">
                        <c:v>11.10009765625</c:v>
                      </c:pt>
                      <c:pt idx="1725">
                        <c:v>11.10009765625</c:v>
                      </c:pt>
                      <c:pt idx="1726">
                        <c:v>11.10009765625</c:v>
                      </c:pt>
                      <c:pt idx="1727">
                        <c:v>11.10009765625</c:v>
                      </c:pt>
                      <c:pt idx="1728">
                        <c:v>11.10009765625</c:v>
                      </c:pt>
                      <c:pt idx="1729">
                        <c:v>11.10009765625</c:v>
                      </c:pt>
                      <c:pt idx="1730">
                        <c:v>11.10009765625</c:v>
                      </c:pt>
                      <c:pt idx="1731">
                        <c:v>11.10009765625</c:v>
                      </c:pt>
                      <c:pt idx="1732">
                        <c:v>11.10009765625</c:v>
                      </c:pt>
                      <c:pt idx="1733">
                        <c:v>11.10009765625</c:v>
                      </c:pt>
                      <c:pt idx="1734">
                        <c:v>11.10009765625</c:v>
                      </c:pt>
                      <c:pt idx="1735">
                        <c:v>11.10009765625</c:v>
                      </c:pt>
                      <c:pt idx="1736">
                        <c:v>11.10009765625</c:v>
                      </c:pt>
                      <c:pt idx="1737">
                        <c:v>11.10009765625</c:v>
                      </c:pt>
                      <c:pt idx="1738">
                        <c:v>11.10009765625</c:v>
                      </c:pt>
                      <c:pt idx="1739">
                        <c:v>11.10009765625</c:v>
                      </c:pt>
                      <c:pt idx="1740">
                        <c:v>11.10009765625</c:v>
                      </c:pt>
                      <c:pt idx="1741">
                        <c:v>11.10009765625</c:v>
                      </c:pt>
                      <c:pt idx="1742">
                        <c:v>11.10009765625</c:v>
                      </c:pt>
                      <c:pt idx="1743">
                        <c:v>11.10009765625</c:v>
                      </c:pt>
                      <c:pt idx="1744">
                        <c:v>11.10009765625</c:v>
                      </c:pt>
                      <c:pt idx="1745">
                        <c:v>11.10009765625</c:v>
                      </c:pt>
                      <c:pt idx="1746">
                        <c:v>11.10009765625</c:v>
                      </c:pt>
                      <c:pt idx="1747">
                        <c:v>11.10009765625</c:v>
                      </c:pt>
                      <c:pt idx="1748">
                        <c:v>11.10009765625</c:v>
                      </c:pt>
                      <c:pt idx="1749">
                        <c:v>11.10009765625</c:v>
                      </c:pt>
                      <c:pt idx="1750">
                        <c:v>11.10009765625</c:v>
                      </c:pt>
                      <c:pt idx="1751">
                        <c:v>11.10009765625</c:v>
                      </c:pt>
                      <c:pt idx="1752">
                        <c:v>11.10009765625</c:v>
                      </c:pt>
                      <c:pt idx="1753">
                        <c:v>11.10009765625</c:v>
                      </c:pt>
                      <c:pt idx="1754">
                        <c:v>11.10009765625</c:v>
                      </c:pt>
                      <c:pt idx="1755">
                        <c:v>11.10009765625</c:v>
                      </c:pt>
                      <c:pt idx="1756">
                        <c:v>11.10009765625</c:v>
                      </c:pt>
                      <c:pt idx="1757">
                        <c:v>11.10009765625</c:v>
                      </c:pt>
                      <c:pt idx="1758">
                        <c:v>11.10009765625</c:v>
                      </c:pt>
                      <c:pt idx="1759">
                        <c:v>11.10009765625</c:v>
                      </c:pt>
                      <c:pt idx="1760">
                        <c:v>11.10009765625</c:v>
                      </c:pt>
                      <c:pt idx="1761">
                        <c:v>11.10009765625</c:v>
                      </c:pt>
                      <c:pt idx="1762">
                        <c:v>11.10009765625</c:v>
                      </c:pt>
                      <c:pt idx="1763">
                        <c:v>11.10009765625</c:v>
                      </c:pt>
                      <c:pt idx="1764">
                        <c:v>11.10009765625</c:v>
                      </c:pt>
                      <c:pt idx="1765">
                        <c:v>11.10009765625</c:v>
                      </c:pt>
                      <c:pt idx="1766">
                        <c:v>11.10009765625</c:v>
                      </c:pt>
                      <c:pt idx="1767">
                        <c:v>11.10009765625</c:v>
                      </c:pt>
                      <c:pt idx="1768">
                        <c:v>11.10009765625</c:v>
                      </c:pt>
                      <c:pt idx="1769">
                        <c:v>11.000244140625</c:v>
                      </c:pt>
                      <c:pt idx="1770">
                        <c:v>11.10009765625</c:v>
                      </c:pt>
                      <c:pt idx="1771">
                        <c:v>11.10009765625</c:v>
                      </c:pt>
                      <c:pt idx="1772">
                        <c:v>11.000244140625</c:v>
                      </c:pt>
                      <c:pt idx="1773">
                        <c:v>11.10009765625</c:v>
                      </c:pt>
                      <c:pt idx="1774">
                        <c:v>11.000244140625</c:v>
                      </c:pt>
                      <c:pt idx="1775">
                        <c:v>11.10009765625</c:v>
                      </c:pt>
                      <c:pt idx="1776">
                        <c:v>11.10009765625</c:v>
                      </c:pt>
                      <c:pt idx="1777">
                        <c:v>11.10009765625</c:v>
                      </c:pt>
                      <c:pt idx="1778">
                        <c:v>11.10009765625</c:v>
                      </c:pt>
                      <c:pt idx="1779">
                        <c:v>11.10009765625</c:v>
                      </c:pt>
                      <c:pt idx="1780">
                        <c:v>11.000244140625</c:v>
                      </c:pt>
                      <c:pt idx="1781">
                        <c:v>11.000244140625</c:v>
                      </c:pt>
                      <c:pt idx="1782">
                        <c:v>11.000244140625</c:v>
                      </c:pt>
                      <c:pt idx="1783">
                        <c:v>11.000244140625</c:v>
                      </c:pt>
                      <c:pt idx="1784">
                        <c:v>11.000244140625</c:v>
                      </c:pt>
                      <c:pt idx="1785">
                        <c:v>11.10009765625</c:v>
                      </c:pt>
                      <c:pt idx="1786">
                        <c:v>11.10009765625</c:v>
                      </c:pt>
                      <c:pt idx="1787">
                        <c:v>11.000244140625</c:v>
                      </c:pt>
                      <c:pt idx="1788">
                        <c:v>11.000244140625</c:v>
                      </c:pt>
                      <c:pt idx="1789">
                        <c:v>11.000244140625</c:v>
                      </c:pt>
                      <c:pt idx="1790">
                        <c:v>11.10009765625</c:v>
                      </c:pt>
                      <c:pt idx="1791">
                        <c:v>11.000244140625</c:v>
                      </c:pt>
                      <c:pt idx="1792">
                        <c:v>11.10009765625</c:v>
                      </c:pt>
                      <c:pt idx="1793">
                        <c:v>11.10009765625</c:v>
                      </c:pt>
                      <c:pt idx="1794">
                        <c:v>11.000244140625</c:v>
                      </c:pt>
                      <c:pt idx="1795">
                        <c:v>11.000244140625</c:v>
                      </c:pt>
                      <c:pt idx="1796">
                        <c:v>11.000244140625</c:v>
                      </c:pt>
                      <c:pt idx="1797">
                        <c:v>11.000244140625</c:v>
                      </c:pt>
                      <c:pt idx="1798">
                        <c:v>11.000244140625</c:v>
                      </c:pt>
                      <c:pt idx="1799">
                        <c:v>11.000244140625</c:v>
                      </c:pt>
                      <c:pt idx="1800">
                        <c:v>11.000244140625</c:v>
                      </c:pt>
                      <c:pt idx="1801">
                        <c:v>11.000244140625</c:v>
                      </c:pt>
                      <c:pt idx="1802">
                        <c:v>11.000244140625</c:v>
                      </c:pt>
                      <c:pt idx="1803">
                        <c:v>11.10009765625</c:v>
                      </c:pt>
                      <c:pt idx="1804">
                        <c:v>11.000244140625</c:v>
                      </c:pt>
                      <c:pt idx="1805">
                        <c:v>11.000244140625</c:v>
                      </c:pt>
                      <c:pt idx="1806">
                        <c:v>11.000244140625</c:v>
                      </c:pt>
                      <c:pt idx="1807">
                        <c:v>11.000244140625</c:v>
                      </c:pt>
                      <c:pt idx="1808">
                        <c:v>11.000244140625</c:v>
                      </c:pt>
                      <c:pt idx="1809">
                        <c:v>11.000244140625</c:v>
                      </c:pt>
                      <c:pt idx="1810">
                        <c:v>11.000244140625</c:v>
                      </c:pt>
                      <c:pt idx="1811">
                        <c:v>11.000244140625</c:v>
                      </c:pt>
                      <c:pt idx="1812">
                        <c:v>11.000244140625</c:v>
                      </c:pt>
                      <c:pt idx="1813">
                        <c:v>11.000244140625</c:v>
                      </c:pt>
                      <c:pt idx="1814">
                        <c:v>11.000244140625</c:v>
                      </c:pt>
                      <c:pt idx="1815">
                        <c:v>11.000244140625</c:v>
                      </c:pt>
                      <c:pt idx="1816">
                        <c:v>11.000244140625</c:v>
                      </c:pt>
                      <c:pt idx="1817">
                        <c:v>11.000244140625</c:v>
                      </c:pt>
                      <c:pt idx="1818">
                        <c:v>11.000244140625</c:v>
                      </c:pt>
                      <c:pt idx="1819">
                        <c:v>11.000244140625</c:v>
                      </c:pt>
                      <c:pt idx="1820">
                        <c:v>11.000244140625</c:v>
                      </c:pt>
                      <c:pt idx="1821">
                        <c:v>11.000244140625</c:v>
                      </c:pt>
                      <c:pt idx="1822">
                        <c:v>11.000244140625</c:v>
                      </c:pt>
                      <c:pt idx="1823">
                        <c:v>11.000244140625</c:v>
                      </c:pt>
                      <c:pt idx="1824">
                        <c:v>11.000244140625</c:v>
                      </c:pt>
                      <c:pt idx="1825">
                        <c:v>11.000244140625</c:v>
                      </c:pt>
                      <c:pt idx="1826">
                        <c:v>11.000244140625</c:v>
                      </c:pt>
                      <c:pt idx="1827">
                        <c:v>11.000244140625</c:v>
                      </c:pt>
                      <c:pt idx="1828">
                        <c:v>11.000244140625</c:v>
                      </c:pt>
                      <c:pt idx="1829">
                        <c:v>11.000244140625</c:v>
                      </c:pt>
                      <c:pt idx="1830">
                        <c:v>11.000244140625</c:v>
                      </c:pt>
                      <c:pt idx="1831">
                        <c:v>11.000244140625</c:v>
                      </c:pt>
                      <c:pt idx="1832">
                        <c:v>11.000244140625</c:v>
                      </c:pt>
                      <c:pt idx="1833">
                        <c:v>11.000244140625</c:v>
                      </c:pt>
                      <c:pt idx="1834">
                        <c:v>11.000244140625</c:v>
                      </c:pt>
                      <c:pt idx="1835">
                        <c:v>11.000244140625</c:v>
                      </c:pt>
                      <c:pt idx="1836">
                        <c:v>11.000244140625</c:v>
                      </c:pt>
                      <c:pt idx="1837">
                        <c:v>11.000244140625</c:v>
                      </c:pt>
                      <c:pt idx="1838">
                        <c:v>11.000244140625</c:v>
                      </c:pt>
                      <c:pt idx="1839">
                        <c:v>11.000244140625</c:v>
                      </c:pt>
                      <c:pt idx="1840">
                        <c:v>11.000244140625</c:v>
                      </c:pt>
                      <c:pt idx="1841">
                        <c:v>11.000244140625</c:v>
                      </c:pt>
                      <c:pt idx="1842">
                        <c:v>11.000244140625</c:v>
                      </c:pt>
                      <c:pt idx="1843">
                        <c:v>11.000244140625</c:v>
                      </c:pt>
                      <c:pt idx="1844">
                        <c:v>11.000244140625</c:v>
                      </c:pt>
                      <c:pt idx="1845">
                        <c:v>11.000244140625</c:v>
                      </c:pt>
                      <c:pt idx="1846">
                        <c:v>11.000244140625</c:v>
                      </c:pt>
                      <c:pt idx="1847">
                        <c:v>11.000244140625</c:v>
                      </c:pt>
                      <c:pt idx="1848">
                        <c:v>11.000244140625</c:v>
                      </c:pt>
                      <c:pt idx="1849">
                        <c:v>11.000244140625</c:v>
                      </c:pt>
                      <c:pt idx="1850">
                        <c:v>11.000244140625</c:v>
                      </c:pt>
                      <c:pt idx="1851">
                        <c:v>11.000244140625</c:v>
                      </c:pt>
                      <c:pt idx="1852">
                        <c:v>11.000244140625</c:v>
                      </c:pt>
                      <c:pt idx="1853">
                        <c:v>11.000244140625</c:v>
                      </c:pt>
                      <c:pt idx="1854">
                        <c:v>11.000244140625</c:v>
                      </c:pt>
                      <c:pt idx="1855">
                        <c:v>11.000244140625</c:v>
                      </c:pt>
                      <c:pt idx="1856">
                        <c:v>11.000244140625</c:v>
                      </c:pt>
                      <c:pt idx="1857">
                        <c:v>11.000244140625</c:v>
                      </c:pt>
                      <c:pt idx="1858">
                        <c:v>11.000244140625</c:v>
                      </c:pt>
                      <c:pt idx="1859">
                        <c:v>11.000244140625</c:v>
                      </c:pt>
                      <c:pt idx="1860">
                        <c:v>11.000244140625</c:v>
                      </c:pt>
                      <c:pt idx="1861">
                        <c:v>11.000244140625</c:v>
                      </c:pt>
                      <c:pt idx="1862">
                        <c:v>11.000244140625</c:v>
                      </c:pt>
                      <c:pt idx="1863">
                        <c:v>11.000244140625</c:v>
                      </c:pt>
                      <c:pt idx="1864">
                        <c:v>11.000244140625</c:v>
                      </c:pt>
                      <c:pt idx="1865">
                        <c:v>11.000244140625</c:v>
                      </c:pt>
                      <c:pt idx="1866">
                        <c:v>11.000244140625</c:v>
                      </c:pt>
                      <c:pt idx="1867">
                        <c:v>11.000244140625</c:v>
                      </c:pt>
                      <c:pt idx="1868">
                        <c:v>11.000244140625</c:v>
                      </c:pt>
                      <c:pt idx="1869">
                        <c:v>11.000244140625</c:v>
                      </c:pt>
                      <c:pt idx="1870">
                        <c:v>11.000244140625</c:v>
                      </c:pt>
                      <c:pt idx="1871">
                        <c:v>11.000244140625</c:v>
                      </c:pt>
                      <c:pt idx="1872">
                        <c:v>11.000244140625</c:v>
                      </c:pt>
                      <c:pt idx="1873">
                        <c:v>11.000244140625</c:v>
                      </c:pt>
                      <c:pt idx="1874">
                        <c:v>11.000244140625</c:v>
                      </c:pt>
                      <c:pt idx="1875">
                        <c:v>11.000244140625</c:v>
                      </c:pt>
                      <c:pt idx="1876">
                        <c:v>11.000244140625</c:v>
                      </c:pt>
                      <c:pt idx="1877">
                        <c:v>11.000244140625</c:v>
                      </c:pt>
                      <c:pt idx="1878">
                        <c:v>11.000244140625</c:v>
                      </c:pt>
                      <c:pt idx="1879">
                        <c:v>11.000244140625</c:v>
                      </c:pt>
                      <c:pt idx="1880">
                        <c:v>10.900146484375</c:v>
                      </c:pt>
                      <c:pt idx="1881">
                        <c:v>11.000244140625</c:v>
                      </c:pt>
                      <c:pt idx="1882">
                        <c:v>11.000244140625</c:v>
                      </c:pt>
                      <c:pt idx="1883">
                        <c:v>11.000244140625</c:v>
                      </c:pt>
                      <c:pt idx="1884">
                        <c:v>11.000244140625</c:v>
                      </c:pt>
                      <c:pt idx="1885">
                        <c:v>11.000244140625</c:v>
                      </c:pt>
                      <c:pt idx="1886">
                        <c:v>11.000244140625</c:v>
                      </c:pt>
                      <c:pt idx="1887">
                        <c:v>11.000244140625</c:v>
                      </c:pt>
                      <c:pt idx="1888">
                        <c:v>11.000244140625</c:v>
                      </c:pt>
                      <c:pt idx="1889">
                        <c:v>11.000244140625</c:v>
                      </c:pt>
                      <c:pt idx="1890">
                        <c:v>11.000244140625</c:v>
                      </c:pt>
                      <c:pt idx="1891">
                        <c:v>11.000244140625</c:v>
                      </c:pt>
                      <c:pt idx="1892">
                        <c:v>11.000244140625</c:v>
                      </c:pt>
                      <c:pt idx="1893">
                        <c:v>11.000244140625</c:v>
                      </c:pt>
                      <c:pt idx="1894">
                        <c:v>11.000244140625</c:v>
                      </c:pt>
                      <c:pt idx="1895">
                        <c:v>11.000244140625</c:v>
                      </c:pt>
                      <c:pt idx="1896">
                        <c:v>10.900146484375</c:v>
                      </c:pt>
                      <c:pt idx="1897">
                        <c:v>11.000244140625</c:v>
                      </c:pt>
                      <c:pt idx="1898">
                        <c:v>11.000244140625</c:v>
                      </c:pt>
                      <c:pt idx="1899">
                        <c:v>11.000244140625</c:v>
                      </c:pt>
                      <c:pt idx="1900">
                        <c:v>11.000244140625</c:v>
                      </c:pt>
                      <c:pt idx="1901">
                        <c:v>11.000244140625</c:v>
                      </c:pt>
                      <c:pt idx="1902">
                        <c:v>11.000244140625</c:v>
                      </c:pt>
                      <c:pt idx="1903">
                        <c:v>10.900146484375</c:v>
                      </c:pt>
                      <c:pt idx="1904">
                        <c:v>10.900146484375</c:v>
                      </c:pt>
                      <c:pt idx="1905">
                        <c:v>10.900146484375</c:v>
                      </c:pt>
                      <c:pt idx="1906">
                        <c:v>11.000244140625</c:v>
                      </c:pt>
                      <c:pt idx="1907">
                        <c:v>10.900146484375</c:v>
                      </c:pt>
                      <c:pt idx="1908">
                        <c:v>10.900146484375</c:v>
                      </c:pt>
                      <c:pt idx="1909">
                        <c:v>11.000244140625</c:v>
                      </c:pt>
                      <c:pt idx="1910">
                        <c:v>10.900146484375</c:v>
                      </c:pt>
                      <c:pt idx="1911">
                        <c:v>10.900146484375</c:v>
                      </c:pt>
                      <c:pt idx="1912">
                        <c:v>10.900146484375</c:v>
                      </c:pt>
                      <c:pt idx="1913">
                        <c:v>10.900146484375</c:v>
                      </c:pt>
                      <c:pt idx="1914">
                        <c:v>10.900146484375</c:v>
                      </c:pt>
                      <c:pt idx="1915">
                        <c:v>10.900146484375</c:v>
                      </c:pt>
                      <c:pt idx="1916">
                        <c:v>10.900146484375</c:v>
                      </c:pt>
                      <c:pt idx="1917">
                        <c:v>10.900146484375</c:v>
                      </c:pt>
                      <c:pt idx="1918">
                        <c:v>10.900146484375</c:v>
                      </c:pt>
                      <c:pt idx="1919">
                        <c:v>10.900146484375</c:v>
                      </c:pt>
                      <c:pt idx="1920">
                        <c:v>10.900146484375</c:v>
                      </c:pt>
                      <c:pt idx="1921">
                        <c:v>10.900146484375</c:v>
                      </c:pt>
                      <c:pt idx="1922">
                        <c:v>10.900146484375</c:v>
                      </c:pt>
                      <c:pt idx="1923">
                        <c:v>10.900146484375</c:v>
                      </c:pt>
                      <c:pt idx="1924">
                        <c:v>10.900146484375</c:v>
                      </c:pt>
                      <c:pt idx="1925">
                        <c:v>10.900146484375</c:v>
                      </c:pt>
                      <c:pt idx="1926">
                        <c:v>10.900146484375</c:v>
                      </c:pt>
                      <c:pt idx="1927">
                        <c:v>10.900146484375</c:v>
                      </c:pt>
                      <c:pt idx="1928">
                        <c:v>10.900146484375</c:v>
                      </c:pt>
                      <c:pt idx="1929">
                        <c:v>10.900146484375</c:v>
                      </c:pt>
                      <c:pt idx="1930">
                        <c:v>10.900146484375</c:v>
                      </c:pt>
                      <c:pt idx="1931">
                        <c:v>10.900146484375</c:v>
                      </c:pt>
                      <c:pt idx="1932">
                        <c:v>10.900146484375</c:v>
                      </c:pt>
                      <c:pt idx="1933">
                        <c:v>10.900146484375</c:v>
                      </c:pt>
                      <c:pt idx="1934">
                        <c:v>10.900146484375</c:v>
                      </c:pt>
                      <c:pt idx="1935">
                        <c:v>10.900146484375</c:v>
                      </c:pt>
                      <c:pt idx="1936">
                        <c:v>10.900146484375</c:v>
                      </c:pt>
                      <c:pt idx="1937">
                        <c:v>10.900146484375</c:v>
                      </c:pt>
                      <c:pt idx="1938">
                        <c:v>10.900146484375</c:v>
                      </c:pt>
                      <c:pt idx="1939">
                        <c:v>10.900146484375</c:v>
                      </c:pt>
                      <c:pt idx="1940">
                        <c:v>10.900146484375</c:v>
                      </c:pt>
                      <c:pt idx="1941">
                        <c:v>10.900146484375</c:v>
                      </c:pt>
                      <c:pt idx="1942">
                        <c:v>10.900146484375</c:v>
                      </c:pt>
                      <c:pt idx="1943">
                        <c:v>10.900146484375</c:v>
                      </c:pt>
                      <c:pt idx="1944">
                        <c:v>10.900146484375</c:v>
                      </c:pt>
                      <c:pt idx="1945">
                        <c:v>10.900146484375</c:v>
                      </c:pt>
                      <c:pt idx="1946">
                        <c:v>10.900146484375</c:v>
                      </c:pt>
                      <c:pt idx="1947">
                        <c:v>10.900146484375</c:v>
                      </c:pt>
                      <c:pt idx="1948">
                        <c:v>10.900146484375</c:v>
                      </c:pt>
                      <c:pt idx="1949">
                        <c:v>10.900146484375</c:v>
                      </c:pt>
                      <c:pt idx="1950">
                        <c:v>10.900146484375</c:v>
                      </c:pt>
                      <c:pt idx="1951">
                        <c:v>10.900146484375</c:v>
                      </c:pt>
                      <c:pt idx="1952">
                        <c:v>10.900146484375</c:v>
                      </c:pt>
                      <c:pt idx="1953">
                        <c:v>10.900146484375</c:v>
                      </c:pt>
                      <c:pt idx="1954">
                        <c:v>10.900146484375</c:v>
                      </c:pt>
                      <c:pt idx="1955">
                        <c:v>10.900146484375</c:v>
                      </c:pt>
                      <c:pt idx="1956">
                        <c:v>10.900146484375</c:v>
                      </c:pt>
                      <c:pt idx="1957">
                        <c:v>10.900146484375</c:v>
                      </c:pt>
                      <c:pt idx="1958">
                        <c:v>10.900146484375</c:v>
                      </c:pt>
                      <c:pt idx="1959">
                        <c:v>10.900146484375</c:v>
                      </c:pt>
                      <c:pt idx="1960">
                        <c:v>10.900146484375</c:v>
                      </c:pt>
                      <c:pt idx="1961">
                        <c:v>10.900146484375</c:v>
                      </c:pt>
                      <c:pt idx="1962">
                        <c:v>10.900146484375</c:v>
                      </c:pt>
                      <c:pt idx="1963">
                        <c:v>10.900146484375</c:v>
                      </c:pt>
                      <c:pt idx="1964">
                        <c:v>10.900146484375</c:v>
                      </c:pt>
                      <c:pt idx="1965">
                        <c:v>10.900146484375</c:v>
                      </c:pt>
                      <c:pt idx="1966">
                        <c:v>10.900146484375</c:v>
                      </c:pt>
                      <c:pt idx="1967">
                        <c:v>10.900146484375</c:v>
                      </c:pt>
                      <c:pt idx="1968">
                        <c:v>10.900146484375</c:v>
                      </c:pt>
                      <c:pt idx="1969">
                        <c:v>10.900146484375</c:v>
                      </c:pt>
                      <c:pt idx="1970">
                        <c:v>10.900146484375</c:v>
                      </c:pt>
                      <c:pt idx="1971">
                        <c:v>10.900146484375</c:v>
                      </c:pt>
                      <c:pt idx="1972">
                        <c:v>10.900146484375</c:v>
                      </c:pt>
                      <c:pt idx="1973">
                        <c:v>10.900146484375</c:v>
                      </c:pt>
                      <c:pt idx="1974">
                        <c:v>10.900146484375</c:v>
                      </c:pt>
                      <c:pt idx="1975">
                        <c:v>10.900146484375</c:v>
                      </c:pt>
                      <c:pt idx="1976">
                        <c:v>10.900146484375</c:v>
                      </c:pt>
                      <c:pt idx="1977">
                        <c:v>10.900146484375</c:v>
                      </c:pt>
                      <c:pt idx="1978">
                        <c:v>10.900146484375</c:v>
                      </c:pt>
                      <c:pt idx="1979">
                        <c:v>10.900146484375</c:v>
                      </c:pt>
                      <c:pt idx="1980">
                        <c:v>10.900146484375</c:v>
                      </c:pt>
                      <c:pt idx="1981">
                        <c:v>10.900146484375</c:v>
                      </c:pt>
                      <c:pt idx="1982">
                        <c:v>10.900146484375</c:v>
                      </c:pt>
                      <c:pt idx="1983">
                        <c:v>10.900146484375</c:v>
                      </c:pt>
                      <c:pt idx="1984">
                        <c:v>10.900146484375</c:v>
                      </c:pt>
                      <c:pt idx="1985">
                        <c:v>10.900146484375</c:v>
                      </c:pt>
                      <c:pt idx="1986">
                        <c:v>10.900146484375</c:v>
                      </c:pt>
                      <c:pt idx="1987">
                        <c:v>10.900146484375</c:v>
                      </c:pt>
                      <c:pt idx="1988">
                        <c:v>10.900146484375</c:v>
                      </c:pt>
                      <c:pt idx="1989">
                        <c:v>10.900146484375</c:v>
                      </c:pt>
                      <c:pt idx="1990">
                        <c:v>10.900146484375</c:v>
                      </c:pt>
                      <c:pt idx="1991">
                        <c:v>10.900146484375</c:v>
                      </c:pt>
                      <c:pt idx="1992">
                        <c:v>10.900146484375</c:v>
                      </c:pt>
                      <c:pt idx="1993">
                        <c:v>10.900146484375</c:v>
                      </c:pt>
                      <c:pt idx="1994">
                        <c:v>10.900146484375</c:v>
                      </c:pt>
                      <c:pt idx="1995">
                        <c:v>10.900146484375</c:v>
                      </c:pt>
                      <c:pt idx="1996">
                        <c:v>10.900146484375</c:v>
                      </c:pt>
                      <c:pt idx="1997">
                        <c:v>10.900146484375</c:v>
                      </c:pt>
                      <c:pt idx="1998">
                        <c:v>10.900146484375</c:v>
                      </c:pt>
                      <c:pt idx="1999">
                        <c:v>10.900146484375</c:v>
                      </c:pt>
                      <c:pt idx="2000">
                        <c:v>10.900146484375</c:v>
                      </c:pt>
                      <c:pt idx="2001">
                        <c:v>10.900146484375</c:v>
                      </c:pt>
                      <c:pt idx="2002">
                        <c:v>10.900146484375</c:v>
                      </c:pt>
                      <c:pt idx="2003">
                        <c:v>10.900146484375</c:v>
                      </c:pt>
                      <c:pt idx="2004">
                        <c:v>10.900146484375</c:v>
                      </c:pt>
                      <c:pt idx="2005">
                        <c:v>10.900146484375</c:v>
                      </c:pt>
                      <c:pt idx="2006">
                        <c:v>10.900146484375</c:v>
                      </c:pt>
                      <c:pt idx="2007">
                        <c:v>10.900146484375</c:v>
                      </c:pt>
                      <c:pt idx="2008">
                        <c:v>10.900146484375</c:v>
                      </c:pt>
                      <c:pt idx="2009">
                        <c:v>10.900146484375</c:v>
                      </c:pt>
                      <c:pt idx="2010">
                        <c:v>10.800048828125</c:v>
                      </c:pt>
                      <c:pt idx="2011">
                        <c:v>10.800048828125</c:v>
                      </c:pt>
                      <c:pt idx="2012">
                        <c:v>10.800048828125</c:v>
                      </c:pt>
                      <c:pt idx="2013">
                        <c:v>10.900146484375</c:v>
                      </c:pt>
                      <c:pt idx="2014">
                        <c:v>10.900146484375</c:v>
                      </c:pt>
                      <c:pt idx="2015">
                        <c:v>10.900146484375</c:v>
                      </c:pt>
                      <c:pt idx="2016">
                        <c:v>10.900146484375</c:v>
                      </c:pt>
                      <c:pt idx="2017">
                        <c:v>10.900146484375</c:v>
                      </c:pt>
                      <c:pt idx="2018">
                        <c:v>10.800048828125</c:v>
                      </c:pt>
                      <c:pt idx="2019">
                        <c:v>10.800048828125</c:v>
                      </c:pt>
                      <c:pt idx="2020">
                        <c:v>10.800048828125</c:v>
                      </c:pt>
                      <c:pt idx="2021">
                        <c:v>10.900146484375</c:v>
                      </c:pt>
                      <c:pt idx="2022">
                        <c:v>10.800048828125</c:v>
                      </c:pt>
                      <c:pt idx="2023">
                        <c:v>10.800048828125</c:v>
                      </c:pt>
                      <c:pt idx="2024">
                        <c:v>10.800048828125</c:v>
                      </c:pt>
                      <c:pt idx="2025">
                        <c:v>10.800048828125</c:v>
                      </c:pt>
                      <c:pt idx="2026">
                        <c:v>10.800048828125</c:v>
                      </c:pt>
                      <c:pt idx="2027">
                        <c:v>10.800048828125</c:v>
                      </c:pt>
                      <c:pt idx="2028">
                        <c:v>10.800048828125</c:v>
                      </c:pt>
                      <c:pt idx="2029">
                        <c:v>10.800048828125</c:v>
                      </c:pt>
                      <c:pt idx="2030">
                        <c:v>10.800048828125</c:v>
                      </c:pt>
                      <c:pt idx="2031">
                        <c:v>10.800048828125</c:v>
                      </c:pt>
                      <c:pt idx="2032">
                        <c:v>10.800048828125</c:v>
                      </c:pt>
                      <c:pt idx="2033">
                        <c:v>10.800048828125</c:v>
                      </c:pt>
                      <c:pt idx="2034">
                        <c:v>10.800048828125</c:v>
                      </c:pt>
                      <c:pt idx="2035">
                        <c:v>10.800048828125</c:v>
                      </c:pt>
                      <c:pt idx="2036">
                        <c:v>10.800048828125</c:v>
                      </c:pt>
                      <c:pt idx="2037">
                        <c:v>10.800048828125</c:v>
                      </c:pt>
                      <c:pt idx="2038">
                        <c:v>10.800048828125</c:v>
                      </c:pt>
                      <c:pt idx="2039">
                        <c:v>10.800048828125</c:v>
                      </c:pt>
                      <c:pt idx="2040">
                        <c:v>10.800048828125</c:v>
                      </c:pt>
                      <c:pt idx="2041">
                        <c:v>10.800048828125</c:v>
                      </c:pt>
                      <c:pt idx="2042">
                        <c:v>10.800048828125</c:v>
                      </c:pt>
                      <c:pt idx="2043">
                        <c:v>10.800048828125</c:v>
                      </c:pt>
                      <c:pt idx="2044">
                        <c:v>10.800048828125</c:v>
                      </c:pt>
                      <c:pt idx="2045">
                        <c:v>10.800048828125</c:v>
                      </c:pt>
                      <c:pt idx="2046">
                        <c:v>10.800048828125</c:v>
                      </c:pt>
                      <c:pt idx="2047">
                        <c:v>10.800048828125</c:v>
                      </c:pt>
                      <c:pt idx="2048">
                        <c:v>10.800048828125</c:v>
                      </c:pt>
                      <c:pt idx="2049">
                        <c:v>10.800048828125</c:v>
                      </c:pt>
                      <c:pt idx="2050">
                        <c:v>10.800048828125</c:v>
                      </c:pt>
                      <c:pt idx="2051">
                        <c:v>10.800048828125</c:v>
                      </c:pt>
                      <c:pt idx="2052">
                        <c:v>10.800048828125</c:v>
                      </c:pt>
                      <c:pt idx="2053">
                        <c:v>10.800048828125</c:v>
                      </c:pt>
                      <c:pt idx="2054">
                        <c:v>10.800048828125</c:v>
                      </c:pt>
                      <c:pt idx="2055">
                        <c:v>10.800048828125</c:v>
                      </c:pt>
                      <c:pt idx="2056">
                        <c:v>10.800048828125</c:v>
                      </c:pt>
                      <c:pt idx="2057">
                        <c:v>10.800048828125</c:v>
                      </c:pt>
                      <c:pt idx="2058">
                        <c:v>10.800048828125</c:v>
                      </c:pt>
                      <c:pt idx="2059">
                        <c:v>10.800048828125</c:v>
                      </c:pt>
                      <c:pt idx="2060">
                        <c:v>10.800048828125</c:v>
                      </c:pt>
                      <c:pt idx="2061">
                        <c:v>10.800048828125</c:v>
                      </c:pt>
                      <c:pt idx="2062">
                        <c:v>10.800048828125</c:v>
                      </c:pt>
                      <c:pt idx="2063">
                        <c:v>10.800048828125</c:v>
                      </c:pt>
                      <c:pt idx="2064">
                        <c:v>10.800048828125</c:v>
                      </c:pt>
                      <c:pt idx="2065">
                        <c:v>10.800048828125</c:v>
                      </c:pt>
                      <c:pt idx="2066">
                        <c:v>10.800048828125</c:v>
                      </c:pt>
                      <c:pt idx="2067">
                        <c:v>10.800048828125</c:v>
                      </c:pt>
                      <c:pt idx="2068">
                        <c:v>10.800048828125</c:v>
                      </c:pt>
                      <c:pt idx="2069">
                        <c:v>10.800048828125</c:v>
                      </c:pt>
                      <c:pt idx="2070">
                        <c:v>10.800048828125</c:v>
                      </c:pt>
                      <c:pt idx="2071">
                        <c:v>10.800048828125</c:v>
                      </c:pt>
                      <c:pt idx="2072">
                        <c:v>10.800048828125</c:v>
                      </c:pt>
                      <c:pt idx="2073">
                        <c:v>10.800048828125</c:v>
                      </c:pt>
                      <c:pt idx="2074">
                        <c:v>10.800048828125</c:v>
                      </c:pt>
                      <c:pt idx="2075">
                        <c:v>10.800048828125</c:v>
                      </c:pt>
                      <c:pt idx="2076">
                        <c:v>10.800048828125</c:v>
                      </c:pt>
                      <c:pt idx="2077">
                        <c:v>10.800048828125</c:v>
                      </c:pt>
                      <c:pt idx="2078">
                        <c:v>10.800048828125</c:v>
                      </c:pt>
                      <c:pt idx="2079">
                        <c:v>10.800048828125</c:v>
                      </c:pt>
                      <c:pt idx="2080">
                        <c:v>10.800048828125</c:v>
                      </c:pt>
                      <c:pt idx="2081">
                        <c:v>10.800048828125</c:v>
                      </c:pt>
                      <c:pt idx="2082">
                        <c:v>10.800048828125</c:v>
                      </c:pt>
                      <c:pt idx="2083">
                        <c:v>10.800048828125</c:v>
                      </c:pt>
                      <c:pt idx="2084">
                        <c:v>10.800048828125</c:v>
                      </c:pt>
                      <c:pt idx="2085">
                        <c:v>10.800048828125</c:v>
                      </c:pt>
                      <c:pt idx="2086">
                        <c:v>10.800048828125</c:v>
                      </c:pt>
                      <c:pt idx="2087">
                        <c:v>10.800048828125</c:v>
                      </c:pt>
                      <c:pt idx="2088">
                        <c:v>10.800048828125</c:v>
                      </c:pt>
                      <c:pt idx="2089">
                        <c:v>10.800048828125</c:v>
                      </c:pt>
                      <c:pt idx="2090">
                        <c:v>10.800048828125</c:v>
                      </c:pt>
                      <c:pt idx="2091">
                        <c:v>10.800048828125</c:v>
                      </c:pt>
                      <c:pt idx="2092">
                        <c:v>10.800048828125</c:v>
                      </c:pt>
                      <c:pt idx="2093">
                        <c:v>10.800048828125</c:v>
                      </c:pt>
                      <c:pt idx="2094">
                        <c:v>10.800048828125</c:v>
                      </c:pt>
                      <c:pt idx="2095">
                        <c:v>10.800048828125</c:v>
                      </c:pt>
                      <c:pt idx="2096">
                        <c:v>10.800048828125</c:v>
                      </c:pt>
                      <c:pt idx="2097">
                        <c:v>10.800048828125</c:v>
                      </c:pt>
                      <c:pt idx="2098">
                        <c:v>10.800048828125</c:v>
                      </c:pt>
                      <c:pt idx="2099">
                        <c:v>10.800048828125</c:v>
                      </c:pt>
                      <c:pt idx="2100">
                        <c:v>10.800048828125</c:v>
                      </c:pt>
                      <c:pt idx="2101">
                        <c:v>10.800048828125</c:v>
                      </c:pt>
                      <c:pt idx="2102">
                        <c:v>10.800048828125</c:v>
                      </c:pt>
                      <c:pt idx="2103">
                        <c:v>10.800048828125</c:v>
                      </c:pt>
                      <c:pt idx="2104">
                        <c:v>10.800048828125</c:v>
                      </c:pt>
                      <c:pt idx="2105">
                        <c:v>10.800048828125</c:v>
                      </c:pt>
                      <c:pt idx="2106">
                        <c:v>10.800048828125</c:v>
                      </c:pt>
                      <c:pt idx="2107">
                        <c:v>10.800048828125</c:v>
                      </c:pt>
                      <c:pt idx="2108">
                        <c:v>10.800048828125</c:v>
                      </c:pt>
                      <c:pt idx="2109">
                        <c:v>10.800048828125</c:v>
                      </c:pt>
                      <c:pt idx="2110">
                        <c:v>10.800048828125</c:v>
                      </c:pt>
                      <c:pt idx="2111">
                        <c:v>10.800048828125</c:v>
                      </c:pt>
                      <c:pt idx="2112">
                        <c:v>10.800048828125</c:v>
                      </c:pt>
                      <c:pt idx="2113">
                        <c:v>10.800048828125</c:v>
                      </c:pt>
                      <c:pt idx="2114">
                        <c:v>10.7001953125</c:v>
                      </c:pt>
                      <c:pt idx="2115">
                        <c:v>10.7001953125</c:v>
                      </c:pt>
                      <c:pt idx="2116">
                        <c:v>10.800048828125</c:v>
                      </c:pt>
                      <c:pt idx="2117">
                        <c:v>10.7001953125</c:v>
                      </c:pt>
                      <c:pt idx="2118">
                        <c:v>10.7001953125</c:v>
                      </c:pt>
                      <c:pt idx="2119">
                        <c:v>10.7001953125</c:v>
                      </c:pt>
                      <c:pt idx="2120">
                        <c:v>10.7001953125</c:v>
                      </c:pt>
                      <c:pt idx="2121">
                        <c:v>10.7001953125</c:v>
                      </c:pt>
                      <c:pt idx="2122">
                        <c:v>10.7001953125</c:v>
                      </c:pt>
                      <c:pt idx="2123">
                        <c:v>10.7001953125</c:v>
                      </c:pt>
                      <c:pt idx="2124">
                        <c:v>10.7001953125</c:v>
                      </c:pt>
                      <c:pt idx="2125">
                        <c:v>10.7001953125</c:v>
                      </c:pt>
                      <c:pt idx="2126">
                        <c:v>10.7001953125</c:v>
                      </c:pt>
                      <c:pt idx="2127">
                        <c:v>10.7001953125</c:v>
                      </c:pt>
                      <c:pt idx="2128">
                        <c:v>10.7001953125</c:v>
                      </c:pt>
                      <c:pt idx="2129">
                        <c:v>10.7001953125</c:v>
                      </c:pt>
                      <c:pt idx="2130">
                        <c:v>10.7001953125</c:v>
                      </c:pt>
                      <c:pt idx="2131">
                        <c:v>10.7001953125</c:v>
                      </c:pt>
                      <c:pt idx="2132">
                        <c:v>10.7001953125</c:v>
                      </c:pt>
                      <c:pt idx="2133">
                        <c:v>10.7001953125</c:v>
                      </c:pt>
                      <c:pt idx="2134">
                        <c:v>10.7001953125</c:v>
                      </c:pt>
                      <c:pt idx="2135">
                        <c:v>10.7001953125</c:v>
                      </c:pt>
                      <c:pt idx="2136">
                        <c:v>10.7001953125</c:v>
                      </c:pt>
                      <c:pt idx="2137">
                        <c:v>10.7001953125</c:v>
                      </c:pt>
                      <c:pt idx="2138">
                        <c:v>10.7001953125</c:v>
                      </c:pt>
                      <c:pt idx="2139">
                        <c:v>10.7001953125</c:v>
                      </c:pt>
                      <c:pt idx="2140">
                        <c:v>10.7001953125</c:v>
                      </c:pt>
                      <c:pt idx="2141">
                        <c:v>10.7001953125</c:v>
                      </c:pt>
                      <c:pt idx="2142">
                        <c:v>10.7001953125</c:v>
                      </c:pt>
                      <c:pt idx="2143">
                        <c:v>10.7001953125</c:v>
                      </c:pt>
                      <c:pt idx="2144">
                        <c:v>10.7001953125</c:v>
                      </c:pt>
                      <c:pt idx="2145">
                        <c:v>10.7001953125</c:v>
                      </c:pt>
                      <c:pt idx="2146">
                        <c:v>10.7001953125</c:v>
                      </c:pt>
                      <c:pt idx="2147">
                        <c:v>10.7001953125</c:v>
                      </c:pt>
                      <c:pt idx="2148">
                        <c:v>10.7001953125</c:v>
                      </c:pt>
                      <c:pt idx="2149">
                        <c:v>10.7001953125</c:v>
                      </c:pt>
                      <c:pt idx="2150">
                        <c:v>10.7001953125</c:v>
                      </c:pt>
                      <c:pt idx="2151">
                        <c:v>10.7001953125</c:v>
                      </c:pt>
                      <c:pt idx="2152">
                        <c:v>10.7001953125</c:v>
                      </c:pt>
                      <c:pt idx="2153">
                        <c:v>10.7001953125</c:v>
                      </c:pt>
                      <c:pt idx="2154">
                        <c:v>10.7001953125</c:v>
                      </c:pt>
                      <c:pt idx="2155">
                        <c:v>10.7001953125</c:v>
                      </c:pt>
                      <c:pt idx="2156">
                        <c:v>10.7001953125</c:v>
                      </c:pt>
                      <c:pt idx="2157">
                        <c:v>10.7001953125</c:v>
                      </c:pt>
                      <c:pt idx="2158">
                        <c:v>10.7001953125</c:v>
                      </c:pt>
                      <c:pt idx="2159">
                        <c:v>10.7001953125</c:v>
                      </c:pt>
                      <c:pt idx="2160">
                        <c:v>10.7001953125</c:v>
                      </c:pt>
                      <c:pt idx="2161">
                        <c:v>10.7001953125</c:v>
                      </c:pt>
                      <c:pt idx="2162">
                        <c:v>10.7001953125</c:v>
                      </c:pt>
                      <c:pt idx="2163">
                        <c:v>10.7001953125</c:v>
                      </c:pt>
                      <c:pt idx="2164">
                        <c:v>10.7001953125</c:v>
                      </c:pt>
                      <c:pt idx="2165">
                        <c:v>10.7001953125</c:v>
                      </c:pt>
                      <c:pt idx="2166">
                        <c:v>10.7001953125</c:v>
                      </c:pt>
                      <c:pt idx="2167">
                        <c:v>10.7001953125</c:v>
                      </c:pt>
                      <c:pt idx="2168">
                        <c:v>10.7001953125</c:v>
                      </c:pt>
                      <c:pt idx="2169">
                        <c:v>10.7001953125</c:v>
                      </c:pt>
                      <c:pt idx="2170">
                        <c:v>10.7001953125</c:v>
                      </c:pt>
                      <c:pt idx="2171">
                        <c:v>10.7001953125</c:v>
                      </c:pt>
                      <c:pt idx="2172">
                        <c:v>10.7001953125</c:v>
                      </c:pt>
                      <c:pt idx="2173">
                        <c:v>10.7001953125</c:v>
                      </c:pt>
                      <c:pt idx="2174">
                        <c:v>10.7001953125</c:v>
                      </c:pt>
                      <c:pt idx="2175">
                        <c:v>10.7001953125</c:v>
                      </c:pt>
                      <c:pt idx="2176">
                        <c:v>10.7001953125</c:v>
                      </c:pt>
                      <c:pt idx="2177">
                        <c:v>10.7001953125</c:v>
                      </c:pt>
                      <c:pt idx="2178">
                        <c:v>10.7001953125</c:v>
                      </c:pt>
                      <c:pt idx="2179">
                        <c:v>10.7001953125</c:v>
                      </c:pt>
                      <c:pt idx="2180">
                        <c:v>10.7001953125</c:v>
                      </c:pt>
                      <c:pt idx="2181">
                        <c:v>10.7001953125</c:v>
                      </c:pt>
                      <c:pt idx="2182">
                        <c:v>10.7001953125</c:v>
                      </c:pt>
                      <c:pt idx="2183">
                        <c:v>10.7001953125</c:v>
                      </c:pt>
                      <c:pt idx="2184">
                        <c:v>10.7001953125</c:v>
                      </c:pt>
                      <c:pt idx="2185">
                        <c:v>10.7001953125</c:v>
                      </c:pt>
                      <c:pt idx="2186">
                        <c:v>10.7001953125</c:v>
                      </c:pt>
                      <c:pt idx="2187">
                        <c:v>10.7001953125</c:v>
                      </c:pt>
                      <c:pt idx="2188">
                        <c:v>10.7001953125</c:v>
                      </c:pt>
                      <c:pt idx="2189">
                        <c:v>10.7001953125</c:v>
                      </c:pt>
                      <c:pt idx="2190">
                        <c:v>10.7001953125</c:v>
                      </c:pt>
                      <c:pt idx="2191">
                        <c:v>10.7001953125</c:v>
                      </c:pt>
                      <c:pt idx="2192">
                        <c:v>10.7001953125</c:v>
                      </c:pt>
                      <c:pt idx="2193">
                        <c:v>10.7001953125</c:v>
                      </c:pt>
                      <c:pt idx="2194">
                        <c:v>10.7001953125</c:v>
                      </c:pt>
                      <c:pt idx="2195">
                        <c:v>10.7001953125</c:v>
                      </c:pt>
                      <c:pt idx="2196">
                        <c:v>10.7001953125</c:v>
                      </c:pt>
                      <c:pt idx="2197">
                        <c:v>10.7001953125</c:v>
                      </c:pt>
                      <c:pt idx="2198">
                        <c:v>10.7001953125</c:v>
                      </c:pt>
                      <c:pt idx="2199">
                        <c:v>10.7001953125</c:v>
                      </c:pt>
                      <c:pt idx="2200">
                        <c:v>10.7001953125</c:v>
                      </c:pt>
                      <c:pt idx="2201">
                        <c:v>10.7001953125</c:v>
                      </c:pt>
                      <c:pt idx="2202">
                        <c:v>10.7001953125</c:v>
                      </c:pt>
                      <c:pt idx="2203">
                        <c:v>10.599853515625</c:v>
                      </c:pt>
                      <c:pt idx="2204">
                        <c:v>10.7001953125</c:v>
                      </c:pt>
                      <c:pt idx="2205">
                        <c:v>10.7001953125</c:v>
                      </c:pt>
                      <c:pt idx="2206">
                        <c:v>10.7001953125</c:v>
                      </c:pt>
                      <c:pt idx="2207">
                        <c:v>10.7001953125</c:v>
                      </c:pt>
                      <c:pt idx="2208">
                        <c:v>10.599853515625</c:v>
                      </c:pt>
                      <c:pt idx="2209">
                        <c:v>10.599853515625</c:v>
                      </c:pt>
                      <c:pt idx="2210">
                        <c:v>10.7001953125</c:v>
                      </c:pt>
                      <c:pt idx="2211">
                        <c:v>10.599853515625</c:v>
                      </c:pt>
                      <c:pt idx="2212">
                        <c:v>10.599853515625</c:v>
                      </c:pt>
                      <c:pt idx="2213">
                        <c:v>10.599853515625</c:v>
                      </c:pt>
                      <c:pt idx="2214">
                        <c:v>10.599853515625</c:v>
                      </c:pt>
                      <c:pt idx="2215">
                        <c:v>10.599853515625</c:v>
                      </c:pt>
                      <c:pt idx="2216">
                        <c:v>10.7001953125</c:v>
                      </c:pt>
                      <c:pt idx="2217">
                        <c:v>10.599853515625</c:v>
                      </c:pt>
                      <c:pt idx="2218">
                        <c:v>10.7001953125</c:v>
                      </c:pt>
                      <c:pt idx="2219">
                        <c:v>10.599853515625</c:v>
                      </c:pt>
                      <c:pt idx="2220">
                        <c:v>10.599853515625</c:v>
                      </c:pt>
                      <c:pt idx="2221">
                        <c:v>10.599853515625</c:v>
                      </c:pt>
                      <c:pt idx="2222">
                        <c:v>10.599853515625</c:v>
                      </c:pt>
                      <c:pt idx="2223">
                        <c:v>10.599853515625</c:v>
                      </c:pt>
                      <c:pt idx="2224">
                        <c:v>10.599853515625</c:v>
                      </c:pt>
                      <c:pt idx="2225">
                        <c:v>10.599853515625</c:v>
                      </c:pt>
                      <c:pt idx="2226">
                        <c:v>10.599853515625</c:v>
                      </c:pt>
                      <c:pt idx="2227">
                        <c:v>10.599853515625</c:v>
                      </c:pt>
                      <c:pt idx="2228">
                        <c:v>10.599853515625</c:v>
                      </c:pt>
                      <c:pt idx="2229">
                        <c:v>10.599853515625</c:v>
                      </c:pt>
                      <c:pt idx="2230">
                        <c:v>10.599853515625</c:v>
                      </c:pt>
                      <c:pt idx="2231">
                        <c:v>10.599853515625</c:v>
                      </c:pt>
                      <c:pt idx="2232">
                        <c:v>10.599853515625</c:v>
                      </c:pt>
                      <c:pt idx="2233">
                        <c:v>10.599853515625</c:v>
                      </c:pt>
                      <c:pt idx="2234">
                        <c:v>10.599853515625</c:v>
                      </c:pt>
                      <c:pt idx="2235">
                        <c:v>10.599853515625</c:v>
                      </c:pt>
                      <c:pt idx="2236">
                        <c:v>10.599853515625</c:v>
                      </c:pt>
                      <c:pt idx="2237">
                        <c:v>10.599853515625</c:v>
                      </c:pt>
                      <c:pt idx="2238">
                        <c:v>10.599853515625</c:v>
                      </c:pt>
                      <c:pt idx="2239">
                        <c:v>10.599853515625</c:v>
                      </c:pt>
                      <c:pt idx="2240">
                        <c:v>10.599853515625</c:v>
                      </c:pt>
                      <c:pt idx="2241">
                        <c:v>10.599853515625</c:v>
                      </c:pt>
                      <c:pt idx="2242">
                        <c:v>10.599853515625</c:v>
                      </c:pt>
                      <c:pt idx="2243">
                        <c:v>10.599853515625</c:v>
                      </c:pt>
                      <c:pt idx="2244">
                        <c:v>10.599853515625</c:v>
                      </c:pt>
                      <c:pt idx="2245">
                        <c:v>10.599853515625</c:v>
                      </c:pt>
                      <c:pt idx="2246">
                        <c:v>10.599853515625</c:v>
                      </c:pt>
                      <c:pt idx="2247">
                        <c:v>10.599853515625</c:v>
                      </c:pt>
                      <c:pt idx="2248">
                        <c:v>10.599853515625</c:v>
                      </c:pt>
                      <c:pt idx="2249">
                        <c:v>10.599853515625</c:v>
                      </c:pt>
                      <c:pt idx="2250">
                        <c:v>10.599853515625</c:v>
                      </c:pt>
                      <c:pt idx="2251">
                        <c:v>10.599853515625</c:v>
                      </c:pt>
                      <c:pt idx="2252">
                        <c:v>10.599853515625</c:v>
                      </c:pt>
                      <c:pt idx="2253">
                        <c:v>10.599853515625</c:v>
                      </c:pt>
                      <c:pt idx="2254">
                        <c:v>10.599853515625</c:v>
                      </c:pt>
                      <c:pt idx="2255">
                        <c:v>10.599853515625</c:v>
                      </c:pt>
                      <c:pt idx="2256">
                        <c:v>10.599853515625</c:v>
                      </c:pt>
                      <c:pt idx="2257">
                        <c:v>10.599853515625</c:v>
                      </c:pt>
                      <c:pt idx="2258">
                        <c:v>10.599853515625</c:v>
                      </c:pt>
                      <c:pt idx="2259">
                        <c:v>10.599853515625</c:v>
                      </c:pt>
                      <c:pt idx="2260">
                        <c:v>10.599853515625</c:v>
                      </c:pt>
                      <c:pt idx="2261">
                        <c:v>10.599853515625</c:v>
                      </c:pt>
                      <c:pt idx="2262">
                        <c:v>10.599853515625</c:v>
                      </c:pt>
                      <c:pt idx="2263">
                        <c:v>10.599853515625</c:v>
                      </c:pt>
                      <c:pt idx="2264">
                        <c:v>10.599853515625</c:v>
                      </c:pt>
                      <c:pt idx="2265">
                        <c:v>10.599853515625</c:v>
                      </c:pt>
                      <c:pt idx="2266">
                        <c:v>10.599853515625</c:v>
                      </c:pt>
                      <c:pt idx="2267">
                        <c:v>10.599853515625</c:v>
                      </c:pt>
                      <c:pt idx="2268">
                        <c:v>10.599853515625</c:v>
                      </c:pt>
                      <c:pt idx="2269">
                        <c:v>10.599853515625</c:v>
                      </c:pt>
                      <c:pt idx="2270">
                        <c:v>10.599853515625</c:v>
                      </c:pt>
                      <c:pt idx="2271">
                        <c:v>10.599853515625</c:v>
                      </c:pt>
                      <c:pt idx="2272">
                        <c:v>10.599853515625</c:v>
                      </c:pt>
                      <c:pt idx="2273">
                        <c:v>10.599853515625</c:v>
                      </c:pt>
                      <c:pt idx="2274">
                        <c:v>10.599853515625</c:v>
                      </c:pt>
                      <c:pt idx="2275">
                        <c:v>10.599853515625</c:v>
                      </c:pt>
                      <c:pt idx="2276">
                        <c:v>10.599853515625</c:v>
                      </c:pt>
                      <c:pt idx="2277">
                        <c:v>10.599853515625</c:v>
                      </c:pt>
                      <c:pt idx="2278">
                        <c:v>10.599853515625</c:v>
                      </c:pt>
                      <c:pt idx="2279">
                        <c:v>10.599853515625</c:v>
                      </c:pt>
                      <c:pt idx="2280">
                        <c:v>10.599853515625</c:v>
                      </c:pt>
                      <c:pt idx="2281">
                        <c:v>10.599853515625</c:v>
                      </c:pt>
                      <c:pt idx="2282">
                        <c:v>10.599853515625</c:v>
                      </c:pt>
                      <c:pt idx="2283">
                        <c:v>10.599853515625</c:v>
                      </c:pt>
                      <c:pt idx="2284">
                        <c:v>10.599853515625</c:v>
                      </c:pt>
                      <c:pt idx="2285">
                        <c:v>10.599853515625</c:v>
                      </c:pt>
                      <c:pt idx="2286">
                        <c:v>10.599853515625</c:v>
                      </c:pt>
                      <c:pt idx="2287">
                        <c:v>10.599853515625</c:v>
                      </c:pt>
                      <c:pt idx="2288">
                        <c:v>10.599853515625</c:v>
                      </c:pt>
                      <c:pt idx="2289">
                        <c:v>10.599853515625</c:v>
                      </c:pt>
                      <c:pt idx="2290">
                        <c:v>10.599853515625</c:v>
                      </c:pt>
                      <c:pt idx="2291">
                        <c:v>10.599853515625</c:v>
                      </c:pt>
                      <c:pt idx="2292">
                        <c:v>10.599853515625</c:v>
                      </c:pt>
                      <c:pt idx="2293">
                        <c:v>10.599853515625</c:v>
                      </c:pt>
                      <c:pt idx="2294">
                        <c:v>10.599853515625</c:v>
                      </c:pt>
                      <c:pt idx="2295">
                        <c:v>10.599853515625</c:v>
                      </c:pt>
                      <c:pt idx="2296">
                        <c:v>10.499755859375</c:v>
                      </c:pt>
                      <c:pt idx="2297">
                        <c:v>10.499755859375</c:v>
                      </c:pt>
                      <c:pt idx="2298">
                        <c:v>10.599853515625</c:v>
                      </c:pt>
                      <c:pt idx="2299">
                        <c:v>10.499755859375</c:v>
                      </c:pt>
                      <c:pt idx="2300">
                        <c:v>10.499755859375</c:v>
                      </c:pt>
                      <c:pt idx="2301">
                        <c:v>10.499755859375</c:v>
                      </c:pt>
                      <c:pt idx="2302">
                        <c:v>10.599853515625</c:v>
                      </c:pt>
                      <c:pt idx="2303">
                        <c:v>10.599853515625</c:v>
                      </c:pt>
                      <c:pt idx="2304">
                        <c:v>10.499755859375</c:v>
                      </c:pt>
                      <c:pt idx="2305">
                        <c:v>10.499755859375</c:v>
                      </c:pt>
                      <c:pt idx="2306">
                        <c:v>10.499755859375</c:v>
                      </c:pt>
                      <c:pt idx="2307">
                        <c:v>10.499755859375</c:v>
                      </c:pt>
                      <c:pt idx="2308">
                        <c:v>10.499755859375</c:v>
                      </c:pt>
                      <c:pt idx="2309">
                        <c:v>10.499755859375</c:v>
                      </c:pt>
                      <c:pt idx="2310">
                        <c:v>10.499755859375</c:v>
                      </c:pt>
                      <c:pt idx="2311">
                        <c:v>10.499755859375</c:v>
                      </c:pt>
                      <c:pt idx="2312">
                        <c:v>10.499755859375</c:v>
                      </c:pt>
                      <c:pt idx="2313">
                        <c:v>10.499755859375</c:v>
                      </c:pt>
                      <c:pt idx="2314">
                        <c:v>10.499755859375</c:v>
                      </c:pt>
                      <c:pt idx="2315">
                        <c:v>10.499755859375</c:v>
                      </c:pt>
                      <c:pt idx="2316">
                        <c:v>10.499755859375</c:v>
                      </c:pt>
                      <c:pt idx="2317">
                        <c:v>10.499755859375</c:v>
                      </c:pt>
                      <c:pt idx="2318">
                        <c:v>10.499755859375</c:v>
                      </c:pt>
                      <c:pt idx="2319">
                        <c:v>10.499755859375</c:v>
                      </c:pt>
                      <c:pt idx="2320">
                        <c:v>10.499755859375</c:v>
                      </c:pt>
                      <c:pt idx="2321">
                        <c:v>10.499755859375</c:v>
                      </c:pt>
                      <c:pt idx="2322">
                        <c:v>10.499755859375</c:v>
                      </c:pt>
                      <c:pt idx="2323">
                        <c:v>10.499755859375</c:v>
                      </c:pt>
                      <c:pt idx="2324">
                        <c:v>10.499755859375</c:v>
                      </c:pt>
                      <c:pt idx="2325">
                        <c:v>10.499755859375</c:v>
                      </c:pt>
                      <c:pt idx="2326">
                        <c:v>10.499755859375</c:v>
                      </c:pt>
                      <c:pt idx="2327">
                        <c:v>10.499755859375</c:v>
                      </c:pt>
                      <c:pt idx="2328">
                        <c:v>10.499755859375</c:v>
                      </c:pt>
                      <c:pt idx="2329">
                        <c:v>10.499755859375</c:v>
                      </c:pt>
                      <c:pt idx="2330">
                        <c:v>10.499755859375</c:v>
                      </c:pt>
                      <c:pt idx="2331">
                        <c:v>10.499755859375</c:v>
                      </c:pt>
                      <c:pt idx="2332">
                        <c:v>10.499755859375</c:v>
                      </c:pt>
                      <c:pt idx="2333">
                        <c:v>10.499755859375</c:v>
                      </c:pt>
                      <c:pt idx="2334">
                        <c:v>10.499755859375</c:v>
                      </c:pt>
                      <c:pt idx="2335">
                        <c:v>10.499755859375</c:v>
                      </c:pt>
                      <c:pt idx="2336">
                        <c:v>10.499755859375</c:v>
                      </c:pt>
                      <c:pt idx="2337">
                        <c:v>10.499755859375</c:v>
                      </c:pt>
                      <c:pt idx="2338">
                        <c:v>10.499755859375</c:v>
                      </c:pt>
                      <c:pt idx="2339">
                        <c:v>10.499755859375</c:v>
                      </c:pt>
                      <c:pt idx="2340">
                        <c:v>10.499755859375</c:v>
                      </c:pt>
                      <c:pt idx="2341">
                        <c:v>10.499755859375</c:v>
                      </c:pt>
                      <c:pt idx="2342">
                        <c:v>10.499755859375</c:v>
                      </c:pt>
                      <c:pt idx="2343">
                        <c:v>10.499755859375</c:v>
                      </c:pt>
                      <c:pt idx="2344">
                        <c:v>10.499755859375</c:v>
                      </c:pt>
                      <c:pt idx="2345">
                        <c:v>10.499755859375</c:v>
                      </c:pt>
                      <c:pt idx="2346">
                        <c:v>10.499755859375</c:v>
                      </c:pt>
                      <c:pt idx="2347">
                        <c:v>10.499755859375</c:v>
                      </c:pt>
                      <c:pt idx="2348">
                        <c:v>10.499755859375</c:v>
                      </c:pt>
                      <c:pt idx="2349">
                        <c:v>10.499755859375</c:v>
                      </c:pt>
                      <c:pt idx="2350">
                        <c:v>10.499755859375</c:v>
                      </c:pt>
                      <c:pt idx="2351">
                        <c:v>10.499755859375</c:v>
                      </c:pt>
                      <c:pt idx="2352">
                        <c:v>10.499755859375</c:v>
                      </c:pt>
                      <c:pt idx="2353">
                        <c:v>10.499755859375</c:v>
                      </c:pt>
                      <c:pt idx="2354">
                        <c:v>10.499755859375</c:v>
                      </c:pt>
                      <c:pt idx="2355">
                        <c:v>10.499755859375</c:v>
                      </c:pt>
                      <c:pt idx="2356">
                        <c:v>10.499755859375</c:v>
                      </c:pt>
                      <c:pt idx="2357">
                        <c:v>10.499755859375</c:v>
                      </c:pt>
                      <c:pt idx="2358">
                        <c:v>10.499755859375</c:v>
                      </c:pt>
                      <c:pt idx="2359">
                        <c:v>10.499755859375</c:v>
                      </c:pt>
                      <c:pt idx="2360">
                        <c:v>10.499755859375</c:v>
                      </c:pt>
                      <c:pt idx="2361">
                        <c:v>10.499755859375</c:v>
                      </c:pt>
                      <c:pt idx="2362">
                        <c:v>10.499755859375</c:v>
                      </c:pt>
                      <c:pt idx="2363">
                        <c:v>10.499755859375</c:v>
                      </c:pt>
                      <c:pt idx="2364">
                        <c:v>10.499755859375</c:v>
                      </c:pt>
                      <c:pt idx="2365">
                        <c:v>10.499755859375</c:v>
                      </c:pt>
                      <c:pt idx="2366">
                        <c:v>10.499755859375</c:v>
                      </c:pt>
                      <c:pt idx="2367">
                        <c:v>10.499755859375</c:v>
                      </c:pt>
                      <c:pt idx="2368">
                        <c:v>10.499755859375</c:v>
                      </c:pt>
                      <c:pt idx="2369">
                        <c:v>10.499755859375</c:v>
                      </c:pt>
                      <c:pt idx="2370">
                        <c:v>10.499755859375</c:v>
                      </c:pt>
                      <c:pt idx="2371">
                        <c:v>10.499755859375</c:v>
                      </c:pt>
                      <c:pt idx="2372">
                        <c:v>10.499755859375</c:v>
                      </c:pt>
                      <c:pt idx="2373">
                        <c:v>10.499755859375</c:v>
                      </c:pt>
                      <c:pt idx="2374">
                        <c:v>10.499755859375</c:v>
                      </c:pt>
                      <c:pt idx="2375">
                        <c:v>10.499755859375</c:v>
                      </c:pt>
                      <c:pt idx="2376">
                        <c:v>10.499755859375</c:v>
                      </c:pt>
                      <c:pt idx="2377">
                        <c:v>10.499755859375</c:v>
                      </c:pt>
                      <c:pt idx="2378">
                        <c:v>10.499755859375</c:v>
                      </c:pt>
                      <c:pt idx="2379">
                        <c:v>10.499755859375</c:v>
                      </c:pt>
                      <c:pt idx="2380">
                        <c:v>10.499755859375</c:v>
                      </c:pt>
                      <c:pt idx="2381">
                        <c:v>10.499755859375</c:v>
                      </c:pt>
                      <c:pt idx="2382">
                        <c:v>10.499755859375</c:v>
                      </c:pt>
                      <c:pt idx="2383">
                        <c:v>10.499755859375</c:v>
                      </c:pt>
                      <c:pt idx="2384">
                        <c:v>10.499755859375</c:v>
                      </c:pt>
                      <c:pt idx="2385">
                        <c:v>10.499755859375</c:v>
                      </c:pt>
                      <c:pt idx="2386">
                        <c:v>10.499755859375</c:v>
                      </c:pt>
                      <c:pt idx="2387">
                        <c:v>10.399658203125</c:v>
                      </c:pt>
                      <c:pt idx="2388">
                        <c:v>10.499755859375</c:v>
                      </c:pt>
                      <c:pt idx="2389">
                        <c:v>10.399658203125</c:v>
                      </c:pt>
                      <c:pt idx="2390">
                        <c:v>10.499755859375</c:v>
                      </c:pt>
                      <c:pt idx="2391">
                        <c:v>10.399658203125</c:v>
                      </c:pt>
                      <c:pt idx="2392">
                        <c:v>10.399658203125</c:v>
                      </c:pt>
                      <c:pt idx="2393">
                        <c:v>10.399658203125</c:v>
                      </c:pt>
                      <c:pt idx="2394">
                        <c:v>10.499755859375</c:v>
                      </c:pt>
                      <c:pt idx="2395">
                        <c:v>10.399658203125</c:v>
                      </c:pt>
                      <c:pt idx="2396">
                        <c:v>10.399658203125</c:v>
                      </c:pt>
                      <c:pt idx="2397">
                        <c:v>10.399658203125</c:v>
                      </c:pt>
                      <c:pt idx="2398">
                        <c:v>10.399658203125</c:v>
                      </c:pt>
                      <c:pt idx="2399">
                        <c:v>10.399658203125</c:v>
                      </c:pt>
                      <c:pt idx="2400">
                        <c:v>10.399658203125</c:v>
                      </c:pt>
                      <c:pt idx="2401">
                        <c:v>10.399658203125</c:v>
                      </c:pt>
                      <c:pt idx="2402">
                        <c:v>10.399658203125</c:v>
                      </c:pt>
                      <c:pt idx="2403">
                        <c:v>10.399658203125</c:v>
                      </c:pt>
                      <c:pt idx="2404">
                        <c:v>10.399658203125</c:v>
                      </c:pt>
                      <c:pt idx="2405">
                        <c:v>10.399658203125</c:v>
                      </c:pt>
                      <c:pt idx="2406">
                        <c:v>10.399658203125</c:v>
                      </c:pt>
                      <c:pt idx="2407">
                        <c:v>10.399658203125</c:v>
                      </c:pt>
                      <c:pt idx="2408">
                        <c:v>10.399658203125</c:v>
                      </c:pt>
                      <c:pt idx="2409">
                        <c:v>10.399658203125</c:v>
                      </c:pt>
                      <c:pt idx="2410">
                        <c:v>10.399658203125</c:v>
                      </c:pt>
                      <c:pt idx="2411">
                        <c:v>10.399658203125</c:v>
                      </c:pt>
                      <c:pt idx="2412">
                        <c:v>10.399658203125</c:v>
                      </c:pt>
                      <c:pt idx="2413">
                        <c:v>10.399658203125</c:v>
                      </c:pt>
                      <c:pt idx="2414">
                        <c:v>10.399658203125</c:v>
                      </c:pt>
                      <c:pt idx="2415">
                        <c:v>10.399658203125</c:v>
                      </c:pt>
                      <c:pt idx="2416">
                        <c:v>10.399658203125</c:v>
                      </c:pt>
                      <c:pt idx="2417">
                        <c:v>10.399658203125</c:v>
                      </c:pt>
                      <c:pt idx="2418">
                        <c:v>10.399658203125</c:v>
                      </c:pt>
                      <c:pt idx="2419">
                        <c:v>10.399658203125</c:v>
                      </c:pt>
                      <c:pt idx="2420">
                        <c:v>10.399658203125</c:v>
                      </c:pt>
                      <c:pt idx="2421">
                        <c:v>10.399658203125</c:v>
                      </c:pt>
                      <c:pt idx="2422">
                        <c:v>10.399658203125</c:v>
                      </c:pt>
                      <c:pt idx="2423">
                        <c:v>10.399658203125</c:v>
                      </c:pt>
                      <c:pt idx="2424">
                        <c:v>10.399658203125</c:v>
                      </c:pt>
                      <c:pt idx="2425">
                        <c:v>10.399658203125</c:v>
                      </c:pt>
                      <c:pt idx="2426">
                        <c:v>10.399658203125</c:v>
                      </c:pt>
                      <c:pt idx="2427">
                        <c:v>10.399658203125</c:v>
                      </c:pt>
                      <c:pt idx="2428">
                        <c:v>10.399658203125</c:v>
                      </c:pt>
                      <c:pt idx="2429">
                        <c:v>10.399658203125</c:v>
                      </c:pt>
                      <c:pt idx="2430">
                        <c:v>10.399658203125</c:v>
                      </c:pt>
                      <c:pt idx="2431">
                        <c:v>10.399658203125</c:v>
                      </c:pt>
                      <c:pt idx="2432">
                        <c:v>10.399658203125</c:v>
                      </c:pt>
                      <c:pt idx="2433">
                        <c:v>10.399658203125</c:v>
                      </c:pt>
                      <c:pt idx="2434">
                        <c:v>10.399658203125</c:v>
                      </c:pt>
                      <c:pt idx="2435">
                        <c:v>10.399658203125</c:v>
                      </c:pt>
                      <c:pt idx="2436">
                        <c:v>10.399658203125</c:v>
                      </c:pt>
                      <c:pt idx="2437">
                        <c:v>10.399658203125</c:v>
                      </c:pt>
                      <c:pt idx="2438">
                        <c:v>10.399658203125</c:v>
                      </c:pt>
                      <c:pt idx="2439">
                        <c:v>10.399658203125</c:v>
                      </c:pt>
                      <c:pt idx="2440">
                        <c:v>10.399658203125</c:v>
                      </c:pt>
                      <c:pt idx="2441">
                        <c:v>10.399658203125</c:v>
                      </c:pt>
                      <c:pt idx="2442">
                        <c:v>10.399658203125</c:v>
                      </c:pt>
                      <c:pt idx="2443">
                        <c:v>10.399658203125</c:v>
                      </c:pt>
                      <c:pt idx="2444">
                        <c:v>10.399658203125</c:v>
                      </c:pt>
                      <c:pt idx="2445">
                        <c:v>10.399658203125</c:v>
                      </c:pt>
                      <c:pt idx="2446">
                        <c:v>10.399658203125</c:v>
                      </c:pt>
                      <c:pt idx="2447">
                        <c:v>10.399658203125</c:v>
                      </c:pt>
                      <c:pt idx="2448">
                        <c:v>10.399658203125</c:v>
                      </c:pt>
                      <c:pt idx="2449">
                        <c:v>10.399658203125</c:v>
                      </c:pt>
                      <c:pt idx="2450">
                        <c:v>10.399658203125</c:v>
                      </c:pt>
                      <c:pt idx="2451">
                        <c:v>10.399658203125</c:v>
                      </c:pt>
                      <c:pt idx="2452">
                        <c:v>10.399658203125</c:v>
                      </c:pt>
                      <c:pt idx="2453">
                        <c:v>10.399658203125</c:v>
                      </c:pt>
                      <c:pt idx="2454">
                        <c:v>10.399658203125</c:v>
                      </c:pt>
                      <c:pt idx="2455">
                        <c:v>10.399658203125</c:v>
                      </c:pt>
                      <c:pt idx="2456">
                        <c:v>10.399658203125</c:v>
                      </c:pt>
                      <c:pt idx="2457">
                        <c:v>10.399658203125</c:v>
                      </c:pt>
                      <c:pt idx="2458">
                        <c:v>10.399658203125</c:v>
                      </c:pt>
                      <c:pt idx="2459">
                        <c:v>10.399658203125</c:v>
                      </c:pt>
                      <c:pt idx="2460">
                        <c:v>10.399658203125</c:v>
                      </c:pt>
                      <c:pt idx="2461">
                        <c:v>10.399658203125</c:v>
                      </c:pt>
                      <c:pt idx="2462">
                        <c:v>10.399658203125</c:v>
                      </c:pt>
                      <c:pt idx="2463">
                        <c:v>10.399658203125</c:v>
                      </c:pt>
                      <c:pt idx="2464">
                        <c:v>10.399658203125</c:v>
                      </c:pt>
                      <c:pt idx="2465">
                        <c:v>10.399658203125</c:v>
                      </c:pt>
                      <c:pt idx="2466">
                        <c:v>10.399658203125</c:v>
                      </c:pt>
                      <c:pt idx="2467">
                        <c:v>10.399658203125</c:v>
                      </c:pt>
                      <c:pt idx="2468">
                        <c:v>10.399658203125</c:v>
                      </c:pt>
                      <c:pt idx="2469">
                        <c:v>10.399658203125</c:v>
                      </c:pt>
                      <c:pt idx="2470">
                        <c:v>10.2998046875</c:v>
                      </c:pt>
                      <c:pt idx="2471">
                        <c:v>10.399658203125</c:v>
                      </c:pt>
                      <c:pt idx="2472">
                        <c:v>10.399658203125</c:v>
                      </c:pt>
                      <c:pt idx="2473">
                        <c:v>10.2998046875</c:v>
                      </c:pt>
                      <c:pt idx="2474">
                        <c:v>10.399658203125</c:v>
                      </c:pt>
                      <c:pt idx="2475">
                        <c:v>10.2998046875</c:v>
                      </c:pt>
                      <c:pt idx="2476">
                        <c:v>10.399658203125</c:v>
                      </c:pt>
                      <c:pt idx="2477">
                        <c:v>10.2998046875</c:v>
                      </c:pt>
                      <c:pt idx="2478">
                        <c:v>10.2998046875</c:v>
                      </c:pt>
                      <c:pt idx="2479">
                        <c:v>10.2998046875</c:v>
                      </c:pt>
                      <c:pt idx="2480">
                        <c:v>10.2998046875</c:v>
                      </c:pt>
                      <c:pt idx="2481">
                        <c:v>10.2998046875</c:v>
                      </c:pt>
                      <c:pt idx="2482">
                        <c:v>10.2998046875</c:v>
                      </c:pt>
                      <c:pt idx="2483">
                        <c:v>10.399658203125</c:v>
                      </c:pt>
                      <c:pt idx="2484">
                        <c:v>10.2998046875</c:v>
                      </c:pt>
                      <c:pt idx="2485">
                        <c:v>10.2998046875</c:v>
                      </c:pt>
                      <c:pt idx="2486">
                        <c:v>10.2998046875</c:v>
                      </c:pt>
                      <c:pt idx="2487">
                        <c:v>10.399658203125</c:v>
                      </c:pt>
                      <c:pt idx="2488">
                        <c:v>10.2998046875</c:v>
                      </c:pt>
                      <c:pt idx="2489">
                        <c:v>10.2998046875</c:v>
                      </c:pt>
                      <c:pt idx="2490">
                        <c:v>10.2998046875</c:v>
                      </c:pt>
                      <c:pt idx="2491">
                        <c:v>10.2998046875</c:v>
                      </c:pt>
                      <c:pt idx="2492">
                        <c:v>10.2998046875</c:v>
                      </c:pt>
                      <c:pt idx="2493">
                        <c:v>10.2998046875</c:v>
                      </c:pt>
                      <c:pt idx="2494">
                        <c:v>10.2998046875</c:v>
                      </c:pt>
                      <c:pt idx="2495">
                        <c:v>10.2998046875</c:v>
                      </c:pt>
                      <c:pt idx="2496">
                        <c:v>10.2998046875</c:v>
                      </c:pt>
                      <c:pt idx="2497">
                        <c:v>10.2998046875</c:v>
                      </c:pt>
                      <c:pt idx="2498">
                        <c:v>10.2998046875</c:v>
                      </c:pt>
                      <c:pt idx="2499">
                        <c:v>10.2998046875</c:v>
                      </c:pt>
                      <c:pt idx="2500">
                        <c:v>10.2998046875</c:v>
                      </c:pt>
                      <c:pt idx="2501">
                        <c:v>10.2998046875</c:v>
                      </c:pt>
                      <c:pt idx="2502">
                        <c:v>10.2998046875</c:v>
                      </c:pt>
                      <c:pt idx="2503">
                        <c:v>10.2998046875</c:v>
                      </c:pt>
                      <c:pt idx="2504">
                        <c:v>10.2998046875</c:v>
                      </c:pt>
                      <c:pt idx="2505">
                        <c:v>10.2998046875</c:v>
                      </c:pt>
                      <c:pt idx="2506">
                        <c:v>10.2998046875</c:v>
                      </c:pt>
                      <c:pt idx="2507">
                        <c:v>10.2998046875</c:v>
                      </c:pt>
                      <c:pt idx="2508">
                        <c:v>10.2998046875</c:v>
                      </c:pt>
                      <c:pt idx="2509">
                        <c:v>10.2998046875</c:v>
                      </c:pt>
                      <c:pt idx="2510">
                        <c:v>10.2998046875</c:v>
                      </c:pt>
                      <c:pt idx="2511">
                        <c:v>10.2998046875</c:v>
                      </c:pt>
                      <c:pt idx="2512">
                        <c:v>10.2998046875</c:v>
                      </c:pt>
                      <c:pt idx="2513">
                        <c:v>10.2998046875</c:v>
                      </c:pt>
                      <c:pt idx="2514">
                        <c:v>10.2998046875</c:v>
                      </c:pt>
                      <c:pt idx="2515">
                        <c:v>10.2998046875</c:v>
                      </c:pt>
                      <c:pt idx="2516">
                        <c:v>10.2998046875</c:v>
                      </c:pt>
                      <c:pt idx="2517">
                        <c:v>10.2998046875</c:v>
                      </c:pt>
                      <c:pt idx="2518">
                        <c:v>10.2998046875</c:v>
                      </c:pt>
                      <c:pt idx="2519">
                        <c:v>10.2998046875</c:v>
                      </c:pt>
                      <c:pt idx="2520">
                        <c:v>10.2998046875</c:v>
                      </c:pt>
                      <c:pt idx="2521">
                        <c:v>10.2998046875</c:v>
                      </c:pt>
                      <c:pt idx="2522">
                        <c:v>10.2998046875</c:v>
                      </c:pt>
                      <c:pt idx="2523">
                        <c:v>10.2998046875</c:v>
                      </c:pt>
                      <c:pt idx="2524">
                        <c:v>10.2998046875</c:v>
                      </c:pt>
                      <c:pt idx="2525">
                        <c:v>10.2998046875</c:v>
                      </c:pt>
                      <c:pt idx="2526">
                        <c:v>10.2998046875</c:v>
                      </c:pt>
                      <c:pt idx="2527">
                        <c:v>10.2998046875</c:v>
                      </c:pt>
                      <c:pt idx="2528">
                        <c:v>10.2998046875</c:v>
                      </c:pt>
                      <c:pt idx="2529">
                        <c:v>10.2998046875</c:v>
                      </c:pt>
                      <c:pt idx="2530">
                        <c:v>10.2998046875</c:v>
                      </c:pt>
                      <c:pt idx="2531">
                        <c:v>10.2998046875</c:v>
                      </c:pt>
                      <c:pt idx="2532">
                        <c:v>10.2998046875</c:v>
                      </c:pt>
                      <c:pt idx="2533">
                        <c:v>10.2998046875</c:v>
                      </c:pt>
                      <c:pt idx="2534">
                        <c:v>10.2998046875</c:v>
                      </c:pt>
                      <c:pt idx="2535">
                        <c:v>10.2998046875</c:v>
                      </c:pt>
                      <c:pt idx="2536">
                        <c:v>10.2998046875</c:v>
                      </c:pt>
                      <c:pt idx="2537">
                        <c:v>10.2998046875</c:v>
                      </c:pt>
                      <c:pt idx="2538">
                        <c:v>10.2998046875</c:v>
                      </c:pt>
                      <c:pt idx="2539">
                        <c:v>10.2998046875</c:v>
                      </c:pt>
                      <c:pt idx="2540">
                        <c:v>10.2998046875</c:v>
                      </c:pt>
                      <c:pt idx="2541">
                        <c:v>10.2998046875</c:v>
                      </c:pt>
                      <c:pt idx="2542">
                        <c:v>10.2998046875</c:v>
                      </c:pt>
                      <c:pt idx="2543">
                        <c:v>10.2998046875</c:v>
                      </c:pt>
                      <c:pt idx="2544">
                        <c:v>10.2998046875</c:v>
                      </c:pt>
                      <c:pt idx="2545">
                        <c:v>10.2998046875</c:v>
                      </c:pt>
                      <c:pt idx="2546">
                        <c:v>10.2998046875</c:v>
                      </c:pt>
                      <c:pt idx="2547">
                        <c:v>10.2998046875</c:v>
                      </c:pt>
                      <c:pt idx="2548">
                        <c:v>10.2998046875</c:v>
                      </c:pt>
                      <c:pt idx="2549">
                        <c:v>10.2998046875</c:v>
                      </c:pt>
                      <c:pt idx="2550">
                        <c:v>10.2998046875</c:v>
                      </c:pt>
                      <c:pt idx="2551">
                        <c:v>10.2998046875</c:v>
                      </c:pt>
                      <c:pt idx="2552">
                        <c:v>10.2998046875</c:v>
                      </c:pt>
                      <c:pt idx="2553">
                        <c:v>10.2998046875</c:v>
                      </c:pt>
                      <c:pt idx="2554">
                        <c:v>10.2998046875</c:v>
                      </c:pt>
                      <c:pt idx="2555">
                        <c:v>10.2998046875</c:v>
                      </c:pt>
                      <c:pt idx="2556">
                        <c:v>10.2998046875</c:v>
                      </c:pt>
                      <c:pt idx="2557">
                        <c:v>10.2998046875</c:v>
                      </c:pt>
                      <c:pt idx="2558">
                        <c:v>10.2998046875</c:v>
                      </c:pt>
                      <c:pt idx="2559">
                        <c:v>10.2998046875</c:v>
                      </c:pt>
                      <c:pt idx="2560">
                        <c:v>10.19970703125</c:v>
                      </c:pt>
                      <c:pt idx="2561">
                        <c:v>10.2998046875</c:v>
                      </c:pt>
                      <c:pt idx="2562">
                        <c:v>10.2998046875</c:v>
                      </c:pt>
                      <c:pt idx="2563">
                        <c:v>10.19970703125</c:v>
                      </c:pt>
                      <c:pt idx="2564">
                        <c:v>10.2998046875</c:v>
                      </c:pt>
                      <c:pt idx="2565">
                        <c:v>10.19970703125</c:v>
                      </c:pt>
                      <c:pt idx="2566">
                        <c:v>10.2998046875</c:v>
                      </c:pt>
                      <c:pt idx="2567">
                        <c:v>10.2998046875</c:v>
                      </c:pt>
                      <c:pt idx="2568">
                        <c:v>10.19970703125</c:v>
                      </c:pt>
                      <c:pt idx="2569">
                        <c:v>10.2998046875</c:v>
                      </c:pt>
                      <c:pt idx="2570">
                        <c:v>10.19970703125</c:v>
                      </c:pt>
                      <c:pt idx="2571">
                        <c:v>10.19970703125</c:v>
                      </c:pt>
                      <c:pt idx="2572">
                        <c:v>10.19970703125</c:v>
                      </c:pt>
                      <c:pt idx="2573">
                        <c:v>10.2998046875</c:v>
                      </c:pt>
                      <c:pt idx="2574">
                        <c:v>10.19970703125</c:v>
                      </c:pt>
                      <c:pt idx="2575">
                        <c:v>10.2998046875</c:v>
                      </c:pt>
                      <c:pt idx="2576">
                        <c:v>10.19970703125</c:v>
                      </c:pt>
                      <c:pt idx="2577">
                        <c:v>10.19970703125</c:v>
                      </c:pt>
                      <c:pt idx="2578">
                        <c:v>10.19970703125</c:v>
                      </c:pt>
                      <c:pt idx="2579">
                        <c:v>10.19970703125</c:v>
                      </c:pt>
                      <c:pt idx="2580">
                        <c:v>10.19970703125</c:v>
                      </c:pt>
                      <c:pt idx="2581">
                        <c:v>10.19970703125</c:v>
                      </c:pt>
                      <c:pt idx="2582">
                        <c:v>10.19970703125</c:v>
                      </c:pt>
                      <c:pt idx="2583">
                        <c:v>10.19970703125</c:v>
                      </c:pt>
                      <c:pt idx="2584">
                        <c:v>10.19970703125</c:v>
                      </c:pt>
                      <c:pt idx="2585">
                        <c:v>10.19970703125</c:v>
                      </c:pt>
                      <c:pt idx="2586">
                        <c:v>10.19970703125</c:v>
                      </c:pt>
                      <c:pt idx="2587">
                        <c:v>10.19970703125</c:v>
                      </c:pt>
                      <c:pt idx="2588">
                        <c:v>10.19970703125</c:v>
                      </c:pt>
                      <c:pt idx="2589">
                        <c:v>10.19970703125</c:v>
                      </c:pt>
                      <c:pt idx="2590">
                        <c:v>10.19970703125</c:v>
                      </c:pt>
                      <c:pt idx="2591">
                        <c:v>10.19970703125</c:v>
                      </c:pt>
                      <c:pt idx="2592">
                        <c:v>10.19970703125</c:v>
                      </c:pt>
                      <c:pt idx="2593">
                        <c:v>10.19970703125</c:v>
                      </c:pt>
                      <c:pt idx="2594">
                        <c:v>10.19970703125</c:v>
                      </c:pt>
                      <c:pt idx="2595">
                        <c:v>10.19970703125</c:v>
                      </c:pt>
                      <c:pt idx="2596">
                        <c:v>10.19970703125</c:v>
                      </c:pt>
                      <c:pt idx="2597">
                        <c:v>10.19970703125</c:v>
                      </c:pt>
                      <c:pt idx="2598">
                        <c:v>10.19970703125</c:v>
                      </c:pt>
                      <c:pt idx="2599">
                        <c:v>10.19970703125</c:v>
                      </c:pt>
                      <c:pt idx="2600">
                        <c:v>10.19970703125</c:v>
                      </c:pt>
                      <c:pt idx="2601">
                        <c:v>10.19970703125</c:v>
                      </c:pt>
                      <c:pt idx="2602">
                        <c:v>10.19970703125</c:v>
                      </c:pt>
                      <c:pt idx="2603">
                        <c:v>10.19970703125</c:v>
                      </c:pt>
                      <c:pt idx="2604">
                        <c:v>10.19970703125</c:v>
                      </c:pt>
                      <c:pt idx="2605">
                        <c:v>10.19970703125</c:v>
                      </c:pt>
                      <c:pt idx="2606">
                        <c:v>10.19970703125</c:v>
                      </c:pt>
                      <c:pt idx="2607">
                        <c:v>10.19970703125</c:v>
                      </c:pt>
                      <c:pt idx="2608">
                        <c:v>10.19970703125</c:v>
                      </c:pt>
                      <c:pt idx="2609">
                        <c:v>10.19970703125</c:v>
                      </c:pt>
                      <c:pt idx="2610">
                        <c:v>10.19970703125</c:v>
                      </c:pt>
                      <c:pt idx="2611">
                        <c:v>10.19970703125</c:v>
                      </c:pt>
                      <c:pt idx="2612">
                        <c:v>10.19970703125</c:v>
                      </c:pt>
                      <c:pt idx="2613">
                        <c:v>10.19970703125</c:v>
                      </c:pt>
                      <c:pt idx="2614">
                        <c:v>10.19970703125</c:v>
                      </c:pt>
                      <c:pt idx="2615">
                        <c:v>10.19970703125</c:v>
                      </c:pt>
                      <c:pt idx="2616">
                        <c:v>10.19970703125</c:v>
                      </c:pt>
                      <c:pt idx="2617">
                        <c:v>10.19970703125</c:v>
                      </c:pt>
                      <c:pt idx="2618">
                        <c:v>10.19970703125</c:v>
                      </c:pt>
                      <c:pt idx="2619">
                        <c:v>10.19970703125</c:v>
                      </c:pt>
                      <c:pt idx="2620">
                        <c:v>10.19970703125</c:v>
                      </c:pt>
                      <c:pt idx="2621">
                        <c:v>10.19970703125</c:v>
                      </c:pt>
                      <c:pt idx="2622">
                        <c:v>10.19970703125</c:v>
                      </c:pt>
                      <c:pt idx="2623">
                        <c:v>10.19970703125</c:v>
                      </c:pt>
                      <c:pt idx="2624">
                        <c:v>10.19970703125</c:v>
                      </c:pt>
                      <c:pt idx="2625">
                        <c:v>10.19970703125</c:v>
                      </c:pt>
                      <c:pt idx="2626">
                        <c:v>10.19970703125</c:v>
                      </c:pt>
                      <c:pt idx="2627">
                        <c:v>10.19970703125</c:v>
                      </c:pt>
                      <c:pt idx="2628">
                        <c:v>10.19970703125</c:v>
                      </c:pt>
                      <c:pt idx="2629">
                        <c:v>10.19970703125</c:v>
                      </c:pt>
                      <c:pt idx="2630">
                        <c:v>10.19970703125</c:v>
                      </c:pt>
                      <c:pt idx="2631">
                        <c:v>10.19970703125</c:v>
                      </c:pt>
                      <c:pt idx="2632">
                        <c:v>10.19970703125</c:v>
                      </c:pt>
                      <c:pt idx="2633">
                        <c:v>10.19970703125</c:v>
                      </c:pt>
                      <c:pt idx="2634">
                        <c:v>10.19970703125</c:v>
                      </c:pt>
                      <c:pt idx="2635">
                        <c:v>10.19970703125</c:v>
                      </c:pt>
                      <c:pt idx="2636">
                        <c:v>10.19970703125</c:v>
                      </c:pt>
                      <c:pt idx="2637">
                        <c:v>10.19970703125</c:v>
                      </c:pt>
                      <c:pt idx="2638">
                        <c:v>10.19970703125</c:v>
                      </c:pt>
                      <c:pt idx="2639">
                        <c:v>10.19970703125</c:v>
                      </c:pt>
                      <c:pt idx="2640">
                        <c:v>10.19970703125</c:v>
                      </c:pt>
                      <c:pt idx="2641">
                        <c:v>10.19970703125</c:v>
                      </c:pt>
                      <c:pt idx="2642">
                        <c:v>10.19970703125</c:v>
                      </c:pt>
                      <c:pt idx="2643">
                        <c:v>10.19970703125</c:v>
                      </c:pt>
                      <c:pt idx="2644">
                        <c:v>10.099853515625</c:v>
                      </c:pt>
                      <c:pt idx="2645">
                        <c:v>10.19970703125</c:v>
                      </c:pt>
                      <c:pt idx="2646">
                        <c:v>10.19970703125</c:v>
                      </c:pt>
                      <c:pt idx="2647">
                        <c:v>10.19970703125</c:v>
                      </c:pt>
                      <c:pt idx="2648">
                        <c:v>10.099853515625</c:v>
                      </c:pt>
                      <c:pt idx="2649">
                        <c:v>10.099853515625</c:v>
                      </c:pt>
                      <c:pt idx="2650">
                        <c:v>10.19970703125</c:v>
                      </c:pt>
                      <c:pt idx="2651">
                        <c:v>10.19970703125</c:v>
                      </c:pt>
                      <c:pt idx="2652">
                        <c:v>10.099853515625</c:v>
                      </c:pt>
                      <c:pt idx="2653">
                        <c:v>10.099853515625</c:v>
                      </c:pt>
                      <c:pt idx="2654">
                        <c:v>10.19970703125</c:v>
                      </c:pt>
                      <c:pt idx="2655">
                        <c:v>10.19970703125</c:v>
                      </c:pt>
                      <c:pt idx="2656">
                        <c:v>10.19970703125</c:v>
                      </c:pt>
                      <c:pt idx="2657">
                        <c:v>10.099853515625</c:v>
                      </c:pt>
                      <c:pt idx="2658">
                        <c:v>10.099853515625</c:v>
                      </c:pt>
                      <c:pt idx="2659">
                        <c:v>10.099853515625</c:v>
                      </c:pt>
                      <c:pt idx="2660">
                        <c:v>10.099853515625</c:v>
                      </c:pt>
                      <c:pt idx="2661">
                        <c:v>10.099853515625</c:v>
                      </c:pt>
                      <c:pt idx="2662">
                        <c:v>10.099853515625</c:v>
                      </c:pt>
                      <c:pt idx="2663">
                        <c:v>10.099853515625</c:v>
                      </c:pt>
                      <c:pt idx="2664">
                        <c:v>10.099853515625</c:v>
                      </c:pt>
                      <c:pt idx="2665">
                        <c:v>10.099853515625</c:v>
                      </c:pt>
                      <c:pt idx="2666">
                        <c:v>10.099853515625</c:v>
                      </c:pt>
                      <c:pt idx="2667">
                        <c:v>10.099853515625</c:v>
                      </c:pt>
                      <c:pt idx="2668">
                        <c:v>10.099853515625</c:v>
                      </c:pt>
                      <c:pt idx="2669">
                        <c:v>10.099853515625</c:v>
                      </c:pt>
                      <c:pt idx="2670">
                        <c:v>10.099853515625</c:v>
                      </c:pt>
                      <c:pt idx="2671">
                        <c:v>10.099853515625</c:v>
                      </c:pt>
                      <c:pt idx="2672">
                        <c:v>10.099853515625</c:v>
                      </c:pt>
                      <c:pt idx="2673">
                        <c:v>10.099853515625</c:v>
                      </c:pt>
                      <c:pt idx="2674">
                        <c:v>10.099853515625</c:v>
                      </c:pt>
                      <c:pt idx="2675">
                        <c:v>10.099853515625</c:v>
                      </c:pt>
                      <c:pt idx="2676">
                        <c:v>10.099853515625</c:v>
                      </c:pt>
                      <c:pt idx="2677">
                        <c:v>10.099853515625</c:v>
                      </c:pt>
                      <c:pt idx="2678">
                        <c:v>10.099853515625</c:v>
                      </c:pt>
                      <c:pt idx="2679">
                        <c:v>10.099853515625</c:v>
                      </c:pt>
                      <c:pt idx="2680">
                        <c:v>10.099853515625</c:v>
                      </c:pt>
                      <c:pt idx="2681">
                        <c:v>10.099853515625</c:v>
                      </c:pt>
                      <c:pt idx="2682">
                        <c:v>10.099853515625</c:v>
                      </c:pt>
                      <c:pt idx="2683">
                        <c:v>10.099853515625</c:v>
                      </c:pt>
                      <c:pt idx="2684">
                        <c:v>10.099853515625</c:v>
                      </c:pt>
                      <c:pt idx="2685">
                        <c:v>10.099853515625</c:v>
                      </c:pt>
                      <c:pt idx="2686">
                        <c:v>10.099853515625</c:v>
                      </c:pt>
                      <c:pt idx="2687">
                        <c:v>10.099853515625</c:v>
                      </c:pt>
                      <c:pt idx="2688">
                        <c:v>10.099853515625</c:v>
                      </c:pt>
                      <c:pt idx="2689">
                        <c:v>10.099853515625</c:v>
                      </c:pt>
                      <c:pt idx="2690">
                        <c:v>10.099853515625</c:v>
                      </c:pt>
                      <c:pt idx="2691">
                        <c:v>10.099853515625</c:v>
                      </c:pt>
                      <c:pt idx="2692">
                        <c:v>10.099853515625</c:v>
                      </c:pt>
                      <c:pt idx="2693">
                        <c:v>10.099853515625</c:v>
                      </c:pt>
                      <c:pt idx="2694">
                        <c:v>10.099853515625</c:v>
                      </c:pt>
                      <c:pt idx="2695">
                        <c:v>10.099853515625</c:v>
                      </c:pt>
                      <c:pt idx="2696">
                        <c:v>10.099853515625</c:v>
                      </c:pt>
                      <c:pt idx="2697">
                        <c:v>10.099853515625</c:v>
                      </c:pt>
                      <c:pt idx="2698">
                        <c:v>10.099853515625</c:v>
                      </c:pt>
                      <c:pt idx="2699">
                        <c:v>10.099853515625</c:v>
                      </c:pt>
                      <c:pt idx="2700">
                        <c:v>10.099853515625</c:v>
                      </c:pt>
                      <c:pt idx="2701">
                        <c:v>10.099853515625</c:v>
                      </c:pt>
                      <c:pt idx="2702">
                        <c:v>10.099853515625</c:v>
                      </c:pt>
                      <c:pt idx="2703">
                        <c:v>10.099853515625</c:v>
                      </c:pt>
                      <c:pt idx="2704">
                        <c:v>10.099853515625</c:v>
                      </c:pt>
                      <c:pt idx="2705">
                        <c:v>10.099853515625</c:v>
                      </c:pt>
                      <c:pt idx="2706">
                        <c:v>10.099853515625</c:v>
                      </c:pt>
                      <c:pt idx="2707">
                        <c:v>10.099853515625</c:v>
                      </c:pt>
                      <c:pt idx="2708">
                        <c:v>10.099853515625</c:v>
                      </c:pt>
                      <c:pt idx="2709">
                        <c:v>10.099853515625</c:v>
                      </c:pt>
                      <c:pt idx="2710">
                        <c:v>10.099853515625</c:v>
                      </c:pt>
                      <c:pt idx="2711">
                        <c:v>10.099853515625</c:v>
                      </c:pt>
                      <c:pt idx="2712">
                        <c:v>10.099853515625</c:v>
                      </c:pt>
                      <c:pt idx="2713">
                        <c:v>10.099853515625</c:v>
                      </c:pt>
                      <c:pt idx="2714">
                        <c:v>10.099853515625</c:v>
                      </c:pt>
                      <c:pt idx="2715">
                        <c:v>10.099853515625</c:v>
                      </c:pt>
                      <c:pt idx="2716">
                        <c:v>10.099853515625</c:v>
                      </c:pt>
                      <c:pt idx="2717">
                        <c:v>10.099853515625</c:v>
                      </c:pt>
                      <c:pt idx="2718">
                        <c:v>10.099853515625</c:v>
                      </c:pt>
                      <c:pt idx="2719">
                        <c:v>10.099853515625</c:v>
                      </c:pt>
                      <c:pt idx="2720">
                        <c:v>10.099853515625</c:v>
                      </c:pt>
                      <c:pt idx="2721">
                        <c:v>10.099853515625</c:v>
                      </c:pt>
                      <c:pt idx="2722">
                        <c:v>10.099853515625</c:v>
                      </c:pt>
                      <c:pt idx="2723">
                        <c:v>10.099853515625</c:v>
                      </c:pt>
                      <c:pt idx="2724">
                        <c:v>10.099853515625</c:v>
                      </c:pt>
                      <c:pt idx="2725">
                        <c:v>9.999755859375</c:v>
                      </c:pt>
                      <c:pt idx="2726">
                        <c:v>10.099853515625</c:v>
                      </c:pt>
                      <c:pt idx="2727">
                        <c:v>10.099853515625</c:v>
                      </c:pt>
                      <c:pt idx="2728">
                        <c:v>10.099853515625</c:v>
                      </c:pt>
                      <c:pt idx="2729">
                        <c:v>10.099853515625</c:v>
                      </c:pt>
                      <c:pt idx="2730">
                        <c:v>10.099853515625</c:v>
                      </c:pt>
                      <c:pt idx="2731">
                        <c:v>9.999755859375</c:v>
                      </c:pt>
                      <c:pt idx="2732">
                        <c:v>10.099853515625</c:v>
                      </c:pt>
                      <c:pt idx="2733">
                        <c:v>10.099853515625</c:v>
                      </c:pt>
                      <c:pt idx="2734">
                        <c:v>10.099853515625</c:v>
                      </c:pt>
                      <c:pt idx="2735">
                        <c:v>10.099853515625</c:v>
                      </c:pt>
                      <c:pt idx="2736">
                        <c:v>10.099853515625</c:v>
                      </c:pt>
                      <c:pt idx="2737">
                        <c:v>9.999755859375</c:v>
                      </c:pt>
                      <c:pt idx="2738">
                        <c:v>10.099853515625</c:v>
                      </c:pt>
                      <c:pt idx="2739">
                        <c:v>9.999755859375</c:v>
                      </c:pt>
                      <c:pt idx="2740">
                        <c:v>10.099853515625</c:v>
                      </c:pt>
                      <c:pt idx="2741">
                        <c:v>10.099853515625</c:v>
                      </c:pt>
                      <c:pt idx="2742">
                        <c:v>10.099853515625</c:v>
                      </c:pt>
                      <c:pt idx="2743">
                        <c:v>9.999755859375</c:v>
                      </c:pt>
                      <c:pt idx="2744">
                        <c:v>9.999755859375</c:v>
                      </c:pt>
                      <c:pt idx="2745">
                        <c:v>9.999755859375</c:v>
                      </c:pt>
                      <c:pt idx="2746">
                        <c:v>9.999755859375</c:v>
                      </c:pt>
                      <c:pt idx="2747">
                        <c:v>9.999755859375</c:v>
                      </c:pt>
                      <c:pt idx="2748">
                        <c:v>9.999755859375</c:v>
                      </c:pt>
                      <c:pt idx="2749">
                        <c:v>9.999755859375</c:v>
                      </c:pt>
                      <c:pt idx="2750">
                        <c:v>9.999755859375</c:v>
                      </c:pt>
                      <c:pt idx="2751">
                        <c:v>9.999755859375</c:v>
                      </c:pt>
                      <c:pt idx="2752">
                        <c:v>9.999755859375</c:v>
                      </c:pt>
                      <c:pt idx="2753">
                        <c:v>9.999755859375</c:v>
                      </c:pt>
                      <c:pt idx="2754">
                        <c:v>9.999755859375</c:v>
                      </c:pt>
                      <c:pt idx="2755">
                        <c:v>9.999755859375</c:v>
                      </c:pt>
                      <c:pt idx="2756">
                        <c:v>9.999755859375</c:v>
                      </c:pt>
                      <c:pt idx="2757">
                        <c:v>9.999755859375</c:v>
                      </c:pt>
                      <c:pt idx="2758">
                        <c:v>9.999755859375</c:v>
                      </c:pt>
                      <c:pt idx="2759">
                        <c:v>9.999755859375</c:v>
                      </c:pt>
                      <c:pt idx="2760">
                        <c:v>9.999755859375</c:v>
                      </c:pt>
                      <c:pt idx="2761">
                        <c:v>9.999755859375</c:v>
                      </c:pt>
                      <c:pt idx="2762">
                        <c:v>9.999755859375</c:v>
                      </c:pt>
                      <c:pt idx="2763">
                        <c:v>9.999755859375</c:v>
                      </c:pt>
                      <c:pt idx="2764">
                        <c:v>9.999755859375</c:v>
                      </c:pt>
                      <c:pt idx="2765">
                        <c:v>9.999755859375</c:v>
                      </c:pt>
                      <c:pt idx="2766">
                        <c:v>9.999755859375</c:v>
                      </c:pt>
                      <c:pt idx="2767">
                        <c:v>9.999755859375</c:v>
                      </c:pt>
                      <c:pt idx="2768">
                        <c:v>9.999755859375</c:v>
                      </c:pt>
                      <c:pt idx="2769">
                        <c:v>9.999755859375</c:v>
                      </c:pt>
                      <c:pt idx="2770">
                        <c:v>9.999755859375</c:v>
                      </c:pt>
                      <c:pt idx="2771">
                        <c:v>9.999755859375</c:v>
                      </c:pt>
                      <c:pt idx="2772">
                        <c:v>9.999755859375</c:v>
                      </c:pt>
                      <c:pt idx="2773">
                        <c:v>9.999755859375</c:v>
                      </c:pt>
                      <c:pt idx="2774">
                        <c:v>9.999755859375</c:v>
                      </c:pt>
                      <c:pt idx="2775">
                        <c:v>9.999755859375</c:v>
                      </c:pt>
                      <c:pt idx="2776">
                        <c:v>9.999755859375</c:v>
                      </c:pt>
                      <c:pt idx="2777">
                        <c:v>9.999755859375</c:v>
                      </c:pt>
                      <c:pt idx="2778">
                        <c:v>9.999755859375</c:v>
                      </c:pt>
                      <c:pt idx="2779">
                        <c:v>9.999755859375</c:v>
                      </c:pt>
                      <c:pt idx="2780">
                        <c:v>9.999755859375</c:v>
                      </c:pt>
                      <c:pt idx="2781">
                        <c:v>9.999755859375</c:v>
                      </c:pt>
                      <c:pt idx="2782">
                        <c:v>9.999755859375</c:v>
                      </c:pt>
                      <c:pt idx="2783">
                        <c:v>9.999755859375</c:v>
                      </c:pt>
                      <c:pt idx="2784">
                        <c:v>9.999755859375</c:v>
                      </c:pt>
                      <c:pt idx="2785">
                        <c:v>9.999755859375</c:v>
                      </c:pt>
                      <c:pt idx="2786">
                        <c:v>9.999755859375</c:v>
                      </c:pt>
                      <c:pt idx="2787">
                        <c:v>9.999755859375</c:v>
                      </c:pt>
                      <c:pt idx="2788">
                        <c:v>9.999755859375</c:v>
                      </c:pt>
                      <c:pt idx="2789">
                        <c:v>9.999755859375</c:v>
                      </c:pt>
                      <c:pt idx="2790">
                        <c:v>9.999755859375</c:v>
                      </c:pt>
                      <c:pt idx="2791">
                        <c:v>9.999755859375</c:v>
                      </c:pt>
                      <c:pt idx="2792">
                        <c:v>9.999755859375</c:v>
                      </c:pt>
                      <c:pt idx="2793">
                        <c:v>9.999755859375</c:v>
                      </c:pt>
                      <c:pt idx="2794">
                        <c:v>9.999755859375</c:v>
                      </c:pt>
                      <c:pt idx="2795">
                        <c:v>9.999755859375</c:v>
                      </c:pt>
                      <c:pt idx="2796">
                        <c:v>9.999755859375</c:v>
                      </c:pt>
                      <c:pt idx="2797">
                        <c:v>9.999755859375</c:v>
                      </c:pt>
                      <c:pt idx="2798">
                        <c:v>9.999755859375</c:v>
                      </c:pt>
                      <c:pt idx="2799">
                        <c:v>9.999755859375</c:v>
                      </c:pt>
                      <c:pt idx="2800">
                        <c:v>9.999755859375</c:v>
                      </c:pt>
                      <c:pt idx="2801">
                        <c:v>9.999755859375</c:v>
                      </c:pt>
                      <c:pt idx="2802">
                        <c:v>9.999755859375</c:v>
                      </c:pt>
                      <c:pt idx="2803">
                        <c:v>9.999755859375</c:v>
                      </c:pt>
                      <c:pt idx="2804">
                        <c:v>9.999755859375</c:v>
                      </c:pt>
                      <c:pt idx="2805">
                        <c:v>9.999755859375</c:v>
                      </c:pt>
                      <c:pt idx="2806">
                        <c:v>9.999755859375</c:v>
                      </c:pt>
                      <c:pt idx="2807">
                        <c:v>9.999755859375</c:v>
                      </c:pt>
                      <c:pt idx="2808">
                        <c:v>9.999755859375</c:v>
                      </c:pt>
                      <c:pt idx="2809">
                        <c:v>9.999755859375</c:v>
                      </c:pt>
                      <c:pt idx="2810">
                        <c:v>9.999755859375</c:v>
                      </c:pt>
                      <c:pt idx="2811">
                        <c:v>9.999755859375</c:v>
                      </c:pt>
                      <c:pt idx="2812">
                        <c:v>9.999755859375</c:v>
                      </c:pt>
                      <c:pt idx="2813">
                        <c:v>9.999755859375</c:v>
                      </c:pt>
                      <c:pt idx="2814">
                        <c:v>9.899658203125</c:v>
                      </c:pt>
                      <c:pt idx="2815">
                        <c:v>9.999755859375</c:v>
                      </c:pt>
                      <c:pt idx="2816">
                        <c:v>9.899658203125</c:v>
                      </c:pt>
                      <c:pt idx="2817">
                        <c:v>9.999755859375</c:v>
                      </c:pt>
                      <c:pt idx="2818">
                        <c:v>9.999755859375</c:v>
                      </c:pt>
                      <c:pt idx="2819">
                        <c:v>9.999755859375</c:v>
                      </c:pt>
                      <c:pt idx="2820">
                        <c:v>9.899658203125</c:v>
                      </c:pt>
                      <c:pt idx="2821">
                        <c:v>9.999755859375</c:v>
                      </c:pt>
                      <c:pt idx="2822">
                        <c:v>9.999755859375</c:v>
                      </c:pt>
                      <c:pt idx="2823">
                        <c:v>9.899658203125</c:v>
                      </c:pt>
                      <c:pt idx="2824">
                        <c:v>9.899658203125</c:v>
                      </c:pt>
                      <c:pt idx="2825">
                        <c:v>9.899658203125</c:v>
                      </c:pt>
                      <c:pt idx="2826">
                        <c:v>9.899658203125</c:v>
                      </c:pt>
                      <c:pt idx="2827">
                        <c:v>9.899658203125</c:v>
                      </c:pt>
                      <c:pt idx="2828">
                        <c:v>9.899658203125</c:v>
                      </c:pt>
                      <c:pt idx="2829">
                        <c:v>9.899658203125</c:v>
                      </c:pt>
                      <c:pt idx="2830">
                        <c:v>9.899658203125</c:v>
                      </c:pt>
                      <c:pt idx="2831">
                        <c:v>9.899658203125</c:v>
                      </c:pt>
                      <c:pt idx="2832">
                        <c:v>9.899658203125</c:v>
                      </c:pt>
                      <c:pt idx="2833">
                        <c:v>9.899658203125</c:v>
                      </c:pt>
                      <c:pt idx="2834">
                        <c:v>9.899658203125</c:v>
                      </c:pt>
                      <c:pt idx="2835">
                        <c:v>9.899658203125</c:v>
                      </c:pt>
                      <c:pt idx="2836">
                        <c:v>9.899658203125</c:v>
                      </c:pt>
                      <c:pt idx="2837">
                        <c:v>9.899658203125</c:v>
                      </c:pt>
                      <c:pt idx="2838">
                        <c:v>9.899658203125</c:v>
                      </c:pt>
                      <c:pt idx="2839">
                        <c:v>9.899658203125</c:v>
                      </c:pt>
                      <c:pt idx="2840">
                        <c:v>9.899658203125</c:v>
                      </c:pt>
                      <c:pt idx="2841">
                        <c:v>9.899658203125</c:v>
                      </c:pt>
                      <c:pt idx="2842">
                        <c:v>9.899658203125</c:v>
                      </c:pt>
                      <c:pt idx="2843">
                        <c:v>9.899658203125</c:v>
                      </c:pt>
                      <c:pt idx="2844">
                        <c:v>9.899658203125</c:v>
                      </c:pt>
                      <c:pt idx="2845">
                        <c:v>9.899658203125</c:v>
                      </c:pt>
                      <c:pt idx="2846">
                        <c:v>9.899658203125</c:v>
                      </c:pt>
                      <c:pt idx="2847">
                        <c:v>9.899658203125</c:v>
                      </c:pt>
                      <c:pt idx="2848">
                        <c:v>9.899658203125</c:v>
                      </c:pt>
                      <c:pt idx="2849">
                        <c:v>9.899658203125</c:v>
                      </c:pt>
                      <c:pt idx="2850">
                        <c:v>9.899658203125</c:v>
                      </c:pt>
                      <c:pt idx="2851">
                        <c:v>9.899658203125</c:v>
                      </c:pt>
                      <c:pt idx="2852">
                        <c:v>9.899658203125</c:v>
                      </c:pt>
                      <c:pt idx="2853">
                        <c:v>9.899658203125</c:v>
                      </c:pt>
                      <c:pt idx="2854">
                        <c:v>9.899658203125</c:v>
                      </c:pt>
                      <c:pt idx="2855">
                        <c:v>9.899658203125</c:v>
                      </c:pt>
                      <c:pt idx="2856">
                        <c:v>9.899658203125</c:v>
                      </c:pt>
                      <c:pt idx="2857">
                        <c:v>9.899658203125</c:v>
                      </c:pt>
                      <c:pt idx="2858">
                        <c:v>9.899658203125</c:v>
                      </c:pt>
                      <c:pt idx="2859">
                        <c:v>9.899658203125</c:v>
                      </c:pt>
                      <c:pt idx="2860">
                        <c:v>9.899658203125</c:v>
                      </c:pt>
                      <c:pt idx="2861">
                        <c:v>9.899658203125</c:v>
                      </c:pt>
                      <c:pt idx="2862">
                        <c:v>9.899658203125</c:v>
                      </c:pt>
                      <c:pt idx="2863">
                        <c:v>9.899658203125</c:v>
                      </c:pt>
                      <c:pt idx="2864">
                        <c:v>9.899658203125</c:v>
                      </c:pt>
                      <c:pt idx="2865">
                        <c:v>9.899658203125</c:v>
                      </c:pt>
                      <c:pt idx="2866">
                        <c:v>9.899658203125</c:v>
                      </c:pt>
                      <c:pt idx="2867">
                        <c:v>9.899658203125</c:v>
                      </c:pt>
                      <c:pt idx="2868">
                        <c:v>9.899658203125</c:v>
                      </c:pt>
                      <c:pt idx="2869">
                        <c:v>9.899658203125</c:v>
                      </c:pt>
                      <c:pt idx="2870">
                        <c:v>9.899658203125</c:v>
                      </c:pt>
                      <c:pt idx="2871">
                        <c:v>9.899658203125</c:v>
                      </c:pt>
                      <c:pt idx="2872">
                        <c:v>9.899658203125</c:v>
                      </c:pt>
                      <c:pt idx="2873">
                        <c:v>9.899658203125</c:v>
                      </c:pt>
                      <c:pt idx="2874">
                        <c:v>9.899658203125</c:v>
                      </c:pt>
                      <c:pt idx="2875">
                        <c:v>9.899658203125</c:v>
                      </c:pt>
                      <c:pt idx="2876">
                        <c:v>9.899658203125</c:v>
                      </c:pt>
                      <c:pt idx="2877">
                        <c:v>9.899658203125</c:v>
                      </c:pt>
                      <c:pt idx="2878">
                        <c:v>9.899658203125</c:v>
                      </c:pt>
                      <c:pt idx="2879">
                        <c:v>9.899658203125</c:v>
                      </c:pt>
                      <c:pt idx="2880">
                        <c:v>9.899658203125</c:v>
                      </c:pt>
                      <c:pt idx="2881">
                        <c:v>9.899658203125</c:v>
                      </c:pt>
                      <c:pt idx="2882">
                        <c:v>9.899658203125</c:v>
                      </c:pt>
                      <c:pt idx="2883">
                        <c:v>9.899658203125</c:v>
                      </c:pt>
                      <c:pt idx="2884">
                        <c:v>9.899658203125</c:v>
                      </c:pt>
                      <c:pt idx="2885">
                        <c:v>9.899658203125</c:v>
                      </c:pt>
                      <c:pt idx="2886">
                        <c:v>9.899658203125</c:v>
                      </c:pt>
                      <c:pt idx="2887">
                        <c:v>9.899658203125</c:v>
                      </c:pt>
                      <c:pt idx="2888">
                        <c:v>9.899658203125</c:v>
                      </c:pt>
                      <c:pt idx="2889">
                        <c:v>9.899658203125</c:v>
                      </c:pt>
                      <c:pt idx="2890">
                        <c:v>9.899658203125</c:v>
                      </c:pt>
                      <c:pt idx="2891">
                        <c:v>9.899658203125</c:v>
                      </c:pt>
                      <c:pt idx="2892">
                        <c:v>9.899658203125</c:v>
                      </c:pt>
                      <c:pt idx="2893">
                        <c:v>9.899658203125</c:v>
                      </c:pt>
                      <c:pt idx="2894">
                        <c:v>9.899658203125</c:v>
                      </c:pt>
                      <c:pt idx="2895">
                        <c:v>9.899658203125</c:v>
                      </c:pt>
                      <c:pt idx="2896">
                        <c:v>9.899658203125</c:v>
                      </c:pt>
                      <c:pt idx="2897">
                        <c:v>9.899658203125</c:v>
                      </c:pt>
                      <c:pt idx="2898">
                        <c:v>9.899658203125</c:v>
                      </c:pt>
                      <c:pt idx="2899">
                        <c:v>9.899658203125</c:v>
                      </c:pt>
                      <c:pt idx="2900">
                        <c:v>9.899658203125</c:v>
                      </c:pt>
                      <c:pt idx="2901">
                        <c:v>9.7998046875</c:v>
                      </c:pt>
                      <c:pt idx="2902">
                        <c:v>9.7998046875</c:v>
                      </c:pt>
                      <c:pt idx="2903">
                        <c:v>9.899658203125</c:v>
                      </c:pt>
                      <c:pt idx="2904">
                        <c:v>9.899658203125</c:v>
                      </c:pt>
                      <c:pt idx="2905">
                        <c:v>9.899658203125</c:v>
                      </c:pt>
                      <c:pt idx="2906">
                        <c:v>9.899658203125</c:v>
                      </c:pt>
                      <c:pt idx="2907">
                        <c:v>9.899658203125</c:v>
                      </c:pt>
                      <c:pt idx="2908">
                        <c:v>9.899658203125</c:v>
                      </c:pt>
                      <c:pt idx="2909">
                        <c:v>9.7998046875</c:v>
                      </c:pt>
                      <c:pt idx="2910">
                        <c:v>9.7998046875</c:v>
                      </c:pt>
                      <c:pt idx="2911">
                        <c:v>9.7998046875</c:v>
                      </c:pt>
                      <c:pt idx="2912">
                        <c:v>9.7998046875</c:v>
                      </c:pt>
                      <c:pt idx="2913">
                        <c:v>9.899658203125</c:v>
                      </c:pt>
                      <c:pt idx="2914">
                        <c:v>9.7998046875</c:v>
                      </c:pt>
                      <c:pt idx="2915">
                        <c:v>9.7998046875</c:v>
                      </c:pt>
                      <c:pt idx="2916">
                        <c:v>9.7998046875</c:v>
                      </c:pt>
                      <c:pt idx="2917">
                        <c:v>9.7998046875</c:v>
                      </c:pt>
                      <c:pt idx="2918">
                        <c:v>9.7998046875</c:v>
                      </c:pt>
                      <c:pt idx="2919">
                        <c:v>9.7998046875</c:v>
                      </c:pt>
                      <c:pt idx="2920">
                        <c:v>9.899658203125</c:v>
                      </c:pt>
                      <c:pt idx="2921">
                        <c:v>9.7998046875</c:v>
                      </c:pt>
                      <c:pt idx="2922">
                        <c:v>9.7998046875</c:v>
                      </c:pt>
                      <c:pt idx="2923">
                        <c:v>9.7998046875</c:v>
                      </c:pt>
                      <c:pt idx="2924">
                        <c:v>9.7998046875</c:v>
                      </c:pt>
                      <c:pt idx="2925">
                        <c:v>9.7998046875</c:v>
                      </c:pt>
                      <c:pt idx="2926">
                        <c:v>9.7998046875</c:v>
                      </c:pt>
                      <c:pt idx="2927">
                        <c:v>9.7998046875</c:v>
                      </c:pt>
                      <c:pt idx="2928">
                        <c:v>9.7998046875</c:v>
                      </c:pt>
                      <c:pt idx="2929">
                        <c:v>9.7998046875</c:v>
                      </c:pt>
                      <c:pt idx="2930">
                        <c:v>9.7998046875</c:v>
                      </c:pt>
                      <c:pt idx="2931">
                        <c:v>9.7998046875</c:v>
                      </c:pt>
                      <c:pt idx="2932">
                        <c:v>9.7998046875</c:v>
                      </c:pt>
                      <c:pt idx="2933">
                        <c:v>9.7998046875</c:v>
                      </c:pt>
                      <c:pt idx="2934">
                        <c:v>9.7998046875</c:v>
                      </c:pt>
                      <c:pt idx="2935">
                        <c:v>9.7998046875</c:v>
                      </c:pt>
                      <c:pt idx="2936">
                        <c:v>9.7998046875</c:v>
                      </c:pt>
                      <c:pt idx="2937">
                        <c:v>9.7998046875</c:v>
                      </c:pt>
                      <c:pt idx="2938">
                        <c:v>9.7998046875</c:v>
                      </c:pt>
                      <c:pt idx="2939">
                        <c:v>9.7998046875</c:v>
                      </c:pt>
                      <c:pt idx="2940">
                        <c:v>9.7998046875</c:v>
                      </c:pt>
                      <c:pt idx="2941">
                        <c:v>9.7998046875</c:v>
                      </c:pt>
                      <c:pt idx="2942">
                        <c:v>9.7998046875</c:v>
                      </c:pt>
                      <c:pt idx="2943">
                        <c:v>9.7998046875</c:v>
                      </c:pt>
                      <c:pt idx="2944">
                        <c:v>9.7998046875</c:v>
                      </c:pt>
                      <c:pt idx="2945">
                        <c:v>9.7998046875</c:v>
                      </c:pt>
                      <c:pt idx="2946">
                        <c:v>9.7998046875</c:v>
                      </c:pt>
                      <c:pt idx="2947">
                        <c:v>9.7998046875</c:v>
                      </c:pt>
                      <c:pt idx="2948">
                        <c:v>9.7998046875</c:v>
                      </c:pt>
                      <c:pt idx="2949">
                        <c:v>9.7998046875</c:v>
                      </c:pt>
                      <c:pt idx="2950">
                        <c:v>9.7998046875</c:v>
                      </c:pt>
                      <c:pt idx="2951">
                        <c:v>9.7998046875</c:v>
                      </c:pt>
                      <c:pt idx="2952">
                        <c:v>9.7998046875</c:v>
                      </c:pt>
                      <c:pt idx="2953">
                        <c:v>9.7998046875</c:v>
                      </c:pt>
                      <c:pt idx="2954">
                        <c:v>9.7998046875</c:v>
                      </c:pt>
                      <c:pt idx="2955">
                        <c:v>9.7998046875</c:v>
                      </c:pt>
                      <c:pt idx="2956">
                        <c:v>9.7998046875</c:v>
                      </c:pt>
                      <c:pt idx="2957">
                        <c:v>9.7998046875</c:v>
                      </c:pt>
                      <c:pt idx="2958">
                        <c:v>9.7998046875</c:v>
                      </c:pt>
                      <c:pt idx="2959">
                        <c:v>9.7998046875</c:v>
                      </c:pt>
                      <c:pt idx="2960">
                        <c:v>9.7998046875</c:v>
                      </c:pt>
                      <c:pt idx="2961">
                        <c:v>9.7998046875</c:v>
                      </c:pt>
                      <c:pt idx="2962">
                        <c:v>9.7998046875</c:v>
                      </c:pt>
                      <c:pt idx="2963">
                        <c:v>9.7998046875</c:v>
                      </c:pt>
                      <c:pt idx="2964">
                        <c:v>9.7998046875</c:v>
                      </c:pt>
                      <c:pt idx="2965">
                        <c:v>9.7998046875</c:v>
                      </c:pt>
                      <c:pt idx="2966">
                        <c:v>9.7998046875</c:v>
                      </c:pt>
                      <c:pt idx="2967">
                        <c:v>9.7998046875</c:v>
                      </c:pt>
                      <c:pt idx="2968">
                        <c:v>9.7998046875</c:v>
                      </c:pt>
                      <c:pt idx="2969">
                        <c:v>9.7998046875</c:v>
                      </c:pt>
                      <c:pt idx="2970">
                        <c:v>9.7998046875</c:v>
                      </c:pt>
                      <c:pt idx="2971">
                        <c:v>9.7998046875</c:v>
                      </c:pt>
                      <c:pt idx="2972">
                        <c:v>9.7998046875</c:v>
                      </c:pt>
                      <c:pt idx="2973">
                        <c:v>9.7998046875</c:v>
                      </c:pt>
                      <c:pt idx="2974">
                        <c:v>9.7998046875</c:v>
                      </c:pt>
                      <c:pt idx="2975">
                        <c:v>9.7998046875</c:v>
                      </c:pt>
                      <c:pt idx="2976">
                        <c:v>9.7998046875</c:v>
                      </c:pt>
                      <c:pt idx="2977">
                        <c:v>9.7998046875</c:v>
                      </c:pt>
                      <c:pt idx="2978">
                        <c:v>9.7998046875</c:v>
                      </c:pt>
                      <c:pt idx="2979">
                        <c:v>9.7998046875</c:v>
                      </c:pt>
                      <c:pt idx="2980">
                        <c:v>9.7998046875</c:v>
                      </c:pt>
                      <c:pt idx="2981">
                        <c:v>9.7998046875</c:v>
                      </c:pt>
                      <c:pt idx="2982">
                        <c:v>9.7998046875</c:v>
                      </c:pt>
                      <c:pt idx="2983">
                        <c:v>9.7998046875</c:v>
                      </c:pt>
                      <c:pt idx="2984">
                        <c:v>9.7998046875</c:v>
                      </c:pt>
                      <c:pt idx="2985">
                        <c:v>9.7998046875</c:v>
                      </c:pt>
                      <c:pt idx="2986">
                        <c:v>9.7998046875</c:v>
                      </c:pt>
                      <c:pt idx="2987">
                        <c:v>9.7998046875</c:v>
                      </c:pt>
                      <c:pt idx="2988">
                        <c:v>9.7998046875</c:v>
                      </c:pt>
                      <c:pt idx="2989">
                        <c:v>9.7998046875</c:v>
                      </c:pt>
                      <c:pt idx="2990">
                        <c:v>9.7998046875</c:v>
                      </c:pt>
                      <c:pt idx="2991">
                        <c:v>9.69970703125</c:v>
                      </c:pt>
                      <c:pt idx="2992">
                        <c:v>9.7998046875</c:v>
                      </c:pt>
                      <c:pt idx="2993">
                        <c:v>9.7998046875</c:v>
                      </c:pt>
                      <c:pt idx="2994">
                        <c:v>9.7998046875</c:v>
                      </c:pt>
                      <c:pt idx="2995">
                        <c:v>9.7998046875</c:v>
                      </c:pt>
                      <c:pt idx="2996">
                        <c:v>9.69970703125</c:v>
                      </c:pt>
                      <c:pt idx="2997">
                        <c:v>9.69970703125</c:v>
                      </c:pt>
                      <c:pt idx="2998">
                        <c:v>9.7998046875</c:v>
                      </c:pt>
                      <c:pt idx="2999">
                        <c:v>9.7998046875</c:v>
                      </c:pt>
                      <c:pt idx="3000">
                        <c:v>9.69970703125</c:v>
                      </c:pt>
                      <c:pt idx="3001">
                        <c:v>9.69970703125</c:v>
                      </c:pt>
                      <c:pt idx="3002">
                        <c:v>9.69970703125</c:v>
                      </c:pt>
                      <c:pt idx="3003">
                        <c:v>9.69970703125</c:v>
                      </c:pt>
                      <c:pt idx="3004">
                        <c:v>9.69970703125</c:v>
                      </c:pt>
                      <c:pt idx="3005">
                        <c:v>9.69970703125</c:v>
                      </c:pt>
                      <c:pt idx="3006">
                        <c:v>9.69970703125</c:v>
                      </c:pt>
                      <c:pt idx="3007">
                        <c:v>9.7998046875</c:v>
                      </c:pt>
                      <c:pt idx="3008">
                        <c:v>9.69970703125</c:v>
                      </c:pt>
                      <c:pt idx="3009">
                        <c:v>9.69970703125</c:v>
                      </c:pt>
                      <c:pt idx="3010">
                        <c:v>9.69970703125</c:v>
                      </c:pt>
                      <c:pt idx="3011">
                        <c:v>9.69970703125</c:v>
                      </c:pt>
                      <c:pt idx="3012">
                        <c:v>9.69970703125</c:v>
                      </c:pt>
                      <c:pt idx="3013">
                        <c:v>9.69970703125</c:v>
                      </c:pt>
                      <c:pt idx="3014">
                        <c:v>9.69970703125</c:v>
                      </c:pt>
                      <c:pt idx="3015">
                        <c:v>9.69970703125</c:v>
                      </c:pt>
                      <c:pt idx="3016">
                        <c:v>9.69970703125</c:v>
                      </c:pt>
                      <c:pt idx="3017">
                        <c:v>9.69970703125</c:v>
                      </c:pt>
                      <c:pt idx="3018">
                        <c:v>9.69970703125</c:v>
                      </c:pt>
                      <c:pt idx="3019">
                        <c:v>9.69970703125</c:v>
                      </c:pt>
                      <c:pt idx="3020">
                        <c:v>9.69970703125</c:v>
                      </c:pt>
                      <c:pt idx="3021">
                        <c:v>9.69970703125</c:v>
                      </c:pt>
                      <c:pt idx="3022">
                        <c:v>9.69970703125</c:v>
                      </c:pt>
                      <c:pt idx="3023">
                        <c:v>9.69970703125</c:v>
                      </c:pt>
                      <c:pt idx="3024">
                        <c:v>9.69970703125</c:v>
                      </c:pt>
                      <c:pt idx="3025">
                        <c:v>9.69970703125</c:v>
                      </c:pt>
                      <c:pt idx="3026">
                        <c:v>9.69970703125</c:v>
                      </c:pt>
                      <c:pt idx="3027">
                        <c:v>9.69970703125</c:v>
                      </c:pt>
                      <c:pt idx="3028">
                        <c:v>9.69970703125</c:v>
                      </c:pt>
                      <c:pt idx="3029">
                        <c:v>9.69970703125</c:v>
                      </c:pt>
                      <c:pt idx="3030">
                        <c:v>9.69970703125</c:v>
                      </c:pt>
                      <c:pt idx="3031">
                        <c:v>9.69970703125</c:v>
                      </c:pt>
                      <c:pt idx="3032">
                        <c:v>9.69970703125</c:v>
                      </c:pt>
                      <c:pt idx="3033">
                        <c:v>9.69970703125</c:v>
                      </c:pt>
                      <c:pt idx="3034">
                        <c:v>9.69970703125</c:v>
                      </c:pt>
                      <c:pt idx="3035">
                        <c:v>9.69970703125</c:v>
                      </c:pt>
                      <c:pt idx="3036">
                        <c:v>9.69970703125</c:v>
                      </c:pt>
                      <c:pt idx="3037">
                        <c:v>9.69970703125</c:v>
                      </c:pt>
                      <c:pt idx="3038">
                        <c:v>9.69970703125</c:v>
                      </c:pt>
                      <c:pt idx="3039">
                        <c:v>9.69970703125</c:v>
                      </c:pt>
                      <c:pt idx="3040">
                        <c:v>9.69970703125</c:v>
                      </c:pt>
                      <c:pt idx="3041">
                        <c:v>9.69970703125</c:v>
                      </c:pt>
                      <c:pt idx="3042">
                        <c:v>9.69970703125</c:v>
                      </c:pt>
                      <c:pt idx="3043">
                        <c:v>9.69970703125</c:v>
                      </c:pt>
                      <c:pt idx="3044">
                        <c:v>9.69970703125</c:v>
                      </c:pt>
                      <c:pt idx="3045">
                        <c:v>9.69970703125</c:v>
                      </c:pt>
                      <c:pt idx="3046">
                        <c:v>9.69970703125</c:v>
                      </c:pt>
                      <c:pt idx="3047">
                        <c:v>9.69970703125</c:v>
                      </c:pt>
                      <c:pt idx="3048">
                        <c:v>9.69970703125</c:v>
                      </c:pt>
                      <c:pt idx="3049">
                        <c:v>9.69970703125</c:v>
                      </c:pt>
                      <c:pt idx="3050">
                        <c:v>9.69970703125</c:v>
                      </c:pt>
                      <c:pt idx="3051">
                        <c:v>9.69970703125</c:v>
                      </c:pt>
                      <c:pt idx="3052">
                        <c:v>9.69970703125</c:v>
                      </c:pt>
                      <c:pt idx="3053">
                        <c:v>9.69970703125</c:v>
                      </c:pt>
                      <c:pt idx="3054">
                        <c:v>9.69970703125</c:v>
                      </c:pt>
                      <c:pt idx="3055">
                        <c:v>9.69970703125</c:v>
                      </c:pt>
                      <c:pt idx="3056">
                        <c:v>9.69970703125</c:v>
                      </c:pt>
                      <c:pt idx="3057">
                        <c:v>9.69970703125</c:v>
                      </c:pt>
                      <c:pt idx="3058">
                        <c:v>9.69970703125</c:v>
                      </c:pt>
                      <c:pt idx="3059">
                        <c:v>9.69970703125</c:v>
                      </c:pt>
                      <c:pt idx="3060">
                        <c:v>9.69970703125</c:v>
                      </c:pt>
                      <c:pt idx="3061">
                        <c:v>9.69970703125</c:v>
                      </c:pt>
                      <c:pt idx="3062">
                        <c:v>9.69970703125</c:v>
                      </c:pt>
                      <c:pt idx="3063">
                        <c:v>9.69970703125</c:v>
                      </c:pt>
                      <c:pt idx="3064">
                        <c:v>9.69970703125</c:v>
                      </c:pt>
                      <c:pt idx="3065">
                        <c:v>9.69970703125</c:v>
                      </c:pt>
                      <c:pt idx="3066">
                        <c:v>9.69970703125</c:v>
                      </c:pt>
                      <c:pt idx="3067">
                        <c:v>9.69970703125</c:v>
                      </c:pt>
                      <c:pt idx="3068">
                        <c:v>9.69970703125</c:v>
                      </c:pt>
                      <c:pt idx="3069">
                        <c:v>9.69970703125</c:v>
                      </c:pt>
                      <c:pt idx="3070">
                        <c:v>9.69970703125</c:v>
                      </c:pt>
                      <c:pt idx="3071">
                        <c:v>9.69970703125</c:v>
                      </c:pt>
                      <c:pt idx="3072">
                        <c:v>9.599853515625</c:v>
                      </c:pt>
                      <c:pt idx="3073">
                        <c:v>9.69970703125</c:v>
                      </c:pt>
                      <c:pt idx="3074">
                        <c:v>9.69970703125</c:v>
                      </c:pt>
                      <c:pt idx="3075">
                        <c:v>9.69970703125</c:v>
                      </c:pt>
                      <c:pt idx="3076">
                        <c:v>9.69970703125</c:v>
                      </c:pt>
                      <c:pt idx="3077">
                        <c:v>9.69970703125</c:v>
                      </c:pt>
                      <c:pt idx="3078">
                        <c:v>9.599853515625</c:v>
                      </c:pt>
                      <c:pt idx="3079">
                        <c:v>9.599853515625</c:v>
                      </c:pt>
                      <c:pt idx="3080">
                        <c:v>9.69970703125</c:v>
                      </c:pt>
                      <c:pt idx="3081">
                        <c:v>9.599853515625</c:v>
                      </c:pt>
                      <c:pt idx="3082">
                        <c:v>9.599853515625</c:v>
                      </c:pt>
                      <c:pt idx="3083">
                        <c:v>9.69970703125</c:v>
                      </c:pt>
                      <c:pt idx="3084">
                        <c:v>9.599853515625</c:v>
                      </c:pt>
                      <c:pt idx="3085">
                        <c:v>9.69970703125</c:v>
                      </c:pt>
                      <c:pt idx="3086">
                        <c:v>9.599853515625</c:v>
                      </c:pt>
                      <c:pt idx="3087">
                        <c:v>9.599853515625</c:v>
                      </c:pt>
                      <c:pt idx="3088">
                        <c:v>9.599853515625</c:v>
                      </c:pt>
                      <c:pt idx="3089">
                        <c:v>9.599853515625</c:v>
                      </c:pt>
                      <c:pt idx="3090">
                        <c:v>9.599853515625</c:v>
                      </c:pt>
                      <c:pt idx="3091">
                        <c:v>9.599853515625</c:v>
                      </c:pt>
                      <c:pt idx="3092">
                        <c:v>9.599853515625</c:v>
                      </c:pt>
                      <c:pt idx="3093">
                        <c:v>9.599853515625</c:v>
                      </c:pt>
                      <c:pt idx="3094">
                        <c:v>9.599853515625</c:v>
                      </c:pt>
                      <c:pt idx="3095">
                        <c:v>9.599853515625</c:v>
                      </c:pt>
                      <c:pt idx="3096">
                        <c:v>9.599853515625</c:v>
                      </c:pt>
                      <c:pt idx="3097">
                        <c:v>9.599853515625</c:v>
                      </c:pt>
                      <c:pt idx="3098">
                        <c:v>9.599853515625</c:v>
                      </c:pt>
                      <c:pt idx="3099">
                        <c:v>9.599853515625</c:v>
                      </c:pt>
                      <c:pt idx="3100">
                        <c:v>9.599853515625</c:v>
                      </c:pt>
                      <c:pt idx="3101">
                        <c:v>9.599853515625</c:v>
                      </c:pt>
                      <c:pt idx="3102">
                        <c:v>9.599853515625</c:v>
                      </c:pt>
                      <c:pt idx="3103">
                        <c:v>9.599853515625</c:v>
                      </c:pt>
                      <c:pt idx="3104">
                        <c:v>9.599853515625</c:v>
                      </c:pt>
                      <c:pt idx="3105">
                        <c:v>9.599853515625</c:v>
                      </c:pt>
                      <c:pt idx="3106">
                        <c:v>9.599853515625</c:v>
                      </c:pt>
                      <c:pt idx="3107">
                        <c:v>9.599853515625</c:v>
                      </c:pt>
                      <c:pt idx="3108">
                        <c:v>9.599853515625</c:v>
                      </c:pt>
                      <c:pt idx="3109">
                        <c:v>9.599853515625</c:v>
                      </c:pt>
                      <c:pt idx="3110">
                        <c:v>9.599853515625</c:v>
                      </c:pt>
                      <c:pt idx="3111">
                        <c:v>9.599853515625</c:v>
                      </c:pt>
                      <c:pt idx="3112">
                        <c:v>9.599853515625</c:v>
                      </c:pt>
                      <c:pt idx="3113">
                        <c:v>9.599853515625</c:v>
                      </c:pt>
                      <c:pt idx="3114">
                        <c:v>9.599853515625</c:v>
                      </c:pt>
                      <c:pt idx="3115">
                        <c:v>9.599853515625</c:v>
                      </c:pt>
                      <c:pt idx="3116">
                        <c:v>9.599853515625</c:v>
                      </c:pt>
                      <c:pt idx="3117">
                        <c:v>9.599853515625</c:v>
                      </c:pt>
                      <c:pt idx="3118">
                        <c:v>9.599853515625</c:v>
                      </c:pt>
                      <c:pt idx="3119">
                        <c:v>9.599853515625</c:v>
                      </c:pt>
                      <c:pt idx="3120">
                        <c:v>9.599853515625</c:v>
                      </c:pt>
                      <c:pt idx="3121">
                        <c:v>9.599853515625</c:v>
                      </c:pt>
                      <c:pt idx="3122">
                        <c:v>9.599853515625</c:v>
                      </c:pt>
                      <c:pt idx="3123">
                        <c:v>9.599853515625</c:v>
                      </c:pt>
                      <c:pt idx="3124">
                        <c:v>9.599853515625</c:v>
                      </c:pt>
                      <c:pt idx="3125">
                        <c:v>9.599853515625</c:v>
                      </c:pt>
                      <c:pt idx="3126">
                        <c:v>9.599853515625</c:v>
                      </c:pt>
                      <c:pt idx="3127">
                        <c:v>9.599853515625</c:v>
                      </c:pt>
                      <c:pt idx="3128">
                        <c:v>9.599853515625</c:v>
                      </c:pt>
                      <c:pt idx="3129">
                        <c:v>9.599853515625</c:v>
                      </c:pt>
                      <c:pt idx="3130">
                        <c:v>9.599853515625</c:v>
                      </c:pt>
                      <c:pt idx="3131">
                        <c:v>9.599853515625</c:v>
                      </c:pt>
                      <c:pt idx="3132">
                        <c:v>9.599853515625</c:v>
                      </c:pt>
                      <c:pt idx="3133">
                        <c:v>9.599853515625</c:v>
                      </c:pt>
                      <c:pt idx="3134">
                        <c:v>9.599853515625</c:v>
                      </c:pt>
                      <c:pt idx="3135">
                        <c:v>9.599853515625</c:v>
                      </c:pt>
                      <c:pt idx="3136">
                        <c:v>9.599853515625</c:v>
                      </c:pt>
                      <c:pt idx="3137">
                        <c:v>9.599853515625</c:v>
                      </c:pt>
                      <c:pt idx="3138">
                        <c:v>9.599853515625</c:v>
                      </c:pt>
                      <c:pt idx="3139">
                        <c:v>9.599853515625</c:v>
                      </c:pt>
                      <c:pt idx="3140">
                        <c:v>9.599853515625</c:v>
                      </c:pt>
                      <c:pt idx="3141">
                        <c:v>9.599853515625</c:v>
                      </c:pt>
                      <c:pt idx="3142">
                        <c:v>9.599853515625</c:v>
                      </c:pt>
                      <c:pt idx="3143">
                        <c:v>9.599853515625</c:v>
                      </c:pt>
                      <c:pt idx="3144">
                        <c:v>9.599853515625</c:v>
                      </c:pt>
                      <c:pt idx="3145">
                        <c:v>9.599853515625</c:v>
                      </c:pt>
                      <c:pt idx="3146">
                        <c:v>9.599853515625</c:v>
                      </c:pt>
                      <c:pt idx="3147">
                        <c:v>9.599853515625</c:v>
                      </c:pt>
                      <c:pt idx="3148">
                        <c:v>9.599853515625</c:v>
                      </c:pt>
                      <c:pt idx="3149">
                        <c:v>9.599853515625</c:v>
                      </c:pt>
                      <c:pt idx="3150">
                        <c:v>9.599853515625</c:v>
                      </c:pt>
                      <c:pt idx="3151">
                        <c:v>9.599853515625</c:v>
                      </c:pt>
                      <c:pt idx="3152">
                        <c:v>9.599853515625</c:v>
                      </c:pt>
                      <c:pt idx="3153">
                        <c:v>9.599853515625</c:v>
                      </c:pt>
                      <c:pt idx="3154">
                        <c:v>9.599853515625</c:v>
                      </c:pt>
                      <c:pt idx="3155">
                        <c:v>9.599853515625</c:v>
                      </c:pt>
                      <c:pt idx="3156">
                        <c:v>9.499755859375</c:v>
                      </c:pt>
                      <c:pt idx="3157">
                        <c:v>9.599853515625</c:v>
                      </c:pt>
                      <c:pt idx="3158">
                        <c:v>9.599853515625</c:v>
                      </c:pt>
                      <c:pt idx="3159">
                        <c:v>9.499755859375</c:v>
                      </c:pt>
                      <c:pt idx="3160">
                        <c:v>9.599853515625</c:v>
                      </c:pt>
                      <c:pt idx="3161">
                        <c:v>9.499755859375</c:v>
                      </c:pt>
                      <c:pt idx="3162">
                        <c:v>9.599853515625</c:v>
                      </c:pt>
                      <c:pt idx="3163">
                        <c:v>9.599853515625</c:v>
                      </c:pt>
                      <c:pt idx="3164">
                        <c:v>9.499755859375</c:v>
                      </c:pt>
                      <c:pt idx="3165">
                        <c:v>9.599853515625</c:v>
                      </c:pt>
                      <c:pt idx="3166">
                        <c:v>9.499755859375</c:v>
                      </c:pt>
                      <c:pt idx="3167">
                        <c:v>9.499755859375</c:v>
                      </c:pt>
                      <c:pt idx="3168">
                        <c:v>9.599853515625</c:v>
                      </c:pt>
                      <c:pt idx="3169">
                        <c:v>9.499755859375</c:v>
                      </c:pt>
                      <c:pt idx="3170">
                        <c:v>9.499755859375</c:v>
                      </c:pt>
                      <c:pt idx="3171">
                        <c:v>9.499755859375</c:v>
                      </c:pt>
                      <c:pt idx="3172">
                        <c:v>9.499755859375</c:v>
                      </c:pt>
                      <c:pt idx="3173">
                        <c:v>9.499755859375</c:v>
                      </c:pt>
                      <c:pt idx="3174">
                        <c:v>9.499755859375</c:v>
                      </c:pt>
                      <c:pt idx="3175">
                        <c:v>9.499755859375</c:v>
                      </c:pt>
                      <c:pt idx="3176">
                        <c:v>9.499755859375</c:v>
                      </c:pt>
                      <c:pt idx="3177">
                        <c:v>9.499755859375</c:v>
                      </c:pt>
                      <c:pt idx="3178">
                        <c:v>9.499755859375</c:v>
                      </c:pt>
                      <c:pt idx="3179">
                        <c:v>9.599853515625</c:v>
                      </c:pt>
                      <c:pt idx="3180">
                        <c:v>9.499755859375</c:v>
                      </c:pt>
                      <c:pt idx="3181">
                        <c:v>9.499755859375</c:v>
                      </c:pt>
                      <c:pt idx="3182">
                        <c:v>9.499755859375</c:v>
                      </c:pt>
                      <c:pt idx="3183">
                        <c:v>9.499755859375</c:v>
                      </c:pt>
                      <c:pt idx="3184">
                        <c:v>9.499755859375</c:v>
                      </c:pt>
                      <c:pt idx="3185">
                        <c:v>9.499755859375</c:v>
                      </c:pt>
                      <c:pt idx="3186">
                        <c:v>9.499755859375</c:v>
                      </c:pt>
                      <c:pt idx="3187">
                        <c:v>9.499755859375</c:v>
                      </c:pt>
                      <c:pt idx="3188">
                        <c:v>9.499755859375</c:v>
                      </c:pt>
                      <c:pt idx="3189">
                        <c:v>9.499755859375</c:v>
                      </c:pt>
                      <c:pt idx="3190">
                        <c:v>9.499755859375</c:v>
                      </c:pt>
                      <c:pt idx="3191">
                        <c:v>9.499755859375</c:v>
                      </c:pt>
                      <c:pt idx="3192">
                        <c:v>9.499755859375</c:v>
                      </c:pt>
                      <c:pt idx="3193">
                        <c:v>9.499755859375</c:v>
                      </c:pt>
                      <c:pt idx="3194">
                        <c:v>9.499755859375</c:v>
                      </c:pt>
                      <c:pt idx="3195">
                        <c:v>9.499755859375</c:v>
                      </c:pt>
                      <c:pt idx="3196">
                        <c:v>9.499755859375</c:v>
                      </c:pt>
                      <c:pt idx="3197">
                        <c:v>9.499755859375</c:v>
                      </c:pt>
                      <c:pt idx="3198">
                        <c:v>9.499755859375</c:v>
                      </c:pt>
                      <c:pt idx="3199">
                        <c:v>9.499755859375</c:v>
                      </c:pt>
                      <c:pt idx="3200">
                        <c:v>9.499755859375</c:v>
                      </c:pt>
                      <c:pt idx="3201">
                        <c:v>9.499755859375</c:v>
                      </c:pt>
                      <c:pt idx="3202">
                        <c:v>9.499755859375</c:v>
                      </c:pt>
                      <c:pt idx="3203">
                        <c:v>9.499755859375</c:v>
                      </c:pt>
                      <c:pt idx="3204">
                        <c:v>9.499755859375</c:v>
                      </c:pt>
                      <c:pt idx="3205">
                        <c:v>9.499755859375</c:v>
                      </c:pt>
                      <c:pt idx="3206">
                        <c:v>9.499755859375</c:v>
                      </c:pt>
                      <c:pt idx="3207">
                        <c:v>9.499755859375</c:v>
                      </c:pt>
                      <c:pt idx="3208">
                        <c:v>9.499755859375</c:v>
                      </c:pt>
                      <c:pt idx="3209">
                        <c:v>9.499755859375</c:v>
                      </c:pt>
                      <c:pt idx="3210">
                        <c:v>9.499755859375</c:v>
                      </c:pt>
                      <c:pt idx="3211">
                        <c:v>9.499755859375</c:v>
                      </c:pt>
                      <c:pt idx="3212">
                        <c:v>9.499755859375</c:v>
                      </c:pt>
                      <c:pt idx="3213">
                        <c:v>9.499755859375</c:v>
                      </c:pt>
                      <c:pt idx="3214">
                        <c:v>9.499755859375</c:v>
                      </c:pt>
                      <c:pt idx="3215">
                        <c:v>9.499755859375</c:v>
                      </c:pt>
                      <c:pt idx="3216">
                        <c:v>9.499755859375</c:v>
                      </c:pt>
                      <c:pt idx="3217">
                        <c:v>9.499755859375</c:v>
                      </c:pt>
                      <c:pt idx="3218">
                        <c:v>9.499755859375</c:v>
                      </c:pt>
                      <c:pt idx="3219">
                        <c:v>9.499755859375</c:v>
                      </c:pt>
                      <c:pt idx="3220">
                        <c:v>9.499755859375</c:v>
                      </c:pt>
                      <c:pt idx="3221">
                        <c:v>9.499755859375</c:v>
                      </c:pt>
                      <c:pt idx="3222">
                        <c:v>9.499755859375</c:v>
                      </c:pt>
                      <c:pt idx="3223">
                        <c:v>9.499755859375</c:v>
                      </c:pt>
                      <c:pt idx="3224">
                        <c:v>9.499755859375</c:v>
                      </c:pt>
                      <c:pt idx="3225">
                        <c:v>9.499755859375</c:v>
                      </c:pt>
                      <c:pt idx="3226">
                        <c:v>9.499755859375</c:v>
                      </c:pt>
                      <c:pt idx="3227">
                        <c:v>9.499755859375</c:v>
                      </c:pt>
                      <c:pt idx="3228">
                        <c:v>9.499755859375</c:v>
                      </c:pt>
                      <c:pt idx="3229">
                        <c:v>9.499755859375</c:v>
                      </c:pt>
                      <c:pt idx="3230">
                        <c:v>9.499755859375</c:v>
                      </c:pt>
                      <c:pt idx="3231">
                        <c:v>9.499755859375</c:v>
                      </c:pt>
                      <c:pt idx="3232">
                        <c:v>9.499755859375</c:v>
                      </c:pt>
                      <c:pt idx="3233">
                        <c:v>9.499755859375</c:v>
                      </c:pt>
                      <c:pt idx="3234">
                        <c:v>9.499755859375</c:v>
                      </c:pt>
                      <c:pt idx="3235">
                        <c:v>9.499755859375</c:v>
                      </c:pt>
                      <c:pt idx="3236">
                        <c:v>9.499755859375</c:v>
                      </c:pt>
                      <c:pt idx="3237">
                        <c:v>9.499755859375</c:v>
                      </c:pt>
                      <c:pt idx="3238">
                        <c:v>9.499755859375</c:v>
                      </c:pt>
                      <c:pt idx="3239">
                        <c:v>9.499755859375</c:v>
                      </c:pt>
                      <c:pt idx="3240">
                        <c:v>9.499755859375</c:v>
                      </c:pt>
                      <c:pt idx="3241">
                        <c:v>9.499755859375</c:v>
                      </c:pt>
                      <c:pt idx="3242">
                        <c:v>9.499755859375</c:v>
                      </c:pt>
                      <c:pt idx="3243">
                        <c:v>9.499755859375</c:v>
                      </c:pt>
                      <c:pt idx="3244">
                        <c:v>9.499755859375</c:v>
                      </c:pt>
                      <c:pt idx="3245">
                        <c:v>9.499755859375</c:v>
                      </c:pt>
                      <c:pt idx="3246">
                        <c:v>9.499755859375</c:v>
                      </c:pt>
                      <c:pt idx="3247">
                        <c:v>9.39990234375</c:v>
                      </c:pt>
                      <c:pt idx="3248">
                        <c:v>9.499755859375</c:v>
                      </c:pt>
                      <c:pt idx="3249">
                        <c:v>9.39990234375</c:v>
                      </c:pt>
                      <c:pt idx="3250">
                        <c:v>9.499755859375</c:v>
                      </c:pt>
                      <c:pt idx="3251">
                        <c:v>9.499755859375</c:v>
                      </c:pt>
                      <c:pt idx="3252">
                        <c:v>9.39990234375</c:v>
                      </c:pt>
                      <c:pt idx="3253">
                        <c:v>9.39990234375</c:v>
                      </c:pt>
                      <c:pt idx="3254">
                        <c:v>9.499755859375</c:v>
                      </c:pt>
                      <c:pt idx="3255">
                        <c:v>9.499755859375</c:v>
                      </c:pt>
                      <c:pt idx="3256">
                        <c:v>9.39990234375</c:v>
                      </c:pt>
                      <c:pt idx="3257">
                        <c:v>9.39990234375</c:v>
                      </c:pt>
                      <c:pt idx="3258">
                        <c:v>9.39990234375</c:v>
                      </c:pt>
                      <c:pt idx="3259">
                        <c:v>9.499755859375</c:v>
                      </c:pt>
                      <c:pt idx="3260">
                        <c:v>9.499755859375</c:v>
                      </c:pt>
                      <c:pt idx="3261">
                        <c:v>9.499755859375</c:v>
                      </c:pt>
                      <c:pt idx="3262">
                        <c:v>9.39990234375</c:v>
                      </c:pt>
                      <c:pt idx="3263">
                        <c:v>9.39990234375</c:v>
                      </c:pt>
                      <c:pt idx="3264">
                        <c:v>9.39990234375</c:v>
                      </c:pt>
                      <c:pt idx="3265">
                        <c:v>9.499755859375</c:v>
                      </c:pt>
                      <c:pt idx="3266">
                        <c:v>9.39990234375</c:v>
                      </c:pt>
                      <c:pt idx="3267">
                        <c:v>9.39990234375</c:v>
                      </c:pt>
                      <c:pt idx="3268">
                        <c:v>9.39990234375</c:v>
                      </c:pt>
                      <c:pt idx="3269">
                        <c:v>9.39990234375</c:v>
                      </c:pt>
                      <c:pt idx="3270">
                        <c:v>9.39990234375</c:v>
                      </c:pt>
                      <c:pt idx="3271">
                        <c:v>9.39990234375</c:v>
                      </c:pt>
                      <c:pt idx="3272">
                        <c:v>9.39990234375</c:v>
                      </c:pt>
                      <c:pt idx="3273">
                        <c:v>9.39990234375</c:v>
                      </c:pt>
                      <c:pt idx="3274">
                        <c:v>9.39990234375</c:v>
                      </c:pt>
                      <c:pt idx="3275">
                        <c:v>9.39990234375</c:v>
                      </c:pt>
                      <c:pt idx="3276">
                        <c:v>9.39990234375</c:v>
                      </c:pt>
                      <c:pt idx="3277">
                        <c:v>9.39990234375</c:v>
                      </c:pt>
                      <c:pt idx="3278">
                        <c:v>9.39990234375</c:v>
                      </c:pt>
                      <c:pt idx="3279">
                        <c:v>9.39990234375</c:v>
                      </c:pt>
                      <c:pt idx="3280">
                        <c:v>9.39990234375</c:v>
                      </c:pt>
                      <c:pt idx="3281">
                        <c:v>9.39990234375</c:v>
                      </c:pt>
                      <c:pt idx="3282">
                        <c:v>9.39990234375</c:v>
                      </c:pt>
                      <c:pt idx="3283">
                        <c:v>9.39990234375</c:v>
                      </c:pt>
                      <c:pt idx="3284">
                        <c:v>9.39990234375</c:v>
                      </c:pt>
                      <c:pt idx="3285">
                        <c:v>9.39990234375</c:v>
                      </c:pt>
                      <c:pt idx="3286">
                        <c:v>9.39990234375</c:v>
                      </c:pt>
                      <c:pt idx="3287">
                        <c:v>9.39990234375</c:v>
                      </c:pt>
                      <c:pt idx="3288">
                        <c:v>9.39990234375</c:v>
                      </c:pt>
                      <c:pt idx="3289">
                        <c:v>9.39990234375</c:v>
                      </c:pt>
                      <c:pt idx="3290">
                        <c:v>9.39990234375</c:v>
                      </c:pt>
                      <c:pt idx="3291">
                        <c:v>9.39990234375</c:v>
                      </c:pt>
                      <c:pt idx="3292">
                        <c:v>9.39990234375</c:v>
                      </c:pt>
                      <c:pt idx="3293">
                        <c:v>9.39990234375</c:v>
                      </c:pt>
                      <c:pt idx="3294">
                        <c:v>9.39990234375</c:v>
                      </c:pt>
                      <c:pt idx="3295">
                        <c:v>9.39990234375</c:v>
                      </c:pt>
                      <c:pt idx="3296">
                        <c:v>9.39990234375</c:v>
                      </c:pt>
                      <c:pt idx="3297">
                        <c:v>9.39990234375</c:v>
                      </c:pt>
                      <c:pt idx="3298">
                        <c:v>9.39990234375</c:v>
                      </c:pt>
                      <c:pt idx="3299">
                        <c:v>9.39990234375</c:v>
                      </c:pt>
                      <c:pt idx="3300">
                        <c:v>9.39990234375</c:v>
                      </c:pt>
                      <c:pt idx="3301">
                        <c:v>9.39990234375</c:v>
                      </c:pt>
                      <c:pt idx="3302">
                        <c:v>9.39990234375</c:v>
                      </c:pt>
                      <c:pt idx="3303">
                        <c:v>9.39990234375</c:v>
                      </c:pt>
                      <c:pt idx="3304">
                        <c:v>9.39990234375</c:v>
                      </c:pt>
                      <c:pt idx="3305">
                        <c:v>9.39990234375</c:v>
                      </c:pt>
                      <c:pt idx="3306">
                        <c:v>9.39990234375</c:v>
                      </c:pt>
                      <c:pt idx="3307">
                        <c:v>9.39990234375</c:v>
                      </c:pt>
                      <c:pt idx="3308">
                        <c:v>9.39990234375</c:v>
                      </c:pt>
                      <c:pt idx="3309">
                        <c:v>9.39990234375</c:v>
                      </c:pt>
                      <c:pt idx="3310">
                        <c:v>9.39990234375</c:v>
                      </c:pt>
                      <c:pt idx="3311">
                        <c:v>9.39990234375</c:v>
                      </c:pt>
                      <c:pt idx="3312">
                        <c:v>9.39990234375</c:v>
                      </c:pt>
                      <c:pt idx="3313">
                        <c:v>9.39990234375</c:v>
                      </c:pt>
                      <c:pt idx="3314">
                        <c:v>9.39990234375</c:v>
                      </c:pt>
                      <c:pt idx="3315">
                        <c:v>9.39990234375</c:v>
                      </c:pt>
                      <c:pt idx="3316">
                        <c:v>9.39990234375</c:v>
                      </c:pt>
                      <c:pt idx="3317">
                        <c:v>9.39990234375</c:v>
                      </c:pt>
                      <c:pt idx="3318">
                        <c:v>9.39990234375</c:v>
                      </c:pt>
                      <c:pt idx="3319">
                        <c:v>9.39990234375</c:v>
                      </c:pt>
                      <c:pt idx="3320">
                        <c:v>9.39990234375</c:v>
                      </c:pt>
                      <c:pt idx="3321">
                        <c:v>9.39990234375</c:v>
                      </c:pt>
                      <c:pt idx="3322">
                        <c:v>9.39990234375</c:v>
                      </c:pt>
                      <c:pt idx="3323">
                        <c:v>9.39990234375</c:v>
                      </c:pt>
                      <c:pt idx="3324">
                        <c:v>9.39990234375</c:v>
                      </c:pt>
                      <c:pt idx="3325">
                        <c:v>9.39990234375</c:v>
                      </c:pt>
                      <c:pt idx="3326">
                        <c:v>9.39990234375</c:v>
                      </c:pt>
                      <c:pt idx="3327">
                        <c:v>9.39990234375</c:v>
                      </c:pt>
                      <c:pt idx="3328">
                        <c:v>9.39990234375</c:v>
                      </c:pt>
                      <c:pt idx="3329">
                        <c:v>9.39990234375</c:v>
                      </c:pt>
                      <c:pt idx="3330">
                        <c:v>9.39990234375</c:v>
                      </c:pt>
                      <c:pt idx="3331">
                        <c:v>9.39990234375</c:v>
                      </c:pt>
                      <c:pt idx="3332">
                        <c:v>9.39990234375</c:v>
                      </c:pt>
                      <c:pt idx="3333">
                        <c:v>9.39990234375</c:v>
                      </c:pt>
                      <c:pt idx="3334">
                        <c:v>9.39990234375</c:v>
                      </c:pt>
                      <c:pt idx="3335">
                        <c:v>9.39990234375</c:v>
                      </c:pt>
                      <c:pt idx="3336">
                        <c:v>9.39990234375</c:v>
                      </c:pt>
                      <c:pt idx="3337">
                        <c:v>9.39990234375</c:v>
                      </c:pt>
                      <c:pt idx="3338">
                        <c:v>9.39990234375</c:v>
                      </c:pt>
                      <c:pt idx="3339">
                        <c:v>9.39990234375</c:v>
                      </c:pt>
                      <c:pt idx="3340">
                        <c:v>9.39990234375</c:v>
                      </c:pt>
                      <c:pt idx="3341">
                        <c:v>9.2998046875</c:v>
                      </c:pt>
                      <c:pt idx="3342">
                        <c:v>9.2998046875</c:v>
                      </c:pt>
                      <c:pt idx="3343">
                        <c:v>9.2998046875</c:v>
                      </c:pt>
                      <c:pt idx="3344">
                        <c:v>9.2998046875</c:v>
                      </c:pt>
                      <c:pt idx="3345">
                        <c:v>9.2998046875</c:v>
                      </c:pt>
                      <c:pt idx="3346">
                        <c:v>9.2998046875</c:v>
                      </c:pt>
                      <c:pt idx="3347">
                        <c:v>9.2998046875</c:v>
                      </c:pt>
                      <c:pt idx="3348">
                        <c:v>9.2998046875</c:v>
                      </c:pt>
                      <c:pt idx="3349">
                        <c:v>9.2998046875</c:v>
                      </c:pt>
                      <c:pt idx="3350">
                        <c:v>9.39990234375</c:v>
                      </c:pt>
                      <c:pt idx="3351">
                        <c:v>9.39990234375</c:v>
                      </c:pt>
                      <c:pt idx="3352">
                        <c:v>9.39990234375</c:v>
                      </c:pt>
                      <c:pt idx="3353">
                        <c:v>9.2998046875</c:v>
                      </c:pt>
                      <c:pt idx="3354">
                        <c:v>9.39990234375</c:v>
                      </c:pt>
                      <c:pt idx="3355">
                        <c:v>9.2998046875</c:v>
                      </c:pt>
                      <c:pt idx="3356">
                        <c:v>9.2998046875</c:v>
                      </c:pt>
                      <c:pt idx="3357">
                        <c:v>9.2998046875</c:v>
                      </c:pt>
                      <c:pt idx="3358">
                        <c:v>9.2998046875</c:v>
                      </c:pt>
                      <c:pt idx="3359">
                        <c:v>9.2998046875</c:v>
                      </c:pt>
                      <c:pt idx="3360">
                        <c:v>9.2998046875</c:v>
                      </c:pt>
                      <c:pt idx="3361">
                        <c:v>9.2998046875</c:v>
                      </c:pt>
                      <c:pt idx="3362">
                        <c:v>9.2998046875</c:v>
                      </c:pt>
                      <c:pt idx="3363">
                        <c:v>9.2998046875</c:v>
                      </c:pt>
                      <c:pt idx="3364">
                        <c:v>9.2998046875</c:v>
                      </c:pt>
                      <c:pt idx="3365">
                        <c:v>9.2998046875</c:v>
                      </c:pt>
                      <c:pt idx="3366">
                        <c:v>9.2998046875</c:v>
                      </c:pt>
                      <c:pt idx="3367">
                        <c:v>9.2998046875</c:v>
                      </c:pt>
                      <c:pt idx="3368">
                        <c:v>9.2998046875</c:v>
                      </c:pt>
                      <c:pt idx="3369">
                        <c:v>9.2998046875</c:v>
                      </c:pt>
                      <c:pt idx="3370">
                        <c:v>9.2998046875</c:v>
                      </c:pt>
                      <c:pt idx="3371">
                        <c:v>9.2998046875</c:v>
                      </c:pt>
                      <c:pt idx="3372">
                        <c:v>9.2998046875</c:v>
                      </c:pt>
                      <c:pt idx="3373">
                        <c:v>9.2998046875</c:v>
                      </c:pt>
                      <c:pt idx="3374">
                        <c:v>9.2998046875</c:v>
                      </c:pt>
                      <c:pt idx="3375">
                        <c:v>9.2998046875</c:v>
                      </c:pt>
                      <c:pt idx="3376">
                        <c:v>9.2998046875</c:v>
                      </c:pt>
                      <c:pt idx="3377">
                        <c:v>9.2998046875</c:v>
                      </c:pt>
                      <c:pt idx="3378">
                        <c:v>9.2998046875</c:v>
                      </c:pt>
                      <c:pt idx="3379">
                        <c:v>9.2998046875</c:v>
                      </c:pt>
                      <c:pt idx="3380">
                        <c:v>9.2998046875</c:v>
                      </c:pt>
                      <c:pt idx="3381">
                        <c:v>9.2998046875</c:v>
                      </c:pt>
                      <c:pt idx="3382">
                        <c:v>9.2998046875</c:v>
                      </c:pt>
                      <c:pt idx="3383">
                        <c:v>9.2998046875</c:v>
                      </c:pt>
                      <c:pt idx="3384">
                        <c:v>9.2998046875</c:v>
                      </c:pt>
                      <c:pt idx="3385">
                        <c:v>9.2998046875</c:v>
                      </c:pt>
                      <c:pt idx="3386">
                        <c:v>9.2998046875</c:v>
                      </c:pt>
                      <c:pt idx="3387">
                        <c:v>9.2998046875</c:v>
                      </c:pt>
                      <c:pt idx="3388">
                        <c:v>9.2998046875</c:v>
                      </c:pt>
                      <c:pt idx="3389">
                        <c:v>9.2998046875</c:v>
                      </c:pt>
                      <c:pt idx="3390">
                        <c:v>9.2998046875</c:v>
                      </c:pt>
                      <c:pt idx="3391">
                        <c:v>9.2998046875</c:v>
                      </c:pt>
                      <c:pt idx="3392">
                        <c:v>9.2998046875</c:v>
                      </c:pt>
                      <c:pt idx="3393">
                        <c:v>9.2998046875</c:v>
                      </c:pt>
                      <c:pt idx="3394">
                        <c:v>9.2998046875</c:v>
                      </c:pt>
                      <c:pt idx="3395">
                        <c:v>9.2998046875</c:v>
                      </c:pt>
                      <c:pt idx="3396">
                        <c:v>9.2998046875</c:v>
                      </c:pt>
                      <c:pt idx="3397">
                        <c:v>9.2998046875</c:v>
                      </c:pt>
                      <c:pt idx="3398">
                        <c:v>9.2998046875</c:v>
                      </c:pt>
                      <c:pt idx="3399">
                        <c:v>9.2998046875</c:v>
                      </c:pt>
                      <c:pt idx="3400">
                        <c:v>9.2998046875</c:v>
                      </c:pt>
                      <c:pt idx="3401">
                        <c:v>9.2998046875</c:v>
                      </c:pt>
                      <c:pt idx="3402">
                        <c:v>9.2998046875</c:v>
                      </c:pt>
                      <c:pt idx="3403">
                        <c:v>9.2998046875</c:v>
                      </c:pt>
                      <c:pt idx="3404">
                        <c:v>9.2998046875</c:v>
                      </c:pt>
                      <c:pt idx="3405">
                        <c:v>9.2998046875</c:v>
                      </c:pt>
                      <c:pt idx="3406">
                        <c:v>9.2998046875</c:v>
                      </c:pt>
                      <c:pt idx="3407">
                        <c:v>9.2998046875</c:v>
                      </c:pt>
                      <c:pt idx="3408">
                        <c:v>9.2998046875</c:v>
                      </c:pt>
                      <c:pt idx="3409">
                        <c:v>9.2998046875</c:v>
                      </c:pt>
                      <c:pt idx="3410">
                        <c:v>9.2998046875</c:v>
                      </c:pt>
                      <c:pt idx="3411">
                        <c:v>9.2998046875</c:v>
                      </c:pt>
                      <c:pt idx="3412">
                        <c:v>9.2998046875</c:v>
                      </c:pt>
                      <c:pt idx="3413">
                        <c:v>9.2998046875</c:v>
                      </c:pt>
                      <c:pt idx="3414">
                        <c:v>9.2998046875</c:v>
                      </c:pt>
                      <c:pt idx="3415">
                        <c:v>9.2998046875</c:v>
                      </c:pt>
                      <c:pt idx="3416">
                        <c:v>9.2998046875</c:v>
                      </c:pt>
                      <c:pt idx="3417">
                        <c:v>9.2998046875</c:v>
                      </c:pt>
                      <c:pt idx="3418">
                        <c:v>9.2998046875</c:v>
                      </c:pt>
                      <c:pt idx="3419">
                        <c:v>9.2998046875</c:v>
                      </c:pt>
                      <c:pt idx="3420">
                        <c:v>9.2998046875</c:v>
                      </c:pt>
                      <c:pt idx="3421">
                        <c:v>9.2998046875</c:v>
                      </c:pt>
                      <c:pt idx="3422">
                        <c:v>9.2998046875</c:v>
                      </c:pt>
                      <c:pt idx="3423">
                        <c:v>9.2998046875</c:v>
                      </c:pt>
                      <c:pt idx="3424">
                        <c:v>9.2998046875</c:v>
                      </c:pt>
                      <c:pt idx="3425">
                        <c:v>9.2998046875</c:v>
                      </c:pt>
                      <c:pt idx="3426">
                        <c:v>9.2998046875</c:v>
                      </c:pt>
                      <c:pt idx="3427">
                        <c:v>9.19970703125</c:v>
                      </c:pt>
                      <c:pt idx="3428">
                        <c:v>9.2998046875</c:v>
                      </c:pt>
                      <c:pt idx="3429">
                        <c:v>9.2998046875</c:v>
                      </c:pt>
                      <c:pt idx="3430">
                        <c:v>9.19970703125</c:v>
                      </c:pt>
                      <c:pt idx="3431">
                        <c:v>9.19970703125</c:v>
                      </c:pt>
                      <c:pt idx="3432">
                        <c:v>9.19970703125</c:v>
                      </c:pt>
                      <c:pt idx="3433">
                        <c:v>9.2998046875</c:v>
                      </c:pt>
                      <c:pt idx="3434">
                        <c:v>9.19970703125</c:v>
                      </c:pt>
                      <c:pt idx="3435">
                        <c:v>9.2998046875</c:v>
                      </c:pt>
                      <c:pt idx="3436">
                        <c:v>9.19970703125</c:v>
                      </c:pt>
                      <c:pt idx="3437">
                        <c:v>9.2998046875</c:v>
                      </c:pt>
                      <c:pt idx="3438">
                        <c:v>9.19970703125</c:v>
                      </c:pt>
                      <c:pt idx="3439">
                        <c:v>9.19970703125</c:v>
                      </c:pt>
                      <c:pt idx="3440">
                        <c:v>9.19970703125</c:v>
                      </c:pt>
                      <c:pt idx="3441">
                        <c:v>9.19970703125</c:v>
                      </c:pt>
                      <c:pt idx="3442">
                        <c:v>9.19970703125</c:v>
                      </c:pt>
                      <c:pt idx="3443">
                        <c:v>9.19970703125</c:v>
                      </c:pt>
                      <c:pt idx="3444">
                        <c:v>9.19970703125</c:v>
                      </c:pt>
                      <c:pt idx="3445">
                        <c:v>9.19970703125</c:v>
                      </c:pt>
                      <c:pt idx="3446">
                        <c:v>9.19970703125</c:v>
                      </c:pt>
                      <c:pt idx="3447">
                        <c:v>9.19970703125</c:v>
                      </c:pt>
                      <c:pt idx="3448">
                        <c:v>9.19970703125</c:v>
                      </c:pt>
                      <c:pt idx="3449">
                        <c:v>9.19970703125</c:v>
                      </c:pt>
                      <c:pt idx="3450">
                        <c:v>9.19970703125</c:v>
                      </c:pt>
                      <c:pt idx="3451">
                        <c:v>9.19970703125</c:v>
                      </c:pt>
                      <c:pt idx="3452">
                        <c:v>9.19970703125</c:v>
                      </c:pt>
                      <c:pt idx="3453">
                        <c:v>9.19970703125</c:v>
                      </c:pt>
                      <c:pt idx="3454">
                        <c:v>9.19970703125</c:v>
                      </c:pt>
                      <c:pt idx="3455">
                        <c:v>9.19970703125</c:v>
                      </c:pt>
                      <c:pt idx="3456">
                        <c:v>9.19970703125</c:v>
                      </c:pt>
                      <c:pt idx="3457">
                        <c:v>9.19970703125</c:v>
                      </c:pt>
                      <c:pt idx="3458">
                        <c:v>9.19970703125</c:v>
                      </c:pt>
                      <c:pt idx="3459">
                        <c:v>9.19970703125</c:v>
                      </c:pt>
                      <c:pt idx="3460">
                        <c:v>9.19970703125</c:v>
                      </c:pt>
                      <c:pt idx="3461">
                        <c:v>9.19970703125</c:v>
                      </c:pt>
                      <c:pt idx="3462">
                        <c:v>9.19970703125</c:v>
                      </c:pt>
                      <c:pt idx="3463">
                        <c:v>9.19970703125</c:v>
                      </c:pt>
                      <c:pt idx="3464">
                        <c:v>9.19970703125</c:v>
                      </c:pt>
                      <c:pt idx="3465">
                        <c:v>9.19970703125</c:v>
                      </c:pt>
                      <c:pt idx="3466">
                        <c:v>9.19970703125</c:v>
                      </c:pt>
                      <c:pt idx="3467">
                        <c:v>9.19970703125</c:v>
                      </c:pt>
                      <c:pt idx="3468">
                        <c:v>9.19970703125</c:v>
                      </c:pt>
                      <c:pt idx="3469">
                        <c:v>9.19970703125</c:v>
                      </c:pt>
                      <c:pt idx="3470">
                        <c:v>9.19970703125</c:v>
                      </c:pt>
                      <c:pt idx="3471">
                        <c:v>9.19970703125</c:v>
                      </c:pt>
                      <c:pt idx="3472">
                        <c:v>9.19970703125</c:v>
                      </c:pt>
                      <c:pt idx="3473">
                        <c:v>9.19970703125</c:v>
                      </c:pt>
                      <c:pt idx="3474">
                        <c:v>9.19970703125</c:v>
                      </c:pt>
                      <c:pt idx="3475">
                        <c:v>9.19970703125</c:v>
                      </c:pt>
                      <c:pt idx="3476">
                        <c:v>9.19970703125</c:v>
                      </c:pt>
                      <c:pt idx="3477">
                        <c:v>9.19970703125</c:v>
                      </c:pt>
                      <c:pt idx="3478">
                        <c:v>9.19970703125</c:v>
                      </c:pt>
                      <c:pt idx="3479">
                        <c:v>9.19970703125</c:v>
                      </c:pt>
                      <c:pt idx="3480">
                        <c:v>9.19970703125</c:v>
                      </c:pt>
                      <c:pt idx="3481">
                        <c:v>9.19970703125</c:v>
                      </c:pt>
                      <c:pt idx="3482">
                        <c:v>9.19970703125</c:v>
                      </c:pt>
                      <c:pt idx="3483">
                        <c:v>9.19970703125</c:v>
                      </c:pt>
                      <c:pt idx="3484">
                        <c:v>9.19970703125</c:v>
                      </c:pt>
                      <c:pt idx="3485">
                        <c:v>9.19970703125</c:v>
                      </c:pt>
                      <c:pt idx="3486">
                        <c:v>9.19970703125</c:v>
                      </c:pt>
                      <c:pt idx="3487">
                        <c:v>9.19970703125</c:v>
                      </c:pt>
                      <c:pt idx="3488">
                        <c:v>9.19970703125</c:v>
                      </c:pt>
                      <c:pt idx="3489">
                        <c:v>9.19970703125</c:v>
                      </c:pt>
                      <c:pt idx="3490">
                        <c:v>9.19970703125</c:v>
                      </c:pt>
                      <c:pt idx="3491">
                        <c:v>9.19970703125</c:v>
                      </c:pt>
                      <c:pt idx="3492">
                        <c:v>9.19970703125</c:v>
                      </c:pt>
                      <c:pt idx="3493">
                        <c:v>9.19970703125</c:v>
                      </c:pt>
                      <c:pt idx="3494">
                        <c:v>9.19970703125</c:v>
                      </c:pt>
                      <c:pt idx="3495">
                        <c:v>9.19970703125</c:v>
                      </c:pt>
                      <c:pt idx="3496">
                        <c:v>9.19970703125</c:v>
                      </c:pt>
                      <c:pt idx="3497">
                        <c:v>9.19970703125</c:v>
                      </c:pt>
                      <c:pt idx="3498">
                        <c:v>9.19970703125</c:v>
                      </c:pt>
                      <c:pt idx="3499">
                        <c:v>9.19970703125</c:v>
                      </c:pt>
                      <c:pt idx="3500">
                        <c:v>9.19970703125</c:v>
                      </c:pt>
                      <c:pt idx="3501">
                        <c:v>9.19970703125</c:v>
                      </c:pt>
                      <c:pt idx="3502">
                        <c:v>9.19970703125</c:v>
                      </c:pt>
                      <c:pt idx="3503">
                        <c:v>9.19970703125</c:v>
                      </c:pt>
                      <c:pt idx="3504">
                        <c:v>9.19970703125</c:v>
                      </c:pt>
                      <c:pt idx="3505">
                        <c:v>9.19970703125</c:v>
                      </c:pt>
                      <c:pt idx="3506">
                        <c:v>9.19970703125</c:v>
                      </c:pt>
                      <c:pt idx="3507">
                        <c:v>9.19970703125</c:v>
                      </c:pt>
                      <c:pt idx="3508">
                        <c:v>9.19970703125</c:v>
                      </c:pt>
                      <c:pt idx="3509">
                        <c:v>9.19970703125</c:v>
                      </c:pt>
                      <c:pt idx="3510">
                        <c:v>9.19970703125</c:v>
                      </c:pt>
                      <c:pt idx="3511">
                        <c:v>9.19970703125</c:v>
                      </c:pt>
                      <c:pt idx="3512">
                        <c:v>9.099853515625</c:v>
                      </c:pt>
                      <c:pt idx="3513">
                        <c:v>9.19970703125</c:v>
                      </c:pt>
                      <c:pt idx="3514">
                        <c:v>9.19970703125</c:v>
                      </c:pt>
                      <c:pt idx="3515">
                        <c:v>9.099853515625</c:v>
                      </c:pt>
                      <c:pt idx="3516">
                        <c:v>9.19970703125</c:v>
                      </c:pt>
                      <c:pt idx="3517">
                        <c:v>9.19970703125</c:v>
                      </c:pt>
                      <c:pt idx="3518">
                        <c:v>9.099853515625</c:v>
                      </c:pt>
                      <c:pt idx="3519">
                        <c:v>9.099853515625</c:v>
                      </c:pt>
                      <c:pt idx="3520">
                        <c:v>9.099853515625</c:v>
                      </c:pt>
                      <c:pt idx="3521">
                        <c:v>9.19970703125</c:v>
                      </c:pt>
                      <c:pt idx="3522">
                        <c:v>9.19970703125</c:v>
                      </c:pt>
                      <c:pt idx="3523">
                        <c:v>9.19970703125</c:v>
                      </c:pt>
                      <c:pt idx="3524">
                        <c:v>9.19970703125</c:v>
                      </c:pt>
                      <c:pt idx="3525">
                        <c:v>9.099853515625</c:v>
                      </c:pt>
                      <c:pt idx="3526">
                        <c:v>9.099853515625</c:v>
                      </c:pt>
                      <c:pt idx="3527">
                        <c:v>9.099853515625</c:v>
                      </c:pt>
                      <c:pt idx="3528">
                        <c:v>9.099853515625</c:v>
                      </c:pt>
                      <c:pt idx="3529">
                        <c:v>9.099853515625</c:v>
                      </c:pt>
                      <c:pt idx="3530">
                        <c:v>9.099853515625</c:v>
                      </c:pt>
                      <c:pt idx="3531">
                        <c:v>9.099853515625</c:v>
                      </c:pt>
                      <c:pt idx="3532">
                        <c:v>9.099853515625</c:v>
                      </c:pt>
                      <c:pt idx="3533">
                        <c:v>9.099853515625</c:v>
                      </c:pt>
                      <c:pt idx="3534">
                        <c:v>9.099853515625</c:v>
                      </c:pt>
                      <c:pt idx="3535">
                        <c:v>9.099853515625</c:v>
                      </c:pt>
                      <c:pt idx="3536">
                        <c:v>9.099853515625</c:v>
                      </c:pt>
                      <c:pt idx="3537">
                        <c:v>9.099853515625</c:v>
                      </c:pt>
                      <c:pt idx="3538">
                        <c:v>9.099853515625</c:v>
                      </c:pt>
                      <c:pt idx="3539">
                        <c:v>9.099853515625</c:v>
                      </c:pt>
                      <c:pt idx="3540">
                        <c:v>9.099853515625</c:v>
                      </c:pt>
                      <c:pt idx="3541">
                        <c:v>9.099853515625</c:v>
                      </c:pt>
                      <c:pt idx="3542">
                        <c:v>9.099853515625</c:v>
                      </c:pt>
                      <c:pt idx="3543">
                        <c:v>9.099853515625</c:v>
                      </c:pt>
                      <c:pt idx="3544">
                        <c:v>9.099853515625</c:v>
                      </c:pt>
                      <c:pt idx="3545">
                        <c:v>9.099853515625</c:v>
                      </c:pt>
                      <c:pt idx="3546">
                        <c:v>9.099853515625</c:v>
                      </c:pt>
                      <c:pt idx="3547">
                        <c:v>9.099853515625</c:v>
                      </c:pt>
                      <c:pt idx="3548">
                        <c:v>9.099853515625</c:v>
                      </c:pt>
                      <c:pt idx="3549">
                        <c:v>9.099853515625</c:v>
                      </c:pt>
                      <c:pt idx="3550">
                        <c:v>9.099853515625</c:v>
                      </c:pt>
                      <c:pt idx="3551">
                        <c:v>9.099853515625</c:v>
                      </c:pt>
                      <c:pt idx="3552">
                        <c:v>9.099853515625</c:v>
                      </c:pt>
                      <c:pt idx="3553">
                        <c:v>9.099853515625</c:v>
                      </c:pt>
                      <c:pt idx="3554">
                        <c:v>9.099853515625</c:v>
                      </c:pt>
                      <c:pt idx="3555">
                        <c:v>9.099853515625</c:v>
                      </c:pt>
                      <c:pt idx="3556">
                        <c:v>9.099853515625</c:v>
                      </c:pt>
                      <c:pt idx="3557">
                        <c:v>9.099853515625</c:v>
                      </c:pt>
                      <c:pt idx="3558">
                        <c:v>9.099853515625</c:v>
                      </c:pt>
                      <c:pt idx="3559">
                        <c:v>9.099853515625</c:v>
                      </c:pt>
                      <c:pt idx="3560">
                        <c:v>9.099853515625</c:v>
                      </c:pt>
                      <c:pt idx="3561">
                        <c:v>9.099853515625</c:v>
                      </c:pt>
                      <c:pt idx="3562">
                        <c:v>9.099853515625</c:v>
                      </c:pt>
                      <c:pt idx="3563">
                        <c:v>9.099853515625</c:v>
                      </c:pt>
                      <c:pt idx="3564">
                        <c:v>9.099853515625</c:v>
                      </c:pt>
                      <c:pt idx="3565">
                        <c:v>9.099853515625</c:v>
                      </c:pt>
                      <c:pt idx="3566">
                        <c:v>9.099853515625</c:v>
                      </c:pt>
                      <c:pt idx="3567">
                        <c:v>9.099853515625</c:v>
                      </c:pt>
                      <c:pt idx="3568">
                        <c:v>9.099853515625</c:v>
                      </c:pt>
                      <c:pt idx="3569">
                        <c:v>9.099853515625</c:v>
                      </c:pt>
                      <c:pt idx="3570">
                        <c:v>9.099853515625</c:v>
                      </c:pt>
                      <c:pt idx="3571">
                        <c:v>9.099853515625</c:v>
                      </c:pt>
                      <c:pt idx="3572">
                        <c:v>9.099853515625</c:v>
                      </c:pt>
                      <c:pt idx="3573">
                        <c:v>9.099853515625</c:v>
                      </c:pt>
                      <c:pt idx="3574">
                        <c:v>9.099853515625</c:v>
                      </c:pt>
                      <c:pt idx="3575">
                        <c:v>9.099853515625</c:v>
                      </c:pt>
                      <c:pt idx="3576">
                        <c:v>9.099853515625</c:v>
                      </c:pt>
                      <c:pt idx="3577">
                        <c:v>9.099853515625</c:v>
                      </c:pt>
                      <c:pt idx="3578">
                        <c:v>9.099853515625</c:v>
                      </c:pt>
                      <c:pt idx="3579">
                        <c:v>9.099853515625</c:v>
                      </c:pt>
                      <c:pt idx="3580">
                        <c:v>9.099853515625</c:v>
                      </c:pt>
                      <c:pt idx="3581">
                        <c:v>9.099853515625</c:v>
                      </c:pt>
                      <c:pt idx="3582">
                        <c:v>9.099853515625</c:v>
                      </c:pt>
                      <c:pt idx="3583">
                        <c:v>9.099853515625</c:v>
                      </c:pt>
                      <c:pt idx="3584">
                        <c:v>9.099853515625</c:v>
                      </c:pt>
                      <c:pt idx="3585">
                        <c:v>9.099853515625</c:v>
                      </c:pt>
                      <c:pt idx="3586">
                        <c:v>9.099853515625</c:v>
                      </c:pt>
                      <c:pt idx="3587">
                        <c:v>9.099853515625</c:v>
                      </c:pt>
                      <c:pt idx="3588">
                        <c:v>9.099853515625</c:v>
                      </c:pt>
                      <c:pt idx="3589">
                        <c:v>9.099853515625</c:v>
                      </c:pt>
                      <c:pt idx="3590">
                        <c:v>9.099853515625</c:v>
                      </c:pt>
                      <c:pt idx="3591">
                        <c:v>9.099853515625</c:v>
                      </c:pt>
                      <c:pt idx="3592">
                        <c:v>9.099853515625</c:v>
                      </c:pt>
                      <c:pt idx="3593">
                        <c:v>9.099853515625</c:v>
                      </c:pt>
                      <c:pt idx="3594">
                        <c:v>9.099853515625</c:v>
                      </c:pt>
                      <c:pt idx="3595">
                        <c:v>9.099853515625</c:v>
                      </c:pt>
                      <c:pt idx="3596">
                        <c:v>9.099853515625</c:v>
                      </c:pt>
                      <c:pt idx="3597">
                        <c:v>9.099853515625</c:v>
                      </c:pt>
                      <c:pt idx="3598">
                        <c:v>9.099853515625</c:v>
                      </c:pt>
                      <c:pt idx="3599">
                        <c:v>9.099853515625</c:v>
                      </c:pt>
                      <c:pt idx="3600">
                        <c:v>9.099853515625</c:v>
                      </c:pt>
                      <c:pt idx="3601">
                        <c:v>9.099853515625</c:v>
                      </c:pt>
                      <c:pt idx="3602">
                        <c:v>8.999755859375</c:v>
                      </c:pt>
                      <c:pt idx="3603">
                        <c:v>8.999755859375</c:v>
                      </c:pt>
                      <c:pt idx="3604">
                        <c:v>9.099853515625</c:v>
                      </c:pt>
                      <c:pt idx="3605">
                        <c:v>9.099853515625</c:v>
                      </c:pt>
                      <c:pt idx="3606">
                        <c:v>9.099853515625</c:v>
                      </c:pt>
                      <c:pt idx="3607">
                        <c:v>8.999755859375</c:v>
                      </c:pt>
                      <c:pt idx="3608">
                        <c:v>9.099853515625</c:v>
                      </c:pt>
                      <c:pt idx="3609">
                        <c:v>9.099853515625</c:v>
                      </c:pt>
                      <c:pt idx="3610">
                        <c:v>9.099853515625</c:v>
                      </c:pt>
                      <c:pt idx="3611">
                        <c:v>9.099853515625</c:v>
                      </c:pt>
                      <c:pt idx="3612">
                        <c:v>9.099853515625</c:v>
                      </c:pt>
                      <c:pt idx="3613">
                        <c:v>8.999755859375</c:v>
                      </c:pt>
                      <c:pt idx="3614">
                        <c:v>8.999755859375</c:v>
                      </c:pt>
                      <c:pt idx="3615">
                        <c:v>8.999755859375</c:v>
                      </c:pt>
                      <c:pt idx="3616">
                        <c:v>8.999755859375</c:v>
                      </c:pt>
                      <c:pt idx="3617">
                        <c:v>8.999755859375</c:v>
                      </c:pt>
                      <c:pt idx="3618">
                        <c:v>9.099853515625</c:v>
                      </c:pt>
                      <c:pt idx="3619">
                        <c:v>8.999755859375</c:v>
                      </c:pt>
                      <c:pt idx="3620">
                        <c:v>8.999755859375</c:v>
                      </c:pt>
                      <c:pt idx="3621">
                        <c:v>8.999755859375</c:v>
                      </c:pt>
                      <c:pt idx="3622">
                        <c:v>8.999755859375</c:v>
                      </c:pt>
                      <c:pt idx="3623">
                        <c:v>8.999755859375</c:v>
                      </c:pt>
                      <c:pt idx="3624">
                        <c:v>8.999755859375</c:v>
                      </c:pt>
                      <c:pt idx="3625">
                        <c:v>8.999755859375</c:v>
                      </c:pt>
                      <c:pt idx="3626">
                        <c:v>8.999755859375</c:v>
                      </c:pt>
                      <c:pt idx="3627">
                        <c:v>8.999755859375</c:v>
                      </c:pt>
                      <c:pt idx="3628">
                        <c:v>8.999755859375</c:v>
                      </c:pt>
                      <c:pt idx="3629">
                        <c:v>8.999755859375</c:v>
                      </c:pt>
                      <c:pt idx="3630">
                        <c:v>8.999755859375</c:v>
                      </c:pt>
                      <c:pt idx="3631">
                        <c:v>8.999755859375</c:v>
                      </c:pt>
                      <c:pt idx="3632">
                        <c:v>8.999755859375</c:v>
                      </c:pt>
                      <c:pt idx="3633">
                        <c:v>8.999755859375</c:v>
                      </c:pt>
                      <c:pt idx="3634">
                        <c:v>8.999755859375</c:v>
                      </c:pt>
                      <c:pt idx="3635">
                        <c:v>8.999755859375</c:v>
                      </c:pt>
                      <c:pt idx="3636">
                        <c:v>8.999755859375</c:v>
                      </c:pt>
                      <c:pt idx="3637">
                        <c:v>8.999755859375</c:v>
                      </c:pt>
                      <c:pt idx="3638">
                        <c:v>8.999755859375</c:v>
                      </c:pt>
                      <c:pt idx="3639">
                        <c:v>8.999755859375</c:v>
                      </c:pt>
                      <c:pt idx="3640">
                        <c:v>8.999755859375</c:v>
                      </c:pt>
                      <c:pt idx="3641">
                        <c:v>8.999755859375</c:v>
                      </c:pt>
                      <c:pt idx="3642">
                        <c:v>8.999755859375</c:v>
                      </c:pt>
                      <c:pt idx="3643">
                        <c:v>8.999755859375</c:v>
                      </c:pt>
                      <c:pt idx="3644">
                        <c:v>8.999755859375</c:v>
                      </c:pt>
                      <c:pt idx="3645">
                        <c:v>8.999755859375</c:v>
                      </c:pt>
                      <c:pt idx="3646">
                        <c:v>8.999755859375</c:v>
                      </c:pt>
                      <c:pt idx="3647">
                        <c:v>8.999755859375</c:v>
                      </c:pt>
                      <c:pt idx="3648">
                        <c:v>8.999755859375</c:v>
                      </c:pt>
                      <c:pt idx="3649">
                        <c:v>8.999755859375</c:v>
                      </c:pt>
                      <c:pt idx="3650">
                        <c:v>8.999755859375</c:v>
                      </c:pt>
                      <c:pt idx="3651">
                        <c:v>8.999755859375</c:v>
                      </c:pt>
                      <c:pt idx="3652">
                        <c:v>8.999755859375</c:v>
                      </c:pt>
                      <c:pt idx="3653">
                        <c:v>8.999755859375</c:v>
                      </c:pt>
                      <c:pt idx="3654">
                        <c:v>8.999755859375</c:v>
                      </c:pt>
                      <c:pt idx="3655">
                        <c:v>8.999755859375</c:v>
                      </c:pt>
                      <c:pt idx="3656">
                        <c:v>8.999755859375</c:v>
                      </c:pt>
                      <c:pt idx="3657">
                        <c:v>8.999755859375</c:v>
                      </c:pt>
                      <c:pt idx="3658">
                        <c:v>8.999755859375</c:v>
                      </c:pt>
                      <c:pt idx="3659">
                        <c:v>8.999755859375</c:v>
                      </c:pt>
                      <c:pt idx="3660">
                        <c:v>8.999755859375</c:v>
                      </c:pt>
                      <c:pt idx="3661">
                        <c:v>8.999755859375</c:v>
                      </c:pt>
                      <c:pt idx="3662">
                        <c:v>8.999755859375</c:v>
                      </c:pt>
                      <c:pt idx="3663">
                        <c:v>8.999755859375</c:v>
                      </c:pt>
                      <c:pt idx="3664">
                        <c:v>8.999755859375</c:v>
                      </c:pt>
                      <c:pt idx="3665">
                        <c:v>8.999755859375</c:v>
                      </c:pt>
                      <c:pt idx="3666">
                        <c:v>8.999755859375</c:v>
                      </c:pt>
                      <c:pt idx="3667">
                        <c:v>8.999755859375</c:v>
                      </c:pt>
                      <c:pt idx="3668">
                        <c:v>8.999755859375</c:v>
                      </c:pt>
                      <c:pt idx="3669">
                        <c:v>8.999755859375</c:v>
                      </c:pt>
                      <c:pt idx="3670">
                        <c:v>8.999755859375</c:v>
                      </c:pt>
                      <c:pt idx="3671">
                        <c:v>8.999755859375</c:v>
                      </c:pt>
                      <c:pt idx="3672">
                        <c:v>8.999755859375</c:v>
                      </c:pt>
                      <c:pt idx="3673">
                        <c:v>8.999755859375</c:v>
                      </c:pt>
                      <c:pt idx="3674">
                        <c:v>8.999755859375</c:v>
                      </c:pt>
                      <c:pt idx="3675">
                        <c:v>8.999755859375</c:v>
                      </c:pt>
                      <c:pt idx="3676">
                        <c:v>8.999755859375</c:v>
                      </c:pt>
                      <c:pt idx="3677">
                        <c:v>8.999755859375</c:v>
                      </c:pt>
                      <c:pt idx="3678">
                        <c:v>8.999755859375</c:v>
                      </c:pt>
                      <c:pt idx="3679">
                        <c:v>8.999755859375</c:v>
                      </c:pt>
                      <c:pt idx="3680">
                        <c:v>8.999755859375</c:v>
                      </c:pt>
                      <c:pt idx="3681">
                        <c:v>8.999755859375</c:v>
                      </c:pt>
                      <c:pt idx="3682">
                        <c:v>8.999755859375</c:v>
                      </c:pt>
                      <c:pt idx="3683">
                        <c:v>8.999755859375</c:v>
                      </c:pt>
                      <c:pt idx="3684">
                        <c:v>8.999755859375</c:v>
                      </c:pt>
                      <c:pt idx="3685">
                        <c:v>8.999755859375</c:v>
                      </c:pt>
                      <c:pt idx="3686">
                        <c:v>8.999755859375</c:v>
                      </c:pt>
                      <c:pt idx="3687">
                        <c:v>8.999755859375</c:v>
                      </c:pt>
                      <c:pt idx="3688">
                        <c:v>8.999755859375</c:v>
                      </c:pt>
                      <c:pt idx="3689">
                        <c:v>8.999755859375</c:v>
                      </c:pt>
                      <c:pt idx="3690">
                        <c:v>8.999755859375</c:v>
                      </c:pt>
                      <c:pt idx="3691">
                        <c:v>8.999755859375</c:v>
                      </c:pt>
                      <c:pt idx="3692">
                        <c:v>8.999755859375</c:v>
                      </c:pt>
                      <c:pt idx="3693">
                        <c:v>8.999755859375</c:v>
                      </c:pt>
                      <c:pt idx="3694">
                        <c:v>8.999755859375</c:v>
                      </c:pt>
                      <c:pt idx="3695">
                        <c:v>8.999755859375</c:v>
                      </c:pt>
                      <c:pt idx="3696">
                        <c:v>8.999755859375</c:v>
                      </c:pt>
                      <c:pt idx="3697">
                        <c:v>8.89990234375</c:v>
                      </c:pt>
                      <c:pt idx="3698">
                        <c:v>8.999755859375</c:v>
                      </c:pt>
                      <c:pt idx="3699">
                        <c:v>8.89990234375</c:v>
                      </c:pt>
                      <c:pt idx="3700">
                        <c:v>8.999755859375</c:v>
                      </c:pt>
                      <c:pt idx="3701">
                        <c:v>8.999755859375</c:v>
                      </c:pt>
                      <c:pt idx="3702">
                        <c:v>8.999755859375</c:v>
                      </c:pt>
                      <c:pt idx="3703">
                        <c:v>8.999755859375</c:v>
                      </c:pt>
                      <c:pt idx="3704">
                        <c:v>8.89990234375</c:v>
                      </c:pt>
                      <c:pt idx="3705">
                        <c:v>8.999755859375</c:v>
                      </c:pt>
                      <c:pt idx="3706">
                        <c:v>8.89990234375</c:v>
                      </c:pt>
                      <c:pt idx="3707">
                        <c:v>8.999755859375</c:v>
                      </c:pt>
                      <c:pt idx="3708">
                        <c:v>8.89990234375</c:v>
                      </c:pt>
                      <c:pt idx="3709">
                        <c:v>8.89990234375</c:v>
                      </c:pt>
                      <c:pt idx="3710">
                        <c:v>8.89990234375</c:v>
                      </c:pt>
                      <c:pt idx="3711">
                        <c:v>8.999755859375</c:v>
                      </c:pt>
                      <c:pt idx="3712">
                        <c:v>8.89990234375</c:v>
                      </c:pt>
                      <c:pt idx="3713">
                        <c:v>8.999755859375</c:v>
                      </c:pt>
                      <c:pt idx="3714">
                        <c:v>8.89990234375</c:v>
                      </c:pt>
                      <c:pt idx="3715">
                        <c:v>8.89990234375</c:v>
                      </c:pt>
                      <c:pt idx="3716">
                        <c:v>8.89990234375</c:v>
                      </c:pt>
                      <c:pt idx="3717">
                        <c:v>8.89990234375</c:v>
                      </c:pt>
                      <c:pt idx="3718">
                        <c:v>8.999755859375</c:v>
                      </c:pt>
                      <c:pt idx="3719">
                        <c:v>8.89990234375</c:v>
                      </c:pt>
                      <c:pt idx="3720">
                        <c:v>8.89990234375</c:v>
                      </c:pt>
                      <c:pt idx="3721">
                        <c:v>8.89990234375</c:v>
                      </c:pt>
                      <c:pt idx="3722">
                        <c:v>8.89990234375</c:v>
                      </c:pt>
                      <c:pt idx="3723">
                        <c:v>8.89990234375</c:v>
                      </c:pt>
                      <c:pt idx="3724">
                        <c:v>8.89990234375</c:v>
                      </c:pt>
                      <c:pt idx="3725">
                        <c:v>8.89990234375</c:v>
                      </c:pt>
                      <c:pt idx="3726">
                        <c:v>8.89990234375</c:v>
                      </c:pt>
                      <c:pt idx="3727">
                        <c:v>8.89990234375</c:v>
                      </c:pt>
                      <c:pt idx="3728">
                        <c:v>8.89990234375</c:v>
                      </c:pt>
                      <c:pt idx="3729">
                        <c:v>8.89990234375</c:v>
                      </c:pt>
                      <c:pt idx="3730">
                        <c:v>8.89990234375</c:v>
                      </c:pt>
                      <c:pt idx="3731">
                        <c:v>8.89990234375</c:v>
                      </c:pt>
                      <c:pt idx="3732">
                        <c:v>8.89990234375</c:v>
                      </c:pt>
                      <c:pt idx="3733">
                        <c:v>8.89990234375</c:v>
                      </c:pt>
                      <c:pt idx="3734">
                        <c:v>8.89990234375</c:v>
                      </c:pt>
                      <c:pt idx="3735">
                        <c:v>8.89990234375</c:v>
                      </c:pt>
                      <c:pt idx="3736">
                        <c:v>8.89990234375</c:v>
                      </c:pt>
                      <c:pt idx="3737">
                        <c:v>8.89990234375</c:v>
                      </c:pt>
                      <c:pt idx="3738">
                        <c:v>8.89990234375</c:v>
                      </c:pt>
                      <c:pt idx="3739">
                        <c:v>8.89990234375</c:v>
                      </c:pt>
                      <c:pt idx="3740">
                        <c:v>8.89990234375</c:v>
                      </c:pt>
                      <c:pt idx="3741">
                        <c:v>8.89990234375</c:v>
                      </c:pt>
                      <c:pt idx="3742">
                        <c:v>8.89990234375</c:v>
                      </c:pt>
                      <c:pt idx="3743">
                        <c:v>8.89990234375</c:v>
                      </c:pt>
                      <c:pt idx="3744">
                        <c:v>8.89990234375</c:v>
                      </c:pt>
                      <c:pt idx="3745">
                        <c:v>8.89990234375</c:v>
                      </c:pt>
                      <c:pt idx="3746">
                        <c:v>8.89990234375</c:v>
                      </c:pt>
                      <c:pt idx="3747">
                        <c:v>8.89990234375</c:v>
                      </c:pt>
                      <c:pt idx="3748">
                        <c:v>8.89990234375</c:v>
                      </c:pt>
                      <c:pt idx="3749">
                        <c:v>8.89990234375</c:v>
                      </c:pt>
                      <c:pt idx="3750">
                        <c:v>8.89990234375</c:v>
                      </c:pt>
                      <c:pt idx="3751">
                        <c:v>8.89990234375</c:v>
                      </c:pt>
                      <c:pt idx="3752">
                        <c:v>8.89990234375</c:v>
                      </c:pt>
                      <c:pt idx="3753">
                        <c:v>8.89990234375</c:v>
                      </c:pt>
                      <c:pt idx="3754">
                        <c:v>8.89990234375</c:v>
                      </c:pt>
                      <c:pt idx="3755">
                        <c:v>8.89990234375</c:v>
                      </c:pt>
                      <c:pt idx="3756">
                        <c:v>8.89990234375</c:v>
                      </c:pt>
                      <c:pt idx="3757">
                        <c:v>8.89990234375</c:v>
                      </c:pt>
                      <c:pt idx="3758">
                        <c:v>8.89990234375</c:v>
                      </c:pt>
                      <c:pt idx="3759">
                        <c:v>8.89990234375</c:v>
                      </c:pt>
                      <c:pt idx="3760">
                        <c:v>8.89990234375</c:v>
                      </c:pt>
                      <c:pt idx="3761">
                        <c:v>8.89990234375</c:v>
                      </c:pt>
                      <c:pt idx="3762">
                        <c:v>8.89990234375</c:v>
                      </c:pt>
                      <c:pt idx="3763">
                        <c:v>8.89990234375</c:v>
                      </c:pt>
                      <c:pt idx="3764">
                        <c:v>8.89990234375</c:v>
                      </c:pt>
                      <c:pt idx="3765">
                        <c:v>8.89990234375</c:v>
                      </c:pt>
                      <c:pt idx="3766">
                        <c:v>8.89990234375</c:v>
                      </c:pt>
                      <c:pt idx="3767">
                        <c:v>8.89990234375</c:v>
                      </c:pt>
                      <c:pt idx="3768">
                        <c:v>8.89990234375</c:v>
                      </c:pt>
                      <c:pt idx="3769">
                        <c:v>8.89990234375</c:v>
                      </c:pt>
                      <c:pt idx="3770">
                        <c:v>8.89990234375</c:v>
                      </c:pt>
                      <c:pt idx="3771">
                        <c:v>8.89990234375</c:v>
                      </c:pt>
                      <c:pt idx="3772">
                        <c:v>8.89990234375</c:v>
                      </c:pt>
                      <c:pt idx="3773">
                        <c:v>8.89990234375</c:v>
                      </c:pt>
                      <c:pt idx="3774">
                        <c:v>8.89990234375</c:v>
                      </c:pt>
                      <c:pt idx="3775">
                        <c:v>8.89990234375</c:v>
                      </c:pt>
                      <c:pt idx="3776">
                        <c:v>8.89990234375</c:v>
                      </c:pt>
                      <c:pt idx="3777">
                        <c:v>8.89990234375</c:v>
                      </c:pt>
                      <c:pt idx="3778">
                        <c:v>8.89990234375</c:v>
                      </c:pt>
                      <c:pt idx="3779">
                        <c:v>8.89990234375</c:v>
                      </c:pt>
                      <c:pt idx="3780">
                        <c:v>8.89990234375</c:v>
                      </c:pt>
                      <c:pt idx="3781">
                        <c:v>8.89990234375</c:v>
                      </c:pt>
                      <c:pt idx="3782">
                        <c:v>8.89990234375</c:v>
                      </c:pt>
                      <c:pt idx="3783">
                        <c:v>8.89990234375</c:v>
                      </c:pt>
                      <c:pt idx="3784">
                        <c:v>8.89990234375</c:v>
                      </c:pt>
                      <c:pt idx="3785">
                        <c:v>8.89990234375</c:v>
                      </c:pt>
                      <c:pt idx="3786">
                        <c:v>8.89990234375</c:v>
                      </c:pt>
                      <c:pt idx="3787">
                        <c:v>8.89990234375</c:v>
                      </c:pt>
                      <c:pt idx="3788">
                        <c:v>8.89990234375</c:v>
                      </c:pt>
                      <c:pt idx="3789">
                        <c:v>8.89990234375</c:v>
                      </c:pt>
                      <c:pt idx="3790">
                        <c:v>8.89990234375</c:v>
                      </c:pt>
                      <c:pt idx="3791">
                        <c:v>8.89990234375</c:v>
                      </c:pt>
                      <c:pt idx="3792">
                        <c:v>8.89990234375</c:v>
                      </c:pt>
                      <c:pt idx="3793">
                        <c:v>8.89990234375</c:v>
                      </c:pt>
                      <c:pt idx="3794">
                        <c:v>8.89990234375</c:v>
                      </c:pt>
                      <c:pt idx="3795">
                        <c:v>8.89990234375</c:v>
                      </c:pt>
                      <c:pt idx="3796">
                        <c:v>8.89990234375</c:v>
                      </c:pt>
                      <c:pt idx="3797">
                        <c:v>8.89990234375</c:v>
                      </c:pt>
                      <c:pt idx="3798">
                        <c:v>8.89990234375</c:v>
                      </c:pt>
                      <c:pt idx="3799">
                        <c:v>8.89990234375</c:v>
                      </c:pt>
                      <c:pt idx="3800">
                        <c:v>8.89990234375</c:v>
                      </c:pt>
                      <c:pt idx="3801">
                        <c:v>8.89990234375</c:v>
                      </c:pt>
                      <c:pt idx="3802">
                        <c:v>8.7998046875</c:v>
                      </c:pt>
                      <c:pt idx="3803">
                        <c:v>8.89990234375</c:v>
                      </c:pt>
                      <c:pt idx="3804">
                        <c:v>8.89990234375</c:v>
                      </c:pt>
                      <c:pt idx="3805">
                        <c:v>8.89990234375</c:v>
                      </c:pt>
                      <c:pt idx="3806">
                        <c:v>8.89990234375</c:v>
                      </c:pt>
                      <c:pt idx="3807">
                        <c:v>8.7998046875</c:v>
                      </c:pt>
                      <c:pt idx="3808">
                        <c:v>8.7998046875</c:v>
                      </c:pt>
                      <c:pt idx="3809">
                        <c:v>8.89990234375</c:v>
                      </c:pt>
                      <c:pt idx="3810">
                        <c:v>8.7998046875</c:v>
                      </c:pt>
                      <c:pt idx="3811">
                        <c:v>8.7998046875</c:v>
                      </c:pt>
                      <c:pt idx="3812">
                        <c:v>8.89990234375</c:v>
                      </c:pt>
                      <c:pt idx="3813">
                        <c:v>8.7998046875</c:v>
                      </c:pt>
                      <c:pt idx="3814">
                        <c:v>8.89990234375</c:v>
                      </c:pt>
                      <c:pt idx="3815">
                        <c:v>8.7998046875</c:v>
                      </c:pt>
                      <c:pt idx="3816">
                        <c:v>8.7998046875</c:v>
                      </c:pt>
                      <c:pt idx="3817">
                        <c:v>8.89990234375</c:v>
                      </c:pt>
                      <c:pt idx="3818">
                        <c:v>8.7998046875</c:v>
                      </c:pt>
                      <c:pt idx="3819">
                        <c:v>8.7998046875</c:v>
                      </c:pt>
                      <c:pt idx="3820">
                        <c:v>8.7998046875</c:v>
                      </c:pt>
                      <c:pt idx="3821">
                        <c:v>8.7998046875</c:v>
                      </c:pt>
                      <c:pt idx="3822">
                        <c:v>8.7998046875</c:v>
                      </c:pt>
                      <c:pt idx="3823">
                        <c:v>8.7998046875</c:v>
                      </c:pt>
                      <c:pt idx="3824">
                        <c:v>8.7998046875</c:v>
                      </c:pt>
                      <c:pt idx="3825">
                        <c:v>8.7998046875</c:v>
                      </c:pt>
                      <c:pt idx="3826">
                        <c:v>8.7998046875</c:v>
                      </c:pt>
                      <c:pt idx="3827">
                        <c:v>8.7998046875</c:v>
                      </c:pt>
                      <c:pt idx="3828">
                        <c:v>8.7998046875</c:v>
                      </c:pt>
                      <c:pt idx="3829">
                        <c:v>8.7998046875</c:v>
                      </c:pt>
                      <c:pt idx="3830">
                        <c:v>8.7998046875</c:v>
                      </c:pt>
                      <c:pt idx="3831">
                        <c:v>8.7998046875</c:v>
                      </c:pt>
                      <c:pt idx="3832">
                        <c:v>8.7998046875</c:v>
                      </c:pt>
                      <c:pt idx="3833">
                        <c:v>8.7998046875</c:v>
                      </c:pt>
                      <c:pt idx="3834">
                        <c:v>8.7998046875</c:v>
                      </c:pt>
                      <c:pt idx="3835">
                        <c:v>8.7998046875</c:v>
                      </c:pt>
                      <c:pt idx="3836">
                        <c:v>8.7998046875</c:v>
                      </c:pt>
                      <c:pt idx="3837">
                        <c:v>8.7998046875</c:v>
                      </c:pt>
                      <c:pt idx="3838">
                        <c:v>8.7998046875</c:v>
                      </c:pt>
                      <c:pt idx="3839">
                        <c:v>8.7998046875</c:v>
                      </c:pt>
                      <c:pt idx="3840">
                        <c:v>8.7998046875</c:v>
                      </c:pt>
                      <c:pt idx="3841">
                        <c:v>8.7998046875</c:v>
                      </c:pt>
                      <c:pt idx="3842">
                        <c:v>8.7998046875</c:v>
                      </c:pt>
                      <c:pt idx="3843">
                        <c:v>8.7998046875</c:v>
                      </c:pt>
                      <c:pt idx="3844">
                        <c:v>8.7998046875</c:v>
                      </c:pt>
                      <c:pt idx="3845">
                        <c:v>8.7998046875</c:v>
                      </c:pt>
                      <c:pt idx="3846">
                        <c:v>8.7998046875</c:v>
                      </c:pt>
                      <c:pt idx="3847">
                        <c:v>8.7998046875</c:v>
                      </c:pt>
                      <c:pt idx="3848">
                        <c:v>8.7998046875</c:v>
                      </c:pt>
                      <c:pt idx="3849">
                        <c:v>8.7998046875</c:v>
                      </c:pt>
                      <c:pt idx="3850">
                        <c:v>8.7998046875</c:v>
                      </c:pt>
                      <c:pt idx="3851">
                        <c:v>8.7998046875</c:v>
                      </c:pt>
                      <c:pt idx="3852">
                        <c:v>8.7998046875</c:v>
                      </c:pt>
                      <c:pt idx="3853">
                        <c:v>8.7998046875</c:v>
                      </c:pt>
                      <c:pt idx="3854">
                        <c:v>8.7998046875</c:v>
                      </c:pt>
                      <c:pt idx="3855">
                        <c:v>8.7998046875</c:v>
                      </c:pt>
                      <c:pt idx="3856">
                        <c:v>8.7998046875</c:v>
                      </c:pt>
                      <c:pt idx="3857">
                        <c:v>8.7998046875</c:v>
                      </c:pt>
                      <c:pt idx="3858">
                        <c:v>8.7998046875</c:v>
                      </c:pt>
                      <c:pt idx="3859">
                        <c:v>8.7998046875</c:v>
                      </c:pt>
                      <c:pt idx="3860">
                        <c:v>8.7998046875</c:v>
                      </c:pt>
                      <c:pt idx="3861">
                        <c:v>8.7998046875</c:v>
                      </c:pt>
                      <c:pt idx="3862">
                        <c:v>8.7998046875</c:v>
                      </c:pt>
                      <c:pt idx="3863">
                        <c:v>8.7998046875</c:v>
                      </c:pt>
                      <c:pt idx="3864">
                        <c:v>8.7998046875</c:v>
                      </c:pt>
                      <c:pt idx="3865">
                        <c:v>8.7998046875</c:v>
                      </c:pt>
                      <c:pt idx="3866">
                        <c:v>8.7998046875</c:v>
                      </c:pt>
                      <c:pt idx="3867">
                        <c:v>8.7998046875</c:v>
                      </c:pt>
                      <c:pt idx="3868">
                        <c:v>8.7998046875</c:v>
                      </c:pt>
                      <c:pt idx="3869">
                        <c:v>8.7998046875</c:v>
                      </c:pt>
                      <c:pt idx="3870">
                        <c:v>8.7998046875</c:v>
                      </c:pt>
                      <c:pt idx="3871">
                        <c:v>8.7998046875</c:v>
                      </c:pt>
                      <c:pt idx="3872">
                        <c:v>8.7998046875</c:v>
                      </c:pt>
                      <c:pt idx="3873">
                        <c:v>8.7998046875</c:v>
                      </c:pt>
                      <c:pt idx="3874">
                        <c:v>8.7998046875</c:v>
                      </c:pt>
                      <c:pt idx="3875">
                        <c:v>8.7998046875</c:v>
                      </c:pt>
                      <c:pt idx="3876">
                        <c:v>8.7998046875</c:v>
                      </c:pt>
                      <c:pt idx="3877">
                        <c:v>8.7998046875</c:v>
                      </c:pt>
                      <c:pt idx="3878">
                        <c:v>8.7998046875</c:v>
                      </c:pt>
                      <c:pt idx="3879">
                        <c:v>8.7998046875</c:v>
                      </c:pt>
                      <c:pt idx="3880">
                        <c:v>8.7998046875</c:v>
                      </c:pt>
                      <c:pt idx="3881">
                        <c:v>8.7998046875</c:v>
                      </c:pt>
                      <c:pt idx="3882">
                        <c:v>8.7998046875</c:v>
                      </c:pt>
                      <c:pt idx="3883">
                        <c:v>8.7998046875</c:v>
                      </c:pt>
                      <c:pt idx="3884">
                        <c:v>8.7998046875</c:v>
                      </c:pt>
                      <c:pt idx="3885">
                        <c:v>8.7998046875</c:v>
                      </c:pt>
                      <c:pt idx="3886">
                        <c:v>8.7998046875</c:v>
                      </c:pt>
                      <c:pt idx="3887">
                        <c:v>8.7998046875</c:v>
                      </c:pt>
                      <c:pt idx="3888">
                        <c:v>8.7998046875</c:v>
                      </c:pt>
                      <c:pt idx="3889">
                        <c:v>8.7998046875</c:v>
                      </c:pt>
                      <c:pt idx="3890">
                        <c:v>8.7998046875</c:v>
                      </c:pt>
                      <c:pt idx="3891">
                        <c:v>8.7998046875</c:v>
                      </c:pt>
                      <c:pt idx="3892">
                        <c:v>8.7998046875</c:v>
                      </c:pt>
                      <c:pt idx="3893">
                        <c:v>8.7998046875</c:v>
                      </c:pt>
                      <c:pt idx="3894">
                        <c:v>8.7998046875</c:v>
                      </c:pt>
                      <c:pt idx="3895">
                        <c:v>8.7998046875</c:v>
                      </c:pt>
                      <c:pt idx="3896">
                        <c:v>8.7998046875</c:v>
                      </c:pt>
                      <c:pt idx="3897">
                        <c:v>8.7998046875</c:v>
                      </c:pt>
                      <c:pt idx="3898">
                        <c:v>8.7998046875</c:v>
                      </c:pt>
                      <c:pt idx="3899">
                        <c:v>8.7998046875</c:v>
                      </c:pt>
                      <c:pt idx="3900">
                        <c:v>8.69970703125</c:v>
                      </c:pt>
                      <c:pt idx="3901">
                        <c:v>8.7998046875</c:v>
                      </c:pt>
                      <c:pt idx="3902">
                        <c:v>8.7998046875</c:v>
                      </c:pt>
                      <c:pt idx="3903">
                        <c:v>8.7998046875</c:v>
                      </c:pt>
                      <c:pt idx="3904">
                        <c:v>8.7998046875</c:v>
                      </c:pt>
                      <c:pt idx="3905">
                        <c:v>8.69970703125</c:v>
                      </c:pt>
                      <c:pt idx="3906">
                        <c:v>8.69970703125</c:v>
                      </c:pt>
                      <c:pt idx="3907">
                        <c:v>8.7998046875</c:v>
                      </c:pt>
                      <c:pt idx="3908">
                        <c:v>8.7998046875</c:v>
                      </c:pt>
                      <c:pt idx="3909">
                        <c:v>8.69970703125</c:v>
                      </c:pt>
                      <c:pt idx="3910">
                        <c:v>8.7998046875</c:v>
                      </c:pt>
                      <c:pt idx="3911">
                        <c:v>8.7998046875</c:v>
                      </c:pt>
                      <c:pt idx="3912">
                        <c:v>8.69970703125</c:v>
                      </c:pt>
                      <c:pt idx="3913">
                        <c:v>8.69970703125</c:v>
                      </c:pt>
                      <c:pt idx="3914">
                        <c:v>8.7998046875</c:v>
                      </c:pt>
                      <c:pt idx="3915">
                        <c:v>8.69970703125</c:v>
                      </c:pt>
                      <c:pt idx="3916">
                        <c:v>8.69970703125</c:v>
                      </c:pt>
                      <c:pt idx="3917">
                        <c:v>8.7998046875</c:v>
                      </c:pt>
                      <c:pt idx="3918">
                        <c:v>8.69970703125</c:v>
                      </c:pt>
                      <c:pt idx="3919">
                        <c:v>8.7998046875</c:v>
                      </c:pt>
                      <c:pt idx="3920">
                        <c:v>8.69970703125</c:v>
                      </c:pt>
                      <c:pt idx="3921">
                        <c:v>8.69970703125</c:v>
                      </c:pt>
                      <c:pt idx="3922">
                        <c:v>8.69970703125</c:v>
                      </c:pt>
                      <c:pt idx="3923">
                        <c:v>8.69970703125</c:v>
                      </c:pt>
                      <c:pt idx="3924">
                        <c:v>8.69970703125</c:v>
                      </c:pt>
                      <c:pt idx="3925">
                        <c:v>8.69970703125</c:v>
                      </c:pt>
                      <c:pt idx="3926">
                        <c:v>8.69970703125</c:v>
                      </c:pt>
                      <c:pt idx="3927">
                        <c:v>8.69970703125</c:v>
                      </c:pt>
                      <c:pt idx="3928">
                        <c:v>8.69970703125</c:v>
                      </c:pt>
                      <c:pt idx="3929">
                        <c:v>8.69970703125</c:v>
                      </c:pt>
                      <c:pt idx="3930">
                        <c:v>8.69970703125</c:v>
                      </c:pt>
                      <c:pt idx="3931">
                        <c:v>8.69970703125</c:v>
                      </c:pt>
                      <c:pt idx="3932">
                        <c:v>8.69970703125</c:v>
                      </c:pt>
                      <c:pt idx="3933">
                        <c:v>8.69970703125</c:v>
                      </c:pt>
                      <c:pt idx="3934">
                        <c:v>8.69970703125</c:v>
                      </c:pt>
                      <c:pt idx="3935">
                        <c:v>8.69970703125</c:v>
                      </c:pt>
                      <c:pt idx="3936">
                        <c:v>8.69970703125</c:v>
                      </c:pt>
                      <c:pt idx="3937">
                        <c:v>8.69970703125</c:v>
                      </c:pt>
                      <c:pt idx="3938">
                        <c:v>8.69970703125</c:v>
                      </c:pt>
                      <c:pt idx="3939">
                        <c:v>8.69970703125</c:v>
                      </c:pt>
                      <c:pt idx="3940">
                        <c:v>8.69970703125</c:v>
                      </c:pt>
                      <c:pt idx="3941">
                        <c:v>8.69970703125</c:v>
                      </c:pt>
                      <c:pt idx="3942">
                        <c:v>8.69970703125</c:v>
                      </c:pt>
                      <c:pt idx="3943">
                        <c:v>8.69970703125</c:v>
                      </c:pt>
                      <c:pt idx="3944">
                        <c:v>8.69970703125</c:v>
                      </c:pt>
                      <c:pt idx="3945">
                        <c:v>8.69970703125</c:v>
                      </c:pt>
                      <c:pt idx="3946">
                        <c:v>8.69970703125</c:v>
                      </c:pt>
                      <c:pt idx="3947">
                        <c:v>8.69970703125</c:v>
                      </c:pt>
                      <c:pt idx="3948">
                        <c:v>8.69970703125</c:v>
                      </c:pt>
                      <c:pt idx="3949">
                        <c:v>8.69970703125</c:v>
                      </c:pt>
                      <c:pt idx="3950">
                        <c:v>8.69970703125</c:v>
                      </c:pt>
                      <c:pt idx="3951">
                        <c:v>8.69970703125</c:v>
                      </c:pt>
                      <c:pt idx="3952">
                        <c:v>8.69970703125</c:v>
                      </c:pt>
                      <c:pt idx="3953">
                        <c:v>8.69970703125</c:v>
                      </c:pt>
                      <c:pt idx="3954">
                        <c:v>8.69970703125</c:v>
                      </c:pt>
                      <c:pt idx="3955">
                        <c:v>8.69970703125</c:v>
                      </c:pt>
                      <c:pt idx="3956">
                        <c:v>8.69970703125</c:v>
                      </c:pt>
                      <c:pt idx="3957">
                        <c:v>8.69970703125</c:v>
                      </c:pt>
                      <c:pt idx="3958">
                        <c:v>8.69970703125</c:v>
                      </c:pt>
                      <c:pt idx="3959">
                        <c:v>8.69970703125</c:v>
                      </c:pt>
                      <c:pt idx="3960">
                        <c:v>8.69970703125</c:v>
                      </c:pt>
                      <c:pt idx="3961">
                        <c:v>8.69970703125</c:v>
                      </c:pt>
                      <c:pt idx="3962">
                        <c:v>8.69970703125</c:v>
                      </c:pt>
                      <c:pt idx="3963">
                        <c:v>8.69970703125</c:v>
                      </c:pt>
                      <c:pt idx="3964">
                        <c:v>8.69970703125</c:v>
                      </c:pt>
                      <c:pt idx="3965">
                        <c:v>8.69970703125</c:v>
                      </c:pt>
                      <c:pt idx="3966">
                        <c:v>8.69970703125</c:v>
                      </c:pt>
                      <c:pt idx="3967">
                        <c:v>8.69970703125</c:v>
                      </c:pt>
                      <c:pt idx="3968">
                        <c:v>8.69970703125</c:v>
                      </c:pt>
                      <c:pt idx="3969">
                        <c:v>8.69970703125</c:v>
                      </c:pt>
                      <c:pt idx="3970">
                        <c:v>8.69970703125</c:v>
                      </c:pt>
                      <c:pt idx="3971">
                        <c:v>8.69970703125</c:v>
                      </c:pt>
                      <c:pt idx="3972">
                        <c:v>8.69970703125</c:v>
                      </c:pt>
                      <c:pt idx="3973">
                        <c:v>8.69970703125</c:v>
                      </c:pt>
                      <c:pt idx="3974">
                        <c:v>8.69970703125</c:v>
                      </c:pt>
                      <c:pt idx="3975">
                        <c:v>8.69970703125</c:v>
                      </c:pt>
                      <c:pt idx="3976">
                        <c:v>8.69970703125</c:v>
                      </c:pt>
                      <c:pt idx="3977">
                        <c:v>8.69970703125</c:v>
                      </c:pt>
                      <c:pt idx="3978">
                        <c:v>8.69970703125</c:v>
                      </c:pt>
                      <c:pt idx="3979">
                        <c:v>8.69970703125</c:v>
                      </c:pt>
                      <c:pt idx="3980">
                        <c:v>8.69970703125</c:v>
                      </c:pt>
                      <c:pt idx="3981">
                        <c:v>8.69970703125</c:v>
                      </c:pt>
                      <c:pt idx="3982">
                        <c:v>8.69970703125</c:v>
                      </c:pt>
                      <c:pt idx="3983">
                        <c:v>8.69970703125</c:v>
                      </c:pt>
                      <c:pt idx="3984">
                        <c:v>8.69970703125</c:v>
                      </c:pt>
                      <c:pt idx="3985">
                        <c:v>8.69970703125</c:v>
                      </c:pt>
                      <c:pt idx="3986">
                        <c:v>8.69970703125</c:v>
                      </c:pt>
                      <c:pt idx="3987">
                        <c:v>8.69970703125</c:v>
                      </c:pt>
                      <c:pt idx="3988">
                        <c:v>8.69970703125</c:v>
                      </c:pt>
                      <c:pt idx="3989">
                        <c:v>8.69970703125</c:v>
                      </c:pt>
                      <c:pt idx="3990">
                        <c:v>8.69970703125</c:v>
                      </c:pt>
                      <c:pt idx="3991">
                        <c:v>8.69970703125</c:v>
                      </c:pt>
                      <c:pt idx="3992">
                        <c:v>8.69970703125</c:v>
                      </c:pt>
                      <c:pt idx="3993">
                        <c:v>8.69970703125</c:v>
                      </c:pt>
                      <c:pt idx="3994">
                        <c:v>8.69970703125</c:v>
                      </c:pt>
                      <c:pt idx="3995">
                        <c:v>8.69970703125</c:v>
                      </c:pt>
                      <c:pt idx="3996">
                        <c:v>8.69970703125</c:v>
                      </c:pt>
                      <c:pt idx="3997">
                        <c:v>8.69970703125</c:v>
                      </c:pt>
                      <c:pt idx="3998">
                        <c:v>8.69970703125</c:v>
                      </c:pt>
                      <c:pt idx="3999">
                        <c:v>8.69970703125</c:v>
                      </c:pt>
                      <c:pt idx="4000">
                        <c:v>8.69970703125</c:v>
                      </c:pt>
                      <c:pt idx="4001">
                        <c:v>8.69970703125</c:v>
                      </c:pt>
                      <c:pt idx="4002">
                        <c:v>8.69970703125</c:v>
                      </c:pt>
                      <c:pt idx="4003">
                        <c:v>8.69970703125</c:v>
                      </c:pt>
                      <c:pt idx="4004">
                        <c:v>8.69970703125</c:v>
                      </c:pt>
                      <c:pt idx="4005">
                        <c:v>8.599853515625</c:v>
                      </c:pt>
                      <c:pt idx="4006">
                        <c:v>8.69970703125</c:v>
                      </c:pt>
                      <c:pt idx="4007">
                        <c:v>8.69970703125</c:v>
                      </c:pt>
                      <c:pt idx="4008">
                        <c:v>8.69970703125</c:v>
                      </c:pt>
                      <c:pt idx="4009">
                        <c:v>8.599853515625</c:v>
                      </c:pt>
                      <c:pt idx="4010">
                        <c:v>8.69970703125</c:v>
                      </c:pt>
                      <c:pt idx="4011">
                        <c:v>8.69970703125</c:v>
                      </c:pt>
                      <c:pt idx="4012">
                        <c:v>8.69970703125</c:v>
                      </c:pt>
                      <c:pt idx="4013">
                        <c:v>8.599853515625</c:v>
                      </c:pt>
                      <c:pt idx="4014">
                        <c:v>8.599853515625</c:v>
                      </c:pt>
                      <c:pt idx="4015">
                        <c:v>8.69970703125</c:v>
                      </c:pt>
                      <c:pt idx="4016">
                        <c:v>8.69970703125</c:v>
                      </c:pt>
                      <c:pt idx="4017">
                        <c:v>8.599853515625</c:v>
                      </c:pt>
                      <c:pt idx="4018">
                        <c:v>8.599853515625</c:v>
                      </c:pt>
                      <c:pt idx="4019">
                        <c:v>8.599853515625</c:v>
                      </c:pt>
                      <c:pt idx="4020">
                        <c:v>8.599853515625</c:v>
                      </c:pt>
                      <c:pt idx="4021">
                        <c:v>8.599853515625</c:v>
                      </c:pt>
                      <c:pt idx="4022">
                        <c:v>8.599853515625</c:v>
                      </c:pt>
                      <c:pt idx="4023">
                        <c:v>8.599853515625</c:v>
                      </c:pt>
                      <c:pt idx="4024">
                        <c:v>8.599853515625</c:v>
                      </c:pt>
                      <c:pt idx="4025">
                        <c:v>8.599853515625</c:v>
                      </c:pt>
                      <c:pt idx="4026">
                        <c:v>8.599853515625</c:v>
                      </c:pt>
                      <c:pt idx="4027">
                        <c:v>8.599853515625</c:v>
                      </c:pt>
                      <c:pt idx="4028">
                        <c:v>8.599853515625</c:v>
                      </c:pt>
                      <c:pt idx="4029">
                        <c:v>8.599853515625</c:v>
                      </c:pt>
                      <c:pt idx="4030">
                        <c:v>8.599853515625</c:v>
                      </c:pt>
                      <c:pt idx="4031">
                        <c:v>8.599853515625</c:v>
                      </c:pt>
                      <c:pt idx="4032">
                        <c:v>8.599853515625</c:v>
                      </c:pt>
                      <c:pt idx="4033">
                        <c:v>8.599853515625</c:v>
                      </c:pt>
                      <c:pt idx="4034">
                        <c:v>8.599853515625</c:v>
                      </c:pt>
                      <c:pt idx="4035">
                        <c:v>8.599853515625</c:v>
                      </c:pt>
                      <c:pt idx="4036">
                        <c:v>8.599853515625</c:v>
                      </c:pt>
                      <c:pt idx="4037">
                        <c:v>8.599853515625</c:v>
                      </c:pt>
                      <c:pt idx="4038">
                        <c:v>8.599853515625</c:v>
                      </c:pt>
                      <c:pt idx="4039">
                        <c:v>8.599853515625</c:v>
                      </c:pt>
                      <c:pt idx="4040">
                        <c:v>8.599853515625</c:v>
                      </c:pt>
                      <c:pt idx="4041">
                        <c:v>8.599853515625</c:v>
                      </c:pt>
                      <c:pt idx="4042">
                        <c:v>8.599853515625</c:v>
                      </c:pt>
                      <c:pt idx="4043">
                        <c:v>8.599853515625</c:v>
                      </c:pt>
                      <c:pt idx="4044">
                        <c:v>8.599853515625</c:v>
                      </c:pt>
                      <c:pt idx="4045">
                        <c:v>8.599853515625</c:v>
                      </c:pt>
                      <c:pt idx="4046">
                        <c:v>8.599853515625</c:v>
                      </c:pt>
                      <c:pt idx="4047">
                        <c:v>8.599853515625</c:v>
                      </c:pt>
                      <c:pt idx="4048">
                        <c:v>8.599853515625</c:v>
                      </c:pt>
                      <c:pt idx="4049">
                        <c:v>8.599853515625</c:v>
                      </c:pt>
                      <c:pt idx="4050">
                        <c:v>8.599853515625</c:v>
                      </c:pt>
                      <c:pt idx="4051">
                        <c:v>8.599853515625</c:v>
                      </c:pt>
                      <c:pt idx="4052">
                        <c:v>8.599853515625</c:v>
                      </c:pt>
                      <c:pt idx="4053">
                        <c:v>8.599853515625</c:v>
                      </c:pt>
                      <c:pt idx="4054">
                        <c:v>8.599853515625</c:v>
                      </c:pt>
                      <c:pt idx="4055">
                        <c:v>8.599853515625</c:v>
                      </c:pt>
                      <c:pt idx="4056">
                        <c:v>8.599853515625</c:v>
                      </c:pt>
                      <c:pt idx="4057">
                        <c:v>8.599853515625</c:v>
                      </c:pt>
                      <c:pt idx="4058">
                        <c:v>8.599853515625</c:v>
                      </c:pt>
                      <c:pt idx="4059">
                        <c:v>8.599853515625</c:v>
                      </c:pt>
                      <c:pt idx="4060">
                        <c:v>8.599853515625</c:v>
                      </c:pt>
                      <c:pt idx="4061">
                        <c:v>8.599853515625</c:v>
                      </c:pt>
                      <c:pt idx="4062">
                        <c:v>8.599853515625</c:v>
                      </c:pt>
                      <c:pt idx="4063">
                        <c:v>8.599853515625</c:v>
                      </c:pt>
                      <c:pt idx="4064">
                        <c:v>8.599853515625</c:v>
                      </c:pt>
                      <c:pt idx="4065">
                        <c:v>8.599853515625</c:v>
                      </c:pt>
                      <c:pt idx="4066">
                        <c:v>8.599853515625</c:v>
                      </c:pt>
                      <c:pt idx="4067">
                        <c:v>8.599853515625</c:v>
                      </c:pt>
                      <c:pt idx="4068">
                        <c:v>8.599853515625</c:v>
                      </c:pt>
                      <c:pt idx="4069">
                        <c:v>8.599853515625</c:v>
                      </c:pt>
                      <c:pt idx="4070">
                        <c:v>8.599853515625</c:v>
                      </c:pt>
                      <c:pt idx="4071">
                        <c:v>8.599853515625</c:v>
                      </c:pt>
                      <c:pt idx="4072">
                        <c:v>8.599853515625</c:v>
                      </c:pt>
                      <c:pt idx="4073">
                        <c:v>8.599853515625</c:v>
                      </c:pt>
                      <c:pt idx="4074">
                        <c:v>8.599853515625</c:v>
                      </c:pt>
                      <c:pt idx="4075">
                        <c:v>8.599853515625</c:v>
                      </c:pt>
                      <c:pt idx="4076">
                        <c:v>8.599853515625</c:v>
                      </c:pt>
                      <c:pt idx="4077">
                        <c:v>8.599853515625</c:v>
                      </c:pt>
                      <c:pt idx="4078">
                        <c:v>8.599853515625</c:v>
                      </c:pt>
                      <c:pt idx="4079">
                        <c:v>8.599853515625</c:v>
                      </c:pt>
                      <c:pt idx="4080">
                        <c:v>8.599853515625</c:v>
                      </c:pt>
                      <c:pt idx="4081">
                        <c:v>8.599853515625</c:v>
                      </c:pt>
                      <c:pt idx="4082">
                        <c:v>8.599853515625</c:v>
                      </c:pt>
                      <c:pt idx="4083">
                        <c:v>8.599853515625</c:v>
                      </c:pt>
                      <c:pt idx="4084">
                        <c:v>8.599853515625</c:v>
                      </c:pt>
                      <c:pt idx="4085">
                        <c:v>8.599853515625</c:v>
                      </c:pt>
                      <c:pt idx="4086">
                        <c:v>8.599853515625</c:v>
                      </c:pt>
                      <c:pt idx="4087">
                        <c:v>8.599853515625</c:v>
                      </c:pt>
                      <c:pt idx="4088">
                        <c:v>8.599853515625</c:v>
                      </c:pt>
                      <c:pt idx="4089">
                        <c:v>8.599853515625</c:v>
                      </c:pt>
                      <c:pt idx="4090">
                        <c:v>8.599853515625</c:v>
                      </c:pt>
                      <c:pt idx="4091">
                        <c:v>8.599853515625</c:v>
                      </c:pt>
                      <c:pt idx="4092">
                        <c:v>8.599853515625</c:v>
                      </c:pt>
                      <c:pt idx="4093">
                        <c:v>8.599853515625</c:v>
                      </c:pt>
                      <c:pt idx="4094">
                        <c:v>8.599853515625</c:v>
                      </c:pt>
                      <c:pt idx="4095">
                        <c:v>8.599853515625</c:v>
                      </c:pt>
                      <c:pt idx="4096">
                        <c:v>8.599853515625</c:v>
                      </c:pt>
                      <c:pt idx="4097">
                        <c:v>8.599853515625</c:v>
                      </c:pt>
                      <c:pt idx="4098">
                        <c:v>8.599853515625</c:v>
                      </c:pt>
                      <c:pt idx="4099">
                        <c:v>8.599853515625</c:v>
                      </c:pt>
                      <c:pt idx="4100">
                        <c:v>8.599853515625</c:v>
                      </c:pt>
                      <c:pt idx="4101">
                        <c:v>8.499755859375</c:v>
                      </c:pt>
                      <c:pt idx="4102">
                        <c:v>8.599853515625</c:v>
                      </c:pt>
                      <c:pt idx="4103">
                        <c:v>8.599853515625</c:v>
                      </c:pt>
                      <c:pt idx="4104">
                        <c:v>8.599853515625</c:v>
                      </c:pt>
                      <c:pt idx="4105">
                        <c:v>8.599853515625</c:v>
                      </c:pt>
                      <c:pt idx="4106">
                        <c:v>8.599853515625</c:v>
                      </c:pt>
                      <c:pt idx="4107">
                        <c:v>8.599853515625</c:v>
                      </c:pt>
                      <c:pt idx="4108">
                        <c:v>8.599853515625</c:v>
                      </c:pt>
                      <c:pt idx="4109">
                        <c:v>8.599853515625</c:v>
                      </c:pt>
                      <c:pt idx="4110">
                        <c:v>8.599853515625</c:v>
                      </c:pt>
                      <c:pt idx="4111">
                        <c:v>8.499755859375</c:v>
                      </c:pt>
                      <c:pt idx="4112">
                        <c:v>8.599853515625</c:v>
                      </c:pt>
                      <c:pt idx="4113">
                        <c:v>8.599853515625</c:v>
                      </c:pt>
                      <c:pt idx="4114">
                        <c:v>8.599853515625</c:v>
                      </c:pt>
                      <c:pt idx="4115">
                        <c:v>8.499755859375</c:v>
                      </c:pt>
                      <c:pt idx="4116">
                        <c:v>8.599853515625</c:v>
                      </c:pt>
                      <c:pt idx="4117">
                        <c:v>8.499755859375</c:v>
                      </c:pt>
                      <c:pt idx="4118">
                        <c:v>8.499755859375</c:v>
                      </c:pt>
                      <c:pt idx="4119">
                        <c:v>8.499755859375</c:v>
                      </c:pt>
                      <c:pt idx="4120">
                        <c:v>8.599853515625</c:v>
                      </c:pt>
                      <c:pt idx="4121">
                        <c:v>8.499755859375</c:v>
                      </c:pt>
                      <c:pt idx="4122">
                        <c:v>8.499755859375</c:v>
                      </c:pt>
                      <c:pt idx="4123">
                        <c:v>8.499755859375</c:v>
                      </c:pt>
                      <c:pt idx="4124">
                        <c:v>8.499755859375</c:v>
                      </c:pt>
                      <c:pt idx="4125">
                        <c:v>8.499755859375</c:v>
                      </c:pt>
                      <c:pt idx="4126">
                        <c:v>8.499755859375</c:v>
                      </c:pt>
                      <c:pt idx="4127">
                        <c:v>8.499755859375</c:v>
                      </c:pt>
                      <c:pt idx="4128">
                        <c:v>8.499755859375</c:v>
                      </c:pt>
                      <c:pt idx="4129">
                        <c:v>8.499755859375</c:v>
                      </c:pt>
                      <c:pt idx="4130">
                        <c:v>8.499755859375</c:v>
                      </c:pt>
                      <c:pt idx="4131">
                        <c:v>8.499755859375</c:v>
                      </c:pt>
                      <c:pt idx="4132">
                        <c:v>8.499755859375</c:v>
                      </c:pt>
                      <c:pt idx="4133">
                        <c:v>8.499755859375</c:v>
                      </c:pt>
                      <c:pt idx="4134">
                        <c:v>8.499755859375</c:v>
                      </c:pt>
                      <c:pt idx="4135">
                        <c:v>8.499755859375</c:v>
                      </c:pt>
                      <c:pt idx="4136">
                        <c:v>8.499755859375</c:v>
                      </c:pt>
                      <c:pt idx="4137">
                        <c:v>8.499755859375</c:v>
                      </c:pt>
                      <c:pt idx="4138">
                        <c:v>8.499755859375</c:v>
                      </c:pt>
                      <c:pt idx="4139">
                        <c:v>8.499755859375</c:v>
                      </c:pt>
                      <c:pt idx="4140">
                        <c:v>8.499755859375</c:v>
                      </c:pt>
                      <c:pt idx="4141">
                        <c:v>8.499755859375</c:v>
                      </c:pt>
                      <c:pt idx="4142">
                        <c:v>8.499755859375</c:v>
                      </c:pt>
                      <c:pt idx="4143">
                        <c:v>8.499755859375</c:v>
                      </c:pt>
                      <c:pt idx="4144">
                        <c:v>8.499755859375</c:v>
                      </c:pt>
                      <c:pt idx="4145">
                        <c:v>8.499755859375</c:v>
                      </c:pt>
                      <c:pt idx="4146">
                        <c:v>8.499755859375</c:v>
                      </c:pt>
                      <c:pt idx="4147">
                        <c:v>8.499755859375</c:v>
                      </c:pt>
                      <c:pt idx="4148">
                        <c:v>8.499755859375</c:v>
                      </c:pt>
                      <c:pt idx="4149">
                        <c:v>8.499755859375</c:v>
                      </c:pt>
                      <c:pt idx="4150">
                        <c:v>8.499755859375</c:v>
                      </c:pt>
                      <c:pt idx="4151">
                        <c:v>8.499755859375</c:v>
                      </c:pt>
                      <c:pt idx="4152">
                        <c:v>8.499755859375</c:v>
                      </c:pt>
                      <c:pt idx="4153">
                        <c:v>8.499755859375</c:v>
                      </c:pt>
                      <c:pt idx="4154">
                        <c:v>8.499755859375</c:v>
                      </c:pt>
                      <c:pt idx="4155">
                        <c:v>8.499755859375</c:v>
                      </c:pt>
                      <c:pt idx="4156">
                        <c:v>8.499755859375</c:v>
                      </c:pt>
                      <c:pt idx="4157">
                        <c:v>8.499755859375</c:v>
                      </c:pt>
                      <c:pt idx="4158">
                        <c:v>8.499755859375</c:v>
                      </c:pt>
                      <c:pt idx="4159">
                        <c:v>8.499755859375</c:v>
                      </c:pt>
                      <c:pt idx="4160">
                        <c:v>8.499755859375</c:v>
                      </c:pt>
                      <c:pt idx="4161">
                        <c:v>8.499755859375</c:v>
                      </c:pt>
                      <c:pt idx="4162">
                        <c:v>8.499755859375</c:v>
                      </c:pt>
                      <c:pt idx="4163">
                        <c:v>8.499755859375</c:v>
                      </c:pt>
                      <c:pt idx="4164">
                        <c:v>8.499755859375</c:v>
                      </c:pt>
                      <c:pt idx="4165">
                        <c:v>8.499755859375</c:v>
                      </c:pt>
                      <c:pt idx="4166">
                        <c:v>8.499755859375</c:v>
                      </c:pt>
                      <c:pt idx="4167">
                        <c:v>8.499755859375</c:v>
                      </c:pt>
                      <c:pt idx="4168">
                        <c:v>8.499755859375</c:v>
                      </c:pt>
                      <c:pt idx="4169">
                        <c:v>8.499755859375</c:v>
                      </c:pt>
                      <c:pt idx="4170">
                        <c:v>8.499755859375</c:v>
                      </c:pt>
                      <c:pt idx="4171">
                        <c:v>8.499755859375</c:v>
                      </c:pt>
                      <c:pt idx="4172">
                        <c:v>8.499755859375</c:v>
                      </c:pt>
                      <c:pt idx="4173">
                        <c:v>8.499755859375</c:v>
                      </c:pt>
                      <c:pt idx="4174">
                        <c:v>8.499755859375</c:v>
                      </c:pt>
                      <c:pt idx="4175">
                        <c:v>8.499755859375</c:v>
                      </c:pt>
                      <c:pt idx="4176">
                        <c:v>8.499755859375</c:v>
                      </c:pt>
                      <c:pt idx="4177">
                        <c:v>8.499755859375</c:v>
                      </c:pt>
                      <c:pt idx="4178">
                        <c:v>8.499755859375</c:v>
                      </c:pt>
                      <c:pt idx="4179">
                        <c:v>8.499755859375</c:v>
                      </c:pt>
                      <c:pt idx="4180">
                        <c:v>8.499755859375</c:v>
                      </c:pt>
                      <c:pt idx="4181">
                        <c:v>8.499755859375</c:v>
                      </c:pt>
                      <c:pt idx="4182">
                        <c:v>8.499755859375</c:v>
                      </c:pt>
                      <c:pt idx="4183">
                        <c:v>8.499755859375</c:v>
                      </c:pt>
                      <c:pt idx="4184">
                        <c:v>8.499755859375</c:v>
                      </c:pt>
                      <c:pt idx="4185">
                        <c:v>8.499755859375</c:v>
                      </c:pt>
                      <c:pt idx="4186">
                        <c:v>8.499755859375</c:v>
                      </c:pt>
                      <c:pt idx="4187">
                        <c:v>8.499755859375</c:v>
                      </c:pt>
                      <c:pt idx="4188">
                        <c:v>8.499755859375</c:v>
                      </c:pt>
                      <c:pt idx="4189">
                        <c:v>8.499755859375</c:v>
                      </c:pt>
                      <c:pt idx="4190">
                        <c:v>8.499755859375</c:v>
                      </c:pt>
                      <c:pt idx="4191">
                        <c:v>8.499755859375</c:v>
                      </c:pt>
                      <c:pt idx="4192">
                        <c:v>8.499755859375</c:v>
                      </c:pt>
                      <c:pt idx="4193">
                        <c:v>8.499755859375</c:v>
                      </c:pt>
                      <c:pt idx="4194">
                        <c:v>8.499755859375</c:v>
                      </c:pt>
                      <c:pt idx="4195">
                        <c:v>8.499755859375</c:v>
                      </c:pt>
                      <c:pt idx="4196">
                        <c:v>8.499755859375</c:v>
                      </c:pt>
                      <c:pt idx="4197">
                        <c:v>8.499755859375</c:v>
                      </c:pt>
                      <c:pt idx="4198">
                        <c:v>8.499755859375</c:v>
                      </c:pt>
                      <c:pt idx="4199">
                        <c:v>8.499755859375</c:v>
                      </c:pt>
                      <c:pt idx="4200">
                        <c:v>8.499755859375</c:v>
                      </c:pt>
                      <c:pt idx="4201">
                        <c:v>8.499755859375</c:v>
                      </c:pt>
                      <c:pt idx="4202">
                        <c:v>8.499755859375</c:v>
                      </c:pt>
                      <c:pt idx="4203">
                        <c:v>8.499755859375</c:v>
                      </c:pt>
                      <c:pt idx="4204">
                        <c:v>8.499755859375</c:v>
                      </c:pt>
                      <c:pt idx="4205">
                        <c:v>8.499755859375</c:v>
                      </c:pt>
                      <c:pt idx="4206">
                        <c:v>8.499755859375</c:v>
                      </c:pt>
                      <c:pt idx="4207">
                        <c:v>8.499755859375</c:v>
                      </c:pt>
                      <c:pt idx="4208">
                        <c:v>8.499755859375</c:v>
                      </c:pt>
                      <c:pt idx="4209">
                        <c:v>8.499755859375</c:v>
                      </c:pt>
                      <c:pt idx="4210">
                        <c:v>8.499755859375</c:v>
                      </c:pt>
                      <c:pt idx="4211">
                        <c:v>8.499755859375</c:v>
                      </c:pt>
                      <c:pt idx="4212">
                        <c:v>8.39990234375</c:v>
                      </c:pt>
                      <c:pt idx="4213">
                        <c:v>8.499755859375</c:v>
                      </c:pt>
                      <c:pt idx="4214">
                        <c:v>8.39990234375</c:v>
                      </c:pt>
                      <c:pt idx="4215">
                        <c:v>8.499755859375</c:v>
                      </c:pt>
                      <c:pt idx="4216">
                        <c:v>8.499755859375</c:v>
                      </c:pt>
                      <c:pt idx="4217">
                        <c:v>8.499755859375</c:v>
                      </c:pt>
                      <c:pt idx="4218">
                        <c:v>8.499755859375</c:v>
                      </c:pt>
                      <c:pt idx="4219">
                        <c:v>8.499755859375</c:v>
                      </c:pt>
                      <c:pt idx="4220">
                        <c:v>8.39990234375</c:v>
                      </c:pt>
                      <c:pt idx="4221">
                        <c:v>8.499755859375</c:v>
                      </c:pt>
                      <c:pt idx="4222">
                        <c:v>8.39990234375</c:v>
                      </c:pt>
                      <c:pt idx="4223">
                        <c:v>8.39990234375</c:v>
                      </c:pt>
                      <c:pt idx="4224">
                        <c:v>8.39990234375</c:v>
                      </c:pt>
                      <c:pt idx="4225">
                        <c:v>8.39990234375</c:v>
                      </c:pt>
                      <c:pt idx="4226">
                        <c:v>8.39990234375</c:v>
                      </c:pt>
                      <c:pt idx="4227">
                        <c:v>8.39990234375</c:v>
                      </c:pt>
                      <c:pt idx="4228">
                        <c:v>8.39990234375</c:v>
                      </c:pt>
                      <c:pt idx="4229">
                        <c:v>8.39990234375</c:v>
                      </c:pt>
                      <c:pt idx="4230">
                        <c:v>8.39990234375</c:v>
                      </c:pt>
                      <c:pt idx="4231">
                        <c:v>8.39990234375</c:v>
                      </c:pt>
                      <c:pt idx="4232">
                        <c:v>8.39990234375</c:v>
                      </c:pt>
                      <c:pt idx="4233">
                        <c:v>8.39990234375</c:v>
                      </c:pt>
                      <c:pt idx="4234">
                        <c:v>8.39990234375</c:v>
                      </c:pt>
                      <c:pt idx="4235">
                        <c:v>8.39990234375</c:v>
                      </c:pt>
                      <c:pt idx="4236">
                        <c:v>8.39990234375</c:v>
                      </c:pt>
                      <c:pt idx="4237">
                        <c:v>8.39990234375</c:v>
                      </c:pt>
                      <c:pt idx="4238">
                        <c:v>8.39990234375</c:v>
                      </c:pt>
                      <c:pt idx="4239">
                        <c:v>8.39990234375</c:v>
                      </c:pt>
                      <c:pt idx="4240">
                        <c:v>8.39990234375</c:v>
                      </c:pt>
                      <c:pt idx="4241">
                        <c:v>8.39990234375</c:v>
                      </c:pt>
                      <c:pt idx="4242">
                        <c:v>8.39990234375</c:v>
                      </c:pt>
                      <c:pt idx="4243">
                        <c:v>8.39990234375</c:v>
                      </c:pt>
                      <c:pt idx="4244">
                        <c:v>8.39990234375</c:v>
                      </c:pt>
                      <c:pt idx="4245">
                        <c:v>8.39990234375</c:v>
                      </c:pt>
                      <c:pt idx="4246">
                        <c:v>8.39990234375</c:v>
                      </c:pt>
                      <c:pt idx="4247">
                        <c:v>8.39990234375</c:v>
                      </c:pt>
                      <c:pt idx="4248">
                        <c:v>8.39990234375</c:v>
                      </c:pt>
                      <c:pt idx="4249">
                        <c:v>8.39990234375</c:v>
                      </c:pt>
                      <c:pt idx="4250">
                        <c:v>8.39990234375</c:v>
                      </c:pt>
                      <c:pt idx="4251">
                        <c:v>8.39990234375</c:v>
                      </c:pt>
                      <c:pt idx="4252">
                        <c:v>8.39990234375</c:v>
                      </c:pt>
                      <c:pt idx="4253">
                        <c:v>8.39990234375</c:v>
                      </c:pt>
                      <c:pt idx="4254">
                        <c:v>8.39990234375</c:v>
                      </c:pt>
                      <c:pt idx="4255">
                        <c:v>8.39990234375</c:v>
                      </c:pt>
                      <c:pt idx="4256">
                        <c:v>8.39990234375</c:v>
                      </c:pt>
                      <c:pt idx="4257">
                        <c:v>8.39990234375</c:v>
                      </c:pt>
                      <c:pt idx="4258">
                        <c:v>8.39990234375</c:v>
                      </c:pt>
                      <c:pt idx="4259">
                        <c:v>8.39990234375</c:v>
                      </c:pt>
                      <c:pt idx="4260">
                        <c:v>8.39990234375</c:v>
                      </c:pt>
                      <c:pt idx="4261">
                        <c:v>8.39990234375</c:v>
                      </c:pt>
                      <c:pt idx="4262">
                        <c:v>8.39990234375</c:v>
                      </c:pt>
                      <c:pt idx="4263">
                        <c:v>8.39990234375</c:v>
                      </c:pt>
                      <c:pt idx="4264">
                        <c:v>8.39990234375</c:v>
                      </c:pt>
                      <c:pt idx="4265">
                        <c:v>8.39990234375</c:v>
                      </c:pt>
                      <c:pt idx="4266">
                        <c:v>8.39990234375</c:v>
                      </c:pt>
                      <c:pt idx="4267">
                        <c:v>8.39990234375</c:v>
                      </c:pt>
                      <c:pt idx="4268">
                        <c:v>8.39990234375</c:v>
                      </c:pt>
                      <c:pt idx="4269">
                        <c:v>8.39990234375</c:v>
                      </c:pt>
                      <c:pt idx="4270">
                        <c:v>8.39990234375</c:v>
                      </c:pt>
                      <c:pt idx="4271">
                        <c:v>8.39990234375</c:v>
                      </c:pt>
                      <c:pt idx="4272">
                        <c:v>8.39990234375</c:v>
                      </c:pt>
                      <c:pt idx="4273">
                        <c:v>8.39990234375</c:v>
                      </c:pt>
                      <c:pt idx="4274">
                        <c:v>8.39990234375</c:v>
                      </c:pt>
                      <c:pt idx="4275">
                        <c:v>8.39990234375</c:v>
                      </c:pt>
                      <c:pt idx="4276">
                        <c:v>8.39990234375</c:v>
                      </c:pt>
                      <c:pt idx="4277">
                        <c:v>8.39990234375</c:v>
                      </c:pt>
                      <c:pt idx="4278">
                        <c:v>8.39990234375</c:v>
                      </c:pt>
                      <c:pt idx="4279">
                        <c:v>8.39990234375</c:v>
                      </c:pt>
                      <c:pt idx="4280">
                        <c:v>8.39990234375</c:v>
                      </c:pt>
                      <c:pt idx="4281">
                        <c:v>8.39990234375</c:v>
                      </c:pt>
                      <c:pt idx="4282">
                        <c:v>8.39990234375</c:v>
                      </c:pt>
                      <c:pt idx="4283">
                        <c:v>8.39990234375</c:v>
                      </c:pt>
                      <c:pt idx="4284">
                        <c:v>8.39990234375</c:v>
                      </c:pt>
                      <c:pt idx="4285">
                        <c:v>8.39990234375</c:v>
                      </c:pt>
                      <c:pt idx="4286">
                        <c:v>8.39990234375</c:v>
                      </c:pt>
                      <c:pt idx="4287">
                        <c:v>8.39990234375</c:v>
                      </c:pt>
                      <c:pt idx="4288">
                        <c:v>8.39990234375</c:v>
                      </c:pt>
                      <c:pt idx="4289">
                        <c:v>8.39990234375</c:v>
                      </c:pt>
                      <c:pt idx="4290">
                        <c:v>8.39990234375</c:v>
                      </c:pt>
                      <c:pt idx="4291">
                        <c:v>8.39990234375</c:v>
                      </c:pt>
                      <c:pt idx="4292">
                        <c:v>8.39990234375</c:v>
                      </c:pt>
                      <c:pt idx="4293">
                        <c:v>8.39990234375</c:v>
                      </c:pt>
                      <c:pt idx="4294">
                        <c:v>8.39990234375</c:v>
                      </c:pt>
                      <c:pt idx="4295">
                        <c:v>8.39990234375</c:v>
                      </c:pt>
                      <c:pt idx="4296">
                        <c:v>8.39990234375</c:v>
                      </c:pt>
                      <c:pt idx="4297">
                        <c:v>8.39990234375</c:v>
                      </c:pt>
                      <c:pt idx="4298">
                        <c:v>8.39990234375</c:v>
                      </c:pt>
                      <c:pt idx="4299">
                        <c:v>8.39990234375</c:v>
                      </c:pt>
                      <c:pt idx="4300">
                        <c:v>8.39990234375</c:v>
                      </c:pt>
                      <c:pt idx="4301">
                        <c:v>8.39990234375</c:v>
                      </c:pt>
                      <c:pt idx="4302">
                        <c:v>8.39990234375</c:v>
                      </c:pt>
                      <c:pt idx="4303">
                        <c:v>8.39990234375</c:v>
                      </c:pt>
                      <c:pt idx="4304">
                        <c:v>8.39990234375</c:v>
                      </c:pt>
                      <c:pt idx="4305">
                        <c:v>8.39990234375</c:v>
                      </c:pt>
                      <c:pt idx="4306">
                        <c:v>8.39990234375</c:v>
                      </c:pt>
                      <c:pt idx="4307">
                        <c:v>8.39990234375</c:v>
                      </c:pt>
                      <c:pt idx="4308">
                        <c:v>8.39990234375</c:v>
                      </c:pt>
                      <c:pt idx="4309">
                        <c:v>8.39990234375</c:v>
                      </c:pt>
                      <c:pt idx="4310">
                        <c:v>8.39990234375</c:v>
                      </c:pt>
                      <c:pt idx="4311">
                        <c:v>8.39990234375</c:v>
                      </c:pt>
                      <c:pt idx="4312">
                        <c:v>8.39990234375</c:v>
                      </c:pt>
                      <c:pt idx="4313">
                        <c:v>8.39990234375</c:v>
                      </c:pt>
                      <c:pt idx="4314">
                        <c:v>8.39990234375</c:v>
                      </c:pt>
                      <c:pt idx="4315">
                        <c:v>8.39990234375</c:v>
                      </c:pt>
                      <c:pt idx="4316">
                        <c:v>8.39990234375</c:v>
                      </c:pt>
                      <c:pt idx="4317">
                        <c:v>8.2998046875</c:v>
                      </c:pt>
                      <c:pt idx="4318">
                        <c:v>8.39990234375</c:v>
                      </c:pt>
                      <c:pt idx="4319">
                        <c:v>8.39990234375</c:v>
                      </c:pt>
                      <c:pt idx="4320">
                        <c:v>8.2998046875</c:v>
                      </c:pt>
                      <c:pt idx="4321">
                        <c:v>8.2998046875</c:v>
                      </c:pt>
                      <c:pt idx="4322">
                        <c:v>8.39990234375</c:v>
                      </c:pt>
                      <c:pt idx="4323">
                        <c:v>8.39990234375</c:v>
                      </c:pt>
                      <c:pt idx="4324">
                        <c:v>8.39990234375</c:v>
                      </c:pt>
                      <c:pt idx="4325">
                        <c:v>8.39990234375</c:v>
                      </c:pt>
                      <c:pt idx="4326">
                        <c:v>8.39990234375</c:v>
                      </c:pt>
                      <c:pt idx="4327">
                        <c:v>8.39990234375</c:v>
                      </c:pt>
                      <c:pt idx="4328">
                        <c:v>8.39990234375</c:v>
                      </c:pt>
                      <c:pt idx="4329">
                        <c:v>8.2998046875</c:v>
                      </c:pt>
                      <c:pt idx="4330">
                        <c:v>8.2998046875</c:v>
                      </c:pt>
                      <c:pt idx="4331">
                        <c:v>8.39990234375</c:v>
                      </c:pt>
                      <c:pt idx="4332">
                        <c:v>8.2998046875</c:v>
                      </c:pt>
                      <c:pt idx="4333">
                        <c:v>8.39990234375</c:v>
                      </c:pt>
                      <c:pt idx="4334">
                        <c:v>8.2998046875</c:v>
                      </c:pt>
                      <c:pt idx="4335">
                        <c:v>8.2998046875</c:v>
                      </c:pt>
                      <c:pt idx="4336">
                        <c:v>8.39990234375</c:v>
                      </c:pt>
                      <c:pt idx="4337">
                        <c:v>8.2998046875</c:v>
                      </c:pt>
                      <c:pt idx="4338">
                        <c:v>8.2998046875</c:v>
                      </c:pt>
                      <c:pt idx="4339">
                        <c:v>8.2998046875</c:v>
                      </c:pt>
                      <c:pt idx="4340">
                        <c:v>8.39990234375</c:v>
                      </c:pt>
                      <c:pt idx="4341">
                        <c:v>8.2998046875</c:v>
                      </c:pt>
                      <c:pt idx="4342">
                        <c:v>8.2998046875</c:v>
                      </c:pt>
                      <c:pt idx="4343">
                        <c:v>8.2998046875</c:v>
                      </c:pt>
                      <c:pt idx="4344">
                        <c:v>8.2998046875</c:v>
                      </c:pt>
                      <c:pt idx="4345">
                        <c:v>8.2998046875</c:v>
                      </c:pt>
                      <c:pt idx="4346">
                        <c:v>8.2998046875</c:v>
                      </c:pt>
                      <c:pt idx="4347">
                        <c:v>8.2998046875</c:v>
                      </c:pt>
                      <c:pt idx="4348">
                        <c:v>8.2998046875</c:v>
                      </c:pt>
                      <c:pt idx="4349">
                        <c:v>8.2998046875</c:v>
                      </c:pt>
                      <c:pt idx="4350">
                        <c:v>8.2998046875</c:v>
                      </c:pt>
                      <c:pt idx="4351">
                        <c:v>8.2998046875</c:v>
                      </c:pt>
                      <c:pt idx="4352">
                        <c:v>8.2998046875</c:v>
                      </c:pt>
                      <c:pt idx="4353">
                        <c:v>8.2998046875</c:v>
                      </c:pt>
                      <c:pt idx="4354">
                        <c:v>8.2998046875</c:v>
                      </c:pt>
                      <c:pt idx="4355">
                        <c:v>8.2998046875</c:v>
                      </c:pt>
                      <c:pt idx="4356">
                        <c:v>8.2998046875</c:v>
                      </c:pt>
                      <c:pt idx="4357">
                        <c:v>8.2998046875</c:v>
                      </c:pt>
                      <c:pt idx="4358">
                        <c:v>8.2998046875</c:v>
                      </c:pt>
                      <c:pt idx="4359">
                        <c:v>8.2998046875</c:v>
                      </c:pt>
                      <c:pt idx="4360">
                        <c:v>8.2998046875</c:v>
                      </c:pt>
                      <c:pt idx="4361">
                        <c:v>8.2998046875</c:v>
                      </c:pt>
                      <c:pt idx="4362">
                        <c:v>8.2998046875</c:v>
                      </c:pt>
                      <c:pt idx="4363">
                        <c:v>8.2998046875</c:v>
                      </c:pt>
                      <c:pt idx="4364">
                        <c:v>8.2998046875</c:v>
                      </c:pt>
                      <c:pt idx="4365">
                        <c:v>8.2998046875</c:v>
                      </c:pt>
                      <c:pt idx="4366">
                        <c:v>8.2998046875</c:v>
                      </c:pt>
                      <c:pt idx="4367">
                        <c:v>8.2998046875</c:v>
                      </c:pt>
                      <c:pt idx="4368">
                        <c:v>8.2998046875</c:v>
                      </c:pt>
                      <c:pt idx="4369">
                        <c:v>8.2998046875</c:v>
                      </c:pt>
                      <c:pt idx="4370">
                        <c:v>8.2998046875</c:v>
                      </c:pt>
                      <c:pt idx="4371">
                        <c:v>8.2998046875</c:v>
                      </c:pt>
                      <c:pt idx="4372">
                        <c:v>8.2998046875</c:v>
                      </c:pt>
                      <c:pt idx="4373">
                        <c:v>8.2998046875</c:v>
                      </c:pt>
                      <c:pt idx="4374">
                        <c:v>8.2998046875</c:v>
                      </c:pt>
                      <c:pt idx="4375">
                        <c:v>8.2998046875</c:v>
                      </c:pt>
                      <c:pt idx="4376">
                        <c:v>8.2998046875</c:v>
                      </c:pt>
                      <c:pt idx="4377">
                        <c:v>8.2998046875</c:v>
                      </c:pt>
                      <c:pt idx="4378">
                        <c:v>8.2998046875</c:v>
                      </c:pt>
                      <c:pt idx="4379">
                        <c:v>8.2998046875</c:v>
                      </c:pt>
                      <c:pt idx="4380">
                        <c:v>8.2998046875</c:v>
                      </c:pt>
                      <c:pt idx="4381">
                        <c:v>8.2998046875</c:v>
                      </c:pt>
                      <c:pt idx="4382">
                        <c:v>8.2998046875</c:v>
                      </c:pt>
                      <c:pt idx="4383">
                        <c:v>8.2998046875</c:v>
                      </c:pt>
                      <c:pt idx="4384">
                        <c:v>8.2998046875</c:v>
                      </c:pt>
                      <c:pt idx="4385">
                        <c:v>8.2998046875</c:v>
                      </c:pt>
                      <c:pt idx="4386">
                        <c:v>8.2998046875</c:v>
                      </c:pt>
                      <c:pt idx="4387">
                        <c:v>8.2998046875</c:v>
                      </c:pt>
                      <c:pt idx="4388">
                        <c:v>8.2998046875</c:v>
                      </c:pt>
                      <c:pt idx="4389">
                        <c:v>8.2998046875</c:v>
                      </c:pt>
                      <c:pt idx="4390">
                        <c:v>8.2998046875</c:v>
                      </c:pt>
                      <c:pt idx="4391">
                        <c:v>8.2998046875</c:v>
                      </c:pt>
                      <c:pt idx="4392">
                        <c:v>8.2998046875</c:v>
                      </c:pt>
                      <c:pt idx="4393">
                        <c:v>8.2998046875</c:v>
                      </c:pt>
                      <c:pt idx="4394">
                        <c:v>8.2998046875</c:v>
                      </c:pt>
                      <c:pt idx="4395">
                        <c:v>8.2998046875</c:v>
                      </c:pt>
                      <c:pt idx="4396">
                        <c:v>8.2998046875</c:v>
                      </c:pt>
                      <c:pt idx="4397">
                        <c:v>8.2998046875</c:v>
                      </c:pt>
                      <c:pt idx="4398">
                        <c:v>8.2998046875</c:v>
                      </c:pt>
                      <c:pt idx="4399">
                        <c:v>8.2998046875</c:v>
                      </c:pt>
                      <c:pt idx="4400">
                        <c:v>8.2998046875</c:v>
                      </c:pt>
                      <c:pt idx="4401">
                        <c:v>8.2998046875</c:v>
                      </c:pt>
                      <c:pt idx="4402">
                        <c:v>8.2998046875</c:v>
                      </c:pt>
                      <c:pt idx="4403">
                        <c:v>8.2998046875</c:v>
                      </c:pt>
                      <c:pt idx="4404">
                        <c:v>8.2998046875</c:v>
                      </c:pt>
                      <c:pt idx="4405">
                        <c:v>8.2998046875</c:v>
                      </c:pt>
                      <c:pt idx="4406">
                        <c:v>8.2998046875</c:v>
                      </c:pt>
                      <c:pt idx="4407">
                        <c:v>8.2998046875</c:v>
                      </c:pt>
                      <c:pt idx="4408">
                        <c:v>8.2998046875</c:v>
                      </c:pt>
                      <c:pt idx="4409">
                        <c:v>8.2998046875</c:v>
                      </c:pt>
                      <c:pt idx="4410">
                        <c:v>8.2998046875</c:v>
                      </c:pt>
                      <c:pt idx="4411">
                        <c:v>8.2998046875</c:v>
                      </c:pt>
                      <c:pt idx="4412">
                        <c:v>8.2998046875</c:v>
                      </c:pt>
                      <c:pt idx="4413">
                        <c:v>8.2998046875</c:v>
                      </c:pt>
                      <c:pt idx="4414">
                        <c:v>8.2998046875</c:v>
                      </c:pt>
                      <c:pt idx="4415">
                        <c:v>8.2998046875</c:v>
                      </c:pt>
                      <c:pt idx="4416">
                        <c:v>8.2998046875</c:v>
                      </c:pt>
                      <c:pt idx="4417">
                        <c:v>8.2998046875</c:v>
                      </c:pt>
                      <c:pt idx="4418">
                        <c:v>8.2998046875</c:v>
                      </c:pt>
                      <c:pt idx="4419">
                        <c:v>8.2998046875</c:v>
                      </c:pt>
                      <c:pt idx="4420">
                        <c:v>8.2998046875</c:v>
                      </c:pt>
                      <c:pt idx="4421">
                        <c:v>8.2998046875</c:v>
                      </c:pt>
                      <c:pt idx="4422">
                        <c:v>8.2998046875</c:v>
                      </c:pt>
                      <c:pt idx="4423">
                        <c:v>8.2998046875</c:v>
                      </c:pt>
                      <c:pt idx="4424">
                        <c:v>8.2998046875</c:v>
                      </c:pt>
                      <c:pt idx="4425">
                        <c:v>8.2998046875</c:v>
                      </c:pt>
                      <c:pt idx="4426">
                        <c:v>8.2998046875</c:v>
                      </c:pt>
                      <c:pt idx="4427">
                        <c:v>8.2998046875</c:v>
                      </c:pt>
                      <c:pt idx="4428">
                        <c:v>8.2998046875</c:v>
                      </c:pt>
                      <c:pt idx="4429">
                        <c:v>8.2998046875</c:v>
                      </c:pt>
                      <c:pt idx="4430">
                        <c:v>8.2998046875</c:v>
                      </c:pt>
                      <c:pt idx="4431">
                        <c:v>8.2998046875</c:v>
                      </c:pt>
                      <c:pt idx="4432">
                        <c:v>8.2998046875</c:v>
                      </c:pt>
                      <c:pt idx="4433">
                        <c:v>8.2998046875</c:v>
                      </c:pt>
                      <c:pt idx="4434">
                        <c:v>8.2998046875</c:v>
                      </c:pt>
                      <c:pt idx="4435">
                        <c:v>8.199951171875</c:v>
                      </c:pt>
                      <c:pt idx="4436">
                        <c:v>8.2998046875</c:v>
                      </c:pt>
                      <c:pt idx="4437">
                        <c:v>8.2998046875</c:v>
                      </c:pt>
                      <c:pt idx="4438">
                        <c:v>8.2998046875</c:v>
                      </c:pt>
                      <c:pt idx="4439">
                        <c:v>8.2998046875</c:v>
                      </c:pt>
                      <c:pt idx="4440">
                        <c:v>8.2998046875</c:v>
                      </c:pt>
                      <c:pt idx="4441">
                        <c:v>8.199951171875</c:v>
                      </c:pt>
                      <c:pt idx="4442">
                        <c:v>8.199951171875</c:v>
                      </c:pt>
                      <c:pt idx="4443">
                        <c:v>8.2998046875</c:v>
                      </c:pt>
                      <c:pt idx="4444">
                        <c:v>8.199951171875</c:v>
                      </c:pt>
                      <c:pt idx="4445">
                        <c:v>8.199951171875</c:v>
                      </c:pt>
                      <c:pt idx="4446">
                        <c:v>8.199951171875</c:v>
                      </c:pt>
                      <c:pt idx="4447">
                        <c:v>8.199951171875</c:v>
                      </c:pt>
                      <c:pt idx="4448">
                        <c:v>8.199951171875</c:v>
                      </c:pt>
                      <c:pt idx="4449">
                        <c:v>8.199951171875</c:v>
                      </c:pt>
                      <c:pt idx="4450">
                        <c:v>8.199951171875</c:v>
                      </c:pt>
                      <c:pt idx="4451">
                        <c:v>8.199951171875</c:v>
                      </c:pt>
                      <c:pt idx="4452">
                        <c:v>8.199951171875</c:v>
                      </c:pt>
                      <c:pt idx="4453">
                        <c:v>8.199951171875</c:v>
                      </c:pt>
                      <c:pt idx="4454">
                        <c:v>8.199951171875</c:v>
                      </c:pt>
                      <c:pt idx="4455">
                        <c:v>8.199951171875</c:v>
                      </c:pt>
                      <c:pt idx="4456">
                        <c:v>8.2998046875</c:v>
                      </c:pt>
                      <c:pt idx="4457">
                        <c:v>8.199951171875</c:v>
                      </c:pt>
                      <c:pt idx="4458">
                        <c:v>8.199951171875</c:v>
                      </c:pt>
                      <c:pt idx="4459">
                        <c:v>8.199951171875</c:v>
                      </c:pt>
                      <c:pt idx="4460">
                        <c:v>8.199951171875</c:v>
                      </c:pt>
                      <c:pt idx="4461">
                        <c:v>8.199951171875</c:v>
                      </c:pt>
                      <c:pt idx="4462">
                        <c:v>8.199951171875</c:v>
                      </c:pt>
                      <c:pt idx="4463">
                        <c:v>8.199951171875</c:v>
                      </c:pt>
                      <c:pt idx="4464">
                        <c:v>8.199951171875</c:v>
                      </c:pt>
                      <c:pt idx="4465">
                        <c:v>8.199951171875</c:v>
                      </c:pt>
                      <c:pt idx="4466">
                        <c:v>8.199951171875</c:v>
                      </c:pt>
                      <c:pt idx="4467">
                        <c:v>8.199951171875</c:v>
                      </c:pt>
                      <c:pt idx="4468">
                        <c:v>8.199951171875</c:v>
                      </c:pt>
                      <c:pt idx="4469">
                        <c:v>8.199951171875</c:v>
                      </c:pt>
                      <c:pt idx="4470">
                        <c:v>8.199951171875</c:v>
                      </c:pt>
                      <c:pt idx="4471">
                        <c:v>8.199951171875</c:v>
                      </c:pt>
                      <c:pt idx="4472">
                        <c:v>8.199951171875</c:v>
                      </c:pt>
                      <c:pt idx="4473">
                        <c:v>8.199951171875</c:v>
                      </c:pt>
                      <c:pt idx="4474">
                        <c:v>8.199951171875</c:v>
                      </c:pt>
                      <c:pt idx="4475">
                        <c:v>8.199951171875</c:v>
                      </c:pt>
                      <c:pt idx="4476">
                        <c:v>8.199951171875</c:v>
                      </c:pt>
                      <c:pt idx="4477">
                        <c:v>8.199951171875</c:v>
                      </c:pt>
                      <c:pt idx="4478">
                        <c:v>8.199951171875</c:v>
                      </c:pt>
                      <c:pt idx="4479">
                        <c:v>8.199951171875</c:v>
                      </c:pt>
                      <c:pt idx="4480">
                        <c:v>8.199951171875</c:v>
                      </c:pt>
                      <c:pt idx="4481">
                        <c:v>8.199951171875</c:v>
                      </c:pt>
                      <c:pt idx="4482">
                        <c:v>8.199951171875</c:v>
                      </c:pt>
                      <c:pt idx="4483">
                        <c:v>8.199951171875</c:v>
                      </c:pt>
                      <c:pt idx="4484">
                        <c:v>8.199951171875</c:v>
                      </c:pt>
                      <c:pt idx="4485">
                        <c:v>8.199951171875</c:v>
                      </c:pt>
                      <c:pt idx="4486">
                        <c:v>8.199951171875</c:v>
                      </c:pt>
                      <c:pt idx="4487">
                        <c:v>8.199951171875</c:v>
                      </c:pt>
                      <c:pt idx="4488">
                        <c:v>8.199951171875</c:v>
                      </c:pt>
                      <c:pt idx="4489">
                        <c:v>8.199951171875</c:v>
                      </c:pt>
                      <c:pt idx="4490">
                        <c:v>8.199951171875</c:v>
                      </c:pt>
                      <c:pt idx="4491">
                        <c:v>8.199951171875</c:v>
                      </c:pt>
                      <c:pt idx="4492">
                        <c:v>8.199951171875</c:v>
                      </c:pt>
                      <c:pt idx="4493">
                        <c:v>8.199951171875</c:v>
                      </c:pt>
                      <c:pt idx="4494">
                        <c:v>8.199951171875</c:v>
                      </c:pt>
                      <c:pt idx="4495">
                        <c:v>8.199951171875</c:v>
                      </c:pt>
                      <c:pt idx="4496">
                        <c:v>8.199951171875</c:v>
                      </c:pt>
                      <c:pt idx="4497">
                        <c:v>8.199951171875</c:v>
                      </c:pt>
                      <c:pt idx="4498">
                        <c:v>8.199951171875</c:v>
                      </c:pt>
                      <c:pt idx="4499">
                        <c:v>8.199951171875</c:v>
                      </c:pt>
                      <c:pt idx="4500">
                        <c:v>8.199951171875</c:v>
                      </c:pt>
                      <c:pt idx="4501">
                        <c:v>8.199951171875</c:v>
                      </c:pt>
                      <c:pt idx="4502">
                        <c:v>8.199951171875</c:v>
                      </c:pt>
                      <c:pt idx="4503">
                        <c:v>8.199951171875</c:v>
                      </c:pt>
                      <c:pt idx="4504">
                        <c:v>8.199951171875</c:v>
                      </c:pt>
                      <c:pt idx="4505">
                        <c:v>8.199951171875</c:v>
                      </c:pt>
                      <c:pt idx="4506">
                        <c:v>8.199951171875</c:v>
                      </c:pt>
                      <c:pt idx="4507">
                        <c:v>8.199951171875</c:v>
                      </c:pt>
                      <c:pt idx="4508">
                        <c:v>8.199951171875</c:v>
                      </c:pt>
                      <c:pt idx="4509">
                        <c:v>8.199951171875</c:v>
                      </c:pt>
                      <c:pt idx="4510">
                        <c:v>8.199951171875</c:v>
                      </c:pt>
                      <c:pt idx="4511">
                        <c:v>8.199951171875</c:v>
                      </c:pt>
                      <c:pt idx="4512">
                        <c:v>8.199951171875</c:v>
                      </c:pt>
                      <c:pt idx="4513">
                        <c:v>8.199951171875</c:v>
                      </c:pt>
                      <c:pt idx="4514">
                        <c:v>8.199951171875</c:v>
                      </c:pt>
                      <c:pt idx="4515">
                        <c:v>8.199951171875</c:v>
                      </c:pt>
                      <c:pt idx="4516">
                        <c:v>8.199951171875</c:v>
                      </c:pt>
                      <c:pt idx="4517">
                        <c:v>8.199951171875</c:v>
                      </c:pt>
                      <c:pt idx="4518">
                        <c:v>8.199951171875</c:v>
                      </c:pt>
                      <c:pt idx="4519">
                        <c:v>8.199951171875</c:v>
                      </c:pt>
                      <c:pt idx="4520">
                        <c:v>8.199951171875</c:v>
                      </c:pt>
                      <c:pt idx="4521">
                        <c:v>8.199951171875</c:v>
                      </c:pt>
                      <c:pt idx="4522">
                        <c:v>8.199951171875</c:v>
                      </c:pt>
                      <c:pt idx="4523">
                        <c:v>8.199951171875</c:v>
                      </c:pt>
                      <c:pt idx="4524">
                        <c:v>8.199951171875</c:v>
                      </c:pt>
                      <c:pt idx="4525">
                        <c:v>8.199951171875</c:v>
                      </c:pt>
                      <c:pt idx="4526">
                        <c:v>8.199951171875</c:v>
                      </c:pt>
                      <c:pt idx="4527">
                        <c:v>8.199951171875</c:v>
                      </c:pt>
                      <c:pt idx="4528">
                        <c:v>8.199951171875</c:v>
                      </c:pt>
                      <c:pt idx="4529">
                        <c:v>8.199951171875</c:v>
                      </c:pt>
                      <c:pt idx="4530">
                        <c:v>8.199951171875</c:v>
                      </c:pt>
                      <c:pt idx="4531">
                        <c:v>8.199951171875</c:v>
                      </c:pt>
                      <c:pt idx="4532">
                        <c:v>8.199951171875</c:v>
                      </c:pt>
                      <c:pt idx="4533">
                        <c:v>8.199951171875</c:v>
                      </c:pt>
                      <c:pt idx="4534">
                        <c:v>8.199951171875</c:v>
                      </c:pt>
                      <c:pt idx="4535">
                        <c:v>8.199951171875</c:v>
                      </c:pt>
                      <c:pt idx="4536">
                        <c:v>8.199951171875</c:v>
                      </c:pt>
                      <c:pt idx="4537">
                        <c:v>8.199951171875</c:v>
                      </c:pt>
                      <c:pt idx="4538">
                        <c:v>8.199951171875</c:v>
                      </c:pt>
                      <c:pt idx="4539">
                        <c:v>8.199951171875</c:v>
                      </c:pt>
                      <c:pt idx="4540">
                        <c:v>8.199951171875</c:v>
                      </c:pt>
                      <c:pt idx="4541">
                        <c:v>8.199951171875</c:v>
                      </c:pt>
                      <c:pt idx="4542">
                        <c:v>8.199951171875</c:v>
                      </c:pt>
                      <c:pt idx="4543">
                        <c:v>8.199951171875</c:v>
                      </c:pt>
                      <c:pt idx="4544">
                        <c:v>8.199951171875</c:v>
                      </c:pt>
                      <c:pt idx="4545">
                        <c:v>8.199951171875</c:v>
                      </c:pt>
                      <c:pt idx="4546">
                        <c:v>8.199951171875</c:v>
                      </c:pt>
                      <c:pt idx="4547">
                        <c:v>8.199951171875</c:v>
                      </c:pt>
                      <c:pt idx="4548">
                        <c:v>8.199951171875</c:v>
                      </c:pt>
                      <c:pt idx="4549">
                        <c:v>8.099853515625</c:v>
                      </c:pt>
                      <c:pt idx="4550">
                        <c:v>8.199951171875</c:v>
                      </c:pt>
                      <c:pt idx="4551">
                        <c:v>8.099853515625</c:v>
                      </c:pt>
                      <c:pt idx="4552">
                        <c:v>8.199951171875</c:v>
                      </c:pt>
                      <c:pt idx="4553">
                        <c:v>8.099853515625</c:v>
                      </c:pt>
                      <c:pt idx="4554">
                        <c:v>8.199951171875</c:v>
                      </c:pt>
                      <c:pt idx="4555">
                        <c:v>8.199951171875</c:v>
                      </c:pt>
                      <c:pt idx="4556">
                        <c:v>8.199951171875</c:v>
                      </c:pt>
                      <c:pt idx="4557">
                        <c:v>8.199951171875</c:v>
                      </c:pt>
                      <c:pt idx="4558">
                        <c:v>8.099853515625</c:v>
                      </c:pt>
                      <c:pt idx="4559">
                        <c:v>8.099853515625</c:v>
                      </c:pt>
                      <c:pt idx="4560">
                        <c:v>8.199951171875</c:v>
                      </c:pt>
                      <c:pt idx="4561">
                        <c:v>8.199951171875</c:v>
                      </c:pt>
                      <c:pt idx="4562">
                        <c:v>8.199951171875</c:v>
                      </c:pt>
                      <c:pt idx="4563">
                        <c:v>8.099853515625</c:v>
                      </c:pt>
                      <c:pt idx="4564">
                        <c:v>8.099853515625</c:v>
                      </c:pt>
                      <c:pt idx="4565">
                        <c:v>8.099853515625</c:v>
                      </c:pt>
                      <c:pt idx="4566">
                        <c:v>8.099853515625</c:v>
                      </c:pt>
                      <c:pt idx="4567">
                        <c:v>8.099853515625</c:v>
                      </c:pt>
                      <c:pt idx="4568">
                        <c:v>8.099853515625</c:v>
                      </c:pt>
                      <c:pt idx="4569">
                        <c:v>8.099853515625</c:v>
                      </c:pt>
                      <c:pt idx="4570">
                        <c:v>8.099853515625</c:v>
                      </c:pt>
                      <c:pt idx="4571">
                        <c:v>8.099853515625</c:v>
                      </c:pt>
                      <c:pt idx="4572">
                        <c:v>8.099853515625</c:v>
                      </c:pt>
                      <c:pt idx="4573">
                        <c:v>8.199951171875</c:v>
                      </c:pt>
                      <c:pt idx="4574">
                        <c:v>8.099853515625</c:v>
                      </c:pt>
                      <c:pt idx="4575">
                        <c:v>8.099853515625</c:v>
                      </c:pt>
                      <c:pt idx="4576">
                        <c:v>8.099853515625</c:v>
                      </c:pt>
                      <c:pt idx="4577">
                        <c:v>8.099853515625</c:v>
                      </c:pt>
                      <c:pt idx="4578">
                        <c:v>8.099853515625</c:v>
                      </c:pt>
                      <c:pt idx="4579">
                        <c:v>8.099853515625</c:v>
                      </c:pt>
                      <c:pt idx="4580">
                        <c:v>8.099853515625</c:v>
                      </c:pt>
                      <c:pt idx="4581">
                        <c:v>8.099853515625</c:v>
                      </c:pt>
                      <c:pt idx="4582">
                        <c:v>8.099853515625</c:v>
                      </c:pt>
                      <c:pt idx="4583">
                        <c:v>8.099853515625</c:v>
                      </c:pt>
                      <c:pt idx="4584">
                        <c:v>8.099853515625</c:v>
                      </c:pt>
                      <c:pt idx="4585">
                        <c:v>8.099853515625</c:v>
                      </c:pt>
                      <c:pt idx="4586">
                        <c:v>8.099853515625</c:v>
                      </c:pt>
                      <c:pt idx="4587">
                        <c:v>8.099853515625</c:v>
                      </c:pt>
                      <c:pt idx="4588">
                        <c:v>8.099853515625</c:v>
                      </c:pt>
                      <c:pt idx="4589">
                        <c:v>8.099853515625</c:v>
                      </c:pt>
                      <c:pt idx="4590">
                        <c:v>8.099853515625</c:v>
                      </c:pt>
                      <c:pt idx="4591">
                        <c:v>8.099853515625</c:v>
                      </c:pt>
                      <c:pt idx="4592">
                        <c:v>8.099853515625</c:v>
                      </c:pt>
                      <c:pt idx="4593">
                        <c:v>8.099853515625</c:v>
                      </c:pt>
                      <c:pt idx="4594">
                        <c:v>8.099853515625</c:v>
                      </c:pt>
                      <c:pt idx="4595">
                        <c:v>8.099853515625</c:v>
                      </c:pt>
                      <c:pt idx="4596">
                        <c:v>8.099853515625</c:v>
                      </c:pt>
                      <c:pt idx="4597">
                        <c:v>8.099853515625</c:v>
                      </c:pt>
                      <c:pt idx="4598">
                        <c:v>8.099853515625</c:v>
                      </c:pt>
                      <c:pt idx="4599">
                        <c:v>8.099853515625</c:v>
                      </c:pt>
                      <c:pt idx="4600">
                        <c:v>8.099853515625</c:v>
                      </c:pt>
                      <c:pt idx="4601">
                        <c:v>8.099853515625</c:v>
                      </c:pt>
                      <c:pt idx="4602">
                        <c:v>8.099853515625</c:v>
                      </c:pt>
                      <c:pt idx="4603">
                        <c:v>8.099853515625</c:v>
                      </c:pt>
                      <c:pt idx="4604">
                        <c:v>8.099853515625</c:v>
                      </c:pt>
                      <c:pt idx="4605">
                        <c:v>8.099853515625</c:v>
                      </c:pt>
                      <c:pt idx="4606">
                        <c:v>8.099853515625</c:v>
                      </c:pt>
                      <c:pt idx="4607">
                        <c:v>8.099853515625</c:v>
                      </c:pt>
                      <c:pt idx="4608">
                        <c:v>8.099853515625</c:v>
                      </c:pt>
                      <c:pt idx="4609">
                        <c:v>8.099853515625</c:v>
                      </c:pt>
                      <c:pt idx="4610">
                        <c:v>8.099853515625</c:v>
                      </c:pt>
                      <c:pt idx="4611">
                        <c:v>8.099853515625</c:v>
                      </c:pt>
                      <c:pt idx="4612">
                        <c:v>8.099853515625</c:v>
                      </c:pt>
                      <c:pt idx="4613">
                        <c:v>8.099853515625</c:v>
                      </c:pt>
                      <c:pt idx="4614">
                        <c:v>8.099853515625</c:v>
                      </c:pt>
                      <c:pt idx="4615">
                        <c:v>8.099853515625</c:v>
                      </c:pt>
                      <c:pt idx="4616">
                        <c:v>8.099853515625</c:v>
                      </c:pt>
                      <c:pt idx="4617">
                        <c:v>8.099853515625</c:v>
                      </c:pt>
                      <c:pt idx="4618">
                        <c:v>8.099853515625</c:v>
                      </c:pt>
                      <c:pt idx="4619">
                        <c:v>8.099853515625</c:v>
                      </c:pt>
                      <c:pt idx="4620">
                        <c:v>8.099853515625</c:v>
                      </c:pt>
                      <c:pt idx="4621">
                        <c:v>8.099853515625</c:v>
                      </c:pt>
                      <c:pt idx="4622">
                        <c:v>8.099853515625</c:v>
                      </c:pt>
                      <c:pt idx="4623">
                        <c:v>8.099853515625</c:v>
                      </c:pt>
                      <c:pt idx="4624">
                        <c:v>8.099853515625</c:v>
                      </c:pt>
                      <c:pt idx="4625">
                        <c:v>8.099853515625</c:v>
                      </c:pt>
                      <c:pt idx="4626">
                        <c:v>8.099853515625</c:v>
                      </c:pt>
                      <c:pt idx="4627">
                        <c:v>8.099853515625</c:v>
                      </c:pt>
                      <c:pt idx="4628">
                        <c:v>8.099853515625</c:v>
                      </c:pt>
                      <c:pt idx="4629">
                        <c:v>8.099853515625</c:v>
                      </c:pt>
                      <c:pt idx="4630">
                        <c:v>8.099853515625</c:v>
                      </c:pt>
                      <c:pt idx="4631">
                        <c:v>8.099853515625</c:v>
                      </c:pt>
                      <c:pt idx="4632">
                        <c:v>8.099853515625</c:v>
                      </c:pt>
                      <c:pt idx="4633">
                        <c:v>8.099853515625</c:v>
                      </c:pt>
                      <c:pt idx="4634">
                        <c:v>8.099853515625</c:v>
                      </c:pt>
                      <c:pt idx="4635">
                        <c:v>8.099853515625</c:v>
                      </c:pt>
                      <c:pt idx="4636">
                        <c:v>8.099853515625</c:v>
                      </c:pt>
                      <c:pt idx="4637">
                        <c:v>8.099853515625</c:v>
                      </c:pt>
                      <c:pt idx="4638">
                        <c:v>8.099853515625</c:v>
                      </c:pt>
                      <c:pt idx="4639">
                        <c:v>8.099853515625</c:v>
                      </c:pt>
                      <c:pt idx="4640">
                        <c:v>8.099853515625</c:v>
                      </c:pt>
                      <c:pt idx="4641">
                        <c:v>8.099853515625</c:v>
                      </c:pt>
                      <c:pt idx="4642">
                        <c:v>7.999755859375</c:v>
                      </c:pt>
                      <c:pt idx="4643">
                        <c:v>8.099853515625</c:v>
                      </c:pt>
                      <c:pt idx="4644">
                        <c:v>8.099853515625</c:v>
                      </c:pt>
                      <c:pt idx="4645">
                        <c:v>8.099853515625</c:v>
                      </c:pt>
                      <c:pt idx="4646">
                        <c:v>8.099853515625</c:v>
                      </c:pt>
                      <c:pt idx="4647">
                        <c:v>8.099853515625</c:v>
                      </c:pt>
                      <c:pt idx="4648">
                        <c:v>8.099853515625</c:v>
                      </c:pt>
                      <c:pt idx="4649">
                        <c:v>8.099853515625</c:v>
                      </c:pt>
                      <c:pt idx="4650">
                        <c:v>8.099853515625</c:v>
                      </c:pt>
                      <c:pt idx="4651">
                        <c:v>8.099853515625</c:v>
                      </c:pt>
                      <c:pt idx="4652">
                        <c:v>8.099853515625</c:v>
                      </c:pt>
                      <c:pt idx="4653">
                        <c:v>8.099853515625</c:v>
                      </c:pt>
                      <c:pt idx="4654">
                        <c:v>8.099853515625</c:v>
                      </c:pt>
                      <c:pt idx="4655">
                        <c:v>8.099853515625</c:v>
                      </c:pt>
                      <c:pt idx="4656">
                        <c:v>8.099853515625</c:v>
                      </c:pt>
                      <c:pt idx="4657">
                        <c:v>8.099853515625</c:v>
                      </c:pt>
                      <c:pt idx="4658">
                        <c:v>8.099853515625</c:v>
                      </c:pt>
                      <c:pt idx="4659">
                        <c:v>7.999755859375</c:v>
                      </c:pt>
                      <c:pt idx="4660">
                        <c:v>8.099853515625</c:v>
                      </c:pt>
                      <c:pt idx="4661">
                        <c:v>8.099853515625</c:v>
                      </c:pt>
                      <c:pt idx="4662">
                        <c:v>7.999755859375</c:v>
                      </c:pt>
                      <c:pt idx="4663">
                        <c:v>8.099853515625</c:v>
                      </c:pt>
                      <c:pt idx="4664">
                        <c:v>7.999755859375</c:v>
                      </c:pt>
                      <c:pt idx="4665">
                        <c:v>8.099853515625</c:v>
                      </c:pt>
                      <c:pt idx="4666">
                        <c:v>8.099853515625</c:v>
                      </c:pt>
                      <c:pt idx="4667">
                        <c:v>7.999755859375</c:v>
                      </c:pt>
                      <c:pt idx="4668">
                        <c:v>8.099853515625</c:v>
                      </c:pt>
                      <c:pt idx="4669">
                        <c:v>8.099853515625</c:v>
                      </c:pt>
                      <c:pt idx="4670">
                        <c:v>7.999755859375</c:v>
                      </c:pt>
                      <c:pt idx="4671">
                        <c:v>7.999755859375</c:v>
                      </c:pt>
                      <c:pt idx="4672">
                        <c:v>7.999755859375</c:v>
                      </c:pt>
                      <c:pt idx="4673">
                        <c:v>7.999755859375</c:v>
                      </c:pt>
                      <c:pt idx="4674">
                        <c:v>7.999755859375</c:v>
                      </c:pt>
                      <c:pt idx="4675">
                        <c:v>8.099853515625</c:v>
                      </c:pt>
                      <c:pt idx="4676">
                        <c:v>7.999755859375</c:v>
                      </c:pt>
                      <c:pt idx="4677">
                        <c:v>8.099853515625</c:v>
                      </c:pt>
                      <c:pt idx="4678">
                        <c:v>7.999755859375</c:v>
                      </c:pt>
                      <c:pt idx="4679">
                        <c:v>7.999755859375</c:v>
                      </c:pt>
                      <c:pt idx="4680">
                        <c:v>7.999755859375</c:v>
                      </c:pt>
                      <c:pt idx="4681">
                        <c:v>7.999755859375</c:v>
                      </c:pt>
                      <c:pt idx="4682">
                        <c:v>7.999755859375</c:v>
                      </c:pt>
                      <c:pt idx="4683">
                        <c:v>7.999755859375</c:v>
                      </c:pt>
                      <c:pt idx="4684">
                        <c:v>7.999755859375</c:v>
                      </c:pt>
                      <c:pt idx="4685">
                        <c:v>7.999755859375</c:v>
                      </c:pt>
                      <c:pt idx="4686">
                        <c:v>7.999755859375</c:v>
                      </c:pt>
                      <c:pt idx="4687">
                        <c:v>7.999755859375</c:v>
                      </c:pt>
                      <c:pt idx="4688">
                        <c:v>7.999755859375</c:v>
                      </c:pt>
                      <c:pt idx="4689">
                        <c:v>7.999755859375</c:v>
                      </c:pt>
                      <c:pt idx="4690">
                        <c:v>7.999755859375</c:v>
                      </c:pt>
                      <c:pt idx="4691">
                        <c:v>7.999755859375</c:v>
                      </c:pt>
                      <c:pt idx="4692">
                        <c:v>7.999755859375</c:v>
                      </c:pt>
                      <c:pt idx="4693">
                        <c:v>7.999755859375</c:v>
                      </c:pt>
                      <c:pt idx="4694">
                        <c:v>7.999755859375</c:v>
                      </c:pt>
                      <c:pt idx="4695">
                        <c:v>7.999755859375</c:v>
                      </c:pt>
                      <c:pt idx="4696">
                        <c:v>7.999755859375</c:v>
                      </c:pt>
                      <c:pt idx="4697">
                        <c:v>7.999755859375</c:v>
                      </c:pt>
                      <c:pt idx="4698">
                        <c:v>7.999755859375</c:v>
                      </c:pt>
                      <c:pt idx="4699">
                        <c:v>7.999755859375</c:v>
                      </c:pt>
                      <c:pt idx="4700">
                        <c:v>7.999755859375</c:v>
                      </c:pt>
                      <c:pt idx="4701">
                        <c:v>7.999755859375</c:v>
                      </c:pt>
                      <c:pt idx="4702">
                        <c:v>7.999755859375</c:v>
                      </c:pt>
                      <c:pt idx="4703">
                        <c:v>7.999755859375</c:v>
                      </c:pt>
                      <c:pt idx="4704">
                        <c:v>7.999755859375</c:v>
                      </c:pt>
                      <c:pt idx="4705">
                        <c:v>7.999755859375</c:v>
                      </c:pt>
                      <c:pt idx="4706">
                        <c:v>7.999755859375</c:v>
                      </c:pt>
                      <c:pt idx="4707">
                        <c:v>7.999755859375</c:v>
                      </c:pt>
                      <c:pt idx="4708">
                        <c:v>7.999755859375</c:v>
                      </c:pt>
                      <c:pt idx="4709">
                        <c:v>7.999755859375</c:v>
                      </c:pt>
                      <c:pt idx="4710">
                        <c:v>7.999755859375</c:v>
                      </c:pt>
                      <c:pt idx="4711">
                        <c:v>7.999755859375</c:v>
                      </c:pt>
                      <c:pt idx="4712">
                        <c:v>7.999755859375</c:v>
                      </c:pt>
                      <c:pt idx="4713">
                        <c:v>7.999755859375</c:v>
                      </c:pt>
                      <c:pt idx="4714">
                        <c:v>7.999755859375</c:v>
                      </c:pt>
                      <c:pt idx="4715">
                        <c:v>7.999755859375</c:v>
                      </c:pt>
                      <c:pt idx="4716">
                        <c:v>7.999755859375</c:v>
                      </c:pt>
                      <c:pt idx="4717">
                        <c:v>7.999755859375</c:v>
                      </c:pt>
                      <c:pt idx="4718">
                        <c:v>7.999755859375</c:v>
                      </c:pt>
                      <c:pt idx="4719">
                        <c:v>7.999755859375</c:v>
                      </c:pt>
                      <c:pt idx="4720">
                        <c:v>7.999755859375</c:v>
                      </c:pt>
                      <c:pt idx="4721">
                        <c:v>7.999755859375</c:v>
                      </c:pt>
                      <c:pt idx="4722">
                        <c:v>7.999755859375</c:v>
                      </c:pt>
                      <c:pt idx="4723">
                        <c:v>7.999755859375</c:v>
                      </c:pt>
                      <c:pt idx="4724">
                        <c:v>7.999755859375</c:v>
                      </c:pt>
                      <c:pt idx="4725">
                        <c:v>7.999755859375</c:v>
                      </c:pt>
                      <c:pt idx="4726">
                        <c:v>7.999755859375</c:v>
                      </c:pt>
                      <c:pt idx="4727">
                        <c:v>7.999755859375</c:v>
                      </c:pt>
                      <c:pt idx="4728">
                        <c:v>7.999755859375</c:v>
                      </c:pt>
                      <c:pt idx="4729">
                        <c:v>7.999755859375</c:v>
                      </c:pt>
                      <c:pt idx="4730">
                        <c:v>7.999755859375</c:v>
                      </c:pt>
                      <c:pt idx="4731">
                        <c:v>7.999755859375</c:v>
                      </c:pt>
                      <c:pt idx="4732">
                        <c:v>7.999755859375</c:v>
                      </c:pt>
                      <c:pt idx="4733">
                        <c:v>7.999755859375</c:v>
                      </c:pt>
                      <c:pt idx="4734">
                        <c:v>7.999755859375</c:v>
                      </c:pt>
                      <c:pt idx="4735">
                        <c:v>7.999755859375</c:v>
                      </c:pt>
                      <c:pt idx="4736">
                        <c:v>7.999755859375</c:v>
                      </c:pt>
                      <c:pt idx="4737">
                        <c:v>7.999755859375</c:v>
                      </c:pt>
                      <c:pt idx="4738">
                        <c:v>7.999755859375</c:v>
                      </c:pt>
                      <c:pt idx="4739">
                        <c:v>7.999755859375</c:v>
                      </c:pt>
                      <c:pt idx="4740">
                        <c:v>7.999755859375</c:v>
                      </c:pt>
                      <c:pt idx="4741">
                        <c:v>7.999755859375</c:v>
                      </c:pt>
                      <c:pt idx="4742">
                        <c:v>7.999755859375</c:v>
                      </c:pt>
                      <c:pt idx="4743">
                        <c:v>7.999755859375</c:v>
                      </c:pt>
                      <c:pt idx="4744">
                        <c:v>7.999755859375</c:v>
                      </c:pt>
                      <c:pt idx="4745">
                        <c:v>7.999755859375</c:v>
                      </c:pt>
                      <c:pt idx="4746">
                        <c:v>7.999755859375</c:v>
                      </c:pt>
                      <c:pt idx="4747">
                        <c:v>7.999755859375</c:v>
                      </c:pt>
                      <c:pt idx="4748">
                        <c:v>7.999755859375</c:v>
                      </c:pt>
                      <c:pt idx="4749">
                        <c:v>7.999755859375</c:v>
                      </c:pt>
                      <c:pt idx="4750">
                        <c:v>7.999755859375</c:v>
                      </c:pt>
                      <c:pt idx="4751">
                        <c:v>7.999755859375</c:v>
                      </c:pt>
                      <c:pt idx="4752">
                        <c:v>7.999755859375</c:v>
                      </c:pt>
                      <c:pt idx="4753">
                        <c:v>7.999755859375</c:v>
                      </c:pt>
                      <c:pt idx="4754">
                        <c:v>7.999755859375</c:v>
                      </c:pt>
                      <c:pt idx="4755">
                        <c:v>7.999755859375</c:v>
                      </c:pt>
                      <c:pt idx="4756">
                        <c:v>7.999755859375</c:v>
                      </c:pt>
                      <c:pt idx="4757">
                        <c:v>7.999755859375</c:v>
                      </c:pt>
                      <c:pt idx="4758">
                        <c:v>7.999755859375</c:v>
                      </c:pt>
                      <c:pt idx="4759">
                        <c:v>7.999755859375</c:v>
                      </c:pt>
                      <c:pt idx="4760">
                        <c:v>7.999755859375</c:v>
                      </c:pt>
                      <c:pt idx="4761">
                        <c:v>7.999755859375</c:v>
                      </c:pt>
                      <c:pt idx="4762">
                        <c:v>7.999755859375</c:v>
                      </c:pt>
                      <c:pt idx="4763">
                        <c:v>7.999755859375</c:v>
                      </c:pt>
                      <c:pt idx="4764">
                        <c:v>7.999755859375</c:v>
                      </c:pt>
                      <c:pt idx="4765">
                        <c:v>7.999755859375</c:v>
                      </c:pt>
                      <c:pt idx="4766">
                        <c:v>7.999755859375</c:v>
                      </c:pt>
                      <c:pt idx="4767">
                        <c:v>7.999755859375</c:v>
                      </c:pt>
                      <c:pt idx="4768">
                        <c:v>7.999755859375</c:v>
                      </c:pt>
                      <c:pt idx="4769">
                        <c:v>7.999755859375</c:v>
                      </c:pt>
                      <c:pt idx="4770">
                        <c:v>7.999755859375</c:v>
                      </c:pt>
                      <c:pt idx="4771">
                        <c:v>7.999755859375</c:v>
                      </c:pt>
                      <c:pt idx="4772">
                        <c:v>7.999755859375</c:v>
                      </c:pt>
                      <c:pt idx="4773">
                        <c:v>7.89990234375</c:v>
                      </c:pt>
                      <c:pt idx="4774">
                        <c:v>7.999755859375</c:v>
                      </c:pt>
                      <c:pt idx="4775">
                        <c:v>7.999755859375</c:v>
                      </c:pt>
                      <c:pt idx="4776">
                        <c:v>7.999755859375</c:v>
                      </c:pt>
                      <c:pt idx="4777">
                        <c:v>7.999755859375</c:v>
                      </c:pt>
                      <c:pt idx="4778">
                        <c:v>7.89990234375</c:v>
                      </c:pt>
                      <c:pt idx="4779">
                        <c:v>7.89990234375</c:v>
                      </c:pt>
                      <c:pt idx="4780">
                        <c:v>7.89990234375</c:v>
                      </c:pt>
                      <c:pt idx="4781">
                        <c:v>7.89990234375</c:v>
                      </c:pt>
                      <c:pt idx="4782">
                        <c:v>7.999755859375</c:v>
                      </c:pt>
                      <c:pt idx="4783">
                        <c:v>7.999755859375</c:v>
                      </c:pt>
                      <c:pt idx="4784">
                        <c:v>7.999755859375</c:v>
                      </c:pt>
                      <c:pt idx="4785">
                        <c:v>7.89990234375</c:v>
                      </c:pt>
                      <c:pt idx="4786">
                        <c:v>7.89990234375</c:v>
                      </c:pt>
                      <c:pt idx="4787">
                        <c:v>7.89990234375</c:v>
                      </c:pt>
                      <c:pt idx="4788">
                        <c:v>7.89990234375</c:v>
                      </c:pt>
                      <c:pt idx="4789">
                        <c:v>7.999755859375</c:v>
                      </c:pt>
                      <c:pt idx="4790">
                        <c:v>7.89990234375</c:v>
                      </c:pt>
                      <c:pt idx="4791">
                        <c:v>7.89990234375</c:v>
                      </c:pt>
                      <c:pt idx="4792">
                        <c:v>7.89990234375</c:v>
                      </c:pt>
                      <c:pt idx="4793">
                        <c:v>7.89990234375</c:v>
                      </c:pt>
                      <c:pt idx="4794">
                        <c:v>7.89990234375</c:v>
                      </c:pt>
                      <c:pt idx="4795">
                        <c:v>7.89990234375</c:v>
                      </c:pt>
                      <c:pt idx="4796">
                        <c:v>7.89990234375</c:v>
                      </c:pt>
                      <c:pt idx="4797">
                        <c:v>7.89990234375</c:v>
                      </c:pt>
                      <c:pt idx="4798">
                        <c:v>7.89990234375</c:v>
                      </c:pt>
                      <c:pt idx="4799">
                        <c:v>7.89990234375</c:v>
                      </c:pt>
                      <c:pt idx="4800">
                        <c:v>7.89990234375</c:v>
                      </c:pt>
                      <c:pt idx="4801">
                        <c:v>7.89990234375</c:v>
                      </c:pt>
                      <c:pt idx="4802">
                        <c:v>7.89990234375</c:v>
                      </c:pt>
                      <c:pt idx="4803">
                        <c:v>7.89990234375</c:v>
                      </c:pt>
                      <c:pt idx="4804">
                        <c:v>7.89990234375</c:v>
                      </c:pt>
                      <c:pt idx="4805">
                        <c:v>7.89990234375</c:v>
                      </c:pt>
                      <c:pt idx="4806">
                        <c:v>7.89990234375</c:v>
                      </c:pt>
                      <c:pt idx="4807">
                        <c:v>7.89990234375</c:v>
                      </c:pt>
                      <c:pt idx="4808">
                        <c:v>7.89990234375</c:v>
                      </c:pt>
                      <c:pt idx="4809">
                        <c:v>7.89990234375</c:v>
                      </c:pt>
                      <c:pt idx="4810">
                        <c:v>7.89990234375</c:v>
                      </c:pt>
                      <c:pt idx="4811">
                        <c:v>7.89990234375</c:v>
                      </c:pt>
                      <c:pt idx="4812">
                        <c:v>7.89990234375</c:v>
                      </c:pt>
                      <c:pt idx="4813">
                        <c:v>7.89990234375</c:v>
                      </c:pt>
                      <c:pt idx="4814">
                        <c:v>7.89990234375</c:v>
                      </c:pt>
                      <c:pt idx="4815">
                        <c:v>7.89990234375</c:v>
                      </c:pt>
                      <c:pt idx="4816">
                        <c:v>7.89990234375</c:v>
                      </c:pt>
                      <c:pt idx="4817">
                        <c:v>7.89990234375</c:v>
                      </c:pt>
                      <c:pt idx="4818">
                        <c:v>7.89990234375</c:v>
                      </c:pt>
                      <c:pt idx="4819">
                        <c:v>7.89990234375</c:v>
                      </c:pt>
                      <c:pt idx="4820">
                        <c:v>7.89990234375</c:v>
                      </c:pt>
                      <c:pt idx="4821">
                        <c:v>7.89990234375</c:v>
                      </c:pt>
                      <c:pt idx="4822">
                        <c:v>7.89990234375</c:v>
                      </c:pt>
                      <c:pt idx="4823">
                        <c:v>7.89990234375</c:v>
                      </c:pt>
                      <c:pt idx="4824">
                        <c:v>7.89990234375</c:v>
                      </c:pt>
                      <c:pt idx="4825">
                        <c:v>7.89990234375</c:v>
                      </c:pt>
                      <c:pt idx="4826">
                        <c:v>7.89990234375</c:v>
                      </c:pt>
                      <c:pt idx="4827">
                        <c:v>7.89990234375</c:v>
                      </c:pt>
                      <c:pt idx="4828">
                        <c:v>7.89990234375</c:v>
                      </c:pt>
                      <c:pt idx="4829">
                        <c:v>7.89990234375</c:v>
                      </c:pt>
                      <c:pt idx="4830">
                        <c:v>7.89990234375</c:v>
                      </c:pt>
                      <c:pt idx="4831">
                        <c:v>7.89990234375</c:v>
                      </c:pt>
                      <c:pt idx="4832">
                        <c:v>7.89990234375</c:v>
                      </c:pt>
                      <c:pt idx="4833">
                        <c:v>7.89990234375</c:v>
                      </c:pt>
                      <c:pt idx="4834">
                        <c:v>7.89990234375</c:v>
                      </c:pt>
                      <c:pt idx="4835">
                        <c:v>7.89990234375</c:v>
                      </c:pt>
                      <c:pt idx="4836">
                        <c:v>7.89990234375</c:v>
                      </c:pt>
                      <c:pt idx="4837">
                        <c:v>7.89990234375</c:v>
                      </c:pt>
                      <c:pt idx="4838">
                        <c:v>7.89990234375</c:v>
                      </c:pt>
                      <c:pt idx="4839">
                        <c:v>7.89990234375</c:v>
                      </c:pt>
                      <c:pt idx="4840">
                        <c:v>7.89990234375</c:v>
                      </c:pt>
                      <c:pt idx="4841">
                        <c:v>7.89990234375</c:v>
                      </c:pt>
                      <c:pt idx="4842">
                        <c:v>7.89990234375</c:v>
                      </c:pt>
                      <c:pt idx="4843">
                        <c:v>7.89990234375</c:v>
                      </c:pt>
                      <c:pt idx="4844">
                        <c:v>7.89990234375</c:v>
                      </c:pt>
                      <c:pt idx="4845">
                        <c:v>7.89990234375</c:v>
                      </c:pt>
                      <c:pt idx="4846">
                        <c:v>7.89990234375</c:v>
                      </c:pt>
                      <c:pt idx="4847">
                        <c:v>7.89990234375</c:v>
                      </c:pt>
                      <c:pt idx="4848">
                        <c:v>7.89990234375</c:v>
                      </c:pt>
                      <c:pt idx="4849">
                        <c:v>7.89990234375</c:v>
                      </c:pt>
                      <c:pt idx="4850">
                        <c:v>7.89990234375</c:v>
                      </c:pt>
                      <c:pt idx="4851">
                        <c:v>7.89990234375</c:v>
                      </c:pt>
                      <c:pt idx="4852">
                        <c:v>7.89990234375</c:v>
                      </c:pt>
                      <c:pt idx="4853">
                        <c:v>7.89990234375</c:v>
                      </c:pt>
                      <c:pt idx="4854">
                        <c:v>7.89990234375</c:v>
                      </c:pt>
                      <c:pt idx="4855">
                        <c:v>7.89990234375</c:v>
                      </c:pt>
                      <c:pt idx="4856">
                        <c:v>7.89990234375</c:v>
                      </c:pt>
                      <c:pt idx="4857">
                        <c:v>7.89990234375</c:v>
                      </c:pt>
                      <c:pt idx="4858">
                        <c:v>7.89990234375</c:v>
                      </c:pt>
                      <c:pt idx="4859">
                        <c:v>7.89990234375</c:v>
                      </c:pt>
                      <c:pt idx="4860">
                        <c:v>7.89990234375</c:v>
                      </c:pt>
                      <c:pt idx="4861">
                        <c:v>7.89990234375</c:v>
                      </c:pt>
                      <c:pt idx="4862">
                        <c:v>7.89990234375</c:v>
                      </c:pt>
                      <c:pt idx="4863">
                        <c:v>7.89990234375</c:v>
                      </c:pt>
                      <c:pt idx="4864">
                        <c:v>7.89990234375</c:v>
                      </c:pt>
                      <c:pt idx="4865">
                        <c:v>7.89990234375</c:v>
                      </c:pt>
                      <c:pt idx="4866">
                        <c:v>7.89990234375</c:v>
                      </c:pt>
                      <c:pt idx="4867">
                        <c:v>7.89990234375</c:v>
                      </c:pt>
                      <c:pt idx="4868">
                        <c:v>7.89990234375</c:v>
                      </c:pt>
                      <c:pt idx="4869">
                        <c:v>7.89990234375</c:v>
                      </c:pt>
                      <c:pt idx="4870">
                        <c:v>7.89990234375</c:v>
                      </c:pt>
                      <c:pt idx="4871">
                        <c:v>7.89990234375</c:v>
                      </c:pt>
                      <c:pt idx="4872">
                        <c:v>7.89990234375</c:v>
                      </c:pt>
                      <c:pt idx="4873">
                        <c:v>7.89990234375</c:v>
                      </c:pt>
                      <c:pt idx="4874">
                        <c:v>7.89990234375</c:v>
                      </c:pt>
                      <c:pt idx="4875">
                        <c:v>7.89990234375</c:v>
                      </c:pt>
                      <c:pt idx="4876">
                        <c:v>7.89990234375</c:v>
                      </c:pt>
                      <c:pt idx="4877">
                        <c:v>7.89990234375</c:v>
                      </c:pt>
                      <c:pt idx="4878">
                        <c:v>7.89990234375</c:v>
                      </c:pt>
                      <c:pt idx="4879">
                        <c:v>7.89990234375</c:v>
                      </c:pt>
                      <c:pt idx="4880">
                        <c:v>7.89990234375</c:v>
                      </c:pt>
                      <c:pt idx="4881">
                        <c:v>7.89990234375</c:v>
                      </c:pt>
                      <c:pt idx="4882">
                        <c:v>7.89990234375</c:v>
                      </c:pt>
                      <c:pt idx="4883">
                        <c:v>7.89990234375</c:v>
                      </c:pt>
                      <c:pt idx="4884">
                        <c:v>7.89990234375</c:v>
                      </c:pt>
                      <c:pt idx="4885">
                        <c:v>7.89990234375</c:v>
                      </c:pt>
                      <c:pt idx="4886">
                        <c:v>7.7998046875</c:v>
                      </c:pt>
                      <c:pt idx="4887">
                        <c:v>7.89990234375</c:v>
                      </c:pt>
                      <c:pt idx="4888">
                        <c:v>7.89990234375</c:v>
                      </c:pt>
                      <c:pt idx="4889">
                        <c:v>7.89990234375</c:v>
                      </c:pt>
                      <c:pt idx="4890">
                        <c:v>7.89990234375</c:v>
                      </c:pt>
                      <c:pt idx="4891">
                        <c:v>7.7998046875</c:v>
                      </c:pt>
                      <c:pt idx="4892">
                        <c:v>7.89990234375</c:v>
                      </c:pt>
                      <c:pt idx="4893">
                        <c:v>7.7998046875</c:v>
                      </c:pt>
                      <c:pt idx="4894">
                        <c:v>7.7998046875</c:v>
                      </c:pt>
                      <c:pt idx="4895">
                        <c:v>7.7998046875</c:v>
                      </c:pt>
                      <c:pt idx="4896">
                        <c:v>7.7998046875</c:v>
                      </c:pt>
                      <c:pt idx="4897">
                        <c:v>7.7998046875</c:v>
                      </c:pt>
                      <c:pt idx="4898">
                        <c:v>7.7998046875</c:v>
                      </c:pt>
                      <c:pt idx="4899">
                        <c:v>7.7998046875</c:v>
                      </c:pt>
                      <c:pt idx="4900">
                        <c:v>7.7998046875</c:v>
                      </c:pt>
                      <c:pt idx="4901">
                        <c:v>7.7998046875</c:v>
                      </c:pt>
                      <c:pt idx="4902">
                        <c:v>7.7998046875</c:v>
                      </c:pt>
                      <c:pt idx="4903">
                        <c:v>7.7998046875</c:v>
                      </c:pt>
                      <c:pt idx="4904">
                        <c:v>7.7998046875</c:v>
                      </c:pt>
                      <c:pt idx="4905">
                        <c:v>7.89990234375</c:v>
                      </c:pt>
                      <c:pt idx="4906">
                        <c:v>7.7998046875</c:v>
                      </c:pt>
                      <c:pt idx="4907">
                        <c:v>7.7998046875</c:v>
                      </c:pt>
                      <c:pt idx="4908">
                        <c:v>7.7998046875</c:v>
                      </c:pt>
                      <c:pt idx="4909">
                        <c:v>7.7998046875</c:v>
                      </c:pt>
                      <c:pt idx="4910">
                        <c:v>7.7998046875</c:v>
                      </c:pt>
                      <c:pt idx="4911">
                        <c:v>7.7998046875</c:v>
                      </c:pt>
                      <c:pt idx="4912">
                        <c:v>7.7998046875</c:v>
                      </c:pt>
                      <c:pt idx="4913">
                        <c:v>7.7998046875</c:v>
                      </c:pt>
                      <c:pt idx="4914">
                        <c:v>7.7998046875</c:v>
                      </c:pt>
                      <c:pt idx="4915">
                        <c:v>7.7998046875</c:v>
                      </c:pt>
                      <c:pt idx="4916">
                        <c:v>7.7998046875</c:v>
                      </c:pt>
                      <c:pt idx="4917">
                        <c:v>7.7998046875</c:v>
                      </c:pt>
                      <c:pt idx="4918">
                        <c:v>7.7998046875</c:v>
                      </c:pt>
                      <c:pt idx="4919">
                        <c:v>7.7998046875</c:v>
                      </c:pt>
                      <c:pt idx="4920">
                        <c:v>7.7998046875</c:v>
                      </c:pt>
                      <c:pt idx="4921">
                        <c:v>7.7998046875</c:v>
                      </c:pt>
                      <c:pt idx="4922">
                        <c:v>7.7998046875</c:v>
                      </c:pt>
                      <c:pt idx="4923">
                        <c:v>7.7998046875</c:v>
                      </c:pt>
                      <c:pt idx="4924">
                        <c:v>7.7998046875</c:v>
                      </c:pt>
                      <c:pt idx="4925">
                        <c:v>7.7998046875</c:v>
                      </c:pt>
                      <c:pt idx="4926">
                        <c:v>7.7998046875</c:v>
                      </c:pt>
                      <c:pt idx="4927">
                        <c:v>7.7998046875</c:v>
                      </c:pt>
                      <c:pt idx="4928">
                        <c:v>7.7998046875</c:v>
                      </c:pt>
                      <c:pt idx="4929">
                        <c:v>7.7998046875</c:v>
                      </c:pt>
                      <c:pt idx="4930">
                        <c:v>7.7998046875</c:v>
                      </c:pt>
                      <c:pt idx="4931">
                        <c:v>7.7998046875</c:v>
                      </c:pt>
                      <c:pt idx="4932">
                        <c:v>7.7998046875</c:v>
                      </c:pt>
                      <c:pt idx="4933">
                        <c:v>7.7998046875</c:v>
                      </c:pt>
                      <c:pt idx="4934">
                        <c:v>7.7998046875</c:v>
                      </c:pt>
                      <c:pt idx="4935">
                        <c:v>7.7998046875</c:v>
                      </c:pt>
                      <c:pt idx="4936">
                        <c:v>7.7998046875</c:v>
                      </c:pt>
                      <c:pt idx="4937">
                        <c:v>7.7998046875</c:v>
                      </c:pt>
                      <c:pt idx="4938">
                        <c:v>7.7998046875</c:v>
                      </c:pt>
                      <c:pt idx="4939">
                        <c:v>7.7998046875</c:v>
                      </c:pt>
                      <c:pt idx="4940">
                        <c:v>7.7998046875</c:v>
                      </c:pt>
                      <c:pt idx="4941">
                        <c:v>7.7998046875</c:v>
                      </c:pt>
                      <c:pt idx="4942">
                        <c:v>7.7998046875</c:v>
                      </c:pt>
                      <c:pt idx="4943">
                        <c:v>7.7998046875</c:v>
                      </c:pt>
                      <c:pt idx="4944">
                        <c:v>7.7998046875</c:v>
                      </c:pt>
                      <c:pt idx="4945">
                        <c:v>7.7998046875</c:v>
                      </c:pt>
                      <c:pt idx="4946">
                        <c:v>7.7998046875</c:v>
                      </c:pt>
                      <c:pt idx="4947">
                        <c:v>7.7998046875</c:v>
                      </c:pt>
                      <c:pt idx="4948">
                        <c:v>7.7998046875</c:v>
                      </c:pt>
                      <c:pt idx="4949">
                        <c:v>7.7998046875</c:v>
                      </c:pt>
                      <c:pt idx="4950">
                        <c:v>7.7998046875</c:v>
                      </c:pt>
                      <c:pt idx="4951">
                        <c:v>7.7998046875</c:v>
                      </c:pt>
                      <c:pt idx="4952">
                        <c:v>7.7998046875</c:v>
                      </c:pt>
                      <c:pt idx="4953">
                        <c:v>7.7998046875</c:v>
                      </c:pt>
                      <c:pt idx="4954">
                        <c:v>7.7998046875</c:v>
                      </c:pt>
                      <c:pt idx="4955">
                        <c:v>7.7998046875</c:v>
                      </c:pt>
                      <c:pt idx="4956">
                        <c:v>7.7998046875</c:v>
                      </c:pt>
                      <c:pt idx="4957">
                        <c:v>7.7998046875</c:v>
                      </c:pt>
                      <c:pt idx="4958">
                        <c:v>7.7998046875</c:v>
                      </c:pt>
                      <c:pt idx="4959">
                        <c:v>7.7998046875</c:v>
                      </c:pt>
                      <c:pt idx="4960">
                        <c:v>7.7998046875</c:v>
                      </c:pt>
                      <c:pt idx="4961">
                        <c:v>7.7998046875</c:v>
                      </c:pt>
                      <c:pt idx="4962">
                        <c:v>7.7998046875</c:v>
                      </c:pt>
                      <c:pt idx="4963">
                        <c:v>7.7998046875</c:v>
                      </c:pt>
                      <c:pt idx="4964">
                        <c:v>7.7998046875</c:v>
                      </c:pt>
                      <c:pt idx="4965">
                        <c:v>7.7998046875</c:v>
                      </c:pt>
                      <c:pt idx="4966">
                        <c:v>7.7998046875</c:v>
                      </c:pt>
                      <c:pt idx="4967">
                        <c:v>7.7998046875</c:v>
                      </c:pt>
                      <c:pt idx="4968">
                        <c:v>7.7998046875</c:v>
                      </c:pt>
                      <c:pt idx="4969">
                        <c:v>7.7998046875</c:v>
                      </c:pt>
                      <c:pt idx="4970">
                        <c:v>7.7998046875</c:v>
                      </c:pt>
                      <c:pt idx="4971">
                        <c:v>7.7998046875</c:v>
                      </c:pt>
                      <c:pt idx="4972">
                        <c:v>7.7998046875</c:v>
                      </c:pt>
                      <c:pt idx="4973">
                        <c:v>7.7998046875</c:v>
                      </c:pt>
                      <c:pt idx="4974">
                        <c:v>7.7998046875</c:v>
                      </c:pt>
                      <c:pt idx="4975">
                        <c:v>7.7998046875</c:v>
                      </c:pt>
                      <c:pt idx="4976">
                        <c:v>7.7998046875</c:v>
                      </c:pt>
                      <c:pt idx="4977">
                        <c:v>7.7998046875</c:v>
                      </c:pt>
                      <c:pt idx="4978">
                        <c:v>7.7998046875</c:v>
                      </c:pt>
                      <c:pt idx="4979">
                        <c:v>7.7998046875</c:v>
                      </c:pt>
                      <c:pt idx="4980">
                        <c:v>7.7998046875</c:v>
                      </c:pt>
                      <c:pt idx="4981">
                        <c:v>7.7998046875</c:v>
                      </c:pt>
                      <c:pt idx="4982">
                        <c:v>7.7998046875</c:v>
                      </c:pt>
                      <c:pt idx="4983">
                        <c:v>7.7998046875</c:v>
                      </c:pt>
                      <c:pt idx="4984">
                        <c:v>7.7998046875</c:v>
                      </c:pt>
                      <c:pt idx="4985">
                        <c:v>7.7998046875</c:v>
                      </c:pt>
                      <c:pt idx="4986">
                        <c:v>7.7998046875</c:v>
                      </c:pt>
                      <c:pt idx="4987">
                        <c:v>7.7998046875</c:v>
                      </c:pt>
                      <c:pt idx="4988">
                        <c:v>7.7998046875</c:v>
                      </c:pt>
                      <c:pt idx="4989">
                        <c:v>7.7998046875</c:v>
                      </c:pt>
                      <c:pt idx="4990">
                        <c:v>7.7998046875</c:v>
                      </c:pt>
                      <c:pt idx="4991">
                        <c:v>7.7998046875</c:v>
                      </c:pt>
                      <c:pt idx="4992">
                        <c:v>7.7998046875</c:v>
                      </c:pt>
                      <c:pt idx="4993">
                        <c:v>7.7998046875</c:v>
                      </c:pt>
                      <c:pt idx="4994">
                        <c:v>7.7998046875</c:v>
                      </c:pt>
                      <c:pt idx="4995">
                        <c:v>7.7998046875</c:v>
                      </c:pt>
                      <c:pt idx="4996">
                        <c:v>7.7998046875</c:v>
                      </c:pt>
                      <c:pt idx="4997">
                        <c:v>7.699951171875</c:v>
                      </c:pt>
                      <c:pt idx="4998">
                        <c:v>7.7998046875</c:v>
                      </c:pt>
                      <c:pt idx="4999">
                        <c:v>7.7998046875</c:v>
                      </c:pt>
                      <c:pt idx="5000">
                        <c:v>7.699951171875</c:v>
                      </c:pt>
                      <c:pt idx="5001">
                        <c:v>7.7998046875</c:v>
                      </c:pt>
                      <c:pt idx="5002">
                        <c:v>7.699951171875</c:v>
                      </c:pt>
                      <c:pt idx="5003">
                        <c:v>7.699951171875</c:v>
                      </c:pt>
                      <c:pt idx="5004">
                        <c:v>7.699951171875</c:v>
                      </c:pt>
                      <c:pt idx="5005">
                        <c:v>7.699951171875</c:v>
                      </c:pt>
                      <c:pt idx="5006">
                        <c:v>7.7998046875</c:v>
                      </c:pt>
                      <c:pt idx="5007">
                        <c:v>7.699951171875</c:v>
                      </c:pt>
                      <c:pt idx="5008">
                        <c:v>7.699951171875</c:v>
                      </c:pt>
                      <c:pt idx="5009">
                        <c:v>7.699951171875</c:v>
                      </c:pt>
                      <c:pt idx="5010">
                        <c:v>7.699951171875</c:v>
                      </c:pt>
                      <c:pt idx="5011">
                        <c:v>7.699951171875</c:v>
                      </c:pt>
                      <c:pt idx="5012">
                        <c:v>7.699951171875</c:v>
                      </c:pt>
                      <c:pt idx="5013">
                        <c:v>7.699951171875</c:v>
                      </c:pt>
                      <c:pt idx="5014">
                        <c:v>7.699951171875</c:v>
                      </c:pt>
                      <c:pt idx="5015">
                        <c:v>7.699951171875</c:v>
                      </c:pt>
                      <c:pt idx="5016">
                        <c:v>7.699951171875</c:v>
                      </c:pt>
                      <c:pt idx="5017">
                        <c:v>7.7998046875</c:v>
                      </c:pt>
                      <c:pt idx="5018">
                        <c:v>7.699951171875</c:v>
                      </c:pt>
                      <c:pt idx="5019">
                        <c:v>7.699951171875</c:v>
                      </c:pt>
                      <c:pt idx="5020">
                        <c:v>7.699951171875</c:v>
                      </c:pt>
                      <c:pt idx="5021">
                        <c:v>7.699951171875</c:v>
                      </c:pt>
                      <c:pt idx="5022">
                        <c:v>7.699951171875</c:v>
                      </c:pt>
                      <c:pt idx="5023">
                        <c:v>7.699951171875</c:v>
                      </c:pt>
                      <c:pt idx="5024">
                        <c:v>7.699951171875</c:v>
                      </c:pt>
                      <c:pt idx="5025">
                        <c:v>7.699951171875</c:v>
                      </c:pt>
                      <c:pt idx="5026">
                        <c:v>7.699951171875</c:v>
                      </c:pt>
                      <c:pt idx="5027">
                        <c:v>7.699951171875</c:v>
                      </c:pt>
                      <c:pt idx="5028">
                        <c:v>7.699951171875</c:v>
                      </c:pt>
                      <c:pt idx="5029">
                        <c:v>7.699951171875</c:v>
                      </c:pt>
                      <c:pt idx="5030">
                        <c:v>7.699951171875</c:v>
                      </c:pt>
                      <c:pt idx="5031">
                        <c:v>7.699951171875</c:v>
                      </c:pt>
                      <c:pt idx="5032">
                        <c:v>7.699951171875</c:v>
                      </c:pt>
                      <c:pt idx="5033">
                        <c:v>7.699951171875</c:v>
                      </c:pt>
                      <c:pt idx="5034">
                        <c:v>7.699951171875</c:v>
                      </c:pt>
                      <c:pt idx="5035">
                        <c:v>7.699951171875</c:v>
                      </c:pt>
                      <c:pt idx="5036">
                        <c:v>7.699951171875</c:v>
                      </c:pt>
                      <c:pt idx="5037">
                        <c:v>7.699951171875</c:v>
                      </c:pt>
                      <c:pt idx="5038">
                        <c:v>7.699951171875</c:v>
                      </c:pt>
                      <c:pt idx="5039">
                        <c:v>7.699951171875</c:v>
                      </c:pt>
                      <c:pt idx="5040">
                        <c:v>7.699951171875</c:v>
                      </c:pt>
                      <c:pt idx="5041">
                        <c:v>7.699951171875</c:v>
                      </c:pt>
                      <c:pt idx="5042">
                        <c:v>7.699951171875</c:v>
                      </c:pt>
                      <c:pt idx="5043">
                        <c:v>7.699951171875</c:v>
                      </c:pt>
                      <c:pt idx="5044">
                        <c:v>7.699951171875</c:v>
                      </c:pt>
                      <c:pt idx="5045">
                        <c:v>7.699951171875</c:v>
                      </c:pt>
                      <c:pt idx="5046">
                        <c:v>7.699951171875</c:v>
                      </c:pt>
                      <c:pt idx="5047">
                        <c:v>7.699951171875</c:v>
                      </c:pt>
                      <c:pt idx="5048">
                        <c:v>7.699951171875</c:v>
                      </c:pt>
                      <c:pt idx="5049">
                        <c:v>7.699951171875</c:v>
                      </c:pt>
                      <c:pt idx="5050">
                        <c:v>7.699951171875</c:v>
                      </c:pt>
                      <c:pt idx="5051">
                        <c:v>7.699951171875</c:v>
                      </c:pt>
                      <c:pt idx="5052">
                        <c:v>7.699951171875</c:v>
                      </c:pt>
                      <c:pt idx="5053">
                        <c:v>7.699951171875</c:v>
                      </c:pt>
                      <c:pt idx="5054">
                        <c:v>7.699951171875</c:v>
                      </c:pt>
                      <c:pt idx="5055">
                        <c:v>7.699951171875</c:v>
                      </c:pt>
                      <c:pt idx="5056">
                        <c:v>7.699951171875</c:v>
                      </c:pt>
                      <c:pt idx="5057">
                        <c:v>7.699951171875</c:v>
                      </c:pt>
                      <c:pt idx="5058">
                        <c:v>7.699951171875</c:v>
                      </c:pt>
                      <c:pt idx="5059">
                        <c:v>7.699951171875</c:v>
                      </c:pt>
                      <c:pt idx="5060">
                        <c:v>7.699951171875</c:v>
                      </c:pt>
                      <c:pt idx="5061">
                        <c:v>7.699951171875</c:v>
                      </c:pt>
                      <c:pt idx="5062">
                        <c:v>7.699951171875</c:v>
                      </c:pt>
                      <c:pt idx="5063">
                        <c:v>7.699951171875</c:v>
                      </c:pt>
                      <c:pt idx="5064">
                        <c:v>7.699951171875</c:v>
                      </c:pt>
                      <c:pt idx="5065">
                        <c:v>7.699951171875</c:v>
                      </c:pt>
                      <c:pt idx="5066">
                        <c:v>7.699951171875</c:v>
                      </c:pt>
                      <c:pt idx="5067">
                        <c:v>7.699951171875</c:v>
                      </c:pt>
                      <c:pt idx="5068">
                        <c:v>7.699951171875</c:v>
                      </c:pt>
                      <c:pt idx="5069">
                        <c:v>7.699951171875</c:v>
                      </c:pt>
                      <c:pt idx="5070">
                        <c:v>7.699951171875</c:v>
                      </c:pt>
                      <c:pt idx="5071">
                        <c:v>7.699951171875</c:v>
                      </c:pt>
                      <c:pt idx="5072">
                        <c:v>7.699951171875</c:v>
                      </c:pt>
                      <c:pt idx="5073">
                        <c:v>7.699951171875</c:v>
                      </c:pt>
                      <c:pt idx="5074">
                        <c:v>7.699951171875</c:v>
                      </c:pt>
                      <c:pt idx="5075">
                        <c:v>7.699951171875</c:v>
                      </c:pt>
                      <c:pt idx="5076">
                        <c:v>7.699951171875</c:v>
                      </c:pt>
                      <c:pt idx="5077">
                        <c:v>7.699951171875</c:v>
                      </c:pt>
                      <c:pt idx="5078">
                        <c:v>7.699951171875</c:v>
                      </c:pt>
                      <c:pt idx="5079">
                        <c:v>7.699951171875</c:v>
                      </c:pt>
                      <c:pt idx="5080">
                        <c:v>7.699951171875</c:v>
                      </c:pt>
                      <c:pt idx="5081">
                        <c:v>7.699951171875</c:v>
                      </c:pt>
                      <c:pt idx="5082">
                        <c:v>7.699951171875</c:v>
                      </c:pt>
                      <c:pt idx="5083">
                        <c:v>7.699951171875</c:v>
                      </c:pt>
                      <c:pt idx="5084">
                        <c:v>7.699951171875</c:v>
                      </c:pt>
                      <c:pt idx="5085">
                        <c:v>7.699951171875</c:v>
                      </c:pt>
                      <c:pt idx="5086">
                        <c:v>7.699951171875</c:v>
                      </c:pt>
                      <c:pt idx="5087">
                        <c:v>7.699951171875</c:v>
                      </c:pt>
                      <c:pt idx="5088">
                        <c:v>7.699951171875</c:v>
                      </c:pt>
                      <c:pt idx="5089">
                        <c:v>7.699951171875</c:v>
                      </c:pt>
                      <c:pt idx="5090">
                        <c:v>7.699951171875</c:v>
                      </c:pt>
                      <c:pt idx="5091">
                        <c:v>7.699951171875</c:v>
                      </c:pt>
                      <c:pt idx="5092">
                        <c:v>7.699951171875</c:v>
                      </c:pt>
                      <c:pt idx="5093">
                        <c:v>7.699951171875</c:v>
                      </c:pt>
                      <c:pt idx="5094">
                        <c:v>7.699951171875</c:v>
                      </c:pt>
                      <c:pt idx="5095">
                        <c:v>7.699951171875</c:v>
                      </c:pt>
                      <c:pt idx="5096">
                        <c:v>7.699951171875</c:v>
                      </c:pt>
                      <c:pt idx="5097">
                        <c:v>7.699951171875</c:v>
                      </c:pt>
                      <c:pt idx="5098">
                        <c:v>7.699951171875</c:v>
                      </c:pt>
                      <c:pt idx="5099">
                        <c:v>7.699951171875</c:v>
                      </c:pt>
                      <c:pt idx="5100">
                        <c:v>7.699951171875</c:v>
                      </c:pt>
                      <c:pt idx="5101">
                        <c:v>7.699951171875</c:v>
                      </c:pt>
                      <c:pt idx="5102">
                        <c:v>7.699951171875</c:v>
                      </c:pt>
                      <c:pt idx="5103">
                        <c:v>7.699951171875</c:v>
                      </c:pt>
                      <c:pt idx="5104">
                        <c:v>7.599853515625</c:v>
                      </c:pt>
                      <c:pt idx="5105">
                        <c:v>7.699951171875</c:v>
                      </c:pt>
                      <c:pt idx="5106">
                        <c:v>7.599853515625</c:v>
                      </c:pt>
                      <c:pt idx="5107">
                        <c:v>7.699951171875</c:v>
                      </c:pt>
                      <c:pt idx="5108">
                        <c:v>7.599853515625</c:v>
                      </c:pt>
                      <c:pt idx="5109">
                        <c:v>7.599853515625</c:v>
                      </c:pt>
                      <c:pt idx="5110">
                        <c:v>7.599853515625</c:v>
                      </c:pt>
                      <c:pt idx="5111">
                        <c:v>7.699951171875</c:v>
                      </c:pt>
                      <c:pt idx="5112">
                        <c:v>7.699951171875</c:v>
                      </c:pt>
                      <c:pt idx="5113">
                        <c:v>7.699951171875</c:v>
                      </c:pt>
                      <c:pt idx="5114">
                        <c:v>7.699951171875</c:v>
                      </c:pt>
                      <c:pt idx="5115">
                        <c:v>7.699951171875</c:v>
                      </c:pt>
                      <c:pt idx="5116">
                        <c:v>7.699951171875</c:v>
                      </c:pt>
                      <c:pt idx="5117">
                        <c:v>7.599853515625</c:v>
                      </c:pt>
                      <c:pt idx="5118">
                        <c:v>7.599853515625</c:v>
                      </c:pt>
                      <c:pt idx="5119">
                        <c:v>7.699951171875</c:v>
                      </c:pt>
                      <c:pt idx="5120">
                        <c:v>7.699951171875</c:v>
                      </c:pt>
                      <c:pt idx="5121">
                        <c:v>7.699951171875</c:v>
                      </c:pt>
                      <c:pt idx="5122">
                        <c:v>7.599853515625</c:v>
                      </c:pt>
                      <c:pt idx="5123">
                        <c:v>7.599853515625</c:v>
                      </c:pt>
                      <c:pt idx="5124">
                        <c:v>7.599853515625</c:v>
                      </c:pt>
                      <c:pt idx="5125">
                        <c:v>7.599853515625</c:v>
                      </c:pt>
                      <c:pt idx="5126">
                        <c:v>7.599853515625</c:v>
                      </c:pt>
                      <c:pt idx="5127">
                        <c:v>7.699951171875</c:v>
                      </c:pt>
                      <c:pt idx="5128">
                        <c:v>7.599853515625</c:v>
                      </c:pt>
                      <c:pt idx="5129">
                        <c:v>7.599853515625</c:v>
                      </c:pt>
                      <c:pt idx="5130">
                        <c:v>7.699951171875</c:v>
                      </c:pt>
                      <c:pt idx="5131">
                        <c:v>7.599853515625</c:v>
                      </c:pt>
                      <c:pt idx="5132">
                        <c:v>7.599853515625</c:v>
                      </c:pt>
                      <c:pt idx="5133">
                        <c:v>7.599853515625</c:v>
                      </c:pt>
                      <c:pt idx="5134">
                        <c:v>7.599853515625</c:v>
                      </c:pt>
                      <c:pt idx="5135">
                        <c:v>7.599853515625</c:v>
                      </c:pt>
                      <c:pt idx="5136">
                        <c:v>7.599853515625</c:v>
                      </c:pt>
                      <c:pt idx="5137">
                        <c:v>7.599853515625</c:v>
                      </c:pt>
                      <c:pt idx="5138">
                        <c:v>7.599853515625</c:v>
                      </c:pt>
                      <c:pt idx="5139">
                        <c:v>7.599853515625</c:v>
                      </c:pt>
                      <c:pt idx="5140">
                        <c:v>7.599853515625</c:v>
                      </c:pt>
                      <c:pt idx="5141">
                        <c:v>7.599853515625</c:v>
                      </c:pt>
                      <c:pt idx="5142">
                        <c:v>7.599853515625</c:v>
                      </c:pt>
                      <c:pt idx="5143">
                        <c:v>7.599853515625</c:v>
                      </c:pt>
                      <c:pt idx="5144">
                        <c:v>7.599853515625</c:v>
                      </c:pt>
                      <c:pt idx="5145">
                        <c:v>7.599853515625</c:v>
                      </c:pt>
                      <c:pt idx="5146">
                        <c:v>7.599853515625</c:v>
                      </c:pt>
                      <c:pt idx="5147">
                        <c:v>7.599853515625</c:v>
                      </c:pt>
                      <c:pt idx="5148">
                        <c:v>7.599853515625</c:v>
                      </c:pt>
                      <c:pt idx="5149">
                        <c:v>7.599853515625</c:v>
                      </c:pt>
                      <c:pt idx="5150">
                        <c:v>7.599853515625</c:v>
                      </c:pt>
                      <c:pt idx="5151">
                        <c:v>7.599853515625</c:v>
                      </c:pt>
                      <c:pt idx="5152">
                        <c:v>7.599853515625</c:v>
                      </c:pt>
                      <c:pt idx="5153">
                        <c:v>7.599853515625</c:v>
                      </c:pt>
                      <c:pt idx="5154">
                        <c:v>7.599853515625</c:v>
                      </c:pt>
                      <c:pt idx="5155">
                        <c:v>7.599853515625</c:v>
                      </c:pt>
                      <c:pt idx="5156">
                        <c:v>7.599853515625</c:v>
                      </c:pt>
                      <c:pt idx="5157">
                        <c:v>7.599853515625</c:v>
                      </c:pt>
                      <c:pt idx="5158">
                        <c:v>7.599853515625</c:v>
                      </c:pt>
                      <c:pt idx="5159">
                        <c:v>7.599853515625</c:v>
                      </c:pt>
                      <c:pt idx="5160">
                        <c:v>7.599853515625</c:v>
                      </c:pt>
                      <c:pt idx="5161">
                        <c:v>7.599853515625</c:v>
                      </c:pt>
                      <c:pt idx="5162">
                        <c:v>7.599853515625</c:v>
                      </c:pt>
                      <c:pt idx="5163">
                        <c:v>7.599853515625</c:v>
                      </c:pt>
                      <c:pt idx="5164">
                        <c:v>7.599853515625</c:v>
                      </c:pt>
                      <c:pt idx="5165">
                        <c:v>7.599853515625</c:v>
                      </c:pt>
                      <c:pt idx="5166">
                        <c:v>7.599853515625</c:v>
                      </c:pt>
                      <c:pt idx="5167">
                        <c:v>7.599853515625</c:v>
                      </c:pt>
                      <c:pt idx="5168">
                        <c:v>7.599853515625</c:v>
                      </c:pt>
                      <c:pt idx="5169">
                        <c:v>7.599853515625</c:v>
                      </c:pt>
                      <c:pt idx="5170">
                        <c:v>7.599853515625</c:v>
                      </c:pt>
                      <c:pt idx="5171">
                        <c:v>7.599853515625</c:v>
                      </c:pt>
                      <c:pt idx="5172">
                        <c:v>7.599853515625</c:v>
                      </c:pt>
                      <c:pt idx="5173">
                        <c:v>7.599853515625</c:v>
                      </c:pt>
                      <c:pt idx="5174">
                        <c:v>7.599853515625</c:v>
                      </c:pt>
                      <c:pt idx="5175">
                        <c:v>7.599853515625</c:v>
                      </c:pt>
                      <c:pt idx="5176">
                        <c:v>7.599853515625</c:v>
                      </c:pt>
                      <c:pt idx="5177">
                        <c:v>7.599853515625</c:v>
                      </c:pt>
                      <c:pt idx="5178">
                        <c:v>7.599853515625</c:v>
                      </c:pt>
                      <c:pt idx="5179">
                        <c:v>7.599853515625</c:v>
                      </c:pt>
                      <c:pt idx="5180">
                        <c:v>7.599853515625</c:v>
                      </c:pt>
                      <c:pt idx="5181">
                        <c:v>7.599853515625</c:v>
                      </c:pt>
                      <c:pt idx="5182">
                        <c:v>7.599853515625</c:v>
                      </c:pt>
                      <c:pt idx="5183">
                        <c:v>7.599853515625</c:v>
                      </c:pt>
                      <c:pt idx="5184">
                        <c:v>7.599853515625</c:v>
                      </c:pt>
                      <c:pt idx="5185">
                        <c:v>7.599853515625</c:v>
                      </c:pt>
                      <c:pt idx="5186">
                        <c:v>7.599853515625</c:v>
                      </c:pt>
                      <c:pt idx="5187">
                        <c:v>7.599853515625</c:v>
                      </c:pt>
                      <c:pt idx="5188">
                        <c:v>7.599853515625</c:v>
                      </c:pt>
                      <c:pt idx="5189">
                        <c:v>7.599853515625</c:v>
                      </c:pt>
                      <c:pt idx="5190">
                        <c:v>7.599853515625</c:v>
                      </c:pt>
                      <c:pt idx="5191">
                        <c:v>7.599853515625</c:v>
                      </c:pt>
                      <c:pt idx="5192">
                        <c:v>7.599853515625</c:v>
                      </c:pt>
                      <c:pt idx="5193">
                        <c:v>7.599853515625</c:v>
                      </c:pt>
                      <c:pt idx="5194">
                        <c:v>7.599853515625</c:v>
                      </c:pt>
                      <c:pt idx="5195">
                        <c:v>7.599853515625</c:v>
                      </c:pt>
                      <c:pt idx="5196">
                        <c:v>7.599853515625</c:v>
                      </c:pt>
                      <c:pt idx="5197">
                        <c:v>7.599853515625</c:v>
                      </c:pt>
                      <c:pt idx="5198">
                        <c:v>7.599853515625</c:v>
                      </c:pt>
                      <c:pt idx="5199">
                        <c:v>7.599853515625</c:v>
                      </c:pt>
                      <c:pt idx="5200">
                        <c:v>7.599853515625</c:v>
                      </c:pt>
                      <c:pt idx="5201">
                        <c:v>7.599853515625</c:v>
                      </c:pt>
                      <c:pt idx="5202">
                        <c:v>7.599853515625</c:v>
                      </c:pt>
                      <c:pt idx="5203">
                        <c:v>7.599853515625</c:v>
                      </c:pt>
                      <c:pt idx="5204">
                        <c:v>7.599853515625</c:v>
                      </c:pt>
                      <c:pt idx="5205">
                        <c:v>7.599853515625</c:v>
                      </c:pt>
                      <c:pt idx="5206">
                        <c:v>7.599853515625</c:v>
                      </c:pt>
                      <c:pt idx="5207">
                        <c:v>7.599853515625</c:v>
                      </c:pt>
                      <c:pt idx="5208">
                        <c:v>7.599853515625</c:v>
                      </c:pt>
                      <c:pt idx="5209">
                        <c:v>7.599853515625</c:v>
                      </c:pt>
                      <c:pt idx="5210">
                        <c:v>7.599853515625</c:v>
                      </c:pt>
                      <c:pt idx="5211">
                        <c:v>7.599853515625</c:v>
                      </c:pt>
                      <c:pt idx="5212">
                        <c:v>7.599853515625</c:v>
                      </c:pt>
                      <c:pt idx="5213">
                        <c:v>7.599853515625</c:v>
                      </c:pt>
                      <c:pt idx="5214">
                        <c:v>7.599853515625</c:v>
                      </c:pt>
                      <c:pt idx="5215">
                        <c:v>7.599853515625</c:v>
                      </c:pt>
                      <c:pt idx="5216">
                        <c:v>7.599853515625</c:v>
                      </c:pt>
                      <c:pt idx="5217">
                        <c:v>7.599853515625</c:v>
                      </c:pt>
                      <c:pt idx="5218">
                        <c:v>7.599853515625</c:v>
                      </c:pt>
                      <c:pt idx="5219">
                        <c:v>7.599853515625</c:v>
                      </c:pt>
                      <c:pt idx="5220">
                        <c:v>7.599853515625</c:v>
                      </c:pt>
                      <c:pt idx="5221">
                        <c:v>7.599853515625</c:v>
                      </c:pt>
                      <c:pt idx="5222">
                        <c:v>7.599853515625</c:v>
                      </c:pt>
                      <c:pt idx="5223">
                        <c:v>7.599853515625</c:v>
                      </c:pt>
                      <c:pt idx="5224">
                        <c:v>7.599853515625</c:v>
                      </c:pt>
                      <c:pt idx="5225">
                        <c:v>7.599853515625</c:v>
                      </c:pt>
                      <c:pt idx="5226">
                        <c:v>7.599853515625</c:v>
                      </c:pt>
                      <c:pt idx="5227">
                        <c:v>7.599853515625</c:v>
                      </c:pt>
                      <c:pt idx="5228">
                        <c:v>7.599853515625</c:v>
                      </c:pt>
                      <c:pt idx="5229">
                        <c:v>7.599853515625</c:v>
                      </c:pt>
                      <c:pt idx="5230">
                        <c:v>7.599853515625</c:v>
                      </c:pt>
                      <c:pt idx="5231">
                        <c:v>7.599853515625</c:v>
                      </c:pt>
                      <c:pt idx="5232">
                        <c:v>7.599853515625</c:v>
                      </c:pt>
                      <c:pt idx="5233">
                        <c:v>7.599853515625</c:v>
                      </c:pt>
                      <c:pt idx="5234">
                        <c:v>7.599853515625</c:v>
                      </c:pt>
                      <c:pt idx="5235">
                        <c:v>7.599853515625</c:v>
                      </c:pt>
                      <c:pt idx="5236">
                        <c:v>7.499755859375</c:v>
                      </c:pt>
                      <c:pt idx="5237">
                        <c:v>7.599853515625</c:v>
                      </c:pt>
                      <c:pt idx="5238">
                        <c:v>7.499755859375</c:v>
                      </c:pt>
                      <c:pt idx="5239">
                        <c:v>7.599853515625</c:v>
                      </c:pt>
                      <c:pt idx="5240">
                        <c:v>7.599853515625</c:v>
                      </c:pt>
                      <c:pt idx="5241">
                        <c:v>7.599853515625</c:v>
                      </c:pt>
                      <c:pt idx="5242">
                        <c:v>7.599853515625</c:v>
                      </c:pt>
                      <c:pt idx="5243">
                        <c:v>7.599853515625</c:v>
                      </c:pt>
                      <c:pt idx="5244">
                        <c:v>7.599853515625</c:v>
                      </c:pt>
                      <c:pt idx="5245">
                        <c:v>7.499755859375</c:v>
                      </c:pt>
                      <c:pt idx="5246">
                        <c:v>7.599853515625</c:v>
                      </c:pt>
                      <c:pt idx="5247">
                        <c:v>7.599853515625</c:v>
                      </c:pt>
                      <c:pt idx="5248">
                        <c:v>7.499755859375</c:v>
                      </c:pt>
                      <c:pt idx="5249">
                        <c:v>7.499755859375</c:v>
                      </c:pt>
                      <c:pt idx="5250">
                        <c:v>7.499755859375</c:v>
                      </c:pt>
                      <c:pt idx="5251">
                        <c:v>7.599853515625</c:v>
                      </c:pt>
                      <c:pt idx="5252">
                        <c:v>7.599853515625</c:v>
                      </c:pt>
                      <c:pt idx="5253">
                        <c:v>7.499755859375</c:v>
                      </c:pt>
                      <c:pt idx="5254">
                        <c:v>7.499755859375</c:v>
                      </c:pt>
                      <c:pt idx="5255">
                        <c:v>7.499755859375</c:v>
                      </c:pt>
                      <c:pt idx="5256">
                        <c:v>7.499755859375</c:v>
                      </c:pt>
                      <c:pt idx="5257">
                        <c:v>7.499755859375</c:v>
                      </c:pt>
                      <c:pt idx="5258">
                        <c:v>7.499755859375</c:v>
                      </c:pt>
                      <c:pt idx="5259">
                        <c:v>7.499755859375</c:v>
                      </c:pt>
                      <c:pt idx="5260">
                        <c:v>7.499755859375</c:v>
                      </c:pt>
                      <c:pt idx="5261">
                        <c:v>7.599853515625</c:v>
                      </c:pt>
                      <c:pt idx="5262">
                        <c:v>7.499755859375</c:v>
                      </c:pt>
                      <c:pt idx="5263">
                        <c:v>7.499755859375</c:v>
                      </c:pt>
                      <c:pt idx="5264">
                        <c:v>7.499755859375</c:v>
                      </c:pt>
                      <c:pt idx="5265">
                        <c:v>7.499755859375</c:v>
                      </c:pt>
                      <c:pt idx="5266">
                        <c:v>7.499755859375</c:v>
                      </c:pt>
                      <c:pt idx="5267">
                        <c:v>7.499755859375</c:v>
                      </c:pt>
                      <c:pt idx="5268">
                        <c:v>7.499755859375</c:v>
                      </c:pt>
                      <c:pt idx="5269">
                        <c:v>7.499755859375</c:v>
                      </c:pt>
                      <c:pt idx="5270">
                        <c:v>7.499755859375</c:v>
                      </c:pt>
                      <c:pt idx="5271">
                        <c:v>7.499755859375</c:v>
                      </c:pt>
                      <c:pt idx="5272">
                        <c:v>7.499755859375</c:v>
                      </c:pt>
                      <c:pt idx="5273">
                        <c:v>7.499755859375</c:v>
                      </c:pt>
                      <c:pt idx="5274">
                        <c:v>7.499755859375</c:v>
                      </c:pt>
                      <c:pt idx="5275">
                        <c:v>7.499755859375</c:v>
                      </c:pt>
                      <c:pt idx="5276">
                        <c:v>7.499755859375</c:v>
                      </c:pt>
                      <c:pt idx="5277">
                        <c:v>7.499755859375</c:v>
                      </c:pt>
                      <c:pt idx="5278">
                        <c:v>7.499755859375</c:v>
                      </c:pt>
                      <c:pt idx="5279">
                        <c:v>7.499755859375</c:v>
                      </c:pt>
                      <c:pt idx="5280">
                        <c:v>7.499755859375</c:v>
                      </c:pt>
                      <c:pt idx="5281">
                        <c:v>7.499755859375</c:v>
                      </c:pt>
                      <c:pt idx="5282">
                        <c:v>7.499755859375</c:v>
                      </c:pt>
                      <c:pt idx="5283">
                        <c:v>7.499755859375</c:v>
                      </c:pt>
                      <c:pt idx="5284">
                        <c:v>7.499755859375</c:v>
                      </c:pt>
                      <c:pt idx="5285">
                        <c:v>7.499755859375</c:v>
                      </c:pt>
                      <c:pt idx="5286">
                        <c:v>7.499755859375</c:v>
                      </c:pt>
                      <c:pt idx="5287">
                        <c:v>7.499755859375</c:v>
                      </c:pt>
                      <c:pt idx="5288">
                        <c:v>7.499755859375</c:v>
                      </c:pt>
                      <c:pt idx="5289">
                        <c:v>7.499755859375</c:v>
                      </c:pt>
                      <c:pt idx="5290">
                        <c:v>7.499755859375</c:v>
                      </c:pt>
                      <c:pt idx="5291">
                        <c:v>7.499755859375</c:v>
                      </c:pt>
                      <c:pt idx="5292">
                        <c:v>7.499755859375</c:v>
                      </c:pt>
                      <c:pt idx="5293">
                        <c:v>7.499755859375</c:v>
                      </c:pt>
                      <c:pt idx="5294">
                        <c:v>7.499755859375</c:v>
                      </c:pt>
                      <c:pt idx="5295">
                        <c:v>7.499755859375</c:v>
                      </c:pt>
                      <c:pt idx="5296">
                        <c:v>7.499755859375</c:v>
                      </c:pt>
                      <c:pt idx="5297">
                        <c:v>7.499755859375</c:v>
                      </c:pt>
                      <c:pt idx="5298">
                        <c:v>7.499755859375</c:v>
                      </c:pt>
                      <c:pt idx="5299">
                        <c:v>7.499755859375</c:v>
                      </c:pt>
                      <c:pt idx="5300">
                        <c:v>7.499755859375</c:v>
                      </c:pt>
                      <c:pt idx="5301">
                        <c:v>7.499755859375</c:v>
                      </c:pt>
                      <c:pt idx="5302">
                        <c:v>7.499755859375</c:v>
                      </c:pt>
                      <c:pt idx="5303">
                        <c:v>7.499755859375</c:v>
                      </c:pt>
                      <c:pt idx="5304">
                        <c:v>7.499755859375</c:v>
                      </c:pt>
                      <c:pt idx="5305">
                        <c:v>7.499755859375</c:v>
                      </c:pt>
                      <c:pt idx="5306">
                        <c:v>7.499755859375</c:v>
                      </c:pt>
                      <c:pt idx="5307">
                        <c:v>7.499755859375</c:v>
                      </c:pt>
                      <c:pt idx="5308">
                        <c:v>7.499755859375</c:v>
                      </c:pt>
                      <c:pt idx="5309">
                        <c:v>7.499755859375</c:v>
                      </c:pt>
                      <c:pt idx="5310">
                        <c:v>7.499755859375</c:v>
                      </c:pt>
                      <c:pt idx="5311">
                        <c:v>7.499755859375</c:v>
                      </c:pt>
                      <c:pt idx="5312">
                        <c:v>7.499755859375</c:v>
                      </c:pt>
                      <c:pt idx="5313">
                        <c:v>7.499755859375</c:v>
                      </c:pt>
                      <c:pt idx="5314">
                        <c:v>7.499755859375</c:v>
                      </c:pt>
                      <c:pt idx="5315">
                        <c:v>7.499755859375</c:v>
                      </c:pt>
                      <c:pt idx="5316">
                        <c:v>7.499755859375</c:v>
                      </c:pt>
                      <c:pt idx="5317">
                        <c:v>7.499755859375</c:v>
                      </c:pt>
                      <c:pt idx="5318">
                        <c:v>7.499755859375</c:v>
                      </c:pt>
                      <c:pt idx="5319">
                        <c:v>7.499755859375</c:v>
                      </c:pt>
                      <c:pt idx="5320">
                        <c:v>7.499755859375</c:v>
                      </c:pt>
                      <c:pt idx="5321">
                        <c:v>7.499755859375</c:v>
                      </c:pt>
                      <c:pt idx="5322">
                        <c:v>7.499755859375</c:v>
                      </c:pt>
                      <c:pt idx="5323">
                        <c:v>7.499755859375</c:v>
                      </c:pt>
                      <c:pt idx="5324">
                        <c:v>7.499755859375</c:v>
                      </c:pt>
                      <c:pt idx="5325">
                        <c:v>7.499755859375</c:v>
                      </c:pt>
                      <c:pt idx="5326">
                        <c:v>7.499755859375</c:v>
                      </c:pt>
                      <c:pt idx="5327">
                        <c:v>7.499755859375</c:v>
                      </c:pt>
                      <c:pt idx="5328">
                        <c:v>7.499755859375</c:v>
                      </c:pt>
                      <c:pt idx="5329">
                        <c:v>7.499755859375</c:v>
                      </c:pt>
                      <c:pt idx="5330">
                        <c:v>7.499755859375</c:v>
                      </c:pt>
                      <c:pt idx="5331">
                        <c:v>7.499755859375</c:v>
                      </c:pt>
                      <c:pt idx="5332">
                        <c:v>7.499755859375</c:v>
                      </c:pt>
                      <c:pt idx="5333">
                        <c:v>7.499755859375</c:v>
                      </c:pt>
                      <c:pt idx="5334">
                        <c:v>7.499755859375</c:v>
                      </c:pt>
                      <c:pt idx="5335">
                        <c:v>7.499755859375</c:v>
                      </c:pt>
                      <c:pt idx="5336">
                        <c:v>7.499755859375</c:v>
                      </c:pt>
                      <c:pt idx="5337">
                        <c:v>7.499755859375</c:v>
                      </c:pt>
                      <c:pt idx="5338">
                        <c:v>7.499755859375</c:v>
                      </c:pt>
                      <c:pt idx="5339">
                        <c:v>7.499755859375</c:v>
                      </c:pt>
                      <c:pt idx="5340">
                        <c:v>7.499755859375</c:v>
                      </c:pt>
                      <c:pt idx="5341">
                        <c:v>7.499755859375</c:v>
                      </c:pt>
                      <c:pt idx="5342">
                        <c:v>7.499755859375</c:v>
                      </c:pt>
                      <c:pt idx="5343">
                        <c:v>7.499755859375</c:v>
                      </c:pt>
                      <c:pt idx="5344">
                        <c:v>7.499755859375</c:v>
                      </c:pt>
                      <c:pt idx="5345">
                        <c:v>7.499755859375</c:v>
                      </c:pt>
                      <c:pt idx="5346">
                        <c:v>7.499755859375</c:v>
                      </c:pt>
                      <c:pt idx="5347">
                        <c:v>7.499755859375</c:v>
                      </c:pt>
                      <c:pt idx="5348">
                        <c:v>7.499755859375</c:v>
                      </c:pt>
                      <c:pt idx="5349">
                        <c:v>7.499755859375</c:v>
                      </c:pt>
                      <c:pt idx="5350">
                        <c:v>7.499755859375</c:v>
                      </c:pt>
                      <c:pt idx="5351">
                        <c:v>7.499755859375</c:v>
                      </c:pt>
                      <c:pt idx="5352">
                        <c:v>7.499755859375</c:v>
                      </c:pt>
                      <c:pt idx="5353">
                        <c:v>7.499755859375</c:v>
                      </c:pt>
                      <c:pt idx="5354">
                        <c:v>7.499755859375</c:v>
                      </c:pt>
                      <c:pt idx="5355">
                        <c:v>7.499755859375</c:v>
                      </c:pt>
                      <c:pt idx="5356">
                        <c:v>7.499755859375</c:v>
                      </c:pt>
                      <c:pt idx="5357">
                        <c:v>7.499755859375</c:v>
                      </c:pt>
                      <c:pt idx="5358">
                        <c:v>7.499755859375</c:v>
                      </c:pt>
                      <c:pt idx="5359">
                        <c:v>7.499755859375</c:v>
                      </c:pt>
                      <c:pt idx="5360">
                        <c:v>7.499755859375</c:v>
                      </c:pt>
                      <c:pt idx="5361">
                        <c:v>7.39990234375</c:v>
                      </c:pt>
                      <c:pt idx="5362">
                        <c:v>7.499755859375</c:v>
                      </c:pt>
                      <c:pt idx="5363">
                        <c:v>7.499755859375</c:v>
                      </c:pt>
                      <c:pt idx="5364">
                        <c:v>7.499755859375</c:v>
                      </c:pt>
                      <c:pt idx="5365">
                        <c:v>7.499755859375</c:v>
                      </c:pt>
                      <c:pt idx="5366">
                        <c:v>7.499755859375</c:v>
                      </c:pt>
                      <c:pt idx="5367">
                        <c:v>7.499755859375</c:v>
                      </c:pt>
                      <c:pt idx="5368">
                        <c:v>7.499755859375</c:v>
                      </c:pt>
                      <c:pt idx="5369">
                        <c:v>7.499755859375</c:v>
                      </c:pt>
                      <c:pt idx="5370">
                        <c:v>7.39990234375</c:v>
                      </c:pt>
                      <c:pt idx="5371">
                        <c:v>7.499755859375</c:v>
                      </c:pt>
                      <c:pt idx="5372">
                        <c:v>7.499755859375</c:v>
                      </c:pt>
                      <c:pt idx="5373">
                        <c:v>7.39990234375</c:v>
                      </c:pt>
                      <c:pt idx="5374">
                        <c:v>7.39990234375</c:v>
                      </c:pt>
                      <c:pt idx="5375">
                        <c:v>7.39990234375</c:v>
                      </c:pt>
                      <c:pt idx="5376">
                        <c:v>7.499755859375</c:v>
                      </c:pt>
                      <c:pt idx="5377">
                        <c:v>7.39990234375</c:v>
                      </c:pt>
                      <c:pt idx="5378">
                        <c:v>7.499755859375</c:v>
                      </c:pt>
                      <c:pt idx="5379">
                        <c:v>7.499755859375</c:v>
                      </c:pt>
                      <c:pt idx="5380">
                        <c:v>7.39990234375</c:v>
                      </c:pt>
                      <c:pt idx="5381">
                        <c:v>7.39990234375</c:v>
                      </c:pt>
                      <c:pt idx="5382">
                        <c:v>7.39990234375</c:v>
                      </c:pt>
                      <c:pt idx="5383">
                        <c:v>7.39990234375</c:v>
                      </c:pt>
                      <c:pt idx="5384">
                        <c:v>7.39990234375</c:v>
                      </c:pt>
                      <c:pt idx="5385">
                        <c:v>7.499755859375</c:v>
                      </c:pt>
                      <c:pt idx="5386">
                        <c:v>7.39990234375</c:v>
                      </c:pt>
                      <c:pt idx="5387">
                        <c:v>7.39990234375</c:v>
                      </c:pt>
                      <c:pt idx="5388">
                        <c:v>7.39990234375</c:v>
                      </c:pt>
                      <c:pt idx="5389">
                        <c:v>7.499755859375</c:v>
                      </c:pt>
                      <c:pt idx="5390">
                        <c:v>7.39990234375</c:v>
                      </c:pt>
                      <c:pt idx="5391">
                        <c:v>7.39990234375</c:v>
                      </c:pt>
                      <c:pt idx="5392">
                        <c:v>7.39990234375</c:v>
                      </c:pt>
                      <c:pt idx="5393">
                        <c:v>7.39990234375</c:v>
                      </c:pt>
                      <c:pt idx="5394">
                        <c:v>7.39990234375</c:v>
                      </c:pt>
                      <c:pt idx="5395">
                        <c:v>7.39990234375</c:v>
                      </c:pt>
                      <c:pt idx="5396">
                        <c:v>7.39990234375</c:v>
                      </c:pt>
                      <c:pt idx="5397">
                        <c:v>7.39990234375</c:v>
                      </c:pt>
                      <c:pt idx="5398">
                        <c:v>7.39990234375</c:v>
                      </c:pt>
                      <c:pt idx="5399">
                        <c:v>7.39990234375</c:v>
                      </c:pt>
                      <c:pt idx="5400">
                        <c:v>7.39990234375</c:v>
                      </c:pt>
                      <c:pt idx="5401">
                        <c:v>7.39990234375</c:v>
                      </c:pt>
                      <c:pt idx="5402">
                        <c:v>7.39990234375</c:v>
                      </c:pt>
                      <c:pt idx="5403">
                        <c:v>7.39990234375</c:v>
                      </c:pt>
                      <c:pt idx="5404">
                        <c:v>7.39990234375</c:v>
                      </c:pt>
                      <c:pt idx="5405">
                        <c:v>7.39990234375</c:v>
                      </c:pt>
                      <c:pt idx="5406">
                        <c:v>7.39990234375</c:v>
                      </c:pt>
                      <c:pt idx="5407">
                        <c:v>7.39990234375</c:v>
                      </c:pt>
                      <c:pt idx="5408">
                        <c:v>7.39990234375</c:v>
                      </c:pt>
                      <c:pt idx="5409">
                        <c:v>7.39990234375</c:v>
                      </c:pt>
                      <c:pt idx="5410">
                        <c:v>7.39990234375</c:v>
                      </c:pt>
                      <c:pt idx="5411">
                        <c:v>7.39990234375</c:v>
                      </c:pt>
                      <c:pt idx="5412">
                        <c:v>7.39990234375</c:v>
                      </c:pt>
                      <c:pt idx="5413">
                        <c:v>7.39990234375</c:v>
                      </c:pt>
                      <c:pt idx="5414">
                        <c:v>7.39990234375</c:v>
                      </c:pt>
                      <c:pt idx="5415">
                        <c:v>7.39990234375</c:v>
                      </c:pt>
                      <c:pt idx="5416">
                        <c:v>7.39990234375</c:v>
                      </c:pt>
                      <c:pt idx="5417">
                        <c:v>7.39990234375</c:v>
                      </c:pt>
                      <c:pt idx="5418">
                        <c:v>7.39990234375</c:v>
                      </c:pt>
                      <c:pt idx="5419">
                        <c:v>7.39990234375</c:v>
                      </c:pt>
                      <c:pt idx="5420">
                        <c:v>7.39990234375</c:v>
                      </c:pt>
                      <c:pt idx="5421">
                        <c:v>7.39990234375</c:v>
                      </c:pt>
                      <c:pt idx="5422">
                        <c:v>7.39990234375</c:v>
                      </c:pt>
                      <c:pt idx="5423">
                        <c:v>7.39990234375</c:v>
                      </c:pt>
                      <c:pt idx="5424">
                        <c:v>7.39990234375</c:v>
                      </c:pt>
                      <c:pt idx="5425">
                        <c:v>7.39990234375</c:v>
                      </c:pt>
                      <c:pt idx="5426">
                        <c:v>7.39990234375</c:v>
                      </c:pt>
                      <c:pt idx="5427">
                        <c:v>7.39990234375</c:v>
                      </c:pt>
                      <c:pt idx="5428">
                        <c:v>7.39990234375</c:v>
                      </c:pt>
                      <c:pt idx="5429">
                        <c:v>7.39990234375</c:v>
                      </c:pt>
                      <c:pt idx="5430">
                        <c:v>7.39990234375</c:v>
                      </c:pt>
                      <c:pt idx="5431">
                        <c:v>7.39990234375</c:v>
                      </c:pt>
                      <c:pt idx="5432">
                        <c:v>7.39990234375</c:v>
                      </c:pt>
                      <c:pt idx="5433">
                        <c:v>7.39990234375</c:v>
                      </c:pt>
                      <c:pt idx="5434">
                        <c:v>7.39990234375</c:v>
                      </c:pt>
                      <c:pt idx="5435">
                        <c:v>7.39990234375</c:v>
                      </c:pt>
                      <c:pt idx="5436">
                        <c:v>7.39990234375</c:v>
                      </c:pt>
                      <c:pt idx="5437">
                        <c:v>7.39990234375</c:v>
                      </c:pt>
                      <c:pt idx="5438">
                        <c:v>7.39990234375</c:v>
                      </c:pt>
                      <c:pt idx="5439">
                        <c:v>7.39990234375</c:v>
                      </c:pt>
                      <c:pt idx="5440">
                        <c:v>7.39990234375</c:v>
                      </c:pt>
                      <c:pt idx="5441">
                        <c:v>7.39990234375</c:v>
                      </c:pt>
                      <c:pt idx="5442">
                        <c:v>7.39990234375</c:v>
                      </c:pt>
                      <c:pt idx="5443">
                        <c:v>7.39990234375</c:v>
                      </c:pt>
                      <c:pt idx="5444">
                        <c:v>7.39990234375</c:v>
                      </c:pt>
                      <c:pt idx="5445">
                        <c:v>7.39990234375</c:v>
                      </c:pt>
                      <c:pt idx="5446">
                        <c:v>7.39990234375</c:v>
                      </c:pt>
                      <c:pt idx="5447">
                        <c:v>7.39990234375</c:v>
                      </c:pt>
                      <c:pt idx="5448">
                        <c:v>7.39990234375</c:v>
                      </c:pt>
                      <c:pt idx="5449">
                        <c:v>7.39990234375</c:v>
                      </c:pt>
                      <c:pt idx="5450">
                        <c:v>7.39990234375</c:v>
                      </c:pt>
                      <c:pt idx="5451">
                        <c:v>7.39990234375</c:v>
                      </c:pt>
                      <c:pt idx="5452">
                        <c:v>7.39990234375</c:v>
                      </c:pt>
                      <c:pt idx="5453">
                        <c:v>7.39990234375</c:v>
                      </c:pt>
                      <c:pt idx="5454">
                        <c:v>7.39990234375</c:v>
                      </c:pt>
                      <c:pt idx="5455">
                        <c:v>7.39990234375</c:v>
                      </c:pt>
                      <c:pt idx="5456">
                        <c:v>7.39990234375</c:v>
                      </c:pt>
                      <c:pt idx="5457">
                        <c:v>7.39990234375</c:v>
                      </c:pt>
                      <c:pt idx="5458">
                        <c:v>7.39990234375</c:v>
                      </c:pt>
                      <c:pt idx="5459">
                        <c:v>7.39990234375</c:v>
                      </c:pt>
                      <c:pt idx="5460">
                        <c:v>7.39990234375</c:v>
                      </c:pt>
                      <c:pt idx="5461">
                        <c:v>7.39990234375</c:v>
                      </c:pt>
                      <c:pt idx="5462">
                        <c:v>7.39990234375</c:v>
                      </c:pt>
                      <c:pt idx="5463">
                        <c:v>7.39990234375</c:v>
                      </c:pt>
                      <c:pt idx="5464">
                        <c:v>7.39990234375</c:v>
                      </c:pt>
                      <c:pt idx="5465">
                        <c:v>7.39990234375</c:v>
                      </c:pt>
                      <c:pt idx="5466">
                        <c:v>7.39990234375</c:v>
                      </c:pt>
                      <c:pt idx="5467">
                        <c:v>7.39990234375</c:v>
                      </c:pt>
                      <c:pt idx="5468">
                        <c:v>7.39990234375</c:v>
                      </c:pt>
                      <c:pt idx="5469">
                        <c:v>7.39990234375</c:v>
                      </c:pt>
                      <c:pt idx="5470">
                        <c:v>7.39990234375</c:v>
                      </c:pt>
                      <c:pt idx="5471">
                        <c:v>7.39990234375</c:v>
                      </c:pt>
                      <c:pt idx="5472">
                        <c:v>7.39990234375</c:v>
                      </c:pt>
                      <c:pt idx="5473">
                        <c:v>7.39990234375</c:v>
                      </c:pt>
                      <c:pt idx="5474">
                        <c:v>7.39990234375</c:v>
                      </c:pt>
                      <c:pt idx="5475">
                        <c:v>7.39990234375</c:v>
                      </c:pt>
                      <c:pt idx="5476">
                        <c:v>7.39990234375</c:v>
                      </c:pt>
                      <c:pt idx="5477">
                        <c:v>7.39990234375</c:v>
                      </c:pt>
                      <c:pt idx="5478">
                        <c:v>7.39990234375</c:v>
                      </c:pt>
                      <c:pt idx="5479">
                        <c:v>7.39990234375</c:v>
                      </c:pt>
                      <c:pt idx="5480">
                        <c:v>7.39990234375</c:v>
                      </c:pt>
                      <c:pt idx="5481">
                        <c:v>7.39990234375</c:v>
                      </c:pt>
                      <c:pt idx="5482">
                        <c:v>7.39990234375</c:v>
                      </c:pt>
                      <c:pt idx="5483">
                        <c:v>7.39990234375</c:v>
                      </c:pt>
                      <c:pt idx="5484">
                        <c:v>7.39990234375</c:v>
                      </c:pt>
                      <c:pt idx="5485">
                        <c:v>7.39990234375</c:v>
                      </c:pt>
                      <c:pt idx="5486">
                        <c:v>7.39990234375</c:v>
                      </c:pt>
                      <c:pt idx="5487">
                        <c:v>7.39990234375</c:v>
                      </c:pt>
                      <c:pt idx="5488">
                        <c:v>7.39990234375</c:v>
                      </c:pt>
                      <c:pt idx="5489">
                        <c:v>7.39990234375</c:v>
                      </c:pt>
                      <c:pt idx="5490">
                        <c:v>7.39990234375</c:v>
                      </c:pt>
                      <c:pt idx="5491">
                        <c:v>7.39990234375</c:v>
                      </c:pt>
                      <c:pt idx="5492">
                        <c:v>7.39990234375</c:v>
                      </c:pt>
                      <c:pt idx="5493">
                        <c:v>7.39990234375</c:v>
                      </c:pt>
                      <c:pt idx="5494">
                        <c:v>7.39990234375</c:v>
                      </c:pt>
                      <c:pt idx="5495">
                        <c:v>7.39990234375</c:v>
                      </c:pt>
                      <c:pt idx="5496">
                        <c:v>7.2998046875</c:v>
                      </c:pt>
                      <c:pt idx="5497">
                        <c:v>7.39990234375</c:v>
                      </c:pt>
                      <c:pt idx="5498">
                        <c:v>7.39990234375</c:v>
                      </c:pt>
                      <c:pt idx="5499">
                        <c:v>7.39990234375</c:v>
                      </c:pt>
                      <c:pt idx="5500">
                        <c:v>7.39990234375</c:v>
                      </c:pt>
                      <c:pt idx="5501">
                        <c:v>7.39990234375</c:v>
                      </c:pt>
                      <c:pt idx="5502">
                        <c:v>7.39990234375</c:v>
                      </c:pt>
                      <c:pt idx="5503">
                        <c:v>7.39990234375</c:v>
                      </c:pt>
                      <c:pt idx="5504">
                        <c:v>7.2998046875</c:v>
                      </c:pt>
                      <c:pt idx="5505">
                        <c:v>7.39990234375</c:v>
                      </c:pt>
                      <c:pt idx="5506">
                        <c:v>7.39990234375</c:v>
                      </c:pt>
                      <c:pt idx="5507">
                        <c:v>7.39990234375</c:v>
                      </c:pt>
                      <c:pt idx="5508">
                        <c:v>7.2998046875</c:v>
                      </c:pt>
                      <c:pt idx="5509">
                        <c:v>7.2998046875</c:v>
                      </c:pt>
                      <c:pt idx="5510">
                        <c:v>7.2998046875</c:v>
                      </c:pt>
                      <c:pt idx="5511">
                        <c:v>7.39990234375</c:v>
                      </c:pt>
                      <c:pt idx="5512">
                        <c:v>7.39990234375</c:v>
                      </c:pt>
                      <c:pt idx="5513">
                        <c:v>7.2998046875</c:v>
                      </c:pt>
                      <c:pt idx="5514">
                        <c:v>7.2998046875</c:v>
                      </c:pt>
                      <c:pt idx="5515">
                        <c:v>7.2998046875</c:v>
                      </c:pt>
                      <c:pt idx="5516">
                        <c:v>7.2998046875</c:v>
                      </c:pt>
                      <c:pt idx="5517">
                        <c:v>7.2998046875</c:v>
                      </c:pt>
                      <c:pt idx="5518">
                        <c:v>7.2998046875</c:v>
                      </c:pt>
                      <c:pt idx="5519">
                        <c:v>7.2998046875</c:v>
                      </c:pt>
                      <c:pt idx="5520">
                        <c:v>7.2998046875</c:v>
                      </c:pt>
                      <c:pt idx="5521">
                        <c:v>7.39990234375</c:v>
                      </c:pt>
                      <c:pt idx="5522">
                        <c:v>7.39990234375</c:v>
                      </c:pt>
                      <c:pt idx="5523">
                        <c:v>7.2998046875</c:v>
                      </c:pt>
                      <c:pt idx="5524">
                        <c:v>7.2998046875</c:v>
                      </c:pt>
                      <c:pt idx="5525">
                        <c:v>7.2998046875</c:v>
                      </c:pt>
                      <c:pt idx="5526">
                        <c:v>7.2998046875</c:v>
                      </c:pt>
                      <c:pt idx="5527">
                        <c:v>7.2998046875</c:v>
                      </c:pt>
                      <c:pt idx="5528">
                        <c:v>7.2998046875</c:v>
                      </c:pt>
                      <c:pt idx="5529">
                        <c:v>7.2998046875</c:v>
                      </c:pt>
                      <c:pt idx="5530">
                        <c:v>7.2998046875</c:v>
                      </c:pt>
                      <c:pt idx="5531">
                        <c:v>7.2998046875</c:v>
                      </c:pt>
                      <c:pt idx="5532">
                        <c:v>7.2998046875</c:v>
                      </c:pt>
                      <c:pt idx="5533">
                        <c:v>7.2998046875</c:v>
                      </c:pt>
                      <c:pt idx="5534">
                        <c:v>7.2998046875</c:v>
                      </c:pt>
                      <c:pt idx="5535">
                        <c:v>7.2998046875</c:v>
                      </c:pt>
                      <c:pt idx="5536">
                        <c:v>7.2998046875</c:v>
                      </c:pt>
                      <c:pt idx="5537">
                        <c:v>7.2998046875</c:v>
                      </c:pt>
                      <c:pt idx="5538">
                        <c:v>7.2998046875</c:v>
                      </c:pt>
                      <c:pt idx="5539">
                        <c:v>7.2998046875</c:v>
                      </c:pt>
                      <c:pt idx="5540">
                        <c:v>7.2998046875</c:v>
                      </c:pt>
                      <c:pt idx="5541">
                        <c:v>7.2998046875</c:v>
                      </c:pt>
                      <c:pt idx="5542">
                        <c:v>7.2998046875</c:v>
                      </c:pt>
                      <c:pt idx="5543">
                        <c:v>7.2998046875</c:v>
                      </c:pt>
                      <c:pt idx="5544">
                        <c:v>7.2998046875</c:v>
                      </c:pt>
                      <c:pt idx="5545">
                        <c:v>7.2998046875</c:v>
                      </c:pt>
                      <c:pt idx="5546">
                        <c:v>7.2998046875</c:v>
                      </c:pt>
                      <c:pt idx="5547">
                        <c:v>7.2998046875</c:v>
                      </c:pt>
                      <c:pt idx="5548">
                        <c:v>7.2998046875</c:v>
                      </c:pt>
                      <c:pt idx="5549">
                        <c:v>7.2998046875</c:v>
                      </c:pt>
                      <c:pt idx="5550">
                        <c:v>7.2998046875</c:v>
                      </c:pt>
                      <c:pt idx="5551">
                        <c:v>7.2998046875</c:v>
                      </c:pt>
                      <c:pt idx="5552">
                        <c:v>7.2998046875</c:v>
                      </c:pt>
                      <c:pt idx="5553">
                        <c:v>7.2998046875</c:v>
                      </c:pt>
                      <c:pt idx="5554">
                        <c:v>7.2998046875</c:v>
                      </c:pt>
                      <c:pt idx="5555">
                        <c:v>7.2998046875</c:v>
                      </c:pt>
                      <c:pt idx="5556">
                        <c:v>7.2998046875</c:v>
                      </c:pt>
                      <c:pt idx="5557">
                        <c:v>7.2998046875</c:v>
                      </c:pt>
                      <c:pt idx="5558">
                        <c:v>7.2998046875</c:v>
                      </c:pt>
                      <c:pt idx="5559">
                        <c:v>7.2998046875</c:v>
                      </c:pt>
                      <c:pt idx="5560">
                        <c:v>7.2998046875</c:v>
                      </c:pt>
                      <c:pt idx="5561">
                        <c:v>7.2998046875</c:v>
                      </c:pt>
                      <c:pt idx="5562">
                        <c:v>7.2998046875</c:v>
                      </c:pt>
                      <c:pt idx="5563">
                        <c:v>7.2998046875</c:v>
                      </c:pt>
                      <c:pt idx="5564">
                        <c:v>7.2998046875</c:v>
                      </c:pt>
                      <c:pt idx="5565">
                        <c:v>7.2998046875</c:v>
                      </c:pt>
                      <c:pt idx="5566">
                        <c:v>7.2998046875</c:v>
                      </c:pt>
                      <c:pt idx="5567">
                        <c:v>7.2998046875</c:v>
                      </c:pt>
                      <c:pt idx="5568">
                        <c:v>7.2998046875</c:v>
                      </c:pt>
                      <c:pt idx="5569">
                        <c:v>7.2998046875</c:v>
                      </c:pt>
                      <c:pt idx="5570">
                        <c:v>7.2998046875</c:v>
                      </c:pt>
                      <c:pt idx="5571">
                        <c:v>7.2998046875</c:v>
                      </c:pt>
                      <c:pt idx="5572">
                        <c:v>7.2998046875</c:v>
                      </c:pt>
                      <c:pt idx="5573">
                        <c:v>7.2998046875</c:v>
                      </c:pt>
                      <c:pt idx="5574">
                        <c:v>7.2998046875</c:v>
                      </c:pt>
                      <c:pt idx="5575">
                        <c:v>7.2998046875</c:v>
                      </c:pt>
                      <c:pt idx="5576">
                        <c:v>7.2998046875</c:v>
                      </c:pt>
                      <c:pt idx="5577">
                        <c:v>7.2998046875</c:v>
                      </c:pt>
                      <c:pt idx="5578">
                        <c:v>7.2998046875</c:v>
                      </c:pt>
                      <c:pt idx="5579">
                        <c:v>7.2998046875</c:v>
                      </c:pt>
                      <c:pt idx="5580">
                        <c:v>7.2998046875</c:v>
                      </c:pt>
                      <c:pt idx="5581">
                        <c:v>7.2998046875</c:v>
                      </c:pt>
                      <c:pt idx="5582">
                        <c:v>7.2998046875</c:v>
                      </c:pt>
                      <c:pt idx="5583">
                        <c:v>7.2998046875</c:v>
                      </c:pt>
                      <c:pt idx="5584">
                        <c:v>7.2998046875</c:v>
                      </c:pt>
                      <c:pt idx="5585">
                        <c:v>7.2998046875</c:v>
                      </c:pt>
                      <c:pt idx="5586">
                        <c:v>7.2998046875</c:v>
                      </c:pt>
                      <c:pt idx="5587">
                        <c:v>7.2998046875</c:v>
                      </c:pt>
                      <c:pt idx="5588">
                        <c:v>7.2998046875</c:v>
                      </c:pt>
                      <c:pt idx="5589">
                        <c:v>7.2998046875</c:v>
                      </c:pt>
                      <c:pt idx="5590">
                        <c:v>7.2998046875</c:v>
                      </c:pt>
                      <c:pt idx="5591">
                        <c:v>7.2998046875</c:v>
                      </c:pt>
                      <c:pt idx="5592">
                        <c:v>7.2998046875</c:v>
                      </c:pt>
                      <c:pt idx="5593">
                        <c:v>7.2998046875</c:v>
                      </c:pt>
                      <c:pt idx="5594">
                        <c:v>7.2998046875</c:v>
                      </c:pt>
                      <c:pt idx="5595">
                        <c:v>7.2998046875</c:v>
                      </c:pt>
                      <c:pt idx="5596">
                        <c:v>7.2998046875</c:v>
                      </c:pt>
                      <c:pt idx="5597">
                        <c:v>7.2998046875</c:v>
                      </c:pt>
                      <c:pt idx="5598">
                        <c:v>7.2998046875</c:v>
                      </c:pt>
                      <c:pt idx="5599">
                        <c:v>7.2998046875</c:v>
                      </c:pt>
                      <c:pt idx="5600">
                        <c:v>7.2998046875</c:v>
                      </c:pt>
                      <c:pt idx="5601">
                        <c:v>7.2998046875</c:v>
                      </c:pt>
                      <c:pt idx="5602">
                        <c:v>7.2998046875</c:v>
                      </c:pt>
                      <c:pt idx="5603">
                        <c:v>7.2998046875</c:v>
                      </c:pt>
                      <c:pt idx="5604">
                        <c:v>7.2998046875</c:v>
                      </c:pt>
                      <c:pt idx="5605">
                        <c:v>7.2998046875</c:v>
                      </c:pt>
                      <c:pt idx="5606">
                        <c:v>7.2998046875</c:v>
                      </c:pt>
                      <c:pt idx="5607">
                        <c:v>7.2998046875</c:v>
                      </c:pt>
                      <c:pt idx="5608">
                        <c:v>7.2998046875</c:v>
                      </c:pt>
                      <c:pt idx="5609">
                        <c:v>7.2998046875</c:v>
                      </c:pt>
                      <c:pt idx="5610">
                        <c:v>7.2998046875</c:v>
                      </c:pt>
                      <c:pt idx="5611">
                        <c:v>7.2998046875</c:v>
                      </c:pt>
                      <c:pt idx="5612">
                        <c:v>7.2998046875</c:v>
                      </c:pt>
                      <c:pt idx="5613">
                        <c:v>7.2998046875</c:v>
                      </c:pt>
                      <c:pt idx="5614">
                        <c:v>7.2998046875</c:v>
                      </c:pt>
                      <c:pt idx="5615">
                        <c:v>7.2998046875</c:v>
                      </c:pt>
                      <c:pt idx="5616">
                        <c:v>7.2998046875</c:v>
                      </c:pt>
                      <c:pt idx="5617">
                        <c:v>7.2998046875</c:v>
                      </c:pt>
                      <c:pt idx="5618">
                        <c:v>7.2998046875</c:v>
                      </c:pt>
                      <c:pt idx="5619">
                        <c:v>7.2998046875</c:v>
                      </c:pt>
                      <c:pt idx="5620">
                        <c:v>7.2998046875</c:v>
                      </c:pt>
                      <c:pt idx="5621">
                        <c:v>7.2998046875</c:v>
                      </c:pt>
                      <c:pt idx="5622">
                        <c:v>7.2998046875</c:v>
                      </c:pt>
                      <c:pt idx="5623">
                        <c:v>7.2998046875</c:v>
                      </c:pt>
                      <c:pt idx="5624">
                        <c:v>7.2998046875</c:v>
                      </c:pt>
                      <c:pt idx="5625">
                        <c:v>7.2998046875</c:v>
                      </c:pt>
                      <c:pt idx="5626">
                        <c:v>7.2998046875</c:v>
                      </c:pt>
                      <c:pt idx="5627">
                        <c:v>7.2998046875</c:v>
                      </c:pt>
                      <c:pt idx="5628">
                        <c:v>7.2998046875</c:v>
                      </c:pt>
                      <c:pt idx="5629">
                        <c:v>7.2998046875</c:v>
                      </c:pt>
                      <c:pt idx="5630">
                        <c:v>7.2998046875</c:v>
                      </c:pt>
                      <c:pt idx="5631">
                        <c:v>7.2998046875</c:v>
                      </c:pt>
                      <c:pt idx="5632">
                        <c:v>7.2998046875</c:v>
                      </c:pt>
                      <c:pt idx="5633">
                        <c:v>7.2998046875</c:v>
                      </c:pt>
                      <c:pt idx="5634">
                        <c:v>7.199951171875</c:v>
                      </c:pt>
                      <c:pt idx="5635">
                        <c:v>7.2998046875</c:v>
                      </c:pt>
                      <c:pt idx="5636">
                        <c:v>7.199951171875</c:v>
                      </c:pt>
                      <c:pt idx="5637">
                        <c:v>7.2998046875</c:v>
                      </c:pt>
                      <c:pt idx="5638">
                        <c:v>7.2998046875</c:v>
                      </c:pt>
                      <c:pt idx="5639">
                        <c:v>7.2998046875</c:v>
                      </c:pt>
                      <c:pt idx="5640">
                        <c:v>7.2998046875</c:v>
                      </c:pt>
                      <c:pt idx="5641">
                        <c:v>7.2998046875</c:v>
                      </c:pt>
                      <c:pt idx="5642">
                        <c:v>7.2998046875</c:v>
                      </c:pt>
                      <c:pt idx="5643">
                        <c:v>7.2998046875</c:v>
                      </c:pt>
                      <c:pt idx="5644">
                        <c:v>7.2998046875</c:v>
                      </c:pt>
                      <c:pt idx="5645">
                        <c:v>7.199951171875</c:v>
                      </c:pt>
                      <c:pt idx="5646">
                        <c:v>7.199951171875</c:v>
                      </c:pt>
                      <c:pt idx="5647">
                        <c:v>7.2998046875</c:v>
                      </c:pt>
                      <c:pt idx="5648">
                        <c:v>7.2998046875</c:v>
                      </c:pt>
                      <c:pt idx="5649">
                        <c:v>7.199951171875</c:v>
                      </c:pt>
                      <c:pt idx="5650">
                        <c:v>7.2998046875</c:v>
                      </c:pt>
                      <c:pt idx="5651">
                        <c:v>7.199951171875</c:v>
                      </c:pt>
                      <c:pt idx="5652">
                        <c:v>7.199951171875</c:v>
                      </c:pt>
                      <c:pt idx="5653">
                        <c:v>7.2998046875</c:v>
                      </c:pt>
                      <c:pt idx="5654">
                        <c:v>7.199951171875</c:v>
                      </c:pt>
                      <c:pt idx="5655">
                        <c:v>7.2998046875</c:v>
                      </c:pt>
                      <c:pt idx="5656">
                        <c:v>7.199951171875</c:v>
                      </c:pt>
                      <c:pt idx="5657">
                        <c:v>7.199951171875</c:v>
                      </c:pt>
                      <c:pt idx="5658">
                        <c:v>7.199951171875</c:v>
                      </c:pt>
                      <c:pt idx="5659">
                        <c:v>7.199951171875</c:v>
                      </c:pt>
                      <c:pt idx="5660">
                        <c:v>7.199951171875</c:v>
                      </c:pt>
                      <c:pt idx="5661">
                        <c:v>7.199951171875</c:v>
                      </c:pt>
                      <c:pt idx="5662">
                        <c:v>7.199951171875</c:v>
                      </c:pt>
                      <c:pt idx="5663">
                        <c:v>7.199951171875</c:v>
                      </c:pt>
                      <c:pt idx="5664">
                        <c:v>7.199951171875</c:v>
                      </c:pt>
                      <c:pt idx="5665">
                        <c:v>7.199951171875</c:v>
                      </c:pt>
                      <c:pt idx="5666">
                        <c:v>7.199951171875</c:v>
                      </c:pt>
                      <c:pt idx="5667">
                        <c:v>7.199951171875</c:v>
                      </c:pt>
                      <c:pt idx="5668">
                        <c:v>7.199951171875</c:v>
                      </c:pt>
                      <c:pt idx="5669">
                        <c:v>7.199951171875</c:v>
                      </c:pt>
                      <c:pt idx="5670">
                        <c:v>7.199951171875</c:v>
                      </c:pt>
                      <c:pt idx="5671">
                        <c:v>7.199951171875</c:v>
                      </c:pt>
                      <c:pt idx="5672">
                        <c:v>7.199951171875</c:v>
                      </c:pt>
                      <c:pt idx="5673">
                        <c:v>7.199951171875</c:v>
                      </c:pt>
                      <c:pt idx="5674">
                        <c:v>7.199951171875</c:v>
                      </c:pt>
                      <c:pt idx="5675">
                        <c:v>7.199951171875</c:v>
                      </c:pt>
                      <c:pt idx="5676">
                        <c:v>7.199951171875</c:v>
                      </c:pt>
                      <c:pt idx="5677">
                        <c:v>7.199951171875</c:v>
                      </c:pt>
                      <c:pt idx="5678">
                        <c:v>7.199951171875</c:v>
                      </c:pt>
                      <c:pt idx="5679">
                        <c:v>7.199951171875</c:v>
                      </c:pt>
                      <c:pt idx="5680">
                        <c:v>7.199951171875</c:v>
                      </c:pt>
                      <c:pt idx="5681">
                        <c:v>7.199951171875</c:v>
                      </c:pt>
                      <c:pt idx="5682">
                        <c:v>7.199951171875</c:v>
                      </c:pt>
                      <c:pt idx="5683">
                        <c:v>7.199951171875</c:v>
                      </c:pt>
                      <c:pt idx="5684">
                        <c:v>7.199951171875</c:v>
                      </c:pt>
                      <c:pt idx="5685">
                        <c:v>7.199951171875</c:v>
                      </c:pt>
                      <c:pt idx="5686">
                        <c:v>7.199951171875</c:v>
                      </c:pt>
                      <c:pt idx="5687">
                        <c:v>7.199951171875</c:v>
                      </c:pt>
                      <c:pt idx="5688">
                        <c:v>7.199951171875</c:v>
                      </c:pt>
                      <c:pt idx="5689">
                        <c:v>7.199951171875</c:v>
                      </c:pt>
                      <c:pt idx="5690">
                        <c:v>7.199951171875</c:v>
                      </c:pt>
                      <c:pt idx="5691">
                        <c:v>7.199951171875</c:v>
                      </c:pt>
                      <c:pt idx="5692">
                        <c:v>7.199951171875</c:v>
                      </c:pt>
                      <c:pt idx="5693">
                        <c:v>7.199951171875</c:v>
                      </c:pt>
                      <c:pt idx="5694">
                        <c:v>7.199951171875</c:v>
                      </c:pt>
                      <c:pt idx="5695">
                        <c:v>7.199951171875</c:v>
                      </c:pt>
                      <c:pt idx="5696">
                        <c:v>7.199951171875</c:v>
                      </c:pt>
                      <c:pt idx="5697">
                        <c:v>7.199951171875</c:v>
                      </c:pt>
                      <c:pt idx="5698">
                        <c:v>7.199951171875</c:v>
                      </c:pt>
                      <c:pt idx="5699">
                        <c:v>7.199951171875</c:v>
                      </c:pt>
                      <c:pt idx="5700">
                        <c:v>7.199951171875</c:v>
                      </c:pt>
                      <c:pt idx="5701">
                        <c:v>7.199951171875</c:v>
                      </c:pt>
                      <c:pt idx="5702">
                        <c:v>7.199951171875</c:v>
                      </c:pt>
                      <c:pt idx="5703">
                        <c:v>7.199951171875</c:v>
                      </c:pt>
                      <c:pt idx="5704">
                        <c:v>7.199951171875</c:v>
                      </c:pt>
                      <c:pt idx="5705">
                        <c:v>7.199951171875</c:v>
                      </c:pt>
                      <c:pt idx="5706">
                        <c:v>7.199951171875</c:v>
                      </c:pt>
                      <c:pt idx="5707">
                        <c:v>7.199951171875</c:v>
                      </c:pt>
                      <c:pt idx="5708">
                        <c:v>7.199951171875</c:v>
                      </c:pt>
                      <c:pt idx="5709">
                        <c:v>7.199951171875</c:v>
                      </c:pt>
                      <c:pt idx="5710">
                        <c:v>7.199951171875</c:v>
                      </c:pt>
                      <c:pt idx="5711">
                        <c:v>7.199951171875</c:v>
                      </c:pt>
                      <c:pt idx="5712">
                        <c:v>7.199951171875</c:v>
                      </c:pt>
                      <c:pt idx="5713">
                        <c:v>7.199951171875</c:v>
                      </c:pt>
                      <c:pt idx="5714">
                        <c:v>7.199951171875</c:v>
                      </c:pt>
                      <c:pt idx="5715">
                        <c:v>7.199951171875</c:v>
                      </c:pt>
                      <c:pt idx="5716">
                        <c:v>7.199951171875</c:v>
                      </c:pt>
                      <c:pt idx="5717">
                        <c:v>7.199951171875</c:v>
                      </c:pt>
                      <c:pt idx="5718">
                        <c:v>7.199951171875</c:v>
                      </c:pt>
                      <c:pt idx="5719">
                        <c:v>7.199951171875</c:v>
                      </c:pt>
                      <c:pt idx="5720">
                        <c:v>7.199951171875</c:v>
                      </c:pt>
                      <c:pt idx="5721">
                        <c:v>7.199951171875</c:v>
                      </c:pt>
                      <c:pt idx="5722">
                        <c:v>7.199951171875</c:v>
                      </c:pt>
                      <c:pt idx="5723">
                        <c:v>7.199951171875</c:v>
                      </c:pt>
                      <c:pt idx="5724">
                        <c:v>7.199951171875</c:v>
                      </c:pt>
                      <c:pt idx="5725">
                        <c:v>7.199951171875</c:v>
                      </c:pt>
                      <c:pt idx="5726">
                        <c:v>7.199951171875</c:v>
                      </c:pt>
                      <c:pt idx="5727">
                        <c:v>7.199951171875</c:v>
                      </c:pt>
                      <c:pt idx="5728">
                        <c:v>7.199951171875</c:v>
                      </c:pt>
                      <c:pt idx="5729">
                        <c:v>7.199951171875</c:v>
                      </c:pt>
                      <c:pt idx="5730">
                        <c:v>7.199951171875</c:v>
                      </c:pt>
                      <c:pt idx="5731">
                        <c:v>7.199951171875</c:v>
                      </c:pt>
                      <c:pt idx="5732">
                        <c:v>7.199951171875</c:v>
                      </c:pt>
                      <c:pt idx="5733">
                        <c:v>7.199951171875</c:v>
                      </c:pt>
                      <c:pt idx="5734">
                        <c:v>7.199951171875</c:v>
                      </c:pt>
                      <c:pt idx="5735">
                        <c:v>7.199951171875</c:v>
                      </c:pt>
                      <c:pt idx="5736">
                        <c:v>7.199951171875</c:v>
                      </c:pt>
                      <c:pt idx="5737">
                        <c:v>7.199951171875</c:v>
                      </c:pt>
                      <c:pt idx="5738">
                        <c:v>7.199951171875</c:v>
                      </c:pt>
                      <c:pt idx="5739">
                        <c:v>7.199951171875</c:v>
                      </c:pt>
                      <c:pt idx="5740">
                        <c:v>7.199951171875</c:v>
                      </c:pt>
                      <c:pt idx="5741">
                        <c:v>7.199951171875</c:v>
                      </c:pt>
                      <c:pt idx="5742">
                        <c:v>7.199951171875</c:v>
                      </c:pt>
                      <c:pt idx="5743">
                        <c:v>7.199951171875</c:v>
                      </c:pt>
                      <c:pt idx="5744">
                        <c:v>7.199951171875</c:v>
                      </c:pt>
                      <c:pt idx="5745">
                        <c:v>7.199951171875</c:v>
                      </c:pt>
                      <c:pt idx="5746">
                        <c:v>7.199951171875</c:v>
                      </c:pt>
                      <c:pt idx="5747">
                        <c:v>7.199951171875</c:v>
                      </c:pt>
                      <c:pt idx="5748">
                        <c:v>7.199951171875</c:v>
                      </c:pt>
                      <c:pt idx="5749">
                        <c:v>7.199951171875</c:v>
                      </c:pt>
                      <c:pt idx="5750">
                        <c:v>7.199951171875</c:v>
                      </c:pt>
                      <c:pt idx="5751">
                        <c:v>7.199951171875</c:v>
                      </c:pt>
                      <c:pt idx="5752">
                        <c:v>7.199951171875</c:v>
                      </c:pt>
                      <c:pt idx="5753">
                        <c:v>7.199951171875</c:v>
                      </c:pt>
                      <c:pt idx="5754">
                        <c:v>7.199951171875</c:v>
                      </c:pt>
                      <c:pt idx="5755">
                        <c:v>7.199951171875</c:v>
                      </c:pt>
                      <c:pt idx="5756">
                        <c:v>7.199951171875</c:v>
                      </c:pt>
                      <c:pt idx="5757">
                        <c:v>7.199951171875</c:v>
                      </c:pt>
                      <c:pt idx="5758">
                        <c:v>7.199951171875</c:v>
                      </c:pt>
                      <c:pt idx="5759">
                        <c:v>7.199951171875</c:v>
                      </c:pt>
                      <c:pt idx="5760">
                        <c:v>7.199951171875</c:v>
                      </c:pt>
                      <c:pt idx="5761">
                        <c:v>7.199951171875</c:v>
                      </c:pt>
                      <c:pt idx="5762">
                        <c:v>7.199951171875</c:v>
                      </c:pt>
                      <c:pt idx="5763">
                        <c:v>7.199951171875</c:v>
                      </c:pt>
                      <c:pt idx="5764">
                        <c:v>7.199951171875</c:v>
                      </c:pt>
                      <c:pt idx="5765">
                        <c:v>7.199951171875</c:v>
                      </c:pt>
                      <c:pt idx="5766">
                        <c:v>7.199951171875</c:v>
                      </c:pt>
                      <c:pt idx="5767">
                        <c:v>7.199951171875</c:v>
                      </c:pt>
                      <c:pt idx="5768">
                        <c:v>7.199951171875</c:v>
                      </c:pt>
                      <c:pt idx="5769">
                        <c:v>7.199951171875</c:v>
                      </c:pt>
                      <c:pt idx="5770">
                        <c:v>7.199951171875</c:v>
                      </c:pt>
                      <c:pt idx="5771">
                        <c:v>7.199951171875</c:v>
                      </c:pt>
                      <c:pt idx="5772">
                        <c:v>7.199951171875</c:v>
                      </c:pt>
                      <c:pt idx="5773">
                        <c:v>7.199951171875</c:v>
                      </c:pt>
                      <c:pt idx="5774">
                        <c:v>7.199951171875</c:v>
                      </c:pt>
                      <c:pt idx="5775">
                        <c:v>7.199951171875</c:v>
                      </c:pt>
                      <c:pt idx="5776">
                        <c:v>7.199951171875</c:v>
                      </c:pt>
                      <c:pt idx="5777">
                        <c:v>7.199951171875</c:v>
                      </c:pt>
                      <c:pt idx="5778">
                        <c:v>7.199951171875</c:v>
                      </c:pt>
                      <c:pt idx="5779">
                        <c:v>7.099853515625</c:v>
                      </c:pt>
                      <c:pt idx="5780">
                        <c:v>7.199951171875</c:v>
                      </c:pt>
                      <c:pt idx="5781">
                        <c:v>7.099853515625</c:v>
                      </c:pt>
                      <c:pt idx="5782">
                        <c:v>7.199951171875</c:v>
                      </c:pt>
                      <c:pt idx="5783">
                        <c:v>7.099853515625</c:v>
                      </c:pt>
                      <c:pt idx="5784">
                        <c:v>7.099853515625</c:v>
                      </c:pt>
                      <c:pt idx="5785">
                        <c:v>7.199951171875</c:v>
                      </c:pt>
                      <c:pt idx="5786">
                        <c:v>7.099853515625</c:v>
                      </c:pt>
                      <c:pt idx="5787">
                        <c:v>7.199951171875</c:v>
                      </c:pt>
                      <c:pt idx="5788">
                        <c:v>7.199951171875</c:v>
                      </c:pt>
                      <c:pt idx="5789">
                        <c:v>7.199951171875</c:v>
                      </c:pt>
                      <c:pt idx="5790">
                        <c:v>7.199951171875</c:v>
                      </c:pt>
                      <c:pt idx="5791">
                        <c:v>7.199951171875</c:v>
                      </c:pt>
                      <c:pt idx="5792">
                        <c:v>7.199951171875</c:v>
                      </c:pt>
                      <c:pt idx="5793">
                        <c:v>7.099853515625</c:v>
                      </c:pt>
                      <c:pt idx="5794">
                        <c:v>7.099853515625</c:v>
                      </c:pt>
                      <c:pt idx="5795">
                        <c:v>7.099853515625</c:v>
                      </c:pt>
                      <c:pt idx="5796">
                        <c:v>7.199951171875</c:v>
                      </c:pt>
                      <c:pt idx="5797">
                        <c:v>7.099853515625</c:v>
                      </c:pt>
                      <c:pt idx="5798">
                        <c:v>7.099853515625</c:v>
                      </c:pt>
                      <c:pt idx="5799">
                        <c:v>7.099853515625</c:v>
                      </c:pt>
                      <c:pt idx="5800">
                        <c:v>7.099853515625</c:v>
                      </c:pt>
                      <c:pt idx="5801">
                        <c:v>7.099853515625</c:v>
                      </c:pt>
                      <c:pt idx="5802">
                        <c:v>7.099853515625</c:v>
                      </c:pt>
                      <c:pt idx="5803">
                        <c:v>7.099853515625</c:v>
                      </c:pt>
                      <c:pt idx="5804">
                        <c:v>7.199951171875</c:v>
                      </c:pt>
                      <c:pt idx="5805">
                        <c:v>7.099853515625</c:v>
                      </c:pt>
                      <c:pt idx="5806">
                        <c:v>7.099853515625</c:v>
                      </c:pt>
                      <c:pt idx="5807">
                        <c:v>7.099853515625</c:v>
                      </c:pt>
                      <c:pt idx="5808">
                        <c:v>7.099853515625</c:v>
                      </c:pt>
                      <c:pt idx="5809">
                        <c:v>7.099853515625</c:v>
                      </c:pt>
                      <c:pt idx="5810">
                        <c:v>7.099853515625</c:v>
                      </c:pt>
                      <c:pt idx="5811">
                        <c:v>7.099853515625</c:v>
                      </c:pt>
                      <c:pt idx="5812">
                        <c:v>7.099853515625</c:v>
                      </c:pt>
                      <c:pt idx="5813">
                        <c:v>7.099853515625</c:v>
                      </c:pt>
                      <c:pt idx="5814">
                        <c:v>7.099853515625</c:v>
                      </c:pt>
                      <c:pt idx="5815">
                        <c:v>7.099853515625</c:v>
                      </c:pt>
                      <c:pt idx="5816">
                        <c:v>7.099853515625</c:v>
                      </c:pt>
                      <c:pt idx="5817">
                        <c:v>7.099853515625</c:v>
                      </c:pt>
                      <c:pt idx="5818">
                        <c:v>7.099853515625</c:v>
                      </c:pt>
                      <c:pt idx="5819">
                        <c:v>7.099853515625</c:v>
                      </c:pt>
                      <c:pt idx="5820">
                        <c:v>7.099853515625</c:v>
                      </c:pt>
                      <c:pt idx="5821">
                        <c:v>7.099853515625</c:v>
                      </c:pt>
                      <c:pt idx="5822">
                        <c:v>7.099853515625</c:v>
                      </c:pt>
                      <c:pt idx="5823">
                        <c:v>7.099853515625</c:v>
                      </c:pt>
                      <c:pt idx="5824">
                        <c:v>7.099853515625</c:v>
                      </c:pt>
                      <c:pt idx="5825">
                        <c:v>7.099853515625</c:v>
                      </c:pt>
                      <c:pt idx="5826">
                        <c:v>7.099853515625</c:v>
                      </c:pt>
                      <c:pt idx="5827">
                        <c:v>7.099853515625</c:v>
                      </c:pt>
                      <c:pt idx="5828">
                        <c:v>7.099853515625</c:v>
                      </c:pt>
                      <c:pt idx="5829">
                        <c:v>7.099853515625</c:v>
                      </c:pt>
                      <c:pt idx="5830">
                        <c:v>7.099853515625</c:v>
                      </c:pt>
                      <c:pt idx="5831">
                        <c:v>7.099853515625</c:v>
                      </c:pt>
                      <c:pt idx="5832">
                        <c:v>7.099853515625</c:v>
                      </c:pt>
                      <c:pt idx="5833">
                        <c:v>7.099853515625</c:v>
                      </c:pt>
                      <c:pt idx="5834">
                        <c:v>7.099853515625</c:v>
                      </c:pt>
                      <c:pt idx="5835">
                        <c:v>7.099853515625</c:v>
                      </c:pt>
                      <c:pt idx="5836">
                        <c:v>7.099853515625</c:v>
                      </c:pt>
                      <c:pt idx="5837">
                        <c:v>7.099853515625</c:v>
                      </c:pt>
                      <c:pt idx="5838">
                        <c:v>7.099853515625</c:v>
                      </c:pt>
                      <c:pt idx="5839">
                        <c:v>7.099853515625</c:v>
                      </c:pt>
                      <c:pt idx="5840">
                        <c:v>7.099853515625</c:v>
                      </c:pt>
                      <c:pt idx="5841">
                        <c:v>7.099853515625</c:v>
                      </c:pt>
                      <c:pt idx="5842">
                        <c:v>7.099853515625</c:v>
                      </c:pt>
                      <c:pt idx="5843">
                        <c:v>7.099853515625</c:v>
                      </c:pt>
                      <c:pt idx="5844">
                        <c:v>7.099853515625</c:v>
                      </c:pt>
                      <c:pt idx="5845">
                        <c:v>7.099853515625</c:v>
                      </c:pt>
                      <c:pt idx="5846">
                        <c:v>7.099853515625</c:v>
                      </c:pt>
                      <c:pt idx="5847">
                        <c:v>7.099853515625</c:v>
                      </c:pt>
                      <c:pt idx="5848">
                        <c:v>7.099853515625</c:v>
                      </c:pt>
                      <c:pt idx="5849">
                        <c:v>7.099853515625</c:v>
                      </c:pt>
                      <c:pt idx="5850">
                        <c:v>7.099853515625</c:v>
                      </c:pt>
                      <c:pt idx="5851">
                        <c:v>7.099853515625</c:v>
                      </c:pt>
                      <c:pt idx="5852">
                        <c:v>7.099853515625</c:v>
                      </c:pt>
                      <c:pt idx="5853">
                        <c:v>7.099853515625</c:v>
                      </c:pt>
                      <c:pt idx="5854">
                        <c:v>7.099853515625</c:v>
                      </c:pt>
                      <c:pt idx="5855">
                        <c:v>7.099853515625</c:v>
                      </c:pt>
                      <c:pt idx="5856">
                        <c:v>7.099853515625</c:v>
                      </c:pt>
                      <c:pt idx="5857">
                        <c:v>7.099853515625</c:v>
                      </c:pt>
                      <c:pt idx="5858">
                        <c:v>7.099853515625</c:v>
                      </c:pt>
                      <c:pt idx="5859">
                        <c:v>7.099853515625</c:v>
                      </c:pt>
                      <c:pt idx="5860">
                        <c:v>7.099853515625</c:v>
                      </c:pt>
                      <c:pt idx="5861">
                        <c:v>7.099853515625</c:v>
                      </c:pt>
                      <c:pt idx="5862">
                        <c:v>7.099853515625</c:v>
                      </c:pt>
                      <c:pt idx="5863">
                        <c:v>7.099853515625</c:v>
                      </c:pt>
                      <c:pt idx="5864">
                        <c:v>7.099853515625</c:v>
                      </c:pt>
                      <c:pt idx="5865">
                        <c:v>7.099853515625</c:v>
                      </c:pt>
                      <c:pt idx="5866">
                        <c:v>7.099853515625</c:v>
                      </c:pt>
                      <c:pt idx="5867">
                        <c:v>7.099853515625</c:v>
                      </c:pt>
                      <c:pt idx="5868">
                        <c:v>7.099853515625</c:v>
                      </c:pt>
                      <c:pt idx="5869">
                        <c:v>7.099853515625</c:v>
                      </c:pt>
                      <c:pt idx="5870">
                        <c:v>7.099853515625</c:v>
                      </c:pt>
                      <c:pt idx="5871">
                        <c:v>7.099853515625</c:v>
                      </c:pt>
                      <c:pt idx="5872">
                        <c:v>7.099853515625</c:v>
                      </c:pt>
                      <c:pt idx="5873">
                        <c:v>7.099853515625</c:v>
                      </c:pt>
                      <c:pt idx="5874">
                        <c:v>7.099853515625</c:v>
                      </c:pt>
                      <c:pt idx="5875">
                        <c:v>7.099853515625</c:v>
                      </c:pt>
                      <c:pt idx="5876">
                        <c:v>7.099853515625</c:v>
                      </c:pt>
                      <c:pt idx="5877">
                        <c:v>7.099853515625</c:v>
                      </c:pt>
                      <c:pt idx="5878">
                        <c:v>7.099853515625</c:v>
                      </c:pt>
                      <c:pt idx="5879">
                        <c:v>7.099853515625</c:v>
                      </c:pt>
                      <c:pt idx="5880">
                        <c:v>7.099853515625</c:v>
                      </c:pt>
                      <c:pt idx="5881">
                        <c:v>7.099853515625</c:v>
                      </c:pt>
                      <c:pt idx="5882">
                        <c:v>7.099853515625</c:v>
                      </c:pt>
                      <c:pt idx="5883">
                        <c:v>7.099853515625</c:v>
                      </c:pt>
                      <c:pt idx="5884">
                        <c:v>7.099853515625</c:v>
                      </c:pt>
                      <c:pt idx="5885">
                        <c:v>7.099853515625</c:v>
                      </c:pt>
                      <c:pt idx="5886">
                        <c:v>7.099853515625</c:v>
                      </c:pt>
                      <c:pt idx="5887">
                        <c:v>7.099853515625</c:v>
                      </c:pt>
                      <c:pt idx="5888">
                        <c:v>7.099853515625</c:v>
                      </c:pt>
                      <c:pt idx="5889">
                        <c:v>7.099853515625</c:v>
                      </c:pt>
                      <c:pt idx="5890">
                        <c:v>7.099853515625</c:v>
                      </c:pt>
                      <c:pt idx="5891">
                        <c:v>7.099853515625</c:v>
                      </c:pt>
                      <c:pt idx="5892">
                        <c:v>7.099853515625</c:v>
                      </c:pt>
                      <c:pt idx="5893">
                        <c:v>7.099853515625</c:v>
                      </c:pt>
                      <c:pt idx="5894">
                        <c:v>7.099853515625</c:v>
                      </c:pt>
                      <c:pt idx="5895">
                        <c:v>7.099853515625</c:v>
                      </c:pt>
                      <c:pt idx="5896">
                        <c:v>7.099853515625</c:v>
                      </c:pt>
                      <c:pt idx="5897">
                        <c:v>7.099853515625</c:v>
                      </c:pt>
                      <c:pt idx="5898">
                        <c:v>7.099853515625</c:v>
                      </c:pt>
                      <c:pt idx="5899">
                        <c:v>7.099853515625</c:v>
                      </c:pt>
                      <c:pt idx="5900">
                        <c:v>7.099853515625</c:v>
                      </c:pt>
                      <c:pt idx="5901">
                        <c:v>7.099853515625</c:v>
                      </c:pt>
                      <c:pt idx="5902">
                        <c:v>7.099853515625</c:v>
                      </c:pt>
                      <c:pt idx="5903">
                        <c:v>7.099853515625</c:v>
                      </c:pt>
                      <c:pt idx="5904">
                        <c:v>7.099853515625</c:v>
                      </c:pt>
                      <c:pt idx="5905">
                        <c:v>7.099853515625</c:v>
                      </c:pt>
                      <c:pt idx="5906">
                        <c:v>7.099853515625</c:v>
                      </c:pt>
                      <c:pt idx="5907">
                        <c:v>7.099853515625</c:v>
                      </c:pt>
                      <c:pt idx="5908">
                        <c:v>6.999755859375</c:v>
                      </c:pt>
                      <c:pt idx="5909">
                        <c:v>6.999755859375</c:v>
                      </c:pt>
                      <c:pt idx="5910">
                        <c:v>7.099853515625</c:v>
                      </c:pt>
                      <c:pt idx="5911">
                        <c:v>7.099853515625</c:v>
                      </c:pt>
                      <c:pt idx="5912">
                        <c:v>7.099853515625</c:v>
                      </c:pt>
                      <c:pt idx="5913">
                        <c:v>7.099853515625</c:v>
                      </c:pt>
                      <c:pt idx="5914">
                        <c:v>7.099853515625</c:v>
                      </c:pt>
                      <c:pt idx="5915">
                        <c:v>7.099853515625</c:v>
                      </c:pt>
                      <c:pt idx="5916">
                        <c:v>7.099853515625</c:v>
                      </c:pt>
                      <c:pt idx="5917">
                        <c:v>7.099853515625</c:v>
                      </c:pt>
                      <c:pt idx="5918">
                        <c:v>7.099853515625</c:v>
                      </c:pt>
                      <c:pt idx="5919">
                        <c:v>7.099853515625</c:v>
                      </c:pt>
                      <c:pt idx="5920">
                        <c:v>7.099853515625</c:v>
                      </c:pt>
                      <c:pt idx="5921">
                        <c:v>7.099853515625</c:v>
                      </c:pt>
                      <c:pt idx="5922">
                        <c:v>6.999755859375</c:v>
                      </c:pt>
                      <c:pt idx="5923">
                        <c:v>7.099853515625</c:v>
                      </c:pt>
                      <c:pt idx="5924">
                        <c:v>6.999755859375</c:v>
                      </c:pt>
                      <c:pt idx="5925">
                        <c:v>7.099853515625</c:v>
                      </c:pt>
                      <c:pt idx="5926">
                        <c:v>7.099853515625</c:v>
                      </c:pt>
                      <c:pt idx="5927">
                        <c:v>7.099853515625</c:v>
                      </c:pt>
                      <c:pt idx="5928">
                        <c:v>7.099853515625</c:v>
                      </c:pt>
                      <c:pt idx="5929">
                        <c:v>7.099853515625</c:v>
                      </c:pt>
                      <c:pt idx="5930">
                        <c:v>6.999755859375</c:v>
                      </c:pt>
                      <c:pt idx="5931">
                        <c:v>6.999755859375</c:v>
                      </c:pt>
                      <c:pt idx="5932">
                        <c:v>7.099853515625</c:v>
                      </c:pt>
                      <c:pt idx="5933">
                        <c:v>7.099853515625</c:v>
                      </c:pt>
                      <c:pt idx="5934">
                        <c:v>7.099853515625</c:v>
                      </c:pt>
                      <c:pt idx="5935">
                        <c:v>7.099853515625</c:v>
                      </c:pt>
                      <c:pt idx="5936">
                        <c:v>7.099853515625</c:v>
                      </c:pt>
                      <c:pt idx="5937">
                        <c:v>6.999755859375</c:v>
                      </c:pt>
                      <c:pt idx="5938">
                        <c:v>6.999755859375</c:v>
                      </c:pt>
                      <c:pt idx="5939">
                        <c:v>6.999755859375</c:v>
                      </c:pt>
                      <c:pt idx="5940">
                        <c:v>7.099853515625</c:v>
                      </c:pt>
                      <c:pt idx="5941">
                        <c:v>6.999755859375</c:v>
                      </c:pt>
                      <c:pt idx="5942">
                        <c:v>7.099853515625</c:v>
                      </c:pt>
                      <c:pt idx="5943">
                        <c:v>6.999755859375</c:v>
                      </c:pt>
                      <c:pt idx="5944">
                        <c:v>6.999755859375</c:v>
                      </c:pt>
                      <c:pt idx="5945">
                        <c:v>6.999755859375</c:v>
                      </c:pt>
                      <c:pt idx="5946">
                        <c:v>6.999755859375</c:v>
                      </c:pt>
                      <c:pt idx="5947">
                        <c:v>6.999755859375</c:v>
                      </c:pt>
                      <c:pt idx="5948">
                        <c:v>6.999755859375</c:v>
                      </c:pt>
                      <c:pt idx="5949">
                        <c:v>6.999755859375</c:v>
                      </c:pt>
                      <c:pt idx="5950">
                        <c:v>6.999755859375</c:v>
                      </c:pt>
                      <c:pt idx="5951">
                        <c:v>6.999755859375</c:v>
                      </c:pt>
                      <c:pt idx="5952">
                        <c:v>7.099853515625</c:v>
                      </c:pt>
                      <c:pt idx="5953">
                        <c:v>6.999755859375</c:v>
                      </c:pt>
                      <c:pt idx="5954">
                        <c:v>7.099853515625</c:v>
                      </c:pt>
                      <c:pt idx="5955">
                        <c:v>6.999755859375</c:v>
                      </c:pt>
                      <c:pt idx="5956">
                        <c:v>6.999755859375</c:v>
                      </c:pt>
                      <c:pt idx="5957">
                        <c:v>6.999755859375</c:v>
                      </c:pt>
                      <c:pt idx="5958">
                        <c:v>6.999755859375</c:v>
                      </c:pt>
                      <c:pt idx="5959">
                        <c:v>6.999755859375</c:v>
                      </c:pt>
                      <c:pt idx="5960">
                        <c:v>6.999755859375</c:v>
                      </c:pt>
                      <c:pt idx="5961">
                        <c:v>6.999755859375</c:v>
                      </c:pt>
                      <c:pt idx="5962">
                        <c:v>6.999755859375</c:v>
                      </c:pt>
                      <c:pt idx="5963">
                        <c:v>6.999755859375</c:v>
                      </c:pt>
                      <c:pt idx="5964">
                        <c:v>6.999755859375</c:v>
                      </c:pt>
                      <c:pt idx="5965">
                        <c:v>6.999755859375</c:v>
                      </c:pt>
                      <c:pt idx="5966">
                        <c:v>6.999755859375</c:v>
                      </c:pt>
                      <c:pt idx="5967">
                        <c:v>6.999755859375</c:v>
                      </c:pt>
                      <c:pt idx="5968">
                        <c:v>6.999755859375</c:v>
                      </c:pt>
                      <c:pt idx="5969">
                        <c:v>6.999755859375</c:v>
                      </c:pt>
                      <c:pt idx="5970">
                        <c:v>6.999755859375</c:v>
                      </c:pt>
                      <c:pt idx="5971">
                        <c:v>6.999755859375</c:v>
                      </c:pt>
                      <c:pt idx="5972">
                        <c:v>6.999755859375</c:v>
                      </c:pt>
                      <c:pt idx="5973">
                        <c:v>6.999755859375</c:v>
                      </c:pt>
                      <c:pt idx="5974">
                        <c:v>6.999755859375</c:v>
                      </c:pt>
                      <c:pt idx="5975">
                        <c:v>6.999755859375</c:v>
                      </c:pt>
                      <c:pt idx="5976">
                        <c:v>6.999755859375</c:v>
                      </c:pt>
                      <c:pt idx="5977">
                        <c:v>6.999755859375</c:v>
                      </c:pt>
                      <c:pt idx="5978">
                        <c:v>6.999755859375</c:v>
                      </c:pt>
                      <c:pt idx="5979">
                        <c:v>6.999755859375</c:v>
                      </c:pt>
                      <c:pt idx="5980">
                        <c:v>6.999755859375</c:v>
                      </c:pt>
                      <c:pt idx="5981">
                        <c:v>6.999755859375</c:v>
                      </c:pt>
                      <c:pt idx="5982">
                        <c:v>6.999755859375</c:v>
                      </c:pt>
                      <c:pt idx="5983">
                        <c:v>6.999755859375</c:v>
                      </c:pt>
                      <c:pt idx="5984">
                        <c:v>6.999755859375</c:v>
                      </c:pt>
                      <c:pt idx="5985">
                        <c:v>6.999755859375</c:v>
                      </c:pt>
                      <c:pt idx="5986">
                        <c:v>6.999755859375</c:v>
                      </c:pt>
                      <c:pt idx="5987">
                        <c:v>6.999755859375</c:v>
                      </c:pt>
                      <c:pt idx="5988">
                        <c:v>6.999755859375</c:v>
                      </c:pt>
                      <c:pt idx="5989">
                        <c:v>6.999755859375</c:v>
                      </c:pt>
                      <c:pt idx="5990">
                        <c:v>6.999755859375</c:v>
                      </c:pt>
                      <c:pt idx="5991">
                        <c:v>6.999755859375</c:v>
                      </c:pt>
                      <c:pt idx="5992">
                        <c:v>6.999755859375</c:v>
                      </c:pt>
                      <c:pt idx="5993">
                        <c:v>6.999755859375</c:v>
                      </c:pt>
                      <c:pt idx="5994">
                        <c:v>6.999755859375</c:v>
                      </c:pt>
                      <c:pt idx="5995">
                        <c:v>6.999755859375</c:v>
                      </c:pt>
                      <c:pt idx="5996">
                        <c:v>6.999755859375</c:v>
                      </c:pt>
                      <c:pt idx="5997">
                        <c:v>6.999755859375</c:v>
                      </c:pt>
                      <c:pt idx="5998">
                        <c:v>6.999755859375</c:v>
                      </c:pt>
                      <c:pt idx="5999">
                        <c:v>6.999755859375</c:v>
                      </c:pt>
                      <c:pt idx="6000">
                        <c:v>6.999755859375</c:v>
                      </c:pt>
                      <c:pt idx="6001">
                        <c:v>6.999755859375</c:v>
                      </c:pt>
                      <c:pt idx="6002">
                        <c:v>6.999755859375</c:v>
                      </c:pt>
                      <c:pt idx="6003">
                        <c:v>6.999755859375</c:v>
                      </c:pt>
                      <c:pt idx="6004">
                        <c:v>6.999755859375</c:v>
                      </c:pt>
                      <c:pt idx="6005">
                        <c:v>6.999755859375</c:v>
                      </c:pt>
                      <c:pt idx="6006">
                        <c:v>6.999755859375</c:v>
                      </c:pt>
                      <c:pt idx="6007">
                        <c:v>6.999755859375</c:v>
                      </c:pt>
                      <c:pt idx="6008">
                        <c:v>6.999755859375</c:v>
                      </c:pt>
                      <c:pt idx="6009">
                        <c:v>6.999755859375</c:v>
                      </c:pt>
                      <c:pt idx="6010">
                        <c:v>6.999755859375</c:v>
                      </c:pt>
                      <c:pt idx="6011">
                        <c:v>6.999755859375</c:v>
                      </c:pt>
                      <c:pt idx="6012">
                        <c:v>6.999755859375</c:v>
                      </c:pt>
                      <c:pt idx="6013">
                        <c:v>6.999755859375</c:v>
                      </c:pt>
                      <c:pt idx="6014">
                        <c:v>6.999755859375</c:v>
                      </c:pt>
                      <c:pt idx="6015">
                        <c:v>6.999755859375</c:v>
                      </c:pt>
                      <c:pt idx="6016">
                        <c:v>6.999755859375</c:v>
                      </c:pt>
                      <c:pt idx="6017">
                        <c:v>6.999755859375</c:v>
                      </c:pt>
                      <c:pt idx="6018">
                        <c:v>6.999755859375</c:v>
                      </c:pt>
                      <c:pt idx="6019">
                        <c:v>6.999755859375</c:v>
                      </c:pt>
                      <c:pt idx="6020">
                        <c:v>6.999755859375</c:v>
                      </c:pt>
                      <c:pt idx="6021">
                        <c:v>6.999755859375</c:v>
                      </c:pt>
                      <c:pt idx="6022">
                        <c:v>6.999755859375</c:v>
                      </c:pt>
                      <c:pt idx="6023">
                        <c:v>6.999755859375</c:v>
                      </c:pt>
                      <c:pt idx="6024">
                        <c:v>6.999755859375</c:v>
                      </c:pt>
                      <c:pt idx="6025">
                        <c:v>6.999755859375</c:v>
                      </c:pt>
                      <c:pt idx="6026">
                        <c:v>6.999755859375</c:v>
                      </c:pt>
                      <c:pt idx="6027">
                        <c:v>6.999755859375</c:v>
                      </c:pt>
                      <c:pt idx="6028">
                        <c:v>6.999755859375</c:v>
                      </c:pt>
                      <c:pt idx="6029">
                        <c:v>6.999755859375</c:v>
                      </c:pt>
                      <c:pt idx="6030">
                        <c:v>6.999755859375</c:v>
                      </c:pt>
                      <c:pt idx="6031">
                        <c:v>6.999755859375</c:v>
                      </c:pt>
                      <c:pt idx="6032">
                        <c:v>6.999755859375</c:v>
                      </c:pt>
                      <c:pt idx="6033">
                        <c:v>6.999755859375</c:v>
                      </c:pt>
                      <c:pt idx="6034">
                        <c:v>6.999755859375</c:v>
                      </c:pt>
                      <c:pt idx="6035">
                        <c:v>6.999755859375</c:v>
                      </c:pt>
                      <c:pt idx="6036">
                        <c:v>6.999755859375</c:v>
                      </c:pt>
                      <c:pt idx="6037">
                        <c:v>6.999755859375</c:v>
                      </c:pt>
                      <c:pt idx="6038">
                        <c:v>6.999755859375</c:v>
                      </c:pt>
                      <c:pt idx="6039">
                        <c:v>6.999755859375</c:v>
                      </c:pt>
                      <c:pt idx="6040">
                        <c:v>6.999755859375</c:v>
                      </c:pt>
                      <c:pt idx="6041">
                        <c:v>6.999755859375</c:v>
                      </c:pt>
                      <c:pt idx="6042">
                        <c:v>6.999755859375</c:v>
                      </c:pt>
                      <c:pt idx="6043">
                        <c:v>6.999755859375</c:v>
                      </c:pt>
                      <c:pt idx="6044">
                        <c:v>6.999755859375</c:v>
                      </c:pt>
                      <c:pt idx="6045">
                        <c:v>6.999755859375</c:v>
                      </c:pt>
                      <c:pt idx="6046">
                        <c:v>6.999755859375</c:v>
                      </c:pt>
                      <c:pt idx="6047">
                        <c:v>6.999755859375</c:v>
                      </c:pt>
                      <c:pt idx="6048">
                        <c:v>6.999755859375</c:v>
                      </c:pt>
                      <c:pt idx="6049">
                        <c:v>6.999755859375</c:v>
                      </c:pt>
                      <c:pt idx="6050">
                        <c:v>6.999755859375</c:v>
                      </c:pt>
                      <c:pt idx="6051">
                        <c:v>6.999755859375</c:v>
                      </c:pt>
                      <c:pt idx="6052">
                        <c:v>6.999755859375</c:v>
                      </c:pt>
                      <c:pt idx="6053">
                        <c:v>6.999755859375</c:v>
                      </c:pt>
                      <c:pt idx="6054">
                        <c:v>6.999755859375</c:v>
                      </c:pt>
                      <c:pt idx="6055">
                        <c:v>6.999755859375</c:v>
                      </c:pt>
                      <c:pt idx="6056">
                        <c:v>6.999755859375</c:v>
                      </c:pt>
                      <c:pt idx="6057">
                        <c:v>6.999755859375</c:v>
                      </c:pt>
                      <c:pt idx="6058">
                        <c:v>6.999755859375</c:v>
                      </c:pt>
                      <c:pt idx="6059">
                        <c:v>6.999755859375</c:v>
                      </c:pt>
                      <c:pt idx="6060">
                        <c:v>6.999755859375</c:v>
                      </c:pt>
                      <c:pt idx="6061">
                        <c:v>6.999755859375</c:v>
                      </c:pt>
                      <c:pt idx="6062">
                        <c:v>6.999755859375</c:v>
                      </c:pt>
                      <c:pt idx="6063">
                        <c:v>6.999755859375</c:v>
                      </c:pt>
                      <c:pt idx="6064">
                        <c:v>6.999755859375</c:v>
                      </c:pt>
                      <c:pt idx="6065">
                        <c:v>6.999755859375</c:v>
                      </c:pt>
                      <c:pt idx="6066">
                        <c:v>6.999755859375</c:v>
                      </c:pt>
                      <c:pt idx="6067">
                        <c:v>6.999755859375</c:v>
                      </c:pt>
                      <c:pt idx="6068">
                        <c:v>6.999755859375</c:v>
                      </c:pt>
                      <c:pt idx="6069">
                        <c:v>6.89990234375</c:v>
                      </c:pt>
                      <c:pt idx="6070">
                        <c:v>6.999755859375</c:v>
                      </c:pt>
                      <c:pt idx="6071">
                        <c:v>6.999755859375</c:v>
                      </c:pt>
                      <c:pt idx="6072">
                        <c:v>6.999755859375</c:v>
                      </c:pt>
                      <c:pt idx="6073">
                        <c:v>6.999755859375</c:v>
                      </c:pt>
                      <c:pt idx="6074">
                        <c:v>6.999755859375</c:v>
                      </c:pt>
                      <c:pt idx="6075">
                        <c:v>6.999755859375</c:v>
                      </c:pt>
                      <c:pt idx="6076">
                        <c:v>6.999755859375</c:v>
                      </c:pt>
                      <c:pt idx="6077">
                        <c:v>6.999755859375</c:v>
                      </c:pt>
                      <c:pt idx="6078">
                        <c:v>6.999755859375</c:v>
                      </c:pt>
                      <c:pt idx="6079">
                        <c:v>6.999755859375</c:v>
                      </c:pt>
                      <c:pt idx="6080">
                        <c:v>6.999755859375</c:v>
                      </c:pt>
                      <c:pt idx="6081">
                        <c:v>6.999755859375</c:v>
                      </c:pt>
                      <c:pt idx="6082">
                        <c:v>6.89990234375</c:v>
                      </c:pt>
                      <c:pt idx="6083">
                        <c:v>6.999755859375</c:v>
                      </c:pt>
                      <c:pt idx="6084">
                        <c:v>6.89990234375</c:v>
                      </c:pt>
                      <c:pt idx="6085">
                        <c:v>6.999755859375</c:v>
                      </c:pt>
                      <c:pt idx="6086">
                        <c:v>6.999755859375</c:v>
                      </c:pt>
                      <c:pt idx="6087">
                        <c:v>6.89990234375</c:v>
                      </c:pt>
                      <c:pt idx="6088">
                        <c:v>6.999755859375</c:v>
                      </c:pt>
                      <c:pt idx="6089">
                        <c:v>6.89990234375</c:v>
                      </c:pt>
                      <c:pt idx="6090">
                        <c:v>6.89990234375</c:v>
                      </c:pt>
                      <c:pt idx="6091">
                        <c:v>6.999755859375</c:v>
                      </c:pt>
                      <c:pt idx="6092">
                        <c:v>6.999755859375</c:v>
                      </c:pt>
                      <c:pt idx="6093">
                        <c:v>6.999755859375</c:v>
                      </c:pt>
                      <c:pt idx="6094">
                        <c:v>6.999755859375</c:v>
                      </c:pt>
                      <c:pt idx="6095">
                        <c:v>6.89990234375</c:v>
                      </c:pt>
                      <c:pt idx="6096">
                        <c:v>6.89990234375</c:v>
                      </c:pt>
                      <c:pt idx="6097">
                        <c:v>6.89990234375</c:v>
                      </c:pt>
                      <c:pt idx="6098">
                        <c:v>6.89990234375</c:v>
                      </c:pt>
                      <c:pt idx="6099">
                        <c:v>6.999755859375</c:v>
                      </c:pt>
                      <c:pt idx="6100">
                        <c:v>6.89990234375</c:v>
                      </c:pt>
                      <c:pt idx="6101">
                        <c:v>6.89990234375</c:v>
                      </c:pt>
                      <c:pt idx="6102">
                        <c:v>6.89990234375</c:v>
                      </c:pt>
                      <c:pt idx="6103">
                        <c:v>6.999755859375</c:v>
                      </c:pt>
                      <c:pt idx="6104">
                        <c:v>6.89990234375</c:v>
                      </c:pt>
                      <c:pt idx="6105">
                        <c:v>6.89990234375</c:v>
                      </c:pt>
                      <c:pt idx="6106">
                        <c:v>6.89990234375</c:v>
                      </c:pt>
                      <c:pt idx="6107">
                        <c:v>6.89990234375</c:v>
                      </c:pt>
                      <c:pt idx="6108">
                        <c:v>6.89990234375</c:v>
                      </c:pt>
                      <c:pt idx="6109">
                        <c:v>6.89990234375</c:v>
                      </c:pt>
                      <c:pt idx="6110">
                        <c:v>6.89990234375</c:v>
                      </c:pt>
                      <c:pt idx="6111">
                        <c:v>6.89990234375</c:v>
                      </c:pt>
                      <c:pt idx="6112">
                        <c:v>6.89990234375</c:v>
                      </c:pt>
                      <c:pt idx="6113">
                        <c:v>6.89990234375</c:v>
                      </c:pt>
                      <c:pt idx="6114">
                        <c:v>6.89990234375</c:v>
                      </c:pt>
                      <c:pt idx="6115">
                        <c:v>6.89990234375</c:v>
                      </c:pt>
                      <c:pt idx="6116">
                        <c:v>6.89990234375</c:v>
                      </c:pt>
                      <c:pt idx="6117">
                        <c:v>6.89990234375</c:v>
                      </c:pt>
                      <c:pt idx="6118">
                        <c:v>6.89990234375</c:v>
                      </c:pt>
                      <c:pt idx="6119">
                        <c:v>6.89990234375</c:v>
                      </c:pt>
                      <c:pt idx="6120">
                        <c:v>6.89990234375</c:v>
                      </c:pt>
                      <c:pt idx="6121">
                        <c:v>6.89990234375</c:v>
                      </c:pt>
                      <c:pt idx="6122">
                        <c:v>6.89990234375</c:v>
                      </c:pt>
                      <c:pt idx="6123">
                        <c:v>6.89990234375</c:v>
                      </c:pt>
                      <c:pt idx="6124">
                        <c:v>6.89990234375</c:v>
                      </c:pt>
                      <c:pt idx="6125">
                        <c:v>6.89990234375</c:v>
                      </c:pt>
                      <c:pt idx="6126">
                        <c:v>6.89990234375</c:v>
                      </c:pt>
                      <c:pt idx="6127">
                        <c:v>6.89990234375</c:v>
                      </c:pt>
                      <c:pt idx="6128">
                        <c:v>6.89990234375</c:v>
                      </c:pt>
                      <c:pt idx="6129">
                        <c:v>6.89990234375</c:v>
                      </c:pt>
                      <c:pt idx="6130">
                        <c:v>6.89990234375</c:v>
                      </c:pt>
                      <c:pt idx="6131">
                        <c:v>6.89990234375</c:v>
                      </c:pt>
                      <c:pt idx="6132">
                        <c:v>6.89990234375</c:v>
                      </c:pt>
                      <c:pt idx="6133">
                        <c:v>6.89990234375</c:v>
                      </c:pt>
                      <c:pt idx="6134">
                        <c:v>6.89990234375</c:v>
                      </c:pt>
                      <c:pt idx="6135">
                        <c:v>6.89990234375</c:v>
                      </c:pt>
                      <c:pt idx="6136">
                        <c:v>6.89990234375</c:v>
                      </c:pt>
                      <c:pt idx="6137">
                        <c:v>6.89990234375</c:v>
                      </c:pt>
                      <c:pt idx="6138">
                        <c:v>6.89990234375</c:v>
                      </c:pt>
                      <c:pt idx="6139">
                        <c:v>6.89990234375</c:v>
                      </c:pt>
                      <c:pt idx="6140">
                        <c:v>6.89990234375</c:v>
                      </c:pt>
                      <c:pt idx="6141">
                        <c:v>6.89990234375</c:v>
                      </c:pt>
                      <c:pt idx="6142">
                        <c:v>6.89990234375</c:v>
                      </c:pt>
                      <c:pt idx="6143">
                        <c:v>6.89990234375</c:v>
                      </c:pt>
                      <c:pt idx="6144">
                        <c:v>6.89990234375</c:v>
                      </c:pt>
                      <c:pt idx="6145">
                        <c:v>6.89990234375</c:v>
                      </c:pt>
                      <c:pt idx="6146">
                        <c:v>6.89990234375</c:v>
                      </c:pt>
                      <c:pt idx="6147">
                        <c:v>6.89990234375</c:v>
                      </c:pt>
                      <c:pt idx="6148">
                        <c:v>6.89990234375</c:v>
                      </c:pt>
                      <c:pt idx="6149">
                        <c:v>6.89990234375</c:v>
                      </c:pt>
                      <c:pt idx="6150">
                        <c:v>6.89990234375</c:v>
                      </c:pt>
                      <c:pt idx="6151">
                        <c:v>6.89990234375</c:v>
                      </c:pt>
                      <c:pt idx="6152">
                        <c:v>6.89990234375</c:v>
                      </c:pt>
                      <c:pt idx="6153">
                        <c:v>6.89990234375</c:v>
                      </c:pt>
                      <c:pt idx="6154">
                        <c:v>6.89990234375</c:v>
                      </c:pt>
                      <c:pt idx="6155">
                        <c:v>6.89990234375</c:v>
                      </c:pt>
                      <c:pt idx="6156">
                        <c:v>6.89990234375</c:v>
                      </c:pt>
                      <c:pt idx="6157">
                        <c:v>6.89990234375</c:v>
                      </c:pt>
                      <c:pt idx="6158">
                        <c:v>6.89990234375</c:v>
                      </c:pt>
                      <c:pt idx="6159">
                        <c:v>6.89990234375</c:v>
                      </c:pt>
                      <c:pt idx="6160">
                        <c:v>6.89990234375</c:v>
                      </c:pt>
                      <c:pt idx="6161">
                        <c:v>6.89990234375</c:v>
                      </c:pt>
                      <c:pt idx="6162">
                        <c:v>6.89990234375</c:v>
                      </c:pt>
                      <c:pt idx="6163">
                        <c:v>6.89990234375</c:v>
                      </c:pt>
                      <c:pt idx="6164">
                        <c:v>6.89990234375</c:v>
                      </c:pt>
                      <c:pt idx="6165">
                        <c:v>6.89990234375</c:v>
                      </c:pt>
                      <c:pt idx="6166">
                        <c:v>6.89990234375</c:v>
                      </c:pt>
                      <c:pt idx="6167">
                        <c:v>6.89990234375</c:v>
                      </c:pt>
                      <c:pt idx="6168">
                        <c:v>6.89990234375</c:v>
                      </c:pt>
                      <c:pt idx="6169">
                        <c:v>6.89990234375</c:v>
                      </c:pt>
                      <c:pt idx="6170">
                        <c:v>6.89990234375</c:v>
                      </c:pt>
                      <c:pt idx="6171">
                        <c:v>6.89990234375</c:v>
                      </c:pt>
                      <c:pt idx="6172">
                        <c:v>6.89990234375</c:v>
                      </c:pt>
                      <c:pt idx="6173">
                        <c:v>6.89990234375</c:v>
                      </c:pt>
                      <c:pt idx="6174">
                        <c:v>6.89990234375</c:v>
                      </c:pt>
                      <c:pt idx="6175">
                        <c:v>6.89990234375</c:v>
                      </c:pt>
                      <c:pt idx="6176">
                        <c:v>6.89990234375</c:v>
                      </c:pt>
                      <c:pt idx="6177">
                        <c:v>6.89990234375</c:v>
                      </c:pt>
                      <c:pt idx="6178">
                        <c:v>6.89990234375</c:v>
                      </c:pt>
                      <c:pt idx="6179">
                        <c:v>6.89990234375</c:v>
                      </c:pt>
                      <c:pt idx="6180">
                        <c:v>6.89990234375</c:v>
                      </c:pt>
                      <c:pt idx="6181">
                        <c:v>6.89990234375</c:v>
                      </c:pt>
                      <c:pt idx="6182">
                        <c:v>6.89990234375</c:v>
                      </c:pt>
                      <c:pt idx="6183">
                        <c:v>6.89990234375</c:v>
                      </c:pt>
                      <c:pt idx="6184">
                        <c:v>6.89990234375</c:v>
                      </c:pt>
                      <c:pt idx="6185">
                        <c:v>6.89990234375</c:v>
                      </c:pt>
                      <c:pt idx="6186">
                        <c:v>6.89990234375</c:v>
                      </c:pt>
                      <c:pt idx="6187">
                        <c:v>6.89990234375</c:v>
                      </c:pt>
                      <c:pt idx="6188">
                        <c:v>6.89990234375</c:v>
                      </c:pt>
                      <c:pt idx="6189">
                        <c:v>6.89990234375</c:v>
                      </c:pt>
                      <c:pt idx="6190">
                        <c:v>6.89990234375</c:v>
                      </c:pt>
                      <c:pt idx="6191">
                        <c:v>6.89990234375</c:v>
                      </c:pt>
                      <c:pt idx="6192">
                        <c:v>6.89990234375</c:v>
                      </c:pt>
                      <c:pt idx="6193">
                        <c:v>6.89990234375</c:v>
                      </c:pt>
                      <c:pt idx="6194">
                        <c:v>6.89990234375</c:v>
                      </c:pt>
                      <c:pt idx="6195">
                        <c:v>6.89990234375</c:v>
                      </c:pt>
                      <c:pt idx="6196">
                        <c:v>6.89990234375</c:v>
                      </c:pt>
                      <c:pt idx="6197">
                        <c:v>6.89990234375</c:v>
                      </c:pt>
                      <c:pt idx="6198">
                        <c:v>6.89990234375</c:v>
                      </c:pt>
                      <c:pt idx="6199">
                        <c:v>6.89990234375</c:v>
                      </c:pt>
                      <c:pt idx="6200">
                        <c:v>6.89990234375</c:v>
                      </c:pt>
                      <c:pt idx="6201">
                        <c:v>6.89990234375</c:v>
                      </c:pt>
                      <c:pt idx="6202">
                        <c:v>6.89990234375</c:v>
                      </c:pt>
                      <c:pt idx="6203">
                        <c:v>6.89990234375</c:v>
                      </c:pt>
                      <c:pt idx="6204">
                        <c:v>6.89990234375</c:v>
                      </c:pt>
                      <c:pt idx="6205">
                        <c:v>6.89990234375</c:v>
                      </c:pt>
                      <c:pt idx="6206">
                        <c:v>6.89990234375</c:v>
                      </c:pt>
                      <c:pt idx="6207">
                        <c:v>6.89990234375</c:v>
                      </c:pt>
                      <c:pt idx="6208">
                        <c:v>6.89990234375</c:v>
                      </c:pt>
                      <c:pt idx="6209">
                        <c:v>6.89990234375</c:v>
                      </c:pt>
                      <c:pt idx="6210">
                        <c:v>6.89990234375</c:v>
                      </c:pt>
                      <c:pt idx="6211">
                        <c:v>6.89990234375</c:v>
                      </c:pt>
                      <c:pt idx="6212">
                        <c:v>6.89990234375</c:v>
                      </c:pt>
                      <c:pt idx="6213">
                        <c:v>6.89990234375</c:v>
                      </c:pt>
                      <c:pt idx="6214">
                        <c:v>6.89990234375</c:v>
                      </c:pt>
                      <c:pt idx="6215">
                        <c:v>6.89990234375</c:v>
                      </c:pt>
                      <c:pt idx="6216">
                        <c:v>6.89990234375</c:v>
                      </c:pt>
                      <c:pt idx="6217">
                        <c:v>6.89990234375</c:v>
                      </c:pt>
                      <c:pt idx="6218">
                        <c:v>6.89990234375</c:v>
                      </c:pt>
                      <c:pt idx="6219">
                        <c:v>6.89990234375</c:v>
                      </c:pt>
                      <c:pt idx="6220">
                        <c:v>6.89990234375</c:v>
                      </c:pt>
                      <c:pt idx="6221">
                        <c:v>6.89990234375</c:v>
                      </c:pt>
                      <c:pt idx="6222">
                        <c:v>6.89990234375</c:v>
                      </c:pt>
                      <c:pt idx="6223">
                        <c:v>6.89990234375</c:v>
                      </c:pt>
                      <c:pt idx="6224">
                        <c:v>6.7998046875</c:v>
                      </c:pt>
                      <c:pt idx="6225">
                        <c:v>6.89990234375</c:v>
                      </c:pt>
                      <c:pt idx="6226">
                        <c:v>6.89990234375</c:v>
                      </c:pt>
                      <c:pt idx="6227">
                        <c:v>6.89990234375</c:v>
                      </c:pt>
                      <c:pt idx="6228">
                        <c:v>6.89990234375</c:v>
                      </c:pt>
                      <c:pt idx="6229">
                        <c:v>6.89990234375</c:v>
                      </c:pt>
                      <c:pt idx="6230">
                        <c:v>6.89990234375</c:v>
                      </c:pt>
                      <c:pt idx="6231">
                        <c:v>6.89990234375</c:v>
                      </c:pt>
                      <c:pt idx="6232">
                        <c:v>6.89990234375</c:v>
                      </c:pt>
                      <c:pt idx="6233">
                        <c:v>6.89990234375</c:v>
                      </c:pt>
                      <c:pt idx="6234">
                        <c:v>6.89990234375</c:v>
                      </c:pt>
                      <c:pt idx="6235">
                        <c:v>6.89990234375</c:v>
                      </c:pt>
                      <c:pt idx="6236">
                        <c:v>6.7998046875</c:v>
                      </c:pt>
                      <c:pt idx="6237">
                        <c:v>6.89990234375</c:v>
                      </c:pt>
                      <c:pt idx="6238">
                        <c:v>6.7998046875</c:v>
                      </c:pt>
                      <c:pt idx="6239">
                        <c:v>6.89990234375</c:v>
                      </c:pt>
                      <c:pt idx="6240">
                        <c:v>6.89990234375</c:v>
                      </c:pt>
                      <c:pt idx="6241">
                        <c:v>6.7998046875</c:v>
                      </c:pt>
                      <c:pt idx="6242">
                        <c:v>6.89990234375</c:v>
                      </c:pt>
                      <c:pt idx="6243">
                        <c:v>6.7998046875</c:v>
                      </c:pt>
                      <c:pt idx="6244">
                        <c:v>6.7998046875</c:v>
                      </c:pt>
                      <c:pt idx="6245">
                        <c:v>6.7998046875</c:v>
                      </c:pt>
                      <c:pt idx="6246">
                        <c:v>6.89990234375</c:v>
                      </c:pt>
                      <c:pt idx="6247">
                        <c:v>6.89990234375</c:v>
                      </c:pt>
                      <c:pt idx="6248">
                        <c:v>6.89990234375</c:v>
                      </c:pt>
                      <c:pt idx="6249">
                        <c:v>6.7998046875</c:v>
                      </c:pt>
                      <c:pt idx="6250">
                        <c:v>6.7998046875</c:v>
                      </c:pt>
                      <c:pt idx="6251">
                        <c:v>6.7998046875</c:v>
                      </c:pt>
                      <c:pt idx="6252">
                        <c:v>6.7998046875</c:v>
                      </c:pt>
                      <c:pt idx="6253">
                        <c:v>6.7998046875</c:v>
                      </c:pt>
                      <c:pt idx="6254">
                        <c:v>6.7998046875</c:v>
                      </c:pt>
                      <c:pt idx="6255">
                        <c:v>6.7998046875</c:v>
                      </c:pt>
                      <c:pt idx="6256">
                        <c:v>6.89990234375</c:v>
                      </c:pt>
                      <c:pt idx="6257">
                        <c:v>6.7998046875</c:v>
                      </c:pt>
                      <c:pt idx="6258">
                        <c:v>6.7998046875</c:v>
                      </c:pt>
                      <c:pt idx="6259">
                        <c:v>6.7998046875</c:v>
                      </c:pt>
                      <c:pt idx="6260">
                        <c:v>6.7998046875</c:v>
                      </c:pt>
                      <c:pt idx="6261">
                        <c:v>6.89990234375</c:v>
                      </c:pt>
                      <c:pt idx="6262">
                        <c:v>6.7998046875</c:v>
                      </c:pt>
                      <c:pt idx="6263">
                        <c:v>6.7998046875</c:v>
                      </c:pt>
                      <c:pt idx="6264">
                        <c:v>6.89990234375</c:v>
                      </c:pt>
                      <c:pt idx="6265">
                        <c:v>6.7998046875</c:v>
                      </c:pt>
                      <c:pt idx="6266">
                        <c:v>6.7998046875</c:v>
                      </c:pt>
                      <c:pt idx="6267">
                        <c:v>6.7998046875</c:v>
                      </c:pt>
                      <c:pt idx="6268">
                        <c:v>6.7998046875</c:v>
                      </c:pt>
                      <c:pt idx="6269">
                        <c:v>6.7998046875</c:v>
                      </c:pt>
                      <c:pt idx="6270">
                        <c:v>6.7998046875</c:v>
                      </c:pt>
                      <c:pt idx="6271">
                        <c:v>6.7998046875</c:v>
                      </c:pt>
                      <c:pt idx="6272">
                        <c:v>6.7998046875</c:v>
                      </c:pt>
                      <c:pt idx="6273">
                        <c:v>6.7998046875</c:v>
                      </c:pt>
                      <c:pt idx="6274">
                        <c:v>6.7998046875</c:v>
                      </c:pt>
                      <c:pt idx="6275">
                        <c:v>6.7998046875</c:v>
                      </c:pt>
                      <c:pt idx="6276">
                        <c:v>6.7998046875</c:v>
                      </c:pt>
                      <c:pt idx="6277">
                        <c:v>6.7998046875</c:v>
                      </c:pt>
                      <c:pt idx="6278">
                        <c:v>6.7998046875</c:v>
                      </c:pt>
                      <c:pt idx="6279">
                        <c:v>6.7998046875</c:v>
                      </c:pt>
                      <c:pt idx="6280">
                        <c:v>6.89990234375</c:v>
                      </c:pt>
                      <c:pt idx="6281">
                        <c:v>6.7998046875</c:v>
                      </c:pt>
                      <c:pt idx="6282">
                        <c:v>6.7998046875</c:v>
                      </c:pt>
                      <c:pt idx="6283">
                        <c:v>6.7998046875</c:v>
                      </c:pt>
                      <c:pt idx="6284">
                        <c:v>6.7998046875</c:v>
                      </c:pt>
                      <c:pt idx="6285">
                        <c:v>6.7998046875</c:v>
                      </c:pt>
                      <c:pt idx="6286">
                        <c:v>6.7998046875</c:v>
                      </c:pt>
                      <c:pt idx="6287">
                        <c:v>6.7998046875</c:v>
                      </c:pt>
                      <c:pt idx="6288">
                        <c:v>6.7998046875</c:v>
                      </c:pt>
                      <c:pt idx="6289">
                        <c:v>6.7998046875</c:v>
                      </c:pt>
                      <c:pt idx="6290">
                        <c:v>6.7998046875</c:v>
                      </c:pt>
                      <c:pt idx="6291">
                        <c:v>6.7998046875</c:v>
                      </c:pt>
                      <c:pt idx="6292">
                        <c:v>6.7998046875</c:v>
                      </c:pt>
                      <c:pt idx="6293">
                        <c:v>6.7998046875</c:v>
                      </c:pt>
                      <c:pt idx="6294">
                        <c:v>6.7998046875</c:v>
                      </c:pt>
                      <c:pt idx="6295">
                        <c:v>6.7998046875</c:v>
                      </c:pt>
                      <c:pt idx="6296">
                        <c:v>6.7998046875</c:v>
                      </c:pt>
                      <c:pt idx="6297">
                        <c:v>6.7998046875</c:v>
                      </c:pt>
                      <c:pt idx="6298">
                        <c:v>6.7998046875</c:v>
                      </c:pt>
                      <c:pt idx="6299">
                        <c:v>6.7998046875</c:v>
                      </c:pt>
                      <c:pt idx="6300">
                        <c:v>6.7998046875</c:v>
                      </c:pt>
                      <c:pt idx="6301">
                        <c:v>6.7998046875</c:v>
                      </c:pt>
                      <c:pt idx="6302">
                        <c:v>6.7998046875</c:v>
                      </c:pt>
                      <c:pt idx="6303">
                        <c:v>6.7998046875</c:v>
                      </c:pt>
                      <c:pt idx="6304">
                        <c:v>6.7998046875</c:v>
                      </c:pt>
                      <c:pt idx="6305">
                        <c:v>6.7998046875</c:v>
                      </c:pt>
                      <c:pt idx="6306">
                        <c:v>6.7998046875</c:v>
                      </c:pt>
                      <c:pt idx="6307">
                        <c:v>6.7998046875</c:v>
                      </c:pt>
                      <c:pt idx="6308">
                        <c:v>6.7998046875</c:v>
                      </c:pt>
                      <c:pt idx="6309">
                        <c:v>6.7998046875</c:v>
                      </c:pt>
                      <c:pt idx="6310">
                        <c:v>6.7998046875</c:v>
                      </c:pt>
                      <c:pt idx="6311">
                        <c:v>6.7998046875</c:v>
                      </c:pt>
                      <c:pt idx="6312">
                        <c:v>6.7998046875</c:v>
                      </c:pt>
                      <c:pt idx="6313">
                        <c:v>6.7998046875</c:v>
                      </c:pt>
                      <c:pt idx="6314">
                        <c:v>6.7998046875</c:v>
                      </c:pt>
                      <c:pt idx="6315">
                        <c:v>6.7998046875</c:v>
                      </c:pt>
                      <c:pt idx="6316">
                        <c:v>6.7998046875</c:v>
                      </c:pt>
                      <c:pt idx="6317">
                        <c:v>6.7998046875</c:v>
                      </c:pt>
                      <c:pt idx="6318">
                        <c:v>6.7998046875</c:v>
                      </c:pt>
                      <c:pt idx="6319">
                        <c:v>6.7998046875</c:v>
                      </c:pt>
                      <c:pt idx="6320">
                        <c:v>6.7998046875</c:v>
                      </c:pt>
                      <c:pt idx="6321">
                        <c:v>6.7998046875</c:v>
                      </c:pt>
                      <c:pt idx="6322">
                        <c:v>6.7998046875</c:v>
                      </c:pt>
                      <c:pt idx="6323">
                        <c:v>6.7998046875</c:v>
                      </c:pt>
                      <c:pt idx="6324">
                        <c:v>6.7998046875</c:v>
                      </c:pt>
                      <c:pt idx="6325">
                        <c:v>6.7998046875</c:v>
                      </c:pt>
                      <c:pt idx="6326">
                        <c:v>6.7998046875</c:v>
                      </c:pt>
                      <c:pt idx="6327">
                        <c:v>6.7998046875</c:v>
                      </c:pt>
                      <c:pt idx="6328">
                        <c:v>6.7998046875</c:v>
                      </c:pt>
                      <c:pt idx="6329">
                        <c:v>6.7998046875</c:v>
                      </c:pt>
                      <c:pt idx="6330">
                        <c:v>6.7998046875</c:v>
                      </c:pt>
                      <c:pt idx="6331">
                        <c:v>6.7998046875</c:v>
                      </c:pt>
                      <c:pt idx="6332">
                        <c:v>6.7998046875</c:v>
                      </c:pt>
                      <c:pt idx="6333">
                        <c:v>6.7998046875</c:v>
                      </c:pt>
                      <c:pt idx="6334">
                        <c:v>6.7998046875</c:v>
                      </c:pt>
                      <c:pt idx="6335">
                        <c:v>6.7998046875</c:v>
                      </c:pt>
                      <c:pt idx="6336">
                        <c:v>6.7998046875</c:v>
                      </c:pt>
                      <c:pt idx="6337">
                        <c:v>6.7998046875</c:v>
                      </c:pt>
                      <c:pt idx="6338">
                        <c:v>6.7998046875</c:v>
                      </c:pt>
                      <c:pt idx="6339">
                        <c:v>6.7998046875</c:v>
                      </c:pt>
                      <c:pt idx="6340">
                        <c:v>6.7998046875</c:v>
                      </c:pt>
                      <c:pt idx="6341">
                        <c:v>6.7998046875</c:v>
                      </c:pt>
                      <c:pt idx="6342">
                        <c:v>6.7998046875</c:v>
                      </c:pt>
                      <c:pt idx="6343">
                        <c:v>6.7998046875</c:v>
                      </c:pt>
                      <c:pt idx="6344">
                        <c:v>6.7998046875</c:v>
                      </c:pt>
                      <c:pt idx="6345">
                        <c:v>6.7998046875</c:v>
                      </c:pt>
                      <c:pt idx="6346">
                        <c:v>6.7998046875</c:v>
                      </c:pt>
                      <c:pt idx="6347">
                        <c:v>6.7998046875</c:v>
                      </c:pt>
                      <c:pt idx="6348">
                        <c:v>6.7998046875</c:v>
                      </c:pt>
                      <c:pt idx="6349">
                        <c:v>6.7998046875</c:v>
                      </c:pt>
                      <c:pt idx="6350">
                        <c:v>6.7998046875</c:v>
                      </c:pt>
                      <c:pt idx="6351">
                        <c:v>6.7998046875</c:v>
                      </c:pt>
                      <c:pt idx="6352">
                        <c:v>6.7998046875</c:v>
                      </c:pt>
                      <c:pt idx="6353">
                        <c:v>6.7998046875</c:v>
                      </c:pt>
                      <c:pt idx="6354">
                        <c:v>6.7998046875</c:v>
                      </c:pt>
                      <c:pt idx="6355">
                        <c:v>6.7998046875</c:v>
                      </c:pt>
                      <c:pt idx="6356">
                        <c:v>6.7998046875</c:v>
                      </c:pt>
                      <c:pt idx="6357">
                        <c:v>6.7998046875</c:v>
                      </c:pt>
                      <c:pt idx="6358">
                        <c:v>6.7998046875</c:v>
                      </c:pt>
                      <c:pt idx="6359">
                        <c:v>6.7998046875</c:v>
                      </c:pt>
                      <c:pt idx="6360">
                        <c:v>6.7998046875</c:v>
                      </c:pt>
                      <c:pt idx="6361">
                        <c:v>6.7998046875</c:v>
                      </c:pt>
                      <c:pt idx="6362">
                        <c:v>6.7998046875</c:v>
                      </c:pt>
                      <c:pt idx="6363">
                        <c:v>6.7998046875</c:v>
                      </c:pt>
                      <c:pt idx="6364">
                        <c:v>6.7998046875</c:v>
                      </c:pt>
                      <c:pt idx="6365">
                        <c:v>6.7998046875</c:v>
                      </c:pt>
                      <c:pt idx="6366">
                        <c:v>6.7998046875</c:v>
                      </c:pt>
                      <c:pt idx="6367">
                        <c:v>6.7998046875</c:v>
                      </c:pt>
                      <c:pt idx="6368">
                        <c:v>6.7998046875</c:v>
                      </c:pt>
                      <c:pt idx="6369">
                        <c:v>6.7998046875</c:v>
                      </c:pt>
                      <c:pt idx="6370">
                        <c:v>6.7998046875</c:v>
                      </c:pt>
                      <c:pt idx="6371">
                        <c:v>6.7998046875</c:v>
                      </c:pt>
                      <c:pt idx="6372">
                        <c:v>6.7998046875</c:v>
                      </c:pt>
                      <c:pt idx="6373">
                        <c:v>6.7998046875</c:v>
                      </c:pt>
                      <c:pt idx="6374">
                        <c:v>6.7998046875</c:v>
                      </c:pt>
                      <c:pt idx="6375">
                        <c:v>6.7998046875</c:v>
                      </c:pt>
                      <c:pt idx="6376">
                        <c:v>6.7998046875</c:v>
                      </c:pt>
                      <c:pt idx="6377">
                        <c:v>6.7998046875</c:v>
                      </c:pt>
                      <c:pt idx="6378">
                        <c:v>6.7998046875</c:v>
                      </c:pt>
                      <c:pt idx="6379">
                        <c:v>6.7998046875</c:v>
                      </c:pt>
                      <c:pt idx="6380">
                        <c:v>6.7998046875</c:v>
                      </c:pt>
                      <c:pt idx="6381">
                        <c:v>6.7998046875</c:v>
                      </c:pt>
                      <c:pt idx="6382">
                        <c:v>6.7998046875</c:v>
                      </c:pt>
                      <c:pt idx="6383">
                        <c:v>6.7998046875</c:v>
                      </c:pt>
                      <c:pt idx="6384">
                        <c:v>6.7998046875</c:v>
                      </c:pt>
                      <c:pt idx="6385">
                        <c:v>6.7998046875</c:v>
                      </c:pt>
                      <c:pt idx="6386">
                        <c:v>6.7998046875</c:v>
                      </c:pt>
                      <c:pt idx="6387">
                        <c:v>6.7998046875</c:v>
                      </c:pt>
                      <c:pt idx="6388">
                        <c:v>6.7998046875</c:v>
                      </c:pt>
                      <c:pt idx="6389">
                        <c:v>6.7998046875</c:v>
                      </c:pt>
                      <c:pt idx="6390">
                        <c:v>6.7998046875</c:v>
                      </c:pt>
                      <c:pt idx="6391">
                        <c:v>6.7998046875</c:v>
                      </c:pt>
                      <c:pt idx="6392">
                        <c:v>6.7998046875</c:v>
                      </c:pt>
                      <c:pt idx="6393">
                        <c:v>6.7998046875</c:v>
                      </c:pt>
                      <c:pt idx="6394">
                        <c:v>6.7998046875</c:v>
                      </c:pt>
                      <c:pt idx="6395">
                        <c:v>6.699951171875</c:v>
                      </c:pt>
                      <c:pt idx="6396">
                        <c:v>6.7998046875</c:v>
                      </c:pt>
                      <c:pt idx="6397">
                        <c:v>6.7998046875</c:v>
                      </c:pt>
                      <c:pt idx="6398">
                        <c:v>6.7998046875</c:v>
                      </c:pt>
                      <c:pt idx="6399">
                        <c:v>6.699951171875</c:v>
                      </c:pt>
                      <c:pt idx="6400">
                        <c:v>6.699951171875</c:v>
                      </c:pt>
                      <c:pt idx="6401">
                        <c:v>6.7998046875</c:v>
                      </c:pt>
                      <c:pt idx="6402">
                        <c:v>6.7998046875</c:v>
                      </c:pt>
                      <c:pt idx="6403">
                        <c:v>6.699951171875</c:v>
                      </c:pt>
                      <c:pt idx="6404">
                        <c:v>6.699951171875</c:v>
                      </c:pt>
                      <c:pt idx="6405">
                        <c:v>6.7998046875</c:v>
                      </c:pt>
                      <c:pt idx="6406">
                        <c:v>6.699951171875</c:v>
                      </c:pt>
                      <c:pt idx="6407">
                        <c:v>6.699951171875</c:v>
                      </c:pt>
                      <c:pt idx="6408">
                        <c:v>6.699951171875</c:v>
                      </c:pt>
                      <c:pt idx="6409">
                        <c:v>6.7998046875</c:v>
                      </c:pt>
                      <c:pt idx="6410">
                        <c:v>6.699951171875</c:v>
                      </c:pt>
                      <c:pt idx="6411">
                        <c:v>6.7998046875</c:v>
                      </c:pt>
                      <c:pt idx="6412">
                        <c:v>6.699951171875</c:v>
                      </c:pt>
                      <c:pt idx="6413">
                        <c:v>6.699951171875</c:v>
                      </c:pt>
                      <c:pt idx="6414">
                        <c:v>6.699951171875</c:v>
                      </c:pt>
                      <c:pt idx="6415">
                        <c:v>6.7998046875</c:v>
                      </c:pt>
                      <c:pt idx="6416">
                        <c:v>6.7998046875</c:v>
                      </c:pt>
                      <c:pt idx="6417">
                        <c:v>6.7998046875</c:v>
                      </c:pt>
                      <c:pt idx="6418">
                        <c:v>6.7998046875</c:v>
                      </c:pt>
                      <c:pt idx="6419">
                        <c:v>6.699951171875</c:v>
                      </c:pt>
                      <c:pt idx="6420">
                        <c:v>6.699951171875</c:v>
                      </c:pt>
                      <c:pt idx="6421">
                        <c:v>6.7998046875</c:v>
                      </c:pt>
                      <c:pt idx="6422">
                        <c:v>6.699951171875</c:v>
                      </c:pt>
                      <c:pt idx="6423">
                        <c:v>6.699951171875</c:v>
                      </c:pt>
                      <c:pt idx="6424">
                        <c:v>6.699951171875</c:v>
                      </c:pt>
                      <c:pt idx="6425">
                        <c:v>6.699951171875</c:v>
                      </c:pt>
                      <c:pt idx="6426">
                        <c:v>6.699951171875</c:v>
                      </c:pt>
                      <c:pt idx="6427">
                        <c:v>6.699951171875</c:v>
                      </c:pt>
                      <c:pt idx="6428">
                        <c:v>6.699951171875</c:v>
                      </c:pt>
                      <c:pt idx="6429">
                        <c:v>6.699951171875</c:v>
                      </c:pt>
                      <c:pt idx="6430">
                        <c:v>6.699951171875</c:v>
                      </c:pt>
                      <c:pt idx="6431">
                        <c:v>6.699951171875</c:v>
                      </c:pt>
                      <c:pt idx="6432">
                        <c:v>6.699951171875</c:v>
                      </c:pt>
                      <c:pt idx="6433">
                        <c:v>6.699951171875</c:v>
                      </c:pt>
                      <c:pt idx="6434">
                        <c:v>6.699951171875</c:v>
                      </c:pt>
                      <c:pt idx="6435">
                        <c:v>6.699951171875</c:v>
                      </c:pt>
                      <c:pt idx="6436">
                        <c:v>6.699951171875</c:v>
                      </c:pt>
                      <c:pt idx="6437">
                        <c:v>6.699951171875</c:v>
                      </c:pt>
                      <c:pt idx="6438">
                        <c:v>6.699951171875</c:v>
                      </c:pt>
                      <c:pt idx="6439">
                        <c:v>6.699951171875</c:v>
                      </c:pt>
                      <c:pt idx="6440">
                        <c:v>6.699951171875</c:v>
                      </c:pt>
                      <c:pt idx="6441">
                        <c:v>6.699951171875</c:v>
                      </c:pt>
                      <c:pt idx="6442">
                        <c:v>6.699951171875</c:v>
                      </c:pt>
                      <c:pt idx="6443">
                        <c:v>6.699951171875</c:v>
                      </c:pt>
                      <c:pt idx="6444">
                        <c:v>6.699951171875</c:v>
                      </c:pt>
                      <c:pt idx="6445">
                        <c:v>6.699951171875</c:v>
                      </c:pt>
                      <c:pt idx="6446">
                        <c:v>6.699951171875</c:v>
                      </c:pt>
                      <c:pt idx="6447">
                        <c:v>6.699951171875</c:v>
                      </c:pt>
                      <c:pt idx="6448">
                        <c:v>6.699951171875</c:v>
                      </c:pt>
                      <c:pt idx="6449">
                        <c:v>6.699951171875</c:v>
                      </c:pt>
                      <c:pt idx="6450">
                        <c:v>6.699951171875</c:v>
                      </c:pt>
                      <c:pt idx="6451">
                        <c:v>6.699951171875</c:v>
                      </c:pt>
                      <c:pt idx="6452">
                        <c:v>6.699951171875</c:v>
                      </c:pt>
                      <c:pt idx="6453">
                        <c:v>6.699951171875</c:v>
                      </c:pt>
                      <c:pt idx="6454">
                        <c:v>6.699951171875</c:v>
                      </c:pt>
                      <c:pt idx="6455">
                        <c:v>6.699951171875</c:v>
                      </c:pt>
                      <c:pt idx="6456">
                        <c:v>6.699951171875</c:v>
                      </c:pt>
                      <c:pt idx="6457">
                        <c:v>6.699951171875</c:v>
                      </c:pt>
                      <c:pt idx="6458">
                        <c:v>6.699951171875</c:v>
                      </c:pt>
                      <c:pt idx="6459">
                        <c:v>6.699951171875</c:v>
                      </c:pt>
                      <c:pt idx="6460">
                        <c:v>6.699951171875</c:v>
                      </c:pt>
                      <c:pt idx="6461">
                        <c:v>6.699951171875</c:v>
                      </c:pt>
                      <c:pt idx="6462">
                        <c:v>6.699951171875</c:v>
                      </c:pt>
                      <c:pt idx="6463">
                        <c:v>6.699951171875</c:v>
                      </c:pt>
                      <c:pt idx="6464">
                        <c:v>6.699951171875</c:v>
                      </c:pt>
                      <c:pt idx="6465">
                        <c:v>6.699951171875</c:v>
                      </c:pt>
                      <c:pt idx="6466">
                        <c:v>6.699951171875</c:v>
                      </c:pt>
                      <c:pt idx="6467">
                        <c:v>6.699951171875</c:v>
                      </c:pt>
                      <c:pt idx="6468">
                        <c:v>6.699951171875</c:v>
                      </c:pt>
                      <c:pt idx="6469">
                        <c:v>6.699951171875</c:v>
                      </c:pt>
                      <c:pt idx="6470">
                        <c:v>6.699951171875</c:v>
                      </c:pt>
                      <c:pt idx="6471">
                        <c:v>6.699951171875</c:v>
                      </c:pt>
                      <c:pt idx="6472">
                        <c:v>6.699951171875</c:v>
                      </c:pt>
                      <c:pt idx="6473">
                        <c:v>6.699951171875</c:v>
                      </c:pt>
                      <c:pt idx="6474">
                        <c:v>6.699951171875</c:v>
                      </c:pt>
                      <c:pt idx="6475">
                        <c:v>6.699951171875</c:v>
                      </c:pt>
                      <c:pt idx="6476">
                        <c:v>6.699951171875</c:v>
                      </c:pt>
                      <c:pt idx="6477">
                        <c:v>6.699951171875</c:v>
                      </c:pt>
                      <c:pt idx="6478">
                        <c:v>6.699951171875</c:v>
                      </c:pt>
                      <c:pt idx="6479">
                        <c:v>6.699951171875</c:v>
                      </c:pt>
                      <c:pt idx="6480">
                        <c:v>6.699951171875</c:v>
                      </c:pt>
                      <c:pt idx="6481">
                        <c:v>6.699951171875</c:v>
                      </c:pt>
                      <c:pt idx="6482">
                        <c:v>6.699951171875</c:v>
                      </c:pt>
                      <c:pt idx="6483">
                        <c:v>6.699951171875</c:v>
                      </c:pt>
                      <c:pt idx="6484">
                        <c:v>6.699951171875</c:v>
                      </c:pt>
                      <c:pt idx="6485">
                        <c:v>6.699951171875</c:v>
                      </c:pt>
                      <c:pt idx="6486">
                        <c:v>6.699951171875</c:v>
                      </c:pt>
                      <c:pt idx="6487">
                        <c:v>6.699951171875</c:v>
                      </c:pt>
                      <c:pt idx="6488">
                        <c:v>6.699951171875</c:v>
                      </c:pt>
                      <c:pt idx="6489">
                        <c:v>6.699951171875</c:v>
                      </c:pt>
                      <c:pt idx="6490">
                        <c:v>6.699951171875</c:v>
                      </c:pt>
                      <c:pt idx="6491">
                        <c:v>6.699951171875</c:v>
                      </c:pt>
                      <c:pt idx="6492">
                        <c:v>6.699951171875</c:v>
                      </c:pt>
                      <c:pt idx="6493">
                        <c:v>6.699951171875</c:v>
                      </c:pt>
                      <c:pt idx="6494">
                        <c:v>6.699951171875</c:v>
                      </c:pt>
                      <c:pt idx="6495">
                        <c:v>6.699951171875</c:v>
                      </c:pt>
                      <c:pt idx="6496">
                        <c:v>6.699951171875</c:v>
                      </c:pt>
                      <c:pt idx="6497">
                        <c:v>6.699951171875</c:v>
                      </c:pt>
                      <c:pt idx="6498">
                        <c:v>6.699951171875</c:v>
                      </c:pt>
                      <c:pt idx="6499">
                        <c:v>6.699951171875</c:v>
                      </c:pt>
                      <c:pt idx="6500">
                        <c:v>6.699951171875</c:v>
                      </c:pt>
                      <c:pt idx="6501">
                        <c:v>6.699951171875</c:v>
                      </c:pt>
                      <c:pt idx="6502">
                        <c:v>6.699951171875</c:v>
                      </c:pt>
                      <c:pt idx="6503">
                        <c:v>6.699951171875</c:v>
                      </c:pt>
                      <c:pt idx="6504">
                        <c:v>6.699951171875</c:v>
                      </c:pt>
                      <c:pt idx="6505">
                        <c:v>6.699951171875</c:v>
                      </c:pt>
                      <c:pt idx="6506">
                        <c:v>6.699951171875</c:v>
                      </c:pt>
                      <c:pt idx="6507">
                        <c:v>6.699951171875</c:v>
                      </c:pt>
                      <c:pt idx="6508">
                        <c:v>6.699951171875</c:v>
                      </c:pt>
                      <c:pt idx="6509">
                        <c:v>6.699951171875</c:v>
                      </c:pt>
                      <c:pt idx="6510">
                        <c:v>6.699951171875</c:v>
                      </c:pt>
                      <c:pt idx="6511">
                        <c:v>6.699951171875</c:v>
                      </c:pt>
                      <c:pt idx="6512">
                        <c:v>6.699951171875</c:v>
                      </c:pt>
                      <c:pt idx="6513">
                        <c:v>6.699951171875</c:v>
                      </c:pt>
                      <c:pt idx="6514">
                        <c:v>6.699951171875</c:v>
                      </c:pt>
                      <c:pt idx="6515">
                        <c:v>6.699951171875</c:v>
                      </c:pt>
                      <c:pt idx="6516">
                        <c:v>6.699951171875</c:v>
                      </c:pt>
                      <c:pt idx="6517">
                        <c:v>6.699951171875</c:v>
                      </c:pt>
                      <c:pt idx="6518">
                        <c:v>6.699951171875</c:v>
                      </c:pt>
                      <c:pt idx="6519">
                        <c:v>6.699951171875</c:v>
                      </c:pt>
                      <c:pt idx="6520">
                        <c:v>6.699951171875</c:v>
                      </c:pt>
                      <c:pt idx="6521">
                        <c:v>6.699951171875</c:v>
                      </c:pt>
                      <c:pt idx="6522">
                        <c:v>6.699951171875</c:v>
                      </c:pt>
                      <c:pt idx="6523">
                        <c:v>6.699951171875</c:v>
                      </c:pt>
                      <c:pt idx="6524">
                        <c:v>6.699951171875</c:v>
                      </c:pt>
                      <c:pt idx="6525">
                        <c:v>6.699951171875</c:v>
                      </c:pt>
                      <c:pt idx="6526">
                        <c:v>6.599853515625</c:v>
                      </c:pt>
                      <c:pt idx="6527">
                        <c:v>6.699951171875</c:v>
                      </c:pt>
                      <c:pt idx="6528">
                        <c:v>6.699951171875</c:v>
                      </c:pt>
                      <c:pt idx="6529">
                        <c:v>6.699951171875</c:v>
                      </c:pt>
                      <c:pt idx="6530">
                        <c:v>6.599853515625</c:v>
                      </c:pt>
                      <c:pt idx="6531">
                        <c:v>6.699951171875</c:v>
                      </c:pt>
                      <c:pt idx="6532">
                        <c:v>6.599853515625</c:v>
                      </c:pt>
                      <c:pt idx="6533">
                        <c:v>6.699951171875</c:v>
                      </c:pt>
                      <c:pt idx="6534">
                        <c:v>6.699951171875</c:v>
                      </c:pt>
                      <c:pt idx="6535">
                        <c:v>6.699951171875</c:v>
                      </c:pt>
                      <c:pt idx="6536">
                        <c:v>6.699951171875</c:v>
                      </c:pt>
                      <c:pt idx="6537">
                        <c:v>6.699951171875</c:v>
                      </c:pt>
                      <c:pt idx="6538">
                        <c:v>6.699951171875</c:v>
                      </c:pt>
                      <c:pt idx="6539">
                        <c:v>6.699951171875</c:v>
                      </c:pt>
                      <c:pt idx="6540">
                        <c:v>6.699951171875</c:v>
                      </c:pt>
                      <c:pt idx="6541">
                        <c:v>6.699951171875</c:v>
                      </c:pt>
                      <c:pt idx="6542">
                        <c:v>6.699951171875</c:v>
                      </c:pt>
                      <c:pt idx="6543">
                        <c:v>6.699951171875</c:v>
                      </c:pt>
                      <c:pt idx="6544">
                        <c:v>6.699951171875</c:v>
                      </c:pt>
                      <c:pt idx="6545">
                        <c:v>6.699951171875</c:v>
                      </c:pt>
                      <c:pt idx="6546">
                        <c:v>6.599853515625</c:v>
                      </c:pt>
                      <c:pt idx="6547">
                        <c:v>6.599853515625</c:v>
                      </c:pt>
                      <c:pt idx="6548">
                        <c:v>6.599853515625</c:v>
                      </c:pt>
                      <c:pt idx="6549">
                        <c:v>6.599853515625</c:v>
                      </c:pt>
                      <c:pt idx="6550">
                        <c:v>6.599853515625</c:v>
                      </c:pt>
                      <c:pt idx="6551">
                        <c:v>6.599853515625</c:v>
                      </c:pt>
                      <c:pt idx="6552">
                        <c:v>6.599853515625</c:v>
                      </c:pt>
                      <c:pt idx="6553">
                        <c:v>6.599853515625</c:v>
                      </c:pt>
                      <c:pt idx="6554">
                        <c:v>6.699951171875</c:v>
                      </c:pt>
                      <c:pt idx="6555">
                        <c:v>6.599853515625</c:v>
                      </c:pt>
                      <c:pt idx="6556">
                        <c:v>6.599853515625</c:v>
                      </c:pt>
                      <c:pt idx="6557">
                        <c:v>6.599853515625</c:v>
                      </c:pt>
                      <c:pt idx="6558">
                        <c:v>6.599853515625</c:v>
                      </c:pt>
                      <c:pt idx="6559">
                        <c:v>6.599853515625</c:v>
                      </c:pt>
                      <c:pt idx="6560">
                        <c:v>6.599853515625</c:v>
                      </c:pt>
                      <c:pt idx="6561">
                        <c:v>6.599853515625</c:v>
                      </c:pt>
                      <c:pt idx="6562">
                        <c:v>6.599853515625</c:v>
                      </c:pt>
                      <c:pt idx="6563">
                        <c:v>6.599853515625</c:v>
                      </c:pt>
                      <c:pt idx="6564">
                        <c:v>6.599853515625</c:v>
                      </c:pt>
                      <c:pt idx="6565">
                        <c:v>6.599853515625</c:v>
                      </c:pt>
                      <c:pt idx="6566">
                        <c:v>6.599853515625</c:v>
                      </c:pt>
                      <c:pt idx="6567">
                        <c:v>6.599853515625</c:v>
                      </c:pt>
                      <c:pt idx="6568">
                        <c:v>6.699951171875</c:v>
                      </c:pt>
                      <c:pt idx="6569">
                        <c:v>6.599853515625</c:v>
                      </c:pt>
                      <c:pt idx="6570">
                        <c:v>6.699951171875</c:v>
                      </c:pt>
                      <c:pt idx="6571">
                        <c:v>6.599853515625</c:v>
                      </c:pt>
                      <c:pt idx="6572">
                        <c:v>6.599853515625</c:v>
                      </c:pt>
                      <c:pt idx="6573">
                        <c:v>6.599853515625</c:v>
                      </c:pt>
                      <c:pt idx="6574">
                        <c:v>6.599853515625</c:v>
                      </c:pt>
                      <c:pt idx="6575">
                        <c:v>6.599853515625</c:v>
                      </c:pt>
                      <c:pt idx="6576">
                        <c:v>6.599853515625</c:v>
                      </c:pt>
                      <c:pt idx="6577">
                        <c:v>6.599853515625</c:v>
                      </c:pt>
                      <c:pt idx="6578">
                        <c:v>6.599853515625</c:v>
                      </c:pt>
                      <c:pt idx="6579">
                        <c:v>6.599853515625</c:v>
                      </c:pt>
                      <c:pt idx="6580">
                        <c:v>6.599853515625</c:v>
                      </c:pt>
                      <c:pt idx="6581">
                        <c:v>6.599853515625</c:v>
                      </c:pt>
                      <c:pt idx="6582">
                        <c:v>6.599853515625</c:v>
                      </c:pt>
                      <c:pt idx="6583">
                        <c:v>6.599853515625</c:v>
                      </c:pt>
                      <c:pt idx="6584">
                        <c:v>6.599853515625</c:v>
                      </c:pt>
                      <c:pt idx="6585">
                        <c:v>6.599853515625</c:v>
                      </c:pt>
                      <c:pt idx="6586">
                        <c:v>6.599853515625</c:v>
                      </c:pt>
                      <c:pt idx="6587">
                        <c:v>6.599853515625</c:v>
                      </c:pt>
                      <c:pt idx="6588">
                        <c:v>6.599853515625</c:v>
                      </c:pt>
                      <c:pt idx="6589">
                        <c:v>6.599853515625</c:v>
                      </c:pt>
                      <c:pt idx="6590">
                        <c:v>6.599853515625</c:v>
                      </c:pt>
                      <c:pt idx="6591">
                        <c:v>6.599853515625</c:v>
                      </c:pt>
                      <c:pt idx="6592">
                        <c:v>6.599853515625</c:v>
                      </c:pt>
                      <c:pt idx="6593">
                        <c:v>6.599853515625</c:v>
                      </c:pt>
                      <c:pt idx="6594">
                        <c:v>6.599853515625</c:v>
                      </c:pt>
                      <c:pt idx="6595">
                        <c:v>6.599853515625</c:v>
                      </c:pt>
                      <c:pt idx="6596">
                        <c:v>6.599853515625</c:v>
                      </c:pt>
                      <c:pt idx="6597">
                        <c:v>6.599853515625</c:v>
                      </c:pt>
                      <c:pt idx="6598">
                        <c:v>6.599853515625</c:v>
                      </c:pt>
                      <c:pt idx="6599">
                        <c:v>6.599853515625</c:v>
                      </c:pt>
                      <c:pt idx="6600">
                        <c:v>6.599853515625</c:v>
                      </c:pt>
                      <c:pt idx="6601">
                        <c:v>6.599853515625</c:v>
                      </c:pt>
                      <c:pt idx="6602">
                        <c:v>6.599853515625</c:v>
                      </c:pt>
                      <c:pt idx="6603">
                        <c:v>6.599853515625</c:v>
                      </c:pt>
                      <c:pt idx="6604">
                        <c:v>6.599853515625</c:v>
                      </c:pt>
                      <c:pt idx="6605">
                        <c:v>6.599853515625</c:v>
                      </c:pt>
                      <c:pt idx="6606">
                        <c:v>6.599853515625</c:v>
                      </c:pt>
                      <c:pt idx="6607">
                        <c:v>6.599853515625</c:v>
                      </c:pt>
                      <c:pt idx="6608">
                        <c:v>6.599853515625</c:v>
                      </c:pt>
                      <c:pt idx="6609">
                        <c:v>6.599853515625</c:v>
                      </c:pt>
                      <c:pt idx="6610">
                        <c:v>6.599853515625</c:v>
                      </c:pt>
                      <c:pt idx="6611">
                        <c:v>6.599853515625</c:v>
                      </c:pt>
                    </c:numCache>
                  </c:numRef>
                </c:yVal>
                <c:smooth val="0"/>
                <c:extLst xmlns:c15="http://schemas.microsoft.com/office/drawing/2012/chart">
                  <c:ext xmlns:c16="http://schemas.microsoft.com/office/drawing/2014/chart" uri="{C3380CC4-5D6E-409C-BE32-E72D297353CC}">
                    <c16:uniqueId val="{00000015-0CC2-4979-82AF-9F6565F85F63}"/>
                  </c:ext>
                </c:extLst>
              </c15:ser>
            </c15:filteredScatterSeries>
            <c15:filteredScatterSeries>
              <c15:ser>
                <c:idx val="22"/>
                <c:order val="22"/>
                <c:tx>
                  <c:v>VAC ABl 2</c:v>
                </c:tx>
                <c:spPr>
                  <a:ln w="19050" cap="rnd">
                    <a:solidFill>
                      <a:schemeClr val="accent5">
                        <a:lumMod val="8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27-3 ABl Test2'!$K$2:$K$5393</c15:sqref>
                        </c15:formulaRef>
                      </c:ext>
                    </c:extLst>
                    <c:numCache>
                      <c:formatCode>General</c:formatCode>
                      <c:ptCount val="5392"/>
                      <c:pt idx="0">
                        <c:v>0</c:v>
                      </c:pt>
                      <c:pt idx="1">
                        <c:v>0.99975999999992382</c:v>
                      </c:pt>
                      <c:pt idx="2">
                        <c:v>1.9996919999998681</c:v>
                      </c:pt>
                      <c:pt idx="3">
                        <c:v>3.0149259999998321</c:v>
                      </c:pt>
                      <c:pt idx="4">
                        <c:v>4.0304089999999633</c:v>
                      </c:pt>
                      <c:pt idx="5">
                        <c:v>5.0457119999998667</c:v>
                      </c:pt>
                      <c:pt idx="6">
                        <c:v>6.0612209999999322</c:v>
                      </c:pt>
                      <c:pt idx="7">
                        <c:v>7.0814349999998285</c:v>
                      </c:pt>
                      <c:pt idx="8">
                        <c:v>8.1036679999999706</c:v>
                      </c:pt>
                      <c:pt idx="9">
                        <c:v>9.1034299999998893</c:v>
                      </c:pt>
                      <c:pt idx="10">
                        <c:v>10.118244999999888</c:v>
                      </c:pt>
                      <c:pt idx="11">
                        <c:v>11.133770999999797</c:v>
                      </c:pt>
                      <c:pt idx="12">
                        <c:v>12.137437999999975</c:v>
                      </c:pt>
                      <c:pt idx="13">
                        <c:v>13.137546999999813</c:v>
                      </c:pt>
                      <c:pt idx="14">
                        <c:v>14.136960999999928</c:v>
                      </c:pt>
                      <c:pt idx="15">
                        <c:v>15.136915999999928</c:v>
                      </c:pt>
                      <c:pt idx="16">
                        <c:v>16.137510999999904</c:v>
                      </c:pt>
                      <c:pt idx="17">
                        <c:v>17.135743999999931</c:v>
                      </c:pt>
                      <c:pt idx="18">
                        <c:v>18.136583999999857</c:v>
                      </c:pt>
                      <c:pt idx="19">
                        <c:v>19.137017999999898</c:v>
                      </c:pt>
                      <c:pt idx="20">
                        <c:v>20.136934999999994</c:v>
                      </c:pt>
                      <c:pt idx="21">
                        <c:v>21.136942999999974</c:v>
                      </c:pt>
                      <c:pt idx="22">
                        <c:v>22.138095999999905</c:v>
                      </c:pt>
                      <c:pt idx="23">
                        <c:v>23.126511999999821</c:v>
                      </c:pt>
                      <c:pt idx="24">
                        <c:v>24.130324999999857</c:v>
                      </c:pt>
                      <c:pt idx="25">
                        <c:v>25.130317999999988</c:v>
                      </c:pt>
                      <c:pt idx="26">
                        <c:v>26.138409999999794</c:v>
                      </c:pt>
                      <c:pt idx="27">
                        <c:v>27.127300999999989</c:v>
                      </c:pt>
                      <c:pt idx="28">
                        <c:v>28.126781999999821</c:v>
                      </c:pt>
                      <c:pt idx="29">
                        <c:v>29.133739999999989</c:v>
                      </c:pt>
                      <c:pt idx="30">
                        <c:v>30.133585999999923</c:v>
                      </c:pt>
                      <c:pt idx="31">
                        <c:v>31.160245999999916</c:v>
                      </c:pt>
                      <c:pt idx="32">
                        <c:v>32.179594999999836</c:v>
                      </c:pt>
                      <c:pt idx="33">
                        <c:v>33.181200999999874</c:v>
                      </c:pt>
                      <c:pt idx="34">
                        <c:v>34.212937999999895</c:v>
                      </c:pt>
                      <c:pt idx="35">
                        <c:v>35.220102999999881</c:v>
                      </c:pt>
                      <c:pt idx="36">
                        <c:v>36.220660999999836</c:v>
                      </c:pt>
                      <c:pt idx="37">
                        <c:v>37.24079699999993</c:v>
                      </c:pt>
                      <c:pt idx="38">
                        <c:v>38.236828999999943</c:v>
                      </c:pt>
                      <c:pt idx="39">
                        <c:v>39.124638999999888</c:v>
                      </c:pt>
                      <c:pt idx="40">
                        <c:v>40.131355999999869</c:v>
                      </c:pt>
                      <c:pt idx="41">
                        <c:v>41.131241999999929</c:v>
                      </c:pt>
                      <c:pt idx="42">
                        <c:v>42.131529</c:v>
                      </c:pt>
                      <c:pt idx="43">
                        <c:v>43.128371999999899</c:v>
                      </c:pt>
                      <c:pt idx="44">
                        <c:v>44.134861999999885</c:v>
                      </c:pt>
                      <c:pt idx="45">
                        <c:v>45.13551799999982</c:v>
                      </c:pt>
                      <c:pt idx="46">
                        <c:v>46.135917999999947</c:v>
                      </c:pt>
                      <c:pt idx="47">
                        <c:v>47.136780999999928</c:v>
                      </c:pt>
                      <c:pt idx="48">
                        <c:v>48.134008999999878</c:v>
                      </c:pt>
                      <c:pt idx="49">
                        <c:v>49.149857999999995</c:v>
                      </c:pt>
                      <c:pt idx="50">
                        <c:v>50.156889999999976</c:v>
                      </c:pt>
                      <c:pt idx="51">
                        <c:v>51.172485999999935</c:v>
                      </c:pt>
                      <c:pt idx="52">
                        <c:v>52.178949999999986</c:v>
                      </c:pt>
                      <c:pt idx="53">
                        <c:v>53.194880999999896</c:v>
                      </c:pt>
                      <c:pt idx="54">
                        <c:v>54.185979999999972</c:v>
                      </c:pt>
                      <c:pt idx="55">
                        <c:v>55.201323999999886</c:v>
                      </c:pt>
                      <c:pt idx="56">
                        <c:v>56.201691999999866</c:v>
                      </c:pt>
                      <c:pt idx="57">
                        <c:v>57.217101999999841</c:v>
                      </c:pt>
                      <c:pt idx="58">
                        <c:v>58.223821999999927</c:v>
                      </c:pt>
                      <c:pt idx="59">
                        <c:v>59.224004999999806</c:v>
                      </c:pt>
                      <c:pt idx="60">
                        <c:v>60.223536999999851</c:v>
                      </c:pt>
                      <c:pt idx="61">
                        <c:v>61.245648999999958</c:v>
                      </c:pt>
                      <c:pt idx="62">
                        <c:v>62.261681999999837</c:v>
                      </c:pt>
                      <c:pt idx="63">
                        <c:v>63.261374999999816</c:v>
                      </c:pt>
                      <c:pt idx="64">
                        <c:v>64.252140999999938</c:v>
                      </c:pt>
                      <c:pt idx="65">
                        <c:v>65.263261999999941</c:v>
                      </c:pt>
                      <c:pt idx="66">
                        <c:v>66.266881000000012</c:v>
                      </c:pt>
                      <c:pt idx="67">
                        <c:v>67.270683999999846</c:v>
                      </c:pt>
                      <c:pt idx="68">
                        <c:v>68.268111999999974</c:v>
                      </c:pt>
                      <c:pt idx="69">
                        <c:v>69.280688999999938</c:v>
                      </c:pt>
                      <c:pt idx="70">
                        <c:v>70.296408999999812</c:v>
                      </c:pt>
                      <c:pt idx="71">
                        <c:v>71.296153999999888</c:v>
                      </c:pt>
                      <c:pt idx="72">
                        <c:v>72.296749999999975</c:v>
                      </c:pt>
                      <c:pt idx="73">
                        <c:v>73.303050999999869</c:v>
                      </c:pt>
                      <c:pt idx="74">
                        <c:v>74.300318999999945</c:v>
                      </c:pt>
                      <c:pt idx="75">
                        <c:v>75.297767999999905</c:v>
                      </c:pt>
                      <c:pt idx="76">
                        <c:v>76.301671999999826</c:v>
                      </c:pt>
                      <c:pt idx="77">
                        <c:v>77.303539999999884</c:v>
                      </c:pt>
                      <c:pt idx="78">
                        <c:v>78.295666999999867</c:v>
                      </c:pt>
                      <c:pt idx="79">
                        <c:v>79.317765999999892</c:v>
                      </c:pt>
                      <c:pt idx="80">
                        <c:v>80.340054000000009</c:v>
                      </c:pt>
                      <c:pt idx="81">
                        <c:v>81.341363999999885</c:v>
                      </c:pt>
                      <c:pt idx="82">
                        <c:v>82.356405999999879</c:v>
                      </c:pt>
                      <c:pt idx="83">
                        <c:v>83.371991999999864</c:v>
                      </c:pt>
                      <c:pt idx="84">
                        <c:v>84.372442999999976</c:v>
                      </c:pt>
                      <c:pt idx="85">
                        <c:v>85.358748999999989</c:v>
                      </c:pt>
                      <c:pt idx="86">
                        <c:v>86.374389999999948</c:v>
                      </c:pt>
                      <c:pt idx="87">
                        <c:v>87.374600999999984</c:v>
                      </c:pt>
                      <c:pt idx="88">
                        <c:v>88.374276999999893</c:v>
                      </c:pt>
                      <c:pt idx="89">
                        <c:v>89.396417999999812</c:v>
                      </c:pt>
                      <c:pt idx="90">
                        <c:v>90.403180999999904</c:v>
                      </c:pt>
                      <c:pt idx="91">
                        <c:v>91.409767999999985</c:v>
                      </c:pt>
                      <c:pt idx="92">
                        <c:v>92.430564999999888</c:v>
                      </c:pt>
                      <c:pt idx="93">
                        <c:v>93.43207399999983</c:v>
                      </c:pt>
                      <c:pt idx="94">
                        <c:v>94.448557999999821</c:v>
                      </c:pt>
                      <c:pt idx="95">
                        <c:v>95.464032999999972</c:v>
                      </c:pt>
                      <c:pt idx="96">
                        <c:v>96.479552000000012</c:v>
                      </c:pt>
                      <c:pt idx="97">
                        <c:v>97.494932999999946</c:v>
                      </c:pt>
                      <c:pt idx="98">
                        <c:v>98.498290999999881</c:v>
                      </c:pt>
                      <c:pt idx="99">
                        <c:v>99.524721999999883</c:v>
                      </c:pt>
                      <c:pt idx="100">
                        <c:v>100.54025299999989</c:v>
                      </c:pt>
                      <c:pt idx="101">
                        <c:v>101.5571829999999</c:v>
                      </c:pt>
                      <c:pt idx="102">
                        <c:v>102.54809399999999</c:v>
                      </c:pt>
                      <c:pt idx="103">
                        <c:v>103.5573629999999</c:v>
                      </c:pt>
                      <c:pt idx="104">
                        <c:v>104.55732399999988</c:v>
                      </c:pt>
                      <c:pt idx="105">
                        <c:v>105.5570929999999</c:v>
                      </c:pt>
                      <c:pt idx="106">
                        <c:v>106.55689299999995</c:v>
                      </c:pt>
                      <c:pt idx="107">
                        <c:v>107.55054099999984</c:v>
                      </c:pt>
                      <c:pt idx="108">
                        <c:v>108.557098</c:v>
                      </c:pt>
                      <c:pt idx="109">
                        <c:v>109.57276999999999</c:v>
                      </c:pt>
                      <c:pt idx="110">
                        <c:v>110.56386999999995</c:v>
                      </c:pt>
                      <c:pt idx="111">
                        <c:v>111.57104800000002</c:v>
                      </c:pt>
                      <c:pt idx="112">
                        <c:v>112.5867659999999</c:v>
                      </c:pt>
                      <c:pt idx="113">
                        <c:v>113.60214299999984</c:v>
                      </c:pt>
                      <c:pt idx="114">
                        <c:v>114.59922899999992</c:v>
                      </c:pt>
                      <c:pt idx="115">
                        <c:v>115.59880299999986</c:v>
                      </c:pt>
                      <c:pt idx="116">
                        <c:v>116.62133799999992</c:v>
                      </c:pt>
                      <c:pt idx="117">
                        <c:v>117.6369259999999</c:v>
                      </c:pt>
                      <c:pt idx="118">
                        <c:v>118.64964799999984</c:v>
                      </c:pt>
                      <c:pt idx="119">
                        <c:v>119.6561999999999</c:v>
                      </c:pt>
                      <c:pt idx="120">
                        <c:v>120.67194999999992</c:v>
                      </c:pt>
                      <c:pt idx="121">
                        <c:v>121.67261099999996</c:v>
                      </c:pt>
                      <c:pt idx="122">
                        <c:v>122.6883069999999</c:v>
                      </c:pt>
                      <c:pt idx="123">
                        <c:v>123.7037449999998</c:v>
                      </c:pt>
                      <c:pt idx="124">
                        <c:v>124.72597599999995</c:v>
                      </c:pt>
                      <c:pt idx="125">
                        <c:v>125.73244999999997</c:v>
                      </c:pt>
                      <c:pt idx="126">
                        <c:v>126.73250899999994</c:v>
                      </c:pt>
                      <c:pt idx="127">
                        <c:v>127.732303</c:v>
                      </c:pt>
                      <c:pt idx="128">
                        <c:v>128.72364199999993</c:v>
                      </c:pt>
                      <c:pt idx="129">
                        <c:v>129.72488599999997</c:v>
                      </c:pt>
                      <c:pt idx="130">
                        <c:v>130.74695699999984</c:v>
                      </c:pt>
                      <c:pt idx="131">
                        <c:v>131.76259399999981</c:v>
                      </c:pt>
                      <c:pt idx="132">
                        <c:v>132.76273999999989</c:v>
                      </c:pt>
                      <c:pt idx="133">
                        <c:v>133.76279799999998</c:v>
                      </c:pt>
                      <c:pt idx="134">
                        <c:v>134.76279799999998</c:v>
                      </c:pt>
                      <c:pt idx="135">
                        <c:v>135.77893999999992</c:v>
                      </c:pt>
                      <c:pt idx="136">
                        <c:v>136.7746689999999</c:v>
                      </c:pt>
                      <c:pt idx="137">
                        <c:v>137.79672099999993</c:v>
                      </c:pt>
                      <c:pt idx="138">
                        <c:v>138.80021899999997</c:v>
                      </c:pt>
                      <c:pt idx="139">
                        <c:v>139.81653899999992</c:v>
                      </c:pt>
                      <c:pt idx="140">
                        <c:v>140.84561399999984</c:v>
                      </c:pt>
                      <c:pt idx="141">
                        <c:v>141.85282699999993</c:v>
                      </c:pt>
                      <c:pt idx="142">
                        <c:v>142.86794899999995</c:v>
                      </c:pt>
                      <c:pt idx="143">
                        <c:v>143.88942599999996</c:v>
                      </c:pt>
                      <c:pt idx="144">
                        <c:v>144.90289099999995</c:v>
                      </c:pt>
                      <c:pt idx="145">
                        <c:v>145.91377599999987</c:v>
                      </c:pt>
                      <c:pt idx="146">
                        <c:v>146.93699599999991</c:v>
                      </c:pt>
                      <c:pt idx="147">
                        <c:v>147.95971799999984</c:v>
                      </c:pt>
                      <c:pt idx="148">
                        <c:v>148.9936889999999</c:v>
                      </c:pt>
                      <c:pt idx="149">
                        <c:v>149.98329599999988</c:v>
                      </c:pt>
                      <c:pt idx="150">
                        <c:v>150.88080100000002</c:v>
                      </c:pt>
                      <c:pt idx="151">
                        <c:v>151.88480099999992</c:v>
                      </c:pt>
                      <c:pt idx="152">
                        <c:v>152.90016199999991</c:v>
                      </c:pt>
                      <c:pt idx="153">
                        <c:v>153.91566999999986</c:v>
                      </c:pt>
                      <c:pt idx="154">
                        <c:v>154.93120799999997</c:v>
                      </c:pt>
                      <c:pt idx="155">
                        <c:v>155.9351029999998</c:v>
                      </c:pt>
                      <c:pt idx="156">
                        <c:v>156.94477599999982</c:v>
                      </c:pt>
                      <c:pt idx="157">
                        <c:v>157.94432399999982</c:v>
                      </c:pt>
                      <c:pt idx="158">
                        <c:v>158.95071499999995</c:v>
                      </c:pt>
                      <c:pt idx="159">
                        <c:v>159.95569599999999</c:v>
                      </c:pt>
                      <c:pt idx="160">
                        <c:v>160.96412299999997</c:v>
                      </c:pt>
                      <c:pt idx="161">
                        <c:v>161.97990299999992</c:v>
                      </c:pt>
                      <c:pt idx="162">
                        <c:v>162.97703899999988</c:v>
                      </c:pt>
                      <c:pt idx="163">
                        <c:v>163.99248399999988</c:v>
                      </c:pt>
                      <c:pt idx="164">
                        <c:v>164.99912899999981</c:v>
                      </c:pt>
                      <c:pt idx="165">
                        <c:v>166.00529899999992</c:v>
                      </c:pt>
                      <c:pt idx="166">
                        <c:v>167.019227</c:v>
                      </c:pt>
                      <c:pt idx="167">
                        <c:v>168.04399399999988</c:v>
                      </c:pt>
                      <c:pt idx="168">
                        <c:v>169.05922099999998</c:v>
                      </c:pt>
                      <c:pt idx="169">
                        <c:v>170.06589699999995</c:v>
                      </c:pt>
                      <c:pt idx="170">
                        <c:v>171.08132099999989</c:v>
                      </c:pt>
                      <c:pt idx="171">
                        <c:v>172.08813699999996</c:v>
                      </c:pt>
                      <c:pt idx="172">
                        <c:v>173.0869859999998</c:v>
                      </c:pt>
                      <c:pt idx="173">
                        <c:v>174.10244299999999</c:v>
                      </c:pt>
                      <c:pt idx="174">
                        <c:v>175.10218199999986</c:v>
                      </c:pt>
                      <c:pt idx="175">
                        <c:v>176.10354899999993</c:v>
                      </c:pt>
                      <c:pt idx="176">
                        <c:v>177.11966099999995</c:v>
                      </c:pt>
                      <c:pt idx="177">
                        <c:v>178.12645999999995</c:v>
                      </c:pt>
                      <c:pt idx="178">
                        <c:v>179.1266569999998</c:v>
                      </c:pt>
                      <c:pt idx="179">
                        <c:v>180.13339299999984</c:v>
                      </c:pt>
                      <c:pt idx="180">
                        <c:v>181.13646099999983</c:v>
                      </c:pt>
                      <c:pt idx="181">
                        <c:v>182.14440100000002</c:v>
                      </c:pt>
                      <c:pt idx="182">
                        <c:v>183.1539409999998</c:v>
                      </c:pt>
                      <c:pt idx="183">
                        <c:v>184.16976299999988</c:v>
                      </c:pt>
                      <c:pt idx="184">
                        <c:v>185.1767719999998</c:v>
                      </c:pt>
                      <c:pt idx="185">
                        <c:v>186.19045399999982</c:v>
                      </c:pt>
                      <c:pt idx="186">
                        <c:v>187.19101000000001</c:v>
                      </c:pt>
                      <c:pt idx="187">
                        <c:v>188.18852099999981</c:v>
                      </c:pt>
                      <c:pt idx="188">
                        <c:v>189.18915099999981</c:v>
                      </c:pt>
                      <c:pt idx="189">
                        <c:v>190.19039199999997</c:v>
                      </c:pt>
                      <c:pt idx="190">
                        <c:v>191.21230300000002</c:v>
                      </c:pt>
                      <c:pt idx="191">
                        <c:v>192.22787399999993</c:v>
                      </c:pt>
                      <c:pt idx="192">
                        <c:v>193.22739999999999</c:v>
                      </c:pt>
                      <c:pt idx="193">
                        <c:v>194.22718499999996</c:v>
                      </c:pt>
                      <c:pt idx="194">
                        <c:v>195.2200449999998</c:v>
                      </c:pt>
                      <c:pt idx="195">
                        <c:v>196.22561999999994</c:v>
                      </c:pt>
                      <c:pt idx="196">
                        <c:v>197.23147399999993</c:v>
                      </c:pt>
                      <c:pt idx="197">
                        <c:v>198.22890699999994</c:v>
                      </c:pt>
                      <c:pt idx="198">
                        <c:v>199.22740599999997</c:v>
                      </c:pt>
                      <c:pt idx="199">
                        <c:v>200.24256999999989</c:v>
                      </c:pt>
                      <c:pt idx="200">
                        <c:v>201.25788999999986</c:v>
                      </c:pt>
                      <c:pt idx="201">
                        <c:v>202.25761399999988</c:v>
                      </c:pt>
                      <c:pt idx="202">
                        <c:v>203.25762299999997</c:v>
                      </c:pt>
                      <c:pt idx="203">
                        <c:v>204.25763699999993</c:v>
                      </c:pt>
                      <c:pt idx="204">
                        <c:v>205.2572369999998</c:v>
                      </c:pt>
                      <c:pt idx="205">
                        <c:v>206.25498999999991</c:v>
                      </c:pt>
                      <c:pt idx="206">
                        <c:v>207.26225499999987</c:v>
                      </c:pt>
                      <c:pt idx="207">
                        <c:v>208.26282700000002</c:v>
                      </c:pt>
                      <c:pt idx="208">
                        <c:v>209.28035699999987</c:v>
                      </c:pt>
                      <c:pt idx="209">
                        <c:v>210.3051509999998</c:v>
                      </c:pt>
                      <c:pt idx="210">
                        <c:v>211.30481799999984</c:v>
                      </c:pt>
                      <c:pt idx="211">
                        <c:v>212.30675099999985</c:v>
                      </c:pt>
                      <c:pt idx="212">
                        <c:v>213.32621499999982</c:v>
                      </c:pt>
                      <c:pt idx="213">
                        <c:v>214.34865500000001</c:v>
                      </c:pt>
                      <c:pt idx="214">
                        <c:v>215.36475899999982</c:v>
                      </c:pt>
                      <c:pt idx="215">
                        <c:v>216.3740049999999</c:v>
                      </c:pt>
                      <c:pt idx="216">
                        <c:v>217.38699799999995</c:v>
                      </c:pt>
                      <c:pt idx="217">
                        <c:v>218.40691599999991</c:v>
                      </c:pt>
                      <c:pt idx="218">
                        <c:v>219.4233549999999</c:v>
                      </c:pt>
                      <c:pt idx="219">
                        <c:v>220.44039099999986</c:v>
                      </c:pt>
                      <c:pt idx="220">
                        <c:v>221.45632699999987</c:v>
                      </c:pt>
                      <c:pt idx="221">
                        <c:v>222.48000400000001</c:v>
                      </c:pt>
                      <c:pt idx="222">
                        <c:v>223.47852599999987</c:v>
                      </c:pt>
                      <c:pt idx="223">
                        <c:v>224.38774799999987</c:v>
                      </c:pt>
                      <c:pt idx="224">
                        <c:v>225.40320399999996</c:v>
                      </c:pt>
                      <c:pt idx="225">
                        <c:v>226.40319299999987</c:v>
                      </c:pt>
                      <c:pt idx="226">
                        <c:v>227.4122739999998</c:v>
                      </c:pt>
                      <c:pt idx="227">
                        <c:v>228.41879499999982</c:v>
                      </c:pt>
                      <c:pt idx="228">
                        <c:v>229.43443600000001</c:v>
                      </c:pt>
                      <c:pt idx="229">
                        <c:v>230.43416200000001</c:v>
                      </c:pt>
                      <c:pt idx="230">
                        <c:v>231.43403599999988</c:v>
                      </c:pt>
                      <c:pt idx="231">
                        <c:v>232.44944799999985</c:v>
                      </c:pt>
                      <c:pt idx="232">
                        <c:v>233.46534399999996</c:v>
                      </c:pt>
                      <c:pt idx="233">
                        <c:v>234.48062199999981</c:v>
                      </c:pt>
                      <c:pt idx="234">
                        <c:v>235.49592799999982</c:v>
                      </c:pt>
                      <c:pt idx="235">
                        <c:v>236.51195299999995</c:v>
                      </c:pt>
                      <c:pt idx="236">
                        <c:v>237.50184999999988</c:v>
                      </c:pt>
                      <c:pt idx="237">
                        <c:v>238.50883399999998</c:v>
                      </c:pt>
                      <c:pt idx="238">
                        <c:v>239.50865699999986</c:v>
                      </c:pt>
                      <c:pt idx="239">
                        <c:v>240.50837899999988</c:v>
                      </c:pt>
                      <c:pt idx="240">
                        <c:v>241.51129700000001</c:v>
                      </c:pt>
                      <c:pt idx="241">
                        <c:v>242.50283799999988</c:v>
                      </c:pt>
                      <c:pt idx="242">
                        <c:v>243.50251800000001</c:v>
                      </c:pt>
                      <c:pt idx="243">
                        <c:v>244.5005279999998</c:v>
                      </c:pt>
                      <c:pt idx="244">
                        <c:v>245.522739</c:v>
                      </c:pt>
                      <c:pt idx="245">
                        <c:v>246.53051299999993</c:v>
                      </c:pt>
                      <c:pt idx="246">
                        <c:v>247.54582099999993</c:v>
                      </c:pt>
                      <c:pt idx="247">
                        <c:v>248.54633699999999</c:v>
                      </c:pt>
                      <c:pt idx="248">
                        <c:v>249.5619499999998</c:v>
                      </c:pt>
                      <c:pt idx="249">
                        <c:v>250.56949399999985</c:v>
                      </c:pt>
                      <c:pt idx="250">
                        <c:v>251.58542499999999</c:v>
                      </c:pt>
                      <c:pt idx="251">
                        <c:v>252.60077000000001</c:v>
                      </c:pt>
                      <c:pt idx="252">
                        <c:v>253.61581799999999</c:v>
                      </c:pt>
                      <c:pt idx="253">
                        <c:v>254.6313889999999</c:v>
                      </c:pt>
                      <c:pt idx="254">
                        <c:v>255.63521500000002</c:v>
                      </c:pt>
                      <c:pt idx="255">
                        <c:v>256.6380509999999</c:v>
                      </c:pt>
                      <c:pt idx="256">
                        <c:v>257.63864799999988</c:v>
                      </c:pt>
                      <c:pt idx="257">
                        <c:v>258.62339299999985</c:v>
                      </c:pt>
                      <c:pt idx="258">
                        <c:v>259.63887999999997</c:v>
                      </c:pt>
                      <c:pt idx="259">
                        <c:v>260.66072799999984</c:v>
                      </c:pt>
                      <c:pt idx="260">
                        <c:v>261.67620299999999</c:v>
                      </c:pt>
                      <c:pt idx="261">
                        <c:v>262.69162599999981</c:v>
                      </c:pt>
                      <c:pt idx="262">
                        <c:v>263.70702099999994</c:v>
                      </c:pt>
                      <c:pt idx="263">
                        <c:v>264.72213399999987</c:v>
                      </c:pt>
                      <c:pt idx="264">
                        <c:v>265.7373819999998</c:v>
                      </c:pt>
                      <c:pt idx="265">
                        <c:v>266.75397699999985</c:v>
                      </c:pt>
                      <c:pt idx="266">
                        <c:v>267.7546269999998</c:v>
                      </c:pt>
                      <c:pt idx="267">
                        <c:v>268.77028599999994</c:v>
                      </c:pt>
                      <c:pt idx="268">
                        <c:v>269.78659199999993</c:v>
                      </c:pt>
                      <c:pt idx="269">
                        <c:v>270.79430499999989</c:v>
                      </c:pt>
                      <c:pt idx="270">
                        <c:v>271.79455999999982</c:v>
                      </c:pt>
                      <c:pt idx="271">
                        <c:v>272.80998499999987</c:v>
                      </c:pt>
                      <c:pt idx="272">
                        <c:v>273.80122699999993</c:v>
                      </c:pt>
                      <c:pt idx="273">
                        <c:v>274.8083009999998</c:v>
                      </c:pt>
                      <c:pt idx="274">
                        <c:v>275.80756399999996</c:v>
                      </c:pt>
                      <c:pt idx="275">
                        <c:v>276.82338299999992</c:v>
                      </c:pt>
                      <c:pt idx="276">
                        <c:v>277.82323499999984</c:v>
                      </c:pt>
                      <c:pt idx="277">
                        <c:v>278.83884399999988</c:v>
                      </c:pt>
                      <c:pt idx="278">
                        <c:v>279.85758099999998</c:v>
                      </c:pt>
                      <c:pt idx="279">
                        <c:v>280.88862299999982</c:v>
                      </c:pt>
                      <c:pt idx="280">
                        <c:v>281.8884059999998</c:v>
                      </c:pt>
                      <c:pt idx="281">
                        <c:v>282.88243799999987</c:v>
                      </c:pt>
                      <c:pt idx="282">
                        <c:v>283.88200599999982</c:v>
                      </c:pt>
                      <c:pt idx="283">
                        <c:v>284.8731499999999</c:v>
                      </c:pt>
                      <c:pt idx="284">
                        <c:v>285.87921699999993</c:v>
                      </c:pt>
                      <c:pt idx="285">
                        <c:v>286.89444499999991</c:v>
                      </c:pt>
                      <c:pt idx="286">
                        <c:v>287.92026499999997</c:v>
                      </c:pt>
                      <c:pt idx="287">
                        <c:v>288.92633599999999</c:v>
                      </c:pt>
                      <c:pt idx="288">
                        <c:v>289.94842599999993</c:v>
                      </c:pt>
                      <c:pt idx="289">
                        <c:v>290.95121599999993</c:v>
                      </c:pt>
                      <c:pt idx="290">
                        <c:v>291.97379899999987</c:v>
                      </c:pt>
                      <c:pt idx="291">
                        <c:v>292.97386199999983</c:v>
                      </c:pt>
                      <c:pt idx="292">
                        <c:v>294.00037599999996</c:v>
                      </c:pt>
                      <c:pt idx="293">
                        <c:v>294.99872399999981</c:v>
                      </c:pt>
                      <c:pt idx="294">
                        <c:v>296.02419899999995</c:v>
                      </c:pt>
                      <c:pt idx="295">
                        <c:v>297.03846699999986</c:v>
                      </c:pt>
                      <c:pt idx="296">
                        <c:v>298.05557799999997</c:v>
                      </c:pt>
                      <c:pt idx="297">
                        <c:v>299.06864399999995</c:v>
                      </c:pt>
                      <c:pt idx="298">
                        <c:v>300.08461299999999</c:v>
                      </c:pt>
                      <c:pt idx="299">
                        <c:v>301.111762</c:v>
                      </c:pt>
                      <c:pt idx="300">
                        <c:v>302.11436499999991</c:v>
                      </c:pt>
                      <c:pt idx="301">
                        <c:v>303.11968899999988</c:v>
                      </c:pt>
                      <c:pt idx="302">
                        <c:v>304.12770099999989</c:v>
                      </c:pt>
                      <c:pt idx="303">
                        <c:v>305.13060799999994</c:v>
                      </c:pt>
                      <c:pt idx="304">
                        <c:v>306.13820799999985</c:v>
                      </c:pt>
                      <c:pt idx="305">
                        <c:v>307.13816399999996</c:v>
                      </c:pt>
                      <c:pt idx="306">
                        <c:v>308.16866699999991</c:v>
                      </c:pt>
                      <c:pt idx="307">
                        <c:v>309.16803199999981</c:v>
                      </c:pt>
                      <c:pt idx="308">
                        <c:v>310.18254499999989</c:v>
                      </c:pt>
                      <c:pt idx="309">
                        <c:v>311.21466199999986</c:v>
                      </c:pt>
                      <c:pt idx="310">
                        <c:v>312.20980999999983</c:v>
                      </c:pt>
                      <c:pt idx="311">
                        <c:v>313.21709999999985</c:v>
                      </c:pt>
                      <c:pt idx="312">
                        <c:v>314.23230199999989</c:v>
                      </c:pt>
                      <c:pt idx="313">
                        <c:v>315.26347899999996</c:v>
                      </c:pt>
                      <c:pt idx="314">
                        <c:v>316.26342199999999</c:v>
                      </c:pt>
                      <c:pt idx="315">
                        <c:v>317.26620699999989</c:v>
                      </c:pt>
                      <c:pt idx="316">
                        <c:v>318.27839999999992</c:v>
                      </c:pt>
                      <c:pt idx="317">
                        <c:v>319.27837</c:v>
                      </c:pt>
                      <c:pt idx="318">
                        <c:v>320.30489799999987</c:v>
                      </c:pt>
                      <c:pt idx="319">
                        <c:v>321.30833199999984</c:v>
                      </c:pt>
                      <c:pt idx="320">
                        <c:v>322.3368539999999</c:v>
                      </c:pt>
                      <c:pt idx="321">
                        <c:v>323.35029999999983</c:v>
                      </c:pt>
                      <c:pt idx="322">
                        <c:v>324.38153999999986</c:v>
                      </c:pt>
                      <c:pt idx="323">
                        <c:v>325.39888199999996</c:v>
                      </c:pt>
                      <c:pt idx="324">
                        <c:v>326.4000239999998</c:v>
                      </c:pt>
                      <c:pt idx="325">
                        <c:v>327.41815799999995</c:v>
                      </c:pt>
                      <c:pt idx="326">
                        <c:v>328.42569800000001</c:v>
                      </c:pt>
                      <c:pt idx="327">
                        <c:v>329.45065</c:v>
                      </c:pt>
                      <c:pt idx="328">
                        <c:v>330.4822099999999</c:v>
                      </c:pt>
                      <c:pt idx="329">
                        <c:v>331.37488499999995</c:v>
                      </c:pt>
                      <c:pt idx="330">
                        <c:v>332.38142299999981</c:v>
                      </c:pt>
                      <c:pt idx="331">
                        <c:v>333.37619399999994</c:v>
                      </c:pt>
                      <c:pt idx="332">
                        <c:v>334.37617799999998</c:v>
                      </c:pt>
                      <c:pt idx="333">
                        <c:v>335.37634899999989</c:v>
                      </c:pt>
                      <c:pt idx="334">
                        <c:v>336.37590599999999</c:v>
                      </c:pt>
                      <c:pt idx="335">
                        <c:v>337.37645699999985</c:v>
                      </c:pt>
                      <c:pt idx="336">
                        <c:v>338.3769249999998</c:v>
                      </c:pt>
                      <c:pt idx="337">
                        <c:v>339.37640099999999</c:v>
                      </c:pt>
                      <c:pt idx="338">
                        <c:v>340.38308699999993</c:v>
                      </c:pt>
                      <c:pt idx="339">
                        <c:v>341.38632599999983</c:v>
                      </c:pt>
                      <c:pt idx="340">
                        <c:v>342.39264099999991</c:v>
                      </c:pt>
                      <c:pt idx="341">
                        <c:v>343.40826599999991</c:v>
                      </c:pt>
                      <c:pt idx="342">
                        <c:v>344.42317899999989</c:v>
                      </c:pt>
                      <c:pt idx="343">
                        <c:v>345.42485299999998</c:v>
                      </c:pt>
                      <c:pt idx="344">
                        <c:v>346.424037</c:v>
                      </c:pt>
                      <c:pt idx="345">
                        <c:v>347.43692199999987</c:v>
                      </c:pt>
                      <c:pt idx="346">
                        <c:v>348.43972099999996</c:v>
                      </c:pt>
                      <c:pt idx="347">
                        <c:v>349.45463999999993</c:v>
                      </c:pt>
                      <c:pt idx="348">
                        <c:v>350.47092799999996</c:v>
                      </c:pt>
                      <c:pt idx="349">
                        <c:v>351.49327399999993</c:v>
                      </c:pt>
                      <c:pt idx="350">
                        <c:v>352.48556499999995</c:v>
                      </c:pt>
                      <c:pt idx="351">
                        <c:v>353.49263699999983</c:v>
                      </c:pt>
                      <c:pt idx="352">
                        <c:v>354.50838599999997</c:v>
                      </c:pt>
                      <c:pt idx="353">
                        <c:v>355.50811199999998</c:v>
                      </c:pt>
                      <c:pt idx="354">
                        <c:v>356.50780999999984</c:v>
                      </c:pt>
                      <c:pt idx="355">
                        <c:v>357.50758199999996</c:v>
                      </c:pt>
                      <c:pt idx="356">
                        <c:v>358.52389099999982</c:v>
                      </c:pt>
                      <c:pt idx="357">
                        <c:v>359.52357599999982</c:v>
                      </c:pt>
                      <c:pt idx="358">
                        <c:v>360.54021899999998</c:v>
                      </c:pt>
                      <c:pt idx="359">
                        <c:v>361.53734399999985</c:v>
                      </c:pt>
                      <c:pt idx="360">
                        <c:v>362.54806499999995</c:v>
                      </c:pt>
                      <c:pt idx="361">
                        <c:v>363.56061599999998</c:v>
                      </c:pt>
                      <c:pt idx="362">
                        <c:v>364.5601459999998</c:v>
                      </c:pt>
                      <c:pt idx="363">
                        <c:v>365.54775199999995</c:v>
                      </c:pt>
                      <c:pt idx="364">
                        <c:v>366.56967799999984</c:v>
                      </c:pt>
                      <c:pt idx="365">
                        <c:v>367.58501699999988</c:v>
                      </c:pt>
                      <c:pt idx="366">
                        <c:v>368.60086299999989</c:v>
                      </c:pt>
                      <c:pt idx="367">
                        <c:v>369.61644200000001</c:v>
                      </c:pt>
                      <c:pt idx="368">
                        <c:v>370.63237299999992</c:v>
                      </c:pt>
                      <c:pt idx="369">
                        <c:v>371.6291369999999</c:v>
                      </c:pt>
                      <c:pt idx="370">
                        <c:v>372.62926799999991</c:v>
                      </c:pt>
                      <c:pt idx="371">
                        <c:v>373.63296500000001</c:v>
                      </c:pt>
                      <c:pt idx="372">
                        <c:v>374.62424399999986</c:v>
                      </c:pt>
                      <c:pt idx="373">
                        <c:v>375.63351799999987</c:v>
                      </c:pt>
                      <c:pt idx="374">
                        <c:v>376.63384799999994</c:v>
                      </c:pt>
                      <c:pt idx="375">
                        <c:v>377.64684599999987</c:v>
                      </c:pt>
                      <c:pt idx="376">
                        <c:v>378.6658339999999</c:v>
                      </c:pt>
                      <c:pt idx="377">
                        <c:v>379.68044599999985</c:v>
                      </c:pt>
                      <c:pt idx="378">
                        <c:v>380.69666299999994</c:v>
                      </c:pt>
                      <c:pt idx="379">
                        <c:v>381.71179299999994</c:v>
                      </c:pt>
                      <c:pt idx="380">
                        <c:v>382.72721899999988</c:v>
                      </c:pt>
                      <c:pt idx="381">
                        <c:v>383.74302199999988</c:v>
                      </c:pt>
                      <c:pt idx="382">
                        <c:v>384.75900899999988</c:v>
                      </c:pt>
                      <c:pt idx="383">
                        <c:v>385.75222299999996</c:v>
                      </c:pt>
                      <c:pt idx="384">
                        <c:v>386.75243299999988</c:v>
                      </c:pt>
                      <c:pt idx="385">
                        <c:v>387.75186999999983</c:v>
                      </c:pt>
                      <c:pt idx="386">
                        <c:v>388.75298999999995</c:v>
                      </c:pt>
                      <c:pt idx="387">
                        <c:v>389.75883899999985</c:v>
                      </c:pt>
                      <c:pt idx="388">
                        <c:v>390.77494000000002</c:v>
                      </c:pt>
                      <c:pt idx="389">
                        <c:v>391.78248699999995</c:v>
                      </c:pt>
                      <c:pt idx="390">
                        <c:v>392.7937609999999</c:v>
                      </c:pt>
                      <c:pt idx="391">
                        <c:v>393.80896799999982</c:v>
                      </c:pt>
                      <c:pt idx="392">
                        <c:v>394.84639599999991</c:v>
                      </c:pt>
                      <c:pt idx="393">
                        <c:v>395.87449700000002</c:v>
                      </c:pt>
                      <c:pt idx="394">
                        <c:v>396.89313799999991</c:v>
                      </c:pt>
                      <c:pt idx="395">
                        <c:v>397.92259799999988</c:v>
                      </c:pt>
                      <c:pt idx="396">
                        <c:v>398.93175099999985</c:v>
                      </c:pt>
                      <c:pt idx="397">
                        <c:v>399.94837799999982</c:v>
                      </c:pt>
                      <c:pt idx="398">
                        <c:v>400.94830899999988</c:v>
                      </c:pt>
                      <c:pt idx="399">
                        <c:v>401.85682599999996</c:v>
                      </c:pt>
                      <c:pt idx="400">
                        <c:v>402.86810500000001</c:v>
                      </c:pt>
                      <c:pt idx="401">
                        <c:v>403.87690599999996</c:v>
                      </c:pt>
                      <c:pt idx="402">
                        <c:v>404.89369199999987</c:v>
                      </c:pt>
                      <c:pt idx="403">
                        <c:v>405.893597</c:v>
                      </c:pt>
                      <c:pt idx="404">
                        <c:v>406.896702</c:v>
                      </c:pt>
                      <c:pt idx="405">
                        <c:v>407.9083149999999</c:v>
                      </c:pt>
                      <c:pt idx="406">
                        <c:v>408.91490799999997</c:v>
                      </c:pt>
                      <c:pt idx="407">
                        <c:v>409.93028499999991</c:v>
                      </c:pt>
                      <c:pt idx="408">
                        <c:v>410.9309139999998</c:v>
                      </c:pt>
                      <c:pt idx="409">
                        <c:v>411.93035599999985</c:v>
                      </c:pt>
                      <c:pt idx="410">
                        <c:v>412.945786</c:v>
                      </c:pt>
                      <c:pt idx="411">
                        <c:v>413.96126299999992</c:v>
                      </c:pt>
                      <c:pt idx="412">
                        <c:v>414.97726399999988</c:v>
                      </c:pt>
                      <c:pt idx="413">
                        <c:v>415.99304899999993</c:v>
                      </c:pt>
                      <c:pt idx="414">
                        <c:v>417.00853799999982</c:v>
                      </c:pt>
                      <c:pt idx="415">
                        <c:v>418.01219399999991</c:v>
                      </c:pt>
                      <c:pt idx="416">
                        <c:v>418.999505</c:v>
                      </c:pt>
                      <c:pt idx="417">
                        <c:v>419.99922399999991</c:v>
                      </c:pt>
                      <c:pt idx="418">
                        <c:v>420.99888099999998</c:v>
                      </c:pt>
                      <c:pt idx="419">
                        <c:v>421.99891099999991</c:v>
                      </c:pt>
                      <c:pt idx="420">
                        <c:v>423.01438199999984</c:v>
                      </c:pt>
                      <c:pt idx="421">
                        <c:v>424.04283199999986</c:v>
                      </c:pt>
                      <c:pt idx="422">
                        <c:v>425.05800799999997</c:v>
                      </c:pt>
                      <c:pt idx="423">
                        <c:v>426.05855399999996</c:v>
                      </c:pt>
                      <c:pt idx="424">
                        <c:v>427.06187199999999</c:v>
                      </c:pt>
                      <c:pt idx="425">
                        <c:v>428.06174899999996</c:v>
                      </c:pt>
                      <c:pt idx="426">
                        <c:v>429.08093899999994</c:v>
                      </c:pt>
                      <c:pt idx="427">
                        <c:v>430.08451500000001</c:v>
                      </c:pt>
                      <c:pt idx="428">
                        <c:v>431.10707699999989</c:v>
                      </c:pt>
                      <c:pt idx="429">
                        <c:v>432.09805799999981</c:v>
                      </c:pt>
                      <c:pt idx="430">
                        <c:v>433.11344599999984</c:v>
                      </c:pt>
                      <c:pt idx="431">
                        <c:v>434.12009199999989</c:v>
                      </c:pt>
                      <c:pt idx="432">
                        <c:v>435.11961299999984</c:v>
                      </c:pt>
                      <c:pt idx="433">
                        <c:v>436.13546399999996</c:v>
                      </c:pt>
                      <c:pt idx="434">
                        <c:v>437.1248579999999</c:v>
                      </c:pt>
                      <c:pt idx="435">
                        <c:v>438.13348999999994</c:v>
                      </c:pt>
                      <c:pt idx="436">
                        <c:v>439.1337709999998</c:v>
                      </c:pt>
                      <c:pt idx="437">
                        <c:v>440.13374499999986</c:v>
                      </c:pt>
                      <c:pt idx="438">
                        <c:v>441.13320499999986</c:v>
                      </c:pt>
                      <c:pt idx="439">
                        <c:v>442.13289699999996</c:v>
                      </c:pt>
                      <c:pt idx="440">
                        <c:v>443.12404599999991</c:v>
                      </c:pt>
                      <c:pt idx="441">
                        <c:v>444.13744499999984</c:v>
                      </c:pt>
                      <c:pt idx="442">
                        <c:v>445.13554399999998</c:v>
                      </c:pt>
                      <c:pt idx="443">
                        <c:v>446.13554199999999</c:v>
                      </c:pt>
                      <c:pt idx="444">
                        <c:v>447.14851699999986</c:v>
                      </c:pt>
                      <c:pt idx="445">
                        <c:v>448.16050099999984</c:v>
                      </c:pt>
                      <c:pt idx="446">
                        <c:v>449.18470499999989</c:v>
                      </c:pt>
                      <c:pt idx="447">
                        <c:v>450.18266799999992</c:v>
                      </c:pt>
                      <c:pt idx="448">
                        <c:v>451.21370499999989</c:v>
                      </c:pt>
                      <c:pt idx="449">
                        <c:v>452.21884999999997</c:v>
                      </c:pt>
                      <c:pt idx="450">
                        <c:v>453.22296699999993</c:v>
                      </c:pt>
                      <c:pt idx="451">
                        <c:v>454.22002399999997</c:v>
                      </c:pt>
                      <c:pt idx="452">
                        <c:v>455.12474199999997</c:v>
                      </c:pt>
                      <c:pt idx="453">
                        <c:v>456.12480499999992</c:v>
                      </c:pt>
                      <c:pt idx="454">
                        <c:v>457.12432699999999</c:v>
                      </c:pt>
                      <c:pt idx="455">
                        <c:v>458.12425299999995</c:v>
                      </c:pt>
                      <c:pt idx="456">
                        <c:v>459.12401</c:v>
                      </c:pt>
                      <c:pt idx="457">
                        <c:v>460.14286799999991</c:v>
                      </c:pt>
                      <c:pt idx="458">
                        <c:v>461.14934699999981</c:v>
                      </c:pt>
                      <c:pt idx="459">
                        <c:v>462.15627099999983</c:v>
                      </c:pt>
                      <c:pt idx="460">
                        <c:v>463.17584199999988</c:v>
                      </c:pt>
                      <c:pt idx="461">
                        <c:v>464.1938819999998</c:v>
                      </c:pt>
                      <c:pt idx="462">
                        <c:v>465.21578499999987</c:v>
                      </c:pt>
                      <c:pt idx="463">
                        <c:v>466.219067</c:v>
                      </c:pt>
                      <c:pt idx="464">
                        <c:v>467.23356100000001</c:v>
                      </c:pt>
                      <c:pt idx="465">
                        <c:v>468.24885099999983</c:v>
                      </c:pt>
                      <c:pt idx="466">
                        <c:v>469.26486499999987</c:v>
                      </c:pt>
                      <c:pt idx="467">
                        <c:v>470.26462700000002</c:v>
                      </c:pt>
                      <c:pt idx="468">
                        <c:v>471.28112499999997</c:v>
                      </c:pt>
                      <c:pt idx="469">
                        <c:v>472.29417799999987</c:v>
                      </c:pt>
                      <c:pt idx="470">
                        <c:v>473.30108599999994</c:v>
                      </c:pt>
                      <c:pt idx="471">
                        <c:v>474.32360199999994</c:v>
                      </c:pt>
                      <c:pt idx="472">
                        <c:v>475.32453899999996</c:v>
                      </c:pt>
                      <c:pt idx="473">
                        <c:v>476.32196599999997</c:v>
                      </c:pt>
                      <c:pt idx="474">
                        <c:v>477.33771200000001</c:v>
                      </c:pt>
                      <c:pt idx="475">
                        <c:v>478.35322699999983</c:v>
                      </c:pt>
                      <c:pt idx="476">
                        <c:v>479.35108099999979</c:v>
                      </c:pt>
                      <c:pt idx="477">
                        <c:v>480.35123499999986</c:v>
                      </c:pt>
                      <c:pt idx="478">
                        <c:v>481.3531509999998</c:v>
                      </c:pt>
                      <c:pt idx="479">
                        <c:v>482.36840199999983</c:v>
                      </c:pt>
                      <c:pt idx="480">
                        <c:v>483.3595879999998</c:v>
                      </c:pt>
                      <c:pt idx="481">
                        <c:v>484.38816799999995</c:v>
                      </c:pt>
                      <c:pt idx="482">
                        <c:v>485.38804099999993</c:v>
                      </c:pt>
                      <c:pt idx="483">
                        <c:v>486.38774599999988</c:v>
                      </c:pt>
                      <c:pt idx="484">
                        <c:v>487.37951099999987</c:v>
                      </c:pt>
                      <c:pt idx="485">
                        <c:v>488.37618499999985</c:v>
                      </c:pt>
                      <c:pt idx="486">
                        <c:v>489.37594799999988</c:v>
                      </c:pt>
                      <c:pt idx="487">
                        <c:v>490.38992899999994</c:v>
                      </c:pt>
                      <c:pt idx="488">
                        <c:v>491.41234399999985</c:v>
                      </c:pt>
                      <c:pt idx="489">
                        <c:v>492.42783099999997</c:v>
                      </c:pt>
                      <c:pt idx="490">
                        <c:v>493.42770399999995</c:v>
                      </c:pt>
                      <c:pt idx="491">
                        <c:v>494.44274299999984</c:v>
                      </c:pt>
                      <c:pt idx="492">
                        <c:v>495.45858999999996</c:v>
                      </c:pt>
                      <c:pt idx="493">
                        <c:v>496.47396600000002</c:v>
                      </c:pt>
                      <c:pt idx="494">
                        <c:v>497.48764299999993</c:v>
                      </c:pt>
                      <c:pt idx="495">
                        <c:v>498.51022899999998</c:v>
                      </c:pt>
                      <c:pt idx="496">
                        <c:v>499.5148999999999</c:v>
                      </c:pt>
                      <c:pt idx="497">
                        <c:v>500.53016699999989</c:v>
                      </c:pt>
                      <c:pt idx="498">
                        <c:v>501.54564199999982</c:v>
                      </c:pt>
                      <c:pt idx="499">
                        <c:v>502.56132600000001</c:v>
                      </c:pt>
                      <c:pt idx="500">
                        <c:v>503.5904059999998</c:v>
                      </c:pt>
                      <c:pt idx="501">
                        <c:v>504.59407799999985</c:v>
                      </c:pt>
                      <c:pt idx="502">
                        <c:v>505.59384099999988</c:v>
                      </c:pt>
                      <c:pt idx="503">
                        <c:v>506.60968600000001</c:v>
                      </c:pt>
                      <c:pt idx="504">
                        <c:v>507.61739699999998</c:v>
                      </c:pt>
                      <c:pt idx="505">
                        <c:v>508.63330799999994</c:v>
                      </c:pt>
                      <c:pt idx="506">
                        <c:v>509.62406099999998</c:v>
                      </c:pt>
                      <c:pt idx="507">
                        <c:v>510.64032499999985</c:v>
                      </c:pt>
                      <c:pt idx="508">
                        <c:v>511.6407099999999</c:v>
                      </c:pt>
                      <c:pt idx="509">
                        <c:v>512.66478899999993</c:v>
                      </c:pt>
                      <c:pt idx="510">
                        <c:v>513.68025599999987</c:v>
                      </c:pt>
                      <c:pt idx="511">
                        <c:v>514.68104099999982</c:v>
                      </c:pt>
                      <c:pt idx="512">
                        <c:v>515.67169100000001</c:v>
                      </c:pt>
                      <c:pt idx="513">
                        <c:v>516.67144899999994</c:v>
                      </c:pt>
                      <c:pt idx="514">
                        <c:v>517.67139799999995</c:v>
                      </c:pt>
                      <c:pt idx="515">
                        <c:v>518.67165299999988</c:v>
                      </c:pt>
                      <c:pt idx="516">
                        <c:v>519.685835</c:v>
                      </c:pt>
                      <c:pt idx="517">
                        <c:v>520.70816300000001</c:v>
                      </c:pt>
                      <c:pt idx="518">
                        <c:v>521.72735799999987</c:v>
                      </c:pt>
                      <c:pt idx="519">
                        <c:v>522.73631399999999</c:v>
                      </c:pt>
                      <c:pt idx="520">
                        <c:v>523.75852699999996</c:v>
                      </c:pt>
                      <c:pt idx="521">
                        <c:v>524.75847099999987</c:v>
                      </c:pt>
                      <c:pt idx="522">
                        <c:v>525.76600699999995</c:v>
                      </c:pt>
                      <c:pt idx="523">
                        <c:v>526.78125</c:v>
                      </c:pt>
                      <c:pt idx="524">
                        <c:v>527.80576999999994</c:v>
                      </c:pt>
                      <c:pt idx="525">
                        <c:v>528.80606899999998</c:v>
                      </c:pt>
                      <c:pt idx="526">
                        <c:v>529.79918699999985</c:v>
                      </c:pt>
                      <c:pt idx="527">
                        <c:v>530.80042800000001</c:v>
                      </c:pt>
                      <c:pt idx="528">
                        <c:v>531.81589899999994</c:v>
                      </c:pt>
                      <c:pt idx="529">
                        <c:v>532.83776899999998</c:v>
                      </c:pt>
                      <c:pt idx="530">
                        <c:v>533.84412499999985</c:v>
                      </c:pt>
                      <c:pt idx="531">
                        <c:v>534.86606299999994</c:v>
                      </c:pt>
                      <c:pt idx="532">
                        <c:v>535.87352399999986</c:v>
                      </c:pt>
                      <c:pt idx="533">
                        <c:v>536.88905099999988</c:v>
                      </c:pt>
                      <c:pt idx="534">
                        <c:v>537.89560499999993</c:v>
                      </c:pt>
                      <c:pt idx="535">
                        <c:v>538.91156099999989</c:v>
                      </c:pt>
                      <c:pt idx="536">
                        <c:v>539.91175499999986</c:v>
                      </c:pt>
                      <c:pt idx="537">
                        <c:v>540.92747399999985</c:v>
                      </c:pt>
                      <c:pt idx="538">
                        <c:v>541.92315699999995</c:v>
                      </c:pt>
                      <c:pt idx="539">
                        <c:v>542.94515799999999</c:v>
                      </c:pt>
                      <c:pt idx="540">
                        <c:v>543.96045599999979</c:v>
                      </c:pt>
                      <c:pt idx="541">
                        <c:v>544.97595999999999</c:v>
                      </c:pt>
                      <c:pt idx="542">
                        <c:v>545.98323199999982</c:v>
                      </c:pt>
                      <c:pt idx="543">
                        <c:v>547.00893299999984</c:v>
                      </c:pt>
                      <c:pt idx="544">
                        <c:v>548.00916799999982</c:v>
                      </c:pt>
                      <c:pt idx="545">
                        <c:v>549.01996699999995</c:v>
                      </c:pt>
                      <c:pt idx="546">
                        <c:v>550.01697100000001</c:v>
                      </c:pt>
                      <c:pt idx="547">
                        <c:v>551.03304800000001</c:v>
                      </c:pt>
                      <c:pt idx="548">
                        <c:v>552.03267499999993</c:v>
                      </c:pt>
                      <c:pt idx="549">
                        <c:v>553.0488969999999</c:v>
                      </c:pt>
                      <c:pt idx="550">
                        <c:v>554.0493469999999</c:v>
                      </c:pt>
                      <c:pt idx="551">
                        <c:v>555.06469900000002</c:v>
                      </c:pt>
                      <c:pt idx="552">
                        <c:v>556.08012299999996</c:v>
                      </c:pt>
                      <c:pt idx="553">
                        <c:v>557.10025799999994</c:v>
                      </c:pt>
                      <c:pt idx="554">
                        <c:v>558.11008399999992</c:v>
                      </c:pt>
                      <c:pt idx="555">
                        <c:v>559.12136399999986</c:v>
                      </c:pt>
                      <c:pt idx="556">
                        <c:v>560.11271999999985</c:v>
                      </c:pt>
                      <c:pt idx="557">
                        <c:v>561.11254299999996</c:v>
                      </c:pt>
                      <c:pt idx="558">
                        <c:v>562.12832800000001</c:v>
                      </c:pt>
                      <c:pt idx="559">
                        <c:v>563.1280999999999</c:v>
                      </c:pt>
                      <c:pt idx="560">
                        <c:v>564.13082999999983</c:v>
                      </c:pt>
                      <c:pt idx="561">
                        <c:v>565.13735499999984</c:v>
                      </c:pt>
                      <c:pt idx="562">
                        <c:v>566.15233599999988</c:v>
                      </c:pt>
                      <c:pt idx="563">
                        <c:v>567.16793799999982</c:v>
                      </c:pt>
                      <c:pt idx="564">
                        <c:v>568.18338199999994</c:v>
                      </c:pt>
                      <c:pt idx="565">
                        <c:v>569.17866299999991</c:v>
                      </c:pt>
                      <c:pt idx="566">
                        <c:v>570.1793439999999</c:v>
                      </c:pt>
                      <c:pt idx="567">
                        <c:v>571.19466899999998</c:v>
                      </c:pt>
                      <c:pt idx="568">
                        <c:v>572.20993399999998</c:v>
                      </c:pt>
                      <c:pt idx="569">
                        <c:v>573.2253619999999</c:v>
                      </c:pt>
                      <c:pt idx="570">
                        <c:v>574.24134699999991</c:v>
                      </c:pt>
                      <c:pt idx="571">
                        <c:v>575.25666099999989</c:v>
                      </c:pt>
                      <c:pt idx="572">
                        <c:v>576.25728699999991</c:v>
                      </c:pt>
                      <c:pt idx="573">
                        <c:v>577.24922900000001</c:v>
                      </c:pt>
                      <c:pt idx="574">
                        <c:v>578.25639499999988</c:v>
                      </c:pt>
                      <c:pt idx="575">
                        <c:v>579.24820199999999</c:v>
                      </c:pt>
                      <c:pt idx="576">
                        <c:v>580.24825399999986</c:v>
                      </c:pt>
                      <c:pt idx="577">
                        <c:v>581.24863699999992</c:v>
                      </c:pt>
                      <c:pt idx="578">
                        <c:v>582.271297</c:v>
                      </c:pt>
                      <c:pt idx="579">
                        <c:v>583.28659499999981</c:v>
                      </c:pt>
                      <c:pt idx="580">
                        <c:v>584.30279499999983</c:v>
                      </c:pt>
                      <c:pt idx="581">
                        <c:v>585.31785299999979</c:v>
                      </c:pt>
                      <c:pt idx="582">
                        <c:v>586.33390600000007</c:v>
                      </c:pt>
                      <c:pt idx="583">
                        <c:v>587.34750499999996</c:v>
                      </c:pt>
                      <c:pt idx="584">
                        <c:v>588.36268499999983</c:v>
                      </c:pt>
                      <c:pt idx="585">
                        <c:v>589.37831600000004</c:v>
                      </c:pt>
                      <c:pt idx="586">
                        <c:v>590.37831600000004</c:v>
                      </c:pt>
                      <c:pt idx="587">
                        <c:v>591.37600199999974</c:v>
                      </c:pt>
                      <c:pt idx="588">
                        <c:v>592.37511299999983</c:v>
                      </c:pt>
                      <c:pt idx="589">
                        <c:v>593.37863399999992</c:v>
                      </c:pt>
                      <c:pt idx="590">
                        <c:v>594.38510199999996</c:v>
                      </c:pt>
                      <c:pt idx="591">
                        <c:v>595.3852260000001</c:v>
                      </c:pt>
                      <c:pt idx="592">
                        <c:v>596.40865899999994</c:v>
                      </c:pt>
                      <c:pt idx="593">
                        <c:v>597.42047699999989</c:v>
                      </c:pt>
                      <c:pt idx="594">
                        <c:v>598.41895499999987</c:v>
                      </c:pt>
                      <c:pt idx="595">
                        <c:v>599.42516899999987</c:v>
                      </c:pt>
                      <c:pt idx="596">
                        <c:v>600.44123100000002</c:v>
                      </c:pt>
                      <c:pt idx="597">
                        <c:v>601.45024600000011</c:v>
                      </c:pt>
                      <c:pt idx="598">
                        <c:v>602.47788800000012</c:v>
                      </c:pt>
                      <c:pt idx="599">
                        <c:v>603.503872</c:v>
                      </c:pt>
                      <c:pt idx="600">
                        <c:v>604.50828799999977</c:v>
                      </c:pt>
                      <c:pt idx="601">
                        <c:v>605.50853600000005</c:v>
                      </c:pt>
                      <c:pt idx="602">
                        <c:v>606.50789299999974</c:v>
                      </c:pt>
                      <c:pt idx="603">
                        <c:v>607.54680699999994</c:v>
                      </c:pt>
                      <c:pt idx="604">
                        <c:v>608.5449799999999</c:v>
                      </c:pt>
                      <c:pt idx="605">
                        <c:v>609.56021799999985</c:v>
                      </c:pt>
                      <c:pt idx="606">
                        <c:v>610.57697399999984</c:v>
                      </c:pt>
                      <c:pt idx="607">
                        <c:v>611.585644</c:v>
                      </c:pt>
                      <c:pt idx="608">
                        <c:v>612.59611999999993</c:v>
                      </c:pt>
                      <c:pt idx="609">
                        <c:v>613.59788099999992</c:v>
                      </c:pt>
                      <c:pt idx="610">
                        <c:v>614.5090789999997</c:v>
                      </c:pt>
                      <c:pt idx="611">
                        <c:v>615.51541599999996</c:v>
                      </c:pt>
                      <c:pt idx="612">
                        <c:v>616.51572599999986</c:v>
                      </c:pt>
                      <c:pt idx="613">
                        <c:v>617.53018099999986</c:v>
                      </c:pt>
                      <c:pt idx="614">
                        <c:v>618.54567500000007</c:v>
                      </c:pt>
                      <c:pt idx="615">
                        <c:v>619.56093299999998</c:v>
                      </c:pt>
                      <c:pt idx="616">
                        <c:v>620.57648300000005</c:v>
                      </c:pt>
                      <c:pt idx="617">
                        <c:v>621.57641200000012</c:v>
                      </c:pt>
                      <c:pt idx="618">
                        <c:v>622.59178799999995</c:v>
                      </c:pt>
                      <c:pt idx="619">
                        <c:v>623.5919980000001</c:v>
                      </c:pt>
                      <c:pt idx="620">
                        <c:v>624.6074000000001</c:v>
                      </c:pt>
                      <c:pt idx="621">
                        <c:v>625.62264499999969</c:v>
                      </c:pt>
                      <c:pt idx="622">
                        <c:v>626.6235549999999</c:v>
                      </c:pt>
                      <c:pt idx="623">
                        <c:v>627.64280399999984</c:v>
                      </c:pt>
                      <c:pt idx="624">
                        <c:v>628.66549099999997</c:v>
                      </c:pt>
                      <c:pt idx="625">
                        <c:v>629.66747400000008</c:v>
                      </c:pt>
                      <c:pt idx="626">
                        <c:v>630.68383399999971</c:v>
                      </c:pt>
                      <c:pt idx="627">
                        <c:v>631.67203700000005</c:v>
                      </c:pt>
                      <c:pt idx="628">
                        <c:v>632.67224599999986</c:v>
                      </c:pt>
                      <c:pt idx="629">
                        <c:v>633.67262099999994</c:v>
                      </c:pt>
                      <c:pt idx="630">
                        <c:v>634.67259200000012</c:v>
                      </c:pt>
                      <c:pt idx="631">
                        <c:v>635.67995799999994</c:v>
                      </c:pt>
                      <c:pt idx="632">
                        <c:v>636.68758899999989</c:v>
                      </c:pt>
                      <c:pt idx="633">
                        <c:v>637.71325700000011</c:v>
                      </c:pt>
                      <c:pt idx="634">
                        <c:v>638.72583699999973</c:v>
                      </c:pt>
                      <c:pt idx="635">
                        <c:v>639.73177099999998</c:v>
                      </c:pt>
                      <c:pt idx="636">
                        <c:v>640.7325229999999</c:v>
                      </c:pt>
                      <c:pt idx="637">
                        <c:v>641.74577199999999</c:v>
                      </c:pt>
                      <c:pt idx="638">
                        <c:v>642.74864899999989</c:v>
                      </c:pt>
                      <c:pt idx="639">
                        <c:v>643.75136399999997</c:v>
                      </c:pt>
                      <c:pt idx="640">
                        <c:v>644.75202000000013</c:v>
                      </c:pt>
                      <c:pt idx="641">
                        <c:v>645.75179599999979</c:v>
                      </c:pt>
                      <c:pt idx="642">
                        <c:v>646.75231099999996</c:v>
                      </c:pt>
                      <c:pt idx="643">
                        <c:v>647.76075100000003</c:v>
                      </c:pt>
                      <c:pt idx="644">
                        <c:v>648.75168699999972</c:v>
                      </c:pt>
                      <c:pt idx="645">
                        <c:v>649.75846299999989</c:v>
                      </c:pt>
                      <c:pt idx="646">
                        <c:v>650.77367299999992</c:v>
                      </c:pt>
                      <c:pt idx="647">
                        <c:v>651.79471899999976</c:v>
                      </c:pt>
                      <c:pt idx="648">
                        <c:v>652.79442399999994</c:v>
                      </c:pt>
                      <c:pt idx="649">
                        <c:v>653.81041200000004</c:v>
                      </c:pt>
                      <c:pt idx="650">
                        <c:v>654.79805400000009</c:v>
                      </c:pt>
                      <c:pt idx="651">
                        <c:v>655.7974499999998</c:v>
                      </c:pt>
                      <c:pt idx="652">
                        <c:v>656.80347800000004</c:v>
                      </c:pt>
                      <c:pt idx="653">
                        <c:v>657.80332900000008</c:v>
                      </c:pt>
                      <c:pt idx="654">
                        <c:v>658.80304099999989</c:v>
                      </c:pt>
                      <c:pt idx="655">
                        <c:v>659.81839500000001</c:v>
                      </c:pt>
                      <c:pt idx="656">
                        <c:v>660.8182989999998</c:v>
                      </c:pt>
                      <c:pt idx="657">
                        <c:v>661.8341469999998</c:v>
                      </c:pt>
                      <c:pt idx="658">
                        <c:v>662.84964400000013</c:v>
                      </c:pt>
                      <c:pt idx="659">
                        <c:v>663.86499799999979</c:v>
                      </c:pt>
                      <c:pt idx="660">
                        <c:v>664.86611599999992</c:v>
                      </c:pt>
                      <c:pt idx="661">
                        <c:v>665.8814689999997</c:v>
                      </c:pt>
                      <c:pt idx="662">
                        <c:v>666.88122300000009</c:v>
                      </c:pt>
                      <c:pt idx="663">
                        <c:v>667.88105999999993</c:v>
                      </c:pt>
                      <c:pt idx="664">
                        <c:v>668.88082499999996</c:v>
                      </c:pt>
                      <c:pt idx="665">
                        <c:v>669.88720200000012</c:v>
                      </c:pt>
                      <c:pt idx="666">
                        <c:v>670.88669899999991</c:v>
                      </c:pt>
                      <c:pt idx="667">
                        <c:v>671.87799999999993</c:v>
                      </c:pt>
                      <c:pt idx="668">
                        <c:v>672.87798899999984</c:v>
                      </c:pt>
                      <c:pt idx="669">
                        <c:v>673.87844199999995</c:v>
                      </c:pt>
                      <c:pt idx="670">
                        <c:v>674.88526200000001</c:v>
                      </c:pt>
                      <c:pt idx="671">
                        <c:v>675.87638300000003</c:v>
                      </c:pt>
                      <c:pt idx="672">
                        <c:v>676.88280699999973</c:v>
                      </c:pt>
                      <c:pt idx="673">
                        <c:v>677.91214599999989</c:v>
                      </c:pt>
                      <c:pt idx="674">
                        <c:v>678.94530299999974</c:v>
                      </c:pt>
                      <c:pt idx="675">
                        <c:v>679.95154799999978</c:v>
                      </c:pt>
                      <c:pt idx="676">
                        <c:v>680.96826499999975</c:v>
                      </c:pt>
                      <c:pt idx="677">
                        <c:v>681.98210099999983</c:v>
                      </c:pt>
                      <c:pt idx="678">
                        <c:v>682.97334799999976</c:v>
                      </c:pt>
                      <c:pt idx="679">
                        <c:v>683.98991999999976</c:v>
                      </c:pt>
                      <c:pt idx="680">
                        <c:v>684.8826059999999</c:v>
                      </c:pt>
                      <c:pt idx="681">
                        <c:v>685.88664799999992</c:v>
                      </c:pt>
                      <c:pt idx="682">
                        <c:v>686.8867929999999</c:v>
                      </c:pt>
                      <c:pt idx="683">
                        <c:v>687.88658999999984</c:v>
                      </c:pt>
                      <c:pt idx="684">
                        <c:v>688.90190999999982</c:v>
                      </c:pt>
                      <c:pt idx="685">
                        <c:v>689.91774699999974</c:v>
                      </c:pt>
                      <c:pt idx="686">
                        <c:v>690.93020700000011</c:v>
                      </c:pt>
                      <c:pt idx="687">
                        <c:v>691.93214599999988</c:v>
                      </c:pt>
                      <c:pt idx="688">
                        <c:v>692.93834199999969</c:v>
                      </c:pt>
                      <c:pt idx="689">
                        <c:v>693.9615940000001</c:v>
                      </c:pt>
                      <c:pt idx="690">
                        <c:v>694.97738000000004</c:v>
                      </c:pt>
                      <c:pt idx="691">
                        <c:v>695.97787499999981</c:v>
                      </c:pt>
                      <c:pt idx="692">
                        <c:v>696.98195400000009</c:v>
                      </c:pt>
                      <c:pt idx="693">
                        <c:v>697.97160000000008</c:v>
                      </c:pt>
                      <c:pt idx="694">
                        <c:v>698.97806800000012</c:v>
                      </c:pt>
                      <c:pt idx="695">
                        <c:v>699.99461399999996</c:v>
                      </c:pt>
                      <c:pt idx="696">
                        <c:v>701.00143400000002</c:v>
                      </c:pt>
                      <c:pt idx="697">
                        <c:v>702.00154499999985</c:v>
                      </c:pt>
                      <c:pt idx="698">
                        <c:v>703.00795099999982</c:v>
                      </c:pt>
                      <c:pt idx="699">
                        <c:v>704.01482099999998</c:v>
                      </c:pt>
                      <c:pt idx="700">
                        <c:v>705.03026599999998</c:v>
                      </c:pt>
                      <c:pt idx="701">
                        <c:v>706.03603499999986</c:v>
                      </c:pt>
                      <c:pt idx="702">
                        <c:v>707.05134900000007</c:v>
                      </c:pt>
                      <c:pt idx="703">
                        <c:v>708.04673799999978</c:v>
                      </c:pt>
                      <c:pt idx="704">
                        <c:v>709.046603</c:v>
                      </c:pt>
                      <c:pt idx="705">
                        <c:v>710.04651699999999</c:v>
                      </c:pt>
                      <c:pt idx="706">
                        <c:v>711.04657799999973</c:v>
                      </c:pt>
                      <c:pt idx="707">
                        <c:v>712.07478100000003</c:v>
                      </c:pt>
                      <c:pt idx="708">
                        <c:v>713.08727699999986</c:v>
                      </c:pt>
                      <c:pt idx="709">
                        <c:v>714.10265999999979</c:v>
                      </c:pt>
                      <c:pt idx="710">
                        <c:v>715.11715499999968</c:v>
                      </c:pt>
                      <c:pt idx="711">
                        <c:v>716.13247999999999</c:v>
                      </c:pt>
                      <c:pt idx="712">
                        <c:v>717.13302700000008</c:v>
                      </c:pt>
                      <c:pt idx="713">
                        <c:v>718.13916700000004</c:v>
                      </c:pt>
                      <c:pt idx="714">
                        <c:v>719.15464099999986</c:v>
                      </c:pt>
                      <c:pt idx="715">
                        <c:v>720.17086499999982</c:v>
                      </c:pt>
                      <c:pt idx="716">
                        <c:v>721.18585099999996</c:v>
                      </c:pt>
                      <c:pt idx="717">
                        <c:v>722.20136100000013</c:v>
                      </c:pt>
                      <c:pt idx="718">
                        <c:v>723.21677399999976</c:v>
                      </c:pt>
                      <c:pt idx="719">
                        <c:v>724.23209100000008</c:v>
                      </c:pt>
                      <c:pt idx="720">
                        <c:v>725.23222899999996</c:v>
                      </c:pt>
                      <c:pt idx="721">
                        <c:v>726.26335199999971</c:v>
                      </c:pt>
                      <c:pt idx="722">
                        <c:v>727.26339099999973</c:v>
                      </c:pt>
                      <c:pt idx="723">
                        <c:v>728.2628729999999</c:v>
                      </c:pt>
                      <c:pt idx="724">
                        <c:v>729.27538699999991</c:v>
                      </c:pt>
                      <c:pt idx="725">
                        <c:v>730.30640799999969</c:v>
                      </c:pt>
                      <c:pt idx="726">
                        <c:v>731.3218159999999</c:v>
                      </c:pt>
                      <c:pt idx="727">
                        <c:v>732.35419399999978</c:v>
                      </c:pt>
                      <c:pt idx="728">
                        <c:v>733.37044600000013</c:v>
                      </c:pt>
                      <c:pt idx="729">
                        <c:v>734.36518799999999</c:v>
                      </c:pt>
                      <c:pt idx="730">
                        <c:v>735.26161900000011</c:v>
                      </c:pt>
                      <c:pt idx="731">
                        <c:v>736.26127699999984</c:v>
                      </c:pt>
                      <c:pt idx="732">
                        <c:v>737.25051800000006</c:v>
                      </c:pt>
                      <c:pt idx="733">
                        <c:v>738.26024299999995</c:v>
                      </c:pt>
                      <c:pt idx="734">
                        <c:v>739.26361799999972</c:v>
                      </c:pt>
                      <c:pt idx="735">
                        <c:v>740.25536899999975</c:v>
                      </c:pt>
                      <c:pt idx="736">
                        <c:v>741.25604999999973</c:v>
                      </c:pt>
                      <c:pt idx="737">
                        <c:v>742.25071700000012</c:v>
                      </c:pt>
                      <c:pt idx="738">
                        <c:v>743.25721499999986</c:v>
                      </c:pt>
                      <c:pt idx="739">
                        <c:v>744.26381900000001</c:v>
                      </c:pt>
                      <c:pt idx="740">
                        <c:v>745.27964199999974</c:v>
                      </c:pt>
                      <c:pt idx="741">
                        <c:v>746.29534799999988</c:v>
                      </c:pt>
                      <c:pt idx="742">
                        <c:v>747.30867599999988</c:v>
                      </c:pt>
                      <c:pt idx="743">
                        <c:v>748.30838699999981</c:v>
                      </c:pt>
                      <c:pt idx="744">
                        <c:v>749.30829199999994</c:v>
                      </c:pt>
                      <c:pt idx="745">
                        <c:v>750.30795299999977</c:v>
                      </c:pt>
                      <c:pt idx="746">
                        <c:v>751.29872099999989</c:v>
                      </c:pt>
                      <c:pt idx="747">
                        <c:v>752.31439100000011</c:v>
                      </c:pt>
                      <c:pt idx="748">
                        <c:v>753.32943300000011</c:v>
                      </c:pt>
                      <c:pt idx="749">
                        <c:v>754.34291599999983</c:v>
                      </c:pt>
                      <c:pt idx="750">
                        <c:v>755.35335400000008</c:v>
                      </c:pt>
                      <c:pt idx="751">
                        <c:v>756.36617300000012</c:v>
                      </c:pt>
                      <c:pt idx="752">
                        <c:v>757.35764399999994</c:v>
                      </c:pt>
                      <c:pt idx="753">
                        <c:v>758.37352799999985</c:v>
                      </c:pt>
                      <c:pt idx="754">
                        <c:v>759.37353199999984</c:v>
                      </c:pt>
                      <c:pt idx="755">
                        <c:v>760.39550899999972</c:v>
                      </c:pt>
                      <c:pt idx="756">
                        <c:v>761.41088500000001</c:v>
                      </c:pt>
                      <c:pt idx="757">
                        <c:v>762.42369799999983</c:v>
                      </c:pt>
                      <c:pt idx="758">
                        <c:v>763.42318899999987</c:v>
                      </c:pt>
                      <c:pt idx="759">
                        <c:v>764.42293199999972</c:v>
                      </c:pt>
                      <c:pt idx="760">
                        <c:v>765.42271499999993</c:v>
                      </c:pt>
                      <c:pt idx="761">
                        <c:v>766.42771599999992</c:v>
                      </c:pt>
                      <c:pt idx="762">
                        <c:v>767.43696900000009</c:v>
                      </c:pt>
                      <c:pt idx="763">
                        <c:v>768.43660399999976</c:v>
                      </c:pt>
                      <c:pt idx="764">
                        <c:v>769.45267099999978</c:v>
                      </c:pt>
                      <c:pt idx="765">
                        <c:v>770.47515999999973</c:v>
                      </c:pt>
                      <c:pt idx="766">
                        <c:v>771.47293599999989</c:v>
                      </c:pt>
                      <c:pt idx="767">
                        <c:v>772.4883269999998</c:v>
                      </c:pt>
                      <c:pt idx="768">
                        <c:v>773.50432100000012</c:v>
                      </c:pt>
                      <c:pt idx="769">
                        <c:v>774.51057199999991</c:v>
                      </c:pt>
                      <c:pt idx="770">
                        <c:v>775.5137159999997</c:v>
                      </c:pt>
                      <c:pt idx="771">
                        <c:v>776.4982379999999</c:v>
                      </c:pt>
                      <c:pt idx="772">
                        <c:v>777.51369499999987</c:v>
                      </c:pt>
                      <c:pt idx="773">
                        <c:v>778.49818399999981</c:v>
                      </c:pt>
                      <c:pt idx="774">
                        <c:v>779.51155499999982</c:v>
                      </c:pt>
                      <c:pt idx="775">
                        <c:v>780.51150600000005</c:v>
                      </c:pt>
                      <c:pt idx="776">
                        <c:v>781.52394200000003</c:v>
                      </c:pt>
                      <c:pt idx="777">
                        <c:v>782.53946699999983</c:v>
                      </c:pt>
                      <c:pt idx="778">
                        <c:v>783.55050099999994</c:v>
                      </c:pt>
                      <c:pt idx="779">
                        <c:v>784.56599399999982</c:v>
                      </c:pt>
                      <c:pt idx="780">
                        <c:v>785.58703600000013</c:v>
                      </c:pt>
                      <c:pt idx="781">
                        <c:v>786.60176500000011</c:v>
                      </c:pt>
                      <c:pt idx="782">
                        <c:v>787.60866800000008</c:v>
                      </c:pt>
                      <c:pt idx="783">
                        <c:v>788.62443199999984</c:v>
                      </c:pt>
                      <c:pt idx="784">
                        <c:v>789.63199999999983</c:v>
                      </c:pt>
                      <c:pt idx="785">
                        <c:v>790.65229199999999</c:v>
                      </c:pt>
                      <c:pt idx="786">
                        <c:v>791.67507799999998</c:v>
                      </c:pt>
                      <c:pt idx="787">
                        <c:v>792.699386</c:v>
                      </c:pt>
                      <c:pt idx="788">
                        <c:v>793.71509600000013</c:v>
                      </c:pt>
                      <c:pt idx="789">
                        <c:v>794.72141799999986</c:v>
                      </c:pt>
                      <c:pt idx="790">
                        <c:v>795.74406999999997</c:v>
                      </c:pt>
                      <c:pt idx="791">
                        <c:v>796.75956199999996</c:v>
                      </c:pt>
                      <c:pt idx="792">
                        <c:v>797.75781799999982</c:v>
                      </c:pt>
                      <c:pt idx="793">
                        <c:v>798.75820300000009</c:v>
                      </c:pt>
                      <c:pt idx="794">
                        <c:v>799.77272799999969</c:v>
                      </c:pt>
                      <c:pt idx="795">
                        <c:v>800.79630399999974</c:v>
                      </c:pt>
                      <c:pt idx="796">
                        <c:v>801.81104699999992</c:v>
                      </c:pt>
                      <c:pt idx="797">
                        <c:v>802.84248899999989</c:v>
                      </c:pt>
                      <c:pt idx="798">
                        <c:v>803.86275999999975</c:v>
                      </c:pt>
                      <c:pt idx="799">
                        <c:v>804.75550799999996</c:v>
                      </c:pt>
                      <c:pt idx="800">
                        <c:v>805.75529799999981</c:v>
                      </c:pt>
                      <c:pt idx="801">
                        <c:v>806.76768800000013</c:v>
                      </c:pt>
                      <c:pt idx="802">
                        <c:v>807.77400800000009</c:v>
                      </c:pt>
                      <c:pt idx="803">
                        <c:v>808.77387699999986</c:v>
                      </c:pt>
                      <c:pt idx="804">
                        <c:v>809.76453800000013</c:v>
                      </c:pt>
                      <c:pt idx="805">
                        <c:v>810.77111899999977</c:v>
                      </c:pt>
                      <c:pt idx="806">
                        <c:v>811.76750299999981</c:v>
                      </c:pt>
                      <c:pt idx="807">
                        <c:v>812.78614300000004</c:v>
                      </c:pt>
                      <c:pt idx="808">
                        <c:v>813.78640399999972</c:v>
                      </c:pt>
                      <c:pt idx="809">
                        <c:v>814.78875499999981</c:v>
                      </c:pt>
                      <c:pt idx="810">
                        <c:v>815.8045139999997</c:v>
                      </c:pt>
                      <c:pt idx="811">
                        <c:v>816.82046199999991</c:v>
                      </c:pt>
                      <c:pt idx="812">
                        <c:v>817.83601699999986</c:v>
                      </c:pt>
                      <c:pt idx="813">
                        <c:v>818.83733899999993</c:v>
                      </c:pt>
                      <c:pt idx="814">
                        <c:v>819.85327699999993</c:v>
                      </c:pt>
                      <c:pt idx="815">
                        <c:v>820.84403300000008</c:v>
                      </c:pt>
                      <c:pt idx="816">
                        <c:v>821.84441899999979</c:v>
                      </c:pt>
                      <c:pt idx="817">
                        <c:v>822.85152099999982</c:v>
                      </c:pt>
                      <c:pt idx="818">
                        <c:v>823.84265899999968</c:v>
                      </c:pt>
                      <c:pt idx="819">
                        <c:v>824.85844699999984</c:v>
                      </c:pt>
                      <c:pt idx="820">
                        <c:v>825.87402799999995</c:v>
                      </c:pt>
                      <c:pt idx="821">
                        <c:v>826.8742380000001</c:v>
                      </c:pt>
                      <c:pt idx="822">
                        <c:v>827.88352400000008</c:v>
                      </c:pt>
                      <c:pt idx="823">
                        <c:v>828.87433499999975</c:v>
                      </c:pt>
                      <c:pt idx="824">
                        <c:v>829.87415799999985</c:v>
                      </c:pt>
                      <c:pt idx="825">
                        <c:v>830.88061300000004</c:v>
                      </c:pt>
                      <c:pt idx="826">
                        <c:v>831.88128600000005</c:v>
                      </c:pt>
                      <c:pt idx="827">
                        <c:v>832.88883899999996</c:v>
                      </c:pt>
                      <c:pt idx="828">
                        <c:v>833.8981940000001</c:v>
                      </c:pt>
                      <c:pt idx="829">
                        <c:v>834.91395200000011</c:v>
                      </c:pt>
                      <c:pt idx="830">
                        <c:v>835.93054400000005</c:v>
                      </c:pt>
                      <c:pt idx="831">
                        <c:v>836.92121599999996</c:v>
                      </c:pt>
                      <c:pt idx="832">
                        <c:v>837.92189499999972</c:v>
                      </c:pt>
                      <c:pt idx="833">
                        <c:v>838.93810299999973</c:v>
                      </c:pt>
                      <c:pt idx="834">
                        <c:v>839.94506999999999</c:v>
                      </c:pt>
                      <c:pt idx="835">
                        <c:v>840.96055499999989</c:v>
                      </c:pt>
                      <c:pt idx="836">
                        <c:v>841.96702200000004</c:v>
                      </c:pt>
                      <c:pt idx="837">
                        <c:v>842.98259099999973</c:v>
                      </c:pt>
                      <c:pt idx="838">
                        <c:v>843.9981479999999</c:v>
                      </c:pt>
                      <c:pt idx="839">
                        <c:v>845.01335199999971</c:v>
                      </c:pt>
                      <c:pt idx="840">
                        <c:v>846.02047399999969</c:v>
                      </c:pt>
                      <c:pt idx="841">
                        <c:v>847.02929299999983</c:v>
                      </c:pt>
                      <c:pt idx="842">
                        <c:v>848.04801599999996</c:v>
                      </c:pt>
                      <c:pt idx="843">
                        <c:v>849.06129399999986</c:v>
                      </c:pt>
                      <c:pt idx="844">
                        <c:v>850.0912179999998</c:v>
                      </c:pt>
                      <c:pt idx="845">
                        <c:v>851.10669200000007</c:v>
                      </c:pt>
                      <c:pt idx="846">
                        <c:v>852.0921679999999</c:v>
                      </c:pt>
                      <c:pt idx="847">
                        <c:v>853.11497799999984</c:v>
                      </c:pt>
                      <c:pt idx="848">
                        <c:v>854.1302619999999</c:v>
                      </c:pt>
                      <c:pt idx="849">
                        <c:v>855.13027600000009</c:v>
                      </c:pt>
                      <c:pt idx="850">
                        <c:v>856.13394999999969</c:v>
                      </c:pt>
                      <c:pt idx="851">
                        <c:v>857.12639000000013</c:v>
                      </c:pt>
                      <c:pt idx="852">
                        <c:v>858.13583499999982</c:v>
                      </c:pt>
                      <c:pt idx="853">
                        <c:v>859.1335489999999</c:v>
                      </c:pt>
                      <c:pt idx="854">
                        <c:v>860.13382900000011</c:v>
                      </c:pt>
                      <c:pt idx="855">
                        <c:v>861.13433299999974</c:v>
                      </c:pt>
                      <c:pt idx="856">
                        <c:v>862.12523799999985</c:v>
                      </c:pt>
                      <c:pt idx="857">
                        <c:v>863.12587899999994</c:v>
                      </c:pt>
                      <c:pt idx="858">
                        <c:v>864.12564899999984</c:v>
                      </c:pt>
                      <c:pt idx="859">
                        <c:v>865.13202399999977</c:v>
                      </c:pt>
                      <c:pt idx="860">
                        <c:v>866.15143400000011</c:v>
                      </c:pt>
                      <c:pt idx="861">
                        <c:v>867.14642099999969</c:v>
                      </c:pt>
                      <c:pt idx="862">
                        <c:v>868.16978399999994</c:v>
                      </c:pt>
                      <c:pt idx="863">
                        <c:v>869.17502099999979</c:v>
                      </c:pt>
                      <c:pt idx="864">
                        <c:v>870.18765800000006</c:v>
                      </c:pt>
                      <c:pt idx="865">
                        <c:v>871.20871999999986</c:v>
                      </c:pt>
                      <c:pt idx="866">
                        <c:v>872.22140400000012</c:v>
                      </c:pt>
                      <c:pt idx="867">
                        <c:v>873.25835499999971</c:v>
                      </c:pt>
                      <c:pt idx="868">
                        <c:v>874.24037199999998</c:v>
                      </c:pt>
                      <c:pt idx="869">
                        <c:v>875.13370099999997</c:v>
                      </c:pt>
                      <c:pt idx="870">
                        <c:v>876.13396099999977</c:v>
                      </c:pt>
                      <c:pt idx="871">
                        <c:v>877.14941799999974</c:v>
                      </c:pt>
                      <c:pt idx="872">
                        <c:v>878.148641</c:v>
                      </c:pt>
                      <c:pt idx="873">
                        <c:v>879.16457800000012</c:v>
                      </c:pt>
                      <c:pt idx="874">
                        <c:v>880.18303700000001</c:v>
                      </c:pt>
                      <c:pt idx="875">
                        <c:v>881.18329599999993</c:v>
                      </c:pt>
                      <c:pt idx="876">
                        <c:v>882.18314899999973</c:v>
                      </c:pt>
                      <c:pt idx="877">
                        <c:v>883.1924919999999</c:v>
                      </c:pt>
                      <c:pt idx="878">
                        <c:v>884.19923499999982</c:v>
                      </c:pt>
                      <c:pt idx="879">
                        <c:v>885.19872199999986</c:v>
                      </c:pt>
                      <c:pt idx="880">
                        <c:v>886.19884999999999</c:v>
                      </c:pt>
                      <c:pt idx="881">
                        <c:v>887.21147899999983</c:v>
                      </c:pt>
                      <c:pt idx="882">
                        <c:v>888.22712200000001</c:v>
                      </c:pt>
                      <c:pt idx="883">
                        <c:v>889.22698699999978</c:v>
                      </c:pt>
                      <c:pt idx="884">
                        <c:v>890.2303129999998</c:v>
                      </c:pt>
                      <c:pt idx="885">
                        <c:v>891.22154699999987</c:v>
                      </c:pt>
                      <c:pt idx="886">
                        <c:v>892.22802999999999</c:v>
                      </c:pt>
                      <c:pt idx="887">
                        <c:v>893.22799400000008</c:v>
                      </c:pt>
                      <c:pt idx="888">
                        <c:v>894.22785899999985</c:v>
                      </c:pt>
                      <c:pt idx="889">
                        <c:v>895.24375600000008</c:v>
                      </c:pt>
                      <c:pt idx="890">
                        <c:v>896.2592159999997</c:v>
                      </c:pt>
                      <c:pt idx="891">
                        <c:v>897.25107599999978</c:v>
                      </c:pt>
                      <c:pt idx="892">
                        <c:v>898.25776799999971</c:v>
                      </c:pt>
                      <c:pt idx="893">
                        <c:v>899.2603059999999</c:v>
                      </c:pt>
                      <c:pt idx="894">
                        <c:v>900.26086400000008</c:v>
                      </c:pt>
                      <c:pt idx="895">
                        <c:v>901.26051600000005</c:v>
                      </c:pt>
                      <c:pt idx="896">
                        <c:v>902.26008500000012</c:v>
                      </c:pt>
                      <c:pt idx="897">
                        <c:v>903.25989499999991</c:v>
                      </c:pt>
                      <c:pt idx="898">
                        <c:v>904.25960299999974</c:v>
                      </c:pt>
                      <c:pt idx="899">
                        <c:v>905.26034999999979</c:v>
                      </c:pt>
                      <c:pt idx="900">
                        <c:v>906.26031200000011</c:v>
                      </c:pt>
                      <c:pt idx="901">
                        <c:v>907.26082299999985</c:v>
                      </c:pt>
                      <c:pt idx="902">
                        <c:v>908.27099100000009</c:v>
                      </c:pt>
                      <c:pt idx="903">
                        <c:v>909.2925359999997</c:v>
                      </c:pt>
                      <c:pt idx="904">
                        <c:v>910.30101600000012</c:v>
                      </c:pt>
                      <c:pt idx="905">
                        <c:v>911.30252499999983</c:v>
                      </c:pt>
                      <c:pt idx="906">
                        <c:v>912.30949200000009</c:v>
                      </c:pt>
                      <c:pt idx="907">
                        <c:v>913.32029899999975</c:v>
                      </c:pt>
                      <c:pt idx="908">
                        <c:v>914.33799699999986</c:v>
                      </c:pt>
                      <c:pt idx="909">
                        <c:v>915.34576799999991</c:v>
                      </c:pt>
                      <c:pt idx="910">
                        <c:v>916.34854299999984</c:v>
                      </c:pt>
                      <c:pt idx="911">
                        <c:v>917.36023599999976</c:v>
                      </c:pt>
                      <c:pt idx="912">
                        <c:v>918.36966299999972</c:v>
                      </c:pt>
                      <c:pt idx="913">
                        <c:v>919.38311199999976</c:v>
                      </c:pt>
                      <c:pt idx="914">
                        <c:v>920.41675599999985</c:v>
                      </c:pt>
                      <c:pt idx="915">
                        <c:v>921.42500499999983</c:v>
                      </c:pt>
                      <c:pt idx="916">
                        <c:v>922.42685199999983</c:v>
                      </c:pt>
                      <c:pt idx="917">
                        <c:v>923.43005799999969</c:v>
                      </c:pt>
                      <c:pt idx="918">
                        <c:v>924.44396200000006</c:v>
                      </c:pt>
                      <c:pt idx="919">
                        <c:v>925.46789299999978</c:v>
                      </c:pt>
                      <c:pt idx="920">
                        <c:v>926.47205599999984</c:v>
                      </c:pt>
                      <c:pt idx="921">
                        <c:v>927.48903799999994</c:v>
                      </c:pt>
                      <c:pt idx="922">
                        <c:v>928.50176899999974</c:v>
                      </c:pt>
                      <c:pt idx="923">
                        <c:v>929.51964199999998</c:v>
                      </c:pt>
                      <c:pt idx="924">
                        <c:v>930.55428000000006</c:v>
                      </c:pt>
                      <c:pt idx="925">
                        <c:v>931.55932400000006</c:v>
                      </c:pt>
                      <c:pt idx="926">
                        <c:v>932.54493500000012</c:v>
                      </c:pt>
                      <c:pt idx="927">
                        <c:v>933.53893099999982</c:v>
                      </c:pt>
                      <c:pt idx="928">
                        <c:v>934.55858400000011</c:v>
                      </c:pt>
                      <c:pt idx="929">
                        <c:v>935.57370999999989</c:v>
                      </c:pt>
                      <c:pt idx="930">
                        <c:v>936.58973199999969</c:v>
                      </c:pt>
                      <c:pt idx="931">
                        <c:v>937.63679900000011</c:v>
                      </c:pt>
                      <c:pt idx="932">
                        <c:v>938.63423499999976</c:v>
                      </c:pt>
                      <c:pt idx="933">
                        <c:v>939.63131499999986</c:v>
                      </c:pt>
                      <c:pt idx="934">
                        <c:v>940.64831299999992</c:v>
                      </c:pt>
                      <c:pt idx="935">
                        <c:v>941.64010399999984</c:v>
                      </c:pt>
                      <c:pt idx="936">
                        <c:v>942.64929699999971</c:v>
                      </c:pt>
                      <c:pt idx="937">
                        <c:v>943.66951099999983</c:v>
                      </c:pt>
                      <c:pt idx="938">
                        <c:v>944.67042800000013</c:v>
                      </c:pt>
                      <c:pt idx="939">
                        <c:v>945.67363</c:v>
                      </c:pt>
                      <c:pt idx="940">
                        <c:v>946.68957999999998</c:v>
                      </c:pt>
                      <c:pt idx="941">
                        <c:v>947.70813699999985</c:v>
                      </c:pt>
                      <c:pt idx="942">
                        <c:v>948.72105499999975</c:v>
                      </c:pt>
                      <c:pt idx="943">
                        <c:v>949.72468400000002</c:v>
                      </c:pt>
                      <c:pt idx="944">
                        <c:v>950.74085600000012</c:v>
                      </c:pt>
                      <c:pt idx="945">
                        <c:v>951.76234199999976</c:v>
                      </c:pt>
                      <c:pt idx="946">
                        <c:v>952.77507499999979</c:v>
                      </c:pt>
                      <c:pt idx="947">
                        <c:v>953.78099499999985</c:v>
                      </c:pt>
                      <c:pt idx="948">
                        <c:v>954.80324799999994</c:v>
                      </c:pt>
                      <c:pt idx="949">
                        <c:v>955.81895400000008</c:v>
                      </c:pt>
                      <c:pt idx="950">
                        <c:v>956.82880599999976</c:v>
                      </c:pt>
                      <c:pt idx="951">
                        <c:v>957.851809</c:v>
                      </c:pt>
                      <c:pt idx="952">
                        <c:v>958.85458700000004</c:v>
                      </c:pt>
                      <c:pt idx="953">
                        <c:v>959.88248899999985</c:v>
                      </c:pt>
                      <c:pt idx="954">
                        <c:v>960.88772199999971</c:v>
                      </c:pt>
                      <c:pt idx="955">
                        <c:v>961.89499199999977</c:v>
                      </c:pt>
                      <c:pt idx="956">
                        <c:v>962.92521000000011</c:v>
                      </c:pt>
                      <c:pt idx="957">
                        <c:v>963.93403400000011</c:v>
                      </c:pt>
                      <c:pt idx="958">
                        <c:v>964.96904399999971</c:v>
                      </c:pt>
                      <c:pt idx="959">
                        <c:v>965.97980600000005</c:v>
                      </c:pt>
                      <c:pt idx="960">
                        <c:v>966.99137300000007</c:v>
                      </c:pt>
                      <c:pt idx="961">
                        <c:v>968.00278299999968</c:v>
                      </c:pt>
                      <c:pt idx="962">
                        <c:v>969.0353319999997</c:v>
                      </c:pt>
                      <c:pt idx="963">
                        <c:v>969.93539699999997</c:v>
                      </c:pt>
                      <c:pt idx="964">
                        <c:v>970.9549529999997</c:v>
                      </c:pt>
                      <c:pt idx="965">
                        <c:v>971.96203799999989</c:v>
                      </c:pt>
                      <c:pt idx="966">
                        <c:v>972.97786399999973</c:v>
                      </c:pt>
                      <c:pt idx="967">
                        <c:v>973.97856100000013</c:v>
                      </c:pt>
                      <c:pt idx="968">
                        <c:v>974.99394999999981</c:v>
                      </c:pt>
                      <c:pt idx="969">
                        <c:v>976.00937799999997</c:v>
                      </c:pt>
                      <c:pt idx="970">
                        <c:v>977.00510400000007</c:v>
                      </c:pt>
                      <c:pt idx="971">
                        <c:v>978.00612399999977</c:v>
                      </c:pt>
                      <c:pt idx="972">
                        <c:v>979.00101699999982</c:v>
                      </c:pt>
                      <c:pt idx="973">
                        <c:v>980.000992</c:v>
                      </c:pt>
                      <c:pt idx="974">
                        <c:v>981.01615800000013</c:v>
                      </c:pt>
                      <c:pt idx="975">
                        <c:v>982.03175099999976</c:v>
                      </c:pt>
                      <c:pt idx="976">
                        <c:v>983.04707200000007</c:v>
                      </c:pt>
                      <c:pt idx="977">
                        <c:v>984.0627079999997</c:v>
                      </c:pt>
                      <c:pt idx="978">
                        <c:v>985.07817899999986</c:v>
                      </c:pt>
                      <c:pt idx="979">
                        <c:v>986.09352800000011</c:v>
                      </c:pt>
                      <c:pt idx="980">
                        <c:v>987.10918900000001</c:v>
                      </c:pt>
                      <c:pt idx="981">
                        <c:v>988.11619999999971</c:v>
                      </c:pt>
                      <c:pt idx="982">
                        <c:v>989.12580700000012</c:v>
                      </c:pt>
                      <c:pt idx="983">
                        <c:v>990.1258379999997</c:v>
                      </c:pt>
                      <c:pt idx="984">
                        <c:v>991.14116799999988</c:v>
                      </c:pt>
                      <c:pt idx="985">
                        <c:v>992.15624800000001</c:v>
                      </c:pt>
                      <c:pt idx="986">
                        <c:v>993.15673899999979</c:v>
                      </c:pt>
                      <c:pt idx="987">
                        <c:v>994.17235800000003</c:v>
                      </c:pt>
                      <c:pt idx="988">
                        <c:v>995.17266499999982</c:v>
                      </c:pt>
                      <c:pt idx="989">
                        <c:v>996.18830099999991</c:v>
                      </c:pt>
                      <c:pt idx="990">
                        <c:v>997.18866300000013</c:v>
                      </c:pt>
                      <c:pt idx="991">
                        <c:v>998.18909499999995</c:v>
                      </c:pt>
                      <c:pt idx="992">
                        <c:v>999.20336900000007</c:v>
                      </c:pt>
                      <c:pt idx="993">
                        <c:v>1000.2257649999999</c:v>
                      </c:pt>
                      <c:pt idx="994">
                        <c:v>1001.238396</c:v>
                      </c:pt>
                      <c:pt idx="995">
                        <c:v>1002.2569659999997</c:v>
                      </c:pt>
                      <c:pt idx="996">
                        <c:v>1003.2731679999999</c:v>
                      </c:pt>
                      <c:pt idx="997">
                        <c:v>1004.2730340000001</c:v>
                      </c:pt>
                      <c:pt idx="998">
                        <c:v>1005.266343</c:v>
                      </c:pt>
                      <c:pt idx="999">
                        <c:v>1006.2816789999999</c:v>
                      </c:pt>
                      <c:pt idx="1000">
                        <c:v>1007.2985069999997</c:v>
                      </c:pt>
                      <c:pt idx="1001">
                        <c:v>1008.323161</c:v>
                      </c:pt>
                      <c:pt idx="1002">
                        <c:v>1009.3230839999999</c:v>
                      </c:pt>
                      <c:pt idx="1003">
                        <c:v>1010.3381859999997</c:v>
                      </c:pt>
                      <c:pt idx="1004">
                        <c:v>1011.341991</c:v>
                      </c:pt>
                      <c:pt idx="1005">
                        <c:v>1012.3576009999999</c:v>
                      </c:pt>
                      <c:pt idx="1006">
                        <c:v>1013.3883949999997</c:v>
                      </c:pt>
                      <c:pt idx="1007">
                        <c:v>1014.3883519999997</c:v>
                      </c:pt>
                      <c:pt idx="1008">
                        <c:v>1015.38822</c:v>
                      </c:pt>
                      <c:pt idx="1009">
                        <c:v>1016.3764519999997</c:v>
                      </c:pt>
                      <c:pt idx="1010">
                        <c:v>1017.3831459999999</c:v>
                      </c:pt>
                      <c:pt idx="1011">
                        <c:v>1018.398794</c:v>
                      </c:pt>
                      <c:pt idx="1012">
                        <c:v>1019.405485</c:v>
                      </c:pt>
                      <c:pt idx="1013">
                        <c:v>1020.418363</c:v>
                      </c:pt>
                      <c:pt idx="1014">
                        <c:v>1021.4336029999997</c:v>
                      </c:pt>
                      <c:pt idx="1015">
                        <c:v>1022.448635</c:v>
                      </c:pt>
                      <c:pt idx="1016">
                        <c:v>1023.4643490000001</c:v>
                      </c:pt>
                      <c:pt idx="1017">
                        <c:v>1024.4799849999997</c:v>
                      </c:pt>
                      <c:pt idx="1018">
                        <c:v>1025.4925909999999</c:v>
                      </c:pt>
                      <c:pt idx="1019">
                        <c:v>1026.5082089999999</c:v>
                      </c:pt>
                      <c:pt idx="1020">
                        <c:v>1027.5235970000001</c:v>
                      </c:pt>
                      <c:pt idx="1021">
                        <c:v>1028.5274069999998</c:v>
                      </c:pt>
                      <c:pt idx="1022">
                        <c:v>1029.5299939999998</c:v>
                      </c:pt>
                      <c:pt idx="1023">
                        <c:v>1030.5461459999999</c:v>
                      </c:pt>
                      <c:pt idx="1024">
                        <c:v>1031.5591019999999</c:v>
                      </c:pt>
                      <c:pt idx="1025">
                        <c:v>1032.5591999999999</c:v>
                      </c:pt>
                      <c:pt idx="1026">
                        <c:v>1033.5746689999999</c:v>
                      </c:pt>
                      <c:pt idx="1027">
                        <c:v>1034.5900799999997</c:v>
                      </c:pt>
                      <c:pt idx="1028">
                        <c:v>1035.5969309999998</c:v>
                      </c:pt>
                      <c:pt idx="1029">
                        <c:v>1036.5967869999997</c:v>
                      </c:pt>
                      <c:pt idx="1030">
                        <c:v>1037.6115440000001</c:v>
                      </c:pt>
                      <c:pt idx="1031">
                        <c:v>1038.612038</c:v>
                      </c:pt>
                      <c:pt idx="1032">
                        <c:v>1039.611975</c:v>
                      </c:pt>
                      <c:pt idx="1033">
                        <c:v>1040.619003</c:v>
                      </c:pt>
                      <c:pt idx="1034">
                        <c:v>1041.6257669999998</c:v>
                      </c:pt>
                      <c:pt idx="1035">
                        <c:v>1042.6324189999998</c:v>
                      </c:pt>
                      <c:pt idx="1036">
                        <c:v>1043.6321259999997</c:v>
                      </c:pt>
                      <c:pt idx="1037">
                        <c:v>1044.6318909999998</c:v>
                      </c:pt>
                      <c:pt idx="1038">
                        <c:v>1045.6357489999998</c:v>
                      </c:pt>
                      <c:pt idx="1039">
                        <c:v>1046.6355740000001</c:v>
                      </c:pt>
                      <c:pt idx="1040">
                        <c:v>1047.6353879999999</c:v>
                      </c:pt>
                      <c:pt idx="1041">
                        <c:v>1048.6265019999998</c:v>
                      </c:pt>
                      <c:pt idx="1042">
                        <c:v>1049.6267959999998</c:v>
                      </c:pt>
                      <c:pt idx="1043">
                        <c:v>1050.633114</c:v>
                      </c:pt>
                      <c:pt idx="1044">
                        <c:v>1051.6332569999997</c:v>
                      </c:pt>
                      <c:pt idx="1045">
                        <c:v>1052.6293450000001</c:v>
                      </c:pt>
                      <c:pt idx="1046">
                        <c:v>1053.636362</c:v>
                      </c:pt>
                      <c:pt idx="1047">
                        <c:v>1054.6374330000001</c:v>
                      </c:pt>
                      <c:pt idx="1048">
                        <c:v>1055.6370489999997</c:v>
                      </c:pt>
                      <c:pt idx="1049">
                        <c:v>1056.63374</c:v>
                      </c:pt>
                      <c:pt idx="1050">
                        <c:v>1057.649169</c:v>
                      </c:pt>
                      <c:pt idx="1051">
                        <c:v>1058.6643839999999</c:v>
                      </c:pt>
                      <c:pt idx="1052">
                        <c:v>1059.680134</c:v>
                      </c:pt>
                      <c:pt idx="1053">
                        <c:v>1060.6962470000001</c:v>
                      </c:pt>
                      <c:pt idx="1054">
                        <c:v>1061.7151819999997</c:v>
                      </c:pt>
                      <c:pt idx="1055">
                        <c:v>1062.7308399999999</c:v>
                      </c:pt>
                      <c:pt idx="1056">
                        <c:v>1063.7465569999997</c:v>
                      </c:pt>
                      <c:pt idx="1057">
                        <c:v>1064.7628090000001</c:v>
                      </c:pt>
                      <c:pt idx="1058">
                        <c:v>1065.7627009999999</c:v>
                      </c:pt>
                      <c:pt idx="1059">
                        <c:v>1066.7626669999997</c:v>
                      </c:pt>
                      <c:pt idx="1060">
                        <c:v>1067.7632120000001</c:v>
                      </c:pt>
                      <c:pt idx="1061">
                        <c:v>1068.7629669999999</c:v>
                      </c:pt>
                      <c:pt idx="1062">
                        <c:v>1069.7624960000001</c:v>
                      </c:pt>
                      <c:pt idx="1063">
                        <c:v>1070.7628889999999</c:v>
                      </c:pt>
                      <c:pt idx="1064">
                        <c:v>1071.7479270000001</c:v>
                      </c:pt>
                      <c:pt idx="1065">
                        <c:v>1072.7634759999999</c:v>
                      </c:pt>
                      <c:pt idx="1066">
                        <c:v>1073.7946949999998</c:v>
                      </c:pt>
                      <c:pt idx="1067">
                        <c:v>1074.7947219999999</c:v>
                      </c:pt>
                      <c:pt idx="1068">
                        <c:v>1075.7976209999999</c:v>
                      </c:pt>
                      <c:pt idx="1069">
                        <c:v>1076.8168640000001</c:v>
                      </c:pt>
                      <c:pt idx="1070">
                        <c:v>1077.849097</c:v>
                      </c:pt>
                      <c:pt idx="1071">
                        <c:v>1078.8694659999999</c:v>
                      </c:pt>
                      <c:pt idx="1072">
                        <c:v>1079.8862489999999</c:v>
                      </c:pt>
                      <c:pt idx="1073">
                        <c:v>1080.9176559999999</c:v>
                      </c:pt>
                      <c:pt idx="1074">
                        <c:v>1081.919607</c:v>
                      </c:pt>
                      <c:pt idx="1075">
                        <c:v>1082.9366480000001</c:v>
                      </c:pt>
                      <c:pt idx="1076">
                        <c:v>1083.9673179999998</c:v>
                      </c:pt>
                      <c:pt idx="1077">
                        <c:v>1084.9915619999999</c:v>
                      </c:pt>
                      <c:pt idx="1078">
                        <c:v>1085.8830399999999</c:v>
                      </c:pt>
                      <c:pt idx="1079">
                        <c:v>1086.8827829999998</c:v>
                      </c:pt>
                      <c:pt idx="1080">
                        <c:v>1087.8988400000001</c:v>
                      </c:pt>
                      <c:pt idx="1081">
                        <c:v>1088.9147329999998</c:v>
                      </c:pt>
                      <c:pt idx="1082">
                        <c:v>1089.9304690000001</c:v>
                      </c:pt>
                      <c:pt idx="1083">
                        <c:v>1090.9235739999997</c:v>
                      </c:pt>
                      <c:pt idx="1084">
                        <c:v>1091.944064</c:v>
                      </c:pt>
                      <c:pt idx="1085">
                        <c:v>1092.9509289999999</c:v>
                      </c:pt>
                      <c:pt idx="1086">
                        <c:v>1093.9505929999998</c:v>
                      </c:pt>
                      <c:pt idx="1087">
                        <c:v>1094.9503480000001</c:v>
                      </c:pt>
                      <c:pt idx="1088">
                        <c:v>1095.9658939999997</c:v>
                      </c:pt>
                      <c:pt idx="1089">
                        <c:v>1096.9711559999998</c:v>
                      </c:pt>
                      <c:pt idx="1090">
                        <c:v>1097.987261</c:v>
                      </c:pt>
                      <c:pt idx="1091">
                        <c:v>1099.0029899999997</c:v>
                      </c:pt>
                      <c:pt idx="1092">
                        <c:v>1100.0095949999998</c:v>
                      </c:pt>
                      <c:pt idx="1093">
                        <c:v>1101.0252720000001</c:v>
                      </c:pt>
                      <c:pt idx="1094">
                        <c:v>1102.0293869999998</c:v>
                      </c:pt>
                      <c:pt idx="1095">
                        <c:v>1103.0605319999997</c:v>
                      </c:pt>
                      <c:pt idx="1096">
                        <c:v>1104.06447</c:v>
                      </c:pt>
                      <c:pt idx="1097">
                        <c:v>1105.0690349999998</c:v>
                      </c:pt>
                      <c:pt idx="1098">
                        <c:v>1106.0884639999997</c:v>
                      </c:pt>
                      <c:pt idx="1099">
                        <c:v>1107.0919769999998</c:v>
                      </c:pt>
                      <c:pt idx="1100">
                        <c:v>1108.107393</c:v>
                      </c:pt>
                      <c:pt idx="1101">
                        <c:v>1109.1148289999999</c:v>
                      </c:pt>
                      <c:pt idx="1102">
                        <c:v>1110.1258070000001</c:v>
                      </c:pt>
                      <c:pt idx="1103">
                        <c:v>1111.1414579999998</c:v>
                      </c:pt>
                      <c:pt idx="1104">
                        <c:v>1112.1474689999998</c:v>
                      </c:pt>
                      <c:pt idx="1105">
                        <c:v>1113.1475370000001</c:v>
                      </c:pt>
                      <c:pt idx="1106">
                        <c:v>1114.154734</c:v>
                      </c:pt>
                      <c:pt idx="1107">
                        <c:v>1115.1742459999998</c:v>
                      </c:pt>
                      <c:pt idx="1108">
                        <c:v>1116.1808140000001</c:v>
                      </c:pt>
                      <c:pt idx="1109">
                        <c:v>1117.1706139999999</c:v>
                      </c:pt>
                      <c:pt idx="1110">
                        <c:v>1118.1707039999999</c:v>
                      </c:pt>
                      <c:pt idx="1111">
                        <c:v>1119.1862060000001</c:v>
                      </c:pt>
                      <c:pt idx="1112">
                        <c:v>1120.205021</c:v>
                      </c:pt>
                      <c:pt idx="1113">
                        <c:v>1121.2208699999999</c:v>
                      </c:pt>
                      <c:pt idx="1114">
                        <c:v>1122.2320509999997</c:v>
                      </c:pt>
                      <c:pt idx="1115">
                        <c:v>1123.2235170000001</c:v>
                      </c:pt>
                      <c:pt idx="1116">
                        <c:v>1124.2325760000001</c:v>
                      </c:pt>
                      <c:pt idx="1117">
                        <c:v>1125.2552459999999</c:v>
                      </c:pt>
                      <c:pt idx="1118">
                        <c:v>1126.2602749999999</c:v>
                      </c:pt>
                      <c:pt idx="1119">
                        <c:v>1127.253007</c:v>
                      </c:pt>
                      <c:pt idx="1120">
                        <c:v>1128.2624989999997</c:v>
                      </c:pt>
                      <c:pt idx="1121">
                        <c:v>1129.2625729999997</c:v>
                      </c:pt>
                      <c:pt idx="1122">
                        <c:v>1130.2690279999999</c:v>
                      </c:pt>
                      <c:pt idx="1123">
                        <c:v>1131.274377</c:v>
                      </c:pt>
                      <c:pt idx="1124">
                        <c:v>1132.2900039999997</c:v>
                      </c:pt>
                      <c:pt idx="1125">
                        <c:v>1133.3052190000001</c:v>
                      </c:pt>
                      <c:pt idx="1126">
                        <c:v>1134.3206440000001</c:v>
                      </c:pt>
                      <c:pt idx="1127">
                        <c:v>1135.3366249999997</c:v>
                      </c:pt>
                      <c:pt idx="1128">
                        <c:v>1136.3430660000001</c:v>
                      </c:pt>
                      <c:pt idx="1129">
                        <c:v>1137.3583900000001</c:v>
                      </c:pt>
                      <c:pt idx="1130">
                        <c:v>1138.3633170000001</c:v>
                      </c:pt>
                      <c:pt idx="1131">
                        <c:v>1139.3788729999999</c:v>
                      </c:pt>
                      <c:pt idx="1132">
                        <c:v>1140.3802549999998</c:v>
                      </c:pt>
                      <c:pt idx="1133">
                        <c:v>1141.3870289999998</c:v>
                      </c:pt>
                      <c:pt idx="1134">
                        <c:v>1142.387054</c:v>
                      </c:pt>
                      <c:pt idx="1135">
                        <c:v>1143.3875849999997</c:v>
                      </c:pt>
                      <c:pt idx="1136">
                        <c:v>1144.3878589999997</c:v>
                      </c:pt>
                      <c:pt idx="1137">
                        <c:v>1145.3978989999998</c:v>
                      </c:pt>
                      <c:pt idx="1138">
                        <c:v>1146.3976719999998</c:v>
                      </c:pt>
                      <c:pt idx="1139">
                        <c:v>1147.413241</c:v>
                      </c:pt>
                      <c:pt idx="1140">
                        <c:v>1148.4149669999999</c:v>
                      </c:pt>
                      <c:pt idx="1141">
                        <c:v>1149.429378</c:v>
                      </c:pt>
                      <c:pt idx="1142">
                        <c:v>1150.4294360000001</c:v>
                      </c:pt>
                      <c:pt idx="1143">
                        <c:v>1151.4199339999998</c:v>
                      </c:pt>
                      <c:pt idx="1144">
                        <c:v>1152.426972</c:v>
                      </c:pt>
                      <c:pt idx="1145">
                        <c:v>1153.4426619999997</c:v>
                      </c:pt>
                      <c:pt idx="1146">
                        <c:v>1154.458163</c:v>
                      </c:pt>
                      <c:pt idx="1147">
                        <c:v>1155.473311</c:v>
                      </c:pt>
                      <c:pt idx="1148">
                        <c:v>1156.4886429999999</c:v>
                      </c:pt>
                      <c:pt idx="1149">
                        <c:v>1157.5029579999998</c:v>
                      </c:pt>
                      <c:pt idx="1150">
                        <c:v>1158.5094019999999</c:v>
                      </c:pt>
                      <c:pt idx="1151">
                        <c:v>1159.5062869999999</c:v>
                      </c:pt>
                      <c:pt idx="1152">
                        <c:v>1160.506729</c:v>
                      </c:pt>
                      <c:pt idx="1153">
                        <c:v>1161.506603</c:v>
                      </c:pt>
                      <c:pt idx="1154">
                        <c:v>1162.5010449999997</c:v>
                      </c:pt>
                      <c:pt idx="1155">
                        <c:v>1163.5067040000001</c:v>
                      </c:pt>
                      <c:pt idx="1156">
                        <c:v>1164.5067940000001</c:v>
                      </c:pt>
                      <c:pt idx="1157">
                        <c:v>1165.5111319999999</c:v>
                      </c:pt>
                      <c:pt idx="1158">
                        <c:v>1166.5107849999997</c:v>
                      </c:pt>
                      <c:pt idx="1159">
                        <c:v>1167.524138</c:v>
                      </c:pt>
                      <c:pt idx="1160">
                        <c:v>1168.5403869999998</c:v>
                      </c:pt>
                      <c:pt idx="1161">
                        <c:v>1169.564713</c:v>
                      </c:pt>
                      <c:pt idx="1162">
                        <c:v>1170.5761179999997</c:v>
                      </c:pt>
                      <c:pt idx="1163">
                        <c:v>1171.5921889999997</c:v>
                      </c:pt>
                      <c:pt idx="1164">
                        <c:v>1172.6008650000001</c:v>
                      </c:pt>
                      <c:pt idx="1165">
                        <c:v>1173.597211</c:v>
                      </c:pt>
                      <c:pt idx="1166">
                        <c:v>1174.5071369999998</c:v>
                      </c:pt>
                      <c:pt idx="1167">
                        <c:v>1175.5114040000001</c:v>
                      </c:pt>
                      <c:pt idx="1168">
                        <c:v>1176.5113699999999</c:v>
                      </c:pt>
                      <c:pt idx="1169">
                        <c:v>1177.5112069999998</c:v>
                      </c:pt>
                      <c:pt idx="1170">
                        <c:v>1178.5111059999997</c:v>
                      </c:pt>
                      <c:pt idx="1171">
                        <c:v>1179.5105780000001</c:v>
                      </c:pt>
                      <c:pt idx="1172">
                        <c:v>1180.5116620000001</c:v>
                      </c:pt>
                      <c:pt idx="1173">
                        <c:v>1181.5111300000001</c:v>
                      </c:pt>
                      <c:pt idx="1174">
                        <c:v>1182.511452</c:v>
                      </c:pt>
                      <c:pt idx="1175">
                        <c:v>1183.5021059999997</c:v>
                      </c:pt>
                      <c:pt idx="1176">
                        <c:v>1184.5018250000001</c:v>
                      </c:pt>
                      <c:pt idx="1177">
                        <c:v>1185.501904</c:v>
                      </c:pt>
                      <c:pt idx="1178">
                        <c:v>1186.5176319999998</c:v>
                      </c:pt>
                      <c:pt idx="1179">
                        <c:v>1187.5274790000001</c:v>
                      </c:pt>
                      <c:pt idx="1180">
                        <c:v>1188.5142450000001</c:v>
                      </c:pt>
                      <c:pt idx="1181">
                        <c:v>1189.5296940000001</c:v>
                      </c:pt>
                      <c:pt idx="1182">
                        <c:v>1190.5367009999998</c:v>
                      </c:pt>
                      <c:pt idx="1183">
                        <c:v>1191.554852</c:v>
                      </c:pt>
                      <c:pt idx="1184">
                        <c:v>1192.545417</c:v>
                      </c:pt>
                      <c:pt idx="1185">
                        <c:v>1193.5460929999997</c:v>
                      </c:pt>
                      <c:pt idx="1186">
                        <c:v>1194.5686020000001</c:v>
                      </c:pt>
                      <c:pt idx="1187">
                        <c:v>1195.5840219999998</c:v>
                      </c:pt>
                      <c:pt idx="1188">
                        <c:v>1196.5998990000001</c:v>
                      </c:pt>
                      <c:pt idx="1189">
                        <c:v>1197.6220860000001</c:v>
                      </c:pt>
                      <c:pt idx="1190">
                        <c:v>1198.6127519999998</c:v>
                      </c:pt>
                      <c:pt idx="1191">
                        <c:v>1199.6386479999999</c:v>
                      </c:pt>
                      <c:pt idx="1192">
                        <c:v>1200.6318869999998</c:v>
                      </c:pt>
                      <c:pt idx="1193">
                        <c:v>1201.6316959999997</c:v>
                      </c:pt>
                      <c:pt idx="1194">
                        <c:v>1202.6316810000001</c:v>
                      </c:pt>
                      <c:pt idx="1195">
                        <c:v>1203.6408450000001</c:v>
                      </c:pt>
                      <c:pt idx="1196">
                        <c:v>1204.6651719999998</c:v>
                      </c:pt>
                      <c:pt idx="1197">
                        <c:v>1205.6836929999997</c:v>
                      </c:pt>
                      <c:pt idx="1198">
                        <c:v>1206.6885930000001</c:v>
                      </c:pt>
                      <c:pt idx="1199">
                        <c:v>1207.6920149999999</c:v>
                      </c:pt>
                      <c:pt idx="1200">
                        <c:v>1208.6939559999998</c:v>
                      </c:pt>
                      <c:pt idx="1201">
                        <c:v>1209.693473</c:v>
                      </c:pt>
                      <c:pt idx="1202">
                        <c:v>1210.7100239999997</c:v>
                      </c:pt>
                      <c:pt idx="1203">
                        <c:v>1211.7217079999998</c:v>
                      </c:pt>
                      <c:pt idx="1204">
                        <c:v>1212.7388279999998</c:v>
                      </c:pt>
                      <c:pt idx="1205">
                        <c:v>1213.7415089999997</c:v>
                      </c:pt>
                      <c:pt idx="1206">
                        <c:v>1214.624928</c:v>
                      </c:pt>
                      <c:pt idx="1207">
                        <c:v>1215.6403659999999</c:v>
                      </c:pt>
                      <c:pt idx="1208">
                        <c:v>1216.6560819999997</c:v>
                      </c:pt>
                      <c:pt idx="1209">
                        <c:v>1217.678377</c:v>
                      </c:pt>
                      <c:pt idx="1210">
                        <c:v>1218.6944729999998</c:v>
                      </c:pt>
                      <c:pt idx="1211">
                        <c:v>1219.6979229999999</c:v>
                      </c:pt>
                      <c:pt idx="1212">
                        <c:v>1220.7140240000001</c:v>
                      </c:pt>
                      <c:pt idx="1213">
                        <c:v>1221.7294079999999</c:v>
                      </c:pt>
                      <c:pt idx="1214">
                        <c:v>1222.7456829999999</c:v>
                      </c:pt>
                      <c:pt idx="1215">
                        <c:v>1223.7619729999999</c:v>
                      </c:pt>
                      <c:pt idx="1216">
                        <c:v>1224.7488189999997</c:v>
                      </c:pt>
                      <c:pt idx="1217">
                        <c:v>1225.7699609999997</c:v>
                      </c:pt>
                      <c:pt idx="1218">
                        <c:v>1226.7702019999999</c:v>
                      </c:pt>
                      <c:pt idx="1219">
                        <c:v>1227.7858209999997</c:v>
                      </c:pt>
                      <c:pt idx="1220">
                        <c:v>1228.805059</c:v>
                      </c:pt>
                      <c:pt idx="1221">
                        <c:v>1229.817515</c:v>
                      </c:pt>
                      <c:pt idx="1222">
                        <c:v>1230.8177640000001</c:v>
                      </c:pt>
                      <c:pt idx="1223">
                        <c:v>1231.8206279999997</c:v>
                      </c:pt>
                      <c:pt idx="1224">
                        <c:v>1232.8193269999999</c:v>
                      </c:pt>
                      <c:pt idx="1225">
                        <c:v>1233.835014</c:v>
                      </c:pt>
                      <c:pt idx="1226">
                        <c:v>1234.8360740000001</c:v>
                      </c:pt>
                      <c:pt idx="1227">
                        <c:v>1235.839714</c:v>
                      </c:pt>
                      <c:pt idx="1228">
                        <c:v>1236.8550709999997</c:v>
                      </c:pt>
                      <c:pt idx="1229">
                        <c:v>1237.870463</c:v>
                      </c:pt>
                      <c:pt idx="1230">
                        <c:v>1238.8859199999999</c:v>
                      </c:pt>
                      <c:pt idx="1231">
                        <c:v>1239.8778279999999</c:v>
                      </c:pt>
                      <c:pt idx="1232">
                        <c:v>1240.8775739999999</c:v>
                      </c:pt>
                      <c:pt idx="1233">
                        <c:v>1241.8773829999998</c:v>
                      </c:pt>
                      <c:pt idx="1234">
                        <c:v>1242.8770849999999</c:v>
                      </c:pt>
                      <c:pt idx="1235">
                        <c:v>1243.8924220000001</c:v>
                      </c:pt>
                      <c:pt idx="1236">
                        <c:v>1244.8921290000001</c:v>
                      </c:pt>
                      <c:pt idx="1237">
                        <c:v>1245.9075270000001</c:v>
                      </c:pt>
                      <c:pt idx="1238">
                        <c:v>1246.923442</c:v>
                      </c:pt>
                      <c:pt idx="1239">
                        <c:v>1247.9329139999998</c:v>
                      </c:pt>
                      <c:pt idx="1240">
                        <c:v>1248.9394919999997</c:v>
                      </c:pt>
                      <c:pt idx="1241">
                        <c:v>1249.9548849999999</c:v>
                      </c:pt>
                      <c:pt idx="1242">
                        <c:v>1250.9728159999997</c:v>
                      </c:pt>
                      <c:pt idx="1243">
                        <c:v>1251.9886939999999</c:v>
                      </c:pt>
                      <c:pt idx="1244">
                        <c:v>1252.988908</c:v>
                      </c:pt>
                      <c:pt idx="1245">
                        <c:v>1254.0042139999998</c:v>
                      </c:pt>
                      <c:pt idx="1246">
                        <c:v>1255.0041679999997</c:v>
                      </c:pt>
                      <c:pt idx="1247">
                        <c:v>1256.0261669999998</c:v>
                      </c:pt>
                      <c:pt idx="1248">
                        <c:v>1257.0264319999999</c:v>
                      </c:pt>
                      <c:pt idx="1249">
                        <c:v>1258.0422799999999</c:v>
                      </c:pt>
                      <c:pt idx="1250">
                        <c:v>1259.0420699999997</c:v>
                      </c:pt>
                      <c:pt idx="1251">
                        <c:v>1260.0581829999999</c:v>
                      </c:pt>
                      <c:pt idx="1252">
                        <c:v>1261.0741489999998</c:v>
                      </c:pt>
                      <c:pt idx="1253">
                        <c:v>1262.0894809999998</c:v>
                      </c:pt>
                      <c:pt idx="1254">
                        <c:v>1263.1049339999997</c:v>
                      </c:pt>
                      <c:pt idx="1255">
                        <c:v>1264.1140069999999</c:v>
                      </c:pt>
                      <c:pt idx="1256">
                        <c:v>1265.1293519999997</c:v>
                      </c:pt>
                      <c:pt idx="1257">
                        <c:v>1266.128782</c:v>
                      </c:pt>
                      <c:pt idx="1258">
                        <c:v>1267.1452339999998</c:v>
                      </c:pt>
                      <c:pt idx="1259">
                        <c:v>1268.1611089999999</c:v>
                      </c:pt>
                      <c:pt idx="1260">
                        <c:v>1269.1607929999998</c:v>
                      </c:pt>
                      <c:pt idx="1261">
                        <c:v>1270.1740579999998</c:v>
                      </c:pt>
                      <c:pt idx="1262">
                        <c:v>1271.1809719999999</c:v>
                      </c:pt>
                      <c:pt idx="1263">
                        <c:v>1272.1720159999998</c:v>
                      </c:pt>
                      <c:pt idx="1264">
                        <c:v>1273.1886729999999</c:v>
                      </c:pt>
                      <c:pt idx="1265">
                        <c:v>1274.1994079999997</c:v>
                      </c:pt>
                      <c:pt idx="1266">
                        <c:v>1275.199801</c:v>
                      </c:pt>
                      <c:pt idx="1267">
                        <c:v>1276.215179</c:v>
                      </c:pt>
                      <c:pt idx="1268">
                        <c:v>1277.209662</c:v>
                      </c:pt>
                      <c:pt idx="1269">
                        <c:v>1278.2266269999998</c:v>
                      </c:pt>
                      <c:pt idx="1270">
                        <c:v>1279.242872</c:v>
                      </c:pt>
                      <c:pt idx="1271">
                        <c:v>1280.2490569999998</c:v>
                      </c:pt>
                      <c:pt idx="1272">
                        <c:v>1281.2616449999998</c:v>
                      </c:pt>
                      <c:pt idx="1273">
                        <c:v>1282.261123</c:v>
                      </c:pt>
                      <c:pt idx="1274">
                        <c:v>1283.261127</c:v>
                      </c:pt>
                      <c:pt idx="1275">
                        <c:v>1284.2619079999997</c:v>
                      </c:pt>
                      <c:pt idx="1276">
                        <c:v>1285.2622389999999</c:v>
                      </c:pt>
                      <c:pt idx="1277">
                        <c:v>1286.2688419999997</c:v>
                      </c:pt>
                      <c:pt idx="1278">
                        <c:v>1287.2840800000001</c:v>
                      </c:pt>
                      <c:pt idx="1279">
                        <c:v>1288.2997370000001</c:v>
                      </c:pt>
                      <c:pt idx="1280">
                        <c:v>1289.3008360000001</c:v>
                      </c:pt>
                      <c:pt idx="1281">
                        <c:v>1290.318673</c:v>
                      </c:pt>
                      <c:pt idx="1282">
                        <c:v>1291.3317709999999</c:v>
                      </c:pt>
                      <c:pt idx="1283">
                        <c:v>1292.352783</c:v>
                      </c:pt>
                      <c:pt idx="1284">
                        <c:v>1293.352396</c:v>
                      </c:pt>
                      <c:pt idx="1285">
                        <c:v>1294.368154</c:v>
                      </c:pt>
                      <c:pt idx="1286">
                        <c:v>1295.3841169999998</c:v>
                      </c:pt>
                      <c:pt idx="1287">
                        <c:v>1296.3996030000001</c:v>
                      </c:pt>
                      <c:pt idx="1288">
                        <c:v>1297.397029</c:v>
                      </c:pt>
                      <c:pt idx="1289">
                        <c:v>1298.4125630000001</c:v>
                      </c:pt>
                      <c:pt idx="1290">
                        <c:v>1299.4277839999997</c:v>
                      </c:pt>
                      <c:pt idx="1291">
                        <c:v>1300.428392</c:v>
                      </c:pt>
                      <c:pt idx="1292">
                        <c:v>1301.4504959999997</c:v>
                      </c:pt>
                      <c:pt idx="1293">
                        <c:v>1302.4660369999999</c:v>
                      </c:pt>
                      <c:pt idx="1294">
                        <c:v>1303.4708840000001</c:v>
                      </c:pt>
                      <c:pt idx="1295">
                        <c:v>1304.471288</c:v>
                      </c:pt>
                      <c:pt idx="1296">
                        <c:v>1305.4746399999997</c:v>
                      </c:pt>
                      <c:pt idx="1297">
                        <c:v>1306.47459</c:v>
                      </c:pt>
                      <c:pt idx="1298">
                        <c:v>1307.4904399999998</c:v>
                      </c:pt>
                      <c:pt idx="1299">
                        <c:v>1308.4862949999999</c:v>
                      </c:pt>
                      <c:pt idx="1300">
                        <c:v>1309.5016749999998</c:v>
                      </c:pt>
                      <c:pt idx="1301">
                        <c:v>1310.5092549999997</c:v>
                      </c:pt>
                      <c:pt idx="1302">
                        <c:v>1311.5093529999997</c:v>
                      </c:pt>
                      <c:pt idx="1303">
                        <c:v>1312.5098919999998</c:v>
                      </c:pt>
                      <c:pt idx="1304">
                        <c:v>1313.5097079999998</c:v>
                      </c:pt>
                      <c:pt idx="1305">
                        <c:v>1314.5091319999999</c:v>
                      </c:pt>
                      <c:pt idx="1306">
                        <c:v>1315.5088069999999</c:v>
                      </c:pt>
                      <c:pt idx="1307">
                        <c:v>1316.5002059999999</c:v>
                      </c:pt>
                      <c:pt idx="1308">
                        <c:v>1317.499849</c:v>
                      </c:pt>
                      <c:pt idx="1309">
                        <c:v>1318.506349</c:v>
                      </c:pt>
                      <c:pt idx="1310">
                        <c:v>1319.5068349999999</c:v>
                      </c:pt>
                      <c:pt idx="1311">
                        <c:v>1320.508051</c:v>
                      </c:pt>
                      <c:pt idx="1312">
                        <c:v>1321.5080129999999</c:v>
                      </c:pt>
                      <c:pt idx="1313">
                        <c:v>1322.5011010000001</c:v>
                      </c:pt>
                      <c:pt idx="1314">
                        <c:v>1323.527652</c:v>
                      </c:pt>
                      <c:pt idx="1315">
                        <c:v>1324.560119</c:v>
                      </c:pt>
                      <c:pt idx="1316">
                        <c:v>1325.5727629999999</c:v>
                      </c:pt>
                      <c:pt idx="1317">
                        <c:v>1326.6077549999998</c:v>
                      </c:pt>
                      <c:pt idx="1318">
                        <c:v>1327.6124979999997</c:v>
                      </c:pt>
                      <c:pt idx="1319">
                        <c:v>1328.509065</c:v>
                      </c:pt>
                      <c:pt idx="1320">
                        <c:v>1329.5090109999999</c:v>
                      </c:pt>
                      <c:pt idx="1321">
                        <c:v>1330.5244369999998</c:v>
                      </c:pt>
                      <c:pt idx="1322">
                        <c:v>1331.539642</c:v>
                      </c:pt>
                      <c:pt idx="1323">
                        <c:v>1332.5404780000001</c:v>
                      </c:pt>
                      <c:pt idx="1324">
                        <c:v>1333.555783</c:v>
                      </c:pt>
                      <c:pt idx="1325">
                        <c:v>1334.5716639999998</c:v>
                      </c:pt>
                      <c:pt idx="1326">
                        <c:v>1335.571353</c:v>
                      </c:pt>
                      <c:pt idx="1327">
                        <c:v>1336.5875800000001</c:v>
                      </c:pt>
                      <c:pt idx="1328">
                        <c:v>1337.5977419999997</c:v>
                      </c:pt>
                      <c:pt idx="1329">
                        <c:v>1338.6023339999999</c:v>
                      </c:pt>
                      <c:pt idx="1330">
                        <c:v>1339.6034560000001</c:v>
                      </c:pt>
                      <c:pt idx="1331">
                        <c:v>1340.5942259999999</c:v>
                      </c:pt>
                      <c:pt idx="1332">
                        <c:v>1341.6191739999997</c:v>
                      </c:pt>
                      <c:pt idx="1333">
                        <c:v>1342.6260179999997</c:v>
                      </c:pt>
                      <c:pt idx="1334">
                        <c:v>1343.6360269999998</c:v>
                      </c:pt>
                      <c:pt idx="1335">
                        <c:v>1344.6355839999999</c:v>
                      </c:pt>
                      <c:pt idx="1336">
                        <c:v>1345.635348</c:v>
                      </c:pt>
                      <c:pt idx="1337">
                        <c:v>1346.6351579999998</c:v>
                      </c:pt>
                      <c:pt idx="1338">
                        <c:v>1347.6262919999997</c:v>
                      </c:pt>
                      <c:pt idx="1339">
                        <c:v>1348.6340399999997</c:v>
                      </c:pt>
                      <c:pt idx="1340">
                        <c:v>1349.6336509999999</c:v>
                      </c:pt>
                      <c:pt idx="1341">
                        <c:v>1350.6335179999999</c:v>
                      </c:pt>
                      <c:pt idx="1342">
                        <c:v>1351.6401530000001</c:v>
                      </c:pt>
                      <c:pt idx="1343">
                        <c:v>1352.6624399999998</c:v>
                      </c:pt>
                      <c:pt idx="1344">
                        <c:v>1353.678725</c:v>
                      </c:pt>
                      <c:pt idx="1345">
                        <c:v>1354.700975</c:v>
                      </c:pt>
                      <c:pt idx="1346">
                        <c:v>1355.7009209999999</c:v>
                      </c:pt>
                      <c:pt idx="1347">
                        <c:v>1356.7165459999999</c:v>
                      </c:pt>
                      <c:pt idx="1348">
                        <c:v>1357.7322409999999</c:v>
                      </c:pt>
                      <c:pt idx="1349">
                        <c:v>1358.7202730000001</c:v>
                      </c:pt>
                      <c:pt idx="1350">
                        <c:v>1359.7268409999999</c:v>
                      </c:pt>
                      <c:pt idx="1351">
                        <c:v>1360.742837</c:v>
                      </c:pt>
                      <c:pt idx="1352">
                        <c:v>1361.7427</c:v>
                      </c:pt>
                      <c:pt idx="1353">
                        <c:v>1362.749141</c:v>
                      </c:pt>
                      <c:pt idx="1354">
                        <c:v>1363.7485559999998</c:v>
                      </c:pt>
                      <c:pt idx="1355">
                        <c:v>1364.7490569999998</c:v>
                      </c:pt>
                      <c:pt idx="1356">
                        <c:v>1365.7556010000001</c:v>
                      </c:pt>
                      <c:pt idx="1357">
                        <c:v>1366.7563819999998</c:v>
                      </c:pt>
                      <c:pt idx="1358">
                        <c:v>1367.7737089999998</c:v>
                      </c:pt>
                      <c:pt idx="1359">
                        <c:v>1368.7809549999999</c:v>
                      </c:pt>
                      <c:pt idx="1360">
                        <c:v>1369.8053629999997</c:v>
                      </c:pt>
                      <c:pt idx="1361">
                        <c:v>1370.8054949999998</c:v>
                      </c:pt>
                      <c:pt idx="1362">
                        <c:v>1371.8216239999999</c:v>
                      </c:pt>
                      <c:pt idx="1363">
                        <c:v>1372.812956</c:v>
                      </c:pt>
                      <c:pt idx="1364">
                        <c:v>1373.862629</c:v>
                      </c:pt>
                      <c:pt idx="1365">
                        <c:v>1374.8791819999999</c:v>
                      </c:pt>
                      <c:pt idx="1366">
                        <c:v>1375.8785799999998</c:v>
                      </c:pt>
                      <c:pt idx="1367">
                        <c:v>1376.9087649999999</c:v>
                      </c:pt>
                      <c:pt idx="1368">
                        <c:v>1377.9209119999998</c:v>
                      </c:pt>
                      <c:pt idx="1369">
                        <c:v>1378.929609</c:v>
                      </c:pt>
                      <c:pt idx="1370">
                        <c:v>1379.9497359999998</c:v>
                      </c:pt>
                      <c:pt idx="1371">
                        <c:v>1380.9717800000001</c:v>
                      </c:pt>
                      <c:pt idx="1372">
                        <c:v>1381.9791990000001</c:v>
                      </c:pt>
                      <c:pt idx="1373">
                        <c:v>1382.9809319999997</c:v>
                      </c:pt>
                      <c:pt idx="1374">
                        <c:v>1383.9967690000001</c:v>
                      </c:pt>
                      <c:pt idx="1375">
                        <c:v>1385.000256</c:v>
                      </c:pt>
                      <c:pt idx="1376">
                        <c:v>1386.0000669999997</c:v>
                      </c:pt>
                      <c:pt idx="1377">
                        <c:v>1387.0183179999997</c:v>
                      </c:pt>
                      <c:pt idx="1378">
                        <c:v>1388.0129129999998</c:v>
                      </c:pt>
                      <c:pt idx="1379">
                        <c:v>1389.0418939999997</c:v>
                      </c:pt>
                      <c:pt idx="1380">
                        <c:v>1390.0615270000001</c:v>
                      </c:pt>
                      <c:pt idx="1381">
                        <c:v>1391.079763</c:v>
                      </c:pt>
                      <c:pt idx="1382">
                        <c:v>1392.0986399999999</c:v>
                      </c:pt>
                      <c:pt idx="1383">
                        <c:v>1393.0989790000001</c:v>
                      </c:pt>
                      <c:pt idx="1384">
                        <c:v>1394.127025</c:v>
                      </c:pt>
                      <c:pt idx="1385">
                        <c:v>1394.9979409999999</c:v>
                      </c:pt>
                      <c:pt idx="1386">
                        <c:v>1396.0008209999999</c:v>
                      </c:pt>
                      <c:pt idx="1387">
                        <c:v>1397.012563</c:v>
                      </c:pt>
                      <c:pt idx="1388">
                        <c:v>1398.0067819999997</c:v>
                      </c:pt>
                      <c:pt idx="1389">
                        <c:v>1399.0067649999999</c:v>
                      </c:pt>
                      <c:pt idx="1390">
                        <c:v>1400.0019829999999</c:v>
                      </c:pt>
                      <c:pt idx="1391">
                        <c:v>1401.001919</c:v>
                      </c:pt>
                      <c:pt idx="1392">
                        <c:v>1402.002827</c:v>
                      </c:pt>
                      <c:pt idx="1393">
                        <c:v>1403.00305</c:v>
                      </c:pt>
                      <c:pt idx="1394">
                        <c:v>1404.003242</c:v>
                      </c:pt>
                      <c:pt idx="1395">
                        <c:v>1405.0072889999999</c:v>
                      </c:pt>
                      <c:pt idx="1396">
                        <c:v>1405.9986409999999</c:v>
                      </c:pt>
                      <c:pt idx="1397">
                        <c:v>1406.9983500000001</c:v>
                      </c:pt>
                      <c:pt idx="1398">
                        <c:v>1408.0270439999997</c:v>
                      </c:pt>
                      <c:pt idx="1399">
                        <c:v>1409.0428319999999</c:v>
                      </c:pt>
                      <c:pt idx="1400">
                        <c:v>1410.0584510000001</c:v>
                      </c:pt>
                      <c:pt idx="1401">
                        <c:v>1411.0626289999998</c:v>
                      </c:pt>
                      <c:pt idx="1402">
                        <c:v>1412.080068</c:v>
                      </c:pt>
                      <c:pt idx="1403">
                        <c:v>1413.094726</c:v>
                      </c:pt>
                      <c:pt idx="1404">
                        <c:v>1414.1014669999997</c:v>
                      </c:pt>
                      <c:pt idx="1405">
                        <c:v>1415.1019279999998</c:v>
                      </c:pt>
                      <c:pt idx="1406">
                        <c:v>1416.1050349999998</c:v>
                      </c:pt>
                      <c:pt idx="1407">
                        <c:v>1417.1044810000001</c:v>
                      </c:pt>
                      <c:pt idx="1408">
                        <c:v>1418.108027</c:v>
                      </c:pt>
                      <c:pt idx="1409">
                        <c:v>1419.1372869999998</c:v>
                      </c:pt>
                      <c:pt idx="1410">
                        <c:v>1420.1253220000001</c:v>
                      </c:pt>
                      <c:pt idx="1411">
                        <c:v>1421.1252269999998</c:v>
                      </c:pt>
                      <c:pt idx="1412">
                        <c:v>1422.131443</c:v>
                      </c:pt>
                      <c:pt idx="1413">
                        <c:v>1423.144513</c:v>
                      </c:pt>
                      <c:pt idx="1414">
                        <c:v>1424.1732169999998</c:v>
                      </c:pt>
                      <c:pt idx="1415">
                        <c:v>1425.1885110000001</c:v>
                      </c:pt>
                      <c:pt idx="1416">
                        <c:v>1426.2178329999999</c:v>
                      </c:pt>
                      <c:pt idx="1417">
                        <c:v>1427.240826</c:v>
                      </c:pt>
                      <c:pt idx="1418">
                        <c:v>1428.2518549999998</c:v>
                      </c:pt>
                      <c:pt idx="1419">
                        <c:v>1429.2709349999998</c:v>
                      </c:pt>
                      <c:pt idx="1420">
                        <c:v>1430.2783039999997</c:v>
                      </c:pt>
                      <c:pt idx="1421">
                        <c:v>1431.3020450000001</c:v>
                      </c:pt>
                      <c:pt idx="1422">
                        <c:v>1432.2967419999998</c:v>
                      </c:pt>
                      <c:pt idx="1423">
                        <c:v>1433.3000239999999</c:v>
                      </c:pt>
                      <c:pt idx="1424">
                        <c:v>1434.3013389999999</c:v>
                      </c:pt>
                      <c:pt idx="1425">
                        <c:v>1435.3157319999998</c:v>
                      </c:pt>
                      <c:pt idx="1426">
                        <c:v>1436.3314009999997</c:v>
                      </c:pt>
                      <c:pt idx="1427">
                        <c:v>1437.3619969999997</c:v>
                      </c:pt>
                      <c:pt idx="1428">
                        <c:v>1438.3846740000001</c:v>
                      </c:pt>
                      <c:pt idx="1429">
                        <c:v>1439.3888879999997</c:v>
                      </c:pt>
                      <c:pt idx="1430">
                        <c:v>1440.410498</c:v>
                      </c:pt>
                      <c:pt idx="1431">
                        <c:v>1441.3930659999999</c:v>
                      </c:pt>
                      <c:pt idx="1432">
                        <c:v>1442.2975039999999</c:v>
                      </c:pt>
                      <c:pt idx="1433">
                        <c:v>1443.3198580000001</c:v>
                      </c:pt>
                      <c:pt idx="1434">
                        <c:v>1444.3206809999999</c:v>
                      </c:pt>
                      <c:pt idx="1435">
                        <c:v>1445.3186119999998</c:v>
                      </c:pt>
                      <c:pt idx="1436">
                        <c:v>1446.333926</c:v>
                      </c:pt>
                      <c:pt idx="1437">
                        <c:v>1447.3340109999997</c:v>
                      </c:pt>
                      <c:pt idx="1438">
                        <c:v>1448.3493969999997</c:v>
                      </c:pt>
                      <c:pt idx="1439">
                        <c:v>1449.3532290000001</c:v>
                      </c:pt>
                      <c:pt idx="1440">
                        <c:v>1450.3596700000001</c:v>
                      </c:pt>
                      <c:pt idx="1441">
                        <c:v>1451.381494</c:v>
                      </c:pt>
                      <c:pt idx="1442">
                        <c:v>1452.3813229999998</c:v>
                      </c:pt>
                      <c:pt idx="1443">
                        <c:v>1453.383673</c:v>
                      </c:pt>
                      <c:pt idx="1444">
                        <c:v>1454.3836650000001</c:v>
                      </c:pt>
                      <c:pt idx="1445">
                        <c:v>1455.3748389999998</c:v>
                      </c:pt>
                      <c:pt idx="1446">
                        <c:v>1456.374783</c:v>
                      </c:pt>
                      <c:pt idx="1447">
                        <c:v>1457.3866860000001</c:v>
                      </c:pt>
                      <c:pt idx="1448">
                        <c:v>1458.379831</c:v>
                      </c:pt>
                      <c:pt idx="1449">
                        <c:v>1459.3778879999998</c:v>
                      </c:pt>
                      <c:pt idx="1450">
                        <c:v>1460.3775559999997</c:v>
                      </c:pt>
                      <c:pt idx="1451">
                        <c:v>1461.3776169999999</c:v>
                      </c:pt>
                      <c:pt idx="1452">
                        <c:v>1462.3775709999998</c:v>
                      </c:pt>
                      <c:pt idx="1453">
                        <c:v>1463.3765430000001</c:v>
                      </c:pt>
                      <c:pt idx="1454">
                        <c:v>1464.383114</c:v>
                      </c:pt>
                      <c:pt idx="1455">
                        <c:v>1465.3829089999997</c:v>
                      </c:pt>
                      <c:pt idx="1456">
                        <c:v>1466.3862940000001</c:v>
                      </c:pt>
                      <c:pt idx="1457">
                        <c:v>1467.3777779999998</c:v>
                      </c:pt>
                      <c:pt idx="1458">
                        <c:v>1468.390373</c:v>
                      </c:pt>
                      <c:pt idx="1459">
                        <c:v>1469.405755</c:v>
                      </c:pt>
                      <c:pt idx="1460">
                        <c:v>1470.4213549999997</c:v>
                      </c:pt>
                      <c:pt idx="1461">
                        <c:v>1471.4364039999998</c:v>
                      </c:pt>
                      <c:pt idx="1462">
                        <c:v>1472.4230139999997</c:v>
                      </c:pt>
                      <c:pt idx="1463">
                        <c:v>1473.423677</c:v>
                      </c:pt>
                      <c:pt idx="1464">
                        <c:v>1474.431718</c:v>
                      </c:pt>
                      <c:pt idx="1465">
                        <c:v>1475.4399609999998</c:v>
                      </c:pt>
                      <c:pt idx="1466">
                        <c:v>1476.458574</c:v>
                      </c:pt>
                      <c:pt idx="1467">
                        <c:v>1477.4760779999999</c:v>
                      </c:pt>
                      <c:pt idx="1468">
                        <c:v>1478.4876139999999</c:v>
                      </c:pt>
                      <c:pt idx="1469">
                        <c:v>1479.5028770000001</c:v>
                      </c:pt>
                      <c:pt idx="1470">
                        <c:v>1480.5024299999998</c:v>
                      </c:pt>
                      <c:pt idx="1471">
                        <c:v>1481.5194439999998</c:v>
                      </c:pt>
                      <c:pt idx="1472">
                        <c:v>1482.5382259999999</c:v>
                      </c:pt>
                      <c:pt idx="1473">
                        <c:v>1483.5447269999997</c:v>
                      </c:pt>
                      <c:pt idx="1474">
                        <c:v>1484.5593200000001</c:v>
                      </c:pt>
                      <c:pt idx="1475">
                        <c:v>1485.5937959999999</c:v>
                      </c:pt>
                      <c:pt idx="1476">
                        <c:v>1486.6206059999997</c:v>
                      </c:pt>
                      <c:pt idx="1477">
                        <c:v>1487.5106640000001</c:v>
                      </c:pt>
                      <c:pt idx="1478">
                        <c:v>1488.5114539999997</c:v>
                      </c:pt>
                      <c:pt idx="1479">
                        <c:v>1489.5027979999998</c:v>
                      </c:pt>
                      <c:pt idx="1480">
                        <c:v>1490.5132980000001</c:v>
                      </c:pt>
                      <c:pt idx="1481">
                        <c:v>1491.5041189999999</c:v>
                      </c:pt>
                      <c:pt idx="1482">
                        <c:v>1492.5045520000001</c:v>
                      </c:pt>
                      <c:pt idx="1483">
                        <c:v>1493.5047809999999</c:v>
                      </c:pt>
                      <c:pt idx="1484">
                        <c:v>1494.5110139999999</c:v>
                      </c:pt>
                      <c:pt idx="1485">
                        <c:v>1495.5109449999998</c:v>
                      </c:pt>
                      <c:pt idx="1486">
                        <c:v>1496.502913</c:v>
                      </c:pt>
                      <c:pt idx="1487">
                        <c:v>1497.5099629999997</c:v>
                      </c:pt>
                      <c:pt idx="1488">
                        <c:v>1498.508321</c:v>
                      </c:pt>
                      <c:pt idx="1489">
                        <c:v>1499.4995649999998</c:v>
                      </c:pt>
                      <c:pt idx="1490">
                        <c:v>1500.499028</c:v>
                      </c:pt>
                      <c:pt idx="1491">
                        <c:v>1501.5045069999999</c:v>
                      </c:pt>
                      <c:pt idx="1492">
                        <c:v>1502.5109209999998</c:v>
                      </c:pt>
                      <c:pt idx="1493">
                        <c:v>1503.5017799999998</c:v>
                      </c:pt>
                      <c:pt idx="1494">
                        <c:v>1504.5116679999999</c:v>
                      </c:pt>
                      <c:pt idx="1495">
                        <c:v>1505.5058329999999</c:v>
                      </c:pt>
                      <c:pt idx="1496">
                        <c:v>1506.5059519999998</c:v>
                      </c:pt>
                      <c:pt idx="1497">
                        <c:v>1507.505026</c:v>
                      </c:pt>
                      <c:pt idx="1498">
                        <c:v>1508.5053949999999</c:v>
                      </c:pt>
                      <c:pt idx="1499">
                        <c:v>1509.505175</c:v>
                      </c:pt>
                      <c:pt idx="1500">
                        <c:v>1510.5326749999997</c:v>
                      </c:pt>
                      <c:pt idx="1501">
                        <c:v>1511.5463509999997</c:v>
                      </c:pt>
                      <c:pt idx="1502">
                        <c:v>1512.5593000000001</c:v>
                      </c:pt>
                      <c:pt idx="1503">
                        <c:v>1513.56827</c:v>
                      </c:pt>
                      <c:pt idx="1504">
                        <c:v>1514.577822</c:v>
                      </c:pt>
                      <c:pt idx="1505">
                        <c:v>1515.5891509999999</c:v>
                      </c:pt>
                      <c:pt idx="1506">
                        <c:v>1516.602744</c:v>
                      </c:pt>
                      <c:pt idx="1507">
                        <c:v>1517.609604</c:v>
                      </c:pt>
                      <c:pt idx="1508">
                        <c:v>1518.6254940000001</c:v>
                      </c:pt>
                      <c:pt idx="1509">
                        <c:v>1519.6238069999997</c:v>
                      </c:pt>
                      <c:pt idx="1510">
                        <c:v>1520.6417289999997</c:v>
                      </c:pt>
                      <c:pt idx="1511">
                        <c:v>1521.6492109999997</c:v>
                      </c:pt>
                      <c:pt idx="1512">
                        <c:v>1522.6483539999997</c:v>
                      </c:pt>
                      <c:pt idx="1513">
                        <c:v>1523.6731130000001</c:v>
                      </c:pt>
                      <c:pt idx="1514">
                        <c:v>1524.6814419999998</c:v>
                      </c:pt>
                      <c:pt idx="1515">
                        <c:v>1525.6932039999999</c:v>
                      </c:pt>
                      <c:pt idx="1516">
                        <c:v>1526.708374</c:v>
                      </c:pt>
                      <c:pt idx="1517">
                        <c:v>1527.7216529999998</c:v>
                      </c:pt>
                      <c:pt idx="1518">
                        <c:v>1528.7216289999999</c:v>
                      </c:pt>
                      <c:pt idx="1519">
                        <c:v>1529.7375469999999</c:v>
                      </c:pt>
                      <c:pt idx="1520">
                        <c:v>1530.6468320000001</c:v>
                      </c:pt>
                      <c:pt idx="1521">
                        <c:v>1531.6558219999999</c:v>
                      </c:pt>
                      <c:pt idx="1522">
                        <c:v>1532.679136</c:v>
                      </c:pt>
                      <c:pt idx="1523">
                        <c:v>1533.6946649999998</c:v>
                      </c:pt>
                      <c:pt idx="1524">
                        <c:v>1534.6923420000001</c:v>
                      </c:pt>
                      <c:pt idx="1525">
                        <c:v>1535.7089209999997</c:v>
                      </c:pt>
                      <c:pt idx="1526">
                        <c:v>1536.724465</c:v>
                      </c:pt>
                      <c:pt idx="1527">
                        <c:v>1537.7251399999998</c:v>
                      </c:pt>
                      <c:pt idx="1528">
                        <c:v>1538.7318619999999</c:v>
                      </c:pt>
                      <c:pt idx="1529">
                        <c:v>1539.722966</c:v>
                      </c:pt>
                      <c:pt idx="1530">
                        <c:v>1540.7384129999998</c:v>
                      </c:pt>
                      <c:pt idx="1531">
                        <c:v>1541.7549550000001</c:v>
                      </c:pt>
                      <c:pt idx="1532">
                        <c:v>1542.7673480000001</c:v>
                      </c:pt>
                      <c:pt idx="1533">
                        <c:v>1543.7894570000001</c:v>
                      </c:pt>
                      <c:pt idx="1534">
                        <c:v>1544.7963649999999</c:v>
                      </c:pt>
                      <c:pt idx="1535">
                        <c:v>1545.7964159999999</c:v>
                      </c:pt>
                      <c:pt idx="1536">
                        <c:v>1546.8115660000001</c:v>
                      </c:pt>
                      <c:pt idx="1537">
                        <c:v>1547.8369580000001</c:v>
                      </c:pt>
                      <c:pt idx="1538">
                        <c:v>1548.8522719999999</c:v>
                      </c:pt>
                      <c:pt idx="1539">
                        <c:v>1549.8523029999999</c:v>
                      </c:pt>
                      <c:pt idx="1540">
                        <c:v>1550.8518809999998</c:v>
                      </c:pt>
                      <c:pt idx="1541">
                        <c:v>1551.8672119999999</c:v>
                      </c:pt>
                      <c:pt idx="1542">
                        <c:v>1552.8826529999999</c:v>
                      </c:pt>
                      <c:pt idx="1543">
                        <c:v>1553.882339</c:v>
                      </c:pt>
                      <c:pt idx="1544">
                        <c:v>1554.8821390000001</c:v>
                      </c:pt>
                      <c:pt idx="1545">
                        <c:v>1555.882116</c:v>
                      </c:pt>
                      <c:pt idx="1546">
                        <c:v>1556.881615</c:v>
                      </c:pt>
                      <c:pt idx="1547">
                        <c:v>1557.883106</c:v>
                      </c:pt>
                      <c:pt idx="1548">
                        <c:v>1558.883423</c:v>
                      </c:pt>
                      <c:pt idx="1549">
                        <c:v>1559.8808529999999</c:v>
                      </c:pt>
                      <c:pt idx="1550">
                        <c:v>1560.8811739999999</c:v>
                      </c:pt>
                      <c:pt idx="1551">
                        <c:v>1561.8880109999998</c:v>
                      </c:pt>
                      <c:pt idx="1552">
                        <c:v>1562.8882900000001</c:v>
                      </c:pt>
                      <c:pt idx="1553">
                        <c:v>1563.8885039999998</c:v>
                      </c:pt>
                      <c:pt idx="1554">
                        <c:v>1564.873503</c:v>
                      </c:pt>
                      <c:pt idx="1555">
                        <c:v>1565.8735439999998</c:v>
                      </c:pt>
                      <c:pt idx="1556">
                        <c:v>1566.8859460000001</c:v>
                      </c:pt>
                      <c:pt idx="1557">
                        <c:v>1567.892994</c:v>
                      </c:pt>
                      <c:pt idx="1558">
                        <c:v>1568.8932569999999</c:v>
                      </c:pt>
                      <c:pt idx="1559">
                        <c:v>1569.9089779999997</c:v>
                      </c:pt>
                      <c:pt idx="1560">
                        <c:v>1570.9251809999998</c:v>
                      </c:pt>
                      <c:pt idx="1561">
                        <c:v>1571.9316099999999</c:v>
                      </c:pt>
                      <c:pt idx="1562">
                        <c:v>1572.947163</c:v>
                      </c:pt>
                      <c:pt idx="1563">
                        <c:v>1573.9631160000001</c:v>
                      </c:pt>
                      <c:pt idx="1564">
                        <c:v>1574.9788139999998</c:v>
                      </c:pt>
                      <c:pt idx="1565">
                        <c:v>1575.9944109999999</c:v>
                      </c:pt>
                      <c:pt idx="1566">
                        <c:v>1577.0152649999998</c:v>
                      </c:pt>
                      <c:pt idx="1567">
                        <c:v>1578.0403119999999</c:v>
                      </c:pt>
                      <c:pt idx="1568">
                        <c:v>1579.0468439999997</c:v>
                      </c:pt>
                      <c:pt idx="1569">
                        <c:v>1580.0466359999998</c:v>
                      </c:pt>
                      <c:pt idx="1570">
                        <c:v>1581.0463560000001</c:v>
                      </c:pt>
                      <c:pt idx="1571">
                        <c:v>1582.0465929999998</c:v>
                      </c:pt>
                      <c:pt idx="1572">
                        <c:v>1583.0617159999999</c:v>
                      </c:pt>
                      <c:pt idx="1573">
                        <c:v>1584.0849900000001</c:v>
                      </c:pt>
                      <c:pt idx="1574">
                        <c:v>1585.0919179999999</c:v>
                      </c:pt>
                      <c:pt idx="1575">
                        <c:v>1586.0990420000001</c:v>
                      </c:pt>
                      <c:pt idx="1576">
                        <c:v>1587.0987480000001</c:v>
                      </c:pt>
                      <c:pt idx="1577">
                        <c:v>1588.1142299999999</c:v>
                      </c:pt>
                      <c:pt idx="1578">
                        <c:v>1589.1340560000001</c:v>
                      </c:pt>
                      <c:pt idx="1579">
                        <c:v>1590.1248389999998</c:v>
                      </c:pt>
                      <c:pt idx="1580">
                        <c:v>1591.1347579999999</c:v>
                      </c:pt>
                      <c:pt idx="1581">
                        <c:v>1592.1443739999997</c:v>
                      </c:pt>
                      <c:pt idx="1582">
                        <c:v>1593.1777930000001</c:v>
                      </c:pt>
                      <c:pt idx="1583">
                        <c:v>1594.191004</c:v>
                      </c:pt>
                      <c:pt idx="1584">
                        <c:v>1595.207537</c:v>
                      </c:pt>
                      <c:pt idx="1585">
                        <c:v>1596.2279860000001</c:v>
                      </c:pt>
                      <c:pt idx="1586">
                        <c:v>1597.2557610000001</c:v>
                      </c:pt>
                      <c:pt idx="1587">
                        <c:v>1598.2839419999998</c:v>
                      </c:pt>
                      <c:pt idx="1588">
                        <c:v>1599.2952889999999</c:v>
                      </c:pt>
                      <c:pt idx="1589">
                        <c:v>1600.297765</c:v>
                      </c:pt>
                      <c:pt idx="1590">
                        <c:v>1601.316967</c:v>
                      </c:pt>
                      <c:pt idx="1591">
                        <c:v>1602.335718</c:v>
                      </c:pt>
                      <c:pt idx="1592">
                        <c:v>1603.2299860000001</c:v>
                      </c:pt>
                      <c:pt idx="1593">
                        <c:v>1604.2453949999997</c:v>
                      </c:pt>
                      <c:pt idx="1594">
                        <c:v>1605.2606189999999</c:v>
                      </c:pt>
                      <c:pt idx="1595">
                        <c:v>1606.2607639999999</c:v>
                      </c:pt>
                      <c:pt idx="1596">
                        <c:v>1607.261319</c:v>
                      </c:pt>
                      <c:pt idx="1597">
                        <c:v>1608.2555300000001</c:v>
                      </c:pt>
                      <c:pt idx="1598">
                        <c:v>1609.2560339999998</c:v>
                      </c:pt>
                      <c:pt idx="1599">
                        <c:v>1610.2631519999998</c:v>
                      </c:pt>
                      <c:pt idx="1600">
                        <c:v>1611.263479</c:v>
                      </c:pt>
                      <c:pt idx="1601">
                        <c:v>1612.2545549999998</c:v>
                      </c:pt>
                      <c:pt idx="1602">
                        <c:v>1613.2541309999999</c:v>
                      </c:pt>
                      <c:pt idx="1603">
                        <c:v>1614.2538480000001</c:v>
                      </c:pt>
                      <c:pt idx="1604">
                        <c:v>1615.2610809999999</c:v>
                      </c:pt>
                      <c:pt idx="1605">
                        <c:v>1616.260626</c:v>
                      </c:pt>
                      <c:pt idx="1606">
                        <c:v>1617.2653969999999</c:v>
                      </c:pt>
                      <c:pt idx="1607">
                        <c:v>1618.2649209999997</c:v>
                      </c:pt>
                      <c:pt idx="1608">
                        <c:v>1619.264977</c:v>
                      </c:pt>
                      <c:pt idx="1609">
                        <c:v>1620.2648069999998</c:v>
                      </c:pt>
                      <c:pt idx="1610">
                        <c:v>1621.2824739999999</c:v>
                      </c:pt>
                      <c:pt idx="1611">
                        <c:v>1622.30592</c:v>
                      </c:pt>
                      <c:pt idx="1612">
                        <c:v>1623.2968479999997</c:v>
                      </c:pt>
                      <c:pt idx="1613">
                        <c:v>1624.3109870000001</c:v>
                      </c:pt>
                      <c:pt idx="1614">
                        <c:v>1625.326499</c:v>
                      </c:pt>
                      <c:pt idx="1615">
                        <c:v>1626.3428289999999</c:v>
                      </c:pt>
                      <c:pt idx="1616">
                        <c:v>1627.342617</c:v>
                      </c:pt>
                      <c:pt idx="1617">
                        <c:v>1628.3582329999997</c:v>
                      </c:pt>
                      <c:pt idx="1618">
                        <c:v>1629.3803889999997</c:v>
                      </c:pt>
                      <c:pt idx="1619">
                        <c:v>1630.3767019999998</c:v>
                      </c:pt>
                      <c:pt idx="1620">
                        <c:v>1631.3766579999999</c:v>
                      </c:pt>
                      <c:pt idx="1621">
                        <c:v>1632.3765259999998</c:v>
                      </c:pt>
                      <c:pt idx="1622">
                        <c:v>1633.376669</c:v>
                      </c:pt>
                      <c:pt idx="1623">
                        <c:v>1634.3774019999998</c:v>
                      </c:pt>
                      <c:pt idx="1624">
                        <c:v>1635.3845530000001</c:v>
                      </c:pt>
                      <c:pt idx="1625">
                        <c:v>1636.3754689999998</c:v>
                      </c:pt>
                      <c:pt idx="1626">
                        <c:v>1637.3805169999998</c:v>
                      </c:pt>
                      <c:pt idx="1627">
                        <c:v>1638.3747379999998</c:v>
                      </c:pt>
                      <c:pt idx="1628">
                        <c:v>1639.3787179999997</c:v>
                      </c:pt>
                      <c:pt idx="1629">
                        <c:v>1640.3747249999999</c:v>
                      </c:pt>
                      <c:pt idx="1630">
                        <c:v>1641.3908119999999</c:v>
                      </c:pt>
                      <c:pt idx="1631">
                        <c:v>1642.4132899999997</c:v>
                      </c:pt>
                      <c:pt idx="1632">
                        <c:v>1643.435154</c:v>
                      </c:pt>
                      <c:pt idx="1633">
                        <c:v>1644.450396</c:v>
                      </c:pt>
                      <c:pt idx="1634">
                        <c:v>1645.4576599999998</c:v>
                      </c:pt>
                      <c:pt idx="1635">
                        <c:v>1646.4795839999999</c:v>
                      </c:pt>
                      <c:pt idx="1636">
                        <c:v>1647.4862820000001</c:v>
                      </c:pt>
                      <c:pt idx="1637">
                        <c:v>1648.5002429999997</c:v>
                      </c:pt>
                      <c:pt idx="1638">
                        <c:v>1649.4998229999999</c:v>
                      </c:pt>
                      <c:pt idx="1639">
                        <c:v>1650.5058489999999</c:v>
                      </c:pt>
                      <c:pt idx="1640">
                        <c:v>1651.512547</c:v>
                      </c:pt>
                      <c:pt idx="1641">
                        <c:v>1652.5128090000001</c:v>
                      </c:pt>
                      <c:pt idx="1642">
                        <c:v>1653.5402409999999</c:v>
                      </c:pt>
                      <c:pt idx="1643">
                        <c:v>1654.5564419999998</c:v>
                      </c:pt>
                      <c:pt idx="1644">
                        <c:v>1655.5532479999999</c:v>
                      </c:pt>
                      <c:pt idx="1645">
                        <c:v>1656.5779070000001</c:v>
                      </c:pt>
                      <c:pt idx="1646">
                        <c:v>1657.6048599999997</c:v>
                      </c:pt>
                      <c:pt idx="1647">
                        <c:v>1658.6125650000001</c:v>
                      </c:pt>
                      <c:pt idx="1648">
                        <c:v>1659.6331509999998</c:v>
                      </c:pt>
                      <c:pt idx="1649">
                        <c:v>1660.6396010000001</c:v>
                      </c:pt>
                      <c:pt idx="1650">
                        <c:v>1661.650848</c:v>
                      </c:pt>
                      <c:pt idx="1651">
                        <c:v>1662.672292</c:v>
                      </c:pt>
                      <c:pt idx="1652">
                        <c:v>1663.6902359999997</c:v>
                      </c:pt>
                      <c:pt idx="1653">
                        <c:v>1664.7190479999997</c:v>
                      </c:pt>
                      <c:pt idx="1654">
                        <c:v>1665.7269899999999</c:v>
                      </c:pt>
                      <c:pt idx="1655">
                        <c:v>1666.7236839999998</c:v>
                      </c:pt>
                      <c:pt idx="1656">
                        <c:v>1667.6352329999997</c:v>
                      </c:pt>
                      <c:pt idx="1657">
                        <c:v>1668.6284969999999</c:v>
                      </c:pt>
                      <c:pt idx="1658">
                        <c:v>1669.6358789999997</c:v>
                      </c:pt>
                      <c:pt idx="1659">
                        <c:v>1670.6358720000001</c:v>
                      </c:pt>
                      <c:pt idx="1660">
                        <c:v>1671.6266619999999</c:v>
                      </c:pt>
                      <c:pt idx="1661">
                        <c:v>1672.626442</c:v>
                      </c:pt>
                      <c:pt idx="1662">
                        <c:v>1673.6328259999998</c:v>
                      </c:pt>
                      <c:pt idx="1663">
                        <c:v>1674.6339129999999</c:v>
                      </c:pt>
                      <c:pt idx="1664">
                        <c:v>1675.6309349999999</c:v>
                      </c:pt>
                      <c:pt idx="1665">
                        <c:v>1676.631232</c:v>
                      </c:pt>
                      <c:pt idx="1666">
                        <c:v>1677.6372450000001</c:v>
                      </c:pt>
                      <c:pt idx="1667">
                        <c:v>1678.6300679999997</c:v>
                      </c:pt>
                      <c:pt idx="1668">
                        <c:v>1679.6415359999999</c:v>
                      </c:pt>
                      <c:pt idx="1669">
                        <c:v>1680.6414499999998</c:v>
                      </c:pt>
                      <c:pt idx="1670">
                        <c:v>1681.655798</c:v>
                      </c:pt>
                      <c:pt idx="1671">
                        <c:v>1682.6780200000001</c:v>
                      </c:pt>
                      <c:pt idx="1672">
                        <c:v>1683.6937139999998</c:v>
                      </c:pt>
                      <c:pt idx="1673">
                        <c:v>1684.7091319999997</c:v>
                      </c:pt>
                      <c:pt idx="1674">
                        <c:v>1685.7318829999997</c:v>
                      </c:pt>
                      <c:pt idx="1675">
                        <c:v>1686.741205</c:v>
                      </c:pt>
                      <c:pt idx="1676">
                        <c:v>1687.7405849999998</c:v>
                      </c:pt>
                      <c:pt idx="1677">
                        <c:v>1688.7469279999998</c:v>
                      </c:pt>
                      <c:pt idx="1678">
                        <c:v>1689.763107</c:v>
                      </c:pt>
                      <c:pt idx="1679">
                        <c:v>1690.7536929999999</c:v>
                      </c:pt>
                      <c:pt idx="1680">
                        <c:v>1691.7534699999999</c:v>
                      </c:pt>
                      <c:pt idx="1681">
                        <c:v>1692.7538779999998</c:v>
                      </c:pt>
                      <c:pt idx="1682">
                        <c:v>1693.7591769999997</c:v>
                      </c:pt>
                      <c:pt idx="1683">
                        <c:v>1694.758517</c:v>
                      </c:pt>
                      <c:pt idx="1684">
                        <c:v>1695.7582620000001</c:v>
                      </c:pt>
                      <c:pt idx="1685">
                        <c:v>1696.7585529999999</c:v>
                      </c:pt>
                      <c:pt idx="1686">
                        <c:v>1697.760869</c:v>
                      </c:pt>
                      <c:pt idx="1687">
                        <c:v>1698.7666590000001</c:v>
                      </c:pt>
                      <c:pt idx="1688">
                        <c:v>1699.7756099999999</c:v>
                      </c:pt>
                      <c:pt idx="1689">
                        <c:v>1700.7917099999997</c:v>
                      </c:pt>
                      <c:pt idx="1690">
                        <c:v>1701.810557</c:v>
                      </c:pt>
                      <c:pt idx="1691">
                        <c:v>1702.8332339999999</c:v>
                      </c:pt>
                      <c:pt idx="1692">
                        <c:v>1703.8385419999997</c:v>
                      </c:pt>
                      <c:pt idx="1693">
                        <c:v>1704.867101</c:v>
                      </c:pt>
                      <c:pt idx="1694">
                        <c:v>1705.7624450000001</c:v>
                      </c:pt>
                      <c:pt idx="1695">
                        <c:v>1706.7784599999998</c:v>
                      </c:pt>
                      <c:pt idx="1696">
                        <c:v>1707.794204</c:v>
                      </c:pt>
                      <c:pt idx="1697">
                        <c:v>1708.7950349999999</c:v>
                      </c:pt>
                      <c:pt idx="1698">
                        <c:v>1709.7954339999999</c:v>
                      </c:pt>
                      <c:pt idx="1699">
                        <c:v>1710.7952399999997</c:v>
                      </c:pt>
                      <c:pt idx="1700">
                        <c:v>1711.801721</c:v>
                      </c:pt>
                      <c:pt idx="1701">
                        <c:v>1712.8061749999999</c:v>
                      </c:pt>
                      <c:pt idx="1702">
                        <c:v>1713.7966399999998</c:v>
                      </c:pt>
                      <c:pt idx="1703">
                        <c:v>1714.7964340000001</c:v>
                      </c:pt>
                      <c:pt idx="1704">
                        <c:v>1715.8006709999997</c:v>
                      </c:pt>
                      <c:pt idx="1705">
                        <c:v>1716.8164589999999</c:v>
                      </c:pt>
                      <c:pt idx="1706">
                        <c:v>1717.831817</c:v>
                      </c:pt>
                      <c:pt idx="1707">
                        <c:v>1718.8472919999997</c:v>
                      </c:pt>
                      <c:pt idx="1708">
                        <c:v>1719.8469130000001</c:v>
                      </c:pt>
                      <c:pt idx="1709">
                        <c:v>1720.8621289999999</c:v>
                      </c:pt>
                      <c:pt idx="1710">
                        <c:v>1721.878035</c:v>
                      </c:pt>
                      <c:pt idx="1711">
                        <c:v>1722.8907659999998</c:v>
                      </c:pt>
                      <c:pt idx="1712">
                        <c:v>1723.9065250000001</c:v>
                      </c:pt>
                      <c:pt idx="1713">
                        <c:v>1724.921955</c:v>
                      </c:pt>
                      <c:pt idx="1714">
                        <c:v>1725.9217249999999</c:v>
                      </c:pt>
                      <c:pt idx="1715">
                        <c:v>1726.9320769999997</c:v>
                      </c:pt>
                      <c:pt idx="1716">
                        <c:v>1727.925156</c:v>
                      </c:pt>
                      <c:pt idx="1717">
                        <c:v>1728.9317189999999</c:v>
                      </c:pt>
                      <c:pt idx="1718">
                        <c:v>1729.9231229999998</c:v>
                      </c:pt>
                      <c:pt idx="1719">
                        <c:v>1730.9460779999997</c:v>
                      </c:pt>
                      <c:pt idx="1720">
                        <c:v>1731.9458750000001</c:v>
                      </c:pt>
                      <c:pt idx="1721">
                        <c:v>1732.9457199999999</c:v>
                      </c:pt>
                      <c:pt idx="1722">
                        <c:v>1733.9521629999997</c:v>
                      </c:pt>
                      <c:pt idx="1723">
                        <c:v>1734.9680040000001</c:v>
                      </c:pt>
                      <c:pt idx="1724">
                        <c:v>1735.984177</c:v>
                      </c:pt>
                      <c:pt idx="1725">
                        <c:v>1737.004361</c:v>
                      </c:pt>
                      <c:pt idx="1726">
                        <c:v>1738.0041140000001</c:v>
                      </c:pt>
                      <c:pt idx="1727">
                        <c:v>1739.0039129999998</c:v>
                      </c:pt>
                      <c:pt idx="1728">
                        <c:v>1740.0105929999997</c:v>
                      </c:pt>
                      <c:pt idx="1729">
                        <c:v>1741.0104140000001</c:v>
                      </c:pt>
                      <c:pt idx="1730">
                        <c:v>1742.0101179999999</c:v>
                      </c:pt>
                      <c:pt idx="1731">
                        <c:v>1743.009957</c:v>
                      </c:pt>
                      <c:pt idx="1732">
                        <c:v>1744.0103590000001</c:v>
                      </c:pt>
                      <c:pt idx="1733">
                        <c:v>1745.012418</c:v>
                      </c:pt>
                      <c:pt idx="1734">
                        <c:v>1746.0396170000001</c:v>
                      </c:pt>
                      <c:pt idx="1735">
                        <c:v>1747.063077</c:v>
                      </c:pt>
                      <c:pt idx="1736">
                        <c:v>1748.0648089999997</c:v>
                      </c:pt>
                      <c:pt idx="1737">
                        <c:v>1749.0916999999997</c:v>
                      </c:pt>
                      <c:pt idx="1738">
                        <c:v>1750.0939879999999</c:v>
                      </c:pt>
                      <c:pt idx="1739">
                        <c:v>1751.1148879999998</c:v>
                      </c:pt>
                      <c:pt idx="1740">
                        <c:v>1752.1348230000001</c:v>
                      </c:pt>
                      <c:pt idx="1741">
                        <c:v>1753.1355609999998</c:v>
                      </c:pt>
                      <c:pt idx="1742">
                        <c:v>1754.1354199999998</c:v>
                      </c:pt>
                      <c:pt idx="1743">
                        <c:v>1755.1523850000001</c:v>
                      </c:pt>
                      <c:pt idx="1744">
                        <c:v>1756.1677910000001</c:v>
                      </c:pt>
                      <c:pt idx="1745">
                        <c:v>1757.1868859999997</c:v>
                      </c:pt>
                      <c:pt idx="1746">
                        <c:v>1758.19559</c:v>
                      </c:pt>
                      <c:pt idx="1747">
                        <c:v>1759.2125789999998</c:v>
                      </c:pt>
                      <c:pt idx="1748">
                        <c:v>1760.2117459999997</c:v>
                      </c:pt>
                      <c:pt idx="1749">
                        <c:v>1761.2356139999999</c:v>
                      </c:pt>
                      <c:pt idx="1750">
                        <c:v>1762.2575749999999</c:v>
                      </c:pt>
                      <c:pt idx="1751">
                        <c:v>1763.2568599999997</c:v>
                      </c:pt>
                      <c:pt idx="1752">
                        <c:v>1764.2611639999998</c:v>
                      </c:pt>
                      <c:pt idx="1753">
                        <c:v>1765.262755</c:v>
                      </c:pt>
                      <c:pt idx="1754">
                        <c:v>1766.2618970000001</c:v>
                      </c:pt>
                      <c:pt idx="1755">
                        <c:v>1767.2857069999998</c:v>
                      </c:pt>
                      <c:pt idx="1756">
                        <c:v>1768.2860119999998</c:v>
                      </c:pt>
                      <c:pt idx="1757">
                        <c:v>1769.2971540000001</c:v>
                      </c:pt>
                      <c:pt idx="1758">
                        <c:v>1770.3016139999997</c:v>
                      </c:pt>
                      <c:pt idx="1759">
                        <c:v>1771.3276760000001</c:v>
                      </c:pt>
                      <c:pt idx="1760">
                        <c:v>1772.3462790000001</c:v>
                      </c:pt>
                      <c:pt idx="1761">
                        <c:v>1773.3647479999997</c:v>
                      </c:pt>
                      <c:pt idx="1762">
                        <c:v>1774.3801569999998</c:v>
                      </c:pt>
                      <c:pt idx="1763">
                        <c:v>1775.3853149999998</c:v>
                      </c:pt>
                      <c:pt idx="1764">
                        <c:v>1776.4077559999998</c:v>
                      </c:pt>
                      <c:pt idx="1765">
                        <c:v>1777.4240130000001</c:v>
                      </c:pt>
                      <c:pt idx="1766">
                        <c:v>1778.4213069999998</c:v>
                      </c:pt>
                      <c:pt idx="1767">
                        <c:v>1779.429844</c:v>
                      </c:pt>
                      <c:pt idx="1768">
                        <c:v>1780.4568029999998</c:v>
                      </c:pt>
                      <c:pt idx="1769">
                        <c:v>1781.4766539999998</c:v>
                      </c:pt>
                      <c:pt idx="1770">
                        <c:v>1782.494461</c:v>
                      </c:pt>
                      <c:pt idx="1771">
                        <c:v>1783.5052309999999</c:v>
                      </c:pt>
                      <c:pt idx="1772">
                        <c:v>1784.5282549999999</c:v>
                      </c:pt>
                      <c:pt idx="1773">
                        <c:v>1785.5309489999997</c:v>
                      </c:pt>
                      <c:pt idx="1774">
                        <c:v>1786.5524250000001</c:v>
                      </c:pt>
                      <c:pt idx="1775">
                        <c:v>1787.5573870000001</c:v>
                      </c:pt>
                      <c:pt idx="1776">
                        <c:v>1788.5846610000001</c:v>
                      </c:pt>
                      <c:pt idx="1777">
                        <c:v>1789.5938659999999</c:v>
                      </c:pt>
                      <c:pt idx="1778">
                        <c:v>1790.600115</c:v>
                      </c:pt>
                      <c:pt idx="1779">
                        <c:v>1791.5989050000001</c:v>
                      </c:pt>
                      <c:pt idx="1780">
                        <c:v>1792.5069329999999</c:v>
                      </c:pt>
                      <c:pt idx="1781">
                        <c:v>1793.503907</c:v>
                      </c:pt>
                      <c:pt idx="1782">
                        <c:v>1794.5039469999999</c:v>
                      </c:pt>
                      <c:pt idx="1783">
                        <c:v>1795.5042350000001</c:v>
                      </c:pt>
                      <c:pt idx="1784">
                        <c:v>1796.5110849999999</c:v>
                      </c:pt>
                      <c:pt idx="1785">
                        <c:v>1797.510747</c:v>
                      </c:pt>
                      <c:pt idx="1786">
                        <c:v>1798.5109139999997</c:v>
                      </c:pt>
                      <c:pt idx="1787">
                        <c:v>1799.510751</c:v>
                      </c:pt>
                      <c:pt idx="1788">
                        <c:v>1800.5042149999997</c:v>
                      </c:pt>
                      <c:pt idx="1789">
                        <c:v>1801.5039749999999</c:v>
                      </c:pt>
                      <c:pt idx="1790">
                        <c:v>1802.5107289999999</c:v>
                      </c:pt>
                      <c:pt idx="1791">
                        <c:v>1803.5088549999998</c:v>
                      </c:pt>
                      <c:pt idx="1792">
                        <c:v>1804.5085790000001</c:v>
                      </c:pt>
                      <c:pt idx="1793">
                        <c:v>1805.5088939999998</c:v>
                      </c:pt>
                      <c:pt idx="1794">
                        <c:v>1806.5104699999999</c:v>
                      </c:pt>
                      <c:pt idx="1795">
                        <c:v>1807.5107809999997</c:v>
                      </c:pt>
                      <c:pt idx="1796">
                        <c:v>1808.5050410000001</c:v>
                      </c:pt>
                      <c:pt idx="1797">
                        <c:v>1809.5061680000001</c:v>
                      </c:pt>
                      <c:pt idx="1798">
                        <c:v>1810.5058879999999</c:v>
                      </c:pt>
                      <c:pt idx="1799">
                        <c:v>1811.512508</c:v>
                      </c:pt>
                      <c:pt idx="1800">
                        <c:v>1812.5123849999998</c:v>
                      </c:pt>
                      <c:pt idx="1801">
                        <c:v>1813.513314</c:v>
                      </c:pt>
                      <c:pt idx="1802">
                        <c:v>1814.5184499999998</c:v>
                      </c:pt>
                      <c:pt idx="1803">
                        <c:v>1815.5206470000001</c:v>
                      </c:pt>
                      <c:pt idx="1804">
                        <c:v>1816.553838</c:v>
                      </c:pt>
                      <c:pt idx="1805">
                        <c:v>1817.5535689999999</c:v>
                      </c:pt>
                      <c:pt idx="1806">
                        <c:v>1818.5582459999998</c:v>
                      </c:pt>
                      <c:pt idx="1807">
                        <c:v>1819.5808829999999</c:v>
                      </c:pt>
                      <c:pt idx="1808">
                        <c:v>1820.5974279999998</c:v>
                      </c:pt>
                      <c:pt idx="1809">
                        <c:v>1821.6179730000001</c:v>
                      </c:pt>
                      <c:pt idx="1810">
                        <c:v>1822.6316249999998</c:v>
                      </c:pt>
                      <c:pt idx="1811">
                        <c:v>1823.6317179999999</c:v>
                      </c:pt>
                      <c:pt idx="1812">
                        <c:v>1824.6642300000001</c:v>
                      </c:pt>
                      <c:pt idx="1813">
                        <c:v>1825.6938189999998</c:v>
                      </c:pt>
                      <c:pt idx="1814">
                        <c:v>1826.7063310000001</c:v>
                      </c:pt>
                      <c:pt idx="1815">
                        <c:v>1827.7246950000001</c:v>
                      </c:pt>
                      <c:pt idx="1816">
                        <c:v>1828.6274799999999</c:v>
                      </c:pt>
                      <c:pt idx="1817">
                        <c:v>1829.6250239999997</c:v>
                      </c:pt>
                      <c:pt idx="1818">
                        <c:v>1830.6478519999998</c:v>
                      </c:pt>
                      <c:pt idx="1819">
                        <c:v>1831.6636449999999</c:v>
                      </c:pt>
                      <c:pt idx="1820">
                        <c:v>1832.6808140000001</c:v>
                      </c:pt>
                      <c:pt idx="1821">
                        <c:v>1833.6810199999998</c:v>
                      </c:pt>
                      <c:pt idx="1822">
                        <c:v>1834.6963549999998</c:v>
                      </c:pt>
                      <c:pt idx="1823">
                        <c:v>1835.7123599999998</c:v>
                      </c:pt>
                      <c:pt idx="1824">
                        <c:v>1836.7277689999999</c:v>
                      </c:pt>
                      <c:pt idx="1825">
                        <c:v>1837.737492</c:v>
                      </c:pt>
                      <c:pt idx="1826">
                        <c:v>1838.7372109999999</c:v>
                      </c:pt>
                      <c:pt idx="1827">
                        <c:v>1839.7375439999998</c:v>
                      </c:pt>
                      <c:pt idx="1828">
                        <c:v>1840.7505039999999</c:v>
                      </c:pt>
                      <c:pt idx="1829">
                        <c:v>1841.7575939999999</c:v>
                      </c:pt>
                      <c:pt idx="1830">
                        <c:v>1842.757582</c:v>
                      </c:pt>
                      <c:pt idx="1831">
                        <c:v>1843.762704</c:v>
                      </c:pt>
                      <c:pt idx="1832">
                        <c:v>1844.7534459999999</c:v>
                      </c:pt>
                      <c:pt idx="1833">
                        <c:v>1845.753735</c:v>
                      </c:pt>
                      <c:pt idx="1834">
                        <c:v>1846.7533550000001</c:v>
                      </c:pt>
                      <c:pt idx="1835">
                        <c:v>1847.7652339999997</c:v>
                      </c:pt>
                      <c:pt idx="1836">
                        <c:v>1848.7847359999998</c:v>
                      </c:pt>
                      <c:pt idx="1837">
                        <c:v>1849.7982039999999</c:v>
                      </c:pt>
                      <c:pt idx="1838">
                        <c:v>1850.8071969999999</c:v>
                      </c:pt>
                      <c:pt idx="1839">
                        <c:v>1851.806808</c:v>
                      </c:pt>
                      <c:pt idx="1840">
                        <c:v>1852.8133030000001</c:v>
                      </c:pt>
                      <c:pt idx="1841">
                        <c:v>1853.8293229999997</c:v>
                      </c:pt>
                      <c:pt idx="1842">
                        <c:v>1854.8513869999999</c:v>
                      </c:pt>
                      <c:pt idx="1843">
                        <c:v>1855.851019</c:v>
                      </c:pt>
                      <c:pt idx="1844">
                        <c:v>1856.8507710000001</c:v>
                      </c:pt>
                      <c:pt idx="1845">
                        <c:v>1857.8507859999997</c:v>
                      </c:pt>
                      <c:pt idx="1846">
                        <c:v>1858.8661979999999</c:v>
                      </c:pt>
                      <c:pt idx="1847">
                        <c:v>1859.8815099999999</c:v>
                      </c:pt>
                      <c:pt idx="1848">
                        <c:v>1860.8811699999999</c:v>
                      </c:pt>
                      <c:pt idx="1849">
                        <c:v>1861.8810189999997</c:v>
                      </c:pt>
                      <c:pt idx="1850">
                        <c:v>1862.880711</c:v>
                      </c:pt>
                      <c:pt idx="1851">
                        <c:v>1863.880512</c:v>
                      </c:pt>
                      <c:pt idx="1852">
                        <c:v>1864.8803519999999</c:v>
                      </c:pt>
                      <c:pt idx="1853">
                        <c:v>1865.880187</c:v>
                      </c:pt>
                      <c:pt idx="1854">
                        <c:v>1866.8864269999997</c:v>
                      </c:pt>
                      <c:pt idx="1855">
                        <c:v>1867.8865330000001</c:v>
                      </c:pt>
                      <c:pt idx="1856">
                        <c:v>1868.8767989999999</c:v>
                      </c:pt>
                      <c:pt idx="1857">
                        <c:v>1869.8765929999997</c:v>
                      </c:pt>
                      <c:pt idx="1858">
                        <c:v>1870.8763879999999</c:v>
                      </c:pt>
                      <c:pt idx="1859">
                        <c:v>1871.879576</c:v>
                      </c:pt>
                      <c:pt idx="1860">
                        <c:v>1872.8797569999999</c:v>
                      </c:pt>
                      <c:pt idx="1861">
                        <c:v>1873.8778209999998</c:v>
                      </c:pt>
                      <c:pt idx="1862">
                        <c:v>1874.8782749999998</c:v>
                      </c:pt>
                      <c:pt idx="1863">
                        <c:v>1875.8909459999998</c:v>
                      </c:pt>
                      <c:pt idx="1864">
                        <c:v>1876.907618</c:v>
                      </c:pt>
                      <c:pt idx="1865">
                        <c:v>1877.9299509999998</c:v>
                      </c:pt>
                      <c:pt idx="1866">
                        <c:v>1878.9467549999997</c:v>
                      </c:pt>
                      <c:pt idx="1867">
                        <c:v>1879.9687529999999</c:v>
                      </c:pt>
                      <c:pt idx="1868">
                        <c:v>1881.000593</c:v>
                      </c:pt>
                      <c:pt idx="1869">
                        <c:v>1882.0092950000001</c:v>
                      </c:pt>
                      <c:pt idx="1870">
                        <c:v>1882.9982830000001</c:v>
                      </c:pt>
                      <c:pt idx="1871">
                        <c:v>1883.9977179999998</c:v>
                      </c:pt>
                      <c:pt idx="1872">
                        <c:v>1885.0043800000001</c:v>
                      </c:pt>
                      <c:pt idx="1873">
                        <c:v>1886.0029269999998</c:v>
                      </c:pt>
                      <c:pt idx="1874">
                        <c:v>1887.0301729999999</c:v>
                      </c:pt>
                      <c:pt idx="1875">
                        <c:v>1888.061473</c:v>
                      </c:pt>
                      <c:pt idx="1876">
                        <c:v>1889.0767539999999</c:v>
                      </c:pt>
                      <c:pt idx="1877">
                        <c:v>1890.0947060000001</c:v>
                      </c:pt>
                      <c:pt idx="1878">
                        <c:v>1891.1216819999997</c:v>
                      </c:pt>
                      <c:pt idx="1879">
                        <c:v>1892.088481</c:v>
                      </c:pt>
                      <c:pt idx="1880">
                        <c:v>1893.1071839999997</c:v>
                      </c:pt>
                      <c:pt idx="1881">
                        <c:v>1894.1398809999998</c:v>
                      </c:pt>
                      <c:pt idx="1882">
                        <c:v>1895.11977</c:v>
                      </c:pt>
                      <c:pt idx="1883">
                        <c:v>1896.1195529999998</c:v>
                      </c:pt>
                      <c:pt idx="1884">
                        <c:v>1897.1237989999997</c:v>
                      </c:pt>
                      <c:pt idx="1885">
                        <c:v>1898.1264089999997</c:v>
                      </c:pt>
                      <c:pt idx="1886">
                        <c:v>1899.135082</c:v>
                      </c:pt>
                      <c:pt idx="1887">
                        <c:v>1900.1748230000001</c:v>
                      </c:pt>
                      <c:pt idx="1888">
                        <c:v>1901.1912569999997</c:v>
                      </c:pt>
                      <c:pt idx="1889">
                        <c:v>1902.1996790000001</c:v>
                      </c:pt>
                      <c:pt idx="1890">
                        <c:v>1903.2332469999999</c:v>
                      </c:pt>
                      <c:pt idx="1891">
                        <c:v>1904.2225470000001</c:v>
                      </c:pt>
                      <c:pt idx="1892">
                        <c:v>1905.237836</c:v>
                      </c:pt>
                      <c:pt idx="1893">
                        <c:v>1906.1335919999999</c:v>
                      </c:pt>
                      <c:pt idx="1894">
                        <c:v>1907.1492350000001</c:v>
                      </c:pt>
                      <c:pt idx="1895">
                        <c:v>1908.1500719999997</c:v>
                      </c:pt>
                      <c:pt idx="1896">
                        <c:v>1909.1566970000001</c:v>
                      </c:pt>
                      <c:pt idx="1897">
                        <c:v>1910.1636649999998</c:v>
                      </c:pt>
                      <c:pt idx="1898">
                        <c:v>1911.1631199999999</c:v>
                      </c:pt>
                      <c:pt idx="1899">
                        <c:v>1912.169697</c:v>
                      </c:pt>
                      <c:pt idx="1900">
                        <c:v>1913.1858589999999</c:v>
                      </c:pt>
                      <c:pt idx="1901">
                        <c:v>1914.1859999999999</c:v>
                      </c:pt>
                      <c:pt idx="1902">
                        <c:v>1915.186406</c:v>
                      </c:pt>
                      <c:pt idx="1903">
                        <c:v>1916.1861919999999</c:v>
                      </c:pt>
                      <c:pt idx="1904">
                        <c:v>1917.2144889999997</c:v>
                      </c:pt>
                      <c:pt idx="1905">
                        <c:v>1918.2275619999998</c:v>
                      </c:pt>
                      <c:pt idx="1906">
                        <c:v>1919.2197789999998</c:v>
                      </c:pt>
                      <c:pt idx="1907">
                        <c:v>1920.2337500000001</c:v>
                      </c:pt>
                      <c:pt idx="1908">
                        <c:v>1921.2496989999997</c:v>
                      </c:pt>
                      <c:pt idx="1909">
                        <c:v>1922.2657080000001</c:v>
                      </c:pt>
                      <c:pt idx="1910">
                        <c:v>1923.265815</c:v>
                      </c:pt>
                      <c:pt idx="1911">
                        <c:v>1924.2656359999999</c:v>
                      </c:pt>
                      <c:pt idx="1912">
                        <c:v>1925.281843</c:v>
                      </c:pt>
                      <c:pt idx="1913">
                        <c:v>1926.297323</c:v>
                      </c:pt>
                      <c:pt idx="1914">
                        <c:v>1927.309759</c:v>
                      </c:pt>
                      <c:pt idx="1915">
                        <c:v>1928.304746</c:v>
                      </c:pt>
                      <c:pt idx="1916">
                        <c:v>1929.2958369999999</c:v>
                      </c:pt>
                      <c:pt idx="1917">
                        <c:v>1930.3120369999999</c:v>
                      </c:pt>
                      <c:pt idx="1918">
                        <c:v>1931.334889</c:v>
                      </c:pt>
                      <c:pt idx="1919">
                        <c:v>1932.3500609999999</c:v>
                      </c:pt>
                      <c:pt idx="1920">
                        <c:v>1933.349708</c:v>
                      </c:pt>
                      <c:pt idx="1921">
                        <c:v>1934.3651339999999</c:v>
                      </c:pt>
                      <c:pt idx="1922">
                        <c:v>1935.3654829999998</c:v>
                      </c:pt>
                      <c:pt idx="1923">
                        <c:v>1936.359878</c:v>
                      </c:pt>
                      <c:pt idx="1924">
                        <c:v>1937.3712600000001</c:v>
                      </c:pt>
                      <c:pt idx="1925">
                        <c:v>1938.371864</c:v>
                      </c:pt>
                      <c:pt idx="1926">
                        <c:v>1939.3787669999999</c:v>
                      </c:pt>
                      <c:pt idx="1927">
                        <c:v>1940.3790630000001</c:v>
                      </c:pt>
                      <c:pt idx="1928">
                        <c:v>1941.3855619999997</c:v>
                      </c:pt>
                      <c:pt idx="1929">
                        <c:v>1942.3859479999999</c:v>
                      </c:pt>
                      <c:pt idx="1930">
                        <c:v>1943.3763859999997</c:v>
                      </c:pt>
                      <c:pt idx="1931">
                        <c:v>1944.376387</c:v>
                      </c:pt>
                      <c:pt idx="1932">
                        <c:v>1945.3761630000001</c:v>
                      </c:pt>
                      <c:pt idx="1933">
                        <c:v>1946.3760089999998</c:v>
                      </c:pt>
                      <c:pt idx="1934">
                        <c:v>1947.3826999999999</c:v>
                      </c:pt>
                      <c:pt idx="1935">
                        <c:v>1948.3887119999997</c:v>
                      </c:pt>
                      <c:pt idx="1936">
                        <c:v>1949.4112130000001</c:v>
                      </c:pt>
                      <c:pt idx="1937">
                        <c:v>1950.4315570000001</c:v>
                      </c:pt>
                      <c:pt idx="1938">
                        <c:v>1951.4312589999997</c:v>
                      </c:pt>
                      <c:pt idx="1939">
                        <c:v>1952.4220589999998</c:v>
                      </c:pt>
                      <c:pt idx="1940">
                        <c:v>1953.4223420000001</c:v>
                      </c:pt>
                      <c:pt idx="1941">
                        <c:v>1954.437901</c:v>
                      </c:pt>
                      <c:pt idx="1942">
                        <c:v>1955.4487269999997</c:v>
                      </c:pt>
                      <c:pt idx="1943">
                        <c:v>1956.464013</c:v>
                      </c:pt>
                      <c:pt idx="1944">
                        <c:v>1957.4797839999999</c:v>
                      </c:pt>
                      <c:pt idx="1945">
                        <c:v>1958.4708239999998</c:v>
                      </c:pt>
                      <c:pt idx="1946">
                        <c:v>1959.4928170000001</c:v>
                      </c:pt>
                      <c:pt idx="1947">
                        <c:v>1960.509018</c:v>
                      </c:pt>
                      <c:pt idx="1948">
                        <c:v>1961.5089110000001</c:v>
                      </c:pt>
                      <c:pt idx="1949">
                        <c:v>1962.5242909999999</c:v>
                      </c:pt>
                      <c:pt idx="1950">
                        <c:v>1963.5399729999997</c:v>
                      </c:pt>
                      <c:pt idx="1951">
                        <c:v>1964.556746</c:v>
                      </c:pt>
                      <c:pt idx="1952">
                        <c:v>1965.5454229999998</c:v>
                      </c:pt>
                      <c:pt idx="1953">
                        <c:v>1966.5457839999997</c:v>
                      </c:pt>
                      <c:pt idx="1954">
                        <c:v>1967.5455199999999</c:v>
                      </c:pt>
                      <c:pt idx="1955">
                        <c:v>1968.555329</c:v>
                      </c:pt>
                      <c:pt idx="1956">
                        <c:v>1969.5456830000001</c:v>
                      </c:pt>
                      <c:pt idx="1957">
                        <c:v>1970.5641239999998</c:v>
                      </c:pt>
                      <c:pt idx="1958">
                        <c:v>1971.5808789999999</c:v>
                      </c:pt>
                      <c:pt idx="1959">
                        <c:v>1972.5960889999999</c:v>
                      </c:pt>
                      <c:pt idx="1960">
                        <c:v>1973.6027069999998</c:v>
                      </c:pt>
                      <c:pt idx="1961">
                        <c:v>1974.6101569999998</c:v>
                      </c:pt>
                      <c:pt idx="1962">
                        <c:v>1975.6327899999999</c:v>
                      </c:pt>
                      <c:pt idx="1963">
                        <c:v>1976.6354669999998</c:v>
                      </c:pt>
                      <c:pt idx="1964">
                        <c:v>1977.6353499999998</c:v>
                      </c:pt>
                      <c:pt idx="1965">
                        <c:v>1978.636475</c:v>
                      </c:pt>
                      <c:pt idx="1966">
                        <c:v>1979.6457560000001</c:v>
                      </c:pt>
                      <c:pt idx="1967">
                        <c:v>1980.6575369999998</c:v>
                      </c:pt>
                      <c:pt idx="1968">
                        <c:v>1981.6772100000001</c:v>
                      </c:pt>
                      <c:pt idx="1969">
                        <c:v>1982.677054</c:v>
                      </c:pt>
                      <c:pt idx="1970">
                        <c:v>1983.6800390000001</c:v>
                      </c:pt>
                      <c:pt idx="1971">
                        <c:v>1984.7066499999999</c:v>
                      </c:pt>
                      <c:pt idx="1972">
                        <c:v>1985.7268619999998</c:v>
                      </c:pt>
                      <c:pt idx="1973">
                        <c:v>1986.7479230000001</c:v>
                      </c:pt>
                      <c:pt idx="1974">
                        <c:v>1987.7454099999998</c:v>
                      </c:pt>
                      <c:pt idx="1975">
                        <c:v>1988.7700750000001</c:v>
                      </c:pt>
                      <c:pt idx="1976">
                        <c:v>1989.8006899999998</c:v>
                      </c:pt>
                      <c:pt idx="1977">
                        <c:v>1990.8017090000001</c:v>
                      </c:pt>
                      <c:pt idx="1978">
                        <c:v>1991.8232799999998</c:v>
                      </c:pt>
                      <c:pt idx="1979">
                        <c:v>1992.8347929999998</c:v>
                      </c:pt>
                      <c:pt idx="1980">
                        <c:v>1993.8367379999997</c:v>
                      </c:pt>
                      <c:pt idx="1981">
                        <c:v>1994.7496719999997</c:v>
                      </c:pt>
                      <c:pt idx="1982">
                        <c:v>1995.7595829999998</c:v>
                      </c:pt>
                      <c:pt idx="1983">
                        <c:v>1996.7597429999998</c:v>
                      </c:pt>
                      <c:pt idx="1984">
                        <c:v>1997.7486849999998</c:v>
                      </c:pt>
                      <c:pt idx="1985">
                        <c:v>1998.7498250000001</c:v>
                      </c:pt>
                      <c:pt idx="1986">
                        <c:v>1999.756932</c:v>
                      </c:pt>
                      <c:pt idx="1987">
                        <c:v>2000.757147</c:v>
                      </c:pt>
                      <c:pt idx="1988">
                        <c:v>2001.7490689999997</c:v>
                      </c:pt>
                      <c:pt idx="1989">
                        <c:v>2002.749129</c:v>
                      </c:pt>
                      <c:pt idx="1990">
                        <c:v>2003.7491309999998</c:v>
                      </c:pt>
                      <c:pt idx="1991">
                        <c:v>2004.749501</c:v>
                      </c:pt>
                      <c:pt idx="1992">
                        <c:v>2005.7492179999997</c:v>
                      </c:pt>
                      <c:pt idx="1993">
                        <c:v>2006.7491469999998</c:v>
                      </c:pt>
                      <c:pt idx="1994">
                        <c:v>2007.7487279999998</c:v>
                      </c:pt>
                      <c:pt idx="1995">
                        <c:v>2008.7553439999999</c:v>
                      </c:pt>
                      <c:pt idx="1996">
                        <c:v>2009.761921</c:v>
                      </c:pt>
                      <c:pt idx="1997">
                        <c:v>2010.7630969999998</c:v>
                      </c:pt>
                      <c:pt idx="1998">
                        <c:v>2011.7486929999998</c:v>
                      </c:pt>
                      <c:pt idx="1999">
                        <c:v>2012.7499639999999</c:v>
                      </c:pt>
                      <c:pt idx="2000">
                        <c:v>2013.765623</c:v>
                      </c:pt>
                      <c:pt idx="2001">
                        <c:v>2014.7844969999999</c:v>
                      </c:pt>
                      <c:pt idx="2002">
                        <c:v>2015.8009749999999</c:v>
                      </c:pt>
                      <c:pt idx="2003">
                        <c:v>2016.816599</c:v>
                      </c:pt>
                      <c:pt idx="2004">
                        <c:v>2017.8396030000001</c:v>
                      </c:pt>
                      <c:pt idx="2005">
                        <c:v>2018.8532229999998</c:v>
                      </c:pt>
                      <c:pt idx="2006">
                        <c:v>2019.8705560000001</c:v>
                      </c:pt>
                      <c:pt idx="2007">
                        <c:v>2020.8796479999999</c:v>
                      </c:pt>
                      <c:pt idx="2008">
                        <c:v>2021.8860619999998</c:v>
                      </c:pt>
                      <c:pt idx="2009">
                        <c:v>2022.8862139999999</c:v>
                      </c:pt>
                      <c:pt idx="2010">
                        <c:v>2023.8868209999998</c:v>
                      </c:pt>
                      <c:pt idx="2011">
                        <c:v>2024.8961710000001</c:v>
                      </c:pt>
                      <c:pt idx="2012">
                        <c:v>2025.9103789999997</c:v>
                      </c:pt>
                      <c:pt idx="2013">
                        <c:v>2026.9297389999999</c:v>
                      </c:pt>
                      <c:pt idx="2014">
                        <c:v>2027.9488859999999</c:v>
                      </c:pt>
                      <c:pt idx="2015">
                        <c:v>2028.972469</c:v>
                      </c:pt>
                      <c:pt idx="2016">
                        <c:v>2029.968114</c:v>
                      </c:pt>
                      <c:pt idx="2017">
                        <c:v>2030.9842470000001</c:v>
                      </c:pt>
                      <c:pt idx="2018">
                        <c:v>2032.0043899999998</c:v>
                      </c:pt>
                      <c:pt idx="2019">
                        <c:v>2033.0121469999997</c:v>
                      </c:pt>
                      <c:pt idx="2020">
                        <c:v>2034.046756</c:v>
                      </c:pt>
                      <c:pt idx="2021">
                        <c:v>2035.0480409999998</c:v>
                      </c:pt>
                      <c:pt idx="2022">
                        <c:v>2036.0482850000001</c:v>
                      </c:pt>
                      <c:pt idx="2023">
                        <c:v>2037.063652</c:v>
                      </c:pt>
                      <c:pt idx="2024">
                        <c:v>2038.0873629999999</c:v>
                      </c:pt>
                      <c:pt idx="2025">
                        <c:v>2039.1128759999999</c:v>
                      </c:pt>
                      <c:pt idx="2026">
                        <c:v>2039.9998109999999</c:v>
                      </c:pt>
                      <c:pt idx="2027">
                        <c:v>2041.0031849999998</c:v>
                      </c:pt>
                      <c:pt idx="2028">
                        <c:v>2042.0188459999997</c:v>
                      </c:pt>
                      <c:pt idx="2029">
                        <c:v>2043.0344090000001</c:v>
                      </c:pt>
                      <c:pt idx="2030">
                        <c:v>2044.0341649999998</c:v>
                      </c:pt>
                      <c:pt idx="2031">
                        <c:v>2045.0496919999998</c:v>
                      </c:pt>
                      <c:pt idx="2032">
                        <c:v>2046.0563529999997</c:v>
                      </c:pt>
                      <c:pt idx="2033">
                        <c:v>2047.0559639999999</c:v>
                      </c:pt>
                      <c:pt idx="2034">
                        <c:v>2048.0556630000001</c:v>
                      </c:pt>
                      <c:pt idx="2035">
                        <c:v>2049.0576169999995</c:v>
                      </c:pt>
                      <c:pt idx="2036">
                        <c:v>2050.058258</c:v>
                      </c:pt>
                      <c:pt idx="2037">
                        <c:v>2051.0743110000003</c:v>
                      </c:pt>
                      <c:pt idx="2038">
                        <c:v>2052.0807839999998</c:v>
                      </c:pt>
                      <c:pt idx="2039">
                        <c:v>2053.0935639999998</c:v>
                      </c:pt>
                      <c:pt idx="2040">
                        <c:v>2054.1002550000003</c:v>
                      </c:pt>
                      <c:pt idx="2041">
                        <c:v>2055.1000269999995</c:v>
                      </c:pt>
                      <c:pt idx="2042">
                        <c:v>2056.1034929999996</c:v>
                      </c:pt>
                      <c:pt idx="2043">
                        <c:v>2057.1186630000002</c:v>
                      </c:pt>
                      <c:pt idx="2044">
                        <c:v>2058.1277410000002</c:v>
                      </c:pt>
                      <c:pt idx="2045">
                        <c:v>2059.1274729999996</c:v>
                      </c:pt>
                      <c:pt idx="2046">
                        <c:v>2060.1278999999995</c:v>
                      </c:pt>
                      <c:pt idx="2047">
                        <c:v>2061.1283569999996</c:v>
                      </c:pt>
                      <c:pt idx="2048">
                        <c:v>2062.1289269999997</c:v>
                      </c:pt>
                      <c:pt idx="2049">
                        <c:v>2063.1289809999998</c:v>
                      </c:pt>
                      <c:pt idx="2050">
                        <c:v>2064.1516359999996</c:v>
                      </c:pt>
                      <c:pt idx="2051">
                        <c:v>2065.1584970000004</c:v>
                      </c:pt>
                      <c:pt idx="2052">
                        <c:v>2066.1744010000002</c:v>
                      </c:pt>
                      <c:pt idx="2053">
                        <c:v>2067.1740829999999</c:v>
                      </c:pt>
                      <c:pt idx="2054">
                        <c:v>2068.1842900000001</c:v>
                      </c:pt>
                      <c:pt idx="2055">
                        <c:v>2069.1844590000001</c:v>
                      </c:pt>
                      <c:pt idx="2056">
                        <c:v>2070.1751050000003</c:v>
                      </c:pt>
                      <c:pt idx="2057">
                        <c:v>2071.1751180000001</c:v>
                      </c:pt>
                      <c:pt idx="2058">
                        <c:v>2072.1751969999996</c:v>
                      </c:pt>
                      <c:pt idx="2059">
                        <c:v>2073.1879010000002</c:v>
                      </c:pt>
                      <c:pt idx="2060">
                        <c:v>2074.2278539999998</c:v>
                      </c:pt>
                      <c:pt idx="2061">
                        <c:v>2075.2348019999999</c:v>
                      </c:pt>
                      <c:pt idx="2062">
                        <c:v>2076.2632240000003</c:v>
                      </c:pt>
                      <c:pt idx="2063">
                        <c:v>2077.2549939999999</c:v>
                      </c:pt>
                      <c:pt idx="2064">
                        <c:v>2078.2642079999996</c:v>
                      </c:pt>
                      <c:pt idx="2065">
                        <c:v>2079.2886909999997</c:v>
                      </c:pt>
                      <c:pt idx="2066">
                        <c:v>2080.2947279999998</c:v>
                      </c:pt>
                      <c:pt idx="2067">
                        <c:v>2081.2949989999997</c:v>
                      </c:pt>
                      <c:pt idx="2068">
                        <c:v>2082.3035220000002</c:v>
                      </c:pt>
                      <c:pt idx="2069">
                        <c:v>2083.3037219999997</c:v>
                      </c:pt>
                      <c:pt idx="2070">
                        <c:v>2084.3194439999997</c:v>
                      </c:pt>
                      <c:pt idx="2071">
                        <c:v>2085.3271619999996</c:v>
                      </c:pt>
                      <c:pt idx="2072">
                        <c:v>2086.3340269999999</c:v>
                      </c:pt>
                      <c:pt idx="2073">
                        <c:v>2087.3440460000002</c:v>
                      </c:pt>
                      <c:pt idx="2074">
                        <c:v>2088.3489319999999</c:v>
                      </c:pt>
                      <c:pt idx="2075">
                        <c:v>2089.370938</c:v>
                      </c:pt>
                      <c:pt idx="2076">
                        <c:v>2090.3975620000001</c:v>
                      </c:pt>
                      <c:pt idx="2077">
                        <c:v>2091.4195119999995</c:v>
                      </c:pt>
                      <c:pt idx="2078">
                        <c:v>2092.4354709999998</c:v>
                      </c:pt>
                      <c:pt idx="2079">
                        <c:v>2093.4552830000002</c:v>
                      </c:pt>
                      <c:pt idx="2080">
                        <c:v>2094.4721289999998</c:v>
                      </c:pt>
                      <c:pt idx="2081">
                        <c:v>2095.4659899999997</c:v>
                      </c:pt>
                      <c:pt idx="2082">
                        <c:v>2096.4907830000002</c:v>
                      </c:pt>
                      <c:pt idx="2083">
                        <c:v>2097.5071189999999</c:v>
                      </c:pt>
                      <c:pt idx="2084">
                        <c:v>2098.5288039999996</c:v>
                      </c:pt>
                      <c:pt idx="2085">
                        <c:v>2099.5513089999995</c:v>
                      </c:pt>
                      <c:pt idx="2086">
                        <c:v>2100.5650370000003</c:v>
                      </c:pt>
                      <c:pt idx="2087">
                        <c:v>2101.5776089999999</c:v>
                      </c:pt>
                      <c:pt idx="2088">
                        <c:v>2102.5925109999998</c:v>
                      </c:pt>
                      <c:pt idx="2089">
                        <c:v>2103.6133090000003</c:v>
                      </c:pt>
                      <c:pt idx="2090">
                        <c:v>2104.6287139999995</c:v>
                      </c:pt>
                      <c:pt idx="2091">
                        <c:v>2105.6646479999999</c:v>
                      </c:pt>
                      <c:pt idx="2092">
                        <c:v>2106.687954</c:v>
                      </c:pt>
                      <c:pt idx="2093">
                        <c:v>2107.7311309999996</c:v>
                      </c:pt>
                      <c:pt idx="2094">
                        <c:v>2108.7159659999998</c:v>
                      </c:pt>
                      <c:pt idx="2095">
                        <c:v>2109.7308910000002</c:v>
                      </c:pt>
                      <c:pt idx="2096">
                        <c:v>2110.6253619999998</c:v>
                      </c:pt>
                      <c:pt idx="2097">
                        <c:v>2111.6261050000003</c:v>
                      </c:pt>
                      <c:pt idx="2098">
                        <c:v>2112.6258969999999</c:v>
                      </c:pt>
                      <c:pt idx="2099">
                        <c:v>2113.6256139999996</c:v>
                      </c:pt>
                      <c:pt idx="2100">
                        <c:v>2114.6332320000001</c:v>
                      </c:pt>
                      <c:pt idx="2101">
                        <c:v>2115.6273000000001</c:v>
                      </c:pt>
                      <c:pt idx="2102">
                        <c:v>2116.6270240000003</c:v>
                      </c:pt>
                      <c:pt idx="2103">
                        <c:v>2117.632157</c:v>
                      </c:pt>
                      <c:pt idx="2104">
                        <c:v>2118.6259709999995</c:v>
                      </c:pt>
                      <c:pt idx="2105">
                        <c:v>2119.632267</c:v>
                      </c:pt>
                      <c:pt idx="2106">
                        <c:v>2120.62338</c:v>
                      </c:pt>
                      <c:pt idx="2107">
                        <c:v>2121.6385760000003</c:v>
                      </c:pt>
                      <c:pt idx="2108">
                        <c:v>2122.6361589999997</c:v>
                      </c:pt>
                      <c:pt idx="2109">
                        <c:v>2123.6366969999999</c:v>
                      </c:pt>
                      <c:pt idx="2110">
                        <c:v>2124.6275059999998</c:v>
                      </c:pt>
                      <c:pt idx="2111">
                        <c:v>2125.6276479999997</c:v>
                      </c:pt>
                      <c:pt idx="2112">
                        <c:v>2126.6246080000001</c:v>
                      </c:pt>
                      <c:pt idx="2113">
                        <c:v>2127.6241540000001</c:v>
                      </c:pt>
                      <c:pt idx="2114">
                        <c:v>2128.6393040000003</c:v>
                      </c:pt>
                      <c:pt idx="2115">
                        <c:v>2129.6526080000003</c:v>
                      </c:pt>
                      <c:pt idx="2116">
                        <c:v>2130.6603489999998</c:v>
                      </c:pt>
                      <c:pt idx="2117">
                        <c:v>2131.6818869999997</c:v>
                      </c:pt>
                      <c:pt idx="2118">
                        <c:v>2132.6817419999998</c:v>
                      </c:pt>
                      <c:pt idx="2119">
                        <c:v>2133.681654</c:v>
                      </c:pt>
                      <c:pt idx="2120">
                        <c:v>2134.6875259999997</c:v>
                      </c:pt>
                      <c:pt idx="2121">
                        <c:v>2135.6904450000002</c:v>
                      </c:pt>
                      <c:pt idx="2122">
                        <c:v>2136.7163119999996</c:v>
                      </c:pt>
                      <c:pt idx="2123">
                        <c:v>2137.7448979999999</c:v>
                      </c:pt>
                      <c:pt idx="2124">
                        <c:v>2138.7469629999996</c:v>
                      </c:pt>
                      <c:pt idx="2125">
                        <c:v>2139.7458100000003</c:v>
                      </c:pt>
                      <c:pt idx="2126">
                        <c:v>2140.7601539999996</c:v>
                      </c:pt>
                      <c:pt idx="2127">
                        <c:v>2141.7799830000004</c:v>
                      </c:pt>
                      <c:pt idx="2128">
                        <c:v>2142.8105429999996</c:v>
                      </c:pt>
                      <c:pt idx="2129">
                        <c:v>2143.8273039999995</c:v>
                      </c:pt>
                      <c:pt idx="2130">
                        <c:v>2144.825734</c:v>
                      </c:pt>
                      <c:pt idx="2131">
                        <c:v>2145.8448170000001</c:v>
                      </c:pt>
                      <c:pt idx="2132">
                        <c:v>2146.8447850000002</c:v>
                      </c:pt>
                      <c:pt idx="2133">
                        <c:v>2147.8598389999997</c:v>
                      </c:pt>
                      <c:pt idx="2134">
                        <c:v>2148.8647359999995</c:v>
                      </c:pt>
                      <c:pt idx="2135">
                        <c:v>2149.7590129999999</c:v>
                      </c:pt>
                      <c:pt idx="2136">
                        <c:v>2150.75882</c:v>
                      </c:pt>
                      <c:pt idx="2137">
                        <c:v>2151.7593529999995</c:v>
                      </c:pt>
                      <c:pt idx="2138">
                        <c:v>2152.7663030000003</c:v>
                      </c:pt>
                      <c:pt idx="2139">
                        <c:v>2153.7730949999996</c:v>
                      </c:pt>
                      <c:pt idx="2140">
                        <c:v>2154.7894100000003</c:v>
                      </c:pt>
                      <c:pt idx="2141">
                        <c:v>2155.7910359999996</c:v>
                      </c:pt>
                      <c:pt idx="2142">
                        <c:v>2156.806415</c:v>
                      </c:pt>
                      <c:pt idx="2143">
                        <c:v>2157.8134520000003</c:v>
                      </c:pt>
                      <c:pt idx="2144">
                        <c:v>2158.8243679999996</c:v>
                      </c:pt>
                      <c:pt idx="2145">
                        <c:v>2159.8250360000002</c:v>
                      </c:pt>
                      <c:pt idx="2146">
                        <c:v>2160.83205</c:v>
                      </c:pt>
                      <c:pt idx="2147">
                        <c:v>2161.8474399999996</c:v>
                      </c:pt>
                      <c:pt idx="2148">
                        <c:v>2162.8469800000003</c:v>
                      </c:pt>
                      <c:pt idx="2149">
                        <c:v>2163.8467039999996</c:v>
                      </c:pt>
                      <c:pt idx="2150">
                        <c:v>2164.8465239999996</c:v>
                      </c:pt>
                      <c:pt idx="2151">
                        <c:v>2165.8621780000003</c:v>
                      </c:pt>
                      <c:pt idx="2152">
                        <c:v>2166.862048</c:v>
                      </c:pt>
                      <c:pt idx="2153">
                        <c:v>2167.8773490000003</c:v>
                      </c:pt>
                      <c:pt idx="2154">
                        <c:v>2168.8771109999998</c:v>
                      </c:pt>
                      <c:pt idx="2155">
                        <c:v>2169.876773</c:v>
                      </c:pt>
                      <c:pt idx="2156">
                        <c:v>2170.8766260000002</c:v>
                      </c:pt>
                      <c:pt idx="2157">
                        <c:v>2171.8765400000002</c:v>
                      </c:pt>
                      <c:pt idx="2158">
                        <c:v>2172.8761359999999</c:v>
                      </c:pt>
                      <c:pt idx="2159">
                        <c:v>2173.8761599999998</c:v>
                      </c:pt>
                      <c:pt idx="2160">
                        <c:v>2174.8752930000001</c:v>
                      </c:pt>
                      <c:pt idx="2161">
                        <c:v>2175.8890849999998</c:v>
                      </c:pt>
                      <c:pt idx="2162">
                        <c:v>2176.8911250000001</c:v>
                      </c:pt>
                      <c:pt idx="2163">
                        <c:v>2177.9116260000001</c:v>
                      </c:pt>
                      <c:pt idx="2164">
                        <c:v>2178.9185879999995</c:v>
                      </c:pt>
                      <c:pt idx="2165">
                        <c:v>2179.922313</c:v>
                      </c:pt>
                      <c:pt idx="2166">
                        <c:v>2180.9378879999995</c:v>
                      </c:pt>
                      <c:pt idx="2167">
                        <c:v>2181.9530640000003</c:v>
                      </c:pt>
                      <c:pt idx="2168">
                        <c:v>2182.9669329999997</c:v>
                      </c:pt>
                      <c:pt idx="2169">
                        <c:v>2183.9827340000002</c:v>
                      </c:pt>
                      <c:pt idx="2170">
                        <c:v>2185.0007230000001</c:v>
                      </c:pt>
                      <c:pt idx="2171">
                        <c:v>2186.000935</c:v>
                      </c:pt>
                      <c:pt idx="2172">
                        <c:v>2187.0252369999998</c:v>
                      </c:pt>
                      <c:pt idx="2173">
                        <c:v>2188.0398749999995</c:v>
                      </c:pt>
                      <c:pt idx="2174">
                        <c:v>2189.0551539999997</c:v>
                      </c:pt>
                      <c:pt idx="2175">
                        <c:v>2190.0603019999999</c:v>
                      </c:pt>
                      <c:pt idx="2176">
                        <c:v>2191.0662510000002</c:v>
                      </c:pt>
                      <c:pt idx="2177">
                        <c:v>2192.0848049999995</c:v>
                      </c:pt>
                      <c:pt idx="2178">
                        <c:v>2193.0947989999995</c:v>
                      </c:pt>
                      <c:pt idx="2179">
                        <c:v>2194.1248020000003</c:v>
                      </c:pt>
                      <c:pt idx="2180">
                        <c:v>2195.1272989999998</c:v>
                      </c:pt>
                      <c:pt idx="2181">
                        <c:v>2196.1257949999999</c:v>
                      </c:pt>
                      <c:pt idx="2182">
                        <c:v>2197.1262120000001</c:v>
                      </c:pt>
                      <c:pt idx="2183">
                        <c:v>2198.1311859999996</c:v>
                      </c:pt>
                      <c:pt idx="2184">
                        <c:v>2199.1469059999999</c:v>
                      </c:pt>
                      <c:pt idx="2185">
                        <c:v>2200.1622580000003</c:v>
                      </c:pt>
                      <c:pt idx="2186">
                        <c:v>2201.1760599999998</c:v>
                      </c:pt>
                      <c:pt idx="2187">
                        <c:v>2202.175886</c:v>
                      </c:pt>
                      <c:pt idx="2188">
                        <c:v>2203.1977479999996</c:v>
                      </c:pt>
                      <c:pt idx="2189">
                        <c:v>2204.1924819999995</c:v>
                      </c:pt>
                      <c:pt idx="2190">
                        <c:v>2205.219685</c:v>
                      </c:pt>
                      <c:pt idx="2191">
                        <c:v>2206.2294270000002</c:v>
                      </c:pt>
                      <c:pt idx="2192">
                        <c:v>2207.2303199999997</c:v>
                      </c:pt>
                      <c:pt idx="2193">
                        <c:v>2208.2353700000003</c:v>
                      </c:pt>
                      <c:pt idx="2194">
                        <c:v>2209.2513659999995</c:v>
                      </c:pt>
                      <c:pt idx="2195">
                        <c:v>2210.2622019999999</c:v>
                      </c:pt>
                      <c:pt idx="2196">
                        <c:v>2211.2803119999999</c:v>
                      </c:pt>
                      <c:pt idx="2197">
                        <c:v>2212.3026309999996</c:v>
                      </c:pt>
                      <c:pt idx="2198">
                        <c:v>2213.3166739999997</c:v>
                      </c:pt>
                      <c:pt idx="2199">
                        <c:v>2214.3181850000001</c:v>
                      </c:pt>
                      <c:pt idx="2200">
                        <c:v>2215.3389310000002</c:v>
                      </c:pt>
                      <c:pt idx="2201">
                        <c:v>2216.3694130000003</c:v>
                      </c:pt>
                      <c:pt idx="2202">
                        <c:v>2217.367757</c:v>
                      </c:pt>
                      <c:pt idx="2203">
                        <c:v>2218.3910720000003</c:v>
                      </c:pt>
                      <c:pt idx="2204">
                        <c:v>2219.4144719999995</c:v>
                      </c:pt>
                      <c:pt idx="2205">
                        <c:v>2220.430848</c:v>
                      </c:pt>
                      <c:pt idx="2206">
                        <c:v>2221.4464900000003</c:v>
                      </c:pt>
                      <c:pt idx="2207">
                        <c:v>2222.4638580000001</c:v>
                      </c:pt>
                      <c:pt idx="2208">
                        <c:v>2223.4798540000002</c:v>
                      </c:pt>
                      <c:pt idx="2209">
                        <c:v>2224.373869</c:v>
                      </c:pt>
                      <c:pt idx="2210">
                        <c:v>2225.3901239999996</c:v>
                      </c:pt>
                      <c:pt idx="2211">
                        <c:v>2226.390934</c:v>
                      </c:pt>
                      <c:pt idx="2212">
                        <c:v>2227.391063</c:v>
                      </c:pt>
                      <c:pt idx="2213">
                        <c:v>2228.3981560000002</c:v>
                      </c:pt>
                      <c:pt idx="2214">
                        <c:v>2229.4138160000002</c:v>
                      </c:pt>
                      <c:pt idx="2215">
                        <c:v>2230.4243509999997</c:v>
                      </c:pt>
                      <c:pt idx="2216">
                        <c:v>2231.4214169999996</c:v>
                      </c:pt>
                      <c:pt idx="2217">
                        <c:v>2232.4280419999996</c:v>
                      </c:pt>
                      <c:pt idx="2218">
                        <c:v>2233.4283349999996</c:v>
                      </c:pt>
                      <c:pt idx="2219">
                        <c:v>2234.4316570000001</c:v>
                      </c:pt>
                      <c:pt idx="2220">
                        <c:v>2235.4382820000001</c:v>
                      </c:pt>
                      <c:pt idx="2221">
                        <c:v>2236.4539429999995</c:v>
                      </c:pt>
                      <c:pt idx="2222">
                        <c:v>2237.456776</c:v>
                      </c:pt>
                      <c:pt idx="2223">
                        <c:v>2238.4817309999999</c:v>
                      </c:pt>
                      <c:pt idx="2224">
                        <c:v>2239.4831389999999</c:v>
                      </c:pt>
                      <c:pt idx="2225">
                        <c:v>2240.4833829999998</c:v>
                      </c:pt>
                      <c:pt idx="2226">
                        <c:v>2241.4992439999996</c:v>
                      </c:pt>
                      <c:pt idx="2227">
                        <c:v>2242.4993299999996</c:v>
                      </c:pt>
                      <c:pt idx="2228">
                        <c:v>2243.5059099999999</c:v>
                      </c:pt>
                      <c:pt idx="2229">
                        <c:v>2244.505572</c:v>
                      </c:pt>
                      <c:pt idx="2230">
                        <c:v>2245.518129</c:v>
                      </c:pt>
                      <c:pt idx="2231">
                        <c:v>2246.5385200000001</c:v>
                      </c:pt>
                      <c:pt idx="2232">
                        <c:v>2247.5382579999996</c:v>
                      </c:pt>
                      <c:pt idx="2233">
                        <c:v>2248.5450069999997</c:v>
                      </c:pt>
                      <c:pt idx="2234">
                        <c:v>2249.5455409999995</c:v>
                      </c:pt>
                      <c:pt idx="2235">
                        <c:v>2250.5612149999997</c:v>
                      </c:pt>
                      <c:pt idx="2236">
                        <c:v>2251.5803539999997</c:v>
                      </c:pt>
                      <c:pt idx="2237">
                        <c:v>2252.6050679999998</c:v>
                      </c:pt>
                      <c:pt idx="2238">
                        <c:v>2253.6116780000002</c:v>
                      </c:pt>
                      <c:pt idx="2239">
                        <c:v>2254.6235889999998</c:v>
                      </c:pt>
                      <c:pt idx="2240">
                        <c:v>2255.6299689999996</c:v>
                      </c:pt>
                      <c:pt idx="2241">
                        <c:v>2256.6295179999997</c:v>
                      </c:pt>
                      <c:pt idx="2242">
                        <c:v>2257.6501019999996</c:v>
                      </c:pt>
                      <c:pt idx="2243">
                        <c:v>2258.652975</c:v>
                      </c:pt>
                      <c:pt idx="2244">
                        <c:v>2259.6473390000001</c:v>
                      </c:pt>
                      <c:pt idx="2245">
                        <c:v>2260.655503</c:v>
                      </c:pt>
                      <c:pt idx="2246">
                        <c:v>2261.6717419999995</c:v>
                      </c:pt>
                      <c:pt idx="2247">
                        <c:v>2262.6714759999995</c:v>
                      </c:pt>
                      <c:pt idx="2248">
                        <c:v>2263.6717859999999</c:v>
                      </c:pt>
                      <c:pt idx="2249">
                        <c:v>2264.6876439999996</c:v>
                      </c:pt>
                      <c:pt idx="2250">
                        <c:v>2265.709863</c:v>
                      </c:pt>
                      <c:pt idx="2251">
                        <c:v>2266.709734</c:v>
                      </c:pt>
                      <c:pt idx="2252">
                        <c:v>2267.713229</c:v>
                      </c:pt>
                      <c:pt idx="2253">
                        <c:v>2268.7155469999998</c:v>
                      </c:pt>
                      <c:pt idx="2254">
                        <c:v>2269.7310150000003</c:v>
                      </c:pt>
                      <c:pt idx="2255">
                        <c:v>2270.7464959999998</c:v>
                      </c:pt>
                      <c:pt idx="2256">
                        <c:v>2271.7480530000003</c:v>
                      </c:pt>
                      <c:pt idx="2257">
                        <c:v>2272.7704409999997</c:v>
                      </c:pt>
                      <c:pt idx="2258">
                        <c:v>2273.7860499999997</c:v>
                      </c:pt>
                      <c:pt idx="2259">
                        <c:v>2274.8015749999995</c:v>
                      </c:pt>
                      <c:pt idx="2260">
                        <c:v>2275.7992039999999</c:v>
                      </c:pt>
                      <c:pt idx="2261">
                        <c:v>2276.806079</c:v>
                      </c:pt>
                      <c:pt idx="2262">
                        <c:v>2277.813212</c:v>
                      </c:pt>
                      <c:pt idx="2263">
                        <c:v>2278.8349909999997</c:v>
                      </c:pt>
                      <c:pt idx="2264">
                        <c:v>2279.8503819999996</c:v>
                      </c:pt>
                      <c:pt idx="2265">
                        <c:v>2280.8500739999999</c:v>
                      </c:pt>
                      <c:pt idx="2266">
                        <c:v>2281.8498799999998</c:v>
                      </c:pt>
                      <c:pt idx="2267">
                        <c:v>2282.8501239999996</c:v>
                      </c:pt>
                      <c:pt idx="2268">
                        <c:v>2283.8725910000003</c:v>
                      </c:pt>
                      <c:pt idx="2269">
                        <c:v>2284.8790520000002</c:v>
                      </c:pt>
                      <c:pt idx="2270">
                        <c:v>2285.885972</c:v>
                      </c:pt>
                      <c:pt idx="2271">
                        <c:v>2286.9015149999996</c:v>
                      </c:pt>
                      <c:pt idx="2272">
                        <c:v>2287.9171079999996</c:v>
                      </c:pt>
                      <c:pt idx="2273">
                        <c:v>2288.9188670000003</c:v>
                      </c:pt>
                      <c:pt idx="2274">
                        <c:v>2289.9096449999997</c:v>
                      </c:pt>
                      <c:pt idx="2275">
                        <c:v>2290.925287</c:v>
                      </c:pt>
                      <c:pt idx="2276">
                        <c:v>2291.925956</c:v>
                      </c:pt>
                      <c:pt idx="2277">
                        <c:v>2292.9406989999998</c:v>
                      </c:pt>
                      <c:pt idx="2278">
                        <c:v>2293.9407300000003</c:v>
                      </c:pt>
                      <c:pt idx="2279">
                        <c:v>2294.9564730000002</c:v>
                      </c:pt>
                      <c:pt idx="2280">
                        <c:v>2295.9694689999997</c:v>
                      </c:pt>
                      <c:pt idx="2281">
                        <c:v>2296.9726579999997</c:v>
                      </c:pt>
                      <c:pt idx="2282">
                        <c:v>2297.9874840000002</c:v>
                      </c:pt>
                      <c:pt idx="2283">
                        <c:v>2299.0029880000002</c:v>
                      </c:pt>
                      <c:pt idx="2284">
                        <c:v>2300.0033379999995</c:v>
                      </c:pt>
                      <c:pt idx="2285">
                        <c:v>2301.010432</c:v>
                      </c:pt>
                      <c:pt idx="2286">
                        <c:v>2302.0260779999999</c:v>
                      </c:pt>
                      <c:pt idx="2287">
                        <c:v>2303.0258960000001</c:v>
                      </c:pt>
                      <c:pt idx="2288">
                        <c:v>2304.0416679999998</c:v>
                      </c:pt>
                      <c:pt idx="2289">
                        <c:v>2305.0440710000003</c:v>
                      </c:pt>
                      <c:pt idx="2290">
                        <c:v>2306.0594289999999</c:v>
                      </c:pt>
                      <c:pt idx="2291">
                        <c:v>2307.0505130000001</c:v>
                      </c:pt>
                      <c:pt idx="2292">
                        <c:v>2308.0513009999995</c:v>
                      </c:pt>
                      <c:pt idx="2293">
                        <c:v>2309.0511879999995</c:v>
                      </c:pt>
                      <c:pt idx="2294">
                        <c:v>2310.0474519999998</c:v>
                      </c:pt>
                      <c:pt idx="2295">
                        <c:v>2311.0674389999995</c:v>
                      </c:pt>
                      <c:pt idx="2296">
                        <c:v>2312.0710200000003</c:v>
                      </c:pt>
                      <c:pt idx="2297">
                        <c:v>2313.0709710000001</c:v>
                      </c:pt>
                      <c:pt idx="2298">
                        <c:v>2314.0872129999998</c:v>
                      </c:pt>
                      <c:pt idx="2299">
                        <c:v>2315.1073729999998</c:v>
                      </c:pt>
                      <c:pt idx="2300">
                        <c:v>2316.0927510000001</c:v>
                      </c:pt>
                      <c:pt idx="2301">
                        <c:v>2317.1151730000001</c:v>
                      </c:pt>
                      <c:pt idx="2302">
                        <c:v>2318.129183</c:v>
                      </c:pt>
                      <c:pt idx="2303">
                        <c:v>2319.1403090000003</c:v>
                      </c:pt>
                      <c:pt idx="2304">
                        <c:v>2320.1602299999995</c:v>
                      </c:pt>
                      <c:pt idx="2305">
                        <c:v>2321.1753579999995</c:v>
                      </c:pt>
                      <c:pt idx="2306">
                        <c:v>2322.1858629999997</c:v>
                      </c:pt>
                      <c:pt idx="2307">
                        <c:v>2323.1942630000003</c:v>
                      </c:pt>
                      <c:pt idx="2308">
                        <c:v>2324.212192</c:v>
                      </c:pt>
                      <c:pt idx="2309">
                        <c:v>2325.2268779999995</c:v>
                      </c:pt>
                      <c:pt idx="2310">
                        <c:v>2326.2320639999998</c:v>
                      </c:pt>
                      <c:pt idx="2311">
                        <c:v>2327.2480219999998</c:v>
                      </c:pt>
                      <c:pt idx="2312">
                        <c:v>2328.2536300000002</c:v>
                      </c:pt>
                      <c:pt idx="2313">
                        <c:v>2329.2801090000003</c:v>
                      </c:pt>
                      <c:pt idx="2314">
                        <c:v>2330.2977069999997</c:v>
                      </c:pt>
                      <c:pt idx="2315">
                        <c:v>2331.3003179999996</c:v>
                      </c:pt>
                      <c:pt idx="2316">
                        <c:v>2332.3154439999998</c:v>
                      </c:pt>
                      <c:pt idx="2317">
                        <c:v>2333.3370649999997</c:v>
                      </c:pt>
                      <c:pt idx="2318">
                        <c:v>2334.352562</c:v>
                      </c:pt>
                      <c:pt idx="2319">
                        <c:v>2335.3579090000003</c:v>
                      </c:pt>
                      <c:pt idx="2320">
                        <c:v>2336.3788180000001</c:v>
                      </c:pt>
                      <c:pt idx="2321">
                        <c:v>2337.3797260000001</c:v>
                      </c:pt>
                      <c:pt idx="2322">
                        <c:v>2338.3862069999996</c:v>
                      </c:pt>
                      <c:pt idx="2323">
                        <c:v>2339.4035679999997</c:v>
                      </c:pt>
                      <c:pt idx="2324">
                        <c:v>2340.4235090000002</c:v>
                      </c:pt>
                      <c:pt idx="2325">
                        <c:v>2341.4253630000003</c:v>
                      </c:pt>
                      <c:pt idx="2326">
                        <c:v>2342.4290270000001</c:v>
                      </c:pt>
                      <c:pt idx="2327">
                        <c:v>2343.4549390000002</c:v>
                      </c:pt>
                      <c:pt idx="2328">
                        <c:v>2344.4708629999996</c:v>
                      </c:pt>
                      <c:pt idx="2329">
                        <c:v>2345.4734579999995</c:v>
                      </c:pt>
                      <c:pt idx="2330">
                        <c:v>2346.4794979999997</c:v>
                      </c:pt>
                      <c:pt idx="2331">
                        <c:v>2347.501569</c:v>
                      </c:pt>
                      <c:pt idx="2332">
                        <c:v>2348.5088749999995</c:v>
                      </c:pt>
                      <c:pt idx="2333">
                        <c:v>2349.5359669999998</c:v>
                      </c:pt>
                      <c:pt idx="2334">
                        <c:v>2350.5442459999995</c:v>
                      </c:pt>
                      <c:pt idx="2335">
                        <c:v>2351.5437359999996</c:v>
                      </c:pt>
                      <c:pt idx="2336">
                        <c:v>2352.5522570000003</c:v>
                      </c:pt>
                      <c:pt idx="2337">
                        <c:v>2353.5646319999996</c:v>
                      </c:pt>
                      <c:pt idx="2338">
                        <c:v>2354.5967170000004</c:v>
                      </c:pt>
                      <c:pt idx="2339">
                        <c:v>2355.6155639999997</c:v>
                      </c:pt>
                      <c:pt idx="2340">
                        <c:v>2356.62817</c:v>
                      </c:pt>
                      <c:pt idx="2341">
                        <c:v>2357.6301809999995</c:v>
                      </c:pt>
                      <c:pt idx="2342">
                        <c:v>2358.652212</c:v>
                      </c:pt>
                      <c:pt idx="2343">
                        <c:v>2359.672904</c:v>
                      </c:pt>
                      <c:pt idx="2344">
                        <c:v>2360.7065899999998</c:v>
                      </c:pt>
                      <c:pt idx="2345">
                        <c:v>2361.7285700000002</c:v>
                      </c:pt>
                      <c:pt idx="2346">
                        <c:v>2362.7504859999999</c:v>
                      </c:pt>
                      <c:pt idx="2347">
                        <c:v>2363.7509689999997</c:v>
                      </c:pt>
                      <c:pt idx="2348">
                        <c:v>2364.7555219999995</c:v>
                      </c:pt>
                      <c:pt idx="2349">
                        <c:v>2365.7626760000003</c:v>
                      </c:pt>
                      <c:pt idx="2350">
                        <c:v>2366.7783259999997</c:v>
                      </c:pt>
                      <c:pt idx="2351">
                        <c:v>2367.7819449999997</c:v>
                      </c:pt>
                      <c:pt idx="2352">
                        <c:v>2368.7880299999997</c:v>
                      </c:pt>
                      <c:pt idx="2353">
                        <c:v>2369.7931470000003</c:v>
                      </c:pt>
                      <c:pt idx="2354">
                        <c:v>2370.80836</c:v>
                      </c:pt>
                      <c:pt idx="2355">
                        <c:v>2371.823539</c:v>
                      </c:pt>
                      <c:pt idx="2356">
                        <c:v>2372.8381950000003</c:v>
                      </c:pt>
                      <c:pt idx="2357">
                        <c:v>2373.8386629999995</c:v>
                      </c:pt>
                      <c:pt idx="2358">
                        <c:v>2374.8574419999995</c:v>
                      </c:pt>
                      <c:pt idx="2359">
                        <c:v>2375.7675819999995</c:v>
                      </c:pt>
                      <c:pt idx="2360">
                        <c:v>2376.7831329999999</c:v>
                      </c:pt>
                      <c:pt idx="2361">
                        <c:v>2377.7873399999999</c:v>
                      </c:pt>
                      <c:pt idx="2362">
                        <c:v>2378.8098449999998</c:v>
                      </c:pt>
                      <c:pt idx="2363">
                        <c:v>2379.8101029999998</c:v>
                      </c:pt>
                      <c:pt idx="2364">
                        <c:v>2380.8144430000002</c:v>
                      </c:pt>
                      <c:pt idx="2365">
                        <c:v>2381.836577</c:v>
                      </c:pt>
                      <c:pt idx="2366">
                        <c:v>2382.852245</c:v>
                      </c:pt>
                      <c:pt idx="2367">
                        <c:v>2383.8586349999996</c:v>
                      </c:pt>
                      <c:pt idx="2368">
                        <c:v>2384.8804149999996</c:v>
                      </c:pt>
                      <c:pt idx="2369">
                        <c:v>2385.8809709999996</c:v>
                      </c:pt>
                      <c:pt idx="2370">
                        <c:v>2386.8752889999996</c:v>
                      </c:pt>
                      <c:pt idx="2371">
                        <c:v>2387.8883559999995</c:v>
                      </c:pt>
                      <c:pt idx="2372">
                        <c:v>2388.8887519999998</c:v>
                      </c:pt>
                      <c:pt idx="2373">
                        <c:v>2389.8895489999995</c:v>
                      </c:pt>
                      <c:pt idx="2374">
                        <c:v>2390.8959379999997</c:v>
                      </c:pt>
                      <c:pt idx="2375">
                        <c:v>2391.9113109999998</c:v>
                      </c:pt>
                      <c:pt idx="2376">
                        <c:v>2392.9180299999998</c:v>
                      </c:pt>
                      <c:pt idx="2377">
                        <c:v>2393.9339129999998</c:v>
                      </c:pt>
                      <c:pt idx="2378">
                        <c:v>2394.9285140000002</c:v>
                      </c:pt>
                      <c:pt idx="2379">
                        <c:v>2395.9508040000001</c:v>
                      </c:pt>
                      <c:pt idx="2380">
                        <c:v>2396.9409960000003</c:v>
                      </c:pt>
                      <c:pt idx="2381">
                        <c:v>2397.950691</c:v>
                      </c:pt>
                      <c:pt idx="2382">
                        <c:v>2398.9663819999996</c:v>
                      </c:pt>
                      <c:pt idx="2383">
                        <c:v>2399.9794059999995</c:v>
                      </c:pt>
                      <c:pt idx="2384">
                        <c:v>2400.9952720000001</c:v>
                      </c:pt>
                      <c:pt idx="2385">
                        <c:v>2402.001988</c:v>
                      </c:pt>
                      <c:pt idx="2386">
                        <c:v>2403.0044449999996</c:v>
                      </c:pt>
                      <c:pt idx="2387">
                        <c:v>2404.0043800000003</c:v>
                      </c:pt>
                      <c:pt idx="2388">
                        <c:v>2405.0049589999999</c:v>
                      </c:pt>
                      <c:pt idx="2389">
                        <c:v>2406.0046869999996</c:v>
                      </c:pt>
                      <c:pt idx="2390">
                        <c:v>2407.0179559999997</c:v>
                      </c:pt>
                      <c:pt idx="2391">
                        <c:v>2408.0334720000001</c:v>
                      </c:pt>
                      <c:pt idx="2392">
                        <c:v>2409.0493550000001</c:v>
                      </c:pt>
                      <c:pt idx="2393">
                        <c:v>2410.0649189999995</c:v>
                      </c:pt>
                      <c:pt idx="2394">
                        <c:v>2411.0801199999996</c:v>
                      </c:pt>
                      <c:pt idx="2395">
                        <c:v>2412.1024120000002</c:v>
                      </c:pt>
                      <c:pt idx="2396">
                        <c:v>2413.0938770000002</c:v>
                      </c:pt>
                      <c:pt idx="2397">
                        <c:v>2414.10941</c:v>
                      </c:pt>
                      <c:pt idx="2398">
                        <c:v>2415.1167829999995</c:v>
                      </c:pt>
                      <c:pt idx="2399">
                        <c:v>2416.1324089999998</c:v>
                      </c:pt>
                      <c:pt idx="2400">
                        <c:v>2417.1321010000001</c:v>
                      </c:pt>
                      <c:pt idx="2401">
                        <c:v>2418.1410539999997</c:v>
                      </c:pt>
                      <c:pt idx="2402">
                        <c:v>2419.1570270000002</c:v>
                      </c:pt>
                      <c:pt idx="2403">
                        <c:v>2420.1704819999995</c:v>
                      </c:pt>
                      <c:pt idx="2404">
                        <c:v>2421.1748449999996</c:v>
                      </c:pt>
                      <c:pt idx="2405">
                        <c:v>2422.1998670000003</c:v>
                      </c:pt>
                      <c:pt idx="2406">
                        <c:v>2423.2025979999999</c:v>
                      </c:pt>
                      <c:pt idx="2407">
                        <c:v>2424.2185119999995</c:v>
                      </c:pt>
                      <c:pt idx="2408">
                        <c:v>2425.2339009999996</c:v>
                      </c:pt>
                      <c:pt idx="2409">
                        <c:v>2426.2491789999995</c:v>
                      </c:pt>
                      <c:pt idx="2410">
                        <c:v>2427.2560439999997</c:v>
                      </c:pt>
                      <c:pt idx="2411">
                        <c:v>2428.2560320000002</c:v>
                      </c:pt>
                      <c:pt idx="2412">
                        <c:v>2429.261528</c:v>
                      </c:pt>
                      <c:pt idx="2413">
                        <c:v>2430.2590639999999</c:v>
                      </c:pt>
                      <c:pt idx="2414">
                        <c:v>2431.2499619999999</c:v>
                      </c:pt>
                      <c:pt idx="2415">
                        <c:v>2432.2498690000002</c:v>
                      </c:pt>
                      <c:pt idx="2416">
                        <c:v>2433.2656289999995</c:v>
                      </c:pt>
                      <c:pt idx="2417">
                        <c:v>2434.281019</c:v>
                      </c:pt>
                      <c:pt idx="2418">
                        <c:v>2435.2964689999999</c:v>
                      </c:pt>
                      <c:pt idx="2419">
                        <c:v>2436.2960519999997</c:v>
                      </c:pt>
                      <c:pt idx="2420">
                        <c:v>2437.2956480000003</c:v>
                      </c:pt>
                      <c:pt idx="2421">
                        <c:v>2438.3109420000001</c:v>
                      </c:pt>
                      <c:pt idx="2422">
                        <c:v>2439.3110850000003</c:v>
                      </c:pt>
                      <c:pt idx="2423">
                        <c:v>2440.3265199999996</c:v>
                      </c:pt>
                      <c:pt idx="2424">
                        <c:v>2441.3419779999995</c:v>
                      </c:pt>
                      <c:pt idx="2425">
                        <c:v>2442.3641930000003</c:v>
                      </c:pt>
                      <c:pt idx="2426">
                        <c:v>2443.3802450000003</c:v>
                      </c:pt>
                      <c:pt idx="2427">
                        <c:v>2444.3805519999996</c:v>
                      </c:pt>
                      <c:pt idx="2428">
                        <c:v>2445.3870559999996</c:v>
                      </c:pt>
                      <c:pt idx="2429">
                        <c:v>2446.4034160000001</c:v>
                      </c:pt>
                      <c:pt idx="2430">
                        <c:v>2447.418592</c:v>
                      </c:pt>
                      <c:pt idx="2431">
                        <c:v>2448.4287130000002</c:v>
                      </c:pt>
                      <c:pt idx="2432">
                        <c:v>2449.4200140000003</c:v>
                      </c:pt>
                      <c:pt idx="2433">
                        <c:v>2450.4203790000001</c:v>
                      </c:pt>
                      <c:pt idx="2434">
                        <c:v>2451.4285909999999</c:v>
                      </c:pt>
                      <c:pt idx="2435">
                        <c:v>2452.4438319999999</c:v>
                      </c:pt>
                      <c:pt idx="2436">
                        <c:v>2453.4599849999995</c:v>
                      </c:pt>
                      <c:pt idx="2437">
                        <c:v>2454.475668</c:v>
                      </c:pt>
                      <c:pt idx="2438">
                        <c:v>2455.4776689999999</c:v>
                      </c:pt>
                      <c:pt idx="2439">
                        <c:v>2456.4806410000001</c:v>
                      </c:pt>
                      <c:pt idx="2440">
                        <c:v>2457.478846</c:v>
                      </c:pt>
                      <c:pt idx="2441">
                        <c:v>2458.4986440000002</c:v>
                      </c:pt>
                      <c:pt idx="2442">
                        <c:v>2459.5086629999996</c:v>
                      </c:pt>
                      <c:pt idx="2443">
                        <c:v>2460.511082</c:v>
                      </c:pt>
                      <c:pt idx="2444">
                        <c:v>2461.5416809999997</c:v>
                      </c:pt>
                      <c:pt idx="2445">
                        <c:v>2462.542316</c:v>
                      </c:pt>
                      <c:pt idx="2446">
                        <c:v>2463.5666229999997</c:v>
                      </c:pt>
                      <c:pt idx="2447">
                        <c:v>2464.5813989999997</c:v>
                      </c:pt>
                      <c:pt idx="2448">
                        <c:v>2465.6022649999995</c:v>
                      </c:pt>
                      <c:pt idx="2449">
                        <c:v>2466.6182499999995</c:v>
                      </c:pt>
                      <c:pt idx="2450">
                        <c:v>2467.6200019999997</c:v>
                      </c:pt>
                      <c:pt idx="2451">
                        <c:v>2468.6194850000002</c:v>
                      </c:pt>
                      <c:pt idx="2452">
                        <c:v>2469.6277389999996</c:v>
                      </c:pt>
                      <c:pt idx="2453">
                        <c:v>2470.6268879999998</c:v>
                      </c:pt>
                      <c:pt idx="2454">
                        <c:v>2471.6274359999998</c:v>
                      </c:pt>
                      <c:pt idx="2455">
                        <c:v>2472.6333910000003</c:v>
                      </c:pt>
                      <c:pt idx="2456">
                        <c:v>2473.6373619999995</c:v>
                      </c:pt>
                      <c:pt idx="2457">
                        <c:v>2474.6463130000002</c:v>
                      </c:pt>
                      <c:pt idx="2458">
                        <c:v>2475.660605</c:v>
                      </c:pt>
                      <c:pt idx="2459">
                        <c:v>2476.6823919999997</c:v>
                      </c:pt>
                      <c:pt idx="2460">
                        <c:v>2477.7065949999997</c:v>
                      </c:pt>
                      <c:pt idx="2461">
                        <c:v>2478.7280730000002</c:v>
                      </c:pt>
                      <c:pt idx="2462">
                        <c:v>2479.7420579999998</c:v>
                      </c:pt>
                      <c:pt idx="2463">
                        <c:v>2480.7576929999996</c:v>
                      </c:pt>
                      <c:pt idx="2464">
                        <c:v>2481.7735649999995</c:v>
                      </c:pt>
                      <c:pt idx="2465">
                        <c:v>2482.7894479999995</c:v>
                      </c:pt>
                      <c:pt idx="2466">
                        <c:v>2483.6785330000002</c:v>
                      </c:pt>
                      <c:pt idx="2467">
                        <c:v>2484.6783660000001</c:v>
                      </c:pt>
                      <c:pt idx="2468">
                        <c:v>2485.6781579999997</c:v>
                      </c:pt>
                      <c:pt idx="2469">
                        <c:v>2486.6782199999998</c:v>
                      </c:pt>
                      <c:pt idx="2470">
                        <c:v>2487.6777059999995</c:v>
                      </c:pt>
                      <c:pt idx="2471">
                        <c:v>2488.678003</c:v>
                      </c:pt>
                      <c:pt idx="2472">
                        <c:v>2489.6775349999998</c:v>
                      </c:pt>
                      <c:pt idx="2473">
                        <c:v>2490.6846500000001</c:v>
                      </c:pt>
                      <c:pt idx="2474">
                        <c:v>2491.6886560000003</c:v>
                      </c:pt>
                      <c:pt idx="2475">
                        <c:v>2492.705594</c:v>
                      </c:pt>
                      <c:pt idx="2476">
                        <c:v>2493.7212870000003</c:v>
                      </c:pt>
                      <c:pt idx="2477">
                        <c:v>2494.7368850000003</c:v>
                      </c:pt>
                      <c:pt idx="2478">
                        <c:v>2495.7343579999997</c:v>
                      </c:pt>
                      <c:pt idx="2479">
                        <c:v>2496.75389</c:v>
                      </c:pt>
                      <c:pt idx="2480">
                        <c:v>2497.7536039999995</c:v>
                      </c:pt>
                      <c:pt idx="2481">
                        <c:v>2498.7532490000003</c:v>
                      </c:pt>
                      <c:pt idx="2482">
                        <c:v>2499.768701</c:v>
                      </c:pt>
                      <c:pt idx="2483">
                        <c:v>2500.7683479999996</c:v>
                      </c:pt>
                      <c:pt idx="2484">
                        <c:v>2501.7839779999995</c:v>
                      </c:pt>
                      <c:pt idx="2485">
                        <c:v>2502.799231</c:v>
                      </c:pt>
                      <c:pt idx="2486">
                        <c:v>2503.8146820000002</c:v>
                      </c:pt>
                      <c:pt idx="2487">
                        <c:v>2504.8143499999996</c:v>
                      </c:pt>
                      <c:pt idx="2488">
                        <c:v>2505.8143529999998</c:v>
                      </c:pt>
                      <c:pt idx="2489">
                        <c:v>2506.8298059999997</c:v>
                      </c:pt>
                      <c:pt idx="2490">
                        <c:v>2507.8455260000001</c:v>
                      </c:pt>
                      <c:pt idx="2491">
                        <c:v>2508.8703020000003</c:v>
                      </c:pt>
                      <c:pt idx="2492">
                        <c:v>2509.8859279999997</c:v>
                      </c:pt>
                      <c:pt idx="2493">
                        <c:v>2510.9012919999996</c:v>
                      </c:pt>
                      <c:pt idx="2494">
                        <c:v>2511.9169970000003</c:v>
                      </c:pt>
                      <c:pt idx="2495">
                        <c:v>2512.9321620000001</c:v>
                      </c:pt>
                      <c:pt idx="2496">
                        <c:v>2513.9322249999996</c:v>
                      </c:pt>
                      <c:pt idx="2497">
                        <c:v>2514.9475510000002</c:v>
                      </c:pt>
                      <c:pt idx="2498">
                        <c:v>2515.9385819999998</c:v>
                      </c:pt>
                      <c:pt idx="2499">
                        <c:v>2516.9609339999997</c:v>
                      </c:pt>
                      <c:pt idx="2500">
                        <c:v>2517.976514</c:v>
                      </c:pt>
                      <c:pt idx="2501">
                        <c:v>2518.9837740000003</c:v>
                      </c:pt>
                      <c:pt idx="2502">
                        <c:v>2519.9906270000001</c:v>
                      </c:pt>
                      <c:pt idx="2503">
                        <c:v>2521.0057649999999</c:v>
                      </c:pt>
                      <c:pt idx="2504">
                        <c:v>2522.005768</c:v>
                      </c:pt>
                      <c:pt idx="2505">
                        <c:v>2523.0062090000001</c:v>
                      </c:pt>
                      <c:pt idx="2506">
                        <c:v>2524.0067929999996</c:v>
                      </c:pt>
                      <c:pt idx="2507">
                        <c:v>2525.0012180000003</c:v>
                      </c:pt>
                      <c:pt idx="2508">
                        <c:v>2526.0082389999998</c:v>
                      </c:pt>
                      <c:pt idx="2509">
                        <c:v>2527.0013840000001</c:v>
                      </c:pt>
                      <c:pt idx="2510">
                        <c:v>2527.9990909999997</c:v>
                      </c:pt>
                      <c:pt idx="2511">
                        <c:v>2529.0066260000003</c:v>
                      </c:pt>
                      <c:pt idx="2512">
                        <c:v>2530.0130799999997</c:v>
                      </c:pt>
                      <c:pt idx="2513">
                        <c:v>2531.0047400000003</c:v>
                      </c:pt>
                      <c:pt idx="2514">
                        <c:v>2532.0080870000002</c:v>
                      </c:pt>
                      <c:pt idx="2515">
                        <c:v>2532.9989889999997</c:v>
                      </c:pt>
                      <c:pt idx="2516">
                        <c:v>2534.018548</c:v>
                      </c:pt>
                      <c:pt idx="2517">
                        <c:v>2535.0325339999999</c:v>
                      </c:pt>
                      <c:pt idx="2518">
                        <c:v>2536.0530689999996</c:v>
                      </c:pt>
                      <c:pt idx="2519">
                        <c:v>2537.0526339999997</c:v>
                      </c:pt>
                      <c:pt idx="2520">
                        <c:v>2538.0452589999995</c:v>
                      </c:pt>
                      <c:pt idx="2521">
                        <c:v>2539.0586889999995</c:v>
                      </c:pt>
                      <c:pt idx="2522">
                        <c:v>2540.0820469999999</c:v>
                      </c:pt>
                      <c:pt idx="2523">
                        <c:v>2541.0900499999998</c:v>
                      </c:pt>
                      <c:pt idx="2524">
                        <c:v>2542.1090089999998</c:v>
                      </c:pt>
                      <c:pt idx="2525">
                        <c:v>2543.1237529999999</c:v>
                      </c:pt>
                      <c:pt idx="2526">
                        <c:v>2544.1203960000003</c:v>
                      </c:pt>
                      <c:pt idx="2527">
                        <c:v>2545.1352459999998</c:v>
                      </c:pt>
                      <c:pt idx="2528">
                        <c:v>2546.145947</c:v>
                      </c:pt>
                      <c:pt idx="2529">
                        <c:v>2547.1762159999998</c:v>
                      </c:pt>
                      <c:pt idx="2530">
                        <c:v>2548.1913779999995</c:v>
                      </c:pt>
                      <c:pt idx="2531">
                        <c:v>2549.2078240000001</c:v>
                      </c:pt>
                      <c:pt idx="2532">
                        <c:v>2550.2297449999996</c:v>
                      </c:pt>
                      <c:pt idx="2533">
                        <c:v>2551.2408219999998</c:v>
                      </c:pt>
                      <c:pt idx="2534">
                        <c:v>2552.2505259999998</c:v>
                      </c:pt>
                      <c:pt idx="2535">
                        <c:v>2553.2808480000003</c:v>
                      </c:pt>
                      <c:pt idx="2536">
                        <c:v>2554.2937199999997</c:v>
                      </c:pt>
                      <c:pt idx="2537">
                        <c:v>2555.2941869999995</c:v>
                      </c:pt>
                      <c:pt idx="2538">
                        <c:v>2556.2951000000003</c:v>
                      </c:pt>
                      <c:pt idx="2539">
                        <c:v>2557.294664</c:v>
                      </c:pt>
                      <c:pt idx="2540">
                        <c:v>2558.300835</c:v>
                      </c:pt>
                      <c:pt idx="2541">
                        <c:v>2559.3255479999998</c:v>
                      </c:pt>
                      <c:pt idx="2542">
                        <c:v>2560.340792</c:v>
                      </c:pt>
                      <c:pt idx="2543">
                        <c:v>2561.3564749999996</c:v>
                      </c:pt>
                      <c:pt idx="2544">
                        <c:v>2562.3713170000001</c:v>
                      </c:pt>
                      <c:pt idx="2545">
                        <c:v>2563.3769549999997</c:v>
                      </c:pt>
                      <c:pt idx="2546">
                        <c:v>2564.3757329999999</c:v>
                      </c:pt>
                      <c:pt idx="2547">
                        <c:v>2565.3926389999997</c:v>
                      </c:pt>
                      <c:pt idx="2548">
                        <c:v>2566.4238829999995</c:v>
                      </c:pt>
                      <c:pt idx="2549">
                        <c:v>2567.4500559999997</c:v>
                      </c:pt>
                      <c:pt idx="2550">
                        <c:v>2568.4696400000003</c:v>
                      </c:pt>
                      <c:pt idx="2551">
                        <c:v>2569.374253</c:v>
                      </c:pt>
                      <c:pt idx="2552">
                        <c:v>2570.3742359999997</c:v>
                      </c:pt>
                      <c:pt idx="2553">
                        <c:v>2571.3941379999997</c:v>
                      </c:pt>
                      <c:pt idx="2554">
                        <c:v>2572.4011929999997</c:v>
                      </c:pt>
                      <c:pt idx="2555">
                        <c:v>2573.3897289999995</c:v>
                      </c:pt>
                      <c:pt idx="2556">
                        <c:v>2574.4049050000003</c:v>
                      </c:pt>
                      <c:pt idx="2557">
                        <c:v>2575.4116279999998</c:v>
                      </c:pt>
                      <c:pt idx="2558">
                        <c:v>2576.4301009999999</c:v>
                      </c:pt>
                      <c:pt idx="2559">
                        <c:v>2577.4307879999997</c:v>
                      </c:pt>
                      <c:pt idx="2560">
                        <c:v>2578.436009</c:v>
                      </c:pt>
                      <c:pt idx="2561">
                        <c:v>2579.4612959999995</c:v>
                      </c:pt>
                      <c:pt idx="2562">
                        <c:v>2580.4619190000003</c:v>
                      </c:pt>
                      <c:pt idx="2563">
                        <c:v>2581.4773699999996</c:v>
                      </c:pt>
                      <c:pt idx="2564">
                        <c:v>2582.4698239999998</c:v>
                      </c:pt>
                      <c:pt idx="2565">
                        <c:v>2583.485361</c:v>
                      </c:pt>
                      <c:pt idx="2566">
                        <c:v>2584.5006059999996</c:v>
                      </c:pt>
                      <c:pt idx="2567">
                        <c:v>2585.5008909999997</c:v>
                      </c:pt>
                      <c:pt idx="2568">
                        <c:v>2586.5031909999998</c:v>
                      </c:pt>
                      <c:pt idx="2569">
                        <c:v>2587.5018119999995</c:v>
                      </c:pt>
                      <c:pt idx="2570">
                        <c:v>2588.5017950000001</c:v>
                      </c:pt>
                      <c:pt idx="2571">
                        <c:v>2589.5077460000002</c:v>
                      </c:pt>
                      <c:pt idx="2572">
                        <c:v>2590.5017989999997</c:v>
                      </c:pt>
                      <c:pt idx="2573">
                        <c:v>2591.5104929999998</c:v>
                      </c:pt>
                      <c:pt idx="2574">
                        <c:v>2592.5116580000004</c:v>
                      </c:pt>
                      <c:pt idx="2575">
                        <c:v>2593.5076079999999</c:v>
                      </c:pt>
                      <c:pt idx="2576">
                        <c:v>2594.507415</c:v>
                      </c:pt>
                      <c:pt idx="2577">
                        <c:v>2595.5071760000001</c:v>
                      </c:pt>
                      <c:pt idx="2578">
                        <c:v>2596.5069599999997</c:v>
                      </c:pt>
                      <c:pt idx="2579">
                        <c:v>2597.5111319999996</c:v>
                      </c:pt>
                      <c:pt idx="2580">
                        <c:v>2598.5047450000002</c:v>
                      </c:pt>
                      <c:pt idx="2581">
                        <c:v>2599.5118169999996</c:v>
                      </c:pt>
                      <c:pt idx="2582">
                        <c:v>2600.5382060000002</c:v>
                      </c:pt>
                      <c:pt idx="2583">
                        <c:v>2601.5598410000002</c:v>
                      </c:pt>
                      <c:pt idx="2584">
                        <c:v>2602.5754930000003</c:v>
                      </c:pt>
                      <c:pt idx="2585">
                        <c:v>2603.6085999999996</c:v>
                      </c:pt>
                      <c:pt idx="2586">
                        <c:v>2604.623525</c:v>
                      </c:pt>
                      <c:pt idx="2587">
                        <c:v>2605.6255769999998</c:v>
                      </c:pt>
                      <c:pt idx="2588">
                        <c:v>2606.6487470000002</c:v>
                      </c:pt>
                      <c:pt idx="2589">
                        <c:v>2607.6308289999997</c:v>
                      </c:pt>
                      <c:pt idx="2590">
                        <c:v>2608.6332030000003</c:v>
                      </c:pt>
                      <c:pt idx="2591">
                        <c:v>2609.645998</c:v>
                      </c:pt>
                      <c:pt idx="2592">
                        <c:v>2610.6541580000003</c:v>
                      </c:pt>
                      <c:pt idx="2593">
                        <c:v>2611.6859130000003</c:v>
                      </c:pt>
                      <c:pt idx="2594">
                        <c:v>2612.7269550000001</c:v>
                      </c:pt>
                      <c:pt idx="2595">
                        <c:v>2613.7394569999997</c:v>
                      </c:pt>
                      <c:pt idx="2596">
                        <c:v>2614.6343379999998</c:v>
                      </c:pt>
                      <c:pt idx="2597">
                        <c:v>2615.640832</c:v>
                      </c:pt>
                      <c:pt idx="2598">
                        <c:v>2616.6419610000003</c:v>
                      </c:pt>
                      <c:pt idx="2599">
                        <c:v>2617.6575270000003</c:v>
                      </c:pt>
                      <c:pt idx="2600">
                        <c:v>2618.670118</c:v>
                      </c:pt>
                      <c:pt idx="2601">
                        <c:v>2619.6770230000002</c:v>
                      </c:pt>
                      <c:pt idx="2602">
                        <c:v>2620.6904210000002</c:v>
                      </c:pt>
                      <c:pt idx="2603">
                        <c:v>2621.7119389999998</c:v>
                      </c:pt>
                      <c:pt idx="2604">
                        <c:v>2622.7275529999997</c:v>
                      </c:pt>
                      <c:pt idx="2605">
                        <c:v>2623.7403260000001</c:v>
                      </c:pt>
                      <c:pt idx="2606">
                        <c:v>2624.7534349999996</c:v>
                      </c:pt>
                      <c:pt idx="2607">
                        <c:v>2625.7661929999995</c:v>
                      </c:pt>
                      <c:pt idx="2608">
                        <c:v>2626.7703970000002</c:v>
                      </c:pt>
                      <c:pt idx="2609">
                        <c:v>2627.7752330000003</c:v>
                      </c:pt>
                      <c:pt idx="2610">
                        <c:v>2628.7751980000003</c:v>
                      </c:pt>
                      <c:pt idx="2611">
                        <c:v>2629.785629</c:v>
                      </c:pt>
                      <c:pt idx="2612">
                        <c:v>2630.8007600000001</c:v>
                      </c:pt>
                      <c:pt idx="2613">
                        <c:v>2631.8006820000001</c:v>
                      </c:pt>
                      <c:pt idx="2614">
                        <c:v>2632.8006789999999</c:v>
                      </c:pt>
                      <c:pt idx="2615">
                        <c:v>2633.8022510000001</c:v>
                      </c:pt>
                      <c:pt idx="2616">
                        <c:v>2634.817959</c:v>
                      </c:pt>
                      <c:pt idx="2617">
                        <c:v>2635.8334810000006</c:v>
                      </c:pt>
                      <c:pt idx="2618">
                        <c:v>2636.8487260000002</c:v>
                      </c:pt>
                      <c:pt idx="2619">
                        <c:v>2637.8623740000003</c:v>
                      </c:pt>
                      <c:pt idx="2620">
                        <c:v>2638.8691909999998</c:v>
                      </c:pt>
                      <c:pt idx="2621">
                        <c:v>2639.8697259999999</c:v>
                      </c:pt>
                      <c:pt idx="2622">
                        <c:v>2640.8764790000005</c:v>
                      </c:pt>
                      <c:pt idx="2623">
                        <c:v>2641.8884520000001</c:v>
                      </c:pt>
                      <c:pt idx="2624">
                        <c:v>2642.8794990000006</c:v>
                      </c:pt>
                      <c:pt idx="2625">
                        <c:v>2643.8792940000003</c:v>
                      </c:pt>
                      <c:pt idx="2626">
                        <c:v>2644.8791689999998</c:v>
                      </c:pt>
                      <c:pt idx="2627">
                        <c:v>2645.8891730000005</c:v>
                      </c:pt>
                      <c:pt idx="2628">
                        <c:v>2646.8960530000004</c:v>
                      </c:pt>
                      <c:pt idx="2629">
                        <c:v>2647.9112219999997</c:v>
                      </c:pt>
                      <c:pt idx="2630">
                        <c:v>2648.9269510000004</c:v>
                      </c:pt>
                      <c:pt idx="2631">
                        <c:v>2649.9274510000005</c:v>
                      </c:pt>
                      <c:pt idx="2632">
                        <c:v>2650.9276410000002</c:v>
                      </c:pt>
                      <c:pt idx="2633">
                        <c:v>2651.9401969999999</c:v>
                      </c:pt>
                      <c:pt idx="2634">
                        <c:v>2652.9556119999997</c:v>
                      </c:pt>
                      <c:pt idx="2635">
                        <c:v>2653.9619359999997</c:v>
                      </c:pt>
                      <c:pt idx="2636">
                        <c:v>2654.9775770000006</c:v>
                      </c:pt>
                      <c:pt idx="2637">
                        <c:v>2655.9936029999999</c:v>
                      </c:pt>
                      <c:pt idx="2638">
                        <c:v>2657.0092359999999</c:v>
                      </c:pt>
                      <c:pt idx="2639">
                        <c:v>2657.9993039999999</c:v>
                      </c:pt>
                      <c:pt idx="2640">
                        <c:v>2659.0098960000005</c:v>
                      </c:pt>
                      <c:pt idx="2641">
                        <c:v>2659.998595</c:v>
                      </c:pt>
                      <c:pt idx="2642">
                        <c:v>2660.9988469999998</c:v>
                      </c:pt>
                      <c:pt idx="2643">
                        <c:v>2661.9984020000002</c:v>
                      </c:pt>
                      <c:pt idx="2644">
                        <c:v>2662.9983680000005</c:v>
                      </c:pt>
                      <c:pt idx="2645">
                        <c:v>2664.0052640000004</c:v>
                      </c:pt>
                      <c:pt idx="2646">
                        <c:v>2665.012221</c:v>
                      </c:pt>
                      <c:pt idx="2647">
                        <c:v>2666.0121070000005</c:v>
                      </c:pt>
                      <c:pt idx="2648">
                        <c:v>2667.0230689999999</c:v>
                      </c:pt>
                      <c:pt idx="2649">
                        <c:v>2668.0538349999997</c:v>
                      </c:pt>
                      <c:pt idx="2650">
                        <c:v>2669.0644670000001</c:v>
                      </c:pt>
                      <c:pt idx="2651">
                        <c:v>2670.0871669999997</c:v>
                      </c:pt>
                      <c:pt idx="2652">
                        <c:v>2671.1096349999998</c:v>
                      </c:pt>
                      <c:pt idx="2653">
                        <c:v>2672.1412209999999</c:v>
                      </c:pt>
                      <c:pt idx="2654">
                        <c:v>2673.1404110000003</c:v>
                      </c:pt>
                      <c:pt idx="2655">
                        <c:v>2674.0520800000004</c:v>
                      </c:pt>
                      <c:pt idx="2656">
                        <c:v>2675.0519679999998</c:v>
                      </c:pt>
                      <c:pt idx="2657">
                        <c:v>2676.0518670000001</c:v>
                      </c:pt>
                      <c:pt idx="2658">
                        <c:v>2677.0622430000003</c:v>
                      </c:pt>
                      <c:pt idx="2659">
                        <c:v>2678.0695350000005</c:v>
                      </c:pt>
                      <c:pt idx="2660">
                        <c:v>2679.0828730000003</c:v>
                      </c:pt>
                      <c:pt idx="2661">
                        <c:v>2680.084081</c:v>
                      </c:pt>
                      <c:pt idx="2662">
                        <c:v>2681.0908330000002</c:v>
                      </c:pt>
                      <c:pt idx="2663">
                        <c:v>2682.094317</c:v>
                      </c:pt>
                      <c:pt idx="2664">
                        <c:v>2683.094846</c:v>
                      </c:pt>
                      <c:pt idx="2665">
                        <c:v>2684.1021000000001</c:v>
                      </c:pt>
                      <c:pt idx="2666">
                        <c:v>2685.1017309999997</c:v>
                      </c:pt>
                      <c:pt idx="2667">
                        <c:v>2686.1171050000003</c:v>
                      </c:pt>
                      <c:pt idx="2668">
                        <c:v>2687.1172779999997</c:v>
                      </c:pt>
                      <c:pt idx="2669">
                        <c:v>2688.1220169999997</c:v>
                      </c:pt>
                      <c:pt idx="2670">
                        <c:v>2689.1307539999998</c:v>
                      </c:pt>
                      <c:pt idx="2671">
                        <c:v>2690.13429</c:v>
                      </c:pt>
                      <c:pt idx="2672">
                        <c:v>2691.1341920000004</c:v>
                      </c:pt>
                      <c:pt idx="2673">
                        <c:v>2692.1409110000004</c:v>
                      </c:pt>
                      <c:pt idx="2674">
                        <c:v>2693.1694260000004</c:v>
                      </c:pt>
                      <c:pt idx="2675">
                        <c:v>2694.1853270000001</c:v>
                      </c:pt>
                      <c:pt idx="2676">
                        <c:v>2695.1803110000001</c:v>
                      </c:pt>
                      <c:pt idx="2677">
                        <c:v>2696.1800469999998</c:v>
                      </c:pt>
                      <c:pt idx="2678">
                        <c:v>2697.1808190000002</c:v>
                      </c:pt>
                      <c:pt idx="2679">
                        <c:v>2698.1806859999997</c:v>
                      </c:pt>
                      <c:pt idx="2680">
                        <c:v>2699.1967519999998</c:v>
                      </c:pt>
                      <c:pt idx="2681">
                        <c:v>2700.1964090000001</c:v>
                      </c:pt>
                      <c:pt idx="2682">
                        <c:v>2701.1962450000001</c:v>
                      </c:pt>
                      <c:pt idx="2683">
                        <c:v>2702.2119119999998</c:v>
                      </c:pt>
                      <c:pt idx="2684">
                        <c:v>2703.2187329999997</c:v>
                      </c:pt>
                      <c:pt idx="2685">
                        <c:v>2704.2187359999998</c:v>
                      </c:pt>
                      <c:pt idx="2686">
                        <c:v>2705.2184790000001</c:v>
                      </c:pt>
                      <c:pt idx="2687">
                        <c:v>2706.2407890000004</c:v>
                      </c:pt>
                      <c:pt idx="2688">
                        <c:v>2707.2472800000005</c:v>
                      </c:pt>
                      <c:pt idx="2689">
                        <c:v>2708.2599019999998</c:v>
                      </c:pt>
                      <c:pt idx="2690">
                        <c:v>2709.2686920000006</c:v>
                      </c:pt>
                      <c:pt idx="2691">
                        <c:v>2710.2850509999998</c:v>
                      </c:pt>
                      <c:pt idx="2692">
                        <c:v>2711.3008660000005</c:v>
                      </c:pt>
                      <c:pt idx="2693">
                        <c:v>2712.3163420000001</c:v>
                      </c:pt>
                      <c:pt idx="2694">
                        <c:v>2713.3300429999999</c:v>
                      </c:pt>
                      <c:pt idx="2695">
                        <c:v>2714.3370290000003</c:v>
                      </c:pt>
                      <c:pt idx="2696">
                        <c:v>2715.358714</c:v>
                      </c:pt>
                      <c:pt idx="2697">
                        <c:v>2716.3741900000005</c:v>
                      </c:pt>
                      <c:pt idx="2698">
                        <c:v>2717.3798109999998</c:v>
                      </c:pt>
                      <c:pt idx="2699">
                        <c:v>2718.3908790000005</c:v>
                      </c:pt>
                      <c:pt idx="2700">
                        <c:v>2719.3994950000006</c:v>
                      </c:pt>
                      <c:pt idx="2701">
                        <c:v>2720.4377050000003</c:v>
                      </c:pt>
                      <c:pt idx="2702">
                        <c:v>2721.4410699999999</c:v>
                      </c:pt>
                      <c:pt idx="2703">
                        <c:v>2722.4476709999999</c:v>
                      </c:pt>
                      <c:pt idx="2704">
                        <c:v>2723.4661139999998</c:v>
                      </c:pt>
                      <c:pt idx="2705">
                        <c:v>2724.4653129999997</c:v>
                      </c:pt>
                      <c:pt idx="2706">
                        <c:v>2725.4663810000002</c:v>
                      </c:pt>
                      <c:pt idx="2707">
                        <c:v>2726.4833159999998</c:v>
                      </c:pt>
                      <c:pt idx="2708">
                        <c:v>2727.3848090000001</c:v>
                      </c:pt>
                      <c:pt idx="2709">
                        <c:v>2728.3849970000001</c:v>
                      </c:pt>
                      <c:pt idx="2710">
                        <c:v>2729.389486</c:v>
                      </c:pt>
                      <c:pt idx="2711">
                        <c:v>2730.3959460000005</c:v>
                      </c:pt>
                      <c:pt idx="2712">
                        <c:v>2731.4024449999997</c:v>
                      </c:pt>
                      <c:pt idx="2713">
                        <c:v>2732.4181980000003</c:v>
                      </c:pt>
                      <c:pt idx="2714">
                        <c:v>2733.4226040000003</c:v>
                      </c:pt>
                      <c:pt idx="2715">
                        <c:v>2734.4227959999998</c:v>
                      </c:pt>
                      <c:pt idx="2716">
                        <c:v>2735.4237279999998</c:v>
                      </c:pt>
                      <c:pt idx="2717">
                        <c:v>2736.4331069999998</c:v>
                      </c:pt>
                      <c:pt idx="2718">
                        <c:v>2737.4486910000005</c:v>
                      </c:pt>
                      <c:pt idx="2719">
                        <c:v>2738.4620750000004</c:v>
                      </c:pt>
                      <c:pt idx="2720">
                        <c:v>2739.467122</c:v>
                      </c:pt>
                      <c:pt idx="2721">
                        <c:v>2740.4892580000005</c:v>
                      </c:pt>
                      <c:pt idx="2722">
                        <c:v>2741.5047050000003</c:v>
                      </c:pt>
                      <c:pt idx="2723">
                        <c:v>2742.504449</c:v>
                      </c:pt>
                      <c:pt idx="2724">
                        <c:v>2743.524402</c:v>
                      </c:pt>
                      <c:pt idx="2725">
                        <c:v>2744.5217990000001</c:v>
                      </c:pt>
                      <c:pt idx="2726">
                        <c:v>2745.5371919999998</c:v>
                      </c:pt>
                      <c:pt idx="2727">
                        <c:v>2746.5416640000003</c:v>
                      </c:pt>
                      <c:pt idx="2728">
                        <c:v>2747.5561910000006</c:v>
                      </c:pt>
                      <c:pt idx="2729">
                        <c:v>2748.5571570000002</c:v>
                      </c:pt>
                      <c:pt idx="2730">
                        <c:v>2749.563975</c:v>
                      </c:pt>
                      <c:pt idx="2731">
                        <c:v>2750.5821590000005</c:v>
                      </c:pt>
                      <c:pt idx="2732">
                        <c:v>2751.5976970000002</c:v>
                      </c:pt>
                      <c:pt idx="2733">
                        <c:v>2752.6040499999999</c:v>
                      </c:pt>
                      <c:pt idx="2734">
                        <c:v>2753.6193320000002</c:v>
                      </c:pt>
                      <c:pt idx="2735">
                        <c:v>2754.6346210000002</c:v>
                      </c:pt>
                      <c:pt idx="2736">
                        <c:v>2755.6348120000002</c:v>
                      </c:pt>
                      <c:pt idx="2737">
                        <c:v>2756.6500210000004</c:v>
                      </c:pt>
                      <c:pt idx="2738">
                        <c:v>2757.66662</c:v>
                      </c:pt>
                      <c:pt idx="2739">
                        <c:v>2758.6735479999998</c:v>
                      </c:pt>
                      <c:pt idx="2740">
                        <c:v>2759.6889460000002</c:v>
                      </c:pt>
                      <c:pt idx="2741">
                        <c:v>2760.6964130000006</c:v>
                      </c:pt>
                      <c:pt idx="2742">
                        <c:v>2761.7115960000001</c:v>
                      </c:pt>
                      <c:pt idx="2743">
                        <c:v>2762.7180880000005</c:v>
                      </c:pt>
                      <c:pt idx="2744">
                        <c:v>2763.7462379999997</c:v>
                      </c:pt>
                      <c:pt idx="2745">
                        <c:v>2764.761681</c:v>
                      </c:pt>
                      <c:pt idx="2746">
                        <c:v>2765.7619700000005</c:v>
                      </c:pt>
                      <c:pt idx="2747">
                        <c:v>2766.7674630000001</c:v>
                      </c:pt>
                      <c:pt idx="2748">
                        <c:v>2767.7829430000002</c:v>
                      </c:pt>
                      <c:pt idx="2749">
                        <c:v>2768.7986989999999</c:v>
                      </c:pt>
                      <c:pt idx="2750">
                        <c:v>2769.8158789999998</c:v>
                      </c:pt>
                      <c:pt idx="2751">
                        <c:v>2770.8153840000004</c:v>
                      </c:pt>
                      <c:pt idx="2752">
                        <c:v>2771.8282690000005</c:v>
                      </c:pt>
                      <c:pt idx="2753">
                        <c:v>2772.8415359999999</c:v>
                      </c:pt>
                      <c:pt idx="2754">
                        <c:v>2773.8449870000004</c:v>
                      </c:pt>
                      <c:pt idx="2755">
                        <c:v>2774.8590970000005</c:v>
                      </c:pt>
                      <c:pt idx="2756">
                        <c:v>2775.8815300000006</c:v>
                      </c:pt>
                      <c:pt idx="2757">
                        <c:v>2776.8812090000001</c:v>
                      </c:pt>
                      <c:pt idx="2758">
                        <c:v>2777.8877570000004</c:v>
                      </c:pt>
                      <c:pt idx="2759">
                        <c:v>2778.8811670000005</c:v>
                      </c:pt>
                      <c:pt idx="2760">
                        <c:v>2779.881848</c:v>
                      </c:pt>
                      <c:pt idx="2761">
                        <c:v>2780.8820430000005</c:v>
                      </c:pt>
                      <c:pt idx="2762">
                        <c:v>2781.8822049999999</c:v>
                      </c:pt>
                      <c:pt idx="2763">
                        <c:v>2782.8819979999998</c:v>
                      </c:pt>
                      <c:pt idx="2764">
                        <c:v>2783.8819490000005</c:v>
                      </c:pt>
                      <c:pt idx="2765">
                        <c:v>2784.8814849999999</c:v>
                      </c:pt>
                      <c:pt idx="2766">
                        <c:v>2785.8821630000002</c:v>
                      </c:pt>
                      <c:pt idx="2767">
                        <c:v>2786.8817449999997</c:v>
                      </c:pt>
                      <c:pt idx="2768">
                        <c:v>2787.8813749999999</c:v>
                      </c:pt>
                      <c:pt idx="2769">
                        <c:v>2788.8815110000005</c:v>
                      </c:pt>
                      <c:pt idx="2770">
                        <c:v>2789.8811670000005</c:v>
                      </c:pt>
                      <c:pt idx="2771">
                        <c:v>2790.8967270000003</c:v>
                      </c:pt>
                      <c:pt idx="2772">
                        <c:v>2791.9121970000006</c:v>
                      </c:pt>
                      <c:pt idx="2773">
                        <c:v>2792.9275390000003</c:v>
                      </c:pt>
                      <c:pt idx="2774">
                        <c:v>2793.942967</c:v>
                      </c:pt>
                      <c:pt idx="2775">
                        <c:v>2794.9585070000003</c:v>
                      </c:pt>
                      <c:pt idx="2776">
                        <c:v>2795.9739090000003</c:v>
                      </c:pt>
                      <c:pt idx="2777">
                        <c:v>2796.9894670000003</c:v>
                      </c:pt>
                      <c:pt idx="2778">
                        <c:v>2798.0029030000005</c:v>
                      </c:pt>
                      <c:pt idx="2779">
                        <c:v>2799.009634</c:v>
                      </c:pt>
                      <c:pt idx="2780">
                        <c:v>2800.0104460000002</c:v>
                      </c:pt>
                      <c:pt idx="2781">
                        <c:v>2801.0013159999999</c:v>
                      </c:pt>
                      <c:pt idx="2782">
                        <c:v>2802.008922</c:v>
                      </c:pt>
                      <c:pt idx="2783">
                        <c:v>2803.0155640000003</c:v>
                      </c:pt>
                      <c:pt idx="2784">
                        <c:v>2804.0309690000004</c:v>
                      </c:pt>
                      <c:pt idx="2785">
                        <c:v>2805.0460490000005</c:v>
                      </c:pt>
                      <c:pt idx="2786">
                        <c:v>2806.0682429999997</c:v>
                      </c:pt>
                      <c:pt idx="2787">
                        <c:v>2807.0839830000004</c:v>
                      </c:pt>
                      <c:pt idx="2788">
                        <c:v>2808.1003570000003</c:v>
                      </c:pt>
                      <c:pt idx="2789">
                        <c:v>2809.0942649999997</c:v>
                      </c:pt>
                      <c:pt idx="2790">
                        <c:v>2810.1097289999998</c:v>
                      </c:pt>
                      <c:pt idx="2791">
                        <c:v>2811.1173859999999</c:v>
                      </c:pt>
                      <c:pt idx="2792">
                        <c:v>2812.1326690000005</c:v>
                      </c:pt>
                      <c:pt idx="2793">
                        <c:v>2813.1246529999999</c:v>
                      </c:pt>
                      <c:pt idx="2794">
                        <c:v>2814.138739</c:v>
                      </c:pt>
                      <c:pt idx="2795">
                        <c:v>2815.1375040000003</c:v>
                      </c:pt>
                      <c:pt idx="2796">
                        <c:v>2816.1368210000001</c:v>
                      </c:pt>
                      <c:pt idx="2797">
                        <c:v>2817.1664069999997</c:v>
                      </c:pt>
                      <c:pt idx="2798">
                        <c:v>2818.1670629999999</c:v>
                      </c:pt>
                      <c:pt idx="2799">
                        <c:v>2819.1821099999997</c:v>
                      </c:pt>
                      <c:pt idx="2800">
                        <c:v>2820.2118909999999</c:v>
                      </c:pt>
                      <c:pt idx="2801">
                        <c:v>2821.2450200000003</c:v>
                      </c:pt>
                      <c:pt idx="2802">
                        <c:v>2822.2614910000002</c:v>
                      </c:pt>
                      <c:pt idx="2803">
                        <c:v>2823.2595330000004</c:v>
                      </c:pt>
                      <c:pt idx="2804">
                        <c:v>2824.2527820000005</c:v>
                      </c:pt>
                      <c:pt idx="2805">
                        <c:v>2825.2578160000003</c:v>
                      </c:pt>
                      <c:pt idx="2806">
                        <c:v>2826.27171</c:v>
                      </c:pt>
                      <c:pt idx="2807">
                        <c:v>2827.2876100000003</c:v>
                      </c:pt>
                      <c:pt idx="2808">
                        <c:v>2828.303825</c:v>
                      </c:pt>
                      <c:pt idx="2809">
                        <c:v>2829.3101450000004</c:v>
                      </c:pt>
                      <c:pt idx="2810">
                        <c:v>2830.3099620000003</c:v>
                      </c:pt>
                      <c:pt idx="2811">
                        <c:v>2831.3123059999998</c:v>
                      </c:pt>
                      <c:pt idx="2812">
                        <c:v>2832.3605710000002</c:v>
                      </c:pt>
                      <c:pt idx="2813">
                        <c:v>2833.3525570000002</c:v>
                      </c:pt>
                      <c:pt idx="2814">
                        <c:v>2834.3573379999998</c:v>
                      </c:pt>
                      <c:pt idx="2815">
                        <c:v>2835.3731619999999</c:v>
                      </c:pt>
                      <c:pt idx="2816">
                        <c:v>2836.3667640000003</c:v>
                      </c:pt>
                      <c:pt idx="2817">
                        <c:v>2837.3799950000002</c:v>
                      </c:pt>
                      <c:pt idx="2818">
                        <c:v>2838.3906029999998</c:v>
                      </c:pt>
                      <c:pt idx="2819">
                        <c:v>2839.3874830000004</c:v>
                      </c:pt>
                      <c:pt idx="2820">
                        <c:v>2840.403026</c:v>
                      </c:pt>
                      <c:pt idx="2821">
                        <c:v>2841.4270980000001</c:v>
                      </c:pt>
                      <c:pt idx="2822">
                        <c:v>2842.4381760000006</c:v>
                      </c:pt>
                      <c:pt idx="2823">
                        <c:v>2843.4580430000005</c:v>
                      </c:pt>
                      <c:pt idx="2824">
                        <c:v>2844.4875570000004</c:v>
                      </c:pt>
                      <c:pt idx="2825">
                        <c:v>2845.4830300000003</c:v>
                      </c:pt>
                      <c:pt idx="2826">
                        <c:v>2846.4996879999999</c:v>
                      </c:pt>
                      <c:pt idx="2827">
                        <c:v>2847.499777</c:v>
                      </c:pt>
                      <c:pt idx="2828">
                        <c:v>2848.505306</c:v>
                      </c:pt>
                      <c:pt idx="2829">
                        <c:v>2849.5097560000004</c:v>
                      </c:pt>
                      <c:pt idx="2830">
                        <c:v>2850.5339089999998</c:v>
                      </c:pt>
                      <c:pt idx="2831">
                        <c:v>2851.5475910000005</c:v>
                      </c:pt>
                      <c:pt idx="2832">
                        <c:v>2852.5669870000002</c:v>
                      </c:pt>
                      <c:pt idx="2833">
                        <c:v>2853.5721480000002</c:v>
                      </c:pt>
                      <c:pt idx="2834">
                        <c:v>2854.5737220000001</c:v>
                      </c:pt>
                      <c:pt idx="2835">
                        <c:v>2855.5813429999998</c:v>
                      </c:pt>
                      <c:pt idx="2836">
                        <c:v>2856.6133540000001</c:v>
                      </c:pt>
                      <c:pt idx="2837">
                        <c:v>2857.6275439999999</c:v>
                      </c:pt>
                      <c:pt idx="2838">
                        <c:v>2858.6268470000005</c:v>
                      </c:pt>
                      <c:pt idx="2839">
                        <c:v>2859.6422199999997</c:v>
                      </c:pt>
                      <c:pt idx="2840">
                        <c:v>2860.6441960000002</c:v>
                      </c:pt>
                      <c:pt idx="2841">
                        <c:v>2861.6749280000004</c:v>
                      </c:pt>
                      <c:pt idx="2842">
                        <c:v>2862.6946100000005</c:v>
                      </c:pt>
                      <c:pt idx="2843">
                        <c:v>2863.7118099999998</c:v>
                      </c:pt>
                      <c:pt idx="2844">
                        <c:v>2864.7302099999997</c:v>
                      </c:pt>
                      <c:pt idx="2845">
                        <c:v>2865.6401160000005</c:v>
                      </c:pt>
                      <c:pt idx="2846">
                        <c:v>2866.656156</c:v>
                      </c:pt>
                      <c:pt idx="2847">
                        <c:v>2867.6721170000001</c:v>
                      </c:pt>
                      <c:pt idx="2848">
                        <c:v>2868.6881119999998</c:v>
                      </c:pt>
                      <c:pt idx="2849">
                        <c:v>2869.6952289999999</c:v>
                      </c:pt>
                      <c:pt idx="2850">
                        <c:v>2870.710607</c:v>
                      </c:pt>
                      <c:pt idx="2851">
                        <c:v>2871.7259770000001</c:v>
                      </c:pt>
                      <c:pt idx="2852">
                        <c:v>2872.7326380000004</c:v>
                      </c:pt>
                      <c:pt idx="2853">
                        <c:v>2873.7484059999997</c:v>
                      </c:pt>
                      <c:pt idx="2854">
                        <c:v>2874.7488430000003</c:v>
                      </c:pt>
                      <c:pt idx="2855">
                        <c:v>2875.7686610000001</c:v>
                      </c:pt>
                      <c:pt idx="2856">
                        <c:v>2876.7681819999998</c:v>
                      </c:pt>
                      <c:pt idx="2857">
                        <c:v>2877.7835359999999</c:v>
                      </c:pt>
                      <c:pt idx="2858">
                        <c:v>2878.803003</c:v>
                      </c:pt>
                      <c:pt idx="2859">
                        <c:v>2879.8183369999997</c:v>
                      </c:pt>
                      <c:pt idx="2860">
                        <c:v>2880.8259399999997</c:v>
                      </c:pt>
                      <c:pt idx="2861">
                        <c:v>2881.832445</c:v>
                      </c:pt>
                      <c:pt idx="2862">
                        <c:v>2882.8480040000004</c:v>
                      </c:pt>
                      <c:pt idx="2863">
                        <c:v>2883.8637230000004</c:v>
                      </c:pt>
                      <c:pt idx="2864">
                        <c:v>2884.8808559999998</c:v>
                      </c:pt>
                      <c:pt idx="2865">
                        <c:v>2885.9034039999997</c:v>
                      </c:pt>
                      <c:pt idx="2866">
                        <c:v>2886.910699</c:v>
                      </c:pt>
                      <c:pt idx="2867">
                        <c:v>2887.9260340000001</c:v>
                      </c:pt>
                      <c:pt idx="2868">
                        <c:v>2888.9260039999999</c:v>
                      </c:pt>
                      <c:pt idx="2869">
                        <c:v>2889.9256610000002</c:v>
                      </c:pt>
                      <c:pt idx="2870">
                        <c:v>2890.9447930000006</c:v>
                      </c:pt>
                      <c:pt idx="2871">
                        <c:v>2891.9363650000005</c:v>
                      </c:pt>
                      <c:pt idx="2872">
                        <c:v>2892.943201</c:v>
                      </c:pt>
                      <c:pt idx="2873">
                        <c:v>2893.9463040000001</c:v>
                      </c:pt>
                      <c:pt idx="2874">
                        <c:v>2894.950022</c:v>
                      </c:pt>
                      <c:pt idx="2875">
                        <c:v>2895.9617630000002</c:v>
                      </c:pt>
                      <c:pt idx="2876">
                        <c:v>2896.9689479999997</c:v>
                      </c:pt>
                      <c:pt idx="2877">
                        <c:v>2897.9800230000001</c:v>
                      </c:pt>
                      <c:pt idx="2878">
                        <c:v>2898.9685630000004</c:v>
                      </c:pt>
                      <c:pt idx="2879">
                        <c:v>2899.9789460000002</c:v>
                      </c:pt>
                      <c:pt idx="2880">
                        <c:v>2900.9788710000003</c:v>
                      </c:pt>
                      <c:pt idx="2881">
                        <c:v>2901.9790009999997</c:v>
                      </c:pt>
                      <c:pt idx="2882">
                        <c:v>2902.9952810000004</c:v>
                      </c:pt>
                      <c:pt idx="2883">
                        <c:v>2904.0088219999998</c:v>
                      </c:pt>
                      <c:pt idx="2884">
                        <c:v>2905.0106599999999</c:v>
                      </c:pt>
                      <c:pt idx="2885">
                        <c:v>2906.0110030000005</c:v>
                      </c:pt>
                      <c:pt idx="2886">
                        <c:v>2907.0112319999998</c:v>
                      </c:pt>
                      <c:pt idx="2887">
                        <c:v>2908.0020489999997</c:v>
                      </c:pt>
                      <c:pt idx="2888">
                        <c:v>2909.0022600000002</c:v>
                      </c:pt>
                      <c:pt idx="2889">
                        <c:v>2910.0027959999998</c:v>
                      </c:pt>
                      <c:pt idx="2890">
                        <c:v>2911.0185280000005</c:v>
                      </c:pt>
                      <c:pt idx="2891">
                        <c:v>2912.0393210000002</c:v>
                      </c:pt>
                      <c:pt idx="2892">
                        <c:v>2913.0591320000003</c:v>
                      </c:pt>
                      <c:pt idx="2893">
                        <c:v>2914.0594360000005</c:v>
                      </c:pt>
                      <c:pt idx="2894">
                        <c:v>2915.0593509999999</c:v>
                      </c:pt>
                      <c:pt idx="2895">
                        <c:v>2916.0510679999998</c:v>
                      </c:pt>
                      <c:pt idx="2896">
                        <c:v>2917.0509069999998</c:v>
                      </c:pt>
                      <c:pt idx="2897">
                        <c:v>2918.0577750000002</c:v>
                      </c:pt>
                      <c:pt idx="2898">
                        <c:v>2919.0589550000004</c:v>
                      </c:pt>
                      <c:pt idx="2899">
                        <c:v>2920.0500929999998</c:v>
                      </c:pt>
                      <c:pt idx="2900">
                        <c:v>2921.0730880000001</c:v>
                      </c:pt>
                      <c:pt idx="2901">
                        <c:v>2922.0882739999997</c:v>
                      </c:pt>
                      <c:pt idx="2902">
                        <c:v>2923.0801019999999</c:v>
                      </c:pt>
                      <c:pt idx="2903">
                        <c:v>2924.0966900000003</c:v>
                      </c:pt>
                      <c:pt idx="2904">
                        <c:v>2925.0947750000005</c:v>
                      </c:pt>
                      <c:pt idx="2905">
                        <c:v>2926.1195509999998</c:v>
                      </c:pt>
                      <c:pt idx="2906">
                        <c:v>2927.1353019999997</c:v>
                      </c:pt>
                      <c:pt idx="2907">
                        <c:v>2928.1352859999997</c:v>
                      </c:pt>
                      <c:pt idx="2908">
                        <c:v>2929.1297910000003</c:v>
                      </c:pt>
                      <c:pt idx="2909">
                        <c:v>2930.1372040000006</c:v>
                      </c:pt>
                      <c:pt idx="2910">
                        <c:v>2931.1524319999999</c:v>
                      </c:pt>
                      <c:pt idx="2911">
                        <c:v>2932.1675009999999</c:v>
                      </c:pt>
                      <c:pt idx="2912">
                        <c:v>2933.1803790000004</c:v>
                      </c:pt>
                      <c:pt idx="2913">
                        <c:v>2934.1804540000003</c:v>
                      </c:pt>
                      <c:pt idx="2914">
                        <c:v>2935.1879600000002</c:v>
                      </c:pt>
                      <c:pt idx="2915">
                        <c:v>2936.2058299999999</c:v>
                      </c:pt>
                      <c:pt idx="2916">
                        <c:v>2937.2227140000005</c:v>
                      </c:pt>
                      <c:pt idx="2917">
                        <c:v>2938.2380030000004</c:v>
                      </c:pt>
                      <c:pt idx="2918">
                        <c:v>2939.2622360000005</c:v>
                      </c:pt>
                      <c:pt idx="2919">
                        <c:v>2940.2668800000001</c:v>
                      </c:pt>
                      <c:pt idx="2920">
                        <c:v>2941.2982540000003</c:v>
                      </c:pt>
                      <c:pt idx="2921">
                        <c:v>2942.2994209999997</c:v>
                      </c:pt>
                      <c:pt idx="2922">
                        <c:v>2943.3089319999999</c:v>
                      </c:pt>
                      <c:pt idx="2923">
                        <c:v>2944.3420990000004</c:v>
                      </c:pt>
                      <c:pt idx="2924">
                        <c:v>2945.3451679999998</c:v>
                      </c:pt>
                      <c:pt idx="2925">
                        <c:v>2946.351885</c:v>
                      </c:pt>
                      <c:pt idx="2926">
                        <c:v>2947.3741239999999</c:v>
                      </c:pt>
                      <c:pt idx="2927">
                        <c:v>2948.3817710000003</c:v>
                      </c:pt>
                      <c:pt idx="2928">
                        <c:v>2949.3819650000005</c:v>
                      </c:pt>
                      <c:pt idx="2929">
                        <c:v>2950.3791719999999</c:v>
                      </c:pt>
                      <c:pt idx="2930">
                        <c:v>2951.4037310000003</c:v>
                      </c:pt>
                      <c:pt idx="2931">
                        <c:v>2952.4227760000003</c:v>
                      </c:pt>
                      <c:pt idx="2932">
                        <c:v>2953.4360299999998</c:v>
                      </c:pt>
                      <c:pt idx="2933">
                        <c:v>2954.4516730000005</c:v>
                      </c:pt>
                      <c:pt idx="2934">
                        <c:v>2955.4602420000001</c:v>
                      </c:pt>
                      <c:pt idx="2935">
                        <c:v>2956.4760180000003</c:v>
                      </c:pt>
                      <c:pt idx="2936">
                        <c:v>2957.4692679999998</c:v>
                      </c:pt>
                      <c:pt idx="2937">
                        <c:v>2958.3770350000004</c:v>
                      </c:pt>
                      <c:pt idx="2938">
                        <c:v>2959.3771550000001</c:v>
                      </c:pt>
                      <c:pt idx="2939">
                        <c:v>2960.3813700000001</c:v>
                      </c:pt>
                      <c:pt idx="2940">
                        <c:v>2961.381351</c:v>
                      </c:pt>
                      <c:pt idx="2941">
                        <c:v>2962.3860720000002</c:v>
                      </c:pt>
                      <c:pt idx="2942">
                        <c:v>2963.3857159999998</c:v>
                      </c:pt>
                      <c:pt idx="2943">
                        <c:v>2964.381155</c:v>
                      </c:pt>
                      <c:pt idx="2944">
                        <c:v>2965.3809240000001</c:v>
                      </c:pt>
                      <c:pt idx="2945">
                        <c:v>2966.3813989999999</c:v>
                      </c:pt>
                      <c:pt idx="2946">
                        <c:v>2967.3880760000002</c:v>
                      </c:pt>
                      <c:pt idx="2947">
                        <c:v>2968.3739169999999</c:v>
                      </c:pt>
                      <c:pt idx="2948">
                        <c:v>2969.3736989999998</c:v>
                      </c:pt>
                      <c:pt idx="2949">
                        <c:v>2970.383656</c:v>
                      </c:pt>
                      <c:pt idx="2950">
                        <c:v>2971.387119</c:v>
                      </c:pt>
                      <c:pt idx="2951">
                        <c:v>2972.3787050000001</c:v>
                      </c:pt>
                      <c:pt idx="2952">
                        <c:v>2973.3761770000001</c:v>
                      </c:pt>
                      <c:pt idx="2953">
                        <c:v>2974.3822310000005</c:v>
                      </c:pt>
                      <c:pt idx="2954">
                        <c:v>2975.3839090000001</c:v>
                      </c:pt>
                      <c:pt idx="2955">
                        <c:v>2976.3837760000006</c:v>
                      </c:pt>
                      <c:pt idx="2956">
                        <c:v>2977.3748409999998</c:v>
                      </c:pt>
                      <c:pt idx="2957">
                        <c:v>2978.4017599999997</c:v>
                      </c:pt>
                      <c:pt idx="2958">
                        <c:v>2979.416776</c:v>
                      </c:pt>
                      <c:pt idx="2959">
                        <c:v>2980.4170540000005</c:v>
                      </c:pt>
                      <c:pt idx="2960">
                        <c:v>2981.4227639999999</c:v>
                      </c:pt>
                      <c:pt idx="2961">
                        <c:v>2982.4221790000001</c:v>
                      </c:pt>
                      <c:pt idx="2962">
                        <c:v>2983.4329079999998</c:v>
                      </c:pt>
                      <c:pt idx="2963">
                        <c:v>2984.4419280000002</c:v>
                      </c:pt>
                      <c:pt idx="2964">
                        <c:v>2985.4547849999999</c:v>
                      </c:pt>
                      <c:pt idx="2965">
                        <c:v>2986.4678199999998</c:v>
                      </c:pt>
                      <c:pt idx="2966">
                        <c:v>2987.4666850000003</c:v>
                      </c:pt>
                      <c:pt idx="2967">
                        <c:v>2988.4793639999998</c:v>
                      </c:pt>
                      <c:pt idx="2968">
                        <c:v>2989.484915</c:v>
                      </c:pt>
                      <c:pt idx="2969">
                        <c:v>2990.4858960000001</c:v>
                      </c:pt>
                      <c:pt idx="2970">
                        <c:v>2991.4927210000005</c:v>
                      </c:pt>
                      <c:pt idx="2971">
                        <c:v>2992.4916830000002</c:v>
                      </c:pt>
                      <c:pt idx="2972">
                        <c:v>2993.5122190000002</c:v>
                      </c:pt>
                      <c:pt idx="2973">
                        <c:v>2994.5290910000003</c:v>
                      </c:pt>
                      <c:pt idx="2974">
                        <c:v>2995.5462379999999</c:v>
                      </c:pt>
                      <c:pt idx="2975">
                        <c:v>2996.5590609999999</c:v>
                      </c:pt>
                      <c:pt idx="2976">
                        <c:v>2997.5807070000001</c:v>
                      </c:pt>
                      <c:pt idx="2977">
                        <c:v>2998.5807450000002</c:v>
                      </c:pt>
                      <c:pt idx="2978">
                        <c:v>2999.6146349999999</c:v>
                      </c:pt>
                      <c:pt idx="2979">
                        <c:v>3000.614055</c:v>
                      </c:pt>
                      <c:pt idx="2980">
                        <c:v>3001.6307699999998</c:v>
                      </c:pt>
                      <c:pt idx="2981">
                        <c:v>3002.6454920000006</c:v>
                      </c:pt>
                      <c:pt idx="2982">
                        <c:v>3003.6922030000005</c:v>
                      </c:pt>
                      <c:pt idx="2983">
                        <c:v>3004.6760549999999</c:v>
                      </c:pt>
                      <c:pt idx="2984">
                        <c:v>3005.684456</c:v>
                      </c:pt>
                      <c:pt idx="2985">
                        <c:v>3006.7251779999997</c:v>
                      </c:pt>
                      <c:pt idx="2986">
                        <c:v>3007.7203310000004</c:v>
                      </c:pt>
                      <c:pt idx="2987">
                        <c:v>3008.7214640000002</c:v>
                      </c:pt>
                      <c:pt idx="2988">
                        <c:v>3009.7487879999999</c:v>
                      </c:pt>
                      <c:pt idx="2989">
                        <c:v>3010.7517340000004</c:v>
                      </c:pt>
                      <c:pt idx="2990">
                        <c:v>3011.7737379999999</c:v>
                      </c:pt>
                      <c:pt idx="2991">
                        <c:v>3012.7918690000006</c:v>
                      </c:pt>
                      <c:pt idx="2992">
                        <c:v>3013.8179190000001</c:v>
                      </c:pt>
                      <c:pt idx="2993">
                        <c:v>3014.8411569999998</c:v>
                      </c:pt>
                      <c:pt idx="2994">
                        <c:v>3015.842815</c:v>
                      </c:pt>
                      <c:pt idx="2995">
                        <c:v>3016.8400190000002</c:v>
                      </c:pt>
                      <c:pt idx="2996">
                        <c:v>3017.8554050000002</c:v>
                      </c:pt>
                      <c:pt idx="2997">
                        <c:v>3018.8735820000002</c:v>
                      </c:pt>
                      <c:pt idx="2998">
                        <c:v>3019.8805979999997</c:v>
                      </c:pt>
                      <c:pt idx="2999">
                        <c:v>3020.8805000000002</c:v>
                      </c:pt>
                      <c:pt idx="3000">
                        <c:v>3021.906457</c:v>
                      </c:pt>
                      <c:pt idx="3001">
                        <c:v>3022.920623</c:v>
                      </c:pt>
                      <c:pt idx="3002">
                        <c:v>3023.9330799999998</c:v>
                      </c:pt>
                      <c:pt idx="3003">
                        <c:v>3024.9378320000005</c:v>
                      </c:pt>
                      <c:pt idx="3004">
                        <c:v>3025.9529730000004</c:v>
                      </c:pt>
                      <c:pt idx="3005">
                        <c:v>3026.9900950000001</c:v>
                      </c:pt>
                      <c:pt idx="3006">
                        <c:v>3027.9906510000001</c:v>
                      </c:pt>
                      <c:pt idx="3007">
                        <c:v>3029.0050529999999</c:v>
                      </c:pt>
                      <c:pt idx="3008">
                        <c:v>3030.0310810000001</c:v>
                      </c:pt>
                      <c:pt idx="3009">
                        <c:v>3031.0479970000006</c:v>
                      </c:pt>
                      <c:pt idx="3010">
                        <c:v>3032.0601640000004</c:v>
                      </c:pt>
                      <c:pt idx="3011">
                        <c:v>3033.077542</c:v>
                      </c:pt>
                      <c:pt idx="3012">
                        <c:v>3034.0918860000002</c:v>
                      </c:pt>
                      <c:pt idx="3013">
                        <c:v>3035.1068409999998</c:v>
                      </c:pt>
                      <c:pt idx="3014">
                        <c:v>3036.0080150000003</c:v>
                      </c:pt>
                      <c:pt idx="3015">
                        <c:v>3036.9990610000004</c:v>
                      </c:pt>
                      <c:pt idx="3016">
                        <c:v>3037.9989130000004</c:v>
                      </c:pt>
                      <c:pt idx="3017">
                        <c:v>3039.0142219999998</c:v>
                      </c:pt>
                      <c:pt idx="3018">
                        <c:v>3040.0299370000002</c:v>
                      </c:pt>
                      <c:pt idx="3019">
                        <c:v>3041.0453040000002</c:v>
                      </c:pt>
                      <c:pt idx="3020">
                        <c:v>3042.0675250000004</c:v>
                      </c:pt>
                      <c:pt idx="3021">
                        <c:v>3043.0896170000005</c:v>
                      </c:pt>
                      <c:pt idx="3022">
                        <c:v>3044.0966820000003</c:v>
                      </c:pt>
                      <c:pt idx="3023">
                        <c:v>3045.0961159999997</c:v>
                      </c:pt>
                      <c:pt idx="3024">
                        <c:v>3046.1007239999999</c:v>
                      </c:pt>
                      <c:pt idx="3025">
                        <c:v>3047.1007520000003</c:v>
                      </c:pt>
                      <c:pt idx="3026">
                        <c:v>3048.1009920000006</c:v>
                      </c:pt>
                      <c:pt idx="3027">
                        <c:v>3049.0945970000002</c:v>
                      </c:pt>
                      <c:pt idx="3028">
                        <c:v>3050.0951350000005</c:v>
                      </c:pt>
                      <c:pt idx="3029">
                        <c:v>3051.1045810000005</c:v>
                      </c:pt>
                      <c:pt idx="3030">
                        <c:v>3052.1043179999997</c:v>
                      </c:pt>
                      <c:pt idx="3031">
                        <c:v>3053.0952180000004</c:v>
                      </c:pt>
                      <c:pt idx="3032">
                        <c:v>3054.0986789999997</c:v>
                      </c:pt>
                      <c:pt idx="3033">
                        <c:v>3055.1138090000004</c:v>
                      </c:pt>
                      <c:pt idx="3034">
                        <c:v>3056.129927</c:v>
                      </c:pt>
                      <c:pt idx="3035">
                        <c:v>3057.1292549999998</c:v>
                      </c:pt>
                      <c:pt idx="3036">
                        <c:v>3058.1463629999998</c:v>
                      </c:pt>
                      <c:pt idx="3037">
                        <c:v>3059.1500160000005</c:v>
                      </c:pt>
                      <c:pt idx="3038">
                        <c:v>3060.1596609999997</c:v>
                      </c:pt>
                      <c:pt idx="3039">
                        <c:v>3061.1754879999999</c:v>
                      </c:pt>
                      <c:pt idx="3040">
                        <c:v>3062.175886</c:v>
                      </c:pt>
                      <c:pt idx="3041">
                        <c:v>3063.183951</c:v>
                      </c:pt>
                      <c:pt idx="3042">
                        <c:v>3064.1842450000004</c:v>
                      </c:pt>
                      <c:pt idx="3043">
                        <c:v>3065.1763069999997</c:v>
                      </c:pt>
                      <c:pt idx="3044">
                        <c:v>3066.1987019999997</c:v>
                      </c:pt>
                      <c:pt idx="3045">
                        <c:v>3067.2035820000001</c:v>
                      </c:pt>
                      <c:pt idx="3046">
                        <c:v>3068.21965</c:v>
                      </c:pt>
                      <c:pt idx="3047">
                        <c:v>3069.226334</c:v>
                      </c:pt>
                      <c:pt idx="3048">
                        <c:v>3070.2337210000005</c:v>
                      </c:pt>
                      <c:pt idx="3049">
                        <c:v>3071.249307</c:v>
                      </c:pt>
                      <c:pt idx="3050">
                        <c:v>3072.249084</c:v>
                      </c:pt>
                      <c:pt idx="3051">
                        <c:v>3073.2488680000006</c:v>
                      </c:pt>
                      <c:pt idx="3052">
                        <c:v>3074.2485729999999</c:v>
                      </c:pt>
                      <c:pt idx="3053">
                        <c:v>3075.2552940000005</c:v>
                      </c:pt>
                      <c:pt idx="3054">
                        <c:v>3076.2524190000004</c:v>
                      </c:pt>
                      <c:pt idx="3055">
                        <c:v>3077.2521489999999</c:v>
                      </c:pt>
                      <c:pt idx="3056">
                        <c:v>3078.2629139999999</c:v>
                      </c:pt>
                      <c:pt idx="3057">
                        <c:v>3079.2581879999998</c:v>
                      </c:pt>
                      <c:pt idx="3058">
                        <c:v>3080.2497279999998</c:v>
                      </c:pt>
                      <c:pt idx="3059">
                        <c:v>3081.2569080000003</c:v>
                      </c:pt>
                      <c:pt idx="3060">
                        <c:v>3082.2562340000004</c:v>
                      </c:pt>
                      <c:pt idx="3061">
                        <c:v>3083.257748</c:v>
                      </c:pt>
                      <c:pt idx="3062">
                        <c:v>3084.2672540000003</c:v>
                      </c:pt>
                      <c:pt idx="3063">
                        <c:v>3085.3059800000001</c:v>
                      </c:pt>
                      <c:pt idx="3064">
                        <c:v>3086.2968600000004</c:v>
                      </c:pt>
                      <c:pt idx="3065">
                        <c:v>3087.3021900000003</c:v>
                      </c:pt>
                      <c:pt idx="3066">
                        <c:v>3088.313177</c:v>
                      </c:pt>
                      <c:pt idx="3067">
                        <c:v>3089.3276340000002</c:v>
                      </c:pt>
                      <c:pt idx="3068">
                        <c:v>3090.35167</c:v>
                      </c:pt>
                      <c:pt idx="3069">
                        <c:v>3091.3987589999997</c:v>
                      </c:pt>
                      <c:pt idx="3070">
                        <c:v>3092.3849010000004</c:v>
                      </c:pt>
                      <c:pt idx="3071">
                        <c:v>3093.3936840000006</c:v>
                      </c:pt>
                      <c:pt idx="3072">
                        <c:v>3094.393744</c:v>
                      </c:pt>
                      <c:pt idx="3073">
                        <c:v>3095.4154790000002</c:v>
                      </c:pt>
                      <c:pt idx="3074">
                        <c:v>3096.4171480000005</c:v>
                      </c:pt>
                      <c:pt idx="3075">
                        <c:v>3097.4553980000001</c:v>
                      </c:pt>
                      <c:pt idx="3076">
                        <c:v>3098.4707589999998</c:v>
                      </c:pt>
                      <c:pt idx="3077">
                        <c:v>3099.4839110000003</c:v>
                      </c:pt>
                      <c:pt idx="3078">
                        <c:v>3100.497754</c:v>
                      </c:pt>
                      <c:pt idx="3079">
                        <c:v>3101.5129500000003</c:v>
                      </c:pt>
                      <c:pt idx="3080">
                        <c:v>3102.5271250000005</c:v>
                      </c:pt>
                      <c:pt idx="3081">
                        <c:v>3103.5438690000001</c:v>
                      </c:pt>
                      <c:pt idx="3082">
                        <c:v>3104.5613220000005</c:v>
                      </c:pt>
                      <c:pt idx="3083">
                        <c:v>3105.5957550000003</c:v>
                      </c:pt>
                      <c:pt idx="3084">
                        <c:v>3106.609015</c:v>
                      </c:pt>
                      <c:pt idx="3085">
                        <c:v>3107.6270979999999</c:v>
                      </c:pt>
                      <c:pt idx="3086">
                        <c:v>3108.6383070000002</c:v>
                      </c:pt>
                      <c:pt idx="3087">
                        <c:v>3109.6395570000004</c:v>
                      </c:pt>
                      <c:pt idx="3088">
                        <c:v>3110.6478360000001</c:v>
                      </c:pt>
                      <c:pt idx="3089">
                        <c:v>3111.6764370000001</c:v>
                      </c:pt>
                      <c:pt idx="3090">
                        <c:v>3112.6898419999998</c:v>
                      </c:pt>
                      <c:pt idx="3091">
                        <c:v>3113.709468</c:v>
                      </c:pt>
                      <c:pt idx="3092">
                        <c:v>3114.7187830000003</c:v>
                      </c:pt>
                      <c:pt idx="3093">
                        <c:v>3115.7450230000004</c:v>
                      </c:pt>
                      <c:pt idx="3094">
                        <c:v>3116.6305979999997</c:v>
                      </c:pt>
                      <c:pt idx="3095">
                        <c:v>3117.6372840000004</c:v>
                      </c:pt>
                      <c:pt idx="3096">
                        <c:v>3118.6443319999998</c:v>
                      </c:pt>
                      <c:pt idx="3097">
                        <c:v>3119.6514480000005</c:v>
                      </c:pt>
                      <c:pt idx="3098">
                        <c:v>3120.6422730000004</c:v>
                      </c:pt>
                      <c:pt idx="3099">
                        <c:v>3121.6423810000006</c:v>
                      </c:pt>
                      <c:pt idx="3100">
                        <c:v>3122.6431389999998</c:v>
                      </c:pt>
                      <c:pt idx="3101">
                        <c:v>3123.6433630000001</c:v>
                      </c:pt>
                      <c:pt idx="3102">
                        <c:v>3124.658786</c:v>
                      </c:pt>
                      <c:pt idx="3103">
                        <c:v>3125.6808710000005</c:v>
                      </c:pt>
                      <c:pt idx="3104">
                        <c:v>3126.6874109999999</c:v>
                      </c:pt>
                      <c:pt idx="3105">
                        <c:v>3127.6938870000004</c:v>
                      </c:pt>
                      <c:pt idx="3106">
                        <c:v>3128.7018130000006</c:v>
                      </c:pt>
                      <c:pt idx="3107">
                        <c:v>3129.7086079999999</c:v>
                      </c:pt>
                      <c:pt idx="3108">
                        <c:v>3130.7032070000005</c:v>
                      </c:pt>
                      <c:pt idx="3109">
                        <c:v>3131.7072410000001</c:v>
                      </c:pt>
                      <c:pt idx="3110">
                        <c:v>3132.7084139999997</c:v>
                      </c:pt>
                      <c:pt idx="3111">
                        <c:v>3133.7211619999998</c:v>
                      </c:pt>
                      <c:pt idx="3112">
                        <c:v>3134.7281620000003</c:v>
                      </c:pt>
                      <c:pt idx="3113">
                        <c:v>3135.734923</c:v>
                      </c:pt>
                      <c:pt idx="3114">
                        <c:v>3136.7511709999999</c:v>
                      </c:pt>
                      <c:pt idx="3115">
                        <c:v>3137.7689120000005</c:v>
                      </c:pt>
                      <c:pt idx="3116">
                        <c:v>3138.7689570000002</c:v>
                      </c:pt>
                      <c:pt idx="3117">
                        <c:v>3139.7697440000002</c:v>
                      </c:pt>
                      <c:pt idx="3118">
                        <c:v>3140.7794810000005</c:v>
                      </c:pt>
                      <c:pt idx="3119">
                        <c:v>3141.8027739999998</c:v>
                      </c:pt>
                      <c:pt idx="3120">
                        <c:v>3142.8078500000001</c:v>
                      </c:pt>
                      <c:pt idx="3121">
                        <c:v>3143.8088800000005</c:v>
                      </c:pt>
                      <c:pt idx="3122">
                        <c:v>3144.8243659999998</c:v>
                      </c:pt>
                      <c:pt idx="3123">
                        <c:v>3145.8246230000004</c:v>
                      </c:pt>
                      <c:pt idx="3124">
                        <c:v>3146.8195160000005</c:v>
                      </c:pt>
                      <c:pt idx="3125">
                        <c:v>3147.8323909999999</c:v>
                      </c:pt>
                      <c:pt idx="3126">
                        <c:v>3148.833095</c:v>
                      </c:pt>
                      <c:pt idx="3127">
                        <c:v>3149.8487180000002</c:v>
                      </c:pt>
                      <c:pt idx="3128">
                        <c:v>3150.8647460000002</c:v>
                      </c:pt>
                      <c:pt idx="3129">
                        <c:v>3151.8771590000006</c:v>
                      </c:pt>
                      <c:pt idx="3130">
                        <c:v>3152.8775350000005</c:v>
                      </c:pt>
                      <c:pt idx="3131">
                        <c:v>3153.8928059999998</c:v>
                      </c:pt>
                      <c:pt idx="3132">
                        <c:v>3154.9150179999997</c:v>
                      </c:pt>
                      <c:pt idx="3133">
                        <c:v>3155.9306310000002</c:v>
                      </c:pt>
                      <c:pt idx="3134">
                        <c:v>3156.9462350000003</c:v>
                      </c:pt>
                      <c:pt idx="3135">
                        <c:v>3157.9551710000005</c:v>
                      </c:pt>
                      <c:pt idx="3136">
                        <c:v>3158.97073</c:v>
                      </c:pt>
                      <c:pt idx="3137">
                        <c:v>3159.9860770000005</c:v>
                      </c:pt>
                      <c:pt idx="3138">
                        <c:v>3160.9904189999997</c:v>
                      </c:pt>
                      <c:pt idx="3139">
                        <c:v>3162.0058500000005</c:v>
                      </c:pt>
                      <c:pt idx="3140">
                        <c:v>3163.0057690000003</c:v>
                      </c:pt>
                      <c:pt idx="3141">
                        <c:v>3164.0097919999998</c:v>
                      </c:pt>
                      <c:pt idx="3142">
                        <c:v>3165.0066349999997</c:v>
                      </c:pt>
                      <c:pt idx="3143">
                        <c:v>3166.0131430000001</c:v>
                      </c:pt>
                      <c:pt idx="3144">
                        <c:v>3167.0129020000004</c:v>
                      </c:pt>
                      <c:pt idx="3145">
                        <c:v>3168.0133580000002</c:v>
                      </c:pt>
                      <c:pt idx="3146">
                        <c:v>3168.9986250000002</c:v>
                      </c:pt>
                      <c:pt idx="3147">
                        <c:v>3169.998149</c:v>
                      </c:pt>
                      <c:pt idx="3148">
                        <c:v>3171.0031730000001</c:v>
                      </c:pt>
                      <c:pt idx="3149">
                        <c:v>3172.0065169999998</c:v>
                      </c:pt>
                      <c:pt idx="3150">
                        <c:v>3173.0061649999998</c:v>
                      </c:pt>
                      <c:pt idx="3151">
                        <c:v>3174.0032440000004</c:v>
                      </c:pt>
                      <c:pt idx="3152">
                        <c:v>3175.0162550000005</c:v>
                      </c:pt>
                      <c:pt idx="3153">
                        <c:v>3176.0267629999998</c:v>
                      </c:pt>
                      <c:pt idx="3154">
                        <c:v>3177.0201939999997</c:v>
                      </c:pt>
                      <c:pt idx="3155">
                        <c:v>3178.0314340000004</c:v>
                      </c:pt>
                      <c:pt idx="3156">
                        <c:v>3179.0534319999997</c:v>
                      </c:pt>
                      <c:pt idx="3157">
                        <c:v>3180.0471910000006</c:v>
                      </c:pt>
                      <c:pt idx="3158">
                        <c:v>3181.0695489999998</c:v>
                      </c:pt>
                      <c:pt idx="3159">
                        <c:v>3182.0757720000001</c:v>
                      </c:pt>
                      <c:pt idx="3160">
                        <c:v>3183.0929729999998</c:v>
                      </c:pt>
                      <c:pt idx="3161">
                        <c:v>3184.114208</c:v>
                      </c:pt>
                      <c:pt idx="3162">
                        <c:v>3185.1185850000002</c:v>
                      </c:pt>
                      <c:pt idx="3163">
                        <c:v>3186.1182280000003</c:v>
                      </c:pt>
                      <c:pt idx="3164">
                        <c:v>3187.1360640000003</c:v>
                      </c:pt>
                      <c:pt idx="3165">
                        <c:v>3188.1350549999997</c:v>
                      </c:pt>
                      <c:pt idx="3166">
                        <c:v>3189.1664449999998</c:v>
                      </c:pt>
                      <c:pt idx="3167">
                        <c:v>3190.1725859999997</c:v>
                      </c:pt>
                      <c:pt idx="3168">
                        <c:v>3191.1923610000003</c:v>
                      </c:pt>
                      <c:pt idx="3169">
                        <c:v>3192.1959790000001</c:v>
                      </c:pt>
                      <c:pt idx="3170">
                        <c:v>3193.2132320000001</c:v>
                      </c:pt>
                      <c:pt idx="3171">
                        <c:v>3194.235318</c:v>
                      </c:pt>
                      <c:pt idx="3172">
                        <c:v>3195.2367100000001</c:v>
                      </c:pt>
                      <c:pt idx="3173">
                        <c:v>3196.25155</c:v>
                      </c:pt>
                      <c:pt idx="3174">
                        <c:v>3197.2529320000003</c:v>
                      </c:pt>
                      <c:pt idx="3175">
                        <c:v>3198.2444850000002</c:v>
                      </c:pt>
                      <c:pt idx="3176">
                        <c:v>3199.2635410000003</c:v>
                      </c:pt>
                      <c:pt idx="3177">
                        <c:v>3200.2738049999998</c:v>
                      </c:pt>
                      <c:pt idx="3178">
                        <c:v>3201.2935500000003</c:v>
                      </c:pt>
                      <c:pt idx="3179">
                        <c:v>3202.2947460000005</c:v>
                      </c:pt>
                      <c:pt idx="3180">
                        <c:v>3203.3023620000004</c:v>
                      </c:pt>
                      <c:pt idx="3181">
                        <c:v>3204.3171570000004</c:v>
                      </c:pt>
                      <c:pt idx="3182">
                        <c:v>3205.3402409999999</c:v>
                      </c:pt>
                      <c:pt idx="3183">
                        <c:v>3206.3570870000003</c:v>
                      </c:pt>
                      <c:pt idx="3184">
                        <c:v>3207.3743169999998</c:v>
                      </c:pt>
                      <c:pt idx="3185">
                        <c:v>3208.3810590000003</c:v>
                      </c:pt>
                      <c:pt idx="3186">
                        <c:v>3209.3840360000004</c:v>
                      </c:pt>
                      <c:pt idx="3187">
                        <c:v>3210.4056639999999</c:v>
                      </c:pt>
                      <c:pt idx="3188">
                        <c:v>3211.4292190000006</c:v>
                      </c:pt>
                      <c:pt idx="3189">
                        <c:v>3212.4395480000003</c:v>
                      </c:pt>
                      <c:pt idx="3190">
                        <c:v>3213.4620729999997</c:v>
                      </c:pt>
                      <c:pt idx="3191">
                        <c:v>3214.468605</c:v>
                      </c:pt>
                      <c:pt idx="3192">
                        <c:v>3215.4823109999998</c:v>
                      </c:pt>
                      <c:pt idx="3193">
                        <c:v>3216.3758990000006</c:v>
                      </c:pt>
                      <c:pt idx="3194">
                        <c:v>3217.3759660000005</c:v>
                      </c:pt>
                      <c:pt idx="3195">
                        <c:v>3218.3829150000001</c:v>
                      </c:pt>
                      <c:pt idx="3196">
                        <c:v>3219.3805780000002</c:v>
                      </c:pt>
                      <c:pt idx="3197">
                        <c:v>3220.380709</c:v>
                      </c:pt>
                      <c:pt idx="3198">
                        <c:v>3221.3817770000005</c:v>
                      </c:pt>
                      <c:pt idx="3199">
                        <c:v>3222.3814830000001</c:v>
                      </c:pt>
                      <c:pt idx="3200">
                        <c:v>3223.3810190000004</c:v>
                      </c:pt>
                      <c:pt idx="3201">
                        <c:v>3224.3965330000001</c:v>
                      </c:pt>
                      <c:pt idx="3202">
                        <c:v>3225.3961790000003</c:v>
                      </c:pt>
                      <c:pt idx="3203">
                        <c:v>3226.4115710000005</c:v>
                      </c:pt>
                      <c:pt idx="3204">
                        <c:v>3227.4278439999998</c:v>
                      </c:pt>
                      <c:pt idx="3205">
                        <c:v>3228.437543</c:v>
                      </c:pt>
                      <c:pt idx="3206">
                        <c:v>3229.4440249999998</c:v>
                      </c:pt>
                      <c:pt idx="3207">
                        <c:v>3230.4397060000001</c:v>
                      </c:pt>
                      <c:pt idx="3208">
                        <c:v>3231.4653710000002</c:v>
                      </c:pt>
                      <c:pt idx="3209">
                        <c:v>3232.4809560000003</c:v>
                      </c:pt>
                      <c:pt idx="3210">
                        <c:v>3233.4970320000002</c:v>
                      </c:pt>
                      <c:pt idx="3211">
                        <c:v>3234.4970620000004</c:v>
                      </c:pt>
                      <c:pt idx="3212">
                        <c:v>3235.5124150000001</c:v>
                      </c:pt>
                      <c:pt idx="3213">
                        <c:v>3236.517769</c:v>
                      </c:pt>
                      <c:pt idx="3214">
                        <c:v>3237.533625</c:v>
                      </c:pt>
                      <c:pt idx="3215">
                        <c:v>3238.5556619999998</c:v>
                      </c:pt>
                      <c:pt idx="3216">
                        <c:v>3239.5619489999999</c:v>
                      </c:pt>
                      <c:pt idx="3217">
                        <c:v>3240.5619560000005</c:v>
                      </c:pt>
                      <c:pt idx="3218">
                        <c:v>3241.5774490000003</c:v>
                      </c:pt>
                      <c:pt idx="3219">
                        <c:v>3242.5933610000002</c:v>
                      </c:pt>
                      <c:pt idx="3220">
                        <c:v>3243.6087420000003</c:v>
                      </c:pt>
                      <c:pt idx="3221">
                        <c:v>3244.6092619999999</c:v>
                      </c:pt>
                      <c:pt idx="3222">
                        <c:v>3245.6244400000005</c:v>
                      </c:pt>
                      <c:pt idx="3223">
                        <c:v>3246.6264220000003</c:v>
                      </c:pt>
                      <c:pt idx="3224">
                        <c:v>3247.6267969999999</c:v>
                      </c:pt>
                      <c:pt idx="3225">
                        <c:v>3248.6280100000004</c:v>
                      </c:pt>
                      <c:pt idx="3226">
                        <c:v>3249.62799</c:v>
                      </c:pt>
                      <c:pt idx="3227">
                        <c:v>3250.6274760000006</c:v>
                      </c:pt>
                      <c:pt idx="3228">
                        <c:v>3251.6431750000002</c:v>
                      </c:pt>
                      <c:pt idx="3229">
                        <c:v>3252.6585450000002</c:v>
                      </c:pt>
                      <c:pt idx="3230">
                        <c:v>3253.6754030000002</c:v>
                      </c:pt>
                      <c:pt idx="3231">
                        <c:v>3254.6898570000003</c:v>
                      </c:pt>
                      <c:pt idx="3232">
                        <c:v>3255.6894339999999</c:v>
                      </c:pt>
                      <c:pt idx="3233">
                        <c:v>3256.704796</c:v>
                      </c:pt>
                      <c:pt idx="3234">
                        <c:v>3257.7240400000001</c:v>
                      </c:pt>
                      <c:pt idx="3235">
                        <c:v>3258.7177799999999</c:v>
                      </c:pt>
                      <c:pt idx="3236">
                        <c:v>3259.7175660000003</c:v>
                      </c:pt>
                      <c:pt idx="3237">
                        <c:v>3260.7220139999999</c:v>
                      </c:pt>
                      <c:pt idx="3238">
                        <c:v>3261.7226140000002</c:v>
                      </c:pt>
                      <c:pt idx="3239">
                        <c:v>3262.7223899999999</c:v>
                      </c:pt>
                      <c:pt idx="3240">
                        <c:v>3263.7381889999997</c:v>
                      </c:pt>
                      <c:pt idx="3241">
                        <c:v>3264.7455639999998</c:v>
                      </c:pt>
                      <c:pt idx="3242">
                        <c:v>3265.7450399999998</c:v>
                      </c:pt>
                      <c:pt idx="3243">
                        <c:v>3266.7448359999999</c:v>
                      </c:pt>
                      <c:pt idx="3244">
                        <c:v>3267.7608150000005</c:v>
                      </c:pt>
                      <c:pt idx="3245">
                        <c:v>3268.7587540000004</c:v>
                      </c:pt>
                      <c:pt idx="3246">
                        <c:v>3269.7585220000001</c:v>
                      </c:pt>
                      <c:pt idx="3247">
                        <c:v>3270.7483259999999</c:v>
                      </c:pt>
                      <c:pt idx="3248">
                        <c:v>3271.7635</c:v>
                      </c:pt>
                      <c:pt idx="3249">
                        <c:v>3272.7786599999999</c:v>
                      </c:pt>
                      <c:pt idx="3250">
                        <c:v>3273.7786590000005</c:v>
                      </c:pt>
                      <c:pt idx="3251">
                        <c:v>3274.7700020000002</c:v>
                      </c:pt>
                      <c:pt idx="3252">
                        <c:v>3275.7853169999998</c:v>
                      </c:pt>
                      <c:pt idx="3253">
                        <c:v>3276.804811</c:v>
                      </c:pt>
                      <c:pt idx="3254">
                        <c:v>3277.805265</c:v>
                      </c:pt>
                      <c:pt idx="3255">
                        <c:v>3278.8056779999997</c:v>
                      </c:pt>
                      <c:pt idx="3256">
                        <c:v>3279.8349690000005</c:v>
                      </c:pt>
                      <c:pt idx="3257">
                        <c:v>3280.8539760000003</c:v>
                      </c:pt>
                      <c:pt idx="3258">
                        <c:v>3281.8626329999997</c:v>
                      </c:pt>
                      <c:pt idx="3259">
                        <c:v>3282.8815110000005</c:v>
                      </c:pt>
                      <c:pt idx="3260">
                        <c:v>3283.8948929999997</c:v>
                      </c:pt>
                      <c:pt idx="3261">
                        <c:v>3284.919809</c:v>
                      </c:pt>
                      <c:pt idx="3262">
                        <c:v>3285.9460479999998</c:v>
                      </c:pt>
                      <c:pt idx="3263">
                        <c:v>3286.9378910000005</c:v>
                      </c:pt>
                      <c:pt idx="3264">
                        <c:v>3287.8518949999998</c:v>
                      </c:pt>
                      <c:pt idx="3265">
                        <c:v>3288.8607890000003</c:v>
                      </c:pt>
                      <c:pt idx="3266">
                        <c:v>3289.8613599999999</c:v>
                      </c:pt>
                      <c:pt idx="3267">
                        <c:v>3290.876671</c:v>
                      </c:pt>
                      <c:pt idx="3268">
                        <c:v>3291.880956</c:v>
                      </c:pt>
                      <c:pt idx="3269">
                        <c:v>3292.8836529999999</c:v>
                      </c:pt>
                      <c:pt idx="3270">
                        <c:v>3293.8836419999998</c:v>
                      </c:pt>
                      <c:pt idx="3271">
                        <c:v>3294.8845620000002</c:v>
                      </c:pt>
                      <c:pt idx="3272">
                        <c:v>3295.8750339999997</c:v>
                      </c:pt>
                      <c:pt idx="3273">
                        <c:v>3296.8751680000005</c:v>
                      </c:pt>
                      <c:pt idx="3274">
                        <c:v>3297.881429</c:v>
                      </c:pt>
                      <c:pt idx="3275">
                        <c:v>3298.882278</c:v>
                      </c:pt>
                      <c:pt idx="3276">
                        <c:v>3299.8819270000004</c:v>
                      </c:pt>
                      <c:pt idx="3277">
                        <c:v>3300.8980250000004</c:v>
                      </c:pt>
                      <c:pt idx="3278">
                        <c:v>3301.9153830000005</c:v>
                      </c:pt>
                      <c:pt idx="3279">
                        <c:v>3302.9224409999997</c:v>
                      </c:pt>
                      <c:pt idx="3280">
                        <c:v>3303.9218970000002</c:v>
                      </c:pt>
                      <c:pt idx="3281">
                        <c:v>3304.937621</c:v>
                      </c:pt>
                      <c:pt idx="3282">
                        <c:v>3305.9376339999999</c:v>
                      </c:pt>
                      <c:pt idx="3283">
                        <c:v>3306.9372439999997</c:v>
                      </c:pt>
                      <c:pt idx="3284">
                        <c:v>3307.9502709999997</c:v>
                      </c:pt>
                      <c:pt idx="3285">
                        <c:v>3308.9640140000001</c:v>
                      </c:pt>
                      <c:pt idx="3286">
                        <c:v>3309.9795970000005</c:v>
                      </c:pt>
                      <c:pt idx="3287">
                        <c:v>3310.970217</c:v>
                      </c:pt>
                      <c:pt idx="3288">
                        <c:v>3311.9703170000003</c:v>
                      </c:pt>
                      <c:pt idx="3289">
                        <c:v>3312.9768300000005</c:v>
                      </c:pt>
                      <c:pt idx="3290">
                        <c:v>3313.9840469999999</c:v>
                      </c:pt>
                      <c:pt idx="3291">
                        <c:v>3315.0067580000004</c:v>
                      </c:pt>
                      <c:pt idx="3292">
                        <c:v>3316.0138200000001</c:v>
                      </c:pt>
                      <c:pt idx="3293">
                        <c:v>3317.0288719999999</c:v>
                      </c:pt>
                      <c:pt idx="3294">
                        <c:v>3318.0243250000003</c:v>
                      </c:pt>
                      <c:pt idx="3295">
                        <c:v>3319.0185000000001</c:v>
                      </c:pt>
                      <c:pt idx="3296">
                        <c:v>3320.0343060000005</c:v>
                      </c:pt>
                      <c:pt idx="3297">
                        <c:v>3321.0498859999998</c:v>
                      </c:pt>
                      <c:pt idx="3298">
                        <c:v>3322.0499369999998</c:v>
                      </c:pt>
                      <c:pt idx="3299">
                        <c:v>3323.0498349999998</c:v>
                      </c:pt>
                      <c:pt idx="3300">
                        <c:v>3324.0606480000006</c:v>
                      </c:pt>
                      <c:pt idx="3301">
                        <c:v>3325.0613680000006</c:v>
                      </c:pt>
                      <c:pt idx="3302">
                        <c:v>3326.0656090000002</c:v>
                      </c:pt>
                      <c:pt idx="3303">
                        <c:v>3327.075949</c:v>
                      </c:pt>
                      <c:pt idx="3304">
                        <c:v>3328.0982519999998</c:v>
                      </c:pt>
                      <c:pt idx="3305">
                        <c:v>3329.1208530000004</c:v>
                      </c:pt>
                      <c:pt idx="3306">
                        <c:v>3330.1273570000003</c:v>
                      </c:pt>
                      <c:pt idx="3307">
                        <c:v>3331.1353770000005</c:v>
                      </c:pt>
                      <c:pt idx="3308">
                        <c:v>3332.1349390000005</c:v>
                      </c:pt>
                      <c:pt idx="3309">
                        <c:v>3333.1298299999999</c:v>
                      </c:pt>
                      <c:pt idx="3310">
                        <c:v>3334.1294330000001</c:v>
                      </c:pt>
                      <c:pt idx="3311">
                        <c:v>3335.1581120000001</c:v>
                      </c:pt>
                      <c:pt idx="3312">
                        <c:v>3336.1646840000003</c:v>
                      </c:pt>
                      <c:pt idx="3313">
                        <c:v>3337.1787450000002</c:v>
                      </c:pt>
                      <c:pt idx="3314">
                        <c:v>3338.2102359999999</c:v>
                      </c:pt>
                      <c:pt idx="3315">
                        <c:v>3339.2276110000003</c:v>
                      </c:pt>
                      <c:pt idx="3316">
                        <c:v>3340.2427100000004</c:v>
                      </c:pt>
                      <c:pt idx="3317">
                        <c:v>3341.2582970000003</c:v>
                      </c:pt>
                      <c:pt idx="3318">
                        <c:v>3342.2589699999999</c:v>
                      </c:pt>
                      <c:pt idx="3319">
                        <c:v>3343.2737509999997</c:v>
                      </c:pt>
                      <c:pt idx="3320">
                        <c:v>3344.1828780000005</c:v>
                      </c:pt>
                      <c:pt idx="3321">
                        <c:v>3345.1902730000002</c:v>
                      </c:pt>
                      <c:pt idx="3322">
                        <c:v>3346.206021</c:v>
                      </c:pt>
                      <c:pt idx="3323">
                        <c:v>3347.2219670000004</c:v>
                      </c:pt>
                      <c:pt idx="3324">
                        <c:v>3348.2449489999999</c:v>
                      </c:pt>
                      <c:pt idx="3325">
                        <c:v>3349.2456529999999</c:v>
                      </c:pt>
                      <c:pt idx="3326">
                        <c:v>3350.2429730000003</c:v>
                      </c:pt>
                      <c:pt idx="3327">
                        <c:v>3351.2350349999997</c:v>
                      </c:pt>
                      <c:pt idx="3328">
                        <c:v>3352.2508079999998</c:v>
                      </c:pt>
                      <c:pt idx="3329">
                        <c:v>3353.2507340000002</c:v>
                      </c:pt>
                      <c:pt idx="3330">
                        <c:v>3354.2505270000001</c:v>
                      </c:pt>
                      <c:pt idx="3331">
                        <c:v>3355.2503790000001</c:v>
                      </c:pt>
                      <c:pt idx="3332">
                        <c:v>3356.2506659999999</c:v>
                      </c:pt>
                      <c:pt idx="3333">
                        <c:v>3357.2661109999999</c:v>
                      </c:pt>
                      <c:pt idx="3334">
                        <c:v>3358.2767780000004</c:v>
                      </c:pt>
                      <c:pt idx="3335">
                        <c:v>3359.2741459999997</c:v>
                      </c:pt>
                      <c:pt idx="3336">
                        <c:v>3360.2778399999997</c:v>
                      </c:pt>
                      <c:pt idx="3337">
                        <c:v>3361.2775320000001</c:v>
                      </c:pt>
                      <c:pt idx="3338">
                        <c:v>3362.2778660000004</c:v>
                      </c:pt>
                      <c:pt idx="3339">
                        <c:v>3363.2934130000003</c:v>
                      </c:pt>
                      <c:pt idx="3340">
                        <c:v>3364.2967129999997</c:v>
                      </c:pt>
                      <c:pt idx="3341">
                        <c:v>3365.2975839999999</c:v>
                      </c:pt>
                      <c:pt idx="3342">
                        <c:v>3366.3125760000003</c:v>
                      </c:pt>
                      <c:pt idx="3343">
                        <c:v>3367.3128839999999</c:v>
                      </c:pt>
                      <c:pt idx="3344">
                        <c:v>3368.3172290000002</c:v>
                      </c:pt>
                      <c:pt idx="3345">
                        <c:v>3369.3328769999998</c:v>
                      </c:pt>
                      <c:pt idx="3346">
                        <c:v>3370.3520550000003</c:v>
                      </c:pt>
                      <c:pt idx="3347">
                        <c:v>3371.3555690000003</c:v>
                      </c:pt>
                      <c:pt idx="3348">
                        <c:v>3372.3709600000002</c:v>
                      </c:pt>
                      <c:pt idx="3349">
                        <c:v>3373.3757820000001</c:v>
                      </c:pt>
                      <c:pt idx="3350">
                        <c:v>3374.3822129999999</c:v>
                      </c:pt>
                      <c:pt idx="3351">
                        <c:v>3375.3759110000001</c:v>
                      </c:pt>
                      <c:pt idx="3352">
                        <c:v>3376.3753980000001</c:v>
                      </c:pt>
                      <c:pt idx="3353">
                        <c:v>3377.3751700000003</c:v>
                      </c:pt>
                      <c:pt idx="3354">
                        <c:v>3378.3838180000002</c:v>
                      </c:pt>
                      <c:pt idx="3355">
                        <c:v>3379.3789340000003</c:v>
                      </c:pt>
                      <c:pt idx="3356">
                        <c:v>3380.3903879999998</c:v>
                      </c:pt>
                      <c:pt idx="3357">
                        <c:v>3381.4063350000006</c:v>
                      </c:pt>
                      <c:pt idx="3358">
                        <c:v>3382.4217610000005</c:v>
                      </c:pt>
                      <c:pt idx="3359">
                        <c:v>3383.4356340000004</c:v>
                      </c:pt>
                      <c:pt idx="3360">
                        <c:v>3384.4351100000003</c:v>
                      </c:pt>
                      <c:pt idx="3361">
                        <c:v>3385.4507530000001</c:v>
                      </c:pt>
                      <c:pt idx="3362">
                        <c:v>3386.4384719999998</c:v>
                      </c:pt>
                      <c:pt idx="3363">
                        <c:v>3387.4542060000003</c:v>
                      </c:pt>
                      <c:pt idx="3364">
                        <c:v>3388.4606860000004</c:v>
                      </c:pt>
                      <c:pt idx="3365">
                        <c:v>3389.4676129999998</c:v>
                      </c:pt>
                      <c:pt idx="3366">
                        <c:v>3390.482951</c:v>
                      </c:pt>
                      <c:pt idx="3367">
                        <c:v>3391.4895560000004</c:v>
                      </c:pt>
                      <c:pt idx="3368">
                        <c:v>3392.4988990000002</c:v>
                      </c:pt>
                      <c:pt idx="3369">
                        <c:v>3393.5155910000003</c:v>
                      </c:pt>
                      <c:pt idx="3370">
                        <c:v>3394.5155599999998</c:v>
                      </c:pt>
                      <c:pt idx="3371">
                        <c:v>3395.515778</c:v>
                      </c:pt>
                      <c:pt idx="3372">
                        <c:v>3396.5329959999999</c:v>
                      </c:pt>
                      <c:pt idx="3373">
                        <c:v>3397.5490060000002</c:v>
                      </c:pt>
                      <c:pt idx="3374">
                        <c:v>3398.556079</c:v>
                      </c:pt>
                      <c:pt idx="3375">
                        <c:v>3399.5567929999997</c:v>
                      </c:pt>
                      <c:pt idx="3376">
                        <c:v>3400.5476070000004</c:v>
                      </c:pt>
                      <c:pt idx="3377">
                        <c:v>3401.5478089999997</c:v>
                      </c:pt>
                      <c:pt idx="3378">
                        <c:v>3402.547767</c:v>
                      </c:pt>
                      <c:pt idx="3379">
                        <c:v>3403.5481970000001</c:v>
                      </c:pt>
                      <c:pt idx="3380">
                        <c:v>3404.5480260000004</c:v>
                      </c:pt>
                      <c:pt idx="3381">
                        <c:v>3405.5485690000005</c:v>
                      </c:pt>
                      <c:pt idx="3382">
                        <c:v>3406.5557909999998</c:v>
                      </c:pt>
                      <c:pt idx="3383">
                        <c:v>3407.5554540000003</c:v>
                      </c:pt>
                      <c:pt idx="3384">
                        <c:v>3408.5505940000003</c:v>
                      </c:pt>
                      <c:pt idx="3385">
                        <c:v>3409.5659270000006</c:v>
                      </c:pt>
                      <c:pt idx="3386">
                        <c:v>3410.5812580000002</c:v>
                      </c:pt>
                      <c:pt idx="3387">
                        <c:v>3411.5967630000005</c:v>
                      </c:pt>
                      <c:pt idx="3388">
                        <c:v>3412.5967140000002</c:v>
                      </c:pt>
                      <c:pt idx="3389">
                        <c:v>3413.6118800000004</c:v>
                      </c:pt>
                      <c:pt idx="3390">
                        <c:v>3414.6274060000005</c:v>
                      </c:pt>
                      <c:pt idx="3391">
                        <c:v>3415.6276450000005</c:v>
                      </c:pt>
                      <c:pt idx="3392">
                        <c:v>3416.6418460000004</c:v>
                      </c:pt>
                      <c:pt idx="3393">
                        <c:v>3417.6716130000004</c:v>
                      </c:pt>
                      <c:pt idx="3394">
                        <c:v>3418.6883809999999</c:v>
                      </c:pt>
                      <c:pt idx="3395">
                        <c:v>3419.6819320000004</c:v>
                      </c:pt>
                      <c:pt idx="3396">
                        <c:v>3420.6848719999998</c:v>
                      </c:pt>
                      <c:pt idx="3397">
                        <c:v>3421.7219500000001</c:v>
                      </c:pt>
                      <c:pt idx="3398">
                        <c:v>3422.754774</c:v>
                      </c:pt>
                      <c:pt idx="3399">
                        <c:v>3423.7609119999997</c:v>
                      </c:pt>
                      <c:pt idx="3400">
                        <c:v>3424.7667060000003</c:v>
                      </c:pt>
                      <c:pt idx="3401">
                        <c:v>3425.7792799999997</c:v>
                      </c:pt>
                      <c:pt idx="3402">
                        <c:v>3426.7993750000005</c:v>
                      </c:pt>
                      <c:pt idx="3403">
                        <c:v>3427.7991730000003</c:v>
                      </c:pt>
                      <c:pt idx="3404">
                        <c:v>3428.8189830000001</c:v>
                      </c:pt>
                      <c:pt idx="3405">
                        <c:v>3429.8496679999998</c:v>
                      </c:pt>
                      <c:pt idx="3406">
                        <c:v>3430.8569210000005</c:v>
                      </c:pt>
                      <c:pt idx="3407">
                        <c:v>3431.8705060000002</c:v>
                      </c:pt>
                      <c:pt idx="3408">
                        <c:v>3432.8731150000003</c:v>
                      </c:pt>
                      <c:pt idx="3409">
                        <c:v>3433.8726489999999</c:v>
                      </c:pt>
                      <c:pt idx="3410">
                        <c:v>3434.8761220000006</c:v>
                      </c:pt>
                      <c:pt idx="3411">
                        <c:v>3435.9028250000001</c:v>
                      </c:pt>
                      <c:pt idx="3412">
                        <c:v>3436.919148</c:v>
                      </c:pt>
                      <c:pt idx="3413">
                        <c:v>3437.9234530000003</c:v>
                      </c:pt>
                      <c:pt idx="3414">
                        <c:v>3438.9340620000003</c:v>
                      </c:pt>
                      <c:pt idx="3415">
                        <c:v>3439.9407330000004</c:v>
                      </c:pt>
                      <c:pt idx="3416">
                        <c:v>3440.956459</c:v>
                      </c:pt>
                      <c:pt idx="3417">
                        <c:v>3441.9608850000004</c:v>
                      </c:pt>
                      <c:pt idx="3418">
                        <c:v>3442.9682009999997</c:v>
                      </c:pt>
                      <c:pt idx="3419">
                        <c:v>3443.9733740000001</c:v>
                      </c:pt>
                      <c:pt idx="3420">
                        <c:v>3444.9730509999999</c:v>
                      </c:pt>
                      <c:pt idx="3421">
                        <c:v>3445.989724</c:v>
                      </c:pt>
                      <c:pt idx="3422">
                        <c:v>3447.0126170000003</c:v>
                      </c:pt>
                      <c:pt idx="3423">
                        <c:v>3448.030033</c:v>
                      </c:pt>
                      <c:pt idx="3424">
                        <c:v>3449.0507230000003</c:v>
                      </c:pt>
                      <c:pt idx="3425">
                        <c:v>3450.0512790000002</c:v>
                      </c:pt>
                      <c:pt idx="3426">
                        <c:v>3451.0565910000005</c:v>
                      </c:pt>
                      <c:pt idx="3427">
                        <c:v>3452.0681450000002</c:v>
                      </c:pt>
                      <c:pt idx="3428">
                        <c:v>3453.1115250000003</c:v>
                      </c:pt>
                      <c:pt idx="3429">
                        <c:v>3454.1046610000003</c:v>
                      </c:pt>
                      <c:pt idx="3430">
                        <c:v>3455.1333720000002</c:v>
                      </c:pt>
                      <c:pt idx="3431">
                        <c:v>3456.1623790000003</c:v>
                      </c:pt>
                      <c:pt idx="3432">
                        <c:v>3457.172646</c:v>
                      </c:pt>
                      <c:pt idx="3433">
                        <c:v>3458.168514</c:v>
                      </c:pt>
                      <c:pt idx="3434">
                        <c:v>3459.1836160000003</c:v>
                      </c:pt>
                      <c:pt idx="3435">
                        <c:v>3460.2045939999998</c:v>
                      </c:pt>
                      <c:pt idx="3436">
                        <c:v>3461.2205020000001</c:v>
                      </c:pt>
                      <c:pt idx="3437">
                        <c:v>3462.2347799999998</c:v>
                      </c:pt>
                      <c:pt idx="3438">
                        <c:v>3463.1299749999998</c:v>
                      </c:pt>
                      <c:pt idx="3439">
                        <c:v>3464.1296910000001</c:v>
                      </c:pt>
                      <c:pt idx="3440">
                        <c:v>3465.1302510000005</c:v>
                      </c:pt>
                      <c:pt idx="3441">
                        <c:v>3466.1302809999997</c:v>
                      </c:pt>
                      <c:pt idx="3442">
                        <c:v>3467.1455670000005</c:v>
                      </c:pt>
                      <c:pt idx="3443">
                        <c:v>3468.1460320000006</c:v>
                      </c:pt>
                      <c:pt idx="3444">
                        <c:v>3469.1554070000002</c:v>
                      </c:pt>
                      <c:pt idx="3445">
                        <c:v>3470.1823110000005</c:v>
                      </c:pt>
                      <c:pt idx="3446">
                        <c:v>3471.1978749999998</c:v>
                      </c:pt>
                      <c:pt idx="3447">
                        <c:v>3472.2146050000001</c:v>
                      </c:pt>
                      <c:pt idx="3448">
                        <c:v>3473.2300649999997</c:v>
                      </c:pt>
                      <c:pt idx="3449">
                        <c:v>3474.2310550000002</c:v>
                      </c:pt>
                      <c:pt idx="3450">
                        <c:v>3475.2465570000004</c:v>
                      </c:pt>
                      <c:pt idx="3451">
                        <c:v>3476.246596</c:v>
                      </c:pt>
                      <c:pt idx="3452">
                        <c:v>3477.2625079999998</c:v>
                      </c:pt>
                      <c:pt idx="3453">
                        <c:v>3478.2533210000001</c:v>
                      </c:pt>
                      <c:pt idx="3454">
                        <c:v>3479.2754160000004</c:v>
                      </c:pt>
                      <c:pt idx="3455">
                        <c:v>3480.2822390000001</c:v>
                      </c:pt>
                      <c:pt idx="3456">
                        <c:v>3481.3035410000002</c:v>
                      </c:pt>
                      <c:pt idx="3457">
                        <c:v>3482.3047160000006</c:v>
                      </c:pt>
                      <c:pt idx="3458">
                        <c:v>3483.3152390000005</c:v>
                      </c:pt>
                      <c:pt idx="3459">
                        <c:v>3484.3263290000004</c:v>
                      </c:pt>
                      <c:pt idx="3460">
                        <c:v>3485.3266030000004</c:v>
                      </c:pt>
                      <c:pt idx="3461">
                        <c:v>3486.3420880000003</c:v>
                      </c:pt>
                      <c:pt idx="3462">
                        <c:v>3487.3422719999999</c:v>
                      </c:pt>
                      <c:pt idx="3463">
                        <c:v>3488.3550690000002</c:v>
                      </c:pt>
                      <c:pt idx="3464">
                        <c:v>3489.3459190000003</c:v>
                      </c:pt>
                      <c:pt idx="3465">
                        <c:v>3490.3456930000002</c:v>
                      </c:pt>
                      <c:pt idx="3466">
                        <c:v>3491.3684210000001</c:v>
                      </c:pt>
                      <c:pt idx="3467">
                        <c:v>3492.383675</c:v>
                      </c:pt>
                      <c:pt idx="3468">
                        <c:v>3493.3835580000004</c:v>
                      </c:pt>
                      <c:pt idx="3469">
                        <c:v>3494.3962950000005</c:v>
                      </c:pt>
                      <c:pt idx="3470">
                        <c:v>3495.4155380000002</c:v>
                      </c:pt>
                      <c:pt idx="3471">
                        <c:v>3496.4311459999999</c:v>
                      </c:pt>
                      <c:pt idx="3472">
                        <c:v>3497.4310379999997</c:v>
                      </c:pt>
                      <c:pt idx="3473">
                        <c:v>3498.4247610000002</c:v>
                      </c:pt>
                      <c:pt idx="3474">
                        <c:v>3499.4340460000003</c:v>
                      </c:pt>
                      <c:pt idx="3475">
                        <c:v>3500.4499489999998</c:v>
                      </c:pt>
                      <c:pt idx="3476">
                        <c:v>3501.4655110000003</c:v>
                      </c:pt>
                      <c:pt idx="3477">
                        <c:v>3502.4809080000005</c:v>
                      </c:pt>
                      <c:pt idx="3478">
                        <c:v>3503.4968920000001</c:v>
                      </c:pt>
                      <c:pt idx="3479">
                        <c:v>3504.5004429999999</c:v>
                      </c:pt>
                      <c:pt idx="3480">
                        <c:v>3505.5014799999999</c:v>
                      </c:pt>
                      <c:pt idx="3481">
                        <c:v>3506.5176019999999</c:v>
                      </c:pt>
                      <c:pt idx="3482">
                        <c:v>3507.5334339999999</c:v>
                      </c:pt>
                      <c:pt idx="3483">
                        <c:v>3508.5488720000003</c:v>
                      </c:pt>
                      <c:pt idx="3484">
                        <c:v>3509.5561269999998</c:v>
                      </c:pt>
                      <c:pt idx="3485">
                        <c:v>3510.5717810000006</c:v>
                      </c:pt>
                      <c:pt idx="3486">
                        <c:v>3511.5780320000003</c:v>
                      </c:pt>
                      <c:pt idx="3487">
                        <c:v>3512.5787369999998</c:v>
                      </c:pt>
                      <c:pt idx="3488">
                        <c:v>3513.5944289999998</c:v>
                      </c:pt>
                      <c:pt idx="3489">
                        <c:v>3514.6011429999999</c:v>
                      </c:pt>
                      <c:pt idx="3490">
                        <c:v>3515.6006079999997</c:v>
                      </c:pt>
                      <c:pt idx="3491">
                        <c:v>3516.6160310000005</c:v>
                      </c:pt>
                      <c:pt idx="3492">
                        <c:v>3517.6318250000004</c:v>
                      </c:pt>
                      <c:pt idx="3493">
                        <c:v>3518.6259609999997</c:v>
                      </c:pt>
                      <c:pt idx="3494">
                        <c:v>3519.6257080000005</c:v>
                      </c:pt>
                      <c:pt idx="3495">
                        <c:v>3520.6260979999997</c:v>
                      </c:pt>
                      <c:pt idx="3496">
                        <c:v>3521.6255590000001</c:v>
                      </c:pt>
                      <c:pt idx="3497">
                        <c:v>3522.6253210000004</c:v>
                      </c:pt>
                      <c:pt idx="3498">
                        <c:v>3523.6250440000003</c:v>
                      </c:pt>
                      <c:pt idx="3499">
                        <c:v>3524.6254440000002</c:v>
                      </c:pt>
                      <c:pt idx="3500">
                        <c:v>3525.6261890000005</c:v>
                      </c:pt>
                      <c:pt idx="3501">
                        <c:v>3526.6394380000002</c:v>
                      </c:pt>
                      <c:pt idx="3502">
                        <c:v>3527.639733</c:v>
                      </c:pt>
                      <c:pt idx="3503">
                        <c:v>3528.6504530000002</c:v>
                      </c:pt>
                      <c:pt idx="3504">
                        <c:v>3529.6412810000002</c:v>
                      </c:pt>
                      <c:pt idx="3505">
                        <c:v>3530.6565710000004</c:v>
                      </c:pt>
                      <c:pt idx="3506">
                        <c:v>3531.6789429999999</c:v>
                      </c:pt>
                      <c:pt idx="3507">
                        <c:v>3532.6946520000001</c:v>
                      </c:pt>
                      <c:pt idx="3508">
                        <c:v>3533.7143850000002</c:v>
                      </c:pt>
                      <c:pt idx="3509">
                        <c:v>3534.7297429999999</c:v>
                      </c:pt>
                      <c:pt idx="3510">
                        <c:v>3535.729934</c:v>
                      </c:pt>
                      <c:pt idx="3511">
                        <c:v>3536.7296480000005</c:v>
                      </c:pt>
                      <c:pt idx="3512">
                        <c:v>3537.7311420000005</c:v>
                      </c:pt>
                      <c:pt idx="3513">
                        <c:v>3538.7309560000003</c:v>
                      </c:pt>
                      <c:pt idx="3514">
                        <c:v>3539.746537</c:v>
                      </c:pt>
                      <c:pt idx="3515">
                        <c:v>3540.7619000000004</c:v>
                      </c:pt>
                      <c:pt idx="3516">
                        <c:v>3541.7504239999998</c:v>
                      </c:pt>
                      <c:pt idx="3517">
                        <c:v>3542.7504180000005</c:v>
                      </c:pt>
                      <c:pt idx="3518">
                        <c:v>3543.759043</c:v>
                      </c:pt>
                      <c:pt idx="3519">
                        <c:v>3544.7591080000002</c:v>
                      </c:pt>
                      <c:pt idx="3520">
                        <c:v>3545.7742920000001</c:v>
                      </c:pt>
                      <c:pt idx="3521">
                        <c:v>3546.7893309999999</c:v>
                      </c:pt>
                      <c:pt idx="3522">
                        <c:v>3547.8052180000004</c:v>
                      </c:pt>
                      <c:pt idx="3523">
                        <c:v>3548.8216620000003</c:v>
                      </c:pt>
                      <c:pt idx="3524">
                        <c:v>3549.8282730000001</c:v>
                      </c:pt>
                      <c:pt idx="3525">
                        <c:v>3550.8531920000005</c:v>
                      </c:pt>
                      <c:pt idx="3526">
                        <c:v>3551.8593820000006</c:v>
                      </c:pt>
                      <c:pt idx="3527">
                        <c:v>3552.8754589999999</c:v>
                      </c:pt>
                      <c:pt idx="3528">
                        <c:v>3553.8975419999997</c:v>
                      </c:pt>
                      <c:pt idx="3529">
                        <c:v>3554.892597</c:v>
                      </c:pt>
                      <c:pt idx="3530">
                        <c:v>3555.914761</c:v>
                      </c:pt>
                      <c:pt idx="3531">
                        <c:v>3556.9310190000006</c:v>
                      </c:pt>
                      <c:pt idx="3532">
                        <c:v>3557.9423429999997</c:v>
                      </c:pt>
                      <c:pt idx="3533">
                        <c:v>3558.9602519999999</c:v>
                      </c:pt>
                      <c:pt idx="3534">
                        <c:v>3559.9623250000004</c:v>
                      </c:pt>
                      <c:pt idx="3535">
                        <c:v>3560.977785</c:v>
                      </c:pt>
                      <c:pt idx="3536">
                        <c:v>3561.9757079999999</c:v>
                      </c:pt>
                      <c:pt idx="3537">
                        <c:v>3562.9792790000001</c:v>
                      </c:pt>
                      <c:pt idx="3538">
                        <c:v>3563.9681419999997</c:v>
                      </c:pt>
                      <c:pt idx="3539">
                        <c:v>3564.9757410000002</c:v>
                      </c:pt>
                      <c:pt idx="3540">
                        <c:v>3565.9823720000004</c:v>
                      </c:pt>
                      <c:pt idx="3541">
                        <c:v>3566.9920469999997</c:v>
                      </c:pt>
                      <c:pt idx="3542">
                        <c:v>3567.9916430000003</c:v>
                      </c:pt>
                      <c:pt idx="3543">
                        <c:v>3569.0081879999998</c:v>
                      </c:pt>
                      <c:pt idx="3544">
                        <c:v>3570.0134230000003</c:v>
                      </c:pt>
                      <c:pt idx="3545">
                        <c:v>3571.0441609999998</c:v>
                      </c:pt>
                      <c:pt idx="3546">
                        <c:v>3572.0454399999999</c:v>
                      </c:pt>
                      <c:pt idx="3547">
                        <c:v>3573.0512559999997</c:v>
                      </c:pt>
                      <c:pt idx="3548">
                        <c:v>3574.0781960000004</c:v>
                      </c:pt>
                      <c:pt idx="3549">
                        <c:v>3575.0926740000004</c:v>
                      </c:pt>
                      <c:pt idx="3550">
                        <c:v>3576.1068320000004</c:v>
                      </c:pt>
                      <c:pt idx="3551">
                        <c:v>3577.1482100000003</c:v>
                      </c:pt>
                      <c:pt idx="3552">
                        <c:v>3578.127391</c:v>
                      </c:pt>
                      <c:pt idx="3553">
                        <c:v>3579.1337650000005</c:v>
                      </c:pt>
                      <c:pt idx="3554">
                        <c:v>3580.1595600000001</c:v>
                      </c:pt>
                      <c:pt idx="3555">
                        <c:v>3581.167805</c:v>
                      </c:pt>
                      <c:pt idx="3556">
                        <c:v>3582.1900180000002</c:v>
                      </c:pt>
                      <c:pt idx="3557">
                        <c:v>3583.2236739999998</c:v>
                      </c:pt>
                      <c:pt idx="3558">
                        <c:v>3584.2415630000005</c:v>
                      </c:pt>
                      <c:pt idx="3559">
                        <c:v>3585.2557130000005</c:v>
                      </c:pt>
                      <c:pt idx="3560">
                        <c:v>3586.2690769999999</c:v>
                      </c:pt>
                      <c:pt idx="3561">
                        <c:v>3587.2999449999998</c:v>
                      </c:pt>
                      <c:pt idx="3562">
                        <c:v>3588.3142610000004</c:v>
                      </c:pt>
                      <c:pt idx="3563">
                        <c:v>3589.2183020000002</c:v>
                      </c:pt>
                      <c:pt idx="3564">
                        <c:v>3590.2253380000002</c:v>
                      </c:pt>
                      <c:pt idx="3565">
                        <c:v>3591.2251699999997</c:v>
                      </c:pt>
                      <c:pt idx="3566">
                        <c:v>3592.2405100000005</c:v>
                      </c:pt>
                      <c:pt idx="3567">
                        <c:v>3593.2403160000003</c:v>
                      </c:pt>
                      <c:pt idx="3568">
                        <c:v>3594.263054</c:v>
                      </c:pt>
                      <c:pt idx="3569">
                        <c:v>3595.2541970000002</c:v>
                      </c:pt>
                      <c:pt idx="3570">
                        <c:v>3596.2702399999998</c:v>
                      </c:pt>
                      <c:pt idx="3571">
                        <c:v>3597.2702980000004</c:v>
                      </c:pt>
                      <c:pt idx="3572">
                        <c:v>3598.2924309999999</c:v>
                      </c:pt>
                      <c:pt idx="3573">
                        <c:v>3599.3079029999999</c:v>
                      </c:pt>
                      <c:pt idx="3574">
                        <c:v>3600.3150999999998</c:v>
                      </c:pt>
                      <c:pt idx="3575">
                        <c:v>3601.3146660000002</c:v>
                      </c:pt>
                      <c:pt idx="3576">
                        <c:v>3602.3150770000002</c:v>
                      </c:pt>
                      <c:pt idx="3577">
                        <c:v>3603.3220250000004</c:v>
                      </c:pt>
                      <c:pt idx="3578">
                        <c:v>3604.3286239999998</c:v>
                      </c:pt>
                      <c:pt idx="3579">
                        <c:v>3605.3445030000003</c:v>
                      </c:pt>
                      <c:pt idx="3580">
                        <c:v>3606.3441680000005</c:v>
                      </c:pt>
                      <c:pt idx="3581">
                        <c:v>3607.372335</c:v>
                      </c:pt>
                      <c:pt idx="3582">
                        <c:v>3608.3880129999998</c:v>
                      </c:pt>
                      <c:pt idx="3583">
                        <c:v>3609.3854970000002</c:v>
                      </c:pt>
                      <c:pt idx="3584">
                        <c:v>3610.3765400000002</c:v>
                      </c:pt>
                      <c:pt idx="3585">
                        <c:v>3611.3759700000001</c:v>
                      </c:pt>
                      <c:pt idx="3586">
                        <c:v>3612.3760110000003</c:v>
                      </c:pt>
                      <c:pt idx="3587">
                        <c:v>3613.3982040000001</c:v>
                      </c:pt>
                      <c:pt idx="3588">
                        <c:v>3614.4143199999999</c:v>
                      </c:pt>
                      <c:pt idx="3589">
                        <c:v>3615.4298680000002</c:v>
                      </c:pt>
                      <c:pt idx="3590">
                        <c:v>3616.4303140000002</c:v>
                      </c:pt>
                      <c:pt idx="3591">
                        <c:v>3617.4305720000002</c:v>
                      </c:pt>
                      <c:pt idx="3592">
                        <c:v>3618.4289200000003</c:v>
                      </c:pt>
                      <c:pt idx="3593">
                        <c:v>3619.4295199999997</c:v>
                      </c:pt>
                      <c:pt idx="3594">
                        <c:v>3620.4226639999997</c:v>
                      </c:pt>
                      <c:pt idx="3595">
                        <c:v>3621.4235079999999</c:v>
                      </c:pt>
                      <c:pt idx="3596">
                        <c:v>3622.4284870000001</c:v>
                      </c:pt>
                      <c:pt idx="3597">
                        <c:v>3623.4348680000003</c:v>
                      </c:pt>
                      <c:pt idx="3598">
                        <c:v>3624.4414130000005</c:v>
                      </c:pt>
                      <c:pt idx="3599">
                        <c:v>3625.4635950000002</c:v>
                      </c:pt>
                      <c:pt idx="3600">
                        <c:v>3626.4704870000005</c:v>
                      </c:pt>
                      <c:pt idx="3601">
                        <c:v>3627.485592</c:v>
                      </c:pt>
                      <c:pt idx="3602">
                        <c:v>3628.5051949999997</c:v>
                      </c:pt>
                      <c:pt idx="3603">
                        <c:v>3629.5208750000002</c:v>
                      </c:pt>
                      <c:pt idx="3604">
                        <c:v>3630.5214999999998</c:v>
                      </c:pt>
                      <c:pt idx="3605">
                        <c:v>3631.5368120000003</c:v>
                      </c:pt>
                      <c:pt idx="3606">
                        <c:v>3632.5317709999999</c:v>
                      </c:pt>
                      <c:pt idx="3607">
                        <c:v>3633.5390219999999</c:v>
                      </c:pt>
                      <c:pt idx="3608">
                        <c:v>3634.5547900000001</c:v>
                      </c:pt>
                      <c:pt idx="3609">
                        <c:v>3635.5459950000004</c:v>
                      </c:pt>
                      <c:pt idx="3610">
                        <c:v>3636.5462400000006</c:v>
                      </c:pt>
                      <c:pt idx="3611">
                        <c:v>3637.5551740000001</c:v>
                      </c:pt>
                      <c:pt idx="3612">
                        <c:v>3638.5549259999998</c:v>
                      </c:pt>
                      <c:pt idx="3613">
                        <c:v>3639.570463</c:v>
                      </c:pt>
                      <c:pt idx="3614">
                        <c:v>3640.5739060000005</c:v>
                      </c:pt>
                      <c:pt idx="3615">
                        <c:v>3641.589626</c:v>
                      </c:pt>
                      <c:pt idx="3616">
                        <c:v>3642.5949179999998</c:v>
                      </c:pt>
                      <c:pt idx="3617">
                        <c:v>3643.6105440000001</c:v>
                      </c:pt>
                      <c:pt idx="3618">
                        <c:v>3644.6106820000005</c:v>
                      </c:pt>
                      <c:pt idx="3619">
                        <c:v>3645.6266350000005</c:v>
                      </c:pt>
                      <c:pt idx="3620">
                        <c:v>3646.6334349999997</c:v>
                      </c:pt>
                      <c:pt idx="3621">
                        <c:v>3647.6251320000001</c:v>
                      </c:pt>
                      <c:pt idx="3622">
                        <c:v>3648.6343349999997</c:v>
                      </c:pt>
                      <c:pt idx="3623">
                        <c:v>3649.650052</c:v>
                      </c:pt>
                      <c:pt idx="3624">
                        <c:v>3650.65326</c:v>
                      </c:pt>
                      <c:pt idx="3625">
                        <c:v>3651.656011</c:v>
                      </c:pt>
                      <c:pt idx="3626">
                        <c:v>3652.6732959999999</c:v>
                      </c:pt>
                      <c:pt idx="3627">
                        <c:v>3653.6901829999997</c:v>
                      </c:pt>
                      <c:pt idx="3628">
                        <c:v>3654.7162930000004</c:v>
                      </c:pt>
                      <c:pt idx="3629">
                        <c:v>3655.7292290000005</c:v>
                      </c:pt>
                      <c:pt idx="3630">
                        <c:v>3656.7379840000003</c:v>
                      </c:pt>
                      <c:pt idx="3631">
                        <c:v>3657.7610180000001</c:v>
                      </c:pt>
                      <c:pt idx="3632">
                        <c:v>3658.7801950000003</c:v>
                      </c:pt>
                      <c:pt idx="3633">
                        <c:v>3659.8152520000003</c:v>
                      </c:pt>
                      <c:pt idx="3634">
                        <c:v>3660.8127110000005</c:v>
                      </c:pt>
                      <c:pt idx="3635">
                        <c:v>3661.8451640000003</c:v>
                      </c:pt>
                      <c:pt idx="3636">
                        <c:v>3662.864646</c:v>
                      </c:pt>
                      <c:pt idx="3637">
                        <c:v>3663.7679330000001</c:v>
                      </c:pt>
                      <c:pt idx="3638">
                        <c:v>3664.7807060000005</c:v>
                      </c:pt>
                      <c:pt idx="3639">
                        <c:v>3665.7881180000004</c:v>
                      </c:pt>
                      <c:pt idx="3640">
                        <c:v>3666.8038240000005</c:v>
                      </c:pt>
                      <c:pt idx="3641">
                        <c:v>3667.8192559999998</c:v>
                      </c:pt>
                      <c:pt idx="3642">
                        <c:v>3668.8353320000006</c:v>
                      </c:pt>
                      <c:pt idx="3643">
                        <c:v>3669.8415230000001</c:v>
                      </c:pt>
                      <c:pt idx="3644">
                        <c:v>3670.8569070000003</c:v>
                      </c:pt>
                      <c:pt idx="3645">
                        <c:v>3671.8567069999999</c:v>
                      </c:pt>
                      <c:pt idx="3646">
                        <c:v>3672.8722980000002</c:v>
                      </c:pt>
                      <c:pt idx="3647">
                        <c:v>3673.8789020000004</c:v>
                      </c:pt>
                      <c:pt idx="3648">
                        <c:v>3674.8855869999998</c:v>
                      </c:pt>
                      <c:pt idx="3649">
                        <c:v>3675.8852349999997</c:v>
                      </c:pt>
                      <c:pt idx="3650">
                        <c:v>3676.8917499999998</c:v>
                      </c:pt>
                      <c:pt idx="3651">
                        <c:v>3677.919594</c:v>
                      </c:pt>
                      <c:pt idx="3652">
                        <c:v>3678.9215759999997</c:v>
                      </c:pt>
                      <c:pt idx="3653">
                        <c:v>3679.9213770000006</c:v>
                      </c:pt>
                      <c:pt idx="3654">
                        <c:v>3680.927439</c:v>
                      </c:pt>
                      <c:pt idx="3655">
                        <c:v>3681.9341519999998</c:v>
                      </c:pt>
                      <c:pt idx="3656">
                        <c:v>3682.9500429999998</c:v>
                      </c:pt>
                      <c:pt idx="3657">
                        <c:v>3683.9501749999999</c:v>
                      </c:pt>
                      <c:pt idx="3658">
                        <c:v>3684.9552009999998</c:v>
                      </c:pt>
                      <c:pt idx="3659">
                        <c:v>3685.9701260000002</c:v>
                      </c:pt>
                      <c:pt idx="3660">
                        <c:v>3686.9973</c:v>
                      </c:pt>
                      <c:pt idx="3661">
                        <c:v>3688.0126840000003</c:v>
                      </c:pt>
                      <c:pt idx="3662">
                        <c:v>3689.028507</c:v>
                      </c:pt>
                      <c:pt idx="3663">
                        <c:v>3690.0357009999998</c:v>
                      </c:pt>
                      <c:pt idx="3664">
                        <c:v>3691.0510510000004</c:v>
                      </c:pt>
                      <c:pt idx="3665">
                        <c:v>3692.066554</c:v>
                      </c:pt>
                      <c:pt idx="3666">
                        <c:v>3693.0861210000003</c:v>
                      </c:pt>
                      <c:pt idx="3667">
                        <c:v>3694.1019230000002</c:v>
                      </c:pt>
                      <c:pt idx="3668">
                        <c:v>3695.1027590000003</c:v>
                      </c:pt>
                      <c:pt idx="3669">
                        <c:v>3696.1182429999999</c:v>
                      </c:pt>
                      <c:pt idx="3670">
                        <c:v>3697.1340660000005</c:v>
                      </c:pt>
                      <c:pt idx="3671">
                        <c:v>3698.134728</c:v>
                      </c:pt>
                      <c:pt idx="3672">
                        <c:v>3699.1348550000002</c:v>
                      </c:pt>
                      <c:pt idx="3673">
                        <c:v>3700.1507440000005</c:v>
                      </c:pt>
                      <c:pt idx="3674">
                        <c:v>3701.1659559999998</c:v>
                      </c:pt>
                      <c:pt idx="3675">
                        <c:v>3702.1725160000005</c:v>
                      </c:pt>
                      <c:pt idx="3676">
                        <c:v>3703.1792050000004</c:v>
                      </c:pt>
                      <c:pt idx="3677">
                        <c:v>3704.1953309999999</c:v>
                      </c:pt>
                      <c:pt idx="3678">
                        <c:v>3705.1958400000003</c:v>
                      </c:pt>
                      <c:pt idx="3679">
                        <c:v>3706.1958320000003</c:v>
                      </c:pt>
                      <c:pt idx="3680">
                        <c:v>3707.2024929999998</c:v>
                      </c:pt>
                      <c:pt idx="3681">
                        <c:v>3708.2102089999998</c:v>
                      </c:pt>
                      <c:pt idx="3682">
                        <c:v>3709.2196839999997</c:v>
                      </c:pt>
                      <c:pt idx="3683">
                        <c:v>3710.2173140000004</c:v>
                      </c:pt>
                      <c:pt idx="3684">
                        <c:v>3711.2177179999999</c:v>
                      </c:pt>
                      <c:pt idx="3685">
                        <c:v>3712.2174430000005</c:v>
                      </c:pt>
                      <c:pt idx="3686">
                        <c:v>3713.2219949999999</c:v>
                      </c:pt>
                      <c:pt idx="3687">
                        <c:v>3714.2327260000002</c:v>
                      </c:pt>
                      <c:pt idx="3688">
                        <c:v>3715.2488119999998</c:v>
                      </c:pt>
                      <c:pt idx="3689">
                        <c:v>3716.2489020000003</c:v>
                      </c:pt>
                      <c:pt idx="3690">
                        <c:v>3717.2487350000001</c:v>
                      </c:pt>
                      <c:pt idx="3691">
                        <c:v>3718.2485539999998</c:v>
                      </c:pt>
                      <c:pt idx="3692">
                        <c:v>3719.2482200000004</c:v>
                      </c:pt>
                      <c:pt idx="3693">
                        <c:v>3720.2486330000002</c:v>
                      </c:pt>
                      <c:pt idx="3694">
                        <c:v>3721.2480759999999</c:v>
                      </c:pt>
                      <c:pt idx="3695">
                        <c:v>3722.2634909999997</c:v>
                      </c:pt>
                      <c:pt idx="3696">
                        <c:v>3723.2945110000001</c:v>
                      </c:pt>
                      <c:pt idx="3697">
                        <c:v>3724.3100039999999</c:v>
                      </c:pt>
                      <c:pt idx="3698">
                        <c:v>3725.3096230000001</c:v>
                      </c:pt>
                      <c:pt idx="3699">
                        <c:v>3726.3249889999997</c:v>
                      </c:pt>
                      <c:pt idx="3700">
                        <c:v>3727.3374549999999</c:v>
                      </c:pt>
                      <c:pt idx="3701">
                        <c:v>3728.3377390000005</c:v>
                      </c:pt>
                      <c:pt idx="3702">
                        <c:v>3729.3534090000003</c:v>
                      </c:pt>
                      <c:pt idx="3703">
                        <c:v>3730.3643080000002</c:v>
                      </c:pt>
                      <c:pt idx="3704">
                        <c:v>3731.379739</c:v>
                      </c:pt>
                      <c:pt idx="3705">
                        <c:v>3732.386289</c:v>
                      </c:pt>
                      <c:pt idx="3706">
                        <c:v>3733.386418</c:v>
                      </c:pt>
                      <c:pt idx="3707">
                        <c:v>3734.4013679999998</c:v>
                      </c:pt>
                      <c:pt idx="3708">
                        <c:v>3735.4176299999999</c:v>
                      </c:pt>
                      <c:pt idx="3709">
                        <c:v>3736.433258</c:v>
                      </c:pt>
                      <c:pt idx="3710">
                        <c:v>3737.4441120000001</c:v>
                      </c:pt>
                      <c:pt idx="3711">
                        <c:v>3738.4647180000002</c:v>
                      </c:pt>
                      <c:pt idx="3712">
                        <c:v>3739.4562249999999</c:v>
                      </c:pt>
                      <c:pt idx="3713">
                        <c:v>3740.4718760000005</c:v>
                      </c:pt>
                      <c:pt idx="3714">
                        <c:v>3741.4876169999998</c:v>
                      </c:pt>
                      <c:pt idx="3715">
                        <c:v>3742.5097820000001</c:v>
                      </c:pt>
                      <c:pt idx="3716">
                        <c:v>3743.5094120000003</c:v>
                      </c:pt>
                      <c:pt idx="3717">
                        <c:v>3744.5095229999997</c:v>
                      </c:pt>
                      <c:pt idx="3718">
                        <c:v>3745.5102699999998</c:v>
                      </c:pt>
                      <c:pt idx="3719">
                        <c:v>3746.5052210000003</c:v>
                      </c:pt>
                      <c:pt idx="3720">
                        <c:v>3747.5053049999997</c:v>
                      </c:pt>
                      <c:pt idx="3721">
                        <c:v>3748.5132439999998</c:v>
                      </c:pt>
                      <c:pt idx="3722">
                        <c:v>3749.5199870000006</c:v>
                      </c:pt>
                      <c:pt idx="3723">
                        <c:v>3750.5385000000006</c:v>
                      </c:pt>
                      <c:pt idx="3724">
                        <c:v>3751.5690910000003</c:v>
                      </c:pt>
                      <c:pt idx="3725">
                        <c:v>3752.5993610000005</c:v>
                      </c:pt>
                      <c:pt idx="3726">
                        <c:v>3753.5911489999999</c:v>
                      </c:pt>
                      <c:pt idx="3727">
                        <c:v>3754.6038550000003</c:v>
                      </c:pt>
                      <c:pt idx="3728">
                        <c:v>3755.5047679999998</c:v>
                      </c:pt>
                      <c:pt idx="3729">
                        <c:v>3756.5093260000003</c:v>
                      </c:pt>
                      <c:pt idx="3730">
                        <c:v>3757.5094490000001</c:v>
                      </c:pt>
                      <c:pt idx="3731">
                        <c:v>3758.5098440000002</c:v>
                      </c:pt>
                      <c:pt idx="3732">
                        <c:v>3759.5094280000003</c:v>
                      </c:pt>
                      <c:pt idx="3733">
                        <c:v>3760.5161150000004</c:v>
                      </c:pt>
                      <c:pt idx="3734">
                        <c:v>3761.5315879999998</c:v>
                      </c:pt>
                      <c:pt idx="3735">
                        <c:v>3762.544148</c:v>
                      </c:pt>
                      <c:pt idx="3736">
                        <c:v>3763.5595590000003</c:v>
                      </c:pt>
                      <c:pt idx="3737">
                        <c:v>3764.5558710000005</c:v>
                      </c:pt>
                      <c:pt idx="3738">
                        <c:v>3765.5465960000001</c:v>
                      </c:pt>
                      <c:pt idx="3739">
                        <c:v>3766.5463120000004</c:v>
                      </c:pt>
                      <c:pt idx="3740">
                        <c:v>3767.5618059999997</c:v>
                      </c:pt>
                      <c:pt idx="3741">
                        <c:v>3768.5617220000004</c:v>
                      </c:pt>
                      <c:pt idx="3742">
                        <c:v>3769.5867969999999</c:v>
                      </c:pt>
                      <c:pt idx="3743">
                        <c:v>3770.5998589999999</c:v>
                      </c:pt>
                      <c:pt idx="3744">
                        <c:v>3771.6154619999998</c:v>
                      </c:pt>
                      <c:pt idx="3745">
                        <c:v>3772.6311400000004</c:v>
                      </c:pt>
                      <c:pt idx="3746">
                        <c:v>3773.6464820000001</c:v>
                      </c:pt>
                      <c:pt idx="3747">
                        <c:v>3774.6625290000002</c:v>
                      </c:pt>
                      <c:pt idx="3748">
                        <c:v>3775.67839</c:v>
                      </c:pt>
                      <c:pt idx="3749">
                        <c:v>3776.6851230000002</c:v>
                      </c:pt>
                      <c:pt idx="3750">
                        <c:v>3777.6759389999997</c:v>
                      </c:pt>
                      <c:pt idx="3751">
                        <c:v>3778.6852470000003</c:v>
                      </c:pt>
                      <c:pt idx="3752">
                        <c:v>3779.6765489999998</c:v>
                      </c:pt>
                      <c:pt idx="3753">
                        <c:v>3780.6751599999998</c:v>
                      </c:pt>
                      <c:pt idx="3754">
                        <c:v>3781.6756970000006</c:v>
                      </c:pt>
                      <c:pt idx="3755">
                        <c:v>3782.6726269999999</c:v>
                      </c:pt>
                      <c:pt idx="3756">
                        <c:v>3783.6798520000002</c:v>
                      </c:pt>
                      <c:pt idx="3757">
                        <c:v>3784.680061</c:v>
                      </c:pt>
                      <c:pt idx="3758">
                        <c:v>3785.671308</c:v>
                      </c:pt>
                      <c:pt idx="3759">
                        <c:v>3786.6808689999998</c:v>
                      </c:pt>
                      <c:pt idx="3760">
                        <c:v>3787.6713200000004</c:v>
                      </c:pt>
                      <c:pt idx="3761">
                        <c:v>3788.6783409999998</c:v>
                      </c:pt>
                      <c:pt idx="3762">
                        <c:v>3789.6791039999998</c:v>
                      </c:pt>
                      <c:pt idx="3763">
                        <c:v>3790.7005170000002</c:v>
                      </c:pt>
                      <c:pt idx="3764">
                        <c:v>3791.7072399999997</c:v>
                      </c:pt>
                      <c:pt idx="3765">
                        <c:v>3792.722334</c:v>
                      </c:pt>
                      <c:pt idx="3766">
                        <c:v>3793.7224059999999</c:v>
                      </c:pt>
                      <c:pt idx="3767">
                        <c:v>3794.7230099999997</c:v>
                      </c:pt>
                      <c:pt idx="3768">
                        <c:v>3795.7389060000005</c:v>
                      </c:pt>
                      <c:pt idx="3769">
                        <c:v>3796.7588679999999</c:v>
                      </c:pt>
                      <c:pt idx="3770">
                        <c:v>3797.7494200000001</c:v>
                      </c:pt>
                      <c:pt idx="3771">
                        <c:v>3798.7691110000005</c:v>
                      </c:pt>
                      <c:pt idx="3772">
                        <c:v>3799.7653909999999</c:v>
                      </c:pt>
                      <c:pt idx="3773">
                        <c:v>3800.770176</c:v>
                      </c:pt>
                      <c:pt idx="3774">
                        <c:v>3801.7861279999997</c:v>
                      </c:pt>
                      <c:pt idx="3775">
                        <c:v>3802.8018570000004</c:v>
                      </c:pt>
                      <c:pt idx="3776">
                        <c:v>3803.8020759999999</c:v>
                      </c:pt>
                      <c:pt idx="3777">
                        <c:v>3804.8182889999998</c:v>
                      </c:pt>
                      <c:pt idx="3778">
                        <c:v>3805.8307990000003</c:v>
                      </c:pt>
                      <c:pt idx="3779">
                        <c:v>3806.8535620000002</c:v>
                      </c:pt>
                      <c:pt idx="3780">
                        <c:v>3807.8601120000003</c:v>
                      </c:pt>
                      <c:pt idx="3781">
                        <c:v>3808.8748960000003</c:v>
                      </c:pt>
                      <c:pt idx="3782">
                        <c:v>3809.8751769999999</c:v>
                      </c:pt>
                      <c:pt idx="3783">
                        <c:v>3810.8821530000005</c:v>
                      </c:pt>
                      <c:pt idx="3784">
                        <c:v>3811.8733099999999</c:v>
                      </c:pt>
                      <c:pt idx="3785">
                        <c:v>3812.8736740000004</c:v>
                      </c:pt>
                      <c:pt idx="3786">
                        <c:v>3813.8985119999998</c:v>
                      </c:pt>
                      <c:pt idx="3787">
                        <c:v>3814.8847740000001</c:v>
                      </c:pt>
                      <c:pt idx="3788">
                        <c:v>3815.877915</c:v>
                      </c:pt>
                      <c:pt idx="3789">
                        <c:v>3816.898115</c:v>
                      </c:pt>
                      <c:pt idx="3790">
                        <c:v>3817.9136189999999</c:v>
                      </c:pt>
                      <c:pt idx="3791">
                        <c:v>3818.9297660000002</c:v>
                      </c:pt>
                      <c:pt idx="3792">
                        <c:v>3819.9488890000002</c:v>
                      </c:pt>
                      <c:pt idx="3793">
                        <c:v>3820.9559250000002</c:v>
                      </c:pt>
                      <c:pt idx="3794">
                        <c:v>3821.971826</c:v>
                      </c:pt>
                      <c:pt idx="3795">
                        <c:v>3822.966762</c:v>
                      </c:pt>
                      <c:pt idx="3796">
                        <c:v>3823.9893430000002</c:v>
                      </c:pt>
                      <c:pt idx="3797">
                        <c:v>3825.0051169999997</c:v>
                      </c:pt>
                      <c:pt idx="3798">
                        <c:v>3826.0052070000002</c:v>
                      </c:pt>
                      <c:pt idx="3799">
                        <c:v>3827.0118140000004</c:v>
                      </c:pt>
                      <c:pt idx="3800">
                        <c:v>3828.0123480000002</c:v>
                      </c:pt>
                      <c:pt idx="3801">
                        <c:v>3829.0126989999999</c:v>
                      </c:pt>
                      <c:pt idx="3802">
                        <c:v>3830.012522</c:v>
                      </c:pt>
                      <c:pt idx="3803">
                        <c:v>3831.0113419999998</c:v>
                      </c:pt>
                      <c:pt idx="3804">
                        <c:v>3832.0128460000005</c:v>
                      </c:pt>
                      <c:pt idx="3805">
                        <c:v>3833.0360390000005</c:v>
                      </c:pt>
                      <c:pt idx="3806">
                        <c:v>3834.0482430000002</c:v>
                      </c:pt>
                      <c:pt idx="3807">
                        <c:v>3835.0658389999999</c:v>
                      </c:pt>
                      <c:pt idx="3808">
                        <c:v>3836.0959979999998</c:v>
                      </c:pt>
                      <c:pt idx="3809">
                        <c:v>3837.1265890000004</c:v>
                      </c:pt>
                      <c:pt idx="3810">
                        <c:v>3838.133793</c:v>
                      </c:pt>
                      <c:pt idx="3811">
                        <c:v>3839.1576590000004</c:v>
                      </c:pt>
                      <c:pt idx="3812">
                        <c:v>3840.175448</c:v>
                      </c:pt>
                      <c:pt idx="3813">
                        <c:v>3841.1979769999998</c:v>
                      </c:pt>
                      <c:pt idx="3814">
                        <c:v>3842.2096080000001</c:v>
                      </c:pt>
                      <c:pt idx="3815">
                        <c:v>3843.2353949999997</c:v>
                      </c:pt>
                      <c:pt idx="3816">
                        <c:v>3844.2414799999997</c:v>
                      </c:pt>
                      <c:pt idx="3817">
                        <c:v>3845.1292380000004</c:v>
                      </c:pt>
                      <c:pt idx="3818">
                        <c:v>3846.1321049999997</c:v>
                      </c:pt>
                      <c:pt idx="3819">
                        <c:v>3847.131617</c:v>
                      </c:pt>
                      <c:pt idx="3820">
                        <c:v>3848.1235390000002</c:v>
                      </c:pt>
                      <c:pt idx="3821">
                        <c:v>3849.139768</c:v>
                      </c:pt>
                      <c:pt idx="3822">
                        <c:v>3850.1460100000004</c:v>
                      </c:pt>
                      <c:pt idx="3823">
                        <c:v>3851.1458250000005</c:v>
                      </c:pt>
                      <c:pt idx="3824">
                        <c:v>3852.1611570000005</c:v>
                      </c:pt>
                      <c:pt idx="3825">
                        <c:v>3853.1767790000004</c:v>
                      </c:pt>
                      <c:pt idx="3826">
                        <c:v>3854.1762749999998</c:v>
                      </c:pt>
                      <c:pt idx="3827">
                        <c:v>3855.1763989999999</c:v>
                      </c:pt>
                      <c:pt idx="3828">
                        <c:v>3856.1771770000005</c:v>
                      </c:pt>
                      <c:pt idx="3829">
                        <c:v>3857.193002</c:v>
                      </c:pt>
                      <c:pt idx="3830">
                        <c:v>3858.2132389999997</c:v>
                      </c:pt>
                      <c:pt idx="3831">
                        <c:v>3859.216735</c:v>
                      </c:pt>
                      <c:pt idx="3832">
                        <c:v>3860.2168920000004</c:v>
                      </c:pt>
                      <c:pt idx="3833">
                        <c:v>3861.2394480000003</c:v>
                      </c:pt>
                      <c:pt idx="3834">
                        <c:v>3862.2413370000004</c:v>
                      </c:pt>
                      <c:pt idx="3835">
                        <c:v>3863.2543660000001</c:v>
                      </c:pt>
                      <c:pt idx="3836">
                        <c:v>3864.2540420000005</c:v>
                      </c:pt>
                      <c:pt idx="3837">
                        <c:v>3865.2705020000003</c:v>
                      </c:pt>
                      <c:pt idx="3838">
                        <c:v>3866.2739799999999</c:v>
                      </c:pt>
                      <c:pt idx="3839">
                        <c:v>3867.2737349999998</c:v>
                      </c:pt>
                      <c:pt idx="3840">
                        <c:v>3868.2899349999998</c:v>
                      </c:pt>
                      <c:pt idx="3841">
                        <c:v>3869.307366</c:v>
                      </c:pt>
                      <c:pt idx="3842">
                        <c:v>3870.3075520000002</c:v>
                      </c:pt>
                      <c:pt idx="3843">
                        <c:v>3871.3091720000002</c:v>
                      </c:pt>
                      <c:pt idx="3844">
                        <c:v>3872.3087860000005</c:v>
                      </c:pt>
                      <c:pt idx="3845">
                        <c:v>3873.3087820000001</c:v>
                      </c:pt>
                      <c:pt idx="3846">
                        <c:v>3874.3083240000005</c:v>
                      </c:pt>
                      <c:pt idx="3847">
                        <c:v>3875.3003429999999</c:v>
                      </c:pt>
                      <c:pt idx="3848">
                        <c:v>3876.3052539999999</c:v>
                      </c:pt>
                      <c:pt idx="3849">
                        <c:v>3877.3054540000003</c:v>
                      </c:pt>
                      <c:pt idx="3850">
                        <c:v>3878.3078340000002</c:v>
                      </c:pt>
                      <c:pt idx="3851">
                        <c:v>3879.2969789999997</c:v>
                      </c:pt>
                      <c:pt idx="3852">
                        <c:v>3880.3060420000002</c:v>
                      </c:pt>
                      <c:pt idx="3853">
                        <c:v>3881.3059510000003</c:v>
                      </c:pt>
                      <c:pt idx="3854">
                        <c:v>3882.3004510000001</c:v>
                      </c:pt>
                      <c:pt idx="3855">
                        <c:v>3883.3230530000001</c:v>
                      </c:pt>
                      <c:pt idx="3856">
                        <c:v>3884.326693</c:v>
                      </c:pt>
                      <c:pt idx="3857">
                        <c:v>3885.3486469999998</c:v>
                      </c:pt>
                      <c:pt idx="3858">
                        <c:v>3886.3465980000001</c:v>
                      </c:pt>
                      <c:pt idx="3859">
                        <c:v>3887.3524280000001</c:v>
                      </c:pt>
                      <c:pt idx="3860">
                        <c:v>3888.3677010000001</c:v>
                      </c:pt>
                      <c:pt idx="3861">
                        <c:v>3889.383124</c:v>
                      </c:pt>
                      <c:pt idx="3862">
                        <c:v>3890.389674</c:v>
                      </c:pt>
                      <c:pt idx="3863">
                        <c:v>3891.3894849999997</c:v>
                      </c:pt>
                      <c:pt idx="3864">
                        <c:v>3892.4051010000003</c:v>
                      </c:pt>
                      <c:pt idx="3865">
                        <c:v>3893.4160590000001</c:v>
                      </c:pt>
                      <c:pt idx="3866">
                        <c:v>3894.4320280000002</c:v>
                      </c:pt>
                      <c:pt idx="3867">
                        <c:v>3895.4343570000001</c:v>
                      </c:pt>
                      <c:pt idx="3868">
                        <c:v>3896.4471519999997</c:v>
                      </c:pt>
                      <c:pt idx="3869">
                        <c:v>3897.4470870000005</c:v>
                      </c:pt>
                      <c:pt idx="3870">
                        <c:v>3898.4626710000002</c:v>
                      </c:pt>
                      <c:pt idx="3871">
                        <c:v>3899.4700750000002</c:v>
                      </c:pt>
                      <c:pt idx="3872">
                        <c:v>3900.4858549999999</c:v>
                      </c:pt>
                      <c:pt idx="3873">
                        <c:v>3901.4929910000001</c:v>
                      </c:pt>
                      <c:pt idx="3874">
                        <c:v>3902.4928479999999</c:v>
                      </c:pt>
                      <c:pt idx="3875">
                        <c:v>3903.5099900000005</c:v>
                      </c:pt>
                      <c:pt idx="3876">
                        <c:v>3904.50803</c:v>
                      </c:pt>
                      <c:pt idx="3877">
                        <c:v>3905.5409330000002</c:v>
                      </c:pt>
                      <c:pt idx="3878">
                        <c:v>3906.5548500000004</c:v>
                      </c:pt>
                      <c:pt idx="3879">
                        <c:v>3907.5692870000003</c:v>
                      </c:pt>
                      <c:pt idx="3880">
                        <c:v>3908.583592</c:v>
                      </c:pt>
                      <c:pt idx="3881">
                        <c:v>3909.6142019999998</c:v>
                      </c:pt>
                      <c:pt idx="3882">
                        <c:v>3910.6261359999999</c:v>
                      </c:pt>
                      <c:pt idx="3883">
                        <c:v>3911.6340040000005</c:v>
                      </c:pt>
                      <c:pt idx="3884">
                        <c:v>3912.63634</c:v>
                      </c:pt>
                      <c:pt idx="3885">
                        <c:v>3913.6338240000005</c:v>
                      </c:pt>
                      <c:pt idx="3886">
                        <c:v>3914.6376019999998</c:v>
                      </c:pt>
                      <c:pt idx="3887">
                        <c:v>3915.6824459999998</c:v>
                      </c:pt>
                      <c:pt idx="3888">
                        <c:v>3916.7096890000003</c:v>
                      </c:pt>
                      <c:pt idx="3889">
                        <c:v>3917.7143230000001</c:v>
                      </c:pt>
                      <c:pt idx="3890">
                        <c:v>3918.7349670000003</c:v>
                      </c:pt>
                      <c:pt idx="3891">
                        <c:v>3919.62907</c:v>
                      </c:pt>
                      <c:pt idx="3892">
                        <c:v>3920.629441</c:v>
                      </c:pt>
                      <c:pt idx="3893">
                        <c:v>3921.6454279999998</c:v>
                      </c:pt>
                      <c:pt idx="3894">
                        <c:v>3922.6523010000001</c:v>
                      </c:pt>
                      <c:pt idx="3895">
                        <c:v>3923.6436080000003</c:v>
                      </c:pt>
                      <c:pt idx="3896">
                        <c:v>3924.6612400000004</c:v>
                      </c:pt>
                      <c:pt idx="3897">
                        <c:v>3925.6677159999999</c:v>
                      </c:pt>
                      <c:pt idx="3898">
                        <c:v>3926.6675000000005</c:v>
                      </c:pt>
                      <c:pt idx="3899">
                        <c:v>3927.6742789999998</c:v>
                      </c:pt>
                      <c:pt idx="3900">
                        <c:v>3928.6821040000004</c:v>
                      </c:pt>
                      <c:pt idx="3901">
                        <c:v>3929.6815710000001</c:v>
                      </c:pt>
                      <c:pt idx="3902">
                        <c:v>3930.6704159999999</c:v>
                      </c:pt>
                      <c:pt idx="3903">
                        <c:v>3931.6704209999998</c:v>
                      </c:pt>
                      <c:pt idx="3904">
                        <c:v>3932.6834150000004</c:v>
                      </c:pt>
                      <c:pt idx="3905">
                        <c:v>3933.6847520000001</c:v>
                      </c:pt>
                      <c:pt idx="3906">
                        <c:v>3934.6843870000002</c:v>
                      </c:pt>
                      <c:pt idx="3907">
                        <c:v>3935.6841300000006</c:v>
                      </c:pt>
                      <c:pt idx="3908">
                        <c:v>3936.6996280000003</c:v>
                      </c:pt>
                      <c:pt idx="3909">
                        <c:v>3937.7151670000003</c:v>
                      </c:pt>
                      <c:pt idx="3910">
                        <c:v>3938.7309889999997</c:v>
                      </c:pt>
                      <c:pt idx="3911">
                        <c:v>3939.7461990000002</c:v>
                      </c:pt>
                      <c:pt idx="3912">
                        <c:v>3940.7593079999997</c:v>
                      </c:pt>
                      <c:pt idx="3913">
                        <c:v>3941.7608710000004</c:v>
                      </c:pt>
                      <c:pt idx="3914">
                        <c:v>3942.7517850000004</c:v>
                      </c:pt>
                      <c:pt idx="3915">
                        <c:v>3943.7611729999999</c:v>
                      </c:pt>
                      <c:pt idx="3916">
                        <c:v>3944.7482140000002</c:v>
                      </c:pt>
                      <c:pt idx="3917">
                        <c:v>3945.7484679999998</c:v>
                      </c:pt>
                      <c:pt idx="3918">
                        <c:v>3946.7548160000006</c:v>
                      </c:pt>
                      <c:pt idx="3919">
                        <c:v>3947.7615139999998</c:v>
                      </c:pt>
                      <c:pt idx="3920">
                        <c:v>3948.7622510000001</c:v>
                      </c:pt>
                      <c:pt idx="3921">
                        <c:v>3949.7536689999997</c:v>
                      </c:pt>
                      <c:pt idx="3922">
                        <c:v>3950.753702</c:v>
                      </c:pt>
                      <c:pt idx="3923">
                        <c:v>3951.7535600000001</c:v>
                      </c:pt>
                      <c:pt idx="3924">
                        <c:v>3952.7536810000001</c:v>
                      </c:pt>
                      <c:pt idx="3925">
                        <c:v>3953.754516</c:v>
                      </c:pt>
                      <c:pt idx="3926">
                        <c:v>3954.7608900000005</c:v>
                      </c:pt>
                      <c:pt idx="3927">
                        <c:v>3955.7614780000004</c:v>
                      </c:pt>
                      <c:pt idx="3928">
                        <c:v>3956.7633930000002</c:v>
                      </c:pt>
                      <c:pt idx="3929">
                        <c:v>3957.7906760000005</c:v>
                      </c:pt>
                      <c:pt idx="3930">
                        <c:v>3958.7875290000002</c:v>
                      </c:pt>
                      <c:pt idx="3931">
                        <c:v>3959.8046880000002</c:v>
                      </c:pt>
                      <c:pt idx="3932">
                        <c:v>3960.8002340000003</c:v>
                      </c:pt>
                      <c:pt idx="3933">
                        <c:v>3961.8051830000004</c:v>
                      </c:pt>
                      <c:pt idx="3934">
                        <c:v>3962.8058149999997</c:v>
                      </c:pt>
                      <c:pt idx="3935">
                        <c:v>3963.8180410000004</c:v>
                      </c:pt>
                      <c:pt idx="3936">
                        <c:v>3964.8282650000001</c:v>
                      </c:pt>
                      <c:pt idx="3937">
                        <c:v>3965.8538450000005</c:v>
                      </c:pt>
                      <c:pt idx="3938">
                        <c:v>3966.8717910000005</c:v>
                      </c:pt>
                      <c:pt idx="3939">
                        <c:v>3967.8862509999999</c:v>
                      </c:pt>
                      <c:pt idx="3940">
                        <c:v>3968.9281559999999</c:v>
                      </c:pt>
                      <c:pt idx="3941">
                        <c:v>3969.9363549999998</c:v>
                      </c:pt>
                      <c:pt idx="3942">
                        <c:v>3970.9420680000003</c:v>
                      </c:pt>
                      <c:pt idx="3943">
                        <c:v>3971.8527430000004</c:v>
                      </c:pt>
                      <c:pt idx="3944">
                        <c:v>3972.8660680000003</c:v>
                      </c:pt>
                      <c:pt idx="3945">
                        <c:v>3973.8822930000006</c:v>
                      </c:pt>
                      <c:pt idx="3946">
                        <c:v>3974.8729970000004</c:v>
                      </c:pt>
                      <c:pt idx="3947">
                        <c:v>3975.9040089999999</c:v>
                      </c:pt>
                      <c:pt idx="3948">
                        <c:v>3976.9118340000005</c:v>
                      </c:pt>
                      <c:pt idx="3949">
                        <c:v>3977.9223019999999</c:v>
                      </c:pt>
                      <c:pt idx="3950">
                        <c:v>3978.9325490000001</c:v>
                      </c:pt>
                      <c:pt idx="3951">
                        <c:v>3979.9389170000004</c:v>
                      </c:pt>
                      <c:pt idx="3952">
                        <c:v>3980.9543130000002</c:v>
                      </c:pt>
                      <c:pt idx="3953">
                        <c:v>3981.9702960000004</c:v>
                      </c:pt>
                      <c:pt idx="3954">
                        <c:v>3982.9860790000002</c:v>
                      </c:pt>
                      <c:pt idx="3955">
                        <c:v>3984.0011220000006</c:v>
                      </c:pt>
                      <c:pt idx="3956">
                        <c:v>3985.0231540000004</c:v>
                      </c:pt>
                      <c:pt idx="3957">
                        <c:v>3986.0231119999999</c:v>
                      </c:pt>
                      <c:pt idx="3958">
                        <c:v>3987.0231690000001</c:v>
                      </c:pt>
                      <c:pt idx="3959">
                        <c:v>3988.0230220000003</c:v>
                      </c:pt>
                      <c:pt idx="3960">
                        <c:v>3989.0383879999999</c:v>
                      </c:pt>
                      <c:pt idx="3961">
                        <c:v>3990.0447890000005</c:v>
                      </c:pt>
                      <c:pt idx="3962">
                        <c:v>3991.0453230000003</c:v>
                      </c:pt>
                      <c:pt idx="3963">
                        <c:v>3992.0647840000001</c:v>
                      </c:pt>
                      <c:pt idx="3964">
                        <c:v>3993.0805120000005</c:v>
                      </c:pt>
                      <c:pt idx="3965">
                        <c:v>3994.0958449999998</c:v>
                      </c:pt>
                      <c:pt idx="3966">
                        <c:v>3995.0961219999999</c:v>
                      </c:pt>
                      <c:pt idx="3967">
                        <c:v>3996.0964789999998</c:v>
                      </c:pt>
                      <c:pt idx="3968">
                        <c:v>3997.1122809999997</c:v>
                      </c:pt>
                      <c:pt idx="3969">
                        <c:v>3998.1281230000004</c:v>
                      </c:pt>
                      <c:pt idx="3970">
                        <c:v>3999.1283229999999</c:v>
                      </c:pt>
                      <c:pt idx="3971">
                        <c:v>4000.1277850000006</c:v>
                      </c:pt>
                      <c:pt idx="3972">
                        <c:v>4001.143908</c:v>
                      </c:pt>
                      <c:pt idx="3973">
                        <c:v>4002.1597950000005</c:v>
                      </c:pt>
                      <c:pt idx="3974">
                        <c:v>4003.160766</c:v>
                      </c:pt>
                      <c:pt idx="3975">
                        <c:v>4004.1831499999998</c:v>
                      </c:pt>
                      <c:pt idx="3976">
                        <c:v>4005.1837770000002</c:v>
                      </c:pt>
                      <c:pt idx="3977">
                        <c:v>4006.1833690000003</c:v>
                      </c:pt>
                      <c:pt idx="3978">
                        <c:v>4007.1987559999998</c:v>
                      </c:pt>
                      <c:pt idx="3979">
                        <c:v>4008.1899810000004</c:v>
                      </c:pt>
                      <c:pt idx="3980">
                        <c:v>4009.2066329999998</c:v>
                      </c:pt>
                      <c:pt idx="3981">
                        <c:v>4010.2288589999998</c:v>
                      </c:pt>
                      <c:pt idx="3982">
                        <c:v>4011.229499</c:v>
                      </c:pt>
                      <c:pt idx="3983">
                        <c:v>4012.2359640000004</c:v>
                      </c:pt>
                      <c:pt idx="3984">
                        <c:v>4013.2496490000003</c:v>
                      </c:pt>
                      <c:pt idx="3985">
                        <c:v>4014.2655240000004</c:v>
                      </c:pt>
                      <c:pt idx="3986">
                        <c:v>4015.2721959999999</c:v>
                      </c:pt>
                      <c:pt idx="3987">
                        <c:v>4016.2730540000002</c:v>
                      </c:pt>
                      <c:pt idx="3988">
                        <c:v>4017.2766440000005</c:v>
                      </c:pt>
                      <c:pt idx="3989">
                        <c:v>4018.2924119999998</c:v>
                      </c:pt>
                      <c:pt idx="3990">
                        <c:v>4019.2898370000003</c:v>
                      </c:pt>
                      <c:pt idx="3991">
                        <c:v>4020.3102340000005</c:v>
                      </c:pt>
                      <c:pt idx="3992">
                        <c:v>4021.3059389999999</c:v>
                      </c:pt>
                      <c:pt idx="3993">
                        <c:v>4022.3215719999998</c:v>
                      </c:pt>
                      <c:pt idx="3994">
                        <c:v>4023.3264570000001</c:v>
                      </c:pt>
                      <c:pt idx="3995">
                        <c:v>4024.342447</c:v>
                      </c:pt>
                      <c:pt idx="3996">
                        <c:v>4025.3578790000001</c:v>
                      </c:pt>
                      <c:pt idx="3997">
                        <c:v>4026.3578710000002</c:v>
                      </c:pt>
                      <c:pt idx="3998">
                        <c:v>4027.3730459999997</c:v>
                      </c:pt>
                      <c:pt idx="3999">
                        <c:v>4028.3884440000002</c:v>
                      </c:pt>
                      <c:pt idx="4000">
                        <c:v>4029.4037360000002</c:v>
                      </c:pt>
                      <c:pt idx="4001">
                        <c:v>4030.4034689999999</c:v>
                      </c:pt>
                      <c:pt idx="4002">
                        <c:v>4031.4189000000006</c:v>
                      </c:pt>
                      <c:pt idx="4003">
                        <c:v>4032.4343509999999</c:v>
                      </c:pt>
                      <c:pt idx="4004">
                        <c:v>4033.449775</c:v>
                      </c:pt>
                      <c:pt idx="4005">
                        <c:v>4034.4652340000002</c:v>
                      </c:pt>
                      <c:pt idx="4006">
                        <c:v>4035.480536</c:v>
                      </c:pt>
                      <c:pt idx="4007">
                        <c:v>4036.4958100000003</c:v>
                      </c:pt>
                      <c:pt idx="4008">
                        <c:v>4037.5113680000004</c:v>
                      </c:pt>
                      <c:pt idx="4009">
                        <c:v>4038.5009989999999</c:v>
                      </c:pt>
                      <c:pt idx="4010">
                        <c:v>4039.5239750000001</c:v>
                      </c:pt>
                      <c:pt idx="4011">
                        <c:v>4040.5332559999997</c:v>
                      </c:pt>
                      <c:pt idx="4012">
                        <c:v>4041.5488839999998</c:v>
                      </c:pt>
                      <c:pt idx="4013">
                        <c:v>4042.5582080000004</c:v>
                      </c:pt>
                      <c:pt idx="4014">
                        <c:v>4043.5619790000001</c:v>
                      </c:pt>
                      <c:pt idx="4015">
                        <c:v>4044.5683939999999</c:v>
                      </c:pt>
                      <c:pt idx="4016">
                        <c:v>4045.5837819999997</c:v>
                      </c:pt>
                      <c:pt idx="4017">
                        <c:v>4046.6001640000004</c:v>
                      </c:pt>
                      <c:pt idx="4018">
                        <c:v>4047.613832</c:v>
                      </c:pt>
                      <c:pt idx="4019">
                        <c:v>4048.6160280000004</c:v>
                      </c:pt>
                      <c:pt idx="4020">
                        <c:v>4049.6317840000002</c:v>
                      </c:pt>
                      <c:pt idx="4021">
                        <c:v>4050.6317989999998</c:v>
                      </c:pt>
                      <c:pt idx="4022">
                        <c:v>4051.6383910000004</c:v>
                      </c:pt>
                      <c:pt idx="4023">
                        <c:v>4052.6281500000005</c:v>
                      </c:pt>
                      <c:pt idx="4024">
                        <c:v>4053.6280980000001</c:v>
                      </c:pt>
                      <c:pt idx="4025">
                        <c:v>4054.6278179999999</c:v>
                      </c:pt>
                      <c:pt idx="4026">
                        <c:v>4055.627845</c:v>
                      </c:pt>
                      <c:pt idx="4027">
                        <c:v>4056.6315119999999</c:v>
                      </c:pt>
                      <c:pt idx="4028">
                        <c:v>4057.6315139999997</c:v>
                      </c:pt>
                      <c:pt idx="4029">
                        <c:v>4058.630983</c:v>
                      </c:pt>
                      <c:pt idx="4030">
                        <c:v>4059.6466760000003</c:v>
                      </c:pt>
                      <c:pt idx="4031">
                        <c:v>4060.6540290000003</c:v>
                      </c:pt>
                      <c:pt idx="4032">
                        <c:v>4061.6387999999997</c:v>
                      </c:pt>
                      <c:pt idx="4033">
                        <c:v>4062.6406850000003</c:v>
                      </c:pt>
                      <c:pt idx="4034">
                        <c:v>4063.6404190000003</c:v>
                      </c:pt>
                      <c:pt idx="4035">
                        <c:v>4064.6558540000005</c:v>
                      </c:pt>
                      <c:pt idx="4036">
                        <c:v>4065.6718259999998</c:v>
                      </c:pt>
                      <c:pt idx="4037">
                        <c:v>4066.678672</c:v>
                      </c:pt>
                      <c:pt idx="4038">
                        <c:v>4067.6709950000004</c:v>
                      </c:pt>
                      <c:pt idx="4039">
                        <c:v>4068.6788020000004</c:v>
                      </c:pt>
                      <c:pt idx="4040">
                        <c:v>4069.6855880000003</c:v>
                      </c:pt>
                      <c:pt idx="4041">
                        <c:v>4070.7086859999999</c:v>
                      </c:pt>
                      <c:pt idx="4042">
                        <c:v>4071.7276950000005</c:v>
                      </c:pt>
                      <c:pt idx="4043">
                        <c:v>4072.7274390000002</c:v>
                      </c:pt>
                      <c:pt idx="4044">
                        <c:v>4073.7280350000001</c:v>
                      </c:pt>
                      <c:pt idx="4045">
                        <c:v>4074.7433840000003</c:v>
                      </c:pt>
                      <c:pt idx="4046">
                        <c:v>4075.7345590000004</c:v>
                      </c:pt>
                      <c:pt idx="4047">
                        <c:v>4076.7499079999998</c:v>
                      </c:pt>
                      <c:pt idx="4048">
                        <c:v>4077.7623560000002</c:v>
                      </c:pt>
                      <c:pt idx="4049">
                        <c:v>4078.7616560000006</c:v>
                      </c:pt>
                      <c:pt idx="4050">
                        <c:v>4079.7768409999999</c:v>
                      </c:pt>
                      <c:pt idx="4051">
                        <c:v>4080.7974759999997</c:v>
                      </c:pt>
                      <c:pt idx="4052">
                        <c:v>4081.7964870000005</c:v>
                      </c:pt>
                      <c:pt idx="4053">
                        <c:v>4082.8251920000002</c:v>
                      </c:pt>
                      <c:pt idx="4054">
                        <c:v>4083.8524699999998</c:v>
                      </c:pt>
                      <c:pt idx="4055">
                        <c:v>4084.8538639999997</c:v>
                      </c:pt>
                      <c:pt idx="4056">
                        <c:v>4085.8559850000001</c:v>
                      </c:pt>
                      <c:pt idx="4057">
                        <c:v>4086.8592390000003</c:v>
                      </c:pt>
                      <c:pt idx="4058">
                        <c:v>4087.8897729999999</c:v>
                      </c:pt>
                      <c:pt idx="4059">
                        <c:v>4088.8905850000001</c:v>
                      </c:pt>
                      <c:pt idx="4060">
                        <c:v>4089.9079520000005</c:v>
                      </c:pt>
                      <c:pt idx="4061">
                        <c:v>4090.92508</c:v>
                      </c:pt>
                      <c:pt idx="4062">
                        <c:v>4091.9312420000006</c:v>
                      </c:pt>
                      <c:pt idx="4063">
                        <c:v>4092.9678990000002</c:v>
                      </c:pt>
                      <c:pt idx="4064">
                        <c:v>4093.9809240000004</c:v>
                      </c:pt>
                      <c:pt idx="4065">
                        <c:v>4095.002614</c:v>
                      </c:pt>
                      <c:pt idx="4066">
                        <c:v>4096.0082549999997</c:v>
                      </c:pt>
                      <c:pt idx="4067">
                        <c:v>4096.9948030000005</c:v>
                      </c:pt>
                      <c:pt idx="4068">
                        <c:v>4098.0041110000002</c:v>
                      </c:pt>
                      <c:pt idx="4069">
                        <c:v>4099.0175200000003</c:v>
                      </c:pt>
                      <c:pt idx="4070">
                        <c:v>4100.0298890000004</c:v>
                      </c:pt>
                      <c:pt idx="4071">
                        <c:v>4101.0465780000004</c:v>
                      </c:pt>
                      <c:pt idx="4072">
                        <c:v>4102.0666259999998</c:v>
                      </c:pt>
                      <c:pt idx="4073">
                        <c:v>4103.0880269999998</c:v>
                      </c:pt>
                      <c:pt idx="4074">
                        <c:v>4104.1072050000002</c:v>
                      </c:pt>
                      <c:pt idx="4075">
                        <c:v>4105.1251609999999</c:v>
                      </c:pt>
                      <c:pt idx="4076">
                        <c:v>4106.1624739999997</c:v>
                      </c:pt>
                      <c:pt idx="4077">
                        <c:v>4107.1781719999999</c:v>
                      </c:pt>
                      <c:pt idx="4078">
                        <c:v>4108.1956090000003</c:v>
                      </c:pt>
                      <c:pt idx="4079">
                        <c:v>4109.2002540000003</c:v>
                      </c:pt>
                      <c:pt idx="4080">
                        <c:v>4110.2131410000002</c:v>
                      </c:pt>
                      <c:pt idx="4081">
                        <c:v>4111.2172200000005</c:v>
                      </c:pt>
                      <c:pt idx="4082">
                        <c:v>4112.2204300000003</c:v>
                      </c:pt>
                      <c:pt idx="4083">
                        <c:v>4113.1336350000001</c:v>
                      </c:pt>
                      <c:pt idx="4084">
                        <c:v>4114.1332069999999</c:v>
                      </c:pt>
                      <c:pt idx="4085">
                        <c:v>4115.1330040000003</c:v>
                      </c:pt>
                      <c:pt idx="4086">
                        <c:v>4116.1400940000003</c:v>
                      </c:pt>
                      <c:pt idx="4087">
                        <c:v>4117.1554139999998</c:v>
                      </c:pt>
                      <c:pt idx="4088">
                        <c:v>4118.1845979999998</c:v>
                      </c:pt>
                      <c:pt idx="4089">
                        <c:v>4119.1843180000005</c:v>
                      </c:pt>
                      <c:pt idx="4090">
                        <c:v>4120.1844390000006</c:v>
                      </c:pt>
                      <c:pt idx="4091">
                        <c:v>4121.1998190000004</c:v>
                      </c:pt>
                      <c:pt idx="4092">
                        <c:v>4122.1999249999999</c:v>
                      </c:pt>
                      <c:pt idx="4093">
                        <c:v>4123.1910630000002</c:v>
                      </c:pt>
                      <c:pt idx="4094">
                        <c:v>4124.1984419999999</c:v>
                      </c:pt>
                      <c:pt idx="4095">
                        <c:v>4125.2140449999997</c:v>
                      </c:pt>
                      <c:pt idx="4096">
                        <c:v>4126.2175990000005</c:v>
                      </c:pt>
                      <c:pt idx="4097">
                        <c:v>4127.2239289999998</c:v>
                      </c:pt>
                      <c:pt idx="4098">
                        <c:v>4128.231143</c:v>
                      </c:pt>
                      <c:pt idx="4099">
                        <c:v>4129.2259949999998</c:v>
                      </c:pt>
                      <c:pt idx="4100">
                        <c:v>4130.2379499999997</c:v>
                      </c:pt>
                      <c:pt idx="4101">
                        <c:v>4131.2533659999999</c:v>
                      </c:pt>
                      <c:pt idx="4102">
                        <c:v>4132.2539690000003</c:v>
                      </c:pt>
                      <c:pt idx="4103">
                        <c:v>4133.2604170000004</c:v>
                      </c:pt>
                      <c:pt idx="4104">
                        <c:v>4134.2604520000004</c:v>
                      </c:pt>
                      <c:pt idx="4105">
                        <c:v>4135.2601629999999</c:v>
                      </c:pt>
                      <c:pt idx="4106">
                        <c:v>4136.2605039999999</c:v>
                      </c:pt>
                      <c:pt idx="4107">
                        <c:v>4137.260139</c:v>
                      </c:pt>
                      <c:pt idx="4108">
                        <c:v>4138.2517280000002</c:v>
                      </c:pt>
                      <c:pt idx="4109">
                        <c:v>4139.2586410000004</c:v>
                      </c:pt>
                      <c:pt idx="4110">
                        <c:v>4140.2600410000005</c:v>
                      </c:pt>
                      <c:pt idx="4111">
                        <c:v>4141.2482810000001</c:v>
                      </c:pt>
                      <c:pt idx="4112">
                        <c:v>4142.2484080000004</c:v>
                      </c:pt>
                      <c:pt idx="4113">
                        <c:v>4143.2487000000001</c:v>
                      </c:pt>
                      <c:pt idx="4114">
                        <c:v>4144.2744240000002</c:v>
                      </c:pt>
                      <c:pt idx="4115">
                        <c:v>4145.2902119999999</c:v>
                      </c:pt>
                      <c:pt idx="4116">
                        <c:v>4146.3051070000001</c:v>
                      </c:pt>
                      <c:pt idx="4117">
                        <c:v>4147.3212920000005</c:v>
                      </c:pt>
                      <c:pt idx="4118">
                        <c:v>4148.3240299999998</c:v>
                      </c:pt>
                      <c:pt idx="4119">
                        <c:v>4149.3215989999999</c:v>
                      </c:pt>
                      <c:pt idx="4120">
                        <c:v>4150.3359419999997</c:v>
                      </c:pt>
                      <c:pt idx="4121">
                        <c:v>4151.3442000000005</c:v>
                      </c:pt>
                      <c:pt idx="4122">
                        <c:v>4152.3522979999998</c:v>
                      </c:pt>
                      <c:pt idx="4123">
                        <c:v>4153.3685510000005</c:v>
                      </c:pt>
                      <c:pt idx="4124">
                        <c:v>4154.3923610000002</c:v>
                      </c:pt>
                      <c:pt idx="4125">
                        <c:v>4155.410331</c:v>
                      </c:pt>
                      <c:pt idx="4126">
                        <c:v>4156.4154770000005</c:v>
                      </c:pt>
                      <c:pt idx="4127">
                        <c:v>4157.4441230000002</c:v>
                      </c:pt>
                      <c:pt idx="4128">
                        <c:v>4158.4602999999997</c:v>
                      </c:pt>
                      <c:pt idx="4129">
                        <c:v>4159.4713010000005</c:v>
                      </c:pt>
                      <c:pt idx="4130">
                        <c:v>4160.4848700000002</c:v>
                      </c:pt>
                      <c:pt idx="4131">
                        <c:v>4161.3771260000003</c:v>
                      </c:pt>
                      <c:pt idx="4132">
                        <c:v>4162.3771470000002</c:v>
                      </c:pt>
                      <c:pt idx="4133">
                        <c:v>4163.394996</c:v>
                      </c:pt>
                      <c:pt idx="4134">
                        <c:v>4164.394421</c:v>
                      </c:pt>
                      <c:pt idx="4135">
                        <c:v>4165.410637</c:v>
                      </c:pt>
                      <c:pt idx="4136">
                        <c:v>4166.4264380000004</c:v>
                      </c:pt>
                      <c:pt idx="4137">
                        <c:v>4167.4261299999998</c:v>
                      </c:pt>
                      <c:pt idx="4138">
                        <c:v>4168.4262070000004</c:v>
                      </c:pt>
                      <c:pt idx="4139">
                        <c:v>4169.4341540000005</c:v>
                      </c:pt>
                      <c:pt idx="4140">
                        <c:v>4170.4341249999998</c:v>
                      </c:pt>
                      <c:pt idx="4141">
                        <c:v>4171.4336819999999</c:v>
                      </c:pt>
                      <c:pt idx="4142">
                        <c:v>4172.4339900000004</c:v>
                      </c:pt>
                      <c:pt idx="4143">
                        <c:v>4173.4271370000006</c:v>
                      </c:pt>
                      <c:pt idx="4144">
                        <c:v>4174.4273050000002</c:v>
                      </c:pt>
                      <c:pt idx="4145">
                        <c:v>4175.4271040000003</c:v>
                      </c:pt>
                      <c:pt idx="4146">
                        <c:v>4176.433908</c:v>
                      </c:pt>
                      <c:pt idx="4147">
                        <c:v>4177.4336979999998</c:v>
                      </c:pt>
                      <c:pt idx="4148">
                        <c:v>4178.4334079999999</c:v>
                      </c:pt>
                      <c:pt idx="4149">
                        <c:v>4179.433599</c:v>
                      </c:pt>
                      <c:pt idx="4150">
                        <c:v>4180.4336910000002</c:v>
                      </c:pt>
                      <c:pt idx="4151">
                        <c:v>4181.4249710000004</c:v>
                      </c:pt>
                      <c:pt idx="4152">
                        <c:v>4182.4286400000001</c:v>
                      </c:pt>
                      <c:pt idx="4153">
                        <c:v>4183.4268060000004</c:v>
                      </c:pt>
                      <c:pt idx="4154">
                        <c:v>4184.4332080000004</c:v>
                      </c:pt>
                      <c:pt idx="4155">
                        <c:v>4185.4337420000002</c:v>
                      </c:pt>
                      <c:pt idx="4156">
                        <c:v>4186.4337960000003</c:v>
                      </c:pt>
                      <c:pt idx="4157">
                        <c:v>4187.4298490000001</c:v>
                      </c:pt>
                      <c:pt idx="4158">
                        <c:v>4188.4359730000006</c:v>
                      </c:pt>
                      <c:pt idx="4159">
                        <c:v>4189.4500619999999</c:v>
                      </c:pt>
                      <c:pt idx="4160">
                        <c:v>4190.4701960000002</c:v>
                      </c:pt>
                      <c:pt idx="4161">
                        <c:v>4191.474072</c:v>
                      </c:pt>
                      <c:pt idx="4162">
                        <c:v>4192.5032019999999</c:v>
                      </c:pt>
                      <c:pt idx="4163">
                        <c:v>4193.4949480000005</c:v>
                      </c:pt>
                      <c:pt idx="4164">
                        <c:v>4194.49953</c:v>
                      </c:pt>
                      <c:pt idx="4165">
                        <c:v>4195.5056059999997</c:v>
                      </c:pt>
                      <c:pt idx="4166">
                        <c:v>4196.5397510000003</c:v>
                      </c:pt>
                      <c:pt idx="4167">
                        <c:v>4197.5631869999997</c:v>
                      </c:pt>
                      <c:pt idx="4168">
                        <c:v>4198.5562220000002</c:v>
                      </c:pt>
                      <c:pt idx="4169">
                        <c:v>4199.5848219999998</c:v>
                      </c:pt>
                      <c:pt idx="4170">
                        <c:v>4200.5885090000002</c:v>
                      </c:pt>
                      <c:pt idx="4171">
                        <c:v>4201.5943040000002</c:v>
                      </c:pt>
                      <c:pt idx="4172">
                        <c:v>4202.5974980000001</c:v>
                      </c:pt>
                      <c:pt idx="4173">
                        <c:v>4203.6018650000005</c:v>
                      </c:pt>
                      <c:pt idx="4174">
                        <c:v>4204.6209200000003</c:v>
                      </c:pt>
                      <c:pt idx="4175">
                        <c:v>4205.634959</c:v>
                      </c:pt>
                      <c:pt idx="4176">
                        <c:v>4206.6846960000003</c:v>
                      </c:pt>
                      <c:pt idx="4177">
                        <c:v>4207.6677250000002</c:v>
                      </c:pt>
                      <c:pt idx="4178">
                        <c:v>4208.6709989999999</c:v>
                      </c:pt>
                      <c:pt idx="4179">
                        <c:v>4209.6854240000002</c:v>
                      </c:pt>
                      <c:pt idx="4180">
                        <c:v>4210.6983479999999</c:v>
                      </c:pt>
                      <c:pt idx="4181">
                        <c:v>4211.7064879999998</c:v>
                      </c:pt>
                      <c:pt idx="4182">
                        <c:v>4212.7208570000003</c:v>
                      </c:pt>
                      <c:pt idx="4183">
                        <c:v>4213.7514970000002</c:v>
                      </c:pt>
                      <c:pt idx="4184">
                        <c:v>4214.7490550000002</c:v>
                      </c:pt>
                      <c:pt idx="4185">
                        <c:v>4215.7488510000003</c:v>
                      </c:pt>
                      <c:pt idx="4186">
                        <c:v>4216.7594870000003</c:v>
                      </c:pt>
                      <c:pt idx="4187">
                        <c:v>4217.768763</c:v>
                      </c:pt>
                      <c:pt idx="4188">
                        <c:v>4218.8016120000002</c:v>
                      </c:pt>
                      <c:pt idx="4189">
                        <c:v>4219.7998189999998</c:v>
                      </c:pt>
                      <c:pt idx="4190">
                        <c:v>4220.8016740000003</c:v>
                      </c:pt>
                      <c:pt idx="4191">
                        <c:v>4221.8030900000003</c:v>
                      </c:pt>
                      <c:pt idx="4192">
                        <c:v>4222.8186620000006</c:v>
                      </c:pt>
                      <c:pt idx="4193">
                        <c:v>4223.8329309999999</c:v>
                      </c:pt>
                      <c:pt idx="4194">
                        <c:v>4224.8650969999999</c:v>
                      </c:pt>
                      <c:pt idx="4195">
                        <c:v>4225.8778830000001</c:v>
                      </c:pt>
                      <c:pt idx="4196">
                        <c:v>4226.884384</c:v>
                      </c:pt>
                      <c:pt idx="4197">
                        <c:v>4227.8902390000003</c:v>
                      </c:pt>
                      <c:pt idx="4198">
                        <c:v>4228.9008949999998</c:v>
                      </c:pt>
                      <c:pt idx="4199">
                        <c:v>4229.9068509999997</c:v>
                      </c:pt>
                      <c:pt idx="4200">
                        <c:v>4230.9096</c:v>
                      </c:pt>
                      <c:pt idx="4201">
                        <c:v>4231.9442449999997</c:v>
                      </c:pt>
                      <c:pt idx="4202">
                        <c:v>4232.9670969999997</c:v>
                      </c:pt>
                      <c:pt idx="4203">
                        <c:v>4233.9889659999999</c:v>
                      </c:pt>
                      <c:pt idx="4204">
                        <c:v>4234.8837510000003</c:v>
                      </c:pt>
                      <c:pt idx="4205">
                        <c:v>4235.8749760000001</c:v>
                      </c:pt>
                      <c:pt idx="4206">
                        <c:v>4236.8756060000005</c:v>
                      </c:pt>
                      <c:pt idx="4207">
                        <c:v>4237.8875189999999</c:v>
                      </c:pt>
                      <c:pt idx="4208">
                        <c:v>4238.8876760000003</c:v>
                      </c:pt>
                      <c:pt idx="4209">
                        <c:v>4239.8913739999998</c:v>
                      </c:pt>
                      <c:pt idx="4210">
                        <c:v>4240.9068930000003</c:v>
                      </c:pt>
                      <c:pt idx="4211">
                        <c:v>4241.9067030000006</c:v>
                      </c:pt>
                      <c:pt idx="4212">
                        <c:v>4242.9220660000001</c:v>
                      </c:pt>
                      <c:pt idx="4213">
                        <c:v>4243.9268529999999</c:v>
                      </c:pt>
                      <c:pt idx="4214">
                        <c:v>4244.9420270000001</c:v>
                      </c:pt>
                      <c:pt idx="4215">
                        <c:v>4245.945084</c:v>
                      </c:pt>
                      <c:pt idx="4216">
                        <c:v>4246.9408620000004</c:v>
                      </c:pt>
                      <c:pt idx="4217">
                        <c:v>4247.958095</c:v>
                      </c:pt>
                      <c:pt idx="4218">
                        <c:v>4248.9679269999997</c:v>
                      </c:pt>
                      <c:pt idx="4219">
                        <c:v>4249.9831130000002</c:v>
                      </c:pt>
                      <c:pt idx="4220">
                        <c:v>4250.9987360000005</c:v>
                      </c:pt>
                      <c:pt idx="4221">
                        <c:v>4251.9985379999998</c:v>
                      </c:pt>
                      <c:pt idx="4222">
                        <c:v>4253.0002919999997</c:v>
                      </c:pt>
                      <c:pt idx="4223">
                        <c:v>4254.0005090000004</c:v>
                      </c:pt>
                      <c:pt idx="4224">
                        <c:v>4255.0226290000001</c:v>
                      </c:pt>
                      <c:pt idx="4225">
                        <c:v>4256.0380599999999</c:v>
                      </c:pt>
                      <c:pt idx="4226">
                        <c:v>4257.0387630000005</c:v>
                      </c:pt>
                      <c:pt idx="4227">
                        <c:v>4258.0546910000003</c:v>
                      </c:pt>
                      <c:pt idx="4228">
                        <c:v>4259.0699240000004</c:v>
                      </c:pt>
                      <c:pt idx="4229">
                        <c:v>4260.0855250000004</c:v>
                      </c:pt>
                      <c:pt idx="4230">
                        <c:v>4261.1015109999998</c:v>
                      </c:pt>
                      <c:pt idx="4231">
                        <c:v>4262.117107</c:v>
                      </c:pt>
                      <c:pt idx="4232">
                        <c:v>4263.126072</c:v>
                      </c:pt>
                      <c:pt idx="4233">
                        <c:v>4264.1258210000005</c:v>
                      </c:pt>
                      <c:pt idx="4234">
                        <c:v>4265.1255680000004</c:v>
                      </c:pt>
                      <c:pt idx="4235">
                        <c:v>4266.1261480000003</c:v>
                      </c:pt>
                      <c:pt idx="4236">
                        <c:v>4267.1262919999999</c:v>
                      </c:pt>
                      <c:pt idx="4237">
                        <c:v>4268.1334619999998</c:v>
                      </c:pt>
                      <c:pt idx="4238">
                        <c:v>4269.1339880000005</c:v>
                      </c:pt>
                      <c:pt idx="4239">
                        <c:v>4270.1414190000005</c:v>
                      </c:pt>
                      <c:pt idx="4240">
                        <c:v>4271.1411239999998</c:v>
                      </c:pt>
                      <c:pt idx="4241">
                        <c:v>4272.1640859999998</c:v>
                      </c:pt>
                      <c:pt idx="4242">
                        <c:v>4273.1793189999999</c:v>
                      </c:pt>
                      <c:pt idx="4243">
                        <c:v>4274.1814869999998</c:v>
                      </c:pt>
                      <c:pt idx="4244">
                        <c:v>4275.1730269999998</c:v>
                      </c:pt>
                      <c:pt idx="4245">
                        <c:v>4276.1723350000002</c:v>
                      </c:pt>
                      <c:pt idx="4246">
                        <c:v>4277.1888669999998</c:v>
                      </c:pt>
                      <c:pt idx="4247">
                        <c:v>4278.2100250000003</c:v>
                      </c:pt>
                      <c:pt idx="4248">
                        <c:v>4279.2186200000006</c:v>
                      </c:pt>
                      <c:pt idx="4249">
                        <c:v>4280.2187970000004</c:v>
                      </c:pt>
                      <c:pt idx="4250">
                        <c:v>4281.2193239999997</c:v>
                      </c:pt>
                      <c:pt idx="4251">
                        <c:v>4282.2360680000002</c:v>
                      </c:pt>
                      <c:pt idx="4252">
                        <c:v>4283.2490239999997</c:v>
                      </c:pt>
                      <c:pt idx="4253">
                        <c:v>4284.2489820000001</c:v>
                      </c:pt>
                      <c:pt idx="4254">
                        <c:v>4285.2489729999998</c:v>
                      </c:pt>
                      <c:pt idx="4255">
                        <c:v>4286.2491970000001</c:v>
                      </c:pt>
                      <c:pt idx="4256">
                        <c:v>4287.255647</c:v>
                      </c:pt>
                      <c:pt idx="4257">
                        <c:v>4288.2777109999997</c:v>
                      </c:pt>
                      <c:pt idx="4258">
                        <c:v>4289.2933680000006</c:v>
                      </c:pt>
                      <c:pt idx="4259">
                        <c:v>4290.30879</c:v>
                      </c:pt>
                      <c:pt idx="4260">
                        <c:v>4291.2998889999999</c:v>
                      </c:pt>
                      <c:pt idx="4261">
                        <c:v>4292.2996330000005</c:v>
                      </c:pt>
                      <c:pt idx="4262">
                        <c:v>4293.2953619999998</c:v>
                      </c:pt>
                      <c:pt idx="4263">
                        <c:v>4294.3154070000001</c:v>
                      </c:pt>
                      <c:pt idx="4264">
                        <c:v>4295.3308740000002</c:v>
                      </c:pt>
                      <c:pt idx="4265">
                        <c:v>4296.3474670000005</c:v>
                      </c:pt>
                      <c:pt idx="4266">
                        <c:v>4297.3481250000004</c:v>
                      </c:pt>
                      <c:pt idx="4267">
                        <c:v>4298.3507770000006</c:v>
                      </c:pt>
                      <c:pt idx="4268">
                        <c:v>4299.3660140000002</c:v>
                      </c:pt>
                      <c:pt idx="4269">
                        <c:v>4300.382834</c:v>
                      </c:pt>
                      <c:pt idx="4270">
                        <c:v>4301.3826669999999</c:v>
                      </c:pt>
                      <c:pt idx="4271">
                        <c:v>4302.3829350000005</c:v>
                      </c:pt>
                      <c:pt idx="4272">
                        <c:v>4303.3829249999999</c:v>
                      </c:pt>
                      <c:pt idx="4273">
                        <c:v>4304.3824430000004</c:v>
                      </c:pt>
                      <c:pt idx="4274">
                        <c:v>4305.3975920000003</c:v>
                      </c:pt>
                      <c:pt idx="4275">
                        <c:v>4306.413262</c:v>
                      </c:pt>
                      <c:pt idx="4276">
                        <c:v>4307.4290339999998</c:v>
                      </c:pt>
                      <c:pt idx="4277">
                        <c:v>4308.4443350000001</c:v>
                      </c:pt>
                      <c:pt idx="4278">
                        <c:v>4309.4655160000002</c:v>
                      </c:pt>
                      <c:pt idx="4279">
                        <c:v>4310.4646510000002</c:v>
                      </c:pt>
                      <c:pt idx="4280">
                        <c:v>4311.4830220000003</c:v>
                      </c:pt>
                      <c:pt idx="4281">
                        <c:v>4312.4973380000001</c:v>
                      </c:pt>
                      <c:pt idx="4282">
                        <c:v>4313.510327</c:v>
                      </c:pt>
                      <c:pt idx="4283">
                        <c:v>4314.5399640000005</c:v>
                      </c:pt>
                      <c:pt idx="4284">
                        <c:v>4315.5406590000002</c:v>
                      </c:pt>
                      <c:pt idx="4285">
                        <c:v>4316.5559700000003</c:v>
                      </c:pt>
                      <c:pt idx="4286">
                        <c:v>4317.5899420000005</c:v>
                      </c:pt>
                      <c:pt idx="4287">
                        <c:v>4318.6208360000001</c:v>
                      </c:pt>
                      <c:pt idx="4288">
                        <c:v>4319.6353930000005</c:v>
                      </c:pt>
                      <c:pt idx="4289">
                        <c:v>4320.662499</c:v>
                      </c:pt>
                      <c:pt idx="4290">
                        <c:v>4321.6745280000005</c:v>
                      </c:pt>
                      <c:pt idx="4291">
                        <c:v>4322.6817810000002</c:v>
                      </c:pt>
                      <c:pt idx="4292">
                        <c:v>4323.7075279999999</c:v>
                      </c:pt>
                      <c:pt idx="4293">
                        <c:v>4324.7260660000002</c:v>
                      </c:pt>
                      <c:pt idx="4294">
                        <c:v>4325.6374510000005</c:v>
                      </c:pt>
                      <c:pt idx="4295">
                        <c:v>4326.6449910000001</c:v>
                      </c:pt>
                      <c:pt idx="4296">
                        <c:v>4327.6447239999998</c:v>
                      </c:pt>
                      <c:pt idx="4297">
                        <c:v>4328.6449430000002</c:v>
                      </c:pt>
                      <c:pt idx="4298">
                        <c:v>4329.6604260000004</c:v>
                      </c:pt>
                      <c:pt idx="4299">
                        <c:v>4330.6753520000002</c:v>
                      </c:pt>
                      <c:pt idx="4300">
                        <c:v>4331.6760919999997</c:v>
                      </c:pt>
                      <c:pt idx="4301">
                        <c:v>4332.6818169999997</c:v>
                      </c:pt>
                      <c:pt idx="4302">
                        <c:v>4333.6990029999997</c:v>
                      </c:pt>
                      <c:pt idx="4303">
                        <c:v>4334.7054820000003</c:v>
                      </c:pt>
                      <c:pt idx="4304">
                        <c:v>4335.7276549999997</c:v>
                      </c:pt>
                      <c:pt idx="4305">
                        <c:v>4336.7272910000002</c:v>
                      </c:pt>
                      <c:pt idx="4306">
                        <c:v>4337.731957</c:v>
                      </c:pt>
                      <c:pt idx="4307">
                        <c:v>4338.7473170000003</c:v>
                      </c:pt>
                      <c:pt idx="4308">
                        <c:v>4339.7563440000004</c:v>
                      </c:pt>
                      <c:pt idx="4309">
                        <c:v>4340.7558500000005</c:v>
                      </c:pt>
                      <c:pt idx="4310">
                        <c:v>4341.7555110000003</c:v>
                      </c:pt>
                      <c:pt idx="4311">
                        <c:v>4342.7711070000005</c:v>
                      </c:pt>
                      <c:pt idx="4312">
                        <c:v>4343.7864340000006</c:v>
                      </c:pt>
                      <c:pt idx="4313">
                        <c:v>4344.8017609999997</c:v>
                      </c:pt>
                      <c:pt idx="4314">
                        <c:v>4345.8172130000003</c:v>
                      </c:pt>
                      <c:pt idx="4315">
                        <c:v>4346.8170200000004</c:v>
                      </c:pt>
                      <c:pt idx="4316">
                        <c:v>4347.8168610000002</c:v>
                      </c:pt>
                      <c:pt idx="4317">
                        <c:v>4348.8329679999997</c:v>
                      </c:pt>
                      <c:pt idx="4318">
                        <c:v>4349.8407130000005</c:v>
                      </c:pt>
                      <c:pt idx="4319">
                        <c:v>4350.8476190000001</c:v>
                      </c:pt>
                      <c:pt idx="4320">
                        <c:v>4351.855082</c:v>
                      </c:pt>
                      <c:pt idx="4321">
                        <c:v>4352.8705420000006</c:v>
                      </c:pt>
                      <c:pt idx="4322">
                        <c:v>4353.8856450000003</c:v>
                      </c:pt>
                      <c:pt idx="4323">
                        <c:v>4354.8857100000005</c:v>
                      </c:pt>
                      <c:pt idx="4324">
                        <c:v>4355.8764840000003</c:v>
                      </c:pt>
                      <c:pt idx="4325">
                        <c:v>4356.8761359999999</c:v>
                      </c:pt>
                      <c:pt idx="4326">
                        <c:v>4357.8758889999999</c:v>
                      </c:pt>
                      <c:pt idx="4327">
                        <c:v>4358.8761519999998</c:v>
                      </c:pt>
                      <c:pt idx="4328">
                        <c:v>4359.8758880000005</c:v>
                      </c:pt>
                      <c:pt idx="4329">
                        <c:v>4360.8756350000003</c:v>
                      </c:pt>
                      <c:pt idx="4330">
                        <c:v>4361.8821239999997</c:v>
                      </c:pt>
                      <c:pt idx="4331">
                        <c:v>4362.8841460000003</c:v>
                      </c:pt>
                      <c:pt idx="4332">
                        <c:v>4363.876139</c:v>
                      </c:pt>
                      <c:pt idx="4333">
                        <c:v>4364.883726</c:v>
                      </c:pt>
                      <c:pt idx="4334">
                        <c:v>4365.8853220000001</c:v>
                      </c:pt>
                      <c:pt idx="4335">
                        <c:v>4366.8872000000001</c:v>
                      </c:pt>
                      <c:pt idx="4336">
                        <c:v>4367.9014480000005</c:v>
                      </c:pt>
                      <c:pt idx="4337">
                        <c:v>4368.9255670000002</c:v>
                      </c:pt>
                      <c:pt idx="4338">
                        <c:v>4369.9576070000003</c:v>
                      </c:pt>
                      <c:pt idx="4339">
                        <c:v>4370.9781739999999</c:v>
                      </c:pt>
                      <c:pt idx="4340">
                        <c:v>4371.8733179999999</c:v>
                      </c:pt>
                      <c:pt idx="4341">
                        <c:v>4372.8747869999997</c:v>
                      </c:pt>
                      <c:pt idx="4342">
                        <c:v>4373.8754909999998</c:v>
                      </c:pt>
                      <c:pt idx="4343">
                        <c:v>4374.891149</c:v>
                      </c:pt>
                      <c:pt idx="4344">
                        <c:v>4375.9062400000003</c:v>
                      </c:pt>
                      <c:pt idx="4345">
                        <c:v>4376.9059429999998</c:v>
                      </c:pt>
                      <c:pt idx="4346">
                        <c:v>4377.9079350000002</c:v>
                      </c:pt>
                      <c:pt idx="4347">
                        <c:v>4378.9237709999998</c:v>
                      </c:pt>
                      <c:pt idx="4348">
                        <c:v>4379.9231239999999</c:v>
                      </c:pt>
                      <c:pt idx="4349">
                        <c:v>4380.9374550000002</c:v>
                      </c:pt>
                      <c:pt idx="4350">
                        <c:v>4381.9597370000001</c:v>
                      </c:pt>
                      <c:pt idx="4351">
                        <c:v>4382.964438</c:v>
                      </c:pt>
                      <c:pt idx="4352">
                        <c:v>4383.9709869999997</c:v>
                      </c:pt>
                      <c:pt idx="4353">
                        <c:v>4384.9704280000005</c:v>
                      </c:pt>
                      <c:pt idx="4354">
                        <c:v>4385.9742610000003</c:v>
                      </c:pt>
                      <c:pt idx="4355">
                        <c:v>4386.9708090000004</c:v>
                      </c:pt>
                      <c:pt idx="4356">
                        <c:v>4387.9864269999998</c:v>
                      </c:pt>
                      <c:pt idx="4357">
                        <c:v>4389.002101</c:v>
                      </c:pt>
                      <c:pt idx="4358">
                        <c:v>4390.0019060000004</c:v>
                      </c:pt>
                      <c:pt idx="4359">
                        <c:v>4391.0017699999999</c:v>
                      </c:pt>
                      <c:pt idx="4360">
                        <c:v>4392.0098600000001</c:v>
                      </c:pt>
                      <c:pt idx="4361">
                        <c:v>4393.0094340000005</c:v>
                      </c:pt>
                      <c:pt idx="4362">
                        <c:v>4394.0096949999997</c:v>
                      </c:pt>
                      <c:pt idx="4363">
                        <c:v>4395.0102160000006</c:v>
                      </c:pt>
                      <c:pt idx="4364">
                        <c:v>4396.0073400000001</c:v>
                      </c:pt>
                      <c:pt idx="4365">
                        <c:v>4397.003753</c:v>
                      </c:pt>
                      <c:pt idx="4366">
                        <c:v>4398.0122240000001</c:v>
                      </c:pt>
                      <c:pt idx="4367">
                        <c:v>4399.0114279999998</c:v>
                      </c:pt>
                      <c:pt idx="4368">
                        <c:v>4400.0097729999998</c:v>
                      </c:pt>
                      <c:pt idx="4369">
                        <c:v>4401.0082890000003</c:v>
                      </c:pt>
                      <c:pt idx="4370">
                        <c:v>4402.0096540000004</c:v>
                      </c:pt>
                      <c:pt idx="4371">
                        <c:v>4403.0110080000004</c:v>
                      </c:pt>
                      <c:pt idx="4372">
                        <c:v>4404.0156939999997</c:v>
                      </c:pt>
                      <c:pt idx="4373">
                        <c:v>4405.0226380000004</c:v>
                      </c:pt>
                      <c:pt idx="4374">
                        <c:v>4406.0290569999997</c:v>
                      </c:pt>
                      <c:pt idx="4375">
                        <c:v>4407.0573469999999</c:v>
                      </c:pt>
                      <c:pt idx="4376">
                        <c:v>4408.0932640000001</c:v>
                      </c:pt>
                      <c:pt idx="4377">
                        <c:v>4409.1172999999999</c:v>
                      </c:pt>
                      <c:pt idx="4378">
                        <c:v>4410.1262919999999</c:v>
                      </c:pt>
                      <c:pt idx="4379">
                        <c:v>4411.1425570000001</c:v>
                      </c:pt>
                      <c:pt idx="4380">
                        <c:v>4412.1252679999998</c:v>
                      </c:pt>
                      <c:pt idx="4381">
                        <c:v>4413.1266009999999</c:v>
                      </c:pt>
                      <c:pt idx="4382">
                        <c:v>4414.1426240000001</c:v>
                      </c:pt>
                      <c:pt idx="4383">
                        <c:v>4415.174696</c:v>
                      </c:pt>
                      <c:pt idx="4384">
                        <c:v>4416.1908990000002</c:v>
                      </c:pt>
                      <c:pt idx="4385">
                        <c:v>4417.1023740000001</c:v>
                      </c:pt>
                      <c:pt idx="4386">
                        <c:v>4418.1029980000003</c:v>
                      </c:pt>
                      <c:pt idx="4387">
                        <c:v>4419.0941780000003</c:v>
                      </c:pt>
                      <c:pt idx="4388">
                        <c:v>4420.1095260000002</c:v>
                      </c:pt>
                      <c:pt idx="4389">
                        <c:v>4421.1083090000002</c:v>
                      </c:pt>
                      <c:pt idx="4390">
                        <c:v>4422.1241</c:v>
                      </c:pt>
                      <c:pt idx="4391">
                        <c:v>4423.1305350000002</c:v>
                      </c:pt>
                      <c:pt idx="4392">
                        <c:v>4424.1337650000005</c:v>
                      </c:pt>
                      <c:pt idx="4393">
                        <c:v>4425.1335680000002</c:v>
                      </c:pt>
                      <c:pt idx="4394">
                        <c:v>4426.1376399999999</c:v>
                      </c:pt>
                      <c:pt idx="4395">
                        <c:v>4427.137565</c:v>
                      </c:pt>
                      <c:pt idx="4396">
                        <c:v>4428.1284390000001</c:v>
                      </c:pt>
                      <c:pt idx="4397">
                        <c:v>4429.1254669999998</c:v>
                      </c:pt>
                      <c:pt idx="4398">
                        <c:v>4430.1415969999998</c:v>
                      </c:pt>
                      <c:pt idx="4399">
                        <c:v>4431.157432</c:v>
                      </c:pt>
                      <c:pt idx="4400">
                        <c:v>4432.1678339999999</c:v>
                      </c:pt>
                      <c:pt idx="4401">
                        <c:v>4433.184029</c:v>
                      </c:pt>
                      <c:pt idx="4402">
                        <c:v>4434.1838020000005</c:v>
                      </c:pt>
                      <c:pt idx="4403">
                        <c:v>4435.1995310000002</c:v>
                      </c:pt>
                      <c:pt idx="4404">
                        <c:v>4436.1972450000003</c:v>
                      </c:pt>
                      <c:pt idx="4405">
                        <c:v>4437.2039249999998</c:v>
                      </c:pt>
                      <c:pt idx="4406">
                        <c:v>4438.2107480000004</c:v>
                      </c:pt>
                      <c:pt idx="4407">
                        <c:v>4439.2263739999999</c:v>
                      </c:pt>
                      <c:pt idx="4408">
                        <c:v>4440.245938</c:v>
                      </c:pt>
                      <c:pt idx="4409">
                        <c:v>4441.233725</c:v>
                      </c:pt>
                      <c:pt idx="4410">
                        <c:v>4442.2335270000003</c:v>
                      </c:pt>
                      <c:pt idx="4411">
                        <c:v>4443.2564560000001</c:v>
                      </c:pt>
                      <c:pt idx="4412">
                        <c:v>4444.2565000000004</c:v>
                      </c:pt>
                      <c:pt idx="4413">
                        <c:v>4445.2565890000005</c:v>
                      </c:pt>
                      <c:pt idx="4414">
                        <c:v>4446.2565949999998</c:v>
                      </c:pt>
                      <c:pt idx="4415">
                        <c:v>4447.2561860000005</c:v>
                      </c:pt>
                      <c:pt idx="4416">
                        <c:v>4448.2507519999999</c:v>
                      </c:pt>
                      <c:pt idx="4417">
                        <c:v>4449.2641130000002</c:v>
                      </c:pt>
                      <c:pt idx="4418">
                        <c:v>4450.27466</c:v>
                      </c:pt>
                      <c:pt idx="4419">
                        <c:v>4451.2906350000003</c:v>
                      </c:pt>
                      <c:pt idx="4420">
                        <c:v>4452.3016429999998</c:v>
                      </c:pt>
                      <c:pt idx="4421">
                        <c:v>4453.3161150000005</c:v>
                      </c:pt>
                      <c:pt idx="4422">
                        <c:v>4454.3368950000004</c:v>
                      </c:pt>
                      <c:pt idx="4423">
                        <c:v>4455.3531990000001</c:v>
                      </c:pt>
                      <c:pt idx="4424">
                        <c:v>4456.3681569999999</c:v>
                      </c:pt>
                      <c:pt idx="4425">
                        <c:v>4457.3839239999998</c:v>
                      </c:pt>
                      <c:pt idx="4426">
                        <c:v>4458.3773080000001</c:v>
                      </c:pt>
                      <c:pt idx="4427">
                        <c:v>4459.3860560000003</c:v>
                      </c:pt>
                      <c:pt idx="4428">
                        <c:v>4460.4046420000004</c:v>
                      </c:pt>
                      <c:pt idx="4429">
                        <c:v>4461.388492</c:v>
                      </c:pt>
                      <c:pt idx="4430">
                        <c:v>4462.4088899999997</c:v>
                      </c:pt>
                      <c:pt idx="4431">
                        <c:v>4463.409772</c:v>
                      </c:pt>
                      <c:pt idx="4432">
                        <c:v>4464.419296</c:v>
                      </c:pt>
                      <c:pt idx="4433">
                        <c:v>4465.4331030000003</c:v>
                      </c:pt>
                      <c:pt idx="4434">
                        <c:v>4466.4546179999998</c:v>
                      </c:pt>
                      <c:pt idx="4435">
                        <c:v>4467.4585820000002</c:v>
                      </c:pt>
                      <c:pt idx="4436">
                        <c:v>4468.4741460000005</c:v>
                      </c:pt>
                      <c:pt idx="4437">
                        <c:v>4469.4908260000002</c:v>
                      </c:pt>
                      <c:pt idx="4438">
                        <c:v>4470.5055240000002</c:v>
                      </c:pt>
                      <c:pt idx="4439">
                        <c:v>4471.5125250000001</c:v>
                      </c:pt>
                      <c:pt idx="4440">
                        <c:v>4472.5442990000001</c:v>
                      </c:pt>
                      <c:pt idx="4441">
                        <c:v>4473.5773829999998</c:v>
                      </c:pt>
                      <c:pt idx="4442">
                        <c:v>4474.5589300000001</c:v>
                      </c:pt>
                      <c:pt idx="4443">
                        <c:v>4475.559749</c:v>
                      </c:pt>
                      <c:pt idx="4444">
                        <c:v>4476.5581149999998</c:v>
                      </c:pt>
                      <c:pt idx="4445">
                        <c:v>4477.577558</c:v>
                      </c:pt>
                      <c:pt idx="4446">
                        <c:v>4478.5915530000002</c:v>
                      </c:pt>
                      <c:pt idx="4447">
                        <c:v>4479.6028260000003</c:v>
                      </c:pt>
                      <c:pt idx="4448">
                        <c:v>4480.6096230000003</c:v>
                      </c:pt>
                      <c:pt idx="4449">
                        <c:v>4481.6340559999999</c:v>
                      </c:pt>
                      <c:pt idx="4450">
                        <c:v>4482.6467810000004</c:v>
                      </c:pt>
                      <c:pt idx="4451">
                        <c:v>4483.6580080000003</c:v>
                      </c:pt>
                      <c:pt idx="4452">
                        <c:v>4484.6733590000003</c:v>
                      </c:pt>
                      <c:pt idx="4453">
                        <c:v>4485.6776719999998</c:v>
                      </c:pt>
                      <c:pt idx="4454">
                        <c:v>4486.6972409999998</c:v>
                      </c:pt>
                      <c:pt idx="4455">
                        <c:v>4487.7128090000006</c:v>
                      </c:pt>
                      <c:pt idx="4456">
                        <c:v>4488.7131220000001</c:v>
                      </c:pt>
                      <c:pt idx="4457">
                        <c:v>4489.742835</c:v>
                      </c:pt>
                      <c:pt idx="4458">
                        <c:v>4490.7401920000002</c:v>
                      </c:pt>
                      <c:pt idx="4459">
                        <c:v>4491.7560089999997</c:v>
                      </c:pt>
                      <c:pt idx="4460">
                        <c:v>4492.7718139999997</c:v>
                      </c:pt>
                      <c:pt idx="4461">
                        <c:v>4493.8103330000004</c:v>
                      </c:pt>
                      <c:pt idx="4462">
                        <c:v>4494.7934009999999</c:v>
                      </c:pt>
                      <c:pt idx="4463">
                        <c:v>4495.7992469999999</c:v>
                      </c:pt>
                      <c:pt idx="4464">
                        <c:v>4496.8142470000003</c:v>
                      </c:pt>
                      <c:pt idx="4465">
                        <c:v>4497.8402310000001</c:v>
                      </c:pt>
                      <c:pt idx="4466">
                        <c:v>4498.8562060000004</c:v>
                      </c:pt>
                      <c:pt idx="4467">
                        <c:v>4499.8472529999999</c:v>
                      </c:pt>
                      <c:pt idx="4468">
                        <c:v>4500.8738680000006</c:v>
                      </c:pt>
                      <c:pt idx="4469">
                        <c:v>4501.8869130000003</c:v>
                      </c:pt>
                      <c:pt idx="4470">
                        <c:v>4502.9061520000005</c:v>
                      </c:pt>
                      <c:pt idx="4471">
                        <c:v>4503.9192519999997</c:v>
                      </c:pt>
                      <c:pt idx="4472">
                        <c:v>4504.9529030000003</c:v>
                      </c:pt>
                      <c:pt idx="4473">
                        <c:v>4505.9843390000005</c:v>
                      </c:pt>
                      <c:pt idx="4474">
                        <c:v>4506.9786199999999</c:v>
                      </c:pt>
                      <c:pt idx="4475">
                        <c:v>4507.9902179999999</c:v>
                      </c:pt>
                      <c:pt idx="4476">
                        <c:v>4508.9901460000001</c:v>
                      </c:pt>
                      <c:pt idx="4477">
                        <c:v>4509.9891520000001</c:v>
                      </c:pt>
                      <c:pt idx="4478">
                        <c:v>4510.9998390000001</c:v>
                      </c:pt>
                      <c:pt idx="4479">
                        <c:v>4512.016568</c:v>
                      </c:pt>
                      <c:pt idx="4480">
                        <c:v>4513.0302110000002</c:v>
                      </c:pt>
                      <c:pt idx="4481">
                        <c:v>4514.045075</c:v>
                      </c:pt>
                      <c:pt idx="4482">
                        <c:v>4515.063991</c:v>
                      </c:pt>
                      <c:pt idx="4483">
                        <c:v>4516.0893809999998</c:v>
                      </c:pt>
                      <c:pt idx="4484">
                        <c:v>4517.0961360000001</c:v>
                      </c:pt>
                      <c:pt idx="4485">
                        <c:v>4518.0054660000005</c:v>
                      </c:pt>
                      <c:pt idx="4486">
                        <c:v>4519.0153849999997</c:v>
                      </c:pt>
                      <c:pt idx="4487">
                        <c:v>4520.030769</c:v>
                      </c:pt>
                      <c:pt idx="4488">
                        <c:v>4521.0318100000004</c:v>
                      </c:pt>
                      <c:pt idx="4489">
                        <c:v>4522.0479249999999</c:v>
                      </c:pt>
                      <c:pt idx="4490">
                        <c:v>4523.0477000000001</c:v>
                      </c:pt>
                      <c:pt idx="4491">
                        <c:v>4524.0482650000004</c:v>
                      </c:pt>
                      <c:pt idx="4492">
                        <c:v>4525.0642640000005</c:v>
                      </c:pt>
                      <c:pt idx="4493">
                        <c:v>4526.0838089999997</c:v>
                      </c:pt>
                      <c:pt idx="4494">
                        <c:v>4527.1063510000004</c:v>
                      </c:pt>
                      <c:pt idx="4495">
                        <c:v>4528.0978709999999</c:v>
                      </c:pt>
                      <c:pt idx="4496">
                        <c:v>4529.1135460000005</c:v>
                      </c:pt>
                      <c:pt idx="4497">
                        <c:v>4530.1286950000003</c:v>
                      </c:pt>
                      <c:pt idx="4498">
                        <c:v>4531.1358810000002</c:v>
                      </c:pt>
                      <c:pt idx="4499">
                        <c:v>4532.1507659999997</c:v>
                      </c:pt>
                      <c:pt idx="4500">
                        <c:v>4533.1509750000005</c:v>
                      </c:pt>
                      <c:pt idx="4501">
                        <c:v>4534.1504999999997</c:v>
                      </c:pt>
                      <c:pt idx="4502">
                        <c:v>4535.1507510000001</c:v>
                      </c:pt>
                      <c:pt idx="4503">
                        <c:v>4536.1509260000003</c:v>
                      </c:pt>
                      <c:pt idx="4504">
                        <c:v>4537.1420479999997</c:v>
                      </c:pt>
                      <c:pt idx="4505">
                        <c:v>4538.149179</c:v>
                      </c:pt>
                      <c:pt idx="4506">
                        <c:v>4539.1559280000001</c:v>
                      </c:pt>
                      <c:pt idx="4507">
                        <c:v>4540.1718879999999</c:v>
                      </c:pt>
                      <c:pt idx="4508">
                        <c:v>4541.1804060000004</c:v>
                      </c:pt>
                      <c:pt idx="4509">
                        <c:v>4542.1806320000005</c:v>
                      </c:pt>
                      <c:pt idx="4510">
                        <c:v>4543.1725310000002</c:v>
                      </c:pt>
                      <c:pt idx="4511">
                        <c:v>4544.1730740000003</c:v>
                      </c:pt>
                      <c:pt idx="4512">
                        <c:v>4545.173342</c:v>
                      </c:pt>
                      <c:pt idx="4513">
                        <c:v>4546.1813339999999</c:v>
                      </c:pt>
                      <c:pt idx="4514">
                        <c:v>4547.1809640000001</c:v>
                      </c:pt>
                      <c:pt idx="4515">
                        <c:v>4548.1809190000004</c:v>
                      </c:pt>
                      <c:pt idx="4516">
                        <c:v>4549.1751839999997</c:v>
                      </c:pt>
                      <c:pt idx="4517">
                        <c:v>4550.1755290000001</c:v>
                      </c:pt>
                      <c:pt idx="4518">
                        <c:v>4551.1907719999999</c:v>
                      </c:pt>
                      <c:pt idx="4519">
                        <c:v>4552.2120970000005</c:v>
                      </c:pt>
                      <c:pt idx="4520">
                        <c:v>4553.2276979999997</c:v>
                      </c:pt>
                      <c:pt idx="4521">
                        <c:v>4554.2272250000005</c:v>
                      </c:pt>
                      <c:pt idx="4522">
                        <c:v>4555.2273059999998</c:v>
                      </c:pt>
                      <c:pt idx="4523">
                        <c:v>4556.2337690000004</c:v>
                      </c:pt>
                      <c:pt idx="4524">
                        <c:v>4557.2340039999999</c:v>
                      </c:pt>
                      <c:pt idx="4525">
                        <c:v>4558.2565420000001</c:v>
                      </c:pt>
                      <c:pt idx="4526">
                        <c:v>4559.2550769999998</c:v>
                      </c:pt>
                      <c:pt idx="4527">
                        <c:v>4560.2578560000002</c:v>
                      </c:pt>
                      <c:pt idx="4528">
                        <c:v>4561.2783490000002</c:v>
                      </c:pt>
                      <c:pt idx="4529">
                        <c:v>4562.2804649999998</c:v>
                      </c:pt>
                      <c:pt idx="4530">
                        <c:v>4563.2972340000006</c:v>
                      </c:pt>
                      <c:pt idx="4531">
                        <c:v>4564.3065290000004</c:v>
                      </c:pt>
                      <c:pt idx="4532">
                        <c:v>4565.3344390000002</c:v>
                      </c:pt>
                      <c:pt idx="4533">
                        <c:v>4566.3580609999999</c:v>
                      </c:pt>
                      <c:pt idx="4534">
                        <c:v>4567.3887580000001</c:v>
                      </c:pt>
                      <c:pt idx="4535">
                        <c:v>4568.3905800000002</c:v>
                      </c:pt>
                      <c:pt idx="4536">
                        <c:v>4569.4087399999999</c:v>
                      </c:pt>
                      <c:pt idx="4537">
                        <c:v>4570.4415660000004</c:v>
                      </c:pt>
                      <c:pt idx="4538">
                        <c:v>4571.3484660000004</c:v>
                      </c:pt>
                      <c:pt idx="4539">
                        <c:v>4572.3546120000001</c:v>
                      </c:pt>
                      <c:pt idx="4540">
                        <c:v>4573.3549929999999</c:v>
                      </c:pt>
                      <c:pt idx="4541">
                        <c:v>4574.3597520000003</c:v>
                      </c:pt>
                      <c:pt idx="4542">
                        <c:v>4575.3663189999997</c:v>
                      </c:pt>
                      <c:pt idx="4543">
                        <c:v>4576.3819920000005</c:v>
                      </c:pt>
                      <c:pt idx="4544">
                        <c:v>4577.3980030000002</c:v>
                      </c:pt>
                      <c:pt idx="4545">
                        <c:v>4578.4097469999997</c:v>
                      </c:pt>
                      <c:pt idx="4546">
                        <c:v>4579.434859</c:v>
                      </c:pt>
                      <c:pt idx="4547">
                        <c:v>4580.4413039999999</c:v>
                      </c:pt>
                      <c:pt idx="4548">
                        <c:v>4581.4415850000005</c:v>
                      </c:pt>
                      <c:pt idx="4549">
                        <c:v>4582.4481040000001</c:v>
                      </c:pt>
                      <c:pt idx="4550">
                        <c:v>4583.4636069999997</c:v>
                      </c:pt>
                      <c:pt idx="4551">
                        <c:v>4584.4792720000005</c:v>
                      </c:pt>
                      <c:pt idx="4552">
                        <c:v>4585.4790579999999</c:v>
                      </c:pt>
                      <c:pt idx="4553">
                        <c:v>4586.4947780000002</c:v>
                      </c:pt>
                      <c:pt idx="4554">
                        <c:v>4587.5015309999999</c:v>
                      </c:pt>
                      <c:pt idx="4555">
                        <c:v>4588.5016320000004</c:v>
                      </c:pt>
                      <c:pt idx="4556">
                        <c:v>4589.5011110000005</c:v>
                      </c:pt>
                      <c:pt idx="4557">
                        <c:v>4590.5007930000002</c:v>
                      </c:pt>
                      <c:pt idx="4558">
                        <c:v>4591.5005760000004</c:v>
                      </c:pt>
                      <c:pt idx="4559">
                        <c:v>4592.5045890000001</c:v>
                      </c:pt>
                      <c:pt idx="4560">
                        <c:v>4593.512033</c:v>
                      </c:pt>
                      <c:pt idx="4561">
                        <c:v>4594.5026070000004</c:v>
                      </c:pt>
                      <c:pt idx="4562">
                        <c:v>4595.5094100000006</c:v>
                      </c:pt>
                      <c:pt idx="4563">
                        <c:v>4596.5014630000005</c:v>
                      </c:pt>
                      <c:pt idx="4564">
                        <c:v>4597.5025610000002</c:v>
                      </c:pt>
                      <c:pt idx="4565">
                        <c:v>4598.5139589999999</c:v>
                      </c:pt>
                      <c:pt idx="4566">
                        <c:v>4599.5046910000001</c:v>
                      </c:pt>
                      <c:pt idx="4567">
                        <c:v>4600.5043820000001</c:v>
                      </c:pt>
                      <c:pt idx="4568">
                        <c:v>4601.5051309999999</c:v>
                      </c:pt>
                      <c:pt idx="4569">
                        <c:v>4602.5019499999999</c:v>
                      </c:pt>
                      <c:pt idx="4570">
                        <c:v>4603.4996000000001</c:v>
                      </c:pt>
                      <c:pt idx="4571">
                        <c:v>4604.5142409999999</c:v>
                      </c:pt>
                      <c:pt idx="4572">
                        <c:v>4605.5361560000001</c:v>
                      </c:pt>
                      <c:pt idx="4573">
                        <c:v>4606.5585270000001</c:v>
                      </c:pt>
                      <c:pt idx="4574">
                        <c:v>4607.5735569999997</c:v>
                      </c:pt>
                      <c:pt idx="4575">
                        <c:v>4608.5894090000002</c:v>
                      </c:pt>
                      <c:pt idx="4576">
                        <c:v>4609.6002109999999</c:v>
                      </c:pt>
                      <c:pt idx="4577">
                        <c:v>4610.5964739999999</c:v>
                      </c:pt>
                      <c:pt idx="4578">
                        <c:v>4611.6107760000004</c:v>
                      </c:pt>
                      <c:pt idx="4579">
                        <c:v>4612.6326850000005</c:v>
                      </c:pt>
                      <c:pt idx="4580">
                        <c:v>4613.6343619999998</c:v>
                      </c:pt>
                      <c:pt idx="4581">
                        <c:v>4614.6344580000004</c:v>
                      </c:pt>
                      <c:pt idx="4582">
                        <c:v>4615.6449240000002</c:v>
                      </c:pt>
                      <c:pt idx="4583">
                        <c:v>4616.6467650000004</c:v>
                      </c:pt>
                      <c:pt idx="4584">
                        <c:v>4617.661094</c:v>
                      </c:pt>
                      <c:pt idx="4585">
                        <c:v>4618.6735349999999</c:v>
                      </c:pt>
                      <c:pt idx="4586">
                        <c:v>4619.7038739999998</c:v>
                      </c:pt>
                      <c:pt idx="4587">
                        <c:v>4620.7190929999997</c:v>
                      </c:pt>
                      <c:pt idx="4588">
                        <c:v>4621.7419150000005</c:v>
                      </c:pt>
                      <c:pt idx="4589">
                        <c:v>4622.756112</c:v>
                      </c:pt>
                      <c:pt idx="4590">
                        <c:v>4623.7601110000005</c:v>
                      </c:pt>
                      <c:pt idx="4591">
                        <c:v>4624.7778600000001</c:v>
                      </c:pt>
                      <c:pt idx="4592">
                        <c:v>4625.7909010000003</c:v>
                      </c:pt>
                      <c:pt idx="4593">
                        <c:v>4626.7911439999998</c:v>
                      </c:pt>
                      <c:pt idx="4594">
                        <c:v>4627.8222480000004</c:v>
                      </c:pt>
                      <c:pt idx="4595">
                        <c:v>4628.8548280000005</c:v>
                      </c:pt>
                      <c:pt idx="4596">
                        <c:v>4629.7490800000005</c:v>
                      </c:pt>
                      <c:pt idx="4597">
                        <c:v>4630.7651340000002</c:v>
                      </c:pt>
                      <c:pt idx="4598">
                        <c:v>4631.7730899999997</c:v>
                      </c:pt>
                      <c:pt idx="4599">
                        <c:v>4632.7766499999998</c:v>
                      </c:pt>
                      <c:pt idx="4600">
                        <c:v>4633.7770929999997</c:v>
                      </c:pt>
                      <c:pt idx="4601">
                        <c:v>4634.7679710000002</c:v>
                      </c:pt>
                      <c:pt idx="4602">
                        <c:v>4635.776527</c:v>
                      </c:pt>
                      <c:pt idx="4603">
                        <c:v>4636.7919469999997</c:v>
                      </c:pt>
                      <c:pt idx="4604">
                        <c:v>4637.7974140000006</c:v>
                      </c:pt>
                      <c:pt idx="4605">
                        <c:v>4638.8110269999997</c:v>
                      </c:pt>
                      <c:pt idx="4606">
                        <c:v>4639.8159729999998</c:v>
                      </c:pt>
                      <c:pt idx="4607">
                        <c:v>4640.8314909999999</c:v>
                      </c:pt>
                      <c:pt idx="4608">
                        <c:v>4641.8530069999997</c:v>
                      </c:pt>
                      <c:pt idx="4609">
                        <c:v>4642.8634860000002</c:v>
                      </c:pt>
                      <c:pt idx="4610">
                        <c:v>4643.873603</c:v>
                      </c:pt>
                      <c:pt idx="4611">
                        <c:v>4644.8872540000002</c:v>
                      </c:pt>
                      <c:pt idx="4612">
                        <c:v>4645.89156</c:v>
                      </c:pt>
                      <c:pt idx="4613">
                        <c:v>4646.909627</c:v>
                      </c:pt>
                      <c:pt idx="4614">
                        <c:v>4647.9249930000005</c:v>
                      </c:pt>
                      <c:pt idx="4615">
                        <c:v>4648.9251130000002</c:v>
                      </c:pt>
                      <c:pt idx="4616">
                        <c:v>4649.9405079999997</c:v>
                      </c:pt>
                      <c:pt idx="4617">
                        <c:v>4650.940173</c:v>
                      </c:pt>
                      <c:pt idx="4618">
                        <c:v>4651.955551</c:v>
                      </c:pt>
                      <c:pt idx="4619">
                        <c:v>4652.9817400000002</c:v>
                      </c:pt>
                      <c:pt idx="4620">
                        <c:v>4653.99719</c:v>
                      </c:pt>
                      <c:pt idx="4621">
                        <c:v>4655.012616</c:v>
                      </c:pt>
                      <c:pt idx="4622">
                        <c:v>4656.0278939999998</c:v>
                      </c:pt>
                      <c:pt idx="4623">
                        <c:v>4657.0343920000005</c:v>
                      </c:pt>
                      <c:pt idx="4624">
                        <c:v>4658.0500629999997</c:v>
                      </c:pt>
                      <c:pt idx="4625">
                        <c:v>4659.050236</c:v>
                      </c:pt>
                      <c:pt idx="4626">
                        <c:v>4660.065912</c:v>
                      </c:pt>
                      <c:pt idx="4627">
                        <c:v>4661.0676940000003</c:v>
                      </c:pt>
                      <c:pt idx="4628">
                        <c:v>4662.0836340000005</c:v>
                      </c:pt>
                      <c:pt idx="4629">
                        <c:v>4663.0990350000002</c:v>
                      </c:pt>
                      <c:pt idx="4630">
                        <c:v>4664.1211890000004</c:v>
                      </c:pt>
                      <c:pt idx="4631">
                        <c:v>4665.12799</c:v>
                      </c:pt>
                      <c:pt idx="4632">
                        <c:v>4666.1435360000005</c:v>
                      </c:pt>
                      <c:pt idx="4633">
                        <c:v>4667.1430369999998</c:v>
                      </c:pt>
                      <c:pt idx="4634">
                        <c:v>4668.1509919999999</c:v>
                      </c:pt>
                      <c:pt idx="4635">
                        <c:v>4669.1603340000001</c:v>
                      </c:pt>
                      <c:pt idx="4636">
                        <c:v>4670.1619760000003</c:v>
                      </c:pt>
                      <c:pt idx="4637">
                        <c:v>4671.177788</c:v>
                      </c:pt>
                      <c:pt idx="4638">
                        <c:v>4672.1782860000003</c:v>
                      </c:pt>
                      <c:pt idx="4639">
                        <c:v>4673.1789399999998</c:v>
                      </c:pt>
                      <c:pt idx="4640">
                        <c:v>4674.1737309999999</c:v>
                      </c:pt>
                      <c:pt idx="4641">
                        <c:v>4675.1735600000002</c:v>
                      </c:pt>
                      <c:pt idx="4642">
                        <c:v>4676.1869459999998</c:v>
                      </c:pt>
                      <c:pt idx="4643">
                        <c:v>4677.2029119999997</c:v>
                      </c:pt>
                      <c:pt idx="4644">
                        <c:v>4678.205481</c:v>
                      </c:pt>
                      <c:pt idx="4645">
                        <c:v>4679.2218590000002</c:v>
                      </c:pt>
                      <c:pt idx="4646">
                        <c:v>4680.221587</c:v>
                      </c:pt>
                      <c:pt idx="4647">
                        <c:v>4681.219881</c:v>
                      </c:pt>
                      <c:pt idx="4648">
                        <c:v>4682.2268279999998</c:v>
                      </c:pt>
                      <c:pt idx="4649">
                        <c:v>4683.2423020000006</c:v>
                      </c:pt>
                      <c:pt idx="4650">
                        <c:v>4684.2419500000005</c:v>
                      </c:pt>
                      <c:pt idx="4651">
                        <c:v>4685.2538720000002</c:v>
                      </c:pt>
                      <c:pt idx="4652">
                        <c:v>4686.2543820000001</c:v>
                      </c:pt>
                      <c:pt idx="4653">
                        <c:v>4687.2697230000003</c:v>
                      </c:pt>
                      <c:pt idx="4654">
                        <c:v>4688.2767050000002</c:v>
                      </c:pt>
                      <c:pt idx="4655">
                        <c:v>4689.2915709999997</c:v>
                      </c:pt>
                      <c:pt idx="4656">
                        <c:v>4690.2829309999997</c:v>
                      </c:pt>
                      <c:pt idx="4657">
                        <c:v>4691.2980889999999</c:v>
                      </c:pt>
                      <c:pt idx="4658">
                        <c:v>4692.3052580000003</c:v>
                      </c:pt>
                      <c:pt idx="4659">
                        <c:v>4693.3053790000004</c:v>
                      </c:pt>
                      <c:pt idx="4660">
                        <c:v>4694.3206270000001</c:v>
                      </c:pt>
                      <c:pt idx="4661">
                        <c:v>4695.3222009999999</c:v>
                      </c:pt>
                      <c:pt idx="4662">
                        <c:v>4696.3288620000003</c:v>
                      </c:pt>
                      <c:pt idx="4663">
                        <c:v>4697.3442750000004</c:v>
                      </c:pt>
                      <c:pt idx="4664">
                        <c:v>4698.3498369999998</c:v>
                      </c:pt>
                      <c:pt idx="4665">
                        <c:v>4699.3580830000001</c:v>
                      </c:pt>
                      <c:pt idx="4666">
                        <c:v>4700.3799280000003</c:v>
                      </c:pt>
                      <c:pt idx="4667">
                        <c:v>4701.3732190000001</c:v>
                      </c:pt>
                      <c:pt idx="4668">
                        <c:v>4702.3789969999998</c:v>
                      </c:pt>
                      <c:pt idx="4669">
                        <c:v>4703.3857930000004</c:v>
                      </c:pt>
                      <c:pt idx="4670">
                        <c:v>4704.3869590000004</c:v>
                      </c:pt>
                      <c:pt idx="4671">
                        <c:v>4705.3866989999997</c:v>
                      </c:pt>
                      <c:pt idx="4672">
                        <c:v>4706.386469</c:v>
                      </c:pt>
                      <c:pt idx="4673">
                        <c:v>4707.3863389999997</c:v>
                      </c:pt>
                      <c:pt idx="4674">
                        <c:v>4708.3860359999999</c:v>
                      </c:pt>
                      <c:pt idx="4675">
                        <c:v>4709.3769830000001</c:v>
                      </c:pt>
                      <c:pt idx="4676">
                        <c:v>4710.3799950000002</c:v>
                      </c:pt>
                      <c:pt idx="4677">
                        <c:v>4711.3956010000002</c:v>
                      </c:pt>
                      <c:pt idx="4678">
                        <c:v>4712.3957719999999</c:v>
                      </c:pt>
                      <c:pt idx="4679">
                        <c:v>4713.4111170000006</c:v>
                      </c:pt>
                      <c:pt idx="4680">
                        <c:v>4714.4266980000002</c:v>
                      </c:pt>
                      <c:pt idx="4681">
                        <c:v>4715.4236659999997</c:v>
                      </c:pt>
                      <c:pt idx="4682">
                        <c:v>4716.4461620000002</c:v>
                      </c:pt>
                      <c:pt idx="4683">
                        <c:v>4717.4533090000004</c:v>
                      </c:pt>
                      <c:pt idx="4684">
                        <c:v>4718.4686879999999</c:v>
                      </c:pt>
                      <c:pt idx="4685">
                        <c:v>4719.4757680000002</c:v>
                      </c:pt>
                      <c:pt idx="4686">
                        <c:v>4720.490941</c:v>
                      </c:pt>
                      <c:pt idx="4687">
                        <c:v>4721.5070000000005</c:v>
                      </c:pt>
                      <c:pt idx="4688">
                        <c:v>4722.5227190000005</c:v>
                      </c:pt>
                      <c:pt idx="4689">
                        <c:v>4723.5139360000003</c:v>
                      </c:pt>
                      <c:pt idx="4690">
                        <c:v>4724.5445200000004</c:v>
                      </c:pt>
                      <c:pt idx="4691">
                        <c:v>4725.5508980000004</c:v>
                      </c:pt>
                      <c:pt idx="4692">
                        <c:v>4726.5662119999997</c:v>
                      </c:pt>
                      <c:pt idx="4693">
                        <c:v>4727.5886490000003</c:v>
                      </c:pt>
                      <c:pt idx="4694">
                        <c:v>4728.6055889999998</c:v>
                      </c:pt>
                      <c:pt idx="4695">
                        <c:v>4729.6060950000001</c:v>
                      </c:pt>
                      <c:pt idx="4696">
                        <c:v>4730.6194720000003</c:v>
                      </c:pt>
                      <c:pt idx="4697">
                        <c:v>4731.6253839999999</c:v>
                      </c:pt>
                      <c:pt idx="4698">
                        <c:v>4732.6252979999999</c:v>
                      </c:pt>
                      <c:pt idx="4699">
                        <c:v>4733.6339740000003</c:v>
                      </c:pt>
                      <c:pt idx="4700">
                        <c:v>4734.6339939999998</c:v>
                      </c:pt>
                      <c:pt idx="4701">
                        <c:v>4735.6269140000004</c:v>
                      </c:pt>
                      <c:pt idx="4702">
                        <c:v>4736.6550710000001</c:v>
                      </c:pt>
                      <c:pt idx="4703">
                        <c:v>4737.6688009999998</c:v>
                      </c:pt>
                      <c:pt idx="4704">
                        <c:v>4738.6683279999997</c:v>
                      </c:pt>
                      <c:pt idx="4705">
                        <c:v>4739.6692009999997</c:v>
                      </c:pt>
                      <c:pt idx="4706">
                        <c:v>4740.6821030000001</c:v>
                      </c:pt>
                      <c:pt idx="4707">
                        <c:v>4741.6820749999997</c:v>
                      </c:pt>
                      <c:pt idx="4708">
                        <c:v>4742.690533</c:v>
                      </c:pt>
                      <c:pt idx="4709">
                        <c:v>4743.7048839999998</c:v>
                      </c:pt>
                      <c:pt idx="4710">
                        <c:v>4744.7067440000001</c:v>
                      </c:pt>
                      <c:pt idx="4711">
                        <c:v>4745.7253970000002</c:v>
                      </c:pt>
                      <c:pt idx="4712">
                        <c:v>4746.727347</c:v>
                      </c:pt>
                      <c:pt idx="4713">
                        <c:v>4747.7410239999999</c:v>
                      </c:pt>
                      <c:pt idx="4714">
                        <c:v>4748.7415609999998</c:v>
                      </c:pt>
                      <c:pt idx="4715">
                        <c:v>4749.7662730000002</c:v>
                      </c:pt>
                      <c:pt idx="4716">
                        <c:v>4750.7867379999998</c:v>
                      </c:pt>
                      <c:pt idx="4717">
                        <c:v>4751.8051110000006</c:v>
                      </c:pt>
                      <c:pt idx="4718">
                        <c:v>4752.819966</c:v>
                      </c:pt>
                      <c:pt idx="4719">
                        <c:v>4753.7318210000003</c:v>
                      </c:pt>
                      <c:pt idx="4720">
                        <c:v>4754.7233820000001</c:v>
                      </c:pt>
                      <c:pt idx="4721">
                        <c:v>4755.7205629999999</c:v>
                      </c:pt>
                      <c:pt idx="4722">
                        <c:v>4756.7203280000003</c:v>
                      </c:pt>
                      <c:pt idx="4723">
                        <c:v>4757.7300080000005</c:v>
                      </c:pt>
                      <c:pt idx="4724">
                        <c:v>4758.7458320000005</c:v>
                      </c:pt>
                      <c:pt idx="4725">
                        <c:v>4759.7401900000004</c:v>
                      </c:pt>
                      <c:pt idx="4726">
                        <c:v>4760.7401600000003</c:v>
                      </c:pt>
                      <c:pt idx="4727">
                        <c:v>4761.7485450000004</c:v>
                      </c:pt>
                      <c:pt idx="4728">
                        <c:v>4762.755298</c:v>
                      </c:pt>
                      <c:pt idx="4729">
                        <c:v>4763.7550289999999</c:v>
                      </c:pt>
                      <c:pt idx="4730">
                        <c:v>4764.7545870000004</c:v>
                      </c:pt>
                      <c:pt idx="4731">
                        <c:v>4765.7615059999998</c:v>
                      </c:pt>
                      <c:pt idx="4732">
                        <c:v>4766.7655700000005</c:v>
                      </c:pt>
                      <c:pt idx="4733">
                        <c:v>4767.7927609999997</c:v>
                      </c:pt>
                      <c:pt idx="4734">
                        <c:v>4768.8054970000003</c:v>
                      </c:pt>
                      <c:pt idx="4735">
                        <c:v>4769.8033889999997</c:v>
                      </c:pt>
                      <c:pt idx="4736">
                        <c:v>4770.8104519999997</c:v>
                      </c:pt>
                      <c:pt idx="4737">
                        <c:v>4771.8258830000004</c:v>
                      </c:pt>
                      <c:pt idx="4738">
                        <c:v>4772.8234410000005</c:v>
                      </c:pt>
                      <c:pt idx="4739">
                        <c:v>4773.8389029999998</c:v>
                      </c:pt>
                      <c:pt idx="4740">
                        <c:v>4774.8432970000003</c:v>
                      </c:pt>
                      <c:pt idx="4741">
                        <c:v>4775.8429599999999</c:v>
                      </c:pt>
                      <c:pt idx="4742">
                        <c:v>4776.8431289999999</c:v>
                      </c:pt>
                      <c:pt idx="4743">
                        <c:v>4777.8586000000005</c:v>
                      </c:pt>
                      <c:pt idx="4744">
                        <c:v>4778.8742929999999</c:v>
                      </c:pt>
                      <c:pt idx="4745">
                        <c:v>4779.8737799999999</c:v>
                      </c:pt>
                      <c:pt idx="4746">
                        <c:v>4780.873662</c:v>
                      </c:pt>
                      <c:pt idx="4747">
                        <c:v>4781.8846190000004</c:v>
                      </c:pt>
                      <c:pt idx="4748">
                        <c:v>4782.8865919999998</c:v>
                      </c:pt>
                      <c:pt idx="4749">
                        <c:v>4783.8750369999998</c:v>
                      </c:pt>
                      <c:pt idx="4750">
                        <c:v>4784.8755579999997</c:v>
                      </c:pt>
                      <c:pt idx="4751">
                        <c:v>4785.897473</c:v>
                      </c:pt>
                      <c:pt idx="4752">
                        <c:v>4786.8903740000005</c:v>
                      </c:pt>
                      <c:pt idx="4753">
                        <c:v>4787.9076890000006</c:v>
                      </c:pt>
                      <c:pt idx="4754">
                        <c:v>4788.9363350000003</c:v>
                      </c:pt>
                      <c:pt idx="4755">
                        <c:v>4789.9733550000001</c:v>
                      </c:pt>
                      <c:pt idx="4756">
                        <c:v>4790.9826700000003</c:v>
                      </c:pt>
                      <c:pt idx="4757">
                        <c:v>4791.9982380000001</c:v>
                      </c:pt>
                      <c:pt idx="4758">
                        <c:v>4793.0091750000001</c:v>
                      </c:pt>
                      <c:pt idx="4759">
                        <c:v>4794.0134619999999</c:v>
                      </c:pt>
                      <c:pt idx="4760">
                        <c:v>4795.0237240000006</c:v>
                      </c:pt>
                      <c:pt idx="4761">
                        <c:v>4796.0294359999998</c:v>
                      </c:pt>
                      <c:pt idx="4762">
                        <c:v>4797.044073</c:v>
                      </c:pt>
                      <c:pt idx="4763">
                        <c:v>4798.0580049999999</c:v>
                      </c:pt>
                      <c:pt idx="4764">
                        <c:v>4799.088874</c:v>
                      </c:pt>
                      <c:pt idx="4765">
                        <c:v>4800.0886849999997</c:v>
                      </c:pt>
                      <c:pt idx="4766">
                        <c:v>4801.1199160000006</c:v>
                      </c:pt>
                      <c:pt idx="4767">
                        <c:v>4802.0085870000003</c:v>
                      </c:pt>
                      <c:pt idx="4768">
                        <c:v>4803.0213549999999</c:v>
                      </c:pt>
                      <c:pt idx="4769">
                        <c:v>4804.0216600000003</c:v>
                      </c:pt>
                      <c:pt idx="4770">
                        <c:v>4805.0346140000001</c:v>
                      </c:pt>
                      <c:pt idx="4771">
                        <c:v>4806.0359090000002</c:v>
                      </c:pt>
                      <c:pt idx="4772">
                        <c:v>4807.0504810000002</c:v>
                      </c:pt>
                      <c:pt idx="4773">
                        <c:v>4808.0508090000003</c:v>
                      </c:pt>
                      <c:pt idx="4774">
                        <c:v>4809.0550199999998</c:v>
                      </c:pt>
                      <c:pt idx="4775">
                        <c:v>4810.0548420000005</c:v>
                      </c:pt>
                      <c:pt idx="4776">
                        <c:v>4811.0553559999998</c:v>
                      </c:pt>
                      <c:pt idx="4777">
                        <c:v>4812.0558390000006</c:v>
                      </c:pt>
                      <c:pt idx="4778">
                        <c:v>4813.0632089999999</c:v>
                      </c:pt>
                      <c:pt idx="4779">
                        <c:v>4814.0768070000004</c:v>
                      </c:pt>
                      <c:pt idx="4780">
                        <c:v>4815.0895660000006</c:v>
                      </c:pt>
                      <c:pt idx="4781">
                        <c:v>4816.1054549999999</c:v>
                      </c:pt>
                      <c:pt idx="4782">
                        <c:v>4817.1054240000003</c:v>
                      </c:pt>
                      <c:pt idx="4783">
                        <c:v>4818.1046630000001</c:v>
                      </c:pt>
                      <c:pt idx="4784">
                        <c:v>4819.1052850000005</c:v>
                      </c:pt>
                      <c:pt idx="4785">
                        <c:v>4820.105294</c:v>
                      </c:pt>
                      <c:pt idx="4786">
                        <c:v>4821.1119900000003</c:v>
                      </c:pt>
                      <c:pt idx="4787">
                        <c:v>4822.1348310000003</c:v>
                      </c:pt>
                      <c:pt idx="4788">
                        <c:v>4823.1259820000005</c:v>
                      </c:pt>
                      <c:pt idx="4789">
                        <c:v>4824.1257679999999</c:v>
                      </c:pt>
                      <c:pt idx="4790">
                        <c:v>4825.1385289999998</c:v>
                      </c:pt>
                      <c:pt idx="4791">
                        <c:v>4826.1231159999998</c:v>
                      </c:pt>
                      <c:pt idx="4792">
                        <c:v>4827.1235210000004</c:v>
                      </c:pt>
                      <c:pt idx="4793">
                        <c:v>4828.1242860000002</c:v>
                      </c:pt>
                      <c:pt idx="4794">
                        <c:v>4829.1238670000002</c:v>
                      </c:pt>
                      <c:pt idx="4795">
                        <c:v>4830.1279860000004</c:v>
                      </c:pt>
                      <c:pt idx="4796">
                        <c:v>4831.1350549999997</c:v>
                      </c:pt>
                      <c:pt idx="4797">
                        <c:v>4832.1428109999997</c:v>
                      </c:pt>
                      <c:pt idx="4798">
                        <c:v>4833.1655259999998</c:v>
                      </c:pt>
                      <c:pt idx="4799">
                        <c:v>4834.183035</c:v>
                      </c:pt>
                      <c:pt idx="4800">
                        <c:v>4835.1812390000005</c:v>
                      </c:pt>
                      <c:pt idx="4801">
                        <c:v>4836.1708060000001</c:v>
                      </c:pt>
                      <c:pt idx="4802">
                        <c:v>4837.1893920000002</c:v>
                      </c:pt>
                      <c:pt idx="4803">
                        <c:v>4838.212305</c:v>
                      </c:pt>
                      <c:pt idx="4804">
                        <c:v>4839.2347600000003</c:v>
                      </c:pt>
                      <c:pt idx="4805">
                        <c:v>4840.2526050000006</c:v>
                      </c:pt>
                      <c:pt idx="4806">
                        <c:v>4841.2993349999997</c:v>
                      </c:pt>
                      <c:pt idx="4807">
                        <c:v>4842.2971269999998</c:v>
                      </c:pt>
                      <c:pt idx="4808">
                        <c:v>4843.3270950000006</c:v>
                      </c:pt>
                      <c:pt idx="4809">
                        <c:v>4844.3565250000001</c:v>
                      </c:pt>
                      <c:pt idx="4810">
                        <c:v>4845.2606820000001</c:v>
                      </c:pt>
                      <c:pt idx="4811">
                        <c:v>4846.2576950000002</c:v>
                      </c:pt>
                      <c:pt idx="4812">
                        <c:v>4847.2642880000003</c:v>
                      </c:pt>
                      <c:pt idx="4813">
                        <c:v>4848.2773299999999</c:v>
                      </c:pt>
                      <c:pt idx="4814">
                        <c:v>4849.2824470000005</c:v>
                      </c:pt>
                      <c:pt idx="4815">
                        <c:v>4850.2893060000006</c:v>
                      </c:pt>
                      <c:pt idx="4816">
                        <c:v>4851.2962699999998</c:v>
                      </c:pt>
                      <c:pt idx="4817">
                        <c:v>4852.3116580000005</c:v>
                      </c:pt>
                      <c:pt idx="4818">
                        <c:v>4853.3113270000003</c:v>
                      </c:pt>
                      <c:pt idx="4819">
                        <c:v>4854.3145910000003</c:v>
                      </c:pt>
                      <c:pt idx="4820">
                        <c:v>4855.3299560000005</c:v>
                      </c:pt>
                      <c:pt idx="4821">
                        <c:v>4856.3365160000003</c:v>
                      </c:pt>
                      <c:pt idx="4822">
                        <c:v>4857.3520129999997</c:v>
                      </c:pt>
                      <c:pt idx="4823">
                        <c:v>4858.3621929999999</c:v>
                      </c:pt>
                      <c:pt idx="4824">
                        <c:v>4859.3857029999999</c:v>
                      </c:pt>
                      <c:pt idx="4825">
                        <c:v>4860.3774599999997</c:v>
                      </c:pt>
                      <c:pt idx="4826">
                        <c:v>4861.3772129999998</c:v>
                      </c:pt>
                      <c:pt idx="4827">
                        <c:v>4862.3807900000002</c:v>
                      </c:pt>
                      <c:pt idx="4828">
                        <c:v>4863.3807059999999</c:v>
                      </c:pt>
                      <c:pt idx="4829">
                        <c:v>4864.3961770000005</c:v>
                      </c:pt>
                      <c:pt idx="4830">
                        <c:v>4865.4190950000002</c:v>
                      </c:pt>
                      <c:pt idx="4831">
                        <c:v>4866.4342690000003</c:v>
                      </c:pt>
                      <c:pt idx="4832">
                        <c:v>4867.4344179999998</c:v>
                      </c:pt>
                      <c:pt idx="4833">
                        <c:v>4868.44704</c:v>
                      </c:pt>
                      <c:pt idx="4834">
                        <c:v>4869.462998</c:v>
                      </c:pt>
                      <c:pt idx="4835">
                        <c:v>4870.4693790000001</c:v>
                      </c:pt>
                      <c:pt idx="4836">
                        <c:v>4871.4850230000002</c:v>
                      </c:pt>
                      <c:pt idx="4837">
                        <c:v>4872.5006590000003</c:v>
                      </c:pt>
                      <c:pt idx="4838">
                        <c:v>4873.5163160000002</c:v>
                      </c:pt>
                      <c:pt idx="4839">
                        <c:v>4874.521761</c:v>
                      </c:pt>
                      <c:pt idx="4840">
                        <c:v>4875.5219900000002</c:v>
                      </c:pt>
                      <c:pt idx="4841">
                        <c:v>4876.537491</c:v>
                      </c:pt>
                      <c:pt idx="4842">
                        <c:v>4877.5530570000001</c:v>
                      </c:pt>
                      <c:pt idx="4843">
                        <c:v>4878.5571769999997</c:v>
                      </c:pt>
                      <c:pt idx="4844">
                        <c:v>4879.566887</c:v>
                      </c:pt>
                      <c:pt idx="4845">
                        <c:v>4880.582257</c:v>
                      </c:pt>
                      <c:pt idx="4846">
                        <c:v>4881.5980060000002</c:v>
                      </c:pt>
                      <c:pt idx="4847">
                        <c:v>4882.613249</c:v>
                      </c:pt>
                      <c:pt idx="4848">
                        <c:v>4883.628541</c:v>
                      </c:pt>
                      <c:pt idx="4849">
                        <c:v>4884.6289889999998</c:v>
                      </c:pt>
                      <c:pt idx="4850">
                        <c:v>4885.6444510000001</c:v>
                      </c:pt>
                      <c:pt idx="4851">
                        <c:v>4886.6576400000004</c:v>
                      </c:pt>
                      <c:pt idx="4852">
                        <c:v>4887.6741630000006</c:v>
                      </c:pt>
                      <c:pt idx="4853">
                        <c:v>4888.6896130000005</c:v>
                      </c:pt>
                      <c:pt idx="4854">
                        <c:v>4889.7048810000006</c:v>
                      </c:pt>
                      <c:pt idx="4855">
                        <c:v>4890.7099660000003</c:v>
                      </c:pt>
                      <c:pt idx="4856">
                        <c:v>4891.7320850000006</c:v>
                      </c:pt>
                      <c:pt idx="4857">
                        <c:v>4892.7321019999999</c:v>
                      </c:pt>
                      <c:pt idx="4858">
                        <c:v>4893.7321099999999</c:v>
                      </c:pt>
                      <c:pt idx="4859">
                        <c:v>4894.7471930000002</c:v>
                      </c:pt>
                      <c:pt idx="4860">
                        <c:v>4895.7629530000004</c:v>
                      </c:pt>
                      <c:pt idx="4861">
                        <c:v>4896.7635870000004</c:v>
                      </c:pt>
                      <c:pt idx="4862">
                        <c:v>4897.7788140000002</c:v>
                      </c:pt>
                      <c:pt idx="4863">
                        <c:v>4898.77027</c:v>
                      </c:pt>
                      <c:pt idx="4864">
                        <c:v>4899.7638130000005</c:v>
                      </c:pt>
                      <c:pt idx="4865">
                        <c:v>4900.7708650000004</c:v>
                      </c:pt>
                      <c:pt idx="4866">
                        <c:v>4901.7859159999998</c:v>
                      </c:pt>
                      <c:pt idx="4867">
                        <c:v>4902.8081440000005</c:v>
                      </c:pt>
                      <c:pt idx="4868">
                        <c:v>4903.7999200000004</c:v>
                      </c:pt>
                      <c:pt idx="4869">
                        <c:v>4904.8155699999998</c:v>
                      </c:pt>
                      <c:pt idx="4870">
                        <c:v>4905.8323129999999</c:v>
                      </c:pt>
                      <c:pt idx="4871">
                        <c:v>4906.8536919999997</c:v>
                      </c:pt>
                      <c:pt idx="4872">
                        <c:v>4907.8687280000004</c:v>
                      </c:pt>
                      <c:pt idx="4873">
                        <c:v>4908.8734560000003</c:v>
                      </c:pt>
                      <c:pt idx="4874">
                        <c:v>4909.8833430000004</c:v>
                      </c:pt>
                      <c:pt idx="4875">
                        <c:v>4910.8831129999999</c:v>
                      </c:pt>
                      <c:pt idx="4876">
                        <c:v>4911.8985339999999</c:v>
                      </c:pt>
                      <c:pt idx="4877">
                        <c:v>4912.9150660000005</c:v>
                      </c:pt>
                      <c:pt idx="4878">
                        <c:v>4913.9129750000002</c:v>
                      </c:pt>
                      <c:pt idx="4879">
                        <c:v>4914.9288409999999</c:v>
                      </c:pt>
                      <c:pt idx="4880">
                        <c:v>4915.9310130000003</c:v>
                      </c:pt>
                      <c:pt idx="4881">
                        <c:v>4916.9461440000005</c:v>
                      </c:pt>
                      <c:pt idx="4882">
                        <c:v>4917.9623099999999</c:v>
                      </c:pt>
                      <c:pt idx="4883">
                        <c:v>4918.9774980000002</c:v>
                      </c:pt>
                      <c:pt idx="4884">
                        <c:v>4919.9780799999999</c:v>
                      </c:pt>
                      <c:pt idx="4885">
                        <c:v>4920.9846090000001</c:v>
                      </c:pt>
                      <c:pt idx="4886">
                        <c:v>4922.0066699999998</c:v>
                      </c:pt>
                      <c:pt idx="4887">
                        <c:v>4923.0069460000004</c:v>
                      </c:pt>
                      <c:pt idx="4888">
                        <c:v>4924.013438</c:v>
                      </c:pt>
                      <c:pt idx="4889">
                        <c:v>4925.0047119999999</c:v>
                      </c:pt>
                      <c:pt idx="4890">
                        <c:v>4926.0042350000003</c:v>
                      </c:pt>
                      <c:pt idx="4891">
                        <c:v>4927.0200750000004</c:v>
                      </c:pt>
                      <c:pt idx="4892">
                        <c:v>4928.0411389999999</c:v>
                      </c:pt>
                      <c:pt idx="4893">
                        <c:v>4929.0479560000003</c:v>
                      </c:pt>
                      <c:pt idx="4894">
                        <c:v>4930.0701060000001</c:v>
                      </c:pt>
                      <c:pt idx="4895">
                        <c:v>4931.0766960000001</c:v>
                      </c:pt>
                      <c:pt idx="4896">
                        <c:v>4932.099475</c:v>
                      </c:pt>
                      <c:pt idx="4897">
                        <c:v>4933.0991469999999</c:v>
                      </c:pt>
                      <c:pt idx="4898">
                        <c:v>4934.1147650000003</c:v>
                      </c:pt>
                      <c:pt idx="4899">
                        <c:v>4935.1373160000003</c:v>
                      </c:pt>
                      <c:pt idx="4900">
                        <c:v>4936.1256089999997</c:v>
                      </c:pt>
                      <c:pt idx="4901">
                        <c:v>4937.1251440000005</c:v>
                      </c:pt>
                      <c:pt idx="4902">
                        <c:v>4938.1310899999999</c:v>
                      </c:pt>
                      <c:pt idx="4903">
                        <c:v>4939.1369420000001</c:v>
                      </c:pt>
                      <c:pt idx="4904">
                        <c:v>4940.126628</c:v>
                      </c:pt>
                      <c:pt idx="4905">
                        <c:v>4941.1263550000003</c:v>
                      </c:pt>
                      <c:pt idx="4906">
                        <c:v>4942.1487040000002</c:v>
                      </c:pt>
                      <c:pt idx="4907">
                        <c:v>4943.1554880000003</c:v>
                      </c:pt>
                      <c:pt idx="4908">
                        <c:v>4944.1555980000003</c:v>
                      </c:pt>
                      <c:pt idx="4909">
                        <c:v>4945.1713920000002</c:v>
                      </c:pt>
                      <c:pt idx="4910">
                        <c:v>4946.1780239999998</c:v>
                      </c:pt>
                      <c:pt idx="4911">
                        <c:v>4947.1780429999999</c:v>
                      </c:pt>
                      <c:pt idx="4912">
                        <c:v>4948.1849849999999</c:v>
                      </c:pt>
                      <c:pt idx="4913">
                        <c:v>4949.2091950000004</c:v>
                      </c:pt>
                      <c:pt idx="4914">
                        <c:v>4950.2220269999998</c:v>
                      </c:pt>
                      <c:pt idx="4915">
                        <c:v>4951.2400189999998</c:v>
                      </c:pt>
                      <c:pt idx="4916">
                        <c:v>4952.2380750000002</c:v>
                      </c:pt>
                      <c:pt idx="4917">
                        <c:v>4953.2503160000006</c:v>
                      </c:pt>
                      <c:pt idx="4918">
                        <c:v>4954.2660340000002</c:v>
                      </c:pt>
                      <c:pt idx="4919">
                        <c:v>4955.1709710000005</c:v>
                      </c:pt>
                      <c:pt idx="4920">
                        <c:v>4956.1860800000004</c:v>
                      </c:pt>
                      <c:pt idx="4921">
                        <c:v>4957.2016560000002</c:v>
                      </c:pt>
                      <c:pt idx="4922">
                        <c:v>4958.2168440000005</c:v>
                      </c:pt>
                      <c:pt idx="4923">
                        <c:v>4959.2477390000004</c:v>
                      </c:pt>
                      <c:pt idx="4924">
                        <c:v>4960.2629569999999</c:v>
                      </c:pt>
                      <c:pt idx="4925">
                        <c:v>4961.2631250000004</c:v>
                      </c:pt>
                      <c:pt idx="4926">
                        <c:v>4962.2627540000003</c:v>
                      </c:pt>
                      <c:pt idx="4927">
                        <c:v>4963.2625290000005</c:v>
                      </c:pt>
                      <c:pt idx="4928">
                        <c:v>4964.2623869999998</c:v>
                      </c:pt>
                      <c:pt idx="4929">
                        <c:v>4965.2622090000004</c:v>
                      </c:pt>
                      <c:pt idx="4930">
                        <c:v>4966.277462</c:v>
                      </c:pt>
                      <c:pt idx="4931">
                        <c:v>4967.2772110000005</c:v>
                      </c:pt>
                      <c:pt idx="4932">
                        <c:v>4968.2926290000005</c:v>
                      </c:pt>
                      <c:pt idx="4933">
                        <c:v>4969.2867340000003</c:v>
                      </c:pt>
                      <c:pt idx="4934">
                        <c:v>4970.2867630000001</c:v>
                      </c:pt>
                      <c:pt idx="4935">
                        <c:v>4971.3023579999999</c:v>
                      </c:pt>
                      <c:pt idx="4936">
                        <c:v>4972.3250900000003</c:v>
                      </c:pt>
                      <c:pt idx="4937">
                        <c:v>4973.3313889999999</c:v>
                      </c:pt>
                      <c:pt idx="4938">
                        <c:v>4974.3462099999997</c:v>
                      </c:pt>
                      <c:pt idx="4939">
                        <c:v>4975.3459700000003</c:v>
                      </c:pt>
                      <c:pt idx="4940">
                        <c:v>4976.346243</c:v>
                      </c:pt>
                      <c:pt idx="4941">
                        <c:v>4977.3617199999999</c:v>
                      </c:pt>
                      <c:pt idx="4942">
                        <c:v>4978.3685800000003</c:v>
                      </c:pt>
                      <c:pt idx="4943">
                        <c:v>4979.3847519999999</c:v>
                      </c:pt>
                      <c:pt idx="4944">
                        <c:v>4980.400071</c:v>
                      </c:pt>
                      <c:pt idx="4945">
                        <c:v>4981.4072780000006</c:v>
                      </c:pt>
                      <c:pt idx="4946">
                        <c:v>4982.4145020000005</c:v>
                      </c:pt>
                      <c:pt idx="4947">
                        <c:v>4983.4207200000001</c:v>
                      </c:pt>
                      <c:pt idx="4948">
                        <c:v>4984.4410550000002</c:v>
                      </c:pt>
                      <c:pt idx="4949">
                        <c:v>4985.4454860000005</c:v>
                      </c:pt>
                      <c:pt idx="4950">
                        <c:v>4986.4455500000004</c:v>
                      </c:pt>
                      <c:pt idx="4951">
                        <c:v>4987.4455189999999</c:v>
                      </c:pt>
                      <c:pt idx="4952">
                        <c:v>4988.4367010000005</c:v>
                      </c:pt>
                      <c:pt idx="4953">
                        <c:v>4989.4521500000001</c:v>
                      </c:pt>
                      <c:pt idx="4954">
                        <c:v>4990.458764</c:v>
                      </c:pt>
                      <c:pt idx="4955">
                        <c:v>4991.4747180000004</c:v>
                      </c:pt>
                      <c:pt idx="4956">
                        <c:v>4992.4760320000005</c:v>
                      </c:pt>
                      <c:pt idx="4957">
                        <c:v>4993.4794440000005</c:v>
                      </c:pt>
                      <c:pt idx="4958">
                        <c:v>4994.4949729999998</c:v>
                      </c:pt>
                      <c:pt idx="4959">
                        <c:v>4995.5016390000001</c:v>
                      </c:pt>
                      <c:pt idx="4960">
                        <c:v>4996.5083249999998</c:v>
                      </c:pt>
                      <c:pt idx="4961">
                        <c:v>4997.5152800000005</c:v>
                      </c:pt>
                      <c:pt idx="4962">
                        <c:v>4998.5339290000002</c:v>
                      </c:pt>
                      <c:pt idx="4963">
                        <c:v>4999.5301520000003</c:v>
                      </c:pt>
                      <c:pt idx="4964">
                        <c:v>5000.5455179999999</c:v>
                      </c:pt>
                      <c:pt idx="4965">
                        <c:v>5001.5525230000003</c:v>
                      </c:pt>
                      <c:pt idx="4966">
                        <c:v>5002.552001</c:v>
                      </c:pt>
                      <c:pt idx="4967">
                        <c:v>5003.5654300000006</c:v>
                      </c:pt>
                      <c:pt idx="4968">
                        <c:v>5004.5720010000005</c:v>
                      </c:pt>
                      <c:pt idx="4969">
                        <c:v>5005.5876429999998</c:v>
                      </c:pt>
                      <c:pt idx="4970">
                        <c:v>5006.6029930000004</c:v>
                      </c:pt>
                      <c:pt idx="4971">
                        <c:v>5007.6162750000003</c:v>
                      </c:pt>
                      <c:pt idx="4972">
                        <c:v>5008.6317049999998</c:v>
                      </c:pt>
                      <c:pt idx="4973">
                        <c:v>5009.6316969999998</c:v>
                      </c:pt>
                      <c:pt idx="4974">
                        <c:v>5010.6321660000003</c:v>
                      </c:pt>
                      <c:pt idx="4975">
                        <c:v>5011.6387480000003</c:v>
                      </c:pt>
                      <c:pt idx="4976">
                        <c:v>5012.6256169999997</c:v>
                      </c:pt>
                      <c:pt idx="4977">
                        <c:v>5013.6257219999998</c:v>
                      </c:pt>
                      <c:pt idx="4978">
                        <c:v>5014.6263410000001</c:v>
                      </c:pt>
                      <c:pt idx="4979">
                        <c:v>5015.6396700000005</c:v>
                      </c:pt>
                      <c:pt idx="4980">
                        <c:v>5016.6395400000001</c:v>
                      </c:pt>
                      <c:pt idx="4981">
                        <c:v>5017.6392059999998</c:v>
                      </c:pt>
                      <c:pt idx="4982">
                        <c:v>5018.6456610000005</c:v>
                      </c:pt>
                      <c:pt idx="4983">
                        <c:v>5019.6523280000001</c:v>
                      </c:pt>
                      <c:pt idx="4984">
                        <c:v>5020.6675219999997</c:v>
                      </c:pt>
                      <c:pt idx="4985">
                        <c:v>5021.68289</c:v>
                      </c:pt>
                      <c:pt idx="4986">
                        <c:v>5022.6825710000003</c:v>
                      </c:pt>
                      <c:pt idx="4987">
                        <c:v>5023.6827750000002</c:v>
                      </c:pt>
                      <c:pt idx="4988">
                        <c:v>5024.6828009999999</c:v>
                      </c:pt>
                      <c:pt idx="4989">
                        <c:v>5025.6827250000006</c:v>
                      </c:pt>
                      <c:pt idx="4990">
                        <c:v>5026.6834589999999</c:v>
                      </c:pt>
                      <c:pt idx="4991">
                        <c:v>5027.6832549999999</c:v>
                      </c:pt>
                      <c:pt idx="4992">
                        <c:v>5028.683344</c:v>
                      </c:pt>
                      <c:pt idx="4993">
                        <c:v>5029.6770940000006</c:v>
                      </c:pt>
                      <c:pt idx="4994">
                        <c:v>5030.6768540000003</c:v>
                      </c:pt>
                      <c:pt idx="4995">
                        <c:v>5031.6922430000004</c:v>
                      </c:pt>
                      <c:pt idx="4996">
                        <c:v>5032.7086129999998</c:v>
                      </c:pt>
                      <c:pt idx="4997">
                        <c:v>5033.7241169999998</c:v>
                      </c:pt>
                      <c:pt idx="4998">
                        <c:v>5034.7398570000005</c:v>
                      </c:pt>
                      <c:pt idx="4999">
                        <c:v>5035.7555769999999</c:v>
                      </c:pt>
                      <c:pt idx="5000">
                        <c:v>5036.7533949999997</c:v>
                      </c:pt>
                      <c:pt idx="5001">
                        <c:v>5037.7620750000006</c:v>
                      </c:pt>
                      <c:pt idx="5002">
                        <c:v>5038.762275</c:v>
                      </c:pt>
                      <c:pt idx="5003">
                        <c:v>5039.7774470000004</c:v>
                      </c:pt>
                      <c:pt idx="5004">
                        <c:v>5040.773373</c:v>
                      </c:pt>
                      <c:pt idx="5005">
                        <c:v>5041.7739149999998</c:v>
                      </c:pt>
                      <c:pt idx="5006">
                        <c:v>5042.7733829999997</c:v>
                      </c:pt>
                      <c:pt idx="5007">
                        <c:v>5043.8110960000004</c:v>
                      </c:pt>
                      <c:pt idx="5008">
                        <c:v>5044.8168130000004</c:v>
                      </c:pt>
                      <c:pt idx="5009">
                        <c:v>5045.8315060000004</c:v>
                      </c:pt>
                      <c:pt idx="5010">
                        <c:v>5046.8299139999999</c:v>
                      </c:pt>
                      <c:pt idx="5011">
                        <c:v>5047.8415910000003</c:v>
                      </c:pt>
                      <c:pt idx="5012">
                        <c:v>5048.8667740000001</c:v>
                      </c:pt>
                      <c:pt idx="5013">
                        <c:v>5049.8667130000003</c:v>
                      </c:pt>
                      <c:pt idx="5014">
                        <c:v>5050.8806599999998</c:v>
                      </c:pt>
                      <c:pt idx="5015">
                        <c:v>5051.9126999999999</c:v>
                      </c:pt>
                      <c:pt idx="5016">
                        <c:v>5052.9291979999998</c:v>
                      </c:pt>
                      <c:pt idx="5017">
                        <c:v>5053.9542280000005</c:v>
                      </c:pt>
                      <c:pt idx="5018">
                        <c:v>5054.9625530000003</c:v>
                      </c:pt>
                      <c:pt idx="5019">
                        <c:v>5055.8766700000006</c:v>
                      </c:pt>
                      <c:pt idx="5020">
                        <c:v>5056.883452</c:v>
                      </c:pt>
                      <c:pt idx="5021">
                        <c:v>5057.8882709999998</c:v>
                      </c:pt>
                      <c:pt idx="5022">
                        <c:v>5058.899469</c:v>
                      </c:pt>
                      <c:pt idx="5023">
                        <c:v>5059.9070499999998</c:v>
                      </c:pt>
                      <c:pt idx="5024">
                        <c:v>5060.9291780000003</c:v>
                      </c:pt>
                      <c:pt idx="5025">
                        <c:v>5061.9265290000003</c:v>
                      </c:pt>
                      <c:pt idx="5026">
                        <c:v>5062.9198560000004</c:v>
                      </c:pt>
                      <c:pt idx="5027">
                        <c:v>5063.9427880000003</c:v>
                      </c:pt>
                      <c:pt idx="5028">
                        <c:v>5064.9426990000002</c:v>
                      </c:pt>
                      <c:pt idx="5029">
                        <c:v>5065.951908</c:v>
                      </c:pt>
                      <c:pt idx="5030">
                        <c:v>5066.967549</c:v>
                      </c:pt>
                      <c:pt idx="5031">
                        <c:v>5067.967369</c:v>
                      </c:pt>
                      <c:pt idx="5032">
                        <c:v>5068.974612</c:v>
                      </c:pt>
                      <c:pt idx="5033">
                        <c:v>5069.9741160000003</c:v>
                      </c:pt>
                      <c:pt idx="5034">
                        <c:v>5070.9808469999998</c:v>
                      </c:pt>
                      <c:pt idx="5035">
                        <c:v>5071.9747159999997</c:v>
                      </c:pt>
                      <c:pt idx="5036">
                        <c:v>5072.9749170000005</c:v>
                      </c:pt>
                      <c:pt idx="5037">
                        <c:v>5073.9751400000005</c:v>
                      </c:pt>
                      <c:pt idx="5038">
                        <c:v>5074.9974069999998</c:v>
                      </c:pt>
                      <c:pt idx="5039">
                        <c:v>5076.0127750000001</c:v>
                      </c:pt>
                      <c:pt idx="5040">
                        <c:v>5077.012299</c:v>
                      </c:pt>
                      <c:pt idx="5041">
                        <c:v>5078.0034249999999</c:v>
                      </c:pt>
                      <c:pt idx="5042">
                        <c:v>5079.0031900000004</c:v>
                      </c:pt>
                      <c:pt idx="5043">
                        <c:v>5080.0032350000001</c:v>
                      </c:pt>
                      <c:pt idx="5044">
                        <c:v>5081.0098790000002</c:v>
                      </c:pt>
                      <c:pt idx="5045">
                        <c:v>5082.0096199999998</c:v>
                      </c:pt>
                      <c:pt idx="5046">
                        <c:v>5083.0093420000003</c:v>
                      </c:pt>
                      <c:pt idx="5047">
                        <c:v>5084.0097599999999</c:v>
                      </c:pt>
                      <c:pt idx="5048">
                        <c:v>5084.9984169999998</c:v>
                      </c:pt>
                      <c:pt idx="5049">
                        <c:v>5086.010687</c:v>
                      </c:pt>
                      <c:pt idx="5050">
                        <c:v>5087.0189959999998</c:v>
                      </c:pt>
                      <c:pt idx="5051">
                        <c:v>5088.0409580000005</c:v>
                      </c:pt>
                      <c:pt idx="5052">
                        <c:v>5089.0666430000001</c:v>
                      </c:pt>
                      <c:pt idx="5053">
                        <c:v>5090.0924150000001</c:v>
                      </c:pt>
                      <c:pt idx="5054">
                        <c:v>5091.0925770000003</c:v>
                      </c:pt>
                      <c:pt idx="5055">
                        <c:v>5092.0998300000001</c:v>
                      </c:pt>
                      <c:pt idx="5056">
                        <c:v>5093.1213829999997</c:v>
                      </c:pt>
                      <c:pt idx="5057">
                        <c:v>5094.132568</c:v>
                      </c:pt>
                      <c:pt idx="5058">
                        <c:v>5095.1635969999998</c:v>
                      </c:pt>
                      <c:pt idx="5059">
                        <c:v>5096.1670690000001</c:v>
                      </c:pt>
                      <c:pt idx="5060">
                        <c:v>5097.1837130000004</c:v>
                      </c:pt>
                      <c:pt idx="5061">
                        <c:v>5098.2051200000005</c:v>
                      </c:pt>
                      <c:pt idx="5062">
                        <c:v>5099.2244259999998</c:v>
                      </c:pt>
                      <c:pt idx="5063">
                        <c:v>5100.1342180000001</c:v>
                      </c:pt>
                      <c:pt idx="5064">
                        <c:v>5101.134806</c:v>
                      </c:pt>
                      <c:pt idx="5065">
                        <c:v>5102.1345950000004</c:v>
                      </c:pt>
                      <c:pt idx="5066">
                        <c:v>5103.1500839999999</c:v>
                      </c:pt>
                      <c:pt idx="5067">
                        <c:v>5104.1501010000002</c:v>
                      </c:pt>
                      <c:pt idx="5068">
                        <c:v>5105.141224</c:v>
                      </c:pt>
                      <c:pt idx="5069">
                        <c:v>5106.1412019999998</c:v>
                      </c:pt>
                      <c:pt idx="5070">
                        <c:v>5107.1603649999997</c:v>
                      </c:pt>
                      <c:pt idx="5071">
                        <c:v>5108.1756310000001</c:v>
                      </c:pt>
                      <c:pt idx="5072">
                        <c:v>5109.1889120000005</c:v>
                      </c:pt>
                      <c:pt idx="5073">
                        <c:v>5110.2040889999998</c:v>
                      </c:pt>
                      <c:pt idx="5074">
                        <c:v>5111.2201290000003</c:v>
                      </c:pt>
                      <c:pt idx="5075">
                        <c:v>5112.2202109999998</c:v>
                      </c:pt>
                      <c:pt idx="5076">
                        <c:v>5113.2334710000005</c:v>
                      </c:pt>
                      <c:pt idx="5077">
                        <c:v>5114.2404720000004</c:v>
                      </c:pt>
                      <c:pt idx="5078">
                        <c:v>5115.2561219999998</c:v>
                      </c:pt>
                      <c:pt idx="5079">
                        <c:v>5116.2561459999997</c:v>
                      </c:pt>
                      <c:pt idx="5080">
                        <c:v>5117.2512230000002</c:v>
                      </c:pt>
                      <c:pt idx="5081">
                        <c:v>5118.268309</c:v>
                      </c:pt>
                      <c:pt idx="5082">
                        <c:v>5119.2780469999998</c:v>
                      </c:pt>
                      <c:pt idx="5083">
                        <c:v>5120.2693500000005</c:v>
                      </c:pt>
                      <c:pt idx="5084">
                        <c:v>5121.2759180000003</c:v>
                      </c:pt>
                      <c:pt idx="5085">
                        <c:v>5122.2755429999997</c:v>
                      </c:pt>
                      <c:pt idx="5086">
                        <c:v>5123.2914700000001</c:v>
                      </c:pt>
                      <c:pt idx="5087">
                        <c:v>5124.2985870000002</c:v>
                      </c:pt>
                      <c:pt idx="5088">
                        <c:v>5125.3049730000002</c:v>
                      </c:pt>
                      <c:pt idx="5089">
                        <c:v>5126.3050060000005</c:v>
                      </c:pt>
                      <c:pt idx="5090">
                        <c:v>5127.3055050000003</c:v>
                      </c:pt>
                      <c:pt idx="5091">
                        <c:v>5128.3017239999999</c:v>
                      </c:pt>
                      <c:pt idx="5092">
                        <c:v>5129.305507</c:v>
                      </c:pt>
                      <c:pt idx="5093">
                        <c:v>5130.3138530000006</c:v>
                      </c:pt>
                      <c:pt idx="5094">
                        <c:v>5131.336824</c:v>
                      </c:pt>
                      <c:pt idx="5095">
                        <c:v>5132.3519999999999</c:v>
                      </c:pt>
                      <c:pt idx="5096">
                        <c:v>5133.3677010000001</c:v>
                      </c:pt>
                      <c:pt idx="5097">
                        <c:v>5134.3834120000001</c:v>
                      </c:pt>
                      <c:pt idx="5098">
                        <c:v>5135.3828130000002</c:v>
                      </c:pt>
                      <c:pt idx="5099">
                        <c:v>5136.3834340000003</c:v>
                      </c:pt>
                      <c:pt idx="5100">
                        <c:v>5137.3899940000001</c:v>
                      </c:pt>
                      <c:pt idx="5101">
                        <c:v>5138.4050889999999</c:v>
                      </c:pt>
                      <c:pt idx="5102">
                        <c:v>5139.4211640000003</c:v>
                      </c:pt>
                      <c:pt idx="5103">
                        <c:v>5140.4216660000002</c:v>
                      </c:pt>
                      <c:pt idx="5104">
                        <c:v>5141.4213630000004</c:v>
                      </c:pt>
                      <c:pt idx="5105">
                        <c:v>5142.4218780000001</c:v>
                      </c:pt>
                      <c:pt idx="5106">
                        <c:v>5143.4218490000003</c:v>
                      </c:pt>
                      <c:pt idx="5107">
                        <c:v>5144.4247400000004</c:v>
                      </c:pt>
                      <c:pt idx="5108">
                        <c:v>5145.4400820000001</c:v>
                      </c:pt>
                      <c:pt idx="5109">
                        <c:v>5146.4560259999998</c:v>
                      </c:pt>
                      <c:pt idx="5110">
                        <c:v>5147.4712200000004</c:v>
                      </c:pt>
                      <c:pt idx="5111">
                        <c:v>5148.4866330000004</c:v>
                      </c:pt>
                      <c:pt idx="5112">
                        <c:v>5149.5124980000001</c:v>
                      </c:pt>
                      <c:pt idx="5113">
                        <c:v>5150.5035370000005</c:v>
                      </c:pt>
                      <c:pt idx="5114">
                        <c:v>5151.5078210000001</c:v>
                      </c:pt>
                      <c:pt idx="5115">
                        <c:v>5152.5059330000004</c:v>
                      </c:pt>
                      <c:pt idx="5116">
                        <c:v>5153.5126220000002</c:v>
                      </c:pt>
                      <c:pt idx="5117">
                        <c:v>5154.5043329999999</c:v>
                      </c:pt>
                      <c:pt idx="5118">
                        <c:v>5155.5043029999997</c:v>
                      </c:pt>
                      <c:pt idx="5119">
                        <c:v>5156.5066450000004</c:v>
                      </c:pt>
                      <c:pt idx="5120">
                        <c:v>5157.508049</c:v>
                      </c:pt>
                      <c:pt idx="5121">
                        <c:v>5158.5199220000004</c:v>
                      </c:pt>
                      <c:pt idx="5122">
                        <c:v>5159.5373159999999</c:v>
                      </c:pt>
                      <c:pt idx="5123">
                        <c:v>5160.549164</c:v>
                      </c:pt>
                      <c:pt idx="5124">
                        <c:v>5161.5595089999997</c:v>
                      </c:pt>
                      <c:pt idx="5125">
                        <c:v>5162.5790050000005</c:v>
                      </c:pt>
                      <c:pt idx="5126">
                        <c:v>5163.5857240000005</c:v>
                      </c:pt>
                      <c:pt idx="5127">
                        <c:v>5164.6075010000004</c:v>
                      </c:pt>
                      <c:pt idx="5128">
                        <c:v>5165.6101159999998</c:v>
                      </c:pt>
                      <c:pt idx="5129">
                        <c:v>5166.6248249999999</c:v>
                      </c:pt>
                      <c:pt idx="5130">
                        <c:v>5167.6314460000003</c:v>
                      </c:pt>
                      <c:pt idx="5131">
                        <c:v>5168.6440680000005</c:v>
                      </c:pt>
                      <c:pt idx="5132">
                        <c:v>5169.665403</c:v>
                      </c:pt>
                      <c:pt idx="5133">
                        <c:v>5170.6657640000003</c:v>
                      </c:pt>
                      <c:pt idx="5134">
                        <c:v>5171.681294</c:v>
                      </c:pt>
                      <c:pt idx="5135">
                        <c:v>5172.6737359999997</c:v>
                      </c:pt>
                      <c:pt idx="5136">
                        <c:v>5173.70345</c:v>
                      </c:pt>
                      <c:pt idx="5137">
                        <c:v>5174.721012</c:v>
                      </c:pt>
                      <c:pt idx="5138">
                        <c:v>5175.73351</c:v>
                      </c:pt>
                      <c:pt idx="5139">
                        <c:v>5176.7546739999998</c:v>
                      </c:pt>
                      <c:pt idx="5140">
                        <c:v>5177.7557480000005</c:v>
                      </c:pt>
                      <c:pt idx="5141">
                        <c:v>5178.7724589999998</c:v>
                      </c:pt>
                      <c:pt idx="5142">
                        <c:v>5179.7854370000005</c:v>
                      </c:pt>
                      <c:pt idx="5143">
                        <c:v>5180.7927420000005</c:v>
                      </c:pt>
                      <c:pt idx="5144">
                        <c:v>5181.8035470000004</c:v>
                      </c:pt>
                      <c:pt idx="5145">
                        <c:v>5182.8010970000005</c:v>
                      </c:pt>
                      <c:pt idx="5146">
                        <c:v>5183.8202449999999</c:v>
                      </c:pt>
                      <c:pt idx="5147">
                        <c:v>5184.8409099999999</c:v>
                      </c:pt>
                      <c:pt idx="5148">
                        <c:v>5185.8406150000001</c:v>
                      </c:pt>
                      <c:pt idx="5149">
                        <c:v>5186.8552870000003</c:v>
                      </c:pt>
                      <c:pt idx="5150">
                        <c:v>5187.8738519999997</c:v>
                      </c:pt>
                      <c:pt idx="5151">
                        <c:v>5188.8873460000004</c:v>
                      </c:pt>
                      <c:pt idx="5152">
                        <c:v>5189.8968430000004</c:v>
                      </c:pt>
                      <c:pt idx="5153">
                        <c:v>5190.9113299999999</c:v>
                      </c:pt>
                      <c:pt idx="5154">
                        <c:v>5191.9155330000003</c:v>
                      </c:pt>
                      <c:pt idx="5155">
                        <c:v>5192.9577660000004</c:v>
                      </c:pt>
                      <c:pt idx="5156">
                        <c:v>5193.9655520000006</c:v>
                      </c:pt>
                      <c:pt idx="5157">
                        <c:v>5194.9805210000004</c:v>
                      </c:pt>
                      <c:pt idx="5158">
                        <c:v>5195.9937870000003</c:v>
                      </c:pt>
                      <c:pt idx="5159">
                        <c:v>5196.9998050000004</c:v>
                      </c:pt>
                      <c:pt idx="5160">
                        <c:v>5198.0073590000002</c:v>
                      </c:pt>
                      <c:pt idx="5161">
                        <c:v>5199.0480050000006</c:v>
                      </c:pt>
                      <c:pt idx="5162">
                        <c:v>5200.0743910000001</c:v>
                      </c:pt>
                      <c:pt idx="5163">
                        <c:v>5201.0818420000005</c:v>
                      </c:pt>
                      <c:pt idx="5164">
                        <c:v>5202.0907370000004</c:v>
                      </c:pt>
                      <c:pt idx="5165">
                        <c:v>5203.0084509999997</c:v>
                      </c:pt>
                      <c:pt idx="5166">
                        <c:v>5203.999143</c:v>
                      </c:pt>
                      <c:pt idx="5167">
                        <c:v>5205.0100629999997</c:v>
                      </c:pt>
                      <c:pt idx="5168">
                        <c:v>5206.0100199999997</c:v>
                      </c:pt>
                      <c:pt idx="5169">
                        <c:v>5207.0099959999998</c:v>
                      </c:pt>
                      <c:pt idx="5170">
                        <c:v>5208.0099410000003</c:v>
                      </c:pt>
                      <c:pt idx="5171">
                        <c:v>5209.0097720000003</c:v>
                      </c:pt>
                      <c:pt idx="5172">
                        <c:v>5210.0245700000005</c:v>
                      </c:pt>
                      <c:pt idx="5173">
                        <c:v>5211.0405890000002</c:v>
                      </c:pt>
                      <c:pt idx="5174">
                        <c:v>5212.04835</c:v>
                      </c:pt>
                      <c:pt idx="5175">
                        <c:v>5213.0576019999999</c:v>
                      </c:pt>
                      <c:pt idx="5176">
                        <c:v>5214.0489310000003</c:v>
                      </c:pt>
                      <c:pt idx="5177">
                        <c:v>5215.0559389999999</c:v>
                      </c:pt>
                      <c:pt idx="5178">
                        <c:v>5216.0685309999999</c:v>
                      </c:pt>
                      <c:pt idx="5179">
                        <c:v>5217.0785000000005</c:v>
                      </c:pt>
                      <c:pt idx="5180">
                        <c:v>5218.10599</c:v>
                      </c:pt>
                      <c:pt idx="5181">
                        <c:v>5219.1215710000006</c:v>
                      </c:pt>
                      <c:pt idx="5182">
                        <c:v>5220.1378359999999</c:v>
                      </c:pt>
                      <c:pt idx="5183">
                        <c:v>5221.1359819999998</c:v>
                      </c:pt>
                      <c:pt idx="5184">
                        <c:v>5222.135706</c:v>
                      </c:pt>
                      <c:pt idx="5185">
                        <c:v>5223.1266809999997</c:v>
                      </c:pt>
                      <c:pt idx="5186">
                        <c:v>5224.1265530000001</c:v>
                      </c:pt>
                      <c:pt idx="5187">
                        <c:v>5225.1264460000002</c:v>
                      </c:pt>
                      <c:pt idx="5188">
                        <c:v>5226.1333359999999</c:v>
                      </c:pt>
                      <c:pt idx="5189">
                        <c:v>5227.1232380000001</c:v>
                      </c:pt>
                      <c:pt idx="5190">
                        <c:v>5228.1376200000004</c:v>
                      </c:pt>
                      <c:pt idx="5191">
                        <c:v>5229.1287899999998</c:v>
                      </c:pt>
                      <c:pt idx="5192">
                        <c:v>5230.1283840000006</c:v>
                      </c:pt>
                      <c:pt idx="5193">
                        <c:v>5231.135209</c:v>
                      </c:pt>
                      <c:pt idx="5194">
                        <c:v>5232.1689930000002</c:v>
                      </c:pt>
                      <c:pt idx="5195">
                        <c:v>5233.1677060000002</c:v>
                      </c:pt>
                      <c:pt idx="5196">
                        <c:v>5234.1737880000001</c:v>
                      </c:pt>
                      <c:pt idx="5197">
                        <c:v>5235.1960310000004</c:v>
                      </c:pt>
                      <c:pt idx="5198">
                        <c:v>5236.211757</c:v>
                      </c:pt>
                      <c:pt idx="5199">
                        <c:v>5237.2338689999997</c:v>
                      </c:pt>
                      <c:pt idx="5200">
                        <c:v>5238.2439640000002</c:v>
                      </c:pt>
                      <c:pt idx="5201">
                        <c:v>5239.250027</c:v>
                      </c:pt>
                      <c:pt idx="5202">
                        <c:v>5240.2776620000004</c:v>
                      </c:pt>
                      <c:pt idx="5203">
                        <c:v>5241.2931829999998</c:v>
                      </c:pt>
                      <c:pt idx="5204">
                        <c:v>5242.3095410000005</c:v>
                      </c:pt>
                      <c:pt idx="5205">
                        <c:v>5243.310528</c:v>
                      </c:pt>
                      <c:pt idx="5206">
                        <c:v>5244.2967450000006</c:v>
                      </c:pt>
                      <c:pt idx="5207">
                        <c:v>5245.3120390000004</c:v>
                      </c:pt>
                      <c:pt idx="5208">
                        <c:v>5246.3298450000002</c:v>
                      </c:pt>
                      <c:pt idx="5209">
                        <c:v>5247.3532999999998</c:v>
                      </c:pt>
                      <c:pt idx="5210">
                        <c:v>5248.3736250000002</c:v>
                      </c:pt>
                      <c:pt idx="5211">
                        <c:v>5249.3729410000005</c:v>
                      </c:pt>
                      <c:pt idx="5212">
                        <c:v>5250.3884669999998</c:v>
                      </c:pt>
                      <c:pt idx="5213">
                        <c:v>5251.3893260000004</c:v>
                      </c:pt>
                      <c:pt idx="5214">
                        <c:v>5252.4134530000001</c:v>
                      </c:pt>
                      <c:pt idx="5215">
                        <c:v>5253.4212070000003</c:v>
                      </c:pt>
                      <c:pt idx="5216">
                        <c:v>5254.4497819999997</c:v>
                      </c:pt>
                      <c:pt idx="5217">
                        <c:v>5255.468406</c:v>
                      </c:pt>
                      <c:pt idx="5218">
                        <c:v>5256.4780559999999</c:v>
                      </c:pt>
                      <c:pt idx="5219">
                        <c:v>5257.5009470000005</c:v>
                      </c:pt>
                      <c:pt idx="5220">
                        <c:v>5258.5104350000001</c:v>
                      </c:pt>
                      <c:pt idx="5221">
                        <c:v>5259.5325570000005</c:v>
                      </c:pt>
                      <c:pt idx="5222">
                        <c:v>5260.5449200000003</c:v>
                      </c:pt>
                      <c:pt idx="5223">
                        <c:v>5261.5655160000006</c:v>
                      </c:pt>
                      <c:pt idx="5224">
                        <c:v>5262.5867900000003</c:v>
                      </c:pt>
                      <c:pt idx="5225">
                        <c:v>5263.5881040000004</c:v>
                      </c:pt>
                      <c:pt idx="5226">
                        <c:v>5264.5021900000002</c:v>
                      </c:pt>
                      <c:pt idx="5227">
                        <c:v>5265.5041840000004</c:v>
                      </c:pt>
                      <c:pt idx="5228">
                        <c:v>5266.5023929999998</c:v>
                      </c:pt>
                      <c:pt idx="5229">
                        <c:v>5267.5020869999998</c:v>
                      </c:pt>
                      <c:pt idx="5230">
                        <c:v>5268.501972</c:v>
                      </c:pt>
                      <c:pt idx="5231">
                        <c:v>5269.5111040000002</c:v>
                      </c:pt>
                      <c:pt idx="5232">
                        <c:v>5270.5110370000002</c:v>
                      </c:pt>
                      <c:pt idx="5233">
                        <c:v>5271.5108719999998</c:v>
                      </c:pt>
                      <c:pt idx="5234">
                        <c:v>5272.510644</c:v>
                      </c:pt>
                      <c:pt idx="5235">
                        <c:v>5273.5105590000003</c:v>
                      </c:pt>
                      <c:pt idx="5236">
                        <c:v>5274.5103220000001</c:v>
                      </c:pt>
                      <c:pt idx="5237">
                        <c:v>5275.5100629999997</c:v>
                      </c:pt>
                      <c:pt idx="5238">
                        <c:v>5276.5098340000004</c:v>
                      </c:pt>
                      <c:pt idx="5239">
                        <c:v>5277.510182</c:v>
                      </c:pt>
                      <c:pt idx="5240">
                        <c:v>5278.5019000000002</c:v>
                      </c:pt>
                      <c:pt idx="5241">
                        <c:v>5279.5090769999997</c:v>
                      </c:pt>
                      <c:pt idx="5242">
                        <c:v>5280.5097889999997</c:v>
                      </c:pt>
                      <c:pt idx="5243">
                        <c:v>5281.5142390000001</c:v>
                      </c:pt>
                      <c:pt idx="5244">
                        <c:v>5282.5142839999999</c:v>
                      </c:pt>
                      <c:pt idx="5245">
                        <c:v>5283.5307130000001</c:v>
                      </c:pt>
                      <c:pt idx="5246">
                        <c:v>5284.5467490000001</c:v>
                      </c:pt>
                      <c:pt idx="5247">
                        <c:v>5285.5627560000003</c:v>
                      </c:pt>
                      <c:pt idx="5248">
                        <c:v>5286.5615079999998</c:v>
                      </c:pt>
                      <c:pt idx="5249">
                        <c:v>5287.5843599999998</c:v>
                      </c:pt>
                      <c:pt idx="5250">
                        <c:v>5288.6040590000002</c:v>
                      </c:pt>
                      <c:pt idx="5251">
                        <c:v>5289.6179700000002</c:v>
                      </c:pt>
                      <c:pt idx="5252">
                        <c:v>5290.633495</c:v>
                      </c:pt>
                      <c:pt idx="5253">
                        <c:v>5291.6249349999998</c:v>
                      </c:pt>
                      <c:pt idx="5254">
                        <c:v>5292.6250550000004</c:v>
                      </c:pt>
                      <c:pt idx="5255">
                        <c:v>5293.6312479999997</c:v>
                      </c:pt>
                      <c:pt idx="5256">
                        <c:v>5294.637917</c:v>
                      </c:pt>
                      <c:pt idx="5257">
                        <c:v>5295.6381080000001</c:v>
                      </c:pt>
                      <c:pt idx="5258">
                        <c:v>5296.6378409999998</c:v>
                      </c:pt>
                      <c:pt idx="5259">
                        <c:v>5297.6572150000002</c:v>
                      </c:pt>
                      <c:pt idx="5260">
                        <c:v>5298.6763540000002</c:v>
                      </c:pt>
                      <c:pt idx="5261">
                        <c:v>5299.683532</c:v>
                      </c:pt>
                      <c:pt idx="5262">
                        <c:v>5300.7005070000005</c:v>
                      </c:pt>
                      <c:pt idx="5263">
                        <c:v>5301.7128769999999</c:v>
                      </c:pt>
                      <c:pt idx="5264">
                        <c:v>5302.718057</c:v>
                      </c:pt>
                      <c:pt idx="5265">
                        <c:v>5303.7179040000001</c:v>
                      </c:pt>
                      <c:pt idx="5266">
                        <c:v>5304.7204320000001</c:v>
                      </c:pt>
                      <c:pt idx="5267">
                        <c:v>5305.7336700000005</c:v>
                      </c:pt>
                      <c:pt idx="5268">
                        <c:v>5306.6269590000002</c:v>
                      </c:pt>
                      <c:pt idx="5269">
                        <c:v>5307.6351320000003</c:v>
                      </c:pt>
                      <c:pt idx="5270">
                        <c:v>5308.642108</c:v>
                      </c:pt>
                      <c:pt idx="5271">
                        <c:v>5309.6512929999999</c:v>
                      </c:pt>
                      <c:pt idx="5272">
                        <c:v>5310.6645200000003</c:v>
                      </c:pt>
                      <c:pt idx="5273">
                        <c:v>5311.6800220000005</c:v>
                      </c:pt>
                      <c:pt idx="5274">
                        <c:v>5312.6798479999998</c:v>
                      </c:pt>
                      <c:pt idx="5275">
                        <c:v>5313.6803490000002</c:v>
                      </c:pt>
                      <c:pt idx="5276">
                        <c:v>5314.693244</c:v>
                      </c:pt>
                      <c:pt idx="5277">
                        <c:v>5315.715545</c:v>
                      </c:pt>
                      <c:pt idx="5278">
                        <c:v>5316.7151510000003</c:v>
                      </c:pt>
                      <c:pt idx="5279">
                        <c:v>5317.7185840000002</c:v>
                      </c:pt>
                      <c:pt idx="5280">
                        <c:v>5318.7322000000004</c:v>
                      </c:pt>
                      <c:pt idx="5281">
                        <c:v>5319.7357860000002</c:v>
                      </c:pt>
                      <c:pt idx="5282">
                        <c:v>5320.7570610000002</c:v>
                      </c:pt>
                      <c:pt idx="5283">
                        <c:v>5321.757447</c:v>
                      </c:pt>
                      <c:pt idx="5284">
                        <c:v>5322.7482980000004</c:v>
                      </c:pt>
                      <c:pt idx="5285">
                        <c:v>5323.7561020000003</c:v>
                      </c:pt>
                      <c:pt idx="5286">
                        <c:v>5324.7564000000002</c:v>
                      </c:pt>
                      <c:pt idx="5287">
                        <c:v>5325.7673370000002</c:v>
                      </c:pt>
                      <c:pt idx="5288">
                        <c:v>5326.7839730000005</c:v>
                      </c:pt>
                      <c:pt idx="5289">
                        <c:v>5327.7844910000003</c:v>
                      </c:pt>
                      <c:pt idx="5290">
                        <c:v>5328.8007910000006</c:v>
                      </c:pt>
                      <c:pt idx="5291">
                        <c:v>5329.7954280000004</c:v>
                      </c:pt>
                      <c:pt idx="5292">
                        <c:v>5330.8110340000003</c:v>
                      </c:pt>
                      <c:pt idx="5293">
                        <c:v>5331.8111880000006</c:v>
                      </c:pt>
                      <c:pt idx="5294">
                        <c:v>5332.8268820000003</c:v>
                      </c:pt>
                      <c:pt idx="5295">
                        <c:v>5333.8557689999998</c:v>
                      </c:pt>
                      <c:pt idx="5296">
                        <c:v>5334.8468220000004</c:v>
                      </c:pt>
                      <c:pt idx="5297">
                        <c:v>5335.8621730000004</c:v>
                      </c:pt>
                      <c:pt idx="5298">
                        <c:v>5336.8625860000002</c:v>
                      </c:pt>
                      <c:pt idx="5299">
                        <c:v>5337.8691980000003</c:v>
                      </c:pt>
                      <c:pt idx="5300">
                        <c:v>5338.8847180000002</c:v>
                      </c:pt>
                      <c:pt idx="5301">
                        <c:v>5339.900079</c:v>
                      </c:pt>
                      <c:pt idx="5302">
                        <c:v>5340.9002300000002</c:v>
                      </c:pt>
                      <c:pt idx="5303">
                        <c:v>5341.9083049999999</c:v>
                      </c:pt>
                      <c:pt idx="5304">
                        <c:v>5342.9083200000005</c:v>
                      </c:pt>
                      <c:pt idx="5305">
                        <c:v>5343.9220660000001</c:v>
                      </c:pt>
                      <c:pt idx="5306">
                        <c:v>5344.9277039999997</c:v>
                      </c:pt>
                      <c:pt idx="5307">
                        <c:v>5345.9497120000005</c:v>
                      </c:pt>
                      <c:pt idx="5308">
                        <c:v>5346.9568060000001</c:v>
                      </c:pt>
                      <c:pt idx="5309">
                        <c:v>5347.9803819999997</c:v>
                      </c:pt>
                      <c:pt idx="5310">
                        <c:v>5348.9856479999999</c:v>
                      </c:pt>
                      <c:pt idx="5311">
                        <c:v>5349.9925810000004</c:v>
                      </c:pt>
                      <c:pt idx="5312">
                        <c:v>5350.9974030000003</c:v>
                      </c:pt>
                      <c:pt idx="5313">
                        <c:v>5351.9981770000004</c:v>
                      </c:pt>
                      <c:pt idx="5314">
                        <c:v>5352.9990530000005</c:v>
                      </c:pt>
                      <c:pt idx="5315">
                        <c:v>5354.019112</c:v>
                      </c:pt>
                      <c:pt idx="5316">
                        <c:v>5355.0346030000001</c:v>
                      </c:pt>
                      <c:pt idx="5317">
                        <c:v>5356.0352830000002</c:v>
                      </c:pt>
                      <c:pt idx="5318">
                        <c:v>5357.0562449999998</c:v>
                      </c:pt>
                      <c:pt idx="5319">
                        <c:v>5358.0619280000001</c:v>
                      </c:pt>
                      <c:pt idx="5320">
                        <c:v>5359.0803400000004</c:v>
                      </c:pt>
                      <c:pt idx="5321">
                        <c:v>5360.0807460000005</c:v>
                      </c:pt>
                      <c:pt idx="5322">
                        <c:v>5361.0964050000002</c:v>
                      </c:pt>
                      <c:pt idx="5323">
                        <c:v>5362.0963830000001</c:v>
                      </c:pt>
                      <c:pt idx="5324">
                        <c:v>5363.1122930000001</c:v>
                      </c:pt>
                      <c:pt idx="5325">
                        <c:v>5364.127657</c:v>
                      </c:pt>
                      <c:pt idx="5326">
                        <c:v>5365.1274519999997</c:v>
                      </c:pt>
                      <c:pt idx="5327">
                        <c:v>5366.1429479999997</c:v>
                      </c:pt>
                      <c:pt idx="5328">
                        <c:v>5367.1558279999999</c:v>
                      </c:pt>
                      <c:pt idx="5329">
                        <c:v>5368.1695310000005</c:v>
                      </c:pt>
                      <c:pt idx="5330">
                        <c:v>5369.1761910000005</c:v>
                      </c:pt>
                      <c:pt idx="5331">
                        <c:v>5370.1833500000002</c:v>
                      </c:pt>
                      <c:pt idx="5332">
                        <c:v>5371.1902820000005</c:v>
                      </c:pt>
                      <c:pt idx="5333">
                        <c:v>5372.1898870000005</c:v>
                      </c:pt>
                      <c:pt idx="5334">
                        <c:v>5373.2054159999998</c:v>
                      </c:pt>
                      <c:pt idx="5335">
                        <c:v>5374.2209229999999</c:v>
                      </c:pt>
                      <c:pt idx="5336">
                        <c:v>5375.2208179999998</c:v>
                      </c:pt>
                      <c:pt idx="5337">
                        <c:v>5376.2215230000002</c:v>
                      </c:pt>
                      <c:pt idx="5338">
                        <c:v>5377.221004</c:v>
                      </c:pt>
                      <c:pt idx="5339">
                        <c:v>5378.2211269999998</c:v>
                      </c:pt>
                      <c:pt idx="5340">
                        <c:v>5379.2368619999997</c:v>
                      </c:pt>
                      <c:pt idx="5341">
                        <c:v>5380.2524410000005</c:v>
                      </c:pt>
                      <c:pt idx="5342">
                        <c:v>5381.2685490000003</c:v>
                      </c:pt>
                      <c:pt idx="5343">
                        <c:v>5382.2858720000004</c:v>
                      </c:pt>
                      <c:pt idx="5344">
                        <c:v>5383.301238</c:v>
                      </c:pt>
                      <c:pt idx="5345">
                        <c:v>5384.3113890000004</c:v>
                      </c:pt>
                      <c:pt idx="5346">
                        <c:v>5385.3372959999997</c:v>
                      </c:pt>
                      <c:pt idx="5347">
                        <c:v>5386.33752</c:v>
                      </c:pt>
                      <c:pt idx="5348">
                        <c:v>5387.3525600000003</c:v>
                      </c:pt>
                      <c:pt idx="5349">
                        <c:v>5388.3536180000001</c:v>
                      </c:pt>
                      <c:pt idx="5350">
                        <c:v>5389.3630979999998</c:v>
                      </c:pt>
                      <c:pt idx="5351">
                        <c:v>5390.37565</c:v>
                      </c:pt>
                      <c:pt idx="5352">
                        <c:v>5391.3753240000005</c:v>
                      </c:pt>
                      <c:pt idx="5353">
                        <c:v>5392.3908229999997</c:v>
                      </c:pt>
                      <c:pt idx="5354">
                        <c:v>5393.4064230000004</c:v>
                      </c:pt>
                      <c:pt idx="5355">
                        <c:v>5394.4215350000004</c:v>
                      </c:pt>
                      <c:pt idx="5356">
                        <c:v>5395.4213799999998</c:v>
                      </c:pt>
                      <c:pt idx="5357">
                        <c:v>5396.4322629999997</c:v>
                      </c:pt>
                      <c:pt idx="5358">
                        <c:v>5397.4476679999998</c:v>
                      </c:pt>
                      <c:pt idx="5359">
                        <c:v>5398.4654440000004</c:v>
                      </c:pt>
                      <c:pt idx="5360">
                        <c:v>5399.4819480000006</c:v>
                      </c:pt>
                      <c:pt idx="5361">
                        <c:v>5400.4973879999998</c:v>
                      </c:pt>
                      <c:pt idx="5362">
                        <c:v>5401.4933040000005</c:v>
                      </c:pt>
                      <c:pt idx="5363">
                        <c:v>5402.5106450000003</c:v>
                      </c:pt>
                      <c:pt idx="5364">
                        <c:v>5403.5266849999998</c:v>
                      </c:pt>
                      <c:pt idx="5365">
                        <c:v>5404.5337479999998</c:v>
                      </c:pt>
                      <c:pt idx="5366">
                        <c:v>5405.5488869999999</c:v>
                      </c:pt>
                      <c:pt idx="5367">
                        <c:v>5406.5491620000003</c:v>
                      </c:pt>
                      <c:pt idx="5368">
                        <c:v>5407.5468879999999</c:v>
                      </c:pt>
                      <c:pt idx="5369">
                        <c:v>5408.546816</c:v>
                      </c:pt>
                      <c:pt idx="5370">
                        <c:v>5409.5480230000003</c:v>
                      </c:pt>
                      <c:pt idx="5371">
                        <c:v>5410.5617179999999</c:v>
                      </c:pt>
                      <c:pt idx="5372">
                        <c:v>5411.5772569999999</c:v>
                      </c:pt>
                      <c:pt idx="5373">
                        <c:v>5412.5926730000001</c:v>
                      </c:pt>
                      <c:pt idx="5374">
                        <c:v>5413.6016980000004</c:v>
                      </c:pt>
                      <c:pt idx="5375">
                        <c:v>5414.6017280000005</c:v>
                      </c:pt>
                      <c:pt idx="5376">
                        <c:v>5415.6028420000002</c:v>
                      </c:pt>
                      <c:pt idx="5377">
                        <c:v>5416.6188320000001</c:v>
                      </c:pt>
                      <c:pt idx="5378">
                        <c:v>5417.6343320000005</c:v>
                      </c:pt>
                      <c:pt idx="5379">
                        <c:v>5418.6384669999998</c:v>
                      </c:pt>
                      <c:pt idx="5380">
                        <c:v>5419.6381069999998</c:v>
                      </c:pt>
                      <c:pt idx="5381">
                        <c:v>5420.6507469999997</c:v>
                      </c:pt>
                      <c:pt idx="5382">
                        <c:v>5421.6525040000006</c:v>
                      </c:pt>
                      <c:pt idx="5383">
                        <c:v>5422.6437860000005</c:v>
                      </c:pt>
                      <c:pt idx="5384">
                        <c:v>5423.6434260000005</c:v>
                      </c:pt>
                      <c:pt idx="5385">
                        <c:v>5424.6431979999998</c:v>
                      </c:pt>
                      <c:pt idx="5386">
                        <c:v>5425.6589460000005</c:v>
                      </c:pt>
                      <c:pt idx="5387">
                        <c:v>5426.6744559999997</c:v>
                      </c:pt>
                      <c:pt idx="5388">
                        <c:v>5427.6744150000004</c:v>
                      </c:pt>
                      <c:pt idx="5389">
                        <c:v>5428.6744390000003</c:v>
                      </c:pt>
                      <c:pt idx="5390">
                        <c:v>5429.6749730000001</c:v>
                      </c:pt>
                      <c:pt idx="5391">
                        <c:v>5430.6806230000002</c:v>
                      </c:pt>
                    </c:numCache>
                  </c:numRef>
                </c:xVal>
                <c:yVal>
                  <c:numRef>
                    <c:extLst xmlns:c15="http://schemas.microsoft.com/office/drawing/2012/chart">
                      <c:ext xmlns:c15="http://schemas.microsoft.com/office/drawing/2012/chart" uri="{02D57815-91ED-43cb-92C2-25804820EDAC}">
                        <c15:formulaRef>
                          <c15:sqref>'ACME-PER-HEA-VAC 27-3 ABl Test2'!$L$2:$L$5393</c15:sqref>
                        </c15:formulaRef>
                      </c:ext>
                    </c:extLst>
                    <c:numCache>
                      <c:formatCode>General</c:formatCode>
                      <c:ptCount val="5392"/>
                      <c:pt idx="0">
                        <c:v>0</c:v>
                      </c:pt>
                      <c:pt idx="1">
                        <c:v>0</c:v>
                      </c:pt>
                      <c:pt idx="2">
                        <c:v>0</c:v>
                      </c:pt>
                      <c:pt idx="3">
                        <c:v>0</c:v>
                      </c:pt>
                      <c:pt idx="4">
                        <c:v>0</c:v>
                      </c:pt>
                      <c:pt idx="5">
                        <c:v>0</c:v>
                      </c:pt>
                      <c:pt idx="6">
                        <c:v>0</c:v>
                      </c:pt>
                      <c:pt idx="7">
                        <c:v>9.985350999999909E-2</c:v>
                      </c:pt>
                      <c:pt idx="8">
                        <c:v>0.19995116999999851</c:v>
                      </c:pt>
                      <c:pt idx="9">
                        <c:v>0.39990234000000058</c:v>
                      </c:pt>
                      <c:pt idx="10">
                        <c:v>0.4997558600000005</c:v>
                      </c:pt>
                      <c:pt idx="11">
                        <c:v>0.9997558600000005</c:v>
                      </c:pt>
                      <c:pt idx="12">
                        <c:v>1.5998535099999991</c:v>
                      </c:pt>
                      <c:pt idx="13">
                        <c:v>2.3999023400000006</c:v>
                      </c:pt>
                      <c:pt idx="14">
                        <c:v>3.0998535099999991</c:v>
                      </c:pt>
                      <c:pt idx="15">
                        <c:v>3.7998046899999984</c:v>
                      </c:pt>
                      <c:pt idx="16">
                        <c:v>4.2998046899999984</c:v>
                      </c:pt>
                      <c:pt idx="17">
                        <c:v>4.699707029999999</c:v>
                      </c:pt>
                      <c:pt idx="18">
                        <c:v>5.0996093699999996</c:v>
                      </c:pt>
                      <c:pt idx="19">
                        <c:v>5.2998046899999984</c:v>
                      </c:pt>
                      <c:pt idx="20">
                        <c:v>5.5996093699999996</c:v>
                      </c:pt>
                      <c:pt idx="21">
                        <c:v>5.7998046899999984</c:v>
                      </c:pt>
                      <c:pt idx="22">
                        <c:v>5.8996581999999975</c:v>
                      </c:pt>
                      <c:pt idx="23">
                        <c:v>6.0996093699999996</c:v>
                      </c:pt>
                      <c:pt idx="24">
                        <c:v>6.2998046899999984</c:v>
                      </c:pt>
                      <c:pt idx="25">
                        <c:v>6.4997558600000005</c:v>
                      </c:pt>
                      <c:pt idx="26">
                        <c:v>6.699707029999999</c:v>
                      </c:pt>
                      <c:pt idx="27">
                        <c:v>6.7995605499999989</c:v>
                      </c:pt>
                      <c:pt idx="28">
                        <c:v>6.8996581999999975</c:v>
                      </c:pt>
                      <c:pt idx="29">
                        <c:v>7.0996093699999996</c:v>
                      </c:pt>
                      <c:pt idx="30">
                        <c:v>7.199707029999999</c:v>
                      </c:pt>
                      <c:pt idx="31">
                        <c:v>7.2995605499999989</c:v>
                      </c:pt>
                      <c:pt idx="32">
                        <c:v>7.3996581999999975</c:v>
                      </c:pt>
                      <c:pt idx="33">
                        <c:v>7.4997558600000005</c:v>
                      </c:pt>
                      <c:pt idx="34">
                        <c:v>7.4997558600000005</c:v>
                      </c:pt>
                      <c:pt idx="35">
                        <c:v>7.5996093699999996</c:v>
                      </c:pt>
                      <c:pt idx="36">
                        <c:v>7.699707029999999</c:v>
                      </c:pt>
                      <c:pt idx="37">
                        <c:v>7.7995605499999989</c:v>
                      </c:pt>
                      <c:pt idx="38">
                        <c:v>7.7995605499999989</c:v>
                      </c:pt>
                      <c:pt idx="39">
                        <c:v>7.8996581999999975</c:v>
                      </c:pt>
                      <c:pt idx="40">
                        <c:v>7.8996581999999975</c:v>
                      </c:pt>
                      <c:pt idx="41">
                        <c:v>7.9997558600000005</c:v>
                      </c:pt>
                      <c:pt idx="42">
                        <c:v>7.9997558600000005</c:v>
                      </c:pt>
                      <c:pt idx="43">
                        <c:v>8.0996093699999996</c:v>
                      </c:pt>
                      <c:pt idx="44">
                        <c:v>8.199707029999999</c:v>
                      </c:pt>
                      <c:pt idx="45">
                        <c:v>8.199707029999999</c:v>
                      </c:pt>
                      <c:pt idx="46">
                        <c:v>8.199707029999999</c:v>
                      </c:pt>
                      <c:pt idx="47">
                        <c:v>8.2995605499999989</c:v>
                      </c:pt>
                      <c:pt idx="48">
                        <c:v>8.2995605499999989</c:v>
                      </c:pt>
                      <c:pt idx="49">
                        <c:v>8.3996581999999975</c:v>
                      </c:pt>
                      <c:pt idx="50">
                        <c:v>8.3996581999999975</c:v>
                      </c:pt>
                      <c:pt idx="51">
                        <c:v>8.3996581999999975</c:v>
                      </c:pt>
                      <c:pt idx="52">
                        <c:v>8.4995117199999974</c:v>
                      </c:pt>
                      <c:pt idx="53">
                        <c:v>8.4995117199999974</c:v>
                      </c:pt>
                      <c:pt idx="54">
                        <c:v>8.4995117199999974</c:v>
                      </c:pt>
                      <c:pt idx="55">
                        <c:v>8.5996093699999996</c:v>
                      </c:pt>
                      <c:pt idx="56">
                        <c:v>8.5996093699999996</c:v>
                      </c:pt>
                      <c:pt idx="57">
                        <c:v>8.5996093699999996</c:v>
                      </c:pt>
                      <c:pt idx="58">
                        <c:v>8.699707029999999</c:v>
                      </c:pt>
                      <c:pt idx="59">
                        <c:v>8.699707029999999</c:v>
                      </c:pt>
                      <c:pt idx="60">
                        <c:v>8.699707029999999</c:v>
                      </c:pt>
                      <c:pt idx="61">
                        <c:v>8.7995605499999989</c:v>
                      </c:pt>
                      <c:pt idx="62">
                        <c:v>8.7995605499999989</c:v>
                      </c:pt>
                      <c:pt idx="63">
                        <c:v>8.7995605499999989</c:v>
                      </c:pt>
                      <c:pt idx="64">
                        <c:v>8.7995605499999989</c:v>
                      </c:pt>
                      <c:pt idx="65">
                        <c:v>8.8996581999999975</c:v>
                      </c:pt>
                      <c:pt idx="66">
                        <c:v>8.8996581999999975</c:v>
                      </c:pt>
                      <c:pt idx="67">
                        <c:v>8.8996581999999975</c:v>
                      </c:pt>
                      <c:pt idx="68">
                        <c:v>8.8996581999999975</c:v>
                      </c:pt>
                      <c:pt idx="69">
                        <c:v>8.9995117199999974</c:v>
                      </c:pt>
                      <c:pt idx="70">
                        <c:v>8.9995117199999974</c:v>
                      </c:pt>
                      <c:pt idx="71">
                        <c:v>8.9995117199999974</c:v>
                      </c:pt>
                      <c:pt idx="72">
                        <c:v>8.9995117199999974</c:v>
                      </c:pt>
                      <c:pt idx="73">
                        <c:v>9.0996093699999996</c:v>
                      </c:pt>
                      <c:pt idx="74">
                        <c:v>9.0996093699999996</c:v>
                      </c:pt>
                      <c:pt idx="75">
                        <c:v>9.0996093699999996</c:v>
                      </c:pt>
                      <c:pt idx="76">
                        <c:v>9.0996093699999996</c:v>
                      </c:pt>
                      <c:pt idx="77">
                        <c:v>9.199707029999999</c:v>
                      </c:pt>
                      <c:pt idx="78">
                        <c:v>9.199707029999999</c:v>
                      </c:pt>
                      <c:pt idx="79">
                        <c:v>9.199707029999999</c:v>
                      </c:pt>
                      <c:pt idx="80">
                        <c:v>9.199707029999999</c:v>
                      </c:pt>
                      <c:pt idx="81">
                        <c:v>9.199707029999999</c:v>
                      </c:pt>
                      <c:pt idx="82">
                        <c:v>9.2995605499999989</c:v>
                      </c:pt>
                      <c:pt idx="83">
                        <c:v>9.2995605499999989</c:v>
                      </c:pt>
                      <c:pt idx="84">
                        <c:v>9.2995605499999989</c:v>
                      </c:pt>
                      <c:pt idx="85">
                        <c:v>9.2995605499999989</c:v>
                      </c:pt>
                      <c:pt idx="86">
                        <c:v>9.3996581999999975</c:v>
                      </c:pt>
                      <c:pt idx="87">
                        <c:v>9.3996581999999975</c:v>
                      </c:pt>
                      <c:pt idx="88">
                        <c:v>9.3996581999999975</c:v>
                      </c:pt>
                      <c:pt idx="89">
                        <c:v>9.3996581999999975</c:v>
                      </c:pt>
                      <c:pt idx="90">
                        <c:v>9.3996581999999975</c:v>
                      </c:pt>
                      <c:pt idx="91">
                        <c:v>9.3996581999999975</c:v>
                      </c:pt>
                      <c:pt idx="92">
                        <c:v>9.4995117199999974</c:v>
                      </c:pt>
                      <c:pt idx="93">
                        <c:v>9.4995117199999974</c:v>
                      </c:pt>
                      <c:pt idx="94">
                        <c:v>9.4995117199999974</c:v>
                      </c:pt>
                      <c:pt idx="95">
                        <c:v>9.4995117199999974</c:v>
                      </c:pt>
                      <c:pt idx="96">
                        <c:v>9.4995117199999974</c:v>
                      </c:pt>
                      <c:pt idx="97">
                        <c:v>9.5996093699999996</c:v>
                      </c:pt>
                      <c:pt idx="98">
                        <c:v>9.5996093699999996</c:v>
                      </c:pt>
                      <c:pt idx="99">
                        <c:v>9.5996093699999996</c:v>
                      </c:pt>
                      <c:pt idx="100">
                        <c:v>9.5996093699999996</c:v>
                      </c:pt>
                      <c:pt idx="101">
                        <c:v>9.5996093699999996</c:v>
                      </c:pt>
                      <c:pt idx="102">
                        <c:v>9.5996093699999996</c:v>
                      </c:pt>
                      <c:pt idx="103">
                        <c:v>9.5996093699999996</c:v>
                      </c:pt>
                      <c:pt idx="104">
                        <c:v>9.699707029999999</c:v>
                      </c:pt>
                      <c:pt idx="105">
                        <c:v>9.699707029999999</c:v>
                      </c:pt>
                      <c:pt idx="106">
                        <c:v>9.699707029999999</c:v>
                      </c:pt>
                      <c:pt idx="107">
                        <c:v>9.699707029999999</c:v>
                      </c:pt>
                      <c:pt idx="108">
                        <c:v>9.699707029999999</c:v>
                      </c:pt>
                      <c:pt idx="109">
                        <c:v>9.7995605499999989</c:v>
                      </c:pt>
                      <c:pt idx="110">
                        <c:v>9.7995605499999989</c:v>
                      </c:pt>
                      <c:pt idx="111">
                        <c:v>9.7995605499999989</c:v>
                      </c:pt>
                      <c:pt idx="112">
                        <c:v>9.7995605499999989</c:v>
                      </c:pt>
                      <c:pt idx="113">
                        <c:v>9.7995605499999989</c:v>
                      </c:pt>
                      <c:pt idx="114">
                        <c:v>9.7995605499999989</c:v>
                      </c:pt>
                      <c:pt idx="115">
                        <c:v>9.8996581999999975</c:v>
                      </c:pt>
                      <c:pt idx="116">
                        <c:v>9.8996581999999975</c:v>
                      </c:pt>
                      <c:pt idx="117">
                        <c:v>9.8996581999999975</c:v>
                      </c:pt>
                      <c:pt idx="118">
                        <c:v>9.8996581999999975</c:v>
                      </c:pt>
                      <c:pt idx="119">
                        <c:v>9.8996581999999975</c:v>
                      </c:pt>
                      <c:pt idx="120">
                        <c:v>9.8996581999999975</c:v>
                      </c:pt>
                      <c:pt idx="121">
                        <c:v>9.8996581999999975</c:v>
                      </c:pt>
                      <c:pt idx="122">
                        <c:v>9.8996581999999975</c:v>
                      </c:pt>
                      <c:pt idx="123">
                        <c:v>9.9995117199999974</c:v>
                      </c:pt>
                      <c:pt idx="124">
                        <c:v>9.9995117199999974</c:v>
                      </c:pt>
                      <c:pt idx="125">
                        <c:v>9.9995117199999974</c:v>
                      </c:pt>
                      <c:pt idx="126">
                        <c:v>9.9995117199999974</c:v>
                      </c:pt>
                      <c:pt idx="127">
                        <c:v>9.9995117199999974</c:v>
                      </c:pt>
                      <c:pt idx="128">
                        <c:v>10.09960937</c:v>
                      </c:pt>
                      <c:pt idx="129">
                        <c:v>10.09960937</c:v>
                      </c:pt>
                      <c:pt idx="130">
                        <c:v>10.09960937</c:v>
                      </c:pt>
                      <c:pt idx="131">
                        <c:v>10.09960937</c:v>
                      </c:pt>
                      <c:pt idx="132">
                        <c:v>10.09960937</c:v>
                      </c:pt>
                      <c:pt idx="133">
                        <c:v>10.09960937</c:v>
                      </c:pt>
                      <c:pt idx="134">
                        <c:v>10.09960937</c:v>
                      </c:pt>
                      <c:pt idx="135">
                        <c:v>10.19946289</c:v>
                      </c:pt>
                      <c:pt idx="136">
                        <c:v>10.19946289</c:v>
                      </c:pt>
                      <c:pt idx="137">
                        <c:v>10.19946289</c:v>
                      </c:pt>
                      <c:pt idx="138">
                        <c:v>10.19946289</c:v>
                      </c:pt>
                      <c:pt idx="139">
                        <c:v>10.19946289</c:v>
                      </c:pt>
                      <c:pt idx="140">
                        <c:v>10.19946289</c:v>
                      </c:pt>
                      <c:pt idx="141">
                        <c:v>10.19946289</c:v>
                      </c:pt>
                      <c:pt idx="142">
                        <c:v>10.19946289</c:v>
                      </c:pt>
                      <c:pt idx="143">
                        <c:v>10.299560549999999</c:v>
                      </c:pt>
                      <c:pt idx="144">
                        <c:v>10.299560549999999</c:v>
                      </c:pt>
                      <c:pt idx="145">
                        <c:v>10.299560549999999</c:v>
                      </c:pt>
                      <c:pt idx="146">
                        <c:v>10.299560549999999</c:v>
                      </c:pt>
                      <c:pt idx="147">
                        <c:v>10.299560549999999</c:v>
                      </c:pt>
                      <c:pt idx="148">
                        <c:v>10.299560549999999</c:v>
                      </c:pt>
                      <c:pt idx="149">
                        <c:v>10.299560549999999</c:v>
                      </c:pt>
                      <c:pt idx="150">
                        <c:v>10.399658199999998</c:v>
                      </c:pt>
                      <c:pt idx="151">
                        <c:v>10.399658199999998</c:v>
                      </c:pt>
                      <c:pt idx="152">
                        <c:v>10.399658199999998</c:v>
                      </c:pt>
                      <c:pt idx="153">
                        <c:v>10.399658199999998</c:v>
                      </c:pt>
                      <c:pt idx="154">
                        <c:v>10.399658199999998</c:v>
                      </c:pt>
                      <c:pt idx="155">
                        <c:v>10.399658199999998</c:v>
                      </c:pt>
                      <c:pt idx="156">
                        <c:v>10.499511719999997</c:v>
                      </c:pt>
                      <c:pt idx="157">
                        <c:v>10.499511719999997</c:v>
                      </c:pt>
                      <c:pt idx="158">
                        <c:v>10.499511719999997</c:v>
                      </c:pt>
                      <c:pt idx="159">
                        <c:v>10.499511719999997</c:v>
                      </c:pt>
                      <c:pt idx="160">
                        <c:v>10.499511719999997</c:v>
                      </c:pt>
                      <c:pt idx="161">
                        <c:v>10.499511719999997</c:v>
                      </c:pt>
                      <c:pt idx="162">
                        <c:v>10.499511719999997</c:v>
                      </c:pt>
                      <c:pt idx="163">
                        <c:v>10.499511719999997</c:v>
                      </c:pt>
                      <c:pt idx="164">
                        <c:v>10.59960937</c:v>
                      </c:pt>
                      <c:pt idx="165">
                        <c:v>10.59960937</c:v>
                      </c:pt>
                      <c:pt idx="166">
                        <c:v>10.59960937</c:v>
                      </c:pt>
                      <c:pt idx="167">
                        <c:v>10.59960937</c:v>
                      </c:pt>
                      <c:pt idx="168">
                        <c:v>10.59960937</c:v>
                      </c:pt>
                      <c:pt idx="169">
                        <c:v>10.59960937</c:v>
                      </c:pt>
                      <c:pt idx="170">
                        <c:v>10.59960937</c:v>
                      </c:pt>
                      <c:pt idx="171">
                        <c:v>10.59960937</c:v>
                      </c:pt>
                      <c:pt idx="172">
                        <c:v>10.69946289</c:v>
                      </c:pt>
                      <c:pt idx="173">
                        <c:v>10.69946289</c:v>
                      </c:pt>
                      <c:pt idx="174">
                        <c:v>10.69946289</c:v>
                      </c:pt>
                      <c:pt idx="175">
                        <c:v>10.69946289</c:v>
                      </c:pt>
                      <c:pt idx="176">
                        <c:v>10.69946289</c:v>
                      </c:pt>
                      <c:pt idx="177">
                        <c:v>10.69946289</c:v>
                      </c:pt>
                      <c:pt idx="178">
                        <c:v>10.69946289</c:v>
                      </c:pt>
                      <c:pt idx="179">
                        <c:v>10.69946289</c:v>
                      </c:pt>
                      <c:pt idx="180">
                        <c:v>10.799560549999999</c:v>
                      </c:pt>
                      <c:pt idx="181">
                        <c:v>10.799560549999999</c:v>
                      </c:pt>
                      <c:pt idx="182">
                        <c:v>10.799560549999999</c:v>
                      </c:pt>
                      <c:pt idx="183">
                        <c:v>10.799560549999999</c:v>
                      </c:pt>
                      <c:pt idx="184">
                        <c:v>10.799560549999999</c:v>
                      </c:pt>
                      <c:pt idx="185">
                        <c:v>10.799560549999999</c:v>
                      </c:pt>
                      <c:pt idx="186">
                        <c:v>10.799560549999999</c:v>
                      </c:pt>
                      <c:pt idx="187">
                        <c:v>10.799560549999999</c:v>
                      </c:pt>
                      <c:pt idx="188">
                        <c:v>10.899658199999998</c:v>
                      </c:pt>
                      <c:pt idx="189">
                        <c:v>10.899658199999998</c:v>
                      </c:pt>
                      <c:pt idx="190">
                        <c:v>10.899658199999998</c:v>
                      </c:pt>
                      <c:pt idx="191">
                        <c:v>10.899658199999998</c:v>
                      </c:pt>
                      <c:pt idx="192">
                        <c:v>10.899658199999998</c:v>
                      </c:pt>
                      <c:pt idx="193">
                        <c:v>10.899658199999998</c:v>
                      </c:pt>
                      <c:pt idx="194">
                        <c:v>10.899658199999998</c:v>
                      </c:pt>
                      <c:pt idx="195">
                        <c:v>10.899658199999998</c:v>
                      </c:pt>
                      <c:pt idx="196">
                        <c:v>10.999511719999997</c:v>
                      </c:pt>
                      <c:pt idx="197">
                        <c:v>10.999511719999997</c:v>
                      </c:pt>
                      <c:pt idx="198">
                        <c:v>10.999511719999997</c:v>
                      </c:pt>
                      <c:pt idx="199">
                        <c:v>10.999511719999997</c:v>
                      </c:pt>
                      <c:pt idx="200">
                        <c:v>10.999511719999997</c:v>
                      </c:pt>
                      <c:pt idx="201">
                        <c:v>10.999511719999997</c:v>
                      </c:pt>
                      <c:pt idx="202">
                        <c:v>10.999511719999997</c:v>
                      </c:pt>
                      <c:pt idx="203">
                        <c:v>11.09960937</c:v>
                      </c:pt>
                      <c:pt idx="204">
                        <c:v>11.09960937</c:v>
                      </c:pt>
                      <c:pt idx="205">
                        <c:v>11.09960937</c:v>
                      </c:pt>
                      <c:pt idx="206">
                        <c:v>11.09960937</c:v>
                      </c:pt>
                      <c:pt idx="207">
                        <c:v>11.09960937</c:v>
                      </c:pt>
                      <c:pt idx="208">
                        <c:v>11.09960937</c:v>
                      </c:pt>
                      <c:pt idx="209">
                        <c:v>11.09960937</c:v>
                      </c:pt>
                      <c:pt idx="210">
                        <c:v>11.09960937</c:v>
                      </c:pt>
                      <c:pt idx="211">
                        <c:v>11.09960937</c:v>
                      </c:pt>
                      <c:pt idx="212">
                        <c:v>11.19946289</c:v>
                      </c:pt>
                      <c:pt idx="213">
                        <c:v>11.19946289</c:v>
                      </c:pt>
                      <c:pt idx="214">
                        <c:v>11.19946289</c:v>
                      </c:pt>
                      <c:pt idx="215">
                        <c:v>11.19946289</c:v>
                      </c:pt>
                      <c:pt idx="216">
                        <c:v>11.19946289</c:v>
                      </c:pt>
                      <c:pt idx="217">
                        <c:v>11.19946289</c:v>
                      </c:pt>
                      <c:pt idx="218">
                        <c:v>11.19946289</c:v>
                      </c:pt>
                      <c:pt idx="219">
                        <c:v>11.299560549999999</c:v>
                      </c:pt>
                      <c:pt idx="220">
                        <c:v>11.19946289</c:v>
                      </c:pt>
                      <c:pt idx="221">
                        <c:v>11.299560549999999</c:v>
                      </c:pt>
                      <c:pt idx="222">
                        <c:v>11.299560549999999</c:v>
                      </c:pt>
                      <c:pt idx="223">
                        <c:v>11.299560549999999</c:v>
                      </c:pt>
                      <c:pt idx="224">
                        <c:v>11.299560549999999</c:v>
                      </c:pt>
                      <c:pt idx="225">
                        <c:v>11.299560549999999</c:v>
                      </c:pt>
                      <c:pt idx="226">
                        <c:v>11.299560549999999</c:v>
                      </c:pt>
                      <c:pt idx="227">
                        <c:v>11.299560549999999</c:v>
                      </c:pt>
                      <c:pt idx="228">
                        <c:v>11.299560549999999</c:v>
                      </c:pt>
                      <c:pt idx="229">
                        <c:v>11.399414059999998</c:v>
                      </c:pt>
                      <c:pt idx="230">
                        <c:v>11.299560549999999</c:v>
                      </c:pt>
                      <c:pt idx="231">
                        <c:v>11.399414059999998</c:v>
                      </c:pt>
                      <c:pt idx="232">
                        <c:v>11.399414059999998</c:v>
                      </c:pt>
                      <c:pt idx="233">
                        <c:v>11.399414059999998</c:v>
                      </c:pt>
                      <c:pt idx="234">
                        <c:v>11.399414059999998</c:v>
                      </c:pt>
                      <c:pt idx="235">
                        <c:v>11.399414059999998</c:v>
                      </c:pt>
                      <c:pt idx="236">
                        <c:v>11.399414059999998</c:v>
                      </c:pt>
                      <c:pt idx="237">
                        <c:v>11.499511719999997</c:v>
                      </c:pt>
                      <c:pt idx="238">
                        <c:v>11.499511719999997</c:v>
                      </c:pt>
                      <c:pt idx="239">
                        <c:v>11.499511719999997</c:v>
                      </c:pt>
                      <c:pt idx="240">
                        <c:v>11.499511719999997</c:v>
                      </c:pt>
                      <c:pt idx="241">
                        <c:v>11.499511719999997</c:v>
                      </c:pt>
                      <c:pt idx="242">
                        <c:v>11.499511719999997</c:v>
                      </c:pt>
                      <c:pt idx="243">
                        <c:v>11.499511719999997</c:v>
                      </c:pt>
                      <c:pt idx="244">
                        <c:v>11.499511719999997</c:v>
                      </c:pt>
                      <c:pt idx="245">
                        <c:v>11.499511719999997</c:v>
                      </c:pt>
                      <c:pt idx="246">
                        <c:v>11.59960937</c:v>
                      </c:pt>
                      <c:pt idx="247">
                        <c:v>11.59960937</c:v>
                      </c:pt>
                      <c:pt idx="248">
                        <c:v>11.59960937</c:v>
                      </c:pt>
                      <c:pt idx="249">
                        <c:v>11.59960937</c:v>
                      </c:pt>
                      <c:pt idx="250">
                        <c:v>11.59960937</c:v>
                      </c:pt>
                      <c:pt idx="251">
                        <c:v>11.59960937</c:v>
                      </c:pt>
                      <c:pt idx="252">
                        <c:v>11.59960937</c:v>
                      </c:pt>
                      <c:pt idx="253">
                        <c:v>11.59960937</c:v>
                      </c:pt>
                      <c:pt idx="254">
                        <c:v>11.69946289</c:v>
                      </c:pt>
                      <c:pt idx="255">
                        <c:v>11.59960937</c:v>
                      </c:pt>
                      <c:pt idx="256">
                        <c:v>11.69946289</c:v>
                      </c:pt>
                      <c:pt idx="257">
                        <c:v>11.69946289</c:v>
                      </c:pt>
                      <c:pt idx="258">
                        <c:v>11.69946289</c:v>
                      </c:pt>
                      <c:pt idx="259">
                        <c:v>11.69946289</c:v>
                      </c:pt>
                      <c:pt idx="260">
                        <c:v>11.69946289</c:v>
                      </c:pt>
                      <c:pt idx="261">
                        <c:v>11.69946289</c:v>
                      </c:pt>
                      <c:pt idx="262">
                        <c:v>11.69946289</c:v>
                      </c:pt>
                      <c:pt idx="263">
                        <c:v>11.799560549999999</c:v>
                      </c:pt>
                      <c:pt idx="264">
                        <c:v>11.69946289</c:v>
                      </c:pt>
                      <c:pt idx="265">
                        <c:v>11.799560549999999</c:v>
                      </c:pt>
                      <c:pt idx="266">
                        <c:v>11.799560549999999</c:v>
                      </c:pt>
                      <c:pt idx="267">
                        <c:v>11.799560549999999</c:v>
                      </c:pt>
                      <c:pt idx="268">
                        <c:v>11.799560549999999</c:v>
                      </c:pt>
                      <c:pt idx="269">
                        <c:v>11.799560549999999</c:v>
                      </c:pt>
                      <c:pt idx="270">
                        <c:v>11.799560549999999</c:v>
                      </c:pt>
                      <c:pt idx="271">
                        <c:v>11.799560549999999</c:v>
                      </c:pt>
                      <c:pt idx="272">
                        <c:v>11.799560549999999</c:v>
                      </c:pt>
                      <c:pt idx="273">
                        <c:v>11.899414059999998</c:v>
                      </c:pt>
                      <c:pt idx="274">
                        <c:v>11.899414059999998</c:v>
                      </c:pt>
                      <c:pt idx="275">
                        <c:v>11.899414059999998</c:v>
                      </c:pt>
                      <c:pt idx="276">
                        <c:v>11.899414059999998</c:v>
                      </c:pt>
                      <c:pt idx="277">
                        <c:v>11.899414059999998</c:v>
                      </c:pt>
                      <c:pt idx="278">
                        <c:v>11.899414059999998</c:v>
                      </c:pt>
                      <c:pt idx="279">
                        <c:v>11.899414059999998</c:v>
                      </c:pt>
                      <c:pt idx="280">
                        <c:v>11.899414059999998</c:v>
                      </c:pt>
                      <c:pt idx="281">
                        <c:v>11.899414059999998</c:v>
                      </c:pt>
                      <c:pt idx="282">
                        <c:v>11.999511719999997</c:v>
                      </c:pt>
                      <c:pt idx="283">
                        <c:v>11.999511719999997</c:v>
                      </c:pt>
                      <c:pt idx="284">
                        <c:v>11.999511719999997</c:v>
                      </c:pt>
                      <c:pt idx="285">
                        <c:v>11.999511719999997</c:v>
                      </c:pt>
                      <c:pt idx="286">
                        <c:v>11.999511719999997</c:v>
                      </c:pt>
                      <c:pt idx="287">
                        <c:v>11.999511719999997</c:v>
                      </c:pt>
                      <c:pt idx="288">
                        <c:v>11.999511719999997</c:v>
                      </c:pt>
                      <c:pt idx="289">
                        <c:v>11.999511719999997</c:v>
                      </c:pt>
                      <c:pt idx="290">
                        <c:v>11.999511719999997</c:v>
                      </c:pt>
                      <c:pt idx="291">
                        <c:v>11.999511719999997</c:v>
                      </c:pt>
                      <c:pt idx="292">
                        <c:v>12.09960937</c:v>
                      </c:pt>
                      <c:pt idx="293">
                        <c:v>12.09960937</c:v>
                      </c:pt>
                      <c:pt idx="294">
                        <c:v>12.09960937</c:v>
                      </c:pt>
                      <c:pt idx="295">
                        <c:v>12.09960937</c:v>
                      </c:pt>
                      <c:pt idx="296">
                        <c:v>12.09960937</c:v>
                      </c:pt>
                      <c:pt idx="297">
                        <c:v>12.09960937</c:v>
                      </c:pt>
                      <c:pt idx="298">
                        <c:v>12.09960937</c:v>
                      </c:pt>
                      <c:pt idx="299">
                        <c:v>12.09960937</c:v>
                      </c:pt>
                      <c:pt idx="300">
                        <c:v>12.09960937</c:v>
                      </c:pt>
                      <c:pt idx="301">
                        <c:v>12.09960937</c:v>
                      </c:pt>
                      <c:pt idx="302">
                        <c:v>12.199951169999999</c:v>
                      </c:pt>
                      <c:pt idx="303">
                        <c:v>12.199951169999999</c:v>
                      </c:pt>
                      <c:pt idx="304">
                        <c:v>12.199951169999999</c:v>
                      </c:pt>
                      <c:pt idx="305">
                        <c:v>12.199951169999999</c:v>
                      </c:pt>
                      <c:pt idx="306">
                        <c:v>12.199951169999999</c:v>
                      </c:pt>
                      <c:pt idx="307">
                        <c:v>12.199951169999999</c:v>
                      </c:pt>
                      <c:pt idx="308">
                        <c:v>12.199951169999999</c:v>
                      </c:pt>
                      <c:pt idx="309">
                        <c:v>12.199951169999999</c:v>
                      </c:pt>
                      <c:pt idx="310">
                        <c:v>12.199951169999999</c:v>
                      </c:pt>
                      <c:pt idx="311">
                        <c:v>12.299804690000002</c:v>
                      </c:pt>
                      <c:pt idx="312">
                        <c:v>12.299804690000002</c:v>
                      </c:pt>
                      <c:pt idx="313">
                        <c:v>12.299804690000002</c:v>
                      </c:pt>
                      <c:pt idx="314">
                        <c:v>12.299804690000002</c:v>
                      </c:pt>
                      <c:pt idx="315">
                        <c:v>12.299804690000002</c:v>
                      </c:pt>
                      <c:pt idx="316">
                        <c:v>12.299804690000002</c:v>
                      </c:pt>
                      <c:pt idx="317">
                        <c:v>12.299804690000002</c:v>
                      </c:pt>
                      <c:pt idx="318">
                        <c:v>12.299804690000002</c:v>
                      </c:pt>
                      <c:pt idx="319">
                        <c:v>12.299804690000002</c:v>
                      </c:pt>
                      <c:pt idx="320">
                        <c:v>12.399902339999997</c:v>
                      </c:pt>
                      <c:pt idx="321">
                        <c:v>12.399902339999997</c:v>
                      </c:pt>
                      <c:pt idx="322">
                        <c:v>12.399902339999997</c:v>
                      </c:pt>
                      <c:pt idx="323">
                        <c:v>12.399902339999997</c:v>
                      </c:pt>
                      <c:pt idx="324">
                        <c:v>12.399902339999997</c:v>
                      </c:pt>
                      <c:pt idx="325">
                        <c:v>12.399902339999997</c:v>
                      </c:pt>
                      <c:pt idx="326">
                        <c:v>12.399902339999997</c:v>
                      </c:pt>
                      <c:pt idx="327">
                        <c:v>12.399902339999997</c:v>
                      </c:pt>
                      <c:pt idx="328">
                        <c:v>12.399902339999997</c:v>
                      </c:pt>
                      <c:pt idx="329">
                        <c:v>12.399902339999997</c:v>
                      </c:pt>
                      <c:pt idx="330">
                        <c:v>12.399902339999997</c:v>
                      </c:pt>
                      <c:pt idx="331">
                        <c:v>12.399902339999997</c:v>
                      </c:pt>
                      <c:pt idx="332">
                        <c:v>12.5</c:v>
                      </c:pt>
                      <c:pt idx="333">
                        <c:v>12.5</c:v>
                      </c:pt>
                      <c:pt idx="334">
                        <c:v>12.5</c:v>
                      </c:pt>
                      <c:pt idx="335">
                        <c:v>12.5</c:v>
                      </c:pt>
                      <c:pt idx="336">
                        <c:v>12.5</c:v>
                      </c:pt>
                      <c:pt idx="337">
                        <c:v>12.5</c:v>
                      </c:pt>
                      <c:pt idx="338">
                        <c:v>12.5</c:v>
                      </c:pt>
                      <c:pt idx="339">
                        <c:v>12.5</c:v>
                      </c:pt>
                      <c:pt idx="340">
                        <c:v>12.599853509999996</c:v>
                      </c:pt>
                      <c:pt idx="341">
                        <c:v>12.599853509999996</c:v>
                      </c:pt>
                      <c:pt idx="342">
                        <c:v>12.599853509999996</c:v>
                      </c:pt>
                      <c:pt idx="343">
                        <c:v>12.599853509999996</c:v>
                      </c:pt>
                      <c:pt idx="344">
                        <c:v>12.599853509999996</c:v>
                      </c:pt>
                      <c:pt idx="345">
                        <c:v>12.599853509999996</c:v>
                      </c:pt>
                      <c:pt idx="346">
                        <c:v>12.599853509999996</c:v>
                      </c:pt>
                      <c:pt idx="347">
                        <c:v>12.599853509999996</c:v>
                      </c:pt>
                      <c:pt idx="348">
                        <c:v>12.599853509999996</c:v>
                      </c:pt>
                      <c:pt idx="349">
                        <c:v>12.599853509999996</c:v>
                      </c:pt>
                      <c:pt idx="350">
                        <c:v>12.599853509999996</c:v>
                      </c:pt>
                      <c:pt idx="351">
                        <c:v>12.699951169999999</c:v>
                      </c:pt>
                      <c:pt idx="352">
                        <c:v>12.699951169999999</c:v>
                      </c:pt>
                      <c:pt idx="353">
                        <c:v>12.699951169999999</c:v>
                      </c:pt>
                      <c:pt idx="354">
                        <c:v>12.699951169999999</c:v>
                      </c:pt>
                      <c:pt idx="355">
                        <c:v>12.699951169999999</c:v>
                      </c:pt>
                      <c:pt idx="356">
                        <c:v>12.699951169999999</c:v>
                      </c:pt>
                      <c:pt idx="357">
                        <c:v>12.699951169999999</c:v>
                      </c:pt>
                      <c:pt idx="358">
                        <c:v>12.699951169999999</c:v>
                      </c:pt>
                      <c:pt idx="359">
                        <c:v>12.699951169999999</c:v>
                      </c:pt>
                      <c:pt idx="360">
                        <c:v>12.699951169999999</c:v>
                      </c:pt>
                      <c:pt idx="361">
                        <c:v>12.699951169999999</c:v>
                      </c:pt>
                      <c:pt idx="362">
                        <c:v>12.799804690000002</c:v>
                      </c:pt>
                      <c:pt idx="363">
                        <c:v>12.799804690000002</c:v>
                      </c:pt>
                      <c:pt idx="364">
                        <c:v>12.799804690000002</c:v>
                      </c:pt>
                      <c:pt idx="365">
                        <c:v>12.799804690000002</c:v>
                      </c:pt>
                      <c:pt idx="366">
                        <c:v>12.799804690000002</c:v>
                      </c:pt>
                      <c:pt idx="367">
                        <c:v>12.799804690000002</c:v>
                      </c:pt>
                      <c:pt idx="368">
                        <c:v>12.799804690000002</c:v>
                      </c:pt>
                      <c:pt idx="369">
                        <c:v>12.799804690000002</c:v>
                      </c:pt>
                      <c:pt idx="370">
                        <c:v>12.799804690000002</c:v>
                      </c:pt>
                      <c:pt idx="371">
                        <c:v>12.799804690000002</c:v>
                      </c:pt>
                      <c:pt idx="372">
                        <c:v>12.799804690000002</c:v>
                      </c:pt>
                      <c:pt idx="373">
                        <c:v>12.799804690000002</c:v>
                      </c:pt>
                      <c:pt idx="374">
                        <c:v>12.899902339999997</c:v>
                      </c:pt>
                      <c:pt idx="375">
                        <c:v>12.899902339999997</c:v>
                      </c:pt>
                      <c:pt idx="376">
                        <c:v>12.899902339999997</c:v>
                      </c:pt>
                      <c:pt idx="377">
                        <c:v>12.899902339999997</c:v>
                      </c:pt>
                      <c:pt idx="378">
                        <c:v>12.899902339999997</c:v>
                      </c:pt>
                      <c:pt idx="379">
                        <c:v>12.899902339999997</c:v>
                      </c:pt>
                      <c:pt idx="380">
                        <c:v>12.899902339999997</c:v>
                      </c:pt>
                      <c:pt idx="381">
                        <c:v>12.899902339999997</c:v>
                      </c:pt>
                      <c:pt idx="382">
                        <c:v>12.899902339999997</c:v>
                      </c:pt>
                      <c:pt idx="383">
                        <c:v>12.899902339999997</c:v>
                      </c:pt>
                      <c:pt idx="384">
                        <c:v>12.99975586</c:v>
                      </c:pt>
                      <c:pt idx="385">
                        <c:v>12.99975586</c:v>
                      </c:pt>
                      <c:pt idx="386">
                        <c:v>12.99975586</c:v>
                      </c:pt>
                      <c:pt idx="387">
                        <c:v>12.99975586</c:v>
                      </c:pt>
                      <c:pt idx="388">
                        <c:v>12.99975586</c:v>
                      </c:pt>
                      <c:pt idx="389">
                        <c:v>12.99975586</c:v>
                      </c:pt>
                      <c:pt idx="390">
                        <c:v>12.99975586</c:v>
                      </c:pt>
                      <c:pt idx="391">
                        <c:v>12.99975586</c:v>
                      </c:pt>
                      <c:pt idx="392">
                        <c:v>12.99975586</c:v>
                      </c:pt>
                      <c:pt idx="393">
                        <c:v>12.99975586</c:v>
                      </c:pt>
                      <c:pt idx="394">
                        <c:v>12.99975586</c:v>
                      </c:pt>
                      <c:pt idx="395">
                        <c:v>13.099853509999996</c:v>
                      </c:pt>
                      <c:pt idx="396">
                        <c:v>13.099853509999996</c:v>
                      </c:pt>
                      <c:pt idx="397">
                        <c:v>13.099853509999996</c:v>
                      </c:pt>
                      <c:pt idx="398">
                        <c:v>13.099853509999996</c:v>
                      </c:pt>
                      <c:pt idx="399">
                        <c:v>13.099853509999996</c:v>
                      </c:pt>
                      <c:pt idx="400">
                        <c:v>13.099853509999996</c:v>
                      </c:pt>
                      <c:pt idx="401">
                        <c:v>13.099853509999996</c:v>
                      </c:pt>
                      <c:pt idx="402">
                        <c:v>13.099853509999996</c:v>
                      </c:pt>
                      <c:pt idx="403">
                        <c:v>13.099853509999996</c:v>
                      </c:pt>
                      <c:pt idx="404">
                        <c:v>13.099853509999996</c:v>
                      </c:pt>
                      <c:pt idx="405">
                        <c:v>13.099853509999996</c:v>
                      </c:pt>
                      <c:pt idx="406">
                        <c:v>13.099853509999996</c:v>
                      </c:pt>
                      <c:pt idx="407">
                        <c:v>13.099853509999996</c:v>
                      </c:pt>
                      <c:pt idx="408">
                        <c:v>13.199951169999999</c:v>
                      </c:pt>
                      <c:pt idx="409">
                        <c:v>13.199951169999999</c:v>
                      </c:pt>
                      <c:pt idx="410">
                        <c:v>13.199951169999999</c:v>
                      </c:pt>
                      <c:pt idx="411">
                        <c:v>13.199951169999999</c:v>
                      </c:pt>
                      <c:pt idx="412">
                        <c:v>13.199951169999999</c:v>
                      </c:pt>
                      <c:pt idx="413">
                        <c:v>13.199951169999999</c:v>
                      </c:pt>
                      <c:pt idx="414">
                        <c:v>13.199951169999999</c:v>
                      </c:pt>
                      <c:pt idx="415">
                        <c:v>13.199951169999999</c:v>
                      </c:pt>
                      <c:pt idx="416">
                        <c:v>13.199951169999999</c:v>
                      </c:pt>
                      <c:pt idx="417">
                        <c:v>13.199951169999999</c:v>
                      </c:pt>
                      <c:pt idx="418">
                        <c:v>13.199951169999999</c:v>
                      </c:pt>
                      <c:pt idx="419">
                        <c:v>13.199951169999999</c:v>
                      </c:pt>
                      <c:pt idx="420">
                        <c:v>13.299804690000002</c:v>
                      </c:pt>
                      <c:pt idx="421">
                        <c:v>13.299804690000002</c:v>
                      </c:pt>
                      <c:pt idx="422">
                        <c:v>13.299804690000002</c:v>
                      </c:pt>
                      <c:pt idx="423">
                        <c:v>13.299804690000002</c:v>
                      </c:pt>
                      <c:pt idx="424">
                        <c:v>13.299804690000002</c:v>
                      </c:pt>
                      <c:pt idx="425">
                        <c:v>13.299804690000002</c:v>
                      </c:pt>
                      <c:pt idx="426">
                        <c:v>13.299804690000002</c:v>
                      </c:pt>
                      <c:pt idx="427">
                        <c:v>13.299804690000002</c:v>
                      </c:pt>
                      <c:pt idx="428">
                        <c:v>13.299804690000002</c:v>
                      </c:pt>
                      <c:pt idx="429">
                        <c:v>13.299804690000002</c:v>
                      </c:pt>
                      <c:pt idx="430">
                        <c:v>13.299804690000002</c:v>
                      </c:pt>
                      <c:pt idx="431">
                        <c:v>13.299804690000002</c:v>
                      </c:pt>
                      <c:pt idx="432">
                        <c:v>13.399902339999997</c:v>
                      </c:pt>
                      <c:pt idx="433">
                        <c:v>13.399902339999997</c:v>
                      </c:pt>
                      <c:pt idx="434">
                        <c:v>13.399902339999997</c:v>
                      </c:pt>
                      <c:pt idx="435">
                        <c:v>13.399902339999997</c:v>
                      </c:pt>
                      <c:pt idx="436">
                        <c:v>13.399902339999997</c:v>
                      </c:pt>
                      <c:pt idx="437">
                        <c:v>13.399902339999997</c:v>
                      </c:pt>
                      <c:pt idx="438">
                        <c:v>13.399902339999997</c:v>
                      </c:pt>
                      <c:pt idx="439">
                        <c:v>13.399902339999997</c:v>
                      </c:pt>
                      <c:pt idx="440">
                        <c:v>13.399902339999997</c:v>
                      </c:pt>
                      <c:pt idx="441">
                        <c:v>13.399902339999997</c:v>
                      </c:pt>
                      <c:pt idx="442">
                        <c:v>13.399902339999997</c:v>
                      </c:pt>
                      <c:pt idx="443">
                        <c:v>13.399902339999997</c:v>
                      </c:pt>
                      <c:pt idx="444">
                        <c:v>13.399902339999997</c:v>
                      </c:pt>
                      <c:pt idx="445">
                        <c:v>13.399902339999997</c:v>
                      </c:pt>
                      <c:pt idx="446">
                        <c:v>13.49975586</c:v>
                      </c:pt>
                      <c:pt idx="447">
                        <c:v>13.399902339999997</c:v>
                      </c:pt>
                      <c:pt idx="448">
                        <c:v>13.49975586</c:v>
                      </c:pt>
                      <c:pt idx="449">
                        <c:v>13.49975586</c:v>
                      </c:pt>
                      <c:pt idx="450">
                        <c:v>13.49975586</c:v>
                      </c:pt>
                      <c:pt idx="451">
                        <c:v>13.49975586</c:v>
                      </c:pt>
                      <c:pt idx="452">
                        <c:v>13.49975586</c:v>
                      </c:pt>
                      <c:pt idx="453">
                        <c:v>13.49975586</c:v>
                      </c:pt>
                      <c:pt idx="454">
                        <c:v>13.49975586</c:v>
                      </c:pt>
                      <c:pt idx="455">
                        <c:v>13.49975586</c:v>
                      </c:pt>
                      <c:pt idx="456">
                        <c:v>13.49975586</c:v>
                      </c:pt>
                      <c:pt idx="457">
                        <c:v>13.49975586</c:v>
                      </c:pt>
                      <c:pt idx="458">
                        <c:v>13.49975586</c:v>
                      </c:pt>
                      <c:pt idx="459">
                        <c:v>13.49975586</c:v>
                      </c:pt>
                      <c:pt idx="460">
                        <c:v>13.599853509999996</c:v>
                      </c:pt>
                      <c:pt idx="461">
                        <c:v>13.599853509999996</c:v>
                      </c:pt>
                      <c:pt idx="462">
                        <c:v>13.599853509999996</c:v>
                      </c:pt>
                      <c:pt idx="463">
                        <c:v>13.599853509999996</c:v>
                      </c:pt>
                      <c:pt idx="464">
                        <c:v>13.599853509999996</c:v>
                      </c:pt>
                      <c:pt idx="465">
                        <c:v>13.599853509999996</c:v>
                      </c:pt>
                      <c:pt idx="466">
                        <c:v>13.599853509999996</c:v>
                      </c:pt>
                      <c:pt idx="467">
                        <c:v>13.599853509999996</c:v>
                      </c:pt>
                      <c:pt idx="468">
                        <c:v>13.599853509999996</c:v>
                      </c:pt>
                      <c:pt idx="469">
                        <c:v>13.599853509999996</c:v>
                      </c:pt>
                      <c:pt idx="470">
                        <c:v>13.599853509999996</c:v>
                      </c:pt>
                      <c:pt idx="471">
                        <c:v>13.599853509999996</c:v>
                      </c:pt>
                      <c:pt idx="472">
                        <c:v>13.599853509999996</c:v>
                      </c:pt>
                      <c:pt idx="473">
                        <c:v>13.699951169999999</c:v>
                      </c:pt>
                      <c:pt idx="474">
                        <c:v>13.699951169999999</c:v>
                      </c:pt>
                      <c:pt idx="475">
                        <c:v>13.699951169999999</c:v>
                      </c:pt>
                      <c:pt idx="476">
                        <c:v>13.699951169999999</c:v>
                      </c:pt>
                      <c:pt idx="477">
                        <c:v>13.699951169999999</c:v>
                      </c:pt>
                      <c:pt idx="478">
                        <c:v>13.699951169999999</c:v>
                      </c:pt>
                      <c:pt idx="479">
                        <c:v>13.699951169999999</c:v>
                      </c:pt>
                      <c:pt idx="480">
                        <c:v>13.699951169999999</c:v>
                      </c:pt>
                      <c:pt idx="481">
                        <c:v>13.699951169999999</c:v>
                      </c:pt>
                      <c:pt idx="482">
                        <c:v>13.699951169999999</c:v>
                      </c:pt>
                      <c:pt idx="483">
                        <c:v>13.699951169999999</c:v>
                      </c:pt>
                      <c:pt idx="484">
                        <c:v>13.699951169999999</c:v>
                      </c:pt>
                      <c:pt idx="485">
                        <c:v>13.699951169999999</c:v>
                      </c:pt>
                      <c:pt idx="486">
                        <c:v>13.699951169999999</c:v>
                      </c:pt>
                      <c:pt idx="487">
                        <c:v>13.699951169999999</c:v>
                      </c:pt>
                      <c:pt idx="488">
                        <c:v>13.699951169999999</c:v>
                      </c:pt>
                      <c:pt idx="489">
                        <c:v>13.699951169999999</c:v>
                      </c:pt>
                      <c:pt idx="490">
                        <c:v>13.699951169999999</c:v>
                      </c:pt>
                      <c:pt idx="491">
                        <c:v>13.799804690000002</c:v>
                      </c:pt>
                      <c:pt idx="492">
                        <c:v>13.799804690000002</c:v>
                      </c:pt>
                      <c:pt idx="493">
                        <c:v>13.799804690000002</c:v>
                      </c:pt>
                      <c:pt idx="494">
                        <c:v>13.799804690000002</c:v>
                      </c:pt>
                      <c:pt idx="495">
                        <c:v>13.799804690000002</c:v>
                      </c:pt>
                      <c:pt idx="496">
                        <c:v>13.799804690000002</c:v>
                      </c:pt>
                      <c:pt idx="497">
                        <c:v>13.799804690000002</c:v>
                      </c:pt>
                      <c:pt idx="498">
                        <c:v>13.799804690000002</c:v>
                      </c:pt>
                      <c:pt idx="499">
                        <c:v>13.799804690000002</c:v>
                      </c:pt>
                      <c:pt idx="500">
                        <c:v>13.799804690000002</c:v>
                      </c:pt>
                      <c:pt idx="501">
                        <c:v>13.799804690000002</c:v>
                      </c:pt>
                      <c:pt idx="502">
                        <c:v>13.799804690000002</c:v>
                      </c:pt>
                      <c:pt idx="503">
                        <c:v>13.799804690000002</c:v>
                      </c:pt>
                      <c:pt idx="504">
                        <c:v>13.799804690000002</c:v>
                      </c:pt>
                      <c:pt idx="505">
                        <c:v>13.799804690000002</c:v>
                      </c:pt>
                      <c:pt idx="506">
                        <c:v>13.799804690000002</c:v>
                      </c:pt>
                      <c:pt idx="507">
                        <c:v>13.899902339999997</c:v>
                      </c:pt>
                      <c:pt idx="508">
                        <c:v>13.899902339999997</c:v>
                      </c:pt>
                      <c:pt idx="509">
                        <c:v>13.899902339999997</c:v>
                      </c:pt>
                      <c:pt idx="510">
                        <c:v>13.899902339999997</c:v>
                      </c:pt>
                      <c:pt idx="511">
                        <c:v>13.899902339999997</c:v>
                      </c:pt>
                      <c:pt idx="512">
                        <c:v>13.899902339999997</c:v>
                      </c:pt>
                      <c:pt idx="513">
                        <c:v>13.899902339999997</c:v>
                      </c:pt>
                      <c:pt idx="514">
                        <c:v>13.899902339999997</c:v>
                      </c:pt>
                      <c:pt idx="515">
                        <c:v>13.899902339999997</c:v>
                      </c:pt>
                      <c:pt idx="516">
                        <c:v>13.899902339999997</c:v>
                      </c:pt>
                      <c:pt idx="517">
                        <c:v>13.899902339999997</c:v>
                      </c:pt>
                      <c:pt idx="518">
                        <c:v>13.899902339999997</c:v>
                      </c:pt>
                      <c:pt idx="519">
                        <c:v>13.899902339999997</c:v>
                      </c:pt>
                      <c:pt idx="520">
                        <c:v>13.899902339999997</c:v>
                      </c:pt>
                      <c:pt idx="521">
                        <c:v>13.899902339999997</c:v>
                      </c:pt>
                      <c:pt idx="522">
                        <c:v>13.899902339999997</c:v>
                      </c:pt>
                      <c:pt idx="523">
                        <c:v>13.899902339999997</c:v>
                      </c:pt>
                      <c:pt idx="524">
                        <c:v>13.899902339999997</c:v>
                      </c:pt>
                      <c:pt idx="525">
                        <c:v>13.99975586</c:v>
                      </c:pt>
                      <c:pt idx="526">
                        <c:v>13.99975586</c:v>
                      </c:pt>
                      <c:pt idx="527">
                        <c:v>13.99975586</c:v>
                      </c:pt>
                      <c:pt idx="528">
                        <c:v>13.99975586</c:v>
                      </c:pt>
                      <c:pt idx="529">
                        <c:v>13.99975586</c:v>
                      </c:pt>
                      <c:pt idx="530">
                        <c:v>13.99975586</c:v>
                      </c:pt>
                      <c:pt idx="531">
                        <c:v>13.99975586</c:v>
                      </c:pt>
                      <c:pt idx="532">
                        <c:v>13.99975586</c:v>
                      </c:pt>
                      <c:pt idx="533">
                        <c:v>13.99975586</c:v>
                      </c:pt>
                      <c:pt idx="534">
                        <c:v>13.99975586</c:v>
                      </c:pt>
                      <c:pt idx="535">
                        <c:v>13.99975586</c:v>
                      </c:pt>
                      <c:pt idx="536">
                        <c:v>13.99975586</c:v>
                      </c:pt>
                      <c:pt idx="537">
                        <c:v>13.99975586</c:v>
                      </c:pt>
                      <c:pt idx="538">
                        <c:v>13.99975586</c:v>
                      </c:pt>
                      <c:pt idx="539">
                        <c:v>13.99975586</c:v>
                      </c:pt>
                      <c:pt idx="540">
                        <c:v>13.99975586</c:v>
                      </c:pt>
                      <c:pt idx="541">
                        <c:v>13.99975586</c:v>
                      </c:pt>
                      <c:pt idx="542">
                        <c:v>13.99975586</c:v>
                      </c:pt>
                      <c:pt idx="543">
                        <c:v>13.99975586</c:v>
                      </c:pt>
                      <c:pt idx="544">
                        <c:v>13.99975586</c:v>
                      </c:pt>
                      <c:pt idx="545">
                        <c:v>14.099853509999996</c:v>
                      </c:pt>
                      <c:pt idx="546">
                        <c:v>14.099853509999996</c:v>
                      </c:pt>
                      <c:pt idx="547">
                        <c:v>14.099853509999996</c:v>
                      </c:pt>
                      <c:pt idx="548">
                        <c:v>14.099853509999996</c:v>
                      </c:pt>
                      <c:pt idx="549">
                        <c:v>14.099853509999996</c:v>
                      </c:pt>
                      <c:pt idx="550">
                        <c:v>14.099853509999996</c:v>
                      </c:pt>
                      <c:pt idx="551">
                        <c:v>14.099853509999996</c:v>
                      </c:pt>
                      <c:pt idx="552">
                        <c:v>14.099853509999996</c:v>
                      </c:pt>
                      <c:pt idx="553">
                        <c:v>14.099853509999996</c:v>
                      </c:pt>
                      <c:pt idx="554">
                        <c:v>14.099853509999996</c:v>
                      </c:pt>
                      <c:pt idx="555">
                        <c:v>14.099853509999996</c:v>
                      </c:pt>
                      <c:pt idx="556">
                        <c:v>14.099853509999996</c:v>
                      </c:pt>
                      <c:pt idx="557">
                        <c:v>14.099853509999996</c:v>
                      </c:pt>
                      <c:pt idx="558">
                        <c:v>14.099853509999996</c:v>
                      </c:pt>
                      <c:pt idx="559">
                        <c:v>14.099853509999996</c:v>
                      </c:pt>
                      <c:pt idx="560">
                        <c:v>14.099853509999996</c:v>
                      </c:pt>
                      <c:pt idx="561">
                        <c:v>14.099853509999996</c:v>
                      </c:pt>
                      <c:pt idx="562">
                        <c:v>14.099853509999996</c:v>
                      </c:pt>
                      <c:pt idx="563">
                        <c:v>14.099853509999996</c:v>
                      </c:pt>
                      <c:pt idx="564">
                        <c:v>14.099853509999996</c:v>
                      </c:pt>
                      <c:pt idx="565">
                        <c:v>14.099853509999996</c:v>
                      </c:pt>
                      <c:pt idx="566">
                        <c:v>14.199951169999999</c:v>
                      </c:pt>
                      <c:pt idx="567">
                        <c:v>14.199951169999999</c:v>
                      </c:pt>
                      <c:pt idx="568">
                        <c:v>14.199951169999999</c:v>
                      </c:pt>
                      <c:pt idx="569">
                        <c:v>14.199951169999999</c:v>
                      </c:pt>
                      <c:pt idx="570">
                        <c:v>14.199951169999999</c:v>
                      </c:pt>
                      <c:pt idx="571">
                        <c:v>14.199951169999999</c:v>
                      </c:pt>
                      <c:pt idx="572">
                        <c:v>14.199951169999999</c:v>
                      </c:pt>
                      <c:pt idx="573">
                        <c:v>14.199951169999999</c:v>
                      </c:pt>
                      <c:pt idx="574">
                        <c:v>14.199951169999999</c:v>
                      </c:pt>
                      <c:pt idx="575">
                        <c:v>14.199951169999999</c:v>
                      </c:pt>
                      <c:pt idx="576">
                        <c:v>14.199951169999999</c:v>
                      </c:pt>
                      <c:pt idx="577">
                        <c:v>14.199951169999999</c:v>
                      </c:pt>
                      <c:pt idx="578">
                        <c:v>14.199951169999999</c:v>
                      </c:pt>
                      <c:pt idx="579">
                        <c:v>14.199951169999999</c:v>
                      </c:pt>
                      <c:pt idx="580">
                        <c:v>14.199951169999999</c:v>
                      </c:pt>
                      <c:pt idx="581">
                        <c:v>14.199951169999999</c:v>
                      </c:pt>
                      <c:pt idx="582">
                        <c:v>14.199951169999999</c:v>
                      </c:pt>
                      <c:pt idx="583">
                        <c:v>14.199951169999999</c:v>
                      </c:pt>
                      <c:pt idx="584">
                        <c:v>14.199951169999999</c:v>
                      </c:pt>
                      <c:pt idx="585">
                        <c:v>14.199951169999999</c:v>
                      </c:pt>
                      <c:pt idx="586">
                        <c:v>14.199951169999999</c:v>
                      </c:pt>
                      <c:pt idx="587">
                        <c:v>14.199951169999999</c:v>
                      </c:pt>
                      <c:pt idx="588">
                        <c:v>14.199951169999999</c:v>
                      </c:pt>
                      <c:pt idx="589">
                        <c:v>14.199951169999999</c:v>
                      </c:pt>
                      <c:pt idx="590">
                        <c:v>14.299804690000002</c:v>
                      </c:pt>
                      <c:pt idx="591">
                        <c:v>14.299804690000002</c:v>
                      </c:pt>
                      <c:pt idx="592">
                        <c:v>14.299804690000002</c:v>
                      </c:pt>
                      <c:pt idx="593">
                        <c:v>14.299804690000002</c:v>
                      </c:pt>
                      <c:pt idx="594">
                        <c:v>14.299804690000002</c:v>
                      </c:pt>
                      <c:pt idx="595">
                        <c:v>14.299804690000002</c:v>
                      </c:pt>
                      <c:pt idx="596">
                        <c:v>14.299804690000002</c:v>
                      </c:pt>
                      <c:pt idx="597">
                        <c:v>14.299804690000002</c:v>
                      </c:pt>
                      <c:pt idx="598">
                        <c:v>14.299804690000002</c:v>
                      </c:pt>
                      <c:pt idx="599">
                        <c:v>14.299804690000002</c:v>
                      </c:pt>
                      <c:pt idx="600">
                        <c:v>14.299804690000002</c:v>
                      </c:pt>
                      <c:pt idx="601">
                        <c:v>14.299804690000002</c:v>
                      </c:pt>
                      <c:pt idx="602">
                        <c:v>14.299804690000002</c:v>
                      </c:pt>
                      <c:pt idx="603">
                        <c:v>14.299804690000002</c:v>
                      </c:pt>
                      <c:pt idx="604">
                        <c:v>14.299804690000002</c:v>
                      </c:pt>
                      <c:pt idx="605">
                        <c:v>14.299804690000002</c:v>
                      </c:pt>
                      <c:pt idx="606">
                        <c:v>14.299804690000002</c:v>
                      </c:pt>
                      <c:pt idx="607">
                        <c:v>14.299804690000002</c:v>
                      </c:pt>
                      <c:pt idx="608">
                        <c:v>14.299804690000002</c:v>
                      </c:pt>
                      <c:pt idx="609">
                        <c:v>14.299804690000002</c:v>
                      </c:pt>
                      <c:pt idx="610">
                        <c:v>14.299804690000002</c:v>
                      </c:pt>
                      <c:pt idx="611">
                        <c:v>14.299804690000002</c:v>
                      </c:pt>
                      <c:pt idx="612">
                        <c:v>14.299804690000002</c:v>
                      </c:pt>
                      <c:pt idx="613">
                        <c:v>14.299804690000002</c:v>
                      </c:pt>
                      <c:pt idx="614">
                        <c:v>14.299804690000002</c:v>
                      </c:pt>
                      <c:pt idx="615">
                        <c:v>14.399902339999997</c:v>
                      </c:pt>
                      <c:pt idx="616">
                        <c:v>14.399902339999997</c:v>
                      </c:pt>
                      <c:pt idx="617">
                        <c:v>14.399902339999997</c:v>
                      </c:pt>
                      <c:pt idx="618">
                        <c:v>14.399902339999997</c:v>
                      </c:pt>
                      <c:pt idx="619">
                        <c:v>14.399902339999997</c:v>
                      </c:pt>
                      <c:pt idx="620">
                        <c:v>14.399902339999997</c:v>
                      </c:pt>
                      <c:pt idx="621">
                        <c:v>14.399902339999997</c:v>
                      </c:pt>
                      <c:pt idx="622">
                        <c:v>14.399902339999997</c:v>
                      </c:pt>
                      <c:pt idx="623">
                        <c:v>14.399902339999997</c:v>
                      </c:pt>
                      <c:pt idx="624">
                        <c:v>14.399902339999997</c:v>
                      </c:pt>
                      <c:pt idx="625">
                        <c:v>14.399902339999997</c:v>
                      </c:pt>
                      <c:pt idx="626">
                        <c:v>14.399902339999997</c:v>
                      </c:pt>
                      <c:pt idx="627">
                        <c:v>14.399902339999997</c:v>
                      </c:pt>
                      <c:pt idx="628">
                        <c:v>14.399902339999997</c:v>
                      </c:pt>
                      <c:pt idx="629">
                        <c:v>14.399902339999997</c:v>
                      </c:pt>
                      <c:pt idx="630">
                        <c:v>14.399902339999997</c:v>
                      </c:pt>
                      <c:pt idx="631">
                        <c:v>14.399902339999997</c:v>
                      </c:pt>
                      <c:pt idx="632">
                        <c:v>14.399902339999997</c:v>
                      </c:pt>
                      <c:pt idx="633">
                        <c:v>14.399902339999997</c:v>
                      </c:pt>
                      <c:pt idx="634">
                        <c:v>14.399902339999997</c:v>
                      </c:pt>
                      <c:pt idx="635">
                        <c:v>14.399902339999997</c:v>
                      </c:pt>
                      <c:pt idx="636">
                        <c:v>14.399902339999997</c:v>
                      </c:pt>
                      <c:pt idx="637">
                        <c:v>14.399902339999997</c:v>
                      </c:pt>
                      <c:pt idx="638">
                        <c:v>14.399902339999997</c:v>
                      </c:pt>
                      <c:pt idx="639">
                        <c:v>14.399902339999997</c:v>
                      </c:pt>
                      <c:pt idx="640">
                        <c:v>14.399902339999997</c:v>
                      </c:pt>
                      <c:pt idx="641">
                        <c:v>14.399902339999997</c:v>
                      </c:pt>
                      <c:pt idx="642">
                        <c:v>14.49975586</c:v>
                      </c:pt>
                      <c:pt idx="643">
                        <c:v>14.49975586</c:v>
                      </c:pt>
                      <c:pt idx="644">
                        <c:v>14.49975586</c:v>
                      </c:pt>
                      <c:pt idx="645">
                        <c:v>14.49975586</c:v>
                      </c:pt>
                      <c:pt idx="646">
                        <c:v>14.49975586</c:v>
                      </c:pt>
                      <c:pt idx="647">
                        <c:v>14.49975586</c:v>
                      </c:pt>
                      <c:pt idx="648">
                        <c:v>14.49975586</c:v>
                      </c:pt>
                      <c:pt idx="649">
                        <c:v>14.49975586</c:v>
                      </c:pt>
                      <c:pt idx="650">
                        <c:v>14.49975586</c:v>
                      </c:pt>
                      <c:pt idx="651">
                        <c:v>14.49975586</c:v>
                      </c:pt>
                      <c:pt idx="652">
                        <c:v>14.49975586</c:v>
                      </c:pt>
                      <c:pt idx="653">
                        <c:v>14.49975586</c:v>
                      </c:pt>
                      <c:pt idx="654">
                        <c:v>14.49975586</c:v>
                      </c:pt>
                      <c:pt idx="655">
                        <c:v>14.49975586</c:v>
                      </c:pt>
                      <c:pt idx="656">
                        <c:v>14.49975586</c:v>
                      </c:pt>
                      <c:pt idx="657">
                        <c:v>14.49975586</c:v>
                      </c:pt>
                      <c:pt idx="658">
                        <c:v>14.49975586</c:v>
                      </c:pt>
                      <c:pt idx="659">
                        <c:v>14.49975586</c:v>
                      </c:pt>
                      <c:pt idx="660">
                        <c:v>14.49975586</c:v>
                      </c:pt>
                      <c:pt idx="661">
                        <c:v>14.49975586</c:v>
                      </c:pt>
                      <c:pt idx="662">
                        <c:v>14.49975586</c:v>
                      </c:pt>
                      <c:pt idx="663">
                        <c:v>14.49975586</c:v>
                      </c:pt>
                      <c:pt idx="664">
                        <c:v>14.49975586</c:v>
                      </c:pt>
                      <c:pt idx="665">
                        <c:v>14.49975586</c:v>
                      </c:pt>
                      <c:pt idx="666">
                        <c:v>14.49975586</c:v>
                      </c:pt>
                      <c:pt idx="667">
                        <c:v>14.49975586</c:v>
                      </c:pt>
                      <c:pt idx="668">
                        <c:v>14.49975586</c:v>
                      </c:pt>
                      <c:pt idx="669">
                        <c:v>14.49975586</c:v>
                      </c:pt>
                      <c:pt idx="670">
                        <c:v>14.49975586</c:v>
                      </c:pt>
                      <c:pt idx="671">
                        <c:v>14.49975586</c:v>
                      </c:pt>
                      <c:pt idx="672">
                        <c:v>14.49975586</c:v>
                      </c:pt>
                      <c:pt idx="673">
                        <c:v>14.599853509999996</c:v>
                      </c:pt>
                      <c:pt idx="674">
                        <c:v>14.49975586</c:v>
                      </c:pt>
                      <c:pt idx="675">
                        <c:v>14.599853509999996</c:v>
                      </c:pt>
                      <c:pt idx="676">
                        <c:v>14.599853509999996</c:v>
                      </c:pt>
                      <c:pt idx="677">
                        <c:v>14.599853509999996</c:v>
                      </c:pt>
                      <c:pt idx="678">
                        <c:v>14.599853509999996</c:v>
                      </c:pt>
                      <c:pt idx="679">
                        <c:v>14.599853509999996</c:v>
                      </c:pt>
                      <c:pt idx="680">
                        <c:v>14.599853509999996</c:v>
                      </c:pt>
                      <c:pt idx="681">
                        <c:v>14.599853509999996</c:v>
                      </c:pt>
                      <c:pt idx="682">
                        <c:v>14.599853509999996</c:v>
                      </c:pt>
                      <c:pt idx="683">
                        <c:v>14.599853509999996</c:v>
                      </c:pt>
                      <c:pt idx="684">
                        <c:v>14.599853509999996</c:v>
                      </c:pt>
                      <c:pt idx="685">
                        <c:v>14.599853509999996</c:v>
                      </c:pt>
                      <c:pt idx="686">
                        <c:v>14.599853509999996</c:v>
                      </c:pt>
                      <c:pt idx="687">
                        <c:v>14.599853509999996</c:v>
                      </c:pt>
                      <c:pt idx="688">
                        <c:v>14.599853509999996</c:v>
                      </c:pt>
                      <c:pt idx="689">
                        <c:v>14.599853509999996</c:v>
                      </c:pt>
                      <c:pt idx="690">
                        <c:v>14.599853509999996</c:v>
                      </c:pt>
                      <c:pt idx="691">
                        <c:v>14.599853509999996</c:v>
                      </c:pt>
                      <c:pt idx="692">
                        <c:v>14.599853509999996</c:v>
                      </c:pt>
                      <c:pt idx="693">
                        <c:v>14.599853509999996</c:v>
                      </c:pt>
                      <c:pt idx="694">
                        <c:v>14.599853509999996</c:v>
                      </c:pt>
                      <c:pt idx="695">
                        <c:v>14.599853509999996</c:v>
                      </c:pt>
                      <c:pt idx="696">
                        <c:v>14.599853509999996</c:v>
                      </c:pt>
                      <c:pt idx="697">
                        <c:v>14.599853509999996</c:v>
                      </c:pt>
                      <c:pt idx="698">
                        <c:v>14.599853509999996</c:v>
                      </c:pt>
                      <c:pt idx="699">
                        <c:v>14.599853509999996</c:v>
                      </c:pt>
                      <c:pt idx="700">
                        <c:v>14.599853509999996</c:v>
                      </c:pt>
                      <c:pt idx="701">
                        <c:v>14.599853509999996</c:v>
                      </c:pt>
                      <c:pt idx="702">
                        <c:v>14.599853509999996</c:v>
                      </c:pt>
                      <c:pt idx="703">
                        <c:v>14.599853509999996</c:v>
                      </c:pt>
                      <c:pt idx="704">
                        <c:v>14.599853509999996</c:v>
                      </c:pt>
                      <c:pt idx="705">
                        <c:v>14.599853509999996</c:v>
                      </c:pt>
                      <c:pt idx="706">
                        <c:v>14.599853509999996</c:v>
                      </c:pt>
                      <c:pt idx="707">
                        <c:v>14.599853509999996</c:v>
                      </c:pt>
                      <c:pt idx="708">
                        <c:v>14.599853509999996</c:v>
                      </c:pt>
                      <c:pt idx="709">
                        <c:v>14.599853509999996</c:v>
                      </c:pt>
                      <c:pt idx="710">
                        <c:v>14.599853509999996</c:v>
                      </c:pt>
                      <c:pt idx="711">
                        <c:v>14.699707029999999</c:v>
                      </c:pt>
                      <c:pt idx="712">
                        <c:v>14.599853509999996</c:v>
                      </c:pt>
                      <c:pt idx="713">
                        <c:v>14.699707029999999</c:v>
                      </c:pt>
                      <c:pt idx="714">
                        <c:v>14.699707029999999</c:v>
                      </c:pt>
                      <c:pt idx="715">
                        <c:v>14.699707029999999</c:v>
                      </c:pt>
                      <c:pt idx="716">
                        <c:v>14.699707029999999</c:v>
                      </c:pt>
                      <c:pt idx="717">
                        <c:v>14.699707029999999</c:v>
                      </c:pt>
                      <c:pt idx="718">
                        <c:v>14.699707029999999</c:v>
                      </c:pt>
                      <c:pt idx="719">
                        <c:v>14.699707029999999</c:v>
                      </c:pt>
                      <c:pt idx="720">
                        <c:v>14.699707029999999</c:v>
                      </c:pt>
                      <c:pt idx="721">
                        <c:v>14.699707029999999</c:v>
                      </c:pt>
                      <c:pt idx="722">
                        <c:v>14.699707029999999</c:v>
                      </c:pt>
                      <c:pt idx="723">
                        <c:v>14.699707029999999</c:v>
                      </c:pt>
                      <c:pt idx="724">
                        <c:v>14.699707029999999</c:v>
                      </c:pt>
                      <c:pt idx="725">
                        <c:v>14.699707029999999</c:v>
                      </c:pt>
                      <c:pt idx="726">
                        <c:v>14.699707029999999</c:v>
                      </c:pt>
                      <c:pt idx="727">
                        <c:v>14.699707029999999</c:v>
                      </c:pt>
                      <c:pt idx="728">
                        <c:v>14.699707029999999</c:v>
                      </c:pt>
                      <c:pt idx="729">
                        <c:v>14.699707029999999</c:v>
                      </c:pt>
                      <c:pt idx="730">
                        <c:v>14.699707029999999</c:v>
                      </c:pt>
                      <c:pt idx="731">
                        <c:v>14.699707029999999</c:v>
                      </c:pt>
                      <c:pt idx="732">
                        <c:v>14.699707029999999</c:v>
                      </c:pt>
                      <c:pt idx="733">
                        <c:v>14.699707029999999</c:v>
                      </c:pt>
                      <c:pt idx="734">
                        <c:v>14.699707029999999</c:v>
                      </c:pt>
                      <c:pt idx="735">
                        <c:v>14.699707029999999</c:v>
                      </c:pt>
                      <c:pt idx="736">
                        <c:v>14.699707029999999</c:v>
                      </c:pt>
                      <c:pt idx="737">
                        <c:v>14.699707029999999</c:v>
                      </c:pt>
                      <c:pt idx="738">
                        <c:v>14.699707029999999</c:v>
                      </c:pt>
                      <c:pt idx="739">
                        <c:v>14.699707029999999</c:v>
                      </c:pt>
                      <c:pt idx="740">
                        <c:v>14.699707029999999</c:v>
                      </c:pt>
                      <c:pt idx="741">
                        <c:v>14.699707029999999</c:v>
                      </c:pt>
                      <c:pt idx="742">
                        <c:v>14.699707029999999</c:v>
                      </c:pt>
                      <c:pt idx="743">
                        <c:v>14.699707029999999</c:v>
                      </c:pt>
                      <c:pt idx="744">
                        <c:v>14.699707029999999</c:v>
                      </c:pt>
                      <c:pt idx="745">
                        <c:v>14.699707029999999</c:v>
                      </c:pt>
                      <c:pt idx="746">
                        <c:v>14.699707029999999</c:v>
                      </c:pt>
                      <c:pt idx="747">
                        <c:v>14.699707029999999</c:v>
                      </c:pt>
                      <c:pt idx="748">
                        <c:v>14.699707029999999</c:v>
                      </c:pt>
                      <c:pt idx="749">
                        <c:v>14.699707029999999</c:v>
                      </c:pt>
                      <c:pt idx="750">
                        <c:v>14.699707029999999</c:v>
                      </c:pt>
                      <c:pt idx="751">
                        <c:v>14.699707029999999</c:v>
                      </c:pt>
                      <c:pt idx="752">
                        <c:v>14.699707029999999</c:v>
                      </c:pt>
                      <c:pt idx="753">
                        <c:v>14.799804690000002</c:v>
                      </c:pt>
                      <c:pt idx="754">
                        <c:v>14.699707029999999</c:v>
                      </c:pt>
                      <c:pt idx="755">
                        <c:v>14.799804690000002</c:v>
                      </c:pt>
                      <c:pt idx="756">
                        <c:v>14.799804690000002</c:v>
                      </c:pt>
                      <c:pt idx="757">
                        <c:v>14.799804690000002</c:v>
                      </c:pt>
                      <c:pt idx="758">
                        <c:v>14.699707029999999</c:v>
                      </c:pt>
                      <c:pt idx="759">
                        <c:v>14.799804690000002</c:v>
                      </c:pt>
                      <c:pt idx="760">
                        <c:v>14.799804690000002</c:v>
                      </c:pt>
                      <c:pt idx="761">
                        <c:v>14.799804690000002</c:v>
                      </c:pt>
                      <c:pt idx="762">
                        <c:v>14.799804690000002</c:v>
                      </c:pt>
                      <c:pt idx="763">
                        <c:v>14.799804690000002</c:v>
                      </c:pt>
                      <c:pt idx="764">
                        <c:v>14.799804690000002</c:v>
                      </c:pt>
                      <c:pt idx="765">
                        <c:v>14.799804690000002</c:v>
                      </c:pt>
                      <c:pt idx="766">
                        <c:v>14.799804690000002</c:v>
                      </c:pt>
                      <c:pt idx="767">
                        <c:v>14.799804690000002</c:v>
                      </c:pt>
                      <c:pt idx="768">
                        <c:v>14.799804690000002</c:v>
                      </c:pt>
                      <c:pt idx="769">
                        <c:v>14.799804690000002</c:v>
                      </c:pt>
                      <c:pt idx="770">
                        <c:v>14.799804690000002</c:v>
                      </c:pt>
                      <c:pt idx="771">
                        <c:v>14.799804690000002</c:v>
                      </c:pt>
                      <c:pt idx="772">
                        <c:v>14.799804690000002</c:v>
                      </c:pt>
                      <c:pt idx="773">
                        <c:v>14.799804690000002</c:v>
                      </c:pt>
                      <c:pt idx="774">
                        <c:v>14.799804690000002</c:v>
                      </c:pt>
                      <c:pt idx="775">
                        <c:v>14.799804690000002</c:v>
                      </c:pt>
                      <c:pt idx="776">
                        <c:v>14.799804690000002</c:v>
                      </c:pt>
                      <c:pt idx="777">
                        <c:v>14.799804690000002</c:v>
                      </c:pt>
                      <c:pt idx="778">
                        <c:v>14.799804690000002</c:v>
                      </c:pt>
                      <c:pt idx="779">
                        <c:v>14.799804690000002</c:v>
                      </c:pt>
                      <c:pt idx="780">
                        <c:v>14.799804690000002</c:v>
                      </c:pt>
                      <c:pt idx="781">
                        <c:v>14.799804690000002</c:v>
                      </c:pt>
                      <c:pt idx="782">
                        <c:v>14.799804690000002</c:v>
                      </c:pt>
                      <c:pt idx="783">
                        <c:v>14.799804690000002</c:v>
                      </c:pt>
                      <c:pt idx="784">
                        <c:v>14.799804690000002</c:v>
                      </c:pt>
                      <c:pt idx="785">
                        <c:v>14.799804690000002</c:v>
                      </c:pt>
                      <c:pt idx="786">
                        <c:v>14.799804690000002</c:v>
                      </c:pt>
                      <c:pt idx="787">
                        <c:v>14.799804690000002</c:v>
                      </c:pt>
                      <c:pt idx="788">
                        <c:v>14.799804690000002</c:v>
                      </c:pt>
                      <c:pt idx="789">
                        <c:v>14.799804690000002</c:v>
                      </c:pt>
                      <c:pt idx="790">
                        <c:v>14.799804690000002</c:v>
                      </c:pt>
                      <c:pt idx="791">
                        <c:v>14.799804690000002</c:v>
                      </c:pt>
                      <c:pt idx="792">
                        <c:v>14.799804690000002</c:v>
                      </c:pt>
                      <c:pt idx="793">
                        <c:v>14.799804690000002</c:v>
                      </c:pt>
                      <c:pt idx="794">
                        <c:v>14.799804690000002</c:v>
                      </c:pt>
                      <c:pt idx="795">
                        <c:v>14.799804690000002</c:v>
                      </c:pt>
                      <c:pt idx="796">
                        <c:v>14.799804690000002</c:v>
                      </c:pt>
                      <c:pt idx="797">
                        <c:v>14.799804690000002</c:v>
                      </c:pt>
                      <c:pt idx="798">
                        <c:v>14.799804690000002</c:v>
                      </c:pt>
                      <c:pt idx="799">
                        <c:v>14.799804690000002</c:v>
                      </c:pt>
                      <c:pt idx="800">
                        <c:v>14.799804690000002</c:v>
                      </c:pt>
                      <c:pt idx="801">
                        <c:v>14.799804690000002</c:v>
                      </c:pt>
                      <c:pt idx="802">
                        <c:v>14.799804690000002</c:v>
                      </c:pt>
                      <c:pt idx="803">
                        <c:v>14.799804690000002</c:v>
                      </c:pt>
                      <c:pt idx="804">
                        <c:v>14.799804690000002</c:v>
                      </c:pt>
                      <c:pt idx="805">
                        <c:v>14.799804690000002</c:v>
                      </c:pt>
                      <c:pt idx="806">
                        <c:v>14.899902339999997</c:v>
                      </c:pt>
                      <c:pt idx="807">
                        <c:v>14.899902339999997</c:v>
                      </c:pt>
                      <c:pt idx="808">
                        <c:v>14.899902339999997</c:v>
                      </c:pt>
                      <c:pt idx="809">
                        <c:v>14.899902339999997</c:v>
                      </c:pt>
                      <c:pt idx="810">
                        <c:v>14.799804690000002</c:v>
                      </c:pt>
                      <c:pt idx="811">
                        <c:v>14.899902339999997</c:v>
                      </c:pt>
                      <c:pt idx="812">
                        <c:v>14.899902339999997</c:v>
                      </c:pt>
                      <c:pt idx="813">
                        <c:v>14.799804690000002</c:v>
                      </c:pt>
                      <c:pt idx="814">
                        <c:v>14.899902339999997</c:v>
                      </c:pt>
                      <c:pt idx="815">
                        <c:v>14.899902339999997</c:v>
                      </c:pt>
                      <c:pt idx="816">
                        <c:v>14.899902339999997</c:v>
                      </c:pt>
                      <c:pt idx="817">
                        <c:v>14.899902339999997</c:v>
                      </c:pt>
                      <c:pt idx="818">
                        <c:v>14.899902339999997</c:v>
                      </c:pt>
                      <c:pt idx="819">
                        <c:v>14.899902339999997</c:v>
                      </c:pt>
                      <c:pt idx="820">
                        <c:v>14.899902339999997</c:v>
                      </c:pt>
                      <c:pt idx="821">
                        <c:v>14.899902339999997</c:v>
                      </c:pt>
                      <c:pt idx="822">
                        <c:v>14.899902339999997</c:v>
                      </c:pt>
                      <c:pt idx="823">
                        <c:v>14.899902339999997</c:v>
                      </c:pt>
                      <c:pt idx="824">
                        <c:v>14.899902339999997</c:v>
                      </c:pt>
                      <c:pt idx="825">
                        <c:v>14.899902339999997</c:v>
                      </c:pt>
                      <c:pt idx="826">
                        <c:v>14.899902339999997</c:v>
                      </c:pt>
                      <c:pt idx="827">
                        <c:v>14.899902339999997</c:v>
                      </c:pt>
                      <c:pt idx="828">
                        <c:v>14.899902339999997</c:v>
                      </c:pt>
                      <c:pt idx="829">
                        <c:v>14.899902339999997</c:v>
                      </c:pt>
                      <c:pt idx="830">
                        <c:v>14.899902339999997</c:v>
                      </c:pt>
                      <c:pt idx="831">
                        <c:v>14.899902339999997</c:v>
                      </c:pt>
                      <c:pt idx="832">
                        <c:v>14.899902339999997</c:v>
                      </c:pt>
                      <c:pt idx="833">
                        <c:v>14.899902339999997</c:v>
                      </c:pt>
                      <c:pt idx="834">
                        <c:v>14.899902339999997</c:v>
                      </c:pt>
                      <c:pt idx="835">
                        <c:v>14.899902339999997</c:v>
                      </c:pt>
                      <c:pt idx="836">
                        <c:v>14.899902339999997</c:v>
                      </c:pt>
                      <c:pt idx="837">
                        <c:v>14.899902339999997</c:v>
                      </c:pt>
                      <c:pt idx="838">
                        <c:v>14.899902339999997</c:v>
                      </c:pt>
                      <c:pt idx="839">
                        <c:v>14.899902339999997</c:v>
                      </c:pt>
                      <c:pt idx="840">
                        <c:v>14.899902339999997</c:v>
                      </c:pt>
                      <c:pt idx="841">
                        <c:v>14.899902339999997</c:v>
                      </c:pt>
                      <c:pt idx="842">
                        <c:v>14.899902339999997</c:v>
                      </c:pt>
                      <c:pt idx="843">
                        <c:v>14.899902339999997</c:v>
                      </c:pt>
                      <c:pt idx="844">
                        <c:v>14.899902339999997</c:v>
                      </c:pt>
                      <c:pt idx="845">
                        <c:v>14.899902339999997</c:v>
                      </c:pt>
                      <c:pt idx="846">
                        <c:v>14.899902339999997</c:v>
                      </c:pt>
                      <c:pt idx="847">
                        <c:v>14.899902339999997</c:v>
                      </c:pt>
                      <c:pt idx="848">
                        <c:v>14.899902339999997</c:v>
                      </c:pt>
                      <c:pt idx="849">
                        <c:v>14.899902339999997</c:v>
                      </c:pt>
                      <c:pt idx="850">
                        <c:v>14.899902339999997</c:v>
                      </c:pt>
                      <c:pt idx="851">
                        <c:v>14.899902339999997</c:v>
                      </c:pt>
                      <c:pt idx="852">
                        <c:v>14.899902339999997</c:v>
                      </c:pt>
                      <c:pt idx="853">
                        <c:v>14.899902339999997</c:v>
                      </c:pt>
                      <c:pt idx="854">
                        <c:v>14.899902339999997</c:v>
                      </c:pt>
                      <c:pt idx="855">
                        <c:v>14.899902339999997</c:v>
                      </c:pt>
                      <c:pt idx="856">
                        <c:v>14.899902339999997</c:v>
                      </c:pt>
                      <c:pt idx="857">
                        <c:v>14.899902339999997</c:v>
                      </c:pt>
                      <c:pt idx="858">
                        <c:v>14.899902339999997</c:v>
                      </c:pt>
                      <c:pt idx="859">
                        <c:v>14.899902339999997</c:v>
                      </c:pt>
                      <c:pt idx="860">
                        <c:v>14.899902339999997</c:v>
                      </c:pt>
                      <c:pt idx="861">
                        <c:v>14.899902339999997</c:v>
                      </c:pt>
                      <c:pt idx="862">
                        <c:v>14.899902339999997</c:v>
                      </c:pt>
                      <c:pt idx="863">
                        <c:v>14.899902339999997</c:v>
                      </c:pt>
                      <c:pt idx="864">
                        <c:v>14.899902339999997</c:v>
                      </c:pt>
                      <c:pt idx="865">
                        <c:v>14.899902339999997</c:v>
                      </c:pt>
                      <c:pt idx="866">
                        <c:v>14.899902339999997</c:v>
                      </c:pt>
                      <c:pt idx="867">
                        <c:v>14.899902339999997</c:v>
                      </c:pt>
                      <c:pt idx="868">
                        <c:v>14.99975586</c:v>
                      </c:pt>
                      <c:pt idx="869">
                        <c:v>14.899902339999997</c:v>
                      </c:pt>
                      <c:pt idx="870">
                        <c:v>14.899902339999997</c:v>
                      </c:pt>
                      <c:pt idx="871">
                        <c:v>14.899902339999997</c:v>
                      </c:pt>
                      <c:pt idx="872">
                        <c:v>14.899902339999997</c:v>
                      </c:pt>
                      <c:pt idx="873">
                        <c:v>14.899902339999997</c:v>
                      </c:pt>
                      <c:pt idx="874">
                        <c:v>14.899902339999997</c:v>
                      </c:pt>
                      <c:pt idx="875">
                        <c:v>14.99975586</c:v>
                      </c:pt>
                      <c:pt idx="876">
                        <c:v>14.99975586</c:v>
                      </c:pt>
                      <c:pt idx="877">
                        <c:v>14.99975586</c:v>
                      </c:pt>
                      <c:pt idx="878">
                        <c:v>14.899902339999997</c:v>
                      </c:pt>
                      <c:pt idx="879">
                        <c:v>14.899902339999997</c:v>
                      </c:pt>
                      <c:pt idx="880">
                        <c:v>14.899902339999997</c:v>
                      </c:pt>
                      <c:pt idx="881">
                        <c:v>14.99975586</c:v>
                      </c:pt>
                      <c:pt idx="882">
                        <c:v>14.899902339999997</c:v>
                      </c:pt>
                      <c:pt idx="883">
                        <c:v>14.99975586</c:v>
                      </c:pt>
                      <c:pt idx="884">
                        <c:v>14.899902339999997</c:v>
                      </c:pt>
                      <c:pt idx="885">
                        <c:v>14.99975586</c:v>
                      </c:pt>
                      <c:pt idx="886">
                        <c:v>14.99975586</c:v>
                      </c:pt>
                      <c:pt idx="887">
                        <c:v>14.899902339999997</c:v>
                      </c:pt>
                      <c:pt idx="888">
                        <c:v>14.99975586</c:v>
                      </c:pt>
                      <c:pt idx="889">
                        <c:v>14.99975586</c:v>
                      </c:pt>
                      <c:pt idx="890">
                        <c:v>14.99975586</c:v>
                      </c:pt>
                      <c:pt idx="891">
                        <c:v>14.99975586</c:v>
                      </c:pt>
                      <c:pt idx="892">
                        <c:v>14.99975586</c:v>
                      </c:pt>
                      <c:pt idx="893">
                        <c:v>14.99975586</c:v>
                      </c:pt>
                      <c:pt idx="894">
                        <c:v>14.99975586</c:v>
                      </c:pt>
                      <c:pt idx="895">
                        <c:v>14.99975586</c:v>
                      </c:pt>
                      <c:pt idx="896">
                        <c:v>14.99975586</c:v>
                      </c:pt>
                      <c:pt idx="897">
                        <c:v>14.99975586</c:v>
                      </c:pt>
                      <c:pt idx="898">
                        <c:v>14.99975586</c:v>
                      </c:pt>
                      <c:pt idx="899">
                        <c:v>14.99975586</c:v>
                      </c:pt>
                      <c:pt idx="900">
                        <c:v>14.99975586</c:v>
                      </c:pt>
                      <c:pt idx="901">
                        <c:v>14.99975586</c:v>
                      </c:pt>
                      <c:pt idx="902">
                        <c:v>14.99975586</c:v>
                      </c:pt>
                      <c:pt idx="903">
                        <c:v>14.99975586</c:v>
                      </c:pt>
                      <c:pt idx="904">
                        <c:v>14.99975586</c:v>
                      </c:pt>
                      <c:pt idx="905">
                        <c:v>14.99975586</c:v>
                      </c:pt>
                      <c:pt idx="906">
                        <c:v>14.99975586</c:v>
                      </c:pt>
                      <c:pt idx="907">
                        <c:v>14.99975586</c:v>
                      </c:pt>
                      <c:pt idx="908">
                        <c:v>14.99975586</c:v>
                      </c:pt>
                      <c:pt idx="909">
                        <c:v>14.99975586</c:v>
                      </c:pt>
                      <c:pt idx="910">
                        <c:v>14.99975586</c:v>
                      </c:pt>
                      <c:pt idx="911">
                        <c:v>14.99975586</c:v>
                      </c:pt>
                      <c:pt idx="912">
                        <c:v>14.99975586</c:v>
                      </c:pt>
                      <c:pt idx="913">
                        <c:v>14.99975586</c:v>
                      </c:pt>
                      <c:pt idx="914">
                        <c:v>14.99975586</c:v>
                      </c:pt>
                      <c:pt idx="915">
                        <c:v>14.99975586</c:v>
                      </c:pt>
                      <c:pt idx="916">
                        <c:v>14.99975586</c:v>
                      </c:pt>
                      <c:pt idx="917">
                        <c:v>14.99975586</c:v>
                      </c:pt>
                      <c:pt idx="918">
                        <c:v>14.99975586</c:v>
                      </c:pt>
                      <c:pt idx="919">
                        <c:v>14.99975586</c:v>
                      </c:pt>
                      <c:pt idx="920">
                        <c:v>14.99975586</c:v>
                      </c:pt>
                      <c:pt idx="921">
                        <c:v>14.99975586</c:v>
                      </c:pt>
                      <c:pt idx="922">
                        <c:v>14.99975586</c:v>
                      </c:pt>
                      <c:pt idx="923">
                        <c:v>14.99975586</c:v>
                      </c:pt>
                      <c:pt idx="924">
                        <c:v>14.99975586</c:v>
                      </c:pt>
                      <c:pt idx="925">
                        <c:v>14.99975586</c:v>
                      </c:pt>
                      <c:pt idx="926">
                        <c:v>14.99975586</c:v>
                      </c:pt>
                      <c:pt idx="927">
                        <c:v>14.99975586</c:v>
                      </c:pt>
                      <c:pt idx="928">
                        <c:v>14.99975586</c:v>
                      </c:pt>
                      <c:pt idx="929">
                        <c:v>14.99975586</c:v>
                      </c:pt>
                      <c:pt idx="930">
                        <c:v>14.99975586</c:v>
                      </c:pt>
                      <c:pt idx="931">
                        <c:v>14.99975586</c:v>
                      </c:pt>
                      <c:pt idx="932">
                        <c:v>14.99975586</c:v>
                      </c:pt>
                      <c:pt idx="933">
                        <c:v>14.99975586</c:v>
                      </c:pt>
                      <c:pt idx="934">
                        <c:v>14.99975586</c:v>
                      </c:pt>
                      <c:pt idx="935">
                        <c:v>14.99975586</c:v>
                      </c:pt>
                      <c:pt idx="936">
                        <c:v>14.99975586</c:v>
                      </c:pt>
                      <c:pt idx="937">
                        <c:v>14.99975586</c:v>
                      </c:pt>
                      <c:pt idx="938">
                        <c:v>14.99975586</c:v>
                      </c:pt>
                      <c:pt idx="939">
                        <c:v>14.99975586</c:v>
                      </c:pt>
                      <c:pt idx="940">
                        <c:v>14.99975586</c:v>
                      </c:pt>
                      <c:pt idx="941">
                        <c:v>14.99975586</c:v>
                      </c:pt>
                      <c:pt idx="942">
                        <c:v>14.99975586</c:v>
                      </c:pt>
                      <c:pt idx="943">
                        <c:v>14.99975586</c:v>
                      </c:pt>
                      <c:pt idx="944">
                        <c:v>14.99975586</c:v>
                      </c:pt>
                      <c:pt idx="945">
                        <c:v>14.99975586</c:v>
                      </c:pt>
                      <c:pt idx="946">
                        <c:v>14.99975586</c:v>
                      </c:pt>
                      <c:pt idx="947">
                        <c:v>14.99975586</c:v>
                      </c:pt>
                      <c:pt idx="948">
                        <c:v>14.99975586</c:v>
                      </c:pt>
                      <c:pt idx="949">
                        <c:v>14.99975586</c:v>
                      </c:pt>
                      <c:pt idx="950">
                        <c:v>14.99975586</c:v>
                      </c:pt>
                      <c:pt idx="951">
                        <c:v>14.99975586</c:v>
                      </c:pt>
                      <c:pt idx="952">
                        <c:v>14.99975586</c:v>
                      </c:pt>
                      <c:pt idx="953">
                        <c:v>14.99975586</c:v>
                      </c:pt>
                      <c:pt idx="954">
                        <c:v>14.99975586</c:v>
                      </c:pt>
                      <c:pt idx="955">
                        <c:v>14.99975586</c:v>
                      </c:pt>
                      <c:pt idx="956">
                        <c:v>14.99975586</c:v>
                      </c:pt>
                      <c:pt idx="957">
                        <c:v>14.99975586</c:v>
                      </c:pt>
                      <c:pt idx="958">
                        <c:v>14.99975586</c:v>
                      </c:pt>
                      <c:pt idx="959">
                        <c:v>14.99975586</c:v>
                      </c:pt>
                      <c:pt idx="960">
                        <c:v>14.99975586</c:v>
                      </c:pt>
                      <c:pt idx="961">
                        <c:v>14.99975586</c:v>
                      </c:pt>
                      <c:pt idx="962">
                        <c:v>14.99975586</c:v>
                      </c:pt>
                      <c:pt idx="963">
                        <c:v>14.99975586</c:v>
                      </c:pt>
                      <c:pt idx="964">
                        <c:v>14.99975586</c:v>
                      </c:pt>
                      <c:pt idx="965">
                        <c:v>14.99975586</c:v>
                      </c:pt>
                      <c:pt idx="966">
                        <c:v>14.99975586</c:v>
                      </c:pt>
                      <c:pt idx="967">
                        <c:v>14.99975586</c:v>
                      </c:pt>
                      <c:pt idx="968">
                        <c:v>14.99975586</c:v>
                      </c:pt>
                      <c:pt idx="969">
                        <c:v>14.99975586</c:v>
                      </c:pt>
                      <c:pt idx="970">
                        <c:v>14.99975586</c:v>
                      </c:pt>
                      <c:pt idx="971">
                        <c:v>15.099853509999996</c:v>
                      </c:pt>
                      <c:pt idx="972">
                        <c:v>14.99975586</c:v>
                      </c:pt>
                      <c:pt idx="973">
                        <c:v>14.99975586</c:v>
                      </c:pt>
                      <c:pt idx="974">
                        <c:v>14.99975586</c:v>
                      </c:pt>
                      <c:pt idx="975">
                        <c:v>14.99975586</c:v>
                      </c:pt>
                      <c:pt idx="976">
                        <c:v>14.99975586</c:v>
                      </c:pt>
                      <c:pt idx="977">
                        <c:v>14.99975586</c:v>
                      </c:pt>
                      <c:pt idx="978">
                        <c:v>14.99975586</c:v>
                      </c:pt>
                      <c:pt idx="979">
                        <c:v>14.99975586</c:v>
                      </c:pt>
                      <c:pt idx="980">
                        <c:v>14.99975586</c:v>
                      </c:pt>
                      <c:pt idx="981">
                        <c:v>14.99975586</c:v>
                      </c:pt>
                      <c:pt idx="982">
                        <c:v>14.99975586</c:v>
                      </c:pt>
                      <c:pt idx="983">
                        <c:v>14.99975586</c:v>
                      </c:pt>
                      <c:pt idx="984">
                        <c:v>14.99975586</c:v>
                      </c:pt>
                      <c:pt idx="985">
                        <c:v>14.99975586</c:v>
                      </c:pt>
                      <c:pt idx="986">
                        <c:v>14.99975586</c:v>
                      </c:pt>
                      <c:pt idx="987">
                        <c:v>14.99975586</c:v>
                      </c:pt>
                      <c:pt idx="988">
                        <c:v>14.99975586</c:v>
                      </c:pt>
                      <c:pt idx="989">
                        <c:v>14.99975586</c:v>
                      </c:pt>
                      <c:pt idx="990">
                        <c:v>15.099853509999996</c:v>
                      </c:pt>
                      <c:pt idx="991">
                        <c:v>14.99975586</c:v>
                      </c:pt>
                      <c:pt idx="992">
                        <c:v>14.99975586</c:v>
                      </c:pt>
                      <c:pt idx="993">
                        <c:v>14.99975586</c:v>
                      </c:pt>
                      <c:pt idx="994">
                        <c:v>14.99975586</c:v>
                      </c:pt>
                      <c:pt idx="995">
                        <c:v>14.99975586</c:v>
                      </c:pt>
                      <c:pt idx="996">
                        <c:v>14.99975586</c:v>
                      </c:pt>
                      <c:pt idx="997">
                        <c:v>15.099853509999996</c:v>
                      </c:pt>
                      <c:pt idx="998">
                        <c:v>14.99975586</c:v>
                      </c:pt>
                      <c:pt idx="999">
                        <c:v>14.99975586</c:v>
                      </c:pt>
                      <c:pt idx="1000">
                        <c:v>15.099853509999996</c:v>
                      </c:pt>
                      <c:pt idx="1001">
                        <c:v>14.99975586</c:v>
                      </c:pt>
                      <c:pt idx="1002">
                        <c:v>14.99975586</c:v>
                      </c:pt>
                      <c:pt idx="1003">
                        <c:v>14.99975586</c:v>
                      </c:pt>
                      <c:pt idx="1004">
                        <c:v>14.99975586</c:v>
                      </c:pt>
                      <c:pt idx="1005">
                        <c:v>14.99975586</c:v>
                      </c:pt>
                      <c:pt idx="1006">
                        <c:v>15.099853509999996</c:v>
                      </c:pt>
                      <c:pt idx="1007">
                        <c:v>14.99975586</c:v>
                      </c:pt>
                      <c:pt idx="1008">
                        <c:v>14.99975586</c:v>
                      </c:pt>
                      <c:pt idx="1009">
                        <c:v>14.99975586</c:v>
                      </c:pt>
                      <c:pt idx="1010">
                        <c:v>14.99975586</c:v>
                      </c:pt>
                      <c:pt idx="1011">
                        <c:v>14.99975586</c:v>
                      </c:pt>
                      <c:pt idx="1012">
                        <c:v>14.99975586</c:v>
                      </c:pt>
                      <c:pt idx="1013">
                        <c:v>15.099853509999996</c:v>
                      </c:pt>
                      <c:pt idx="1014">
                        <c:v>15.099853509999996</c:v>
                      </c:pt>
                      <c:pt idx="1015">
                        <c:v>14.99975586</c:v>
                      </c:pt>
                      <c:pt idx="1016">
                        <c:v>14.99975586</c:v>
                      </c:pt>
                      <c:pt idx="1017">
                        <c:v>14.99975586</c:v>
                      </c:pt>
                      <c:pt idx="1018">
                        <c:v>14.99975586</c:v>
                      </c:pt>
                      <c:pt idx="1019">
                        <c:v>14.99975586</c:v>
                      </c:pt>
                      <c:pt idx="1020">
                        <c:v>15.099853509999996</c:v>
                      </c:pt>
                      <c:pt idx="1021">
                        <c:v>15.099853509999996</c:v>
                      </c:pt>
                      <c:pt idx="1022">
                        <c:v>14.99975586</c:v>
                      </c:pt>
                      <c:pt idx="1023">
                        <c:v>14.99975586</c:v>
                      </c:pt>
                      <c:pt idx="1024">
                        <c:v>15.099853509999996</c:v>
                      </c:pt>
                      <c:pt idx="1025">
                        <c:v>15.099853509999996</c:v>
                      </c:pt>
                      <c:pt idx="1026">
                        <c:v>14.99975586</c:v>
                      </c:pt>
                      <c:pt idx="1027">
                        <c:v>15.099853509999996</c:v>
                      </c:pt>
                      <c:pt idx="1028">
                        <c:v>15.099853509999996</c:v>
                      </c:pt>
                      <c:pt idx="1029">
                        <c:v>14.99975586</c:v>
                      </c:pt>
                      <c:pt idx="1030">
                        <c:v>14.99975586</c:v>
                      </c:pt>
                      <c:pt idx="1031">
                        <c:v>14.99975586</c:v>
                      </c:pt>
                      <c:pt idx="1032">
                        <c:v>14.99975586</c:v>
                      </c:pt>
                      <c:pt idx="1033">
                        <c:v>14.99975586</c:v>
                      </c:pt>
                      <c:pt idx="1034">
                        <c:v>14.99975586</c:v>
                      </c:pt>
                      <c:pt idx="1035">
                        <c:v>15.099853509999996</c:v>
                      </c:pt>
                      <c:pt idx="1036">
                        <c:v>15.099853509999996</c:v>
                      </c:pt>
                      <c:pt idx="1037">
                        <c:v>15.099853509999996</c:v>
                      </c:pt>
                      <c:pt idx="1038">
                        <c:v>14.99975586</c:v>
                      </c:pt>
                      <c:pt idx="1039">
                        <c:v>15.099853509999996</c:v>
                      </c:pt>
                      <c:pt idx="1040">
                        <c:v>15.099853509999996</c:v>
                      </c:pt>
                      <c:pt idx="1041">
                        <c:v>14.99975586</c:v>
                      </c:pt>
                      <c:pt idx="1042">
                        <c:v>14.99975586</c:v>
                      </c:pt>
                      <c:pt idx="1043">
                        <c:v>15.099853509999996</c:v>
                      </c:pt>
                      <c:pt idx="1044">
                        <c:v>14.99975586</c:v>
                      </c:pt>
                      <c:pt idx="1045">
                        <c:v>15.099853509999996</c:v>
                      </c:pt>
                      <c:pt idx="1046">
                        <c:v>14.99975586</c:v>
                      </c:pt>
                      <c:pt idx="1047">
                        <c:v>15.099853509999996</c:v>
                      </c:pt>
                      <c:pt idx="1048">
                        <c:v>15.099853509999996</c:v>
                      </c:pt>
                      <c:pt idx="1049">
                        <c:v>14.99975586</c:v>
                      </c:pt>
                      <c:pt idx="1050">
                        <c:v>15.099853509999996</c:v>
                      </c:pt>
                      <c:pt idx="1051">
                        <c:v>15.099853509999996</c:v>
                      </c:pt>
                      <c:pt idx="1052">
                        <c:v>15.099853509999996</c:v>
                      </c:pt>
                      <c:pt idx="1053">
                        <c:v>14.99975586</c:v>
                      </c:pt>
                      <c:pt idx="1054">
                        <c:v>15.099853509999996</c:v>
                      </c:pt>
                      <c:pt idx="1055">
                        <c:v>14.99975586</c:v>
                      </c:pt>
                      <c:pt idx="1056">
                        <c:v>15.099853509999996</c:v>
                      </c:pt>
                      <c:pt idx="1057">
                        <c:v>15.099853509999996</c:v>
                      </c:pt>
                      <c:pt idx="1058">
                        <c:v>15.099853509999996</c:v>
                      </c:pt>
                      <c:pt idx="1059">
                        <c:v>14.99975586</c:v>
                      </c:pt>
                      <c:pt idx="1060">
                        <c:v>14.99975586</c:v>
                      </c:pt>
                      <c:pt idx="1061">
                        <c:v>14.99975586</c:v>
                      </c:pt>
                      <c:pt idx="1062">
                        <c:v>15.099853509999996</c:v>
                      </c:pt>
                      <c:pt idx="1063">
                        <c:v>15.099853509999996</c:v>
                      </c:pt>
                      <c:pt idx="1064">
                        <c:v>15.099853509999996</c:v>
                      </c:pt>
                      <c:pt idx="1065">
                        <c:v>15.099853509999996</c:v>
                      </c:pt>
                      <c:pt idx="1066">
                        <c:v>14.99975586</c:v>
                      </c:pt>
                      <c:pt idx="1067">
                        <c:v>14.99975586</c:v>
                      </c:pt>
                      <c:pt idx="1068">
                        <c:v>15.099853509999996</c:v>
                      </c:pt>
                      <c:pt idx="1069">
                        <c:v>15.099853509999996</c:v>
                      </c:pt>
                      <c:pt idx="1070">
                        <c:v>15.099853509999996</c:v>
                      </c:pt>
                      <c:pt idx="1071">
                        <c:v>15.099853509999996</c:v>
                      </c:pt>
                      <c:pt idx="1072">
                        <c:v>15.099853509999996</c:v>
                      </c:pt>
                      <c:pt idx="1073">
                        <c:v>15.099853509999996</c:v>
                      </c:pt>
                      <c:pt idx="1074">
                        <c:v>15.099853509999996</c:v>
                      </c:pt>
                      <c:pt idx="1075">
                        <c:v>15.099853509999996</c:v>
                      </c:pt>
                      <c:pt idx="1076">
                        <c:v>15.099853509999996</c:v>
                      </c:pt>
                      <c:pt idx="1077">
                        <c:v>15.099853509999996</c:v>
                      </c:pt>
                      <c:pt idx="1078">
                        <c:v>15.099853509999996</c:v>
                      </c:pt>
                      <c:pt idx="1079">
                        <c:v>14.99975586</c:v>
                      </c:pt>
                      <c:pt idx="1080">
                        <c:v>15.099853509999996</c:v>
                      </c:pt>
                      <c:pt idx="1081">
                        <c:v>15.099853509999996</c:v>
                      </c:pt>
                      <c:pt idx="1082">
                        <c:v>15.099853509999996</c:v>
                      </c:pt>
                      <c:pt idx="1083">
                        <c:v>15.099853509999996</c:v>
                      </c:pt>
                      <c:pt idx="1084">
                        <c:v>15.099853509999996</c:v>
                      </c:pt>
                      <c:pt idx="1085">
                        <c:v>15.099853509999996</c:v>
                      </c:pt>
                      <c:pt idx="1086">
                        <c:v>15.099853509999996</c:v>
                      </c:pt>
                      <c:pt idx="1087">
                        <c:v>15.099853509999996</c:v>
                      </c:pt>
                      <c:pt idx="1088">
                        <c:v>15.099853509999996</c:v>
                      </c:pt>
                      <c:pt idx="1089">
                        <c:v>15.099853509999996</c:v>
                      </c:pt>
                      <c:pt idx="1090">
                        <c:v>15.099853509999996</c:v>
                      </c:pt>
                      <c:pt idx="1091">
                        <c:v>14.99975586</c:v>
                      </c:pt>
                      <c:pt idx="1092">
                        <c:v>15.099853509999996</c:v>
                      </c:pt>
                      <c:pt idx="1093">
                        <c:v>15.099853509999996</c:v>
                      </c:pt>
                      <c:pt idx="1094">
                        <c:v>15.099853509999996</c:v>
                      </c:pt>
                      <c:pt idx="1095">
                        <c:v>14.99975586</c:v>
                      </c:pt>
                      <c:pt idx="1096">
                        <c:v>14.99975586</c:v>
                      </c:pt>
                      <c:pt idx="1097">
                        <c:v>15.099853509999996</c:v>
                      </c:pt>
                      <c:pt idx="1098">
                        <c:v>14.99975586</c:v>
                      </c:pt>
                      <c:pt idx="1099">
                        <c:v>15.099853509999996</c:v>
                      </c:pt>
                      <c:pt idx="1100">
                        <c:v>14.99975586</c:v>
                      </c:pt>
                      <c:pt idx="1101">
                        <c:v>15.099853509999996</c:v>
                      </c:pt>
                      <c:pt idx="1102">
                        <c:v>14.99975586</c:v>
                      </c:pt>
                      <c:pt idx="1103">
                        <c:v>14.99975586</c:v>
                      </c:pt>
                      <c:pt idx="1104">
                        <c:v>15.099853509999996</c:v>
                      </c:pt>
                      <c:pt idx="1105">
                        <c:v>14.99975586</c:v>
                      </c:pt>
                      <c:pt idx="1106">
                        <c:v>14.99975586</c:v>
                      </c:pt>
                      <c:pt idx="1107">
                        <c:v>14.99975586</c:v>
                      </c:pt>
                      <c:pt idx="1108">
                        <c:v>15.099853509999996</c:v>
                      </c:pt>
                      <c:pt idx="1109">
                        <c:v>15.099853509999996</c:v>
                      </c:pt>
                      <c:pt idx="1110">
                        <c:v>14.99975586</c:v>
                      </c:pt>
                      <c:pt idx="1111">
                        <c:v>14.99975586</c:v>
                      </c:pt>
                      <c:pt idx="1112">
                        <c:v>15.099853509999996</c:v>
                      </c:pt>
                      <c:pt idx="1113">
                        <c:v>14.99975586</c:v>
                      </c:pt>
                      <c:pt idx="1114">
                        <c:v>14.99975586</c:v>
                      </c:pt>
                      <c:pt idx="1115">
                        <c:v>14.99975586</c:v>
                      </c:pt>
                      <c:pt idx="1116">
                        <c:v>14.99975586</c:v>
                      </c:pt>
                      <c:pt idx="1117">
                        <c:v>14.99975586</c:v>
                      </c:pt>
                      <c:pt idx="1118">
                        <c:v>15.099853509999996</c:v>
                      </c:pt>
                      <c:pt idx="1119">
                        <c:v>15.099853509999996</c:v>
                      </c:pt>
                      <c:pt idx="1120">
                        <c:v>14.99975586</c:v>
                      </c:pt>
                      <c:pt idx="1121">
                        <c:v>14.99975586</c:v>
                      </c:pt>
                      <c:pt idx="1122">
                        <c:v>14.99975586</c:v>
                      </c:pt>
                      <c:pt idx="1123">
                        <c:v>14.99975586</c:v>
                      </c:pt>
                      <c:pt idx="1124">
                        <c:v>15.099853509999996</c:v>
                      </c:pt>
                      <c:pt idx="1125">
                        <c:v>14.99975586</c:v>
                      </c:pt>
                      <c:pt idx="1126">
                        <c:v>15.099853509999996</c:v>
                      </c:pt>
                      <c:pt idx="1127">
                        <c:v>15.099853509999996</c:v>
                      </c:pt>
                      <c:pt idx="1128">
                        <c:v>14.99975586</c:v>
                      </c:pt>
                      <c:pt idx="1129">
                        <c:v>14.99975586</c:v>
                      </c:pt>
                      <c:pt idx="1130">
                        <c:v>15.099853509999996</c:v>
                      </c:pt>
                      <c:pt idx="1131">
                        <c:v>14.99975586</c:v>
                      </c:pt>
                      <c:pt idx="1132">
                        <c:v>14.99975586</c:v>
                      </c:pt>
                      <c:pt idx="1133">
                        <c:v>14.99975586</c:v>
                      </c:pt>
                      <c:pt idx="1134">
                        <c:v>14.99975586</c:v>
                      </c:pt>
                      <c:pt idx="1135">
                        <c:v>14.99975586</c:v>
                      </c:pt>
                      <c:pt idx="1136">
                        <c:v>14.99975586</c:v>
                      </c:pt>
                      <c:pt idx="1137">
                        <c:v>15.099853509999996</c:v>
                      </c:pt>
                      <c:pt idx="1138">
                        <c:v>14.99975586</c:v>
                      </c:pt>
                      <c:pt idx="1139">
                        <c:v>14.99975586</c:v>
                      </c:pt>
                      <c:pt idx="1140">
                        <c:v>14.99975586</c:v>
                      </c:pt>
                      <c:pt idx="1141">
                        <c:v>14.99975586</c:v>
                      </c:pt>
                      <c:pt idx="1142">
                        <c:v>14.99975586</c:v>
                      </c:pt>
                      <c:pt idx="1143">
                        <c:v>15.099853509999996</c:v>
                      </c:pt>
                      <c:pt idx="1144">
                        <c:v>14.99975586</c:v>
                      </c:pt>
                      <c:pt idx="1145">
                        <c:v>14.99975586</c:v>
                      </c:pt>
                      <c:pt idx="1146">
                        <c:v>14.99975586</c:v>
                      </c:pt>
                      <c:pt idx="1147">
                        <c:v>14.99975586</c:v>
                      </c:pt>
                      <c:pt idx="1148">
                        <c:v>14.99975586</c:v>
                      </c:pt>
                      <c:pt idx="1149">
                        <c:v>15.099853509999996</c:v>
                      </c:pt>
                      <c:pt idx="1150">
                        <c:v>14.99975586</c:v>
                      </c:pt>
                      <c:pt idx="1151">
                        <c:v>15.099853509999996</c:v>
                      </c:pt>
                      <c:pt idx="1152">
                        <c:v>14.99975586</c:v>
                      </c:pt>
                      <c:pt idx="1153">
                        <c:v>14.99975586</c:v>
                      </c:pt>
                      <c:pt idx="1154">
                        <c:v>14.99975586</c:v>
                      </c:pt>
                      <c:pt idx="1155">
                        <c:v>14.99975586</c:v>
                      </c:pt>
                      <c:pt idx="1156">
                        <c:v>14.99975586</c:v>
                      </c:pt>
                      <c:pt idx="1157">
                        <c:v>14.99975586</c:v>
                      </c:pt>
                      <c:pt idx="1158">
                        <c:v>14.99975586</c:v>
                      </c:pt>
                      <c:pt idx="1159">
                        <c:v>14.99975586</c:v>
                      </c:pt>
                      <c:pt idx="1160">
                        <c:v>14.99975586</c:v>
                      </c:pt>
                      <c:pt idx="1161">
                        <c:v>14.99975586</c:v>
                      </c:pt>
                      <c:pt idx="1162">
                        <c:v>14.99975586</c:v>
                      </c:pt>
                      <c:pt idx="1163">
                        <c:v>14.99975586</c:v>
                      </c:pt>
                      <c:pt idx="1164">
                        <c:v>14.99975586</c:v>
                      </c:pt>
                      <c:pt idx="1165">
                        <c:v>14.99975586</c:v>
                      </c:pt>
                      <c:pt idx="1166">
                        <c:v>14.99975586</c:v>
                      </c:pt>
                      <c:pt idx="1167">
                        <c:v>14.99975586</c:v>
                      </c:pt>
                      <c:pt idx="1168">
                        <c:v>14.99975586</c:v>
                      </c:pt>
                      <c:pt idx="1169">
                        <c:v>14.99975586</c:v>
                      </c:pt>
                      <c:pt idx="1170">
                        <c:v>14.99975586</c:v>
                      </c:pt>
                      <c:pt idx="1171">
                        <c:v>14.99975586</c:v>
                      </c:pt>
                      <c:pt idx="1172">
                        <c:v>14.99975586</c:v>
                      </c:pt>
                      <c:pt idx="1173">
                        <c:v>14.99975586</c:v>
                      </c:pt>
                      <c:pt idx="1174">
                        <c:v>14.99975586</c:v>
                      </c:pt>
                      <c:pt idx="1175">
                        <c:v>14.99975586</c:v>
                      </c:pt>
                      <c:pt idx="1176">
                        <c:v>14.99975586</c:v>
                      </c:pt>
                      <c:pt idx="1177">
                        <c:v>14.99975586</c:v>
                      </c:pt>
                      <c:pt idx="1178">
                        <c:v>14.99975586</c:v>
                      </c:pt>
                      <c:pt idx="1179">
                        <c:v>14.99975586</c:v>
                      </c:pt>
                      <c:pt idx="1180">
                        <c:v>14.99975586</c:v>
                      </c:pt>
                      <c:pt idx="1181">
                        <c:v>14.99975586</c:v>
                      </c:pt>
                      <c:pt idx="1182">
                        <c:v>14.99975586</c:v>
                      </c:pt>
                      <c:pt idx="1183">
                        <c:v>14.99975586</c:v>
                      </c:pt>
                      <c:pt idx="1184">
                        <c:v>14.99975586</c:v>
                      </c:pt>
                      <c:pt idx="1185">
                        <c:v>14.99975586</c:v>
                      </c:pt>
                      <c:pt idx="1186">
                        <c:v>14.99975586</c:v>
                      </c:pt>
                      <c:pt idx="1187">
                        <c:v>14.99975586</c:v>
                      </c:pt>
                      <c:pt idx="1188">
                        <c:v>14.99975586</c:v>
                      </c:pt>
                      <c:pt idx="1189">
                        <c:v>14.99975586</c:v>
                      </c:pt>
                      <c:pt idx="1190">
                        <c:v>14.99975586</c:v>
                      </c:pt>
                      <c:pt idx="1191">
                        <c:v>14.99975586</c:v>
                      </c:pt>
                      <c:pt idx="1192">
                        <c:v>14.99975586</c:v>
                      </c:pt>
                      <c:pt idx="1193">
                        <c:v>14.99975586</c:v>
                      </c:pt>
                      <c:pt idx="1194">
                        <c:v>14.99975586</c:v>
                      </c:pt>
                      <c:pt idx="1195">
                        <c:v>14.99975586</c:v>
                      </c:pt>
                      <c:pt idx="1196">
                        <c:v>14.99975586</c:v>
                      </c:pt>
                      <c:pt idx="1197">
                        <c:v>14.99975586</c:v>
                      </c:pt>
                      <c:pt idx="1198">
                        <c:v>14.99975586</c:v>
                      </c:pt>
                      <c:pt idx="1199">
                        <c:v>14.99975586</c:v>
                      </c:pt>
                      <c:pt idx="1200">
                        <c:v>14.99975586</c:v>
                      </c:pt>
                      <c:pt idx="1201">
                        <c:v>14.99975586</c:v>
                      </c:pt>
                      <c:pt idx="1202">
                        <c:v>14.99975586</c:v>
                      </c:pt>
                      <c:pt idx="1203">
                        <c:v>14.99975586</c:v>
                      </c:pt>
                      <c:pt idx="1204">
                        <c:v>14.99975586</c:v>
                      </c:pt>
                      <c:pt idx="1205">
                        <c:v>14.99975586</c:v>
                      </c:pt>
                      <c:pt idx="1206">
                        <c:v>14.99975586</c:v>
                      </c:pt>
                      <c:pt idx="1207">
                        <c:v>14.99975586</c:v>
                      </c:pt>
                      <c:pt idx="1208">
                        <c:v>14.99975586</c:v>
                      </c:pt>
                      <c:pt idx="1209">
                        <c:v>14.99975586</c:v>
                      </c:pt>
                      <c:pt idx="1210">
                        <c:v>14.99975586</c:v>
                      </c:pt>
                      <c:pt idx="1211">
                        <c:v>14.99975586</c:v>
                      </c:pt>
                      <c:pt idx="1212">
                        <c:v>14.99975586</c:v>
                      </c:pt>
                      <c:pt idx="1213">
                        <c:v>14.99975586</c:v>
                      </c:pt>
                      <c:pt idx="1214">
                        <c:v>14.99975586</c:v>
                      </c:pt>
                      <c:pt idx="1215">
                        <c:v>14.99975586</c:v>
                      </c:pt>
                      <c:pt idx="1216">
                        <c:v>14.99975586</c:v>
                      </c:pt>
                      <c:pt idx="1217">
                        <c:v>14.99975586</c:v>
                      </c:pt>
                      <c:pt idx="1218">
                        <c:v>14.99975586</c:v>
                      </c:pt>
                      <c:pt idx="1219">
                        <c:v>14.99975586</c:v>
                      </c:pt>
                      <c:pt idx="1220">
                        <c:v>14.99975586</c:v>
                      </c:pt>
                      <c:pt idx="1221">
                        <c:v>14.99975586</c:v>
                      </c:pt>
                      <c:pt idx="1222">
                        <c:v>14.99975586</c:v>
                      </c:pt>
                      <c:pt idx="1223">
                        <c:v>14.99975586</c:v>
                      </c:pt>
                      <c:pt idx="1224">
                        <c:v>14.99975586</c:v>
                      </c:pt>
                      <c:pt idx="1225">
                        <c:v>14.99975586</c:v>
                      </c:pt>
                      <c:pt idx="1226">
                        <c:v>14.99975586</c:v>
                      </c:pt>
                      <c:pt idx="1227">
                        <c:v>14.99975586</c:v>
                      </c:pt>
                      <c:pt idx="1228">
                        <c:v>14.99975586</c:v>
                      </c:pt>
                      <c:pt idx="1229">
                        <c:v>14.99975586</c:v>
                      </c:pt>
                      <c:pt idx="1230">
                        <c:v>14.99975586</c:v>
                      </c:pt>
                      <c:pt idx="1231">
                        <c:v>14.99975586</c:v>
                      </c:pt>
                      <c:pt idx="1232">
                        <c:v>14.99975586</c:v>
                      </c:pt>
                      <c:pt idx="1233">
                        <c:v>14.99975586</c:v>
                      </c:pt>
                      <c:pt idx="1234">
                        <c:v>14.99975586</c:v>
                      </c:pt>
                      <c:pt idx="1235">
                        <c:v>14.99975586</c:v>
                      </c:pt>
                      <c:pt idx="1236">
                        <c:v>14.99975586</c:v>
                      </c:pt>
                      <c:pt idx="1237">
                        <c:v>14.99975586</c:v>
                      </c:pt>
                      <c:pt idx="1238">
                        <c:v>14.99975586</c:v>
                      </c:pt>
                      <c:pt idx="1239">
                        <c:v>14.99975586</c:v>
                      </c:pt>
                      <c:pt idx="1240">
                        <c:v>14.99975586</c:v>
                      </c:pt>
                      <c:pt idx="1241">
                        <c:v>14.99975586</c:v>
                      </c:pt>
                      <c:pt idx="1242">
                        <c:v>14.99975586</c:v>
                      </c:pt>
                      <c:pt idx="1243">
                        <c:v>14.99975586</c:v>
                      </c:pt>
                      <c:pt idx="1244">
                        <c:v>14.99975586</c:v>
                      </c:pt>
                      <c:pt idx="1245">
                        <c:v>14.99975586</c:v>
                      </c:pt>
                      <c:pt idx="1246">
                        <c:v>14.99975586</c:v>
                      </c:pt>
                      <c:pt idx="1247">
                        <c:v>14.99975586</c:v>
                      </c:pt>
                      <c:pt idx="1248">
                        <c:v>14.99975586</c:v>
                      </c:pt>
                      <c:pt idx="1249">
                        <c:v>14.99975586</c:v>
                      </c:pt>
                      <c:pt idx="1250">
                        <c:v>14.99975586</c:v>
                      </c:pt>
                      <c:pt idx="1251">
                        <c:v>14.99975586</c:v>
                      </c:pt>
                      <c:pt idx="1252">
                        <c:v>14.99975586</c:v>
                      </c:pt>
                      <c:pt idx="1253">
                        <c:v>14.99975586</c:v>
                      </c:pt>
                      <c:pt idx="1254">
                        <c:v>14.99975586</c:v>
                      </c:pt>
                      <c:pt idx="1255">
                        <c:v>14.99975586</c:v>
                      </c:pt>
                      <c:pt idx="1256">
                        <c:v>14.99975586</c:v>
                      </c:pt>
                      <c:pt idx="1257">
                        <c:v>14.99975586</c:v>
                      </c:pt>
                      <c:pt idx="1258">
                        <c:v>14.99975586</c:v>
                      </c:pt>
                      <c:pt idx="1259">
                        <c:v>14.99975586</c:v>
                      </c:pt>
                      <c:pt idx="1260">
                        <c:v>14.99975586</c:v>
                      </c:pt>
                      <c:pt idx="1261">
                        <c:v>14.99975586</c:v>
                      </c:pt>
                      <c:pt idx="1262">
                        <c:v>14.99975586</c:v>
                      </c:pt>
                      <c:pt idx="1263">
                        <c:v>14.99975586</c:v>
                      </c:pt>
                      <c:pt idx="1264">
                        <c:v>14.99975586</c:v>
                      </c:pt>
                      <c:pt idx="1265">
                        <c:v>14.99975586</c:v>
                      </c:pt>
                      <c:pt idx="1266">
                        <c:v>14.99975586</c:v>
                      </c:pt>
                      <c:pt idx="1267">
                        <c:v>14.99975586</c:v>
                      </c:pt>
                      <c:pt idx="1268">
                        <c:v>14.99975586</c:v>
                      </c:pt>
                      <c:pt idx="1269">
                        <c:v>14.99975586</c:v>
                      </c:pt>
                      <c:pt idx="1270">
                        <c:v>14.99975586</c:v>
                      </c:pt>
                      <c:pt idx="1271">
                        <c:v>14.99975586</c:v>
                      </c:pt>
                      <c:pt idx="1272">
                        <c:v>14.99975586</c:v>
                      </c:pt>
                      <c:pt idx="1273">
                        <c:v>14.99975586</c:v>
                      </c:pt>
                      <c:pt idx="1274">
                        <c:v>14.99975586</c:v>
                      </c:pt>
                      <c:pt idx="1275">
                        <c:v>14.99975586</c:v>
                      </c:pt>
                      <c:pt idx="1276">
                        <c:v>14.99975586</c:v>
                      </c:pt>
                      <c:pt idx="1277">
                        <c:v>14.99975586</c:v>
                      </c:pt>
                      <c:pt idx="1278">
                        <c:v>14.99975586</c:v>
                      </c:pt>
                      <c:pt idx="1279">
                        <c:v>14.99975586</c:v>
                      </c:pt>
                      <c:pt idx="1280">
                        <c:v>14.99975586</c:v>
                      </c:pt>
                      <c:pt idx="1281">
                        <c:v>14.99975586</c:v>
                      </c:pt>
                      <c:pt idx="1282">
                        <c:v>14.99975586</c:v>
                      </c:pt>
                      <c:pt idx="1283">
                        <c:v>14.99975586</c:v>
                      </c:pt>
                      <c:pt idx="1284">
                        <c:v>14.99975586</c:v>
                      </c:pt>
                      <c:pt idx="1285">
                        <c:v>14.99975586</c:v>
                      </c:pt>
                      <c:pt idx="1286">
                        <c:v>14.99975586</c:v>
                      </c:pt>
                      <c:pt idx="1287">
                        <c:v>14.99975586</c:v>
                      </c:pt>
                      <c:pt idx="1288">
                        <c:v>14.99975586</c:v>
                      </c:pt>
                      <c:pt idx="1289">
                        <c:v>14.99975586</c:v>
                      </c:pt>
                      <c:pt idx="1290">
                        <c:v>14.99975586</c:v>
                      </c:pt>
                      <c:pt idx="1291">
                        <c:v>14.99975586</c:v>
                      </c:pt>
                      <c:pt idx="1292">
                        <c:v>14.899902339999997</c:v>
                      </c:pt>
                      <c:pt idx="1293">
                        <c:v>14.899902339999997</c:v>
                      </c:pt>
                      <c:pt idx="1294">
                        <c:v>14.99975586</c:v>
                      </c:pt>
                      <c:pt idx="1295">
                        <c:v>14.99975586</c:v>
                      </c:pt>
                      <c:pt idx="1296">
                        <c:v>14.899902339999997</c:v>
                      </c:pt>
                      <c:pt idx="1297">
                        <c:v>14.99975586</c:v>
                      </c:pt>
                      <c:pt idx="1298">
                        <c:v>14.99975586</c:v>
                      </c:pt>
                      <c:pt idx="1299">
                        <c:v>14.99975586</c:v>
                      </c:pt>
                      <c:pt idx="1300">
                        <c:v>14.899902339999997</c:v>
                      </c:pt>
                      <c:pt idx="1301">
                        <c:v>14.899902339999997</c:v>
                      </c:pt>
                      <c:pt idx="1302">
                        <c:v>14.99975586</c:v>
                      </c:pt>
                      <c:pt idx="1303">
                        <c:v>14.899902339999997</c:v>
                      </c:pt>
                      <c:pt idx="1304">
                        <c:v>14.99975586</c:v>
                      </c:pt>
                      <c:pt idx="1305">
                        <c:v>14.899902339999997</c:v>
                      </c:pt>
                      <c:pt idx="1306">
                        <c:v>14.899902339999997</c:v>
                      </c:pt>
                      <c:pt idx="1307">
                        <c:v>14.899902339999997</c:v>
                      </c:pt>
                      <c:pt idx="1308">
                        <c:v>14.899902339999997</c:v>
                      </c:pt>
                      <c:pt idx="1309">
                        <c:v>14.899902339999997</c:v>
                      </c:pt>
                      <c:pt idx="1310">
                        <c:v>14.899902339999997</c:v>
                      </c:pt>
                      <c:pt idx="1311">
                        <c:v>14.99975586</c:v>
                      </c:pt>
                      <c:pt idx="1312">
                        <c:v>14.899902339999997</c:v>
                      </c:pt>
                      <c:pt idx="1313">
                        <c:v>14.99975586</c:v>
                      </c:pt>
                      <c:pt idx="1314">
                        <c:v>14.899902339999997</c:v>
                      </c:pt>
                      <c:pt idx="1315">
                        <c:v>14.899902339999997</c:v>
                      </c:pt>
                      <c:pt idx="1316">
                        <c:v>14.899902339999997</c:v>
                      </c:pt>
                      <c:pt idx="1317">
                        <c:v>14.899902339999997</c:v>
                      </c:pt>
                      <c:pt idx="1318">
                        <c:v>14.899902339999997</c:v>
                      </c:pt>
                      <c:pt idx="1319">
                        <c:v>14.899902339999997</c:v>
                      </c:pt>
                      <c:pt idx="1320">
                        <c:v>14.899902339999997</c:v>
                      </c:pt>
                      <c:pt idx="1321">
                        <c:v>14.899902339999997</c:v>
                      </c:pt>
                      <c:pt idx="1322">
                        <c:v>14.899902339999997</c:v>
                      </c:pt>
                      <c:pt idx="1323">
                        <c:v>14.899902339999997</c:v>
                      </c:pt>
                      <c:pt idx="1324">
                        <c:v>14.899902339999997</c:v>
                      </c:pt>
                      <c:pt idx="1325">
                        <c:v>14.899902339999997</c:v>
                      </c:pt>
                      <c:pt idx="1326">
                        <c:v>14.899902339999997</c:v>
                      </c:pt>
                      <c:pt idx="1327">
                        <c:v>14.899902339999997</c:v>
                      </c:pt>
                      <c:pt idx="1328">
                        <c:v>14.899902339999997</c:v>
                      </c:pt>
                      <c:pt idx="1329">
                        <c:v>14.899902339999997</c:v>
                      </c:pt>
                      <c:pt idx="1330">
                        <c:v>14.899902339999997</c:v>
                      </c:pt>
                      <c:pt idx="1331">
                        <c:v>14.899902339999997</c:v>
                      </c:pt>
                      <c:pt idx="1332">
                        <c:v>14.899902339999997</c:v>
                      </c:pt>
                      <c:pt idx="1333">
                        <c:v>14.899902339999997</c:v>
                      </c:pt>
                      <c:pt idx="1334">
                        <c:v>14.899902339999997</c:v>
                      </c:pt>
                      <c:pt idx="1335">
                        <c:v>14.899902339999997</c:v>
                      </c:pt>
                      <c:pt idx="1336">
                        <c:v>14.899902339999997</c:v>
                      </c:pt>
                      <c:pt idx="1337">
                        <c:v>14.899902339999997</c:v>
                      </c:pt>
                      <c:pt idx="1338">
                        <c:v>14.899902339999997</c:v>
                      </c:pt>
                      <c:pt idx="1339">
                        <c:v>14.899902339999997</c:v>
                      </c:pt>
                      <c:pt idx="1340">
                        <c:v>14.899902339999997</c:v>
                      </c:pt>
                      <c:pt idx="1341">
                        <c:v>14.899902339999997</c:v>
                      </c:pt>
                      <c:pt idx="1342">
                        <c:v>14.899902339999997</c:v>
                      </c:pt>
                      <c:pt idx="1343">
                        <c:v>14.899902339999997</c:v>
                      </c:pt>
                      <c:pt idx="1344">
                        <c:v>14.899902339999997</c:v>
                      </c:pt>
                      <c:pt idx="1345">
                        <c:v>14.899902339999997</c:v>
                      </c:pt>
                      <c:pt idx="1346">
                        <c:v>14.899902339999997</c:v>
                      </c:pt>
                      <c:pt idx="1347">
                        <c:v>14.899902339999997</c:v>
                      </c:pt>
                      <c:pt idx="1348">
                        <c:v>14.899902339999997</c:v>
                      </c:pt>
                      <c:pt idx="1349">
                        <c:v>14.899902339999997</c:v>
                      </c:pt>
                      <c:pt idx="1350">
                        <c:v>14.899902339999997</c:v>
                      </c:pt>
                      <c:pt idx="1351">
                        <c:v>14.899902339999997</c:v>
                      </c:pt>
                      <c:pt idx="1352">
                        <c:v>14.899902339999997</c:v>
                      </c:pt>
                      <c:pt idx="1353">
                        <c:v>14.899902339999997</c:v>
                      </c:pt>
                      <c:pt idx="1354">
                        <c:v>14.899902339999997</c:v>
                      </c:pt>
                      <c:pt idx="1355">
                        <c:v>14.899902339999997</c:v>
                      </c:pt>
                      <c:pt idx="1356">
                        <c:v>14.899902339999997</c:v>
                      </c:pt>
                      <c:pt idx="1357">
                        <c:v>14.899902339999997</c:v>
                      </c:pt>
                      <c:pt idx="1358">
                        <c:v>14.899902339999997</c:v>
                      </c:pt>
                      <c:pt idx="1359">
                        <c:v>14.899902339999997</c:v>
                      </c:pt>
                      <c:pt idx="1360">
                        <c:v>14.899902339999997</c:v>
                      </c:pt>
                      <c:pt idx="1361">
                        <c:v>14.899902339999997</c:v>
                      </c:pt>
                      <c:pt idx="1362">
                        <c:v>14.899902339999997</c:v>
                      </c:pt>
                      <c:pt idx="1363">
                        <c:v>14.899902339999997</c:v>
                      </c:pt>
                      <c:pt idx="1364">
                        <c:v>14.899902339999997</c:v>
                      </c:pt>
                      <c:pt idx="1365">
                        <c:v>14.899902339999997</c:v>
                      </c:pt>
                      <c:pt idx="1366">
                        <c:v>14.899902339999997</c:v>
                      </c:pt>
                      <c:pt idx="1367">
                        <c:v>14.899902339999997</c:v>
                      </c:pt>
                      <c:pt idx="1368">
                        <c:v>14.899902339999997</c:v>
                      </c:pt>
                      <c:pt idx="1369">
                        <c:v>14.899902339999997</c:v>
                      </c:pt>
                      <c:pt idx="1370">
                        <c:v>14.899902339999997</c:v>
                      </c:pt>
                      <c:pt idx="1371">
                        <c:v>14.899902339999997</c:v>
                      </c:pt>
                      <c:pt idx="1372">
                        <c:v>14.899902339999997</c:v>
                      </c:pt>
                      <c:pt idx="1373">
                        <c:v>14.899902339999997</c:v>
                      </c:pt>
                      <c:pt idx="1374">
                        <c:v>14.899902339999997</c:v>
                      </c:pt>
                      <c:pt idx="1375">
                        <c:v>14.899902339999997</c:v>
                      </c:pt>
                      <c:pt idx="1376">
                        <c:v>14.899902339999997</c:v>
                      </c:pt>
                      <c:pt idx="1377">
                        <c:v>14.899902339999997</c:v>
                      </c:pt>
                      <c:pt idx="1378">
                        <c:v>14.899902339999997</c:v>
                      </c:pt>
                      <c:pt idx="1379">
                        <c:v>14.899902339999997</c:v>
                      </c:pt>
                      <c:pt idx="1380">
                        <c:v>14.899902339999997</c:v>
                      </c:pt>
                      <c:pt idx="1381">
                        <c:v>14.899902339999997</c:v>
                      </c:pt>
                      <c:pt idx="1382">
                        <c:v>14.899902339999997</c:v>
                      </c:pt>
                      <c:pt idx="1383">
                        <c:v>14.899902339999997</c:v>
                      </c:pt>
                      <c:pt idx="1384">
                        <c:v>14.899902339999997</c:v>
                      </c:pt>
                      <c:pt idx="1385">
                        <c:v>14.899902339999997</c:v>
                      </c:pt>
                      <c:pt idx="1386">
                        <c:v>14.899902339999997</c:v>
                      </c:pt>
                      <c:pt idx="1387">
                        <c:v>14.899902339999997</c:v>
                      </c:pt>
                      <c:pt idx="1388">
                        <c:v>14.899902339999997</c:v>
                      </c:pt>
                      <c:pt idx="1389">
                        <c:v>14.899902339999997</c:v>
                      </c:pt>
                      <c:pt idx="1390">
                        <c:v>14.899902339999997</c:v>
                      </c:pt>
                      <c:pt idx="1391">
                        <c:v>14.899902339999997</c:v>
                      </c:pt>
                      <c:pt idx="1392">
                        <c:v>14.899902339999997</c:v>
                      </c:pt>
                      <c:pt idx="1393">
                        <c:v>14.899902339999997</c:v>
                      </c:pt>
                      <c:pt idx="1394">
                        <c:v>14.899902339999997</c:v>
                      </c:pt>
                      <c:pt idx="1395">
                        <c:v>14.899902339999997</c:v>
                      </c:pt>
                      <c:pt idx="1396">
                        <c:v>14.899902339999997</c:v>
                      </c:pt>
                      <c:pt idx="1397">
                        <c:v>14.899902339999997</c:v>
                      </c:pt>
                      <c:pt idx="1398">
                        <c:v>14.899902339999997</c:v>
                      </c:pt>
                      <c:pt idx="1399">
                        <c:v>14.799804690000002</c:v>
                      </c:pt>
                      <c:pt idx="1400">
                        <c:v>14.899902339999997</c:v>
                      </c:pt>
                      <c:pt idx="1401">
                        <c:v>14.899902339999997</c:v>
                      </c:pt>
                      <c:pt idx="1402">
                        <c:v>14.899902339999997</c:v>
                      </c:pt>
                      <c:pt idx="1403">
                        <c:v>14.899902339999997</c:v>
                      </c:pt>
                      <c:pt idx="1404">
                        <c:v>14.799804690000002</c:v>
                      </c:pt>
                      <c:pt idx="1405">
                        <c:v>14.899902339999997</c:v>
                      </c:pt>
                      <c:pt idx="1406">
                        <c:v>14.799804690000002</c:v>
                      </c:pt>
                      <c:pt idx="1407">
                        <c:v>14.799804690000002</c:v>
                      </c:pt>
                      <c:pt idx="1408">
                        <c:v>14.799804690000002</c:v>
                      </c:pt>
                      <c:pt idx="1409">
                        <c:v>14.899902339999997</c:v>
                      </c:pt>
                      <c:pt idx="1410">
                        <c:v>14.799804690000002</c:v>
                      </c:pt>
                      <c:pt idx="1411">
                        <c:v>14.899902339999997</c:v>
                      </c:pt>
                      <c:pt idx="1412">
                        <c:v>14.799804690000002</c:v>
                      </c:pt>
                      <c:pt idx="1413">
                        <c:v>14.799804690000002</c:v>
                      </c:pt>
                      <c:pt idx="1414">
                        <c:v>14.799804690000002</c:v>
                      </c:pt>
                      <c:pt idx="1415">
                        <c:v>14.799804690000002</c:v>
                      </c:pt>
                      <c:pt idx="1416">
                        <c:v>14.799804690000002</c:v>
                      </c:pt>
                      <c:pt idx="1417">
                        <c:v>14.799804690000002</c:v>
                      </c:pt>
                      <c:pt idx="1418">
                        <c:v>14.799804690000002</c:v>
                      </c:pt>
                      <c:pt idx="1419">
                        <c:v>14.799804690000002</c:v>
                      </c:pt>
                      <c:pt idx="1420">
                        <c:v>14.899902339999997</c:v>
                      </c:pt>
                      <c:pt idx="1421">
                        <c:v>14.799804690000002</c:v>
                      </c:pt>
                      <c:pt idx="1422">
                        <c:v>14.799804690000002</c:v>
                      </c:pt>
                      <c:pt idx="1423">
                        <c:v>14.799804690000002</c:v>
                      </c:pt>
                      <c:pt idx="1424">
                        <c:v>14.799804690000002</c:v>
                      </c:pt>
                      <c:pt idx="1425">
                        <c:v>14.799804690000002</c:v>
                      </c:pt>
                      <c:pt idx="1426">
                        <c:v>14.799804690000002</c:v>
                      </c:pt>
                      <c:pt idx="1427">
                        <c:v>14.799804690000002</c:v>
                      </c:pt>
                      <c:pt idx="1428">
                        <c:v>14.799804690000002</c:v>
                      </c:pt>
                      <c:pt idx="1429">
                        <c:v>14.799804690000002</c:v>
                      </c:pt>
                      <c:pt idx="1430">
                        <c:v>14.799804690000002</c:v>
                      </c:pt>
                      <c:pt idx="1431">
                        <c:v>14.799804690000002</c:v>
                      </c:pt>
                      <c:pt idx="1432">
                        <c:v>14.799804690000002</c:v>
                      </c:pt>
                      <c:pt idx="1433">
                        <c:v>14.799804690000002</c:v>
                      </c:pt>
                      <c:pt idx="1434">
                        <c:v>14.799804690000002</c:v>
                      </c:pt>
                      <c:pt idx="1435">
                        <c:v>14.799804690000002</c:v>
                      </c:pt>
                      <c:pt idx="1436">
                        <c:v>14.799804690000002</c:v>
                      </c:pt>
                      <c:pt idx="1437">
                        <c:v>14.799804690000002</c:v>
                      </c:pt>
                      <c:pt idx="1438">
                        <c:v>14.799804690000002</c:v>
                      </c:pt>
                      <c:pt idx="1439">
                        <c:v>14.799804690000002</c:v>
                      </c:pt>
                      <c:pt idx="1440">
                        <c:v>14.799804690000002</c:v>
                      </c:pt>
                      <c:pt idx="1441">
                        <c:v>14.799804690000002</c:v>
                      </c:pt>
                      <c:pt idx="1442">
                        <c:v>14.799804690000002</c:v>
                      </c:pt>
                      <c:pt idx="1443">
                        <c:v>14.799804690000002</c:v>
                      </c:pt>
                      <c:pt idx="1444">
                        <c:v>14.799804690000002</c:v>
                      </c:pt>
                      <c:pt idx="1445">
                        <c:v>14.799804690000002</c:v>
                      </c:pt>
                      <c:pt idx="1446">
                        <c:v>14.799804690000002</c:v>
                      </c:pt>
                      <c:pt idx="1447">
                        <c:v>14.799804690000002</c:v>
                      </c:pt>
                      <c:pt idx="1448">
                        <c:v>14.799804690000002</c:v>
                      </c:pt>
                      <c:pt idx="1449">
                        <c:v>14.799804690000002</c:v>
                      </c:pt>
                      <c:pt idx="1450">
                        <c:v>14.799804690000002</c:v>
                      </c:pt>
                      <c:pt idx="1451">
                        <c:v>14.799804690000002</c:v>
                      </c:pt>
                      <c:pt idx="1452">
                        <c:v>14.799804690000002</c:v>
                      </c:pt>
                      <c:pt idx="1453">
                        <c:v>14.799804690000002</c:v>
                      </c:pt>
                      <c:pt idx="1454">
                        <c:v>14.799804690000002</c:v>
                      </c:pt>
                      <c:pt idx="1455">
                        <c:v>14.799804690000002</c:v>
                      </c:pt>
                      <c:pt idx="1456">
                        <c:v>14.799804690000002</c:v>
                      </c:pt>
                      <c:pt idx="1457">
                        <c:v>14.799804690000002</c:v>
                      </c:pt>
                      <c:pt idx="1458">
                        <c:v>14.799804690000002</c:v>
                      </c:pt>
                      <c:pt idx="1459">
                        <c:v>14.799804690000002</c:v>
                      </c:pt>
                      <c:pt idx="1460">
                        <c:v>14.799804690000002</c:v>
                      </c:pt>
                      <c:pt idx="1461">
                        <c:v>14.799804690000002</c:v>
                      </c:pt>
                      <c:pt idx="1462">
                        <c:v>14.799804690000002</c:v>
                      </c:pt>
                      <c:pt idx="1463">
                        <c:v>14.799804690000002</c:v>
                      </c:pt>
                      <c:pt idx="1464">
                        <c:v>14.799804690000002</c:v>
                      </c:pt>
                      <c:pt idx="1465">
                        <c:v>14.799804690000002</c:v>
                      </c:pt>
                      <c:pt idx="1466">
                        <c:v>14.799804690000002</c:v>
                      </c:pt>
                      <c:pt idx="1467">
                        <c:v>14.799804690000002</c:v>
                      </c:pt>
                      <c:pt idx="1468">
                        <c:v>14.799804690000002</c:v>
                      </c:pt>
                      <c:pt idx="1469">
                        <c:v>14.799804690000002</c:v>
                      </c:pt>
                      <c:pt idx="1470">
                        <c:v>14.799804690000002</c:v>
                      </c:pt>
                      <c:pt idx="1471">
                        <c:v>14.799804690000002</c:v>
                      </c:pt>
                      <c:pt idx="1472">
                        <c:v>14.799804690000002</c:v>
                      </c:pt>
                      <c:pt idx="1473">
                        <c:v>14.799804690000002</c:v>
                      </c:pt>
                      <c:pt idx="1474">
                        <c:v>14.799804690000002</c:v>
                      </c:pt>
                      <c:pt idx="1475">
                        <c:v>14.799804690000002</c:v>
                      </c:pt>
                      <c:pt idx="1476">
                        <c:v>14.799804690000002</c:v>
                      </c:pt>
                      <c:pt idx="1477">
                        <c:v>14.799804690000002</c:v>
                      </c:pt>
                      <c:pt idx="1478">
                        <c:v>14.799804690000002</c:v>
                      </c:pt>
                      <c:pt idx="1479">
                        <c:v>14.799804690000002</c:v>
                      </c:pt>
                      <c:pt idx="1480">
                        <c:v>14.799804690000002</c:v>
                      </c:pt>
                      <c:pt idx="1481">
                        <c:v>14.799804690000002</c:v>
                      </c:pt>
                      <c:pt idx="1482">
                        <c:v>14.799804690000002</c:v>
                      </c:pt>
                      <c:pt idx="1483">
                        <c:v>14.799804690000002</c:v>
                      </c:pt>
                      <c:pt idx="1484">
                        <c:v>14.799804690000002</c:v>
                      </c:pt>
                      <c:pt idx="1485">
                        <c:v>14.799804690000002</c:v>
                      </c:pt>
                      <c:pt idx="1486">
                        <c:v>14.799804690000002</c:v>
                      </c:pt>
                      <c:pt idx="1487">
                        <c:v>14.799804690000002</c:v>
                      </c:pt>
                      <c:pt idx="1488">
                        <c:v>14.799804690000002</c:v>
                      </c:pt>
                      <c:pt idx="1489">
                        <c:v>14.799804690000002</c:v>
                      </c:pt>
                      <c:pt idx="1490">
                        <c:v>14.699707029999999</c:v>
                      </c:pt>
                      <c:pt idx="1491">
                        <c:v>14.799804690000002</c:v>
                      </c:pt>
                      <c:pt idx="1492">
                        <c:v>14.799804690000002</c:v>
                      </c:pt>
                      <c:pt idx="1493">
                        <c:v>14.699707029999999</c:v>
                      </c:pt>
                      <c:pt idx="1494">
                        <c:v>14.799804690000002</c:v>
                      </c:pt>
                      <c:pt idx="1495">
                        <c:v>14.799804690000002</c:v>
                      </c:pt>
                      <c:pt idx="1496">
                        <c:v>14.699707029999999</c:v>
                      </c:pt>
                      <c:pt idx="1497">
                        <c:v>14.699707029999999</c:v>
                      </c:pt>
                      <c:pt idx="1498">
                        <c:v>14.699707029999999</c:v>
                      </c:pt>
                      <c:pt idx="1499">
                        <c:v>14.699707029999999</c:v>
                      </c:pt>
                      <c:pt idx="1500">
                        <c:v>14.699707029999999</c:v>
                      </c:pt>
                      <c:pt idx="1501">
                        <c:v>14.699707029999999</c:v>
                      </c:pt>
                      <c:pt idx="1502">
                        <c:v>14.699707029999999</c:v>
                      </c:pt>
                      <c:pt idx="1503">
                        <c:v>14.799804690000002</c:v>
                      </c:pt>
                      <c:pt idx="1504">
                        <c:v>14.699707029999999</c:v>
                      </c:pt>
                      <c:pt idx="1505">
                        <c:v>14.699707029999999</c:v>
                      </c:pt>
                      <c:pt idx="1506">
                        <c:v>14.699707029999999</c:v>
                      </c:pt>
                      <c:pt idx="1507">
                        <c:v>14.699707029999999</c:v>
                      </c:pt>
                      <c:pt idx="1508">
                        <c:v>14.699707029999999</c:v>
                      </c:pt>
                      <c:pt idx="1509">
                        <c:v>14.699707029999999</c:v>
                      </c:pt>
                      <c:pt idx="1510">
                        <c:v>14.699707029999999</c:v>
                      </c:pt>
                      <c:pt idx="1511">
                        <c:v>14.699707029999999</c:v>
                      </c:pt>
                      <c:pt idx="1512">
                        <c:v>14.699707029999999</c:v>
                      </c:pt>
                      <c:pt idx="1513">
                        <c:v>14.699707029999999</c:v>
                      </c:pt>
                      <c:pt idx="1514">
                        <c:v>14.699707029999999</c:v>
                      </c:pt>
                      <c:pt idx="1515">
                        <c:v>14.699707029999999</c:v>
                      </c:pt>
                      <c:pt idx="1516">
                        <c:v>14.699707029999999</c:v>
                      </c:pt>
                      <c:pt idx="1517">
                        <c:v>14.699707029999999</c:v>
                      </c:pt>
                      <c:pt idx="1518">
                        <c:v>14.699707029999999</c:v>
                      </c:pt>
                      <c:pt idx="1519">
                        <c:v>14.699707029999999</c:v>
                      </c:pt>
                      <c:pt idx="1520">
                        <c:v>14.699707029999999</c:v>
                      </c:pt>
                      <c:pt idx="1521">
                        <c:v>14.699707029999999</c:v>
                      </c:pt>
                      <c:pt idx="1522">
                        <c:v>14.699707029999999</c:v>
                      </c:pt>
                      <c:pt idx="1523">
                        <c:v>14.699707029999999</c:v>
                      </c:pt>
                      <c:pt idx="1524">
                        <c:v>14.699707029999999</c:v>
                      </c:pt>
                      <c:pt idx="1525">
                        <c:v>14.699707029999999</c:v>
                      </c:pt>
                      <c:pt idx="1526">
                        <c:v>14.699707029999999</c:v>
                      </c:pt>
                      <c:pt idx="1527">
                        <c:v>14.699707029999999</c:v>
                      </c:pt>
                      <c:pt idx="1528">
                        <c:v>14.699707029999999</c:v>
                      </c:pt>
                      <c:pt idx="1529">
                        <c:v>14.699707029999999</c:v>
                      </c:pt>
                      <c:pt idx="1530">
                        <c:v>14.699707029999999</c:v>
                      </c:pt>
                      <c:pt idx="1531">
                        <c:v>14.699707029999999</c:v>
                      </c:pt>
                      <c:pt idx="1532">
                        <c:v>14.699707029999999</c:v>
                      </c:pt>
                      <c:pt idx="1533">
                        <c:v>14.699707029999999</c:v>
                      </c:pt>
                      <c:pt idx="1534">
                        <c:v>14.699707029999999</c:v>
                      </c:pt>
                      <c:pt idx="1535">
                        <c:v>14.699707029999999</c:v>
                      </c:pt>
                      <c:pt idx="1536">
                        <c:v>14.699707029999999</c:v>
                      </c:pt>
                      <c:pt idx="1537">
                        <c:v>14.699707029999999</c:v>
                      </c:pt>
                      <c:pt idx="1538">
                        <c:v>14.699707029999999</c:v>
                      </c:pt>
                      <c:pt idx="1539">
                        <c:v>14.699707029999999</c:v>
                      </c:pt>
                      <c:pt idx="1540">
                        <c:v>14.699707029999999</c:v>
                      </c:pt>
                      <c:pt idx="1541">
                        <c:v>14.699707029999999</c:v>
                      </c:pt>
                      <c:pt idx="1542">
                        <c:v>14.699707029999999</c:v>
                      </c:pt>
                      <c:pt idx="1543">
                        <c:v>14.699707029999999</c:v>
                      </c:pt>
                      <c:pt idx="1544">
                        <c:v>14.699707029999999</c:v>
                      </c:pt>
                      <c:pt idx="1545">
                        <c:v>14.699707029999999</c:v>
                      </c:pt>
                      <c:pt idx="1546">
                        <c:v>14.699707029999999</c:v>
                      </c:pt>
                      <c:pt idx="1547">
                        <c:v>14.699707029999999</c:v>
                      </c:pt>
                      <c:pt idx="1548">
                        <c:v>14.699707029999999</c:v>
                      </c:pt>
                      <c:pt idx="1549">
                        <c:v>14.699707029999999</c:v>
                      </c:pt>
                      <c:pt idx="1550">
                        <c:v>14.699707029999999</c:v>
                      </c:pt>
                      <c:pt idx="1551">
                        <c:v>14.699707029999999</c:v>
                      </c:pt>
                      <c:pt idx="1552">
                        <c:v>14.699707029999999</c:v>
                      </c:pt>
                      <c:pt idx="1553">
                        <c:v>14.699707029999999</c:v>
                      </c:pt>
                      <c:pt idx="1554">
                        <c:v>14.699707029999999</c:v>
                      </c:pt>
                      <c:pt idx="1555">
                        <c:v>14.699707029999999</c:v>
                      </c:pt>
                      <c:pt idx="1556">
                        <c:v>14.699707029999999</c:v>
                      </c:pt>
                      <c:pt idx="1557">
                        <c:v>14.699707029999999</c:v>
                      </c:pt>
                      <c:pt idx="1558">
                        <c:v>14.699707029999999</c:v>
                      </c:pt>
                      <c:pt idx="1559">
                        <c:v>14.699707029999999</c:v>
                      </c:pt>
                      <c:pt idx="1560">
                        <c:v>14.699707029999999</c:v>
                      </c:pt>
                      <c:pt idx="1561">
                        <c:v>14.699707029999999</c:v>
                      </c:pt>
                      <c:pt idx="1562">
                        <c:v>14.699707029999999</c:v>
                      </c:pt>
                      <c:pt idx="1563">
                        <c:v>14.699707029999999</c:v>
                      </c:pt>
                      <c:pt idx="1564">
                        <c:v>14.699707029999999</c:v>
                      </c:pt>
                      <c:pt idx="1565">
                        <c:v>14.699707029999999</c:v>
                      </c:pt>
                      <c:pt idx="1566">
                        <c:v>14.699707029999999</c:v>
                      </c:pt>
                      <c:pt idx="1567">
                        <c:v>14.699707029999999</c:v>
                      </c:pt>
                      <c:pt idx="1568">
                        <c:v>14.599853509999996</c:v>
                      </c:pt>
                      <c:pt idx="1569">
                        <c:v>14.599853509999996</c:v>
                      </c:pt>
                      <c:pt idx="1570">
                        <c:v>14.699707029999999</c:v>
                      </c:pt>
                      <c:pt idx="1571">
                        <c:v>14.699707029999999</c:v>
                      </c:pt>
                      <c:pt idx="1572">
                        <c:v>14.599853509999996</c:v>
                      </c:pt>
                      <c:pt idx="1573">
                        <c:v>14.599853509999996</c:v>
                      </c:pt>
                      <c:pt idx="1574">
                        <c:v>14.599853509999996</c:v>
                      </c:pt>
                      <c:pt idx="1575">
                        <c:v>14.699707029999999</c:v>
                      </c:pt>
                      <c:pt idx="1576">
                        <c:v>14.599853509999996</c:v>
                      </c:pt>
                      <c:pt idx="1577">
                        <c:v>14.599853509999996</c:v>
                      </c:pt>
                      <c:pt idx="1578">
                        <c:v>14.599853509999996</c:v>
                      </c:pt>
                      <c:pt idx="1579">
                        <c:v>14.599853509999996</c:v>
                      </c:pt>
                      <c:pt idx="1580">
                        <c:v>14.599853509999996</c:v>
                      </c:pt>
                      <c:pt idx="1581">
                        <c:v>14.599853509999996</c:v>
                      </c:pt>
                      <c:pt idx="1582">
                        <c:v>14.599853509999996</c:v>
                      </c:pt>
                      <c:pt idx="1583">
                        <c:v>14.599853509999996</c:v>
                      </c:pt>
                      <c:pt idx="1584">
                        <c:v>14.599853509999996</c:v>
                      </c:pt>
                      <c:pt idx="1585">
                        <c:v>14.599853509999996</c:v>
                      </c:pt>
                      <c:pt idx="1586">
                        <c:v>14.599853509999996</c:v>
                      </c:pt>
                      <c:pt idx="1587">
                        <c:v>14.599853509999996</c:v>
                      </c:pt>
                      <c:pt idx="1588">
                        <c:v>14.599853509999996</c:v>
                      </c:pt>
                      <c:pt idx="1589">
                        <c:v>14.599853509999996</c:v>
                      </c:pt>
                      <c:pt idx="1590">
                        <c:v>14.599853509999996</c:v>
                      </c:pt>
                      <c:pt idx="1591">
                        <c:v>14.599853509999996</c:v>
                      </c:pt>
                      <c:pt idx="1592">
                        <c:v>14.599853509999996</c:v>
                      </c:pt>
                      <c:pt idx="1593">
                        <c:v>14.599853509999996</c:v>
                      </c:pt>
                      <c:pt idx="1594">
                        <c:v>14.599853509999996</c:v>
                      </c:pt>
                      <c:pt idx="1595">
                        <c:v>14.599853509999996</c:v>
                      </c:pt>
                      <c:pt idx="1596">
                        <c:v>14.599853509999996</c:v>
                      </c:pt>
                      <c:pt idx="1597">
                        <c:v>14.599853509999996</c:v>
                      </c:pt>
                      <c:pt idx="1598">
                        <c:v>14.599853509999996</c:v>
                      </c:pt>
                      <c:pt idx="1599">
                        <c:v>14.599853509999996</c:v>
                      </c:pt>
                      <c:pt idx="1600">
                        <c:v>14.599853509999996</c:v>
                      </c:pt>
                      <c:pt idx="1601">
                        <c:v>14.599853509999996</c:v>
                      </c:pt>
                      <c:pt idx="1602">
                        <c:v>14.599853509999996</c:v>
                      </c:pt>
                      <c:pt idx="1603">
                        <c:v>14.599853509999996</c:v>
                      </c:pt>
                      <c:pt idx="1604">
                        <c:v>14.599853509999996</c:v>
                      </c:pt>
                      <c:pt idx="1605">
                        <c:v>14.599853509999996</c:v>
                      </c:pt>
                      <c:pt idx="1606">
                        <c:v>14.599853509999996</c:v>
                      </c:pt>
                      <c:pt idx="1607">
                        <c:v>14.599853509999996</c:v>
                      </c:pt>
                      <c:pt idx="1608">
                        <c:v>14.599853509999996</c:v>
                      </c:pt>
                      <c:pt idx="1609">
                        <c:v>14.599853509999996</c:v>
                      </c:pt>
                      <c:pt idx="1610">
                        <c:v>14.599853509999996</c:v>
                      </c:pt>
                      <c:pt idx="1611">
                        <c:v>14.599853509999996</c:v>
                      </c:pt>
                      <c:pt idx="1612">
                        <c:v>14.599853509999996</c:v>
                      </c:pt>
                      <c:pt idx="1613">
                        <c:v>14.599853509999996</c:v>
                      </c:pt>
                      <c:pt idx="1614">
                        <c:v>14.599853509999996</c:v>
                      </c:pt>
                      <c:pt idx="1615">
                        <c:v>14.599853509999996</c:v>
                      </c:pt>
                      <c:pt idx="1616">
                        <c:v>14.599853509999996</c:v>
                      </c:pt>
                      <c:pt idx="1617">
                        <c:v>14.599853509999996</c:v>
                      </c:pt>
                      <c:pt idx="1618">
                        <c:v>14.599853509999996</c:v>
                      </c:pt>
                      <c:pt idx="1619">
                        <c:v>14.599853509999996</c:v>
                      </c:pt>
                      <c:pt idx="1620">
                        <c:v>14.599853509999996</c:v>
                      </c:pt>
                      <c:pt idx="1621">
                        <c:v>14.599853509999996</c:v>
                      </c:pt>
                      <c:pt idx="1622">
                        <c:v>14.599853509999996</c:v>
                      </c:pt>
                      <c:pt idx="1623">
                        <c:v>14.599853509999996</c:v>
                      </c:pt>
                      <c:pt idx="1624">
                        <c:v>14.599853509999996</c:v>
                      </c:pt>
                      <c:pt idx="1625">
                        <c:v>14.599853509999996</c:v>
                      </c:pt>
                      <c:pt idx="1626">
                        <c:v>14.599853509999996</c:v>
                      </c:pt>
                      <c:pt idx="1627">
                        <c:v>14.599853509999996</c:v>
                      </c:pt>
                      <c:pt idx="1628">
                        <c:v>14.599853509999996</c:v>
                      </c:pt>
                      <c:pt idx="1629">
                        <c:v>14.599853509999996</c:v>
                      </c:pt>
                      <c:pt idx="1630">
                        <c:v>14.599853509999996</c:v>
                      </c:pt>
                      <c:pt idx="1631">
                        <c:v>14.599853509999996</c:v>
                      </c:pt>
                      <c:pt idx="1632">
                        <c:v>14.599853509999996</c:v>
                      </c:pt>
                      <c:pt idx="1633">
                        <c:v>14.599853509999996</c:v>
                      </c:pt>
                      <c:pt idx="1634">
                        <c:v>14.49975586</c:v>
                      </c:pt>
                      <c:pt idx="1635">
                        <c:v>14.599853509999996</c:v>
                      </c:pt>
                      <c:pt idx="1636">
                        <c:v>14.599853509999996</c:v>
                      </c:pt>
                      <c:pt idx="1637">
                        <c:v>14.599853509999996</c:v>
                      </c:pt>
                      <c:pt idx="1638">
                        <c:v>14.599853509999996</c:v>
                      </c:pt>
                      <c:pt idx="1639">
                        <c:v>14.599853509999996</c:v>
                      </c:pt>
                      <c:pt idx="1640">
                        <c:v>14.49975586</c:v>
                      </c:pt>
                      <c:pt idx="1641">
                        <c:v>14.599853509999996</c:v>
                      </c:pt>
                      <c:pt idx="1642">
                        <c:v>14.599853509999996</c:v>
                      </c:pt>
                      <c:pt idx="1643">
                        <c:v>14.49975586</c:v>
                      </c:pt>
                      <c:pt idx="1644">
                        <c:v>14.49975586</c:v>
                      </c:pt>
                      <c:pt idx="1645">
                        <c:v>14.599853509999996</c:v>
                      </c:pt>
                      <c:pt idx="1646">
                        <c:v>14.599853509999996</c:v>
                      </c:pt>
                      <c:pt idx="1647">
                        <c:v>14.49975586</c:v>
                      </c:pt>
                      <c:pt idx="1648">
                        <c:v>14.49975586</c:v>
                      </c:pt>
                      <c:pt idx="1649">
                        <c:v>14.599853509999996</c:v>
                      </c:pt>
                      <c:pt idx="1650">
                        <c:v>14.599853509999996</c:v>
                      </c:pt>
                      <c:pt idx="1651">
                        <c:v>14.49975586</c:v>
                      </c:pt>
                      <c:pt idx="1652">
                        <c:v>14.49975586</c:v>
                      </c:pt>
                      <c:pt idx="1653">
                        <c:v>14.49975586</c:v>
                      </c:pt>
                      <c:pt idx="1654">
                        <c:v>14.49975586</c:v>
                      </c:pt>
                      <c:pt idx="1655">
                        <c:v>14.49975586</c:v>
                      </c:pt>
                      <c:pt idx="1656">
                        <c:v>14.49975586</c:v>
                      </c:pt>
                      <c:pt idx="1657">
                        <c:v>14.49975586</c:v>
                      </c:pt>
                      <c:pt idx="1658">
                        <c:v>14.49975586</c:v>
                      </c:pt>
                      <c:pt idx="1659">
                        <c:v>14.49975586</c:v>
                      </c:pt>
                      <c:pt idx="1660">
                        <c:v>14.49975586</c:v>
                      </c:pt>
                      <c:pt idx="1661">
                        <c:v>14.49975586</c:v>
                      </c:pt>
                      <c:pt idx="1662">
                        <c:v>14.49975586</c:v>
                      </c:pt>
                      <c:pt idx="1663">
                        <c:v>14.49975586</c:v>
                      </c:pt>
                      <c:pt idx="1664">
                        <c:v>14.49975586</c:v>
                      </c:pt>
                      <c:pt idx="1665">
                        <c:v>14.49975586</c:v>
                      </c:pt>
                      <c:pt idx="1666">
                        <c:v>14.49975586</c:v>
                      </c:pt>
                      <c:pt idx="1667">
                        <c:v>14.49975586</c:v>
                      </c:pt>
                      <c:pt idx="1668">
                        <c:v>14.49975586</c:v>
                      </c:pt>
                      <c:pt idx="1669">
                        <c:v>14.49975586</c:v>
                      </c:pt>
                      <c:pt idx="1670">
                        <c:v>14.49975586</c:v>
                      </c:pt>
                      <c:pt idx="1671">
                        <c:v>14.49975586</c:v>
                      </c:pt>
                      <c:pt idx="1672">
                        <c:v>14.49975586</c:v>
                      </c:pt>
                      <c:pt idx="1673">
                        <c:v>14.49975586</c:v>
                      </c:pt>
                      <c:pt idx="1674">
                        <c:v>14.49975586</c:v>
                      </c:pt>
                      <c:pt idx="1675">
                        <c:v>14.49975586</c:v>
                      </c:pt>
                      <c:pt idx="1676">
                        <c:v>14.49975586</c:v>
                      </c:pt>
                      <c:pt idx="1677">
                        <c:v>14.49975586</c:v>
                      </c:pt>
                      <c:pt idx="1678">
                        <c:v>14.49975586</c:v>
                      </c:pt>
                      <c:pt idx="1679">
                        <c:v>14.49975586</c:v>
                      </c:pt>
                      <c:pt idx="1680">
                        <c:v>14.49975586</c:v>
                      </c:pt>
                      <c:pt idx="1681">
                        <c:v>14.49975586</c:v>
                      </c:pt>
                      <c:pt idx="1682">
                        <c:v>14.49975586</c:v>
                      </c:pt>
                      <c:pt idx="1683">
                        <c:v>14.49975586</c:v>
                      </c:pt>
                      <c:pt idx="1684">
                        <c:v>14.49975586</c:v>
                      </c:pt>
                      <c:pt idx="1685">
                        <c:v>14.49975586</c:v>
                      </c:pt>
                      <c:pt idx="1686">
                        <c:v>14.49975586</c:v>
                      </c:pt>
                      <c:pt idx="1687">
                        <c:v>14.49975586</c:v>
                      </c:pt>
                      <c:pt idx="1688">
                        <c:v>14.49975586</c:v>
                      </c:pt>
                      <c:pt idx="1689">
                        <c:v>14.49975586</c:v>
                      </c:pt>
                      <c:pt idx="1690">
                        <c:v>14.49975586</c:v>
                      </c:pt>
                      <c:pt idx="1691">
                        <c:v>14.49975586</c:v>
                      </c:pt>
                      <c:pt idx="1692">
                        <c:v>14.49975586</c:v>
                      </c:pt>
                      <c:pt idx="1693">
                        <c:v>14.49975586</c:v>
                      </c:pt>
                      <c:pt idx="1694">
                        <c:v>14.49975586</c:v>
                      </c:pt>
                      <c:pt idx="1695">
                        <c:v>14.49975586</c:v>
                      </c:pt>
                      <c:pt idx="1696">
                        <c:v>14.49975586</c:v>
                      </c:pt>
                      <c:pt idx="1697">
                        <c:v>14.49975586</c:v>
                      </c:pt>
                      <c:pt idx="1698">
                        <c:v>14.49975586</c:v>
                      </c:pt>
                      <c:pt idx="1699">
                        <c:v>14.49975586</c:v>
                      </c:pt>
                      <c:pt idx="1700">
                        <c:v>14.49975586</c:v>
                      </c:pt>
                      <c:pt idx="1701">
                        <c:v>14.49975586</c:v>
                      </c:pt>
                      <c:pt idx="1702">
                        <c:v>14.49975586</c:v>
                      </c:pt>
                      <c:pt idx="1703">
                        <c:v>14.49975586</c:v>
                      </c:pt>
                      <c:pt idx="1704">
                        <c:v>14.49975586</c:v>
                      </c:pt>
                      <c:pt idx="1705">
                        <c:v>14.49975586</c:v>
                      </c:pt>
                      <c:pt idx="1706">
                        <c:v>14.399902339999997</c:v>
                      </c:pt>
                      <c:pt idx="1707">
                        <c:v>14.399902339999997</c:v>
                      </c:pt>
                      <c:pt idx="1708">
                        <c:v>14.49975586</c:v>
                      </c:pt>
                      <c:pt idx="1709">
                        <c:v>14.49975586</c:v>
                      </c:pt>
                      <c:pt idx="1710">
                        <c:v>14.49975586</c:v>
                      </c:pt>
                      <c:pt idx="1711">
                        <c:v>14.49975586</c:v>
                      </c:pt>
                      <c:pt idx="1712">
                        <c:v>14.399902339999997</c:v>
                      </c:pt>
                      <c:pt idx="1713">
                        <c:v>14.399902339999997</c:v>
                      </c:pt>
                      <c:pt idx="1714">
                        <c:v>14.399902339999997</c:v>
                      </c:pt>
                      <c:pt idx="1715">
                        <c:v>14.49975586</c:v>
                      </c:pt>
                      <c:pt idx="1716">
                        <c:v>14.49975586</c:v>
                      </c:pt>
                      <c:pt idx="1717">
                        <c:v>14.49975586</c:v>
                      </c:pt>
                      <c:pt idx="1718">
                        <c:v>14.399902339999997</c:v>
                      </c:pt>
                      <c:pt idx="1719">
                        <c:v>14.399902339999997</c:v>
                      </c:pt>
                      <c:pt idx="1720">
                        <c:v>14.399902339999997</c:v>
                      </c:pt>
                      <c:pt idx="1721">
                        <c:v>14.399902339999997</c:v>
                      </c:pt>
                      <c:pt idx="1722">
                        <c:v>14.399902339999997</c:v>
                      </c:pt>
                      <c:pt idx="1723">
                        <c:v>14.399902339999997</c:v>
                      </c:pt>
                      <c:pt idx="1724">
                        <c:v>14.399902339999997</c:v>
                      </c:pt>
                      <c:pt idx="1725">
                        <c:v>14.399902339999997</c:v>
                      </c:pt>
                      <c:pt idx="1726">
                        <c:v>14.399902339999997</c:v>
                      </c:pt>
                      <c:pt idx="1727">
                        <c:v>14.399902339999997</c:v>
                      </c:pt>
                      <c:pt idx="1728">
                        <c:v>14.399902339999997</c:v>
                      </c:pt>
                      <c:pt idx="1729">
                        <c:v>14.399902339999997</c:v>
                      </c:pt>
                      <c:pt idx="1730">
                        <c:v>14.399902339999997</c:v>
                      </c:pt>
                      <c:pt idx="1731">
                        <c:v>14.399902339999997</c:v>
                      </c:pt>
                      <c:pt idx="1732">
                        <c:v>14.399902339999997</c:v>
                      </c:pt>
                      <c:pt idx="1733">
                        <c:v>14.399902339999997</c:v>
                      </c:pt>
                      <c:pt idx="1734">
                        <c:v>14.399902339999997</c:v>
                      </c:pt>
                      <c:pt idx="1735">
                        <c:v>14.399902339999997</c:v>
                      </c:pt>
                      <c:pt idx="1736">
                        <c:v>14.399902339999997</c:v>
                      </c:pt>
                      <c:pt idx="1737">
                        <c:v>14.399902339999997</c:v>
                      </c:pt>
                      <c:pt idx="1738">
                        <c:v>14.399902339999997</c:v>
                      </c:pt>
                      <c:pt idx="1739">
                        <c:v>14.399902339999997</c:v>
                      </c:pt>
                      <c:pt idx="1740">
                        <c:v>14.399902339999997</c:v>
                      </c:pt>
                      <c:pt idx="1741">
                        <c:v>14.399902339999997</c:v>
                      </c:pt>
                      <c:pt idx="1742">
                        <c:v>14.399902339999997</c:v>
                      </c:pt>
                      <c:pt idx="1743">
                        <c:v>14.399902339999997</c:v>
                      </c:pt>
                      <c:pt idx="1744">
                        <c:v>14.399902339999997</c:v>
                      </c:pt>
                      <c:pt idx="1745">
                        <c:v>14.399902339999997</c:v>
                      </c:pt>
                      <c:pt idx="1746">
                        <c:v>14.399902339999997</c:v>
                      </c:pt>
                      <c:pt idx="1747">
                        <c:v>14.399902339999997</c:v>
                      </c:pt>
                      <c:pt idx="1748">
                        <c:v>14.399902339999997</c:v>
                      </c:pt>
                      <c:pt idx="1749">
                        <c:v>14.399902339999997</c:v>
                      </c:pt>
                      <c:pt idx="1750">
                        <c:v>14.399902339999997</c:v>
                      </c:pt>
                      <c:pt idx="1751">
                        <c:v>14.399902339999997</c:v>
                      </c:pt>
                      <c:pt idx="1752">
                        <c:v>14.399902339999997</c:v>
                      </c:pt>
                      <c:pt idx="1753">
                        <c:v>14.399902339999997</c:v>
                      </c:pt>
                      <c:pt idx="1754">
                        <c:v>14.399902339999997</c:v>
                      </c:pt>
                      <c:pt idx="1755">
                        <c:v>14.399902339999997</c:v>
                      </c:pt>
                      <c:pt idx="1756">
                        <c:v>14.399902339999997</c:v>
                      </c:pt>
                      <c:pt idx="1757">
                        <c:v>14.399902339999997</c:v>
                      </c:pt>
                      <c:pt idx="1758">
                        <c:v>14.399902339999997</c:v>
                      </c:pt>
                      <c:pt idx="1759">
                        <c:v>14.399902339999997</c:v>
                      </c:pt>
                      <c:pt idx="1760">
                        <c:v>14.399902339999997</c:v>
                      </c:pt>
                      <c:pt idx="1761">
                        <c:v>14.399902339999997</c:v>
                      </c:pt>
                      <c:pt idx="1762">
                        <c:v>14.399902339999997</c:v>
                      </c:pt>
                      <c:pt idx="1763">
                        <c:v>14.399902339999997</c:v>
                      </c:pt>
                      <c:pt idx="1764">
                        <c:v>14.399902339999997</c:v>
                      </c:pt>
                      <c:pt idx="1765">
                        <c:v>14.399902339999997</c:v>
                      </c:pt>
                      <c:pt idx="1766">
                        <c:v>14.399902339999997</c:v>
                      </c:pt>
                      <c:pt idx="1767">
                        <c:v>14.399902339999997</c:v>
                      </c:pt>
                      <c:pt idx="1768">
                        <c:v>14.399902339999997</c:v>
                      </c:pt>
                      <c:pt idx="1769">
                        <c:v>14.399902339999997</c:v>
                      </c:pt>
                      <c:pt idx="1770">
                        <c:v>14.399902339999997</c:v>
                      </c:pt>
                      <c:pt idx="1771">
                        <c:v>14.399902339999997</c:v>
                      </c:pt>
                      <c:pt idx="1772">
                        <c:v>14.399902339999997</c:v>
                      </c:pt>
                      <c:pt idx="1773">
                        <c:v>14.399902339999997</c:v>
                      </c:pt>
                      <c:pt idx="1774">
                        <c:v>14.399902339999997</c:v>
                      </c:pt>
                      <c:pt idx="1775">
                        <c:v>14.299804690000002</c:v>
                      </c:pt>
                      <c:pt idx="1776">
                        <c:v>14.299804690000002</c:v>
                      </c:pt>
                      <c:pt idx="1777">
                        <c:v>14.399902339999997</c:v>
                      </c:pt>
                      <c:pt idx="1778">
                        <c:v>14.399902339999997</c:v>
                      </c:pt>
                      <c:pt idx="1779">
                        <c:v>14.299804690000002</c:v>
                      </c:pt>
                      <c:pt idx="1780">
                        <c:v>14.299804690000002</c:v>
                      </c:pt>
                      <c:pt idx="1781">
                        <c:v>14.299804690000002</c:v>
                      </c:pt>
                      <c:pt idx="1782">
                        <c:v>14.399902339999997</c:v>
                      </c:pt>
                      <c:pt idx="1783">
                        <c:v>14.299804690000002</c:v>
                      </c:pt>
                      <c:pt idx="1784">
                        <c:v>14.299804690000002</c:v>
                      </c:pt>
                      <c:pt idx="1785">
                        <c:v>14.299804690000002</c:v>
                      </c:pt>
                      <c:pt idx="1786">
                        <c:v>14.299804690000002</c:v>
                      </c:pt>
                      <c:pt idx="1787">
                        <c:v>14.299804690000002</c:v>
                      </c:pt>
                      <c:pt idx="1788">
                        <c:v>14.299804690000002</c:v>
                      </c:pt>
                      <c:pt idx="1789">
                        <c:v>14.299804690000002</c:v>
                      </c:pt>
                      <c:pt idx="1790">
                        <c:v>14.299804690000002</c:v>
                      </c:pt>
                      <c:pt idx="1791">
                        <c:v>14.299804690000002</c:v>
                      </c:pt>
                      <c:pt idx="1792">
                        <c:v>14.299804690000002</c:v>
                      </c:pt>
                      <c:pt idx="1793">
                        <c:v>14.299804690000002</c:v>
                      </c:pt>
                      <c:pt idx="1794">
                        <c:v>14.299804690000002</c:v>
                      </c:pt>
                      <c:pt idx="1795">
                        <c:v>14.299804690000002</c:v>
                      </c:pt>
                      <c:pt idx="1796">
                        <c:v>14.299804690000002</c:v>
                      </c:pt>
                      <c:pt idx="1797">
                        <c:v>14.299804690000002</c:v>
                      </c:pt>
                      <c:pt idx="1798">
                        <c:v>14.299804690000002</c:v>
                      </c:pt>
                      <c:pt idx="1799">
                        <c:v>14.299804690000002</c:v>
                      </c:pt>
                      <c:pt idx="1800">
                        <c:v>14.299804690000002</c:v>
                      </c:pt>
                      <c:pt idx="1801">
                        <c:v>14.299804690000002</c:v>
                      </c:pt>
                      <c:pt idx="1802">
                        <c:v>14.299804690000002</c:v>
                      </c:pt>
                      <c:pt idx="1803">
                        <c:v>14.299804690000002</c:v>
                      </c:pt>
                      <c:pt idx="1804">
                        <c:v>14.299804690000002</c:v>
                      </c:pt>
                      <c:pt idx="1805">
                        <c:v>14.299804690000002</c:v>
                      </c:pt>
                      <c:pt idx="1806">
                        <c:v>14.299804690000002</c:v>
                      </c:pt>
                      <c:pt idx="1807">
                        <c:v>14.299804690000002</c:v>
                      </c:pt>
                      <c:pt idx="1808">
                        <c:v>14.299804690000002</c:v>
                      </c:pt>
                      <c:pt idx="1809">
                        <c:v>14.299804690000002</c:v>
                      </c:pt>
                      <c:pt idx="1810">
                        <c:v>14.299804690000002</c:v>
                      </c:pt>
                      <c:pt idx="1811">
                        <c:v>14.299804690000002</c:v>
                      </c:pt>
                      <c:pt idx="1812">
                        <c:v>14.299804690000002</c:v>
                      </c:pt>
                      <c:pt idx="1813">
                        <c:v>14.299804690000002</c:v>
                      </c:pt>
                      <c:pt idx="1814">
                        <c:v>14.299804690000002</c:v>
                      </c:pt>
                      <c:pt idx="1815">
                        <c:v>14.299804690000002</c:v>
                      </c:pt>
                      <c:pt idx="1816">
                        <c:v>14.299804690000002</c:v>
                      </c:pt>
                      <c:pt idx="1817">
                        <c:v>14.299804690000002</c:v>
                      </c:pt>
                      <c:pt idx="1818">
                        <c:v>14.299804690000002</c:v>
                      </c:pt>
                      <c:pt idx="1819">
                        <c:v>14.299804690000002</c:v>
                      </c:pt>
                      <c:pt idx="1820">
                        <c:v>14.299804690000002</c:v>
                      </c:pt>
                      <c:pt idx="1821">
                        <c:v>14.299804690000002</c:v>
                      </c:pt>
                      <c:pt idx="1822">
                        <c:v>14.299804690000002</c:v>
                      </c:pt>
                      <c:pt idx="1823">
                        <c:v>14.299804690000002</c:v>
                      </c:pt>
                      <c:pt idx="1824">
                        <c:v>14.299804690000002</c:v>
                      </c:pt>
                      <c:pt idx="1825">
                        <c:v>14.299804690000002</c:v>
                      </c:pt>
                      <c:pt idx="1826">
                        <c:v>14.299804690000002</c:v>
                      </c:pt>
                      <c:pt idx="1827">
                        <c:v>14.299804690000002</c:v>
                      </c:pt>
                      <c:pt idx="1828">
                        <c:v>14.299804690000002</c:v>
                      </c:pt>
                      <c:pt idx="1829">
                        <c:v>14.299804690000002</c:v>
                      </c:pt>
                      <c:pt idx="1830">
                        <c:v>14.299804690000002</c:v>
                      </c:pt>
                      <c:pt idx="1831">
                        <c:v>14.299804690000002</c:v>
                      </c:pt>
                      <c:pt idx="1832">
                        <c:v>14.299804690000002</c:v>
                      </c:pt>
                      <c:pt idx="1833">
                        <c:v>14.299804690000002</c:v>
                      </c:pt>
                      <c:pt idx="1834">
                        <c:v>14.299804690000002</c:v>
                      </c:pt>
                      <c:pt idx="1835">
                        <c:v>14.199951169999999</c:v>
                      </c:pt>
                      <c:pt idx="1836">
                        <c:v>14.299804690000002</c:v>
                      </c:pt>
                      <c:pt idx="1837">
                        <c:v>14.299804690000002</c:v>
                      </c:pt>
                      <c:pt idx="1838">
                        <c:v>14.299804690000002</c:v>
                      </c:pt>
                      <c:pt idx="1839">
                        <c:v>14.299804690000002</c:v>
                      </c:pt>
                      <c:pt idx="1840">
                        <c:v>14.299804690000002</c:v>
                      </c:pt>
                      <c:pt idx="1841">
                        <c:v>14.299804690000002</c:v>
                      </c:pt>
                      <c:pt idx="1842">
                        <c:v>14.299804690000002</c:v>
                      </c:pt>
                      <c:pt idx="1843">
                        <c:v>14.299804690000002</c:v>
                      </c:pt>
                      <c:pt idx="1844">
                        <c:v>14.299804690000002</c:v>
                      </c:pt>
                      <c:pt idx="1845">
                        <c:v>14.299804690000002</c:v>
                      </c:pt>
                      <c:pt idx="1846">
                        <c:v>14.299804690000002</c:v>
                      </c:pt>
                      <c:pt idx="1847">
                        <c:v>14.299804690000002</c:v>
                      </c:pt>
                      <c:pt idx="1848">
                        <c:v>14.199951169999999</c:v>
                      </c:pt>
                      <c:pt idx="1849">
                        <c:v>14.199951169999999</c:v>
                      </c:pt>
                      <c:pt idx="1850">
                        <c:v>14.199951169999999</c:v>
                      </c:pt>
                      <c:pt idx="1851">
                        <c:v>14.199951169999999</c:v>
                      </c:pt>
                      <c:pt idx="1852">
                        <c:v>14.199951169999999</c:v>
                      </c:pt>
                      <c:pt idx="1853">
                        <c:v>14.199951169999999</c:v>
                      </c:pt>
                      <c:pt idx="1854">
                        <c:v>14.199951169999999</c:v>
                      </c:pt>
                      <c:pt idx="1855">
                        <c:v>14.199951169999999</c:v>
                      </c:pt>
                      <c:pt idx="1856">
                        <c:v>14.199951169999999</c:v>
                      </c:pt>
                      <c:pt idx="1857">
                        <c:v>14.199951169999999</c:v>
                      </c:pt>
                      <c:pt idx="1858">
                        <c:v>14.199951169999999</c:v>
                      </c:pt>
                      <c:pt idx="1859">
                        <c:v>14.199951169999999</c:v>
                      </c:pt>
                      <c:pt idx="1860">
                        <c:v>14.199951169999999</c:v>
                      </c:pt>
                      <c:pt idx="1861">
                        <c:v>14.199951169999999</c:v>
                      </c:pt>
                      <c:pt idx="1862">
                        <c:v>14.199951169999999</c:v>
                      </c:pt>
                      <c:pt idx="1863">
                        <c:v>14.199951169999999</c:v>
                      </c:pt>
                      <c:pt idx="1864">
                        <c:v>14.199951169999999</c:v>
                      </c:pt>
                      <c:pt idx="1865">
                        <c:v>14.199951169999999</c:v>
                      </c:pt>
                      <c:pt idx="1866">
                        <c:v>14.199951169999999</c:v>
                      </c:pt>
                      <c:pt idx="1867">
                        <c:v>14.199951169999999</c:v>
                      </c:pt>
                      <c:pt idx="1868">
                        <c:v>14.199951169999999</c:v>
                      </c:pt>
                      <c:pt idx="1869">
                        <c:v>14.199951169999999</c:v>
                      </c:pt>
                      <c:pt idx="1870">
                        <c:v>14.199951169999999</c:v>
                      </c:pt>
                      <c:pt idx="1871">
                        <c:v>14.199951169999999</c:v>
                      </c:pt>
                      <c:pt idx="1872">
                        <c:v>14.199951169999999</c:v>
                      </c:pt>
                      <c:pt idx="1873">
                        <c:v>14.199951169999999</c:v>
                      </c:pt>
                      <c:pt idx="1874">
                        <c:v>14.199951169999999</c:v>
                      </c:pt>
                      <c:pt idx="1875">
                        <c:v>14.199951169999999</c:v>
                      </c:pt>
                      <c:pt idx="1876">
                        <c:v>14.199951169999999</c:v>
                      </c:pt>
                      <c:pt idx="1877">
                        <c:v>14.199951169999999</c:v>
                      </c:pt>
                      <c:pt idx="1878">
                        <c:v>14.199951169999999</c:v>
                      </c:pt>
                      <c:pt idx="1879">
                        <c:v>14.199951169999999</c:v>
                      </c:pt>
                      <c:pt idx="1880">
                        <c:v>14.199951169999999</c:v>
                      </c:pt>
                      <c:pt idx="1881">
                        <c:v>14.199951169999999</c:v>
                      </c:pt>
                      <c:pt idx="1882">
                        <c:v>14.199951169999999</c:v>
                      </c:pt>
                      <c:pt idx="1883">
                        <c:v>14.199951169999999</c:v>
                      </c:pt>
                      <c:pt idx="1884">
                        <c:v>14.199951169999999</c:v>
                      </c:pt>
                      <c:pt idx="1885">
                        <c:v>14.199951169999999</c:v>
                      </c:pt>
                      <c:pt idx="1886">
                        <c:v>14.199951169999999</c:v>
                      </c:pt>
                      <c:pt idx="1887">
                        <c:v>14.199951169999999</c:v>
                      </c:pt>
                      <c:pt idx="1888">
                        <c:v>14.199951169999999</c:v>
                      </c:pt>
                      <c:pt idx="1889">
                        <c:v>14.199951169999999</c:v>
                      </c:pt>
                      <c:pt idx="1890">
                        <c:v>14.199951169999999</c:v>
                      </c:pt>
                      <c:pt idx="1891">
                        <c:v>14.199951169999999</c:v>
                      </c:pt>
                      <c:pt idx="1892">
                        <c:v>14.199951169999999</c:v>
                      </c:pt>
                      <c:pt idx="1893">
                        <c:v>14.199951169999999</c:v>
                      </c:pt>
                      <c:pt idx="1894">
                        <c:v>14.199951169999999</c:v>
                      </c:pt>
                      <c:pt idx="1895">
                        <c:v>14.199951169999999</c:v>
                      </c:pt>
                      <c:pt idx="1896">
                        <c:v>14.199951169999999</c:v>
                      </c:pt>
                      <c:pt idx="1897">
                        <c:v>14.199951169999999</c:v>
                      </c:pt>
                      <c:pt idx="1898">
                        <c:v>14.199951169999999</c:v>
                      </c:pt>
                      <c:pt idx="1899">
                        <c:v>14.199951169999999</c:v>
                      </c:pt>
                      <c:pt idx="1900">
                        <c:v>14.199951169999999</c:v>
                      </c:pt>
                      <c:pt idx="1901">
                        <c:v>14.199951169999999</c:v>
                      </c:pt>
                      <c:pt idx="1902">
                        <c:v>14.199951169999999</c:v>
                      </c:pt>
                      <c:pt idx="1903">
                        <c:v>14.199951169999999</c:v>
                      </c:pt>
                      <c:pt idx="1904">
                        <c:v>14.199951169999999</c:v>
                      </c:pt>
                      <c:pt idx="1905">
                        <c:v>14.199951169999999</c:v>
                      </c:pt>
                      <c:pt idx="1906">
                        <c:v>14.199951169999999</c:v>
                      </c:pt>
                      <c:pt idx="1907">
                        <c:v>14.199951169999999</c:v>
                      </c:pt>
                      <c:pt idx="1908">
                        <c:v>14.099853509999996</c:v>
                      </c:pt>
                      <c:pt idx="1909">
                        <c:v>14.099853509999996</c:v>
                      </c:pt>
                      <c:pt idx="1910">
                        <c:v>14.199951169999999</c:v>
                      </c:pt>
                      <c:pt idx="1911">
                        <c:v>14.099853509999996</c:v>
                      </c:pt>
                      <c:pt idx="1912">
                        <c:v>14.099853509999996</c:v>
                      </c:pt>
                      <c:pt idx="1913">
                        <c:v>14.199951169999999</c:v>
                      </c:pt>
                      <c:pt idx="1914">
                        <c:v>14.099853509999996</c:v>
                      </c:pt>
                      <c:pt idx="1915">
                        <c:v>14.099853509999996</c:v>
                      </c:pt>
                      <c:pt idx="1916">
                        <c:v>14.099853509999996</c:v>
                      </c:pt>
                      <c:pt idx="1917">
                        <c:v>14.099853509999996</c:v>
                      </c:pt>
                      <c:pt idx="1918">
                        <c:v>14.099853509999996</c:v>
                      </c:pt>
                      <c:pt idx="1919">
                        <c:v>14.099853509999996</c:v>
                      </c:pt>
                      <c:pt idx="1920">
                        <c:v>14.099853509999996</c:v>
                      </c:pt>
                      <c:pt idx="1921">
                        <c:v>14.099853509999996</c:v>
                      </c:pt>
                      <c:pt idx="1922">
                        <c:v>14.099853509999996</c:v>
                      </c:pt>
                      <c:pt idx="1923">
                        <c:v>14.099853509999996</c:v>
                      </c:pt>
                      <c:pt idx="1924">
                        <c:v>14.099853509999996</c:v>
                      </c:pt>
                      <c:pt idx="1925">
                        <c:v>14.099853509999996</c:v>
                      </c:pt>
                      <c:pt idx="1926">
                        <c:v>14.099853509999996</c:v>
                      </c:pt>
                      <c:pt idx="1927">
                        <c:v>14.099853509999996</c:v>
                      </c:pt>
                      <c:pt idx="1928">
                        <c:v>14.099853509999996</c:v>
                      </c:pt>
                      <c:pt idx="1929">
                        <c:v>14.099853509999996</c:v>
                      </c:pt>
                      <c:pt idx="1930">
                        <c:v>14.099853509999996</c:v>
                      </c:pt>
                      <c:pt idx="1931">
                        <c:v>14.099853509999996</c:v>
                      </c:pt>
                      <c:pt idx="1932">
                        <c:v>14.099853509999996</c:v>
                      </c:pt>
                      <c:pt idx="1933">
                        <c:v>14.099853509999996</c:v>
                      </c:pt>
                      <c:pt idx="1934">
                        <c:v>14.099853509999996</c:v>
                      </c:pt>
                      <c:pt idx="1935">
                        <c:v>14.099853509999996</c:v>
                      </c:pt>
                      <c:pt idx="1936">
                        <c:v>14.099853509999996</c:v>
                      </c:pt>
                      <c:pt idx="1937">
                        <c:v>14.099853509999996</c:v>
                      </c:pt>
                      <c:pt idx="1938">
                        <c:v>14.099853509999996</c:v>
                      </c:pt>
                      <c:pt idx="1939">
                        <c:v>14.099853509999996</c:v>
                      </c:pt>
                      <c:pt idx="1940">
                        <c:v>14.099853509999996</c:v>
                      </c:pt>
                      <c:pt idx="1941">
                        <c:v>14.099853509999996</c:v>
                      </c:pt>
                      <c:pt idx="1942">
                        <c:v>14.099853509999996</c:v>
                      </c:pt>
                      <c:pt idx="1943">
                        <c:v>14.099853509999996</c:v>
                      </c:pt>
                      <c:pt idx="1944">
                        <c:v>14.099853509999996</c:v>
                      </c:pt>
                      <c:pt idx="1945">
                        <c:v>14.099853509999996</c:v>
                      </c:pt>
                      <c:pt idx="1946">
                        <c:v>14.099853509999996</c:v>
                      </c:pt>
                      <c:pt idx="1947">
                        <c:v>14.099853509999996</c:v>
                      </c:pt>
                      <c:pt idx="1948">
                        <c:v>14.099853509999996</c:v>
                      </c:pt>
                      <c:pt idx="1949">
                        <c:v>14.099853509999996</c:v>
                      </c:pt>
                      <c:pt idx="1950">
                        <c:v>14.099853509999996</c:v>
                      </c:pt>
                      <c:pt idx="1951">
                        <c:v>14.099853509999996</c:v>
                      </c:pt>
                      <c:pt idx="1952">
                        <c:v>14.099853509999996</c:v>
                      </c:pt>
                      <c:pt idx="1953">
                        <c:v>14.099853509999996</c:v>
                      </c:pt>
                      <c:pt idx="1954">
                        <c:v>14.099853509999996</c:v>
                      </c:pt>
                      <c:pt idx="1955">
                        <c:v>14.099853509999996</c:v>
                      </c:pt>
                      <c:pt idx="1956">
                        <c:v>14.099853509999996</c:v>
                      </c:pt>
                      <c:pt idx="1957">
                        <c:v>14.099853509999996</c:v>
                      </c:pt>
                      <c:pt idx="1958">
                        <c:v>14.099853509999996</c:v>
                      </c:pt>
                      <c:pt idx="1959">
                        <c:v>14.099853509999996</c:v>
                      </c:pt>
                      <c:pt idx="1960">
                        <c:v>14.099853509999996</c:v>
                      </c:pt>
                      <c:pt idx="1961">
                        <c:v>14.099853509999996</c:v>
                      </c:pt>
                      <c:pt idx="1962">
                        <c:v>14.099853509999996</c:v>
                      </c:pt>
                      <c:pt idx="1963">
                        <c:v>13.99975586</c:v>
                      </c:pt>
                      <c:pt idx="1964">
                        <c:v>14.099853509999996</c:v>
                      </c:pt>
                      <c:pt idx="1965">
                        <c:v>14.099853509999996</c:v>
                      </c:pt>
                      <c:pt idx="1966">
                        <c:v>14.099853509999996</c:v>
                      </c:pt>
                      <c:pt idx="1967">
                        <c:v>14.099853509999996</c:v>
                      </c:pt>
                      <c:pt idx="1968">
                        <c:v>13.99975586</c:v>
                      </c:pt>
                      <c:pt idx="1969">
                        <c:v>13.99975586</c:v>
                      </c:pt>
                      <c:pt idx="1970">
                        <c:v>13.99975586</c:v>
                      </c:pt>
                      <c:pt idx="1971">
                        <c:v>13.99975586</c:v>
                      </c:pt>
                      <c:pt idx="1972">
                        <c:v>13.99975586</c:v>
                      </c:pt>
                      <c:pt idx="1973">
                        <c:v>13.99975586</c:v>
                      </c:pt>
                      <c:pt idx="1974">
                        <c:v>13.99975586</c:v>
                      </c:pt>
                      <c:pt idx="1975">
                        <c:v>13.99975586</c:v>
                      </c:pt>
                      <c:pt idx="1976">
                        <c:v>13.99975586</c:v>
                      </c:pt>
                      <c:pt idx="1977">
                        <c:v>13.99975586</c:v>
                      </c:pt>
                      <c:pt idx="1978">
                        <c:v>13.99975586</c:v>
                      </c:pt>
                      <c:pt idx="1979">
                        <c:v>13.99975586</c:v>
                      </c:pt>
                      <c:pt idx="1980">
                        <c:v>13.99975586</c:v>
                      </c:pt>
                      <c:pt idx="1981">
                        <c:v>13.99975586</c:v>
                      </c:pt>
                      <c:pt idx="1982">
                        <c:v>13.99975586</c:v>
                      </c:pt>
                      <c:pt idx="1983">
                        <c:v>13.99975586</c:v>
                      </c:pt>
                      <c:pt idx="1984">
                        <c:v>13.99975586</c:v>
                      </c:pt>
                      <c:pt idx="1985">
                        <c:v>13.99975586</c:v>
                      </c:pt>
                      <c:pt idx="1986">
                        <c:v>13.99975586</c:v>
                      </c:pt>
                      <c:pt idx="1987">
                        <c:v>13.99975586</c:v>
                      </c:pt>
                      <c:pt idx="1988">
                        <c:v>13.99975586</c:v>
                      </c:pt>
                      <c:pt idx="1989">
                        <c:v>13.99975586</c:v>
                      </c:pt>
                      <c:pt idx="1990">
                        <c:v>13.99975586</c:v>
                      </c:pt>
                      <c:pt idx="1991">
                        <c:v>13.99975586</c:v>
                      </c:pt>
                      <c:pt idx="1992">
                        <c:v>13.99975586</c:v>
                      </c:pt>
                      <c:pt idx="1993">
                        <c:v>13.99975586</c:v>
                      </c:pt>
                      <c:pt idx="1994">
                        <c:v>13.99975586</c:v>
                      </c:pt>
                      <c:pt idx="1995">
                        <c:v>13.99975586</c:v>
                      </c:pt>
                      <c:pt idx="1996">
                        <c:v>13.99975586</c:v>
                      </c:pt>
                      <c:pt idx="1997">
                        <c:v>13.99975586</c:v>
                      </c:pt>
                      <c:pt idx="1998">
                        <c:v>13.99975586</c:v>
                      </c:pt>
                      <c:pt idx="1999">
                        <c:v>13.99975586</c:v>
                      </c:pt>
                      <c:pt idx="2000">
                        <c:v>13.99975586</c:v>
                      </c:pt>
                      <c:pt idx="2001">
                        <c:v>13.99975586</c:v>
                      </c:pt>
                      <c:pt idx="2002">
                        <c:v>13.99975586</c:v>
                      </c:pt>
                      <c:pt idx="2003">
                        <c:v>13.99975586</c:v>
                      </c:pt>
                      <c:pt idx="2004">
                        <c:v>13.99975586</c:v>
                      </c:pt>
                      <c:pt idx="2005">
                        <c:v>13.99975586</c:v>
                      </c:pt>
                      <c:pt idx="2006">
                        <c:v>13.99975586</c:v>
                      </c:pt>
                      <c:pt idx="2007">
                        <c:v>13.99975586</c:v>
                      </c:pt>
                      <c:pt idx="2008">
                        <c:v>13.99975586</c:v>
                      </c:pt>
                      <c:pt idx="2009">
                        <c:v>13.99975586</c:v>
                      </c:pt>
                      <c:pt idx="2010">
                        <c:v>13.99975586</c:v>
                      </c:pt>
                      <c:pt idx="2011">
                        <c:v>13.99975586</c:v>
                      </c:pt>
                      <c:pt idx="2012">
                        <c:v>13.99975586</c:v>
                      </c:pt>
                      <c:pt idx="2013">
                        <c:v>13.99975586</c:v>
                      </c:pt>
                      <c:pt idx="2014">
                        <c:v>13.99975586</c:v>
                      </c:pt>
                      <c:pt idx="2015">
                        <c:v>13.99975586</c:v>
                      </c:pt>
                      <c:pt idx="2016">
                        <c:v>13.99975586</c:v>
                      </c:pt>
                      <c:pt idx="2017">
                        <c:v>13.99975586</c:v>
                      </c:pt>
                      <c:pt idx="2018">
                        <c:v>13.99975586</c:v>
                      </c:pt>
                      <c:pt idx="2019">
                        <c:v>13.99975586</c:v>
                      </c:pt>
                      <c:pt idx="2020">
                        <c:v>13.99975586</c:v>
                      </c:pt>
                      <c:pt idx="2021">
                        <c:v>13.99975586</c:v>
                      </c:pt>
                      <c:pt idx="2022">
                        <c:v>13.99975586</c:v>
                      </c:pt>
                      <c:pt idx="2023">
                        <c:v>13.99975586</c:v>
                      </c:pt>
                      <c:pt idx="2024">
                        <c:v>13.99975586</c:v>
                      </c:pt>
                      <c:pt idx="2025">
                        <c:v>13.99975586</c:v>
                      </c:pt>
                      <c:pt idx="2026">
                        <c:v>13.99975586</c:v>
                      </c:pt>
                      <c:pt idx="2027">
                        <c:v>13.899902339999997</c:v>
                      </c:pt>
                      <c:pt idx="2028">
                        <c:v>13.99975586</c:v>
                      </c:pt>
                      <c:pt idx="2029">
                        <c:v>13.899902339999997</c:v>
                      </c:pt>
                      <c:pt idx="2030">
                        <c:v>13.99975586</c:v>
                      </c:pt>
                      <c:pt idx="2031">
                        <c:v>13.899902339999997</c:v>
                      </c:pt>
                      <c:pt idx="2032">
                        <c:v>13.899902339999997</c:v>
                      </c:pt>
                      <c:pt idx="2033">
                        <c:v>13.899902339999997</c:v>
                      </c:pt>
                      <c:pt idx="2034">
                        <c:v>13.99975586</c:v>
                      </c:pt>
                      <c:pt idx="2035">
                        <c:v>13.899902339999997</c:v>
                      </c:pt>
                      <c:pt idx="2036">
                        <c:v>13.899902339999997</c:v>
                      </c:pt>
                      <c:pt idx="2037">
                        <c:v>13.899902339999997</c:v>
                      </c:pt>
                      <c:pt idx="2038">
                        <c:v>13.899902339999997</c:v>
                      </c:pt>
                      <c:pt idx="2039">
                        <c:v>13.899902339999997</c:v>
                      </c:pt>
                      <c:pt idx="2040">
                        <c:v>13.899902339999997</c:v>
                      </c:pt>
                      <c:pt idx="2041">
                        <c:v>13.899902339999997</c:v>
                      </c:pt>
                      <c:pt idx="2042">
                        <c:v>13.899902339999997</c:v>
                      </c:pt>
                      <c:pt idx="2043">
                        <c:v>13.899902339999997</c:v>
                      </c:pt>
                      <c:pt idx="2044">
                        <c:v>13.899902339999997</c:v>
                      </c:pt>
                      <c:pt idx="2045">
                        <c:v>13.899902339999997</c:v>
                      </c:pt>
                      <c:pt idx="2046">
                        <c:v>13.899902339999997</c:v>
                      </c:pt>
                      <c:pt idx="2047">
                        <c:v>13.899902339999997</c:v>
                      </c:pt>
                      <c:pt idx="2048">
                        <c:v>13.899902339999997</c:v>
                      </c:pt>
                      <c:pt idx="2049">
                        <c:v>13.899902339999997</c:v>
                      </c:pt>
                      <c:pt idx="2050">
                        <c:v>13.899902339999997</c:v>
                      </c:pt>
                      <c:pt idx="2051">
                        <c:v>13.899902339999997</c:v>
                      </c:pt>
                      <c:pt idx="2052">
                        <c:v>13.899902339999997</c:v>
                      </c:pt>
                      <c:pt idx="2053">
                        <c:v>13.899902339999997</c:v>
                      </c:pt>
                      <c:pt idx="2054">
                        <c:v>13.899902339999997</c:v>
                      </c:pt>
                      <c:pt idx="2055">
                        <c:v>13.899902339999997</c:v>
                      </c:pt>
                      <c:pt idx="2056">
                        <c:v>13.899902339999997</c:v>
                      </c:pt>
                      <c:pt idx="2057">
                        <c:v>13.899902339999997</c:v>
                      </c:pt>
                      <c:pt idx="2058">
                        <c:v>13.899902339999997</c:v>
                      </c:pt>
                      <c:pt idx="2059">
                        <c:v>13.899902339999997</c:v>
                      </c:pt>
                      <c:pt idx="2060">
                        <c:v>13.899902339999997</c:v>
                      </c:pt>
                      <c:pt idx="2061">
                        <c:v>13.899902339999997</c:v>
                      </c:pt>
                      <c:pt idx="2062">
                        <c:v>13.899902339999997</c:v>
                      </c:pt>
                      <c:pt idx="2063">
                        <c:v>13.899902339999997</c:v>
                      </c:pt>
                      <c:pt idx="2064">
                        <c:v>13.899902339999997</c:v>
                      </c:pt>
                      <c:pt idx="2065">
                        <c:v>13.899902339999997</c:v>
                      </c:pt>
                      <c:pt idx="2066">
                        <c:v>13.899902339999997</c:v>
                      </c:pt>
                      <c:pt idx="2067">
                        <c:v>13.899902339999997</c:v>
                      </c:pt>
                      <c:pt idx="2068">
                        <c:v>13.899902339999997</c:v>
                      </c:pt>
                      <c:pt idx="2069">
                        <c:v>13.899902339999997</c:v>
                      </c:pt>
                      <c:pt idx="2070">
                        <c:v>13.899902339999997</c:v>
                      </c:pt>
                      <c:pt idx="2071">
                        <c:v>13.899902339999997</c:v>
                      </c:pt>
                      <c:pt idx="2072">
                        <c:v>13.899902339999997</c:v>
                      </c:pt>
                      <c:pt idx="2073">
                        <c:v>13.899902339999997</c:v>
                      </c:pt>
                      <c:pt idx="2074">
                        <c:v>13.899902339999997</c:v>
                      </c:pt>
                      <c:pt idx="2075">
                        <c:v>13.899902339999997</c:v>
                      </c:pt>
                      <c:pt idx="2076">
                        <c:v>13.899902339999997</c:v>
                      </c:pt>
                      <c:pt idx="2077">
                        <c:v>13.899902339999997</c:v>
                      </c:pt>
                      <c:pt idx="2078">
                        <c:v>13.899902339999997</c:v>
                      </c:pt>
                      <c:pt idx="2079">
                        <c:v>13.899902339999997</c:v>
                      </c:pt>
                      <c:pt idx="2080">
                        <c:v>13.899902339999997</c:v>
                      </c:pt>
                      <c:pt idx="2081">
                        <c:v>13.899902339999997</c:v>
                      </c:pt>
                      <c:pt idx="2082">
                        <c:v>13.899902339999997</c:v>
                      </c:pt>
                      <c:pt idx="2083">
                        <c:v>13.899902339999997</c:v>
                      </c:pt>
                      <c:pt idx="2084">
                        <c:v>13.799804690000002</c:v>
                      </c:pt>
                      <c:pt idx="2085">
                        <c:v>13.899902339999997</c:v>
                      </c:pt>
                      <c:pt idx="2086">
                        <c:v>13.899902339999997</c:v>
                      </c:pt>
                      <c:pt idx="2087">
                        <c:v>13.899902339999997</c:v>
                      </c:pt>
                      <c:pt idx="2088">
                        <c:v>13.799804690000002</c:v>
                      </c:pt>
                      <c:pt idx="2089">
                        <c:v>13.899902339999997</c:v>
                      </c:pt>
                      <c:pt idx="2090">
                        <c:v>13.899902339999997</c:v>
                      </c:pt>
                      <c:pt idx="2091">
                        <c:v>13.799804690000002</c:v>
                      </c:pt>
                      <c:pt idx="2092">
                        <c:v>13.899902339999997</c:v>
                      </c:pt>
                      <c:pt idx="2093">
                        <c:v>13.899902339999997</c:v>
                      </c:pt>
                      <c:pt idx="2094">
                        <c:v>13.799804690000002</c:v>
                      </c:pt>
                      <c:pt idx="2095">
                        <c:v>13.799804690000002</c:v>
                      </c:pt>
                      <c:pt idx="2096">
                        <c:v>13.799804690000002</c:v>
                      </c:pt>
                      <c:pt idx="2097">
                        <c:v>13.899902339999997</c:v>
                      </c:pt>
                      <c:pt idx="2098">
                        <c:v>13.799804690000002</c:v>
                      </c:pt>
                      <c:pt idx="2099">
                        <c:v>13.799804690000002</c:v>
                      </c:pt>
                      <c:pt idx="2100">
                        <c:v>13.799804690000002</c:v>
                      </c:pt>
                      <c:pt idx="2101">
                        <c:v>13.799804690000002</c:v>
                      </c:pt>
                      <c:pt idx="2102">
                        <c:v>13.799804690000002</c:v>
                      </c:pt>
                      <c:pt idx="2103">
                        <c:v>13.799804690000002</c:v>
                      </c:pt>
                      <c:pt idx="2104">
                        <c:v>13.799804690000002</c:v>
                      </c:pt>
                      <c:pt idx="2105">
                        <c:v>13.799804690000002</c:v>
                      </c:pt>
                      <c:pt idx="2106">
                        <c:v>13.799804690000002</c:v>
                      </c:pt>
                      <c:pt idx="2107">
                        <c:v>13.799804690000002</c:v>
                      </c:pt>
                      <c:pt idx="2108">
                        <c:v>13.799804690000002</c:v>
                      </c:pt>
                      <c:pt idx="2109">
                        <c:v>13.799804690000002</c:v>
                      </c:pt>
                      <c:pt idx="2110">
                        <c:v>13.799804690000002</c:v>
                      </c:pt>
                      <c:pt idx="2111">
                        <c:v>13.799804690000002</c:v>
                      </c:pt>
                      <c:pt idx="2112">
                        <c:v>13.799804690000002</c:v>
                      </c:pt>
                      <c:pt idx="2113">
                        <c:v>13.799804690000002</c:v>
                      </c:pt>
                      <c:pt idx="2114">
                        <c:v>13.799804690000002</c:v>
                      </c:pt>
                      <c:pt idx="2115">
                        <c:v>13.799804690000002</c:v>
                      </c:pt>
                      <c:pt idx="2116">
                        <c:v>13.799804690000002</c:v>
                      </c:pt>
                      <c:pt idx="2117">
                        <c:v>13.799804690000002</c:v>
                      </c:pt>
                      <c:pt idx="2118">
                        <c:v>13.799804690000002</c:v>
                      </c:pt>
                      <c:pt idx="2119">
                        <c:v>13.799804690000002</c:v>
                      </c:pt>
                      <c:pt idx="2120">
                        <c:v>13.799804690000002</c:v>
                      </c:pt>
                      <c:pt idx="2121">
                        <c:v>13.799804690000002</c:v>
                      </c:pt>
                      <c:pt idx="2122">
                        <c:v>13.799804690000002</c:v>
                      </c:pt>
                      <c:pt idx="2123">
                        <c:v>13.799804690000002</c:v>
                      </c:pt>
                      <c:pt idx="2124">
                        <c:v>13.799804690000002</c:v>
                      </c:pt>
                      <c:pt idx="2125">
                        <c:v>13.799804690000002</c:v>
                      </c:pt>
                      <c:pt idx="2126">
                        <c:v>13.799804690000002</c:v>
                      </c:pt>
                      <c:pt idx="2127">
                        <c:v>13.799804690000002</c:v>
                      </c:pt>
                      <c:pt idx="2128">
                        <c:v>13.799804690000002</c:v>
                      </c:pt>
                      <c:pt idx="2129">
                        <c:v>13.799804690000002</c:v>
                      </c:pt>
                      <c:pt idx="2130">
                        <c:v>13.799804690000002</c:v>
                      </c:pt>
                      <c:pt idx="2131">
                        <c:v>13.799804690000002</c:v>
                      </c:pt>
                      <c:pt idx="2132">
                        <c:v>13.799804690000002</c:v>
                      </c:pt>
                      <c:pt idx="2133">
                        <c:v>13.799804690000002</c:v>
                      </c:pt>
                      <c:pt idx="2134">
                        <c:v>13.799804690000002</c:v>
                      </c:pt>
                      <c:pt idx="2135">
                        <c:v>13.799804690000002</c:v>
                      </c:pt>
                      <c:pt idx="2136">
                        <c:v>13.799804690000002</c:v>
                      </c:pt>
                      <c:pt idx="2137">
                        <c:v>13.799804690000002</c:v>
                      </c:pt>
                      <c:pt idx="2138">
                        <c:v>13.799804690000002</c:v>
                      </c:pt>
                      <c:pt idx="2139">
                        <c:v>13.799804690000002</c:v>
                      </c:pt>
                      <c:pt idx="2140">
                        <c:v>13.799804690000002</c:v>
                      </c:pt>
                      <c:pt idx="2141">
                        <c:v>13.799804690000002</c:v>
                      </c:pt>
                      <c:pt idx="2142">
                        <c:v>13.699951169999999</c:v>
                      </c:pt>
                      <c:pt idx="2143">
                        <c:v>13.799804690000002</c:v>
                      </c:pt>
                      <c:pt idx="2144">
                        <c:v>13.699951169999999</c:v>
                      </c:pt>
                      <c:pt idx="2145">
                        <c:v>13.699951169999999</c:v>
                      </c:pt>
                      <c:pt idx="2146">
                        <c:v>13.699951169999999</c:v>
                      </c:pt>
                      <c:pt idx="2147">
                        <c:v>13.699951169999999</c:v>
                      </c:pt>
                      <c:pt idx="2148">
                        <c:v>13.699951169999999</c:v>
                      </c:pt>
                      <c:pt idx="2149">
                        <c:v>13.699951169999999</c:v>
                      </c:pt>
                      <c:pt idx="2150">
                        <c:v>13.699951169999999</c:v>
                      </c:pt>
                      <c:pt idx="2151">
                        <c:v>13.699951169999999</c:v>
                      </c:pt>
                      <c:pt idx="2152">
                        <c:v>13.699951169999999</c:v>
                      </c:pt>
                      <c:pt idx="2153">
                        <c:v>13.699951169999999</c:v>
                      </c:pt>
                      <c:pt idx="2154">
                        <c:v>13.799804690000002</c:v>
                      </c:pt>
                      <c:pt idx="2155">
                        <c:v>13.799804690000002</c:v>
                      </c:pt>
                      <c:pt idx="2156">
                        <c:v>13.699951169999999</c:v>
                      </c:pt>
                      <c:pt idx="2157">
                        <c:v>13.699951169999999</c:v>
                      </c:pt>
                      <c:pt idx="2158">
                        <c:v>13.699951169999999</c:v>
                      </c:pt>
                      <c:pt idx="2159">
                        <c:v>13.699951169999999</c:v>
                      </c:pt>
                      <c:pt idx="2160">
                        <c:v>13.699951169999999</c:v>
                      </c:pt>
                      <c:pt idx="2161">
                        <c:v>13.699951169999999</c:v>
                      </c:pt>
                      <c:pt idx="2162">
                        <c:v>13.699951169999999</c:v>
                      </c:pt>
                      <c:pt idx="2163">
                        <c:v>13.699951169999999</c:v>
                      </c:pt>
                      <c:pt idx="2164">
                        <c:v>13.699951169999999</c:v>
                      </c:pt>
                      <c:pt idx="2165">
                        <c:v>13.699951169999999</c:v>
                      </c:pt>
                      <c:pt idx="2166">
                        <c:v>13.699951169999999</c:v>
                      </c:pt>
                      <c:pt idx="2167">
                        <c:v>13.699951169999999</c:v>
                      </c:pt>
                      <c:pt idx="2168">
                        <c:v>13.699951169999999</c:v>
                      </c:pt>
                      <c:pt idx="2169">
                        <c:v>13.699951169999999</c:v>
                      </c:pt>
                      <c:pt idx="2170">
                        <c:v>13.699951169999999</c:v>
                      </c:pt>
                      <c:pt idx="2171">
                        <c:v>13.699951169999999</c:v>
                      </c:pt>
                      <c:pt idx="2172">
                        <c:v>13.699951169999999</c:v>
                      </c:pt>
                      <c:pt idx="2173">
                        <c:v>13.699951169999999</c:v>
                      </c:pt>
                      <c:pt idx="2174">
                        <c:v>13.699951169999999</c:v>
                      </c:pt>
                      <c:pt idx="2175">
                        <c:v>13.699951169999999</c:v>
                      </c:pt>
                      <c:pt idx="2176">
                        <c:v>13.699951169999999</c:v>
                      </c:pt>
                      <c:pt idx="2177">
                        <c:v>13.699951169999999</c:v>
                      </c:pt>
                      <c:pt idx="2178">
                        <c:v>13.699951169999999</c:v>
                      </c:pt>
                      <c:pt idx="2179">
                        <c:v>13.699951169999999</c:v>
                      </c:pt>
                      <c:pt idx="2180">
                        <c:v>13.699951169999999</c:v>
                      </c:pt>
                      <c:pt idx="2181">
                        <c:v>13.699951169999999</c:v>
                      </c:pt>
                      <c:pt idx="2182">
                        <c:v>13.699951169999999</c:v>
                      </c:pt>
                      <c:pt idx="2183">
                        <c:v>13.699951169999999</c:v>
                      </c:pt>
                      <c:pt idx="2184">
                        <c:v>13.699951169999999</c:v>
                      </c:pt>
                      <c:pt idx="2185">
                        <c:v>13.699951169999999</c:v>
                      </c:pt>
                      <c:pt idx="2186">
                        <c:v>13.699951169999999</c:v>
                      </c:pt>
                      <c:pt idx="2187">
                        <c:v>13.699951169999999</c:v>
                      </c:pt>
                      <c:pt idx="2188">
                        <c:v>13.699951169999999</c:v>
                      </c:pt>
                      <c:pt idx="2189">
                        <c:v>13.699951169999999</c:v>
                      </c:pt>
                      <c:pt idx="2190">
                        <c:v>13.699951169999999</c:v>
                      </c:pt>
                      <c:pt idx="2191">
                        <c:v>13.699951169999999</c:v>
                      </c:pt>
                      <c:pt idx="2192">
                        <c:v>13.699951169999999</c:v>
                      </c:pt>
                      <c:pt idx="2193">
                        <c:v>13.699951169999999</c:v>
                      </c:pt>
                      <c:pt idx="2194">
                        <c:v>13.699951169999999</c:v>
                      </c:pt>
                      <c:pt idx="2195">
                        <c:v>13.699951169999999</c:v>
                      </c:pt>
                      <c:pt idx="2196">
                        <c:v>13.699951169999999</c:v>
                      </c:pt>
                      <c:pt idx="2197">
                        <c:v>13.599853509999996</c:v>
                      </c:pt>
                      <c:pt idx="2198">
                        <c:v>13.699951169999999</c:v>
                      </c:pt>
                      <c:pt idx="2199">
                        <c:v>13.699951169999999</c:v>
                      </c:pt>
                      <c:pt idx="2200">
                        <c:v>13.599853509999996</c:v>
                      </c:pt>
                      <c:pt idx="2201">
                        <c:v>13.699951169999999</c:v>
                      </c:pt>
                      <c:pt idx="2202">
                        <c:v>13.599853509999996</c:v>
                      </c:pt>
                      <c:pt idx="2203">
                        <c:v>13.599853509999996</c:v>
                      </c:pt>
                      <c:pt idx="2204">
                        <c:v>13.599853509999996</c:v>
                      </c:pt>
                      <c:pt idx="2205">
                        <c:v>13.699951169999999</c:v>
                      </c:pt>
                      <c:pt idx="2206">
                        <c:v>13.699951169999999</c:v>
                      </c:pt>
                      <c:pt idx="2207">
                        <c:v>13.699951169999999</c:v>
                      </c:pt>
                      <c:pt idx="2208">
                        <c:v>13.599853509999996</c:v>
                      </c:pt>
                      <c:pt idx="2209">
                        <c:v>13.699951169999999</c:v>
                      </c:pt>
                      <c:pt idx="2210">
                        <c:v>13.699951169999999</c:v>
                      </c:pt>
                      <c:pt idx="2211">
                        <c:v>13.699951169999999</c:v>
                      </c:pt>
                      <c:pt idx="2212">
                        <c:v>13.599853509999996</c:v>
                      </c:pt>
                      <c:pt idx="2213">
                        <c:v>13.599853509999996</c:v>
                      </c:pt>
                      <c:pt idx="2214">
                        <c:v>13.699951169999999</c:v>
                      </c:pt>
                      <c:pt idx="2215">
                        <c:v>13.599853509999996</c:v>
                      </c:pt>
                      <c:pt idx="2216">
                        <c:v>13.599853509999996</c:v>
                      </c:pt>
                      <c:pt idx="2217">
                        <c:v>13.599853509999996</c:v>
                      </c:pt>
                      <c:pt idx="2218">
                        <c:v>13.599853509999996</c:v>
                      </c:pt>
                      <c:pt idx="2219">
                        <c:v>13.599853509999996</c:v>
                      </c:pt>
                      <c:pt idx="2220">
                        <c:v>13.599853509999996</c:v>
                      </c:pt>
                      <c:pt idx="2221">
                        <c:v>13.599853509999996</c:v>
                      </c:pt>
                      <c:pt idx="2222">
                        <c:v>13.599853509999996</c:v>
                      </c:pt>
                      <c:pt idx="2223">
                        <c:v>13.599853509999996</c:v>
                      </c:pt>
                      <c:pt idx="2224">
                        <c:v>13.599853509999996</c:v>
                      </c:pt>
                      <c:pt idx="2225">
                        <c:v>13.599853509999996</c:v>
                      </c:pt>
                      <c:pt idx="2226">
                        <c:v>13.599853509999996</c:v>
                      </c:pt>
                      <c:pt idx="2227">
                        <c:v>13.599853509999996</c:v>
                      </c:pt>
                      <c:pt idx="2228">
                        <c:v>13.599853509999996</c:v>
                      </c:pt>
                      <c:pt idx="2229">
                        <c:v>13.599853509999996</c:v>
                      </c:pt>
                      <c:pt idx="2230">
                        <c:v>13.599853509999996</c:v>
                      </c:pt>
                      <c:pt idx="2231">
                        <c:v>13.599853509999996</c:v>
                      </c:pt>
                      <c:pt idx="2232">
                        <c:v>13.599853509999996</c:v>
                      </c:pt>
                      <c:pt idx="2233">
                        <c:v>13.599853509999996</c:v>
                      </c:pt>
                      <c:pt idx="2234">
                        <c:v>13.599853509999996</c:v>
                      </c:pt>
                      <c:pt idx="2235">
                        <c:v>13.599853509999996</c:v>
                      </c:pt>
                      <c:pt idx="2236">
                        <c:v>13.599853509999996</c:v>
                      </c:pt>
                      <c:pt idx="2237">
                        <c:v>13.599853509999996</c:v>
                      </c:pt>
                      <c:pt idx="2238">
                        <c:v>13.599853509999996</c:v>
                      </c:pt>
                      <c:pt idx="2239">
                        <c:v>13.599853509999996</c:v>
                      </c:pt>
                      <c:pt idx="2240">
                        <c:v>13.599853509999996</c:v>
                      </c:pt>
                      <c:pt idx="2241">
                        <c:v>13.599853509999996</c:v>
                      </c:pt>
                      <c:pt idx="2242">
                        <c:v>13.599853509999996</c:v>
                      </c:pt>
                      <c:pt idx="2243">
                        <c:v>13.599853509999996</c:v>
                      </c:pt>
                      <c:pt idx="2244">
                        <c:v>13.599853509999996</c:v>
                      </c:pt>
                      <c:pt idx="2245">
                        <c:v>13.599853509999996</c:v>
                      </c:pt>
                      <c:pt idx="2246">
                        <c:v>13.599853509999996</c:v>
                      </c:pt>
                      <c:pt idx="2247">
                        <c:v>13.599853509999996</c:v>
                      </c:pt>
                      <c:pt idx="2248">
                        <c:v>13.599853509999996</c:v>
                      </c:pt>
                      <c:pt idx="2249">
                        <c:v>13.599853509999996</c:v>
                      </c:pt>
                      <c:pt idx="2250">
                        <c:v>13.599853509999996</c:v>
                      </c:pt>
                      <c:pt idx="2251">
                        <c:v>13.599853509999996</c:v>
                      </c:pt>
                      <c:pt idx="2252">
                        <c:v>13.599853509999996</c:v>
                      </c:pt>
                      <c:pt idx="2253">
                        <c:v>13.599853509999996</c:v>
                      </c:pt>
                      <c:pt idx="2254">
                        <c:v>13.599853509999996</c:v>
                      </c:pt>
                      <c:pt idx="2255">
                        <c:v>13.599853509999996</c:v>
                      </c:pt>
                      <c:pt idx="2256">
                        <c:v>13.599853509999996</c:v>
                      </c:pt>
                      <c:pt idx="2257">
                        <c:v>13.49975586</c:v>
                      </c:pt>
                      <c:pt idx="2258">
                        <c:v>13.599853509999996</c:v>
                      </c:pt>
                      <c:pt idx="2259">
                        <c:v>13.599853509999996</c:v>
                      </c:pt>
                      <c:pt idx="2260">
                        <c:v>13.599853509999996</c:v>
                      </c:pt>
                      <c:pt idx="2261">
                        <c:v>13.49975586</c:v>
                      </c:pt>
                      <c:pt idx="2262">
                        <c:v>13.49975586</c:v>
                      </c:pt>
                      <c:pt idx="2263">
                        <c:v>13.599853509999996</c:v>
                      </c:pt>
                      <c:pt idx="2264">
                        <c:v>13.599853509999996</c:v>
                      </c:pt>
                      <c:pt idx="2265">
                        <c:v>13.49975586</c:v>
                      </c:pt>
                      <c:pt idx="2266">
                        <c:v>13.49975586</c:v>
                      </c:pt>
                      <c:pt idx="2267">
                        <c:v>13.599853509999996</c:v>
                      </c:pt>
                      <c:pt idx="2268">
                        <c:v>13.49975586</c:v>
                      </c:pt>
                      <c:pt idx="2269">
                        <c:v>13.49975586</c:v>
                      </c:pt>
                      <c:pt idx="2270">
                        <c:v>13.49975586</c:v>
                      </c:pt>
                      <c:pt idx="2271">
                        <c:v>13.49975586</c:v>
                      </c:pt>
                      <c:pt idx="2272">
                        <c:v>13.49975586</c:v>
                      </c:pt>
                      <c:pt idx="2273">
                        <c:v>13.49975586</c:v>
                      </c:pt>
                      <c:pt idx="2274">
                        <c:v>13.49975586</c:v>
                      </c:pt>
                      <c:pt idx="2275">
                        <c:v>13.49975586</c:v>
                      </c:pt>
                      <c:pt idx="2276">
                        <c:v>13.49975586</c:v>
                      </c:pt>
                      <c:pt idx="2277">
                        <c:v>13.49975586</c:v>
                      </c:pt>
                      <c:pt idx="2278">
                        <c:v>13.49975586</c:v>
                      </c:pt>
                      <c:pt idx="2279">
                        <c:v>13.49975586</c:v>
                      </c:pt>
                      <c:pt idx="2280">
                        <c:v>13.49975586</c:v>
                      </c:pt>
                      <c:pt idx="2281">
                        <c:v>13.49975586</c:v>
                      </c:pt>
                      <c:pt idx="2282">
                        <c:v>13.49975586</c:v>
                      </c:pt>
                      <c:pt idx="2283">
                        <c:v>13.49975586</c:v>
                      </c:pt>
                      <c:pt idx="2284">
                        <c:v>13.49975586</c:v>
                      </c:pt>
                      <c:pt idx="2285">
                        <c:v>13.49975586</c:v>
                      </c:pt>
                      <c:pt idx="2286">
                        <c:v>13.49975586</c:v>
                      </c:pt>
                      <c:pt idx="2287">
                        <c:v>13.49975586</c:v>
                      </c:pt>
                      <c:pt idx="2288">
                        <c:v>13.49975586</c:v>
                      </c:pt>
                      <c:pt idx="2289">
                        <c:v>13.49975586</c:v>
                      </c:pt>
                      <c:pt idx="2290">
                        <c:v>13.49975586</c:v>
                      </c:pt>
                      <c:pt idx="2291">
                        <c:v>13.49975586</c:v>
                      </c:pt>
                      <c:pt idx="2292">
                        <c:v>13.49975586</c:v>
                      </c:pt>
                      <c:pt idx="2293">
                        <c:v>13.49975586</c:v>
                      </c:pt>
                      <c:pt idx="2294">
                        <c:v>13.49975586</c:v>
                      </c:pt>
                      <c:pt idx="2295">
                        <c:v>13.49975586</c:v>
                      </c:pt>
                      <c:pt idx="2296">
                        <c:v>13.49975586</c:v>
                      </c:pt>
                      <c:pt idx="2297">
                        <c:v>13.49975586</c:v>
                      </c:pt>
                      <c:pt idx="2298">
                        <c:v>13.49975586</c:v>
                      </c:pt>
                      <c:pt idx="2299">
                        <c:v>13.49975586</c:v>
                      </c:pt>
                      <c:pt idx="2300">
                        <c:v>13.49975586</c:v>
                      </c:pt>
                      <c:pt idx="2301">
                        <c:v>13.49975586</c:v>
                      </c:pt>
                      <c:pt idx="2302">
                        <c:v>13.49975586</c:v>
                      </c:pt>
                      <c:pt idx="2303">
                        <c:v>13.49975586</c:v>
                      </c:pt>
                      <c:pt idx="2304">
                        <c:v>13.49975586</c:v>
                      </c:pt>
                      <c:pt idx="2305">
                        <c:v>13.49975586</c:v>
                      </c:pt>
                      <c:pt idx="2306">
                        <c:v>13.49975586</c:v>
                      </c:pt>
                      <c:pt idx="2307">
                        <c:v>13.49975586</c:v>
                      </c:pt>
                      <c:pt idx="2308">
                        <c:v>13.49975586</c:v>
                      </c:pt>
                      <c:pt idx="2309">
                        <c:v>13.49975586</c:v>
                      </c:pt>
                      <c:pt idx="2310">
                        <c:v>13.49975586</c:v>
                      </c:pt>
                      <c:pt idx="2311">
                        <c:v>13.49975586</c:v>
                      </c:pt>
                      <c:pt idx="2312">
                        <c:v>13.49975586</c:v>
                      </c:pt>
                      <c:pt idx="2313">
                        <c:v>13.49975586</c:v>
                      </c:pt>
                      <c:pt idx="2314">
                        <c:v>13.49975586</c:v>
                      </c:pt>
                      <c:pt idx="2315">
                        <c:v>13.49975586</c:v>
                      </c:pt>
                      <c:pt idx="2316">
                        <c:v>13.49975586</c:v>
                      </c:pt>
                      <c:pt idx="2317">
                        <c:v>13.49975586</c:v>
                      </c:pt>
                      <c:pt idx="2318">
                        <c:v>13.49975586</c:v>
                      </c:pt>
                      <c:pt idx="2319">
                        <c:v>13.399902339999997</c:v>
                      </c:pt>
                      <c:pt idx="2320">
                        <c:v>13.49975586</c:v>
                      </c:pt>
                      <c:pt idx="2321">
                        <c:v>13.399902339999997</c:v>
                      </c:pt>
                      <c:pt idx="2322">
                        <c:v>13.399902339999997</c:v>
                      </c:pt>
                      <c:pt idx="2323">
                        <c:v>13.399902339999997</c:v>
                      </c:pt>
                      <c:pt idx="2324">
                        <c:v>13.399902339999997</c:v>
                      </c:pt>
                      <c:pt idx="2325">
                        <c:v>13.49975586</c:v>
                      </c:pt>
                      <c:pt idx="2326">
                        <c:v>13.399902339999997</c:v>
                      </c:pt>
                      <c:pt idx="2327">
                        <c:v>13.399902339999997</c:v>
                      </c:pt>
                      <c:pt idx="2328">
                        <c:v>13.399902339999997</c:v>
                      </c:pt>
                      <c:pt idx="2329">
                        <c:v>13.399902339999997</c:v>
                      </c:pt>
                      <c:pt idx="2330">
                        <c:v>13.399902339999997</c:v>
                      </c:pt>
                      <c:pt idx="2331">
                        <c:v>13.399902339999997</c:v>
                      </c:pt>
                      <c:pt idx="2332">
                        <c:v>13.399902339999997</c:v>
                      </c:pt>
                      <c:pt idx="2333">
                        <c:v>13.399902339999997</c:v>
                      </c:pt>
                      <c:pt idx="2334">
                        <c:v>13.399902339999997</c:v>
                      </c:pt>
                      <c:pt idx="2335">
                        <c:v>13.399902339999997</c:v>
                      </c:pt>
                      <c:pt idx="2336">
                        <c:v>13.399902339999997</c:v>
                      </c:pt>
                      <c:pt idx="2337">
                        <c:v>13.399902339999997</c:v>
                      </c:pt>
                      <c:pt idx="2338">
                        <c:v>13.399902339999997</c:v>
                      </c:pt>
                      <c:pt idx="2339">
                        <c:v>13.399902339999997</c:v>
                      </c:pt>
                      <c:pt idx="2340">
                        <c:v>13.399902339999997</c:v>
                      </c:pt>
                      <c:pt idx="2341">
                        <c:v>13.399902339999997</c:v>
                      </c:pt>
                      <c:pt idx="2342">
                        <c:v>13.399902339999997</c:v>
                      </c:pt>
                      <c:pt idx="2343">
                        <c:v>13.399902339999997</c:v>
                      </c:pt>
                      <c:pt idx="2344">
                        <c:v>13.399902339999997</c:v>
                      </c:pt>
                      <c:pt idx="2345">
                        <c:v>13.399902339999997</c:v>
                      </c:pt>
                      <c:pt idx="2346">
                        <c:v>13.399902339999997</c:v>
                      </c:pt>
                      <c:pt idx="2347">
                        <c:v>13.399902339999997</c:v>
                      </c:pt>
                      <c:pt idx="2348">
                        <c:v>13.399902339999997</c:v>
                      </c:pt>
                      <c:pt idx="2349">
                        <c:v>13.399902339999997</c:v>
                      </c:pt>
                      <c:pt idx="2350">
                        <c:v>13.399902339999997</c:v>
                      </c:pt>
                      <c:pt idx="2351">
                        <c:v>13.399902339999997</c:v>
                      </c:pt>
                      <c:pt idx="2352">
                        <c:v>13.399902339999997</c:v>
                      </c:pt>
                      <c:pt idx="2353">
                        <c:v>13.399902339999997</c:v>
                      </c:pt>
                      <c:pt idx="2354">
                        <c:v>13.399902339999997</c:v>
                      </c:pt>
                      <c:pt idx="2355">
                        <c:v>13.399902339999997</c:v>
                      </c:pt>
                      <c:pt idx="2356">
                        <c:v>13.399902339999997</c:v>
                      </c:pt>
                      <c:pt idx="2357">
                        <c:v>13.399902339999997</c:v>
                      </c:pt>
                      <c:pt idx="2358">
                        <c:v>13.399902339999997</c:v>
                      </c:pt>
                      <c:pt idx="2359">
                        <c:v>13.399902339999997</c:v>
                      </c:pt>
                      <c:pt idx="2360">
                        <c:v>13.399902339999997</c:v>
                      </c:pt>
                      <c:pt idx="2361">
                        <c:v>13.399902339999997</c:v>
                      </c:pt>
                      <c:pt idx="2362">
                        <c:v>13.399902339999997</c:v>
                      </c:pt>
                      <c:pt idx="2363">
                        <c:v>13.399902339999997</c:v>
                      </c:pt>
                      <c:pt idx="2364">
                        <c:v>13.399902339999997</c:v>
                      </c:pt>
                      <c:pt idx="2365">
                        <c:v>13.399902339999997</c:v>
                      </c:pt>
                      <c:pt idx="2366">
                        <c:v>13.399902339999997</c:v>
                      </c:pt>
                      <c:pt idx="2367">
                        <c:v>13.399902339999997</c:v>
                      </c:pt>
                      <c:pt idx="2368">
                        <c:v>13.399902339999997</c:v>
                      </c:pt>
                      <c:pt idx="2369">
                        <c:v>13.399902339999997</c:v>
                      </c:pt>
                      <c:pt idx="2370">
                        <c:v>13.399902339999997</c:v>
                      </c:pt>
                      <c:pt idx="2371">
                        <c:v>13.399902339999997</c:v>
                      </c:pt>
                      <c:pt idx="2372">
                        <c:v>13.399902339999997</c:v>
                      </c:pt>
                      <c:pt idx="2373">
                        <c:v>13.399902339999997</c:v>
                      </c:pt>
                      <c:pt idx="2374">
                        <c:v>13.399902339999997</c:v>
                      </c:pt>
                      <c:pt idx="2375">
                        <c:v>13.399902339999997</c:v>
                      </c:pt>
                      <c:pt idx="2376">
                        <c:v>13.399902339999997</c:v>
                      </c:pt>
                      <c:pt idx="2377">
                        <c:v>13.399902339999997</c:v>
                      </c:pt>
                      <c:pt idx="2378">
                        <c:v>13.299804690000002</c:v>
                      </c:pt>
                      <c:pt idx="2379">
                        <c:v>13.399902339999997</c:v>
                      </c:pt>
                      <c:pt idx="2380">
                        <c:v>13.299804690000002</c:v>
                      </c:pt>
                      <c:pt idx="2381">
                        <c:v>13.299804690000002</c:v>
                      </c:pt>
                      <c:pt idx="2382">
                        <c:v>13.299804690000002</c:v>
                      </c:pt>
                      <c:pt idx="2383">
                        <c:v>13.299804690000002</c:v>
                      </c:pt>
                      <c:pt idx="2384">
                        <c:v>13.299804690000002</c:v>
                      </c:pt>
                      <c:pt idx="2385">
                        <c:v>13.399902339999997</c:v>
                      </c:pt>
                      <c:pt idx="2386">
                        <c:v>13.299804690000002</c:v>
                      </c:pt>
                      <c:pt idx="2387">
                        <c:v>13.299804690000002</c:v>
                      </c:pt>
                      <c:pt idx="2388">
                        <c:v>13.299804690000002</c:v>
                      </c:pt>
                      <c:pt idx="2389">
                        <c:v>13.299804690000002</c:v>
                      </c:pt>
                      <c:pt idx="2390">
                        <c:v>13.299804690000002</c:v>
                      </c:pt>
                      <c:pt idx="2391">
                        <c:v>13.299804690000002</c:v>
                      </c:pt>
                      <c:pt idx="2392">
                        <c:v>13.299804690000002</c:v>
                      </c:pt>
                      <c:pt idx="2393">
                        <c:v>13.299804690000002</c:v>
                      </c:pt>
                      <c:pt idx="2394">
                        <c:v>13.299804690000002</c:v>
                      </c:pt>
                      <c:pt idx="2395">
                        <c:v>13.299804690000002</c:v>
                      </c:pt>
                      <c:pt idx="2396">
                        <c:v>13.299804690000002</c:v>
                      </c:pt>
                      <c:pt idx="2397">
                        <c:v>13.299804690000002</c:v>
                      </c:pt>
                      <c:pt idx="2398">
                        <c:v>13.299804690000002</c:v>
                      </c:pt>
                      <c:pt idx="2399">
                        <c:v>13.299804690000002</c:v>
                      </c:pt>
                      <c:pt idx="2400">
                        <c:v>13.299804690000002</c:v>
                      </c:pt>
                      <c:pt idx="2401">
                        <c:v>13.299804690000002</c:v>
                      </c:pt>
                      <c:pt idx="2402">
                        <c:v>13.299804690000002</c:v>
                      </c:pt>
                      <c:pt idx="2403">
                        <c:v>13.299804690000002</c:v>
                      </c:pt>
                      <c:pt idx="2404">
                        <c:v>13.299804690000002</c:v>
                      </c:pt>
                      <c:pt idx="2405">
                        <c:v>13.299804690000002</c:v>
                      </c:pt>
                      <c:pt idx="2406">
                        <c:v>13.299804690000002</c:v>
                      </c:pt>
                      <c:pt idx="2407">
                        <c:v>13.299804690000002</c:v>
                      </c:pt>
                      <c:pt idx="2408">
                        <c:v>13.299804690000002</c:v>
                      </c:pt>
                      <c:pt idx="2409">
                        <c:v>13.299804690000002</c:v>
                      </c:pt>
                      <c:pt idx="2410">
                        <c:v>13.299804690000002</c:v>
                      </c:pt>
                      <c:pt idx="2411">
                        <c:v>13.299804690000002</c:v>
                      </c:pt>
                      <c:pt idx="2412">
                        <c:v>13.299804690000002</c:v>
                      </c:pt>
                      <c:pt idx="2413">
                        <c:v>13.299804690000002</c:v>
                      </c:pt>
                      <c:pt idx="2414">
                        <c:v>13.299804690000002</c:v>
                      </c:pt>
                      <c:pt idx="2415">
                        <c:v>13.299804690000002</c:v>
                      </c:pt>
                      <c:pt idx="2416">
                        <c:v>13.299804690000002</c:v>
                      </c:pt>
                      <c:pt idx="2417">
                        <c:v>13.299804690000002</c:v>
                      </c:pt>
                      <c:pt idx="2418">
                        <c:v>13.299804690000002</c:v>
                      </c:pt>
                      <c:pt idx="2419">
                        <c:v>13.299804690000002</c:v>
                      </c:pt>
                      <c:pt idx="2420">
                        <c:v>13.299804690000002</c:v>
                      </c:pt>
                      <c:pt idx="2421">
                        <c:v>13.299804690000002</c:v>
                      </c:pt>
                      <c:pt idx="2422">
                        <c:v>13.299804690000002</c:v>
                      </c:pt>
                      <c:pt idx="2423">
                        <c:v>13.299804690000002</c:v>
                      </c:pt>
                      <c:pt idx="2424">
                        <c:v>13.299804690000002</c:v>
                      </c:pt>
                      <c:pt idx="2425">
                        <c:v>13.299804690000002</c:v>
                      </c:pt>
                      <c:pt idx="2426">
                        <c:v>13.299804690000002</c:v>
                      </c:pt>
                      <c:pt idx="2427">
                        <c:v>13.299804690000002</c:v>
                      </c:pt>
                      <c:pt idx="2428">
                        <c:v>13.299804690000002</c:v>
                      </c:pt>
                      <c:pt idx="2429">
                        <c:v>13.299804690000002</c:v>
                      </c:pt>
                      <c:pt idx="2430">
                        <c:v>13.299804690000002</c:v>
                      </c:pt>
                      <c:pt idx="2431">
                        <c:v>13.299804690000002</c:v>
                      </c:pt>
                      <c:pt idx="2432">
                        <c:v>13.199951169999999</c:v>
                      </c:pt>
                      <c:pt idx="2433">
                        <c:v>13.199951169999999</c:v>
                      </c:pt>
                      <c:pt idx="2434">
                        <c:v>13.299804690000002</c:v>
                      </c:pt>
                      <c:pt idx="2435">
                        <c:v>13.299804690000002</c:v>
                      </c:pt>
                      <c:pt idx="2436">
                        <c:v>13.199951169999999</c:v>
                      </c:pt>
                      <c:pt idx="2437">
                        <c:v>13.299804690000002</c:v>
                      </c:pt>
                      <c:pt idx="2438">
                        <c:v>13.199951169999999</c:v>
                      </c:pt>
                      <c:pt idx="2439">
                        <c:v>13.299804690000002</c:v>
                      </c:pt>
                      <c:pt idx="2440">
                        <c:v>13.299804690000002</c:v>
                      </c:pt>
                      <c:pt idx="2441">
                        <c:v>13.199951169999999</c:v>
                      </c:pt>
                      <c:pt idx="2442">
                        <c:v>13.199951169999999</c:v>
                      </c:pt>
                      <c:pt idx="2443">
                        <c:v>13.199951169999999</c:v>
                      </c:pt>
                      <c:pt idx="2444">
                        <c:v>13.199951169999999</c:v>
                      </c:pt>
                      <c:pt idx="2445">
                        <c:v>13.199951169999999</c:v>
                      </c:pt>
                      <c:pt idx="2446">
                        <c:v>13.199951169999999</c:v>
                      </c:pt>
                      <c:pt idx="2447">
                        <c:v>13.299804690000002</c:v>
                      </c:pt>
                      <c:pt idx="2448">
                        <c:v>13.199951169999999</c:v>
                      </c:pt>
                      <c:pt idx="2449">
                        <c:v>13.199951169999999</c:v>
                      </c:pt>
                      <c:pt idx="2450">
                        <c:v>13.199951169999999</c:v>
                      </c:pt>
                      <c:pt idx="2451">
                        <c:v>13.199951169999999</c:v>
                      </c:pt>
                      <c:pt idx="2452">
                        <c:v>13.199951169999999</c:v>
                      </c:pt>
                      <c:pt idx="2453">
                        <c:v>13.199951169999999</c:v>
                      </c:pt>
                      <c:pt idx="2454">
                        <c:v>13.199951169999999</c:v>
                      </c:pt>
                      <c:pt idx="2455">
                        <c:v>13.199951169999999</c:v>
                      </c:pt>
                      <c:pt idx="2456">
                        <c:v>13.199951169999999</c:v>
                      </c:pt>
                      <c:pt idx="2457">
                        <c:v>13.199951169999999</c:v>
                      </c:pt>
                      <c:pt idx="2458">
                        <c:v>13.199951169999999</c:v>
                      </c:pt>
                      <c:pt idx="2459">
                        <c:v>13.199951169999999</c:v>
                      </c:pt>
                      <c:pt idx="2460">
                        <c:v>13.199951169999999</c:v>
                      </c:pt>
                      <c:pt idx="2461">
                        <c:v>13.199951169999999</c:v>
                      </c:pt>
                      <c:pt idx="2462">
                        <c:v>13.199951169999999</c:v>
                      </c:pt>
                      <c:pt idx="2463">
                        <c:v>13.199951169999999</c:v>
                      </c:pt>
                      <c:pt idx="2464">
                        <c:v>13.199951169999999</c:v>
                      </c:pt>
                      <c:pt idx="2465">
                        <c:v>13.199951169999999</c:v>
                      </c:pt>
                      <c:pt idx="2466">
                        <c:v>13.199951169999999</c:v>
                      </c:pt>
                      <c:pt idx="2467">
                        <c:v>13.199951169999999</c:v>
                      </c:pt>
                      <c:pt idx="2468">
                        <c:v>13.199951169999999</c:v>
                      </c:pt>
                      <c:pt idx="2469">
                        <c:v>13.199951169999999</c:v>
                      </c:pt>
                      <c:pt idx="2470">
                        <c:v>13.199951169999999</c:v>
                      </c:pt>
                      <c:pt idx="2471">
                        <c:v>13.199951169999999</c:v>
                      </c:pt>
                      <c:pt idx="2472">
                        <c:v>13.199951169999999</c:v>
                      </c:pt>
                      <c:pt idx="2473">
                        <c:v>13.199951169999999</c:v>
                      </c:pt>
                      <c:pt idx="2474">
                        <c:v>13.199951169999999</c:v>
                      </c:pt>
                      <c:pt idx="2475">
                        <c:v>13.199951169999999</c:v>
                      </c:pt>
                      <c:pt idx="2476">
                        <c:v>13.199951169999999</c:v>
                      </c:pt>
                      <c:pt idx="2477">
                        <c:v>13.199951169999999</c:v>
                      </c:pt>
                      <c:pt idx="2478">
                        <c:v>13.199951169999999</c:v>
                      </c:pt>
                      <c:pt idx="2479">
                        <c:v>13.199951169999999</c:v>
                      </c:pt>
                      <c:pt idx="2480">
                        <c:v>13.199951169999999</c:v>
                      </c:pt>
                      <c:pt idx="2481">
                        <c:v>13.199951169999999</c:v>
                      </c:pt>
                      <c:pt idx="2482">
                        <c:v>13.199951169999999</c:v>
                      </c:pt>
                      <c:pt idx="2483">
                        <c:v>13.199951169999999</c:v>
                      </c:pt>
                      <c:pt idx="2484">
                        <c:v>13.199951169999999</c:v>
                      </c:pt>
                      <c:pt idx="2485">
                        <c:v>13.199951169999999</c:v>
                      </c:pt>
                      <c:pt idx="2486">
                        <c:v>13.199951169999999</c:v>
                      </c:pt>
                      <c:pt idx="2487">
                        <c:v>13.199951169999999</c:v>
                      </c:pt>
                      <c:pt idx="2488">
                        <c:v>13.199951169999999</c:v>
                      </c:pt>
                      <c:pt idx="2489">
                        <c:v>13.199951169999999</c:v>
                      </c:pt>
                      <c:pt idx="2490">
                        <c:v>13.199951169999999</c:v>
                      </c:pt>
                      <c:pt idx="2491">
                        <c:v>13.199951169999999</c:v>
                      </c:pt>
                      <c:pt idx="2492">
                        <c:v>13.199951169999999</c:v>
                      </c:pt>
                      <c:pt idx="2493">
                        <c:v>13.099853509999996</c:v>
                      </c:pt>
                      <c:pt idx="2494">
                        <c:v>13.199951169999999</c:v>
                      </c:pt>
                      <c:pt idx="2495">
                        <c:v>13.099853509999996</c:v>
                      </c:pt>
                      <c:pt idx="2496">
                        <c:v>13.199951169999999</c:v>
                      </c:pt>
                      <c:pt idx="2497">
                        <c:v>13.199951169999999</c:v>
                      </c:pt>
                      <c:pt idx="2498">
                        <c:v>13.199951169999999</c:v>
                      </c:pt>
                      <c:pt idx="2499">
                        <c:v>13.199951169999999</c:v>
                      </c:pt>
                      <c:pt idx="2500">
                        <c:v>13.099853509999996</c:v>
                      </c:pt>
                      <c:pt idx="2501">
                        <c:v>13.099853509999996</c:v>
                      </c:pt>
                      <c:pt idx="2502">
                        <c:v>13.099853509999996</c:v>
                      </c:pt>
                      <c:pt idx="2503">
                        <c:v>13.099853509999996</c:v>
                      </c:pt>
                      <c:pt idx="2504">
                        <c:v>13.099853509999996</c:v>
                      </c:pt>
                      <c:pt idx="2505">
                        <c:v>13.099853509999996</c:v>
                      </c:pt>
                      <c:pt idx="2506">
                        <c:v>13.099853509999996</c:v>
                      </c:pt>
                      <c:pt idx="2507">
                        <c:v>13.099853509999996</c:v>
                      </c:pt>
                      <c:pt idx="2508">
                        <c:v>13.099853509999996</c:v>
                      </c:pt>
                      <c:pt idx="2509">
                        <c:v>13.099853509999996</c:v>
                      </c:pt>
                      <c:pt idx="2510">
                        <c:v>13.099853509999996</c:v>
                      </c:pt>
                      <c:pt idx="2511">
                        <c:v>13.099853509999996</c:v>
                      </c:pt>
                      <c:pt idx="2512">
                        <c:v>13.099853509999996</c:v>
                      </c:pt>
                      <c:pt idx="2513">
                        <c:v>13.099853509999996</c:v>
                      </c:pt>
                      <c:pt idx="2514">
                        <c:v>13.099853509999996</c:v>
                      </c:pt>
                      <c:pt idx="2515">
                        <c:v>13.099853509999996</c:v>
                      </c:pt>
                      <c:pt idx="2516">
                        <c:v>13.099853509999996</c:v>
                      </c:pt>
                      <c:pt idx="2517">
                        <c:v>13.099853509999996</c:v>
                      </c:pt>
                      <c:pt idx="2518">
                        <c:v>13.099853509999996</c:v>
                      </c:pt>
                      <c:pt idx="2519">
                        <c:v>13.099853509999996</c:v>
                      </c:pt>
                      <c:pt idx="2520">
                        <c:v>13.099853509999996</c:v>
                      </c:pt>
                      <c:pt idx="2521">
                        <c:v>13.099853509999996</c:v>
                      </c:pt>
                      <c:pt idx="2522">
                        <c:v>13.099853509999996</c:v>
                      </c:pt>
                      <c:pt idx="2523">
                        <c:v>13.099853509999996</c:v>
                      </c:pt>
                      <c:pt idx="2524">
                        <c:v>13.099853509999996</c:v>
                      </c:pt>
                      <c:pt idx="2525">
                        <c:v>13.099853509999996</c:v>
                      </c:pt>
                      <c:pt idx="2526">
                        <c:v>13.099853509999996</c:v>
                      </c:pt>
                      <c:pt idx="2527">
                        <c:v>13.099853509999996</c:v>
                      </c:pt>
                      <c:pt idx="2528">
                        <c:v>13.099853509999996</c:v>
                      </c:pt>
                      <c:pt idx="2529">
                        <c:v>13.099853509999996</c:v>
                      </c:pt>
                      <c:pt idx="2530">
                        <c:v>13.099853509999996</c:v>
                      </c:pt>
                      <c:pt idx="2531">
                        <c:v>13.099853509999996</c:v>
                      </c:pt>
                      <c:pt idx="2532">
                        <c:v>13.099853509999996</c:v>
                      </c:pt>
                      <c:pt idx="2533">
                        <c:v>13.099853509999996</c:v>
                      </c:pt>
                      <c:pt idx="2534">
                        <c:v>13.099853509999996</c:v>
                      </c:pt>
                      <c:pt idx="2535">
                        <c:v>13.099853509999996</c:v>
                      </c:pt>
                      <c:pt idx="2536">
                        <c:v>13.099853509999996</c:v>
                      </c:pt>
                      <c:pt idx="2537">
                        <c:v>13.099853509999996</c:v>
                      </c:pt>
                      <c:pt idx="2538">
                        <c:v>13.099853509999996</c:v>
                      </c:pt>
                      <c:pt idx="2539">
                        <c:v>13.099853509999996</c:v>
                      </c:pt>
                      <c:pt idx="2540">
                        <c:v>13.099853509999996</c:v>
                      </c:pt>
                      <c:pt idx="2541">
                        <c:v>13.099853509999996</c:v>
                      </c:pt>
                      <c:pt idx="2542">
                        <c:v>13.099853509999996</c:v>
                      </c:pt>
                      <c:pt idx="2543">
                        <c:v>13.099853509999996</c:v>
                      </c:pt>
                      <c:pt idx="2544">
                        <c:v>13.099853509999996</c:v>
                      </c:pt>
                      <c:pt idx="2545">
                        <c:v>13.099853509999996</c:v>
                      </c:pt>
                      <c:pt idx="2546">
                        <c:v>13.099853509999996</c:v>
                      </c:pt>
                      <c:pt idx="2547">
                        <c:v>13.099853509999996</c:v>
                      </c:pt>
                      <c:pt idx="2548">
                        <c:v>13.099853509999996</c:v>
                      </c:pt>
                      <c:pt idx="2549">
                        <c:v>13.099853509999996</c:v>
                      </c:pt>
                      <c:pt idx="2550">
                        <c:v>13.099853509999996</c:v>
                      </c:pt>
                      <c:pt idx="2551">
                        <c:v>13.099853509999996</c:v>
                      </c:pt>
                      <c:pt idx="2552">
                        <c:v>13.099853509999996</c:v>
                      </c:pt>
                      <c:pt idx="2553">
                        <c:v>13.099853509999996</c:v>
                      </c:pt>
                      <c:pt idx="2554">
                        <c:v>13.099853509999996</c:v>
                      </c:pt>
                      <c:pt idx="2555">
                        <c:v>13.099853509999996</c:v>
                      </c:pt>
                      <c:pt idx="2556">
                        <c:v>12.99975586</c:v>
                      </c:pt>
                      <c:pt idx="2557">
                        <c:v>13.099853509999996</c:v>
                      </c:pt>
                      <c:pt idx="2558">
                        <c:v>12.99975586</c:v>
                      </c:pt>
                      <c:pt idx="2559">
                        <c:v>12.99975586</c:v>
                      </c:pt>
                      <c:pt idx="2560">
                        <c:v>12.99975586</c:v>
                      </c:pt>
                      <c:pt idx="2561">
                        <c:v>12.99975586</c:v>
                      </c:pt>
                      <c:pt idx="2562">
                        <c:v>13.099853509999996</c:v>
                      </c:pt>
                      <c:pt idx="2563">
                        <c:v>12.99975586</c:v>
                      </c:pt>
                      <c:pt idx="2564">
                        <c:v>12.99975586</c:v>
                      </c:pt>
                      <c:pt idx="2565">
                        <c:v>13.099853509999996</c:v>
                      </c:pt>
                      <c:pt idx="2566">
                        <c:v>12.99975586</c:v>
                      </c:pt>
                      <c:pt idx="2567">
                        <c:v>12.99975586</c:v>
                      </c:pt>
                      <c:pt idx="2568">
                        <c:v>12.99975586</c:v>
                      </c:pt>
                      <c:pt idx="2569">
                        <c:v>12.99975586</c:v>
                      </c:pt>
                      <c:pt idx="2570">
                        <c:v>12.99975586</c:v>
                      </c:pt>
                      <c:pt idx="2571">
                        <c:v>12.99975586</c:v>
                      </c:pt>
                      <c:pt idx="2572">
                        <c:v>12.99975586</c:v>
                      </c:pt>
                      <c:pt idx="2573">
                        <c:v>12.99975586</c:v>
                      </c:pt>
                      <c:pt idx="2574">
                        <c:v>12.99975586</c:v>
                      </c:pt>
                      <c:pt idx="2575">
                        <c:v>12.99975586</c:v>
                      </c:pt>
                      <c:pt idx="2576">
                        <c:v>12.99975586</c:v>
                      </c:pt>
                      <c:pt idx="2577">
                        <c:v>12.99975586</c:v>
                      </c:pt>
                      <c:pt idx="2578">
                        <c:v>12.99975586</c:v>
                      </c:pt>
                      <c:pt idx="2579">
                        <c:v>12.99975586</c:v>
                      </c:pt>
                      <c:pt idx="2580">
                        <c:v>12.99975586</c:v>
                      </c:pt>
                      <c:pt idx="2581">
                        <c:v>12.99975586</c:v>
                      </c:pt>
                      <c:pt idx="2582">
                        <c:v>12.99975586</c:v>
                      </c:pt>
                      <c:pt idx="2583">
                        <c:v>12.99975586</c:v>
                      </c:pt>
                      <c:pt idx="2584">
                        <c:v>12.99975586</c:v>
                      </c:pt>
                      <c:pt idx="2585">
                        <c:v>12.99975586</c:v>
                      </c:pt>
                      <c:pt idx="2586">
                        <c:v>12.99975586</c:v>
                      </c:pt>
                      <c:pt idx="2587">
                        <c:v>12.99975586</c:v>
                      </c:pt>
                      <c:pt idx="2588">
                        <c:v>12.99975586</c:v>
                      </c:pt>
                      <c:pt idx="2589">
                        <c:v>12.99975586</c:v>
                      </c:pt>
                      <c:pt idx="2590">
                        <c:v>12.99975586</c:v>
                      </c:pt>
                      <c:pt idx="2591">
                        <c:v>12.99975586</c:v>
                      </c:pt>
                      <c:pt idx="2592">
                        <c:v>12.99975586</c:v>
                      </c:pt>
                      <c:pt idx="2593">
                        <c:v>12.99975586</c:v>
                      </c:pt>
                      <c:pt idx="2594">
                        <c:v>12.99975586</c:v>
                      </c:pt>
                      <c:pt idx="2595">
                        <c:v>12.99975586</c:v>
                      </c:pt>
                      <c:pt idx="2596">
                        <c:v>12.99975586</c:v>
                      </c:pt>
                      <c:pt idx="2597">
                        <c:v>12.99975586</c:v>
                      </c:pt>
                      <c:pt idx="2598">
                        <c:v>12.99975586</c:v>
                      </c:pt>
                      <c:pt idx="2599">
                        <c:v>12.99975586</c:v>
                      </c:pt>
                      <c:pt idx="2600">
                        <c:v>12.99975586</c:v>
                      </c:pt>
                      <c:pt idx="2601">
                        <c:v>12.99975586</c:v>
                      </c:pt>
                      <c:pt idx="2602">
                        <c:v>12.99975586</c:v>
                      </c:pt>
                      <c:pt idx="2603">
                        <c:v>12.99975586</c:v>
                      </c:pt>
                      <c:pt idx="2604">
                        <c:v>12.99975586</c:v>
                      </c:pt>
                      <c:pt idx="2605">
                        <c:v>12.99975586</c:v>
                      </c:pt>
                      <c:pt idx="2606">
                        <c:v>12.99975586</c:v>
                      </c:pt>
                      <c:pt idx="2607">
                        <c:v>12.99975586</c:v>
                      </c:pt>
                      <c:pt idx="2608">
                        <c:v>12.99975586</c:v>
                      </c:pt>
                      <c:pt idx="2609">
                        <c:v>12.899902339999997</c:v>
                      </c:pt>
                      <c:pt idx="2610">
                        <c:v>12.99975586</c:v>
                      </c:pt>
                      <c:pt idx="2611">
                        <c:v>12.899902339999997</c:v>
                      </c:pt>
                      <c:pt idx="2612">
                        <c:v>12.99975586</c:v>
                      </c:pt>
                      <c:pt idx="2613">
                        <c:v>12.99975586</c:v>
                      </c:pt>
                      <c:pt idx="2614">
                        <c:v>12.99975586</c:v>
                      </c:pt>
                      <c:pt idx="2615">
                        <c:v>12.99975586</c:v>
                      </c:pt>
                      <c:pt idx="2616">
                        <c:v>12.899902339999997</c:v>
                      </c:pt>
                      <c:pt idx="2617">
                        <c:v>12.99975586</c:v>
                      </c:pt>
                      <c:pt idx="2618">
                        <c:v>12.899902339999997</c:v>
                      </c:pt>
                      <c:pt idx="2619">
                        <c:v>12.99975586</c:v>
                      </c:pt>
                      <c:pt idx="2620">
                        <c:v>12.99975586</c:v>
                      </c:pt>
                      <c:pt idx="2621">
                        <c:v>12.899902339999997</c:v>
                      </c:pt>
                      <c:pt idx="2622">
                        <c:v>12.899902339999997</c:v>
                      </c:pt>
                      <c:pt idx="2623">
                        <c:v>12.899902339999997</c:v>
                      </c:pt>
                      <c:pt idx="2624">
                        <c:v>12.99975586</c:v>
                      </c:pt>
                      <c:pt idx="2625">
                        <c:v>12.899902339999997</c:v>
                      </c:pt>
                      <c:pt idx="2626">
                        <c:v>12.899902339999997</c:v>
                      </c:pt>
                      <c:pt idx="2627">
                        <c:v>12.899902339999997</c:v>
                      </c:pt>
                      <c:pt idx="2628">
                        <c:v>12.899902339999997</c:v>
                      </c:pt>
                      <c:pt idx="2629">
                        <c:v>12.899902339999997</c:v>
                      </c:pt>
                      <c:pt idx="2630">
                        <c:v>12.899902339999997</c:v>
                      </c:pt>
                      <c:pt idx="2631">
                        <c:v>12.899902339999997</c:v>
                      </c:pt>
                      <c:pt idx="2632">
                        <c:v>12.899902339999997</c:v>
                      </c:pt>
                      <c:pt idx="2633">
                        <c:v>12.899902339999997</c:v>
                      </c:pt>
                      <c:pt idx="2634">
                        <c:v>12.899902339999997</c:v>
                      </c:pt>
                      <c:pt idx="2635">
                        <c:v>12.899902339999997</c:v>
                      </c:pt>
                      <c:pt idx="2636">
                        <c:v>12.899902339999997</c:v>
                      </c:pt>
                      <c:pt idx="2637">
                        <c:v>12.899902339999997</c:v>
                      </c:pt>
                      <c:pt idx="2638">
                        <c:v>12.899902339999997</c:v>
                      </c:pt>
                      <c:pt idx="2639">
                        <c:v>12.899902339999997</c:v>
                      </c:pt>
                      <c:pt idx="2640">
                        <c:v>12.899902339999997</c:v>
                      </c:pt>
                      <c:pt idx="2641">
                        <c:v>12.899902339999997</c:v>
                      </c:pt>
                      <c:pt idx="2642">
                        <c:v>12.899902339999997</c:v>
                      </c:pt>
                      <c:pt idx="2643">
                        <c:v>12.899902339999997</c:v>
                      </c:pt>
                      <c:pt idx="2644">
                        <c:v>12.899902339999997</c:v>
                      </c:pt>
                      <c:pt idx="2645">
                        <c:v>12.899902339999997</c:v>
                      </c:pt>
                      <c:pt idx="2646">
                        <c:v>12.899902339999997</c:v>
                      </c:pt>
                      <c:pt idx="2647">
                        <c:v>12.899902339999997</c:v>
                      </c:pt>
                      <c:pt idx="2648">
                        <c:v>12.899902339999997</c:v>
                      </c:pt>
                      <c:pt idx="2649">
                        <c:v>12.899902339999997</c:v>
                      </c:pt>
                      <c:pt idx="2650">
                        <c:v>12.899902339999997</c:v>
                      </c:pt>
                      <c:pt idx="2651">
                        <c:v>12.899902339999997</c:v>
                      </c:pt>
                      <c:pt idx="2652">
                        <c:v>12.899902339999997</c:v>
                      </c:pt>
                      <c:pt idx="2653">
                        <c:v>12.899902339999997</c:v>
                      </c:pt>
                      <c:pt idx="2654">
                        <c:v>12.899902339999997</c:v>
                      </c:pt>
                      <c:pt idx="2655">
                        <c:v>12.899902339999997</c:v>
                      </c:pt>
                      <c:pt idx="2656">
                        <c:v>12.899902339999997</c:v>
                      </c:pt>
                      <c:pt idx="2657">
                        <c:v>12.899902339999997</c:v>
                      </c:pt>
                      <c:pt idx="2658">
                        <c:v>12.899902339999997</c:v>
                      </c:pt>
                      <c:pt idx="2659">
                        <c:v>12.899902339999997</c:v>
                      </c:pt>
                      <c:pt idx="2660">
                        <c:v>12.899902339999997</c:v>
                      </c:pt>
                      <c:pt idx="2661">
                        <c:v>12.899902339999997</c:v>
                      </c:pt>
                      <c:pt idx="2662">
                        <c:v>12.899902339999997</c:v>
                      </c:pt>
                      <c:pt idx="2663">
                        <c:v>12.899902339999997</c:v>
                      </c:pt>
                      <c:pt idx="2664">
                        <c:v>12.899902339999997</c:v>
                      </c:pt>
                      <c:pt idx="2665">
                        <c:v>12.899902339999997</c:v>
                      </c:pt>
                      <c:pt idx="2666">
                        <c:v>12.899902339999997</c:v>
                      </c:pt>
                      <c:pt idx="2667">
                        <c:v>12.899902339999997</c:v>
                      </c:pt>
                      <c:pt idx="2668">
                        <c:v>12.899902339999997</c:v>
                      </c:pt>
                      <c:pt idx="2669">
                        <c:v>12.899902339999997</c:v>
                      </c:pt>
                      <c:pt idx="2670">
                        <c:v>12.899902339999997</c:v>
                      </c:pt>
                      <c:pt idx="2671">
                        <c:v>12.799804690000002</c:v>
                      </c:pt>
                      <c:pt idx="2672">
                        <c:v>12.899902339999997</c:v>
                      </c:pt>
                      <c:pt idx="2673">
                        <c:v>12.899902339999997</c:v>
                      </c:pt>
                      <c:pt idx="2674">
                        <c:v>12.899902339999997</c:v>
                      </c:pt>
                      <c:pt idx="2675">
                        <c:v>12.799804690000002</c:v>
                      </c:pt>
                      <c:pt idx="2676">
                        <c:v>12.799804690000002</c:v>
                      </c:pt>
                      <c:pt idx="2677">
                        <c:v>12.899902339999997</c:v>
                      </c:pt>
                      <c:pt idx="2678">
                        <c:v>12.899902339999997</c:v>
                      </c:pt>
                      <c:pt idx="2679">
                        <c:v>12.899902339999997</c:v>
                      </c:pt>
                      <c:pt idx="2680">
                        <c:v>12.799804690000002</c:v>
                      </c:pt>
                      <c:pt idx="2681">
                        <c:v>12.799804690000002</c:v>
                      </c:pt>
                      <c:pt idx="2682">
                        <c:v>12.799804690000002</c:v>
                      </c:pt>
                      <c:pt idx="2683">
                        <c:v>12.799804690000002</c:v>
                      </c:pt>
                      <c:pt idx="2684">
                        <c:v>12.799804690000002</c:v>
                      </c:pt>
                      <c:pt idx="2685">
                        <c:v>12.799804690000002</c:v>
                      </c:pt>
                      <c:pt idx="2686">
                        <c:v>12.799804690000002</c:v>
                      </c:pt>
                      <c:pt idx="2687">
                        <c:v>12.799804690000002</c:v>
                      </c:pt>
                      <c:pt idx="2688">
                        <c:v>12.799804690000002</c:v>
                      </c:pt>
                      <c:pt idx="2689">
                        <c:v>12.799804690000002</c:v>
                      </c:pt>
                      <c:pt idx="2690">
                        <c:v>12.799804690000002</c:v>
                      </c:pt>
                      <c:pt idx="2691">
                        <c:v>12.799804690000002</c:v>
                      </c:pt>
                      <c:pt idx="2692">
                        <c:v>12.799804690000002</c:v>
                      </c:pt>
                      <c:pt idx="2693">
                        <c:v>12.799804690000002</c:v>
                      </c:pt>
                      <c:pt idx="2694">
                        <c:v>12.799804690000002</c:v>
                      </c:pt>
                      <c:pt idx="2695">
                        <c:v>12.799804690000002</c:v>
                      </c:pt>
                      <c:pt idx="2696">
                        <c:v>12.799804690000002</c:v>
                      </c:pt>
                      <c:pt idx="2697">
                        <c:v>12.799804690000002</c:v>
                      </c:pt>
                      <c:pt idx="2698">
                        <c:v>12.799804690000002</c:v>
                      </c:pt>
                      <c:pt idx="2699">
                        <c:v>12.799804690000002</c:v>
                      </c:pt>
                      <c:pt idx="2700">
                        <c:v>12.799804690000002</c:v>
                      </c:pt>
                      <c:pt idx="2701">
                        <c:v>12.799804690000002</c:v>
                      </c:pt>
                      <c:pt idx="2702">
                        <c:v>12.799804690000002</c:v>
                      </c:pt>
                      <c:pt idx="2703">
                        <c:v>12.799804690000002</c:v>
                      </c:pt>
                      <c:pt idx="2704">
                        <c:v>12.799804690000002</c:v>
                      </c:pt>
                      <c:pt idx="2705">
                        <c:v>12.799804690000002</c:v>
                      </c:pt>
                      <c:pt idx="2706">
                        <c:v>12.799804690000002</c:v>
                      </c:pt>
                      <c:pt idx="2707">
                        <c:v>12.799804690000002</c:v>
                      </c:pt>
                      <c:pt idx="2708">
                        <c:v>12.799804690000002</c:v>
                      </c:pt>
                      <c:pt idx="2709">
                        <c:v>12.799804690000002</c:v>
                      </c:pt>
                      <c:pt idx="2710">
                        <c:v>12.799804690000002</c:v>
                      </c:pt>
                      <c:pt idx="2711">
                        <c:v>12.799804690000002</c:v>
                      </c:pt>
                      <c:pt idx="2712">
                        <c:v>12.799804690000002</c:v>
                      </c:pt>
                      <c:pt idx="2713">
                        <c:v>12.799804690000002</c:v>
                      </c:pt>
                      <c:pt idx="2714">
                        <c:v>12.799804690000002</c:v>
                      </c:pt>
                      <c:pt idx="2715">
                        <c:v>12.799804690000002</c:v>
                      </c:pt>
                      <c:pt idx="2716">
                        <c:v>12.799804690000002</c:v>
                      </c:pt>
                      <c:pt idx="2717">
                        <c:v>12.799804690000002</c:v>
                      </c:pt>
                      <c:pt idx="2718">
                        <c:v>12.799804690000002</c:v>
                      </c:pt>
                      <c:pt idx="2719">
                        <c:v>12.799804690000002</c:v>
                      </c:pt>
                      <c:pt idx="2720">
                        <c:v>12.799804690000002</c:v>
                      </c:pt>
                      <c:pt idx="2721">
                        <c:v>12.799804690000002</c:v>
                      </c:pt>
                      <c:pt idx="2722">
                        <c:v>12.799804690000002</c:v>
                      </c:pt>
                      <c:pt idx="2723">
                        <c:v>12.799804690000002</c:v>
                      </c:pt>
                      <c:pt idx="2724">
                        <c:v>12.799804690000002</c:v>
                      </c:pt>
                      <c:pt idx="2725">
                        <c:v>12.799804690000002</c:v>
                      </c:pt>
                      <c:pt idx="2726">
                        <c:v>12.799804690000002</c:v>
                      </c:pt>
                      <c:pt idx="2727">
                        <c:v>12.799804690000002</c:v>
                      </c:pt>
                      <c:pt idx="2728">
                        <c:v>12.799804690000002</c:v>
                      </c:pt>
                      <c:pt idx="2729">
                        <c:v>12.799804690000002</c:v>
                      </c:pt>
                      <c:pt idx="2730">
                        <c:v>12.799804690000002</c:v>
                      </c:pt>
                      <c:pt idx="2731">
                        <c:v>12.799804690000002</c:v>
                      </c:pt>
                      <c:pt idx="2732">
                        <c:v>12.799804690000002</c:v>
                      </c:pt>
                      <c:pt idx="2733">
                        <c:v>12.799804690000002</c:v>
                      </c:pt>
                      <c:pt idx="2734">
                        <c:v>12.699951169999999</c:v>
                      </c:pt>
                      <c:pt idx="2735">
                        <c:v>12.699951169999999</c:v>
                      </c:pt>
                      <c:pt idx="2736">
                        <c:v>12.699951169999999</c:v>
                      </c:pt>
                      <c:pt idx="2737">
                        <c:v>12.699951169999999</c:v>
                      </c:pt>
                      <c:pt idx="2738">
                        <c:v>12.699951169999999</c:v>
                      </c:pt>
                      <c:pt idx="2739">
                        <c:v>12.699951169999999</c:v>
                      </c:pt>
                      <c:pt idx="2740">
                        <c:v>12.799804690000002</c:v>
                      </c:pt>
                      <c:pt idx="2741">
                        <c:v>12.699951169999999</c:v>
                      </c:pt>
                      <c:pt idx="2742">
                        <c:v>12.699951169999999</c:v>
                      </c:pt>
                      <c:pt idx="2743">
                        <c:v>12.799804690000002</c:v>
                      </c:pt>
                      <c:pt idx="2744">
                        <c:v>12.699951169999999</c:v>
                      </c:pt>
                      <c:pt idx="2745">
                        <c:v>12.699951169999999</c:v>
                      </c:pt>
                      <c:pt idx="2746">
                        <c:v>12.699951169999999</c:v>
                      </c:pt>
                      <c:pt idx="2747">
                        <c:v>12.799804690000002</c:v>
                      </c:pt>
                      <c:pt idx="2748">
                        <c:v>12.699951169999999</c:v>
                      </c:pt>
                      <c:pt idx="2749">
                        <c:v>12.699951169999999</c:v>
                      </c:pt>
                      <c:pt idx="2750">
                        <c:v>12.699951169999999</c:v>
                      </c:pt>
                      <c:pt idx="2751">
                        <c:v>12.699951169999999</c:v>
                      </c:pt>
                      <c:pt idx="2752">
                        <c:v>12.699951169999999</c:v>
                      </c:pt>
                      <c:pt idx="2753">
                        <c:v>12.699951169999999</c:v>
                      </c:pt>
                      <c:pt idx="2754">
                        <c:v>12.699951169999999</c:v>
                      </c:pt>
                      <c:pt idx="2755">
                        <c:v>12.699951169999999</c:v>
                      </c:pt>
                      <c:pt idx="2756">
                        <c:v>12.699951169999999</c:v>
                      </c:pt>
                      <c:pt idx="2757">
                        <c:v>12.699951169999999</c:v>
                      </c:pt>
                      <c:pt idx="2758">
                        <c:v>12.699951169999999</c:v>
                      </c:pt>
                      <c:pt idx="2759">
                        <c:v>12.699951169999999</c:v>
                      </c:pt>
                      <c:pt idx="2760">
                        <c:v>12.699951169999999</c:v>
                      </c:pt>
                      <c:pt idx="2761">
                        <c:v>12.699951169999999</c:v>
                      </c:pt>
                      <c:pt idx="2762">
                        <c:v>12.699951169999999</c:v>
                      </c:pt>
                      <c:pt idx="2763">
                        <c:v>12.699951169999999</c:v>
                      </c:pt>
                      <c:pt idx="2764">
                        <c:v>12.699951169999999</c:v>
                      </c:pt>
                      <c:pt idx="2765">
                        <c:v>12.699951169999999</c:v>
                      </c:pt>
                      <c:pt idx="2766">
                        <c:v>12.699951169999999</c:v>
                      </c:pt>
                      <c:pt idx="2767">
                        <c:v>12.699951169999999</c:v>
                      </c:pt>
                      <c:pt idx="2768">
                        <c:v>12.699951169999999</c:v>
                      </c:pt>
                      <c:pt idx="2769">
                        <c:v>12.699951169999999</c:v>
                      </c:pt>
                      <c:pt idx="2770">
                        <c:v>12.699951169999999</c:v>
                      </c:pt>
                      <c:pt idx="2771">
                        <c:v>12.699951169999999</c:v>
                      </c:pt>
                      <c:pt idx="2772">
                        <c:v>12.699951169999999</c:v>
                      </c:pt>
                      <c:pt idx="2773">
                        <c:v>12.699951169999999</c:v>
                      </c:pt>
                      <c:pt idx="2774">
                        <c:v>12.699951169999999</c:v>
                      </c:pt>
                      <c:pt idx="2775">
                        <c:v>12.699951169999999</c:v>
                      </c:pt>
                      <c:pt idx="2776">
                        <c:v>12.699951169999999</c:v>
                      </c:pt>
                      <c:pt idx="2777">
                        <c:v>12.699951169999999</c:v>
                      </c:pt>
                      <c:pt idx="2778">
                        <c:v>12.699951169999999</c:v>
                      </c:pt>
                      <c:pt idx="2779">
                        <c:v>12.699951169999999</c:v>
                      </c:pt>
                      <c:pt idx="2780">
                        <c:v>12.699951169999999</c:v>
                      </c:pt>
                      <c:pt idx="2781">
                        <c:v>12.699951169999999</c:v>
                      </c:pt>
                      <c:pt idx="2782">
                        <c:v>12.699951169999999</c:v>
                      </c:pt>
                      <c:pt idx="2783">
                        <c:v>12.699951169999999</c:v>
                      </c:pt>
                      <c:pt idx="2784">
                        <c:v>12.699951169999999</c:v>
                      </c:pt>
                      <c:pt idx="2785">
                        <c:v>12.699951169999999</c:v>
                      </c:pt>
                      <c:pt idx="2786">
                        <c:v>12.699951169999999</c:v>
                      </c:pt>
                      <c:pt idx="2787">
                        <c:v>12.699951169999999</c:v>
                      </c:pt>
                      <c:pt idx="2788">
                        <c:v>12.699951169999999</c:v>
                      </c:pt>
                      <c:pt idx="2789">
                        <c:v>12.699951169999999</c:v>
                      </c:pt>
                      <c:pt idx="2790">
                        <c:v>12.599853509999996</c:v>
                      </c:pt>
                      <c:pt idx="2791">
                        <c:v>12.699951169999999</c:v>
                      </c:pt>
                      <c:pt idx="2792">
                        <c:v>12.699951169999999</c:v>
                      </c:pt>
                      <c:pt idx="2793">
                        <c:v>12.699951169999999</c:v>
                      </c:pt>
                      <c:pt idx="2794">
                        <c:v>12.599853509999996</c:v>
                      </c:pt>
                      <c:pt idx="2795">
                        <c:v>12.699951169999999</c:v>
                      </c:pt>
                      <c:pt idx="2796">
                        <c:v>12.699951169999999</c:v>
                      </c:pt>
                      <c:pt idx="2797">
                        <c:v>12.699951169999999</c:v>
                      </c:pt>
                      <c:pt idx="2798">
                        <c:v>12.699951169999999</c:v>
                      </c:pt>
                      <c:pt idx="2799">
                        <c:v>12.599853509999996</c:v>
                      </c:pt>
                      <c:pt idx="2800">
                        <c:v>12.699951169999999</c:v>
                      </c:pt>
                      <c:pt idx="2801">
                        <c:v>12.699951169999999</c:v>
                      </c:pt>
                      <c:pt idx="2802">
                        <c:v>12.599853509999996</c:v>
                      </c:pt>
                      <c:pt idx="2803">
                        <c:v>12.599853509999996</c:v>
                      </c:pt>
                      <c:pt idx="2804">
                        <c:v>12.599853509999996</c:v>
                      </c:pt>
                      <c:pt idx="2805">
                        <c:v>12.599853509999996</c:v>
                      </c:pt>
                      <c:pt idx="2806">
                        <c:v>12.699951169999999</c:v>
                      </c:pt>
                      <c:pt idx="2807">
                        <c:v>12.599853509999996</c:v>
                      </c:pt>
                      <c:pt idx="2808">
                        <c:v>12.599853509999996</c:v>
                      </c:pt>
                      <c:pt idx="2809">
                        <c:v>12.599853509999996</c:v>
                      </c:pt>
                      <c:pt idx="2810">
                        <c:v>12.599853509999996</c:v>
                      </c:pt>
                      <c:pt idx="2811">
                        <c:v>12.599853509999996</c:v>
                      </c:pt>
                      <c:pt idx="2812">
                        <c:v>12.599853509999996</c:v>
                      </c:pt>
                      <c:pt idx="2813">
                        <c:v>12.599853509999996</c:v>
                      </c:pt>
                      <c:pt idx="2814">
                        <c:v>12.599853509999996</c:v>
                      </c:pt>
                      <c:pt idx="2815">
                        <c:v>12.599853509999996</c:v>
                      </c:pt>
                      <c:pt idx="2816">
                        <c:v>12.599853509999996</c:v>
                      </c:pt>
                      <c:pt idx="2817">
                        <c:v>12.599853509999996</c:v>
                      </c:pt>
                      <c:pt idx="2818">
                        <c:v>12.599853509999996</c:v>
                      </c:pt>
                      <c:pt idx="2819">
                        <c:v>12.599853509999996</c:v>
                      </c:pt>
                      <c:pt idx="2820">
                        <c:v>12.599853509999996</c:v>
                      </c:pt>
                      <c:pt idx="2821">
                        <c:v>12.599853509999996</c:v>
                      </c:pt>
                      <c:pt idx="2822">
                        <c:v>12.599853509999996</c:v>
                      </c:pt>
                      <c:pt idx="2823">
                        <c:v>12.599853509999996</c:v>
                      </c:pt>
                      <c:pt idx="2824">
                        <c:v>12.599853509999996</c:v>
                      </c:pt>
                      <c:pt idx="2825">
                        <c:v>12.599853509999996</c:v>
                      </c:pt>
                      <c:pt idx="2826">
                        <c:v>12.599853509999996</c:v>
                      </c:pt>
                      <c:pt idx="2827">
                        <c:v>12.599853509999996</c:v>
                      </c:pt>
                      <c:pt idx="2828">
                        <c:v>12.599853509999996</c:v>
                      </c:pt>
                      <c:pt idx="2829">
                        <c:v>12.599853509999996</c:v>
                      </c:pt>
                      <c:pt idx="2830">
                        <c:v>12.599853509999996</c:v>
                      </c:pt>
                      <c:pt idx="2831">
                        <c:v>12.599853509999996</c:v>
                      </c:pt>
                      <c:pt idx="2832">
                        <c:v>12.599853509999996</c:v>
                      </c:pt>
                      <c:pt idx="2833">
                        <c:v>12.599853509999996</c:v>
                      </c:pt>
                      <c:pt idx="2834">
                        <c:v>12.599853509999996</c:v>
                      </c:pt>
                      <c:pt idx="2835">
                        <c:v>12.599853509999996</c:v>
                      </c:pt>
                      <c:pt idx="2836">
                        <c:v>12.599853509999996</c:v>
                      </c:pt>
                      <c:pt idx="2837">
                        <c:v>12.599853509999996</c:v>
                      </c:pt>
                      <c:pt idx="2838">
                        <c:v>12.599853509999996</c:v>
                      </c:pt>
                      <c:pt idx="2839">
                        <c:v>12.599853509999996</c:v>
                      </c:pt>
                      <c:pt idx="2840">
                        <c:v>12.599853509999996</c:v>
                      </c:pt>
                      <c:pt idx="2841">
                        <c:v>12.599853509999996</c:v>
                      </c:pt>
                      <c:pt idx="2842">
                        <c:v>12.599853509999996</c:v>
                      </c:pt>
                      <c:pt idx="2843">
                        <c:v>12.599853509999996</c:v>
                      </c:pt>
                      <c:pt idx="2844">
                        <c:v>12.599853509999996</c:v>
                      </c:pt>
                      <c:pt idx="2845">
                        <c:v>12.599853509999996</c:v>
                      </c:pt>
                      <c:pt idx="2846">
                        <c:v>12.599853509999996</c:v>
                      </c:pt>
                      <c:pt idx="2847">
                        <c:v>12.599853509999996</c:v>
                      </c:pt>
                      <c:pt idx="2848">
                        <c:v>12.599853509999996</c:v>
                      </c:pt>
                      <c:pt idx="2849">
                        <c:v>12.599853509999996</c:v>
                      </c:pt>
                      <c:pt idx="2850">
                        <c:v>12.599853509999996</c:v>
                      </c:pt>
                      <c:pt idx="2851">
                        <c:v>12.599853509999996</c:v>
                      </c:pt>
                      <c:pt idx="2852">
                        <c:v>12.599853509999996</c:v>
                      </c:pt>
                      <c:pt idx="2853">
                        <c:v>12.599853509999996</c:v>
                      </c:pt>
                      <c:pt idx="2854">
                        <c:v>12.599853509999996</c:v>
                      </c:pt>
                      <c:pt idx="2855">
                        <c:v>12.599853509999996</c:v>
                      </c:pt>
                      <c:pt idx="2856">
                        <c:v>12.599853509999996</c:v>
                      </c:pt>
                      <c:pt idx="2857">
                        <c:v>12.599853509999996</c:v>
                      </c:pt>
                      <c:pt idx="2858">
                        <c:v>12.599853509999996</c:v>
                      </c:pt>
                      <c:pt idx="2859">
                        <c:v>12.599853509999996</c:v>
                      </c:pt>
                      <c:pt idx="2860">
                        <c:v>12.599853509999996</c:v>
                      </c:pt>
                      <c:pt idx="2861">
                        <c:v>12.599853509999996</c:v>
                      </c:pt>
                      <c:pt idx="2862">
                        <c:v>12.5</c:v>
                      </c:pt>
                      <c:pt idx="2863">
                        <c:v>12.5</c:v>
                      </c:pt>
                      <c:pt idx="2864">
                        <c:v>12.5</c:v>
                      </c:pt>
                      <c:pt idx="2865">
                        <c:v>12.599853509999996</c:v>
                      </c:pt>
                      <c:pt idx="2866">
                        <c:v>12.5</c:v>
                      </c:pt>
                      <c:pt idx="2867">
                        <c:v>12.5</c:v>
                      </c:pt>
                      <c:pt idx="2868">
                        <c:v>12.5</c:v>
                      </c:pt>
                      <c:pt idx="2869">
                        <c:v>12.5</c:v>
                      </c:pt>
                      <c:pt idx="2870">
                        <c:v>12.5</c:v>
                      </c:pt>
                      <c:pt idx="2871">
                        <c:v>12.5</c:v>
                      </c:pt>
                      <c:pt idx="2872">
                        <c:v>12.5</c:v>
                      </c:pt>
                      <c:pt idx="2873">
                        <c:v>12.5</c:v>
                      </c:pt>
                      <c:pt idx="2874">
                        <c:v>12.5</c:v>
                      </c:pt>
                      <c:pt idx="2875">
                        <c:v>12.5</c:v>
                      </c:pt>
                      <c:pt idx="2876">
                        <c:v>12.5</c:v>
                      </c:pt>
                      <c:pt idx="2877">
                        <c:v>12.5</c:v>
                      </c:pt>
                      <c:pt idx="2878">
                        <c:v>12.5</c:v>
                      </c:pt>
                      <c:pt idx="2879">
                        <c:v>12.5</c:v>
                      </c:pt>
                      <c:pt idx="2880">
                        <c:v>12.5</c:v>
                      </c:pt>
                      <c:pt idx="2881">
                        <c:v>12.5</c:v>
                      </c:pt>
                      <c:pt idx="2882">
                        <c:v>12.5</c:v>
                      </c:pt>
                      <c:pt idx="2883">
                        <c:v>12.5</c:v>
                      </c:pt>
                      <c:pt idx="2884">
                        <c:v>12.5</c:v>
                      </c:pt>
                      <c:pt idx="2885">
                        <c:v>12.5</c:v>
                      </c:pt>
                      <c:pt idx="2886">
                        <c:v>12.5</c:v>
                      </c:pt>
                      <c:pt idx="2887">
                        <c:v>12.5</c:v>
                      </c:pt>
                      <c:pt idx="2888">
                        <c:v>12.5</c:v>
                      </c:pt>
                      <c:pt idx="2889">
                        <c:v>12.5</c:v>
                      </c:pt>
                      <c:pt idx="2890">
                        <c:v>12.5</c:v>
                      </c:pt>
                      <c:pt idx="2891">
                        <c:v>12.5</c:v>
                      </c:pt>
                      <c:pt idx="2892">
                        <c:v>12.5</c:v>
                      </c:pt>
                      <c:pt idx="2893">
                        <c:v>12.5</c:v>
                      </c:pt>
                      <c:pt idx="2894">
                        <c:v>12.5</c:v>
                      </c:pt>
                      <c:pt idx="2895">
                        <c:v>12.5</c:v>
                      </c:pt>
                      <c:pt idx="2896">
                        <c:v>12.5</c:v>
                      </c:pt>
                      <c:pt idx="2897">
                        <c:v>12.5</c:v>
                      </c:pt>
                      <c:pt idx="2898">
                        <c:v>12.5</c:v>
                      </c:pt>
                      <c:pt idx="2899">
                        <c:v>12.5</c:v>
                      </c:pt>
                      <c:pt idx="2900">
                        <c:v>12.5</c:v>
                      </c:pt>
                      <c:pt idx="2901">
                        <c:v>12.5</c:v>
                      </c:pt>
                      <c:pt idx="2902">
                        <c:v>12.5</c:v>
                      </c:pt>
                      <c:pt idx="2903">
                        <c:v>12.5</c:v>
                      </c:pt>
                      <c:pt idx="2904">
                        <c:v>12.5</c:v>
                      </c:pt>
                      <c:pt idx="2905">
                        <c:v>12.5</c:v>
                      </c:pt>
                      <c:pt idx="2906">
                        <c:v>12.5</c:v>
                      </c:pt>
                      <c:pt idx="2907">
                        <c:v>12.5</c:v>
                      </c:pt>
                      <c:pt idx="2908">
                        <c:v>12.5</c:v>
                      </c:pt>
                      <c:pt idx="2909">
                        <c:v>12.5</c:v>
                      </c:pt>
                      <c:pt idx="2910">
                        <c:v>12.5</c:v>
                      </c:pt>
                      <c:pt idx="2911">
                        <c:v>12.5</c:v>
                      </c:pt>
                      <c:pt idx="2912">
                        <c:v>12.5</c:v>
                      </c:pt>
                      <c:pt idx="2913">
                        <c:v>12.5</c:v>
                      </c:pt>
                      <c:pt idx="2914">
                        <c:v>12.5</c:v>
                      </c:pt>
                      <c:pt idx="2915">
                        <c:v>12.5</c:v>
                      </c:pt>
                      <c:pt idx="2916">
                        <c:v>12.5</c:v>
                      </c:pt>
                      <c:pt idx="2917">
                        <c:v>12.5</c:v>
                      </c:pt>
                      <c:pt idx="2918">
                        <c:v>12.5</c:v>
                      </c:pt>
                      <c:pt idx="2919">
                        <c:v>12.399902339999997</c:v>
                      </c:pt>
                      <c:pt idx="2920">
                        <c:v>12.5</c:v>
                      </c:pt>
                      <c:pt idx="2921">
                        <c:v>12.399902339999997</c:v>
                      </c:pt>
                      <c:pt idx="2922">
                        <c:v>12.5</c:v>
                      </c:pt>
                      <c:pt idx="2923">
                        <c:v>12.5</c:v>
                      </c:pt>
                      <c:pt idx="2924">
                        <c:v>12.5</c:v>
                      </c:pt>
                      <c:pt idx="2925">
                        <c:v>12.399902339999997</c:v>
                      </c:pt>
                      <c:pt idx="2926">
                        <c:v>12.399902339999997</c:v>
                      </c:pt>
                      <c:pt idx="2927">
                        <c:v>12.399902339999997</c:v>
                      </c:pt>
                      <c:pt idx="2928">
                        <c:v>12.5</c:v>
                      </c:pt>
                      <c:pt idx="2929">
                        <c:v>12.399902339999997</c:v>
                      </c:pt>
                      <c:pt idx="2930">
                        <c:v>12.399902339999997</c:v>
                      </c:pt>
                      <c:pt idx="2931">
                        <c:v>12.399902339999997</c:v>
                      </c:pt>
                      <c:pt idx="2932">
                        <c:v>12.399902339999997</c:v>
                      </c:pt>
                      <c:pt idx="2933">
                        <c:v>12.399902339999997</c:v>
                      </c:pt>
                      <c:pt idx="2934">
                        <c:v>12.5</c:v>
                      </c:pt>
                      <c:pt idx="2935">
                        <c:v>12.399902339999997</c:v>
                      </c:pt>
                      <c:pt idx="2936">
                        <c:v>12.399902339999997</c:v>
                      </c:pt>
                      <c:pt idx="2937">
                        <c:v>12.399902339999997</c:v>
                      </c:pt>
                      <c:pt idx="2938">
                        <c:v>12.399902339999997</c:v>
                      </c:pt>
                      <c:pt idx="2939">
                        <c:v>12.399902339999997</c:v>
                      </c:pt>
                      <c:pt idx="2940">
                        <c:v>12.399902339999997</c:v>
                      </c:pt>
                      <c:pt idx="2941">
                        <c:v>12.399902339999997</c:v>
                      </c:pt>
                      <c:pt idx="2942">
                        <c:v>12.399902339999997</c:v>
                      </c:pt>
                      <c:pt idx="2943">
                        <c:v>12.399902339999997</c:v>
                      </c:pt>
                      <c:pt idx="2944">
                        <c:v>12.399902339999997</c:v>
                      </c:pt>
                      <c:pt idx="2945">
                        <c:v>12.399902339999997</c:v>
                      </c:pt>
                      <c:pt idx="2946">
                        <c:v>12.399902339999997</c:v>
                      </c:pt>
                      <c:pt idx="2947">
                        <c:v>12.399902339999997</c:v>
                      </c:pt>
                      <c:pt idx="2948">
                        <c:v>12.399902339999997</c:v>
                      </c:pt>
                      <c:pt idx="2949">
                        <c:v>12.399902339999997</c:v>
                      </c:pt>
                      <c:pt idx="2950">
                        <c:v>12.399902339999997</c:v>
                      </c:pt>
                      <c:pt idx="2951">
                        <c:v>12.399902339999997</c:v>
                      </c:pt>
                      <c:pt idx="2952">
                        <c:v>12.399902339999997</c:v>
                      </c:pt>
                      <c:pt idx="2953">
                        <c:v>12.399902339999997</c:v>
                      </c:pt>
                      <c:pt idx="2954">
                        <c:v>12.399902339999997</c:v>
                      </c:pt>
                      <c:pt idx="2955">
                        <c:v>12.399902339999997</c:v>
                      </c:pt>
                      <c:pt idx="2956">
                        <c:v>12.399902339999997</c:v>
                      </c:pt>
                      <c:pt idx="2957">
                        <c:v>12.399902339999997</c:v>
                      </c:pt>
                      <c:pt idx="2958">
                        <c:v>12.399902339999997</c:v>
                      </c:pt>
                      <c:pt idx="2959">
                        <c:v>12.399902339999997</c:v>
                      </c:pt>
                      <c:pt idx="2960">
                        <c:v>12.399902339999997</c:v>
                      </c:pt>
                      <c:pt idx="2961">
                        <c:v>12.399902339999997</c:v>
                      </c:pt>
                      <c:pt idx="2962">
                        <c:v>12.399902339999997</c:v>
                      </c:pt>
                      <c:pt idx="2963">
                        <c:v>12.399902339999997</c:v>
                      </c:pt>
                      <c:pt idx="2964">
                        <c:v>12.399902339999997</c:v>
                      </c:pt>
                      <c:pt idx="2965">
                        <c:v>12.399902339999997</c:v>
                      </c:pt>
                      <c:pt idx="2966">
                        <c:v>12.399902339999997</c:v>
                      </c:pt>
                      <c:pt idx="2967">
                        <c:v>12.399902339999997</c:v>
                      </c:pt>
                      <c:pt idx="2968">
                        <c:v>12.399902339999997</c:v>
                      </c:pt>
                      <c:pt idx="2969">
                        <c:v>12.399902339999997</c:v>
                      </c:pt>
                      <c:pt idx="2970">
                        <c:v>12.399902339999997</c:v>
                      </c:pt>
                      <c:pt idx="2971">
                        <c:v>12.399902339999997</c:v>
                      </c:pt>
                      <c:pt idx="2972">
                        <c:v>12.399902339999997</c:v>
                      </c:pt>
                      <c:pt idx="2973">
                        <c:v>12.399902339999997</c:v>
                      </c:pt>
                      <c:pt idx="2974">
                        <c:v>12.399902339999997</c:v>
                      </c:pt>
                      <c:pt idx="2975">
                        <c:v>12.399902339999997</c:v>
                      </c:pt>
                      <c:pt idx="2976">
                        <c:v>12.399902339999997</c:v>
                      </c:pt>
                      <c:pt idx="2977">
                        <c:v>12.399902339999997</c:v>
                      </c:pt>
                      <c:pt idx="2978">
                        <c:v>12.399902339999997</c:v>
                      </c:pt>
                      <c:pt idx="2979">
                        <c:v>12.399902339999997</c:v>
                      </c:pt>
                      <c:pt idx="2980">
                        <c:v>12.399902339999997</c:v>
                      </c:pt>
                      <c:pt idx="2981">
                        <c:v>12.399902339999997</c:v>
                      </c:pt>
                      <c:pt idx="2982">
                        <c:v>12.299804690000002</c:v>
                      </c:pt>
                      <c:pt idx="2983">
                        <c:v>12.399902339999997</c:v>
                      </c:pt>
                      <c:pt idx="2984">
                        <c:v>12.399902339999997</c:v>
                      </c:pt>
                      <c:pt idx="2985">
                        <c:v>12.399902339999997</c:v>
                      </c:pt>
                      <c:pt idx="2986">
                        <c:v>12.399902339999997</c:v>
                      </c:pt>
                      <c:pt idx="2987">
                        <c:v>12.399902339999997</c:v>
                      </c:pt>
                      <c:pt idx="2988">
                        <c:v>12.299804690000002</c:v>
                      </c:pt>
                      <c:pt idx="2989">
                        <c:v>12.399902339999997</c:v>
                      </c:pt>
                      <c:pt idx="2990">
                        <c:v>12.399902339999997</c:v>
                      </c:pt>
                      <c:pt idx="2991">
                        <c:v>12.399902339999997</c:v>
                      </c:pt>
                      <c:pt idx="2992">
                        <c:v>12.299804690000002</c:v>
                      </c:pt>
                      <c:pt idx="2993">
                        <c:v>12.299804690000002</c:v>
                      </c:pt>
                      <c:pt idx="2994">
                        <c:v>12.299804690000002</c:v>
                      </c:pt>
                      <c:pt idx="2995">
                        <c:v>12.299804690000002</c:v>
                      </c:pt>
                      <c:pt idx="2996">
                        <c:v>12.299804690000002</c:v>
                      </c:pt>
                      <c:pt idx="2997">
                        <c:v>12.299804690000002</c:v>
                      </c:pt>
                      <c:pt idx="2998">
                        <c:v>12.299804690000002</c:v>
                      </c:pt>
                      <c:pt idx="2999">
                        <c:v>12.299804690000002</c:v>
                      </c:pt>
                      <c:pt idx="3000">
                        <c:v>12.299804690000002</c:v>
                      </c:pt>
                      <c:pt idx="3001">
                        <c:v>12.299804690000002</c:v>
                      </c:pt>
                      <c:pt idx="3002">
                        <c:v>12.299804690000002</c:v>
                      </c:pt>
                      <c:pt idx="3003">
                        <c:v>12.299804690000002</c:v>
                      </c:pt>
                      <c:pt idx="3004">
                        <c:v>12.299804690000002</c:v>
                      </c:pt>
                      <c:pt idx="3005">
                        <c:v>12.299804690000002</c:v>
                      </c:pt>
                      <c:pt idx="3006">
                        <c:v>12.299804690000002</c:v>
                      </c:pt>
                      <c:pt idx="3007">
                        <c:v>12.299804690000002</c:v>
                      </c:pt>
                      <c:pt idx="3008">
                        <c:v>12.299804690000002</c:v>
                      </c:pt>
                      <c:pt idx="3009">
                        <c:v>12.299804690000002</c:v>
                      </c:pt>
                      <c:pt idx="3010">
                        <c:v>12.299804690000002</c:v>
                      </c:pt>
                      <c:pt idx="3011">
                        <c:v>12.299804690000002</c:v>
                      </c:pt>
                      <c:pt idx="3012">
                        <c:v>12.299804690000002</c:v>
                      </c:pt>
                      <c:pt idx="3013">
                        <c:v>12.299804690000002</c:v>
                      </c:pt>
                      <c:pt idx="3014">
                        <c:v>12.299804690000002</c:v>
                      </c:pt>
                      <c:pt idx="3015">
                        <c:v>12.299804690000002</c:v>
                      </c:pt>
                      <c:pt idx="3016">
                        <c:v>12.299804690000002</c:v>
                      </c:pt>
                      <c:pt idx="3017">
                        <c:v>12.299804690000002</c:v>
                      </c:pt>
                      <c:pt idx="3018">
                        <c:v>12.299804690000002</c:v>
                      </c:pt>
                      <c:pt idx="3019">
                        <c:v>12.299804690000002</c:v>
                      </c:pt>
                      <c:pt idx="3020">
                        <c:v>12.299804690000002</c:v>
                      </c:pt>
                      <c:pt idx="3021">
                        <c:v>12.299804690000002</c:v>
                      </c:pt>
                      <c:pt idx="3022">
                        <c:v>12.299804690000002</c:v>
                      </c:pt>
                      <c:pt idx="3023">
                        <c:v>12.299804690000002</c:v>
                      </c:pt>
                      <c:pt idx="3024">
                        <c:v>12.299804690000002</c:v>
                      </c:pt>
                      <c:pt idx="3025">
                        <c:v>12.299804690000002</c:v>
                      </c:pt>
                      <c:pt idx="3026">
                        <c:v>12.299804690000002</c:v>
                      </c:pt>
                      <c:pt idx="3027">
                        <c:v>12.299804690000002</c:v>
                      </c:pt>
                      <c:pt idx="3028">
                        <c:v>12.299804690000002</c:v>
                      </c:pt>
                      <c:pt idx="3029">
                        <c:v>12.299804690000002</c:v>
                      </c:pt>
                      <c:pt idx="3030">
                        <c:v>12.299804690000002</c:v>
                      </c:pt>
                      <c:pt idx="3031">
                        <c:v>12.299804690000002</c:v>
                      </c:pt>
                      <c:pt idx="3032">
                        <c:v>12.299804690000002</c:v>
                      </c:pt>
                      <c:pt idx="3033">
                        <c:v>12.299804690000002</c:v>
                      </c:pt>
                      <c:pt idx="3034">
                        <c:v>12.299804690000002</c:v>
                      </c:pt>
                      <c:pt idx="3035">
                        <c:v>12.299804690000002</c:v>
                      </c:pt>
                      <c:pt idx="3036">
                        <c:v>12.299804690000002</c:v>
                      </c:pt>
                      <c:pt idx="3037">
                        <c:v>12.299804690000002</c:v>
                      </c:pt>
                      <c:pt idx="3038">
                        <c:v>12.299804690000002</c:v>
                      </c:pt>
                      <c:pt idx="3039">
                        <c:v>12.299804690000002</c:v>
                      </c:pt>
                      <c:pt idx="3040">
                        <c:v>12.299804690000002</c:v>
                      </c:pt>
                      <c:pt idx="3041">
                        <c:v>12.299804690000002</c:v>
                      </c:pt>
                      <c:pt idx="3042">
                        <c:v>12.299804690000002</c:v>
                      </c:pt>
                      <c:pt idx="3043">
                        <c:v>12.299804690000002</c:v>
                      </c:pt>
                      <c:pt idx="3044">
                        <c:v>12.299804690000002</c:v>
                      </c:pt>
                      <c:pt idx="3045">
                        <c:v>12.299804690000002</c:v>
                      </c:pt>
                      <c:pt idx="3046">
                        <c:v>12.299804690000002</c:v>
                      </c:pt>
                      <c:pt idx="3047">
                        <c:v>12.299804690000002</c:v>
                      </c:pt>
                      <c:pt idx="3048">
                        <c:v>12.299804690000002</c:v>
                      </c:pt>
                      <c:pt idx="3049">
                        <c:v>12.199951169999999</c:v>
                      </c:pt>
                      <c:pt idx="3050">
                        <c:v>12.299804690000002</c:v>
                      </c:pt>
                      <c:pt idx="3051">
                        <c:v>12.299804690000002</c:v>
                      </c:pt>
                      <c:pt idx="3052">
                        <c:v>12.199951169999999</c:v>
                      </c:pt>
                      <c:pt idx="3053">
                        <c:v>12.299804690000002</c:v>
                      </c:pt>
                      <c:pt idx="3054">
                        <c:v>12.299804690000002</c:v>
                      </c:pt>
                      <c:pt idx="3055">
                        <c:v>12.199951169999999</c:v>
                      </c:pt>
                      <c:pt idx="3056">
                        <c:v>12.199951169999999</c:v>
                      </c:pt>
                      <c:pt idx="3057">
                        <c:v>12.199951169999999</c:v>
                      </c:pt>
                      <c:pt idx="3058">
                        <c:v>12.199951169999999</c:v>
                      </c:pt>
                      <c:pt idx="3059">
                        <c:v>12.199951169999999</c:v>
                      </c:pt>
                      <c:pt idx="3060">
                        <c:v>12.199951169999999</c:v>
                      </c:pt>
                      <c:pt idx="3061">
                        <c:v>12.199951169999999</c:v>
                      </c:pt>
                      <c:pt idx="3062">
                        <c:v>12.199951169999999</c:v>
                      </c:pt>
                      <c:pt idx="3063">
                        <c:v>12.199951169999999</c:v>
                      </c:pt>
                      <c:pt idx="3064">
                        <c:v>12.199951169999999</c:v>
                      </c:pt>
                      <c:pt idx="3065">
                        <c:v>12.199951169999999</c:v>
                      </c:pt>
                      <c:pt idx="3066">
                        <c:v>12.199951169999999</c:v>
                      </c:pt>
                      <c:pt idx="3067">
                        <c:v>12.199951169999999</c:v>
                      </c:pt>
                      <c:pt idx="3068">
                        <c:v>12.199951169999999</c:v>
                      </c:pt>
                      <c:pt idx="3069">
                        <c:v>12.199951169999999</c:v>
                      </c:pt>
                      <c:pt idx="3070">
                        <c:v>12.199951169999999</c:v>
                      </c:pt>
                      <c:pt idx="3071">
                        <c:v>12.199951169999999</c:v>
                      </c:pt>
                      <c:pt idx="3072">
                        <c:v>12.199951169999999</c:v>
                      </c:pt>
                      <c:pt idx="3073">
                        <c:v>12.199951169999999</c:v>
                      </c:pt>
                      <c:pt idx="3074">
                        <c:v>12.199951169999999</c:v>
                      </c:pt>
                      <c:pt idx="3075">
                        <c:v>12.199951169999999</c:v>
                      </c:pt>
                      <c:pt idx="3076">
                        <c:v>12.199951169999999</c:v>
                      </c:pt>
                      <c:pt idx="3077">
                        <c:v>12.199951169999999</c:v>
                      </c:pt>
                      <c:pt idx="3078">
                        <c:v>12.199951169999999</c:v>
                      </c:pt>
                      <c:pt idx="3079">
                        <c:v>12.199951169999999</c:v>
                      </c:pt>
                      <c:pt idx="3080">
                        <c:v>12.199951169999999</c:v>
                      </c:pt>
                      <c:pt idx="3081">
                        <c:v>12.199951169999999</c:v>
                      </c:pt>
                      <c:pt idx="3082">
                        <c:v>12.199951169999999</c:v>
                      </c:pt>
                      <c:pt idx="3083">
                        <c:v>12.199951169999999</c:v>
                      </c:pt>
                      <c:pt idx="3084">
                        <c:v>12.199951169999999</c:v>
                      </c:pt>
                      <c:pt idx="3085">
                        <c:v>12.199951169999999</c:v>
                      </c:pt>
                      <c:pt idx="3086">
                        <c:v>12.199951169999999</c:v>
                      </c:pt>
                      <c:pt idx="3087">
                        <c:v>12.199951169999999</c:v>
                      </c:pt>
                      <c:pt idx="3088">
                        <c:v>12.199951169999999</c:v>
                      </c:pt>
                      <c:pt idx="3089">
                        <c:v>12.199951169999999</c:v>
                      </c:pt>
                      <c:pt idx="3090">
                        <c:v>12.199951169999999</c:v>
                      </c:pt>
                      <c:pt idx="3091">
                        <c:v>12.199951169999999</c:v>
                      </c:pt>
                      <c:pt idx="3092">
                        <c:v>12.199951169999999</c:v>
                      </c:pt>
                      <c:pt idx="3093">
                        <c:v>12.199951169999999</c:v>
                      </c:pt>
                      <c:pt idx="3094">
                        <c:v>12.199951169999999</c:v>
                      </c:pt>
                      <c:pt idx="3095">
                        <c:v>12.199951169999999</c:v>
                      </c:pt>
                      <c:pt idx="3096">
                        <c:v>12.199951169999999</c:v>
                      </c:pt>
                      <c:pt idx="3097">
                        <c:v>12.199951169999999</c:v>
                      </c:pt>
                      <c:pt idx="3098">
                        <c:v>12.199951169999999</c:v>
                      </c:pt>
                      <c:pt idx="3099">
                        <c:v>12.199951169999999</c:v>
                      </c:pt>
                      <c:pt idx="3100">
                        <c:v>12.199951169999999</c:v>
                      </c:pt>
                      <c:pt idx="3101">
                        <c:v>12.199951169999999</c:v>
                      </c:pt>
                      <c:pt idx="3102">
                        <c:v>12.199951169999999</c:v>
                      </c:pt>
                      <c:pt idx="3103">
                        <c:v>12.199951169999999</c:v>
                      </c:pt>
                      <c:pt idx="3104">
                        <c:v>12.199951169999999</c:v>
                      </c:pt>
                      <c:pt idx="3105">
                        <c:v>12.199951169999999</c:v>
                      </c:pt>
                      <c:pt idx="3106">
                        <c:v>12.199951169999999</c:v>
                      </c:pt>
                      <c:pt idx="3107">
                        <c:v>12.199951169999999</c:v>
                      </c:pt>
                      <c:pt idx="3108">
                        <c:v>12.199951169999999</c:v>
                      </c:pt>
                      <c:pt idx="3109">
                        <c:v>12.199951169999999</c:v>
                      </c:pt>
                      <c:pt idx="3110">
                        <c:v>12.199951169999999</c:v>
                      </c:pt>
                      <c:pt idx="3111">
                        <c:v>12.199951169999999</c:v>
                      </c:pt>
                      <c:pt idx="3112">
                        <c:v>12.199951169999999</c:v>
                      </c:pt>
                      <c:pt idx="3113">
                        <c:v>12.199951169999999</c:v>
                      </c:pt>
                      <c:pt idx="3114">
                        <c:v>12.199951169999999</c:v>
                      </c:pt>
                      <c:pt idx="3115">
                        <c:v>12.09960937</c:v>
                      </c:pt>
                      <c:pt idx="3116">
                        <c:v>12.199951169999999</c:v>
                      </c:pt>
                      <c:pt idx="3117">
                        <c:v>12.09960937</c:v>
                      </c:pt>
                      <c:pt idx="3118">
                        <c:v>12.09960937</c:v>
                      </c:pt>
                      <c:pt idx="3119">
                        <c:v>12.09960937</c:v>
                      </c:pt>
                      <c:pt idx="3120">
                        <c:v>12.199951169999999</c:v>
                      </c:pt>
                      <c:pt idx="3121">
                        <c:v>12.09960937</c:v>
                      </c:pt>
                      <c:pt idx="3122">
                        <c:v>12.09960937</c:v>
                      </c:pt>
                      <c:pt idx="3123">
                        <c:v>12.09960937</c:v>
                      </c:pt>
                      <c:pt idx="3124">
                        <c:v>12.09960937</c:v>
                      </c:pt>
                      <c:pt idx="3125">
                        <c:v>12.09960937</c:v>
                      </c:pt>
                      <c:pt idx="3126">
                        <c:v>12.09960937</c:v>
                      </c:pt>
                      <c:pt idx="3127">
                        <c:v>12.09960937</c:v>
                      </c:pt>
                      <c:pt idx="3128">
                        <c:v>12.09960937</c:v>
                      </c:pt>
                      <c:pt idx="3129">
                        <c:v>12.09960937</c:v>
                      </c:pt>
                      <c:pt idx="3130">
                        <c:v>12.09960937</c:v>
                      </c:pt>
                      <c:pt idx="3131">
                        <c:v>12.09960937</c:v>
                      </c:pt>
                      <c:pt idx="3132">
                        <c:v>12.09960937</c:v>
                      </c:pt>
                      <c:pt idx="3133">
                        <c:v>12.09960937</c:v>
                      </c:pt>
                      <c:pt idx="3134">
                        <c:v>12.09960937</c:v>
                      </c:pt>
                      <c:pt idx="3135">
                        <c:v>12.09960937</c:v>
                      </c:pt>
                      <c:pt idx="3136">
                        <c:v>12.09960937</c:v>
                      </c:pt>
                      <c:pt idx="3137">
                        <c:v>12.09960937</c:v>
                      </c:pt>
                      <c:pt idx="3138">
                        <c:v>12.09960937</c:v>
                      </c:pt>
                      <c:pt idx="3139">
                        <c:v>12.09960937</c:v>
                      </c:pt>
                      <c:pt idx="3140">
                        <c:v>12.09960937</c:v>
                      </c:pt>
                      <c:pt idx="3141">
                        <c:v>12.09960937</c:v>
                      </c:pt>
                      <c:pt idx="3142">
                        <c:v>12.09960937</c:v>
                      </c:pt>
                      <c:pt idx="3143">
                        <c:v>12.09960937</c:v>
                      </c:pt>
                      <c:pt idx="3144">
                        <c:v>12.09960937</c:v>
                      </c:pt>
                      <c:pt idx="3145">
                        <c:v>12.09960937</c:v>
                      </c:pt>
                      <c:pt idx="3146">
                        <c:v>12.09960937</c:v>
                      </c:pt>
                      <c:pt idx="3147">
                        <c:v>12.09960937</c:v>
                      </c:pt>
                      <c:pt idx="3148">
                        <c:v>12.09960937</c:v>
                      </c:pt>
                      <c:pt idx="3149">
                        <c:v>12.09960937</c:v>
                      </c:pt>
                      <c:pt idx="3150">
                        <c:v>12.09960937</c:v>
                      </c:pt>
                      <c:pt idx="3151">
                        <c:v>12.09960937</c:v>
                      </c:pt>
                      <c:pt idx="3152">
                        <c:v>12.09960937</c:v>
                      </c:pt>
                      <c:pt idx="3153">
                        <c:v>12.09960937</c:v>
                      </c:pt>
                      <c:pt idx="3154">
                        <c:v>12.09960937</c:v>
                      </c:pt>
                      <c:pt idx="3155">
                        <c:v>12.09960937</c:v>
                      </c:pt>
                      <c:pt idx="3156">
                        <c:v>12.09960937</c:v>
                      </c:pt>
                      <c:pt idx="3157">
                        <c:v>12.09960937</c:v>
                      </c:pt>
                      <c:pt idx="3158">
                        <c:v>12.09960937</c:v>
                      </c:pt>
                      <c:pt idx="3159">
                        <c:v>12.09960937</c:v>
                      </c:pt>
                      <c:pt idx="3160">
                        <c:v>12.09960937</c:v>
                      </c:pt>
                      <c:pt idx="3161">
                        <c:v>12.09960937</c:v>
                      </c:pt>
                      <c:pt idx="3162">
                        <c:v>12.09960937</c:v>
                      </c:pt>
                      <c:pt idx="3163">
                        <c:v>12.09960937</c:v>
                      </c:pt>
                      <c:pt idx="3164">
                        <c:v>12.09960937</c:v>
                      </c:pt>
                      <c:pt idx="3165">
                        <c:v>12.09960937</c:v>
                      </c:pt>
                      <c:pt idx="3166">
                        <c:v>12.09960937</c:v>
                      </c:pt>
                      <c:pt idx="3167">
                        <c:v>12.09960937</c:v>
                      </c:pt>
                      <c:pt idx="3168">
                        <c:v>12.09960937</c:v>
                      </c:pt>
                      <c:pt idx="3169">
                        <c:v>12.09960937</c:v>
                      </c:pt>
                      <c:pt idx="3170">
                        <c:v>12.09960937</c:v>
                      </c:pt>
                      <c:pt idx="3171">
                        <c:v>12.09960937</c:v>
                      </c:pt>
                      <c:pt idx="3172">
                        <c:v>12.09960937</c:v>
                      </c:pt>
                      <c:pt idx="3173">
                        <c:v>12.09960937</c:v>
                      </c:pt>
                      <c:pt idx="3174">
                        <c:v>12.09960937</c:v>
                      </c:pt>
                      <c:pt idx="3175">
                        <c:v>12.09960937</c:v>
                      </c:pt>
                      <c:pt idx="3176">
                        <c:v>12.09960937</c:v>
                      </c:pt>
                      <c:pt idx="3177">
                        <c:v>12.09960937</c:v>
                      </c:pt>
                      <c:pt idx="3178">
                        <c:v>12.09960937</c:v>
                      </c:pt>
                      <c:pt idx="3179">
                        <c:v>11.999511719999997</c:v>
                      </c:pt>
                      <c:pt idx="3180">
                        <c:v>11.999511719999997</c:v>
                      </c:pt>
                      <c:pt idx="3181">
                        <c:v>12.09960937</c:v>
                      </c:pt>
                      <c:pt idx="3182">
                        <c:v>12.09960937</c:v>
                      </c:pt>
                      <c:pt idx="3183">
                        <c:v>12.09960937</c:v>
                      </c:pt>
                      <c:pt idx="3184">
                        <c:v>11.999511719999997</c:v>
                      </c:pt>
                      <c:pt idx="3185">
                        <c:v>11.999511719999997</c:v>
                      </c:pt>
                      <c:pt idx="3186">
                        <c:v>11.999511719999997</c:v>
                      </c:pt>
                      <c:pt idx="3187">
                        <c:v>11.999511719999997</c:v>
                      </c:pt>
                      <c:pt idx="3188">
                        <c:v>11.999511719999997</c:v>
                      </c:pt>
                      <c:pt idx="3189">
                        <c:v>11.999511719999997</c:v>
                      </c:pt>
                      <c:pt idx="3190">
                        <c:v>11.999511719999997</c:v>
                      </c:pt>
                      <c:pt idx="3191">
                        <c:v>11.999511719999997</c:v>
                      </c:pt>
                      <c:pt idx="3192">
                        <c:v>11.999511719999997</c:v>
                      </c:pt>
                      <c:pt idx="3193">
                        <c:v>11.999511719999997</c:v>
                      </c:pt>
                      <c:pt idx="3194">
                        <c:v>11.999511719999997</c:v>
                      </c:pt>
                      <c:pt idx="3195">
                        <c:v>11.999511719999997</c:v>
                      </c:pt>
                      <c:pt idx="3196">
                        <c:v>11.999511719999997</c:v>
                      </c:pt>
                      <c:pt idx="3197">
                        <c:v>11.999511719999997</c:v>
                      </c:pt>
                      <c:pt idx="3198">
                        <c:v>11.999511719999997</c:v>
                      </c:pt>
                      <c:pt idx="3199">
                        <c:v>11.999511719999997</c:v>
                      </c:pt>
                      <c:pt idx="3200">
                        <c:v>11.999511719999997</c:v>
                      </c:pt>
                      <c:pt idx="3201">
                        <c:v>11.999511719999997</c:v>
                      </c:pt>
                      <c:pt idx="3202">
                        <c:v>11.999511719999997</c:v>
                      </c:pt>
                      <c:pt idx="3203">
                        <c:v>11.999511719999997</c:v>
                      </c:pt>
                      <c:pt idx="3204">
                        <c:v>11.999511719999997</c:v>
                      </c:pt>
                      <c:pt idx="3205">
                        <c:v>11.999511719999997</c:v>
                      </c:pt>
                      <c:pt idx="3206">
                        <c:v>11.999511719999997</c:v>
                      </c:pt>
                      <c:pt idx="3207">
                        <c:v>11.999511719999997</c:v>
                      </c:pt>
                      <c:pt idx="3208">
                        <c:v>11.999511719999997</c:v>
                      </c:pt>
                      <c:pt idx="3209">
                        <c:v>11.999511719999997</c:v>
                      </c:pt>
                      <c:pt idx="3210">
                        <c:v>11.999511719999997</c:v>
                      </c:pt>
                      <c:pt idx="3211">
                        <c:v>11.999511719999997</c:v>
                      </c:pt>
                      <c:pt idx="3212">
                        <c:v>11.999511719999997</c:v>
                      </c:pt>
                      <c:pt idx="3213">
                        <c:v>11.999511719999997</c:v>
                      </c:pt>
                      <c:pt idx="3214">
                        <c:v>11.999511719999997</c:v>
                      </c:pt>
                      <c:pt idx="3215">
                        <c:v>11.999511719999997</c:v>
                      </c:pt>
                      <c:pt idx="3216">
                        <c:v>11.999511719999997</c:v>
                      </c:pt>
                      <c:pt idx="3217">
                        <c:v>11.999511719999997</c:v>
                      </c:pt>
                      <c:pt idx="3218">
                        <c:v>11.999511719999997</c:v>
                      </c:pt>
                      <c:pt idx="3219">
                        <c:v>11.999511719999997</c:v>
                      </c:pt>
                      <c:pt idx="3220">
                        <c:v>11.999511719999997</c:v>
                      </c:pt>
                      <c:pt idx="3221">
                        <c:v>11.999511719999997</c:v>
                      </c:pt>
                      <c:pt idx="3222">
                        <c:v>11.999511719999997</c:v>
                      </c:pt>
                      <c:pt idx="3223">
                        <c:v>11.999511719999997</c:v>
                      </c:pt>
                      <c:pt idx="3224">
                        <c:v>11.999511719999997</c:v>
                      </c:pt>
                      <c:pt idx="3225">
                        <c:v>11.999511719999997</c:v>
                      </c:pt>
                      <c:pt idx="3226">
                        <c:v>11.999511719999997</c:v>
                      </c:pt>
                      <c:pt idx="3227">
                        <c:v>11.999511719999997</c:v>
                      </c:pt>
                      <c:pt idx="3228">
                        <c:v>11.999511719999997</c:v>
                      </c:pt>
                      <c:pt idx="3229">
                        <c:v>11.999511719999997</c:v>
                      </c:pt>
                      <c:pt idx="3230">
                        <c:v>11.999511719999997</c:v>
                      </c:pt>
                      <c:pt idx="3231">
                        <c:v>11.999511719999997</c:v>
                      </c:pt>
                      <c:pt idx="3232">
                        <c:v>11.999511719999997</c:v>
                      </c:pt>
                      <c:pt idx="3233">
                        <c:v>11.999511719999997</c:v>
                      </c:pt>
                      <c:pt idx="3234">
                        <c:v>11.999511719999997</c:v>
                      </c:pt>
                      <c:pt idx="3235">
                        <c:v>11.999511719999997</c:v>
                      </c:pt>
                      <c:pt idx="3236">
                        <c:v>11.999511719999997</c:v>
                      </c:pt>
                      <c:pt idx="3237">
                        <c:v>11.999511719999997</c:v>
                      </c:pt>
                      <c:pt idx="3238">
                        <c:v>11.999511719999997</c:v>
                      </c:pt>
                      <c:pt idx="3239">
                        <c:v>11.999511719999997</c:v>
                      </c:pt>
                      <c:pt idx="3240">
                        <c:v>11.999511719999997</c:v>
                      </c:pt>
                      <c:pt idx="3241">
                        <c:v>11.999511719999997</c:v>
                      </c:pt>
                      <c:pt idx="3242">
                        <c:v>11.999511719999997</c:v>
                      </c:pt>
                      <c:pt idx="3243">
                        <c:v>11.899414059999998</c:v>
                      </c:pt>
                      <c:pt idx="3244">
                        <c:v>11.899414059999998</c:v>
                      </c:pt>
                      <c:pt idx="3245">
                        <c:v>11.999511719999997</c:v>
                      </c:pt>
                      <c:pt idx="3246">
                        <c:v>11.999511719999997</c:v>
                      </c:pt>
                      <c:pt idx="3247">
                        <c:v>11.899414059999998</c:v>
                      </c:pt>
                      <c:pt idx="3248">
                        <c:v>11.999511719999997</c:v>
                      </c:pt>
                      <c:pt idx="3249">
                        <c:v>11.999511719999997</c:v>
                      </c:pt>
                      <c:pt idx="3250">
                        <c:v>11.899414059999998</c:v>
                      </c:pt>
                      <c:pt idx="3251">
                        <c:v>11.999511719999997</c:v>
                      </c:pt>
                      <c:pt idx="3252">
                        <c:v>11.999511719999997</c:v>
                      </c:pt>
                      <c:pt idx="3253">
                        <c:v>11.899414059999998</c:v>
                      </c:pt>
                      <c:pt idx="3254">
                        <c:v>11.999511719999997</c:v>
                      </c:pt>
                      <c:pt idx="3255">
                        <c:v>11.899414059999998</c:v>
                      </c:pt>
                      <c:pt idx="3256">
                        <c:v>11.999511719999997</c:v>
                      </c:pt>
                      <c:pt idx="3257">
                        <c:v>11.899414059999998</c:v>
                      </c:pt>
                      <c:pt idx="3258">
                        <c:v>11.899414059999998</c:v>
                      </c:pt>
                      <c:pt idx="3259">
                        <c:v>11.899414059999998</c:v>
                      </c:pt>
                      <c:pt idx="3260">
                        <c:v>11.899414059999998</c:v>
                      </c:pt>
                      <c:pt idx="3261">
                        <c:v>11.899414059999998</c:v>
                      </c:pt>
                      <c:pt idx="3262">
                        <c:v>11.899414059999998</c:v>
                      </c:pt>
                      <c:pt idx="3263">
                        <c:v>11.899414059999998</c:v>
                      </c:pt>
                      <c:pt idx="3264">
                        <c:v>11.899414059999998</c:v>
                      </c:pt>
                      <c:pt idx="3265">
                        <c:v>11.899414059999998</c:v>
                      </c:pt>
                      <c:pt idx="3266">
                        <c:v>11.899414059999998</c:v>
                      </c:pt>
                      <c:pt idx="3267">
                        <c:v>11.899414059999998</c:v>
                      </c:pt>
                      <c:pt idx="3268">
                        <c:v>11.899414059999998</c:v>
                      </c:pt>
                      <c:pt idx="3269">
                        <c:v>11.899414059999998</c:v>
                      </c:pt>
                      <c:pt idx="3270">
                        <c:v>11.899414059999998</c:v>
                      </c:pt>
                      <c:pt idx="3271">
                        <c:v>11.899414059999998</c:v>
                      </c:pt>
                      <c:pt idx="3272">
                        <c:v>11.899414059999998</c:v>
                      </c:pt>
                      <c:pt idx="3273">
                        <c:v>11.899414059999998</c:v>
                      </c:pt>
                      <c:pt idx="3274">
                        <c:v>11.899414059999998</c:v>
                      </c:pt>
                      <c:pt idx="3275">
                        <c:v>11.899414059999998</c:v>
                      </c:pt>
                      <c:pt idx="3276">
                        <c:v>11.899414059999998</c:v>
                      </c:pt>
                      <c:pt idx="3277">
                        <c:v>11.899414059999998</c:v>
                      </c:pt>
                      <c:pt idx="3278">
                        <c:v>11.899414059999998</c:v>
                      </c:pt>
                      <c:pt idx="3279">
                        <c:v>11.899414059999998</c:v>
                      </c:pt>
                      <c:pt idx="3280">
                        <c:v>11.899414059999998</c:v>
                      </c:pt>
                      <c:pt idx="3281">
                        <c:v>11.899414059999998</c:v>
                      </c:pt>
                      <c:pt idx="3282">
                        <c:v>11.899414059999998</c:v>
                      </c:pt>
                      <c:pt idx="3283">
                        <c:v>11.899414059999998</c:v>
                      </c:pt>
                      <c:pt idx="3284">
                        <c:v>11.899414059999998</c:v>
                      </c:pt>
                      <c:pt idx="3285">
                        <c:v>11.899414059999998</c:v>
                      </c:pt>
                      <c:pt idx="3286">
                        <c:v>11.899414059999998</c:v>
                      </c:pt>
                      <c:pt idx="3287">
                        <c:v>11.899414059999998</c:v>
                      </c:pt>
                      <c:pt idx="3288">
                        <c:v>11.899414059999998</c:v>
                      </c:pt>
                      <c:pt idx="3289">
                        <c:v>11.899414059999998</c:v>
                      </c:pt>
                      <c:pt idx="3290">
                        <c:v>11.899414059999998</c:v>
                      </c:pt>
                      <c:pt idx="3291">
                        <c:v>11.899414059999998</c:v>
                      </c:pt>
                      <c:pt idx="3292">
                        <c:v>11.899414059999998</c:v>
                      </c:pt>
                      <c:pt idx="3293">
                        <c:v>11.899414059999998</c:v>
                      </c:pt>
                      <c:pt idx="3294">
                        <c:v>11.899414059999998</c:v>
                      </c:pt>
                      <c:pt idx="3295">
                        <c:v>11.899414059999998</c:v>
                      </c:pt>
                      <c:pt idx="3296">
                        <c:v>11.899414059999998</c:v>
                      </c:pt>
                      <c:pt idx="3297">
                        <c:v>11.899414059999998</c:v>
                      </c:pt>
                      <c:pt idx="3298">
                        <c:v>11.899414059999998</c:v>
                      </c:pt>
                      <c:pt idx="3299">
                        <c:v>11.899414059999998</c:v>
                      </c:pt>
                      <c:pt idx="3300">
                        <c:v>11.899414059999998</c:v>
                      </c:pt>
                      <c:pt idx="3301">
                        <c:v>11.899414059999998</c:v>
                      </c:pt>
                      <c:pt idx="3302">
                        <c:v>11.899414059999998</c:v>
                      </c:pt>
                      <c:pt idx="3303">
                        <c:v>11.899414059999998</c:v>
                      </c:pt>
                      <c:pt idx="3304">
                        <c:v>11.899414059999998</c:v>
                      </c:pt>
                      <c:pt idx="3305">
                        <c:v>11.899414059999998</c:v>
                      </c:pt>
                      <c:pt idx="3306">
                        <c:v>11.899414059999998</c:v>
                      </c:pt>
                      <c:pt idx="3307">
                        <c:v>11.899414059999998</c:v>
                      </c:pt>
                      <c:pt idx="3308">
                        <c:v>11.899414059999998</c:v>
                      </c:pt>
                      <c:pt idx="3309">
                        <c:v>11.899414059999998</c:v>
                      </c:pt>
                      <c:pt idx="3310">
                        <c:v>11.899414059999998</c:v>
                      </c:pt>
                      <c:pt idx="3311">
                        <c:v>11.799560549999999</c:v>
                      </c:pt>
                      <c:pt idx="3312">
                        <c:v>11.899414059999998</c:v>
                      </c:pt>
                      <c:pt idx="3313">
                        <c:v>11.899414059999998</c:v>
                      </c:pt>
                      <c:pt idx="3314">
                        <c:v>11.899414059999998</c:v>
                      </c:pt>
                      <c:pt idx="3315">
                        <c:v>11.799560549999999</c:v>
                      </c:pt>
                      <c:pt idx="3316">
                        <c:v>11.899414059999998</c:v>
                      </c:pt>
                      <c:pt idx="3317">
                        <c:v>11.899414059999998</c:v>
                      </c:pt>
                      <c:pt idx="3318">
                        <c:v>11.799560549999999</c:v>
                      </c:pt>
                      <c:pt idx="3319">
                        <c:v>11.899414059999998</c:v>
                      </c:pt>
                      <c:pt idx="3320">
                        <c:v>11.899414059999998</c:v>
                      </c:pt>
                      <c:pt idx="3321">
                        <c:v>11.899414059999998</c:v>
                      </c:pt>
                      <c:pt idx="3322">
                        <c:v>11.899414059999998</c:v>
                      </c:pt>
                      <c:pt idx="3323">
                        <c:v>11.899414059999998</c:v>
                      </c:pt>
                      <c:pt idx="3324">
                        <c:v>11.799560549999999</c:v>
                      </c:pt>
                      <c:pt idx="3325">
                        <c:v>11.799560549999999</c:v>
                      </c:pt>
                      <c:pt idx="3326">
                        <c:v>11.799560549999999</c:v>
                      </c:pt>
                      <c:pt idx="3327">
                        <c:v>11.799560549999999</c:v>
                      </c:pt>
                      <c:pt idx="3328">
                        <c:v>11.799560549999999</c:v>
                      </c:pt>
                      <c:pt idx="3329">
                        <c:v>11.799560549999999</c:v>
                      </c:pt>
                      <c:pt idx="3330">
                        <c:v>11.899414059999998</c:v>
                      </c:pt>
                      <c:pt idx="3331">
                        <c:v>11.799560549999999</c:v>
                      </c:pt>
                      <c:pt idx="3332">
                        <c:v>11.799560549999999</c:v>
                      </c:pt>
                      <c:pt idx="3333">
                        <c:v>11.799560549999999</c:v>
                      </c:pt>
                      <c:pt idx="3334">
                        <c:v>11.799560549999999</c:v>
                      </c:pt>
                      <c:pt idx="3335">
                        <c:v>11.799560549999999</c:v>
                      </c:pt>
                      <c:pt idx="3336">
                        <c:v>11.799560549999999</c:v>
                      </c:pt>
                      <c:pt idx="3337">
                        <c:v>11.799560549999999</c:v>
                      </c:pt>
                      <c:pt idx="3338">
                        <c:v>11.799560549999999</c:v>
                      </c:pt>
                      <c:pt idx="3339">
                        <c:v>11.799560549999999</c:v>
                      </c:pt>
                      <c:pt idx="3340">
                        <c:v>11.799560549999999</c:v>
                      </c:pt>
                      <c:pt idx="3341">
                        <c:v>11.799560549999999</c:v>
                      </c:pt>
                      <c:pt idx="3342">
                        <c:v>11.799560549999999</c:v>
                      </c:pt>
                      <c:pt idx="3343">
                        <c:v>11.799560549999999</c:v>
                      </c:pt>
                      <c:pt idx="3344">
                        <c:v>11.799560549999999</c:v>
                      </c:pt>
                      <c:pt idx="3345">
                        <c:v>11.799560549999999</c:v>
                      </c:pt>
                      <c:pt idx="3346">
                        <c:v>11.799560549999999</c:v>
                      </c:pt>
                      <c:pt idx="3347">
                        <c:v>11.799560549999999</c:v>
                      </c:pt>
                      <c:pt idx="3348">
                        <c:v>11.799560549999999</c:v>
                      </c:pt>
                      <c:pt idx="3349">
                        <c:v>11.799560549999999</c:v>
                      </c:pt>
                      <c:pt idx="3350">
                        <c:v>11.799560549999999</c:v>
                      </c:pt>
                      <c:pt idx="3351">
                        <c:v>11.799560549999999</c:v>
                      </c:pt>
                      <c:pt idx="3352">
                        <c:v>11.799560549999999</c:v>
                      </c:pt>
                      <c:pt idx="3353">
                        <c:v>11.799560549999999</c:v>
                      </c:pt>
                      <c:pt idx="3354">
                        <c:v>11.799560549999999</c:v>
                      </c:pt>
                      <c:pt idx="3355">
                        <c:v>11.799560549999999</c:v>
                      </c:pt>
                      <c:pt idx="3356">
                        <c:v>11.799560549999999</c:v>
                      </c:pt>
                      <c:pt idx="3357">
                        <c:v>11.799560549999999</c:v>
                      </c:pt>
                      <c:pt idx="3358">
                        <c:v>11.799560549999999</c:v>
                      </c:pt>
                      <c:pt idx="3359">
                        <c:v>11.799560549999999</c:v>
                      </c:pt>
                      <c:pt idx="3360">
                        <c:v>11.799560549999999</c:v>
                      </c:pt>
                      <c:pt idx="3361">
                        <c:v>11.799560549999999</c:v>
                      </c:pt>
                      <c:pt idx="3362">
                        <c:v>11.799560549999999</c:v>
                      </c:pt>
                      <c:pt idx="3363">
                        <c:v>11.799560549999999</c:v>
                      </c:pt>
                      <c:pt idx="3364">
                        <c:v>11.799560549999999</c:v>
                      </c:pt>
                      <c:pt idx="3365">
                        <c:v>11.799560549999999</c:v>
                      </c:pt>
                      <c:pt idx="3366">
                        <c:v>11.799560549999999</c:v>
                      </c:pt>
                      <c:pt idx="3367">
                        <c:v>11.799560549999999</c:v>
                      </c:pt>
                      <c:pt idx="3368">
                        <c:v>11.799560549999999</c:v>
                      </c:pt>
                      <c:pt idx="3369">
                        <c:v>11.799560549999999</c:v>
                      </c:pt>
                      <c:pt idx="3370">
                        <c:v>11.799560549999999</c:v>
                      </c:pt>
                      <c:pt idx="3371">
                        <c:v>11.799560549999999</c:v>
                      </c:pt>
                      <c:pt idx="3372">
                        <c:v>11.799560549999999</c:v>
                      </c:pt>
                      <c:pt idx="3373">
                        <c:v>11.799560549999999</c:v>
                      </c:pt>
                      <c:pt idx="3374">
                        <c:v>11.799560549999999</c:v>
                      </c:pt>
                      <c:pt idx="3375">
                        <c:v>11.799560549999999</c:v>
                      </c:pt>
                      <c:pt idx="3376">
                        <c:v>11.799560549999999</c:v>
                      </c:pt>
                      <c:pt idx="3377">
                        <c:v>11.799560549999999</c:v>
                      </c:pt>
                      <c:pt idx="3378">
                        <c:v>11.799560549999999</c:v>
                      </c:pt>
                      <c:pt idx="3379">
                        <c:v>11.799560549999999</c:v>
                      </c:pt>
                      <c:pt idx="3380">
                        <c:v>11.799560549999999</c:v>
                      </c:pt>
                      <c:pt idx="3381">
                        <c:v>11.69946289</c:v>
                      </c:pt>
                      <c:pt idx="3382">
                        <c:v>11.799560549999999</c:v>
                      </c:pt>
                      <c:pt idx="3383">
                        <c:v>11.799560549999999</c:v>
                      </c:pt>
                      <c:pt idx="3384">
                        <c:v>11.799560549999999</c:v>
                      </c:pt>
                      <c:pt idx="3385">
                        <c:v>11.799560549999999</c:v>
                      </c:pt>
                      <c:pt idx="3386">
                        <c:v>11.799560549999999</c:v>
                      </c:pt>
                      <c:pt idx="3387">
                        <c:v>11.799560549999999</c:v>
                      </c:pt>
                      <c:pt idx="3388">
                        <c:v>11.799560549999999</c:v>
                      </c:pt>
                      <c:pt idx="3389">
                        <c:v>11.799560549999999</c:v>
                      </c:pt>
                      <c:pt idx="3390">
                        <c:v>11.69946289</c:v>
                      </c:pt>
                      <c:pt idx="3391">
                        <c:v>11.69946289</c:v>
                      </c:pt>
                      <c:pt idx="3392">
                        <c:v>11.69946289</c:v>
                      </c:pt>
                      <c:pt idx="3393">
                        <c:v>11.799560549999999</c:v>
                      </c:pt>
                      <c:pt idx="3394">
                        <c:v>11.69946289</c:v>
                      </c:pt>
                      <c:pt idx="3395">
                        <c:v>11.69946289</c:v>
                      </c:pt>
                      <c:pt idx="3396">
                        <c:v>11.69946289</c:v>
                      </c:pt>
                      <c:pt idx="3397">
                        <c:v>11.69946289</c:v>
                      </c:pt>
                      <c:pt idx="3398">
                        <c:v>11.69946289</c:v>
                      </c:pt>
                      <c:pt idx="3399">
                        <c:v>11.69946289</c:v>
                      </c:pt>
                      <c:pt idx="3400">
                        <c:v>11.69946289</c:v>
                      </c:pt>
                      <c:pt idx="3401">
                        <c:v>11.69946289</c:v>
                      </c:pt>
                      <c:pt idx="3402">
                        <c:v>11.69946289</c:v>
                      </c:pt>
                      <c:pt idx="3403">
                        <c:v>11.69946289</c:v>
                      </c:pt>
                      <c:pt idx="3404">
                        <c:v>11.69946289</c:v>
                      </c:pt>
                      <c:pt idx="3405">
                        <c:v>11.69946289</c:v>
                      </c:pt>
                      <c:pt idx="3406">
                        <c:v>11.69946289</c:v>
                      </c:pt>
                      <c:pt idx="3407">
                        <c:v>11.69946289</c:v>
                      </c:pt>
                      <c:pt idx="3408">
                        <c:v>11.69946289</c:v>
                      </c:pt>
                      <c:pt idx="3409">
                        <c:v>11.69946289</c:v>
                      </c:pt>
                      <c:pt idx="3410">
                        <c:v>11.69946289</c:v>
                      </c:pt>
                      <c:pt idx="3411">
                        <c:v>11.69946289</c:v>
                      </c:pt>
                      <c:pt idx="3412">
                        <c:v>11.69946289</c:v>
                      </c:pt>
                      <c:pt idx="3413">
                        <c:v>11.69946289</c:v>
                      </c:pt>
                      <c:pt idx="3414">
                        <c:v>11.69946289</c:v>
                      </c:pt>
                      <c:pt idx="3415">
                        <c:v>11.69946289</c:v>
                      </c:pt>
                      <c:pt idx="3416">
                        <c:v>11.69946289</c:v>
                      </c:pt>
                      <c:pt idx="3417">
                        <c:v>11.69946289</c:v>
                      </c:pt>
                      <c:pt idx="3418">
                        <c:v>11.69946289</c:v>
                      </c:pt>
                      <c:pt idx="3419">
                        <c:v>11.69946289</c:v>
                      </c:pt>
                      <c:pt idx="3420">
                        <c:v>11.69946289</c:v>
                      </c:pt>
                      <c:pt idx="3421">
                        <c:v>11.69946289</c:v>
                      </c:pt>
                      <c:pt idx="3422">
                        <c:v>11.69946289</c:v>
                      </c:pt>
                      <c:pt idx="3423">
                        <c:v>11.69946289</c:v>
                      </c:pt>
                      <c:pt idx="3424">
                        <c:v>11.69946289</c:v>
                      </c:pt>
                      <c:pt idx="3425">
                        <c:v>11.69946289</c:v>
                      </c:pt>
                      <c:pt idx="3426">
                        <c:v>11.69946289</c:v>
                      </c:pt>
                      <c:pt idx="3427">
                        <c:v>11.69946289</c:v>
                      </c:pt>
                      <c:pt idx="3428">
                        <c:v>11.69946289</c:v>
                      </c:pt>
                      <c:pt idx="3429">
                        <c:v>11.69946289</c:v>
                      </c:pt>
                      <c:pt idx="3430">
                        <c:v>11.69946289</c:v>
                      </c:pt>
                      <c:pt idx="3431">
                        <c:v>11.69946289</c:v>
                      </c:pt>
                      <c:pt idx="3432">
                        <c:v>11.69946289</c:v>
                      </c:pt>
                      <c:pt idx="3433">
                        <c:v>11.69946289</c:v>
                      </c:pt>
                      <c:pt idx="3434">
                        <c:v>11.69946289</c:v>
                      </c:pt>
                      <c:pt idx="3435">
                        <c:v>11.69946289</c:v>
                      </c:pt>
                      <c:pt idx="3436">
                        <c:v>11.69946289</c:v>
                      </c:pt>
                      <c:pt idx="3437">
                        <c:v>11.69946289</c:v>
                      </c:pt>
                      <c:pt idx="3438">
                        <c:v>11.69946289</c:v>
                      </c:pt>
                      <c:pt idx="3439">
                        <c:v>11.69946289</c:v>
                      </c:pt>
                      <c:pt idx="3440">
                        <c:v>11.69946289</c:v>
                      </c:pt>
                      <c:pt idx="3441">
                        <c:v>11.69946289</c:v>
                      </c:pt>
                      <c:pt idx="3442">
                        <c:v>11.69946289</c:v>
                      </c:pt>
                      <c:pt idx="3443">
                        <c:v>11.69946289</c:v>
                      </c:pt>
                      <c:pt idx="3444">
                        <c:v>11.69946289</c:v>
                      </c:pt>
                      <c:pt idx="3445">
                        <c:v>11.69946289</c:v>
                      </c:pt>
                      <c:pt idx="3446">
                        <c:v>11.69946289</c:v>
                      </c:pt>
                      <c:pt idx="3447">
                        <c:v>11.69946289</c:v>
                      </c:pt>
                      <c:pt idx="3448">
                        <c:v>11.69946289</c:v>
                      </c:pt>
                      <c:pt idx="3449">
                        <c:v>11.69946289</c:v>
                      </c:pt>
                      <c:pt idx="3450">
                        <c:v>11.69946289</c:v>
                      </c:pt>
                      <c:pt idx="3451">
                        <c:v>11.69946289</c:v>
                      </c:pt>
                      <c:pt idx="3452">
                        <c:v>11.69946289</c:v>
                      </c:pt>
                      <c:pt idx="3453">
                        <c:v>11.69946289</c:v>
                      </c:pt>
                      <c:pt idx="3454">
                        <c:v>11.69946289</c:v>
                      </c:pt>
                      <c:pt idx="3455">
                        <c:v>11.59960937</c:v>
                      </c:pt>
                      <c:pt idx="3456">
                        <c:v>11.69946289</c:v>
                      </c:pt>
                      <c:pt idx="3457">
                        <c:v>11.59960937</c:v>
                      </c:pt>
                      <c:pt idx="3458">
                        <c:v>11.69946289</c:v>
                      </c:pt>
                      <c:pt idx="3459">
                        <c:v>11.59960937</c:v>
                      </c:pt>
                      <c:pt idx="3460">
                        <c:v>11.59960937</c:v>
                      </c:pt>
                      <c:pt idx="3461">
                        <c:v>11.59960937</c:v>
                      </c:pt>
                      <c:pt idx="3462">
                        <c:v>11.69946289</c:v>
                      </c:pt>
                      <c:pt idx="3463">
                        <c:v>11.59960937</c:v>
                      </c:pt>
                      <c:pt idx="3464">
                        <c:v>11.69946289</c:v>
                      </c:pt>
                      <c:pt idx="3465">
                        <c:v>11.69946289</c:v>
                      </c:pt>
                      <c:pt idx="3466">
                        <c:v>11.59960937</c:v>
                      </c:pt>
                      <c:pt idx="3467">
                        <c:v>11.59960937</c:v>
                      </c:pt>
                      <c:pt idx="3468">
                        <c:v>11.69946289</c:v>
                      </c:pt>
                      <c:pt idx="3469">
                        <c:v>11.59960937</c:v>
                      </c:pt>
                      <c:pt idx="3470">
                        <c:v>11.59960937</c:v>
                      </c:pt>
                      <c:pt idx="3471">
                        <c:v>11.59960937</c:v>
                      </c:pt>
                      <c:pt idx="3472">
                        <c:v>11.59960937</c:v>
                      </c:pt>
                      <c:pt idx="3473">
                        <c:v>11.59960937</c:v>
                      </c:pt>
                      <c:pt idx="3474">
                        <c:v>11.59960937</c:v>
                      </c:pt>
                      <c:pt idx="3475">
                        <c:v>11.59960937</c:v>
                      </c:pt>
                      <c:pt idx="3476">
                        <c:v>11.59960937</c:v>
                      </c:pt>
                      <c:pt idx="3477">
                        <c:v>11.59960937</c:v>
                      </c:pt>
                      <c:pt idx="3478">
                        <c:v>11.59960937</c:v>
                      </c:pt>
                      <c:pt idx="3479">
                        <c:v>11.59960937</c:v>
                      </c:pt>
                      <c:pt idx="3480">
                        <c:v>11.59960937</c:v>
                      </c:pt>
                      <c:pt idx="3481">
                        <c:v>11.59960937</c:v>
                      </c:pt>
                      <c:pt idx="3482">
                        <c:v>11.59960937</c:v>
                      </c:pt>
                      <c:pt idx="3483">
                        <c:v>11.59960937</c:v>
                      </c:pt>
                      <c:pt idx="3484">
                        <c:v>11.59960937</c:v>
                      </c:pt>
                      <c:pt idx="3485">
                        <c:v>11.59960937</c:v>
                      </c:pt>
                      <c:pt idx="3486">
                        <c:v>11.59960937</c:v>
                      </c:pt>
                      <c:pt idx="3487">
                        <c:v>11.59960937</c:v>
                      </c:pt>
                      <c:pt idx="3488">
                        <c:v>11.59960937</c:v>
                      </c:pt>
                      <c:pt idx="3489">
                        <c:v>11.59960937</c:v>
                      </c:pt>
                      <c:pt idx="3490">
                        <c:v>11.59960937</c:v>
                      </c:pt>
                      <c:pt idx="3491">
                        <c:v>11.59960937</c:v>
                      </c:pt>
                      <c:pt idx="3492">
                        <c:v>11.59960937</c:v>
                      </c:pt>
                      <c:pt idx="3493">
                        <c:v>11.59960937</c:v>
                      </c:pt>
                      <c:pt idx="3494">
                        <c:v>11.59960937</c:v>
                      </c:pt>
                      <c:pt idx="3495">
                        <c:v>11.59960937</c:v>
                      </c:pt>
                      <c:pt idx="3496">
                        <c:v>11.59960937</c:v>
                      </c:pt>
                      <c:pt idx="3497">
                        <c:v>11.59960937</c:v>
                      </c:pt>
                      <c:pt idx="3498">
                        <c:v>11.59960937</c:v>
                      </c:pt>
                      <c:pt idx="3499">
                        <c:v>11.59960937</c:v>
                      </c:pt>
                      <c:pt idx="3500">
                        <c:v>11.59960937</c:v>
                      </c:pt>
                      <c:pt idx="3501">
                        <c:v>11.59960937</c:v>
                      </c:pt>
                      <c:pt idx="3502">
                        <c:v>11.59960937</c:v>
                      </c:pt>
                      <c:pt idx="3503">
                        <c:v>11.59960937</c:v>
                      </c:pt>
                      <c:pt idx="3504">
                        <c:v>11.59960937</c:v>
                      </c:pt>
                      <c:pt idx="3505">
                        <c:v>11.59960937</c:v>
                      </c:pt>
                      <c:pt idx="3506">
                        <c:v>11.59960937</c:v>
                      </c:pt>
                      <c:pt idx="3507">
                        <c:v>11.59960937</c:v>
                      </c:pt>
                      <c:pt idx="3508">
                        <c:v>11.59960937</c:v>
                      </c:pt>
                      <c:pt idx="3509">
                        <c:v>11.59960937</c:v>
                      </c:pt>
                      <c:pt idx="3510">
                        <c:v>11.59960937</c:v>
                      </c:pt>
                      <c:pt idx="3511">
                        <c:v>11.59960937</c:v>
                      </c:pt>
                      <c:pt idx="3512">
                        <c:v>11.59960937</c:v>
                      </c:pt>
                      <c:pt idx="3513">
                        <c:v>11.59960937</c:v>
                      </c:pt>
                      <c:pt idx="3514">
                        <c:v>11.59960937</c:v>
                      </c:pt>
                      <c:pt idx="3515">
                        <c:v>11.59960937</c:v>
                      </c:pt>
                      <c:pt idx="3516">
                        <c:v>11.59960937</c:v>
                      </c:pt>
                      <c:pt idx="3517">
                        <c:v>11.59960937</c:v>
                      </c:pt>
                      <c:pt idx="3518">
                        <c:v>11.59960937</c:v>
                      </c:pt>
                      <c:pt idx="3519">
                        <c:v>11.59960937</c:v>
                      </c:pt>
                      <c:pt idx="3520">
                        <c:v>11.59960937</c:v>
                      </c:pt>
                      <c:pt idx="3521">
                        <c:v>11.59960937</c:v>
                      </c:pt>
                      <c:pt idx="3522">
                        <c:v>11.59960937</c:v>
                      </c:pt>
                      <c:pt idx="3523">
                        <c:v>11.499511719999997</c:v>
                      </c:pt>
                      <c:pt idx="3524">
                        <c:v>11.59960937</c:v>
                      </c:pt>
                      <c:pt idx="3525">
                        <c:v>11.499511719999997</c:v>
                      </c:pt>
                      <c:pt idx="3526">
                        <c:v>11.59960937</c:v>
                      </c:pt>
                      <c:pt idx="3527">
                        <c:v>11.59960937</c:v>
                      </c:pt>
                      <c:pt idx="3528">
                        <c:v>11.499511719999997</c:v>
                      </c:pt>
                      <c:pt idx="3529">
                        <c:v>11.59960937</c:v>
                      </c:pt>
                      <c:pt idx="3530">
                        <c:v>11.499511719999997</c:v>
                      </c:pt>
                      <c:pt idx="3531">
                        <c:v>11.59960937</c:v>
                      </c:pt>
                      <c:pt idx="3532">
                        <c:v>11.59960937</c:v>
                      </c:pt>
                      <c:pt idx="3533">
                        <c:v>11.499511719999997</c:v>
                      </c:pt>
                      <c:pt idx="3534">
                        <c:v>11.499511719999997</c:v>
                      </c:pt>
                      <c:pt idx="3535">
                        <c:v>11.499511719999997</c:v>
                      </c:pt>
                      <c:pt idx="3536">
                        <c:v>11.499511719999997</c:v>
                      </c:pt>
                      <c:pt idx="3537">
                        <c:v>11.59960937</c:v>
                      </c:pt>
                      <c:pt idx="3538">
                        <c:v>11.59960937</c:v>
                      </c:pt>
                      <c:pt idx="3539">
                        <c:v>11.59960937</c:v>
                      </c:pt>
                      <c:pt idx="3540">
                        <c:v>11.499511719999997</c:v>
                      </c:pt>
                      <c:pt idx="3541">
                        <c:v>11.499511719999997</c:v>
                      </c:pt>
                      <c:pt idx="3542">
                        <c:v>11.499511719999997</c:v>
                      </c:pt>
                      <c:pt idx="3543">
                        <c:v>11.499511719999997</c:v>
                      </c:pt>
                      <c:pt idx="3544">
                        <c:v>11.499511719999997</c:v>
                      </c:pt>
                      <c:pt idx="3545">
                        <c:v>11.499511719999997</c:v>
                      </c:pt>
                      <c:pt idx="3546">
                        <c:v>11.499511719999997</c:v>
                      </c:pt>
                      <c:pt idx="3547">
                        <c:v>11.499511719999997</c:v>
                      </c:pt>
                      <c:pt idx="3548">
                        <c:v>11.499511719999997</c:v>
                      </c:pt>
                      <c:pt idx="3549">
                        <c:v>11.499511719999997</c:v>
                      </c:pt>
                      <c:pt idx="3550">
                        <c:v>11.499511719999997</c:v>
                      </c:pt>
                      <c:pt idx="3551">
                        <c:v>11.499511719999997</c:v>
                      </c:pt>
                      <c:pt idx="3552">
                        <c:v>11.499511719999997</c:v>
                      </c:pt>
                      <c:pt idx="3553">
                        <c:v>11.499511719999997</c:v>
                      </c:pt>
                      <c:pt idx="3554">
                        <c:v>11.499511719999997</c:v>
                      </c:pt>
                      <c:pt idx="3555">
                        <c:v>11.499511719999997</c:v>
                      </c:pt>
                      <c:pt idx="3556">
                        <c:v>11.499511719999997</c:v>
                      </c:pt>
                      <c:pt idx="3557">
                        <c:v>11.499511719999997</c:v>
                      </c:pt>
                      <c:pt idx="3558">
                        <c:v>11.499511719999997</c:v>
                      </c:pt>
                      <c:pt idx="3559">
                        <c:v>11.499511719999997</c:v>
                      </c:pt>
                      <c:pt idx="3560">
                        <c:v>11.499511719999997</c:v>
                      </c:pt>
                      <c:pt idx="3561">
                        <c:v>11.499511719999997</c:v>
                      </c:pt>
                      <c:pt idx="3562">
                        <c:v>11.499511719999997</c:v>
                      </c:pt>
                      <c:pt idx="3563">
                        <c:v>11.499511719999997</c:v>
                      </c:pt>
                      <c:pt idx="3564">
                        <c:v>11.499511719999997</c:v>
                      </c:pt>
                      <c:pt idx="3565">
                        <c:v>11.499511719999997</c:v>
                      </c:pt>
                      <c:pt idx="3566">
                        <c:v>11.499511719999997</c:v>
                      </c:pt>
                      <c:pt idx="3567">
                        <c:v>11.499511719999997</c:v>
                      </c:pt>
                      <c:pt idx="3568">
                        <c:v>11.499511719999997</c:v>
                      </c:pt>
                      <c:pt idx="3569">
                        <c:v>11.499511719999997</c:v>
                      </c:pt>
                      <c:pt idx="3570">
                        <c:v>11.499511719999997</c:v>
                      </c:pt>
                      <c:pt idx="3571">
                        <c:v>11.499511719999997</c:v>
                      </c:pt>
                      <c:pt idx="3572">
                        <c:v>11.499511719999997</c:v>
                      </c:pt>
                      <c:pt idx="3573">
                        <c:v>11.499511719999997</c:v>
                      </c:pt>
                      <c:pt idx="3574">
                        <c:v>11.499511719999997</c:v>
                      </c:pt>
                      <c:pt idx="3575">
                        <c:v>11.499511719999997</c:v>
                      </c:pt>
                      <c:pt idx="3576">
                        <c:v>11.499511719999997</c:v>
                      </c:pt>
                      <c:pt idx="3577">
                        <c:v>11.499511719999997</c:v>
                      </c:pt>
                      <c:pt idx="3578">
                        <c:v>11.499511719999997</c:v>
                      </c:pt>
                      <c:pt idx="3579">
                        <c:v>11.499511719999997</c:v>
                      </c:pt>
                      <c:pt idx="3580">
                        <c:v>11.499511719999997</c:v>
                      </c:pt>
                      <c:pt idx="3581">
                        <c:v>11.499511719999997</c:v>
                      </c:pt>
                      <c:pt idx="3582">
                        <c:v>11.499511719999997</c:v>
                      </c:pt>
                      <c:pt idx="3583">
                        <c:v>11.499511719999997</c:v>
                      </c:pt>
                      <c:pt idx="3584">
                        <c:v>11.499511719999997</c:v>
                      </c:pt>
                      <c:pt idx="3585">
                        <c:v>11.499511719999997</c:v>
                      </c:pt>
                      <c:pt idx="3586">
                        <c:v>11.499511719999997</c:v>
                      </c:pt>
                      <c:pt idx="3587">
                        <c:v>11.499511719999997</c:v>
                      </c:pt>
                      <c:pt idx="3588">
                        <c:v>11.499511719999997</c:v>
                      </c:pt>
                      <c:pt idx="3589">
                        <c:v>11.499511719999997</c:v>
                      </c:pt>
                      <c:pt idx="3590">
                        <c:v>11.499511719999997</c:v>
                      </c:pt>
                      <c:pt idx="3591">
                        <c:v>11.499511719999997</c:v>
                      </c:pt>
                      <c:pt idx="3592">
                        <c:v>11.499511719999997</c:v>
                      </c:pt>
                      <c:pt idx="3593">
                        <c:v>11.499511719999997</c:v>
                      </c:pt>
                      <c:pt idx="3594">
                        <c:v>11.499511719999997</c:v>
                      </c:pt>
                      <c:pt idx="3595">
                        <c:v>11.499511719999997</c:v>
                      </c:pt>
                      <c:pt idx="3596">
                        <c:v>11.399414059999998</c:v>
                      </c:pt>
                      <c:pt idx="3597">
                        <c:v>11.499511719999997</c:v>
                      </c:pt>
                      <c:pt idx="3598">
                        <c:v>11.499511719999997</c:v>
                      </c:pt>
                      <c:pt idx="3599">
                        <c:v>11.499511719999997</c:v>
                      </c:pt>
                      <c:pt idx="3600">
                        <c:v>11.499511719999997</c:v>
                      </c:pt>
                      <c:pt idx="3601">
                        <c:v>11.399414059999998</c:v>
                      </c:pt>
                      <c:pt idx="3602">
                        <c:v>11.399414059999998</c:v>
                      </c:pt>
                      <c:pt idx="3603">
                        <c:v>11.499511719999997</c:v>
                      </c:pt>
                      <c:pt idx="3604">
                        <c:v>11.399414059999998</c:v>
                      </c:pt>
                      <c:pt idx="3605">
                        <c:v>11.499511719999997</c:v>
                      </c:pt>
                      <c:pt idx="3606">
                        <c:v>11.499511719999997</c:v>
                      </c:pt>
                      <c:pt idx="3607">
                        <c:v>11.499511719999997</c:v>
                      </c:pt>
                      <c:pt idx="3608">
                        <c:v>11.499511719999997</c:v>
                      </c:pt>
                      <c:pt idx="3609">
                        <c:v>11.399414059999998</c:v>
                      </c:pt>
                      <c:pt idx="3610">
                        <c:v>11.399414059999998</c:v>
                      </c:pt>
                      <c:pt idx="3611">
                        <c:v>11.499511719999997</c:v>
                      </c:pt>
                      <c:pt idx="3612">
                        <c:v>11.399414059999998</c:v>
                      </c:pt>
                      <c:pt idx="3613">
                        <c:v>11.399414059999998</c:v>
                      </c:pt>
                      <c:pt idx="3614">
                        <c:v>11.399414059999998</c:v>
                      </c:pt>
                      <c:pt idx="3615">
                        <c:v>11.399414059999998</c:v>
                      </c:pt>
                      <c:pt idx="3616">
                        <c:v>11.399414059999998</c:v>
                      </c:pt>
                      <c:pt idx="3617">
                        <c:v>11.399414059999998</c:v>
                      </c:pt>
                      <c:pt idx="3618">
                        <c:v>11.399414059999998</c:v>
                      </c:pt>
                      <c:pt idx="3619">
                        <c:v>11.399414059999998</c:v>
                      </c:pt>
                      <c:pt idx="3620">
                        <c:v>11.399414059999998</c:v>
                      </c:pt>
                      <c:pt idx="3621">
                        <c:v>11.399414059999998</c:v>
                      </c:pt>
                      <c:pt idx="3622">
                        <c:v>11.399414059999998</c:v>
                      </c:pt>
                      <c:pt idx="3623">
                        <c:v>11.399414059999998</c:v>
                      </c:pt>
                      <c:pt idx="3624">
                        <c:v>11.399414059999998</c:v>
                      </c:pt>
                      <c:pt idx="3625">
                        <c:v>11.399414059999998</c:v>
                      </c:pt>
                      <c:pt idx="3626">
                        <c:v>11.399414059999998</c:v>
                      </c:pt>
                      <c:pt idx="3627">
                        <c:v>11.399414059999998</c:v>
                      </c:pt>
                      <c:pt idx="3628">
                        <c:v>11.399414059999998</c:v>
                      </c:pt>
                      <c:pt idx="3629">
                        <c:v>11.399414059999998</c:v>
                      </c:pt>
                      <c:pt idx="3630">
                        <c:v>11.399414059999998</c:v>
                      </c:pt>
                      <c:pt idx="3631">
                        <c:v>11.399414059999998</c:v>
                      </c:pt>
                      <c:pt idx="3632">
                        <c:v>11.399414059999998</c:v>
                      </c:pt>
                      <c:pt idx="3633">
                        <c:v>11.399414059999998</c:v>
                      </c:pt>
                      <c:pt idx="3634">
                        <c:v>11.399414059999998</c:v>
                      </c:pt>
                      <c:pt idx="3635">
                        <c:v>11.399414059999998</c:v>
                      </c:pt>
                      <c:pt idx="3636">
                        <c:v>11.399414059999998</c:v>
                      </c:pt>
                      <c:pt idx="3637">
                        <c:v>11.399414059999998</c:v>
                      </c:pt>
                      <c:pt idx="3638">
                        <c:v>11.399414059999998</c:v>
                      </c:pt>
                      <c:pt idx="3639">
                        <c:v>11.399414059999998</c:v>
                      </c:pt>
                      <c:pt idx="3640">
                        <c:v>11.399414059999998</c:v>
                      </c:pt>
                      <c:pt idx="3641">
                        <c:v>11.399414059999998</c:v>
                      </c:pt>
                      <c:pt idx="3642">
                        <c:v>11.399414059999998</c:v>
                      </c:pt>
                      <c:pt idx="3643">
                        <c:v>11.399414059999998</c:v>
                      </c:pt>
                      <c:pt idx="3644">
                        <c:v>11.399414059999998</c:v>
                      </c:pt>
                      <c:pt idx="3645">
                        <c:v>11.399414059999998</c:v>
                      </c:pt>
                      <c:pt idx="3646">
                        <c:v>11.399414059999998</c:v>
                      </c:pt>
                      <c:pt idx="3647">
                        <c:v>11.399414059999998</c:v>
                      </c:pt>
                      <c:pt idx="3648">
                        <c:v>11.399414059999998</c:v>
                      </c:pt>
                      <c:pt idx="3649">
                        <c:v>11.399414059999998</c:v>
                      </c:pt>
                      <c:pt idx="3650">
                        <c:v>11.399414059999998</c:v>
                      </c:pt>
                      <c:pt idx="3651">
                        <c:v>11.399414059999998</c:v>
                      </c:pt>
                      <c:pt idx="3652">
                        <c:v>11.399414059999998</c:v>
                      </c:pt>
                      <c:pt idx="3653">
                        <c:v>11.399414059999998</c:v>
                      </c:pt>
                      <c:pt idx="3654">
                        <c:v>11.399414059999998</c:v>
                      </c:pt>
                      <c:pt idx="3655">
                        <c:v>11.399414059999998</c:v>
                      </c:pt>
                      <c:pt idx="3656">
                        <c:v>11.399414059999998</c:v>
                      </c:pt>
                      <c:pt idx="3657">
                        <c:v>11.399414059999998</c:v>
                      </c:pt>
                      <c:pt idx="3658">
                        <c:v>11.399414059999998</c:v>
                      </c:pt>
                      <c:pt idx="3659">
                        <c:v>11.399414059999998</c:v>
                      </c:pt>
                      <c:pt idx="3660">
                        <c:v>11.399414059999998</c:v>
                      </c:pt>
                      <c:pt idx="3661">
                        <c:v>11.399414059999998</c:v>
                      </c:pt>
                      <c:pt idx="3662">
                        <c:v>11.399414059999998</c:v>
                      </c:pt>
                      <c:pt idx="3663">
                        <c:v>11.399414059999998</c:v>
                      </c:pt>
                      <c:pt idx="3664">
                        <c:v>11.399414059999998</c:v>
                      </c:pt>
                      <c:pt idx="3665">
                        <c:v>11.399414059999998</c:v>
                      </c:pt>
                      <c:pt idx="3666">
                        <c:v>11.399414059999998</c:v>
                      </c:pt>
                      <c:pt idx="3667">
                        <c:v>11.399414059999998</c:v>
                      </c:pt>
                      <c:pt idx="3668">
                        <c:v>11.399414059999998</c:v>
                      </c:pt>
                      <c:pt idx="3669">
                        <c:v>11.399414059999998</c:v>
                      </c:pt>
                      <c:pt idx="3670">
                        <c:v>11.399414059999998</c:v>
                      </c:pt>
                      <c:pt idx="3671">
                        <c:v>11.399414059999998</c:v>
                      </c:pt>
                      <c:pt idx="3672">
                        <c:v>11.399414059999998</c:v>
                      </c:pt>
                      <c:pt idx="3673">
                        <c:v>11.399414059999998</c:v>
                      </c:pt>
                      <c:pt idx="3674">
                        <c:v>11.399414059999998</c:v>
                      </c:pt>
                      <c:pt idx="3675">
                        <c:v>11.399414059999998</c:v>
                      </c:pt>
                      <c:pt idx="3676">
                        <c:v>11.399414059999998</c:v>
                      </c:pt>
                      <c:pt idx="3677">
                        <c:v>11.299560549999999</c:v>
                      </c:pt>
                      <c:pt idx="3678">
                        <c:v>11.399414059999998</c:v>
                      </c:pt>
                      <c:pt idx="3679">
                        <c:v>11.299560549999999</c:v>
                      </c:pt>
                      <c:pt idx="3680">
                        <c:v>11.399414059999998</c:v>
                      </c:pt>
                      <c:pt idx="3681">
                        <c:v>11.399414059999998</c:v>
                      </c:pt>
                      <c:pt idx="3682">
                        <c:v>11.299560549999999</c:v>
                      </c:pt>
                      <c:pt idx="3683">
                        <c:v>11.299560549999999</c:v>
                      </c:pt>
                      <c:pt idx="3684">
                        <c:v>11.299560549999999</c:v>
                      </c:pt>
                      <c:pt idx="3685">
                        <c:v>11.299560549999999</c:v>
                      </c:pt>
                      <c:pt idx="3686">
                        <c:v>11.399414059999998</c:v>
                      </c:pt>
                      <c:pt idx="3687">
                        <c:v>11.399414059999998</c:v>
                      </c:pt>
                      <c:pt idx="3688">
                        <c:v>11.299560549999999</c:v>
                      </c:pt>
                      <c:pt idx="3689">
                        <c:v>11.299560549999999</c:v>
                      </c:pt>
                      <c:pt idx="3690">
                        <c:v>11.299560549999999</c:v>
                      </c:pt>
                      <c:pt idx="3691">
                        <c:v>11.299560549999999</c:v>
                      </c:pt>
                      <c:pt idx="3692">
                        <c:v>11.399414059999998</c:v>
                      </c:pt>
                      <c:pt idx="3693">
                        <c:v>11.299560549999999</c:v>
                      </c:pt>
                      <c:pt idx="3694">
                        <c:v>11.299560549999999</c:v>
                      </c:pt>
                      <c:pt idx="3695">
                        <c:v>11.299560549999999</c:v>
                      </c:pt>
                      <c:pt idx="3696">
                        <c:v>11.299560549999999</c:v>
                      </c:pt>
                      <c:pt idx="3697">
                        <c:v>11.299560549999999</c:v>
                      </c:pt>
                      <c:pt idx="3698">
                        <c:v>11.299560549999999</c:v>
                      </c:pt>
                      <c:pt idx="3699">
                        <c:v>11.299560549999999</c:v>
                      </c:pt>
                      <c:pt idx="3700">
                        <c:v>11.299560549999999</c:v>
                      </c:pt>
                      <c:pt idx="3701">
                        <c:v>11.299560549999999</c:v>
                      </c:pt>
                      <c:pt idx="3702">
                        <c:v>11.299560549999999</c:v>
                      </c:pt>
                      <c:pt idx="3703">
                        <c:v>11.299560549999999</c:v>
                      </c:pt>
                      <c:pt idx="3704">
                        <c:v>11.299560549999999</c:v>
                      </c:pt>
                      <c:pt idx="3705">
                        <c:v>11.299560549999999</c:v>
                      </c:pt>
                      <c:pt idx="3706">
                        <c:v>11.299560549999999</c:v>
                      </c:pt>
                      <c:pt idx="3707">
                        <c:v>11.299560549999999</c:v>
                      </c:pt>
                      <c:pt idx="3708">
                        <c:v>11.299560549999999</c:v>
                      </c:pt>
                      <c:pt idx="3709">
                        <c:v>11.299560549999999</c:v>
                      </c:pt>
                      <c:pt idx="3710">
                        <c:v>11.299560549999999</c:v>
                      </c:pt>
                      <c:pt idx="3711">
                        <c:v>11.299560549999999</c:v>
                      </c:pt>
                      <c:pt idx="3712">
                        <c:v>11.299560549999999</c:v>
                      </c:pt>
                      <c:pt idx="3713">
                        <c:v>11.299560549999999</c:v>
                      </c:pt>
                      <c:pt idx="3714">
                        <c:v>11.299560549999999</c:v>
                      </c:pt>
                      <c:pt idx="3715">
                        <c:v>11.299560549999999</c:v>
                      </c:pt>
                      <c:pt idx="3716">
                        <c:v>11.299560549999999</c:v>
                      </c:pt>
                      <c:pt idx="3717">
                        <c:v>11.299560549999999</c:v>
                      </c:pt>
                      <c:pt idx="3718">
                        <c:v>11.299560549999999</c:v>
                      </c:pt>
                      <c:pt idx="3719">
                        <c:v>11.299560549999999</c:v>
                      </c:pt>
                      <c:pt idx="3720">
                        <c:v>11.299560549999999</c:v>
                      </c:pt>
                      <c:pt idx="3721">
                        <c:v>11.299560549999999</c:v>
                      </c:pt>
                      <c:pt idx="3722">
                        <c:v>11.299560549999999</c:v>
                      </c:pt>
                      <c:pt idx="3723">
                        <c:v>11.299560549999999</c:v>
                      </c:pt>
                      <c:pt idx="3724">
                        <c:v>11.299560549999999</c:v>
                      </c:pt>
                      <c:pt idx="3725">
                        <c:v>11.299560549999999</c:v>
                      </c:pt>
                      <c:pt idx="3726">
                        <c:v>11.299560549999999</c:v>
                      </c:pt>
                      <c:pt idx="3727">
                        <c:v>11.299560549999999</c:v>
                      </c:pt>
                      <c:pt idx="3728">
                        <c:v>11.299560549999999</c:v>
                      </c:pt>
                      <c:pt idx="3729">
                        <c:v>11.299560549999999</c:v>
                      </c:pt>
                      <c:pt idx="3730">
                        <c:v>11.299560549999999</c:v>
                      </c:pt>
                      <c:pt idx="3731">
                        <c:v>11.299560549999999</c:v>
                      </c:pt>
                      <c:pt idx="3732">
                        <c:v>11.299560549999999</c:v>
                      </c:pt>
                      <c:pt idx="3733">
                        <c:v>11.299560549999999</c:v>
                      </c:pt>
                      <c:pt idx="3734">
                        <c:v>11.299560549999999</c:v>
                      </c:pt>
                      <c:pt idx="3735">
                        <c:v>11.299560549999999</c:v>
                      </c:pt>
                      <c:pt idx="3736">
                        <c:v>11.299560549999999</c:v>
                      </c:pt>
                      <c:pt idx="3737">
                        <c:v>11.299560549999999</c:v>
                      </c:pt>
                      <c:pt idx="3738">
                        <c:v>11.299560549999999</c:v>
                      </c:pt>
                      <c:pt idx="3739">
                        <c:v>11.299560549999999</c:v>
                      </c:pt>
                      <c:pt idx="3740">
                        <c:v>11.299560549999999</c:v>
                      </c:pt>
                      <c:pt idx="3741">
                        <c:v>11.299560549999999</c:v>
                      </c:pt>
                      <c:pt idx="3742">
                        <c:v>11.299560549999999</c:v>
                      </c:pt>
                      <c:pt idx="3743">
                        <c:v>11.299560549999999</c:v>
                      </c:pt>
                      <c:pt idx="3744">
                        <c:v>11.299560549999999</c:v>
                      </c:pt>
                      <c:pt idx="3745">
                        <c:v>11.299560549999999</c:v>
                      </c:pt>
                      <c:pt idx="3746">
                        <c:v>11.299560549999999</c:v>
                      </c:pt>
                      <c:pt idx="3747">
                        <c:v>11.299560549999999</c:v>
                      </c:pt>
                      <c:pt idx="3748">
                        <c:v>11.299560549999999</c:v>
                      </c:pt>
                      <c:pt idx="3749">
                        <c:v>11.19946289</c:v>
                      </c:pt>
                      <c:pt idx="3750">
                        <c:v>11.299560549999999</c:v>
                      </c:pt>
                      <c:pt idx="3751">
                        <c:v>11.299560549999999</c:v>
                      </c:pt>
                      <c:pt idx="3752">
                        <c:v>11.299560549999999</c:v>
                      </c:pt>
                      <c:pt idx="3753">
                        <c:v>11.299560549999999</c:v>
                      </c:pt>
                      <c:pt idx="3754">
                        <c:v>11.299560549999999</c:v>
                      </c:pt>
                      <c:pt idx="3755">
                        <c:v>11.19946289</c:v>
                      </c:pt>
                      <c:pt idx="3756">
                        <c:v>11.299560549999999</c:v>
                      </c:pt>
                      <c:pt idx="3757">
                        <c:v>11.19946289</c:v>
                      </c:pt>
                      <c:pt idx="3758">
                        <c:v>11.19946289</c:v>
                      </c:pt>
                      <c:pt idx="3759">
                        <c:v>11.19946289</c:v>
                      </c:pt>
                      <c:pt idx="3760">
                        <c:v>11.19946289</c:v>
                      </c:pt>
                      <c:pt idx="3761">
                        <c:v>11.19946289</c:v>
                      </c:pt>
                      <c:pt idx="3762">
                        <c:v>11.19946289</c:v>
                      </c:pt>
                      <c:pt idx="3763">
                        <c:v>11.19946289</c:v>
                      </c:pt>
                      <c:pt idx="3764">
                        <c:v>11.19946289</c:v>
                      </c:pt>
                      <c:pt idx="3765">
                        <c:v>11.19946289</c:v>
                      </c:pt>
                      <c:pt idx="3766">
                        <c:v>11.19946289</c:v>
                      </c:pt>
                      <c:pt idx="3767">
                        <c:v>11.19946289</c:v>
                      </c:pt>
                      <c:pt idx="3768">
                        <c:v>11.19946289</c:v>
                      </c:pt>
                      <c:pt idx="3769">
                        <c:v>11.19946289</c:v>
                      </c:pt>
                      <c:pt idx="3770">
                        <c:v>11.19946289</c:v>
                      </c:pt>
                      <c:pt idx="3771">
                        <c:v>11.19946289</c:v>
                      </c:pt>
                      <c:pt idx="3772">
                        <c:v>11.19946289</c:v>
                      </c:pt>
                      <c:pt idx="3773">
                        <c:v>11.19946289</c:v>
                      </c:pt>
                      <c:pt idx="3774">
                        <c:v>11.19946289</c:v>
                      </c:pt>
                      <c:pt idx="3775">
                        <c:v>11.19946289</c:v>
                      </c:pt>
                      <c:pt idx="3776">
                        <c:v>11.19946289</c:v>
                      </c:pt>
                      <c:pt idx="3777">
                        <c:v>11.19946289</c:v>
                      </c:pt>
                      <c:pt idx="3778">
                        <c:v>11.19946289</c:v>
                      </c:pt>
                      <c:pt idx="3779">
                        <c:v>11.19946289</c:v>
                      </c:pt>
                      <c:pt idx="3780">
                        <c:v>11.19946289</c:v>
                      </c:pt>
                      <c:pt idx="3781">
                        <c:v>11.19946289</c:v>
                      </c:pt>
                      <c:pt idx="3782">
                        <c:v>11.19946289</c:v>
                      </c:pt>
                      <c:pt idx="3783">
                        <c:v>11.19946289</c:v>
                      </c:pt>
                      <c:pt idx="3784">
                        <c:v>11.19946289</c:v>
                      </c:pt>
                      <c:pt idx="3785">
                        <c:v>11.19946289</c:v>
                      </c:pt>
                      <c:pt idx="3786">
                        <c:v>11.19946289</c:v>
                      </c:pt>
                      <c:pt idx="3787">
                        <c:v>11.19946289</c:v>
                      </c:pt>
                      <c:pt idx="3788">
                        <c:v>11.19946289</c:v>
                      </c:pt>
                      <c:pt idx="3789">
                        <c:v>11.19946289</c:v>
                      </c:pt>
                      <c:pt idx="3790">
                        <c:v>11.19946289</c:v>
                      </c:pt>
                      <c:pt idx="3791">
                        <c:v>11.19946289</c:v>
                      </c:pt>
                      <c:pt idx="3792">
                        <c:v>11.19946289</c:v>
                      </c:pt>
                      <c:pt idx="3793">
                        <c:v>11.19946289</c:v>
                      </c:pt>
                      <c:pt idx="3794">
                        <c:v>11.19946289</c:v>
                      </c:pt>
                      <c:pt idx="3795">
                        <c:v>11.19946289</c:v>
                      </c:pt>
                      <c:pt idx="3796">
                        <c:v>11.19946289</c:v>
                      </c:pt>
                      <c:pt idx="3797">
                        <c:v>11.19946289</c:v>
                      </c:pt>
                      <c:pt idx="3798">
                        <c:v>11.19946289</c:v>
                      </c:pt>
                      <c:pt idx="3799">
                        <c:v>11.19946289</c:v>
                      </c:pt>
                      <c:pt idx="3800">
                        <c:v>11.19946289</c:v>
                      </c:pt>
                      <c:pt idx="3801">
                        <c:v>11.19946289</c:v>
                      </c:pt>
                      <c:pt idx="3802">
                        <c:v>11.19946289</c:v>
                      </c:pt>
                      <c:pt idx="3803">
                        <c:v>11.19946289</c:v>
                      </c:pt>
                      <c:pt idx="3804">
                        <c:v>11.19946289</c:v>
                      </c:pt>
                      <c:pt idx="3805">
                        <c:v>11.19946289</c:v>
                      </c:pt>
                      <c:pt idx="3806">
                        <c:v>11.19946289</c:v>
                      </c:pt>
                      <c:pt idx="3807">
                        <c:v>11.19946289</c:v>
                      </c:pt>
                      <c:pt idx="3808">
                        <c:v>11.19946289</c:v>
                      </c:pt>
                      <c:pt idx="3809">
                        <c:v>11.19946289</c:v>
                      </c:pt>
                      <c:pt idx="3810">
                        <c:v>11.19946289</c:v>
                      </c:pt>
                      <c:pt idx="3811">
                        <c:v>11.19946289</c:v>
                      </c:pt>
                      <c:pt idx="3812">
                        <c:v>11.19946289</c:v>
                      </c:pt>
                      <c:pt idx="3813">
                        <c:v>11.19946289</c:v>
                      </c:pt>
                      <c:pt idx="3814">
                        <c:v>11.19946289</c:v>
                      </c:pt>
                      <c:pt idx="3815">
                        <c:v>11.19946289</c:v>
                      </c:pt>
                      <c:pt idx="3816">
                        <c:v>11.19946289</c:v>
                      </c:pt>
                      <c:pt idx="3817">
                        <c:v>11.19946289</c:v>
                      </c:pt>
                      <c:pt idx="3818">
                        <c:v>11.19946289</c:v>
                      </c:pt>
                      <c:pt idx="3819">
                        <c:v>11.19946289</c:v>
                      </c:pt>
                      <c:pt idx="3820">
                        <c:v>11.19946289</c:v>
                      </c:pt>
                      <c:pt idx="3821">
                        <c:v>11.19946289</c:v>
                      </c:pt>
                      <c:pt idx="3822">
                        <c:v>11.19946289</c:v>
                      </c:pt>
                      <c:pt idx="3823">
                        <c:v>11.19946289</c:v>
                      </c:pt>
                      <c:pt idx="3824">
                        <c:v>11.19946289</c:v>
                      </c:pt>
                      <c:pt idx="3825">
                        <c:v>11.19946289</c:v>
                      </c:pt>
                      <c:pt idx="3826">
                        <c:v>11.19946289</c:v>
                      </c:pt>
                      <c:pt idx="3827">
                        <c:v>11.19946289</c:v>
                      </c:pt>
                      <c:pt idx="3828">
                        <c:v>11.19946289</c:v>
                      </c:pt>
                      <c:pt idx="3829">
                        <c:v>11.19946289</c:v>
                      </c:pt>
                      <c:pt idx="3830">
                        <c:v>11.09960937</c:v>
                      </c:pt>
                      <c:pt idx="3831">
                        <c:v>11.19946289</c:v>
                      </c:pt>
                      <c:pt idx="3832">
                        <c:v>11.19946289</c:v>
                      </c:pt>
                      <c:pt idx="3833">
                        <c:v>11.09960937</c:v>
                      </c:pt>
                      <c:pt idx="3834">
                        <c:v>11.19946289</c:v>
                      </c:pt>
                      <c:pt idx="3835">
                        <c:v>11.09960937</c:v>
                      </c:pt>
                      <c:pt idx="3836">
                        <c:v>11.09960937</c:v>
                      </c:pt>
                      <c:pt idx="3837">
                        <c:v>11.09960937</c:v>
                      </c:pt>
                      <c:pt idx="3838">
                        <c:v>11.19946289</c:v>
                      </c:pt>
                      <c:pt idx="3839">
                        <c:v>11.09960937</c:v>
                      </c:pt>
                      <c:pt idx="3840">
                        <c:v>11.09960937</c:v>
                      </c:pt>
                      <c:pt idx="3841">
                        <c:v>11.09960937</c:v>
                      </c:pt>
                      <c:pt idx="3842">
                        <c:v>11.09960937</c:v>
                      </c:pt>
                      <c:pt idx="3843">
                        <c:v>11.09960937</c:v>
                      </c:pt>
                      <c:pt idx="3844">
                        <c:v>11.09960937</c:v>
                      </c:pt>
                      <c:pt idx="3845">
                        <c:v>11.09960937</c:v>
                      </c:pt>
                      <c:pt idx="3846">
                        <c:v>11.09960937</c:v>
                      </c:pt>
                      <c:pt idx="3847">
                        <c:v>11.09960937</c:v>
                      </c:pt>
                      <c:pt idx="3848">
                        <c:v>11.09960937</c:v>
                      </c:pt>
                      <c:pt idx="3849">
                        <c:v>11.09960937</c:v>
                      </c:pt>
                      <c:pt idx="3850">
                        <c:v>11.09960937</c:v>
                      </c:pt>
                      <c:pt idx="3851">
                        <c:v>11.09960937</c:v>
                      </c:pt>
                      <c:pt idx="3852">
                        <c:v>11.09960937</c:v>
                      </c:pt>
                      <c:pt idx="3853">
                        <c:v>11.09960937</c:v>
                      </c:pt>
                      <c:pt idx="3854">
                        <c:v>11.09960937</c:v>
                      </c:pt>
                      <c:pt idx="3855">
                        <c:v>11.09960937</c:v>
                      </c:pt>
                      <c:pt idx="3856">
                        <c:v>11.09960937</c:v>
                      </c:pt>
                      <c:pt idx="3857">
                        <c:v>11.09960937</c:v>
                      </c:pt>
                      <c:pt idx="3858">
                        <c:v>11.09960937</c:v>
                      </c:pt>
                      <c:pt idx="3859">
                        <c:v>11.09960937</c:v>
                      </c:pt>
                      <c:pt idx="3860">
                        <c:v>11.09960937</c:v>
                      </c:pt>
                      <c:pt idx="3861">
                        <c:v>11.09960937</c:v>
                      </c:pt>
                      <c:pt idx="3862">
                        <c:v>11.09960937</c:v>
                      </c:pt>
                      <c:pt idx="3863">
                        <c:v>11.09960937</c:v>
                      </c:pt>
                      <c:pt idx="3864">
                        <c:v>11.09960937</c:v>
                      </c:pt>
                      <c:pt idx="3865">
                        <c:v>11.09960937</c:v>
                      </c:pt>
                      <c:pt idx="3866">
                        <c:v>11.09960937</c:v>
                      </c:pt>
                      <c:pt idx="3867">
                        <c:v>11.09960937</c:v>
                      </c:pt>
                      <c:pt idx="3868">
                        <c:v>11.09960937</c:v>
                      </c:pt>
                      <c:pt idx="3869">
                        <c:v>11.09960937</c:v>
                      </c:pt>
                      <c:pt idx="3870">
                        <c:v>11.09960937</c:v>
                      </c:pt>
                      <c:pt idx="3871">
                        <c:v>11.09960937</c:v>
                      </c:pt>
                      <c:pt idx="3872">
                        <c:v>11.09960937</c:v>
                      </c:pt>
                      <c:pt idx="3873">
                        <c:v>11.09960937</c:v>
                      </c:pt>
                      <c:pt idx="3874">
                        <c:v>11.09960937</c:v>
                      </c:pt>
                      <c:pt idx="3875">
                        <c:v>11.09960937</c:v>
                      </c:pt>
                      <c:pt idx="3876">
                        <c:v>11.09960937</c:v>
                      </c:pt>
                      <c:pt idx="3877">
                        <c:v>11.09960937</c:v>
                      </c:pt>
                      <c:pt idx="3878">
                        <c:v>11.09960937</c:v>
                      </c:pt>
                      <c:pt idx="3879">
                        <c:v>11.09960937</c:v>
                      </c:pt>
                      <c:pt idx="3880">
                        <c:v>11.09960937</c:v>
                      </c:pt>
                      <c:pt idx="3881">
                        <c:v>11.09960937</c:v>
                      </c:pt>
                      <c:pt idx="3882">
                        <c:v>11.09960937</c:v>
                      </c:pt>
                      <c:pt idx="3883">
                        <c:v>11.09960937</c:v>
                      </c:pt>
                      <c:pt idx="3884">
                        <c:v>11.09960937</c:v>
                      </c:pt>
                      <c:pt idx="3885">
                        <c:v>11.09960937</c:v>
                      </c:pt>
                      <c:pt idx="3886">
                        <c:v>11.09960937</c:v>
                      </c:pt>
                      <c:pt idx="3887">
                        <c:v>11.09960937</c:v>
                      </c:pt>
                      <c:pt idx="3888">
                        <c:v>11.09960937</c:v>
                      </c:pt>
                      <c:pt idx="3889">
                        <c:v>11.09960937</c:v>
                      </c:pt>
                      <c:pt idx="3890">
                        <c:v>11.09960937</c:v>
                      </c:pt>
                      <c:pt idx="3891">
                        <c:v>11.09960937</c:v>
                      </c:pt>
                      <c:pt idx="3892">
                        <c:v>11.09960937</c:v>
                      </c:pt>
                      <c:pt idx="3893">
                        <c:v>11.09960937</c:v>
                      </c:pt>
                      <c:pt idx="3894">
                        <c:v>11.09960937</c:v>
                      </c:pt>
                      <c:pt idx="3895">
                        <c:v>11.09960937</c:v>
                      </c:pt>
                      <c:pt idx="3896">
                        <c:v>11.09960937</c:v>
                      </c:pt>
                      <c:pt idx="3897">
                        <c:v>11.09960937</c:v>
                      </c:pt>
                      <c:pt idx="3898">
                        <c:v>11.09960937</c:v>
                      </c:pt>
                      <c:pt idx="3899">
                        <c:v>11.09960937</c:v>
                      </c:pt>
                      <c:pt idx="3900">
                        <c:v>11.09960937</c:v>
                      </c:pt>
                      <c:pt idx="3901">
                        <c:v>11.09960937</c:v>
                      </c:pt>
                      <c:pt idx="3902">
                        <c:v>11.09960937</c:v>
                      </c:pt>
                      <c:pt idx="3903">
                        <c:v>10.999511719999997</c:v>
                      </c:pt>
                      <c:pt idx="3904">
                        <c:v>11.09960937</c:v>
                      </c:pt>
                      <c:pt idx="3905">
                        <c:v>11.09960937</c:v>
                      </c:pt>
                      <c:pt idx="3906">
                        <c:v>10.999511719999997</c:v>
                      </c:pt>
                      <c:pt idx="3907">
                        <c:v>11.09960937</c:v>
                      </c:pt>
                      <c:pt idx="3908">
                        <c:v>11.09960937</c:v>
                      </c:pt>
                      <c:pt idx="3909">
                        <c:v>11.09960937</c:v>
                      </c:pt>
                      <c:pt idx="3910">
                        <c:v>11.09960937</c:v>
                      </c:pt>
                      <c:pt idx="3911">
                        <c:v>11.09960937</c:v>
                      </c:pt>
                      <c:pt idx="3912">
                        <c:v>10.999511719999997</c:v>
                      </c:pt>
                      <c:pt idx="3913">
                        <c:v>10.999511719999997</c:v>
                      </c:pt>
                      <c:pt idx="3914">
                        <c:v>10.999511719999997</c:v>
                      </c:pt>
                      <c:pt idx="3915">
                        <c:v>10.999511719999997</c:v>
                      </c:pt>
                      <c:pt idx="3916">
                        <c:v>10.999511719999997</c:v>
                      </c:pt>
                      <c:pt idx="3917">
                        <c:v>11.09960937</c:v>
                      </c:pt>
                      <c:pt idx="3918">
                        <c:v>11.09960937</c:v>
                      </c:pt>
                      <c:pt idx="3919">
                        <c:v>10.999511719999997</c:v>
                      </c:pt>
                      <c:pt idx="3920">
                        <c:v>10.999511719999997</c:v>
                      </c:pt>
                      <c:pt idx="3921">
                        <c:v>10.999511719999997</c:v>
                      </c:pt>
                      <c:pt idx="3922">
                        <c:v>10.999511719999997</c:v>
                      </c:pt>
                      <c:pt idx="3923">
                        <c:v>10.999511719999997</c:v>
                      </c:pt>
                      <c:pt idx="3924">
                        <c:v>10.999511719999997</c:v>
                      </c:pt>
                      <c:pt idx="3925">
                        <c:v>10.999511719999997</c:v>
                      </c:pt>
                      <c:pt idx="3926">
                        <c:v>10.999511719999997</c:v>
                      </c:pt>
                      <c:pt idx="3927">
                        <c:v>10.999511719999997</c:v>
                      </c:pt>
                      <c:pt idx="3928">
                        <c:v>10.999511719999997</c:v>
                      </c:pt>
                      <c:pt idx="3929">
                        <c:v>10.999511719999997</c:v>
                      </c:pt>
                      <c:pt idx="3930">
                        <c:v>10.999511719999997</c:v>
                      </c:pt>
                      <c:pt idx="3931">
                        <c:v>10.999511719999997</c:v>
                      </c:pt>
                      <c:pt idx="3932">
                        <c:v>10.999511719999997</c:v>
                      </c:pt>
                      <c:pt idx="3933">
                        <c:v>10.999511719999997</c:v>
                      </c:pt>
                      <c:pt idx="3934">
                        <c:v>10.999511719999997</c:v>
                      </c:pt>
                      <c:pt idx="3935">
                        <c:v>10.999511719999997</c:v>
                      </c:pt>
                      <c:pt idx="3936">
                        <c:v>10.999511719999997</c:v>
                      </c:pt>
                      <c:pt idx="3937">
                        <c:v>10.999511719999997</c:v>
                      </c:pt>
                      <c:pt idx="3938">
                        <c:v>10.999511719999997</c:v>
                      </c:pt>
                      <c:pt idx="3939">
                        <c:v>10.999511719999997</c:v>
                      </c:pt>
                      <c:pt idx="3940">
                        <c:v>10.999511719999997</c:v>
                      </c:pt>
                      <c:pt idx="3941">
                        <c:v>10.999511719999997</c:v>
                      </c:pt>
                      <c:pt idx="3942">
                        <c:v>10.999511719999997</c:v>
                      </c:pt>
                      <c:pt idx="3943">
                        <c:v>10.999511719999997</c:v>
                      </c:pt>
                      <c:pt idx="3944">
                        <c:v>10.999511719999997</c:v>
                      </c:pt>
                      <c:pt idx="3945">
                        <c:v>10.999511719999997</c:v>
                      </c:pt>
                      <c:pt idx="3946">
                        <c:v>10.999511719999997</c:v>
                      </c:pt>
                      <c:pt idx="3947">
                        <c:v>10.999511719999997</c:v>
                      </c:pt>
                      <c:pt idx="3948">
                        <c:v>10.999511719999997</c:v>
                      </c:pt>
                      <c:pt idx="3949">
                        <c:v>10.999511719999997</c:v>
                      </c:pt>
                      <c:pt idx="3950">
                        <c:v>10.999511719999997</c:v>
                      </c:pt>
                      <c:pt idx="3951">
                        <c:v>10.999511719999997</c:v>
                      </c:pt>
                      <c:pt idx="3952">
                        <c:v>10.999511719999997</c:v>
                      </c:pt>
                      <c:pt idx="3953">
                        <c:v>10.999511719999997</c:v>
                      </c:pt>
                      <c:pt idx="3954">
                        <c:v>10.999511719999997</c:v>
                      </c:pt>
                      <c:pt idx="3955">
                        <c:v>10.999511719999997</c:v>
                      </c:pt>
                      <c:pt idx="3956">
                        <c:v>10.999511719999997</c:v>
                      </c:pt>
                      <c:pt idx="3957">
                        <c:v>10.999511719999997</c:v>
                      </c:pt>
                      <c:pt idx="3958">
                        <c:v>10.999511719999997</c:v>
                      </c:pt>
                      <c:pt idx="3959">
                        <c:v>10.999511719999997</c:v>
                      </c:pt>
                      <c:pt idx="3960">
                        <c:v>10.999511719999997</c:v>
                      </c:pt>
                      <c:pt idx="3961">
                        <c:v>10.999511719999997</c:v>
                      </c:pt>
                      <c:pt idx="3962">
                        <c:v>10.999511719999997</c:v>
                      </c:pt>
                      <c:pt idx="3963">
                        <c:v>10.999511719999997</c:v>
                      </c:pt>
                      <c:pt idx="3964">
                        <c:v>10.999511719999997</c:v>
                      </c:pt>
                      <c:pt idx="3965">
                        <c:v>10.999511719999997</c:v>
                      </c:pt>
                      <c:pt idx="3966">
                        <c:v>10.999511719999997</c:v>
                      </c:pt>
                      <c:pt idx="3967">
                        <c:v>10.999511719999997</c:v>
                      </c:pt>
                      <c:pt idx="3968">
                        <c:v>10.999511719999997</c:v>
                      </c:pt>
                      <c:pt idx="3969">
                        <c:v>10.999511719999997</c:v>
                      </c:pt>
                      <c:pt idx="3970">
                        <c:v>10.999511719999997</c:v>
                      </c:pt>
                      <c:pt idx="3971">
                        <c:v>10.999511719999997</c:v>
                      </c:pt>
                      <c:pt idx="3972">
                        <c:v>10.999511719999997</c:v>
                      </c:pt>
                      <c:pt idx="3973">
                        <c:v>10.999511719999997</c:v>
                      </c:pt>
                      <c:pt idx="3974">
                        <c:v>10.999511719999997</c:v>
                      </c:pt>
                      <c:pt idx="3975">
                        <c:v>10.999511719999997</c:v>
                      </c:pt>
                      <c:pt idx="3976">
                        <c:v>10.999511719999997</c:v>
                      </c:pt>
                      <c:pt idx="3977">
                        <c:v>10.999511719999997</c:v>
                      </c:pt>
                      <c:pt idx="3978">
                        <c:v>10.999511719999997</c:v>
                      </c:pt>
                      <c:pt idx="3979">
                        <c:v>10.999511719999997</c:v>
                      </c:pt>
                      <c:pt idx="3980">
                        <c:v>10.999511719999997</c:v>
                      </c:pt>
                      <c:pt idx="3981">
                        <c:v>10.999511719999997</c:v>
                      </c:pt>
                      <c:pt idx="3982">
                        <c:v>10.999511719999997</c:v>
                      </c:pt>
                      <c:pt idx="3983">
                        <c:v>10.999511719999997</c:v>
                      </c:pt>
                      <c:pt idx="3984">
                        <c:v>10.999511719999997</c:v>
                      </c:pt>
                      <c:pt idx="3985">
                        <c:v>10.999511719999997</c:v>
                      </c:pt>
                      <c:pt idx="3986">
                        <c:v>10.899658199999998</c:v>
                      </c:pt>
                      <c:pt idx="3987">
                        <c:v>10.899658199999998</c:v>
                      </c:pt>
                      <c:pt idx="3988">
                        <c:v>10.999511719999997</c:v>
                      </c:pt>
                      <c:pt idx="3989">
                        <c:v>10.899658199999998</c:v>
                      </c:pt>
                      <c:pt idx="3990">
                        <c:v>10.899658199999998</c:v>
                      </c:pt>
                      <c:pt idx="3991">
                        <c:v>10.999511719999997</c:v>
                      </c:pt>
                      <c:pt idx="3992">
                        <c:v>10.899658199999998</c:v>
                      </c:pt>
                      <c:pt idx="3993">
                        <c:v>10.899658199999998</c:v>
                      </c:pt>
                      <c:pt idx="3994">
                        <c:v>10.899658199999998</c:v>
                      </c:pt>
                      <c:pt idx="3995">
                        <c:v>10.899658199999998</c:v>
                      </c:pt>
                      <c:pt idx="3996">
                        <c:v>10.899658199999998</c:v>
                      </c:pt>
                      <c:pt idx="3997">
                        <c:v>10.899658199999998</c:v>
                      </c:pt>
                      <c:pt idx="3998">
                        <c:v>10.899658199999998</c:v>
                      </c:pt>
                      <c:pt idx="3999">
                        <c:v>10.999511719999997</c:v>
                      </c:pt>
                      <c:pt idx="4000">
                        <c:v>10.899658199999998</c:v>
                      </c:pt>
                      <c:pt idx="4001">
                        <c:v>10.899658199999998</c:v>
                      </c:pt>
                      <c:pt idx="4002">
                        <c:v>10.899658199999998</c:v>
                      </c:pt>
                      <c:pt idx="4003">
                        <c:v>10.899658199999998</c:v>
                      </c:pt>
                      <c:pt idx="4004">
                        <c:v>10.899658199999998</c:v>
                      </c:pt>
                      <c:pt idx="4005">
                        <c:v>10.899658199999998</c:v>
                      </c:pt>
                      <c:pt idx="4006">
                        <c:v>10.899658199999998</c:v>
                      </c:pt>
                      <c:pt idx="4007">
                        <c:v>10.899658199999998</c:v>
                      </c:pt>
                      <c:pt idx="4008">
                        <c:v>10.899658199999998</c:v>
                      </c:pt>
                      <c:pt idx="4009">
                        <c:v>10.899658199999998</c:v>
                      </c:pt>
                      <c:pt idx="4010">
                        <c:v>10.899658199999998</c:v>
                      </c:pt>
                      <c:pt idx="4011">
                        <c:v>10.899658199999998</c:v>
                      </c:pt>
                      <c:pt idx="4012">
                        <c:v>10.899658199999998</c:v>
                      </c:pt>
                      <c:pt idx="4013">
                        <c:v>10.899658199999998</c:v>
                      </c:pt>
                      <c:pt idx="4014">
                        <c:v>10.899658199999998</c:v>
                      </c:pt>
                      <c:pt idx="4015">
                        <c:v>10.899658199999998</c:v>
                      </c:pt>
                      <c:pt idx="4016">
                        <c:v>10.899658199999998</c:v>
                      </c:pt>
                      <c:pt idx="4017">
                        <c:v>10.899658199999998</c:v>
                      </c:pt>
                      <c:pt idx="4018">
                        <c:v>10.899658199999998</c:v>
                      </c:pt>
                      <c:pt idx="4019">
                        <c:v>10.899658199999998</c:v>
                      </c:pt>
                      <c:pt idx="4020">
                        <c:v>10.899658199999998</c:v>
                      </c:pt>
                      <c:pt idx="4021">
                        <c:v>10.899658199999998</c:v>
                      </c:pt>
                      <c:pt idx="4022">
                        <c:v>10.899658199999998</c:v>
                      </c:pt>
                      <c:pt idx="4023">
                        <c:v>10.899658199999998</c:v>
                      </c:pt>
                      <c:pt idx="4024">
                        <c:v>10.899658199999998</c:v>
                      </c:pt>
                      <c:pt idx="4025">
                        <c:v>10.899658199999998</c:v>
                      </c:pt>
                      <c:pt idx="4026">
                        <c:v>10.899658199999998</c:v>
                      </c:pt>
                      <c:pt idx="4027">
                        <c:v>10.899658199999998</c:v>
                      </c:pt>
                      <c:pt idx="4028">
                        <c:v>10.899658199999998</c:v>
                      </c:pt>
                      <c:pt idx="4029">
                        <c:v>10.899658199999998</c:v>
                      </c:pt>
                      <c:pt idx="4030">
                        <c:v>10.899658199999998</c:v>
                      </c:pt>
                      <c:pt idx="4031">
                        <c:v>10.899658199999998</c:v>
                      </c:pt>
                      <c:pt idx="4032">
                        <c:v>10.899658199999998</c:v>
                      </c:pt>
                      <c:pt idx="4033">
                        <c:v>10.899658199999998</c:v>
                      </c:pt>
                      <c:pt idx="4034">
                        <c:v>10.899658199999998</c:v>
                      </c:pt>
                      <c:pt idx="4035">
                        <c:v>10.899658199999998</c:v>
                      </c:pt>
                      <c:pt idx="4036">
                        <c:v>10.899658199999998</c:v>
                      </c:pt>
                      <c:pt idx="4037">
                        <c:v>10.899658199999998</c:v>
                      </c:pt>
                      <c:pt idx="4038">
                        <c:v>10.899658199999998</c:v>
                      </c:pt>
                      <c:pt idx="4039">
                        <c:v>10.899658199999998</c:v>
                      </c:pt>
                      <c:pt idx="4040">
                        <c:v>10.899658199999998</c:v>
                      </c:pt>
                      <c:pt idx="4041">
                        <c:v>10.899658199999998</c:v>
                      </c:pt>
                      <c:pt idx="4042">
                        <c:v>10.899658199999998</c:v>
                      </c:pt>
                      <c:pt idx="4043">
                        <c:v>10.899658199999998</c:v>
                      </c:pt>
                      <c:pt idx="4044">
                        <c:v>10.899658199999998</c:v>
                      </c:pt>
                      <c:pt idx="4045">
                        <c:v>10.899658199999998</c:v>
                      </c:pt>
                      <c:pt idx="4046">
                        <c:v>10.899658199999998</c:v>
                      </c:pt>
                      <c:pt idx="4047">
                        <c:v>10.899658199999998</c:v>
                      </c:pt>
                      <c:pt idx="4048">
                        <c:v>10.899658199999998</c:v>
                      </c:pt>
                      <c:pt idx="4049">
                        <c:v>10.899658199999998</c:v>
                      </c:pt>
                      <c:pt idx="4050">
                        <c:v>10.899658199999998</c:v>
                      </c:pt>
                      <c:pt idx="4051">
                        <c:v>10.899658199999998</c:v>
                      </c:pt>
                      <c:pt idx="4052">
                        <c:v>10.899658199999998</c:v>
                      </c:pt>
                      <c:pt idx="4053">
                        <c:v>10.899658199999998</c:v>
                      </c:pt>
                      <c:pt idx="4054">
                        <c:v>10.899658199999998</c:v>
                      </c:pt>
                      <c:pt idx="4055">
                        <c:v>10.899658199999998</c:v>
                      </c:pt>
                      <c:pt idx="4056">
                        <c:v>10.899658199999998</c:v>
                      </c:pt>
                      <c:pt idx="4057">
                        <c:v>10.899658199999998</c:v>
                      </c:pt>
                      <c:pt idx="4058">
                        <c:v>10.899658199999998</c:v>
                      </c:pt>
                      <c:pt idx="4059">
                        <c:v>10.899658199999998</c:v>
                      </c:pt>
                      <c:pt idx="4060">
                        <c:v>10.899658199999998</c:v>
                      </c:pt>
                      <c:pt idx="4061">
                        <c:v>10.899658199999998</c:v>
                      </c:pt>
                      <c:pt idx="4062">
                        <c:v>10.899658199999998</c:v>
                      </c:pt>
                      <c:pt idx="4063">
                        <c:v>10.899658199999998</c:v>
                      </c:pt>
                      <c:pt idx="4064">
                        <c:v>10.899658199999998</c:v>
                      </c:pt>
                      <c:pt idx="4065">
                        <c:v>10.899658199999998</c:v>
                      </c:pt>
                      <c:pt idx="4066">
                        <c:v>10.899658199999998</c:v>
                      </c:pt>
                      <c:pt idx="4067">
                        <c:v>10.899658199999998</c:v>
                      </c:pt>
                      <c:pt idx="4068">
                        <c:v>10.899658199999998</c:v>
                      </c:pt>
                      <c:pt idx="4069">
                        <c:v>10.799560549999999</c:v>
                      </c:pt>
                      <c:pt idx="4070">
                        <c:v>10.799560549999999</c:v>
                      </c:pt>
                      <c:pt idx="4071">
                        <c:v>10.899658199999998</c:v>
                      </c:pt>
                      <c:pt idx="4072">
                        <c:v>10.899658199999998</c:v>
                      </c:pt>
                      <c:pt idx="4073">
                        <c:v>10.799560549999999</c:v>
                      </c:pt>
                      <c:pt idx="4074">
                        <c:v>10.799560549999999</c:v>
                      </c:pt>
                      <c:pt idx="4075">
                        <c:v>10.799560549999999</c:v>
                      </c:pt>
                      <c:pt idx="4076">
                        <c:v>10.799560549999999</c:v>
                      </c:pt>
                      <c:pt idx="4077">
                        <c:v>10.899658199999998</c:v>
                      </c:pt>
                      <c:pt idx="4078">
                        <c:v>10.899658199999998</c:v>
                      </c:pt>
                      <c:pt idx="4079">
                        <c:v>10.799560549999999</c:v>
                      </c:pt>
                      <c:pt idx="4080">
                        <c:v>10.799560549999999</c:v>
                      </c:pt>
                      <c:pt idx="4081">
                        <c:v>10.799560549999999</c:v>
                      </c:pt>
                      <c:pt idx="4082">
                        <c:v>10.899658199999998</c:v>
                      </c:pt>
                      <c:pt idx="4083">
                        <c:v>10.899658199999998</c:v>
                      </c:pt>
                      <c:pt idx="4084">
                        <c:v>10.799560549999999</c:v>
                      </c:pt>
                      <c:pt idx="4085">
                        <c:v>10.799560549999999</c:v>
                      </c:pt>
                      <c:pt idx="4086">
                        <c:v>10.799560549999999</c:v>
                      </c:pt>
                      <c:pt idx="4087">
                        <c:v>10.799560549999999</c:v>
                      </c:pt>
                      <c:pt idx="4088">
                        <c:v>10.799560549999999</c:v>
                      </c:pt>
                      <c:pt idx="4089">
                        <c:v>10.799560549999999</c:v>
                      </c:pt>
                      <c:pt idx="4090">
                        <c:v>10.799560549999999</c:v>
                      </c:pt>
                      <c:pt idx="4091">
                        <c:v>10.799560549999999</c:v>
                      </c:pt>
                      <c:pt idx="4092">
                        <c:v>10.799560549999999</c:v>
                      </c:pt>
                      <c:pt idx="4093">
                        <c:v>10.799560549999999</c:v>
                      </c:pt>
                      <c:pt idx="4094">
                        <c:v>10.799560549999999</c:v>
                      </c:pt>
                      <c:pt idx="4095">
                        <c:v>10.799560549999999</c:v>
                      </c:pt>
                      <c:pt idx="4096">
                        <c:v>10.799560549999999</c:v>
                      </c:pt>
                      <c:pt idx="4097">
                        <c:v>10.799560549999999</c:v>
                      </c:pt>
                      <c:pt idx="4098">
                        <c:v>10.799560549999999</c:v>
                      </c:pt>
                      <c:pt idx="4099">
                        <c:v>10.799560549999999</c:v>
                      </c:pt>
                      <c:pt idx="4100">
                        <c:v>10.799560549999999</c:v>
                      </c:pt>
                      <c:pt idx="4101">
                        <c:v>10.799560549999999</c:v>
                      </c:pt>
                      <c:pt idx="4102">
                        <c:v>10.799560549999999</c:v>
                      </c:pt>
                      <c:pt idx="4103">
                        <c:v>10.799560549999999</c:v>
                      </c:pt>
                      <c:pt idx="4104">
                        <c:v>10.799560549999999</c:v>
                      </c:pt>
                      <c:pt idx="4105">
                        <c:v>10.799560549999999</c:v>
                      </c:pt>
                      <c:pt idx="4106">
                        <c:v>10.799560549999999</c:v>
                      </c:pt>
                      <c:pt idx="4107">
                        <c:v>10.799560549999999</c:v>
                      </c:pt>
                      <c:pt idx="4108">
                        <c:v>10.799560549999999</c:v>
                      </c:pt>
                      <c:pt idx="4109">
                        <c:v>10.799560549999999</c:v>
                      </c:pt>
                      <c:pt idx="4110">
                        <c:v>10.799560549999999</c:v>
                      </c:pt>
                      <c:pt idx="4111">
                        <c:v>10.799560549999999</c:v>
                      </c:pt>
                      <c:pt idx="4112">
                        <c:v>10.799560549999999</c:v>
                      </c:pt>
                      <c:pt idx="4113">
                        <c:v>10.799560549999999</c:v>
                      </c:pt>
                      <c:pt idx="4114">
                        <c:v>10.799560549999999</c:v>
                      </c:pt>
                      <c:pt idx="4115">
                        <c:v>10.799560549999999</c:v>
                      </c:pt>
                      <c:pt idx="4116">
                        <c:v>10.799560549999999</c:v>
                      </c:pt>
                      <c:pt idx="4117">
                        <c:v>10.799560549999999</c:v>
                      </c:pt>
                      <c:pt idx="4118">
                        <c:v>10.799560549999999</c:v>
                      </c:pt>
                      <c:pt idx="4119">
                        <c:v>10.799560549999999</c:v>
                      </c:pt>
                      <c:pt idx="4120">
                        <c:v>10.799560549999999</c:v>
                      </c:pt>
                      <c:pt idx="4121">
                        <c:v>10.799560549999999</c:v>
                      </c:pt>
                      <c:pt idx="4122">
                        <c:v>10.799560549999999</c:v>
                      </c:pt>
                      <c:pt idx="4123">
                        <c:v>10.799560549999999</c:v>
                      </c:pt>
                      <c:pt idx="4124">
                        <c:v>10.799560549999999</c:v>
                      </c:pt>
                      <c:pt idx="4125">
                        <c:v>10.799560549999999</c:v>
                      </c:pt>
                      <c:pt idx="4126">
                        <c:v>10.799560549999999</c:v>
                      </c:pt>
                      <c:pt idx="4127">
                        <c:v>10.799560549999999</c:v>
                      </c:pt>
                      <c:pt idx="4128">
                        <c:v>10.799560549999999</c:v>
                      </c:pt>
                      <c:pt idx="4129">
                        <c:v>10.799560549999999</c:v>
                      </c:pt>
                      <c:pt idx="4130">
                        <c:v>10.799560549999999</c:v>
                      </c:pt>
                      <c:pt idx="4131">
                        <c:v>10.799560549999999</c:v>
                      </c:pt>
                      <c:pt idx="4132">
                        <c:v>10.799560549999999</c:v>
                      </c:pt>
                      <c:pt idx="4133">
                        <c:v>10.799560549999999</c:v>
                      </c:pt>
                      <c:pt idx="4134">
                        <c:v>10.799560549999999</c:v>
                      </c:pt>
                      <c:pt idx="4135">
                        <c:v>10.799560549999999</c:v>
                      </c:pt>
                      <c:pt idx="4136">
                        <c:v>10.799560549999999</c:v>
                      </c:pt>
                      <c:pt idx="4137">
                        <c:v>10.799560549999999</c:v>
                      </c:pt>
                      <c:pt idx="4138">
                        <c:v>10.799560549999999</c:v>
                      </c:pt>
                      <c:pt idx="4139">
                        <c:v>10.799560549999999</c:v>
                      </c:pt>
                      <c:pt idx="4140">
                        <c:v>10.799560549999999</c:v>
                      </c:pt>
                      <c:pt idx="4141">
                        <c:v>10.799560549999999</c:v>
                      </c:pt>
                      <c:pt idx="4142">
                        <c:v>10.799560549999999</c:v>
                      </c:pt>
                      <c:pt idx="4143">
                        <c:v>10.799560549999999</c:v>
                      </c:pt>
                      <c:pt idx="4144">
                        <c:v>10.799560549999999</c:v>
                      </c:pt>
                      <c:pt idx="4145">
                        <c:v>10.799560549999999</c:v>
                      </c:pt>
                      <c:pt idx="4146">
                        <c:v>10.799560549999999</c:v>
                      </c:pt>
                      <c:pt idx="4147">
                        <c:v>10.799560549999999</c:v>
                      </c:pt>
                      <c:pt idx="4148">
                        <c:v>10.799560549999999</c:v>
                      </c:pt>
                      <c:pt idx="4149">
                        <c:v>10.799560549999999</c:v>
                      </c:pt>
                      <c:pt idx="4150">
                        <c:v>10.799560549999999</c:v>
                      </c:pt>
                      <c:pt idx="4151">
                        <c:v>10.799560549999999</c:v>
                      </c:pt>
                      <c:pt idx="4152">
                        <c:v>10.69946289</c:v>
                      </c:pt>
                      <c:pt idx="4153">
                        <c:v>10.799560549999999</c:v>
                      </c:pt>
                      <c:pt idx="4154">
                        <c:v>10.69946289</c:v>
                      </c:pt>
                      <c:pt idx="4155">
                        <c:v>10.69946289</c:v>
                      </c:pt>
                      <c:pt idx="4156">
                        <c:v>10.69946289</c:v>
                      </c:pt>
                      <c:pt idx="4157">
                        <c:v>10.69946289</c:v>
                      </c:pt>
                      <c:pt idx="4158">
                        <c:v>10.69946289</c:v>
                      </c:pt>
                      <c:pt idx="4159">
                        <c:v>10.69946289</c:v>
                      </c:pt>
                      <c:pt idx="4160">
                        <c:v>10.69946289</c:v>
                      </c:pt>
                      <c:pt idx="4161">
                        <c:v>10.69946289</c:v>
                      </c:pt>
                      <c:pt idx="4162">
                        <c:v>10.69946289</c:v>
                      </c:pt>
                      <c:pt idx="4163">
                        <c:v>10.69946289</c:v>
                      </c:pt>
                      <c:pt idx="4164">
                        <c:v>10.69946289</c:v>
                      </c:pt>
                      <c:pt idx="4165">
                        <c:v>10.69946289</c:v>
                      </c:pt>
                      <c:pt idx="4166">
                        <c:v>10.69946289</c:v>
                      </c:pt>
                      <c:pt idx="4167">
                        <c:v>10.69946289</c:v>
                      </c:pt>
                      <c:pt idx="4168">
                        <c:v>10.69946289</c:v>
                      </c:pt>
                      <c:pt idx="4169">
                        <c:v>10.69946289</c:v>
                      </c:pt>
                      <c:pt idx="4170">
                        <c:v>10.69946289</c:v>
                      </c:pt>
                      <c:pt idx="4171">
                        <c:v>10.69946289</c:v>
                      </c:pt>
                      <c:pt idx="4172">
                        <c:v>10.69946289</c:v>
                      </c:pt>
                      <c:pt idx="4173">
                        <c:v>10.69946289</c:v>
                      </c:pt>
                      <c:pt idx="4174">
                        <c:v>10.69946289</c:v>
                      </c:pt>
                      <c:pt idx="4175">
                        <c:v>10.69946289</c:v>
                      </c:pt>
                      <c:pt idx="4176">
                        <c:v>10.69946289</c:v>
                      </c:pt>
                      <c:pt idx="4177">
                        <c:v>10.69946289</c:v>
                      </c:pt>
                      <c:pt idx="4178">
                        <c:v>10.69946289</c:v>
                      </c:pt>
                      <c:pt idx="4179">
                        <c:v>10.69946289</c:v>
                      </c:pt>
                      <c:pt idx="4180">
                        <c:v>10.69946289</c:v>
                      </c:pt>
                      <c:pt idx="4181">
                        <c:v>10.69946289</c:v>
                      </c:pt>
                      <c:pt idx="4182">
                        <c:v>10.69946289</c:v>
                      </c:pt>
                      <c:pt idx="4183">
                        <c:v>10.69946289</c:v>
                      </c:pt>
                      <c:pt idx="4184">
                        <c:v>10.69946289</c:v>
                      </c:pt>
                      <c:pt idx="4185">
                        <c:v>10.69946289</c:v>
                      </c:pt>
                      <c:pt idx="4186">
                        <c:v>10.69946289</c:v>
                      </c:pt>
                      <c:pt idx="4187">
                        <c:v>10.69946289</c:v>
                      </c:pt>
                      <c:pt idx="4188">
                        <c:v>10.69946289</c:v>
                      </c:pt>
                      <c:pt idx="4189">
                        <c:v>10.69946289</c:v>
                      </c:pt>
                      <c:pt idx="4190">
                        <c:v>10.69946289</c:v>
                      </c:pt>
                      <c:pt idx="4191">
                        <c:v>10.69946289</c:v>
                      </c:pt>
                      <c:pt idx="4192">
                        <c:v>10.69946289</c:v>
                      </c:pt>
                      <c:pt idx="4193">
                        <c:v>10.69946289</c:v>
                      </c:pt>
                      <c:pt idx="4194">
                        <c:v>10.69946289</c:v>
                      </c:pt>
                      <c:pt idx="4195">
                        <c:v>10.69946289</c:v>
                      </c:pt>
                      <c:pt idx="4196">
                        <c:v>10.69946289</c:v>
                      </c:pt>
                      <c:pt idx="4197">
                        <c:v>10.69946289</c:v>
                      </c:pt>
                      <c:pt idx="4198">
                        <c:v>10.69946289</c:v>
                      </c:pt>
                      <c:pt idx="4199">
                        <c:v>10.69946289</c:v>
                      </c:pt>
                      <c:pt idx="4200">
                        <c:v>10.69946289</c:v>
                      </c:pt>
                      <c:pt idx="4201">
                        <c:v>10.69946289</c:v>
                      </c:pt>
                      <c:pt idx="4202">
                        <c:v>10.69946289</c:v>
                      </c:pt>
                      <c:pt idx="4203">
                        <c:v>10.69946289</c:v>
                      </c:pt>
                      <c:pt idx="4204">
                        <c:v>10.69946289</c:v>
                      </c:pt>
                      <c:pt idx="4205">
                        <c:v>10.69946289</c:v>
                      </c:pt>
                      <c:pt idx="4206">
                        <c:v>10.69946289</c:v>
                      </c:pt>
                      <c:pt idx="4207">
                        <c:v>10.69946289</c:v>
                      </c:pt>
                      <c:pt idx="4208">
                        <c:v>10.69946289</c:v>
                      </c:pt>
                      <c:pt idx="4209">
                        <c:v>10.69946289</c:v>
                      </c:pt>
                      <c:pt idx="4210">
                        <c:v>10.69946289</c:v>
                      </c:pt>
                      <c:pt idx="4211">
                        <c:v>10.69946289</c:v>
                      </c:pt>
                      <c:pt idx="4212">
                        <c:v>10.69946289</c:v>
                      </c:pt>
                      <c:pt idx="4213">
                        <c:v>10.69946289</c:v>
                      </c:pt>
                      <c:pt idx="4214">
                        <c:v>10.69946289</c:v>
                      </c:pt>
                      <c:pt idx="4215">
                        <c:v>10.69946289</c:v>
                      </c:pt>
                      <c:pt idx="4216">
                        <c:v>10.69946289</c:v>
                      </c:pt>
                      <c:pt idx="4217">
                        <c:v>10.69946289</c:v>
                      </c:pt>
                      <c:pt idx="4218">
                        <c:v>10.69946289</c:v>
                      </c:pt>
                      <c:pt idx="4219">
                        <c:v>10.69946289</c:v>
                      </c:pt>
                      <c:pt idx="4220">
                        <c:v>10.69946289</c:v>
                      </c:pt>
                      <c:pt idx="4221">
                        <c:v>10.69946289</c:v>
                      </c:pt>
                      <c:pt idx="4222">
                        <c:v>10.69946289</c:v>
                      </c:pt>
                      <c:pt idx="4223">
                        <c:v>10.69946289</c:v>
                      </c:pt>
                      <c:pt idx="4224">
                        <c:v>10.69946289</c:v>
                      </c:pt>
                      <c:pt idx="4225">
                        <c:v>10.69946289</c:v>
                      </c:pt>
                      <c:pt idx="4226">
                        <c:v>10.69946289</c:v>
                      </c:pt>
                      <c:pt idx="4227">
                        <c:v>10.69946289</c:v>
                      </c:pt>
                      <c:pt idx="4228">
                        <c:v>10.69946289</c:v>
                      </c:pt>
                      <c:pt idx="4229">
                        <c:v>10.69946289</c:v>
                      </c:pt>
                      <c:pt idx="4230">
                        <c:v>10.69946289</c:v>
                      </c:pt>
                      <c:pt idx="4231">
                        <c:v>10.69946289</c:v>
                      </c:pt>
                      <c:pt idx="4232">
                        <c:v>10.69946289</c:v>
                      </c:pt>
                      <c:pt idx="4233">
                        <c:v>10.59960937</c:v>
                      </c:pt>
                      <c:pt idx="4234">
                        <c:v>10.69946289</c:v>
                      </c:pt>
                      <c:pt idx="4235">
                        <c:v>10.59960937</c:v>
                      </c:pt>
                      <c:pt idx="4236">
                        <c:v>10.69946289</c:v>
                      </c:pt>
                      <c:pt idx="4237">
                        <c:v>10.69946289</c:v>
                      </c:pt>
                      <c:pt idx="4238">
                        <c:v>10.59960937</c:v>
                      </c:pt>
                      <c:pt idx="4239">
                        <c:v>10.69946289</c:v>
                      </c:pt>
                      <c:pt idx="4240">
                        <c:v>10.69946289</c:v>
                      </c:pt>
                      <c:pt idx="4241">
                        <c:v>10.69946289</c:v>
                      </c:pt>
                      <c:pt idx="4242">
                        <c:v>10.69946289</c:v>
                      </c:pt>
                      <c:pt idx="4243">
                        <c:v>10.69946289</c:v>
                      </c:pt>
                      <c:pt idx="4244">
                        <c:v>10.69946289</c:v>
                      </c:pt>
                      <c:pt idx="4245">
                        <c:v>10.59960937</c:v>
                      </c:pt>
                      <c:pt idx="4246">
                        <c:v>10.59960937</c:v>
                      </c:pt>
                      <c:pt idx="4247">
                        <c:v>10.69946289</c:v>
                      </c:pt>
                      <c:pt idx="4248">
                        <c:v>10.59960937</c:v>
                      </c:pt>
                      <c:pt idx="4249">
                        <c:v>10.59960937</c:v>
                      </c:pt>
                      <c:pt idx="4250">
                        <c:v>10.59960937</c:v>
                      </c:pt>
                      <c:pt idx="4251">
                        <c:v>10.59960937</c:v>
                      </c:pt>
                      <c:pt idx="4252">
                        <c:v>10.59960937</c:v>
                      </c:pt>
                      <c:pt idx="4253">
                        <c:v>10.59960937</c:v>
                      </c:pt>
                      <c:pt idx="4254">
                        <c:v>10.59960937</c:v>
                      </c:pt>
                      <c:pt idx="4255">
                        <c:v>10.59960937</c:v>
                      </c:pt>
                      <c:pt idx="4256">
                        <c:v>10.69946289</c:v>
                      </c:pt>
                      <c:pt idx="4257">
                        <c:v>10.59960937</c:v>
                      </c:pt>
                      <c:pt idx="4258">
                        <c:v>10.59960937</c:v>
                      </c:pt>
                      <c:pt idx="4259">
                        <c:v>10.59960937</c:v>
                      </c:pt>
                      <c:pt idx="4260">
                        <c:v>10.59960937</c:v>
                      </c:pt>
                      <c:pt idx="4261">
                        <c:v>10.59960937</c:v>
                      </c:pt>
                      <c:pt idx="4262">
                        <c:v>10.59960937</c:v>
                      </c:pt>
                      <c:pt idx="4263">
                        <c:v>10.59960937</c:v>
                      </c:pt>
                      <c:pt idx="4264">
                        <c:v>10.59960937</c:v>
                      </c:pt>
                      <c:pt idx="4265">
                        <c:v>10.59960937</c:v>
                      </c:pt>
                      <c:pt idx="4266">
                        <c:v>10.59960937</c:v>
                      </c:pt>
                      <c:pt idx="4267">
                        <c:v>10.59960937</c:v>
                      </c:pt>
                      <c:pt idx="4268">
                        <c:v>10.59960937</c:v>
                      </c:pt>
                      <c:pt idx="4269">
                        <c:v>10.59960937</c:v>
                      </c:pt>
                      <c:pt idx="4270">
                        <c:v>10.59960937</c:v>
                      </c:pt>
                      <c:pt idx="4271">
                        <c:v>10.59960937</c:v>
                      </c:pt>
                      <c:pt idx="4272">
                        <c:v>10.59960937</c:v>
                      </c:pt>
                      <c:pt idx="4273">
                        <c:v>10.59960937</c:v>
                      </c:pt>
                      <c:pt idx="4274">
                        <c:v>10.59960937</c:v>
                      </c:pt>
                      <c:pt idx="4275">
                        <c:v>10.59960937</c:v>
                      </c:pt>
                      <c:pt idx="4276">
                        <c:v>10.59960937</c:v>
                      </c:pt>
                      <c:pt idx="4277">
                        <c:v>10.59960937</c:v>
                      </c:pt>
                      <c:pt idx="4278">
                        <c:v>10.59960937</c:v>
                      </c:pt>
                      <c:pt idx="4279">
                        <c:v>10.59960937</c:v>
                      </c:pt>
                      <c:pt idx="4280">
                        <c:v>10.59960937</c:v>
                      </c:pt>
                      <c:pt idx="4281">
                        <c:v>10.59960937</c:v>
                      </c:pt>
                      <c:pt idx="4282">
                        <c:v>10.59960937</c:v>
                      </c:pt>
                      <c:pt idx="4283">
                        <c:v>10.59960937</c:v>
                      </c:pt>
                      <c:pt idx="4284">
                        <c:v>10.59960937</c:v>
                      </c:pt>
                      <c:pt idx="4285">
                        <c:v>10.59960937</c:v>
                      </c:pt>
                      <c:pt idx="4286">
                        <c:v>10.59960937</c:v>
                      </c:pt>
                      <c:pt idx="4287">
                        <c:v>10.59960937</c:v>
                      </c:pt>
                      <c:pt idx="4288">
                        <c:v>10.59960937</c:v>
                      </c:pt>
                      <c:pt idx="4289">
                        <c:v>10.59960937</c:v>
                      </c:pt>
                      <c:pt idx="4290">
                        <c:v>10.59960937</c:v>
                      </c:pt>
                      <c:pt idx="4291">
                        <c:v>10.59960937</c:v>
                      </c:pt>
                      <c:pt idx="4292">
                        <c:v>10.59960937</c:v>
                      </c:pt>
                      <c:pt idx="4293">
                        <c:v>10.59960937</c:v>
                      </c:pt>
                      <c:pt idx="4294">
                        <c:v>10.59960937</c:v>
                      </c:pt>
                      <c:pt idx="4295">
                        <c:v>10.59960937</c:v>
                      </c:pt>
                      <c:pt idx="4296">
                        <c:v>10.59960937</c:v>
                      </c:pt>
                      <c:pt idx="4297">
                        <c:v>10.59960937</c:v>
                      </c:pt>
                      <c:pt idx="4298">
                        <c:v>10.59960937</c:v>
                      </c:pt>
                      <c:pt idx="4299">
                        <c:v>10.59960937</c:v>
                      </c:pt>
                      <c:pt idx="4300">
                        <c:v>10.59960937</c:v>
                      </c:pt>
                      <c:pt idx="4301">
                        <c:v>10.59960937</c:v>
                      </c:pt>
                      <c:pt idx="4302">
                        <c:v>10.59960937</c:v>
                      </c:pt>
                      <c:pt idx="4303">
                        <c:v>10.59960937</c:v>
                      </c:pt>
                      <c:pt idx="4304">
                        <c:v>10.59960937</c:v>
                      </c:pt>
                      <c:pt idx="4305">
                        <c:v>10.59960937</c:v>
                      </c:pt>
                      <c:pt idx="4306">
                        <c:v>10.59960937</c:v>
                      </c:pt>
                      <c:pt idx="4307">
                        <c:v>10.59960937</c:v>
                      </c:pt>
                      <c:pt idx="4308">
                        <c:v>10.59960937</c:v>
                      </c:pt>
                      <c:pt idx="4309">
                        <c:v>10.59960937</c:v>
                      </c:pt>
                      <c:pt idx="4310">
                        <c:v>10.59960937</c:v>
                      </c:pt>
                      <c:pt idx="4311">
                        <c:v>10.59960937</c:v>
                      </c:pt>
                      <c:pt idx="4312">
                        <c:v>10.59960937</c:v>
                      </c:pt>
                      <c:pt idx="4313">
                        <c:v>10.59960937</c:v>
                      </c:pt>
                      <c:pt idx="4314">
                        <c:v>10.59960937</c:v>
                      </c:pt>
                      <c:pt idx="4315">
                        <c:v>10.59960937</c:v>
                      </c:pt>
                      <c:pt idx="4316">
                        <c:v>10.59960937</c:v>
                      </c:pt>
                      <c:pt idx="4317">
                        <c:v>10.59960937</c:v>
                      </c:pt>
                      <c:pt idx="4318">
                        <c:v>10.59960937</c:v>
                      </c:pt>
                      <c:pt idx="4319">
                        <c:v>10.59960937</c:v>
                      </c:pt>
                      <c:pt idx="4320">
                        <c:v>10.59960937</c:v>
                      </c:pt>
                      <c:pt idx="4321">
                        <c:v>10.59960937</c:v>
                      </c:pt>
                      <c:pt idx="4322">
                        <c:v>10.59960937</c:v>
                      </c:pt>
                      <c:pt idx="4323">
                        <c:v>10.59960937</c:v>
                      </c:pt>
                      <c:pt idx="4324">
                        <c:v>10.499511719999997</c:v>
                      </c:pt>
                      <c:pt idx="4325">
                        <c:v>10.59960937</c:v>
                      </c:pt>
                      <c:pt idx="4326">
                        <c:v>10.499511719999997</c:v>
                      </c:pt>
                      <c:pt idx="4327">
                        <c:v>10.499511719999997</c:v>
                      </c:pt>
                      <c:pt idx="4328">
                        <c:v>10.499511719999997</c:v>
                      </c:pt>
                      <c:pt idx="4329">
                        <c:v>10.499511719999997</c:v>
                      </c:pt>
                      <c:pt idx="4330">
                        <c:v>10.59960937</c:v>
                      </c:pt>
                      <c:pt idx="4331">
                        <c:v>10.499511719999997</c:v>
                      </c:pt>
                      <c:pt idx="4332">
                        <c:v>10.59960937</c:v>
                      </c:pt>
                      <c:pt idx="4333">
                        <c:v>10.499511719999997</c:v>
                      </c:pt>
                      <c:pt idx="4334">
                        <c:v>10.499511719999997</c:v>
                      </c:pt>
                      <c:pt idx="4335">
                        <c:v>10.499511719999997</c:v>
                      </c:pt>
                      <c:pt idx="4336">
                        <c:v>10.499511719999997</c:v>
                      </c:pt>
                      <c:pt idx="4337">
                        <c:v>10.499511719999997</c:v>
                      </c:pt>
                      <c:pt idx="4338">
                        <c:v>10.499511719999997</c:v>
                      </c:pt>
                      <c:pt idx="4339">
                        <c:v>10.499511719999997</c:v>
                      </c:pt>
                      <c:pt idx="4340">
                        <c:v>10.499511719999997</c:v>
                      </c:pt>
                      <c:pt idx="4341">
                        <c:v>10.499511719999997</c:v>
                      </c:pt>
                      <c:pt idx="4342">
                        <c:v>10.59960937</c:v>
                      </c:pt>
                      <c:pt idx="4343">
                        <c:v>10.499511719999997</c:v>
                      </c:pt>
                      <c:pt idx="4344">
                        <c:v>10.499511719999997</c:v>
                      </c:pt>
                      <c:pt idx="4345">
                        <c:v>10.499511719999997</c:v>
                      </c:pt>
                      <c:pt idx="4346">
                        <c:v>10.499511719999997</c:v>
                      </c:pt>
                      <c:pt idx="4347">
                        <c:v>10.499511719999997</c:v>
                      </c:pt>
                      <c:pt idx="4348">
                        <c:v>10.499511719999997</c:v>
                      </c:pt>
                      <c:pt idx="4349">
                        <c:v>10.499511719999997</c:v>
                      </c:pt>
                      <c:pt idx="4350">
                        <c:v>10.499511719999997</c:v>
                      </c:pt>
                      <c:pt idx="4351">
                        <c:v>10.499511719999997</c:v>
                      </c:pt>
                      <c:pt idx="4352">
                        <c:v>10.499511719999997</c:v>
                      </c:pt>
                      <c:pt idx="4353">
                        <c:v>10.499511719999997</c:v>
                      </c:pt>
                      <c:pt idx="4354">
                        <c:v>10.499511719999997</c:v>
                      </c:pt>
                      <c:pt idx="4355">
                        <c:v>10.499511719999997</c:v>
                      </c:pt>
                      <c:pt idx="4356">
                        <c:v>10.499511719999997</c:v>
                      </c:pt>
                      <c:pt idx="4357">
                        <c:v>10.499511719999997</c:v>
                      </c:pt>
                      <c:pt idx="4358">
                        <c:v>10.499511719999997</c:v>
                      </c:pt>
                      <c:pt idx="4359">
                        <c:v>10.499511719999997</c:v>
                      </c:pt>
                      <c:pt idx="4360">
                        <c:v>10.499511719999997</c:v>
                      </c:pt>
                      <c:pt idx="4361">
                        <c:v>10.499511719999997</c:v>
                      </c:pt>
                      <c:pt idx="4362">
                        <c:v>10.499511719999997</c:v>
                      </c:pt>
                      <c:pt idx="4363">
                        <c:v>10.499511719999997</c:v>
                      </c:pt>
                      <c:pt idx="4364">
                        <c:v>10.499511719999997</c:v>
                      </c:pt>
                      <c:pt idx="4365">
                        <c:v>10.499511719999997</c:v>
                      </c:pt>
                      <c:pt idx="4366">
                        <c:v>10.499511719999997</c:v>
                      </c:pt>
                      <c:pt idx="4367">
                        <c:v>10.499511719999997</c:v>
                      </c:pt>
                      <c:pt idx="4368">
                        <c:v>10.499511719999997</c:v>
                      </c:pt>
                      <c:pt idx="4369">
                        <c:v>10.499511719999997</c:v>
                      </c:pt>
                      <c:pt idx="4370">
                        <c:v>10.499511719999997</c:v>
                      </c:pt>
                      <c:pt idx="4371">
                        <c:v>10.499511719999997</c:v>
                      </c:pt>
                      <c:pt idx="4372">
                        <c:v>10.499511719999997</c:v>
                      </c:pt>
                      <c:pt idx="4373">
                        <c:v>10.499511719999997</c:v>
                      </c:pt>
                      <c:pt idx="4374">
                        <c:v>10.499511719999997</c:v>
                      </c:pt>
                      <c:pt idx="4375">
                        <c:v>10.499511719999997</c:v>
                      </c:pt>
                      <c:pt idx="4376">
                        <c:v>10.499511719999997</c:v>
                      </c:pt>
                      <c:pt idx="4377">
                        <c:v>10.499511719999997</c:v>
                      </c:pt>
                      <c:pt idx="4378">
                        <c:v>10.499511719999997</c:v>
                      </c:pt>
                      <c:pt idx="4379">
                        <c:v>10.499511719999997</c:v>
                      </c:pt>
                      <c:pt idx="4380">
                        <c:v>10.499511719999997</c:v>
                      </c:pt>
                      <c:pt idx="4381">
                        <c:v>10.499511719999997</c:v>
                      </c:pt>
                      <c:pt idx="4382">
                        <c:v>10.499511719999997</c:v>
                      </c:pt>
                      <c:pt idx="4383">
                        <c:v>10.499511719999997</c:v>
                      </c:pt>
                      <c:pt idx="4384">
                        <c:v>10.499511719999997</c:v>
                      </c:pt>
                      <c:pt idx="4385">
                        <c:v>10.499511719999997</c:v>
                      </c:pt>
                      <c:pt idx="4386">
                        <c:v>10.499511719999997</c:v>
                      </c:pt>
                      <c:pt idx="4387">
                        <c:v>10.499511719999997</c:v>
                      </c:pt>
                      <c:pt idx="4388">
                        <c:v>10.499511719999997</c:v>
                      </c:pt>
                      <c:pt idx="4389">
                        <c:v>10.499511719999997</c:v>
                      </c:pt>
                      <c:pt idx="4390">
                        <c:v>10.499511719999997</c:v>
                      </c:pt>
                      <c:pt idx="4391">
                        <c:v>10.499511719999997</c:v>
                      </c:pt>
                      <c:pt idx="4392">
                        <c:v>10.499511719999997</c:v>
                      </c:pt>
                      <c:pt idx="4393">
                        <c:v>10.499511719999997</c:v>
                      </c:pt>
                      <c:pt idx="4394">
                        <c:v>10.499511719999997</c:v>
                      </c:pt>
                      <c:pt idx="4395">
                        <c:v>10.499511719999997</c:v>
                      </c:pt>
                      <c:pt idx="4396">
                        <c:v>10.499511719999997</c:v>
                      </c:pt>
                      <c:pt idx="4397">
                        <c:v>10.499511719999997</c:v>
                      </c:pt>
                      <c:pt idx="4398">
                        <c:v>10.499511719999997</c:v>
                      </c:pt>
                      <c:pt idx="4399">
                        <c:v>10.499511719999997</c:v>
                      </c:pt>
                      <c:pt idx="4400">
                        <c:v>10.499511719999997</c:v>
                      </c:pt>
                      <c:pt idx="4401">
                        <c:v>10.499511719999997</c:v>
                      </c:pt>
                      <c:pt idx="4402">
                        <c:v>10.499511719999997</c:v>
                      </c:pt>
                      <c:pt idx="4403">
                        <c:v>10.499511719999997</c:v>
                      </c:pt>
                      <c:pt idx="4404">
                        <c:v>10.499511719999997</c:v>
                      </c:pt>
                      <c:pt idx="4405">
                        <c:v>10.499511719999997</c:v>
                      </c:pt>
                      <c:pt idx="4406">
                        <c:v>10.499511719999997</c:v>
                      </c:pt>
                      <c:pt idx="4407">
                        <c:v>10.499511719999997</c:v>
                      </c:pt>
                      <c:pt idx="4408">
                        <c:v>10.499511719999997</c:v>
                      </c:pt>
                      <c:pt idx="4409">
                        <c:v>10.499511719999997</c:v>
                      </c:pt>
                      <c:pt idx="4410">
                        <c:v>10.499511719999997</c:v>
                      </c:pt>
                      <c:pt idx="4411">
                        <c:v>10.499511719999997</c:v>
                      </c:pt>
                      <c:pt idx="4412">
                        <c:v>10.499511719999997</c:v>
                      </c:pt>
                      <c:pt idx="4413">
                        <c:v>10.499511719999997</c:v>
                      </c:pt>
                      <c:pt idx="4414">
                        <c:v>10.499511719999997</c:v>
                      </c:pt>
                      <c:pt idx="4415">
                        <c:v>10.399658199999998</c:v>
                      </c:pt>
                      <c:pt idx="4416">
                        <c:v>10.399658199999998</c:v>
                      </c:pt>
                      <c:pt idx="4417">
                        <c:v>10.399658199999998</c:v>
                      </c:pt>
                      <c:pt idx="4418">
                        <c:v>10.499511719999997</c:v>
                      </c:pt>
                      <c:pt idx="4419">
                        <c:v>10.499511719999997</c:v>
                      </c:pt>
                      <c:pt idx="4420">
                        <c:v>10.499511719999997</c:v>
                      </c:pt>
                      <c:pt idx="4421">
                        <c:v>10.499511719999997</c:v>
                      </c:pt>
                      <c:pt idx="4422">
                        <c:v>10.499511719999997</c:v>
                      </c:pt>
                      <c:pt idx="4423">
                        <c:v>10.399658199999998</c:v>
                      </c:pt>
                      <c:pt idx="4424">
                        <c:v>10.399658199999998</c:v>
                      </c:pt>
                      <c:pt idx="4425">
                        <c:v>10.399658199999998</c:v>
                      </c:pt>
                      <c:pt idx="4426">
                        <c:v>10.399658199999998</c:v>
                      </c:pt>
                      <c:pt idx="4427">
                        <c:v>10.399658199999998</c:v>
                      </c:pt>
                      <c:pt idx="4428">
                        <c:v>10.399658199999998</c:v>
                      </c:pt>
                      <c:pt idx="4429">
                        <c:v>10.399658199999998</c:v>
                      </c:pt>
                      <c:pt idx="4430">
                        <c:v>10.399658199999998</c:v>
                      </c:pt>
                      <c:pt idx="4431">
                        <c:v>10.399658199999998</c:v>
                      </c:pt>
                      <c:pt idx="4432">
                        <c:v>10.399658199999998</c:v>
                      </c:pt>
                      <c:pt idx="4433">
                        <c:v>10.399658199999998</c:v>
                      </c:pt>
                      <c:pt idx="4434">
                        <c:v>10.399658199999998</c:v>
                      </c:pt>
                      <c:pt idx="4435">
                        <c:v>10.399658199999998</c:v>
                      </c:pt>
                      <c:pt idx="4436">
                        <c:v>10.399658199999998</c:v>
                      </c:pt>
                      <c:pt idx="4437">
                        <c:v>10.399658199999998</c:v>
                      </c:pt>
                      <c:pt idx="4438">
                        <c:v>10.399658199999998</c:v>
                      </c:pt>
                      <c:pt idx="4439">
                        <c:v>10.399658199999998</c:v>
                      </c:pt>
                      <c:pt idx="4440">
                        <c:v>10.399658199999998</c:v>
                      </c:pt>
                      <c:pt idx="4441">
                        <c:v>10.399658199999998</c:v>
                      </c:pt>
                      <c:pt idx="4442">
                        <c:v>10.399658199999998</c:v>
                      </c:pt>
                      <c:pt idx="4443">
                        <c:v>10.399658199999998</c:v>
                      </c:pt>
                      <c:pt idx="4444">
                        <c:v>10.399658199999998</c:v>
                      </c:pt>
                      <c:pt idx="4445">
                        <c:v>10.399658199999998</c:v>
                      </c:pt>
                      <c:pt idx="4446">
                        <c:v>10.399658199999998</c:v>
                      </c:pt>
                      <c:pt idx="4447">
                        <c:v>10.399658199999998</c:v>
                      </c:pt>
                      <c:pt idx="4448">
                        <c:v>10.399658199999998</c:v>
                      </c:pt>
                      <c:pt idx="4449">
                        <c:v>10.399658199999998</c:v>
                      </c:pt>
                      <c:pt idx="4450">
                        <c:v>10.399658199999998</c:v>
                      </c:pt>
                      <c:pt idx="4451">
                        <c:v>10.399658199999998</c:v>
                      </c:pt>
                      <c:pt idx="4452">
                        <c:v>10.399658199999998</c:v>
                      </c:pt>
                      <c:pt idx="4453">
                        <c:v>10.399658199999998</c:v>
                      </c:pt>
                      <c:pt idx="4454">
                        <c:v>10.399658199999998</c:v>
                      </c:pt>
                      <c:pt idx="4455">
                        <c:v>10.399658199999998</c:v>
                      </c:pt>
                      <c:pt idx="4456">
                        <c:v>10.399658199999998</c:v>
                      </c:pt>
                      <c:pt idx="4457">
                        <c:v>10.399658199999998</c:v>
                      </c:pt>
                      <c:pt idx="4458">
                        <c:v>10.399658199999998</c:v>
                      </c:pt>
                      <c:pt idx="4459">
                        <c:v>10.399658199999998</c:v>
                      </c:pt>
                      <c:pt idx="4460">
                        <c:v>10.399658199999998</c:v>
                      </c:pt>
                      <c:pt idx="4461">
                        <c:v>10.399658199999998</c:v>
                      </c:pt>
                      <c:pt idx="4462">
                        <c:v>10.399658199999998</c:v>
                      </c:pt>
                      <c:pt idx="4463">
                        <c:v>10.399658199999998</c:v>
                      </c:pt>
                      <c:pt idx="4464">
                        <c:v>10.399658199999998</c:v>
                      </c:pt>
                      <c:pt idx="4465">
                        <c:v>10.399658199999998</c:v>
                      </c:pt>
                      <c:pt idx="4466">
                        <c:v>10.399658199999998</c:v>
                      </c:pt>
                      <c:pt idx="4467">
                        <c:v>10.399658199999998</c:v>
                      </c:pt>
                      <c:pt idx="4468">
                        <c:v>10.399658199999998</c:v>
                      </c:pt>
                      <c:pt idx="4469">
                        <c:v>10.399658199999998</c:v>
                      </c:pt>
                      <c:pt idx="4470">
                        <c:v>10.399658199999998</c:v>
                      </c:pt>
                      <c:pt idx="4471">
                        <c:v>10.399658199999998</c:v>
                      </c:pt>
                      <c:pt idx="4472">
                        <c:v>10.399658199999998</c:v>
                      </c:pt>
                      <c:pt idx="4473">
                        <c:v>10.399658199999998</c:v>
                      </c:pt>
                      <c:pt idx="4474">
                        <c:v>10.399658199999998</c:v>
                      </c:pt>
                      <c:pt idx="4475">
                        <c:v>10.399658199999998</c:v>
                      </c:pt>
                      <c:pt idx="4476">
                        <c:v>10.399658199999998</c:v>
                      </c:pt>
                      <c:pt idx="4477">
                        <c:v>10.399658199999998</c:v>
                      </c:pt>
                      <c:pt idx="4478">
                        <c:v>10.399658199999998</c:v>
                      </c:pt>
                      <c:pt idx="4479">
                        <c:v>10.399658199999998</c:v>
                      </c:pt>
                      <c:pt idx="4480">
                        <c:v>10.399658199999998</c:v>
                      </c:pt>
                      <c:pt idx="4481">
                        <c:v>10.399658199999998</c:v>
                      </c:pt>
                      <c:pt idx="4482">
                        <c:v>10.399658199999998</c:v>
                      </c:pt>
                      <c:pt idx="4483">
                        <c:v>10.399658199999998</c:v>
                      </c:pt>
                      <c:pt idx="4484">
                        <c:v>10.399658199999998</c:v>
                      </c:pt>
                      <c:pt idx="4485">
                        <c:v>10.399658199999998</c:v>
                      </c:pt>
                      <c:pt idx="4486">
                        <c:v>10.399658199999998</c:v>
                      </c:pt>
                      <c:pt idx="4487">
                        <c:v>10.399658199999998</c:v>
                      </c:pt>
                      <c:pt idx="4488">
                        <c:v>10.399658199999998</c:v>
                      </c:pt>
                      <c:pt idx="4489">
                        <c:v>10.399658199999998</c:v>
                      </c:pt>
                      <c:pt idx="4490">
                        <c:v>10.399658199999998</c:v>
                      </c:pt>
                      <c:pt idx="4491">
                        <c:v>10.399658199999998</c:v>
                      </c:pt>
                      <c:pt idx="4492">
                        <c:v>10.399658199999998</c:v>
                      </c:pt>
                      <c:pt idx="4493">
                        <c:v>10.399658199999998</c:v>
                      </c:pt>
                      <c:pt idx="4494">
                        <c:v>10.399658199999998</c:v>
                      </c:pt>
                      <c:pt idx="4495">
                        <c:v>10.399658199999998</c:v>
                      </c:pt>
                      <c:pt idx="4496">
                        <c:v>10.399658199999998</c:v>
                      </c:pt>
                      <c:pt idx="4497">
                        <c:v>10.399658199999998</c:v>
                      </c:pt>
                      <c:pt idx="4498">
                        <c:v>10.299560549999999</c:v>
                      </c:pt>
                      <c:pt idx="4499">
                        <c:v>10.399658199999998</c:v>
                      </c:pt>
                      <c:pt idx="4500">
                        <c:v>10.399658199999998</c:v>
                      </c:pt>
                      <c:pt idx="4501">
                        <c:v>10.299560549999999</c:v>
                      </c:pt>
                      <c:pt idx="4502">
                        <c:v>10.399658199999998</c:v>
                      </c:pt>
                      <c:pt idx="4503">
                        <c:v>10.399658199999998</c:v>
                      </c:pt>
                      <c:pt idx="4504">
                        <c:v>10.399658199999998</c:v>
                      </c:pt>
                      <c:pt idx="4505">
                        <c:v>10.399658199999998</c:v>
                      </c:pt>
                      <c:pt idx="4506">
                        <c:v>10.399658199999998</c:v>
                      </c:pt>
                      <c:pt idx="4507">
                        <c:v>10.399658199999998</c:v>
                      </c:pt>
                      <c:pt idx="4508">
                        <c:v>10.299560549999999</c:v>
                      </c:pt>
                      <c:pt idx="4509">
                        <c:v>10.399658199999998</c:v>
                      </c:pt>
                      <c:pt idx="4510">
                        <c:v>10.399658199999998</c:v>
                      </c:pt>
                      <c:pt idx="4511">
                        <c:v>10.399658199999998</c:v>
                      </c:pt>
                      <c:pt idx="4512">
                        <c:v>10.299560549999999</c:v>
                      </c:pt>
                      <c:pt idx="4513">
                        <c:v>10.299560549999999</c:v>
                      </c:pt>
                      <c:pt idx="4514">
                        <c:v>10.399658199999998</c:v>
                      </c:pt>
                      <c:pt idx="4515">
                        <c:v>10.399658199999998</c:v>
                      </c:pt>
                      <c:pt idx="4516">
                        <c:v>10.299560549999999</c:v>
                      </c:pt>
                      <c:pt idx="4517">
                        <c:v>10.299560549999999</c:v>
                      </c:pt>
                      <c:pt idx="4518">
                        <c:v>10.299560549999999</c:v>
                      </c:pt>
                      <c:pt idx="4519">
                        <c:v>10.299560549999999</c:v>
                      </c:pt>
                      <c:pt idx="4520">
                        <c:v>10.299560549999999</c:v>
                      </c:pt>
                      <c:pt idx="4521">
                        <c:v>10.299560549999999</c:v>
                      </c:pt>
                      <c:pt idx="4522">
                        <c:v>10.299560549999999</c:v>
                      </c:pt>
                      <c:pt idx="4523">
                        <c:v>10.299560549999999</c:v>
                      </c:pt>
                      <c:pt idx="4524">
                        <c:v>10.299560549999999</c:v>
                      </c:pt>
                      <c:pt idx="4525">
                        <c:v>10.299560549999999</c:v>
                      </c:pt>
                      <c:pt idx="4526">
                        <c:v>10.299560549999999</c:v>
                      </c:pt>
                      <c:pt idx="4527">
                        <c:v>10.299560549999999</c:v>
                      </c:pt>
                      <c:pt idx="4528">
                        <c:v>10.299560549999999</c:v>
                      </c:pt>
                      <c:pt idx="4529">
                        <c:v>10.299560549999999</c:v>
                      </c:pt>
                      <c:pt idx="4530">
                        <c:v>10.299560549999999</c:v>
                      </c:pt>
                      <c:pt idx="4531">
                        <c:v>10.299560549999999</c:v>
                      </c:pt>
                      <c:pt idx="4532">
                        <c:v>10.299560549999999</c:v>
                      </c:pt>
                      <c:pt idx="4533">
                        <c:v>10.299560549999999</c:v>
                      </c:pt>
                      <c:pt idx="4534">
                        <c:v>10.299560549999999</c:v>
                      </c:pt>
                      <c:pt idx="4535">
                        <c:v>10.299560549999999</c:v>
                      </c:pt>
                      <c:pt idx="4536">
                        <c:v>10.299560549999999</c:v>
                      </c:pt>
                      <c:pt idx="4537">
                        <c:v>10.299560549999999</c:v>
                      </c:pt>
                      <c:pt idx="4538">
                        <c:v>10.299560549999999</c:v>
                      </c:pt>
                      <c:pt idx="4539">
                        <c:v>10.299560549999999</c:v>
                      </c:pt>
                      <c:pt idx="4540">
                        <c:v>10.299560549999999</c:v>
                      </c:pt>
                      <c:pt idx="4541">
                        <c:v>10.299560549999999</c:v>
                      </c:pt>
                      <c:pt idx="4542">
                        <c:v>10.299560549999999</c:v>
                      </c:pt>
                      <c:pt idx="4543">
                        <c:v>10.299560549999999</c:v>
                      </c:pt>
                      <c:pt idx="4544">
                        <c:v>10.299560549999999</c:v>
                      </c:pt>
                      <c:pt idx="4545">
                        <c:v>10.299560549999999</c:v>
                      </c:pt>
                      <c:pt idx="4546">
                        <c:v>10.299560549999999</c:v>
                      </c:pt>
                      <c:pt idx="4547">
                        <c:v>10.299560549999999</c:v>
                      </c:pt>
                      <c:pt idx="4548">
                        <c:v>10.299560549999999</c:v>
                      </c:pt>
                      <c:pt idx="4549">
                        <c:v>10.299560549999999</c:v>
                      </c:pt>
                      <c:pt idx="4550">
                        <c:v>10.299560549999999</c:v>
                      </c:pt>
                      <c:pt idx="4551">
                        <c:v>10.299560549999999</c:v>
                      </c:pt>
                      <c:pt idx="4552">
                        <c:v>10.299560549999999</c:v>
                      </c:pt>
                      <c:pt idx="4553">
                        <c:v>10.299560549999999</c:v>
                      </c:pt>
                      <c:pt idx="4554">
                        <c:v>10.299560549999999</c:v>
                      </c:pt>
                      <c:pt idx="4555">
                        <c:v>10.299560549999999</c:v>
                      </c:pt>
                      <c:pt idx="4556">
                        <c:v>10.299560549999999</c:v>
                      </c:pt>
                      <c:pt idx="4557">
                        <c:v>10.299560549999999</c:v>
                      </c:pt>
                      <c:pt idx="4558">
                        <c:v>10.299560549999999</c:v>
                      </c:pt>
                      <c:pt idx="4559">
                        <c:v>10.299560549999999</c:v>
                      </c:pt>
                      <c:pt idx="4560">
                        <c:v>10.299560549999999</c:v>
                      </c:pt>
                      <c:pt idx="4561">
                        <c:v>10.299560549999999</c:v>
                      </c:pt>
                      <c:pt idx="4562">
                        <c:v>10.299560549999999</c:v>
                      </c:pt>
                      <c:pt idx="4563">
                        <c:v>10.299560549999999</c:v>
                      </c:pt>
                      <c:pt idx="4564">
                        <c:v>10.299560549999999</c:v>
                      </c:pt>
                      <c:pt idx="4565">
                        <c:v>10.299560549999999</c:v>
                      </c:pt>
                      <c:pt idx="4566">
                        <c:v>10.299560549999999</c:v>
                      </c:pt>
                      <c:pt idx="4567">
                        <c:v>10.299560549999999</c:v>
                      </c:pt>
                      <c:pt idx="4568">
                        <c:v>10.299560549999999</c:v>
                      </c:pt>
                      <c:pt idx="4569">
                        <c:v>10.299560549999999</c:v>
                      </c:pt>
                      <c:pt idx="4570">
                        <c:v>10.299560549999999</c:v>
                      </c:pt>
                      <c:pt idx="4571">
                        <c:v>10.299560549999999</c:v>
                      </c:pt>
                      <c:pt idx="4572">
                        <c:v>10.299560549999999</c:v>
                      </c:pt>
                      <c:pt idx="4573">
                        <c:v>10.299560549999999</c:v>
                      </c:pt>
                      <c:pt idx="4574">
                        <c:v>10.299560549999999</c:v>
                      </c:pt>
                      <c:pt idx="4575">
                        <c:v>10.299560549999999</c:v>
                      </c:pt>
                      <c:pt idx="4576">
                        <c:v>10.299560549999999</c:v>
                      </c:pt>
                      <c:pt idx="4577">
                        <c:v>10.299560549999999</c:v>
                      </c:pt>
                      <c:pt idx="4578">
                        <c:v>10.299560549999999</c:v>
                      </c:pt>
                      <c:pt idx="4579">
                        <c:v>10.299560549999999</c:v>
                      </c:pt>
                      <c:pt idx="4580">
                        <c:v>10.299560549999999</c:v>
                      </c:pt>
                      <c:pt idx="4581">
                        <c:v>10.299560549999999</c:v>
                      </c:pt>
                      <c:pt idx="4582">
                        <c:v>10.299560549999999</c:v>
                      </c:pt>
                      <c:pt idx="4583">
                        <c:v>10.299560549999999</c:v>
                      </c:pt>
                      <c:pt idx="4584">
                        <c:v>10.299560549999999</c:v>
                      </c:pt>
                      <c:pt idx="4585">
                        <c:v>10.299560549999999</c:v>
                      </c:pt>
                      <c:pt idx="4586">
                        <c:v>10.299560549999999</c:v>
                      </c:pt>
                      <c:pt idx="4587">
                        <c:v>10.299560549999999</c:v>
                      </c:pt>
                      <c:pt idx="4588">
                        <c:v>10.299560549999999</c:v>
                      </c:pt>
                      <c:pt idx="4589">
                        <c:v>10.299560549999999</c:v>
                      </c:pt>
                      <c:pt idx="4590">
                        <c:v>10.299560549999999</c:v>
                      </c:pt>
                      <c:pt idx="4591">
                        <c:v>10.19946289</c:v>
                      </c:pt>
                      <c:pt idx="4592">
                        <c:v>10.299560549999999</c:v>
                      </c:pt>
                      <c:pt idx="4593">
                        <c:v>10.19946289</c:v>
                      </c:pt>
                      <c:pt idx="4594">
                        <c:v>10.299560549999999</c:v>
                      </c:pt>
                      <c:pt idx="4595">
                        <c:v>10.299560549999999</c:v>
                      </c:pt>
                      <c:pt idx="4596">
                        <c:v>10.299560549999999</c:v>
                      </c:pt>
                      <c:pt idx="4597">
                        <c:v>10.299560549999999</c:v>
                      </c:pt>
                      <c:pt idx="4598">
                        <c:v>10.299560549999999</c:v>
                      </c:pt>
                      <c:pt idx="4599">
                        <c:v>10.19946289</c:v>
                      </c:pt>
                      <c:pt idx="4600">
                        <c:v>10.299560549999999</c:v>
                      </c:pt>
                      <c:pt idx="4601">
                        <c:v>10.19946289</c:v>
                      </c:pt>
                      <c:pt idx="4602">
                        <c:v>10.19946289</c:v>
                      </c:pt>
                      <c:pt idx="4603">
                        <c:v>10.299560549999999</c:v>
                      </c:pt>
                      <c:pt idx="4604">
                        <c:v>10.299560549999999</c:v>
                      </c:pt>
                      <c:pt idx="4605">
                        <c:v>10.19946289</c:v>
                      </c:pt>
                      <c:pt idx="4606">
                        <c:v>10.299560549999999</c:v>
                      </c:pt>
                      <c:pt idx="4607">
                        <c:v>10.19946289</c:v>
                      </c:pt>
                      <c:pt idx="4608">
                        <c:v>10.299560549999999</c:v>
                      </c:pt>
                      <c:pt idx="4609">
                        <c:v>10.299560549999999</c:v>
                      </c:pt>
                      <c:pt idx="4610">
                        <c:v>10.299560549999999</c:v>
                      </c:pt>
                      <c:pt idx="4611">
                        <c:v>10.19946289</c:v>
                      </c:pt>
                      <c:pt idx="4612">
                        <c:v>10.19946289</c:v>
                      </c:pt>
                      <c:pt idx="4613">
                        <c:v>10.19946289</c:v>
                      </c:pt>
                      <c:pt idx="4614">
                        <c:v>10.299560549999999</c:v>
                      </c:pt>
                      <c:pt idx="4615">
                        <c:v>10.299560549999999</c:v>
                      </c:pt>
                      <c:pt idx="4616">
                        <c:v>10.19946289</c:v>
                      </c:pt>
                      <c:pt idx="4617">
                        <c:v>10.19946289</c:v>
                      </c:pt>
                      <c:pt idx="4618">
                        <c:v>10.19946289</c:v>
                      </c:pt>
                      <c:pt idx="4619">
                        <c:v>10.19946289</c:v>
                      </c:pt>
                      <c:pt idx="4620">
                        <c:v>10.19946289</c:v>
                      </c:pt>
                      <c:pt idx="4621">
                        <c:v>10.19946289</c:v>
                      </c:pt>
                      <c:pt idx="4622">
                        <c:v>10.19946289</c:v>
                      </c:pt>
                      <c:pt idx="4623">
                        <c:v>10.19946289</c:v>
                      </c:pt>
                      <c:pt idx="4624">
                        <c:v>10.19946289</c:v>
                      </c:pt>
                      <c:pt idx="4625">
                        <c:v>10.19946289</c:v>
                      </c:pt>
                      <c:pt idx="4626">
                        <c:v>10.19946289</c:v>
                      </c:pt>
                      <c:pt idx="4627">
                        <c:v>10.19946289</c:v>
                      </c:pt>
                      <c:pt idx="4628">
                        <c:v>10.19946289</c:v>
                      </c:pt>
                      <c:pt idx="4629">
                        <c:v>10.19946289</c:v>
                      </c:pt>
                      <c:pt idx="4630">
                        <c:v>10.19946289</c:v>
                      </c:pt>
                      <c:pt idx="4631">
                        <c:v>10.19946289</c:v>
                      </c:pt>
                      <c:pt idx="4632">
                        <c:v>10.19946289</c:v>
                      </c:pt>
                      <c:pt idx="4633">
                        <c:v>10.19946289</c:v>
                      </c:pt>
                      <c:pt idx="4634">
                        <c:v>10.19946289</c:v>
                      </c:pt>
                      <c:pt idx="4635">
                        <c:v>10.19946289</c:v>
                      </c:pt>
                      <c:pt idx="4636">
                        <c:v>10.19946289</c:v>
                      </c:pt>
                      <c:pt idx="4637">
                        <c:v>10.19946289</c:v>
                      </c:pt>
                      <c:pt idx="4638">
                        <c:v>10.19946289</c:v>
                      </c:pt>
                      <c:pt idx="4639">
                        <c:v>10.19946289</c:v>
                      </c:pt>
                      <c:pt idx="4640">
                        <c:v>10.19946289</c:v>
                      </c:pt>
                      <c:pt idx="4641">
                        <c:v>10.19946289</c:v>
                      </c:pt>
                      <c:pt idx="4642">
                        <c:v>10.19946289</c:v>
                      </c:pt>
                      <c:pt idx="4643">
                        <c:v>10.19946289</c:v>
                      </c:pt>
                      <c:pt idx="4644">
                        <c:v>10.19946289</c:v>
                      </c:pt>
                      <c:pt idx="4645">
                        <c:v>10.19946289</c:v>
                      </c:pt>
                      <c:pt idx="4646">
                        <c:v>10.19946289</c:v>
                      </c:pt>
                      <c:pt idx="4647">
                        <c:v>10.19946289</c:v>
                      </c:pt>
                      <c:pt idx="4648">
                        <c:v>10.19946289</c:v>
                      </c:pt>
                      <c:pt idx="4649">
                        <c:v>10.19946289</c:v>
                      </c:pt>
                      <c:pt idx="4650">
                        <c:v>10.19946289</c:v>
                      </c:pt>
                      <c:pt idx="4651">
                        <c:v>10.19946289</c:v>
                      </c:pt>
                      <c:pt idx="4652">
                        <c:v>10.19946289</c:v>
                      </c:pt>
                      <c:pt idx="4653">
                        <c:v>10.19946289</c:v>
                      </c:pt>
                      <c:pt idx="4654">
                        <c:v>10.19946289</c:v>
                      </c:pt>
                      <c:pt idx="4655">
                        <c:v>10.19946289</c:v>
                      </c:pt>
                      <c:pt idx="4656">
                        <c:v>10.19946289</c:v>
                      </c:pt>
                      <c:pt idx="4657">
                        <c:v>10.19946289</c:v>
                      </c:pt>
                      <c:pt idx="4658">
                        <c:v>10.19946289</c:v>
                      </c:pt>
                      <c:pt idx="4659">
                        <c:v>10.19946289</c:v>
                      </c:pt>
                      <c:pt idx="4660">
                        <c:v>10.19946289</c:v>
                      </c:pt>
                      <c:pt idx="4661">
                        <c:v>10.19946289</c:v>
                      </c:pt>
                      <c:pt idx="4662">
                        <c:v>10.19946289</c:v>
                      </c:pt>
                      <c:pt idx="4663">
                        <c:v>10.19946289</c:v>
                      </c:pt>
                      <c:pt idx="4664">
                        <c:v>10.19946289</c:v>
                      </c:pt>
                      <c:pt idx="4665">
                        <c:v>10.19946289</c:v>
                      </c:pt>
                      <c:pt idx="4666">
                        <c:v>10.19946289</c:v>
                      </c:pt>
                      <c:pt idx="4667">
                        <c:v>10.19946289</c:v>
                      </c:pt>
                      <c:pt idx="4668">
                        <c:v>10.19946289</c:v>
                      </c:pt>
                      <c:pt idx="4669">
                        <c:v>10.19946289</c:v>
                      </c:pt>
                      <c:pt idx="4670">
                        <c:v>10.19946289</c:v>
                      </c:pt>
                      <c:pt idx="4671">
                        <c:v>10.19946289</c:v>
                      </c:pt>
                      <c:pt idx="4672">
                        <c:v>10.19946289</c:v>
                      </c:pt>
                      <c:pt idx="4673">
                        <c:v>10.19946289</c:v>
                      </c:pt>
                      <c:pt idx="4674">
                        <c:v>10.19946289</c:v>
                      </c:pt>
                      <c:pt idx="4675">
                        <c:v>10.19946289</c:v>
                      </c:pt>
                      <c:pt idx="4676">
                        <c:v>10.19946289</c:v>
                      </c:pt>
                      <c:pt idx="4677">
                        <c:v>10.19946289</c:v>
                      </c:pt>
                      <c:pt idx="4678">
                        <c:v>10.19946289</c:v>
                      </c:pt>
                      <c:pt idx="4679">
                        <c:v>10.19946289</c:v>
                      </c:pt>
                      <c:pt idx="4680">
                        <c:v>10.19946289</c:v>
                      </c:pt>
                      <c:pt idx="4681">
                        <c:v>10.19946289</c:v>
                      </c:pt>
                      <c:pt idx="4682">
                        <c:v>10.19946289</c:v>
                      </c:pt>
                      <c:pt idx="4683">
                        <c:v>10.19946289</c:v>
                      </c:pt>
                      <c:pt idx="4684">
                        <c:v>10.19946289</c:v>
                      </c:pt>
                      <c:pt idx="4685">
                        <c:v>10.19946289</c:v>
                      </c:pt>
                      <c:pt idx="4686">
                        <c:v>10.19946289</c:v>
                      </c:pt>
                      <c:pt idx="4687">
                        <c:v>10.09960937</c:v>
                      </c:pt>
                      <c:pt idx="4688">
                        <c:v>10.19946289</c:v>
                      </c:pt>
                      <c:pt idx="4689">
                        <c:v>10.19946289</c:v>
                      </c:pt>
                      <c:pt idx="4690">
                        <c:v>10.19946289</c:v>
                      </c:pt>
                      <c:pt idx="4691">
                        <c:v>10.19946289</c:v>
                      </c:pt>
                      <c:pt idx="4692">
                        <c:v>10.19946289</c:v>
                      </c:pt>
                      <c:pt idx="4693">
                        <c:v>10.19946289</c:v>
                      </c:pt>
                      <c:pt idx="4694">
                        <c:v>10.19946289</c:v>
                      </c:pt>
                      <c:pt idx="4695">
                        <c:v>10.09960937</c:v>
                      </c:pt>
                      <c:pt idx="4696">
                        <c:v>10.19946289</c:v>
                      </c:pt>
                      <c:pt idx="4697">
                        <c:v>10.19946289</c:v>
                      </c:pt>
                      <c:pt idx="4698">
                        <c:v>10.09960937</c:v>
                      </c:pt>
                      <c:pt idx="4699">
                        <c:v>10.09960937</c:v>
                      </c:pt>
                      <c:pt idx="4700">
                        <c:v>10.09960937</c:v>
                      </c:pt>
                      <c:pt idx="4701">
                        <c:v>10.19946289</c:v>
                      </c:pt>
                      <c:pt idx="4702">
                        <c:v>10.19946289</c:v>
                      </c:pt>
                      <c:pt idx="4703">
                        <c:v>10.09960937</c:v>
                      </c:pt>
                      <c:pt idx="4704">
                        <c:v>10.19946289</c:v>
                      </c:pt>
                      <c:pt idx="4705">
                        <c:v>10.09960937</c:v>
                      </c:pt>
                      <c:pt idx="4706">
                        <c:v>10.09960937</c:v>
                      </c:pt>
                      <c:pt idx="4707">
                        <c:v>10.09960937</c:v>
                      </c:pt>
                      <c:pt idx="4708">
                        <c:v>10.09960937</c:v>
                      </c:pt>
                      <c:pt idx="4709">
                        <c:v>10.19946289</c:v>
                      </c:pt>
                      <c:pt idx="4710">
                        <c:v>10.09960937</c:v>
                      </c:pt>
                      <c:pt idx="4711">
                        <c:v>10.09960937</c:v>
                      </c:pt>
                      <c:pt idx="4712">
                        <c:v>10.09960937</c:v>
                      </c:pt>
                      <c:pt idx="4713">
                        <c:v>10.09960937</c:v>
                      </c:pt>
                      <c:pt idx="4714">
                        <c:v>10.09960937</c:v>
                      </c:pt>
                      <c:pt idx="4715">
                        <c:v>10.09960937</c:v>
                      </c:pt>
                      <c:pt idx="4716">
                        <c:v>10.09960937</c:v>
                      </c:pt>
                      <c:pt idx="4717">
                        <c:v>10.09960937</c:v>
                      </c:pt>
                      <c:pt idx="4718">
                        <c:v>10.09960937</c:v>
                      </c:pt>
                      <c:pt idx="4719">
                        <c:v>10.09960937</c:v>
                      </c:pt>
                      <c:pt idx="4720">
                        <c:v>10.09960937</c:v>
                      </c:pt>
                      <c:pt idx="4721">
                        <c:v>10.09960937</c:v>
                      </c:pt>
                      <c:pt idx="4722">
                        <c:v>10.09960937</c:v>
                      </c:pt>
                      <c:pt idx="4723">
                        <c:v>10.09960937</c:v>
                      </c:pt>
                      <c:pt idx="4724">
                        <c:v>10.09960937</c:v>
                      </c:pt>
                      <c:pt idx="4725">
                        <c:v>10.09960937</c:v>
                      </c:pt>
                      <c:pt idx="4726">
                        <c:v>10.09960937</c:v>
                      </c:pt>
                      <c:pt idx="4727">
                        <c:v>10.09960937</c:v>
                      </c:pt>
                      <c:pt idx="4728">
                        <c:v>10.09960937</c:v>
                      </c:pt>
                      <c:pt idx="4729">
                        <c:v>10.09960937</c:v>
                      </c:pt>
                      <c:pt idx="4730">
                        <c:v>10.09960937</c:v>
                      </c:pt>
                      <c:pt idx="4731">
                        <c:v>10.09960937</c:v>
                      </c:pt>
                      <c:pt idx="4732">
                        <c:v>10.09960937</c:v>
                      </c:pt>
                      <c:pt idx="4733">
                        <c:v>10.09960937</c:v>
                      </c:pt>
                      <c:pt idx="4734">
                        <c:v>10.09960937</c:v>
                      </c:pt>
                      <c:pt idx="4735">
                        <c:v>10.09960937</c:v>
                      </c:pt>
                      <c:pt idx="4736">
                        <c:v>10.09960937</c:v>
                      </c:pt>
                      <c:pt idx="4737">
                        <c:v>10.09960937</c:v>
                      </c:pt>
                      <c:pt idx="4738">
                        <c:v>10.09960937</c:v>
                      </c:pt>
                      <c:pt idx="4739">
                        <c:v>10.09960937</c:v>
                      </c:pt>
                      <c:pt idx="4740">
                        <c:v>10.09960937</c:v>
                      </c:pt>
                      <c:pt idx="4741">
                        <c:v>10.09960937</c:v>
                      </c:pt>
                      <c:pt idx="4742">
                        <c:v>10.09960937</c:v>
                      </c:pt>
                      <c:pt idx="4743">
                        <c:v>10.09960937</c:v>
                      </c:pt>
                      <c:pt idx="4744">
                        <c:v>10.09960937</c:v>
                      </c:pt>
                      <c:pt idx="4745">
                        <c:v>10.09960937</c:v>
                      </c:pt>
                      <c:pt idx="4746">
                        <c:v>10.09960937</c:v>
                      </c:pt>
                      <c:pt idx="4747">
                        <c:v>10.09960937</c:v>
                      </c:pt>
                      <c:pt idx="4748">
                        <c:v>10.09960937</c:v>
                      </c:pt>
                      <c:pt idx="4749">
                        <c:v>10.09960937</c:v>
                      </c:pt>
                      <c:pt idx="4750">
                        <c:v>10.09960937</c:v>
                      </c:pt>
                      <c:pt idx="4751">
                        <c:v>10.09960937</c:v>
                      </c:pt>
                      <c:pt idx="4752">
                        <c:v>10.09960937</c:v>
                      </c:pt>
                      <c:pt idx="4753">
                        <c:v>10.09960937</c:v>
                      </c:pt>
                      <c:pt idx="4754">
                        <c:v>10.09960937</c:v>
                      </c:pt>
                      <c:pt idx="4755">
                        <c:v>10.09960937</c:v>
                      </c:pt>
                      <c:pt idx="4756">
                        <c:v>10.09960937</c:v>
                      </c:pt>
                      <c:pt idx="4757">
                        <c:v>10.09960937</c:v>
                      </c:pt>
                      <c:pt idx="4758">
                        <c:v>10.09960937</c:v>
                      </c:pt>
                      <c:pt idx="4759">
                        <c:v>10.09960937</c:v>
                      </c:pt>
                      <c:pt idx="4760">
                        <c:v>10.09960937</c:v>
                      </c:pt>
                      <c:pt idx="4761">
                        <c:v>10.09960937</c:v>
                      </c:pt>
                      <c:pt idx="4762">
                        <c:v>10.09960937</c:v>
                      </c:pt>
                      <c:pt idx="4763">
                        <c:v>10.09960937</c:v>
                      </c:pt>
                      <c:pt idx="4764">
                        <c:v>10.09960937</c:v>
                      </c:pt>
                      <c:pt idx="4765">
                        <c:v>10.09960937</c:v>
                      </c:pt>
                      <c:pt idx="4766">
                        <c:v>10.09960937</c:v>
                      </c:pt>
                      <c:pt idx="4767">
                        <c:v>10.09960937</c:v>
                      </c:pt>
                      <c:pt idx="4768">
                        <c:v>10.09960937</c:v>
                      </c:pt>
                      <c:pt idx="4769">
                        <c:v>10.09960937</c:v>
                      </c:pt>
                      <c:pt idx="4770">
                        <c:v>10.09960937</c:v>
                      </c:pt>
                      <c:pt idx="4771">
                        <c:v>10.09960937</c:v>
                      </c:pt>
                      <c:pt idx="4772">
                        <c:v>10.09960937</c:v>
                      </c:pt>
                      <c:pt idx="4773">
                        <c:v>10.09960937</c:v>
                      </c:pt>
                      <c:pt idx="4774">
                        <c:v>10.09960937</c:v>
                      </c:pt>
                      <c:pt idx="4775">
                        <c:v>10.09960937</c:v>
                      </c:pt>
                      <c:pt idx="4776">
                        <c:v>10.09960937</c:v>
                      </c:pt>
                      <c:pt idx="4777">
                        <c:v>10.09960937</c:v>
                      </c:pt>
                      <c:pt idx="4778">
                        <c:v>10.09960937</c:v>
                      </c:pt>
                      <c:pt idx="4779">
                        <c:v>10.09960937</c:v>
                      </c:pt>
                      <c:pt idx="4780">
                        <c:v>10.09960937</c:v>
                      </c:pt>
                      <c:pt idx="4781">
                        <c:v>10.09960937</c:v>
                      </c:pt>
                      <c:pt idx="4782">
                        <c:v>10.09960937</c:v>
                      </c:pt>
                      <c:pt idx="4783">
                        <c:v>10.09960937</c:v>
                      </c:pt>
                      <c:pt idx="4784">
                        <c:v>10.09960937</c:v>
                      </c:pt>
                      <c:pt idx="4785">
                        <c:v>10.09960937</c:v>
                      </c:pt>
                      <c:pt idx="4786">
                        <c:v>10.09960937</c:v>
                      </c:pt>
                      <c:pt idx="4787">
                        <c:v>10.09960937</c:v>
                      </c:pt>
                      <c:pt idx="4788">
                        <c:v>10.09960937</c:v>
                      </c:pt>
                      <c:pt idx="4789">
                        <c:v>10.09960937</c:v>
                      </c:pt>
                      <c:pt idx="4790">
                        <c:v>10.09960937</c:v>
                      </c:pt>
                      <c:pt idx="4791">
                        <c:v>10.09960937</c:v>
                      </c:pt>
                      <c:pt idx="4792">
                        <c:v>10.09960937</c:v>
                      </c:pt>
                      <c:pt idx="4793">
                        <c:v>10.09960937</c:v>
                      </c:pt>
                      <c:pt idx="4794">
                        <c:v>10.09960937</c:v>
                      </c:pt>
                      <c:pt idx="4795">
                        <c:v>10.09960937</c:v>
                      </c:pt>
                      <c:pt idx="4796">
                        <c:v>10.09960937</c:v>
                      </c:pt>
                      <c:pt idx="4797">
                        <c:v>9.9995117199999974</c:v>
                      </c:pt>
                      <c:pt idx="4798">
                        <c:v>10.09960937</c:v>
                      </c:pt>
                      <c:pt idx="4799">
                        <c:v>10.09960937</c:v>
                      </c:pt>
                      <c:pt idx="4800">
                        <c:v>10.09960937</c:v>
                      </c:pt>
                      <c:pt idx="4801">
                        <c:v>9.9995117199999974</c:v>
                      </c:pt>
                      <c:pt idx="4802">
                        <c:v>10.09960937</c:v>
                      </c:pt>
                      <c:pt idx="4803">
                        <c:v>10.09960937</c:v>
                      </c:pt>
                      <c:pt idx="4804">
                        <c:v>9.9995117199999974</c:v>
                      </c:pt>
                      <c:pt idx="4805">
                        <c:v>10.09960937</c:v>
                      </c:pt>
                      <c:pt idx="4806">
                        <c:v>10.09960937</c:v>
                      </c:pt>
                      <c:pt idx="4807">
                        <c:v>9.9995117199999974</c:v>
                      </c:pt>
                      <c:pt idx="4808">
                        <c:v>9.9995117199999974</c:v>
                      </c:pt>
                      <c:pt idx="4809">
                        <c:v>9.9995117199999974</c:v>
                      </c:pt>
                      <c:pt idx="4810">
                        <c:v>9.9995117199999974</c:v>
                      </c:pt>
                      <c:pt idx="4811">
                        <c:v>9.9995117199999974</c:v>
                      </c:pt>
                      <c:pt idx="4812">
                        <c:v>9.9995117199999974</c:v>
                      </c:pt>
                      <c:pt idx="4813">
                        <c:v>9.9995117199999974</c:v>
                      </c:pt>
                      <c:pt idx="4814">
                        <c:v>9.9995117199999974</c:v>
                      </c:pt>
                      <c:pt idx="4815">
                        <c:v>9.9995117199999974</c:v>
                      </c:pt>
                      <c:pt idx="4816">
                        <c:v>9.9995117199999974</c:v>
                      </c:pt>
                      <c:pt idx="4817">
                        <c:v>9.9995117199999974</c:v>
                      </c:pt>
                      <c:pt idx="4818">
                        <c:v>9.9995117199999974</c:v>
                      </c:pt>
                      <c:pt idx="4819">
                        <c:v>9.9995117199999974</c:v>
                      </c:pt>
                      <c:pt idx="4820">
                        <c:v>9.9995117199999974</c:v>
                      </c:pt>
                      <c:pt idx="4821">
                        <c:v>9.9995117199999974</c:v>
                      </c:pt>
                      <c:pt idx="4822">
                        <c:v>9.9995117199999974</c:v>
                      </c:pt>
                      <c:pt idx="4823">
                        <c:v>9.9995117199999974</c:v>
                      </c:pt>
                      <c:pt idx="4824">
                        <c:v>9.9995117199999974</c:v>
                      </c:pt>
                      <c:pt idx="4825">
                        <c:v>9.9995117199999974</c:v>
                      </c:pt>
                      <c:pt idx="4826">
                        <c:v>9.9995117199999974</c:v>
                      </c:pt>
                      <c:pt idx="4827">
                        <c:v>9.9995117199999974</c:v>
                      </c:pt>
                      <c:pt idx="4828">
                        <c:v>9.9995117199999974</c:v>
                      </c:pt>
                      <c:pt idx="4829">
                        <c:v>9.9995117199999974</c:v>
                      </c:pt>
                      <c:pt idx="4830">
                        <c:v>9.9995117199999974</c:v>
                      </c:pt>
                      <c:pt idx="4831">
                        <c:v>9.9995117199999974</c:v>
                      </c:pt>
                      <c:pt idx="4832">
                        <c:v>9.9995117199999974</c:v>
                      </c:pt>
                      <c:pt idx="4833">
                        <c:v>9.9995117199999974</c:v>
                      </c:pt>
                      <c:pt idx="4834">
                        <c:v>9.9995117199999974</c:v>
                      </c:pt>
                      <c:pt idx="4835">
                        <c:v>9.9995117199999974</c:v>
                      </c:pt>
                      <c:pt idx="4836">
                        <c:v>9.9995117199999974</c:v>
                      </c:pt>
                      <c:pt idx="4837">
                        <c:v>9.9995117199999974</c:v>
                      </c:pt>
                      <c:pt idx="4838">
                        <c:v>9.9995117199999974</c:v>
                      </c:pt>
                      <c:pt idx="4839">
                        <c:v>9.9995117199999974</c:v>
                      </c:pt>
                      <c:pt idx="4840">
                        <c:v>9.9995117199999974</c:v>
                      </c:pt>
                      <c:pt idx="4841">
                        <c:v>9.9995117199999974</c:v>
                      </c:pt>
                      <c:pt idx="4842">
                        <c:v>9.9995117199999974</c:v>
                      </c:pt>
                      <c:pt idx="4843">
                        <c:v>9.9995117199999974</c:v>
                      </c:pt>
                      <c:pt idx="4844">
                        <c:v>9.9995117199999974</c:v>
                      </c:pt>
                      <c:pt idx="4845">
                        <c:v>9.9995117199999974</c:v>
                      </c:pt>
                      <c:pt idx="4846">
                        <c:v>9.9995117199999974</c:v>
                      </c:pt>
                      <c:pt idx="4847">
                        <c:v>9.9995117199999974</c:v>
                      </c:pt>
                      <c:pt idx="4848">
                        <c:v>9.9995117199999974</c:v>
                      </c:pt>
                      <c:pt idx="4849">
                        <c:v>9.9995117199999974</c:v>
                      </c:pt>
                      <c:pt idx="4850">
                        <c:v>9.9995117199999974</c:v>
                      </c:pt>
                      <c:pt idx="4851">
                        <c:v>9.9995117199999974</c:v>
                      </c:pt>
                      <c:pt idx="4852">
                        <c:v>9.9995117199999974</c:v>
                      </c:pt>
                      <c:pt idx="4853">
                        <c:v>9.9995117199999974</c:v>
                      </c:pt>
                      <c:pt idx="4854">
                        <c:v>9.9995117199999974</c:v>
                      </c:pt>
                      <c:pt idx="4855">
                        <c:v>9.9995117199999974</c:v>
                      </c:pt>
                      <c:pt idx="4856">
                        <c:v>9.9995117199999974</c:v>
                      </c:pt>
                      <c:pt idx="4857">
                        <c:v>9.9995117199999974</c:v>
                      </c:pt>
                      <c:pt idx="4858">
                        <c:v>9.9995117199999974</c:v>
                      </c:pt>
                      <c:pt idx="4859">
                        <c:v>9.9995117199999974</c:v>
                      </c:pt>
                      <c:pt idx="4860">
                        <c:v>9.9995117199999974</c:v>
                      </c:pt>
                      <c:pt idx="4861">
                        <c:v>9.9995117199999974</c:v>
                      </c:pt>
                      <c:pt idx="4862">
                        <c:v>9.9995117199999974</c:v>
                      </c:pt>
                      <c:pt idx="4863">
                        <c:v>9.9995117199999974</c:v>
                      </c:pt>
                      <c:pt idx="4864">
                        <c:v>9.9995117199999974</c:v>
                      </c:pt>
                      <c:pt idx="4865">
                        <c:v>9.9995117199999974</c:v>
                      </c:pt>
                      <c:pt idx="4866">
                        <c:v>9.9995117199999974</c:v>
                      </c:pt>
                      <c:pt idx="4867">
                        <c:v>9.9995117199999974</c:v>
                      </c:pt>
                      <c:pt idx="4868">
                        <c:v>9.9995117199999974</c:v>
                      </c:pt>
                      <c:pt idx="4869">
                        <c:v>9.9995117199999974</c:v>
                      </c:pt>
                      <c:pt idx="4870">
                        <c:v>9.9995117199999974</c:v>
                      </c:pt>
                      <c:pt idx="4871">
                        <c:v>9.9995117199999974</c:v>
                      </c:pt>
                      <c:pt idx="4872">
                        <c:v>9.9995117199999974</c:v>
                      </c:pt>
                      <c:pt idx="4873">
                        <c:v>9.9995117199999974</c:v>
                      </c:pt>
                      <c:pt idx="4874">
                        <c:v>9.9995117199999974</c:v>
                      </c:pt>
                      <c:pt idx="4875">
                        <c:v>9.9995117199999974</c:v>
                      </c:pt>
                      <c:pt idx="4876">
                        <c:v>9.9995117199999974</c:v>
                      </c:pt>
                      <c:pt idx="4877">
                        <c:v>9.9995117199999974</c:v>
                      </c:pt>
                      <c:pt idx="4878">
                        <c:v>9.9995117199999974</c:v>
                      </c:pt>
                      <c:pt idx="4879">
                        <c:v>9.9995117199999974</c:v>
                      </c:pt>
                      <c:pt idx="4880">
                        <c:v>9.9995117199999974</c:v>
                      </c:pt>
                      <c:pt idx="4881">
                        <c:v>9.9995117199999974</c:v>
                      </c:pt>
                      <c:pt idx="4882">
                        <c:v>9.9995117199999974</c:v>
                      </c:pt>
                      <c:pt idx="4883">
                        <c:v>9.9995117199999974</c:v>
                      </c:pt>
                      <c:pt idx="4884">
                        <c:v>9.9995117199999974</c:v>
                      </c:pt>
                      <c:pt idx="4885">
                        <c:v>9.9995117199999974</c:v>
                      </c:pt>
                      <c:pt idx="4886">
                        <c:v>9.9995117199999974</c:v>
                      </c:pt>
                      <c:pt idx="4887">
                        <c:v>9.9995117199999974</c:v>
                      </c:pt>
                      <c:pt idx="4888">
                        <c:v>9.9995117199999974</c:v>
                      </c:pt>
                      <c:pt idx="4889">
                        <c:v>9.9995117199999974</c:v>
                      </c:pt>
                      <c:pt idx="4890">
                        <c:v>9.8996581999999975</c:v>
                      </c:pt>
                      <c:pt idx="4891">
                        <c:v>9.9995117199999974</c:v>
                      </c:pt>
                      <c:pt idx="4892">
                        <c:v>9.9995117199999974</c:v>
                      </c:pt>
                      <c:pt idx="4893">
                        <c:v>9.9995117199999974</c:v>
                      </c:pt>
                      <c:pt idx="4894">
                        <c:v>9.9995117199999974</c:v>
                      </c:pt>
                      <c:pt idx="4895">
                        <c:v>9.8996581999999975</c:v>
                      </c:pt>
                      <c:pt idx="4896">
                        <c:v>9.9995117199999974</c:v>
                      </c:pt>
                      <c:pt idx="4897">
                        <c:v>9.9995117199999974</c:v>
                      </c:pt>
                      <c:pt idx="4898">
                        <c:v>9.9995117199999974</c:v>
                      </c:pt>
                      <c:pt idx="4899">
                        <c:v>9.9995117199999974</c:v>
                      </c:pt>
                      <c:pt idx="4900">
                        <c:v>9.9995117199999974</c:v>
                      </c:pt>
                      <c:pt idx="4901">
                        <c:v>9.8996581999999975</c:v>
                      </c:pt>
                      <c:pt idx="4902">
                        <c:v>9.9995117199999974</c:v>
                      </c:pt>
                      <c:pt idx="4903">
                        <c:v>9.9995117199999974</c:v>
                      </c:pt>
                      <c:pt idx="4904">
                        <c:v>9.9995117199999974</c:v>
                      </c:pt>
                      <c:pt idx="4905">
                        <c:v>9.9995117199999974</c:v>
                      </c:pt>
                      <c:pt idx="4906">
                        <c:v>9.9995117199999974</c:v>
                      </c:pt>
                      <c:pt idx="4907">
                        <c:v>9.9995117199999974</c:v>
                      </c:pt>
                      <c:pt idx="4908">
                        <c:v>9.9995117199999974</c:v>
                      </c:pt>
                      <c:pt idx="4909">
                        <c:v>9.9995117199999974</c:v>
                      </c:pt>
                      <c:pt idx="4910">
                        <c:v>9.8996581999999975</c:v>
                      </c:pt>
                      <c:pt idx="4911">
                        <c:v>9.8996581999999975</c:v>
                      </c:pt>
                      <c:pt idx="4912">
                        <c:v>9.8996581999999975</c:v>
                      </c:pt>
                      <c:pt idx="4913">
                        <c:v>9.8996581999999975</c:v>
                      </c:pt>
                      <c:pt idx="4914">
                        <c:v>9.8996581999999975</c:v>
                      </c:pt>
                      <c:pt idx="4915">
                        <c:v>9.8996581999999975</c:v>
                      </c:pt>
                      <c:pt idx="4916">
                        <c:v>9.8996581999999975</c:v>
                      </c:pt>
                      <c:pt idx="4917">
                        <c:v>9.8996581999999975</c:v>
                      </c:pt>
                      <c:pt idx="4918">
                        <c:v>9.8996581999999975</c:v>
                      </c:pt>
                      <c:pt idx="4919">
                        <c:v>9.8996581999999975</c:v>
                      </c:pt>
                      <c:pt idx="4920">
                        <c:v>9.8996581999999975</c:v>
                      </c:pt>
                      <c:pt idx="4921">
                        <c:v>9.8996581999999975</c:v>
                      </c:pt>
                      <c:pt idx="4922">
                        <c:v>9.8996581999999975</c:v>
                      </c:pt>
                      <c:pt idx="4923">
                        <c:v>9.8996581999999975</c:v>
                      </c:pt>
                      <c:pt idx="4924">
                        <c:v>9.8996581999999975</c:v>
                      </c:pt>
                      <c:pt idx="4925">
                        <c:v>9.8996581999999975</c:v>
                      </c:pt>
                      <c:pt idx="4926">
                        <c:v>9.8996581999999975</c:v>
                      </c:pt>
                      <c:pt idx="4927">
                        <c:v>9.8996581999999975</c:v>
                      </c:pt>
                      <c:pt idx="4928">
                        <c:v>9.8996581999999975</c:v>
                      </c:pt>
                      <c:pt idx="4929">
                        <c:v>9.8996581999999975</c:v>
                      </c:pt>
                      <c:pt idx="4930">
                        <c:v>9.8996581999999975</c:v>
                      </c:pt>
                      <c:pt idx="4931">
                        <c:v>9.8996581999999975</c:v>
                      </c:pt>
                      <c:pt idx="4932">
                        <c:v>9.8996581999999975</c:v>
                      </c:pt>
                      <c:pt idx="4933">
                        <c:v>9.8996581999999975</c:v>
                      </c:pt>
                      <c:pt idx="4934">
                        <c:v>9.8996581999999975</c:v>
                      </c:pt>
                      <c:pt idx="4935">
                        <c:v>9.8996581999999975</c:v>
                      </c:pt>
                      <c:pt idx="4936">
                        <c:v>9.8996581999999975</c:v>
                      </c:pt>
                      <c:pt idx="4937">
                        <c:v>9.8996581999999975</c:v>
                      </c:pt>
                      <c:pt idx="4938">
                        <c:v>9.8996581999999975</c:v>
                      </c:pt>
                      <c:pt idx="4939">
                        <c:v>9.8996581999999975</c:v>
                      </c:pt>
                      <c:pt idx="4940">
                        <c:v>9.8996581999999975</c:v>
                      </c:pt>
                      <c:pt idx="4941">
                        <c:v>9.8996581999999975</c:v>
                      </c:pt>
                      <c:pt idx="4942">
                        <c:v>9.8996581999999975</c:v>
                      </c:pt>
                      <c:pt idx="4943">
                        <c:v>9.8996581999999975</c:v>
                      </c:pt>
                      <c:pt idx="4944">
                        <c:v>9.8996581999999975</c:v>
                      </c:pt>
                      <c:pt idx="4945">
                        <c:v>9.8996581999999975</c:v>
                      </c:pt>
                      <c:pt idx="4946">
                        <c:v>9.8996581999999975</c:v>
                      </c:pt>
                      <c:pt idx="4947">
                        <c:v>9.8996581999999975</c:v>
                      </c:pt>
                      <c:pt idx="4948">
                        <c:v>9.8996581999999975</c:v>
                      </c:pt>
                      <c:pt idx="4949">
                        <c:v>9.8996581999999975</c:v>
                      </c:pt>
                      <c:pt idx="4950">
                        <c:v>9.8996581999999975</c:v>
                      </c:pt>
                      <c:pt idx="4951">
                        <c:v>9.8996581999999975</c:v>
                      </c:pt>
                      <c:pt idx="4952">
                        <c:v>9.8996581999999975</c:v>
                      </c:pt>
                      <c:pt idx="4953">
                        <c:v>9.8996581999999975</c:v>
                      </c:pt>
                      <c:pt idx="4954">
                        <c:v>9.8996581999999975</c:v>
                      </c:pt>
                      <c:pt idx="4955">
                        <c:v>9.8996581999999975</c:v>
                      </c:pt>
                      <c:pt idx="4956">
                        <c:v>9.8996581999999975</c:v>
                      </c:pt>
                      <c:pt idx="4957">
                        <c:v>9.8996581999999975</c:v>
                      </c:pt>
                      <c:pt idx="4958">
                        <c:v>9.8996581999999975</c:v>
                      </c:pt>
                      <c:pt idx="4959">
                        <c:v>9.8996581999999975</c:v>
                      </c:pt>
                      <c:pt idx="4960">
                        <c:v>9.8996581999999975</c:v>
                      </c:pt>
                      <c:pt idx="4961">
                        <c:v>9.8996581999999975</c:v>
                      </c:pt>
                      <c:pt idx="4962">
                        <c:v>9.8996581999999975</c:v>
                      </c:pt>
                      <c:pt idx="4963">
                        <c:v>9.8996581999999975</c:v>
                      </c:pt>
                      <c:pt idx="4964">
                        <c:v>9.8996581999999975</c:v>
                      </c:pt>
                      <c:pt idx="4965">
                        <c:v>9.8996581999999975</c:v>
                      </c:pt>
                      <c:pt idx="4966">
                        <c:v>9.8996581999999975</c:v>
                      </c:pt>
                      <c:pt idx="4967">
                        <c:v>9.8996581999999975</c:v>
                      </c:pt>
                      <c:pt idx="4968">
                        <c:v>9.8996581999999975</c:v>
                      </c:pt>
                      <c:pt idx="4969">
                        <c:v>9.8996581999999975</c:v>
                      </c:pt>
                      <c:pt idx="4970">
                        <c:v>9.8996581999999975</c:v>
                      </c:pt>
                      <c:pt idx="4971">
                        <c:v>9.8996581999999975</c:v>
                      </c:pt>
                      <c:pt idx="4972">
                        <c:v>9.8996581999999975</c:v>
                      </c:pt>
                      <c:pt idx="4973">
                        <c:v>9.8996581999999975</c:v>
                      </c:pt>
                      <c:pt idx="4974">
                        <c:v>9.8996581999999975</c:v>
                      </c:pt>
                      <c:pt idx="4975">
                        <c:v>9.8996581999999975</c:v>
                      </c:pt>
                      <c:pt idx="4976">
                        <c:v>9.8996581999999975</c:v>
                      </c:pt>
                      <c:pt idx="4977">
                        <c:v>9.8996581999999975</c:v>
                      </c:pt>
                      <c:pt idx="4978">
                        <c:v>9.8996581999999975</c:v>
                      </c:pt>
                      <c:pt idx="4979">
                        <c:v>9.8996581999999975</c:v>
                      </c:pt>
                      <c:pt idx="4980">
                        <c:v>9.8996581999999975</c:v>
                      </c:pt>
                      <c:pt idx="4981">
                        <c:v>9.8996581999999975</c:v>
                      </c:pt>
                      <c:pt idx="4982">
                        <c:v>9.8996581999999975</c:v>
                      </c:pt>
                      <c:pt idx="4983">
                        <c:v>9.8996581999999975</c:v>
                      </c:pt>
                      <c:pt idx="4984">
                        <c:v>9.8996581999999975</c:v>
                      </c:pt>
                      <c:pt idx="4985">
                        <c:v>9.8996581999999975</c:v>
                      </c:pt>
                      <c:pt idx="4986">
                        <c:v>9.8996581999999975</c:v>
                      </c:pt>
                      <c:pt idx="4987">
                        <c:v>9.8996581999999975</c:v>
                      </c:pt>
                      <c:pt idx="4988">
                        <c:v>9.8996581999999975</c:v>
                      </c:pt>
                      <c:pt idx="4989">
                        <c:v>9.8996581999999975</c:v>
                      </c:pt>
                      <c:pt idx="4990">
                        <c:v>9.8996581999999975</c:v>
                      </c:pt>
                      <c:pt idx="4991">
                        <c:v>9.8996581999999975</c:v>
                      </c:pt>
                      <c:pt idx="4992">
                        <c:v>9.8996581999999975</c:v>
                      </c:pt>
                      <c:pt idx="4993">
                        <c:v>9.7995605499999989</c:v>
                      </c:pt>
                      <c:pt idx="4994">
                        <c:v>9.8996581999999975</c:v>
                      </c:pt>
                      <c:pt idx="4995">
                        <c:v>9.8996581999999975</c:v>
                      </c:pt>
                      <c:pt idx="4996">
                        <c:v>9.8996581999999975</c:v>
                      </c:pt>
                      <c:pt idx="4997">
                        <c:v>9.8996581999999975</c:v>
                      </c:pt>
                      <c:pt idx="4998">
                        <c:v>9.8996581999999975</c:v>
                      </c:pt>
                      <c:pt idx="4999">
                        <c:v>9.8996581999999975</c:v>
                      </c:pt>
                      <c:pt idx="5000">
                        <c:v>9.8996581999999975</c:v>
                      </c:pt>
                      <c:pt idx="5001">
                        <c:v>9.8996581999999975</c:v>
                      </c:pt>
                      <c:pt idx="5002">
                        <c:v>9.8996581999999975</c:v>
                      </c:pt>
                      <c:pt idx="5003">
                        <c:v>9.8996581999999975</c:v>
                      </c:pt>
                      <c:pt idx="5004">
                        <c:v>9.8996581999999975</c:v>
                      </c:pt>
                      <c:pt idx="5005">
                        <c:v>9.7995605499999989</c:v>
                      </c:pt>
                      <c:pt idx="5006">
                        <c:v>9.7995605499999989</c:v>
                      </c:pt>
                      <c:pt idx="5007">
                        <c:v>9.8996581999999975</c:v>
                      </c:pt>
                      <c:pt idx="5008">
                        <c:v>9.8996581999999975</c:v>
                      </c:pt>
                      <c:pt idx="5009">
                        <c:v>9.7995605499999989</c:v>
                      </c:pt>
                      <c:pt idx="5010">
                        <c:v>9.7995605499999989</c:v>
                      </c:pt>
                      <c:pt idx="5011">
                        <c:v>9.8996581999999975</c:v>
                      </c:pt>
                      <c:pt idx="5012">
                        <c:v>9.7995605499999989</c:v>
                      </c:pt>
                      <c:pt idx="5013">
                        <c:v>9.7995605499999989</c:v>
                      </c:pt>
                      <c:pt idx="5014">
                        <c:v>9.7995605499999989</c:v>
                      </c:pt>
                      <c:pt idx="5015">
                        <c:v>9.8996581999999975</c:v>
                      </c:pt>
                      <c:pt idx="5016">
                        <c:v>9.7995605499999989</c:v>
                      </c:pt>
                      <c:pt idx="5017">
                        <c:v>9.7995605499999989</c:v>
                      </c:pt>
                      <c:pt idx="5018">
                        <c:v>9.7995605499999989</c:v>
                      </c:pt>
                      <c:pt idx="5019">
                        <c:v>9.7995605499999989</c:v>
                      </c:pt>
                      <c:pt idx="5020">
                        <c:v>9.7995605499999989</c:v>
                      </c:pt>
                      <c:pt idx="5021">
                        <c:v>9.7995605499999989</c:v>
                      </c:pt>
                      <c:pt idx="5022">
                        <c:v>9.7995605499999989</c:v>
                      </c:pt>
                      <c:pt idx="5023">
                        <c:v>9.7995605499999989</c:v>
                      </c:pt>
                      <c:pt idx="5024">
                        <c:v>9.7995605499999989</c:v>
                      </c:pt>
                      <c:pt idx="5025">
                        <c:v>9.7995605499999989</c:v>
                      </c:pt>
                      <c:pt idx="5026">
                        <c:v>9.7995605499999989</c:v>
                      </c:pt>
                      <c:pt idx="5027">
                        <c:v>9.8996581999999975</c:v>
                      </c:pt>
                      <c:pt idx="5028">
                        <c:v>9.7995605499999989</c:v>
                      </c:pt>
                      <c:pt idx="5029">
                        <c:v>9.7995605499999989</c:v>
                      </c:pt>
                      <c:pt idx="5030">
                        <c:v>9.7995605499999989</c:v>
                      </c:pt>
                      <c:pt idx="5031">
                        <c:v>9.7995605499999989</c:v>
                      </c:pt>
                      <c:pt idx="5032">
                        <c:v>9.7995605499999989</c:v>
                      </c:pt>
                      <c:pt idx="5033">
                        <c:v>9.7995605499999989</c:v>
                      </c:pt>
                      <c:pt idx="5034">
                        <c:v>9.7995605499999989</c:v>
                      </c:pt>
                      <c:pt idx="5035">
                        <c:v>9.7995605499999989</c:v>
                      </c:pt>
                      <c:pt idx="5036">
                        <c:v>9.7995605499999989</c:v>
                      </c:pt>
                      <c:pt idx="5037">
                        <c:v>9.7995605499999989</c:v>
                      </c:pt>
                      <c:pt idx="5038">
                        <c:v>9.7995605499999989</c:v>
                      </c:pt>
                      <c:pt idx="5039">
                        <c:v>9.7995605499999989</c:v>
                      </c:pt>
                      <c:pt idx="5040">
                        <c:v>9.7995605499999989</c:v>
                      </c:pt>
                      <c:pt idx="5041">
                        <c:v>9.7995605499999989</c:v>
                      </c:pt>
                      <c:pt idx="5042">
                        <c:v>9.7995605499999989</c:v>
                      </c:pt>
                      <c:pt idx="5043">
                        <c:v>9.7995605499999989</c:v>
                      </c:pt>
                      <c:pt idx="5044">
                        <c:v>9.7995605499999989</c:v>
                      </c:pt>
                      <c:pt idx="5045">
                        <c:v>9.7995605499999989</c:v>
                      </c:pt>
                      <c:pt idx="5046">
                        <c:v>9.7995605499999989</c:v>
                      </c:pt>
                      <c:pt idx="5047">
                        <c:v>9.7995605499999989</c:v>
                      </c:pt>
                      <c:pt idx="5048">
                        <c:v>9.7995605499999989</c:v>
                      </c:pt>
                      <c:pt idx="5049">
                        <c:v>9.7995605499999989</c:v>
                      </c:pt>
                      <c:pt idx="5050">
                        <c:v>9.7995605499999989</c:v>
                      </c:pt>
                      <c:pt idx="5051">
                        <c:v>9.7995605499999989</c:v>
                      </c:pt>
                      <c:pt idx="5052">
                        <c:v>9.7995605499999989</c:v>
                      </c:pt>
                      <c:pt idx="5053">
                        <c:v>9.7995605499999989</c:v>
                      </c:pt>
                      <c:pt idx="5054">
                        <c:v>9.7995605499999989</c:v>
                      </c:pt>
                      <c:pt idx="5055">
                        <c:v>9.7995605499999989</c:v>
                      </c:pt>
                      <c:pt idx="5056">
                        <c:v>9.7995605499999989</c:v>
                      </c:pt>
                      <c:pt idx="5057">
                        <c:v>9.7995605499999989</c:v>
                      </c:pt>
                      <c:pt idx="5058">
                        <c:v>9.7995605499999989</c:v>
                      </c:pt>
                      <c:pt idx="5059">
                        <c:v>9.7995605499999989</c:v>
                      </c:pt>
                      <c:pt idx="5060">
                        <c:v>9.7995605499999989</c:v>
                      </c:pt>
                      <c:pt idx="5061">
                        <c:v>9.7995605499999989</c:v>
                      </c:pt>
                      <c:pt idx="5062">
                        <c:v>9.7995605499999989</c:v>
                      </c:pt>
                      <c:pt idx="5063">
                        <c:v>9.7995605499999989</c:v>
                      </c:pt>
                      <c:pt idx="5064">
                        <c:v>9.7995605499999989</c:v>
                      </c:pt>
                      <c:pt idx="5065">
                        <c:v>9.7995605499999989</c:v>
                      </c:pt>
                      <c:pt idx="5066">
                        <c:v>9.7995605499999989</c:v>
                      </c:pt>
                      <c:pt idx="5067">
                        <c:v>9.7995605499999989</c:v>
                      </c:pt>
                      <c:pt idx="5068">
                        <c:v>9.7995605499999989</c:v>
                      </c:pt>
                      <c:pt idx="5069">
                        <c:v>9.7995605499999989</c:v>
                      </c:pt>
                      <c:pt idx="5070">
                        <c:v>9.7995605499999989</c:v>
                      </c:pt>
                      <c:pt idx="5071">
                        <c:v>9.7995605499999989</c:v>
                      </c:pt>
                      <c:pt idx="5072">
                        <c:v>9.7995605499999989</c:v>
                      </c:pt>
                      <c:pt idx="5073">
                        <c:v>9.7995605499999989</c:v>
                      </c:pt>
                      <c:pt idx="5074">
                        <c:v>9.7995605499999989</c:v>
                      </c:pt>
                      <c:pt idx="5075">
                        <c:v>9.7995605499999989</c:v>
                      </c:pt>
                      <c:pt idx="5076">
                        <c:v>9.7995605499999989</c:v>
                      </c:pt>
                      <c:pt idx="5077">
                        <c:v>9.7995605499999989</c:v>
                      </c:pt>
                      <c:pt idx="5078">
                        <c:v>9.7995605499999989</c:v>
                      </c:pt>
                      <c:pt idx="5079">
                        <c:v>9.7995605499999989</c:v>
                      </c:pt>
                      <c:pt idx="5080">
                        <c:v>9.7995605499999989</c:v>
                      </c:pt>
                      <c:pt idx="5081">
                        <c:v>9.7995605499999989</c:v>
                      </c:pt>
                      <c:pt idx="5082">
                        <c:v>9.7995605499999989</c:v>
                      </c:pt>
                      <c:pt idx="5083">
                        <c:v>9.7995605499999989</c:v>
                      </c:pt>
                      <c:pt idx="5084">
                        <c:v>9.7995605499999989</c:v>
                      </c:pt>
                      <c:pt idx="5085">
                        <c:v>9.7995605499999989</c:v>
                      </c:pt>
                      <c:pt idx="5086">
                        <c:v>9.7995605499999989</c:v>
                      </c:pt>
                      <c:pt idx="5087">
                        <c:v>9.7995605499999989</c:v>
                      </c:pt>
                      <c:pt idx="5088">
                        <c:v>9.7995605499999989</c:v>
                      </c:pt>
                      <c:pt idx="5089">
                        <c:v>9.7995605499999989</c:v>
                      </c:pt>
                      <c:pt idx="5090">
                        <c:v>9.7995605499999989</c:v>
                      </c:pt>
                      <c:pt idx="5091">
                        <c:v>9.7995605499999989</c:v>
                      </c:pt>
                      <c:pt idx="5092">
                        <c:v>9.7995605499999989</c:v>
                      </c:pt>
                      <c:pt idx="5093">
                        <c:v>9.7995605499999989</c:v>
                      </c:pt>
                      <c:pt idx="5094">
                        <c:v>9.7995605499999989</c:v>
                      </c:pt>
                      <c:pt idx="5095">
                        <c:v>9.7995605499999989</c:v>
                      </c:pt>
                      <c:pt idx="5096">
                        <c:v>9.7995605499999989</c:v>
                      </c:pt>
                      <c:pt idx="5097">
                        <c:v>9.7995605499999989</c:v>
                      </c:pt>
                      <c:pt idx="5098">
                        <c:v>9.7995605499999989</c:v>
                      </c:pt>
                      <c:pt idx="5099">
                        <c:v>9.7995605499999989</c:v>
                      </c:pt>
                      <c:pt idx="5100">
                        <c:v>9.7995605499999989</c:v>
                      </c:pt>
                      <c:pt idx="5101">
                        <c:v>9.7995605499999989</c:v>
                      </c:pt>
                      <c:pt idx="5102">
                        <c:v>9.699707029999999</c:v>
                      </c:pt>
                      <c:pt idx="5103">
                        <c:v>9.7995605499999989</c:v>
                      </c:pt>
                      <c:pt idx="5104">
                        <c:v>9.7995605499999989</c:v>
                      </c:pt>
                      <c:pt idx="5105">
                        <c:v>9.7995605499999989</c:v>
                      </c:pt>
                      <c:pt idx="5106">
                        <c:v>9.7995605499999989</c:v>
                      </c:pt>
                      <c:pt idx="5107">
                        <c:v>9.7995605499999989</c:v>
                      </c:pt>
                      <c:pt idx="5108">
                        <c:v>9.7995605499999989</c:v>
                      </c:pt>
                      <c:pt idx="5109">
                        <c:v>9.7995605499999989</c:v>
                      </c:pt>
                      <c:pt idx="5110">
                        <c:v>9.699707029999999</c:v>
                      </c:pt>
                      <c:pt idx="5111">
                        <c:v>9.7995605499999989</c:v>
                      </c:pt>
                      <c:pt idx="5112">
                        <c:v>9.7995605499999989</c:v>
                      </c:pt>
                      <c:pt idx="5113">
                        <c:v>9.7995605499999989</c:v>
                      </c:pt>
                      <c:pt idx="5114">
                        <c:v>9.7995605499999989</c:v>
                      </c:pt>
                      <c:pt idx="5115">
                        <c:v>9.7995605499999989</c:v>
                      </c:pt>
                      <c:pt idx="5116">
                        <c:v>9.7995605499999989</c:v>
                      </c:pt>
                      <c:pt idx="5117">
                        <c:v>9.699707029999999</c:v>
                      </c:pt>
                      <c:pt idx="5118">
                        <c:v>9.7995605499999989</c:v>
                      </c:pt>
                      <c:pt idx="5119">
                        <c:v>9.699707029999999</c:v>
                      </c:pt>
                      <c:pt idx="5120">
                        <c:v>9.699707029999999</c:v>
                      </c:pt>
                      <c:pt idx="5121">
                        <c:v>9.7995605499999989</c:v>
                      </c:pt>
                      <c:pt idx="5122">
                        <c:v>9.699707029999999</c:v>
                      </c:pt>
                      <c:pt idx="5123">
                        <c:v>9.699707029999999</c:v>
                      </c:pt>
                      <c:pt idx="5124">
                        <c:v>9.7995605499999989</c:v>
                      </c:pt>
                      <c:pt idx="5125">
                        <c:v>9.699707029999999</c:v>
                      </c:pt>
                      <c:pt idx="5126">
                        <c:v>9.699707029999999</c:v>
                      </c:pt>
                      <c:pt idx="5127">
                        <c:v>9.699707029999999</c:v>
                      </c:pt>
                      <c:pt idx="5128">
                        <c:v>9.699707029999999</c:v>
                      </c:pt>
                      <c:pt idx="5129">
                        <c:v>9.7995605499999989</c:v>
                      </c:pt>
                      <c:pt idx="5130">
                        <c:v>9.699707029999999</c:v>
                      </c:pt>
                      <c:pt idx="5131">
                        <c:v>9.699707029999999</c:v>
                      </c:pt>
                      <c:pt idx="5132">
                        <c:v>9.699707029999999</c:v>
                      </c:pt>
                      <c:pt idx="5133">
                        <c:v>9.699707029999999</c:v>
                      </c:pt>
                      <c:pt idx="5134">
                        <c:v>9.699707029999999</c:v>
                      </c:pt>
                      <c:pt idx="5135">
                        <c:v>9.699707029999999</c:v>
                      </c:pt>
                      <c:pt idx="5136">
                        <c:v>9.699707029999999</c:v>
                      </c:pt>
                      <c:pt idx="5137">
                        <c:v>9.699707029999999</c:v>
                      </c:pt>
                      <c:pt idx="5138">
                        <c:v>9.699707029999999</c:v>
                      </c:pt>
                      <c:pt idx="5139">
                        <c:v>9.699707029999999</c:v>
                      </c:pt>
                      <c:pt idx="5140">
                        <c:v>9.699707029999999</c:v>
                      </c:pt>
                      <c:pt idx="5141">
                        <c:v>9.699707029999999</c:v>
                      </c:pt>
                      <c:pt idx="5142">
                        <c:v>9.699707029999999</c:v>
                      </c:pt>
                      <c:pt idx="5143">
                        <c:v>9.699707029999999</c:v>
                      </c:pt>
                      <c:pt idx="5144">
                        <c:v>9.699707029999999</c:v>
                      </c:pt>
                      <c:pt idx="5145">
                        <c:v>9.699707029999999</c:v>
                      </c:pt>
                      <c:pt idx="5146">
                        <c:v>9.699707029999999</c:v>
                      </c:pt>
                      <c:pt idx="5147">
                        <c:v>9.699707029999999</c:v>
                      </c:pt>
                      <c:pt idx="5148">
                        <c:v>9.699707029999999</c:v>
                      </c:pt>
                      <c:pt idx="5149">
                        <c:v>9.699707029999999</c:v>
                      </c:pt>
                      <c:pt idx="5150">
                        <c:v>9.699707029999999</c:v>
                      </c:pt>
                      <c:pt idx="5151">
                        <c:v>9.699707029999999</c:v>
                      </c:pt>
                      <c:pt idx="5152">
                        <c:v>9.699707029999999</c:v>
                      </c:pt>
                      <c:pt idx="5153">
                        <c:v>9.699707029999999</c:v>
                      </c:pt>
                      <c:pt idx="5154">
                        <c:v>9.699707029999999</c:v>
                      </c:pt>
                      <c:pt idx="5155">
                        <c:v>9.699707029999999</c:v>
                      </c:pt>
                      <c:pt idx="5156">
                        <c:v>9.699707029999999</c:v>
                      </c:pt>
                      <c:pt idx="5157">
                        <c:v>9.699707029999999</c:v>
                      </c:pt>
                      <c:pt idx="5158">
                        <c:v>9.699707029999999</c:v>
                      </c:pt>
                      <c:pt idx="5159">
                        <c:v>9.699707029999999</c:v>
                      </c:pt>
                      <c:pt idx="5160">
                        <c:v>9.699707029999999</c:v>
                      </c:pt>
                      <c:pt idx="5161">
                        <c:v>9.699707029999999</c:v>
                      </c:pt>
                      <c:pt idx="5162">
                        <c:v>9.699707029999999</c:v>
                      </c:pt>
                      <c:pt idx="5163">
                        <c:v>9.699707029999999</c:v>
                      </c:pt>
                      <c:pt idx="5164">
                        <c:v>9.699707029999999</c:v>
                      </c:pt>
                      <c:pt idx="5165">
                        <c:v>9.699707029999999</c:v>
                      </c:pt>
                      <c:pt idx="5166">
                        <c:v>9.699707029999999</c:v>
                      </c:pt>
                      <c:pt idx="5167">
                        <c:v>9.699707029999999</c:v>
                      </c:pt>
                      <c:pt idx="5168">
                        <c:v>9.699707029999999</c:v>
                      </c:pt>
                      <c:pt idx="5169">
                        <c:v>9.699707029999999</c:v>
                      </c:pt>
                      <c:pt idx="5170">
                        <c:v>9.699707029999999</c:v>
                      </c:pt>
                      <c:pt idx="5171">
                        <c:v>9.699707029999999</c:v>
                      </c:pt>
                      <c:pt idx="5172">
                        <c:v>9.699707029999999</c:v>
                      </c:pt>
                      <c:pt idx="5173">
                        <c:v>9.699707029999999</c:v>
                      </c:pt>
                      <c:pt idx="5174">
                        <c:v>9.699707029999999</c:v>
                      </c:pt>
                      <c:pt idx="5175">
                        <c:v>9.699707029999999</c:v>
                      </c:pt>
                      <c:pt idx="5176">
                        <c:v>9.699707029999999</c:v>
                      </c:pt>
                      <c:pt idx="5177">
                        <c:v>9.699707029999999</c:v>
                      </c:pt>
                      <c:pt idx="5178">
                        <c:v>9.699707029999999</c:v>
                      </c:pt>
                      <c:pt idx="5179">
                        <c:v>9.699707029999999</c:v>
                      </c:pt>
                      <c:pt idx="5180">
                        <c:v>9.699707029999999</c:v>
                      </c:pt>
                      <c:pt idx="5181">
                        <c:v>9.699707029999999</c:v>
                      </c:pt>
                      <c:pt idx="5182">
                        <c:v>9.699707029999999</c:v>
                      </c:pt>
                      <c:pt idx="5183">
                        <c:v>9.699707029999999</c:v>
                      </c:pt>
                      <c:pt idx="5184">
                        <c:v>9.699707029999999</c:v>
                      </c:pt>
                      <c:pt idx="5185">
                        <c:v>9.699707029999999</c:v>
                      </c:pt>
                      <c:pt idx="5186">
                        <c:v>9.699707029999999</c:v>
                      </c:pt>
                      <c:pt idx="5187">
                        <c:v>9.699707029999999</c:v>
                      </c:pt>
                      <c:pt idx="5188">
                        <c:v>9.699707029999999</c:v>
                      </c:pt>
                      <c:pt idx="5189">
                        <c:v>9.699707029999999</c:v>
                      </c:pt>
                      <c:pt idx="5190">
                        <c:v>9.699707029999999</c:v>
                      </c:pt>
                      <c:pt idx="5191">
                        <c:v>9.699707029999999</c:v>
                      </c:pt>
                      <c:pt idx="5192">
                        <c:v>9.699707029999999</c:v>
                      </c:pt>
                      <c:pt idx="5193">
                        <c:v>9.699707029999999</c:v>
                      </c:pt>
                      <c:pt idx="5194">
                        <c:v>9.699707029999999</c:v>
                      </c:pt>
                      <c:pt idx="5195">
                        <c:v>9.699707029999999</c:v>
                      </c:pt>
                      <c:pt idx="5196">
                        <c:v>9.699707029999999</c:v>
                      </c:pt>
                      <c:pt idx="5197">
                        <c:v>9.699707029999999</c:v>
                      </c:pt>
                      <c:pt idx="5198">
                        <c:v>9.699707029999999</c:v>
                      </c:pt>
                      <c:pt idx="5199">
                        <c:v>9.699707029999999</c:v>
                      </c:pt>
                      <c:pt idx="5200">
                        <c:v>9.699707029999999</c:v>
                      </c:pt>
                      <c:pt idx="5201">
                        <c:v>9.699707029999999</c:v>
                      </c:pt>
                      <c:pt idx="5202">
                        <c:v>9.699707029999999</c:v>
                      </c:pt>
                      <c:pt idx="5203">
                        <c:v>9.699707029999999</c:v>
                      </c:pt>
                      <c:pt idx="5204">
                        <c:v>9.699707029999999</c:v>
                      </c:pt>
                      <c:pt idx="5205">
                        <c:v>9.699707029999999</c:v>
                      </c:pt>
                      <c:pt idx="5206">
                        <c:v>9.699707029999999</c:v>
                      </c:pt>
                      <c:pt idx="5207">
                        <c:v>9.699707029999999</c:v>
                      </c:pt>
                      <c:pt idx="5208">
                        <c:v>9.699707029999999</c:v>
                      </c:pt>
                      <c:pt idx="5209">
                        <c:v>9.699707029999999</c:v>
                      </c:pt>
                      <c:pt idx="5210">
                        <c:v>9.699707029999999</c:v>
                      </c:pt>
                      <c:pt idx="5211">
                        <c:v>9.699707029999999</c:v>
                      </c:pt>
                      <c:pt idx="5212">
                        <c:v>9.699707029999999</c:v>
                      </c:pt>
                      <c:pt idx="5213">
                        <c:v>9.699707029999999</c:v>
                      </c:pt>
                      <c:pt idx="5214">
                        <c:v>9.699707029999999</c:v>
                      </c:pt>
                      <c:pt idx="5215">
                        <c:v>9.5996093699999996</c:v>
                      </c:pt>
                      <c:pt idx="5216">
                        <c:v>9.699707029999999</c:v>
                      </c:pt>
                      <c:pt idx="5217">
                        <c:v>9.699707029999999</c:v>
                      </c:pt>
                      <c:pt idx="5218">
                        <c:v>9.699707029999999</c:v>
                      </c:pt>
                      <c:pt idx="5219">
                        <c:v>9.699707029999999</c:v>
                      </c:pt>
                      <c:pt idx="5220">
                        <c:v>9.699707029999999</c:v>
                      </c:pt>
                      <c:pt idx="5221">
                        <c:v>9.699707029999999</c:v>
                      </c:pt>
                      <c:pt idx="5222">
                        <c:v>9.699707029999999</c:v>
                      </c:pt>
                      <c:pt idx="5223">
                        <c:v>9.5996093699999996</c:v>
                      </c:pt>
                      <c:pt idx="5224">
                        <c:v>9.699707029999999</c:v>
                      </c:pt>
                      <c:pt idx="5225">
                        <c:v>9.699707029999999</c:v>
                      </c:pt>
                      <c:pt idx="5226">
                        <c:v>9.699707029999999</c:v>
                      </c:pt>
                      <c:pt idx="5227">
                        <c:v>9.699707029999999</c:v>
                      </c:pt>
                      <c:pt idx="5228">
                        <c:v>9.5996093699999996</c:v>
                      </c:pt>
                      <c:pt idx="5229">
                        <c:v>9.699707029999999</c:v>
                      </c:pt>
                      <c:pt idx="5230">
                        <c:v>9.5996093699999996</c:v>
                      </c:pt>
                      <c:pt idx="5231">
                        <c:v>9.699707029999999</c:v>
                      </c:pt>
                      <c:pt idx="5232">
                        <c:v>9.5996093699999996</c:v>
                      </c:pt>
                      <c:pt idx="5233">
                        <c:v>9.5996093699999996</c:v>
                      </c:pt>
                      <c:pt idx="5234">
                        <c:v>9.5996093699999996</c:v>
                      </c:pt>
                      <c:pt idx="5235">
                        <c:v>9.5996093699999996</c:v>
                      </c:pt>
                      <c:pt idx="5236">
                        <c:v>9.5996093699999996</c:v>
                      </c:pt>
                      <c:pt idx="5237">
                        <c:v>9.5996093699999996</c:v>
                      </c:pt>
                      <c:pt idx="5238">
                        <c:v>9.5996093699999996</c:v>
                      </c:pt>
                      <c:pt idx="5239">
                        <c:v>9.699707029999999</c:v>
                      </c:pt>
                      <c:pt idx="5240">
                        <c:v>9.699707029999999</c:v>
                      </c:pt>
                      <c:pt idx="5241">
                        <c:v>9.5996093699999996</c:v>
                      </c:pt>
                      <c:pt idx="5242">
                        <c:v>9.5996093699999996</c:v>
                      </c:pt>
                      <c:pt idx="5243">
                        <c:v>9.5996093699999996</c:v>
                      </c:pt>
                      <c:pt idx="5244">
                        <c:v>9.5996093699999996</c:v>
                      </c:pt>
                      <c:pt idx="5245">
                        <c:v>9.5996093699999996</c:v>
                      </c:pt>
                      <c:pt idx="5246">
                        <c:v>9.5996093699999996</c:v>
                      </c:pt>
                      <c:pt idx="5247">
                        <c:v>9.5996093699999996</c:v>
                      </c:pt>
                      <c:pt idx="5248">
                        <c:v>9.5996093699999996</c:v>
                      </c:pt>
                      <c:pt idx="5249">
                        <c:v>9.5996093699999996</c:v>
                      </c:pt>
                      <c:pt idx="5250">
                        <c:v>9.5996093699999996</c:v>
                      </c:pt>
                      <c:pt idx="5251">
                        <c:v>9.5996093699999996</c:v>
                      </c:pt>
                      <c:pt idx="5252">
                        <c:v>9.5996093699999996</c:v>
                      </c:pt>
                      <c:pt idx="5253">
                        <c:v>9.5996093699999996</c:v>
                      </c:pt>
                      <c:pt idx="5254">
                        <c:v>9.5996093699999996</c:v>
                      </c:pt>
                      <c:pt idx="5255">
                        <c:v>9.5996093699999996</c:v>
                      </c:pt>
                      <c:pt idx="5256">
                        <c:v>9.5996093699999996</c:v>
                      </c:pt>
                      <c:pt idx="5257">
                        <c:v>9.5996093699999996</c:v>
                      </c:pt>
                      <c:pt idx="5258">
                        <c:v>9.5996093699999996</c:v>
                      </c:pt>
                      <c:pt idx="5259">
                        <c:v>9.5996093699999996</c:v>
                      </c:pt>
                      <c:pt idx="5260">
                        <c:v>9.5996093699999996</c:v>
                      </c:pt>
                      <c:pt idx="5261">
                        <c:v>9.5996093699999996</c:v>
                      </c:pt>
                      <c:pt idx="5262">
                        <c:v>9.5996093699999996</c:v>
                      </c:pt>
                      <c:pt idx="5263">
                        <c:v>9.5996093699999996</c:v>
                      </c:pt>
                      <c:pt idx="5264">
                        <c:v>9.5996093699999996</c:v>
                      </c:pt>
                      <c:pt idx="5265">
                        <c:v>9.5996093699999996</c:v>
                      </c:pt>
                      <c:pt idx="5266">
                        <c:v>9.5996093699999996</c:v>
                      </c:pt>
                      <c:pt idx="5267">
                        <c:v>9.5996093699999996</c:v>
                      </c:pt>
                      <c:pt idx="5268">
                        <c:v>9.5996093699999996</c:v>
                      </c:pt>
                      <c:pt idx="5269">
                        <c:v>9.5996093699999996</c:v>
                      </c:pt>
                      <c:pt idx="5270">
                        <c:v>9.5996093699999996</c:v>
                      </c:pt>
                      <c:pt idx="5271">
                        <c:v>9.5996093699999996</c:v>
                      </c:pt>
                      <c:pt idx="5272">
                        <c:v>9.5996093699999996</c:v>
                      </c:pt>
                      <c:pt idx="5273">
                        <c:v>9.5996093699999996</c:v>
                      </c:pt>
                      <c:pt idx="5274">
                        <c:v>9.5996093699999996</c:v>
                      </c:pt>
                      <c:pt idx="5275">
                        <c:v>9.5996093699999996</c:v>
                      </c:pt>
                      <c:pt idx="5276">
                        <c:v>9.5996093699999996</c:v>
                      </c:pt>
                      <c:pt idx="5277">
                        <c:v>9.5996093699999996</c:v>
                      </c:pt>
                      <c:pt idx="5278">
                        <c:v>9.5996093699999996</c:v>
                      </c:pt>
                      <c:pt idx="5279">
                        <c:v>9.5996093699999996</c:v>
                      </c:pt>
                      <c:pt idx="5280">
                        <c:v>9.5996093699999996</c:v>
                      </c:pt>
                      <c:pt idx="5281">
                        <c:v>9.5996093699999996</c:v>
                      </c:pt>
                      <c:pt idx="5282">
                        <c:v>9.5996093699999996</c:v>
                      </c:pt>
                      <c:pt idx="5283">
                        <c:v>9.5996093699999996</c:v>
                      </c:pt>
                      <c:pt idx="5284">
                        <c:v>9.5996093699999996</c:v>
                      </c:pt>
                      <c:pt idx="5285">
                        <c:v>9.5996093699999996</c:v>
                      </c:pt>
                      <c:pt idx="5286">
                        <c:v>9.5996093699999996</c:v>
                      </c:pt>
                      <c:pt idx="5287">
                        <c:v>9.5996093699999996</c:v>
                      </c:pt>
                      <c:pt idx="5288">
                        <c:v>9.5996093699999996</c:v>
                      </c:pt>
                      <c:pt idx="5289">
                        <c:v>9.5996093699999996</c:v>
                      </c:pt>
                      <c:pt idx="5290">
                        <c:v>9.5996093699999996</c:v>
                      </c:pt>
                      <c:pt idx="5291">
                        <c:v>9.5996093699999996</c:v>
                      </c:pt>
                      <c:pt idx="5292">
                        <c:v>9.5996093699999996</c:v>
                      </c:pt>
                      <c:pt idx="5293">
                        <c:v>9.5996093699999996</c:v>
                      </c:pt>
                      <c:pt idx="5294">
                        <c:v>9.5996093699999996</c:v>
                      </c:pt>
                      <c:pt idx="5295">
                        <c:v>9.5996093699999996</c:v>
                      </c:pt>
                      <c:pt idx="5296">
                        <c:v>9.5996093699999996</c:v>
                      </c:pt>
                      <c:pt idx="5297">
                        <c:v>9.5996093699999996</c:v>
                      </c:pt>
                      <c:pt idx="5298">
                        <c:v>9.5996093699999996</c:v>
                      </c:pt>
                      <c:pt idx="5299">
                        <c:v>9.5996093699999996</c:v>
                      </c:pt>
                      <c:pt idx="5300">
                        <c:v>9.5996093699999996</c:v>
                      </c:pt>
                      <c:pt idx="5301">
                        <c:v>9.5996093699999996</c:v>
                      </c:pt>
                      <c:pt idx="5302">
                        <c:v>9.5996093699999996</c:v>
                      </c:pt>
                      <c:pt idx="5303">
                        <c:v>9.5996093699999996</c:v>
                      </c:pt>
                      <c:pt idx="5304">
                        <c:v>9.5996093699999996</c:v>
                      </c:pt>
                      <c:pt idx="5305">
                        <c:v>9.5996093699999996</c:v>
                      </c:pt>
                      <c:pt idx="5306">
                        <c:v>9.5996093699999996</c:v>
                      </c:pt>
                      <c:pt idx="5307">
                        <c:v>9.5996093699999996</c:v>
                      </c:pt>
                      <c:pt idx="5308">
                        <c:v>9.5996093699999996</c:v>
                      </c:pt>
                      <c:pt idx="5309">
                        <c:v>9.5996093699999996</c:v>
                      </c:pt>
                      <c:pt idx="5310">
                        <c:v>9.5996093699999996</c:v>
                      </c:pt>
                      <c:pt idx="5311">
                        <c:v>9.5996093699999996</c:v>
                      </c:pt>
                      <c:pt idx="5312">
                        <c:v>9.5996093699999996</c:v>
                      </c:pt>
                      <c:pt idx="5313">
                        <c:v>9.5996093699999996</c:v>
                      </c:pt>
                      <c:pt idx="5314">
                        <c:v>9.5996093699999996</c:v>
                      </c:pt>
                      <c:pt idx="5315">
                        <c:v>9.5996093699999996</c:v>
                      </c:pt>
                      <c:pt idx="5316">
                        <c:v>9.5996093699999996</c:v>
                      </c:pt>
                      <c:pt idx="5317">
                        <c:v>9.5996093699999996</c:v>
                      </c:pt>
                      <c:pt idx="5318">
                        <c:v>9.5996093699999996</c:v>
                      </c:pt>
                      <c:pt idx="5319">
                        <c:v>9.5996093699999996</c:v>
                      </c:pt>
                      <c:pt idx="5320">
                        <c:v>9.5996093699999996</c:v>
                      </c:pt>
                      <c:pt idx="5321">
                        <c:v>9.5996093699999996</c:v>
                      </c:pt>
                      <c:pt idx="5322">
                        <c:v>9.5996093699999996</c:v>
                      </c:pt>
                      <c:pt idx="5323">
                        <c:v>9.5996093699999996</c:v>
                      </c:pt>
                      <c:pt idx="5324">
                        <c:v>9.5996093699999996</c:v>
                      </c:pt>
                      <c:pt idx="5325">
                        <c:v>9.4995117199999974</c:v>
                      </c:pt>
                      <c:pt idx="5326">
                        <c:v>9.4995117199999974</c:v>
                      </c:pt>
                      <c:pt idx="5327">
                        <c:v>9.5996093699999996</c:v>
                      </c:pt>
                      <c:pt idx="5328">
                        <c:v>9.5996093699999996</c:v>
                      </c:pt>
                      <c:pt idx="5329">
                        <c:v>9.5996093699999996</c:v>
                      </c:pt>
                      <c:pt idx="5330">
                        <c:v>9.5996093699999996</c:v>
                      </c:pt>
                      <c:pt idx="5331">
                        <c:v>9.5996093699999996</c:v>
                      </c:pt>
                      <c:pt idx="5332">
                        <c:v>9.5996093699999996</c:v>
                      </c:pt>
                      <c:pt idx="5333">
                        <c:v>9.5996093699999996</c:v>
                      </c:pt>
                      <c:pt idx="5334">
                        <c:v>9.5996093699999996</c:v>
                      </c:pt>
                      <c:pt idx="5335">
                        <c:v>9.5996093699999996</c:v>
                      </c:pt>
                      <c:pt idx="5336">
                        <c:v>9.4995117199999974</c:v>
                      </c:pt>
                      <c:pt idx="5337">
                        <c:v>9.5996093699999996</c:v>
                      </c:pt>
                      <c:pt idx="5338">
                        <c:v>9.5996093699999996</c:v>
                      </c:pt>
                      <c:pt idx="5339">
                        <c:v>9.5996093699999996</c:v>
                      </c:pt>
                      <c:pt idx="5340">
                        <c:v>9.5996093699999996</c:v>
                      </c:pt>
                      <c:pt idx="5341">
                        <c:v>9.4995117199999974</c:v>
                      </c:pt>
                      <c:pt idx="5342">
                        <c:v>9.4995117199999974</c:v>
                      </c:pt>
                      <c:pt idx="5343">
                        <c:v>9.4995117199999974</c:v>
                      </c:pt>
                      <c:pt idx="5344">
                        <c:v>9.5996093699999996</c:v>
                      </c:pt>
                      <c:pt idx="5345">
                        <c:v>9.5996093699999996</c:v>
                      </c:pt>
                      <c:pt idx="5346">
                        <c:v>9.4995117199999974</c:v>
                      </c:pt>
                      <c:pt idx="5347">
                        <c:v>9.4995117199999974</c:v>
                      </c:pt>
                      <c:pt idx="5348">
                        <c:v>9.5996093699999996</c:v>
                      </c:pt>
                      <c:pt idx="5349">
                        <c:v>9.5996093699999996</c:v>
                      </c:pt>
                      <c:pt idx="5350">
                        <c:v>9.4995117199999974</c:v>
                      </c:pt>
                      <c:pt idx="5351">
                        <c:v>9.4995117199999974</c:v>
                      </c:pt>
                      <c:pt idx="5352">
                        <c:v>9.5996093699999996</c:v>
                      </c:pt>
                      <c:pt idx="5353">
                        <c:v>9.4995117199999974</c:v>
                      </c:pt>
                      <c:pt idx="5354">
                        <c:v>9.4995117199999974</c:v>
                      </c:pt>
                      <c:pt idx="5355">
                        <c:v>9.4995117199999974</c:v>
                      </c:pt>
                      <c:pt idx="5356">
                        <c:v>9.4995117199999974</c:v>
                      </c:pt>
                      <c:pt idx="5357">
                        <c:v>9.4995117199999974</c:v>
                      </c:pt>
                      <c:pt idx="5358">
                        <c:v>9.4995117199999974</c:v>
                      </c:pt>
                      <c:pt idx="5359">
                        <c:v>9.4995117199999974</c:v>
                      </c:pt>
                      <c:pt idx="5360">
                        <c:v>9.4995117199999974</c:v>
                      </c:pt>
                      <c:pt idx="5361">
                        <c:v>9.4995117199999974</c:v>
                      </c:pt>
                      <c:pt idx="5362">
                        <c:v>9.4995117199999974</c:v>
                      </c:pt>
                      <c:pt idx="5363">
                        <c:v>9.4995117199999974</c:v>
                      </c:pt>
                      <c:pt idx="5364">
                        <c:v>9.4995117199999974</c:v>
                      </c:pt>
                      <c:pt idx="5365">
                        <c:v>9.4995117199999974</c:v>
                      </c:pt>
                      <c:pt idx="5366">
                        <c:v>9.4995117199999974</c:v>
                      </c:pt>
                      <c:pt idx="5367">
                        <c:v>9.4995117199999974</c:v>
                      </c:pt>
                      <c:pt idx="5368">
                        <c:v>9.4995117199999974</c:v>
                      </c:pt>
                      <c:pt idx="5369">
                        <c:v>9.4995117199999974</c:v>
                      </c:pt>
                      <c:pt idx="5370">
                        <c:v>9.4995117199999974</c:v>
                      </c:pt>
                      <c:pt idx="5371">
                        <c:v>9.4995117199999974</c:v>
                      </c:pt>
                      <c:pt idx="5372">
                        <c:v>9.4995117199999974</c:v>
                      </c:pt>
                      <c:pt idx="5373">
                        <c:v>9.4995117199999974</c:v>
                      </c:pt>
                      <c:pt idx="5374">
                        <c:v>9.4995117199999974</c:v>
                      </c:pt>
                      <c:pt idx="5375">
                        <c:v>9.4995117199999974</c:v>
                      </c:pt>
                      <c:pt idx="5376">
                        <c:v>9.4995117199999974</c:v>
                      </c:pt>
                      <c:pt idx="5377">
                        <c:v>9.4995117199999974</c:v>
                      </c:pt>
                      <c:pt idx="5378">
                        <c:v>9.4995117199999974</c:v>
                      </c:pt>
                      <c:pt idx="5379">
                        <c:v>9.4995117199999974</c:v>
                      </c:pt>
                      <c:pt idx="5380">
                        <c:v>9.4995117199999974</c:v>
                      </c:pt>
                      <c:pt idx="5381">
                        <c:v>9.4995117199999974</c:v>
                      </c:pt>
                      <c:pt idx="5382">
                        <c:v>9.4995117199999974</c:v>
                      </c:pt>
                      <c:pt idx="5383">
                        <c:v>9.4995117199999974</c:v>
                      </c:pt>
                      <c:pt idx="5384">
                        <c:v>9.4995117199999974</c:v>
                      </c:pt>
                      <c:pt idx="5385">
                        <c:v>9.4995117199999974</c:v>
                      </c:pt>
                      <c:pt idx="5386">
                        <c:v>9.4995117199999974</c:v>
                      </c:pt>
                      <c:pt idx="5387">
                        <c:v>9.4995117199999974</c:v>
                      </c:pt>
                      <c:pt idx="5388">
                        <c:v>9.4995117199999974</c:v>
                      </c:pt>
                      <c:pt idx="5389">
                        <c:v>9.4995117199999974</c:v>
                      </c:pt>
                      <c:pt idx="5390">
                        <c:v>9.4995117199999974</c:v>
                      </c:pt>
                      <c:pt idx="5391">
                        <c:v>9.4995117199999974</c:v>
                      </c:pt>
                    </c:numCache>
                  </c:numRef>
                </c:yVal>
                <c:smooth val="0"/>
                <c:extLst xmlns:c15="http://schemas.microsoft.com/office/drawing/2012/chart">
                  <c:ext xmlns:c16="http://schemas.microsoft.com/office/drawing/2014/chart" uri="{C3380CC4-5D6E-409C-BE32-E72D297353CC}">
                    <c16:uniqueId val="{00000016-0CC2-4979-82AF-9F6565F85F63}"/>
                  </c:ext>
                </c:extLst>
              </c15:ser>
            </c15:filteredScatterSeries>
            <c15:filteredScatterSeries>
              <c15:ser>
                <c:idx val="23"/>
                <c:order val="23"/>
                <c:tx>
                  <c:v>VAC ABl 3</c:v>
                </c:tx>
                <c:spPr>
                  <a:ln w="19050" cap="rnd">
                    <a:solidFill>
                      <a:schemeClr val="accent6">
                        <a:lumMod val="80000"/>
                      </a:schemeClr>
                    </a:solidFill>
                    <a:round/>
                  </a:ln>
                  <a:effectLst/>
                </c:spPr>
                <c:marker>
                  <c:symbol val="none"/>
                </c:marker>
                <c:xVal>
                  <c:numRef>
                    <c:extLst xmlns:c15="http://schemas.microsoft.com/office/drawing/2012/chart">
                      <c:ext xmlns:c15="http://schemas.microsoft.com/office/drawing/2012/chart" uri="{02D57815-91ED-43cb-92C2-25804820EDAC}">
                        <c15:formulaRef>
                          <c15:sqref>'ACME-PER-HEA-VAC 28-3 ABl Test3'!$K$2:$K$4528</c15:sqref>
                        </c15:formulaRef>
                      </c:ext>
                    </c:extLst>
                    <c:numCache>
                      <c:formatCode>General</c:formatCode>
                      <c:ptCount val="4527"/>
                      <c:pt idx="0">
                        <c:v>0</c:v>
                      </c:pt>
                      <c:pt idx="1">
                        <c:v>1.0251719999998841</c:v>
                      </c:pt>
                      <c:pt idx="2">
                        <c:v>2.0406309999998484</c:v>
                      </c:pt>
                      <c:pt idx="3">
                        <c:v>3.0302209999999832</c:v>
                      </c:pt>
                      <c:pt idx="4">
                        <c:v>4.030074999999897</c:v>
                      </c:pt>
                      <c:pt idx="5">
                        <c:v>5.0364439999998467</c:v>
                      </c:pt>
                      <c:pt idx="6">
                        <c:v>6.0278889999999592</c:v>
                      </c:pt>
                      <c:pt idx="7">
                        <c:v>7.0275349999999435</c:v>
                      </c:pt>
                      <c:pt idx="8">
                        <c:v>8.042980999999827</c:v>
                      </c:pt>
                      <c:pt idx="9">
                        <c:v>9.0449849999999969</c:v>
                      </c:pt>
                      <c:pt idx="10">
                        <c:v>10.072272999999996</c:v>
                      </c:pt>
                      <c:pt idx="11">
                        <c:v>11.075166999999965</c:v>
                      </c:pt>
                      <c:pt idx="12">
                        <c:v>12.088811999999962</c:v>
                      </c:pt>
                      <c:pt idx="13">
                        <c:v>13.098712999999861</c:v>
                      </c:pt>
                      <c:pt idx="14">
                        <c:v>14.104977999999846</c:v>
                      </c:pt>
                      <c:pt idx="15">
                        <c:v>15.120774999999867</c:v>
                      </c:pt>
                      <c:pt idx="16">
                        <c:v>16.120554999999968</c:v>
                      </c:pt>
                      <c:pt idx="17">
                        <c:v>17.120289999999841</c:v>
                      </c:pt>
                      <c:pt idx="18">
                        <c:v>18.120809999999892</c:v>
                      </c:pt>
                      <c:pt idx="19">
                        <c:v>19.120494999999892</c:v>
                      </c:pt>
                      <c:pt idx="20">
                        <c:v>20.127124999999978</c:v>
                      </c:pt>
                      <c:pt idx="21">
                        <c:v>21.126786000000038</c:v>
                      </c:pt>
                      <c:pt idx="22">
                        <c:v>22.129097999999885</c:v>
                      </c:pt>
                      <c:pt idx="23">
                        <c:v>23.128496999999925</c:v>
                      </c:pt>
                      <c:pt idx="24">
                        <c:v>24.125900000000001</c:v>
                      </c:pt>
                      <c:pt idx="25">
                        <c:v>25.120512999999846</c:v>
                      </c:pt>
                      <c:pt idx="26">
                        <c:v>26.120727999999872</c:v>
                      </c:pt>
                      <c:pt idx="27">
                        <c:v>27.120889999999918</c:v>
                      </c:pt>
                      <c:pt idx="28">
                        <c:v>28.120559999999841</c:v>
                      </c:pt>
                      <c:pt idx="29">
                        <c:v>29.125481000000036</c:v>
                      </c:pt>
                      <c:pt idx="30">
                        <c:v>30.124986000000035</c:v>
                      </c:pt>
                      <c:pt idx="31">
                        <c:v>31.134988999999905</c:v>
                      </c:pt>
                      <c:pt idx="32">
                        <c:v>32.126115000000027</c:v>
                      </c:pt>
                      <c:pt idx="33">
                        <c:v>33.120271000000002</c:v>
                      </c:pt>
                      <c:pt idx="34">
                        <c:v>34.119842999999946</c:v>
                      </c:pt>
                      <c:pt idx="35">
                        <c:v>35.122729999999819</c:v>
                      </c:pt>
                      <c:pt idx="36">
                        <c:v>36.129925999999841</c:v>
                      </c:pt>
                      <c:pt idx="37">
                        <c:v>37.129700999999841</c:v>
                      </c:pt>
                      <c:pt idx="38">
                        <c:v>38.12453400000004</c:v>
                      </c:pt>
                      <c:pt idx="39">
                        <c:v>39.123994000000039</c:v>
                      </c:pt>
                      <c:pt idx="40">
                        <c:v>40.124474999999848</c:v>
                      </c:pt>
                      <c:pt idx="41">
                        <c:v>41.131194999999934</c:v>
                      </c:pt>
                      <c:pt idx="42">
                        <c:v>42.125041999999894</c:v>
                      </c:pt>
                      <c:pt idx="43">
                        <c:v>43.138480999999956</c:v>
                      </c:pt>
                      <c:pt idx="44">
                        <c:v>44.138033999999834</c:v>
                      </c:pt>
                      <c:pt idx="45">
                        <c:v>45.141042999999854</c:v>
                      </c:pt>
                      <c:pt idx="46">
                        <c:v>46.164874999999938</c:v>
                      </c:pt>
                      <c:pt idx="47">
                        <c:v>47.169859999999971</c:v>
                      </c:pt>
                      <c:pt idx="48">
                        <c:v>48.174626999999873</c:v>
                      </c:pt>
                      <c:pt idx="49">
                        <c:v>49.194930999999997</c:v>
                      </c:pt>
                      <c:pt idx="50">
                        <c:v>50.204874000000018</c:v>
                      </c:pt>
                      <c:pt idx="51">
                        <c:v>51.217437999999902</c:v>
                      </c:pt>
                      <c:pt idx="52">
                        <c:v>52.221973999999818</c:v>
                      </c:pt>
                      <c:pt idx="53">
                        <c:v>53.217384999999922</c:v>
                      </c:pt>
                      <c:pt idx="54">
                        <c:v>54.226634999999987</c:v>
                      </c:pt>
                      <c:pt idx="55">
                        <c:v>55.232187999999951</c:v>
                      </c:pt>
                      <c:pt idx="56">
                        <c:v>56.254161999999951</c:v>
                      </c:pt>
                      <c:pt idx="57">
                        <c:v>57.255214000000024</c:v>
                      </c:pt>
                      <c:pt idx="58">
                        <c:v>58.253207999999859</c:v>
                      </c:pt>
                      <c:pt idx="59">
                        <c:v>59.249465999999984</c:v>
                      </c:pt>
                      <c:pt idx="60">
                        <c:v>60.274030999999923</c:v>
                      </c:pt>
                      <c:pt idx="61">
                        <c:v>61.26007699999991</c:v>
                      </c:pt>
                      <c:pt idx="62">
                        <c:v>62.263116999999966</c:v>
                      </c:pt>
                      <c:pt idx="63">
                        <c:v>63.288870999999972</c:v>
                      </c:pt>
                      <c:pt idx="64">
                        <c:v>64.298884999999927</c:v>
                      </c:pt>
                      <c:pt idx="65">
                        <c:v>65.304865999999947</c:v>
                      </c:pt>
                      <c:pt idx="66">
                        <c:v>66.305650999999898</c:v>
                      </c:pt>
                      <c:pt idx="67">
                        <c:v>67.295897999999852</c:v>
                      </c:pt>
                      <c:pt idx="68">
                        <c:v>68.311987000000045</c:v>
                      </c:pt>
                      <c:pt idx="69">
                        <c:v>69.31848100000002</c:v>
                      </c:pt>
                      <c:pt idx="70">
                        <c:v>70.317911999999978</c:v>
                      </c:pt>
                      <c:pt idx="71">
                        <c:v>71.329799999999977</c:v>
                      </c:pt>
                      <c:pt idx="72">
                        <c:v>72.329206999999997</c:v>
                      </c:pt>
                      <c:pt idx="73">
                        <c:v>73.339585999999827</c:v>
                      </c:pt>
                      <c:pt idx="74">
                        <c:v>74.355115999999953</c:v>
                      </c:pt>
                      <c:pt idx="75">
                        <c:v>75.363382999999885</c:v>
                      </c:pt>
                      <c:pt idx="76">
                        <c:v>76.364462000000003</c:v>
                      </c:pt>
                      <c:pt idx="77">
                        <c:v>77.382239000000027</c:v>
                      </c:pt>
                      <c:pt idx="78">
                        <c:v>78.381521000000021</c:v>
                      </c:pt>
                      <c:pt idx="79">
                        <c:v>79.373068999999987</c:v>
                      </c:pt>
                      <c:pt idx="80">
                        <c:v>80.382515000000012</c:v>
                      </c:pt>
                      <c:pt idx="81">
                        <c:v>81.382247000000007</c:v>
                      </c:pt>
                      <c:pt idx="82">
                        <c:v>82.370597999999973</c:v>
                      </c:pt>
                      <c:pt idx="83">
                        <c:v>83.370921999999837</c:v>
                      </c:pt>
                      <c:pt idx="84">
                        <c:v>84.370722999999998</c:v>
                      </c:pt>
                      <c:pt idx="85">
                        <c:v>85.373548999999912</c:v>
                      </c:pt>
                      <c:pt idx="86">
                        <c:v>86.373313999999937</c:v>
                      </c:pt>
                      <c:pt idx="87">
                        <c:v>87.372955999999931</c:v>
                      </c:pt>
                      <c:pt idx="88">
                        <c:v>88.379627999999911</c:v>
                      </c:pt>
                      <c:pt idx="89">
                        <c:v>89.379831999999851</c:v>
                      </c:pt>
                      <c:pt idx="90">
                        <c:v>90.379561999999851</c:v>
                      </c:pt>
                      <c:pt idx="91">
                        <c:v>91.378924999999981</c:v>
                      </c:pt>
                      <c:pt idx="92">
                        <c:v>92.379093000000012</c:v>
                      </c:pt>
                      <c:pt idx="93">
                        <c:v>93.378933999999845</c:v>
                      </c:pt>
                      <c:pt idx="94">
                        <c:v>94.379357999999911</c:v>
                      </c:pt>
                      <c:pt idx="95">
                        <c:v>95.379322999999886</c:v>
                      </c:pt>
                      <c:pt idx="96">
                        <c:v>96.370767999999998</c:v>
                      </c:pt>
                      <c:pt idx="97">
                        <c:v>97.370570000000043</c:v>
                      </c:pt>
                      <c:pt idx="98">
                        <c:v>98.370402000000013</c:v>
                      </c:pt>
                      <c:pt idx="99">
                        <c:v>99.370032999999921</c:v>
                      </c:pt>
                      <c:pt idx="100">
                        <c:v>100.37362099999996</c:v>
                      </c:pt>
                      <c:pt idx="101">
                        <c:v>101.38415299999997</c:v>
                      </c:pt>
                      <c:pt idx="102">
                        <c:v>102.383826</c:v>
                      </c:pt>
                      <c:pt idx="103">
                        <c:v>103.37511399999994</c:v>
                      </c:pt>
                      <c:pt idx="104">
                        <c:v>104.37493699999982</c:v>
                      </c:pt>
                      <c:pt idx="105">
                        <c:v>105.38297399999988</c:v>
                      </c:pt>
                      <c:pt idx="106">
                        <c:v>106.37036999999987</c:v>
                      </c:pt>
                      <c:pt idx="107">
                        <c:v>107.37139899999988</c:v>
                      </c:pt>
                      <c:pt idx="108">
                        <c:v>108.37095399999998</c:v>
                      </c:pt>
                      <c:pt idx="109">
                        <c:v>109.37432699999999</c:v>
                      </c:pt>
                      <c:pt idx="110">
                        <c:v>110.37412999999992</c:v>
                      </c:pt>
                      <c:pt idx="111">
                        <c:v>111.37401999999997</c:v>
                      </c:pt>
                      <c:pt idx="112">
                        <c:v>112.37077199999999</c:v>
                      </c:pt>
                      <c:pt idx="113">
                        <c:v>113.37317899999994</c:v>
                      </c:pt>
                      <c:pt idx="114">
                        <c:v>114.37302199999999</c:v>
                      </c:pt>
                      <c:pt idx="115">
                        <c:v>115.389318</c:v>
                      </c:pt>
                      <c:pt idx="116">
                        <c:v>116.40465299999983</c:v>
                      </c:pt>
                      <c:pt idx="117">
                        <c:v>117.41996900000004</c:v>
                      </c:pt>
                      <c:pt idx="118">
                        <c:v>118.41950799999995</c:v>
                      </c:pt>
                      <c:pt idx="119">
                        <c:v>119.42098899999996</c:v>
                      </c:pt>
                      <c:pt idx="120">
                        <c:v>120.42147599999998</c:v>
                      </c:pt>
                      <c:pt idx="121">
                        <c:v>121.4212829999999</c:v>
                      </c:pt>
                      <c:pt idx="122">
                        <c:v>122.43640299999993</c:v>
                      </c:pt>
                      <c:pt idx="123">
                        <c:v>123.45179599999983</c:v>
                      </c:pt>
                      <c:pt idx="124">
                        <c:v>124.45236999999997</c:v>
                      </c:pt>
                      <c:pt idx="125">
                        <c:v>125.45508599999994</c:v>
                      </c:pt>
                      <c:pt idx="126">
                        <c:v>126.47010499999988</c:v>
                      </c:pt>
                      <c:pt idx="127">
                        <c:v>127.48571199999992</c:v>
                      </c:pt>
                      <c:pt idx="128">
                        <c:v>128.48559099999989</c:v>
                      </c:pt>
                      <c:pt idx="129">
                        <c:v>129.48570699999982</c:v>
                      </c:pt>
                      <c:pt idx="130">
                        <c:v>130.50102599999991</c:v>
                      </c:pt>
                      <c:pt idx="131">
                        <c:v>131.50076999999987</c:v>
                      </c:pt>
                      <c:pt idx="132">
                        <c:v>132.50755800000002</c:v>
                      </c:pt>
                      <c:pt idx="133">
                        <c:v>133.49530800000002</c:v>
                      </c:pt>
                      <c:pt idx="134">
                        <c:v>134.52047199999993</c:v>
                      </c:pt>
                      <c:pt idx="135">
                        <c:v>135.541473</c:v>
                      </c:pt>
                      <c:pt idx="136">
                        <c:v>136.54145500000004</c:v>
                      </c:pt>
                      <c:pt idx="137">
                        <c:v>137.54100500000004</c:v>
                      </c:pt>
                      <c:pt idx="138">
                        <c:v>138.53571199999988</c:v>
                      </c:pt>
                      <c:pt idx="139">
                        <c:v>139.55519699999991</c:v>
                      </c:pt>
                      <c:pt idx="140">
                        <c:v>140.5465079999999</c:v>
                      </c:pt>
                      <c:pt idx="141">
                        <c:v>141.54671599999983</c:v>
                      </c:pt>
                      <c:pt idx="142">
                        <c:v>142.54580799999985</c:v>
                      </c:pt>
                      <c:pt idx="143">
                        <c:v>143.54589899999996</c:v>
                      </c:pt>
                      <c:pt idx="144">
                        <c:v>144.54549899999984</c:v>
                      </c:pt>
                      <c:pt idx="145">
                        <c:v>145.54583699999989</c:v>
                      </c:pt>
                      <c:pt idx="146">
                        <c:v>146.54558299999985</c:v>
                      </c:pt>
                      <c:pt idx="147">
                        <c:v>147.54533500000002</c:v>
                      </c:pt>
                      <c:pt idx="148">
                        <c:v>148.54503599999998</c:v>
                      </c:pt>
                      <c:pt idx="149">
                        <c:v>149.55477299999984</c:v>
                      </c:pt>
                      <c:pt idx="150">
                        <c:v>150.55437399999983</c:v>
                      </c:pt>
                      <c:pt idx="151">
                        <c:v>151.55512799999997</c:v>
                      </c:pt>
                      <c:pt idx="152">
                        <c:v>152.55556200000001</c:v>
                      </c:pt>
                      <c:pt idx="153">
                        <c:v>153.55588799999987</c:v>
                      </c:pt>
                      <c:pt idx="154">
                        <c:v>154.55968899999993</c:v>
                      </c:pt>
                      <c:pt idx="155">
                        <c:v>155.57557299999985</c:v>
                      </c:pt>
                      <c:pt idx="156">
                        <c:v>156.58576199999993</c:v>
                      </c:pt>
                      <c:pt idx="157">
                        <c:v>157.60170700000003</c:v>
                      </c:pt>
                      <c:pt idx="158">
                        <c:v>158.60186699999986</c:v>
                      </c:pt>
                      <c:pt idx="159">
                        <c:v>159.58906699999989</c:v>
                      </c:pt>
                      <c:pt idx="160">
                        <c:v>160.58858099999998</c:v>
                      </c:pt>
                      <c:pt idx="161">
                        <c:v>161.60488099999998</c:v>
                      </c:pt>
                      <c:pt idx="162">
                        <c:v>162.62091699999996</c:v>
                      </c:pt>
                      <c:pt idx="163">
                        <c:v>163.62133900000003</c:v>
                      </c:pt>
                      <c:pt idx="164">
                        <c:v>164.62129000000004</c:v>
                      </c:pt>
                      <c:pt idx="165">
                        <c:v>165.63602500000002</c:v>
                      </c:pt>
                      <c:pt idx="166">
                        <c:v>166.63621999999987</c:v>
                      </c:pt>
                      <c:pt idx="167">
                        <c:v>167.65126699999996</c:v>
                      </c:pt>
                      <c:pt idx="168">
                        <c:v>168.68132900000001</c:v>
                      </c:pt>
                      <c:pt idx="169">
                        <c:v>169.68147199999999</c:v>
                      </c:pt>
                      <c:pt idx="170">
                        <c:v>170.68118200000004</c:v>
                      </c:pt>
                      <c:pt idx="171">
                        <c:v>171.68101000000001</c:v>
                      </c:pt>
                      <c:pt idx="172">
                        <c:v>172.69647399999985</c:v>
                      </c:pt>
                      <c:pt idx="173">
                        <c:v>173.70664199999987</c:v>
                      </c:pt>
                      <c:pt idx="174">
                        <c:v>174.70644500000003</c:v>
                      </c:pt>
                      <c:pt idx="175">
                        <c:v>175.70588999999995</c:v>
                      </c:pt>
                      <c:pt idx="176">
                        <c:v>176.72137999999995</c:v>
                      </c:pt>
                      <c:pt idx="177">
                        <c:v>177.73673999999983</c:v>
                      </c:pt>
                      <c:pt idx="178">
                        <c:v>178.75227499999983</c:v>
                      </c:pt>
                      <c:pt idx="179">
                        <c:v>179.75831599999992</c:v>
                      </c:pt>
                      <c:pt idx="180">
                        <c:v>180.74921900000004</c:v>
                      </c:pt>
                      <c:pt idx="181">
                        <c:v>181.74890499999992</c:v>
                      </c:pt>
                      <c:pt idx="182">
                        <c:v>182.7486879999999</c:v>
                      </c:pt>
                      <c:pt idx="183">
                        <c:v>183.75850199999991</c:v>
                      </c:pt>
                      <c:pt idx="184">
                        <c:v>184.75835099999995</c:v>
                      </c:pt>
                      <c:pt idx="185">
                        <c:v>185.748963</c:v>
                      </c:pt>
                      <c:pt idx="186">
                        <c:v>186.74879699999997</c:v>
                      </c:pt>
                      <c:pt idx="187">
                        <c:v>187.74507799999992</c:v>
                      </c:pt>
                      <c:pt idx="188">
                        <c:v>188.75461399999995</c:v>
                      </c:pt>
                      <c:pt idx="189">
                        <c:v>189.75814500000001</c:v>
                      </c:pt>
                      <c:pt idx="190">
                        <c:v>190.75843199999986</c:v>
                      </c:pt>
                      <c:pt idx="191">
                        <c:v>191.75856399999998</c:v>
                      </c:pt>
                      <c:pt idx="192">
                        <c:v>192.75870599999985</c:v>
                      </c:pt>
                      <c:pt idx="193">
                        <c:v>193.74664899999993</c:v>
                      </c:pt>
                      <c:pt idx="194">
                        <c:v>194.74976399999991</c:v>
                      </c:pt>
                      <c:pt idx="195">
                        <c:v>195.74939700000004</c:v>
                      </c:pt>
                      <c:pt idx="196">
                        <c:v>196.74907699999994</c:v>
                      </c:pt>
                      <c:pt idx="197">
                        <c:v>197.74884699999984</c:v>
                      </c:pt>
                      <c:pt idx="198">
                        <c:v>198.74938699999984</c:v>
                      </c:pt>
                      <c:pt idx="199">
                        <c:v>199.74967399999991</c:v>
                      </c:pt>
                      <c:pt idx="200">
                        <c:v>200.75158799999986</c:v>
                      </c:pt>
                      <c:pt idx="201">
                        <c:v>201.75190299999986</c:v>
                      </c:pt>
                      <c:pt idx="202">
                        <c:v>202.75221199999987</c:v>
                      </c:pt>
                      <c:pt idx="203">
                        <c:v>203.75228700000002</c:v>
                      </c:pt>
                      <c:pt idx="204">
                        <c:v>204.75931999999989</c:v>
                      </c:pt>
                      <c:pt idx="205">
                        <c:v>205.76599799999985</c:v>
                      </c:pt>
                      <c:pt idx="206">
                        <c:v>206.78715099999999</c:v>
                      </c:pt>
                      <c:pt idx="207">
                        <c:v>207.78730999999993</c:v>
                      </c:pt>
                      <c:pt idx="208">
                        <c:v>208.78744099999994</c:v>
                      </c:pt>
                      <c:pt idx="209">
                        <c:v>209.78774099999987</c:v>
                      </c:pt>
                      <c:pt idx="210">
                        <c:v>210.80300699999998</c:v>
                      </c:pt>
                      <c:pt idx="211">
                        <c:v>211.79311599999983</c:v>
                      </c:pt>
                      <c:pt idx="212">
                        <c:v>212.79868899999997</c:v>
                      </c:pt>
                      <c:pt idx="213">
                        <c:v>213.79927199999997</c:v>
                      </c:pt>
                      <c:pt idx="214">
                        <c:v>214.79950799999983</c:v>
                      </c:pt>
                      <c:pt idx="215">
                        <c:v>215.79363699999999</c:v>
                      </c:pt>
                      <c:pt idx="216">
                        <c:v>216.79378099999985</c:v>
                      </c:pt>
                      <c:pt idx="217">
                        <c:v>217.79358200000001</c:v>
                      </c:pt>
                      <c:pt idx="218">
                        <c:v>218.7931779999999</c:v>
                      </c:pt>
                      <c:pt idx="219">
                        <c:v>219.792823</c:v>
                      </c:pt>
                      <c:pt idx="220">
                        <c:v>220.8082629999999</c:v>
                      </c:pt>
                      <c:pt idx="221">
                        <c:v>221.824161</c:v>
                      </c:pt>
                      <c:pt idx="222">
                        <c:v>222.84021699999994</c:v>
                      </c:pt>
                      <c:pt idx="223">
                        <c:v>223.84008399999993</c:v>
                      </c:pt>
                      <c:pt idx="224">
                        <c:v>224.85435199999984</c:v>
                      </c:pt>
                      <c:pt idx="225">
                        <c:v>225.87193000000002</c:v>
                      </c:pt>
                      <c:pt idx="226">
                        <c:v>226.87168699999984</c:v>
                      </c:pt>
                      <c:pt idx="227">
                        <c:v>227.87778899999989</c:v>
                      </c:pt>
                      <c:pt idx="228">
                        <c:v>228.88250799999992</c:v>
                      </c:pt>
                      <c:pt idx="229">
                        <c:v>229.88270699999998</c:v>
                      </c:pt>
                      <c:pt idx="230">
                        <c:v>230.88234399999988</c:v>
                      </c:pt>
                      <c:pt idx="231">
                        <c:v>231.88059999999996</c:v>
                      </c:pt>
                      <c:pt idx="232">
                        <c:v>232.86986200000001</c:v>
                      </c:pt>
                      <c:pt idx="233">
                        <c:v>233.88175899999987</c:v>
                      </c:pt>
                      <c:pt idx="234">
                        <c:v>234.881891</c:v>
                      </c:pt>
                      <c:pt idx="235">
                        <c:v>235.87873999999988</c:v>
                      </c:pt>
                      <c:pt idx="236">
                        <c:v>236.87243599999988</c:v>
                      </c:pt>
                      <c:pt idx="237">
                        <c:v>237.87894600000004</c:v>
                      </c:pt>
                      <c:pt idx="238">
                        <c:v>238.87318099999993</c:v>
                      </c:pt>
                      <c:pt idx="239">
                        <c:v>239.88259500000004</c:v>
                      </c:pt>
                      <c:pt idx="240">
                        <c:v>240.88240299999984</c:v>
                      </c:pt>
                      <c:pt idx="241">
                        <c:v>241.89802699999996</c:v>
                      </c:pt>
                      <c:pt idx="242">
                        <c:v>242.90765999999985</c:v>
                      </c:pt>
                      <c:pt idx="243">
                        <c:v>243.92020200000002</c:v>
                      </c:pt>
                      <c:pt idx="244">
                        <c:v>244.91974299999993</c:v>
                      </c:pt>
                      <c:pt idx="245">
                        <c:v>245.9198879999999</c:v>
                      </c:pt>
                      <c:pt idx="246">
                        <c:v>246.91970700000002</c:v>
                      </c:pt>
                      <c:pt idx="247">
                        <c:v>247.91952700000002</c:v>
                      </c:pt>
                      <c:pt idx="248">
                        <c:v>248.92006500000002</c:v>
                      </c:pt>
                      <c:pt idx="249">
                        <c:v>249.92001800000003</c:v>
                      </c:pt>
                      <c:pt idx="250">
                        <c:v>250.92981699999996</c:v>
                      </c:pt>
                      <c:pt idx="251">
                        <c:v>251.92975999999999</c:v>
                      </c:pt>
                      <c:pt idx="252">
                        <c:v>252.94511799999987</c:v>
                      </c:pt>
                      <c:pt idx="253">
                        <c:v>253.96078899999998</c:v>
                      </c:pt>
                      <c:pt idx="254">
                        <c:v>254.9609539999999</c:v>
                      </c:pt>
                      <c:pt idx="255">
                        <c:v>255.96771100000001</c:v>
                      </c:pt>
                      <c:pt idx="256">
                        <c:v>256.96744399999989</c:v>
                      </c:pt>
                      <c:pt idx="257">
                        <c:v>257.97425399999997</c:v>
                      </c:pt>
                      <c:pt idx="258">
                        <c:v>258.973974</c:v>
                      </c:pt>
                      <c:pt idx="259">
                        <c:v>259.96805599999993</c:v>
                      </c:pt>
                      <c:pt idx="260">
                        <c:v>260.9682049999999</c:v>
                      </c:pt>
                      <c:pt idx="261">
                        <c:v>261.96819099999993</c:v>
                      </c:pt>
                      <c:pt idx="262">
                        <c:v>262.98361299999988</c:v>
                      </c:pt>
                      <c:pt idx="263">
                        <c:v>263.98369200000002</c:v>
                      </c:pt>
                      <c:pt idx="264">
                        <c:v>264.99933899999996</c:v>
                      </c:pt>
                      <c:pt idx="265">
                        <c:v>266.00504499999988</c:v>
                      </c:pt>
                      <c:pt idx="266">
                        <c:v>267.00805199999991</c:v>
                      </c:pt>
                      <c:pt idx="267">
                        <c:v>268.00814799999989</c:v>
                      </c:pt>
                      <c:pt idx="268">
                        <c:v>269.00830499999984</c:v>
                      </c:pt>
                      <c:pt idx="269">
                        <c:v>270.01479499999982</c:v>
                      </c:pt>
                      <c:pt idx="270">
                        <c:v>271.01477099999988</c:v>
                      </c:pt>
                      <c:pt idx="271">
                        <c:v>272.03035099999988</c:v>
                      </c:pt>
                      <c:pt idx="272">
                        <c:v>273.05262500000003</c:v>
                      </c:pt>
                      <c:pt idx="273">
                        <c:v>274.05950299999995</c:v>
                      </c:pt>
                      <c:pt idx="274">
                        <c:v>275.08184600000004</c:v>
                      </c:pt>
                      <c:pt idx="275">
                        <c:v>276.09726499999988</c:v>
                      </c:pt>
                      <c:pt idx="276">
                        <c:v>277.100369</c:v>
                      </c:pt>
                      <c:pt idx="277">
                        <c:v>278.10012899999992</c:v>
                      </c:pt>
                      <c:pt idx="278">
                        <c:v>279.10012800000004</c:v>
                      </c:pt>
                      <c:pt idx="279">
                        <c:v>280.100729</c:v>
                      </c:pt>
                      <c:pt idx="280">
                        <c:v>281.10075199999983</c:v>
                      </c:pt>
                      <c:pt idx="281">
                        <c:v>282.09361100000001</c:v>
                      </c:pt>
                      <c:pt idx="282">
                        <c:v>283.09315599999991</c:v>
                      </c:pt>
                      <c:pt idx="283">
                        <c:v>284.09340899999984</c:v>
                      </c:pt>
                      <c:pt idx="284">
                        <c:v>285.09435699999995</c:v>
                      </c:pt>
                      <c:pt idx="285">
                        <c:v>286.09470399999987</c:v>
                      </c:pt>
                      <c:pt idx="286">
                        <c:v>287.09440499999982</c:v>
                      </c:pt>
                      <c:pt idx="287">
                        <c:v>288.10975399999984</c:v>
                      </c:pt>
                      <c:pt idx="288">
                        <c:v>289.12584399999992</c:v>
                      </c:pt>
                      <c:pt idx="289">
                        <c:v>290.11988799999995</c:v>
                      </c:pt>
                      <c:pt idx="290">
                        <c:v>291.12644099999989</c:v>
                      </c:pt>
                      <c:pt idx="291">
                        <c:v>292.12606899999992</c:v>
                      </c:pt>
                      <c:pt idx="292">
                        <c:v>293.14806699999986</c:v>
                      </c:pt>
                      <c:pt idx="293">
                        <c:v>294.14782100000002</c:v>
                      </c:pt>
                      <c:pt idx="294">
                        <c:v>295.14824399999998</c:v>
                      </c:pt>
                      <c:pt idx="295">
                        <c:v>296.14777099999992</c:v>
                      </c:pt>
                      <c:pt idx="296">
                        <c:v>297.14754799999992</c:v>
                      </c:pt>
                      <c:pt idx="297">
                        <c:v>298.15584999999987</c:v>
                      </c:pt>
                      <c:pt idx="298">
                        <c:v>299.17124699999999</c:v>
                      </c:pt>
                      <c:pt idx="299">
                        <c:v>300.17094499999985</c:v>
                      </c:pt>
                      <c:pt idx="300">
                        <c:v>301.170615</c:v>
                      </c:pt>
                      <c:pt idx="301">
                        <c:v>302.17176399999994</c:v>
                      </c:pt>
                      <c:pt idx="302">
                        <c:v>303.17368199999987</c:v>
                      </c:pt>
                      <c:pt idx="303">
                        <c:v>304.173407</c:v>
                      </c:pt>
                      <c:pt idx="304">
                        <c:v>305.17347900000004</c:v>
                      </c:pt>
                      <c:pt idx="305">
                        <c:v>306.17338399999994</c:v>
                      </c:pt>
                      <c:pt idx="306">
                        <c:v>307.17301899999984</c:v>
                      </c:pt>
                      <c:pt idx="307">
                        <c:v>308.17286799999988</c:v>
                      </c:pt>
                      <c:pt idx="308">
                        <c:v>309.17243799999983</c:v>
                      </c:pt>
                      <c:pt idx="309">
                        <c:v>310.17242599999986</c:v>
                      </c:pt>
                      <c:pt idx="310">
                        <c:v>311.17196999999987</c:v>
                      </c:pt>
                      <c:pt idx="311">
                        <c:v>312.17237099999988</c:v>
                      </c:pt>
                      <c:pt idx="312">
                        <c:v>313.18800699999997</c:v>
                      </c:pt>
                      <c:pt idx="313">
                        <c:v>314.2036599999999</c:v>
                      </c:pt>
                      <c:pt idx="314">
                        <c:v>315.20379299999991</c:v>
                      </c:pt>
                      <c:pt idx="315">
                        <c:v>316.20376799999985</c:v>
                      </c:pt>
                      <c:pt idx="316">
                        <c:v>317.21890399999984</c:v>
                      </c:pt>
                      <c:pt idx="317">
                        <c:v>318.219785</c:v>
                      </c:pt>
                      <c:pt idx="318">
                        <c:v>319.22138999999993</c:v>
                      </c:pt>
                      <c:pt idx="319">
                        <c:v>320.21568200000002</c:v>
                      </c:pt>
                      <c:pt idx="320">
                        <c:v>321.22256100000004</c:v>
                      </c:pt>
                      <c:pt idx="321">
                        <c:v>322.22223899999995</c:v>
                      </c:pt>
                      <c:pt idx="322">
                        <c:v>323.22228099999984</c:v>
                      </c:pt>
                      <c:pt idx="323">
                        <c:v>324.221767</c:v>
                      </c:pt>
                      <c:pt idx="324">
                        <c:v>325.22220700000003</c:v>
                      </c:pt>
                      <c:pt idx="325">
                        <c:v>326.22901699999989</c:v>
                      </c:pt>
                      <c:pt idx="326">
                        <c:v>327.22826599999985</c:v>
                      </c:pt>
                      <c:pt idx="327">
                        <c:v>328.243788</c:v>
                      </c:pt>
                      <c:pt idx="328">
                        <c:v>329.24339399999985</c:v>
                      </c:pt>
                      <c:pt idx="329">
                        <c:v>330.25975599999992</c:v>
                      </c:pt>
                      <c:pt idx="330">
                        <c:v>331.26781400000004</c:v>
                      </c:pt>
                      <c:pt idx="331">
                        <c:v>332.28346799999986</c:v>
                      </c:pt>
                      <c:pt idx="332">
                        <c:v>333.28367800000001</c:v>
                      </c:pt>
                      <c:pt idx="333">
                        <c:v>334.28314999999998</c:v>
                      </c:pt>
                      <c:pt idx="334">
                        <c:v>335.28321299999993</c:v>
                      </c:pt>
                      <c:pt idx="335">
                        <c:v>336.29634899999996</c:v>
                      </c:pt>
                      <c:pt idx="336">
                        <c:v>337.296468</c:v>
                      </c:pt>
                      <c:pt idx="337">
                        <c:v>338.29584099999988</c:v>
                      </c:pt>
                      <c:pt idx="338">
                        <c:v>339.29587599999991</c:v>
                      </c:pt>
                      <c:pt idx="339">
                        <c:v>340.2995269999999</c:v>
                      </c:pt>
                      <c:pt idx="340">
                        <c:v>341.30699099999993</c:v>
                      </c:pt>
                      <c:pt idx="341">
                        <c:v>342.30661499999997</c:v>
                      </c:pt>
                      <c:pt idx="342">
                        <c:v>343.30577099999982</c:v>
                      </c:pt>
                      <c:pt idx="343">
                        <c:v>344.32120599999985</c:v>
                      </c:pt>
                      <c:pt idx="344">
                        <c:v>345.33678599999985</c:v>
                      </c:pt>
                      <c:pt idx="345">
                        <c:v>346.35238699999991</c:v>
                      </c:pt>
                      <c:pt idx="346">
                        <c:v>347.35194299999989</c:v>
                      </c:pt>
                      <c:pt idx="347">
                        <c:v>348.36737900000003</c:v>
                      </c:pt>
                      <c:pt idx="348">
                        <c:v>349.36775299999999</c:v>
                      </c:pt>
                      <c:pt idx="349">
                        <c:v>350.38295999999991</c:v>
                      </c:pt>
                      <c:pt idx="350">
                        <c:v>351.3936349999999</c:v>
                      </c:pt>
                      <c:pt idx="351">
                        <c:v>352.38861799999995</c:v>
                      </c:pt>
                      <c:pt idx="352">
                        <c:v>353.40389299999993</c:v>
                      </c:pt>
                      <c:pt idx="353">
                        <c:v>354.42652999999996</c:v>
                      </c:pt>
                      <c:pt idx="354">
                        <c:v>355.42673999999988</c:v>
                      </c:pt>
                      <c:pt idx="355">
                        <c:v>356.42648199999985</c:v>
                      </c:pt>
                      <c:pt idx="356">
                        <c:v>357.42646999999988</c:v>
                      </c:pt>
                      <c:pt idx="357">
                        <c:v>358.42688699999985</c:v>
                      </c:pt>
                      <c:pt idx="358">
                        <c:v>359.44256199999995</c:v>
                      </c:pt>
                      <c:pt idx="359">
                        <c:v>360.45828199999983</c:v>
                      </c:pt>
                      <c:pt idx="360">
                        <c:v>361.46072600000002</c:v>
                      </c:pt>
                      <c:pt idx="361">
                        <c:v>362.47607099999982</c:v>
                      </c:pt>
                      <c:pt idx="362">
                        <c:v>363.46690999999987</c:v>
                      </c:pt>
                      <c:pt idx="363">
                        <c:v>364.46704799999998</c:v>
                      </c:pt>
                      <c:pt idx="364">
                        <c:v>365.46664699999997</c:v>
                      </c:pt>
                      <c:pt idx="365">
                        <c:v>366.47339099999999</c:v>
                      </c:pt>
                      <c:pt idx="366">
                        <c:v>367.47319799999991</c:v>
                      </c:pt>
                      <c:pt idx="367">
                        <c:v>368.47292999999991</c:v>
                      </c:pt>
                      <c:pt idx="368">
                        <c:v>369.47358099999997</c:v>
                      </c:pt>
                      <c:pt idx="369">
                        <c:v>370.47367499999996</c:v>
                      </c:pt>
                      <c:pt idx="370">
                        <c:v>371.4712669999999</c:v>
                      </c:pt>
                      <c:pt idx="371">
                        <c:v>372.47098699999992</c:v>
                      </c:pt>
                      <c:pt idx="372">
                        <c:v>373.47089699999992</c:v>
                      </c:pt>
                      <c:pt idx="373">
                        <c:v>374.48478699999987</c:v>
                      </c:pt>
                      <c:pt idx="374">
                        <c:v>375.49521499999992</c:v>
                      </c:pt>
                      <c:pt idx="375">
                        <c:v>376.49491899999998</c:v>
                      </c:pt>
                      <c:pt idx="376">
                        <c:v>377.50469199999998</c:v>
                      </c:pt>
                      <c:pt idx="377">
                        <c:v>378.51997600000004</c:v>
                      </c:pt>
                      <c:pt idx="378">
                        <c:v>379.539356</c:v>
                      </c:pt>
                      <c:pt idx="379">
                        <c:v>380.55476899999985</c:v>
                      </c:pt>
                      <c:pt idx="380">
                        <c:v>381.54578199999992</c:v>
                      </c:pt>
                      <c:pt idx="381">
                        <c:v>382.54551500000002</c:v>
                      </c:pt>
                      <c:pt idx="382">
                        <c:v>383.54603599999996</c:v>
                      </c:pt>
                      <c:pt idx="383">
                        <c:v>384.54566999999997</c:v>
                      </c:pt>
                      <c:pt idx="384">
                        <c:v>385.57044499999984</c:v>
                      </c:pt>
                      <c:pt idx="385">
                        <c:v>386.56133799999998</c:v>
                      </c:pt>
                      <c:pt idx="386">
                        <c:v>387.57660199999987</c:v>
                      </c:pt>
                      <c:pt idx="387">
                        <c:v>388.59228899999994</c:v>
                      </c:pt>
                      <c:pt idx="388">
                        <c:v>389.59880799999996</c:v>
                      </c:pt>
                      <c:pt idx="389">
                        <c:v>390.61385299999984</c:v>
                      </c:pt>
                      <c:pt idx="390">
                        <c:v>391.616534</c:v>
                      </c:pt>
                      <c:pt idx="391">
                        <c:v>392.60728199999994</c:v>
                      </c:pt>
                      <c:pt idx="392">
                        <c:v>393.61324799999988</c:v>
                      </c:pt>
                      <c:pt idx="393">
                        <c:v>394.62967200000003</c:v>
                      </c:pt>
                      <c:pt idx="394">
                        <c:v>395.62986299999989</c:v>
                      </c:pt>
                      <c:pt idx="395">
                        <c:v>396.62968599999999</c:v>
                      </c:pt>
                      <c:pt idx="396">
                        <c:v>397.62959299999989</c:v>
                      </c:pt>
                      <c:pt idx="397">
                        <c:v>398.62945999999988</c:v>
                      </c:pt>
                      <c:pt idx="398">
                        <c:v>399.62935999999991</c:v>
                      </c:pt>
                      <c:pt idx="399">
                        <c:v>400.62032299999987</c:v>
                      </c:pt>
                      <c:pt idx="400">
                        <c:v>401.62022000000002</c:v>
                      </c:pt>
                      <c:pt idx="401">
                        <c:v>402.62004000000002</c:v>
                      </c:pt>
                      <c:pt idx="402">
                        <c:v>403.62670299999991</c:v>
                      </c:pt>
                      <c:pt idx="403">
                        <c:v>404.62676299999998</c:v>
                      </c:pt>
                      <c:pt idx="404">
                        <c:v>405.63366599999995</c:v>
                      </c:pt>
                      <c:pt idx="405">
                        <c:v>406.63119800000004</c:v>
                      </c:pt>
                      <c:pt idx="406">
                        <c:v>407.62511599999993</c:v>
                      </c:pt>
                      <c:pt idx="407">
                        <c:v>408.62598099999991</c:v>
                      </c:pt>
                      <c:pt idx="408">
                        <c:v>409.63387299999999</c:v>
                      </c:pt>
                      <c:pt idx="409">
                        <c:v>410.63415699999996</c:v>
                      </c:pt>
                      <c:pt idx="410">
                        <c:v>411.63363299999992</c:v>
                      </c:pt>
                      <c:pt idx="411">
                        <c:v>412.63344800000004</c:v>
                      </c:pt>
                      <c:pt idx="412">
                        <c:v>413.63348299999984</c:v>
                      </c:pt>
                      <c:pt idx="413">
                        <c:v>414.63356399999998</c:v>
                      </c:pt>
                      <c:pt idx="414">
                        <c:v>415.6251299999999</c:v>
                      </c:pt>
                      <c:pt idx="415">
                        <c:v>416.63489299999992</c:v>
                      </c:pt>
                      <c:pt idx="416">
                        <c:v>417.63389499999994</c:v>
                      </c:pt>
                      <c:pt idx="417">
                        <c:v>418.64682300000004</c:v>
                      </c:pt>
                      <c:pt idx="418">
                        <c:v>419.66544899999985</c:v>
                      </c:pt>
                      <c:pt idx="419">
                        <c:v>420.68126699999993</c:v>
                      </c:pt>
                      <c:pt idx="420">
                        <c:v>421.6730869999999</c:v>
                      </c:pt>
                      <c:pt idx="421">
                        <c:v>422.67295999999988</c:v>
                      </c:pt>
                      <c:pt idx="422">
                        <c:v>423.67260399999986</c:v>
                      </c:pt>
                      <c:pt idx="423">
                        <c:v>424.67282499999988</c:v>
                      </c:pt>
                      <c:pt idx="424">
                        <c:v>425.68838299999993</c:v>
                      </c:pt>
                      <c:pt idx="425">
                        <c:v>426.68781799999988</c:v>
                      </c:pt>
                      <c:pt idx="426">
                        <c:v>427.70358799999985</c:v>
                      </c:pt>
                      <c:pt idx="427">
                        <c:v>428.71943699999997</c:v>
                      </c:pt>
                      <c:pt idx="428">
                        <c:v>429.71922199999995</c:v>
                      </c:pt>
                      <c:pt idx="429">
                        <c:v>430.71890199999984</c:v>
                      </c:pt>
                      <c:pt idx="430">
                        <c:v>431.72288400000002</c:v>
                      </c:pt>
                      <c:pt idx="431">
                        <c:v>432.73876499999983</c:v>
                      </c:pt>
                      <c:pt idx="432">
                        <c:v>433.73875999999996</c:v>
                      </c:pt>
                      <c:pt idx="433">
                        <c:v>434.73859999999991</c:v>
                      </c:pt>
                      <c:pt idx="434">
                        <c:v>435.75414699999988</c:v>
                      </c:pt>
                      <c:pt idx="435">
                        <c:v>436.75647499999991</c:v>
                      </c:pt>
                      <c:pt idx="436">
                        <c:v>437.75897799999984</c:v>
                      </c:pt>
                      <c:pt idx="437">
                        <c:v>438.75838399999998</c:v>
                      </c:pt>
                      <c:pt idx="438">
                        <c:v>439.74948099999983</c:v>
                      </c:pt>
                      <c:pt idx="439">
                        <c:v>440.75714500000004</c:v>
                      </c:pt>
                      <c:pt idx="440">
                        <c:v>441.75152000000003</c:v>
                      </c:pt>
                      <c:pt idx="441">
                        <c:v>442.75777999999991</c:v>
                      </c:pt>
                      <c:pt idx="442">
                        <c:v>443.77339699999993</c:v>
                      </c:pt>
                      <c:pt idx="443">
                        <c:v>444.78927499999986</c:v>
                      </c:pt>
                      <c:pt idx="444">
                        <c:v>445.78991299999984</c:v>
                      </c:pt>
                      <c:pt idx="445">
                        <c:v>446.79010099999982</c:v>
                      </c:pt>
                      <c:pt idx="446">
                        <c:v>447.79623500000002</c:v>
                      </c:pt>
                      <c:pt idx="447">
                        <c:v>448.80438200000003</c:v>
                      </c:pt>
                      <c:pt idx="448">
                        <c:v>449.79820699999982</c:v>
                      </c:pt>
                      <c:pt idx="449">
                        <c:v>450.8136199999999</c:v>
                      </c:pt>
                      <c:pt idx="450">
                        <c:v>451.81434899999999</c:v>
                      </c:pt>
                      <c:pt idx="451">
                        <c:v>452.824433</c:v>
                      </c:pt>
                      <c:pt idx="452">
                        <c:v>453.85238800000002</c:v>
                      </c:pt>
                      <c:pt idx="453">
                        <c:v>454.85215599999992</c:v>
                      </c:pt>
                      <c:pt idx="454">
                        <c:v>455.85154499999999</c:v>
                      </c:pt>
                      <c:pt idx="455">
                        <c:v>456.83904199999984</c:v>
                      </c:pt>
                      <c:pt idx="456">
                        <c:v>457.83894599999985</c:v>
                      </c:pt>
                      <c:pt idx="457">
                        <c:v>458.838616</c:v>
                      </c:pt>
                      <c:pt idx="458">
                        <c:v>459.84945700000003</c:v>
                      </c:pt>
                      <c:pt idx="459">
                        <c:v>460.85813699999994</c:v>
                      </c:pt>
                      <c:pt idx="460">
                        <c:v>461.85778299999993</c:v>
                      </c:pt>
                      <c:pt idx="461">
                        <c:v>462.88036299999999</c:v>
                      </c:pt>
                      <c:pt idx="462">
                        <c:v>463.87751899999989</c:v>
                      </c:pt>
                      <c:pt idx="463">
                        <c:v>464.8768419999999</c:v>
                      </c:pt>
                      <c:pt idx="464">
                        <c:v>465.87741600000004</c:v>
                      </c:pt>
                      <c:pt idx="465">
                        <c:v>466.87716399999999</c:v>
                      </c:pt>
                      <c:pt idx="466">
                        <c:v>467.88017100000002</c:v>
                      </c:pt>
                      <c:pt idx="467">
                        <c:v>468.88080999999988</c:v>
                      </c:pt>
                      <c:pt idx="468">
                        <c:v>469.88070599999992</c:v>
                      </c:pt>
                      <c:pt idx="469">
                        <c:v>470.87178299999982</c:v>
                      </c:pt>
                      <c:pt idx="470">
                        <c:v>471.87847599999986</c:v>
                      </c:pt>
                      <c:pt idx="471">
                        <c:v>472.87219400000004</c:v>
                      </c:pt>
                      <c:pt idx="472">
                        <c:v>473.87196299999982</c:v>
                      </c:pt>
                      <c:pt idx="473">
                        <c:v>474.87183499999992</c:v>
                      </c:pt>
                      <c:pt idx="474">
                        <c:v>475.88903099999993</c:v>
                      </c:pt>
                      <c:pt idx="475">
                        <c:v>476.90451499999995</c:v>
                      </c:pt>
                      <c:pt idx="476">
                        <c:v>477.92003</c:v>
                      </c:pt>
                      <c:pt idx="477">
                        <c:v>478.92008399999986</c:v>
                      </c:pt>
                      <c:pt idx="478">
                        <c:v>479.91978700000004</c:v>
                      </c:pt>
                      <c:pt idx="479">
                        <c:v>480.92655799999989</c:v>
                      </c:pt>
                      <c:pt idx="480">
                        <c:v>481.92640099999994</c:v>
                      </c:pt>
                      <c:pt idx="481">
                        <c:v>482.92603999999983</c:v>
                      </c:pt>
                      <c:pt idx="482">
                        <c:v>483.92595199999982</c:v>
                      </c:pt>
                      <c:pt idx="483">
                        <c:v>484.92617299999984</c:v>
                      </c:pt>
                      <c:pt idx="484">
                        <c:v>485.93279499999994</c:v>
                      </c:pt>
                      <c:pt idx="485">
                        <c:v>486.93299499999989</c:v>
                      </c:pt>
                      <c:pt idx="486">
                        <c:v>487.9331709999999</c:v>
                      </c:pt>
                      <c:pt idx="487">
                        <c:v>488.94931299999985</c:v>
                      </c:pt>
                      <c:pt idx="488">
                        <c:v>489.96502899999996</c:v>
                      </c:pt>
                      <c:pt idx="489">
                        <c:v>490.96474699999999</c:v>
                      </c:pt>
                      <c:pt idx="490">
                        <c:v>491.96416799999997</c:v>
                      </c:pt>
                      <c:pt idx="491">
                        <c:v>492.97003900000004</c:v>
                      </c:pt>
                      <c:pt idx="492">
                        <c:v>493.96976699999982</c:v>
                      </c:pt>
                      <c:pt idx="493">
                        <c:v>494.97020799999996</c:v>
                      </c:pt>
                      <c:pt idx="494">
                        <c:v>495.97010599999999</c:v>
                      </c:pt>
                      <c:pt idx="495">
                        <c:v>496.98589700000002</c:v>
                      </c:pt>
                      <c:pt idx="496">
                        <c:v>498.00171499999988</c:v>
                      </c:pt>
                      <c:pt idx="497">
                        <c:v>499.00197200000002</c:v>
                      </c:pt>
                      <c:pt idx="498">
                        <c:v>500.00169299999993</c:v>
                      </c:pt>
                      <c:pt idx="499">
                        <c:v>501.00123799999983</c:v>
                      </c:pt>
                      <c:pt idx="500">
                        <c:v>502.00091599999996</c:v>
                      </c:pt>
                      <c:pt idx="501">
                        <c:v>503.00092299999983</c:v>
                      </c:pt>
                      <c:pt idx="502">
                        <c:v>504.00051999999982</c:v>
                      </c:pt>
                      <c:pt idx="503">
                        <c:v>505.00021199999992</c:v>
                      </c:pt>
                      <c:pt idx="504">
                        <c:v>506.00006599999983</c:v>
                      </c:pt>
                      <c:pt idx="505">
                        <c:v>506.99980600000004</c:v>
                      </c:pt>
                      <c:pt idx="506">
                        <c:v>508.00038900000004</c:v>
                      </c:pt>
                      <c:pt idx="507">
                        <c:v>509.00020299999983</c:v>
                      </c:pt>
                      <c:pt idx="508">
                        <c:v>510.00008600000001</c:v>
                      </c:pt>
                      <c:pt idx="509">
                        <c:v>510.99967100000003</c:v>
                      </c:pt>
                      <c:pt idx="510">
                        <c:v>511.9996779999999</c:v>
                      </c:pt>
                      <c:pt idx="511">
                        <c:v>512.99983799999995</c:v>
                      </c:pt>
                      <c:pt idx="512">
                        <c:v>513.99971299999993</c:v>
                      </c:pt>
                      <c:pt idx="513">
                        <c:v>514.99950799999988</c:v>
                      </c:pt>
                      <c:pt idx="514">
                        <c:v>515.99946499999987</c:v>
                      </c:pt>
                      <c:pt idx="515">
                        <c:v>516.99947999999995</c:v>
                      </c:pt>
                      <c:pt idx="516">
                        <c:v>517.9996329999999</c:v>
                      </c:pt>
                      <c:pt idx="517">
                        <c:v>518.99929199999997</c:v>
                      </c:pt>
                      <c:pt idx="518">
                        <c:v>519.99920999999995</c:v>
                      </c:pt>
                      <c:pt idx="519">
                        <c:v>520.9987349999999</c:v>
                      </c:pt>
                      <c:pt idx="520">
                        <c:v>521.99897399999986</c:v>
                      </c:pt>
                      <c:pt idx="521">
                        <c:v>522.99830699999984</c:v>
                      </c:pt>
                      <c:pt idx="522">
                        <c:v>523.99795199999994</c:v>
                      </c:pt>
                      <c:pt idx="523">
                        <c:v>525.01375899999994</c:v>
                      </c:pt>
                      <c:pt idx="524">
                        <c:v>526.02940199999989</c:v>
                      </c:pt>
                      <c:pt idx="525">
                        <c:v>527.04569900000001</c:v>
                      </c:pt>
                      <c:pt idx="526">
                        <c:v>528.05226199999993</c:v>
                      </c:pt>
                      <c:pt idx="527">
                        <c:v>529.06390699999997</c:v>
                      </c:pt>
                      <c:pt idx="528">
                        <c:v>530.07970899999987</c:v>
                      </c:pt>
                      <c:pt idx="529">
                        <c:v>531.09727999999996</c:v>
                      </c:pt>
                      <c:pt idx="530">
                        <c:v>532.09690399999999</c:v>
                      </c:pt>
                      <c:pt idx="531">
                        <c:v>533.09696499999995</c:v>
                      </c:pt>
                      <c:pt idx="532">
                        <c:v>534.11276899999984</c:v>
                      </c:pt>
                      <c:pt idx="533">
                        <c:v>535.11273399999982</c:v>
                      </c:pt>
                      <c:pt idx="534">
                        <c:v>536.12351899999999</c:v>
                      </c:pt>
                      <c:pt idx="535">
                        <c:v>537.12315699999999</c:v>
                      </c:pt>
                      <c:pt idx="536">
                        <c:v>538.14333899999997</c:v>
                      </c:pt>
                      <c:pt idx="537">
                        <c:v>539.14258999999993</c:v>
                      </c:pt>
                      <c:pt idx="538">
                        <c:v>540.15805499999988</c:v>
                      </c:pt>
                      <c:pt idx="539">
                        <c:v>541.18037600000002</c:v>
                      </c:pt>
                      <c:pt idx="540">
                        <c:v>542.19585800000004</c:v>
                      </c:pt>
                      <c:pt idx="541">
                        <c:v>543.21144800000002</c:v>
                      </c:pt>
                      <c:pt idx="542">
                        <c:v>544.21082200000001</c:v>
                      </c:pt>
                      <c:pt idx="543">
                        <c:v>545.22634999999991</c:v>
                      </c:pt>
                      <c:pt idx="544">
                        <c:v>546.22663599999987</c:v>
                      </c:pt>
                      <c:pt idx="545">
                        <c:v>547.22612499999991</c:v>
                      </c:pt>
                      <c:pt idx="546">
                        <c:v>548.22642099999985</c:v>
                      </c:pt>
                      <c:pt idx="547">
                        <c:v>549.22646599999985</c:v>
                      </c:pt>
                      <c:pt idx="548">
                        <c:v>550.24160899999993</c:v>
                      </c:pt>
                      <c:pt idx="549">
                        <c:v>551.24233299999992</c:v>
                      </c:pt>
                      <c:pt idx="550">
                        <c:v>552.242299</c:v>
                      </c:pt>
                      <c:pt idx="551">
                        <c:v>553.25754299999994</c:v>
                      </c:pt>
                      <c:pt idx="552">
                        <c:v>554.256529</c:v>
                      </c:pt>
                      <c:pt idx="553">
                        <c:v>555.25663799999984</c:v>
                      </c:pt>
                      <c:pt idx="554">
                        <c:v>556.25638099999992</c:v>
                      </c:pt>
                      <c:pt idx="555">
                        <c:v>557.25674200000003</c:v>
                      </c:pt>
                      <c:pt idx="556">
                        <c:v>558.26966199999993</c:v>
                      </c:pt>
                      <c:pt idx="557">
                        <c:v>559.28542399999992</c:v>
                      </c:pt>
                      <c:pt idx="558">
                        <c:v>560.30035599999997</c:v>
                      </c:pt>
                      <c:pt idx="559">
                        <c:v>561.29995199999985</c:v>
                      </c:pt>
                      <c:pt idx="560">
                        <c:v>562.30036099999984</c:v>
                      </c:pt>
                      <c:pt idx="561">
                        <c:v>563.30054299999983</c:v>
                      </c:pt>
                      <c:pt idx="562">
                        <c:v>564.30047599999989</c:v>
                      </c:pt>
                      <c:pt idx="563">
                        <c:v>565.30179999999996</c:v>
                      </c:pt>
                      <c:pt idx="564">
                        <c:v>566.31690800000001</c:v>
                      </c:pt>
                      <c:pt idx="565">
                        <c:v>567.33244300000001</c:v>
                      </c:pt>
                      <c:pt idx="566">
                        <c:v>568.33228099999997</c:v>
                      </c:pt>
                      <c:pt idx="567">
                        <c:v>569.33849499999997</c:v>
                      </c:pt>
                      <c:pt idx="568">
                        <c:v>570.35394499999984</c:v>
                      </c:pt>
                      <c:pt idx="569">
                        <c:v>571.35999900000002</c:v>
                      </c:pt>
                      <c:pt idx="570">
                        <c:v>572.36011099999996</c:v>
                      </c:pt>
                      <c:pt idx="571">
                        <c:v>573.38246600000002</c:v>
                      </c:pt>
                      <c:pt idx="572">
                        <c:v>574.37581399999999</c:v>
                      </c:pt>
                      <c:pt idx="573">
                        <c:v>575.37555999999995</c:v>
                      </c:pt>
                      <c:pt idx="574">
                        <c:v>576.36995699999989</c:v>
                      </c:pt>
                      <c:pt idx="575">
                        <c:v>577.36980199999994</c:v>
                      </c:pt>
                      <c:pt idx="576">
                        <c:v>578.370543</c:v>
                      </c:pt>
                      <c:pt idx="577">
                        <c:v>579.37598099999991</c:v>
                      </c:pt>
                      <c:pt idx="578">
                        <c:v>580.37596499999995</c:v>
                      </c:pt>
                      <c:pt idx="579">
                        <c:v>581.3757599999999</c:v>
                      </c:pt>
                      <c:pt idx="580">
                        <c:v>582.37968699999988</c:v>
                      </c:pt>
                      <c:pt idx="581">
                        <c:v>583.39504399999987</c:v>
                      </c:pt>
                      <c:pt idx="582">
                        <c:v>584.41551800000002</c:v>
                      </c:pt>
                      <c:pt idx="583">
                        <c:v>585.43112799999994</c:v>
                      </c:pt>
                      <c:pt idx="584">
                        <c:v>586.43038799999999</c:v>
                      </c:pt>
                      <c:pt idx="585">
                        <c:v>587.43425000000002</c:v>
                      </c:pt>
                      <c:pt idx="586">
                        <c:v>588.45020199999999</c:v>
                      </c:pt>
                      <c:pt idx="587">
                        <c:v>589.46568699999989</c:v>
                      </c:pt>
                      <c:pt idx="588">
                        <c:v>590.4653209999999</c:v>
                      </c:pt>
                      <c:pt idx="589">
                        <c:v>591.472219</c:v>
                      </c:pt>
                      <c:pt idx="590">
                        <c:v>592.47178599999984</c:v>
                      </c:pt>
                      <c:pt idx="591">
                        <c:v>593.47172499999988</c:v>
                      </c:pt>
                      <c:pt idx="592">
                        <c:v>594.471362</c:v>
                      </c:pt>
                      <c:pt idx="593">
                        <c:v>595.47181099999989</c:v>
                      </c:pt>
                      <c:pt idx="594">
                        <c:v>596.47169499999995</c:v>
                      </c:pt>
                      <c:pt idx="595">
                        <c:v>597.47120199999995</c:v>
                      </c:pt>
                      <c:pt idx="596">
                        <c:v>598.47095899999999</c:v>
                      </c:pt>
                      <c:pt idx="597">
                        <c:v>599.47075699999982</c:v>
                      </c:pt>
                      <c:pt idx="598">
                        <c:v>600.47746800000004</c:v>
                      </c:pt>
                      <c:pt idx="599">
                        <c:v>601.47705699999983</c:v>
                      </c:pt>
                      <c:pt idx="600">
                        <c:v>602.49246999999991</c:v>
                      </c:pt>
                      <c:pt idx="601">
                        <c:v>603.492344</c:v>
                      </c:pt>
                      <c:pt idx="602">
                        <c:v>604.50506199999995</c:v>
                      </c:pt>
                      <c:pt idx="603">
                        <c:v>605.50540099999989</c:v>
                      </c:pt>
                      <c:pt idx="604">
                        <c:v>606.504862</c:v>
                      </c:pt>
                      <c:pt idx="605">
                        <c:v>607.51151699999991</c:v>
                      </c:pt>
                      <c:pt idx="606">
                        <c:v>608.5270129999999</c:v>
                      </c:pt>
                      <c:pt idx="607">
                        <c:v>609.52950099999998</c:v>
                      </c:pt>
                      <c:pt idx="608">
                        <c:v>610.54751199999987</c:v>
                      </c:pt>
                      <c:pt idx="609">
                        <c:v>611.54703099999983</c:v>
                      </c:pt>
                      <c:pt idx="610">
                        <c:v>612.5469149999999</c:v>
                      </c:pt>
                      <c:pt idx="611">
                        <c:v>613.56234599999993</c:v>
                      </c:pt>
                      <c:pt idx="612">
                        <c:v>614.57827599999996</c:v>
                      </c:pt>
                      <c:pt idx="613">
                        <c:v>615.57322599999998</c:v>
                      </c:pt>
                      <c:pt idx="614">
                        <c:v>616.57274599999982</c:v>
                      </c:pt>
                      <c:pt idx="615">
                        <c:v>617.57962299999986</c:v>
                      </c:pt>
                      <c:pt idx="616">
                        <c:v>618.59527299999991</c:v>
                      </c:pt>
                      <c:pt idx="617">
                        <c:v>619.59520899999984</c:v>
                      </c:pt>
                      <c:pt idx="618">
                        <c:v>620.60168599999997</c:v>
                      </c:pt>
                      <c:pt idx="619">
                        <c:v>621.5944199999999</c:v>
                      </c:pt>
                      <c:pt idx="620">
                        <c:v>622.60391000000004</c:v>
                      </c:pt>
                      <c:pt idx="621">
                        <c:v>623.60968000000003</c:v>
                      </c:pt>
                      <c:pt idx="622">
                        <c:v>624.61099100000001</c:v>
                      </c:pt>
                      <c:pt idx="623">
                        <c:v>625.61128799999983</c:v>
                      </c:pt>
                      <c:pt idx="624">
                        <c:v>626.61085600000001</c:v>
                      </c:pt>
                      <c:pt idx="625">
                        <c:v>627.61101199999985</c:v>
                      </c:pt>
                      <c:pt idx="626">
                        <c:v>628.62713899999994</c:v>
                      </c:pt>
                      <c:pt idx="627">
                        <c:v>629.62123799999995</c:v>
                      </c:pt>
                      <c:pt idx="628">
                        <c:v>630.6212559999999</c:v>
                      </c:pt>
                      <c:pt idx="629">
                        <c:v>631.62102400000003</c:v>
                      </c:pt>
                      <c:pt idx="630">
                        <c:v>632.62059099999988</c:v>
                      </c:pt>
                      <c:pt idx="631">
                        <c:v>633.6210329999999</c:v>
                      </c:pt>
                      <c:pt idx="632">
                        <c:v>634.62059499999987</c:v>
                      </c:pt>
                      <c:pt idx="633">
                        <c:v>635.63014399999997</c:v>
                      </c:pt>
                      <c:pt idx="634">
                        <c:v>636.62716299999988</c:v>
                      </c:pt>
                      <c:pt idx="635">
                        <c:v>637.626847</c:v>
                      </c:pt>
                      <c:pt idx="636">
                        <c:v>638.63085499999988</c:v>
                      </c:pt>
                      <c:pt idx="637">
                        <c:v>639.62097199999994</c:v>
                      </c:pt>
                      <c:pt idx="638">
                        <c:v>640.62254899999994</c:v>
                      </c:pt>
                      <c:pt idx="639">
                        <c:v>641.62316999999985</c:v>
                      </c:pt>
                      <c:pt idx="640">
                        <c:v>642.62002299999995</c:v>
                      </c:pt>
                      <c:pt idx="641">
                        <c:v>643.62396599999988</c:v>
                      </c:pt>
                      <c:pt idx="642">
                        <c:v>644.6261199999999</c:v>
                      </c:pt>
                      <c:pt idx="643">
                        <c:v>645.62665700000002</c:v>
                      </c:pt>
                      <c:pt idx="644">
                        <c:v>646.62730399999987</c:v>
                      </c:pt>
                      <c:pt idx="645">
                        <c:v>647.64260999999988</c:v>
                      </c:pt>
                      <c:pt idx="646">
                        <c:v>648.63562999999999</c:v>
                      </c:pt>
                      <c:pt idx="647">
                        <c:v>649.65122799999995</c:v>
                      </c:pt>
                      <c:pt idx="648">
                        <c:v>650.65083899999991</c:v>
                      </c:pt>
                      <c:pt idx="649">
                        <c:v>651.66643899999985</c:v>
                      </c:pt>
                      <c:pt idx="650">
                        <c:v>652.670345</c:v>
                      </c:pt>
                      <c:pt idx="651">
                        <c:v>653.67003099999988</c:v>
                      </c:pt>
                      <c:pt idx="652">
                        <c:v>654.67358799999988</c:v>
                      </c:pt>
                      <c:pt idx="653">
                        <c:v>655.67324899999994</c:v>
                      </c:pt>
                      <c:pt idx="654">
                        <c:v>656.67309</c:v>
                      </c:pt>
                      <c:pt idx="655">
                        <c:v>657.67287999999985</c:v>
                      </c:pt>
                      <c:pt idx="656">
                        <c:v>658.672642</c:v>
                      </c:pt>
                      <c:pt idx="657">
                        <c:v>659.66705400000001</c:v>
                      </c:pt>
                      <c:pt idx="658">
                        <c:v>660.66711699999996</c:v>
                      </c:pt>
                      <c:pt idx="659">
                        <c:v>661.66694099999995</c:v>
                      </c:pt>
                      <c:pt idx="660">
                        <c:v>662.66671399999996</c:v>
                      </c:pt>
                      <c:pt idx="661">
                        <c:v>663.68193899999983</c:v>
                      </c:pt>
                      <c:pt idx="662">
                        <c:v>664.68301399999996</c:v>
                      </c:pt>
                      <c:pt idx="663">
                        <c:v>665.69936399999983</c:v>
                      </c:pt>
                      <c:pt idx="664">
                        <c:v>666.71493599999985</c:v>
                      </c:pt>
                      <c:pt idx="665">
                        <c:v>667.71447999999987</c:v>
                      </c:pt>
                      <c:pt idx="666">
                        <c:v>668.71438899999998</c:v>
                      </c:pt>
                      <c:pt idx="667">
                        <c:v>669.71412799999985</c:v>
                      </c:pt>
                      <c:pt idx="668">
                        <c:v>670.72019699999987</c:v>
                      </c:pt>
                      <c:pt idx="669">
                        <c:v>671.72009400000002</c:v>
                      </c:pt>
                      <c:pt idx="670">
                        <c:v>672.72007399999984</c:v>
                      </c:pt>
                      <c:pt idx="671">
                        <c:v>673.71963499999993</c:v>
                      </c:pt>
                      <c:pt idx="672">
                        <c:v>674.71942799999988</c:v>
                      </c:pt>
                      <c:pt idx="673">
                        <c:v>675.71911499999987</c:v>
                      </c:pt>
                      <c:pt idx="674">
                        <c:v>676.72751099999982</c:v>
                      </c:pt>
                      <c:pt idx="675">
                        <c:v>677.72726699999998</c:v>
                      </c:pt>
                      <c:pt idx="676">
                        <c:v>678.7270759999999</c:v>
                      </c:pt>
                      <c:pt idx="677">
                        <c:v>679.72687899999983</c:v>
                      </c:pt>
                      <c:pt idx="678">
                        <c:v>680.73360000000002</c:v>
                      </c:pt>
                      <c:pt idx="679">
                        <c:v>681.73369200000002</c:v>
                      </c:pt>
                      <c:pt idx="680">
                        <c:v>682.73353399999996</c:v>
                      </c:pt>
                      <c:pt idx="681">
                        <c:v>683.73353999999995</c:v>
                      </c:pt>
                      <c:pt idx="682">
                        <c:v>684.74909200000002</c:v>
                      </c:pt>
                      <c:pt idx="683">
                        <c:v>685.751127</c:v>
                      </c:pt>
                      <c:pt idx="684">
                        <c:v>686.75075100000004</c:v>
                      </c:pt>
                      <c:pt idx="685">
                        <c:v>687.75063699999987</c:v>
                      </c:pt>
                      <c:pt idx="686">
                        <c:v>688.75044099999991</c:v>
                      </c:pt>
                      <c:pt idx="687">
                        <c:v>689.75007299999993</c:v>
                      </c:pt>
                      <c:pt idx="688">
                        <c:v>690.75087299999996</c:v>
                      </c:pt>
                      <c:pt idx="689">
                        <c:v>691.75068399999986</c:v>
                      </c:pt>
                      <c:pt idx="690">
                        <c:v>692.75036099999988</c:v>
                      </c:pt>
                      <c:pt idx="691">
                        <c:v>693.75069099999996</c:v>
                      </c:pt>
                      <c:pt idx="692">
                        <c:v>694.75029699999982</c:v>
                      </c:pt>
                      <c:pt idx="693">
                        <c:v>695.74988199999984</c:v>
                      </c:pt>
                      <c:pt idx="694">
                        <c:v>696.75143299999991</c:v>
                      </c:pt>
                      <c:pt idx="695">
                        <c:v>697.75109399999997</c:v>
                      </c:pt>
                      <c:pt idx="696">
                        <c:v>698.75429899999995</c:v>
                      </c:pt>
                      <c:pt idx="697">
                        <c:v>699.75382999999988</c:v>
                      </c:pt>
                      <c:pt idx="698">
                        <c:v>700.75416699999982</c:v>
                      </c:pt>
                      <c:pt idx="699">
                        <c:v>701.75340299999993</c:v>
                      </c:pt>
                      <c:pt idx="700">
                        <c:v>702.75311199999987</c:v>
                      </c:pt>
                      <c:pt idx="701">
                        <c:v>703.75308699999982</c:v>
                      </c:pt>
                      <c:pt idx="702">
                        <c:v>704.75363599999991</c:v>
                      </c:pt>
                      <c:pt idx="703">
                        <c:v>705.7508519999999</c:v>
                      </c:pt>
                      <c:pt idx="704">
                        <c:v>706.75652999999988</c:v>
                      </c:pt>
                      <c:pt idx="705">
                        <c:v>707.75723999999991</c:v>
                      </c:pt>
                      <c:pt idx="706">
                        <c:v>708.75663999999983</c:v>
                      </c:pt>
                      <c:pt idx="707">
                        <c:v>709.77461099999982</c:v>
                      </c:pt>
                      <c:pt idx="708">
                        <c:v>710.77419599999985</c:v>
                      </c:pt>
                      <c:pt idx="709">
                        <c:v>711.79040899999995</c:v>
                      </c:pt>
                      <c:pt idx="710">
                        <c:v>712.78969899999993</c:v>
                      </c:pt>
                      <c:pt idx="711">
                        <c:v>713.80534899999998</c:v>
                      </c:pt>
                      <c:pt idx="712">
                        <c:v>714.82195899999988</c:v>
                      </c:pt>
                      <c:pt idx="713">
                        <c:v>715.83732499999996</c:v>
                      </c:pt>
                      <c:pt idx="714">
                        <c:v>716.85353199999986</c:v>
                      </c:pt>
                      <c:pt idx="715">
                        <c:v>717.83995499999992</c:v>
                      </c:pt>
                      <c:pt idx="716">
                        <c:v>718.85475999999994</c:v>
                      </c:pt>
                      <c:pt idx="717">
                        <c:v>719.87130499999989</c:v>
                      </c:pt>
                      <c:pt idx="718">
                        <c:v>720.87086199999999</c:v>
                      </c:pt>
                      <c:pt idx="719">
                        <c:v>721.86997499999984</c:v>
                      </c:pt>
                      <c:pt idx="720">
                        <c:v>722.87329599999998</c:v>
                      </c:pt>
                      <c:pt idx="721">
                        <c:v>723.87308599999983</c:v>
                      </c:pt>
                      <c:pt idx="722">
                        <c:v>724.87354499999992</c:v>
                      </c:pt>
                      <c:pt idx="723">
                        <c:v>725.87464799999998</c:v>
                      </c:pt>
                      <c:pt idx="724">
                        <c:v>726.88412599999992</c:v>
                      </c:pt>
                      <c:pt idx="725">
                        <c:v>727.88343499999996</c:v>
                      </c:pt>
                      <c:pt idx="726">
                        <c:v>728.88444200000004</c:v>
                      </c:pt>
                      <c:pt idx="727">
                        <c:v>729.88440300000002</c:v>
                      </c:pt>
                      <c:pt idx="728">
                        <c:v>730.87594899999999</c:v>
                      </c:pt>
                      <c:pt idx="729">
                        <c:v>731.87570699999992</c:v>
                      </c:pt>
                      <c:pt idx="730">
                        <c:v>732.88212099999987</c:v>
                      </c:pt>
                      <c:pt idx="731">
                        <c:v>733.87276799999995</c:v>
                      </c:pt>
                      <c:pt idx="732">
                        <c:v>734.87522899999999</c:v>
                      </c:pt>
                      <c:pt idx="733">
                        <c:v>735.87495199999989</c:v>
                      </c:pt>
                      <c:pt idx="734">
                        <c:v>736.87445200000002</c:v>
                      </c:pt>
                      <c:pt idx="735">
                        <c:v>737.87435800000003</c:v>
                      </c:pt>
                      <c:pt idx="736">
                        <c:v>738.87461499999995</c:v>
                      </c:pt>
                      <c:pt idx="737">
                        <c:v>739.87411799999995</c:v>
                      </c:pt>
                      <c:pt idx="738">
                        <c:v>740.88084000000003</c:v>
                      </c:pt>
                      <c:pt idx="739">
                        <c:v>741.8805339999999</c:v>
                      </c:pt>
                      <c:pt idx="740">
                        <c:v>742.88095799999996</c:v>
                      </c:pt>
                      <c:pt idx="741">
                        <c:v>743.88911299999995</c:v>
                      </c:pt>
                      <c:pt idx="742">
                        <c:v>744.91415899999993</c:v>
                      </c:pt>
                      <c:pt idx="743">
                        <c:v>745.91471899999988</c:v>
                      </c:pt>
                      <c:pt idx="744">
                        <c:v>746.91451800000004</c:v>
                      </c:pt>
                      <c:pt idx="745">
                        <c:v>747.93009399999983</c:v>
                      </c:pt>
                      <c:pt idx="746">
                        <c:v>748.93001499999991</c:v>
                      </c:pt>
                      <c:pt idx="747">
                        <c:v>749.92110000000002</c:v>
                      </c:pt>
                      <c:pt idx="748">
                        <c:v>750.92728699999998</c:v>
                      </c:pt>
                      <c:pt idx="749">
                        <c:v>751.92671499999983</c:v>
                      </c:pt>
                      <c:pt idx="750">
                        <c:v>752.92588799999999</c:v>
                      </c:pt>
                      <c:pt idx="751">
                        <c:v>753.94208099999992</c:v>
                      </c:pt>
                      <c:pt idx="752">
                        <c:v>754.95218199999999</c:v>
                      </c:pt>
                      <c:pt idx="753">
                        <c:v>755.96729800000003</c:v>
                      </c:pt>
                      <c:pt idx="754">
                        <c:v>756.96670900000004</c:v>
                      </c:pt>
                      <c:pt idx="755">
                        <c:v>757.96736099999998</c:v>
                      </c:pt>
                      <c:pt idx="756">
                        <c:v>758.98365100000001</c:v>
                      </c:pt>
                      <c:pt idx="757">
                        <c:v>759.99071200000003</c:v>
                      </c:pt>
                      <c:pt idx="758">
                        <c:v>760.98503199999982</c:v>
                      </c:pt>
                      <c:pt idx="759">
                        <c:v>761.98861599999987</c:v>
                      </c:pt>
                      <c:pt idx="760">
                        <c:v>763.00479999999993</c:v>
                      </c:pt>
                      <c:pt idx="761">
                        <c:v>764.00552999999991</c:v>
                      </c:pt>
                      <c:pt idx="762">
                        <c:v>765.00425699999982</c:v>
                      </c:pt>
                      <c:pt idx="763">
                        <c:v>766.02005999999983</c:v>
                      </c:pt>
                      <c:pt idx="764">
                        <c:v>767.02072599999997</c:v>
                      </c:pt>
                      <c:pt idx="765">
                        <c:v>768.02203099999997</c:v>
                      </c:pt>
                      <c:pt idx="766">
                        <c:v>769.02159299999994</c:v>
                      </c:pt>
                      <c:pt idx="767">
                        <c:v>770.02125299999989</c:v>
                      </c:pt>
                      <c:pt idx="768">
                        <c:v>771.02532399999996</c:v>
                      </c:pt>
                      <c:pt idx="769">
                        <c:v>772.04217500000004</c:v>
                      </c:pt>
                      <c:pt idx="770">
                        <c:v>773.04185299999995</c:v>
                      </c:pt>
                      <c:pt idx="771">
                        <c:v>774.0270109999999</c:v>
                      </c:pt>
                      <c:pt idx="772">
                        <c:v>775.04171499999984</c:v>
                      </c:pt>
                      <c:pt idx="773">
                        <c:v>776.048677</c:v>
                      </c:pt>
                      <c:pt idx="774">
                        <c:v>777.04796499999998</c:v>
                      </c:pt>
                      <c:pt idx="775">
                        <c:v>778.04782299999988</c:v>
                      </c:pt>
                      <c:pt idx="776">
                        <c:v>779.04855999999995</c:v>
                      </c:pt>
                      <c:pt idx="777">
                        <c:v>780.04871200000002</c:v>
                      </c:pt>
                      <c:pt idx="778">
                        <c:v>781.04860099999996</c:v>
                      </c:pt>
                      <c:pt idx="779">
                        <c:v>782.04312600000003</c:v>
                      </c:pt>
                      <c:pt idx="780">
                        <c:v>783.06888800000002</c:v>
                      </c:pt>
                      <c:pt idx="781">
                        <c:v>784.08156899999994</c:v>
                      </c:pt>
                      <c:pt idx="782">
                        <c:v>785.09984899999995</c:v>
                      </c:pt>
                      <c:pt idx="783">
                        <c:v>786.09356400000001</c:v>
                      </c:pt>
                      <c:pt idx="784">
                        <c:v>787.09321799999998</c:v>
                      </c:pt>
                      <c:pt idx="785">
                        <c:v>788.10918300000003</c:v>
                      </c:pt>
                      <c:pt idx="786">
                        <c:v>789.10920599999986</c:v>
                      </c:pt>
                      <c:pt idx="787">
                        <c:v>790.10852</c:v>
                      </c:pt>
                      <c:pt idx="788">
                        <c:v>791.10538199999996</c:v>
                      </c:pt>
                      <c:pt idx="789">
                        <c:v>792.121666</c:v>
                      </c:pt>
                      <c:pt idx="790">
                        <c:v>793.12133299999982</c:v>
                      </c:pt>
                      <c:pt idx="791">
                        <c:v>794.12154799999985</c:v>
                      </c:pt>
                      <c:pt idx="792">
                        <c:v>795.12116300000002</c:v>
                      </c:pt>
                      <c:pt idx="793">
                        <c:v>796.1471039999999</c:v>
                      </c:pt>
                      <c:pt idx="794">
                        <c:v>797.13785999999982</c:v>
                      </c:pt>
                      <c:pt idx="795">
                        <c:v>798.13797999999997</c:v>
                      </c:pt>
                      <c:pt idx="796">
                        <c:v>799.14440500000001</c:v>
                      </c:pt>
                      <c:pt idx="797">
                        <c:v>800.14518599999997</c:v>
                      </c:pt>
                      <c:pt idx="798">
                        <c:v>801.16025100000002</c:v>
                      </c:pt>
                      <c:pt idx="799">
                        <c:v>802.18221399999993</c:v>
                      </c:pt>
                      <c:pt idx="800">
                        <c:v>803.16903200000002</c:v>
                      </c:pt>
                      <c:pt idx="801">
                        <c:v>804.18345099999988</c:v>
                      </c:pt>
                      <c:pt idx="802">
                        <c:v>805.19897300000002</c:v>
                      </c:pt>
                      <c:pt idx="803">
                        <c:v>806.19880999999987</c:v>
                      </c:pt>
                      <c:pt idx="804">
                        <c:v>807.213931</c:v>
                      </c:pt>
                      <c:pt idx="805">
                        <c:v>808.21336099999985</c:v>
                      </c:pt>
                      <c:pt idx="806">
                        <c:v>809.22873600000003</c:v>
                      </c:pt>
                      <c:pt idx="807">
                        <c:v>810.23629099999994</c:v>
                      </c:pt>
                      <c:pt idx="808">
                        <c:v>811.23601999999983</c:v>
                      </c:pt>
                      <c:pt idx="809">
                        <c:v>812.23630800000001</c:v>
                      </c:pt>
                      <c:pt idx="810">
                        <c:v>813.25748699999986</c:v>
                      </c:pt>
                      <c:pt idx="811">
                        <c:v>814.2564769999999</c:v>
                      </c:pt>
                      <c:pt idx="812">
                        <c:v>815.25777399999993</c:v>
                      </c:pt>
                      <c:pt idx="813">
                        <c:v>816.25820399999998</c:v>
                      </c:pt>
                      <c:pt idx="814">
                        <c:v>817.2466159999999</c:v>
                      </c:pt>
                      <c:pt idx="815">
                        <c:v>818.24665200000004</c:v>
                      </c:pt>
                      <c:pt idx="816">
                        <c:v>819.24640699999986</c:v>
                      </c:pt>
                      <c:pt idx="817">
                        <c:v>820.25214199999982</c:v>
                      </c:pt>
                      <c:pt idx="818">
                        <c:v>821.25228500000003</c:v>
                      </c:pt>
                      <c:pt idx="819">
                        <c:v>822.254637</c:v>
                      </c:pt>
                      <c:pt idx="820">
                        <c:v>823.25474199999985</c:v>
                      </c:pt>
                      <c:pt idx="821">
                        <c:v>824.25440200000003</c:v>
                      </c:pt>
                      <c:pt idx="822">
                        <c:v>825.25404299999991</c:v>
                      </c:pt>
                      <c:pt idx="823">
                        <c:v>826.25425899999982</c:v>
                      </c:pt>
                      <c:pt idx="824">
                        <c:v>827.24578799999995</c:v>
                      </c:pt>
                      <c:pt idx="825">
                        <c:v>828.24626599999988</c:v>
                      </c:pt>
                      <c:pt idx="826">
                        <c:v>829.25227199999995</c:v>
                      </c:pt>
                      <c:pt idx="827">
                        <c:v>830.26009399999998</c:v>
                      </c:pt>
                      <c:pt idx="828">
                        <c:v>831.26047500000004</c:v>
                      </c:pt>
                      <c:pt idx="829">
                        <c:v>832.26074399999993</c:v>
                      </c:pt>
                      <c:pt idx="830">
                        <c:v>833.25412699999993</c:v>
                      </c:pt>
                      <c:pt idx="831">
                        <c:v>834.25442899999985</c:v>
                      </c:pt>
                      <c:pt idx="832">
                        <c:v>835.25464799999986</c:v>
                      </c:pt>
                      <c:pt idx="833">
                        <c:v>836.24875699999984</c:v>
                      </c:pt>
                      <c:pt idx="834">
                        <c:v>837.25143400000002</c:v>
                      </c:pt>
                      <c:pt idx="835">
                        <c:v>838.25107299999991</c:v>
                      </c:pt>
                      <c:pt idx="836">
                        <c:v>839.25101399999994</c:v>
                      </c:pt>
                      <c:pt idx="837">
                        <c:v>840.25086499999998</c:v>
                      </c:pt>
                      <c:pt idx="838">
                        <c:v>841.25088699999992</c:v>
                      </c:pt>
                      <c:pt idx="839">
                        <c:v>842.25136099999986</c:v>
                      </c:pt>
                      <c:pt idx="840">
                        <c:v>843.25036899999986</c:v>
                      </c:pt>
                      <c:pt idx="841">
                        <c:v>844.256801</c:v>
                      </c:pt>
                      <c:pt idx="842">
                        <c:v>845.25692800000002</c:v>
                      </c:pt>
                      <c:pt idx="843">
                        <c:v>846.25714500000004</c:v>
                      </c:pt>
                      <c:pt idx="844">
                        <c:v>847.25685499999986</c:v>
                      </c:pt>
                      <c:pt idx="845">
                        <c:v>848.25815899999998</c:v>
                      </c:pt>
                      <c:pt idx="846">
                        <c:v>849.26266699999996</c:v>
                      </c:pt>
                      <c:pt idx="847">
                        <c:v>850.27846399999999</c:v>
                      </c:pt>
                      <c:pt idx="848">
                        <c:v>851.27868199999989</c:v>
                      </c:pt>
                      <c:pt idx="849">
                        <c:v>852.27825499999994</c:v>
                      </c:pt>
                      <c:pt idx="850">
                        <c:v>853.2930409999999</c:v>
                      </c:pt>
                      <c:pt idx="851">
                        <c:v>854.29258099999993</c:v>
                      </c:pt>
                      <c:pt idx="852">
                        <c:v>855.30143099999987</c:v>
                      </c:pt>
                      <c:pt idx="853">
                        <c:v>856.30467499999986</c:v>
                      </c:pt>
                      <c:pt idx="854">
                        <c:v>857.30413099999987</c:v>
                      </c:pt>
                      <c:pt idx="855">
                        <c:v>858.29239499999994</c:v>
                      </c:pt>
                      <c:pt idx="856">
                        <c:v>859.30890799999997</c:v>
                      </c:pt>
                      <c:pt idx="857">
                        <c:v>860.315335</c:v>
                      </c:pt>
                      <c:pt idx="858">
                        <c:v>861.31529399999999</c:v>
                      </c:pt>
                      <c:pt idx="859">
                        <c:v>862.31186400000001</c:v>
                      </c:pt>
                      <c:pt idx="860">
                        <c:v>863.31242399999996</c:v>
                      </c:pt>
                      <c:pt idx="861">
                        <c:v>864.32809499999985</c:v>
                      </c:pt>
                      <c:pt idx="862">
                        <c:v>865.3433</c:v>
                      </c:pt>
                      <c:pt idx="863">
                        <c:v>866.34413699999982</c:v>
                      </c:pt>
                      <c:pt idx="864">
                        <c:v>867.34331199999997</c:v>
                      </c:pt>
                      <c:pt idx="865">
                        <c:v>868.34313599999996</c:v>
                      </c:pt>
                      <c:pt idx="866">
                        <c:v>869.34288199999992</c:v>
                      </c:pt>
                      <c:pt idx="867">
                        <c:v>870.34363499999995</c:v>
                      </c:pt>
                      <c:pt idx="868">
                        <c:v>871.35019999999986</c:v>
                      </c:pt>
                      <c:pt idx="869">
                        <c:v>872.35102399999982</c:v>
                      </c:pt>
                      <c:pt idx="870">
                        <c:v>873.350821</c:v>
                      </c:pt>
                      <c:pt idx="871">
                        <c:v>874.35077200000001</c:v>
                      </c:pt>
                      <c:pt idx="872">
                        <c:v>875.34905299999991</c:v>
                      </c:pt>
                      <c:pt idx="873">
                        <c:v>876.36399099999994</c:v>
                      </c:pt>
                      <c:pt idx="874">
                        <c:v>877.36426699999993</c:v>
                      </c:pt>
                      <c:pt idx="875">
                        <c:v>878.36325799999986</c:v>
                      </c:pt>
                      <c:pt idx="876">
                        <c:v>879.37361799999985</c:v>
                      </c:pt>
                      <c:pt idx="877">
                        <c:v>880.38659699999994</c:v>
                      </c:pt>
                      <c:pt idx="878">
                        <c:v>881.40273699999989</c:v>
                      </c:pt>
                      <c:pt idx="879">
                        <c:v>882.40314499999999</c:v>
                      </c:pt>
                      <c:pt idx="880">
                        <c:v>883.40247699999986</c:v>
                      </c:pt>
                      <c:pt idx="881">
                        <c:v>884.43094099999985</c:v>
                      </c:pt>
                      <c:pt idx="882">
                        <c:v>885.43489799999998</c:v>
                      </c:pt>
                      <c:pt idx="883">
                        <c:v>886.45030799999995</c:v>
                      </c:pt>
                      <c:pt idx="884">
                        <c:v>887.47233699999992</c:v>
                      </c:pt>
                      <c:pt idx="885">
                        <c:v>888.47850900000003</c:v>
                      </c:pt>
                      <c:pt idx="886">
                        <c:v>889.47888699999999</c:v>
                      </c:pt>
                      <c:pt idx="887">
                        <c:v>890.47846699999991</c:v>
                      </c:pt>
                      <c:pt idx="888">
                        <c:v>891.47839099999987</c:v>
                      </c:pt>
                      <c:pt idx="889">
                        <c:v>892.47816799999987</c:v>
                      </c:pt>
                      <c:pt idx="890">
                        <c:v>893.47781899999995</c:v>
                      </c:pt>
                      <c:pt idx="891">
                        <c:v>894.47761999999989</c:v>
                      </c:pt>
                      <c:pt idx="892">
                        <c:v>895.47734500000001</c:v>
                      </c:pt>
                      <c:pt idx="893">
                        <c:v>896.47132899999997</c:v>
                      </c:pt>
                      <c:pt idx="894">
                        <c:v>897.48695499999985</c:v>
                      </c:pt>
                      <c:pt idx="895">
                        <c:v>898.50312799999983</c:v>
                      </c:pt>
                      <c:pt idx="896">
                        <c:v>899.50257599999986</c:v>
                      </c:pt>
                      <c:pt idx="897">
                        <c:v>900.50234799999998</c:v>
                      </c:pt>
                      <c:pt idx="898">
                        <c:v>901.50145799999996</c:v>
                      </c:pt>
                      <c:pt idx="899">
                        <c:v>902.50138599999991</c:v>
                      </c:pt>
                      <c:pt idx="900">
                        <c:v>903.51030700000001</c:v>
                      </c:pt>
                      <c:pt idx="901">
                        <c:v>904.50945699999988</c:v>
                      </c:pt>
                      <c:pt idx="902">
                        <c:v>905.50921700000004</c:v>
                      </c:pt>
                      <c:pt idx="903">
                        <c:v>906.50920699999983</c:v>
                      </c:pt>
                      <c:pt idx="904">
                        <c:v>907.508736</c:v>
                      </c:pt>
                      <c:pt idx="905">
                        <c:v>908.50880599999982</c:v>
                      </c:pt>
                      <c:pt idx="906">
                        <c:v>909.50646599999982</c:v>
                      </c:pt>
                      <c:pt idx="907">
                        <c:v>910.50600399999985</c:v>
                      </c:pt>
                      <c:pt idx="908">
                        <c:v>911.50051499999995</c:v>
                      </c:pt>
                      <c:pt idx="909">
                        <c:v>912.49980400000004</c:v>
                      </c:pt>
                      <c:pt idx="910">
                        <c:v>913.50284599999986</c:v>
                      </c:pt>
                      <c:pt idx="911">
                        <c:v>914.50269400000002</c:v>
                      </c:pt>
                      <c:pt idx="912">
                        <c:v>915.50222899999994</c:v>
                      </c:pt>
                      <c:pt idx="913">
                        <c:v>916.50364300000001</c:v>
                      </c:pt>
                      <c:pt idx="914">
                        <c:v>917.50903599999992</c:v>
                      </c:pt>
                      <c:pt idx="915">
                        <c:v>918.49763399999983</c:v>
                      </c:pt>
                      <c:pt idx="916">
                        <c:v>919.49730699999986</c:v>
                      </c:pt>
                      <c:pt idx="917">
                        <c:v>920.50745899999993</c:v>
                      </c:pt>
                      <c:pt idx="918">
                        <c:v>921.50683099999992</c:v>
                      </c:pt>
                      <c:pt idx="919">
                        <c:v>922.506936</c:v>
                      </c:pt>
                      <c:pt idx="920">
                        <c:v>923.50642799999991</c:v>
                      </c:pt>
                      <c:pt idx="921">
                        <c:v>924.49568699999986</c:v>
                      </c:pt>
                      <c:pt idx="922">
                        <c:v>925.51031899999998</c:v>
                      </c:pt>
                      <c:pt idx="923">
                        <c:v>926.495811</c:v>
                      </c:pt>
                      <c:pt idx="924">
                        <c:v>927.50511899999992</c:v>
                      </c:pt>
                      <c:pt idx="925">
                        <c:v>928.50729699999988</c:v>
                      </c:pt>
                      <c:pt idx="926">
                        <c:v>929.50698999999986</c:v>
                      </c:pt>
                      <c:pt idx="927">
                        <c:v>930.50178299999993</c:v>
                      </c:pt>
                      <c:pt idx="928">
                        <c:v>931.50158399999987</c:v>
                      </c:pt>
                      <c:pt idx="929">
                        <c:v>932.506576</c:v>
                      </c:pt>
                      <c:pt idx="930">
                        <c:v>933.51055499999984</c:v>
                      </c:pt>
                      <c:pt idx="931">
                        <c:v>934.50534100000004</c:v>
                      </c:pt>
                      <c:pt idx="932">
                        <c:v>935.50540799999999</c:v>
                      </c:pt>
                      <c:pt idx="933">
                        <c:v>936.52037299999984</c:v>
                      </c:pt>
                      <c:pt idx="934">
                        <c:v>937.52009599999997</c:v>
                      </c:pt>
                      <c:pt idx="935">
                        <c:v>938.5366489999999</c:v>
                      </c:pt>
                      <c:pt idx="936">
                        <c:v>939.55242899999985</c:v>
                      </c:pt>
                      <c:pt idx="937">
                        <c:v>940.54313899999988</c:v>
                      </c:pt>
                      <c:pt idx="938">
                        <c:v>941.54875900000002</c:v>
                      </c:pt>
                      <c:pt idx="939">
                        <c:v>942.55636699999991</c:v>
                      </c:pt>
                      <c:pt idx="940">
                        <c:v>943.54988299999991</c:v>
                      </c:pt>
                      <c:pt idx="941">
                        <c:v>944.55530499999986</c:v>
                      </c:pt>
                      <c:pt idx="942">
                        <c:v>945.55581299999994</c:v>
                      </c:pt>
                      <c:pt idx="943">
                        <c:v>946.55602799999997</c:v>
                      </c:pt>
                      <c:pt idx="944">
                        <c:v>947.54383799999982</c:v>
                      </c:pt>
                      <c:pt idx="945">
                        <c:v>948.5591179999999</c:v>
                      </c:pt>
                      <c:pt idx="946">
                        <c:v>949.57481399999983</c:v>
                      </c:pt>
                      <c:pt idx="947">
                        <c:v>950.57429499999989</c:v>
                      </c:pt>
                      <c:pt idx="948">
                        <c:v>951.59069299999987</c:v>
                      </c:pt>
                      <c:pt idx="949">
                        <c:v>952.58943999999997</c:v>
                      </c:pt>
                      <c:pt idx="950">
                        <c:v>953.6182409999999</c:v>
                      </c:pt>
                      <c:pt idx="951">
                        <c:v>954.61830099999997</c:v>
                      </c:pt>
                      <c:pt idx="952">
                        <c:v>955.62507199999982</c:v>
                      </c:pt>
                      <c:pt idx="953">
                        <c:v>956.63525299999992</c:v>
                      </c:pt>
                      <c:pt idx="954">
                        <c:v>957.65046899999993</c:v>
                      </c:pt>
                      <c:pt idx="955">
                        <c:v>958.66631299999995</c:v>
                      </c:pt>
                      <c:pt idx="956">
                        <c:v>959.66625999999997</c:v>
                      </c:pt>
                      <c:pt idx="957">
                        <c:v>960.68206299999997</c:v>
                      </c:pt>
                      <c:pt idx="958">
                        <c:v>961.68367399999988</c:v>
                      </c:pt>
                      <c:pt idx="959">
                        <c:v>962.7004159999999</c:v>
                      </c:pt>
                      <c:pt idx="960">
                        <c:v>963.715913</c:v>
                      </c:pt>
                      <c:pt idx="961">
                        <c:v>964.71551499999987</c:v>
                      </c:pt>
                      <c:pt idx="962">
                        <c:v>965.72992599999998</c:v>
                      </c:pt>
                      <c:pt idx="963">
                        <c:v>966.74573999999984</c:v>
                      </c:pt>
                      <c:pt idx="964">
                        <c:v>967.75067300000001</c:v>
                      </c:pt>
                      <c:pt idx="965">
                        <c:v>968.75146499999983</c:v>
                      </c:pt>
                      <c:pt idx="966">
                        <c:v>969.75707999999986</c:v>
                      </c:pt>
                      <c:pt idx="967">
                        <c:v>970.74675100000013</c:v>
                      </c:pt>
                      <c:pt idx="968">
                        <c:v>971.75503100000014</c:v>
                      </c:pt>
                      <c:pt idx="969">
                        <c:v>972.75440299999991</c:v>
                      </c:pt>
                      <c:pt idx="970">
                        <c:v>973.75469399999974</c:v>
                      </c:pt>
                      <c:pt idx="971">
                        <c:v>974.75417500000003</c:v>
                      </c:pt>
                      <c:pt idx="972">
                        <c:v>975.75475599999982</c:v>
                      </c:pt>
                      <c:pt idx="973">
                        <c:v>976.75351199999977</c:v>
                      </c:pt>
                      <c:pt idx="974">
                        <c:v>977.75426299999981</c:v>
                      </c:pt>
                      <c:pt idx="975">
                        <c:v>978.74698399999988</c:v>
                      </c:pt>
                      <c:pt idx="976">
                        <c:v>979.74654099999998</c:v>
                      </c:pt>
                      <c:pt idx="977">
                        <c:v>980.74694599999975</c:v>
                      </c:pt>
                      <c:pt idx="978">
                        <c:v>981.74725899999976</c:v>
                      </c:pt>
                      <c:pt idx="979">
                        <c:v>982.74764499999992</c:v>
                      </c:pt>
                      <c:pt idx="980">
                        <c:v>983.74711100000013</c:v>
                      </c:pt>
                      <c:pt idx="981">
                        <c:v>984.74892099999988</c:v>
                      </c:pt>
                      <c:pt idx="982">
                        <c:v>985.75963499999989</c:v>
                      </c:pt>
                      <c:pt idx="983">
                        <c:v>986.75955199999999</c:v>
                      </c:pt>
                      <c:pt idx="984">
                        <c:v>987.75861099999975</c:v>
                      </c:pt>
                      <c:pt idx="985">
                        <c:v>988.75047599999971</c:v>
                      </c:pt>
                      <c:pt idx="986">
                        <c:v>989.75396099999989</c:v>
                      </c:pt>
                      <c:pt idx="987">
                        <c:v>990.7455759999998</c:v>
                      </c:pt>
                      <c:pt idx="988">
                        <c:v>991.75236799999993</c:v>
                      </c:pt>
                      <c:pt idx="989">
                        <c:v>992.75142199999982</c:v>
                      </c:pt>
                      <c:pt idx="990">
                        <c:v>993.75164700000005</c:v>
                      </c:pt>
                      <c:pt idx="991">
                        <c:v>994.76714899999979</c:v>
                      </c:pt>
                      <c:pt idx="992">
                        <c:v>995.76666799999975</c:v>
                      </c:pt>
                      <c:pt idx="993">
                        <c:v>996.77643099999977</c:v>
                      </c:pt>
                      <c:pt idx="994">
                        <c:v>997.79257800000005</c:v>
                      </c:pt>
                      <c:pt idx="995">
                        <c:v>998.79873199999975</c:v>
                      </c:pt>
                      <c:pt idx="996">
                        <c:v>999.79839200000015</c:v>
                      </c:pt>
                      <c:pt idx="997">
                        <c:v>1000.7979649999997</c:v>
                      </c:pt>
                      <c:pt idx="998">
                        <c:v>1001.8137649999999</c:v>
                      </c:pt>
                      <c:pt idx="999">
                        <c:v>1002.8365330000001</c:v>
                      </c:pt>
                      <c:pt idx="1000">
                        <c:v>1003.836327</c:v>
                      </c:pt>
                      <c:pt idx="1001">
                        <c:v>1004.8431559999999</c:v>
                      </c:pt>
                      <c:pt idx="1002">
                        <c:v>1005.8495600000001</c:v>
                      </c:pt>
                      <c:pt idx="1003">
                        <c:v>1006.8591289999999</c:v>
                      </c:pt>
                      <c:pt idx="1004">
                        <c:v>1007.858956</c:v>
                      </c:pt>
                      <c:pt idx="1005">
                        <c:v>1008.8588399999999</c:v>
                      </c:pt>
                      <c:pt idx="1006">
                        <c:v>1009.8750209999998</c:v>
                      </c:pt>
                      <c:pt idx="1007">
                        <c:v>1010.8744839999999</c:v>
                      </c:pt>
                      <c:pt idx="1008">
                        <c:v>1011.8751119999997</c:v>
                      </c:pt>
                      <c:pt idx="1009">
                        <c:v>1012.8748649999998</c:v>
                      </c:pt>
                      <c:pt idx="1010">
                        <c:v>1013.8886649999999</c:v>
                      </c:pt>
                      <c:pt idx="1011">
                        <c:v>1014.8890499999998</c:v>
                      </c:pt>
                      <c:pt idx="1012">
                        <c:v>1015.9040789999999</c:v>
                      </c:pt>
                      <c:pt idx="1013">
                        <c:v>1016.9206159999999</c:v>
                      </c:pt>
                      <c:pt idx="1014">
                        <c:v>1017.9308529999998</c:v>
                      </c:pt>
                      <c:pt idx="1015">
                        <c:v>1018.9259010000001</c:v>
                      </c:pt>
                      <c:pt idx="1016">
                        <c:v>1019.925671</c:v>
                      </c:pt>
                      <c:pt idx="1017">
                        <c:v>1020.9262220000001</c:v>
                      </c:pt>
                      <c:pt idx="1018">
                        <c:v>1021.9172079999998</c:v>
                      </c:pt>
                      <c:pt idx="1019">
                        <c:v>1022.9168489999997</c:v>
                      </c:pt>
                      <c:pt idx="1020">
                        <c:v>1023.920243</c:v>
                      </c:pt>
                      <c:pt idx="1021">
                        <c:v>1024.920541</c:v>
                      </c:pt>
                      <c:pt idx="1022">
                        <c:v>1025.9203320000001</c:v>
                      </c:pt>
                      <c:pt idx="1023">
                        <c:v>1026.9202139999998</c:v>
                      </c:pt>
                      <c:pt idx="1024">
                        <c:v>1027.9196939999997</c:v>
                      </c:pt>
                      <c:pt idx="1025">
                        <c:v>1028.9277360000001</c:v>
                      </c:pt>
                      <c:pt idx="1026">
                        <c:v>1029.9278869999998</c:v>
                      </c:pt>
                      <c:pt idx="1027">
                        <c:v>1030.928038</c:v>
                      </c:pt>
                      <c:pt idx="1028">
                        <c:v>1031.927878</c:v>
                      </c:pt>
                      <c:pt idx="1029">
                        <c:v>1032.9277859999997</c:v>
                      </c:pt>
                      <c:pt idx="1030">
                        <c:v>1033.9278890000001</c:v>
                      </c:pt>
                      <c:pt idx="1031">
                        <c:v>1034.9344539999997</c:v>
                      </c:pt>
                      <c:pt idx="1032">
                        <c:v>1035.9373009999999</c:v>
                      </c:pt>
                      <c:pt idx="1033">
                        <c:v>1036.9529400000001</c:v>
                      </c:pt>
                      <c:pt idx="1034">
                        <c:v>1037.9527939999998</c:v>
                      </c:pt>
                      <c:pt idx="1035">
                        <c:v>1038.9750220000001</c:v>
                      </c:pt>
                      <c:pt idx="1036">
                        <c:v>1039.9817250000001</c:v>
                      </c:pt>
                      <c:pt idx="1037">
                        <c:v>1040.9971919999998</c:v>
                      </c:pt>
                      <c:pt idx="1038">
                        <c:v>1042.0006589999998</c:v>
                      </c:pt>
                      <c:pt idx="1039">
                        <c:v>1042.998427</c:v>
                      </c:pt>
                      <c:pt idx="1040">
                        <c:v>1043.9993899999999</c:v>
                      </c:pt>
                      <c:pt idx="1041">
                        <c:v>1045.0047089999998</c:v>
                      </c:pt>
                      <c:pt idx="1042">
                        <c:v>1046.0043529999998</c:v>
                      </c:pt>
                      <c:pt idx="1043">
                        <c:v>1047.0044290000001</c:v>
                      </c:pt>
                      <c:pt idx="1044">
                        <c:v>1048.004312</c:v>
                      </c:pt>
                      <c:pt idx="1045">
                        <c:v>1049.0050249999999</c:v>
                      </c:pt>
                      <c:pt idx="1046">
                        <c:v>1050.0082349999998</c:v>
                      </c:pt>
                      <c:pt idx="1047">
                        <c:v>1051.0080929999999</c:v>
                      </c:pt>
                      <c:pt idx="1048">
                        <c:v>1052.0085349999999</c:v>
                      </c:pt>
                      <c:pt idx="1049">
                        <c:v>1053.0087789999998</c:v>
                      </c:pt>
                      <c:pt idx="1050">
                        <c:v>1053.9977349999999</c:v>
                      </c:pt>
                      <c:pt idx="1051">
                        <c:v>1055.0041470000001</c:v>
                      </c:pt>
                      <c:pt idx="1052">
                        <c:v>1055.9995289999997</c:v>
                      </c:pt>
                      <c:pt idx="1053">
                        <c:v>1057.0015760000001</c:v>
                      </c:pt>
                      <c:pt idx="1054">
                        <c:v>1058.004805</c:v>
                      </c:pt>
                      <c:pt idx="1055">
                        <c:v>1059.0048259999999</c:v>
                      </c:pt>
                      <c:pt idx="1056">
                        <c:v>1060.0051359999998</c:v>
                      </c:pt>
                      <c:pt idx="1057">
                        <c:v>1061.0054620000001</c:v>
                      </c:pt>
                      <c:pt idx="1058">
                        <c:v>1062.0052049999999</c:v>
                      </c:pt>
                      <c:pt idx="1059">
                        <c:v>1063.0102940000002</c:v>
                      </c:pt>
                      <c:pt idx="1060">
                        <c:v>1064.0101460000001</c:v>
                      </c:pt>
                      <c:pt idx="1061">
                        <c:v>1065.0098979999998</c:v>
                      </c:pt>
                      <c:pt idx="1062">
                        <c:v>1066.0011839999997</c:v>
                      </c:pt>
                      <c:pt idx="1063">
                        <c:v>1067.005024</c:v>
                      </c:pt>
                      <c:pt idx="1064">
                        <c:v>1068.0047919999997</c:v>
                      </c:pt>
                      <c:pt idx="1065">
                        <c:v>1069.0091069999999</c:v>
                      </c:pt>
                      <c:pt idx="1066">
                        <c:v>1070.0089809999999</c:v>
                      </c:pt>
                      <c:pt idx="1067">
                        <c:v>1071.0027919999998</c:v>
                      </c:pt>
                      <c:pt idx="1068">
                        <c:v>1071.9961060000001</c:v>
                      </c:pt>
                      <c:pt idx="1069">
                        <c:v>1072.9966570000001</c:v>
                      </c:pt>
                      <c:pt idx="1070">
                        <c:v>1074.0128129999998</c:v>
                      </c:pt>
                      <c:pt idx="1071">
                        <c:v>1075.0284819999997</c:v>
                      </c:pt>
                      <c:pt idx="1072">
                        <c:v>1076.0477799999999</c:v>
                      </c:pt>
                      <c:pt idx="1073">
                        <c:v>1077.050162</c:v>
                      </c:pt>
                      <c:pt idx="1074">
                        <c:v>1078.0497</c:v>
                      </c:pt>
                      <c:pt idx="1075">
                        <c:v>1079.049845</c:v>
                      </c:pt>
                      <c:pt idx="1076">
                        <c:v>1080.0494899999999</c:v>
                      </c:pt>
                      <c:pt idx="1077">
                        <c:v>1081.0496159999998</c:v>
                      </c:pt>
                      <c:pt idx="1078">
                        <c:v>1082.0494589999998</c:v>
                      </c:pt>
                      <c:pt idx="1079">
                        <c:v>1083.0493120000001</c:v>
                      </c:pt>
                      <c:pt idx="1080">
                        <c:v>1084.0560190000001</c:v>
                      </c:pt>
                      <c:pt idx="1081">
                        <c:v>1085.0556339999998</c:v>
                      </c:pt>
                      <c:pt idx="1082">
                        <c:v>1086.0554469999997</c:v>
                      </c:pt>
                      <c:pt idx="1083">
                        <c:v>1087.0552259999999</c:v>
                      </c:pt>
                      <c:pt idx="1084">
                        <c:v>1088.0548140000001</c:v>
                      </c:pt>
                      <c:pt idx="1085">
                        <c:v>1089.0426199999997</c:v>
                      </c:pt>
                      <c:pt idx="1086">
                        <c:v>1090.0423999999998</c:v>
                      </c:pt>
                      <c:pt idx="1087">
                        <c:v>1091.0646699999998</c:v>
                      </c:pt>
                      <c:pt idx="1088">
                        <c:v>1092.0707349999998</c:v>
                      </c:pt>
                      <c:pt idx="1089">
                        <c:v>1093.0863380000001</c:v>
                      </c:pt>
                      <c:pt idx="1090">
                        <c:v>1094.1017830000001</c:v>
                      </c:pt>
                      <c:pt idx="1091">
                        <c:v>1095.1012369999999</c:v>
                      </c:pt>
                      <c:pt idx="1092">
                        <c:v>1096.1009880000001</c:v>
                      </c:pt>
                      <c:pt idx="1093">
                        <c:v>1097.1016180000001</c:v>
                      </c:pt>
                      <c:pt idx="1094">
                        <c:v>1098.1012270000001</c:v>
                      </c:pt>
                      <c:pt idx="1095">
                        <c:v>1099.1022469999998</c:v>
                      </c:pt>
                      <c:pt idx="1096">
                        <c:v>1100.0969089999999</c:v>
                      </c:pt>
                      <c:pt idx="1097">
                        <c:v>1101.1125870000001</c:v>
                      </c:pt>
                      <c:pt idx="1098">
                        <c:v>1102.1125649999999</c:v>
                      </c:pt>
                      <c:pt idx="1099">
                        <c:v>1103.1286660000001</c:v>
                      </c:pt>
                      <c:pt idx="1100">
                        <c:v>1104.1287139999999</c:v>
                      </c:pt>
                      <c:pt idx="1101">
                        <c:v>1105.1284989999999</c:v>
                      </c:pt>
                      <c:pt idx="1102">
                        <c:v>1106.1226019999999</c:v>
                      </c:pt>
                      <c:pt idx="1103">
                        <c:v>1107.1292960000001</c:v>
                      </c:pt>
                      <c:pt idx="1104">
                        <c:v>1108.1232359999999</c:v>
                      </c:pt>
                      <c:pt idx="1105">
                        <c:v>1109.123705</c:v>
                      </c:pt>
                      <c:pt idx="1106">
                        <c:v>1110.1336780000001</c:v>
                      </c:pt>
                      <c:pt idx="1107">
                        <c:v>1111.1311110000001</c:v>
                      </c:pt>
                      <c:pt idx="1108">
                        <c:v>1112.134243</c:v>
                      </c:pt>
                      <c:pt idx="1109">
                        <c:v>1113.150294</c:v>
                      </c:pt>
                      <c:pt idx="1110">
                        <c:v>1114.1656939999998</c:v>
                      </c:pt>
                      <c:pt idx="1111">
                        <c:v>1115.1815349999997</c:v>
                      </c:pt>
                      <c:pt idx="1112">
                        <c:v>1116.1812409999998</c:v>
                      </c:pt>
                      <c:pt idx="1113">
                        <c:v>1117.1811379999999</c:v>
                      </c:pt>
                      <c:pt idx="1114">
                        <c:v>1118.1812030000001</c:v>
                      </c:pt>
                      <c:pt idx="1115">
                        <c:v>1119.1804849999999</c:v>
                      </c:pt>
                      <c:pt idx="1116">
                        <c:v>1120.1873639999999</c:v>
                      </c:pt>
                      <c:pt idx="1117">
                        <c:v>1121.2026529999998</c:v>
                      </c:pt>
                      <c:pt idx="1118">
                        <c:v>1122.2091959999998</c:v>
                      </c:pt>
                      <c:pt idx="1119">
                        <c:v>1123.2091519999999</c:v>
                      </c:pt>
                      <c:pt idx="1120">
                        <c:v>1124.2086239999999</c:v>
                      </c:pt>
                      <c:pt idx="1121">
                        <c:v>1125.2156169999998</c:v>
                      </c:pt>
                      <c:pt idx="1122">
                        <c:v>1126.2151779999999</c:v>
                      </c:pt>
                      <c:pt idx="1123">
                        <c:v>1127.222397</c:v>
                      </c:pt>
                      <c:pt idx="1124">
                        <c:v>1128.2230119999999</c:v>
                      </c:pt>
                      <c:pt idx="1125">
                        <c:v>1129.2193859999998</c:v>
                      </c:pt>
                      <c:pt idx="1126">
                        <c:v>1130.2198269999999</c:v>
                      </c:pt>
                      <c:pt idx="1127">
                        <c:v>1131.2196009999998</c:v>
                      </c:pt>
                      <c:pt idx="1128">
                        <c:v>1132.2139870000001</c:v>
                      </c:pt>
                      <c:pt idx="1129">
                        <c:v>1133.2153549999998</c:v>
                      </c:pt>
                      <c:pt idx="1130">
                        <c:v>1134.2248009999998</c:v>
                      </c:pt>
                      <c:pt idx="1131">
                        <c:v>1135.2247859999998</c:v>
                      </c:pt>
                      <c:pt idx="1132">
                        <c:v>1136.2249999999999</c:v>
                      </c:pt>
                      <c:pt idx="1133">
                        <c:v>1137.2247149999998</c:v>
                      </c:pt>
                      <c:pt idx="1134">
                        <c:v>1138.2312269999998</c:v>
                      </c:pt>
                      <c:pt idx="1135">
                        <c:v>1139.2470189999999</c:v>
                      </c:pt>
                      <c:pt idx="1136">
                        <c:v>1140.246795</c:v>
                      </c:pt>
                      <c:pt idx="1137">
                        <c:v>1141.253248</c:v>
                      </c:pt>
                      <c:pt idx="1138">
                        <c:v>1142.2596089999997</c:v>
                      </c:pt>
                      <c:pt idx="1139">
                        <c:v>1143.2505449999999</c:v>
                      </c:pt>
                      <c:pt idx="1140">
                        <c:v>1144.2501939999997</c:v>
                      </c:pt>
                      <c:pt idx="1141">
                        <c:v>1145.250348</c:v>
                      </c:pt>
                      <c:pt idx="1142">
                        <c:v>1146.2496489999999</c:v>
                      </c:pt>
                      <c:pt idx="1143">
                        <c:v>1147.249613</c:v>
                      </c:pt>
                      <c:pt idx="1144">
                        <c:v>1148.2496619999997</c:v>
                      </c:pt>
                      <c:pt idx="1145">
                        <c:v>1149.249507</c:v>
                      </c:pt>
                      <c:pt idx="1146">
                        <c:v>1150.2616079999998</c:v>
                      </c:pt>
                      <c:pt idx="1147">
                        <c:v>1151.276926</c:v>
                      </c:pt>
                      <c:pt idx="1148">
                        <c:v>1152.302353</c:v>
                      </c:pt>
                      <c:pt idx="1149">
                        <c:v>1153.2931859999999</c:v>
                      </c:pt>
                      <c:pt idx="1150">
                        <c:v>1154.2981439999999</c:v>
                      </c:pt>
                      <c:pt idx="1151">
                        <c:v>1155.3050490000001</c:v>
                      </c:pt>
                      <c:pt idx="1152">
                        <c:v>1156.297028</c:v>
                      </c:pt>
                      <c:pt idx="1153">
                        <c:v>1157.2973029999998</c:v>
                      </c:pt>
                      <c:pt idx="1154">
                        <c:v>1158.2970869999999</c:v>
                      </c:pt>
                      <c:pt idx="1155">
                        <c:v>1159.2976359999998</c:v>
                      </c:pt>
                      <c:pt idx="1156">
                        <c:v>1160.296981</c:v>
                      </c:pt>
                      <c:pt idx="1157">
                        <c:v>1161.3035049999999</c:v>
                      </c:pt>
                      <c:pt idx="1158">
                        <c:v>1162.309252</c:v>
                      </c:pt>
                      <c:pt idx="1159">
                        <c:v>1163.3248319999998</c:v>
                      </c:pt>
                      <c:pt idx="1160">
                        <c:v>1164.3407039999997</c:v>
                      </c:pt>
                      <c:pt idx="1161">
                        <c:v>1165.3414990000001</c:v>
                      </c:pt>
                      <c:pt idx="1162">
                        <c:v>1166.3417690000001</c:v>
                      </c:pt>
                      <c:pt idx="1163">
                        <c:v>1167.3423749999997</c:v>
                      </c:pt>
                      <c:pt idx="1164">
                        <c:v>1168.3427569999999</c:v>
                      </c:pt>
                      <c:pt idx="1165">
                        <c:v>1169.3484079999998</c:v>
                      </c:pt>
                      <c:pt idx="1166">
                        <c:v>1170.341852</c:v>
                      </c:pt>
                      <c:pt idx="1167">
                        <c:v>1171.3429179999998</c:v>
                      </c:pt>
                      <c:pt idx="1168">
                        <c:v>1172.3650189999998</c:v>
                      </c:pt>
                      <c:pt idx="1169">
                        <c:v>1173.3649179999998</c:v>
                      </c:pt>
                      <c:pt idx="1170">
                        <c:v>1174.3644829999998</c:v>
                      </c:pt>
                      <c:pt idx="1171">
                        <c:v>1175.3646749999998</c:v>
                      </c:pt>
                      <c:pt idx="1172">
                        <c:v>1176.3802129999999</c:v>
                      </c:pt>
                      <c:pt idx="1173">
                        <c:v>1177.3720720000001</c:v>
                      </c:pt>
                      <c:pt idx="1174">
                        <c:v>1178.371854</c:v>
                      </c:pt>
                      <c:pt idx="1175">
                        <c:v>1179.3785130000001</c:v>
                      </c:pt>
                      <c:pt idx="1176">
                        <c:v>1180.3802419999997</c:v>
                      </c:pt>
                      <c:pt idx="1177">
                        <c:v>1181.3868769999999</c:v>
                      </c:pt>
                      <c:pt idx="1178">
                        <c:v>1182.4024730000001</c:v>
                      </c:pt>
                      <c:pt idx="1179">
                        <c:v>1183.418208</c:v>
                      </c:pt>
                      <c:pt idx="1180">
                        <c:v>1184.4177909999999</c:v>
                      </c:pt>
                      <c:pt idx="1181">
                        <c:v>1185.417512</c:v>
                      </c:pt>
                      <c:pt idx="1182">
                        <c:v>1186.4212849999999</c:v>
                      </c:pt>
                      <c:pt idx="1183">
                        <c:v>1187.4209449999998</c:v>
                      </c:pt>
                      <c:pt idx="1184">
                        <c:v>1188.420893</c:v>
                      </c:pt>
                      <c:pt idx="1185">
                        <c:v>1189.4204169999998</c:v>
                      </c:pt>
                      <c:pt idx="1186">
                        <c:v>1190.4204850000001</c:v>
                      </c:pt>
                      <c:pt idx="1187">
                        <c:v>1191.4205269999998</c:v>
                      </c:pt>
                      <c:pt idx="1188">
                        <c:v>1192.4201539999999</c:v>
                      </c:pt>
                      <c:pt idx="1189">
                        <c:v>1193.4288590000001</c:v>
                      </c:pt>
                      <c:pt idx="1190">
                        <c:v>1194.4287380000001</c:v>
                      </c:pt>
                      <c:pt idx="1191">
                        <c:v>1195.428746</c:v>
                      </c:pt>
                      <c:pt idx="1192">
                        <c:v>1196.4288259999998</c:v>
                      </c:pt>
                      <c:pt idx="1193">
                        <c:v>1197.4286240000001</c:v>
                      </c:pt>
                      <c:pt idx="1194">
                        <c:v>1198.428774</c:v>
                      </c:pt>
                      <c:pt idx="1195">
                        <c:v>1199.428128</c:v>
                      </c:pt>
                      <c:pt idx="1196">
                        <c:v>1200.4279109999998</c:v>
                      </c:pt>
                      <c:pt idx="1197">
                        <c:v>1201.4280389999999</c:v>
                      </c:pt>
                      <c:pt idx="1198">
                        <c:v>1202.427862</c:v>
                      </c:pt>
                      <c:pt idx="1199">
                        <c:v>1203.4276559999998</c:v>
                      </c:pt>
                      <c:pt idx="1200">
                        <c:v>1204.4195300000001</c:v>
                      </c:pt>
                      <c:pt idx="1201">
                        <c:v>1205.4193339999997</c:v>
                      </c:pt>
                      <c:pt idx="1202">
                        <c:v>1206.4190089999997</c:v>
                      </c:pt>
                      <c:pt idx="1203">
                        <c:v>1207.4188570000001</c:v>
                      </c:pt>
                      <c:pt idx="1204">
                        <c:v>1208.4438620000001</c:v>
                      </c:pt>
                      <c:pt idx="1205">
                        <c:v>1209.4438799999998</c:v>
                      </c:pt>
                      <c:pt idx="1206">
                        <c:v>1210.4596080000001</c:v>
                      </c:pt>
                      <c:pt idx="1207">
                        <c:v>1211.4749529999999</c:v>
                      </c:pt>
                      <c:pt idx="1208">
                        <c:v>1212.4810899999998</c:v>
                      </c:pt>
                      <c:pt idx="1209">
                        <c:v>1213.4812259999999</c:v>
                      </c:pt>
                      <c:pt idx="1210">
                        <c:v>1214.4964639999998</c:v>
                      </c:pt>
                      <c:pt idx="1211">
                        <c:v>1215.4963029999999</c:v>
                      </c:pt>
                      <c:pt idx="1212">
                        <c:v>1216.496005</c:v>
                      </c:pt>
                      <c:pt idx="1213">
                        <c:v>1217.4956050000001</c:v>
                      </c:pt>
                      <c:pt idx="1214">
                        <c:v>1218.495821</c:v>
                      </c:pt>
                      <c:pt idx="1215">
                        <c:v>1219.4959469999999</c:v>
                      </c:pt>
                      <c:pt idx="1216">
                        <c:v>1220.495829</c:v>
                      </c:pt>
                      <c:pt idx="1217">
                        <c:v>1221.49557</c:v>
                      </c:pt>
                      <c:pt idx="1218">
                        <c:v>1222.4950399999998</c:v>
                      </c:pt>
                      <c:pt idx="1219">
                        <c:v>1223.5103020000001</c:v>
                      </c:pt>
                      <c:pt idx="1220">
                        <c:v>1224.5170229999999</c:v>
                      </c:pt>
                      <c:pt idx="1221">
                        <c:v>1225.533406</c:v>
                      </c:pt>
                      <c:pt idx="1222">
                        <c:v>1226.5492020000002</c:v>
                      </c:pt>
                      <c:pt idx="1223">
                        <c:v>1227.5490089999998</c:v>
                      </c:pt>
                      <c:pt idx="1224">
                        <c:v>1228.5648510000001</c:v>
                      </c:pt>
                      <c:pt idx="1225">
                        <c:v>1229.5638709999998</c:v>
                      </c:pt>
                      <c:pt idx="1226">
                        <c:v>1230.5795450000001</c:v>
                      </c:pt>
                      <c:pt idx="1227">
                        <c:v>1231.5952179999999</c:v>
                      </c:pt>
                      <c:pt idx="1228">
                        <c:v>1232.6101960000001</c:v>
                      </c:pt>
                      <c:pt idx="1229">
                        <c:v>1233.625767</c:v>
                      </c:pt>
                      <c:pt idx="1230">
                        <c:v>1234.6265859999999</c:v>
                      </c:pt>
                      <c:pt idx="1231">
                        <c:v>1235.6329959999998</c:v>
                      </c:pt>
                      <c:pt idx="1232">
                        <c:v>1236.632865</c:v>
                      </c:pt>
                      <c:pt idx="1233">
                        <c:v>1237.633953</c:v>
                      </c:pt>
                      <c:pt idx="1234">
                        <c:v>1238.624965</c:v>
                      </c:pt>
                      <c:pt idx="1235">
                        <c:v>1239.6306489999997</c:v>
                      </c:pt>
                      <c:pt idx="1236">
                        <c:v>1240.6337549999998</c:v>
                      </c:pt>
                      <c:pt idx="1237">
                        <c:v>1241.633699</c:v>
                      </c:pt>
                      <c:pt idx="1238">
                        <c:v>1242.633327</c:v>
                      </c:pt>
                      <c:pt idx="1239">
                        <c:v>1243.633092</c:v>
                      </c:pt>
                      <c:pt idx="1240">
                        <c:v>1244.63285</c:v>
                      </c:pt>
                      <c:pt idx="1241">
                        <c:v>1245.6325750000001</c:v>
                      </c:pt>
                      <c:pt idx="1242">
                        <c:v>1246.632314</c:v>
                      </c:pt>
                      <c:pt idx="1243">
                        <c:v>1247.6246329999999</c:v>
                      </c:pt>
                      <c:pt idx="1244">
                        <c:v>1248.6243329999998</c:v>
                      </c:pt>
                      <c:pt idx="1245">
                        <c:v>1249.6307889999998</c:v>
                      </c:pt>
                      <c:pt idx="1246">
                        <c:v>1250.6305889999999</c:v>
                      </c:pt>
                      <c:pt idx="1247">
                        <c:v>1251.6307999999999</c:v>
                      </c:pt>
                      <c:pt idx="1248">
                        <c:v>1252.6308610000001</c:v>
                      </c:pt>
                      <c:pt idx="1249">
                        <c:v>1253.6286169999998</c:v>
                      </c:pt>
                      <c:pt idx="1250">
                        <c:v>1254.6468289999998</c:v>
                      </c:pt>
                      <c:pt idx="1251">
                        <c:v>1255.6623629999999</c:v>
                      </c:pt>
                      <c:pt idx="1252">
                        <c:v>1256.6777649999999</c:v>
                      </c:pt>
                      <c:pt idx="1253">
                        <c:v>1257.6691040000001</c:v>
                      </c:pt>
                      <c:pt idx="1254">
                        <c:v>1258.6687429999997</c:v>
                      </c:pt>
                      <c:pt idx="1255">
                        <c:v>1259.6786029999998</c:v>
                      </c:pt>
                      <c:pt idx="1256">
                        <c:v>1260.6781719999999</c:v>
                      </c:pt>
                      <c:pt idx="1257">
                        <c:v>1261.6778469999999</c:v>
                      </c:pt>
                      <c:pt idx="1258">
                        <c:v>1262.6936660000001</c:v>
                      </c:pt>
                      <c:pt idx="1259">
                        <c:v>1263.7093959999997</c:v>
                      </c:pt>
                      <c:pt idx="1260">
                        <c:v>1264.7159940000001</c:v>
                      </c:pt>
                      <c:pt idx="1261">
                        <c:v>1265.7160439999998</c:v>
                      </c:pt>
                      <c:pt idx="1262">
                        <c:v>1266.7237399999999</c:v>
                      </c:pt>
                      <c:pt idx="1263">
                        <c:v>1267.7234210000001</c:v>
                      </c:pt>
                      <c:pt idx="1264">
                        <c:v>1268.7230989999998</c:v>
                      </c:pt>
                      <c:pt idx="1265">
                        <c:v>1269.738562</c:v>
                      </c:pt>
                      <c:pt idx="1266">
                        <c:v>1270.7546889999999</c:v>
                      </c:pt>
                      <c:pt idx="1267">
                        <c:v>1271.7553539999999</c:v>
                      </c:pt>
                      <c:pt idx="1268">
                        <c:v>1272.7554399999999</c:v>
                      </c:pt>
                      <c:pt idx="1269">
                        <c:v>1273.755439</c:v>
                      </c:pt>
                      <c:pt idx="1270">
                        <c:v>1274.7552999999998</c:v>
                      </c:pt>
                      <c:pt idx="1271">
                        <c:v>1275.7548870000001</c:v>
                      </c:pt>
                      <c:pt idx="1272">
                        <c:v>1276.7549570000001</c:v>
                      </c:pt>
                      <c:pt idx="1273">
                        <c:v>1277.7465379999999</c:v>
                      </c:pt>
                      <c:pt idx="1274">
                        <c:v>1278.746279</c:v>
                      </c:pt>
                      <c:pt idx="1275">
                        <c:v>1279.7461359999998</c:v>
                      </c:pt>
                      <c:pt idx="1276">
                        <c:v>1280.7457060000002</c:v>
                      </c:pt>
                      <c:pt idx="1277">
                        <c:v>1281.7550350000001</c:v>
                      </c:pt>
                      <c:pt idx="1278">
                        <c:v>1282.7573830000001</c:v>
                      </c:pt>
                      <c:pt idx="1279">
                        <c:v>1283.7513519999998</c:v>
                      </c:pt>
                      <c:pt idx="1280">
                        <c:v>1284.754148</c:v>
                      </c:pt>
                      <c:pt idx="1281">
                        <c:v>1285.7537560000001</c:v>
                      </c:pt>
                      <c:pt idx="1282">
                        <c:v>1286.7536219999997</c:v>
                      </c:pt>
                      <c:pt idx="1283">
                        <c:v>1287.7534390000001</c:v>
                      </c:pt>
                      <c:pt idx="1284">
                        <c:v>1288.753303</c:v>
                      </c:pt>
                      <c:pt idx="1285">
                        <c:v>1289.7527970000001</c:v>
                      </c:pt>
                      <c:pt idx="1286">
                        <c:v>1290.7500689999997</c:v>
                      </c:pt>
                      <c:pt idx="1287">
                        <c:v>1291.7499170000001</c:v>
                      </c:pt>
                      <c:pt idx="1288">
                        <c:v>1292.7658980000001</c:v>
                      </c:pt>
                      <c:pt idx="1289">
                        <c:v>1293.7816149999999</c:v>
                      </c:pt>
                      <c:pt idx="1290">
                        <c:v>1294.7971199999997</c:v>
                      </c:pt>
                      <c:pt idx="1291">
                        <c:v>1295.7960279999998</c:v>
                      </c:pt>
                      <c:pt idx="1292">
                        <c:v>1296.8116660000001</c:v>
                      </c:pt>
                      <c:pt idx="1293">
                        <c:v>1297.8277739999999</c:v>
                      </c:pt>
                      <c:pt idx="1294">
                        <c:v>1298.8430720000001</c:v>
                      </c:pt>
                      <c:pt idx="1295">
                        <c:v>1299.8432939999998</c:v>
                      </c:pt>
                      <c:pt idx="1296">
                        <c:v>1300.8587149999998</c:v>
                      </c:pt>
                      <c:pt idx="1297">
                        <c:v>1301.8740699999998</c:v>
                      </c:pt>
                      <c:pt idx="1298">
                        <c:v>1302.8743030000001</c:v>
                      </c:pt>
                      <c:pt idx="1299">
                        <c:v>1303.877931</c:v>
                      </c:pt>
                      <c:pt idx="1300">
                        <c:v>1304.8844009999998</c:v>
                      </c:pt>
                      <c:pt idx="1301">
                        <c:v>1305.8851059999997</c:v>
                      </c:pt>
                      <c:pt idx="1302">
                        <c:v>1306.8842030000001</c:v>
                      </c:pt>
                      <c:pt idx="1303">
                        <c:v>1307.8836029999998</c:v>
                      </c:pt>
                      <c:pt idx="1304">
                        <c:v>1308.8833279999999</c:v>
                      </c:pt>
                      <c:pt idx="1305">
                        <c:v>1309.87727</c:v>
                      </c:pt>
                      <c:pt idx="1306">
                        <c:v>1310.8831540000001</c:v>
                      </c:pt>
                      <c:pt idx="1307">
                        <c:v>1311.8828699999999</c:v>
                      </c:pt>
                      <c:pt idx="1308">
                        <c:v>1312.8846129999997</c:v>
                      </c:pt>
                      <c:pt idx="1309">
                        <c:v>1313.8848699999999</c:v>
                      </c:pt>
                      <c:pt idx="1310">
                        <c:v>1314.8713560000001</c:v>
                      </c:pt>
                      <c:pt idx="1311">
                        <c:v>1315.8698869999998</c:v>
                      </c:pt>
                      <c:pt idx="1312">
                        <c:v>1316.8697389999998</c:v>
                      </c:pt>
                      <c:pt idx="1313">
                        <c:v>1317.8713729999999</c:v>
                      </c:pt>
                      <c:pt idx="1314">
                        <c:v>1318.871369</c:v>
                      </c:pt>
                      <c:pt idx="1315">
                        <c:v>1319.8790949999998</c:v>
                      </c:pt>
                      <c:pt idx="1316">
                        <c:v>1320.8702969999999</c:v>
                      </c:pt>
                      <c:pt idx="1317">
                        <c:v>1321.8739099999998</c:v>
                      </c:pt>
                      <c:pt idx="1318">
                        <c:v>1322.87336</c:v>
                      </c:pt>
                      <c:pt idx="1319">
                        <c:v>1323.878052</c:v>
                      </c:pt>
                      <c:pt idx="1320">
                        <c:v>1324.880271</c:v>
                      </c:pt>
                      <c:pt idx="1321">
                        <c:v>1325.8800409999999</c:v>
                      </c:pt>
                      <c:pt idx="1322">
                        <c:v>1326.8795</c:v>
                      </c:pt>
                      <c:pt idx="1323">
                        <c:v>1327.8948420000002</c:v>
                      </c:pt>
                      <c:pt idx="1324">
                        <c:v>1328.9103999999998</c:v>
                      </c:pt>
                      <c:pt idx="1325">
                        <c:v>1329.9255189999999</c:v>
                      </c:pt>
                      <c:pt idx="1326">
                        <c:v>1330.9258690000001</c:v>
                      </c:pt>
                      <c:pt idx="1327">
                        <c:v>1331.9165749999997</c:v>
                      </c:pt>
                      <c:pt idx="1328">
                        <c:v>1332.9320950000001</c:v>
                      </c:pt>
                      <c:pt idx="1329">
                        <c:v>1333.9415089999998</c:v>
                      </c:pt>
                      <c:pt idx="1330">
                        <c:v>1334.9416120000001</c:v>
                      </c:pt>
                      <c:pt idx="1331">
                        <c:v>1335.9545419999999</c:v>
                      </c:pt>
                      <c:pt idx="1332">
                        <c:v>1336.970499</c:v>
                      </c:pt>
                      <c:pt idx="1333">
                        <c:v>1337.9771940000001</c:v>
                      </c:pt>
                      <c:pt idx="1334">
                        <c:v>1338.9766540000001</c:v>
                      </c:pt>
                      <c:pt idx="1335">
                        <c:v>1339.9677750000001</c:v>
                      </c:pt>
                      <c:pt idx="1336">
                        <c:v>1340.9860410000001</c:v>
                      </c:pt>
                      <c:pt idx="1337">
                        <c:v>1341.9857240000001</c:v>
                      </c:pt>
                      <c:pt idx="1338">
                        <c:v>1343.0016000000001</c:v>
                      </c:pt>
                      <c:pt idx="1339">
                        <c:v>1344.0018719999998</c:v>
                      </c:pt>
                      <c:pt idx="1340">
                        <c:v>1345.0022269999999</c:v>
                      </c:pt>
                      <c:pt idx="1341">
                        <c:v>1346.0030229999998</c:v>
                      </c:pt>
                      <c:pt idx="1342">
                        <c:v>1347.0026189999999</c:v>
                      </c:pt>
                      <c:pt idx="1343">
                        <c:v>1348.0090689999997</c:v>
                      </c:pt>
                      <c:pt idx="1344">
                        <c:v>1348.9970579999999</c:v>
                      </c:pt>
                      <c:pt idx="1345">
                        <c:v>1350.00387</c:v>
                      </c:pt>
                      <c:pt idx="1346">
                        <c:v>1351.0094549999999</c:v>
                      </c:pt>
                      <c:pt idx="1347">
                        <c:v>1352.0090810000002</c:v>
                      </c:pt>
                      <c:pt idx="1348">
                        <c:v>1353.0092359999999</c:v>
                      </c:pt>
                      <c:pt idx="1349">
                        <c:v>1354.0419870000001</c:v>
                      </c:pt>
                      <c:pt idx="1350">
                        <c:v>1355.039624</c:v>
                      </c:pt>
                      <c:pt idx="1351">
                        <c:v>1356.044253</c:v>
                      </c:pt>
                      <c:pt idx="1352">
                        <c:v>1357.0531089999999</c:v>
                      </c:pt>
                      <c:pt idx="1353">
                        <c:v>1358.0531999999998</c:v>
                      </c:pt>
                      <c:pt idx="1354">
                        <c:v>1359.0467549999998</c:v>
                      </c:pt>
                      <c:pt idx="1355">
                        <c:v>1360.0463850000001</c:v>
                      </c:pt>
                      <c:pt idx="1356">
                        <c:v>1361.0630510000001</c:v>
                      </c:pt>
                      <c:pt idx="1357">
                        <c:v>1362.0937829999998</c:v>
                      </c:pt>
                      <c:pt idx="1358">
                        <c:v>1363.0927940000001</c:v>
                      </c:pt>
                      <c:pt idx="1359">
                        <c:v>1364.1241289999998</c:v>
                      </c:pt>
                      <c:pt idx="1360">
                        <c:v>1365.117718</c:v>
                      </c:pt>
                      <c:pt idx="1361">
                        <c:v>1366.1233579999998</c:v>
                      </c:pt>
                      <c:pt idx="1362">
                        <c:v>1367.1229229999999</c:v>
                      </c:pt>
                      <c:pt idx="1363">
                        <c:v>1368.1250110000001</c:v>
                      </c:pt>
                      <c:pt idx="1364">
                        <c:v>1369.1431600000001</c:v>
                      </c:pt>
                      <c:pt idx="1365">
                        <c:v>1370.1295620000001</c:v>
                      </c:pt>
                      <c:pt idx="1366">
                        <c:v>1371.1301009999997</c:v>
                      </c:pt>
                      <c:pt idx="1367">
                        <c:v>1372.133617</c:v>
                      </c:pt>
                      <c:pt idx="1368">
                        <c:v>1373.1204029999999</c:v>
                      </c:pt>
                      <c:pt idx="1369">
                        <c:v>1374.1294210000001</c:v>
                      </c:pt>
                      <c:pt idx="1370">
                        <c:v>1375.1300649999998</c:v>
                      </c:pt>
                      <c:pt idx="1371">
                        <c:v>1376.1410959999998</c:v>
                      </c:pt>
                      <c:pt idx="1372">
                        <c:v>1377.129837</c:v>
                      </c:pt>
                      <c:pt idx="1373">
                        <c:v>1378.1395069999999</c:v>
                      </c:pt>
                      <c:pt idx="1374">
                        <c:v>1379.1554409999999</c:v>
                      </c:pt>
                      <c:pt idx="1375">
                        <c:v>1380.155491</c:v>
                      </c:pt>
                      <c:pt idx="1376">
                        <c:v>1381.1553009999998</c:v>
                      </c:pt>
                      <c:pt idx="1377">
                        <c:v>1382.1698419999998</c:v>
                      </c:pt>
                      <c:pt idx="1378">
                        <c:v>1383.173726</c:v>
                      </c:pt>
                      <c:pt idx="1379">
                        <c:v>1384.1806710000001</c:v>
                      </c:pt>
                      <c:pt idx="1380">
                        <c:v>1385.1966790000001</c:v>
                      </c:pt>
                      <c:pt idx="1381">
                        <c:v>1386.1877959999997</c:v>
                      </c:pt>
                      <c:pt idx="1382">
                        <c:v>1387.2034100000001</c:v>
                      </c:pt>
                      <c:pt idx="1383">
                        <c:v>1388.2199070000001</c:v>
                      </c:pt>
                      <c:pt idx="1384">
                        <c:v>1389.2351559999997</c:v>
                      </c:pt>
                      <c:pt idx="1385">
                        <c:v>1390.2504690000001</c:v>
                      </c:pt>
                      <c:pt idx="1386">
                        <c:v>1391.2493909999998</c:v>
                      </c:pt>
                      <c:pt idx="1387">
                        <c:v>1392.2548550000001</c:v>
                      </c:pt>
                      <c:pt idx="1388">
                        <c:v>1393.2554399999999</c:v>
                      </c:pt>
                      <c:pt idx="1389">
                        <c:v>1394.254985</c:v>
                      </c:pt>
                      <c:pt idx="1390">
                        <c:v>1395.2548739999997</c:v>
                      </c:pt>
                      <c:pt idx="1391">
                        <c:v>1396.2589560000001</c:v>
                      </c:pt>
                      <c:pt idx="1392">
                        <c:v>1397.2703409999999</c:v>
                      </c:pt>
                      <c:pt idx="1393">
                        <c:v>1398.2855749999999</c:v>
                      </c:pt>
                      <c:pt idx="1394">
                        <c:v>1399.2852130000001</c:v>
                      </c:pt>
                      <c:pt idx="1395">
                        <c:v>1400.3005130000001</c:v>
                      </c:pt>
                      <c:pt idx="1396">
                        <c:v>1401.3005370000001</c:v>
                      </c:pt>
                      <c:pt idx="1397">
                        <c:v>1402.3003089999997</c:v>
                      </c:pt>
                      <c:pt idx="1398">
                        <c:v>1403.3000569999999</c:v>
                      </c:pt>
                      <c:pt idx="1399">
                        <c:v>1404.299829</c:v>
                      </c:pt>
                      <c:pt idx="1400">
                        <c:v>1405.3064380000001</c:v>
                      </c:pt>
                      <c:pt idx="1401">
                        <c:v>1406.3074470000001</c:v>
                      </c:pt>
                      <c:pt idx="1402">
                        <c:v>1407.3229529999999</c:v>
                      </c:pt>
                      <c:pt idx="1403">
                        <c:v>1408.3170639999998</c:v>
                      </c:pt>
                      <c:pt idx="1404">
                        <c:v>1409.3325489999997</c:v>
                      </c:pt>
                      <c:pt idx="1405">
                        <c:v>1410.3483510000001</c:v>
                      </c:pt>
                      <c:pt idx="1406">
                        <c:v>1411.3478529999998</c:v>
                      </c:pt>
                      <c:pt idx="1407">
                        <c:v>1412.3478700000001</c:v>
                      </c:pt>
                      <c:pt idx="1408">
                        <c:v>1413.3545009999998</c:v>
                      </c:pt>
                      <c:pt idx="1409">
                        <c:v>1414.354022</c:v>
                      </c:pt>
                      <c:pt idx="1410">
                        <c:v>1415.3607309999998</c:v>
                      </c:pt>
                      <c:pt idx="1411">
                        <c:v>1416.3764179999998</c:v>
                      </c:pt>
                      <c:pt idx="1412">
                        <c:v>1417.3763450000001</c:v>
                      </c:pt>
                      <c:pt idx="1413">
                        <c:v>1418.3829860000001</c:v>
                      </c:pt>
                      <c:pt idx="1414">
                        <c:v>1419.3827209999999</c:v>
                      </c:pt>
                      <c:pt idx="1415">
                        <c:v>1420.3824639999998</c:v>
                      </c:pt>
                      <c:pt idx="1416">
                        <c:v>1421.382188</c:v>
                      </c:pt>
                      <c:pt idx="1417">
                        <c:v>1422.3820379999997</c:v>
                      </c:pt>
                      <c:pt idx="1418">
                        <c:v>1423.3798819999997</c:v>
                      </c:pt>
                      <c:pt idx="1419">
                        <c:v>1424.380737</c:v>
                      </c:pt>
                      <c:pt idx="1420">
                        <c:v>1425.3813270000001</c:v>
                      </c:pt>
                      <c:pt idx="1421">
                        <c:v>1426.377336</c:v>
                      </c:pt>
                      <c:pt idx="1422">
                        <c:v>1427.377426</c:v>
                      </c:pt>
                      <c:pt idx="1423">
                        <c:v>1428.3922159999997</c:v>
                      </c:pt>
                      <c:pt idx="1424">
                        <c:v>1429.4089199999999</c:v>
                      </c:pt>
                      <c:pt idx="1425">
                        <c:v>1430.4090169999999</c:v>
                      </c:pt>
                      <c:pt idx="1426">
                        <c:v>1431.4216980000001</c:v>
                      </c:pt>
                      <c:pt idx="1427">
                        <c:v>1432.4214449999999</c:v>
                      </c:pt>
                      <c:pt idx="1428">
                        <c:v>1433.4371529999999</c:v>
                      </c:pt>
                      <c:pt idx="1429">
                        <c:v>1434.4375999999997</c:v>
                      </c:pt>
                      <c:pt idx="1430">
                        <c:v>1435.4529739999998</c:v>
                      </c:pt>
                      <c:pt idx="1431">
                        <c:v>1436.4690569999998</c:v>
                      </c:pt>
                      <c:pt idx="1432">
                        <c:v>1437.4845319999999</c:v>
                      </c:pt>
                      <c:pt idx="1433">
                        <c:v>1438.4845019999998</c:v>
                      </c:pt>
                      <c:pt idx="1434">
                        <c:v>1439.4846459999999</c:v>
                      </c:pt>
                      <c:pt idx="1435">
                        <c:v>1440.4913470000001</c:v>
                      </c:pt>
                      <c:pt idx="1436">
                        <c:v>1441.4894669999999</c:v>
                      </c:pt>
                      <c:pt idx="1437">
                        <c:v>1442.489075</c:v>
                      </c:pt>
                      <c:pt idx="1438">
                        <c:v>1443.5043270000001</c:v>
                      </c:pt>
                      <c:pt idx="1439">
                        <c:v>1444.5042920000001</c:v>
                      </c:pt>
                      <c:pt idx="1440">
                        <c:v>1445.5044440000001</c:v>
                      </c:pt>
                      <c:pt idx="1441">
                        <c:v>1446.5043449999998</c:v>
                      </c:pt>
                      <c:pt idx="1442">
                        <c:v>1447.5085880000001</c:v>
                      </c:pt>
                      <c:pt idx="1443">
                        <c:v>1448.5086249999999</c:v>
                      </c:pt>
                      <c:pt idx="1444">
                        <c:v>1449.4966420000001</c:v>
                      </c:pt>
                      <c:pt idx="1445">
                        <c:v>1450.5037750000001</c:v>
                      </c:pt>
                      <c:pt idx="1446">
                        <c:v>1451.5109269999998</c:v>
                      </c:pt>
                      <c:pt idx="1447">
                        <c:v>1452.507701</c:v>
                      </c:pt>
                      <c:pt idx="1448">
                        <c:v>1453.5077069999998</c:v>
                      </c:pt>
                      <c:pt idx="1449">
                        <c:v>1454.4991169999998</c:v>
                      </c:pt>
                      <c:pt idx="1450">
                        <c:v>1455.510002</c:v>
                      </c:pt>
                      <c:pt idx="1451">
                        <c:v>1456.523162</c:v>
                      </c:pt>
                      <c:pt idx="1452">
                        <c:v>1457.510272</c:v>
                      </c:pt>
                      <c:pt idx="1453">
                        <c:v>1458.5097310000001</c:v>
                      </c:pt>
                      <c:pt idx="1454">
                        <c:v>1459.5064219999999</c:v>
                      </c:pt>
                      <c:pt idx="1455">
                        <c:v>1460.5067530000001</c:v>
                      </c:pt>
                      <c:pt idx="1456">
                        <c:v>1461.4968479999998</c:v>
                      </c:pt>
                      <c:pt idx="1457">
                        <c:v>1462.4977880000001</c:v>
                      </c:pt>
                      <c:pt idx="1458">
                        <c:v>1463.5118739999998</c:v>
                      </c:pt>
                      <c:pt idx="1459">
                        <c:v>1464.5280889999999</c:v>
                      </c:pt>
                      <c:pt idx="1460">
                        <c:v>1465.543991</c:v>
                      </c:pt>
                      <c:pt idx="1461">
                        <c:v>1466.5422020000001</c:v>
                      </c:pt>
                      <c:pt idx="1462">
                        <c:v>1467.558802</c:v>
                      </c:pt>
                      <c:pt idx="1463">
                        <c:v>1468.5859839999998</c:v>
                      </c:pt>
                      <c:pt idx="1464">
                        <c:v>1469.5860229999998</c:v>
                      </c:pt>
                      <c:pt idx="1465">
                        <c:v>1470.5771289999998</c:v>
                      </c:pt>
                      <c:pt idx="1466">
                        <c:v>1471.5926589999999</c:v>
                      </c:pt>
                      <c:pt idx="1467">
                        <c:v>1472.5922999999998</c:v>
                      </c:pt>
                      <c:pt idx="1468">
                        <c:v>1473.5920839999999</c:v>
                      </c:pt>
                      <c:pt idx="1469">
                        <c:v>1474.608131</c:v>
                      </c:pt>
                      <c:pt idx="1470">
                        <c:v>1475.623916</c:v>
                      </c:pt>
                      <c:pt idx="1471">
                        <c:v>1476.6233010000001</c:v>
                      </c:pt>
                      <c:pt idx="1472">
                        <c:v>1477.6229749999998</c:v>
                      </c:pt>
                      <c:pt idx="1473">
                        <c:v>1478.6384939999998</c:v>
                      </c:pt>
                      <c:pt idx="1474">
                        <c:v>1479.6537739999999</c:v>
                      </c:pt>
                      <c:pt idx="1475">
                        <c:v>1480.6536080000001</c:v>
                      </c:pt>
                      <c:pt idx="1476">
                        <c:v>1481.6532889999999</c:v>
                      </c:pt>
                      <c:pt idx="1477">
                        <c:v>1482.6687259999999</c:v>
                      </c:pt>
                      <c:pt idx="1478">
                        <c:v>1483.6697479999998</c:v>
                      </c:pt>
                      <c:pt idx="1479">
                        <c:v>1484.6691799999999</c:v>
                      </c:pt>
                      <c:pt idx="1480">
                        <c:v>1485.6688829999998</c:v>
                      </c:pt>
                      <c:pt idx="1481">
                        <c:v>1486.668662</c:v>
                      </c:pt>
                      <c:pt idx="1482">
                        <c:v>1487.6683210000001</c:v>
                      </c:pt>
                      <c:pt idx="1483">
                        <c:v>1488.6682190000001</c:v>
                      </c:pt>
                      <c:pt idx="1484">
                        <c:v>1489.667907</c:v>
                      </c:pt>
                      <c:pt idx="1485">
                        <c:v>1490.6676480000001</c:v>
                      </c:pt>
                      <c:pt idx="1486">
                        <c:v>1491.6674600000001</c:v>
                      </c:pt>
                      <c:pt idx="1487">
                        <c:v>1492.6672979999998</c:v>
                      </c:pt>
                      <c:pt idx="1488">
                        <c:v>1493.666976</c:v>
                      </c:pt>
                      <c:pt idx="1489">
                        <c:v>1494.666671</c:v>
                      </c:pt>
                      <c:pt idx="1490">
                        <c:v>1495.6974529999998</c:v>
                      </c:pt>
                      <c:pt idx="1491">
                        <c:v>1496.7130710000001</c:v>
                      </c:pt>
                      <c:pt idx="1492">
                        <c:v>1497.7129620000001</c:v>
                      </c:pt>
                      <c:pt idx="1493">
                        <c:v>1498.7281979999998</c:v>
                      </c:pt>
                      <c:pt idx="1494">
                        <c:v>1499.7282919999998</c:v>
                      </c:pt>
                      <c:pt idx="1495">
                        <c:v>1500.7279509999998</c:v>
                      </c:pt>
                      <c:pt idx="1496">
                        <c:v>1501.7273709999999</c:v>
                      </c:pt>
                      <c:pt idx="1497">
                        <c:v>1502.72714</c:v>
                      </c:pt>
                      <c:pt idx="1498">
                        <c:v>1503.7267529999999</c:v>
                      </c:pt>
                      <c:pt idx="1499">
                        <c:v>1504.742714</c:v>
                      </c:pt>
                      <c:pt idx="1500">
                        <c:v>1505.7421279999999</c:v>
                      </c:pt>
                      <c:pt idx="1501">
                        <c:v>1506.7426719999999</c:v>
                      </c:pt>
                      <c:pt idx="1502">
                        <c:v>1507.7587149999999</c:v>
                      </c:pt>
                      <c:pt idx="1503">
                        <c:v>1508.7740429999999</c:v>
                      </c:pt>
                      <c:pt idx="1504">
                        <c:v>1509.7826409999998</c:v>
                      </c:pt>
                      <c:pt idx="1505">
                        <c:v>1510.794617</c:v>
                      </c:pt>
                      <c:pt idx="1506">
                        <c:v>1511.7966470000001</c:v>
                      </c:pt>
                      <c:pt idx="1507">
                        <c:v>1512.8119369999999</c:v>
                      </c:pt>
                      <c:pt idx="1508">
                        <c:v>1513.8272899999997</c:v>
                      </c:pt>
                      <c:pt idx="1509">
                        <c:v>1514.8274200000001</c:v>
                      </c:pt>
                      <c:pt idx="1510">
                        <c:v>1515.8427499999998</c:v>
                      </c:pt>
                      <c:pt idx="1511">
                        <c:v>1516.8420799999999</c:v>
                      </c:pt>
                      <c:pt idx="1512">
                        <c:v>1517.841977</c:v>
                      </c:pt>
                      <c:pt idx="1513">
                        <c:v>1518.8645699999997</c:v>
                      </c:pt>
                      <c:pt idx="1514">
                        <c:v>1519.8800510000001</c:v>
                      </c:pt>
                      <c:pt idx="1515">
                        <c:v>1520.879919</c:v>
                      </c:pt>
                      <c:pt idx="1516">
                        <c:v>1521.8798919999999</c:v>
                      </c:pt>
                      <c:pt idx="1517">
                        <c:v>1522.8795599999999</c:v>
                      </c:pt>
                      <c:pt idx="1518">
                        <c:v>1523.879801</c:v>
                      </c:pt>
                      <c:pt idx="1519">
                        <c:v>1524.8794119999998</c:v>
                      </c:pt>
                      <c:pt idx="1520">
                        <c:v>1525.8789619999998</c:v>
                      </c:pt>
                      <c:pt idx="1521">
                        <c:v>1526.89426</c:v>
                      </c:pt>
                      <c:pt idx="1522">
                        <c:v>1527.910136</c:v>
                      </c:pt>
                      <c:pt idx="1523">
                        <c:v>1528.925471</c:v>
                      </c:pt>
                      <c:pt idx="1524">
                        <c:v>1529.9318659999999</c:v>
                      </c:pt>
                      <c:pt idx="1525">
                        <c:v>1530.931611</c:v>
                      </c:pt>
                      <c:pt idx="1526">
                        <c:v>1531.9312999999997</c:v>
                      </c:pt>
                      <c:pt idx="1527">
                        <c:v>1532.9308879999999</c:v>
                      </c:pt>
                      <c:pt idx="1528">
                        <c:v>1533.930953</c:v>
                      </c:pt>
                      <c:pt idx="1529">
                        <c:v>1534.9309699999999</c:v>
                      </c:pt>
                      <c:pt idx="1530">
                        <c:v>1535.9307659999999</c:v>
                      </c:pt>
                      <c:pt idx="1531">
                        <c:v>1536.931051</c:v>
                      </c:pt>
                      <c:pt idx="1532">
                        <c:v>1537.9306510000001</c:v>
                      </c:pt>
                      <c:pt idx="1533">
                        <c:v>1538.9215599999998</c:v>
                      </c:pt>
                      <c:pt idx="1534">
                        <c:v>1539.9230299999999</c:v>
                      </c:pt>
                      <c:pt idx="1535">
                        <c:v>1540.922818</c:v>
                      </c:pt>
                      <c:pt idx="1536">
                        <c:v>1541.923119</c:v>
                      </c:pt>
                      <c:pt idx="1537">
                        <c:v>1542.9228480000002</c:v>
                      </c:pt>
                      <c:pt idx="1538">
                        <c:v>1543.9223980000002</c:v>
                      </c:pt>
                      <c:pt idx="1539">
                        <c:v>1544.9223059999999</c:v>
                      </c:pt>
                      <c:pt idx="1540">
                        <c:v>1545.928672</c:v>
                      </c:pt>
                      <c:pt idx="1541">
                        <c:v>1546.9336229999999</c:v>
                      </c:pt>
                      <c:pt idx="1542">
                        <c:v>1547.9496530000001</c:v>
                      </c:pt>
                      <c:pt idx="1543">
                        <c:v>1548.9497229999997</c:v>
                      </c:pt>
                      <c:pt idx="1544">
                        <c:v>1549.9651319999998</c:v>
                      </c:pt>
                      <c:pt idx="1545">
                        <c:v>1550.9654519999999</c:v>
                      </c:pt>
                      <c:pt idx="1546">
                        <c:v>1551.9763659999999</c:v>
                      </c:pt>
                      <c:pt idx="1547">
                        <c:v>1552.9766540000001</c:v>
                      </c:pt>
                      <c:pt idx="1548">
                        <c:v>1553.9769200000001</c:v>
                      </c:pt>
                      <c:pt idx="1549">
                        <c:v>1554.9831639999998</c:v>
                      </c:pt>
                      <c:pt idx="1550">
                        <c:v>1555.9833450000001</c:v>
                      </c:pt>
                      <c:pt idx="1551">
                        <c:v>1556.992522</c:v>
                      </c:pt>
                      <c:pt idx="1552">
                        <c:v>1557.9921770000001</c:v>
                      </c:pt>
                      <c:pt idx="1553">
                        <c:v>1558.9919059999997</c:v>
                      </c:pt>
                      <c:pt idx="1554">
                        <c:v>1559.9917609999998</c:v>
                      </c:pt>
                      <c:pt idx="1555">
                        <c:v>1560.9915120000001</c:v>
                      </c:pt>
                      <c:pt idx="1556">
                        <c:v>1562.0069530000001</c:v>
                      </c:pt>
                      <c:pt idx="1557">
                        <c:v>1562.995441</c:v>
                      </c:pt>
                      <c:pt idx="1558">
                        <c:v>1563.994612</c:v>
                      </c:pt>
                      <c:pt idx="1559">
                        <c:v>1565.016341</c:v>
                      </c:pt>
                      <c:pt idx="1560">
                        <c:v>1566.0128999999997</c:v>
                      </c:pt>
                      <c:pt idx="1561">
                        <c:v>1567.0277339999998</c:v>
                      </c:pt>
                      <c:pt idx="1562">
                        <c:v>1568.0430310000002</c:v>
                      </c:pt>
                      <c:pt idx="1563">
                        <c:v>1569.0431100000001</c:v>
                      </c:pt>
                      <c:pt idx="1564">
                        <c:v>1570.0427500000001</c:v>
                      </c:pt>
                      <c:pt idx="1565">
                        <c:v>1571.0583499999998</c:v>
                      </c:pt>
                      <c:pt idx="1566">
                        <c:v>1572.0647429999999</c:v>
                      </c:pt>
                      <c:pt idx="1567">
                        <c:v>1573.0803270000001</c:v>
                      </c:pt>
                      <c:pt idx="1568">
                        <c:v>1574.0802129999997</c:v>
                      </c:pt>
                      <c:pt idx="1569">
                        <c:v>1575.0957060000001</c:v>
                      </c:pt>
                      <c:pt idx="1570">
                        <c:v>1576.095472</c:v>
                      </c:pt>
                      <c:pt idx="1571">
                        <c:v>1577.103145</c:v>
                      </c:pt>
                      <c:pt idx="1572">
                        <c:v>1578.1184629999998</c:v>
                      </c:pt>
                      <c:pt idx="1573">
                        <c:v>1579.1183080000001</c:v>
                      </c:pt>
                      <c:pt idx="1574">
                        <c:v>1580.1337989999997</c:v>
                      </c:pt>
                      <c:pt idx="1575">
                        <c:v>1581.1335679999997</c:v>
                      </c:pt>
                      <c:pt idx="1576">
                        <c:v>1582.1332389999998</c:v>
                      </c:pt>
                      <c:pt idx="1577">
                        <c:v>1583.1198239999999</c:v>
                      </c:pt>
                      <c:pt idx="1578">
                        <c:v>1584.1246099999998</c:v>
                      </c:pt>
                      <c:pt idx="1579">
                        <c:v>1585.124206</c:v>
                      </c:pt>
                      <c:pt idx="1580">
                        <c:v>1586.1240819999998</c:v>
                      </c:pt>
                      <c:pt idx="1581">
                        <c:v>1587.1244000000002</c:v>
                      </c:pt>
                      <c:pt idx="1582">
                        <c:v>1588.124992</c:v>
                      </c:pt>
                      <c:pt idx="1583">
                        <c:v>1589.1244059999999</c:v>
                      </c:pt>
                      <c:pt idx="1584">
                        <c:v>1590.1216019999997</c:v>
                      </c:pt>
                      <c:pt idx="1585">
                        <c:v>1591.1213939999998</c:v>
                      </c:pt>
                      <c:pt idx="1586">
                        <c:v>1592.1210230000002</c:v>
                      </c:pt>
                      <c:pt idx="1587">
                        <c:v>1593.1208120000001</c:v>
                      </c:pt>
                      <c:pt idx="1588">
                        <c:v>1594.120919</c:v>
                      </c:pt>
                      <c:pt idx="1589">
                        <c:v>1595.120735</c:v>
                      </c:pt>
                      <c:pt idx="1590">
                        <c:v>1596.1247079999998</c:v>
                      </c:pt>
                      <c:pt idx="1591">
                        <c:v>1597.1266569999998</c:v>
                      </c:pt>
                      <c:pt idx="1592">
                        <c:v>1598.1268689999997</c:v>
                      </c:pt>
                      <c:pt idx="1593">
                        <c:v>1599.127129</c:v>
                      </c:pt>
                      <c:pt idx="1594">
                        <c:v>1600.1268099999998</c:v>
                      </c:pt>
                      <c:pt idx="1595">
                        <c:v>1601.1270489999997</c:v>
                      </c:pt>
                      <c:pt idx="1596">
                        <c:v>1602.1280529999999</c:v>
                      </c:pt>
                      <c:pt idx="1597">
                        <c:v>1603.1341990000001</c:v>
                      </c:pt>
                      <c:pt idx="1598">
                        <c:v>1604.1340740000001</c:v>
                      </c:pt>
                      <c:pt idx="1599">
                        <c:v>1605.1342059999997</c:v>
                      </c:pt>
                      <c:pt idx="1600">
                        <c:v>1606.1349879999998</c:v>
                      </c:pt>
                      <c:pt idx="1601">
                        <c:v>1607.1587719999998</c:v>
                      </c:pt>
                      <c:pt idx="1602">
                        <c:v>1608.1489609999999</c:v>
                      </c:pt>
                      <c:pt idx="1603">
                        <c:v>1609.1714539999998</c:v>
                      </c:pt>
                      <c:pt idx="1604">
                        <c:v>1610.1705849999998</c:v>
                      </c:pt>
                      <c:pt idx="1605">
                        <c:v>1611.172325</c:v>
                      </c:pt>
                      <c:pt idx="1606">
                        <c:v>1612.1876189999998</c:v>
                      </c:pt>
                      <c:pt idx="1607">
                        <c:v>1613.217549</c:v>
                      </c:pt>
                      <c:pt idx="1608">
                        <c:v>1614.2156869999999</c:v>
                      </c:pt>
                      <c:pt idx="1609">
                        <c:v>1615.22487</c:v>
                      </c:pt>
                      <c:pt idx="1610">
                        <c:v>1616.2234479999997</c:v>
                      </c:pt>
                      <c:pt idx="1611">
                        <c:v>1617.243164</c:v>
                      </c:pt>
                      <c:pt idx="1612">
                        <c:v>1618.2412859999999</c:v>
                      </c:pt>
                      <c:pt idx="1613">
                        <c:v>1619.2717709999997</c:v>
                      </c:pt>
                      <c:pt idx="1614">
                        <c:v>1620.2944050000001</c:v>
                      </c:pt>
                      <c:pt idx="1615">
                        <c:v>1621.205015</c:v>
                      </c:pt>
                      <c:pt idx="1616">
                        <c:v>1622.214594</c:v>
                      </c:pt>
                      <c:pt idx="1617">
                        <c:v>1623.237012</c:v>
                      </c:pt>
                      <c:pt idx="1618">
                        <c:v>1624.2530659999998</c:v>
                      </c:pt>
                      <c:pt idx="1619">
                        <c:v>1625.2622959999999</c:v>
                      </c:pt>
                      <c:pt idx="1620">
                        <c:v>1626.2660989999999</c:v>
                      </c:pt>
                      <c:pt idx="1621">
                        <c:v>1627.2657939999999</c:v>
                      </c:pt>
                      <c:pt idx="1622">
                        <c:v>1628.2817209999998</c:v>
                      </c:pt>
                      <c:pt idx="1623">
                        <c:v>1629.2971709999997</c:v>
                      </c:pt>
                      <c:pt idx="1624">
                        <c:v>1630.2969029999999</c:v>
                      </c:pt>
                      <c:pt idx="1625">
                        <c:v>1631.2973149999998</c:v>
                      </c:pt>
                      <c:pt idx="1626">
                        <c:v>1632.3034899999998</c:v>
                      </c:pt>
                      <c:pt idx="1627">
                        <c:v>1633.3036189999998</c:v>
                      </c:pt>
                      <c:pt idx="1628">
                        <c:v>1634.2945650000001</c:v>
                      </c:pt>
                      <c:pt idx="1629">
                        <c:v>1635.2973240000001</c:v>
                      </c:pt>
                      <c:pt idx="1630">
                        <c:v>1636.3041880000001</c:v>
                      </c:pt>
                      <c:pt idx="1631">
                        <c:v>1637.295658</c:v>
                      </c:pt>
                      <c:pt idx="1632">
                        <c:v>1638.2954529999997</c:v>
                      </c:pt>
                      <c:pt idx="1633">
                        <c:v>1639.2954869999999</c:v>
                      </c:pt>
                      <c:pt idx="1634">
                        <c:v>1640.2999770000001</c:v>
                      </c:pt>
                      <c:pt idx="1635">
                        <c:v>1641.2996560000001</c:v>
                      </c:pt>
                      <c:pt idx="1636">
                        <c:v>1642.300225</c:v>
                      </c:pt>
                      <c:pt idx="1637">
                        <c:v>1643.2942619999999</c:v>
                      </c:pt>
                      <c:pt idx="1638">
                        <c:v>1644.2942359999997</c:v>
                      </c:pt>
                      <c:pt idx="1639">
                        <c:v>1645.2944950000001</c:v>
                      </c:pt>
                      <c:pt idx="1640">
                        <c:v>1646.2947939999999</c:v>
                      </c:pt>
                      <c:pt idx="1641">
                        <c:v>1647.304286</c:v>
                      </c:pt>
                      <c:pt idx="1642">
                        <c:v>1648.3018379999999</c:v>
                      </c:pt>
                      <c:pt idx="1643">
                        <c:v>1649.301907</c:v>
                      </c:pt>
                      <c:pt idx="1644">
                        <c:v>1650.3089660000001</c:v>
                      </c:pt>
                      <c:pt idx="1645">
                        <c:v>1651.334738</c:v>
                      </c:pt>
                      <c:pt idx="1646">
                        <c:v>1652.3501259999998</c:v>
                      </c:pt>
                      <c:pt idx="1647">
                        <c:v>1653.3503270000001</c:v>
                      </c:pt>
                      <c:pt idx="1648">
                        <c:v>1654.365726</c:v>
                      </c:pt>
                      <c:pt idx="1649">
                        <c:v>1655.366102</c:v>
                      </c:pt>
                      <c:pt idx="1650">
                        <c:v>1656.3819410000001</c:v>
                      </c:pt>
                      <c:pt idx="1651">
                        <c:v>1657.3820909999999</c:v>
                      </c:pt>
                      <c:pt idx="1652">
                        <c:v>1658.3815369999998</c:v>
                      </c:pt>
                      <c:pt idx="1653">
                        <c:v>1659.3813580000001</c:v>
                      </c:pt>
                      <c:pt idx="1654">
                        <c:v>1660.381511</c:v>
                      </c:pt>
                      <c:pt idx="1655">
                        <c:v>1661.3815650000001</c:v>
                      </c:pt>
                      <c:pt idx="1656">
                        <c:v>1662.3725249999998</c:v>
                      </c:pt>
                      <c:pt idx="1657">
                        <c:v>1663.3788169999998</c:v>
                      </c:pt>
                      <c:pt idx="1658">
                        <c:v>1664.378678</c:v>
                      </c:pt>
                      <c:pt idx="1659">
                        <c:v>1665.3896959999997</c:v>
                      </c:pt>
                      <c:pt idx="1660">
                        <c:v>1666.4053429999999</c:v>
                      </c:pt>
                      <c:pt idx="1661">
                        <c:v>1667.4149560000001</c:v>
                      </c:pt>
                      <c:pt idx="1662">
                        <c:v>1668.4304459999998</c:v>
                      </c:pt>
                      <c:pt idx="1663">
                        <c:v>1669.4240359999999</c:v>
                      </c:pt>
                      <c:pt idx="1664">
                        <c:v>1670.423867</c:v>
                      </c:pt>
                      <c:pt idx="1665">
                        <c:v>1671.4234459999998</c:v>
                      </c:pt>
                      <c:pt idx="1666">
                        <c:v>1672.4305629999999</c:v>
                      </c:pt>
                      <c:pt idx="1667">
                        <c:v>1673.42119</c:v>
                      </c:pt>
                      <c:pt idx="1668">
                        <c:v>1674.421746</c:v>
                      </c:pt>
                      <c:pt idx="1669">
                        <c:v>1675.4225670000001</c:v>
                      </c:pt>
                      <c:pt idx="1670">
                        <c:v>1676.4222999999997</c:v>
                      </c:pt>
                      <c:pt idx="1671">
                        <c:v>1677.4221219999999</c:v>
                      </c:pt>
                      <c:pt idx="1672">
                        <c:v>1678.4217619999999</c:v>
                      </c:pt>
                      <c:pt idx="1673">
                        <c:v>1679.4221429999998</c:v>
                      </c:pt>
                      <c:pt idx="1674">
                        <c:v>1680.4261940000001</c:v>
                      </c:pt>
                      <c:pt idx="1675">
                        <c:v>1681.4287960000001</c:v>
                      </c:pt>
                      <c:pt idx="1676">
                        <c:v>1682.4296429999999</c:v>
                      </c:pt>
                      <c:pt idx="1677">
                        <c:v>1683.4181800000001</c:v>
                      </c:pt>
                      <c:pt idx="1678">
                        <c:v>1684.4183819999998</c:v>
                      </c:pt>
                      <c:pt idx="1679">
                        <c:v>1685.418318</c:v>
                      </c:pt>
                      <c:pt idx="1680">
                        <c:v>1686.4181370000001</c:v>
                      </c:pt>
                      <c:pt idx="1681">
                        <c:v>1687.4181210000002</c:v>
                      </c:pt>
                      <c:pt idx="1682">
                        <c:v>1688.4289779999999</c:v>
                      </c:pt>
                      <c:pt idx="1683">
                        <c:v>1689.4290289999999</c:v>
                      </c:pt>
                      <c:pt idx="1684">
                        <c:v>1690.4253159999998</c:v>
                      </c:pt>
                      <c:pt idx="1685">
                        <c:v>1691.42517</c:v>
                      </c:pt>
                      <c:pt idx="1686">
                        <c:v>1692.4404140000001</c:v>
                      </c:pt>
                      <c:pt idx="1687">
                        <c:v>1693.4557329999998</c:v>
                      </c:pt>
                      <c:pt idx="1688">
                        <c:v>1694.4556269999998</c:v>
                      </c:pt>
                      <c:pt idx="1689">
                        <c:v>1695.4709309999998</c:v>
                      </c:pt>
                      <c:pt idx="1690">
                        <c:v>1696.4683689999997</c:v>
                      </c:pt>
                      <c:pt idx="1691">
                        <c:v>1697.4679000000001</c:v>
                      </c:pt>
                      <c:pt idx="1692">
                        <c:v>1698.4717580000001</c:v>
                      </c:pt>
                      <c:pt idx="1693">
                        <c:v>1699.473587</c:v>
                      </c:pt>
                      <c:pt idx="1694">
                        <c:v>1700.4857309999998</c:v>
                      </c:pt>
                      <c:pt idx="1695">
                        <c:v>1701.4857509999997</c:v>
                      </c:pt>
                      <c:pt idx="1696">
                        <c:v>1702.4901589999999</c:v>
                      </c:pt>
                      <c:pt idx="1697">
                        <c:v>1703.4942550000001</c:v>
                      </c:pt>
                      <c:pt idx="1698">
                        <c:v>1704.4941559999997</c:v>
                      </c:pt>
                      <c:pt idx="1699">
                        <c:v>1705.4887669999998</c:v>
                      </c:pt>
                      <c:pt idx="1700">
                        <c:v>1706.4884539999998</c:v>
                      </c:pt>
                      <c:pt idx="1701">
                        <c:v>1707.4879729999998</c:v>
                      </c:pt>
                      <c:pt idx="1702">
                        <c:v>1708.4953999999998</c:v>
                      </c:pt>
                      <c:pt idx="1703">
                        <c:v>1709.4953719999999</c:v>
                      </c:pt>
                      <c:pt idx="1704">
                        <c:v>1710.4956069999998</c:v>
                      </c:pt>
                      <c:pt idx="1705">
                        <c:v>1711.4953150000001</c:v>
                      </c:pt>
                      <c:pt idx="1706">
                        <c:v>1712.495089</c:v>
                      </c:pt>
                      <c:pt idx="1707">
                        <c:v>1713.4952130000001</c:v>
                      </c:pt>
                      <c:pt idx="1708">
                        <c:v>1714.494901</c:v>
                      </c:pt>
                      <c:pt idx="1709">
                        <c:v>1715.5010849999999</c:v>
                      </c:pt>
                      <c:pt idx="1710">
                        <c:v>1716.5012099999999</c:v>
                      </c:pt>
                      <c:pt idx="1711">
                        <c:v>1717.501186</c:v>
                      </c:pt>
                      <c:pt idx="1712">
                        <c:v>1718.5014929999998</c:v>
                      </c:pt>
                      <c:pt idx="1713">
                        <c:v>1719.501209</c:v>
                      </c:pt>
                      <c:pt idx="1714">
                        <c:v>1720.5057299999999</c:v>
                      </c:pt>
                      <c:pt idx="1715">
                        <c:v>1721.505776</c:v>
                      </c:pt>
                      <c:pt idx="1716">
                        <c:v>1722.5053990000001</c:v>
                      </c:pt>
                      <c:pt idx="1717">
                        <c:v>1723.4977599999997</c:v>
                      </c:pt>
                      <c:pt idx="1718">
                        <c:v>1724.4975810000001</c:v>
                      </c:pt>
                      <c:pt idx="1719">
                        <c:v>1725.4971430000001</c:v>
                      </c:pt>
                      <c:pt idx="1720">
                        <c:v>1726.5070099999998</c:v>
                      </c:pt>
                      <c:pt idx="1721">
                        <c:v>1727.5069960000001</c:v>
                      </c:pt>
                      <c:pt idx="1722">
                        <c:v>1728.4960550000001</c:v>
                      </c:pt>
                      <c:pt idx="1723">
                        <c:v>1729.4961929999999</c:v>
                      </c:pt>
                      <c:pt idx="1724">
                        <c:v>1730.4957119999999</c:v>
                      </c:pt>
                      <c:pt idx="1725">
                        <c:v>1731.495484</c:v>
                      </c:pt>
                      <c:pt idx="1726">
                        <c:v>1732.4952349999999</c:v>
                      </c:pt>
                      <c:pt idx="1727">
                        <c:v>1733.4954720000001</c:v>
                      </c:pt>
                      <c:pt idx="1728">
                        <c:v>1734.4978339999998</c:v>
                      </c:pt>
                      <c:pt idx="1729">
                        <c:v>1735.4978799999999</c:v>
                      </c:pt>
                      <c:pt idx="1730">
                        <c:v>1736.5044440000001</c:v>
                      </c:pt>
                      <c:pt idx="1731">
                        <c:v>1737.4981109999999</c:v>
                      </c:pt>
                      <c:pt idx="1732">
                        <c:v>1738.4976729999998</c:v>
                      </c:pt>
                      <c:pt idx="1733">
                        <c:v>1739.4973999999997</c:v>
                      </c:pt>
                      <c:pt idx="1734">
                        <c:v>1740.497163</c:v>
                      </c:pt>
                      <c:pt idx="1735">
                        <c:v>1741.4976309999997</c:v>
                      </c:pt>
                      <c:pt idx="1736">
                        <c:v>1742.4973580000001</c:v>
                      </c:pt>
                      <c:pt idx="1737">
                        <c:v>1743.4975329999997</c:v>
                      </c:pt>
                      <c:pt idx="1738">
                        <c:v>1744.4971339999997</c:v>
                      </c:pt>
                      <c:pt idx="1739">
                        <c:v>1745.4974710000001</c:v>
                      </c:pt>
                      <c:pt idx="1740">
                        <c:v>1746.496854</c:v>
                      </c:pt>
                      <c:pt idx="1741">
                        <c:v>1747.4967590000001</c:v>
                      </c:pt>
                      <c:pt idx="1742">
                        <c:v>1748.4965139999999</c:v>
                      </c:pt>
                      <c:pt idx="1743">
                        <c:v>1749.4966960000002</c:v>
                      </c:pt>
                      <c:pt idx="1744">
                        <c:v>1750.4965739999998</c:v>
                      </c:pt>
                      <c:pt idx="1745">
                        <c:v>1751.496705</c:v>
                      </c:pt>
                      <c:pt idx="1746">
                        <c:v>1752.4964559999999</c:v>
                      </c:pt>
                      <c:pt idx="1747">
                        <c:v>1753.5046240000001</c:v>
                      </c:pt>
                      <c:pt idx="1748">
                        <c:v>1754.5046549999997</c:v>
                      </c:pt>
                      <c:pt idx="1749">
                        <c:v>1755.5045239999999</c:v>
                      </c:pt>
                      <c:pt idx="1750">
                        <c:v>1756.5042559999997</c:v>
                      </c:pt>
                      <c:pt idx="1751">
                        <c:v>1757.5039779999997</c:v>
                      </c:pt>
                      <c:pt idx="1752">
                        <c:v>1758.503823</c:v>
                      </c:pt>
                      <c:pt idx="1753">
                        <c:v>1759.503815</c:v>
                      </c:pt>
                      <c:pt idx="1754">
                        <c:v>1760.5100969999999</c:v>
                      </c:pt>
                      <c:pt idx="1755">
                        <c:v>1761.5139380000001</c:v>
                      </c:pt>
                      <c:pt idx="1756">
                        <c:v>1762.529497</c:v>
                      </c:pt>
                      <c:pt idx="1757">
                        <c:v>1763.5449989999997</c:v>
                      </c:pt>
                      <c:pt idx="1758">
                        <c:v>1764.5445110000001</c:v>
                      </c:pt>
                      <c:pt idx="1759">
                        <c:v>1765.5445919999997</c:v>
                      </c:pt>
                      <c:pt idx="1760">
                        <c:v>1766.5512189999999</c:v>
                      </c:pt>
                      <c:pt idx="1761">
                        <c:v>1767.5426179999999</c:v>
                      </c:pt>
                      <c:pt idx="1762">
                        <c:v>1768.5644699999998</c:v>
                      </c:pt>
                      <c:pt idx="1763">
                        <c:v>1769.5804069999999</c:v>
                      </c:pt>
                      <c:pt idx="1764">
                        <c:v>1770.5958409999998</c:v>
                      </c:pt>
                      <c:pt idx="1765">
                        <c:v>1771.5965529999999</c:v>
                      </c:pt>
                      <c:pt idx="1766">
                        <c:v>1772.606166</c:v>
                      </c:pt>
                      <c:pt idx="1767">
                        <c:v>1773.6059259999997</c:v>
                      </c:pt>
                      <c:pt idx="1768">
                        <c:v>1774.62147</c:v>
                      </c:pt>
                      <c:pt idx="1769">
                        <c:v>1775.621592</c:v>
                      </c:pt>
                      <c:pt idx="1770">
                        <c:v>1776.63744</c:v>
                      </c:pt>
                      <c:pt idx="1771">
                        <c:v>1777.6372179999998</c:v>
                      </c:pt>
                      <c:pt idx="1772">
                        <c:v>1778.6525529999999</c:v>
                      </c:pt>
                      <c:pt idx="1773">
                        <c:v>1779.6746869999997</c:v>
                      </c:pt>
                      <c:pt idx="1774">
                        <c:v>1780.674751</c:v>
                      </c:pt>
                      <c:pt idx="1775">
                        <c:v>1781.675843</c:v>
                      </c:pt>
                      <c:pt idx="1776">
                        <c:v>1782.6696630000001</c:v>
                      </c:pt>
                      <c:pt idx="1777">
                        <c:v>1783.6698000000001</c:v>
                      </c:pt>
                      <c:pt idx="1778">
                        <c:v>1784.6695070000001</c:v>
                      </c:pt>
                      <c:pt idx="1779">
                        <c:v>1785.6760089999998</c:v>
                      </c:pt>
                      <c:pt idx="1780">
                        <c:v>1786.6797900000001</c:v>
                      </c:pt>
                      <c:pt idx="1781">
                        <c:v>1787.671253</c:v>
                      </c:pt>
                      <c:pt idx="1782">
                        <c:v>1788.6686059999997</c:v>
                      </c:pt>
                      <c:pt idx="1783">
                        <c:v>1789.6877180000001</c:v>
                      </c:pt>
                      <c:pt idx="1784">
                        <c:v>1790.7031739999998</c:v>
                      </c:pt>
                      <c:pt idx="1785">
                        <c:v>1791.7027539999999</c:v>
                      </c:pt>
                      <c:pt idx="1786">
                        <c:v>1792.6998239999998</c:v>
                      </c:pt>
                      <c:pt idx="1787">
                        <c:v>1793.7153629999998</c:v>
                      </c:pt>
                      <c:pt idx="1788">
                        <c:v>1794.715173</c:v>
                      </c:pt>
                      <c:pt idx="1789">
                        <c:v>1795.7249409999999</c:v>
                      </c:pt>
                      <c:pt idx="1790">
                        <c:v>1796.7251029999998</c:v>
                      </c:pt>
                      <c:pt idx="1791">
                        <c:v>1797.7161329999999</c:v>
                      </c:pt>
                      <c:pt idx="1792">
                        <c:v>1798.7160730000001</c:v>
                      </c:pt>
                      <c:pt idx="1793">
                        <c:v>1799.7179099999998</c:v>
                      </c:pt>
                      <c:pt idx="1794">
                        <c:v>1800.7182579999999</c:v>
                      </c:pt>
                      <c:pt idx="1795">
                        <c:v>1801.7315009999998</c:v>
                      </c:pt>
                      <c:pt idx="1796">
                        <c:v>1802.747832</c:v>
                      </c:pt>
                      <c:pt idx="1797">
                        <c:v>1803.7570559999999</c:v>
                      </c:pt>
                      <c:pt idx="1798">
                        <c:v>1804.7569389999999</c:v>
                      </c:pt>
                      <c:pt idx="1799">
                        <c:v>1805.7565019999997</c:v>
                      </c:pt>
                      <c:pt idx="1800">
                        <c:v>1806.7477370000001</c:v>
                      </c:pt>
                      <c:pt idx="1801">
                        <c:v>1807.7515439999997</c:v>
                      </c:pt>
                      <c:pt idx="1802">
                        <c:v>1808.7461189999999</c:v>
                      </c:pt>
                      <c:pt idx="1803">
                        <c:v>1809.746157</c:v>
                      </c:pt>
                      <c:pt idx="1804">
                        <c:v>1810.7483609999999</c:v>
                      </c:pt>
                      <c:pt idx="1805">
                        <c:v>1811.7484420000001</c:v>
                      </c:pt>
                      <c:pt idx="1806">
                        <c:v>1812.7549319999998</c:v>
                      </c:pt>
                      <c:pt idx="1807">
                        <c:v>1813.754821</c:v>
                      </c:pt>
                      <c:pt idx="1808">
                        <c:v>1814.7566189999998</c:v>
                      </c:pt>
                      <c:pt idx="1809">
                        <c:v>1815.7511629999999</c:v>
                      </c:pt>
                      <c:pt idx="1810">
                        <c:v>1816.7509219999997</c:v>
                      </c:pt>
                      <c:pt idx="1811">
                        <c:v>1817.7446949999999</c:v>
                      </c:pt>
                      <c:pt idx="1812">
                        <c:v>1818.760612</c:v>
                      </c:pt>
                      <c:pt idx="1813">
                        <c:v>1819.7602710000001</c:v>
                      </c:pt>
                      <c:pt idx="1814">
                        <c:v>1820.7600309999998</c:v>
                      </c:pt>
                      <c:pt idx="1815">
                        <c:v>1821.7540039999999</c:v>
                      </c:pt>
                      <c:pt idx="1816">
                        <c:v>1822.7615969999997</c:v>
                      </c:pt>
                      <c:pt idx="1817">
                        <c:v>1823.7670239999998</c:v>
                      </c:pt>
                      <c:pt idx="1818">
                        <c:v>1824.7724640000001</c:v>
                      </c:pt>
                      <c:pt idx="1819">
                        <c:v>1825.7629109999998</c:v>
                      </c:pt>
                      <c:pt idx="1820">
                        <c:v>1826.7782099999999</c:v>
                      </c:pt>
                      <c:pt idx="1821">
                        <c:v>1827.77873</c:v>
                      </c:pt>
                      <c:pt idx="1822">
                        <c:v>1828.7770759999999</c:v>
                      </c:pt>
                      <c:pt idx="1823">
                        <c:v>1829.7927770000001</c:v>
                      </c:pt>
                      <c:pt idx="1824">
                        <c:v>1830.793197</c:v>
                      </c:pt>
                      <c:pt idx="1825">
                        <c:v>1831.7943009999999</c:v>
                      </c:pt>
                      <c:pt idx="1826">
                        <c:v>1832.7987539999999</c:v>
                      </c:pt>
                      <c:pt idx="1827">
                        <c:v>1833.7935619999998</c:v>
                      </c:pt>
                      <c:pt idx="1828">
                        <c:v>1834.8003089999997</c:v>
                      </c:pt>
                      <c:pt idx="1829">
                        <c:v>1835.8000959999999</c:v>
                      </c:pt>
                      <c:pt idx="1830">
                        <c:v>1836.802956</c:v>
                      </c:pt>
                      <c:pt idx="1831">
                        <c:v>1837.8005239999998</c:v>
                      </c:pt>
                      <c:pt idx="1832">
                        <c:v>1838.8025889999999</c:v>
                      </c:pt>
                      <c:pt idx="1833">
                        <c:v>1839.810493</c:v>
                      </c:pt>
                      <c:pt idx="1834">
                        <c:v>1840.8318439999998</c:v>
                      </c:pt>
                      <c:pt idx="1835">
                        <c:v>1841.8264490000001</c:v>
                      </c:pt>
                      <c:pt idx="1836">
                        <c:v>1842.8489650000001</c:v>
                      </c:pt>
                      <c:pt idx="1837">
                        <c:v>1843.8468579999999</c:v>
                      </c:pt>
                      <c:pt idx="1838">
                        <c:v>1844.8504560000001</c:v>
                      </c:pt>
                      <c:pt idx="1839">
                        <c:v>1845.8502909999997</c:v>
                      </c:pt>
                      <c:pt idx="1840">
                        <c:v>1846.8388479999999</c:v>
                      </c:pt>
                      <c:pt idx="1841">
                        <c:v>1847.8512190000001</c:v>
                      </c:pt>
                      <c:pt idx="1842">
                        <c:v>1848.851592</c:v>
                      </c:pt>
                      <c:pt idx="1843">
                        <c:v>1849.8518859999999</c:v>
                      </c:pt>
                      <c:pt idx="1844">
                        <c:v>1850.8515440000001</c:v>
                      </c:pt>
                      <c:pt idx="1845">
                        <c:v>1851.851885</c:v>
                      </c:pt>
                      <c:pt idx="1846">
                        <c:v>1852.8429059999999</c:v>
                      </c:pt>
                      <c:pt idx="1847">
                        <c:v>1853.8428749999998</c:v>
                      </c:pt>
                      <c:pt idx="1848">
                        <c:v>1854.852801</c:v>
                      </c:pt>
                      <c:pt idx="1849">
                        <c:v>1855.8446060000001</c:v>
                      </c:pt>
                      <c:pt idx="1850">
                        <c:v>1856.8488950000001</c:v>
                      </c:pt>
                      <c:pt idx="1851">
                        <c:v>1857.8643079999997</c:v>
                      </c:pt>
                      <c:pt idx="1852">
                        <c:v>1858.8800350000001</c:v>
                      </c:pt>
                      <c:pt idx="1853">
                        <c:v>1859.879625</c:v>
                      </c:pt>
                      <c:pt idx="1854">
                        <c:v>1860.8731929999999</c:v>
                      </c:pt>
                      <c:pt idx="1855">
                        <c:v>1861.8733440000001</c:v>
                      </c:pt>
                      <c:pt idx="1856">
                        <c:v>1862.8734810000001</c:v>
                      </c:pt>
                      <c:pt idx="1857">
                        <c:v>1863.8745319999998</c:v>
                      </c:pt>
                      <c:pt idx="1858">
                        <c:v>1864.8758680000001</c:v>
                      </c:pt>
                      <c:pt idx="1859">
                        <c:v>1865.8703460000002</c:v>
                      </c:pt>
                      <c:pt idx="1860">
                        <c:v>1866.8829889999997</c:v>
                      </c:pt>
                      <c:pt idx="1861">
                        <c:v>1867.876299</c:v>
                      </c:pt>
                      <c:pt idx="1862">
                        <c:v>1868.8834219999999</c:v>
                      </c:pt>
                      <c:pt idx="1863">
                        <c:v>1869.883808</c:v>
                      </c:pt>
                      <c:pt idx="1864">
                        <c:v>1870.8714679999998</c:v>
                      </c:pt>
                      <c:pt idx="1865">
                        <c:v>1871.8821870000002</c:v>
                      </c:pt>
                      <c:pt idx="1866">
                        <c:v>1872.8824279999999</c:v>
                      </c:pt>
                      <c:pt idx="1867">
                        <c:v>1873.8837699999999</c:v>
                      </c:pt>
                      <c:pt idx="1868">
                        <c:v>1874.8835079999999</c:v>
                      </c:pt>
                      <c:pt idx="1869">
                        <c:v>1875.8702060000001</c:v>
                      </c:pt>
                      <c:pt idx="1870">
                        <c:v>1876.8840829999999</c:v>
                      </c:pt>
                      <c:pt idx="1871">
                        <c:v>1877.8708900000001</c:v>
                      </c:pt>
                      <c:pt idx="1872">
                        <c:v>1878.8707810000001</c:v>
                      </c:pt>
                      <c:pt idx="1873">
                        <c:v>1879.8711909999997</c:v>
                      </c:pt>
                      <c:pt idx="1874">
                        <c:v>1880.871388</c:v>
                      </c:pt>
                      <c:pt idx="1875">
                        <c:v>1881.8720330000001</c:v>
                      </c:pt>
                      <c:pt idx="1876">
                        <c:v>1882.8780510000001</c:v>
                      </c:pt>
                      <c:pt idx="1877">
                        <c:v>1883.878228</c:v>
                      </c:pt>
                      <c:pt idx="1878">
                        <c:v>1884.8729499999999</c:v>
                      </c:pt>
                      <c:pt idx="1879">
                        <c:v>1885.8734129999998</c:v>
                      </c:pt>
                      <c:pt idx="1880">
                        <c:v>1886.880091</c:v>
                      </c:pt>
                      <c:pt idx="1881">
                        <c:v>1887.8931539999999</c:v>
                      </c:pt>
                      <c:pt idx="1882">
                        <c:v>1888.8926350000002</c:v>
                      </c:pt>
                      <c:pt idx="1883">
                        <c:v>1889.8926729999998</c:v>
                      </c:pt>
                      <c:pt idx="1884">
                        <c:v>1890.8941449999998</c:v>
                      </c:pt>
                      <c:pt idx="1885">
                        <c:v>1891.895876</c:v>
                      </c:pt>
                      <c:pt idx="1886">
                        <c:v>1892.8955700000001</c:v>
                      </c:pt>
                      <c:pt idx="1887">
                        <c:v>1893.9111349999998</c:v>
                      </c:pt>
                      <c:pt idx="1888">
                        <c:v>1894.9280720000002</c:v>
                      </c:pt>
                      <c:pt idx="1889">
                        <c:v>1895.9218519999999</c:v>
                      </c:pt>
                      <c:pt idx="1890">
                        <c:v>1896.9295219999999</c:v>
                      </c:pt>
                      <c:pt idx="1891">
                        <c:v>1897.924775</c:v>
                      </c:pt>
                      <c:pt idx="1892">
                        <c:v>1898.943851</c:v>
                      </c:pt>
                      <c:pt idx="1893">
                        <c:v>1899.9446109999999</c:v>
                      </c:pt>
                      <c:pt idx="1894">
                        <c:v>1900.9548150000001</c:v>
                      </c:pt>
                      <c:pt idx="1895">
                        <c:v>1901.9576120000002</c:v>
                      </c:pt>
                      <c:pt idx="1896">
                        <c:v>1902.9625579999997</c:v>
                      </c:pt>
                      <c:pt idx="1897">
                        <c:v>1903.977883</c:v>
                      </c:pt>
                      <c:pt idx="1898">
                        <c:v>1904.99026</c:v>
                      </c:pt>
                      <c:pt idx="1899">
                        <c:v>1905.9794550000001</c:v>
                      </c:pt>
                      <c:pt idx="1900">
                        <c:v>1906.99775</c:v>
                      </c:pt>
                      <c:pt idx="1901">
                        <c:v>1907.9976699999997</c:v>
                      </c:pt>
                      <c:pt idx="1902">
                        <c:v>1909.0013049999998</c:v>
                      </c:pt>
                      <c:pt idx="1903">
                        <c:v>1910.000947</c:v>
                      </c:pt>
                      <c:pt idx="1904">
                        <c:v>1911.003111</c:v>
                      </c:pt>
                      <c:pt idx="1905">
                        <c:v>1911.999957</c:v>
                      </c:pt>
                      <c:pt idx="1906">
                        <c:v>1913.017546</c:v>
                      </c:pt>
                      <c:pt idx="1907">
                        <c:v>1914.033304</c:v>
                      </c:pt>
                      <c:pt idx="1908">
                        <c:v>1915.0431129999997</c:v>
                      </c:pt>
                      <c:pt idx="1909">
                        <c:v>1916.0503429999999</c:v>
                      </c:pt>
                      <c:pt idx="1910">
                        <c:v>1917.0555869999998</c:v>
                      </c:pt>
                      <c:pt idx="1911">
                        <c:v>1918.0553529999997</c:v>
                      </c:pt>
                      <c:pt idx="1912">
                        <c:v>1919.0434949999999</c:v>
                      </c:pt>
                      <c:pt idx="1913">
                        <c:v>1920.0433149999999</c:v>
                      </c:pt>
                      <c:pt idx="1914">
                        <c:v>1921.0436949999998</c:v>
                      </c:pt>
                      <c:pt idx="1915">
                        <c:v>1922.0437019999999</c:v>
                      </c:pt>
                      <c:pt idx="1916">
                        <c:v>1923.0435480000001</c:v>
                      </c:pt>
                      <c:pt idx="1917">
                        <c:v>1924.0470190000001</c:v>
                      </c:pt>
                      <c:pt idx="1918">
                        <c:v>1925.0597819999998</c:v>
                      </c:pt>
                      <c:pt idx="1919">
                        <c:v>1926.0783839999999</c:v>
                      </c:pt>
                      <c:pt idx="1920">
                        <c:v>1927.093672</c:v>
                      </c:pt>
                      <c:pt idx="1921">
                        <c:v>1928.1032139999998</c:v>
                      </c:pt>
                      <c:pt idx="1922">
                        <c:v>1929.1109229999997</c:v>
                      </c:pt>
                      <c:pt idx="1923">
                        <c:v>1930.1177419999999</c:v>
                      </c:pt>
                      <c:pt idx="1924">
                        <c:v>1931.117902</c:v>
                      </c:pt>
                      <c:pt idx="1925">
                        <c:v>1932.1335949999998</c:v>
                      </c:pt>
                      <c:pt idx="1926">
                        <c:v>1933.1343139999999</c:v>
                      </c:pt>
                      <c:pt idx="1927">
                        <c:v>1934.1341179999999</c:v>
                      </c:pt>
                      <c:pt idx="1928">
                        <c:v>1935.1344690000001</c:v>
                      </c:pt>
                      <c:pt idx="1929">
                        <c:v>1936.1254650000001</c:v>
                      </c:pt>
                      <c:pt idx="1930">
                        <c:v>1937.125493</c:v>
                      </c:pt>
                      <c:pt idx="1931">
                        <c:v>1938.1254559999998</c:v>
                      </c:pt>
                      <c:pt idx="1932">
                        <c:v>1939.1251360000001</c:v>
                      </c:pt>
                      <c:pt idx="1933">
                        <c:v>1940.1247279999998</c:v>
                      </c:pt>
                      <c:pt idx="1934">
                        <c:v>1941.121842</c:v>
                      </c:pt>
                      <c:pt idx="1935">
                        <c:v>1942.1223519999999</c:v>
                      </c:pt>
                      <c:pt idx="1936">
                        <c:v>1943.1382079999998</c:v>
                      </c:pt>
                      <c:pt idx="1937">
                        <c:v>1944.1383849999997</c:v>
                      </c:pt>
                      <c:pt idx="1938">
                        <c:v>1945.1543839999999</c:v>
                      </c:pt>
                      <c:pt idx="1939">
                        <c:v>1946.1537760000001</c:v>
                      </c:pt>
                      <c:pt idx="1940">
                        <c:v>1947.1682689999998</c:v>
                      </c:pt>
                      <c:pt idx="1941">
                        <c:v>1948.1679679999997</c:v>
                      </c:pt>
                      <c:pt idx="1942">
                        <c:v>1949.1674549999998</c:v>
                      </c:pt>
                      <c:pt idx="1943">
                        <c:v>1950.1747219999997</c:v>
                      </c:pt>
                      <c:pt idx="1944">
                        <c:v>1951.1742159999999</c:v>
                      </c:pt>
                      <c:pt idx="1945">
                        <c:v>1952.1744589999998</c:v>
                      </c:pt>
                      <c:pt idx="1946">
                        <c:v>1953.1730979999998</c:v>
                      </c:pt>
                      <c:pt idx="1947">
                        <c:v>1954.1715119999999</c:v>
                      </c:pt>
                      <c:pt idx="1948">
                        <c:v>1955.1715559999998</c:v>
                      </c:pt>
                      <c:pt idx="1949">
                        <c:v>1956.1805770000001</c:v>
                      </c:pt>
                      <c:pt idx="1950">
                        <c:v>1957.180621</c:v>
                      </c:pt>
                      <c:pt idx="1951">
                        <c:v>1958.180347</c:v>
                      </c:pt>
                      <c:pt idx="1952">
                        <c:v>1959.193049</c:v>
                      </c:pt>
                      <c:pt idx="1953">
                        <c:v>1960.203544</c:v>
                      </c:pt>
                      <c:pt idx="1954">
                        <c:v>1961.2266220000001</c:v>
                      </c:pt>
                      <c:pt idx="1955">
                        <c:v>1962.2273700000001</c:v>
                      </c:pt>
                      <c:pt idx="1956">
                        <c:v>1963.2161449999999</c:v>
                      </c:pt>
                      <c:pt idx="1957">
                        <c:v>1964.21657</c:v>
                      </c:pt>
                      <c:pt idx="1958">
                        <c:v>1965.2183439999999</c:v>
                      </c:pt>
                      <c:pt idx="1959">
                        <c:v>1966.22291</c:v>
                      </c:pt>
                      <c:pt idx="1960">
                        <c:v>1967.222765</c:v>
                      </c:pt>
                      <c:pt idx="1961">
                        <c:v>1968.2144389999999</c:v>
                      </c:pt>
                      <c:pt idx="1962">
                        <c:v>1969.2212</c:v>
                      </c:pt>
                      <c:pt idx="1963">
                        <c:v>1970.2207819999999</c:v>
                      </c:pt>
                      <c:pt idx="1964">
                        <c:v>1971.2211509999997</c:v>
                      </c:pt>
                      <c:pt idx="1965">
                        <c:v>1972.224956</c:v>
                      </c:pt>
                      <c:pt idx="1966">
                        <c:v>1973.2247589999997</c:v>
                      </c:pt>
                      <c:pt idx="1967">
                        <c:v>1974.2401169999998</c:v>
                      </c:pt>
                      <c:pt idx="1968">
                        <c:v>1975.2313359999998</c:v>
                      </c:pt>
                      <c:pt idx="1969">
                        <c:v>1976.2453009999999</c:v>
                      </c:pt>
                      <c:pt idx="1970">
                        <c:v>1977.2453540000001</c:v>
                      </c:pt>
                      <c:pt idx="1971">
                        <c:v>1978.2506009999997</c:v>
                      </c:pt>
                      <c:pt idx="1972">
                        <c:v>1979.2550980000001</c:v>
                      </c:pt>
                      <c:pt idx="1973">
                        <c:v>1980.2551760000001</c:v>
                      </c:pt>
                      <c:pt idx="1974">
                        <c:v>1981.2486020000001</c:v>
                      </c:pt>
                      <c:pt idx="1975">
                        <c:v>1982.258421</c:v>
                      </c:pt>
                      <c:pt idx="1976">
                        <c:v>1983.2529439999998</c:v>
                      </c:pt>
                      <c:pt idx="1977">
                        <c:v>1984.2504159999999</c:v>
                      </c:pt>
                      <c:pt idx="1978">
                        <c:v>1985.252418</c:v>
                      </c:pt>
                      <c:pt idx="1979">
                        <c:v>1986.2587779999999</c:v>
                      </c:pt>
                      <c:pt idx="1980">
                        <c:v>1987.2500249999998</c:v>
                      </c:pt>
                      <c:pt idx="1981">
                        <c:v>1988.2503139999999</c:v>
                      </c:pt>
                      <c:pt idx="1982">
                        <c:v>1989.2522960000001</c:v>
                      </c:pt>
                      <c:pt idx="1983">
                        <c:v>1990.2463050000001</c:v>
                      </c:pt>
                      <c:pt idx="1984">
                        <c:v>1991.246439</c:v>
                      </c:pt>
                      <c:pt idx="1985">
                        <c:v>1992.246905</c:v>
                      </c:pt>
                      <c:pt idx="1986">
                        <c:v>1993.246846</c:v>
                      </c:pt>
                      <c:pt idx="1987">
                        <c:v>1994.2635479999999</c:v>
                      </c:pt>
                      <c:pt idx="1988">
                        <c:v>1995.2779310000001</c:v>
                      </c:pt>
                      <c:pt idx="1989">
                        <c:v>1996.2783610000001</c:v>
                      </c:pt>
                      <c:pt idx="1990">
                        <c:v>1997.2777249999999</c:v>
                      </c:pt>
                      <c:pt idx="1991">
                        <c:v>1998.293314</c:v>
                      </c:pt>
                      <c:pt idx="1992">
                        <c:v>1999.3005250000001</c:v>
                      </c:pt>
                      <c:pt idx="1993">
                        <c:v>2000.3005760000001</c:v>
                      </c:pt>
                      <c:pt idx="1994">
                        <c:v>2001.3003939999999</c:v>
                      </c:pt>
                      <c:pt idx="1995">
                        <c:v>2002.300463</c:v>
                      </c:pt>
                      <c:pt idx="1996">
                        <c:v>2003.3069860000001</c:v>
                      </c:pt>
                      <c:pt idx="1997">
                        <c:v>2004.3308630000001</c:v>
                      </c:pt>
                      <c:pt idx="1998">
                        <c:v>2005.3473429999999</c:v>
                      </c:pt>
                      <c:pt idx="1999">
                        <c:v>2006.3634099999999</c:v>
                      </c:pt>
                      <c:pt idx="2000">
                        <c:v>2007.370046</c:v>
                      </c:pt>
                      <c:pt idx="2001">
                        <c:v>2008.3830699999999</c:v>
                      </c:pt>
                      <c:pt idx="2002">
                        <c:v>2009.3831540000001</c:v>
                      </c:pt>
                      <c:pt idx="2003">
                        <c:v>2010.3832870000001</c:v>
                      </c:pt>
                      <c:pt idx="2004">
                        <c:v>2011.383327</c:v>
                      </c:pt>
                      <c:pt idx="2005">
                        <c:v>2012.3983680000001</c:v>
                      </c:pt>
                      <c:pt idx="2006">
                        <c:v>2013.3981659999999</c:v>
                      </c:pt>
                      <c:pt idx="2007">
                        <c:v>2014.4139620000001</c:v>
                      </c:pt>
                      <c:pt idx="2008">
                        <c:v>2015.4289389999999</c:v>
                      </c:pt>
                      <c:pt idx="2009">
                        <c:v>2016.4308980000001</c:v>
                      </c:pt>
                      <c:pt idx="2010">
                        <c:v>2017.4207059999999</c:v>
                      </c:pt>
                      <c:pt idx="2011">
                        <c:v>2018.4165189999999</c:v>
                      </c:pt>
                      <c:pt idx="2012">
                        <c:v>2019.432147</c:v>
                      </c:pt>
                      <c:pt idx="2013">
                        <c:v>2020.4172169999997</c:v>
                      </c:pt>
                      <c:pt idx="2014">
                        <c:v>2021.4263040000001</c:v>
                      </c:pt>
                      <c:pt idx="2015">
                        <c:v>2022.4261820000002</c:v>
                      </c:pt>
                      <c:pt idx="2016">
                        <c:v>2023.4231730000001</c:v>
                      </c:pt>
                      <c:pt idx="2017">
                        <c:v>2024.4227190000001</c:v>
                      </c:pt>
                      <c:pt idx="2018">
                        <c:v>2025.4267150000001</c:v>
                      </c:pt>
                      <c:pt idx="2019">
                        <c:v>2026.4265919999998</c:v>
                      </c:pt>
                      <c:pt idx="2020">
                        <c:v>2027.426183</c:v>
                      </c:pt>
                      <c:pt idx="2021">
                        <c:v>2028.4173860000001</c:v>
                      </c:pt>
                      <c:pt idx="2022">
                        <c:v>2029.4173249999999</c:v>
                      </c:pt>
                      <c:pt idx="2023">
                        <c:v>2030.4171179999998</c:v>
                      </c:pt>
                      <c:pt idx="2024">
                        <c:v>2031.4167979999997</c:v>
                      </c:pt>
                      <c:pt idx="2025">
                        <c:v>2032.420259</c:v>
                      </c:pt>
                      <c:pt idx="2026">
                        <c:v>2033.4200599999999</c:v>
                      </c:pt>
                      <c:pt idx="2027">
                        <c:v>2034.4197530000001</c:v>
                      </c:pt>
                      <c:pt idx="2028">
                        <c:v>2035.4263040000001</c:v>
                      </c:pt>
                      <c:pt idx="2029">
                        <c:v>2036.4430629999997</c:v>
                      </c:pt>
                      <c:pt idx="2030">
                        <c:v>2037.4589929999997</c:v>
                      </c:pt>
                      <c:pt idx="2031">
                        <c:v>2038.4747069999999</c:v>
                      </c:pt>
                      <c:pt idx="2032">
                        <c:v>2039.4745119999998</c:v>
                      </c:pt>
                      <c:pt idx="2033">
                        <c:v>2040.490155</c:v>
                      </c:pt>
                      <c:pt idx="2034">
                        <c:v>2041.505866</c:v>
                      </c:pt>
                      <c:pt idx="2035">
                        <c:v>2042.5056610000001</c:v>
                      </c:pt>
                      <c:pt idx="2036">
                        <c:v>2043.505028</c:v>
                      </c:pt>
                      <c:pt idx="2037">
                        <c:v>2044.4989679999999</c:v>
                      </c:pt>
                      <c:pt idx="2038">
                        <c:v>2045.4991129999999</c:v>
                      </c:pt>
                      <c:pt idx="2039">
                        <c:v>2046.4989350000001</c:v>
                      </c:pt>
                      <c:pt idx="2040">
                        <c:v>2047.4984369999997</c:v>
                      </c:pt>
                      <c:pt idx="2041">
                        <c:v>2048.4981669999997</c:v>
                      </c:pt>
                      <c:pt idx="2042">
                        <c:v>2049.4980369999998</c:v>
                      </c:pt>
                      <c:pt idx="2043">
                        <c:v>2050.5043339999997</c:v>
                      </c:pt>
                      <c:pt idx="2044">
                        <c:v>2051.503948</c:v>
                      </c:pt>
                      <c:pt idx="2045">
                        <c:v>2052.5086959999999</c:v>
                      </c:pt>
                      <c:pt idx="2046">
                        <c:v>2053.5087479999997</c:v>
                      </c:pt>
                      <c:pt idx="2047">
                        <c:v>2054.5085559999998</c:v>
                      </c:pt>
                      <c:pt idx="2048">
                        <c:v>2055.508288</c:v>
                      </c:pt>
                      <c:pt idx="2049">
                        <c:v>2056.5078469999999</c:v>
                      </c:pt>
                      <c:pt idx="2050">
                        <c:v>2057.507803</c:v>
                      </c:pt>
                      <c:pt idx="2051">
                        <c:v>2058.507494</c:v>
                      </c:pt>
                      <c:pt idx="2052">
                        <c:v>2059.5070099999998</c:v>
                      </c:pt>
                      <c:pt idx="2053">
                        <c:v>2060.5009639999998</c:v>
                      </c:pt>
                      <c:pt idx="2054">
                        <c:v>2061.5082259999999</c:v>
                      </c:pt>
                      <c:pt idx="2055">
                        <c:v>2062.5076319999998</c:v>
                      </c:pt>
                      <c:pt idx="2056">
                        <c:v>2063.507654</c:v>
                      </c:pt>
                      <c:pt idx="2057">
                        <c:v>2064.5085329999997</c:v>
                      </c:pt>
                      <c:pt idx="2058">
                        <c:v>2065.5078819999999</c:v>
                      </c:pt>
                      <c:pt idx="2059">
                        <c:v>2066.4988939999998</c:v>
                      </c:pt>
                      <c:pt idx="2060">
                        <c:v>2067.4990720000001</c:v>
                      </c:pt>
                      <c:pt idx="2061">
                        <c:v>2068.502352</c:v>
                      </c:pt>
                      <c:pt idx="2062">
                        <c:v>2069.5022859999999</c:v>
                      </c:pt>
                      <c:pt idx="2063">
                        <c:v>2070.5021080000001</c:v>
                      </c:pt>
                      <c:pt idx="2064">
                        <c:v>2071.4958139999999</c:v>
                      </c:pt>
                      <c:pt idx="2065">
                        <c:v>2072.4968439999998</c:v>
                      </c:pt>
                      <c:pt idx="2066">
                        <c:v>2073.4962719999999</c:v>
                      </c:pt>
                      <c:pt idx="2067">
                        <c:v>2074.5016500000002</c:v>
                      </c:pt>
                      <c:pt idx="2068">
                        <c:v>2075.5015330000001</c:v>
                      </c:pt>
                      <c:pt idx="2069">
                        <c:v>2076.5011890000001</c:v>
                      </c:pt>
                      <c:pt idx="2070">
                        <c:v>2077.5009850000001</c:v>
                      </c:pt>
                      <c:pt idx="2071">
                        <c:v>2078.5007569999998</c:v>
                      </c:pt>
                      <c:pt idx="2072">
                        <c:v>2079.5004819999999</c:v>
                      </c:pt>
                      <c:pt idx="2073">
                        <c:v>2080.5004199999998</c:v>
                      </c:pt>
                      <c:pt idx="2074">
                        <c:v>2081.4999589999998</c:v>
                      </c:pt>
                      <c:pt idx="2075">
                        <c:v>2082.4998580000001</c:v>
                      </c:pt>
                      <c:pt idx="2076">
                        <c:v>2083.4995309999999</c:v>
                      </c:pt>
                      <c:pt idx="2077">
                        <c:v>2084.4992259999999</c:v>
                      </c:pt>
                      <c:pt idx="2078">
                        <c:v>2085.4990069999999</c:v>
                      </c:pt>
                      <c:pt idx="2079">
                        <c:v>2086.4996929999998</c:v>
                      </c:pt>
                      <c:pt idx="2080">
                        <c:v>2087.5151000000001</c:v>
                      </c:pt>
                      <c:pt idx="2081">
                        <c:v>2088.5372090000001</c:v>
                      </c:pt>
                      <c:pt idx="2082">
                        <c:v>2089.5526479999999</c:v>
                      </c:pt>
                      <c:pt idx="2083">
                        <c:v>2090.5463129999998</c:v>
                      </c:pt>
                      <c:pt idx="2084">
                        <c:v>2091.546151</c:v>
                      </c:pt>
                      <c:pt idx="2085">
                        <c:v>2092.546296</c:v>
                      </c:pt>
                      <c:pt idx="2086">
                        <c:v>2093.5458549999998</c:v>
                      </c:pt>
                      <c:pt idx="2087">
                        <c:v>2094.552494</c:v>
                      </c:pt>
                      <c:pt idx="2088">
                        <c:v>2095.552737</c:v>
                      </c:pt>
                      <c:pt idx="2089">
                        <c:v>2096.5524519999999</c:v>
                      </c:pt>
                      <c:pt idx="2090">
                        <c:v>2097.5524310000001</c:v>
                      </c:pt>
                      <c:pt idx="2091">
                        <c:v>2098.5522999999998</c:v>
                      </c:pt>
                      <c:pt idx="2092">
                        <c:v>2099.552162</c:v>
                      </c:pt>
                      <c:pt idx="2093">
                        <c:v>2100.551923</c:v>
                      </c:pt>
                      <c:pt idx="2094">
                        <c:v>2101.5421550000001</c:v>
                      </c:pt>
                      <c:pt idx="2095">
                        <c:v>2102.5467290000001</c:v>
                      </c:pt>
                      <c:pt idx="2096">
                        <c:v>2103.546503</c:v>
                      </c:pt>
                      <c:pt idx="2097">
                        <c:v>2104.5460880000001</c:v>
                      </c:pt>
                      <c:pt idx="2098">
                        <c:v>2105.5617630000002</c:v>
                      </c:pt>
                      <c:pt idx="2099">
                        <c:v>2106.5770050000001</c:v>
                      </c:pt>
                      <c:pt idx="2100">
                        <c:v>2107.5745099999999</c:v>
                      </c:pt>
                      <c:pt idx="2101">
                        <c:v>2108.5903949999997</c:v>
                      </c:pt>
                      <c:pt idx="2102">
                        <c:v>2109.5898929999998</c:v>
                      </c:pt>
                      <c:pt idx="2103">
                        <c:v>2110.589966</c:v>
                      </c:pt>
                      <c:pt idx="2104">
                        <c:v>2111.5896709999997</c:v>
                      </c:pt>
                      <c:pt idx="2105">
                        <c:v>2112.5906620000001</c:v>
                      </c:pt>
                      <c:pt idx="2106">
                        <c:v>2113.59013</c:v>
                      </c:pt>
                      <c:pt idx="2107">
                        <c:v>2114.5997240000002</c:v>
                      </c:pt>
                      <c:pt idx="2108">
                        <c:v>2115.5998850000001</c:v>
                      </c:pt>
                      <c:pt idx="2109">
                        <c:v>2116.5998409999997</c:v>
                      </c:pt>
                      <c:pt idx="2110">
                        <c:v>2117.5938149999997</c:v>
                      </c:pt>
                      <c:pt idx="2111">
                        <c:v>2118.5939969999999</c:v>
                      </c:pt>
                      <c:pt idx="2112">
                        <c:v>2119.609058</c:v>
                      </c:pt>
                      <c:pt idx="2113">
                        <c:v>2120.6243930000001</c:v>
                      </c:pt>
                      <c:pt idx="2114">
                        <c:v>2121.6239569999998</c:v>
                      </c:pt>
                      <c:pt idx="2115">
                        <c:v>2122.6242999999999</c:v>
                      </c:pt>
                      <c:pt idx="2116">
                        <c:v>2123.6237579999997</c:v>
                      </c:pt>
                      <c:pt idx="2117">
                        <c:v>2124.623818</c:v>
                      </c:pt>
                      <c:pt idx="2118">
                        <c:v>2125.623873</c:v>
                      </c:pt>
                      <c:pt idx="2119">
                        <c:v>2126.6234359999999</c:v>
                      </c:pt>
                      <c:pt idx="2120">
                        <c:v>2127.6232620000001</c:v>
                      </c:pt>
                      <c:pt idx="2121">
                        <c:v>2128.6230909999999</c:v>
                      </c:pt>
                      <c:pt idx="2122">
                        <c:v>2129.6226069999998</c:v>
                      </c:pt>
                      <c:pt idx="2123">
                        <c:v>2130.622554</c:v>
                      </c:pt>
                      <c:pt idx="2124">
                        <c:v>2131.6224189999998</c:v>
                      </c:pt>
                      <c:pt idx="2125">
                        <c:v>2132.6224379999999</c:v>
                      </c:pt>
                      <c:pt idx="2126">
                        <c:v>2133.6218309999999</c:v>
                      </c:pt>
                      <c:pt idx="2127">
                        <c:v>2134.6220130000002</c:v>
                      </c:pt>
                      <c:pt idx="2128">
                        <c:v>2135.62156</c:v>
                      </c:pt>
                      <c:pt idx="2129">
                        <c:v>2136.621189</c:v>
                      </c:pt>
                      <c:pt idx="2130">
                        <c:v>2137.6211560000002</c:v>
                      </c:pt>
                      <c:pt idx="2131">
                        <c:v>2138.6207690000001</c:v>
                      </c:pt>
                      <c:pt idx="2132">
                        <c:v>2139.620516</c:v>
                      </c:pt>
                      <c:pt idx="2133">
                        <c:v>2140.6210299999998</c:v>
                      </c:pt>
                      <c:pt idx="2134">
                        <c:v>2141.6205930000001</c:v>
                      </c:pt>
                      <c:pt idx="2135">
                        <c:v>2142.6274349999999</c:v>
                      </c:pt>
                      <c:pt idx="2136">
                        <c:v>2143.627958</c:v>
                      </c:pt>
                      <c:pt idx="2137">
                        <c:v>2144.6433929999998</c:v>
                      </c:pt>
                      <c:pt idx="2138">
                        <c:v>2145.6593109999999</c:v>
                      </c:pt>
                      <c:pt idx="2139">
                        <c:v>2146.6813870000001</c:v>
                      </c:pt>
                      <c:pt idx="2140">
                        <c:v>2147.6687779999997</c:v>
                      </c:pt>
                      <c:pt idx="2141">
                        <c:v>2148.6740949999999</c:v>
                      </c:pt>
                      <c:pt idx="2142">
                        <c:v>2149.6739560000001</c:v>
                      </c:pt>
                      <c:pt idx="2143">
                        <c:v>2150.6767150000001</c:v>
                      </c:pt>
                      <c:pt idx="2144">
                        <c:v>2151.6680329999999</c:v>
                      </c:pt>
                      <c:pt idx="2145">
                        <c:v>2152.6844639999999</c:v>
                      </c:pt>
                      <c:pt idx="2146">
                        <c:v>2153.6994930000001</c:v>
                      </c:pt>
                      <c:pt idx="2147">
                        <c:v>2154.7269409999999</c:v>
                      </c:pt>
                      <c:pt idx="2148">
                        <c:v>2155.7558389999999</c:v>
                      </c:pt>
                      <c:pt idx="2149">
                        <c:v>2156.7556879999997</c:v>
                      </c:pt>
                      <c:pt idx="2150">
                        <c:v>2157.7388339999998</c:v>
                      </c:pt>
                      <c:pt idx="2151">
                        <c:v>2158.7348779999998</c:v>
                      </c:pt>
                      <c:pt idx="2152">
                        <c:v>2159.7408339999997</c:v>
                      </c:pt>
                      <c:pt idx="2153">
                        <c:v>2160.7469740000001</c:v>
                      </c:pt>
                      <c:pt idx="2154">
                        <c:v>2161.7465859999998</c:v>
                      </c:pt>
                      <c:pt idx="2155">
                        <c:v>2162.7534679999999</c:v>
                      </c:pt>
                      <c:pt idx="2156">
                        <c:v>2163.7551410000001</c:v>
                      </c:pt>
                      <c:pt idx="2157">
                        <c:v>2164.7512000000002</c:v>
                      </c:pt>
                      <c:pt idx="2158">
                        <c:v>2165.752927</c:v>
                      </c:pt>
                      <c:pt idx="2159">
                        <c:v>2166.7529460000001</c:v>
                      </c:pt>
                      <c:pt idx="2160">
                        <c:v>2167.7523719999999</c:v>
                      </c:pt>
                      <c:pt idx="2161">
                        <c:v>2168.752426</c:v>
                      </c:pt>
                      <c:pt idx="2162">
                        <c:v>2169.7529469999999</c:v>
                      </c:pt>
                      <c:pt idx="2163">
                        <c:v>2170.7654250000001</c:v>
                      </c:pt>
                      <c:pt idx="2164">
                        <c:v>2171.784416</c:v>
                      </c:pt>
                      <c:pt idx="2165">
                        <c:v>2172.7595310000002</c:v>
                      </c:pt>
                      <c:pt idx="2166">
                        <c:v>2173.775435</c:v>
                      </c:pt>
                      <c:pt idx="2167">
                        <c:v>2174.790786</c:v>
                      </c:pt>
                      <c:pt idx="2168">
                        <c:v>2175.791342</c:v>
                      </c:pt>
                      <c:pt idx="2169">
                        <c:v>2176.7979869999999</c:v>
                      </c:pt>
                      <c:pt idx="2170">
                        <c:v>2177.803046</c:v>
                      </c:pt>
                      <c:pt idx="2171">
                        <c:v>2178.8029569999999</c:v>
                      </c:pt>
                      <c:pt idx="2172">
                        <c:v>2179.8048749999998</c:v>
                      </c:pt>
                      <c:pt idx="2173">
                        <c:v>2180.7999070000001</c:v>
                      </c:pt>
                      <c:pt idx="2174">
                        <c:v>2181.8061259999999</c:v>
                      </c:pt>
                      <c:pt idx="2175">
                        <c:v>2182.807503</c:v>
                      </c:pt>
                      <c:pt idx="2176">
                        <c:v>2183.824208</c:v>
                      </c:pt>
                      <c:pt idx="2177">
                        <c:v>2184.8486170000001</c:v>
                      </c:pt>
                      <c:pt idx="2178">
                        <c:v>2185.859269</c:v>
                      </c:pt>
                      <c:pt idx="2179">
                        <c:v>2186.8752460000001</c:v>
                      </c:pt>
                      <c:pt idx="2180">
                        <c:v>2187.8804460000001</c:v>
                      </c:pt>
                      <c:pt idx="2181">
                        <c:v>2188.880005</c:v>
                      </c:pt>
                      <c:pt idx="2182">
                        <c:v>2189.8787870000001</c:v>
                      </c:pt>
                      <c:pt idx="2183">
                        <c:v>2190.8944839999999</c:v>
                      </c:pt>
                      <c:pt idx="2184">
                        <c:v>2191.910085</c:v>
                      </c:pt>
                      <c:pt idx="2185">
                        <c:v>2192.9044389999999</c:v>
                      </c:pt>
                      <c:pt idx="2186">
                        <c:v>2193.9034259999999</c:v>
                      </c:pt>
                      <c:pt idx="2187">
                        <c:v>2194.9266279999997</c:v>
                      </c:pt>
                      <c:pt idx="2188">
                        <c:v>2195.9400959999998</c:v>
                      </c:pt>
                      <c:pt idx="2189">
                        <c:v>2196.955113</c:v>
                      </c:pt>
                      <c:pt idx="2190">
                        <c:v>2197.9774969999999</c:v>
                      </c:pt>
                      <c:pt idx="2191">
                        <c:v>2198.977128</c:v>
                      </c:pt>
                      <c:pt idx="2192">
                        <c:v>2199.984273</c:v>
                      </c:pt>
                      <c:pt idx="2193">
                        <c:v>2201.0004549999999</c:v>
                      </c:pt>
                      <c:pt idx="2194">
                        <c:v>2202.004293</c:v>
                      </c:pt>
                      <c:pt idx="2195">
                        <c:v>2203.0031309999999</c:v>
                      </c:pt>
                      <c:pt idx="2196">
                        <c:v>2204.0095229999997</c:v>
                      </c:pt>
                      <c:pt idx="2197">
                        <c:v>2205.0092799999998</c:v>
                      </c:pt>
                      <c:pt idx="2198">
                        <c:v>2205.9959960000001</c:v>
                      </c:pt>
                      <c:pt idx="2199">
                        <c:v>2206.9968319999998</c:v>
                      </c:pt>
                      <c:pt idx="2200">
                        <c:v>2208.0099599999999</c:v>
                      </c:pt>
                      <c:pt idx="2201">
                        <c:v>2209.00774</c:v>
                      </c:pt>
                      <c:pt idx="2202">
                        <c:v>2210.0077259999998</c:v>
                      </c:pt>
                      <c:pt idx="2203">
                        <c:v>2210.9993479999998</c:v>
                      </c:pt>
                      <c:pt idx="2204">
                        <c:v>2212.0082870000001</c:v>
                      </c:pt>
                      <c:pt idx="2205">
                        <c:v>2213.0124839999999</c:v>
                      </c:pt>
                      <c:pt idx="2206">
                        <c:v>2214.0351029999997</c:v>
                      </c:pt>
                      <c:pt idx="2207">
                        <c:v>2215.0520750000001</c:v>
                      </c:pt>
                      <c:pt idx="2208">
                        <c:v>2216.0623169999999</c:v>
                      </c:pt>
                      <c:pt idx="2209">
                        <c:v>2217.0501669999999</c:v>
                      </c:pt>
                      <c:pt idx="2210">
                        <c:v>2218.0542479999999</c:v>
                      </c:pt>
                      <c:pt idx="2211">
                        <c:v>2219.054975</c:v>
                      </c:pt>
                      <c:pt idx="2212">
                        <c:v>2220.0448160000001</c:v>
                      </c:pt>
                      <c:pt idx="2213">
                        <c:v>2221.076341</c:v>
                      </c:pt>
                      <c:pt idx="2214">
                        <c:v>2222.091993</c:v>
                      </c:pt>
                      <c:pt idx="2215">
                        <c:v>2223.093746</c:v>
                      </c:pt>
                      <c:pt idx="2216">
                        <c:v>2224.1196839999998</c:v>
                      </c:pt>
                      <c:pt idx="2217">
                        <c:v>2225.11789</c:v>
                      </c:pt>
                      <c:pt idx="2218">
                        <c:v>2226.1160759999998</c:v>
                      </c:pt>
                      <c:pt idx="2219">
                        <c:v>2227.125086</c:v>
                      </c:pt>
                      <c:pt idx="2220">
                        <c:v>2228.1559179999999</c:v>
                      </c:pt>
                      <c:pt idx="2221">
                        <c:v>2229.1508370000001</c:v>
                      </c:pt>
                      <c:pt idx="2222">
                        <c:v>2230.1471729999998</c:v>
                      </c:pt>
                      <c:pt idx="2223">
                        <c:v>2231.0432179999998</c:v>
                      </c:pt>
                      <c:pt idx="2224">
                        <c:v>2232.050236</c:v>
                      </c:pt>
                      <c:pt idx="2225">
                        <c:v>2233.049242</c:v>
                      </c:pt>
                      <c:pt idx="2226">
                        <c:v>2234.049254</c:v>
                      </c:pt>
                      <c:pt idx="2227">
                        <c:v>2235.0488839999998</c:v>
                      </c:pt>
                      <c:pt idx="2228">
                        <c:v>2236.0490409999998</c:v>
                      </c:pt>
                      <c:pt idx="2229">
                        <c:v>2237.0559290000001</c:v>
                      </c:pt>
                      <c:pt idx="2230">
                        <c:v>2238.0560649999998</c:v>
                      </c:pt>
                      <c:pt idx="2231">
                        <c:v>2239.051391</c:v>
                      </c:pt>
                      <c:pt idx="2232">
                        <c:v>2240.0513900000001</c:v>
                      </c:pt>
                      <c:pt idx="2233">
                        <c:v>2241.051172</c:v>
                      </c:pt>
                      <c:pt idx="2234">
                        <c:v>2242.0531029999997</c:v>
                      </c:pt>
                      <c:pt idx="2235">
                        <c:v>2243.0530119999999</c:v>
                      </c:pt>
                      <c:pt idx="2236">
                        <c:v>2244.0568600000001</c:v>
                      </c:pt>
                      <c:pt idx="2237">
                        <c:v>2245.0649279999998</c:v>
                      </c:pt>
                      <c:pt idx="2238">
                        <c:v>2246.0649899999999</c:v>
                      </c:pt>
                      <c:pt idx="2239">
                        <c:v>2247.0808790000001</c:v>
                      </c:pt>
                      <c:pt idx="2240">
                        <c:v>2248.0804130000001</c:v>
                      </c:pt>
                      <c:pt idx="2241">
                        <c:v>2249.096074</c:v>
                      </c:pt>
                      <c:pt idx="2242">
                        <c:v>2250.0959979999998</c:v>
                      </c:pt>
                      <c:pt idx="2243">
                        <c:v>2251.0961419999999</c:v>
                      </c:pt>
                      <c:pt idx="2244">
                        <c:v>2252.0955989999998</c:v>
                      </c:pt>
                      <c:pt idx="2245">
                        <c:v>2253.0960150000001</c:v>
                      </c:pt>
                      <c:pt idx="2246">
                        <c:v>2254.0952819999998</c:v>
                      </c:pt>
                      <c:pt idx="2247">
                        <c:v>2255.08961</c:v>
                      </c:pt>
                      <c:pt idx="2248">
                        <c:v>2256.0898979999997</c:v>
                      </c:pt>
                      <c:pt idx="2249">
                        <c:v>2257.0906540000001</c:v>
                      </c:pt>
                      <c:pt idx="2250">
                        <c:v>2258.0904230000001</c:v>
                      </c:pt>
                      <c:pt idx="2251">
                        <c:v>2259.0965149999997</c:v>
                      </c:pt>
                      <c:pt idx="2252">
                        <c:v>2260.1116919999999</c:v>
                      </c:pt>
                      <c:pt idx="2253">
                        <c:v>2261.1301229999999</c:v>
                      </c:pt>
                      <c:pt idx="2254">
                        <c:v>2262.1285709999997</c:v>
                      </c:pt>
                      <c:pt idx="2255">
                        <c:v>2263.1294829999997</c:v>
                      </c:pt>
                      <c:pt idx="2256">
                        <c:v>2264.1296809999999</c:v>
                      </c:pt>
                      <c:pt idx="2257">
                        <c:v>2265.1298819999997</c:v>
                      </c:pt>
                      <c:pt idx="2258">
                        <c:v>2266.1295319999999</c:v>
                      </c:pt>
                      <c:pt idx="2259">
                        <c:v>2267.1292859999999</c:v>
                      </c:pt>
                      <c:pt idx="2260">
                        <c:v>2268.1291059999999</c:v>
                      </c:pt>
                      <c:pt idx="2261">
                        <c:v>2269.1291529999999</c:v>
                      </c:pt>
                      <c:pt idx="2262">
                        <c:v>2270.121298</c:v>
                      </c:pt>
                      <c:pt idx="2263">
                        <c:v>2271.120973</c:v>
                      </c:pt>
                      <c:pt idx="2264">
                        <c:v>2272.1242400000001</c:v>
                      </c:pt>
                      <c:pt idx="2265">
                        <c:v>2273.1238039999998</c:v>
                      </c:pt>
                      <c:pt idx="2266">
                        <c:v>2274.1339629999998</c:v>
                      </c:pt>
                      <c:pt idx="2267">
                        <c:v>2275.1336289999999</c:v>
                      </c:pt>
                      <c:pt idx="2268">
                        <c:v>2276.1335060000001</c:v>
                      </c:pt>
                      <c:pt idx="2269">
                        <c:v>2277.1247109999999</c:v>
                      </c:pt>
                      <c:pt idx="2270">
                        <c:v>2278.1220239999998</c:v>
                      </c:pt>
                      <c:pt idx="2271">
                        <c:v>2279.1219019999999</c:v>
                      </c:pt>
                      <c:pt idx="2272">
                        <c:v>2280.1218209999997</c:v>
                      </c:pt>
                      <c:pt idx="2273">
                        <c:v>2281.1282369999999</c:v>
                      </c:pt>
                      <c:pt idx="2274">
                        <c:v>2282.1300539999997</c:v>
                      </c:pt>
                      <c:pt idx="2275">
                        <c:v>2283.123724</c:v>
                      </c:pt>
                      <c:pt idx="2276">
                        <c:v>2284.123497</c:v>
                      </c:pt>
                      <c:pt idx="2277">
                        <c:v>2285.1297409999997</c:v>
                      </c:pt>
                      <c:pt idx="2278">
                        <c:v>2286.123951</c:v>
                      </c:pt>
                      <c:pt idx="2279">
                        <c:v>2287.1333409999997</c:v>
                      </c:pt>
                      <c:pt idx="2280">
                        <c:v>2288.1332159999997</c:v>
                      </c:pt>
                      <c:pt idx="2281">
                        <c:v>2289.139913</c:v>
                      </c:pt>
                      <c:pt idx="2282">
                        <c:v>2290.1553009999998</c:v>
                      </c:pt>
                      <c:pt idx="2283">
                        <c:v>2291.1787829999998</c:v>
                      </c:pt>
                      <c:pt idx="2284">
                        <c:v>2292.178187</c:v>
                      </c:pt>
                      <c:pt idx="2285">
                        <c:v>2293.1786240000001</c:v>
                      </c:pt>
                      <c:pt idx="2286">
                        <c:v>2294.1722300000001</c:v>
                      </c:pt>
                      <c:pt idx="2287">
                        <c:v>2295.172407</c:v>
                      </c:pt>
                      <c:pt idx="2288">
                        <c:v>2296.1722239999999</c:v>
                      </c:pt>
                      <c:pt idx="2289">
                        <c:v>2297.1881069999999</c:v>
                      </c:pt>
                      <c:pt idx="2290">
                        <c:v>2298.1978559999998</c:v>
                      </c:pt>
                      <c:pt idx="2291">
                        <c:v>2299.2043250000002</c:v>
                      </c:pt>
                      <c:pt idx="2292">
                        <c:v>2300.220636</c:v>
                      </c:pt>
                      <c:pt idx="2293">
                        <c:v>2301.2279549999998</c:v>
                      </c:pt>
                      <c:pt idx="2294">
                        <c:v>2302.227758</c:v>
                      </c:pt>
                      <c:pt idx="2295">
                        <c:v>2303.2178819999999</c:v>
                      </c:pt>
                      <c:pt idx="2296">
                        <c:v>2304.2331100000001</c:v>
                      </c:pt>
                      <c:pt idx="2297">
                        <c:v>2305.2491569999997</c:v>
                      </c:pt>
                      <c:pt idx="2298">
                        <c:v>2306.25947</c:v>
                      </c:pt>
                      <c:pt idx="2299">
                        <c:v>2307.2447889999999</c:v>
                      </c:pt>
                      <c:pt idx="2300">
                        <c:v>2308.2600429999998</c:v>
                      </c:pt>
                      <c:pt idx="2301">
                        <c:v>2309.2764830000001</c:v>
                      </c:pt>
                      <c:pt idx="2302">
                        <c:v>2310.2772099999997</c:v>
                      </c:pt>
                      <c:pt idx="2303">
                        <c:v>2311.2774669999999</c:v>
                      </c:pt>
                      <c:pt idx="2304">
                        <c:v>2312.2930269999997</c:v>
                      </c:pt>
                      <c:pt idx="2305">
                        <c:v>2313.308994</c:v>
                      </c:pt>
                      <c:pt idx="2306">
                        <c:v>2314.3340789999997</c:v>
                      </c:pt>
                      <c:pt idx="2307">
                        <c:v>2315.3477720000001</c:v>
                      </c:pt>
                      <c:pt idx="2308">
                        <c:v>2316.3427590000001</c:v>
                      </c:pt>
                      <c:pt idx="2309">
                        <c:v>2317.342611</c:v>
                      </c:pt>
                      <c:pt idx="2310">
                        <c:v>2318.3518220000001</c:v>
                      </c:pt>
                      <c:pt idx="2311">
                        <c:v>2319.352496</c:v>
                      </c:pt>
                      <c:pt idx="2312">
                        <c:v>2320.343382</c:v>
                      </c:pt>
                      <c:pt idx="2313">
                        <c:v>2321.35275</c:v>
                      </c:pt>
                      <c:pt idx="2314">
                        <c:v>2322.3534989999998</c:v>
                      </c:pt>
                      <c:pt idx="2315">
                        <c:v>2323.353071</c:v>
                      </c:pt>
                      <c:pt idx="2316">
                        <c:v>2324.3528269999997</c:v>
                      </c:pt>
                      <c:pt idx="2317">
                        <c:v>2325.3467959999998</c:v>
                      </c:pt>
                      <c:pt idx="2318">
                        <c:v>2326.3625069999998</c:v>
                      </c:pt>
                      <c:pt idx="2319">
                        <c:v>2327.3625389999997</c:v>
                      </c:pt>
                      <c:pt idx="2320">
                        <c:v>2328.3631350000001</c:v>
                      </c:pt>
                      <c:pt idx="2321">
                        <c:v>2329.362862</c:v>
                      </c:pt>
                      <c:pt idx="2322">
                        <c:v>2330.378733</c:v>
                      </c:pt>
                      <c:pt idx="2323">
                        <c:v>2331.3793190000001</c:v>
                      </c:pt>
                      <c:pt idx="2324">
                        <c:v>2332.3706299999999</c:v>
                      </c:pt>
                      <c:pt idx="2325">
                        <c:v>2333.3709939999999</c:v>
                      </c:pt>
                      <c:pt idx="2326">
                        <c:v>2334.3703059999998</c:v>
                      </c:pt>
                      <c:pt idx="2327">
                        <c:v>2335.3714289999998</c:v>
                      </c:pt>
                      <c:pt idx="2328">
                        <c:v>2336.3782969999997</c:v>
                      </c:pt>
                      <c:pt idx="2329">
                        <c:v>2337.3781159999999</c:v>
                      </c:pt>
                      <c:pt idx="2330">
                        <c:v>2338.3778600000001</c:v>
                      </c:pt>
                      <c:pt idx="2331">
                        <c:v>2339.3783269999999</c:v>
                      </c:pt>
                      <c:pt idx="2332">
                        <c:v>2340.3785929999999</c:v>
                      </c:pt>
                      <c:pt idx="2333">
                        <c:v>2341.3781709999998</c:v>
                      </c:pt>
                      <c:pt idx="2334">
                        <c:v>2342.377974</c:v>
                      </c:pt>
                      <c:pt idx="2335">
                        <c:v>2343.3780459999998</c:v>
                      </c:pt>
                      <c:pt idx="2336">
                        <c:v>2344.3846450000001</c:v>
                      </c:pt>
                      <c:pt idx="2337">
                        <c:v>2345.3846789999998</c:v>
                      </c:pt>
                      <c:pt idx="2338">
                        <c:v>2346.384575</c:v>
                      </c:pt>
                      <c:pt idx="2339">
                        <c:v>2347.3909989999997</c:v>
                      </c:pt>
                      <c:pt idx="2340">
                        <c:v>2348.390985</c:v>
                      </c:pt>
                      <c:pt idx="2341">
                        <c:v>2349.406512</c:v>
                      </c:pt>
                      <c:pt idx="2342">
                        <c:v>2350.4109119999998</c:v>
                      </c:pt>
                      <c:pt idx="2343">
                        <c:v>2351.431701</c:v>
                      </c:pt>
                      <c:pt idx="2344">
                        <c:v>2352.431615</c:v>
                      </c:pt>
                      <c:pt idx="2345">
                        <c:v>2353.4228309999999</c:v>
                      </c:pt>
                      <c:pt idx="2346">
                        <c:v>2354.4297379999998</c:v>
                      </c:pt>
                      <c:pt idx="2347">
                        <c:v>2355.4390909999997</c:v>
                      </c:pt>
                      <c:pt idx="2348">
                        <c:v>2356.439206</c:v>
                      </c:pt>
                      <c:pt idx="2349">
                        <c:v>2357.4390189999999</c:v>
                      </c:pt>
                      <c:pt idx="2350">
                        <c:v>2358.4576349999998</c:v>
                      </c:pt>
                      <c:pt idx="2351">
                        <c:v>2359.4731000000002</c:v>
                      </c:pt>
                      <c:pt idx="2352">
                        <c:v>2360.47298</c:v>
                      </c:pt>
                      <c:pt idx="2353">
                        <c:v>2361.472608</c:v>
                      </c:pt>
                      <c:pt idx="2354">
                        <c:v>2362.4773169999999</c:v>
                      </c:pt>
                      <c:pt idx="2355">
                        <c:v>2363.4929539999998</c:v>
                      </c:pt>
                      <c:pt idx="2356">
                        <c:v>2364.4925519999997</c:v>
                      </c:pt>
                      <c:pt idx="2357">
                        <c:v>2365.4922900000001</c:v>
                      </c:pt>
                      <c:pt idx="2358">
                        <c:v>2366.491982</c:v>
                      </c:pt>
                      <c:pt idx="2359">
                        <c:v>2367.5077609999998</c:v>
                      </c:pt>
                      <c:pt idx="2360">
                        <c:v>2368.5075579999998</c:v>
                      </c:pt>
                      <c:pt idx="2361">
                        <c:v>2369.5070569999998</c:v>
                      </c:pt>
                      <c:pt idx="2362">
                        <c:v>2370.5077489999999</c:v>
                      </c:pt>
                      <c:pt idx="2363">
                        <c:v>2371.5076119999999</c:v>
                      </c:pt>
                      <c:pt idx="2364">
                        <c:v>2372.5076829999998</c:v>
                      </c:pt>
                      <c:pt idx="2365">
                        <c:v>2373.5090030000001</c:v>
                      </c:pt>
                      <c:pt idx="2366">
                        <c:v>2374.5089229999999</c:v>
                      </c:pt>
                      <c:pt idx="2367">
                        <c:v>2375.5085410000002</c:v>
                      </c:pt>
                      <c:pt idx="2368">
                        <c:v>2376.5086510000001</c:v>
                      </c:pt>
                      <c:pt idx="2369">
                        <c:v>2377.5088069999997</c:v>
                      </c:pt>
                      <c:pt idx="2370">
                        <c:v>2378.502532</c:v>
                      </c:pt>
                      <c:pt idx="2371">
                        <c:v>2379.5023379999998</c:v>
                      </c:pt>
                      <c:pt idx="2372">
                        <c:v>2380.5107800000001</c:v>
                      </c:pt>
                      <c:pt idx="2373">
                        <c:v>2381.5140189999997</c:v>
                      </c:pt>
                      <c:pt idx="2374">
                        <c:v>2382.5296089999997</c:v>
                      </c:pt>
                      <c:pt idx="2375">
                        <c:v>2383.5392899999997</c:v>
                      </c:pt>
                      <c:pt idx="2376">
                        <c:v>2384.5546610000001</c:v>
                      </c:pt>
                      <c:pt idx="2377">
                        <c:v>2385.5546359999998</c:v>
                      </c:pt>
                      <c:pt idx="2378">
                        <c:v>2386.5481909999999</c:v>
                      </c:pt>
                      <c:pt idx="2379">
                        <c:v>2387.5475419999998</c:v>
                      </c:pt>
                      <c:pt idx="2380">
                        <c:v>2388.5704839999999</c:v>
                      </c:pt>
                      <c:pt idx="2381">
                        <c:v>2389.5586479999997</c:v>
                      </c:pt>
                      <c:pt idx="2382">
                        <c:v>2390.5739869999998</c:v>
                      </c:pt>
                      <c:pt idx="2383">
                        <c:v>2391.573684</c:v>
                      </c:pt>
                      <c:pt idx="2384">
                        <c:v>2392.5744599999998</c:v>
                      </c:pt>
                      <c:pt idx="2385">
                        <c:v>2393.5791599999998</c:v>
                      </c:pt>
                      <c:pt idx="2386">
                        <c:v>2394.5789839999998</c:v>
                      </c:pt>
                      <c:pt idx="2387">
                        <c:v>2395.6021729999998</c:v>
                      </c:pt>
                      <c:pt idx="2388">
                        <c:v>2396.6019809999998</c:v>
                      </c:pt>
                      <c:pt idx="2389">
                        <c:v>2397.6171490000002</c:v>
                      </c:pt>
                      <c:pt idx="2390">
                        <c:v>2398.6199769999998</c:v>
                      </c:pt>
                      <c:pt idx="2391">
                        <c:v>2399.6354040000001</c:v>
                      </c:pt>
                      <c:pt idx="2392">
                        <c:v>2400.6349839999998</c:v>
                      </c:pt>
                      <c:pt idx="2393">
                        <c:v>2401.6347919999998</c:v>
                      </c:pt>
                      <c:pt idx="2394">
                        <c:v>2402.6346349999999</c:v>
                      </c:pt>
                      <c:pt idx="2395">
                        <c:v>2403.6345569999999</c:v>
                      </c:pt>
                      <c:pt idx="2396">
                        <c:v>2404.6200429999999</c:v>
                      </c:pt>
                      <c:pt idx="2397">
                        <c:v>2405.6271510000001</c:v>
                      </c:pt>
                      <c:pt idx="2398">
                        <c:v>2406.6266639999999</c:v>
                      </c:pt>
                      <c:pt idx="2399">
                        <c:v>2407.6345860000001</c:v>
                      </c:pt>
                      <c:pt idx="2400">
                        <c:v>2408.6347799999999</c:v>
                      </c:pt>
                      <c:pt idx="2401">
                        <c:v>2409.6345289999999</c:v>
                      </c:pt>
                      <c:pt idx="2402">
                        <c:v>2410.6343409999999</c:v>
                      </c:pt>
                      <c:pt idx="2403">
                        <c:v>2411.6349810000002</c:v>
                      </c:pt>
                      <c:pt idx="2404">
                        <c:v>2412.634466</c:v>
                      </c:pt>
                      <c:pt idx="2405">
                        <c:v>2413.623345</c:v>
                      </c:pt>
                      <c:pt idx="2406">
                        <c:v>2414.6236239999998</c:v>
                      </c:pt>
                      <c:pt idx="2407">
                        <c:v>2415.6237069999997</c:v>
                      </c:pt>
                      <c:pt idx="2408">
                        <c:v>2416.6232249999998</c:v>
                      </c:pt>
                      <c:pt idx="2409">
                        <c:v>2417.6230219999998</c:v>
                      </c:pt>
                      <c:pt idx="2410">
                        <c:v>2418.622875</c:v>
                      </c:pt>
                      <c:pt idx="2411">
                        <c:v>2419.6227549999999</c:v>
                      </c:pt>
                      <c:pt idx="2412">
                        <c:v>2420.6297300000001</c:v>
                      </c:pt>
                      <c:pt idx="2413">
                        <c:v>2421.6204589999998</c:v>
                      </c:pt>
                      <c:pt idx="2414">
                        <c:v>2422.6202020000001</c:v>
                      </c:pt>
                      <c:pt idx="2415">
                        <c:v>2423.6200309999999</c:v>
                      </c:pt>
                      <c:pt idx="2416">
                        <c:v>2424.6321549999998</c:v>
                      </c:pt>
                      <c:pt idx="2417">
                        <c:v>2425.6320209999999</c:v>
                      </c:pt>
                      <c:pt idx="2418">
                        <c:v>2426.6266099999998</c:v>
                      </c:pt>
                      <c:pt idx="2419">
                        <c:v>2427.6263319999998</c:v>
                      </c:pt>
                      <c:pt idx="2420">
                        <c:v>2428.6263079999999</c:v>
                      </c:pt>
                      <c:pt idx="2421">
                        <c:v>2429.6329179999998</c:v>
                      </c:pt>
                      <c:pt idx="2422">
                        <c:v>2430.6326249999997</c:v>
                      </c:pt>
                      <c:pt idx="2423">
                        <c:v>2431.626483</c:v>
                      </c:pt>
                      <c:pt idx="2424">
                        <c:v>2432.626608</c:v>
                      </c:pt>
                      <c:pt idx="2425">
                        <c:v>2433.626346</c:v>
                      </c:pt>
                      <c:pt idx="2426">
                        <c:v>2434.6263979999999</c:v>
                      </c:pt>
                      <c:pt idx="2427">
                        <c:v>2435.6261329999998</c:v>
                      </c:pt>
                      <c:pt idx="2428">
                        <c:v>2436.626225</c:v>
                      </c:pt>
                      <c:pt idx="2429">
                        <c:v>2437.6256669999998</c:v>
                      </c:pt>
                      <c:pt idx="2430">
                        <c:v>2438.625794</c:v>
                      </c:pt>
                      <c:pt idx="2431">
                        <c:v>2439.6330629999998</c:v>
                      </c:pt>
                      <c:pt idx="2432">
                        <c:v>2440.6326869999998</c:v>
                      </c:pt>
                      <c:pt idx="2433">
                        <c:v>2441.6324799999998</c:v>
                      </c:pt>
                      <c:pt idx="2434">
                        <c:v>2442.6399550000001</c:v>
                      </c:pt>
                      <c:pt idx="2435">
                        <c:v>2443.6553159999999</c:v>
                      </c:pt>
                      <c:pt idx="2436">
                        <c:v>2444.6705539999998</c:v>
                      </c:pt>
                      <c:pt idx="2437">
                        <c:v>2445.6704420000001</c:v>
                      </c:pt>
                      <c:pt idx="2438">
                        <c:v>2446.6936379999997</c:v>
                      </c:pt>
                      <c:pt idx="2439">
                        <c:v>2447.7091930000001</c:v>
                      </c:pt>
                      <c:pt idx="2440">
                        <c:v>2448.7062649999998</c:v>
                      </c:pt>
                      <c:pt idx="2441">
                        <c:v>2449.721865</c:v>
                      </c:pt>
                      <c:pt idx="2442">
                        <c:v>2450.7217929999997</c:v>
                      </c:pt>
                      <c:pt idx="2443">
                        <c:v>2451.7215369999999</c:v>
                      </c:pt>
                      <c:pt idx="2444">
                        <c:v>2452.7377919999999</c:v>
                      </c:pt>
                      <c:pt idx="2445">
                        <c:v>2453.753968</c:v>
                      </c:pt>
                      <c:pt idx="2446">
                        <c:v>2454.7535379999999</c:v>
                      </c:pt>
                      <c:pt idx="2447">
                        <c:v>2455.7468610000001</c:v>
                      </c:pt>
                      <c:pt idx="2448">
                        <c:v>2456.7585329999997</c:v>
                      </c:pt>
                      <c:pt idx="2449">
                        <c:v>2457.7585279999998</c:v>
                      </c:pt>
                      <c:pt idx="2450">
                        <c:v>2458.7542450000001</c:v>
                      </c:pt>
                      <c:pt idx="2451">
                        <c:v>2459.7465259999999</c:v>
                      </c:pt>
                      <c:pt idx="2452">
                        <c:v>2460.7494940000001</c:v>
                      </c:pt>
                      <c:pt idx="2453">
                        <c:v>2461.747496</c:v>
                      </c:pt>
                      <c:pt idx="2454">
                        <c:v>2462.747629</c:v>
                      </c:pt>
                      <c:pt idx="2455">
                        <c:v>2463.747903</c:v>
                      </c:pt>
                      <c:pt idx="2456">
                        <c:v>2464.747957</c:v>
                      </c:pt>
                      <c:pt idx="2457">
                        <c:v>2465.7476969999998</c:v>
                      </c:pt>
                      <c:pt idx="2458">
                        <c:v>2466.747449</c:v>
                      </c:pt>
                      <c:pt idx="2459">
                        <c:v>2467.7471820000001</c:v>
                      </c:pt>
                      <c:pt idx="2460">
                        <c:v>2468.747832</c:v>
                      </c:pt>
                      <c:pt idx="2461">
                        <c:v>2469.7474649999999</c:v>
                      </c:pt>
                      <c:pt idx="2462">
                        <c:v>2470.7475939999999</c:v>
                      </c:pt>
                      <c:pt idx="2463">
                        <c:v>2471.7479539999999</c:v>
                      </c:pt>
                      <c:pt idx="2464">
                        <c:v>2472.748251</c:v>
                      </c:pt>
                      <c:pt idx="2465">
                        <c:v>2473.7480209999999</c:v>
                      </c:pt>
                      <c:pt idx="2466">
                        <c:v>2474.7480620000001</c:v>
                      </c:pt>
                      <c:pt idx="2467">
                        <c:v>2475.7478299999998</c:v>
                      </c:pt>
                      <c:pt idx="2468">
                        <c:v>2476.7479539999999</c:v>
                      </c:pt>
                      <c:pt idx="2469">
                        <c:v>2477.7476980000001</c:v>
                      </c:pt>
                      <c:pt idx="2470">
                        <c:v>2478.7476419999998</c:v>
                      </c:pt>
                      <c:pt idx="2471">
                        <c:v>2479.760722</c:v>
                      </c:pt>
                      <c:pt idx="2472">
                        <c:v>2480.7687029999997</c:v>
                      </c:pt>
                      <c:pt idx="2473">
                        <c:v>2481.769397</c:v>
                      </c:pt>
                      <c:pt idx="2474">
                        <c:v>2482.7685430000001</c:v>
                      </c:pt>
                      <c:pt idx="2475">
                        <c:v>2483.783833</c:v>
                      </c:pt>
                      <c:pt idx="2476">
                        <c:v>2484.7954580000001</c:v>
                      </c:pt>
                      <c:pt idx="2477">
                        <c:v>2485.7987699999999</c:v>
                      </c:pt>
                      <c:pt idx="2478">
                        <c:v>2486.7993919999999</c:v>
                      </c:pt>
                      <c:pt idx="2479">
                        <c:v>2487.7990239999999</c:v>
                      </c:pt>
                      <c:pt idx="2480">
                        <c:v>2488.808411</c:v>
                      </c:pt>
                      <c:pt idx="2481">
                        <c:v>2489.8088130000001</c:v>
                      </c:pt>
                      <c:pt idx="2482">
                        <c:v>2490.8247470000001</c:v>
                      </c:pt>
                      <c:pt idx="2483">
                        <c:v>2491.8467999999998</c:v>
                      </c:pt>
                      <c:pt idx="2484">
                        <c:v>2492.8465409999999</c:v>
                      </c:pt>
                      <c:pt idx="2485">
                        <c:v>2493.8462039999999</c:v>
                      </c:pt>
                      <c:pt idx="2486">
                        <c:v>2494.8462249999998</c:v>
                      </c:pt>
                      <c:pt idx="2487">
                        <c:v>2495.8457619999999</c:v>
                      </c:pt>
                      <c:pt idx="2488">
                        <c:v>2496.8415489999998</c:v>
                      </c:pt>
                      <c:pt idx="2489">
                        <c:v>2497.8570970000001</c:v>
                      </c:pt>
                      <c:pt idx="2490">
                        <c:v>2498.8640540000001</c:v>
                      </c:pt>
                      <c:pt idx="2491">
                        <c:v>2499.8638510000001</c:v>
                      </c:pt>
                      <c:pt idx="2492">
                        <c:v>2500.8801789999998</c:v>
                      </c:pt>
                      <c:pt idx="2493">
                        <c:v>2501.8812090000001</c:v>
                      </c:pt>
                      <c:pt idx="2494">
                        <c:v>2502.881167</c:v>
                      </c:pt>
                      <c:pt idx="2495">
                        <c:v>2503.8879510000002</c:v>
                      </c:pt>
                      <c:pt idx="2496">
                        <c:v>2504.9034919999999</c:v>
                      </c:pt>
                      <c:pt idx="2497">
                        <c:v>2505.919191</c:v>
                      </c:pt>
                      <c:pt idx="2498">
                        <c:v>2506.9189280000001</c:v>
                      </c:pt>
                      <c:pt idx="2499">
                        <c:v>2507.9203130000001</c:v>
                      </c:pt>
                      <c:pt idx="2500">
                        <c:v>2508.9197909999998</c:v>
                      </c:pt>
                      <c:pt idx="2501">
                        <c:v>2509.9169039999997</c:v>
                      </c:pt>
                      <c:pt idx="2502">
                        <c:v>2510.9322529999999</c:v>
                      </c:pt>
                      <c:pt idx="2503">
                        <c:v>2511.9424249999997</c:v>
                      </c:pt>
                      <c:pt idx="2504">
                        <c:v>2512.9522059999999</c:v>
                      </c:pt>
                      <c:pt idx="2505">
                        <c:v>2513.9594240000001</c:v>
                      </c:pt>
                      <c:pt idx="2506">
                        <c:v>2514.975066</c:v>
                      </c:pt>
                      <c:pt idx="2507">
                        <c:v>2515.974772</c:v>
                      </c:pt>
                      <c:pt idx="2508">
                        <c:v>2516.974784</c:v>
                      </c:pt>
                      <c:pt idx="2509">
                        <c:v>2517.9905249999997</c:v>
                      </c:pt>
                      <c:pt idx="2510">
                        <c:v>2518.9981560000001</c:v>
                      </c:pt>
                      <c:pt idx="2511">
                        <c:v>2519.9979760000001</c:v>
                      </c:pt>
                      <c:pt idx="2512">
                        <c:v>2521.0043689999998</c:v>
                      </c:pt>
                      <c:pt idx="2513">
                        <c:v>2522.0109029999999</c:v>
                      </c:pt>
                      <c:pt idx="2514">
                        <c:v>2523.0305840000001</c:v>
                      </c:pt>
                      <c:pt idx="2515">
                        <c:v>2524.030667</c:v>
                      </c:pt>
                      <c:pt idx="2516">
                        <c:v>2525.030127</c:v>
                      </c:pt>
                      <c:pt idx="2517">
                        <c:v>2526.032573</c:v>
                      </c:pt>
                      <c:pt idx="2518">
                        <c:v>2527.0530180000001</c:v>
                      </c:pt>
                      <c:pt idx="2519">
                        <c:v>2528.048612</c:v>
                      </c:pt>
                      <c:pt idx="2520">
                        <c:v>2529.0647979999999</c:v>
                      </c:pt>
                      <c:pt idx="2521">
                        <c:v>2530.0654159999999</c:v>
                      </c:pt>
                      <c:pt idx="2522">
                        <c:v>2531.0618669999999</c:v>
                      </c:pt>
                      <c:pt idx="2523">
                        <c:v>2532.0625810000001</c:v>
                      </c:pt>
                      <c:pt idx="2524">
                        <c:v>2533.063177</c:v>
                      </c:pt>
                      <c:pt idx="2525">
                        <c:v>2534.0639619999997</c:v>
                      </c:pt>
                      <c:pt idx="2526">
                        <c:v>2535.0642829999997</c:v>
                      </c:pt>
                      <c:pt idx="2527">
                        <c:v>2536.079878</c:v>
                      </c:pt>
                      <c:pt idx="2528">
                        <c:v>2537.0793349999999</c:v>
                      </c:pt>
                      <c:pt idx="2529">
                        <c:v>2538.0949879999998</c:v>
                      </c:pt>
                      <c:pt idx="2530">
                        <c:v>2539.0951949999999</c:v>
                      </c:pt>
                      <c:pt idx="2531">
                        <c:v>2540.0888919999998</c:v>
                      </c:pt>
                      <c:pt idx="2532">
                        <c:v>2541.098285</c:v>
                      </c:pt>
                      <c:pt idx="2533">
                        <c:v>2542.0983860000001</c:v>
                      </c:pt>
                      <c:pt idx="2534">
                        <c:v>2543.0980519999998</c:v>
                      </c:pt>
                      <c:pt idx="2535">
                        <c:v>2544.0943349999998</c:v>
                      </c:pt>
                      <c:pt idx="2536">
                        <c:v>2545.0939290000001</c:v>
                      </c:pt>
                      <c:pt idx="2537">
                        <c:v>2546.1046189999997</c:v>
                      </c:pt>
                      <c:pt idx="2538">
                        <c:v>2547.1160089999998</c:v>
                      </c:pt>
                      <c:pt idx="2539">
                        <c:v>2548.1157909999997</c:v>
                      </c:pt>
                      <c:pt idx="2540">
                        <c:v>2549.1152269999998</c:v>
                      </c:pt>
                      <c:pt idx="2541">
                        <c:v>2550.1223260000002</c:v>
                      </c:pt>
                      <c:pt idx="2542">
                        <c:v>2551.1299589999999</c:v>
                      </c:pt>
                      <c:pt idx="2543">
                        <c:v>2552.1208839999999</c:v>
                      </c:pt>
                      <c:pt idx="2544">
                        <c:v>2553.128428</c:v>
                      </c:pt>
                      <c:pt idx="2545">
                        <c:v>2554.128635</c:v>
                      </c:pt>
                      <c:pt idx="2546">
                        <c:v>2555.1226860000002</c:v>
                      </c:pt>
                      <c:pt idx="2547">
                        <c:v>2556.1297879999997</c:v>
                      </c:pt>
                      <c:pt idx="2548">
                        <c:v>2557.123979</c:v>
                      </c:pt>
                      <c:pt idx="2549">
                        <c:v>2558.1313569999998</c:v>
                      </c:pt>
                      <c:pt idx="2550">
                        <c:v>2559.1308989999998</c:v>
                      </c:pt>
                      <c:pt idx="2551">
                        <c:v>2560.1227020000001</c:v>
                      </c:pt>
                      <c:pt idx="2552">
                        <c:v>2561.1223439999999</c:v>
                      </c:pt>
                      <c:pt idx="2553">
                        <c:v>2562.1290319999998</c:v>
                      </c:pt>
                      <c:pt idx="2554">
                        <c:v>2563.1289109999998</c:v>
                      </c:pt>
                      <c:pt idx="2555">
                        <c:v>2564.1289040000001</c:v>
                      </c:pt>
                      <c:pt idx="2556">
                        <c:v>2565.1201179999998</c:v>
                      </c:pt>
                      <c:pt idx="2557">
                        <c:v>2566.1199430000001</c:v>
                      </c:pt>
                      <c:pt idx="2558">
                        <c:v>2567.126561</c:v>
                      </c:pt>
                      <c:pt idx="2559">
                        <c:v>2568.1273889999998</c:v>
                      </c:pt>
                      <c:pt idx="2560">
                        <c:v>2569.1275959999998</c:v>
                      </c:pt>
                      <c:pt idx="2561">
                        <c:v>2570.1293540000001</c:v>
                      </c:pt>
                      <c:pt idx="2562">
                        <c:v>2571.129629</c:v>
                      </c:pt>
                      <c:pt idx="2563">
                        <c:v>2572.1236089999998</c:v>
                      </c:pt>
                      <c:pt idx="2564">
                        <c:v>2573.1241019999998</c:v>
                      </c:pt>
                      <c:pt idx="2565">
                        <c:v>2574.1239609999998</c:v>
                      </c:pt>
                      <c:pt idx="2566">
                        <c:v>2575.1236829999998</c:v>
                      </c:pt>
                      <c:pt idx="2567">
                        <c:v>2576.1332689999999</c:v>
                      </c:pt>
                      <c:pt idx="2568">
                        <c:v>2577.1353220000001</c:v>
                      </c:pt>
                      <c:pt idx="2569">
                        <c:v>2578.1293049999999</c:v>
                      </c:pt>
                      <c:pt idx="2570">
                        <c:v>2579.1503459999999</c:v>
                      </c:pt>
                      <c:pt idx="2571">
                        <c:v>2580.150322</c:v>
                      </c:pt>
                      <c:pt idx="2572">
                        <c:v>2581.1499829999998</c:v>
                      </c:pt>
                      <c:pt idx="2573">
                        <c:v>2582.1657</c:v>
                      </c:pt>
                      <c:pt idx="2574">
                        <c:v>2583.181654</c:v>
                      </c:pt>
                      <c:pt idx="2575">
                        <c:v>2584.1692539999999</c:v>
                      </c:pt>
                      <c:pt idx="2576">
                        <c:v>2585.1690389999999</c:v>
                      </c:pt>
                      <c:pt idx="2577">
                        <c:v>2586.1844069999997</c:v>
                      </c:pt>
                      <c:pt idx="2578">
                        <c:v>2587.1998699999999</c:v>
                      </c:pt>
                      <c:pt idx="2579">
                        <c:v>2588.1997839999999</c:v>
                      </c:pt>
                      <c:pt idx="2580">
                        <c:v>2589.2236659999999</c:v>
                      </c:pt>
                      <c:pt idx="2581">
                        <c:v>2590.2232549999999</c:v>
                      </c:pt>
                      <c:pt idx="2582">
                        <c:v>2591.21902</c:v>
                      </c:pt>
                      <c:pt idx="2583">
                        <c:v>2592.225531</c:v>
                      </c:pt>
                      <c:pt idx="2584">
                        <c:v>2593.2259089999998</c:v>
                      </c:pt>
                      <c:pt idx="2585">
                        <c:v>2594.2386929999998</c:v>
                      </c:pt>
                      <c:pt idx="2586">
                        <c:v>2595.2546109999998</c:v>
                      </c:pt>
                      <c:pt idx="2587">
                        <c:v>2596.2543029999997</c:v>
                      </c:pt>
                      <c:pt idx="2588">
                        <c:v>2597.254539</c:v>
                      </c:pt>
                      <c:pt idx="2589">
                        <c:v>2598.248372</c:v>
                      </c:pt>
                      <c:pt idx="2590">
                        <c:v>2599.248137</c:v>
                      </c:pt>
                      <c:pt idx="2591">
                        <c:v>2600.2478780000001</c:v>
                      </c:pt>
                      <c:pt idx="2592">
                        <c:v>2601.2480169999999</c:v>
                      </c:pt>
                      <c:pt idx="2593">
                        <c:v>2602.2575819999997</c:v>
                      </c:pt>
                      <c:pt idx="2594">
                        <c:v>2603.2578450000001</c:v>
                      </c:pt>
                      <c:pt idx="2595">
                        <c:v>2604.2574159999999</c:v>
                      </c:pt>
                      <c:pt idx="2596">
                        <c:v>2605.2487609999998</c:v>
                      </c:pt>
                      <c:pt idx="2597">
                        <c:v>2606.2554209999998</c:v>
                      </c:pt>
                      <c:pt idx="2598">
                        <c:v>2607.2579799999999</c:v>
                      </c:pt>
                      <c:pt idx="2599">
                        <c:v>2608.2449280000001</c:v>
                      </c:pt>
                      <c:pt idx="2600">
                        <c:v>2609.2513180000001</c:v>
                      </c:pt>
                      <c:pt idx="2601">
                        <c:v>2610.257987</c:v>
                      </c:pt>
                      <c:pt idx="2602">
                        <c:v>2611.2601009999998</c:v>
                      </c:pt>
                      <c:pt idx="2603">
                        <c:v>2612.2598840000001</c:v>
                      </c:pt>
                      <c:pt idx="2604">
                        <c:v>2613.2596060000001</c:v>
                      </c:pt>
                      <c:pt idx="2605">
                        <c:v>2614.2593619999998</c:v>
                      </c:pt>
                      <c:pt idx="2606">
                        <c:v>2615.2593870000001</c:v>
                      </c:pt>
                      <c:pt idx="2607">
                        <c:v>2616.2569349999999</c:v>
                      </c:pt>
                      <c:pt idx="2608">
                        <c:v>2617.256527</c:v>
                      </c:pt>
                      <c:pt idx="2609">
                        <c:v>2618.2640959999999</c:v>
                      </c:pt>
                      <c:pt idx="2610">
                        <c:v>2619.279869</c:v>
                      </c:pt>
                      <c:pt idx="2611">
                        <c:v>2620.292344</c:v>
                      </c:pt>
                      <c:pt idx="2612">
                        <c:v>2621.2922189999999</c:v>
                      </c:pt>
                      <c:pt idx="2613">
                        <c:v>2622.291851</c:v>
                      </c:pt>
                      <c:pt idx="2614">
                        <c:v>2623.2945589999999</c:v>
                      </c:pt>
                      <c:pt idx="2615">
                        <c:v>2624.2943850000001</c:v>
                      </c:pt>
                      <c:pt idx="2616">
                        <c:v>2625.293893</c:v>
                      </c:pt>
                      <c:pt idx="2617">
                        <c:v>2626.2964619999998</c:v>
                      </c:pt>
                      <c:pt idx="2618">
                        <c:v>2627.2985100000001</c:v>
                      </c:pt>
                      <c:pt idx="2619">
                        <c:v>2628.298303</c:v>
                      </c:pt>
                      <c:pt idx="2620">
                        <c:v>2629.2980229999998</c:v>
                      </c:pt>
                      <c:pt idx="2621">
                        <c:v>2630.304431</c:v>
                      </c:pt>
                      <c:pt idx="2622">
                        <c:v>2631.3108579999998</c:v>
                      </c:pt>
                      <c:pt idx="2623">
                        <c:v>2632.3263830000001</c:v>
                      </c:pt>
                      <c:pt idx="2624">
                        <c:v>2633.3420660000002</c:v>
                      </c:pt>
                      <c:pt idx="2625">
                        <c:v>2634.341484</c:v>
                      </c:pt>
                      <c:pt idx="2626">
                        <c:v>2635.3420390000001</c:v>
                      </c:pt>
                      <c:pt idx="2627">
                        <c:v>2636.348872</c:v>
                      </c:pt>
                      <c:pt idx="2628">
                        <c:v>2637.3489559999998</c:v>
                      </c:pt>
                      <c:pt idx="2629">
                        <c:v>2638.349044</c:v>
                      </c:pt>
                      <c:pt idx="2630">
                        <c:v>2639.3526940000002</c:v>
                      </c:pt>
                      <c:pt idx="2631">
                        <c:v>2640.3524790000001</c:v>
                      </c:pt>
                      <c:pt idx="2632">
                        <c:v>2641.3523620000001</c:v>
                      </c:pt>
                      <c:pt idx="2633">
                        <c:v>2642.3677779999998</c:v>
                      </c:pt>
                      <c:pt idx="2634">
                        <c:v>2643.383945</c:v>
                      </c:pt>
                      <c:pt idx="2635">
                        <c:v>2644.3844349999999</c:v>
                      </c:pt>
                      <c:pt idx="2636">
                        <c:v>2645.3784029999997</c:v>
                      </c:pt>
                      <c:pt idx="2637">
                        <c:v>2646.3784449999998</c:v>
                      </c:pt>
                      <c:pt idx="2638">
                        <c:v>2647.378972</c:v>
                      </c:pt>
                      <c:pt idx="2639">
                        <c:v>2648.3702560000002</c:v>
                      </c:pt>
                      <c:pt idx="2640">
                        <c:v>2649.3799599999998</c:v>
                      </c:pt>
                      <c:pt idx="2641">
                        <c:v>2650.3862369999997</c:v>
                      </c:pt>
                      <c:pt idx="2642">
                        <c:v>2651.4022199999999</c:v>
                      </c:pt>
                      <c:pt idx="2643">
                        <c:v>2652.4185389999998</c:v>
                      </c:pt>
                      <c:pt idx="2644">
                        <c:v>2653.4193359999999</c:v>
                      </c:pt>
                      <c:pt idx="2645">
                        <c:v>2654.43469</c:v>
                      </c:pt>
                      <c:pt idx="2646">
                        <c:v>2655.43478</c:v>
                      </c:pt>
                      <c:pt idx="2647">
                        <c:v>2656.4579330000001</c:v>
                      </c:pt>
                      <c:pt idx="2648">
                        <c:v>2657.4679080000001</c:v>
                      </c:pt>
                      <c:pt idx="2649">
                        <c:v>2658.472964</c:v>
                      </c:pt>
                      <c:pt idx="2650">
                        <c:v>2659.479507</c:v>
                      </c:pt>
                      <c:pt idx="2651">
                        <c:v>2660.4796350000001</c:v>
                      </c:pt>
                      <c:pt idx="2652">
                        <c:v>2661.4794109999998</c:v>
                      </c:pt>
                      <c:pt idx="2653">
                        <c:v>2662.4894690000001</c:v>
                      </c:pt>
                      <c:pt idx="2654">
                        <c:v>2663.5050369999999</c:v>
                      </c:pt>
                      <c:pt idx="2655">
                        <c:v>2664.504782</c:v>
                      </c:pt>
                      <c:pt idx="2656">
                        <c:v>2665.5046809999999</c:v>
                      </c:pt>
                      <c:pt idx="2657">
                        <c:v>2666.504664</c:v>
                      </c:pt>
                      <c:pt idx="2658">
                        <c:v>2667.504422</c:v>
                      </c:pt>
                      <c:pt idx="2659">
                        <c:v>2668.4954149999999</c:v>
                      </c:pt>
                      <c:pt idx="2660">
                        <c:v>2669.500747</c:v>
                      </c:pt>
                      <c:pt idx="2661">
                        <c:v>2670.501049</c:v>
                      </c:pt>
                      <c:pt idx="2662">
                        <c:v>2671.5007169999999</c:v>
                      </c:pt>
                      <c:pt idx="2663">
                        <c:v>2672.5007519999999</c:v>
                      </c:pt>
                      <c:pt idx="2664">
                        <c:v>2673.5003809999998</c:v>
                      </c:pt>
                      <c:pt idx="2665">
                        <c:v>2674.5001109999998</c:v>
                      </c:pt>
                      <c:pt idx="2666">
                        <c:v>2675.5004309999999</c:v>
                      </c:pt>
                      <c:pt idx="2667">
                        <c:v>2676.4994369999999</c:v>
                      </c:pt>
                      <c:pt idx="2668">
                        <c:v>2677.5028130000001</c:v>
                      </c:pt>
                      <c:pt idx="2669">
                        <c:v>2678.5151179999998</c:v>
                      </c:pt>
                      <c:pt idx="2670">
                        <c:v>2679.5153150000001</c:v>
                      </c:pt>
                      <c:pt idx="2671">
                        <c:v>2680.5308559999999</c:v>
                      </c:pt>
                      <c:pt idx="2672">
                        <c:v>2681.5305229999999</c:v>
                      </c:pt>
                      <c:pt idx="2673">
                        <c:v>2682.546503</c:v>
                      </c:pt>
                      <c:pt idx="2674">
                        <c:v>2683.5469370000001</c:v>
                      </c:pt>
                      <c:pt idx="2675">
                        <c:v>2684.546824</c:v>
                      </c:pt>
                      <c:pt idx="2676">
                        <c:v>2685.5529149999998</c:v>
                      </c:pt>
                      <c:pt idx="2677">
                        <c:v>2686.552717</c:v>
                      </c:pt>
                      <c:pt idx="2678">
                        <c:v>2687.5523859999998</c:v>
                      </c:pt>
                      <c:pt idx="2679">
                        <c:v>2688.5527429999997</c:v>
                      </c:pt>
                      <c:pt idx="2680">
                        <c:v>2689.5470089999999</c:v>
                      </c:pt>
                      <c:pt idx="2681">
                        <c:v>2690.546773</c:v>
                      </c:pt>
                      <c:pt idx="2682">
                        <c:v>2691.5464440000001</c:v>
                      </c:pt>
                      <c:pt idx="2683">
                        <c:v>2692.556294</c:v>
                      </c:pt>
                      <c:pt idx="2684">
                        <c:v>2693.5441019999998</c:v>
                      </c:pt>
                      <c:pt idx="2685">
                        <c:v>2694.5436489999997</c:v>
                      </c:pt>
                      <c:pt idx="2686">
                        <c:v>2695.5487950000002</c:v>
                      </c:pt>
                      <c:pt idx="2687">
                        <c:v>2696.5485319999998</c:v>
                      </c:pt>
                      <c:pt idx="2688">
                        <c:v>2697.5482929999998</c:v>
                      </c:pt>
                      <c:pt idx="2689">
                        <c:v>2698.547873</c:v>
                      </c:pt>
                      <c:pt idx="2690">
                        <c:v>2699.5481650000002</c:v>
                      </c:pt>
                      <c:pt idx="2691">
                        <c:v>2700.547795</c:v>
                      </c:pt>
                      <c:pt idx="2692">
                        <c:v>2701.5479209999999</c:v>
                      </c:pt>
                      <c:pt idx="2693">
                        <c:v>2702.5480939999998</c:v>
                      </c:pt>
                      <c:pt idx="2694">
                        <c:v>2703.5485949999998</c:v>
                      </c:pt>
                      <c:pt idx="2695">
                        <c:v>2704.5489090000001</c:v>
                      </c:pt>
                      <c:pt idx="2696">
                        <c:v>2705.5508369999998</c:v>
                      </c:pt>
                      <c:pt idx="2697">
                        <c:v>2706.552428</c:v>
                      </c:pt>
                      <c:pt idx="2698">
                        <c:v>2707.5529109999998</c:v>
                      </c:pt>
                      <c:pt idx="2699">
                        <c:v>2708.55312</c:v>
                      </c:pt>
                      <c:pt idx="2700">
                        <c:v>2709.5684889999998</c:v>
                      </c:pt>
                      <c:pt idx="2701">
                        <c:v>2710.578289</c:v>
                      </c:pt>
                      <c:pt idx="2702">
                        <c:v>2711.5776419999997</c:v>
                      </c:pt>
                      <c:pt idx="2703">
                        <c:v>2712.593903</c:v>
                      </c:pt>
                      <c:pt idx="2704">
                        <c:v>2713.6030689999998</c:v>
                      </c:pt>
                      <c:pt idx="2705">
                        <c:v>2714.6031039999998</c:v>
                      </c:pt>
                      <c:pt idx="2706">
                        <c:v>2715.6185820000001</c:v>
                      </c:pt>
                      <c:pt idx="2707">
                        <c:v>2716.6189060000002</c:v>
                      </c:pt>
                      <c:pt idx="2708">
                        <c:v>2717.6345919999999</c:v>
                      </c:pt>
                      <c:pt idx="2709">
                        <c:v>2718.6345900000001</c:v>
                      </c:pt>
                      <c:pt idx="2710">
                        <c:v>2719.6342890000001</c:v>
                      </c:pt>
                      <c:pt idx="2711">
                        <c:v>2720.6343419999998</c:v>
                      </c:pt>
                      <c:pt idx="2712">
                        <c:v>2721.628346</c:v>
                      </c:pt>
                      <c:pt idx="2713">
                        <c:v>2722.6255059999999</c:v>
                      </c:pt>
                      <c:pt idx="2714">
                        <c:v>2723.6200490000001</c:v>
                      </c:pt>
                      <c:pt idx="2715">
                        <c:v>2724.6198679999998</c:v>
                      </c:pt>
                      <c:pt idx="2716">
                        <c:v>2725.6200719999997</c:v>
                      </c:pt>
                      <c:pt idx="2717">
                        <c:v>2726.6270639999998</c:v>
                      </c:pt>
                      <c:pt idx="2718">
                        <c:v>2727.6273459999998</c:v>
                      </c:pt>
                      <c:pt idx="2719">
                        <c:v>2728.6274100000001</c:v>
                      </c:pt>
                      <c:pt idx="2720">
                        <c:v>2729.6271569999999</c:v>
                      </c:pt>
                      <c:pt idx="2721">
                        <c:v>2730.6269269999998</c:v>
                      </c:pt>
                      <c:pt idx="2722">
                        <c:v>2731.6269750000001</c:v>
                      </c:pt>
                      <c:pt idx="2723">
                        <c:v>2732.642456</c:v>
                      </c:pt>
                      <c:pt idx="2724">
                        <c:v>2733.6664479999999</c:v>
                      </c:pt>
                      <c:pt idx="2725">
                        <c:v>2734.6819869999999</c:v>
                      </c:pt>
                      <c:pt idx="2726">
                        <c:v>2735.6819</c:v>
                      </c:pt>
                      <c:pt idx="2727">
                        <c:v>2736.683383</c:v>
                      </c:pt>
                      <c:pt idx="2728">
                        <c:v>2737.699271</c:v>
                      </c:pt>
                      <c:pt idx="2729">
                        <c:v>2738.6993069999999</c:v>
                      </c:pt>
                      <c:pt idx="2730">
                        <c:v>2739.7156479999999</c:v>
                      </c:pt>
                      <c:pt idx="2731">
                        <c:v>2740.730982</c:v>
                      </c:pt>
                      <c:pt idx="2732">
                        <c:v>2741.7517600000001</c:v>
                      </c:pt>
                      <c:pt idx="2733">
                        <c:v>2742.7458069999998</c:v>
                      </c:pt>
                      <c:pt idx="2734">
                        <c:v>2743.7464300000001</c:v>
                      </c:pt>
                      <c:pt idx="2735">
                        <c:v>2744.746349</c:v>
                      </c:pt>
                      <c:pt idx="2736">
                        <c:v>2745.7461119999998</c:v>
                      </c:pt>
                      <c:pt idx="2737">
                        <c:v>2746.7459840000001</c:v>
                      </c:pt>
                      <c:pt idx="2738">
                        <c:v>2747.7461159999998</c:v>
                      </c:pt>
                      <c:pt idx="2739">
                        <c:v>2748.7593779999997</c:v>
                      </c:pt>
                      <c:pt idx="2740">
                        <c:v>2749.759372</c:v>
                      </c:pt>
                      <c:pt idx="2741">
                        <c:v>2750.7599769999997</c:v>
                      </c:pt>
                      <c:pt idx="2742">
                        <c:v>2751.7593689999999</c:v>
                      </c:pt>
                      <c:pt idx="2743">
                        <c:v>2752.7595689999998</c:v>
                      </c:pt>
                      <c:pt idx="2744">
                        <c:v>2753.7662609999998</c:v>
                      </c:pt>
                      <c:pt idx="2745">
                        <c:v>2754.782013</c:v>
                      </c:pt>
                      <c:pt idx="2746">
                        <c:v>2755.7821730000001</c:v>
                      </c:pt>
                      <c:pt idx="2747">
                        <c:v>2756.8060219999998</c:v>
                      </c:pt>
                      <c:pt idx="2748">
                        <c:v>2757.8127100000002</c:v>
                      </c:pt>
                      <c:pt idx="2749">
                        <c:v>2758.8379359999999</c:v>
                      </c:pt>
                      <c:pt idx="2750">
                        <c:v>2759.8397380000001</c:v>
                      </c:pt>
                      <c:pt idx="2751">
                        <c:v>2760.843535</c:v>
                      </c:pt>
                      <c:pt idx="2752">
                        <c:v>2761.8435939999999</c:v>
                      </c:pt>
                      <c:pt idx="2753">
                        <c:v>2762.8437519999998</c:v>
                      </c:pt>
                      <c:pt idx="2754">
                        <c:v>2763.8508980000001</c:v>
                      </c:pt>
                      <c:pt idx="2755">
                        <c:v>2764.8505110000001</c:v>
                      </c:pt>
                      <c:pt idx="2756">
                        <c:v>2765.844427</c:v>
                      </c:pt>
                      <c:pt idx="2757">
                        <c:v>2766.851459</c:v>
                      </c:pt>
                      <c:pt idx="2758">
                        <c:v>2767.86652</c:v>
                      </c:pt>
                      <c:pt idx="2759">
                        <c:v>2768.8662690000001</c:v>
                      </c:pt>
                      <c:pt idx="2760">
                        <c:v>2769.8659549999998</c:v>
                      </c:pt>
                      <c:pt idx="2761">
                        <c:v>2770.8658540000001</c:v>
                      </c:pt>
                      <c:pt idx="2762">
                        <c:v>2771.8725260000001</c:v>
                      </c:pt>
                      <c:pt idx="2763">
                        <c:v>2772.879477</c:v>
                      </c:pt>
                      <c:pt idx="2764">
                        <c:v>2773.8796859999998</c:v>
                      </c:pt>
                      <c:pt idx="2765">
                        <c:v>2774.8735879999999</c:v>
                      </c:pt>
                      <c:pt idx="2766">
                        <c:v>2775.8802820000001</c:v>
                      </c:pt>
                      <c:pt idx="2767">
                        <c:v>2776.879993</c:v>
                      </c:pt>
                      <c:pt idx="2768">
                        <c:v>2777.879774</c:v>
                      </c:pt>
                      <c:pt idx="2769">
                        <c:v>2778.8796309999998</c:v>
                      </c:pt>
                      <c:pt idx="2770">
                        <c:v>2779.8734380000001</c:v>
                      </c:pt>
                      <c:pt idx="2771">
                        <c:v>2780.8820000000001</c:v>
                      </c:pt>
                      <c:pt idx="2772">
                        <c:v>2781.8713269999998</c:v>
                      </c:pt>
                      <c:pt idx="2773">
                        <c:v>2782.880674</c:v>
                      </c:pt>
                      <c:pt idx="2774">
                        <c:v>2783.887436</c:v>
                      </c:pt>
                      <c:pt idx="2775">
                        <c:v>2784.9132789999999</c:v>
                      </c:pt>
                      <c:pt idx="2776">
                        <c:v>2785.9289840000001</c:v>
                      </c:pt>
                      <c:pt idx="2777">
                        <c:v>2786.9289779999999</c:v>
                      </c:pt>
                      <c:pt idx="2778">
                        <c:v>2787.9290000000001</c:v>
                      </c:pt>
                      <c:pt idx="2779">
                        <c:v>2788.9287770000001</c:v>
                      </c:pt>
                      <c:pt idx="2780">
                        <c:v>2789.9289159999998</c:v>
                      </c:pt>
                      <c:pt idx="2781">
                        <c:v>2790.9293259999999</c:v>
                      </c:pt>
                      <c:pt idx="2782">
                        <c:v>2791.929075</c:v>
                      </c:pt>
                      <c:pt idx="2783">
                        <c:v>2792.9202780000001</c:v>
                      </c:pt>
                      <c:pt idx="2784">
                        <c:v>2793.9272350000001</c:v>
                      </c:pt>
                      <c:pt idx="2785">
                        <c:v>2794.9182949999999</c:v>
                      </c:pt>
                      <c:pt idx="2786">
                        <c:v>2795.9180219999998</c:v>
                      </c:pt>
                      <c:pt idx="2787">
                        <c:v>2796.9278249999998</c:v>
                      </c:pt>
                      <c:pt idx="2788">
                        <c:v>2797.9277630000001</c:v>
                      </c:pt>
                      <c:pt idx="2789">
                        <c:v>2798.944274</c:v>
                      </c:pt>
                      <c:pt idx="2790">
                        <c:v>2799.9598029999997</c:v>
                      </c:pt>
                      <c:pt idx="2791">
                        <c:v>2800.975512</c:v>
                      </c:pt>
                      <c:pt idx="2792">
                        <c:v>2801.9696439999998</c:v>
                      </c:pt>
                      <c:pt idx="2793">
                        <c:v>2802.9694180000001</c:v>
                      </c:pt>
                      <c:pt idx="2794">
                        <c:v>2803.9665959999998</c:v>
                      </c:pt>
                      <c:pt idx="2795">
                        <c:v>2804.9662109999999</c:v>
                      </c:pt>
                      <c:pt idx="2796">
                        <c:v>2805.9669829999998</c:v>
                      </c:pt>
                      <c:pt idx="2797">
                        <c:v>2806.9679289999999</c:v>
                      </c:pt>
                      <c:pt idx="2798">
                        <c:v>2807.9675429999998</c:v>
                      </c:pt>
                      <c:pt idx="2799">
                        <c:v>2808.9679729999998</c:v>
                      </c:pt>
                      <c:pt idx="2800">
                        <c:v>2809.977249</c:v>
                      </c:pt>
                      <c:pt idx="2801">
                        <c:v>2810.9774729999999</c:v>
                      </c:pt>
                      <c:pt idx="2802">
                        <c:v>2811.9718149999999</c:v>
                      </c:pt>
                      <c:pt idx="2803">
                        <c:v>2812.9789409999998</c:v>
                      </c:pt>
                      <c:pt idx="2804">
                        <c:v>2813.9785569999999</c:v>
                      </c:pt>
                      <c:pt idx="2805">
                        <c:v>2814.9790469999998</c:v>
                      </c:pt>
                      <c:pt idx="2806">
                        <c:v>2816.0100819999998</c:v>
                      </c:pt>
                      <c:pt idx="2807">
                        <c:v>2817.0097989999999</c:v>
                      </c:pt>
                      <c:pt idx="2808">
                        <c:v>2818.0095879999999</c:v>
                      </c:pt>
                      <c:pt idx="2809">
                        <c:v>2819.0037219999999</c:v>
                      </c:pt>
                      <c:pt idx="2810">
                        <c:v>2820.0033159999998</c:v>
                      </c:pt>
                      <c:pt idx="2811">
                        <c:v>2821.0033509999998</c:v>
                      </c:pt>
                      <c:pt idx="2812">
                        <c:v>2822.0097999999998</c:v>
                      </c:pt>
                      <c:pt idx="2813">
                        <c:v>2823.0103719999997</c:v>
                      </c:pt>
                      <c:pt idx="2814">
                        <c:v>2824.0100309999998</c:v>
                      </c:pt>
                      <c:pt idx="2815">
                        <c:v>2825.0166020000001</c:v>
                      </c:pt>
                      <c:pt idx="2816">
                        <c:v>2826.0170410000001</c:v>
                      </c:pt>
                      <c:pt idx="2817">
                        <c:v>2827.0176149999998</c:v>
                      </c:pt>
                      <c:pt idx="2818">
                        <c:v>2828.029665</c:v>
                      </c:pt>
                      <c:pt idx="2819">
                        <c:v>2829.0449530000001</c:v>
                      </c:pt>
                      <c:pt idx="2820">
                        <c:v>2830.0450860000001</c:v>
                      </c:pt>
                      <c:pt idx="2821">
                        <c:v>2831.0454279999999</c:v>
                      </c:pt>
                      <c:pt idx="2822">
                        <c:v>2832.0452399999999</c:v>
                      </c:pt>
                      <c:pt idx="2823">
                        <c:v>2833.04601</c:v>
                      </c:pt>
                      <c:pt idx="2824">
                        <c:v>2834.0456199999999</c:v>
                      </c:pt>
                      <c:pt idx="2825">
                        <c:v>2835.052408</c:v>
                      </c:pt>
                      <c:pt idx="2826">
                        <c:v>2836.052091</c:v>
                      </c:pt>
                      <c:pt idx="2827">
                        <c:v>2837.0521199999998</c:v>
                      </c:pt>
                      <c:pt idx="2828">
                        <c:v>2838.0521949999998</c:v>
                      </c:pt>
                      <c:pt idx="2829">
                        <c:v>2839.0519449999997</c:v>
                      </c:pt>
                      <c:pt idx="2830">
                        <c:v>2840.0523840000001</c:v>
                      </c:pt>
                      <c:pt idx="2831">
                        <c:v>2841.0547759999999</c:v>
                      </c:pt>
                      <c:pt idx="2832">
                        <c:v>2842.0544799999998</c:v>
                      </c:pt>
                      <c:pt idx="2833">
                        <c:v>2843.0544719999998</c:v>
                      </c:pt>
                      <c:pt idx="2834">
                        <c:v>2844.0542350000001</c:v>
                      </c:pt>
                      <c:pt idx="2835">
                        <c:v>2845.053825</c:v>
                      </c:pt>
                      <c:pt idx="2836">
                        <c:v>2846.0693719999999</c:v>
                      </c:pt>
                      <c:pt idx="2837">
                        <c:v>2847.0780770000001</c:v>
                      </c:pt>
                      <c:pt idx="2838">
                        <c:v>2848.0934710000001</c:v>
                      </c:pt>
                      <c:pt idx="2839">
                        <c:v>2849.108581</c:v>
                      </c:pt>
                      <c:pt idx="2840">
                        <c:v>2850.1082809999998</c:v>
                      </c:pt>
                      <c:pt idx="2841">
                        <c:v>2851.1135850000001</c:v>
                      </c:pt>
                      <c:pt idx="2842">
                        <c:v>2852.1134899999997</c:v>
                      </c:pt>
                      <c:pt idx="2843">
                        <c:v>2853.1133199999999</c:v>
                      </c:pt>
                      <c:pt idx="2844">
                        <c:v>2854.113128</c:v>
                      </c:pt>
                      <c:pt idx="2845">
                        <c:v>2855.1199329999999</c:v>
                      </c:pt>
                      <c:pt idx="2846">
                        <c:v>2856.1424120000001</c:v>
                      </c:pt>
                      <c:pt idx="2847">
                        <c:v>2857.1606360000001</c:v>
                      </c:pt>
                      <c:pt idx="2848">
                        <c:v>2858.1759259999999</c:v>
                      </c:pt>
                      <c:pt idx="2849">
                        <c:v>2859.1757039999998</c:v>
                      </c:pt>
                      <c:pt idx="2850">
                        <c:v>2860.182159</c:v>
                      </c:pt>
                      <c:pt idx="2851">
                        <c:v>2861.203188</c:v>
                      </c:pt>
                      <c:pt idx="2852">
                        <c:v>2862.2029659999998</c:v>
                      </c:pt>
                      <c:pt idx="2853">
                        <c:v>2863.202468</c:v>
                      </c:pt>
                      <c:pt idx="2854">
                        <c:v>2864.2181740000001</c:v>
                      </c:pt>
                      <c:pt idx="2855">
                        <c:v>2865.218828</c:v>
                      </c:pt>
                      <c:pt idx="2856">
                        <c:v>2866.2186369999999</c:v>
                      </c:pt>
                      <c:pt idx="2857">
                        <c:v>2867.222401</c:v>
                      </c:pt>
                      <c:pt idx="2858">
                        <c:v>2868.2220969999998</c:v>
                      </c:pt>
                      <c:pt idx="2859">
                        <c:v>2869.2380039999998</c:v>
                      </c:pt>
                      <c:pt idx="2860">
                        <c:v>2870.2536930000001</c:v>
                      </c:pt>
                      <c:pt idx="2861">
                        <c:v>2871.253577</c:v>
                      </c:pt>
                      <c:pt idx="2862">
                        <c:v>2872.25407</c:v>
                      </c:pt>
                      <c:pt idx="2863">
                        <c:v>2873.25378</c:v>
                      </c:pt>
                      <c:pt idx="2864">
                        <c:v>2874.253604</c:v>
                      </c:pt>
                      <c:pt idx="2865">
                        <c:v>2875.2447579999998</c:v>
                      </c:pt>
                      <c:pt idx="2866">
                        <c:v>2876.2448759999997</c:v>
                      </c:pt>
                      <c:pt idx="2867">
                        <c:v>2877.2476550000001</c:v>
                      </c:pt>
                      <c:pt idx="2868">
                        <c:v>2878.2487839999999</c:v>
                      </c:pt>
                      <c:pt idx="2869">
                        <c:v>2879.2485080000001</c:v>
                      </c:pt>
                      <c:pt idx="2870">
                        <c:v>2880.252066</c:v>
                      </c:pt>
                      <c:pt idx="2871">
                        <c:v>2881.2461560000002</c:v>
                      </c:pt>
                      <c:pt idx="2872">
                        <c:v>2882.249949</c:v>
                      </c:pt>
                      <c:pt idx="2873">
                        <c:v>2883.253545</c:v>
                      </c:pt>
                      <c:pt idx="2874">
                        <c:v>2884.2532719999999</c:v>
                      </c:pt>
                      <c:pt idx="2875">
                        <c:v>2885.2574639999998</c:v>
                      </c:pt>
                      <c:pt idx="2876">
                        <c:v>2886.2575259999999</c:v>
                      </c:pt>
                      <c:pt idx="2877">
                        <c:v>2887.251917</c:v>
                      </c:pt>
                      <c:pt idx="2878">
                        <c:v>2888.2555929999999</c:v>
                      </c:pt>
                      <c:pt idx="2879">
                        <c:v>2889.2747519999998</c:v>
                      </c:pt>
                      <c:pt idx="2880">
                        <c:v>2890.290156</c:v>
                      </c:pt>
                      <c:pt idx="2881">
                        <c:v>2891.2910929999998</c:v>
                      </c:pt>
                      <c:pt idx="2882">
                        <c:v>2892.283179</c:v>
                      </c:pt>
                      <c:pt idx="2883">
                        <c:v>2893.2983060000001</c:v>
                      </c:pt>
                      <c:pt idx="2884">
                        <c:v>2894.2982539999998</c:v>
                      </c:pt>
                      <c:pt idx="2885">
                        <c:v>2895.2980750000002</c:v>
                      </c:pt>
                      <c:pt idx="2886">
                        <c:v>2896.2923499999997</c:v>
                      </c:pt>
                      <c:pt idx="2887">
                        <c:v>2897.2923390000001</c:v>
                      </c:pt>
                      <c:pt idx="2888">
                        <c:v>2898.292289</c:v>
                      </c:pt>
                      <c:pt idx="2889">
                        <c:v>2899.2922519999997</c:v>
                      </c:pt>
                      <c:pt idx="2890">
                        <c:v>2900.2922479999997</c:v>
                      </c:pt>
                      <c:pt idx="2891">
                        <c:v>2901.293126</c:v>
                      </c:pt>
                      <c:pt idx="2892">
                        <c:v>2902.2936639999998</c:v>
                      </c:pt>
                      <c:pt idx="2893">
                        <c:v>2903.3041199999998</c:v>
                      </c:pt>
                      <c:pt idx="2894">
                        <c:v>2904.3105190000001</c:v>
                      </c:pt>
                      <c:pt idx="2895">
                        <c:v>2905.325938</c:v>
                      </c:pt>
                      <c:pt idx="2896">
                        <c:v>2906.3255949999998</c:v>
                      </c:pt>
                      <c:pt idx="2897">
                        <c:v>2907.347929</c:v>
                      </c:pt>
                      <c:pt idx="2898">
                        <c:v>2908.3632579999999</c:v>
                      </c:pt>
                      <c:pt idx="2899">
                        <c:v>2909.363343</c:v>
                      </c:pt>
                      <c:pt idx="2900">
                        <c:v>2910.3634739999998</c:v>
                      </c:pt>
                      <c:pt idx="2901">
                        <c:v>2911.3614849999999</c:v>
                      </c:pt>
                      <c:pt idx="2902">
                        <c:v>2912.3712449999998</c:v>
                      </c:pt>
                      <c:pt idx="2903">
                        <c:v>2913.3711229999999</c:v>
                      </c:pt>
                      <c:pt idx="2904">
                        <c:v>2914.3716369999997</c:v>
                      </c:pt>
                      <c:pt idx="2905">
                        <c:v>2915.381386</c:v>
                      </c:pt>
                      <c:pt idx="2906">
                        <c:v>2916.380909</c:v>
                      </c:pt>
                      <c:pt idx="2907">
                        <c:v>2917.3818179999998</c:v>
                      </c:pt>
                      <c:pt idx="2908">
                        <c:v>2918.3813599999999</c:v>
                      </c:pt>
                      <c:pt idx="2909">
                        <c:v>2919.3729680000001</c:v>
                      </c:pt>
                      <c:pt idx="2910">
                        <c:v>2920.3723</c:v>
                      </c:pt>
                      <c:pt idx="2911">
                        <c:v>2921.3727739999999</c:v>
                      </c:pt>
                      <c:pt idx="2912">
                        <c:v>2922.373016</c:v>
                      </c:pt>
                      <c:pt idx="2913">
                        <c:v>2923.3729989999997</c:v>
                      </c:pt>
                      <c:pt idx="2914">
                        <c:v>2924.3728599999999</c:v>
                      </c:pt>
                      <c:pt idx="2915">
                        <c:v>2925.3826949999998</c:v>
                      </c:pt>
                      <c:pt idx="2916">
                        <c:v>2926.3728529999998</c:v>
                      </c:pt>
                      <c:pt idx="2917">
                        <c:v>2927.3726320000001</c:v>
                      </c:pt>
                      <c:pt idx="2918">
                        <c:v>2928.3767290000001</c:v>
                      </c:pt>
                      <c:pt idx="2919">
                        <c:v>2929.3772829999998</c:v>
                      </c:pt>
                      <c:pt idx="2920">
                        <c:v>2930.3767680000001</c:v>
                      </c:pt>
                      <c:pt idx="2921">
                        <c:v>2931.3764879999999</c:v>
                      </c:pt>
                      <c:pt idx="2922">
                        <c:v>2932.377285</c:v>
                      </c:pt>
                      <c:pt idx="2923">
                        <c:v>2933.3721519999999</c:v>
                      </c:pt>
                      <c:pt idx="2924">
                        <c:v>2934.38168</c:v>
                      </c:pt>
                      <c:pt idx="2925">
                        <c:v>2935.3815589999999</c:v>
                      </c:pt>
                      <c:pt idx="2926">
                        <c:v>2936.3743420000001</c:v>
                      </c:pt>
                      <c:pt idx="2927">
                        <c:v>2937.3763140000001</c:v>
                      </c:pt>
                      <c:pt idx="2928">
                        <c:v>2938.370453</c:v>
                      </c:pt>
                      <c:pt idx="2929">
                        <c:v>2939.3899590000001</c:v>
                      </c:pt>
                      <c:pt idx="2930">
                        <c:v>2940.4072390000001</c:v>
                      </c:pt>
                      <c:pt idx="2931">
                        <c:v>2941.4321129999998</c:v>
                      </c:pt>
                      <c:pt idx="2932">
                        <c:v>2942.4316610000001</c:v>
                      </c:pt>
                      <c:pt idx="2933">
                        <c:v>2943.4319089999999</c:v>
                      </c:pt>
                      <c:pt idx="2934">
                        <c:v>2944.431564</c:v>
                      </c:pt>
                      <c:pt idx="2935">
                        <c:v>2945.431474</c:v>
                      </c:pt>
                      <c:pt idx="2936">
                        <c:v>2946.4317719999999</c:v>
                      </c:pt>
                      <c:pt idx="2937">
                        <c:v>2947.41723</c:v>
                      </c:pt>
                      <c:pt idx="2938">
                        <c:v>2948.4169189999998</c:v>
                      </c:pt>
                      <c:pt idx="2939">
                        <c:v>2949.4171739999997</c:v>
                      </c:pt>
                      <c:pt idx="2940">
                        <c:v>2950.4253610000001</c:v>
                      </c:pt>
                      <c:pt idx="2941">
                        <c:v>2951.4320749999997</c:v>
                      </c:pt>
                      <c:pt idx="2942">
                        <c:v>2952.4199429999999</c:v>
                      </c:pt>
                      <c:pt idx="2943">
                        <c:v>2953.4206719999997</c:v>
                      </c:pt>
                      <c:pt idx="2944">
                        <c:v>2954.4301609999998</c:v>
                      </c:pt>
                      <c:pt idx="2945">
                        <c:v>2955.4421299999999</c:v>
                      </c:pt>
                      <c:pt idx="2946">
                        <c:v>2956.4575279999999</c:v>
                      </c:pt>
                      <c:pt idx="2947">
                        <c:v>2957.4575110000001</c:v>
                      </c:pt>
                      <c:pt idx="2948">
                        <c:v>2958.4732589999999</c:v>
                      </c:pt>
                      <c:pt idx="2949">
                        <c:v>2959.4731889999998</c:v>
                      </c:pt>
                      <c:pt idx="2950">
                        <c:v>2960.472851</c:v>
                      </c:pt>
                      <c:pt idx="2951">
                        <c:v>2961.4737059999998</c:v>
                      </c:pt>
                      <c:pt idx="2952">
                        <c:v>2962.465201</c:v>
                      </c:pt>
                      <c:pt idx="2953">
                        <c:v>2963.4716800000001</c:v>
                      </c:pt>
                      <c:pt idx="2954">
                        <c:v>2964.478427</c:v>
                      </c:pt>
                      <c:pt idx="2955">
                        <c:v>2965.4787670000001</c:v>
                      </c:pt>
                      <c:pt idx="2956">
                        <c:v>2966.4825409999999</c:v>
                      </c:pt>
                      <c:pt idx="2957">
                        <c:v>2967.4820749999999</c:v>
                      </c:pt>
                      <c:pt idx="2958">
                        <c:v>2968.4817910000002</c:v>
                      </c:pt>
                      <c:pt idx="2959">
                        <c:v>2969.4889909999997</c:v>
                      </c:pt>
                      <c:pt idx="2960">
                        <c:v>2970.488883</c:v>
                      </c:pt>
                      <c:pt idx="2961">
                        <c:v>2971.4902649999999</c:v>
                      </c:pt>
                      <c:pt idx="2962">
                        <c:v>2972.4904329999999</c:v>
                      </c:pt>
                      <c:pt idx="2963">
                        <c:v>2973.4910869999999</c:v>
                      </c:pt>
                      <c:pt idx="2964">
                        <c:v>2974.5070449999998</c:v>
                      </c:pt>
                      <c:pt idx="2965">
                        <c:v>2975.4980339999997</c:v>
                      </c:pt>
                      <c:pt idx="2966">
                        <c:v>2976.497562</c:v>
                      </c:pt>
                      <c:pt idx="2967">
                        <c:v>2977.5011500000001</c:v>
                      </c:pt>
                      <c:pt idx="2968">
                        <c:v>2978.5017050000001</c:v>
                      </c:pt>
                      <c:pt idx="2969">
                        <c:v>2979.504668</c:v>
                      </c:pt>
                      <c:pt idx="2970">
                        <c:v>2980.5044459999999</c:v>
                      </c:pt>
                      <c:pt idx="2971">
                        <c:v>2981.5043909999999</c:v>
                      </c:pt>
                      <c:pt idx="2972">
                        <c:v>2982.5045359999999</c:v>
                      </c:pt>
                      <c:pt idx="2973">
                        <c:v>2983.4956149999998</c:v>
                      </c:pt>
                      <c:pt idx="2974">
                        <c:v>2984.4989179999998</c:v>
                      </c:pt>
                      <c:pt idx="2975">
                        <c:v>2985.4988020000001</c:v>
                      </c:pt>
                      <c:pt idx="2976">
                        <c:v>2986.5010039999997</c:v>
                      </c:pt>
                      <c:pt idx="2977">
                        <c:v>2987.5078779999999</c:v>
                      </c:pt>
                      <c:pt idx="2978">
                        <c:v>2988.5077120000001</c:v>
                      </c:pt>
                      <c:pt idx="2979">
                        <c:v>2989.498439</c:v>
                      </c:pt>
                      <c:pt idx="2980">
                        <c:v>2990.498634</c:v>
                      </c:pt>
                      <c:pt idx="2981">
                        <c:v>2991.4985859999997</c:v>
                      </c:pt>
                      <c:pt idx="2982">
                        <c:v>2992.4983219999999</c:v>
                      </c:pt>
                      <c:pt idx="2983">
                        <c:v>2993.5088310000001</c:v>
                      </c:pt>
                      <c:pt idx="2984">
                        <c:v>2994.5084379999998</c:v>
                      </c:pt>
                      <c:pt idx="2985">
                        <c:v>2995.508887</c:v>
                      </c:pt>
                      <c:pt idx="2986">
                        <c:v>2996.5089950000001</c:v>
                      </c:pt>
                      <c:pt idx="2987">
                        <c:v>2997.5087880000001</c:v>
                      </c:pt>
                      <c:pt idx="2988">
                        <c:v>2998.5081270000001</c:v>
                      </c:pt>
                      <c:pt idx="2989">
                        <c:v>2999.5082790000001</c:v>
                      </c:pt>
                      <c:pt idx="2990">
                        <c:v>3000.508292</c:v>
                      </c:pt>
                      <c:pt idx="2991">
                        <c:v>3001.5083119999999</c:v>
                      </c:pt>
                      <c:pt idx="2992">
                        <c:v>3002.5068270000002</c:v>
                      </c:pt>
                      <c:pt idx="2993">
                        <c:v>3003.5001219999999</c:v>
                      </c:pt>
                      <c:pt idx="2994">
                        <c:v>3004.499883</c:v>
                      </c:pt>
                      <c:pt idx="2995">
                        <c:v>3005.4997709999998</c:v>
                      </c:pt>
                      <c:pt idx="2996">
                        <c:v>3006.4992200000002</c:v>
                      </c:pt>
                      <c:pt idx="2997">
                        <c:v>3007.4993730000001</c:v>
                      </c:pt>
                      <c:pt idx="2998">
                        <c:v>3008.4995049999998</c:v>
                      </c:pt>
                      <c:pt idx="2999">
                        <c:v>3009.5000019999998</c:v>
                      </c:pt>
                      <c:pt idx="3000">
                        <c:v>3010.4993979999999</c:v>
                      </c:pt>
                      <c:pt idx="3001">
                        <c:v>3011.4992179999999</c:v>
                      </c:pt>
                      <c:pt idx="3002">
                        <c:v>3012.4989970000001</c:v>
                      </c:pt>
                      <c:pt idx="3003">
                        <c:v>3013.4988760000001</c:v>
                      </c:pt>
                      <c:pt idx="3004">
                        <c:v>3014.5084489999999</c:v>
                      </c:pt>
                      <c:pt idx="3005">
                        <c:v>3015.4959939999999</c:v>
                      </c:pt>
                      <c:pt idx="3006">
                        <c:v>3016.4961579999999</c:v>
                      </c:pt>
                      <c:pt idx="3007">
                        <c:v>3017.502375</c:v>
                      </c:pt>
                      <c:pt idx="3008">
                        <c:v>3018.5019039999997</c:v>
                      </c:pt>
                      <c:pt idx="3009">
                        <c:v>3019.5019460000003</c:v>
                      </c:pt>
                      <c:pt idx="3010">
                        <c:v>3020.5019480000001</c:v>
                      </c:pt>
                      <c:pt idx="3011">
                        <c:v>3021.5015029999995</c:v>
                      </c:pt>
                      <c:pt idx="3012">
                        <c:v>3022.5167069999998</c:v>
                      </c:pt>
                      <c:pt idx="3013">
                        <c:v>3023.5343789999997</c:v>
                      </c:pt>
                      <c:pt idx="3014">
                        <c:v>3024.5443569999998</c:v>
                      </c:pt>
                      <c:pt idx="3015">
                        <c:v>3025.5446400000001</c:v>
                      </c:pt>
                      <c:pt idx="3016">
                        <c:v>3026.5448020000003</c:v>
                      </c:pt>
                      <c:pt idx="3017">
                        <c:v>3027.5445609999997</c:v>
                      </c:pt>
                      <c:pt idx="3018">
                        <c:v>3028.5515130000003</c:v>
                      </c:pt>
                      <c:pt idx="3019">
                        <c:v>3029.5516090000001</c:v>
                      </c:pt>
                      <c:pt idx="3020">
                        <c:v>3030.5564940000004</c:v>
                      </c:pt>
                      <c:pt idx="3021">
                        <c:v>3031.5561900000002</c:v>
                      </c:pt>
                      <c:pt idx="3022">
                        <c:v>3032.5562170000003</c:v>
                      </c:pt>
                      <c:pt idx="3023">
                        <c:v>3033.5443699999996</c:v>
                      </c:pt>
                      <c:pt idx="3024">
                        <c:v>3034.5460620000003</c:v>
                      </c:pt>
                      <c:pt idx="3025">
                        <c:v>3035.5459730000002</c:v>
                      </c:pt>
                      <c:pt idx="3026">
                        <c:v>3036.5458579999995</c:v>
                      </c:pt>
                      <c:pt idx="3027">
                        <c:v>3037.5460899999998</c:v>
                      </c:pt>
                      <c:pt idx="3028">
                        <c:v>3038.5612259999998</c:v>
                      </c:pt>
                      <c:pt idx="3029">
                        <c:v>3039.5613219999996</c:v>
                      </c:pt>
                      <c:pt idx="3030">
                        <c:v>3040.5875599999999</c:v>
                      </c:pt>
                      <c:pt idx="3031">
                        <c:v>3041.6026199999997</c:v>
                      </c:pt>
                      <c:pt idx="3032">
                        <c:v>3042.6091710000001</c:v>
                      </c:pt>
                      <c:pt idx="3033">
                        <c:v>3043.6158159999995</c:v>
                      </c:pt>
                      <c:pt idx="3034">
                        <c:v>3044.6319100000001</c:v>
                      </c:pt>
                      <c:pt idx="3035">
                        <c:v>3045.6318030000002</c:v>
                      </c:pt>
                      <c:pt idx="3036">
                        <c:v>3046.6331909999999</c:v>
                      </c:pt>
                      <c:pt idx="3037">
                        <c:v>3047.6338949999999</c:v>
                      </c:pt>
                      <c:pt idx="3038">
                        <c:v>3048.6334809999998</c:v>
                      </c:pt>
                      <c:pt idx="3039">
                        <c:v>3049.6330600000001</c:v>
                      </c:pt>
                      <c:pt idx="3040">
                        <c:v>3050.6485270000003</c:v>
                      </c:pt>
                      <c:pt idx="3041">
                        <c:v>3051.6488319999999</c:v>
                      </c:pt>
                      <c:pt idx="3042">
                        <c:v>3052.648854</c:v>
                      </c:pt>
                      <c:pt idx="3043">
                        <c:v>3053.6645689999996</c:v>
                      </c:pt>
                      <c:pt idx="3044">
                        <c:v>3054.6646620000001</c:v>
                      </c:pt>
                      <c:pt idx="3045">
                        <c:v>3055.6696160000001</c:v>
                      </c:pt>
                      <c:pt idx="3046">
                        <c:v>3056.6850910000003</c:v>
                      </c:pt>
                      <c:pt idx="3047">
                        <c:v>3057.6845519999997</c:v>
                      </c:pt>
                      <c:pt idx="3048">
                        <c:v>3058.7000159999998</c:v>
                      </c:pt>
                      <c:pt idx="3049">
                        <c:v>3059.716496</c:v>
                      </c:pt>
                      <c:pt idx="3050">
                        <c:v>3060.7157980000002</c:v>
                      </c:pt>
                      <c:pt idx="3051">
                        <c:v>3061.7160320000003</c:v>
                      </c:pt>
                      <c:pt idx="3052">
                        <c:v>3062.7156869999999</c:v>
                      </c:pt>
                      <c:pt idx="3053">
                        <c:v>3063.7357110000003</c:v>
                      </c:pt>
                      <c:pt idx="3054">
                        <c:v>3064.7466299999996</c:v>
                      </c:pt>
                      <c:pt idx="3055">
                        <c:v>3065.7464909999999</c:v>
                      </c:pt>
                      <c:pt idx="3056">
                        <c:v>3066.7471070000001</c:v>
                      </c:pt>
                      <c:pt idx="3057">
                        <c:v>3067.7472529999995</c:v>
                      </c:pt>
                      <c:pt idx="3058">
                        <c:v>3068.7473650000002</c:v>
                      </c:pt>
                      <c:pt idx="3059">
                        <c:v>3069.7472829999997</c:v>
                      </c:pt>
                      <c:pt idx="3060">
                        <c:v>3070.7479499999999</c:v>
                      </c:pt>
                      <c:pt idx="3061">
                        <c:v>3071.747687</c:v>
                      </c:pt>
                      <c:pt idx="3062">
                        <c:v>3072.7517379999999</c:v>
                      </c:pt>
                      <c:pt idx="3063">
                        <c:v>3073.7456350000002</c:v>
                      </c:pt>
                      <c:pt idx="3064">
                        <c:v>3074.745817</c:v>
                      </c:pt>
                      <c:pt idx="3065">
                        <c:v>3075.7469940000001</c:v>
                      </c:pt>
                      <c:pt idx="3066">
                        <c:v>3076.7664130000003</c:v>
                      </c:pt>
                      <c:pt idx="3067">
                        <c:v>3077.7762110000003</c:v>
                      </c:pt>
                      <c:pt idx="3068">
                        <c:v>3078.7922570000001</c:v>
                      </c:pt>
                      <c:pt idx="3069">
                        <c:v>3079.7919469999997</c:v>
                      </c:pt>
                      <c:pt idx="3070">
                        <c:v>3080.7916109999996</c:v>
                      </c:pt>
                      <c:pt idx="3071">
                        <c:v>3081.8070790000002</c:v>
                      </c:pt>
                      <c:pt idx="3072">
                        <c:v>3082.7912420000002</c:v>
                      </c:pt>
                      <c:pt idx="3073">
                        <c:v>3083.7919110000003</c:v>
                      </c:pt>
                      <c:pt idx="3074">
                        <c:v>3084.7988779999996</c:v>
                      </c:pt>
                      <c:pt idx="3075">
                        <c:v>3085.7989159999997</c:v>
                      </c:pt>
                      <c:pt idx="3076">
                        <c:v>3086.7989310000003</c:v>
                      </c:pt>
                      <c:pt idx="3077">
                        <c:v>3087.8074129999995</c:v>
                      </c:pt>
                      <c:pt idx="3078">
                        <c:v>3088.8230960000001</c:v>
                      </c:pt>
                      <c:pt idx="3079">
                        <c:v>3089.8455969999995</c:v>
                      </c:pt>
                      <c:pt idx="3080">
                        <c:v>3090.8458840000003</c:v>
                      </c:pt>
                      <c:pt idx="3081">
                        <c:v>3091.8618150000002</c:v>
                      </c:pt>
                      <c:pt idx="3082">
                        <c:v>3092.8772849999996</c:v>
                      </c:pt>
                      <c:pt idx="3083">
                        <c:v>3093.8868949999996</c:v>
                      </c:pt>
                      <c:pt idx="3084">
                        <c:v>3094.9021299999995</c:v>
                      </c:pt>
                      <c:pt idx="3085">
                        <c:v>3095.9018800000003</c:v>
                      </c:pt>
                      <c:pt idx="3086">
                        <c:v>3096.9085530000002</c:v>
                      </c:pt>
                      <c:pt idx="3087">
                        <c:v>3097.9139070000001</c:v>
                      </c:pt>
                      <c:pt idx="3088">
                        <c:v>3098.9293040000002</c:v>
                      </c:pt>
                      <c:pt idx="3089">
                        <c:v>3099.9296850000001</c:v>
                      </c:pt>
                      <c:pt idx="3090">
                        <c:v>3100.929427</c:v>
                      </c:pt>
                      <c:pt idx="3091">
                        <c:v>3101.9331849999999</c:v>
                      </c:pt>
                      <c:pt idx="3092">
                        <c:v>3102.9337029999997</c:v>
                      </c:pt>
                      <c:pt idx="3093">
                        <c:v>3103.9341240000003</c:v>
                      </c:pt>
                      <c:pt idx="3094">
                        <c:v>3104.9347120000002</c:v>
                      </c:pt>
                      <c:pt idx="3095">
                        <c:v>3105.9520000000002</c:v>
                      </c:pt>
                      <c:pt idx="3096">
                        <c:v>3106.9485549999999</c:v>
                      </c:pt>
                      <c:pt idx="3097">
                        <c:v>3107.971192</c:v>
                      </c:pt>
                      <c:pt idx="3098">
                        <c:v>3108.9934969999995</c:v>
                      </c:pt>
                      <c:pt idx="3099">
                        <c:v>3110.0093319999996</c:v>
                      </c:pt>
                      <c:pt idx="3100">
                        <c:v>3110.9952899999998</c:v>
                      </c:pt>
                      <c:pt idx="3101">
                        <c:v>3112.0052370000003</c:v>
                      </c:pt>
                      <c:pt idx="3102">
                        <c:v>3113.0045799999998</c:v>
                      </c:pt>
                      <c:pt idx="3103">
                        <c:v>3114.0053200000002</c:v>
                      </c:pt>
                      <c:pt idx="3104">
                        <c:v>3114.9991890000001</c:v>
                      </c:pt>
                      <c:pt idx="3105">
                        <c:v>3115.9986749999998</c:v>
                      </c:pt>
                      <c:pt idx="3106">
                        <c:v>3116.9988050000002</c:v>
                      </c:pt>
                      <c:pt idx="3107">
                        <c:v>3118.0046519999996</c:v>
                      </c:pt>
                      <c:pt idx="3108">
                        <c:v>3118.995613</c:v>
                      </c:pt>
                      <c:pt idx="3109">
                        <c:v>3119.9950820000004</c:v>
                      </c:pt>
                      <c:pt idx="3110">
                        <c:v>3120.9951089999995</c:v>
                      </c:pt>
                      <c:pt idx="3111">
                        <c:v>3122.001561</c:v>
                      </c:pt>
                      <c:pt idx="3112">
                        <c:v>3123.0015990000002</c:v>
                      </c:pt>
                      <c:pt idx="3113">
                        <c:v>3123.9962420000002</c:v>
                      </c:pt>
                      <c:pt idx="3114">
                        <c:v>3124.9962319999995</c:v>
                      </c:pt>
                      <c:pt idx="3115">
                        <c:v>3125.9964309999996</c:v>
                      </c:pt>
                      <c:pt idx="3116">
                        <c:v>3126.9960460000002</c:v>
                      </c:pt>
                      <c:pt idx="3117">
                        <c:v>3127.9971169999999</c:v>
                      </c:pt>
                      <c:pt idx="3118">
                        <c:v>3129.0100229999998</c:v>
                      </c:pt>
                      <c:pt idx="3119">
                        <c:v>3130.0007990000004</c:v>
                      </c:pt>
                      <c:pt idx="3120">
                        <c:v>3131.0008719999996</c:v>
                      </c:pt>
                      <c:pt idx="3121">
                        <c:v>3132.0077389999997</c:v>
                      </c:pt>
                      <c:pt idx="3122">
                        <c:v>3133.014075</c:v>
                      </c:pt>
                      <c:pt idx="3123">
                        <c:v>3134.0213109999995</c:v>
                      </c:pt>
                      <c:pt idx="3124">
                        <c:v>3135.036564</c:v>
                      </c:pt>
                      <c:pt idx="3125">
                        <c:v>3136.0362370000003</c:v>
                      </c:pt>
                      <c:pt idx="3126">
                        <c:v>3137.0529289999995</c:v>
                      </c:pt>
                      <c:pt idx="3127">
                        <c:v>3138.0704239999995</c:v>
                      </c:pt>
                      <c:pt idx="3128">
                        <c:v>3139.0613809999995</c:v>
                      </c:pt>
                      <c:pt idx="3129">
                        <c:v>3140.073171</c:v>
                      </c:pt>
                      <c:pt idx="3130">
                        <c:v>3141.0735549999999</c:v>
                      </c:pt>
                      <c:pt idx="3131">
                        <c:v>3142.0891819999997</c:v>
                      </c:pt>
                      <c:pt idx="3132">
                        <c:v>3143.088874</c:v>
                      </c:pt>
                      <c:pt idx="3133">
                        <c:v>3144.0886899999996</c:v>
                      </c:pt>
                      <c:pt idx="3134">
                        <c:v>3145.1141959999995</c:v>
                      </c:pt>
                      <c:pt idx="3135">
                        <c:v>3146.1345220000003</c:v>
                      </c:pt>
                      <c:pt idx="3136">
                        <c:v>3147.1342119999999</c:v>
                      </c:pt>
                      <c:pt idx="3137">
                        <c:v>3148.1478120000002</c:v>
                      </c:pt>
                      <c:pt idx="3138">
                        <c:v>3149.147704</c:v>
                      </c:pt>
                      <c:pt idx="3139">
                        <c:v>3150.1478900000002</c:v>
                      </c:pt>
                      <c:pt idx="3140">
                        <c:v>3151.1546749999998</c:v>
                      </c:pt>
                      <c:pt idx="3141">
                        <c:v>3152.1544969999995</c:v>
                      </c:pt>
                      <c:pt idx="3142">
                        <c:v>3153.169903</c:v>
                      </c:pt>
                      <c:pt idx="3143">
                        <c:v>3154.1767840000002</c:v>
                      </c:pt>
                      <c:pt idx="3144">
                        <c:v>3155.1774420000002</c:v>
                      </c:pt>
                      <c:pt idx="3145">
                        <c:v>3156.1713069999996</c:v>
                      </c:pt>
                      <c:pt idx="3146">
                        <c:v>3157.1713389999995</c:v>
                      </c:pt>
                      <c:pt idx="3147">
                        <c:v>3158.171394</c:v>
                      </c:pt>
                      <c:pt idx="3148">
                        <c:v>3159.1777739999998</c:v>
                      </c:pt>
                      <c:pt idx="3149">
                        <c:v>3160.1774669999995</c:v>
                      </c:pt>
                      <c:pt idx="3150">
                        <c:v>3161.1784340000004</c:v>
                      </c:pt>
                      <c:pt idx="3151">
                        <c:v>3162.1783749999995</c:v>
                      </c:pt>
                      <c:pt idx="3152">
                        <c:v>3163.1783720000003</c:v>
                      </c:pt>
                      <c:pt idx="3153">
                        <c:v>3164.1722879999998</c:v>
                      </c:pt>
                      <c:pt idx="3154">
                        <c:v>3165.1721509999998</c:v>
                      </c:pt>
                      <c:pt idx="3155">
                        <c:v>3166.1784589999997</c:v>
                      </c:pt>
                      <c:pt idx="3156">
                        <c:v>3167.1791489999996</c:v>
                      </c:pt>
                      <c:pt idx="3157">
                        <c:v>3168.1793749999997</c:v>
                      </c:pt>
                      <c:pt idx="3158">
                        <c:v>3169.1872459999995</c:v>
                      </c:pt>
                      <c:pt idx="3159">
                        <c:v>3170.1973859999998</c:v>
                      </c:pt>
                      <c:pt idx="3160">
                        <c:v>3171.2131389999995</c:v>
                      </c:pt>
                      <c:pt idx="3161">
                        <c:v>3172.2195849999998</c:v>
                      </c:pt>
                      <c:pt idx="3162">
                        <c:v>3173.2192079999995</c:v>
                      </c:pt>
                      <c:pt idx="3163">
                        <c:v>3174.2193889999999</c:v>
                      </c:pt>
                      <c:pt idx="3164">
                        <c:v>3175.2198170000001</c:v>
                      </c:pt>
                      <c:pt idx="3165">
                        <c:v>3176.2197800000004</c:v>
                      </c:pt>
                      <c:pt idx="3166">
                        <c:v>3177.219642</c:v>
                      </c:pt>
                      <c:pt idx="3167">
                        <c:v>3178.226482</c:v>
                      </c:pt>
                      <c:pt idx="3168">
                        <c:v>3179.2262549999996</c:v>
                      </c:pt>
                      <c:pt idx="3169">
                        <c:v>3180.2419570000002</c:v>
                      </c:pt>
                      <c:pt idx="3170">
                        <c:v>3181.2576429999999</c:v>
                      </c:pt>
                      <c:pt idx="3171">
                        <c:v>3182.2574180000001</c:v>
                      </c:pt>
                      <c:pt idx="3172">
                        <c:v>3183.2571849999995</c:v>
                      </c:pt>
                      <c:pt idx="3173">
                        <c:v>3184.2567399999998</c:v>
                      </c:pt>
                      <c:pt idx="3174">
                        <c:v>3185.2638470000002</c:v>
                      </c:pt>
                      <c:pt idx="3175">
                        <c:v>3186.2793830000001</c:v>
                      </c:pt>
                      <c:pt idx="3176">
                        <c:v>3187.2947489999997</c:v>
                      </c:pt>
                      <c:pt idx="3177">
                        <c:v>3188.3010459999996</c:v>
                      </c:pt>
                      <c:pt idx="3178">
                        <c:v>3189.3014780000003</c:v>
                      </c:pt>
                      <c:pt idx="3179">
                        <c:v>3190.2952029999997</c:v>
                      </c:pt>
                      <c:pt idx="3180">
                        <c:v>3191.2951889999995</c:v>
                      </c:pt>
                      <c:pt idx="3181">
                        <c:v>3192.2947599999998</c:v>
                      </c:pt>
                      <c:pt idx="3182">
                        <c:v>3193.294492</c:v>
                      </c:pt>
                      <c:pt idx="3183">
                        <c:v>3194.2942679999996</c:v>
                      </c:pt>
                      <c:pt idx="3184">
                        <c:v>3195.2940879999996</c:v>
                      </c:pt>
                      <c:pt idx="3185">
                        <c:v>3196.2938949999998</c:v>
                      </c:pt>
                      <c:pt idx="3186">
                        <c:v>3197.3094359999996</c:v>
                      </c:pt>
                      <c:pt idx="3187">
                        <c:v>3198.3250930000004</c:v>
                      </c:pt>
                      <c:pt idx="3188">
                        <c:v>3199.3404730000002</c:v>
                      </c:pt>
                      <c:pt idx="3189">
                        <c:v>3200.34105</c:v>
                      </c:pt>
                      <c:pt idx="3190">
                        <c:v>3201.3564159999996</c:v>
                      </c:pt>
                      <c:pt idx="3191">
                        <c:v>3202.3629979999996</c:v>
                      </c:pt>
                      <c:pt idx="3192">
                        <c:v>3203.3693940000003</c:v>
                      </c:pt>
                      <c:pt idx="3193">
                        <c:v>3204.3762079999997</c:v>
                      </c:pt>
                      <c:pt idx="3194">
                        <c:v>3205.3760679999996</c:v>
                      </c:pt>
                      <c:pt idx="3195">
                        <c:v>3206.3757809999997</c:v>
                      </c:pt>
                      <c:pt idx="3196">
                        <c:v>3207.3753850000003</c:v>
                      </c:pt>
                      <c:pt idx="3197">
                        <c:v>3208.3888049999996</c:v>
                      </c:pt>
                      <c:pt idx="3198">
                        <c:v>3209.3874589999996</c:v>
                      </c:pt>
                      <c:pt idx="3199">
                        <c:v>3210.4072209999995</c:v>
                      </c:pt>
                      <c:pt idx="3200">
                        <c:v>3211.4233679999998</c:v>
                      </c:pt>
                      <c:pt idx="3201">
                        <c:v>3212.4229379999997</c:v>
                      </c:pt>
                      <c:pt idx="3202">
                        <c:v>3213.4294899999995</c:v>
                      </c:pt>
                      <c:pt idx="3203">
                        <c:v>3214.4293340000004</c:v>
                      </c:pt>
                      <c:pt idx="3204">
                        <c:v>3215.429674</c:v>
                      </c:pt>
                      <c:pt idx="3205">
                        <c:v>3216.437594</c:v>
                      </c:pt>
                      <c:pt idx="3206">
                        <c:v>3217.4445749999995</c:v>
                      </c:pt>
                      <c:pt idx="3207">
                        <c:v>3218.4424200000003</c:v>
                      </c:pt>
                      <c:pt idx="3208">
                        <c:v>3219.4516359999998</c:v>
                      </c:pt>
                      <c:pt idx="3209">
                        <c:v>3220.458165</c:v>
                      </c:pt>
                      <c:pt idx="3210">
                        <c:v>3221.4749359999996</c:v>
                      </c:pt>
                      <c:pt idx="3211">
                        <c:v>3222.4748739999995</c:v>
                      </c:pt>
                      <c:pt idx="3212">
                        <c:v>3223.4745860000003</c:v>
                      </c:pt>
                      <c:pt idx="3213">
                        <c:v>3224.4738500000003</c:v>
                      </c:pt>
                      <c:pt idx="3214">
                        <c:v>3225.4651009999998</c:v>
                      </c:pt>
                      <c:pt idx="3215">
                        <c:v>3226.4646929999999</c:v>
                      </c:pt>
                      <c:pt idx="3216">
                        <c:v>3227.4653010000002</c:v>
                      </c:pt>
                      <c:pt idx="3217">
                        <c:v>3228.480595</c:v>
                      </c:pt>
                      <c:pt idx="3218">
                        <c:v>3229.4880599999997</c:v>
                      </c:pt>
                      <c:pt idx="3219">
                        <c:v>3230.4878239999998</c:v>
                      </c:pt>
                      <c:pt idx="3220">
                        <c:v>3231.5046839999995</c:v>
                      </c:pt>
                      <c:pt idx="3221">
                        <c:v>3232.5110279999999</c:v>
                      </c:pt>
                      <c:pt idx="3222">
                        <c:v>3233.5390010000001</c:v>
                      </c:pt>
                      <c:pt idx="3223">
                        <c:v>3234.54403</c:v>
                      </c:pt>
                      <c:pt idx="3224">
                        <c:v>3235.544723</c:v>
                      </c:pt>
                      <c:pt idx="3225">
                        <c:v>3236.5635199999997</c:v>
                      </c:pt>
                      <c:pt idx="3226">
                        <c:v>3237.579412</c:v>
                      </c:pt>
                      <c:pt idx="3227">
                        <c:v>3238.5793320000002</c:v>
                      </c:pt>
                      <c:pt idx="3228">
                        <c:v>3239.5788400000001</c:v>
                      </c:pt>
                      <c:pt idx="3229">
                        <c:v>3240.5885909999997</c:v>
                      </c:pt>
                      <c:pt idx="3230">
                        <c:v>3241.5889630000001</c:v>
                      </c:pt>
                      <c:pt idx="3231">
                        <c:v>3242.5887320000002</c:v>
                      </c:pt>
                      <c:pt idx="3232">
                        <c:v>3243.6049279999997</c:v>
                      </c:pt>
                      <c:pt idx="3233">
                        <c:v>3244.6228760000004</c:v>
                      </c:pt>
                      <c:pt idx="3234">
                        <c:v>3245.6381369999999</c:v>
                      </c:pt>
                      <c:pt idx="3235">
                        <c:v>3246.666577</c:v>
                      </c:pt>
                      <c:pt idx="3236">
                        <c:v>3247.6512919999996</c:v>
                      </c:pt>
                      <c:pt idx="3237">
                        <c:v>3248.6680669999996</c:v>
                      </c:pt>
                      <c:pt idx="3238">
                        <c:v>3249.667332</c:v>
                      </c:pt>
                      <c:pt idx="3239">
                        <c:v>3250.6767380000001</c:v>
                      </c:pt>
                      <c:pt idx="3240">
                        <c:v>3251.6676600000001</c:v>
                      </c:pt>
                      <c:pt idx="3241">
                        <c:v>3252.6765310000001</c:v>
                      </c:pt>
                      <c:pt idx="3242">
                        <c:v>3253.6864009999999</c:v>
                      </c:pt>
                      <c:pt idx="3243">
                        <c:v>3254.685555</c:v>
                      </c:pt>
                      <c:pt idx="3244">
                        <c:v>3255.7013440000001</c:v>
                      </c:pt>
                      <c:pt idx="3245">
                        <c:v>3256.7240959999999</c:v>
                      </c:pt>
                      <c:pt idx="3246">
                        <c:v>3257.7242850000002</c:v>
                      </c:pt>
                      <c:pt idx="3247">
                        <c:v>3258.718382</c:v>
                      </c:pt>
                      <c:pt idx="3248">
                        <c:v>3259.7190609999998</c:v>
                      </c:pt>
                      <c:pt idx="3249">
                        <c:v>3260.7187860000004</c:v>
                      </c:pt>
                      <c:pt idx="3250">
                        <c:v>3261.7265900000002</c:v>
                      </c:pt>
                      <c:pt idx="3251">
                        <c:v>3262.7264649999997</c:v>
                      </c:pt>
                      <c:pt idx="3252">
                        <c:v>3263.7266129999998</c:v>
                      </c:pt>
                      <c:pt idx="3253">
                        <c:v>3264.741841</c:v>
                      </c:pt>
                      <c:pt idx="3254">
                        <c:v>3265.7485280000001</c:v>
                      </c:pt>
                      <c:pt idx="3255">
                        <c:v>3266.7483439999996</c:v>
                      </c:pt>
                      <c:pt idx="3256">
                        <c:v>3267.747934</c:v>
                      </c:pt>
                      <c:pt idx="3257">
                        <c:v>3268.7549170000002</c:v>
                      </c:pt>
                      <c:pt idx="3258">
                        <c:v>3269.755349</c:v>
                      </c:pt>
                      <c:pt idx="3259">
                        <c:v>3270.7553980000002</c:v>
                      </c:pt>
                      <c:pt idx="3260">
                        <c:v>3271.7459209999997</c:v>
                      </c:pt>
                      <c:pt idx="3261">
                        <c:v>3272.7612989999998</c:v>
                      </c:pt>
                      <c:pt idx="3262">
                        <c:v>3273.7900330000002</c:v>
                      </c:pt>
                      <c:pt idx="3263">
                        <c:v>3274.7919510000002</c:v>
                      </c:pt>
                      <c:pt idx="3264">
                        <c:v>3275.7926189999998</c:v>
                      </c:pt>
                      <c:pt idx="3265">
                        <c:v>3276.7922239999998</c:v>
                      </c:pt>
                      <c:pt idx="3266">
                        <c:v>3277.8077320000002</c:v>
                      </c:pt>
                      <c:pt idx="3267">
                        <c:v>3278.8297569999995</c:v>
                      </c:pt>
                      <c:pt idx="3268">
                        <c:v>3279.8448710000002</c:v>
                      </c:pt>
                      <c:pt idx="3269">
                        <c:v>3280.8450339999999</c:v>
                      </c:pt>
                      <c:pt idx="3270">
                        <c:v>3281.8452660000003</c:v>
                      </c:pt>
                      <c:pt idx="3271">
                        <c:v>3282.8448820000003</c:v>
                      </c:pt>
                      <c:pt idx="3272">
                        <c:v>3283.8450050000001</c:v>
                      </c:pt>
                      <c:pt idx="3273">
                        <c:v>3284.8515109999998</c:v>
                      </c:pt>
                      <c:pt idx="3274">
                        <c:v>3285.8669730000001</c:v>
                      </c:pt>
                      <c:pt idx="3275">
                        <c:v>3286.8830179999995</c:v>
                      </c:pt>
                      <c:pt idx="3276">
                        <c:v>3287.8827789999996</c:v>
                      </c:pt>
                      <c:pt idx="3277">
                        <c:v>3288.8737019999999</c:v>
                      </c:pt>
                      <c:pt idx="3278">
                        <c:v>3289.882055</c:v>
                      </c:pt>
                      <c:pt idx="3279">
                        <c:v>3290.876072</c:v>
                      </c:pt>
                      <c:pt idx="3280">
                        <c:v>3291.8797269999995</c:v>
                      </c:pt>
                      <c:pt idx="3281">
                        <c:v>3292.8796409999995</c:v>
                      </c:pt>
                      <c:pt idx="3282">
                        <c:v>3293.8802500000002</c:v>
                      </c:pt>
                      <c:pt idx="3283">
                        <c:v>3294.8797519999998</c:v>
                      </c:pt>
                      <c:pt idx="3284">
                        <c:v>3295.8817870000003</c:v>
                      </c:pt>
                      <c:pt idx="3285">
                        <c:v>3296.8975570000002</c:v>
                      </c:pt>
                      <c:pt idx="3286">
                        <c:v>3297.9131950000001</c:v>
                      </c:pt>
                      <c:pt idx="3287">
                        <c:v>3298.9286949999996</c:v>
                      </c:pt>
                      <c:pt idx="3288">
                        <c:v>3299.9285250000003</c:v>
                      </c:pt>
                      <c:pt idx="3289">
                        <c:v>3300.9223409999995</c:v>
                      </c:pt>
                      <c:pt idx="3290">
                        <c:v>3301.9222239999999</c:v>
                      </c:pt>
                      <c:pt idx="3291">
                        <c:v>3302.9255899999998</c:v>
                      </c:pt>
                      <c:pt idx="3292">
                        <c:v>3303.9226669999998</c:v>
                      </c:pt>
                      <c:pt idx="3293">
                        <c:v>3304.9226509999999</c:v>
                      </c:pt>
                      <c:pt idx="3294">
                        <c:v>3305.922262</c:v>
                      </c:pt>
                      <c:pt idx="3295">
                        <c:v>3306.9221829999997</c:v>
                      </c:pt>
                      <c:pt idx="3296">
                        <c:v>3307.9197560000002</c:v>
                      </c:pt>
                      <c:pt idx="3297">
                        <c:v>3308.9368720000002</c:v>
                      </c:pt>
                      <c:pt idx="3298">
                        <c:v>3309.9527520000001</c:v>
                      </c:pt>
                      <c:pt idx="3299">
                        <c:v>3310.9729509999997</c:v>
                      </c:pt>
                      <c:pt idx="3300">
                        <c:v>3311.9734060000001</c:v>
                      </c:pt>
                      <c:pt idx="3301">
                        <c:v>3312.9730799999998</c:v>
                      </c:pt>
                      <c:pt idx="3302">
                        <c:v>3313.9728089999999</c:v>
                      </c:pt>
                      <c:pt idx="3303">
                        <c:v>3314.9730769999996</c:v>
                      </c:pt>
                      <c:pt idx="3304">
                        <c:v>3315.9736510000002</c:v>
                      </c:pt>
                      <c:pt idx="3305">
                        <c:v>3316.9804919999997</c:v>
                      </c:pt>
                      <c:pt idx="3306">
                        <c:v>3317.9806010000002</c:v>
                      </c:pt>
                      <c:pt idx="3307">
                        <c:v>3318.9801609999995</c:v>
                      </c:pt>
                      <c:pt idx="3308">
                        <c:v>3319.9889400000002</c:v>
                      </c:pt>
                      <c:pt idx="3309">
                        <c:v>3320.9958450000004</c:v>
                      </c:pt>
                      <c:pt idx="3310">
                        <c:v>3321.9952780000003</c:v>
                      </c:pt>
                      <c:pt idx="3311">
                        <c:v>3323.0023089999995</c:v>
                      </c:pt>
                      <c:pt idx="3312">
                        <c:v>3323.997507</c:v>
                      </c:pt>
                      <c:pt idx="3313">
                        <c:v>3325.0028139999995</c:v>
                      </c:pt>
                      <c:pt idx="3314">
                        <c:v>3325.9970119999998</c:v>
                      </c:pt>
                      <c:pt idx="3315">
                        <c:v>3327.0067909999998</c:v>
                      </c:pt>
                      <c:pt idx="3316">
                        <c:v>3328.0064759999996</c:v>
                      </c:pt>
                      <c:pt idx="3317">
                        <c:v>3329.0067319999998</c:v>
                      </c:pt>
                      <c:pt idx="3318">
                        <c:v>3330.0065199999999</c:v>
                      </c:pt>
                      <c:pt idx="3319">
                        <c:v>3331.0100659999998</c:v>
                      </c:pt>
                      <c:pt idx="3320">
                        <c:v>3332.0099680000003</c:v>
                      </c:pt>
                      <c:pt idx="3321">
                        <c:v>3333.0095659999997</c:v>
                      </c:pt>
                      <c:pt idx="3322">
                        <c:v>3334.0095140000003</c:v>
                      </c:pt>
                      <c:pt idx="3323">
                        <c:v>3335.0119670000004</c:v>
                      </c:pt>
                      <c:pt idx="3324">
                        <c:v>3336.0145009999997</c:v>
                      </c:pt>
                      <c:pt idx="3325">
                        <c:v>3337.0299530000002</c:v>
                      </c:pt>
                      <c:pt idx="3326">
                        <c:v>3338.0304159999996</c:v>
                      </c:pt>
                      <c:pt idx="3327">
                        <c:v>3339.0309859999998</c:v>
                      </c:pt>
                      <c:pt idx="3328">
                        <c:v>3340.0467779999999</c:v>
                      </c:pt>
                      <c:pt idx="3329">
                        <c:v>3341.0565239999996</c:v>
                      </c:pt>
                      <c:pt idx="3330">
                        <c:v>3342.056431</c:v>
                      </c:pt>
                      <c:pt idx="3331">
                        <c:v>3343.0477359999995</c:v>
                      </c:pt>
                      <c:pt idx="3332">
                        <c:v>3344.0517540000001</c:v>
                      </c:pt>
                      <c:pt idx="3333">
                        <c:v>3345.0429349999995</c:v>
                      </c:pt>
                      <c:pt idx="3334">
                        <c:v>3346.042391</c:v>
                      </c:pt>
                      <c:pt idx="3335">
                        <c:v>3347.0421559999995</c:v>
                      </c:pt>
                      <c:pt idx="3336">
                        <c:v>3348.0428179999999</c:v>
                      </c:pt>
                      <c:pt idx="3337">
                        <c:v>3349.0427689999997</c:v>
                      </c:pt>
                      <c:pt idx="3338">
                        <c:v>3350.0426699999998</c:v>
                      </c:pt>
                      <c:pt idx="3339">
                        <c:v>3351.0578829999995</c:v>
                      </c:pt>
                      <c:pt idx="3340">
                        <c:v>3352.0740589999996</c:v>
                      </c:pt>
                      <c:pt idx="3341">
                        <c:v>3353.099244</c:v>
                      </c:pt>
                      <c:pt idx="3342">
                        <c:v>3354.0994009999995</c:v>
                      </c:pt>
                      <c:pt idx="3343">
                        <c:v>3355.0991910000002</c:v>
                      </c:pt>
                      <c:pt idx="3344">
                        <c:v>3356.0910210000002</c:v>
                      </c:pt>
                      <c:pt idx="3345">
                        <c:v>3357.0939639999997</c:v>
                      </c:pt>
                      <c:pt idx="3346">
                        <c:v>3358.0936849999998</c:v>
                      </c:pt>
                      <c:pt idx="3347">
                        <c:v>3359.10538</c:v>
                      </c:pt>
                      <c:pt idx="3348">
                        <c:v>3360.1211579999999</c:v>
                      </c:pt>
                      <c:pt idx="3349">
                        <c:v>3361.1320329999999</c:v>
                      </c:pt>
                      <c:pt idx="3350">
                        <c:v>3362.1274430000003</c:v>
                      </c:pt>
                      <c:pt idx="3351">
                        <c:v>3363.1338269999997</c:v>
                      </c:pt>
                      <c:pt idx="3352">
                        <c:v>3364.1342590000004</c:v>
                      </c:pt>
                      <c:pt idx="3353">
                        <c:v>3365.1207850000001</c:v>
                      </c:pt>
                      <c:pt idx="3354">
                        <c:v>3366.1204989999997</c:v>
                      </c:pt>
                      <c:pt idx="3355">
                        <c:v>3367.1203539999997</c:v>
                      </c:pt>
                      <c:pt idx="3356">
                        <c:v>3368.1200149999995</c:v>
                      </c:pt>
                      <c:pt idx="3357">
                        <c:v>3369.122308</c:v>
                      </c:pt>
                      <c:pt idx="3358">
                        <c:v>3370.1225859999995</c:v>
                      </c:pt>
                      <c:pt idx="3359">
                        <c:v>3371.1226070000002</c:v>
                      </c:pt>
                      <c:pt idx="3360">
                        <c:v>3372.1227769999996</c:v>
                      </c:pt>
                      <c:pt idx="3361">
                        <c:v>3373.129844</c:v>
                      </c:pt>
                      <c:pt idx="3362">
                        <c:v>3374.1299259999996</c:v>
                      </c:pt>
                      <c:pt idx="3363">
                        <c:v>3375.1299179999996</c:v>
                      </c:pt>
                      <c:pt idx="3364">
                        <c:v>3376.1296929999999</c:v>
                      </c:pt>
                      <c:pt idx="3365">
                        <c:v>3377.1294429999998</c:v>
                      </c:pt>
                      <c:pt idx="3366">
                        <c:v>3378.126534</c:v>
                      </c:pt>
                      <c:pt idx="3367">
                        <c:v>3379.1302429999996</c:v>
                      </c:pt>
                      <c:pt idx="3368">
                        <c:v>3380.1299730000001</c:v>
                      </c:pt>
                      <c:pt idx="3369">
                        <c:v>3381.1318679999995</c:v>
                      </c:pt>
                      <c:pt idx="3370">
                        <c:v>3382.1316669999997</c:v>
                      </c:pt>
                      <c:pt idx="3371">
                        <c:v>3383.1357239999998</c:v>
                      </c:pt>
                      <c:pt idx="3372">
                        <c:v>3384.1477089999998</c:v>
                      </c:pt>
                      <c:pt idx="3373">
                        <c:v>3385.1632719999998</c:v>
                      </c:pt>
                      <c:pt idx="3374">
                        <c:v>3386.1575929999999</c:v>
                      </c:pt>
                      <c:pt idx="3375">
                        <c:v>3387.1726639999997</c:v>
                      </c:pt>
                      <c:pt idx="3376">
                        <c:v>3388.1799559999999</c:v>
                      </c:pt>
                      <c:pt idx="3377">
                        <c:v>3389.179725</c:v>
                      </c:pt>
                      <c:pt idx="3378">
                        <c:v>3390.176794</c:v>
                      </c:pt>
                      <c:pt idx="3379">
                        <c:v>3391.1770219999999</c:v>
                      </c:pt>
                      <c:pt idx="3380">
                        <c:v>3392.1680340000003</c:v>
                      </c:pt>
                      <c:pt idx="3381">
                        <c:v>3393.167837</c:v>
                      </c:pt>
                      <c:pt idx="3382">
                        <c:v>3394.1811159999997</c:v>
                      </c:pt>
                      <c:pt idx="3383">
                        <c:v>3395.187062</c:v>
                      </c:pt>
                      <c:pt idx="3384">
                        <c:v>3396.2029929999999</c:v>
                      </c:pt>
                      <c:pt idx="3385">
                        <c:v>3397.2242129999995</c:v>
                      </c:pt>
                      <c:pt idx="3386">
                        <c:v>3398.22865</c:v>
                      </c:pt>
                      <c:pt idx="3387">
                        <c:v>3399.2310710000002</c:v>
                      </c:pt>
                      <c:pt idx="3388">
                        <c:v>3400.2311570000002</c:v>
                      </c:pt>
                      <c:pt idx="3389">
                        <c:v>3401.2465309999998</c:v>
                      </c:pt>
                      <c:pt idx="3390">
                        <c:v>3402.2464259999997</c:v>
                      </c:pt>
                      <c:pt idx="3391">
                        <c:v>3403.2457459999996</c:v>
                      </c:pt>
                      <c:pt idx="3392">
                        <c:v>3404.2459209999997</c:v>
                      </c:pt>
                      <c:pt idx="3393">
                        <c:v>3405.2463259999995</c:v>
                      </c:pt>
                      <c:pt idx="3394">
                        <c:v>3406.248818</c:v>
                      </c:pt>
                      <c:pt idx="3395">
                        <c:v>3407.2494999999999</c:v>
                      </c:pt>
                      <c:pt idx="3396">
                        <c:v>3408.2492670000001</c:v>
                      </c:pt>
                      <c:pt idx="3397">
                        <c:v>3409.249339</c:v>
                      </c:pt>
                      <c:pt idx="3398">
                        <c:v>3410.2460810000002</c:v>
                      </c:pt>
                      <c:pt idx="3399">
                        <c:v>3411.2467070000002</c:v>
                      </c:pt>
                      <c:pt idx="3400">
                        <c:v>3412.245989</c:v>
                      </c:pt>
                      <c:pt idx="3401">
                        <c:v>3413.2456789999997</c:v>
                      </c:pt>
                      <c:pt idx="3402">
                        <c:v>3414.2466320000003</c:v>
                      </c:pt>
                      <c:pt idx="3403">
                        <c:v>3415.2529199999999</c:v>
                      </c:pt>
                      <c:pt idx="3404">
                        <c:v>3416.2593589999997</c:v>
                      </c:pt>
                      <c:pt idx="3405">
                        <c:v>3417.2522929999996</c:v>
                      </c:pt>
                      <c:pt idx="3406">
                        <c:v>3418.2521790000001</c:v>
                      </c:pt>
                      <c:pt idx="3407">
                        <c:v>3419.2518849999997</c:v>
                      </c:pt>
                      <c:pt idx="3408">
                        <c:v>3420.2453150000001</c:v>
                      </c:pt>
                      <c:pt idx="3409">
                        <c:v>3421.2543949999999</c:v>
                      </c:pt>
                      <c:pt idx="3410">
                        <c:v>3422.2548390000002</c:v>
                      </c:pt>
                      <c:pt idx="3411">
                        <c:v>3423.2550789999996</c:v>
                      </c:pt>
                      <c:pt idx="3412">
                        <c:v>3424.264435</c:v>
                      </c:pt>
                      <c:pt idx="3413">
                        <c:v>3425.272661</c:v>
                      </c:pt>
                      <c:pt idx="3414">
                        <c:v>3426.2707979999996</c:v>
                      </c:pt>
                      <c:pt idx="3415">
                        <c:v>3427.270845</c:v>
                      </c:pt>
                      <c:pt idx="3416">
                        <c:v>3428.2679790000002</c:v>
                      </c:pt>
                      <c:pt idx="3417">
                        <c:v>3429.2836260000004</c:v>
                      </c:pt>
                      <c:pt idx="3418">
                        <c:v>3430.2848080000003</c:v>
                      </c:pt>
                      <c:pt idx="3419">
                        <c:v>3431.2997189999996</c:v>
                      </c:pt>
                      <c:pt idx="3420">
                        <c:v>3432.3065020000004</c:v>
                      </c:pt>
                      <c:pt idx="3421">
                        <c:v>3433.297235</c:v>
                      </c:pt>
                      <c:pt idx="3422">
                        <c:v>3434.2978080000003</c:v>
                      </c:pt>
                      <c:pt idx="3423">
                        <c:v>3435.3051159999995</c:v>
                      </c:pt>
                      <c:pt idx="3424">
                        <c:v>3436.2988489999998</c:v>
                      </c:pt>
                      <c:pt idx="3425">
                        <c:v>3437.3024869999999</c:v>
                      </c:pt>
                      <c:pt idx="3426">
                        <c:v>3438.302283</c:v>
                      </c:pt>
                      <c:pt idx="3427">
                        <c:v>3439.301864</c:v>
                      </c:pt>
                      <c:pt idx="3428">
                        <c:v>3440.3027199999997</c:v>
                      </c:pt>
                      <c:pt idx="3429">
                        <c:v>3441.3032839999996</c:v>
                      </c:pt>
                      <c:pt idx="3430">
                        <c:v>3442.3037130000002</c:v>
                      </c:pt>
                      <c:pt idx="3431">
                        <c:v>3443.2984310000002</c:v>
                      </c:pt>
                      <c:pt idx="3432">
                        <c:v>3444.2982570000004</c:v>
                      </c:pt>
                      <c:pt idx="3433">
                        <c:v>3445.2989820000003</c:v>
                      </c:pt>
                      <c:pt idx="3434">
                        <c:v>3446.3146919999999</c:v>
                      </c:pt>
                      <c:pt idx="3435">
                        <c:v>3447.3243549999997</c:v>
                      </c:pt>
                      <c:pt idx="3436">
                        <c:v>3448.3395570000002</c:v>
                      </c:pt>
                      <c:pt idx="3437">
                        <c:v>3449.3464199999999</c:v>
                      </c:pt>
                      <c:pt idx="3438">
                        <c:v>3450.3617779999995</c:v>
                      </c:pt>
                      <c:pt idx="3439">
                        <c:v>3451.3772939999999</c:v>
                      </c:pt>
                      <c:pt idx="3440">
                        <c:v>3452.3772630000003</c:v>
                      </c:pt>
                      <c:pt idx="3441">
                        <c:v>3453.380443</c:v>
                      </c:pt>
                      <c:pt idx="3442">
                        <c:v>3454.3802729999998</c:v>
                      </c:pt>
                      <c:pt idx="3443">
                        <c:v>3455.3860180000001</c:v>
                      </c:pt>
                      <c:pt idx="3444">
                        <c:v>3456.4019479999997</c:v>
                      </c:pt>
                      <c:pt idx="3445">
                        <c:v>3457.4025320000001</c:v>
                      </c:pt>
                      <c:pt idx="3446">
                        <c:v>3458.4252740000002</c:v>
                      </c:pt>
                      <c:pt idx="3447">
                        <c:v>3459.4402680000003</c:v>
                      </c:pt>
                      <c:pt idx="3448">
                        <c:v>3460.4432449999995</c:v>
                      </c:pt>
                      <c:pt idx="3449">
                        <c:v>3461.458353</c:v>
                      </c:pt>
                      <c:pt idx="3450">
                        <c:v>3462.4739460000001</c:v>
                      </c:pt>
                      <c:pt idx="3451">
                        <c:v>3463.4668709999996</c:v>
                      </c:pt>
                      <c:pt idx="3452">
                        <c:v>3464.46684</c:v>
                      </c:pt>
                      <c:pt idx="3453">
                        <c:v>3465.4752250000001</c:v>
                      </c:pt>
                      <c:pt idx="3454">
                        <c:v>3466.4661370000003</c:v>
                      </c:pt>
                      <c:pt idx="3455">
                        <c:v>3467.4756859999998</c:v>
                      </c:pt>
                      <c:pt idx="3456">
                        <c:v>3468.4754910000001</c:v>
                      </c:pt>
                      <c:pt idx="3457">
                        <c:v>3469.4819209999996</c:v>
                      </c:pt>
                      <c:pt idx="3458">
                        <c:v>3470.4974220000004</c:v>
                      </c:pt>
                      <c:pt idx="3459">
                        <c:v>3471.4972529999995</c:v>
                      </c:pt>
                      <c:pt idx="3460">
                        <c:v>3472.5037130000001</c:v>
                      </c:pt>
                      <c:pt idx="3461">
                        <c:v>3473.5050979999996</c:v>
                      </c:pt>
                      <c:pt idx="3462">
                        <c:v>3474.5207730000002</c:v>
                      </c:pt>
                      <c:pt idx="3463">
                        <c:v>3475.511931</c:v>
                      </c:pt>
                      <c:pt idx="3464">
                        <c:v>3476.5275320000001</c:v>
                      </c:pt>
                      <c:pt idx="3465">
                        <c:v>3477.542829</c:v>
                      </c:pt>
                      <c:pt idx="3466">
                        <c:v>3478.5431980000003</c:v>
                      </c:pt>
                      <c:pt idx="3467">
                        <c:v>3479.5435850000003</c:v>
                      </c:pt>
                      <c:pt idx="3468">
                        <c:v>3480.5438359999998</c:v>
                      </c:pt>
                      <c:pt idx="3469">
                        <c:v>3481.5435390000002</c:v>
                      </c:pt>
                      <c:pt idx="3470">
                        <c:v>3482.5433979999998</c:v>
                      </c:pt>
                      <c:pt idx="3471">
                        <c:v>3483.5502260000003</c:v>
                      </c:pt>
                      <c:pt idx="3472">
                        <c:v>3484.5500259999999</c:v>
                      </c:pt>
                      <c:pt idx="3473">
                        <c:v>3485.5573809999996</c:v>
                      </c:pt>
                      <c:pt idx="3474">
                        <c:v>3486.5882369999999</c:v>
                      </c:pt>
                      <c:pt idx="3475">
                        <c:v>3487.5827859999999</c:v>
                      </c:pt>
                      <c:pt idx="3476">
                        <c:v>3488.5824240000002</c:v>
                      </c:pt>
                      <c:pt idx="3477">
                        <c:v>3489.5977499999999</c:v>
                      </c:pt>
                      <c:pt idx="3478">
                        <c:v>3490.5918920000004</c:v>
                      </c:pt>
                      <c:pt idx="3479">
                        <c:v>3491.5918469999997</c:v>
                      </c:pt>
                      <c:pt idx="3480">
                        <c:v>3492.5983070000002</c:v>
                      </c:pt>
                      <c:pt idx="3481">
                        <c:v>3493.5989899999995</c:v>
                      </c:pt>
                      <c:pt idx="3482">
                        <c:v>3494.5987999999998</c:v>
                      </c:pt>
                      <c:pt idx="3483">
                        <c:v>3495.6026409999995</c:v>
                      </c:pt>
                      <c:pt idx="3484">
                        <c:v>3496.5886030000001</c:v>
                      </c:pt>
                      <c:pt idx="3485">
                        <c:v>3497.5958019999998</c:v>
                      </c:pt>
                      <c:pt idx="3486">
                        <c:v>3498.6023169999999</c:v>
                      </c:pt>
                      <c:pt idx="3487">
                        <c:v>3499.6075860000001</c:v>
                      </c:pt>
                      <c:pt idx="3488">
                        <c:v>3500.6073200000001</c:v>
                      </c:pt>
                      <c:pt idx="3489">
                        <c:v>3501.6076499999999</c:v>
                      </c:pt>
                      <c:pt idx="3490">
                        <c:v>3502.6237639999999</c:v>
                      </c:pt>
                      <c:pt idx="3491">
                        <c:v>3503.6213760000001</c:v>
                      </c:pt>
                      <c:pt idx="3492">
                        <c:v>3504.6214909999999</c:v>
                      </c:pt>
                      <c:pt idx="3493">
                        <c:v>3505.6217280000001</c:v>
                      </c:pt>
                      <c:pt idx="3494">
                        <c:v>3506.6281840000001</c:v>
                      </c:pt>
                      <c:pt idx="3495">
                        <c:v>3507.6282350000001</c:v>
                      </c:pt>
                      <c:pt idx="3496">
                        <c:v>3508.6220999999996</c:v>
                      </c:pt>
                      <c:pt idx="3497">
                        <c:v>3509.6217610000003</c:v>
                      </c:pt>
                      <c:pt idx="3498">
                        <c:v>3510.6282599999995</c:v>
                      </c:pt>
                      <c:pt idx="3499">
                        <c:v>3511.6288779999995</c:v>
                      </c:pt>
                      <c:pt idx="3500">
                        <c:v>3512.6287700000003</c:v>
                      </c:pt>
                      <c:pt idx="3501">
                        <c:v>3513.628393</c:v>
                      </c:pt>
                      <c:pt idx="3502">
                        <c:v>3514.6288779999995</c:v>
                      </c:pt>
                      <c:pt idx="3503">
                        <c:v>3515.6286709999995</c:v>
                      </c:pt>
                      <c:pt idx="3504">
                        <c:v>3516.6291350000001</c:v>
                      </c:pt>
                      <c:pt idx="3505">
                        <c:v>3517.6286749999999</c:v>
                      </c:pt>
                      <c:pt idx="3506">
                        <c:v>3518.6288199999999</c:v>
                      </c:pt>
                      <c:pt idx="3507">
                        <c:v>3519.6381080000001</c:v>
                      </c:pt>
                      <c:pt idx="3508">
                        <c:v>3520.660108</c:v>
                      </c:pt>
                      <c:pt idx="3509">
                        <c:v>3521.6706800000002</c:v>
                      </c:pt>
                      <c:pt idx="3510">
                        <c:v>3522.6703420000003</c:v>
                      </c:pt>
                      <c:pt idx="3511">
                        <c:v>3523.6769889999996</c:v>
                      </c:pt>
                      <c:pt idx="3512">
                        <c:v>3524.6777220000004</c:v>
                      </c:pt>
                      <c:pt idx="3513">
                        <c:v>3525.6771179999996</c:v>
                      </c:pt>
                      <c:pt idx="3514">
                        <c:v>3526.6836430000003</c:v>
                      </c:pt>
                      <c:pt idx="3515">
                        <c:v>3527.6907270000002</c:v>
                      </c:pt>
                      <c:pt idx="3516">
                        <c:v>3528.7060380000003</c:v>
                      </c:pt>
                      <c:pt idx="3517">
                        <c:v>3529.7056750000002</c:v>
                      </c:pt>
                      <c:pt idx="3518">
                        <c:v>3530.7055719999998</c:v>
                      </c:pt>
                      <c:pt idx="3519">
                        <c:v>3531.7065739999998</c:v>
                      </c:pt>
                      <c:pt idx="3520">
                        <c:v>3532.7063410000001</c:v>
                      </c:pt>
                      <c:pt idx="3521">
                        <c:v>3533.720652</c:v>
                      </c:pt>
                      <c:pt idx="3522">
                        <c:v>3534.7205819999999</c:v>
                      </c:pt>
                      <c:pt idx="3523">
                        <c:v>3535.7324289999997</c:v>
                      </c:pt>
                      <c:pt idx="3524">
                        <c:v>3536.7362910000002</c:v>
                      </c:pt>
                      <c:pt idx="3525">
                        <c:v>3537.7365179999997</c:v>
                      </c:pt>
                      <c:pt idx="3526">
                        <c:v>3538.7423269999999</c:v>
                      </c:pt>
                      <c:pt idx="3527">
                        <c:v>3539.742346</c:v>
                      </c:pt>
                      <c:pt idx="3528">
                        <c:v>3540.7582480000001</c:v>
                      </c:pt>
                      <c:pt idx="3529">
                        <c:v>3541.7495989999998</c:v>
                      </c:pt>
                      <c:pt idx="3530">
                        <c:v>3542.7552919999998</c:v>
                      </c:pt>
                      <c:pt idx="3531">
                        <c:v>3543.755588</c:v>
                      </c:pt>
                      <c:pt idx="3532">
                        <c:v>3544.749734</c:v>
                      </c:pt>
                      <c:pt idx="3533">
                        <c:v>3545.7596759999997</c:v>
                      </c:pt>
                      <c:pt idx="3534">
                        <c:v>3546.7664450000002</c:v>
                      </c:pt>
                      <c:pt idx="3535">
                        <c:v>3547.7753649999995</c:v>
                      </c:pt>
                      <c:pt idx="3536">
                        <c:v>3548.7851970000002</c:v>
                      </c:pt>
                      <c:pt idx="3537">
                        <c:v>3549.7851650000002</c:v>
                      </c:pt>
                      <c:pt idx="3538">
                        <c:v>3550.7970539999997</c:v>
                      </c:pt>
                      <c:pt idx="3539">
                        <c:v>3551.796558</c:v>
                      </c:pt>
                      <c:pt idx="3540">
                        <c:v>3552.7972920000002</c:v>
                      </c:pt>
                      <c:pt idx="3541">
                        <c:v>3553.797192</c:v>
                      </c:pt>
                      <c:pt idx="3542">
                        <c:v>3554.8167990000002</c:v>
                      </c:pt>
                      <c:pt idx="3543">
                        <c:v>3555.810829</c:v>
                      </c:pt>
                      <c:pt idx="3544">
                        <c:v>3556.8348070000002</c:v>
                      </c:pt>
                      <c:pt idx="3545">
                        <c:v>3557.8499000000002</c:v>
                      </c:pt>
                      <c:pt idx="3546">
                        <c:v>3558.8560319999997</c:v>
                      </c:pt>
                      <c:pt idx="3547">
                        <c:v>3559.8658329999998</c:v>
                      </c:pt>
                      <c:pt idx="3548">
                        <c:v>3560.881727</c:v>
                      </c:pt>
                      <c:pt idx="3549">
                        <c:v>3561.8786870000004</c:v>
                      </c:pt>
                      <c:pt idx="3550">
                        <c:v>3562.8695369999996</c:v>
                      </c:pt>
                      <c:pt idx="3551">
                        <c:v>3563.8852180000004</c:v>
                      </c:pt>
                      <c:pt idx="3552">
                        <c:v>3564.8697039999997</c:v>
                      </c:pt>
                      <c:pt idx="3553">
                        <c:v>3565.8826170000002</c:v>
                      </c:pt>
                      <c:pt idx="3554">
                        <c:v>3566.8824869999999</c:v>
                      </c:pt>
                      <c:pt idx="3555">
                        <c:v>3567.882294</c:v>
                      </c:pt>
                      <c:pt idx="3556">
                        <c:v>3568.8785829999997</c:v>
                      </c:pt>
                      <c:pt idx="3557">
                        <c:v>3569.8782629999996</c:v>
                      </c:pt>
                      <c:pt idx="3558">
                        <c:v>3570.8780539999998</c:v>
                      </c:pt>
                      <c:pt idx="3559">
                        <c:v>3571.8848369999996</c:v>
                      </c:pt>
                      <c:pt idx="3560">
                        <c:v>3572.884239</c:v>
                      </c:pt>
                      <c:pt idx="3561">
                        <c:v>3573.875282</c:v>
                      </c:pt>
                      <c:pt idx="3562">
                        <c:v>3574.8740699999998</c:v>
                      </c:pt>
                      <c:pt idx="3563">
                        <c:v>3575.873904</c:v>
                      </c:pt>
                      <c:pt idx="3564">
                        <c:v>3576.8746490000003</c:v>
                      </c:pt>
                      <c:pt idx="3565">
                        <c:v>3577.8841590000002</c:v>
                      </c:pt>
                      <c:pt idx="3566">
                        <c:v>3578.883546</c:v>
                      </c:pt>
                      <c:pt idx="3567">
                        <c:v>3579.8839889999999</c:v>
                      </c:pt>
                      <c:pt idx="3568">
                        <c:v>3580.8744989999996</c:v>
                      </c:pt>
                      <c:pt idx="3569">
                        <c:v>3581.8742609999999</c:v>
                      </c:pt>
                      <c:pt idx="3570">
                        <c:v>3582.8838960000003</c:v>
                      </c:pt>
                      <c:pt idx="3571">
                        <c:v>3583.8838859999996</c:v>
                      </c:pt>
                      <c:pt idx="3572">
                        <c:v>3584.8837080000003</c:v>
                      </c:pt>
                      <c:pt idx="3573">
                        <c:v>3585.8835069999996</c:v>
                      </c:pt>
                      <c:pt idx="3574">
                        <c:v>3586.8828199999998</c:v>
                      </c:pt>
                      <c:pt idx="3575">
                        <c:v>3587.8828949999997</c:v>
                      </c:pt>
                      <c:pt idx="3576">
                        <c:v>3588.882595</c:v>
                      </c:pt>
                      <c:pt idx="3577">
                        <c:v>3589.8844220000001</c:v>
                      </c:pt>
                      <c:pt idx="3578">
                        <c:v>3590.8839010000002</c:v>
                      </c:pt>
                      <c:pt idx="3579">
                        <c:v>3591.8720160000003</c:v>
                      </c:pt>
                      <c:pt idx="3580">
                        <c:v>3592.8718440000002</c:v>
                      </c:pt>
                      <c:pt idx="3581">
                        <c:v>3593.8836209999999</c:v>
                      </c:pt>
                      <c:pt idx="3582">
                        <c:v>3594.8805030000003</c:v>
                      </c:pt>
                      <c:pt idx="3583">
                        <c:v>3595.8800080000001</c:v>
                      </c:pt>
                      <c:pt idx="3584">
                        <c:v>3596.8746270000001</c:v>
                      </c:pt>
                      <c:pt idx="3585">
                        <c:v>3597.8744040000001</c:v>
                      </c:pt>
                      <c:pt idx="3586">
                        <c:v>3598.8740760000001</c:v>
                      </c:pt>
                      <c:pt idx="3587">
                        <c:v>3599.8739669999995</c:v>
                      </c:pt>
                      <c:pt idx="3588">
                        <c:v>3600.8738860000003</c:v>
                      </c:pt>
                      <c:pt idx="3589">
                        <c:v>3601.8797530000002</c:v>
                      </c:pt>
                      <c:pt idx="3590">
                        <c:v>3602.8703619999997</c:v>
                      </c:pt>
                      <c:pt idx="3591">
                        <c:v>3603.8802649999998</c:v>
                      </c:pt>
                      <c:pt idx="3592">
                        <c:v>3604.8799090000002</c:v>
                      </c:pt>
                      <c:pt idx="3593">
                        <c:v>3605.8795870000004</c:v>
                      </c:pt>
                      <c:pt idx="3594">
                        <c:v>3606.8797569999997</c:v>
                      </c:pt>
                      <c:pt idx="3595">
                        <c:v>3607.8794179999995</c:v>
                      </c:pt>
                      <c:pt idx="3596">
                        <c:v>3608.8791540000002</c:v>
                      </c:pt>
                      <c:pt idx="3597">
                        <c:v>3609.8948819999996</c:v>
                      </c:pt>
                      <c:pt idx="3598">
                        <c:v>3610.9103400000004</c:v>
                      </c:pt>
                      <c:pt idx="3599">
                        <c:v>3611.9200460000002</c:v>
                      </c:pt>
                      <c:pt idx="3600">
                        <c:v>3612.9198450000004</c:v>
                      </c:pt>
                      <c:pt idx="3601">
                        <c:v>3613.9266420000004</c:v>
                      </c:pt>
                      <c:pt idx="3602">
                        <c:v>3614.9301880000003</c:v>
                      </c:pt>
                      <c:pt idx="3603">
                        <c:v>3615.9299080000001</c:v>
                      </c:pt>
                      <c:pt idx="3604">
                        <c:v>3616.9295300000003</c:v>
                      </c:pt>
                      <c:pt idx="3605">
                        <c:v>3617.9291599999997</c:v>
                      </c:pt>
                      <c:pt idx="3606">
                        <c:v>3618.9299199999996</c:v>
                      </c:pt>
                      <c:pt idx="3607">
                        <c:v>3619.9296969999996</c:v>
                      </c:pt>
                      <c:pt idx="3608">
                        <c:v>3620.9293589999997</c:v>
                      </c:pt>
                      <c:pt idx="3609">
                        <c:v>3621.9447360000004</c:v>
                      </c:pt>
                      <c:pt idx="3610">
                        <c:v>3622.9605659999997</c:v>
                      </c:pt>
                      <c:pt idx="3611">
                        <c:v>3623.9760749999996</c:v>
                      </c:pt>
                      <c:pt idx="3612">
                        <c:v>3624.9757460000001</c:v>
                      </c:pt>
                      <c:pt idx="3613">
                        <c:v>3625.9780110000002</c:v>
                      </c:pt>
                      <c:pt idx="3614">
                        <c:v>3626.9776119999997</c:v>
                      </c:pt>
                      <c:pt idx="3615">
                        <c:v>3627.9776949999996</c:v>
                      </c:pt>
                      <c:pt idx="3616">
                        <c:v>3628.9775239999999</c:v>
                      </c:pt>
                      <c:pt idx="3617">
                        <c:v>3629.9928460000001</c:v>
                      </c:pt>
                      <c:pt idx="3618">
                        <c:v>3630.9868269999997</c:v>
                      </c:pt>
                      <c:pt idx="3619">
                        <c:v>3631.9866499999998</c:v>
                      </c:pt>
                      <c:pt idx="3620">
                        <c:v>3633.0045179999997</c:v>
                      </c:pt>
                      <c:pt idx="3621">
                        <c:v>3634.0051940000003</c:v>
                      </c:pt>
                      <c:pt idx="3622">
                        <c:v>3635.0056919999997</c:v>
                      </c:pt>
                      <c:pt idx="3623">
                        <c:v>3636.0051869999998</c:v>
                      </c:pt>
                      <c:pt idx="3624">
                        <c:v>3637.0050350000001</c:v>
                      </c:pt>
                      <c:pt idx="3625">
                        <c:v>3637.9997750000002</c:v>
                      </c:pt>
                      <c:pt idx="3626">
                        <c:v>3639.0150489999996</c:v>
                      </c:pt>
                      <c:pt idx="3627">
                        <c:v>3640.0388110000004</c:v>
                      </c:pt>
                      <c:pt idx="3628">
                        <c:v>3641.0544419999997</c:v>
                      </c:pt>
                      <c:pt idx="3629">
                        <c:v>3642.0541869999997</c:v>
                      </c:pt>
                      <c:pt idx="3630">
                        <c:v>3643.0689949999996</c:v>
                      </c:pt>
                      <c:pt idx="3631">
                        <c:v>3644.0597289999996</c:v>
                      </c:pt>
                      <c:pt idx="3632">
                        <c:v>3645.0597760000001</c:v>
                      </c:pt>
                      <c:pt idx="3633">
                        <c:v>3646.0596169999999</c:v>
                      </c:pt>
                      <c:pt idx="3634">
                        <c:v>3647.0748189999995</c:v>
                      </c:pt>
                      <c:pt idx="3635">
                        <c:v>3648.0749079999996</c:v>
                      </c:pt>
                      <c:pt idx="3636">
                        <c:v>3649.1028290000004</c:v>
                      </c:pt>
                      <c:pt idx="3637">
                        <c:v>3650.1026389999997</c:v>
                      </c:pt>
                      <c:pt idx="3638">
                        <c:v>3651.1179609999999</c:v>
                      </c:pt>
                      <c:pt idx="3639">
                        <c:v>3652.1353819999995</c:v>
                      </c:pt>
                      <c:pt idx="3640">
                        <c:v>3653.1254829999998</c:v>
                      </c:pt>
                      <c:pt idx="3641">
                        <c:v>3654.1251549999997</c:v>
                      </c:pt>
                      <c:pt idx="3642">
                        <c:v>3655.1252089999998</c:v>
                      </c:pt>
                      <c:pt idx="3643">
                        <c:v>3656.1250639999998</c:v>
                      </c:pt>
                      <c:pt idx="3644">
                        <c:v>3657.1246609999998</c:v>
                      </c:pt>
                      <c:pt idx="3645">
                        <c:v>3658.1283439999997</c:v>
                      </c:pt>
                      <c:pt idx="3646">
                        <c:v>3659.1350739999998</c:v>
                      </c:pt>
                      <c:pt idx="3647">
                        <c:v>3660.1347909999995</c:v>
                      </c:pt>
                      <c:pt idx="3648">
                        <c:v>3661.129046</c:v>
                      </c:pt>
                      <c:pt idx="3649">
                        <c:v>3662.1415040000002</c:v>
                      </c:pt>
                      <c:pt idx="3650">
                        <c:v>3663.1611469999998</c:v>
                      </c:pt>
                      <c:pt idx="3651">
                        <c:v>3664.1766930000003</c:v>
                      </c:pt>
                      <c:pt idx="3652">
                        <c:v>3665.1680930000002</c:v>
                      </c:pt>
                      <c:pt idx="3653">
                        <c:v>3666.1675299999997</c:v>
                      </c:pt>
                      <c:pt idx="3654">
                        <c:v>3667.1739559999996</c:v>
                      </c:pt>
                      <c:pt idx="3655">
                        <c:v>3668.1724489999997</c:v>
                      </c:pt>
                      <c:pt idx="3656">
                        <c:v>3669.1724359999998</c:v>
                      </c:pt>
                      <c:pt idx="3657">
                        <c:v>3670.1846249999999</c:v>
                      </c:pt>
                      <c:pt idx="3658">
                        <c:v>3671.2008349999996</c:v>
                      </c:pt>
                      <c:pt idx="3659">
                        <c:v>3672.2072939999998</c:v>
                      </c:pt>
                      <c:pt idx="3660">
                        <c:v>3673.2163819999996</c:v>
                      </c:pt>
                      <c:pt idx="3661">
                        <c:v>3674.2161749999996</c:v>
                      </c:pt>
                      <c:pt idx="3662">
                        <c:v>3675.2258469999997</c:v>
                      </c:pt>
                      <c:pt idx="3663">
                        <c:v>3676.2139939999997</c:v>
                      </c:pt>
                      <c:pt idx="3664">
                        <c:v>3677.2325529999998</c:v>
                      </c:pt>
                      <c:pt idx="3665">
                        <c:v>3678.2323409999999</c:v>
                      </c:pt>
                      <c:pt idx="3666">
                        <c:v>3679.2327880000003</c:v>
                      </c:pt>
                      <c:pt idx="3667">
                        <c:v>3680.2585819999995</c:v>
                      </c:pt>
                      <c:pt idx="3668">
                        <c:v>3681.25893</c:v>
                      </c:pt>
                      <c:pt idx="3669">
                        <c:v>3682.2587210000002</c:v>
                      </c:pt>
                      <c:pt idx="3670">
                        <c:v>3683.2588889999997</c:v>
                      </c:pt>
                      <c:pt idx="3671">
                        <c:v>3684.2594859999999</c:v>
                      </c:pt>
                      <c:pt idx="3672">
                        <c:v>3685.2724269999999</c:v>
                      </c:pt>
                      <c:pt idx="3673">
                        <c:v>3686.2880400000004</c:v>
                      </c:pt>
                      <c:pt idx="3674">
                        <c:v>3687.2794329999997</c:v>
                      </c:pt>
                      <c:pt idx="3675">
                        <c:v>3688.2947640000002</c:v>
                      </c:pt>
                      <c:pt idx="3676">
                        <c:v>3689.2945600000003</c:v>
                      </c:pt>
                      <c:pt idx="3677">
                        <c:v>3690.2945200000004</c:v>
                      </c:pt>
                      <c:pt idx="3678">
                        <c:v>3691.2945239999999</c:v>
                      </c:pt>
                      <c:pt idx="3679">
                        <c:v>3692.2979770000002</c:v>
                      </c:pt>
                      <c:pt idx="3680">
                        <c:v>3693.3159009999999</c:v>
                      </c:pt>
                      <c:pt idx="3681">
                        <c:v>3694.3311370000001</c:v>
                      </c:pt>
                      <c:pt idx="3682">
                        <c:v>3695.3474809999998</c:v>
                      </c:pt>
                      <c:pt idx="3683">
                        <c:v>3696.3468720000001</c:v>
                      </c:pt>
                      <c:pt idx="3684">
                        <c:v>3697.3470889999999</c:v>
                      </c:pt>
                      <c:pt idx="3685">
                        <c:v>3698.3466680000001</c:v>
                      </c:pt>
                      <c:pt idx="3686">
                        <c:v>3699.3464969999995</c:v>
                      </c:pt>
                      <c:pt idx="3687">
                        <c:v>3700.3464400000003</c:v>
                      </c:pt>
                      <c:pt idx="3688">
                        <c:v>3701.3592559999997</c:v>
                      </c:pt>
                      <c:pt idx="3689">
                        <c:v>3702.3591699999997</c:v>
                      </c:pt>
                      <c:pt idx="3690">
                        <c:v>3703.3745049999998</c:v>
                      </c:pt>
                      <c:pt idx="3691">
                        <c:v>3704.3715149999998</c:v>
                      </c:pt>
                      <c:pt idx="3692">
                        <c:v>3705.3878750000003</c:v>
                      </c:pt>
                      <c:pt idx="3693">
                        <c:v>3706.3958030000003</c:v>
                      </c:pt>
                      <c:pt idx="3694">
                        <c:v>3707.4113390000002</c:v>
                      </c:pt>
                      <c:pt idx="3695">
                        <c:v>3708.4093059999996</c:v>
                      </c:pt>
                      <c:pt idx="3696">
                        <c:v>3709.4159950000003</c:v>
                      </c:pt>
                      <c:pt idx="3697">
                        <c:v>3710.4081660000002</c:v>
                      </c:pt>
                      <c:pt idx="3698">
                        <c:v>3711.4132570000002</c:v>
                      </c:pt>
                      <c:pt idx="3699">
                        <c:v>3712.4089020000001</c:v>
                      </c:pt>
                      <c:pt idx="3700">
                        <c:v>3713.4170539999996</c:v>
                      </c:pt>
                      <c:pt idx="3701">
                        <c:v>3714.4167809999999</c:v>
                      </c:pt>
                      <c:pt idx="3702">
                        <c:v>3715.43091</c:v>
                      </c:pt>
                      <c:pt idx="3703">
                        <c:v>3716.4308149999997</c:v>
                      </c:pt>
                      <c:pt idx="3704">
                        <c:v>3717.4252280000001</c:v>
                      </c:pt>
                      <c:pt idx="3705">
                        <c:v>3718.4319269999996</c:v>
                      </c:pt>
                      <c:pt idx="3706">
                        <c:v>3719.4476839999998</c:v>
                      </c:pt>
                      <c:pt idx="3707">
                        <c:v>3720.4575679999998</c:v>
                      </c:pt>
                      <c:pt idx="3708">
                        <c:v>3721.4569970000002</c:v>
                      </c:pt>
                      <c:pt idx="3709">
                        <c:v>3722.4723400000003</c:v>
                      </c:pt>
                      <c:pt idx="3710">
                        <c:v>3723.4675280000001</c:v>
                      </c:pt>
                      <c:pt idx="3711">
                        <c:v>3724.4669510000003</c:v>
                      </c:pt>
                      <c:pt idx="3712">
                        <c:v>3725.4825949999995</c:v>
                      </c:pt>
                      <c:pt idx="3713">
                        <c:v>3726.4924430000001</c:v>
                      </c:pt>
                      <c:pt idx="3714">
                        <c:v>3727.5084639999995</c:v>
                      </c:pt>
                      <c:pt idx="3715">
                        <c:v>3728.5064469999998</c:v>
                      </c:pt>
                      <c:pt idx="3716">
                        <c:v>3729.5062209999996</c:v>
                      </c:pt>
                      <c:pt idx="3717">
                        <c:v>3730.5044339999995</c:v>
                      </c:pt>
                      <c:pt idx="3718">
                        <c:v>3731.5043340000002</c:v>
                      </c:pt>
                      <c:pt idx="3719">
                        <c:v>3732.5042819999999</c:v>
                      </c:pt>
                      <c:pt idx="3720">
                        <c:v>3733.5044019999996</c:v>
                      </c:pt>
                      <c:pt idx="3721">
                        <c:v>3734.5042379999995</c:v>
                      </c:pt>
                      <c:pt idx="3722">
                        <c:v>3735.5036929999997</c:v>
                      </c:pt>
                      <c:pt idx="3723">
                        <c:v>3736.5044689999995</c:v>
                      </c:pt>
                      <c:pt idx="3724">
                        <c:v>3737.5110649999997</c:v>
                      </c:pt>
                      <c:pt idx="3725">
                        <c:v>3738.5365549999997</c:v>
                      </c:pt>
                      <c:pt idx="3726">
                        <c:v>3739.5517669999999</c:v>
                      </c:pt>
                      <c:pt idx="3727">
                        <c:v>3740.5494090000002</c:v>
                      </c:pt>
                      <c:pt idx="3728">
                        <c:v>3741.5649659999999</c:v>
                      </c:pt>
                      <c:pt idx="3729">
                        <c:v>3742.580962</c:v>
                      </c:pt>
                      <c:pt idx="3730">
                        <c:v>3743.5964949999998</c:v>
                      </c:pt>
                      <c:pt idx="3731">
                        <c:v>3744.5966509999998</c:v>
                      </c:pt>
                      <c:pt idx="3732">
                        <c:v>3745.5969459999997</c:v>
                      </c:pt>
                      <c:pt idx="3733">
                        <c:v>3746.5969580000001</c:v>
                      </c:pt>
                      <c:pt idx="3734">
                        <c:v>3747.5969839999998</c:v>
                      </c:pt>
                      <c:pt idx="3735">
                        <c:v>3748.5972970000003</c:v>
                      </c:pt>
                      <c:pt idx="3736">
                        <c:v>3749.5973329999997</c:v>
                      </c:pt>
                      <c:pt idx="3737">
                        <c:v>3750.5970900000002</c:v>
                      </c:pt>
                      <c:pt idx="3738">
                        <c:v>3751.6132399999997</c:v>
                      </c:pt>
                      <c:pt idx="3739">
                        <c:v>3752.6252919999997</c:v>
                      </c:pt>
                      <c:pt idx="3740">
                        <c:v>3753.6253989999996</c:v>
                      </c:pt>
                      <c:pt idx="3741">
                        <c:v>3754.6226960000004</c:v>
                      </c:pt>
                      <c:pt idx="3742">
                        <c:v>3755.6224359999997</c:v>
                      </c:pt>
                      <c:pt idx="3743">
                        <c:v>3756.6226020000004</c:v>
                      </c:pt>
                      <c:pt idx="3744">
                        <c:v>3757.6313929999997</c:v>
                      </c:pt>
                      <c:pt idx="3745">
                        <c:v>3758.6307969999998</c:v>
                      </c:pt>
                      <c:pt idx="3746">
                        <c:v>3759.6197519999996</c:v>
                      </c:pt>
                      <c:pt idx="3747">
                        <c:v>3760.6200529999996</c:v>
                      </c:pt>
                      <c:pt idx="3748">
                        <c:v>3761.6292940000003</c:v>
                      </c:pt>
                      <c:pt idx="3749">
                        <c:v>3762.6304140000002</c:v>
                      </c:pt>
                      <c:pt idx="3750">
                        <c:v>3763.6303680000001</c:v>
                      </c:pt>
                      <c:pt idx="3751">
                        <c:v>3764.6302249999999</c:v>
                      </c:pt>
                      <c:pt idx="3752">
                        <c:v>3765.6300380000002</c:v>
                      </c:pt>
                      <c:pt idx="3753">
                        <c:v>3766.6289340000003</c:v>
                      </c:pt>
                      <c:pt idx="3754">
                        <c:v>3767.6284409999998</c:v>
                      </c:pt>
                      <c:pt idx="3755">
                        <c:v>3768.6226139999999</c:v>
                      </c:pt>
                      <c:pt idx="3756">
                        <c:v>3769.6222259999995</c:v>
                      </c:pt>
                      <c:pt idx="3757">
                        <c:v>3770.6198489999997</c:v>
                      </c:pt>
                      <c:pt idx="3758">
                        <c:v>3771.627469</c:v>
                      </c:pt>
                      <c:pt idx="3759">
                        <c:v>3772.6279109999996</c:v>
                      </c:pt>
                      <c:pt idx="3760">
                        <c:v>3773.627966</c:v>
                      </c:pt>
                      <c:pt idx="3761">
                        <c:v>3774.6216750000003</c:v>
                      </c:pt>
                      <c:pt idx="3762">
                        <c:v>3775.6216429999995</c:v>
                      </c:pt>
                      <c:pt idx="3763">
                        <c:v>3776.6211590000003</c:v>
                      </c:pt>
                      <c:pt idx="3764">
                        <c:v>3777.621306</c:v>
                      </c:pt>
                      <c:pt idx="3765">
                        <c:v>3778.6337599999997</c:v>
                      </c:pt>
                      <c:pt idx="3766">
                        <c:v>3779.6336019999999</c:v>
                      </c:pt>
                      <c:pt idx="3767">
                        <c:v>3780.633057</c:v>
                      </c:pt>
                      <c:pt idx="3768">
                        <c:v>3781.6483989999997</c:v>
                      </c:pt>
                      <c:pt idx="3769">
                        <c:v>3782.6491740000001</c:v>
                      </c:pt>
                      <c:pt idx="3770">
                        <c:v>3783.6403110000001</c:v>
                      </c:pt>
                      <c:pt idx="3771">
                        <c:v>3784.6395929999999</c:v>
                      </c:pt>
                      <c:pt idx="3772">
                        <c:v>3785.6491960000003</c:v>
                      </c:pt>
                      <c:pt idx="3773">
                        <c:v>3786.6556380000002</c:v>
                      </c:pt>
                      <c:pt idx="3774">
                        <c:v>3787.655608</c:v>
                      </c:pt>
                      <c:pt idx="3775">
                        <c:v>3788.6713</c:v>
                      </c:pt>
                      <c:pt idx="3776">
                        <c:v>3789.6722920000002</c:v>
                      </c:pt>
                      <c:pt idx="3777">
                        <c:v>3790.6819079999996</c:v>
                      </c:pt>
                      <c:pt idx="3778">
                        <c:v>3791.679639</c:v>
                      </c:pt>
                      <c:pt idx="3779">
                        <c:v>3792.6794140000002</c:v>
                      </c:pt>
                      <c:pt idx="3780">
                        <c:v>3793.677009</c:v>
                      </c:pt>
                      <c:pt idx="3781">
                        <c:v>3794.6674940000003</c:v>
                      </c:pt>
                      <c:pt idx="3782">
                        <c:v>3795.6679830000003</c:v>
                      </c:pt>
                      <c:pt idx="3783">
                        <c:v>3796.6831160000002</c:v>
                      </c:pt>
                      <c:pt idx="3784">
                        <c:v>3797.7008580000002</c:v>
                      </c:pt>
                      <c:pt idx="3785">
                        <c:v>3798.716273</c:v>
                      </c:pt>
                      <c:pt idx="3786">
                        <c:v>3799.7161020000003</c:v>
                      </c:pt>
                      <c:pt idx="3787">
                        <c:v>3800.7311449999997</c:v>
                      </c:pt>
                      <c:pt idx="3788">
                        <c:v>3801.746752</c:v>
                      </c:pt>
                      <c:pt idx="3789">
                        <c:v>3802.7465679999996</c:v>
                      </c:pt>
                      <c:pt idx="3790">
                        <c:v>3803.7465160000002</c:v>
                      </c:pt>
                      <c:pt idx="3791">
                        <c:v>3804.771992</c:v>
                      </c:pt>
                      <c:pt idx="3792">
                        <c:v>3805.7850870000002</c:v>
                      </c:pt>
                      <c:pt idx="3793">
                        <c:v>3806.801144</c:v>
                      </c:pt>
                      <c:pt idx="3794">
                        <c:v>3807.8004629999996</c:v>
                      </c:pt>
                      <c:pt idx="3795">
                        <c:v>3808.8001020000002</c:v>
                      </c:pt>
                      <c:pt idx="3796">
                        <c:v>3809.7997640000003</c:v>
                      </c:pt>
                      <c:pt idx="3797">
                        <c:v>3810.8066470000003</c:v>
                      </c:pt>
                      <c:pt idx="3798">
                        <c:v>3811.7940239999998</c:v>
                      </c:pt>
                      <c:pt idx="3799">
                        <c:v>3812.7936749999999</c:v>
                      </c:pt>
                      <c:pt idx="3800">
                        <c:v>3813.7932449999998</c:v>
                      </c:pt>
                      <c:pt idx="3801">
                        <c:v>3814.7932229999997</c:v>
                      </c:pt>
                      <c:pt idx="3802">
                        <c:v>3815.7932780000001</c:v>
                      </c:pt>
                      <c:pt idx="3803">
                        <c:v>3816.7930200000001</c:v>
                      </c:pt>
                      <c:pt idx="3804">
                        <c:v>3817.8129120000003</c:v>
                      </c:pt>
                      <c:pt idx="3805">
                        <c:v>3818.8284590000003</c:v>
                      </c:pt>
                      <c:pt idx="3806">
                        <c:v>3819.8527999999997</c:v>
                      </c:pt>
                      <c:pt idx="3807">
                        <c:v>3820.853854</c:v>
                      </c:pt>
                      <c:pt idx="3808">
                        <c:v>3821.8422460000002</c:v>
                      </c:pt>
                      <c:pt idx="3809">
                        <c:v>3822.8566700000001</c:v>
                      </c:pt>
                      <c:pt idx="3810">
                        <c:v>3823.8565909999998</c:v>
                      </c:pt>
                      <c:pt idx="3811">
                        <c:v>3824.872179</c:v>
                      </c:pt>
                      <c:pt idx="3812">
                        <c:v>3825.8703489999998</c:v>
                      </c:pt>
                      <c:pt idx="3813">
                        <c:v>3826.8865109999997</c:v>
                      </c:pt>
                      <c:pt idx="3814">
                        <c:v>3827.9121139999997</c:v>
                      </c:pt>
                      <c:pt idx="3815">
                        <c:v>3828.9273370000001</c:v>
                      </c:pt>
                      <c:pt idx="3816">
                        <c:v>3829.9272039999996</c:v>
                      </c:pt>
                      <c:pt idx="3817">
                        <c:v>3830.9342639999995</c:v>
                      </c:pt>
                      <c:pt idx="3818">
                        <c:v>3831.9416190000002</c:v>
                      </c:pt>
                      <c:pt idx="3819">
                        <c:v>3832.9573119999995</c:v>
                      </c:pt>
                      <c:pt idx="3820">
                        <c:v>3833.957324</c:v>
                      </c:pt>
                      <c:pt idx="3821">
                        <c:v>3834.9731970000003</c:v>
                      </c:pt>
                      <c:pt idx="3822">
                        <c:v>3835.9894020000002</c:v>
                      </c:pt>
                      <c:pt idx="3823">
                        <c:v>3836.980063</c:v>
                      </c:pt>
                      <c:pt idx="3824">
                        <c:v>3837.9957109999996</c:v>
                      </c:pt>
                      <c:pt idx="3825">
                        <c:v>3838.9966489999997</c:v>
                      </c:pt>
                      <c:pt idx="3826">
                        <c:v>3839.9962729999997</c:v>
                      </c:pt>
                      <c:pt idx="3827">
                        <c:v>3841.0036870000004</c:v>
                      </c:pt>
                      <c:pt idx="3828">
                        <c:v>3842.0032179999998</c:v>
                      </c:pt>
                      <c:pt idx="3829">
                        <c:v>3842.9956380000003</c:v>
                      </c:pt>
                      <c:pt idx="3830">
                        <c:v>3844.0051979999998</c:v>
                      </c:pt>
                      <c:pt idx="3831">
                        <c:v>3845.0057390000002</c:v>
                      </c:pt>
                      <c:pt idx="3832">
                        <c:v>3845.997464</c:v>
                      </c:pt>
                      <c:pt idx="3833">
                        <c:v>3847.0037890000003</c:v>
                      </c:pt>
                      <c:pt idx="3834">
                        <c:v>3848.0045909999999</c:v>
                      </c:pt>
                      <c:pt idx="3835">
                        <c:v>3849.0044520000001</c:v>
                      </c:pt>
                      <c:pt idx="3836">
                        <c:v>3850.0054030000001</c:v>
                      </c:pt>
                      <c:pt idx="3837">
                        <c:v>3851.0051519999997</c:v>
                      </c:pt>
                      <c:pt idx="3838">
                        <c:v>3852.0055929999999</c:v>
                      </c:pt>
                      <c:pt idx="3839">
                        <c:v>3853.0055050000001</c:v>
                      </c:pt>
                      <c:pt idx="3840">
                        <c:v>3853.9963339999995</c:v>
                      </c:pt>
                      <c:pt idx="3841">
                        <c:v>3854.9967260000003</c:v>
                      </c:pt>
                      <c:pt idx="3842">
                        <c:v>3855.9963829999997</c:v>
                      </c:pt>
                      <c:pt idx="3843">
                        <c:v>3856.9961969999995</c:v>
                      </c:pt>
                      <c:pt idx="3844">
                        <c:v>3857.9959499999995</c:v>
                      </c:pt>
                      <c:pt idx="3845">
                        <c:v>3858.9968790000003</c:v>
                      </c:pt>
                      <c:pt idx="3846">
                        <c:v>3859.9971690000002</c:v>
                      </c:pt>
                      <c:pt idx="3847">
                        <c:v>3860.997308</c:v>
                      </c:pt>
                      <c:pt idx="3848">
                        <c:v>3861.9971230000001</c:v>
                      </c:pt>
                      <c:pt idx="3849">
                        <c:v>3863.0050249999995</c:v>
                      </c:pt>
                      <c:pt idx="3850">
                        <c:v>3864.0051119999998</c:v>
                      </c:pt>
                      <c:pt idx="3851">
                        <c:v>3864.9958020000004</c:v>
                      </c:pt>
                      <c:pt idx="3852">
                        <c:v>3865.9997709999998</c:v>
                      </c:pt>
                      <c:pt idx="3853">
                        <c:v>3866.9999680000001</c:v>
                      </c:pt>
                      <c:pt idx="3854">
                        <c:v>3868.0001579999998</c:v>
                      </c:pt>
                      <c:pt idx="3855">
                        <c:v>3869.0095609999998</c:v>
                      </c:pt>
                      <c:pt idx="3856">
                        <c:v>3869.9986099999996</c:v>
                      </c:pt>
                      <c:pt idx="3857">
                        <c:v>3871.0084820000002</c:v>
                      </c:pt>
                      <c:pt idx="3858">
                        <c:v>3872.0016100000003</c:v>
                      </c:pt>
                      <c:pt idx="3859">
                        <c:v>3873.0037039999997</c:v>
                      </c:pt>
                      <c:pt idx="3860">
                        <c:v>3874.0034150000001</c:v>
                      </c:pt>
                      <c:pt idx="3861">
                        <c:v>3875.0045499999997</c:v>
                      </c:pt>
                      <c:pt idx="3862">
                        <c:v>3875.9974430000002</c:v>
                      </c:pt>
                      <c:pt idx="3863">
                        <c:v>3876.9971569999998</c:v>
                      </c:pt>
                      <c:pt idx="3864">
                        <c:v>3878.0039109999998</c:v>
                      </c:pt>
                      <c:pt idx="3865">
                        <c:v>3879.0064659999998</c:v>
                      </c:pt>
                      <c:pt idx="3866">
                        <c:v>3880.0063419999997</c:v>
                      </c:pt>
                      <c:pt idx="3867">
                        <c:v>3881.0058280000003</c:v>
                      </c:pt>
                      <c:pt idx="3868">
                        <c:v>3882.0036389999996</c:v>
                      </c:pt>
                      <c:pt idx="3869">
                        <c:v>3883.0055990000001</c:v>
                      </c:pt>
                      <c:pt idx="3870">
                        <c:v>3884.0061439999999</c:v>
                      </c:pt>
                      <c:pt idx="3871">
                        <c:v>3885.0057580000002</c:v>
                      </c:pt>
                      <c:pt idx="3872">
                        <c:v>3886.0058369999997</c:v>
                      </c:pt>
                      <c:pt idx="3873">
                        <c:v>3887.0091219999995</c:v>
                      </c:pt>
                      <c:pt idx="3874">
                        <c:v>3888.0094090000002</c:v>
                      </c:pt>
                      <c:pt idx="3875">
                        <c:v>3889.0089600000001</c:v>
                      </c:pt>
                      <c:pt idx="3876">
                        <c:v>3890.0085220000001</c:v>
                      </c:pt>
                      <c:pt idx="3877">
                        <c:v>3891.0243600000003</c:v>
                      </c:pt>
                      <c:pt idx="3878">
                        <c:v>3892.0340919999999</c:v>
                      </c:pt>
                      <c:pt idx="3879">
                        <c:v>3893.0494939999999</c:v>
                      </c:pt>
                      <c:pt idx="3880">
                        <c:v>3894.0490300000001</c:v>
                      </c:pt>
                      <c:pt idx="3881">
                        <c:v>3895.0512440000002</c:v>
                      </c:pt>
                      <c:pt idx="3882">
                        <c:v>3896.0568960000001</c:v>
                      </c:pt>
                      <c:pt idx="3883">
                        <c:v>3897.0426559999996</c:v>
                      </c:pt>
                      <c:pt idx="3884">
                        <c:v>3898.0454479999999</c:v>
                      </c:pt>
                      <c:pt idx="3885">
                        <c:v>3899.0586809999995</c:v>
                      </c:pt>
                      <c:pt idx="3886">
                        <c:v>3900.0837270000002</c:v>
                      </c:pt>
                      <c:pt idx="3887">
                        <c:v>3901.0979449999995</c:v>
                      </c:pt>
                      <c:pt idx="3888">
                        <c:v>3902.091891</c:v>
                      </c:pt>
                      <c:pt idx="3889">
                        <c:v>3903.1077070000001</c:v>
                      </c:pt>
                      <c:pt idx="3890">
                        <c:v>3904.1074959999996</c:v>
                      </c:pt>
                      <c:pt idx="3891">
                        <c:v>3905.1172059999999</c:v>
                      </c:pt>
                      <c:pt idx="3892">
                        <c:v>3906.1085899999998</c:v>
                      </c:pt>
                      <c:pt idx="3893">
                        <c:v>3907.1236010000002</c:v>
                      </c:pt>
                      <c:pt idx="3894">
                        <c:v>3908.1233199999997</c:v>
                      </c:pt>
                      <c:pt idx="3895">
                        <c:v>3909.1300849999998</c:v>
                      </c:pt>
                      <c:pt idx="3896">
                        <c:v>3910.1300579999997</c:v>
                      </c:pt>
                      <c:pt idx="3897">
                        <c:v>3911.1300410000003</c:v>
                      </c:pt>
                      <c:pt idx="3898">
                        <c:v>3912.1302159999996</c:v>
                      </c:pt>
                      <c:pt idx="3899">
                        <c:v>3913.1299060000001</c:v>
                      </c:pt>
                      <c:pt idx="3900">
                        <c:v>3914.1303109999999</c:v>
                      </c:pt>
                      <c:pt idx="3901">
                        <c:v>3915.1305320000001</c:v>
                      </c:pt>
                      <c:pt idx="3902">
                        <c:v>3916.1307109999998</c:v>
                      </c:pt>
                      <c:pt idx="3903">
                        <c:v>3917.1301190000004</c:v>
                      </c:pt>
                      <c:pt idx="3904">
                        <c:v>3918.1468180000002</c:v>
                      </c:pt>
                      <c:pt idx="3905">
                        <c:v>3919.1619810000002</c:v>
                      </c:pt>
                      <c:pt idx="3906">
                        <c:v>3920.177377</c:v>
                      </c:pt>
                      <c:pt idx="3907">
                        <c:v>3921.1767389999995</c:v>
                      </c:pt>
                      <c:pt idx="3908">
                        <c:v>3922.1763810000002</c:v>
                      </c:pt>
                      <c:pt idx="3909">
                        <c:v>3923.1765340000002</c:v>
                      </c:pt>
                      <c:pt idx="3910">
                        <c:v>3924.1768110000003</c:v>
                      </c:pt>
                      <c:pt idx="3911">
                        <c:v>3925.1806699999997</c:v>
                      </c:pt>
                      <c:pt idx="3912">
                        <c:v>3926.1833459999998</c:v>
                      </c:pt>
                      <c:pt idx="3913">
                        <c:v>3927.1988249999995</c:v>
                      </c:pt>
                      <c:pt idx="3914">
                        <c:v>3928.1985459999996</c:v>
                      </c:pt>
                      <c:pt idx="3915">
                        <c:v>3929.1982349999998</c:v>
                      </c:pt>
                      <c:pt idx="3916">
                        <c:v>3930.2141110000002</c:v>
                      </c:pt>
                      <c:pt idx="3917">
                        <c:v>3931.2135399999997</c:v>
                      </c:pt>
                      <c:pt idx="3918">
                        <c:v>3932.2289439999995</c:v>
                      </c:pt>
                      <c:pt idx="3919">
                        <c:v>3933.2446289999998</c:v>
                      </c:pt>
                      <c:pt idx="3920">
                        <c:v>3934.2602269999998</c:v>
                      </c:pt>
                      <c:pt idx="3921">
                        <c:v>3935.2601509999995</c:v>
                      </c:pt>
                      <c:pt idx="3922">
                        <c:v>3936.2597729999998</c:v>
                      </c:pt>
                      <c:pt idx="3923">
                        <c:v>3937.2599989999999</c:v>
                      </c:pt>
                      <c:pt idx="3924">
                        <c:v>3938.2591999999995</c:v>
                      </c:pt>
                      <c:pt idx="3925">
                        <c:v>3939.2591339999999</c:v>
                      </c:pt>
                      <c:pt idx="3926">
                        <c:v>3940.258992</c:v>
                      </c:pt>
                      <c:pt idx="3927">
                        <c:v>3941.2586679999995</c:v>
                      </c:pt>
                      <c:pt idx="3928">
                        <c:v>3942.2582409999995</c:v>
                      </c:pt>
                      <c:pt idx="3929">
                        <c:v>3943.2585840000002</c:v>
                      </c:pt>
                      <c:pt idx="3930">
                        <c:v>3944.2583050000003</c:v>
                      </c:pt>
                      <c:pt idx="3931">
                        <c:v>3945.2490779999998</c:v>
                      </c:pt>
                      <c:pt idx="3932">
                        <c:v>3946.2594600000002</c:v>
                      </c:pt>
                      <c:pt idx="3933">
                        <c:v>3947.2594440000003</c:v>
                      </c:pt>
                      <c:pt idx="3934">
                        <c:v>3948.2503299999998</c:v>
                      </c:pt>
                      <c:pt idx="3935">
                        <c:v>3949.2506800000001</c:v>
                      </c:pt>
                      <c:pt idx="3936">
                        <c:v>3950.2504820000004</c:v>
                      </c:pt>
                      <c:pt idx="3937">
                        <c:v>3951.2506359999998</c:v>
                      </c:pt>
                      <c:pt idx="3938">
                        <c:v>3952.2548580000002</c:v>
                      </c:pt>
                      <c:pt idx="3939">
                        <c:v>3953.2544470000003</c:v>
                      </c:pt>
                      <c:pt idx="3940">
                        <c:v>3954.2542720000001</c:v>
                      </c:pt>
                      <c:pt idx="3941">
                        <c:v>3955.2487140000003</c:v>
                      </c:pt>
                      <c:pt idx="3942">
                        <c:v>3956.2481070000003</c:v>
                      </c:pt>
                      <c:pt idx="3943">
                        <c:v>3957.2495749999998</c:v>
                      </c:pt>
                      <c:pt idx="3944">
                        <c:v>3958.2462990000004</c:v>
                      </c:pt>
                      <c:pt idx="3945">
                        <c:v>3959.2525829999995</c:v>
                      </c:pt>
                      <c:pt idx="3946">
                        <c:v>3960.2526870000002</c:v>
                      </c:pt>
                      <c:pt idx="3947">
                        <c:v>3961.2465329999995</c:v>
                      </c:pt>
                      <c:pt idx="3948">
                        <c:v>3962.2466880000002</c:v>
                      </c:pt>
                      <c:pt idx="3949">
                        <c:v>3963.2464950000003</c:v>
                      </c:pt>
                      <c:pt idx="3950">
                        <c:v>3964.246236</c:v>
                      </c:pt>
                      <c:pt idx="3951">
                        <c:v>3965.2463609999995</c:v>
                      </c:pt>
                      <c:pt idx="3952">
                        <c:v>3966.2465220000004</c:v>
                      </c:pt>
                      <c:pt idx="3953">
                        <c:v>3967.2568890000002</c:v>
                      </c:pt>
                      <c:pt idx="3954">
                        <c:v>3968.2625319999997</c:v>
                      </c:pt>
                      <c:pt idx="3955">
                        <c:v>3969.2844610000002</c:v>
                      </c:pt>
                      <c:pt idx="3956">
                        <c:v>3970.3002230000002</c:v>
                      </c:pt>
                      <c:pt idx="3957">
                        <c:v>3971.3001199999999</c:v>
                      </c:pt>
                      <c:pt idx="3958">
                        <c:v>3972.316503</c:v>
                      </c:pt>
                      <c:pt idx="3959">
                        <c:v>3973.3319229999997</c:v>
                      </c:pt>
                      <c:pt idx="3960">
                        <c:v>3974.3307279999999</c:v>
                      </c:pt>
                      <c:pt idx="3961">
                        <c:v>3975.3312070000002</c:v>
                      </c:pt>
                      <c:pt idx="3962">
                        <c:v>3976.3471659999996</c:v>
                      </c:pt>
                      <c:pt idx="3963">
                        <c:v>3977.3536469999999</c:v>
                      </c:pt>
                      <c:pt idx="3964">
                        <c:v>3978.3484520000002</c:v>
                      </c:pt>
                      <c:pt idx="3965">
                        <c:v>3979.3489549999995</c:v>
                      </c:pt>
                      <c:pt idx="3966">
                        <c:v>3980.3490679999995</c:v>
                      </c:pt>
                      <c:pt idx="3967">
                        <c:v>3981.3488179999995</c:v>
                      </c:pt>
                      <c:pt idx="3968">
                        <c:v>3982.3491430000004</c:v>
                      </c:pt>
                      <c:pt idx="3969">
                        <c:v>3983.3483800000004</c:v>
                      </c:pt>
                      <c:pt idx="3970">
                        <c:v>3984.33853</c:v>
                      </c:pt>
                      <c:pt idx="3971">
                        <c:v>3985.3540599999997</c:v>
                      </c:pt>
                      <c:pt idx="3972">
                        <c:v>3986.376604</c:v>
                      </c:pt>
                      <c:pt idx="3973">
                        <c:v>3987.3764529999999</c:v>
                      </c:pt>
                      <c:pt idx="3974">
                        <c:v>3988.3763289999997</c:v>
                      </c:pt>
                      <c:pt idx="3975">
                        <c:v>3989.3758239999997</c:v>
                      </c:pt>
                      <c:pt idx="3976">
                        <c:v>3990.3758250000001</c:v>
                      </c:pt>
                      <c:pt idx="3977">
                        <c:v>3991.3761080000004</c:v>
                      </c:pt>
                      <c:pt idx="3978">
                        <c:v>3992.3763579999995</c:v>
                      </c:pt>
                      <c:pt idx="3979">
                        <c:v>3993.3766409999998</c:v>
                      </c:pt>
                      <c:pt idx="3980">
                        <c:v>3994.3762219999999</c:v>
                      </c:pt>
                      <c:pt idx="3981">
                        <c:v>3995.3772570000001</c:v>
                      </c:pt>
                      <c:pt idx="3982">
                        <c:v>3996.381394</c:v>
                      </c:pt>
                      <c:pt idx="3983">
                        <c:v>3997.386015</c:v>
                      </c:pt>
                      <c:pt idx="3984">
                        <c:v>3998.4150099999997</c:v>
                      </c:pt>
                      <c:pt idx="3985">
                        <c:v>3999.4058089999999</c:v>
                      </c:pt>
                      <c:pt idx="3986">
                        <c:v>4000.4277679999996</c:v>
                      </c:pt>
                      <c:pt idx="3987">
                        <c:v>4001.4278770000001</c:v>
                      </c:pt>
                      <c:pt idx="3988">
                        <c:v>4002.4273709999998</c:v>
                      </c:pt>
                      <c:pt idx="3989">
                        <c:v>4003.4276319999999</c:v>
                      </c:pt>
                      <c:pt idx="3990">
                        <c:v>4004.4426919999996</c:v>
                      </c:pt>
                      <c:pt idx="3991">
                        <c:v>4005.4587519999995</c:v>
                      </c:pt>
                      <c:pt idx="3992">
                        <c:v>4006.4543759999997</c:v>
                      </c:pt>
                      <c:pt idx="3993">
                        <c:v>4007.4540729999999</c:v>
                      </c:pt>
                      <c:pt idx="3994">
                        <c:v>4008.4687430000004</c:v>
                      </c:pt>
                      <c:pt idx="3995">
                        <c:v>4009.4643349999997</c:v>
                      </c:pt>
                      <c:pt idx="3996">
                        <c:v>4010.4737459999997</c:v>
                      </c:pt>
                      <c:pt idx="3997">
                        <c:v>4011.4734929999995</c:v>
                      </c:pt>
                      <c:pt idx="3998">
                        <c:v>4012.4733459999998</c:v>
                      </c:pt>
                      <c:pt idx="3999">
                        <c:v>4013.4733740000001</c:v>
                      </c:pt>
                      <c:pt idx="4000">
                        <c:v>4014.4893149999998</c:v>
                      </c:pt>
                      <c:pt idx="4001">
                        <c:v>4015.4891029999999</c:v>
                      </c:pt>
                      <c:pt idx="4002">
                        <c:v>4016.4889249999997</c:v>
                      </c:pt>
                      <c:pt idx="4003">
                        <c:v>4017.5043049999995</c:v>
                      </c:pt>
                      <c:pt idx="4004">
                        <c:v>4018.5041659999997</c:v>
                      </c:pt>
                      <c:pt idx="4005">
                        <c:v>4019.4951639999999</c:v>
                      </c:pt>
                      <c:pt idx="4006">
                        <c:v>4020.4947510000002</c:v>
                      </c:pt>
                      <c:pt idx="4007">
                        <c:v>4021.5101969999996</c:v>
                      </c:pt>
                      <c:pt idx="4008">
                        <c:v>4022.4947409999995</c:v>
                      </c:pt>
                      <c:pt idx="4009">
                        <c:v>4023.5010810000003</c:v>
                      </c:pt>
                      <c:pt idx="4010">
                        <c:v>4024.5009170000003</c:v>
                      </c:pt>
                      <c:pt idx="4011">
                        <c:v>4025.5008440000001</c:v>
                      </c:pt>
                      <c:pt idx="4012">
                        <c:v>4026.5004179999996</c:v>
                      </c:pt>
                      <c:pt idx="4013">
                        <c:v>4027.5027989999999</c:v>
                      </c:pt>
                      <c:pt idx="4014">
                        <c:v>4028.5024549999998</c:v>
                      </c:pt>
                      <c:pt idx="4015">
                        <c:v>4029.5050499999998</c:v>
                      </c:pt>
                      <c:pt idx="4016">
                        <c:v>4030.5184509999999</c:v>
                      </c:pt>
                      <c:pt idx="4017">
                        <c:v>4031.5340139999998</c:v>
                      </c:pt>
                      <c:pt idx="4018">
                        <c:v>4032.5495810000002</c:v>
                      </c:pt>
                      <c:pt idx="4019">
                        <c:v>4033.549145</c:v>
                      </c:pt>
                      <c:pt idx="4020">
                        <c:v>4034.5647760000002</c:v>
                      </c:pt>
                      <c:pt idx="4021">
                        <c:v>4035.5654859999995</c:v>
                      </c:pt>
                      <c:pt idx="4022">
                        <c:v>4036.5810410000004</c:v>
                      </c:pt>
                      <c:pt idx="4023">
                        <c:v>4037.5805689999997</c:v>
                      </c:pt>
                      <c:pt idx="4024">
                        <c:v>4038.5960669999995</c:v>
                      </c:pt>
                      <c:pt idx="4025">
                        <c:v>4039.6019420000002</c:v>
                      </c:pt>
                      <c:pt idx="4026">
                        <c:v>4040.5954110000002</c:v>
                      </c:pt>
                      <c:pt idx="4027">
                        <c:v>4041.6018940000004</c:v>
                      </c:pt>
                      <c:pt idx="4028">
                        <c:v>4042.6028150000002</c:v>
                      </c:pt>
                      <c:pt idx="4029">
                        <c:v>4043.6023619999996</c:v>
                      </c:pt>
                      <c:pt idx="4030">
                        <c:v>4044.6091409999999</c:v>
                      </c:pt>
                      <c:pt idx="4031">
                        <c:v>4045.6205680000003</c:v>
                      </c:pt>
                      <c:pt idx="4032">
                        <c:v>4046.6272079999999</c:v>
                      </c:pt>
                      <c:pt idx="4033">
                        <c:v>4047.6269220000004</c:v>
                      </c:pt>
                      <c:pt idx="4034">
                        <c:v>4048.6267339999995</c:v>
                      </c:pt>
                      <c:pt idx="4035">
                        <c:v>4049.626491</c:v>
                      </c:pt>
                      <c:pt idx="4036">
                        <c:v>4050.6202969999995</c:v>
                      </c:pt>
                      <c:pt idx="4037">
                        <c:v>4051.6222950000001</c:v>
                      </c:pt>
                      <c:pt idx="4038">
                        <c:v>4052.6273769999998</c:v>
                      </c:pt>
                      <c:pt idx="4039">
                        <c:v>4053.6364510000003</c:v>
                      </c:pt>
                      <c:pt idx="4040">
                        <c:v>4054.6588700000002</c:v>
                      </c:pt>
                      <c:pt idx="4041">
                        <c:v>4055.6742979999999</c:v>
                      </c:pt>
                      <c:pt idx="4042">
                        <c:v>4056.6742679999998</c:v>
                      </c:pt>
                      <c:pt idx="4043">
                        <c:v>4057.6784770000004</c:v>
                      </c:pt>
                      <c:pt idx="4044">
                        <c:v>4058.6735840000001</c:v>
                      </c:pt>
                      <c:pt idx="4045">
                        <c:v>4059.6733839999997</c:v>
                      </c:pt>
                      <c:pt idx="4046">
                        <c:v>4060.672912</c:v>
                      </c:pt>
                      <c:pt idx="4047">
                        <c:v>4061.6795839999995</c:v>
                      </c:pt>
                      <c:pt idx="4048">
                        <c:v>4062.6796770000001</c:v>
                      </c:pt>
                      <c:pt idx="4049">
                        <c:v>4063.6793420000004</c:v>
                      </c:pt>
                      <c:pt idx="4050">
                        <c:v>4064.6946509999998</c:v>
                      </c:pt>
                      <c:pt idx="4051">
                        <c:v>4065.6955710000002</c:v>
                      </c:pt>
                      <c:pt idx="4052">
                        <c:v>4066.7113650000001</c:v>
                      </c:pt>
                      <c:pt idx="4053">
                        <c:v>4067.7218389999998</c:v>
                      </c:pt>
                      <c:pt idx="4054">
                        <c:v>4068.7218469999998</c:v>
                      </c:pt>
                      <c:pt idx="4055">
                        <c:v>4069.7207939999998</c:v>
                      </c:pt>
                      <c:pt idx="4056">
                        <c:v>4070.726791</c:v>
                      </c:pt>
                      <c:pt idx="4057">
                        <c:v>4071.7286160000003</c:v>
                      </c:pt>
                      <c:pt idx="4058">
                        <c:v>4072.7288129999997</c:v>
                      </c:pt>
                      <c:pt idx="4059">
                        <c:v>4073.7288200000003</c:v>
                      </c:pt>
                      <c:pt idx="4060">
                        <c:v>4074.7440759999999</c:v>
                      </c:pt>
                      <c:pt idx="4061">
                        <c:v>4075.7439599999998</c:v>
                      </c:pt>
                      <c:pt idx="4062">
                        <c:v>4076.7439429999995</c:v>
                      </c:pt>
                      <c:pt idx="4063">
                        <c:v>4077.7592729999997</c:v>
                      </c:pt>
                      <c:pt idx="4064">
                        <c:v>4078.7592089999998</c:v>
                      </c:pt>
                      <c:pt idx="4065">
                        <c:v>4079.75911</c:v>
                      </c:pt>
                      <c:pt idx="4066">
                        <c:v>4080.76422</c:v>
                      </c:pt>
                      <c:pt idx="4067">
                        <c:v>4081.7639209999998</c:v>
                      </c:pt>
                      <c:pt idx="4068">
                        <c:v>4082.7637640000003</c:v>
                      </c:pt>
                      <c:pt idx="4069">
                        <c:v>4083.7636620000003</c:v>
                      </c:pt>
                      <c:pt idx="4070">
                        <c:v>4084.7740290000002</c:v>
                      </c:pt>
                      <c:pt idx="4071">
                        <c:v>4085.7899719999996</c:v>
                      </c:pt>
                      <c:pt idx="4072">
                        <c:v>4086.7964590000001</c:v>
                      </c:pt>
                      <c:pt idx="4073">
                        <c:v>4087.7964030000003</c:v>
                      </c:pt>
                      <c:pt idx="4074">
                        <c:v>4088.7961539999997</c:v>
                      </c:pt>
                      <c:pt idx="4075">
                        <c:v>4089.8000810000003</c:v>
                      </c:pt>
                      <c:pt idx="4076">
                        <c:v>4090.8074329999999</c:v>
                      </c:pt>
                      <c:pt idx="4077">
                        <c:v>4091.8231919999998</c:v>
                      </c:pt>
                      <c:pt idx="4078">
                        <c:v>4092.8389829999996</c:v>
                      </c:pt>
                      <c:pt idx="4079">
                        <c:v>4093.8463830000001</c:v>
                      </c:pt>
                      <c:pt idx="4080">
                        <c:v>4094.8466090000002</c:v>
                      </c:pt>
                      <c:pt idx="4081">
                        <c:v>4095.8524749999997</c:v>
                      </c:pt>
                      <c:pt idx="4082">
                        <c:v>4096.8490620000002</c:v>
                      </c:pt>
                      <c:pt idx="4083">
                        <c:v>4097.8643110000003</c:v>
                      </c:pt>
                      <c:pt idx="4084">
                        <c:v>4098.8714309999996</c:v>
                      </c:pt>
                      <c:pt idx="4085">
                        <c:v>4099.8715730000004</c:v>
                      </c:pt>
                      <c:pt idx="4086">
                        <c:v>4100.8799870000003</c:v>
                      </c:pt>
                      <c:pt idx="4087">
                        <c:v>4101.8797640000003</c:v>
                      </c:pt>
                      <c:pt idx="4088">
                        <c:v>4102.8795760000003</c:v>
                      </c:pt>
                      <c:pt idx="4089">
                        <c:v>4103.8864290000001</c:v>
                      </c:pt>
                      <c:pt idx="4090">
                        <c:v>4104.8865519999999</c:v>
                      </c:pt>
                      <c:pt idx="4091">
                        <c:v>4105.8869869999999</c:v>
                      </c:pt>
                      <c:pt idx="4092">
                        <c:v>4106.9025810000003</c:v>
                      </c:pt>
                      <c:pt idx="4093">
                        <c:v>4107.9183629999998</c:v>
                      </c:pt>
                      <c:pt idx="4094">
                        <c:v>4108.9184400000004</c:v>
                      </c:pt>
                      <c:pt idx="4095">
                        <c:v>4109.9186030000001</c:v>
                      </c:pt>
                      <c:pt idx="4096">
                        <c:v>4110.9182769999998</c:v>
                      </c:pt>
                      <c:pt idx="4097">
                        <c:v>4111.9375469999995</c:v>
                      </c:pt>
                      <c:pt idx="4098">
                        <c:v>4112.9531509999997</c:v>
                      </c:pt>
                      <c:pt idx="4099">
                        <c:v>4113.9686629999997</c:v>
                      </c:pt>
                      <c:pt idx="4100">
                        <c:v>4114.9682160000002</c:v>
                      </c:pt>
                      <c:pt idx="4101">
                        <c:v>4115.967952</c:v>
                      </c:pt>
                      <c:pt idx="4102">
                        <c:v>4116.9675809999999</c:v>
                      </c:pt>
                      <c:pt idx="4103">
                        <c:v>4117.9646629999997</c:v>
                      </c:pt>
                      <c:pt idx="4104">
                        <c:v>4118.9643809999998</c:v>
                      </c:pt>
                      <c:pt idx="4105">
                        <c:v>4119.9646219999995</c:v>
                      </c:pt>
                      <c:pt idx="4106">
                        <c:v>4120.9643660000002</c:v>
                      </c:pt>
                      <c:pt idx="4107">
                        <c:v>4121.964387</c:v>
                      </c:pt>
                      <c:pt idx="4108">
                        <c:v>4122.9694529999997</c:v>
                      </c:pt>
                      <c:pt idx="4109">
                        <c:v>4123.9673299999995</c:v>
                      </c:pt>
                      <c:pt idx="4110">
                        <c:v>4124.9675799999995</c:v>
                      </c:pt>
                      <c:pt idx="4111">
                        <c:v>4125.9685819999995</c:v>
                      </c:pt>
                      <c:pt idx="4112">
                        <c:v>4126.9737880000002</c:v>
                      </c:pt>
                      <c:pt idx="4113">
                        <c:v>4127.9888529999998</c:v>
                      </c:pt>
                      <c:pt idx="4114">
                        <c:v>4128.9887710000003</c:v>
                      </c:pt>
                      <c:pt idx="4115">
                        <c:v>4129.989431</c:v>
                      </c:pt>
                      <c:pt idx="4116">
                        <c:v>4130.9890169999999</c:v>
                      </c:pt>
                      <c:pt idx="4117">
                        <c:v>4131.9956780000002</c:v>
                      </c:pt>
                      <c:pt idx="4118">
                        <c:v>4132.9956030000003</c:v>
                      </c:pt>
                      <c:pt idx="4119">
                        <c:v>4133.9951959999999</c:v>
                      </c:pt>
                      <c:pt idx="4120">
                        <c:v>4134.9951879999999</c:v>
                      </c:pt>
                      <c:pt idx="4121">
                        <c:v>4136.0047850000001</c:v>
                      </c:pt>
                      <c:pt idx="4122">
                        <c:v>4137.0053179999995</c:v>
                      </c:pt>
                      <c:pt idx="4123">
                        <c:v>4138.0207030000001</c:v>
                      </c:pt>
                      <c:pt idx="4124">
                        <c:v>4139.0361519999997</c:v>
                      </c:pt>
                      <c:pt idx="4125">
                        <c:v>4140.0526620000001</c:v>
                      </c:pt>
                      <c:pt idx="4126">
                        <c:v>4141.052291</c:v>
                      </c:pt>
                      <c:pt idx="4127">
                        <c:v>4142.0518789999996</c:v>
                      </c:pt>
                      <c:pt idx="4128">
                        <c:v>4143.0525550000002</c:v>
                      </c:pt>
                      <c:pt idx="4129">
                        <c:v>4144.0500780000002</c:v>
                      </c:pt>
                      <c:pt idx="4130">
                        <c:v>4145.0500249999996</c:v>
                      </c:pt>
                      <c:pt idx="4131">
                        <c:v>4146.0505540000004</c:v>
                      </c:pt>
                      <c:pt idx="4132">
                        <c:v>4147.0505780000003</c:v>
                      </c:pt>
                      <c:pt idx="4133">
                        <c:v>4148.0504439999995</c:v>
                      </c:pt>
                      <c:pt idx="4134">
                        <c:v>4149.0444219999999</c:v>
                      </c:pt>
                      <c:pt idx="4135">
                        <c:v>4150.0441229999997</c:v>
                      </c:pt>
                      <c:pt idx="4136">
                        <c:v>4151.043885</c:v>
                      </c:pt>
                      <c:pt idx="4137">
                        <c:v>4152.0506910000004</c:v>
                      </c:pt>
                      <c:pt idx="4138">
                        <c:v>4153.0530200000003</c:v>
                      </c:pt>
                      <c:pt idx="4139">
                        <c:v>4154.0533690000002</c:v>
                      </c:pt>
                      <c:pt idx="4140">
                        <c:v>4155.052952</c:v>
                      </c:pt>
                      <c:pt idx="4141">
                        <c:v>4156.0530740000004</c:v>
                      </c:pt>
                      <c:pt idx="4142">
                        <c:v>4157.0573459999996</c:v>
                      </c:pt>
                      <c:pt idx="4143">
                        <c:v>4158.0728529999997</c:v>
                      </c:pt>
                      <c:pt idx="4144">
                        <c:v>4159.0785839999999</c:v>
                      </c:pt>
                      <c:pt idx="4145">
                        <c:v>4160.0937999999996</c:v>
                      </c:pt>
                      <c:pt idx="4146">
                        <c:v>4161.1151920000002</c:v>
                      </c:pt>
                      <c:pt idx="4147">
                        <c:v>4162.1151129999998</c:v>
                      </c:pt>
                      <c:pt idx="4148">
                        <c:v>4163.1248569999998</c:v>
                      </c:pt>
                      <c:pt idx="4149">
                        <c:v>4164.1262299999999</c:v>
                      </c:pt>
                      <c:pt idx="4150">
                        <c:v>4165.1260389999998</c:v>
                      </c:pt>
                      <c:pt idx="4151">
                        <c:v>4166.125994</c:v>
                      </c:pt>
                      <c:pt idx="4152">
                        <c:v>4167.1257669999995</c:v>
                      </c:pt>
                      <c:pt idx="4153">
                        <c:v>4168.1420159999998</c:v>
                      </c:pt>
                      <c:pt idx="4154">
                        <c:v>4169.164651</c:v>
                      </c:pt>
                      <c:pt idx="4155">
                        <c:v>4170.1696069999998</c:v>
                      </c:pt>
                      <c:pt idx="4156">
                        <c:v>4171.1690449999996</c:v>
                      </c:pt>
                      <c:pt idx="4157">
                        <c:v>4172.1848559999999</c:v>
                      </c:pt>
                      <c:pt idx="4158">
                        <c:v>4173.2003299999997</c:v>
                      </c:pt>
                      <c:pt idx="4159">
                        <c:v>4174.2001819999996</c:v>
                      </c:pt>
                      <c:pt idx="4160">
                        <c:v>4175.1995879999995</c:v>
                      </c:pt>
                      <c:pt idx="4161">
                        <c:v>4176.2150000000001</c:v>
                      </c:pt>
                      <c:pt idx="4162">
                        <c:v>4177.2381580000001</c:v>
                      </c:pt>
                      <c:pt idx="4163">
                        <c:v>4178.253479</c:v>
                      </c:pt>
                      <c:pt idx="4164">
                        <c:v>4179.2691629999999</c:v>
                      </c:pt>
                      <c:pt idx="4165">
                        <c:v>4180.2689049999999</c:v>
                      </c:pt>
                      <c:pt idx="4166">
                        <c:v>4181.2910400000001</c:v>
                      </c:pt>
                      <c:pt idx="4167">
                        <c:v>4182.2909739999996</c:v>
                      </c:pt>
                      <c:pt idx="4168">
                        <c:v>4183.3064160000004</c:v>
                      </c:pt>
                      <c:pt idx="4169">
                        <c:v>4184.3099789999997</c:v>
                      </c:pt>
                      <c:pt idx="4170">
                        <c:v>4185.3327040000004</c:v>
                      </c:pt>
                      <c:pt idx="4171">
                        <c:v>4186.3394779999999</c:v>
                      </c:pt>
                      <c:pt idx="4172">
                        <c:v>4187.3459659999999</c:v>
                      </c:pt>
                      <c:pt idx="4173">
                        <c:v>4188.3617400000003</c:v>
                      </c:pt>
                      <c:pt idx="4174">
                        <c:v>4189.3775310000001</c:v>
                      </c:pt>
                      <c:pt idx="4175">
                        <c:v>4190.3771209999995</c:v>
                      </c:pt>
                      <c:pt idx="4176">
                        <c:v>4191.3766850000002</c:v>
                      </c:pt>
                      <c:pt idx="4177">
                        <c:v>4192.3707459999996</c:v>
                      </c:pt>
                      <c:pt idx="4178">
                        <c:v>4193.3704150000003</c:v>
                      </c:pt>
                      <c:pt idx="4179">
                        <c:v>4194.3701149999997</c:v>
                      </c:pt>
                      <c:pt idx="4180">
                        <c:v>4195.3798420000003</c:v>
                      </c:pt>
                      <c:pt idx="4181">
                        <c:v>4196.3834770000003</c:v>
                      </c:pt>
                      <c:pt idx="4182">
                        <c:v>4197.3742119999997</c:v>
                      </c:pt>
                      <c:pt idx="4183">
                        <c:v>4198.3766820000001</c:v>
                      </c:pt>
                      <c:pt idx="4184">
                        <c:v>4199.3802169999999</c:v>
                      </c:pt>
                      <c:pt idx="4185">
                        <c:v>4200.3798610000003</c:v>
                      </c:pt>
                      <c:pt idx="4186">
                        <c:v>4201.379739</c:v>
                      </c:pt>
                      <c:pt idx="4187">
                        <c:v>4202.3798699999998</c:v>
                      </c:pt>
                      <c:pt idx="4188">
                        <c:v>4203.3794369999996</c:v>
                      </c:pt>
                      <c:pt idx="4189">
                        <c:v>4204.3817410000001</c:v>
                      </c:pt>
                      <c:pt idx="4190">
                        <c:v>4205.3814409999995</c:v>
                      </c:pt>
                      <c:pt idx="4191">
                        <c:v>4206.3810620000004</c:v>
                      </c:pt>
                      <c:pt idx="4192">
                        <c:v>4207.3812779999998</c:v>
                      </c:pt>
                      <c:pt idx="4193">
                        <c:v>4208.3814400000001</c:v>
                      </c:pt>
                      <c:pt idx="4194">
                        <c:v>4209.3816139999999</c:v>
                      </c:pt>
                      <c:pt idx="4195">
                        <c:v>4210.3814579999998</c:v>
                      </c:pt>
                      <c:pt idx="4196">
                        <c:v>4211.3723280000004</c:v>
                      </c:pt>
                      <c:pt idx="4197">
                        <c:v>4212.3771539999998</c:v>
                      </c:pt>
                      <c:pt idx="4198">
                        <c:v>4213.3772490000001</c:v>
                      </c:pt>
                      <c:pt idx="4199">
                        <c:v>4214.3774729999996</c:v>
                      </c:pt>
                      <c:pt idx="4200">
                        <c:v>4215.3846249999997</c:v>
                      </c:pt>
                      <c:pt idx="4201">
                        <c:v>4216.3793740000001</c:v>
                      </c:pt>
                      <c:pt idx="4202">
                        <c:v>4217.3830209999996</c:v>
                      </c:pt>
                      <c:pt idx="4203">
                        <c:v>4218.3723339999997</c:v>
                      </c:pt>
                      <c:pt idx="4204">
                        <c:v>4219.3748219999998</c:v>
                      </c:pt>
                      <c:pt idx="4205">
                        <c:v>4220.3743210000002</c:v>
                      </c:pt>
                      <c:pt idx="4206">
                        <c:v>4221.3740959999996</c:v>
                      </c:pt>
                      <c:pt idx="4207">
                        <c:v>4222.3746199999996</c:v>
                      </c:pt>
                      <c:pt idx="4208">
                        <c:v>4223.374804</c:v>
                      </c:pt>
                      <c:pt idx="4209">
                        <c:v>4224.3850560000001</c:v>
                      </c:pt>
                      <c:pt idx="4210">
                        <c:v>4225.3846999999996</c:v>
                      </c:pt>
                      <c:pt idx="4211">
                        <c:v>4226.3787590000002</c:v>
                      </c:pt>
                      <c:pt idx="4212">
                        <c:v>4227.3791380000002</c:v>
                      </c:pt>
                      <c:pt idx="4213">
                        <c:v>4228.37889</c:v>
                      </c:pt>
                      <c:pt idx="4214">
                        <c:v>4229.3786520000003</c:v>
                      </c:pt>
                      <c:pt idx="4215">
                        <c:v>4230.3789850000003</c:v>
                      </c:pt>
                      <c:pt idx="4216">
                        <c:v>4231.3786369999998</c:v>
                      </c:pt>
                      <c:pt idx="4217">
                        <c:v>4232.3782190000002</c:v>
                      </c:pt>
                      <c:pt idx="4218">
                        <c:v>4233.3784889999997</c:v>
                      </c:pt>
                      <c:pt idx="4219">
                        <c:v>4234.3845979999996</c:v>
                      </c:pt>
                      <c:pt idx="4220">
                        <c:v>4235.3997739999995</c:v>
                      </c:pt>
                      <c:pt idx="4221">
                        <c:v>4236.4092700000001</c:v>
                      </c:pt>
                      <c:pt idx="4222">
                        <c:v>4237.4253820000004</c:v>
                      </c:pt>
                      <c:pt idx="4223">
                        <c:v>4238.425037</c:v>
                      </c:pt>
                      <c:pt idx="4224">
                        <c:v>4239.4248340000004</c:v>
                      </c:pt>
                      <c:pt idx="4225">
                        <c:v>4240.4248079999998</c:v>
                      </c:pt>
                      <c:pt idx="4226">
                        <c:v>4241.4263220000003</c:v>
                      </c:pt>
                      <c:pt idx="4227">
                        <c:v>4242.4260720000002</c:v>
                      </c:pt>
                      <c:pt idx="4228">
                        <c:v>4243.4258909999999</c:v>
                      </c:pt>
                      <c:pt idx="4229">
                        <c:v>4244.4261740000002</c:v>
                      </c:pt>
                      <c:pt idx="4230">
                        <c:v>4245.4257420000004</c:v>
                      </c:pt>
                      <c:pt idx="4231">
                        <c:v>4246.4257950000001</c:v>
                      </c:pt>
                      <c:pt idx="4232">
                        <c:v>4247.4261710000001</c:v>
                      </c:pt>
                      <c:pt idx="4233">
                        <c:v>4248.4266529999995</c:v>
                      </c:pt>
                      <c:pt idx="4234">
                        <c:v>4249.4419969999999</c:v>
                      </c:pt>
                      <c:pt idx="4235">
                        <c:v>4250.4612310000002</c:v>
                      </c:pt>
                      <c:pt idx="4236">
                        <c:v>4251.4612090000001</c:v>
                      </c:pt>
                      <c:pt idx="4237">
                        <c:v>4252.4608319999998</c:v>
                      </c:pt>
                      <c:pt idx="4238">
                        <c:v>4253.4762540000002</c:v>
                      </c:pt>
                      <c:pt idx="4239">
                        <c:v>4254.4762199999996</c:v>
                      </c:pt>
                      <c:pt idx="4240">
                        <c:v>4255.4763110000004</c:v>
                      </c:pt>
                      <c:pt idx="4241">
                        <c:v>4256.4772149999999</c:v>
                      </c:pt>
                      <c:pt idx="4242">
                        <c:v>4257.4774019999995</c:v>
                      </c:pt>
                      <c:pt idx="4243">
                        <c:v>4258.4814679999999</c:v>
                      </c:pt>
                      <c:pt idx="4244">
                        <c:v>4259.4968849999996</c:v>
                      </c:pt>
                      <c:pt idx="4245">
                        <c:v>4260.4980150000001</c:v>
                      </c:pt>
                      <c:pt idx="4246">
                        <c:v>4261.4976850000003</c:v>
                      </c:pt>
                      <c:pt idx="4247">
                        <c:v>4262.5044330000001</c:v>
                      </c:pt>
                      <c:pt idx="4248">
                        <c:v>4263.5043759999999</c:v>
                      </c:pt>
                      <c:pt idx="4249">
                        <c:v>4264.5043349999996</c:v>
                      </c:pt>
                      <c:pt idx="4250">
                        <c:v>4265.5039850000003</c:v>
                      </c:pt>
                      <c:pt idx="4251">
                        <c:v>4266.5037810000003</c:v>
                      </c:pt>
                      <c:pt idx="4252">
                        <c:v>4267.5080799999996</c:v>
                      </c:pt>
                      <c:pt idx="4253">
                        <c:v>4268.507893</c:v>
                      </c:pt>
                      <c:pt idx="4254">
                        <c:v>4269.5076239999999</c:v>
                      </c:pt>
                      <c:pt idx="4255">
                        <c:v>4270.5024299999995</c:v>
                      </c:pt>
                      <c:pt idx="4256">
                        <c:v>4271.5024999999996</c:v>
                      </c:pt>
                      <c:pt idx="4257">
                        <c:v>4272.5019839999995</c:v>
                      </c:pt>
                      <c:pt idx="4258">
                        <c:v>4273.5019489999995</c:v>
                      </c:pt>
                      <c:pt idx="4259">
                        <c:v>4274.5017129999997</c:v>
                      </c:pt>
                      <c:pt idx="4260">
                        <c:v>4275.5043070000002</c:v>
                      </c:pt>
                      <c:pt idx="4261">
                        <c:v>4276.5037480000001</c:v>
                      </c:pt>
                      <c:pt idx="4262">
                        <c:v>4277.5038039999999</c:v>
                      </c:pt>
                      <c:pt idx="4263">
                        <c:v>4278.503573</c:v>
                      </c:pt>
                      <c:pt idx="4264">
                        <c:v>4279.5031760000002</c:v>
                      </c:pt>
                      <c:pt idx="4265">
                        <c:v>4280.5029450000002</c:v>
                      </c:pt>
                      <c:pt idx="4266">
                        <c:v>4281.5031159999999</c:v>
                      </c:pt>
                      <c:pt idx="4267">
                        <c:v>4282.5134600000001</c:v>
                      </c:pt>
                      <c:pt idx="4268">
                        <c:v>4283.5291070000003</c:v>
                      </c:pt>
                      <c:pt idx="4269">
                        <c:v>4284.5448429999997</c:v>
                      </c:pt>
                      <c:pt idx="4270">
                        <c:v>4285.5460459999995</c:v>
                      </c:pt>
                      <c:pt idx="4271">
                        <c:v>4286.5457479999995</c:v>
                      </c:pt>
                      <c:pt idx="4272">
                        <c:v>4287.5460219999995</c:v>
                      </c:pt>
                      <c:pt idx="4273">
                        <c:v>4288.546308</c:v>
                      </c:pt>
                      <c:pt idx="4274">
                        <c:v>4289.5496970000004</c:v>
                      </c:pt>
                      <c:pt idx="4275">
                        <c:v>4290.5518670000001</c:v>
                      </c:pt>
                      <c:pt idx="4276">
                        <c:v>4291.5513760000003</c:v>
                      </c:pt>
                      <c:pt idx="4277">
                        <c:v>4292.5452999999998</c:v>
                      </c:pt>
                      <c:pt idx="4278">
                        <c:v>4293.5450949999995</c:v>
                      </c:pt>
                      <c:pt idx="4279">
                        <c:v>4294.5452589999995</c:v>
                      </c:pt>
                      <c:pt idx="4280">
                        <c:v>4295.5451970000004</c:v>
                      </c:pt>
                      <c:pt idx="4281">
                        <c:v>4296.5446409999995</c:v>
                      </c:pt>
                      <c:pt idx="4282">
                        <c:v>4297.5446940000002</c:v>
                      </c:pt>
                      <c:pt idx="4283">
                        <c:v>4298.544519</c:v>
                      </c:pt>
                      <c:pt idx="4284">
                        <c:v>4299.5442400000002</c:v>
                      </c:pt>
                      <c:pt idx="4285">
                        <c:v>4300.5438279999998</c:v>
                      </c:pt>
                      <c:pt idx="4286">
                        <c:v>4301.5445769999997</c:v>
                      </c:pt>
                      <c:pt idx="4287">
                        <c:v>4302.5442430000003</c:v>
                      </c:pt>
                      <c:pt idx="4288">
                        <c:v>4303.544148</c:v>
                      </c:pt>
                      <c:pt idx="4289">
                        <c:v>4304.5443370000003</c:v>
                      </c:pt>
                      <c:pt idx="4290">
                        <c:v>4305.5438519999998</c:v>
                      </c:pt>
                      <c:pt idx="4291">
                        <c:v>4306.5435699999998</c:v>
                      </c:pt>
                      <c:pt idx="4292">
                        <c:v>4307.5431189999999</c:v>
                      </c:pt>
                      <c:pt idx="4293">
                        <c:v>4308.5440959999996</c:v>
                      </c:pt>
                      <c:pt idx="4294">
                        <c:v>4309.5463019999997</c:v>
                      </c:pt>
                      <c:pt idx="4295">
                        <c:v>4310.5460889999995</c:v>
                      </c:pt>
                      <c:pt idx="4296">
                        <c:v>4311.5456039999999</c:v>
                      </c:pt>
                      <c:pt idx="4297">
                        <c:v>4312.5453649999999</c:v>
                      </c:pt>
                      <c:pt idx="4298">
                        <c:v>4313.5452610000002</c:v>
                      </c:pt>
                      <c:pt idx="4299">
                        <c:v>4314.5449769999996</c:v>
                      </c:pt>
                      <c:pt idx="4300">
                        <c:v>4315.5447389999999</c:v>
                      </c:pt>
                      <c:pt idx="4301">
                        <c:v>4316.5450359999995</c:v>
                      </c:pt>
                      <c:pt idx="4302">
                        <c:v>4317.5450389999996</c:v>
                      </c:pt>
                      <c:pt idx="4303">
                        <c:v>4318.5444449999995</c:v>
                      </c:pt>
                      <c:pt idx="4304">
                        <c:v>4319.5443830000004</c:v>
                      </c:pt>
                      <c:pt idx="4305">
                        <c:v>4320.5441609999998</c:v>
                      </c:pt>
                      <c:pt idx="4306">
                        <c:v>4321.5591859999995</c:v>
                      </c:pt>
                      <c:pt idx="4307">
                        <c:v>4322.575049</c:v>
                      </c:pt>
                      <c:pt idx="4308">
                        <c:v>4323.5749319999995</c:v>
                      </c:pt>
                      <c:pt idx="4309">
                        <c:v>4324.5914700000003</c:v>
                      </c:pt>
                      <c:pt idx="4310">
                        <c:v>4325.591469</c:v>
                      </c:pt>
                      <c:pt idx="4311">
                        <c:v>4326.5908039999995</c:v>
                      </c:pt>
                      <c:pt idx="4312">
                        <c:v>4327.5974800000004</c:v>
                      </c:pt>
                      <c:pt idx="4313">
                        <c:v>4328.5971950000003</c:v>
                      </c:pt>
                      <c:pt idx="4314">
                        <c:v>4329.5972819999997</c:v>
                      </c:pt>
                      <c:pt idx="4315">
                        <c:v>4330.6126199999999</c:v>
                      </c:pt>
                      <c:pt idx="4316">
                        <c:v>4331.6283320000002</c:v>
                      </c:pt>
                      <c:pt idx="4317">
                        <c:v>4332.6281879999997</c:v>
                      </c:pt>
                      <c:pt idx="4318">
                        <c:v>4333.6346130000002</c:v>
                      </c:pt>
                      <c:pt idx="4319">
                        <c:v>4334.6341919999995</c:v>
                      </c:pt>
                      <c:pt idx="4320">
                        <c:v>4335.634067</c:v>
                      </c:pt>
                      <c:pt idx="4321">
                        <c:v>4336.6265029999995</c:v>
                      </c:pt>
                      <c:pt idx="4322">
                        <c:v>4337.6261539999996</c:v>
                      </c:pt>
                      <c:pt idx="4323">
                        <c:v>4338.6264890000002</c:v>
                      </c:pt>
                      <c:pt idx="4324">
                        <c:v>4339.6260389999998</c:v>
                      </c:pt>
                      <c:pt idx="4325">
                        <c:v>4340.6258310000003</c:v>
                      </c:pt>
                      <c:pt idx="4326">
                        <c:v>4341.6256020000001</c:v>
                      </c:pt>
                      <c:pt idx="4327">
                        <c:v>4342.6293500000002</c:v>
                      </c:pt>
                      <c:pt idx="4328">
                        <c:v>4343.6290129999998</c:v>
                      </c:pt>
                      <c:pt idx="4329">
                        <c:v>4344.6288560000003</c:v>
                      </c:pt>
                      <c:pt idx="4330">
                        <c:v>4345.6285470000003</c:v>
                      </c:pt>
                      <c:pt idx="4331">
                        <c:v>4346.6319839999996</c:v>
                      </c:pt>
                      <c:pt idx="4332">
                        <c:v>4347.6319459999995</c:v>
                      </c:pt>
                      <c:pt idx="4333">
                        <c:v>4348.6320329999999</c:v>
                      </c:pt>
                      <c:pt idx="4334">
                        <c:v>4349.6318899999997</c:v>
                      </c:pt>
                      <c:pt idx="4335">
                        <c:v>4350.6319819999999</c:v>
                      </c:pt>
                      <c:pt idx="4336">
                        <c:v>4351.6314910000001</c:v>
                      </c:pt>
                      <c:pt idx="4337">
                        <c:v>4352.6314839999995</c:v>
                      </c:pt>
                      <c:pt idx="4338">
                        <c:v>4353.6313440000004</c:v>
                      </c:pt>
                      <c:pt idx="4339">
                        <c:v>4354.6343139999999</c:v>
                      </c:pt>
                      <c:pt idx="4340">
                        <c:v>4355.6298530000004</c:v>
                      </c:pt>
                      <c:pt idx="4341">
                        <c:v>4356.6311180000002</c:v>
                      </c:pt>
                      <c:pt idx="4342">
                        <c:v>4357.6253740000002</c:v>
                      </c:pt>
                      <c:pt idx="4343">
                        <c:v>4358.624812</c:v>
                      </c:pt>
                      <c:pt idx="4344">
                        <c:v>4359.6249550000002</c:v>
                      </c:pt>
                      <c:pt idx="4345">
                        <c:v>4360.630075</c:v>
                      </c:pt>
                      <c:pt idx="4346">
                        <c:v>4361.6298559999996</c:v>
                      </c:pt>
                      <c:pt idx="4347">
                        <c:v>4362.6301489999996</c:v>
                      </c:pt>
                      <c:pt idx="4348">
                        <c:v>4363.6272040000003</c:v>
                      </c:pt>
                      <c:pt idx="4349">
                        <c:v>4364.6270979999999</c:v>
                      </c:pt>
                      <c:pt idx="4350">
                        <c:v>4365.6268380000001</c:v>
                      </c:pt>
                      <c:pt idx="4351">
                        <c:v>4366.620981</c:v>
                      </c:pt>
                      <c:pt idx="4352">
                        <c:v>4367.6210680000004</c:v>
                      </c:pt>
                      <c:pt idx="4353">
                        <c:v>4368.6362980000004</c:v>
                      </c:pt>
                      <c:pt idx="4354">
                        <c:v>4369.6588810000003</c:v>
                      </c:pt>
                      <c:pt idx="4355">
                        <c:v>4370.6743269999997</c:v>
                      </c:pt>
                      <c:pt idx="4356">
                        <c:v>4371.6740540000001</c:v>
                      </c:pt>
                      <c:pt idx="4357">
                        <c:v>4372.6914219999999</c:v>
                      </c:pt>
                      <c:pt idx="4358">
                        <c:v>4373.7072449999996</c:v>
                      </c:pt>
                      <c:pt idx="4359">
                        <c:v>4374.7229609999995</c:v>
                      </c:pt>
                      <c:pt idx="4360">
                        <c:v>4375.7225179999996</c:v>
                      </c:pt>
                      <c:pt idx="4361">
                        <c:v>4376.7167870000003</c:v>
                      </c:pt>
                      <c:pt idx="4362">
                        <c:v>4377.7163149999997</c:v>
                      </c:pt>
                      <c:pt idx="4363">
                        <c:v>4378.7164579999999</c:v>
                      </c:pt>
                      <c:pt idx="4364">
                        <c:v>4379.716171</c:v>
                      </c:pt>
                      <c:pt idx="4365">
                        <c:v>4380.7337580000003</c:v>
                      </c:pt>
                      <c:pt idx="4366">
                        <c:v>4381.7338179999997</c:v>
                      </c:pt>
                      <c:pt idx="4367">
                        <c:v>4382.7337589999997</c:v>
                      </c:pt>
                      <c:pt idx="4368">
                        <c:v>4383.7489930000002</c:v>
                      </c:pt>
                      <c:pt idx="4369">
                        <c:v>4384.7487439999995</c:v>
                      </c:pt>
                      <c:pt idx="4370">
                        <c:v>4385.7485289999995</c:v>
                      </c:pt>
                      <c:pt idx="4371">
                        <c:v>4386.7524149999999</c:v>
                      </c:pt>
                      <c:pt idx="4372">
                        <c:v>4387.7519460000003</c:v>
                      </c:pt>
                      <c:pt idx="4373">
                        <c:v>4388.7579459999997</c:v>
                      </c:pt>
                      <c:pt idx="4374">
                        <c:v>4389.7574139999997</c:v>
                      </c:pt>
                      <c:pt idx="4375">
                        <c:v>4390.7577609999998</c:v>
                      </c:pt>
                      <c:pt idx="4376">
                        <c:v>4391.7731759999997</c:v>
                      </c:pt>
                      <c:pt idx="4377">
                        <c:v>4392.791166</c:v>
                      </c:pt>
                      <c:pt idx="4378">
                        <c:v>4393.8067439999995</c:v>
                      </c:pt>
                      <c:pt idx="4379">
                        <c:v>4394.800765</c:v>
                      </c:pt>
                      <c:pt idx="4380">
                        <c:v>4395.8007660000003</c:v>
                      </c:pt>
                      <c:pt idx="4381">
                        <c:v>4396.8002200000001</c:v>
                      </c:pt>
                      <c:pt idx="4382">
                        <c:v>4397.8001180000001</c:v>
                      </c:pt>
                      <c:pt idx="4383">
                        <c:v>4398.800244</c:v>
                      </c:pt>
                      <c:pt idx="4384">
                        <c:v>4399.8000910000001</c:v>
                      </c:pt>
                      <c:pt idx="4385">
                        <c:v>4400.7999209999998</c:v>
                      </c:pt>
                      <c:pt idx="4386">
                        <c:v>4401.8016369999996</c:v>
                      </c:pt>
                      <c:pt idx="4387">
                        <c:v>4402.81693</c:v>
                      </c:pt>
                      <c:pt idx="4388">
                        <c:v>4403.8168969999997</c:v>
                      </c:pt>
                      <c:pt idx="4389">
                        <c:v>4404.832214</c:v>
                      </c:pt>
                      <c:pt idx="4390">
                        <c:v>4405.8474329999999</c:v>
                      </c:pt>
                      <c:pt idx="4391">
                        <c:v>4406.8478070000001</c:v>
                      </c:pt>
                      <c:pt idx="4392">
                        <c:v>4407.863687</c:v>
                      </c:pt>
                      <c:pt idx="4393">
                        <c:v>4408.8803280000002</c:v>
                      </c:pt>
                      <c:pt idx="4394">
                        <c:v>4409.8801370000001</c:v>
                      </c:pt>
                      <c:pt idx="4395">
                        <c:v>4410.89545</c:v>
                      </c:pt>
                      <c:pt idx="4396">
                        <c:v>4411.8951690000004</c:v>
                      </c:pt>
                      <c:pt idx="4397">
                        <c:v>4412.9001840000001</c:v>
                      </c:pt>
                      <c:pt idx="4398">
                        <c:v>4413.8928800000003</c:v>
                      </c:pt>
                      <c:pt idx="4399">
                        <c:v>4414.9123810000001</c:v>
                      </c:pt>
                      <c:pt idx="4400">
                        <c:v>4415.9197519999998</c:v>
                      </c:pt>
                      <c:pt idx="4401">
                        <c:v>4416.9192499999999</c:v>
                      </c:pt>
                      <c:pt idx="4402">
                        <c:v>4417.9345130000002</c:v>
                      </c:pt>
                      <c:pt idx="4403">
                        <c:v>4418.9530050000003</c:v>
                      </c:pt>
                      <c:pt idx="4404">
                        <c:v>4419.9528129999999</c:v>
                      </c:pt>
                      <c:pt idx="4405">
                        <c:v>4420.9688290000004</c:v>
                      </c:pt>
                      <c:pt idx="4406">
                        <c:v>4421.975477</c:v>
                      </c:pt>
                      <c:pt idx="4407">
                        <c:v>4422.9752230000004</c:v>
                      </c:pt>
                      <c:pt idx="4408">
                        <c:v>4423.9751919999999</c:v>
                      </c:pt>
                      <c:pt idx="4409">
                        <c:v>4424.9749039999997</c:v>
                      </c:pt>
                      <c:pt idx="4410">
                        <c:v>4425.9746269999996</c:v>
                      </c:pt>
                      <c:pt idx="4411">
                        <c:v>4426.9740929999998</c:v>
                      </c:pt>
                      <c:pt idx="4412">
                        <c:v>4427.989458</c:v>
                      </c:pt>
                      <c:pt idx="4413">
                        <c:v>4428.989912</c:v>
                      </c:pt>
                      <c:pt idx="4414">
                        <c:v>4429.9894880000002</c:v>
                      </c:pt>
                      <c:pt idx="4415">
                        <c:v>4430.9903180000001</c:v>
                      </c:pt>
                      <c:pt idx="4416">
                        <c:v>4431.9895630000001</c:v>
                      </c:pt>
                      <c:pt idx="4417">
                        <c:v>4432.9893899999997</c:v>
                      </c:pt>
                      <c:pt idx="4418">
                        <c:v>4433.9857489999995</c:v>
                      </c:pt>
                      <c:pt idx="4419">
                        <c:v>4434.9856870000003</c:v>
                      </c:pt>
                      <c:pt idx="4420">
                        <c:v>4435.9855310000003</c:v>
                      </c:pt>
                      <c:pt idx="4421">
                        <c:v>4436.9852129999999</c:v>
                      </c:pt>
                      <c:pt idx="4422">
                        <c:v>4438.0008769999995</c:v>
                      </c:pt>
                      <c:pt idx="4423">
                        <c:v>4439.0009060000002</c:v>
                      </c:pt>
                      <c:pt idx="4424">
                        <c:v>4440.000419</c:v>
                      </c:pt>
                      <c:pt idx="4425">
                        <c:v>4441.0021360000001</c:v>
                      </c:pt>
                      <c:pt idx="4426">
                        <c:v>4442.0019080000002</c:v>
                      </c:pt>
                      <c:pt idx="4427">
                        <c:v>4443.0020889999996</c:v>
                      </c:pt>
                      <c:pt idx="4428">
                        <c:v>4444.001432</c:v>
                      </c:pt>
                      <c:pt idx="4429">
                        <c:v>4445.0018790000004</c:v>
                      </c:pt>
                      <c:pt idx="4430">
                        <c:v>4446.0234540000001</c:v>
                      </c:pt>
                      <c:pt idx="4431">
                        <c:v>4447.0235430000002</c:v>
                      </c:pt>
                      <c:pt idx="4432">
                        <c:v>4448.0390770000004</c:v>
                      </c:pt>
                      <c:pt idx="4433">
                        <c:v>4449.039734</c:v>
                      </c:pt>
                      <c:pt idx="4434">
                        <c:v>4450.0399729999999</c:v>
                      </c:pt>
                      <c:pt idx="4435">
                        <c:v>4451.0515610000002</c:v>
                      </c:pt>
                      <c:pt idx="4436">
                        <c:v>4452.0512669999998</c:v>
                      </c:pt>
                      <c:pt idx="4437">
                        <c:v>4453.043146</c:v>
                      </c:pt>
                      <c:pt idx="4438">
                        <c:v>4454.0427929999996</c:v>
                      </c:pt>
                      <c:pt idx="4439">
                        <c:v>4455.04295</c:v>
                      </c:pt>
                      <c:pt idx="4440">
                        <c:v>4456.0425969999997</c:v>
                      </c:pt>
                      <c:pt idx="4441">
                        <c:v>4457.0427600000003</c:v>
                      </c:pt>
                      <c:pt idx="4442">
                        <c:v>4458.0447869999998</c:v>
                      </c:pt>
                      <c:pt idx="4443">
                        <c:v>4459.0446599999996</c:v>
                      </c:pt>
                      <c:pt idx="4444">
                        <c:v>4460.0442080000003</c:v>
                      </c:pt>
                      <c:pt idx="4445">
                        <c:v>4461.0442899999998</c:v>
                      </c:pt>
                      <c:pt idx="4446">
                        <c:v>4462.0597449999996</c:v>
                      </c:pt>
                      <c:pt idx="4447">
                        <c:v>4463.084261</c:v>
                      </c:pt>
                      <c:pt idx="4448">
                        <c:v>4464.0838389999999</c:v>
                      </c:pt>
                      <c:pt idx="4449">
                        <c:v>4465.0991619999995</c:v>
                      </c:pt>
                      <c:pt idx="4450">
                        <c:v>4466.1195790000002</c:v>
                      </c:pt>
                      <c:pt idx="4451">
                        <c:v>4467.1350439999997</c:v>
                      </c:pt>
                      <c:pt idx="4452">
                        <c:v>4468.1348930000004</c:v>
                      </c:pt>
                      <c:pt idx="4453">
                        <c:v>4469.1345860000001</c:v>
                      </c:pt>
                      <c:pt idx="4454">
                        <c:v>4470.1254419999996</c:v>
                      </c:pt>
                      <c:pt idx="4455">
                        <c:v>4471.1272079999999</c:v>
                      </c:pt>
                      <c:pt idx="4456">
                        <c:v>4472.1214209999998</c:v>
                      </c:pt>
                      <c:pt idx="4457">
                        <c:v>4473.1306420000001</c:v>
                      </c:pt>
                      <c:pt idx="4458">
                        <c:v>4474.1215599999996</c:v>
                      </c:pt>
                      <c:pt idx="4459">
                        <c:v>4475.1211400000002</c:v>
                      </c:pt>
                      <c:pt idx="4460">
                        <c:v>4476.1213029999999</c:v>
                      </c:pt>
                      <c:pt idx="4461">
                        <c:v>4477.121169</c:v>
                      </c:pt>
                      <c:pt idx="4462">
                        <c:v>4478.1207549999999</c:v>
                      </c:pt>
                      <c:pt idx="4463">
                        <c:v>4479.1209019999997</c:v>
                      </c:pt>
                      <c:pt idx="4464">
                        <c:v>4480.1299390000004</c:v>
                      </c:pt>
                      <c:pt idx="4465">
                        <c:v>4481.1301149999999</c:v>
                      </c:pt>
                      <c:pt idx="4466">
                        <c:v>4482.1327609999998</c:v>
                      </c:pt>
                      <c:pt idx="4467">
                        <c:v>4483.1212450000003</c:v>
                      </c:pt>
                      <c:pt idx="4468">
                        <c:v>4484.1281529999997</c:v>
                      </c:pt>
                      <c:pt idx="4469">
                        <c:v>4485.1278830000001</c:v>
                      </c:pt>
                      <c:pt idx="4470">
                        <c:v>4486.1277090000003</c:v>
                      </c:pt>
                      <c:pt idx="4471">
                        <c:v>4487.1219929999997</c:v>
                      </c:pt>
                      <c:pt idx="4472">
                        <c:v>4488.1282689999998</c:v>
                      </c:pt>
                      <c:pt idx="4473">
                        <c:v>4489.1196680000003</c:v>
                      </c:pt>
                      <c:pt idx="4474">
                        <c:v>4490.1200280000003</c:v>
                      </c:pt>
                      <c:pt idx="4475">
                        <c:v>4491.119823</c:v>
                      </c:pt>
                      <c:pt idx="4476">
                        <c:v>4492.1354609999999</c:v>
                      </c:pt>
                      <c:pt idx="4477">
                        <c:v>4493.1355480000002</c:v>
                      </c:pt>
                      <c:pt idx="4478">
                        <c:v>4494.1508940000003</c:v>
                      </c:pt>
                      <c:pt idx="4479">
                        <c:v>4495.155659</c:v>
                      </c:pt>
                      <c:pt idx="4480">
                        <c:v>4496.1708570000001</c:v>
                      </c:pt>
                      <c:pt idx="4481">
                        <c:v>4497.1685609999995</c:v>
                      </c:pt>
                      <c:pt idx="4482">
                        <c:v>4498.1778100000001</c:v>
                      </c:pt>
                      <c:pt idx="4483">
                        <c:v>4499.1829699999998</c:v>
                      </c:pt>
                      <c:pt idx="4484">
                        <c:v>4500.1830380000001</c:v>
                      </c:pt>
                      <c:pt idx="4485">
                        <c:v>4501.1989100000001</c:v>
                      </c:pt>
                      <c:pt idx="4486">
                        <c:v>4502.2182510000002</c:v>
                      </c:pt>
                      <c:pt idx="4487">
                        <c:v>4503.2139090000001</c:v>
                      </c:pt>
                      <c:pt idx="4488">
                        <c:v>4504.224827</c:v>
                      </c:pt>
                      <c:pt idx="4489">
                        <c:v>4505.2256399999997</c:v>
                      </c:pt>
                      <c:pt idx="4490">
                        <c:v>4506.2166070000003</c:v>
                      </c:pt>
                      <c:pt idx="4491">
                        <c:v>4507.2164190000003</c:v>
                      </c:pt>
                      <c:pt idx="4492">
                        <c:v>4508.2322510000004</c:v>
                      </c:pt>
                      <c:pt idx="4493">
                        <c:v>4509.2591380000003</c:v>
                      </c:pt>
                      <c:pt idx="4494">
                        <c:v>4510.2586959999999</c:v>
                      </c:pt>
                      <c:pt idx="4495">
                        <c:v>4511.2586039999997</c:v>
                      </c:pt>
                      <c:pt idx="4496">
                        <c:v>4512.2612419999996</c:v>
                      </c:pt>
                      <c:pt idx="4497">
                        <c:v>4513.2924739999999</c:v>
                      </c:pt>
                      <c:pt idx="4498">
                        <c:v>4514.293302</c:v>
                      </c:pt>
                      <c:pt idx="4499">
                        <c:v>4515.297724</c:v>
                      </c:pt>
                      <c:pt idx="4500">
                        <c:v>4516.2978510000003</c:v>
                      </c:pt>
                      <c:pt idx="4501">
                        <c:v>4517.3154990000003</c:v>
                      </c:pt>
                      <c:pt idx="4502">
                        <c:v>4518.3307340000001</c:v>
                      </c:pt>
                      <c:pt idx="4503">
                        <c:v>4519.3405970000003</c:v>
                      </c:pt>
                      <c:pt idx="4504">
                        <c:v>4520.3392599999997</c:v>
                      </c:pt>
                      <c:pt idx="4505">
                        <c:v>4521.3499490000004</c:v>
                      </c:pt>
                      <c:pt idx="4506">
                        <c:v>4522.3492489999999</c:v>
                      </c:pt>
                      <c:pt idx="4507">
                        <c:v>4523.3492269999997</c:v>
                      </c:pt>
                      <c:pt idx="4508">
                        <c:v>4524.3485410000003</c:v>
                      </c:pt>
                      <c:pt idx="4509">
                        <c:v>4525.3489600000003</c:v>
                      </c:pt>
                      <c:pt idx="4510">
                        <c:v>4526.3406500000001</c:v>
                      </c:pt>
                      <c:pt idx="4511">
                        <c:v>4527.3474489999999</c:v>
                      </c:pt>
                      <c:pt idx="4512">
                        <c:v>4528.3774020000001</c:v>
                      </c:pt>
                      <c:pt idx="4513">
                        <c:v>4529.3789909999996</c:v>
                      </c:pt>
                      <c:pt idx="4514">
                        <c:v>4530.3683430000001</c:v>
                      </c:pt>
                      <c:pt idx="4515">
                        <c:v>4531.3739249999999</c:v>
                      </c:pt>
                      <c:pt idx="4516">
                        <c:v>4532.3769419999999</c:v>
                      </c:pt>
                      <c:pt idx="4517">
                        <c:v>4533.3930149999997</c:v>
                      </c:pt>
                      <c:pt idx="4518">
                        <c:v>4534.3926259999998</c:v>
                      </c:pt>
                      <c:pt idx="4519">
                        <c:v>4535.4079110000002</c:v>
                      </c:pt>
                      <c:pt idx="4520">
                        <c:v>4536.4231110000001</c:v>
                      </c:pt>
                      <c:pt idx="4521">
                        <c:v>4537.4233370000002</c:v>
                      </c:pt>
                      <c:pt idx="4522">
                        <c:v>4538.4230420000004</c:v>
                      </c:pt>
                      <c:pt idx="4523">
                        <c:v>4539.4227700000001</c:v>
                      </c:pt>
                      <c:pt idx="4524">
                        <c:v>4540.4380650000003</c:v>
                      </c:pt>
                      <c:pt idx="4525">
                        <c:v>4541.4534919999996</c:v>
                      </c:pt>
                      <c:pt idx="4526">
                        <c:v>4542.455387</c:v>
                      </c:pt>
                    </c:numCache>
                  </c:numRef>
                </c:xVal>
                <c:yVal>
                  <c:numRef>
                    <c:extLst xmlns:c15="http://schemas.microsoft.com/office/drawing/2012/chart">
                      <c:ext xmlns:c15="http://schemas.microsoft.com/office/drawing/2012/chart" uri="{02D57815-91ED-43cb-92C2-25804820EDAC}">
                        <c15:formulaRef>
                          <c15:sqref>'ACME-PER-HEA-VAC 28-3 ABl Test3'!$L$2:$L$4528</c15:sqref>
                        </c15:formulaRef>
                      </c:ext>
                    </c:extLst>
                    <c:numCache>
                      <c:formatCode>General</c:formatCode>
                      <c:ptCount val="4527"/>
                      <c:pt idx="0">
                        <c:v>0</c:v>
                      </c:pt>
                      <c:pt idx="1">
                        <c:v>0.10009765999999942</c:v>
                      </c:pt>
                      <c:pt idx="2">
                        <c:v>0.10009765999999942</c:v>
                      </c:pt>
                      <c:pt idx="3">
                        <c:v>0.10009765999999942</c:v>
                      </c:pt>
                      <c:pt idx="4">
                        <c:v>0.10009765999999942</c:v>
                      </c:pt>
                      <c:pt idx="5">
                        <c:v>0.10009765999999942</c:v>
                      </c:pt>
                      <c:pt idx="6">
                        <c:v>0.19995117999999934</c:v>
                      </c:pt>
                      <c:pt idx="7">
                        <c:v>0.19995117999999934</c:v>
                      </c:pt>
                      <c:pt idx="8">
                        <c:v>0.5</c:v>
                      </c:pt>
                      <c:pt idx="9">
                        <c:v>0.69995117999999934</c:v>
                      </c:pt>
                      <c:pt idx="10">
                        <c:v>1.0998535199999999</c:v>
                      </c:pt>
                      <c:pt idx="11">
                        <c:v>1.5</c:v>
                      </c:pt>
                      <c:pt idx="12">
                        <c:v>2</c:v>
                      </c:pt>
                      <c:pt idx="13">
                        <c:v>2.3999023500000014</c:v>
                      </c:pt>
                      <c:pt idx="14">
                        <c:v>2.7998046899999984</c:v>
                      </c:pt>
                      <c:pt idx="15">
                        <c:v>3.0998535199999999</c:v>
                      </c:pt>
                      <c:pt idx="16">
                        <c:v>3.3999023500000014</c:v>
                      </c:pt>
                      <c:pt idx="17">
                        <c:v>3.5998535199999999</c:v>
                      </c:pt>
                      <c:pt idx="18">
                        <c:v>3.8999023500000014</c:v>
                      </c:pt>
                      <c:pt idx="19">
                        <c:v>4.0998535199999999</c:v>
                      </c:pt>
                      <c:pt idx="20">
                        <c:v>4.1999511799999993</c:v>
                      </c:pt>
                      <c:pt idx="21">
                        <c:v>4.3999023500000014</c:v>
                      </c:pt>
                      <c:pt idx="22">
                        <c:v>4.5998535199999999</c:v>
                      </c:pt>
                      <c:pt idx="23">
                        <c:v>4.6999511799999993</c:v>
                      </c:pt>
                      <c:pt idx="24">
                        <c:v>4.7998046899999984</c:v>
                      </c:pt>
                      <c:pt idx="25">
                        <c:v>4.8999023500000014</c:v>
                      </c:pt>
                      <c:pt idx="26">
                        <c:v>4.9997558600000005</c:v>
                      </c:pt>
                      <c:pt idx="27">
                        <c:v>5.0998535199999999</c:v>
                      </c:pt>
                      <c:pt idx="28">
                        <c:v>5.1997070399999998</c:v>
                      </c:pt>
                      <c:pt idx="29">
                        <c:v>5.2998046899999984</c:v>
                      </c:pt>
                      <c:pt idx="30">
                        <c:v>5.3999023500000014</c:v>
                      </c:pt>
                      <c:pt idx="31">
                        <c:v>5.4997558600000005</c:v>
                      </c:pt>
                      <c:pt idx="32">
                        <c:v>5.5998535199999999</c:v>
                      </c:pt>
                      <c:pt idx="33">
                        <c:v>5.5998535199999999</c:v>
                      </c:pt>
                      <c:pt idx="34">
                        <c:v>5.6997070399999998</c:v>
                      </c:pt>
                      <c:pt idx="35">
                        <c:v>5.7998046899999984</c:v>
                      </c:pt>
                      <c:pt idx="36">
                        <c:v>5.7998046899999984</c:v>
                      </c:pt>
                      <c:pt idx="37">
                        <c:v>5.8999023500000014</c:v>
                      </c:pt>
                      <c:pt idx="38">
                        <c:v>5.9997558600000005</c:v>
                      </c:pt>
                      <c:pt idx="39">
                        <c:v>5.9997558600000005</c:v>
                      </c:pt>
                      <c:pt idx="40">
                        <c:v>5.9997558600000005</c:v>
                      </c:pt>
                      <c:pt idx="41">
                        <c:v>6.0998535199999999</c:v>
                      </c:pt>
                      <c:pt idx="42">
                        <c:v>6.0998535199999999</c:v>
                      </c:pt>
                      <c:pt idx="43">
                        <c:v>6.1997070399999998</c:v>
                      </c:pt>
                      <c:pt idx="44">
                        <c:v>6.1997070399999998</c:v>
                      </c:pt>
                      <c:pt idx="45">
                        <c:v>6.2998046899999984</c:v>
                      </c:pt>
                      <c:pt idx="46">
                        <c:v>6.2998046899999984</c:v>
                      </c:pt>
                      <c:pt idx="47">
                        <c:v>6.2998046899999984</c:v>
                      </c:pt>
                      <c:pt idx="48">
                        <c:v>6.3999023500000014</c:v>
                      </c:pt>
                      <c:pt idx="49">
                        <c:v>6.3999023500000014</c:v>
                      </c:pt>
                      <c:pt idx="50">
                        <c:v>6.4997558600000005</c:v>
                      </c:pt>
                      <c:pt idx="51">
                        <c:v>6.4997558600000005</c:v>
                      </c:pt>
                      <c:pt idx="52">
                        <c:v>6.4997558600000005</c:v>
                      </c:pt>
                      <c:pt idx="53">
                        <c:v>6.5998535199999999</c:v>
                      </c:pt>
                      <c:pt idx="54">
                        <c:v>6.5998535199999999</c:v>
                      </c:pt>
                      <c:pt idx="55">
                        <c:v>6.5998535199999999</c:v>
                      </c:pt>
                      <c:pt idx="56">
                        <c:v>6.5998535199999999</c:v>
                      </c:pt>
                      <c:pt idx="57">
                        <c:v>6.6997070399999998</c:v>
                      </c:pt>
                      <c:pt idx="58">
                        <c:v>6.6997070399999998</c:v>
                      </c:pt>
                      <c:pt idx="59">
                        <c:v>6.6997070399999998</c:v>
                      </c:pt>
                      <c:pt idx="60">
                        <c:v>6.7998046899999984</c:v>
                      </c:pt>
                      <c:pt idx="61">
                        <c:v>6.7998046899999984</c:v>
                      </c:pt>
                      <c:pt idx="62">
                        <c:v>6.7998046899999984</c:v>
                      </c:pt>
                      <c:pt idx="63">
                        <c:v>6.8996582099999983</c:v>
                      </c:pt>
                      <c:pt idx="64">
                        <c:v>6.8996582099999983</c:v>
                      </c:pt>
                      <c:pt idx="65">
                        <c:v>6.8996582099999983</c:v>
                      </c:pt>
                      <c:pt idx="66">
                        <c:v>6.8996582099999983</c:v>
                      </c:pt>
                      <c:pt idx="67">
                        <c:v>6.8996582099999983</c:v>
                      </c:pt>
                      <c:pt idx="68">
                        <c:v>6.9997558600000005</c:v>
                      </c:pt>
                      <c:pt idx="69">
                        <c:v>6.9997558600000005</c:v>
                      </c:pt>
                      <c:pt idx="70">
                        <c:v>6.9997558600000005</c:v>
                      </c:pt>
                      <c:pt idx="71">
                        <c:v>6.9997558600000005</c:v>
                      </c:pt>
                      <c:pt idx="72">
                        <c:v>7.0998535199999999</c:v>
                      </c:pt>
                      <c:pt idx="73">
                        <c:v>7.0998535199999999</c:v>
                      </c:pt>
                      <c:pt idx="74">
                        <c:v>7.0998535199999999</c:v>
                      </c:pt>
                      <c:pt idx="75">
                        <c:v>7.0998535199999999</c:v>
                      </c:pt>
                      <c:pt idx="76">
                        <c:v>7.0998535199999999</c:v>
                      </c:pt>
                      <c:pt idx="77">
                        <c:v>7.1997070399999998</c:v>
                      </c:pt>
                      <c:pt idx="78">
                        <c:v>7.1997070399999998</c:v>
                      </c:pt>
                      <c:pt idx="79">
                        <c:v>7.1997070399999998</c:v>
                      </c:pt>
                      <c:pt idx="80">
                        <c:v>7.1997070399999998</c:v>
                      </c:pt>
                      <c:pt idx="81">
                        <c:v>7.2998046899999984</c:v>
                      </c:pt>
                      <c:pt idx="82">
                        <c:v>7.2998046899999984</c:v>
                      </c:pt>
                      <c:pt idx="83">
                        <c:v>7.2998046899999984</c:v>
                      </c:pt>
                      <c:pt idx="84">
                        <c:v>7.2998046899999984</c:v>
                      </c:pt>
                      <c:pt idx="85">
                        <c:v>7.2998046899999984</c:v>
                      </c:pt>
                      <c:pt idx="86">
                        <c:v>7.3996582099999983</c:v>
                      </c:pt>
                      <c:pt idx="87">
                        <c:v>7.3996582099999983</c:v>
                      </c:pt>
                      <c:pt idx="88">
                        <c:v>7.3996582099999983</c:v>
                      </c:pt>
                      <c:pt idx="89">
                        <c:v>7.3996582099999983</c:v>
                      </c:pt>
                      <c:pt idx="90">
                        <c:v>7.3996582099999983</c:v>
                      </c:pt>
                      <c:pt idx="91">
                        <c:v>7.3996582099999983</c:v>
                      </c:pt>
                      <c:pt idx="92">
                        <c:v>7.3996582099999983</c:v>
                      </c:pt>
                      <c:pt idx="93">
                        <c:v>7.4997558600000005</c:v>
                      </c:pt>
                      <c:pt idx="94">
                        <c:v>7.4997558600000005</c:v>
                      </c:pt>
                      <c:pt idx="95">
                        <c:v>7.4997558600000005</c:v>
                      </c:pt>
                      <c:pt idx="96">
                        <c:v>7.4997558600000005</c:v>
                      </c:pt>
                      <c:pt idx="97">
                        <c:v>7.5998535199999999</c:v>
                      </c:pt>
                      <c:pt idx="98">
                        <c:v>7.5998535199999999</c:v>
                      </c:pt>
                      <c:pt idx="99">
                        <c:v>7.5998535199999999</c:v>
                      </c:pt>
                      <c:pt idx="100">
                        <c:v>7.5998535199999999</c:v>
                      </c:pt>
                      <c:pt idx="101">
                        <c:v>7.5998535199999999</c:v>
                      </c:pt>
                      <c:pt idx="102">
                        <c:v>7.5998535199999999</c:v>
                      </c:pt>
                      <c:pt idx="103">
                        <c:v>7.5998535199999999</c:v>
                      </c:pt>
                      <c:pt idx="104">
                        <c:v>7.6997070399999998</c:v>
                      </c:pt>
                      <c:pt idx="105">
                        <c:v>7.6997070399999998</c:v>
                      </c:pt>
                      <c:pt idx="106">
                        <c:v>7.6997070399999998</c:v>
                      </c:pt>
                      <c:pt idx="107">
                        <c:v>7.6997070399999998</c:v>
                      </c:pt>
                      <c:pt idx="108">
                        <c:v>7.6997070399999998</c:v>
                      </c:pt>
                      <c:pt idx="109">
                        <c:v>7.6997070399999998</c:v>
                      </c:pt>
                      <c:pt idx="110">
                        <c:v>7.7998046899999984</c:v>
                      </c:pt>
                      <c:pt idx="111">
                        <c:v>7.7998046899999984</c:v>
                      </c:pt>
                      <c:pt idx="112">
                        <c:v>7.7998046899999984</c:v>
                      </c:pt>
                      <c:pt idx="113">
                        <c:v>7.7998046899999984</c:v>
                      </c:pt>
                      <c:pt idx="114">
                        <c:v>7.7998046899999984</c:v>
                      </c:pt>
                      <c:pt idx="115">
                        <c:v>7.7998046899999984</c:v>
                      </c:pt>
                      <c:pt idx="116">
                        <c:v>7.8996582099999983</c:v>
                      </c:pt>
                      <c:pt idx="117">
                        <c:v>7.8996582099999983</c:v>
                      </c:pt>
                      <c:pt idx="118">
                        <c:v>7.8996582099999983</c:v>
                      </c:pt>
                      <c:pt idx="119">
                        <c:v>7.8996582099999983</c:v>
                      </c:pt>
                      <c:pt idx="120">
                        <c:v>7.8996582099999983</c:v>
                      </c:pt>
                      <c:pt idx="121">
                        <c:v>7.8996582099999983</c:v>
                      </c:pt>
                      <c:pt idx="122">
                        <c:v>7.9997558600000005</c:v>
                      </c:pt>
                      <c:pt idx="123">
                        <c:v>7.9997558600000005</c:v>
                      </c:pt>
                      <c:pt idx="124">
                        <c:v>7.9997558600000005</c:v>
                      </c:pt>
                      <c:pt idx="125">
                        <c:v>7.9997558600000005</c:v>
                      </c:pt>
                      <c:pt idx="126">
                        <c:v>7.9997558600000005</c:v>
                      </c:pt>
                      <c:pt idx="127">
                        <c:v>7.9997558600000005</c:v>
                      </c:pt>
                      <c:pt idx="128">
                        <c:v>7.9997558600000005</c:v>
                      </c:pt>
                      <c:pt idx="129">
                        <c:v>8.0998535199999999</c:v>
                      </c:pt>
                      <c:pt idx="130">
                        <c:v>8.0998535199999999</c:v>
                      </c:pt>
                      <c:pt idx="131">
                        <c:v>8.0998535199999999</c:v>
                      </c:pt>
                      <c:pt idx="132">
                        <c:v>8.0998535199999999</c:v>
                      </c:pt>
                      <c:pt idx="133">
                        <c:v>8.0998535199999999</c:v>
                      </c:pt>
                      <c:pt idx="134">
                        <c:v>8.1997070399999998</c:v>
                      </c:pt>
                      <c:pt idx="135">
                        <c:v>8.0998535199999999</c:v>
                      </c:pt>
                      <c:pt idx="136">
                        <c:v>8.1997070399999998</c:v>
                      </c:pt>
                      <c:pt idx="137">
                        <c:v>8.1997070399999998</c:v>
                      </c:pt>
                      <c:pt idx="138">
                        <c:v>8.1997070399999998</c:v>
                      </c:pt>
                      <c:pt idx="139">
                        <c:v>8.1997070399999998</c:v>
                      </c:pt>
                      <c:pt idx="140">
                        <c:v>8.1997070399999998</c:v>
                      </c:pt>
                      <c:pt idx="141">
                        <c:v>8.1997070399999998</c:v>
                      </c:pt>
                      <c:pt idx="142">
                        <c:v>8.2998046899999984</c:v>
                      </c:pt>
                      <c:pt idx="143">
                        <c:v>8.2998046899999984</c:v>
                      </c:pt>
                      <c:pt idx="144">
                        <c:v>8.2998046899999984</c:v>
                      </c:pt>
                      <c:pt idx="145">
                        <c:v>8.2998046899999984</c:v>
                      </c:pt>
                      <c:pt idx="146">
                        <c:v>8.2998046899999984</c:v>
                      </c:pt>
                      <c:pt idx="147">
                        <c:v>8.2998046899999984</c:v>
                      </c:pt>
                      <c:pt idx="148">
                        <c:v>8.3996582099999983</c:v>
                      </c:pt>
                      <c:pt idx="149">
                        <c:v>8.3996582099999983</c:v>
                      </c:pt>
                      <c:pt idx="150">
                        <c:v>8.3996582099999983</c:v>
                      </c:pt>
                      <c:pt idx="151">
                        <c:v>8.3996582099999983</c:v>
                      </c:pt>
                      <c:pt idx="152">
                        <c:v>8.3996582099999983</c:v>
                      </c:pt>
                      <c:pt idx="153">
                        <c:v>8.3996582099999983</c:v>
                      </c:pt>
                      <c:pt idx="154">
                        <c:v>8.3996582099999983</c:v>
                      </c:pt>
                      <c:pt idx="155">
                        <c:v>8.4997558600000005</c:v>
                      </c:pt>
                      <c:pt idx="156">
                        <c:v>8.4997558600000005</c:v>
                      </c:pt>
                      <c:pt idx="157">
                        <c:v>8.4997558600000005</c:v>
                      </c:pt>
                      <c:pt idx="158">
                        <c:v>8.4997558600000005</c:v>
                      </c:pt>
                      <c:pt idx="159">
                        <c:v>8.4997558600000005</c:v>
                      </c:pt>
                      <c:pt idx="160">
                        <c:v>8.4997558600000005</c:v>
                      </c:pt>
                      <c:pt idx="161">
                        <c:v>8.4997558600000005</c:v>
                      </c:pt>
                      <c:pt idx="162">
                        <c:v>8.4997558600000005</c:v>
                      </c:pt>
                      <c:pt idx="163">
                        <c:v>8.4997558600000005</c:v>
                      </c:pt>
                      <c:pt idx="164">
                        <c:v>8.5996093800000004</c:v>
                      </c:pt>
                      <c:pt idx="165">
                        <c:v>8.5996093800000004</c:v>
                      </c:pt>
                      <c:pt idx="166">
                        <c:v>8.5996093800000004</c:v>
                      </c:pt>
                      <c:pt idx="167">
                        <c:v>8.5996093800000004</c:v>
                      </c:pt>
                      <c:pt idx="168">
                        <c:v>8.5996093800000004</c:v>
                      </c:pt>
                      <c:pt idx="169">
                        <c:v>8.5996093800000004</c:v>
                      </c:pt>
                      <c:pt idx="170">
                        <c:v>8.5996093800000004</c:v>
                      </c:pt>
                      <c:pt idx="171">
                        <c:v>8.6997070399999998</c:v>
                      </c:pt>
                      <c:pt idx="172">
                        <c:v>8.6997070399999998</c:v>
                      </c:pt>
                      <c:pt idx="173">
                        <c:v>8.6997070399999998</c:v>
                      </c:pt>
                      <c:pt idx="174">
                        <c:v>8.6997070399999998</c:v>
                      </c:pt>
                      <c:pt idx="175">
                        <c:v>8.6997070399999998</c:v>
                      </c:pt>
                      <c:pt idx="176">
                        <c:v>8.6997070399999998</c:v>
                      </c:pt>
                      <c:pt idx="177">
                        <c:v>8.7998046899999984</c:v>
                      </c:pt>
                      <c:pt idx="178">
                        <c:v>8.7998046899999984</c:v>
                      </c:pt>
                      <c:pt idx="179">
                        <c:v>8.7998046899999984</c:v>
                      </c:pt>
                      <c:pt idx="180">
                        <c:v>8.7998046899999984</c:v>
                      </c:pt>
                      <c:pt idx="181">
                        <c:v>8.7998046899999984</c:v>
                      </c:pt>
                      <c:pt idx="182">
                        <c:v>8.7998046899999984</c:v>
                      </c:pt>
                      <c:pt idx="183">
                        <c:v>8.7998046899999984</c:v>
                      </c:pt>
                      <c:pt idx="184">
                        <c:v>8.7998046899999984</c:v>
                      </c:pt>
                      <c:pt idx="185">
                        <c:v>8.7998046899999984</c:v>
                      </c:pt>
                      <c:pt idx="186">
                        <c:v>8.8996582099999983</c:v>
                      </c:pt>
                      <c:pt idx="187">
                        <c:v>8.8996582099999983</c:v>
                      </c:pt>
                      <c:pt idx="188">
                        <c:v>8.8996582099999983</c:v>
                      </c:pt>
                      <c:pt idx="189">
                        <c:v>8.8996582099999983</c:v>
                      </c:pt>
                      <c:pt idx="190">
                        <c:v>8.8996582099999983</c:v>
                      </c:pt>
                      <c:pt idx="191">
                        <c:v>8.8996582099999983</c:v>
                      </c:pt>
                      <c:pt idx="192">
                        <c:v>8.8996582099999983</c:v>
                      </c:pt>
                      <c:pt idx="193">
                        <c:v>8.9997558600000005</c:v>
                      </c:pt>
                      <c:pt idx="194">
                        <c:v>8.9997558600000005</c:v>
                      </c:pt>
                      <c:pt idx="195">
                        <c:v>8.9997558600000005</c:v>
                      </c:pt>
                      <c:pt idx="196">
                        <c:v>8.9997558600000005</c:v>
                      </c:pt>
                      <c:pt idx="197">
                        <c:v>8.9997558600000005</c:v>
                      </c:pt>
                      <c:pt idx="198">
                        <c:v>8.9997558600000005</c:v>
                      </c:pt>
                      <c:pt idx="199">
                        <c:v>8.9997558600000005</c:v>
                      </c:pt>
                      <c:pt idx="200">
                        <c:v>8.9997558600000005</c:v>
                      </c:pt>
                      <c:pt idx="201">
                        <c:v>9.0996093800000004</c:v>
                      </c:pt>
                      <c:pt idx="202">
                        <c:v>9.0996093800000004</c:v>
                      </c:pt>
                      <c:pt idx="203">
                        <c:v>9.0996093800000004</c:v>
                      </c:pt>
                      <c:pt idx="204">
                        <c:v>9.0996093800000004</c:v>
                      </c:pt>
                      <c:pt idx="205">
                        <c:v>9.0996093800000004</c:v>
                      </c:pt>
                      <c:pt idx="206">
                        <c:v>9.0996093800000004</c:v>
                      </c:pt>
                      <c:pt idx="207">
                        <c:v>9.0996093800000004</c:v>
                      </c:pt>
                      <c:pt idx="208">
                        <c:v>9.1997070399999998</c:v>
                      </c:pt>
                      <c:pt idx="209">
                        <c:v>9.1997070399999998</c:v>
                      </c:pt>
                      <c:pt idx="210">
                        <c:v>9.1997070399999998</c:v>
                      </c:pt>
                      <c:pt idx="211">
                        <c:v>9.1997070399999998</c:v>
                      </c:pt>
                      <c:pt idx="212">
                        <c:v>9.1997070399999998</c:v>
                      </c:pt>
                      <c:pt idx="213">
                        <c:v>9.1997070399999998</c:v>
                      </c:pt>
                      <c:pt idx="214">
                        <c:v>9.1997070399999998</c:v>
                      </c:pt>
                      <c:pt idx="215">
                        <c:v>9.1997070399999998</c:v>
                      </c:pt>
                      <c:pt idx="216">
                        <c:v>9.2998046899999984</c:v>
                      </c:pt>
                      <c:pt idx="217">
                        <c:v>9.2998046899999984</c:v>
                      </c:pt>
                      <c:pt idx="218">
                        <c:v>9.2998046899999984</c:v>
                      </c:pt>
                      <c:pt idx="219">
                        <c:v>9.2998046899999984</c:v>
                      </c:pt>
                      <c:pt idx="220">
                        <c:v>9.2998046899999984</c:v>
                      </c:pt>
                      <c:pt idx="221">
                        <c:v>9.2998046899999984</c:v>
                      </c:pt>
                      <c:pt idx="222">
                        <c:v>9.2998046899999984</c:v>
                      </c:pt>
                      <c:pt idx="223">
                        <c:v>9.2998046899999984</c:v>
                      </c:pt>
                      <c:pt idx="224">
                        <c:v>9.2998046899999984</c:v>
                      </c:pt>
                      <c:pt idx="225">
                        <c:v>9.3996582099999983</c:v>
                      </c:pt>
                      <c:pt idx="226">
                        <c:v>9.3996582099999983</c:v>
                      </c:pt>
                      <c:pt idx="227">
                        <c:v>9.3996582099999983</c:v>
                      </c:pt>
                      <c:pt idx="228">
                        <c:v>9.3996582099999983</c:v>
                      </c:pt>
                      <c:pt idx="229">
                        <c:v>9.3996582099999983</c:v>
                      </c:pt>
                      <c:pt idx="230">
                        <c:v>9.3996582099999983</c:v>
                      </c:pt>
                      <c:pt idx="231">
                        <c:v>9.3996582099999983</c:v>
                      </c:pt>
                      <c:pt idx="232">
                        <c:v>9.3996582099999983</c:v>
                      </c:pt>
                      <c:pt idx="233">
                        <c:v>9.4997558600000005</c:v>
                      </c:pt>
                      <c:pt idx="234">
                        <c:v>9.4997558600000005</c:v>
                      </c:pt>
                      <c:pt idx="235">
                        <c:v>9.4997558600000005</c:v>
                      </c:pt>
                      <c:pt idx="236">
                        <c:v>9.4997558600000005</c:v>
                      </c:pt>
                      <c:pt idx="237">
                        <c:v>9.4997558600000005</c:v>
                      </c:pt>
                      <c:pt idx="238">
                        <c:v>9.4997558600000005</c:v>
                      </c:pt>
                      <c:pt idx="239">
                        <c:v>9.4997558600000005</c:v>
                      </c:pt>
                      <c:pt idx="240">
                        <c:v>9.5996093800000004</c:v>
                      </c:pt>
                      <c:pt idx="241">
                        <c:v>9.5996093800000004</c:v>
                      </c:pt>
                      <c:pt idx="242">
                        <c:v>9.5996093800000004</c:v>
                      </c:pt>
                      <c:pt idx="243">
                        <c:v>9.5996093800000004</c:v>
                      </c:pt>
                      <c:pt idx="244">
                        <c:v>9.5996093800000004</c:v>
                      </c:pt>
                      <c:pt idx="245">
                        <c:v>9.5996093800000004</c:v>
                      </c:pt>
                      <c:pt idx="246">
                        <c:v>9.5996093800000004</c:v>
                      </c:pt>
                      <c:pt idx="247">
                        <c:v>9.5996093800000004</c:v>
                      </c:pt>
                      <c:pt idx="248">
                        <c:v>9.5996093800000004</c:v>
                      </c:pt>
                      <c:pt idx="249">
                        <c:v>9.6997070399999998</c:v>
                      </c:pt>
                      <c:pt idx="250">
                        <c:v>9.6997070399999998</c:v>
                      </c:pt>
                      <c:pt idx="251">
                        <c:v>9.6997070399999998</c:v>
                      </c:pt>
                      <c:pt idx="252">
                        <c:v>9.6997070399999998</c:v>
                      </c:pt>
                      <c:pt idx="253">
                        <c:v>9.6997070399999998</c:v>
                      </c:pt>
                      <c:pt idx="254">
                        <c:v>9.6997070399999998</c:v>
                      </c:pt>
                      <c:pt idx="255">
                        <c:v>9.6997070399999998</c:v>
                      </c:pt>
                      <c:pt idx="256">
                        <c:v>9.6997070399999998</c:v>
                      </c:pt>
                      <c:pt idx="257">
                        <c:v>9.7995605499999989</c:v>
                      </c:pt>
                      <c:pt idx="258">
                        <c:v>9.7995605499999989</c:v>
                      </c:pt>
                      <c:pt idx="259">
                        <c:v>9.7995605499999989</c:v>
                      </c:pt>
                      <c:pt idx="260">
                        <c:v>9.7995605499999989</c:v>
                      </c:pt>
                      <c:pt idx="261">
                        <c:v>9.7995605499999989</c:v>
                      </c:pt>
                      <c:pt idx="262">
                        <c:v>9.7995605499999989</c:v>
                      </c:pt>
                      <c:pt idx="263">
                        <c:v>9.7995605499999989</c:v>
                      </c:pt>
                      <c:pt idx="264">
                        <c:v>9.7995605499999989</c:v>
                      </c:pt>
                      <c:pt idx="265">
                        <c:v>9.8996582099999983</c:v>
                      </c:pt>
                      <c:pt idx="266">
                        <c:v>9.8996582099999983</c:v>
                      </c:pt>
                      <c:pt idx="267">
                        <c:v>9.8996582099999983</c:v>
                      </c:pt>
                      <c:pt idx="268">
                        <c:v>9.8996582099999983</c:v>
                      </c:pt>
                      <c:pt idx="269">
                        <c:v>9.8996582099999983</c:v>
                      </c:pt>
                      <c:pt idx="270">
                        <c:v>9.8996582099999983</c:v>
                      </c:pt>
                      <c:pt idx="271">
                        <c:v>9.8996582099999983</c:v>
                      </c:pt>
                      <c:pt idx="272">
                        <c:v>9.8996582099999983</c:v>
                      </c:pt>
                      <c:pt idx="273">
                        <c:v>9.8996582099999983</c:v>
                      </c:pt>
                      <c:pt idx="274">
                        <c:v>9.9997558600000005</c:v>
                      </c:pt>
                      <c:pt idx="275">
                        <c:v>9.9997558600000005</c:v>
                      </c:pt>
                      <c:pt idx="276">
                        <c:v>9.9997558600000005</c:v>
                      </c:pt>
                      <c:pt idx="277">
                        <c:v>9.9997558600000005</c:v>
                      </c:pt>
                      <c:pt idx="278">
                        <c:v>9.9997558600000005</c:v>
                      </c:pt>
                      <c:pt idx="279">
                        <c:v>9.9997558600000005</c:v>
                      </c:pt>
                      <c:pt idx="280">
                        <c:v>9.9997558600000005</c:v>
                      </c:pt>
                      <c:pt idx="281">
                        <c:v>9.9997558600000005</c:v>
                      </c:pt>
                      <c:pt idx="282">
                        <c:v>10.09960938</c:v>
                      </c:pt>
                      <c:pt idx="283">
                        <c:v>10.09960938</c:v>
                      </c:pt>
                      <c:pt idx="284">
                        <c:v>10.09960938</c:v>
                      </c:pt>
                      <c:pt idx="285">
                        <c:v>10.09960938</c:v>
                      </c:pt>
                      <c:pt idx="286">
                        <c:v>10.09960938</c:v>
                      </c:pt>
                      <c:pt idx="287">
                        <c:v>10.09960938</c:v>
                      </c:pt>
                      <c:pt idx="288">
                        <c:v>10.09960938</c:v>
                      </c:pt>
                      <c:pt idx="289">
                        <c:v>10.09960938</c:v>
                      </c:pt>
                      <c:pt idx="290">
                        <c:v>10.09960938</c:v>
                      </c:pt>
                      <c:pt idx="291">
                        <c:v>10.09960938</c:v>
                      </c:pt>
                      <c:pt idx="292">
                        <c:v>10.19970704</c:v>
                      </c:pt>
                      <c:pt idx="293">
                        <c:v>10.19970704</c:v>
                      </c:pt>
                      <c:pt idx="294">
                        <c:v>10.19970704</c:v>
                      </c:pt>
                      <c:pt idx="295">
                        <c:v>10.19970704</c:v>
                      </c:pt>
                      <c:pt idx="296">
                        <c:v>10.19970704</c:v>
                      </c:pt>
                      <c:pt idx="297">
                        <c:v>10.19970704</c:v>
                      </c:pt>
                      <c:pt idx="298">
                        <c:v>10.19970704</c:v>
                      </c:pt>
                      <c:pt idx="299">
                        <c:v>10.19970704</c:v>
                      </c:pt>
                      <c:pt idx="300">
                        <c:v>10.19970704</c:v>
                      </c:pt>
                      <c:pt idx="301">
                        <c:v>10.299560549999999</c:v>
                      </c:pt>
                      <c:pt idx="302">
                        <c:v>10.299560549999999</c:v>
                      </c:pt>
                      <c:pt idx="303">
                        <c:v>10.299560549999999</c:v>
                      </c:pt>
                      <c:pt idx="304">
                        <c:v>10.299560549999999</c:v>
                      </c:pt>
                      <c:pt idx="305">
                        <c:v>10.299560549999999</c:v>
                      </c:pt>
                      <c:pt idx="306">
                        <c:v>10.299560549999999</c:v>
                      </c:pt>
                      <c:pt idx="307">
                        <c:v>10.299560549999999</c:v>
                      </c:pt>
                      <c:pt idx="308">
                        <c:v>10.299560549999999</c:v>
                      </c:pt>
                      <c:pt idx="309">
                        <c:v>10.399658209999998</c:v>
                      </c:pt>
                      <c:pt idx="310">
                        <c:v>10.399658209999998</c:v>
                      </c:pt>
                      <c:pt idx="311">
                        <c:v>10.399658209999998</c:v>
                      </c:pt>
                      <c:pt idx="312">
                        <c:v>10.399658209999998</c:v>
                      </c:pt>
                      <c:pt idx="313">
                        <c:v>10.399658209999998</c:v>
                      </c:pt>
                      <c:pt idx="314">
                        <c:v>10.399658209999998</c:v>
                      </c:pt>
                      <c:pt idx="315">
                        <c:v>10.399658209999998</c:v>
                      </c:pt>
                      <c:pt idx="316">
                        <c:v>10.399658209999998</c:v>
                      </c:pt>
                      <c:pt idx="317">
                        <c:v>10.399658209999998</c:v>
                      </c:pt>
                      <c:pt idx="318">
                        <c:v>10.399658209999998</c:v>
                      </c:pt>
                      <c:pt idx="319">
                        <c:v>10.49975586</c:v>
                      </c:pt>
                      <c:pt idx="320">
                        <c:v>10.49975586</c:v>
                      </c:pt>
                      <c:pt idx="321">
                        <c:v>10.49975586</c:v>
                      </c:pt>
                      <c:pt idx="322">
                        <c:v>10.49975586</c:v>
                      </c:pt>
                      <c:pt idx="323">
                        <c:v>10.49975586</c:v>
                      </c:pt>
                      <c:pt idx="324">
                        <c:v>10.49975586</c:v>
                      </c:pt>
                      <c:pt idx="325">
                        <c:v>10.49975586</c:v>
                      </c:pt>
                      <c:pt idx="326">
                        <c:v>10.49975586</c:v>
                      </c:pt>
                      <c:pt idx="327">
                        <c:v>10.600097659999999</c:v>
                      </c:pt>
                      <c:pt idx="328">
                        <c:v>10.600097659999999</c:v>
                      </c:pt>
                      <c:pt idx="329">
                        <c:v>10.600097659999999</c:v>
                      </c:pt>
                      <c:pt idx="330">
                        <c:v>10.600097659999999</c:v>
                      </c:pt>
                      <c:pt idx="331">
                        <c:v>10.600097659999999</c:v>
                      </c:pt>
                      <c:pt idx="332">
                        <c:v>10.600097659999999</c:v>
                      </c:pt>
                      <c:pt idx="333">
                        <c:v>10.600097659999999</c:v>
                      </c:pt>
                      <c:pt idx="334">
                        <c:v>10.600097659999999</c:v>
                      </c:pt>
                      <c:pt idx="335">
                        <c:v>10.600097659999999</c:v>
                      </c:pt>
                      <c:pt idx="336">
                        <c:v>10.600097659999999</c:v>
                      </c:pt>
                      <c:pt idx="337">
                        <c:v>10.600097659999999</c:v>
                      </c:pt>
                      <c:pt idx="338">
                        <c:v>10.699951180000003</c:v>
                      </c:pt>
                      <c:pt idx="339">
                        <c:v>10.699951180000003</c:v>
                      </c:pt>
                      <c:pt idx="340">
                        <c:v>10.699951180000003</c:v>
                      </c:pt>
                      <c:pt idx="341">
                        <c:v>10.699951180000003</c:v>
                      </c:pt>
                      <c:pt idx="342">
                        <c:v>10.699951180000003</c:v>
                      </c:pt>
                      <c:pt idx="343">
                        <c:v>10.699951180000003</c:v>
                      </c:pt>
                      <c:pt idx="344">
                        <c:v>10.699951180000003</c:v>
                      </c:pt>
                      <c:pt idx="345">
                        <c:v>10.699951180000003</c:v>
                      </c:pt>
                      <c:pt idx="346">
                        <c:v>10.800048829999998</c:v>
                      </c:pt>
                      <c:pt idx="347">
                        <c:v>10.699951180000003</c:v>
                      </c:pt>
                      <c:pt idx="348">
                        <c:v>10.800048829999998</c:v>
                      </c:pt>
                      <c:pt idx="349">
                        <c:v>10.800048829999998</c:v>
                      </c:pt>
                      <c:pt idx="350">
                        <c:v>10.800048829999998</c:v>
                      </c:pt>
                      <c:pt idx="351">
                        <c:v>10.800048829999998</c:v>
                      </c:pt>
                      <c:pt idx="352">
                        <c:v>10.800048829999998</c:v>
                      </c:pt>
                      <c:pt idx="353">
                        <c:v>10.800048829999998</c:v>
                      </c:pt>
                      <c:pt idx="354">
                        <c:v>10.800048829999998</c:v>
                      </c:pt>
                      <c:pt idx="355">
                        <c:v>10.800048829999998</c:v>
                      </c:pt>
                      <c:pt idx="356">
                        <c:v>10.900146490000001</c:v>
                      </c:pt>
                      <c:pt idx="357">
                        <c:v>10.900146490000001</c:v>
                      </c:pt>
                      <c:pt idx="358">
                        <c:v>10.900146490000001</c:v>
                      </c:pt>
                      <c:pt idx="359">
                        <c:v>10.900146490000001</c:v>
                      </c:pt>
                      <c:pt idx="360">
                        <c:v>10.900146490000001</c:v>
                      </c:pt>
                      <c:pt idx="361">
                        <c:v>10.900146490000001</c:v>
                      </c:pt>
                      <c:pt idx="362">
                        <c:v>10.900146490000001</c:v>
                      </c:pt>
                      <c:pt idx="363">
                        <c:v>10.900146490000001</c:v>
                      </c:pt>
                      <c:pt idx="364">
                        <c:v>10.900146490000001</c:v>
                      </c:pt>
                      <c:pt idx="365">
                        <c:v>10.900146490000001</c:v>
                      </c:pt>
                      <c:pt idx="366">
                        <c:v>10.999999999999996</c:v>
                      </c:pt>
                      <c:pt idx="367">
                        <c:v>10.999999999999996</c:v>
                      </c:pt>
                      <c:pt idx="368">
                        <c:v>10.999999999999996</c:v>
                      </c:pt>
                      <c:pt idx="369">
                        <c:v>10.999999999999996</c:v>
                      </c:pt>
                      <c:pt idx="370">
                        <c:v>10.999999999999996</c:v>
                      </c:pt>
                      <c:pt idx="371">
                        <c:v>10.999999999999996</c:v>
                      </c:pt>
                      <c:pt idx="372">
                        <c:v>10.999999999999996</c:v>
                      </c:pt>
                      <c:pt idx="373">
                        <c:v>10.999999999999996</c:v>
                      </c:pt>
                      <c:pt idx="374">
                        <c:v>10.999999999999996</c:v>
                      </c:pt>
                      <c:pt idx="375">
                        <c:v>10.999999999999996</c:v>
                      </c:pt>
                      <c:pt idx="376">
                        <c:v>10.999999999999996</c:v>
                      </c:pt>
                      <c:pt idx="377">
                        <c:v>11.100097659999999</c:v>
                      </c:pt>
                      <c:pt idx="378">
                        <c:v>11.100097659999999</c:v>
                      </c:pt>
                      <c:pt idx="379">
                        <c:v>11.100097659999999</c:v>
                      </c:pt>
                      <c:pt idx="380">
                        <c:v>11.100097659999999</c:v>
                      </c:pt>
                      <c:pt idx="381">
                        <c:v>11.100097659999999</c:v>
                      </c:pt>
                      <c:pt idx="382">
                        <c:v>11.100097659999999</c:v>
                      </c:pt>
                      <c:pt idx="383">
                        <c:v>11.100097659999999</c:v>
                      </c:pt>
                      <c:pt idx="384">
                        <c:v>11.100097659999999</c:v>
                      </c:pt>
                      <c:pt idx="385">
                        <c:v>11.100097659999999</c:v>
                      </c:pt>
                      <c:pt idx="386">
                        <c:v>11.100097659999999</c:v>
                      </c:pt>
                      <c:pt idx="387">
                        <c:v>11.199951180000003</c:v>
                      </c:pt>
                      <c:pt idx="388">
                        <c:v>11.199951180000003</c:v>
                      </c:pt>
                      <c:pt idx="389">
                        <c:v>11.199951180000003</c:v>
                      </c:pt>
                      <c:pt idx="390">
                        <c:v>11.199951180000003</c:v>
                      </c:pt>
                      <c:pt idx="391">
                        <c:v>11.199951180000003</c:v>
                      </c:pt>
                      <c:pt idx="392">
                        <c:v>11.199951180000003</c:v>
                      </c:pt>
                      <c:pt idx="393">
                        <c:v>11.199951180000003</c:v>
                      </c:pt>
                      <c:pt idx="394">
                        <c:v>11.199951180000003</c:v>
                      </c:pt>
                      <c:pt idx="395">
                        <c:v>11.199951180000003</c:v>
                      </c:pt>
                      <c:pt idx="396">
                        <c:v>11.199951180000003</c:v>
                      </c:pt>
                      <c:pt idx="397">
                        <c:v>11.199951180000003</c:v>
                      </c:pt>
                      <c:pt idx="398">
                        <c:v>11.300048829999998</c:v>
                      </c:pt>
                      <c:pt idx="399">
                        <c:v>11.199951180000003</c:v>
                      </c:pt>
                      <c:pt idx="400">
                        <c:v>11.300048829999998</c:v>
                      </c:pt>
                      <c:pt idx="401">
                        <c:v>11.300048829999998</c:v>
                      </c:pt>
                      <c:pt idx="402">
                        <c:v>11.300048829999998</c:v>
                      </c:pt>
                      <c:pt idx="403">
                        <c:v>11.300048829999998</c:v>
                      </c:pt>
                      <c:pt idx="404">
                        <c:v>11.300048829999998</c:v>
                      </c:pt>
                      <c:pt idx="405">
                        <c:v>11.300048829999998</c:v>
                      </c:pt>
                      <c:pt idx="406">
                        <c:v>11.300048829999998</c:v>
                      </c:pt>
                      <c:pt idx="407">
                        <c:v>11.300048829999998</c:v>
                      </c:pt>
                      <c:pt idx="408">
                        <c:v>11.300048829999998</c:v>
                      </c:pt>
                      <c:pt idx="409">
                        <c:v>11.300048829999998</c:v>
                      </c:pt>
                      <c:pt idx="410">
                        <c:v>11.300048829999998</c:v>
                      </c:pt>
                      <c:pt idx="411">
                        <c:v>11.399902350000001</c:v>
                      </c:pt>
                      <c:pt idx="412">
                        <c:v>11.399902350000001</c:v>
                      </c:pt>
                      <c:pt idx="413">
                        <c:v>11.399902350000001</c:v>
                      </c:pt>
                      <c:pt idx="414">
                        <c:v>11.399902350000001</c:v>
                      </c:pt>
                      <c:pt idx="415">
                        <c:v>11.399902350000001</c:v>
                      </c:pt>
                      <c:pt idx="416">
                        <c:v>11.399902350000001</c:v>
                      </c:pt>
                      <c:pt idx="417">
                        <c:v>11.399902350000001</c:v>
                      </c:pt>
                      <c:pt idx="418">
                        <c:v>11.399902350000001</c:v>
                      </c:pt>
                      <c:pt idx="419">
                        <c:v>11.399902350000001</c:v>
                      </c:pt>
                      <c:pt idx="420">
                        <c:v>11.399902350000001</c:v>
                      </c:pt>
                      <c:pt idx="421">
                        <c:v>11.399902350000001</c:v>
                      </c:pt>
                      <c:pt idx="422">
                        <c:v>11.399902350000001</c:v>
                      </c:pt>
                      <c:pt idx="423">
                        <c:v>11.399902350000001</c:v>
                      </c:pt>
                      <c:pt idx="424">
                        <c:v>11.499999999999996</c:v>
                      </c:pt>
                      <c:pt idx="425">
                        <c:v>11.499999999999996</c:v>
                      </c:pt>
                      <c:pt idx="426">
                        <c:v>11.499999999999996</c:v>
                      </c:pt>
                      <c:pt idx="427">
                        <c:v>11.499999999999996</c:v>
                      </c:pt>
                      <c:pt idx="428">
                        <c:v>11.499999999999996</c:v>
                      </c:pt>
                      <c:pt idx="429">
                        <c:v>11.499999999999996</c:v>
                      </c:pt>
                      <c:pt idx="430">
                        <c:v>11.499999999999996</c:v>
                      </c:pt>
                      <c:pt idx="431">
                        <c:v>11.499999999999996</c:v>
                      </c:pt>
                      <c:pt idx="432">
                        <c:v>11.499999999999996</c:v>
                      </c:pt>
                      <c:pt idx="433">
                        <c:v>11.499999999999996</c:v>
                      </c:pt>
                      <c:pt idx="434">
                        <c:v>11.499999999999996</c:v>
                      </c:pt>
                      <c:pt idx="435">
                        <c:v>11.499999999999996</c:v>
                      </c:pt>
                      <c:pt idx="436">
                        <c:v>11.600097659999999</c:v>
                      </c:pt>
                      <c:pt idx="437">
                        <c:v>11.600097659999999</c:v>
                      </c:pt>
                      <c:pt idx="438">
                        <c:v>11.499999999999996</c:v>
                      </c:pt>
                      <c:pt idx="439">
                        <c:v>11.600097659999999</c:v>
                      </c:pt>
                      <c:pt idx="440">
                        <c:v>11.600097659999999</c:v>
                      </c:pt>
                      <c:pt idx="441">
                        <c:v>11.600097659999999</c:v>
                      </c:pt>
                      <c:pt idx="442">
                        <c:v>11.600097659999999</c:v>
                      </c:pt>
                      <c:pt idx="443">
                        <c:v>11.600097659999999</c:v>
                      </c:pt>
                      <c:pt idx="444">
                        <c:v>11.600097659999999</c:v>
                      </c:pt>
                      <c:pt idx="445">
                        <c:v>11.600097659999999</c:v>
                      </c:pt>
                      <c:pt idx="446">
                        <c:v>11.600097659999999</c:v>
                      </c:pt>
                      <c:pt idx="447">
                        <c:v>11.600097659999999</c:v>
                      </c:pt>
                      <c:pt idx="448">
                        <c:v>11.600097659999999</c:v>
                      </c:pt>
                      <c:pt idx="449">
                        <c:v>11.600097659999999</c:v>
                      </c:pt>
                      <c:pt idx="450">
                        <c:v>11.699951180000003</c:v>
                      </c:pt>
                      <c:pt idx="451">
                        <c:v>11.699951180000003</c:v>
                      </c:pt>
                      <c:pt idx="452">
                        <c:v>11.699951180000003</c:v>
                      </c:pt>
                      <c:pt idx="453">
                        <c:v>11.699951180000003</c:v>
                      </c:pt>
                      <c:pt idx="454">
                        <c:v>11.699951180000003</c:v>
                      </c:pt>
                      <c:pt idx="455">
                        <c:v>11.699951180000003</c:v>
                      </c:pt>
                      <c:pt idx="456">
                        <c:v>11.699951180000003</c:v>
                      </c:pt>
                      <c:pt idx="457">
                        <c:v>11.699951180000003</c:v>
                      </c:pt>
                      <c:pt idx="458">
                        <c:v>11.699951180000003</c:v>
                      </c:pt>
                      <c:pt idx="459">
                        <c:v>11.699951180000003</c:v>
                      </c:pt>
                      <c:pt idx="460">
                        <c:v>11.699951180000003</c:v>
                      </c:pt>
                      <c:pt idx="461">
                        <c:v>11.699951180000003</c:v>
                      </c:pt>
                      <c:pt idx="462">
                        <c:v>11.800048829999998</c:v>
                      </c:pt>
                      <c:pt idx="463">
                        <c:v>11.800048829999998</c:v>
                      </c:pt>
                      <c:pt idx="464">
                        <c:v>11.699951180000003</c:v>
                      </c:pt>
                      <c:pt idx="465">
                        <c:v>11.800048829999998</c:v>
                      </c:pt>
                      <c:pt idx="466">
                        <c:v>11.800048829999998</c:v>
                      </c:pt>
                      <c:pt idx="467">
                        <c:v>11.800048829999998</c:v>
                      </c:pt>
                      <c:pt idx="468">
                        <c:v>11.800048829999998</c:v>
                      </c:pt>
                      <c:pt idx="469">
                        <c:v>11.800048829999998</c:v>
                      </c:pt>
                      <c:pt idx="470">
                        <c:v>11.800048829999998</c:v>
                      </c:pt>
                      <c:pt idx="471">
                        <c:v>11.800048829999998</c:v>
                      </c:pt>
                      <c:pt idx="472">
                        <c:v>11.800048829999998</c:v>
                      </c:pt>
                      <c:pt idx="473">
                        <c:v>11.800048829999998</c:v>
                      </c:pt>
                      <c:pt idx="474">
                        <c:v>11.800048829999998</c:v>
                      </c:pt>
                      <c:pt idx="475">
                        <c:v>11.800048829999998</c:v>
                      </c:pt>
                      <c:pt idx="476">
                        <c:v>11.800048829999998</c:v>
                      </c:pt>
                      <c:pt idx="477">
                        <c:v>11.899902350000001</c:v>
                      </c:pt>
                      <c:pt idx="478">
                        <c:v>11.899902350000001</c:v>
                      </c:pt>
                      <c:pt idx="479">
                        <c:v>11.899902350000001</c:v>
                      </c:pt>
                      <c:pt idx="480">
                        <c:v>11.899902350000001</c:v>
                      </c:pt>
                      <c:pt idx="481">
                        <c:v>11.899902350000001</c:v>
                      </c:pt>
                      <c:pt idx="482">
                        <c:v>11.899902350000001</c:v>
                      </c:pt>
                      <c:pt idx="483">
                        <c:v>11.899902350000001</c:v>
                      </c:pt>
                      <c:pt idx="484">
                        <c:v>11.899902350000001</c:v>
                      </c:pt>
                      <c:pt idx="485">
                        <c:v>11.899902350000001</c:v>
                      </c:pt>
                      <c:pt idx="486">
                        <c:v>11.899902350000001</c:v>
                      </c:pt>
                      <c:pt idx="487">
                        <c:v>11.899902350000001</c:v>
                      </c:pt>
                      <c:pt idx="488">
                        <c:v>11.899902350000001</c:v>
                      </c:pt>
                      <c:pt idx="489">
                        <c:v>11.899902350000001</c:v>
                      </c:pt>
                      <c:pt idx="490">
                        <c:v>11.899902350000001</c:v>
                      </c:pt>
                      <c:pt idx="491">
                        <c:v>11.899902350000001</c:v>
                      </c:pt>
                      <c:pt idx="492">
                        <c:v>11.899902350000001</c:v>
                      </c:pt>
                      <c:pt idx="493">
                        <c:v>11.899902350000001</c:v>
                      </c:pt>
                      <c:pt idx="494">
                        <c:v>11.899902350000001</c:v>
                      </c:pt>
                      <c:pt idx="495">
                        <c:v>11.999999999999996</c:v>
                      </c:pt>
                      <c:pt idx="496">
                        <c:v>11.999999999999996</c:v>
                      </c:pt>
                      <c:pt idx="497">
                        <c:v>11.999999999999996</c:v>
                      </c:pt>
                      <c:pt idx="498">
                        <c:v>11.999999999999996</c:v>
                      </c:pt>
                      <c:pt idx="499">
                        <c:v>11.999999999999996</c:v>
                      </c:pt>
                      <c:pt idx="500">
                        <c:v>11.999999999999996</c:v>
                      </c:pt>
                      <c:pt idx="501">
                        <c:v>11.999999999999996</c:v>
                      </c:pt>
                      <c:pt idx="502">
                        <c:v>11.999999999999996</c:v>
                      </c:pt>
                      <c:pt idx="503">
                        <c:v>11.999999999999996</c:v>
                      </c:pt>
                      <c:pt idx="504">
                        <c:v>11.999999999999996</c:v>
                      </c:pt>
                      <c:pt idx="505">
                        <c:v>11.999999999999996</c:v>
                      </c:pt>
                      <c:pt idx="506">
                        <c:v>11.999999999999996</c:v>
                      </c:pt>
                      <c:pt idx="507">
                        <c:v>11.999999999999996</c:v>
                      </c:pt>
                      <c:pt idx="508">
                        <c:v>11.999999999999996</c:v>
                      </c:pt>
                      <c:pt idx="509">
                        <c:v>11.999999999999996</c:v>
                      </c:pt>
                      <c:pt idx="510">
                        <c:v>12.100097659999999</c:v>
                      </c:pt>
                      <c:pt idx="511">
                        <c:v>11.999999999999996</c:v>
                      </c:pt>
                      <c:pt idx="512">
                        <c:v>12.100097659999999</c:v>
                      </c:pt>
                      <c:pt idx="513">
                        <c:v>12.100097659999999</c:v>
                      </c:pt>
                      <c:pt idx="514">
                        <c:v>12.100097659999999</c:v>
                      </c:pt>
                      <c:pt idx="515">
                        <c:v>12.100097659999999</c:v>
                      </c:pt>
                      <c:pt idx="516">
                        <c:v>12.100097659999999</c:v>
                      </c:pt>
                      <c:pt idx="517">
                        <c:v>12.100097659999999</c:v>
                      </c:pt>
                      <c:pt idx="518">
                        <c:v>12.100097659999999</c:v>
                      </c:pt>
                      <c:pt idx="519">
                        <c:v>12.100097659999999</c:v>
                      </c:pt>
                      <c:pt idx="520">
                        <c:v>12.100097659999999</c:v>
                      </c:pt>
                      <c:pt idx="521">
                        <c:v>12.100097659999999</c:v>
                      </c:pt>
                      <c:pt idx="522">
                        <c:v>12.100097659999999</c:v>
                      </c:pt>
                      <c:pt idx="523">
                        <c:v>12.100097659999999</c:v>
                      </c:pt>
                      <c:pt idx="524">
                        <c:v>12.100097659999999</c:v>
                      </c:pt>
                      <c:pt idx="525">
                        <c:v>12.100097659999999</c:v>
                      </c:pt>
                      <c:pt idx="526">
                        <c:v>12.199951180000003</c:v>
                      </c:pt>
                      <c:pt idx="527">
                        <c:v>12.100097659999999</c:v>
                      </c:pt>
                      <c:pt idx="528">
                        <c:v>12.100097659999999</c:v>
                      </c:pt>
                      <c:pt idx="529">
                        <c:v>12.100097659999999</c:v>
                      </c:pt>
                      <c:pt idx="530">
                        <c:v>12.100097659999999</c:v>
                      </c:pt>
                      <c:pt idx="531">
                        <c:v>12.199951180000003</c:v>
                      </c:pt>
                      <c:pt idx="532">
                        <c:v>12.199951180000003</c:v>
                      </c:pt>
                      <c:pt idx="533">
                        <c:v>12.199951180000003</c:v>
                      </c:pt>
                      <c:pt idx="534">
                        <c:v>12.199951180000003</c:v>
                      </c:pt>
                      <c:pt idx="535">
                        <c:v>12.199951180000003</c:v>
                      </c:pt>
                      <c:pt idx="536">
                        <c:v>12.199951180000003</c:v>
                      </c:pt>
                      <c:pt idx="537">
                        <c:v>12.199951180000003</c:v>
                      </c:pt>
                      <c:pt idx="538">
                        <c:v>12.199951180000003</c:v>
                      </c:pt>
                      <c:pt idx="539">
                        <c:v>12.199951180000003</c:v>
                      </c:pt>
                      <c:pt idx="540">
                        <c:v>12.199951180000003</c:v>
                      </c:pt>
                      <c:pt idx="541">
                        <c:v>12.199951180000003</c:v>
                      </c:pt>
                      <c:pt idx="542">
                        <c:v>12.199951180000003</c:v>
                      </c:pt>
                      <c:pt idx="543">
                        <c:v>12.199951180000003</c:v>
                      </c:pt>
                      <c:pt idx="544">
                        <c:v>12.300048829999998</c:v>
                      </c:pt>
                      <c:pt idx="545">
                        <c:v>12.199951180000003</c:v>
                      </c:pt>
                      <c:pt idx="546">
                        <c:v>12.199951180000003</c:v>
                      </c:pt>
                      <c:pt idx="547">
                        <c:v>12.199951180000003</c:v>
                      </c:pt>
                      <c:pt idx="548">
                        <c:v>12.199951180000003</c:v>
                      </c:pt>
                      <c:pt idx="549">
                        <c:v>12.300048829999998</c:v>
                      </c:pt>
                      <c:pt idx="550">
                        <c:v>12.300048829999998</c:v>
                      </c:pt>
                      <c:pt idx="551">
                        <c:v>12.300048829999998</c:v>
                      </c:pt>
                      <c:pt idx="552">
                        <c:v>12.300048829999998</c:v>
                      </c:pt>
                      <c:pt idx="553">
                        <c:v>12.300048829999998</c:v>
                      </c:pt>
                      <c:pt idx="554">
                        <c:v>12.300048829999998</c:v>
                      </c:pt>
                      <c:pt idx="555">
                        <c:v>12.300048829999998</c:v>
                      </c:pt>
                      <c:pt idx="556">
                        <c:v>12.300048829999998</c:v>
                      </c:pt>
                      <c:pt idx="557">
                        <c:v>12.300048829999998</c:v>
                      </c:pt>
                      <c:pt idx="558">
                        <c:v>12.300048829999998</c:v>
                      </c:pt>
                      <c:pt idx="559">
                        <c:v>12.300048829999998</c:v>
                      </c:pt>
                      <c:pt idx="560">
                        <c:v>12.300048829999998</c:v>
                      </c:pt>
                      <c:pt idx="561">
                        <c:v>12.300048829999998</c:v>
                      </c:pt>
                      <c:pt idx="562">
                        <c:v>12.300048829999998</c:v>
                      </c:pt>
                      <c:pt idx="563">
                        <c:v>12.300048829999998</c:v>
                      </c:pt>
                      <c:pt idx="564">
                        <c:v>12.300048829999998</c:v>
                      </c:pt>
                      <c:pt idx="565">
                        <c:v>12.300048829999998</c:v>
                      </c:pt>
                      <c:pt idx="566">
                        <c:v>12.300048829999998</c:v>
                      </c:pt>
                      <c:pt idx="567">
                        <c:v>12.300048829999998</c:v>
                      </c:pt>
                      <c:pt idx="568">
                        <c:v>12.300048829999998</c:v>
                      </c:pt>
                      <c:pt idx="569">
                        <c:v>12.300048829999998</c:v>
                      </c:pt>
                      <c:pt idx="570">
                        <c:v>12.300048829999998</c:v>
                      </c:pt>
                      <c:pt idx="571">
                        <c:v>12.300048829999998</c:v>
                      </c:pt>
                      <c:pt idx="572">
                        <c:v>12.399902350000001</c:v>
                      </c:pt>
                      <c:pt idx="573">
                        <c:v>12.399902350000001</c:v>
                      </c:pt>
                      <c:pt idx="574">
                        <c:v>12.399902350000001</c:v>
                      </c:pt>
                      <c:pt idx="575">
                        <c:v>12.399902350000001</c:v>
                      </c:pt>
                      <c:pt idx="576">
                        <c:v>12.399902350000001</c:v>
                      </c:pt>
                      <c:pt idx="577">
                        <c:v>12.399902350000001</c:v>
                      </c:pt>
                      <c:pt idx="578">
                        <c:v>12.399902350000001</c:v>
                      </c:pt>
                      <c:pt idx="579">
                        <c:v>12.399902350000001</c:v>
                      </c:pt>
                      <c:pt idx="580">
                        <c:v>12.399902350000001</c:v>
                      </c:pt>
                      <c:pt idx="581">
                        <c:v>12.399902350000001</c:v>
                      </c:pt>
                      <c:pt idx="582">
                        <c:v>12.399902350000001</c:v>
                      </c:pt>
                      <c:pt idx="583">
                        <c:v>12.399902350000001</c:v>
                      </c:pt>
                      <c:pt idx="584">
                        <c:v>12.399902350000001</c:v>
                      </c:pt>
                      <c:pt idx="585">
                        <c:v>12.399902350000001</c:v>
                      </c:pt>
                      <c:pt idx="586">
                        <c:v>12.399902350000001</c:v>
                      </c:pt>
                      <c:pt idx="587">
                        <c:v>12.399902350000001</c:v>
                      </c:pt>
                      <c:pt idx="588">
                        <c:v>12.399902350000001</c:v>
                      </c:pt>
                      <c:pt idx="589">
                        <c:v>12.399902350000001</c:v>
                      </c:pt>
                      <c:pt idx="590">
                        <c:v>12.399902350000001</c:v>
                      </c:pt>
                      <c:pt idx="591">
                        <c:v>12.399902350000001</c:v>
                      </c:pt>
                      <c:pt idx="592">
                        <c:v>12.399902350000001</c:v>
                      </c:pt>
                      <c:pt idx="593">
                        <c:v>12.499999999999996</c:v>
                      </c:pt>
                      <c:pt idx="594">
                        <c:v>12.399902350000001</c:v>
                      </c:pt>
                      <c:pt idx="595">
                        <c:v>12.399902350000001</c:v>
                      </c:pt>
                      <c:pt idx="596">
                        <c:v>12.399902350000001</c:v>
                      </c:pt>
                      <c:pt idx="597">
                        <c:v>12.499999999999996</c:v>
                      </c:pt>
                      <c:pt idx="598">
                        <c:v>12.499999999999996</c:v>
                      </c:pt>
                      <c:pt idx="599">
                        <c:v>12.499999999999996</c:v>
                      </c:pt>
                      <c:pt idx="600">
                        <c:v>12.499999999999996</c:v>
                      </c:pt>
                      <c:pt idx="601">
                        <c:v>12.499999999999996</c:v>
                      </c:pt>
                      <c:pt idx="602">
                        <c:v>12.499999999999996</c:v>
                      </c:pt>
                      <c:pt idx="603">
                        <c:v>12.499999999999996</c:v>
                      </c:pt>
                      <c:pt idx="604">
                        <c:v>12.499999999999996</c:v>
                      </c:pt>
                      <c:pt idx="605">
                        <c:v>12.499999999999996</c:v>
                      </c:pt>
                      <c:pt idx="606">
                        <c:v>12.499999999999996</c:v>
                      </c:pt>
                      <c:pt idx="607">
                        <c:v>12.499999999999996</c:v>
                      </c:pt>
                      <c:pt idx="608">
                        <c:v>12.499999999999996</c:v>
                      </c:pt>
                      <c:pt idx="609">
                        <c:v>12.499999999999996</c:v>
                      </c:pt>
                      <c:pt idx="610">
                        <c:v>12.499999999999996</c:v>
                      </c:pt>
                      <c:pt idx="611">
                        <c:v>12.499999999999996</c:v>
                      </c:pt>
                      <c:pt idx="612">
                        <c:v>12.499999999999996</c:v>
                      </c:pt>
                      <c:pt idx="613">
                        <c:v>12.499999999999996</c:v>
                      </c:pt>
                      <c:pt idx="614">
                        <c:v>12.499999999999996</c:v>
                      </c:pt>
                      <c:pt idx="615">
                        <c:v>12.499999999999996</c:v>
                      </c:pt>
                      <c:pt idx="616">
                        <c:v>12.499999999999996</c:v>
                      </c:pt>
                      <c:pt idx="617">
                        <c:v>12.499999999999996</c:v>
                      </c:pt>
                      <c:pt idx="618">
                        <c:v>12.499999999999996</c:v>
                      </c:pt>
                      <c:pt idx="619">
                        <c:v>12.499999999999996</c:v>
                      </c:pt>
                      <c:pt idx="620">
                        <c:v>12.600097659999999</c:v>
                      </c:pt>
                      <c:pt idx="621">
                        <c:v>12.600097659999999</c:v>
                      </c:pt>
                      <c:pt idx="622">
                        <c:v>12.600097659999999</c:v>
                      </c:pt>
                      <c:pt idx="623">
                        <c:v>12.600097659999999</c:v>
                      </c:pt>
                      <c:pt idx="624">
                        <c:v>12.600097659999999</c:v>
                      </c:pt>
                      <c:pt idx="625">
                        <c:v>12.600097659999999</c:v>
                      </c:pt>
                      <c:pt idx="626">
                        <c:v>12.600097659999999</c:v>
                      </c:pt>
                      <c:pt idx="627">
                        <c:v>12.600097659999999</c:v>
                      </c:pt>
                      <c:pt idx="628">
                        <c:v>12.600097659999999</c:v>
                      </c:pt>
                      <c:pt idx="629">
                        <c:v>12.600097659999999</c:v>
                      </c:pt>
                      <c:pt idx="630">
                        <c:v>12.600097659999999</c:v>
                      </c:pt>
                      <c:pt idx="631">
                        <c:v>12.600097659999999</c:v>
                      </c:pt>
                      <c:pt idx="632">
                        <c:v>12.600097659999999</c:v>
                      </c:pt>
                      <c:pt idx="633">
                        <c:v>12.600097659999999</c:v>
                      </c:pt>
                      <c:pt idx="634">
                        <c:v>12.600097659999999</c:v>
                      </c:pt>
                      <c:pt idx="635">
                        <c:v>12.600097659999999</c:v>
                      </c:pt>
                      <c:pt idx="636">
                        <c:v>12.600097659999999</c:v>
                      </c:pt>
                      <c:pt idx="637">
                        <c:v>12.600097659999999</c:v>
                      </c:pt>
                      <c:pt idx="638">
                        <c:v>12.600097659999999</c:v>
                      </c:pt>
                      <c:pt idx="639">
                        <c:v>12.600097659999999</c:v>
                      </c:pt>
                      <c:pt idx="640">
                        <c:v>12.600097659999999</c:v>
                      </c:pt>
                      <c:pt idx="641">
                        <c:v>12.600097659999999</c:v>
                      </c:pt>
                      <c:pt idx="642">
                        <c:v>12.600097659999999</c:v>
                      </c:pt>
                      <c:pt idx="643">
                        <c:v>12.600097659999999</c:v>
                      </c:pt>
                      <c:pt idx="644">
                        <c:v>12.600097659999999</c:v>
                      </c:pt>
                      <c:pt idx="645">
                        <c:v>12.600097659999999</c:v>
                      </c:pt>
                      <c:pt idx="646">
                        <c:v>12.699951180000003</c:v>
                      </c:pt>
                      <c:pt idx="647">
                        <c:v>12.600097659999999</c:v>
                      </c:pt>
                      <c:pt idx="648">
                        <c:v>12.600097659999999</c:v>
                      </c:pt>
                      <c:pt idx="649">
                        <c:v>12.600097659999999</c:v>
                      </c:pt>
                      <c:pt idx="650">
                        <c:v>12.699951180000003</c:v>
                      </c:pt>
                      <c:pt idx="651">
                        <c:v>12.699951180000003</c:v>
                      </c:pt>
                      <c:pt idx="652">
                        <c:v>12.699951180000003</c:v>
                      </c:pt>
                      <c:pt idx="653">
                        <c:v>12.699951180000003</c:v>
                      </c:pt>
                      <c:pt idx="654">
                        <c:v>12.699951180000003</c:v>
                      </c:pt>
                      <c:pt idx="655">
                        <c:v>12.699951180000003</c:v>
                      </c:pt>
                      <c:pt idx="656">
                        <c:v>12.699951180000003</c:v>
                      </c:pt>
                      <c:pt idx="657">
                        <c:v>12.699951180000003</c:v>
                      </c:pt>
                      <c:pt idx="658">
                        <c:v>12.699951180000003</c:v>
                      </c:pt>
                      <c:pt idx="659">
                        <c:v>12.699951180000003</c:v>
                      </c:pt>
                      <c:pt idx="660">
                        <c:v>12.699951180000003</c:v>
                      </c:pt>
                      <c:pt idx="661">
                        <c:v>12.699951180000003</c:v>
                      </c:pt>
                      <c:pt idx="662">
                        <c:v>12.699951180000003</c:v>
                      </c:pt>
                      <c:pt idx="663">
                        <c:v>12.699951180000003</c:v>
                      </c:pt>
                      <c:pt idx="664">
                        <c:v>12.699951180000003</c:v>
                      </c:pt>
                      <c:pt idx="665">
                        <c:v>12.699951180000003</c:v>
                      </c:pt>
                      <c:pt idx="666">
                        <c:v>12.699951180000003</c:v>
                      </c:pt>
                      <c:pt idx="667">
                        <c:v>12.699951180000003</c:v>
                      </c:pt>
                      <c:pt idx="668">
                        <c:v>12.699951180000003</c:v>
                      </c:pt>
                      <c:pt idx="669">
                        <c:v>12.699951180000003</c:v>
                      </c:pt>
                      <c:pt idx="670">
                        <c:v>12.699951180000003</c:v>
                      </c:pt>
                      <c:pt idx="671">
                        <c:v>12.699951180000003</c:v>
                      </c:pt>
                      <c:pt idx="672">
                        <c:v>12.699951180000003</c:v>
                      </c:pt>
                      <c:pt idx="673">
                        <c:v>12.699951180000003</c:v>
                      </c:pt>
                      <c:pt idx="674">
                        <c:v>12.699951180000003</c:v>
                      </c:pt>
                      <c:pt idx="675">
                        <c:v>12.699951180000003</c:v>
                      </c:pt>
                      <c:pt idx="676">
                        <c:v>12.699951180000003</c:v>
                      </c:pt>
                      <c:pt idx="677">
                        <c:v>12.699951180000003</c:v>
                      </c:pt>
                      <c:pt idx="678">
                        <c:v>12.699951180000003</c:v>
                      </c:pt>
                      <c:pt idx="679">
                        <c:v>12.699951180000003</c:v>
                      </c:pt>
                      <c:pt idx="680">
                        <c:v>12.699951180000003</c:v>
                      </c:pt>
                      <c:pt idx="681">
                        <c:v>12.699951180000003</c:v>
                      </c:pt>
                      <c:pt idx="682">
                        <c:v>12.800048829999998</c:v>
                      </c:pt>
                      <c:pt idx="683">
                        <c:v>12.800048829999998</c:v>
                      </c:pt>
                      <c:pt idx="684">
                        <c:v>12.800048829999998</c:v>
                      </c:pt>
                      <c:pt idx="685">
                        <c:v>12.800048829999998</c:v>
                      </c:pt>
                      <c:pt idx="686">
                        <c:v>12.800048829999998</c:v>
                      </c:pt>
                      <c:pt idx="687">
                        <c:v>12.800048829999998</c:v>
                      </c:pt>
                      <c:pt idx="688">
                        <c:v>12.800048829999998</c:v>
                      </c:pt>
                      <c:pt idx="689">
                        <c:v>12.800048829999998</c:v>
                      </c:pt>
                      <c:pt idx="690">
                        <c:v>12.800048829999998</c:v>
                      </c:pt>
                      <c:pt idx="691">
                        <c:v>12.800048829999998</c:v>
                      </c:pt>
                      <c:pt idx="692">
                        <c:v>12.800048829999998</c:v>
                      </c:pt>
                      <c:pt idx="693">
                        <c:v>12.800048829999998</c:v>
                      </c:pt>
                      <c:pt idx="694">
                        <c:v>12.800048829999998</c:v>
                      </c:pt>
                      <c:pt idx="695">
                        <c:v>12.800048829999998</c:v>
                      </c:pt>
                      <c:pt idx="696">
                        <c:v>12.800048829999998</c:v>
                      </c:pt>
                      <c:pt idx="697">
                        <c:v>12.800048829999998</c:v>
                      </c:pt>
                      <c:pt idx="698">
                        <c:v>12.800048829999998</c:v>
                      </c:pt>
                      <c:pt idx="699">
                        <c:v>12.800048829999998</c:v>
                      </c:pt>
                      <c:pt idx="700">
                        <c:v>12.800048829999998</c:v>
                      </c:pt>
                      <c:pt idx="701">
                        <c:v>12.800048829999998</c:v>
                      </c:pt>
                      <c:pt idx="702">
                        <c:v>12.800048829999998</c:v>
                      </c:pt>
                      <c:pt idx="703">
                        <c:v>12.800048829999998</c:v>
                      </c:pt>
                      <c:pt idx="704">
                        <c:v>12.800048829999998</c:v>
                      </c:pt>
                      <c:pt idx="705">
                        <c:v>12.800048829999998</c:v>
                      </c:pt>
                      <c:pt idx="706">
                        <c:v>12.800048829999998</c:v>
                      </c:pt>
                      <c:pt idx="707">
                        <c:v>12.800048829999998</c:v>
                      </c:pt>
                      <c:pt idx="708">
                        <c:v>12.800048829999998</c:v>
                      </c:pt>
                      <c:pt idx="709">
                        <c:v>12.800048829999998</c:v>
                      </c:pt>
                      <c:pt idx="710">
                        <c:v>12.800048829999998</c:v>
                      </c:pt>
                      <c:pt idx="711">
                        <c:v>12.800048829999998</c:v>
                      </c:pt>
                      <c:pt idx="712">
                        <c:v>12.800048829999998</c:v>
                      </c:pt>
                      <c:pt idx="713">
                        <c:v>12.800048829999998</c:v>
                      </c:pt>
                      <c:pt idx="714">
                        <c:v>12.800048829999998</c:v>
                      </c:pt>
                      <c:pt idx="715">
                        <c:v>12.800048829999998</c:v>
                      </c:pt>
                      <c:pt idx="716">
                        <c:v>12.800048829999998</c:v>
                      </c:pt>
                      <c:pt idx="717">
                        <c:v>12.800048829999998</c:v>
                      </c:pt>
                      <c:pt idx="718">
                        <c:v>12.899902350000001</c:v>
                      </c:pt>
                      <c:pt idx="719">
                        <c:v>12.800048829999998</c:v>
                      </c:pt>
                      <c:pt idx="720">
                        <c:v>12.899902350000001</c:v>
                      </c:pt>
                      <c:pt idx="721">
                        <c:v>12.899902350000001</c:v>
                      </c:pt>
                      <c:pt idx="722">
                        <c:v>12.899902350000001</c:v>
                      </c:pt>
                      <c:pt idx="723">
                        <c:v>12.899902350000001</c:v>
                      </c:pt>
                      <c:pt idx="724">
                        <c:v>12.800048829999998</c:v>
                      </c:pt>
                      <c:pt idx="725">
                        <c:v>12.899902350000001</c:v>
                      </c:pt>
                      <c:pt idx="726">
                        <c:v>12.899902350000001</c:v>
                      </c:pt>
                      <c:pt idx="727">
                        <c:v>12.899902350000001</c:v>
                      </c:pt>
                      <c:pt idx="728">
                        <c:v>12.899902350000001</c:v>
                      </c:pt>
                      <c:pt idx="729">
                        <c:v>12.899902350000001</c:v>
                      </c:pt>
                      <c:pt idx="730">
                        <c:v>12.899902350000001</c:v>
                      </c:pt>
                      <c:pt idx="731">
                        <c:v>12.899902350000001</c:v>
                      </c:pt>
                      <c:pt idx="732">
                        <c:v>12.899902350000001</c:v>
                      </c:pt>
                      <c:pt idx="733">
                        <c:v>12.899902350000001</c:v>
                      </c:pt>
                      <c:pt idx="734">
                        <c:v>12.899902350000001</c:v>
                      </c:pt>
                      <c:pt idx="735">
                        <c:v>12.899902350000001</c:v>
                      </c:pt>
                      <c:pt idx="736">
                        <c:v>12.899902350000001</c:v>
                      </c:pt>
                      <c:pt idx="737">
                        <c:v>12.899902350000001</c:v>
                      </c:pt>
                      <c:pt idx="738">
                        <c:v>12.899902350000001</c:v>
                      </c:pt>
                      <c:pt idx="739">
                        <c:v>12.899902350000001</c:v>
                      </c:pt>
                      <c:pt idx="740">
                        <c:v>12.899902350000001</c:v>
                      </c:pt>
                      <c:pt idx="741">
                        <c:v>12.899902350000001</c:v>
                      </c:pt>
                      <c:pt idx="742">
                        <c:v>12.899902350000001</c:v>
                      </c:pt>
                      <c:pt idx="743">
                        <c:v>12.899902350000001</c:v>
                      </c:pt>
                      <c:pt idx="744">
                        <c:v>12.899902350000001</c:v>
                      </c:pt>
                      <c:pt idx="745">
                        <c:v>12.899902350000001</c:v>
                      </c:pt>
                      <c:pt idx="746">
                        <c:v>12.899902350000001</c:v>
                      </c:pt>
                      <c:pt idx="747">
                        <c:v>12.899902350000001</c:v>
                      </c:pt>
                      <c:pt idx="748">
                        <c:v>12.899902350000001</c:v>
                      </c:pt>
                      <c:pt idx="749">
                        <c:v>12.899902350000001</c:v>
                      </c:pt>
                      <c:pt idx="750">
                        <c:v>12.899902350000001</c:v>
                      </c:pt>
                      <c:pt idx="751">
                        <c:v>12.899902350000001</c:v>
                      </c:pt>
                      <c:pt idx="752">
                        <c:v>12.899902350000001</c:v>
                      </c:pt>
                      <c:pt idx="753">
                        <c:v>12.899902350000001</c:v>
                      </c:pt>
                      <c:pt idx="754">
                        <c:v>12.899902350000001</c:v>
                      </c:pt>
                      <c:pt idx="755">
                        <c:v>12.899902350000001</c:v>
                      </c:pt>
                      <c:pt idx="756">
                        <c:v>12.899902350000001</c:v>
                      </c:pt>
                      <c:pt idx="757">
                        <c:v>12.899902350000001</c:v>
                      </c:pt>
                      <c:pt idx="758">
                        <c:v>12.899902350000001</c:v>
                      </c:pt>
                      <c:pt idx="759">
                        <c:v>12.899902350000001</c:v>
                      </c:pt>
                      <c:pt idx="760">
                        <c:v>12.899902350000001</c:v>
                      </c:pt>
                      <c:pt idx="761">
                        <c:v>12.899902350000001</c:v>
                      </c:pt>
                      <c:pt idx="762">
                        <c:v>12.899902350000001</c:v>
                      </c:pt>
                      <c:pt idx="763">
                        <c:v>12.899902350000001</c:v>
                      </c:pt>
                      <c:pt idx="764">
                        <c:v>12.999999999999996</c:v>
                      </c:pt>
                      <c:pt idx="765">
                        <c:v>12.899902350000001</c:v>
                      </c:pt>
                      <c:pt idx="766">
                        <c:v>12.999999999999996</c:v>
                      </c:pt>
                      <c:pt idx="767">
                        <c:v>12.899902350000001</c:v>
                      </c:pt>
                      <c:pt idx="768">
                        <c:v>12.999999999999996</c:v>
                      </c:pt>
                      <c:pt idx="769">
                        <c:v>12.999999999999996</c:v>
                      </c:pt>
                      <c:pt idx="770">
                        <c:v>12.999999999999996</c:v>
                      </c:pt>
                      <c:pt idx="771">
                        <c:v>12.999999999999996</c:v>
                      </c:pt>
                      <c:pt idx="772">
                        <c:v>12.999999999999996</c:v>
                      </c:pt>
                      <c:pt idx="773">
                        <c:v>12.999999999999996</c:v>
                      </c:pt>
                      <c:pt idx="774">
                        <c:v>12.999999999999996</c:v>
                      </c:pt>
                      <c:pt idx="775">
                        <c:v>12.999999999999996</c:v>
                      </c:pt>
                      <c:pt idx="776">
                        <c:v>12.999999999999996</c:v>
                      </c:pt>
                      <c:pt idx="777">
                        <c:v>12.999999999999996</c:v>
                      </c:pt>
                      <c:pt idx="778">
                        <c:v>12.999999999999996</c:v>
                      </c:pt>
                      <c:pt idx="779">
                        <c:v>12.999999999999996</c:v>
                      </c:pt>
                      <c:pt idx="780">
                        <c:v>12.999999999999996</c:v>
                      </c:pt>
                      <c:pt idx="781">
                        <c:v>12.999999999999996</c:v>
                      </c:pt>
                      <c:pt idx="782">
                        <c:v>12.999999999999996</c:v>
                      </c:pt>
                      <c:pt idx="783">
                        <c:v>12.999999999999996</c:v>
                      </c:pt>
                      <c:pt idx="784">
                        <c:v>12.999999999999996</c:v>
                      </c:pt>
                      <c:pt idx="785">
                        <c:v>12.999999999999996</c:v>
                      </c:pt>
                      <c:pt idx="786">
                        <c:v>12.999999999999996</c:v>
                      </c:pt>
                      <c:pt idx="787">
                        <c:v>12.999999999999996</c:v>
                      </c:pt>
                      <c:pt idx="788">
                        <c:v>12.999999999999996</c:v>
                      </c:pt>
                      <c:pt idx="789">
                        <c:v>12.999999999999996</c:v>
                      </c:pt>
                      <c:pt idx="790">
                        <c:v>12.999999999999996</c:v>
                      </c:pt>
                      <c:pt idx="791">
                        <c:v>12.999999999999996</c:v>
                      </c:pt>
                      <c:pt idx="792">
                        <c:v>12.999999999999996</c:v>
                      </c:pt>
                      <c:pt idx="793">
                        <c:v>12.999999999999996</c:v>
                      </c:pt>
                      <c:pt idx="794">
                        <c:v>12.999999999999996</c:v>
                      </c:pt>
                      <c:pt idx="795">
                        <c:v>12.999999999999996</c:v>
                      </c:pt>
                      <c:pt idx="796">
                        <c:v>12.999999999999996</c:v>
                      </c:pt>
                      <c:pt idx="797">
                        <c:v>12.999999999999996</c:v>
                      </c:pt>
                      <c:pt idx="798">
                        <c:v>12.999999999999996</c:v>
                      </c:pt>
                      <c:pt idx="799">
                        <c:v>12.999999999999996</c:v>
                      </c:pt>
                      <c:pt idx="800">
                        <c:v>12.999999999999996</c:v>
                      </c:pt>
                      <c:pt idx="801">
                        <c:v>12.999999999999996</c:v>
                      </c:pt>
                      <c:pt idx="802">
                        <c:v>12.999999999999996</c:v>
                      </c:pt>
                      <c:pt idx="803">
                        <c:v>12.999999999999996</c:v>
                      </c:pt>
                      <c:pt idx="804">
                        <c:v>12.999999999999996</c:v>
                      </c:pt>
                      <c:pt idx="805">
                        <c:v>12.999999999999996</c:v>
                      </c:pt>
                      <c:pt idx="806">
                        <c:v>12.999999999999996</c:v>
                      </c:pt>
                      <c:pt idx="807">
                        <c:v>12.999999999999996</c:v>
                      </c:pt>
                      <c:pt idx="808">
                        <c:v>12.999999999999996</c:v>
                      </c:pt>
                      <c:pt idx="809">
                        <c:v>12.999999999999996</c:v>
                      </c:pt>
                      <c:pt idx="810">
                        <c:v>12.999999999999996</c:v>
                      </c:pt>
                      <c:pt idx="811">
                        <c:v>12.999999999999996</c:v>
                      </c:pt>
                      <c:pt idx="812">
                        <c:v>12.999999999999996</c:v>
                      </c:pt>
                      <c:pt idx="813">
                        <c:v>12.999999999999996</c:v>
                      </c:pt>
                      <c:pt idx="814">
                        <c:v>12.999999999999996</c:v>
                      </c:pt>
                      <c:pt idx="815">
                        <c:v>12.999999999999996</c:v>
                      </c:pt>
                      <c:pt idx="816">
                        <c:v>13.09985352</c:v>
                      </c:pt>
                      <c:pt idx="817">
                        <c:v>12.999999999999996</c:v>
                      </c:pt>
                      <c:pt idx="818">
                        <c:v>13.09985352</c:v>
                      </c:pt>
                      <c:pt idx="819">
                        <c:v>13.09985352</c:v>
                      </c:pt>
                      <c:pt idx="820">
                        <c:v>12.999999999999996</c:v>
                      </c:pt>
                      <c:pt idx="821">
                        <c:v>13.09985352</c:v>
                      </c:pt>
                      <c:pt idx="822">
                        <c:v>13.09985352</c:v>
                      </c:pt>
                      <c:pt idx="823">
                        <c:v>13.09985352</c:v>
                      </c:pt>
                      <c:pt idx="824">
                        <c:v>13.09985352</c:v>
                      </c:pt>
                      <c:pt idx="825">
                        <c:v>13.09985352</c:v>
                      </c:pt>
                      <c:pt idx="826">
                        <c:v>13.09985352</c:v>
                      </c:pt>
                      <c:pt idx="827">
                        <c:v>13.09985352</c:v>
                      </c:pt>
                      <c:pt idx="828">
                        <c:v>13.09985352</c:v>
                      </c:pt>
                      <c:pt idx="829">
                        <c:v>13.09985352</c:v>
                      </c:pt>
                      <c:pt idx="830">
                        <c:v>13.09985352</c:v>
                      </c:pt>
                      <c:pt idx="831">
                        <c:v>13.09985352</c:v>
                      </c:pt>
                      <c:pt idx="832">
                        <c:v>13.09985352</c:v>
                      </c:pt>
                      <c:pt idx="833">
                        <c:v>13.09985352</c:v>
                      </c:pt>
                      <c:pt idx="834">
                        <c:v>13.09985352</c:v>
                      </c:pt>
                      <c:pt idx="835">
                        <c:v>13.09985352</c:v>
                      </c:pt>
                      <c:pt idx="836">
                        <c:v>13.09985352</c:v>
                      </c:pt>
                      <c:pt idx="837">
                        <c:v>13.09985352</c:v>
                      </c:pt>
                      <c:pt idx="838">
                        <c:v>13.09985352</c:v>
                      </c:pt>
                      <c:pt idx="839">
                        <c:v>13.09985352</c:v>
                      </c:pt>
                      <c:pt idx="840">
                        <c:v>13.09985352</c:v>
                      </c:pt>
                      <c:pt idx="841">
                        <c:v>13.09985352</c:v>
                      </c:pt>
                      <c:pt idx="842">
                        <c:v>13.09985352</c:v>
                      </c:pt>
                      <c:pt idx="843">
                        <c:v>13.09985352</c:v>
                      </c:pt>
                      <c:pt idx="844">
                        <c:v>13.09985352</c:v>
                      </c:pt>
                      <c:pt idx="845">
                        <c:v>13.09985352</c:v>
                      </c:pt>
                      <c:pt idx="846">
                        <c:v>13.09985352</c:v>
                      </c:pt>
                      <c:pt idx="847">
                        <c:v>13.09985352</c:v>
                      </c:pt>
                      <c:pt idx="848">
                        <c:v>13.09985352</c:v>
                      </c:pt>
                      <c:pt idx="849">
                        <c:v>13.09985352</c:v>
                      </c:pt>
                      <c:pt idx="850">
                        <c:v>13.09985352</c:v>
                      </c:pt>
                      <c:pt idx="851">
                        <c:v>13.09985352</c:v>
                      </c:pt>
                      <c:pt idx="852">
                        <c:v>13.09985352</c:v>
                      </c:pt>
                      <c:pt idx="853">
                        <c:v>13.09985352</c:v>
                      </c:pt>
                      <c:pt idx="854">
                        <c:v>13.09985352</c:v>
                      </c:pt>
                      <c:pt idx="855">
                        <c:v>13.09985352</c:v>
                      </c:pt>
                      <c:pt idx="856">
                        <c:v>13.09985352</c:v>
                      </c:pt>
                      <c:pt idx="857">
                        <c:v>13.09985352</c:v>
                      </c:pt>
                      <c:pt idx="858">
                        <c:v>13.09985352</c:v>
                      </c:pt>
                      <c:pt idx="859">
                        <c:v>13.09985352</c:v>
                      </c:pt>
                      <c:pt idx="860">
                        <c:v>13.09985352</c:v>
                      </c:pt>
                      <c:pt idx="861">
                        <c:v>13.09985352</c:v>
                      </c:pt>
                      <c:pt idx="862">
                        <c:v>13.09985352</c:v>
                      </c:pt>
                      <c:pt idx="863">
                        <c:v>13.09985352</c:v>
                      </c:pt>
                      <c:pt idx="864">
                        <c:v>13.09985352</c:v>
                      </c:pt>
                      <c:pt idx="865">
                        <c:v>13.09985352</c:v>
                      </c:pt>
                      <c:pt idx="866">
                        <c:v>13.09985352</c:v>
                      </c:pt>
                      <c:pt idx="867">
                        <c:v>13.09985352</c:v>
                      </c:pt>
                      <c:pt idx="868">
                        <c:v>13.09985352</c:v>
                      </c:pt>
                      <c:pt idx="869">
                        <c:v>13.09985352</c:v>
                      </c:pt>
                      <c:pt idx="870">
                        <c:v>13.09985352</c:v>
                      </c:pt>
                      <c:pt idx="871">
                        <c:v>13.09985352</c:v>
                      </c:pt>
                      <c:pt idx="872">
                        <c:v>13.09985352</c:v>
                      </c:pt>
                      <c:pt idx="873">
                        <c:v>13.09985352</c:v>
                      </c:pt>
                      <c:pt idx="874">
                        <c:v>13.09985352</c:v>
                      </c:pt>
                      <c:pt idx="875">
                        <c:v>13.09985352</c:v>
                      </c:pt>
                      <c:pt idx="876">
                        <c:v>13.09985352</c:v>
                      </c:pt>
                      <c:pt idx="877">
                        <c:v>13.09985352</c:v>
                      </c:pt>
                      <c:pt idx="878">
                        <c:v>13.09985352</c:v>
                      </c:pt>
                      <c:pt idx="879">
                        <c:v>13.09985352</c:v>
                      </c:pt>
                      <c:pt idx="880">
                        <c:v>13.09985352</c:v>
                      </c:pt>
                      <c:pt idx="881">
                        <c:v>13.09985352</c:v>
                      </c:pt>
                      <c:pt idx="882">
                        <c:v>13.199951180000003</c:v>
                      </c:pt>
                      <c:pt idx="883">
                        <c:v>13.09985352</c:v>
                      </c:pt>
                      <c:pt idx="884">
                        <c:v>13.09985352</c:v>
                      </c:pt>
                      <c:pt idx="885">
                        <c:v>13.09985352</c:v>
                      </c:pt>
                      <c:pt idx="886">
                        <c:v>13.09985352</c:v>
                      </c:pt>
                      <c:pt idx="887">
                        <c:v>13.09985352</c:v>
                      </c:pt>
                      <c:pt idx="888">
                        <c:v>13.09985352</c:v>
                      </c:pt>
                      <c:pt idx="889">
                        <c:v>13.09985352</c:v>
                      </c:pt>
                      <c:pt idx="890">
                        <c:v>13.09985352</c:v>
                      </c:pt>
                      <c:pt idx="891">
                        <c:v>13.199951180000003</c:v>
                      </c:pt>
                      <c:pt idx="892">
                        <c:v>13.199951180000003</c:v>
                      </c:pt>
                      <c:pt idx="893">
                        <c:v>13.199951180000003</c:v>
                      </c:pt>
                      <c:pt idx="894">
                        <c:v>13.09985352</c:v>
                      </c:pt>
                      <c:pt idx="895">
                        <c:v>13.199951180000003</c:v>
                      </c:pt>
                      <c:pt idx="896">
                        <c:v>13.199951180000003</c:v>
                      </c:pt>
                      <c:pt idx="897">
                        <c:v>13.199951180000003</c:v>
                      </c:pt>
                      <c:pt idx="898">
                        <c:v>13.199951180000003</c:v>
                      </c:pt>
                      <c:pt idx="899">
                        <c:v>13.09985352</c:v>
                      </c:pt>
                      <c:pt idx="900">
                        <c:v>13.199951180000003</c:v>
                      </c:pt>
                      <c:pt idx="901">
                        <c:v>13.199951180000003</c:v>
                      </c:pt>
                      <c:pt idx="902">
                        <c:v>13.199951180000003</c:v>
                      </c:pt>
                      <c:pt idx="903">
                        <c:v>13.199951180000003</c:v>
                      </c:pt>
                      <c:pt idx="904">
                        <c:v>13.199951180000003</c:v>
                      </c:pt>
                      <c:pt idx="905">
                        <c:v>13.199951180000003</c:v>
                      </c:pt>
                      <c:pt idx="906">
                        <c:v>13.199951180000003</c:v>
                      </c:pt>
                      <c:pt idx="907">
                        <c:v>13.199951180000003</c:v>
                      </c:pt>
                      <c:pt idx="908">
                        <c:v>13.199951180000003</c:v>
                      </c:pt>
                      <c:pt idx="909">
                        <c:v>13.199951180000003</c:v>
                      </c:pt>
                      <c:pt idx="910">
                        <c:v>13.199951180000003</c:v>
                      </c:pt>
                      <c:pt idx="911">
                        <c:v>13.199951180000003</c:v>
                      </c:pt>
                      <c:pt idx="912">
                        <c:v>13.199951180000003</c:v>
                      </c:pt>
                      <c:pt idx="913">
                        <c:v>13.199951180000003</c:v>
                      </c:pt>
                      <c:pt idx="914">
                        <c:v>13.199951180000003</c:v>
                      </c:pt>
                      <c:pt idx="915">
                        <c:v>13.199951180000003</c:v>
                      </c:pt>
                      <c:pt idx="916">
                        <c:v>13.199951180000003</c:v>
                      </c:pt>
                      <c:pt idx="917">
                        <c:v>13.199951180000003</c:v>
                      </c:pt>
                      <c:pt idx="918">
                        <c:v>13.199951180000003</c:v>
                      </c:pt>
                      <c:pt idx="919">
                        <c:v>13.199951180000003</c:v>
                      </c:pt>
                      <c:pt idx="920">
                        <c:v>13.199951180000003</c:v>
                      </c:pt>
                      <c:pt idx="921">
                        <c:v>13.199951180000003</c:v>
                      </c:pt>
                      <c:pt idx="922">
                        <c:v>13.199951180000003</c:v>
                      </c:pt>
                      <c:pt idx="923">
                        <c:v>13.199951180000003</c:v>
                      </c:pt>
                      <c:pt idx="924">
                        <c:v>13.199951180000003</c:v>
                      </c:pt>
                      <c:pt idx="925">
                        <c:v>13.199951180000003</c:v>
                      </c:pt>
                      <c:pt idx="926">
                        <c:v>13.199951180000003</c:v>
                      </c:pt>
                      <c:pt idx="927">
                        <c:v>13.199951180000003</c:v>
                      </c:pt>
                      <c:pt idx="928">
                        <c:v>13.199951180000003</c:v>
                      </c:pt>
                      <c:pt idx="929">
                        <c:v>13.199951180000003</c:v>
                      </c:pt>
                      <c:pt idx="930">
                        <c:v>13.199951180000003</c:v>
                      </c:pt>
                      <c:pt idx="931">
                        <c:v>13.199951180000003</c:v>
                      </c:pt>
                      <c:pt idx="932">
                        <c:v>13.199951180000003</c:v>
                      </c:pt>
                      <c:pt idx="933">
                        <c:v>13.199951180000003</c:v>
                      </c:pt>
                      <c:pt idx="934">
                        <c:v>13.199951180000003</c:v>
                      </c:pt>
                      <c:pt idx="935">
                        <c:v>13.199951180000003</c:v>
                      </c:pt>
                      <c:pt idx="936">
                        <c:v>13.199951180000003</c:v>
                      </c:pt>
                      <c:pt idx="937">
                        <c:v>13.199951180000003</c:v>
                      </c:pt>
                      <c:pt idx="938">
                        <c:v>13.199951180000003</c:v>
                      </c:pt>
                      <c:pt idx="939">
                        <c:v>13.199951180000003</c:v>
                      </c:pt>
                      <c:pt idx="940">
                        <c:v>13.199951180000003</c:v>
                      </c:pt>
                      <c:pt idx="941">
                        <c:v>13.199951180000003</c:v>
                      </c:pt>
                      <c:pt idx="942">
                        <c:v>13.199951180000003</c:v>
                      </c:pt>
                      <c:pt idx="943">
                        <c:v>13.199951180000003</c:v>
                      </c:pt>
                      <c:pt idx="944">
                        <c:v>13.199951180000003</c:v>
                      </c:pt>
                      <c:pt idx="945">
                        <c:v>13.199951180000003</c:v>
                      </c:pt>
                      <c:pt idx="946">
                        <c:v>13.199951180000003</c:v>
                      </c:pt>
                      <c:pt idx="947">
                        <c:v>13.199951180000003</c:v>
                      </c:pt>
                      <c:pt idx="948">
                        <c:v>13.199951180000003</c:v>
                      </c:pt>
                      <c:pt idx="949">
                        <c:v>13.199951180000003</c:v>
                      </c:pt>
                      <c:pt idx="950">
                        <c:v>13.199951180000003</c:v>
                      </c:pt>
                      <c:pt idx="951">
                        <c:v>13.199951180000003</c:v>
                      </c:pt>
                      <c:pt idx="952">
                        <c:v>13.199951180000003</c:v>
                      </c:pt>
                      <c:pt idx="953">
                        <c:v>13.199951180000003</c:v>
                      </c:pt>
                      <c:pt idx="954">
                        <c:v>13.199951180000003</c:v>
                      </c:pt>
                      <c:pt idx="955">
                        <c:v>13.199951180000003</c:v>
                      </c:pt>
                      <c:pt idx="956">
                        <c:v>13.199951180000003</c:v>
                      </c:pt>
                      <c:pt idx="957">
                        <c:v>13.199951180000003</c:v>
                      </c:pt>
                      <c:pt idx="958">
                        <c:v>13.199951180000003</c:v>
                      </c:pt>
                      <c:pt idx="959">
                        <c:v>13.199951180000003</c:v>
                      </c:pt>
                      <c:pt idx="960">
                        <c:v>13.199951180000003</c:v>
                      </c:pt>
                      <c:pt idx="961">
                        <c:v>13.199951180000003</c:v>
                      </c:pt>
                      <c:pt idx="962">
                        <c:v>13.199951180000003</c:v>
                      </c:pt>
                      <c:pt idx="963">
                        <c:v>13.199951180000003</c:v>
                      </c:pt>
                      <c:pt idx="964">
                        <c:v>13.199951180000003</c:v>
                      </c:pt>
                      <c:pt idx="965">
                        <c:v>13.199951180000003</c:v>
                      </c:pt>
                      <c:pt idx="966">
                        <c:v>13.199951180000003</c:v>
                      </c:pt>
                      <c:pt idx="967">
                        <c:v>13.199951180000003</c:v>
                      </c:pt>
                      <c:pt idx="968">
                        <c:v>13.199951180000003</c:v>
                      </c:pt>
                      <c:pt idx="969">
                        <c:v>13.199951180000003</c:v>
                      </c:pt>
                      <c:pt idx="970">
                        <c:v>13.199951180000003</c:v>
                      </c:pt>
                      <c:pt idx="971">
                        <c:v>13.199951180000003</c:v>
                      </c:pt>
                      <c:pt idx="972">
                        <c:v>13.199951180000003</c:v>
                      </c:pt>
                      <c:pt idx="973">
                        <c:v>13.199951180000003</c:v>
                      </c:pt>
                      <c:pt idx="974">
                        <c:v>13.199951180000003</c:v>
                      </c:pt>
                      <c:pt idx="975">
                        <c:v>13.199951180000003</c:v>
                      </c:pt>
                      <c:pt idx="976">
                        <c:v>13.199951180000003</c:v>
                      </c:pt>
                      <c:pt idx="977">
                        <c:v>13.199951180000003</c:v>
                      </c:pt>
                      <c:pt idx="978">
                        <c:v>13.199951180000003</c:v>
                      </c:pt>
                      <c:pt idx="979">
                        <c:v>13.199951180000003</c:v>
                      </c:pt>
                      <c:pt idx="980">
                        <c:v>13.199951180000003</c:v>
                      </c:pt>
                      <c:pt idx="981">
                        <c:v>13.199951180000003</c:v>
                      </c:pt>
                      <c:pt idx="982">
                        <c:v>13.199951180000003</c:v>
                      </c:pt>
                      <c:pt idx="983">
                        <c:v>13.199951180000003</c:v>
                      </c:pt>
                      <c:pt idx="984">
                        <c:v>13.199951180000003</c:v>
                      </c:pt>
                      <c:pt idx="985">
                        <c:v>13.199951180000003</c:v>
                      </c:pt>
                      <c:pt idx="986">
                        <c:v>13.199951180000003</c:v>
                      </c:pt>
                      <c:pt idx="987">
                        <c:v>13.199951180000003</c:v>
                      </c:pt>
                      <c:pt idx="988">
                        <c:v>13.199951180000003</c:v>
                      </c:pt>
                      <c:pt idx="989">
                        <c:v>13.199951180000003</c:v>
                      </c:pt>
                      <c:pt idx="990">
                        <c:v>13.199951180000003</c:v>
                      </c:pt>
                      <c:pt idx="991">
                        <c:v>13.199951180000003</c:v>
                      </c:pt>
                      <c:pt idx="992">
                        <c:v>13.199951180000003</c:v>
                      </c:pt>
                      <c:pt idx="993">
                        <c:v>13.199951180000003</c:v>
                      </c:pt>
                      <c:pt idx="994">
                        <c:v>13.199951180000003</c:v>
                      </c:pt>
                      <c:pt idx="995">
                        <c:v>13.199951180000003</c:v>
                      </c:pt>
                      <c:pt idx="996">
                        <c:v>13.199951180000003</c:v>
                      </c:pt>
                      <c:pt idx="997">
                        <c:v>13.199951180000003</c:v>
                      </c:pt>
                      <c:pt idx="998">
                        <c:v>13.199951180000003</c:v>
                      </c:pt>
                      <c:pt idx="999">
                        <c:v>13.199951180000003</c:v>
                      </c:pt>
                      <c:pt idx="1000">
                        <c:v>13.199951180000003</c:v>
                      </c:pt>
                      <c:pt idx="1001">
                        <c:v>13.199951180000003</c:v>
                      </c:pt>
                      <c:pt idx="1002">
                        <c:v>13.199951180000003</c:v>
                      </c:pt>
                      <c:pt idx="1003">
                        <c:v>13.199951180000003</c:v>
                      </c:pt>
                      <c:pt idx="1004">
                        <c:v>13.199951180000003</c:v>
                      </c:pt>
                      <c:pt idx="1005">
                        <c:v>13.199951180000003</c:v>
                      </c:pt>
                      <c:pt idx="1006">
                        <c:v>13.199951180000003</c:v>
                      </c:pt>
                      <c:pt idx="1007">
                        <c:v>13.199951180000003</c:v>
                      </c:pt>
                      <c:pt idx="1008">
                        <c:v>13.199951180000003</c:v>
                      </c:pt>
                      <c:pt idx="1009">
                        <c:v>13.199951180000003</c:v>
                      </c:pt>
                      <c:pt idx="1010">
                        <c:v>13.199951180000003</c:v>
                      </c:pt>
                      <c:pt idx="1011">
                        <c:v>13.199951180000003</c:v>
                      </c:pt>
                      <c:pt idx="1012">
                        <c:v>13.199951180000003</c:v>
                      </c:pt>
                      <c:pt idx="1013">
                        <c:v>13.199951180000003</c:v>
                      </c:pt>
                      <c:pt idx="1014">
                        <c:v>13.199951180000003</c:v>
                      </c:pt>
                      <c:pt idx="1015">
                        <c:v>13.199951180000003</c:v>
                      </c:pt>
                      <c:pt idx="1016">
                        <c:v>13.199951180000003</c:v>
                      </c:pt>
                      <c:pt idx="1017">
                        <c:v>13.199951180000003</c:v>
                      </c:pt>
                      <c:pt idx="1018">
                        <c:v>13.199951180000003</c:v>
                      </c:pt>
                      <c:pt idx="1019">
                        <c:v>13.199951180000003</c:v>
                      </c:pt>
                      <c:pt idx="1020">
                        <c:v>13.199951180000003</c:v>
                      </c:pt>
                      <c:pt idx="1021">
                        <c:v>13.199951180000003</c:v>
                      </c:pt>
                      <c:pt idx="1022">
                        <c:v>13.199951180000003</c:v>
                      </c:pt>
                      <c:pt idx="1023">
                        <c:v>13.199951180000003</c:v>
                      </c:pt>
                      <c:pt idx="1024">
                        <c:v>13.199951180000003</c:v>
                      </c:pt>
                      <c:pt idx="1025">
                        <c:v>13.199951180000003</c:v>
                      </c:pt>
                      <c:pt idx="1026">
                        <c:v>13.199951180000003</c:v>
                      </c:pt>
                      <c:pt idx="1027">
                        <c:v>13.199951180000003</c:v>
                      </c:pt>
                      <c:pt idx="1028">
                        <c:v>13.199951180000003</c:v>
                      </c:pt>
                      <c:pt idx="1029">
                        <c:v>13.199951180000003</c:v>
                      </c:pt>
                      <c:pt idx="1030">
                        <c:v>13.199951180000003</c:v>
                      </c:pt>
                      <c:pt idx="1031">
                        <c:v>13.300048829999998</c:v>
                      </c:pt>
                      <c:pt idx="1032">
                        <c:v>13.199951180000003</c:v>
                      </c:pt>
                      <c:pt idx="1033">
                        <c:v>13.199951180000003</c:v>
                      </c:pt>
                      <c:pt idx="1034">
                        <c:v>13.199951180000003</c:v>
                      </c:pt>
                      <c:pt idx="1035">
                        <c:v>13.300048829999998</c:v>
                      </c:pt>
                      <c:pt idx="1036">
                        <c:v>13.199951180000003</c:v>
                      </c:pt>
                      <c:pt idx="1037">
                        <c:v>13.199951180000003</c:v>
                      </c:pt>
                      <c:pt idx="1038">
                        <c:v>13.199951180000003</c:v>
                      </c:pt>
                      <c:pt idx="1039">
                        <c:v>13.199951180000003</c:v>
                      </c:pt>
                      <c:pt idx="1040">
                        <c:v>13.199951180000003</c:v>
                      </c:pt>
                      <c:pt idx="1041">
                        <c:v>13.199951180000003</c:v>
                      </c:pt>
                      <c:pt idx="1042">
                        <c:v>13.199951180000003</c:v>
                      </c:pt>
                      <c:pt idx="1043">
                        <c:v>13.199951180000003</c:v>
                      </c:pt>
                      <c:pt idx="1044">
                        <c:v>13.199951180000003</c:v>
                      </c:pt>
                      <c:pt idx="1045">
                        <c:v>13.199951180000003</c:v>
                      </c:pt>
                      <c:pt idx="1046">
                        <c:v>13.199951180000003</c:v>
                      </c:pt>
                      <c:pt idx="1047">
                        <c:v>13.199951180000003</c:v>
                      </c:pt>
                      <c:pt idx="1048">
                        <c:v>13.199951180000003</c:v>
                      </c:pt>
                      <c:pt idx="1049">
                        <c:v>13.199951180000003</c:v>
                      </c:pt>
                      <c:pt idx="1050">
                        <c:v>13.199951180000003</c:v>
                      </c:pt>
                      <c:pt idx="1051">
                        <c:v>13.199951180000003</c:v>
                      </c:pt>
                      <c:pt idx="1052">
                        <c:v>13.199951180000003</c:v>
                      </c:pt>
                      <c:pt idx="1053">
                        <c:v>13.300048829999998</c:v>
                      </c:pt>
                      <c:pt idx="1054">
                        <c:v>13.199951180000003</c:v>
                      </c:pt>
                      <c:pt idx="1055">
                        <c:v>13.199951180000003</c:v>
                      </c:pt>
                      <c:pt idx="1056">
                        <c:v>13.300048829999998</c:v>
                      </c:pt>
                      <c:pt idx="1057">
                        <c:v>13.199951180000003</c:v>
                      </c:pt>
                      <c:pt idx="1058">
                        <c:v>13.199951180000003</c:v>
                      </c:pt>
                      <c:pt idx="1059">
                        <c:v>13.199951180000003</c:v>
                      </c:pt>
                      <c:pt idx="1060">
                        <c:v>13.199951180000003</c:v>
                      </c:pt>
                      <c:pt idx="1061">
                        <c:v>13.199951180000003</c:v>
                      </c:pt>
                      <c:pt idx="1062">
                        <c:v>13.199951180000003</c:v>
                      </c:pt>
                      <c:pt idx="1063">
                        <c:v>13.300048829999998</c:v>
                      </c:pt>
                      <c:pt idx="1064">
                        <c:v>13.199951180000003</c:v>
                      </c:pt>
                      <c:pt idx="1065">
                        <c:v>13.199951180000003</c:v>
                      </c:pt>
                      <c:pt idx="1066">
                        <c:v>13.199951180000003</c:v>
                      </c:pt>
                      <c:pt idx="1067">
                        <c:v>13.199951180000003</c:v>
                      </c:pt>
                      <c:pt idx="1068">
                        <c:v>13.199951180000003</c:v>
                      </c:pt>
                      <c:pt idx="1069">
                        <c:v>13.199951180000003</c:v>
                      </c:pt>
                      <c:pt idx="1070">
                        <c:v>13.199951180000003</c:v>
                      </c:pt>
                      <c:pt idx="1071">
                        <c:v>13.199951180000003</c:v>
                      </c:pt>
                      <c:pt idx="1072">
                        <c:v>13.199951180000003</c:v>
                      </c:pt>
                      <c:pt idx="1073">
                        <c:v>13.199951180000003</c:v>
                      </c:pt>
                      <c:pt idx="1074">
                        <c:v>13.199951180000003</c:v>
                      </c:pt>
                      <c:pt idx="1075">
                        <c:v>13.199951180000003</c:v>
                      </c:pt>
                      <c:pt idx="1076">
                        <c:v>13.199951180000003</c:v>
                      </c:pt>
                      <c:pt idx="1077">
                        <c:v>13.199951180000003</c:v>
                      </c:pt>
                      <c:pt idx="1078">
                        <c:v>13.199951180000003</c:v>
                      </c:pt>
                      <c:pt idx="1079">
                        <c:v>13.300048829999998</c:v>
                      </c:pt>
                      <c:pt idx="1080">
                        <c:v>13.199951180000003</c:v>
                      </c:pt>
                      <c:pt idx="1081">
                        <c:v>13.199951180000003</c:v>
                      </c:pt>
                      <c:pt idx="1082">
                        <c:v>13.199951180000003</c:v>
                      </c:pt>
                      <c:pt idx="1083">
                        <c:v>13.300048829999998</c:v>
                      </c:pt>
                      <c:pt idx="1084">
                        <c:v>13.199951180000003</c:v>
                      </c:pt>
                      <c:pt idx="1085">
                        <c:v>13.199951180000003</c:v>
                      </c:pt>
                      <c:pt idx="1086">
                        <c:v>13.199951180000003</c:v>
                      </c:pt>
                      <c:pt idx="1087">
                        <c:v>13.199951180000003</c:v>
                      </c:pt>
                      <c:pt idx="1088">
                        <c:v>13.199951180000003</c:v>
                      </c:pt>
                      <c:pt idx="1089">
                        <c:v>13.300048829999998</c:v>
                      </c:pt>
                      <c:pt idx="1090">
                        <c:v>13.199951180000003</c:v>
                      </c:pt>
                      <c:pt idx="1091">
                        <c:v>13.199951180000003</c:v>
                      </c:pt>
                      <c:pt idx="1092">
                        <c:v>13.199951180000003</c:v>
                      </c:pt>
                      <c:pt idx="1093">
                        <c:v>13.199951180000003</c:v>
                      </c:pt>
                      <c:pt idx="1094">
                        <c:v>13.199951180000003</c:v>
                      </c:pt>
                      <c:pt idx="1095">
                        <c:v>13.199951180000003</c:v>
                      </c:pt>
                      <c:pt idx="1096">
                        <c:v>13.199951180000003</c:v>
                      </c:pt>
                      <c:pt idx="1097">
                        <c:v>13.199951180000003</c:v>
                      </c:pt>
                      <c:pt idx="1098">
                        <c:v>13.199951180000003</c:v>
                      </c:pt>
                      <c:pt idx="1099">
                        <c:v>13.199951180000003</c:v>
                      </c:pt>
                      <c:pt idx="1100">
                        <c:v>13.199951180000003</c:v>
                      </c:pt>
                      <c:pt idx="1101">
                        <c:v>13.199951180000003</c:v>
                      </c:pt>
                      <c:pt idx="1102">
                        <c:v>13.300048829999998</c:v>
                      </c:pt>
                      <c:pt idx="1103">
                        <c:v>13.199951180000003</c:v>
                      </c:pt>
                      <c:pt idx="1104">
                        <c:v>13.199951180000003</c:v>
                      </c:pt>
                      <c:pt idx="1105">
                        <c:v>13.199951180000003</c:v>
                      </c:pt>
                      <c:pt idx="1106">
                        <c:v>13.199951180000003</c:v>
                      </c:pt>
                      <c:pt idx="1107">
                        <c:v>13.199951180000003</c:v>
                      </c:pt>
                      <c:pt idx="1108">
                        <c:v>13.199951180000003</c:v>
                      </c:pt>
                      <c:pt idx="1109">
                        <c:v>13.199951180000003</c:v>
                      </c:pt>
                      <c:pt idx="1110">
                        <c:v>13.199951180000003</c:v>
                      </c:pt>
                      <c:pt idx="1111">
                        <c:v>13.199951180000003</c:v>
                      </c:pt>
                      <c:pt idx="1112">
                        <c:v>13.199951180000003</c:v>
                      </c:pt>
                      <c:pt idx="1113">
                        <c:v>13.199951180000003</c:v>
                      </c:pt>
                      <c:pt idx="1114">
                        <c:v>13.300048829999998</c:v>
                      </c:pt>
                      <c:pt idx="1115">
                        <c:v>13.199951180000003</c:v>
                      </c:pt>
                      <c:pt idx="1116">
                        <c:v>13.199951180000003</c:v>
                      </c:pt>
                      <c:pt idx="1117">
                        <c:v>13.199951180000003</c:v>
                      </c:pt>
                      <c:pt idx="1118">
                        <c:v>13.199951180000003</c:v>
                      </c:pt>
                      <c:pt idx="1119">
                        <c:v>13.199951180000003</c:v>
                      </c:pt>
                      <c:pt idx="1120">
                        <c:v>13.199951180000003</c:v>
                      </c:pt>
                      <c:pt idx="1121">
                        <c:v>13.199951180000003</c:v>
                      </c:pt>
                      <c:pt idx="1122">
                        <c:v>13.199951180000003</c:v>
                      </c:pt>
                      <c:pt idx="1123">
                        <c:v>13.199951180000003</c:v>
                      </c:pt>
                      <c:pt idx="1124">
                        <c:v>13.199951180000003</c:v>
                      </c:pt>
                      <c:pt idx="1125">
                        <c:v>13.199951180000003</c:v>
                      </c:pt>
                      <c:pt idx="1126">
                        <c:v>13.199951180000003</c:v>
                      </c:pt>
                      <c:pt idx="1127">
                        <c:v>13.199951180000003</c:v>
                      </c:pt>
                      <c:pt idx="1128">
                        <c:v>13.199951180000003</c:v>
                      </c:pt>
                      <c:pt idx="1129">
                        <c:v>13.199951180000003</c:v>
                      </c:pt>
                      <c:pt idx="1130">
                        <c:v>13.199951180000003</c:v>
                      </c:pt>
                      <c:pt idx="1131">
                        <c:v>13.199951180000003</c:v>
                      </c:pt>
                      <c:pt idx="1132">
                        <c:v>13.199951180000003</c:v>
                      </c:pt>
                      <c:pt idx="1133">
                        <c:v>13.199951180000003</c:v>
                      </c:pt>
                      <c:pt idx="1134">
                        <c:v>13.199951180000003</c:v>
                      </c:pt>
                      <c:pt idx="1135">
                        <c:v>13.199951180000003</c:v>
                      </c:pt>
                      <c:pt idx="1136">
                        <c:v>13.199951180000003</c:v>
                      </c:pt>
                      <c:pt idx="1137">
                        <c:v>13.199951180000003</c:v>
                      </c:pt>
                      <c:pt idx="1138">
                        <c:v>13.199951180000003</c:v>
                      </c:pt>
                      <c:pt idx="1139">
                        <c:v>13.199951180000003</c:v>
                      </c:pt>
                      <c:pt idx="1140">
                        <c:v>13.199951180000003</c:v>
                      </c:pt>
                      <c:pt idx="1141">
                        <c:v>13.199951180000003</c:v>
                      </c:pt>
                      <c:pt idx="1142">
                        <c:v>13.199951180000003</c:v>
                      </c:pt>
                      <c:pt idx="1143">
                        <c:v>13.199951180000003</c:v>
                      </c:pt>
                      <c:pt idx="1144">
                        <c:v>13.199951180000003</c:v>
                      </c:pt>
                      <c:pt idx="1145">
                        <c:v>13.199951180000003</c:v>
                      </c:pt>
                      <c:pt idx="1146">
                        <c:v>13.199951180000003</c:v>
                      </c:pt>
                      <c:pt idx="1147">
                        <c:v>13.199951180000003</c:v>
                      </c:pt>
                      <c:pt idx="1148">
                        <c:v>13.199951180000003</c:v>
                      </c:pt>
                      <c:pt idx="1149">
                        <c:v>13.199951180000003</c:v>
                      </c:pt>
                      <c:pt idx="1150">
                        <c:v>13.199951180000003</c:v>
                      </c:pt>
                      <c:pt idx="1151">
                        <c:v>13.199951180000003</c:v>
                      </c:pt>
                      <c:pt idx="1152">
                        <c:v>13.199951180000003</c:v>
                      </c:pt>
                      <c:pt idx="1153">
                        <c:v>13.199951180000003</c:v>
                      </c:pt>
                      <c:pt idx="1154">
                        <c:v>13.199951180000003</c:v>
                      </c:pt>
                      <c:pt idx="1155">
                        <c:v>13.199951180000003</c:v>
                      </c:pt>
                      <c:pt idx="1156">
                        <c:v>13.199951180000003</c:v>
                      </c:pt>
                      <c:pt idx="1157">
                        <c:v>13.199951180000003</c:v>
                      </c:pt>
                      <c:pt idx="1158">
                        <c:v>13.199951180000003</c:v>
                      </c:pt>
                      <c:pt idx="1159">
                        <c:v>13.199951180000003</c:v>
                      </c:pt>
                      <c:pt idx="1160">
                        <c:v>13.199951180000003</c:v>
                      </c:pt>
                      <c:pt idx="1161">
                        <c:v>13.199951180000003</c:v>
                      </c:pt>
                      <c:pt idx="1162">
                        <c:v>13.199951180000003</c:v>
                      </c:pt>
                      <c:pt idx="1163">
                        <c:v>13.199951180000003</c:v>
                      </c:pt>
                      <c:pt idx="1164">
                        <c:v>13.199951180000003</c:v>
                      </c:pt>
                      <c:pt idx="1165">
                        <c:v>13.199951180000003</c:v>
                      </c:pt>
                      <c:pt idx="1166">
                        <c:v>13.199951180000003</c:v>
                      </c:pt>
                      <c:pt idx="1167">
                        <c:v>13.199951180000003</c:v>
                      </c:pt>
                      <c:pt idx="1168">
                        <c:v>13.199951180000003</c:v>
                      </c:pt>
                      <c:pt idx="1169">
                        <c:v>13.199951180000003</c:v>
                      </c:pt>
                      <c:pt idx="1170">
                        <c:v>13.199951180000003</c:v>
                      </c:pt>
                      <c:pt idx="1171">
                        <c:v>13.199951180000003</c:v>
                      </c:pt>
                      <c:pt idx="1172">
                        <c:v>13.199951180000003</c:v>
                      </c:pt>
                      <c:pt idx="1173">
                        <c:v>13.199951180000003</c:v>
                      </c:pt>
                      <c:pt idx="1174">
                        <c:v>13.199951180000003</c:v>
                      </c:pt>
                      <c:pt idx="1175">
                        <c:v>13.199951180000003</c:v>
                      </c:pt>
                      <c:pt idx="1176">
                        <c:v>13.199951180000003</c:v>
                      </c:pt>
                      <c:pt idx="1177">
                        <c:v>13.199951180000003</c:v>
                      </c:pt>
                      <c:pt idx="1178">
                        <c:v>13.199951180000003</c:v>
                      </c:pt>
                      <c:pt idx="1179">
                        <c:v>13.199951180000003</c:v>
                      </c:pt>
                      <c:pt idx="1180">
                        <c:v>13.199951180000003</c:v>
                      </c:pt>
                      <c:pt idx="1181">
                        <c:v>13.199951180000003</c:v>
                      </c:pt>
                      <c:pt idx="1182">
                        <c:v>13.199951180000003</c:v>
                      </c:pt>
                      <c:pt idx="1183">
                        <c:v>13.199951180000003</c:v>
                      </c:pt>
                      <c:pt idx="1184">
                        <c:v>13.199951180000003</c:v>
                      </c:pt>
                      <c:pt idx="1185">
                        <c:v>13.199951180000003</c:v>
                      </c:pt>
                      <c:pt idx="1186">
                        <c:v>13.199951180000003</c:v>
                      </c:pt>
                      <c:pt idx="1187">
                        <c:v>13.199951180000003</c:v>
                      </c:pt>
                      <c:pt idx="1188">
                        <c:v>13.199951180000003</c:v>
                      </c:pt>
                      <c:pt idx="1189">
                        <c:v>13.199951180000003</c:v>
                      </c:pt>
                      <c:pt idx="1190">
                        <c:v>13.199951180000003</c:v>
                      </c:pt>
                      <c:pt idx="1191">
                        <c:v>13.199951180000003</c:v>
                      </c:pt>
                      <c:pt idx="1192">
                        <c:v>13.199951180000003</c:v>
                      </c:pt>
                      <c:pt idx="1193">
                        <c:v>13.199951180000003</c:v>
                      </c:pt>
                      <c:pt idx="1194">
                        <c:v>13.199951180000003</c:v>
                      </c:pt>
                      <c:pt idx="1195">
                        <c:v>13.199951180000003</c:v>
                      </c:pt>
                      <c:pt idx="1196">
                        <c:v>13.199951180000003</c:v>
                      </c:pt>
                      <c:pt idx="1197">
                        <c:v>13.199951180000003</c:v>
                      </c:pt>
                      <c:pt idx="1198">
                        <c:v>13.199951180000003</c:v>
                      </c:pt>
                      <c:pt idx="1199">
                        <c:v>13.199951180000003</c:v>
                      </c:pt>
                      <c:pt idx="1200">
                        <c:v>13.199951180000003</c:v>
                      </c:pt>
                      <c:pt idx="1201">
                        <c:v>13.199951180000003</c:v>
                      </c:pt>
                      <c:pt idx="1202">
                        <c:v>13.199951180000003</c:v>
                      </c:pt>
                      <c:pt idx="1203">
                        <c:v>13.199951180000003</c:v>
                      </c:pt>
                      <c:pt idx="1204">
                        <c:v>13.199951180000003</c:v>
                      </c:pt>
                      <c:pt idx="1205">
                        <c:v>13.199951180000003</c:v>
                      </c:pt>
                      <c:pt idx="1206">
                        <c:v>13.199951180000003</c:v>
                      </c:pt>
                      <c:pt idx="1207">
                        <c:v>13.199951180000003</c:v>
                      </c:pt>
                      <c:pt idx="1208">
                        <c:v>13.199951180000003</c:v>
                      </c:pt>
                      <c:pt idx="1209">
                        <c:v>13.199951180000003</c:v>
                      </c:pt>
                      <c:pt idx="1210">
                        <c:v>13.199951180000003</c:v>
                      </c:pt>
                      <c:pt idx="1211">
                        <c:v>13.199951180000003</c:v>
                      </c:pt>
                      <c:pt idx="1212">
                        <c:v>13.199951180000003</c:v>
                      </c:pt>
                      <c:pt idx="1213">
                        <c:v>13.199951180000003</c:v>
                      </c:pt>
                      <c:pt idx="1214">
                        <c:v>13.199951180000003</c:v>
                      </c:pt>
                      <c:pt idx="1215">
                        <c:v>13.199951180000003</c:v>
                      </c:pt>
                      <c:pt idx="1216">
                        <c:v>13.199951180000003</c:v>
                      </c:pt>
                      <c:pt idx="1217">
                        <c:v>13.199951180000003</c:v>
                      </c:pt>
                      <c:pt idx="1218">
                        <c:v>13.199951180000003</c:v>
                      </c:pt>
                      <c:pt idx="1219">
                        <c:v>13.199951180000003</c:v>
                      </c:pt>
                      <c:pt idx="1220">
                        <c:v>13.199951180000003</c:v>
                      </c:pt>
                      <c:pt idx="1221">
                        <c:v>13.199951180000003</c:v>
                      </c:pt>
                      <c:pt idx="1222">
                        <c:v>13.199951180000003</c:v>
                      </c:pt>
                      <c:pt idx="1223">
                        <c:v>13.199951180000003</c:v>
                      </c:pt>
                      <c:pt idx="1224">
                        <c:v>13.199951180000003</c:v>
                      </c:pt>
                      <c:pt idx="1225">
                        <c:v>13.199951180000003</c:v>
                      </c:pt>
                      <c:pt idx="1226">
                        <c:v>13.199951180000003</c:v>
                      </c:pt>
                      <c:pt idx="1227">
                        <c:v>13.199951180000003</c:v>
                      </c:pt>
                      <c:pt idx="1228">
                        <c:v>13.199951180000003</c:v>
                      </c:pt>
                      <c:pt idx="1229">
                        <c:v>13.199951180000003</c:v>
                      </c:pt>
                      <c:pt idx="1230">
                        <c:v>13.199951180000003</c:v>
                      </c:pt>
                      <c:pt idx="1231">
                        <c:v>13.199951180000003</c:v>
                      </c:pt>
                      <c:pt idx="1232">
                        <c:v>13.199951180000003</c:v>
                      </c:pt>
                      <c:pt idx="1233">
                        <c:v>13.199951180000003</c:v>
                      </c:pt>
                      <c:pt idx="1234">
                        <c:v>13.199951180000003</c:v>
                      </c:pt>
                      <c:pt idx="1235">
                        <c:v>13.199951180000003</c:v>
                      </c:pt>
                      <c:pt idx="1236">
                        <c:v>13.199951180000003</c:v>
                      </c:pt>
                      <c:pt idx="1237">
                        <c:v>13.199951180000003</c:v>
                      </c:pt>
                      <c:pt idx="1238">
                        <c:v>13.199951180000003</c:v>
                      </c:pt>
                      <c:pt idx="1239">
                        <c:v>13.199951180000003</c:v>
                      </c:pt>
                      <c:pt idx="1240">
                        <c:v>13.199951180000003</c:v>
                      </c:pt>
                      <c:pt idx="1241">
                        <c:v>13.199951180000003</c:v>
                      </c:pt>
                      <c:pt idx="1242">
                        <c:v>13.199951180000003</c:v>
                      </c:pt>
                      <c:pt idx="1243">
                        <c:v>13.199951180000003</c:v>
                      </c:pt>
                      <c:pt idx="1244">
                        <c:v>13.199951180000003</c:v>
                      </c:pt>
                      <c:pt idx="1245">
                        <c:v>13.199951180000003</c:v>
                      </c:pt>
                      <c:pt idx="1246">
                        <c:v>13.199951180000003</c:v>
                      </c:pt>
                      <c:pt idx="1247">
                        <c:v>13.199951180000003</c:v>
                      </c:pt>
                      <c:pt idx="1248">
                        <c:v>13.199951180000003</c:v>
                      </c:pt>
                      <c:pt idx="1249">
                        <c:v>13.199951180000003</c:v>
                      </c:pt>
                      <c:pt idx="1250">
                        <c:v>13.199951180000003</c:v>
                      </c:pt>
                      <c:pt idx="1251">
                        <c:v>13.199951180000003</c:v>
                      </c:pt>
                      <c:pt idx="1252">
                        <c:v>13.199951180000003</c:v>
                      </c:pt>
                      <c:pt idx="1253">
                        <c:v>13.199951180000003</c:v>
                      </c:pt>
                      <c:pt idx="1254">
                        <c:v>13.199951180000003</c:v>
                      </c:pt>
                      <c:pt idx="1255">
                        <c:v>13.199951180000003</c:v>
                      </c:pt>
                      <c:pt idx="1256">
                        <c:v>13.199951180000003</c:v>
                      </c:pt>
                      <c:pt idx="1257">
                        <c:v>13.199951180000003</c:v>
                      </c:pt>
                      <c:pt idx="1258">
                        <c:v>13.199951180000003</c:v>
                      </c:pt>
                      <c:pt idx="1259">
                        <c:v>13.199951180000003</c:v>
                      </c:pt>
                      <c:pt idx="1260">
                        <c:v>13.199951180000003</c:v>
                      </c:pt>
                      <c:pt idx="1261">
                        <c:v>13.199951180000003</c:v>
                      </c:pt>
                      <c:pt idx="1262">
                        <c:v>13.199951180000003</c:v>
                      </c:pt>
                      <c:pt idx="1263">
                        <c:v>13.199951180000003</c:v>
                      </c:pt>
                      <c:pt idx="1264">
                        <c:v>13.199951180000003</c:v>
                      </c:pt>
                      <c:pt idx="1265">
                        <c:v>13.199951180000003</c:v>
                      </c:pt>
                      <c:pt idx="1266">
                        <c:v>13.199951180000003</c:v>
                      </c:pt>
                      <c:pt idx="1267">
                        <c:v>13.199951180000003</c:v>
                      </c:pt>
                      <c:pt idx="1268">
                        <c:v>13.199951180000003</c:v>
                      </c:pt>
                      <c:pt idx="1269">
                        <c:v>13.199951180000003</c:v>
                      </c:pt>
                      <c:pt idx="1270">
                        <c:v>13.199951180000003</c:v>
                      </c:pt>
                      <c:pt idx="1271">
                        <c:v>13.199951180000003</c:v>
                      </c:pt>
                      <c:pt idx="1272">
                        <c:v>13.199951180000003</c:v>
                      </c:pt>
                      <c:pt idx="1273">
                        <c:v>13.199951180000003</c:v>
                      </c:pt>
                      <c:pt idx="1274">
                        <c:v>13.199951180000003</c:v>
                      </c:pt>
                      <c:pt idx="1275">
                        <c:v>13.199951180000003</c:v>
                      </c:pt>
                      <c:pt idx="1276">
                        <c:v>13.199951180000003</c:v>
                      </c:pt>
                      <c:pt idx="1277">
                        <c:v>13.199951180000003</c:v>
                      </c:pt>
                      <c:pt idx="1278">
                        <c:v>13.199951180000003</c:v>
                      </c:pt>
                      <c:pt idx="1279">
                        <c:v>13.199951180000003</c:v>
                      </c:pt>
                      <c:pt idx="1280">
                        <c:v>13.199951180000003</c:v>
                      </c:pt>
                      <c:pt idx="1281">
                        <c:v>13.199951180000003</c:v>
                      </c:pt>
                      <c:pt idx="1282">
                        <c:v>13.199951180000003</c:v>
                      </c:pt>
                      <c:pt idx="1283">
                        <c:v>13.199951180000003</c:v>
                      </c:pt>
                      <c:pt idx="1284">
                        <c:v>13.199951180000003</c:v>
                      </c:pt>
                      <c:pt idx="1285">
                        <c:v>13.199951180000003</c:v>
                      </c:pt>
                      <c:pt idx="1286">
                        <c:v>13.199951180000003</c:v>
                      </c:pt>
                      <c:pt idx="1287">
                        <c:v>13.199951180000003</c:v>
                      </c:pt>
                      <c:pt idx="1288">
                        <c:v>13.199951180000003</c:v>
                      </c:pt>
                      <c:pt idx="1289">
                        <c:v>13.199951180000003</c:v>
                      </c:pt>
                      <c:pt idx="1290">
                        <c:v>13.199951180000003</c:v>
                      </c:pt>
                      <c:pt idx="1291">
                        <c:v>13.09985352</c:v>
                      </c:pt>
                      <c:pt idx="1292">
                        <c:v>13.199951180000003</c:v>
                      </c:pt>
                      <c:pt idx="1293">
                        <c:v>13.199951180000003</c:v>
                      </c:pt>
                      <c:pt idx="1294">
                        <c:v>13.199951180000003</c:v>
                      </c:pt>
                      <c:pt idx="1295">
                        <c:v>13.199951180000003</c:v>
                      </c:pt>
                      <c:pt idx="1296">
                        <c:v>13.09985352</c:v>
                      </c:pt>
                      <c:pt idx="1297">
                        <c:v>13.199951180000003</c:v>
                      </c:pt>
                      <c:pt idx="1298">
                        <c:v>13.199951180000003</c:v>
                      </c:pt>
                      <c:pt idx="1299">
                        <c:v>13.09985352</c:v>
                      </c:pt>
                      <c:pt idx="1300">
                        <c:v>13.09985352</c:v>
                      </c:pt>
                      <c:pt idx="1301">
                        <c:v>13.09985352</c:v>
                      </c:pt>
                      <c:pt idx="1302">
                        <c:v>13.09985352</c:v>
                      </c:pt>
                      <c:pt idx="1303">
                        <c:v>13.09985352</c:v>
                      </c:pt>
                      <c:pt idx="1304">
                        <c:v>13.09985352</c:v>
                      </c:pt>
                      <c:pt idx="1305">
                        <c:v>13.09985352</c:v>
                      </c:pt>
                      <c:pt idx="1306">
                        <c:v>13.09985352</c:v>
                      </c:pt>
                      <c:pt idx="1307">
                        <c:v>13.199951180000003</c:v>
                      </c:pt>
                      <c:pt idx="1308">
                        <c:v>13.09985352</c:v>
                      </c:pt>
                      <c:pt idx="1309">
                        <c:v>13.09985352</c:v>
                      </c:pt>
                      <c:pt idx="1310">
                        <c:v>13.09985352</c:v>
                      </c:pt>
                      <c:pt idx="1311">
                        <c:v>13.09985352</c:v>
                      </c:pt>
                      <c:pt idx="1312">
                        <c:v>13.09985352</c:v>
                      </c:pt>
                      <c:pt idx="1313">
                        <c:v>13.09985352</c:v>
                      </c:pt>
                      <c:pt idx="1314">
                        <c:v>13.09985352</c:v>
                      </c:pt>
                      <c:pt idx="1315">
                        <c:v>13.09985352</c:v>
                      </c:pt>
                      <c:pt idx="1316">
                        <c:v>13.09985352</c:v>
                      </c:pt>
                      <c:pt idx="1317">
                        <c:v>13.09985352</c:v>
                      </c:pt>
                      <c:pt idx="1318">
                        <c:v>13.09985352</c:v>
                      </c:pt>
                      <c:pt idx="1319">
                        <c:v>13.09985352</c:v>
                      </c:pt>
                      <c:pt idx="1320">
                        <c:v>13.09985352</c:v>
                      </c:pt>
                      <c:pt idx="1321">
                        <c:v>13.09985352</c:v>
                      </c:pt>
                      <c:pt idx="1322">
                        <c:v>13.09985352</c:v>
                      </c:pt>
                      <c:pt idx="1323">
                        <c:v>13.09985352</c:v>
                      </c:pt>
                      <c:pt idx="1324">
                        <c:v>13.09985352</c:v>
                      </c:pt>
                      <c:pt idx="1325">
                        <c:v>13.09985352</c:v>
                      </c:pt>
                      <c:pt idx="1326">
                        <c:v>13.09985352</c:v>
                      </c:pt>
                      <c:pt idx="1327">
                        <c:v>13.09985352</c:v>
                      </c:pt>
                      <c:pt idx="1328">
                        <c:v>13.09985352</c:v>
                      </c:pt>
                      <c:pt idx="1329">
                        <c:v>13.09985352</c:v>
                      </c:pt>
                      <c:pt idx="1330">
                        <c:v>13.09985352</c:v>
                      </c:pt>
                      <c:pt idx="1331">
                        <c:v>13.09985352</c:v>
                      </c:pt>
                      <c:pt idx="1332">
                        <c:v>13.09985352</c:v>
                      </c:pt>
                      <c:pt idx="1333">
                        <c:v>13.09985352</c:v>
                      </c:pt>
                      <c:pt idx="1334">
                        <c:v>13.09985352</c:v>
                      </c:pt>
                      <c:pt idx="1335">
                        <c:v>13.09985352</c:v>
                      </c:pt>
                      <c:pt idx="1336">
                        <c:v>13.09985352</c:v>
                      </c:pt>
                      <c:pt idx="1337">
                        <c:v>13.09985352</c:v>
                      </c:pt>
                      <c:pt idx="1338">
                        <c:v>13.09985352</c:v>
                      </c:pt>
                      <c:pt idx="1339">
                        <c:v>13.09985352</c:v>
                      </c:pt>
                      <c:pt idx="1340">
                        <c:v>13.09985352</c:v>
                      </c:pt>
                      <c:pt idx="1341">
                        <c:v>13.09985352</c:v>
                      </c:pt>
                      <c:pt idx="1342">
                        <c:v>13.09985352</c:v>
                      </c:pt>
                      <c:pt idx="1343">
                        <c:v>13.09985352</c:v>
                      </c:pt>
                      <c:pt idx="1344">
                        <c:v>13.09985352</c:v>
                      </c:pt>
                      <c:pt idx="1345">
                        <c:v>13.09985352</c:v>
                      </c:pt>
                      <c:pt idx="1346">
                        <c:v>13.09985352</c:v>
                      </c:pt>
                      <c:pt idx="1347">
                        <c:v>13.09985352</c:v>
                      </c:pt>
                      <c:pt idx="1348">
                        <c:v>13.09985352</c:v>
                      </c:pt>
                      <c:pt idx="1349">
                        <c:v>13.09985352</c:v>
                      </c:pt>
                      <c:pt idx="1350">
                        <c:v>13.09985352</c:v>
                      </c:pt>
                      <c:pt idx="1351">
                        <c:v>13.09985352</c:v>
                      </c:pt>
                      <c:pt idx="1352">
                        <c:v>13.09985352</c:v>
                      </c:pt>
                      <c:pt idx="1353">
                        <c:v>13.09985352</c:v>
                      </c:pt>
                      <c:pt idx="1354">
                        <c:v>13.09985352</c:v>
                      </c:pt>
                      <c:pt idx="1355">
                        <c:v>13.09985352</c:v>
                      </c:pt>
                      <c:pt idx="1356">
                        <c:v>13.09985352</c:v>
                      </c:pt>
                      <c:pt idx="1357">
                        <c:v>13.09985352</c:v>
                      </c:pt>
                      <c:pt idx="1358">
                        <c:v>13.09985352</c:v>
                      </c:pt>
                      <c:pt idx="1359">
                        <c:v>13.09985352</c:v>
                      </c:pt>
                      <c:pt idx="1360">
                        <c:v>13.09985352</c:v>
                      </c:pt>
                      <c:pt idx="1361">
                        <c:v>13.09985352</c:v>
                      </c:pt>
                      <c:pt idx="1362">
                        <c:v>13.09985352</c:v>
                      </c:pt>
                      <c:pt idx="1363">
                        <c:v>13.09985352</c:v>
                      </c:pt>
                      <c:pt idx="1364">
                        <c:v>13.09985352</c:v>
                      </c:pt>
                      <c:pt idx="1365">
                        <c:v>13.09985352</c:v>
                      </c:pt>
                      <c:pt idx="1366">
                        <c:v>13.09985352</c:v>
                      </c:pt>
                      <c:pt idx="1367">
                        <c:v>13.09985352</c:v>
                      </c:pt>
                      <c:pt idx="1368">
                        <c:v>13.09985352</c:v>
                      </c:pt>
                      <c:pt idx="1369">
                        <c:v>13.09985352</c:v>
                      </c:pt>
                      <c:pt idx="1370">
                        <c:v>13.09985352</c:v>
                      </c:pt>
                      <c:pt idx="1371">
                        <c:v>13.09985352</c:v>
                      </c:pt>
                      <c:pt idx="1372">
                        <c:v>13.09985352</c:v>
                      </c:pt>
                      <c:pt idx="1373">
                        <c:v>13.09985352</c:v>
                      </c:pt>
                      <c:pt idx="1374">
                        <c:v>13.09985352</c:v>
                      </c:pt>
                      <c:pt idx="1375">
                        <c:v>13.09985352</c:v>
                      </c:pt>
                      <c:pt idx="1376">
                        <c:v>13.09985352</c:v>
                      </c:pt>
                      <c:pt idx="1377">
                        <c:v>13.09985352</c:v>
                      </c:pt>
                      <c:pt idx="1378">
                        <c:v>13.09985352</c:v>
                      </c:pt>
                      <c:pt idx="1379">
                        <c:v>13.09985352</c:v>
                      </c:pt>
                      <c:pt idx="1380">
                        <c:v>13.09985352</c:v>
                      </c:pt>
                      <c:pt idx="1381">
                        <c:v>13.09985352</c:v>
                      </c:pt>
                      <c:pt idx="1382">
                        <c:v>13.09985352</c:v>
                      </c:pt>
                      <c:pt idx="1383">
                        <c:v>13.09985352</c:v>
                      </c:pt>
                      <c:pt idx="1384">
                        <c:v>13.09985352</c:v>
                      </c:pt>
                      <c:pt idx="1385">
                        <c:v>13.09985352</c:v>
                      </c:pt>
                      <c:pt idx="1386">
                        <c:v>13.09985352</c:v>
                      </c:pt>
                      <c:pt idx="1387">
                        <c:v>13.09985352</c:v>
                      </c:pt>
                      <c:pt idx="1388">
                        <c:v>13.09985352</c:v>
                      </c:pt>
                      <c:pt idx="1389">
                        <c:v>13.09985352</c:v>
                      </c:pt>
                      <c:pt idx="1390">
                        <c:v>13.09985352</c:v>
                      </c:pt>
                      <c:pt idx="1391">
                        <c:v>13.09985352</c:v>
                      </c:pt>
                      <c:pt idx="1392">
                        <c:v>13.09985352</c:v>
                      </c:pt>
                      <c:pt idx="1393">
                        <c:v>13.09985352</c:v>
                      </c:pt>
                      <c:pt idx="1394">
                        <c:v>13.09985352</c:v>
                      </c:pt>
                      <c:pt idx="1395">
                        <c:v>13.09985352</c:v>
                      </c:pt>
                      <c:pt idx="1396">
                        <c:v>13.09985352</c:v>
                      </c:pt>
                      <c:pt idx="1397">
                        <c:v>13.09985352</c:v>
                      </c:pt>
                      <c:pt idx="1398">
                        <c:v>13.09985352</c:v>
                      </c:pt>
                      <c:pt idx="1399">
                        <c:v>13.09985352</c:v>
                      </c:pt>
                      <c:pt idx="1400">
                        <c:v>13.09985352</c:v>
                      </c:pt>
                      <c:pt idx="1401">
                        <c:v>12.999999999999996</c:v>
                      </c:pt>
                      <c:pt idx="1402">
                        <c:v>13.09985352</c:v>
                      </c:pt>
                      <c:pt idx="1403">
                        <c:v>13.09985352</c:v>
                      </c:pt>
                      <c:pt idx="1404">
                        <c:v>13.09985352</c:v>
                      </c:pt>
                      <c:pt idx="1405">
                        <c:v>13.09985352</c:v>
                      </c:pt>
                      <c:pt idx="1406">
                        <c:v>13.09985352</c:v>
                      </c:pt>
                      <c:pt idx="1407">
                        <c:v>12.999999999999996</c:v>
                      </c:pt>
                      <c:pt idx="1408">
                        <c:v>13.09985352</c:v>
                      </c:pt>
                      <c:pt idx="1409">
                        <c:v>13.09985352</c:v>
                      </c:pt>
                      <c:pt idx="1410">
                        <c:v>12.999999999999996</c:v>
                      </c:pt>
                      <c:pt idx="1411">
                        <c:v>12.999999999999996</c:v>
                      </c:pt>
                      <c:pt idx="1412">
                        <c:v>12.999999999999996</c:v>
                      </c:pt>
                      <c:pt idx="1413">
                        <c:v>12.999999999999996</c:v>
                      </c:pt>
                      <c:pt idx="1414">
                        <c:v>12.999999999999996</c:v>
                      </c:pt>
                      <c:pt idx="1415">
                        <c:v>12.999999999999996</c:v>
                      </c:pt>
                      <c:pt idx="1416">
                        <c:v>13.09985352</c:v>
                      </c:pt>
                      <c:pt idx="1417">
                        <c:v>12.999999999999996</c:v>
                      </c:pt>
                      <c:pt idx="1418">
                        <c:v>12.999999999999996</c:v>
                      </c:pt>
                      <c:pt idx="1419">
                        <c:v>12.999999999999996</c:v>
                      </c:pt>
                      <c:pt idx="1420">
                        <c:v>12.999999999999996</c:v>
                      </c:pt>
                      <c:pt idx="1421">
                        <c:v>12.999999999999996</c:v>
                      </c:pt>
                      <c:pt idx="1422">
                        <c:v>12.999999999999996</c:v>
                      </c:pt>
                      <c:pt idx="1423">
                        <c:v>12.999999999999996</c:v>
                      </c:pt>
                      <c:pt idx="1424">
                        <c:v>12.999999999999996</c:v>
                      </c:pt>
                      <c:pt idx="1425">
                        <c:v>12.999999999999996</c:v>
                      </c:pt>
                      <c:pt idx="1426">
                        <c:v>12.999999999999996</c:v>
                      </c:pt>
                      <c:pt idx="1427">
                        <c:v>12.999999999999996</c:v>
                      </c:pt>
                      <c:pt idx="1428">
                        <c:v>12.999999999999996</c:v>
                      </c:pt>
                      <c:pt idx="1429">
                        <c:v>12.999999999999996</c:v>
                      </c:pt>
                      <c:pt idx="1430">
                        <c:v>12.999999999999996</c:v>
                      </c:pt>
                      <c:pt idx="1431">
                        <c:v>12.999999999999996</c:v>
                      </c:pt>
                      <c:pt idx="1432">
                        <c:v>12.999999999999996</c:v>
                      </c:pt>
                      <c:pt idx="1433">
                        <c:v>12.999999999999996</c:v>
                      </c:pt>
                      <c:pt idx="1434">
                        <c:v>12.999999999999996</c:v>
                      </c:pt>
                      <c:pt idx="1435">
                        <c:v>12.999999999999996</c:v>
                      </c:pt>
                      <c:pt idx="1436">
                        <c:v>12.999999999999996</c:v>
                      </c:pt>
                      <c:pt idx="1437">
                        <c:v>12.999999999999996</c:v>
                      </c:pt>
                      <c:pt idx="1438">
                        <c:v>12.999999999999996</c:v>
                      </c:pt>
                      <c:pt idx="1439">
                        <c:v>12.999999999999996</c:v>
                      </c:pt>
                      <c:pt idx="1440">
                        <c:v>12.999999999999996</c:v>
                      </c:pt>
                      <c:pt idx="1441">
                        <c:v>12.999999999999996</c:v>
                      </c:pt>
                      <c:pt idx="1442">
                        <c:v>12.999999999999996</c:v>
                      </c:pt>
                      <c:pt idx="1443">
                        <c:v>12.999999999999996</c:v>
                      </c:pt>
                      <c:pt idx="1444">
                        <c:v>12.999999999999996</c:v>
                      </c:pt>
                      <c:pt idx="1445">
                        <c:v>12.999999999999996</c:v>
                      </c:pt>
                      <c:pt idx="1446">
                        <c:v>12.999999999999996</c:v>
                      </c:pt>
                      <c:pt idx="1447">
                        <c:v>12.999999999999996</c:v>
                      </c:pt>
                      <c:pt idx="1448">
                        <c:v>12.999999999999996</c:v>
                      </c:pt>
                      <c:pt idx="1449">
                        <c:v>12.999999999999996</c:v>
                      </c:pt>
                      <c:pt idx="1450">
                        <c:v>12.999999999999996</c:v>
                      </c:pt>
                      <c:pt idx="1451">
                        <c:v>12.999999999999996</c:v>
                      </c:pt>
                      <c:pt idx="1452">
                        <c:v>12.999999999999996</c:v>
                      </c:pt>
                      <c:pt idx="1453">
                        <c:v>12.999999999999996</c:v>
                      </c:pt>
                      <c:pt idx="1454">
                        <c:v>12.999999999999996</c:v>
                      </c:pt>
                      <c:pt idx="1455">
                        <c:v>12.999999999999996</c:v>
                      </c:pt>
                      <c:pt idx="1456">
                        <c:v>12.999999999999996</c:v>
                      </c:pt>
                      <c:pt idx="1457">
                        <c:v>12.999999999999996</c:v>
                      </c:pt>
                      <c:pt idx="1458">
                        <c:v>12.999999999999996</c:v>
                      </c:pt>
                      <c:pt idx="1459">
                        <c:v>12.999999999999996</c:v>
                      </c:pt>
                      <c:pt idx="1460">
                        <c:v>12.999999999999996</c:v>
                      </c:pt>
                      <c:pt idx="1461">
                        <c:v>12.999999999999996</c:v>
                      </c:pt>
                      <c:pt idx="1462">
                        <c:v>12.999999999999996</c:v>
                      </c:pt>
                      <c:pt idx="1463">
                        <c:v>12.999999999999996</c:v>
                      </c:pt>
                      <c:pt idx="1464">
                        <c:v>12.999999999999996</c:v>
                      </c:pt>
                      <c:pt idx="1465">
                        <c:v>12.999999999999996</c:v>
                      </c:pt>
                      <c:pt idx="1466">
                        <c:v>12.999999999999996</c:v>
                      </c:pt>
                      <c:pt idx="1467">
                        <c:v>12.999999999999996</c:v>
                      </c:pt>
                      <c:pt idx="1468">
                        <c:v>12.999999999999996</c:v>
                      </c:pt>
                      <c:pt idx="1469">
                        <c:v>12.999999999999996</c:v>
                      </c:pt>
                      <c:pt idx="1470">
                        <c:v>12.999999999999996</c:v>
                      </c:pt>
                      <c:pt idx="1471">
                        <c:v>12.999999999999996</c:v>
                      </c:pt>
                      <c:pt idx="1472">
                        <c:v>12.999999999999996</c:v>
                      </c:pt>
                      <c:pt idx="1473">
                        <c:v>12.999999999999996</c:v>
                      </c:pt>
                      <c:pt idx="1474">
                        <c:v>12.999999999999996</c:v>
                      </c:pt>
                      <c:pt idx="1475">
                        <c:v>12.999999999999996</c:v>
                      </c:pt>
                      <c:pt idx="1476">
                        <c:v>12.999999999999996</c:v>
                      </c:pt>
                      <c:pt idx="1477">
                        <c:v>12.999999999999996</c:v>
                      </c:pt>
                      <c:pt idx="1478">
                        <c:v>12.999999999999996</c:v>
                      </c:pt>
                      <c:pt idx="1479">
                        <c:v>12.999999999999996</c:v>
                      </c:pt>
                      <c:pt idx="1480">
                        <c:v>12.999999999999996</c:v>
                      </c:pt>
                      <c:pt idx="1481">
                        <c:v>12.999999999999996</c:v>
                      </c:pt>
                      <c:pt idx="1482">
                        <c:v>12.999999999999996</c:v>
                      </c:pt>
                      <c:pt idx="1483">
                        <c:v>12.999999999999996</c:v>
                      </c:pt>
                      <c:pt idx="1484">
                        <c:v>12.999999999999996</c:v>
                      </c:pt>
                      <c:pt idx="1485">
                        <c:v>12.999999999999996</c:v>
                      </c:pt>
                      <c:pt idx="1486">
                        <c:v>12.999999999999996</c:v>
                      </c:pt>
                      <c:pt idx="1487">
                        <c:v>12.999999999999996</c:v>
                      </c:pt>
                      <c:pt idx="1488">
                        <c:v>12.999999999999996</c:v>
                      </c:pt>
                      <c:pt idx="1489">
                        <c:v>12.999999999999996</c:v>
                      </c:pt>
                      <c:pt idx="1490">
                        <c:v>12.999999999999996</c:v>
                      </c:pt>
                      <c:pt idx="1491">
                        <c:v>12.999999999999996</c:v>
                      </c:pt>
                      <c:pt idx="1492">
                        <c:v>12.999999999999996</c:v>
                      </c:pt>
                      <c:pt idx="1493">
                        <c:v>12.999999999999996</c:v>
                      </c:pt>
                      <c:pt idx="1494">
                        <c:v>12.999999999999996</c:v>
                      </c:pt>
                      <c:pt idx="1495">
                        <c:v>12.899902350000001</c:v>
                      </c:pt>
                      <c:pt idx="1496">
                        <c:v>12.899902350000001</c:v>
                      </c:pt>
                      <c:pt idx="1497">
                        <c:v>12.999999999999996</c:v>
                      </c:pt>
                      <c:pt idx="1498">
                        <c:v>12.999999999999996</c:v>
                      </c:pt>
                      <c:pt idx="1499">
                        <c:v>12.899902350000001</c:v>
                      </c:pt>
                      <c:pt idx="1500">
                        <c:v>12.999999999999996</c:v>
                      </c:pt>
                      <c:pt idx="1501">
                        <c:v>12.999999999999996</c:v>
                      </c:pt>
                      <c:pt idx="1502">
                        <c:v>12.999999999999996</c:v>
                      </c:pt>
                      <c:pt idx="1503">
                        <c:v>12.999999999999996</c:v>
                      </c:pt>
                      <c:pt idx="1504">
                        <c:v>12.899902350000001</c:v>
                      </c:pt>
                      <c:pt idx="1505">
                        <c:v>12.999999999999996</c:v>
                      </c:pt>
                      <c:pt idx="1506">
                        <c:v>12.899902350000001</c:v>
                      </c:pt>
                      <c:pt idx="1507">
                        <c:v>12.999999999999996</c:v>
                      </c:pt>
                      <c:pt idx="1508">
                        <c:v>12.999999999999996</c:v>
                      </c:pt>
                      <c:pt idx="1509">
                        <c:v>12.999999999999996</c:v>
                      </c:pt>
                      <c:pt idx="1510">
                        <c:v>12.999999999999996</c:v>
                      </c:pt>
                      <c:pt idx="1511">
                        <c:v>12.899902350000001</c:v>
                      </c:pt>
                      <c:pt idx="1512">
                        <c:v>12.899902350000001</c:v>
                      </c:pt>
                      <c:pt idx="1513">
                        <c:v>12.899902350000001</c:v>
                      </c:pt>
                      <c:pt idx="1514">
                        <c:v>12.899902350000001</c:v>
                      </c:pt>
                      <c:pt idx="1515">
                        <c:v>12.899902350000001</c:v>
                      </c:pt>
                      <c:pt idx="1516">
                        <c:v>12.899902350000001</c:v>
                      </c:pt>
                      <c:pt idx="1517">
                        <c:v>12.899902350000001</c:v>
                      </c:pt>
                      <c:pt idx="1518">
                        <c:v>12.899902350000001</c:v>
                      </c:pt>
                      <c:pt idx="1519">
                        <c:v>12.899902350000001</c:v>
                      </c:pt>
                      <c:pt idx="1520">
                        <c:v>12.899902350000001</c:v>
                      </c:pt>
                      <c:pt idx="1521">
                        <c:v>12.899902350000001</c:v>
                      </c:pt>
                      <c:pt idx="1522">
                        <c:v>12.899902350000001</c:v>
                      </c:pt>
                      <c:pt idx="1523">
                        <c:v>12.899902350000001</c:v>
                      </c:pt>
                      <c:pt idx="1524">
                        <c:v>12.899902350000001</c:v>
                      </c:pt>
                      <c:pt idx="1525">
                        <c:v>12.899902350000001</c:v>
                      </c:pt>
                      <c:pt idx="1526">
                        <c:v>12.899902350000001</c:v>
                      </c:pt>
                      <c:pt idx="1527">
                        <c:v>12.899902350000001</c:v>
                      </c:pt>
                      <c:pt idx="1528">
                        <c:v>12.899902350000001</c:v>
                      </c:pt>
                      <c:pt idx="1529">
                        <c:v>12.899902350000001</c:v>
                      </c:pt>
                      <c:pt idx="1530">
                        <c:v>12.899902350000001</c:v>
                      </c:pt>
                      <c:pt idx="1531">
                        <c:v>12.899902350000001</c:v>
                      </c:pt>
                      <c:pt idx="1532">
                        <c:v>12.899902350000001</c:v>
                      </c:pt>
                      <c:pt idx="1533">
                        <c:v>12.899902350000001</c:v>
                      </c:pt>
                      <c:pt idx="1534">
                        <c:v>12.899902350000001</c:v>
                      </c:pt>
                      <c:pt idx="1535">
                        <c:v>12.899902350000001</c:v>
                      </c:pt>
                      <c:pt idx="1536">
                        <c:v>12.899902350000001</c:v>
                      </c:pt>
                      <c:pt idx="1537">
                        <c:v>12.899902350000001</c:v>
                      </c:pt>
                      <c:pt idx="1538">
                        <c:v>12.899902350000001</c:v>
                      </c:pt>
                      <c:pt idx="1539">
                        <c:v>12.899902350000001</c:v>
                      </c:pt>
                      <c:pt idx="1540">
                        <c:v>12.899902350000001</c:v>
                      </c:pt>
                      <c:pt idx="1541">
                        <c:v>12.899902350000001</c:v>
                      </c:pt>
                      <c:pt idx="1542">
                        <c:v>12.899902350000001</c:v>
                      </c:pt>
                      <c:pt idx="1543">
                        <c:v>12.899902350000001</c:v>
                      </c:pt>
                      <c:pt idx="1544">
                        <c:v>12.899902350000001</c:v>
                      </c:pt>
                      <c:pt idx="1545">
                        <c:v>12.899902350000001</c:v>
                      </c:pt>
                      <c:pt idx="1546">
                        <c:v>12.899902350000001</c:v>
                      </c:pt>
                      <c:pt idx="1547">
                        <c:v>12.899902350000001</c:v>
                      </c:pt>
                      <c:pt idx="1548">
                        <c:v>12.899902350000001</c:v>
                      </c:pt>
                      <c:pt idx="1549">
                        <c:v>12.899902350000001</c:v>
                      </c:pt>
                      <c:pt idx="1550">
                        <c:v>12.899902350000001</c:v>
                      </c:pt>
                      <c:pt idx="1551">
                        <c:v>12.899902350000001</c:v>
                      </c:pt>
                      <c:pt idx="1552">
                        <c:v>12.899902350000001</c:v>
                      </c:pt>
                      <c:pt idx="1553">
                        <c:v>12.899902350000001</c:v>
                      </c:pt>
                      <c:pt idx="1554">
                        <c:v>12.899902350000001</c:v>
                      </c:pt>
                      <c:pt idx="1555">
                        <c:v>12.899902350000001</c:v>
                      </c:pt>
                      <c:pt idx="1556">
                        <c:v>12.899902350000001</c:v>
                      </c:pt>
                      <c:pt idx="1557">
                        <c:v>12.899902350000001</c:v>
                      </c:pt>
                      <c:pt idx="1558">
                        <c:v>12.899902350000001</c:v>
                      </c:pt>
                      <c:pt idx="1559">
                        <c:v>12.899902350000001</c:v>
                      </c:pt>
                      <c:pt idx="1560">
                        <c:v>12.899902350000001</c:v>
                      </c:pt>
                      <c:pt idx="1561">
                        <c:v>12.899902350000001</c:v>
                      </c:pt>
                      <c:pt idx="1562">
                        <c:v>12.899902350000001</c:v>
                      </c:pt>
                      <c:pt idx="1563">
                        <c:v>12.899902350000001</c:v>
                      </c:pt>
                      <c:pt idx="1564">
                        <c:v>12.899902350000001</c:v>
                      </c:pt>
                      <c:pt idx="1565">
                        <c:v>12.899902350000001</c:v>
                      </c:pt>
                      <c:pt idx="1566">
                        <c:v>12.899902350000001</c:v>
                      </c:pt>
                      <c:pt idx="1567">
                        <c:v>12.899902350000001</c:v>
                      </c:pt>
                      <c:pt idx="1568">
                        <c:v>12.899902350000001</c:v>
                      </c:pt>
                      <c:pt idx="1569">
                        <c:v>12.899902350000001</c:v>
                      </c:pt>
                      <c:pt idx="1570">
                        <c:v>12.899902350000001</c:v>
                      </c:pt>
                      <c:pt idx="1571">
                        <c:v>12.899902350000001</c:v>
                      </c:pt>
                      <c:pt idx="1572">
                        <c:v>12.899902350000001</c:v>
                      </c:pt>
                      <c:pt idx="1573">
                        <c:v>12.899902350000001</c:v>
                      </c:pt>
                      <c:pt idx="1574">
                        <c:v>12.899902350000001</c:v>
                      </c:pt>
                      <c:pt idx="1575">
                        <c:v>12.899902350000001</c:v>
                      </c:pt>
                      <c:pt idx="1576">
                        <c:v>12.899902350000001</c:v>
                      </c:pt>
                      <c:pt idx="1577">
                        <c:v>12.899902350000001</c:v>
                      </c:pt>
                      <c:pt idx="1578">
                        <c:v>12.899902350000001</c:v>
                      </c:pt>
                      <c:pt idx="1579">
                        <c:v>12.800048829999998</c:v>
                      </c:pt>
                      <c:pt idx="1580">
                        <c:v>12.899902350000001</c:v>
                      </c:pt>
                      <c:pt idx="1581">
                        <c:v>12.800048829999998</c:v>
                      </c:pt>
                      <c:pt idx="1582">
                        <c:v>12.899902350000001</c:v>
                      </c:pt>
                      <c:pt idx="1583">
                        <c:v>12.899902350000001</c:v>
                      </c:pt>
                      <c:pt idx="1584">
                        <c:v>12.899902350000001</c:v>
                      </c:pt>
                      <c:pt idx="1585">
                        <c:v>12.899902350000001</c:v>
                      </c:pt>
                      <c:pt idx="1586">
                        <c:v>12.899902350000001</c:v>
                      </c:pt>
                      <c:pt idx="1587">
                        <c:v>12.899902350000001</c:v>
                      </c:pt>
                      <c:pt idx="1588">
                        <c:v>12.899902350000001</c:v>
                      </c:pt>
                      <c:pt idx="1589">
                        <c:v>12.899902350000001</c:v>
                      </c:pt>
                      <c:pt idx="1590">
                        <c:v>12.800048829999998</c:v>
                      </c:pt>
                      <c:pt idx="1591">
                        <c:v>12.800048829999998</c:v>
                      </c:pt>
                      <c:pt idx="1592">
                        <c:v>12.800048829999998</c:v>
                      </c:pt>
                      <c:pt idx="1593">
                        <c:v>12.800048829999998</c:v>
                      </c:pt>
                      <c:pt idx="1594">
                        <c:v>12.800048829999998</c:v>
                      </c:pt>
                      <c:pt idx="1595">
                        <c:v>12.800048829999998</c:v>
                      </c:pt>
                      <c:pt idx="1596">
                        <c:v>12.800048829999998</c:v>
                      </c:pt>
                      <c:pt idx="1597">
                        <c:v>12.800048829999998</c:v>
                      </c:pt>
                      <c:pt idx="1598">
                        <c:v>12.800048829999998</c:v>
                      </c:pt>
                      <c:pt idx="1599">
                        <c:v>12.800048829999998</c:v>
                      </c:pt>
                      <c:pt idx="1600">
                        <c:v>12.800048829999998</c:v>
                      </c:pt>
                      <c:pt idx="1601">
                        <c:v>12.800048829999998</c:v>
                      </c:pt>
                      <c:pt idx="1602">
                        <c:v>12.800048829999998</c:v>
                      </c:pt>
                      <c:pt idx="1603">
                        <c:v>12.800048829999998</c:v>
                      </c:pt>
                      <c:pt idx="1604">
                        <c:v>12.800048829999998</c:v>
                      </c:pt>
                      <c:pt idx="1605">
                        <c:v>12.800048829999998</c:v>
                      </c:pt>
                      <c:pt idx="1606">
                        <c:v>12.800048829999998</c:v>
                      </c:pt>
                      <c:pt idx="1607">
                        <c:v>12.800048829999998</c:v>
                      </c:pt>
                      <c:pt idx="1608">
                        <c:v>12.800048829999998</c:v>
                      </c:pt>
                      <c:pt idx="1609">
                        <c:v>12.800048829999998</c:v>
                      </c:pt>
                      <c:pt idx="1610">
                        <c:v>12.800048829999998</c:v>
                      </c:pt>
                      <c:pt idx="1611">
                        <c:v>12.800048829999998</c:v>
                      </c:pt>
                      <c:pt idx="1612">
                        <c:v>12.800048829999998</c:v>
                      </c:pt>
                      <c:pt idx="1613">
                        <c:v>12.800048829999998</c:v>
                      </c:pt>
                      <c:pt idx="1614">
                        <c:v>12.800048829999998</c:v>
                      </c:pt>
                      <c:pt idx="1615">
                        <c:v>12.800048829999998</c:v>
                      </c:pt>
                      <c:pt idx="1616">
                        <c:v>12.800048829999998</c:v>
                      </c:pt>
                      <c:pt idx="1617">
                        <c:v>12.800048829999998</c:v>
                      </c:pt>
                      <c:pt idx="1618">
                        <c:v>12.800048829999998</c:v>
                      </c:pt>
                      <c:pt idx="1619">
                        <c:v>12.800048829999998</c:v>
                      </c:pt>
                      <c:pt idx="1620">
                        <c:v>12.800048829999998</c:v>
                      </c:pt>
                      <c:pt idx="1621">
                        <c:v>12.800048829999998</c:v>
                      </c:pt>
                      <c:pt idx="1622">
                        <c:v>12.800048829999998</c:v>
                      </c:pt>
                      <c:pt idx="1623">
                        <c:v>12.800048829999998</c:v>
                      </c:pt>
                      <c:pt idx="1624">
                        <c:v>12.800048829999998</c:v>
                      </c:pt>
                      <c:pt idx="1625">
                        <c:v>12.800048829999998</c:v>
                      </c:pt>
                      <c:pt idx="1626">
                        <c:v>12.800048829999998</c:v>
                      </c:pt>
                      <c:pt idx="1627">
                        <c:v>12.800048829999998</c:v>
                      </c:pt>
                      <c:pt idx="1628">
                        <c:v>12.800048829999998</c:v>
                      </c:pt>
                      <c:pt idx="1629">
                        <c:v>12.800048829999998</c:v>
                      </c:pt>
                      <c:pt idx="1630">
                        <c:v>12.800048829999998</c:v>
                      </c:pt>
                      <c:pt idx="1631">
                        <c:v>12.800048829999998</c:v>
                      </c:pt>
                      <c:pt idx="1632">
                        <c:v>12.800048829999998</c:v>
                      </c:pt>
                      <c:pt idx="1633">
                        <c:v>12.800048829999998</c:v>
                      </c:pt>
                      <c:pt idx="1634">
                        <c:v>12.800048829999998</c:v>
                      </c:pt>
                      <c:pt idx="1635">
                        <c:v>12.800048829999998</c:v>
                      </c:pt>
                      <c:pt idx="1636">
                        <c:v>12.800048829999998</c:v>
                      </c:pt>
                      <c:pt idx="1637">
                        <c:v>12.800048829999998</c:v>
                      </c:pt>
                      <c:pt idx="1638">
                        <c:v>12.800048829999998</c:v>
                      </c:pt>
                      <c:pt idx="1639">
                        <c:v>12.800048829999998</c:v>
                      </c:pt>
                      <c:pt idx="1640">
                        <c:v>12.800048829999998</c:v>
                      </c:pt>
                      <c:pt idx="1641">
                        <c:v>12.800048829999998</c:v>
                      </c:pt>
                      <c:pt idx="1642">
                        <c:v>12.800048829999998</c:v>
                      </c:pt>
                      <c:pt idx="1643">
                        <c:v>12.800048829999998</c:v>
                      </c:pt>
                      <c:pt idx="1644">
                        <c:v>12.800048829999998</c:v>
                      </c:pt>
                      <c:pt idx="1645">
                        <c:v>12.800048829999998</c:v>
                      </c:pt>
                      <c:pt idx="1646">
                        <c:v>12.800048829999998</c:v>
                      </c:pt>
                      <c:pt idx="1647">
                        <c:v>12.800048829999998</c:v>
                      </c:pt>
                      <c:pt idx="1648">
                        <c:v>12.800048829999998</c:v>
                      </c:pt>
                      <c:pt idx="1649">
                        <c:v>12.800048829999998</c:v>
                      </c:pt>
                      <c:pt idx="1650">
                        <c:v>12.800048829999998</c:v>
                      </c:pt>
                      <c:pt idx="1651">
                        <c:v>12.800048829999998</c:v>
                      </c:pt>
                      <c:pt idx="1652">
                        <c:v>12.800048829999998</c:v>
                      </c:pt>
                      <c:pt idx="1653">
                        <c:v>12.800048829999998</c:v>
                      </c:pt>
                      <c:pt idx="1654">
                        <c:v>12.800048829999998</c:v>
                      </c:pt>
                      <c:pt idx="1655">
                        <c:v>12.800048829999998</c:v>
                      </c:pt>
                      <c:pt idx="1656">
                        <c:v>12.800048829999998</c:v>
                      </c:pt>
                      <c:pt idx="1657">
                        <c:v>12.800048829999998</c:v>
                      </c:pt>
                      <c:pt idx="1658">
                        <c:v>12.800048829999998</c:v>
                      </c:pt>
                      <c:pt idx="1659">
                        <c:v>12.800048829999998</c:v>
                      </c:pt>
                      <c:pt idx="1660">
                        <c:v>12.800048829999998</c:v>
                      </c:pt>
                      <c:pt idx="1661">
                        <c:v>12.699951180000003</c:v>
                      </c:pt>
                      <c:pt idx="1662">
                        <c:v>12.800048829999998</c:v>
                      </c:pt>
                      <c:pt idx="1663">
                        <c:v>12.800048829999998</c:v>
                      </c:pt>
                      <c:pt idx="1664">
                        <c:v>12.699951180000003</c:v>
                      </c:pt>
                      <c:pt idx="1665">
                        <c:v>12.699951180000003</c:v>
                      </c:pt>
                      <c:pt idx="1666">
                        <c:v>12.699951180000003</c:v>
                      </c:pt>
                      <c:pt idx="1667">
                        <c:v>12.699951180000003</c:v>
                      </c:pt>
                      <c:pt idx="1668">
                        <c:v>12.699951180000003</c:v>
                      </c:pt>
                      <c:pt idx="1669">
                        <c:v>12.699951180000003</c:v>
                      </c:pt>
                      <c:pt idx="1670">
                        <c:v>12.699951180000003</c:v>
                      </c:pt>
                      <c:pt idx="1671">
                        <c:v>12.699951180000003</c:v>
                      </c:pt>
                      <c:pt idx="1672">
                        <c:v>12.699951180000003</c:v>
                      </c:pt>
                      <c:pt idx="1673">
                        <c:v>12.699951180000003</c:v>
                      </c:pt>
                      <c:pt idx="1674">
                        <c:v>12.800048829999998</c:v>
                      </c:pt>
                      <c:pt idx="1675">
                        <c:v>12.699951180000003</c:v>
                      </c:pt>
                      <c:pt idx="1676">
                        <c:v>12.699951180000003</c:v>
                      </c:pt>
                      <c:pt idx="1677">
                        <c:v>12.699951180000003</c:v>
                      </c:pt>
                      <c:pt idx="1678">
                        <c:v>12.699951180000003</c:v>
                      </c:pt>
                      <c:pt idx="1679">
                        <c:v>12.699951180000003</c:v>
                      </c:pt>
                      <c:pt idx="1680">
                        <c:v>12.699951180000003</c:v>
                      </c:pt>
                      <c:pt idx="1681">
                        <c:v>12.699951180000003</c:v>
                      </c:pt>
                      <c:pt idx="1682">
                        <c:v>12.699951180000003</c:v>
                      </c:pt>
                      <c:pt idx="1683">
                        <c:v>12.699951180000003</c:v>
                      </c:pt>
                      <c:pt idx="1684">
                        <c:v>12.699951180000003</c:v>
                      </c:pt>
                      <c:pt idx="1685">
                        <c:v>12.699951180000003</c:v>
                      </c:pt>
                      <c:pt idx="1686">
                        <c:v>12.699951180000003</c:v>
                      </c:pt>
                      <c:pt idx="1687">
                        <c:v>12.699951180000003</c:v>
                      </c:pt>
                      <c:pt idx="1688">
                        <c:v>12.699951180000003</c:v>
                      </c:pt>
                      <c:pt idx="1689">
                        <c:v>12.699951180000003</c:v>
                      </c:pt>
                      <c:pt idx="1690">
                        <c:v>12.699951180000003</c:v>
                      </c:pt>
                      <c:pt idx="1691">
                        <c:v>12.699951180000003</c:v>
                      </c:pt>
                      <c:pt idx="1692">
                        <c:v>12.699951180000003</c:v>
                      </c:pt>
                      <c:pt idx="1693">
                        <c:v>12.699951180000003</c:v>
                      </c:pt>
                      <c:pt idx="1694">
                        <c:v>12.699951180000003</c:v>
                      </c:pt>
                      <c:pt idx="1695">
                        <c:v>12.699951180000003</c:v>
                      </c:pt>
                      <c:pt idx="1696">
                        <c:v>12.699951180000003</c:v>
                      </c:pt>
                      <c:pt idx="1697">
                        <c:v>12.699951180000003</c:v>
                      </c:pt>
                      <c:pt idx="1698">
                        <c:v>12.699951180000003</c:v>
                      </c:pt>
                      <c:pt idx="1699">
                        <c:v>12.699951180000003</c:v>
                      </c:pt>
                      <c:pt idx="1700">
                        <c:v>12.699951180000003</c:v>
                      </c:pt>
                      <c:pt idx="1701">
                        <c:v>12.699951180000003</c:v>
                      </c:pt>
                      <c:pt idx="1702">
                        <c:v>12.699951180000003</c:v>
                      </c:pt>
                      <c:pt idx="1703">
                        <c:v>12.699951180000003</c:v>
                      </c:pt>
                      <c:pt idx="1704">
                        <c:v>12.699951180000003</c:v>
                      </c:pt>
                      <c:pt idx="1705">
                        <c:v>12.699951180000003</c:v>
                      </c:pt>
                      <c:pt idx="1706">
                        <c:v>12.699951180000003</c:v>
                      </c:pt>
                      <c:pt idx="1707">
                        <c:v>12.699951180000003</c:v>
                      </c:pt>
                      <c:pt idx="1708">
                        <c:v>12.699951180000003</c:v>
                      </c:pt>
                      <c:pt idx="1709">
                        <c:v>12.699951180000003</c:v>
                      </c:pt>
                      <c:pt idx="1710">
                        <c:v>12.699951180000003</c:v>
                      </c:pt>
                      <c:pt idx="1711">
                        <c:v>12.699951180000003</c:v>
                      </c:pt>
                      <c:pt idx="1712">
                        <c:v>12.699951180000003</c:v>
                      </c:pt>
                      <c:pt idx="1713">
                        <c:v>12.699951180000003</c:v>
                      </c:pt>
                      <c:pt idx="1714">
                        <c:v>12.699951180000003</c:v>
                      </c:pt>
                      <c:pt idx="1715">
                        <c:v>12.699951180000003</c:v>
                      </c:pt>
                      <c:pt idx="1716">
                        <c:v>12.699951180000003</c:v>
                      </c:pt>
                      <c:pt idx="1717">
                        <c:v>12.699951180000003</c:v>
                      </c:pt>
                      <c:pt idx="1718">
                        <c:v>12.699951180000003</c:v>
                      </c:pt>
                      <c:pt idx="1719">
                        <c:v>12.699951180000003</c:v>
                      </c:pt>
                      <c:pt idx="1720">
                        <c:v>12.699951180000003</c:v>
                      </c:pt>
                      <c:pt idx="1721">
                        <c:v>12.699951180000003</c:v>
                      </c:pt>
                      <c:pt idx="1722">
                        <c:v>12.699951180000003</c:v>
                      </c:pt>
                      <c:pt idx="1723">
                        <c:v>12.699951180000003</c:v>
                      </c:pt>
                      <c:pt idx="1724">
                        <c:v>12.699951180000003</c:v>
                      </c:pt>
                      <c:pt idx="1725">
                        <c:v>12.699951180000003</c:v>
                      </c:pt>
                      <c:pt idx="1726">
                        <c:v>12.699951180000003</c:v>
                      </c:pt>
                      <c:pt idx="1727">
                        <c:v>12.699951180000003</c:v>
                      </c:pt>
                      <c:pt idx="1728">
                        <c:v>12.699951180000003</c:v>
                      </c:pt>
                      <c:pt idx="1729">
                        <c:v>12.699951180000003</c:v>
                      </c:pt>
                      <c:pt idx="1730">
                        <c:v>12.699951180000003</c:v>
                      </c:pt>
                      <c:pt idx="1731">
                        <c:v>12.699951180000003</c:v>
                      </c:pt>
                      <c:pt idx="1732">
                        <c:v>12.699951180000003</c:v>
                      </c:pt>
                      <c:pt idx="1733">
                        <c:v>12.699951180000003</c:v>
                      </c:pt>
                      <c:pt idx="1734">
                        <c:v>12.699951180000003</c:v>
                      </c:pt>
                      <c:pt idx="1735">
                        <c:v>12.699951180000003</c:v>
                      </c:pt>
                      <c:pt idx="1736">
                        <c:v>12.600097659999999</c:v>
                      </c:pt>
                      <c:pt idx="1737">
                        <c:v>12.600097659999999</c:v>
                      </c:pt>
                      <c:pt idx="1738">
                        <c:v>12.600097659999999</c:v>
                      </c:pt>
                      <c:pt idx="1739">
                        <c:v>12.600097659999999</c:v>
                      </c:pt>
                      <c:pt idx="1740">
                        <c:v>12.699951180000003</c:v>
                      </c:pt>
                      <c:pt idx="1741">
                        <c:v>12.600097659999999</c:v>
                      </c:pt>
                      <c:pt idx="1742">
                        <c:v>12.600097659999999</c:v>
                      </c:pt>
                      <c:pt idx="1743">
                        <c:v>12.600097659999999</c:v>
                      </c:pt>
                      <c:pt idx="1744">
                        <c:v>12.600097659999999</c:v>
                      </c:pt>
                      <c:pt idx="1745">
                        <c:v>12.600097659999999</c:v>
                      </c:pt>
                      <c:pt idx="1746">
                        <c:v>12.600097659999999</c:v>
                      </c:pt>
                      <c:pt idx="1747">
                        <c:v>12.600097659999999</c:v>
                      </c:pt>
                      <c:pt idx="1748">
                        <c:v>12.600097659999999</c:v>
                      </c:pt>
                      <c:pt idx="1749">
                        <c:v>12.600097659999999</c:v>
                      </c:pt>
                      <c:pt idx="1750">
                        <c:v>12.600097659999999</c:v>
                      </c:pt>
                      <c:pt idx="1751">
                        <c:v>12.600097659999999</c:v>
                      </c:pt>
                      <c:pt idx="1752">
                        <c:v>12.600097659999999</c:v>
                      </c:pt>
                      <c:pt idx="1753">
                        <c:v>12.600097659999999</c:v>
                      </c:pt>
                      <c:pt idx="1754">
                        <c:v>12.600097659999999</c:v>
                      </c:pt>
                      <c:pt idx="1755">
                        <c:v>12.600097659999999</c:v>
                      </c:pt>
                      <c:pt idx="1756">
                        <c:v>12.600097659999999</c:v>
                      </c:pt>
                      <c:pt idx="1757">
                        <c:v>12.600097659999999</c:v>
                      </c:pt>
                      <c:pt idx="1758">
                        <c:v>12.600097659999999</c:v>
                      </c:pt>
                      <c:pt idx="1759">
                        <c:v>12.600097659999999</c:v>
                      </c:pt>
                      <c:pt idx="1760">
                        <c:v>12.600097659999999</c:v>
                      </c:pt>
                      <c:pt idx="1761">
                        <c:v>12.600097659999999</c:v>
                      </c:pt>
                      <c:pt idx="1762">
                        <c:v>12.600097659999999</c:v>
                      </c:pt>
                      <c:pt idx="1763">
                        <c:v>12.600097659999999</c:v>
                      </c:pt>
                      <c:pt idx="1764">
                        <c:v>12.600097659999999</c:v>
                      </c:pt>
                      <c:pt idx="1765">
                        <c:v>12.600097659999999</c:v>
                      </c:pt>
                      <c:pt idx="1766">
                        <c:v>12.600097659999999</c:v>
                      </c:pt>
                      <c:pt idx="1767">
                        <c:v>12.600097659999999</c:v>
                      </c:pt>
                      <c:pt idx="1768">
                        <c:v>12.600097659999999</c:v>
                      </c:pt>
                      <c:pt idx="1769">
                        <c:v>12.600097659999999</c:v>
                      </c:pt>
                      <c:pt idx="1770">
                        <c:v>12.600097659999999</c:v>
                      </c:pt>
                      <c:pt idx="1771">
                        <c:v>12.600097659999999</c:v>
                      </c:pt>
                      <c:pt idx="1772">
                        <c:v>12.600097659999999</c:v>
                      </c:pt>
                      <c:pt idx="1773">
                        <c:v>12.600097659999999</c:v>
                      </c:pt>
                      <c:pt idx="1774">
                        <c:v>12.600097659999999</c:v>
                      </c:pt>
                      <c:pt idx="1775">
                        <c:v>12.600097659999999</c:v>
                      </c:pt>
                      <c:pt idx="1776">
                        <c:v>12.600097659999999</c:v>
                      </c:pt>
                      <c:pt idx="1777">
                        <c:v>12.600097659999999</c:v>
                      </c:pt>
                      <c:pt idx="1778">
                        <c:v>12.600097659999999</c:v>
                      </c:pt>
                      <c:pt idx="1779">
                        <c:v>12.600097659999999</c:v>
                      </c:pt>
                      <c:pt idx="1780">
                        <c:v>12.600097659999999</c:v>
                      </c:pt>
                      <c:pt idx="1781">
                        <c:v>12.600097659999999</c:v>
                      </c:pt>
                      <c:pt idx="1782">
                        <c:v>12.600097659999999</c:v>
                      </c:pt>
                      <c:pt idx="1783">
                        <c:v>12.600097659999999</c:v>
                      </c:pt>
                      <c:pt idx="1784">
                        <c:v>12.600097659999999</c:v>
                      </c:pt>
                      <c:pt idx="1785">
                        <c:v>12.600097659999999</c:v>
                      </c:pt>
                      <c:pt idx="1786">
                        <c:v>12.600097659999999</c:v>
                      </c:pt>
                      <c:pt idx="1787">
                        <c:v>12.600097659999999</c:v>
                      </c:pt>
                      <c:pt idx="1788">
                        <c:v>12.600097659999999</c:v>
                      </c:pt>
                      <c:pt idx="1789">
                        <c:v>12.600097659999999</c:v>
                      </c:pt>
                      <c:pt idx="1790">
                        <c:v>12.600097659999999</c:v>
                      </c:pt>
                      <c:pt idx="1791">
                        <c:v>12.600097659999999</c:v>
                      </c:pt>
                      <c:pt idx="1792">
                        <c:v>12.600097659999999</c:v>
                      </c:pt>
                      <c:pt idx="1793">
                        <c:v>12.600097659999999</c:v>
                      </c:pt>
                      <c:pt idx="1794">
                        <c:v>12.600097659999999</c:v>
                      </c:pt>
                      <c:pt idx="1795">
                        <c:v>12.600097659999999</c:v>
                      </c:pt>
                      <c:pt idx="1796">
                        <c:v>12.600097659999999</c:v>
                      </c:pt>
                      <c:pt idx="1797">
                        <c:v>12.600097659999999</c:v>
                      </c:pt>
                      <c:pt idx="1798">
                        <c:v>12.600097659999999</c:v>
                      </c:pt>
                      <c:pt idx="1799">
                        <c:v>12.600097659999999</c:v>
                      </c:pt>
                      <c:pt idx="1800">
                        <c:v>12.600097659999999</c:v>
                      </c:pt>
                      <c:pt idx="1801">
                        <c:v>12.600097659999999</c:v>
                      </c:pt>
                      <c:pt idx="1802">
                        <c:v>12.600097659999999</c:v>
                      </c:pt>
                      <c:pt idx="1803">
                        <c:v>12.600097659999999</c:v>
                      </c:pt>
                      <c:pt idx="1804">
                        <c:v>12.600097659999999</c:v>
                      </c:pt>
                      <c:pt idx="1805">
                        <c:v>12.600097659999999</c:v>
                      </c:pt>
                      <c:pt idx="1806">
                        <c:v>12.499999999999996</c:v>
                      </c:pt>
                      <c:pt idx="1807">
                        <c:v>12.499999999999996</c:v>
                      </c:pt>
                      <c:pt idx="1808">
                        <c:v>12.600097659999999</c:v>
                      </c:pt>
                      <c:pt idx="1809">
                        <c:v>12.600097659999999</c:v>
                      </c:pt>
                      <c:pt idx="1810">
                        <c:v>12.499999999999996</c:v>
                      </c:pt>
                      <c:pt idx="1811">
                        <c:v>12.600097659999999</c:v>
                      </c:pt>
                      <c:pt idx="1812">
                        <c:v>12.499999999999996</c:v>
                      </c:pt>
                      <c:pt idx="1813">
                        <c:v>12.499999999999996</c:v>
                      </c:pt>
                      <c:pt idx="1814">
                        <c:v>12.499999999999996</c:v>
                      </c:pt>
                      <c:pt idx="1815">
                        <c:v>12.499999999999996</c:v>
                      </c:pt>
                      <c:pt idx="1816">
                        <c:v>12.600097659999999</c:v>
                      </c:pt>
                      <c:pt idx="1817">
                        <c:v>12.499999999999996</c:v>
                      </c:pt>
                      <c:pt idx="1818">
                        <c:v>12.499999999999996</c:v>
                      </c:pt>
                      <c:pt idx="1819">
                        <c:v>12.499999999999996</c:v>
                      </c:pt>
                      <c:pt idx="1820">
                        <c:v>12.499999999999996</c:v>
                      </c:pt>
                      <c:pt idx="1821">
                        <c:v>12.499999999999996</c:v>
                      </c:pt>
                      <c:pt idx="1822">
                        <c:v>12.499999999999996</c:v>
                      </c:pt>
                      <c:pt idx="1823">
                        <c:v>12.499999999999996</c:v>
                      </c:pt>
                      <c:pt idx="1824">
                        <c:v>12.499999999999996</c:v>
                      </c:pt>
                      <c:pt idx="1825">
                        <c:v>12.499999999999996</c:v>
                      </c:pt>
                      <c:pt idx="1826">
                        <c:v>12.499999999999996</c:v>
                      </c:pt>
                      <c:pt idx="1827">
                        <c:v>12.499999999999996</c:v>
                      </c:pt>
                      <c:pt idx="1828">
                        <c:v>12.499999999999996</c:v>
                      </c:pt>
                      <c:pt idx="1829">
                        <c:v>12.499999999999996</c:v>
                      </c:pt>
                      <c:pt idx="1830">
                        <c:v>12.499999999999996</c:v>
                      </c:pt>
                      <c:pt idx="1831">
                        <c:v>12.499999999999996</c:v>
                      </c:pt>
                      <c:pt idx="1832">
                        <c:v>12.499999999999996</c:v>
                      </c:pt>
                      <c:pt idx="1833">
                        <c:v>12.499999999999996</c:v>
                      </c:pt>
                      <c:pt idx="1834">
                        <c:v>12.499999999999996</c:v>
                      </c:pt>
                      <c:pt idx="1835">
                        <c:v>12.499999999999996</c:v>
                      </c:pt>
                      <c:pt idx="1836">
                        <c:v>12.499999999999996</c:v>
                      </c:pt>
                      <c:pt idx="1837">
                        <c:v>12.499999999999996</c:v>
                      </c:pt>
                      <c:pt idx="1838">
                        <c:v>12.499999999999996</c:v>
                      </c:pt>
                      <c:pt idx="1839">
                        <c:v>12.499999999999996</c:v>
                      </c:pt>
                      <c:pt idx="1840">
                        <c:v>12.499999999999996</c:v>
                      </c:pt>
                      <c:pt idx="1841">
                        <c:v>12.499999999999996</c:v>
                      </c:pt>
                      <c:pt idx="1842">
                        <c:v>12.499999999999996</c:v>
                      </c:pt>
                      <c:pt idx="1843">
                        <c:v>12.499999999999996</c:v>
                      </c:pt>
                      <c:pt idx="1844">
                        <c:v>12.499999999999996</c:v>
                      </c:pt>
                      <c:pt idx="1845">
                        <c:v>12.499999999999996</c:v>
                      </c:pt>
                      <c:pt idx="1846">
                        <c:v>12.499999999999996</c:v>
                      </c:pt>
                      <c:pt idx="1847">
                        <c:v>12.499999999999996</c:v>
                      </c:pt>
                      <c:pt idx="1848">
                        <c:v>12.499999999999996</c:v>
                      </c:pt>
                      <c:pt idx="1849">
                        <c:v>12.499999999999996</c:v>
                      </c:pt>
                      <c:pt idx="1850">
                        <c:v>12.499999999999996</c:v>
                      </c:pt>
                      <c:pt idx="1851">
                        <c:v>12.499999999999996</c:v>
                      </c:pt>
                      <c:pt idx="1852">
                        <c:v>12.499999999999996</c:v>
                      </c:pt>
                      <c:pt idx="1853">
                        <c:v>12.499999999999996</c:v>
                      </c:pt>
                      <c:pt idx="1854">
                        <c:v>12.499999999999996</c:v>
                      </c:pt>
                      <c:pt idx="1855">
                        <c:v>12.499999999999996</c:v>
                      </c:pt>
                      <c:pt idx="1856">
                        <c:v>12.499999999999996</c:v>
                      </c:pt>
                      <c:pt idx="1857">
                        <c:v>12.499999999999996</c:v>
                      </c:pt>
                      <c:pt idx="1858">
                        <c:v>12.499999999999996</c:v>
                      </c:pt>
                      <c:pt idx="1859">
                        <c:v>12.499999999999996</c:v>
                      </c:pt>
                      <c:pt idx="1860">
                        <c:v>12.499999999999996</c:v>
                      </c:pt>
                      <c:pt idx="1861">
                        <c:v>12.499999999999996</c:v>
                      </c:pt>
                      <c:pt idx="1862">
                        <c:v>12.499999999999996</c:v>
                      </c:pt>
                      <c:pt idx="1863">
                        <c:v>12.499999999999996</c:v>
                      </c:pt>
                      <c:pt idx="1864">
                        <c:v>12.499999999999996</c:v>
                      </c:pt>
                      <c:pt idx="1865">
                        <c:v>12.499999999999996</c:v>
                      </c:pt>
                      <c:pt idx="1866">
                        <c:v>12.499999999999996</c:v>
                      </c:pt>
                      <c:pt idx="1867">
                        <c:v>12.499999999999996</c:v>
                      </c:pt>
                      <c:pt idx="1868">
                        <c:v>12.499999999999996</c:v>
                      </c:pt>
                      <c:pt idx="1869">
                        <c:v>12.499999999999996</c:v>
                      </c:pt>
                      <c:pt idx="1870">
                        <c:v>12.499999999999996</c:v>
                      </c:pt>
                      <c:pt idx="1871">
                        <c:v>12.499999999999996</c:v>
                      </c:pt>
                      <c:pt idx="1872">
                        <c:v>12.499999999999996</c:v>
                      </c:pt>
                      <c:pt idx="1873">
                        <c:v>12.499999999999996</c:v>
                      </c:pt>
                      <c:pt idx="1874">
                        <c:v>12.499999999999996</c:v>
                      </c:pt>
                      <c:pt idx="1875">
                        <c:v>12.499999999999996</c:v>
                      </c:pt>
                      <c:pt idx="1876">
                        <c:v>12.499999999999996</c:v>
                      </c:pt>
                      <c:pt idx="1877">
                        <c:v>12.399902350000001</c:v>
                      </c:pt>
                      <c:pt idx="1878">
                        <c:v>12.499999999999996</c:v>
                      </c:pt>
                      <c:pt idx="1879">
                        <c:v>12.499999999999996</c:v>
                      </c:pt>
                      <c:pt idx="1880">
                        <c:v>12.399902350000001</c:v>
                      </c:pt>
                      <c:pt idx="1881">
                        <c:v>12.399902350000001</c:v>
                      </c:pt>
                      <c:pt idx="1882">
                        <c:v>12.499999999999996</c:v>
                      </c:pt>
                      <c:pt idx="1883">
                        <c:v>12.399902350000001</c:v>
                      </c:pt>
                      <c:pt idx="1884">
                        <c:v>12.399902350000001</c:v>
                      </c:pt>
                      <c:pt idx="1885">
                        <c:v>12.399902350000001</c:v>
                      </c:pt>
                      <c:pt idx="1886">
                        <c:v>12.399902350000001</c:v>
                      </c:pt>
                      <c:pt idx="1887">
                        <c:v>12.399902350000001</c:v>
                      </c:pt>
                      <c:pt idx="1888">
                        <c:v>12.399902350000001</c:v>
                      </c:pt>
                      <c:pt idx="1889">
                        <c:v>12.399902350000001</c:v>
                      </c:pt>
                      <c:pt idx="1890">
                        <c:v>12.399902350000001</c:v>
                      </c:pt>
                      <c:pt idx="1891">
                        <c:v>12.399902350000001</c:v>
                      </c:pt>
                      <c:pt idx="1892">
                        <c:v>12.399902350000001</c:v>
                      </c:pt>
                      <c:pt idx="1893">
                        <c:v>12.399902350000001</c:v>
                      </c:pt>
                      <c:pt idx="1894">
                        <c:v>12.399902350000001</c:v>
                      </c:pt>
                      <c:pt idx="1895">
                        <c:v>12.399902350000001</c:v>
                      </c:pt>
                      <c:pt idx="1896">
                        <c:v>12.399902350000001</c:v>
                      </c:pt>
                      <c:pt idx="1897">
                        <c:v>12.399902350000001</c:v>
                      </c:pt>
                      <c:pt idx="1898">
                        <c:v>12.399902350000001</c:v>
                      </c:pt>
                      <c:pt idx="1899">
                        <c:v>12.399902350000001</c:v>
                      </c:pt>
                      <c:pt idx="1900">
                        <c:v>12.399902350000001</c:v>
                      </c:pt>
                      <c:pt idx="1901">
                        <c:v>12.399902350000001</c:v>
                      </c:pt>
                      <c:pt idx="1902">
                        <c:v>12.399902350000001</c:v>
                      </c:pt>
                      <c:pt idx="1903">
                        <c:v>12.399902350000001</c:v>
                      </c:pt>
                      <c:pt idx="1904">
                        <c:v>12.399902350000001</c:v>
                      </c:pt>
                      <c:pt idx="1905">
                        <c:v>12.399902350000001</c:v>
                      </c:pt>
                      <c:pt idx="1906">
                        <c:v>12.399902350000001</c:v>
                      </c:pt>
                      <c:pt idx="1907">
                        <c:v>12.399902350000001</c:v>
                      </c:pt>
                      <c:pt idx="1908">
                        <c:v>12.399902350000001</c:v>
                      </c:pt>
                      <c:pt idx="1909">
                        <c:v>12.399902350000001</c:v>
                      </c:pt>
                      <c:pt idx="1910">
                        <c:v>12.399902350000001</c:v>
                      </c:pt>
                      <c:pt idx="1911">
                        <c:v>12.399902350000001</c:v>
                      </c:pt>
                      <c:pt idx="1912">
                        <c:v>12.399902350000001</c:v>
                      </c:pt>
                      <c:pt idx="1913">
                        <c:v>12.399902350000001</c:v>
                      </c:pt>
                      <c:pt idx="1914">
                        <c:v>12.399902350000001</c:v>
                      </c:pt>
                      <c:pt idx="1915">
                        <c:v>12.399902350000001</c:v>
                      </c:pt>
                      <c:pt idx="1916">
                        <c:v>12.399902350000001</c:v>
                      </c:pt>
                      <c:pt idx="1917">
                        <c:v>12.399902350000001</c:v>
                      </c:pt>
                      <c:pt idx="1918">
                        <c:v>12.399902350000001</c:v>
                      </c:pt>
                      <c:pt idx="1919">
                        <c:v>12.399902350000001</c:v>
                      </c:pt>
                      <c:pt idx="1920">
                        <c:v>12.399902350000001</c:v>
                      </c:pt>
                      <c:pt idx="1921">
                        <c:v>12.399902350000001</c:v>
                      </c:pt>
                      <c:pt idx="1922">
                        <c:v>12.399902350000001</c:v>
                      </c:pt>
                      <c:pt idx="1923">
                        <c:v>12.399902350000001</c:v>
                      </c:pt>
                      <c:pt idx="1924">
                        <c:v>12.399902350000001</c:v>
                      </c:pt>
                      <c:pt idx="1925">
                        <c:v>12.399902350000001</c:v>
                      </c:pt>
                      <c:pt idx="1926">
                        <c:v>12.399902350000001</c:v>
                      </c:pt>
                      <c:pt idx="1927">
                        <c:v>12.399902350000001</c:v>
                      </c:pt>
                      <c:pt idx="1928">
                        <c:v>12.399902350000001</c:v>
                      </c:pt>
                      <c:pt idx="1929">
                        <c:v>12.399902350000001</c:v>
                      </c:pt>
                      <c:pt idx="1930">
                        <c:v>12.399902350000001</c:v>
                      </c:pt>
                      <c:pt idx="1931">
                        <c:v>12.399902350000001</c:v>
                      </c:pt>
                      <c:pt idx="1932">
                        <c:v>12.399902350000001</c:v>
                      </c:pt>
                      <c:pt idx="1933">
                        <c:v>12.399902350000001</c:v>
                      </c:pt>
                      <c:pt idx="1934">
                        <c:v>12.399902350000001</c:v>
                      </c:pt>
                      <c:pt idx="1935">
                        <c:v>12.399902350000001</c:v>
                      </c:pt>
                      <c:pt idx="1936">
                        <c:v>12.399902350000001</c:v>
                      </c:pt>
                      <c:pt idx="1937">
                        <c:v>12.399902350000001</c:v>
                      </c:pt>
                      <c:pt idx="1938">
                        <c:v>12.399902350000001</c:v>
                      </c:pt>
                      <c:pt idx="1939">
                        <c:v>12.399902350000001</c:v>
                      </c:pt>
                      <c:pt idx="1940">
                        <c:v>12.399902350000001</c:v>
                      </c:pt>
                      <c:pt idx="1941">
                        <c:v>12.399902350000001</c:v>
                      </c:pt>
                      <c:pt idx="1942">
                        <c:v>12.399902350000001</c:v>
                      </c:pt>
                      <c:pt idx="1943">
                        <c:v>12.399902350000001</c:v>
                      </c:pt>
                      <c:pt idx="1944">
                        <c:v>12.300048829999998</c:v>
                      </c:pt>
                      <c:pt idx="1945">
                        <c:v>12.399902350000001</c:v>
                      </c:pt>
                      <c:pt idx="1946">
                        <c:v>12.300048829999998</c:v>
                      </c:pt>
                      <c:pt idx="1947">
                        <c:v>12.399902350000001</c:v>
                      </c:pt>
                      <c:pt idx="1948">
                        <c:v>12.300048829999998</c:v>
                      </c:pt>
                      <c:pt idx="1949">
                        <c:v>12.300048829999998</c:v>
                      </c:pt>
                      <c:pt idx="1950">
                        <c:v>12.300048829999998</c:v>
                      </c:pt>
                      <c:pt idx="1951">
                        <c:v>12.300048829999998</c:v>
                      </c:pt>
                      <c:pt idx="1952">
                        <c:v>12.300048829999998</c:v>
                      </c:pt>
                      <c:pt idx="1953">
                        <c:v>12.300048829999998</c:v>
                      </c:pt>
                      <c:pt idx="1954">
                        <c:v>12.300048829999998</c:v>
                      </c:pt>
                      <c:pt idx="1955">
                        <c:v>12.300048829999998</c:v>
                      </c:pt>
                      <c:pt idx="1956">
                        <c:v>12.399902350000001</c:v>
                      </c:pt>
                      <c:pt idx="1957">
                        <c:v>12.300048829999998</c:v>
                      </c:pt>
                      <c:pt idx="1958">
                        <c:v>12.300048829999998</c:v>
                      </c:pt>
                      <c:pt idx="1959">
                        <c:v>12.300048829999998</c:v>
                      </c:pt>
                      <c:pt idx="1960">
                        <c:v>12.300048829999998</c:v>
                      </c:pt>
                      <c:pt idx="1961">
                        <c:v>12.300048829999998</c:v>
                      </c:pt>
                      <c:pt idx="1962">
                        <c:v>12.300048829999998</c:v>
                      </c:pt>
                      <c:pt idx="1963">
                        <c:v>12.300048829999998</c:v>
                      </c:pt>
                      <c:pt idx="1964">
                        <c:v>12.300048829999998</c:v>
                      </c:pt>
                      <c:pt idx="1965">
                        <c:v>12.300048829999998</c:v>
                      </c:pt>
                      <c:pt idx="1966">
                        <c:v>12.300048829999998</c:v>
                      </c:pt>
                      <c:pt idx="1967">
                        <c:v>12.300048829999998</c:v>
                      </c:pt>
                      <c:pt idx="1968">
                        <c:v>12.300048829999998</c:v>
                      </c:pt>
                      <c:pt idx="1969">
                        <c:v>12.300048829999998</c:v>
                      </c:pt>
                      <c:pt idx="1970">
                        <c:v>12.300048829999998</c:v>
                      </c:pt>
                      <c:pt idx="1971">
                        <c:v>12.300048829999998</c:v>
                      </c:pt>
                      <c:pt idx="1972">
                        <c:v>12.300048829999998</c:v>
                      </c:pt>
                      <c:pt idx="1973">
                        <c:v>12.300048829999998</c:v>
                      </c:pt>
                      <c:pt idx="1974">
                        <c:v>12.300048829999998</c:v>
                      </c:pt>
                      <c:pt idx="1975">
                        <c:v>12.300048829999998</c:v>
                      </c:pt>
                      <c:pt idx="1976">
                        <c:v>12.300048829999998</c:v>
                      </c:pt>
                      <c:pt idx="1977">
                        <c:v>12.300048829999998</c:v>
                      </c:pt>
                      <c:pt idx="1978">
                        <c:v>12.300048829999998</c:v>
                      </c:pt>
                      <c:pt idx="1979">
                        <c:v>12.300048829999998</c:v>
                      </c:pt>
                      <c:pt idx="1980">
                        <c:v>12.300048829999998</c:v>
                      </c:pt>
                      <c:pt idx="1981">
                        <c:v>12.300048829999998</c:v>
                      </c:pt>
                      <c:pt idx="1982">
                        <c:v>12.300048829999998</c:v>
                      </c:pt>
                      <c:pt idx="1983">
                        <c:v>12.300048829999998</c:v>
                      </c:pt>
                      <c:pt idx="1984">
                        <c:v>12.300048829999998</c:v>
                      </c:pt>
                      <c:pt idx="1985">
                        <c:v>12.300048829999998</c:v>
                      </c:pt>
                      <c:pt idx="1986">
                        <c:v>12.300048829999998</c:v>
                      </c:pt>
                      <c:pt idx="1987">
                        <c:v>12.300048829999998</c:v>
                      </c:pt>
                      <c:pt idx="1988">
                        <c:v>12.300048829999998</c:v>
                      </c:pt>
                      <c:pt idx="1989">
                        <c:v>12.300048829999998</c:v>
                      </c:pt>
                      <c:pt idx="1990">
                        <c:v>12.300048829999998</c:v>
                      </c:pt>
                      <c:pt idx="1991">
                        <c:v>12.300048829999998</c:v>
                      </c:pt>
                      <c:pt idx="1992">
                        <c:v>12.300048829999998</c:v>
                      </c:pt>
                      <c:pt idx="1993">
                        <c:v>12.300048829999998</c:v>
                      </c:pt>
                      <c:pt idx="1994">
                        <c:v>12.300048829999998</c:v>
                      </c:pt>
                      <c:pt idx="1995">
                        <c:v>12.300048829999998</c:v>
                      </c:pt>
                      <c:pt idx="1996">
                        <c:v>12.300048829999998</c:v>
                      </c:pt>
                      <c:pt idx="1997">
                        <c:v>12.300048829999998</c:v>
                      </c:pt>
                      <c:pt idx="1998">
                        <c:v>12.300048829999998</c:v>
                      </c:pt>
                      <c:pt idx="1999">
                        <c:v>12.300048829999998</c:v>
                      </c:pt>
                      <c:pt idx="2000">
                        <c:v>12.300048829999998</c:v>
                      </c:pt>
                      <c:pt idx="2001">
                        <c:v>12.300048829999998</c:v>
                      </c:pt>
                      <c:pt idx="2002">
                        <c:v>12.300048829999998</c:v>
                      </c:pt>
                      <c:pt idx="2003">
                        <c:v>12.300048829999998</c:v>
                      </c:pt>
                      <c:pt idx="2004">
                        <c:v>12.300048829999998</c:v>
                      </c:pt>
                      <c:pt idx="2005">
                        <c:v>12.300048829999998</c:v>
                      </c:pt>
                      <c:pt idx="2006">
                        <c:v>12.300048829999998</c:v>
                      </c:pt>
                      <c:pt idx="2007">
                        <c:v>12.300048829999998</c:v>
                      </c:pt>
                      <c:pt idx="2008">
                        <c:v>12.199951180000003</c:v>
                      </c:pt>
                      <c:pt idx="2009">
                        <c:v>12.199951180000003</c:v>
                      </c:pt>
                      <c:pt idx="2010">
                        <c:v>12.199951180000003</c:v>
                      </c:pt>
                      <c:pt idx="2011">
                        <c:v>12.199951180000003</c:v>
                      </c:pt>
                      <c:pt idx="2012">
                        <c:v>12.300048829999998</c:v>
                      </c:pt>
                      <c:pt idx="2013">
                        <c:v>12.199951180000003</c:v>
                      </c:pt>
                      <c:pt idx="2014">
                        <c:v>12.300048829999998</c:v>
                      </c:pt>
                      <c:pt idx="2015">
                        <c:v>12.300048829999998</c:v>
                      </c:pt>
                      <c:pt idx="2016">
                        <c:v>12.199951180000003</c:v>
                      </c:pt>
                      <c:pt idx="2017">
                        <c:v>12.199951180000003</c:v>
                      </c:pt>
                      <c:pt idx="2018">
                        <c:v>12.199951180000003</c:v>
                      </c:pt>
                      <c:pt idx="2019">
                        <c:v>12.199951180000003</c:v>
                      </c:pt>
                      <c:pt idx="2020">
                        <c:v>12.199951180000003</c:v>
                      </c:pt>
                      <c:pt idx="2021">
                        <c:v>12.199951180000003</c:v>
                      </c:pt>
                      <c:pt idx="2022">
                        <c:v>12.199951180000003</c:v>
                      </c:pt>
                      <c:pt idx="2023">
                        <c:v>12.199951180000003</c:v>
                      </c:pt>
                      <c:pt idx="2024">
                        <c:v>12.199951180000003</c:v>
                      </c:pt>
                      <c:pt idx="2025">
                        <c:v>12.199951180000003</c:v>
                      </c:pt>
                      <c:pt idx="2026">
                        <c:v>12.199951180000003</c:v>
                      </c:pt>
                      <c:pt idx="2027">
                        <c:v>12.199951180000003</c:v>
                      </c:pt>
                      <c:pt idx="2028">
                        <c:v>12.199951180000003</c:v>
                      </c:pt>
                      <c:pt idx="2029">
                        <c:v>12.199951180000003</c:v>
                      </c:pt>
                      <c:pt idx="2030">
                        <c:v>12.199951180000003</c:v>
                      </c:pt>
                      <c:pt idx="2031">
                        <c:v>12.199951180000003</c:v>
                      </c:pt>
                      <c:pt idx="2032">
                        <c:v>12.199951180000003</c:v>
                      </c:pt>
                      <c:pt idx="2033">
                        <c:v>12.199951180000003</c:v>
                      </c:pt>
                      <c:pt idx="2034">
                        <c:v>12.199951180000003</c:v>
                      </c:pt>
                      <c:pt idx="2035">
                        <c:v>12.199951180000003</c:v>
                      </c:pt>
                      <c:pt idx="2036">
                        <c:v>12.199951180000003</c:v>
                      </c:pt>
                      <c:pt idx="2037">
                        <c:v>12.199951180000003</c:v>
                      </c:pt>
                      <c:pt idx="2038">
                        <c:v>12.199951180000003</c:v>
                      </c:pt>
                      <c:pt idx="2039">
                        <c:v>12.199951180000003</c:v>
                      </c:pt>
                      <c:pt idx="2040">
                        <c:v>12.199951180000003</c:v>
                      </c:pt>
                      <c:pt idx="2041">
                        <c:v>12.199951180000003</c:v>
                      </c:pt>
                      <c:pt idx="2042">
                        <c:v>12.199951180000003</c:v>
                      </c:pt>
                      <c:pt idx="2043">
                        <c:v>12.199951180000003</c:v>
                      </c:pt>
                      <c:pt idx="2044">
                        <c:v>12.199951180000003</c:v>
                      </c:pt>
                      <c:pt idx="2045">
                        <c:v>12.199951180000003</c:v>
                      </c:pt>
                      <c:pt idx="2046">
                        <c:v>12.199951180000003</c:v>
                      </c:pt>
                      <c:pt idx="2047">
                        <c:v>12.199951180000003</c:v>
                      </c:pt>
                      <c:pt idx="2048">
                        <c:v>12.199951180000003</c:v>
                      </c:pt>
                      <c:pt idx="2049">
                        <c:v>12.199951180000003</c:v>
                      </c:pt>
                      <c:pt idx="2050">
                        <c:v>12.199951180000003</c:v>
                      </c:pt>
                      <c:pt idx="2051">
                        <c:v>12.199951180000003</c:v>
                      </c:pt>
                      <c:pt idx="2052">
                        <c:v>12.199951180000003</c:v>
                      </c:pt>
                      <c:pt idx="2053">
                        <c:v>12.199951180000003</c:v>
                      </c:pt>
                      <c:pt idx="2054">
                        <c:v>12.199951180000003</c:v>
                      </c:pt>
                      <c:pt idx="2055">
                        <c:v>12.199951180000003</c:v>
                      </c:pt>
                      <c:pt idx="2056">
                        <c:v>12.199951180000003</c:v>
                      </c:pt>
                      <c:pt idx="2057">
                        <c:v>12.199951180000003</c:v>
                      </c:pt>
                      <c:pt idx="2058">
                        <c:v>12.199951180000003</c:v>
                      </c:pt>
                      <c:pt idx="2059">
                        <c:v>12.199951180000003</c:v>
                      </c:pt>
                      <c:pt idx="2060">
                        <c:v>12.199951180000003</c:v>
                      </c:pt>
                      <c:pt idx="2061">
                        <c:v>12.199951180000003</c:v>
                      </c:pt>
                      <c:pt idx="2062">
                        <c:v>12.199951180000003</c:v>
                      </c:pt>
                      <c:pt idx="2063">
                        <c:v>12.199951180000003</c:v>
                      </c:pt>
                      <c:pt idx="2064">
                        <c:v>12.199951180000003</c:v>
                      </c:pt>
                      <c:pt idx="2065">
                        <c:v>12.199951180000003</c:v>
                      </c:pt>
                      <c:pt idx="2066">
                        <c:v>12.199951180000003</c:v>
                      </c:pt>
                      <c:pt idx="2067">
                        <c:v>12.199951180000003</c:v>
                      </c:pt>
                      <c:pt idx="2068">
                        <c:v>12.199951180000003</c:v>
                      </c:pt>
                      <c:pt idx="2069">
                        <c:v>12.100097659999999</c:v>
                      </c:pt>
                      <c:pt idx="2070">
                        <c:v>12.199951180000003</c:v>
                      </c:pt>
                      <c:pt idx="2071">
                        <c:v>12.199951180000003</c:v>
                      </c:pt>
                      <c:pt idx="2072">
                        <c:v>12.199951180000003</c:v>
                      </c:pt>
                      <c:pt idx="2073">
                        <c:v>12.100097659999999</c:v>
                      </c:pt>
                      <c:pt idx="2074">
                        <c:v>12.199951180000003</c:v>
                      </c:pt>
                      <c:pt idx="2075">
                        <c:v>12.199951180000003</c:v>
                      </c:pt>
                      <c:pt idx="2076">
                        <c:v>12.199951180000003</c:v>
                      </c:pt>
                      <c:pt idx="2077">
                        <c:v>12.199951180000003</c:v>
                      </c:pt>
                      <c:pt idx="2078">
                        <c:v>12.199951180000003</c:v>
                      </c:pt>
                      <c:pt idx="2079">
                        <c:v>12.100097659999999</c:v>
                      </c:pt>
                      <c:pt idx="2080">
                        <c:v>12.100097659999999</c:v>
                      </c:pt>
                      <c:pt idx="2081">
                        <c:v>12.199951180000003</c:v>
                      </c:pt>
                      <c:pt idx="2082">
                        <c:v>12.199951180000003</c:v>
                      </c:pt>
                      <c:pt idx="2083">
                        <c:v>12.100097659999999</c:v>
                      </c:pt>
                      <c:pt idx="2084">
                        <c:v>12.199951180000003</c:v>
                      </c:pt>
                      <c:pt idx="2085">
                        <c:v>12.100097659999999</c:v>
                      </c:pt>
                      <c:pt idx="2086">
                        <c:v>12.100097659999999</c:v>
                      </c:pt>
                      <c:pt idx="2087">
                        <c:v>12.199951180000003</c:v>
                      </c:pt>
                      <c:pt idx="2088">
                        <c:v>12.100097659999999</c:v>
                      </c:pt>
                      <c:pt idx="2089">
                        <c:v>12.100097659999999</c:v>
                      </c:pt>
                      <c:pt idx="2090">
                        <c:v>12.100097659999999</c:v>
                      </c:pt>
                      <c:pt idx="2091">
                        <c:v>12.100097659999999</c:v>
                      </c:pt>
                      <c:pt idx="2092">
                        <c:v>12.100097659999999</c:v>
                      </c:pt>
                      <c:pt idx="2093">
                        <c:v>12.100097659999999</c:v>
                      </c:pt>
                      <c:pt idx="2094">
                        <c:v>12.100097659999999</c:v>
                      </c:pt>
                      <c:pt idx="2095">
                        <c:v>12.100097659999999</c:v>
                      </c:pt>
                      <c:pt idx="2096">
                        <c:v>12.100097659999999</c:v>
                      </c:pt>
                      <c:pt idx="2097">
                        <c:v>12.100097659999999</c:v>
                      </c:pt>
                      <c:pt idx="2098">
                        <c:v>12.100097659999999</c:v>
                      </c:pt>
                      <c:pt idx="2099">
                        <c:v>12.100097659999999</c:v>
                      </c:pt>
                      <c:pt idx="2100">
                        <c:v>12.100097659999999</c:v>
                      </c:pt>
                      <c:pt idx="2101">
                        <c:v>12.100097659999999</c:v>
                      </c:pt>
                      <c:pt idx="2102">
                        <c:v>12.100097659999999</c:v>
                      </c:pt>
                      <c:pt idx="2103">
                        <c:v>12.100097659999999</c:v>
                      </c:pt>
                      <c:pt idx="2104">
                        <c:v>12.100097659999999</c:v>
                      </c:pt>
                      <c:pt idx="2105">
                        <c:v>12.100097659999999</c:v>
                      </c:pt>
                      <c:pt idx="2106">
                        <c:v>12.100097659999999</c:v>
                      </c:pt>
                      <c:pt idx="2107">
                        <c:v>12.100097659999999</c:v>
                      </c:pt>
                      <c:pt idx="2108">
                        <c:v>12.100097659999999</c:v>
                      </c:pt>
                      <c:pt idx="2109">
                        <c:v>12.100097659999999</c:v>
                      </c:pt>
                      <c:pt idx="2110">
                        <c:v>12.100097659999999</c:v>
                      </c:pt>
                      <c:pt idx="2111">
                        <c:v>12.100097659999999</c:v>
                      </c:pt>
                      <c:pt idx="2112">
                        <c:v>12.100097659999999</c:v>
                      </c:pt>
                      <c:pt idx="2113">
                        <c:v>12.100097659999999</c:v>
                      </c:pt>
                      <c:pt idx="2114">
                        <c:v>12.100097659999999</c:v>
                      </c:pt>
                      <c:pt idx="2115">
                        <c:v>12.100097659999999</c:v>
                      </c:pt>
                      <c:pt idx="2116">
                        <c:v>12.100097659999999</c:v>
                      </c:pt>
                      <c:pt idx="2117">
                        <c:v>12.100097659999999</c:v>
                      </c:pt>
                      <c:pt idx="2118">
                        <c:v>12.100097659999999</c:v>
                      </c:pt>
                      <c:pt idx="2119">
                        <c:v>12.100097659999999</c:v>
                      </c:pt>
                      <c:pt idx="2120">
                        <c:v>12.100097659999999</c:v>
                      </c:pt>
                      <c:pt idx="2121">
                        <c:v>12.100097659999999</c:v>
                      </c:pt>
                      <c:pt idx="2122">
                        <c:v>12.100097659999999</c:v>
                      </c:pt>
                      <c:pt idx="2123">
                        <c:v>12.100097659999999</c:v>
                      </c:pt>
                      <c:pt idx="2124">
                        <c:v>12.100097659999999</c:v>
                      </c:pt>
                      <c:pt idx="2125">
                        <c:v>12.100097659999999</c:v>
                      </c:pt>
                      <c:pt idx="2126">
                        <c:v>12.100097659999999</c:v>
                      </c:pt>
                      <c:pt idx="2127">
                        <c:v>12.100097659999999</c:v>
                      </c:pt>
                      <c:pt idx="2128">
                        <c:v>12.100097659999999</c:v>
                      </c:pt>
                      <c:pt idx="2129">
                        <c:v>12.100097659999999</c:v>
                      </c:pt>
                      <c:pt idx="2130">
                        <c:v>12.100097659999999</c:v>
                      </c:pt>
                      <c:pt idx="2131">
                        <c:v>12.100097659999999</c:v>
                      </c:pt>
                      <c:pt idx="2132">
                        <c:v>12.100097659999999</c:v>
                      </c:pt>
                      <c:pt idx="2133">
                        <c:v>11.999999999999996</c:v>
                      </c:pt>
                      <c:pt idx="2134">
                        <c:v>12.100097659999999</c:v>
                      </c:pt>
                      <c:pt idx="2135">
                        <c:v>11.999999999999996</c:v>
                      </c:pt>
                      <c:pt idx="2136">
                        <c:v>12.100097659999999</c:v>
                      </c:pt>
                      <c:pt idx="2137">
                        <c:v>12.100097659999999</c:v>
                      </c:pt>
                      <c:pt idx="2138">
                        <c:v>12.100097659999999</c:v>
                      </c:pt>
                      <c:pt idx="2139">
                        <c:v>12.100097659999999</c:v>
                      </c:pt>
                      <c:pt idx="2140">
                        <c:v>11.999999999999996</c:v>
                      </c:pt>
                      <c:pt idx="2141">
                        <c:v>12.100097659999999</c:v>
                      </c:pt>
                      <c:pt idx="2142">
                        <c:v>12.100097659999999</c:v>
                      </c:pt>
                      <c:pt idx="2143">
                        <c:v>11.999999999999996</c:v>
                      </c:pt>
                      <c:pt idx="2144">
                        <c:v>11.999999999999996</c:v>
                      </c:pt>
                      <c:pt idx="2145">
                        <c:v>12.100097659999999</c:v>
                      </c:pt>
                      <c:pt idx="2146">
                        <c:v>11.999999999999996</c:v>
                      </c:pt>
                      <c:pt idx="2147">
                        <c:v>11.999999999999996</c:v>
                      </c:pt>
                      <c:pt idx="2148">
                        <c:v>12.100097659999999</c:v>
                      </c:pt>
                      <c:pt idx="2149">
                        <c:v>11.999999999999996</c:v>
                      </c:pt>
                      <c:pt idx="2150">
                        <c:v>11.999999999999996</c:v>
                      </c:pt>
                      <c:pt idx="2151">
                        <c:v>11.999999999999996</c:v>
                      </c:pt>
                      <c:pt idx="2152">
                        <c:v>11.999999999999996</c:v>
                      </c:pt>
                      <c:pt idx="2153">
                        <c:v>11.999999999999996</c:v>
                      </c:pt>
                      <c:pt idx="2154">
                        <c:v>11.999999999999996</c:v>
                      </c:pt>
                      <c:pt idx="2155">
                        <c:v>11.999999999999996</c:v>
                      </c:pt>
                      <c:pt idx="2156">
                        <c:v>11.999999999999996</c:v>
                      </c:pt>
                      <c:pt idx="2157">
                        <c:v>11.999999999999996</c:v>
                      </c:pt>
                      <c:pt idx="2158">
                        <c:v>11.999999999999996</c:v>
                      </c:pt>
                      <c:pt idx="2159">
                        <c:v>11.999999999999996</c:v>
                      </c:pt>
                      <c:pt idx="2160">
                        <c:v>11.999999999999996</c:v>
                      </c:pt>
                      <c:pt idx="2161">
                        <c:v>11.999999999999996</c:v>
                      </c:pt>
                      <c:pt idx="2162">
                        <c:v>11.999999999999996</c:v>
                      </c:pt>
                      <c:pt idx="2163">
                        <c:v>11.999999999999996</c:v>
                      </c:pt>
                      <c:pt idx="2164">
                        <c:v>11.999999999999996</c:v>
                      </c:pt>
                      <c:pt idx="2165">
                        <c:v>11.999999999999996</c:v>
                      </c:pt>
                      <c:pt idx="2166">
                        <c:v>11.999999999999996</c:v>
                      </c:pt>
                      <c:pt idx="2167">
                        <c:v>11.999999999999996</c:v>
                      </c:pt>
                      <c:pt idx="2168">
                        <c:v>11.999999999999996</c:v>
                      </c:pt>
                      <c:pt idx="2169">
                        <c:v>11.999999999999996</c:v>
                      </c:pt>
                      <c:pt idx="2170">
                        <c:v>11.999999999999996</c:v>
                      </c:pt>
                      <c:pt idx="2171">
                        <c:v>11.999999999999996</c:v>
                      </c:pt>
                      <c:pt idx="2172">
                        <c:v>11.999999999999996</c:v>
                      </c:pt>
                      <c:pt idx="2173">
                        <c:v>11.999999999999996</c:v>
                      </c:pt>
                      <c:pt idx="2174">
                        <c:v>11.999999999999996</c:v>
                      </c:pt>
                      <c:pt idx="2175">
                        <c:v>11.999999999999996</c:v>
                      </c:pt>
                      <c:pt idx="2176">
                        <c:v>11.999999999999996</c:v>
                      </c:pt>
                      <c:pt idx="2177">
                        <c:v>11.999999999999996</c:v>
                      </c:pt>
                      <c:pt idx="2178">
                        <c:v>11.999999999999996</c:v>
                      </c:pt>
                      <c:pt idx="2179">
                        <c:v>11.999999999999996</c:v>
                      </c:pt>
                      <c:pt idx="2180">
                        <c:v>11.999999999999996</c:v>
                      </c:pt>
                      <c:pt idx="2181">
                        <c:v>11.999999999999996</c:v>
                      </c:pt>
                      <c:pt idx="2182">
                        <c:v>11.999999999999996</c:v>
                      </c:pt>
                      <c:pt idx="2183">
                        <c:v>11.999999999999996</c:v>
                      </c:pt>
                      <c:pt idx="2184">
                        <c:v>11.999999999999996</c:v>
                      </c:pt>
                      <c:pt idx="2185">
                        <c:v>11.999999999999996</c:v>
                      </c:pt>
                      <c:pt idx="2186">
                        <c:v>11.999999999999996</c:v>
                      </c:pt>
                      <c:pt idx="2187">
                        <c:v>11.999999999999996</c:v>
                      </c:pt>
                      <c:pt idx="2188">
                        <c:v>11.999999999999996</c:v>
                      </c:pt>
                      <c:pt idx="2189">
                        <c:v>11.999999999999996</c:v>
                      </c:pt>
                      <c:pt idx="2190">
                        <c:v>11.999999999999996</c:v>
                      </c:pt>
                      <c:pt idx="2191">
                        <c:v>11.999999999999996</c:v>
                      </c:pt>
                      <c:pt idx="2192">
                        <c:v>11.999999999999996</c:v>
                      </c:pt>
                      <c:pt idx="2193">
                        <c:v>11.999999999999996</c:v>
                      </c:pt>
                      <c:pt idx="2194">
                        <c:v>11.999999999999996</c:v>
                      </c:pt>
                      <c:pt idx="2195">
                        <c:v>11.999999999999996</c:v>
                      </c:pt>
                      <c:pt idx="2196">
                        <c:v>11.999999999999996</c:v>
                      </c:pt>
                      <c:pt idx="2197">
                        <c:v>11.999999999999996</c:v>
                      </c:pt>
                      <c:pt idx="2198">
                        <c:v>11.999999999999996</c:v>
                      </c:pt>
                      <c:pt idx="2199">
                        <c:v>11.999999999999996</c:v>
                      </c:pt>
                      <c:pt idx="2200">
                        <c:v>11.999999999999996</c:v>
                      </c:pt>
                      <c:pt idx="2201">
                        <c:v>11.899902350000001</c:v>
                      </c:pt>
                      <c:pt idx="2202">
                        <c:v>11.899902350000001</c:v>
                      </c:pt>
                      <c:pt idx="2203">
                        <c:v>11.999999999999996</c:v>
                      </c:pt>
                      <c:pt idx="2204">
                        <c:v>11.999999999999996</c:v>
                      </c:pt>
                      <c:pt idx="2205">
                        <c:v>11.999999999999996</c:v>
                      </c:pt>
                      <c:pt idx="2206">
                        <c:v>11.999999999999996</c:v>
                      </c:pt>
                      <c:pt idx="2207">
                        <c:v>11.999999999999996</c:v>
                      </c:pt>
                      <c:pt idx="2208">
                        <c:v>11.899902350000001</c:v>
                      </c:pt>
                      <c:pt idx="2209">
                        <c:v>11.899902350000001</c:v>
                      </c:pt>
                      <c:pt idx="2210">
                        <c:v>11.899902350000001</c:v>
                      </c:pt>
                      <c:pt idx="2211">
                        <c:v>11.899902350000001</c:v>
                      </c:pt>
                      <c:pt idx="2212">
                        <c:v>11.899902350000001</c:v>
                      </c:pt>
                      <c:pt idx="2213">
                        <c:v>11.899902350000001</c:v>
                      </c:pt>
                      <c:pt idx="2214">
                        <c:v>11.899902350000001</c:v>
                      </c:pt>
                      <c:pt idx="2215">
                        <c:v>11.899902350000001</c:v>
                      </c:pt>
                      <c:pt idx="2216">
                        <c:v>11.899902350000001</c:v>
                      </c:pt>
                      <c:pt idx="2217">
                        <c:v>11.899902350000001</c:v>
                      </c:pt>
                      <c:pt idx="2218">
                        <c:v>11.899902350000001</c:v>
                      </c:pt>
                      <c:pt idx="2219">
                        <c:v>11.899902350000001</c:v>
                      </c:pt>
                      <c:pt idx="2220">
                        <c:v>11.899902350000001</c:v>
                      </c:pt>
                      <c:pt idx="2221">
                        <c:v>11.899902350000001</c:v>
                      </c:pt>
                      <c:pt idx="2222">
                        <c:v>11.899902350000001</c:v>
                      </c:pt>
                      <c:pt idx="2223">
                        <c:v>11.899902350000001</c:v>
                      </c:pt>
                      <c:pt idx="2224">
                        <c:v>11.899902350000001</c:v>
                      </c:pt>
                      <c:pt idx="2225">
                        <c:v>11.899902350000001</c:v>
                      </c:pt>
                      <c:pt idx="2226">
                        <c:v>11.899902350000001</c:v>
                      </c:pt>
                      <c:pt idx="2227">
                        <c:v>11.899902350000001</c:v>
                      </c:pt>
                      <c:pt idx="2228">
                        <c:v>11.899902350000001</c:v>
                      </c:pt>
                      <c:pt idx="2229">
                        <c:v>11.899902350000001</c:v>
                      </c:pt>
                      <c:pt idx="2230">
                        <c:v>11.899902350000001</c:v>
                      </c:pt>
                      <c:pt idx="2231">
                        <c:v>11.899902350000001</c:v>
                      </c:pt>
                      <c:pt idx="2232">
                        <c:v>11.899902350000001</c:v>
                      </c:pt>
                      <c:pt idx="2233">
                        <c:v>11.899902350000001</c:v>
                      </c:pt>
                      <c:pt idx="2234">
                        <c:v>11.899902350000001</c:v>
                      </c:pt>
                      <c:pt idx="2235">
                        <c:v>11.899902350000001</c:v>
                      </c:pt>
                      <c:pt idx="2236">
                        <c:v>11.899902350000001</c:v>
                      </c:pt>
                      <c:pt idx="2237">
                        <c:v>11.899902350000001</c:v>
                      </c:pt>
                      <c:pt idx="2238">
                        <c:v>11.899902350000001</c:v>
                      </c:pt>
                      <c:pt idx="2239">
                        <c:v>11.899902350000001</c:v>
                      </c:pt>
                      <c:pt idx="2240">
                        <c:v>11.899902350000001</c:v>
                      </c:pt>
                      <c:pt idx="2241">
                        <c:v>11.899902350000001</c:v>
                      </c:pt>
                      <c:pt idx="2242">
                        <c:v>11.899902350000001</c:v>
                      </c:pt>
                      <c:pt idx="2243">
                        <c:v>11.899902350000001</c:v>
                      </c:pt>
                      <c:pt idx="2244">
                        <c:v>11.899902350000001</c:v>
                      </c:pt>
                      <c:pt idx="2245">
                        <c:v>11.899902350000001</c:v>
                      </c:pt>
                      <c:pt idx="2246">
                        <c:v>11.899902350000001</c:v>
                      </c:pt>
                      <c:pt idx="2247">
                        <c:v>11.899902350000001</c:v>
                      </c:pt>
                      <c:pt idx="2248">
                        <c:v>11.899902350000001</c:v>
                      </c:pt>
                      <c:pt idx="2249">
                        <c:v>11.899902350000001</c:v>
                      </c:pt>
                      <c:pt idx="2250">
                        <c:v>11.899902350000001</c:v>
                      </c:pt>
                      <c:pt idx="2251">
                        <c:v>11.899902350000001</c:v>
                      </c:pt>
                      <c:pt idx="2252">
                        <c:v>11.899902350000001</c:v>
                      </c:pt>
                      <c:pt idx="2253">
                        <c:v>11.899902350000001</c:v>
                      </c:pt>
                      <c:pt idx="2254">
                        <c:v>11.899902350000001</c:v>
                      </c:pt>
                      <c:pt idx="2255">
                        <c:v>11.899902350000001</c:v>
                      </c:pt>
                      <c:pt idx="2256">
                        <c:v>11.899902350000001</c:v>
                      </c:pt>
                      <c:pt idx="2257">
                        <c:v>11.899902350000001</c:v>
                      </c:pt>
                      <c:pt idx="2258">
                        <c:v>11.899902350000001</c:v>
                      </c:pt>
                      <c:pt idx="2259">
                        <c:v>11.899902350000001</c:v>
                      </c:pt>
                      <c:pt idx="2260">
                        <c:v>11.899902350000001</c:v>
                      </c:pt>
                      <c:pt idx="2261">
                        <c:v>11.899902350000001</c:v>
                      </c:pt>
                      <c:pt idx="2262">
                        <c:v>11.899902350000001</c:v>
                      </c:pt>
                      <c:pt idx="2263">
                        <c:v>11.899902350000001</c:v>
                      </c:pt>
                      <c:pt idx="2264">
                        <c:v>11.899902350000001</c:v>
                      </c:pt>
                      <c:pt idx="2265">
                        <c:v>11.899902350000001</c:v>
                      </c:pt>
                      <c:pt idx="2266">
                        <c:v>11.899902350000001</c:v>
                      </c:pt>
                      <c:pt idx="2267">
                        <c:v>11.800048829999998</c:v>
                      </c:pt>
                      <c:pt idx="2268">
                        <c:v>11.899902350000001</c:v>
                      </c:pt>
                      <c:pt idx="2269">
                        <c:v>11.899902350000001</c:v>
                      </c:pt>
                      <c:pt idx="2270">
                        <c:v>11.800048829999998</c:v>
                      </c:pt>
                      <c:pt idx="2271">
                        <c:v>11.800048829999998</c:v>
                      </c:pt>
                      <c:pt idx="2272">
                        <c:v>11.800048829999998</c:v>
                      </c:pt>
                      <c:pt idx="2273">
                        <c:v>11.800048829999998</c:v>
                      </c:pt>
                      <c:pt idx="2274">
                        <c:v>11.800048829999998</c:v>
                      </c:pt>
                      <c:pt idx="2275">
                        <c:v>11.800048829999998</c:v>
                      </c:pt>
                      <c:pt idx="2276">
                        <c:v>11.800048829999998</c:v>
                      </c:pt>
                      <c:pt idx="2277">
                        <c:v>11.800048829999998</c:v>
                      </c:pt>
                      <c:pt idx="2278">
                        <c:v>11.800048829999998</c:v>
                      </c:pt>
                      <c:pt idx="2279">
                        <c:v>11.800048829999998</c:v>
                      </c:pt>
                      <c:pt idx="2280">
                        <c:v>11.800048829999998</c:v>
                      </c:pt>
                      <c:pt idx="2281">
                        <c:v>11.800048829999998</c:v>
                      </c:pt>
                      <c:pt idx="2282">
                        <c:v>11.800048829999998</c:v>
                      </c:pt>
                      <c:pt idx="2283">
                        <c:v>11.800048829999998</c:v>
                      </c:pt>
                      <c:pt idx="2284">
                        <c:v>11.800048829999998</c:v>
                      </c:pt>
                      <c:pt idx="2285">
                        <c:v>11.800048829999998</c:v>
                      </c:pt>
                      <c:pt idx="2286">
                        <c:v>11.800048829999998</c:v>
                      </c:pt>
                      <c:pt idx="2287">
                        <c:v>11.800048829999998</c:v>
                      </c:pt>
                      <c:pt idx="2288">
                        <c:v>11.800048829999998</c:v>
                      </c:pt>
                      <c:pt idx="2289">
                        <c:v>11.800048829999998</c:v>
                      </c:pt>
                      <c:pt idx="2290">
                        <c:v>11.800048829999998</c:v>
                      </c:pt>
                      <c:pt idx="2291">
                        <c:v>11.800048829999998</c:v>
                      </c:pt>
                      <c:pt idx="2292">
                        <c:v>11.800048829999998</c:v>
                      </c:pt>
                      <c:pt idx="2293">
                        <c:v>11.800048829999998</c:v>
                      </c:pt>
                      <c:pt idx="2294">
                        <c:v>11.800048829999998</c:v>
                      </c:pt>
                      <c:pt idx="2295">
                        <c:v>11.800048829999998</c:v>
                      </c:pt>
                      <c:pt idx="2296">
                        <c:v>11.800048829999998</c:v>
                      </c:pt>
                      <c:pt idx="2297">
                        <c:v>11.800048829999998</c:v>
                      </c:pt>
                      <c:pt idx="2298">
                        <c:v>11.800048829999998</c:v>
                      </c:pt>
                      <c:pt idx="2299">
                        <c:v>11.800048829999998</c:v>
                      </c:pt>
                      <c:pt idx="2300">
                        <c:v>11.800048829999998</c:v>
                      </c:pt>
                      <c:pt idx="2301">
                        <c:v>11.800048829999998</c:v>
                      </c:pt>
                      <c:pt idx="2302">
                        <c:v>11.800048829999998</c:v>
                      </c:pt>
                      <c:pt idx="2303">
                        <c:v>11.800048829999998</c:v>
                      </c:pt>
                      <c:pt idx="2304">
                        <c:v>11.800048829999998</c:v>
                      </c:pt>
                      <c:pt idx="2305">
                        <c:v>11.800048829999998</c:v>
                      </c:pt>
                      <c:pt idx="2306">
                        <c:v>11.800048829999998</c:v>
                      </c:pt>
                      <c:pt idx="2307">
                        <c:v>11.800048829999998</c:v>
                      </c:pt>
                      <c:pt idx="2308">
                        <c:v>11.800048829999998</c:v>
                      </c:pt>
                      <c:pt idx="2309">
                        <c:v>11.800048829999998</c:v>
                      </c:pt>
                      <c:pt idx="2310">
                        <c:v>11.800048829999998</c:v>
                      </c:pt>
                      <c:pt idx="2311">
                        <c:v>11.800048829999998</c:v>
                      </c:pt>
                      <c:pt idx="2312">
                        <c:v>11.800048829999998</c:v>
                      </c:pt>
                      <c:pt idx="2313">
                        <c:v>11.800048829999998</c:v>
                      </c:pt>
                      <c:pt idx="2314">
                        <c:v>11.800048829999998</c:v>
                      </c:pt>
                      <c:pt idx="2315">
                        <c:v>11.800048829999998</c:v>
                      </c:pt>
                      <c:pt idx="2316">
                        <c:v>11.800048829999998</c:v>
                      </c:pt>
                      <c:pt idx="2317">
                        <c:v>11.800048829999998</c:v>
                      </c:pt>
                      <c:pt idx="2318">
                        <c:v>11.800048829999998</c:v>
                      </c:pt>
                      <c:pt idx="2319">
                        <c:v>11.800048829999998</c:v>
                      </c:pt>
                      <c:pt idx="2320">
                        <c:v>11.800048829999998</c:v>
                      </c:pt>
                      <c:pt idx="2321">
                        <c:v>11.699951180000003</c:v>
                      </c:pt>
                      <c:pt idx="2322">
                        <c:v>11.800048829999998</c:v>
                      </c:pt>
                      <c:pt idx="2323">
                        <c:v>11.800048829999998</c:v>
                      </c:pt>
                      <c:pt idx="2324">
                        <c:v>11.800048829999998</c:v>
                      </c:pt>
                      <c:pt idx="2325">
                        <c:v>11.800048829999998</c:v>
                      </c:pt>
                      <c:pt idx="2326">
                        <c:v>11.800048829999998</c:v>
                      </c:pt>
                      <c:pt idx="2327">
                        <c:v>11.800048829999998</c:v>
                      </c:pt>
                      <c:pt idx="2328">
                        <c:v>11.800048829999998</c:v>
                      </c:pt>
                      <c:pt idx="2329">
                        <c:v>11.699951180000003</c:v>
                      </c:pt>
                      <c:pt idx="2330">
                        <c:v>11.800048829999998</c:v>
                      </c:pt>
                      <c:pt idx="2331">
                        <c:v>11.699951180000003</c:v>
                      </c:pt>
                      <c:pt idx="2332">
                        <c:v>11.800048829999998</c:v>
                      </c:pt>
                      <c:pt idx="2333">
                        <c:v>11.699951180000003</c:v>
                      </c:pt>
                      <c:pt idx="2334">
                        <c:v>11.699951180000003</c:v>
                      </c:pt>
                      <c:pt idx="2335">
                        <c:v>11.699951180000003</c:v>
                      </c:pt>
                      <c:pt idx="2336">
                        <c:v>11.699951180000003</c:v>
                      </c:pt>
                      <c:pt idx="2337">
                        <c:v>11.699951180000003</c:v>
                      </c:pt>
                      <c:pt idx="2338">
                        <c:v>11.699951180000003</c:v>
                      </c:pt>
                      <c:pt idx="2339">
                        <c:v>11.699951180000003</c:v>
                      </c:pt>
                      <c:pt idx="2340">
                        <c:v>11.699951180000003</c:v>
                      </c:pt>
                      <c:pt idx="2341">
                        <c:v>11.699951180000003</c:v>
                      </c:pt>
                      <c:pt idx="2342">
                        <c:v>11.699951180000003</c:v>
                      </c:pt>
                      <c:pt idx="2343">
                        <c:v>11.699951180000003</c:v>
                      </c:pt>
                      <c:pt idx="2344">
                        <c:v>11.699951180000003</c:v>
                      </c:pt>
                      <c:pt idx="2345">
                        <c:v>11.800048829999998</c:v>
                      </c:pt>
                      <c:pt idx="2346">
                        <c:v>11.699951180000003</c:v>
                      </c:pt>
                      <c:pt idx="2347">
                        <c:v>11.699951180000003</c:v>
                      </c:pt>
                      <c:pt idx="2348">
                        <c:v>11.699951180000003</c:v>
                      </c:pt>
                      <c:pt idx="2349">
                        <c:v>11.699951180000003</c:v>
                      </c:pt>
                      <c:pt idx="2350">
                        <c:v>11.699951180000003</c:v>
                      </c:pt>
                      <c:pt idx="2351">
                        <c:v>11.699951180000003</c:v>
                      </c:pt>
                      <c:pt idx="2352">
                        <c:v>11.699951180000003</c:v>
                      </c:pt>
                      <c:pt idx="2353">
                        <c:v>11.699951180000003</c:v>
                      </c:pt>
                      <c:pt idx="2354">
                        <c:v>11.699951180000003</c:v>
                      </c:pt>
                      <c:pt idx="2355">
                        <c:v>11.699951180000003</c:v>
                      </c:pt>
                      <c:pt idx="2356">
                        <c:v>11.699951180000003</c:v>
                      </c:pt>
                      <c:pt idx="2357">
                        <c:v>11.699951180000003</c:v>
                      </c:pt>
                      <c:pt idx="2358">
                        <c:v>11.699951180000003</c:v>
                      </c:pt>
                      <c:pt idx="2359">
                        <c:v>11.699951180000003</c:v>
                      </c:pt>
                      <c:pt idx="2360">
                        <c:v>11.699951180000003</c:v>
                      </c:pt>
                      <c:pt idx="2361">
                        <c:v>11.699951180000003</c:v>
                      </c:pt>
                      <c:pt idx="2362">
                        <c:v>11.699951180000003</c:v>
                      </c:pt>
                      <c:pt idx="2363">
                        <c:v>11.699951180000003</c:v>
                      </c:pt>
                      <c:pt idx="2364">
                        <c:v>11.699951180000003</c:v>
                      </c:pt>
                      <c:pt idx="2365">
                        <c:v>11.699951180000003</c:v>
                      </c:pt>
                      <c:pt idx="2366">
                        <c:v>11.699951180000003</c:v>
                      </c:pt>
                      <c:pt idx="2367">
                        <c:v>11.699951180000003</c:v>
                      </c:pt>
                      <c:pt idx="2368">
                        <c:v>11.699951180000003</c:v>
                      </c:pt>
                      <c:pt idx="2369">
                        <c:v>11.699951180000003</c:v>
                      </c:pt>
                      <c:pt idx="2370">
                        <c:v>11.699951180000003</c:v>
                      </c:pt>
                      <c:pt idx="2371">
                        <c:v>11.699951180000003</c:v>
                      </c:pt>
                      <c:pt idx="2372">
                        <c:v>11.699951180000003</c:v>
                      </c:pt>
                      <c:pt idx="2373">
                        <c:v>11.699951180000003</c:v>
                      </c:pt>
                      <c:pt idx="2374">
                        <c:v>11.699951180000003</c:v>
                      </c:pt>
                      <c:pt idx="2375">
                        <c:v>11.699951180000003</c:v>
                      </c:pt>
                      <c:pt idx="2376">
                        <c:v>11.699951180000003</c:v>
                      </c:pt>
                      <c:pt idx="2377">
                        <c:v>11.699951180000003</c:v>
                      </c:pt>
                      <c:pt idx="2378">
                        <c:v>11.699951180000003</c:v>
                      </c:pt>
                      <c:pt idx="2379">
                        <c:v>11.699951180000003</c:v>
                      </c:pt>
                      <c:pt idx="2380">
                        <c:v>11.699951180000003</c:v>
                      </c:pt>
                      <c:pt idx="2381">
                        <c:v>11.699951180000003</c:v>
                      </c:pt>
                      <c:pt idx="2382">
                        <c:v>11.699951180000003</c:v>
                      </c:pt>
                      <c:pt idx="2383">
                        <c:v>11.699951180000003</c:v>
                      </c:pt>
                      <c:pt idx="2384">
                        <c:v>11.699951180000003</c:v>
                      </c:pt>
                      <c:pt idx="2385">
                        <c:v>11.699951180000003</c:v>
                      </c:pt>
                      <c:pt idx="2386">
                        <c:v>11.699951180000003</c:v>
                      </c:pt>
                      <c:pt idx="2387">
                        <c:v>11.699951180000003</c:v>
                      </c:pt>
                      <c:pt idx="2388">
                        <c:v>11.699951180000003</c:v>
                      </c:pt>
                      <c:pt idx="2389">
                        <c:v>11.699951180000003</c:v>
                      </c:pt>
                      <c:pt idx="2390">
                        <c:v>11.699951180000003</c:v>
                      </c:pt>
                      <c:pt idx="2391">
                        <c:v>11.600097659999999</c:v>
                      </c:pt>
                      <c:pt idx="2392">
                        <c:v>11.600097659999999</c:v>
                      </c:pt>
                      <c:pt idx="2393">
                        <c:v>11.699951180000003</c:v>
                      </c:pt>
                      <c:pt idx="2394">
                        <c:v>11.699951180000003</c:v>
                      </c:pt>
                      <c:pt idx="2395">
                        <c:v>11.699951180000003</c:v>
                      </c:pt>
                      <c:pt idx="2396">
                        <c:v>11.699951180000003</c:v>
                      </c:pt>
                      <c:pt idx="2397">
                        <c:v>11.699951180000003</c:v>
                      </c:pt>
                      <c:pt idx="2398">
                        <c:v>11.600097659999999</c:v>
                      </c:pt>
                      <c:pt idx="2399">
                        <c:v>11.699951180000003</c:v>
                      </c:pt>
                      <c:pt idx="2400">
                        <c:v>11.600097659999999</c:v>
                      </c:pt>
                      <c:pt idx="2401">
                        <c:v>11.600097659999999</c:v>
                      </c:pt>
                      <c:pt idx="2402">
                        <c:v>11.600097659999999</c:v>
                      </c:pt>
                      <c:pt idx="2403">
                        <c:v>11.600097659999999</c:v>
                      </c:pt>
                      <c:pt idx="2404">
                        <c:v>11.600097659999999</c:v>
                      </c:pt>
                      <c:pt idx="2405">
                        <c:v>11.699951180000003</c:v>
                      </c:pt>
                      <c:pt idx="2406">
                        <c:v>11.600097659999999</c:v>
                      </c:pt>
                      <c:pt idx="2407">
                        <c:v>11.600097659999999</c:v>
                      </c:pt>
                      <c:pt idx="2408">
                        <c:v>11.600097659999999</c:v>
                      </c:pt>
                      <c:pt idx="2409">
                        <c:v>11.600097659999999</c:v>
                      </c:pt>
                      <c:pt idx="2410">
                        <c:v>11.600097659999999</c:v>
                      </c:pt>
                      <c:pt idx="2411">
                        <c:v>11.600097659999999</c:v>
                      </c:pt>
                      <c:pt idx="2412">
                        <c:v>11.600097659999999</c:v>
                      </c:pt>
                      <c:pt idx="2413">
                        <c:v>11.600097659999999</c:v>
                      </c:pt>
                      <c:pt idx="2414">
                        <c:v>11.600097659999999</c:v>
                      </c:pt>
                      <c:pt idx="2415">
                        <c:v>11.600097659999999</c:v>
                      </c:pt>
                      <c:pt idx="2416">
                        <c:v>11.600097659999999</c:v>
                      </c:pt>
                      <c:pt idx="2417">
                        <c:v>11.600097659999999</c:v>
                      </c:pt>
                      <c:pt idx="2418">
                        <c:v>11.600097659999999</c:v>
                      </c:pt>
                      <c:pt idx="2419">
                        <c:v>11.600097659999999</c:v>
                      </c:pt>
                      <c:pt idx="2420">
                        <c:v>11.600097659999999</c:v>
                      </c:pt>
                      <c:pt idx="2421">
                        <c:v>11.600097659999999</c:v>
                      </c:pt>
                      <c:pt idx="2422">
                        <c:v>11.600097659999999</c:v>
                      </c:pt>
                      <c:pt idx="2423">
                        <c:v>11.600097659999999</c:v>
                      </c:pt>
                      <c:pt idx="2424">
                        <c:v>11.600097659999999</c:v>
                      </c:pt>
                      <c:pt idx="2425">
                        <c:v>11.600097659999999</c:v>
                      </c:pt>
                      <c:pt idx="2426">
                        <c:v>11.600097659999999</c:v>
                      </c:pt>
                      <c:pt idx="2427">
                        <c:v>11.600097659999999</c:v>
                      </c:pt>
                      <c:pt idx="2428">
                        <c:v>11.600097659999999</c:v>
                      </c:pt>
                      <c:pt idx="2429">
                        <c:v>11.600097659999999</c:v>
                      </c:pt>
                      <c:pt idx="2430">
                        <c:v>11.600097659999999</c:v>
                      </c:pt>
                      <c:pt idx="2431">
                        <c:v>11.600097659999999</c:v>
                      </c:pt>
                      <c:pt idx="2432">
                        <c:v>11.600097659999999</c:v>
                      </c:pt>
                      <c:pt idx="2433">
                        <c:v>11.600097659999999</c:v>
                      </c:pt>
                      <c:pt idx="2434">
                        <c:v>11.600097659999999</c:v>
                      </c:pt>
                      <c:pt idx="2435">
                        <c:v>11.600097659999999</c:v>
                      </c:pt>
                      <c:pt idx="2436">
                        <c:v>11.600097659999999</c:v>
                      </c:pt>
                      <c:pt idx="2437">
                        <c:v>11.600097659999999</c:v>
                      </c:pt>
                      <c:pt idx="2438">
                        <c:v>11.600097659999999</c:v>
                      </c:pt>
                      <c:pt idx="2439">
                        <c:v>11.600097659999999</c:v>
                      </c:pt>
                      <c:pt idx="2440">
                        <c:v>11.600097659999999</c:v>
                      </c:pt>
                      <c:pt idx="2441">
                        <c:v>11.600097659999999</c:v>
                      </c:pt>
                      <c:pt idx="2442">
                        <c:v>11.600097659999999</c:v>
                      </c:pt>
                      <c:pt idx="2443">
                        <c:v>11.600097659999999</c:v>
                      </c:pt>
                      <c:pt idx="2444">
                        <c:v>11.600097659999999</c:v>
                      </c:pt>
                      <c:pt idx="2445">
                        <c:v>11.600097659999999</c:v>
                      </c:pt>
                      <c:pt idx="2446">
                        <c:v>11.600097659999999</c:v>
                      </c:pt>
                      <c:pt idx="2447">
                        <c:v>11.600097659999999</c:v>
                      </c:pt>
                      <c:pt idx="2448">
                        <c:v>11.600097659999999</c:v>
                      </c:pt>
                      <c:pt idx="2449">
                        <c:v>11.600097659999999</c:v>
                      </c:pt>
                      <c:pt idx="2450">
                        <c:v>11.600097659999999</c:v>
                      </c:pt>
                      <c:pt idx="2451">
                        <c:v>11.600097659999999</c:v>
                      </c:pt>
                      <c:pt idx="2452">
                        <c:v>11.600097659999999</c:v>
                      </c:pt>
                      <c:pt idx="2453">
                        <c:v>11.600097659999999</c:v>
                      </c:pt>
                      <c:pt idx="2454">
                        <c:v>11.600097659999999</c:v>
                      </c:pt>
                      <c:pt idx="2455">
                        <c:v>11.499999999999996</c:v>
                      </c:pt>
                      <c:pt idx="2456">
                        <c:v>11.600097659999999</c:v>
                      </c:pt>
                      <c:pt idx="2457">
                        <c:v>11.600097659999999</c:v>
                      </c:pt>
                      <c:pt idx="2458">
                        <c:v>11.600097659999999</c:v>
                      </c:pt>
                      <c:pt idx="2459">
                        <c:v>11.499999999999996</c:v>
                      </c:pt>
                      <c:pt idx="2460">
                        <c:v>11.499999999999996</c:v>
                      </c:pt>
                      <c:pt idx="2461">
                        <c:v>11.499999999999996</c:v>
                      </c:pt>
                      <c:pt idx="2462">
                        <c:v>11.600097659999999</c:v>
                      </c:pt>
                      <c:pt idx="2463">
                        <c:v>11.600097659999999</c:v>
                      </c:pt>
                      <c:pt idx="2464">
                        <c:v>11.499999999999996</c:v>
                      </c:pt>
                      <c:pt idx="2465">
                        <c:v>11.499999999999996</c:v>
                      </c:pt>
                      <c:pt idx="2466">
                        <c:v>11.499999999999996</c:v>
                      </c:pt>
                      <c:pt idx="2467">
                        <c:v>11.499999999999996</c:v>
                      </c:pt>
                      <c:pt idx="2468">
                        <c:v>11.499999999999996</c:v>
                      </c:pt>
                      <c:pt idx="2469">
                        <c:v>11.499999999999996</c:v>
                      </c:pt>
                      <c:pt idx="2470">
                        <c:v>11.499999999999996</c:v>
                      </c:pt>
                      <c:pt idx="2471">
                        <c:v>11.499999999999996</c:v>
                      </c:pt>
                      <c:pt idx="2472">
                        <c:v>11.499999999999996</c:v>
                      </c:pt>
                      <c:pt idx="2473">
                        <c:v>11.499999999999996</c:v>
                      </c:pt>
                      <c:pt idx="2474">
                        <c:v>11.499999999999996</c:v>
                      </c:pt>
                      <c:pt idx="2475">
                        <c:v>11.499999999999996</c:v>
                      </c:pt>
                      <c:pt idx="2476">
                        <c:v>11.499999999999996</c:v>
                      </c:pt>
                      <c:pt idx="2477">
                        <c:v>11.499999999999996</c:v>
                      </c:pt>
                      <c:pt idx="2478">
                        <c:v>11.499999999999996</c:v>
                      </c:pt>
                      <c:pt idx="2479">
                        <c:v>11.499999999999996</c:v>
                      </c:pt>
                      <c:pt idx="2480">
                        <c:v>11.499999999999996</c:v>
                      </c:pt>
                      <c:pt idx="2481">
                        <c:v>11.499999999999996</c:v>
                      </c:pt>
                      <c:pt idx="2482">
                        <c:v>11.499999999999996</c:v>
                      </c:pt>
                      <c:pt idx="2483">
                        <c:v>11.499999999999996</c:v>
                      </c:pt>
                      <c:pt idx="2484">
                        <c:v>11.499999999999996</c:v>
                      </c:pt>
                      <c:pt idx="2485">
                        <c:v>11.499999999999996</c:v>
                      </c:pt>
                      <c:pt idx="2486">
                        <c:v>11.499999999999996</c:v>
                      </c:pt>
                      <c:pt idx="2487">
                        <c:v>11.499999999999996</c:v>
                      </c:pt>
                      <c:pt idx="2488">
                        <c:v>11.499999999999996</c:v>
                      </c:pt>
                      <c:pt idx="2489">
                        <c:v>11.499999999999996</c:v>
                      </c:pt>
                      <c:pt idx="2490">
                        <c:v>11.499999999999996</c:v>
                      </c:pt>
                      <c:pt idx="2491">
                        <c:v>11.499999999999996</c:v>
                      </c:pt>
                      <c:pt idx="2492">
                        <c:v>11.499999999999996</c:v>
                      </c:pt>
                      <c:pt idx="2493">
                        <c:v>11.499999999999996</c:v>
                      </c:pt>
                      <c:pt idx="2494">
                        <c:v>11.499999999999996</c:v>
                      </c:pt>
                      <c:pt idx="2495">
                        <c:v>11.499999999999996</c:v>
                      </c:pt>
                      <c:pt idx="2496">
                        <c:v>11.499999999999996</c:v>
                      </c:pt>
                      <c:pt idx="2497">
                        <c:v>11.499999999999996</c:v>
                      </c:pt>
                      <c:pt idx="2498">
                        <c:v>11.499999999999996</c:v>
                      </c:pt>
                      <c:pt idx="2499">
                        <c:v>11.499999999999996</c:v>
                      </c:pt>
                      <c:pt idx="2500">
                        <c:v>11.499999999999996</c:v>
                      </c:pt>
                      <c:pt idx="2501">
                        <c:v>11.499999999999996</c:v>
                      </c:pt>
                      <c:pt idx="2502">
                        <c:v>11.499999999999996</c:v>
                      </c:pt>
                      <c:pt idx="2503">
                        <c:v>11.499999999999996</c:v>
                      </c:pt>
                      <c:pt idx="2504">
                        <c:v>11.499999999999996</c:v>
                      </c:pt>
                      <c:pt idx="2505">
                        <c:v>11.499999999999996</c:v>
                      </c:pt>
                      <c:pt idx="2506">
                        <c:v>11.499999999999996</c:v>
                      </c:pt>
                      <c:pt idx="2507">
                        <c:v>11.499999999999996</c:v>
                      </c:pt>
                      <c:pt idx="2508">
                        <c:v>11.499999999999996</c:v>
                      </c:pt>
                      <c:pt idx="2509">
                        <c:v>11.499999999999996</c:v>
                      </c:pt>
                      <c:pt idx="2510">
                        <c:v>11.499999999999996</c:v>
                      </c:pt>
                      <c:pt idx="2511">
                        <c:v>11.499999999999996</c:v>
                      </c:pt>
                      <c:pt idx="2512">
                        <c:v>11.499999999999996</c:v>
                      </c:pt>
                      <c:pt idx="2513">
                        <c:v>11.499999999999996</c:v>
                      </c:pt>
                      <c:pt idx="2514">
                        <c:v>11.499999999999996</c:v>
                      </c:pt>
                      <c:pt idx="2515">
                        <c:v>11.499999999999996</c:v>
                      </c:pt>
                      <c:pt idx="2516">
                        <c:v>11.499999999999996</c:v>
                      </c:pt>
                      <c:pt idx="2517">
                        <c:v>11.499999999999996</c:v>
                      </c:pt>
                      <c:pt idx="2518">
                        <c:v>11.499999999999996</c:v>
                      </c:pt>
                      <c:pt idx="2519">
                        <c:v>11.499999999999996</c:v>
                      </c:pt>
                      <c:pt idx="2520">
                        <c:v>11.499999999999996</c:v>
                      </c:pt>
                      <c:pt idx="2521">
                        <c:v>11.499999999999996</c:v>
                      </c:pt>
                      <c:pt idx="2522">
                        <c:v>11.499999999999996</c:v>
                      </c:pt>
                      <c:pt idx="2523">
                        <c:v>11.399902350000001</c:v>
                      </c:pt>
                      <c:pt idx="2524">
                        <c:v>11.499999999999996</c:v>
                      </c:pt>
                      <c:pt idx="2525">
                        <c:v>11.399902350000001</c:v>
                      </c:pt>
                      <c:pt idx="2526">
                        <c:v>11.499999999999996</c:v>
                      </c:pt>
                      <c:pt idx="2527">
                        <c:v>11.499999999999996</c:v>
                      </c:pt>
                      <c:pt idx="2528">
                        <c:v>11.499999999999996</c:v>
                      </c:pt>
                      <c:pt idx="2529">
                        <c:v>11.399902350000001</c:v>
                      </c:pt>
                      <c:pt idx="2530">
                        <c:v>11.399902350000001</c:v>
                      </c:pt>
                      <c:pt idx="2531">
                        <c:v>11.399902350000001</c:v>
                      </c:pt>
                      <c:pt idx="2532">
                        <c:v>11.399902350000001</c:v>
                      </c:pt>
                      <c:pt idx="2533">
                        <c:v>11.399902350000001</c:v>
                      </c:pt>
                      <c:pt idx="2534">
                        <c:v>11.499999999999996</c:v>
                      </c:pt>
                      <c:pt idx="2535">
                        <c:v>11.399902350000001</c:v>
                      </c:pt>
                      <c:pt idx="2536">
                        <c:v>11.399902350000001</c:v>
                      </c:pt>
                      <c:pt idx="2537">
                        <c:v>11.399902350000001</c:v>
                      </c:pt>
                      <c:pt idx="2538">
                        <c:v>11.399902350000001</c:v>
                      </c:pt>
                      <c:pt idx="2539">
                        <c:v>11.399902350000001</c:v>
                      </c:pt>
                      <c:pt idx="2540">
                        <c:v>11.399902350000001</c:v>
                      </c:pt>
                      <c:pt idx="2541">
                        <c:v>11.399902350000001</c:v>
                      </c:pt>
                      <c:pt idx="2542">
                        <c:v>11.399902350000001</c:v>
                      </c:pt>
                      <c:pt idx="2543">
                        <c:v>11.399902350000001</c:v>
                      </c:pt>
                      <c:pt idx="2544">
                        <c:v>11.399902350000001</c:v>
                      </c:pt>
                      <c:pt idx="2545">
                        <c:v>11.399902350000001</c:v>
                      </c:pt>
                      <c:pt idx="2546">
                        <c:v>11.399902350000001</c:v>
                      </c:pt>
                      <c:pt idx="2547">
                        <c:v>11.399902350000001</c:v>
                      </c:pt>
                      <c:pt idx="2548">
                        <c:v>11.399902350000001</c:v>
                      </c:pt>
                      <c:pt idx="2549">
                        <c:v>11.399902350000001</c:v>
                      </c:pt>
                      <c:pt idx="2550">
                        <c:v>11.399902350000001</c:v>
                      </c:pt>
                      <c:pt idx="2551">
                        <c:v>11.399902350000001</c:v>
                      </c:pt>
                      <c:pt idx="2552">
                        <c:v>11.399902350000001</c:v>
                      </c:pt>
                      <c:pt idx="2553">
                        <c:v>11.399902350000001</c:v>
                      </c:pt>
                      <c:pt idx="2554">
                        <c:v>11.399902350000001</c:v>
                      </c:pt>
                      <c:pt idx="2555">
                        <c:v>11.399902350000001</c:v>
                      </c:pt>
                      <c:pt idx="2556">
                        <c:v>11.399902350000001</c:v>
                      </c:pt>
                      <c:pt idx="2557">
                        <c:v>11.399902350000001</c:v>
                      </c:pt>
                      <c:pt idx="2558">
                        <c:v>11.399902350000001</c:v>
                      </c:pt>
                      <c:pt idx="2559">
                        <c:v>11.399902350000001</c:v>
                      </c:pt>
                      <c:pt idx="2560">
                        <c:v>11.399902350000001</c:v>
                      </c:pt>
                      <c:pt idx="2561">
                        <c:v>11.399902350000001</c:v>
                      </c:pt>
                      <c:pt idx="2562">
                        <c:v>11.399902350000001</c:v>
                      </c:pt>
                      <c:pt idx="2563">
                        <c:v>11.399902350000001</c:v>
                      </c:pt>
                      <c:pt idx="2564">
                        <c:v>11.399902350000001</c:v>
                      </c:pt>
                      <c:pt idx="2565">
                        <c:v>11.399902350000001</c:v>
                      </c:pt>
                      <c:pt idx="2566">
                        <c:v>11.399902350000001</c:v>
                      </c:pt>
                      <c:pt idx="2567">
                        <c:v>11.399902350000001</c:v>
                      </c:pt>
                      <c:pt idx="2568">
                        <c:v>11.399902350000001</c:v>
                      </c:pt>
                      <c:pt idx="2569">
                        <c:v>11.399902350000001</c:v>
                      </c:pt>
                      <c:pt idx="2570">
                        <c:v>11.399902350000001</c:v>
                      </c:pt>
                      <c:pt idx="2571">
                        <c:v>11.399902350000001</c:v>
                      </c:pt>
                      <c:pt idx="2572">
                        <c:v>11.399902350000001</c:v>
                      </c:pt>
                      <c:pt idx="2573">
                        <c:v>11.399902350000001</c:v>
                      </c:pt>
                      <c:pt idx="2574">
                        <c:v>11.399902350000001</c:v>
                      </c:pt>
                      <c:pt idx="2575">
                        <c:v>11.399902350000001</c:v>
                      </c:pt>
                      <c:pt idx="2576">
                        <c:v>11.399902350000001</c:v>
                      </c:pt>
                      <c:pt idx="2577">
                        <c:v>11.399902350000001</c:v>
                      </c:pt>
                      <c:pt idx="2578">
                        <c:v>11.399902350000001</c:v>
                      </c:pt>
                      <c:pt idx="2579">
                        <c:v>11.399902350000001</c:v>
                      </c:pt>
                      <c:pt idx="2580">
                        <c:v>11.399902350000001</c:v>
                      </c:pt>
                      <c:pt idx="2581">
                        <c:v>11.399902350000001</c:v>
                      </c:pt>
                      <c:pt idx="2582">
                        <c:v>11.300048829999998</c:v>
                      </c:pt>
                      <c:pt idx="2583">
                        <c:v>11.399902350000001</c:v>
                      </c:pt>
                      <c:pt idx="2584">
                        <c:v>11.399902350000001</c:v>
                      </c:pt>
                      <c:pt idx="2585">
                        <c:v>11.399902350000001</c:v>
                      </c:pt>
                      <c:pt idx="2586">
                        <c:v>11.300048829999998</c:v>
                      </c:pt>
                      <c:pt idx="2587">
                        <c:v>11.399902350000001</c:v>
                      </c:pt>
                      <c:pt idx="2588">
                        <c:v>11.399902350000001</c:v>
                      </c:pt>
                      <c:pt idx="2589">
                        <c:v>11.399902350000001</c:v>
                      </c:pt>
                      <c:pt idx="2590">
                        <c:v>11.300048829999998</c:v>
                      </c:pt>
                      <c:pt idx="2591">
                        <c:v>11.399902350000001</c:v>
                      </c:pt>
                      <c:pt idx="2592">
                        <c:v>11.399902350000001</c:v>
                      </c:pt>
                      <c:pt idx="2593">
                        <c:v>11.300048829999998</c:v>
                      </c:pt>
                      <c:pt idx="2594">
                        <c:v>11.300048829999998</c:v>
                      </c:pt>
                      <c:pt idx="2595">
                        <c:v>11.300048829999998</c:v>
                      </c:pt>
                      <c:pt idx="2596">
                        <c:v>11.300048829999998</c:v>
                      </c:pt>
                      <c:pt idx="2597">
                        <c:v>11.300048829999998</c:v>
                      </c:pt>
                      <c:pt idx="2598">
                        <c:v>11.300048829999998</c:v>
                      </c:pt>
                      <c:pt idx="2599">
                        <c:v>11.399902350000001</c:v>
                      </c:pt>
                      <c:pt idx="2600">
                        <c:v>11.300048829999998</c:v>
                      </c:pt>
                      <c:pt idx="2601">
                        <c:v>11.300048829999998</c:v>
                      </c:pt>
                      <c:pt idx="2602">
                        <c:v>11.300048829999998</c:v>
                      </c:pt>
                      <c:pt idx="2603">
                        <c:v>11.300048829999998</c:v>
                      </c:pt>
                      <c:pt idx="2604">
                        <c:v>11.300048829999998</c:v>
                      </c:pt>
                      <c:pt idx="2605">
                        <c:v>11.300048829999998</c:v>
                      </c:pt>
                      <c:pt idx="2606">
                        <c:v>11.300048829999998</c:v>
                      </c:pt>
                      <c:pt idx="2607">
                        <c:v>11.300048829999998</c:v>
                      </c:pt>
                      <c:pt idx="2608">
                        <c:v>11.300048829999998</c:v>
                      </c:pt>
                      <c:pt idx="2609">
                        <c:v>11.300048829999998</c:v>
                      </c:pt>
                      <c:pt idx="2610">
                        <c:v>11.300048829999998</c:v>
                      </c:pt>
                      <c:pt idx="2611">
                        <c:v>11.300048829999998</c:v>
                      </c:pt>
                      <c:pt idx="2612">
                        <c:v>11.300048829999998</c:v>
                      </c:pt>
                      <c:pt idx="2613">
                        <c:v>11.300048829999998</c:v>
                      </c:pt>
                      <c:pt idx="2614">
                        <c:v>11.300048829999998</c:v>
                      </c:pt>
                      <c:pt idx="2615">
                        <c:v>11.300048829999998</c:v>
                      </c:pt>
                      <c:pt idx="2616">
                        <c:v>11.300048829999998</c:v>
                      </c:pt>
                      <c:pt idx="2617">
                        <c:v>11.300048829999998</c:v>
                      </c:pt>
                      <c:pt idx="2618">
                        <c:v>11.300048829999998</c:v>
                      </c:pt>
                      <c:pt idx="2619">
                        <c:v>11.300048829999998</c:v>
                      </c:pt>
                      <c:pt idx="2620">
                        <c:v>11.300048829999998</c:v>
                      </c:pt>
                      <c:pt idx="2621">
                        <c:v>11.300048829999998</c:v>
                      </c:pt>
                      <c:pt idx="2622">
                        <c:v>11.300048829999998</c:v>
                      </c:pt>
                      <c:pt idx="2623">
                        <c:v>11.300048829999998</c:v>
                      </c:pt>
                      <c:pt idx="2624">
                        <c:v>11.300048829999998</c:v>
                      </c:pt>
                      <c:pt idx="2625">
                        <c:v>11.300048829999998</c:v>
                      </c:pt>
                      <c:pt idx="2626">
                        <c:v>11.300048829999998</c:v>
                      </c:pt>
                      <c:pt idx="2627">
                        <c:v>11.300048829999998</c:v>
                      </c:pt>
                      <c:pt idx="2628">
                        <c:v>11.300048829999998</c:v>
                      </c:pt>
                      <c:pt idx="2629">
                        <c:v>11.300048829999998</c:v>
                      </c:pt>
                      <c:pt idx="2630">
                        <c:v>11.300048829999998</c:v>
                      </c:pt>
                      <c:pt idx="2631">
                        <c:v>11.300048829999998</c:v>
                      </c:pt>
                      <c:pt idx="2632">
                        <c:v>11.300048829999998</c:v>
                      </c:pt>
                      <c:pt idx="2633">
                        <c:v>11.300048829999998</c:v>
                      </c:pt>
                      <c:pt idx="2634">
                        <c:v>11.300048829999998</c:v>
                      </c:pt>
                      <c:pt idx="2635">
                        <c:v>11.300048829999998</c:v>
                      </c:pt>
                      <c:pt idx="2636">
                        <c:v>11.300048829999998</c:v>
                      </c:pt>
                      <c:pt idx="2637">
                        <c:v>11.300048829999998</c:v>
                      </c:pt>
                      <c:pt idx="2638">
                        <c:v>11.300048829999998</c:v>
                      </c:pt>
                      <c:pt idx="2639">
                        <c:v>11.300048829999998</c:v>
                      </c:pt>
                      <c:pt idx="2640">
                        <c:v>11.300048829999998</c:v>
                      </c:pt>
                      <c:pt idx="2641">
                        <c:v>11.300048829999998</c:v>
                      </c:pt>
                      <c:pt idx="2642">
                        <c:v>11.300048829999998</c:v>
                      </c:pt>
                      <c:pt idx="2643">
                        <c:v>11.300048829999998</c:v>
                      </c:pt>
                      <c:pt idx="2644">
                        <c:v>11.300048829999998</c:v>
                      </c:pt>
                      <c:pt idx="2645">
                        <c:v>11.300048829999998</c:v>
                      </c:pt>
                      <c:pt idx="2646">
                        <c:v>11.300048829999998</c:v>
                      </c:pt>
                      <c:pt idx="2647">
                        <c:v>11.300048829999998</c:v>
                      </c:pt>
                      <c:pt idx="2648">
                        <c:v>11.300048829999998</c:v>
                      </c:pt>
                      <c:pt idx="2649">
                        <c:v>11.300048829999998</c:v>
                      </c:pt>
                      <c:pt idx="2650">
                        <c:v>11.199951180000003</c:v>
                      </c:pt>
                      <c:pt idx="2651">
                        <c:v>11.300048829999998</c:v>
                      </c:pt>
                      <c:pt idx="2652">
                        <c:v>11.199951180000003</c:v>
                      </c:pt>
                      <c:pt idx="2653">
                        <c:v>11.199951180000003</c:v>
                      </c:pt>
                      <c:pt idx="2654">
                        <c:v>11.300048829999998</c:v>
                      </c:pt>
                      <c:pt idx="2655">
                        <c:v>11.300048829999998</c:v>
                      </c:pt>
                      <c:pt idx="2656">
                        <c:v>11.199951180000003</c:v>
                      </c:pt>
                      <c:pt idx="2657">
                        <c:v>11.199951180000003</c:v>
                      </c:pt>
                      <c:pt idx="2658">
                        <c:v>11.199951180000003</c:v>
                      </c:pt>
                      <c:pt idx="2659">
                        <c:v>11.199951180000003</c:v>
                      </c:pt>
                      <c:pt idx="2660">
                        <c:v>11.300048829999998</c:v>
                      </c:pt>
                      <c:pt idx="2661">
                        <c:v>11.300048829999998</c:v>
                      </c:pt>
                      <c:pt idx="2662">
                        <c:v>11.300048829999998</c:v>
                      </c:pt>
                      <c:pt idx="2663">
                        <c:v>11.199951180000003</c:v>
                      </c:pt>
                      <c:pt idx="2664">
                        <c:v>11.199951180000003</c:v>
                      </c:pt>
                      <c:pt idx="2665">
                        <c:v>11.199951180000003</c:v>
                      </c:pt>
                      <c:pt idx="2666">
                        <c:v>11.199951180000003</c:v>
                      </c:pt>
                      <c:pt idx="2667">
                        <c:v>11.199951180000003</c:v>
                      </c:pt>
                      <c:pt idx="2668">
                        <c:v>11.199951180000003</c:v>
                      </c:pt>
                      <c:pt idx="2669">
                        <c:v>11.199951180000003</c:v>
                      </c:pt>
                      <c:pt idx="2670">
                        <c:v>11.199951180000003</c:v>
                      </c:pt>
                      <c:pt idx="2671">
                        <c:v>11.199951180000003</c:v>
                      </c:pt>
                      <c:pt idx="2672">
                        <c:v>11.199951180000003</c:v>
                      </c:pt>
                      <c:pt idx="2673">
                        <c:v>11.199951180000003</c:v>
                      </c:pt>
                      <c:pt idx="2674">
                        <c:v>11.199951180000003</c:v>
                      </c:pt>
                      <c:pt idx="2675">
                        <c:v>11.199951180000003</c:v>
                      </c:pt>
                      <c:pt idx="2676">
                        <c:v>11.199951180000003</c:v>
                      </c:pt>
                      <c:pt idx="2677">
                        <c:v>11.199951180000003</c:v>
                      </c:pt>
                      <c:pt idx="2678">
                        <c:v>11.199951180000003</c:v>
                      </c:pt>
                      <c:pt idx="2679">
                        <c:v>11.199951180000003</c:v>
                      </c:pt>
                      <c:pt idx="2680">
                        <c:v>11.199951180000003</c:v>
                      </c:pt>
                      <c:pt idx="2681">
                        <c:v>11.199951180000003</c:v>
                      </c:pt>
                      <c:pt idx="2682">
                        <c:v>11.199951180000003</c:v>
                      </c:pt>
                      <c:pt idx="2683">
                        <c:v>11.199951180000003</c:v>
                      </c:pt>
                      <c:pt idx="2684">
                        <c:v>11.199951180000003</c:v>
                      </c:pt>
                      <c:pt idx="2685">
                        <c:v>11.199951180000003</c:v>
                      </c:pt>
                      <c:pt idx="2686">
                        <c:v>11.199951180000003</c:v>
                      </c:pt>
                      <c:pt idx="2687">
                        <c:v>11.199951180000003</c:v>
                      </c:pt>
                      <c:pt idx="2688">
                        <c:v>11.199951180000003</c:v>
                      </c:pt>
                      <c:pt idx="2689">
                        <c:v>11.199951180000003</c:v>
                      </c:pt>
                      <c:pt idx="2690">
                        <c:v>11.199951180000003</c:v>
                      </c:pt>
                      <c:pt idx="2691">
                        <c:v>11.199951180000003</c:v>
                      </c:pt>
                      <c:pt idx="2692">
                        <c:v>11.199951180000003</c:v>
                      </c:pt>
                      <c:pt idx="2693">
                        <c:v>11.199951180000003</c:v>
                      </c:pt>
                      <c:pt idx="2694">
                        <c:v>11.199951180000003</c:v>
                      </c:pt>
                      <c:pt idx="2695">
                        <c:v>11.199951180000003</c:v>
                      </c:pt>
                      <c:pt idx="2696">
                        <c:v>11.199951180000003</c:v>
                      </c:pt>
                      <c:pt idx="2697">
                        <c:v>11.199951180000003</c:v>
                      </c:pt>
                      <c:pt idx="2698">
                        <c:v>11.199951180000003</c:v>
                      </c:pt>
                      <c:pt idx="2699">
                        <c:v>11.199951180000003</c:v>
                      </c:pt>
                      <c:pt idx="2700">
                        <c:v>11.199951180000003</c:v>
                      </c:pt>
                      <c:pt idx="2701">
                        <c:v>11.199951180000003</c:v>
                      </c:pt>
                      <c:pt idx="2702">
                        <c:v>11.199951180000003</c:v>
                      </c:pt>
                      <c:pt idx="2703">
                        <c:v>11.199951180000003</c:v>
                      </c:pt>
                      <c:pt idx="2704">
                        <c:v>11.199951180000003</c:v>
                      </c:pt>
                      <c:pt idx="2705">
                        <c:v>11.199951180000003</c:v>
                      </c:pt>
                      <c:pt idx="2706">
                        <c:v>11.199951180000003</c:v>
                      </c:pt>
                      <c:pt idx="2707">
                        <c:v>11.199951180000003</c:v>
                      </c:pt>
                      <c:pt idx="2708">
                        <c:v>11.199951180000003</c:v>
                      </c:pt>
                      <c:pt idx="2709">
                        <c:v>11.199951180000003</c:v>
                      </c:pt>
                      <c:pt idx="2710">
                        <c:v>11.199951180000003</c:v>
                      </c:pt>
                      <c:pt idx="2711">
                        <c:v>11.199951180000003</c:v>
                      </c:pt>
                      <c:pt idx="2712">
                        <c:v>11.199951180000003</c:v>
                      </c:pt>
                      <c:pt idx="2713">
                        <c:v>11.199951180000003</c:v>
                      </c:pt>
                      <c:pt idx="2714">
                        <c:v>11.199951180000003</c:v>
                      </c:pt>
                      <c:pt idx="2715">
                        <c:v>11.199951180000003</c:v>
                      </c:pt>
                      <c:pt idx="2716">
                        <c:v>11.100097659999999</c:v>
                      </c:pt>
                      <c:pt idx="2717">
                        <c:v>11.199951180000003</c:v>
                      </c:pt>
                      <c:pt idx="2718">
                        <c:v>11.199951180000003</c:v>
                      </c:pt>
                      <c:pt idx="2719">
                        <c:v>11.199951180000003</c:v>
                      </c:pt>
                      <c:pt idx="2720">
                        <c:v>11.100097659999999</c:v>
                      </c:pt>
                      <c:pt idx="2721">
                        <c:v>11.100097659999999</c:v>
                      </c:pt>
                      <c:pt idx="2722">
                        <c:v>11.100097659999999</c:v>
                      </c:pt>
                      <c:pt idx="2723">
                        <c:v>11.199951180000003</c:v>
                      </c:pt>
                      <c:pt idx="2724">
                        <c:v>11.100097659999999</c:v>
                      </c:pt>
                      <c:pt idx="2725">
                        <c:v>11.199951180000003</c:v>
                      </c:pt>
                      <c:pt idx="2726">
                        <c:v>11.100097659999999</c:v>
                      </c:pt>
                      <c:pt idx="2727">
                        <c:v>11.100097659999999</c:v>
                      </c:pt>
                      <c:pt idx="2728">
                        <c:v>11.100097659999999</c:v>
                      </c:pt>
                      <c:pt idx="2729">
                        <c:v>11.199951180000003</c:v>
                      </c:pt>
                      <c:pt idx="2730">
                        <c:v>11.100097659999999</c:v>
                      </c:pt>
                      <c:pt idx="2731">
                        <c:v>11.100097659999999</c:v>
                      </c:pt>
                      <c:pt idx="2732">
                        <c:v>11.100097659999999</c:v>
                      </c:pt>
                      <c:pt idx="2733">
                        <c:v>11.100097659999999</c:v>
                      </c:pt>
                      <c:pt idx="2734">
                        <c:v>11.100097659999999</c:v>
                      </c:pt>
                      <c:pt idx="2735">
                        <c:v>11.100097659999999</c:v>
                      </c:pt>
                      <c:pt idx="2736">
                        <c:v>11.100097659999999</c:v>
                      </c:pt>
                      <c:pt idx="2737">
                        <c:v>11.100097659999999</c:v>
                      </c:pt>
                      <c:pt idx="2738">
                        <c:v>11.100097659999999</c:v>
                      </c:pt>
                      <c:pt idx="2739">
                        <c:v>11.100097659999999</c:v>
                      </c:pt>
                      <c:pt idx="2740">
                        <c:v>11.100097659999999</c:v>
                      </c:pt>
                      <c:pt idx="2741">
                        <c:v>11.100097659999999</c:v>
                      </c:pt>
                      <c:pt idx="2742">
                        <c:v>11.100097659999999</c:v>
                      </c:pt>
                      <c:pt idx="2743">
                        <c:v>11.100097659999999</c:v>
                      </c:pt>
                      <c:pt idx="2744">
                        <c:v>11.100097659999999</c:v>
                      </c:pt>
                      <c:pt idx="2745">
                        <c:v>11.100097659999999</c:v>
                      </c:pt>
                      <c:pt idx="2746">
                        <c:v>11.100097659999999</c:v>
                      </c:pt>
                      <c:pt idx="2747">
                        <c:v>11.100097659999999</c:v>
                      </c:pt>
                      <c:pt idx="2748">
                        <c:v>11.100097659999999</c:v>
                      </c:pt>
                      <c:pt idx="2749">
                        <c:v>11.100097659999999</c:v>
                      </c:pt>
                      <c:pt idx="2750">
                        <c:v>11.100097659999999</c:v>
                      </c:pt>
                      <c:pt idx="2751">
                        <c:v>11.100097659999999</c:v>
                      </c:pt>
                      <c:pt idx="2752">
                        <c:v>11.100097659999999</c:v>
                      </c:pt>
                      <c:pt idx="2753">
                        <c:v>11.100097659999999</c:v>
                      </c:pt>
                      <c:pt idx="2754">
                        <c:v>11.100097659999999</c:v>
                      </c:pt>
                      <c:pt idx="2755">
                        <c:v>11.100097659999999</c:v>
                      </c:pt>
                      <c:pt idx="2756">
                        <c:v>11.100097659999999</c:v>
                      </c:pt>
                      <c:pt idx="2757">
                        <c:v>11.100097659999999</c:v>
                      </c:pt>
                      <c:pt idx="2758">
                        <c:v>11.100097659999999</c:v>
                      </c:pt>
                      <c:pt idx="2759">
                        <c:v>11.100097659999999</c:v>
                      </c:pt>
                      <c:pt idx="2760">
                        <c:v>11.100097659999999</c:v>
                      </c:pt>
                      <c:pt idx="2761">
                        <c:v>11.100097659999999</c:v>
                      </c:pt>
                      <c:pt idx="2762">
                        <c:v>11.100097659999999</c:v>
                      </c:pt>
                      <c:pt idx="2763">
                        <c:v>11.100097659999999</c:v>
                      </c:pt>
                      <c:pt idx="2764">
                        <c:v>11.100097659999999</c:v>
                      </c:pt>
                      <c:pt idx="2765">
                        <c:v>11.100097659999999</c:v>
                      </c:pt>
                      <c:pt idx="2766">
                        <c:v>11.100097659999999</c:v>
                      </c:pt>
                      <c:pt idx="2767">
                        <c:v>11.100097659999999</c:v>
                      </c:pt>
                      <c:pt idx="2768">
                        <c:v>11.100097659999999</c:v>
                      </c:pt>
                      <c:pt idx="2769">
                        <c:v>11.100097659999999</c:v>
                      </c:pt>
                      <c:pt idx="2770">
                        <c:v>11.100097659999999</c:v>
                      </c:pt>
                      <c:pt idx="2771">
                        <c:v>11.100097659999999</c:v>
                      </c:pt>
                      <c:pt idx="2772">
                        <c:v>11.100097659999999</c:v>
                      </c:pt>
                      <c:pt idx="2773">
                        <c:v>11.100097659999999</c:v>
                      </c:pt>
                      <c:pt idx="2774">
                        <c:v>11.100097659999999</c:v>
                      </c:pt>
                      <c:pt idx="2775">
                        <c:v>11.100097659999999</c:v>
                      </c:pt>
                      <c:pt idx="2776">
                        <c:v>11.100097659999999</c:v>
                      </c:pt>
                      <c:pt idx="2777">
                        <c:v>11.100097659999999</c:v>
                      </c:pt>
                      <c:pt idx="2778">
                        <c:v>11.100097659999999</c:v>
                      </c:pt>
                      <c:pt idx="2779">
                        <c:v>11.100097659999999</c:v>
                      </c:pt>
                      <c:pt idx="2780">
                        <c:v>10.999999999999996</c:v>
                      </c:pt>
                      <c:pt idx="2781">
                        <c:v>10.999999999999996</c:v>
                      </c:pt>
                      <c:pt idx="2782">
                        <c:v>11.100097659999999</c:v>
                      </c:pt>
                      <c:pt idx="2783">
                        <c:v>10.999999999999996</c:v>
                      </c:pt>
                      <c:pt idx="2784">
                        <c:v>10.999999999999996</c:v>
                      </c:pt>
                      <c:pt idx="2785">
                        <c:v>10.999999999999996</c:v>
                      </c:pt>
                      <c:pt idx="2786">
                        <c:v>11.100097659999999</c:v>
                      </c:pt>
                      <c:pt idx="2787">
                        <c:v>11.100097659999999</c:v>
                      </c:pt>
                      <c:pt idx="2788">
                        <c:v>10.999999999999996</c:v>
                      </c:pt>
                      <c:pt idx="2789">
                        <c:v>10.999999999999996</c:v>
                      </c:pt>
                      <c:pt idx="2790">
                        <c:v>10.999999999999996</c:v>
                      </c:pt>
                      <c:pt idx="2791">
                        <c:v>10.999999999999996</c:v>
                      </c:pt>
                      <c:pt idx="2792">
                        <c:v>10.999999999999996</c:v>
                      </c:pt>
                      <c:pt idx="2793">
                        <c:v>10.999999999999996</c:v>
                      </c:pt>
                      <c:pt idx="2794">
                        <c:v>11.100097659999999</c:v>
                      </c:pt>
                      <c:pt idx="2795">
                        <c:v>10.999999999999996</c:v>
                      </c:pt>
                      <c:pt idx="2796">
                        <c:v>10.999999999999996</c:v>
                      </c:pt>
                      <c:pt idx="2797">
                        <c:v>10.999999999999996</c:v>
                      </c:pt>
                      <c:pt idx="2798">
                        <c:v>10.999999999999996</c:v>
                      </c:pt>
                      <c:pt idx="2799">
                        <c:v>10.999999999999996</c:v>
                      </c:pt>
                      <c:pt idx="2800">
                        <c:v>10.999999999999996</c:v>
                      </c:pt>
                      <c:pt idx="2801">
                        <c:v>10.999999999999996</c:v>
                      </c:pt>
                      <c:pt idx="2802">
                        <c:v>10.999999999999996</c:v>
                      </c:pt>
                      <c:pt idx="2803">
                        <c:v>10.999999999999996</c:v>
                      </c:pt>
                      <c:pt idx="2804">
                        <c:v>10.999999999999996</c:v>
                      </c:pt>
                      <c:pt idx="2805">
                        <c:v>10.999999999999996</c:v>
                      </c:pt>
                      <c:pt idx="2806">
                        <c:v>10.999999999999996</c:v>
                      </c:pt>
                      <c:pt idx="2807">
                        <c:v>10.999999999999996</c:v>
                      </c:pt>
                      <c:pt idx="2808">
                        <c:v>10.999999999999996</c:v>
                      </c:pt>
                      <c:pt idx="2809">
                        <c:v>10.999999999999996</c:v>
                      </c:pt>
                      <c:pt idx="2810">
                        <c:v>10.999999999999996</c:v>
                      </c:pt>
                      <c:pt idx="2811">
                        <c:v>10.999999999999996</c:v>
                      </c:pt>
                      <c:pt idx="2812">
                        <c:v>10.999999999999996</c:v>
                      </c:pt>
                      <c:pt idx="2813">
                        <c:v>10.999999999999996</c:v>
                      </c:pt>
                      <c:pt idx="2814">
                        <c:v>10.999999999999996</c:v>
                      </c:pt>
                      <c:pt idx="2815">
                        <c:v>10.999999999999996</c:v>
                      </c:pt>
                      <c:pt idx="2816">
                        <c:v>10.999999999999996</c:v>
                      </c:pt>
                      <c:pt idx="2817">
                        <c:v>10.999999999999996</c:v>
                      </c:pt>
                      <c:pt idx="2818">
                        <c:v>10.999999999999996</c:v>
                      </c:pt>
                      <c:pt idx="2819">
                        <c:v>10.999999999999996</c:v>
                      </c:pt>
                      <c:pt idx="2820">
                        <c:v>10.999999999999996</c:v>
                      </c:pt>
                      <c:pt idx="2821">
                        <c:v>10.999999999999996</c:v>
                      </c:pt>
                      <c:pt idx="2822">
                        <c:v>10.999999999999996</c:v>
                      </c:pt>
                      <c:pt idx="2823">
                        <c:v>10.999999999999996</c:v>
                      </c:pt>
                      <c:pt idx="2824">
                        <c:v>10.999999999999996</c:v>
                      </c:pt>
                      <c:pt idx="2825">
                        <c:v>10.999999999999996</c:v>
                      </c:pt>
                      <c:pt idx="2826">
                        <c:v>10.999999999999996</c:v>
                      </c:pt>
                      <c:pt idx="2827">
                        <c:v>10.999999999999996</c:v>
                      </c:pt>
                      <c:pt idx="2828">
                        <c:v>10.999999999999996</c:v>
                      </c:pt>
                      <c:pt idx="2829">
                        <c:v>10.999999999999996</c:v>
                      </c:pt>
                      <c:pt idx="2830">
                        <c:v>10.999999999999996</c:v>
                      </c:pt>
                      <c:pt idx="2831">
                        <c:v>10.999999999999996</c:v>
                      </c:pt>
                      <c:pt idx="2832">
                        <c:v>10.999999999999996</c:v>
                      </c:pt>
                      <c:pt idx="2833">
                        <c:v>10.999999999999996</c:v>
                      </c:pt>
                      <c:pt idx="2834">
                        <c:v>10.999999999999996</c:v>
                      </c:pt>
                      <c:pt idx="2835">
                        <c:v>10.999999999999996</c:v>
                      </c:pt>
                      <c:pt idx="2836">
                        <c:v>10.999999999999996</c:v>
                      </c:pt>
                      <c:pt idx="2837">
                        <c:v>10.999999999999996</c:v>
                      </c:pt>
                      <c:pt idx="2838">
                        <c:v>10.999999999999996</c:v>
                      </c:pt>
                      <c:pt idx="2839">
                        <c:v>10.999999999999996</c:v>
                      </c:pt>
                      <c:pt idx="2840">
                        <c:v>10.999999999999996</c:v>
                      </c:pt>
                      <c:pt idx="2841">
                        <c:v>10.999999999999996</c:v>
                      </c:pt>
                      <c:pt idx="2842">
                        <c:v>10.999999999999996</c:v>
                      </c:pt>
                      <c:pt idx="2843">
                        <c:v>10.999999999999996</c:v>
                      </c:pt>
                      <c:pt idx="2844">
                        <c:v>10.999999999999996</c:v>
                      </c:pt>
                      <c:pt idx="2845">
                        <c:v>10.999999999999996</c:v>
                      </c:pt>
                      <c:pt idx="2846">
                        <c:v>10.999999999999996</c:v>
                      </c:pt>
                      <c:pt idx="2847">
                        <c:v>10.999999999999996</c:v>
                      </c:pt>
                      <c:pt idx="2848">
                        <c:v>10.900146490000001</c:v>
                      </c:pt>
                      <c:pt idx="2849">
                        <c:v>10.900146490000001</c:v>
                      </c:pt>
                      <c:pt idx="2850">
                        <c:v>10.900146490000001</c:v>
                      </c:pt>
                      <c:pt idx="2851">
                        <c:v>10.900146490000001</c:v>
                      </c:pt>
                      <c:pt idx="2852">
                        <c:v>10.900146490000001</c:v>
                      </c:pt>
                      <c:pt idx="2853">
                        <c:v>10.900146490000001</c:v>
                      </c:pt>
                      <c:pt idx="2854">
                        <c:v>10.900146490000001</c:v>
                      </c:pt>
                      <c:pt idx="2855">
                        <c:v>10.999999999999996</c:v>
                      </c:pt>
                      <c:pt idx="2856">
                        <c:v>10.900146490000001</c:v>
                      </c:pt>
                      <c:pt idx="2857">
                        <c:v>10.999999999999996</c:v>
                      </c:pt>
                      <c:pt idx="2858">
                        <c:v>10.900146490000001</c:v>
                      </c:pt>
                      <c:pt idx="2859">
                        <c:v>10.900146490000001</c:v>
                      </c:pt>
                      <c:pt idx="2860">
                        <c:v>10.900146490000001</c:v>
                      </c:pt>
                      <c:pt idx="2861">
                        <c:v>10.900146490000001</c:v>
                      </c:pt>
                      <c:pt idx="2862">
                        <c:v>10.900146490000001</c:v>
                      </c:pt>
                      <c:pt idx="2863">
                        <c:v>10.900146490000001</c:v>
                      </c:pt>
                      <c:pt idx="2864">
                        <c:v>10.900146490000001</c:v>
                      </c:pt>
                      <c:pt idx="2865">
                        <c:v>10.900146490000001</c:v>
                      </c:pt>
                      <c:pt idx="2866">
                        <c:v>10.900146490000001</c:v>
                      </c:pt>
                      <c:pt idx="2867">
                        <c:v>10.900146490000001</c:v>
                      </c:pt>
                      <c:pt idx="2868">
                        <c:v>10.900146490000001</c:v>
                      </c:pt>
                      <c:pt idx="2869">
                        <c:v>10.900146490000001</c:v>
                      </c:pt>
                      <c:pt idx="2870">
                        <c:v>10.900146490000001</c:v>
                      </c:pt>
                      <c:pt idx="2871">
                        <c:v>10.900146490000001</c:v>
                      </c:pt>
                      <c:pt idx="2872">
                        <c:v>10.900146490000001</c:v>
                      </c:pt>
                      <c:pt idx="2873">
                        <c:v>10.900146490000001</c:v>
                      </c:pt>
                      <c:pt idx="2874">
                        <c:v>10.900146490000001</c:v>
                      </c:pt>
                      <c:pt idx="2875">
                        <c:v>10.900146490000001</c:v>
                      </c:pt>
                      <c:pt idx="2876">
                        <c:v>10.900146490000001</c:v>
                      </c:pt>
                      <c:pt idx="2877">
                        <c:v>10.900146490000001</c:v>
                      </c:pt>
                      <c:pt idx="2878">
                        <c:v>10.900146490000001</c:v>
                      </c:pt>
                      <c:pt idx="2879">
                        <c:v>10.900146490000001</c:v>
                      </c:pt>
                      <c:pt idx="2880">
                        <c:v>10.900146490000001</c:v>
                      </c:pt>
                      <c:pt idx="2881">
                        <c:v>10.900146490000001</c:v>
                      </c:pt>
                      <c:pt idx="2882">
                        <c:v>10.900146490000001</c:v>
                      </c:pt>
                      <c:pt idx="2883">
                        <c:v>10.900146490000001</c:v>
                      </c:pt>
                      <c:pt idx="2884">
                        <c:v>10.900146490000001</c:v>
                      </c:pt>
                      <c:pt idx="2885">
                        <c:v>10.900146490000001</c:v>
                      </c:pt>
                      <c:pt idx="2886">
                        <c:v>10.900146490000001</c:v>
                      </c:pt>
                      <c:pt idx="2887">
                        <c:v>10.900146490000001</c:v>
                      </c:pt>
                      <c:pt idx="2888">
                        <c:v>10.900146490000001</c:v>
                      </c:pt>
                      <c:pt idx="2889">
                        <c:v>10.900146490000001</c:v>
                      </c:pt>
                      <c:pt idx="2890">
                        <c:v>10.900146490000001</c:v>
                      </c:pt>
                      <c:pt idx="2891">
                        <c:v>10.900146490000001</c:v>
                      </c:pt>
                      <c:pt idx="2892">
                        <c:v>10.900146490000001</c:v>
                      </c:pt>
                      <c:pt idx="2893">
                        <c:v>10.900146490000001</c:v>
                      </c:pt>
                      <c:pt idx="2894">
                        <c:v>10.900146490000001</c:v>
                      </c:pt>
                      <c:pt idx="2895">
                        <c:v>10.900146490000001</c:v>
                      </c:pt>
                      <c:pt idx="2896">
                        <c:v>10.900146490000001</c:v>
                      </c:pt>
                      <c:pt idx="2897">
                        <c:v>10.900146490000001</c:v>
                      </c:pt>
                      <c:pt idx="2898">
                        <c:v>10.900146490000001</c:v>
                      </c:pt>
                      <c:pt idx="2899">
                        <c:v>10.900146490000001</c:v>
                      </c:pt>
                      <c:pt idx="2900">
                        <c:v>10.900146490000001</c:v>
                      </c:pt>
                      <c:pt idx="2901">
                        <c:v>10.900146490000001</c:v>
                      </c:pt>
                      <c:pt idx="2902">
                        <c:v>10.900146490000001</c:v>
                      </c:pt>
                      <c:pt idx="2903">
                        <c:v>10.900146490000001</c:v>
                      </c:pt>
                      <c:pt idx="2904">
                        <c:v>10.900146490000001</c:v>
                      </c:pt>
                      <c:pt idx="2905">
                        <c:v>10.900146490000001</c:v>
                      </c:pt>
                      <c:pt idx="2906">
                        <c:v>10.900146490000001</c:v>
                      </c:pt>
                      <c:pt idx="2907">
                        <c:v>10.900146490000001</c:v>
                      </c:pt>
                      <c:pt idx="2908">
                        <c:v>10.900146490000001</c:v>
                      </c:pt>
                      <c:pt idx="2909">
                        <c:v>10.900146490000001</c:v>
                      </c:pt>
                      <c:pt idx="2910">
                        <c:v>10.800048829999998</c:v>
                      </c:pt>
                      <c:pt idx="2911">
                        <c:v>10.900146490000001</c:v>
                      </c:pt>
                      <c:pt idx="2912">
                        <c:v>10.900146490000001</c:v>
                      </c:pt>
                      <c:pt idx="2913">
                        <c:v>10.800048829999998</c:v>
                      </c:pt>
                      <c:pt idx="2914">
                        <c:v>10.900146490000001</c:v>
                      </c:pt>
                      <c:pt idx="2915">
                        <c:v>10.800048829999998</c:v>
                      </c:pt>
                      <c:pt idx="2916">
                        <c:v>10.900146490000001</c:v>
                      </c:pt>
                      <c:pt idx="2917">
                        <c:v>10.900146490000001</c:v>
                      </c:pt>
                      <c:pt idx="2918">
                        <c:v>10.800048829999998</c:v>
                      </c:pt>
                      <c:pt idx="2919">
                        <c:v>10.800048829999998</c:v>
                      </c:pt>
                      <c:pt idx="2920">
                        <c:v>10.800048829999998</c:v>
                      </c:pt>
                      <c:pt idx="2921">
                        <c:v>10.900146490000001</c:v>
                      </c:pt>
                      <c:pt idx="2922">
                        <c:v>10.800048829999998</c:v>
                      </c:pt>
                      <c:pt idx="2923">
                        <c:v>10.800048829999998</c:v>
                      </c:pt>
                      <c:pt idx="2924">
                        <c:v>10.800048829999998</c:v>
                      </c:pt>
                      <c:pt idx="2925">
                        <c:v>10.800048829999998</c:v>
                      </c:pt>
                      <c:pt idx="2926">
                        <c:v>10.800048829999998</c:v>
                      </c:pt>
                      <c:pt idx="2927">
                        <c:v>10.800048829999998</c:v>
                      </c:pt>
                      <c:pt idx="2928">
                        <c:v>10.800048829999998</c:v>
                      </c:pt>
                      <c:pt idx="2929">
                        <c:v>10.800048829999998</c:v>
                      </c:pt>
                      <c:pt idx="2930">
                        <c:v>10.800048829999998</c:v>
                      </c:pt>
                      <c:pt idx="2931">
                        <c:v>10.800048829999998</c:v>
                      </c:pt>
                      <c:pt idx="2932">
                        <c:v>10.800048829999998</c:v>
                      </c:pt>
                      <c:pt idx="2933">
                        <c:v>10.800048829999998</c:v>
                      </c:pt>
                      <c:pt idx="2934">
                        <c:v>10.800048829999998</c:v>
                      </c:pt>
                      <c:pt idx="2935">
                        <c:v>10.800048829999998</c:v>
                      </c:pt>
                      <c:pt idx="2936">
                        <c:v>10.800048829999998</c:v>
                      </c:pt>
                      <c:pt idx="2937">
                        <c:v>10.800048829999998</c:v>
                      </c:pt>
                      <c:pt idx="2938">
                        <c:v>10.800048829999998</c:v>
                      </c:pt>
                      <c:pt idx="2939">
                        <c:v>10.800048829999998</c:v>
                      </c:pt>
                      <c:pt idx="2940">
                        <c:v>10.800048829999998</c:v>
                      </c:pt>
                      <c:pt idx="2941">
                        <c:v>10.800048829999998</c:v>
                      </c:pt>
                      <c:pt idx="2942">
                        <c:v>10.800048829999998</c:v>
                      </c:pt>
                      <c:pt idx="2943">
                        <c:v>10.800048829999998</c:v>
                      </c:pt>
                      <c:pt idx="2944">
                        <c:v>10.800048829999998</c:v>
                      </c:pt>
                      <c:pt idx="2945">
                        <c:v>10.800048829999998</c:v>
                      </c:pt>
                      <c:pt idx="2946">
                        <c:v>10.800048829999998</c:v>
                      </c:pt>
                      <c:pt idx="2947">
                        <c:v>10.800048829999998</c:v>
                      </c:pt>
                      <c:pt idx="2948">
                        <c:v>10.800048829999998</c:v>
                      </c:pt>
                      <c:pt idx="2949">
                        <c:v>10.800048829999998</c:v>
                      </c:pt>
                      <c:pt idx="2950">
                        <c:v>10.800048829999998</c:v>
                      </c:pt>
                      <c:pt idx="2951">
                        <c:v>10.800048829999998</c:v>
                      </c:pt>
                      <c:pt idx="2952">
                        <c:v>10.800048829999998</c:v>
                      </c:pt>
                      <c:pt idx="2953">
                        <c:v>10.800048829999998</c:v>
                      </c:pt>
                      <c:pt idx="2954">
                        <c:v>10.800048829999998</c:v>
                      </c:pt>
                      <c:pt idx="2955">
                        <c:v>10.800048829999998</c:v>
                      </c:pt>
                      <c:pt idx="2956">
                        <c:v>10.800048829999998</c:v>
                      </c:pt>
                      <c:pt idx="2957">
                        <c:v>10.800048829999998</c:v>
                      </c:pt>
                      <c:pt idx="2958">
                        <c:v>10.800048829999998</c:v>
                      </c:pt>
                      <c:pt idx="2959">
                        <c:v>10.800048829999998</c:v>
                      </c:pt>
                      <c:pt idx="2960">
                        <c:v>10.800048829999998</c:v>
                      </c:pt>
                      <c:pt idx="2961">
                        <c:v>10.800048829999998</c:v>
                      </c:pt>
                      <c:pt idx="2962">
                        <c:v>10.800048829999998</c:v>
                      </c:pt>
                      <c:pt idx="2963">
                        <c:v>10.800048829999998</c:v>
                      </c:pt>
                      <c:pt idx="2964">
                        <c:v>10.800048829999998</c:v>
                      </c:pt>
                      <c:pt idx="2965">
                        <c:v>10.800048829999998</c:v>
                      </c:pt>
                      <c:pt idx="2966">
                        <c:v>10.800048829999998</c:v>
                      </c:pt>
                      <c:pt idx="2967">
                        <c:v>10.800048829999998</c:v>
                      </c:pt>
                      <c:pt idx="2968">
                        <c:v>10.800048829999998</c:v>
                      </c:pt>
                      <c:pt idx="2969">
                        <c:v>10.800048829999998</c:v>
                      </c:pt>
                      <c:pt idx="2970">
                        <c:v>10.800048829999998</c:v>
                      </c:pt>
                      <c:pt idx="2971">
                        <c:v>10.800048829999998</c:v>
                      </c:pt>
                      <c:pt idx="2972">
                        <c:v>10.800048829999998</c:v>
                      </c:pt>
                      <c:pt idx="2973">
                        <c:v>10.800048829999998</c:v>
                      </c:pt>
                      <c:pt idx="2974">
                        <c:v>10.800048829999998</c:v>
                      </c:pt>
                      <c:pt idx="2975">
                        <c:v>10.800048829999998</c:v>
                      </c:pt>
                      <c:pt idx="2976">
                        <c:v>10.800048829999998</c:v>
                      </c:pt>
                      <c:pt idx="2977">
                        <c:v>10.800048829999998</c:v>
                      </c:pt>
                      <c:pt idx="2978">
                        <c:v>10.699951180000003</c:v>
                      </c:pt>
                      <c:pt idx="2979">
                        <c:v>10.800048829999998</c:v>
                      </c:pt>
                      <c:pt idx="2980">
                        <c:v>10.800048829999998</c:v>
                      </c:pt>
                      <c:pt idx="2981">
                        <c:v>10.699951180000003</c:v>
                      </c:pt>
                      <c:pt idx="2982">
                        <c:v>10.699951180000003</c:v>
                      </c:pt>
                      <c:pt idx="2983">
                        <c:v>10.699951180000003</c:v>
                      </c:pt>
                      <c:pt idx="2984">
                        <c:v>10.800048829999998</c:v>
                      </c:pt>
                      <c:pt idx="2985">
                        <c:v>10.699951180000003</c:v>
                      </c:pt>
                      <c:pt idx="2986">
                        <c:v>10.699951180000003</c:v>
                      </c:pt>
                      <c:pt idx="2987">
                        <c:v>10.800048829999998</c:v>
                      </c:pt>
                      <c:pt idx="2988">
                        <c:v>10.699951180000003</c:v>
                      </c:pt>
                      <c:pt idx="2989">
                        <c:v>10.699951180000003</c:v>
                      </c:pt>
                      <c:pt idx="2990">
                        <c:v>10.699951180000003</c:v>
                      </c:pt>
                      <c:pt idx="2991">
                        <c:v>10.699951180000003</c:v>
                      </c:pt>
                      <c:pt idx="2992">
                        <c:v>10.699951180000003</c:v>
                      </c:pt>
                      <c:pt idx="2993">
                        <c:v>10.800048829999998</c:v>
                      </c:pt>
                      <c:pt idx="2994">
                        <c:v>10.699951180000003</c:v>
                      </c:pt>
                      <c:pt idx="2995">
                        <c:v>10.699951180000003</c:v>
                      </c:pt>
                      <c:pt idx="2996">
                        <c:v>10.699951180000003</c:v>
                      </c:pt>
                      <c:pt idx="2997">
                        <c:v>10.699951180000003</c:v>
                      </c:pt>
                      <c:pt idx="2998">
                        <c:v>10.699951180000003</c:v>
                      </c:pt>
                      <c:pt idx="2999">
                        <c:v>10.699951180000003</c:v>
                      </c:pt>
                      <c:pt idx="3000">
                        <c:v>10.699951180000003</c:v>
                      </c:pt>
                      <c:pt idx="3001">
                        <c:v>10.699951180000003</c:v>
                      </c:pt>
                      <c:pt idx="3002">
                        <c:v>10.699951180000003</c:v>
                      </c:pt>
                      <c:pt idx="3003">
                        <c:v>10.699951180000003</c:v>
                      </c:pt>
                      <c:pt idx="3004">
                        <c:v>10.699951180000003</c:v>
                      </c:pt>
                      <c:pt idx="3005">
                        <c:v>10.699951180000003</c:v>
                      </c:pt>
                      <c:pt idx="3006">
                        <c:v>10.699951180000003</c:v>
                      </c:pt>
                      <c:pt idx="3007">
                        <c:v>10.699951180000003</c:v>
                      </c:pt>
                      <c:pt idx="3008">
                        <c:v>10.699951180000003</c:v>
                      </c:pt>
                      <c:pt idx="3009">
                        <c:v>10.699951180000003</c:v>
                      </c:pt>
                      <c:pt idx="3010">
                        <c:v>10.699951180000003</c:v>
                      </c:pt>
                      <c:pt idx="3011">
                        <c:v>10.699951180000003</c:v>
                      </c:pt>
                      <c:pt idx="3012">
                        <c:v>10.699951180000003</c:v>
                      </c:pt>
                      <c:pt idx="3013">
                        <c:v>10.699951180000003</c:v>
                      </c:pt>
                      <c:pt idx="3014">
                        <c:v>10.699951180000003</c:v>
                      </c:pt>
                      <c:pt idx="3015">
                        <c:v>10.699951180000003</c:v>
                      </c:pt>
                      <c:pt idx="3016">
                        <c:v>10.699951180000003</c:v>
                      </c:pt>
                      <c:pt idx="3017">
                        <c:v>10.699951180000003</c:v>
                      </c:pt>
                      <c:pt idx="3018">
                        <c:v>10.699951180000003</c:v>
                      </c:pt>
                      <c:pt idx="3019">
                        <c:v>10.699951180000003</c:v>
                      </c:pt>
                      <c:pt idx="3020">
                        <c:v>10.699951180000003</c:v>
                      </c:pt>
                      <c:pt idx="3021">
                        <c:v>10.699951180000003</c:v>
                      </c:pt>
                      <c:pt idx="3022">
                        <c:v>10.699951180000003</c:v>
                      </c:pt>
                      <c:pt idx="3023">
                        <c:v>10.699951180000003</c:v>
                      </c:pt>
                      <c:pt idx="3024">
                        <c:v>10.699951180000003</c:v>
                      </c:pt>
                      <c:pt idx="3025">
                        <c:v>10.699951180000003</c:v>
                      </c:pt>
                      <c:pt idx="3026">
                        <c:v>10.699951180000003</c:v>
                      </c:pt>
                      <c:pt idx="3027">
                        <c:v>10.699951180000003</c:v>
                      </c:pt>
                      <c:pt idx="3028">
                        <c:v>10.699951180000003</c:v>
                      </c:pt>
                      <c:pt idx="3029">
                        <c:v>10.699951180000003</c:v>
                      </c:pt>
                      <c:pt idx="3030">
                        <c:v>10.699951180000003</c:v>
                      </c:pt>
                      <c:pt idx="3031">
                        <c:v>10.699951180000003</c:v>
                      </c:pt>
                      <c:pt idx="3032">
                        <c:v>10.699951180000003</c:v>
                      </c:pt>
                      <c:pt idx="3033">
                        <c:v>10.699951180000003</c:v>
                      </c:pt>
                      <c:pt idx="3034">
                        <c:v>10.699951180000003</c:v>
                      </c:pt>
                      <c:pt idx="3035">
                        <c:v>10.699951180000003</c:v>
                      </c:pt>
                      <c:pt idx="3036">
                        <c:v>10.699951180000003</c:v>
                      </c:pt>
                      <c:pt idx="3037">
                        <c:v>10.699951180000003</c:v>
                      </c:pt>
                      <c:pt idx="3038">
                        <c:v>10.699951180000003</c:v>
                      </c:pt>
                      <c:pt idx="3039">
                        <c:v>10.699951180000003</c:v>
                      </c:pt>
                      <c:pt idx="3040">
                        <c:v>10.699951180000003</c:v>
                      </c:pt>
                      <c:pt idx="3041">
                        <c:v>10.699951180000003</c:v>
                      </c:pt>
                      <c:pt idx="3042">
                        <c:v>10.699951180000003</c:v>
                      </c:pt>
                      <c:pt idx="3043">
                        <c:v>10.699951180000003</c:v>
                      </c:pt>
                      <c:pt idx="3044">
                        <c:v>10.699951180000003</c:v>
                      </c:pt>
                      <c:pt idx="3045">
                        <c:v>10.699951180000003</c:v>
                      </c:pt>
                      <c:pt idx="3046">
                        <c:v>10.699951180000003</c:v>
                      </c:pt>
                      <c:pt idx="3047">
                        <c:v>10.600097659999999</c:v>
                      </c:pt>
                      <c:pt idx="3048">
                        <c:v>10.699951180000003</c:v>
                      </c:pt>
                      <c:pt idx="3049">
                        <c:v>10.699951180000003</c:v>
                      </c:pt>
                      <c:pt idx="3050">
                        <c:v>10.600097659999999</c:v>
                      </c:pt>
                      <c:pt idx="3051">
                        <c:v>10.699951180000003</c:v>
                      </c:pt>
                      <c:pt idx="3052">
                        <c:v>10.600097659999999</c:v>
                      </c:pt>
                      <c:pt idx="3053">
                        <c:v>10.600097659999999</c:v>
                      </c:pt>
                      <c:pt idx="3054">
                        <c:v>10.600097659999999</c:v>
                      </c:pt>
                      <c:pt idx="3055">
                        <c:v>10.699951180000003</c:v>
                      </c:pt>
                      <c:pt idx="3056">
                        <c:v>10.600097659999999</c:v>
                      </c:pt>
                      <c:pt idx="3057">
                        <c:v>10.600097659999999</c:v>
                      </c:pt>
                      <c:pt idx="3058">
                        <c:v>10.600097659999999</c:v>
                      </c:pt>
                      <c:pt idx="3059">
                        <c:v>10.600097659999999</c:v>
                      </c:pt>
                      <c:pt idx="3060">
                        <c:v>10.600097659999999</c:v>
                      </c:pt>
                      <c:pt idx="3061">
                        <c:v>10.600097659999999</c:v>
                      </c:pt>
                      <c:pt idx="3062">
                        <c:v>10.600097659999999</c:v>
                      </c:pt>
                      <c:pt idx="3063">
                        <c:v>10.600097659999999</c:v>
                      </c:pt>
                      <c:pt idx="3064">
                        <c:v>10.600097659999999</c:v>
                      </c:pt>
                      <c:pt idx="3065">
                        <c:v>10.600097659999999</c:v>
                      </c:pt>
                      <c:pt idx="3066">
                        <c:v>10.600097659999999</c:v>
                      </c:pt>
                      <c:pt idx="3067">
                        <c:v>10.600097659999999</c:v>
                      </c:pt>
                      <c:pt idx="3068">
                        <c:v>10.600097659999999</c:v>
                      </c:pt>
                      <c:pt idx="3069">
                        <c:v>10.600097659999999</c:v>
                      </c:pt>
                      <c:pt idx="3070">
                        <c:v>10.600097659999999</c:v>
                      </c:pt>
                      <c:pt idx="3071">
                        <c:v>10.600097659999999</c:v>
                      </c:pt>
                      <c:pt idx="3072">
                        <c:v>10.600097659999999</c:v>
                      </c:pt>
                      <c:pt idx="3073">
                        <c:v>10.600097659999999</c:v>
                      </c:pt>
                      <c:pt idx="3074">
                        <c:v>10.600097659999999</c:v>
                      </c:pt>
                      <c:pt idx="3075">
                        <c:v>10.600097659999999</c:v>
                      </c:pt>
                      <c:pt idx="3076">
                        <c:v>10.600097659999999</c:v>
                      </c:pt>
                      <c:pt idx="3077">
                        <c:v>10.600097659999999</c:v>
                      </c:pt>
                      <c:pt idx="3078">
                        <c:v>10.600097659999999</c:v>
                      </c:pt>
                      <c:pt idx="3079">
                        <c:v>10.600097659999999</c:v>
                      </c:pt>
                      <c:pt idx="3080">
                        <c:v>10.600097659999999</c:v>
                      </c:pt>
                      <c:pt idx="3081">
                        <c:v>10.600097659999999</c:v>
                      </c:pt>
                      <c:pt idx="3082">
                        <c:v>10.600097659999999</c:v>
                      </c:pt>
                      <c:pt idx="3083">
                        <c:v>10.600097659999999</c:v>
                      </c:pt>
                      <c:pt idx="3084">
                        <c:v>10.600097659999999</c:v>
                      </c:pt>
                      <c:pt idx="3085">
                        <c:v>10.600097659999999</c:v>
                      </c:pt>
                      <c:pt idx="3086">
                        <c:v>10.600097659999999</c:v>
                      </c:pt>
                      <c:pt idx="3087">
                        <c:v>10.600097659999999</c:v>
                      </c:pt>
                      <c:pt idx="3088">
                        <c:v>10.600097659999999</c:v>
                      </c:pt>
                      <c:pt idx="3089">
                        <c:v>10.600097659999999</c:v>
                      </c:pt>
                      <c:pt idx="3090">
                        <c:v>10.600097659999999</c:v>
                      </c:pt>
                      <c:pt idx="3091">
                        <c:v>10.600097659999999</c:v>
                      </c:pt>
                      <c:pt idx="3092">
                        <c:v>10.600097659999999</c:v>
                      </c:pt>
                      <c:pt idx="3093">
                        <c:v>10.600097659999999</c:v>
                      </c:pt>
                      <c:pt idx="3094">
                        <c:v>10.600097659999999</c:v>
                      </c:pt>
                      <c:pt idx="3095">
                        <c:v>10.600097659999999</c:v>
                      </c:pt>
                      <c:pt idx="3096">
                        <c:v>10.600097659999999</c:v>
                      </c:pt>
                      <c:pt idx="3097">
                        <c:v>10.600097659999999</c:v>
                      </c:pt>
                      <c:pt idx="3098">
                        <c:v>10.600097659999999</c:v>
                      </c:pt>
                      <c:pt idx="3099">
                        <c:v>10.600097659999999</c:v>
                      </c:pt>
                      <c:pt idx="3100">
                        <c:v>10.600097659999999</c:v>
                      </c:pt>
                      <c:pt idx="3101">
                        <c:v>10.600097659999999</c:v>
                      </c:pt>
                      <c:pt idx="3102">
                        <c:v>10.600097659999999</c:v>
                      </c:pt>
                      <c:pt idx="3103">
                        <c:v>10.600097659999999</c:v>
                      </c:pt>
                      <c:pt idx="3104">
                        <c:v>10.600097659999999</c:v>
                      </c:pt>
                      <c:pt idx="3105">
                        <c:v>10.600097659999999</c:v>
                      </c:pt>
                      <c:pt idx="3106">
                        <c:v>10.600097659999999</c:v>
                      </c:pt>
                      <c:pt idx="3107">
                        <c:v>10.600097659999999</c:v>
                      </c:pt>
                      <c:pt idx="3108">
                        <c:v>10.600097659999999</c:v>
                      </c:pt>
                      <c:pt idx="3109">
                        <c:v>10.600097659999999</c:v>
                      </c:pt>
                      <c:pt idx="3110">
                        <c:v>10.600097659999999</c:v>
                      </c:pt>
                      <c:pt idx="3111">
                        <c:v>10.600097659999999</c:v>
                      </c:pt>
                      <c:pt idx="3112">
                        <c:v>10.600097659999999</c:v>
                      </c:pt>
                      <c:pt idx="3113">
                        <c:v>10.600097659999999</c:v>
                      </c:pt>
                      <c:pt idx="3114">
                        <c:v>10.600097659999999</c:v>
                      </c:pt>
                      <c:pt idx="3115">
                        <c:v>10.600097659999999</c:v>
                      </c:pt>
                      <c:pt idx="3116">
                        <c:v>10.49975586</c:v>
                      </c:pt>
                      <c:pt idx="3117">
                        <c:v>10.600097659999999</c:v>
                      </c:pt>
                      <c:pt idx="3118">
                        <c:v>10.49975586</c:v>
                      </c:pt>
                      <c:pt idx="3119">
                        <c:v>10.600097659999999</c:v>
                      </c:pt>
                      <c:pt idx="3120">
                        <c:v>10.600097659999999</c:v>
                      </c:pt>
                      <c:pt idx="3121">
                        <c:v>10.600097659999999</c:v>
                      </c:pt>
                      <c:pt idx="3122">
                        <c:v>10.600097659999999</c:v>
                      </c:pt>
                      <c:pt idx="3123">
                        <c:v>10.600097659999999</c:v>
                      </c:pt>
                      <c:pt idx="3124">
                        <c:v>10.600097659999999</c:v>
                      </c:pt>
                      <c:pt idx="3125">
                        <c:v>10.49975586</c:v>
                      </c:pt>
                      <c:pt idx="3126">
                        <c:v>10.49975586</c:v>
                      </c:pt>
                      <c:pt idx="3127">
                        <c:v>10.49975586</c:v>
                      </c:pt>
                      <c:pt idx="3128">
                        <c:v>10.49975586</c:v>
                      </c:pt>
                      <c:pt idx="3129">
                        <c:v>10.600097659999999</c:v>
                      </c:pt>
                      <c:pt idx="3130">
                        <c:v>10.49975586</c:v>
                      </c:pt>
                      <c:pt idx="3131">
                        <c:v>10.49975586</c:v>
                      </c:pt>
                      <c:pt idx="3132">
                        <c:v>10.600097659999999</c:v>
                      </c:pt>
                      <c:pt idx="3133">
                        <c:v>10.49975586</c:v>
                      </c:pt>
                      <c:pt idx="3134">
                        <c:v>10.49975586</c:v>
                      </c:pt>
                      <c:pt idx="3135">
                        <c:v>10.49975586</c:v>
                      </c:pt>
                      <c:pt idx="3136">
                        <c:v>10.49975586</c:v>
                      </c:pt>
                      <c:pt idx="3137">
                        <c:v>10.49975586</c:v>
                      </c:pt>
                      <c:pt idx="3138">
                        <c:v>10.49975586</c:v>
                      </c:pt>
                      <c:pt idx="3139">
                        <c:v>10.49975586</c:v>
                      </c:pt>
                      <c:pt idx="3140">
                        <c:v>10.49975586</c:v>
                      </c:pt>
                      <c:pt idx="3141">
                        <c:v>10.49975586</c:v>
                      </c:pt>
                      <c:pt idx="3142">
                        <c:v>10.49975586</c:v>
                      </c:pt>
                      <c:pt idx="3143">
                        <c:v>10.49975586</c:v>
                      </c:pt>
                      <c:pt idx="3144">
                        <c:v>10.49975586</c:v>
                      </c:pt>
                      <c:pt idx="3145">
                        <c:v>10.49975586</c:v>
                      </c:pt>
                      <c:pt idx="3146">
                        <c:v>10.49975586</c:v>
                      </c:pt>
                      <c:pt idx="3147">
                        <c:v>10.49975586</c:v>
                      </c:pt>
                      <c:pt idx="3148">
                        <c:v>10.49975586</c:v>
                      </c:pt>
                      <c:pt idx="3149">
                        <c:v>10.49975586</c:v>
                      </c:pt>
                      <c:pt idx="3150">
                        <c:v>10.49975586</c:v>
                      </c:pt>
                      <c:pt idx="3151">
                        <c:v>10.49975586</c:v>
                      </c:pt>
                      <c:pt idx="3152">
                        <c:v>10.49975586</c:v>
                      </c:pt>
                      <c:pt idx="3153">
                        <c:v>10.49975586</c:v>
                      </c:pt>
                      <c:pt idx="3154">
                        <c:v>10.49975586</c:v>
                      </c:pt>
                      <c:pt idx="3155">
                        <c:v>10.49975586</c:v>
                      </c:pt>
                      <c:pt idx="3156">
                        <c:v>10.49975586</c:v>
                      </c:pt>
                      <c:pt idx="3157">
                        <c:v>10.49975586</c:v>
                      </c:pt>
                      <c:pt idx="3158">
                        <c:v>10.49975586</c:v>
                      </c:pt>
                      <c:pt idx="3159">
                        <c:v>10.49975586</c:v>
                      </c:pt>
                      <c:pt idx="3160">
                        <c:v>10.49975586</c:v>
                      </c:pt>
                      <c:pt idx="3161">
                        <c:v>10.49975586</c:v>
                      </c:pt>
                      <c:pt idx="3162">
                        <c:v>10.49975586</c:v>
                      </c:pt>
                      <c:pt idx="3163">
                        <c:v>10.49975586</c:v>
                      </c:pt>
                      <c:pt idx="3164">
                        <c:v>10.49975586</c:v>
                      </c:pt>
                      <c:pt idx="3165">
                        <c:v>10.49975586</c:v>
                      </c:pt>
                      <c:pt idx="3166">
                        <c:v>10.49975586</c:v>
                      </c:pt>
                      <c:pt idx="3167">
                        <c:v>10.49975586</c:v>
                      </c:pt>
                      <c:pt idx="3168">
                        <c:v>10.49975586</c:v>
                      </c:pt>
                      <c:pt idx="3169">
                        <c:v>10.49975586</c:v>
                      </c:pt>
                      <c:pt idx="3170">
                        <c:v>10.49975586</c:v>
                      </c:pt>
                      <c:pt idx="3171">
                        <c:v>10.49975586</c:v>
                      </c:pt>
                      <c:pt idx="3172">
                        <c:v>10.49975586</c:v>
                      </c:pt>
                      <c:pt idx="3173">
                        <c:v>10.49975586</c:v>
                      </c:pt>
                      <c:pt idx="3174">
                        <c:v>10.49975586</c:v>
                      </c:pt>
                      <c:pt idx="3175">
                        <c:v>10.49975586</c:v>
                      </c:pt>
                      <c:pt idx="3176">
                        <c:v>10.49975586</c:v>
                      </c:pt>
                      <c:pt idx="3177">
                        <c:v>10.399658209999998</c:v>
                      </c:pt>
                      <c:pt idx="3178">
                        <c:v>10.49975586</c:v>
                      </c:pt>
                      <c:pt idx="3179">
                        <c:v>10.49975586</c:v>
                      </c:pt>
                      <c:pt idx="3180">
                        <c:v>10.49975586</c:v>
                      </c:pt>
                      <c:pt idx="3181">
                        <c:v>10.49975586</c:v>
                      </c:pt>
                      <c:pt idx="3182">
                        <c:v>10.49975586</c:v>
                      </c:pt>
                      <c:pt idx="3183">
                        <c:v>10.49975586</c:v>
                      </c:pt>
                      <c:pt idx="3184">
                        <c:v>10.49975586</c:v>
                      </c:pt>
                      <c:pt idx="3185">
                        <c:v>10.49975586</c:v>
                      </c:pt>
                      <c:pt idx="3186">
                        <c:v>10.49975586</c:v>
                      </c:pt>
                      <c:pt idx="3187">
                        <c:v>10.49975586</c:v>
                      </c:pt>
                      <c:pt idx="3188">
                        <c:v>10.49975586</c:v>
                      </c:pt>
                      <c:pt idx="3189">
                        <c:v>10.399658209999998</c:v>
                      </c:pt>
                      <c:pt idx="3190">
                        <c:v>10.49975586</c:v>
                      </c:pt>
                      <c:pt idx="3191">
                        <c:v>10.399658209999998</c:v>
                      </c:pt>
                      <c:pt idx="3192">
                        <c:v>10.399658209999998</c:v>
                      </c:pt>
                      <c:pt idx="3193">
                        <c:v>10.49975586</c:v>
                      </c:pt>
                      <c:pt idx="3194">
                        <c:v>10.399658209999998</c:v>
                      </c:pt>
                      <c:pt idx="3195">
                        <c:v>10.399658209999998</c:v>
                      </c:pt>
                      <c:pt idx="3196">
                        <c:v>10.399658209999998</c:v>
                      </c:pt>
                      <c:pt idx="3197">
                        <c:v>10.399658209999998</c:v>
                      </c:pt>
                      <c:pt idx="3198">
                        <c:v>10.399658209999998</c:v>
                      </c:pt>
                      <c:pt idx="3199">
                        <c:v>10.399658209999998</c:v>
                      </c:pt>
                      <c:pt idx="3200">
                        <c:v>10.399658209999998</c:v>
                      </c:pt>
                      <c:pt idx="3201">
                        <c:v>10.49975586</c:v>
                      </c:pt>
                      <c:pt idx="3202">
                        <c:v>10.399658209999998</c:v>
                      </c:pt>
                      <c:pt idx="3203">
                        <c:v>10.399658209999998</c:v>
                      </c:pt>
                      <c:pt idx="3204">
                        <c:v>10.399658209999998</c:v>
                      </c:pt>
                      <c:pt idx="3205">
                        <c:v>10.399658209999998</c:v>
                      </c:pt>
                      <c:pt idx="3206">
                        <c:v>10.399658209999998</c:v>
                      </c:pt>
                      <c:pt idx="3207">
                        <c:v>10.399658209999998</c:v>
                      </c:pt>
                      <c:pt idx="3208">
                        <c:v>10.399658209999998</c:v>
                      </c:pt>
                      <c:pt idx="3209">
                        <c:v>10.399658209999998</c:v>
                      </c:pt>
                      <c:pt idx="3210">
                        <c:v>10.399658209999998</c:v>
                      </c:pt>
                      <c:pt idx="3211">
                        <c:v>10.399658209999998</c:v>
                      </c:pt>
                      <c:pt idx="3212">
                        <c:v>10.399658209999998</c:v>
                      </c:pt>
                      <c:pt idx="3213">
                        <c:v>10.399658209999998</c:v>
                      </c:pt>
                      <c:pt idx="3214">
                        <c:v>10.399658209999998</c:v>
                      </c:pt>
                      <c:pt idx="3215">
                        <c:v>10.399658209999998</c:v>
                      </c:pt>
                      <c:pt idx="3216">
                        <c:v>10.399658209999998</c:v>
                      </c:pt>
                      <c:pt idx="3217">
                        <c:v>10.399658209999998</c:v>
                      </c:pt>
                      <c:pt idx="3218">
                        <c:v>10.399658209999998</c:v>
                      </c:pt>
                      <c:pt idx="3219">
                        <c:v>10.399658209999998</c:v>
                      </c:pt>
                      <c:pt idx="3220">
                        <c:v>10.399658209999998</c:v>
                      </c:pt>
                      <c:pt idx="3221">
                        <c:v>10.399658209999998</c:v>
                      </c:pt>
                      <c:pt idx="3222">
                        <c:v>10.399658209999998</c:v>
                      </c:pt>
                      <c:pt idx="3223">
                        <c:v>10.399658209999998</c:v>
                      </c:pt>
                      <c:pt idx="3224">
                        <c:v>10.399658209999998</c:v>
                      </c:pt>
                      <c:pt idx="3225">
                        <c:v>10.399658209999998</c:v>
                      </c:pt>
                      <c:pt idx="3226">
                        <c:v>10.399658209999998</c:v>
                      </c:pt>
                      <c:pt idx="3227">
                        <c:v>10.399658209999998</c:v>
                      </c:pt>
                      <c:pt idx="3228">
                        <c:v>10.399658209999998</c:v>
                      </c:pt>
                      <c:pt idx="3229">
                        <c:v>10.399658209999998</c:v>
                      </c:pt>
                      <c:pt idx="3230">
                        <c:v>10.399658209999998</c:v>
                      </c:pt>
                      <c:pt idx="3231">
                        <c:v>10.399658209999998</c:v>
                      </c:pt>
                      <c:pt idx="3232">
                        <c:v>10.399658209999998</c:v>
                      </c:pt>
                      <c:pt idx="3233">
                        <c:v>10.399658209999998</c:v>
                      </c:pt>
                      <c:pt idx="3234">
                        <c:v>10.399658209999998</c:v>
                      </c:pt>
                      <c:pt idx="3235">
                        <c:v>10.399658209999998</c:v>
                      </c:pt>
                      <c:pt idx="3236">
                        <c:v>10.399658209999998</c:v>
                      </c:pt>
                      <c:pt idx="3237">
                        <c:v>10.399658209999998</c:v>
                      </c:pt>
                      <c:pt idx="3238">
                        <c:v>10.399658209999998</c:v>
                      </c:pt>
                      <c:pt idx="3239">
                        <c:v>10.399658209999998</c:v>
                      </c:pt>
                      <c:pt idx="3240">
                        <c:v>10.399658209999998</c:v>
                      </c:pt>
                      <c:pt idx="3241">
                        <c:v>10.399658209999998</c:v>
                      </c:pt>
                      <c:pt idx="3242">
                        <c:v>10.399658209999998</c:v>
                      </c:pt>
                      <c:pt idx="3243">
                        <c:v>10.399658209999998</c:v>
                      </c:pt>
                      <c:pt idx="3244">
                        <c:v>10.399658209999998</c:v>
                      </c:pt>
                      <c:pt idx="3245">
                        <c:v>10.399658209999998</c:v>
                      </c:pt>
                      <c:pt idx="3246">
                        <c:v>10.399658209999998</c:v>
                      </c:pt>
                      <c:pt idx="3247">
                        <c:v>10.399658209999998</c:v>
                      </c:pt>
                      <c:pt idx="3248">
                        <c:v>10.399658209999998</c:v>
                      </c:pt>
                      <c:pt idx="3249">
                        <c:v>10.399658209999998</c:v>
                      </c:pt>
                      <c:pt idx="3250">
                        <c:v>10.399658209999998</c:v>
                      </c:pt>
                      <c:pt idx="3251">
                        <c:v>10.399658209999998</c:v>
                      </c:pt>
                      <c:pt idx="3252">
                        <c:v>10.399658209999998</c:v>
                      </c:pt>
                      <c:pt idx="3253">
                        <c:v>10.399658209999998</c:v>
                      </c:pt>
                      <c:pt idx="3254">
                        <c:v>10.399658209999998</c:v>
                      </c:pt>
                      <c:pt idx="3255">
                        <c:v>10.399658209999998</c:v>
                      </c:pt>
                      <c:pt idx="3256">
                        <c:v>10.399658209999998</c:v>
                      </c:pt>
                      <c:pt idx="3257">
                        <c:v>10.399658209999998</c:v>
                      </c:pt>
                      <c:pt idx="3258">
                        <c:v>10.399658209999998</c:v>
                      </c:pt>
                      <c:pt idx="3259">
                        <c:v>10.399658209999998</c:v>
                      </c:pt>
                      <c:pt idx="3260">
                        <c:v>10.299560549999999</c:v>
                      </c:pt>
                      <c:pt idx="3261">
                        <c:v>10.399658209999998</c:v>
                      </c:pt>
                      <c:pt idx="3262">
                        <c:v>10.299560549999999</c:v>
                      </c:pt>
                      <c:pt idx="3263">
                        <c:v>10.399658209999998</c:v>
                      </c:pt>
                      <c:pt idx="3264">
                        <c:v>10.399658209999998</c:v>
                      </c:pt>
                      <c:pt idx="3265">
                        <c:v>10.299560549999999</c:v>
                      </c:pt>
                      <c:pt idx="3266">
                        <c:v>10.299560549999999</c:v>
                      </c:pt>
                      <c:pt idx="3267">
                        <c:v>10.299560549999999</c:v>
                      </c:pt>
                      <c:pt idx="3268">
                        <c:v>10.299560549999999</c:v>
                      </c:pt>
                      <c:pt idx="3269">
                        <c:v>10.299560549999999</c:v>
                      </c:pt>
                      <c:pt idx="3270">
                        <c:v>10.299560549999999</c:v>
                      </c:pt>
                      <c:pt idx="3271">
                        <c:v>10.299560549999999</c:v>
                      </c:pt>
                      <c:pt idx="3272">
                        <c:v>10.299560549999999</c:v>
                      </c:pt>
                      <c:pt idx="3273">
                        <c:v>10.299560549999999</c:v>
                      </c:pt>
                      <c:pt idx="3274">
                        <c:v>10.299560549999999</c:v>
                      </c:pt>
                      <c:pt idx="3275">
                        <c:v>10.299560549999999</c:v>
                      </c:pt>
                      <c:pt idx="3276">
                        <c:v>10.299560549999999</c:v>
                      </c:pt>
                      <c:pt idx="3277">
                        <c:v>10.299560549999999</c:v>
                      </c:pt>
                      <c:pt idx="3278">
                        <c:v>10.299560549999999</c:v>
                      </c:pt>
                      <c:pt idx="3279">
                        <c:v>10.299560549999999</c:v>
                      </c:pt>
                      <c:pt idx="3280">
                        <c:v>10.299560549999999</c:v>
                      </c:pt>
                      <c:pt idx="3281">
                        <c:v>10.299560549999999</c:v>
                      </c:pt>
                      <c:pt idx="3282">
                        <c:v>10.299560549999999</c:v>
                      </c:pt>
                      <c:pt idx="3283">
                        <c:v>10.299560549999999</c:v>
                      </c:pt>
                      <c:pt idx="3284">
                        <c:v>10.299560549999999</c:v>
                      </c:pt>
                      <c:pt idx="3285">
                        <c:v>10.299560549999999</c:v>
                      </c:pt>
                      <c:pt idx="3286">
                        <c:v>10.299560549999999</c:v>
                      </c:pt>
                      <c:pt idx="3287">
                        <c:v>10.299560549999999</c:v>
                      </c:pt>
                      <c:pt idx="3288">
                        <c:v>10.299560549999999</c:v>
                      </c:pt>
                      <c:pt idx="3289">
                        <c:v>10.299560549999999</c:v>
                      </c:pt>
                      <c:pt idx="3290">
                        <c:v>10.299560549999999</c:v>
                      </c:pt>
                      <c:pt idx="3291">
                        <c:v>10.299560549999999</c:v>
                      </c:pt>
                      <c:pt idx="3292">
                        <c:v>10.299560549999999</c:v>
                      </c:pt>
                      <c:pt idx="3293">
                        <c:v>10.299560549999999</c:v>
                      </c:pt>
                      <c:pt idx="3294">
                        <c:v>10.299560549999999</c:v>
                      </c:pt>
                      <c:pt idx="3295">
                        <c:v>10.299560549999999</c:v>
                      </c:pt>
                      <c:pt idx="3296">
                        <c:v>10.299560549999999</c:v>
                      </c:pt>
                      <c:pt idx="3297">
                        <c:v>10.299560549999999</c:v>
                      </c:pt>
                      <c:pt idx="3298">
                        <c:v>10.299560549999999</c:v>
                      </c:pt>
                      <c:pt idx="3299">
                        <c:v>10.299560549999999</c:v>
                      </c:pt>
                      <c:pt idx="3300">
                        <c:v>10.299560549999999</c:v>
                      </c:pt>
                      <c:pt idx="3301">
                        <c:v>10.299560549999999</c:v>
                      </c:pt>
                      <c:pt idx="3302">
                        <c:v>10.299560549999999</c:v>
                      </c:pt>
                      <c:pt idx="3303">
                        <c:v>10.299560549999999</c:v>
                      </c:pt>
                      <c:pt idx="3304">
                        <c:v>10.299560549999999</c:v>
                      </c:pt>
                      <c:pt idx="3305">
                        <c:v>10.299560549999999</c:v>
                      </c:pt>
                      <c:pt idx="3306">
                        <c:v>10.299560549999999</c:v>
                      </c:pt>
                      <c:pt idx="3307">
                        <c:v>10.299560549999999</c:v>
                      </c:pt>
                      <c:pt idx="3308">
                        <c:v>10.299560549999999</c:v>
                      </c:pt>
                      <c:pt idx="3309">
                        <c:v>10.299560549999999</c:v>
                      </c:pt>
                      <c:pt idx="3310">
                        <c:v>10.299560549999999</c:v>
                      </c:pt>
                      <c:pt idx="3311">
                        <c:v>10.299560549999999</c:v>
                      </c:pt>
                      <c:pt idx="3312">
                        <c:v>10.299560549999999</c:v>
                      </c:pt>
                      <c:pt idx="3313">
                        <c:v>10.299560549999999</c:v>
                      </c:pt>
                      <c:pt idx="3314">
                        <c:v>10.299560549999999</c:v>
                      </c:pt>
                      <c:pt idx="3315">
                        <c:v>10.299560549999999</c:v>
                      </c:pt>
                      <c:pt idx="3316">
                        <c:v>10.299560549999999</c:v>
                      </c:pt>
                      <c:pt idx="3317">
                        <c:v>10.299560549999999</c:v>
                      </c:pt>
                      <c:pt idx="3318">
                        <c:v>10.299560549999999</c:v>
                      </c:pt>
                      <c:pt idx="3319">
                        <c:v>10.299560549999999</c:v>
                      </c:pt>
                      <c:pt idx="3320">
                        <c:v>10.299560549999999</c:v>
                      </c:pt>
                      <c:pt idx="3321">
                        <c:v>10.299560549999999</c:v>
                      </c:pt>
                      <c:pt idx="3322">
                        <c:v>10.299560549999999</c:v>
                      </c:pt>
                      <c:pt idx="3323">
                        <c:v>10.19970704</c:v>
                      </c:pt>
                      <c:pt idx="3324">
                        <c:v>10.299560549999999</c:v>
                      </c:pt>
                      <c:pt idx="3325">
                        <c:v>10.299560549999999</c:v>
                      </c:pt>
                      <c:pt idx="3326">
                        <c:v>10.299560549999999</c:v>
                      </c:pt>
                      <c:pt idx="3327">
                        <c:v>10.299560549999999</c:v>
                      </c:pt>
                      <c:pt idx="3328">
                        <c:v>10.299560549999999</c:v>
                      </c:pt>
                      <c:pt idx="3329">
                        <c:v>10.299560549999999</c:v>
                      </c:pt>
                      <c:pt idx="3330">
                        <c:v>10.299560549999999</c:v>
                      </c:pt>
                      <c:pt idx="3331">
                        <c:v>10.19970704</c:v>
                      </c:pt>
                      <c:pt idx="3332">
                        <c:v>10.299560549999999</c:v>
                      </c:pt>
                      <c:pt idx="3333">
                        <c:v>10.19970704</c:v>
                      </c:pt>
                      <c:pt idx="3334">
                        <c:v>10.19970704</c:v>
                      </c:pt>
                      <c:pt idx="3335">
                        <c:v>10.19970704</c:v>
                      </c:pt>
                      <c:pt idx="3336">
                        <c:v>10.19970704</c:v>
                      </c:pt>
                      <c:pt idx="3337">
                        <c:v>10.19970704</c:v>
                      </c:pt>
                      <c:pt idx="3338">
                        <c:v>10.19970704</c:v>
                      </c:pt>
                      <c:pt idx="3339">
                        <c:v>10.19970704</c:v>
                      </c:pt>
                      <c:pt idx="3340">
                        <c:v>10.299560549999999</c:v>
                      </c:pt>
                      <c:pt idx="3341">
                        <c:v>10.19970704</c:v>
                      </c:pt>
                      <c:pt idx="3342">
                        <c:v>10.19970704</c:v>
                      </c:pt>
                      <c:pt idx="3343">
                        <c:v>10.19970704</c:v>
                      </c:pt>
                      <c:pt idx="3344">
                        <c:v>10.19970704</c:v>
                      </c:pt>
                      <c:pt idx="3345">
                        <c:v>10.299560549999999</c:v>
                      </c:pt>
                      <c:pt idx="3346">
                        <c:v>10.19970704</c:v>
                      </c:pt>
                      <c:pt idx="3347">
                        <c:v>10.19970704</c:v>
                      </c:pt>
                      <c:pt idx="3348">
                        <c:v>10.19970704</c:v>
                      </c:pt>
                      <c:pt idx="3349">
                        <c:v>10.19970704</c:v>
                      </c:pt>
                      <c:pt idx="3350">
                        <c:v>10.19970704</c:v>
                      </c:pt>
                      <c:pt idx="3351">
                        <c:v>10.19970704</c:v>
                      </c:pt>
                      <c:pt idx="3352">
                        <c:v>10.19970704</c:v>
                      </c:pt>
                      <c:pt idx="3353">
                        <c:v>10.19970704</c:v>
                      </c:pt>
                      <c:pt idx="3354">
                        <c:v>10.19970704</c:v>
                      </c:pt>
                      <c:pt idx="3355">
                        <c:v>10.19970704</c:v>
                      </c:pt>
                      <c:pt idx="3356">
                        <c:v>10.19970704</c:v>
                      </c:pt>
                      <c:pt idx="3357">
                        <c:v>10.19970704</c:v>
                      </c:pt>
                      <c:pt idx="3358">
                        <c:v>10.19970704</c:v>
                      </c:pt>
                      <c:pt idx="3359">
                        <c:v>10.19970704</c:v>
                      </c:pt>
                      <c:pt idx="3360">
                        <c:v>10.19970704</c:v>
                      </c:pt>
                      <c:pt idx="3361">
                        <c:v>10.19970704</c:v>
                      </c:pt>
                      <c:pt idx="3362">
                        <c:v>10.19970704</c:v>
                      </c:pt>
                      <c:pt idx="3363">
                        <c:v>10.19970704</c:v>
                      </c:pt>
                      <c:pt idx="3364">
                        <c:v>10.19970704</c:v>
                      </c:pt>
                      <c:pt idx="3365">
                        <c:v>10.19970704</c:v>
                      </c:pt>
                      <c:pt idx="3366">
                        <c:v>10.19970704</c:v>
                      </c:pt>
                      <c:pt idx="3367">
                        <c:v>10.19970704</c:v>
                      </c:pt>
                      <c:pt idx="3368">
                        <c:v>10.19970704</c:v>
                      </c:pt>
                      <c:pt idx="3369">
                        <c:v>10.19970704</c:v>
                      </c:pt>
                      <c:pt idx="3370">
                        <c:v>10.19970704</c:v>
                      </c:pt>
                      <c:pt idx="3371">
                        <c:v>10.19970704</c:v>
                      </c:pt>
                      <c:pt idx="3372">
                        <c:v>10.19970704</c:v>
                      </c:pt>
                      <c:pt idx="3373">
                        <c:v>10.19970704</c:v>
                      </c:pt>
                      <c:pt idx="3374">
                        <c:v>10.19970704</c:v>
                      </c:pt>
                      <c:pt idx="3375">
                        <c:v>10.19970704</c:v>
                      </c:pt>
                      <c:pt idx="3376">
                        <c:v>10.19970704</c:v>
                      </c:pt>
                      <c:pt idx="3377">
                        <c:v>10.19970704</c:v>
                      </c:pt>
                      <c:pt idx="3378">
                        <c:v>10.19970704</c:v>
                      </c:pt>
                      <c:pt idx="3379">
                        <c:v>10.19970704</c:v>
                      </c:pt>
                      <c:pt idx="3380">
                        <c:v>10.19970704</c:v>
                      </c:pt>
                      <c:pt idx="3381">
                        <c:v>10.19970704</c:v>
                      </c:pt>
                      <c:pt idx="3382">
                        <c:v>10.19970704</c:v>
                      </c:pt>
                      <c:pt idx="3383">
                        <c:v>10.19970704</c:v>
                      </c:pt>
                      <c:pt idx="3384">
                        <c:v>10.19970704</c:v>
                      </c:pt>
                      <c:pt idx="3385">
                        <c:v>10.19970704</c:v>
                      </c:pt>
                      <c:pt idx="3386">
                        <c:v>10.19970704</c:v>
                      </c:pt>
                      <c:pt idx="3387">
                        <c:v>10.19970704</c:v>
                      </c:pt>
                      <c:pt idx="3388">
                        <c:v>10.19970704</c:v>
                      </c:pt>
                      <c:pt idx="3389">
                        <c:v>10.19970704</c:v>
                      </c:pt>
                      <c:pt idx="3390">
                        <c:v>10.19970704</c:v>
                      </c:pt>
                      <c:pt idx="3391">
                        <c:v>10.19970704</c:v>
                      </c:pt>
                      <c:pt idx="3392">
                        <c:v>10.19970704</c:v>
                      </c:pt>
                      <c:pt idx="3393">
                        <c:v>10.19970704</c:v>
                      </c:pt>
                      <c:pt idx="3394">
                        <c:v>10.19970704</c:v>
                      </c:pt>
                      <c:pt idx="3395">
                        <c:v>10.19970704</c:v>
                      </c:pt>
                      <c:pt idx="3396">
                        <c:v>10.19970704</c:v>
                      </c:pt>
                      <c:pt idx="3397">
                        <c:v>10.19970704</c:v>
                      </c:pt>
                      <c:pt idx="3398">
                        <c:v>10.19970704</c:v>
                      </c:pt>
                      <c:pt idx="3399">
                        <c:v>10.19970704</c:v>
                      </c:pt>
                      <c:pt idx="3400">
                        <c:v>10.19970704</c:v>
                      </c:pt>
                      <c:pt idx="3401">
                        <c:v>10.19970704</c:v>
                      </c:pt>
                      <c:pt idx="3402">
                        <c:v>10.19970704</c:v>
                      </c:pt>
                      <c:pt idx="3403">
                        <c:v>10.19970704</c:v>
                      </c:pt>
                      <c:pt idx="3404">
                        <c:v>10.19970704</c:v>
                      </c:pt>
                      <c:pt idx="3405">
                        <c:v>10.19970704</c:v>
                      </c:pt>
                      <c:pt idx="3406">
                        <c:v>10.09960938</c:v>
                      </c:pt>
                      <c:pt idx="3407">
                        <c:v>10.19970704</c:v>
                      </c:pt>
                      <c:pt idx="3408">
                        <c:v>10.19970704</c:v>
                      </c:pt>
                      <c:pt idx="3409">
                        <c:v>10.19970704</c:v>
                      </c:pt>
                      <c:pt idx="3410">
                        <c:v>10.09960938</c:v>
                      </c:pt>
                      <c:pt idx="3411">
                        <c:v>10.09960938</c:v>
                      </c:pt>
                      <c:pt idx="3412">
                        <c:v>10.09960938</c:v>
                      </c:pt>
                      <c:pt idx="3413">
                        <c:v>10.19970704</c:v>
                      </c:pt>
                      <c:pt idx="3414">
                        <c:v>10.09960938</c:v>
                      </c:pt>
                      <c:pt idx="3415">
                        <c:v>10.09960938</c:v>
                      </c:pt>
                      <c:pt idx="3416">
                        <c:v>10.09960938</c:v>
                      </c:pt>
                      <c:pt idx="3417">
                        <c:v>10.09960938</c:v>
                      </c:pt>
                      <c:pt idx="3418">
                        <c:v>10.09960938</c:v>
                      </c:pt>
                      <c:pt idx="3419">
                        <c:v>10.09960938</c:v>
                      </c:pt>
                      <c:pt idx="3420">
                        <c:v>10.09960938</c:v>
                      </c:pt>
                      <c:pt idx="3421">
                        <c:v>10.09960938</c:v>
                      </c:pt>
                      <c:pt idx="3422">
                        <c:v>10.09960938</c:v>
                      </c:pt>
                      <c:pt idx="3423">
                        <c:v>10.09960938</c:v>
                      </c:pt>
                      <c:pt idx="3424">
                        <c:v>10.09960938</c:v>
                      </c:pt>
                      <c:pt idx="3425">
                        <c:v>10.09960938</c:v>
                      </c:pt>
                      <c:pt idx="3426">
                        <c:v>10.09960938</c:v>
                      </c:pt>
                      <c:pt idx="3427">
                        <c:v>10.09960938</c:v>
                      </c:pt>
                      <c:pt idx="3428">
                        <c:v>10.09960938</c:v>
                      </c:pt>
                      <c:pt idx="3429">
                        <c:v>10.09960938</c:v>
                      </c:pt>
                      <c:pt idx="3430">
                        <c:v>10.09960938</c:v>
                      </c:pt>
                      <c:pt idx="3431">
                        <c:v>10.09960938</c:v>
                      </c:pt>
                      <c:pt idx="3432">
                        <c:v>10.09960938</c:v>
                      </c:pt>
                      <c:pt idx="3433">
                        <c:v>10.09960938</c:v>
                      </c:pt>
                      <c:pt idx="3434">
                        <c:v>10.09960938</c:v>
                      </c:pt>
                      <c:pt idx="3435">
                        <c:v>10.09960938</c:v>
                      </c:pt>
                      <c:pt idx="3436">
                        <c:v>10.09960938</c:v>
                      </c:pt>
                      <c:pt idx="3437">
                        <c:v>10.09960938</c:v>
                      </c:pt>
                      <c:pt idx="3438">
                        <c:v>10.09960938</c:v>
                      </c:pt>
                      <c:pt idx="3439">
                        <c:v>10.09960938</c:v>
                      </c:pt>
                      <c:pt idx="3440">
                        <c:v>10.09960938</c:v>
                      </c:pt>
                      <c:pt idx="3441">
                        <c:v>10.09960938</c:v>
                      </c:pt>
                      <c:pt idx="3442">
                        <c:v>10.09960938</c:v>
                      </c:pt>
                      <c:pt idx="3443">
                        <c:v>10.09960938</c:v>
                      </c:pt>
                      <c:pt idx="3444">
                        <c:v>10.09960938</c:v>
                      </c:pt>
                      <c:pt idx="3445">
                        <c:v>10.09960938</c:v>
                      </c:pt>
                      <c:pt idx="3446">
                        <c:v>10.09960938</c:v>
                      </c:pt>
                      <c:pt idx="3447">
                        <c:v>10.09960938</c:v>
                      </c:pt>
                      <c:pt idx="3448">
                        <c:v>10.09960938</c:v>
                      </c:pt>
                      <c:pt idx="3449">
                        <c:v>10.09960938</c:v>
                      </c:pt>
                      <c:pt idx="3450">
                        <c:v>10.09960938</c:v>
                      </c:pt>
                      <c:pt idx="3451">
                        <c:v>10.09960938</c:v>
                      </c:pt>
                      <c:pt idx="3452">
                        <c:v>10.09960938</c:v>
                      </c:pt>
                      <c:pt idx="3453">
                        <c:v>10.09960938</c:v>
                      </c:pt>
                      <c:pt idx="3454">
                        <c:v>10.09960938</c:v>
                      </c:pt>
                      <c:pt idx="3455">
                        <c:v>10.09960938</c:v>
                      </c:pt>
                      <c:pt idx="3456">
                        <c:v>10.09960938</c:v>
                      </c:pt>
                      <c:pt idx="3457">
                        <c:v>10.09960938</c:v>
                      </c:pt>
                      <c:pt idx="3458">
                        <c:v>10.09960938</c:v>
                      </c:pt>
                      <c:pt idx="3459">
                        <c:v>10.09960938</c:v>
                      </c:pt>
                      <c:pt idx="3460">
                        <c:v>10.09960938</c:v>
                      </c:pt>
                      <c:pt idx="3461">
                        <c:v>10.09960938</c:v>
                      </c:pt>
                      <c:pt idx="3462">
                        <c:v>10.09960938</c:v>
                      </c:pt>
                      <c:pt idx="3463">
                        <c:v>10.09960938</c:v>
                      </c:pt>
                      <c:pt idx="3464">
                        <c:v>10.09960938</c:v>
                      </c:pt>
                      <c:pt idx="3465">
                        <c:v>10.09960938</c:v>
                      </c:pt>
                      <c:pt idx="3466">
                        <c:v>10.09960938</c:v>
                      </c:pt>
                      <c:pt idx="3467">
                        <c:v>10.09960938</c:v>
                      </c:pt>
                      <c:pt idx="3468">
                        <c:v>10.09960938</c:v>
                      </c:pt>
                      <c:pt idx="3469">
                        <c:v>10.09960938</c:v>
                      </c:pt>
                      <c:pt idx="3470">
                        <c:v>10.09960938</c:v>
                      </c:pt>
                      <c:pt idx="3471">
                        <c:v>9.9997558600000005</c:v>
                      </c:pt>
                      <c:pt idx="3472">
                        <c:v>10.09960938</c:v>
                      </c:pt>
                      <c:pt idx="3473">
                        <c:v>10.09960938</c:v>
                      </c:pt>
                      <c:pt idx="3474">
                        <c:v>10.09960938</c:v>
                      </c:pt>
                      <c:pt idx="3475">
                        <c:v>10.09960938</c:v>
                      </c:pt>
                      <c:pt idx="3476">
                        <c:v>10.09960938</c:v>
                      </c:pt>
                      <c:pt idx="3477">
                        <c:v>10.09960938</c:v>
                      </c:pt>
                      <c:pt idx="3478">
                        <c:v>9.9997558600000005</c:v>
                      </c:pt>
                      <c:pt idx="3479">
                        <c:v>9.9997558600000005</c:v>
                      </c:pt>
                      <c:pt idx="3480">
                        <c:v>10.09960938</c:v>
                      </c:pt>
                      <c:pt idx="3481">
                        <c:v>10.09960938</c:v>
                      </c:pt>
                      <c:pt idx="3482">
                        <c:v>9.9997558600000005</c:v>
                      </c:pt>
                      <c:pt idx="3483">
                        <c:v>10.09960938</c:v>
                      </c:pt>
                      <c:pt idx="3484">
                        <c:v>9.9997558600000005</c:v>
                      </c:pt>
                      <c:pt idx="3485">
                        <c:v>10.09960938</c:v>
                      </c:pt>
                      <c:pt idx="3486">
                        <c:v>10.09960938</c:v>
                      </c:pt>
                      <c:pt idx="3487">
                        <c:v>10.09960938</c:v>
                      </c:pt>
                      <c:pt idx="3488">
                        <c:v>9.9997558600000005</c:v>
                      </c:pt>
                      <c:pt idx="3489">
                        <c:v>9.9997558600000005</c:v>
                      </c:pt>
                      <c:pt idx="3490">
                        <c:v>10.09960938</c:v>
                      </c:pt>
                      <c:pt idx="3491">
                        <c:v>9.9997558600000005</c:v>
                      </c:pt>
                      <c:pt idx="3492">
                        <c:v>9.9997558600000005</c:v>
                      </c:pt>
                      <c:pt idx="3493">
                        <c:v>9.9997558600000005</c:v>
                      </c:pt>
                      <c:pt idx="3494">
                        <c:v>9.9997558600000005</c:v>
                      </c:pt>
                      <c:pt idx="3495">
                        <c:v>9.9997558600000005</c:v>
                      </c:pt>
                      <c:pt idx="3496">
                        <c:v>9.9997558600000005</c:v>
                      </c:pt>
                      <c:pt idx="3497">
                        <c:v>9.9997558600000005</c:v>
                      </c:pt>
                      <c:pt idx="3498">
                        <c:v>9.9997558600000005</c:v>
                      </c:pt>
                      <c:pt idx="3499">
                        <c:v>9.9997558600000005</c:v>
                      </c:pt>
                      <c:pt idx="3500">
                        <c:v>9.9997558600000005</c:v>
                      </c:pt>
                      <c:pt idx="3501">
                        <c:v>9.9997558600000005</c:v>
                      </c:pt>
                      <c:pt idx="3502">
                        <c:v>10.09960938</c:v>
                      </c:pt>
                      <c:pt idx="3503">
                        <c:v>9.9997558600000005</c:v>
                      </c:pt>
                      <c:pt idx="3504">
                        <c:v>9.9997558600000005</c:v>
                      </c:pt>
                      <c:pt idx="3505">
                        <c:v>9.9997558600000005</c:v>
                      </c:pt>
                      <c:pt idx="3506">
                        <c:v>9.9997558600000005</c:v>
                      </c:pt>
                      <c:pt idx="3507">
                        <c:v>9.9997558600000005</c:v>
                      </c:pt>
                      <c:pt idx="3508">
                        <c:v>9.9997558600000005</c:v>
                      </c:pt>
                      <c:pt idx="3509">
                        <c:v>9.9997558600000005</c:v>
                      </c:pt>
                      <c:pt idx="3510">
                        <c:v>9.9997558600000005</c:v>
                      </c:pt>
                      <c:pt idx="3511">
                        <c:v>9.9997558600000005</c:v>
                      </c:pt>
                      <c:pt idx="3512">
                        <c:v>9.9997558600000005</c:v>
                      </c:pt>
                      <c:pt idx="3513">
                        <c:v>9.9997558600000005</c:v>
                      </c:pt>
                      <c:pt idx="3514">
                        <c:v>9.9997558600000005</c:v>
                      </c:pt>
                      <c:pt idx="3515">
                        <c:v>9.9997558600000005</c:v>
                      </c:pt>
                      <c:pt idx="3516">
                        <c:v>9.9997558600000005</c:v>
                      </c:pt>
                      <c:pt idx="3517">
                        <c:v>9.9997558600000005</c:v>
                      </c:pt>
                      <c:pt idx="3518">
                        <c:v>9.9997558600000005</c:v>
                      </c:pt>
                      <c:pt idx="3519">
                        <c:v>9.9997558600000005</c:v>
                      </c:pt>
                      <c:pt idx="3520">
                        <c:v>9.9997558600000005</c:v>
                      </c:pt>
                      <c:pt idx="3521">
                        <c:v>9.9997558600000005</c:v>
                      </c:pt>
                      <c:pt idx="3522">
                        <c:v>9.9997558600000005</c:v>
                      </c:pt>
                      <c:pt idx="3523">
                        <c:v>9.9997558600000005</c:v>
                      </c:pt>
                      <c:pt idx="3524">
                        <c:v>9.9997558600000005</c:v>
                      </c:pt>
                      <c:pt idx="3525">
                        <c:v>9.9997558600000005</c:v>
                      </c:pt>
                      <c:pt idx="3526">
                        <c:v>9.9997558600000005</c:v>
                      </c:pt>
                      <c:pt idx="3527">
                        <c:v>9.9997558600000005</c:v>
                      </c:pt>
                      <c:pt idx="3528">
                        <c:v>9.9997558600000005</c:v>
                      </c:pt>
                      <c:pt idx="3529">
                        <c:v>9.9997558600000005</c:v>
                      </c:pt>
                      <c:pt idx="3530">
                        <c:v>9.9997558600000005</c:v>
                      </c:pt>
                      <c:pt idx="3531">
                        <c:v>9.9997558600000005</c:v>
                      </c:pt>
                      <c:pt idx="3532">
                        <c:v>9.9997558600000005</c:v>
                      </c:pt>
                      <c:pt idx="3533">
                        <c:v>9.9997558600000005</c:v>
                      </c:pt>
                      <c:pt idx="3534">
                        <c:v>9.9997558600000005</c:v>
                      </c:pt>
                      <c:pt idx="3535">
                        <c:v>9.9997558600000005</c:v>
                      </c:pt>
                      <c:pt idx="3536">
                        <c:v>9.9997558600000005</c:v>
                      </c:pt>
                      <c:pt idx="3537">
                        <c:v>9.9997558600000005</c:v>
                      </c:pt>
                      <c:pt idx="3538">
                        <c:v>9.9997558600000005</c:v>
                      </c:pt>
                      <c:pt idx="3539">
                        <c:v>9.9997558600000005</c:v>
                      </c:pt>
                      <c:pt idx="3540">
                        <c:v>9.9997558600000005</c:v>
                      </c:pt>
                      <c:pt idx="3541">
                        <c:v>9.9997558600000005</c:v>
                      </c:pt>
                      <c:pt idx="3542">
                        <c:v>9.9997558600000005</c:v>
                      </c:pt>
                      <c:pt idx="3543">
                        <c:v>9.9997558600000005</c:v>
                      </c:pt>
                      <c:pt idx="3544">
                        <c:v>9.9997558600000005</c:v>
                      </c:pt>
                      <c:pt idx="3545">
                        <c:v>9.9997558600000005</c:v>
                      </c:pt>
                      <c:pt idx="3546">
                        <c:v>9.9997558600000005</c:v>
                      </c:pt>
                      <c:pt idx="3547">
                        <c:v>9.9997558600000005</c:v>
                      </c:pt>
                      <c:pt idx="3548">
                        <c:v>9.9997558600000005</c:v>
                      </c:pt>
                      <c:pt idx="3549">
                        <c:v>9.9997558600000005</c:v>
                      </c:pt>
                      <c:pt idx="3550">
                        <c:v>9.9997558600000005</c:v>
                      </c:pt>
                      <c:pt idx="3551">
                        <c:v>9.9997558600000005</c:v>
                      </c:pt>
                      <c:pt idx="3552">
                        <c:v>9.9997558600000005</c:v>
                      </c:pt>
                      <c:pt idx="3553">
                        <c:v>9.9997558600000005</c:v>
                      </c:pt>
                      <c:pt idx="3554">
                        <c:v>9.8996582099999983</c:v>
                      </c:pt>
                      <c:pt idx="3555">
                        <c:v>9.9997558600000005</c:v>
                      </c:pt>
                      <c:pt idx="3556">
                        <c:v>9.9997558600000005</c:v>
                      </c:pt>
                      <c:pt idx="3557">
                        <c:v>9.9997558600000005</c:v>
                      </c:pt>
                      <c:pt idx="3558">
                        <c:v>9.8996582099999983</c:v>
                      </c:pt>
                      <c:pt idx="3559">
                        <c:v>9.9997558600000005</c:v>
                      </c:pt>
                      <c:pt idx="3560">
                        <c:v>9.8996582099999983</c:v>
                      </c:pt>
                      <c:pt idx="3561">
                        <c:v>9.9997558600000005</c:v>
                      </c:pt>
                      <c:pt idx="3562">
                        <c:v>9.8996582099999983</c:v>
                      </c:pt>
                      <c:pt idx="3563">
                        <c:v>9.8996582099999983</c:v>
                      </c:pt>
                      <c:pt idx="3564">
                        <c:v>9.8996582099999983</c:v>
                      </c:pt>
                      <c:pt idx="3565">
                        <c:v>9.8996582099999983</c:v>
                      </c:pt>
                      <c:pt idx="3566">
                        <c:v>9.8996582099999983</c:v>
                      </c:pt>
                      <c:pt idx="3567">
                        <c:v>9.8996582099999983</c:v>
                      </c:pt>
                      <c:pt idx="3568">
                        <c:v>9.8996582099999983</c:v>
                      </c:pt>
                      <c:pt idx="3569">
                        <c:v>9.8996582099999983</c:v>
                      </c:pt>
                      <c:pt idx="3570">
                        <c:v>9.8996582099999983</c:v>
                      </c:pt>
                      <c:pt idx="3571">
                        <c:v>9.8996582099999983</c:v>
                      </c:pt>
                      <c:pt idx="3572">
                        <c:v>9.8996582099999983</c:v>
                      </c:pt>
                      <c:pt idx="3573">
                        <c:v>9.8996582099999983</c:v>
                      </c:pt>
                      <c:pt idx="3574">
                        <c:v>9.8996582099999983</c:v>
                      </c:pt>
                      <c:pt idx="3575">
                        <c:v>9.8996582099999983</c:v>
                      </c:pt>
                      <c:pt idx="3576">
                        <c:v>9.8996582099999983</c:v>
                      </c:pt>
                      <c:pt idx="3577">
                        <c:v>9.8996582099999983</c:v>
                      </c:pt>
                      <c:pt idx="3578">
                        <c:v>9.8996582099999983</c:v>
                      </c:pt>
                      <c:pt idx="3579">
                        <c:v>9.8996582099999983</c:v>
                      </c:pt>
                      <c:pt idx="3580">
                        <c:v>9.8996582099999983</c:v>
                      </c:pt>
                      <c:pt idx="3581">
                        <c:v>9.8996582099999983</c:v>
                      </c:pt>
                      <c:pt idx="3582">
                        <c:v>9.8996582099999983</c:v>
                      </c:pt>
                      <c:pt idx="3583">
                        <c:v>9.8996582099999983</c:v>
                      </c:pt>
                      <c:pt idx="3584">
                        <c:v>9.8996582099999983</c:v>
                      </c:pt>
                      <c:pt idx="3585">
                        <c:v>9.8996582099999983</c:v>
                      </c:pt>
                      <c:pt idx="3586">
                        <c:v>9.8996582099999983</c:v>
                      </c:pt>
                      <c:pt idx="3587">
                        <c:v>9.8996582099999983</c:v>
                      </c:pt>
                      <c:pt idx="3588">
                        <c:v>9.8996582099999983</c:v>
                      </c:pt>
                      <c:pt idx="3589">
                        <c:v>9.8996582099999983</c:v>
                      </c:pt>
                      <c:pt idx="3590">
                        <c:v>9.8996582099999983</c:v>
                      </c:pt>
                      <c:pt idx="3591">
                        <c:v>9.8996582099999983</c:v>
                      </c:pt>
                      <c:pt idx="3592">
                        <c:v>9.8996582099999983</c:v>
                      </c:pt>
                      <c:pt idx="3593">
                        <c:v>9.8996582099999983</c:v>
                      </c:pt>
                      <c:pt idx="3594">
                        <c:v>9.8996582099999983</c:v>
                      </c:pt>
                      <c:pt idx="3595">
                        <c:v>9.8996582099999983</c:v>
                      </c:pt>
                      <c:pt idx="3596">
                        <c:v>9.8996582099999983</c:v>
                      </c:pt>
                      <c:pt idx="3597">
                        <c:v>9.8996582099999983</c:v>
                      </c:pt>
                      <c:pt idx="3598">
                        <c:v>9.8996582099999983</c:v>
                      </c:pt>
                      <c:pt idx="3599">
                        <c:v>9.8996582099999983</c:v>
                      </c:pt>
                      <c:pt idx="3600">
                        <c:v>9.8996582099999983</c:v>
                      </c:pt>
                      <c:pt idx="3601">
                        <c:v>9.8996582099999983</c:v>
                      </c:pt>
                      <c:pt idx="3602">
                        <c:v>9.8996582099999983</c:v>
                      </c:pt>
                      <c:pt idx="3603">
                        <c:v>9.8996582099999983</c:v>
                      </c:pt>
                      <c:pt idx="3604">
                        <c:v>9.8996582099999983</c:v>
                      </c:pt>
                      <c:pt idx="3605">
                        <c:v>9.8996582099999983</c:v>
                      </c:pt>
                      <c:pt idx="3606">
                        <c:v>9.8996582099999983</c:v>
                      </c:pt>
                      <c:pt idx="3607">
                        <c:v>9.8996582099999983</c:v>
                      </c:pt>
                      <c:pt idx="3608">
                        <c:v>9.8996582099999983</c:v>
                      </c:pt>
                      <c:pt idx="3609">
                        <c:v>9.8996582099999983</c:v>
                      </c:pt>
                      <c:pt idx="3610">
                        <c:v>9.8996582099999983</c:v>
                      </c:pt>
                      <c:pt idx="3611">
                        <c:v>9.8996582099999983</c:v>
                      </c:pt>
                      <c:pt idx="3612">
                        <c:v>9.8996582099999983</c:v>
                      </c:pt>
                      <c:pt idx="3613">
                        <c:v>9.8996582099999983</c:v>
                      </c:pt>
                      <c:pt idx="3614">
                        <c:v>9.8996582099999983</c:v>
                      </c:pt>
                      <c:pt idx="3615">
                        <c:v>9.8996582099999983</c:v>
                      </c:pt>
                      <c:pt idx="3616">
                        <c:v>9.8996582099999983</c:v>
                      </c:pt>
                      <c:pt idx="3617">
                        <c:v>9.8996582099999983</c:v>
                      </c:pt>
                      <c:pt idx="3618">
                        <c:v>9.8996582099999983</c:v>
                      </c:pt>
                      <c:pt idx="3619">
                        <c:v>9.8996582099999983</c:v>
                      </c:pt>
                      <c:pt idx="3620">
                        <c:v>9.8996582099999983</c:v>
                      </c:pt>
                      <c:pt idx="3621">
                        <c:v>9.8996582099999983</c:v>
                      </c:pt>
                      <c:pt idx="3622">
                        <c:v>9.8996582099999983</c:v>
                      </c:pt>
                      <c:pt idx="3623">
                        <c:v>9.8996582099999983</c:v>
                      </c:pt>
                      <c:pt idx="3624">
                        <c:v>9.8996582099999983</c:v>
                      </c:pt>
                      <c:pt idx="3625">
                        <c:v>9.8996582099999983</c:v>
                      </c:pt>
                      <c:pt idx="3626">
                        <c:v>9.8996582099999983</c:v>
                      </c:pt>
                      <c:pt idx="3627">
                        <c:v>9.8996582099999983</c:v>
                      </c:pt>
                      <c:pt idx="3628">
                        <c:v>9.7995605499999989</c:v>
                      </c:pt>
                      <c:pt idx="3629">
                        <c:v>9.8996582099999983</c:v>
                      </c:pt>
                      <c:pt idx="3630">
                        <c:v>9.8996582099999983</c:v>
                      </c:pt>
                      <c:pt idx="3631">
                        <c:v>9.8996582099999983</c:v>
                      </c:pt>
                      <c:pt idx="3632">
                        <c:v>9.7995605499999989</c:v>
                      </c:pt>
                      <c:pt idx="3633">
                        <c:v>9.8996582099999983</c:v>
                      </c:pt>
                      <c:pt idx="3634">
                        <c:v>9.7995605499999989</c:v>
                      </c:pt>
                      <c:pt idx="3635">
                        <c:v>9.7995605499999989</c:v>
                      </c:pt>
                      <c:pt idx="3636">
                        <c:v>9.7995605499999989</c:v>
                      </c:pt>
                      <c:pt idx="3637">
                        <c:v>9.7995605499999989</c:v>
                      </c:pt>
                      <c:pt idx="3638">
                        <c:v>9.7995605499999989</c:v>
                      </c:pt>
                      <c:pt idx="3639">
                        <c:v>9.8996582099999983</c:v>
                      </c:pt>
                      <c:pt idx="3640">
                        <c:v>9.7995605499999989</c:v>
                      </c:pt>
                      <c:pt idx="3641">
                        <c:v>9.8996582099999983</c:v>
                      </c:pt>
                      <c:pt idx="3642">
                        <c:v>9.7995605499999989</c:v>
                      </c:pt>
                      <c:pt idx="3643">
                        <c:v>9.7995605499999989</c:v>
                      </c:pt>
                      <c:pt idx="3644">
                        <c:v>9.7995605499999989</c:v>
                      </c:pt>
                      <c:pt idx="3645">
                        <c:v>9.7995605499999989</c:v>
                      </c:pt>
                      <c:pt idx="3646">
                        <c:v>9.7995605499999989</c:v>
                      </c:pt>
                      <c:pt idx="3647">
                        <c:v>9.7995605499999989</c:v>
                      </c:pt>
                      <c:pt idx="3648">
                        <c:v>9.7995605499999989</c:v>
                      </c:pt>
                      <c:pt idx="3649">
                        <c:v>9.7995605499999989</c:v>
                      </c:pt>
                      <c:pt idx="3650">
                        <c:v>9.7995605499999989</c:v>
                      </c:pt>
                      <c:pt idx="3651">
                        <c:v>9.7995605499999989</c:v>
                      </c:pt>
                      <c:pt idx="3652">
                        <c:v>9.7995605499999989</c:v>
                      </c:pt>
                      <c:pt idx="3653">
                        <c:v>9.7995605499999989</c:v>
                      </c:pt>
                      <c:pt idx="3654">
                        <c:v>9.7995605499999989</c:v>
                      </c:pt>
                      <c:pt idx="3655">
                        <c:v>9.7995605499999989</c:v>
                      </c:pt>
                      <c:pt idx="3656">
                        <c:v>9.7995605499999989</c:v>
                      </c:pt>
                      <c:pt idx="3657">
                        <c:v>9.7995605499999989</c:v>
                      </c:pt>
                      <c:pt idx="3658">
                        <c:v>9.7995605499999989</c:v>
                      </c:pt>
                      <c:pt idx="3659">
                        <c:v>9.7995605499999989</c:v>
                      </c:pt>
                      <c:pt idx="3660">
                        <c:v>9.7995605499999989</c:v>
                      </c:pt>
                      <c:pt idx="3661">
                        <c:v>9.7995605499999989</c:v>
                      </c:pt>
                      <c:pt idx="3662">
                        <c:v>9.7995605499999989</c:v>
                      </c:pt>
                      <c:pt idx="3663">
                        <c:v>9.7995605499999989</c:v>
                      </c:pt>
                      <c:pt idx="3664">
                        <c:v>9.7995605499999989</c:v>
                      </c:pt>
                      <c:pt idx="3665">
                        <c:v>9.7995605499999989</c:v>
                      </c:pt>
                      <c:pt idx="3666">
                        <c:v>9.7995605499999989</c:v>
                      </c:pt>
                      <c:pt idx="3667">
                        <c:v>9.7995605499999989</c:v>
                      </c:pt>
                      <c:pt idx="3668">
                        <c:v>9.7995605499999989</c:v>
                      </c:pt>
                      <c:pt idx="3669">
                        <c:v>9.7995605499999989</c:v>
                      </c:pt>
                      <c:pt idx="3670">
                        <c:v>9.7995605499999989</c:v>
                      </c:pt>
                      <c:pt idx="3671">
                        <c:v>9.7995605499999989</c:v>
                      </c:pt>
                      <c:pt idx="3672">
                        <c:v>9.7995605499999989</c:v>
                      </c:pt>
                      <c:pt idx="3673">
                        <c:v>9.7995605499999989</c:v>
                      </c:pt>
                      <c:pt idx="3674">
                        <c:v>9.7995605499999989</c:v>
                      </c:pt>
                      <c:pt idx="3675">
                        <c:v>9.7995605499999989</c:v>
                      </c:pt>
                      <c:pt idx="3676">
                        <c:v>9.7995605499999989</c:v>
                      </c:pt>
                      <c:pt idx="3677">
                        <c:v>9.7995605499999989</c:v>
                      </c:pt>
                      <c:pt idx="3678">
                        <c:v>9.7995605499999989</c:v>
                      </c:pt>
                      <c:pt idx="3679">
                        <c:v>9.7995605499999989</c:v>
                      </c:pt>
                      <c:pt idx="3680">
                        <c:v>9.7995605499999989</c:v>
                      </c:pt>
                      <c:pt idx="3681">
                        <c:v>9.7995605499999989</c:v>
                      </c:pt>
                      <c:pt idx="3682">
                        <c:v>9.7995605499999989</c:v>
                      </c:pt>
                      <c:pt idx="3683">
                        <c:v>9.7995605499999989</c:v>
                      </c:pt>
                      <c:pt idx="3684">
                        <c:v>9.7995605499999989</c:v>
                      </c:pt>
                      <c:pt idx="3685">
                        <c:v>9.7995605499999989</c:v>
                      </c:pt>
                      <c:pt idx="3686">
                        <c:v>9.7995605499999989</c:v>
                      </c:pt>
                      <c:pt idx="3687">
                        <c:v>9.7995605499999989</c:v>
                      </c:pt>
                      <c:pt idx="3688">
                        <c:v>9.7995605499999989</c:v>
                      </c:pt>
                      <c:pt idx="3689">
                        <c:v>9.7995605499999989</c:v>
                      </c:pt>
                      <c:pt idx="3690">
                        <c:v>9.7995605499999989</c:v>
                      </c:pt>
                      <c:pt idx="3691">
                        <c:v>9.7995605499999989</c:v>
                      </c:pt>
                      <c:pt idx="3692">
                        <c:v>9.7995605499999989</c:v>
                      </c:pt>
                      <c:pt idx="3693">
                        <c:v>9.7995605499999989</c:v>
                      </c:pt>
                      <c:pt idx="3694">
                        <c:v>9.7995605499999989</c:v>
                      </c:pt>
                      <c:pt idx="3695">
                        <c:v>9.7995605499999989</c:v>
                      </c:pt>
                      <c:pt idx="3696">
                        <c:v>9.7995605499999989</c:v>
                      </c:pt>
                      <c:pt idx="3697">
                        <c:v>9.7995605499999989</c:v>
                      </c:pt>
                      <c:pt idx="3698">
                        <c:v>9.7995605499999989</c:v>
                      </c:pt>
                      <c:pt idx="3699">
                        <c:v>9.7995605499999989</c:v>
                      </c:pt>
                      <c:pt idx="3700">
                        <c:v>9.7995605499999989</c:v>
                      </c:pt>
                      <c:pt idx="3701">
                        <c:v>9.7995605499999989</c:v>
                      </c:pt>
                      <c:pt idx="3702">
                        <c:v>9.7995605499999989</c:v>
                      </c:pt>
                      <c:pt idx="3703">
                        <c:v>9.7995605499999989</c:v>
                      </c:pt>
                      <c:pt idx="3704">
                        <c:v>9.7995605499999989</c:v>
                      </c:pt>
                      <c:pt idx="3705">
                        <c:v>9.7995605499999989</c:v>
                      </c:pt>
                      <c:pt idx="3706">
                        <c:v>9.7995605499999989</c:v>
                      </c:pt>
                      <c:pt idx="3707">
                        <c:v>9.7995605499999989</c:v>
                      </c:pt>
                      <c:pt idx="3708">
                        <c:v>9.7995605499999989</c:v>
                      </c:pt>
                      <c:pt idx="3709">
                        <c:v>9.7995605499999989</c:v>
                      </c:pt>
                      <c:pt idx="3710">
                        <c:v>9.7995605499999989</c:v>
                      </c:pt>
                      <c:pt idx="3711">
                        <c:v>9.7995605499999989</c:v>
                      </c:pt>
                      <c:pt idx="3712">
                        <c:v>9.6997070399999998</c:v>
                      </c:pt>
                      <c:pt idx="3713">
                        <c:v>9.6997070399999998</c:v>
                      </c:pt>
                      <c:pt idx="3714">
                        <c:v>9.7995605499999989</c:v>
                      </c:pt>
                      <c:pt idx="3715">
                        <c:v>9.7995605499999989</c:v>
                      </c:pt>
                      <c:pt idx="3716">
                        <c:v>9.6997070399999998</c:v>
                      </c:pt>
                      <c:pt idx="3717">
                        <c:v>9.7995605499999989</c:v>
                      </c:pt>
                      <c:pt idx="3718">
                        <c:v>9.6997070399999998</c:v>
                      </c:pt>
                      <c:pt idx="3719">
                        <c:v>9.6997070399999998</c:v>
                      </c:pt>
                      <c:pt idx="3720">
                        <c:v>9.6997070399999998</c:v>
                      </c:pt>
                      <c:pt idx="3721">
                        <c:v>9.6997070399999998</c:v>
                      </c:pt>
                      <c:pt idx="3722">
                        <c:v>9.6997070399999998</c:v>
                      </c:pt>
                      <c:pt idx="3723">
                        <c:v>9.7995605499999989</c:v>
                      </c:pt>
                      <c:pt idx="3724">
                        <c:v>9.6997070399999998</c:v>
                      </c:pt>
                      <c:pt idx="3725">
                        <c:v>9.6997070399999998</c:v>
                      </c:pt>
                      <c:pt idx="3726">
                        <c:v>9.6997070399999998</c:v>
                      </c:pt>
                      <c:pt idx="3727">
                        <c:v>9.6997070399999998</c:v>
                      </c:pt>
                      <c:pt idx="3728">
                        <c:v>9.6997070399999998</c:v>
                      </c:pt>
                      <c:pt idx="3729">
                        <c:v>9.6997070399999998</c:v>
                      </c:pt>
                      <c:pt idx="3730">
                        <c:v>9.6997070399999998</c:v>
                      </c:pt>
                      <c:pt idx="3731">
                        <c:v>9.6997070399999998</c:v>
                      </c:pt>
                      <c:pt idx="3732">
                        <c:v>9.6997070399999998</c:v>
                      </c:pt>
                      <c:pt idx="3733">
                        <c:v>9.6997070399999998</c:v>
                      </c:pt>
                      <c:pt idx="3734">
                        <c:v>9.6997070399999998</c:v>
                      </c:pt>
                      <c:pt idx="3735">
                        <c:v>9.6997070399999998</c:v>
                      </c:pt>
                      <c:pt idx="3736">
                        <c:v>9.6997070399999998</c:v>
                      </c:pt>
                      <c:pt idx="3737">
                        <c:v>9.6997070399999998</c:v>
                      </c:pt>
                      <c:pt idx="3738">
                        <c:v>9.6997070399999998</c:v>
                      </c:pt>
                      <c:pt idx="3739">
                        <c:v>9.6997070399999998</c:v>
                      </c:pt>
                      <c:pt idx="3740">
                        <c:v>9.6997070399999998</c:v>
                      </c:pt>
                      <c:pt idx="3741">
                        <c:v>9.6997070399999998</c:v>
                      </c:pt>
                      <c:pt idx="3742">
                        <c:v>9.6997070399999998</c:v>
                      </c:pt>
                      <c:pt idx="3743">
                        <c:v>9.6997070399999998</c:v>
                      </c:pt>
                      <c:pt idx="3744">
                        <c:v>9.6997070399999998</c:v>
                      </c:pt>
                      <c:pt idx="3745">
                        <c:v>9.6997070399999998</c:v>
                      </c:pt>
                      <c:pt idx="3746">
                        <c:v>9.6997070399999998</c:v>
                      </c:pt>
                      <c:pt idx="3747">
                        <c:v>9.6997070399999998</c:v>
                      </c:pt>
                      <c:pt idx="3748">
                        <c:v>9.6997070399999998</c:v>
                      </c:pt>
                      <c:pt idx="3749">
                        <c:v>9.6997070399999998</c:v>
                      </c:pt>
                      <c:pt idx="3750">
                        <c:v>9.6997070399999998</c:v>
                      </c:pt>
                      <c:pt idx="3751">
                        <c:v>9.6997070399999998</c:v>
                      </c:pt>
                      <c:pt idx="3752">
                        <c:v>9.6997070399999998</c:v>
                      </c:pt>
                      <c:pt idx="3753">
                        <c:v>9.6997070399999998</c:v>
                      </c:pt>
                      <c:pt idx="3754">
                        <c:v>9.6997070399999998</c:v>
                      </c:pt>
                      <c:pt idx="3755">
                        <c:v>9.6997070399999998</c:v>
                      </c:pt>
                      <c:pt idx="3756">
                        <c:v>9.6997070399999998</c:v>
                      </c:pt>
                      <c:pt idx="3757">
                        <c:v>9.6997070399999998</c:v>
                      </c:pt>
                      <c:pt idx="3758">
                        <c:v>9.6997070399999998</c:v>
                      </c:pt>
                      <c:pt idx="3759">
                        <c:v>9.6997070399999998</c:v>
                      </c:pt>
                      <c:pt idx="3760">
                        <c:v>9.6997070399999998</c:v>
                      </c:pt>
                      <c:pt idx="3761">
                        <c:v>9.6997070399999998</c:v>
                      </c:pt>
                      <c:pt idx="3762">
                        <c:v>9.6997070399999998</c:v>
                      </c:pt>
                      <c:pt idx="3763">
                        <c:v>9.6997070399999998</c:v>
                      </c:pt>
                      <c:pt idx="3764">
                        <c:v>9.6997070399999998</c:v>
                      </c:pt>
                      <c:pt idx="3765">
                        <c:v>9.6997070399999998</c:v>
                      </c:pt>
                      <c:pt idx="3766">
                        <c:v>9.6997070399999998</c:v>
                      </c:pt>
                      <c:pt idx="3767">
                        <c:v>9.6997070399999998</c:v>
                      </c:pt>
                      <c:pt idx="3768">
                        <c:v>9.6997070399999998</c:v>
                      </c:pt>
                      <c:pt idx="3769">
                        <c:v>9.6997070399999998</c:v>
                      </c:pt>
                      <c:pt idx="3770">
                        <c:v>9.6997070399999998</c:v>
                      </c:pt>
                      <c:pt idx="3771">
                        <c:v>9.6997070399999998</c:v>
                      </c:pt>
                      <c:pt idx="3772">
                        <c:v>9.6997070399999998</c:v>
                      </c:pt>
                      <c:pt idx="3773">
                        <c:v>9.6997070399999998</c:v>
                      </c:pt>
                      <c:pt idx="3774">
                        <c:v>9.6997070399999998</c:v>
                      </c:pt>
                      <c:pt idx="3775">
                        <c:v>9.6997070399999998</c:v>
                      </c:pt>
                      <c:pt idx="3776">
                        <c:v>9.6997070399999998</c:v>
                      </c:pt>
                      <c:pt idx="3777">
                        <c:v>9.6997070399999998</c:v>
                      </c:pt>
                      <c:pt idx="3778">
                        <c:v>9.6997070399999998</c:v>
                      </c:pt>
                      <c:pt idx="3779">
                        <c:v>9.6997070399999998</c:v>
                      </c:pt>
                      <c:pt idx="3780">
                        <c:v>9.6997070399999998</c:v>
                      </c:pt>
                      <c:pt idx="3781">
                        <c:v>9.6997070399999998</c:v>
                      </c:pt>
                      <c:pt idx="3782">
                        <c:v>9.6997070399999998</c:v>
                      </c:pt>
                      <c:pt idx="3783">
                        <c:v>9.6997070399999998</c:v>
                      </c:pt>
                      <c:pt idx="3784">
                        <c:v>9.6997070399999998</c:v>
                      </c:pt>
                      <c:pt idx="3785">
                        <c:v>9.6997070399999998</c:v>
                      </c:pt>
                      <c:pt idx="3786">
                        <c:v>9.6997070399999998</c:v>
                      </c:pt>
                      <c:pt idx="3787">
                        <c:v>9.6997070399999998</c:v>
                      </c:pt>
                      <c:pt idx="3788">
                        <c:v>9.6997070399999998</c:v>
                      </c:pt>
                      <c:pt idx="3789">
                        <c:v>9.6997070399999998</c:v>
                      </c:pt>
                      <c:pt idx="3790">
                        <c:v>9.6997070399999998</c:v>
                      </c:pt>
                      <c:pt idx="3791">
                        <c:v>9.6997070399999998</c:v>
                      </c:pt>
                      <c:pt idx="3792">
                        <c:v>9.5996093800000004</c:v>
                      </c:pt>
                      <c:pt idx="3793">
                        <c:v>9.5996093800000004</c:v>
                      </c:pt>
                      <c:pt idx="3794">
                        <c:v>9.5996093800000004</c:v>
                      </c:pt>
                      <c:pt idx="3795">
                        <c:v>9.6997070399999998</c:v>
                      </c:pt>
                      <c:pt idx="3796">
                        <c:v>9.5996093800000004</c:v>
                      </c:pt>
                      <c:pt idx="3797">
                        <c:v>9.5996093800000004</c:v>
                      </c:pt>
                      <c:pt idx="3798">
                        <c:v>9.5996093800000004</c:v>
                      </c:pt>
                      <c:pt idx="3799">
                        <c:v>9.5996093800000004</c:v>
                      </c:pt>
                      <c:pt idx="3800">
                        <c:v>9.5996093800000004</c:v>
                      </c:pt>
                      <c:pt idx="3801">
                        <c:v>9.5996093800000004</c:v>
                      </c:pt>
                      <c:pt idx="3802">
                        <c:v>9.5996093800000004</c:v>
                      </c:pt>
                      <c:pt idx="3803">
                        <c:v>9.5996093800000004</c:v>
                      </c:pt>
                      <c:pt idx="3804">
                        <c:v>9.5996093800000004</c:v>
                      </c:pt>
                      <c:pt idx="3805">
                        <c:v>9.5996093800000004</c:v>
                      </c:pt>
                      <c:pt idx="3806">
                        <c:v>9.5996093800000004</c:v>
                      </c:pt>
                      <c:pt idx="3807">
                        <c:v>9.5996093800000004</c:v>
                      </c:pt>
                      <c:pt idx="3808">
                        <c:v>9.5996093800000004</c:v>
                      </c:pt>
                      <c:pt idx="3809">
                        <c:v>9.5996093800000004</c:v>
                      </c:pt>
                      <c:pt idx="3810">
                        <c:v>9.5996093800000004</c:v>
                      </c:pt>
                      <c:pt idx="3811">
                        <c:v>9.5996093800000004</c:v>
                      </c:pt>
                      <c:pt idx="3812">
                        <c:v>9.5996093800000004</c:v>
                      </c:pt>
                      <c:pt idx="3813">
                        <c:v>9.5996093800000004</c:v>
                      </c:pt>
                      <c:pt idx="3814">
                        <c:v>9.5996093800000004</c:v>
                      </c:pt>
                      <c:pt idx="3815">
                        <c:v>9.5996093800000004</c:v>
                      </c:pt>
                      <c:pt idx="3816">
                        <c:v>9.5996093800000004</c:v>
                      </c:pt>
                      <c:pt idx="3817">
                        <c:v>9.5996093800000004</c:v>
                      </c:pt>
                      <c:pt idx="3818">
                        <c:v>9.5996093800000004</c:v>
                      </c:pt>
                      <c:pt idx="3819">
                        <c:v>9.5996093800000004</c:v>
                      </c:pt>
                      <c:pt idx="3820">
                        <c:v>9.5996093800000004</c:v>
                      </c:pt>
                      <c:pt idx="3821">
                        <c:v>9.5996093800000004</c:v>
                      </c:pt>
                      <c:pt idx="3822">
                        <c:v>9.5996093800000004</c:v>
                      </c:pt>
                      <c:pt idx="3823">
                        <c:v>9.5996093800000004</c:v>
                      </c:pt>
                      <c:pt idx="3824">
                        <c:v>9.5996093800000004</c:v>
                      </c:pt>
                      <c:pt idx="3825">
                        <c:v>9.5996093800000004</c:v>
                      </c:pt>
                      <c:pt idx="3826">
                        <c:v>9.5996093800000004</c:v>
                      </c:pt>
                      <c:pt idx="3827">
                        <c:v>9.5996093800000004</c:v>
                      </c:pt>
                      <c:pt idx="3828">
                        <c:v>9.5996093800000004</c:v>
                      </c:pt>
                      <c:pt idx="3829">
                        <c:v>9.5996093800000004</c:v>
                      </c:pt>
                      <c:pt idx="3830">
                        <c:v>9.5996093800000004</c:v>
                      </c:pt>
                      <c:pt idx="3831">
                        <c:v>9.5996093800000004</c:v>
                      </c:pt>
                      <c:pt idx="3832">
                        <c:v>9.5996093800000004</c:v>
                      </c:pt>
                      <c:pt idx="3833">
                        <c:v>9.5996093800000004</c:v>
                      </c:pt>
                      <c:pt idx="3834">
                        <c:v>9.5996093800000004</c:v>
                      </c:pt>
                      <c:pt idx="3835">
                        <c:v>9.5996093800000004</c:v>
                      </c:pt>
                      <c:pt idx="3836">
                        <c:v>9.5996093800000004</c:v>
                      </c:pt>
                      <c:pt idx="3837">
                        <c:v>9.5996093800000004</c:v>
                      </c:pt>
                      <c:pt idx="3838">
                        <c:v>9.5996093800000004</c:v>
                      </c:pt>
                      <c:pt idx="3839">
                        <c:v>9.5996093800000004</c:v>
                      </c:pt>
                      <c:pt idx="3840">
                        <c:v>9.5996093800000004</c:v>
                      </c:pt>
                      <c:pt idx="3841">
                        <c:v>9.5996093800000004</c:v>
                      </c:pt>
                      <c:pt idx="3842">
                        <c:v>9.5996093800000004</c:v>
                      </c:pt>
                      <c:pt idx="3843">
                        <c:v>9.5996093800000004</c:v>
                      </c:pt>
                      <c:pt idx="3844">
                        <c:v>9.5996093800000004</c:v>
                      </c:pt>
                      <c:pt idx="3845">
                        <c:v>9.5996093800000004</c:v>
                      </c:pt>
                      <c:pt idx="3846">
                        <c:v>9.5996093800000004</c:v>
                      </c:pt>
                      <c:pt idx="3847">
                        <c:v>9.5996093800000004</c:v>
                      </c:pt>
                      <c:pt idx="3848">
                        <c:v>9.5996093800000004</c:v>
                      </c:pt>
                      <c:pt idx="3849">
                        <c:v>9.5996093800000004</c:v>
                      </c:pt>
                      <c:pt idx="3850">
                        <c:v>9.5996093800000004</c:v>
                      </c:pt>
                      <c:pt idx="3851">
                        <c:v>9.5996093800000004</c:v>
                      </c:pt>
                      <c:pt idx="3852">
                        <c:v>9.5996093800000004</c:v>
                      </c:pt>
                      <c:pt idx="3853">
                        <c:v>9.5996093800000004</c:v>
                      </c:pt>
                      <c:pt idx="3854">
                        <c:v>9.5996093800000004</c:v>
                      </c:pt>
                      <c:pt idx="3855">
                        <c:v>9.5996093800000004</c:v>
                      </c:pt>
                      <c:pt idx="3856">
                        <c:v>9.5996093800000004</c:v>
                      </c:pt>
                      <c:pt idx="3857">
                        <c:v>9.5996093800000004</c:v>
                      </c:pt>
                      <c:pt idx="3858">
                        <c:v>9.5996093800000004</c:v>
                      </c:pt>
                      <c:pt idx="3859">
                        <c:v>9.5996093800000004</c:v>
                      </c:pt>
                      <c:pt idx="3860">
                        <c:v>9.5996093800000004</c:v>
                      </c:pt>
                      <c:pt idx="3861">
                        <c:v>9.5996093800000004</c:v>
                      </c:pt>
                      <c:pt idx="3862">
                        <c:v>9.5996093800000004</c:v>
                      </c:pt>
                      <c:pt idx="3863">
                        <c:v>9.5996093800000004</c:v>
                      </c:pt>
                      <c:pt idx="3864">
                        <c:v>9.4997558600000005</c:v>
                      </c:pt>
                      <c:pt idx="3865">
                        <c:v>9.5996093800000004</c:v>
                      </c:pt>
                      <c:pt idx="3866">
                        <c:v>9.4997558600000005</c:v>
                      </c:pt>
                      <c:pt idx="3867">
                        <c:v>9.5996093800000004</c:v>
                      </c:pt>
                      <c:pt idx="3868">
                        <c:v>9.5996093800000004</c:v>
                      </c:pt>
                      <c:pt idx="3869">
                        <c:v>9.4997558600000005</c:v>
                      </c:pt>
                      <c:pt idx="3870">
                        <c:v>9.5996093800000004</c:v>
                      </c:pt>
                      <c:pt idx="3871">
                        <c:v>9.5996093800000004</c:v>
                      </c:pt>
                      <c:pt idx="3872">
                        <c:v>9.5996093800000004</c:v>
                      </c:pt>
                      <c:pt idx="3873">
                        <c:v>9.5996093800000004</c:v>
                      </c:pt>
                      <c:pt idx="3874">
                        <c:v>9.4997558600000005</c:v>
                      </c:pt>
                      <c:pt idx="3875">
                        <c:v>9.4997558600000005</c:v>
                      </c:pt>
                      <c:pt idx="3876">
                        <c:v>9.4997558600000005</c:v>
                      </c:pt>
                      <c:pt idx="3877">
                        <c:v>9.5996093800000004</c:v>
                      </c:pt>
                      <c:pt idx="3878">
                        <c:v>9.4997558600000005</c:v>
                      </c:pt>
                      <c:pt idx="3879">
                        <c:v>9.5996093800000004</c:v>
                      </c:pt>
                      <c:pt idx="3880">
                        <c:v>9.4997558600000005</c:v>
                      </c:pt>
                      <c:pt idx="3881">
                        <c:v>9.4997558600000005</c:v>
                      </c:pt>
                      <c:pt idx="3882">
                        <c:v>9.4997558600000005</c:v>
                      </c:pt>
                      <c:pt idx="3883">
                        <c:v>9.4997558600000005</c:v>
                      </c:pt>
                      <c:pt idx="3884">
                        <c:v>9.4997558600000005</c:v>
                      </c:pt>
                      <c:pt idx="3885">
                        <c:v>9.4997558600000005</c:v>
                      </c:pt>
                      <c:pt idx="3886">
                        <c:v>9.4997558600000005</c:v>
                      </c:pt>
                      <c:pt idx="3887">
                        <c:v>9.4997558600000005</c:v>
                      </c:pt>
                      <c:pt idx="3888">
                        <c:v>9.4997558600000005</c:v>
                      </c:pt>
                      <c:pt idx="3889">
                        <c:v>9.4997558600000005</c:v>
                      </c:pt>
                      <c:pt idx="3890">
                        <c:v>9.4997558600000005</c:v>
                      </c:pt>
                      <c:pt idx="3891">
                        <c:v>9.4997558600000005</c:v>
                      </c:pt>
                      <c:pt idx="3892">
                        <c:v>9.4997558600000005</c:v>
                      </c:pt>
                      <c:pt idx="3893">
                        <c:v>9.4997558600000005</c:v>
                      </c:pt>
                      <c:pt idx="3894">
                        <c:v>9.4997558600000005</c:v>
                      </c:pt>
                      <c:pt idx="3895">
                        <c:v>9.4997558600000005</c:v>
                      </c:pt>
                      <c:pt idx="3896">
                        <c:v>9.4997558600000005</c:v>
                      </c:pt>
                      <c:pt idx="3897">
                        <c:v>9.4997558600000005</c:v>
                      </c:pt>
                      <c:pt idx="3898">
                        <c:v>9.4997558600000005</c:v>
                      </c:pt>
                      <c:pt idx="3899">
                        <c:v>9.4997558600000005</c:v>
                      </c:pt>
                      <c:pt idx="3900">
                        <c:v>9.4997558600000005</c:v>
                      </c:pt>
                      <c:pt idx="3901">
                        <c:v>9.4997558600000005</c:v>
                      </c:pt>
                      <c:pt idx="3902">
                        <c:v>9.4997558600000005</c:v>
                      </c:pt>
                      <c:pt idx="3903">
                        <c:v>9.4997558600000005</c:v>
                      </c:pt>
                      <c:pt idx="3904">
                        <c:v>9.4997558600000005</c:v>
                      </c:pt>
                      <c:pt idx="3905">
                        <c:v>9.4997558600000005</c:v>
                      </c:pt>
                      <c:pt idx="3906">
                        <c:v>9.4997558600000005</c:v>
                      </c:pt>
                      <c:pt idx="3907">
                        <c:v>9.4997558600000005</c:v>
                      </c:pt>
                      <c:pt idx="3908">
                        <c:v>9.4997558600000005</c:v>
                      </c:pt>
                      <c:pt idx="3909">
                        <c:v>9.4997558600000005</c:v>
                      </c:pt>
                      <c:pt idx="3910">
                        <c:v>9.4997558600000005</c:v>
                      </c:pt>
                      <c:pt idx="3911">
                        <c:v>9.4997558600000005</c:v>
                      </c:pt>
                      <c:pt idx="3912">
                        <c:v>9.4997558600000005</c:v>
                      </c:pt>
                      <c:pt idx="3913">
                        <c:v>9.4997558600000005</c:v>
                      </c:pt>
                      <c:pt idx="3914">
                        <c:v>9.4997558600000005</c:v>
                      </c:pt>
                      <c:pt idx="3915">
                        <c:v>9.4997558600000005</c:v>
                      </c:pt>
                      <c:pt idx="3916">
                        <c:v>9.4997558600000005</c:v>
                      </c:pt>
                      <c:pt idx="3917">
                        <c:v>9.4997558600000005</c:v>
                      </c:pt>
                      <c:pt idx="3918">
                        <c:v>9.4997558600000005</c:v>
                      </c:pt>
                      <c:pt idx="3919">
                        <c:v>9.4997558600000005</c:v>
                      </c:pt>
                      <c:pt idx="3920">
                        <c:v>9.4997558600000005</c:v>
                      </c:pt>
                      <c:pt idx="3921">
                        <c:v>9.4997558600000005</c:v>
                      </c:pt>
                      <c:pt idx="3922">
                        <c:v>9.4997558600000005</c:v>
                      </c:pt>
                      <c:pt idx="3923">
                        <c:v>9.4997558600000005</c:v>
                      </c:pt>
                      <c:pt idx="3924">
                        <c:v>9.4997558600000005</c:v>
                      </c:pt>
                      <c:pt idx="3925">
                        <c:v>9.4997558600000005</c:v>
                      </c:pt>
                      <c:pt idx="3926">
                        <c:v>9.4997558600000005</c:v>
                      </c:pt>
                      <c:pt idx="3927">
                        <c:v>9.4997558600000005</c:v>
                      </c:pt>
                      <c:pt idx="3928">
                        <c:v>9.4997558600000005</c:v>
                      </c:pt>
                      <c:pt idx="3929">
                        <c:v>9.4997558600000005</c:v>
                      </c:pt>
                      <c:pt idx="3930">
                        <c:v>9.4997558600000005</c:v>
                      </c:pt>
                      <c:pt idx="3931">
                        <c:v>9.4997558600000005</c:v>
                      </c:pt>
                      <c:pt idx="3932">
                        <c:v>9.4997558600000005</c:v>
                      </c:pt>
                      <c:pt idx="3933">
                        <c:v>9.4997558600000005</c:v>
                      </c:pt>
                      <c:pt idx="3934">
                        <c:v>9.4997558600000005</c:v>
                      </c:pt>
                      <c:pt idx="3935">
                        <c:v>9.4997558600000005</c:v>
                      </c:pt>
                      <c:pt idx="3936">
                        <c:v>9.4997558600000005</c:v>
                      </c:pt>
                      <c:pt idx="3937">
                        <c:v>9.4997558600000005</c:v>
                      </c:pt>
                      <c:pt idx="3938">
                        <c:v>9.4997558600000005</c:v>
                      </c:pt>
                      <c:pt idx="3939">
                        <c:v>9.4997558600000005</c:v>
                      </c:pt>
                      <c:pt idx="3940">
                        <c:v>9.4997558600000005</c:v>
                      </c:pt>
                      <c:pt idx="3941">
                        <c:v>9.4997558600000005</c:v>
                      </c:pt>
                      <c:pt idx="3942">
                        <c:v>9.4997558600000005</c:v>
                      </c:pt>
                      <c:pt idx="3943">
                        <c:v>9.4997558600000005</c:v>
                      </c:pt>
                      <c:pt idx="3944">
                        <c:v>9.4997558600000005</c:v>
                      </c:pt>
                      <c:pt idx="3945">
                        <c:v>9.4997558600000005</c:v>
                      </c:pt>
                      <c:pt idx="3946">
                        <c:v>9.3996582099999983</c:v>
                      </c:pt>
                      <c:pt idx="3947">
                        <c:v>9.4997558600000005</c:v>
                      </c:pt>
                      <c:pt idx="3948">
                        <c:v>9.3996582099999983</c:v>
                      </c:pt>
                      <c:pt idx="3949">
                        <c:v>9.4997558600000005</c:v>
                      </c:pt>
                      <c:pt idx="3950">
                        <c:v>9.3996582099999983</c:v>
                      </c:pt>
                      <c:pt idx="3951">
                        <c:v>9.4997558600000005</c:v>
                      </c:pt>
                      <c:pt idx="3952">
                        <c:v>9.4997558600000005</c:v>
                      </c:pt>
                      <c:pt idx="3953">
                        <c:v>9.3996582099999983</c:v>
                      </c:pt>
                      <c:pt idx="3954">
                        <c:v>9.4997558600000005</c:v>
                      </c:pt>
                      <c:pt idx="3955">
                        <c:v>9.4997558600000005</c:v>
                      </c:pt>
                      <c:pt idx="3956">
                        <c:v>9.3996582099999983</c:v>
                      </c:pt>
                      <c:pt idx="3957">
                        <c:v>9.3996582099999983</c:v>
                      </c:pt>
                      <c:pt idx="3958">
                        <c:v>9.3996582099999983</c:v>
                      </c:pt>
                      <c:pt idx="3959">
                        <c:v>9.4997558600000005</c:v>
                      </c:pt>
                      <c:pt idx="3960">
                        <c:v>9.4997558600000005</c:v>
                      </c:pt>
                      <c:pt idx="3961">
                        <c:v>9.3996582099999983</c:v>
                      </c:pt>
                      <c:pt idx="3962">
                        <c:v>9.4997558600000005</c:v>
                      </c:pt>
                      <c:pt idx="3963">
                        <c:v>9.3996582099999983</c:v>
                      </c:pt>
                      <c:pt idx="3964">
                        <c:v>9.3996582099999983</c:v>
                      </c:pt>
                      <c:pt idx="3965">
                        <c:v>9.3996582099999983</c:v>
                      </c:pt>
                      <c:pt idx="3966">
                        <c:v>9.3996582099999983</c:v>
                      </c:pt>
                      <c:pt idx="3967">
                        <c:v>9.3996582099999983</c:v>
                      </c:pt>
                      <c:pt idx="3968">
                        <c:v>9.3996582099999983</c:v>
                      </c:pt>
                      <c:pt idx="3969">
                        <c:v>9.3996582099999983</c:v>
                      </c:pt>
                      <c:pt idx="3970">
                        <c:v>9.3996582099999983</c:v>
                      </c:pt>
                      <c:pt idx="3971">
                        <c:v>9.3996582099999983</c:v>
                      </c:pt>
                      <c:pt idx="3972">
                        <c:v>9.3996582099999983</c:v>
                      </c:pt>
                      <c:pt idx="3973">
                        <c:v>9.3996582099999983</c:v>
                      </c:pt>
                      <c:pt idx="3974">
                        <c:v>9.3996582099999983</c:v>
                      </c:pt>
                      <c:pt idx="3975">
                        <c:v>9.3996582099999983</c:v>
                      </c:pt>
                      <c:pt idx="3976">
                        <c:v>9.3996582099999983</c:v>
                      </c:pt>
                      <c:pt idx="3977">
                        <c:v>9.3996582099999983</c:v>
                      </c:pt>
                      <c:pt idx="3978">
                        <c:v>9.3996582099999983</c:v>
                      </c:pt>
                      <c:pt idx="3979">
                        <c:v>9.3996582099999983</c:v>
                      </c:pt>
                      <c:pt idx="3980">
                        <c:v>9.3996582099999983</c:v>
                      </c:pt>
                      <c:pt idx="3981">
                        <c:v>9.3996582099999983</c:v>
                      </c:pt>
                      <c:pt idx="3982">
                        <c:v>9.3996582099999983</c:v>
                      </c:pt>
                      <c:pt idx="3983">
                        <c:v>9.3996582099999983</c:v>
                      </c:pt>
                      <c:pt idx="3984">
                        <c:v>9.3996582099999983</c:v>
                      </c:pt>
                      <c:pt idx="3985">
                        <c:v>9.3996582099999983</c:v>
                      </c:pt>
                      <c:pt idx="3986">
                        <c:v>9.3996582099999983</c:v>
                      </c:pt>
                      <c:pt idx="3987">
                        <c:v>9.3996582099999983</c:v>
                      </c:pt>
                      <c:pt idx="3988">
                        <c:v>9.3996582099999983</c:v>
                      </c:pt>
                      <c:pt idx="3989">
                        <c:v>9.3996582099999983</c:v>
                      </c:pt>
                      <c:pt idx="3990">
                        <c:v>9.3996582099999983</c:v>
                      </c:pt>
                      <c:pt idx="3991">
                        <c:v>9.3996582099999983</c:v>
                      </c:pt>
                      <c:pt idx="3992">
                        <c:v>9.3996582099999983</c:v>
                      </c:pt>
                      <c:pt idx="3993">
                        <c:v>9.3996582099999983</c:v>
                      </c:pt>
                      <c:pt idx="3994">
                        <c:v>9.3996582099999983</c:v>
                      </c:pt>
                      <c:pt idx="3995">
                        <c:v>9.3996582099999983</c:v>
                      </c:pt>
                      <c:pt idx="3996">
                        <c:v>9.3996582099999983</c:v>
                      </c:pt>
                      <c:pt idx="3997">
                        <c:v>9.3996582099999983</c:v>
                      </c:pt>
                      <c:pt idx="3998">
                        <c:v>9.3996582099999983</c:v>
                      </c:pt>
                      <c:pt idx="3999">
                        <c:v>9.3996582099999983</c:v>
                      </c:pt>
                      <c:pt idx="4000">
                        <c:v>9.3996582099999983</c:v>
                      </c:pt>
                      <c:pt idx="4001">
                        <c:v>9.3996582099999983</c:v>
                      </c:pt>
                      <c:pt idx="4002">
                        <c:v>9.3996582099999983</c:v>
                      </c:pt>
                      <c:pt idx="4003">
                        <c:v>9.3996582099999983</c:v>
                      </c:pt>
                      <c:pt idx="4004">
                        <c:v>9.3996582099999983</c:v>
                      </c:pt>
                      <c:pt idx="4005">
                        <c:v>9.3996582099999983</c:v>
                      </c:pt>
                      <c:pt idx="4006">
                        <c:v>9.3996582099999983</c:v>
                      </c:pt>
                      <c:pt idx="4007">
                        <c:v>9.3996582099999983</c:v>
                      </c:pt>
                      <c:pt idx="4008">
                        <c:v>9.3996582099999983</c:v>
                      </c:pt>
                      <c:pt idx="4009">
                        <c:v>9.3996582099999983</c:v>
                      </c:pt>
                      <c:pt idx="4010">
                        <c:v>9.3996582099999983</c:v>
                      </c:pt>
                      <c:pt idx="4011">
                        <c:v>9.3996582099999983</c:v>
                      </c:pt>
                      <c:pt idx="4012">
                        <c:v>9.3996582099999983</c:v>
                      </c:pt>
                      <c:pt idx="4013">
                        <c:v>9.3996582099999983</c:v>
                      </c:pt>
                      <c:pt idx="4014">
                        <c:v>9.3996582099999983</c:v>
                      </c:pt>
                      <c:pt idx="4015">
                        <c:v>9.3996582099999983</c:v>
                      </c:pt>
                      <c:pt idx="4016">
                        <c:v>9.3996582099999983</c:v>
                      </c:pt>
                      <c:pt idx="4017">
                        <c:v>9.3996582099999983</c:v>
                      </c:pt>
                      <c:pt idx="4018">
                        <c:v>9.3996582099999983</c:v>
                      </c:pt>
                      <c:pt idx="4019">
                        <c:v>9.3996582099999983</c:v>
                      </c:pt>
                      <c:pt idx="4020">
                        <c:v>9.3996582099999983</c:v>
                      </c:pt>
                      <c:pt idx="4021">
                        <c:v>9.3996582099999983</c:v>
                      </c:pt>
                      <c:pt idx="4022">
                        <c:v>9.3996582099999983</c:v>
                      </c:pt>
                      <c:pt idx="4023">
                        <c:v>9.3996582099999983</c:v>
                      </c:pt>
                      <c:pt idx="4024">
                        <c:v>9.3996582099999983</c:v>
                      </c:pt>
                      <c:pt idx="4025">
                        <c:v>9.3996582099999983</c:v>
                      </c:pt>
                      <c:pt idx="4026">
                        <c:v>9.3996582099999983</c:v>
                      </c:pt>
                      <c:pt idx="4027">
                        <c:v>9.3996582099999983</c:v>
                      </c:pt>
                      <c:pt idx="4028">
                        <c:v>9.3996582099999983</c:v>
                      </c:pt>
                      <c:pt idx="4029">
                        <c:v>9.3996582099999983</c:v>
                      </c:pt>
                      <c:pt idx="4030">
                        <c:v>9.3996582099999983</c:v>
                      </c:pt>
                      <c:pt idx="4031">
                        <c:v>9.2998046899999984</c:v>
                      </c:pt>
                      <c:pt idx="4032">
                        <c:v>9.3996582099999983</c:v>
                      </c:pt>
                      <c:pt idx="4033">
                        <c:v>9.3996582099999983</c:v>
                      </c:pt>
                      <c:pt idx="4034">
                        <c:v>9.2998046899999984</c:v>
                      </c:pt>
                      <c:pt idx="4035">
                        <c:v>9.3996582099999983</c:v>
                      </c:pt>
                      <c:pt idx="4036">
                        <c:v>9.2998046899999984</c:v>
                      </c:pt>
                      <c:pt idx="4037">
                        <c:v>9.3996582099999983</c:v>
                      </c:pt>
                      <c:pt idx="4038">
                        <c:v>9.2998046899999984</c:v>
                      </c:pt>
                      <c:pt idx="4039">
                        <c:v>9.2998046899999984</c:v>
                      </c:pt>
                      <c:pt idx="4040">
                        <c:v>9.3996582099999983</c:v>
                      </c:pt>
                      <c:pt idx="4041">
                        <c:v>9.2998046899999984</c:v>
                      </c:pt>
                      <c:pt idx="4042">
                        <c:v>9.2998046899999984</c:v>
                      </c:pt>
                      <c:pt idx="4043">
                        <c:v>9.3996582099999983</c:v>
                      </c:pt>
                      <c:pt idx="4044">
                        <c:v>9.2998046899999984</c:v>
                      </c:pt>
                      <c:pt idx="4045">
                        <c:v>9.3996582099999983</c:v>
                      </c:pt>
                      <c:pt idx="4046">
                        <c:v>9.3996582099999983</c:v>
                      </c:pt>
                      <c:pt idx="4047">
                        <c:v>9.2998046899999984</c:v>
                      </c:pt>
                      <c:pt idx="4048">
                        <c:v>9.2998046899999984</c:v>
                      </c:pt>
                      <c:pt idx="4049">
                        <c:v>9.2998046899999984</c:v>
                      </c:pt>
                      <c:pt idx="4050">
                        <c:v>9.2998046899999984</c:v>
                      </c:pt>
                      <c:pt idx="4051">
                        <c:v>9.2998046899999984</c:v>
                      </c:pt>
                      <c:pt idx="4052">
                        <c:v>9.3996582099999983</c:v>
                      </c:pt>
                      <c:pt idx="4053">
                        <c:v>9.2998046899999984</c:v>
                      </c:pt>
                      <c:pt idx="4054">
                        <c:v>9.2998046899999984</c:v>
                      </c:pt>
                      <c:pt idx="4055">
                        <c:v>9.2998046899999984</c:v>
                      </c:pt>
                      <c:pt idx="4056">
                        <c:v>9.2998046899999984</c:v>
                      </c:pt>
                      <c:pt idx="4057">
                        <c:v>9.2998046899999984</c:v>
                      </c:pt>
                      <c:pt idx="4058">
                        <c:v>9.2998046899999984</c:v>
                      </c:pt>
                      <c:pt idx="4059">
                        <c:v>9.2998046899999984</c:v>
                      </c:pt>
                      <c:pt idx="4060">
                        <c:v>9.2998046899999984</c:v>
                      </c:pt>
                      <c:pt idx="4061">
                        <c:v>9.2998046899999984</c:v>
                      </c:pt>
                      <c:pt idx="4062">
                        <c:v>9.2998046899999984</c:v>
                      </c:pt>
                      <c:pt idx="4063">
                        <c:v>9.2998046899999984</c:v>
                      </c:pt>
                      <c:pt idx="4064">
                        <c:v>9.2998046899999984</c:v>
                      </c:pt>
                      <c:pt idx="4065">
                        <c:v>9.2998046899999984</c:v>
                      </c:pt>
                      <c:pt idx="4066">
                        <c:v>9.2998046899999984</c:v>
                      </c:pt>
                      <c:pt idx="4067">
                        <c:v>9.2998046899999984</c:v>
                      </c:pt>
                      <c:pt idx="4068">
                        <c:v>9.2998046899999984</c:v>
                      </c:pt>
                      <c:pt idx="4069">
                        <c:v>9.2998046899999984</c:v>
                      </c:pt>
                      <c:pt idx="4070">
                        <c:v>9.2998046899999984</c:v>
                      </c:pt>
                      <c:pt idx="4071">
                        <c:v>9.2998046899999984</c:v>
                      </c:pt>
                      <c:pt idx="4072">
                        <c:v>9.2998046899999984</c:v>
                      </c:pt>
                      <c:pt idx="4073">
                        <c:v>9.2998046899999984</c:v>
                      </c:pt>
                      <c:pt idx="4074">
                        <c:v>9.2998046899999984</c:v>
                      </c:pt>
                      <c:pt idx="4075">
                        <c:v>9.2998046899999984</c:v>
                      </c:pt>
                      <c:pt idx="4076">
                        <c:v>9.2998046899999984</c:v>
                      </c:pt>
                      <c:pt idx="4077">
                        <c:v>9.2998046899999984</c:v>
                      </c:pt>
                      <c:pt idx="4078">
                        <c:v>9.2998046899999984</c:v>
                      </c:pt>
                      <c:pt idx="4079">
                        <c:v>9.2998046899999984</c:v>
                      </c:pt>
                      <c:pt idx="4080">
                        <c:v>9.2998046899999984</c:v>
                      </c:pt>
                      <c:pt idx="4081">
                        <c:v>9.2998046899999984</c:v>
                      </c:pt>
                      <c:pt idx="4082">
                        <c:v>9.2998046899999984</c:v>
                      </c:pt>
                      <c:pt idx="4083">
                        <c:v>9.2998046899999984</c:v>
                      </c:pt>
                      <c:pt idx="4084">
                        <c:v>9.2998046899999984</c:v>
                      </c:pt>
                      <c:pt idx="4085">
                        <c:v>9.2998046899999984</c:v>
                      </c:pt>
                      <c:pt idx="4086">
                        <c:v>9.2998046899999984</c:v>
                      </c:pt>
                      <c:pt idx="4087">
                        <c:v>9.2998046899999984</c:v>
                      </c:pt>
                      <c:pt idx="4088">
                        <c:v>9.2998046899999984</c:v>
                      </c:pt>
                      <c:pt idx="4089">
                        <c:v>9.2998046899999984</c:v>
                      </c:pt>
                      <c:pt idx="4090">
                        <c:v>9.2998046899999984</c:v>
                      </c:pt>
                      <c:pt idx="4091">
                        <c:v>9.2998046899999984</c:v>
                      </c:pt>
                      <c:pt idx="4092">
                        <c:v>9.2998046899999984</c:v>
                      </c:pt>
                      <c:pt idx="4093">
                        <c:v>9.2998046899999984</c:v>
                      </c:pt>
                      <c:pt idx="4094">
                        <c:v>9.2998046899999984</c:v>
                      </c:pt>
                      <c:pt idx="4095">
                        <c:v>9.2998046899999984</c:v>
                      </c:pt>
                      <c:pt idx="4096">
                        <c:v>9.2998046899999984</c:v>
                      </c:pt>
                      <c:pt idx="4097">
                        <c:v>9.2998046899999984</c:v>
                      </c:pt>
                      <c:pt idx="4098">
                        <c:v>9.2998046899999984</c:v>
                      </c:pt>
                      <c:pt idx="4099">
                        <c:v>9.2998046899999984</c:v>
                      </c:pt>
                      <c:pt idx="4100">
                        <c:v>9.2998046899999984</c:v>
                      </c:pt>
                      <c:pt idx="4101">
                        <c:v>9.2998046899999984</c:v>
                      </c:pt>
                      <c:pt idx="4102">
                        <c:v>9.2998046899999984</c:v>
                      </c:pt>
                      <c:pt idx="4103">
                        <c:v>9.2998046899999984</c:v>
                      </c:pt>
                      <c:pt idx="4104">
                        <c:v>9.2998046899999984</c:v>
                      </c:pt>
                      <c:pt idx="4105">
                        <c:v>9.2998046899999984</c:v>
                      </c:pt>
                      <c:pt idx="4106">
                        <c:v>9.2998046899999984</c:v>
                      </c:pt>
                      <c:pt idx="4107">
                        <c:v>9.2998046899999984</c:v>
                      </c:pt>
                      <c:pt idx="4108">
                        <c:v>9.2998046899999984</c:v>
                      </c:pt>
                      <c:pt idx="4109">
                        <c:v>9.2998046899999984</c:v>
                      </c:pt>
                      <c:pt idx="4110">
                        <c:v>9.2998046899999984</c:v>
                      </c:pt>
                      <c:pt idx="4111">
                        <c:v>9.2998046899999984</c:v>
                      </c:pt>
                      <c:pt idx="4112">
                        <c:v>9.2998046899999984</c:v>
                      </c:pt>
                      <c:pt idx="4113">
                        <c:v>9.2998046899999984</c:v>
                      </c:pt>
                      <c:pt idx="4114">
                        <c:v>9.2998046899999984</c:v>
                      </c:pt>
                      <c:pt idx="4115">
                        <c:v>9.2998046899999984</c:v>
                      </c:pt>
                      <c:pt idx="4116">
                        <c:v>9.2998046899999984</c:v>
                      </c:pt>
                      <c:pt idx="4117">
                        <c:v>9.2998046899999984</c:v>
                      </c:pt>
                      <c:pt idx="4118">
                        <c:v>9.2998046899999984</c:v>
                      </c:pt>
                      <c:pt idx="4119">
                        <c:v>9.2998046899999984</c:v>
                      </c:pt>
                      <c:pt idx="4120">
                        <c:v>9.2998046899999984</c:v>
                      </c:pt>
                      <c:pt idx="4121">
                        <c:v>9.2998046899999984</c:v>
                      </c:pt>
                      <c:pt idx="4122">
                        <c:v>9.2998046899999984</c:v>
                      </c:pt>
                      <c:pt idx="4123">
                        <c:v>9.2998046899999984</c:v>
                      </c:pt>
                      <c:pt idx="4124">
                        <c:v>9.2998046899999984</c:v>
                      </c:pt>
                      <c:pt idx="4125">
                        <c:v>9.2998046899999984</c:v>
                      </c:pt>
                      <c:pt idx="4126">
                        <c:v>9.2998046899999984</c:v>
                      </c:pt>
                      <c:pt idx="4127">
                        <c:v>9.1997070399999998</c:v>
                      </c:pt>
                      <c:pt idx="4128">
                        <c:v>9.1997070399999998</c:v>
                      </c:pt>
                      <c:pt idx="4129">
                        <c:v>9.1997070399999998</c:v>
                      </c:pt>
                      <c:pt idx="4130">
                        <c:v>9.1997070399999998</c:v>
                      </c:pt>
                      <c:pt idx="4131">
                        <c:v>9.1997070399999998</c:v>
                      </c:pt>
                      <c:pt idx="4132">
                        <c:v>9.2998046899999984</c:v>
                      </c:pt>
                      <c:pt idx="4133">
                        <c:v>9.1997070399999998</c:v>
                      </c:pt>
                      <c:pt idx="4134">
                        <c:v>9.1997070399999998</c:v>
                      </c:pt>
                      <c:pt idx="4135">
                        <c:v>9.1997070399999998</c:v>
                      </c:pt>
                      <c:pt idx="4136">
                        <c:v>9.1997070399999998</c:v>
                      </c:pt>
                      <c:pt idx="4137">
                        <c:v>9.1997070399999998</c:v>
                      </c:pt>
                      <c:pt idx="4138">
                        <c:v>9.1997070399999998</c:v>
                      </c:pt>
                      <c:pt idx="4139">
                        <c:v>9.1997070399999998</c:v>
                      </c:pt>
                      <c:pt idx="4140">
                        <c:v>9.1997070399999998</c:v>
                      </c:pt>
                      <c:pt idx="4141">
                        <c:v>9.1997070399999998</c:v>
                      </c:pt>
                      <c:pt idx="4142">
                        <c:v>9.1997070399999998</c:v>
                      </c:pt>
                      <c:pt idx="4143">
                        <c:v>9.1997070399999998</c:v>
                      </c:pt>
                      <c:pt idx="4144">
                        <c:v>9.1997070399999998</c:v>
                      </c:pt>
                      <c:pt idx="4145">
                        <c:v>9.1997070399999998</c:v>
                      </c:pt>
                      <c:pt idx="4146">
                        <c:v>9.1997070399999998</c:v>
                      </c:pt>
                      <c:pt idx="4147">
                        <c:v>9.1997070399999998</c:v>
                      </c:pt>
                      <c:pt idx="4148">
                        <c:v>9.1997070399999998</c:v>
                      </c:pt>
                      <c:pt idx="4149">
                        <c:v>9.1997070399999998</c:v>
                      </c:pt>
                      <c:pt idx="4150">
                        <c:v>9.1997070399999998</c:v>
                      </c:pt>
                      <c:pt idx="4151">
                        <c:v>9.1997070399999998</c:v>
                      </c:pt>
                      <c:pt idx="4152">
                        <c:v>9.1997070399999998</c:v>
                      </c:pt>
                      <c:pt idx="4153">
                        <c:v>9.1997070399999998</c:v>
                      </c:pt>
                      <c:pt idx="4154">
                        <c:v>9.1997070399999998</c:v>
                      </c:pt>
                      <c:pt idx="4155">
                        <c:v>9.1997070399999998</c:v>
                      </c:pt>
                      <c:pt idx="4156">
                        <c:v>9.1997070399999998</c:v>
                      </c:pt>
                      <c:pt idx="4157">
                        <c:v>9.1997070399999998</c:v>
                      </c:pt>
                      <c:pt idx="4158">
                        <c:v>9.1997070399999998</c:v>
                      </c:pt>
                      <c:pt idx="4159">
                        <c:v>9.1997070399999998</c:v>
                      </c:pt>
                      <c:pt idx="4160">
                        <c:v>9.1997070399999998</c:v>
                      </c:pt>
                      <c:pt idx="4161">
                        <c:v>9.1997070399999998</c:v>
                      </c:pt>
                      <c:pt idx="4162">
                        <c:v>9.1997070399999998</c:v>
                      </c:pt>
                      <c:pt idx="4163">
                        <c:v>9.1997070399999998</c:v>
                      </c:pt>
                      <c:pt idx="4164">
                        <c:v>9.1997070399999998</c:v>
                      </c:pt>
                      <c:pt idx="4165">
                        <c:v>9.1997070399999998</c:v>
                      </c:pt>
                      <c:pt idx="4166">
                        <c:v>9.1997070399999998</c:v>
                      </c:pt>
                      <c:pt idx="4167">
                        <c:v>9.1997070399999998</c:v>
                      </c:pt>
                      <c:pt idx="4168">
                        <c:v>9.1997070399999998</c:v>
                      </c:pt>
                      <c:pt idx="4169">
                        <c:v>9.1997070399999998</c:v>
                      </c:pt>
                      <c:pt idx="4170">
                        <c:v>9.1997070399999998</c:v>
                      </c:pt>
                      <c:pt idx="4171">
                        <c:v>9.1997070399999998</c:v>
                      </c:pt>
                      <c:pt idx="4172">
                        <c:v>9.1997070399999998</c:v>
                      </c:pt>
                      <c:pt idx="4173">
                        <c:v>9.1997070399999998</c:v>
                      </c:pt>
                      <c:pt idx="4174">
                        <c:v>9.1997070399999998</c:v>
                      </c:pt>
                      <c:pt idx="4175">
                        <c:v>9.1997070399999998</c:v>
                      </c:pt>
                      <c:pt idx="4176">
                        <c:v>9.1997070399999998</c:v>
                      </c:pt>
                      <c:pt idx="4177">
                        <c:v>9.1997070399999998</c:v>
                      </c:pt>
                      <c:pt idx="4178">
                        <c:v>9.1997070399999998</c:v>
                      </c:pt>
                      <c:pt idx="4179">
                        <c:v>9.1997070399999998</c:v>
                      </c:pt>
                      <c:pt idx="4180">
                        <c:v>9.1997070399999998</c:v>
                      </c:pt>
                      <c:pt idx="4181">
                        <c:v>9.1997070399999998</c:v>
                      </c:pt>
                      <c:pt idx="4182">
                        <c:v>9.1997070399999998</c:v>
                      </c:pt>
                      <c:pt idx="4183">
                        <c:v>9.1997070399999998</c:v>
                      </c:pt>
                      <c:pt idx="4184">
                        <c:v>9.1997070399999998</c:v>
                      </c:pt>
                      <c:pt idx="4185">
                        <c:v>9.1997070399999998</c:v>
                      </c:pt>
                      <c:pt idx="4186">
                        <c:v>9.1997070399999998</c:v>
                      </c:pt>
                      <c:pt idx="4187">
                        <c:v>9.1997070399999998</c:v>
                      </c:pt>
                      <c:pt idx="4188">
                        <c:v>9.1997070399999998</c:v>
                      </c:pt>
                      <c:pt idx="4189">
                        <c:v>9.1997070399999998</c:v>
                      </c:pt>
                      <c:pt idx="4190">
                        <c:v>9.1997070399999998</c:v>
                      </c:pt>
                      <c:pt idx="4191">
                        <c:v>9.1997070399999998</c:v>
                      </c:pt>
                      <c:pt idx="4192">
                        <c:v>9.1997070399999998</c:v>
                      </c:pt>
                      <c:pt idx="4193">
                        <c:v>9.1997070399999998</c:v>
                      </c:pt>
                      <c:pt idx="4194">
                        <c:v>9.1997070399999998</c:v>
                      </c:pt>
                      <c:pt idx="4195">
                        <c:v>9.1997070399999998</c:v>
                      </c:pt>
                      <c:pt idx="4196">
                        <c:v>9.1997070399999998</c:v>
                      </c:pt>
                      <c:pt idx="4197">
                        <c:v>9.1997070399999998</c:v>
                      </c:pt>
                      <c:pt idx="4198">
                        <c:v>9.1997070399999998</c:v>
                      </c:pt>
                      <c:pt idx="4199">
                        <c:v>9.1997070399999998</c:v>
                      </c:pt>
                      <c:pt idx="4200">
                        <c:v>9.1997070399999998</c:v>
                      </c:pt>
                      <c:pt idx="4201">
                        <c:v>9.1997070399999998</c:v>
                      </c:pt>
                      <c:pt idx="4202">
                        <c:v>9.1997070399999998</c:v>
                      </c:pt>
                      <c:pt idx="4203">
                        <c:v>9.1997070399999998</c:v>
                      </c:pt>
                      <c:pt idx="4204">
                        <c:v>9.1997070399999998</c:v>
                      </c:pt>
                      <c:pt idx="4205">
                        <c:v>9.1997070399999998</c:v>
                      </c:pt>
                      <c:pt idx="4206">
                        <c:v>9.1997070399999998</c:v>
                      </c:pt>
                      <c:pt idx="4207">
                        <c:v>9.1997070399999998</c:v>
                      </c:pt>
                      <c:pt idx="4208">
                        <c:v>9.1997070399999998</c:v>
                      </c:pt>
                      <c:pt idx="4209">
                        <c:v>9.1997070399999998</c:v>
                      </c:pt>
                      <c:pt idx="4210">
                        <c:v>9.1997070399999998</c:v>
                      </c:pt>
                      <c:pt idx="4211">
                        <c:v>9.1997070399999998</c:v>
                      </c:pt>
                      <c:pt idx="4212">
                        <c:v>9.0996093800000004</c:v>
                      </c:pt>
                      <c:pt idx="4213">
                        <c:v>9.1997070399999998</c:v>
                      </c:pt>
                      <c:pt idx="4214">
                        <c:v>9.1997070399999998</c:v>
                      </c:pt>
                      <c:pt idx="4215">
                        <c:v>9.0996093800000004</c:v>
                      </c:pt>
                      <c:pt idx="4216">
                        <c:v>9.0996093800000004</c:v>
                      </c:pt>
                      <c:pt idx="4217">
                        <c:v>9.0996093800000004</c:v>
                      </c:pt>
                      <c:pt idx="4218">
                        <c:v>9.0996093800000004</c:v>
                      </c:pt>
                      <c:pt idx="4219">
                        <c:v>9.1997070399999998</c:v>
                      </c:pt>
                      <c:pt idx="4220">
                        <c:v>9.0996093800000004</c:v>
                      </c:pt>
                      <c:pt idx="4221">
                        <c:v>9.1997070399999998</c:v>
                      </c:pt>
                      <c:pt idx="4222">
                        <c:v>9.0996093800000004</c:v>
                      </c:pt>
                      <c:pt idx="4223">
                        <c:v>9.0996093800000004</c:v>
                      </c:pt>
                      <c:pt idx="4224">
                        <c:v>9.0996093800000004</c:v>
                      </c:pt>
                      <c:pt idx="4225">
                        <c:v>9.0996093800000004</c:v>
                      </c:pt>
                      <c:pt idx="4226">
                        <c:v>9.0996093800000004</c:v>
                      </c:pt>
                      <c:pt idx="4227">
                        <c:v>9.1997070399999998</c:v>
                      </c:pt>
                      <c:pt idx="4228">
                        <c:v>9.0996093800000004</c:v>
                      </c:pt>
                      <c:pt idx="4229">
                        <c:v>9.0996093800000004</c:v>
                      </c:pt>
                      <c:pt idx="4230">
                        <c:v>9.0996093800000004</c:v>
                      </c:pt>
                      <c:pt idx="4231">
                        <c:v>9.0996093800000004</c:v>
                      </c:pt>
                      <c:pt idx="4232">
                        <c:v>9.0996093800000004</c:v>
                      </c:pt>
                      <c:pt idx="4233">
                        <c:v>9.0996093800000004</c:v>
                      </c:pt>
                      <c:pt idx="4234">
                        <c:v>9.0996093800000004</c:v>
                      </c:pt>
                      <c:pt idx="4235">
                        <c:v>9.0996093800000004</c:v>
                      </c:pt>
                      <c:pt idx="4236">
                        <c:v>9.0996093800000004</c:v>
                      </c:pt>
                      <c:pt idx="4237">
                        <c:v>9.0996093800000004</c:v>
                      </c:pt>
                      <c:pt idx="4238">
                        <c:v>9.0996093800000004</c:v>
                      </c:pt>
                      <c:pt idx="4239">
                        <c:v>9.0996093800000004</c:v>
                      </c:pt>
                      <c:pt idx="4240">
                        <c:v>9.0996093800000004</c:v>
                      </c:pt>
                      <c:pt idx="4241">
                        <c:v>9.0996093800000004</c:v>
                      </c:pt>
                      <c:pt idx="4242">
                        <c:v>9.0996093800000004</c:v>
                      </c:pt>
                      <c:pt idx="4243">
                        <c:v>9.0996093800000004</c:v>
                      </c:pt>
                      <c:pt idx="4244">
                        <c:v>9.0996093800000004</c:v>
                      </c:pt>
                      <c:pt idx="4245">
                        <c:v>9.0996093800000004</c:v>
                      </c:pt>
                      <c:pt idx="4246">
                        <c:v>9.0996093800000004</c:v>
                      </c:pt>
                      <c:pt idx="4247">
                        <c:v>9.0996093800000004</c:v>
                      </c:pt>
                      <c:pt idx="4248">
                        <c:v>9.0996093800000004</c:v>
                      </c:pt>
                      <c:pt idx="4249">
                        <c:v>9.0996093800000004</c:v>
                      </c:pt>
                      <c:pt idx="4250">
                        <c:v>9.0996093800000004</c:v>
                      </c:pt>
                      <c:pt idx="4251">
                        <c:v>9.0996093800000004</c:v>
                      </c:pt>
                      <c:pt idx="4252">
                        <c:v>9.0996093800000004</c:v>
                      </c:pt>
                      <c:pt idx="4253">
                        <c:v>9.0996093800000004</c:v>
                      </c:pt>
                      <c:pt idx="4254">
                        <c:v>9.0996093800000004</c:v>
                      </c:pt>
                      <c:pt idx="4255">
                        <c:v>9.0996093800000004</c:v>
                      </c:pt>
                      <c:pt idx="4256">
                        <c:v>9.0996093800000004</c:v>
                      </c:pt>
                      <c:pt idx="4257">
                        <c:v>9.0996093800000004</c:v>
                      </c:pt>
                      <c:pt idx="4258">
                        <c:v>9.0996093800000004</c:v>
                      </c:pt>
                      <c:pt idx="4259">
                        <c:v>9.0996093800000004</c:v>
                      </c:pt>
                      <c:pt idx="4260">
                        <c:v>9.0996093800000004</c:v>
                      </c:pt>
                      <c:pt idx="4261">
                        <c:v>9.0996093800000004</c:v>
                      </c:pt>
                      <c:pt idx="4262">
                        <c:v>9.0996093800000004</c:v>
                      </c:pt>
                      <c:pt idx="4263">
                        <c:v>9.0996093800000004</c:v>
                      </c:pt>
                      <c:pt idx="4264">
                        <c:v>9.0996093800000004</c:v>
                      </c:pt>
                      <c:pt idx="4265">
                        <c:v>9.0996093800000004</c:v>
                      </c:pt>
                      <c:pt idx="4266">
                        <c:v>9.0996093800000004</c:v>
                      </c:pt>
                      <c:pt idx="4267">
                        <c:v>9.0996093800000004</c:v>
                      </c:pt>
                      <c:pt idx="4268">
                        <c:v>9.0996093800000004</c:v>
                      </c:pt>
                      <c:pt idx="4269">
                        <c:v>9.0996093800000004</c:v>
                      </c:pt>
                      <c:pt idx="4270">
                        <c:v>9.0996093800000004</c:v>
                      </c:pt>
                      <c:pt idx="4271">
                        <c:v>9.0996093800000004</c:v>
                      </c:pt>
                      <c:pt idx="4272">
                        <c:v>9.0996093800000004</c:v>
                      </c:pt>
                      <c:pt idx="4273">
                        <c:v>9.0996093800000004</c:v>
                      </c:pt>
                      <c:pt idx="4274">
                        <c:v>9.0996093800000004</c:v>
                      </c:pt>
                      <c:pt idx="4275">
                        <c:v>9.0996093800000004</c:v>
                      </c:pt>
                      <c:pt idx="4276">
                        <c:v>9.0996093800000004</c:v>
                      </c:pt>
                      <c:pt idx="4277">
                        <c:v>9.0996093800000004</c:v>
                      </c:pt>
                      <c:pt idx="4278">
                        <c:v>9.0996093800000004</c:v>
                      </c:pt>
                      <c:pt idx="4279">
                        <c:v>9.0996093800000004</c:v>
                      </c:pt>
                      <c:pt idx="4280">
                        <c:v>9.0996093800000004</c:v>
                      </c:pt>
                      <c:pt idx="4281">
                        <c:v>9.0996093800000004</c:v>
                      </c:pt>
                      <c:pt idx="4282">
                        <c:v>9.0996093800000004</c:v>
                      </c:pt>
                      <c:pt idx="4283">
                        <c:v>9.0996093800000004</c:v>
                      </c:pt>
                      <c:pt idx="4284">
                        <c:v>9.0996093800000004</c:v>
                      </c:pt>
                      <c:pt idx="4285">
                        <c:v>9.0996093800000004</c:v>
                      </c:pt>
                      <c:pt idx="4286">
                        <c:v>9.0996093800000004</c:v>
                      </c:pt>
                      <c:pt idx="4287">
                        <c:v>9.0996093800000004</c:v>
                      </c:pt>
                      <c:pt idx="4288">
                        <c:v>9.0996093800000004</c:v>
                      </c:pt>
                      <c:pt idx="4289">
                        <c:v>9.0996093800000004</c:v>
                      </c:pt>
                      <c:pt idx="4290">
                        <c:v>9.0996093800000004</c:v>
                      </c:pt>
                      <c:pt idx="4291">
                        <c:v>9.0996093800000004</c:v>
                      </c:pt>
                      <c:pt idx="4292">
                        <c:v>9.0996093800000004</c:v>
                      </c:pt>
                      <c:pt idx="4293">
                        <c:v>9.0996093800000004</c:v>
                      </c:pt>
                      <c:pt idx="4294">
                        <c:v>9.0996093800000004</c:v>
                      </c:pt>
                      <c:pt idx="4295">
                        <c:v>9.0996093800000004</c:v>
                      </c:pt>
                      <c:pt idx="4296">
                        <c:v>9.0996093800000004</c:v>
                      </c:pt>
                      <c:pt idx="4297">
                        <c:v>8.9997558600000005</c:v>
                      </c:pt>
                      <c:pt idx="4298">
                        <c:v>9.0996093800000004</c:v>
                      </c:pt>
                      <c:pt idx="4299">
                        <c:v>8.9997558600000005</c:v>
                      </c:pt>
                      <c:pt idx="4300">
                        <c:v>8.9997558600000005</c:v>
                      </c:pt>
                      <c:pt idx="4301">
                        <c:v>9.0996093800000004</c:v>
                      </c:pt>
                      <c:pt idx="4302">
                        <c:v>9.0996093800000004</c:v>
                      </c:pt>
                      <c:pt idx="4303">
                        <c:v>8.9997558600000005</c:v>
                      </c:pt>
                      <c:pt idx="4304">
                        <c:v>8.9997558600000005</c:v>
                      </c:pt>
                      <c:pt idx="4305">
                        <c:v>9.0996093800000004</c:v>
                      </c:pt>
                      <c:pt idx="4306">
                        <c:v>8.9997558600000005</c:v>
                      </c:pt>
                      <c:pt idx="4307">
                        <c:v>8.9997558600000005</c:v>
                      </c:pt>
                      <c:pt idx="4308">
                        <c:v>8.9997558600000005</c:v>
                      </c:pt>
                      <c:pt idx="4309">
                        <c:v>8.9997558600000005</c:v>
                      </c:pt>
                      <c:pt idx="4310">
                        <c:v>8.9997558600000005</c:v>
                      </c:pt>
                      <c:pt idx="4311">
                        <c:v>8.9997558600000005</c:v>
                      </c:pt>
                      <c:pt idx="4312">
                        <c:v>8.9997558600000005</c:v>
                      </c:pt>
                      <c:pt idx="4313">
                        <c:v>8.9997558600000005</c:v>
                      </c:pt>
                      <c:pt idx="4314">
                        <c:v>8.9997558600000005</c:v>
                      </c:pt>
                      <c:pt idx="4315">
                        <c:v>8.9997558600000005</c:v>
                      </c:pt>
                      <c:pt idx="4316">
                        <c:v>8.9997558600000005</c:v>
                      </c:pt>
                      <c:pt idx="4317">
                        <c:v>8.9997558600000005</c:v>
                      </c:pt>
                      <c:pt idx="4318">
                        <c:v>8.9997558600000005</c:v>
                      </c:pt>
                      <c:pt idx="4319">
                        <c:v>8.9997558600000005</c:v>
                      </c:pt>
                      <c:pt idx="4320">
                        <c:v>8.9997558600000005</c:v>
                      </c:pt>
                      <c:pt idx="4321">
                        <c:v>8.9997558600000005</c:v>
                      </c:pt>
                      <c:pt idx="4322">
                        <c:v>8.9997558600000005</c:v>
                      </c:pt>
                      <c:pt idx="4323">
                        <c:v>8.9997558600000005</c:v>
                      </c:pt>
                      <c:pt idx="4324">
                        <c:v>8.9997558600000005</c:v>
                      </c:pt>
                      <c:pt idx="4325">
                        <c:v>8.9997558600000005</c:v>
                      </c:pt>
                      <c:pt idx="4326">
                        <c:v>8.9997558600000005</c:v>
                      </c:pt>
                      <c:pt idx="4327">
                        <c:v>8.9997558600000005</c:v>
                      </c:pt>
                      <c:pt idx="4328">
                        <c:v>8.9997558600000005</c:v>
                      </c:pt>
                      <c:pt idx="4329">
                        <c:v>8.9997558600000005</c:v>
                      </c:pt>
                      <c:pt idx="4330">
                        <c:v>8.9997558600000005</c:v>
                      </c:pt>
                      <c:pt idx="4331">
                        <c:v>8.9997558600000005</c:v>
                      </c:pt>
                      <c:pt idx="4332">
                        <c:v>8.9997558600000005</c:v>
                      </c:pt>
                      <c:pt idx="4333">
                        <c:v>8.9997558600000005</c:v>
                      </c:pt>
                      <c:pt idx="4334">
                        <c:v>8.9997558600000005</c:v>
                      </c:pt>
                      <c:pt idx="4335">
                        <c:v>8.9997558600000005</c:v>
                      </c:pt>
                      <c:pt idx="4336">
                        <c:v>8.9997558600000005</c:v>
                      </c:pt>
                      <c:pt idx="4337">
                        <c:v>8.9997558600000005</c:v>
                      </c:pt>
                      <c:pt idx="4338">
                        <c:v>8.9997558600000005</c:v>
                      </c:pt>
                      <c:pt idx="4339">
                        <c:v>8.9997558600000005</c:v>
                      </c:pt>
                      <c:pt idx="4340">
                        <c:v>8.9997558600000005</c:v>
                      </c:pt>
                      <c:pt idx="4341">
                        <c:v>8.9997558600000005</c:v>
                      </c:pt>
                      <c:pt idx="4342">
                        <c:v>8.9997558600000005</c:v>
                      </c:pt>
                      <c:pt idx="4343">
                        <c:v>8.9997558600000005</c:v>
                      </c:pt>
                      <c:pt idx="4344">
                        <c:v>8.9997558600000005</c:v>
                      </c:pt>
                      <c:pt idx="4345">
                        <c:v>8.9997558600000005</c:v>
                      </c:pt>
                      <c:pt idx="4346">
                        <c:v>8.9997558600000005</c:v>
                      </c:pt>
                      <c:pt idx="4347">
                        <c:v>8.9997558600000005</c:v>
                      </c:pt>
                      <c:pt idx="4348">
                        <c:v>8.9997558600000005</c:v>
                      </c:pt>
                      <c:pt idx="4349">
                        <c:v>8.9997558600000005</c:v>
                      </c:pt>
                      <c:pt idx="4350">
                        <c:v>8.9997558600000005</c:v>
                      </c:pt>
                      <c:pt idx="4351">
                        <c:v>8.9997558600000005</c:v>
                      </c:pt>
                      <c:pt idx="4352">
                        <c:v>8.9997558600000005</c:v>
                      </c:pt>
                      <c:pt idx="4353">
                        <c:v>8.9997558600000005</c:v>
                      </c:pt>
                      <c:pt idx="4354">
                        <c:v>8.9997558600000005</c:v>
                      </c:pt>
                      <c:pt idx="4355">
                        <c:v>8.9997558600000005</c:v>
                      </c:pt>
                      <c:pt idx="4356">
                        <c:v>8.9997558600000005</c:v>
                      </c:pt>
                      <c:pt idx="4357">
                        <c:v>8.9997558600000005</c:v>
                      </c:pt>
                      <c:pt idx="4358">
                        <c:v>8.9997558600000005</c:v>
                      </c:pt>
                      <c:pt idx="4359">
                        <c:v>8.9997558600000005</c:v>
                      </c:pt>
                      <c:pt idx="4360">
                        <c:v>8.9997558600000005</c:v>
                      </c:pt>
                      <c:pt idx="4361">
                        <c:v>8.9997558600000005</c:v>
                      </c:pt>
                      <c:pt idx="4362">
                        <c:v>8.9997558600000005</c:v>
                      </c:pt>
                      <c:pt idx="4363">
                        <c:v>8.9997558600000005</c:v>
                      </c:pt>
                      <c:pt idx="4364">
                        <c:v>8.9997558600000005</c:v>
                      </c:pt>
                      <c:pt idx="4365">
                        <c:v>8.9997558600000005</c:v>
                      </c:pt>
                      <c:pt idx="4366">
                        <c:v>8.9997558600000005</c:v>
                      </c:pt>
                      <c:pt idx="4367">
                        <c:v>8.9997558600000005</c:v>
                      </c:pt>
                      <c:pt idx="4368">
                        <c:v>8.9997558600000005</c:v>
                      </c:pt>
                      <c:pt idx="4369">
                        <c:v>8.9997558600000005</c:v>
                      </c:pt>
                      <c:pt idx="4370">
                        <c:v>8.9997558600000005</c:v>
                      </c:pt>
                      <c:pt idx="4371">
                        <c:v>8.9997558600000005</c:v>
                      </c:pt>
                      <c:pt idx="4372">
                        <c:v>8.9997558600000005</c:v>
                      </c:pt>
                      <c:pt idx="4373">
                        <c:v>8.9997558600000005</c:v>
                      </c:pt>
                      <c:pt idx="4374">
                        <c:v>8.8996582099999983</c:v>
                      </c:pt>
                      <c:pt idx="4375">
                        <c:v>8.9997558600000005</c:v>
                      </c:pt>
                      <c:pt idx="4376">
                        <c:v>8.9997558600000005</c:v>
                      </c:pt>
                      <c:pt idx="4377">
                        <c:v>8.9997558600000005</c:v>
                      </c:pt>
                      <c:pt idx="4378">
                        <c:v>8.9997558600000005</c:v>
                      </c:pt>
                      <c:pt idx="4379">
                        <c:v>8.9997558600000005</c:v>
                      </c:pt>
                      <c:pt idx="4380">
                        <c:v>8.9997558600000005</c:v>
                      </c:pt>
                      <c:pt idx="4381">
                        <c:v>8.9997558600000005</c:v>
                      </c:pt>
                      <c:pt idx="4382">
                        <c:v>8.9997558600000005</c:v>
                      </c:pt>
                      <c:pt idx="4383">
                        <c:v>8.9997558600000005</c:v>
                      </c:pt>
                      <c:pt idx="4384">
                        <c:v>8.9997558600000005</c:v>
                      </c:pt>
                      <c:pt idx="4385">
                        <c:v>8.9997558600000005</c:v>
                      </c:pt>
                      <c:pt idx="4386">
                        <c:v>8.9997558600000005</c:v>
                      </c:pt>
                      <c:pt idx="4387">
                        <c:v>8.9997558600000005</c:v>
                      </c:pt>
                      <c:pt idx="4388">
                        <c:v>8.8996582099999983</c:v>
                      </c:pt>
                      <c:pt idx="4389">
                        <c:v>8.8996582099999983</c:v>
                      </c:pt>
                      <c:pt idx="4390">
                        <c:v>8.9997558600000005</c:v>
                      </c:pt>
                      <c:pt idx="4391">
                        <c:v>8.8996582099999983</c:v>
                      </c:pt>
                      <c:pt idx="4392">
                        <c:v>8.9997558600000005</c:v>
                      </c:pt>
                      <c:pt idx="4393">
                        <c:v>8.8996582099999983</c:v>
                      </c:pt>
                      <c:pt idx="4394">
                        <c:v>8.8996582099999983</c:v>
                      </c:pt>
                      <c:pt idx="4395">
                        <c:v>8.8996582099999983</c:v>
                      </c:pt>
                      <c:pt idx="4396">
                        <c:v>8.9997558600000005</c:v>
                      </c:pt>
                      <c:pt idx="4397">
                        <c:v>8.8996582099999983</c:v>
                      </c:pt>
                      <c:pt idx="4398">
                        <c:v>8.8996582099999983</c:v>
                      </c:pt>
                      <c:pt idx="4399">
                        <c:v>8.8996582099999983</c:v>
                      </c:pt>
                      <c:pt idx="4400">
                        <c:v>8.8996582099999983</c:v>
                      </c:pt>
                      <c:pt idx="4401">
                        <c:v>8.8996582099999983</c:v>
                      </c:pt>
                      <c:pt idx="4402">
                        <c:v>8.8996582099999983</c:v>
                      </c:pt>
                      <c:pt idx="4403">
                        <c:v>8.9997558600000005</c:v>
                      </c:pt>
                      <c:pt idx="4404">
                        <c:v>8.9997558600000005</c:v>
                      </c:pt>
                      <c:pt idx="4405">
                        <c:v>8.8996582099999983</c:v>
                      </c:pt>
                      <c:pt idx="4406">
                        <c:v>8.8996582099999983</c:v>
                      </c:pt>
                      <c:pt idx="4407">
                        <c:v>8.8996582099999983</c:v>
                      </c:pt>
                      <c:pt idx="4408">
                        <c:v>8.8996582099999983</c:v>
                      </c:pt>
                      <c:pt idx="4409">
                        <c:v>8.8996582099999983</c:v>
                      </c:pt>
                      <c:pt idx="4410">
                        <c:v>8.8996582099999983</c:v>
                      </c:pt>
                      <c:pt idx="4411">
                        <c:v>8.8996582099999983</c:v>
                      </c:pt>
                      <c:pt idx="4412">
                        <c:v>8.8996582099999983</c:v>
                      </c:pt>
                      <c:pt idx="4413">
                        <c:v>8.8996582099999983</c:v>
                      </c:pt>
                      <c:pt idx="4414">
                        <c:v>8.8996582099999983</c:v>
                      </c:pt>
                      <c:pt idx="4415">
                        <c:v>8.8996582099999983</c:v>
                      </c:pt>
                      <c:pt idx="4416">
                        <c:v>8.8996582099999983</c:v>
                      </c:pt>
                      <c:pt idx="4417">
                        <c:v>8.8996582099999983</c:v>
                      </c:pt>
                      <c:pt idx="4418">
                        <c:v>8.8996582099999983</c:v>
                      </c:pt>
                      <c:pt idx="4419">
                        <c:v>8.8996582099999983</c:v>
                      </c:pt>
                      <c:pt idx="4420">
                        <c:v>8.8996582099999983</c:v>
                      </c:pt>
                      <c:pt idx="4421">
                        <c:v>8.8996582099999983</c:v>
                      </c:pt>
                      <c:pt idx="4422">
                        <c:v>8.8996582099999983</c:v>
                      </c:pt>
                      <c:pt idx="4423">
                        <c:v>8.8996582099999983</c:v>
                      </c:pt>
                      <c:pt idx="4424">
                        <c:v>8.8996582099999983</c:v>
                      </c:pt>
                      <c:pt idx="4425">
                        <c:v>8.8996582099999983</c:v>
                      </c:pt>
                      <c:pt idx="4426">
                        <c:v>8.8996582099999983</c:v>
                      </c:pt>
                      <c:pt idx="4427">
                        <c:v>8.8996582099999983</c:v>
                      </c:pt>
                      <c:pt idx="4428">
                        <c:v>8.8996582099999983</c:v>
                      </c:pt>
                      <c:pt idx="4429">
                        <c:v>8.8996582099999983</c:v>
                      </c:pt>
                      <c:pt idx="4430">
                        <c:v>8.8996582099999983</c:v>
                      </c:pt>
                      <c:pt idx="4431">
                        <c:v>8.8996582099999983</c:v>
                      </c:pt>
                      <c:pt idx="4432">
                        <c:v>8.8996582099999983</c:v>
                      </c:pt>
                      <c:pt idx="4433">
                        <c:v>8.8996582099999983</c:v>
                      </c:pt>
                      <c:pt idx="4434">
                        <c:v>8.8996582099999983</c:v>
                      </c:pt>
                      <c:pt idx="4435">
                        <c:v>8.8996582099999983</c:v>
                      </c:pt>
                      <c:pt idx="4436">
                        <c:v>8.8996582099999983</c:v>
                      </c:pt>
                      <c:pt idx="4437">
                        <c:v>8.8996582099999983</c:v>
                      </c:pt>
                      <c:pt idx="4438">
                        <c:v>8.8996582099999983</c:v>
                      </c:pt>
                      <c:pt idx="4439">
                        <c:v>8.8996582099999983</c:v>
                      </c:pt>
                      <c:pt idx="4440">
                        <c:v>8.8996582099999983</c:v>
                      </c:pt>
                      <c:pt idx="4441">
                        <c:v>8.8996582099999983</c:v>
                      </c:pt>
                      <c:pt idx="4442">
                        <c:v>8.8996582099999983</c:v>
                      </c:pt>
                      <c:pt idx="4443">
                        <c:v>8.8996582099999983</c:v>
                      </c:pt>
                      <c:pt idx="4444">
                        <c:v>8.8996582099999983</c:v>
                      </c:pt>
                      <c:pt idx="4445">
                        <c:v>8.8996582099999983</c:v>
                      </c:pt>
                      <c:pt idx="4446">
                        <c:v>8.8996582099999983</c:v>
                      </c:pt>
                      <c:pt idx="4447">
                        <c:v>8.8996582099999983</c:v>
                      </c:pt>
                      <c:pt idx="4448">
                        <c:v>8.8996582099999983</c:v>
                      </c:pt>
                      <c:pt idx="4449">
                        <c:v>8.8996582099999983</c:v>
                      </c:pt>
                      <c:pt idx="4450">
                        <c:v>8.8996582099999983</c:v>
                      </c:pt>
                      <c:pt idx="4451">
                        <c:v>8.8996582099999983</c:v>
                      </c:pt>
                      <c:pt idx="4452">
                        <c:v>8.8996582099999983</c:v>
                      </c:pt>
                      <c:pt idx="4453">
                        <c:v>8.8996582099999983</c:v>
                      </c:pt>
                      <c:pt idx="4454">
                        <c:v>8.8996582099999983</c:v>
                      </c:pt>
                      <c:pt idx="4455">
                        <c:v>8.8996582099999983</c:v>
                      </c:pt>
                      <c:pt idx="4456">
                        <c:v>8.8996582099999983</c:v>
                      </c:pt>
                      <c:pt idx="4457">
                        <c:v>8.8996582099999983</c:v>
                      </c:pt>
                      <c:pt idx="4458">
                        <c:v>8.8996582099999983</c:v>
                      </c:pt>
                      <c:pt idx="4459">
                        <c:v>8.8996582099999983</c:v>
                      </c:pt>
                      <c:pt idx="4460">
                        <c:v>8.8996582099999983</c:v>
                      </c:pt>
                      <c:pt idx="4461">
                        <c:v>8.8996582099999983</c:v>
                      </c:pt>
                      <c:pt idx="4462">
                        <c:v>8.8996582099999983</c:v>
                      </c:pt>
                      <c:pt idx="4463">
                        <c:v>8.8996582099999983</c:v>
                      </c:pt>
                      <c:pt idx="4464">
                        <c:v>8.8996582099999983</c:v>
                      </c:pt>
                      <c:pt idx="4465">
                        <c:v>8.8996582099999983</c:v>
                      </c:pt>
                      <c:pt idx="4466">
                        <c:v>8.8996582099999983</c:v>
                      </c:pt>
                      <c:pt idx="4467">
                        <c:v>8.8996582099999983</c:v>
                      </c:pt>
                      <c:pt idx="4468">
                        <c:v>8.8996582099999983</c:v>
                      </c:pt>
                      <c:pt idx="4469">
                        <c:v>8.8996582099999983</c:v>
                      </c:pt>
                      <c:pt idx="4470">
                        <c:v>8.8996582099999983</c:v>
                      </c:pt>
                      <c:pt idx="4471">
                        <c:v>8.8996582099999983</c:v>
                      </c:pt>
                      <c:pt idx="4472">
                        <c:v>8.8996582099999983</c:v>
                      </c:pt>
                      <c:pt idx="4473">
                        <c:v>8.8996582099999983</c:v>
                      </c:pt>
                      <c:pt idx="4474">
                        <c:v>8.8996582099999983</c:v>
                      </c:pt>
                      <c:pt idx="4475">
                        <c:v>8.7998046899999984</c:v>
                      </c:pt>
                      <c:pt idx="4476">
                        <c:v>8.8996582099999983</c:v>
                      </c:pt>
                      <c:pt idx="4477">
                        <c:v>8.8996582099999983</c:v>
                      </c:pt>
                      <c:pt idx="4478">
                        <c:v>8.8996582099999983</c:v>
                      </c:pt>
                      <c:pt idx="4479">
                        <c:v>8.8996582099999983</c:v>
                      </c:pt>
                      <c:pt idx="4480">
                        <c:v>8.8996582099999983</c:v>
                      </c:pt>
                      <c:pt idx="4481">
                        <c:v>8.8996582099999983</c:v>
                      </c:pt>
                      <c:pt idx="4482">
                        <c:v>8.8996582099999983</c:v>
                      </c:pt>
                      <c:pt idx="4483">
                        <c:v>8.7998046899999984</c:v>
                      </c:pt>
                      <c:pt idx="4484">
                        <c:v>8.8996582099999983</c:v>
                      </c:pt>
                      <c:pt idx="4485">
                        <c:v>8.7998046899999984</c:v>
                      </c:pt>
                      <c:pt idx="4486">
                        <c:v>8.8996582099999983</c:v>
                      </c:pt>
                      <c:pt idx="4487">
                        <c:v>8.8996582099999983</c:v>
                      </c:pt>
                      <c:pt idx="4488">
                        <c:v>8.7998046899999984</c:v>
                      </c:pt>
                      <c:pt idx="4489">
                        <c:v>8.8996582099999983</c:v>
                      </c:pt>
                      <c:pt idx="4490">
                        <c:v>8.7998046899999984</c:v>
                      </c:pt>
                      <c:pt idx="4491">
                        <c:v>8.8996582099999983</c:v>
                      </c:pt>
                      <c:pt idx="4492">
                        <c:v>8.8996582099999983</c:v>
                      </c:pt>
                      <c:pt idx="4493">
                        <c:v>8.8996582099999983</c:v>
                      </c:pt>
                      <c:pt idx="4494">
                        <c:v>8.7998046899999984</c:v>
                      </c:pt>
                      <c:pt idx="4495">
                        <c:v>8.7998046899999984</c:v>
                      </c:pt>
                      <c:pt idx="4496">
                        <c:v>8.7998046899999984</c:v>
                      </c:pt>
                      <c:pt idx="4497">
                        <c:v>8.7998046899999984</c:v>
                      </c:pt>
                      <c:pt idx="4498">
                        <c:v>8.7998046899999984</c:v>
                      </c:pt>
                      <c:pt idx="4499">
                        <c:v>8.7998046899999984</c:v>
                      </c:pt>
                      <c:pt idx="4500">
                        <c:v>8.7998046899999984</c:v>
                      </c:pt>
                      <c:pt idx="4501">
                        <c:v>8.7998046899999984</c:v>
                      </c:pt>
                      <c:pt idx="4502">
                        <c:v>8.7998046899999984</c:v>
                      </c:pt>
                      <c:pt idx="4503">
                        <c:v>8.7998046899999984</c:v>
                      </c:pt>
                      <c:pt idx="4504">
                        <c:v>8.7998046899999984</c:v>
                      </c:pt>
                      <c:pt idx="4505">
                        <c:v>8.7998046899999984</c:v>
                      </c:pt>
                      <c:pt idx="4506">
                        <c:v>8.7998046899999984</c:v>
                      </c:pt>
                      <c:pt idx="4507">
                        <c:v>8.7998046899999984</c:v>
                      </c:pt>
                      <c:pt idx="4508">
                        <c:v>8.7998046899999984</c:v>
                      </c:pt>
                      <c:pt idx="4509">
                        <c:v>8.7998046899999984</c:v>
                      </c:pt>
                      <c:pt idx="4510">
                        <c:v>8.7998046899999984</c:v>
                      </c:pt>
                      <c:pt idx="4511">
                        <c:v>8.7998046899999984</c:v>
                      </c:pt>
                      <c:pt idx="4512">
                        <c:v>8.7998046899999984</c:v>
                      </c:pt>
                      <c:pt idx="4513">
                        <c:v>8.7998046899999984</c:v>
                      </c:pt>
                      <c:pt idx="4514">
                        <c:v>8.7998046899999984</c:v>
                      </c:pt>
                      <c:pt idx="4515">
                        <c:v>8.7998046899999984</c:v>
                      </c:pt>
                      <c:pt idx="4516">
                        <c:v>8.7998046899999984</c:v>
                      </c:pt>
                      <c:pt idx="4517">
                        <c:v>8.7998046899999984</c:v>
                      </c:pt>
                      <c:pt idx="4518">
                        <c:v>8.7998046899999984</c:v>
                      </c:pt>
                      <c:pt idx="4519">
                        <c:v>8.7998046899999984</c:v>
                      </c:pt>
                      <c:pt idx="4520">
                        <c:v>8.7998046899999984</c:v>
                      </c:pt>
                      <c:pt idx="4521">
                        <c:v>8.7998046899999984</c:v>
                      </c:pt>
                      <c:pt idx="4522">
                        <c:v>8.7998046899999984</c:v>
                      </c:pt>
                      <c:pt idx="4523">
                        <c:v>8.7998046899999984</c:v>
                      </c:pt>
                      <c:pt idx="4524">
                        <c:v>8.7998046899999984</c:v>
                      </c:pt>
                      <c:pt idx="4525">
                        <c:v>8.7998046899999984</c:v>
                      </c:pt>
                      <c:pt idx="4526">
                        <c:v>8.7998046899999984</c:v>
                      </c:pt>
                    </c:numCache>
                  </c:numRef>
                </c:yVal>
                <c:smooth val="0"/>
                <c:extLst xmlns:c15="http://schemas.microsoft.com/office/drawing/2012/chart">
                  <c:ext xmlns:c16="http://schemas.microsoft.com/office/drawing/2014/chart" uri="{C3380CC4-5D6E-409C-BE32-E72D297353CC}">
                    <c16:uniqueId val="{00000017-0CC2-4979-82AF-9F6565F85F63}"/>
                  </c:ext>
                </c:extLst>
              </c15:ser>
            </c15:filteredScatterSeries>
          </c:ext>
        </c:extLst>
      </c:scatterChart>
      <c:valAx>
        <c:axId val="1230246191"/>
        <c:scaling>
          <c:orientation val="minMax"/>
          <c:max val="4500"/>
          <c:min val="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Time in 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1228203343"/>
        <c:crosses val="autoZero"/>
        <c:crossBetween val="midCat"/>
        <c:majorUnit val="1500"/>
      </c:valAx>
      <c:valAx>
        <c:axId val="1228203343"/>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deltaT in °C</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1230246191"/>
        <c:crosses val="autoZero"/>
        <c:crossBetween val="midCat"/>
      </c:valAx>
      <c:spPr>
        <a:noFill/>
        <a:ln>
          <a:solidFill>
            <a:schemeClr val="bg1">
              <a:alpha val="7000"/>
            </a:schemeClr>
          </a:solid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38100" cap="flat" cmpd="sng" algn="ctr">
      <a:solidFill>
        <a:schemeClr val="bg1"/>
      </a:solidFill>
      <a:round/>
    </a:ln>
    <a:effectLst/>
  </c:spPr>
  <c:txPr>
    <a:bodyPr/>
    <a:lstStyle/>
    <a:p>
      <a:pPr>
        <a:defRPr>
          <a:latin typeface="Museo Sans Rounded 100" panose="02000000000000000000" pitchFamily="50"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7"/>
          <c:order val="7"/>
          <c:tx>
            <c:v>250W</c:v>
          </c:tx>
          <c:spPr>
            <a:ln w="19050" cap="rnd">
              <a:solidFill>
                <a:schemeClr val="accent3"/>
              </a:solidFill>
              <a:round/>
            </a:ln>
            <a:effectLst/>
          </c:spPr>
          <c:marker>
            <c:symbol val="none"/>
          </c:marker>
          <c:xVal>
            <c:strRef>
              <c:f>'[ACME-IGN-Overview.xlsx]ACME-IGN-250W 03.04 Test 1'!$A:$A</c:f>
              <c:strCache>
                <c:ptCount val="8120"/>
                <c:pt idx="0">
                  <c:v>Time stamp</c:v>
                </c:pt>
                <c:pt idx="1">
                  <c:v>03/04/2023 14:39</c:v>
                </c:pt>
                <c:pt idx="2">
                  <c:v>03/04/2023 14:39</c:v>
                </c:pt>
                <c:pt idx="3">
                  <c:v>03/04/2023 14:39</c:v>
                </c:pt>
                <c:pt idx="4">
                  <c:v>03/04/2023 14:39</c:v>
                </c:pt>
                <c:pt idx="5">
                  <c:v>03/04/2023 14:39</c:v>
                </c:pt>
                <c:pt idx="6">
                  <c:v>03/04/2023 14:39</c:v>
                </c:pt>
                <c:pt idx="7">
                  <c:v>03/04/2023 14:39</c:v>
                </c:pt>
                <c:pt idx="8">
                  <c:v>03/04/2023 14:39</c:v>
                </c:pt>
                <c:pt idx="9">
                  <c:v>03/04/2023 14:39</c:v>
                </c:pt>
                <c:pt idx="10">
                  <c:v>03/04/2023 14:39</c:v>
                </c:pt>
                <c:pt idx="11">
                  <c:v>03/04/2023 14:39</c:v>
                </c:pt>
                <c:pt idx="12">
                  <c:v>03/04/2023 14:39</c:v>
                </c:pt>
                <c:pt idx="13">
                  <c:v>03/04/2023 14:39</c:v>
                </c:pt>
                <c:pt idx="14">
                  <c:v>03/04/2023 14:39</c:v>
                </c:pt>
                <c:pt idx="15">
                  <c:v>03/04/2023 14:39</c:v>
                </c:pt>
                <c:pt idx="16">
                  <c:v>03/04/2023 14:39</c:v>
                </c:pt>
                <c:pt idx="17">
                  <c:v>03/04/2023 14:39</c:v>
                </c:pt>
                <c:pt idx="18">
                  <c:v>03/04/2023 14:39</c:v>
                </c:pt>
                <c:pt idx="19">
                  <c:v>03/04/2023 14:39</c:v>
                </c:pt>
                <c:pt idx="20">
                  <c:v>03/04/2023 14:39</c:v>
                </c:pt>
                <c:pt idx="21">
                  <c:v>03/04/2023 14:39</c:v>
                </c:pt>
                <c:pt idx="22">
                  <c:v>03/04/2023 14:39</c:v>
                </c:pt>
                <c:pt idx="23">
                  <c:v>03/04/2023 14:39</c:v>
                </c:pt>
                <c:pt idx="24">
                  <c:v>03/04/2023 14:39</c:v>
                </c:pt>
                <c:pt idx="25">
                  <c:v>03/04/2023 14:39</c:v>
                </c:pt>
                <c:pt idx="26">
                  <c:v>03/04/2023 14:39</c:v>
                </c:pt>
                <c:pt idx="27">
                  <c:v>03/04/2023 14:39</c:v>
                </c:pt>
                <c:pt idx="28">
                  <c:v>03/04/2023 14:39</c:v>
                </c:pt>
                <c:pt idx="29">
                  <c:v>03/04/2023 14:39</c:v>
                </c:pt>
                <c:pt idx="30">
                  <c:v>03/04/2023 14:39</c:v>
                </c:pt>
                <c:pt idx="31">
                  <c:v>03/04/2023 14:39</c:v>
                </c:pt>
                <c:pt idx="32">
                  <c:v>03/04/2023 14:39</c:v>
                </c:pt>
                <c:pt idx="33">
                  <c:v>03/04/2023 14:40</c:v>
                </c:pt>
                <c:pt idx="34">
                  <c:v>03/04/2023 14:40</c:v>
                </c:pt>
                <c:pt idx="35">
                  <c:v>03/04/2023 14:40</c:v>
                </c:pt>
                <c:pt idx="36">
                  <c:v>03/04/2023 14:40</c:v>
                </c:pt>
                <c:pt idx="37">
                  <c:v>03/04/2023 14:40</c:v>
                </c:pt>
                <c:pt idx="38">
                  <c:v>03/04/2023 14:40</c:v>
                </c:pt>
                <c:pt idx="39">
                  <c:v>03/04/2023 14:40</c:v>
                </c:pt>
                <c:pt idx="40">
                  <c:v>03/04/2023 14:40</c:v>
                </c:pt>
                <c:pt idx="41">
                  <c:v>03/04/2023 14:40</c:v>
                </c:pt>
                <c:pt idx="42">
                  <c:v>03/04/2023 14:40</c:v>
                </c:pt>
                <c:pt idx="43">
                  <c:v>03/04/2023 14:40</c:v>
                </c:pt>
                <c:pt idx="44">
                  <c:v>03/04/2023 14:40</c:v>
                </c:pt>
                <c:pt idx="45">
                  <c:v>03/04/2023 14:40</c:v>
                </c:pt>
                <c:pt idx="46">
                  <c:v>03/04/2023 14:40</c:v>
                </c:pt>
                <c:pt idx="47">
                  <c:v>03/04/2023 14:40</c:v>
                </c:pt>
                <c:pt idx="48">
                  <c:v>03/04/2023 14:40</c:v>
                </c:pt>
                <c:pt idx="49">
                  <c:v>03/04/2023 14:40</c:v>
                </c:pt>
                <c:pt idx="50">
                  <c:v>03/04/2023 14:40</c:v>
                </c:pt>
                <c:pt idx="51">
                  <c:v>03/04/2023 14:40</c:v>
                </c:pt>
                <c:pt idx="52">
                  <c:v>03/04/2023 14:40</c:v>
                </c:pt>
                <c:pt idx="53">
                  <c:v>03/04/2023 14:40</c:v>
                </c:pt>
                <c:pt idx="54">
                  <c:v>03/04/2023 14:40</c:v>
                </c:pt>
                <c:pt idx="55">
                  <c:v>03/04/2023 14:40</c:v>
                </c:pt>
                <c:pt idx="56">
                  <c:v>03/04/2023 14:40</c:v>
                </c:pt>
                <c:pt idx="57">
                  <c:v>03/04/2023 14:40</c:v>
                </c:pt>
                <c:pt idx="58">
                  <c:v>03/04/2023 14:40</c:v>
                </c:pt>
                <c:pt idx="59">
                  <c:v>03/04/2023 14:40</c:v>
                </c:pt>
                <c:pt idx="60">
                  <c:v>03/04/2023 14:40</c:v>
                </c:pt>
                <c:pt idx="61">
                  <c:v>03/04/2023 14:40</c:v>
                </c:pt>
                <c:pt idx="62">
                  <c:v>03/04/2023 14:40</c:v>
                </c:pt>
                <c:pt idx="63">
                  <c:v>03/04/2023 14:40</c:v>
                </c:pt>
                <c:pt idx="64">
                  <c:v>03/04/2023 14:40</c:v>
                </c:pt>
                <c:pt idx="65">
                  <c:v>03/04/2023 14:40</c:v>
                </c:pt>
                <c:pt idx="66">
                  <c:v>03/04/2023 14:40</c:v>
                </c:pt>
                <c:pt idx="67">
                  <c:v>03/04/2023 14:40</c:v>
                </c:pt>
                <c:pt idx="68">
                  <c:v>03/04/2023 14:40</c:v>
                </c:pt>
                <c:pt idx="69">
                  <c:v>03/04/2023 14:40</c:v>
                </c:pt>
                <c:pt idx="70">
                  <c:v>03/04/2023 14:40</c:v>
                </c:pt>
                <c:pt idx="71">
                  <c:v>03/04/2023 14:40</c:v>
                </c:pt>
                <c:pt idx="72">
                  <c:v>03/04/2023 14:40</c:v>
                </c:pt>
                <c:pt idx="73">
                  <c:v>03/04/2023 14:40</c:v>
                </c:pt>
                <c:pt idx="74">
                  <c:v>03/04/2023 14:40</c:v>
                </c:pt>
                <c:pt idx="75">
                  <c:v>03/04/2023 14:40</c:v>
                </c:pt>
                <c:pt idx="76">
                  <c:v>03/04/2023 14:40</c:v>
                </c:pt>
                <c:pt idx="77">
                  <c:v>03/04/2023 14:40</c:v>
                </c:pt>
                <c:pt idx="78">
                  <c:v>03/04/2023 14:40</c:v>
                </c:pt>
                <c:pt idx="79">
                  <c:v>03/04/2023 14:40</c:v>
                </c:pt>
                <c:pt idx="80">
                  <c:v>03/04/2023 14:40</c:v>
                </c:pt>
                <c:pt idx="81">
                  <c:v>03/04/2023 14:40</c:v>
                </c:pt>
                <c:pt idx="82">
                  <c:v>03/04/2023 14:40</c:v>
                </c:pt>
                <c:pt idx="83">
                  <c:v>03/04/2023 14:40</c:v>
                </c:pt>
                <c:pt idx="84">
                  <c:v>03/04/2023 14:40</c:v>
                </c:pt>
                <c:pt idx="85">
                  <c:v>03/04/2023 14:40</c:v>
                </c:pt>
                <c:pt idx="86">
                  <c:v>03/04/2023 14:40</c:v>
                </c:pt>
                <c:pt idx="87">
                  <c:v>03/04/2023 14:40</c:v>
                </c:pt>
                <c:pt idx="88">
                  <c:v>03/04/2023 14:40</c:v>
                </c:pt>
                <c:pt idx="89">
                  <c:v>03/04/2023 14:40</c:v>
                </c:pt>
                <c:pt idx="90">
                  <c:v>03/04/2023 14:40</c:v>
                </c:pt>
                <c:pt idx="91">
                  <c:v>03/04/2023 14:40</c:v>
                </c:pt>
                <c:pt idx="92">
                  <c:v>03/04/2023 14:40</c:v>
                </c:pt>
                <c:pt idx="93">
                  <c:v>03/04/2023 14:41</c:v>
                </c:pt>
                <c:pt idx="94">
                  <c:v>03/04/2023 14:41</c:v>
                </c:pt>
                <c:pt idx="95">
                  <c:v>03/04/2023 14:41</c:v>
                </c:pt>
                <c:pt idx="96">
                  <c:v>03/04/2023 14:41</c:v>
                </c:pt>
                <c:pt idx="97">
                  <c:v>03/04/2023 14:41</c:v>
                </c:pt>
                <c:pt idx="98">
                  <c:v>03/04/2023 14:41</c:v>
                </c:pt>
                <c:pt idx="99">
                  <c:v>03/04/2023 14:41</c:v>
                </c:pt>
                <c:pt idx="100">
                  <c:v>03/04/2023 14:41</c:v>
                </c:pt>
                <c:pt idx="101">
                  <c:v>03/04/2023 14:41</c:v>
                </c:pt>
                <c:pt idx="102">
                  <c:v>03/04/2023 14:41</c:v>
                </c:pt>
                <c:pt idx="103">
                  <c:v>03/04/2023 14:41</c:v>
                </c:pt>
                <c:pt idx="104">
                  <c:v>03/04/2023 14:41</c:v>
                </c:pt>
                <c:pt idx="105">
                  <c:v>03/04/2023 14:41</c:v>
                </c:pt>
                <c:pt idx="106">
                  <c:v>03/04/2023 14:41</c:v>
                </c:pt>
                <c:pt idx="107">
                  <c:v>03/04/2023 14:41</c:v>
                </c:pt>
                <c:pt idx="108">
                  <c:v>03/04/2023 14:41</c:v>
                </c:pt>
                <c:pt idx="109">
                  <c:v>03/04/2023 14:41</c:v>
                </c:pt>
                <c:pt idx="110">
                  <c:v>03/04/2023 14:41</c:v>
                </c:pt>
                <c:pt idx="111">
                  <c:v>03/04/2023 14:41</c:v>
                </c:pt>
                <c:pt idx="112">
                  <c:v>03/04/2023 14:41</c:v>
                </c:pt>
                <c:pt idx="113">
                  <c:v>03/04/2023 14:41</c:v>
                </c:pt>
                <c:pt idx="114">
                  <c:v>03/04/2023 14:41</c:v>
                </c:pt>
                <c:pt idx="115">
                  <c:v>03/04/2023 14:41</c:v>
                </c:pt>
                <c:pt idx="116">
                  <c:v>03/04/2023 14:41</c:v>
                </c:pt>
                <c:pt idx="117">
                  <c:v>03/04/2023 14:41</c:v>
                </c:pt>
                <c:pt idx="118">
                  <c:v>03/04/2023 14:41</c:v>
                </c:pt>
                <c:pt idx="119">
                  <c:v>03/04/2023 14:41</c:v>
                </c:pt>
                <c:pt idx="120">
                  <c:v>03/04/2023 14:41</c:v>
                </c:pt>
                <c:pt idx="121">
                  <c:v>03/04/2023 14:41</c:v>
                </c:pt>
                <c:pt idx="122">
                  <c:v>03/04/2023 14:41</c:v>
                </c:pt>
                <c:pt idx="123">
                  <c:v>03/04/2023 14:41</c:v>
                </c:pt>
                <c:pt idx="124">
                  <c:v>03/04/2023 14:41</c:v>
                </c:pt>
                <c:pt idx="125">
                  <c:v>03/04/2023 14:41</c:v>
                </c:pt>
                <c:pt idx="126">
                  <c:v>03/04/2023 14:41</c:v>
                </c:pt>
                <c:pt idx="127">
                  <c:v>03/04/2023 14:41</c:v>
                </c:pt>
                <c:pt idx="128">
                  <c:v>03/04/2023 14:41</c:v>
                </c:pt>
                <c:pt idx="129">
                  <c:v>03/04/2023 14:41</c:v>
                </c:pt>
                <c:pt idx="130">
                  <c:v>03/04/2023 14:41</c:v>
                </c:pt>
                <c:pt idx="131">
                  <c:v>03/04/2023 14:41</c:v>
                </c:pt>
                <c:pt idx="132">
                  <c:v>03/04/2023 14:41</c:v>
                </c:pt>
                <c:pt idx="133">
                  <c:v>03/04/2023 14:41</c:v>
                </c:pt>
                <c:pt idx="134">
                  <c:v>03/04/2023 14:41</c:v>
                </c:pt>
                <c:pt idx="135">
                  <c:v>03/04/2023 14:41</c:v>
                </c:pt>
                <c:pt idx="136">
                  <c:v>03/04/2023 14:41</c:v>
                </c:pt>
                <c:pt idx="137">
                  <c:v>03/04/2023 14:41</c:v>
                </c:pt>
                <c:pt idx="138">
                  <c:v>03/04/2023 14:41</c:v>
                </c:pt>
                <c:pt idx="139">
                  <c:v>03/04/2023 14:41</c:v>
                </c:pt>
                <c:pt idx="140">
                  <c:v>03/04/2023 14:41</c:v>
                </c:pt>
                <c:pt idx="141">
                  <c:v>03/04/2023 14:41</c:v>
                </c:pt>
                <c:pt idx="142">
                  <c:v>03/04/2023 14:41</c:v>
                </c:pt>
                <c:pt idx="143">
                  <c:v>03/04/2023 14:41</c:v>
                </c:pt>
                <c:pt idx="144">
                  <c:v>03/04/2023 14:41</c:v>
                </c:pt>
                <c:pt idx="145">
                  <c:v>03/04/2023 14:41</c:v>
                </c:pt>
                <c:pt idx="146">
                  <c:v>03/04/2023 14:41</c:v>
                </c:pt>
                <c:pt idx="147">
                  <c:v>03/04/2023 14:41</c:v>
                </c:pt>
                <c:pt idx="148">
                  <c:v>03/04/2023 14:41</c:v>
                </c:pt>
                <c:pt idx="149">
                  <c:v>03/04/2023 14:41</c:v>
                </c:pt>
                <c:pt idx="150">
                  <c:v>03/04/2023 14:41</c:v>
                </c:pt>
                <c:pt idx="151">
                  <c:v>03/04/2023 14:41</c:v>
                </c:pt>
                <c:pt idx="152">
                  <c:v>03/04/2023 14:42</c:v>
                </c:pt>
                <c:pt idx="153">
                  <c:v>03/04/2023 14:42</c:v>
                </c:pt>
                <c:pt idx="154">
                  <c:v>03/04/2023 14:42</c:v>
                </c:pt>
                <c:pt idx="155">
                  <c:v>03/04/2023 14:42</c:v>
                </c:pt>
                <c:pt idx="156">
                  <c:v>03/04/2023 14:42</c:v>
                </c:pt>
                <c:pt idx="157">
                  <c:v>03/04/2023 14:42</c:v>
                </c:pt>
                <c:pt idx="158">
                  <c:v>03/04/2023 14:42</c:v>
                </c:pt>
                <c:pt idx="159">
                  <c:v>03/04/2023 14:42</c:v>
                </c:pt>
                <c:pt idx="160">
                  <c:v>03/04/2023 14:42</c:v>
                </c:pt>
                <c:pt idx="161">
                  <c:v>03/04/2023 14:42</c:v>
                </c:pt>
                <c:pt idx="162">
                  <c:v>03/04/2023 14:42</c:v>
                </c:pt>
                <c:pt idx="163">
                  <c:v>03/04/2023 14:42</c:v>
                </c:pt>
                <c:pt idx="164">
                  <c:v>03/04/2023 14:42</c:v>
                </c:pt>
                <c:pt idx="165">
                  <c:v>03/04/2023 14:42</c:v>
                </c:pt>
                <c:pt idx="166">
                  <c:v>03/04/2023 14:42</c:v>
                </c:pt>
                <c:pt idx="167">
                  <c:v>03/04/2023 14:42</c:v>
                </c:pt>
                <c:pt idx="168">
                  <c:v>03/04/2023 14:42</c:v>
                </c:pt>
                <c:pt idx="169">
                  <c:v>03/04/2023 14:42</c:v>
                </c:pt>
                <c:pt idx="170">
                  <c:v>03/04/2023 14:42</c:v>
                </c:pt>
                <c:pt idx="171">
                  <c:v>03/04/2023 14:42</c:v>
                </c:pt>
                <c:pt idx="172">
                  <c:v>03/04/2023 14:42</c:v>
                </c:pt>
                <c:pt idx="173">
                  <c:v>03/04/2023 14:42</c:v>
                </c:pt>
                <c:pt idx="174">
                  <c:v>03/04/2023 14:42</c:v>
                </c:pt>
                <c:pt idx="175">
                  <c:v>03/04/2023 14:42</c:v>
                </c:pt>
                <c:pt idx="176">
                  <c:v>03/04/2023 14:42</c:v>
                </c:pt>
                <c:pt idx="177">
                  <c:v>03/04/2023 14:42</c:v>
                </c:pt>
                <c:pt idx="178">
                  <c:v>03/04/2023 14:42</c:v>
                </c:pt>
                <c:pt idx="179">
                  <c:v>03/04/2023 14:42</c:v>
                </c:pt>
                <c:pt idx="180">
                  <c:v>03/04/2023 14:42</c:v>
                </c:pt>
                <c:pt idx="181">
                  <c:v>03/04/2023 14:42</c:v>
                </c:pt>
                <c:pt idx="182">
                  <c:v>03/04/2023 14:42</c:v>
                </c:pt>
                <c:pt idx="183">
                  <c:v>03/04/2023 14:42</c:v>
                </c:pt>
                <c:pt idx="184">
                  <c:v>03/04/2023 14:42</c:v>
                </c:pt>
                <c:pt idx="185">
                  <c:v>03/04/2023 14:42</c:v>
                </c:pt>
                <c:pt idx="186">
                  <c:v>03/04/2023 14:42</c:v>
                </c:pt>
                <c:pt idx="187">
                  <c:v>03/04/2023 14:42</c:v>
                </c:pt>
                <c:pt idx="188">
                  <c:v>03/04/2023 14:42</c:v>
                </c:pt>
                <c:pt idx="189">
                  <c:v>03/04/2023 14:42</c:v>
                </c:pt>
                <c:pt idx="190">
                  <c:v>03/04/2023 14:42</c:v>
                </c:pt>
                <c:pt idx="191">
                  <c:v>03/04/2023 14:42</c:v>
                </c:pt>
                <c:pt idx="192">
                  <c:v>03/04/2023 14:42</c:v>
                </c:pt>
                <c:pt idx="193">
                  <c:v>03/04/2023 14:42</c:v>
                </c:pt>
                <c:pt idx="194">
                  <c:v>03/04/2023 14:42</c:v>
                </c:pt>
                <c:pt idx="195">
                  <c:v>03/04/2023 14:42</c:v>
                </c:pt>
                <c:pt idx="196">
                  <c:v>03/04/2023 14:42</c:v>
                </c:pt>
                <c:pt idx="197">
                  <c:v>03/04/2023 14:42</c:v>
                </c:pt>
                <c:pt idx="198">
                  <c:v>03/04/2023 14:42</c:v>
                </c:pt>
                <c:pt idx="199">
                  <c:v>03/04/2023 14:42</c:v>
                </c:pt>
                <c:pt idx="200">
                  <c:v>03/04/2023 14:42</c:v>
                </c:pt>
                <c:pt idx="201">
                  <c:v>03/04/2023 14:42</c:v>
                </c:pt>
                <c:pt idx="202">
                  <c:v>03/04/2023 14:42</c:v>
                </c:pt>
                <c:pt idx="203">
                  <c:v>03/04/2023 14:42</c:v>
                </c:pt>
                <c:pt idx="204">
                  <c:v>03/04/2023 14:42</c:v>
                </c:pt>
                <c:pt idx="205">
                  <c:v>03/04/2023 14:42</c:v>
                </c:pt>
                <c:pt idx="206">
                  <c:v>03/04/2023 14:42</c:v>
                </c:pt>
                <c:pt idx="207">
                  <c:v>03/04/2023 14:42</c:v>
                </c:pt>
                <c:pt idx="208">
                  <c:v>03/04/2023 14:42</c:v>
                </c:pt>
                <c:pt idx="209">
                  <c:v>03/04/2023 14:42</c:v>
                </c:pt>
                <c:pt idx="210">
                  <c:v>03/04/2023 14:42</c:v>
                </c:pt>
                <c:pt idx="211">
                  <c:v>03/04/2023 14:42</c:v>
                </c:pt>
                <c:pt idx="212">
                  <c:v>03/04/2023 14:43</c:v>
                </c:pt>
                <c:pt idx="213">
                  <c:v>03/04/2023 14:43</c:v>
                </c:pt>
                <c:pt idx="214">
                  <c:v>03/04/2023 14:43</c:v>
                </c:pt>
                <c:pt idx="215">
                  <c:v>03/04/2023 14:43</c:v>
                </c:pt>
                <c:pt idx="216">
                  <c:v>03/04/2023 14:43</c:v>
                </c:pt>
                <c:pt idx="217">
                  <c:v>03/04/2023 14:43</c:v>
                </c:pt>
                <c:pt idx="218">
                  <c:v>03/04/2023 14:43</c:v>
                </c:pt>
                <c:pt idx="219">
                  <c:v>03/04/2023 14:43</c:v>
                </c:pt>
                <c:pt idx="220">
                  <c:v>03/04/2023 14:43</c:v>
                </c:pt>
                <c:pt idx="221">
                  <c:v>03/04/2023 14:43</c:v>
                </c:pt>
                <c:pt idx="222">
                  <c:v>03/04/2023 14:43</c:v>
                </c:pt>
                <c:pt idx="223">
                  <c:v>03/04/2023 14:43</c:v>
                </c:pt>
                <c:pt idx="224">
                  <c:v>03/04/2023 14:43</c:v>
                </c:pt>
                <c:pt idx="225">
                  <c:v>03/04/2023 14:43</c:v>
                </c:pt>
                <c:pt idx="226">
                  <c:v>03/04/2023 14:43</c:v>
                </c:pt>
                <c:pt idx="227">
                  <c:v>03/04/2023 14:43</c:v>
                </c:pt>
                <c:pt idx="228">
                  <c:v>03/04/2023 14:43</c:v>
                </c:pt>
                <c:pt idx="229">
                  <c:v>03/04/2023 14:43</c:v>
                </c:pt>
                <c:pt idx="230">
                  <c:v>03/04/2023 14:43</c:v>
                </c:pt>
                <c:pt idx="231">
                  <c:v>03/04/2023 14:43</c:v>
                </c:pt>
                <c:pt idx="232">
                  <c:v>03/04/2023 14:43</c:v>
                </c:pt>
                <c:pt idx="233">
                  <c:v>03/04/2023 14:43</c:v>
                </c:pt>
                <c:pt idx="234">
                  <c:v>03/04/2023 14:43</c:v>
                </c:pt>
                <c:pt idx="235">
                  <c:v>03/04/2023 14:43</c:v>
                </c:pt>
                <c:pt idx="236">
                  <c:v>03/04/2023 14:43</c:v>
                </c:pt>
                <c:pt idx="237">
                  <c:v>03/04/2023 14:43</c:v>
                </c:pt>
                <c:pt idx="238">
                  <c:v>03/04/2023 14:43</c:v>
                </c:pt>
                <c:pt idx="239">
                  <c:v>03/04/2023 14:43</c:v>
                </c:pt>
                <c:pt idx="240">
                  <c:v>03/04/2023 14:43</c:v>
                </c:pt>
                <c:pt idx="241">
                  <c:v>03/04/2023 14:43</c:v>
                </c:pt>
                <c:pt idx="242">
                  <c:v>03/04/2023 14:43</c:v>
                </c:pt>
                <c:pt idx="243">
                  <c:v>03/04/2023 14:43</c:v>
                </c:pt>
                <c:pt idx="244">
                  <c:v>03/04/2023 14:43</c:v>
                </c:pt>
                <c:pt idx="245">
                  <c:v>03/04/2023 14:43</c:v>
                </c:pt>
                <c:pt idx="246">
                  <c:v>03/04/2023 14:43</c:v>
                </c:pt>
                <c:pt idx="247">
                  <c:v>03/04/2023 14:43</c:v>
                </c:pt>
                <c:pt idx="248">
                  <c:v>03/04/2023 14:43</c:v>
                </c:pt>
                <c:pt idx="249">
                  <c:v>03/04/2023 14:43</c:v>
                </c:pt>
                <c:pt idx="250">
                  <c:v>03/04/2023 14:43</c:v>
                </c:pt>
                <c:pt idx="251">
                  <c:v>03/04/2023 14:43</c:v>
                </c:pt>
                <c:pt idx="252">
                  <c:v>03/04/2023 14:43</c:v>
                </c:pt>
                <c:pt idx="253">
                  <c:v>03/04/2023 14:43</c:v>
                </c:pt>
                <c:pt idx="254">
                  <c:v>03/04/2023 14:43</c:v>
                </c:pt>
                <c:pt idx="255">
                  <c:v>03/04/2023 14:43</c:v>
                </c:pt>
                <c:pt idx="256">
                  <c:v>03/04/2023 14:43</c:v>
                </c:pt>
                <c:pt idx="257">
                  <c:v>03/04/2023 14:43</c:v>
                </c:pt>
                <c:pt idx="258">
                  <c:v>03/04/2023 14:43</c:v>
                </c:pt>
                <c:pt idx="259">
                  <c:v>03/04/2023 14:43</c:v>
                </c:pt>
                <c:pt idx="260">
                  <c:v>03/04/2023 14:43</c:v>
                </c:pt>
                <c:pt idx="261">
                  <c:v>03/04/2023 14:43</c:v>
                </c:pt>
                <c:pt idx="262">
                  <c:v>03/04/2023 14:43</c:v>
                </c:pt>
                <c:pt idx="263">
                  <c:v>03/04/2023 14:43</c:v>
                </c:pt>
                <c:pt idx="264">
                  <c:v>03/04/2023 14:43</c:v>
                </c:pt>
                <c:pt idx="265">
                  <c:v>03/04/2023 14:43</c:v>
                </c:pt>
                <c:pt idx="266">
                  <c:v>03/04/2023 14:43</c:v>
                </c:pt>
                <c:pt idx="267">
                  <c:v>03/04/2023 14:43</c:v>
                </c:pt>
                <c:pt idx="268">
                  <c:v>03/04/2023 14:43</c:v>
                </c:pt>
                <c:pt idx="269">
                  <c:v>03/04/2023 14:43</c:v>
                </c:pt>
                <c:pt idx="270">
                  <c:v>03/04/2023 14:43</c:v>
                </c:pt>
                <c:pt idx="271">
                  <c:v>03/04/2023 14:43</c:v>
                </c:pt>
                <c:pt idx="272">
                  <c:v>03/04/2023 14:44</c:v>
                </c:pt>
                <c:pt idx="273">
                  <c:v>03/04/2023 14:44</c:v>
                </c:pt>
                <c:pt idx="274">
                  <c:v>03/04/2023 14:44</c:v>
                </c:pt>
                <c:pt idx="275">
                  <c:v>03/04/2023 14:44</c:v>
                </c:pt>
                <c:pt idx="276">
                  <c:v>03/04/2023 14:44</c:v>
                </c:pt>
                <c:pt idx="277">
                  <c:v>03/04/2023 14:44</c:v>
                </c:pt>
                <c:pt idx="278">
                  <c:v>03/04/2023 14:44</c:v>
                </c:pt>
                <c:pt idx="279">
                  <c:v>03/04/2023 14:44</c:v>
                </c:pt>
                <c:pt idx="280">
                  <c:v>03/04/2023 14:44</c:v>
                </c:pt>
                <c:pt idx="281">
                  <c:v>03/04/2023 14:44</c:v>
                </c:pt>
                <c:pt idx="282">
                  <c:v>03/04/2023 14:44</c:v>
                </c:pt>
                <c:pt idx="283">
                  <c:v>03/04/2023 14:44</c:v>
                </c:pt>
                <c:pt idx="284">
                  <c:v>03/04/2023 14:44</c:v>
                </c:pt>
                <c:pt idx="285">
                  <c:v>03/04/2023 14:44</c:v>
                </c:pt>
                <c:pt idx="286">
                  <c:v>03/04/2023 14:44</c:v>
                </c:pt>
                <c:pt idx="287">
                  <c:v>03/04/2023 14:44</c:v>
                </c:pt>
                <c:pt idx="288">
                  <c:v>03/04/2023 14:44</c:v>
                </c:pt>
                <c:pt idx="289">
                  <c:v>03/04/2023 14:44</c:v>
                </c:pt>
                <c:pt idx="290">
                  <c:v>03/04/2023 14:44</c:v>
                </c:pt>
                <c:pt idx="291">
                  <c:v>03/04/2023 14:44</c:v>
                </c:pt>
                <c:pt idx="292">
                  <c:v>03/04/2023 14:44</c:v>
                </c:pt>
                <c:pt idx="293">
                  <c:v>03/04/2023 14:44</c:v>
                </c:pt>
                <c:pt idx="294">
                  <c:v>03/04/2023 14:44</c:v>
                </c:pt>
                <c:pt idx="295">
                  <c:v>03/04/2023 14:44</c:v>
                </c:pt>
                <c:pt idx="296">
                  <c:v>03/04/2023 14:44</c:v>
                </c:pt>
                <c:pt idx="297">
                  <c:v>03/04/2023 14:44</c:v>
                </c:pt>
                <c:pt idx="298">
                  <c:v>03/04/2023 14:44</c:v>
                </c:pt>
                <c:pt idx="299">
                  <c:v>03/04/2023 14:44</c:v>
                </c:pt>
                <c:pt idx="300">
                  <c:v>03/04/2023 14:44</c:v>
                </c:pt>
                <c:pt idx="301">
                  <c:v>03/04/2023 14:44</c:v>
                </c:pt>
                <c:pt idx="302">
                  <c:v>03/04/2023 14:44</c:v>
                </c:pt>
                <c:pt idx="303">
                  <c:v>03/04/2023 14:44</c:v>
                </c:pt>
                <c:pt idx="304">
                  <c:v>03/04/2023 14:44</c:v>
                </c:pt>
                <c:pt idx="305">
                  <c:v>03/04/2023 14:44</c:v>
                </c:pt>
                <c:pt idx="306">
                  <c:v>03/04/2023 14:44</c:v>
                </c:pt>
                <c:pt idx="307">
                  <c:v>03/04/2023 14:44</c:v>
                </c:pt>
                <c:pt idx="308">
                  <c:v>03/04/2023 14:44</c:v>
                </c:pt>
                <c:pt idx="309">
                  <c:v>03/04/2023 14:44</c:v>
                </c:pt>
                <c:pt idx="310">
                  <c:v>03/04/2023 14:44</c:v>
                </c:pt>
                <c:pt idx="311">
                  <c:v>03/04/2023 14:44</c:v>
                </c:pt>
                <c:pt idx="312">
                  <c:v>03/04/2023 14:44</c:v>
                </c:pt>
                <c:pt idx="313">
                  <c:v>03/04/2023 14:44</c:v>
                </c:pt>
                <c:pt idx="314">
                  <c:v>03/04/2023 14:44</c:v>
                </c:pt>
                <c:pt idx="315">
                  <c:v>03/04/2023 14:44</c:v>
                </c:pt>
                <c:pt idx="316">
                  <c:v>03/04/2023 14:44</c:v>
                </c:pt>
                <c:pt idx="317">
                  <c:v>03/04/2023 14:44</c:v>
                </c:pt>
                <c:pt idx="318">
                  <c:v>03/04/2023 14:44</c:v>
                </c:pt>
                <c:pt idx="319">
                  <c:v>03/04/2023 14:44</c:v>
                </c:pt>
                <c:pt idx="320">
                  <c:v>03/04/2023 14:44</c:v>
                </c:pt>
                <c:pt idx="321">
                  <c:v>03/04/2023 14:44</c:v>
                </c:pt>
                <c:pt idx="322">
                  <c:v>03/04/2023 14:44</c:v>
                </c:pt>
                <c:pt idx="323">
                  <c:v>03/04/2023 14:44</c:v>
                </c:pt>
                <c:pt idx="324">
                  <c:v>03/04/2023 14:44</c:v>
                </c:pt>
                <c:pt idx="325">
                  <c:v>03/04/2023 14:44</c:v>
                </c:pt>
                <c:pt idx="326">
                  <c:v>03/04/2023 14:44</c:v>
                </c:pt>
                <c:pt idx="327">
                  <c:v>03/04/2023 14:44</c:v>
                </c:pt>
                <c:pt idx="328">
                  <c:v>03/04/2023 14:44</c:v>
                </c:pt>
                <c:pt idx="329">
                  <c:v>03/04/2023 14:44</c:v>
                </c:pt>
                <c:pt idx="330">
                  <c:v>03/04/2023 14:44</c:v>
                </c:pt>
                <c:pt idx="331">
                  <c:v>03/04/2023 14:45</c:v>
                </c:pt>
                <c:pt idx="332">
                  <c:v>03/04/2023 14:45</c:v>
                </c:pt>
                <c:pt idx="333">
                  <c:v>03/04/2023 14:45</c:v>
                </c:pt>
                <c:pt idx="334">
                  <c:v>03/04/2023 14:45</c:v>
                </c:pt>
                <c:pt idx="335">
                  <c:v>03/04/2023 14:45</c:v>
                </c:pt>
                <c:pt idx="336">
                  <c:v>03/04/2023 14:45</c:v>
                </c:pt>
                <c:pt idx="337">
                  <c:v>03/04/2023 14:45</c:v>
                </c:pt>
                <c:pt idx="338">
                  <c:v>03/04/2023 14:45</c:v>
                </c:pt>
                <c:pt idx="339">
                  <c:v>03/04/2023 14:45</c:v>
                </c:pt>
                <c:pt idx="340">
                  <c:v>03/04/2023 14:45</c:v>
                </c:pt>
                <c:pt idx="341">
                  <c:v>03/04/2023 14:45</c:v>
                </c:pt>
                <c:pt idx="342">
                  <c:v>03/04/2023 14:45</c:v>
                </c:pt>
                <c:pt idx="343">
                  <c:v>03/04/2023 14:45</c:v>
                </c:pt>
                <c:pt idx="344">
                  <c:v>03/04/2023 14:45</c:v>
                </c:pt>
                <c:pt idx="345">
                  <c:v>03/04/2023 14:45</c:v>
                </c:pt>
                <c:pt idx="346">
                  <c:v>03/04/2023 14:45</c:v>
                </c:pt>
                <c:pt idx="347">
                  <c:v>03/04/2023 14:45</c:v>
                </c:pt>
                <c:pt idx="348">
                  <c:v>03/04/2023 14:45</c:v>
                </c:pt>
                <c:pt idx="349">
                  <c:v>03/04/2023 14:45</c:v>
                </c:pt>
                <c:pt idx="350">
                  <c:v>03/04/2023 14:45</c:v>
                </c:pt>
                <c:pt idx="351">
                  <c:v>03/04/2023 14:45</c:v>
                </c:pt>
                <c:pt idx="352">
                  <c:v>03/04/2023 14:45</c:v>
                </c:pt>
                <c:pt idx="353">
                  <c:v>03/04/2023 14:45</c:v>
                </c:pt>
                <c:pt idx="354">
                  <c:v>03/04/2023 14:45</c:v>
                </c:pt>
                <c:pt idx="355">
                  <c:v>03/04/2023 14:45</c:v>
                </c:pt>
                <c:pt idx="356">
                  <c:v>03/04/2023 14:45</c:v>
                </c:pt>
                <c:pt idx="357">
                  <c:v>03/04/2023 14:45</c:v>
                </c:pt>
                <c:pt idx="358">
                  <c:v>03/04/2023 14:45</c:v>
                </c:pt>
                <c:pt idx="359">
                  <c:v>03/04/2023 14:45</c:v>
                </c:pt>
                <c:pt idx="360">
                  <c:v>03/04/2023 14:45</c:v>
                </c:pt>
                <c:pt idx="361">
                  <c:v>03/04/2023 14:45</c:v>
                </c:pt>
                <c:pt idx="362">
                  <c:v>03/04/2023 14:45</c:v>
                </c:pt>
                <c:pt idx="363">
                  <c:v>03/04/2023 14:45</c:v>
                </c:pt>
                <c:pt idx="364">
                  <c:v>03/04/2023 14:45</c:v>
                </c:pt>
                <c:pt idx="365">
                  <c:v>03/04/2023 14:45</c:v>
                </c:pt>
                <c:pt idx="366">
                  <c:v>03/04/2023 14:45</c:v>
                </c:pt>
                <c:pt idx="367">
                  <c:v>03/04/2023 14:45</c:v>
                </c:pt>
                <c:pt idx="368">
                  <c:v>03/04/2023 14:45</c:v>
                </c:pt>
                <c:pt idx="369">
                  <c:v>03/04/2023 14:45</c:v>
                </c:pt>
                <c:pt idx="370">
                  <c:v>03/04/2023 14:45</c:v>
                </c:pt>
                <c:pt idx="371">
                  <c:v>03/04/2023 14:45</c:v>
                </c:pt>
                <c:pt idx="372">
                  <c:v>03/04/2023 14:45</c:v>
                </c:pt>
                <c:pt idx="373">
                  <c:v>03/04/2023 14:45</c:v>
                </c:pt>
                <c:pt idx="374">
                  <c:v>03/04/2023 14:45</c:v>
                </c:pt>
                <c:pt idx="375">
                  <c:v>03/04/2023 14:45</c:v>
                </c:pt>
                <c:pt idx="376">
                  <c:v>03/04/2023 14:45</c:v>
                </c:pt>
                <c:pt idx="377">
                  <c:v>03/04/2023 14:45</c:v>
                </c:pt>
                <c:pt idx="378">
                  <c:v>03/04/2023 14:45</c:v>
                </c:pt>
                <c:pt idx="379">
                  <c:v>03/04/2023 14:45</c:v>
                </c:pt>
                <c:pt idx="380">
                  <c:v>03/04/2023 14:45</c:v>
                </c:pt>
                <c:pt idx="381">
                  <c:v>03/04/2023 14:45</c:v>
                </c:pt>
                <c:pt idx="382">
                  <c:v>03/04/2023 14:45</c:v>
                </c:pt>
                <c:pt idx="383">
                  <c:v>03/04/2023 14:45</c:v>
                </c:pt>
                <c:pt idx="384">
                  <c:v>03/04/2023 14:45</c:v>
                </c:pt>
                <c:pt idx="385">
                  <c:v>03/04/2023 14:45</c:v>
                </c:pt>
                <c:pt idx="386">
                  <c:v>03/04/2023 14:45</c:v>
                </c:pt>
                <c:pt idx="387">
                  <c:v>03/04/2023 14:45</c:v>
                </c:pt>
                <c:pt idx="388">
                  <c:v>03/04/2023 14:45</c:v>
                </c:pt>
                <c:pt idx="389">
                  <c:v>03/04/2023 14:45</c:v>
                </c:pt>
                <c:pt idx="390">
                  <c:v>03/04/2023 14:45</c:v>
                </c:pt>
                <c:pt idx="391">
                  <c:v>03/04/2023 14:46</c:v>
                </c:pt>
                <c:pt idx="392">
                  <c:v>03/04/2023 14:46</c:v>
                </c:pt>
                <c:pt idx="393">
                  <c:v>03/04/2023 14:46</c:v>
                </c:pt>
                <c:pt idx="394">
                  <c:v>03/04/2023 14:46</c:v>
                </c:pt>
                <c:pt idx="395">
                  <c:v>03/04/2023 14:46</c:v>
                </c:pt>
                <c:pt idx="396">
                  <c:v>03/04/2023 14:46</c:v>
                </c:pt>
                <c:pt idx="397">
                  <c:v>03/04/2023 14:46</c:v>
                </c:pt>
                <c:pt idx="398">
                  <c:v>03/04/2023 14:46</c:v>
                </c:pt>
                <c:pt idx="399">
                  <c:v>03/04/2023 14:46</c:v>
                </c:pt>
                <c:pt idx="400">
                  <c:v>03/04/2023 14:46</c:v>
                </c:pt>
                <c:pt idx="401">
                  <c:v>03/04/2023 14:46</c:v>
                </c:pt>
                <c:pt idx="402">
                  <c:v>03/04/2023 14:46</c:v>
                </c:pt>
                <c:pt idx="403">
                  <c:v>03/04/2023 14:46</c:v>
                </c:pt>
                <c:pt idx="404">
                  <c:v>03/04/2023 14:46</c:v>
                </c:pt>
                <c:pt idx="405">
                  <c:v>03/04/2023 14:46</c:v>
                </c:pt>
                <c:pt idx="406">
                  <c:v>03/04/2023 14:46</c:v>
                </c:pt>
                <c:pt idx="407">
                  <c:v>03/04/2023 14:46</c:v>
                </c:pt>
                <c:pt idx="408">
                  <c:v>03/04/2023 14:46</c:v>
                </c:pt>
                <c:pt idx="409">
                  <c:v>03/04/2023 14:46</c:v>
                </c:pt>
                <c:pt idx="410">
                  <c:v>03/04/2023 14:46</c:v>
                </c:pt>
                <c:pt idx="411">
                  <c:v>03/04/2023 14:46</c:v>
                </c:pt>
                <c:pt idx="412">
                  <c:v>03/04/2023 14:46</c:v>
                </c:pt>
                <c:pt idx="413">
                  <c:v>03/04/2023 14:46</c:v>
                </c:pt>
                <c:pt idx="414">
                  <c:v>03/04/2023 14:46</c:v>
                </c:pt>
                <c:pt idx="415">
                  <c:v>03/04/2023 14:46</c:v>
                </c:pt>
                <c:pt idx="416">
                  <c:v>03/04/2023 14:46</c:v>
                </c:pt>
                <c:pt idx="417">
                  <c:v>03/04/2023 14:46</c:v>
                </c:pt>
                <c:pt idx="418">
                  <c:v>03/04/2023 14:46</c:v>
                </c:pt>
                <c:pt idx="419">
                  <c:v>03/04/2023 14:46</c:v>
                </c:pt>
                <c:pt idx="420">
                  <c:v>03/04/2023 14:46</c:v>
                </c:pt>
                <c:pt idx="421">
                  <c:v>03/04/2023 14:46</c:v>
                </c:pt>
                <c:pt idx="422">
                  <c:v>03/04/2023 14:46</c:v>
                </c:pt>
                <c:pt idx="423">
                  <c:v>03/04/2023 14:46</c:v>
                </c:pt>
                <c:pt idx="424">
                  <c:v>03/04/2023 14:46</c:v>
                </c:pt>
                <c:pt idx="425">
                  <c:v>03/04/2023 14:46</c:v>
                </c:pt>
                <c:pt idx="426">
                  <c:v>03/04/2023 14:46</c:v>
                </c:pt>
                <c:pt idx="427">
                  <c:v>03/04/2023 14:46</c:v>
                </c:pt>
                <c:pt idx="428">
                  <c:v>03/04/2023 14:46</c:v>
                </c:pt>
                <c:pt idx="429">
                  <c:v>03/04/2023 14:46</c:v>
                </c:pt>
                <c:pt idx="430">
                  <c:v>03/04/2023 14:46</c:v>
                </c:pt>
                <c:pt idx="431">
                  <c:v>03/04/2023 14:46</c:v>
                </c:pt>
                <c:pt idx="432">
                  <c:v>03/04/2023 14:46</c:v>
                </c:pt>
                <c:pt idx="433">
                  <c:v>03/04/2023 14:46</c:v>
                </c:pt>
                <c:pt idx="434">
                  <c:v>03/04/2023 14:46</c:v>
                </c:pt>
                <c:pt idx="435">
                  <c:v>03/04/2023 14:46</c:v>
                </c:pt>
                <c:pt idx="436">
                  <c:v>03/04/2023 14:46</c:v>
                </c:pt>
                <c:pt idx="437">
                  <c:v>03/04/2023 14:46</c:v>
                </c:pt>
                <c:pt idx="438">
                  <c:v>03/04/2023 14:46</c:v>
                </c:pt>
                <c:pt idx="439">
                  <c:v>03/04/2023 14:46</c:v>
                </c:pt>
                <c:pt idx="440">
                  <c:v>03/04/2023 14:46</c:v>
                </c:pt>
                <c:pt idx="441">
                  <c:v>03/04/2023 14:46</c:v>
                </c:pt>
                <c:pt idx="442">
                  <c:v>03/04/2023 14:46</c:v>
                </c:pt>
                <c:pt idx="443">
                  <c:v>03/04/2023 14:46</c:v>
                </c:pt>
                <c:pt idx="444">
                  <c:v>03/04/2023 14:46</c:v>
                </c:pt>
                <c:pt idx="445">
                  <c:v>03/04/2023 14:46</c:v>
                </c:pt>
                <c:pt idx="446">
                  <c:v>03/04/2023 14:46</c:v>
                </c:pt>
                <c:pt idx="447">
                  <c:v>03/04/2023 14:46</c:v>
                </c:pt>
                <c:pt idx="448">
                  <c:v>03/04/2023 14:46</c:v>
                </c:pt>
                <c:pt idx="449">
                  <c:v>03/04/2023 14:46</c:v>
                </c:pt>
                <c:pt idx="450">
                  <c:v>03/04/2023 14:46</c:v>
                </c:pt>
                <c:pt idx="451">
                  <c:v>03/04/2023 14:47</c:v>
                </c:pt>
                <c:pt idx="452">
                  <c:v>03/04/2023 14:47</c:v>
                </c:pt>
                <c:pt idx="453">
                  <c:v>03/04/2023 14:47</c:v>
                </c:pt>
                <c:pt idx="454">
                  <c:v>03/04/2023 14:47</c:v>
                </c:pt>
                <c:pt idx="455">
                  <c:v>03/04/2023 14:47</c:v>
                </c:pt>
                <c:pt idx="456">
                  <c:v>03/04/2023 14:47</c:v>
                </c:pt>
                <c:pt idx="457">
                  <c:v>03/04/2023 14:47</c:v>
                </c:pt>
                <c:pt idx="458">
                  <c:v>03/04/2023 14:47</c:v>
                </c:pt>
                <c:pt idx="459">
                  <c:v>03/04/2023 14:47</c:v>
                </c:pt>
                <c:pt idx="460">
                  <c:v>03/04/2023 14:47</c:v>
                </c:pt>
                <c:pt idx="461">
                  <c:v>03/04/2023 14:47</c:v>
                </c:pt>
                <c:pt idx="462">
                  <c:v>03/04/2023 14:47</c:v>
                </c:pt>
                <c:pt idx="463">
                  <c:v>03/04/2023 14:47</c:v>
                </c:pt>
                <c:pt idx="464">
                  <c:v>03/04/2023 14:47</c:v>
                </c:pt>
                <c:pt idx="465">
                  <c:v>03/04/2023 14:47</c:v>
                </c:pt>
                <c:pt idx="466">
                  <c:v>03/04/2023 14:47</c:v>
                </c:pt>
                <c:pt idx="467">
                  <c:v>03/04/2023 14:47</c:v>
                </c:pt>
                <c:pt idx="468">
                  <c:v>03/04/2023 14:47</c:v>
                </c:pt>
                <c:pt idx="469">
                  <c:v>03/04/2023 14:47</c:v>
                </c:pt>
                <c:pt idx="470">
                  <c:v>03/04/2023 14:47</c:v>
                </c:pt>
                <c:pt idx="471">
                  <c:v>03/04/2023 14:47</c:v>
                </c:pt>
                <c:pt idx="472">
                  <c:v>03/04/2023 14:47</c:v>
                </c:pt>
                <c:pt idx="473">
                  <c:v>03/04/2023 14:47</c:v>
                </c:pt>
                <c:pt idx="474">
                  <c:v>03/04/2023 14:47</c:v>
                </c:pt>
                <c:pt idx="475">
                  <c:v>03/04/2023 14:47</c:v>
                </c:pt>
                <c:pt idx="476">
                  <c:v>03/04/2023 14:47</c:v>
                </c:pt>
                <c:pt idx="477">
                  <c:v>03/04/2023 14:47</c:v>
                </c:pt>
                <c:pt idx="478">
                  <c:v>03/04/2023 14:47</c:v>
                </c:pt>
                <c:pt idx="479">
                  <c:v>03/04/2023 14:47</c:v>
                </c:pt>
                <c:pt idx="480">
                  <c:v>03/04/2023 14:47</c:v>
                </c:pt>
                <c:pt idx="481">
                  <c:v>03/04/2023 14:47</c:v>
                </c:pt>
                <c:pt idx="482">
                  <c:v>03/04/2023 14:47</c:v>
                </c:pt>
                <c:pt idx="483">
                  <c:v>03/04/2023 14:47</c:v>
                </c:pt>
                <c:pt idx="484">
                  <c:v>03/04/2023 14:47</c:v>
                </c:pt>
                <c:pt idx="485">
                  <c:v>03/04/2023 14:47</c:v>
                </c:pt>
                <c:pt idx="486">
                  <c:v>03/04/2023 14:47</c:v>
                </c:pt>
                <c:pt idx="487">
                  <c:v>03/04/2023 14:47</c:v>
                </c:pt>
                <c:pt idx="488">
                  <c:v>03/04/2023 14:47</c:v>
                </c:pt>
                <c:pt idx="489">
                  <c:v>03/04/2023 14:47</c:v>
                </c:pt>
                <c:pt idx="490">
                  <c:v>03/04/2023 14:47</c:v>
                </c:pt>
                <c:pt idx="491">
                  <c:v>03/04/2023 14:47</c:v>
                </c:pt>
                <c:pt idx="492">
                  <c:v>03/04/2023 14:47</c:v>
                </c:pt>
                <c:pt idx="493">
                  <c:v>03/04/2023 14:47</c:v>
                </c:pt>
                <c:pt idx="494">
                  <c:v>03/04/2023 14:47</c:v>
                </c:pt>
                <c:pt idx="495">
                  <c:v>03/04/2023 14:47</c:v>
                </c:pt>
                <c:pt idx="496">
                  <c:v>03/04/2023 14:47</c:v>
                </c:pt>
                <c:pt idx="497">
                  <c:v>03/04/2023 14:47</c:v>
                </c:pt>
                <c:pt idx="498">
                  <c:v>03/04/2023 14:47</c:v>
                </c:pt>
                <c:pt idx="499">
                  <c:v>03/04/2023 14:47</c:v>
                </c:pt>
                <c:pt idx="500">
                  <c:v>03/04/2023 14:47</c:v>
                </c:pt>
                <c:pt idx="501">
                  <c:v>03/04/2023 14:47</c:v>
                </c:pt>
                <c:pt idx="502">
                  <c:v>03/04/2023 14:47</c:v>
                </c:pt>
                <c:pt idx="503">
                  <c:v>03/04/2023 14:47</c:v>
                </c:pt>
                <c:pt idx="504">
                  <c:v>03/04/2023 14:47</c:v>
                </c:pt>
                <c:pt idx="505">
                  <c:v>03/04/2023 14:47</c:v>
                </c:pt>
                <c:pt idx="506">
                  <c:v>03/04/2023 14:47</c:v>
                </c:pt>
                <c:pt idx="507">
                  <c:v>03/04/2023 14:47</c:v>
                </c:pt>
                <c:pt idx="508">
                  <c:v>03/04/2023 14:47</c:v>
                </c:pt>
                <c:pt idx="509">
                  <c:v>03/04/2023 14:47</c:v>
                </c:pt>
                <c:pt idx="510">
                  <c:v>03/04/2023 14:47</c:v>
                </c:pt>
                <c:pt idx="511">
                  <c:v>03/04/2023 14:48</c:v>
                </c:pt>
                <c:pt idx="512">
                  <c:v>03/04/2023 14:48</c:v>
                </c:pt>
                <c:pt idx="513">
                  <c:v>03/04/2023 14:48</c:v>
                </c:pt>
                <c:pt idx="514">
                  <c:v>03/04/2023 14:48</c:v>
                </c:pt>
                <c:pt idx="515">
                  <c:v>03/04/2023 14:48</c:v>
                </c:pt>
                <c:pt idx="516">
                  <c:v>03/04/2023 14:48</c:v>
                </c:pt>
                <c:pt idx="517">
                  <c:v>03/04/2023 14:48</c:v>
                </c:pt>
                <c:pt idx="518">
                  <c:v>03/04/2023 14:48</c:v>
                </c:pt>
                <c:pt idx="519">
                  <c:v>03/04/2023 14:48</c:v>
                </c:pt>
                <c:pt idx="520">
                  <c:v>03/04/2023 14:48</c:v>
                </c:pt>
                <c:pt idx="521">
                  <c:v>03/04/2023 14:48</c:v>
                </c:pt>
                <c:pt idx="522">
                  <c:v>03/04/2023 14:48</c:v>
                </c:pt>
                <c:pt idx="523">
                  <c:v>03/04/2023 14:48</c:v>
                </c:pt>
                <c:pt idx="524">
                  <c:v>03/04/2023 14:48</c:v>
                </c:pt>
                <c:pt idx="525">
                  <c:v>03/04/2023 14:48</c:v>
                </c:pt>
                <c:pt idx="526">
                  <c:v>03/04/2023 14:48</c:v>
                </c:pt>
                <c:pt idx="527">
                  <c:v>03/04/2023 14:48</c:v>
                </c:pt>
                <c:pt idx="528">
                  <c:v>03/04/2023 14:48</c:v>
                </c:pt>
                <c:pt idx="529">
                  <c:v>03/04/2023 14:48</c:v>
                </c:pt>
                <c:pt idx="530">
                  <c:v>03/04/2023 14:48</c:v>
                </c:pt>
                <c:pt idx="531">
                  <c:v>03/04/2023 14:48</c:v>
                </c:pt>
                <c:pt idx="532">
                  <c:v>03/04/2023 14:48</c:v>
                </c:pt>
                <c:pt idx="533">
                  <c:v>03/04/2023 14:48</c:v>
                </c:pt>
                <c:pt idx="534">
                  <c:v>03/04/2023 14:48</c:v>
                </c:pt>
                <c:pt idx="535">
                  <c:v>03/04/2023 14:48</c:v>
                </c:pt>
                <c:pt idx="536">
                  <c:v>03/04/2023 14:48</c:v>
                </c:pt>
                <c:pt idx="537">
                  <c:v>03/04/2023 14:48</c:v>
                </c:pt>
                <c:pt idx="538">
                  <c:v>03/04/2023 14:48</c:v>
                </c:pt>
                <c:pt idx="539">
                  <c:v>03/04/2023 14:48</c:v>
                </c:pt>
                <c:pt idx="540">
                  <c:v>03/04/2023 14:48</c:v>
                </c:pt>
                <c:pt idx="541">
                  <c:v>03/04/2023 14:48</c:v>
                </c:pt>
                <c:pt idx="542">
                  <c:v>03/04/2023 14:48</c:v>
                </c:pt>
                <c:pt idx="543">
                  <c:v>03/04/2023 14:48</c:v>
                </c:pt>
                <c:pt idx="544">
                  <c:v>03/04/2023 14:48</c:v>
                </c:pt>
                <c:pt idx="545">
                  <c:v>03/04/2023 14:48</c:v>
                </c:pt>
                <c:pt idx="546">
                  <c:v>03/04/2023 14:48</c:v>
                </c:pt>
                <c:pt idx="547">
                  <c:v>03/04/2023 14:48</c:v>
                </c:pt>
                <c:pt idx="548">
                  <c:v>03/04/2023 14:48</c:v>
                </c:pt>
                <c:pt idx="549">
                  <c:v>03/04/2023 14:48</c:v>
                </c:pt>
                <c:pt idx="550">
                  <c:v>03/04/2023 14:48</c:v>
                </c:pt>
                <c:pt idx="551">
                  <c:v>03/04/2023 14:48</c:v>
                </c:pt>
                <c:pt idx="552">
                  <c:v>03/04/2023 14:48</c:v>
                </c:pt>
                <c:pt idx="553">
                  <c:v>03/04/2023 14:48</c:v>
                </c:pt>
                <c:pt idx="554">
                  <c:v>03/04/2023 14:48</c:v>
                </c:pt>
                <c:pt idx="555">
                  <c:v>03/04/2023 14:48</c:v>
                </c:pt>
                <c:pt idx="556">
                  <c:v>03/04/2023 14:48</c:v>
                </c:pt>
                <c:pt idx="557">
                  <c:v>03/04/2023 14:48</c:v>
                </c:pt>
                <c:pt idx="558">
                  <c:v>03/04/2023 14:48</c:v>
                </c:pt>
                <c:pt idx="559">
                  <c:v>03/04/2023 14:48</c:v>
                </c:pt>
                <c:pt idx="560">
                  <c:v>03/04/2023 14:48</c:v>
                </c:pt>
                <c:pt idx="561">
                  <c:v>03/04/2023 14:48</c:v>
                </c:pt>
                <c:pt idx="562">
                  <c:v>03/04/2023 14:48</c:v>
                </c:pt>
                <c:pt idx="563">
                  <c:v>03/04/2023 14:48</c:v>
                </c:pt>
                <c:pt idx="564">
                  <c:v>03/04/2023 14:48</c:v>
                </c:pt>
                <c:pt idx="565">
                  <c:v>03/04/2023 14:48</c:v>
                </c:pt>
                <c:pt idx="566">
                  <c:v>03/04/2023 14:48</c:v>
                </c:pt>
                <c:pt idx="567">
                  <c:v>03/04/2023 14:48</c:v>
                </c:pt>
                <c:pt idx="568">
                  <c:v>03/04/2023 14:48</c:v>
                </c:pt>
                <c:pt idx="569">
                  <c:v>03/04/2023 14:48</c:v>
                </c:pt>
                <c:pt idx="570">
                  <c:v>03/04/2023 14:49</c:v>
                </c:pt>
                <c:pt idx="571">
                  <c:v>03/04/2023 14:49</c:v>
                </c:pt>
                <c:pt idx="572">
                  <c:v>03/04/2023 14:49</c:v>
                </c:pt>
                <c:pt idx="573">
                  <c:v>03/04/2023 14:49</c:v>
                </c:pt>
                <c:pt idx="574">
                  <c:v>03/04/2023 14:49</c:v>
                </c:pt>
                <c:pt idx="575">
                  <c:v>03/04/2023 14:49</c:v>
                </c:pt>
                <c:pt idx="576">
                  <c:v>03/04/2023 14:49</c:v>
                </c:pt>
                <c:pt idx="577">
                  <c:v>03/04/2023 14:49</c:v>
                </c:pt>
                <c:pt idx="578">
                  <c:v>03/04/2023 14:49</c:v>
                </c:pt>
                <c:pt idx="579">
                  <c:v>03/04/2023 14:49</c:v>
                </c:pt>
                <c:pt idx="580">
                  <c:v>03/04/2023 14:49</c:v>
                </c:pt>
                <c:pt idx="581">
                  <c:v>03/04/2023 14:49</c:v>
                </c:pt>
                <c:pt idx="582">
                  <c:v>03/04/2023 14:49</c:v>
                </c:pt>
                <c:pt idx="583">
                  <c:v>03/04/2023 14:49</c:v>
                </c:pt>
                <c:pt idx="584">
                  <c:v>03/04/2023 14:49</c:v>
                </c:pt>
                <c:pt idx="585">
                  <c:v>03/04/2023 14:49</c:v>
                </c:pt>
                <c:pt idx="586">
                  <c:v>03/04/2023 14:49</c:v>
                </c:pt>
                <c:pt idx="587">
                  <c:v>03/04/2023 14:49</c:v>
                </c:pt>
                <c:pt idx="588">
                  <c:v>03/04/2023 14:49</c:v>
                </c:pt>
                <c:pt idx="589">
                  <c:v>03/04/2023 14:49</c:v>
                </c:pt>
                <c:pt idx="590">
                  <c:v>03/04/2023 14:49</c:v>
                </c:pt>
                <c:pt idx="591">
                  <c:v>03/04/2023 14:49</c:v>
                </c:pt>
                <c:pt idx="592">
                  <c:v>03/04/2023 14:49</c:v>
                </c:pt>
                <c:pt idx="593">
                  <c:v>03/04/2023 14:49</c:v>
                </c:pt>
                <c:pt idx="594">
                  <c:v>03/04/2023 14:49</c:v>
                </c:pt>
                <c:pt idx="595">
                  <c:v>03/04/2023 14:49</c:v>
                </c:pt>
                <c:pt idx="596">
                  <c:v>03/04/2023 14:49</c:v>
                </c:pt>
                <c:pt idx="597">
                  <c:v>03/04/2023 14:49</c:v>
                </c:pt>
                <c:pt idx="598">
                  <c:v>03/04/2023 14:49</c:v>
                </c:pt>
                <c:pt idx="599">
                  <c:v>03/04/2023 14:49</c:v>
                </c:pt>
                <c:pt idx="600">
                  <c:v>03/04/2023 14:49</c:v>
                </c:pt>
                <c:pt idx="601">
                  <c:v>03/04/2023 14:49</c:v>
                </c:pt>
                <c:pt idx="602">
                  <c:v>03/04/2023 14:49</c:v>
                </c:pt>
                <c:pt idx="603">
                  <c:v>03/04/2023 14:49</c:v>
                </c:pt>
                <c:pt idx="604">
                  <c:v>03/04/2023 14:49</c:v>
                </c:pt>
                <c:pt idx="605">
                  <c:v>03/04/2023 14:49</c:v>
                </c:pt>
                <c:pt idx="606">
                  <c:v>03/04/2023 14:49</c:v>
                </c:pt>
                <c:pt idx="607">
                  <c:v>03/04/2023 14:49</c:v>
                </c:pt>
                <c:pt idx="608">
                  <c:v>03/04/2023 14:49</c:v>
                </c:pt>
                <c:pt idx="609">
                  <c:v>03/04/2023 14:49</c:v>
                </c:pt>
                <c:pt idx="610">
                  <c:v>03/04/2023 14:49</c:v>
                </c:pt>
                <c:pt idx="611">
                  <c:v>03/04/2023 14:49</c:v>
                </c:pt>
                <c:pt idx="612">
                  <c:v>03/04/2023 14:49</c:v>
                </c:pt>
                <c:pt idx="613">
                  <c:v>03/04/2023 14:49</c:v>
                </c:pt>
                <c:pt idx="614">
                  <c:v>03/04/2023 14:49</c:v>
                </c:pt>
                <c:pt idx="615">
                  <c:v>03/04/2023 14:49</c:v>
                </c:pt>
                <c:pt idx="616">
                  <c:v>03/04/2023 14:49</c:v>
                </c:pt>
                <c:pt idx="617">
                  <c:v>03/04/2023 14:49</c:v>
                </c:pt>
                <c:pt idx="618">
                  <c:v>03/04/2023 14:49</c:v>
                </c:pt>
                <c:pt idx="619">
                  <c:v>03/04/2023 14:49</c:v>
                </c:pt>
                <c:pt idx="620">
                  <c:v>03/04/2023 14:49</c:v>
                </c:pt>
                <c:pt idx="621">
                  <c:v>03/04/2023 14:49</c:v>
                </c:pt>
                <c:pt idx="622">
                  <c:v>03/04/2023 14:49</c:v>
                </c:pt>
                <c:pt idx="623">
                  <c:v>03/04/2023 14:49</c:v>
                </c:pt>
                <c:pt idx="624">
                  <c:v>03/04/2023 14:49</c:v>
                </c:pt>
                <c:pt idx="625">
                  <c:v>03/04/2023 14:49</c:v>
                </c:pt>
                <c:pt idx="626">
                  <c:v>03/04/2023 14:49</c:v>
                </c:pt>
                <c:pt idx="627">
                  <c:v>03/04/2023 14:49</c:v>
                </c:pt>
                <c:pt idx="628">
                  <c:v>03/04/2023 14:49</c:v>
                </c:pt>
                <c:pt idx="629">
                  <c:v>03/04/2023 14:49</c:v>
                </c:pt>
                <c:pt idx="630">
                  <c:v>03/04/2023 14:50</c:v>
                </c:pt>
                <c:pt idx="631">
                  <c:v>03/04/2023 14:50</c:v>
                </c:pt>
                <c:pt idx="632">
                  <c:v>03/04/2023 14:50</c:v>
                </c:pt>
                <c:pt idx="633">
                  <c:v>03/04/2023 14:50</c:v>
                </c:pt>
                <c:pt idx="634">
                  <c:v>03/04/2023 14:50</c:v>
                </c:pt>
                <c:pt idx="635">
                  <c:v>03/04/2023 14:50</c:v>
                </c:pt>
                <c:pt idx="636">
                  <c:v>03/04/2023 14:50</c:v>
                </c:pt>
                <c:pt idx="637">
                  <c:v>03/04/2023 14:50</c:v>
                </c:pt>
                <c:pt idx="638">
                  <c:v>03/04/2023 14:50</c:v>
                </c:pt>
                <c:pt idx="639">
                  <c:v>03/04/2023 14:50</c:v>
                </c:pt>
                <c:pt idx="640">
                  <c:v>03/04/2023 14:50</c:v>
                </c:pt>
                <c:pt idx="641">
                  <c:v>03/04/2023 14:50</c:v>
                </c:pt>
                <c:pt idx="642">
                  <c:v>03/04/2023 14:50</c:v>
                </c:pt>
                <c:pt idx="643">
                  <c:v>03/04/2023 14:50</c:v>
                </c:pt>
                <c:pt idx="644">
                  <c:v>03/04/2023 14:50</c:v>
                </c:pt>
                <c:pt idx="645">
                  <c:v>03/04/2023 14:50</c:v>
                </c:pt>
                <c:pt idx="646">
                  <c:v>03/04/2023 14:50</c:v>
                </c:pt>
                <c:pt idx="647">
                  <c:v>03/04/2023 14:50</c:v>
                </c:pt>
                <c:pt idx="648">
                  <c:v>03/04/2023 14:50</c:v>
                </c:pt>
                <c:pt idx="649">
                  <c:v>03/04/2023 14:50</c:v>
                </c:pt>
                <c:pt idx="650">
                  <c:v>03/04/2023 14:50</c:v>
                </c:pt>
                <c:pt idx="651">
                  <c:v>03/04/2023 14:50</c:v>
                </c:pt>
                <c:pt idx="652">
                  <c:v>03/04/2023 14:50</c:v>
                </c:pt>
                <c:pt idx="653">
                  <c:v>03/04/2023 14:50</c:v>
                </c:pt>
                <c:pt idx="654">
                  <c:v>03/04/2023 14:50</c:v>
                </c:pt>
                <c:pt idx="655">
                  <c:v>03/04/2023 14:50</c:v>
                </c:pt>
                <c:pt idx="656">
                  <c:v>03/04/2023 14:50</c:v>
                </c:pt>
                <c:pt idx="657">
                  <c:v>03/04/2023 14:50</c:v>
                </c:pt>
                <c:pt idx="658">
                  <c:v>03/04/2023 14:50</c:v>
                </c:pt>
                <c:pt idx="659">
                  <c:v>03/04/2023 14:50</c:v>
                </c:pt>
                <c:pt idx="660">
                  <c:v>03/04/2023 14:50</c:v>
                </c:pt>
                <c:pt idx="661">
                  <c:v>03/04/2023 14:50</c:v>
                </c:pt>
                <c:pt idx="662">
                  <c:v>03/04/2023 14:50</c:v>
                </c:pt>
                <c:pt idx="663">
                  <c:v>03/04/2023 14:50</c:v>
                </c:pt>
                <c:pt idx="664">
                  <c:v>03/04/2023 14:50</c:v>
                </c:pt>
                <c:pt idx="665">
                  <c:v>03/04/2023 14:50</c:v>
                </c:pt>
                <c:pt idx="666">
                  <c:v>03/04/2023 14:50</c:v>
                </c:pt>
                <c:pt idx="667">
                  <c:v>03/04/2023 14:50</c:v>
                </c:pt>
                <c:pt idx="668">
                  <c:v>03/04/2023 14:50</c:v>
                </c:pt>
                <c:pt idx="669">
                  <c:v>03/04/2023 14:50</c:v>
                </c:pt>
                <c:pt idx="670">
                  <c:v>03/04/2023 14:50</c:v>
                </c:pt>
                <c:pt idx="671">
                  <c:v>03/04/2023 14:50</c:v>
                </c:pt>
                <c:pt idx="672">
                  <c:v>03/04/2023 14:50</c:v>
                </c:pt>
                <c:pt idx="673">
                  <c:v>03/04/2023 14:50</c:v>
                </c:pt>
                <c:pt idx="674">
                  <c:v>03/04/2023 14:50</c:v>
                </c:pt>
                <c:pt idx="675">
                  <c:v>03/04/2023 14:50</c:v>
                </c:pt>
                <c:pt idx="676">
                  <c:v>03/04/2023 14:50</c:v>
                </c:pt>
                <c:pt idx="677">
                  <c:v>03/04/2023 14:50</c:v>
                </c:pt>
                <c:pt idx="678">
                  <c:v>03/04/2023 14:50</c:v>
                </c:pt>
                <c:pt idx="679">
                  <c:v>03/04/2023 14:50</c:v>
                </c:pt>
                <c:pt idx="680">
                  <c:v>03/04/2023 14:50</c:v>
                </c:pt>
                <c:pt idx="681">
                  <c:v>03/04/2023 14:50</c:v>
                </c:pt>
                <c:pt idx="682">
                  <c:v>03/04/2023 14:50</c:v>
                </c:pt>
                <c:pt idx="683">
                  <c:v>03/04/2023 14:50</c:v>
                </c:pt>
                <c:pt idx="684">
                  <c:v>03/04/2023 14:50</c:v>
                </c:pt>
                <c:pt idx="685">
                  <c:v>03/04/2023 14:50</c:v>
                </c:pt>
                <c:pt idx="686">
                  <c:v>03/04/2023 14:50</c:v>
                </c:pt>
                <c:pt idx="687">
                  <c:v>03/04/2023 14:50</c:v>
                </c:pt>
                <c:pt idx="688">
                  <c:v>03/04/2023 14:50</c:v>
                </c:pt>
                <c:pt idx="689">
                  <c:v>03/04/2023 14:50</c:v>
                </c:pt>
                <c:pt idx="690">
                  <c:v>03/04/2023 14:51</c:v>
                </c:pt>
                <c:pt idx="691">
                  <c:v>03/04/2023 14:51</c:v>
                </c:pt>
                <c:pt idx="692">
                  <c:v>03/04/2023 14:51</c:v>
                </c:pt>
                <c:pt idx="693">
                  <c:v>03/04/2023 14:51</c:v>
                </c:pt>
                <c:pt idx="694">
                  <c:v>03/04/2023 14:51</c:v>
                </c:pt>
                <c:pt idx="695">
                  <c:v>03/04/2023 14:51</c:v>
                </c:pt>
                <c:pt idx="696">
                  <c:v>03/04/2023 14:51</c:v>
                </c:pt>
                <c:pt idx="697">
                  <c:v>03/04/2023 14:51</c:v>
                </c:pt>
                <c:pt idx="698">
                  <c:v>03/04/2023 14:51</c:v>
                </c:pt>
                <c:pt idx="699">
                  <c:v>03/04/2023 14:51</c:v>
                </c:pt>
                <c:pt idx="700">
                  <c:v>03/04/2023 14:51</c:v>
                </c:pt>
                <c:pt idx="701">
                  <c:v>03/04/2023 14:51</c:v>
                </c:pt>
                <c:pt idx="702">
                  <c:v>03/04/2023 14:51</c:v>
                </c:pt>
                <c:pt idx="703">
                  <c:v>03/04/2023 14:51</c:v>
                </c:pt>
                <c:pt idx="704">
                  <c:v>03/04/2023 14:51</c:v>
                </c:pt>
                <c:pt idx="705">
                  <c:v>03/04/2023 14:51</c:v>
                </c:pt>
                <c:pt idx="706">
                  <c:v>03/04/2023 14:51</c:v>
                </c:pt>
                <c:pt idx="707">
                  <c:v>03/04/2023 14:51</c:v>
                </c:pt>
                <c:pt idx="708">
                  <c:v>03/04/2023 14:51</c:v>
                </c:pt>
                <c:pt idx="709">
                  <c:v>03/04/2023 14:51</c:v>
                </c:pt>
                <c:pt idx="710">
                  <c:v>03/04/2023 14:51</c:v>
                </c:pt>
                <c:pt idx="711">
                  <c:v>03/04/2023 14:51</c:v>
                </c:pt>
                <c:pt idx="712">
                  <c:v>03/04/2023 14:51</c:v>
                </c:pt>
                <c:pt idx="713">
                  <c:v>03/04/2023 14:51</c:v>
                </c:pt>
                <c:pt idx="714">
                  <c:v>03/04/2023 14:51</c:v>
                </c:pt>
                <c:pt idx="715">
                  <c:v>03/04/2023 14:51</c:v>
                </c:pt>
                <c:pt idx="716">
                  <c:v>03/04/2023 14:51</c:v>
                </c:pt>
                <c:pt idx="717">
                  <c:v>03/04/2023 14:51</c:v>
                </c:pt>
                <c:pt idx="718">
                  <c:v>03/04/2023 14:51</c:v>
                </c:pt>
                <c:pt idx="719">
                  <c:v>03/04/2023 14:51</c:v>
                </c:pt>
                <c:pt idx="720">
                  <c:v>03/04/2023 14:51</c:v>
                </c:pt>
                <c:pt idx="721">
                  <c:v>03/04/2023 14:51</c:v>
                </c:pt>
                <c:pt idx="722">
                  <c:v>03/04/2023 14:51</c:v>
                </c:pt>
                <c:pt idx="723">
                  <c:v>03/04/2023 14:51</c:v>
                </c:pt>
                <c:pt idx="724">
                  <c:v>03/04/2023 14:51</c:v>
                </c:pt>
                <c:pt idx="725">
                  <c:v>03/04/2023 14:51</c:v>
                </c:pt>
                <c:pt idx="726">
                  <c:v>03/04/2023 14:51</c:v>
                </c:pt>
                <c:pt idx="727">
                  <c:v>03/04/2023 14:51</c:v>
                </c:pt>
                <c:pt idx="728">
                  <c:v>03/04/2023 14:51</c:v>
                </c:pt>
                <c:pt idx="729">
                  <c:v>03/04/2023 14:51</c:v>
                </c:pt>
                <c:pt idx="730">
                  <c:v>03/04/2023 14:51</c:v>
                </c:pt>
                <c:pt idx="731">
                  <c:v>03/04/2023 14:51</c:v>
                </c:pt>
                <c:pt idx="732">
                  <c:v>03/04/2023 14:51</c:v>
                </c:pt>
                <c:pt idx="733">
                  <c:v>03/04/2023 14:51</c:v>
                </c:pt>
                <c:pt idx="734">
                  <c:v>03/04/2023 14:51</c:v>
                </c:pt>
                <c:pt idx="735">
                  <c:v>03/04/2023 14:51</c:v>
                </c:pt>
                <c:pt idx="736">
                  <c:v>03/04/2023 14:51</c:v>
                </c:pt>
                <c:pt idx="737">
                  <c:v>03/04/2023 14:51</c:v>
                </c:pt>
                <c:pt idx="738">
                  <c:v>03/04/2023 14:51</c:v>
                </c:pt>
                <c:pt idx="739">
                  <c:v>03/04/2023 14:51</c:v>
                </c:pt>
                <c:pt idx="740">
                  <c:v>03/04/2023 14:51</c:v>
                </c:pt>
                <c:pt idx="741">
                  <c:v>03/04/2023 14:51</c:v>
                </c:pt>
                <c:pt idx="742">
                  <c:v>03/04/2023 14:51</c:v>
                </c:pt>
                <c:pt idx="743">
                  <c:v>03/04/2023 14:51</c:v>
                </c:pt>
                <c:pt idx="744">
                  <c:v>03/04/2023 14:51</c:v>
                </c:pt>
                <c:pt idx="745">
                  <c:v>03/04/2023 14:51</c:v>
                </c:pt>
                <c:pt idx="746">
                  <c:v>03/04/2023 14:51</c:v>
                </c:pt>
                <c:pt idx="747">
                  <c:v>03/04/2023 14:51</c:v>
                </c:pt>
                <c:pt idx="748">
                  <c:v>03/04/2023 14:51</c:v>
                </c:pt>
                <c:pt idx="749">
                  <c:v>03/04/2023 14:51</c:v>
                </c:pt>
                <c:pt idx="750">
                  <c:v>03/04/2023 14:52</c:v>
                </c:pt>
                <c:pt idx="751">
                  <c:v>03/04/2023 14:52</c:v>
                </c:pt>
                <c:pt idx="752">
                  <c:v>03/04/2023 14:52</c:v>
                </c:pt>
                <c:pt idx="753">
                  <c:v>03/04/2023 14:52</c:v>
                </c:pt>
                <c:pt idx="754">
                  <c:v>03/04/2023 14:52</c:v>
                </c:pt>
                <c:pt idx="755">
                  <c:v>03/04/2023 14:52</c:v>
                </c:pt>
                <c:pt idx="756">
                  <c:v>03/04/2023 14:52</c:v>
                </c:pt>
                <c:pt idx="757">
                  <c:v>03/04/2023 14:52</c:v>
                </c:pt>
                <c:pt idx="758">
                  <c:v>03/04/2023 14:52</c:v>
                </c:pt>
                <c:pt idx="759">
                  <c:v>03/04/2023 14:52</c:v>
                </c:pt>
                <c:pt idx="760">
                  <c:v>03/04/2023 14:52</c:v>
                </c:pt>
                <c:pt idx="761">
                  <c:v>03/04/2023 14:52</c:v>
                </c:pt>
                <c:pt idx="762">
                  <c:v>03/04/2023 14:52</c:v>
                </c:pt>
                <c:pt idx="763">
                  <c:v>03/04/2023 14:52</c:v>
                </c:pt>
                <c:pt idx="764">
                  <c:v>03/04/2023 14:52</c:v>
                </c:pt>
                <c:pt idx="765">
                  <c:v>03/04/2023 14:52</c:v>
                </c:pt>
                <c:pt idx="766">
                  <c:v>03/04/2023 14:52</c:v>
                </c:pt>
                <c:pt idx="767">
                  <c:v>03/04/2023 14:52</c:v>
                </c:pt>
                <c:pt idx="768">
                  <c:v>03/04/2023 14:52</c:v>
                </c:pt>
                <c:pt idx="769">
                  <c:v>03/04/2023 14:52</c:v>
                </c:pt>
                <c:pt idx="770">
                  <c:v>03/04/2023 14:52</c:v>
                </c:pt>
                <c:pt idx="771">
                  <c:v>03/04/2023 14:52</c:v>
                </c:pt>
                <c:pt idx="772">
                  <c:v>03/04/2023 14:52</c:v>
                </c:pt>
                <c:pt idx="773">
                  <c:v>03/04/2023 14:52</c:v>
                </c:pt>
                <c:pt idx="774">
                  <c:v>03/04/2023 14:52</c:v>
                </c:pt>
                <c:pt idx="775">
                  <c:v>03/04/2023 14:52</c:v>
                </c:pt>
                <c:pt idx="776">
                  <c:v>03/04/2023 14:52</c:v>
                </c:pt>
                <c:pt idx="777">
                  <c:v>03/04/2023 14:52</c:v>
                </c:pt>
                <c:pt idx="778">
                  <c:v>03/04/2023 14:52</c:v>
                </c:pt>
                <c:pt idx="779">
                  <c:v>03/04/2023 14:52</c:v>
                </c:pt>
                <c:pt idx="780">
                  <c:v>03/04/2023 14:52</c:v>
                </c:pt>
                <c:pt idx="781">
                  <c:v>03/04/2023 14:52</c:v>
                </c:pt>
                <c:pt idx="782">
                  <c:v>03/04/2023 14:52</c:v>
                </c:pt>
                <c:pt idx="783">
                  <c:v>03/04/2023 14:52</c:v>
                </c:pt>
                <c:pt idx="784">
                  <c:v>03/04/2023 14:52</c:v>
                </c:pt>
                <c:pt idx="785">
                  <c:v>03/04/2023 14:52</c:v>
                </c:pt>
                <c:pt idx="786">
                  <c:v>03/04/2023 14:52</c:v>
                </c:pt>
                <c:pt idx="787">
                  <c:v>03/04/2023 14:52</c:v>
                </c:pt>
                <c:pt idx="788">
                  <c:v>03/04/2023 14:52</c:v>
                </c:pt>
                <c:pt idx="789">
                  <c:v>03/04/2023 14:52</c:v>
                </c:pt>
                <c:pt idx="790">
                  <c:v>03/04/2023 14:52</c:v>
                </c:pt>
                <c:pt idx="791">
                  <c:v>03/04/2023 14:52</c:v>
                </c:pt>
                <c:pt idx="792">
                  <c:v>03/04/2023 14:52</c:v>
                </c:pt>
                <c:pt idx="793">
                  <c:v>03/04/2023 14:52</c:v>
                </c:pt>
                <c:pt idx="794">
                  <c:v>03/04/2023 14:52</c:v>
                </c:pt>
                <c:pt idx="795">
                  <c:v>03/04/2023 14:52</c:v>
                </c:pt>
                <c:pt idx="796">
                  <c:v>03/04/2023 14:52</c:v>
                </c:pt>
                <c:pt idx="797">
                  <c:v>03/04/2023 14:52</c:v>
                </c:pt>
                <c:pt idx="798">
                  <c:v>03/04/2023 14:52</c:v>
                </c:pt>
                <c:pt idx="799">
                  <c:v>03/04/2023 14:52</c:v>
                </c:pt>
                <c:pt idx="800">
                  <c:v>03/04/2023 14:52</c:v>
                </c:pt>
                <c:pt idx="801">
                  <c:v>03/04/2023 14:52</c:v>
                </c:pt>
                <c:pt idx="802">
                  <c:v>03/04/2023 14:52</c:v>
                </c:pt>
                <c:pt idx="803">
                  <c:v>03/04/2023 14:52</c:v>
                </c:pt>
                <c:pt idx="804">
                  <c:v>03/04/2023 14:52</c:v>
                </c:pt>
                <c:pt idx="805">
                  <c:v>03/04/2023 14:52</c:v>
                </c:pt>
                <c:pt idx="806">
                  <c:v>03/04/2023 14:52</c:v>
                </c:pt>
                <c:pt idx="807">
                  <c:v>03/04/2023 14:52</c:v>
                </c:pt>
                <c:pt idx="808">
                  <c:v>03/04/2023 14:52</c:v>
                </c:pt>
                <c:pt idx="809">
                  <c:v>03/04/2023 14:53</c:v>
                </c:pt>
                <c:pt idx="810">
                  <c:v>03/04/2023 14:53</c:v>
                </c:pt>
                <c:pt idx="811">
                  <c:v>03/04/2023 14:53</c:v>
                </c:pt>
                <c:pt idx="812">
                  <c:v>03/04/2023 14:53</c:v>
                </c:pt>
                <c:pt idx="813">
                  <c:v>03/04/2023 14:53</c:v>
                </c:pt>
                <c:pt idx="814">
                  <c:v>03/04/2023 14:53</c:v>
                </c:pt>
                <c:pt idx="815">
                  <c:v>03/04/2023 14:53</c:v>
                </c:pt>
                <c:pt idx="816">
                  <c:v>03/04/2023 14:53</c:v>
                </c:pt>
                <c:pt idx="817">
                  <c:v>03/04/2023 14:53</c:v>
                </c:pt>
                <c:pt idx="818">
                  <c:v>03/04/2023 14:53</c:v>
                </c:pt>
                <c:pt idx="819">
                  <c:v>03/04/2023 14:53</c:v>
                </c:pt>
                <c:pt idx="820">
                  <c:v>03/04/2023 14:53</c:v>
                </c:pt>
                <c:pt idx="821">
                  <c:v>03/04/2023 14:53</c:v>
                </c:pt>
                <c:pt idx="822">
                  <c:v>03/04/2023 14:53</c:v>
                </c:pt>
                <c:pt idx="823">
                  <c:v>03/04/2023 14:53</c:v>
                </c:pt>
                <c:pt idx="824">
                  <c:v>03/04/2023 14:53</c:v>
                </c:pt>
                <c:pt idx="825">
                  <c:v>03/04/2023 14:53</c:v>
                </c:pt>
                <c:pt idx="826">
                  <c:v>03/04/2023 14:53</c:v>
                </c:pt>
                <c:pt idx="827">
                  <c:v>03/04/2023 14:53</c:v>
                </c:pt>
                <c:pt idx="828">
                  <c:v>03/04/2023 14:53</c:v>
                </c:pt>
                <c:pt idx="829">
                  <c:v>03/04/2023 14:53</c:v>
                </c:pt>
                <c:pt idx="830">
                  <c:v>03/04/2023 14:53</c:v>
                </c:pt>
                <c:pt idx="831">
                  <c:v>03/04/2023 14:53</c:v>
                </c:pt>
                <c:pt idx="832">
                  <c:v>03/04/2023 14:53</c:v>
                </c:pt>
                <c:pt idx="833">
                  <c:v>03/04/2023 14:53</c:v>
                </c:pt>
                <c:pt idx="834">
                  <c:v>03/04/2023 14:53</c:v>
                </c:pt>
                <c:pt idx="835">
                  <c:v>03/04/2023 14:53</c:v>
                </c:pt>
                <c:pt idx="836">
                  <c:v>03/04/2023 14:53</c:v>
                </c:pt>
                <c:pt idx="837">
                  <c:v>03/04/2023 14:53</c:v>
                </c:pt>
                <c:pt idx="838">
                  <c:v>03/04/2023 14:53</c:v>
                </c:pt>
                <c:pt idx="839">
                  <c:v>03/04/2023 14:53</c:v>
                </c:pt>
                <c:pt idx="840">
                  <c:v>03/04/2023 14:53</c:v>
                </c:pt>
                <c:pt idx="841">
                  <c:v>03/04/2023 14:53</c:v>
                </c:pt>
                <c:pt idx="842">
                  <c:v>03/04/2023 14:53</c:v>
                </c:pt>
                <c:pt idx="843">
                  <c:v>03/04/2023 14:53</c:v>
                </c:pt>
                <c:pt idx="844">
                  <c:v>03/04/2023 14:53</c:v>
                </c:pt>
                <c:pt idx="845">
                  <c:v>03/04/2023 14:53</c:v>
                </c:pt>
                <c:pt idx="846">
                  <c:v>03/04/2023 14:53</c:v>
                </c:pt>
                <c:pt idx="847">
                  <c:v>03/04/2023 14:53</c:v>
                </c:pt>
                <c:pt idx="848">
                  <c:v>03/04/2023 14:53</c:v>
                </c:pt>
                <c:pt idx="849">
                  <c:v>03/04/2023 14:53</c:v>
                </c:pt>
                <c:pt idx="850">
                  <c:v>03/04/2023 14:53</c:v>
                </c:pt>
                <c:pt idx="851">
                  <c:v>03/04/2023 14:53</c:v>
                </c:pt>
                <c:pt idx="852">
                  <c:v>03/04/2023 14:53</c:v>
                </c:pt>
                <c:pt idx="853">
                  <c:v>03/04/2023 14:53</c:v>
                </c:pt>
                <c:pt idx="854">
                  <c:v>03/04/2023 14:53</c:v>
                </c:pt>
                <c:pt idx="855">
                  <c:v>03/04/2023 14:53</c:v>
                </c:pt>
                <c:pt idx="856">
                  <c:v>03/04/2023 14:53</c:v>
                </c:pt>
                <c:pt idx="857">
                  <c:v>03/04/2023 14:53</c:v>
                </c:pt>
                <c:pt idx="858">
                  <c:v>03/04/2023 14:53</c:v>
                </c:pt>
                <c:pt idx="859">
                  <c:v>03/04/2023 14:53</c:v>
                </c:pt>
                <c:pt idx="860">
                  <c:v>03/04/2023 14:53</c:v>
                </c:pt>
                <c:pt idx="861">
                  <c:v>03/04/2023 14:53</c:v>
                </c:pt>
                <c:pt idx="862">
                  <c:v>03/04/2023 14:53</c:v>
                </c:pt>
                <c:pt idx="863">
                  <c:v>03/04/2023 14:53</c:v>
                </c:pt>
                <c:pt idx="864">
                  <c:v>03/04/2023 14:53</c:v>
                </c:pt>
                <c:pt idx="865">
                  <c:v>03/04/2023 14:53</c:v>
                </c:pt>
                <c:pt idx="866">
                  <c:v>03/04/2023 14:53</c:v>
                </c:pt>
                <c:pt idx="867">
                  <c:v>03/04/2023 14:53</c:v>
                </c:pt>
                <c:pt idx="868">
                  <c:v>03/04/2023 14:53</c:v>
                </c:pt>
                <c:pt idx="869">
                  <c:v>03/04/2023 14:54</c:v>
                </c:pt>
                <c:pt idx="870">
                  <c:v>03/04/2023 14:54</c:v>
                </c:pt>
                <c:pt idx="871">
                  <c:v>03/04/2023 14:54</c:v>
                </c:pt>
                <c:pt idx="872">
                  <c:v>03/04/2023 14:54</c:v>
                </c:pt>
                <c:pt idx="873">
                  <c:v>03/04/2023 14:54</c:v>
                </c:pt>
                <c:pt idx="874">
                  <c:v>03/04/2023 14:54</c:v>
                </c:pt>
                <c:pt idx="875">
                  <c:v>03/04/2023 14:54</c:v>
                </c:pt>
                <c:pt idx="876">
                  <c:v>03/04/2023 14:54</c:v>
                </c:pt>
                <c:pt idx="877">
                  <c:v>03/04/2023 14:54</c:v>
                </c:pt>
                <c:pt idx="878">
                  <c:v>03/04/2023 14:54</c:v>
                </c:pt>
                <c:pt idx="879">
                  <c:v>03/04/2023 14:54</c:v>
                </c:pt>
                <c:pt idx="880">
                  <c:v>03/04/2023 14:54</c:v>
                </c:pt>
                <c:pt idx="881">
                  <c:v>03/04/2023 14:54</c:v>
                </c:pt>
                <c:pt idx="882">
                  <c:v>03/04/2023 14:54</c:v>
                </c:pt>
                <c:pt idx="883">
                  <c:v>03/04/2023 14:54</c:v>
                </c:pt>
                <c:pt idx="884">
                  <c:v>03/04/2023 14:54</c:v>
                </c:pt>
                <c:pt idx="885">
                  <c:v>03/04/2023 14:54</c:v>
                </c:pt>
                <c:pt idx="886">
                  <c:v>03/04/2023 14:54</c:v>
                </c:pt>
                <c:pt idx="887">
                  <c:v>03/04/2023 14:54</c:v>
                </c:pt>
                <c:pt idx="888">
                  <c:v>03/04/2023 14:54</c:v>
                </c:pt>
                <c:pt idx="889">
                  <c:v>03/04/2023 14:54</c:v>
                </c:pt>
                <c:pt idx="890">
                  <c:v>03/04/2023 14:54</c:v>
                </c:pt>
                <c:pt idx="891">
                  <c:v>03/04/2023 14:54</c:v>
                </c:pt>
                <c:pt idx="892">
                  <c:v>03/04/2023 14:54</c:v>
                </c:pt>
                <c:pt idx="893">
                  <c:v>03/04/2023 14:54</c:v>
                </c:pt>
                <c:pt idx="894">
                  <c:v>03/04/2023 14:54</c:v>
                </c:pt>
                <c:pt idx="895">
                  <c:v>03/04/2023 14:54</c:v>
                </c:pt>
                <c:pt idx="896">
                  <c:v>03/04/2023 14:54</c:v>
                </c:pt>
                <c:pt idx="897">
                  <c:v>03/04/2023 14:54</c:v>
                </c:pt>
                <c:pt idx="898">
                  <c:v>03/04/2023 14:54</c:v>
                </c:pt>
                <c:pt idx="899">
                  <c:v>03/04/2023 14:54</c:v>
                </c:pt>
                <c:pt idx="900">
                  <c:v>03/04/2023 14:54</c:v>
                </c:pt>
                <c:pt idx="901">
                  <c:v>03/04/2023 14:54</c:v>
                </c:pt>
                <c:pt idx="902">
                  <c:v>03/04/2023 14:54</c:v>
                </c:pt>
                <c:pt idx="903">
                  <c:v>03/04/2023 14:54</c:v>
                </c:pt>
                <c:pt idx="904">
                  <c:v>03/04/2023 14:54</c:v>
                </c:pt>
                <c:pt idx="905">
                  <c:v>03/04/2023 14:54</c:v>
                </c:pt>
                <c:pt idx="906">
                  <c:v>03/04/2023 14:54</c:v>
                </c:pt>
                <c:pt idx="907">
                  <c:v>03/04/2023 14:54</c:v>
                </c:pt>
                <c:pt idx="908">
                  <c:v>03/04/2023 14:54</c:v>
                </c:pt>
                <c:pt idx="909">
                  <c:v>03/04/2023 14:54</c:v>
                </c:pt>
                <c:pt idx="910">
                  <c:v>03/04/2023 14:54</c:v>
                </c:pt>
                <c:pt idx="911">
                  <c:v>03/04/2023 14:54</c:v>
                </c:pt>
                <c:pt idx="912">
                  <c:v>03/04/2023 14:54</c:v>
                </c:pt>
                <c:pt idx="913">
                  <c:v>03/04/2023 14:54</c:v>
                </c:pt>
                <c:pt idx="914">
                  <c:v>03/04/2023 14:54</c:v>
                </c:pt>
                <c:pt idx="915">
                  <c:v>03/04/2023 14:54</c:v>
                </c:pt>
                <c:pt idx="916">
                  <c:v>03/04/2023 14:54</c:v>
                </c:pt>
                <c:pt idx="917">
                  <c:v>03/04/2023 14:54</c:v>
                </c:pt>
                <c:pt idx="918">
                  <c:v>03/04/2023 14:54</c:v>
                </c:pt>
                <c:pt idx="919">
                  <c:v>03/04/2023 14:54</c:v>
                </c:pt>
                <c:pt idx="920">
                  <c:v>03/04/2023 14:54</c:v>
                </c:pt>
                <c:pt idx="921">
                  <c:v>03/04/2023 14:54</c:v>
                </c:pt>
                <c:pt idx="922">
                  <c:v>03/04/2023 14:54</c:v>
                </c:pt>
                <c:pt idx="923">
                  <c:v>03/04/2023 14:54</c:v>
                </c:pt>
                <c:pt idx="924">
                  <c:v>03/04/2023 14:54</c:v>
                </c:pt>
                <c:pt idx="925">
                  <c:v>03/04/2023 14:54</c:v>
                </c:pt>
                <c:pt idx="926">
                  <c:v>03/04/2023 14:54</c:v>
                </c:pt>
                <c:pt idx="927">
                  <c:v>03/04/2023 14:54</c:v>
                </c:pt>
                <c:pt idx="928">
                  <c:v>03/04/2023 14:54</c:v>
                </c:pt>
                <c:pt idx="929">
                  <c:v>03/04/2023 14:55</c:v>
                </c:pt>
                <c:pt idx="930">
                  <c:v>03/04/2023 14:55</c:v>
                </c:pt>
                <c:pt idx="931">
                  <c:v>03/04/2023 14:55</c:v>
                </c:pt>
                <c:pt idx="932">
                  <c:v>03/04/2023 14:55</c:v>
                </c:pt>
                <c:pt idx="933">
                  <c:v>03/04/2023 14:55</c:v>
                </c:pt>
                <c:pt idx="934">
                  <c:v>03/04/2023 14:55</c:v>
                </c:pt>
                <c:pt idx="935">
                  <c:v>03/04/2023 14:55</c:v>
                </c:pt>
                <c:pt idx="936">
                  <c:v>03/04/2023 14:55</c:v>
                </c:pt>
                <c:pt idx="937">
                  <c:v>03/04/2023 14:55</c:v>
                </c:pt>
                <c:pt idx="938">
                  <c:v>03/04/2023 14:55</c:v>
                </c:pt>
                <c:pt idx="939">
                  <c:v>03/04/2023 14:55</c:v>
                </c:pt>
                <c:pt idx="940">
                  <c:v>03/04/2023 14:55</c:v>
                </c:pt>
                <c:pt idx="941">
                  <c:v>03/04/2023 14:55</c:v>
                </c:pt>
                <c:pt idx="942">
                  <c:v>03/04/2023 14:55</c:v>
                </c:pt>
                <c:pt idx="943">
                  <c:v>03/04/2023 14:55</c:v>
                </c:pt>
                <c:pt idx="944">
                  <c:v>03/04/2023 14:55</c:v>
                </c:pt>
                <c:pt idx="945">
                  <c:v>03/04/2023 14:55</c:v>
                </c:pt>
                <c:pt idx="946">
                  <c:v>03/04/2023 14:55</c:v>
                </c:pt>
                <c:pt idx="947">
                  <c:v>03/04/2023 14:55</c:v>
                </c:pt>
                <c:pt idx="948">
                  <c:v>03/04/2023 14:55</c:v>
                </c:pt>
                <c:pt idx="949">
                  <c:v>03/04/2023 14:55</c:v>
                </c:pt>
                <c:pt idx="950">
                  <c:v>03/04/2023 14:55</c:v>
                </c:pt>
                <c:pt idx="951">
                  <c:v>03/04/2023 14:55</c:v>
                </c:pt>
                <c:pt idx="952">
                  <c:v>03/04/2023 14:55</c:v>
                </c:pt>
                <c:pt idx="953">
                  <c:v>03/04/2023 14:55</c:v>
                </c:pt>
                <c:pt idx="954">
                  <c:v>03/04/2023 14:55</c:v>
                </c:pt>
                <c:pt idx="955">
                  <c:v>03/04/2023 14:55</c:v>
                </c:pt>
                <c:pt idx="956">
                  <c:v>03/04/2023 14:55</c:v>
                </c:pt>
                <c:pt idx="957">
                  <c:v>03/04/2023 14:55</c:v>
                </c:pt>
                <c:pt idx="958">
                  <c:v>03/04/2023 14:55</c:v>
                </c:pt>
                <c:pt idx="959">
                  <c:v>03/04/2023 14:55</c:v>
                </c:pt>
                <c:pt idx="960">
                  <c:v>03/04/2023 14:55</c:v>
                </c:pt>
                <c:pt idx="961">
                  <c:v>03/04/2023 14:55</c:v>
                </c:pt>
                <c:pt idx="962">
                  <c:v>03/04/2023 14:55</c:v>
                </c:pt>
                <c:pt idx="963">
                  <c:v>03/04/2023 14:55</c:v>
                </c:pt>
                <c:pt idx="964">
                  <c:v>03/04/2023 14:55</c:v>
                </c:pt>
                <c:pt idx="965">
                  <c:v>03/04/2023 14:55</c:v>
                </c:pt>
                <c:pt idx="966">
                  <c:v>03/04/2023 14:55</c:v>
                </c:pt>
                <c:pt idx="967">
                  <c:v>03/04/2023 14:55</c:v>
                </c:pt>
                <c:pt idx="968">
                  <c:v>03/04/2023 14:55</c:v>
                </c:pt>
                <c:pt idx="969">
                  <c:v>03/04/2023 14:55</c:v>
                </c:pt>
                <c:pt idx="970">
                  <c:v>03/04/2023 14:55</c:v>
                </c:pt>
                <c:pt idx="971">
                  <c:v>03/04/2023 14:55</c:v>
                </c:pt>
                <c:pt idx="972">
                  <c:v>03/04/2023 14:55</c:v>
                </c:pt>
                <c:pt idx="973">
                  <c:v>03/04/2023 14:55</c:v>
                </c:pt>
                <c:pt idx="974">
                  <c:v>03/04/2023 14:55</c:v>
                </c:pt>
                <c:pt idx="975">
                  <c:v>03/04/2023 14:55</c:v>
                </c:pt>
                <c:pt idx="976">
                  <c:v>03/04/2023 14:55</c:v>
                </c:pt>
                <c:pt idx="977">
                  <c:v>03/04/2023 14:55</c:v>
                </c:pt>
                <c:pt idx="978">
                  <c:v>03/04/2023 14:55</c:v>
                </c:pt>
                <c:pt idx="979">
                  <c:v>03/04/2023 14:55</c:v>
                </c:pt>
                <c:pt idx="980">
                  <c:v>03/04/2023 14:55</c:v>
                </c:pt>
                <c:pt idx="981">
                  <c:v>03/04/2023 14:55</c:v>
                </c:pt>
                <c:pt idx="982">
                  <c:v>03/04/2023 14:55</c:v>
                </c:pt>
                <c:pt idx="983">
                  <c:v>03/04/2023 14:55</c:v>
                </c:pt>
                <c:pt idx="984">
                  <c:v>03/04/2023 14:55</c:v>
                </c:pt>
                <c:pt idx="985">
                  <c:v>03/04/2023 14:55</c:v>
                </c:pt>
                <c:pt idx="986">
                  <c:v>03/04/2023 14:55</c:v>
                </c:pt>
                <c:pt idx="987">
                  <c:v>03/04/2023 14:55</c:v>
                </c:pt>
                <c:pt idx="988">
                  <c:v>03/04/2023 14:56</c:v>
                </c:pt>
                <c:pt idx="989">
                  <c:v>03/04/2023 14:56</c:v>
                </c:pt>
                <c:pt idx="990">
                  <c:v>03/04/2023 14:56</c:v>
                </c:pt>
                <c:pt idx="991">
                  <c:v>03/04/2023 14:56</c:v>
                </c:pt>
                <c:pt idx="992">
                  <c:v>03/04/2023 14:56</c:v>
                </c:pt>
                <c:pt idx="993">
                  <c:v>03/04/2023 14:56</c:v>
                </c:pt>
                <c:pt idx="994">
                  <c:v>03/04/2023 14:56</c:v>
                </c:pt>
                <c:pt idx="995">
                  <c:v>03/04/2023 14:56</c:v>
                </c:pt>
                <c:pt idx="996">
                  <c:v>03/04/2023 14:56</c:v>
                </c:pt>
                <c:pt idx="997">
                  <c:v>03/04/2023 14:56</c:v>
                </c:pt>
                <c:pt idx="998">
                  <c:v>03/04/2023 14:56</c:v>
                </c:pt>
                <c:pt idx="999">
                  <c:v>03/04/2023 14:56</c:v>
                </c:pt>
                <c:pt idx="1000">
                  <c:v>03/04/2023 14:56</c:v>
                </c:pt>
                <c:pt idx="1001">
                  <c:v>03/04/2023 14:56</c:v>
                </c:pt>
                <c:pt idx="1002">
                  <c:v>03/04/2023 14:56</c:v>
                </c:pt>
                <c:pt idx="1003">
                  <c:v>03/04/2023 14:56</c:v>
                </c:pt>
                <c:pt idx="1004">
                  <c:v>03/04/2023 14:56</c:v>
                </c:pt>
                <c:pt idx="1005">
                  <c:v>03/04/2023 14:56</c:v>
                </c:pt>
                <c:pt idx="1006">
                  <c:v>03/04/2023 14:56</c:v>
                </c:pt>
                <c:pt idx="1007">
                  <c:v>03/04/2023 14:56</c:v>
                </c:pt>
                <c:pt idx="1008">
                  <c:v>03/04/2023 14:56</c:v>
                </c:pt>
                <c:pt idx="1009">
                  <c:v>03/04/2023 14:56</c:v>
                </c:pt>
                <c:pt idx="1010">
                  <c:v>03/04/2023 14:56</c:v>
                </c:pt>
                <c:pt idx="1011">
                  <c:v>03/04/2023 14:56</c:v>
                </c:pt>
                <c:pt idx="1012">
                  <c:v>03/04/2023 14:56</c:v>
                </c:pt>
                <c:pt idx="1013">
                  <c:v>03/04/2023 14:56</c:v>
                </c:pt>
                <c:pt idx="1014">
                  <c:v>03/04/2023 14:56</c:v>
                </c:pt>
                <c:pt idx="1015">
                  <c:v>03/04/2023 14:56</c:v>
                </c:pt>
                <c:pt idx="1016">
                  <c:v>03/04/2023 14:56</c:v>
                </c:pt>
                <c:pt idx="1017">
                  <c:v>03/04/2023 14:56</c:v>
                </c:pt>
                <c:pt idx="1018">
                  <c:v>03/04/2023 14:56</c:v>
                </c:pt>
                <c:pt idx="1019">
                  <c:v>03/04/2023 14:56</c:v>
                </c:pt>
                <c:pt idx="1020">
                  <c:v>03/04/2023 14:56</c:v>
                </c:pt>
                <c:pt idx="1021">
                  <c:v>03/04/2023 14:56</c:v>
                </c:pt>
                <c:pt idx="1022">
                  <c:v>03/04/2023 14:56</c:v>
                </c:pt>
                <c:pt idx="1023">
                  <c:v>03/04/2023 14:56</c:v>
                </c:pt>
                <c:pt idx="1024">
                  <c:v>03/04/2023 14:56</c:v>
                </c:pt>
                <c:pt idx="1025">
                  <c:v>03/04/2023 14:56</c:v>
                </c:pt>
                <c:pt idx="1026">
                  <c:v>03/04/2023 14:56</c:v>
                </c:pt>
                <c:pt idx="1027">
                  <c:v>03/04/2023 14:56</c:v>
                </c:pt>
                <c:pt idx="1028">
                  <c:v>03/04/2023 14:56</c:v>
                </c:pt>
                <c:pt idx="1029">
                  <c:v>03/04/2023 14:56</c:v>
                </c:pt>
                <c:pt idx="1030">
                  <c:v>03/04/2023 14:56</c:v>
                </c:pt>
                <c:pt idx="1031">
                  <c:v>03/04/2023 14:56</c:v>
                </c:pt>
                <c:pt idx="1032">
                  <c:v>03/04/2023 14:56</c:v>
                </c:pt>
                <c:pt idx="1033">
                  <c:v>03/04/2023 14:56</c:v>
                </c:pt>
                <c:pt idx="1034">
                  <c:v>03/04/2023 14:56</c:v>
                </c:pt>
                <c:pt idx="1035">
                  <c:v>03/04/2023 14:56</c:v>
                </c:pt>
                <c:pt idx="1036">
                  <c:v>03/04/2023 14:56</c:v>
                </c:pt>
                <c:pt idx="1037">
                  <c:v>03/04/2023 14:56</c:v>
                </c:pt>
                <c:pt idx="1038">
                  <c:v>03/04/2023 14:56</c:v>
                </c:pt>
                <c:pt idx="1039">
                  <c:v>03/04/2023 14:56</c:v>
                </c:pt>
                <c:pt idx="1040">
                  <c:v>03/04/2023 14:56</c:v>
                </c:pt>
                <c:pt idx="1041">
                  <c:v>03/04/2023 14:56</c:v>
                </c:pt>
                <c:pt idx="1042">
                  <c:v>03/04/2023 14:56</c:v>
                </c:pt>
                <c:pt idx="1043">
                  <c:v>03/04/2023 14:56</c:v>
                </c:pt>
                <c:pt idx="1044">
                  <c:v>03/04/2023 14:56</c:v>
                </c:pt>
                <c:pt idx="1045">
                  <c:v>03/04/2023 14:56</c:v>
                </c:pt>
                <c:pt idx="1046">
                  <c:v>03/04/2023 14:56</c:v>
                </c:pt>
                <c:pt idx="1047">
                  <c:v>03/04/2023 14:56</c:v>
                </c:pt>
                <c:pt idx="1048">
                  <c:v>03/04/2023 14:57</c:v>
                </c:pt>
                <c:pt idx="1049">
                  <c:v>03/04/2023 14:57</c:v>
                </c:pt>
                <c:pt idx="1050">
                  <c:v>03/04/2023 14:57</c:v>
                </c:pt>
                <c:pt idx="1051">
                  <c:v>03/04/2023 14:57</c:v>
                </c:pt>
                <c:pt idx="1052">
                  <c:v>03/04/2023 14:57</c:v>
                </c:pt>
                <c:pt idx="1053">
                  <c:v>03/04/2023 14:57</c:v>
                </c:pt>
                <c:pt idx="1054">
                  <c:v>03/04/2023 14:57</c:v>
                </c:pt>
                <c:pt idx="1055">
                  <c:v>03/04/2023 14:57</c:v>
                </c:pt>
                <c:pt idx="1056">
                  <c:v>03/04/2023 14:57</c:v>
                </c:pt>
                <c:pt idx="1057">
                  <c:v>03/04/2023 14:57</c:v>
                </c:pt>
                <c:pt idx="1058">
                  <c:v>03/04/2023 14:57</c:v>
                </c:pt>
                <c:pt idx="1059">
                  <c:v>03/04/2023 14:57</c:v>
                </c:pt>
                <c:pt idx="1060">
                  <c:v>03/04/2023 14:57</c:v>
                </c:pt>
                <c:pt idx="1061">
                  <c:v>03/04/2023 14:57</c:v>
                </c:pt>
                <c:pt idx="1062">
                  <c:v>03/04/2023 14:57</c:v>
                </c:pt>
                <c:pt idx="1063">
                  <c:v>03/04/2023 14:57</c:v>
                </c:pt>
                <c:pt idx="1064">
                  <c:v>03/04/2023 14:57</c:v>
                </c:pt>
                <c:pt idx="1065">
                  <c:v>03/04/2023 14:57</c:v>
                </c:pt>
                <c:pt idx="1066">
                  <c:v>03/04/2023 14:57</c:v>
                </c:pt>
                <c:pt idx="1067">
                  <c:v>03/04/2023 14:57</c:v>
                </c:pt>
                <c:pt idx="1068">
                  <c:v>03/04/2023 14:57</c:v>
                </c:pt>
                <c:pt idx="1069">
                  <c:v>03/04/2023 14:57</c:v>
                </c:pt>
                <c:pt idx="1070">
                  <c:v>03/04/2023 14:57</c:v>
                </c:pt>
                <c:pt idx="1071">
                  <c:v>03/04/2023 14:57</c:v>
                </c:pt>
                <c:pt idx="1072">
                  <c:v>03/04/2023 14:57</c:v>
                </c:pt>
                <c:pt idx="1073">
                  <c:v>03/04/2023 14:57</c:v>
                </c:pt>
                <c:pt idx="1074">
                  <c:v>03/04/2023 14:57</c:v>
                </c:pt>
                <c:pt idx="1075">
                  <c:v>03/04/2023 14:57</c:v>
                </c:pt>
                <c:pt idx="1076">
                  <c:v>03/04/2023 14:57</c:v>
                </c:pt>
                <c:pt idx="1077">
                  <c:v>03/04/2023 14:57</c:v>
                </c:pt>
                <c:pt idx="1078">
                  <c:v>03/04/2023 14:57</c:v>
                </c:pt>
                <c:pt idx="1079">
                  <c:v>03/04/2023 14:57</c:v>
                </c:pt>
                <c:pt idx="1080">
                  <c:v>03/04/2023 14:57</c:v>
                </c:pt>
                <c:pt idx="1081">
                  <c:v>03/04/2023 14:57</c:v>
                </c:pt>
                <c:pt idx="1082">
                  <c:v>03/04/2023 14:57</c:v>
                </c:pt>
                <c:pt idx="1083">
                  <c:v>03/04/2023 14:57</c:v>
                </c:pt>
                <c:pt idx="1084">
                  <c:v>03/04/2023 14:57</c:v>
                </c:pt>
                <c:pt idx="1085">
                  <c:v>03/04/2023 14:57</c:v>
                </c:pt>
                <c:pt idx="1086">
                  <c:v>03/04/2023 14:57</c:v>
                </c:pt>
                <c:pt idx="1087">
                  <c:v>03/04/2023 14:57</c:v>
                </c:pt>
                <c:pt idx="1088">
                  <c:v>03/04/2023 14:57</c:v>
                </c:pt>
                <c:pt idx="1089">
                  <c:v>03/04/2023 14:57</c:v>
                </c:pt>
                <c:pt idx="1090">
                  <c:v>03/04/2023 14:57</c:v>
                </c:pt>
                <c:pt idx="1091">
                  <c:v>03/04/2023 14:57</c:v>
                </c:pt>
                <c:pt idx="1092">
                  <c:v>03/04/2023 14:57</c:v>
                </c:pt>
                <c:pt idx="1093">
                  <c:v>03/04/2023 14:57</c:v>
                </c:pt>
                <c:pt idx="1094">
                  <c:v>03/04/2023 14:57</c:v>
                </c:pt>
                <c:pt idx="1095">
                  <c:v>03/04/2023 14:57</c:v>
                </c:pt>
                <c:pt idx="1096">
                  <c:v>03/04/2023 14:57</c:v>
                </c:pt>
                <c:pt idx="1097">
                  <c:v>03/04/2023 14:57</c:v>
                </c:pt>
                <c:pt idx="1098">
                  <c:v>03/04/2023 14:57</c:v>
                </c:pt>
                <c:pt idx="1099">
                  <c:v>03/04/2023 14:57</c:v>
                </c:pt>
                <c:pt idx="1100">
                  <c:v>03/04/2023 14:57</c:v>
                </c:pt>
                <c:pt idx="1101">
                  <c:v>03/04/2023 14:57</c:v>
                </c:pt>
                <c:pt idx="1102">
                  <c:v>03/04/2023 14:57</c:v>
                </c:pt>
                <c:pt idx="1103">
                  <c:v>03/04/2023 14:57</c:v>
                </c:pt>
                <c:pt idx="1104">
                  <c:v>03/04/2023 14:57</c:v>
                </c:pt>
                <c:pt idx="1105">
                  <c:v>03/04/2023 14:57</c:v>
                </c:pt>
                <c:pt idx="1106">
                  <c:v>03/04/2023 14:57</c:v>
                </c:pt>
                <c:pt idx="1107">
                  <c:v>03/04/2023 14:57</c:v>
                </c:pt>
                <c:pt idx="1108">
                  <c:v>03/04/2023 14:58</c:v>
                </c:pt>
                <c:pt idx="1109">
                  <c:v>03/04/2023 14:58</c:v>
                </c:pt>
                <c:pt idx="1110">
                  <c:v>03/04/2023 14:58</c:v>
                </c:pt>
                <c:pt idx="1111">
                  <c:v>03/04/2023 14:58</c:v>
                </c:pt>
                <c:pt idx="1112">
                  <c:v>03/04/2023 14:58</c:v>
                </c:pt>
                <c:pt idx="1113">
                  <c:v>03/04/2023 14:58</c:v>
                </c:pt>
                <c:pt idx="1114">
                  <c:v>03/04/2023 14:58</c:v>
                </c:pt>
                <c:pt idx="1115">
                  <c:v>03/04/2023 14:58</c:v>
                </c:pt>
                <c:pt idx="1116">
                  <c:v>03/04/2023 14:58</c:v>
                </c:pt>
                <c:pt idx="1117">
                  <c:v>03/04/2023 14:58</c:v>
                </c:pt>
                <c:pt idx="1118">
                  <c:v>03/04/2023 14:58</c:v>
                </c:pt>
                <c:pt idx="1119">
                  <c:v>03/04/2023 14:58</c:v>
                </c:pt>
                <c:pt idx="1120">
                  <c:v>03/04/2023 14:58</c:v>
                </c:pt>
                <c:pt idx="1121">
                  <c:v>03/04/2023 14:58</c:v>
                </c:pt>
                <c:pt idx="1122">
                  <c:v>03/04/2023 14:58</c:v>
                </c:pt>
                <c:pt idx="1123">
                  <c:v>03/04/2023 14:58</c:v>
                </c:pt>
                <c:pt idx="1124">
                  <c:v>03/04/2023 14:58</c:v>
                </c:pt>
                <c:pt idx="1125">
                  <c:v>03/04/2023 14:58</c:v>
                </c:pt>
                <c:pt idx="1126">
                  <c:v>03/04/2023 14:58</c:v>
                </c:pt>
                <c:pt idx="1127">
                  <c:v>03/04/2023 14:58</c:v>
                </c:pt>
                <c:pt idx="1128">
                  <c:v>03/04/2023 14:58</c:v>
                </c:pt>
                <c:pt idx="1129">
                  <c:v>03/04/2023 14:58</c:v>
                </c:pt>
                <c:pt idx="1130">
                  <c:v>03/04/2023 14:58</c:v>
                </c:pt>
                <c:pt idx="1131">
                  <c:v>03/04/2023 14:58</c:v>
                </c:pt>
                <c:pt idx="1132">
                  <c:v>03/04/2023 14:58</c:v>
                </c:pt>
                <c:pt idx="1133">
                  <c:v>03/04/2023 14:58</c:v>
                </c:pt>
                <c:pt idx="1134">
                  <c:v>03/04/2023 14:58</c:v>
                </c:pt>
                <c:pt idx="1135">
                  <c:v>03/04/2023 14:58</c:v>
                </c:pt>
                <c:pt idx="1136">
                  <c:v>03/04/2023 14:58</c:v>
                </c:pt>
                <c:pt idx="1137">
                  <c:v>03/04/2023 14:58</c:v>
                </c:pt>
                <c:pt idx="1138">
                  <c:v>03/04/2023 14:58</c:v>
                </c:pt>
                <c:pt idx="1139">
                  <c:v>03/04/2023 14:58</c:v>
                </c:pt>
                <c:pt idx="1140">
                  <c:v>03/04/2023 14:58</c:v>
                </c:pt>
                <c:pt idx="1141">
                  <c:v>03/04/2023 14:58</c:v>
                </c:pt>
                <c:pt idx="1142">
                  <c:v>03/04/2023 14:58</c:v>
                </c:pt>
                <c:pt idx="1143">
                  <c:v>03/04/2023 14:58</c:v>
                </c:pt>
                <c:pt idx="1144">
                  <c:v>03/04/2023 14:58</c:v>
                </c:pt>
                <c:pt idx="1145">
                  <c:v>03/04/2023 14:58</c:v>
                </c:pt>
                <c:pt idx="1146">
                  <c:v>03/04/2023 14:58</c:v>
                </c:pt>
                <c:pt idx="1147">
                  <c:v>03/04/2023 14:58</c:v>
                </c:pt>
                <c:pt idx="1148">
                  <c:v>03/04/2023 14:58</c:v>
                </c:pt>
                <c:pt idx="1149">
                  <c:v>03/04/2023 14:58</c:v>
                </c:pt>
                <c:pt idx="1150">
                  <c:v>03/04/2023 14:58</c:v>
                </c:pt>
                <c:pt idx="1151">
                  <c:v>03/04/2023 14:58</c:v>
                </c:pt>
                <c:pt idx="1152">
                  <c:v>03/04/2023 14:58</c:v>
                </c:pt>
                <c:pt idx="1153">
                  <c:v>03/04/2023 14:58</c:v>
                </c:pt>
                <c:pt idx="1154">
                  <c:v>03/04/2023 14:58</c:v>
                </c:pt>
                <c:pt idx="1155">
                  <c:v>03/04/2023 14:58</c:v>
                </c:pt>
                <c:pt idx="1156">
                  <c:v>03/04/2023 14:58</c:v>
                </c:pt>
                <c:pt idx="1157">
                  <c:v>03/04/2023 14:58</c:v>
                </c:pt>
                <c:pt idx="1158">
                  <c:v>03/04/2023 14:58</c:v>
                </c:pt>
                <c:pt idx="1159">
                  <c:v>03/04/2023 14:58</c:v>
                </c:pt>
                <c:pt idx="1160">
                  <c:v>03/04/2023 14:58</c:v>
                </c:pt>
                <c:pt idx="1161">
                  <c:v>03/04/2023 14:58</c:v>
                </c:pt>
                <c:pt idx="1162">
                  <c:v>03/04/2023 14:58</c:v>
                </c:pt>
                <c:pt idx="1163">
                  <c:v>03/04/2023 14:58</c:v>
                </c:pt>
                <c:pt idx="1164">
                  <c:v>03/04/2023 14:58</c:v>
                </c:pt>
                <c:pt idx="1165">
                  <c:v>03/04/2023 14:58</c:v>
                </c:pt>
                <c:pt idx="1166">
                  <c:v>03/04/2023 14:58</c:v>
                </c:pt>
                <c:pt idx="1167">
                  <c:v>03/04/2023 14:58</c:v>
                </c:pt>
                <c:pt idx="1168">
                  <c:v>03/04/2023 14:59</c:v>
                </c:pt>
                <c:pt idx="1169">
                  <c:v>03/04/2023 14:59</c:v>
                </c:pt>
                <c:pt idx="1170">
                  <c:v>03/04/2023 14:59</c:v>
                </c:pt>
                <c:pt idx="1171">
                  <c:v>03/04/2023 14:59</c:v>
                </c:pt>
                <c:pt idx="1172">
                  <c:v>03/04/2023 14:59</c:v>
                </c:pt>
                <c:pt idx="1173">
                  <c:v>03/04/2023 14:59</c:v>
                </c:pt>
                <c:pt idx="1174">
                  <c:v>03/04/2023 14:59</c:v>
                </c:pt>
                <c:pt idx="1175">
                  <c:v>03/04/2023 14:59</c:v>
                </c:pt>
                <c:pt idx="1176">
                  <c:v>03/04/2023 14:59</c:v>
                </c:pt>
                <c:pt idx="1177">
                  <c:v>03/04/2023 14:59</c:v>
                </c:pt>
                <c:pt idx="1178">
                  <c:v>03/04/2023 14:59</c:v>
                </c:pt>
                <c:pt idx="1179">
                  <c:v>03/04/2023 14:59</c:v>
                </c:pt>
                <c:pt idx="1180">
                  <c:v>03/04/2023 14:59</c:v>
                </c:pt>
                <c:pt idx="1181">
                  <c:v>03/04/2023 14:59</c:v>
                </c:pt>
                <c:pt idx="1182">
                  <c:v>03/04/2023 14:59</c:v>
                </c:pt>
                <c:pt idx="1183">
                  <c:v>03/04/2023 14:59</c:v>
                </c:pt>
                <c:pt idx="1184">
                  <c:v>03/04/2023 14:59</c:v>
                </c:pt>
                <c:pt idx="1185">
                  <c:v>03/04/2023 14:59</c:v>
                </c:pt>
                <c:pt idx="1186">
                  <c:v>03/04/2023 14:59</c:v>
                </c:pt>
                <c:pt idx="1187">
                  <c:v>03/04/2023 14:59</c:v>
                </c:pt>
                <c:pt idx="1188">
                  <c:v>03/04/2023 14:59</c:v>
                </c:pt>
                <c:pt idx="1189">
                  <c:v>03/04/2023 14:59</c:v>
                </c:pt>
                <c:pt idx="1190">
                  <c:v>03/04/2023 14:59</c:v>
                </c:pt>
                <c:pt idx="1191">
                  <c:v>03/04/2023 14:59</c:v>
                </c:pt>
                <c:pt idx="1192">
                  <c:v>03/04/2023 14:59</c:v>
                </c:pt>
                <c:pt idx="1193">
                  <c:v>03/04/2023 14:59</c:v>
                </c:pt>
                <c:pt idx="1194">
                  <c:v>03/04/2023 14:59</c:v>
                </c:pt>
                <c:pt idx="1195">
                  <c:v>03/04/2023 14:59</c:v>
                </c:pt>
                <c:pt idx="1196">
                  <c:v>03/04/2023 14:59</c:v>
                </c:pt>
                <c:pt idx="1197">
                  <c:v>03/04/2023 14:59</c:v>
                </c:pt>
                <c:pt idx="1198">
                  <c:v>03/04/2023 14:59</c:v>
                </c:pt>
                <c:pt idx="1199">
                  <c:v>03/04/2023 14:59</c:v>
                </c:pt>
                <c:pt idx="1200">
                  <c:v>03/04/2023 14:59</c:v>
                </c:pt>
                <c:pt idx="1201">
                  <c:v>03/04/2023 14:59</c:v>
                </c:pt>
                <c:pt idx="1202">
                  <c:v>03/04/2023 14:59</c:v>
                </c:pt>
                <c:pt idx="1203">
                  <c:v>03/04/2023 14:59</c:v>
                </c:pt>
                <c:pt idx="1204">
                  <c:v>03/04/2023 14:59</c:v>
                </c:pt>
                <c:pt idx="1205">
                  <c:v>03/04/2023 14:59</c:v>
                </c:pt>
                <c:pt idx="1206">
                  <c:v>03/04/2023 14:59</c:v>
                </c:pt>
                <c:pt idx="1207">
                  <c:v>03/04/2023 14:59</c:v>
                </c:pt>
                <c:pt idx="1208">
                  <c:v>03/04/2023 14:59</c:v>
                </c:pt>
                <c:pt idx="1209">
                  <c:v>03/04/2023 14:59</c:v>
                </c:pt>
                <c:pt idx="1210">
                  <c:v>03/04/2023 14:59</c:v>
                </c:pt>
                <c:pt idx="1211">
                  <c:v>03/04/2023 14:59</c:v>
                </c:pt>
                <c:pt idx="1212">
                  <c:v>03/04/2023 14:59</c:v>
                </c:pt>
                <c:pt idx="1213">
                  <c:v>03/04/2023 14:59</c:v>
                </c:pt>
                <c:pt idx="1214">
                  <c:v>03/04/2023 14:59</c:v>
                </c:pt>
                <c:pt idx="1215">
                  <c:v>03/04/2023 14:59</c:v>
                </c:pt>
                <c:pt idx="1216">
                  <c:v>03/04/2023 14:59</c:v>
                </c:pt>
                <c:pt idx="1217">
                  <c:v>03/04/2023 14:59</c:v>
                </c:pt>
                <c:pt idx="1218">
                  <c:v>03/04/2023 14:59</c:v>
                </c:pt>
                <c:pt idx="1219">
                  <c:v>03/04/2023 14:59</c:v>
                </c:pt>
                <c:pt idx="1220">
                  <c:v>03/04/2023 14:59</c:v>
                </c:pt>
                <c:pt idx="1221">
                  <c:v>03/04/2023 14:59</c:v>
                </c:pt>
                <c:pt idx="1222">
                  <c:v>03/04/2023 14:59</c:v>
                </c:pt>
                <c:pt idx="1223">
                  <c:v>03/04/2023 14:59</c:v>
                </c:pt>
                <c:pt idx="1224">
                  <c:v>03/04/2023 14:59</c:v>
                </c:pt>
                <c:pt idx="1225">
                  <c:v>03/04/2023 14:59</c:v>
                </c:pt>
                <c:pt idx="1226">
                  <c:v>03/04/2023 14:59</c:v>
                </c:pt>
                <c:pt idx="1227">
                  <c:v>03/04/2023 14:59</c:v>
                </c:pt>
                <c:pt idx="1228">
                  <c:v>03/04/2023 15:00</c:v>
                </c:pt>
                <c:pt idx="1229">
                  <c:v>03/04/2023 15:00</c:v>
                </c:pt>
                <c:pt idx="1230">
                  <c:v>03/04/2023 15:00</c:v>
                </c:pt>
                <c:pt idx="1231">
                  <c:v>03/04/2023 15:00</c:v>
                </c:pt>
                <c:pt idx="1232">
                  <c:v>03/04/2023 15:00</c:v>
                </c:pt>
                <c:pt idx="1233">
                  <c:v>03/04/2023 15:00</c:v>
                </c:pt>
                <c:pt idx="1234">
                  <c:v>03/04/2023 15:00</c:v>
                </c:pt>
                <c:pt idx="1235">
                  <c:v>03/04/2023 15:00</c:v>
                </c:pt>
                <c:pt idx="1236">
                  <c:v>03/04/2023 15:00</c:v>
                </c:pt>
                <c:pt idx="1237">
                  <c:v>03/04/2023 15:00</c:v>
                </c:pt>
                <c:pt idx="1238">
                  <c:v>03/04/2023 15:00</c:v>
                </c:pt>
                <c:pt idx="1239">
                  <c:v>03/04/2023 15:00</c:v>
                </c:pt>
                <c:pt idx="1240">
                  <c:v>03/04/2023 15:00</c:v>
                </c:pt>
                <c:pt idx="1241">
                  <c:v>03/04/2023 15:00</c:v>
                </c:pt>
                <c:pt idx="1242">
                  <c:v>03/04/2023 15:00</c:v>
                </c:pt>
                <c:pt idx="1243">
                  <c:v>03/04/2023 15:00</c:v>
                </c:pt>
                <c:pt idx="1244">
                  <c:v>03/04/2023 15:00</c:v>
                </c:pt>
                <c:pt idx="1245">
                  <c:v>03/04/2023 15:00</c:v>
                </c:pt>
                <c:pt idx="1246">
                  <c:v>03/04/2023 15:00</c:v>
                </c:pt>
                <c:pt idx="1247">
                  <c:v>03/04/2023 15:00</c:v>
                </c:pt>
                <c:pt idx="1248">
                  <c:v>03/04/2023 15:00</c:v>
                </c:pt>
                <c:pt idx="1249">
                  <c:v>03/04/2023 15:00</c:v>
                </c:pt>
                <c:pt idx="1250">
                  <c:v>03/04/2023 15:00</c:v>
                </c:pt>
                <c:pt idx="1251">
                  <c:v>03/04/2023 15:00</c:v>
                </c:pt>
                <c:pt idx="1252">
                  <c:v>03/04/2023 15:00</c:v>
                </c:pt>
                <c:pt idx="1253">
                  <c:v>03/04/2023 15:00</c:v>
                </c:pt>
                <c:pt idx="1254">
                  <c:v>03/04/2023 15:00</c:v>
                </c:pt>
                <c:pt idx="1255">
                  <c:v>03/04/2023 15:00</c:v>
                </c:pt>
                <c:pt idx="1256">
                  <c:v>03/04/2023 15:00</c:v>
                </c:pt>
                <c:pt idx="1257">
                  <c:v>03/04/2023 15:00</c:v>
                </c:pt>
                <c:pt idx="1258">
                  <c:v>03/04/2023 15:00</c:v>
                </c:pt>
                <c:pt idx="1259">
                  <c:v>03/04/2023 15:00</c:v>
                </c:pt>
                <c:pt idx="1260">
                  <c:v>03/04/2023 15:00</c:v>
                </c:pt>
                <c:pt idx="1261">
                  <c:v>03/04/2023 15:00</c:v>
                </c:pt>
                <c:pt idx="1262">
                  <c:v>03/04/2023 15:00</c:v>
                </c:pt>
                <c:pt idx="1263">
                  <c:v>03/04/2023 15:00</c:v>
                </c:pt>
                <c:pt idx="1264">
                  <c:v>03/04/2023 15:00</c:v>
                </c:pt>
                <c:pt idx="1265">
                  <c:v>03/04/2023 15:00</c:v>
                </c:pt>
                <c:pt idx="1266">
                  <c:v>03/04/2023 15:00</c:v>
                </c:pt>
                <c:pt idx="1267">
                  <c:v>03/04/2023 15:00</c:v>
                </c:pt>
                <c:pt idx="1268">
                  <c:v>03/04/2023 15:00</c:v>
                </c:pt>
                <c:pt idx="1269">
                  <c:v>03/04/2023 15:00</c:v>
                </c:pt>
                <c:pt idx="1270">
                  <c:v>03/04/2023 15:00</c:v>
                </c:pt>
                <c:pt idx="1271">
                  <c:v>03/04/2023 15:00</c:v>
                </c:pt>
                <c:pt idx="1272">
                  <c:v>03/04/2023 15:00</c:v>
                </c:pt>
                <c:pt idx="1273">
                  <c:v>03/04/2023 15:00</c:v>
                </c:pt>
                <c:pt idx="1274">
                  <c:v>03/04/2023 15:00</c:v>
                </c:pt>
                <c:pt idx="1275">
                  <c:v>03/04/2023 15:00</c:v>
                </c:pt>
                <c:pt idx="1276">
                  <c:v>03/04/2023 15:00</c:v>
                </c:pt>
                <c:pt idx="1277">
                  <c:v>03/04/2023 15:00</c:v>
                </c:pt>
                <c:pt idx="1278">
                  <c:v>03/04/2023 15:00</c:v>
                </c:pt>
                <c:pt idx="1279">
                  <c:v>03/04/2023 15:00</c:v>
                </c:pt>
                <c:pt idx="1280">
                  <c:v>03/04/2023 15:00</c:v>
                </c:pt>
                <c:pt idx="1281">
                  <c:v>03/04/2023 15:00</c:v>
                </c:pt>
                <c:pt idx="1282">
                  <c:v>03/04/2023 15:00</c:v>
                </c:pt>
                <c:pt idx="1283">
                  <c:v>03/04/2023 15:00</c:v>
                </c:pt>
                <c:pt idx="1284">
                  <c:v>03/04/2023 15:00</c:v>
                </c:pt>
                <c:pt idx="1285">
                  <c:v>03/04/2023 15:00</c:v>
                </c:pt>
                <c:pt idx="1286">
                  <c:v>03/04/2023 15:00</c:v>
                </c:pt>
                <c:pt idx="1287">
                  <c:v>03/04/2023 15:01</c:v>
                </c:pt>
                <c:pt idx="1288">
                  <c:v>03/04/2023 15:01</c:v>
                </c:pt>
                <c:pt idx="1289">
                  <c:v>03/04/2023 15:01</c:v>
                </c:pt>
                <c:pt idx="1290">
                  <c:v>03/04/2023 15:01</c:v>
                </c:pt>
                <c:pt idx="1291">
                  <c:v>03/04/2023 15:01</c:v>
                </c:pt>
                <c:pt idx="1292">
                  <c:v>03/04/2023 15:01</c:v>
                </c:pt>
                <c:pt idx="1293">
                  <c:v>03/04/2023 15:01</c:v>
                </c:pt>
                <c:pt idx="1294">
                  <c:v>03/04/2023 15:01</c:v>
                </c:pt>
                <c:pt idx="1295">
                  <c:v>03/04/2023 15:01</c:v>
                </c:pt>
                <c:pt idx="1296">
                  <c:v>03/04/2023 15:01</c:v>
                </c:pt>
                <c:pt idx="1297">
                  <c:v>03/04/2023 15:01</c:v>
                </c:pt>
                <c:pt idx="1298">
                  <c:v>03/04/2023 15:01</c:v>
                </c:pt>
                <c:pt idx="1299">
                  <c:v>03/04/2023 15:01</c:v>
                </c:pt>
                <c:pt idx="1300">
                  <c:v>03/04/2023 15:01</c:v>
                </c:pt>
                <c:pt idx="1301">
                  <c:v>03/04/2023 15:01</c:v>
                </c:pt>
                <c:pt idx="1302">
                  <c:v>03/04/2023 15:01</c:v>
                </c:pt>
                <c:pt idx="1303">
                  <c:v>03/04/2023 15:01</c:v>
                </c:pt>
                <c:pt idx="1304">
                  <c:v>03/04/2023 15:01</c:v>
                </c:pt>
                <c:pt idx="1305">
                  <c:v>03/04/2023 15:01</c:v>
                </c:pt>
                <c:pt idx="1306">
                  <c:v>03/04/2023 15:01</c:v>
                </c:pt>
                <c:pt idx="1307">
                  <c:v>03/04/2023 15:01</c:v>
                </c:pt>
                <c:pt idx="1308">
                  <c:v>03/04/2023 15:01</c:v>
                </c:pt>
                <c:pt idx="1309">
                  <c:v>03/04/2023 15:01</c:v>
                </c:pt>
                <c:pt idx="1310">
                  <c:v>03/04/2023 15:01</c:v>
                </c:pt>
                <c:pt idx="1311">
                  <c:v>03/04/2023 15:01</c:v>
                </c:pt>
                <c:pt idx="1312">
                  <c:v>03/04/2023 15:01</c:v>
                </c:pt>
                <c:pt idx="1313">
                  <c:v>03/04/2023 15:01</c:v>
                </c:pt>
                <c:pt idx="1314">
                  <c:v>03/04/2023 15:01</c:v>
                </c:pt>
                <c:pt idx="1315">
                  <c:v>03/04/2023 15:01</c:v>
                </c:pt>
                <c:pt idx="1316">
                  <c:v>03/04/2023 15:01</c:v>
                </c:pt>
                <c:pt idx="1317">
                  <c:v>03/04/2023 15:01</c:v>
                </c:pt>
                <c:pt idx="1318">
                  <c:v>03/04/2023 15:01</c:v>
                </c:pt>
                <c:pt idx="1319">
                  <c:v>03/04/2023 15:01</c:v>
                </c:pt>
                <c:pt idx="1320">
                  <c:v>03/04/2023 15:01</c:v>
                </c:pt>
                <c:pt idx="1321">
                  <c:v>03/04/2023 15:01</c:v>
                </c:pt>
                <c:pt idx="1322">
                  <c:v>03/04/2023 15:01</c:v>
                </c:pt>
                <c:pt idx="1323">
                  <c:v>03/04/2023 15:01</c:v>
                </c:pt>
                <c:pt idx="1324">
                  <c:v>03/04/2023 15:01</c:v>
                </c:pt>
                <c:pt idx="1325">
                  <c:v>03/04/2023 15:01</c:v>
                </c:pt>
                <c:pt idx="1326">
                  <c:v>03/04/2023 15:01</c:v>
                </c:pt>
                <c:pt idx="1327">
                  <c:v>03/04/2023 15:01</c:v>
                </c:pt>
                <c:pt idx="1328">
                  <c:v>03/04/2023 15:01</c:v>
                </c:pt>
                <c:pt idx="1329">
                  <c:v>03/04/2023 15:01</c:v>
                </c:pt>
                <c:pt idx="1330">
                  <c:v>03/04/2023 15:01</c:v>
                </c:pt>
                <c:pt idx="1331">
                  <c:v>03/04/2023 15:01</c:v>
                </c:pt>
                <c:pt idx="1332">
                  <c:v>03/04/2023 15:01</c:v>
                </c:pt>
                <c:pt idx="1333">
                  <c:v>03/04/2023 15:01</c:v>
                </c:pt>
                <c:pt idx="1334">
                  <c:v>03/04/2023 15:01</c:v>
                </c:pt>
                <c:pt idx="1335">
                  <c:v>03/04/2023 15:01</c:v>
                </c:pt>
                <c:pt idx="1336">
                  <c:v>03/04/2023 15:01</c:v>
                </c:pt>
                <c:pt idx="1337">
                  <c:v>03/04/2023 15:01</c:v>
                </c:pt>
                <c:pt idx="1338">
                  <c:v>03/04/2023 15:01</c:v>
                </c:pt>
                <c:pt idx="1339">
                  <c:v>03/04/2023 15:01</c:v>
                </c:pt>
                <c:pt idx="1340">
                  <c:v>03/04/2023 15:01</c:v>
                </c:pt>
                <c:pt idx="1341">
                  <c:v>03/04/2023 15:01</c:v>
                </c:pt>
                <c:pt idx="1342">
                  <c:v>03/04/2023 15:01</c:v>
                </c:pt>
                <c:pt idx="1343">
                  <c:v>03/04/2023 15:01</c:v>
                </c:pt>
                <c:pt idx="1344">
                  <c:v>03/04/2023 15:01</c:v>
                </c:pt>
                <c:pt idx="1345">
                  <c:v>03/04/2023 15:01</c:v>
                </c:pt>
                <c:pt idx="1346">
                  <c:v>03/04/2023 15:01</c:v>
                </c:pt>
                <c:pt idx="1347">
                  <c:v>03/04/2023 15:02</c:v>
                </c:pt>
                <c:pt idx="1348">
                  <c:v>03/04/2023 15:02</c:v>
                </c:pt>
                <c:pt idx="1349">
                  <c:v>03/04/2023 15:02</c:v>
                </c:pt>
                <c:pt idx="1350">
                  <c:v>03/04/2023 15:02</c:v>
                </c:pt>
                <c:pt idx="1351">
                  <c:v>03/04/2023 15:02</c:v>
                </c:pt>
                <c:pt idx="1352">
                  <c:v>03/04/2023 15:02</c:v>
                </c:pt>
                <c:pt idx="1353">
                  <c:v>03/04/2023 15:02</c:v>
                </c:pt>
                <c:pt idx="1354">
                  <c:v>03/04/2023 15:02</c:v>
                </c:pt>
                <c:pt idx="1355">
                  <c:v>03/04/2023 15:02</c:v>
                </c:pt>
                <c:pt idx="1356">
                  <c:v>03/04/2023 15:02</c:v>
                </c:pt>
                <c:pt idx="1357">
                  <c:v>03/04/2023 15:02</c:v>
                </c:pt>
                <c:pt idx="1358">
                  <c:v>03/04/2023 15:02</c:v>
                </c:pt>
                <c:pt idx="1359">
                  <c:v>03/04/2023 15:02</c:v>
                </c:pt>
                <c:pt idx="1360">
                  <c:v>03/04/2023 15:02</c:v>
                </c:pt>
                <c:pt idx="1361">
                  <c:v>03/04/2023 15:02</c:v>
                </c:pt>
                <c:pt idx="1362">
                  <c:v>03/04/2023 15:02</c:v>
                </c:pt>
                <c:pt idx="1363">
                  <c:v>03/04/2023 15:02</c:v>
                </c:pt>
                <c:pt idx="1364">
                  <c:v>03/04/2023 15:02</c:v>
                </c:pt>
                <c:pt idx="1365">
                  <c:v>03/04/2023 15:02</c:v>
                </c:pt>
                <c:pt idx="1366">
                  <c:v>03/04/2023 15:02</c:v>
                </c:pt>
                <c:pt idx="1367">
                  <c:v>03/04/2023 15:02</c:v>
                </c:pt>
                <c:pt idx="1368">
                  <c:v>03/04/2023 15:02</c:v>
                </c:pt>
                <c:pt idx="1369">
                  <c:v>03/04/2023 15:02</c:v>
                </c:pt>
                <c:pt idx="1370">
                  <c:v>03/04/2023 15:02</c:v>
                </c:pt>
                <c:pt idx="1371">
                  <c:v>03/04/2023 15:02</c:v>
                </c:pt>
                <c:pt idx="1372">
                  <c:v>03/04/2023 15:02</c:v>
                </c:pt>
                <c:pt idx="1373">
                  <c:v>03/04/2023 15:02</c:v>
                </c:pt>
                <c:pt idx="1374">
                  <c:v>03/04/2023 15:02</c:v>
                </c:pt>
                <c:pt idx="1375">
                  <c:v>03/04/2023 15:02</c:v>
                </c:pt>
                <c:pt idx="1376">
                  <c:v>03/04/2023 15:02</c:v>
                </c:pt>
                <c:pt idx="1377">
                  <c:v>03/04/2023 15:02</c:v>
                </c:pt>
                <c:pt idx="1378">
                  <c:v>03/04/2023 15:02</c:v>
                </c:pt>
                <c:pt idx="1379">
                  <c:v>03/04/2023 15:02</c:v>
                </c:pt>
                <c:pt idx="1380">
                  <c:v>03/04/2023 15:02</c:v>
                </c:pt>
                <c:pt idx="1381">
                  <c:v>03/04/2023 15:02</c:v>
                </c:pt>
                <c:pt idx="1382">
                  <c:v>03/04/2023 15:02</c:v>
                </c:pt>
                <c:pt idx="1383">
                  <c:v>03/04/2023 15:02</c:v>
                </c:pt>
                <c:pt idx="1384">
                  <c:v>03/04/2023 15:02</c:v>
                </c:pt>
                <c:pt idx="1385">
                  <c:v>03/04/2023 15:02</c:v>
                </c:pt>
                <c:pt idx="1386">
                  <c:v>03/04/2023 15:02</c:v>
                </c:pt>
                <c:pt idx="1387">
                  <c:v>03/04/2023 15:02</c:v>
                </c:pt>
                <c:pt idx="1388">
                  <c:v>03/04/2023 15:02</c:v>
                </c:pt>
                <c:pt idx="1389">
                  <c:v>03/04/2023 15:02</c:v>
                </c:pt>
                <c:pt idx="1390">
                  <c:v>03/04/2023 15:02</c:v>
                </c:pt>
                <c:pt idx="1391">
                  <c:v>03/04/2023 15:02</c:v>
                </c:pt>
                <c:pt idx="1392">
                  <c:v>03/04/2023 15:02</c:v>
                </c:pt>
                <c:pt idx="1393">
                  <c:v>03/04/2023 15:02</c:v>
                </c:pt>
                <c:pt idx="1394">
                  <c:v>03/04/2023 15:02</c:v>
                </c:pt>
                <c:pt idx="1395">
                  <c:v>03/04/2023 15:02</c:v>
                </c:pt>
                <c:pt idx="1396">
                  <c:v>03/04/2023 15:02</c:v>
                </c:pt>
                <c:pt idx="1397">
                  <c:v>03/04/2023 15:02</c:v>
                </c:pt>
                <c:pt idx="1398">
                  <c:v>03/04/2023 15:02</c:v>
                </c:pt>
                <c:pt idx="1399">
                  <c:v>03/04/2023 15:02</c:v>
                </c:pt>
                <c:pt idx="1400">
                  <c:v>03/04/2023 15:02</c:v>
                </c:pt>
                <c:pt idx="1401">
                  <c:v>03/04/2023 15:02</c:v>
                </c:pt>
                <c:pt idx="1402">
                  <c:v>03/04/2023 15:02</c:v>
                </c:pt>
                <c:pt idx="1403">
                  <c:v>03/04/2023 15:02</c:v>
                </c:pt>
                <c:pt idx="1404">
                  <c:v>03/04/2023 15:02</c:v>
                </c:pt>
                <c:pt idx="1405">
                  <c:v>03/04/2023 15:02</c:v>
                </c:pt>
                <c:pt idx="1406">
                  <c:v>03/04/2023 15:02</c:v>
                </c:pt>
                <c:pt idx="1407">
                  <c:v>03/04/2023 15:03</c:v>
                </c:pt>
                <c:pt idx="1408">
                  <c:v>03/04/2023 15:03</c:v>
                </c:pt>
                <c:pt idx="1409">
                  <c:v>03/04/2023 15:03</c:v>
                </c:pt>
                <c:pt idx="1410">
                  <c:v>03/04/2023 15:03</c:v>
                </c:pt>
                <c:pt idx="1411">
                  <c:v>03/04/2023 15:03</c:v>
                </c:pt>
                <c:pt idx="1412">
                  <c:v>03/04/2023 15:03</c:v>
                </c:pt>
                <c:pt idx="1413">
                  <c:v>03/04/2023 15:03</c:v>
                </c:pt>
                <c:pt idx="1414">
                  <c:v>03/04/2023 15:03</c:v>
                </c:pt>
                <c:pt idx="1415">
                  <c:v>03/04/2023 15:03</c:v>
                </c:pt>
                <c:pt idx="1416">
                  <c:v>03/04/2023 15:03</c:v>
                </c:pt>
                <c:pt idx="1417">
                  <c:v>03/04/2023 15:03</c:v>
                </c:pt>
                <c:pt idx="1418">
                  <c:v>03/04/2023 15:03</c:v>
                </c:pt>
                <c:pt idx="1419">
                  <c:v>03/04/2023 15:03</c:v>
                </c:pt>
                <c:pt idx="1420">
                  <c:v>03/04/2023 15:03</c:v>
                </c:pt>
                <c:pt idx="1421">
                  <c:v>03/04/2023 15:03</c:v>
                </c:pt>
                <c:pt idx="1422">
                  <c:v>03/04/2023 15:03</c:v>
                </c:pt>
                <c:pt idx="1423">
                  <c:v>03/04/2023 15:03</c:v>
                </c:pt>
                <c:pt idx="1424">
                  <c:v>03/04/2023 15:03</c:v>
                </c:pt>
                <c:pt idx="1425">
                  <c:v>03/04/2023 15:03</c:v>
                </c:pt>
                <c:pt idx="1426">
                  <c:v>03/04/2023 15:03</c:v>
                </c:pt>
                <c:pt idx="1427">
                  <c:v>03/04/2023 15:03</c:v>
                </c:pt>
                <c:pt idx="1428">
                  <c:v>03/04/2023 15:03</c:v>
                </c:pt>
                <c:pt idx="1429">
                  <c:v>03/04/2023 15:03</c:v>
                </c:pt>
                <c:pt idx="1430">
                  <c:v>03/04/2023 15:03</c:v>
                </c:pt>
                <c:pt idx="1431">
                  <c:v>03/04/2023 15:03</c:v>
                </c:pt>
                <c:pt idx="1432">
                  <c:v>03/04/2023 15:03</c:v>
                </c:pt>
                <c:pt idx="1433">
                  <c:v>03/04/2023 15:03</c:v>
                </c:pt>
                <c:pt idx="1434">
                  <c:v>03/04/2023 15:03</c:v>
                </c:pt>
                <c:pt idx="1435">
                  <c:v>03/04/2023 15:03</c:v>
                </c:pt>
                <c:pt idx="1436">
                  <c:v>03/04/2023 15:03</c:v>
                </c:pt>
                <c:pt idx="1437">
                  <c:v>03/04/2023 15:03</c:v>
                </c:pt>
                <c:pt idx="1438">
                  <c:v>03/04/2023 15:03</c:v>
                </c:pt>
                <c:pt idx="1439">
                  <c:v>03/04/2023 15:03</c:v>
                </c:pt>
                <c:pt idx="1440">
                  <c:v>03/04/2023 15:03</c:v>
                </c:pt>
                <c:pt idx="1441">
                  <c:v>03/04/2023 15:03</c:v>
                </c:pt>
                <c:pt idx="1442">
                  <c:v>03/04/2023 15:03</c:v>
                </c:pt>
                <c:pt idx="1443">
                  <c:v>03/04/2023 15:03</c:v>
                </c:pt>
                <c:pt idx="1444">
                  <c:v>03/04/2023 15:03</c:v>
                </c:pt>
                <c:pt idx="1445">
                  <c:v>03/04/2023 15:03</c:v>
                </c:pt>
                <c:pt idx="1446">
                  <c:v>03/04/2023 15:03</c:v>
                </c:pt>
                <c:pt idx="1447">
                  <c:v>03/04/2023 15:03</c:v>
                </c:pt>
                <c:pt idx="1448">
                  <c:v>03/04/2023 15:03</c:v>
                </c:pt>
                <c:pt idx="1449">
                  <c:v>03/04/2023 15:03</c:v>
                </c:pt>
                <c:pt idx="1450">
                  <c:v>03/04/2023 15:03</c:v>
                </c:pt>
                <c:pt idx="1451">
                  <c:v>03/04/2023 15:03</c:v>
                </c:pt>
                <c:pt idx="1452">
                  <c:v>03/04/2023 15:03</c:v>
                </c:pt>
                <c:pt idx="1453">
                  <c:v>03/04/2023 15:03</c:v>
                </c:pt>
                <c:pt idx="1454">
                  <c:v>03/04/2023 15:03</c:v>
                </c:pt>
                <c:pt idx="1455">
                  <c:v>03/04/2023 15:03</c:v>
                </c:pt>
                <c:pt idx="1456">
                  <c:v>03/04/2023 15:03</c:v>
                </c:pt>
                <c:pt idx="1457">
                  <c:v>03/04/2023 15:03</c:v>
                </c:pt>
                <c:pt idx="1458">
                  <c:v>03/04/2023 15:03</c:v>
                </c:pt>
                <c:pt idx="1459">
                  <c:v>03/04/2023 15:03</c:v>
                </c:pt>
                <c:pt idx="1460">
                  <c:v>03/04/2023 15:03</c:v>
                </c:pt>
                <c:pt idx="1461">
                  <c:v>03/04/2023 15:03</c:v>
                </c:pt>
                <c:pt idx="1462">
                  <c:v>03/04/2023 15:03</c:v>
                </c:pt>
                <c:pt idx="1463">
                  <c:v>03/04/2023 15:03</c:v>
                </c:pt>
                <c:pt idx="1464">
                  <c:v>03/04/2023 15:03</c:v>
                </c:pt>
                <c:pt idx="1465">
                  <c:v>03/04/2023 15:03</c:v>
                </c:pt>
                <c:pt idx="1466">
                  <c:v>03/04/2023 15:03</c:v>
                </c:pt>
                <c:pt idx="1467">
                  <c:v>03/04/2023 15:04</c:v>
                </c:pt>
                <c:pt idx="1468">
                  <c:v>03/04/2023 15:04</c:v>
                </c:pt>
                <c:pt idx="1469">
                  <c:v>03/04/2023 15:04</c:v>
                </c:pt>
                <c:pt idx="1470">
                  <c:v>03/04/2023 15:04</c:v>
                </c:pt>
                <c:pt idx="1471">
                  <c:v>03/04/2023 15:04</c:v>
                </c:pt>
                <c:pt idx="1472">
                  <c:v>03/04/2023 15:04</c:v>
                </c:pt>
                <c:pt idx="1473">
                  <c:v>03/04/2023 15:04</c:v>
                </c:pt>
                <c:pt idx="1474">
                  <c:v>03/04/2023 15:04</c:v>
                </c:pt>
                <c:pt idx="1475">
                  <c:v>03/04/2023 15:04</c:v>
                </c:pt>
                <c:pt idx="1476">
                  <c:v>03/04/2023 15:04</c:v>
                </c:pt>
                <c:pt idx="1477">
                  <c:v>03/04/2023 15:04</c:v>
                </c:pt>
                <c:pt idx="1478">
                  <c:v>03/04/2023 15:04</c:v>
                </c:pt>
                <c:pt idx="1479">
                  <c:v>03/04/2023 15:04</c:v>
                </c:pt>
                <c:pt idx="1480">
                  <c:v>03/04/2023 15:04</c:v>
                </c:pt>
                <c:pt idx="1481">
                  <c:v>03/04/2023 15:04</c:v>
                </c:pt>
                <c:pt idx="1482">
                  <c:v>03/04/2023 15:04</c:v>
                </c:pt>
                <c:pt idx="1483">
                  <c:v>03/04/2023 15:04</c:v>
                </c:pt>
                <c:pt idx="1484">
                  <c:v>03/04/2023 15:04</c:v>
                </c:pt>
                <c:pt idx="1485">
                  <c:v>03/04/2023 15:04</c:v>
                </c:pt>
                <c:pt idx="1486">
                  <c:v>03/04/2023 15:04</c:v>
                </c:pt>
                <c:pt idx="1487">
                  <c:v>03/04/2023 15:04</c:v>
                </c:pt>
                <c:pt idx="1488">
                  <c:v>03/04/2023 15:04</c:v>
                </c:pt>
                <c:pt idx="1489">
                  <c:v>03/04/2023 15:04</c:v>
                </c:pt>
                <c:pt idx="1490">
                  <c:v>03/04/2023 15:04</c:v>
                </c:pt>
                <c:pt idx="1491">
                  <c:v>03/04/2023 15:04</c:v>
                </c:pt>
                <c:pt idx="1492">
                  <c:v>03/04/2023 15:04</c:v>
                </c:pt>
                <c:pt idx="1493">
                  <c:v>03/04/2023 15:04</c:v>
                </c:pt>
                <c:pt idx="1494">
                  <c:v>03/04/2023 15:04</c:v>
                </c:pt>
                <c:pt idx="1495">
                  <c:v>03/04/2023 15:04</c:v>
                </c:pt>
                <c:pt idx="1496">
                  <c:v>03/04/2023 15:04</c:v>
                </c:pt>
                <c:pt idx="1497">
                  <c:v>03/04/2023 15:04</c:v>
                </c:pt>
                <c:pt idx="1498">
                  <c:v>03/04/2023 15:04</c:v>
                </c:pt>
                <c:pt idx="1499">
                  <c:v>03/04/2023 15:04</c:v>
                </c:pt>
                <c:pt idx="1500">
                  <c:v>03/04/2023 15:04</c:v>
                </c:pt>
                <c:pt idx="1501">
                  <c:v>03/04/2023 15:04</c:v>
                </c:pt>
                <c:pt idx="1502">
                  <c:v>03/04/2023 15:04</c:v>
                </c:pt>
                <c:pt idx="1503">
                  <c:v>03/04/2023 15:04</c:v>
                </c:pt>
                <c:pt idx="1504">
                  <c:v>03/04/2023 15:04</c:v>
                </c:pt>
                <c:pt idx="1505">
                  <c:v>03/04/2023 15:04</c:v>
                </c:pt>
                <c:pt idx="1506">
                  <c:v>03/04/2023 15:04</c:v>
                </c:pt>
                <c:pt idx="1507">
                  <c:v>03/04/2023 15:04</c:v>
                </c:pt>
                <c:pt idx="1508">
                  <c:v>03/04/2023 15:04</c:v>
                </c:pt>
                <c:pt idx="1509">
                  <c:v>03/04/2023 15:04</c:v>
                </c:pt>
                <c:pt idx="1510">
                  <c:v>03/04/2023 15:04</c:v>
                </c:pt>
                <c:pt idx="1511">
                  <c:v>03/04/2023 15:04</c:v>
                </c:pt>
                <c:pt idx="1512">
                  <c:v>03/04/2023 15:04</c:v>
                </c:pt>
                <c:pt idx="1513">
                  <c:v>03/04/2023 15:04</c:v>
                </c:pt>
                <c:pt idx="1514">
                  <c:v>03/04/2023 15:04</c:v>
                </c:pt>
                <c:pt idx="1515">
                  <c:v>03/04/2023 15:04</c:v>
                </c:pt>
                <c:pt idx="1516">
                  <c:v>03/04/2023 15:04</c:v>
                </c:pt>
                <c:pt idx="1517">
                  <c:v>03/04/2023 15:04</c:v>
                </c:pt>
                <c:pt idx="1518">
                  <c:v>03/04/2023 15:04</c:v>
                </c:pt>
                <c:pt idx="1519">
                  <c:v>03/04/2023 15:04</c:v>
                </c:pt>
                <c:pt idx="1520">
                  <c:v>03/04/2023 15:04</c:v>
                </c:pt>
                <c:pt idx="1521">
                  <c:v>03/04/2023 15:04</c:v>
                </c:pt>
                <c:pt idx="1522">
                  <c:v>03/04/2023 15:04</c:v>
                </c:pt>
                <c:pt idx="1523">
                  <c:v>03/04/2023 15:04</c:v>
                </c:pt>
                <c:pt idx="1524">
                  <c:v>03/04/2023 15:04</c:v>
                </c:pt>
                <c:pt idx="1525">
                  <c:v>03/04/2023 15:04</c:v>
                </c:pt>
                <c:pt idx="1526">
                  <c:v>03/04/2023 15:04</c:v>
                </c:pt>
                <c:pt idx="1527">
                  <c:v>03/04/2023 15:05</c:v>
                </c:pt>
                <c:pt idx="1528">
                  <c:v>03/04/2023 15:05</c:v>
                </c:pt>
                <c:pt idx="1529">
                  <c:v>03/04/2023 15:05</c:v>
                </c:pt>
                <c:pt idx="1530">
                  <c:v>03/04/2023 15:05</c:v>
                </c:pt>
                <c:pt idx="1531">
                  <c:v>03/04/2023 15:05</c:v>
                </c:pt>
                <c:pt idx="1532">
                  <c:v>03/04/2023 15:05</c:v>
                </c:pt>
                <c:pt idx="1533">
                  <c:v>03/04/2023 15:05</c:v>
                </c:pt>
                <c:pt idx="1534">
                  <c:v>03/04/2023 15:05</c:v>
                </c:pt>
                <c:pt idx="1535">
                  <c:v>03/04/2023 15:05</c:v>
                </c:pt>
                <c:pt idx="1536">
                  <c:v>03/04/2023 15:05</c:v>
                </c:pt>
                <c:pt idx="1537">
                  <c:v>03/04/2023 15:05</c:v>
                </c:pt>
                <c:pt idx="1538">
                  <c:v>03/04/2023 15:05</c:v>
                </c:pt>
                <c:pt idx="1539">
                  <c:v>03/04/2023 15:05</c:v>
                </c:pt>
                <c:pt idx="1540">
                  <c:v>03/04/2023 15:05</c:v>
                </c:pt>
                <c:pt idx="1541">
                  <c:v>03/04/2023 15:05</c:v>
                </c:pt>
                <c:pt idx="1542">
                  <c:v>03/04/2023 15:05</c:v>
                </c:pt>
                <c:pt idx="1543">
                  <c:v>03/04/2023 15:05</c:v>
                </c:pt>
                <c:pt idx="1544">
                  <c:v>03/04/2023 15:05</c:v>
                </c:pt>
                <c:pt idx="1545">
                  <c:v>03/04/2023 15:05</c:v>
                </c:pt>
                <c:pt idx="1546">
                  <c:v>03/04/2023 15:05</c:v>
                </c:pt>
                <c:pt idx="1547">
                  <c:v>03/04/2023 15:05</c:v>
                </c:pt>
                <c:pt idx="1548">
                  <c:v>03/04/2023 15:05</c:v>
                </c:pt>
                <c:pt idx="1549">
                  <c:v>03/04/2023 15:05</c:v>
                </c:pt>
                <c:pt idx="1550">
                  <c:v>03/04/2023 15:05</c:v>
                </c:pt>
                <c:pt idx="1551">
                  <c:v>03/04/2023 15:05</c:v>
                </c:pt>
                <c:pt idx="1552">
                  <c:v>03/04/2023 15:05</c:v>
                </c:pt>
                <c:pt idx="1553">
                  <c:v>03/04/2023 15:05</c:v>
                </c:pt>
                <c:pt idx="1554">
                  <c:v>03/04/2023 15:05</c:v>
                </c:pt>
                <c:pt idx="1555">
                  <c:v>03/04/2023 15:05</c:v>
                </c:pt>
                <c:pt idx="1556">
                  <c:v>03/04/2023 15:05</c:v>
                </c:pt>
                <c:pt idx="1557">
                  <c:v>03/04/2023 15:05</c:v>
                </c:pt>
                <c:pt idx="1558">
                  <c:v>03/04/2023 15:05</c:v>
                </c:pt>
                <c:pt idx="1559">
                  <c:v>03/04/2023 15:05</c:v>
                </c:pt>
                <c:pt idx="1560">
                  <c:v>03/04/2023 15:05</c:v>
                </c:pt>
                <c:pt idx="1561">
                  <c:v>03/04/2023 15:05</c:v>
                </c:pt>
                <c:pt idx="1562">
                  <c:v>03/04/2023 15:05</c:v>
                </c:pt>
                <c:pt idx="1563">
                  <c:v>03/04/2023 15:05</c:v>
                </c:pt>
                <c:pt idx="1564">
                  <c:v>03/04/2023 15:05</c:v>
                </c:pt>
                <c:pt idx="1565">
                  <c:v>03/04/2023 15:05</c:v>
                </c:pt>
                <c:pt idx="1566">
                  <c:v>03/04/2023 15:05</c:v>
                </c:pt>
                <c:pt idx="1567">
                  <c:v>03/04/2023 15:05</c:v>
                </c:pt>
                <c:pt idx="1568">
                  <c:v>03/04/2023 15:05</c:v>
                </c:pt>
                <c:pt idx="1569">
                  <c:v>03/04/2023 15:05</c:v>
                </c:pt>
                <c:pt idx="1570">
                  <c:v>03/04/2023 15:05</c:v>
                </c:pt>
                <c:pt idx="1571">
                  <c:v>03/04/2023 15:05</c:v>
                </c:pt>
                <c:pt idx="1572">
                  <c:v>03/04/2023 15:05</c:v>
                </c:pt>
                <c:pt idx="1573">
                  <c:v>03/04/2023 15:05</c:v>
                </c:pt>
                <c:pt idx="1574">
                  <c:v>03/04/2023 15:05</c:v>
                </c:pt>
                <c:pt idx="1575">
                  <c:v>03/04/2023 15:05</c:v>
                </c:pt>
                <c:pt idx="1576">
                  <c:v>03/04/2023 15:05</c:v>
                </c:pt>
                <c:pt idx="1577">
                  <c:v>03/04/2023 15:05</c:v>
                </c:pt>
                <c:pt idx="1578">
                  <c:v>03/04/2023 15:05</c:v>
                </c:pt>
                <c:pt idx="1579">
                  <c:v>03/04/2023 15:05</c:v>
                </c:pt>
                <c:pt idx="1580">
                  <c:v>03/04/2023 15:05</c:v>
                </c:pt>
                <c:pt idx="1581">
                  <c:v>03/04/2023 15:05</c:v>
                </c:pt>
                <c:pt idx="1582">
                  <c:v>03/04/2023 15:05</c:v>
                </c:pt>
                <c:pt idx="1583">
                  <c:v>03/04/2023 15:05</c:v>
                </c:pt>
                <c:pt idx="1584">
                  <c:v>03/04/2023 15:05</c:v>
                </c:pt>
                <c:pt idx="1585">
                  <c:v>03/04/2023 15:05</c:v>
                </c:pt>
                <c:pt idx="1586">
                  <c:v>03/04/2023 15:06</c:v>
                </c:pt>
                <c:pt idx="1587">
                  <c:v>03/04/2023 15:06</c:v>
                </c:pt>
                <c:pt idx="1588">
                  <c:v>03/04/2023 15:06</c:v>
                </c:pt>
                <c:pt idx="1589">
                  <c:v>03/04/2023 15:06</c:v>
                </c:pt>
                <c:pt idx="1590">
                  <c:v>03/04/2023 15:06</c:v>
                </c:pt>
                <c:pt idx="1591">
                  <c:v>03/04/2023 15:06</c:v>
                </c:pt>
                <c:pt idx="1592">
                  <c:v>03/04/2023 15:06</c:v>
                </c:pt>
                <c:pt idx="1593">
                  <c:v>03/04/2023 15:06</c:v>
                </c:pt>
                <c:pt idx="1594">
                  <c:v>03/04/2023 15:06</c:v>
                </c:pt>
                <c:pt idx="1595">
                  <c:v>03/04/2023 15:06</c:v>
                </c:pt>
                <c:pt idx="1596">
                  <c:v>03/04/2023 15:06</c:v>
                </c:pt>
                <c:pt idx="1597">
                  <c:v>03/04/2023 15:06</c:v>
                </c:pt>
                <c:pt idx="1598">
                  <c:v>03/04/2023 15:06</c:v>
                </c:pt>
                <c:pt idx="1599">
                  <c:v>03/04/2023 15:06</c:v>
                </c:pt>
                <c:pt idx="1600">
                  <c:v>03/04/2023 15:06</c:v>
                </c:pt>
                <c:pt idx="1601">
                  <c:v>03/04/2023 15:06</c:v>
                </c:pt>
                <c:pt idx="1602">
                  <c:v>03/04/2023 15:06</c:v>
                </c:pt>
                <c:pt idx="1603">
                  <c:v>03/04/2023 15:06</c:v>
                </c:pt>
                <c:pt idx="1604">
                  <c:v>03/04/2023 15:06</c:v>
                </c:pt>
                <c:pt idx="1605">
                  <c:v>03/04/2023 15:06</c:v>
                </c:pt>
                <c:pt idx="1606">
                  <c:v>03/04/2023 15:06</c:v>
                </c:pt>
                <c:pt idx="1607">
                  <c:v>03/04/2023 15:06</c:v>
                </c:pt>
                <c:pt idx="1608">
                  <c:v>03/04/2023 15:06</c:v>
                </c:pt>
                <c:pt idx="1609">
                  <c:v>03/04/2023 15:06</c:v>
                </c:pt>
                <c:pt idx="1610">
                  <c:v>03/04/2023 15:06</c:v>
                </c:pt>
                <c:pt idx="1611">
                  <c:v>03/04/2023 15:06</c:v>
                </c:pt>
                <c:pt idx="1612">
                  <c:v>03/04/2023 15:06</c:v>
                </c:pt>
                <c:pt idx="1613">
                  <c:v>03/04/2023 15:06</c:v>
                </c:pt>
                <c:pt idx="1614">
                  <c:v>03/04/2023 15:06</c:v>
                </c:pt>
                <c:pt idx="1615">
                  <c:v>03/04/2023 15:06</c:v>
                </c:pt>
                <c:pt idx="1616">
                  <c:v>03/04/2023 15:06</c:v>
                </c:pt>
                <c:pt idx="1617">
                  <c:v>03/04/2023 15:06</c:v>
                </c:pt>
                <c:pt idx="1618">
                  <c:v>03/04/2023 15:06</c:v>
                </c:pt>
                <c:pt idx="1619">
                  <c:v>03/04/2023 15:06</c:v>
                </c:pt>
                <c:pt idx="1620">
                  <c:v>03/04/2023 15:06</c:v>
                </c:pt>
                <c:pt idx="1621">
                  <c:v>03/04/2023 15:06</c:v>
                </c:pt>
                <c:pt idx="1622">
                  <c:v>03/04/2023 15:06</c:v>
                </c:pt>
                <c:pt idx="1623">
                  <c:v>03/04/2023 15:06</c:v>
                </c:pt>
                <c:pt idx="1624">
                  <c:v>03/04/2023 15:06</c:v>
                </c:pt>
                <c:pt idx="1625">
                  <c:v>03/04/2023 15:06</c:v>
                </c:pt>
                <c:pt idx="1626">
                  <c:v>03/04/2023 15:06</c:v>
                </c:pt>
                <c:pt idx="1627">
                  <c:v>03/04/2023 15:06</c:v>
                </c:pt>
                <c:pt idx="1628">
                  <c:v>03/04/2023 15:06</c:v>
                </c:pt>
                <c:pt idx="1629">
                  <c:v>03/04/2023 15:06</c:v>
                </c:pt>
                <c:pt idx="1630">
                  <c:v>03/04/2023 15:06</c:v>
                </c:pt>
                <c:pt idx="1631">
                  <c:v>03/04/2023 15:06</c:v>
                </c:pt>
                <c:pt idx="1632">
                  <c:v>03/04/2023 15:06</c:v>
                </c:pt>
                <c:pt idx="1633">
                  <c:v>03/04/2023 15:06</c:v>
                </c:pt>
                <c:pt idx="1634">
                  <c:v>03/04/2023 15:06</c:v>
                </c:pt>
                <c:pt idx="1635">
                  <c:v>03/04/2023 15:06</c:v>
                </c:pt>
                <c:pt idx="1636">
                  <c:v>03/04/2023 15:06</c:v>
                </c:pt>
                <c:pt idx="1637">
                  <c:v>03/04/2023 15:06</c:v>
                </c:pt>
                <c:pt idx="1638">
                  <c:v>03/04/2023 15:06</c:v>
                </c:pt>
                <c:pt idx="1639">
                  <c:v>03/04/2023 15:06</c:v>
                </c:pt>
                <c:pt idx="1640">
                  <c:v>03/04/2023 15:06</c:v>
                </c:pt>
                <c:pt idx="1641">
                  <c:v>03/04/2023 15:06</c:v>
                </c:pt>
                <c:pt idx="1642">
                  <c:v>03/04/2023 15:06</c:v>
                </c:pt>
                <c:pt idx="1643">
                  <c:v>03/04/2023 15:06</c:v>
                </c:pt>
                <c:pt idx="1644">
                  <c:v>03/04/2023 15:06</c:v>
                </c:pt>
                <c:pt idx="1645">
                  <c:v>03/04/2023 15:06</c:v>
                </c:pt>
                <c:pt idx="1646">
                  <c:v>03/04/2023 15:07</c:v>
                </c:pt>
                <c:pt idx="1647">
                  <c:v>03/04/2023 15:07</c:v>
                </c:pt>
                <c:pt idx="1648">
                  <c:v>03/04/2023 15:07</c:v>
                </c:pt>
                <c:pt idx="1649">
                  <c:v>03/04/2023 15:07</c:v>
                </c:pt>
                <c:pt idx="1650">
                  <c:v>03/04/2023 15:07</c:v>
                </c:pt>
                <c:pt idx="1651">
                  <c:v>03/04/2023 15:07</c:v>
                </c:pt>
                <c:pt idx="1652">
                  <c:v>03/04/2023 15:07</c:v>
                </c:pt>
                <c:pt idx="1653">
                  <c:v>03/04/2023 15:07</c:v>
                </c:pt>
                <c:pt idx="1654">
                  <c:v>03/04/2023 15:07</c:v>
                </c:pt>
                <c:pt idx="1655">
                  <c:v>03/04/2023 15:07</c:v>
                </c:pt>
                <c:pt idx="1656">
                  <c:v>03/04/2023 15:07</c:v>
                </c:pt>
                <c:pt idx="1657">
                  <c:v>03/04/2023 15:07</c:v>
                </c:pt>
                <c:pt idx="1658">
                  <c:v>03/04/2023 15:07</c:v>
                </c:pt>
                <c:pt idx="1659">
                  <c:v>03/04/2023 15:07</c:v>
                </c:pt>
                <c:pt idx="1660">
                  <c:v>03/04/2023 15:07</c:v>
                </c:pt>
                <c:pt idx="1661">
                  <c:v>03/04/2023 15:07</c:v>
                </c:pt>
                <c:pt idx="1662">
                  <c:v>03/04/2023 15:07</c:v>
                </c:pt>
                <c:pt idx="1663">
                  <c:v>03/04/2023 15:07</c:v>
                </c:pt>
                <c:pt idx="1664">
                  <c:v>03/04/2023 15:07</c:v>
                </c:pt>
                <c:pt idx="1665">
                  <c:v>03/04/2023 15:07</c:v>
                </c:pt>
                <c:pt idx="1666">
                  <c:v>03/04/2023 15:07</c:v>
                </c:pt>
                <c:pt idx="1667">
                  <c:v>03/04/2023 15:07</c:v>
                </c:pt>
                <c:pt idx="1668">
                  <c:v>03/04/2023 15:07</c:v>
                </c:pt>
                <c:pt idx="1669">
                  <c:v>03/04/2023 15:07</c:v>
                </c:pt>
                <c:pt idx="1670">
                  <c:v>03/04/2023 15:07</c:v>
                </c:pt>
                <c:pt idx="1671">
                  <c:v>03/04/2023 15:07</c:v>
                </c:pt>
                <c:pt idx="1672">
                  <c:v>03/04/2023 15:07</c:v>
                </c:pt>
                <c:pt idx="1673">
                  <c:v>03/04/2023 15:07</c:v>
                </c:pt>
                <c:pt idx="1674">
                  <c:v>03/04/2023 15:07</c:v>
                </c:pt>
                <c:pt idx="1675">
                  <c:v>03/04/2023 15:07</c:v>
                </c:pt>
                <c:pt idx="1676">
                  <c:v>03/04/2023 15:07</c:v>
                </c:pt>
                <c:pt idx="1677">
                  <c:v>03/04/2023 15:07</c:v>
                </c:pt>
                <c:pt idx="1678">
                  <c:v>03/04/2023 15:07</c:v>
                </c:pt>
                <c:pt idx="1679">
                  <c:v>03/04/2023 15:07</c:v>
                </c:pt>
                <c:pt idx="1680">
                  <c:v>03/04/2023 15:07</c:v>
                </c:pt>
                <c:pt idx="1681">
                  <c:v>03/04/2023 15:07</c:v>
                </c:pt>
                <c:pt idx="1682">
                  <c:v>03/04/2023 15:07</c:v>
                </c:pt>
                <c:pt idx="1683">
                  <c:v>03/04/2023 15:07</c:v>
                </c:pt>
                <c:pt idx="1684">
                  <c:v>03/04/2023 15:07</c:v>
                </c:pt>
                <c:pt idx="1685">
                  <c:v>03/04/2023 15:07</c:v>
                </c:pt>
                <c:pt idx="1686">
                  <c:v>03/04/2023 15:07</c:v>
                </c:pt>
                <c:pt idx="1687">
                  <c:v>03/04/2023 15:07</c:v>
                </c:pt>
                <c:pt idx="1688">
                  <c:v>03/04/2023 15:07</c:v>
                </c:pt>
                <c:pt idx="1689">
                  <c:v>03/04/2023 15:07</c:v>
                </c:pt>
                <c:pt idx="1690">
                  <c:v>03/04/2023 15:07</c:v>
                </c:pt>
                <c:pt idx="1691">
                  <c:v>03/04/2023 15:07</c:v>
                </c:pt>
                <c:pt idx="1692">
                  <c:v>03/04/2023 15:07</c:v>
                </c:pt>
                <c:pt idx="1693">
                  <c:v>03/04/2023 15:07</c:v>
                </c:pt>
                <c:pt idx="1694">
                  <c:v>03/04/2023 15:07</c:v>
                </c:pt>
                <c:pt idx="1695">
                  <c:v>03/04/2023 15:07</c:v>
                </c:pt>
                <c:pt idx="1696">
                  <c:v>03/04/2023 15:07</c:v>
                </c:pt>
                <c:pt idx="1697">
                  <c:v>03/04/2023 15:07</c:v>
                </c:pt>
                <c:pt idx="1698">
                  <c:v>03/04/2023 15:07</c:v>
                </c:pt>
                <c:pt idx="1699">
                  <c:v>03/04/2023 15:07</c:v>
                </c:pt>
                <c:pt idx="1700">
                  <c:v>03/04/2023 15:07</c:v>
                </c:pt>
                <c:pt idx="1701">
                  <c:v>03/04/2023 15:07</c:v>
                </c:pt>
                <c:pt idx="1702">
                  <c:v>03/04/2023 15:07</c:v>
                </c:pt>
                <c:pt idx="1703">
                  <c:v>03/04/2023 15:07</c:v>
                </c:pt>
                <c:pt idx="1704">
                  <c:v>03/04/2023 15:07</c:v>
                </c:pt>
                <c:pt idx="1705">
                  <c:v>03/04/2023 15:07</c:v>
                </c:pt>
                <c:pt idx="1706">
                  <c:v>03/04/2023 15:08</c:v>
                </c:pt>
                <c:pt idx="1707">
                  <c:v>03/04/2023 15:08</c:v>
                </c:pt>
                <c:pt idx="1708">
                  <c:v>03/04/2023 15:08</c:v>
                </c:pt>
                <c:pt idx="1709">
                  <c:v>03/04/2023 15:08</c:v>
                </c:pt>
                <c:pt idx="1710">
                  <c:v>03/04/2023 15:08</c:v>
                </c:pt>
                <c:pt idx="1711">
                  <c:v>03/04/2023 15:08</c:v>
                </c:pt>
                <c:pt idx="1712">
                  <c:v>03/04/2023 15:08</c:v>
                </c:pt>
                <c:pt idx="1713">
                  <c:v>03/04/2023 15:08</c:v>
                </c:pt>
                <c:pt idx="1714">
                  <c:v>03/04/2023 15:08</c:v>
                </c:pt>
                <c:pt idx="1715">
                  <c:v>03/04/2023 15:08</c:v>
                </c:pt>
                <c:pt idx="1716">
                  <c:v>03/04/2023 15:08</c:v>
                </c:pt>
                <c:pt idx="1717">
                  <c:v>03/04/2023 15:08</c:v>
                </c:pt>
                <c:pt idx="1718">
                  <c:v>03/04/2023 15:08</c:v>
                </c:pt>
                <c:pt idx="1719">
                  <c:v>03/04/2023 15:08</c:v>
                </c:pt>
                <c:pt idx="1720">
                  <c:v>03/04/2023 15:08</c:v>
                </c:pt>
                <c:pt idx="1721">
                  <c:v>03/04/2023 15:08</c:v>
                </c:pt>
                <c:pt idx="1722">
                  <c:v>03/04/2023 15:08</c:v>
                </c:pt>
                <c:pt idx="1723">
                  <c:v>03/04/2023 15:08</c:v>
                </c:pt>
                <c:pt idx="1724">
                  <c:v>03/04/2023 15:08</c:v>
                </c:pt>
                <c:pt idx="1725">
                  <c:v>03/04/2023 15:08</c:v>
                </c:pt>
                <c:pt idx="1726">
                  <c:v>03/04/2023 15:08</c:v>
                </c:pt>
                <c:pt idx="1727">
                  <c:v>03/04/2023 15:08</c:v>
                </c:pt>
                <c:pt idx="1728">
                  <c:v>03/04/2023 15:08</c:v>
                </c:pt>
                <c:pt idx="1729">
                  <c:v>03/04/2023 15:08</c:v>
                </c:pt>
                <c:pt idx="1730">
                  <c:v>03/04/2023 15:08</c:v>
                </c:pt>
                <c:pt idx="1731">
                  <c:v>03/04/2023 15:08</c:v>
                </c:pt>
                <c:pt idx="1732">
                  <c:v>03/04/2023 15:08</c:v>
                </c:pt>
                <c:pt idx="1733">
                  <c:v>03/04/2023 15:08</c:v>
                </c:pt>
                <c:pt idx="1734">
                  <c:v>03/04/2023 15:08</c:v>
                </c:pt>
                <c:pt idx="1735">
                  <c:v>03/04/2023 15:08</c:v>
                </c:pt>
                <c:pt idx="1736">
                  <c:v>03/04/2023 15:08</c:v>
                </c:pt>
                <c:pt idx="1737">
                  <c:v>03/04/2023 15:08</c:v>
                </c:pt>
                <c:pt idx="1738">
                  <c:v>03/04/2023 15:08</c:v>
                </c:pt>
                <c:pt idx="1739">
                  <c:v>03/04/2023 15:08</c:v>
                </c:pt>
                <c:pt idx="1740">
                  <c:v>03/04/2023 15:08</c:v>
                </c:pt>
                <c:pt idx="1741">
                  <c:v>03/04/2023 15:08</c:v>
                </c:pt>
                <c:pt idx="1742">
                  <c:v>03/04/2023 15:08</c:v>
                </c:pt>
                <c:pt idx="1743">
                  <c:v>03/04/2023 15:08</c:v>
                </c:pt>
                <c:pt idx="1744">
                  <c:v>03/04/2023 15:08</c:v>
                </c:pt>
                <c:pt idx="1745">
                  <c:v>03/04/2023 15:08</c:v>
                </c:pt>
                <c:pt idx="1746">
                  <c:v>03/04/2023 15:08</c:v>
                </c:pt>
                <c:pt idx="1747">
                  <c:v>03/04/2023 15:08</c:v>
                </c:pt>
                <c:pt idx="1748">
                  <c:v>03/04/2023 15:08</c:v>
                </c:pt>
                <c:pt idx="1749">
                  <c:v>03/04/2023 15:08</c:v>
                </c:pt>
                <c:pt idx="1750">
                  <c:v>03/04/2023 15:08</c:v>
                </c:pt>
                <c:pt idx="1751">
                  <c:v>03/04/2023 15:08</c:v>
                </c:pt>
                <c:pt idx="1752">
                  <c:v>03/04/2023 15:08</c:v>
                </c:pt>
                <c:pt idx="1753">
                  <c:v>03/04/2023 15:08</c:v>
                </c:pt>
                <c:pt idx="1754">
                  <c:v>03/04/2023 15:08</c:v>
                </c:pt>
                <c:pt idx="1755">
                  <c:v>03/04/2023 15:08</c:v>
                </c:pt>
                <c:pt idx="1756">
                  <c:v>03/04/2023 15:08</c:v>
                </c:pt>
                <c:pt idx="1757">
                  <c:v>03/04/2023 15:08</c:v>
                </c:pt>
                <c:pt idx="1758">
                  <c:v>03/04/2023 15:08</c:v>
                </c:pt>
                <c:pt idx="1759">
                  <c:v>03/04/2023 15:08</c:v>
                </c:pt>
                <c:pt idx="1760">
                  <c:v>03/04/2023 15:08</c:v>
                </c:pt>
                <c:pt idx="1761">
                  <c:v>03/04/2023 15:08</c:v>
                </c:pt>
                <c:pt idx="1762">
                  <c:v>03/04/2023 15:08</c:v>
                </c:pt>
                <c:pt idx="1763">
                  <c:v>03/04/2023 15:08</c:v>
                </c:pt>
                <c:pt idx="1764">
                  <c:v>03/04/2023 15:08</c:v>
                </c:pt>
                <c:pt idx="1765">
                  <c:v>03/04/2023 15:09</c:v>
                </c:pt>
                <c:pt idx="1766">
                  <c:v>03/04/2023 15:09</c:v>
                </c:pt>
                <c:pt idx="1767">
                  <c:v>03/04/2023 15:09</c:v>
                </c:pt>
                <c:pt idx="1768">
                  <c:v>03/04/2023 15:09</c:v>
                </c:pt>
                <c:pt idx="1769">
                  <c:v>03/04/2023 15:09</c:v>
                </c:pt>
                <c:pt idx="1770">
                  <c:v>03/04/2023 15:09</c:v>
                </c:pt>
                <c:pt idx="1771">
                  <c:v>03/04/2023 15:09</c:v>
                </c:pt>
                <c:pt idx="1772">
                  <c:v>03/04/2023 15:09</c:v>
                </c:pt>
                <c:pt idx="1773">
                  <c:v>03/04/2023 15:09</c:v>
                </c:pt>
                <c:pt idx="1774">
                  <c:v>03/04/2023 15:09</c:v>
                </c:pt>
                <c:pt idx="1775">
                  <c:v>03/04/2023 15:09</c:v>
                </c:pt>
                <c:pt idx="1776">
                  <c:v>03/04/2023 15:09</c:v>
                </c:pt>
                <c:pt idx="1777">
                  <c:v>03/04/2023 15:09</c:v>
                </c:pt>
                <c:pt idx="1778">
                  <c:v>03/04/2023 15:09</c:v>
                </c:pt>
                <c:pt idx="1779">
                  <c:v>03/04/2023 15:09</c:v>
                </c:pt>
                <c:pt idx="1780">
                  <c:v>03/04/2023 15:09</c:v>
                </c:pt>
                <c:pt idx="1781">
                  <c:v>03/04/2023 15:09</c:v>
                </c:pt>
                <c:pt idx="1782">
                  <c:v>03/04/2023 15:09</c:v>
                </c:pt>
                <c:pt idx="1783">
                  <c:v>03/04/2023 15:09</c:v>
                </c:pt>
                <c:pt idx="1784">
                  <c:v>03/04/2023 15:09</c:v>
                </c:pt>
                <c:pt idx="1785">
                  <c:v>03/04/2023 15:09</c:v>
                </c:pt>
                <c:pt idx="1786">
                  <c:v>03/04/2023 15:09</c:v>
                </c:pt>
                <c:pt idx="1787">
                  <c:v>03/04/2023 15:09</c:v>
                </c:pt>
                <c:pt idx="1788">
                  <c:v>03/04/2023 15:09</c:v>
                </c:pt>
                <c:pt idx="1789">
                  <c:v>03/04/2023 15:09</c:v>
                </c:pt>
                <c:pt idx="1790">
                  <c:v>03/04/2023 15:09</c:v>
                </c:pt>
                <c:pt idx="1791">
                  <c:v>03/04/2023 15:09</c:v>
                </c:pt>
                <c:pt idx="1792">
                  <c:v>03/04/2023 15:09</c:v>
                </c:pt>
                <c:pt idx="1793">
                  <c:v>03/04/2023 15:09</c:v>
                </c:pt>
                <c:pt idx="1794">
                  <c:v>03/04/2023 15:09</c:v>
                </c:pt>
                <c:pt idx="1795">
                  <c:v>03/04/2023 15:09</c:v>
                </c:pt>
                <c:pt idx="1796">
                  <c:v>03/04/2023 15:09</c:v>
                </c:pt>
                <c:pt idx="1797">
                  <c:v>03/04/2023 15:09</c:v>
                </c:pt>
                <c:pt idx="1798">
                  <c:v>03/04/2023 15:09</c:v>
                </c:pt>
                <c:pt idx="1799">
                  <c:v>03/04/2023 15:09</c:v>
                </c:pt>
                <c:pt idx="1800">
                  <c:v>03/04/2023 15:09</c:v>
                </c:pt>
                <c:pt idx="1801">
                  <c:v>03/04/2023 15:09</c:v>
                </c:pt>
                <c:pt idx="1802">
                  <c:v>03/04/2023 15:09</c:v>
                </c:pt>
                <c:pt idx="1803">
                  <c:v>03/04/2023 15:09</c:v>
                </c:pt>
                <c:pt idx="1804">
                  <c:v>03/04/2023 15:09</c:v>
                </c:pt>
                <c:pt idx="1805">
                  <c:v>03/04/2023 15:09</c:v>
                </c:pt>
                <c:pt idx="1806">
                  <c:v>03/04/2023 15:09</c:v>
                </c:pt>
                <c:pt idx="1807">
                  <c:v>03/04/2023 15:09</c:v>
                </c:pt>
                <c:pt idx="1808">
                  <c:v>03/04/2023 15:09</c:v>
                </c:pt>
                <c:pt idx="1809">
                  <c:v>03/04/2023 15:09</c:v>
                </c:pt>
                <c:pt idx="1810">
                  <c:v>03/04/2023 15:09</c:v>
                </c:pt>
                <c:pt idx="1811">
                  <c:v>03/04/2023 15:09</c:v>
                </c:pt>
                <c:pt idx="1812">
                  <c:v>03/04/2023 15:09</c:v>
                </c:pt>
                <c:pt idx="1813">
                  <c:v>03/04/2023 15:09</c:v>
                </c:pt>
                <c:pt idx="1814">
                  <c:v>03/04/2023 15:09</c:v>
                </c:pt>
                <c:pt idx="1815">
                  <c:v>03/04/2023 15:09</c:v>
                </c:pt>
                <c:pt idx="1816">
                  <c:v>03/04/2023 15:09</c:v>
                </c:pt>
                <c:pt idx="1817">
                  <c:v>03/04/2023 15:09</c:v>
                </c:pt>
                <c:pt idx="1818">
                  <c:v>03/04/2023 15:09</c:v>
                </c:pt>
                <c:pt idx="1819">
                  <c:v>03/04/2023 15:09</c:v>
                </c:pt>
                <c:pt idx="1820">
                  <c:v>03/04/2023 15:09</c:v>
                </c:pt>
                <c:pt idx="1821">
                  <c:v>03/04/2023 15:09</c:v>
                </c:pt>
                <c:pt idx="1822">
                  <c:v>03/04/2023 15:09</c:v>
                </c:pt>
                <c:pt idx="1823">
                  <c:v>03/04/2023 15:09</c:v>
                </c:pt>
                <c:pt idx="1824">
                  <c:v>03/04/2023 15:09</c:v>
                </c:pt>
                <c:pt idx="1825">
                  <c:v>03/04/2023 15:10</c:v>
                </c:pt>
                <c:pt idx="1826">
                  <c:v>03/04/2023 15:10</c:v>
                </c:pt>
                <c:pt idx="1827">
                  <c:v>03/04/2023 15:10</c:v>
                </c:pt>
                <c:pt idx="1828">
                  <c:v>03/04/2023 15:10</c:v>
                </c:pt>
                <c:pt idx="1829">
                  <c:v>03/04/2023 15:10</c:v>
                </c:pt>
                <c:pt idx="1830">
                  <c:v>03/04/2023 15:10</c:v>
                </c:pt>
                <c:pt idx="1831">
                  <c:v>03/04/2023 15:10</c:v>
                </c:pt>
                <c:pt idx="1832">
                  <c:v>03/04/2023 15:10</c:v>
                </c:pt>
                <c:pt idx="1833">
                  <c:v>03/04/2023 15:10</c:v>
                </c:pt>
                <c:pt idx="1834">
                  <c:v>03/04/2023 15:10</c:v>
                </c:pt>
                <c:pt idx="1835">
                  <c:v>03/04/2023 15:10</c:v>
                </c:pt>
                <c:pt idx="1836">
                  <c:v>03/04/2023 15:10</c:v>
                </c:pt>
                <c:pt idx="1837">
                  <c:v>03/04/2023 15:10</c:v>
                </c:pt>
                <c:pt idx="1838">
                  <c:v>03/04/2023 15:10</c:v>
                </c:pt>
                <c:pt idx="1839">
                  <c:v>03/04/2023 15:10</c:v>
                </c:pt>
                <c:pt idx="1840">
                  <c:v>03/04/2023 15:10</c:v>
                </c:pt>
                <c:pt idx="1841">
                  <c:v>03/04/2023 15:10</c:v>
                </c:pt>
                <c:pt idx="1842">
                  <c:v>03/04/2023 15:10</c:v>
                </c:pt>
                <c:pt idx="1843">
                  <c:v>03/04/2023 15:10</c:v>
                </c:pt>
                <c:pt idx="1844">
                  <c:v>03/04/2023 15:10</c:v>
                </c:pt>
                <c:pt idx="1845">
                  <c:v>03/04/2023 15:10</c:v>
                </c:pt>
                <c:pt idx="1846">
                  <c:v>03/04/2023 15:10</c:v>
                </c:pt>
                <c:pt idx="1847">
                  <c:v>03/04/2023 15:10</c:v>
                </c:pt>
                <c:pt idx="1848">
                  <c:v>03/04/2023 15:10</c:v>
                </c:pt>
                <c:pt idx="1849">
                  <c:v>03/04/2023 15:10</c:v>
                </c:pt>
                <c:pt idx="1850">
                  <c:v>03/04/2023 15:10</c:v>
                </c:pt>
                <c:pt idx="1851">
                  <c:v>03/04/2023 15:10</c:v>
                </c:pt>
                <c:pt idx="1852">
                  <c:v>03/04/2023 15:10</c:v>
                </c:pt>
                <c:pt idx="1853">
                  <c:v>03/04/2023 15:10</c:v>
                </c:pt>
                <c:pt idx="1854">
                  <c:v>03/04/2023 15:10</c:v>
                </c:pt>
                <c:pt idx="1855">
                  <c:v>03/04/2023 15:10</c:v>
                </c:pt>
                <c:pt idx="1856">
                  <c:v>03/04/2023 15:10</c:v>
                </c:pt>
                <c:pt idx="1857">
                  <c:v>03/04/2023 15:10</c:v>
                </c:pt>
                <c:pt idx="1858">
                  <c:v>03/04/2023 15:10</c:v>
                </c:pt>
                <c:pt idx="1859">
                  <c:v>03/04/2023 15:10</c:v>
                </c:pt>
                <c:pt idx="1860">
                  <c:v>03/04/2023 15:10</c:v>
                </c:pt>
                <c:pt idx="1861">
                  <c:v>03/04/2023 15:10</c:v>
                </c:pt>
                <c:pt idx="1862">
                  <c:v>03/04/2023 15:10</c:v>
                </c:pt>
                <c:pt idx="1863">
                  <c:v>03/04/2023 15:10</c:v>
                </c:pt>
                <c:pt idx="1864">
                  <c:v>03/04/2023 15:10</c:v>
                </c:pt>
                <c:pt idx="1865">
                  <c:v>03/04/2023 15:10</c:v>
                </c:pt>
                <c:pt idx="1866">
                  <c:v>03/04/2023 15:10</c:v>
                </c:pt>
                <c:pt idx="1867">
                  <c:v>03/04/2023 15:10</c:v>
                </c:pt>
                <c:pt idx="1868">
                  <c:v>03/04/2023 15:10</c:v>
                </c:pt>
                <c:pt idx="1869">
                  <c:v>03/04/2023 15:10</c:v>
                </c:pt>
                <c:pt idx="1870">
                  <c:v>03/04/2023 15:10</c:v>
                </c:pt>
                <c:pt idx="1871">
                  <c:v>03/04/2023 15:10</c:v>
                </c:pt>
                <c:pt idx="1872">
                  <c:v>03/04/2023 15:10</c:v>
                </c:pt>
                <c:pt idx="1873">
                  <c:v>03/04/2023 15:10</c:v>
                </c:pt>
                <c:pt idx="1874">
                  <c:v>03/04/2023 15:10</c:v>
                </c:pt>
                <c:pt idx="1875">
                  <c:v>03/04/2023 15:10</c:v>
                </c:pt>
                <c:pt idx="1876">
                  <c:v>03/04/2023 15:10</c:v>
                </c:pt>
                <c:pt idx="1877">
                  <c:v>03/04/2023 15:10</c:v>
                </c:pt>
                <c:pt idx="1878">
                  <c:v>03/04/2023 15:10</c:v>
                </c:pt>
                <c:pt idx="1879">
                  <c:v>03/04/2023 15:10</c:v>
                </c:pt>
                <c:pt idx="1880">
                  <c:v>03/04/2023 15:10</c:v>
                </c:pt>
                <c:pt idx="1881">
                  <c:v>03/04/2023 15:10</c:v>
                </c:pt>
                <c:pt idx="1882">
                  <c:v>03/04/2023 15:10</c:v>
                </c:pt>
                <c:pt idx="1883">
                  <c:v>03/04/2023 15:10</c:v>
                </c:pt>
                <c:pt idx="1884">
                  <c:v>03/04/2023 15:10</c:v>
                </c:pt>
                <c:pt idx="1885">
                  <c:v>03/04/2023 15:11</c:v>
                </c:pt>
                <c:pt idx="1886">
                  <c:v>03/04/2023 15:11</c:v>
                </c:pt>
                <c:pt idx="1887">
                  <c:v>03/04/2023 15:11</c:v>
                </c:pt>
                <c:pt idx="1888">
                  <c:v>03/04/2023 15:11</c:v>
                </c:pt>
                <c:pt idx="1889">
                  <c:v>03/04/2023 15:11</c:v>
                </c:pt>
                <c:pt idx="1890">
                  <c:v>03/04/2023 15:11</c:v>
                </c:pt>
                <c:pt idx="1891">
                  <c:v>03/04/2023 15:11</c:v>
                </c:pt>
                <c:pt idx="1892">
                  <c:v>03/04/2023 15:11</c:v>
                </c:pt>
                <c:pt idx="1893">
                  <c:v>03/04/2023 15:11</c:v>
                </c:pt>
                <c:pt idx="1894">
                  <c:v>03/04/2023 15:11</c:v>
                </c:pt>
                <c:pt idx="1895">
                  <c:v>03/04/2023 15:11</c:v>
                </c:pt>
                <c:pt idx="1896">
                  <c:v>03/04/2023 15:11</c:v>
                </c:pt>
                <c:pt idx="1897">
                  <c:v>03/04/2023 15:11</c:v>
                </c:pt>
                <c:pt idx="1898">
                  <c:v>03/04/2023 15:11</c:v>
                </c:pt>
                <c:pt idx="1899">
                  <c:v>03/04/2023 15:11</c:v>
                </c:pt>
                <c:pt idx="1900">
                  <c:v>03/04/2023 15:11</c:v>
                </c:pt>
                <c:pt idx="1901">
                  <c:v>03/04/2023 15:11</c:v>
                </c:pt>
                <c:pt idx="1902">
                  <c:v>03/04/2023 15:11</c:v>
                </c:pt>
                <c:pt idx="1903">
                  <c:v>03/04/2023 15:11</c:v>
                </c:pt>
                <c:pt idx="1904">
                  <c:v>03/04/2023 15:11</c:v>
                </c:pt>
                <c:pt idx="1905">
                  <c:v>03/04/2023 15:11</c:v>
                </c:pt>
                <c:pt idx="1906">
                  <c:v>03/04/2023 15:11</c:v>
                </c:pt>
                <c:pt idx="1907">
                  <c:v>03/04/2023 15:11</c:v>
                </c:pt>
                <c:pt idx="1908">
                  <c:v>03/04/2023 15:11</c:v>
                </c:pt>
                <c:pt idx="1909">
                  <c:v>03/04/2023 15:11</c:v>
                </c:pt>
                <c:pt idx="1910">
                  <c:v>03/04/2023 15:11</c:v>
                </c:pt>
                <c:pt idx="1911">
                  <c:v>03/04/2023 15:11</c:v>
                </c:pt>
                <c:pt idx="1912">
                  <c:v>03/04/2023 15:11</c:v>
                </c:pt>
                <c:pt idx="1913">
                  <c:v>03/04/2023 15:11</c:v>
                </c:pt>
                <c:pt idx="1914">
                  <c:v>03/04/2023 15:11</c:v>
                </c:pt>
                <c:pt idx="1915">
                  <c:v>03/04/2023 15:11</c:v>
                </c:pt>
                <c:pt idx="1916">
                  <c:v>03/04/2023 15:11</c:v>
                </c:pt>
                <c:pt idx="1917">
                  <c:v>03/04/2023 15:11</c:v>
                </c:pt>
                <c:pt idx="1918">
                  <c:v>03/04/2023 15:11</c:v>
                </c:pt>
                <c:pt idx="1919">
                  <c:v>03/04/2023 15:11</c:v>
                </c:pt>
                <c:pt idx="1920">
                  <c:v>03/04/2023 15:11</c:v>
                </c:pt>
                <c:pt idx="1921">
                  <c:v>03/04/2023 15:11</c:v>
                </c:pt>
                <c:pt idx="1922">
                  <c:v>03/04/2023 15:11</c:v>
                </c:pt>
                <c:pt idx="1923">
                  <c:v>03/04/2023 15:11</c:v>
                </c:pt>
                <c:pt idx="1924">
                  <c:v>03/04/2023 15:11</c:v>
                </c:pt>
                <c:pt idx="1925">
                  <c:v>03/04/2023 15:11</c:v>
                </c:pt>
                <c:pt idx="1926">
                  <c:v>03/04/2023 15:11</c:v>
                </c:pt>
                <c:pt idx="1927">
                  <c:v>03/04/2023 15:11</c:v>
                </c:pt>
                <c:pt idx="1928">
                  <c:v>03/04/2023 15:11</c:v>
                </c:pt>
                <c:pt idx="1929">
                  <c:v>03/04/2023 15:11</c:v>
                </c:pt>
                <c:pt idx="1930">
                  <c:v>03/04/2023 15:11</c:v>
                </c:pt>
                <c:pt idx="1931">
                  <c:v>03/04/2023 15:11</c:v>
                </c:pt>
                <c:pt idx="1932">
                  <c:v>03/04/2023 15:11</c:v>
                </c:pt>
                <c:pt idx="1933">
                  <c:v>03/04/2023 15:11</c:v>
                </c:pt>
                <c:pt idx="1934">
                  <c:v>03/04/2023 15:11</c:v>
                </c:pt>
                <c:pt idx="1935">
                  <c:v>03/04/2023 15:11</c:v>
                </c:pt>
                <c:pt idx="1936">
                  <c:v>03/04/2023 15:11</c:v>
                </c:pt>
                <c:pt idx="1937">
                  <c:v>03/04/2023 15:11</c:v>
                </c:pt>
                <c:pt idx="1938">
                  <c:v>03/04/2023 15:11</c:v>
                </c:pt>
                <c:pt idx="1939">
                  <c:v>03/04/2023 15:11</c:v>
                </c:pt>
                <c:pt idx="1940">
                  <c:v>03/04/2023 15:11</c:v>
                </c:pt>
                <c:pt idx="1941">
                  <c:v>03/04/2023 15:11</c:v>
                </c:pt>
                <c:pt idx="1942">
                  <c:v>03/04/2023 15:11</c:v>
                </c:pt>
                <c:pt idx="1943">
                  <c:v>03/04/2023 15:11</c:v>
                </c:pt>
                <c:pt idx="1944">
                  <c:v>03/04/2023 15:11</c:v>
                </c:pt>
                <c:pt idx="1945">
                  <c:v>03/04/2023 15:12</c:v>
                </c:pt>
                <c:pt idx="1946">
                  <c:v>03/04/2023 15:12</c:v>
                </c:pt>
                <c:pt idx="1947">
                  <c:v>03/04/2023 15:12</c:v>
                </c:pt>
                <c:pt idx="1948">
                  <c:v>03/04/2023 15:12</c:v>
                </c:pt>
                <c:pt idx="1949">
                  <c:v>03/04/2023 15:12</c:v>
                </c:pt>
                <c:pt idx="1950">
                  <c:v>03/04/2023 15:12</c:v>
                </c:pt>
                <c:pt idx="1951">
                  <c:v>03/04/2023 15:12</c:v>
                </c:pt>
                <c:pt idx="1952">
                  <c:v>03/04/2023 15:12</c:v>
                </c:pt>
                <c:pt idx="1953">
                  <c:v>03/04/2023 15:12</c:v>
                </c:pt>
                <c:pt idx="1954">
                  <c:v>03/04/2023 15:12</c:v>
                </c:pt>
                <c:pt idx="1955">
                  <c:v>03/04/2023 15:12</c:v>
                </c:pt>
                <c:pt idx="1956">
                  <c:v>03/04/2023 15:12</c:v>
                </c:pt>
                <c:pt idx="1957">
                  <c:v>03/04/2023 15:12</c:v>
                </c:pt>
                <c:pt idx="1958">
                  <c:v>03/04/2023 15:12</c:v>
                </c:pt>
                <c:pt idx="1959">
                  <c:v>03/04/2023 15:12</c:v>
                </c:pt>
                <c:pt idx="1960">
                  <c:v>03/04/2023 15:12</c:v>
                </c:pt>
                <c:pt idx="1961">
                  <c:v>03/04/2023 15:12</c:v>
                </c:pt>
                <c:pt idx="1962">
                  <c:v>03/04/2023 15:12</c:v>
                </c:pt>
                <c:pt idx="1963">
                  <c:v>03/04/2023 15:12</c:v>
                </c:pt>
                <c:pt idx="1964">
                  <c:v>03/04/2023 15:12</c:v>
                </c:pt>
                <c:pt idx="1965">
                  <c:v>03/04/2023 15:12</c:v>
                </c:pt>
                <c:pt idx="1966">
                  <c:v>03/04/2023 15:12</c:v>
                </c:pt>
                <c:pt idx="1967">
                  <c:v>03/04/2023 15:12</c:v>
                </c:pt>
                <c:pt idx="1968">
                  <c:v>03/04/2023 15:12</c:v>
                </c:pt>
                <c:pt idx="1969">
                  <c:v>03/04/2023 15:12</c:v>
                </c:pt>
                <c:pt idx="1970">
                  <c:v>03/04/2023 15:12</c:v>
                </c:pt>
                <c:pt idx="1971">
                  <c:v>03/04/2023 15:12</c:v>
                </c:pt>
                <c:pt idx="1972">
                  <c:v>03/04/2023 15:12</c:v>
                </c:pt>
                <c:pt idx="1973">
                  <c:v>03/04/2023 15:12</c:v>
                </c:pt>
                <c:pt idx="1974">
                  <c:v>03/04/2023 15:12</c:v>
                </c:pt>
                <c:pt idx="1975">
                  <c:v>03/04/2023 15:12</c:v>
                </c:pt>
                <c:pt idx="1976">
                  <c:v>03/04/2023 15:12</c:v>
                </c:pt>
                <c:pt idx="1977">
                  <c:v>03/04/2023 15:12</c:v>
                </c:pt>
                <c:pt idx="1978">
                  <c:v>03/04/2023 15:12</c:v>
                </c:pt>
                <c:pt idx="1979">
                  <c:v>03/04/2023 15:12</c:v>
                </c:pt>
                <c:pt idx="1980">
                  <c:v>03/04/2023 15:12</c:v>
                </c:pt>
                <c:pt idx="1981">
                  <c:v>03/04/2023 15:12</c:v>
                </c:pt>
                <c:pt idx="1982">
                  <c:v>03/04/2023 15:12</c:v>
                </c:pt>
                <c:pt idx="1983">
                  <c:v>03/04/2023 15:12</c:v>
                </c:pt>
                <c:pt idx="1984">
                  <c:v>03/04/2023 15:12</c:v>
                </c:pt>
                <c:pt idx="1985">
                  <c:v>03/04/2023 15:12</c:v>
                </c:pt>
                <c:pt idx="1986">
                  <c:v>03/04/2023 15:12</c:v>
                </c:pt>
                <c:pt idx="1987">
                  <c:v>03/04/2023 15:12</c:v>
                </c:pt>
                <c:pt idx="1988">
                  <c:v>03/04/2023 15:12</c:v>
                </c:pt>
                <c:pt idx="1989">
                  <c:v>03/04/2023 15:12</c:v>
                </c:pt>
                <c:pt idx="1990">
                  <c:v>03/04/2023 15:12</c:v>
                </c:pt>
                <c:pt idx="1991">
                  <c:v>03/04/2023 15:12</c:v>
                </c:pt>
                <c:pt idx="1992">
                  <c:v>03/04/2023 15:12</c:v>
                </c:pt>
                <c:pt idx="1993">
                  <c:v>03/04/2023 15:12</c:v>
                </c:pt>
                <c:pt idx="1994">
                  <c:v>03/04/2023 15:12</c:v>
                </c:pt>
                <c:pt idx="1995">
                  <c:v>03/04/2023 15:12</c:v>
                </c:pt>
                <c:pt idx="1996">
                  <c:v>03/04/2023 15:12</c:v>
                </c:pt>
                <c:pt idx="1997">
                  <c:v>03/04/2023 15:12</c:v>
                </c:pt>
                <c:pt idx="1998">
                  <c:v>03/04/2023 15:12</c:v>
                </c:pt>
                <c:pt idx="1999">
                  <c:v>03/04/2023 15:12</c:v>
                </c:pt>
                <c:pt idx="2000">
                  <c:v>03/04/2023 15:12</c:v>
                </c:pt>
                <c:pt idx="2001">
                  <c:v>03/04/2023 15:12</c:v>
                </c:pt>
                <c:pt idx="2002">
                  <c:v>03/04/2023 15:12</c:v>
                </c:pt>
                <c:pt idx="2003">
                  <c:v>03/04/2023 15:12</c:v>
                </c:pt>
                <c:pt idx="2004">
                  <c:v>03/04/2023 15:13</c:v>
                </c:pt>
                <c:pt idx="2005">
                  <c:v>03/04/2023 15:13</c:v>
                </c:pt>
                <c:pt idx="2006">
                  <c:v>03/04/2023 15:13</c:v>
                </c:pt>
                <c:pt idx="2007">
                  <c:v>03/04/2023 15:13</c:v>
                </c:pt>
                <c:pt idx="2008">
                  <c:v>03/04/2023 15:13</c:v>
                </c:pt>
                <c:pt idx="2009">
                  <c:v>03/04/2023 15:13</c:v>
                </c:pt>
                <c:pt idx="2010">
                  <c:v>03/04/2023 15:13</c:v>
                </c:pt>
                <c:pt idx="2011">
                  <c:v>03/04/2023 15:13</c:v>
                </c:pt>
                <c:pt idx="2012">
                  <c:v>03/04/2023 15:13</c:v>
                </c:pt>
                <c:pt idx="2013">
                  <c:v>03/04/2023 15:13</c:v>
                </c:pt>
                <c:pt idx="2014">
                  <c:v>03/04/2023 15:13</c:v>
                </c:pt>
                <c:pt idx="2015">
                  <c:v>03/04/2023 15:13</c:v>
                </c:pt>
                <c:pt idx="2016">
                  <c:v>03/04/2023 15:13</c:v>
                </c:pt>
                <c:pt idx="2017">
                  <c:v>03/04/2023 15:13</c:v>
                </c:pt>
                <c:pt idx="2018">
                  <c:v>03/04/2023 15:13</c:v>
                </c:pt>
                <c:pt idx="2019">
                  <c:v>03/04/2023 15:13</c:v>
                </c:pt>
                <c:pt idx="2020">
                  <c:v>03/04/2023 15:13</c:v>
                </c:pt>
                <c:pt idx="2021">
                  <c:v>03/04/2023 15:13</c:v>
                </c:pt>
                <c:pt idx="2022">
                  <c:v>03/04/2023 15:13</c:v>
                </c:pt>
                <c:pt idx="2023">
                  <c:v>03/04/2023 15:13</c:v>
                </c:pt>
                <c:pt idx="2024">
                  <c:v>03/04/2023 15:13</c:v>
                </c:pt>
                <c:pt idx="2025">
                  <c:v>03/04/2023 15:13</c:v>
                </c:pt>
                <c:pt idx="2026">
                  <c:v>03/04/2023 15:13</c:v>
                </c:pt>
                <c:pt idx="2027">
                  <c:v>03/04/2023 15:13</c:v>
                </c:pt>
                <c:pt idx="2028">
                  <c:v>03/04/2023 15:13</c:v>
                </c:pt>
                <c:pt idx="2029">
                  <c:v>03/04/2023 15:13</c:v>
                </c:pt>
                <c:pt idx="2030">
                  <c:v>03/04/2023 15:13</c:v>
                </c:pt>
                <c:pt idx="2031">
                  <c:v>03/04/2023 15:13</c:v>
                </c:pt>
                <c:pt idx="2032">
                  <c:v>03/04/2023 15:13</c:v>
                </c:pt>
                <c:pt idx="2033">
                  <c:v>03/04/2023 15:13</c:v>
                </c:pt>
                <c:pt idx="2034">
                  <c:v>03/04/2023 15:13</c:v>
                </c:pt>
                <c:pt idx="2035">
                  <c:v>03/04/2023 15:13</c:v>
                </c:pt>
                <c:pt idx="2036">
                  <c:v>03/04/2023 15:13</c:v>
                </c:pt>
                <c:pt idx="2037">
                  <c:v>03/04/2023 15:13</c:v>
                </c:pt>
                <c:pt idx="2038">
                  <c:v>03/04/2023 15:13</c:v>
                </c:pt>
                <c:pt idx="2039">
                  <c:v>03/04/2023 15:13</c:v>
                </c:pt>
                <c:pt idx="2040">
                  <c:v>03/04/2023 15:13</c:v>
                </c:pt>
                <c:pt idx="2041">
                  <c:v>03/04/2023 15:13</c:v>
                </c:pt>
                <c:pt idx="2042">
                  <c:v>03/04/2023 15:13</c:v>
                </c:pt>
                <c:pt idx="2043">
                  <c:v>03/04/2023 15:13</c:v>
                </c:pt>
                <c:pt idx="2044">
                  <c:v>03/04/2023 15:13</c:v>
                </c:pt>
                <c:pt idx="2045">
                  <c:v>03/04/2023 15:13</c:v>
                </c:pt>
                <c:pt idx="2046">
                  <c:v>03/04/2023 15:13</c:v>
                </c:pt>
                <c:pt idx="2047">
                  <c:v>03/04/2023 15:13</c:v>
                </c:pt>
                <c:pt idx="2048">
                  <c:v>03/04/2023 15:13</c:v>
                </c:pt>
                <c:pt idx="2049">
                  <c:v>03/04/2023 15:13</c:v>
                </c:pt>
                <c:pt idx="2050">
                  <c:v>03/04/2023 15:13</c:v>
                </c:pt>
                <c:pt idx="2051">
                  <c:v>03/04/2023 15:13</c:v>
                </c:pt>
                <c:pt idx="2052">
                  <c:v>03/04/2023 15:13</c:v>
                </c:pt>
                <c:pt idx="2053">
                  <c:v>03/04/2023 15:13</c:v>
                </c:pt>
                <c:pt idx="2054">
                  <c:v>03/04/2023 15:13</c:v>
                </c:pt>
                <c:pt idx="2055">
                  <c:v>03/04/2023 15:13</c:v>
                </c:pt>
                <c:pt idx="2056">
                  <c:v>03/04/2023 15:13</c:v>
                </c:pt>
                <c:pt idx="2057">
                  <c:v>03/04/2023 15:13</c:v>
                </c:pt>
                <c:pt idx="2058">
                  <c:v>03/04/2023 15:13</c:v>
                </c:pt>
                <c:pt idx="2059">
                  <c:v>03/04/2023 15:13</c:v>
                </c:pt>
                <c:pt idx="2060">
                  <c:v>03/04/2023 15:13</c:v>
                </c:pt>
                <c:pt idx="2061">
                  <c:v>03/04/2023 15:13</c:v>
                </c:pt>
                <c:pt idx="2062">
                  <c:v>03/04/2023 15:13</c:v>
                </c:pt>
                <c:pt idx="2063">
                  <c:v>03/04/2023 15:13</c:v>
                </c:pt>
                <c:pt idx="2064">
                  <c:v>03/04/2023 15:14</c:v>
                </c:pt>
                <c:pt idx="2065">
                  <c:v>03/04/2023 15:14</c:v>
                </c:pt>
                <c:pt idx="2066">
                  <c:v>03/04/2023 15:14</c:v>
                </c:pt>
                <c:pt idx="2067">
                  <c:v>03/04/2023 15:14</c:v>
                </c:pt>
                <c:pt idx="2068">
                  <c:v>03/04/2023 15:14</c:v>
                </c:pt>
                <c:pt idx="2069">
                  <c:v>03/04/2023 15:14</c:v>
                </c:pt>
                <c:pt idx="2070">
                  <c:v>03/04/2023 15:14</c:v>
                </c:pt>
                <c:pt idx="2071">
                  <c:v>03/04/2023 15:14</c:v>
                </c:pt>
                <c:pt idx="2072">
                  <c:v>03/04/2023 15:14</c:v>
                </c:pt>
                <c:pt idx="2073">
                  <c:v>03/04/2023 15:14</c:v>
                </c:pt>
                <c:pt idx="2074">
                  <c:v>03/04/2023 15:14</c:v>
                </c:pt>
                <c:pt idx="2075">
                  <c:v>03/04/2023 15:14</c:v>
                </c:pt>
                <c:pt idx="2076">
                  <c:v>03/04/2023 15:14</c:v>
                </c:pt>
                <c:pt idx="2077">
                  <c:v>03/04/2023 15:14</c:v>
                </c:pt>
                <c:pt idx="2078">
                  <c:v>03/04/2023 15:14</c:v>
                </c:pt>
                <c:pt idx="2079">
                  <c:v>03/04/2023 15:14</c:v>
                </c:pt>
                <c:pt idx="2080">
                  <c:v>03/04/2023 15:14</c:v>
                </c:pt>
                <c:pt idx="2081">
                  <c:v>03/04/2023 15:14</c:v>
                </c:pt>
                <c:pt idx="2082">
                  <c:v>03/04/2023 15:14</c:v>
                </c:pt>
                <c:pt idx="2083">
                  <c:v>03/04/2023 15:14</c:v>
                </c:pt>
                <c:pt idx="2084">
                  <c:v>03/04/2023 15:14</c:v>
                </c:pt>
                <c:pt idx="2085">
                  <c:v>03/04/2023 15:14</c:v>
                </c:pt>
                <c:pt idx="2086">
                  <c:v>03/04/2023 15:14</c:v>
                </c:pt>
                <c:pt idx="2087">
                  <c:v>03/04/2023 15:14</c:v>
                </c:pt>
                <c:pt idx="2088">
                  <c:v>03/04/2023 15:14</c:v>
                </c:pt>
                <c:pt idx="2089">
                  <c:v>03/04/2023 15:14</c:v>
                </c:pt>
                <c:pt idx="2090">
                  <c:v>03/04/2023 15:14</c:v>
                </c:pt>
                <c:pt idx="2091">
                  <c:v>03/04/2023 15:14</c:v>
                </c:pt>
                <c:pt idx="2092">
                  <c:v>03/04/2023 15:14</c:v>
                </c:pt>
                <c:pt idx="2093">
                  <c:v>03/04/2023 15:14</c:v>
                </c:pt>
                <c:pt idx="2094">
                  <c:v>03/04/2023 15:14</c:v>
                </c:pt>
                <c:pt idx="2095">
                  <c:v>03/04/2023 15:14</c:v>
                </c:pt>
                <c:pt idx="2096">
                  <c:v>03/04/2023 15:14</c:v>
                </c:pt>
                <c:pt idx="2097">
                  <c:v>03/04/2023 15:14</c:v>
                </c:pt>
                <c:pt idx="2098">
                  <c:v>03/04/2023 15:14</c:v>
                </c:pt>
                <c:pt idx="2099">
                  <c:v>03/04/2023 15:14</c:v>
                </c:pt>
                <c:pt idx="2100">
                  <c:v>03/04/2023 15:14</c:v>
                </c:pt>
                <c:pt idx="2101">
                  <c:v>03/04/2023 15:14</c:v>
                </c:pt>
                <c:pt idx="2102">
                  <c:v>03/04/2023 15:14</c:v>
                </c:pt>
                <c:pt idx="2103">
                  <c:v>03/04/2023 15:14</c:v>
                </c:pt>
                <c:pt idx="2104">
                  <c:v>03/04/2023 15:14</c:v>
                </c:pt>
                <c:pt idx="2105">
                  <c:v>03/04/2023 15:14</c:v>
                </c:pt>
                <c:pt idx="2106">
                  <c:v>03/04/2023 15:14</c:v>
                </c:pt>
                <c:pt idx="2107">
                  <c:v>03/04/2023 15:14</c:v>
                </c:pt>
                <c:pt idx="2108">
                  <c:v>03/04/2023 15:14</c:v>
                </c:pt>
                <c:pt idx="2109">
                  <c:v>03/04/2023 15:14</c:v>
                </c:pt>
                <c:pt idx="2110">
                  <c:v>03/04/2023 15:14</c:v>
                </c:pt>
                <c:pt idx="2111">
                  <c:v>03/04/2023 15:14</c:v>
                </c:pt>
                <c:pt idx="2112">
                  <c:v>03/04/2023 15:14</c:v>
                </c:pt>
                <c:pt idx="2113">
                  <c:v>03/04/2023 15:14</c:v>
                </c:pt>
                <c:pt idx="2114">
                  <c:v>03/04/2023 15:14</c:v>
                </c:pt>
                <c:pt idx="2115">
                  <c:v>03/04/2023 15:14</c:v>
                </c:pt>
                <c:pt idx="2116">
                  <c:v>03/04/2023 15:14</c:v>
                </c:pt>
                <c:pt idx="2117">
                  <c:v>03/04/2023 15:14</c:v>
                </c:pt>
                <c:pt idx="2118">
                  <c:v>03/04/2023 15:14</c:v>
                </c:pt>
                <c:pt idx="2119">
                  <c:v>03/04/2023 15:14</c:v>
                </c:pt>
                <c:pt idx="2120">
                  <c:v>03/04/2023 15:14</c:v>
                </c:pt>
                <c:pt idx="2121">
                  <c:v>03/04/2023 15:14</c:v>
                </c:pt>
                <c:pt idx="2122">
                  <c:v>03/04/2023 15:14</c:v>
                </c:pt>
                <c:pt idx="2123">
                  <c:v>03/04/2023 15:14</c:v>
                </c:pt>
                <c:pt idx="2124">
                  <c:v>03/04/2023 15:15</c:v>
                </c:pt>
                <c:pt idx="2125">
                  <c:v>03/04/2023 15:15</c:v>
                </c:pt>
                <c:pt idx="2126">
                  <c:v>03/04/2023 15:15</c:v>
                </c:pt>
                <c:pt idx="2127">
                  <c:v>03/04/2023 15:15</c:v>
                </c:pt>
                <c:pt idx="2128">
                  <c:v>03/04/2023 15:15</c:v>
                </c:pt>
                <c:pt idx="2129">
                  <c:v>03/04/2023 15:15</c:v>
                </c:pt>
                <c:pt idx="2130">
                  <c:v>03/04/2023 15:15</c:v>
                </c:pt>
                <c:pt idx="2131">
                  <c:v>03/04/2023 15:15</c:v>
                </c:pt>
                <c:pt idx="2132">
                  <c:v>03/04/2023 15:15</c:v>
                </c:pt>
                <c:pt idx="2133">
                  <c:v>03/04/2023 15:15</c:v>
                </c:pt>
                <c:pt idx="2134">
                  <c:v>03/04/2023 15:15</c:v>
                </c:pt>
                <c:pt idx="2135">
                  <c:v>03/04/2023 15:15</c:v>
                </c:pt>
                <c:pt idx="2136">
                  <c:v>03/04/2023 15:15</c:v>
                </c:pt>
                <c:pt idx="2137">
                  <c:v>03/04/2023 15:15</c:v>
                </c:pt>
                <c:pt idx="2138">
                  <c:v>03/04/2023 15:15</c:v>
                </c:pt>
                <c:pt idx="2139">
                  <c:v>03/04/2023 15:15</c:v>
                </c:pt>
                <c:pt idx="2140">
                  <c:v>03/04/2023 15:15</c:v>
                </c:pt>
                <c:pt idx="2141">
                  <c:v>03/04/2023 15:15</c:v>
                </c:pt>
                <c:pt idx="2142">
                  <c:v>03/04/2023 15:15</c:v>
                </c:pt>
                <c:pt idx="2143">
                  <c:v>03/04/2023 15:15</c:v>
                </c:pt>
                <c:pt idx="2144">
                  <c:v>03/04/2023 15:15</c:v>
                </c:pt>
                <c:pt idx="2145">
                  <c:v>03/04/2023 15:15</c:v>
                </c:pt>
                <c:pt idx="2146">
                  <c:v>03/04/2023 15:15</c:v>
                </c:pt>
                <c:pt idx="2147">
                  <c:v>03/04/2023 15:15</c:v>
                </c:pt>
                <c:pt idx="2148">
                  <c:v>03/04/2023 15:15</c:v>
                </c:pt>
                <c:pt idx="2149">
                  <c:v>03/04/2023 15:15</c:v>
                </c:pt>
                <c:pt idx="2150">
                  <c:v>03/04/2023 15:15</c:v>
                </c:pt>
                <c:pt idx="2151">
                  <c:v>03/04/2023 15:15</c:v>
                </c:pt>
                <c:pt idx="2152">
                  <c:v>03/04/2023 15:15</c:v>
                </c:pt>
                <c:pt idx="2153">
                  <c:v>03/04/2023 15:15</c:v>
                </c:pt>
                <c:pt idx="2154">
                  <c:v>03/04/2023 15:15</c:v>
                </c:pt>
                <c:pt idx="2155">
                  <c:v>03/04/2023 15:15</c:v>
                </c:pt>
                <c:pt idx="2156">
                  <c:v>03/04/2023 15:15</c:v>
                </c:pt>
                <c:pt idx="2157">
                  <c:v>03/04/2023 15:15</c:v>
                </c:pt>
                <c:pt idx="2158">
                  <c:v>03/04/2023 15:15</c:v>
                </c:pt>
                <c:pt idx="2159">
                  <c:v>03/04/2023 15:15</c:v>
                </c:pt>
                <c:pt idx="2160">
                  <c:v>03/04/2023 15:15</c:v>
                </c:pt>
                <c:pt idx="2161">
                  <c:v>03/04/2023 15:15</c:v>
                </c:pt>
                <c:pt idx="2162">
                  <c:v>03/04/2023 15:15</c:v>
                </c:pt>
                <c:pt idx="2163">
                  <c:v>03/04/2023 15:15</c:v>
                </c:pt>
                <c:pt idx="2164">
                  <c:v>03/04/2023 15:15</c:v>
                </c:pt>
                <c:pt idx="2165">
                  <c:v>03/04/2023 15:15</c:v>
                </c:pt>
                <c:pt idx="2166">
                  <c:v>03/04/2023 15:15</c:v>
                </c:pt>
                <c:pt idx="2167">
                  <c:v>03/04/2023 15:15</c:v>
                </c:pt>
                <c:pt idx="2168">
                  <c:v>03/04/2023 15:15</c:v>
                </c:pt>
                <c:pt idx="2169">
                  <c:v>03/04/2023 15:15</c:v>
                </c:pt>
                <c:pt idx="2170">
                  <c:v>03/04/2023 15:15</c:v>
                </c:pt>
                <c:pt idx="2171">
                  <c:v>03/04/2023 15:15</c:v>
                </c:pt>
                <c:pt idx="2172">
                  <c:v>03/04/2023 15:15</c:v>
                </c:pt>
                <c:pt idx="2173">
                  <c:v>03/04/2023 15:15</c:v>
                </c:pt>
                <c:pt idx="2174">
                  <c:v>03/04/2023 15:15</c:v>
                </c:pt>
                <c:pt idx="2175">
                  <c:v>03/04/2023 15:15</c:v>
                </c:pt>
                <c:pt idx="2176">
                  <c:v>03/04/2023 15:15</c:v>
                </c:pt>
                <c:pt idx="2177">
                  <c:v>03/04/2023 15:15</c:v>
                </c:pt>
                <c:pt idx="2178">
                  <c:v>03/04/2023 15:15</c:v>
                </c:pt>
                <c:pt idx="2179">
                  <c:v>03/04/2023 15:15</c:v>
                </c:pt>
                <c:pt idx="2180">
                  <c:v>03/04/2023 15:15</c:v>
                </c:pt>
                <c:pt idx="2181">
                  <c:v>03/04/2023 15:15</c:v>
                </c:pt>
                <c:pt idx="2182">
                  <c:v>03/04/2023 15:15</c:v>
                </c:pt>
                <c:pt idx="2183">
                  <c:v>03/04/2023 15:16</c:v>
                </c:pt>
                <c:pt idx="2184">
                  <c:v>03/04/2023 15:16</c:v>
                </c:pt>
                <c:pt idx="2185">
                  <c:v>03/04/2023 15:16</c:v>
                </c:pt>
                <c:pt idx="2186">
                  <c:v>03/04/2023 15:16</c:v>
                </c:pt>
                <c:pt idx="2187">
                  <c:v>03/04/2023 15:16</c:v>
                </c:pt>
                <c:pt idx="2188">
                  <c:v>03/04/2023 15:16</c:v>
                </c:pt>
                <c:pt idx="2189">
                  <c:v>03/04/2023 15:16</c:v>
                </c:pt>
                <c:pt idx="2190">
                  <c:v>03/04/2023 15:16</c:v>
                </c:pt>
                <c:pt idx="2191">
                  <c:v>03/04/2023 15:16</c:v>
                </c:pt>
                <c:pt idx="2192">
                  <c:v>03/04/2023 15:16</c:v>
                </c:pt>
                <c:pt idx="2193">
                  <c:v>03/04/2023 15:16</c:v>
                </c:pt>
                <c:pt idx="2194">
                  <c:v>03/04/2023 15:16</c:v>
                </c:pt>
                <c:pt idx="2195">
                  <c:v>03/04/2023 15:16</c:v>
                </c:pt>
                <c:pt idx="2196">
                  <c:v>03/04/2023 15:16</c:v>
                </c:pt>
                <c:pt idx="2197">
                  <c:v>03/04/2023 15:16</c:v>
                </c:pt>
                <c:pt idx="2198">
                  <c:v>03/04/2023 15:16</c:v>
                </c:pt>
                <c:pt idx="2199">
                  <c:v>03/04/2023 15:16</c:v>
                </c:pt>
                <c:pt idx="2200">
                  <c:v>03/04/2023 15:16</c:v>
                </c:pt>
                <c:pt idx="2201">
                  <c:v>03/04/2023 15:16</c:v>
                </c:pt>
                <c:pt idx="2202">
                  <c:v>03/04/2023 15:16</c:v>
                </c:pt>
                <c:pt idx="2203">
                  <c:v>03/04/2023 15:16</c:v>
                </c:pt>
                <c:pt idx="2204">
                  <c:v>03/04/2023 15:16</c:v>
                </c:pt>
                <c:pt idx="2205">
                  <c:v>03/04/2023 15:16</c:v>
                </c:pt>
                <c:pt idx="2206">
                  <c:v>03/04/2023 15:16</c:v>
                </c:pt>
                <c:pt idx="2207">
                  <c:v>03/04/2023 15:16</c:v>
                </c:pt>
                <c:pt idx="2208">
                  <c:v>03/04/2023 15:16</c:v>
                </c:pt>
                <c:pt idx="2209">
                  <c:v>03/04/2023 15:16</c:v>
                </c:pt>
                <c:pt idx="2210">
                  <c:v>03/04/2023 15:16</c:v>
                </c:pt>
                <c:pt idx="2211">
                  <c:v>03/04/2023 15:16</c:v>
                </c:pt>
                <c:pt idx="2212">
                  <c:v>03/04/2023 15:16</c:v>
                </c:pt>
                <c:pt idx="2213">
                  <c:v>03/04/2023 15:16</c:v>
                </c:pt>
                <c:pt idx="2214">
                  <c:v>03/04/2023 15:16</c:v>
                </c:pt>
                <c:pt idx="2215">
                  <c:v>03/04/2023 15:16</c:v>
                </c:pt>
                <c:pt idx="2216">
                  <c:v>03/04/2023 15:16</c:v>
                </c:pt>
                <c:pt idx="2217">
                  <c:v>03/04/2023 15:16</c:v>
                </c:pt>
                <c:pt idx="2218">
                  <c:v>03/04/2023 15:16</c:v>
                </c:pt>
                <c:pt idx="2219">
                  <c:v>03/04/2023 15:16</c:v>
                </c:pt>
                <c:pt idx="2220">
                  <c:v>03/04/2023 15:16</c:v>
                </c:pt>
                <c:pt idx="2221">
                  <c:v>03/04/2023 15:16</c:v>
                </c:pt>
                <c:pt idx="2222">
                  <c:v>03/04/2023 15:16</c:v>
                </c:pt>
                <c:pt idx="2223">
                  <c:v>03/04/2023 15:16</c:v>
                </c:pt>
                <c:pt idx="2224">
                  <c:v>03/04/2023 15:16</c:v>
                </c:pt>
                <c:pt idx="2225">
                  <c:v>03/04/2023 15:16</c:v>
                </c:pt>
                <c:pt idx="2226">
                  <c:v>03/04/2023 15:16</c:v>
                </c:pt>
                <c:pt idx="2227">
                  <c:v>03/04/2023 15:16</c:v>
                </c:pt>
                <c:pt idx="2228">
                  <c:v>03/04/2023 15:16</c:v>
                </c:pt>
                <c:pt idx="2229">
                  <c:v>03/04/2023 15:16</c:v>
                </c:pt>
                <c:pt idx="2230">
                  <c:v>03/04/2023 15:16</c:v>
                </c:pt>
                <c:pt idx="2231">
                  <c:v>03/04/2023 15:16</c:v>
                </c:pt>
                <c:pt idx="2232">
                  <c:v>03/04/2023 15:16</c:v>
                </c:pt>
                <c:pt idx="2233">
                  <c:v>03/04/2023 15:16</c:v>
                </c:pt>
                <c:pt idx="2234">
                  <c:v>03/04/2023 15:16</c:v>
                </c:pt>
                <c:pt idx="2235">
                  <c:v>03/04/2023 15:16</c:v>
                </c:pt>
                <c:pt idx="2236">
                  <c:v>03/04/2023 15:16</c:v>
                </c:pt>
                <c:pt idx="2237">
                  <c:v>03/04/2023 15:16</c:v>
                </c:pt>
                <c:pt idx="2238">
                  <c:v>03/04/2023 15:16</c:v>
                </c:pt>
                <c:pt idx="2239">
                  <c:v>03/04/2023 15:16</c:v>
                </c:pt>
                <c:pt idx="2240">
                  <c:v>03/04/2023 15:16</c:v>
                </c:pt>
                <c:pt idx="2241">
                  <c:v>03/04/2023 15:16</c:v>
                </c:pt>
                <c:pt idx="2242">
                  <c:v>03/04/2023 15:16</c:v>
                </c:pt>
                <c:pt idx="2243">
                  <c:v>03/04/2023 15:17</c:v>
                </c:pt>
                <c:pt idx="2244">
                  <c:v>03/04/2023 15:17</c:v>
                </c:pt>
                <c:pt idx="2245">
                  <c:v>03/04/2023 15:17</c:v>
                </c:pt>
                <c:pt idx="2246">
                  <c:v>03/04/2023 15:17</c:v>
                </c:pt>
                <c:pt idx="2247">
                  <c:v>03/04/2023 15:17</c:v>
                </c:pt>
                <c:pt idx="2248">
                  <c:v>03/04/2023 15:17</c:v>
                </c:pt>
                <c:pt idx="2249">
                  <c:v>03/04/2023 15:17</c:v>
                </c:pt>
                <c:pt idx="2250">
                  <c:v>03/04/2023 15:17</c:v>
                </c:pt>
                <c:pt idx="2251">
                  <c:v>03/04/2023 15:17</c:v>
                </c:pt>
                <c:pt idx="2252">
                  <c:v>03/04/2023 15:17</c:v>
                </c:pt>
                <c:pt idx="2253">
                  <c:v>03/04/2023 15:17</c:v>
                </c:pt>
                <c:pt idx="2254">
                  <c:v>03/04/2023 15:17</c:v>
                </c:pt>
                <c:pt idx="2255">
                  <c:v>03/04/2023 15:17</c:v>
                </c:pt>
                <c:pt idx="2256">
                  <c:v>03/04/2023 15:17</c:v>
                </c:pt>
                <c:pt idx="2257">
                  <c:v>03/04/2023 15:17</c:v>
                </c:pt>
                <c:pt idx="2258">
                  <c:v>03/04/2023 15:17</c:v>
                </c:pt>
                <c:pt idx="2259">
                  <c:v>03/04/2023 15:17</c:v>
                </c:pt>
                <c:pt idx="2260">
                  <c:v>03/04/2023 15:17</c:v>
                </c:pt>
                <c:pt idx="2261">
                  <c:v>03/04/2023 15:17</c:v>
                </c:pt>
                <c:pt idx="2262">
                  <c:v>03/04/2023 15:17</c:v>
                </c:pt>
                <c:pt idx="2263">
                  <c:v>03/04/2023 15:17</c:v>
                </c:pt>
                <c:pt idx="2264">
                  <c:v>03/04/2023 15:17</c:v>
                </c:pt>
                <c:pt idx="2265">
                  <c:v>03/04/2023 15:17</c:v>
                </c:pt>
                <c:pt idx="2266">
                  <c:v>03/04/2023 15:17</c:v>
                </c:pt>
                <c:pt idx="2267">
                  <c:v>03/04/2023 15:17</c:v>
                </c:pt>
                <c:pt idx="2268">
                  <c:v>03/04/2023 15:17</c:v>
                </c:pt>
                <c:pt idx="2269">
                  <c:v>03/04/2023 15:17</c:v>
                </c:pt>
                <c:pt idx="2270">
                  <c:v>03/04/2023 15:17</c:v>
                </c:pt>
                <c:pt idx="2271">
                  <c:v>03/04/2023 15:17</c:v>
                </c:pt>
                <c:pt idx="2272">
                  <c:v>03/04/2023 15:17</c:v>
                </c:pt>
                <c:pt idx="2273">
                  <c:v>03/04/2023 15:17</c:v>
                </c:pt>
                <c:pt idx="2274">
                  <c:v>03/04/2023 15:17</c:v>
                </c:pt>
                <c:pt idx="2275">
                  <c:v>03/04/2023 15:17</c:v>
                </c:pt>
                <c:pt idx="2276">
                  <c:v>03/04/2023 15:17</c:v>
                </c:pt>
                <c:pt idx="2277">
                  <c:v>03/04/2023 15:17</c:v>
                </c:pt>
                <c:pt idx="2278">
                  <c:v>03/04/2023 15:17</c:v>
                </c:pt>
                <c:pt idx="2279">
                  <c:v>03/04/2023 15:17</c:v>
                </c:pt>
                <c:pt idx="2280">
                  <c:v>03/04/2023 15:17</c:v>
                </c:pt>
                <c:pt idx="2281">
                  <c:v>03/04/2023 15:17</c:v>
                </c:pt>
                <c:pt idx="2282">
                  <c:v>03/04/2023 15:17</c:v>
                </c:pt>
                <c:pt idx="2283">
                  <c:v>03/04/2023 15:17</c:v>
                </c:pt>
                <c:pt idx="2284">
                  <c:v>03/04/2023 15:17</c:v>
                </c:pt>
                <c:pt idx="2285">
                  <c:v>03/04/2023 15:17</c:v>
                </c:pt>
                <c:pt idx="2286">
                  <c:v>03/04/2023 15:17</c:v>
                </c:pt>
                <c:pt idx="2287">
                  <c:v>03/04/2023 15:17</c:v>
                </c:pt>
                <c:pt idx="2288">
                  <c:v>03/04/2023 15:17</c:v>
                </c:pt>
                <c:pt idx="2289">
                  <c:v>03/04/2023 15:17</c:v>
                </c:pt>
                <c:pt idx="2290">
                  <c:v>03/04/2023 15:17</c:v>
                </c:pt>
                <c:pt idx="2291">
                  <c:v>03/04/2023 15:17</c:v>
                </c:pt>
                <c:pt idx="2292">
                  <c:v>03/04/2023 15:17</c:v>
                </c:pt>
                <c:pt idx="2293">
                  <c:v>03/04/2023 15:17</c:v>
                </c:pt>
                <c:pt idx="2294">
                  <c:v>03/04/2023 15:17</c:v>
                </c:pt>
                <c:pt idx="2295">
                  <c:v>03/04/2023 15:17</c:v>
                </c:pt>
                <c:pt idx="2296">
                  <c:v>03/04/2023 15:17</c:v>
                </c:pt>
                <c:pt idx="2297">
                  <c:v>03/04/2023 15:17</c:v>
                </c:pt>
                <c:pt idx="2298">
                  <c:v>03/04/2023 15:17</c:v>
                </c:pt>
                <c:pt idx="2299">
                  <c:v>03/04/2023 15:17</c:v>
                </c:pt>
                <c:pt idx="2300">
                  <c:v>03/04/2023 15:17</c:v>
                </c:pt>
                <c:pt idx="2301">
                  <c:v>03/04/2023 15:17</c:v>
                </c:pt>
                <c:pt idx="2302">
                  <c:v>03/04/2023 15:17</c:v>
                </c:pt>
                <c:pt idx="2303">
                  <c:v>03/04/2023 15:18</c:v>
                </c:pt>
                <c:pt idx="2304">
                  <c:v>03/04/2023 15:18</c:v>
                </c:pt>
                <c:pt idx="2305">
                  <c:v>03/04/2023 15:18</c:v>
                </c:pt>
                <c:pt idx="2306">
                  <c:v>03/04/2023 15:18</c:v>
                </c:pt>
                <c:pt idx="2307">
                  <c:v>03/04/2023 15:18</c:v>
                </c:pt>
                <c:pt idx="2308">
                  <c:v>03/04/2023 15:18</c:v>
                </c:pt>
                <c:pt idx="2309">
                  <c:v>03/04/2023 15:18</c:v>
                </c:pt>
                <c:pt idx="2310">
                  <c:v>03/04/2023 15:18</c:v>
                </c:pt>
                <c:pt idx="2311">
                  <c:v>03/04/2023 15:18</c:v>
                </c:pt>
                <c:pt idx="2312">
                  <c:v>03/04/2023 15:18</c:v>
                </c:pt>
                <c:pt idx="2313">
                  <c:v>03/04/2023 15:18</c:v>
                </c:pt>
                <c:pt idx="2314">
                  <c:v>03/04/2023 15:18</c:v>
                </c:pt>
                <c:pt idx="2315">
                  <c:v>03/04/2023 15:18</c:v>
                </c:pt>
                <c:pt idx="2316">
                  <c:v>03/04/2023 15:18</c:v>
                </c:pt>
                <c:pt idx="2317">
                  <c:v>03/04/2023 15:18</c:v>
                </c:pt>
                <c:pt idx="2318">
                  <c:v>03/04/2023 15:18</c:v>
                </c:pt>
                <c:pt idx="2319">
                  <c:v>03/04/2023 15:18</c:v>
                </c:pt>
                <c:pt idx="2320">
                  <c:v>03/04/2023 15:18</c:v>
                </c:pt>
                <c:pt idx="2321">
                  <c:v>03/04/2023 15:18</c:v>
                </c:pt>
                <c:pt idx="2322">
                  <c:v>03/04/2023 15:18</c:v>
                </c:pt>
                <c:pt idx="2323">
                  <c:v>03/04/2023 15:18</c:v>
                </c:pt>
                <c:pt idx="2324">
                  <c:v>03/04/2023 15:18</c:v>
                </c:pt>
                <c:pt idx="2325">
                  <c:v>03/04/2023 15:18</c:v>
                </c:pt>
                <c:pt idx="2326">
                  <c:v>03/04/2023 15:18</c:v>
                </c:pt>
                <c:pt idx="2327">
                  <c:v>03/04/2023 15:18</c:v>
                </c:pt>
                <c:pt idx="2328">
                  <c:v>03/04/2023 15:18</c:v>
                </c:pt>
                <c:pt idx="2329">
                  <c:v>03/04/2023 15:18</c:v>
                </c:pt>
                <c:pt idx="2330">
                  <c:v>03/04/2023 15:18</c:v>
                </c:pt>
                <c:pt idx="2331">
                  <c:v>03/04/2023 15:18</c:v>
                </c:pt>
                <c:pt idx="2332">
                  <c:v>03/04/2023 15:18</c:v>
                </c:pt>
                <c:pt idx="2333">
                  <c:v>03/04/2023 15:18</c:v>
                </c:pt>
                <c:pt idx="2334">
                  <c:v>03/04/2023 15:18</c:v>
                </c:pt>
                <c:pt idx="2335">
                  <c:v>03/04/2023 15:18</c:v>
                </c:pt>
                <c:pt idx="2336">
                  <c:v>03/04/2023 15:18</c:v>
                </c:pt>
                <c:pt idx="2337">
                  <c:v>03/04/2023 15:18</c:v>
                </c:pt>
                <c:pt idx="2338">
                  <c:v>03/04/2023 15:18</c:v>
                </c:pt>
                <c:pt idx="2339">
                  <c:v>03/04/2023 15:18</c:v>
                </c:pt>
                <c:pt idx="2340">
                  <c:v>03/04/2023 15:18</c:v>
                </c:pt>
                <c:pt idx="2341">
                  <c:v>03/04/2023 15:18</c:v>
                </c:pt>
                <c:pt idx="2342">
                  <c:v>03/04/2023 15:18</c:v>
                </c:pt>
                <c:pt idx="2343">
                  <c:v>03/04/2023 15:18</c:v>
                </c:pt>
                <c:pt idx="2344">
                  <c:v>03/04/2023 15:18</c:v>
                </c:pt>
                <c:pt idx="2345">
                  <c:v>03/04/2023 15:18</c:v>
                </c:pt>
                <c:pt idx="2346">
                  <c:v>03/04/2023 15:18</c:v>
                </c:pt>
                <c:pt idx="2347">
                  <c:v>03/04/2023 15:18</c:v>
                </c:pt>
                <c:pt idx="2348">
                  <c:v>03/04/2023 15:18</c:v>
                </c:pt>
                <c:pt idx="2349">
                  <c:v>03/04/2023 15:18</c:v>
                </c:pt>
                <c:pt idx="2350">
                  <c:v>03/04/2023 15:18</c:v>
                </c:pt>
                <c:pt idx="2351">
                  <c:v>03/04/2023 15:18</c:v>
                </c:pt>
                <c:pt idx="2352">
                  <c:v>03/04/2023 15:18</c:v>
                </c:pt>
                <c:pt idx="2353">
                  <c:v>03/04/2023 15:18</c:v>
                </c:pt>
                <c:pt idx="2354">
                  <c:v>03/04/2023 15:18</c:v>
                </c:pt>
                <c:pt idx="2355">
                  <c:v>03/04/2023 15:18</c:v>
                </c:pt>
                <c:pt idx="2356">
                  <c:v>03/04/2023 15:18</c:v>
                </c:pt>
                <c:pt idx="2357">
                  <c:v>03/04/2023 15:18</c:v>
                </c:pt>
                <c:pt idx="2358">
                  <c:v>03/04/2023 15:18</c:v>
                </c:pt>
                <c:pt idx="2359">
                  <c:v>03/04/2023 15:18</c:v>
                </c:pt>
                <c:pt idx="2360">
                  <c:v>03/04/2023 15:18</c:v>
                </c:pt>
                <c:pt idx="2361">
                  <c:v>03/04/2023 15:18</c:v>
                </c:pt>
                <c:pt idx="2362">
                  <c:v>03/04/2023 15:18</c:v>
                </c:pt>
                <c:pt idx="2363">
                  <c:v>03/04/2023 15:19</c:v>
                </c:pt>
                <c:pt idx="2364">
                  <c:v>03/04/2023 15:19</c:v>
                </c:pt>
                <c:pt idx="2365">
                  <c:v>03/04/2023 15:19</c:v>
                </c:pt>
                <c:pt idx="2366">
                  <c:v>03/04/2023 15:19</c:v>
                </c:pt>
                <c:pt idx="2367">
                  <c:v>03/04/2023 15:19</c:v>
                </c:pt>
                <c:pt idx="2368">
                  <c:v>03/04/2023 15:19</c:v>
                </c:pt>
                <c:pt idx="2369">
                  <c:v>03/04/2023 15:19</c:v>
                </c:pt>
                <c:pt idx="2370">
                  <c:v>03/04/2023 15:19</c:v>
                </c:pt>
                <c:pt idx="2371">
                  <c:v>03/04/2023 15:19</c:v>
                </c:pt>
                <c:pt idx="2372">
                  <c:v>03/04/2023 15:19</c:v>
                </c:pt>
                <c:pt idx="2373">
                  <c:v>03/04/2023 15:19</c:v>
                </c:pt>
                <c:pt idx="2374">
                  <c:v>03/04/2023 15:19</c:v>
                </c:pt>
                <c:pt idx="2375">
                  <c:v>03/04/2023 15:19</c:v>
                </c:pt>
                <c:pt idx="2376">
                  <c:v>03/04/2023 15:19</c:v>
                </c:pt>
                <c:pt idx="2377">
                  <c:v>03/04/2023 15:19</c:v>
                </c:pt>
                <c:pt idx="2378">
                  <c:v>03/04/2023 15:19</c:v>
                </c:pt>
                <c:pt idx="2379">
                  <c:v>03/04/2023 15:19</c:v>
                </c:pt>
                <c:pt idx="2380">
                  <c:v>03/04/2023 15:19</c:v>
                </c:pt>
                <c:pt idx="2381">
                  <c:v>03/04/2023 15:19</c:v>
                </c:pt>
                <c:pt idx="2382">
                  <c:v>03/04/2023 15:19</c:v>
                </c:pt>
                <c:pt idx="2383">
                  <c:v>03/04/2023 15:19</c:v>
                </c:pt>
                <c:pt idx="2384">
                  <c:v>03/04/2023 15:19</c:v>
                </c:pt>
                <c:pt idx="2385">
                  <c:v>03/04/2023 15:19</c:v>
                </c:pt>
                <c:pt idx="2386">
                  <c:v>03/04/2023 15:19</c:v>
                </c:pt>
                <c:pt idx="2387">
                  <c:v>03/04/2023 15:19</c:v>
                </c:pt>
                <c:pt idx="2388">
                  <c:v>03/04/2023 15:19</c:v>
                </c:pt>
                <c:pt idx="2389">
                  <c:v>03/04/2023 15:19</c:v>
                </c:pt>
                <c:pt idx="2390">
                  <c:v>03/04/2023 15:19</c:v>
                </c:pt>
                <c:pt idx="2391">
                  <c:v>03/04/2023 15:19</c:v>
                </c:pt>
                <c:pt idx="2392">
                  <c:v>03/04/2023 15:19</c:v>
                </c:pt>
                <c:pt idx="2393">
                  <c:v>03/04/2023 15:19</c:v>
                </c:pt>
                <c:pt idx="2394">
                  <c:v>03/04/2023 15:19</c:v>
                </c:pt>
                <c:pt idx="2395">
                  <c:v>03/04/2023 15:19</c:v>
                </c:pt>
                <c:pt idx="2396">
                  <c:v>03/04/2023 15:19</c:v>
                </c:pt>
                <c:pt idx="2397">
                  <c:v>03/04/2023 15:19</c:v>
                </c:pt>
                <c:pt idx="2398">
                  <c:v>03/04/2023 15:19</c:v>
                </c:pt>
                <c:pt idx="2399">
                  <c:v>03/04/2023 15:19</c:v>
                </c:pt>
                <c:pt idx="2400">
                  <c:v>03/04/2023 15:19</c:v>
                </c:pt>
                <c:pt idx="2401">
                  <c:v>03/04/2023 15:19</c:v>
                </c:pt>
                <c:pt idx="2402">
                  <c:v>03/04/2023 15:19</c:v>
                </c:pt>
                <c:pt idx="2403">
                  <c:v>03/04/2023 15:19</c:v>
                </c:pt>
                <c:pt idx="2404">
                  <c:v>03/04/2023 15:19</c:v>
                </c:pt>
                <c:pt idx="2405">
                  <c:v>03/04/2023 15:19</c:v>
                </c:pt>
                <c:pt idx="2406">
                  <c:v>03/04/2023 15:19</c:v>
                </c:pt>
                <c:pt idx="2407">
                  <c:v>03/04/2023 15:19</c:v>
                </c:pt>
                <c:pt idx="2408">
                  <c:v>03/04/2023 15:19</c:v>
                </c:pt>
                <c:pt idx="2409">
                  <c:v>03/04/2023 15:19</c:v>
                </c:pt>
                <c:pt idx="2410">
                  <c:v>03/04/2023 15:19</c:v>
                </c:pt>
                <c:pt idx="2411">
                  <c:v>03/04/2023 15:19</c:v>
                </c:pt>
                <c:pt idx="2412">
                  <c:v>03/04/2023 15:19</c:v>
                </c:pt>
                <c:pt idx="2413">
                  <c:v>03/04/2023 15:19</c:v>
                </c:pt>
                <c:pt idx="2414">
                  <c:v>03/04/2023 15:19</c:v>
                </c:pt>
                <c:pt idx="2415">
                  <c:v>03/04/2023 15:19</c:v>
                </c:pt>
                <c:pt idx="2416">
                  <c:v>03/04/2023 15:19</c:v>
                </c:pt>
                <c:pt idx="2417">
                  <c:v>03/04/2023 15:19</c:v>
                </c:pt>
                <c:pt idx="2418">
                  <c:v>03/04/2023 15:19</c:v>
                </c:pt>
                <c:pt idx="2419">
                  <c:v>03/04/2023 15:19</c:v>
                </c:pt>
                <c:pt idx="2420">
                  <c:v>03/04/2023 15:19</c:v>
                </c:pt>
                <c:pt idx="2421">
                  <c:v>03/04/2023 15:19</c:v>
                </c:pt>
                <c:pt idx="2422">
                  <c:v>03/04/2023 15:19</c:v>
                </c:pt>
                <c:pt idx="2423">
                  <c:v>03/04/2023 15:20</c:v>
                </c:pt>
                <c:pt idx="2424">
                  <c:v>03/04/2023 15:20</c:v>
                </c:pt>
                <c:pt idx="2425">
                  <c:v>03/04/2023 15:20</c:v>
                </c:pt>
                <c:pt idx="2426">
                  <c:v>03/04/2023 15:20</c:v>
                </c:pt>
                <c:pt idx="2427">
                  <c:v>03/04/2023 15:20</c:v>
                </c:pt>
                <c:pt idx="2428">
                  <c:v>03/04/2023 15:20</c:v>
                </c:pt>
                <c:pt idx="2429">
                  <c:v>03/04/2023 15:20</c:v>
                </c:pt>
                <c:pt idx="2430">
                  <c:v>03/04/2023 15:20</c:v>
                </c:pt>
                <c:pt idx="2431">
                  <c:v>03/04/2023 15:20</c:v>
                </c:pt>
                <c:pt idx="2432">
                  <c:v>03/04/2023 15:20</c:v>
                </c:pt>
                <c:pt idx="2433">
                  <c:v>03/04/2023 15:20</c:v>
                </c:pt>
                <c:pt idx="2434">
                  <c:v>03/04/2023 15:20</c:v>
                </c:pt>
                <c:pt idx="2435">
                  <c:v>03/04/2023 15:20</c:v>
                </c:pt>
                <c:pt idx="2436">
                  <c:v>03/04/2023 15:20</c:v>
                </c:pt>
                <c:pt idx="2437">
                  <c:v>03/04/2023 15:20</c:v>
                </c:pt>
                <c:pt idx="2438">
                  <c:v>03/04/2023 15:20</c:v>
                </c:pt>
                <c:pt idx="2439">
                  <c:v>03/04/2023 15:20</c:v>
                </c:pt>
                <c:pt idx="2440">
                  <c:v>03/04/2023 15:20</c:v>
                </c:pt>
                <c:pt idx="2441">
                  <c:v>03/04/2023 15:20</c:v>
                </c:pt>
                <c:pt idx="2442">
                  <c:v>03/04/2023 15:20</c:v>
                </c:pt>
                <c:pt idx="2443">
                  <c:v>03/04/2023 15:20</c:v>
                </c:pt>
                <c:pt idx="2444">
                  <c:v>03/04/2023 15:20</c:v>
                </c:pt>
                <c:pt idx="2445">
                  <c:v>03/04/2023 15:20</c:v>
                </c:pt>
                <c:pt idx="2446">
                  <c:v>03/04/2023 15:20</c:v>
                </c:pt>
                <c:pt idx="2447">
                  <c:v>03/04/2023 15:20</c:v>
                </c:pt>
                <c:pt idx="2448">
                  <c:v>03/04/2023 15:20</c:v>
                </c:pt>
                <c:pt idx="2449">
                  <c:v>03/04/2023 15:20</c:v>
                </c:pt>
                <c:pt idx="2450">
                  <c:v>03/04/2023 15:20</c:v>
                </c:pt>
                <c:pt idx="2451">
                  <c:v>03/04/2023 15:20</c:v>
                </c:pt>
                <c:pt idx="2452">
                  <c:v>03/04/2023 15:20</c:v>
                </c:pt>
                <c:pt idx="2453">
                  <c:v>03/04/2023 15:20</c:v>
                </c:pt>
                <c:pt idx="2454">
                  <c:v>03/04/2023 15:20</c:v>
                </c:pt>
                <c:pt idx="2455">
                  <c:v>03/04/2023 15:20</c:v>
                </c:pt>
                <c:pt idx="2456">
                  <c:v>03/04/2023 15:20</c:v>
                </c:pt>
                <c:pt idx="2457">
                  <c:v>03/04/2023 15:20</c:v>
                </c:pt>
                <c:pt idx="2458">
                  <c:v>03/04/2023 15:20</c:v>
                </c:pt>
                <c:pt idx="2459">
                  <c:v>03/04/2023 15:20</c:v>
                </c:pt>
                <c:pt idx="2460">
                  <c:v>03/04/2023 15:20</c:v>
                </c:pt>
                <c:pt idx="2461">
                  <c:v>03/04/2023 15:20</c:v>
                </c:pt>
                <c:pt idx="2462">
                  <c:v>03/04/2023 15:20</c:v>
                </c:pt>
                <c:pt idx="2463">
                  <c:v>03/04/2023 15:20</c:v>
                </c:pt>
                <c:pt idx="2464">
                  <c:v>03/04/2023 15:20</c:v>
                </c:pt>
                <c:pt idx="2465">
                  <c:v>03/04/2023 15:20</c:v>
                </c:pt>
                <c:pt idx="2466">
                  <c:v>03/04/2023 15:20</c:v>
                </c:pt>
                <c:pt idx="2467">
                  <c:v>03/04/2023 15:20</c:v>
                </c:pt>
                <c:pt idx="2468">
                  <c:v>03/04/2023 15:20</c:v>
                </c:pt>
                <c:pt idx="2469">
                  <c:v>03/04/2023 15:20</c:v>
                </c:pt>
                <c:pt idx="2470">
                  <c:v>03/04/2023 15:20</c:v>
                </c:pt>
                <c:pt idx="2471">
                  <c:v>03/04/2023 15:20</c:v>
                </c:pt>
                <c:pt idx="2472">
                  <c:v>03/04/2023 15:20</c:v>
                </c:pt>
                <c:pt idx="2473">
                  <c:v>03/04/2023 15:20</c:v>
                </c:pt>
                <c:pt idx="2474">
                  <c:v>03/04/2023 15:20</c:v>
                </c:pt>
                <c:pt idx="2475">
                  <c:v>03/04/2023 15:20</c:v>
                </c:pt>
                <c:pt idx="2476">
                  <c:v>03/04/2023 15:20</c:v>
                </c:pt>
                <c:pt idx="2477">
                  <c:v>03/04/2023 15:20</c:v>
                </c:pt>
                <c:pt idx="2478">
                  <c:v>03/04/2023 15:20</c:v>
                </c:pt>
                <c:pt idx="2479">
                  <c:v>03/04/2023 15:20</c:v>
                </c:pt>
                <c:pt idx="2480">
                  <c:v>03/04/2023 15:20</c:v>
                </c:pt>
                <c:pt idx="2481">
                  <c:v>03/04/2023 15:20</c:v>
                </c:pt>
                <c:pt idx="2482">
                  <c:v>03/04/2023 15:21</c:v>
                </c:pt>
                <c:pt idx="2483">
                  <c:v>03/04/2023 15:21</c:v>
                </c:pt>
                <c:pt idx="2484">
                  <c:v>03/04/2023 15:21</c:v>
                </c:pt>
                <c:pt idx="2485">
                  <c:v>03/04/2023 15:21</c:v>
                </c:pt>
                <c:pt idx="2486">
                  <c:v>03/04/2023 15:21</c:v>
                </c:pt>
                <c:pt idx="2487">
                  <c:v>03/04/2023 15:21</c:v>
                </c:pt>
                <c:pt idx="2488">
                  <c:v>03/04/2023 15:21</c:v>
                </c:pt>
                <c:pt idx="2489">
                  <c:v>03/04/2023 15:21</c:v>
                </c:pt>
                <c:pt idx="2490">
                  <c:v>03/04/2023 15:21</c:v>
                </c:pt>
                <c:pt idx="2491">
                  <c:v>03/04/2023 15:21</c:v>
                </c:pt>
                <c:pt idx="2492">
                  <c:v>03/04/2023 15:21</c:v>
                </c:pt>
                <c:pt idx="2493">
                  <c:v>03/04/2023 15:21</c:v>
                </c:pt>
                <c:pt idx="2494">
                  <c:v>03/04/2023 15:21</c:v>
                </c:pt>
                <c:pt idx="2495">
                  <c:v>03/04/2023 15:21</c:v>
                </c:pt>
                <c:pt idx="2496">
                  <c:v>03/04/2023 15:21</c:v>
                </c:pt>
                <c:pt idx="2497">
                  <c:v>03/04/2023 15:21</c:v>
                </c:pt>
                <c:pt idx="2498">
                  <c:v>03/04/2023 15:21</c:v>
                </c:pt>
                <c:pt idx="2499">
                  <c:v>03/04/2023 15:21</c:v>
                </c:pt>
                <c:pt idx="2500">
                  <c:v>03/04/2023 15:21</c:v>
                </c:pt>
                <c:pt idx="2501">
                  <c:v>03/04/2023 15:21</c:v>
                </c:pt>
                <c:pt idx="2502">
                  <c:v>03/04/2023 15:21</c:v>
                </c:pt>
                <c:pt idx="2503">
                  <c:v>03/04/2023 15:21</c:v>
                </c:pt>
                <c:pt idx="2504">
                  <c:v>03/04/2023 15:21</c:v>
                </c:pt>
                <c:pt idx="2505">
                  <c:v>03/04/2023 15:21</c:v>
                </c:pt>
                <c:pt idx="2506">
                  <c:v>03/04/2023 15:21</c:v>
                </c:pt>
                <c:pt idx="2507">
                  <c:v>03/04/2023 15:21</c:v>
                </c:pt>
                <c:pt idx="2508">
                  <c:v>03/04/2023 15:21</c:v>
                </c:pt>
                <c:pt idx="2509">
                  <c:v>03/04/2023 15:21</c:v>
                </c:pt>
                <c:pt idx="2510">
                  <c:v>03/04/2023 15:21</c:v>
                </c:pt>
                <c:pt idx="2511">
                  <c:v>03/04/2023 15:21</c:v>
                </c:pt>
                <c:pt idx="2512">
                  <c:v>03/04/2023 15:21</c:v>
                </c:pt>
                <c:pt idx="2513">
                  <c:v>03/04/2023 15:21</c:v>
                </c:pt>
                <c:pt idx="2514">
                  <c:v>03/04/2023 15:21</c:v>
                </c:pt>
                <c:pt idx="2515">
                  <c:v>03/04/2023 15:21</c:v>
                </c:pt>
                <c:pt idx="2516">
                  <c:v>03/04/2023 15:21</c:v>
                </c:pt>
                <c:pt idx="2517">
                  <c:v>03/04/2023 15:21</c:v>
                </c:pt>
                <c:pt idx="2518">
                  <c:v>03/04/2023 15:21</c:v>
                </c:pt>
                <c:pt idx="2519">
                  <c:v>03/04/2023 15:21</c:v>
                </c:pt>
                <c:pt idx="2520">
                  <c:v>03/04/2023 15:21</c:v>
                </c:pt>
                <c:pt idx="2521">
                  <c:v>03/04/2023 15:21</c:v>
                </c:pt>
                <c:pt idx="2522">
                  <c:v>03/04/2023 15:21</c:v>
                </c:pt>
                <c:pt idx="2523">
                  <c:v>03/04/2023 15:21</c:v>
                </c:pt>
                <c:pt idx="2524">
                  <c:v>03/04/2023 15:21</c:v>
                </c:pt>
                <c:pt idx="2525">
                  <c:v>03/04/2023 15:21</c:v>
                </c:pt>
                <c:pt idx="2526">
                  <c:v>03/04/2023 15:21</c:v>
                </c:pt>
                <c:pt idx="2527">
                  <c:v>03/04/2023 15:21</c:v>
                </c:pt>
                <c:pt idx="2528">
                  <c:v>03/04/2023 15:21</c:v>
                </c:pt>
                <c:pt idx="2529">
                  <c:v>03/04/2023 15:21</c:v>
                </c:pt>
                <c:pt idx="2530">
                  <c:v>03/04/2023 15:21</c:v>
                </c:pt>
                <c:pt idx="2531">
                  <c:v>03/04/2023 15:21</c:v>
                </c:pt>
                <c:pt idx="2532">
                  <c:v>03/04/2023 15:21</c:v>
                </c:pt>
                <c:pt idx="2533">
                  <c:v>03/04/2023 15:21</c:v>
                </c:pt>
                <c:pt idx="2534">
                  <c:v>03/04/2023 15:21</c:v>
                </c:pt>
                <c:pt idx="2535">
                  <c:v>03/04/2023 15:21</c:v>
                </c:pt>
                <c:pt idx="2536">
                  <c:v>03/04/2023 15:21</c:v>
                </c:pt>
                <c:pt idx="2537">
                  <c:v>03/04/2023 15:21</c:v>
                </c:pt>
                <c:pt idx="2538">
                  <c:v>03/04/2023 15:21</c:v>
                </c:pt>
                <c:pt idx="2539">
                  <c:v>03/04/2023 15:21</c:v>
                </c:pt>
                <c:pt idx="2540">
                  <c:v>03/04/2023 15:21</c:v>
                </c:pt>
                <c:pt idx="2541">
                  <c:v>03/04/2023 15:21</c:v>
                </c:pt>
                <c:pt idx="2542">
                  <c:v>03/04/2023 15:22</c:v>
                </c:pt>
                <c:pt idx="2543">
                  <c:v>03/04/2023 15:22</c:v>
                </c:pt>
                <c:pt idx="2544">
                  <c:v>03/04/2023 15:22</c:v>
                </c:pt>
                <c:pt idx="2545">
                  <c:v>03/04/2023 15:22</c:v>
                </c:pt>
                <c:pt idx="2546">
                  <c:v>03/04/2023 15:22</c:v>
                </c:pt>
                <c:pt idx="2547">
                  <c:v>03/04/2023 15:22</c:v>
                </c:pt>
                <c:pt idx="2548">
                  <c:v>03/04/2023 15:22</c:v>
                </c:pt>
                <c:pt idx="2549">
                  <c:v>03/04/2023 15:22</c:v>
                </c:pt>
                <c:pt idx="2550">
                  <c:v>03/04/2023 15:22</c:v>
                </c:pt>
                <c:pt idx="2551">
                  <c:v>03/04/2023 15:22</c:v>
                </c:pt>
                <c:pt idx="2552">
                  <c:v>03/04/2023 15:22</c:v>
                </c:pt>
                <c:pt idx="2553">
                  <c:v>03/04/2023 15:22</c:v>
                </c:pt>
                <c:pt idx="2554">
                  <c:v>03/04/2023 15:22</c:v>
                </c:pt>
                <c:pt idx="2555">
                  <c:v>03/04/2023 15:22</c:v>
                </c:pt>
                <c:pt idx="2556">
                  <c:v>03/04/2023 15:22</c:v>
                </c:pt>
                <c:pt idx="2557">
                  <c:v>03/04/2023 15:22</c:v>
                </c:pt>
                <c:pt idx="2558">
                  <c:v>03/04/2023 15:22</c:v>
                </c:pt>
                <c:pt idx="2559">
                  <c:v>03/04/2023 15:22</c:v>
                </c:pt>
                <c:pt idx="2560">
                  <c:v>03/04/2023 15:22</c:v>
                </c:pt>
                <c:pt idx="2561">
                  <c:v>03/04/2023 15:22</c:v>
                </c:pt>
                <c:pt idx="2562">
                  <c:v>03/04/2023 15:22</c:v>
                </c:pt>
                <c:pt idx="2563">
                  <c:v>03/04/2023 15:22</c:v>
                </c:pt>
                <c:pt idx="2564">
                  <c:v>03/04/2023 15:22</c:v>
                </c:pt>
                <c:pt idx="2565">
                  <c:v>03/04/2023 15:22</c:v>
                </c:pt>
                <c:pt idx="2566">
                  <c:v>03/04/2023 15:22</c:v>
                </c:pt>
                <c:pt idx="2567">
                  <c:v>03/04/2023 15:22</c:v>
                </c:pt>
                <c:pt idx="2568">
                  <c:v>03/04/2023 15:22</c:v>
                </c:pt>
                <c:pt idx="2569">
                  <c:v>03/04/2023 15:22</c:v>
                </c:pt>
                <c:pt idx="2570">
                  <c:v>03/04/2023 15:22</c:v>
                </c:pt>
                <c:pt idx="2571">
                  <c:v>03/04/2023 15:22</c:v>
                </c:pt>
                <c:pt idx="2572">
                  <c:v>03/04/2023 15:22</c:v>
                </c:pt>
                <c:pt idx="2573">
                  <c:v>03/04/2023 15:22</c:v>
                </c:pt>
                <c:pt idx="2574">
                  <c:v>03/04/2023 15:22</c:v>
                </c:pt>
                <c:pt idx="2575">
                  <c:v>03/04/2023 15:22</c:v>
                </c:pt>
                <c:pt idx="2576">
                  <c:v>03/04/2023 15:22</c:v>
                </c:pt>
                <c:pt idx="2577">
                  <c:v>03/04/2023 15:22</c:v>
                </c:pt>
                <c:pt idx="2578">
                  <c:v>03/04/2023 15:22</c:v>
                </c:pt>
                <c:pt idx="2579">
                  <c:v>03/04/2023 15:22</c:v>
                </c:pt>
                <c:pt idx="2580">
                  <c:v>03/04/2023 15:22</c:v>
                </c:pt>
                <c:pt idx="2581">
                  <c:v>03/04/2023 15:22</c:v>
                </c:pt>
                <c:pt idx="2582">
                  <c:v>03/04/2023 15:22</c:v>
                </c:pt>
                <c:pt idx="2583">
                  <c:v>03/04/2023 15:22</c:v>
                </c:pt>
                <c:pt idx="2584">
                  <c:v>03/04/2023 15:22</c:v>
                </c:pt>
                <c:pt idx="2585">
                  <c:v>03/04/2023 15:22</c:v>
                </c:pt>
                <c:pt idx="2586">
                  <c:v>03/04/2023 15:22</c:v>
                </c:pt>
                <c:pt idx="2587">
                  <c:v>03/04/2023 15:22</c:v>
                </c:pt>
                <c:pt idx="2588">
                  <c:v>03/04/2023 15:22</c:v>
                </c:pt>
                <c:pt idx="2589">
                  <c:v>03/04/2023 15:22</c:v>
                </c:pt>
                <c:pt idx="2590">
                  <c:v>03/04/2023 15:22</c:v>
                </c:pt>
                <c:pt idx="2591">
                  <c:v>03/04/2023 15:22</c:v>
                </c:pt>
                <c:pt idx="2592">
                  <c:v>03/04/2023 15:22</c:v>
                </c:pt>
                <c:pt idx="2593">
                  <c:v>03/04/2023 15:22</c:v>
                </c:pt>
                <c:pt idx="2594">
                  <c:v>03/04/2023 15:22</c:v>
                </c:pt>
                <c:pt idx="2595">
                  <c:v>03/04/2023 15:22</c:v>
                </c:pt>
                <c:pt idx="2596">
                  <c:v>03/04/2023 15:22</c:v>
                </c:pt>
                <c:pt idx="2597">
                  <c:v>03/04/2023 15:22</c:v>
                </c:pt>
                <c:pt idx="2598">
                  <c:v>03/04/2023 15:22</c:v>
                </c:pt>
                <c:pt idx="2599">
                  <c:v>03/04/2023 15:22</c:v>
                </c:pt>
                <c:pt idx="2600">
                  <c:v>03/04/2023 15:22</c:v>
                </c:pt>
                <c:pt idx="2601">
                  <c:v>03/04/2023 15:22</c:v>
                </c:pt>
                <c:pt idx="2602">
                  <c:v>03/04/2023 15:23</c:v>
                </c:pt>
                <c:pt idx="2603">
                  <c:v>03/04/2023 15:23</c:v>
                </c:pt>
                <c:pt idx="2604">
                  <c:v>03/04/2023 15:23</c:v>
                </c:pt>
                <c:pt idx="2605">
                  <c:v>03/04/2023 15:23</c:v>
                </c:pt>
                <c:pt idx="2606">
                  <c:v>03/04/2023 15:23</c:v>
                </c:pt>
                <c:pt idx="2607">
                  <c:v>03/04/2023 15:23</c:v>
                </c:pt>
                <c:pt idx="2608">
                  <c:v>03/04/2023 15:23</c:v>
                </c:pt>
                <c:pt idx="2609">
                  <c:v>03/04/2023 15:23</c:v>
                </c:pt>
                <c:pt idx="2610">
                  <c:v>03/04/2023 15:23</c:v>
                </c:pt>
                <c:pt idx="2611">
                  <c:v>03/04/2023 15:23</c:v>
                </c:pt>
                <c:pt idx="2612">
                  <c:v>03/04/2023 15:23</c:v>
                </c:pt>
                <c:pt idx="2613">
                  <c:v>03/04/2023 15:23</c:v>
                </c:pt>
                <c:pt idx="2614">
                  <c:v>03/04/2023 15:23</c:v>
                </c:pt>
                <c:pt idx="2615">
                  <c:v>03/04/2023 15:23</c:v>
                </c:pt>
                <c:pt idx="2616">
                  <c:v>03/04/2023 15:23</c:v>
                </c:pt>
                <c:pt idx="2617">
                  <c:v>03/04/2023 15:23</c:v>
                </c:pt>
                <c:pt idx="2618">
                  <c:v>03/04/2023 15:23</c:v>
                </c:pt>
                <c:pt idx="2619">
                  <c:v>03/04/2023 15:23</c:v>
                </c:pt>
                <c:pt idx="2620">
                  <c:v>03/04/2023 15:23</c:v>
                </c:pt>
                <c:pt idx="2621">
                  <c:v>03/04/2023 15:23</c:v>
                </c:pt>
                <c:pt idx="2622">
                  <c:v>03/04/2023 15:23</c:v>
                </c:pt>
                <c:pt idx="2623">
                  <c:v>03/04/2023 15:23</c:v>
                </c:pt>
                <c:pt idx="2624">
                  <c:v>03/04/2023 15:23</c:v>
                </c:pt>
                <c:pt idx="2625">
                  <c:v>03/04/2023 15:23</c:v>
                </c:pt>
                <c:pt idx="2626">
                  <c:v>03/04/2023 15:23</c:v>
                </c:pt>
                <c:pt idx="2627">
                  <c:v>03/04/2023 15:23</c:v>
                </c:pt>
                <c:pt idx="2628">
                  <c:v>03/04/2023 15:23</c:v>
                </c:pt>
                <c:pt idx="2629">
                  <c:v>03/04/2023 15:23</c:v>
                </c:pt>
                <c:pt idx="2630">
                  <c:v>03/04/2023 15:23</c:v>
                </c:pt>
                <c:pt idx="2631">
                  <c:v>03/04/2023 15:23</c:v>
                </c:pt>
                <c:pt idx="2632">
                  <c:v>03/04/2023 15:23</c:v>
                </c:pt>
                <c:pt idx="2633">
                  <c:v>03/04/2023 15:23</c:v>
                </c:pt>
                <c:pt idx="2634">
                  <c:v>03/04/2023 15:23</c:v>
                </c:pt>
                <c:pt idx="2635">
                  <c:v>03/04/2023 15:23</c:v>
                </c:pt>
                <c:pt idx="2636">
                  <c:v>03/04/2023 15:23</c:v>
                </c:pt>
                <c:pt idx="2637">
                  <c:v>03/04/2023 15:23</c:v>
                </c:pt>
                <c:pt idx="2638">
                  <c:v>03/04/2023 15:23</c:v>
                </c:pt>
                <c:pt idx="2639">
                  <c:v>03/04/2023 15:23</c:v>
                </c:pt>
                <c:pt idx="2640">
                  <c:v>03/04/2023 15:23</c:v>
                </c:pt>
                <c:pt idx="2641">
                  <c:v>03/04/2023 15:23</c:v>
                </c:pt>
                <c:pt idx="2642">
                  <c:v>03/04/2023 15:23</c:v>
                </c:pt>
                <c:pt idx="2643">
                  <c:v>03/04/2023 15:23</c:v>
                </c:pt>
                <c:pt idx="2644">
                  <c:v>03/04/2023 15:23</c:v>
                </c:pt>
                <c:pt idx="2645">
                  <c:v>03/04/2023 15:23</c:v>
                </c:pt>
                <c:pt idx="2646">
                  <c:v>03/04/2023 15:23</c:v>
                </c:pt>
                <c:pt idx="2647">
                  <c:v>03/04/2023 15:23</c:v>
                </c:pt>
                <c:pt idx="2648">
                  <c:v>03/04/2023 15:23</c:v>
                </c:pt>
                <c:pt idx="2649">
                  <c:v>03/04/2023 15:23</c:v>
                </c:pt>
                <c:pt idx="2650">
                  <c:v>03/04/2023 15:23</c:v>
                </c:pt>
                <c:pt idx="2651">
                  <c:v>03/04/2023 15:23</c:v>
                </c:pt>
                <c:pt idx="2652">
                  <c:v>03/04/2023 15:23</c:v>
                </c:pt>
                <c:pt idx="2653">
                  <c:v>03/04/2023 15:23</c:v>
                </c:pt>
                <c:pt idx="2654">
                  <c:v>03/04/2023 15:23</c:v>
                </c:pt>
                <c:pt idx="2655">
                  <c:v>03/04/2023 15:23</c:v>
                </c:pt>
                <c:pt idx="2656">
                  <c:v>03/04/2023 15:23</c:v>
                </c:pt>
                <c:pt idx="2657">
                  <c:v>03/04/2023 15:23</c:v>
                </c:pt>
                <c:pt idx="2658">
                  <c:v>03/04/2023 15:23</c:v>
                </c:pt>
                <c:pt idx="2659">
                  <c:v>03/04/2023 15:23</c:v>
                </c:pt>
                <c:pt idx="2660">
                  <c:v>03/04/2023 15:23</c:v>
                </c:pt>
                <c:pt idx="2661">
                  <c:v>03/04/2023 15:24</c:v>
                </c:pt>
                <c:pt idx="2662">
                  <c:v>03/04/2023 15:24</c:v>
                </c:pt>
                <c:pt idx="2663">
                  <c:v>03/04/2023 15:24</c:v>
                </c:pt>
                <c:pt idx="2664">
                  <c:v>03/04/2023 15:24</c:v>
                </c:pt>
                <c:pt idx="2665">
                  <c:v>03/04/2023 15:24</c:v>
                </c:pt>
                <c:pt idx="2666">
                  <c:v>03/04/2023 15:24</c:v>
                </c:pt>
                <c:pt idx="2667">
                  <c:v>03/04/2023 15:24</c:v>
                </c:pt>
                <c:pt idx="2668">
                  <c:v>03/04/2023 15:24</c:v>
                </c:pt>
                <c:pt idx="2669">
                  <c:v>03/04/2023 15:24</c:v>
                </c:pt>
                <c:pt idx="2670">
                  <c:v>03/04/2023 15:24</c:v>
                </c:pt>
                <c:pt idx="2671">
                  <c:v>03/04/2023 15:24</c:v>
                </c:pt>
                <c:pt idx="2672">
                  <c:v>03/04/2023 15:24</c:v>
                </c:pt>
                <c:pt idx="2673">
                  <c:v>03/04/2023 15:24</c:v>
                </c:pt>
                <c:pt idx="2674">
                  <c:v>03/04/2023 15:24</c:v>
                </c:pt>
                <c:pt idx="2675">
                  <c:v>03/04/2023 15:24</c:v>
                </c:pt>
                <c:pt idx="2676">
                  <c:v>03/04/2023 15:24</c:v>
                </c:pt>
                <c:pt idx="2677">
                  <c:v>03/04/2023 15:24</c:v>
                </c:pt>
                <c:pt idx="2678">
                  <c:v>03/04/2023 15:24</c:v>
                </c:pt>
                <c:pt idx="2679">
                  <c:v>03/04/2023 15:24</c:v>
                </c:pt>
                <c:pt idx="2680">
                  <c:v>03/04/2023 15:24</c:v>
                </c:pt>
                <c:pt idx="2681">
                  <c:v>03/04/2023 15:24</c:v>
                </c:pt>
                <c:pt idx="2682">
                  <c:v>03/04/2023 15:24</c:v>
                </c:pt>
                <c:pt idx="2683">
                  <c:v>03/04/2023 15:24</c:v>
                </c:pt>
                <c:pt idx="2684">
                  <c:v>03/04/2023 15:24</c:v>
                </c:pt>
                <c:pt idx="2685">
                  <c:v>03/04/2023 15:24</c:v>
                </c:pt>
                <c:pt idx="2686">
                  <c:v>03/04/2023 15:24</c:v>
                </c:pt>
                <c:pt idx="2687">
                  <c:v>03/04/2023 15:24</c:v>
                </c:pt>
                <c:pt idx="2688">
                  <c:v>03/04/2023 15:24</c:v>
                </c:pt>
                <c:pt idx="2689">
                  <c:v>03/04/2023 15:24</c:v>
                </c:pt>
                <c:pt idx="2690">
                  <c:v>03/04/2023 15:24</c:v>
                </c:pt>
                <c:pt idx="2691">
                  <c:v>03/04/2023 15:24</c:v>
                </c:pt>
                <c:pt idx="2692">
                  <c:v>03/04/2023 15:24</c:v>
                </c:pt>
                <c:pt idx="2693">
                  <c:v>03/04/2023 15:24</c:v>
                </c:pt>
                <c:pt idx="2694">
                  <c:v>03/04/2023 15:24</c:v>
                </c:pt>
                <c:pt idx="2695">
                  <c:v>03/04/2023 15:24</c:v>
                </c:pt>
                <c:pt idx="2696">
                  <c:v>03/04/2023 15:24</c:v>
                </c:pt>
                <c:pt idx="2697">
                  <c:v>03/04/2023 15:24</c:v>
                </c:pt>
                <c:pt idx="2698">
                  <c:v>03/04/2023 15:24</c:v>
                </c:pt>
                <c:pt idx="2699">
                  <c:v>03/04/2023 15:24</c:v>
                </c:pt>
                <c:pt idx="2700">
                  <c:v>03/04/2023 15:24</c:v>
                </c:pt>
                <c:pt idx="2701">
                  <c:v>03/04/2023 15:24</c:v>
                </c:pt>
                <c:pt idx="2702">
                  <c:v>03/04/2023 15:24</c:v>
                </c:pt>
                <c:pt idx="2703">
                  <c:v>03/04/2023 15:24</c:v>
                </c:pt>
                <c:pt idx="2704">
                  <c:v>03/04/2023 15:24</c:v>
                </c:pt>
                <c:pt idx="2705">
                  <c:v>03/04/2023 15:24</c:v>
                </c:pt>
                <c:pt idx="2706">
                  <c:v>03/04/2023 15:24</c:v>
                </c:pt>
                <c:pt idx="2707">
                  <c:v>03/04/2023 15:24</c:v>
                </c:pt>
                <c:pt idx="2708">
                  <c:v>03/04/2023 15:24</c:v>
                </c:pt>
                <c:pt idx="2709">
                  <c:v>03/04/2023 15:24</c:v>
                </c:pt>
                <c:pt idx="2710">
                  <c:v>03/04/2023 15:24</c:v>
                </c:pt>
                <c:pt idx="2711">
                  <c:v>03/04/2023 15:24</c:v>
                </c:pt>
                <c:pt idx="2712">
                  <c:v>03/04/2023 15:24</c:v>
                </c:pt>
                <c:pt idx="2713">
                  <c:v>03/04/2023 15:24</c:v>
                </c:pt>
                <c:pt idx="2714">
                  <c:v>03/04/2023 15:24</c:v>
                </c:pt>
                <c:pt idx="2715">
                  <c:v>03/04/2023 15:24</c:v>
                </c:pt>
                <c:pt idx="2716">
                  <c:v>03/04/2023 15:24</c:v>
                </c:pt>
                <c:pt idx="2717">
                  <c:v>03/04/2023 15:24</c:v>
                </c:pt>
                <c:pt idx="2718">
                  <c:v>03/04/2023 15:24</c:v>
                </c:pt>
                <c:pt idx="2719">
                  <c:v>03/04/2023 15:24</c:v>
                </c:pt>
                <c:pt idx="2720">
                  <c:v>03/04/2023 15:24</c:v>
                </c:pt>
                <c:pt idx="2721">
                  <c:v>03/04/2023 15:25</c:v>
                </c:pt>
                <c:pt idx="2722">
                  <c:v>03/04/2023 15:25</c:v>
                </c:pt>
                <c:pt idx="2723">
                  <c:v>03/04/2023 15:25</c:v>
                </c:pt>
                <c:pt idx="2724">
                  <c:v>03/04/2023 15:25</c:v>
                </c:pt>
                <c:pt idx="2725">
                  <c:v>03/04/2023 15:25</c:v>
                </c:pt>
                <c:pt idx="2726">
                  <c:v>03/04/2023 15:25</c:v>
                </c:pt>
                <c:pt idx="2727">
                  <c:v>03/04/2023 15:25</c:v>
                </c:pt>
                <c:pt idx="2728">
                  <c:v>03/04/2023 15:25</c:v>
                </c:pt>
                <c:pt idx="2729">
                  <c:v>03/04/2023 15:25</c:v>
                </c:pt>
                <c:pt idx="2730">
                  <c:v>03/04/2023 15:25</c:v>
                </c:pt>
                <c:pt idx="2731">
                  <c:v>03/04/2023 15:25</c:v>
                </c:pt>
                <c:pt idx="2732">
                  <c:v>03/04/2023 15:25</c:v>
                </c:pt>
                <c:pt idx="2733">
                  <c:v>03/04/2023 15:25</c:v>
                </c:pt>
                <c:pt idx="2734">
                  <c:v>03/04/2023 15:25</c:v>
                </c:pt>
                <c:pt idx="2735">
                  <c:v>03/04/2023 15:25</c:v>
                </c:pt>
                <c:pt idx="2736">
                  <c:v>03/04/2023 15:25</c:v>
                </c:pt>
                <c:pt idx="2737">
                  <c:v>03/04/2023 15:25</c:v>
                </c:pt>
                <c:pt idx="2738">
                  <c:v>03/04/2023 15:25</c:v>
                </c:pt>
                <c:pt idx="2739">
                  <c:v>03/04/2023 15:25</c:v>
                </c:pt>
                <c:pt idx="2740">
                  <c:v>03/04/2023 15:25</c:v>
                </c:pt>
                <c:pt idx="2741">
                  <c:v>03/04/2023 15:25</c:v>
                </c:pt>
                <c:pt idx="2742">
                  <c:v>03/04/2023 15:25</c:v>
                </c:pt>
                <c:pt idx="2743">
                  <c:v>03/04/2023 15:25</c:v>
                </c:pt>
                <c:pt idx="2744">
                  <c:v>03/04/2023 15:25</c:v>
                </c:pt>
                <c:pt idx="2745">
                  <c:v>03/04/2023 15:25</c:v>
                </c:pt>
                <c:pt idx="2746">
                  <c:v>03/04/2023 15:25</c:v>
                </c:pt>
                <c:pt idx="2747">
                  <c:v>03/04/2023 15:25</c:v>
                </c:pt>
                <c:pt idx="2748">
                  <c:v>03/04/2023 15:25</c:v>
                </c:pt>
                <c:pt idx="2749">
                  <c:v>03/04/2023 15:25</c:v>
                </c:pt>
                <c:pt idx="2750">
                  <c:v>03/04/2023 15:25</c:v>
                </c:pt>
                <c:pt idx="2751">
                  <c:v>03/04/2023 15:25</c:v>
                </c:pt>
                <c:pt idx="2752">
                  <c:v>03/04/2023 15:25</c:v>
                </c:pt>
                <c:pt idx="2753">
                  <c:v>03/04/2023 15:25</c:v>
                </c:pt>
                <c:pt idx="2754">
                  <c:v>03/04/2023 15:25</c:v>
                </c:pt>
                <c:pt idx="2755">
                  <c:v>03/04/2023 15:25</c:v>
                </c:pt>
                <c:pt idx="2756">
                  <c:v>03/04/2023 15:25</c:v>
                </c:pt>
                <c:pt idx="2757">
                  <c:v>03/04/2023 15:25</c:v>
                </c:pt>
                <c:pt idx="2758">
                  <c:v>03/04/2023 15:25</c:v>
                </c:pt>
                <c:pt idx="2759">
                  <c:v>03/04/2023 15:25</c:v>
                </c:pt>
                <c:pt idx="2760">
                  <c:v>03/04/2023 15:25</c:v>
                </c:pt>
                <c:pt idx="2761">
                  <c:v>03/04/2023 15:25</c:v>
                </c:pt>
                <c:pt idx="2762">
                  <c:v>03/04/2023 15:25</c:v>
                </c:pt>
                <c:pt idx="2763">
                  <c:v>03/04/2023 15:25</c:v>
                </c:pt>
                <c:pt idx="2764">
                  <c:v>03/04/2023 15:25</c:v>
                </c:pt>
                <c:pt idx="2765">
                  <c:v>03/04/2023 15:25</c:v>
                </c:pt>
                <c:pt idx="2766">
                  <c:v>03/04/2023 15:25</c:v>
                </c:pt>
                <c:pt idx="2767">
                  <c:v>03/04/2023 15:25</c:v>
                </c:pt>
                <c:pt idx="2768">
                  <c:v>03/04/2023 15:25</c:v>
                </c:pt>
                <c:pt idx="2769">
                  <c:v>03/04/2023 15:25</c:v>
                </c:pt>
                <c:pt idx="2770">
                  <c:v>03/04/2023 15:25</c:v>
                </c:pt>
                <c:pt idx="2771">
                  <c:v>03/04/2023 15:25</c:v>
                </c:pt>
                <c:pt idx="2772">
                  <c:v>03/04/2023 15:25</c:v>
                </c:pt>
                <c:pt idx="2773">
                  <c:v>03/04/2023 15:25</c:v>
                </c:pt>
                <c:pt idx="2774">
                  <c:v>03/04/2023 15:25</c:v>
                </c:pt>
                <c:pt idx="2775">
                  <c:v>03/04/2023 15:25</c:v>
                </c:pt>
                <c:pt idx="2776">
                  <c:v>03/04/2023 15:25</c:v>
                </c:pt>
                <c:pt idx="2777">
                  <c:v>03/04/2023 15:25</c:v>
                </c:pt>
                <c:pt idx="2778">
                  <c:v>03/04/2023 15:25</c:v>
                </c:pt>
                <c:pt idx="2779">
                  <c:v>03/04/2023 15:25</c:v>
                </c:pt>
                <c:pt idx="2780">
                  <c:v>03/04/2023 15:25</c:v>
                </c:pt>
                <c:pt idx="2781">
                  <c:v>03/04/2023 15:26</c:v>
                </c:pt>
                <c:pt idx="2782">
                  <c:v>03/04/2023 15:26</c:v>
                </c:pt>
                <c:pt idx="2783">
                  <c:v>03/04/2023 15:26</c:v>
                </c:pt>
                <c:pt idx="2784">
                  <c:v>03/04/2023 15:26</c:v>
                </c:pt>
                <c:pt idx="2785">
                  <c:v>03/04/2023 15:26</c:v>
                </c:pt>
                <c:pt idx="2786">
                  <c:v>03/04/2023 15:26</c:v>
                </c:pt>
                <c:pt idx="2787">
                  <c:v>03/04/2023 15:26</c:v>
                </c:pt>
                <c:pt idx="2788">
                  <c:v>03/04/2023 15:26</c:v>
                </c:pt>
                <c:pt idx="2789">
                  <c:v>03/04/2023 15:26</c:v>
                </c:pt>
                <c:pt idx="2790">
                  <c:v>03/04/2023 15:26</c:v>
                </c:pt>
                <c:pt idx="2791">
                  <c:v>03/04/2023 15:26</c:v>
                </c:pt>
                <c:pt idx="2792">
                  <c:v>03/04/2023 15:26</c:v>
                </c:pt>
                <c:pt idx="2793">
                  <c:v>03/04/2023 15:26</c:v>
                </c:pt>
                <c:pt idx="2794">
                  <c:v>03/04/2023 15:26</c:v>
                </c:pt>
                <c:pt idx="2795">
                  <c:v>03/04/2023 15:26</c:v>
                </c:pt>
                <c:pt idx="2796">
                  <c:v>03/04/2023 15:26</c:v>
                </c:pt>
                <c:pt idx="2797">
                  <c:v>03/04/2023 15:26</c:v>
                </c:pt>
                <c:pt idx="2798">
                  <c:v>03/04/2023 15:26</c:v>
                </c:pt>
                <c:pt idx="2799">
                  <c:v>03/04/2023 15:26</c:v>
                </c:pt>
                <c:pt idx="2800">
                  <c:v>03/04/2023 15:26</c:v>
                </c:pt>
                <c:pt idx="2801">
                  <c:v>03/04/2023 15:26</c:v>
                </c:pt>
                <c:pt idx="2802">
                  <c:v>03/04/2023 15:26</c:v>
                </c:pt>
                <c:pt idx="2803">
                  <c:v>03/04/2023 15:26</c:v>
                </c:pt>
                <c:pt idx="2804">
                  <c:v>03/04/2023 15:26</c:v>
                </c:pt>
                <c:pt idx="2805">
                  <c:v>03/04/2023 15:26</c:v>
                </c:pt>
                <c:pt idx="2806">
                  <c:v>03/04/2023 15:26</c:v>
                </c:pt>
                <c:pt idx="2807">
                  <c:v>03/04/2023 15:26</c:v>
                </c:pt>
                <c:pt idx="2808">
                  <c:v>03/04/2023 15:26</c:v>
                </c:pt>
                <c:pt idx="2809">
                  <c:v>03/04/2023 15:26</c:v>
                </c:pt>
                <c:pt idx="2810">
                  <c:v>03/04/2023 15:26</c:v>
                </c:pt>
                <c:pt idx="2811">
                  <c:v>03/04/2023 15:26</c:v>
                </c:pt>
                <c:pt idx="2812">
                  <c:v>03/04/2023 15:26</c:v>
                </c:pt>
                <c:pt idx="2813">
                  <c:v>03/04/2023 15:26</c:v>
                </c:pt>
                <c:pt idx="2814">
                  <c:v>03/04/2023 15:26</c:v>
                </c:pt>
                <c:pt idx="2815">
                  <c:v>03/04/2023 15:26</c:v>
                </c:pt>
                <c:pt idx="2816">
                  <c:v>03/04/2023 15:26</c:v>
                </c:pt>
                <c:pt idx="2817">
                  <c:v>03/04/2023 15:26</c:v>
                </c:pt>
                <c:pt idx="2818">
                  <c:v>03/04/2023 15:26</c:v>
                </c:pt>
                <c:pt idx="2819">
                  <c:v>03/04/2023 15:26</c:v>
                </c:pt>
                <c:pt idx="2820">
                  <c:v>03/04/2023 15:26</c:v>
                </c:pt>
                <c:pt idx="2821">
                  <c:v>03/04/2023 15:26</c:v>
                </c:pt>
                <c:pt idx="2822">
                  <c:v>03/04/2023 15:26</c:v>
                </c:pt>
                <c:pt idx="2823">
                  <c:v>03/04/2023 15:26</c:v>
                </c:pt>
                <c:pt idx="2824">
                  <c:v>03/04/2023 15:26</c:v>
                </c:pt>
                <c:pt idx="2825">
                  <c:v>03/04/2023 15:26</c:v>
                </c:pt>
                <c:pt idx="2826">
                  <c:v>03/04/2023 15:26</c:v>
                </c:pt>
                <c:pt idx="2827">
                  <c:v>03/04/2023 15:26</c:v>
                </c:pt>
                <c:pt idx="2828">
                  <c:v>03/04/2023 15:26</c:v>
                </c:pt>
                <c:pt idx="2829">
                  <c:v>03/04/2023 15:26</c:v>
                </c:pt>
                <c:pt idx="2830">
                  <c:v>03/04/2023 15:26</c:v>
                </c:pt>
                <c:pt idx="2831">
                  <c:v>03/04/2023 15:26</c:v>
                </c:pt>
                <c:pt idx="2832">
                  <c:v>03/04/2023 15:26</c:v>
                </c:pt>
                <c:pt idx="2833">
                  <c:v>03/04/2023 15:26</c:v>
                </c:pt>
                <c:pt idx="2834">
                  <c:v>03/04/2023 15:26</c:v>
                </c:pt>
                <c:pt idx="2835">
                  <c:v>03/04/2023 15:26</c:v>
                </c:pt>
                <c:pt idx="2836">
                  <c:v>03/04/2023 15:26</c:v>
                </c:pt>
                <c:pt idx="2837">
                  <c:v>03/04/2023 15:26</c:v>
                </c:pt>
                <c:pt idx="2838">
                  <c:v>03/04/2023 15:26</c:v>
                </c:pt>
                <c:pt idx="2839">
                  <c:v>03/04/2023 15:26</c:v>
                </c:pt>
                <c:pt idx="2840">
                  <c:v>03/04/2023 15:27</c:v>
                </c:pt>
                <c:pt idx="2841">
                  <c:v>03/04/2023 15:27</c:v>
                </c:pt>
                <c:pt idx="2842">
                  <c:v>03/04/2023 15:27</c:v>
                </c:pt>
                <c:pt idx="2843">
                  <c:v>03/04/2023 15:27</c:v>
                </c:pt>
                <c:pt idx="2844">
                  <c:v>03/04/2023 15:27</c:v>
                </c:pt>
                <c:pt idx="2845">
                  <c:v>03/04/2023 15:27</c:v>
                </c:pt>
                <c:pt idx="2846">
                  <c:v>03/04/2023 15:27</c:v>
                </c:pt>
                <c:pt idx="2847">
                  <c:v>03/04/2023 15:27</c:v>
                </c:pt>
                <c:pt idx="2848">
                  <c:v>03/04/2023 15:27</c:v>
                </c:pt>
                <c:pt idx="2849">
                  <c:v>03/04/2023 15:27</c:v>
                </c:pt>
                <c:pt idx="2850">
                  <c:v>03/04/2023 15:27</c:v>
                </c:pt>
                <c:pt idx="2851">
                  <c:v>03/04/2023 15:27</c:v>
                </c:pt>
                <c:pt idx="2852">
                  <c:v>03/04/2023 15:27</c:v>
                </c:pt>
                <c:pt idx="2853">
                  <c:v>03/04/2023 15:27</c:v>
                </c:pt>
                <c:pt idx="2854">
                  <c:v>03/04/2023 15:27</c:v>
                </c:pt>
                <c:pt idx="2855">
                  <c:v>03/04/2023 15:27</c:v>
                </c:pt>
                <c:pt idx="2856">
                  <c:v>03/04/2023 15:27</c:v>
                </c:pt>
                <c:pt idx="2857">
                  <c:v>03/04/2023 15:27</c:v>
                </c:pt>
                <c:pt idx="2858">
                  <c:v>03/04/2023 15:27</c:v>
                </c:pt>
                <c:pt idx="2859">
                  <c:v>03/04/2023 15:27</c:v>
                </c:pt>
                <c:pt idx="2860">
                  <c:v>03/04/2023 15:27</c:v>
                </c:pt>
                <c:pt idx="2861">
                  <c:v>03/04/2023 15:27</c:v>
                </c:pt>
                <c:pt idx="2862">
                  <c:v>03/04/2023 15:27</c:v>
                </c:pt>
                <c:pt idx="2863">
                  <c:v>03/04/2023 15:27</c:v>
                </c:pt>
                <c:pt idx="2864">
                  <c:v>03/04/2023 15:27</c:v>
                </c:pt>
                <c:pt idx="2865">
                  <c:v>03/04/2023 15:27</c:v>
                </c:pt>
                <c:pt idx="2866">
                  <c:v>03/04/2023 15:27</c:v>
                </c:pt>
                <c:pt idx="2867">
                  <c:v>03/04/2023 15:27</c:v>
                </c:pt>
                <c:pt idx="2868">
                  <c:v>03/04/2023 15:27</c:v>
                </c:pt>
                <c:pt idx="2869">
                  <c:v>03/04/2023 15:27</c:v>
                </c:pt>
                <c:pt idx="2870">
                  <c:v>03/04/2023 15:27</c:v>
                </c:pt>
                <c:pt idx="2871">
                  <c:v>03/04/2023 15:27</c:v>
                </c:pt>
                <c:pt idx="2872">
                  <c:v>03/04/2023 15:27</c:v>
                </c:pt>
                <c:pt idx="2873">
                  <c:v>03/04/2023 15:27</c:v>
                </c:pt>
                <c:pt idx="2874">
                  <c:v>03/04/2023 15:27</c:v>
                </c:pt>
                <c:pt idx="2875">
                  <c:v>03/04/2023 15:27</c:v>
                </c:pt>
                <c:pt idx="2876">
                  <c:v>03/04/2023 15:27</c:v>
                </c:pt>
                <c:pt idx="2877">
                  <c:v>03/04/2023 15:27</c:v>
                </c:pt>
                <c:pt idx="2878">
                  <c:v>03/04/2023 15:27</c:v>
                </c:pt>
                <c:pt idx="2879">
                  <c:v>03/04/2023 15:27</c:v>
                </c:pt>
                <c:pt idx="2880">
                  <c:v>03/04/2023 15:27</c:v>
                </c:pt>
                <c:pt idx="2881">
                  <c:v>03/04/2023 15:27</c:v>
                </c:pt>
                <c:pt idx="2882">
                  <c:v>03/04/2023 15:27</c:v>
                </c:pt>
                <c:pt idx="2883">
                  <c:v>03/04/2023 15:27</c:v>
                </c:pt>
                <c:pt idx="2884">
                  <c:v>03/04/2023 15:27</c:v>
                </c:pt>
                <c:pt idx="2885">
                  <c:v>03/04/2023 15:27</c:v>
                </c:pt>
                <c:pt idx="2886">
                  <c:v>03/04/2023 15:27</c:v>
                </c:pt>
                <c:pt idx="2887">
                  <c:v>03/04/2023 15:27</c:v>
                </c:pt>
                <c:pt idx="2888">
                  <c:v>03/04/2023 15:27</c:v>
                </c:pt>
                <c:pt idx="2889">
                  <c:v>03/04/2023 15:27</c:v>
                </c:pt>
                <c:pt idx="2890">
                  <c:v>03/04/2023 15:27</c:v>
                </c:pt>
                <c:pt idx="2891">
                  <c:v>03/04/2023 15:27</c:v>
                </c:pt>
                <c:pt idx="2892">
                  <c:v>03/04/2023 15:27</c:v>
                </c:pt>
                <c:pt idx="2893">
                  <c:v>03/04/2023 15:27</c:v>
                </c:pt>
                <c:pt idx="2894">
                  <c:v>03/04/2023 15:27</c:v>
                </c:pt>
                <c:pt idx="2895">
                  <c:v>03/04/2023 15:27</c:v>
                </c:pt>
                <c:pt idx="2896">
                  <c:v>03/04/2023 15:27</c:v>
                </c:pt>
                <c:pt idx="2897">
                  <c:v>03/04/2023 15:27</c:v>
                </c:pt>
                <c:pt idx="2898">
                  <c:v>03/04/2023 15:27</c:v>
                </c:pt>
                <c:pt idx="2899">
                  <c:v>03/04/2023 15:27</c:v>
                </c:pt>
                <c:pt idx="2900">
                  <c:v>03/04/2023 15:28</c:v>
                </c:pt>
                <c:pt idx="2901">
                  <c:v>03/04/2023 15:28</c:v>
                </c:pt>
                <c:pt idx="2902">
                  <c:v>03/04/2023 15:28</c:v>
                </c:pt>
                <c:pt idx="2903">
                  <c:v>03/04/2023 15:28</c:v>
                </c:pt>
                <c:pt idx="2904">
                  <c:v>03/04/2023 15:28</c:v>
                </c:pt>
                <c:pt idx="2905">
                  <c:v>03/04/2023 15:28</c:v>
                </c:pt>
                <c:pt idx="2906">
                  <c:v>03/04/2023 15:28</c:v>
                </c:pt>
                <c:pt idx="2907">
                  <c:v>03/04/2023 15:28</c:v>
                </c:pt>
                <c:pt idx="2908">
                  <c:v>03/04/2023 15:28</c:v>
                </c:pt>
                <c:pt idx="2909">
                  <c:v>03/04/2023 15:28</c:v>
                </c:pt>
                <c:pt idx="2910">
                  <c:v>03/04/2023 15:28</c:v>
                </c:pt>
                <c:pt idx="2911">
                  <c:v>03/04/2023 15:28</c:v>
                </c:pt>
                <c:pt idx="2912">
                  <c:v>03/04/2023 15:28</c:v>
                </c:pt>
                <c:pt idx="2913">
                  <c:v>03/04/2023 15:28</c:v>
                </c:pt>
                <c:pt idx="2914">
                  <c:v>03/04/2023 15:28</c:v>
                </c:pt>
                <c:pt idx="2915">
                  <c:v>03/04/2023 15:28</c:v>
                </c:pt>
                <c:pt idx="2916">
                  <c:v>03/04/2023 15:28</c:v>
                </c:pt>
                <c:pt idx="2917">
                  <c:v>03/04/2023 15:28</c:v>
                </c:pt>
                <c:pt idx="2918">
                  <c:v>03/04/2023 15:28</c:v>
                </c:pt>
                <c:pt idx="2919">
                  <c:v>03/04/2023 15:28</c:v>
                </c:pt>
                <c:pt idx="2920">
                  <c:v>03/04/2023 15:28</c:v>
                </c:pt>
                <c:pt idx="2921">
                  <c:v>03/04/2023 15:28</c:v>
                </c:pt>
                <c:pt idx="2922">
                  <c:v>03/04/2023 15:28</c:v>
                </c:pt>
                <c:pt idx="2923">
                  <c:v>03/04/2023 15:28</c:v>
                </c:pt>
                <c:pt idx="2924">
                  <c:v>03/04/2023 15:28</c:v>
                </c:pt>
                <c:pt idx="2925">
                  <c:v>03/04/2023 15:28</c:v>
                </c:pt>
                <c:pt idx="2926">
                  <c:v>03/04/2023 15:28</c:v>
                </c:pt>
                <c:pt idx="2927">
                  <c:v>03/04/2023 15:28</c:v>
                </c:pt>
                <c:pt idx="2928">
                  <c:v>03/04/2023 15:28</c:v>
                </c:pt>
                <c:pt idx="2929">
                  <c:v>03/04/2023 15:28</c:v>
                </c:pt>
                <c:pt idx="2930">
                  <c:v>03/04/2023 15:28</c:v>
                </c:pt>
                <c:pt idx="2931">
                  <c:v>03/04/2023 15:28</c:v>
                </c:pt>
                <c:pt idx="2932">
                  <c:v>03/04/2023 15:28</c:v>
                </c:pt>
                <c:pt idx="2933">
                  <c:v>03/04/2023 15:28</c:v>
                </c:pt>
                <c:pt idx="2934">
                  <c:v>03/04/2023 15:28</c:v>
                </c:pt>
                <c:pt idx="2935">
                  <c:v>03/04/2023 15:28</c:v>
                </c:pt>
                <c:pt idx="2936">
                  <c:v>03/04/2023 15:28</c:v>
                </c:pt>
                <c:pt idx="2937">
                  <c:v>03/04/2023 15:28</c:v>
                </c:pt>
                <c:pt idx="2938">
                  <c:v>03/04/2023 15:28</c:v>
                </c:pt>
                <c:pt idx="2939">
                  <c:v>03/04/2023 15:28</c:v>
                </c:pt>
                <c:pt idx="2940">
                  <c:v>03/04/2023 15:28</c:v>
                </c:pt>
                <c:pt idx="2941">
                  <c:v>03/04/2023 15:28</c:v>
                </c:pt>
                <c:pt idx="2942">
                  <c:v>03/04/2023 15:28</c:v>
                </c:pt>
                <c:pt idx="2943">
                  <c:v>03/04/2023 15:28</c:v>
                </c:pt>
                <c:pt idx="2944">
                  <c:v>03/04/2023 15:28</c:v>
                </c:pt>
                <c:pt idx="2945">
                  <c:v>03/04/2023 15:28</c:v>
                </c:pt>
                <c:pt idx="2946">
                  <c:v>03/04/2023 15:28</c:v>
                </c:pt>
                <c:pt idx="2947">
                  <c:v>03/04/2023 15:28</c:v>
                </c:pt>
                <c:pt idx="2948">
                  <c:v>03/04/2023 15:28</c:v>
                </c:pt>
                <c:pt idx="2949">
                  <c:v>03/04/2023 15:28</c:v>
                </c:pt>
                <c:pt idx="2950">
                  <c:v>03/04/2023 15:28</c:v>
                </c:pt>
                <c:pt idx="2951">
                  <c:v>03/04/2023 15:28</c:v>
                </c:pt>
                <c:pt idx="2952">
                  <c:v>03/04/2023 15:28</c:v>
                </c:pt>
                <c:pt idx="2953">
                  <c:v>03/04/2023 15:28</c:v>
                </c:pt>
                <c:pt idx="2954">
                  <c:v>03/04/2023 15:28</c:v>
                </c:pt>
                <c:pt idx="2955">
                  <c:v>03/04/2023 15:28</c:v>
                </c:pt>
                <c:pt idx="2956">
                  <c:v>03/04/2023 15:28</c:v>
                </c:pt>
                <c:pt idx="2957">
                  <c:v>03/04/2023 15:28</c:v>
                </c:pt>
                <c:pt idx="2958">
                  <c:v>03/04/2023 15:28</c:v>
                </c:pt>
                <c:pt idx="2959">
                  <c:v>03/04/2023 15:28</c:v>
                </c:pt>
                <c:pt idx="2960">
                  <c:v>03/04/2023 15:29</c:v>
                </c:pt>
                <c:pt idx="2961">
                  <c:v>03/04/2023 15:29</c:v>
                </c:pt>
                <c:pt idx="2962">
                  <c:v>03/04/2023 15:29</c:v>
                </c:pt>
                <c:pt idx="2963">
                  <c:v>03/04/2023 15:29</c:v>
                </c:pt>
                <c:pt idx="2964">
                  <c:v>03/04/2023 15:29</c:v>
                </c:pt>
                <c:pt idx="2965">
                  <c:v>03/04/2023 15:29</c:v>
                </c:pt>
                <c:pt idx="2966">
                  <c:v>03/04/2023 15:29</c:v>
                </c:pt>
                <c:pt idx="2967">
                  <c:v>03/04/2023 15:29</c:v>
                </c:pt>
                <c:pt idx="2968">
                  <c:v>03/04/2023 15:29</c:v>
                </c:pt>
                <c:pt idx="2969">
                  <c:v>03/04/2023 15:29</c:v>
                </c:pt>
                <c:pt idx="2970">
                  <c:v>03/04/2023 15:29</c:v>
                </c:pt>
                <c:pt idx="2971">
                  <c:v>03/04/2023 15:29</c:v>
                </c:pt>
                <c:pt idx="2972">
                  <c:v>03/04/2023 15:29</c:v>
                </c:pt>
                <c:pt idx="2973">
                  <c:v>03/04/2023 15:29</c:v>
                </c:pt>
                <c:pt idx="2974">
                  <c:v>03/04/2023 15:29</c:v>
                </c:pt>
                <c:pt idx="2975">
                  <c:v>03/04/2023 15:29</c:v>
                </c:pt>
                <c:pt idx="2976">
                  <c:v>03/04/2023 15:29</c:v>
                </c:pt>
                <c:pt idx="2977">
                  <c:v>03/04/2023 15:29</c:v>
                </c:pt>
                <c:pt idx="2978">
                  <c:v>03/04/2023 15:29</c:v>
                </c:pt>
                <c:pt idx="2979">
                  <c:v>03/04/2023 15:29</c:v>
                </c:pt>
                <c:pt idx="2980">
                  <c:v>03/04/2023 15:29</c:v>
                </c:pt>
                <c:pt idx="2981">
                  <c:v>03/04/2023 15:29</c:v>
                </c:pt>
                <c:pt idx="2982">
                  <c:v>03/04/2023 15:29</c:v>
                </c:pt>
                <c:pt idx="2983">
                  <c:v>03/04/2023 15:29</c:v>
                </c:pt>
                <c:pt idx="2984">
                  <c:v>03/04/2023 15:29</c:v>
                </c:pt>
                <c:pt idx="2985">
                  <c:v>03/04/2023 15:29</c:v>
                </c:pt>
                <c:pt idx="2986">
                  <c:v>03/04/2023 15:29</c:v>
                </c:pt>
                <c:pt idx="2987">
                  <c:v>03/04/2023 15:29</c:v>
                </c:pt>
                <c:pt idx="2988">
                  <c:v>03/04/2023 15:29</c:v>
                </c:pt>
                <c:pt idx="2989">
                  <c:v>03/04/2023 15:29</c:v>
                </c:pt>
                <c:pt idx="2990">
                  <c:v>03/04/2023 15:29</c:v>
                </c:pt>
                <c:pt idx="2991">
                  <c:v>03/04/2023 15:29</c:v>
                </c:pt>
                <c:pt idx="2992">
                  <c:v>03/04/2023 15:29</c:v>
                </c:pt>
                <c:pt idx="2993">
                  <c:v>03/04/2023 15:29</c:v>
                </c:pt>
                <c:pt idx="2994">
                  <c:v>03/04/2023 15:29</c:v>
                </c:pt>
                <c:pt idx="2995">
                  <c:v>03/04/2023 15:29</c:v>
                </c:pt>
                <c:pt idx="2996">
                  <c:v>03/04/2023 15:29</c:v>
                </c:pt>
                <c:pt idx="2997">
                  <c:v>03/04/2023 15:29</c:v>
                </c:pt>
                <c:pt idx="2998">
                  <c:v>03/04/2023 15:29</c:v>
                </c:pt>
                <c:pt idx="2999">
                  <c:v>03/04/2023 15:29</c:v>
                </c:pt>
                <c:pt idx="3000">
                  <c:v>03/04/2023 15:29</c:v>
                </c:pt>
                <c:pt idx="3001">
                  <c:v>03/04/2023 15:29</c:v>
                </c:pt>
                <c:pt idx="3002">
                  <c:v>03/04/2023 15:29</c:v>
                </c:pt>
                <c:pt idx="3003">
                  <c:v>03/04/2023 15:29</c:v>
                </c:pt>
                <c:pt idx="3004">
                  <c:v>03/04/2023 15:29</c:v>
                </c:pt>
                <c:pt idx="3005">
                  <c:v>03/04/2023 15:29</c:v>
                </c:pt>
                <c:pt idx="3006">
                  <c:v>03/04/2023 15:29</c:v>
                </c:pt>
                <c:pt idx="3007">
                  <c:v>03/04/2023 15:29</c:v>
                </c:pt>
                <c:pt idx="3008">
                  <c:v>03/04/2023 15:29</c:v>
                </c:pt>
                <c:pt idx="3009">
                  <c:v>03/04/2023 15:29</c:v>
                </c:pt>
                <c:pt idx="3010">
                  <c:v>03/04/2023 15:29</c:v>
                </c:pt>
                <c:pt idx="3011">
                  <c:v>03/04/2023 15:29</c:v>
                </c:pt>
                <c:pt idx="3012">
                  <c:v>03/04/2023 15:29</c:v>
                </c:pt>
                <c:pt idx="3013">
                  <c:v>03/04/2023 15:29</c:v>
                </c:pt>
                <c:pt idx="3014">
                  <c:v>03/04/2023 15:29</c:v>
                </c:pt>
                <c:pt idx="3015">
                  <c:v>03/04/2023 15:29</c:v>
                </c:pt>
                <c:pt idx="3016">
                  <c:v>03/04/2023 15:29</c:v>
                </c:pt>
                <c:pt idx="3017">
                  <c:v>03/04/2023 15:29</c:v>
                </c:pt>
                <c:pt idx="3018">
                  <c:v>03/04/2023 15:29</c:v>
                </c:pt>
                <c:pt idx="3019">
                  <c:v>03/04/2023 15:30</c:v>
                </c:pt>
                <c:pt idx="3020">
                  <c:v>03/04/2023 15:30</c:v>
                </c:pt>
                <c:pt idx="3021">
                  <c:v>03/04/2023 15:30</c:v>
                </c:pt>
                <c:pt idx="3022">
                  <c:v>03/04/2023 15:30</c:v>
                </c:pt>
                <c:pt idx="3023">
                  <c:v>03/04/2023 15:30</c:v>
                </c:pt>
                <c:pt idx="3024">
                  <c:v>03/04/2023 15:30</c:v>
                </c:pt>
                <c:pt idx="3025">
                  <c:v>03/04/2023 15:30</c:v>
                </c:pt>
                <c:pt idx="3026">
                  <c:v>03/04/2023 15:30</c:v>
                </c:pt>
                <c:pt idx="3027">
                  <c:v>03/04/2023 15:30</c:v>
                </c:pt>
                <c:pt idx="3028">
                  <c:v>03/04/2023 15:30</c:v>
                </c:pt>
                <c:pt idx="3029">
                  <c:v>03/04/2023 15:30</c:v>
                </c:pt>
                <c:pt idx="3030">
                  <c:v>03/04/2023 15:30</c:v>
                </c:pt>
                <c:pt idx="3031">
                  <c:v>03/04/2023 15:30</c:v>
                </c:pt>
                <c:pt idx="3032">
                  <c:v>03/04/2023 15:30</c:v>
                </c:pt>
                <c:pt idx="3033">
                  <c:v>03/04/2023 15:30</c:v>
                </c:pt>
                <c:pt idx="3034">
                  <c:v>03/04/2023 15:30</c:v>
                </c:pt>
                <c:pt idx="3035">
                  <c:v>03/04/2023 15:30</c:v>
                </c:pt>
                <c:pt idx="3036">
                  <c:v>03/04/2023 15:30</c:v>
                </c:pt>
                <c:pt idx="3037">
                  <c:v>03/04/2023 15:30</c:v>
                </c:pt>
                <c:pt idx="3038">
                  <c:v>03/04/2023 15:30</c:v>
                </c:pt>
                <c:pt idx="3039">
                  <c:v>03/04/2023 15:30</c:v>
                </c:pt>
                <c:pt idx="3040">
                  <c:v>03/04/2023 15:30</c:v>
                </c:pt>
                <c:pt idx="3041">
                  <c:v>03/04/2023 15:30</c:v>
                </c:pt>
                <c:pt idx="3042">
                  <c:v>03/04/2023 15:30</c:v>
                </c:pt>
                <c:pt idx="3043">
                  <c:v>03/04/2023 15:30</c:v>
                </c:pt>
                <c:pt idx="3044">
                  <c:v>03/04/2023 15:30</c:v>
                </c:pt>
                <c:pt idx="3045">
                  <c:v>03/04/2023 15:30</c:v>
                </c:pt>
                <c:pt idx="3046">
                  <c:v>03/04/2023 15:30</c:v>
                </c:pt>
                <c:pt idx="3047">
                  <c:v>03/04/2023 15:30</c:v>
                </c:pt>
                <c:pt idx="3048">
                  <c:v>03/04/2023 15:30</c:v>
                </c:pt>
                <c:pt idx="3049">
                  <c:v>03/04/2023 15:30</c:v>
                </c:pt>
                <c:pt idx="3050">
                  <c:v>03/04/2023 15:30</c:v>
                </c:pt>
                <c:pt idx="3051">
                  <c:v>03/04/2023 15:30</c:v>
                </c:pt>
                <c:pt idx="3052">
                  <c:v>03/04/2023 15:30</c:v>
                </c:pt>
                <c:pt idx="3053">
                  <c:v>03/04/2023 15:30</c:v>
                </c:pt>
                <c:pt idx="3054">
                  <c:v>03/04/2023 15:30</c:v>
                </c:pt>
                <c:pt idx="3055">
                  <c:v>03/04/2023 15:30</c:v>
                </c:pt>
                <c:pt idx="3056">
                  <c:v>03/04/2023 15:30</c:v>
                </c:pt>
                <c:pt idx="3057">
                  <c:v>03/04/2023 15:30</c:v>
                </c:pt>
                <c:pt idx="3058">
                  <c:v>03/04/2023 15:30</c:v>
                </c:pt>
                <c:pt idx="3059">
                  <c:v>03/04/2023 15:30</c:v>
                </c:pt>
                <c:pt idx="3060">
                  <c:v>03/04/2023 15:30</c:v>
                </c:pt>
                <c:pt idx="3061">
                  <c:v>03/04/2023 15:30</c:v>
                </c:pt>
                <c:pt idx="3062">
                  <c:v>03/04/2023 15:30</c:v>
                </c:pt>
                <c:pt idx="3063">
                  <c:v>03/04/2023 15:30</c:v>
                </c:pt>
                <c:pt idx="3064">
                  <c:v>03/04/2023 15:30</c:v>
                </c:pt>
                <c:pt idx="3065">
                  <c:v>03/04/2023 15:30</c:v>
                </c:pt>
                <c:pt idx="3066">
                  <c:v>03/04/2023 15:30</c:v>
                </c:pt>
                <c:pt idx="3067">
                  <c:v>03/04/2023 15:30</c:v>
                </c:pt>
                <c:pt idx="3068">
                  <c:v>03/04/2023 15:30</c:v>
                </c:pt>
                <c:pt idx="3069">
                  <c:v>03/04/2023 15:30</c:v>
                </c:pt>
                <c:pt idx="3070">
                  <c:v>03/04/2023 15:30</c:v>
                </c:pt>
                <c:pt idx="3071">
                  <c:v>03/04/2023 15:30</c:v>
                </c:pt>
                <c:pt idx="3072">
                  <c:v>03/04/2023 15:30</c:v>
                </c:pt>
                <c:pt idx="3073">
                  <c:v>03/04/2023 15:30</c:v>
                </c:pt>
                <c:pt idx="3074">
                  <c:v>03/04/2023 15:30</c:v>
                </c:pt>
                <c:pt idx="3075">
                  <c:v>03/04/2023 15:30</c:v>
                </c:pt>
                <c:pt idx="3076">
                  <c:v>03/04/2023 15:30</c:v>
                </c:pt>
                <c:pt idx="3077">
                  <c:v>03/04/2023 15:30</c:v>
                </c:pt>
                <c:pt idx="3078">
                  <c:v>03/04/2023 15:30</c:v>
                </c:pt>
                <c:pt idx="3079">
                  <c:v>03/04/2023 15:31</c:v>
                </c:pt>
                <c:pt idx="3080">
                  <c:v>03/04/2023 15:31</c:v>
                </c:pt>
                <c:pt idx="3081">
                  <c:v>03/04/2023 15:31</c:v>
                </c:pt>
                <c:pt idx="3082">
                  <c:v>03/04/2023 15:31</c:v>
                </c:pt>
                <c:pt idx="3083">
                  <c:v>03/04/2023 15:31</c:v>
                </c:pt>
                <c:pt idx="3084">
                  <c:v>03/04/2023 15:31</c:v>
                </c:pt>
                <c:pt idx="3085">
                  <c:v>03/04/2023 15:31</c:v>
                </c:pt>
                <c:pt idx="3086">
                  <c:v>03/04/2023 15:31</c:v>
                </c:pt>
                <c:pt idx="3087">
                  <c:v>03/04/2023 15:31</c:v>
                </c:pt>
                <c:pt idx="3088">
                  <c:v>03/04/2023 15:31</c:v>
                </c:pt>
                <c:pt idx="3089">
                  <c:v>03/04/2023 15:31</c:v>
                </c:pt>
                <c:pt idx="3090">
                  <c:v>03/04/2023 15:31</c:v>
                </c:pt>
                <c:pt idx="3091">
                  <c:v>03/04/2023 15:31</c:v>
                </c:pt>
                <c:pt idx="3092">
                  <c:v>03/04/2023 15:31</c:v>
                </c:pt>
                <c:pt idx="3093">
                  <c:v>03/04/2023 15:31</c:v>
                </c:pt>
                <c:pt idx="3094">
                  <c:v>03/04/2023 15:31</c:v>
                </c:pt>
                <c:pt idx="3095">
                  <c:v>03/04/2023 15:31</c:v>
                </c:pt>
                <c:pt idx="3096">
                  <c:v>03/04/2023 15:31</c:v>
                </c:pt>
                <c:pt idx="3097">
                  <c:v>03/04/2023 15:31</c:v>
                </c:pt>
                <c:pt idx="3098">
                  <c:v>03/04/2023 15:31</c:v>
                </c:pt>
                <c:pt idx="3099">
                  <c:v>03/04/2023 15:31</c:v>
                </c:pt>
                <c:pt idx="3100">
                  <c:v>03/04/2023 15:31</c:v>
                </c:pt>
                <c:pt idx="3101">
                  <c:v>03/04/2023 15:31</c:v>
                </c:pt>
                <c:pt idx="3102">
                  <c:v>03/04/2023 15:31</c:v>
                </c:pt>
                <c:pt idx="3103">
                  <c:v>03/04/2023 15:31</c:v>
                </c:pt>
                <c:pt idx="3104">
                  <c:v>03/04/2023 15:31</c:v>
                </c:pt>
                <c:pt idx="3105">
                  <c:v>03/04/2023 15:31</c:v>
                </c:pt>
                <c:pt idx="3106">
                  <c:v>03/04/2023 15:31</c:v>
                </c:pt>
                <c:pt idx="3107">
                  <c:v>03/04/2023 15:31</c:v>
                </c:pt>
                <c:pt idx="3108">
                  <c:v>03/04/2023 15:31</c:v>
                </c:pt>
                <c:pt idx="3109">
                  <c:v>03/04/2023 15:31</c:v>
                </c:pt>
                <c:pt idx="3110">
                  <c:v>03/04/2023 15:31</c:v>
                </c:pt>
                <c:pt idx="3111">
                  <c:v>03/04/2023 15:31</c:v>
                </c:pt>
                <c:pt idx="3112">
                  <c:v>03/04/2023 15:31</c:v>
                </c:pt>
                <c:pt idx="3113">
                  <c:v>03/04/2023 15:31</c:v>
                </c:pt>
                <c:pt idx="3114">
                  <c:v>03/04/2023 15:31</c:v>
                </c:pt>
                <c:pt idx="3115">
                  <c:v>03/04/2023 15:31</c:v>
                </c:pt>
                <c:pt idx="3116">
                  <c:v>03/04/2023 15:31</c:v>
                </c:pt>
                <c:pt idx="3117">
                  <c:v>03/04/2023 15:31</c:v>
                </c:pt>
                <c:pt idx="3118">
                  <c:v>03/04/2023 15:31</c:v>
                </c:pt>
                <c:pt idx="3119">
                  <c:v>03/04/2023 15:31</c:v>
                </c:pt>
                <c:pt idx="3120">
                  <c:v>03/04/2023 15:31</c:v>
                </c:pt>
                <c:pt idx="3121">
                  <c:v>03/04/2023 15:31</c:v>
                </c:pt>
                <c:pt idx="3122">
                  <c:v>03/04/2023 15:31</c:v>
                </c:pt>
                <c:pt idx="3123">
                  <c:v>03/04/2023 15:31</c:v>
                </c:pt>
                <c:pt idx="3124">
                  <c:v>03/04/2023 15:31</c:v>
                </c:pt>
                <c:pt idx="3125">
                  <c:v>03/04/2023 15:31</c:v>
                </c:pt>
                <c:pt idx="3126">
                  <c:v>03/04/2023 15:31</c:v>
                </c:pt>
                <c:pt idx="3127">
                  <c:v>03/04/2023 15:31</c:v>
                </c:pt>
                <c:pt idx="3128">
                  <c:v>03/04/2023 15:31</c:v>
                </c:pt>
                <c:pt idx="3129">
                  <c:v>03/04/2023 15:31</c:v>
                </c:pt>
                <c:pt idx="3130">
                  <c:v>03/04/2023 15:31</c:v>
                </c:pt>
                <c:pt idx="3131">
                  <c:v>03/04/2023 15:31</c:v>
                </c:pt>
                <c:pt idx="3132">
                  <c:v>03/04/2023 15:31</c:v>
                </c:pt>
                <c:pt idx="3133">
                  <c:v>03/04/2023 15:31</c:v>
                </c:pt>
                <c:pt idx="3134">
                  <c:v>03/04/2023 15:31</c:v>
                </c:pt>
                <c:pt idx="3135">
                  <c:v>03/04/2023 15:31</c:v>
                </c:pt>
                <c:pt idx="3136">
                  <c:v>03/04/2023 15:31</c:v>
                </c:pt>
                <c:pt idx="3137">
                  <c:v>03/04/2023 15:31</c:v>
                </c:pt>
                <c:pt idx="3138">
                  <c:v>03/04/2023 15:31</c:v>
                </c:pt>
                <c:pt idx="3139">
                  <c:v>03/04/2023 15:32</c:v>
                </c:pt>
                <c:pt idx="3140">
                  <c:v>03/04/2023 15:32</c:v>
                </c:pt>
                <c:pt idx="3141">
                  <c:v>03/04/2023 15:32</c:v>
                </c:pt>
                <c:pt idx="3142">
                  <c:v>03/04/2023 15:32</c:v>
                </c:pt>
                <c:pt idx="3143">
                  <c:v>03/04/2023 15:32</c:v>
                </c:pt>
                <c:pt idx="3144">
                  <c:v>03/04/2023 15:32</c:v>
                </c:pt>
                <c:pt idx="3145">
                  <c:v>03/04/2023 15:32</c:v>
                </c:pt>
                <c:pt idx="3146">
                  <c:v>03/04/2023 15:32</c:v>
                </c:pt>
                <c:pt idx="3147">
                  <c:v>03/04/2023 15:32</c:v>
                </c:pt>
                <c:pt idx="3148">
                  <c:v>03/04/2023 15:32</c:v>
                </c:pt>
                <c:pt idx="3149">
                  <c:v>03/04/2023 15:32</c:v>
                </c:pt>
                <c:pt idx="3150">
                  <c:v>03/04/2023 15:32</c:v>
                </c:pt>
                <c:pt idx="3151">
                  <c:v>03/04/2023 15:32</c:v>
                </c:pt>
                <c:pt idx="3152">
                  <c:v>03/04/2023 15:32</c:v>
                </c:pt>
                <c:pt idx="3153">
                  <c:v>03/04/2023 15:32</c:v>
                </c:pt>
                <c:pt idx="3154">
                  <c:v>03/04/2023 15:32</c:v>
                </c:pt>
                <c:pt idx="3155">
                  <c:v>03/04/2023 15:32</c:v>
                </c:pt>
                <c:pt idx="3156">
                  <c:v>03/04/2023 15:32</c:v>
                </c:pt>
                <c:pt idx="3157">
                  <c:v>03/04/2023 15:32</c:v>
                </c:pt>
                <c:pt idx="3158">
                  <c:v>03/04/2023 15:32</c:v>
                </c:pt>
                <c:pt idx="3159">
                  <c:v>03/04/2023 15:32</c:v>
                </c:pt>
                <c:pt idx="3160">
                  <c:v>03/04/2023 15:32</c:v>
                </c:pt>
                <c:pt idx="3161">
                  <c:v>03/04/2023 15:32</c:v>
                </c:pt>
                <c:pt idx="3162">
                  <c:v>03/04/2023 15:32</c:v>
                </c:pt>
                <c:pt idx="3163">
                  <c:v>03/04/2023 15:32</c:v>
                </c:pt>
                <c:pt idx="3164">
                  <c:v>03/04/2023 15:32</c:v>
                </c:pt>
                <c:pt idx="3165">
                  <c:v>03/04/2023 15:32</c:v>
                </c:pt>
                <c:pt idx="3166">
                  <c:v>03/04/2023 15:32</c:v>
                </c:pt>
                <c:pt idx="3167">
                  <c:v>03/04/2023 15:32</c:v>
                </c:pt>
                <c:pt idx="3168">
                  <c:v>03/04/2023 15:32</c:v>
                </c:pt>
                <c:pt idx="3169">
                  <c:v>03/04/2023 15:32</c:v>
                </c:pt>
                <c:pt idx="3170">
                  <c:v>03/04/2023 15:32</c:v>
                </c:pt>
                <c:pt idx="3171">
                  <c:v>03/04/2023 15:32</c:v>
                </c:pt>
                <c:pt idx="3172">
                  <c:v>03/04/2023 15:32</c:v>
                </c:pt>
                <c:pt idx="3173">
                  <c:v>03/04/2023 15:32</c:v>
                </c:pt>
                <c:pt idx="3174">
                  <c:v>03/04/2023 15:32</c:v>
                </c:pt>
                <c:pt idx="3175">
                  <c:v>03/04/2023 15:32</c:v>
                </c:pt>
                <c:pt idx="3176">
                  <c:v>03/04/2023 15:32</c:v>
                </c:pt>
                <c:pt idx="3177">
                  <c:v>03/04/2023 15:32</c:v>
                </c:pt>
                <c:pt idx="3178">
                  <c:v>03/04/2023 15:32</c:v>
                </c:pt>
                <c:pt idx="3179">
                  <c:v>03/04/2023 15:32</c:v>
                </c:pt>
                <c:pt idx="3180">
                  <c:v>03/04/2023 15:32</c:v>
                </c:pt>
                <c:pt idx="3181">
                  <c:v>03/04/2023 15:32</c:v>
                </c:pt>
                <c:pt idx="3182">
                  <c:v>03/04/2023 15:32</c:v>
                </c:pt>
                <c:pt idx="3183">
                  <c:v>03/04/2023 15:32</c:v>
                </c:pt>
                <c:pt idx="3184">
                  <c:v>03/04/2023 15:32</c:v>
                </c:pt>
                <c:pt idx="3185">
                  <c:v>03/04/2023 15:32</c:v>
                </c:pt>
                <c:pt idx="3186">
                  <c:v>03/04/2023 15:32</c:v>
                </c:pt>
                <c:pt idx="3187">
                  <c:v>03/04/2023 15:32</c:v>
                </c:pt>
                <c:pt idx="3188">
                  <c:v>03/04/2023 15:32</c:v>
                </c:pt>
                <c:pt idx="3189">
                  <c:v>03/04/2023 15:32</c:v>
                </c:pt>
                <c:pt idx="3190">
                  <c:v>03/04/2023 15:32</c:v>
                </c:pt>
                <c:pt idx="3191">
                  <c:v>03/04/2023 15:32</c:v>
                </c:pt>
                <c:pt idx="3192">
                  <c:v>03/04/2023 15:32</c:v>
                </c:pt>
                <c:pt idx="3193">
                  <c:v>03/04/2023 15:32</c:v>
                </c:pt>
                <c:pt idx="3194">
                  <c:v>03/04/2023 15:32</c:v>
                </c:pt>
                <c:pt idx="3195">
                  <c:v>03/04/2023 15:32</c:v>
                </c:pt>
                <c:pt idx="3196">
                  <c:v>03/04/2023 15:32</c:v>
                </c:pt>
                <c:pt idx="3197">
                  <c:v>03/04/2023 15:32</c:v>
                </c:pt>
                <c:pt idx="3198">
                  <c:v>03/04/2023 15:32</c:v>
                </c:pt>
                <c:pt idx="3199">
                  <c:v>03/04/2023 15:33</c:v>
                </c:pt>
                <c:pt idx="3200">
                  <c:v>03/04/2023 15:33</c:v>
                </c:pt>
                <c:pt idx="3201">
                  <c:v>03/04/2023 15:33</c:v>
                </c:pt>
                <c:pt idx="3202">
                  <c:v>03/04/2023 15:33</c:v>
                </c:pt>
                <c:pt idx="3203">
                  <c:v>03/04/2023 15:33</c:v>
                </c:pt>
                <c:pt idx="3204">
                  <c:v>03/04/2023 15:33</c:v>
                </c:pt>
                <c:pt idx="3205">
                  <c:v>03/04/2023 15:33</c:v>
                </c:pt>
                <c:pt idx="3206">
                  <c:v>03/04/2023 15:33</c:v>
                </c:pt>
                <c:pt idx="3207">
                  <c:v>03/04/2023 15:33</c:v>
                </c:pt>
                <c:pt idx="3208">
                  <c:v>03/04/2023 15:33</c:v>
                </c:pt>
                <c:pt idx="3209">
                  <c:v>03/04/2023 15:33</c:v>
                </c:pt>
                <c:pt idx="3210">
                  <c:v>03/04/2023 15:33</c:v>
                </c:pt>
                <c:pt idx="3211">
                  <c:v>03/04/2023 15:33</c:v>
                </c:pt>
                <c:pt idx="3212">
                  <c:v>03/04/2023 15:33</c:v>
                </c:pt>
                <c:pt idx="3213">
                  <c:v>03/04/2023 15:33</c:v>
                </c:pt>
                <c:pt idx="3214">
                  <c:v>03/04/2023 15:33</c:v>
                </c:pt>
                <c:pt idx="3215">
                  <c:v>03/04/2023 15:33</c:v>
                </c:pt>
                <c:pt idx="3216">
                  <c:v>03/04/2023 15:33</c:v>
                </c:pt>
                <c:pt idx="3217">
                  <c:v>03/04/2023 15:33</c:v>
                </c:pt>
                <c:pt idx="3218">
                  <c:v>03/04/2023 15:33</c:v>
                </c:pt>
                <c:pt idx="3219">
                  <c:v>03/04/2023 15:33</c:v>
                </c:pt>
                <c:pt idx="3220">
                  <c:v>03/04/2023 15:33</c:v>
                </c:pt>
                <c:pt idx="3221">
                  <c:v>03/04/2023 15:33</c:v>
                </c:pt>
                <c:pt idx="3222">
                  <c:v>03/04/2023 15:33</c:v>
                </c:pt>
                <c:pt idx="3223">
                  <c:v>03/04/2023 15:33</c:v>
                </c:pt>
                <c:pt idx="3224">
                  <c:v>03/04/2023 15:33</c:v>
                </c:pt>
                <c:pt idx="3225">
                  <c:v>03/04/2023 15:33</c:v>
                </c:pt>
                <c:pt idx="3226">
                  <c:v>03/04/2023 15:33</c:v>
                </c:pt>
                <c:pt idx="3227">
                  <c:v>03/04/2023 15:33</c:v>
                </c:pt>
                <c:pt idx="3228">
                  <c:v>03/04/2023 15:33</c:v>
                </c:pt>
                <c:pt idx="3229">
                  <c:v>03/04/2023 15:33</c:v>
                </c:pt>
                <c:pt idx="3230">
                  <c:v>03/04/2023 15:33</c:v>
                </c:pt>
                <c:pt idx="3231">
                  <c:v>03/04/2023 15:33</c:v>
                </c:pt>
                <c:pt idx="3232">
                  <c:v>03/04/2023 15:33</c:v>
                </c:pt>
                <c:pt idx="3233">
                  <c:v>03/04/2023 15:33</c:v>
                </c:pt>
                <c:pt idx="3234">
                  <c:v>03/04/2023 15:33</c:v>
                </c:pt>
                <c:pt idx="3235">
                  <c:v>03/04/2023 15:33</c:v>
                </c:pt>
                <c:pt idx="3236">
                  <c:v>03/04/2023 15:33</c:v>
                </c:pt>
                <c:pt idx="3237">
                  <c:v>03/04/2023 15:33</c:v>
                </c:pt>
                <c:pt idx="3238">
                  <c:v>03/04/2023 15:33</c:v>
                </c:pt>
                <c:pt idx="3239">
                  <c:v>03/04/2023 15:33</c:v>
                </c:pt>
                <c:pt idx="3240">
                  <c:v>03/04/2023 15:33</c:v>
                </c:pt>
                <c:pt idx="3241">
                  <c:v>03/04/2023 15:33</c:v>
                </c:pt>
                <c:pt idx="3242">
                  <c:v>03/04/2023 15:33</c:v>
                </c:pt>
                <c:pt idx="3243">
                  <c:v>03/04/2023 15:33</c:v>
                </c:pt>
                <c:pt idx="3244">
                  <c:v>03/04/2023 15:33</c:v>
                </c:pt>
                <c:pt idx="3245">
                  <c:v>03/04/2023 15:33</c:v>
                </c:pt>
                <c:pt idx="3246">
                  <c:v>03/04/2023 15:33</c:v>
                </c:pt>
                <c:pt idx="3247">
                  <c:v>03/04/2023 15:33</c:v>
                </c:pt>
                <c:pt idx="3248">
                  <c:v>03/04/2023 15:33</c:v>
                </c:pt>
                <c:pt idx="3249">
                  <c:v>03/04/2023 15:33</c:v>
                </c:pt>
                <c:pt idx="3250">
                  <c:v>03/04/2023 15:33</c:v>
                </c:pt>
                <c:pt idx="3251">
                  <c:v>03/04/2023 15:33</c:v>
                </c:pt>
                <c:pt idx="3252">
                  <c:v>03/04/2023 15:33</c:v>
                </c:pt>
                <c:pt idx="3253">
                  <c:v>03/04/2023 15:33</c:v>
                </c:pt>
                <c:pt idx="3254">
                  <c:v>03/04/2023 15:33</c:v>
                </c:pt>
                <c:pt idx="3255">
                  <c:v>03/04/2023 15:33</c:v>
                </c:pt>
                <c:pt idx="3256">
                  <c:v>03/04/2023 15:33</c:v>
                </c:pt>
                <c:pt idx="3257">
                  <c:v>03/04/2023 15:33</c:v>
                </c:pt>
                <c:pt idx="3258">
                  <c:v>03/04/2023 15:34</c:v>
                </c:pt>
                <c:pt idx="3259">
                  <c:v>03/04/2023 15:34</c:v>
                </c:pt>
                <c:pt idx="3260">
                  <c:v>03/04/2023 15:34</c:v>
                </c:pt>
                <c:pt idx="3261">
                  <c:v>03/04/2023 15:34</c:v>
                </c:pt>
                <c:pt idx="3262">
                  <c:v>03/04/2023 15:34</c:v>
                </c:pt>
                <c:pt idx="3263">
                  <c:v>03/04/2023 15:34</c:v>
                </c:pt>
                <c:pt idx="3264">
                  <c:v>03/04/2023 15:34</c:v>
                </c:pt>
                <c:pt idx="3265">
                  <c:v>03/04/2023 15:34</c:v>
                </c:pt>
                <c:pt idx="3266">
                  <c:v>03/04/2023 15:34</c:v>
                </c:pt>
                <c:pt idx="3267">
                  <c:v>03/04/2023 15:34</c:v>
                </c:pt>
                <c:pt idx="3268">
                  <c:v>03/04/2023 15:34</c:v>
                </c:pt>
                <c:pt idx="3269">
                  <c:v>03/04/2023 15:34</c:v>
                </c:pt>
                <c:pt idx="3270">
                  <c:v>03/04/2023 15:34</c:v>
                </c:pt>
                <c:pt idx="3271">
                  <c:v>03/04/2023 15:34</c:v>
                </c:pt>
                <c:pt idx="3272">
                  <c:v>03/04/2023 15:34</c:v>
                </c:pt>
                <c:pt idx="3273">
                  <c:v>03/04/2023 15:34</c:v>
                </c:pt>
                <c:pt idx="3274">
                  <c:v>03/04/2023 15:34</c:v>
                </c:pt>
                <c:pt idx="3275">
                  <c:v>03/04/2023 15:34</c:v>
                </c:pt>
                <c:pt idx="3276">
                  <c:v>03/04/2023 15:34</c:v>
                </c:pt>
                <c:pt idx="3277">
                  <c:v>03/04/2023 15:34</c:v>
                </c:pt>
                <c:pt idx="3278">
                  <c:v>03/04/2023 15:34</c:v>
                </c:pt>
                <c:pt idx="3279">
                  <c:v>03/04/2023 15:34</c:v>
                </c:pt>
                <c:pt idx="3280">
                  <c:v>03/04/2023 15:34</c:v>
                </c:pt>
                <c:pt idx="3281">
                  <c:v>03/04/2023 15:34</c:v>
                </c:pt>
                <c:pt idx="3282">
                  <c:v>03/04/2023 15:34</c:v>
                </c:pt>
                <c:pt idx="3283">
                  <c:v>03/04/2023 15:34</c:v>
                </c:pt>
                <c:pt idx="3284">
                  <c:v>03/04/2023 15:34</c:v>
                </c:pt>
                <c:pt idx="3285">
                  <c:v>03/04/2023 15:34</c:v>
                </c:pt>
                <c:pt idx="3286">
                  <c:v>03/04/2023 15:34</c:v>
                </c:pt>
                <c:pt idx="3287">
                  <c:v>03/04/2023 15:34</c:v>
                </c:pt>
                <c:pt idx="3288">
                  <c:v>03/04/2023 15:34</c:v>
                </c:pt>
                <c:pt idx="3289">
                  <c:v>03/04/2023 15:34</c:v>
                </c:pt>
                <c:pt idx="3290">
                  <c:v>03/04/2023 15:34</c:v>
                </c:pt>
                <c:pt idx="3291">
                  <c:v>03/04/2023 15:34</c:v>
                </c:pt>
                <c:pt idx="3292">
                  <c:v>03/04/2023 15:34</c:v>
                </c:pt>
                <c:pt idx="3293">
                  <c:v>03/04/2023 15:34</c:v>
                </c:pt>
                <c:pt idx="3294">
                  <c:v>03/04/2023 15:34</c:v>
                </c:pt>
                <c:pt idx="3295">
                  <c:v>03/04/2023 15:34</c:v>
                </c:pt>
                <c:pt idx="3296">
                  <c:v>03/04/2023 15:34</c:v>
                </c:pt>
                <c:pt idx="3297">
                  <c:v>03/04/2023 15:34</c:v>
                </c:pt>
                <c:pt idx="3298">
                  <c:v>03/04/2023 15:34</c:v>
                </c:pt>
                <c:pt idx="3299">
                  <c:v>03/04/2023 15:34</c:v>
                </c:pt>
                <c:pt idx="3300">
                  <c:v>03/04/2023 15:34</c:v>
                </c:pt>
                <c:pt idx="3301">
                  <c:v>03/04/2023 15:34</c:v>
                </c:pt>
                <c:pt idx="3302">
                  <c:v>03/04/2023 15:34</c:v>
                </c:pt>
                <c:pt idx="3303">
                  <c:v>03/04/2023 15:34</c:v>
                </c:pt>
                <c:pt idx="3304">
                  <c:v>03/04/2023 15:34</c:v>
                </c:pt>
                <c:pt idx="3305">
                  <c:v>03/04/2023 15:34</c:v>
                </c:pt>
                <c:pt idx="3306">
                  <c:v>03/04/2023 15:34</c:v>
                </c:pt>
                <c:pt idx="3307">
                  <c:v>03/04/2023 15:34</c:v>
                </c:pt>
                <c:pt idx="3308">
                  <c:v>03/04/2023 15:34</c:v>
                </c:pt>
                <c:pt idx="3309">
                  <c:v>03/04/2023 15:34</c:v>
                </c:pt>
                <c:pt idx="3310">
                  <c:v>03/04/2023 15:34</c:v>
                </c:pt>
                <c:pt idx="3311">
                  <c:v>03/04/2023 15:34</c:v>
                </c:pt>
                <c:pt idx="3312">
                  <c:v>03/04/2023 15:34</c:v>
                </c:pt>
                <c:pt idx="3313">
                  <c:v>03/04/2023 15:34</c:v>
                </c:pt>
                <c:pt idx="3314">
                  <c:v>03/04/2023 15:34</c:v>
                </c:pt>
                <c:pt idx="3315">
                  <c:v>03/04/2023 15:34</c:v>
                </c:pt>
                <c:pt idx="3316">
                  <c:v>03/04/2023 15:34</c:v>
                </c:pt>
                <c:pt idx="3317">
                  <c:v>03/04/2023 15:34</c:v>
                </c:pt>
                <c:pt idx="3318">
                  <c:v>03/04/2023 15:35</c:v>
                </c:pt>
                <c:pt idx="3319">
                  <c:v>03/04/2023 15:35</c:v>
                </c:pt>
                <c:pt idx="3320">
                  <c:v>03/04/2023 15:35</c:v>
                </c:pt>
                <c:pt idx="3321">
                  <c:v>03/04/2023 15:35</c:v>
                </c:pt>
                <c:pt idx="3322">
                  <c:v>03/04/2023 15:35</c:v>
                </c:pt>
                <c:pt idx="3323">
                  <c:v>03/04/2023 15:35</c:v>
                </c:pt>
                <c:pt idx="3324">
                  <c:v>03/04/2023 15:35</c:v>
                </c:pt>
                <c:pt idx="3325">
                  <c:v>03/04/2023 15:35</c:v>
                </c:pt>
                <c:pt idx="3326">
                  <c:v>03/04/2023 15:35</c:v>
                </c:pt>
                <c:pt idx="3327">
                  <c:v>03/04/2023 15:35</c:v>
                </c:pt>
                <c:pt idx="3328">
                  <c:v>03/04/2023 15:35</c:v>
                </c:pt>
                <c:pt idx="3329">
                  <c:v>03/04/2023 15:35</c:v>
                </c:pt>
                <c:pt idx="3330">
                  <c:v>03/04/2023 15:35</c:v>
                </c:pt>
                <c:pt idx="3331">
                  <c:v>03/04/2023 15:35</c:v>
                </c:pt>
                <c:pt idx="3332">
                  <c:v>03/04/2023 15:35</c:v>
                </c:pt>
                <c:pt idx="3333">
                  <c:v>03/04/2023 15:35</c:v>
                </c:pt>
                <c:pt idx="3334">
                  <c:v>03/04/2023 15:35</c:v>
                </c:pt>
                <c:pt idx="3335">
                  <c:v>03/04/2023 15:35</c:v>
                </c:pt>
                <c:pt idx="3336">
                  <c:v>03/04/2023 15:35</c:v>
                </c:pt>
                <c:pt idx="3337">
                  <c:v>03/04/2023 15:35</c:v>
                </c:pt>
                <c:pt idx="3338">
                  <c:v>03/04/2023 15:35</c:v>
                </c:pt>
                <c:pt idx="3339">
                  <c:v>03/04/2023 15:35</c:v>
                </c:pt>
                <c:pt idx="3340">
                  <c:v>03/04/2023 15:35</c:v>
                </c:pt>
                <c:pt idx="3341">
                  <c:v>03/04/2023 15:35</c:v>
                </c:pt>
                <c:pt idx="3342">
                  <c:v>03/04/2023 15:35</c:v>
                </c:pt>
                <c:pt idx="3343">
                  <c:v>03/04/2023 15:35</c:v>
                </c:pt>
                <c:pt idx="3344">
                  <c:v>03/04/2023 15:35</c:v>
                </c:pt>
                <c:pt idx="3345">
                  <c:v>03/04/2023 15:35</c:v>
                </c:pt>
                <c:pt idx="3346">
                  <c:v>03/04/2023 15:35</c:v>
                </c:pt>
                <c:pt idx="3347">
                  <c:v>03/04/2023 15:35</c:v>
                </c:pt>
                <c:pt idx="3348">
                  <c:v>03/04/2023 15:35</c:v>
                </c:pt>
                <c:pt idx="3349">
                  <c:v>03/04/2023 15:35</c:v>
                </c:pt>
                <c:pt idx="3350">
                  <c:v>03/04/2023 15:35</c:v>
                </c:pt>
                <c:pt idx="3351">
                  <c:v>03/04/2023 15:35</c:v>
                </c:pt>
                <c:pt idx="3352">
                  <c:v>03/04/2023 15:35</c:v>
                </c:pt>
                <c:pt idx="3353">
                  <c:v>03/04/2023 15:35</c:v>
                </c:pt>
                <c:pt idx="3354">
                  <c:v>03/04/2023 15:35</c:v>
                </c:pt>
                <c:pt idx="3355">
                  <c:v>03/04/2023 15:35</c:v>
                </c:pt>
                <c:pt idx="3356">
                  <c:v>03/04/2023 15:35</c:v>
                </c:pt>
                <c:pt idx="3357">
                  <c:v>03/04/2023 15:35</c:v>
                </c:pt>
                <c:pt idx="3358">
                  <c:v>03/04/2023 15:35</c:v>
                </c:pt>
                <c:pt idx="3359">
                  <c:v>03/04/2023 15:35</c:v>
                </c:pt>
                <c:pt idx="3360">
                  <c:v>03/04/2023 15:35</c:v>
                </c:pt>
                <c:pt idx="3361">
                  <c:v>03/04/2023 15:35</c:v>
                </c:pt>
                <c:pt idx="3362">
                  <c:v>03/04/2023 15:35</c:v>
                </c:pt>
                <c:pt idx="3363">
                  <c:v>03/04/2023 15:35</c:v>
                </c:pt>
                <c:pt idx="3364">
                  <c:v>03/04/2023 15:35</c:v>
                </c:pt>
                <c:pt idx="3365">
                  <c:v>03/04/2023 15:35</c:v>
                </c:pt>
                <c:pt idx="3366">
                  <c:v>03/04/2023 15:35</c:v>
                </c:pt>
                <c:pt idx="3367">
                  <c:v>03/04/2023 15:35</c:v>
                </c:pt>
                <c:pt idx="3368">
                  <c:v>03/04/2023 15:35</c:v>
                </c:pt>
                <c:pt idx="3369">
                  <c:v>03/04/2023 15:35</c:v>
                </c:pt>
                <c:pt idx="3370">
                  <c:v>03/04/2023 15:35</c:v>
                </c:pt>
                <c:pt idx="3371">
                  <c:v>03/04/2023 15:35</c:v>
                </c:pt>
                <c:pt idx="3372">
                  <c:v>03/04/2023 15:35</c:v>
                </c:pt>
                <c:pt idx="3373">
                  <c:v>03/04/2023 15:35</c:v>
                </c:pt>
                <c:pt idx="3374">
                  <c:v>03/04/2023 15:35</c:v>
                </c:pt>
                <c:pt idx="3375">
                  <c:v>03/04/2023 15:35</c:v>
                </c:pt>
                <c:pt idx="3376">
                  <c:v>03/04/2023 15:35</c:v>
                </c:pt>
                <c:pt idx="3377">
                  <c:v>03/04/2023 15:35</c:v>
                </c:pt>
                <c:pt idx="3378">
                  <c:v>03/04/2023 15:36</c:v>
                </c:pt>
                <c:pt idx="3379">
                  <c:v>03/04/2023 15:36</c:v>
                </c:pt>
                <c:pt idx="3380">
                  <c:v>03/04/2023 15:36</c:v>
                </c:pt>
                <c:pt idx="3381">
                  <c:v>03/04/2023 15:36</c:v>
                </c:pt>
                <c:pt idx="3382">
                  <c:v>03/04/2023 15:36</c:v>
                </c:pt>
                <c:pt idx="3383">
                  <c:v>03/04/2023 15:36</c:v>
                </c:pt>
                <c:pt idx="3384">
                  <c:v>03/04/2023 15:36</c:v>
                </c:pt>
                <c:pt idx="3385">
                  <c:v>03/04/2023 15:36</c:v>
                </c:pt>
                <c:pt idx="3386">
                  <c:v>03/04/2023 15:36</c:v>
                </c:pt>
                <c:pt idx="3387">
                  <c:v>03/04/2023 15:36</c:v>
                </c:pt>
                <c:pt idx="3388">
                  <c:v>03/04/2023 15:36</c:v>
                </c:pt>
                <c:pt idx="3389">
                  <c:v>03/04/2023 15:36</c:v>
                </c:pt>
                <c:pt idx="3390">
                  <c:v>03/04/2023 15:36</c:v>
                </c:pt>
                <c:pt idx="3391">
                  <c:v>03/04/2023 15:36</c:v>
                </c:pt>
                <c:pt idx="3392">
                  <c:v>03/04/2023 15:36</c:v>
                </c:pt>
                <c:pt idx="3393">
                  <c:v>03/04/2023 15:36</c:v>
                </c:pt>
                <c:pt idx="3394">
                  <c:v>03/04/2023 15:36</c:v>
                </c:pt>
                <c:pt idx="3395">
                  <c:v>03/04/2023 15:36</c:v>
                </c:pt>
                <c:pt idx="3396">
                  <c:v>03/04/2023 15:36</c:v>
                </c:pt>
                <c:pt idx="3397">
                  <c:v>03/04/2023 15:36</c:v>
                </c:pt>
                <c:pt idx="3398">
                  <c:v>03/04/2023 15:36</c:v>
                </c:pt>
                <c:pt idx="3399">
                  <c:v>03/04/2023 15:36</c:v>
                </c:pt>
                <c:pt idx="3400">
                  <c:v>03/04/2023 15:36</c:v>
                </c:pt>
                <c:pt idx="3401">
                  <c:v>03/04/2023 15:36</c:v>
                </c:pt>
                <c:pt idx="3402">
                  <c:v>03/04/2023 15:36</c:v>
                </c:pt>
                <c:pt idx="3403">
                  <c:v>03/04/2023 15:36</c:v>
                </c:pt>
                <c:pt idx="3404">
                  <c:v>03/04/2023 15:36</c:v>
                </c:pt>
                <c:pt idx="3405">
                  <c:v>03/04/2023 15:36</c:v>
                </c:pt>
                <c:pt idx="3406">
                  <c:v>03/04/2023 15:36</c:v>
                </c:pt>
                <c:pt idx="3407">
                  <c:v>03/04/2023 15:36</c:v>
                </c:pt>
                <c:pt idx="3408">
                  <c:v>03/04/2023 15:36</c:v>
                </c:pt>
                <c:pt idx="3409">
                  <c:v>03/04/2023 15:36</c:v>
                </c:pt>
                <c:pt idx="3410">
                  <c:v>03/04/2023 15:36</c:v>
                </c:pt>
                <c:pt idx="3411">
                  <c:v>03/04/2023 15:36</c:v>
                </c:pt>
                <c:pt idx="3412">
                  <c:v>03/04/2023 15:36</c:v>
                </c:pt>
                <c:pt idx="3413">
                  <c:v>03/04/2023 15:36</c:v>
                </c:pt>
                <c:pt idx="3414">
                  <c:v>03/04/2023 15:36</c:v>
                </c:pt>
                <c:pt idx="3415">
                  <c:v>03/04/2023 15:36</c:v>
                </c:pt>
                <c:pt idx="3416">
                  <c:v>03/04/2023 15:36</c:v>
                </c:pt>
                <c:pt idx="3417">
                  <c:v>03/04/2023 15:36</c:v>
                </c:pt>
                <c:pt idx="3418">
                  <c:v>03/04/2023 15:36</c:v>
                </c:pt>
                <c:pt idx="3419">
                  <c:v>03/04/2023 15:36</c:v>
                </c:pt>
                <c:pt idx="3420">
                  <c:v>03/04/2023 15:36</c:v>
                </c:pt>
                <c:pt idx="3421">
                  <c:v>03/04/2023 15:36</c:v>
                </c:pt>
                <c:pt idx="3422">
                  <c:v>03/04/2023 15:36</c:v>
                </c:pt>
                <c:pt idx="3423">
                  <c:v>03/04/2023 15:36</c:v>
                </c:pt>
                <c:pt idx="3424">
                  <c:v>03/04/2023 15:36</c:v>
                </c:pt>
                <c:pt idx="3425">
                  <c:v>03/04/2023 15:36</c:v>
                </c:pt>
                <c:pt idx="3426">
                  <c:v>03/04/2023 15:36</c:v>
                </c:pt>
                <c:pt idx="3427">
                  <c:v>03/04/2023 15:36</c:v>
                </c:pt>
                <c:pt idx="3428">
                  <c:v>03/04/2023 15:36</c:v>
                </c:pt>
                <c:pt idx="3429">
                  <c:v>03/04/2023 15:36</c:v>
                </c:pt>
                <c:pt idx="3430">
                  <c:v>03/04/2023 15:36</c:v>
                </c:pt>
                <c:pt idx="3431">
                  <c:v>03/04/2023 15:36</c:v>
                </c:pt>
                <c:pt idx="3432">
                  <c:v>03/04/2023 15:36</c:v>
                </c:pt>
                <c:pt idx="3433">
                  <c:v>03/04/2023 15:36</c:v>
                </c:pt>
                <c:pt idx="3434">
                  <c:v>03/04/2023 15:36</c:v>
                </c:pt>
                <c:pt idx="3435">
                  <c:v>03/04/2023 15:36</c:v>
                </c:pt>
                <c:pt idx="3436">
                  <c:v>03/04/2023 15:36</c:v>
                </c:pt>
                <c:pt idx="3437">
                  <c:v>03/04/2023 15:36</c:v>
                </c:pt>
                <c:pt idx="3438">
                  <c:v>03/04/2023 15:37</c:v>
                </c:pt>
                <c:pt idx="3439">
                  <c:v>03/04/2023 15:37</c:v>
                </c:pt>
                <c:pt idx="3440">
                  <c:v>03/04/2023 15:37</c:v>
                </c:pt>
                <c:pt idx="3441">
                  <c:v>03/04/2023 15:37</c:v>
                </c:pt>
                <c:pt idx="3442">
                  <c:v>03/04/2023 15:37</c:v>
                </c:pt>
                <c:pt idx="3443">
                  <c:v>03/04/2023 15:37</c:v>
                </c:pt>
                <c:pt idx="3444">
                  <c:v>03/04/2023 15:37</c:v>
                </c:pt>
                <c:pt idx="3445">
                  <c:v>03/04/2023 15:37</c:v>
                </c:pt>
                <c:pt idx="3446">
                  <c:v>03/04/2023 15:37</c:v>
                </c:pt>
                <c:pt idx="3447">
                  <c:v>03/04/2023 15:37</c:v>
                </c:pt>
                <c:pt idx="3448">
                  <c:v>03/04/2023 15:37</c:v>
                </c:pt>
                <c:pt idx="3449">
                  <c:v>03/04/2023 15:37</c:v>
                </c:pt>
                <c:pt idx="3450">
                  <c:v>03/04/2023 15:37</c:v>
                </c:pt>
                <c:pt idx="3451">
                  <c:v>03/04/2023 15:37</c:v>
                </c:pt>
                <c:pt idx="3452">
                  <c:v>03/04/2023 15:37</c:v>
                </c:pt>
                <c:pt idx="3453">
                  <c:v>03/04/2023 15:37</c:v>
                </c:pt>
                <c:pt idx="3454">
                  <c:v>03/04/2023 15:37</c:v>
                </c:pt>
                <c:pt idx="3455">
                  <c:v>03/04/2023 15:37</c:v>
                </c:pt>
                <c:pt idx="3456">
                  <c:v>03/04/2023 15:37</c:v>
                </c:pt>
                <c:pt idx="3457">
                  <c:v>03/04/2023 15:37</c:v>
                </c:pt>
                <c:pt idx="3458">
                  <c:v>03/04/2023 15:37</c:v>
                </c:pt>
                <c:pt idx="3459">
                  <c:v>03/04/2023 15:37</c:v>
                </c:pt>
                <c:pt idx="3460">
                  <c:v>03/04/2023 15:37</c:v>
                </c:pt>
                <c:pt idx="3461">
                  <c:v>03/04/2023 15:37</c:v>
                </c:pt>
                <c:pt idx="3462">
                  <c:v>03/04/2023 15:37</c:v>
                </c:pt>
                <c:pt idx="3463">
                  <c:v>03/04/2023 15:37</c:v>
                </c:pt>
                <c:pt idx="3464">
                  <c:v>03/04/2023 15:37</c:v>
                </c:pt>
                <c:pt idx="3465">
                  <c:v>03/04/2023 15:37</c:v>
                </c:pt>
                <c:pt idx="3466">
                  <c:v>03/04/2023 15:37</c:v>
                </c:pt>
                <c:pt idx="3467">
                  <c:v>03/04/2023 15:37</c:v>
                </c:pt>
                <c:pt idx="3468">
                  <c:v>03/04/2023 15:37</c:v>
                </c:pt>
                <c:pt idx="3469">
                  <c:v>03/04/2023 15:37</c:v>
                </c:pt>
                <c:pt idx="3470">
                  <c:v>03/04/2023 15:37</c:v>
                </c:pt>
                <c:pt idx="3471">
                  <c:v>03/04/2023 15:37</c:v>
                </c:pt>
                <c:pt idx="3472">
                  <c:v>03/04/2023 15:37</c:v>
                </c:pt>
                <c:pt idx="3473">
                  <c:v>03/04/2023 15:37</c:v>
                </c:pt>
                <c:pt idx="3474">
                  <c:v>03/04/2023 15:37</c:v>
                </c:pt>
                <c:pt idx="3475">
                  <c:v>03/04/2023 15:37</c:v>
                </c:pt>
                <c:pt idx="3476">
                  <c:v>03/04/2023 15:37</c:v>
                </c:pt>
                <c:pt idx="3477">
                  <c:v>03/04/2023 15:37</c:v>
                </c:pt>
                <c:pt idx="3478">
                  <c:v>03/04/2023 15:37</c:v>
                </c:pt>
                <c:pt idx="3479">
                  <c:v>03/04/2023 15:37</c:v>
                </c:pt>
                <c:pt idx="3480">
                  <c:v>03/04/2023 15:37</c:v>
                </c:pt>
                <c:pt idx="3481">
                  <c:v>03/04/2023 15:37</c:v>
                </c:pt>
                <c:pt idx="3482">
                  <c:v>03/04/2023 15:37</c:v>
                </c:pt>
                <c:pt idx="3483">
                  <c:v>03/04/2023 15:37</c:v>
                </c:pt>
                <c:pt idx="3484">
                  <c:v>03/04/2023 15:37</c:v>
                </c:pt>
                <c:pt idx="3485">
                  <c:v>03/04/2023 15:37</c:v>
                </c:pt>
                <c:pt idx="3486">
                  <c:v>03/04/2023 15:37</c:v>
                </c:pt>
                <c:pt idx="3487">
                  <c:v>03/04/2023 15:37</c:v>
                </c:pt>
                <c:pt idx="3488">
                  <c:v>03/04/2023 15:37</c:v>
                </c:pt>
                <c:pt idx="3489">
                  <c:v>03/04/2023 15:37</c:v>
                </c:pt>
                <c:pt idx="3490">
                  <c:v>03/04/2023 15:37</c:v>
                </c:pt>
                <c:pt idx="3491">
                  <c:v>03/04/2023 15:37</c:v>
                </c:pt>
                <c:pt idx="3492">
                  <c:v>03/04/2023 15:37</c:v>
                </c:pt>
                <c:pt idx="3493">
                  <c:v>03/04/2023 15:37</c:v>
                </c:pt>
                <c:pt idx="3494">
                  <c:v>03/04/2023 15:37</c:v>
                </c:pt>
                <c:pt idx="3495">
                  <c:v>03/04/2023 15:37</c:v>
                </c:pt>
                <c:pt idx="3496">
                  <c:v>03/04/2023 15:37</c:v>
                </c:pt>
                <c:pt idx="3497">
                  <c:v>03/04/2023 15:38</c:v>
                </c:pt>
                <c:pt idx="3498">
                  <c:v>03/04/2023 15:38</c:v>
                </c:pt>
                <c:pt idx="3499">
                  <c:v>03/04/2023 15:38</c:v>
                </c:pt>
                <c:pt idx="3500">
                  <c:v>03/04/2023 15:38</c:v>
                </c:pt>
                <c:pt idx="3501">
                  <c:v>03/04/2023 15:38</c:v>
                </c:pt>
                <c:pt idx="3502">
                  <c:v>03/04/2023 15:38</c:v>
                </c:pt>
                <c:pt idx="3503">
                  <c:v>03/04/2023 15:38</c:v>
                </c:pt>
                <c:pt idx="3504">
                  <c:v>03/04/2023 15:38</c:v>
                </c:pt>
                <c:pt idx="3505">
                  <c:v>03/04/2023 15:38</c:v>
                </c:pt>
                <c:pt idx="3506">
                  <c:v>03/04/2023 15:38</c:v>
                </c:pt>
                <c:pt idx="3507">
                  <c:v>03/04/2023 15:38</c:v>
                </c:pt>
                <c:pt idx="3508">
                  <c:v>03/04/2023 15:38</c:v>
                </c:pt>
                <c:pt idx="3509">
                  <c:v>03/04/2023 15:38</c:v>
                </c:pt>
                <c:pt idx="3510">
                  <c:v>03/04/2023 15:38</c:v>
                </c:pt>
                <c:pt idx="3511">
                  <c:v>03/04/2023 15:38</c:v>
                </c:pt>
                <c:pt idx="3512">
                  <c:v>03/04/2023 15:38</c:v>
                </c:pt>
                <c:pt idx="3513">
                  <c:v>03/04/2023 15:38</c:v>
                </c:pt>
                <c:pt idx="3514">
                  <c:v>03/04/2023 15:38</c:v>
                </c:pt>
                <c:pt idx="3515">
                  <c:v>03/04/2023 15:38</c:v>
                </c:pt>
                <c:pt idx="3516">
                  <c:v>03/04/2023 15:38</c:v>
                </c:pt>
                <c:pt idx="3517">
                  <c:v>03/04/2023 15:38</c:v>
                </c:pt>
                <c:pt idx="3518">
                  <c:v>03/04/2023 15:38</c:v>
                </c:pt>
                <c:pt idx="3519">
                  <c:v>03/04/2023 15:38</c:v>
                </c:pt>
                <c:pt idx="3520">
                  <c:v>03/04/2023 15:38</c:v>
                </c:pt>
                <c:pt idx="3521">
                  <c:v>03/04/2023 15:38</c:v>
                </c:pt>
                <c:pt idx="3522">
                  <c:v>03/04/2023 15:38</c:v>
                </c:pt>
                <c:pt idx="3523">
                  <c:v>03/04/2023 15:38</c:v>
                </c:pt>
                <c:pt idx="3524">
                  <c:v>03/04/2023 15:38</c:v>
                </c:pt>
                <c:pt idx="3525">
                  <c:v>03/04/2023 15:38</c:v>
                </c:pt>
                <c:pt idx="3526">
                  <c:v>03/04/2023 15:38</c:v>
                </c:pt>
                <c:pt idx="3527">
                  <c:v>03/04/2023 15:38</c:v>
                </c:pt>
                <c:pt idx="3528">
                  <c:v>03/04/2023 15:38</c:v>
                </c:pt>
                <c:pt idx="3529">
                  <c:v>03/04/2023 15:38</c:v>
                </c:pt>
                <c:pt idx="3530">
                  <c:v>03/04/2023 15:38</c:v>
                </c:pt>
                <c:pt idx="3531">
                  <c:v>03/04/2023 15:38</c:v>
                </c:pt>
                <c:pt idx="3532">
                  <c:v>03/04/2023 15:38</c:v>
                </c:pt>
                <c:pt idx="3533">
                  <c:v>03/04/2023 15:38</c:v>
                </c:pt>
                <c:pt idx="3534">
                  <c:v>03/04/2023 15:38</c:v>
                </c:pt>
                <c:pt idx="3535">
                  <c:v>03/04/2023 15:38</c:v>
                </c:pt>
                <c:pt idx="3536">
                  <c:v>03/04/2023 15:38</c:v>
                </c:pt>
                <c:pt idx="3537">
                  <c:v>03/04/2023 15:38</c:v>
                </c:pt>
                <c:pt idx="3538">
                  <c:v>03/04/2023 15:38</c:v>
                </c:pt>
                <c:pt idx="3539">
                  <c:v>03/04/2023 15:38</c:v>
                </c:pt>
                <c:pt idx="3540">
                  <c:v>03/04/2023 15:38</c:v>
                </c:pt>
                <c:pt idx="3541">
                  <c:v>03/04/2023 15:38</c:v>
                </c:pt>
                <c:pt idx="3542">
                  <c:v>03/04/2023 15:38</c:v>
                </c:pt>
                <c:pt idx="3543">
                  <c:v>03/04/2023 15:38</c:v>
                </c:pt>
                <c:pt idx="3544">
                  <c:v>03/04/2023 15:38</c:v>
                </c:pt>
                <c:pt idx="3545">
                  <c:v>03/04/2023 15:38</c:v>
                </c:pt>
                <c:pt idx="3546">
                  <c:v>03/04/2023 15:38</c:v>
                </c:pt>
                <c:pt idx="3547">
                  <c:v>03/04/2023 15:38</c:v>
                </c:pt>
                <c:pt idx="3548">
                  <c:v>03/04/2023 15:38</c:v>
                </c:pt>
                <c:pt idx="3549">
                  <c:v>03/04/2023 15:38</c:v>
                </c:pt>
                <c:pt idx="3550">
                  <c:v>03/04/2023 15:38</c:v>
                </c:pt>
                <c:pt idx="3551">
                  <c:v>03/04/2023 15:38</c:v>
                </c:pt>
                <c:pt idx="3552">
                  <c:v>03/04/2023 15:38</c:v>
                </c:pt>
                <c:pt idx="3553">
                  <c:v>03/04/2023 15:38</c:v>
                </c:pt>
                <c:pt idx="3554">
                  <c:v>03/04/2023 15:38</c:v>
                </c:pt>
                <c:pt idx="3555">
                  <c:v>03/04/2023 15:38</c:v>
                </c:pt>
                <c:pt idx="3556">
                  <c:v>03/04/2023 15:38</c:v>
                </c:pt>
                <c:pt idx="3557">
                  <c:v>03/04/2023 15:39</c:v>
                </c:pt>
                <c:pt idx="3558">
                  <c:v>03/04/2023 15:39</c:v>
                </c:pt>
                <c:pt idx="3559">
                  <c:v>03/04/2023 15:39</c:v>
                </c:pt>
                <c:pt idx="3560">
                  <c:v>03/04/2023 15:39</c:v>
                </c:pt>
                <c:pt idx="3561">
                  <c:v>03/04/2023 15:39</c:v>
                </c:pt>
                <c:pt idx="3562">
                  <c:v>03/04/2023 15:39</c:v>
                </c:pt>
                <c:pt idx="3563">
                  <c:v>03/04/2023 15:39</c:v>
                </c:pt>
                <c:pt idx="3564">
                  <c:v>03/04/2023 15:39</c:v>
                </c:pt>
                <c:pt idx="3565">
                  <c:v>03/04/2023 15:39</c:v>
                </c:pt>
                <c:pt idx="3566">
                  <c:v>03/04/2023 15:39</c:v>
                </c:pt>
                <c:pt idx="3567">
                  <c:v>03/04/2023 15:39</c:v>
                </c:pt>
                <c:pt idx="3568">
                  <c:v>03/04/2023 15:39</c:v>
                </c:pt>
                <c:pt idx="3569">
                  <c:v>03/04/2023 15:39</c:v>
                </c:pt>
                <c:pt idx="3570">
                  <c:v>03/04/2023 15:39</c:v>
                </c:pt>
                <c:pt idx="3571">
                  <c:v>03/04/2023 15:39</c:v>
                </c:pt>
                <c:pt idx="3572">
                  <c:v>03/04/2023 15:39</c:v>
                </c:pt>
                <c:pt idx="3573">
                  <c:v>03/04/2023 15:39</c:v>
                </c:pt>
                <c:pt idx="3574">
                  <c:v>03/04/2023 15:39</c:v>
                </c:pt>
                <c:pt idx="3575">
                  <c:v>03/04/2023 15:39</c:v>
                </c:pt>
                <c:pt idx="3576">
                  <c:v>03/04/2023 15:39</c:v>
                </c:pt>
                <c:pt idx="3577">
                  <c:v>03/04/2023 15:39</c:v>
                </c:pt>
                <c:pt idx="3578">
                  <c:v>03/04/2023 15:39</c:v>
                </c:pt>
                <c:pt idx="3579">
                  <c:v>03/04/2023 15:39</c:v>
                </c:pt>
                <c:pt idx="3580">
                  <c:v>03/04/2023 15:39</c:v>
                </c:pt>
                <c:pt idx="3581">
                  <c:v>03/04/2023 15:39</c:v>
                </c:pt>
                <c:pt idx="3582">
                  <c:v>03/04/2023 15:39</c:v>
                </c:pt>
                <c:pt idx="3583">
                  <c:v>03/04/2023 15:39</c:v>
                </c:pt>
                <c:pt idx="3584">
                  <c:v>03/04/2023 15:39</c:v>
                </c:pt>
                <c:pt idx="3585">
                  <c:v>03/04/2023 15:39</c:v>
                </c:pt>
                <c:pt idx="3586">
                  <c:v>03/04/2023 15:39</c:v>
                </c:pt>
                <c:pt idx="3587">
                  <c:v>03/04/2023 15:39</c:v>
                </c:pt>
                <c:pt idx="3588">
                  <c:v>03/04/2023 15:39</c:v>
                </c:pt>
                <c:pt idx="3589">
                  <c:v>03/04/2023 15:39</c:v>
                </c:pt>
                <c:pt idx="3590">
                  <c:v>03/04/2023 15:39</c:v>
                </c:pt>
                <c:pt idx="3591">
                  <c:v>03/04/2023 15:39</c:v>
                </c:pt>
                <c:pt idx="3592">
                  <c:v>03/04/2023 15:39</c:v>
                </c:pt>
                <c:pt idx="3593">
                  <c:v>03/04/2023 15:39</c:v>
                </c:pt>
                <c:pt idx="3594">
                  <c:v>03/04/2023 15:39</c:v>
                </c:pt>
                <c:pt idx="3595">
                  <c:v>03/04/2023 15:39</c:v>
                </c:pt>
                <c:pt idx="3596">
                  <c:v>03/04/2023 15:39</c:v>
                </c:pt>
                <c:pt idx="3597">
                  <c:v>03/04/2023 15:39</c:v>
                </c:pt>
                <c:pt idx="3598">
                  <c:v>03/04/2023 15:39</c:v>
                </c:pt>
                <c:pt idx="3599">
                  <c:v>03/04/2023 15:39</c:v>
                </c:pt>
                <c:pt idx="3600">
                  <c:v>03/04/2023 15:39</c:v>
                </c:pt>
                <c:pt idx="3601">
                  <c:v>03/04/2023 15:39</c:v>
                </c:pt>
                <c:pt idx="3602">
                  <c:v>03/04/2023 15:39</c:v>
                </c:pt>
                <c:pt idx="3603">
                  <c:v>03/04/2023 15:39</c:v>
                </c:pt>
                <c:pt idx="3604">
                  <c:v>03/04/2023 15:39</c:v>
                </c:pt>
                <c:pt idx="3605">
                  <c:v>03/04/2023 15:39</c:v>
                </c:pt>
                <c:pt idx="3606">
                  <c:v>03/04/2023 15:39</c:v>
                </c:pt>
                <c:pt idx="3607">
                  <c:v>03/04/2023 15:39</c:v>
                </c:pt>
                <c:pt idx="3608">
                  <c:v>03/04/2023 15:39</c:v>
                </c:pt>
                <c:pt idx="3609">
                  <c:v>03/04/2023 15:39</c:v>
                </c:pt>
                <c:pt idx="3610">
                  <c:v>03/04/2023 15:39</c:v>
                </c:pt>
                <c:pt idx="3611">
                  <c:v>03/04/2023 15:39</c:v>
                </c:pt>
                <c:pt idx="3612">
                  <c:v>03/04/2023 15:39</c:v>
                </c:pt>
                <c:pt idx="3613">
                  <c:v>03/04/2023 15:39</c:v>
                </c:pt>
                <c:pt idx="3614">
                  <c:v>03/04/2023 15:39</c:v>
                </c:pt>
                <c:pt idx="3615">
                  <c:v>03/04/2023 15:39</c:v>
                </c:pt>
                <c:pt idx="3616">
                  <c:v>03/04/2023 15:39</c:v>
                </c:pt>
                <c:pt idx="3617">
                  <c:v>03/04/2023 15:40</c:v>
                </c:pt>
                <c:pt idx="3618">
                  <c:v>03/04/2023 15:40</c:v>
                </c:pt>
                <c:pt idx="3619">
                  <c:v>03/04/2023 15:40</c:v>
                </c:pt>
                <c:pt idx="3620">
                  <c:v>03/04/2023 15:40</c:v>
                </c:pt>
                <c:pt idx="3621">
                  <c:v>03/04/2023 15:40</c:v>
                </c:pt>
                <c:pt idx="3622">
                  <c:v>03/04/2023 15:40</c:v>
                </c:pt>
                <c:pt idx="3623">
                  <c:v>03/04/2023 15:40</c:v>
                </c:pt>
                <c:pt idx="3624">
                  <c:v>03/04/2023 15:40</c:v>
                </c:pt>
                <c:pt idx="3625">
                  <c:v>03/04/2023 15:40</c:v>
                </c:pt>
                <c:pt idx="3626">
                  <c:v>03/04/2023 15:40</c:v>
                </c:pt>
                <c:pt idx="3627">
                  <c:v>03/04/2023 15:40</c:v>
                </c:pt>
                <c:pt idx="3628">
                  <c:v>03/04/2023 15:40</c:v>
                </c:pt>
                <c:pt idx="3629">
                  <c:v>03/04/2023 15:40</c:v>
                </c:pt>
                <c:pt idx="3630">
                  <c:v>03/04/2023 15:40</c:v>
                </c:pt>
                <c:pt idx="3631">
                  <c:v>03/04/2023 15:40</c:v>
                </c:pt>
                <c:pt idx="3632">
                  <c:v>03/04/2023 15:40</c:v>
                </c:pt>
                <c:pt idx="3633">
                  <c:v>03/04/2023 15:40</c:v>
                </c:pt>
                <c:pt idx="3634">
                  <c:v>03/04/2023 15:40</c:v>
                </c:pt>
                <c:pt idx="3635">
                  <c:v>03/04/2023 15:40</c:v>
                </c:pt>
                <c:pt idx="3636">
                  <c:v>03/04/2023 15:40</c:v>
                </c:pt>
                <c:pt idx="3637">
                  <c:v>03/04/2023 15:40</c:v>
                </c:pt>
                <c:pt idx="3638">
                  <c:v>03/04/2023 15:40</c:v>
                </c:pt>
                <c:pt idx="3639">
                  <c:v>03/04/2023 15:40</c:v>
                </c:pt>
                <c:pt idx="3640">
                  <c:v>03/04/2023 15:40</c:v>
                </c:pt>
                <c:pt idx="3641">
                  <c:v>03/04/2023 15:40</c:v>
                </c:pt>
                <c:pt idx="3642">
                  <c:v>03/04/2023 15:40</c:v>
                </c:pt>
                <c:pt idx="3643">
                  <c:v>03/04/2023 15:40</c:v>
                </c:pt>
                <c:pt idx="3644">
                  <c:v>03/04/2023 15:40</c:v>
                </c:pt>
                <c:pt idx="3645">
                  <c:v>03/04/2023 15:40</c:v>
                </c:pt>
                <c:pt idx="3646">
                  <c:v>03/04/2023 15:40</c:v>
                </c:pt>
                <c:pt idx="3647">
                  <c:v>03/04/2023 15:40</c:v>
                </c:pt>
                <c:pt idx="3648">
                  <c:v>03/04/2023 15:40</c:v>
                </c:pt>
                <c:pt idx="3649">
                  <c:v>03/04/2023 15:40</c:v>
                </c:pt>
                <c:pt idx="3650">
                  <c:v>03/04/2023 15:40</c:v>
                </c:pt>
                <c:pt idx="3651">
                  <c:v>03/04/2023 15:40</c:v>
                </c:pt>
                <c:pt idx="3652">
                  <c:v>03/04/2023 15:40</c:v>
                </c:pt>
                <c:pt idx="3653">
                  <c:v>03/04/2023 15:40</c:v>
                </c:pt>
                <c:pt idx="3654">
                  <c:v>03/04/2023 15:40</c:v>
                </c:pt>
                <c:pt idx="3655">
                  <c:v>03/04/2023 15:40</c:v>
                </c:pt>
                <c:pt idx="3656">
                  <c:v>03/04/2023 15:40</c:v>
                </c:pt>
                <c:pt idx="3657">
                  <c:v>03/04/2023 15:40</c:v>
                </c:pt>
                <c:pt idx="3658">
                  <c:v>03/04/2023 15:40</c:v>
                </c:pt>
                <c:pt idx="3659">
                  <c:v>03/04/2023 15:40</c:v>
                </c:pt>
                <c:pt idx="3660">
                  <c:v>03/04/2023 15:40</c:v>
                </c:pt>
                <c:pt idx="3661">
                  <c:v>03/04/2023 15:40</c:v>
                </c:pt>
                <c:pt idx="3662">
                  <c:v>03/04/2023 15:40</c:v>
                </c:pt>
                <c:pt idx="3663">
                  <c:v>03/04/2023 15:40</c:v>
                </c:pt>
                <c:pt idx="3664">
                  <c:v>03/04/2023 15:40</c:v>
                </c:pt>
                <c:pt idx="3665">
                  <c:v>03/04/2023 15:40</c:v>
                </c:pt>
                <c:pt idx="3666">
                  <c:v>03/04/2023 15:40</c:v>
                </c:pt>
                <c:pt idx="3667">
                  <c:v>03/04/2023 15:40</c:v>
                </c:pt>
                <c:pt idx="3668">
                  <c:v>03/04/2023 15:40</c:v>
                </c:pt>
                <c:pt idx="3669">
                  <c:v>03/04/2023 15:40</c:v>
                </c:pt>
                <c:pt idx="3670">
                  <c:v>03/04/2023 15:40</c:v>
                </c:pt>
                <c:pt idx="3671">
                  <c:v>03/04/2023 15:40</c:v>
                </c:pt>
                <c:pt idx="3672">
                  <c:v>03/04/2023 15:40</c:v>
                </c:pt>
                <c:pt idx="3673">
                  <c:v>03/04/2023 15:40</c:v>
                </c:pt>
                <c:pt idx="3674">
                  <c:v>03/04/2023 15:40</c:v>
                </c:pt>
                <c:pt idx="3675">
                  <c:v>03/04/2023 15:40</c:v>
                </c:pt>
                <c:pt idx="3676">
                  <c:v>03/04/2023 15:40</c:v>
                </c:pt>
                <c:pt idx="3677">
                  <c:v>03/04/2023 15:41</c:v>
                </c:pt>
                <c:pt idx="3678">
                  <c:v>03/04/2023 15:41</c:v>
                </c:pt>
                <c:pt idx="3679">
                  <c:v>03/04/2023 15:41</c:v>
                </c:pt>
                <c:pt idx="3680">
                  <c:v>03/04/2023 15:41</c:v>
                </c:pt>
                <c:pt idx="3681">
                  <c:v>03/04/2023 15:41</c:v>
                </c:pt>
                <c:pt idx="3682">
                  <c:v>03/04/2023 15:41</c:v>
                </c:pt>
                <c:pt idx="3683">
                  <c:v>03/04/2023 15:41</c:v>
                </c:pt>
                <c:pt idx="3684">
                  <c:v>03/04/2023 15:41</c:v>
                </c:pt>
                <c:pt idx="3685">
                  <c:v>03/04/2023 15:41</c:v>
                </c:pt>
                <c:pt idx="3686">
                  <c:v>03/04/2023 15:41</c:v>
                </c:pt>
                <c:pt idx="3687">
                  <c:v>03/04/2023 15:41</c:v>
                </c:pt>
                <c:pt idx="3688">
                  <c:v>03/04/2023 15:41</c:v>
                </c:pt>
                <c:pt idx="3689">
                  <c:v>03/04/2023 15:41</c:v>
                </c:pt>
                <c:pt idx="3690">
                  <c:v>03/04/2023 15:41</c:v>
                </c:pt>
                <c:pt idx="3691">
                  <c:v>03/04/2023 15:41</c:v>
                </c:pt>
                <c:pt idx="3692">
                  <c:v>03/04/2023 15:41</c:v>
                </c:pt>
                <c:pt idx="3693">
                  <c:v>03/04/2023 15:41</c:v>
                </c:pt>
                <c:pt idx="3694">
                  <c:v>03/04/2023 15:41</c:v>
                </c:pt>
                <c:pt idx="3695">
                  <c:v>03/04/2023 15:41</c:v>
                </c:pt>
                <c:pt idx="3696">
                  <c:v>03/04/2023 15:41</c:v>
                </c:pt>
                <c:pt idx="3697">
                  <c:v>03/04/2023 15:41</c:v>
                </c:pt>
                <c:pt idx="3698">
                  <c:v>03/04/2023 15:41</c:v>
                </c:pt>
                <c:pt idx="3699">
                  <c:v>03/04/2023 15:41</c:v>
                </c:pt>
                <c:pt idx="3700">
                  <c:v>03/04/2023 15:41</c:v>
                </c:pt>
                <c:pt idx="3701">
                  <c:v>03/04/2023 15:41</c:v>
                </c:pt>
                <c:pt idx="3702">
                  <c:v>03/04/2023 15:41</c:v>
                </c:pt>
                <c:pt idx="3703">
                  <c:v>03/04/2023 15:41</c:v>
                </c:pt>
                <c:pt idx="3704">
                  <c:v>03/04/2023 15:41</c:v>
                </c:pt>
                <c:pt idx="3705">
                  <c:v>03/04/2023 15:41</c:v>
                </c:pt>
                <c:pt idx="3706">
                  <c:v>03/04/2023 15:41</c:v>
                </c:pt>
                <c:pt idx="3707">
                  <c:v>03/04/2023 15:41</c:v>
                </c:pt>
                <c:pt idx="3708">
                  <c:v>03/04/2023 15:41</c:v>
                </c:pt>
                <c:pt idx="3709">
                  <c:v>03/04/2023 15:41</c:v>
                </c:pt>
                <c:pt idx="3710">
                  <c:v>03/04/2023 15:41</c:v>
                </c:pt>
                <c:pt idx="3711">
                  <c:v>03/04/2023 15:41</c:v>
                </c:pt>
                <c:pt idx="3712">
                  <c:v>03/04/2023 15:41</c:v>
                </c:pt>
                <c:pt idx="3713">
                  <c:v>03/04/2023 15:41</c:v>
                </c:pt>
                <c:pt idx="3714">
                  <c:v>03/04/2023 15:41</c:v>
                </c:pt>
                <c:pt idx="3715">
                  <c:v>03/04/2023 15:41</c:v>
                </c:pt>
                <c:pt idx="3716">
                  <c:v>03/04/2023 15:41</c:v>
                </c:pt>
                <c:pt idx="3717">
                  <c:v>03/04/2023 15:41</c:v>
                </c:pt>
                <c:pt idx="3718">
                  <c:v>03/04/2023 15:41</c:v>
                </c:pt>
                <c:pt idx="3719">
                  <c:v>03/04/2023 15:41</c:v>
                </c:pt>
                <c:pt idx="3720">
                  <c:v>03/04/2023 15:41</c:v>
                </c:pt>
                <c:pt idx="3721">
                  <c:v>03/04/2023 15:41</c:v>
                </c:pt>
                <c:pt idx="3722">
                  <c:v>03/04/2023 15:41</c:v>
                </c:pt>
                <c:pt idx="3723">
                  <c:v>03/04/2023 15:41</c:v>
                </c:pt>
                <c:pt idx="3724">
                  <c:v>03/04/2023 15:41</c:v>
                </c:pt>
                <c:pt idx="3725">
                  <c:v>03/04/2023 15:41</c:v>
                </c:pt>
                <c:pt idx="3726">
                  <c:v>03/04/2023 15:41</c:v>
                </c:pt>
                <c:pt idx="3727">
                  <c:v>03/04/2023 15:41</c:v>
                </c:pt>
                <c:pt idx="3728">
                  <c:v>03/04/2023 15:41</c:v>
                </c:pt>
                <c:pt idx="3729">
                  <c:v>03/04/2023 15:41</c:v>
                </c:pt>
                <c:pt idx="3730">
                  <c:v>03/04/2023 15:41</c:v>
                </c:pt>
                <c:pt idx="3731">
                  <c:v>03/04/2023 15:41</c:v>
                </c:pt>
                <c:pt idx="3732">
                  <c:v>03/04/2023 15:41</c:v>
                </c:pt>
                <c:pt idx="3733">
                  <c:v>03/04/2023 15:41</c:v>
                </c:pt>
                <c:pt idx="3734">
                  <c:v>03/04/2023 15:41</c:v>
                </c:pt>
                <c:pt idx="3735">
                  <c:v>03/04/2023 15:41</c:v>
                </c:pt>
                <c:pt idx="3736">
                  <c:v>03/04/2023 15:41</c:v>
                </c:pt>
                <c:pt idx="3737">
                  <c:v>03/04/2023 15:42</c:v>
                </c:pt>
                <c:pt idx="3738">
                  <c:v>03/04/2023 15:42</c:v>
                </c:pt>
                <c:pt idx="3739">
                  <c:v>03/04/2023 15:42</c:v>
                </c:pt>
                <c:pt idx="3740">
                  <c:v>03/04/2023 15:42</c:v>
                </c:pt>
                <c:pt idx="3741">
                  <c:v>03/04/2023 15:42</c:v>
                </c:pt>
                <c:pt idx="3742">
                  <c:v>03/04/2023 15:42</c:v>
                </c:pt>
                <c:pt idx="3743">
                  <c:v>03/04/2023 15:42</c:v>
                </c:pt>
                <c:pt idx="3744">
                  <c:v>03/04/2023 15:42</c:v>
                </c:pt>
                <c:pt idx="3745">
                  <c:v>03/04/2023 15:42</c:v>
                </c:pt>
                <c:pt idx="3746">
                  <c:v>03/04/2023 15:42</c:v>
                </c:pt>
                <c:pt idx="3747">
                  <c:v>03/04/2023 15:42</c:v>
                </c:pt>
                <c:pt idx="3748">
                  <c:v>03/04/2023 15:42</c:v>
                </c:pt>
                <c:pt idx="3749">
                  <c:v>03/04/2023 15:42</c:v>
                </c:pt>
                <c:pt idx="3750">
                  <c:v>03/04/2023 15:42</c:v>
                </c:pt>
                <c:pt idx="3751">
                  <c:v>03/04/2023 15:42</c:v>
                </c:pt>
                <c:pt idx="3752">
                  <c:v>03/04/2023 15:42</c:v>
                </c:pt>
                <c:pt idx="3753">
                  <c:v>03/04/2023 15:42</c:v>
                </c:pt>
                <c:pt idx="3754">
                  <c:v>03/04/2023 15:42</c:v>
                </c:pt>
                <c:pt idx="3755">
                  <c:v>03/04/2023 15:42</c:v>
                </c:pt>
                <c:pt idx="3756">
                  <c:v>03/04/2023 15:42</c:v>
                </c:pt>
                <c:pt idx="3757">
                  <c:v>03/04/2023 15:42</c:v>
                </c:pt>
                <c:pt idx="3758">
                  <c:v>03/04/2023 15:42</c:v>
                </c:pt>
                <c:pt idx="3759">
                  <c:v>03/04/2023 15:42</c:v>
                </c:pt>
                <c:pt idx="3760">
                  <c:v>03/04/2023 15:42</c:v>
                </c:pt>
                <c:pt idx="3761">
                  <c:v>03/04/2023 15:42</c:v>
                </c:pt>
                <c:pt idx="3762">
                  <c:v>03/04/2023 15:42</c:v>
                </c:pt>
                <c:pt idx="3763">
                  <c:v>03/04/2023 15:42</c:v>
                </c:pt>
                <c:pt idx="3764">
                  <c:v>03/04/2023 15:42</c:v>
                </c:pt>
                <c:pt idx="3765">
                  <c:v>03/04/2023 15:42</c:v>
                </c:pt>
                <c:pt idx="3766">
                  <c:v>03/04/2023 15:42</c:v>
                </c:pt>
                <c:pt idx="3767">
                  <c:v>03/04/2023 15:42</c:v>
                </c:pt>
                <c:pt idx="3768">
                  <c:v>03/04/2023 15:42</c:v>
                </c:pt>
                <c:pt idx="3769">
                  <c:v>03/04/2023 15:42</c:v>
                </c:pt>
                <c:pt idx="3770">
                  <c:v>03/04/2023 15:42</c:v>
                </c:pt>
                <c:pt idx="3771">
                  <c:v>03/04/2023 15:42</c:v>
                </c:pt>
                <c:pt idx="3772">
                  <c:v>03/04/2023 15:42</c:v>
                </c:pt>
                <c:pt idx="3773">
                  <c:v>03/04/2023 15:42</c:v>
                </c:pt>
                <c:pt idx="3774">
                  <c:v>03/04/2023 15:42</c:v>
                </c:pt>
                <c:pt idx="3775">
                  <c:v>03/04/2023 15:42</c:v>
                </c:pt>
                <c:pt idx="3776">
                  <c:v>03/04/2023 15:42</c:v>
                </c:pt>
                <c:pt idx="3777">
                  <c:v>03/04/2023 15:42</c:v>
                </c:pt>
                <c:pt idx="3778">
                  <c:v>03/04/2023 15:42</c:v>
                </c:pt>
                <c:pt idx="3779">
                  <c:v>03/04/2023 15:42</c:v>
                </c:pt>
                <c:pt idx="3780">
                  <c:v>03/04/2023 15:42</c:v>
                </c:pt>
                <c:pt idx="3781">
                  <c:v>03/04/2023 15:42</c:v>
                </c:pt>
                <c:pt idx="3782">
                  <c:v>03/04/2023 15:42</c:v>
                </c:pt>
                <c:pt idx="3783">
                  <c:v>03/04/2023 15:42</c:v>
                </c:pt>
                <c:pt idx="3784">
                  <c:v>03/04/2023 15:42</c:v>
                </c:pt>
                <c:pt idx="3785">
                  <c:v>03/04/2023 15:42</c:v>
                </c:pt>
                <c:pt idx="3786">
                  <c:v>03/04/2023 15:42</c:v>
                </c:pt>
                <c:pt idx="3787">
                  <c:v>03/04/2023 15:42</c:v>
                </c:pt>
                <c:pt idx="3788">
                  <c:v>03/04/2023 15:42</c:v>
                </c:pt>
                <c:pt idx="3789">
                  <c:v>03/04/2023 15:42</c:v>
                </c:pt>
                <c:pt idx="3790">
                  <c:v>03/04/2023 15:42</c:v>
                </c:pt>
                <c:pt idx="3791">
                  <c:v>03/04/2023 15:42</c:v>
                </c:pt>
                <c:pt idx="3792">
                  <c:v>03/04/2023 15:42</c:v>
                </c:pt>
                <c:pt idx="3793">
                  <c:v>03/04/2023 15:42</c:v>
                </c:pt>
                <c:pt idx="3794">
                  <c:v>03/04/2023 15:42</c:v>
                </c:pt>
                <c:pt idx="3795">
                  <c:v>03/04/2023 15:42</c:v>
                </c:pt>
                <c:pt idx="3796">
                  <c:v>03/04/2023 15:43</c:v>
                </c:pt>
                <c:pt idx="3797">
                  <c:v>03/04/2023 15:43</c:v>
                </c:pt>
                <c:pt idx="3798">
                  <c:v>03/04/2023 15:43</c:v>
                </c:pt>
                <c:pt idx="3799">
                  <c:v>03/04/2023 15:43</c:v>
                </c:pt>
                <c:pt idx="3800">
                  <c:v>03/04/2023 15:43</c:v>
                </c:pt>
                <c:pt idx="3801">
                  <c:v>03/04/2023 15:43</c:v>
                </c:pt>
                <c:pt idx="3802">
                  <c:v>03/04/2023 15:43</c:v>
                </c:pt>
                <c:pt idx="3803">
                  <c:v>03/04/2023 15:43</c:v>
                </c:pt>
                <c:pt idx="3804">
                  <c:v>03/04/2023 15:43</c:v>
                </c:pt>
                <c:pt idx="3805">
                  <c:v>03/04/2023 15:43</c:v>
                </c:pt>
                <c:pt idx="3806">
                  <c:v>03/04/2023 15:43</c:v>
                </c:pt>
                <c:pt idx="3807">
                  <c:v>03/04/2023 15:43</c:v>
                </c:pt>
                <c:pt idx="3808">
                  <c:v>03/04/2023 15:43</c:v>
                </c:pt>
                <c:pt idx="3809">
                  <c:v>03/04/2023 15:43</c:v>
                </c:pt>
                <c:pt idx="3810">
                  <c:v>03/04/2023 15:43</c:v>
                </c:pt>
                <c:pt idx="3811">
                  <c:v>03/04/2023 15:43</c:v>
                </c:pt>
                <c:pt idx="3812">
                  <c:v>03/04/2023 15:43</c:v>
                </c:pt>
                <c:pt idx="3813">
                  <c:v>03/04/2023 15:43</c:v>
                </c:pt>
                <c:pt idx="3814">
                  <c:v>03/04/2023 15:43</c:v>
                </c:pt>
                <c:pt idx="3815">
                  <c:v>03/04/2023 15:43</c:v>
                </c:pt>
                <c:pt idx="3816">
                  <c:v>03/04/2023 15:43</c:v>
                </c:pt>
                <c:pt idx="3817">
                  <c:v>03/04/2023 15:43</c:v>
                </c:pt>
                <c:pt idx="3818">
                  <c:v>03/04/2023 15:43</c:v>
                </c:pt>
                <c:pt idx="3819">
                  <c:v>03/04/2023 15:43</c:v>
                </c:pt>
                <c:pt idx="3820">
                  <c:v>03/04/2023 15:43</c:v>
                </c:pt>
                <c:pt idx="3821">
                  <c:v>03/04/2023 15:43</c:v>
                </c:pt>
                <c:pt idx="3822">
                  <c:v>03/04/2023 15:43</c:v>
                </c:pt>
                <c:pt idx="3823">
                  <c:v>03/04/2023 15:43</c:v>
                </c:pt>
                <c:pt idx="3824">
                  <c:v>03/04/2023 15:43</c:v>
                </c:pt>
                <c:pt idx="3825">
                  <c:v>03/04/2023 15:43</c:v>
                </c:pt>
                <c:pt idx="3826">
                  <c:v>03/04/2023 15:43</c:v>
                </c:pt>
                <c:pt idx="3827">
                  <c:v>03/04/2023 15:43</c:v>
                </c:pt>
                <c:pt idx="3828">
                  <c:v>03/04/2023 15:43</c:v>
                </c:pt>
                <c:pt idx="3829">
                  <c:v>03/04/2023 15:43</c:v>
                </c:pt>
                <c:pt idx="3830">
                  <c:v>03/04/2023 15:43</c:v>
                </c:pt>
                <c:pt idx="3831">
                  <c:v>03/04/2023 15:43</c:v>
                </c:pt>
                <c:pt idx="3832">
                  <c:v>03/04/2023 15:43</c:v>
                </c:pt>
                <c:pt idx="3833">
                  <c:v>03/04/2023 15:43</c:v>
                </c:pt>
                <c:pt idx="3834">
                  <c:v>03/04/2023 15:43</c:v>
                </c:pt>
                <c:pt idx="3835">
                  <c:v>03/04/2023 15:43</c:v>
                </c:pt>
                <c:pt idx="3836">
                  <c:v>03/04/2023 15:43</c:v>
                </c:pt>
                <c:pt idx="3837">
                  <c:v>03/04/2023 15:43</c:v>
                </c:pt>
                <c:pt idx="3838">
                  <c:v>03/04/2023 15:43</c:v>
                </c:pt>
                <c:pt idx="3839">
                  <c:v>03/04/2023 15:43</c:v>
                </c:pt>
                <c:pt idx="3840">
                  <c:v>03/04/2023 15:43</c:v>
                </c:pt>
                <c:pt idx="3841">
                  <c:v>03/04/2023 15:43</c:v>
                </c:pt>
                <c:pt idx="3842">
                  <c:v>03/04/2023 15:43</c:v>
                </c:pt>
                <c:pt idx="3843">
                  <c:v>03/04/2023 15:43</c:v>
                </c:pt>
                <c:pt idx="3844">
                  <c:v>03/04/2023 15:43</c:v>
                </c:pt>
                <c:pt idx="3845">
                  <c:v>03/04/2023 15:43</c:v>
                </c:pt>
                <c:pt idx="3846">
                  <c:v>03/04/2023 15:43</c:v>
                </c:pt>
                <c:pt idx="3847">
                  <c:v>03/04/2023 15:43</c:v>
                </c:pt>
                <c:pt idx="3848">
                  <c:v>03/04/2023 15:43</c:v>
                </c:pt>
                <c:pt idx="3849">
                  <c:v>03/04/2023 15:43</c:v>
                </c:pt>
                <c:pt idx="3850">
                  <c:v>03/04/2023 15:43</c:v>
                </c:pt>
                <c:pt idx="3851">
                  <c:v>03/04/2023 15:43</c:v>
                </c:pt>
                <c:pt idx="3852">
                  <c:v>03/04/2023 15:43</c:v>
                </c:pt>
                <c:pt idx="3853">
                  <c:v>03/04/2023 15:43</c:v>
                </c:pt>
                <c:pt idx="3854">
                  <c:v>03/04/2023 15:43</c:v>
                </c:pt>
                <c:pt idx="3855">
                  <c:v>03/04/2023 15:43</c:v>
                </c:pt>
                <c:pt idx="3856">
                  <c:v>03/04/2023 15:44</c:v>
                </c:pt>
                <c:pt idx="3857">
                  <c:v>03/04/2023 15:44</c:v>
                </c:pt>
                <c:pt idx="3858">
                  <c:v>03/04/2023 15:44</c:v>
                </c:pt>
                <c:pt idx="3859">
                  <c:v>03/04/2023 15:44</c:v>
                </c:pt>
                <c:pt idx="3860">
                  <c:v>03/04/2023 15:44</c:v>
                </c:pt>
                <c:pt idx="3861">
                  <c:v>03/04/2023 15:44</c:v>
                </c:pt>
                <c:pt idx="3862">
                  <c:v>03/04/2023 15:44</c:v>
                </c:pt>
                <c:pt idx="3863">
                  <c:v>03/04/2023 15:44</c:v>
                </c:pt>
                <c:pt idx="3864">
                  <c:v>03/04/2023 15:44</c:v>
                </c:pt>
                <c:pt idx="3865">
                  <c:v>03/04/2023 15:44</c:v>
                </c:pt>
                <c:pt idx="3866">
                  <c:v>03/04/2023 15:44</c:v>
                </c:pt>
                <c:pt idx="3867">
                  <c:v>03/04/2023 15:44</c:v>
                </c:pt>
                <c:pt idx="3868">
                  <c:v>03/04/2023 15:44</c:v>
                </c:pt>
                <c:pt idx="3869">
                  <c:v>03/04/2023 15:44</c:v>
                </c:pt>
                <c:pt idx="3870">
                  <c:v>03/04/2023 15:44</c:v>
                </c:pt>
                <c:pt idx="3871">
                  <c:v>03/04/2023 15:44</c:v>
                </c:pt>
                <c:pt idx="3872">
                  <c:v>03/04/2023 15:44</c:v>
                </c:pt>
                <c:pt idx="3873">
                  <c:v>03/04/2023 15:44</c:v>
                </c:pt>
                <c:pt idx="3874">
                  <c:v>03/04/2023 15:44</c:v>
                </c:pt>
                <c:pt idx="3875">
                  <c:v>03/04/2023 15:44</c:v>
                </c:pt>
                <c:pt idx="3876">
                  <c:v>03/04/2023 15:44</c:v>
                </c:pt>
                <c:pt idx="3877">
                  <c:v>03/04/2023 15:44</c:v>
                </c:pt>
                <c:pt idx="3878">
                  <c:v>03/04/2023 15:44</c:v>
                </c:pt>
                <c:pt idx="3879">
                  <c:v>03/04/2023 15:44</c:v>
                </c:pt>
                <c:pt idx="3880">
                  <c:v>03/04/2023 15:44</c:v>
                </c:pt>
                <c:pt idx="3881">
                  <c:v>03/04/2023 15:44</c:v>
                </c:pt>
                <c:pt idx="3882">
                  <c:v>03/04/2023 15:44</c:v>
                </c:pt>
                <c:pt idx="3883">
                  <c:v>03/04/2023 15:44</c:v>
                </c:pt>
                <c:pt idx="3884">
                  <c:v>03/04/2023 15:44</c:v>
                </c:pt>
                <c:pt idx="3885">
                  <c:v>03/04/2023 15:44</c:v>
                </c:pt>
                <c:pt idx="3886">
                  <c:v>03/04/2023 15:44</c:v>
                </c:pt>
                <c:pt idx="3887">
                  <c:v>03/04/2023 15:44</c:v>
                </c:pt>
                <c:pt idx="3888">
                  <c:v>03/04/2023 15:44</c:v>
                </c:pt>
                <c:pt idx="3889">
                  <c:v>03/04/2023 15:44</c:v>
                </c:pt>
                <c:pt idx="3890">
                  <c:v>03/04/2023 15:44</c:v>
                </c:pt>
                <c:pt idx="3891">
                  <c:v>03/04/2023 15:44</c:v>
                </c:pt>
                <c:pt idx="3892">
                  <c:v>03/04/2023 15:44</c:v>
                </c:pt>
                <c:pt idx="3893">
                  <c:v>03/04/2023 15:44</c:v>
                </c:pt>
                <c:pt idx="3894">
                  <c:v>03/04/2023 15:44</c:v>
                </c:pt>
                <c:pt idx="3895">
                  <c:v>03/04/2023 15:44</c:v>
                </c:pt>
                <c:pt idx="3896">
                  <c:v>03/04/2023 15:44</c:v>
                </c:pt>
                <c:pt idx="3897">
                  <c:v>03/04/2023 15:44</c:v>
                </c:pt>
                <c:pt idx="3898">
                  <c:v>03/04/2023 15:44</c:v>
                </c:pt>
                <c:pt idx="3899">
                  <c:v>03/04/2023 15:44</c:v>
                </c:pt>
                <c:pt idx="3900">
                  <c:v>03/04/2023 15:44</c:v>
                </c:pt>
                <c:pt idx="3901">
                  <c:v>03/04/2023 15:44</c:v>
                </c:pt>
                <c:pt idx="3902">
                  <c:v>03/04/2023 15:44</c:v>
                </c:pt>
                <c:pt idx="3903">
                  <c:v>03/04/2023 15:44</c:v>
                </c:pt>
                <c:pt idx="3904">
                  <c:v>03/04/2023 15:44</c:v>
                </c:pt>
                <c:pt idx="3905">
                  <c:v>03/04/2023 15:44</c:v>
                </c:pt>
                <c:pt idx="3906">
                  <c:v>03/04/2023 15:44</c:v>
                </c:pt>
                <c:pt idx="3907">
                  <c:v>03/04/2023 15:44</c:v>
                </c:pt>
                <c:pt idx="3908">
                  <c:v>03/04/2023 15:44</c:v>
                </c:pt>
                <c:pt idx="3909">
                  <c:v>03/04/2023 15:44</c:v>
                </c:pt>
                <c:pt idx="3910">
                  <c:v>03/04/2023 15:44</c:v>
                </c:pt>
                <c:pt idx="3911">
                  <c:v>03/04/2023 15:44</c:v>
                </c:pt>
                <c:pt idx="3912">
                  <c:v>03/04/2023 15:44</c:v>
                </c:pt>
                <c:pt idx="3913">
                  <c:v>03/04/2023 15:44</c:v>
                </c:pt>
                <c:pt idx="3914">
                  <c:v>03/04/2023 15:44</c:v>
                </c:pt>
                <c:pt idx="3915">
                  <c:v>03/04/2023 15:44</c:v>
                </c:pt>
                <c:pt idx="3916">
                  <c:v>03/04/2023 15:45</c:v>
                </c:pt>
                <c:pt idx="3917">
                  <c:v>03/04/2023 15:45</c:v>
                </c:pt>
                <c:pt idx="3918">
                  <c:v>03/04/2023 15:45</c:v>
                </c:pt>
                <c:pt idx="3919">
                  <c:v>03/04/2023 15:45</c:v>
                </c:pt>
                <c:pt idx="3920">
                  <c:v>03/04/2023 15:45</c:v>
                </c:pt>
                <c:pt idx="3921">
                  <c:v>03/04/2023 15:45</c:v>
                </c:pt>
                <c:pt idx="3922">
                  <c:v>03/04/2023 15:45</c:v>
                </c:pt>
                <c:pt idx="3923">
                  <c:v>03/04/2023 15:45</c:v>
                </c:pt>
                <c:pt idx="3924">
                  <c:v>03/04/2023 15:45</c:v>
                </c:pt>
                <c:pt idx="3925">
                  <c:v>03/04/2023 15:45</c:v>
                </c:pt>
                <c:pt idx="3926">
                  <c:v>03/04/2023 15:45</c:v>
                </c:pt>
                <c:pt idx="3927">
                  <c:v>03/04/2023 15:45</c:v>
                </c:pt>
                <c:pt idx="3928">
                  <c:v>03/04/2023 15:45</c:v>
                </c:pt>
                <c:pt idx="3929">
                  <c:v>03/04/2023 15:45</c:v>
                </c:pt>
                <c:pt idx="3930">
                  <c:v>03/04/2023 15:45</c:v>
                </c:pt>
                <c:pt idx="3931">
                  <c:v>03/04/2023 15:45</c:v>
                </c:pt>
                <c:pt idx="3932">
                  <c:v>03/04/2023 15:45</c:v>
                </c:pt>
                <c:pt idx="3933">
                  <c:v>03/04/2023 15:45</c:v>
                </c:pt>
                <c:pt idx="3934">
                  <c:v>03/04/2023 15:45</c:v>
                </c:pt>
                <c:pt idx="3935">
                  <c:v>03/04/2023 15:45</c:v>
                </c:pt>
                <c:pt idx="3936">
                  <c:v>03/04/2023 15:45</c:v>
                </c:pt>
                <c:pt idx="3937">
                  <c:v>03/04/2023 15:45</c:v>
                </c:pt>
                <c:pt idx="3938">
                  <c:v>03/04/2023 15:45</c:v>
                </c:pt>
                <c:pt idx="3939">
                  <c:v>03/04/2023 15:45</c:v>
                </c:pt>
                <c:pt idx="3940">
                  <c:v>03/04/2023 15:45</c:v>
                </c:pt>
                <c:pt idx="3941">
                  <c:v>03/04/2023 15:45</c:v>
                </c:pt>
                <c:pt idx="3942">
                  <c:v>03/04/2023 15:45</c:v>
                </c:pt>
                <c:pt idx="3943">
                  <c:v>03/04/2023 15:45</c:v>
                </c:pt>
                <c:pt idx="3944">
                  <c:v>03/04/2023 15:45</c:v>
                </c:pt>
                <c:pt idx="3945">
                  <c:v>03/04/2023 15:45</c:v>
                </c:pt>
                <c:pt idx="3946">
                  <c:v>03/04/2023 15:45</c:v>
                </c:pt>
                <c:pt idx="3947">
                  <c:v>03/04/2023 15:45</c:v>
                </c:pt>
                <c:pt idx="3948">
                  <c:v>03/04/2023 15:45</c:v>
                </c:pt>
                <c:pt idx="3949">
                  <c:v>03/04/2023 15:45</c:v>
                </c:pt>
                <c:pt idx="3950">
                  <c:v>03/04/2023 15:45</c:v>
                </c:pt>
                <c:pt idx="3951">
                  <c:v>03/04/2023 15:45</c:v>
                </c:pt>
                <c:pt idx="3952">
                  <c:v>03/04/2023 15:45</c:v>
                </c:pt>
                <c:pt idx="3953">
                  <c:v>03/04/2023 15:45</c:v>
                </c:pt>
                <c:pt idx="3954">
                  <c:v>03/04/2023 15:45</c:v>
                </c:pt>
                <c:pt idx="3955">
                  <c:v>03/04/2023 15:45</c:v>
                </c:pt>
                <c:pt idx="3956">
                  <c:v>03/04/2023 15:45</c:v>
                </c:pt>
                <c:pt idx="3957">
                  <c:v>03/04/2023 15:45</c:v>
                </c:pt>
                <c:pt idx="3958">
                  <c:v>03/04/2023 15:45</c:v>
                </c:pt>
                <c:pt idx="3959">
                  <c:v>03/04/2023 15:45</c:v>
                </c:pt>
                <c:pt idx="3960">
                  <c:v>03/04/2023 15:45</c:v>
                </c:pt>
                <c:pt idx="3961">
                  <c:v>03/04/2023 15:45</c:v>
                </c:pt>
                <c:pt idx="3962">
                  <c:v>03/04/2023 15:45</c:v>
                </c:pt>
                <c:pt idx="3963">
                  <c:v>03/04/2023 15:45</c:v>
                </c:pt>
                <c:pt idx="3964">
                  <c:v>03/04/2023 15:45</c:v>
                </c:pt>
                <c:pt idx="3965">
                  <c:v>03/04/2023 15:45</c:v>
                </c:pt>
                <c:pt idx="3966">
                  <c:v>03/04/2023 15:45</c:v>
                </c:pt>
                <c:pt idx="3967">
                  <c:v>03/04/2023 15:45</c:v>
                </c:pt>
                <c:pt idx="3968">
                  <c:v>03/04/2023 15:45</c:v>
                </c:pt>
                <c:pt idx="3969">
                  <c:v>03/04/2023 15:45</c:v>
                </c:pt>
                <c:pt idx="3970">
                  <c:v>03/04/2023 15:45</c:v>
                </c:pt>
                <c:pt idx="3971">
                  <c:v>03/04/2023 15:45</c:v>
                </c:pt>
                <c:pt idx="3972">
                  <c:v>03/04/2023 15:45</c:v>
                </c:pt>
                <c:pt idx="3973">
                  <c:v>03/04/2023 15:45</c:v>
                </c:pt>
                <c:pt idx="3974">
                  <c:v>03/04/2023 15:45</c:v>
                </c:pt>
                <c:pt idx="3975">
                  <c:v>03/04/2023 15:45</c:v>
                </c:pt>
                <c:pt idx="3976">
                  <c:v>03/04/2023 15:46</c:v>
                </c:pt>
                <c:pt idx="3977">
                  <c:v>03/04/2023 15:46</c:v>
                </c:pt>
                <c:pt idx="3978">
                  <c:v>03/04/2023 15:46</c:v>
                </c:pt>
                <c:pt idx="3979">
                  <c:v>03/04/2023 15:46</c:v>
                </c:pt>
                <c:pt idx="3980">
                  <c:v>03/04/2023 15:46</c:v>
                </c:pt>
                <c:pt idx="3981">
                  <c:v>03/04/2023 15:46</c:v>
                </c:pt>
                <c:pt idx="3982">
                  <c:v>03/04/2023 15:46</c:v>
                </c:pt>
                <c:pt idx="3983">
                  <c:v>03/04/2023 15:46</c:v>
                </c:pt>
                <c:pt idx="3984">
                  <c:v>03/04/2023 15:46</c:v>
                </c:pt>
                <c:pt idx="3985">
                  <c:v>03/04/2023 15:46</c:v>
                </c:pt>
                <c:pt idx="3986">
                  <c:v>03/04/2023 15:46</c:v>
                </c:pt>
                <c:pt idx="3987">
                  <c:v>03/04/2023 15:46</c:v>
                </c:pt>
                <c:pt idx="3988">
                  <c:v>03/04/2023 15:46</c:v>
                </c:pt>
                <c:pt idx="3989">
                  <c:v>03/04/2023 15:46</c:v>
                </c:pt>
                <c:pt idx="3990">
                  <c:v>03/04/2023 15:46</c:v>
                </c:pt>
                <c:pt idx="3991">
                  <c:v>03/04/2023 15:46</c:v>
                </c:pt>
                <c:pt idx="3992">
                  <c:v>03/04/2023 15:46</c:v>
                </c:pt>
                <c:pt idx="3993">
                  <c:v>03/04/2023 15:46</c:v>
                </c:pt>
                <c:pt idx="3994">
                  <c:v>03/04/2023 15:46</c:v>
                </c:pt>
                <c:pt idx="3995">
                  <c:v>03/04/2023 15:46</c:v>
                </c:pt>
                <c:pt idx="3996">
                  <c:v>03/04/2023 15:46</c:v>
                </c:pt>
                <c:pt idx="3997">
                  <c:v>03/04/2023 15:46</c:v>
                </c:pt>
                <c:pt idx="3998">
                  <c:v>03/04/2023 15:46</c:v>
                </c:pt>
                <c:pt idx="3999">
                  <c:v>03/04/2023 15:46</c:v>
                </c:pt>
                <c:pt idx="4000">
                  <c:v>03/04/2023 15:46</c:v>
                </c:pt>
                <c:pt idx="4001">
                  <c:v>03/04/2023 15:46</c:v>
                </c:pt>
                <c:pt idx="4002">
                  <c:v>03/04/2023 15:46</c:v>
                </c:pt>
                <c:pt idx="4003">
                  <c:v>03/04/2023 15:46</c:v>
                </c:pt>
                <c:pt idx="4004">
                  <c:v>03/04/2023 15:46</c:v>
                </c:pt>
                <c:pt idx="4005">
                  <c:v>03/04/2023 15:46</c:v>
                </c:pt>
                <c:pt idx="4006">
                  <c:v>03/04/2023 15:46</c:v>
                </c:pt>
                <c:pt idx="4007">
                  <c:v>03/04/2023 15:46</c:v>
                </c:pt>
                <c:pt idx="4008">
                  <c:v>03/04/2023 15:46</c:v>
                </c:pt>
                <c:pt idx="4009">
                  <c:v>03/04/2023 15:46</c:v>
                </c:pt>
                <c:pt idx="4010">
                  <c:v>03/04/2023 15:46</c:v>
                </c:pt>
                <c:pt idx="4011">
                  <c:v>03/04/2023 15:46</c:v>
                </c:pt>
                <c:pt idx="4012">
                  <c:v>03/04/2023 15:46</c:v>
                </c:pt>
                <c:pt idx="4013">
                  <c:v>03/04/2023 15:46</c:v>
                </c:pt>
                <c:pt idx="4014">
                  <c:v>03/04/2023 15:46</c:v>
                </c:pt>
                <c:pt idx="4015">
                  <c:v>03/04/2023 15:46</c:v>
                </c:pt>
                <c:pt idx="4016">
                  <c:v>03/04/2023 15:46</c:v>
                </c:pt>
                <c:pt idx="4017">
                  <c:v>03/04/2023 15:46</c:v>
                </c:pt>
                <c:pt idx="4018">
                  <c:v>03/04/2023 15:46</c:v>
                </c:pt>
                <c:pt idx="4019">
                  <c:v>03/04/2023 15:46</c:v>
                </c:pt>
                <c:pt idx="4020">
                  <c:v>03/04/2023 15:46</c:v>
                </c:pt>
                <c:pt idx="4021">
                  <c:v>03/04/2023 15:46</c:v>
                </c:pt>
                <c:pt idx="4022">
                  <c:v>03/04/2023 15:46</c:v>
                </c:pt>
                <c:pt idx="4023">
                  <c:v>03/04/2023 15:46</c:v>
                </c:pt>
                <c:pt idx="4024">
                  <c:v>03/04/2023 15:46</c:v>
                </c:pt>
                <c:pt idx="4025">
                  <c:v>03/04/2023 15:46</c:v>
                </c:pt>
                <c:pt idx="4026">
                  <c:v>03/04/2023 15:46</c:v>
                </c:pt>
                <c:pt idx="4027">
                  <c:v>03/04/2023 15:46</c:v>
                </c:pt>
                <c:pt idx="4028">
                  <c:v>03/04/2023 15:46</c:v>
                </c:pt>
                <c:pt idx="4029">
                  <c:v>03/04/2023 15:46</c:v>
                </c:pt>
                <c:pt idx="4030">
                  <c:v>03/04/2023 15:46</c:v>
                </c:pt>
                <c:pt idx="4031">
                  <c:v>03/04/2023 15:46</c:v>
                </c:pt>
                <c:pt idx="4032">
                  <c:v>03/04/2023 15:46</c:v>
                </c:pt>
                <c:pt idx="4033">
                  <c:v>03/04/2023 15:46</c:v>
                </c:pt>
                <c:pt idx="4034">
                  <c:v>03/04/2023 15:46</c:v>
                </c:pt>
                <c:pt idx="4035">
                  <c:v>03/04/2023 15:46</c:v>
                </c:pt>
                <c:pt idx="4036">
                  <c:v>03/04/2023 15:47</c:v>
                </c:pt>
                <c:pt idx="4037">
                  <c:v>03/04/2023 15:47</c:v>
                </c:pt>
                <c:pt idx="4038">
                  <c:v>03/04/2023 15:47</c:v>
                </c:pt>
                <c:pt idx="4039">
                  <c:v>03/04/2023 15:47</c:v>
                </c:pt>
                <c:pt idx="4040">
                  <c:v>03/04/2023 15:47</c:v>
                </c:pt>
                <c:pt idx="4041">
                  <c:v>03/04/2023 15:47</c:v>
                </c:pt>
                <c:pt idx="4042">
                  <c:v>03/04/2023 15:47</c:v>
                </c:pt>
                <c:pt idx="4043">
                  <c:v>03/04/2023 15:47</c:v>
                </c:pt>
                <c:pt idx="4044">
                  <c:v>03/04/2023 15:47</c:v>
                </c:pt>
                <c:pt idx="4045">
                  <c:v>03/04/2023 15:47</c:v>
                </c:pt>
                <c:pt idx="4046">
                  <c:v>03/04/2023 15:47</c:v>
                </c:pt>
                <c:pt idx="4047">
                  <c:v>03/04/2023 15:47</c:v>
                </c:pt>
                <c:pt idx="4048">
                  <c:v>03/04/2023 15:47</c:v>
                </c:pt>
                <c:pt idx="4049">
                  <c:v>03/04/2023 15:47</c:v>
                </c:pt>
                <c:pt idx="4050">
                  <c:v>03/04/2023 15:47</c:v>
                </c:pt>
                <c:pt idx="4051">
                  <c:v>03/04/2023 15:47</c:v>
                </c:pt>
                <c:pt idx="4052">
                  <c:v>03/04/2023 15:47</c:v>
                </c:pt>
                <c:pt idx="4053">
                  <c:v>03/04/2023 15:47</c:v>
                </c:pt>
                <c:pt idx="4054">
                  <c:v>03/04/2023 15:47</c:v>
                </c:pt>
                <c:pt idx="4055">
                  <c:v>03/04/2023 15:47</c:v>
                </c:pt>
                <c:pt idx="4056">
                  <c:v>03/04/2023 15:47</c:v>
                </c:pt>
                <c:pt idx="4057">
                  <c:v>03/04/2023 15:47</c:v>
                </c:pt>
                <c:pt idx="4058">
                  <c:v>03/04/2023 15:47</c:v>
                </c:pt>
                <c:pt idx="4059">
                  <c:v>03/04/2023 15:47</c:v>
                </c:pt>
                <c:pt idx="4060">
                  <c:v>03/04/2023 15:47</c:v>
                </c:pt>
                <c:pt idx="4061">
                  <c:v>03/04/2023 15:47</c:v>
                </c:pt>
                <c:pt idx="4062">
                  <c:v>03/04/2023 15:47</c:v>
                </c:pt>
                <c:pt idx="4063">
                  <c:v>03/04/2023 15:47</c:v>
                </c:pt>
                <c:pt idx="4064">
                  <c:v>03/04/2023 15:47</c:v>
                </c:pt>
                <c:pt idx="4065">
                  <c:v>03/04/2023 15:47</c:v>
                </c:pt>
                <c:pt idx="4066">
                  <c:v>03/04/2023 15:47</c:v>
                </c:pt>
                <c:pt idx="4067">
                  <c:v>03/04/2023 15:47</c:v>
                </c:pt>
                <c:pt idx="4068">
                  <c:v>03/04/2023 15:47</c:v>
                </c:pt>
                <c:pt idx="4069">
                  <c:v>03/04/2023 15:47</c:v>
                </c:pt>
                <c:pt idx="4070">
                  <c:v>03/04/2023 15:47</c:v>
                </c:pt>
                <c:pt idx="4071">
                  <c:v>03/04/2023 15:47</c:v>
                </c:pt>
                <c:pt idx="4072">
                  <c:v>03/04/2023 15:47</c:v>
                </c:pt>
                <c:pt idx="4073">
                  <c:v>03/04/2023 15:47</c:v>
                </c:pt>
                <c:pt idx="4074">
                  <c:v>03/04/2023 15:47</c:v>
                </c:pt>
                <c:pt idx="4075">
                  <c:v>03/04/2023 15:47</c:v>
                </c:pt>
                <c:pt idx="4076">
                  <c:v>03/04/2023 15:47</c:v>
                </c:pt>
                <c:pt idx="4077">
                  <c:v>03/04/2023 15:47</c:v>
                </c:pt>
                <c:pt idx="4078">
                  <c:v>03/04/2023 15:47</c:v>
                </c:pt>
                <c:pt idx="4079">
                  <c:v>03/04/2023 15:47</c:v>
                </c:pt>
                <c:pt idx="4080">
                  <c:v>03/04/2023 15:47</c:v>
                </c:pt>
                <c:pt idx="4081">
                  <c:v>03/04/2023 15:47</c:v>
                </c:pt>
                <c:pt idx="4082">
                  <c:v>03/04/2023 15:47</c:v>
                </c:pt>
                <c:pt idx="4083">
                  <c:v>03/04/2023 15:47</c:v>
                </c:pt>
                <c:pt idx="4084">
                  <c:v>03/04/2023 15:47</c:v>
                </c:pt>
                <c:pt idx="4085">
                  <c:v>03/04/2023 15:47</c:v>
                </c:pt>
                <c:pt idx="4086">
                  <c:v>03/04/2023 15:47</c:v>
                </c:pt>
                <c:pt idx="4087">
                  <c:v>03/04/2023 15:47</c:v>
                </c:pt>
                <c:pt idx="4088">
                  <c:v>03/04/2023 15:47</c:v>
                </c:pt>
                <c:pt idx="4089">
                  <c:v>03/04/2023 15:47</c:v>
                </c:pt>
                <c:pt idx="4090">
                  <c:v>03/04/2023 15:47</c:v>
                </c:pt>
                <c:pt idx="4091">
                  <c:v>03/04/2023 15:47</c:v>
                </c:pt>
                <c:pt idx="4092">
                  <c:v>03/04/2023 15:47</c:v>
                </c:pt>
                <c:pt idx="4093">
                  <c:v>03/04/2023 15:47</c:v>
                </c:pt>
                <c:pt idx="4094">
                  <c:v>03/04/2023 15:47</c:v>
                </c:pt>
                <c:pt idx="4095">
                  <c:v>03/04/2023 15:48</c:v>
                </c:pt>
                <c:pt idx="4096">
                  <c:v>03/04/2023 15:48</c:v>
                </c:pt>
                <c:pt idx="4097">
                  <c:v>03/04/2023 15:48</c:v>
                </c:pt>
                <c:pt idx="4098">
                  <c:v>03/04/2023 15:48</c:v>
                </c:pt>
                <c:pt idx="4099">
                  <c:v>03/04/2023 15:48</c:v>
                </c:pt>
                <c:pt idx="4100">
                  <c:v>03/04/2023 15:48</c:v>
                </c:pt>
                <c:pt idx="4101">
                  <c:v>03/04/2023 15:48</c:v>
                </c:pt>
                <c:pt idx="4102">
                  <c:v>03/04/2023 15:48</c:v>
                </c:pt>
                <c:pt idx="4103">
                  <c:v>03/04/2023 15:48</c:v>
                </c:pt>
                <c:pt idx="4104">
                  <c:v>03/04/2023 15:48</c:v>
                </c:pt>
                <c:pt idx="4105">
                  <c:v>03/04/2023 15:48</c:v>
                </c:pt>
                <c:pt idx="4106">
                  <c:v>03/04/2023 15:48</c:v>
                </c:pt>
                <c:pt idx="4107">
                  <c:v>03/04/2023 15:48</c:v>
                </c:pt>
                <c:pt idx="4108">
                  <c:v>03/04/2023 15:48</c:v>
                </c:pt>
                <c:pt idx="4109">
                  <c:v>03/04/2023 15:48</c:v>
                </c:pt>
                <c:pt idx="4110">
                  <c:v>03/04/2023 15:48</c:v>
                </c:pt>
                <c:pt idx="4111">
                  <c:v>03/04/2023 15:48</c:v>
                </c:pt>
                <c:pt idx="4112">
                  <c:v>03/04/2023 15:48</c:v>
                </c:pt>
                <c:pt idx="4113">
                  <c:v>03/04/2023 15:48</c:v>
                </c:pt>
                <c:pt idx="4114">
                  <c:v>03/04/2023 15:48</c:v>
                </c:pt>
                <c:pt idx="4115">
                  <c:v>03/04/2023 15:48</c:v>
                </c:pt>
                <c:pt idx="4116">
                  <c:v>03/04/2023 15:48</c:v>
                </c:pt>
                <c:pt idx="4117">
                  <c:v>03/04/2023 15:48</c:v>
                </c:pt>
                <c:pt idx="4118">
                  <c:v>03/04/2023 15:48</c:v>
                </c:pt>
                <c:pt idx="4119">
                  <c:v>03/04/2023 15:48</c:v>
                </c:pt>
                <c:pt idx="4120">
                  <c:v>03/04/2023 15:48</c:v>
                </c:pt>
                <c:pt idx="4121">
                  <c:v>03/04/2023 15:48</c:v>
                </c:pt>
                <c:pt idx="4122">
                  <c:v>03/04/2023 15:48</c:v>
                </c:pt>
                <c:pt idx="4123">
                  <c:v>03/04/2023 15:48</c:v>
                </c:pt>
                <c:pt idx="4124">
                  <c:v>03/04/2023 15:48</c:v>
                </c:pt>
                <c:pt idx="4125">
                  <c:v>03/04/2023 15:48</c:v>
                </c:pt>
                <c:pt idx="4126">
                  <c:v>03/04/2023 15:48</c:v>
                </c:pt>
                <c:pt idx="4127">
                  <c:v>03/04/2023 15:48</c:v>
                </c:pt>
                <c:pt idx="4128">
                  <c:v>03/04/2023 15:48</c:v>
                </c:pt>
                <c:pt idx="4129">
                  <c:v>03/04/2023 15:48</c:v>
                </c:pt>
                <c:pt idx="4130">
                  <c:v>03/04/2023 15:48</c:v>
                </c:pt>
                <c:pt idx="4131">
                  <c:v>03/04/2023 15:48</c:v>
                </c:pt>
                <c:pt idx="4132">
                  <c:v>03/04/2023 15:48</c:v>
                </c:pt>
                <c:pt idx="4133">
                  <c:v>03/04/2023 15:48</c:v>
                </c:pt>
                <c:pt idx="4134">
                  <c:v>03/04/2023 15:48</c:v>
                </c:pt>
                <c:pt idx="4135">
                  <c:v>03/04/2023 15:48</c:v>
                </c:pt>
                <c:pt idx="4136">
                  <c:v>03/04/2023 15:48</c:v>
                </c:pt>
                <c:pt idx="4137">
                  <c:v>03/04/2023 15:48</c:v>
                </c:pt>
                <c:pt idx="4138">
                  <c:v>03/04/2023 15:48</c:v>
                </c:pt>
                <c:pt idx="4139">
                  <c:v>03/04/2023 15:48</c:v>
                </c:pt>
                <c:pt idx="4140">
                  <c:v>03/04/2023 15:48</c:v>
                </c:pt>
                <c:pt idx="4141">
                  <c:v>03/04/2023 15:48</c:v>
                </c:pt>
                <c:pt idx="4142">
                  <c:v>03/04/2023 15:48</c:v>
                </c:pt>
                <c:pt idx="4143">
                  <c:v>03/04/2023 15:48</c:v>
                </c:pt>
                <c:pt idx="4144">
                  <c:v>03/04/2023 15:48</c:v>
                </c:pt>
                <c:pt idx="4145">
                  <c:v>03/04/2023 15:48</c:v>
                </c:pt>
                <c:pt idx="4146">
                  <c:v>03/04/2023 15:48</c:v>
                </c:pt>
                <c:pt idx="4147">
                  <c:v>03/04/2023 15:48</c:v>
                </c:pt>
                <c:pt idx="4148">
                  <c:v>03/04/2023 15:48</c:v>
                </c:pt>
                <c:pt idx="4149">
                  <c:v>03/04/2023 15:48</c:v>
                </c:pt>
                <c:pt idx="4150">
                  <c:v>03/04/2023 15:48</c:v>
                </c:pt>
                <c:pt idx="4151">
                  <c:v>03/04/2023 15:48</c:v>
                </c:pt>
                <c:pt idx="4152">
                  <c:v>03/04/2023 15:48</c:v>
                </c:pt>
                <c:pt idx="4153">
                  <c:v>03/04/2023 15:48</c:v>
                </c:pt>
                <c:pt idx="4154">
                  <c:v>03/04/2023 15:48</c:v>
                </c:pt>
                <c:pt idx="4155">
                  <c:v>03/04/2023 15:49</c:v>
                </c:pt>
                <c:pt idx="4156">
                  <c:v>03/04/2023 15:49</c:v>
                </c:pt>
                <c:pt idx="4157">
                  <c:v>03/04/2023 15:49</c:v>
                </c:pt>
                <c:pt idx="4158">
                  <c:v>03/04/2023 15:49</c:v>
                </c:pt>
                <c:pt idx="4159">
                  <c:v>03/04/2023 15:49</c:v>
                </c:pt>
                <c:pt idx="4160">
                  <c:v>03/04/2023 15:49</c:v>
                </c:pt>
                <c:pt idx="4161">
                  <c:v>03/04/2023 15:49</c:v>
                </c:pt>
                <c:pt idx="4162">
                  <c:v>03/04/2023 15:49</c:v>
                </c:pt>
                <c:pt idx="4163">
                  <c:v>03/04/2023 15:49</c:v>
                </c:pt>
                <c:pt idx="4164">
                  <c:v>03/04/2023 15:49</c:v>
                </c:pt>
                <c:pt idx="4165">
                  <c:v>03/04/2023 15:49</c:v>
                </c:pt>
                <c:pt idx="4166">
                  <c:v>03/04/2023 15:49</c:v>
                </c:pt>
                <c:pt idx="4167">
                  <c:v>03/04/2023 15:49</c:v>
                </c:pt>
                <c:pt idx="4168">
                  <c:v>03/04/2023 15:49</c:v>
                </c:pt>
                <c:pt idx="4169">
                  <c:v>03/04/2023 15:49</c:v>
                </c:pt>
                <c:pt idx="4170">
                  <c:v>03/04/2023 15:49</c:v>
                </c:pt>
                <c:pt idx="4171">
                  <c:v>03/04/2023 15:49</c:v>
                </c:pt>
                <c:pt idx="4172">
                  <c:v>03/04/2023 15:49</c:v>
                </c:pt>
                <c:pt idx="4173">
                  <c:v>03/04/2023 15:49</c:v>
                </c:pt>
                <c:pt idx="4174">
                  <c:v>03/04/2023 15:49</c:v>
                </c:pt>
                <c:pt idx="4175">
                  <c:v>03/04/2023 15:49</c:v>
                </c:pt>
                <c:pt idx="4176">
                  <c:v>03/04/2023 15:49</c:v>
                </c:pt>
                <c:pt idx="4177">
                  <c:v>03/04/2023 15:49</c:v>
                </c:pt>
                <c:pt idx="4178">
                  <c:v>03/04/2023 15:49</c:v>
                </c:pt>
                <c:pt idx="4179">
                  <c:v>03/04/2023 15:49</c:v>
                </c:pt>
                <c:pt idx="4180">
                  <c:v>03/04/2023 15:49</c:v>
                </c:pt>
                <c:pt idx="4181">
                  <c:v>03/04/2023 15:49</c:v>
                </c:pt>
                <c:pt idx="4182">
                  <c:v>03/04/2023 15:49</c:v>
                </c:pt>
                <c:pt idx="4183">
                  <c:v>03/04/2023 15:49</c:v>
                </c:pt>
                <c:pt idx="4184">
                  <c:v>03/04/2023 15:49</c:v>
                </c:pt>
                <c:pt idx="4185">
                  <c:v>03/04/2023 15:49</c:v>
                </c:pt>
                <c:pt idx="4186">
                  <c:v>03/04/2023 15:49</c:v>
                </c:pt>
                <c:pt idx="4187">
                  <c:v>03/04/2023 15:49</c:v>
                </c:pt>
                <c:pt idx="4188">
                  <c:v>03/04/2023 15:49</c:v>
                </c:pt>
                <c:pt idx="4189">
                  <c:v>03/04/2023 15:49</c:v>
                </c:pt>
                <c:pt idx="4190">
                  <c:v>03/04/2023 15:49</c:v>
                </c:pt>
                <c:pt idx="4191">
                  <c:v>03/04/2023 15:49</c:v>
                </c:pt>
                <c:pt idx="4192">
                  <c:v>03/04/2023 15:49</c:v>
                </c:pt>
                <c:pt idx="4193">
                  <c:v>03/04/2023 15:49</c:v>
                </c:pt>
                <c:pt idx="4194">
                  <c:v>03/04/2023 15:49</c:v>
                </c:pt>
                <c:pt idx="4195">
                  <c:v>03/04/2023 15:49</c:v>
                </c:pt>
                <c:pt idx="4196">
                  <c:v>03/04/2023 15:49</c:v>
                </c:pt>
                <c:pt idx="4197">
                  <c:v>03/04/2023 15:49</c:v>
                </c:pt>
                <c:pt idx="4198">
                  <c:v>03/04/2023 15:49</c:v>
                </c:pt>
                <c:pt idx="4199">
                  <c:v>03/04/2023 15:49</c:v>
                </c:pt>
                <c:pt idx="4200">
                  <c:v>03/04/2023 15:49</c:v>
                </c:pt>
                <c:pt idx="4201">
                  <c:v>03/04/2023 15:49</c:v>
                </c:pt>
                <c:pt idx="4202">
                  <c:v>03/04/2023 15:49</c:v>
                </c:pt>
                <c:pt idx="4203">
                  <c:v>03/04/2023 15:49</c:v>
                </c:pt>
                <c:pt idx="4204">
                  <c:v>03/04/2023 15:49</c:v>
                </c:pt>
                <c:pt idx="4205">
                  <c:v>03/04/2023 15:49</c:v>
                </c:pt>
                <c:pt idx="4206">
                  <c:v>03/04/2023 15:49</c:v>
                </c:pt>
                <c:pt idx="4207">
                  <c:v>03/04/2023 15:49</c:v>
                </c:pt>
                <c:pt idx="4208">
                  <c:v>03/04/2023 15:49</c:v>
                </c:pt>
                <c:pt idx="4209">
                  <c:v>03/04/2023 15:49</c:v>
                </c:pt>
                <c:pt idx="4210">
                  <c:v>03/04/2023 15:49</c:v>
                </c:pt>
                <c:pt idx="4211">
                  <c:v>03/04/2023 15:49</c:v>
                </c:pt>
                <c:pt idx="4212">
                  <c:v>03/04/2023 15:49</c:v>
                </c:pt>
                <c:pt idx="4213">
                  <c:v>03/04/2023 15:49</c:v>
                </c:pt>
                <c:pt idx="4214">
                  <c:v>03/04/2023 15:49</c:v>
                </c:pt>
                <c:pt idx="4215">
                  <c:v>03/04/2023 15:50</c:v>
                </c:pt>
                <c:pt idx="4216">
                  <c:v>03/04/2023 15:50</c:v>
                </c:pt>
                <c:pt idx="4217">
                  <c:v>03/04/2023 15:50</c:v>
                </c:pt>
                <c:pt idx="4218">
                  <c:v>03/04/2023 15:50</c:v>
                </c:pt>
                <c:pt idx="4219">
                  <c:v>03/04/2023 15:50</c:v>
                </c:pt>
                <c:pt idx="4220">
                  <c:v>03/04/2023 15:50</c:v>
                </c:pt>
                <c:pt idx="4221">
                  <c:v>03/04/2023 15:50</c:v>
                </c:pt>
                <c:pt idx="4222">
                  <c:v>03/04/2023 15:50</c:v>
                </c:pt>
                <c:pt idx="4223">
                  <c:v>03/04/2023 15:50</c:v>
                </c:pt>
                <c:pt idx="4224">
                  <c:v>03/04/2023 15:50</c:v>
                </c:pt>
                <c:pt idx="4225">
                  <c:v>03/04/2023 15:50</c:v>
                </c:pt>
                <c:pt idx="4226">
                  <c:v>03/04/2023 15:50</c:v>
                </c:pt>
                <c:pt idx="4227">
                  <c:v>03/04/2023 15:50</c:v>
                </c:pt>
                <c:pt idx="4228">
                  <c:v>03/04/2023 15:50</c:v>
                </c:pt>
                <c:pt idx="4229">
                  <c:v>03/04/2023 15:50</c:v>
                </c:pt>
                <c:pt idx="4230">
                  <c:v>03/04/2023 15:50</c:v>
                </c:pt>
                <c:pt idx="4231">
                  <c:v>03/04/2023 15:50</c:v>
                </c:pt>
                <c:pt idx="4232">
                  <c:v>03/04/2023 15:50</c:v>
                </c:pt>
                <c:pt idx="4233">
                  <c:v>03/04/2023 15:50</c:v>
                </c:pt>
                <c:pt idx="4234">
                  <c:v>03/04/2023 15:50</c:v>
                </c:pt>
                <c:pt idx="4235">
                  <c:v>03/04/2023 15:50</c:v>
                </c:pt>
                <c:pt idx="4236">
                  <c:v>03/04/2023 15:50</c:v>
                </c:pt>
                <c:pt idx="4237">
                  <c:v>03/04/2023 15:50</c:v>
                </c:pt>
                <c:pt idx="4238">
                  <c:v>03/04/2023 15:50</c:v>
                </c:pt>
                <c:pt idx="4239">
                  <c:v>03/04/2023 15:50</c:v>
                </c:pt>
                <c:pt idx="4240">
                  <c:v>03/04/2023 15:50</c:v>
                </c:pt>
                <c:pt idx="4241">
                  <c:v>03/04/2023 15:50</c:v>
                </c:pt>
                <c:pt idx="4242">
                  <c:v>03/04/2023 15:50</c:v>
                </c:pt>
                <c:pt idx="4243">
                  <c:v>03/04/2023 15:50</c:v>
                </c:pt>
                <c:pt idx="4244">
                  <c:v>03/04/2023 15:50</c:v>
                </c:pt>
                <c:pt idx="4245">
                  <c:v>03/04/2023 15:50</c:v>
                </c:pt>
                <c:pt idx="4246">
                  <c:v>03/04/2023 15:50</c:v>
                </c:pt>
                <c:pt idx="4247">
                  <c:v>03/04/2023 15:50</c:v>
                </c:pt>
                <c:pt idx="4248">
                  <c:v>03/04/2023 15:50</c:v>
                </c:pt>
                <c:pt idx="4249">
                  <c:v>03/04/2023 15:50</c:v>
                </c:pt>
                <c:pt idx="4250">
                  <c:v>03/04/2023 15:50</c:v>
                </c:pt>
                <c:pt idx="4251">
                  <c:v>03/04/2023 15:50</c:v>
                </c:pt>
                <c:pt idx="4252">
                  <c:v>03/04/2023 15:50</c:v>
                </c:pt>
                <c:pt idx="4253">
                  <c:v>03/04/2023 15:50</c:v>
                </c:pt>
                <c:pt idx="4254">
                  <c:v>03/04/2023 15:50</c:v>
                </c:pt>
                <c:pt idx="4255">
                  <c:v>03/04/2023 15:50</c:v>
                </c:pt>
                <c:pt idx="4256">
                  <c:v>03/04/2023 15:50</c:v>
                </c:pt>
                <c:pt idx="4257">
                  <c:v>03/04/2023 15:50</c:v>
                </c:pt>
                <c:pt idx="4258">
                  <c:v>03/04/2023 15:50</c:v>
                </c:pt>
                <c:pt idx="4259">
                  <c:v>03/04/2023 15:50</c:v>
                </c:pt>
                <c:pt idx="4260">
                  <c:v>03/04/2023 15:50</c:v>
                </c:pt>
                <c:pt idx="4261">
                  <c:v>03/04/2023 15:50</c:v>
                </c:pt>
                <c:pt idx="4262">
                  <c:v>03/04/2023 15:50</c:v>
                </c:pt>
                <c:pt idx="4263">
                  <c:v>03/04/2023 15:50</c:v>
                </c:pt>
                <c:pt idx="4264">
                  <c:v>03/04/2023 15:50</c:v>
                </c:pt>
                <c:pt idx="4265">
                  <c:v>03/04/2023 15:50</c:v>
                </c:pt>
                <c:pt idx="4266">
                  <c:v>03/04/2023 15:50</c:v>
                </c:pt>
                <c:pt idx="4267">
                  <c:v>03/04/2023 15:50</c:v>
                </c:pt>
                <c:pt idx="4268">
                  <c:v>03/04/2023 15:50</c:v>
                </c:pt>
                <c:pt idx="4269">
                  <c:v>03/04/2023 15:50</c:v>
                </c:pt>
                <c:pt idx="4270">
                  <c:v>03/04/2023 15:50</c:v>
                </c:pt>
                <c:pt idx="4271">
                  <c:v>03/04/2023 15:50</c:v>
                </c:pt>
                <c:pt idx="4272">
                  <c:v>03/04/2023 15:50</c:v>
                </c:pt>
                <c:pt idx="4273">
                  <c:v>03/04/2023 15:50</c:v>
                </c:pt>
                <c:pt idx="4274">
                  <c:v>03/04/2023 15:51</c:v>
                </c:pt>
                <c:pt idx="4275">
                  <c:v>03/04/2023 15:51</c:v>
                </c:pt>
                <c:pt idx="4276">
                  <c:v>03/04/2023 15:51</c:v>
                </c:pt>
                <c:pt idx="4277">
                  <c:v>03/04/2023 15:51</c:v>
                </c:pt>
                <c:pt idx="4278">
                  <c:v>03/04/2023 15:51</c:v>
                </c:pt>
                <c:pt idx="4279">
                  <c:v>03/04/2023 15:51</c:v>
                </c:pt>
                <c:pt idx="4280">
                  <c:v>03/04/2023 15:51</c:v>
                </c:pt>
                <c:pt idx="4281">
                  <c:v>03/04/2023 15:51</c:v>
                </c:pt>
                <c:pt idx="4282">
                  <c:v>03/04/2023 15:51</c:v>
                </c:pt>
                <c:pt idx="4283">
                  <c:v>03/04/2023 15:51</c:v>
                </c:pt>
                <c:pt idx="4284">
                  <c:v>03/04/2023 15:51</c:v>
                </c:pt>
                <c:pt idx="4285">
                  <c:v>03/04/2023 15:51</c:v>
                </c:pt>
                <c:pt idx="4286">
                  <c:v>03/04/2023 15:51</c:v>
                </c:pt>
                <c:pt idx="4287">
                  <c:v>03/04/2023 15:51</c:v>
                </c:pt>
                <c:pt idx="4288">
                  <c:v>03/04/2023 15:51</c:v>
                </c:pt>
                <c:pt idx="4289">
                  <c:v>03/04/2023 15:51</c:v>
                </c:pt>
                <c:pt idx="4290">
                  <c:v>03/04/2023 15:51</c:v>
                </c:pt>
                <c:pt idx="4291">
                  <c:v>03/04/2023 15:51</c:v>
                </c:pt>
                <c:pt idx="4292">
                  <c:v>03/04/2023 15:51</c:v>
                </c:pt>
                <c:pt idx="4293">
                  <c:v>03/04/2023 15:51</c:v>
                </c:pt>
                <c:pt idx="4294">
                  <c:v>03/04/2023 15:51</c:v>
                </c:pt>
                <c:pt idx="4295">
                  <c:v>03/04/2023 15:51</c:v>
                </c:pt>
                <c:pt idx="4296">
                  <c:v>03/04/2023 15:51</c:v>
                </c:pt>
                <c:pt idx="4297">
                  <c:v>03/04/2023 15:51</c:v>
                </c:pt>
                <c:pt idx="4298">
                  <c:v>03/04/2023 15:51</c:v>
                </c:pt>
                <c:pt idx="4299">
                  <c:v>03/04/2023 15:51</c:v>
                </c:pt>
                <c:pt idx="4300">
                  <c:v>03/04/2023 15:51</c:v>
                </c:pt>
                <c:pt idx="4301">
                  <c:v>03/04/2023 15:51</c:v>
                </c:pt>
                <c:pt idx="4302">
                  <c:v>03/04/2023 15:51</c:v>
                </c:pt>
                <c:pt idx="4303">
                  <c:v>03/04/2023 15:51</c:v>
                </c:pt>
                <c:pt idx="4304">
                  <c:v>03/04/2023 15:51</c:v>
                </c:pt>
                <c:pt idx="4305">
                  <c:v>03/04/2023 15:51</c:v>
                </c:pt>
                <c:pt idx="4306">
                  <c:v>03/04/2023 15:51</c:v>
                </c:pt>
                <c:pt idx="4307">
                  <c:v>03/04/2023 15:51</c:v>
                </c:pt>
                <c:pt idx="4308">
                  <c:v>03/04/2023 15:51</c:v>
                </c:pt>
                <c:pt idx="4309">
                  <c:v>03/04/2023 15:51</c:v>
                </c:pt>
                <c:pt idx="4310">
                  <c:v>03/04/2023 15:51</c:v>
                </c:pt>
                <c:pt idx="4311">
                  <c:v>03/04/2023 15:51</c:v>
                </c:pt>
                <c:pt idx="4312">
                  <c:v>03/04/2023 15:51</c:v>
                </c:pt>
                <c:pt idx="4313">
                  <c:v>03/04/2023 15:51</c:v>
                </c:pt>
                <c:pt idx="4314">
                  <c:v>03/04/2023 15:51</c:v>
                </c:pt>
                <c:pt idx="4315">
                  <c:v>03/04/2023 15:51</c:v>
                </c:pt>
                <c:pt idx="4316">
                  <c:v>03/04/2023 15:51</c:v>
                </c:pt>
                <c:pt idx="4317">
                  <c:v>03/04/2023 15:51</c:v>
                </c:pt>
                <c:pt idx="4318">
                  <c:v>03/04/2023 15:51</c:v>
                </c:pt>
                <c:pt idx="4319">
                  <c:v>03/04/2023 15:51</c:v>
                </c:pt>
                <c:pt idx="4320">
                  <c:v>03/04/2023 15:51</c:v>
                </c:pt>
                <c:pt idx="4321">
                  <c:v>03/04/2023 15:51</c:v>
                </c:pt>
                <c:pt idx="4322">
                  <c:v>03/04/2023 15:51</c:v>
                </c:pt>
                <c:pt idx="4323">
                  <c:v>03/04/2023 15:51</c:v>
                </c:pt>
                <c:pt idx="4324">
                  <c:v>03/04/2023 15:51</c:v>
                </c:pt>
                <c:pt idx="4325">
                  <c:v>03/04/2023 15:51</c:v>
                </c:pt>
                <c:pt idx="4326">
                  <c:v>03/04/2023 15:51</c:v>
                </c:pt>
                <c:pt idx="4327">
                  <c:v>03/04/2023 15:51</c:v>
                </c:pt>
                <c:pt idx="4328">
                  <c:v>03/04/2023 15:51</c:v>
                </c:pt>
                <c:pt idx="4329">
                  <c:v>03/04/2023 15:51</c:v>
                </c:pt>
                <c:pt idx="4330">
                  <c:v>03/04/2023 15:51</c:v>
                </c:pt>
                <c:pt idx="4331">
                  <c:v>03/04/2023 15:51</c:v>
                </c:pt>
                <c:pt idx="4332">
                  <c:v>03/04/2023 15:51</c:v>
                </c:pt>
                <c:pt idx="4333">
                  <c:v>03/04/2023 15:51</c:v>
                </c:pt>
                <c:pt idx="4334">
                  <c:v>03/04/2023 15:52</c:v>
                </c:pt>
                <c:pt idx="4335">
                  <c:v>03/04/2023 15:52</c:v>
                </c:pt>
                <c:pt idx="4336">
                  <c:v>03/04/2023 15:52</c:v>
                </c:pt>
                <c:pt idx="4337">
                  <c:v>03/04/2023 15:52</c:v>
                </c:pt>
                <c:pt idx="4338">
                  <c:v>03/04/2023 15:52</c:v>
                </c:pt>
                <c:pt idx="4339">
                  <c:v>03/04/2023 15:52</c:v>
                </c:pt>
                <c:pt idx="4340">
                  <c:v>03/04/2023 15:52</c:v>
                </c:pt>
                <c:pt idx="4341">
                  <c:v>03/04/2023 15:52</c:v>
                </c:pt>
                <c:pt idx="4342">
                  <c:v>03/04/2023 15:52</c:v>
                </c:pt>
                <c:pt idx="4343">
                  <c:v>03/04/2023 15:52</c:v>
                </c:pt>
                <c:pt idx="4344">
                  <c:v>03/04/2023 15:52</c:v>
                </c:pt>
                <c:pt idx="4345">
                  <c:v>03/04/2023 15:52</c:v>
                </c:pt>
                <c:pt idx="4346">
                  <c:v>03/04/2023 15:52</c:v>
                </c:pt>
                <c:pt idx="4347">
                  <c:v>03/04/2023 15:52</c:v>
                </c:pt>
                <c:pt idx="4348">
                  <c:v>03/04/2023 15:52</c:v>
                </c:pt>
                <c:pt idx="4349">
                  <c:v>03/04/2023 15:52</c:v>
                </c:pt>
                <c:pt idx="4350">
                  <c:v>03/04/2023 15:52</c:v>
                </c:pt>
                <c:pt idx="4351">
                  <c:v>03/04/2023 15:52</c:v>
                </c:pt>
                <c:pt idx="4352">
                  <c:v>03/04/2023 15:52</c:v>
                </c:pt>
                <c:pt idx="4353">
                  <c:v>03/04/2023 15:52</c:v>
                </c:pt>
                <c:pt idx="4354">
                  <c:v>03/04/2023 15:52</c:v>
                </c:pt>
                <c:pt idx="4355">
                  <c:v>03/04/2023 15:52</c:v>
                </c:pt>
                <c:pt idx="4356">
                  <c:v>03/04/2023 15:52</c:v>
                </c:pt>
                <c:pt idx="4357">
                  <c:v>03/04/2023 15:52</c:v>
                </c:pt>
                <c:pt idx="4358">
                  <c:v>03/04/2023 15:52</c:v>
                </c:pt>
                <c:pt idx="4359">
                  <c:v>03/04/2023 15:52</c:v>
                </c:pt>
                <c:pt idx="4360">
                  <c:v>03/04/2023 15:52</c:v>
                </c:pt>
                <c:pt idx="4361">
                  <c:v>03/04/2023 15:52</c:v>
                </c:pt>
                <c:pt idx="4362">
                  <c:v>03/04/2023 15:52</c:v>
                </c:pt>
                <c:pt idx="4363">
                  <c:v>03/04/2023 15:52</c:v>
                </c:pt>
                <c:pt idx="4364">
                  <c:v>03/04/2023 15:52</c:v>
                </c:pt>
                <c:pt idx="4365">
                  <c:v>03/04/2023 15:52</c:v>
                </c:pt>
                <c:pt idx="4366">
                  <c:v>03/04/2023 15:52</c:v>
                </c:pt>
                <c:pt idx="4367">
                  <c:v>03/04/2023 15:52</c:v>
                </c:pt>
                <c:pt idx="4368">
                  <c:v>03/04/2023 15:52</c:v>
                </c:pt>
                <c:pt idx="4369">
                  <c:v>03/04/2023 15:52</c:v>
                </c:pt>
                <c:pt idx="4370">
                  <c:v>03/04/2023 15:52</c:v>
                </c:pt>
                <c:pt idx="4371">
                  <c:v>03/04/2023 15:52</c:v>
                </c:pt>
                <c:pt idx="4372">
                  <c:v>03/04/2023 15:52</c:v>
                </c:pt>
                <c:pt idx="4373">
                  <c:v>03/04/2023 15:52</c:v>
                </c:pt>
                <c:pt idx="4374">
                  <c:v>03/04/2023 15:52</c:v>
                </c:pt>
                <c:pt idx="4375">
                  <c:v>03/04/2023 15:52</c:v>
                </c:pt>
                <c:pt idx="4376">
                  <c:v>03/04/2023 15:52</c:v>
                </c:pt>
                <c:pt idx="4377">
                  <c:v>03/04/2023 15:52</c:v>
                </c:pt>
                <c:pt idx="4378">
                  <c:v>03/04/2023 15:52</c:v>
                </c:pt>
                <c:pt idx="4379">
                  <c:v>03/04/2023 15:52</c:v>
                </c:pt>
                <c:pt idx="4380">
                  <c:v>03/04/2023 15:52</c:v>
                </c:pt>
                <c:pt idx="4381">
                  <c:v>03/04/2023 15:52</c:v>
                </c:pt>
                <c:pt idx="4382">
                  <c:v>03/04/2023 15:52</c:v>
                </c:pt>
                <c:pt idx="4383">
                  <c:v>03/04/2023 15:52</c:v>
                </c:pt>
                <c:pt idx="4384">
                  <c:v>03/04/2023 15:52</c:v>
                </c:pt>
                <c:pt idx="4385">
                  <c:v>03/04/2023 15:52</c:v>
                </c:pt>
                <c:pt idx="4386">
                  <c:v>03/04/2023 15:52</c:v>
                </c:pt>
                <c:pt idx="4387">
                  <c:v>03/04/2023 15:52</c:v>
                </c:pt>
                <c:pt idx="4388">
                  <c:v>03/04/2023 15:52</c:v>
                </c:pt>
                <c:pt idx="4389">
                  <c:v>03/04/2023 15:52</c:v>
                </c:pt>
                <c:pt idx="4390">
                  <c:v>03/04/2023 15:52</c:v>
                </c:pt>
                <c:pt idx="4391">
                  <c:v>03/04/2023 15:52</c:v>
                </c:pt>
                <c:pt idx="4392">
                  <c:v>03/04/2023 15:52</c:v>
                </c:pt>
                <c:pt idx="4393">
                  <c:v>03/04/2023 15:52</c:v>
                </c:pt>
                <c:pt idx="4394">
                  <c:v>03/04/2023 15:53</c:v>
                </c:pt>
                <c:pt idx="4395">
                  <c:v>03/04/2023 15:53</c:v>
                </c:pt>
                <c:pt idx="4396">
                  <c:v>03/04/2023 15:53</c:v>
                </c:pt>
                <c:pt idx="4397">
                  <c:v>03/04/2023 15:53</c:v>
                </c:pt>
                <c:pt idx="4398">
                  <c:v>03/04/2023 15:53</c:v>
                </c:pt>
                <c:pt idx="4399">
                  <c:v>03/04/2023 15:53</c:v>
                </c:pt>
                <c:pt idx="4400">
                  <c:v>03/04/2023 15:53</c:v>
                </c:pt>
                <c:pt idx="4401">
                  <c:v>03/04/2023 15:53</c:v>
                </c:pt>
                <c:pt idx="4402">
                  <c:v>03/04/2023 15:53</c:v>
                </c:pt>
                <c:pt idx="4403">
                  <c:v>03/04/2023 15:53</c:v>
                </c:pt>
                <c:pt idx="4404">
                  <c:v>03/04/2023 15:53</c:v>
                </c:pt>
                <c:pt idx="4405">
                  <c:v>03/04/2023 15:53</c:v>
                </c:pt>
                <c:pt idx="4406">
                  <c:v>03/04/2023 15:53</c:v>
                </c:pt>
                <c:pt idx="4407">
                  <c:v>03/04/2023 15:53</c:v>
                </c:pt>
                <c:pt idx="4408">
                  <c:v>03/04/2023 15:53</c:v>
                </c:pt>
                <c:pt idx="4409">
                  <c:v>03/04/2023 15:53</c:v>
                </c:pt>
                <c:pt idx="4410">
                  <c:v>03/04/2023 15:53</c:v>
                </c:pt>
                <c:pt idx="4411">
                  <c:v>03/04/2023 15:53</c:v>
                </c:pt>
                <c:pt idx="4412">
                  <c:v>03/04/2023 15:53</c:v>
                </c:pt>
                <c:pt idx="4413">
                  <c:v>03/04/2023 15:53</c:v>
                </c:pt>
                <c:pt idx="4414">
                  <c:v>03/04/2023 15:53</c:v>
                </c:pt>
                <c:pt idx="4415">
                  <c:v>03/04/2023 15:53</c:v>
                </c:pt>
                <c:pt idx="4416">
                  <c:v>03/04/2023 15:53</c:v>
                </c:pt>
                <c:pt idx="4417">
                  <c:v>03/04/2023 15:53</c:v>
                </c:pt>
                <c:pt idx="4418">
                  <c:v>03/04/2023 15:53</c:v>
                </c:pt>
                <c:pt idx="4419">
                  <c:v>03/04/2023 15:53</c:v>
                </c:pt>
                <c:pt idx="4420">
                  <c:v>03/04/2023 15:53</c:v>
                </c:pt>
                <c:pt idx="4421">
                  <c:v>03/04/2023 15:53</c:v>
                </c:pt>
                <c:pt idx="4422">
                  <c:v>03/04/2023 15:53</c:v>
                </c:pt>
                <c:pt idx="4423">
                  <c:v>03/04/2023 15:53</c:v>
                </c:pt>
                <c:pt idx="4424">
                  <c:v>03/04/2023 15:53</c:v>
                </c:pt>
                <c:pt idx="4425">
                  <c:v>03/04/2023 15:53</c:v>
                </c:pt>
                <c:pt idx="4426">
                  <c:v>03/04/2023 15:53</c:v>
                </c:pt>
                <c:pt idx="4427">
                  <c:v>03/04/2023 15:53</c:v>
                </c:pt>
                <c:pt idx="4428">
                  <c:v>03/04/2023 15:53</c:v>
                </c:pt>
                <c:pt idx="4429">
                  <c:v>03/04/2023 15:53</c:v>
                </c:pt>
                <c:pt idx="4430">
                  <c:v>03/04/2023 15:53</c:v>
                </c:pt>
                <c:pt idx="4431">
                  <c:v>03/04/2023 15:53</c:v>
                </c:pt>
                <c:pt idx="4432">
                  <c:v>03/04/2023 15:53</c:v>
                </c:pt>
                <c:pt idx="4433">
                  <c:v>03/04/2023 15:53</c:v>
                </c:pt>
                <c:pt idx="4434">
                  <c:v>03/04/2023 15:53</c:v>
                </c:pt>
                <c:pt idx="4435">
                  <c:v>03/04/2023 15:53</c:v>
                </c:pt>
                <c:pt idx="4436">
                  <c:v>03/04/2023 15:53</c:v>
                </c:pt>
                <c:pt idx="4437">
                  <c:v>03/04/2023 15:53</c:v>
                </c:pt>
                <c:pt idx="4438">
                  <c:v>03/04/2023 15:53</c:v>
                </c:pt>
                <c:pt idx="4439">
                  <c:v>03/04/2023 15:53</c:v>
                </c:pt>
                <c:pt idx="4440">
                  <c:v>03/04/2023 15:53</c:v>
                </c:pt>
                <c:pt idx="4441">
                  <c:v>03/04/2023 15:53</c:v>
                </c:pt>
                <c:pt idx="4442">
                  <c:v>03/04/2023 15:53</c:v>
                </c:pt>
                <c:pt idx="4443">
                  <c:v>03/04/2023 15:53</c:v>
                </c:pt>
                <c:pt idx="4444">
                  <c:v>03/04/2023 15:53</c:v>
                </c:pt>
                <c:pt idx="4445">
                  <c:v>03/04/2023 15:53</c:v>
                </c:pt>
                <c:pt idx="4446">
                  <c:v>03/04/2023 15:53</c:v>
                </c:pt>
                <c:pt idx="4447">
                  <c:v>03/04/2023 15:53</c:v>
                </c:pt>
                <c:pt idx="4448">
                  <c:v>03/04/2023 15:53</c:v>
                </c:pt>
                <c:pt idx="4449">
                  <c:v>03/04/2023 15:53</c:v>
                </c:pt>
                <c:pt idx="4450">
                  <c:v>03/04/2023 15:53</c:v>
                </c:pt>
                <c:pt idx="4451">
                  <c:v>03/04/2023 15:53</c:v>
                </c:pt>
                <c:pt idx="4452">
                  <c:v>03/04/2023 15:53</c:v>
                </c:pt>
                <c:pt idx="4453">
                  <c:v>03/04/2023 15:53</c:v>
                </c:pt>
                <c:pt idx="4454">
                  <c:v>03/04/2023 15:54</c:v>
                </c:pt>
                <c:pt idx="4455">
                  <c:v>03/04/2023 15:54</c:v>
                </c:pt>
                <c:pt idx="4456">
                  <c:v>03/04/2023 15:54</c:v>
                </c:pt>
                <c:pt idx="4457">
                  <c:v>03/04/2023 15:54</c:v>
                </c:pt>
                <c:pt idx="4458">
                  <c:v>03/04/2023 15:54</c:v>
                </c:pt>
                <c:pt idx="4459">
                  <c:v>03/04/2023 15:54</c:v>
                </c:pt>
                <c:pt idx="4460">
                  <c:v>03/04/2023 15:54</c:v>
                </c:pt>
                <c:pt idx="4461">
                  <c:v>03/04/2023 15:54</c:v>
                </c:pt>
                <c:pt idx="4462">
                  <c:v>03/04/2023 15:54</c:v>
                </c:pt>
                <c:pt idx="4463">
                  <c:v>03/04/2023 15:54</c:v>
                </c:pt>
                <c:pt idx="4464">
                  <c:v>03/04/2023 15:54</c:v>
                </c:pt>
                <c:pt idx="4465">
                  <c:v>03/04/2023 15:54</c:v>
                </c:pt>
                <c:pt idx="4466">
                  <c:v>03/04/2023 15:54</c:v>
                </c:pt>
                <c:pt idx="4467">
                  <c:v>03/04/2023 15:54</c:v>
                </c:pt>
                <c:pt idx="4468">
                  <c:v>03/04/2023 15:54</c:v>
                </c:pt>
                <c:pt idx="4469">
                  <c:v>03/04/2023 15:54</c:v>
                </c:pt>
                <c:pt idx="4470">
                  <c:v>03/04/2023 15:54</c:v>
                </c:pt>
                <c:pt idx="4471">
                  <c:v>03/04/2023 15:54</c:v>
                </c:pt>
                <c:pt idx="4472">
                  <c:v>03/04/2023 15:54</c:v>
                </c:pt>
                <c:pt idx="4473">
                  <c:v>03/04/2023 15:54</c:v>
                </c:pt>
                <c:pt idx="4474">
                  <c:v>03/04/2023 15:54</c:v>
                </c:pt>
                <c:pt idx="4475">
                  <c:v>03/04/2023 15:54</c:v>
                </c:pt>
                <c:pt idx="4476">
                  <c:v>03/04/2023 15:54</c:v>
                </c:pt>
                <c:pt idx="4477">
                  <c:v>03/04/2023 15:54</c:v>
                </c:pt>
                <c:pt idx="4478">
                  <c:v>03/04/2023 15:54</c:v>
                </c:pt>
                <c:pt idx="4479">
                  <c:v>03/04/2023 15:54</c:v>
                </c:pt>
                <c:pt idx="4480">
                  <c:v>03/04/2023 15:54</c:v>
                </c:pt>
                <c:pt idx="4481">
                  <c:v>03/04/2023 15:54</c:v>
                </c:pt>
                <c:pt idx="4482">
                  <c:v>03/04/2023 15:54</c:v>
                </c:pt>
                <c:pt idx="4483">
                  <c:v>03/04/2023 15:54</c:v>
                </c:pt>
                <c:pt idx="4484">
                  <c:v>03/04/2023 15:54</c:v>
                </c:pt>
                <c:pt idx="4485">
                  <c:v>03/04/2023 15:54</c:v>
                </c:pt>
                <c:pt idx="4486">
                  <c:v>03/04/2023 15:54</c:v>
                </c:pt>
                <c:pt idx="4487">
                  <c:v>03/04/2023 15:54</c:v>
                </c:pt>
                <c:pt idx="4488">
                  <c:v>03/04/2023 15:54</c:v>
                </c:pt>
                <c:pt idx="4489">
                  <c:v>03/04/2023 15:54</c:v>
                </c:pt>
                <c:pt idx="4490">
                  <c:v>03/04/2023 15:54</c:v>
                </c:pt>
                <c:pt idx="4491">
                  <c:v>03/04/2023 15:54</c:v>
                </c:pt>
                <c:pt idx="4492">
                  <c:v>03/04/2023 15:54</c:v>
                </c:pt>
                <c:pt idx="4493">
                  <c:v>03/04/2023 15:54</c:v>
                </c:pt>
                <c:pt idx="4494">
                  <c:v>03/04/2023 15:54</c:v>
                </c:pt>
                <c:pt idx="4495">
                  <c:v>03/04/2023 15:54</c:v>
                </c:pt>
                <c:pt idx="4496">
                  <c:v>03/04/2023 15:54</c:v>
                </c:pt>
                <c:pt idx="4497">
                  <c:v>03/04/2023 15:54</c:v>
                </c:pt>
                <c:pt idx="4498">
                  <c:v>03/04/2023 15:54</c:v>
                </c:pt>
                <c:pt idx="4499">
                  <c:v>03/04/2023 15:54</c:v>
                </c:pt>
                <c:pt idx="4500">
                  <c:v>03/04/2023 15:54</c:v>
                </c:pt>
                <c:pt idx="4501">
                  <c:v>03/04/2023 15:54</c:v>
                </c:pt>
                <c:pt idx="4502">
                  <c:v>03/04/2023 15:54</c:v>
                </c:pt>
                <c:pt idx="4503">
                  <c:v>03/04/2023 15:54</c:v>
                </c:pt>
                <c:pt idx="4504">
                  <c:v>03/04/2023 15:54</c:v>
                </c:pt>
                <c:pt idx="4505">
                  <c:v>03/04/2023 15:54</c:v>
                </c:pt>
                <c:pt idx="4506">
                  <c:v>03/04/2023 15:54</c:v>
                </c:pt>
                <c:pt idx="4507">
                  <c:v>03/04/2023 15:54</c:v>
                </c:pt>
                <c:pt idx="4508">
                  <c:v>03/04/2023 15:54</c:v>
                </c:pt>
                <c:pt idx="4509">
                  <c:v>03/04/2023 15:54</c:v>
                </c:pt>
                <c:pt idx="4510">
                  <c:v>03/04/2023 15:54</c:v>
                </c:pt>
                <c:pt idx="4511">
                  <c:v>03/04/2023 15:54</c:v>
                </c:pt>
                <c:pt idx="4512">
                  <c:v>03/04/2023 15:54</c:v>
                </c:pt>
                <c:pt idx="4513">
                  <c:v>03/04/2023 15:55</c:v>
                </c:pt>
                <c:pt idx="4514">
                  <c:v>03/04/2023 15:55</c:v>
                </c:pt>
                <c:pt idx="4515">
                  <c:v>03/04/2023 15:55</c:v>
                </c:pt>
                <c:pt idx="4516">
                  <c:v>03/04/2023 15:55</c:v>
                </c:pt>
                <c:pt idx="4517">
                  <c:v>03/04/2023 15:55</c:v>
                </c:pt>
                <c:pt idx="4518">
                  <c:v>03/04/2023 15:55</c:v>
                </c:pt>
                <c:pt idx="4519">
                  <c:v>03/04/2023 15:55</c:v>
                </c:pt>
                <c:pt idx="4520">
                  <c:v>03/04/2023 15:55</c:v>
                </c:pt>
                <c:pt idx="4521">
                  <c:v>03/04/2023 15:55</c:v>
                </c:pt>
                <c:pt idx="4522">
                  <c:v>03/04/2023 15:55</c:v>
                </c:pt>
                <c:pt idx="4523">
                  <c:v>03/04/2023 15:55</c:v>
                </c:pt>
                <c:pt idx="4524">
                  <c:v>03/04/2023 15:55</c:v>
                </c:pt>
                <c:pt idx="4525">
                  <c:v>03/04/2023 15:55</c:v>
                </c:pt>
                <c:pt idx="4526">
                  <c:v>03/04/2023 15:55</c:v>
                </c:pt>
                <c:pt idx="4527">
                  <c:v>03/04/2023 15:55</c:v>
                </c:pt>
                <c:pt idx="4528">
                  <c:v>03/04/2023 15:55</c:v>
                </c:pt>
                <c:pt idx="4529">
                  <c:v>03/04/2023 15:55</c:v>
                </c:pt>
                <c:pt idx="4530">
                  <c:v>03/04/2023 15:55</c:v>
                </c:pt>
                <c:pt idx="4531">
                  <c:v>03/04/2023 15:55</c:v>
                </c:pt>
                <c:pt idx="4532">
                  <c:v>03/04/2023 15:55</c:v>
                </c:pt>
                <c:pt idx="4533">
                  <c:v>03/04/2023 15:55</c:v>
                </c:pt>
                <c:pt idx="4534">
                  <c:v>03/04/2023 15:55</c:v>
                </c:pt>
                <c:pt idx="4535">
                  <c:v>03/04/2023 15:55</c:v>
                </c:pt>
                <c:pt idx="4536">
                  <c:v>03/04/2023 15:55</c:v>
                </c:pt>
                <c:pt idx="4537">
                  <c:v>03/04/2023 15:55</c:v>
                </c:pt>
                <c:pt idx="4538">
                  <c:v>03/04/2023 15:55</c:v>
                </c:pt>
                <c:pt idx="4539">
                  <c:v>03/04/2023 15:55</c:v>
                </c:pt>
                <c:pt idx="4540">
                  <c:v>03/04/2023 15:55</c:v>
                </c:pt>
                <c:pt idx="4541">
                  <c:v>03/04/2023 15:55</c:v>
                </c:pt>
                <c:pt idx="4542">
                  <c:v>03/04/2023 15:55</c:v>
                </c:pt>
                <c:pt idx="4543">
                  <c:v>03/04/2023 15:55</c:v>
                </c:pt>
                <c:pt idx="4544">
                  <c:v>03/04/2023 15:55</c:v>
                </c:pt>
                <c:pt idx="4545">
                  <c:v>03/04/2023 15:55</c:v>
                </c:pt>
                <c:pt idx="4546">
                  <c:v>03/04/2023 15:55</c:v>
                </c:pt>
                <c:pt idx="4547">
                  <c:v>03/04/2023 15:55</c:v>
                </c:pt>
                <c:pt idx="4548">
                  <c:v>03/04/2023 15:55</c:v>
                </c:pt>
                <c:pt idx="4549">
                  <c:v>03/04/2023 15:55</c:v>
                </c:pt>
                <c:pt idx="4550">
                  <c:v>03/04/2023 15:55</c:v>
                </c:pt>
                <c:pt idx="4551">
                  <c:v>03/04/2023 15:55</c:v>
                </c:pt>
                <c:pt idx="4552">
                  <c:v>03/04/2023 15:55</c:v>
                </c:pt>
                <c:pt idx="4553">
                  <c:v>03/04/2023 15:55</c:v>
                </c:pt>
                <c:pt idx="4554">
                  <c:v>03/04/2023 15:55</c:v>
                </c:pt>
                <c:pt idx="4555">
                  <c:v>03/04/2023 15:55</c:v>
                </c:pt>
                <c:pt idx="4556">
                  <c:v>03/04/2023 15:55</c:v>
                </c:pt>
                <c:pt idx="4557">
                  <c:v>03/04/2023 15:55</c:v>
                </c:pt>
                <c:pt idx="4558">
                  <c:v>03/04/2023 15:55</c:v>
                </c:pt>
                <c:pt idx="4559">
                  <c:v>03/04/2023 15:55</c:v>
                </c:pt>
                <c:pt idx="4560">
                  <c:v>03/04/2023 15:55</c:v>
                </c:pt>
                <c:pt idx="4561">
                  <c:v>03/04/2023 15:55</c:v>
                </c:pt>
                <c:pt idx="4562">
                  <c:v>03/04/2023 15:55</c:v>
                </c:pt>
                <c:pt idx="4563">
                  <c:v>03/04/2023 15:55</c:v>
                </c:pt>
                <c:pt idx="4564">
                  <c:v>03/04/2023 15:55</c:v>
                </c:pt>
                <c:pt idx="4565">
                  <c:v>03/04/2023 15:55</c:v>
                </c:pt>
                <c:pt idx="4566">
                  <c:v>03/04/2023 15:55</c:v>
                </c:pt>
                <c:pt idx="4567">
                  <c:v>03/04/2023 15:55</c:v>
                </c:pt>
                <c:pt idx="4568">
                  <c:v>03/04/2023 15:55</c:v>
                </c:pt>
                <c:pt idx="4569">
                  <c:v>03/04/2023 15:55</c:v>
                </c:pt>
                <c:pt idx="4570">
                  <c:v>03/04/2023 15:55</c:v>
                </c:pt>
                <c:pt idx="4571">
                  <c:v>03/04/2023 15:55</c:v>
                </c:pt>
                <c:pt idx="4572">
                  <c:v>03/04/2023 15:55</c:v>
                </c:pt>
                <c:pt idx="4573">
                  <c:v>03/04/2023 15:56</c:v>
                </c:pt>
                <c:pt idx="4574">
                  <c:v>03/04/2023 15:56</c:v>
                </c:pt>
                <c:pt idx="4575">
                  <c:v>03/04/2023 15:56</c:v>
                </c:pt>
                <c:pt idx="4576">
                  <c:v>03/04/2023 15:56</c:v>
                </c:pt>
                <c:pt idx="4577">
                  <c:v>03/04/2023 15:56</c:v>
                </c:pt>
                <c:pt idx="4578">
                  <c:v>03/04/2023 15:56</c:v>
                </c:pt>
                <c:pt idx="4579">
                  <c:v>03/04/2023 15:56</c:v>
                </c:pt>
                <c:pt idx="4580">
                  <c:v>03/04/2023 15:56</c:v>
                </c:pt>
                <c:pt idx="4581">
                  <c:v>03/04/2023 15:56</c:v>
                </c:pt>
                <c:pt idx="4582">
                  <c:v>03/04/2023 15:56</c:v>
                </c:pt>
                <c:pt idx="4583">
                  <c:v>03/04/2023 15:56</c:v>
                </c:pt>
                <c:pt idx="4584">
                  <c:v>03/04/2023 15:56</c:v>
                </c:pt>
                <c:pt idx="4585">
                  <c:v>03/04/2023 15:56</c:v>
                </c:pt>
                <c:pt idx="4586">
                  <c:v>03/04/2023 15:56</c:v>
                </c:pt>
                <c:pt idx="4587">
                  <c:v>03/04/2023 15:56</c:v>
                </c:pt>
                <c:pt idx="4588">
                  <c:v>03/04/2023 15:56</c:v>
                </c:pt>
                <c:pt idx="4589">
                  <c:v>03/04/2023 15:56</c:v>
                </c:pt>
                <c:pt idx="4590">
                  <c:v>03/04/2023 15:56</c:v>
                </c:pt>
                <c:pt idx="4591">
                  <c:v>03/04/2023 15:56</c:v>
                </c:pt>
                <c:pt idx="4592">
                  <c:v>03/04/2023 15:56</c:v>
                </c:pt>
                <c:pt idx="4593">
                  <c:v>03/04/2023 15:56</c:v>
                </c:pt>
                <c:pt idx="4594">
                  <c:v>03/04/2023 15:56</c:v>
                </c:pt>
                <c:pt idx="4595">
                  <c:v>03/04/2023 15:56</c:v>
                </c:pt>
                <c:pt idx="4596">
                  <c:v>03/04/2023 15:56</c:v>
                </c:pt>
                <c:pt idx="4597">
                  <c:v>03/04/2023 15:56</c:v>
                </c:pt>
                <c:pt idx="4598">
                  <c:v>03/04/2023 15:56</c:v>
                </c:pt>
                <c:pt idx="4599">
                  <c:v>03/04/2023 15:56</c:v>
                </c:pt>
                <c:pt idx="4600">
                  <c:v>03/04/2023 15:56</c:v>
                </c:pt>
                <c:pt idx="4601">
                  <c:v>03/04/2023 15:56</c:v>
                </c:pt>
                <c:pt idx="4602">
                  <c:v>03/04/2023 15:56</c:v>
                </c:pt>
                <c:pt idx="4603">
                  <c:v>03/04/2023 15:56</c:v>
                </c:pt>
                <c:pt idx="4604">
                  <c:v>03/04/2023 15:56</c:v>
                </c:pt>
                <c:pt idx="4605">
                  <c:v>03/04/2023 15:56</c:v>
                </c:pt>
                <c:pt idx="4606">
                  <c:v>03/04/2023 15:56</c:v>
                </c:pt>
                <c:pt idx="4607">
                  <c:v>03/04/2023 15:56</c:v>
                </c:pt>
                <c:pt idx="4608">
                  <c:v>03/04/2023 15:56</c:v>
                </c:pt>
                <c:pt idx="4609">
                  <c:v>03/04/2023 15:56</c:v>
                </c:pt>
                <c:pt idx="4610">
                  <c:v>03/04/2023 15:56</c:v>
                </c:pt>
                <c:pt idx="4611">
                  <c:v>03/04/2023 15:56</c:v>
                </c:pt>
                <c:pt idx="4612">
                  <c:v>03/04/2023 15:56</c:v>
                </c:pt>
                <c:pt idx="4613">
                  <c:v>03/04/2023 15:56</c:v>
                </c:pt>
                <c:pt idx="4614">
                  <c:v>03/04/2023 15:56</c:v>
                </c:pt>
                <c:pt idx="4615">
                  <c:v>03/04/2023 15:56</c:v>
                </c:pt>
                <c:pt idx="4616">
                  <c:v>03/04/2023 15:56</c:v>
                </c:pt>
                <c:pt idx="4617">
                  <c:v>03/04/2023 15:56</c:v>
                </c:pt>
                <c:pt idx="4618">
                  <c:v>03/04/2023 15:56</c:v>
                </c:pt>
                <c:pt idx="4619">
                  <c:v>03/04/2023 15:56</c:v>
                </c:pt>
                <c:pt idx="4620">
                  <c:v>03/04/2023 15:56</c:v>
                </c:pt>
                <c:pt idx="4621">
                  <c:v>03/04/2023 15:56</c:v>
                </c:pt>
                <c:pt idx="4622">
                  <c:v>03/04/2023 15:56</c:v>
                </c:pt>
                <c:pt idx="4623">
                  <c:v>03/04/2023 15:56</c:v>
                </c:pt>
                <c:pt idx="4624">
                  <c:v>03/04/2023 15:56</c:v>
                </c:pt>
                <c:pt idx="4625">
                  <c:v>03/04/2023 15:56</c:v>
                </c:pt>
                <c:pt idx="4626">
                  <c:v>03/04/2023 15:56</c:v>
                </c:pt>
                <c:pt idx="4627">
                  <c:v>03/04/2023 15:56</c:v>
                </c:pt>
                <c:pt idx="4628">
                  <c:v>03/04/2023 15:56</c:v>
                </c:pt>
                <c:pt idx="4629">
                  <c:v>03/04/2023 15:56</c:v>
                </c:pt>
                <c:pt idx="4630">
                  <c:v>03/04/2023 15:56</c:v>
                </c:pt>
                <c:pt idx="4631">
                  <c:v>03/04/2023 15:56</c:v>
                </c:pt>
                <c:pt idx="4632">
                  <c:v>03/04/2023 15:56</c:v>
                </c:pt>
                <c:pt idx="4633">
                  <c:v>03/04/2023 15:57</c:v>
                </c:pt>
                <c:pt idx="4634">
                  <c:v>03/04/2023 15:57</c:v>
                </c:pt>
                <c:pt idx="4635">
                  <c:v>03/04/2023 15:57</c:v>
                </c:pt>
                <c:pt idx="4636">
                  <c:v>03/04/2023 15:57</c:v>
                </c:pt>
                <c:pt idx="4637">
                  <c:v>03/04/2023 15:57</c:v>
                </c:pt>
                <c:pt idx="4638">
                  <c:v>03/04/2023 15:57</c:v>
                </c:pt>
                <c:pt idx="4639">
                  <c:v>03/04/2023 15:57</c:v>
                </c:pt>
                <c:pt idx="4640">
                  <c:v>03/04/2023 15:57</c:v>
                </c:pt>
                <c:pt idx="4641">
                  <c:v>03/04/2023 15:57</c:v>
                </c:pt>
                <c:pt idx="4642">
                  <c:v>03/04/2023 15:57</c:v>
                </c:pt>
                <c:pt idx="4643">
                  <c:v>03/04/2023 15:57</c:v>
                </c:pt>
                <c:pt idx="4644">
                  <c:v>03/04/2023 15:57</c:v>
                </c:pt>
                <c:pt idx="4645">
                  <c:v>03/04/2023 15:57</c:v>
                </c:pt>
                <c:pt idx="4646">
                  <c:v>03/04/2023 15:57</c:v>
                </c:pt>
                <c:pt idx="4647">
                  <c:v>03/04/2023 15:57</c:v>
                </c:pt>
                <c:pt idx="4648">
                  <c:v>03/04/2023 15:57</c:v>
                </c:pt>
                <c:pt idx="4649">
                  <c:v>03/04/2023 15:57</c:v>
                </c:pt>
                <c:pt idx="4650">
                  <c:v>03/04/2023 15:57</c:v>
                </c:pt>
                <c:pt idx="4651">
                  <c:v>03/04/2023 15:57</c:v>
                </c:pt>
                <c:pt idx="4652">
                  <c:v>03/04/2023 15:57</c:v>
                </c:pt>
                <c:pt idx="4653">
                  <c:v>03/04/2023 15:57</c:v>
                </c:pt>
                <c:pt idx="4654">
                  <c:v>03/04/2023 15:57</c:v>
                </c:pt>
                <c:pt idx="4655">
                  <c:v>03/04/2023 15:57</c:v>
                </c:pt>
                <c:pt idx="4656">
                  <c:v>03/04/2023 15:57</c:v>
                </c:pt>
                <c:pt idx="4657">
                  <c:v>03/04/2023 15:57</c:v>
                </c:pt>
                <c:pt idx="4658">
                  <c:v>03/04/2023 15:57</c:v>
                </c:pt>
                <c:pt idx="4659">
                  <c:v>03/04/2023 15:57</c:v>
                </c:pt>
                <c:pt idx="4660">
                  <c:v>03/04/2023 15:57</c:v>
                </c:pt>
                <c:pt idx="4661">
                  <c:v>03/04/2023 15:57</c:v>
                </c:pt>
                <c:pt idx="4662">
                  <c:v>03/04/2023 15:57</c:v>
                </c:pt>
                <c:pt idx="4663">
                  <c:v>03/04/2023 15:57</c:v>
                </c:pt>
                <c:pt idx="4664">
                  <c:v>03/04/2023 15:57</c:v>
                </c:pt>
                <c:pt idx="4665">
                  <c:v>03/04/2023 15:57</c:v>
                </c:pt>
                <c:pt idx="4666">
                  <c:v>03/04/2023 15:57</c:v>
                </c:pt>
                <c:pt idx="4667">
                  <c:v>03/04/2023 15:57</c:v>
                </c:pt>
                <c:pt idx="4668">
                  <c:v>03/04/2023 15:57</c:v>
                </c:pt>
                <c:pt idx="4669">
                  <c:v>03/04/2023 15:57</c:v>
                </c:pt>
                <c:pt idx="4670">
                  <c:v>03/04/2023 15:57</c:v>
                </c:pt>
                <c:pt idx="4671">
                  <c:v>03/04/2023 15:57</c:v>
                </c:pt>
                <c:pt idx="4672">
                  <c:v>03/04/2023 15:57</c:v>
                </c:pt>
                <c:pt idx="4673">
                  <c:v>03/04/2023 15:57</c:v>
                </c:pt>
                <c:pt idx="4674">
                  <c:v>03/04/2023 15:57</c:v>
                </c:pt>
                <c:pt idx="4675">
                  <c:v>03/04/2023 15:57</c:v>
                </c:pt>
                <c:pt idx="4676">
                  <c:v>03/04/2023 15:57</c:v>
                </c:pt>
                <c:pt idx="4677">
                  <c:v>03/04/2023 15:57</c:v>
                </c:pt>
                <c:pt idx="4678">
                  <c:v>03/04/2023 15:57</c:v>
                </c:pt>
                <c:pt idx="4679">
                  <c:v>03/04/2023 15:57</c:v>
                </c:pt>
                <c:pt idx="4680">
                  <c:v>03/04/2023 15:57</c:v>
                </c:pt>
                <c:pt idx="4681">
                  <c:v>03/04/2023 15:57</c:v>
                </c:pt>
                <c:pt idx="4682">
                  <c:v>03/04/2023 15:57</c:v>
                </c:pt>
                <c:pt idx="4683">
                  <c:v>03/04/2023 15:57</c:v>
                </c:pt>
                <c:pt idx="4684">
                  <c:v>03/04/2023 15:57</c:v>
                </c:pt>
                <c:pt idx="4685">
                  <c:v>03/04/2023 15:57</c:v>
                </c:pt>
                <c:pt idx="4686">
                  <c:v>03/04/2023 15:57</c:v>
                </c:pt>
                <c:pt idx="4687">
                  <c:v>03/04/2023 15:57</c:v>
                </c:pt>
                <c:pt idx="4688">
                  <c:v>03/04/2023 15:57</c:v>
                </c:pt>
                <c:pt idx="4689">
                  <c:v>03/04/2023 15:57</c:v>
                </c:pt>
                <c:pt idx="4690">
                  <c:v>03/04/2023 15:57</c:v>
                </c:pt>
                <c:pt idx="4691">
                  <c:v>03/04/2023 15:57</c:v>
                </c:pt>
                <c:pt idx="4692">
                  <c:v>03/04/2023 15:58</c:v>
                </c:pt>
                <c:pt idx="4693">
                  <c:v>03/04/2023 15:58</c:v>
                </c:pt>
                <c:pt idx="4694">
                  <c:v>03/04/2023 15:58</c:v>
                </c:pt>
                <c:pt idx="4695">
                  <c:v>03/04/2023 15:58</c:v>
                </c:pt>
                <c:pt idx="4696">
                  <c:v>03/04/2023 15:58</c:v>
                </c:pt>
                <c:pt idx="4697">
                  <c:v>03/04/2023 15:58</c:v>
                </c:pt>
                <c:pt idx="4698">
                  <c:v>03/04/2023 15:58</c:v>
                </c:pt>
                <c:pt idx="4699">
                  <c:v>03/04/2023 15:58</c:v>
                </c:pt>
                <c:pt idx="4700">
                  <c:v>03/04/2023 15:58</c:v>
                </c:pt>
                <c:pt idx="4701">
                  <c:v>03/04/2023 15:58</c:v>
                </c:pt>
                <c:pt idx="4702">
                  <c:v>03/04/2023 15:58</c:v>
                </c:pt>
                <c:pt idx="4703">
                  <c:v>03/04/2023 15:58</c:v>
                </c:pt>
                <c:pt idx="4704">
                  <c:v>03/04/2023 15:58</c:v>
                </c:pt>
                <c:pt idx="4705">
                  <c:v>03/04/2023 15:58</c:v>
                </c:pt>
                <c:pt idx="4706">
                  <c:v>03/04/2023 15:58</c:v>
                </c:pt>
                <c:pt idx="4707">
                  <c:v>03/04/2023 15:58</c:v>
                </c:pt>
                <c:pt idx="4708">
                  <c:v>03/04/2023 15:58</c:v>
                </c:pt>
                <c:pt idx="4709">
                  <c:v>03/04/2023 15:58</c:v>
                </c:pt>
                <c:pt idx="4710">
                  <c:v>03/04/2023 15:58</c:v>
                </c:pt>
                <c:pt idx="4711">
                  <c:v>03/04/2023 15:58</c:v>
                </c:pt>
                <c:pt idx="4712">
                  <c:v>03/04/2023 15:58</c:v>
                </c:pt>
                <c:pt idx="4713">
                  <c:v>03/04/2023 15:58</c:v>
                </c:pt>
                <c:pt idx="4714">
                  <c:v>03/04/2023 15:58</c:v>
                </c:pt>
                <c:pt idx="4715">
                  <c:v>03/04/2023 15:58</c:v>
                </c:pt>
                <c:pt idx="4716">
                  <c:v>03/04/2023 15:58</c:v>
                </c:pt>
                <c:pt idx="4717">
                  <c:v>03/04/2023 15:58</c:v>
                </c:pt>
                <c:pt idx="4718">
                  <c:v>03/04/2023 15:58</c:v>
                </c:pt>
                <c:pt idx="4719">
                  <c:v>03/04/2023 15:58</c:v>
                </c:pt>
                <c:pt idx="4720">
                  <c:v>03/04/2023 15:58</c:v>
                </c:pt>
                <c:pt idx="4721">
                  <c:v>03/04/2023 15:58</c:v>
                </c:pt>
                <c:pt idx="4722">
                  <c:v>03/04/2023 15:58</c:v>
                </c:pt>
                <c:pt idx="4723">
                  <c:v>03/04/2023 15:58</c:v>
                </c:pt>
                <c:pt idx="4724">
                  <c:v>03/04/2023 15:58</c:v>
                </c:pt>
                <c:pt idx="4725">
                  <c:v>03/04/2023 15:58</c:v>
                </c:pt>
                <c:pt idx="4726">
                  <c:v>03/04/2023 15:58</c:v>
                </c:pt>
                <c:pt idx="4727">
                  <c:v>03/04/2023 15:58</c:v>
                </c:pt>
                <c:pt idx="4728">
                  <c:v>03/04/2023 15:58</c:v>
                </c:pt>
                <c:pt idx="4729">
                  <c:v>03/04/2023 15:58</c:v>
                </c:pt>
                <c:pt idx="4730">
                  <c:v>03/04/2023 15:58</c:v>
                </c:pt>
                <c:pt idx="4731">
                  <c:v>03/04/2023 15:58</c:v>
                </c:pt>
                <c:pt idx="4732">
                  <c:v>03/04/2023 15:58</c:v>
                </c:pt>
                <c:pt idx="4733">
                  <c:v>03/04/2023 15:58</c:v>
                </c:pt>
                <c:pt idx="4734">
                  <c:v>03/04/2023 15:58</c:v>
                </c:pt>
                <c:pt idx="4735">
                  <c:v>03/04/2023 15:58</c:v>
                </c:pt>
                <c:pt idx="4736">
                  <c:v>03/04/2023 15:58</c:v>
                </c:pt>
                <c:pt idx="4737">
                  <c:v>03/04/2023 15:58</c:v>
                </c:pt>
                <c:pt idx="4738">
                  <c:v>03/04/2023 15:58</c:v>
                </c:pt>
                <c:pt idx="4739">
                  <c:v>03/04/2023 15:58</c:v>
                </c:pt>
                <c:pt idx="4740">
                  <c:v>03/04/2023 15:58</c:v>
                </c:pt>
                <c:pt idx="4741">
                  <c:v>03/04/2023 15:58</c:v>
                </c:pt>
                <c:pt idx="4742">
                  <c:v>03/04/2023 15:58</c:v>
                </c:pt>
                <c:pt idx="4743">
                  <c:v>03/04/2023 15:58</c:v>
                </c:pt>
                <c:pt idx="4744">
                  <c:v>03/04/2023 15:58</c:v>
                </c:pt>
                <c:pt idx="4745">
                  <c:v>03/04/2023 15:58</c:v>
                </c:pt>
                <c:pt idx="4746">
                  <c:v>03/04/2023 15:58</c:v>
                </c:pt>
                <c:pt idx="4747">
                  <c:v>03/04/2023 15:58</c:v>
                </c:pt>
                <c:pt idx="4748">
                  <c:v>03/04/2023 15:58</c:v>
                </c:pt>
                <c:pt idx="4749">
                  <c:v>03/04/2023 15:58</c:v>
                </c:pt>
                <c:pt idx="4750">
                  <c:v>03/04/2023 15:58</c:v>
                </c:pt>
                <c:pt idx="4751">
                  <c:v>03/04/2023 15:58</c:v>
                </c:pt>
                <c:pt idx="4752">
                  <c:v>03/04/2023 15:59</c:v>
                </c:pt>
                <c:pt idx="4753">
                  <c:v>03/04/2023 15:59</c:v>
                </c:pt>
                <c:pt idx="4754">
                  <c:v>03/04/2023 15:59</c:v>
                </c:pt>
                <c:pt idx="4755">
                  <c:v>03/04/2023 15:59</c:v>
                </c:pt>
                <c:pt idx="4756">
                  <c:v>03/04/2023 15:59</c:v>
                </c:pt>
                <c:pt idx="4757">
                  <c:v>03/04/2023 15:59</c:v>
                </c:pt>
                <c:pt idx="4758">
                  <c:v>03/04/2023 15:59</c:v>
                </c:pt>
                <c:pt idx="4759">
                  <c:v>03/04/2023 15:59</c:v>
                </c:pt>
                <c:pt idx="4760">
                  <c:v>03/04/2023 15:59</c:v>
                </c:pt>
                <c:pt idx="4761">
                  <c:v>03/04/2023 15:59</c:v>
                </c:pt>
                <c:pt idx="4762">
                  <c:v>03/04/2023 15:59</c:v>
                </c:pt>
                <c:pt idx="4763">
                  <c:v>03/04/2023 15:59</c:v>
                </c:pt>
                <c:pt idx="4764">
                  <c:v>03/04/2023 15:59</c:v>
                </c:pt>
                <c:pt idx="4765">
                  <c:v>03/04/2023 15:59</c:v>
                </c:pt>
                <c:pt idx="4766">
                  <c:v>03/04/2023 15:59</c:v>
                </c:pt>
                <c:pt idx="4767">
                  <c:v>03/04/2023 15:59</c:v>
                </c:pt>
                <c:pt idx="4768">
                  <c:v>03/04/2023 15:59</c:v>
                </c:pt>
                <c:pt idx="4769">
                  <c:v>03/04/2023 15:59</c:v>
                </c:pt>
                <c:pt idx="4770">
                  <c:v>03/04/2023 15:59</c:v>
                </c:pt>
                <c:pt idx="4771">
                  <c:v>03/04/2023 15:59</c:v>
                </c:pt>
                <c:pt idx="4772">
                  <c:v>03/04/2023 15:59</c:v>
                </c:pt>
                <c:pt idx="4773">
                  <c:v>03/04/2023 15:59</c:v>
                </c:pt>
                <c:pt idx="4774">
                  <c:v>03/04/2023 15:59</c:v>
                </c:pt>
                <c:pt idx="4775">
                  <c:v>03/04/2023 15:59</c:v>
                </c:pt>
                <c:pt idx="4776">
                  <c:v>03/04/2023 15:59</c:v>
                </c:pt>
                <c:pt idx="4777">
                  <c:v>03/04/2023 15:59</c:v>
                </c:pt>
                <c:pt idx="4778">
                  <c:v>03/04/2023 15:59</c:v>
                </c:pt>
                <c:pt idx="4779">
                  <c:v>03/04/2023 15:59</c:v>
                </c:pt>
                <c:pt idx="4780">
                  <c:v>03/04/2023 15:59</c:v>
                </c:pt>
                <c:pt idx="4781">
                  <c:v>03/04/2023 15:59</c:v>
                </c:pt>
                <c:pt idx="4782">
                  <c:v>03/04/2023 15:59</c:v>
                </c:pt>
                <c:pt idx="4783">
                  <c:v>03/04/2023 15:59</c:v>
                </c:pt>
                <c:pt idx="4784">
                  <c:v>03/04/2023 15:59</c:v>
                </c:pt>
                <c:pt idx="4785">
                  <c:v>03/04/2023 15:59</c:v>
                </c:pt>
                <c:pt idx="4786">
                  <c:v>03/04/2023 15:59</c:v>
                </c:pt>
                <c:pt idx="4787">
                  <c:v>03/04/2023 15:59</c:v>
                </c:pt>
                <c:pt idx="4788">
                  <c:v>03/04/2023 15:59</c:v>
                </c:pt>
                <c:pt idx="4789">
                  <c:v>03/04/2023 15:59</c:v>
                </c:pt>
                <c:pt idx="4790">
                  <c:v>03/04/2023 15:59</c:v>
                </c:pt>
                <c:pt idx="4791">
                  <c:v>03/04/2023 15:59</c:v>
                </c:pt>
                <c:pt idx="4792">
                  <c:v>03/04/2023 15:59</c:v>
                </c:pt>
                <c:pt idx="4793">
                  <c:v>03/04/2023 15:59</c:v>
                </c:pt>
                <c:pt idx="4794">
                  <c:v>03/04/2023 15:59</c:v>
                </c:pt>
                <c:pt idx="4795">
                  <c:v>03/04/2023 15:59</c:v>
                </c:pt>
                <c:pt idx="4796">
                  <c:v>03/04/2023 15:59</c:v>
                </c:pt>
                <c:pt idx="4797">
                  <c:v>03/04/2023 15:59</c:v>
                </c:pt>
                <c:pt idx="4798">
                  <c:v>03/04/2023 15:59</c:v>
                </c:pt>
                <c:pt idx="4799">
                  <c:v>03/04/2023 15:59</c:v>
                </c:pt>
                <c:pt idx="4800">
                  <c:v>03/04/2023 15:59</c:v>
                </c:pt>
                <c:pt idx="4801">
                  <c:v>03/04/2023 15:59</c:v>
                </c:pt>
                <c:pt idx="4802">
                  <c:v>03/04/2023 15:59</c:v>
                </c:pt>
                <c:pt idx="4803">
                  <c:v>03/04/2023 15:59</c:v>
                </c:pt>
                <c:pt idx="4804">
                  <c:v>03/04/2023 15:59</c:v>
                </c:pt>
                <c:pt idx="4805">
                  <c:v>03/04/2023 15:59</c:v>
                </c:pt>
                <c:pt idx="4806">
                  <c:v>03/04/2023 15:59</c:v>
                </c:pt>
                <c:pt idx="4807">
                  <c:v>03/04/2023 15:59</c:v>
                </c:pt>
                <c:pt idx="4808">
                  <c:v>03/04/2023 15:59</c:v>
                </c:pt>
                <c:pt idx="4809">
                  <c:v>03/04/2023 15:59</c:v>
                </c:pt>
                <c:pt idx="4810">
                  <c:v>03/04/2023 15:59</c:v>
                </c:pt>
                <c:pt idx="4811">
                  <c:v>03/04/2023 15:59</c:v>
                </c:pt>
                <c:pt idx="4812">
                  <c:v>03/04/2023 16:00</c:v>
                </c:pt>
                <c:pt idx="4813">
                  <c:v>03/04/2023 16:00</c:v>
                </c:pt>
                <c:pt idx="4814">
                  <c:v>03/04/2023 16:00</c:v>
                </c:pt>
                <c:pt idx="4815">
                  <c:v>03/04/2023 16:00</c:v>
                </c:pt>
                <c:pt idx="4816">
                  <c:v>03/04/2023 16:00</c:v>
                </c:pt>
                <c:pt idx="4817">
                  <c:v>03/04/2023 16:00</c:v>
                </c:pt>
                <c:pt idx="4818">
                  <c:v>03/04/2023 16:00</c:v>
                </c:pt>
                <c:pt idx="4819">
                  <c:v>03/04/2023 16:00</c:v>
                </c:pt>
                <c:pt idx="4820">
                  <c:v>03/04/2023 16:00</c:v>
                </c:pt>
                <c:pt idx="4821">
                  <c:v>03/04/2023 16:00</c:v>
                </c:pt>
                <c:pt idx="4822">
                  <c:v>03/04/2023 16:00</c:v>
                </c:pt>
                <c:pt idx="4823">
                  <c:v>03/04/2023 16:00</c:v>
                </c:pt>
                <c:pt idx="4824">
                  <c:v>03/04/2023 16:00</c:v>
                </c:pt>
                <c:pt idx="4825">
                  <c:v>03/04/2023 16:00</c:v>
                </c:pt>
                <c:pt idx="4826">
                  <c:v>03/04/2023 16:00</c:v>
                </c:pt>
                <c:pt idx="4827">
                  <c:v>03/04/2023 16:00</c:v>
                </c:pt>
                <c:pt idx="4828">
                  <c:v>03/04/2023 16:00</c:v>
                </c:pt>
                <c:pt idx="4829">
                  <c:v>03/04/2023 16:00</c:v>
                </c:pt>
                <c:pt idx="4830">
                  <c:v>03/04/2023 16:00</c:v>
                </c:pt>
                <c:pt idx="4831">
                  <c:v>03/04/2023 16:00</c:v>
                </c:pt>
                <c:pt idx="4832">
                  <c:v>03/04/2023 16:00</c:v>
                </c:pt>
                <c:pt idx="4833">
                  <c:v>03/04/2023 16:00</c:v>
                </c:pt>
                <c:pt idx="4834">
                  <c:v>03/04/2023 16:00</c:v>
                </c:pt>
                <c:pt idx="4835">
                  <c:v>03/04/2023 16:00</c:v>
                </c:pt>
                <c:pt idx="4836">
                  <c:v>03/04/2023 16:00</c:v>
                </c:pt>
                <c:pt idx="4837">
                  <c:v>03/04/2023 16:00</c:v>
                </c:pt>
                <c:pt idx="4838">
                  <c:v>03/04/2023 16:00</c:v>
                </c:pt>
                <c:pt idx="4839">
                  <c:v>03/04/2023 16:00</c:v>
                </c:pt>
                <c:pt idx="4840">
                  <c:v>03/04/2023 16:00</c:v>
                </c:pt>
                <c:pt idx="4841">
                  <c:v>03/04/2023 16:00</c:v>
                </c:pt>
                <c:pt idx="4842">
                  <c:v>03/04/2023 16:00</c:v>
                </c:pt>
                <c:pt idx="4843">
                  <c:v>03/04/2023 16:00</c:v>
                </c:pt>
                <c:pt idx="4844">
                  <c:v>03/04/2023 16:00</c:v>
                </c:pt>
                <c:pt idx="4845">
                  <c:v>03/04/2023 16:00</c:v>
                </c:pt>
                <c:pt idx="4846">
                  <c:v>03/04/2023 16:00</c:v>
                </c:pt>
                <c:pt idx="4847">
                  <c:v>03/04/2023 16:00</c:v>
                </c:pt>
                <c:pt idx="4848">
                  <c:v>03/04/2023 16:00</c:v>
                </c:pt>
                <c:pt idx="4849">
                  <c:v>03/04/2023 16:00</c:v>
                </c:pt>
                <c:pt idx="4850">
                  <c:v>03/04/2023 16:00</c:v>
                </c:pt>
                <c:pt idx="4851">
                  <c:v>03/04/2023 16:00</c:v>
                </c:pt>
                <c:pt idx="4852">
                  <c:v>03/04/2023 16:00</c:v>
                </c:pt>
                <c:pt idx="4853">
                  <c:v>03/04/2023 16:00</c:v>
                </c:pt>
                <c:pt idx="4854">
                  <c:v>03/04/2023 16:00</c:v>
                </c:pt>
                <c:pt idx="4855">
                  <c:v>03/04/2023 16:00</c:v>
                </c:pt>
                <c:pt idx="4856">
                  <c:v>03/04/2023 16:00</c:v>
                </c:pt>
                <c:pt idx="4857">
                  <c:v>03/04/2023 16:00</c:v>
                </c:pt>
                <c:pt idx="4858">
                  <c:v>03/04/2023 16:00</c:v>
                </c:pt>
                <c:pt idx="4859">
                  <c:v>03/04/2023 16:00</c:v>
                </c:pt>
                <c:pt idx="4860">
                  <c:v>03/04/2023 16:00</c:v>
                </c:pt>
                <c:pt idx="4861">
                  <c:v>03/04/2023 16:00</c:v>
                </c:pt>
                <c:pt idx="4862">
                  <c:v>03/04/2023 16:00</c:v>
                </c:pt>
                <c:pt idx="4863">
                  <c:v>03/04/2023 16:00</c:v>
                </c:pt>
                <c:pt idx="4864">
                  <c:v>03/04/2023 16:00</c:v>
                </c:pt>
                <c:pt idx="4865">
                  <c:v>03/04/2023 16:00</c:v>
                </c:pt>
                <c:pt idx="4866">
                  <c:v>03/04/2023 16:00</c:v>
                </c:pt>
                <c:pt idx="4867">
                  <c:v>03/04/2023 16:00</c:v>
                </c:pt>
                <c:pt idx="4868">
                  <c:v>03/04/2023 16:00</c:v>
                </c:pt>
                <c:pt idx="4869">
                  <c:v>03/04/2023 16:00</c:v>
                </c:pt>
                <c:pt idx="4870">
                  <c:v>03/04/2023 16:00</c:v>
                </c:pt>
                <c:pt idx="4871">
                  <c:v>03/04/2023 16:01</c:v>
                </c:pt>
                <c:pt idx="4872">
                  <c:v>03/04/2023 16:01</c:v>
                </c:pt>
                <c:pt idx="4873">
                  <c:v>03/04/2023 16:01</c:v>
                </c:pt>
                <c:pt idx="4874">
                  <c:v>03/04/2023 16:01</c:v>
                </c:pt>
                <c:pt idx="4875">
                  <c:v>03/04/2023 16:01</c:v>
                </c:pt>
                <c:pt idx="4876">
                  <c:v>03/04/2023 16:01</c:v>
                </c:pt>
                <c:pt idx="4877">
                  <c:v>03/04/2023 16:01</c:v>
                </c:pt>
                <c:pt idx="4878">
                  <c:v>03/04/2023 16:01</c:v>
                </c:pt>
                <c:pt idx="4879">
                  <c:v>03/04/2023 16:01</c:v>
                </c:pt>
                <c:pt idx="4880">
                  <c:v>03/04/2023 16:01</c:v>
                </c:pt>
                <c:pt idx="4881">
                  <c:v>03/04/2023 16:01</c:v>
                </c:pt>
                <c:pt idx="4882">
                  <c:v>03/04/2023 16:01</c:v>
                </c:pt>
                <c:pt idx="4883">
                  <c:v>03/04/2023 16:01</c:v>
                </c:pt>
                <c:pt idx="4884">
                  <c:v>03/04/2023 16:01</c:v>
                </c:pt>
                <c:pt idx="4885">
                  <c:v>03/04/2023 16:01</c:v>
                </c:pt>
                <c:pt idx="4886">
                  <c:v>03/04/2023 16:01</c:v>
                </c:pt>
                <c:pt idx="4887">
                  <c:v>03/04/2023 16:01</c:v>
                </c:pt>
                <c:pt idx="4888">
                  <c:v>03/04/2023 16:01</c:v>
                </c:pt>
                <c:pt idx="4889">
                  <c:v>03/04/2023 16:01</c:v>
                </c:pt>
                <c:pt idx="4890">
                  <c:v>03/04/2023 16:01</c:v>
                </c:pt>
                <c:pt idx="4891">
                  <c:v>03/04/2023 16:01</c:v>
                </c:pt>
                <c:pt idx="4892">
                  <c:v>03/04/2023 16:01</c:v>
                </c:pt>
                <c:pt idx="4893">
                  <c:v>03/04/2023 16:01</c:v>
                </c:pt>
                <c:pt idx="4894">
                  <c:v>03/04/2023 16:01</c:v>
                </c:pt>
                <c:pt idx="4895">
                  <c:v>03/04/2023 16:01</c:v>
                </c:pt>
                <c:pt idx="4896">
                  <c:v>03/04/2023 16:01</c:v>
                </c:pt>
                <c:pt idx="4897">
                  <c:v>03/04/2023 16:01</c:v>
                </c:pt>
                <c:pt idx="4898">
                  <c:v>03/04/2023 16:01</c:v>
                </c:pt>
                <c:pt idx="4899">
                  <c:v>03/04/2023 16:01</c:v>
                </c:pt>
                <c:pt idx="4900">
                  <c:v>03/04/2023 16:01</c:v>
                </c:pt>
                <c:pt idx="4901">
                  <c:v>03/04/2023 16:01</c:v>
                </c:pt>
                <c:pt idx="4902">
                  <c:v>03/04/2023 16:01</c:v>
                </c:pt>
                <c:pt idx="4903">
                  <c:v>03/04/2023 16:01</c:v>
                </c:pt>
                <c:pt idx="4904">
                  <c:v>03/04/2023 16:01</c:v>
                </c:pt>
                <c:pt idx="4905">
                  <c:v>03/04/2023 16:01</c:v>
                </c:pt>
                <c:pt idx="4906">
                  <c:v>03/04/2023 16:01</c:v>
                </c:pt>
                <c:pt idx="4907">
                  <c:v>03/04/2023 16:01</c:v>
                </c:pt>
                <c:pt idx="4908">
                  <c:v>03/04/2023 16:01</c:v>
                </c:pt>
                <c:pt idx="4909">
                  <c:v>03/04/2023 16:01</c:v>
                </c:pt>
                <c:pt idx="4910">
                  <c:v>03/04/2023 16:01</c:v>
                </c:pt>
                <c:pt idx="4911">
                  <c:v>03/04/2023 16:01</c:v>
                </c:pt>
                <c:pt idx="4912">
                  <c:v>03/04/2023 16:01</c:v>
                </c:pt>
                <c:pt idx="4913">
                  <c:v>03/04/2023 16:01</c:v>
                </c:pt>
                <c:pt idx="4914">
                  <c:v>03/04/2023 16:01</c:v>
                </c:pt>
                <c:pt idx="4915">
                  <c:v>03/04/2023 16:01</c:v>
                </c:pt>
                <c:pt idx="4916">
                  <c:v>03/04/2023 16:01</c:v>
                </c:pt>
                <c:pt idx="4917">
                  <c:v>03/04/2023 16:01</c:v>
                </c:pt>
                <c:pt idx="4918">
                  <c:v>03/04/2023 16:01</c:v>
                </c:pt>
                <c:pt idx="4919">
                  <c:v>03/04/2023 16:01</c:v>
                </c:pt>
                <c:pt idx="4920">
                  <c:v>03/04/2023 16:01</c:v>
                </c:pt>
                <c:pt idx="4921">
                  <c:v>03/04/2023 16:01</c:v>
                </c:pt>
                <c:pt idx="4922">
                  <c:v>03/04/2023 16:01</c:v>
                </c:pt>
                <c:pt idx="4923">
                  <c:v>03/04/2023 16:01</c:v>
                </c:pt>
                <c:pt idx="4924">
                  <c:v>03/04/2023 16:01</c:v>
                </c:pt>
                <c:pt idx="4925">
                  <c:v>03/04/2023 16:01</c:v>
                </c:pt>
                <c:pt idx="4926">
                  <c:v>03/04/2023 16:01</c:v>
                </c:pt>
                <c:pt idx="4927">
                  <c:v>03/04/2023 16:01</c:v>
                </c:pt>
                <c:pt idx="4928">
                  <c:v>03/04/2023 16:01</c:v>
                </c:pt>
                <c:pt idx="4929">
                  <c:v>03/04/2023 16:01</c:v>
                </c:pt>
                <c:pt idx="4930">
                  <c:v>03/04/2023 16:01</c:v>
                </c:pt>
                <c:pt idx="4931">
                  <c:v>03/04/2023 16:02</c:v>
                </c:pt>
                <c:pt idx="4932">
                  <c:v>03/04/2023 16:02</c:v>
                </c:pt>
                <c:pt idx="4933">
                  <c:v>03/04/2023 16:02</c:v>
                </c:pt>
                <c:pt idx="4934">
                  <c:v>03/04/2023 16:02</c:v>
                </c:pt>
                <c:pt idx="4935">
                  <c:v>03/04/2023 16:02</c:v>
                </c:pt>
                <c:pt idx="4936">
                  <c:v>03/04/2023 16:02</c:v>
                </c:pt>
                <c:pt idx="4937">
                  <c:v>03/04/2023 16:02</c:v>
                </c:pt>
                <c:pt idx="4938">
                  <c:v>03/04/2023 16:02</c:v>
                </c:pt>
                <c:pt idx="4939">
                  <c:v>03/04/2023 16:02</c:v>
                </c:pt>
                <c:pt idx="4940">
                  <c:v>03/04/2023 16:02</c:v>
                </c:pt>
                <c:pt idx="4941">
                  <c:v>03/04/2023 16:02</c:v>
                </c:pt>
                <c:pt idx="4942">
                  <c:v>03/04/2023 16:02</c:v>
                </c:pt>
                <c:pt idx="4943">
                  <c:v>03/04/2023 16:02</c:v>
                </c:pt>
                <c:pt idx="4944">
                  <c:v>03/04/2023 16:02</c:v>
                </c:pt>
                <c:pt idx="4945">
                  <c:v>03/04/2023 16:02</c:v>
                </c:pt>
                <c:pt idx="4946">
                  <c:v>03/04/2023 16:02</c:v>
                </c:pt>
                <c:pt idx="4947">
                  <c:v>03/04/2023 16:02</c:v>
                </c:pt>
                <c:pt idx="4948">
                  <c:v>03/04/2023 16:02</c:v>
                </c:pt>
                <c:pt idx="4949">
                  <c:v>03/04/2023 16:02</c:v>
                </c:pt>
                <c:pt idx="4950">
                  <c:v>03/04/2023 16:02</c:v>
                </c:pt>
                <c:pt idx="4951">
                  <c:v>03/04/2023 16:02</c:v>
                </c:pt>
                <c:pt idx="4952">
                  <c:v>03/04/2023 16:02</c:v>
                </c:pt>
                <c:pt idx="4953">
                  <c:v>03/04/2023 16:02</c:v>
                </c:pt>
                <c:pt idx="4954">
                  <c:v>03/04/2023 16:02</c:v>
                </c:pt>
                <c:pt idx="4955">
                  <c:v>03/04/2023 16:02</c:v>
                </c:pt>
                <c:pt idx="4956">
                  <c:v>03/04/2023 16:02</c:v>
                </c:pt>
                <c:pt idx="4957">
                  <c:v>03/04/2023 16:02</c:v>
                </c:pt>
                <c:pt idx="4958">
                  <c:v>03/04/2023 16:02</c:v>
                </c:pt>
                <c:pt idx="4959">
                  <c:v>03/04/2023 16:02</c:v>
                </c:pt>
                <c:pt idx="4960">
                  <c:v>03/04/2023 16:02</c:v>
                </c:pt>
                <c:pt idx="4961">
                  <c:v>03/04/2023 16:02</c:v>
                </c:pt>
                <c:pt idx="4962">
                  <c:v>03/04/2023 16:02</c:v>
                </c:pt>
                <c:pt idx="4963">
                  <c:v>03/04/2023 16:02</c:v>
                </c:pt>
                <c:pt idx="4964">
                  <c:v>03/04/2023 16:02</c:v>
                </c:pt>
                <c:pt idx="4965">
                  <c:v>03/04/2023 16:02</c:v>
                </c:pt>
                <c:pt idx="4966">
                  <c:v>03/04/2023 16:02</c:v>
                </c:pt>
                <c:pt idx="4967">
                  <c:v>03/04/2023 16:02</c:v>
                </c:pt>
                <c:pt idx="4968">
                  <c:v>03/04/2023 16:02</c:v>
                </c:pt>
                <c:pt idx="4969">
                  <c:v>03/04/2023 16:02</c:v>
                </c:pt>
                <c:pt idx="4970">
                  <c:v>03/04/2023 16:02</c:v>
                </c:pt>
                <c:pt idx="4971">
                  <c:v>03/04/2023 16:02</c:v>
                </c:pt>
                <c:pt idx="4972">
                  <c:v>03/04/2023 16:02</c:v>
                </c:pt>
                <c:pt idx="4973">
                  <c:v>03/04/2023 16:02</c:v>
                </c:pt>
                <c:pt idx="4974">
                  <c:v>03/04/2023 16:02</c:v>
                </c:pt>
                <c:pt idx="4975">
                  <c:v>03/04/2023 16:02</c:v>
                </c:pt>
                <c:pt idx="4976">
                  <c:v>03/04/2023 16:02</c:v>
                </c:pt>
                <c:pt idx="4977">
                  <c:v>03/04/2023 16:02</c:v>
                </c:pt>
                <c:pt idx="4978">
                  <c:v>03/04/2023 16:02</c:v>
                </c:pt>
                <c:pt idx="4979">
                  <c:v>03/04/2023 16:02</c:v>
                </c:pt>
                <c:pt idx="4980">
                  <c:v>03/04/2023 16:02</c:v>
                </c:pt>
                <c:pt idx="4981">
                  <c:v>03/04/2023 16:02</c:v>
                </c:pt>
                <c:pt idx="4982">
                  <c:v>03/04/2023 16:02</c:v>
                </c:pt>
                <c:pt idx="4983">
                  <c:v>03/04/2023 16:02</c:v>
                </c:pt>
                <c:pt idx="4984">
                  <c:v>03/04/2023 16:02</c:v>
                </c:pt>
                <c:pt idx="4985">
                  <c:v>03/04/2023 16:02</c:v>
                </c:pt>
                <c:pt idx="4986">
                  <c:v>03/04/2023 16:02</c:v>
                </c:pt>
                <c:pt idx="4987">
                  <c:v>03/04/2023 16:02</c:v>
                </c:pt>
                <c:pt idx="4988">
                  <c:v>03/04/2023 16:02</c:v>
                </c:pt>
                <c:pt idx="4989">
                  <c:v>03/04/2023 16:02</c:v>
                </c:pt>
                <c:pt idx="4990">
                  <c:v>03/04/2023 16:02</c:v>
                </c:pt>
                <c:pt idx="4991">
                  <c:v>03/04/2023 16:03</c:v>
                </c:pt>
                <c:pt idx="4992">
                  <c:v>03/04/2023 16:03</c:v>
                </c:pt>
                <c:pt idx="4993">
                  <c:v>03/04/2023 16:03</c:v>
                </c:pt>
                <c:pt idx="4994">
                  <c:v>03/04/2023 16:03</c:v>
                </c:pt>
                <c:pt idx="4995">
                  <c:v>03/04/2023 16:03</c:v>
                </c:pt>
                <c:pt idx="4996">
                  <c:v>03/04/2023 16:03</c:v>
                </c:pt>
                <c:pt idx="4997">
                  <c:v>03/04/2023 16:03</c:v>
                </c:pt>
                <c:pt idx="4998">
                  <c:v>03/04/2023 16:03</c:v>
                </c:pt>
                <c:pt idx="4999">
                  <c:v>03/04/2023 16:03</c:v>
                </c:pt>
                <c:pt idx="5000">
                  <c:v>03/04/2023 16:03</c:v>
                </c:pt>
                <c:pt idx="5001">
                  <c:v>03/04/2023 16:03</c:v>
                </c:pt>
                <c:pt idx="5002">
                  <c:v>03/04/2023 16:03</c:v>
                </c:pt>
                <c:pt idx="5003">
                  <c:v>03/04/2023 16:03</c:v>
                </c:pt>
                <c:pt idx="5004">
                  <c:v>03/04/2023 16:03</c:v>
                </c:pt>
                <c:pt idx="5005">
                  <c:v>03/04/2023 16:03</c:v>
                </c:pt>
                <c:pt idx="5006">
                  <c:v>03/04/2023 16:03</c:v>
                </c:pt>
                <c:pt idx="5007">
                  <c:v>03/04/2023 16:03</c:v>
                </c:pt>
                <c:pt idx="5008">
                  <c:v>03/04/2023 16:03</c:v>
                </c:pt>
                <c:pt idx="5009">
                  <c:v>03/04/2023 16:03</c:v>
                </c:pt>
                <c:pt idx="5010">
                  <c:v>03/04/2023 16:03</c:v>
                </c:pt>
                <c:pt idx="5011">
                  <c:v>03/04/2023 16:03</c:v>
                </c:pt>
                <c:pt idx="5012">
                  <c:v>03/04/2023 16:03</c:v>
                </c:pt>
                <c:pt idx="5013">
                  <c:v>03/04/2023 16:03</c:v>
                </c:pt>
                <c:pt idx="5014">
                  <c:v>03/04/2023 16:03</c:v>
                </c:pt>
                <c:pt idx="5015">
                  <c:v>03/04/2023 16:03</c:v>
                </c:pt>
                <c:pt idx="5016">
                  <c:v>03/04/2023 16:03</c:v>
                </c:pt>
                <c:pt idx="5017">
                  <c:v>03/04/2023 16:03</c:v>
                </c:pt>
                <c:pt idx="5018">
                  <c:v>03/04/2023 16:03</c:v>
                </c:pt>
                <c:pt idx="5019">
                  <c:v>03/04/2023 16:03</c:v>
                </c:pt>
                <c:pt idx="5020">
                  <c:v>03/04/2023 16:03</c:v>
                </c:pt>
                <c:pt idx="5021">
                  <c:v>03/04/2023 16:03</c:v>
                </c:pt>
                <c:pt idx="5022">
                  <c:v>03/04/2023 16:03</c:v>
                </c:pt>
                <c:pt idx="5023">
                  <c:v>03/04/2023 16:03</c:v>
                </c:pt>
                <c:pt idx="5024">
                  <c:v>03/04/2023 16:03</c:v>
                </c:pt>
                <c:pt idx="5025">
                  <c:v>03/04/2023 16:03</c:v>
                </c:pt>
                <c:pt idx="5026">
                  <c:v>03/04/2023 16:03</c:v>
                </c:pt>
                <c:pt idx="5027">
                  <c:v>03/04/2023 16:03</c:v>
                </c:pt>
                <c:pt idx="5028">
                  <c:v>03/04/2023 16:03</c:v>
                </c:pt>
                <c:pt idx="5029">
                  <c:v>03/04/2023 16:03</c:v>
                </c:pt>
                <c:pt idx="5030">
                  <c:v>03/04/2023 16:03</c:v>
                </c:pt>
                <c:pt idx="5031">
                  <c:v>03/04/2023 16:03</c:v>
                </c:pt>
                <c:pt idx="5032">
                  <c:v>03/04/2023 16:03</c:v>
                </c:pt>
                <c:pt idx="5033">
                  <c:v>03/04/2023 16:03</c:v>
                </c:pt>
                <c:pt idx="5034">
                  <c:v>03/04/2023 16:03</c:v>
                </c:pt>
                <c:pt idx="5035">
                  <c:v>03/04/2023 16:03</c:v>
                </c:pt>
                <c:pt idx="5036">
                  <c:v>03/04/2023 16:03</c:v>
                </c:pt>
                <c:pt idx="5037">
                  <c:v>03/04/2023 16:03</c:v>
                </c:pt>
                <c:pt idx="5038">
                  <c:v>03/04/2023 16:03</c:v>
                </c:pt>
                <c:pt idx="5039">
                  <c:v>03/04/2023 16:03</c:v>
                </c:pt>
                <c:pt idx="5040">
                  <c:v>03/04/2023 16:03</c:v>
                </c:pt>
                <c:pt idx="5041">
                  <c:v>03/04/2023 16:03</c:v>
                </c:pt>
                <c:pt idx="5042">
                  <c:v>03/04/2023 16:03</c:v>
                </c:pt>
                <c:pt idx="5043">
                  <c:v>03/04/2023 16:03</c:v>
                </c:pt>
                <c:pt idx="5044">
                  <c:v>03/04/2023 16:03</c:v>
                </c:pt>
                <c:pt idx="5045">
                  <c:v>03/04/2023 16:03</c:v>
                </c:pt>
                <c:pt idx="5046">
                  <c:v>03/04/2023 16:03</c:v>
                </c:pt>
                <c:pt idx="5047">
                  <c:v>03/04/2023 16:03</c:v>
                </c:pt>
                <c:pt idx="5048">
                  <c:v>03/04/2023 16:03</c:v>
                </c:pt>
                <c:pt idx="5049">
                  <c:v>03/04/2023 16:03</c:v>
                </c:pt>
                <c:pt idx="5050">
                  <c:v>03/04/2023 16:03</c:v>
                </c:pt>
                <c:pt idx="5051">
                  <c:v>03/04/2023 16:04</c:v>
                </c:pt>
                <c:pt idx="5052">
                  <c:v>03/04/2023 16:04</c:v>
                </c:pt>
                <c:pt idx="5053">
                  <c:v>03/04/2023 16:04</c:v>
                </c:pt>
                <c:pt idx="5054">
                  <c:v>03/04/2023 16:04</c:v>
                </c:pt>
                <c:pt idx="5055">
                  <c:v>03/04/2023 16:04</c:v>
                </c:pt>
                <c:pt idx="5056">
                  <c:v>03/04/2023 16:04</c:v>
                </c:pt>
                <c:pt idx="5057">
                  <c:v>03/04/2023 16:04</c:v>
                </c:pt>
                <c:pt idx="5058">
                  <c:v>03/04/2023 16:04</c:v>
                </c:pt>
                <c:pt idx="5059">
                  <c:v>03/04/2023 16:04</c:v>
                </c:pt>
                <c:pt idx="5060">
                  <c:v>03/04/2023 16:04</c:v>
                </c:pt>
                <c:pt idx="5061">
                  <c:v>03/04/2023 16:04</c:v>
                </c:pt>
                <c:pt idx="5062">
                  <c:v>03/04/2023 16:04</c:v>
                </c:pt>
                <c:pt idx="5063">
                  <c:v>03/04/2023 16:04</c:v>
                </c:pt>
                <c:pt idx="5064">
                  <c:v>03/04/2023 16:04</c:v>
                </c:pt>
                <c:pt idx="5065">
                  <c:v>03/04/2023 16:04</c:v>
                </c:pt>
                <c:pt idx="5066">
                  <c:v>03/04/2023 16:04</c:v>
                </c:pt>
                <c:pt idx="5067">
                  <c:v>03/04/2023 16:04</c:v>
                </c:pt>
                <c:pt idx="5068">
                  <c:v>03/04/2023 16:04</c:v>
                </c:pt>
                <c:pt idx="5069">
                  <c:v>03/04/2023 16:04</c:v>
                </c:pt>
                <c:pt idx="5070">
                  <c:v>03/04/2023 16:04</c:v>
                </c:pt>
                <c:pt idx="5071">
                  <c:v>03/04/2023 16:04</c:v>
                </c:pt>
                <c:pt idx="5072">
                  <c:v>03/04/2023 16:04</c:v>
                </c:pt>
                <c:pt idx="5073">
                  <c:v>03/04/2023 16:04</c:v>
                </c:pt>
                <c:pt idx="5074">
                  <c:v>03/04/2023 16:04</c:v>
                </c:pt>
                <c:pt idx="5075">
                  <c:v>03/04/2023 16:04</c:v>
                </c:pt>
                <c:pt idx="5076">
                  <c:v>03/04/2023 16:04</c:v>
                </c:pt>
                <c:pt idx="5077">
                  <c:v>03/04/2023 16:04</c:v>
                </c:pt>
                <c:pt idx="5078">
                  <c:v>03/04/2023 16:04</c:v>
                </c:pt>
                <c:pt idx="5079">
                  <c:v>03/04/2023 16:04</c:v>
                </c:pt>
                <c:pt idx="5080">
                  <c:v>03/04/2023 16:04</c:v>
                </c:pt>
                <c:pt idx="5081">
                  <c:v>03/04/2023 16:04</c:v>
                </c:pt>
                <c:pt idx="5082">
                  <c:v>03/04/2023 16:04</c:v>
                </c:pt>
                <c:pt idx="5083">
                  <c:v>03/04/2023 16:04</c:v>
                </c:pt>
                <c:pt idx="5084">
                  <c:v>03/04/2023 16:04</c:v>
                </c:pt>
                <c:pt idx="5085">
                  <c:v>03/04/2023 16:04</c:v>
                </c:pt>
                <c:pt idx="5086">
                  <c:v>03/04/2023 16:04</c:v>
                </c:pt>
                <c:pt idx="5087">
                  <c:v>03/04/2023 16:04</c:v>
                </c:pt>
                <c:pt idx="5088">
                  <c:v>03/04/2023 16:04</c:v>
                </c:pt>
                <c:pt idx="5089">
                  <c:v>03/04/2023 16:04</c:v>
                </c:pt>
                <c:pt idx="5090">
                  <c:v>03/04/2023 16:04</c:v>
                </c:pt>
                <c:pt idx="5091">
                  <c:v>03/04/2023 16:04</c:v>
                </c:pt>
                <c:pt idx="5092">
                  <c:v>03/04/2023 16:04</c:v>
                </c:pt>
                <c:pt idx="5093">
                  <c:v>03/04/2023 16:04</c:v>
                </c:pt>
                <c:pt idx="5094">
                  <c:v>03/04/2023 16:04</c:v>
                </c:pt>
                <c:pt idx="5095">
                  <c:v>03/04/2023 16:04</c:v>
                </c:pt>
                <c:pt idx="5096">
                  <c:v>03/04/2023 16:04</c:v>
                </c:pt>
                <c:pt idx="5097">
                  <c:v>03/04/2023 16:04</c:v>
                </c:pt>
                <c:pt idx="5098">
                  <c:v>03/04/2023 16:04</c:v>
                </c:pt>
                <c:pt idx="5099">
                  <c:v>03/04/2023 16:04</c:v>
                </c:pt>
                <c:pt idx="5100">
                  <c:v>03/04/2023 16:04</c:v>
                </c:pt>
                <c:pt idx="5101">
                  <c:v>03/04/2023 16:04</c:v>
                </c:pt>
                <c:pt idx="5102">
                  <c:v>03/04/2023 16:04</c:v>
                </c:pt>
                <c:pt idx="5103">
                  <c:v>03/04/2023 16:04</c:v>
                </c:pt>
                <c:pt idx="5104">
                  <c:v>03/04/2023 16:04</c:v>
                </c:pt>
                <c:pt idx="5105">
                  <c:v>03/04/2023 16:04</c:v>
                </c:pt>
                <c:pt idx="5106">
                  <c:v>03/04/2023 16:04</c:v>
                </c:pt>
                <c:pt idx="5107">
                  <c:v>03/04/2023 16:04</c:v>
                </c:pt>
                <c:pt idx="5108">
                  <c:v>03/04/2023 16:04</c:v>
                </c:pt>
                <c:pt idx="5109">
                  <c:v>03/04/2023 16:04</c:v>
                </c:pt>
                <c:pt idx="5110">
                  <c:v>03/04/2023 16:05</c:v>
                </c:pt>
                <c:pt idx="5111">
                  <c:v>03/04/2023 16:05</c:v>
                </c:pt>
                <c:pt idx="5112">
                  <c:v>03/04/2023 16:05</c:v>
                </c:pt>
                <c:pt idx="5113">
                  <c:v>03/04/2023 16:05</c:v>
                </c:pt>
                <c:pt idx="5114">
                  <c:v>03/04/2023 16:05</c:v>
                </c:pt>
                <c:pt idx="5115">
                  <c:v>03/04/2023 16:05</c:v>
                </c:pt>
                <c:pt idx="5116">
                  <c:v>03/04/2023 16:05</c:v>
                </c:pt>
                <c:pt idx="5117">
                  <c:v>03/04/2023 16:05</c:v>
                </c:pt>
                <c:pt idx="5118">
                  <c:v>03/04/2023 16:05</c:v>
                </c:pt>
                <c:pt idx="5119">
                  <c:v>03/04/2023 16:05</c:v>
                </c:pt>
                <c:pt idx="5120">
                  <c:v>03/04/2023 16:05</c:v>
                </c:pt>
                <c:pt idx="5121">
                  <c:v>03/04/2023 16:05</c:v>
                </c:pt>
                <c:pt idx="5122">
                  <c:v>03/04/2023 16:05</c:v>
                </c:pt>
                <c:pt idx="5123">
                  <c:v>03/04/2023 16:05</c:v>
                </c:pt>
                <c:pt idx="5124">
                  <c:v>03/04/2023 16:05</c:v>
                </c:pt>
                <c:pt idx="5125">
                  <c:v>03/04/2023 16:05</c:v>
                </c:pt>
                <c:pt idx="5126">
                  <c:v>03/04/2023 16:05</c:v>
                </c:pt>
                <c:pt idx="5127">
                  <c:v>03/04/2023 16:05</c:v>
                </c:pt>
                <c:pt idx="5128">
                  <c:v>03/04/2023 16:05</c:v>
                </c:pt>
                <c:pt idx="5129">
                  <c:v>03/04/2023 16:05</c:v>
                </c:pt>
                <c:pt idx="5130">
                  <c:v>03/04/2023 16:05</c:v>
                </c:pt>
                <c:pt idx="5131">
                  <c:v>03/04/2023 16:05</c:v>
                </c:pt>
                <c:pt idx="5132">
                  <c:v>03/04/2023 16:05</c:v>
                </c:pt>
                <c:pt idx="5133">
                  <c:v>03/04/2023 16:05</c:v>
                </c:pt>
                <c:pt idx="5134">
                  <c:v>03/04/2023 16:05</c:v>
                </c:pt>
                <c:pt idx="5135">
                  <c:v>03/04/2023 16:05</c:v>
                </c:pt>
                <c:pt idx="5136">
                  <c:v>03/04/2023 16:05</c:v>
                </c:pt>
                <c:pt idx="5137">
                  <c:v>03/04/2023 16:05</c:v>
                </c:pt>
                <c:pt idx="5138">
                  <c:v>03/04/2023 16:05</c:v>
                </c:pt>
                <c:pt idx="5139">
                  <c:v>03/04/2023 16:05</c:v>
                </c:pt>
                <c:pt idx="5140">
                  <c:v>03/04/2023 16:05</c:v>
                </c:pt>
                <c:pt idx="5141">
                  <c:v>03/04/2023 16:05</c:v>
                </c:pt>
                <c:pt idx="5142">
                  <c:v>03/04/2023 16:05</c:v>
                </c:pt>
                <c:pt idx="5143">
                  <c:v>03/04/2023 16:05</c:v>
                </c:pt>
                <c:pt idx="5144">
                  <c:v>03/04/2023 16:05</c:v>
                </c:pt>
                <c:pt idx="5145">
                  <c:v>03/04/2023 16:05</c:v>
                </c:pt>
                <c:pt idx="5146">
                  <c:v>03/04/2023 16:05</c:v>
                </c:pt>
                <c:pt idx="5147">
                  <c:v>03/04/2023 16:05</c:v>
                </c:pt>
                <c:pt idx="5148">
                  <c:v>03/04/2023 16:05</c:v>
                </c:pt>
                <c:pt idx="5149">
                  <c:v>03/04/2023 16:05</c:v>
                </c:pt>
                <c:pt idx="5150">
                  <c:v>03/04/2023 16:05</c:v>
                </c:pt>
                <c:pt idx="5151">
                  <c:v>03/04/2023 16:05</c:v>
                </c:pt>
                <c:pt idx="5152">
                  <c:v>03/04/2023 16:05</c:v>
                </c:pt>
                <c:pt idx="5153">
                  <c:v>03/04/2023 16:05</c:v>
                </c:pt>
                <c:pt idx="5154">
                  <c:v>03/04/2023 16:05</c:v>
                </c:pt>
                <c:pt idx="5155">
                  <c:v>03/04/2023 16:05</c:v>
                </c:pt>
                <c:pt idx="5156">
                  <c:v>03/04/2023 16:05</c:v>
                </c:pt>
                <c:pt idx="5157">
                  <c:v>03/04/2023 16:05</c:v>
                </c:pt>
                <c:pt idx="5158">
                  <c:v>03/04/2023 16:05</c:v>
                </c:pt>
                <c:pt idx="5159">
                  <c:v>03/04/2023 16:05</c:v>
                </c:pt>
                <c:pt idx="5160">
                  <c:v>03/04/2023 16:05</c:v>
                </c:pt>
                <c:pt idx="5161">
                  <c:v>03/04/2023 16:05</c:v>
                </c:pt>
                <c:pt idx="5162">
                  <c:v>03/04/2023 16:05</c:v>
                </c:pt>
                <c:pt idx="5163">
                  <c:v>03/04/2023 16:05</c:v>
                </c:pt>
                <c:pt idx="5164">
                  <c:v>03/04/2023 16:05</c:v>
                </c:pt>
                <c:pt idx="5165">
                  <c:v>03/04/2023 16:05</c:v>
                </c:pt>
                <c:pt idx="5166">
                  <c:v>03/04/2023 16:05</c:v>
                </c:pt>
                <c:pt idx="5167">
                  <c:v>03/04/2023 16:05</c:v>
                </c:pt>
                <c:pt idx="5168">
                  <c:v>03/04/2023 16:05</c:v>
                </c:pt>
                <c:pt idx="5169">
                  <c:v>03/04/2023 16:05</c:v>
                </c:pt>
                <c:pt idx="5170">
                  <c:v>03/04/2023 16:06</c:v>
                </c:pt>
                <c:pt idx="5171">
                  <c:v>03/04/2023 16:06</c:v>
                </c:pt>
                <c:pt idx="5172">
                  <c:v>03/04/2023 16:06</c:v>
                </c:pt>
                <c:pt idx="5173">
                  <c:v>03/04/2023 16:06</c:v>
                </c:pt>
                <c:pt idx="5174">
                  <c:v>03/04/2023 16:06</c:v>
                </c:pt>
                <c:pt idx="5175">
                  <c:v>03/04/2023 16:06</c:v>
                </c:pt>
                <c:pt idx="5176">
                  <c:v>03/04/2023 16:06</c:v>
                </c:pt>
                <c:pt idx="5177">
                  <c:v>03/04/2023 16:06</c:v>
                </c:pt>
                <c:pt idx="5178">
                  <c:v>03/04/2023 16:06</c:v>
                </c:pt>
                <c:pt idx="5179">
                  <c:v>03/04/2023 16:06</c:v>
                </c:pt>
                <c:pt idx="5180">
                  <c:v>03/04/2023 16:06</c:v>
                </c:pt>
                <c:pt idx="5181">
                  <c:v>03/04/2023 16:06</c:v>
                </c:pt>
                <c:pt idx="5182">
                  <c:v>03/04/2023 16:06</c:v>
                </c:pt>
                <c:pt idx="5183">
                  <c:v>03/04/2023 16:06</c:v>
                </c:pt>
                <c:pt idx="5184">
                  <c:v>03/04/2023 16:06</c:v>
                </c:pt>
                <c:pt idx="5185">
                  <c:v>03/04/2023 16:06</c:v>
                </c:pt>
                <c:pt idx="5186">
                  <c:v>03/04/2023 16:06</c:v>
                </c:pt>
                <c:pt idx="5187">
                  <c:v>03/04/2023 16:06</c:v>
                </c:pt>
                <c:pt idx="5188">
                  <c:v>03/04/2023 16:06</c:v>
                </c:pt>
                <c:pt idx="5189">
                  <c:v>03/04/2023 16:06</c:v>
                </c:pt>
                <c:pt idx="5190">
                  <c:v>03/04/2023 16:06</c:v>
                </c:pt>
                <c:pt idx="5191">
                  <c:v>03/04/2023 16:06</c:v>
                </c:pt>
                <c:pt idx="5192">
                  <c:v>03/04/2023 16:06</c:v>
                </c:pt>
                <c:pt idx="5193">
                  <c:v>03/04/2023 16:06</c:v>
                </c:pt>
                <c:pt idx="5194">
                  <c:v>03/04/2023 16:06</c:v>
                </c:pt>
                <c:pt idx="5195">
                  <c:v>03/04/2023 16:06</c:v>
                </c:pt>
                <c:pt idx="5196">
                  <c:v>03/04/2023 16:06</c:v>
                </c:pt>
                <c:pt idx="5197">
                  <c:v>03/04/2023 16:06</c:v>
                </c:pt>
                <c:pt idx="5198">
                  <c:v>03/04/2023 16:06</c:v>
                </c:pt>
                <c:pt idx="5199">
                  <c:v>03/04/2023 16:06</c:v>
                </c:pt>
                <c:pt idx="5200">
                  <c:v>03/04/2023 16:06</c:v>
                </c:pt>
                <c:pt idx="5201">
                  <c:v>03/04/2023 16:06</c:v>
                </c:pt>
                <c:pt idx="5202">
                  <c:v>03/04/2023 16:06</c:v>
                </c:pt>
                <c:pt idx="5203">
                  <c:v>03/04/2023 16:06</c:v>
                </c:pt>
                <c:pt idx="5204">
                  <c:v>03/04/2023 16:06</c:v>
                </c:pt>
                <c:pt idx="5205">
                  <c:v>03/04/2023 16:06</c:v>
                </c:pt>
                <c:pt idx="5206">
                  <c:v>03/04/2023 16:06</c:v>
                </c:pt>
                <c:pt idx="5207">
                  <c:v>03/04/2023 16:06</c:v>
                </c:pt>
                <c:pt idx="5208">
                  <c:v>03/04/2023 16:06</c:v>
                </c:pt>
                <c:pt idx="5209">
                  <c:v>03/04/2023 16:06</c:v>
                </c:pt>
                <c:pt idx="5210">
                  <c:v>03/04/2023 16:06</c:v>
                </c:pt>
                <c:pt idx="5211">
                  <c:v>03/04/2023 16:06</c:v>
                </c:pt>
                <c:pt idx="5212">
                  <c:v>03/04/2023 16:06</c:v>
                </c:pt>
                <c:pt idx="5213">
                  <c:v>03/04/2023 16:06</c:v>
                </c:pt>
                <c:pt idx="5214">
                  <c:v>03/04/2023 16:06</c:v>
                </c:pt>
                <c:pt idx="5215">
                  <c:v>03/04/2023 16:06</c:v>
                </c:pt>
                <c:pt idx="5216">
                  <c:v>03/04/2023 16:06</c:v>
                </c:pt>
                <c:pt idx="5217">
                  <c:v>03/04/2023 16:06</c:v>
                </c:pt>
                <c:pt idx="5218">
                  <c:v>03/04/2023 16:06</c:v>
                </c:pt>
                <c:pt idx="5219">
                  <c:v>03/04/2023 16:06</c:v>
                </c:pt>
                <c:pt idx="5220">
                  <c:v>03/04/2023 16:06</c:v>
                </c:pt>
                <c:pt idx="5221">
                  <c:v>03/04/2023 16:06</c:v>
                </c:pt>
                <c:pt idx="5222">
                  <c:v>03/04/2023 16:06</c:v>
                </c:pt>
                <c:pt idx="5223">
                  <c:v>03/04/2023 16:06</c:v>
                </c:pt>
                <c:pt idx="5224">
                  <c:v>03/04/2023 16:06</c:v>
                </c:pt>
                <c:pt idx="5225">
                  <c:v>03/04/2023 16:06</c:v>
                </c:pt>
                <c:pt idx="5226">
                  <c:v>03/04/2023 16:06</c:v>
                </c:pt>
                <c:pt idx="5227">
                  <c:v>03/04/2023 16:06</c:v>
                </c:pt>
                <c:pt idx="5228">
                  <c:v>03/04/2023 16:06</c:v>
                </c:pt>
                <c:pt idx="5229">
                  <c:v>03/04/2023 16:06</c:v>
                </c:pt>
                <c:pt idx="5230">
                  <c:v>03/04/2023 16:07</c:v>
                </c:pt>
                <c:pt idx="5231">
                  <c:v>03/04/2023 16:07</c:v>
                </c:pt>
                <c:pt idx="5232">
                  <c:v>03/04/2023 16:07</c:v>
                </c:pt>
                <c:pt idx="5233">
                  <c:v>03/04/2023 16:07</c:v>
                </c:pt>
                <c:pt idx="5234">
                  <c:v>03/04/2023 16:07</c:v>
                </c:pt>
                <c:pt idx="5235">
                  <c:v>03/04/2023 16:07</c:v>
                </c:pt>
                <c:pt idx="5236">
                  <c:v>03/04/2023 16:07</c:v>
                </c:pt>
                <c:pt idx="5237">
                  <c:v>03/04/2023 16:07</c:v>
                </c:pt>
                <c:pt idx="5238">
                  <c:v>03/04/2023 16:07</c:v>
                </c:pt>
                <c:pt idx="5239">
                  <c:v>03/04/2023 16:07</c:v>
                </c:pt>
                <c:pt idx="5240">
                  <c:v>03/04/2023 16:07</c:v>
                </c:pt>
                <c:pt idx="5241">
                  <c:v>03/04/2023 16:07</c:v>
                </c:pt>
                <c:pt idx="5242">
                  <c:v>03/04/2023 16:07</c:v>
                </c:pt>
                <c:pt idx="5243">
                  <c:v>03/04/2023 16:07</c:v>
                </c:pt>
                <c:pt idx="5244">
                  <c:v>03/04/2023 16:07</c:v>
                </c:pt>
                <c:pt idx="5245">
                  <c:v>03/04/2023 16:07</c:v>
                </c:pt>
                <c:pt idx="5246">
                  <c:v>03/04/2023 16:07</c:v>
                </c:pt>
                <c:pt idx="5247">
                  <c:v>03/04/2023 16:07</c:v>
                </c:pt>
                <c:pt idx="5248">
                  <c:v>03/04/2023 16:07</c:v>
                </c:pt>
                <c:pt idx="5249">
                  <c:v>03/04/2023 16:07</c:v>
                </c:pt>
                <c:pt idx="5250">
                  <c:v>03/04/2023 16:07</c:v>
                </c:pt>
                <c:pt idx="5251">
                  <c:v>03/04/2023 16:07</c:v>
                </c:pt>
                <c:pt idx="5252">
                  <c:v>03/04/2023 16:07</c:v>
                </c:pt>
                <c:pt idx="5253">
                  <c:v>03/04/2023 16:07</c:v>
                </c:pt>
                <c:pt idx="5254">
                  <c:v>03/04/2023 16:07</c:v>
                </c:pt>
                <c:pt idx="5255">
                  <c:v>03/04/2023 16:07</c:v>
                </c:pt>
                <c:pt idx="5256">
                  <c:v>03/04/2023 16:07</c:v>
                </c:pt>
                <c:pt idx="5257">
                  <c:v>03/04/2023 16:07</c:v>
                </c:pt>
                <c:pt idx="5258">
                  <c:v>03/04/2023 16:07</c:v>
                </c:pt>
                <c:pt idx="5259">
                  <c:v>03/04/2023 16:07</c:v>
                </c:pt>
                <c:pt idx="5260">
                  <c:v>03/04/2023 16:07</c:v>
                </c:pt>
                <c:pt idx="5261">
                  <c:v>03/04/2023 16:07</c:v>
                </c:pt>
                <c:pt idx="5262">
                  <c:v>03/04/2023 16:07</c:v>
                </c:pt>
                <c:pt idx="5263">
                  <c:v>03/04/2023 16:07</c:v>
                </c:pt>
                <c:pt idx="5264">
                  <c:v>03/04/2023 16:07</c:v>
                </c:pt>
                <c:pt idx="5265">
                  <c:v>03/04/2023 16:07</c:v>
                </c:pt>
                <c:pt idx="5266">
                  <c:v>03/04/2023 16:07</c:v>
                </c:pt>
                <c:pt idx="5267">
                  <c:v>03/04/2023 16:07</c:v>
                </c:pt>
                <c:pt idx="5268">
                  <c:v>03/04/2023 16:07</c:v>
                </c:pt>
                <c:pt idx="5269">
                  <c:v>03/04/2023 16:07</c:v>
                </c:pt>
                <c:pt idx="5270">
                  <c:v>03/04/2023 16:07</c:v>
                </c:pt>
                <c:pt idx="5271">
                  <c:v>03/04/2023 16:07</c:v>
                </c:pt>
                <c:pt idx="5272">
                  <c:v>03/04/2023 16:07</c:v>
                </c:pt>
                <c:pt idx="5273">
                  <c:v>03/04/2023 16:07</c:v>
                </c:pt>
                <c:pt idx="5274">
                  <c:v>03/04/2023 16:07</c:v>
                </c:pt>
                <c:pt idx="5275">
                  <c:v>03/04/2023 16:07</c:v>
                </c:pt>
                <c:pt idx="5276">
                  <c:v>03/04/2023 16:07</c:v>
                </c:pt>
                <c:pt idx="5277">
                  <c:v>03/04/2023 16:07</c:v>
                </c:pt>
                <c:pt idx="5278">
                  <c:v>03/04/2023 16:07</c:v>
                </c:pt>
                <c:pt idx="5279">
                  <c:v>03/04/2023 16:07</c:v>
                </c:pt>
                <c:pt idx="5280">
                  <c:v>03/04/2023 16:07</c:v>
                </c:pt>
                <c:pt idx="5281">
                  <c:v>03/04/2023 16:07</c:v>
                </c:pt>
                <c:pt idx="5282">
                  <c:v>03/04/2023 16:07</c:v>
                </c:pt>
                <c:pt idx="5283">
                  <c:v>03/04/2023 16:07</c:v>
                </c:pt>
                <c:pt idx="5284">
                  <c:v>03/04/2023 16:07</c:v>
                </c:pt>
                <c:pt idx="5285">
                  <c:v>03/04/2023 16:07</c:v>
                </c:pt>
                <c:pt idx="5286">
                  <c:v>03/04/2023 16:07</c:v>
                </c:pt>
                <c:pt idx="5287">
                  <c:v>03/04/2023 16:07</c:v>
                </c:pt>
                <c:pt idx="5288">
                  <c:v>03/04/2023 16:07</c:v>
                </c:pt>
                <c:pt idx="5289">
                  <c:v>03/04/2023 16:07</c:v>
                </c:pt>
                <c:pt idx="5290">
                  <c:v>03/04/2023 16:08</c:v>
                </c:pt>
                <c:pt idx="5291">
                  <c:v>03/04/2023 16:08</c:v>
                </c:pt>
                <c:pt idx="5292">
                  <c:v>03/04/2023 16:08</c:v>
                </c:pt>
                <c:pt idx="5293">
                  <c:v>03/04/2023 16:08</c:v>
                </c:pt>
                <c:pt idx="5294">
                  <c:v>03/04/2023 16:08</c:v>
                </c:pt>
                <c:pt idx="5295">
                  <c:v>03/04/2023 16:08</c:v>
                </c:pt>
                <c:pt idx="5296">
                  <c:v>03/04/2023 16:08</c:v>
                </c:pt>
                <c:pt idx="5297">
                  <c:v>03/04/2023 16:08</c:v>
                </c:pt>
                <c:pt idx="5298">
                  <c:v>03/04/2023 16:08</c:v>
                </c:pt>
                <c:pt idx="5299">
                  <c:v>03/04/2023 16:08</c:v>
                </c:pt>
                <c:pt idx="5300">
                  <c:v>03/04/2023 16:08</c:v>
                </c:pt>
                <c:pt idx="5301">
                  <c:v>03/04/2023 16:08</c:v>
                </c:pt>
                <c:pt idx="5302">
                  <c:v>03/04/2023 16:08</c:v>
                </c:pt>
                <c:pt idx="5303">
                  <c:v>03/04/2023 16:08</c:v>
                </c:pt>
                <c:pt idx="5304">
                  <c:v>03/04/2023 16:08</c:v>
                </c:pt>
                <c:pt idx="5305">
                  <c:v>03/04/2023 16:08</c:v>
                </c:pt>
                <c:pt idx="5306">
                  <c:v>03/04/2023 16:08</c:v>
                </c:pt>
                <c:pt idx="5307">
                  <c:v>03/04/2023 16:08</c:v>
                </c:pt>
                <c:pt idx="5308">
                  <c:v>03/04/2023 16:08</c:v>
                </c:pt>
                <c:pt idx="5309">
                  <c:v>03/04/2023 16:08</c:v>
                </c:pt>
                <c:pt idx="5310">
                  <c:v>03/04/2023 16:08</c:v>
                </c:pt>
                <c:pt idx="5311">
                  <c:v>03/04/2023 16:08</c:v>
                </c:pt>
                <c:pt idx="5312">
                  <c:v>03/04/2023 16:08</c:v>
                </c:pt>
                <c:pt idx="5313">
                  <c:v>03/04/2023 16:08</c:v>
                </c:pt>
                <c:pt idx="5314">
                  <c:v>03/04/2023 16:08</c:v>
                </c:pt>
                <c:pt idx="5315">
                  <c:v>03/04/2023 16:08</c:v>
                </c:pt>
                <c:pt idx="5316">
                  <c:v>03/04/2023 16:08</c:v>
                </c:pt>
                <c:pt idx="5317">
                  <c:v>03/04/2023 16:08</c:v>
                </c:pt>
                <c:pt idx="5318">
                  <c:v>03/04/2023 16:08</c:v>
                </c:pt>
                <c:pt idx="5319">
                  <c:v>03/04/2023 16:08</c:v>
                </c:pt>
                <c:pt idx="5320">
                  <c:v>03/04/2023 16:08</c:v>
                </c:pt>
                <c:pt idx="5321">
                  <c:v>03/04/2023 16:08</c:v>
                </c:pt>
                <c:pt idx="5322">
                  <c:v>03/04/2023 16:08</c:v>
                </c:pt>
                <c:pt idx="5323">
                  <c:v>03/04/2023 16:08</c:v>
                </c:pt>
                <c:pt idx="5324">
                  <c:v>03/04/2023 16:08</c:v>
                </c:pt>
                <c:pt idx="5325">
                  <c:v>03/04/2023 16:08</c:v>
                </c:pt>
                <c:pt idx="5326">
                  <c:v>03/04/2023 16:08</c:v>
                </c:pt>
                <c:pt idx="5327">
                  <c:v>03/04/2023 16:08</c:v>
                </c:pt>
                <c:pt idx="5328">
                  <c:v>03/04/2023 16:08</c:v>
                </c:pt>
                <c:pt idx="5329">
                  <c:v>03/04/2023 16:08</c:v>
                </c:pt>
                <c:pt idx="5330">
                  <c:v>03/04/2023 16:08</c:v>
                </c:pt>
                <c:pt idx="5331">
                  <c:v>03/04/2023 16:08</c:v>
                </c:pt>
                <c:pt idx="5332">
                  <c:v>03/04/2023 16:08</c:v>
                </c:pt>
                <c:pt idx="5333">
                  <c:v>03/04/2023 16:08</c:v>
                </c:pt>
                <c:pt idx="5334">
                  <c:v>03/04/2023 16:08</c:v>
                </c:pt>
                <c:pt idx="5335">
                  <c:v>03/04/2023 16:08</c:v>
                </c:pt>
                <c:pt idx="5336">
                  <c:v>03/04/2023 16:08</c:v>
                </c:pt>
                <c:pt idx="5337">
                  <c:v>03/04/2023 16:08</c:v>
                </c:pt>
                <c:pt idx="5338">
                  <c:v>03/04/2023 16:08</c:v>
                </c:pt>
                <c:pt idx="5339">
                  <c:v>03/04/2023 16:08</c:v>
                </c:pt>
                <c:pt idx="5340">
                  <c:v>03/04/2023 16:08</c:v>
                </c:pt>
                <c:pt idx="5341">
                  <c:v>03/04/2023 16:08</c:v>
                </c:pt>
                <c:pt idx="5342">
                  <c:v>03/04/2023 16:08</c:v>
                </c:pt>
                <c:pt idx="5343">
                  <c:v>03/04/2023 16:08</c:v>
                </c:pt>
                <c:pt idx="5344">
                  <c:v>03/04/2023 16:08</c:v>
                </c:pt>
                <c:pt idx="5345">
                  <c:v>03/04/2023 16:08</c:v>
                </c:pt>
                <c:pt idx="5346">
                  <c:v>03/04/2023 16:08</c:v>
                </c:pt>
                <c:pt idx="5347">
                  <c:v>03/04/2023 16:08</c:v>
                </c:pt>
                <c:pt idx="5348">
                  <c:v>03/04/2023 16:08</c:v>
                </c:pt>
                <c:pt idx="5349">
                  <c:v>03/04/2023 16:09</c:v>
                </c:pt>
                <c:pt idx="5350">
                  <c:v>03/04/2023 16:09</c:v>
                </c:pt>
                <c:pt idx="5351">
                  <c:v>03/04/2023 16:09</c:v>
                </c:pt>
                <c:pt idx="5352">
                  <c:v>03/04/2023 16:09</c:v>
                </c:pt>
                <c:pt idx="5353">
                  <c:v>03/04/2023 16:09</c:v>
                </c:pt>
                <c:pt idx="5354">
                  <c:v>03/04/2023 16:09</c:v>
                </c:pt>
                <c:pt idx="5355">
                  <c:v>03/04/2023 16:09</c:v>
                </c:pt>
                <c:pt idx="5356">
                  <c:v>03/04/2023 16:09</c:v>
                </c:pt>
                <c:pt idx="5357">
                  <c:v>03/04/2023 16:09</c:v>
                </c:pt>
                <c:pt idx="5358">
                  <c:v>03/04/2023 16:09</c:v>
                </c:pt>
                <c:pt idx="5359">
                  <c:v>03/04/2023 16:09</c:v>
                </c:pt>
                <c:pt idx="5360">
                  <c:v>03/04/2023 16:09</c:v>
                </c:pt>
                <c:pt idx="5361">
                  <c:v>03/04/2023 16:09</c:v>
                </c:pt>
                <c:pt idx="5362">
                  <c:v>03/04/2023 16:09</c:v>
                </c:pt>
                <c:pt idx="5363">
                  <c:v>03/04/2023 16:09</c:v>
                </c:pt>
                <c:pt idx="5364">
                  <c:v>03/04/2023 16:09</c:v>
                </c:pt>
                <c:pt idx="5365">
                  <c:v>03/04/2023 16:09</c:v>
                </c:pt>
                <c:pt idx="5366">
                  <c:v>03/04/2023 16:09</c:v>
                </c:pt>
                <c:pt idx="5367">
                  <c:v>03/04/2023 16:09</c:v>
                </c:pt>
                <c:pt idx="5368">
                  <c:v>03/04/2023 16:09</c:v>
                </c:pt>
                <c:pt idx="5369">
                  <c:v>03/04/2023 16:09</c:v>
                </c:pt>
                <c:pt idx="5370">
                  <c:v>03/04/2023 16:09</c:v>
                </c:pt>
                <c:pt idx="5371">
                  <c:v>03/04/2023 16:09</c:v>
                </c:pt>
                <c:pt idx="5372">
                  <c:v>03/04/2023 16:09</c:v>
                </c:pt>
                <c:pt idx="5373">
                  <c:v>03/04/2023 16:09</c:v>
                </c:pt>
                <c:pt idx="5374">
                  <c:v>03/04/2023 16:09</c:v>
                </c:pt>
                <c:pt idx="5375">
                  <c:v>03/04/2023 16:09</c:v>
                </c:pt>
                <c:pt idx="5376">
                  <c:v>03/04/2023 16:09</c:v>
                </c:pt>
                <c:pt idx="5377">
                  <c:v>03/04/2023 16:09</c:v>
                </c:pt>
                <c:pt idx="5378">
                  <c:v>03/04/2023 16:09</c:v>
                </c:pt>
                <c:pt idx="5379">
                  <c:v>03/04/2023 16:09</c:v>
                </c:pt>
                <c:pt idx="5380">
                  <c:v>03/04/2023 16:09</c:v>
                </c:pt>
                <c:pt idx="5381">
                  <c:v>03/04/2023 16:09</c:v>
                </c:pt>
                <c:pt idx="5382">
                  <c:v>03/04/2023 16:09</c:v>
                </c:pt>
                <c:pt idx="5383">
                  <c:v>03/04/2023 16:09</c:v>
                </c:pt>
                <c:pt idx="5384">
                  <c:v>03/04/2023 16:09</c:v>
                </c:pt>
                <c:pt idx="5385">
                  <c:v>03/04/2023 16:09</c:v>
                </c:pt>
                <c:pt idx="5386">
                  <c:v>03/04/2023 16:09</c:v>
                </c:pt>
                <c:pt idx="5387">
                  <c:v>03/04/2023 16:09</c:v>
                </c:pt>
                <c:pt idx="5388">
                  <c:v>03/04/2023 16:09</c:v>
                </c:pt>
                <c:pt idx="5389">
                  <c:v>03/04/2023 16:09</c:v>
                </c:pt>
                <c:pt idx="5390">
                  <c:v>03/04/2023 16:09</c:v>
                </c:pt>
                <c:pt idx="5391">
                  <c:v>03/04/2023 16:09</c:v>
                </c:pt>
                <c:pt idx="5392">
                  <c:v>03/04/2023 16:09</c:v>
                </c:pt>
                <c:pt idx="5393">
                  <c:v>03/04/2023 16:09</c:v>
                </c:pt>
                <c:pt idx="5394">
                  <c:v>03/04/2023 16:09</c:v>
                </c:pt>
                <c:pt idx="5395">
                  <c:v>03/04/2023 16:09</c:v>
                </c:pt>
                <c:pt idx="5396">
                  <c:v>03/04/2023 16:09</c:v>
                </c:pt>
                <c:pt idx="5397">
                  <c:v>03/04/2023 16:09</c:v>
                </c:pt>
                <c:pt idx="5398">
                  <c:v>03/04/2023 16:09</c:v>
                </c:pt>
                <c:pt idx="5399">
                  <c:v>03/04/2023 16:09</c:v>
                </c:pt>
                <c:pt idx="5400">
                  <c:v>03/04/2023 16:09</c:v>
                </c:pt>
                <c:pt idx="5401">
                  <c:v>03/04/2023 16:09</c:v>
                </c:pt>
                <c:pt idx="5402">
                  <c:v>03/04/2023 16:09</c:v>
                </c:pt>
                <c:pt idx="5403">
                  <c:v>03/04/2023 16:09</c:v>
                </c:pt>
                <c:pt idx="5404">
                  <c:v>03/04/2023 16:09</c:v>
                </c:pt>
                <c:pt idx="5405">
                  <c:v>03/04/2023 16:09</c:v>
                </c:pt>
                <c:pt idx="5406">
                  <c:v>03/04/2023 16:09</c:v>
                </c:pt>
                <c:pt idx="5407">
                  <c:v>03/04/2023 16:09</c:v>
                </c:pt>
                <c:pt idx="5408">
                  <c:v>03/04/2023 16:09</c:v>
                </c:pt>
                <c:pt idx="5409">
                  <c:v>03/04/2023 16:10</c:v>
                </c:pt>
                <c:pt idx="5410">
                  <c:v>03/04/2023 16:10</c:v>
                </c:pt>
                <c:pt idx="5411">
                  <c:v>03/04/2023 16:10</c:v>
                </c:pt>
                <c:pt idx="5412">
                  <c:v>03/04/2023 16:10</c:v>
                </c:pt>
                <c:pt idx="5413">
                  <c:v>03/04/2023 16:10</c:v>
                </c:pt>
                <c:pt idx="5414">
                  <c:v>03/04/2023 16:10</c:v>
                </c:pt>
                <c:pt idx="5415">
                  <c:v>03/04/2023 16:10</c:v>
                </c:pt>
                <c:pt idx="5416">
                  <c:v>03/04/2023 16:10</c:v>
                </c:pt>
                <c:pt idx="5417">
                  <c:v>03/04/2023 16:10</c:v>
                </c:pt>
                <c:pt idx="5418">
                  <c:v>03/04/2023 16:10</c:v>
                </c:pt>
                <c:pt idx="5419">
                  <c:v>03/04/2023 16:10</c:v>
                </c:pt>
                <c:pt idx="5420">
                  <c:v>03/04/2023 16:10</c:v>
                </c:pt>
                <c:pt idx="5421">
                  <c:v>03/04/2023 16:10</c:v>
                </c:pt>
                <c:pt idx="5422">
                  <c:v>03/04/2023 16:10</c:v>
                </c:pt>
                <c:pt idx="5423">
                  <c:v>03/04/2023 16:10</c:v>
                </c:pt>
                <c:pt idx="5424">
                  <c:v>03/04/2023 16:10</c:v>
                </c:pt>
                <c:pt idx="5425">
                  <c:v>03/04/2023 16:10</c:v>
                </c:pt>
                <c:pt idx="5426">
                  <c:v>03/04/2023 16:10</c:v>
                </c:pt>
                <c:pt idx="5427">
                  <c:v>03/04/2023 16:10</c:v>
                </c:pt>
                <c:pt idx="5428">
                  <c:v>03/04/2023 16:10</c:v>
                </c:pt>
                <c:pt idx="5429">
                  <c:v>03/04/2023 16:10</c:v>
                </c:pt>
                <c:pt idx="5430">
                  <c:v>03/04/2023 16:10</c:v>
                </c:pt>
                <c:pt idx="5431">
                  <c:v>03/04/2023 16:10</c:v>
                </c:pt>
                <c:pt idx="5432">
                  <c:v>03/04/2023 16:10</c:v>
                </c:pt>
                <c:pt idx="5433">
                  <c:v>03/04/2023 16:10</c:v>
                </c:pt>
                <c:pt idx="5434">
                  <c:v>03/04/2023 16:10</c:v>
                </c:pt>
                <c:pt idx="5435">
                  <c:v>03/04/2023 16:10</c:v>
                </c:pt>
                <c:pt idx="5436">
                  <c:v>03/04/2023 16:10</c:v>
                </c:pt>
                <c:pt idx="5437">
                  <c:v>03/04/2023 16:10</c:v>
                </c:pt>
                <c:pt idx="5438">
                  <c:v>03/04/2023 16:10</c:v>
                </c:pt>
                <c:pt idx="5439">
                  <c:v>03/04/2023 16:10</c:v>
                </c:pt>
                <c:pt idx="5440">
                  <c:v>03/04/2023 16:10</c:v>
                </c:pt>
                <c:pt idx="5441">
                  <c:v>03/04/2023 16:10</c:v>
                </c:pt>
                <c:pt idx="5442">
                  <c:v>03/04/2023 16:10</c:v>
                </c:pt>
                <c:pt idx="5443">
                  <c:v>03/04/2023 16:10</c:v>
                </c:pt>
                <c:pt idx="5444">
                  <c:v>03/04/2023 16:10</c:v>
                </c:pt>
                <c:pt idx="5445">
                  <c:v>03/04/2023 16:10</c:v>
                </c:pt>
                <c:pt idx="5446">
                  <c:v>03/04/2023 16:10</c:v>
                </c:pt>
                <c:pt idx="5447">
                  <c:v>03/04/2023 16:10</c:v>
                </c:pt>
                <c:pt idx="5448">
                  <c:v>03/04/2023 16:10</c:v>
                </c:pt>
                <c:pt idx="5449">
                  <c:v>03/04/2023 16:10</c:v>
                </c:pt>
                <c:pt idx="5450">
                  <c:v>03/04/2023 16:10</c:v>
                </c:pt>
                <c:pt idx="5451">
                  <c:v>03/04/2023 16:10</c:v>
                </c:pt>
                <c:pt idx="5452">
                  <c:v>03/04/2023 16:10</c:v>
                </c:pt>
                <c:pt idx="5453">
                  <c:v>03/04/2023 16:10</c:v>
                </c:pt>
                <c:pt idx="5454">
                  <c:v>03/04/2023 16:10</c:v>
                </c:pt>
                <c:pt idx="5455">
                  <c:v>03/04/2023 16:10</c:v>
                </c:pt>
                <c:pt idx="5456">
                  <c:v>03/04/2023 16:10</c:v>
                </c:pt>
                <c:pt idx="5457">
                  <c:v>03/04/2023 16:10</c:v>
                </c:pt>
                <c:pt idx="5458">
                  <c:v>03/04/2023 16:10</c:v>
                </c:pt>
                <c:pt idx="5459">
                  <c:v>03/04/2023 16:10</c:v>
                </c:pt>
                <c:pt idx="5460">
                  <c:v>03/04/2023 16:10</c:v>
                </c:pt>
                <c:pt idx="5461">
                  <c:v>03/04/2023 16:10</c:v>
                </c:pt>
                <c:pt idx="5462">
                  <c:v>03/04/2023 16:10</c:v>
                </c:pt>
                <c:pt idx="5463">
                  <c:v>03/04/2023 16:10</c:v>
                </c:pt>
                <c:pt idx="5464">
                  <c:v>03/04/2023 16:10</c:v>
                </c:pt>
                <c:pt idx="5465">
                  <c:v>03/04/2023 16:10</c:v>
                </c:pt>
                <c:pt idx="5466">
                  <c:v>03/04/2023 16:10</c:v>
                </c:pt>
                <c:pt idx="5467">
                  <c:v>03/04/2023 16:10</c:v>
                </c:pt>
                <c:pt idx="5468">
                  <c:v>03/04/2023 16:10</c:v>
                </c:pt>
                <c:pt idx="5469">
                  <c:v>03/04/2023 16:11</c:v>
                </c:pt>
                <c:pt idx="5470">
                  <c:v>03/04/2023 16:11</c:v>
                </c:pt>
                <c:pt idx="5471">
                  <c:v>03/04/2023 16:11</c:v>
                </c:pt>
                <c:pt idx="5472">
                  <c:v>03/04/2023 16:11</c:v>
                </c:pt>
                <c:pt idx="5473">
                  <c:v>03/04/2023 16:11</c:v>
                </c:pt>
                <c:pt idx="5474">
                  <c:v>03/04/2023 16:11</c:v>
                </c:pt>
                <c:pt idx="5475">
                  <c:v>03/04/2023 16:11</c:v>
                </c:pt>
                <c:pt idx="5476">
                  <c:v>03/04/2023 16:11</c:v>
                </c:pt>
                <c:pt idx="5477">
                  <c:v>03/04/2023 16:11</c:v>
                </c:pt>
                <c:pt idx="5478">
                  <c:v>03/04/2023 16:11</c:v>
                </c:pt>
                <c:pt idx="5479">
                  <c:v>03/04/2023 16:11</c:v>
                </c:pt>
                <c:pt idx="5480">
                  <c:v>03/04/2023 16:11</c:v>
                </c:pt>
                <c:pt idx="5481">
                  <c:v>03/04/2023 16:11</c:v>
                </c:pt>
                <c:pt idx="5482">
                  <c:v>03/04/2023 16:11</c:v>
                </c:pt>
                <c:pt idx="5483">
                  <c:v>03/04/2023 16:11</c:v>
                </c:pt>
                <c:pt idx="5484">
                  <c:v>03/04/2023 16:11</c:v>
                </c:pt>
                <c:pt idx="5485">
                  <c:v>03/04/2023 16:11</c:v>
                </c:pt>
                <c:pt idx="5486">
                  <c:v>03/04/2023 16:11</c:v>
                </c:pt>
                <c:pt idx="5487">
                  <c:v>03/04/2023 16:11</c:v>
                </c:pt>
                <c:pt idx="5488">
                  <c:v>03/04/2023 16:11</c:v>
                </c:pt>
                <c:pt idx="5489">
                  <c:v>03/04/2023 16:11</c:v>
                </c:pt>
                <c:pt idx="5490">
                  <c:v>03/04/2023 16:11</c:v>
                </c:pt>
                <c:pt idx="5491">
                  <c:v>03/04/2023 16:11</c:v>
                </c:pt>
                <c:pt idx="5492">
                  <c:v>03/04/2023 16:11</c:v>
                </c:pt>
                <c:pt idx="5493">
                  <c:v>03/04/2023 16:11</c:v>
                </c:pt>
                <c:pt idx="5494">
                  <c:v>03/04/2023 16:11</c:v>
                </c:pt>
                <c:pt idx="5495">
                  <c:v>03/04/2023 16:11</c:v>
                </c:pt>
                <c:pt idx="5496">
                  <c:v>03/04/2023 16:11</c:v>
                </c:pt>
                <c:pt idx="5497">
                  <c:v>03/04/2023 16:11</c:v>
                </c:pt>
                <c:pt idx="5498">
                  <c:v>03/04/2023 16:11</c:v>
                </c:pt>
                <c:pt idx="5499">
                  <c:v>03/04/2023 16:11</c:v>
                </c:pt>
                <c:pt idx="5500">
                  <c:v>03/04/2023 16:11</c:v>
                </c:pt>
                <c:pt idx="5501">
                  <c:v>03/04/2023 16:11</c:v>
                </c:pt>
                <c:pt idx="5502">
                  <c:v>03/04/2023 16:11</c:v>
                </c:pt>
                <c:pt idx="5503">
                  <c:v>03/04/2023 16:11</c:v>
                </c:pt>
                <c:pt idx="5504">
                  <c:v>03/04/2023 16:11</c:v>
                </c:pt>
                <c:pt idx="5505">
                  <c:v>03/04/2023 16:11</c:v>
                </c:pt>
                <c:pt idx="5506">
                  <c:v>03/04/2023 16:11</c:v>
                </c:pt>
                <c:pt idx="5507">
                  <c:v>03/04/2023 16:11</c:v>
                </c:pt>
                <c:pt idx="5508">
                  <c:v>03/04/2023 16:11</c:v>
                </c:pt>
                <c:pt idx="5509">
                  <c:v>03/04/2023 16:11</c:v>
                </c:pt>
                <c:pt idx="5510">
                  <c:v>03/04/2023 16:11</c:v>
                </c:pt>
                <c:pt idx="5511">
                  <c:v>03/04/2023 16:11</c:v>
                </c:pt>
                <c:pt idx="5512">
                  <c:v>03/04/2023 16:11</c:v>
                </c:pt>
                <c:pt idx="5513">
                  <c:v>03/04/2023 16:11</c:v>
                </c:pt>
                <c:pt idx="5514">
                  <c:v>03/04/2023 16:11</c:v>
                </c:pt>
                <c:pt idx="5515">
                  <c:v>03/04/2023 16:11</c:v>
                </c:pt>
                <c:pt idx="5516">
                  <c:v>03/04/2023 16:11</c:v>
                </c:pt>
                <c:pt idx="5517">
                  <c:v>03/04/2023 16:11</c:v>
                </c:pt>
                <c:pt idx="5518">
                  <c:v>03/04/2023 16:11</c:v>
                </c:pt>
                <c:pt idx="5519">
                  <c:v>03/04/2023 16:11</c:v>
                </c:pt>
                <c:pt idx="5520">
                  <c:v>03/04/2023 16:11</c:v>
                </c:pt>
                <c:pt idx="5521">
                  <c:v>03/04/2023 16:11</c:v>
                </c:pt>
                <c:pt idx="5522">
                  <c:v>03/04/2023 16:11</c:v>
                </c:pt>
                <c:pt idx="5523">
                  <c:v>03/04/2023 16:11</c:v>
                </c:pt>
                <c:pt idx="5524">
                  <c:v>03/04/2023 16:11</c:v>
                </c:pt>
                <c:pt idx="5525">
                  <c:v>03/04/2023 16:11</c:v>
                </c:pt>
                <c:pt idx="5526">
                  <c:v>03/04/2023 16:11</c:v>
                </c:pt>
                <c:pt idx="5527">
                  <c:v>03/04/2023 16:11</c:v>
                </c:pt>
                <c:pt idx="5528">
                  <c:v>03/04/2023 16:12</c:v>
                </c:pt>
                <c:pt idx="5529">
                  <c:v>03/04/2023 16:12</c:v>
                </c:pt>
                <c:pt idx="5530">
                  <c:v>03/04/2023 16:12</c:v>
                </c:pt>
                <c:pt idx="5531">
                  <c:v>03/04/2023 16:12</c:v>
                </c:pt>
                <c:pt idx="5532">
                  <c:v>03/04/2023 16:12</c:v>
                </c:pt>
                <c:pt idx="5533">
                  <c:v>03/04/2023 16:12</c:v>
                </c:pt>
                <c:pt idx="5534">
                  <c:v>03/04/2023 16:12</c:v>
                </c:pt>
                <c:pt idx="5535">
                  <c:v>03/04/2023 16:12</c:v>
                </c:pt>
                <c:pt idx="5536">
                  <c:v>03/04/2023 16:12</c:v>
                </c:pt>
                <c:pt idx="5537">
                  <c:v>03/04/2023 16:12</c:v>
                </c:pt>
                <c:pt idx="5538">
                  <c:v>03/04/2023 16:12</c:v>
                </c:pt>
                <c:pt idx="5539">
                  <c:v>03/04/2023 16:12</c:v>
                </c:pt>
                <c:pt idx="5540">
                  <c:v>03/04/2023 16:12</c:v>
                </c:pt>
                <c:pt idx="5541">
                  <c:v>03/04/2023 16:12</c:v>
                </c:pt>
                <c:pt idx="5542">
                  <c:v>03/04/2023 16:12</c:v>
                </c:pt>
                <c:pt idx="5543">
                  <c:v>03/04/2023 16:12</c:v>
                </c:pt>
                <c:pt idx="5544">
                  <c:v>03/04/2023 16:12</c:v>
                </c:pt>
                <c:pt idx="5545">
                  <c:v>03/04/2023 16:12</c:v>
                </c:pt>
                <c:pt idx="5546">
                  <c:v>03/04/2023 16:12</c:v>
                </c:pt>
                <c:pt idx="5547">
                  <c:v>03/04/2023 16:12</c:v>
                </c:pt>
                <c:pt idx="5548">
                  <c:v>03/04/2023 16:12</c:v>
                </c:pt>
                <c:pt idx="5549">
                  <c:v>03/04/2023 16:12</c:v>
                </c:pt>
                <c:pt idx="5550">
                  <c:v>03/04/2023 16:12</c:v>
                </c:pt>
                <c:pt idx="5551">
                  <c:v>03/04/2023 16:12</c:v>
                </c:pt>
                <c:pt idx="5552">
                  <c:v>03/04/2023 16:12</c:v>
                </c:pt>
                <c:pt idx="5553">
                  <c:v>03/04/2023 16:12</c:v>
                </c:pt>
                <c:pt idx="5554">
                  <c:v>03/04/2023 16:12</c:v>
                </c:pt>
                <c:pt idx="5555">
                  <c:v>03/04/2023 16:12</c:v>
                </c:pt>
                <c:pt idx="5556">
                  <c:v>03/04/2023 16:12</c:v>
                </c:pt>
                <c:pt idx="5557">
                  <c:v>03/04/2023 16:12</c:v>
                </c:pt>
                <c:pt idx="5558">
                  <c:v>03/04/2023 16:12</c:v>
                </c:pt>
                <c:pt idx="5559">
                  <c:v>03/04/2023 16:12</c:v>
                </c:pt>
                <c:pt idx="5560">
                  <c:v>03/04/2023 16:12</c:v>
                </c:pt>
                <c:pt idx="5561">
                  <c:v>03/04/2023 16:12</c:v>
                </c:pt>
                <c:pt idx="5562">
                  <c:v>03/04/2023 16:12</c:v>
                </c:pt>
                <c:pt idx="5563">
                  <c:v>03/04/2023 16:12</c:v>
                </c:pt>
                <c:pt idx="5564">
                  <c:v>03/04/2023 16:12</c:v>
                </c:pt>
                <c:pt idx="5565">
                  <c:v>03/04/2023 16:12</c:v>
                </c:pt>
                <c:pt idx="5566">
                  <c:v>03/04/2023 16:12</c:v>
                </c:pt>
                <c:pt idx="5567">
                  <c:v>03/04/2023 16:12</c:v>
                </c:pt>
                <c:pt idx="5568">
                  <c:v>03/04/2023 16:12</c:v>
                </c:pt>
                <c:pt idx="5569">
                  <c:v>03/04/2023 16:12</c:v>
                </c:pt>
                <c:pt idx="5570">
                  <c:v>03/04/2023 16:12</c:v>
                </c:pt>
                <c:pt idx="5571">
                  <c:v>03/04/2023 16:12</c:v>
                </c:pt>
                <c:pt idx="5572">
                  <c:v>03/04/2023 16:12</c:v>
                </c:pt>
                <c:pt idx="5573">
                  <c:v>03/04/2023 16:12</c:v>
                </c:pt>
                <c:pt idx="5574">
                  <c:v>03/04/2023 16:12</c:v>
                </c:pt>
                <c:pt idx="5575">
                  <c:v>03/04/2023 16:12</c:v>
                </c:pt>
                <c:pt idx="5576">
                  <c:v>03/04/2023 16:12</c:v>
                </c:pt>
                <c:pt idx="5577">
                  <c:v>03/04/2023 16:12</c:v>
                </c:pt>
                <c:pt idx="5578">
                  <c:v>03/04/2023 16:12</c:v>
                </c:pt>
                <c:pt idx="5579">
                  <c:v>03/04/2023 16:12</c:v>
                </c:pt>
                <c:pt idx="5580">
                  <c:v>03/04/2023 16:12</c:v>
                </c:pt>
                <c:pt idx="5581">
                  <c:v>03/04/2023 16:12</c:v>
                </c:pt>
                <c:pt idx="5582">
                  <c:v>03/04/2023 16:12</c:v>
                </c:pt>
                <c:pt idx="5583">
                  <c:v>03/04/2023 16:12</c:v>
                </c:pt>
                <c:pt idx="5584">
                  <c:v>03/04/2023 16:12</c:v>
                </c:pt>
                <c:pt idx="5585">
                  <c:v>03/04/2023 16:12</c:v>
                </c:pt>
                <c:pt idx="5586">
                  <c:v>03/04/2023 16:12</c:v>
                </c:pt>
                <c:pt idx="5587">
                  <c:v>03/04/2023 16:12</c:v>
                </c:pt>
                <c:pt idx="5588">
                  <c:v>03/04/2023 16:13</c:v>
                </c:pt>
                <c:pt idx="5589">
                  <c:v>03/04/2023 16:13</c:v>
                </c:pt>
                <c:pt idx="5590">
                  <c:v>03/04/2023 16:13</c:v>
                </c:pt>
                <c:pt idx="5591">
                  <c:v>03/04/2023 16:13</c:v>
                </c:pt>
                <c:pt idx="5592">
                  <c:v>03/04/2023 16:13</c:v>
                </c:pt>
                <c:pt idx="5593">
                  <c:v>03/04/2023 16:13</c:v>
                </c:pt>
                <c:pt idx="5594">
                  <c:v>03/04/2023 16:13</c:v>
                </c:pt>
                <c:pt idx="5595">
                  <c:v>03/04/2023 16:13</c:v>
                </c:pt>
                <c:pt idx="5596">
                  <c:v>03/04/2023 16:13</c:v>
                </c:pt>
                <c:pt idx="5597">
                  <c:v>03/04/2023 16:13</c:v>
                </c:pt>
                <c:pt idx="5598">
                  <c:v>03/04/2023 16:13</c:v>
                </c:pt>
                <c:pt idx="5599">
                  <c:v>03/04/2023 16:13</c:v>
                </c:pt>
                <c:pt idx="5600">
                  <c:v>03/04/2023 16:13</c:v>
                </c:pt>
                <c:pt idx="5601">
                  <c:v>03/04/2023 16:13</c:v>
                </c:pt>
                <c:pt idx="5602">
                  <c:v>03/04/2023 16:13</c:v>
                </c:pt>
                <c:pt idx="5603">
                  <c:v>03/04/2023 16:13</c:v>
                </c:pt>
                <c:pt idx="5604">
                  <c:v>03/04/2023 16:13</c:v>
                </c:pt>
                <c:pt idx="5605">
                  <c:v>03/04/2023 16:13</c:v>
                </c:pt>
                <c:pt idx="5606">
                  <c:v>03/04/2023 16:13</c:v>
                </c:pt>
                <c:pt idx="5607">
                  <c:v>03/04/2023 16:13</c:v>
                </c:pt>
                <c:pt idx="5608">
                  <c:v>03/04/2023 16:13</c:v>
                </c:pt>
                <c:pt idx="5609">
                  <c:v>03/04/2023 16:13</c:v>
                </c:pt>
                <c:pt idx="5610">
                  <c:v>03/04/2023 16:13</c:v>
                </c:pt>
                <c:pt idx="5611">
                  <c:v>03/04/2023 16:13</c:v>
                </c:pt>
                <c:pt idx="5612">
                  <c:v>03/04/2023 16:13</c:v>
                </c:pt>
                <c:pt idx="5613">
                  <c:v>03/04/2023 16:13</c:v>
                </c:pt>
                <c:pt idx="5614">
                  <c:v>03/04/2023 16:13</c:v>
                </c:pt>
                <c:pt idx="5615">
                  <c:v>03/04/2023 16:13</c:v>
                </c:pt>
                <c:pt idx="5616">
                  <c:v>03/04/2023 16:13</c:v>
                </c:pt>
                <c:pt idx="5617">
                  <c:v>03/04/2023 16:13</c:v>
                </c:pt>
                <c:pt idx="5618">
                  <c:v>03/04/2023 16:13</c:v>
                </c:pt>
                <c:pt idx="5619">
                  <c:v>03/04/2023 16:13</c:v>
                </c:pt>
                <c:pt idx="5620">
                  <c:v>03/04/2023 16:13</c:v>
                </c:pt>
                <c:pt idx="5621">
                  <c:v>03/04/2023 16:13</c:v>
                </c:pt>
                <c:pt idx="5622">
                  <c:v>03/04/2023 16:13</c:v>
                </c:pt>
                <c:pt idx="5623">
                  <c:v>03/04/2023 16:13</c:v>
                </c:pt>
                <c:pt idx="5624">
                  <c:v>03/04/2023 16:13</c:v>
                </c:pt>
                <c:pt idx="5625">
                  <c:v>03/04/2023 16:13</c:v>
                </c:pt>
                <c:pt idx="5626">
                  <c:v>03/04/2023 16:13</c:v>
                </c:pt>
                <c:pt idx="5627">
                  <c:v>03/04/2023 16:13</c:v>
                </c:pt>
                <c:pt idx="5628">
                  <c:v>03/04/2023 16:13</c:v>
                </c:pt>
                <c:pt idx="5629">
                  <c:v>03/04/2023 16:13</c:v>
                </c:pt>
                <c:pt idx="5630">
                  <c:v>03/04/2023 16:13</c:v>
                </c:pt>
                <c:pt idx="5631">
                  <c:v>03/04/2023 16:13</c:v>
                </c:pt>
                <c:pt idx="5632">
                  <c:v>03/04/2023 16:13</c:v>
                </c:pt>
                <c:pt idx="5633">
                  <c:v>03/04/2023 16:13</c:v>
                </c:pt>
                <c:pt idx="5634">
                  <c:v>03/04/2023 16:13</c:v>
                </c:pt>
                <c:pt idx="5635">
                  <c:v>03/04/2023 16:13</c:v>
                </c:pt>
                <c:pt idx="5636">
                  <c:v>03/04/2023 16:13</c:v>
                </c:pt>
                <c:pt idx="5637">
                  <c:v>03/04/2023 16:13</c:v>
                </c:pt>
                <c:pt idx="5638">
                  <c:v>03/04/2023 16:13</c:v>
                </c:pt>
                <c:pt idx="5639">
                  <c:v>03/04/2023 16:13</c:v>
                </c:pt>
                <c:pt idx="5640">
                  <c:v>03/04/2023 16:13</c:v>
                </c:pt>
                <c:pt idx="5641">
                  <c:v>03/04/2023 16:13</c:v>
                </c:pt>
                <c:pt idx="5642">
                  <c:v>03/04/2023 16:13</c:v>
                </c:pt>
                <c:pt idx="5643">
                  <c:v>03/04/2023 16:13</c:v>
                </c:pt>
                <c:pt idx="5644">
                  <c:v>03/04/2023 16:13</c:v>
                </c:pt>
                <c:pt idx="5645">
                  <c:v>03/04/2023 16:13</c:v>
                </c:pt>
                <c:pt idx="5646">
                  <c:v>03/04/2023 16:13</c:v>
                </c:pt>
                <c:pt idx="5647">
                  <c:v>03/04/2023 16:13</c:v>
                </c:pt>
                <c:pt idx="5648">
                  <c:v>03/04/2023 16:14</c:v>
                </c:pt>
                <c:pt idx="5649">
                  <c:v>03/04/2023 16:14</c:v>
                </c:pt>
                <c:pt idx="5650">
                  <c:v>03/04/2023 16:14</c:v>
                </c:pt>
                <c:pt idx="5651">
                  <c:v>03/04/2023 16:14</c:v>
                </c:pt>
                <c:pt idx="5652">
                  <c:v>03/04/2023 16:14</c:v>
                </c:pt>
                <c:pt idx="5653">
                  <c:v>03/04/2023 16:14</c:v>
                </c:pt>
                <c:pt idx="5654">
                  <c:v>03/04/2023 16:14</c:v>
                </c:pt>
                <c:pt idx="5655">
                  <c:v>03/04/2023 16:14</c:v>
                </c:pt>
                <c:pt idx="5656">
                  <c:v>03/04/2023 16:14</c:v>
                </c:pt>
                <c:pt idx="5657">
                  <c:v>03/04/2023 16:14</c:v>
                </c:pt>
                <c:pt idx="5658">
                  <c:v>03/04/2023 16:14</c:v>
                </c:pt>
                <c:pt idx="5659">
                  <c:v>03/04/2023 16:14</c:v>
                </c:pt>
                <c:pt idx="5660">
                  <c:v>03/04/2023 16:14</c:v>
                </c:pt>
                <c:pt idx="5661">
                  <c:v>03/04/2023 16:14</c:v>
                </c:pt>
                <c:pt idx="5662">
                  <c:v>03/04/2023 16:14</c:v>
                </c:pt>
                <c:pt idx="5663">
                  <c:v>03/04/2023 16:14</c:v>
                </c:pt>
                <c:pt idx="5664">
                  <c:v>03/04/2023 16:14</c:v>
                </c:pt>
                <c:pt idx="5665">
                  <c:v>03/04/2023 16:14</c:v>
                </c:pt>
                <c:pt idx="5666">
                  <c:v>03/04/2023 16:14</c:v>
                </c:pt>
                <c:pt idx="5667">
                  <c:v>03/04/2023 16:14</c:v>
                </c:pt>
                <c:pt idx="5668">
                  <c:v>03/04/2023 16:14</c:v>
                </c:pt>
                <c:pt idx="5669">
                  <c:v>03/04/2023 16:14</c:v>
                </c:pt>
                <c:pt idx="5670">
                  <c:v>03/04/2023 16:14</c:v>
                </c:pt>
                <c:pt idx="5671">
                  <c:v>03/04/2023 16:14</c:v>
                </c:pt>
                <c:pt idx="5672">
                  <c:v>03/04/2023 16:14</c:v>
                </c:pt>
                <c:pt idx="5673">
                  <c:v>03/04/2023 16:14</c:v>
                </c:pt>
                <c:pt idx="5674">
                  <c:v>03/04/2023 16:14</c:v>
                </c:pt>
                <c:pt idx="5675">
                  <c:v>03/04/2023 16:14</c:v>
                </c:pt>
                <c:pt idx="5676">
                  <c:v>03/04/2023 16:14</c:v>
                </c:pt>
                <c:pt idx="5677">
                  <c:v>03/04/2023 16:14</c:v>
                </c:pt>
                <c:pt idx="5678">
                  <c:v>03/04/2023 16:14</c:v>
                </c:pt>
                <c:pt idx="5679">
                  <c:v>03/04/2023 16:14</c:v>
                </c:pt>
                <c:pt idx="5680">
                  <c:v>03/04/2023 16:14</c:v>
                </c:pt>
                <c:pt idx="5681">
                  <c:v>03/04/2023 16:14</c:v>
                </c:pt>
                <c:pt idx="5682">
                  <c:v>03/04/2023 16:14</c:v>
                </c:pt>
                <c:pt idx="5683">
                  <c:v>03/04/2023 16:14</c:v>
                </c:pt>
                <c:pt idx="5684">
                  <c:v>03/04/2023 16:14</c:v>
                </c:pt>
                <c:pt idx="5685">
                  <c:v>03/04/2023 16:14</c:v>
                </c:pt>
                <c:pt idx="5686">
                  <c:v>03/04/2023 16:14</c:v>
                </c:pt>
                <c:pt idx="5687">
                  <c:v>03/04/2023 16:14</c:v>
                </c:pt>
                <c:pt idx="5688">
                  <c:v>03/04/2023 16:14</c:v>
                </c:pt>
                <c:pt idx="5689">
                  <c:v>03/04/2023 16:14</c:v>
                </c:pt>
                <c:pt idx="5690">
                  <c:v>03/04/2023 16:14</c:v>
                </c:pt>
                <c:pt idx="5691">
                  <c:v>03/04/2023 16:14</c:v>
                </c:pt>
                <c:pt idx="5692">
                  <c:v>03/04/2023 16:14</c:v>
                </c:pt>
                <c:pt idx="5693">
                  <c:v>03/04/2023 16:14</c:v>
                </c:pt>
                <c:pt idx="5694">
                  <c:v>03/04/2023 16:14</c:v>
                </c:pt>
                <c:pt idx="5695">
                  <c:v>03/04/2023 16:14</c:v>
                </c:pt>
                <c:pt idx="5696">
                  <c:v>03/04/2023 16:14</c:v>
                </c:pt>
                <c:pt idx="5697">
                  <c:v>03/04/2023 16:14</c:v>
                </c:pt>
                <c:pt idx="5698">
                  <c:v>03/04/2023 16:14</c:v>
                </c:pt>
                <c:pt idx="5699">
                  <c:v>03/04/2023 16:14</c:v>
                </c:pt>
                <c:pt idx="5700">
                  <c:v>03/04/2023 16:14</c:v>
                </c:pt>
                <c:pt idx="5701">
                  <c:v>03/04/2023 16:14</c:v>
                </c:pt>
                <c:pt idx="5702">
                  <c:v>03/04/2023 16:14</c:v>
                </c:pt>
                <c:pt idx="5703">
                  <c:v>03/04/2023 16:14</c:v>
                </c:pt>
                <c:pt idx="5704">
                  <c:v>03/04/2023 16:14</c:v>
                </c:pt>
                <c:pt idx="5705">
                  <c:v>03/04/2023 16:14</c:v>
                </c:pt>
                <c:pt idx="5706">
                  <c:v>03/04/2023 16:14</c:v>
                </c:pt>
                <c:pt idx="5707">
                  <c:v>03/04/2023 16:15</c:v>
                </c:pt>
                <c:pt idx="5708">
                  <c:v>03/04/2023 16:15</c:v>
                </c:pt>
                <c:pt idx="5709">
                  <c:v>03/04/2023 16:15</c:v>
                </c:pt>
                <c:pt idx="5710">
                  <c:v>03/04/2023 16:15</c:v>
                </c:pt>
                <c:pt idx="5711">
                  <c:v>03/04/2023 16:15</c:v>
                </c:pt>
                <c:pt idx="5712">
                  <c:v>03/04/2023 16:15</c:v>
                </c:pt>
                <c:pt idx="5713">
                  <c:v>03/04/2023 16:15</c:v>
                </c:pt>
                <c:pt idx="5714">
                  <c:v>03/04/2023 16:15</c:v>
                </c:pt>
                <c:pt idx="5715">
                  <c:v>03/04/2023 16:15</c:v>
                </c:pt>
                <c:pt idx="5716">
                  <c:v>03/04/2023 16:15</c:v>
                </c:pt>
                <c:pt idx="5717">
                  <c:v>03/04/2023 16:15</c:v>
                </c:pt>
                <c:pt idx="5718">
                  <c:v>03/04/2023 16:15</c:v>
                </c:pt>
                <c:pt idx="5719">
                  <c:v>03/04/2023 16:15</c:v>
                </c:pt>
                <c:pt idx="5720">
                  <c:v>03/04/2023 16:15</c:v>
                </c:pt>
                <c:pt idx="5721">
                  <c:v>03/04/2023 16:15</c:v>
                </c:pt>
                <c:pt idx="5722">
                  <c:v>03/04/2023 16:15</c:v>
                </c:pt>
                <c:pt idx="5723">
                  <c:v>03/04/2023 16:15</c:v>
                </c:pt>
                <c:pt idx="5724">
                  <c:v>03/04/2023 16:15</c:v>
                </c:pt>
                <c:pt idx="5725">
                  <c:v>03/04/2023 16:15</c:v>
                </c:pt>
                <c:pt idx="5726">
                  <c:v>03/04/2023 16:15</c:v>
                </c:pt>
                <c:pt idx="5727">
                  <c:v>03/04/2023 16:15</c:v>
                </c:pt>
                <c:pt idx="5728">
                  <c:v>03/04/2023 16:15</c:v>
                </c:pt>
                <c:pt idx="5729">
                  <c:v>03/04/2023 16:15</c:v>
                </c:pt>
                <c:pt idx="5730">
                  <c:v>03/04/2023 16:15</c:v>
                </c:pt>
                <c:pt idx="5731">
                  <c:v>03/04/2023 16:15</c:v>
                </c:pt>
                <c:pt idx="5732">
                  <c:v>03/04/2023 16:15</c:v>
                </c:pt>
                <c:pt idx="5733">
                  <c:v>03/04/2023 16:15</c:v>
                </c:pt>
                <c:pt idx="5734">
                  <c:v>03/04/2023 16:15</c:v>
                </c:pt>
                <c:pt idx="5735">
                  <c:v>03/04/2023 16:15</c:v>
                </c:pt>
                <c:pt idx="5736">
                  <c:v>03/04/2023 16:15</c:v>
                </c:pt>
                <c:pt idx="5737">
                  <c:v>03/04/2023 16:15</c:v>
                </c:pt>
                <c:pt idx="5738">
                  <c:v>03/04/2023 16:15</c:v>
                </c:pt>
                <c:pt idx="5739">
                  <c:v>03/04/2023 16:15</c:v>
                </c:pt>
                <c:pt idx="5740">
                  <c:v>03/04/2023 16:15</c:v>
                </c:pt>
                <c:pt idx="5741">
                  <c:v>03/04/2023 16:15</c:v>
                </c:pt>
                <c:pt idx="5742">
                  <c:v>03/04/2023 16:15</c:v>
                </c:pt>
                <c:pt idx="5743">
                  <c:v>03/04/2023 16:15</c:v>
                </c:pt>
                <c:pt idx="5744">
                  <c:v>03/04/2023 16:15</c:v>
                </c:pt>
                <c:pt idx="5745">
                  <c:v>03/04/2023 16:15</c:v>
                </c:pt>
                <c:pt idx="5746">
                  <c:v>03/04/2023 16:15</c:v>
                </c:pt>
                <c:pt idx="5747">
                  <c:v>03/04/2023 16:15</c:v>
                </c:pt>
                <c:pt idx="5748">
                  <c:v>03/04/2023 16:15</c:v>
                </c:pt>
                <c:pt idx="5749">
                  <c:v>03/04/2023 16:15</c:v>
                </c:pt>
                <c:pt idx="5750">
                  <c:v>03/04/2023 16:15</c:v>
                </c:pt>
                <c:pt idx="5751">
                  <c:v>03/04/2023 16:15</c:v>
                </c:pt>
                <c:pt idx="5752">
                  <c:v>03/04/2023 16:15</c:v>
                </c:pt>
                <c:pt idx="5753">
                  <c:v>03/04/2023 16:15</c:v>
                </c:pt>
                <c:pt idx="5754">
                  <c:v>03/04/2023 16:15</c:v>
                </c:pt>
                <c:pt idx="5755">
                  <c:v>03/04/2023 16:15</c:v>
                </c:pt>
                <c:pt idx="5756">
                  <c:v>03/04/2023 16:15</c:v>
                </c:pt>
                <c:pt idx="5757">
                  <c:v>03/04/2023 16:15</c:v>
                </c:pt>
                <c:pt idx="5758">
                  <c:v>03/04/2023 16:15</c:v>
                </c:pt>
                <c:pt idx="5759">
                  <c:v>03/04/2023 16:15</c:v>
                </c:pt>
                <c:pt idx="5760">
                  <c:v>03/04/2023 16:15</c:v>
                </c:pt>
                <c:pt idx="5761">
                  <c:v>03/04/2023 16:15</c:v>
                </c:pt>
                <c:pt idx="5762">
                  <c:v>03/04/2023 16:15</c:v>
                </c:pt>
                <c:pt idx="5763">
                  <c:v>03/04/2023 16:15</c:v>
                </c:pt>
                <c:pt idx="5764">
                  <c:v>03/04/2023 16:15</c:v>
                </c:pt>
                <c:pt idx="5765">
                  <c:v>03/04/2023 16:15</c:v>
                </c:pt>
                <c:pt idx="5766">
                  <c:v>03/04/2023 16:15</c:v>
                </c:pt>
                <c:pt idx="5767">
                  <c:v>03/04/2023 16:16</c:v>
                </c:pt>
                <c:pt idx="5768">
                  <c:v>03/04/2023 16:16</c:v>
                </c:pt>
                <c:pt idx="5769">
                  <c:v>03/04/2023 16:16</c:v>
                </c:pt>
                <c:pt idx="5770">
                  <c:v>03/04/2023 16:16</c:v>
                </c:pt>
                <c:pt idx="5771">
                  <c:v>03/04/2023 16:16</c:v>
                </c:pt>
                <c:pt idx="5772">
                  <c:v>03/04/2023 16:16</c:v>
                </c:pt>
                <c:pt idx="5773">
                  <c:v>03/04/2023 16:16</c:v>
                </c:pt>
                <c:pt idx="5774">
                  <c:v>03/04/2023 16:16</c:v>
                </c:pt>
                <c:pt idx="5775">
                  <c:v>03/04/2023 16:16</c:v>
                </c:pt>
                <c:pt idx="5776">
                  <c:v>03/04/2023 16:16</c:v>
                </c:pt>
                <c:pt idx="5777">
                  <c:v>03/04/2023 16:16</c:v>
                </c:pt>
                <c:pt idx="5778">
                  <c:v>03/04/2023 16:16</c:v>
                </c:pt>
                <c:pt idx="5779">
                  <c:v>03/04/2023 16:16</c:v>
                </c:pt>
                <c:pt idx="5780">
                  <c:v>03/04/2023 16:16</c:v>
                </c:pt>
                <c:pt idx="5781">
                  <c:v>03/04/2023 16:16</c:v>
                </c:pt>
                <c:pt idx="5782">
                  <c:v>03/04/2023 16:16</c:v>
                </c:pt>
                <c:pt idx="5783">
                  <c:v>03/04/2023 16:16</c:v>
                </c:pt>
                <c:pt idx="5784">
                  <c:v>03/04/2023 16:16</c:v>
                </c:pt>
                <c:pt idx="5785">
                  <c:v>03/04/2023 16:16</c:v>
                </c:pt>
                <c:pt idx="5786">
                  <c:v>03/04/2023 16:16</c:v>
                </c:pt>
                <c:pt idx="5787">
                  <c:v>03/04/2023 16:16</c:v>
                </c:pt>
                <c:pt idx="5788">
                  <c:v>03/04/2023 16:16</c:v>
                </c:pt>
                <c:pt idx="5789">
                  <c:v>03/04/2023 16:16</c:v>
                </c:pt>
                <c:pt idx="5790">
                  <c:v>03/04/2023 16:16</c:v>
                </c:pt>
                <c:pt idx="5791">
                  <c:v>03/04/2023 16:16</c:v>
                </c:pt>
                <c:pt idx="5792">
                  <c:v>03/04/2023 16:16</c:v>
                </c:pt>
                <c:pt idx="5793">
                  <c:v>03/04/2023 16:16</c:v>
                </c:pt>
                <c:pt idx="5794">
                  <c:v>03/04/2023 16:16</c:v>
                </c:pt>
                <c:pt idx="5795">
                  <c:v>03/04/2023 16:16</c:v>
                </c:pt>
                <c:pt idx="5796">
                  <c:v>03/04/2023 16:16</c:v>
                </c:pt>
                <c:pt idx="5797">
                  <c:v>03/04/2023 16:16</c:v>
                </c:pt>
                <c:pt idx="5798">
                  <c:v>03/04/2023 16:16</c:v>
                </c:pt>
                <c:pt idx="5799">
                  <c:v>03/04/2023 16:16</c:v>
                </c:pt>
                <c:pt idx="5800">
                  <c:v>03/04/2023 16:16</c:v>
                </c:pt>
                <c:pt idx="5801">
                  <c:v>03/04/2023 16:16</c:v>
                </c:pt>
                <c:pt idx="5802">
                  <c:v>03/04/2023 16:16</c:v>
                </c:pt>
                <c:pt idx="5803">
                  <c:v>03/04/2023 16:16</c:v>
                </c:pt>
                <c:pt idx="5804">
                  <c:v>03/04/2023 16:16</c:v>
                </c:pt>
                <c:pt idx="5805">
                  <c:v>03/04/2023 16:16</c:v>
                </c:pt>
                <c:pt idx="5806">
                  <c:v>03/04/2023 16:16</c:v>
                </c:pt>
                <c:pt idx="5807">
                  <c:v>03/04/2023 16:16</c:v>
                </c:pt>
                <c:pt idx="5808">
                  <c:v>03/04/2023 16:16</c:v>
                </c:pt>
                <c:pt idx="5809">
                  <c:v>03/04/2023 16:16</c:v>
                </c:pt>
                <c:pt idx="5810">
                  <c:v>03/04/2023 16:16</c:v>
                </c:pt>
                <c:pt idx="5811">
                  <c:v>03/04/2023 16:16</c:v>
                </c:pt>
                <c:pt idx="5812">
                  <c:v>03/04/2023 16:16</c:v>
                </c:pt>
                <c:pt idx="5813">
                  <c:v>03/04/2023 16:16</c:v>
                </c:pt>
                <c:pt idx="5814">
                  <c:v>03/04/2023 16:16</c:v>
                </c:pt>
                <c:pt idx="5815">
                  <c:v>03/04/2023 16:16</c:v>
                </c:pt>
                <c:pt idx="5816">
                  <c:v>03/04/2023 16:16</c:v>
                </c:pt>
                <c:pt idx="5817">
                  <c:v>03/04/2023 16:16</c:v>
                </c:pt>
                <c:pt idx="5818">
                  <c:v>03/04/2023 16:16</c:v>
                </c:pt>
                <c:pt idx="5819">
                  <c:v>03/04/2023 16:16</c:v>
                </c:pt>
                <c:pt idx="5820">
                  <c:v>03/04/2023 16:16</c:v>
                </c:pt>
                <c:pt idx="5821">
                  <c:v>03/04/2023 16:16</c:v>
                </c:pt>
                <c:pt idx="5822">
                  <c:v>03/04/2023 16:16</c:v>
                </c:pt>
                <c:pt idx="5823">
                  <c:v>03/04/2023 16:16</c:v>
                </c:pt>
                <c:pt idx="5824">
                  <c:v>03/04/2023 16:16</c:v>
                </c:pt>
                <c:pt idx="5825">
                  <c:v>03/04/2023 16:16</c:v>
                </c:pt>
                <c:pt idx="5826">
                  <c:v>03/04/2023 16:16</c:v>
                </c:pt>
                <c:pt idx="5827">
                  <c:v>03/04/2023 16:17</c:v>
                </c:pt>
                <c:pt idx="5828">
                  <c:v>03/04/2023 16:17</c:v>
                </c:pt>
                <c:pt idx="5829">
                  <c:v>03/04/2023 16:17</c:v>
                </c:pt>
                <c:pt idx="5830">
                  <c:v>03/04/2023 16:17</c:v>
                </c:pt>
                <c:pt idx="5831">
                  <c:v>03/04/2023 16:17</c:v>
                </c:pt>
                <c:pt idx="5832">
                  <c:v>03/04/2023 16:17</c:v>
                </c:pt>
                <c:pt idx="5833">
                  <c:v>03/04/2023 16:17</c:v>
                </c:pt>
                <c:pt idx="5834">
                  <c:v>03/04/2023 16:17</c:v>
                </c:pt>
                <c:pt idx="5835">
                  <c:v>03/04/2023 16:17</c:v>
                </c:pt>
                <c:pt idx="5836">
                  <c:v>03/04/2023 16:17</c:v>
                </c:pt>
                <c:pt idx="5837">
                  <c:v>03/04/2023 16:17</c:v>
                </c:pt>
                <c:pt idx="5838">
                  <c:v>03/04/2023 16:17</c:v>
                </c:pt>
                <c:pt idx="5839">
                  <c:v>03/04/2023 16:17</c:v>
                </c:pt>
                <c:pt idx="5840">
                  <c:v>03/04/2023 16:17</c:v>
                </c:pt>
                <c:pt idx="5841">
                  <c:v>03/04/2023 16:17</c:v>
                </c:pt>
                <c:pt idx="5842">
                  <c:v>03/04/2023 16:17</c:v>
                </c:pt>
                <c:pt idx="5843">
                  <c:v>03/04/2023 16:17</c:v>
                </c:pt>
                <c:pt idx="5844">
                  <c:v>03/04/2023 16:17</c:v>
                </c:pt>
                <c:pt idx="5845">
                  <c:v>03/04/2023 16:17</c:v>
                </c:pt>
                <c:pt idx="5846">
                  <c:v>03/04/2023 16:17</c:v>
                </c:pt>
                <c:pt idx="5847">
                  <c:v>03/04/2023 16:17</c:v>
                </c:pt>
                <c:pt idx="5848">
                  <c:v>03/04/2023 16:17</c:v>
                </c:pt>
                <c:pt idx="5849">
                  <c:v>03/04/2023 16:17</c:v>
                </c:pt>
                <c:pt idx="5850">
                  <c:v>03/04/2023 16:17</c:v>
                </c:pt>
                <c:pt idx="5851">
                  <c:v>03/04/2023 16:17</c:v>
                </c:pt>
                <c:pt idx="5852">
                  <c:v>03/04/2023 16:17</c:v>
                </c:pt>
                <c:pt idx="5853">
                  <c:v>03/04/2023 16:17</c:v>
                </c:pt>
                <c:pt idx="5854">
                  <c:v>03/04/2023 16:17</c:v>
                </c:pt>
                <c:pt idx="5855">
                  <c:v>03/04/2023 16:17</c:v>
                </c:pt>
                <c:pt idx="5856">
                  <c:v>03/04/2023 16:17</c:v>
                </c:pt>
                <c:pt idx="5857">
                  <c:v>03/04/2023 16:17</c:v>
                </c:pt>
                <c:pt idx="5858">
                  <c:v>03/04/2023 16:17</c:v>
                </c:pt>
                <c:pt idx="5859">
                  <c:v>03/04/2023 16:17</c:v>
                </c:pt>
                <c:pt idx="5860">
                  <c:v>03/04/2023 16:17</c:v>
                </c:pt>
                <c:pt idx="5861">
                  <c:v>03/04/2023 16:17</c:v>
                </c:pt>
                <c:pt idx="5862">
                  <c:v>03/04/2023 16:17</c:v>
                </c:pt>
                <c:pt idx="5863">
                  <c:v>03/04/2023 16:17</c:v>
                </c:pt>
                <c:pt idx="5864">
                  <c:v>03/04/2023 16:17</c:v>
                </c:pt>
                <c:pt idx="5865">
                  <c:v>03/04/2023 16:17</c:v>
                </c:pt>
                <c:pt idx="5866">
                  <c:v>03/04/2023 16:17</c:v>
                </c:pt>
                <c:pt idx="5867">
                  <c:v>03/04/2023 16:17</c:v>
                </c:pt>
                <c:pt idx="5868">
                  <c:v>03/04/2023 16:17</c:v>
                </c:pt>
                <c:pt idx="5869">
                  <c:v>03/04/2023 16:17</c:v>
                </c:pt>
                <c:pt idx="5870">
                  <c:v>03/04/2023 16:17</c:v>
                </c:pt>
                <c:pt idx="5871">
                  <c:v>03/04/2023 16:17</c:v>
                </c:pt>
                <c:pt idx="5872">
                  <c:v>03/04/2023 16:17</c:v>
                </c:pt>
                <c:pt idx="5873">
                  <c:v>03/04/2023 16:17</c:v>
                </c:pt>
                <c:pt idx="5874">
                  <c:v>03/04/2023 16:17</c:v>
                </c:pt>
                <c:pt idx="5875">
                  <c:v>03/04/2023 16:17</c:v>
                </c:pt>
                <c:pt idx="5876">
                  <c:v>03/04/2023 16:17</c:v>
                </c:pt>
                <c:pt idx="5877">
                  <c:v>03/04/2023 16:17</c:v>
                </c:pt>
                <c:pt idx="5878">
                  <c:v>03/04/2023 16:17</c:v>
                </c:pt>
                <c:pt idx="5879">
                  <c:v>03/04/2023 16:17</c:v>
                </c:pt>
                <c:pt idx="5880">
                  <c:v>03/04/2023 16:17</c:v>
                </c:pt>
                <c:pt idx="5881">
                  <c:v>03/04/2023 16:17</c:v>
                </c:pt>
                <c:pt idx="5882">
                  <c:v>03/04/2023 16:17</c:v>
                </c:pt>
                <c:pt idx="5883">
                  <c:v>03/04/2023 16:17</c:v>
                </c:pt>
                <c:pt idx="5884">
                  <c:v>03/04/2023 16:17</c:v>
                </c:pt>
                <c:pt idx="5885">
                  <c:v>03/04/2023 16:17</c:v>
                </c:pt>
                <c:pt idx="5886">
                  <c:v>03/04/2023 16:17</c:v>
                </c:pt>
                <c:pt idx="5887">
                  <c:v>03/04/2023 16:18</c:v>
                </c:pt>
                <c:pt idx="5888">
                  <c:v>03/04/2023 16:18</c:v>
                </c:pt>
                <c:pt idx="5889">
                  <c:v>03/04/2023 16:18</c:v>
                </c:pt>
                <c:pt idx="5890">
                  <c:v>03/04/2023 16:18</c:v>
                </c:pt>
                <c:pt idx="5891">
                  <c:v>03/04/2023 16:18</c:v>
                </c:pt>
                <c:pt idx="5892">
                  <c:v>03/04/2023 16:18</c:v>
                </c:pt>
                <c:pt idx="5893">
                  <c:v>03/04/2023 16:18</c:v>
                </c:pt>
                <c:pt idx="5894">
                  <c:v>03/04/2023 16:18</c:v>
                </c:pt>
                <c:pt idx="5895">
                  <c:v>03/04/2023 16:18</c:v>
                </c:pt>
                <c:pt idx="5896">
                  <c:v>03/04/2023 16:18</c:v>
                </c:pt>
                <c:pt idx="5897">
                  <c:v>03/04/2023 16:18</c:v>
                </c:pt>
                <c:pt idx="5898">
                  <c:v>03/04/2023 16:18</c:v>
                </c:pt>
                <c:pt idx="5899">
                  <c:v>03/04/2023 16:18</c:v>
                </c:pt>
                <c:pt idx="5900">
                  <c:v>03/04/2023 16:18</c:v>
                </c:pt>
                <c:pt idx="5901">
                  <c:v>03/04/2023 16:18</c:v>
                </c:pt>
                <c:pt idx="5902">
                  <c:v>03/04/2023 16:18</c:v>
                </c:pt>
                <c:pt idx="5903">
                  <c:v>03/04/2023 16:18</c:v>
                </c:pt>
                <c:pt idx="5904">
                  <c:v>03/04/2023 16:18</c:v>
                </c:pt>
                <c:pt idx="5905">
                  <c:v>03/04/2023 16:18</c:v>
                </c:pt>
                <c:pt idx="5906">
                  <c:v>03/04/2023 16:18</c:v>
                </c:pt>
                <c:pt idx="5907">
                  <c:v>03/04/2023 16:18</c:v>
                </c:pt>
                <c:pt idx="5908">
                  <c:v>03/04/2023 16:18</c:v>
                </c:pt>
                <c:pt idx="5909">
                  <c:v>03/04/2023 16:18</c:v>
                </c:pt>
                <c:pt idx="5910">
                  <c:v>03/04/2023 16:18</c:v>
                </c:pt>
                <c:pt idx="5911">
                  <c:v>03/04/2023 16:18</c:v>
                </c:pt>
                <c:pt idx="5912">
                  <c:v>03/04/2023 16:18</c:v>
                </c:pt>
                <c:pt idx="5913">
                  <c:v>03/04/2023 16:18</c:v>
                </c:pt>
                <c:pt idx="5914">
                  <c:v>03/04/2023 16:18</c:v>
                </c:pt>
                <c:pt idx="5915">
                  <c:v>03/04/2023 16:18</c:v>
                </c:pt>
                <c:pt idx="5916">
                  <c:v>03/04/2023 16:18</c:v>
                </c:pt>
                <c:pt idx="5917">
                  <c:v>03/04/2023 16:18</c:v>
                </c:pt>
                <c:pt idx="5918">
                  <c:v>03/04/2023 16:18</c:v>
                </c:pt>
                <c:pt idx="5919">
                  <c:v>03/04/2023 16:18</c:v>
                </c:pt>
                <c:pt idx="5920">
                  <c:v>03/04/2023 16:18</c:v>
                </c:pt>
                <c:pt idx="5921">
                  <c:v>03/04/2023 16:18</c:v>
                </c:pt>
                <c:pt idx="5922">
                  <c:v>03/04/2023 16:18</c:v>
                </c:pt>
                <c:pt idx="5923">
                  <c:v>03/04/2023 16:18</c:v>
                </c:pt>
                <c:pt idx="5924">
                  <c:v>03/04/2023 16:18</c:v>
                </c:pt>
                <c:pt idx="5925">
                  <c:v>03/04/2023 16:18</c:v>
                </c:pt>
                <c:pt idx="5926">
                  <c:v>03/04/2023 16:18</c:v>
                </c:pt>
                <c:pt idx="5927">
                  <c:v>03/04/2023 16:18</c:v>
                </c:pt>
                <c:pt idx="5928">
                  <c:v>03/04/2023 16:18</c:v>
                </c:pt>
                <c:pt idx="5929">
                  <c:v>03/04/2023 16:18</c:v>
                </c:pt>
                <c:pt idx="5930">
                  <c:v>03/04/2023 16:18</c:v>
                </c:pt>
                <c:pt idx="5931">
                  <c:v>03/04/2023 16:18</c:v>
                </c:pt>
                <c:pt idx="5932">
                  <c:v>03/04/2023 16:18</c:v>
                </c:pt>
                <c:pt idx="5933">
                  <c:v>03/04/2023 16:18</c:v>
                </c:pt>
                <c:pt idx="5934">
                  <c:v>03/04/2023 16:18</c:v>
                </c:pt>
                <c:pt idx="5935">
                  <c:v>03/04/2023 16:18</c:v>
                </c:pt>
                <c:pt idx="5936">
                  <c:v>03/04/2023 16:18</c:v>
                </c:pt>
                <c:pt idx="5937">
                  <c:v>03/04/2023 16:18</c:v>
                </c:pt>
                <c:pt idx="5938">
                  <c:v>03/04/2023 16:18</c:v>
                </c:pt>
                <c:pt idx="5939">
                  <c:v>03/04/2023 16:18</c:v>
                </c:pt>
                <c:pt idx="5940">
                  <c:v>03/04/2023 16:18</c:v>
                </c:pt>
                <c:pt idx="5941">
                  <c:v>03/04/2023 16:18</c:v>
                </c:pt>
                <c:pt idx="5942">
                  <c:v>03/04/2023 16:18</c:v>
                </c:pt>
                <c:pt idx="5943">
                  <c:v>03/04/2023 16:18</c:v>
                </c:pt>
                <c:pt idx="5944">
                  <c:v>03/04/2023 16:18</c:v>
                </c:pt>
                <c:pt idx="5945">
                  <c:v>03/04/2023 16:18</c:v>
                </c:pt>
                <c:pt idx="5946">
                  <c:v>03/04/2023 16:19</c:v>
                </c:pt>
                <c:pt idx="5947">
                  <c:v>03/04/2023 16:19</c:v>
                </c:pt>
                <c:pt idx="5948">
                  <c:v>03/04/2023 16:19</c:v>
                </c:pt>
                <c:pt idx="5949">
                  <c:v>03/04/2023 16:19</c:v>
                </c:pt>
                <c:pt idx="5950">
                  <c:v>03/04/2023 16:19</c:v>
                </c:pt>
                <c:pt idx="5951">
                  <c:v>03/04/2023 16:19</c:v>
                </c:pt>
                <c:pt idx="5952">
                  <c:v>03/04/2023 16:19</c:v>
                </c:pt>
                <c:pt idx="5953">
                  <c:v>03/04/2023 16:19</c:v>
                </c:pt>
                <c:pt idx="5954">
                  <c:v>03/04/2023 16:19</c:v>
                </c:pt>
                <c:pt idx="5955">
                  <c:v>03/04/2023 16:19</c:v>
                </c:pt>
                <c:pt idx="5956">
                  <c:v>03/04/2023 16:19</c:v>
                </c:pt>
                <c:pt idx="5957">
                  <c:v>03/04/2023 16:19</c:v>
                </c:pt>
                <c:pt idx="5958">
                  <c:v>03/04/2023 16:19</c:v>
                </c:pt>
                <c:pt idx="5959">
                  <c:v>03/04/2023 16:19</c:v>
                </c:pt>
                <c:pt idx="5960">
                  <c:v>03/04/2023 16:19</c:v>
                </c:pt>
                <c:pt idx="5961">
                  <c:v>03/04/2023 16:19</c:v>
                </c:pt>
                <c:pt idx="5962">
                  <c:v>03/04/2023 16:19</c:v>
                </c:pt>
                <c:pt idx="5963">
                  <c:v>03/04/2023 16:19</c:v>
                </c:pt>
                <c:pt idx="5964">
                  <c:v>03/04/2023 16:19</c:v>
                </c:pt>
                <c:pt idx="5965">
                  <c:v>03/04/2023 16:19</c:v>
                </c:pt>
                <c:pt idx="5966">
                  <c:v>03/04/2023 16:19</c:v>
                </c:pt>
                <c:pt idx="5967">
                  <c:v>03/04/2023 16:19</c:v>
                </c:pt>
                <c:pt idx="5968">
                  <c:v>03/04/2023 16:19</c:v>
                </c:pt>
                <c:pt idx="5969">
                  <c:v>03/04/2023 16:19</c:v>
                </c:pt>
                <c:pt idx="5970">
                  <c:v>03/04/2023 16:19</c:v>
                </c:pt>
                <c:pt idx="5971">
                  <c:v>03/04/2023 16:19</c:v>
                </c:pt>
                <c:pt idx="5972">
                  <c:v>03/04/2023 16:19</c:v>
                </c:pt>
                <c:pt idx="5973">
                  <c:v>03/04/2023 16:19</c:v>
                </c:pt>
                <c:pt idx="5974">
                  <c:v>03/04/2023 16:19</c:v>
                </c:pt>
                <c:pt idx="5975">
                  <c:v>03/04/2023 16:19</c:v>
                </c:pt>
                <c:pt idx="5976">
                  <c:v>03/04/2023 16:19</c:v>
                </c:pt>
                <c:pt idx="5977">
                  <c:v>03/04/2023 16:19</c:v>
                </c:pt>
                <c:pt idx="5978">
                  <c:v>03/04/2023 16:19</c:v>
                </c:pt>
                <c:pt idx="5979">
                  <c:v>03/04/2023 16:19</c:v>
                </c:pt>
                <c:pt idx="5980">
                  <c:v>03/04/2023 16:19</c:v>
                </c:pt>
                <c:pt idx="5981">
                  <c:v>03/04/2023 16:19</c:v>
                </c:pt>
                <c:pt idx="5982">
                  <c:v>03/04/2023 16:19</c:v>
                </c:pt>
                <c:pt idx="5983">
                  <c:v>03/04/2023 16:19</c:v>
                </c:pt>
                <c:pt idx="5984">
                  <c:v>03/04/2023 16:19</c:v>
                </c:pt>
                <c:pt idx="5985">
                  <c:v>03/04/2023 16:19</c:v>
                </c:pt>
                <c:pt idx="5986">
                  <c:v>03/04/2023 16:19</c:v>
                </c:pt>
                <c:pt idx="5987">
                  <c:v>03/04/2023 16:19</c:v>
                </c:pt>
                <c:pt idx="5988">
                  <c:v>03/04/2023 16:19</c:v>
                </c:pt>
                <c:pt idx="5989">
                  <c:v>03/04/2023 16:19</c:v>
                </c:pt>
                <c:pt idx="5990">
                  <c:v>03/04/2023 16:19</c:v>
                </c:pt>
                <c:pt idx="5991">
                  <c:v>03/04/2023 16:19</c:v>
                </c:pt>
                <c:pt idx="5992">
                  <c:v>03/04/2023 16:19</c:v>
                </c:pt>
                <c:pt idx="5993">
                  <c:v>03/04/2023 16:19</c:v>
                </c:pt>
                <c:pt idx="5994">
                  <c:v>03/04/2023 16:19</c:v>
                </c:pt>
                <c:pt idx="5995">
                  <c:v>03/04/2023 16:19</c:v>
                </c:pt>
                <c:pt idx="5996">
                  <c:v>03/04/2023 16:19</c:v>
                </c:pt>
                <c:pt idx="5997">
                  <c:v>03/04/2023 16:19</c:v>
                </c:pt>
                <c:pt idx="5998">
                  <c:v>03/04/2023 16:19</c:v>
                </c:pt>
                <c:pt idx="5999">
                  <c:v>03/04/2023 16:19</c:v>
                </c:pt>
                <c:pt idx="6000">
                  <c:v>03/04/2023 16:19</c:v>
                </c:pt>
                <c:pt idx="6001">
                  <c:v>03/04/2023 16:19</c:v>
                </c:pt>
                <c:pt idx="6002">
                  <c:v>03/04/2023 16:19</c:v>
                </c:pt>
                <c:pt idx="6003">
                  <c:v>03/04/2023 16:19</c:v>
                </c:pt>
                <c:pt idx="6004">
                  <c:v>03/04/2023 16:19</c:v>
                </c:pt>
                <c:pt idx="6005">
                  <c:v>03/04/2023 16:19</c:v>
                </c:pt>
                <c:pt idx="6006">
                  <c:v>03/04/2023 16:20</c:v>
                </c:pt>
                <c:pt idx="6007">
                  <c:v>03/04/2023 16:20</c:v>
                </c:pt>
                <c:pt idx="6008">
                  <c:v>03/04/2023 16:20</c:v>
                </c:pt>
                <c:pt idx="6009">
                  <c:v>03/04/2023 16:20</c:v>
                </c:pt>
                <c:pt idx="6010">
                  <c:v>03/04/2023 16:20</c:v>
                </c:pt>
                <c:pt idx="6011">
                  <c:v>03/04/2023 16:20</c:v>
                </c:pt>
                <c:pt idx="6012">
                  <c:v>03/04/2023 16:20</c:v>
                </c:pt>
                <c:pt idx="6013">
                  <c:v>03/04/2023 16:20</c:v>
                </c:pt>
                <c:pt idx="6014">
                  <c:v>03/04/2023 16:20</c:v>
                </c:pt>
                <c:pt idx="6015">
                  <c:v>03/04/2023 16:20</c:v>
                </c:pt>
                <c:pt idx="6016">
                  <c:v>03/04/2023 16:20</c:v>
                </c:pt>
                <c:pt idx="6017">
                  <c:v>03/04/2023 16:20</c:v>
                </c:pt>
                <c:pt idx="6018">
                  <c:v>03/04/2023 16:20</c:v>
                </c:pt>
                <c:pt idx="6019">
                  <c:v>03/04/2023 16:20</c:v>
                </c:pt>
                <c:pt idx="6020">
                  <c:v>03/04/2023 16:20</c:v>
                </c:pt>
                <c:pt idx="6021">
                  <c:v>03/04/2023 16:20</c:v>
                </c:pt>
                <c:pt idx="6022">
                  <c:v>03/04/2023 16:20</c:v>
                </c:pt>
                <c:pt idx="6023">
                  <c:v>03/04/2023 16:20</c:v>
                </c:pt>
                <c:pt idx="6024">
                  <c:v>03/04/2023 16:20</c:v>
                </c:pt>
                <c:pt idx="6025">
                  <c:v>03/04/2023 16:20</c:v>
                </c:pt>
                <c:pt idx="6026">
                  <c:v>03/04/2023 16:20</c:v>
                </c:pt>
                <c:pt idx="6027">
                  <c:v>03/04/2023 16:20</c:v>
                </c:pt>
                <c:pt idx="6028">
                  <c:v>03/04/2023 16:20</c:v>
                </c:pt>
                <c:pt idx="6029">
                  <c:v>03/04/2023 16:20</c:v>
                </c:pt>
                <c:pt idx="6030">
                  <c:v>03/04/2023 16:20</c:v>
                </c:pt>
                <c:pt idx="6031">
                  <c:v>03/04/2023 16:20</c:v>
                </c:pt>
                <c:pt idx="6032">
                  <c:v>03/04/2023 16:20</c:v>
                </c:pt>
                <c:pt idx="6033">
                  <c:v>03/04/2023 16:20</c:v>
                </c:pt>
                <c:pt idx="6034">
                  <c:v>03/04/2023 16:20</c:v>
                </c:pt>
                <c:pt idx="6035">
                  <c:v>03/04/2023 16:20</c:v>
                </c:pt>
                <c:pt idx="6036">
                  <c:v>03/04/2023 16:20</c:v>
                </c:pt>
                <c:pt idx="6037">
                  <c:v>03/04/2023 16:20</c:v>
                </c:pt>
                <c:pt idx="6038">
                  <c:v>03/04/2023 16:20</c:v>
                </c:pt>
                <c:pt idx="6039">
                  <c:v>03/04/2023 16:20</c:v>
                </c:pt>
                <c:pt idx="6040">
                  <c:v>03/04/2023 16:20</c:v>
                </c:pt>
                <c:pt idx="6041">
                  <c:v>03/04/2023 16:20</c:v>
                </c:pt>
                <c:pt idx="6042">
                  <c:v>03/04/2023 16:20</c:v>
                </c:pt>
                <c:pt idx="6043">
                  <c:v>03/04/2023 16:20</c:v>
                </c:pt>
                <c:pt idx="6044">
                  <c:v>03/04/2023 16:20</c:v>
                </c:pt>
                <c:pt idx="6045">
                  <c:v>03/04/2023 16:20</c:v>
                </c:pt>
                <c:pt idx="6046">
                  <c:v>03/04/2023 16:20</c:v>
                </c:pt>
                <c:pt idx="6047">
                  <c:v>03/04/2023 16:20</c:v>
                </c:pt>
                <c:pt idx="6048">
                  <c:v>03/04/2023 16:20</c:v>
                </c:pt>
                <c:pt idx="6049">
                  <c:v>03/04/2023 16:20</c:v>
                </c:pt>
                <c:pt idx="6050">
                  <c:v>03/04/2023 16:20</c:v>
                </c:pt>
                <c:pt idx="6051">
                  <c:v>03/04/2023 16:20</c:v>
                </c:pt>
                <c:pt idx="6052">
                  <c:v>03/04/2023 16:20</c:v>
                </c:pt>
                <c:pt idx="6053">
                  <c:v>03/04/2023 16:20</c:v>
                </c:pt>
                <c:pt idx="6054">
                  <c:v>03/04/2023 16:20</c:v>
                </c:pt>
                <c:pt idx="6055">
                  <c:v>03/04/2023 16:20</c:v>
                </c:pt>
                <c:pt idx="6056">
                  <c:v>03/04/2023 16:20</c:v>
                </c:pt>
                <c:pt idx="6057">
                  <c:v>03/04/2023 16:20</c:v>
                </c:pt>
                <c:pt idx="6058">
                  <c:v>03/04/2023 16:20</c:v>
                </c:pt>
                <c:pt idx="6059">
                  <c:v>03/04/2023 16:20</c:v>
                </c:pt>
                <c:pt idx="6060">
                  <c:v>03/04/2023 16:20</c:v>
                </c:pt>
                <c:pt idx="6061">
                  <c:v>03/04/2023 16:20</c:v>
                </c:pt>
                <c:pt idx="6062">
                  <c:v>03/04/2023 16:20</c:v>
                </c:pt>
                <c:pt idx="6063">
                  <c:v>03/04/2023 16:20</c:v>
                </c:pt>
                <c:pt idx="6064">
                  <c:v>03/04/2023 16:20</c:v>
                </c:pt>
                <c:pt idx="6065">
                  <c:v>03/04/2023 16:20</c:v>
                </c:pt>
                <c:pt idx="6066">
                  <c:v>03/04/2023 16:21</c:v>
                </c:pt>
                <c:pt idx="6067">
                  <c:v>03/04/2023 16:21</c:v>
                </c:pt>
                <c:pt idx="6068">
                  <c:v>03/04/2023 16:21</c:v>
                </c:pt>
                <c:pt idx="6069">
                  <c:v>03/04/2023 16:21</c:v>
                </c:pt>
                <c:pt idx="6070">
                  <c:v>03/04/2023 16:21</c:v>
                </c:pt>
                <c:pt idx="6071">
                  <c:v>03/04/2023 16:21</c:v>
                </c:pt>
                <c:pt idx="6072">
                  <c:v>03/04/2023 16:21</c:v>
                </c:pt>
                <c:pt idx="6073">
                  <c:v>03/04/2023 16:21</c:v>
                </c:pt>
                <c:pt idx="6074">
                  <c:v>03/04/2023 16:21</c:v>
                </c:pt>
                <c:pt idx="6075">
                  <c:v>03/04/2023 16:21</c:v>
                </c:pt>
                <c:pt idx="6076">
                  <c:v>03/04/2023 16:21</c:v>
                </c:pt>
                <c:pt idx="6077">
                  <c:v>03/04/2023 16:21</c:v>
                </c:pt>
                <c:pt idx="6078">
                  <c:v>03/04/2023 16:21</c:v>
                </c:pt>
                <c:pt idx="6079">
                  <c:v>03/04/2023 16:21</c:v>
                </c:pt>
                <c:pt idx="6080">
                  <c:v>03/04/2023 16:21</c:v>
                </c:pt>
                <c:pt idx="6081">
                  <c:v>03/04/2023 16:21</c:v>
                </c:pt>
                <c:pt idx="6082">
                  <c:v>03/04/2023 16:21</c:v>
                </c:pt>
                <c:pt idx="6083">
                  <c:v>03/04/2023 16:21</c:v>
                </c:pt>
                <c:pt idx="6084">
                  <c:v>03/04/2023 16:21</c:v>
                </c:pt>
                <c:pt idx="6085">
                  <c:v>03/04/2023 16:21</c:v>
                </c:pt>
                <c:pt idx="6086">
                  <c:v>03/04/2023 16:21</c:v>
                </c:pt>
                <c:pt idx="6087">
                  <c:v>03/04/2023 16:21</c:v>
                </c:pt>
                <c:pt idx="6088">
                  <c:v>03/04/2023 16:21</c:v>
                </c:pt>
                <c:pt idx="6089">
                  <c:v>03/04/2023 16:21</c:v>
                </c:pt>
                <c:pt idx="6090">
                  <c:v>03/04/2023 16:21</c:v>
                </c:pt>
                <c:pt idx="6091">
                  <c:v>03/04/2023 16:21</c:v>
                </c:pt>
                <c:pt idx="6092">
                  <c:v>03/04/2023 16:21</c:v>
                </c:pt>
                <c:pt idx="6093">
                  <c:v>03/04/2023 16:21</c:v>
                </c:pt>
                <c:pt idx="6094">
                  <c:v>03/04/2023 16:21</c:v>
                </c:pt>
                <c:pt idx="6095">
                  <c:v>03/04/2023 16:21</c:v>
                </c:pt>
                <c:pt idx="6096">
                  <c:v>03/04/2023 16:21</c:v>
                </c:pt>
                <c:pt idx="6097">
                  <c:v>03/04/2023 16:21</c:v>
                </c:pt>
                <c:pt idx="6098">
                  <c:v>03/04/2023 16:21</c:v>
                </c:pt>
                <c:pt idx="6099">
                  <c:v>03/04/2023 16:21</c:v>
                </c:pt>
                <c:pt idx="6100">
                  <c:v>03/04/2023 16:21</c:v>
                </c:pt>
                <c:pt idx="6101">
                  <c:v>03/04/2023 16:21</c:v>
                </c:pt>
                <c:pt idx="6102">
                  <c:v>03/04/2023 16:21</c:v>
                </c:pt>
                <c:pt idx="6103">
                  <c:v>03/04/2023 16:21</c:v>
                </c:pt>
                <c:pt idx="6104">
                  <c:v>03/04/2023 16:21</c:v>
                </c:pt>
                <c:pt idx="6105">
                  <c:v>03/04/2023 16:21</c:v>
                </c:pt>
                <c:pt idx="6106">
                  <c:v>03/04/2023 16:21</c:v>
                </c:pt>
                <c:pt idx="6107">
                  <c:v>03/04/2023 16:21</c:v>
                </c:pt>
                <c:pt idx="6108">
                  <c:v>03/04/2023 16:21</c:v>
                </c:pt>
                <c:pt idx="6109">
                  <c:v>03/04/2023 16:21</c:v>
                </c:pt>
                <c:pt idx="6110">
                  <c:v>03/04/2023 16:21</c:v>
                </c:pt>
                <c:pt idx="6111">
                  <c:v>03/04/2023 16:21</c:v>
                </c:pt>
                <c:pt idx="6112">
                  <c:v>03/04/2023 16:21</c:v>
                </c:pt>
                <c:pt idx="6113">
                  <c:v>03/04/2023 16:21</c:v>
                </c:pt>
                <c:pt idx="6114">
                  <c:v>03/04/2023 16:21</c:v>
                </c:pt>
                <c:pt idx="6115">
                  <c:v>03/04/2023 16:21</c:v>
                </c:pt>
                <c:pt idx="6116">
                  <c:v>03/04/2023 16:21</c:v>
                </c:pt>
                <c:pt idx="6117">
                  <c:v>03/04/2023 16:21</c:v>
                </c:pt>
                <c:pt idx="6118">
                  <c:v>03/04/2023 16:21</c:v>
                </c:pt>
                <c:pt idx="6119">
                  <c:v>03/04/2023 16:21</c:v>
                </c:pt>
                <c:pt idx="6120">
                  <c:v>03/04/2023 16:21</c:v>
                </c:pt>
                <c:pt idx="6121">
                  <c:v>03/04/2023 16:21</c:v>
                </c:pt>
                <c:pt idx="6122">
                  <c:v>03/04/2023 16:21</c:v>
                </c:pt>
                <c:pt idx="6123">
                  <c:v>03/04/2023 16:21</c:v>
                </c:pt>
                <c:pt idx="6124">
                  <c:v>03/04/2023 16:21</c:v>
                </c:pt>
                <c:pt idx="6125">
                  <c:v>03/04/2023 16:22</c:v>
                </c:pt>
                <c:pt idx="6126">
                  <c:v>03/04/2023 16:22</c:v>
                </c:pt>
                <c:pt idx="6127">
                  <c:v>03/04/2023 16:22</c:v>
                </c:pt>
                <c:pt idx="6128">
                  <c:v>03/04/2023 16:22</c:v>
                </c:pt>
                <c:pt idx="6129">
                  <c:v>03/04/2023 16:22</c:v>
                </c:pt>
                <c:pt idx="6130">
                  <c:v>03/04/2023 16:22</c:v>
                </c:pt>
                <c:pt idx="6131">
                  <c:v>03/04/2023 16:22</c:v>
                </c:pt>
                <c:pt idx="6132">
                  <c:v>03/04/2023 16:22</c:v>
                </c:pt>
                <c:pt idx="6133">
                  <c:v>03/04/2023 16:22</c:v>
                </c:pt>
                <c:pt idx="6134">
                  <c:v>03/04/2023 16:22</c:v>
                </c:pt>
                <c:pt idx="6135">
                  <c:v>03/04/2023 16:22</c:v>
                </c:pt>
                <c:pt idx="6136">
                  <c:v>03/04/2023 16:22</c:v>
                </c:pt>
                <c:pt idx="6137">
                  <c:v>03/04/2023 16:22</c:v>
                </c:pt>
                <c:pt idx="6138">
                  <c:v>03/04/2023 16:22</c:v>
                </c:pt>
                <c:pt idx="6139">
                  <c:v>03/04/2023 16:22</c:v>
                </c:pt>
                <c:pt idx="6140">
                  <c:v>03/04/2023 16:22</c:v>
                </c:pt>
                <c:pt idx="6141">
                  <c:v>03/04/2023 16:22</c:v>
                </c:pt>
                <c:pt idx="6142">
                  <c:v>03/04/2023 16:22</c:v>
                </c:pt>
                <c:pt idx="6143">
                  <c:v>03/04/2023 16:22</c:v>
                </c:pt>
                <c:pt idx="6144">
                  <c:v>03/04/2023 16:22</c:v>
                </c:pt>
                <c:pt idx="6145">
                  <c:v>03/04/2023 16:22</c:v>
                </c:pt>
                <c:pt idx="6146">
                  <c:v>03/04/2023 16:22</c:v>
                </c:pt>
                <c:pt idx="6147">
                  <c:v>03/04/2023 16:22</c:v>
                </c:pt>
                <c:pt idx="6148">
                  <c:v>03/04/2023 16:22</c:v>
                </c:pt>
                <c:pt idx="6149">
                  <c:v>03/04/2023 16:22</c:v>
                </c:pt>
                <c:pt idx="6150">
                  <c:v>03/04/2023 16:22</c:v>
                </c:pt>
                <c:pt idx="6151">
                  <c:v>03/04/2023 16:22</c:v>
                </c:pt>
                <c:pt idx="6152">
                  <c:v>03/04/2023 16:22</c:v>
                </c:pt>
                <c:pt idx="6153">
                  <c:v>03/04/2023 16:22</c:v>
                </c:pt>
                <c:pt idx="6154">
                  <c:v>03/04/2023 16:22</c:v>
                </c:pt>
                <c:pt idx="6155">
                  <c:v>03/04/2023 16:22</c:v>
                </c:pt>
                <c:pt idx="6156">
                  <c:v>03/04/2023 16:22</c:v>
                </c:pt>
                <c:pt idx="6157">
                  <c:v>03/04/2023 16:22</c:v>
                </c:pt>
                <c:pt idx="6158">
                  <c:v>03/04/2023 16:22</c:v>
                </c:pt>
                <c:pt idx="6159">
                  <c:v>03/04/2023 16:22</c:v>
                </c:pt>
                <c:pt idx="6160">
                  <c:v>03/04/2023 16:22</c:v>
                </c:pt>
                <c:pt idx="6161">
                  <c:v>03/04/2023 16:22</c:v>
                </c:pt>
                <c:pt idx="6162">
                  <c:v>03/04/2023 16:22</c:v>
                </c:pt>
                <c:pt idx="6163">
                  <c:v>03/04/2023 16:22</c:v>
                </c:pt>
                <c:pt idx="6164">
                  <c:v>03/04/2023 16:22</c:v>
                </c:pt>
                <c:pt idx="6165">
                  <c:v>03/04/2023 16:22</c:v>
                </c:pt>
                <c:pt idx="6166">
                  <c:v>03/04/2023 16:22</c:v>
                </c:pt>
                <c:pt idx="6167">
                  <c:v>03/04/2023 16:22</c:v>
                </c:pt>
                <c:pt idx="6168">
                  <c:v>03/04/2023 16:22</c:v>
                </c:pt>
                <c:pt idx="6169">
                  <c:v>03/04/2023 16:22</c:v>
                </c:pt>
                <c:pt idx="6170">
                  <c:v>03/04/2023 16:22</c:v>
                </c:pt>
                <c:pt idx="6171">
                  <c:v>03/04/2023 16:22</c:v>
                </c:pt>
                <c:pt idx="6172">
                  <c:v>03/04/2023 16:22</c:v>
                </c:pt>
                <c:pt idx="6173">
                  <c:v>03/04/2023 16:22</c:v>
                </c:pt>
                <c:pt idx="6174">
                  <c:v>03/04/2023 16:22</c:v>
                </c:pt>
                <c:pt idx="6175">
                  <c:v>03/04/2023 16:22</c:v>
                </c:pt>
                <c:pt idx="6176">
                  <c:v>03/04/2023 16:22</c:v>
                </c:pt>
                <c:pt idx="6177">
                  <c:v>03/04/2023 16:22</c:v>
                </c:pt>
                <c:pt idx="6178">
                  <c:v>03/04/2023 16:22</c:v>
                </c:pt>
                <c:pt idx="6179">
                  <c:v>03/04/2023 16:22</c:v>
                </c:pt>
                <c:pt idx="6180">
                  <c:v>03/04/2023 16:22</c:v>
                </c:pt>
                <c:pt idx="6181">
                  <c:v>03/04/2023 16:22</c:v>
                </c:pt>
                <c:pt idx="6182">
                  <c:v>03/04/2023 16:22</c:v>
                </c:pt>
                <c:pt idx="6183">
                  <c:v>03/04/2023 16:22</c:v>
                </c:pt>
                <c:pt idx="6184">
                  <c:v>03/04/2023 16:22</c:v>
                </c:pt>
                <c:pt idx="6185">
                  <c:v>03/04/2023 16:23</c:v>
                </c:pt>
                <c:pt idx="6186">
                  <c:v>03/04/2023 16:23</c:v>
                </c:pt>
                <c:pt idx="6187">
                  <c:v>03/04/2023 16:23</c:v>
                </c:pt>
                <c:pt idx="6188">
                  <c:v>03/04/2023 16:23</c:v>
                </c:pt>
                <c:pt idx="6189">
                  <c:v>03/04/2023 16:23</c:v>
                </c:pt>
                <c:pt idx="6190">
                  <c:v>03/04/2023 16:23</c:v>
                </c:pt>
                <c:pt idx="6191">
                  <c:v>03/04/2023 16:23</c:v>
                </c:pt>
                <c:pt idx="6192">
                  <c:v>03/04/2023 16:23</c:v>
                </c:pt>
                <c:pt idx="6193">
                  <c:v>03/04/2023 16:23</c:v>
                </c:pt>
                <c:pt idx="6194">
                  <c:v>03/04/2023 16:23</c:v>
                </c:pt>
                <c:pt idx="6195">
                  <c:v>03/04/2023 16:23</c:v>
                </c:pt>
                <c:pt idx="6196">
                  <c:v>03/04/2023 16:23</c:v>
                </c:pt>
                <c:pt idx="6197">
                  <c:v>03/04/2023 16:23</c:v>
                </c:pt>
                <c:pt idx="6198">
                  <c:v>03/04/2023 16:23</c:v>
                </c:pt>
                <c:pt idx="6199">
                  <c:v>03/04/2023 16:23</c:v>
                </c:pt>
                <c:pt idx="6200">
                  <c:v>03/04/2023 16:23</c:v>
                </c:pt>
                <c:pt idx="6201">
                  <c:v>03/04/2023 16:23</c:v>
                </c:pt>
                <c:pt idx="6202">
                  <c:v>03/04/2023 16:23</c:v>
                </c:pt>
                <c:pt idx="6203">
                  <c:v>03/04/2023 16:23</c:v>
                </c:pt>
                <c:pt idx="6204">
                  <c:v>03/04/2023 16:23</c:v>
                </c:pt>
                <c:pt idx="6205">
                  <c:v>03/04/2023 16:23</c:v>
                </c:pt>
                <c:pt idx="6206">
                  <c:v>03/04/2023 16:23</c:v>
                </c:pt>
                <c:pt idx="6207">
                  <c:v>03/04/2023 16:23</c:v>
                </c:pt>
                <c:pt idx="6208">
                  <c:v>03/04/2023 16:23</c:v>
                </c:pt>
                <c:pt idx="6209">
                  <c:v>03/04/2023 16:23</c:v>
                </c:pt>
                <c:pt idx="6210">
                  <c:v>03/04/2023 16:23</c:v>
                </c:pt>
                <c:pt idx="6211">
                  <c:v>03/04/2023 16:23</c:v>
                </c:pt>
                <c:pt idx="6212">
                  <c:v>03/04/2023 16:23</c:v>
                </c:pt>
                <c:pt idx="6213">
                  <c:v>03/04/2023 16:23</c:v>
                </c:pt>
                <c:pt idx="6214">
                  <c:v>03/04/2023 16:23</c:v>
                </c:pt>
                <c:pt idx="6215">
                  <c:v>03/04/2023 16:23</c:v>
                </c:pt>
                <c:pt idx="6216">
                  <c:v>03/04/2023 16:23</c:v>
                </c:pt>
                <c:pt idx="6217">
                  <c:v>03/04/2023 16:23</c:v>
                </c:pt>
                <c:pt idx="6218">
                  <c:v>03/04/2023 16:23</c:v>
                </c:pt>
                <c:pt idx="6219">
                  <c:v>03/04/2023 16:23</c:v>
                </c:pt>
                <c:pt idx="6220">
                  <c:v>03/04/2023 16:23</c:v>
                </c:pt>
                <c:pt idx="6221">
                  <c:v>03/04/2023 16:23</c:v>
                </c:pt>
                <c:pt idx="6222">
                  <c:v>03/04/2023 16:23</c:v>
                </c:pt>
                <c:pt idx="6223">
                  <c:v>03/04/2023 16:23</c:v>
                </c:pt>
                <c:pt idx="6224">
                  <c:v>03/04/2023 16:23</c:v>
                </c:pt>
                <c:pt idx="6225">
                  <c:v>03/04/2023 16:23</c:v>
                </c:pt>
                <c:pt idx="6226">
                  <c:v>03/04/2023 16:23</c:v>
                </c:pt>
                <c:pt idx="6227">
                  <c:v>03/04/2023 16:23</c:v>
                </c:pt>
                <c:pt idx="6228">
                  <c:v>03/04/2023 16:23</c:v>
                </c:pt>
                <c:pt idx="6229">
                  <c:v>03/04/2023 16:23</c:v>
                </c:pt>
                <c:pt idx="6230">
                  <c:v>03/04/2023 16:23</c:v>
                </c:pt>
                <c:pt idx="6231">
                  <c:v>03/04/2023 16:23</c:v>
                </c:pt>
                <c:pt idx="6232">
                  <c:v>03/04/2023 16:23</c:v>
                </c:pt>
                <c:pt idx="6233">
                  <c:v>03/04/2023 16:23</c:v>
                </c:pt>
                <c:pt idx="6234">
                  <c:v>03/04/2023 16:23</c:v>
                </c:pt>
                <c:pt idx="6235">
                  <c:v>03/04/2023 16:23</c:v>
                </c:pt>
                <c:pt idx="6236">
                  <c:v>03/04/2023 16:23</c:v>
                </c:pt>
                <c:pt idx="6237">
                  <c:v>03/04/2023 16:23</c:v>
                </c:pt>
                <c:pt idx="6238">
                  <c:v>03/04/2023 16:23</c:v>
                </c:pt>
                <c:pt idx="6239">
                  <c:v>03/04/2023 16:23</c:v>
                </c:pt>
                <c:pt idx="6240">
                  <c:v>03/04/2023 16:23</c:v>
                </c:pt>
                <c:pt idx="6241">
                  <c:v>03/04/2023 16:23</c:v>
                </c:pt>
                <c:pt idx="6242">
                  <c:v>03/04/2023 16:23</c:v>
                </c:pt>
                <c:pt idx="6243">
                  <c:v>03/04/2023 16:23</c:v>
                </c:pt>
                <c:pt idx="6244">
                  <c:v>03/04/2023 16:23</c:v>
                </c:pt>
                <c:pt idx="6245">
                  <c:v>03/04/2023 16:24</c:v>
                </c:pt>
                <c:pt idx="6246">
                  <c:v>03/04/2023 16:24</c:v>
                </c:pt>
                <c:pt idx="6247">
                  <c:v>03/04/2023 16:24</c:v>
                </c:pt>
                <c:pt idx="6248">
                  <c:v>03/04/2023 16:24</c:v>
                </c:pt>
                <c:pt idx="6249">
                  <c:v>03/04/2023 16:24</c:v>
                </c:pt>
                <c:pt idx="6250">
                  <c:v>03/04/2023 16:24</c:v>
                </c:pt>
                <c:pt idx="6251">
                  <c:v>03/04/2023 16:24</c:v>
                </c:pt>
                <c:pt idx="6252">
                  <c:v>03/04/2023 16:24</c:v>
                </c:pt>
                <c:pt idx="6253">
                  <c:v>03/04/2023 16:24</c:v>
                </c:pt>
                <c:pt idx="6254">
                  <c:v>03/04/2023 16:24</c:v>
                </c:pt>
                <c:pt idx="6255">
                  <c:v>03/04/2023 16:24</c:v>
                </c:pt>
                <c:pt idx="6256">
                  <c:v>03/04/2023 16:24</c:v>
                </c:pt>
                <c:pt idx="6257">
                  <c:v>03/04/2023 16:24</c:v>
                </c:pt>
                <c:pt idx="6258">
                  <c:v>03/04/2023 16:24</c:v>
                </c:pt>
                <c:pt idx="6259">
                  <c:v>03/04/2023 16:24</c:v>
                </c:pt>
                <c:pt idx="6260">
                  <c:v>03/04/2023 16:24</c:v>
                </c:pt>
                <c:pt idx="6261">
                  <c:v>03/04/2023 16:24</c:v>
                </c:pt>
                <c:pt idx="6262">
                  <c:v>03/04/2023 16:24</c:v>
                </c:pt>
                <c:pt idx="6263">
                  <c:v>03/04/2023 16:24</c:v>
                </c:pt>
                <c:pt idx="6264">
                  <c:v>03/04/2023 16:24</c:v>
                </c:pt>
                <c:pt idx="6265">
                  <c:v>03/04/2023 16:24</c:v>
                </c:pt>
                <c:pt idx="6266">
                  <c:v>03/04/2023 16:24</c:v>
                </c:pt>
                <c:pt idx="6267">
                  <c:v>03/04/2023 16:24</c:v>
                </c:pt>
                <c:pt idx="6268">
                  <c:v>03/04/2023 16:24</c:v>
                </c:pt>
                <c:pt idx="6269">
                  <c:v>03/04/2023 16:24</c:v>
                </c:pt>
                <c:pt idx="6270">
                  <c:v>03/04/2023 16:24</c:v>
                </c:pt>
                <c:pt idx="6271">
                  <c:v>03/04/2023 16:24</c:v>
                </c:pt>
                <c:pt idx="6272">
                  <c:v>03/04/2023 16:24</c:v>
                </c:pt>
                <c:pt idx="6273">
                  <c:v>03/04/2023 16:24</c:v>
                </c:pt>
                <c:pt idx="6274">
                  <c:v>03/04/2023 16:24</c:v>
                </c:pt>
                <c:pt idx="6275">
                  <c:v>03/04/2023 16:24</c:v>
                </c:pt>
                <c:pt idx="6276">
                  <c:v>03/04/2023 16:24</c:v>
                </c:pt>
                <c:pt idx="6277">
                  <c:v>03/04/2023 16:24</c:v>
                </c:pt>
                <c:pt idx="6278">
                  <c:v>03/04/2023 16:24</c:v>
                </c:pt>
                <c:pt idx="6279">
                  <c:v>03/04/2023 16:24</c:v>
                </c:pt>
                <c:pt idx="6280">
                  <c:v>03/04/2023 16:24</c:v>
                </c:pt>
                <c:pt idx="6281">
                  <c:v>03/04/2023 16:24</c:v>
                </c:pt>
                <c:pt idx="6282">
                  <c:v>03/04/2023 16:24</c:v>
                </c:pt>
                <c:pt idx="6283">
                  <c:v>03/04/2023 16:24</c:v>
                </c:pt>
                <c:pt idx="6284">
                  <c:v>03/04/2023 16:24</c:v>
                </c:pt>
                <c:pt idx="6285">
                  <c:v>03/04/2023 16:24</c:v>
                </c:pt>
                <c:pt idx="6286">
                  <c:v>03/04/2023 16:24</c:v>
                </c:pt>
                <c:pt idx="6287">
                  <c:v>03/04/2023 16:24</c:v>
                </c:pt>
                <c:pt idx="6288">
                  <c:v>03/04/2023 16:24</c:v>
                </c:pt>
                <c:pt idx="6289">
                  <c:v>03/04/2023 16:24</c:v>
                </c:pt>
                <c:pt idx="6290">
                  <c:v>03/04/2023 16:24</c:v>
                </c:pt>
                <c:pt idx="6291">
                  <c:v>03/04/2023 16:24</c:v>
                </c:pt>
                <c:pt idx="6292">
                  <c:v>03/04/2023 16:24</c:v>
                </c:pt>
                <c:pt idx="6293">
                  <c:v>03/04/2023 16:24</c:v>
                </c:pt>
                <c:pt idx="6294">
                  <c:v>03/04/2023 16:24</c:v>
                </c:pt>
                <c:pt idx="6295">
                  <c:v>03/04/2023 16:24</c:v>
                </c:pt>
                <c:pt idx="6296">
                  <c:v>03/04/2023 16:24</c:v>
                </c:pt>
                <c:pt idx="6297">
                  <c:v>03/04/2023 16:24</c:v>
                </c:pt>
                <c:pt idx="6298">
                  <c:v>03/04/2023 16:24</c:v>
                </c:pt>
                <c:pt idx="6299">
                  <c:v>03/04/2023 16:24</c:v>
                </c:pt>
                <c:pt idx="6300">
                  <c:v>03/04/2023 16:24</c:v>
                </c:pt>
                <c:pt idx="6301">
                  <c:v>03/04/2023 16:24</c:v>
                </c:pt>
                <c:pt idx="6302">
                  <c:v>03/04/2023 16:24</c:v>
                </c:pt>
                <c:pt idx="6303">
                  <c:v>03/04/2023 16:24</c:v>
                </c:pt>
                <c:pt idx="6304">
                  <c:v>03/04/2023 16:25</c:v>
                </c:pt>
                <c:pt idx="6305">
                  <c:v>03/04/2023 16:25</c:v>
                </c:pt>
                <c:pt idx="6306">
                  <c:v>03/04/2023 16:25</c:v>
                </c:pt>
                <c:pt idx="6307">
                  <c:v>03/04/2023 16:25</c:v>
                </c:pt>
                <c:pt idx="6308">
                  <c:v>03/04/2023 16:25</c:v>
                </c:pt>
                <c:pt idx="6309">
                  <c:v>03/04/2023 16:25</c:v>
                </c:pt>
                <c:pt idx="6310">
                  <c:v>03/04/2023 16:25</c:v>
                </c:pt>
                <c:pt idx="6311">
                  <c:v>03/04/2023 16:25</c:v>
                </c:pt>
                <c:pt idx="6312">
                  <c:v>03/04/2023 16:25</c:v>
                </c:pt>
                <c:pt idx="6313">
                  <c:v>03/04/2023 16:25</c:v>
                </c:pt>
                <c:pt idx="6314">
                  <c:v>03/04/2023 16:25</c:v>
                </c:pt>
                <c:pt idx="6315">
                  <c:v>03/04/2023 16:25</c:v>
                </c:pt>
                <c:pt idx="6316">
                  <c:v>03/04/2023 16:25</c:v>
                </c:pt>
                <c:pt idx="6317">
                  <c:v>03/04/2023 16:25</c:v>
                </c:pt>
                <c:pt idx="6318">
                  <c:v>03/04/2023 16:25</c:v>
                </c:pt>
                <c:pt idx="6319">
                  <c:v>03/04/2023 16:25</c:v>
                </c:pt>
                <c:pt idx="6320">
                  <c:v>03/04/2023 16:25</c:v>
                </c:pt>
                <c:pt idx="6321">
                  <c:v>03/04/2023 16:25</c:v>
                </c:pt>
                <c:pt idx="6322">
                  <c:v>03/04/2023 16:25</c:v>
                </c:pt>
                <c:pt idx="6323">
                  <c:v>03/04/2023 16:25</c:v>
                </c:pt>
                <c:pt idx="6324">
                  <c:v>03/04/2023 16:25</c:v>
                </c:pt>
                <c:pt idx="6325">
                  <c:v>03/04/2023 16:25</c:v>
                </c:pt>
                <c:pt idx="6326">
                  <c:v>03/04/2023 16:25</c:v>
                </c:pt>
                <c:pt idx="6327">
                  <c:v>03/04/2023 16:25</c:v>
                </c:pt>
                <c:pt idx="6328">
                  <c:v>03/04/2023 16:25</c:v>
                </c:pt>
                <c:pt idx="6329">
                  <c:v>03/04/2023 16:25</c:v>
                </c:pt>
                <c:pt idx="6330">
                  <c:v>03/04/2023 16:25</c:v>
                </c:pt>
                <c:pt idx="6331">
                  <c:v>03/04/2023 16:25</c:v>
                </c:pt>
                <c:pt idx="6332">
                  <c:v>03/04/2023 16:25</c:v>
                </c:pt>
                <c:pt idx="6333">
                  <c:v>03/04/2023 16:25</c:v>
                </c:pt>
                <c:pt idx="6334">
                  <c:v>03/04/2023 16:25</c:v>
                </c:pt>
                <c:pt idx="6335">
                  <c:v>03/04/2023 16:25</c:v>
                </c:pt>
                <c:pt idx="6336">
                  <c:v>03/04/2023 16:25</c:v>
                </c:pt>
                <c:pt idx="6337">
                  <c:v>03/04/2023 16:25</c:v>
                </c:pt>
                <c:pt idx="6338">
                  <c:v>03/04/2023 16:25</c:v>
                </c:pt>
                <c:pt idx="6339">
                  <c:v>03/04/2023 16:25</c:v>
                </c:pt>
                <c:pt idx="6340">
                  <c:v>03/04/2023 16:25</c:v>
                </c:pt>
                <c:pt idx="6341">
                  <c:v>03/04/2023 16:25</c:v>
                </c:pt>
                <c:pt idx="6342">
                  <c:v>03/04/2023 16:25</c:v>
                </c:pt>
                <c:pt idx="6343">
                  <c:v>03/04/2023 16:25</c:v>
                </c:pt>
                <c:pt idx="6344">
                  <c:v>03/04/2023 16:25</c:v>
                </c:pt>
                <c:pt idx="6345">
                  <c:v>03/04/2023 16:25</c:v>
                </c:pt>
                <c:pt idx="6346">
                  <c:v>03/04/2023 16:25</c:v>
                </c:pt>
                <c:pt idx="6347">
                  <c:v>03/04/2023 16:25</c:v>
                </c:pt>
                <c:pt idx="6348">
                  <c:v>03/04/2023 16:25</c:v>
                </c:pt>
                <c:pt idx="6349">
                  <c:v>03/04/2023 16:25</c:v>
                </c:pt>
                <c:pt idx="6350">
                  <c:v>03/04/2023 16:25</c:v>
                </c:pt>
                <c:pt idx="6351">
                  <c:v>03/04/2023 16:25</c:v>
                </c:pt>
                <c:pt idx="6352">
                  <c:v>03/04/2023 16:25</c:v>
                </c:pt>
                <c:pt idx="6353">
                  <c:v>03/04/2023 16:25</c:v>
                </c:pt>
                <c:pt idx="6354">
                  <c:v>03/04/2023 16:25</c:v>
                </c:pt>
                <c:pt idx="6355">
                  <c:v>03/04/2023 16:25</c:v>
                </c:pt>
                <c:pt idx="6356">
                  <c:v>03/04/2023 16:25</c:v>
                </c:pt>
                <c:pt idx="6357">
                  <c:v>03/04/2023 16:25</c:v>
                </c:pt>
                <c:pt idx="6358">
                  <c:v>03/04/2023 16:25</c:v>
                </c:pt>
                <c:pt idx="6359">
                  <c:v>03/04/2023 16:25</c:v>
                </c:pt>
                <c:pt idx="6360">
                  <c:v>03/04/2023 16:25</c:v>
                </c:pt>
                <c:pt idx="6361">
                  <c:v>03/04/2023 16:25</c:v>
                </c:pt>
                <c:pt idx="6362">
                  <c:v>03/04/2023 16:25</c:v>
                </c:pt>
                <c:pt idx="6363">
                  <c:v>03/04/2023 16:25</c:v>
                </c:pt>
                <c:pt idx="6364">
                  <c:v>03/04/2023 16:26</c:v>
                </c:pt>
                <c:pt idx="6365">
                  <c:v>03/04/2023 16:26</c:v>
                </c:pt>
                <c:pt idx="6366">
                  <c:v>03/04/2023 16:26</c:v>
                </c:pt>
                <c:pt idx="6367">
                  <c:v>03/04/2023 16:26</c:v>
                </c:pt>
                <c:pt idx="6368">
                  <c:v>03/04/2023 16:26</c:v>
                </c:pt>
                <c:pt idx="6369">
                  <c:v>03/04/2023 16:26</c:v>
                </c:pt>
                <c:pt idx="6370">
                  <c:v>03/04/2023 16:26</c:v>
                </c:pt>
                <c:pt idx="6371">
                  <c:v>03/04/2023 16:26</c:v>
                </c:pt>
                <c:pt idx="6372">
                  <c:v>03/04/2023 16:26</c:v>
                </c:pt>
                <c:pt idx="6373">
                  <c:v>03/04/2023 16:26</c:v>
                </c:pt>
                <c:pt idx="6374">
                  <c:v>03/04/2023 16:26</c:v>
                </c:pt>
                <c:pt idx="6375">
                  <c:v>03/04/2023 16:26</c:v>
                </c:pt>
                <c:pt idx="6376">
                  <c:v>03/04/2023 16:26</c:v>
                </c:pt>
                <c:pt idx="6377">
                  <c:v>03/04/2023 16:26</c:v>
                </c:pt>
                <c:pt idx="6378">
                  <c:v>03/04/2023 16:26</c:v>
                </c:pt>
                <c:pt idx="6379">
                  <c:v>03/04/2023 16:26</c:v>
                </c:pt>
                <c:pt idx="6380">
                  <c:v>03/04/2023 16:26</c:v>
                </c:pt>
                <c:pt idx="6381">
                  <c:v>03/04/2023 16:26</c:v>
                </c:pt>
                <c:pt idx="6382">
                  <c:v>03/04/2023 16:26</c:v>
                </c:pt>
                <c:pt idx="6383">
                  <c:v>03/04/2023 16:26</c:v>
                </c:pt>
                <c:pt idx="6384">
                  <c:v>03/04/2023 16:26</c:v>
                </c:pt>
                <c:pt idx="6385">
                  <c:v>03/04/2023 16:26</c:v>
                </c:pt>
                <c:pt idx="6386">
                  <c:v>03/04/2023 16:26</c:v>
                </c:pt>
                <c:pt idx="6387">
                  <c:v>03/04/2023 16:26</c:v>
                </c:pt>
                <c:pt idx="6388">
                  <c:v>03/04/2023 16:26</c:v>
                </c:pt>
                <c:pt idx="6389">
                  <c:v>03/04/2023 16:26</c:v>
                </c:pt>
                <c:pt idx="6390">
                  <c:v>03/04/2023 16:26</c:v>
                </c:pt>
                <c:pt idx="6391">
                  <c:v>03/04/2023 16:26</c:v>
                </c:pt>
                <c:pt idx="6392">
                  <c:v>03/04/2023 16:26</c:v>
                </c:pt>
                <c:pt idx="6393">
                  <c:v>03/04/2023 16:26</c:v>
                </c:pt>
                <c:pt idx="6394">
                  <c:v>03/04/2023 16:26</c:v>
                </c:pt>
                <c:pt idx="6395">
                  <c:v>03/04/2023 16:26</c:v>
                </c:pt>
                <c:pt idx="6396">
                  <c:v>03/04/2023 16:26</c:v>
                </c:pt>
                <c:pt idx="6397">
                  <c:v>03/04/2023 16:26</c:v>
                </c:pt>
                <c:pt idx="6398">
                  <c:v>03/04/2023 16:26</c:v>
                </c:pt>
                <c:pt idx="6399">
                  <c:v>03/04/2023 16:26</c:v>
                </c:pt>
                <c:pt idx="6400">
                  <c:v>03/04/2023 16:26</c:v>
                </c:pt>
                <c:pt idx="6401">
                  <c:v>03/04/2023 16:26</c:v>
                </c:pt>
                <c:pt idx="6402">
                  <c:v>03/04/2023 16:26</c:v>
                </c:pt>
                <c:pt idx="6403">
                  <c:v>03/04/2023 16:26</c:v>
                </c:pt>
                <c:pt idx="6404">
                  <c:v>03/04/2023 16:26</c:v>
                </c:pt>
                <c:pt idx="6405">
                  <c:v>03/04/2023 16:26</c:v>
                </c:pt>
                <c:pt idx="6406">
                  <c:v>03/04/2023 16:26</c:v>
                </c:pt>
                <c:pt idx="6407">
                  <c:v>03/04/2023 16:26</c:v>
                </c:pt>
                <c:pt idx="6408">
                  <c:v>03/04/2023 16:26</c:v>
                </c:pt>
                <c:pt idx="6409">
                  <c:v>03/04/2023 16:26</c:v>
                </c:pt>
                <c:pt idx="6410">
                  <c:v>03/04/2023 16:26</c:v>
                </c:pt>
                <c:pt idx="6411">
                  <c:v>03/04/2023 16:26</c:v>
                </c:pt>
                <c:pt idx="6412">
                  <c:v>03/04/2023 16:26</c:v>
                </c:pt>
                <c:pt idx="6413">
                  <c:v>03/04/2023 16:26</c:v>
                </c:pt>
                <c:pt idx="6414">
                  <c:v>03/04/2023 16:26</c:v>
                </c:pt>
                <c:pt idx="6415">
                  <c:v>03/04/2023 16:26</c:v>
                </c:pt>
                <c:pt idx="6416">
                  <c:v>03/04/2023 16:26</c:v>
                </c:pt>
                <c:pt idx="6417">
                  <c:v>03/04/2023 16:26</c:v>
                </c:pt>
                <c:pt idx="6418">
                  <c:v>03/04/2023 16:26</c:v>
                </c:pt>
                <c:pt idx="6419">
                  <c:v>03/04/2023 16:26</c:v>
                </c:pt>
                <c:pt idx="6420">
                  <c:v>03/04/2023 16:26</c:v>
                </c:pt>
                <c:pt idx="6421">
                  <c:v>03/04/2023 16:26</c:v>
                </c:pt>
                <c:pt idx="6422">
                  <c:v>03/04/2023 16:26</c:v>
                </c:pt>
                <c:pt idx="6423">
                  <c:v>03/04/2023 16:26</c:v>
                </c:pt>
                <c:pt idx="6424">
                  <c:v>03/04/2023 16:27</c:v>
                </c:pt>
                <c:pt idx="6425">
                  <c:v>03/04/2023 16:27</c:v>
                </c:pt>
                <c:pt idx="6426">
                  <c:v>03/04/2023 16:27</c:v>
                </c:pt>
                <c:pt idx="6427">
                  <c:v>03/04/2023 16:27</c:v>
                </c:pt>
                <c:pt idx="6428">
                  <c:v>03/04/2023 16:27</c:v>
                </c:pt>
                <c:pt idx="6429">
                  <c:v>03/04/2023 16:27</c:v>
                </c:pt>
                <c:pt idx="6430">
                  <c:v>03/04/2023 16:27</c:v>
                </c:pt>
                <c:pt idx="6431">
                  <c:v>03/04/2023 16:27</c:v>
                </c:pt>
                <c:pt idx="6432">
                  <c:v>03/04/2023 16:27</c:v>
                </c:pt>
                <c:pt idx="6433">
                  <c:v>03/04/2023 16:27</c:v>
                </c:pt>
                <c:pt idx="6434">
                  <c:v>03/04/2023 16:27</c:v>
                </c:pt>
                <c:pt idx="6435">
                  <c:v>03/04/2023 16:27</c:v>
                </c:pt>
                <c:pt idx="6436">
                  <c:v>03/04/2023 16:27</c:v>
                </c:pt>
                <c:pt idx="6437">
                  <c:v>03/04/2023 16:27</c:v>
                </c:pt>
                <c:pt idx="6438">
                  <c:v>03/04/2023 16:27</c:v>
                </c:pt>
                <c:pt idx="6439">
                  <c:v>03/04/2023 16:27</c:v>
                </c:pt>
                <c:pt idx="6440">
                  <c:v>03/04/2023 16:27</c:v>
                </c:pt>
                <c:pt idx="6441">
                  <c:v>03/04/2023 16:27</c:v>
                </c:pt>
                <c:pt idx="6442">
                  <c:v>03/04/2023 16:27</c:v>
                </c:pt>
                <c:pt idx="6443">
                  <c:v>03/04/2023 16:27</c:v>
                </c:pt>
                <c:pt idx="6444">
                  <c:v>03/04/2023 16:27</c:v>
                </c:pt>
                <c:pt idx="6445">
                  <c:v>03/04/2023 16:27</c:v>
                </c:pt>
                <c:pt idx="6446">
                  <c:v>03/04/2023 16:27</c:v>
                </c:pt>
                <c:pt idx="6447">
                  <c:v>03/04/2023 16:27</c:v>
                </c:pt>
                <c:pt idx="6448">
                  <c:v>03/04/2023 16:27</c:v>
                </c:pt>
                <c:pt idx="6449">
                  <c:v>03/04/2023 16:27</c:v>
                </c:pt>
                <c:pt idx="6450">
                  <c:v>03/04/2023 16:27</c:v>
                </c:pt>
                <c:pt idx="6451">
                  <c:v>03/04/2023 16:27</c:v>
                </c:pt>
                <c:pt idx="6452">
                  <c:v>03/04/2023 16:27</c:v>
                </c:pt>
                <c:pt idx="6453">
                  <c:v>03/04/2023 16:27</c:v>
                </c:pt>
                <c:pt idx="6454">
                  <c:v>03/04/2023 16:27</c:v>
                </c:pt>
                <c:pt idx="6455">
                  <c:v>03/04/2023 16:27</c:v>
                </c:pt>
                <c:pt idx="6456">
                  <c:v>03/04/2023 16:27</c:v>
                </c:pt>
                <c:pt idx="6457">
                  <c:v>03/04/2023 16:27</c:v>
                </c:pt>
                <c:pt idx="6458">
                  <c:v>03/04/2023 16:27</c:v>
                </c:pt>
                <c:pt idx="6459">
                  <c:v>03/04/2023 16:27</c:v>
                </c:pt>
                <c:pt idx="6460">
                  <c:v>03/04/2023 16:27</c:v>
                </c:pt>
                <c:pt idx="6461">
                  <c:v>03/04/2023 16:27</c:v>
                </c:pt>
                <c:pt idx="6462">
                  <c:v>03/04/2023 16:27</c:v>
                </c:pt>
                <c:pt idx="6463">
                  <c:v>03/04/2023 16:27</c:v>
                </c:pt>
                <c:pt idx="6464">
                  <c:v>03/04/2023 16:27</c:v>
                </c:pt>
                <c:pt idx="6465">
                  <c:v>03/04/2023 16:27</c:v>
                </c:pt>
                <c:pt idx="6466">
                  <c:v>03/04/2023 16:27</c:v>
                </c:pt>
                <c:pt idx="6467">
                  <c:v>03/04/2023 16:27</c:v>
                </c:pt>
                <c:pt idx="6468">
                  <c:v>03/04/2023 16:27</c:v>
                </c:pt>
                <c:pt idx="6469">
                  <c:v>03/04/2023 16:27</c:v>
                </c:pt>
                <c:pt idx="6470">
                  <c:v>03/04/2023 16:27</c:v>
                </c:pt>
                <c:pt idx="6471">
                  <c:v>03/04/2023 16:27</c:v>
                </c:pt>
                <c:pt idx="6472">
                  <c:v>03/04/2023 16:27</c:v>
                </c:pt>
                <c:pt idx="6473">
                  <c:v>03/04/2023 16:27</c:v>
                </c:pt>
                <c:pt idx="6474">
                  <c:v>03/04/2023 16:27</c:v>
                </c:pt>
                <c:pt idx="6475">
                  <c:v>03/04/2023 16:27</c:v>
                </c:pt>
                <c:pt idx="6476">
                  <c:v>03/04/2023 16:27</c:v>
                </c:pt>
                <c:pt idx="6477">
                  <c:v>03/04/2023 16:27</c:v>
                </c:pt>
                <c:pt idx="6478">
                  <c:v>03/04/2023 16:27</c:v>
                </c:pt>
                <c:pt idx="6479">
                  <c:v>03/04/2023 16:27</c:v>
                </c:pt>
                <c:pt idx="6480">
                  <c:v>03/04/2023 16:27</c:v>
                </c:pt>
                <c:pt idx="6481">
                  <c:v>03/04/2023 16:27</c:v>
                </c:pt>
                <c:pt idx="6482">
                  <c:v>03/04/2023 16:27</c:v>
                </c:pt>
                <c:pt idx="6483">
                  <c:v>03/04/2023 16:27</c:v>
                </c:pt>
                <c:pt idx="6484">
                  <c:v>03/04/2023 16:28</c:v>
                </c:pt>
                <c:pt idx="6485">
                  <c:v>03/04/2023 16:28</c:v>
                </c:pt>
                <c:pt idx="6486">
                  <c:v>03/04/2023 16:28</c:v>
                </c:pt>
                <c:pt idx="6487">
                  <c:v>03/04/2023 16:28</c:v>
                </c:pt>
                <c:pt idx="6488">
                  <c:v>03/04/2023 16:28</c:v>
                </c:pt>
                <c:pt idx="6489">
                  <c:v>03/04/2023 16:28</c:v>
                </c:pt>
                <c:pt idx="6490">
                  <c:v>03/04/2023 16:28</c:v>
                </c:pt>
                <c:pt idx="6491">
                  <c:v>03/04/2023 16:28</c:v>
                </c:pt>
                <c:pt idx="6492">
                  <c:v>03/04/2023 16:28</c:v>
                </c:pt>
                <c:pt idx="6493">
                  <c:v>03/04/2023 16:28</c:v>
                </c:pt>
                <c:pt idx="6494">
                  <c:v>03/04/2023 16:28</c:v>
                </c:pt>
                <c:pt idx="6495">
                  <c:v>03/04/2023 16:28</c:v>
                </c:pt>
                <c:pt idx="6496">
                  <c:v>03/04/2023 16:28</c:v>
                </c:pt>
                <c:pt idx="6497">
                  <c:v>03/04/2023 16:28</c:v>
                </c:pt>
                <c:pt idx="6498">
                  <c:v>03/04/2023 16:28</c:v>
                </c:pt>
                <c:pt idx="6499">
                  <c:v>03/04/2023 16:28</c:v>
                </c:pt>
                <c:pt idx="6500">
                  <c:v>03/04/2023 16:28</c:v>
                </c:pt>
                <c:pt idx="6501">
                  <c:v>03/04/2023 16:28</c:v>
                </c:pt>
                <c:pt idx="6502">
                  <c:v>03/04/2023 16:28</c:v>
                </c:pt>
                <c:pt idx="6503">
                  <c:v>03/04/2023 16:28</c:v>
                </c:pt>
                <c:pt idx="6504">
                  <c:v>03/04/2023 16:28</c:v>
                </c:pt>
                <c:pt idx="6505">
                  <c:v>03/04/2023 16:28</c:v>
                </c:pt>
                <c:pt idx="6506">
                  <c:v>03/04/2023 16:28</c:v>
                </c:pt>
                <c:pt idx="6507">
                  <c:v>03/04/2023 16:28</c:v>
                </c:pt>
                <c:pt idx="6508">
                  <c:v>03/04/2023 16:28</c:v>
                </c:pt>
                <c:pt idx="6509">
                  <c:v>03/04/2023 16:28</c:v>
                </c:pt>
                <c:pt idx="6510">
                  <c:v>03/04/2023 16:28</c:v>
                </c:pt>
                <c:pt idx="6511">
                  <c:v>03/04/2023 16:28</c:v>
                </c:pt>
                <c:pt idx="6512">
                  <c:v>03/04/2023 16:28</c:v>
                </c:pt>
                <c:pt idx="6513">
                  <c:v>03/04/2023 16:28</c:v>
                </c:pt>
                <c:pt idx="6514">
                  <c:v>03/04/2023 16:28</c:v>
                </c:pt>
                <c:pt idx="6515">
                  <c:v>03/04/2023 16:28</c:v>
                </c:pt>
                <c:pt idx="6516">
                  <c:v>03/04/2023 16:28</c:v>
                </c:pt>
                <c:pt idx="6517">
                  <c:v>03/04/2023 16:28</c:v>
                </c:pt>
                <c:pt idx="6518">
                  <c:v>03/04/2023 16:28</c:v>
                </c:pt>
                <c:pt idx="6519">
                  <c:v>03/04/2023 16:28</c:v>
                </c:pt>
                <c:pt idx="6520">
                  <c:v>03/04/2023 16:28</c:v>
                </c:pt>
                <c:pt idx="6521">
                  <c:v>03/04/2023 16:28</c:v>
                </c:pt>
                <c:pt idx="6522">
                  <c:v>03/04/2023 16:28</c:v>
                </c:pt>
                <c:pt idx="6523">
                  <c:v>03/04/2023 16:28</c:v>
                </c:pt>
                <c:pt idx="6524">
                  <c:v>03/04/2023 16:28</c:v>
                </c:pt>
                <c:pt idx="6525">
                  <c:v>03/04/2023 16:28</c:v>
                </c:pt>
                <c:pt idx="6526">
                  <c:v>03/04/2023 16:28</c:v>
                </c:pt>
                <c:pt idx="6527">
                  <c:v>03/04/2023 16:28</c:v>
                </c:pt>
                <c:pt idx="6528">
                  <c:v>03/04/2023 16:28</c:v>
                </c:pt>
                <c:pt idx="6529">
                  <c:v>03/04/2023 16:28</c:v>
                </c:pt>
                <c:pt idx="6530">
                  <c:v>03/04/2023 16:28</c:v>
                </c:pt>
                <c:pt idx="6531">
                  <c:v>03/04/2023 16:28</c:v>
                </c:pt>
                <c:pt idx="6532">
                  <c:v>03/04/2023 16:28</c:v>
                </c:pt>
                <c:pt idx="6533">
                  <c:v>03/04/2023 16:28</c:v>
                </c:pt>
                <c:pt idx="6534">
                  <c:v>03/04/2023 16:28</c:v>
                </c:pt>
                <c:pt idx="6535">
                  <c:v>03/04/2023 16:28</c:v>
                </c:pt>
                <c:pt idx="6536">
                  <c:v>03/04/2023 16:28</c:v>
                </c:pt>
                <c:pt idx="6537">
                  <c:v>03/04/2023 16:28</c:v>
                </c:pt>
                <c:pt idx="6538">
                  <c:v>03/04/2023 16:28</c:v>
                </c:pt>
                <c:pt idx="6539">
                  <c:v>03/04/2023 16:28</c:v>
                </c:pt>
                <c:pt idx="6540">
                  <c:v>03/04/2023 16:28</c:v>
                </c:pt>
                <c:pt idx="6541">
                  <c:v>03/04/2023 16:28</c:v>
                </c:pt>
                <c:pt idx="6542">
                  <c:v>03/04/2023 16:28</c:v>
                </c:pt>
                <c:pt idx="6543">
                  <c:v>03/04/2023 16:29</c:v>
                </c:pt>
                <c:pt idx="6544">
                  <c:v>03/04/2023 16:29</c:v>
                </c:pt>
                <c:pt idx="6545">
                  <c:v>03/04/2023 16:29</c:v>
                </c:pt>
                <c:pt idx="6546">
                  <c:v>03/04/2023 16:29</c:v>
                </c:pt>
                <c:pt idx="6547">
                  <c:v>03/04/2023 16:29</c:v>
                </c:pt>
                <c:pt idx="6548">
                  <c:v>03/04/2023 16:29</c:v>
                </c:pt>
                <c:pt idx="6549">
                  <c:v>03/04/2023 16:29</c:v>
                </c:pt>
                <c:pt idx="6550">
                  <c:v>03/04/2023 16:29</c:v>
                </c:pt>
                <c:pt idx="6551">
                  <c:v>03/04/2023 16:29</c:v>
                </c:pt>
                <c:pt idx="6552">
                  <c:v>03/04/2023 16:29</c:v>
                </c:pt>
                <c:pt idx="6553">
                  <c:v>03/04/2023 16:29</c:v>
                </c:pt>
                <c:pt idx="6554">
                  <c:v>03/04/2023 16:29</c:v>
                </c:pt>
                <c:pt idx="6555">
                  <c:v>03/04/2023 16:29</c:v>
                </c:pt>
                <c:pt idx="6556">
                  <c:v>03/04/2023 16:29</c:v>
                </c:pt>
                <c:pt idx="6557">
                  <c:v>03/04/2023 16:29</c:v>
                </c:pt>
                <c:pt idx="6558">
                  <c:v>03/04/2023 16:29</c:v>
                </c:pt>
                <c:pt idx="6559">
                  <c:v>03/04/2023 16:29</c:v>
                </c:pt>
                <c:pt idx="6560">
                  <c:v>03/04/2023 16:29</c:v>
                </c:pt>
                <c:pt idx="6561">
                  <c:v>03/04/2023 16:29</c:v>
                </c:pt>
                <c:pt idx="6562">
                  <c:v>03/04/2023 16:29</c:v>
                </c:pt>
                <c:pt idx="6563">
                  <c:v>03/04/2023 16:29</c:v>
                </c:pt>
                <c:pt idx="6564">
                  <c:v>03/04/2023 16:29</c:v>
                </c:pt>
                <c:pt idx="6565">
                  <c:v>03/04/2023 16:29</c:v>
                </c:pt>
                <c:pt idx="6566">
                  <c:v>03/04/2023 16:29</c:v>
                </c:pt>
                <c:pt idx="6567">
                  <c:v>03/04/2023 16:29</c:v>
                </c:pt>
                <c:pt idx="6568">
                  <c:v>03/04/2023 16:29</c:v>
                </c:pt>
                <c:pt idx="6569">
                  <c:v>03/04/2023 16:29</c:v>
                </c:pt>
                <c:pt idx="6570">
                  <c:v>03/04/2023 16:29</c:v>
                </c:pt>
                <c:pt idx="6571">
                  <c:v>03/04/2023 16:29</c:v>
                </c:pt>
                <c:pt idx="6572">
                  <c:v>03/04/2023 16:29</c:v>
                </c:pt>
                <c:pt idx="6573">
                  <c:v>03/04/2023 16:29</c:v>
                </c:pt>
                <c:pt idx="6574">
                  <c:v>03/04/2023 16:29</c:v>
                </c:pt>
                <c:pt idx="6575">
                  <c:v>03/04/2023 16:29</c:v>
                </c:pt>
                <c:pt idx="6576">
                  <c:v>03/04/2023 16:29</c:v>
                </c:pt>
                <c:pt idx="6577">
                  <c:v>03/04/2023 16:29</c:v>
                </c:pt>
                <c:pt idx="6578">
                  <c:v>03/04/2023 16:29</c:v>
                </c:pt>
                <c:pt idx="6579">
                  <c:v>03/04/2023 16:29</c:v>
                </c:pt>
                <c:pt idx="6580">
                  <c:v>03/04/2023 16:29</c:v>
                </c:pt>
                <c:pt idx="6581">
                  <c:v>03/04/2023 16:29</c:v>
                </c:pt>
                <c:pt idx="6582">
                  <c:v>03/04/2023 16:29</c:v>
                </c:pt>
                <c:pt idx="6583">
                  <c:v>03/04/2023 16:29</c:v>
                </c:pt>
                <c:pt idx="6584">
                  <c:v>03/04/2023 16:29</c:v>
                </c:pt>
                <c:pt idx="6585">
                  <c:v>03/04/2023 16:29</c:v>
                </c:pt>
                <c:pt idx="6586">
                  <c:v>03/04/2023 16:29</c:v>
                </c:pt>
                <c:pt idx="6587">
                  <c:v>03/04/2023 16:29</c:v>
                </c:pt>
                <c:pt idx="6588">
                  <c:v>03/04/2023 16:29</c:v>
                </c:pt>
                <c:pt idx="6589">
                  <c:v>03/04/2023 16:29</c:v>
                </c:pt>
                <c:pt idx="6590">
                  <c:v>03/04/2023 16:29</c:v>
                </c:pt>
                <c:pt idx="6591">
                  <c:v>03/04/2023 16:29</c:v>
                </c:pt>
                <c:pt idx="6592">
                  <c:v>03/04/2023 16:29</c:v>
                </c:pt>
                <c:pt idx="6593">
                  <c:v>03/04/2023 16:29</c:v>
                </c:pt>
                <c:pt idx="6594">
                  <c:v>03/04/2023 16:29</c:v>
                </c:pt>
                <c:pt idx="6595">
                  <c:v>03/04/2023 16:29</c:v>
                </c:pt>
                <c:pt idx="6596">
                  <c:v>03/04/2023 16:29</c:v>
                </c:pt>
                <c:pt idx="6597">
                  <c:v>03/04/2023 16:29</c:v>
                </c:pt>
                <c:pt idx="6598">
                  <c:v>03/04/2023 16:29</c:v>
                </c:pt>
                <c:pt idx="6599">
                  <c:v>03/04/2023 16:29</c:v>
                </c:pt>
                <c:pt idx="6600">
                  <c:v>03/04/2023 16:29</c:v>
                </c:pt>
                <c:pt idx="6601">
                  <c:v>03/04/2023 16:29</c:v>
                </c:pt>
                <c:pt idx="6602">
                  <c:v>03/04/2023 16:29</c:v>
                </c:pt>
                <c:pt idx="6603">
                  <c:v>03/04/2023 16:30</c:v>
                </c:pt>
                <c:pt idx="6604">
                  <c:v>03/04/2023 16:30</c:v>
                </c:pt>
                <c:pt idx="6605">
                  <c:v>03/04/2023 16:30</c:v>
                </c:pt>
                <c:pt idx="6606">
                  <c:v>03/04/2023 16:30</c:v>
                </c:pt>
                <c:pt idx="6607">
                  <c:v>03/04/2023 16:30</c:v>
                </c:pt>
                <c:pt idx="6608">
                  <c:v>03/04/2023 16:30</c:v>
                </c:pt>
                <c:pt idx="6609">
                  <c:v>03/04/2023 16:30</c:v>
                </c:pt>
                <c:pt idx="6610">
                  <c:v>03/04/2023 16:30</c:v>
                </c:pt>
                <c:pt idx="6611">
                  <c:v>03/04/2023 16:30</c:v>
                </c:pt>
                <c:pt idx="6612">
                  <c:v>03/04/2023 16:30</c:v>
                </c:pt>
                <c:pt idx="6613">
                  <c:v>03/04/2023 16:30</c:v>
                </c:pt>
                <c:pt idx="6614">
                  <c:v>03/04/2023 16:30</c:v>
                </c:pt>
                <c:pt idx="6615">
                  <c:v>03/04/2023 16:30</c:v>
                </c:pt>
                <c:pt idx="6616">
                  <c:v>03/04/2023 16:30</c:v>
                </c:pt>
                <c:pt idx="6617">
                  <c:v>03/04/2023 16:30</c:v>
                </c:pt>
                <c:pt idx="6618">
                  <c:v>03/04/2023 16:30</c:v>
                </c:pt>
                <c:pt idx="6619">
                  <c:v>03/04/2023 16:30</c:v>
                </c:pt>
                <c:pt idx="6620">
                  <c:v>03/04/2023 16:30</c:v>
                </c:pt>
                <c:pt idx="6621">
                  <c:v>03/04/2023 16:30</c:v>
                </c:pt>
                <c:pt idx="6622">
                  <c:v>03/04/2023 16:30</c:v>
                </c:pt>
                <c:pt idx="6623">
                  <c:v>03/04/2023 16:30</c:v>
                </c:pt>
                <c:pt idx="6624">
                  <c:v>03/04/2023 16:30</c:v>
                </c:pt>
                <c:pt idx="6625">
                  <c:v>03/04/2023 16:30</c:v>
                </c:pt>
                <c:pt idx="6626">
                  <c:v>03/04/2023 16:30</c:v>
                </c:pt>
                <c:pt idx="6627">
                  <c:v>03/04/2023 16:30</c:v>
                </c:pt>
                <c:pt idx="6628">
                  <c:v>03/04/2023 16:30</c:v>
                </c:pt>
                <c:pt idx="6629">
                  <c:v>03/04/2023 16:30</c:v>
                </c:pt>
                <c:pt idx="6630">
                  <c:v>03/04/2023 16:30</c:v>
                </c:pt>
                <c:pt idx="6631">
                  <c:v>03/04/2023 16:30</c:v>
                </c:pt>
                <c:pt idx="6632">
                  <c:v>03/04/2023 16:30</c:v>
                </c:pt>
                <c:pt idx="6633">
                  <c:v>03/04/2023 16:30</c:v>
                </c:pt>
                <c:pt idx="6634">
                  <c:v>03/04/2023 16:30</c:v>
                </c:pt>
                <c:pt idx="6635">
                  <c:v>03/04/2023 16:30</c:v>
                </c:pt>
                <c:pt idx="6636">
                  <c:v>03/04/2023 16:30</c:v>
                </c:pt>
                <c:pt idx="6637">
                  <c:v>03/04/2023 16:30</c:v>
                </c:pt>
                <c:pt idx="6638">
                  <c:v>03/04/2023 16:30</c:v>
                </c:pt>
                <c:pt idx="6639">
                  <c:v>03/04/2023 16:30</c:v>
                </c:pt>
                <c:pt idx="6640">
                  <c:v>03/04/2023 16:30</c:v>
                </c:pt>
                <c:pt idx="6641">
                  <c:v>03/04/2023 16:30</c:v>
                </c:pt>
                <c:pt idx="6642">
                  <c:v>03/04/2023 16:30</c:v>
                </c:pt>
                <c:pt idx="6643">
                  <c:v>03/04/2023 16:30</c:v>
                </c:pt>
                <c:pt idx="6644">
                  <c:v>03/04/2023 16:30</c:v>
                </c:pt>
                <c:pt idx="6645">
                  <c:v>03/04/2023 16:30</c:v>
                </c:pt>
                <c:pt idx="6646">
                  <c:v>03/04/2023 16:30</c:v>
                </c:pt>
                <c:pt idx="6647">
                  <c:v>03/04/2023 16:30</c:v>
                </c:pt>
                <c:pt idx="6648">
                  <c:v>03/04/2023 16:30</c:v>
                </c:pt>
                <c:pt idx="6649">
                  <c:v>03/04/2023 16:30</c:v>
                </c:pt>
                <c:pt idx="6650">
                  <c:v>03/04/2023 16:30</c:v>
                </c:pt>
                <c:pt idx="6651">
                  <c:v>03/04/2023 16:30</c:v>
                </c:pt>
                <c:pt idx="6652">
                  <c:v>03/04/2023 16:30</c:v>
                </c:pt>
                <c:pt idx="6653">
                  <c:v>03/04/2023 16:30</c:v>
                </c:pt>
                <c:pt idx="6654">
                  <c:v>03/04/2023 16:30</c:v>
                </c:pt>
                <c:pt idx="6655">
                  <c:v>03/04/2023 16:30</c:v>
                </c:pt>
                <c:pt idx="6656">
                  <c:v>03/04/2023 16:30</c:v>
                </c:pt>
                <c:pt idx="6657">
                  <c:v>03/04/2023 16:30</c:v>
                </c:pt>
                <c:pt idx="6658">
                  <c:v>03/04/2023 16:30</c:v>
                </c:pt>
                <c:pt idx="6659">
                  <c:v>03/04/2023 16:30</c:v>
                </c:pt>
                <c:pt idx="6660">
                  <c:v>03/04/2023 16:30</c:v>
                </c:pt>
                <c:pt idx="6661">
                  <c:v>03/04/2023 16:30</c:v>
                </c:pt>
                <c:pt idx="6662">
                  <c:v>03/04/2023 16:30</c:v>
                </c:pt>
                <c:pt idx="6663">
                  <c:v>03/04/2023 16:31</c:v>
                </c:pt>
                <c:pt idx="6664">
                  <c:v>03/04/2023 16:31</c:v>
                </c:pt>
                <c:pt idx="6665">
                  <c:v>03/04/2023 16:31</c:v>
                </c:pt>
                <c:pt idx="6666">
                  <c:v>03/04/2023 16:31</c:v>
                </c:pt>
                <c:pt idx="6667">
                  <c:v>03/04/2023 16:31</c:v>
                </c:pt>
                <c:pt idx="6668">
                  <c:v>03/04/2023 16:31</c:v>
                </c:pt>
                <c:pt idx="6669">
                  <c:v>03/04/2023 16:31</c:v>
                </c:pt>
                <c:pt idx="6670">
                  <c:v>03/04/2023 16:31</c:v>
                </c:pt>
                <c:pt idx="6671">
                  <c:v>03/04/2023 16:31</c:v>
                </c:pt>
                <c:pt idx="6672">
                  <c:v>03/04/2023 16:31</c:v>
                </c:pt>
                <c:pt idx="6673">
                  <c:v>03/04/2023 16:31</c:v>
                </c:pt>
                <c:pt idx="6674">
                  <c:v>03/04/2023 16:31</c:v>
                </c:pt>
                <c:pt idx="6675">
                  <c:v>03/04/2023 16:31</c:v>
                </c:pt>
                <c:pt idx="6676">
                  <c:v>03/04/2023 16:31</c:v>
                </c:pt>
                <c:pt idx="6677">
                  <c:v>03/04/2023 16:31</c:v>
                </c:pt>
                <c:pt idx="6678">
                  <c:v>03/04/2023 16:31</c:v>
                </c:pt>
                <c:pt idx="6679">
                  <c:v>03/04/2023 16:31</c:v>
                </c:pt>
                <c:pt idx="6680">
                  <c:v>03/04/2023 16:31</c:v>
                </c:pt>
                <c:pt idx="6681">
                  <c:v>03/04/2023 16:31</c:v>
                </c:pt>
                <c:pt idx="6682">
                  <c:v>03/04/2023 16:31</c:v>
                </c:pt>
                <c:pt idx="6683">
                  <c:v>03/04/2023 16:31</c:v>
                </c:pt>
                <c:pt idx="6684">
                  <c:v>03/04/2023 16:31</c:v>
                </c:pt>
                <c:pt idx="6685">
                  <c:v>03/04/2023 16:31</c:v>
                </c:pt>
                <c:pt idx="6686">
                  <c:v>03/04/2023 16:31</c:v>
                </c:pt>
                <c:pt idx="6687">
                  <c:v>03/04/2023 16:31</c:v>
                </c:pt>
                <c:pt idx="6688">
                  <c:v>03/04/2023 16:31</c:v>
                </c:pt>
                <c:pt idx="6689">
                  <c:v>03/04/2023 16:31</c:v>
                </c:pt>
                <c:pt idx="6690">
                  <c:v>03/04/2023 16:31</c:v>
                </c:pt>
                <c:pt idx="6691">
                  <c:v>03/04/2023 16:31</c:v>
                </c:pt>
                <c:pt idx="6692">
                  <c:v>03/04/2023 16:31</c:v>
                </c:pt>
                <c:pt idx="6693">
                  <c:v>03/04/2023 16:31</c:v>
                </c:pt>
                <c:pt idx="6694">
                  <c:v>03/04/2023 16:31</c:v>
                </c:pt>
                <c:pt idx="6695">
                  <c:v>03/04/2023 16:31</c:v>
                </c:pt>
                <c:pt idx="6696">
                  <c:v>03/04/2023 16:31</c:v>
                </c:pt>
                <c:pt idx="6697">
                  <c:v>03/04/2023 16:31</c:v>
                </c:pt>
                <c:pt idx="6698">
                  <c:v>03/04/2023 16:31</c:v>
                </c:pt>
                <c:pt idx="6699">
                  <c:v>03/04/2023 16:31</c:v>
                </c:pt>
                <c:pt idx="6700">
                  <c:v>03/04/2023 16:31</c:v>
                </c:pt>
                <c:pt idx="6701">
                  <c:v>03/04/2023 16:31</c:v>
                </c:pt>
                <c:pt idx="6702">
                  <c:v>03/04/2023 16:31</c:v>
                </c:pt>
                <c:pt idx="6703">
                  <c:v>03/04/2023 16:31</c:v>
                </c:pt>
                <c:pt idx="6704">
                  <c:v>03/04/2023 16:31</c:v>
                </c:pt>
                <c:pt idx="6705">
                  <c:v>03/04/2023 16:31</c:v>
                </c:pt>
                <c:pt idx="6706">
                  <c:v>03/04/2023 16:31</c:v>
                </c:pt>
                <c:pt idx="6707">
                  <c:v>03/04/2023 16:31</c:v>
                </c:pt>
                <c:pt idx="6708">
                  <c:v>03/04/2023 16:31</c:v>
                </c:pt>
                <c:pt idx="6709">
                  <c:v>03/04/2023 16:31</c:v>
                </c:pt>
                <c:pt idx="6710">
                  <c:v>03/04/2023 16:31</c:v>
                </c:pt>
                <c:pt idx="6711">
                  <c:v>03/04/2023 16:31</c:v>
                </c:pt>
                <c:pt idx="6712">
                  <c:v>03/04/2023 16:31</c:v>
                </c:pt>
                <c:pt idx="6713">
                  <c:v>03/04/2023 16:31</c:v>
                </c:pt>
                <c:pt idx="6714">
                  <c:v>03/04/2023 16:31</c:v>
                </c:pt>
                <c:pt idx="6715">
                  <c:v>03/04/2023 16:31</c:v>
                </c:pt>
                <c:pt idx="6716">
                  <c:v>03/04/2023 16:31</c:v>
                </c:pt>
                <c:pt idx="6717">
                  <c:v>03/04/2023 16:31</c:v>
                </c:pt>
                <c:pt idx="6718">
                  <c:v>03/04/2023 16:31</c:v>
                </c:pt>
                <c:pt idx="6719">
                  <c:v>03/04/2023 16:31</c:v>
                </c:pt>
                <c:pt idx="6720">
                  <c:v>03/04/2023 16:31</c:v>
                </c:pt>
                <c:pt idx="6721">
                  <c:v>03/04/2023 16:31</c:v>
                </c:pt>
                <c:pt idx="6722">
                  <c:v>03/04/2023 16:31</c:v>
                </c:pt>
                <c:pt idx="6723">
                  <c:v>03/04/2023 16:32</c:v>
                </c:pt>
                <c:pt idx="6724">
                  <c:v>03/04/2023 16:32</c:v>
                </c:pt>
                <c:pt idx="6725">
                  <c:v>03/04/2023 16:32</c:v>
                </c:pt>
                <c:pt idx="6726">
                  <c:v>03/04/2023 16:32</c:v>
                </c:pt>
                <c:pt idx="6727">
                  <c:v>03/04/2023 16:32</c:v>
                </c:pt>
                <c:pt idx="6728">
                  <c:v>03/04/2023 16:32</c:v>
                </c:pt>
                <c:pt idx="6729">
                  <c:v>03/04/2023 16:32</c:v>
                </c:pt>
                <c:pt idx="6730">
                  <c:v>03/04/2023 16:32</c:v>
                </c:pt>
                <c:pt idx="6731">
                  <c:v>03/04/2023 16:32</c:v>
                </c:pt>
                <c:pt idx="6732">
                  <c:v>03/04/2023 16:32</c:v>
                </c:pt>
                <c:pt idx="6733">
                  <c:v>03/04/2023 16:32</c:v>
                </c:pt>
                <c:pt idx="6734">
                  <c:v>03/04/2023 16:32</c:v>
                </c:pt>
                <c:pt idx="6735">
                  <c:v>03/04/2023 16:32</c:v>
                </c:pt>
                <c:pt idx="6736">
                  <c:v>03/04/2023 16:32</c:v>
                </c:pt>
                <c:pt idx="6737">
                  <c:v>03/04/2023 16:32</c:v>
                </c:pt>
                <c:pt idx="6738">
                  <c:v>03/04/2023 16:32</c:v>
                </c:pt>
                <c:pt idx="6739">
                  <c:v>03/04/2023 16:32</c:v>
                </c:pt>
                <c:pt idx="6740">
                  <c:v>03/04/2023 16:32</c:v>
                </c:pt>
                <c:pt idx="6741">
                  <c:v>03/04/2023 16:32</c:v>
                </c:pt>
                <c:pt idx="6742">
                  <c:v>03/04/2023 16:32</c:v>
                </c:pt>
                <c:pt idx="6743">
                  <c:v>03/04/2023 16:32</c:v>
                </c:pt>
                <c:pt idx="6744">
                  <c:v>03/04/2023 16:32</c:v>
                </c:pt>
                <c:pt idx="6745">
                  <c:v>03/04/2023 16:32</c:v>
                </c:pt>
                <c:pt idx="6746">
                  <c:v>03/04/2023 16:32</c:v>
                </c:pt>
                <c:pt idx="6747">
                  <c:v>03/04/2023 16:32</c:v>
                </c:pt>
                <c:pt idx="6748">
                  <c:v>03/04/2023 16:32</c:v>
                </c:pt>
                <c:pt idx="6749">
                  <c:v>03/04/2023 16:32</c:v>
                </c:pt>
                <c:pt idx="6750">
                  <c:v>03/04/2023 16:32</c:v>
                </c:pt>
                <c:pt idx="6751">
                  <c:v>03/04/2023 16:32</c:v>
                </c:pt>
                <c:pt idx="6752">
                  <c:v>03/04/2023 16:32</c:v>
                </c:pt>
                <c:pt idx="6753">
                  <c:v>03/04/2023 16:32</c:v>
                </c:pt>
                <c:pt idx="6754">
                  <c:v>03/04/2023 16:32</c:v>
                </c:pt>
                <c:pt idx="6755">
                  <c:v>03/04/2023 16:32</c:v>
                </c:pt>
                <c:pt idx="6756">
                  <c:v>03/04/2023 16:32</c:v>
                </c:pt>
                <c:pt idx="6757">
                  <c:v>03/04/2023 16:32</c:v>
                </c:pt>
                <c:pt idx="6758">
                  <c:v>03/04/2023 16:32</c:v>
                </c:pt>
                <c:pt idx="6759">
                  <c:v>03/04/2023 16:32</c:v>
                </c:pt>
                <c:pt idx="6760">
                  <c:v>03/04/2023 16:32</c:v>
                </c:pt>
                <c:pt idx="6761">
                  <c:v>03/04/2023 16:32</c:v>
                </c:pt>
                <c:pt idx="6762">
                  <c:v>03/04/2023 16:32</c:v>
                </c:pt>
                <c:pt idx="6763">
                  <c:v>03/04/2023 16:32</c:v>
                </c:pt>
                <c:pt idx="6764">
                  <c:v>03/04/2023 16:32</c:v>
                </c:pt>
                <c:pt idx="6765">
                  <c:v>03/04/2023 16:32</c:v>
                </c:pt>
                <c:pt idx="6766">
                  <c:v>03/04/2023 16:32</c:v>
                </c:pt>
                <c:pt idx="6767">
                  <c:v>03/04/2023 16:32</c:v>
                </c:pt>
                <c:pt idx="6768">
                  <c:v>03/04/2023 16:32</c:v>
                </c:pt>
                <c:pt idx="6769">
                  <c:v>03/04/2023 16:32</c:v>
                </c:pt>
                <c:pt idx="6770">
                  <c:v>03/04/2023 16:32</c:v>
                </c:pt>
                <c:pt idx="6771">
                  <c:v>03/04/2023 16:32</c:v>
                </c:pt>
                <c:pt idx="6772">
                  <c:v>03/04/2023 16:32</c:v>
                </c:pt>
                <c:pt idx="6773">
                  <c:v>03/04/2023 16:32</c:v>
                </c:pt>
                <c:pt idx="6774">
                  <c:v>03/04/2023 16:32</c:v>
                </c:pt>
                <c:pt idx="6775">
                  <c:v>03/04/2023 16:32</c:v>
                </c:pt>
                <c:pt idx="6776">
                  <c:v>03/04/2023 16:32</c:v>
                </c:pt>
                <c:pt idx="6777">
                  <c:v>03/04/2023 16:32</c:v>
                </c:pt>
                <c:pt idx="6778">
                  <c:v>03/04/2023 16:32</c:v>
                </c:pt>
                <c:pt idx="6779">
                  <c:v>03/04/2023 16:32</c:v>
                </c:pt>
                <c:pt idx="6780">
                  <c:v>03/04/2023 16:32</c:v>
                </c:pt>
                <c:pt idx="6781">
                  <c:v>03/04/2023 16:32</c:v>
                </c:pt>
                <c:pt idx="6782">
                  <c:v>03/04/2023 16:32</c:v>
                </c:pt>
                <c:pt idx="6783">
                  <c:v>03/04/2023 16:33</c:v>
                </c:pt>
                <c:pt idx="6784">
                  <c:v>03/04/2023 16:33</c:v>
                </c:pt>
                <c:pt idx="6785">
                  <c:v>03/04/2023 16:33</c:v>
                </c:pt>
                <c:pt idx="6786">
                  <c:v>03/04/2023 16:33</c:v>
                </c:pt>
                <c:pt idx="6787">
                  <c:v>03/04/2023 16:33</c:v>
                </c:pt>
                <c:pt idx="6788">
                  <c:v>03/04/2023 16:33</c:v>
                </c:pt>
                <c:pt idx="6789">
                  <c:v>03/04/2023 16:33</c:v>
                </c:pt>
                <c:pt idx="6790">
                  <c:v>03/04/2023 16:33</c:v>
                </c:pt>
                <c:pt idx="6791">
                  <c:v>03/04/2023 16:33</c:v>
                </c:pt>
                <c:pt idx="6792">
                  <c:v>03/04/2023 16:33</c:v>
                </c:pt>
                <c:pt idx="6793">
                  <c:v>03/04/2023 16:33</c:v>
                </c:pt>
                <c:pt idx="6794">
                  <c:v>03/04/2023 16:33</c:v>
                </c:pt>
                <c:pt idx="6795">
                  <c:v>03/04/2023 16:33</c:v>
                </c:pt>
                <c:pt idx="6796">
                  <c:v>03/04/2023 16:33</c:v>
                </c:pt>
                <c:pt idx="6797">
                  <c:v>03/04/2023 16:33</c:v>
                </c:pt>
                <c:pt idx="6798">
                  <c:v>03/04/2023 16:33</c:v>
                </c:pt>
                <c:pt idx="6799">
                  <c:v>03/04/2023 16:33</c:v>
                </c:pt>
                <c:pt idx="6800">
                  <c:v>03/04/2023 16:33</c:v>
                </c:pt>
                <c:pt idx="6801">
                  <c:v>03/04/2023 16:33</c:v>
                </c:pt>
                <c:pt idx="6802">
                  <c:v>03/04/2023 16:33</c:v>
                </c:pt>
                <c:pt idx="6803">
                  <c:v>03/04/2023 16:33</c:v>
                </c:pt>
                <c:pt idx="6804">
                  <c:v>03/04/2023 16:33</c:v>
                </c:pt>
                <c:pt idx="6805">
                  <c:v>03/04/2023 16:33</c:v>
                </c:pt>
                <c:pt idx="6806">
                  <c:v>03/04/2023 16:33</c:v>
                </c:pt>
                <c:pt idx="6807">
                  <c:v>03/04/2023 16:33</c:v>
                </c:pt>
                <c:pt idx="6808">
                  <c:v>03/04/2023 16:33</c:v>
                </c:pt>
                <c:pt idx="6809">
                  <c:v>03/04/2023 16:33</c:v>
                </c:pt>
                <c:pt idx="6810">
                  <c:v>03/04/2023 16:33</c:v>
                </c:pt>
                <c:pt idx="6811">
                  <c:v>03/04/2023 16:33</c:v>
                </c:pt>
                <c:pt idx="6812">
                  <c:v>03/04/2023 16:33</c:v>
                </c:pt>
                <c:pt idx="6813">
                  <c:v>03/04/2023 16:33</c:v>
                </c:pt>
                <c:pt idx="6814">
                  <c:v>03/04/2023 16:33</c:v>
                </c:pt>
                <c:pt idx="6815">
                  <c:v>03/04/2023 16:33</c:v>
                </c:pt>
                <c:pt idx="6816">
                  <c:v>03/04/2023 16:33</c:v>
                </c:pt>
                <c:pt idx="6817">
                  <c:v>03/04/2023 16:33</c:v>
                </c:pt>
                <c:pt idx="6818">
                  <c:v>03/04/2023 16:33</c:v>
                </c:pt>
                <c:pt idx="6819">
                  <c:v>03/04/2023 16:33</c:v>
                </c:pt>
                <c:pt idx="6820">
                  <c:v>03/04/2023 16:33</c:v>
                </c:pt>
                <c:pt idx="6821">
                  <c:v>03/04/2023 16:33</c:v>
                </c:pt>
                <c:pt idx="6822">
                  <c:v>03/04/2023 16:33</c:v>
                </c:pt>
                <c:pt idx="6823">
                  <c:v>03/04/2023 16:33</c:v>
                </c:pt>
                <c:pt idx="6824">
                  <c:v>03/04/2023 16:33</c:v>
                </c:pt>
                <c:pt idx="6825">
                  <c:v>03/04/2023 16:33</c:v>
                </c:pt>
                <c:pt idx="6826">
                  <c:v>03/04/2023 16:33</c:v>
                </c:pt>
                <c:pt idx="6827">
                  <c:v>03/04/2023 16:33</c:v>
                </c:pt>
                <c:pt idx="6828">
                  <c:v>03/04/2023 16:33</c:v>
                </c:pt>
                <c:pt idx="6829">
                  <c:v>03/04/2023 16:33</c:v>
                </c:pt>
                <c:pt idx="6830">
                  <c:v>03/04/2023 16:33</c:v>
                </c:pt>
                <c:pt idx="6831">
                  <c:v>03/04/2023 16:33</c:v>
                </c:pt>
                <c:pt idx="6832">
                  <c:v>03/04/2023 16:33</c:v>
                </c:pt>
                <c:pt idx="6833">
                  <c:v>03/04/2023 16:33</c:v>
                </c:pt>
                <c:pt idx="6834">
                  <c:v>03/04/2023 16:33</c:v>
                </c:pt>
                <c:pt idx="6835">
                  <c:v>03/04/2023 16:33</c:v>
                </c:pt>
                <c:pt idx="6836">
                  <c:v>03/04/2023 16:33</c:v>
                </c:pt>
                <c:pt idx="6837">
                  <c:v>03/04/2023 16:33</c:v>
                </c:pt>
                <c:pt idx="6838">
                  <c:v>03/04/2023 16:33</c:v>
                </c:pt>
                <c:pt idx="6839">
                  <c:v>03/04/2023 16:33</c:v>
                </c:pt>
                <c:pt idx="6840">
                  <c:v>03/04/2023 16:33</c:v>
                </c:pt>
                <c:pt idx="6841">
                  <c:v>03/04/2023 16:33</c:v>
                </c:pt>
                <c:pt idx="6842">
                  <c:v>03/04/2023 16:34</c:v>
                </c:pt>
                <c:pt idx="6843">
                  <c:v>03/04/2023 16:34</c:v>
                </c:pt>
                <c:pt idx="6844">
                  <c:v>03/04/2023 16:34</c:v>
                </c:pt>
                <c:pt idx="6845">
                  <c:v>03/04/2023 16:34</c:v>
                </c:pt>
                <c:pt idx="6846">
                  <c:v>03/04/2023 16:34</c:v>
                </c:pt>
                <c:pt idx="6847">
                  <c:v>03/04/2023 16:34</c:v>
                </c:pt>
                <c:pt idx="6848">
                  <c:v>03/04/2023 16:34</c:v>
                </c:pt>
                <c:pt idx="6849">
                  <c:v>03/04/2023 16:34</c:v>
                </c:pt>
                <c:pt idx="6850">
                  <c:v>03/04/2023 16:34</c:v>
                </c:pt>
                <c:pt idx="6851">
                  <c:v>03/04/2023 16:34</c:v>
                </c:pt>
                <c:pt idx="6852">
                  <c:v>03/04/2023 16:34</c:v>
                </c:pt>
                <c:pt idx="6853">
                  <c:v>03/04/2023 16:34</c:v>
                </c:pt>
                <c:pt idx="6854">
                  <c:v>03/04/2023 16:34</c:v>
                </c:pt>
                <c:pt idx="6855">
                  <c:v>03/04/2023 16:34</c:v>
                </c:pt>
                <c:pt idx="6856">
                  <c:v>03/04/2023 16:34</c:v>
                </c:pt>
                <c:pt idx="6857">
                  <c:v>03/04/2023 16:34</c:v>
                </c:pt>
                <c:pt idx="6858">
                  <c:v>03/04/2023 16:34</c:v>
                </c:pt>
                <c:pt idx="6859">
                  <c:v>03/04/2023 16:34</c:v>
                </c:pt>
                <c:pt idx="6860">
                  <c:v>03/04/2023 16:34</c:v>
                </c:pt>
                <c:pt idx="6861">
                  <c:v>03/04/2023 16:34</c:v>
                </c:pt>
                <c:pt idx="6862">
                  <c:v>03/04/2023 16:34</c:v>
                </c:pt>
                <c:pt idx="6863">
                  <c:v>03/04/2023 16:34</c:v>
                </c:pt>
                <c:pt idx="6864">
                  <c:v>03/04/2023 16:34</c:v>
                </c:pt>
                <c:pt idx="6865">
                  <c:v>03/04/2023 16:34</c:v>
                </c:pt>
                <c:pt idx="6866">
                  <c:v>03/04/2023 16:34</c:v>
                </c:pt>
                <c:pt idx="6867">
                  <c:v>03/04/2023 16:34</c:v>
                </c:pt>
                <c:pt idx="6868">
                  <c:v>03/04/2023 16:34</c:v>
                </c:pt>
                <c:pt idx="6869">
                  <c:v>03/04/2023 16:34</c:v>
                </c:pt>
                <c:pt idx="6870">
                  <c:v>03/04/2023 16:34</c:v>
                </c:pt>
                <c:pt idx="6871">
                  <c:v>03/04/2023 16:34</c:v>
                </c:pt>
                <c:pt idx="6872">
                  <c:v>03/04/2023 16:34</c:v>
                </c:pt>
                <c:pt idx="6873">
                  <c:v>03/04/2023 16:34</c:v>
                </c:pt>
                <c:pt idx="6874">
                  <c:v>03/04/2023 16:34</c:v>
                </c:pt>
                <c:pt idx="6875">
                  <c:v>03/04/2023 16:34</c:v>
                </c:pt>
                <c:pt idx="6876">
                  <c:v>03/04/2023 16:34</c:v>
                </c:pt>
                <c:pt idx="6877">
                  <c:v>03/04/2023 16:34</c:v>
                </c:pt>
                <c:pt idx="6878">
                  <c:v>03/04/2023 16:34</c:v>
                </c:pt>
                <c:pt idx="6879">
                  <c:v>03/04/2023 16:34</c:v>
                </c:pt>
                <c:pt idx="6880">
                  <c:v>03/04/2023 16:34</c:v>
                </c:pt>
                <c:pt idx="6881">
                  <c:v>03/04/2023 16:34</c:v>
                </c:pt>
                <c:pt idx="6882">
                  <c:v>03/04/2023 16:34</c:v>
                </c:pt>
                <c:pt idx="6883">
                  <c:v>03/04/2023 16:34</c:v>
                </c:pt>
                <c:pt idx="6884">
                  <c:v>03/04/2023 16:34</c:v>
                </c:pt>
                <c:pt idx="6885">
                  <c:v>03/04/2023 16:34</c:v>
                </c:pt>
                <c:pt idx="6886">
                  <c:v>03/04/2023 16:34</c:v>
                </c:pt>
                <c:pt idx="6887">
                  <c:v>03/04/2023 16:34</c:v>
                </c:pt>
                <c:pt idx="6888">
                  <c:v>03/04/2023 16:34</c:v>
                </c:pt>
                <c:pt idx="6889">
                  <c:v>03/04/2023 16:34</c:v>
                </c:pt>
                <c:pt idx="6890">
                  <c:v>03/04/2023 16:34</c:v>
                </c:pt>
                <c:pt idx="6891">
                  <c:v>03/04/2023 16:34</c:v>
                </c:pt>
                <c:pt idx="6892">
                  <c:v>03/04/2023 16:34</c:v>
                </c:pt>
                <c:pt idx="6893">
                  <c:v>03/04/2023 16:34</c:v>
                </c:pt>
                <c:pt idx="6894">
                  <c:v>03/04/2023 16:34</c:v>
                </c:pt>
                <c:pt idx="6895">
                  <c:v>03/04/2023 16:34</c:v>
                </c:pt>
                <c:pt idx="6896">
                  <c:v>03/04/2023 16:34</c:v>
                </c:pt>
                <c:pt idx="6897">
                  <c:v>03/04/2023 16:34</c:v>
                </c:pt>
                <c:pt idx="6898">
                  <c:v>03/04/2023 16:34</c:v>
                </c:pt>
                <c:pt idx="6899">
                  <c:v>03/04/2023 16:34</c:v>
                </c:pt>
                <c:pt idx="6900">
                  <c:v>03/04/2023 16:34</c:v>
                </c:pt>
                <c:pt idx="6901">
                  <c:v>03/04/2023 16:34</c:v>
                </c:pt>
                <c:pt idx="6902">
                  <c:v>03/04/2023 16:35</c:v>
                </c:pt>
                <c:pt idx="6903">
                  <c:v>03/04/2023 16:35</c:v>
                </c:pt>
                <c:pt idx="6904">
                  <c:v>03/04/2023 16:35</c:v>
                </c:pt>
                <c:pt idx="6905">
                  <c:v>03/04/2023 16:35</c:v>
                </c:pt>
                <c:pt idx="6906">
                  <c:v>03/04/2023 16:35</c:v>
                </c:pt>
                <c:pt idx="6907">
                  <c:v>03/04/2023 16:35</c:v>
                </c:pt>
                <c:pt idx="6908">
                  <c:v>03/04/2023 16:35</c:v>
                </c:pt>
                <c:pt idx="6909">
                  <c:v>03/04/2023 16:35</c:v>
                </c:pt>
                <c:pt idx="6910">
                  <c:v>03/04/2023 16:35</c:v>
                </c:pt>
                <c:pt idx="6911">
                  <c:v>03/04/2023 16:35</c:v>
                </c:pt>
                <c:pt idx="6912">
                  <c:v>03/04/2023 16:35</c:v>
                </c:pt>
                <c:pt idx="6913">
                  <c:v>03/04/2023 16:35</c:v>
                </c:pt>
                <c:pt idx="6914">
                  <c:v>03/04/2023 16:35</c:v>
                </c:pt>
                <c:pt idx="6915">
                  <c:v>03/04/2023 16:35</c:v>
                </c:pt>
                <c:pt idx="6916">
                  <c:v>03/04/2023 16:35</c:v>
                </c:pt>
                <c:pt idx="6917">
                  <c:v>03/04/2023 16:35</c:v>
                </c:pt>
                <c:pt idx="6918">
                  <c:v>03/04/2023 16:35</c:v>
                </c:pt>
                <c:pt idx="6919">
                  <c:v>03/04/2023 16:35</c:v>
                </c:pt>
                <c:pt idx="6920">
                  <c:v>03/04/2023 16:35</c:v>
                </c:pt>
                <c:pt idx="6921">
                  <c:v>03/04/2023 16:35</c:v>
                </c:pt>
                <c:pt idx="6922">
                  <c:v>03/04/2023 16:35</c:v>
                </c:pt>
                <c:pt idx="6923">
                  <c:v>03/04/2023 16:35</c:v>
                </c:pt>
                <c:pt idx="6924">
                  <c:v>03/04/2023 16:35</c:v>
                </c:pt>
                <c:pt idx="6925">
                  <c:v>03/04/2023 16:35</c:v>
                </c:pt>
                <c:pt idx="6926">
                  <c:v>03/04/2023 16:35</c:v>
                </c:pt>
                <c:pt idx="6927">
                  <c:v>03/04/2023 16:35</c:v>
                </c:pt>
                <c:pt idx="6928">
                  <c:v>03/04/2023 16:35</c:v>
                </c:pt>
                <c:pt idx="6929">
                  <c:v>03/04/2023 16:35</c:v>
                </c:pt>
                <c:pt idx="6930">
                  <c:v>03/04/2023 16:35</c:v>
                </c:pt>
                <c:pt idx="6931">
                  <c:v>03/04/2023 16:35</c:v>
                </c:pt>
                <c:pt idx="6932">
                  <c:v>03/04/2023 16:35</c:v>
                </c:pt>
                <c:pt idx="6933">
                  <c:v>03/04/2023 16:35</c:v>
                </c:pt>
                <c:pt idx="6934">
                  <c:v>03/04/2023 16:35</c:v>
                </c:pt>
                <c:pt idx="6935">
                  <c:v>03/04/2023 16:35</c:v>
                </c:pt>
                <c:pt idx="6936">
                  <c:v>03/04/2023 16:35</c:v>
                </c:pt>
                <c:pt idx="6937">
                  <c:v>03/04/2023 16:35</c:v>
                </c:pt>
                <c:pt idx="6938">
                  <c:v>03/04/2023 16:35</c:v>
                </c:pt>
                <c:pt idx="6939">
                  <c:v>03/04/2023 16:35</c:v>
                </c:pt>
                <c:pt idx="6940">
                  <c:v>03/04/2023 16:35</c:v>
                </c:pt>
                <c:pt idx="6941">
                  <c:v>03/04/2023 16:35</c:v>
                </c:pt>
                <c:pt idx="6942">
                  <c:v>03/04/2023 16:35</c:v>
                </c:pt>
                <c:pt idx="6943">
                  <c:v>03/04/2023 16:35</c:v>
                </c:pt>
                <c:pt idx="6944">
                  <c:v>03/04/2023 16:35</c:v>
                </c:pt>
                <c:pt idx="6945">
                  <c:v>03/04/2023 16:35</c:v>
                </c:pt>
                <c:pt idx="6946">
                  <c:v>03/04/2023 16:35</c:v>
                </c:pt>
                <c:pt idx="6947">
                  <c:v>03/04/2023 16:35</c:v>
                </c:pt>
                <c:pt idx="6948">
                  <c:v>03/04/2023 16:35</c:v>
                </c:pt>
                <c:pt idx="6949">
                  <c:v>03/04/2023 16:35</c:v>
                </c:pt>
                <c:pt idx="6950">
                  <c:v>03/04/2023 16:35</c:v>
                </c:pt>
                <c:pt idx="6951">
                  <c:v>03/04/2023 16:35</c:v>
                </c:pt>
                <c:pt idx="6952">
                  <c:v>03/04/2023 16:35</c:v>
                </c:pt>
                <c:pt idx="6953">
                  <c:v>03/04/2023 16:35</c:v>
                </c:pt>
                <c:pt idx="6954">
                  <c:v>03/04/2023 16:35</c:v>
                </c:pt>
                <c:pt idx="6955">
                  <c:v>03/04/2023 16:35</c:v>
                </c:pt>
                <c:pt idx="6956">
                  <c:v>03/04/2023 16:35</c:v>
                </c:pt>
                <c:pt idx="6957">
                  <c:v>03/04/2023 16:35</c:v>
                </c:pt>
                <c:pt idx="6958">
                  <c:v>03/04/2023 16:35</c:v>
                </c:pt>
                <c:pt idx="6959">
                  <c:v>03/04/2023 16:35</c:v>
                </c:pt>
                <c:pt idx="6960">
                  <c:v>03/04/2023 16:35</c:v>
                </c:pt>
                <c:pt idx="6961">
                  <c:v>03/04/2023 16:35</c:v>
                </c:pt>
                <c:pt idx="6962">
                  <c:v>03/04/2023 16:36</c:v>
                </c:pt>
                <c:pt idx="6963">
                  <c:v>03/04/2023 16:36</c:v>
                </c:pt>
                <c:pt idx="6964">
                  <c:v>03/04/2023 16:36</c:v>
                </c:pt>
                <c:pt idx="6965">
                  <c:v>03/04/2023 16:36</c:v>
                </c:pt>
                <c:pt idx="6966">
                  <c:v>03/04/2023 16:36</c:v>
                </c:pt>
                <c:pt idx="6967">
                  <c:v>03/04/2023 16:36</c:v>
                </c:pt>
                <c:pt idx="6968">
                  <c:v>03/04/2023 16:36</c:v>
                </c:pt>
                <c:pt idx="6969">
                  <c:v>03/04/2023 16:36</c:v>
                </c:pt>
                <c:pt idx="6970">
                  <c:v>03/04/2023 16:36</c:v>
                </c:pt>
                <c:pt idx="6971">
                  <c:v>03/04/2023 16:36</c:v>
                </c:pt>
                <c:pt idx="6972">
                  <c:v>03/04/2023 16:36</c:v>
                </c:pt>
                <c:pt idx="6973">
                  <c:v>03/04/2023 16:36</c:v>
                </c:pt>
                <c:pt idx="6974">
                  <c:v>03/04/2023 16:36</c:v>
                </c:pt>
                <c:pt idx="6975">
                  <c:v>03/04/2023 16:36</c:v>
                </c:pt>
                <c:pt idx="6976">
                  <c:v>03/04/2023 16:36</c:v>
                </c:pt>
                <c:pt idx="6977">
                  <c:v>03/04/2023 16:36</c:v>
                </c:pt>
                <c:pt idx="6978">
                  <c:v>03/04/2023 16:36</c:v>
                </c:pt>
                <c:pt idx="6979">
                  <c:v>03/04/2023 16:36</c:v>
                </c:pt>
                <c:pt idx="6980">
                  <c:v>03/04/2023 16:36</c:v>
                </c:pt>
                <c:pt idx="6981">
                  <c:v>03/04/2023 16:36</c:v>
                </c:pt>
                <c:pt idx="6982">
                  <c:v>03/04/2023 16:36</c:v>
                </c:pt>
                <c:pt idx="6983">
                  <c:v>03/04/2023 16:36</c:v>
                </c:pt>
                <c:pt idx="6984">
                  <c:v>03/04/2023 16:36</c:v>
                </c:pt>
                <c:pt idx="6985">
                  <c:v>03/04/2023 16:36</c:v>
                </c:pt>
                <c:pt idx="6986">
                  <c:v>03/04/2023 16:36</c:v>
                </c:pt>
                <c:pt idx="6987">
                  <c:v>03/04/2023 16:36</c:v>
                </c:pt>
                <c:pt idx="6988">
                  <c:v>03/04/2023 16:36</c:v>
                </c:pt>
                <c:pt idx="6989">
                  <c:v>03/04/2023 16:36</c:v>
                </c:pt>
                <c:pt idx="6990">
                  <c:v>03/04/2023 16:36</c:v>
                </c:pt>
                <c:pt idx="6991">
                  <c:v>03/04/2023 16:36</c:v>
                </c:pt>
                <c:pt idx="6992">
                  <c:v>03/04/2023 16:36</c:v>
                </c:pt>
                <c:pt idx="6993">
                  <c:v>03/04/2023 16:36</c:v>
                </c:pt>
                <c:pt idx="6994">
                  <c:v>03/04/2023 16:36</c:v>
                </c:pt>
                <c:pt idx="6995">
                  <c:v>03/04/2023 16:36</c:v>
                </c:pt>
                <c:pt idx="6996">
                  <c:v>03/04/2023 16:36</c:v>
                </c:pt>
                <c:pt idx="6997">
                  <c:v>03/04/2023 16:36</c:v>
                </c:pt>
                <c:pt idx="6998">
                  <c:v>03/04/2023 16:36</c:v>
                </c:pt>
                <c:pt idx="6999">
                  <c:v>03/04/2023 16:36</c:v>
                </c:pt>
                <c:pt idx="7000">
                  <c:v>03/04/2023 16:36</c:v>
                </c:pt>
                <c:pt idx="7001">
                  <c:v>03/04/2023 16:36</c:v>
                </c:pt>
                <c:pt idx="7002">
                  <c:v>03/04/2023 16:36</c:v>
                </c:pt>
                <c:pt idx="7003">
                  <c:v>03/04/2023 16:36</c:v>
                </c:pt>
                <c:pt idx="7004">
                  <c:v>03/04/2023 16:36</c:v>
                </c:pt>
                <c:pt idx="7005">
                  <c:v>03/04/2023 16:36</c:v>
                </c:pt>
                <c:pt idx="7006">
                  <c:v>03/04/2023 16:36</c:v>
                </c:pt>
                <c:pt idx="7007">
                  <c:v>03/04/2023 16:36</c:v>
                </c:pt>
                <c:pt idx="7008">
                  <c:v>03/04/2023 16:36</c:v>
                </c:pt>
                <c:pt idx="7009">
                  <c:v>03/04/2023 16:36</c:v>
                </c:pt>
                <c:pt idx="7010">
                  <c:v>03/04/2023 16:36</c:v>
                </c:pt>
                <c:pt idx="7011">
                  <c:v>03/04/2023 16:36</c:v>
                </c:pt>
                <c:pt idx="7012">
                  <c:v>03/04/2023 16:36</c:v>
                </c:pt>
                <c:pt idx="7013">
                  <c:v>03/04/2023 16:36</c:v>
                </c:pt>
                <c:pt idx="7014">
                  <c:v>03/04/2023 16:36</c:v>
                </c:pt>
                <c:pt idx="7015">
                  <c:v>03/04/2023 16:36</c:v>
                </c:pt>
                <c:pt idx="7016">
                  <c:v>03/04/2023 16:36</c:v>
                </c:pt>
                <c:pt idx="7017">
                  <c:v>03/04/2023 16:36</c:v>
                </c:pt>
                <c:pt idx="7018">
                  <c:v>03/04/2023 16:36</c:v>
                </c:pt>
                <c:pt idx="7019">
                  <c:v>03/04/2023 16:36</c:v>
                </c:pt>
                <c:pt idx="7020">
                  <c:v>03/04/2023 16:36</c:v>
                </c:pt>
                <c:pt idx="7021">
                  <c:v>03/04/2023 16:37</c:v>
                </c:pt>
                <c:pt idx="7022">
                  <c:v>03/04/2023 16:37</c:v>
                </c:pt>
                <c:pt idx="7023">
                  <c:v>03/04/2023 16:37</c:v>
                </c:pt>
                <c:pt idx="7024">
                  <c:v>03/04/2023 16:37</c:v>
                </c:pt>
                <c:pt idx="7025">
                  <c:v>03/04/2023 16:37</c:v>
                </c:pt>
                <c:pt idx="7026">
                  <c:v>03/04/2023 16:37</c:v>
                </c:pt>
                <c:pt idx="7027">
                  <c:v>03/04/2023 16:37</c:v>
                </c:pt>
                <c:pt idx="7028">
                  <c:v>03/04/2023 16:37</c:v>
                </c:pt>
                <c:pt idx="7029">
                  <c:v>03/04/2023 16:37</c:v>
                </c:pt>
                <c:pt idx="7030">
                  <c:v>03/04/2023 16:37</c:v>
                </c:pt>
                <c:pt idx="7031">
                  <c:v>03/04/2023 16:37</c:v>
                </c:pt>
                <c:pt idx="7032">
                  <c:v>03/04/2023 16:37</c:v>
                </c:pt>
                <c:pt idx="7033">
                  <c:v>03/04/2023 16:37</c:v>
                </c:pt>
                <c:pt idx="7034">
                  <c:v>03/04/2023 16:37</c:v>
                </c:pt>
                <c:pt idx="7035">
                  <c:v>03/04/2023 16:37</c:v>
                </c:pt>
                <c:pt idx="7036">
                  <c:v>03/04/2023 16:37</c:v>
                </c:pt>
                <c:pt idx="7037">
                  <c:v>03/04/2023 16:37</c:v>
                </c:pt>
                <c:pt idx="7038">
                  <c:v>03/04/2023 16:37</c:v>
                </c:pt>
                <c:pt idx="7039">
                  <c:v>03/04/2023 16:37</c:v>
                </c:pt>
                <c:pt idx="7040">
                  <c:v>03/04/2023 16:37</c:v>
                </c:pt>
                <c:pt idx="7041">
                  <c:v>03/04/2023 16:37</c:v>
                </c:pt>
                <c:pt idx="7042">
                  <c:v>03/04/2023 16:37</c:v>
                </c:pt>
                <c:pt idx="7043">
                  <c:v>03/04/2023 16:37</c:v>
                </c:pt>
                <c:pt idx="7044">
                  <c:v>03/04/2023 16:37</c:v>
                </c:pt>
                <c:pt idx="7045">
                  <c:v>03/04/2023 16:37</c:v>
                </c:pt>
                <c:pt idx="7046">
                  <c:v>03/04/2023 16:37</c:v>
                </c:pt>
                <c:pt idx="7047">
                  <c:v>03/04/2023 16:37</c:v>
                </c:pt>
                <c:pt idx="7048">
                  <c:v>03/04/2023 16:37</c:v>
                </c:pt>
                <c:pt idx="7049">
                  <c:v>03/04/2023 16:37</c:v>
                </c:pt>
                <c:pt idx="7050">
                  <c:v>03/04/2023 16:37</c:v>
                </c:pt>
                <c:pt idx="7051">
                  <c:v>03/04/2023 16:37</c:v>
                </c:pt>
                <c:pt idx="7052">
                  <c:v>03/04/2023 16:37</c:v>
                </c:pt>
                <c:pt idx="7053">
                  <c:v>03/04/2023 16:37</c:v>
                </c:pt>
                <c:pt idx="7054">
                  <c:v>03/04/2023 16:37</c:v>
                </c:pt>
                <c:pt idx="7055">
                  <c:v>03/04/2023 16:37</c:v>
                </c:pt>
                <c:pt idx="7056">
                  <c:v>03/04/2023 16:37</c:v>
                </c:pt>
                <c:pt idx="7057">
                  <c:v>03/04/2023 16:37</c:v>
                </c:pt>
                <c:pt idx="7058">
                  <c:v>03/04/2023 16:37</c:v>
                </c:pt>
                <c:pt idx="7059">
                  <c:v>03/04/2023 16:37</c:v>
                </c:pt>
                <c:pt idx="7060">
                  <c:v>03/04/2023 16:37</c:v>
                </c:pt>
                <c:pt idx="7061">
                  <c:v>03/04/2023 16:37</c:v>
                </c:pt>
                <c:pt idx="7062">
                  <c:v>03/04/2023 16:37</c:v>
                </c:pt>
                <c:pt idx="7063">
                  <c:v>03/04/2023 16:37</c:v>
                </c:pt>
                <c:pt idx="7064">
                  <c:v>03/04/2023 16:37</c:v>
                </c:pt>
                <c:pt idx="7065">
                  <c:v>03/04/2023 16:37</c:v>
                </c:pt>
                <c:pt idx="7066">
                  <c:v>03/04/2023 16:37</c:v>
                </c:pt>
                <c:pt idx="7067">
                  <c:v>03/04/2023 16:37</c:v>
                </c:pt>
                <c:pt idx="7068">
                  <c:v>03/04/2023 16:37</c:v>
                </c:pt>
                <c:pt idx="7069">
                  <c:v>03/04/2023 16:37</c:v>
                </c:pt>
                <c:pt idx="7070">
                  <c:v>03/04/2023 16:37</c:v>
                </c:pt>
                <c:pt idx="7071">
                  <c:v>03/04/2023 16:37</c:v>
                </c:pt>
                <c:pt idx="7072">
                  <c:v>03/04/2023 16:37</c:v>
                </c:pt>
                <c:pt idx="7073">
                  <c:v>03/04/2023 16:37</c:v>
                </c:pt>
                <c:pt idx="7074">
                  <c:v>03/04/2023 16:37</c:v>
                </c:pt>
                <c:pt idx="7075">
                  <c:v>03/04/2023 16:37</c:v>
                </c:pt>
                <c:pt idx="7076">
                  <c:v>03/04/2023 16:37</c:v>
                </c:pt>
                <c:pt idx="7077">
                  <c:v>03/04/2023 16:37</c:v>
                </c:pt>
                <c:pt idx="7078">
                  <c:v>03/04/2023 16:37</c:v>
                </c:pt>
                <c:pt idx="7079">
                  <c:v>03/04/2023 16:37</c:v>
                </c:pt>
                <c:pt idx="7080">
                  <c:v>03/04/2023 16:37</c:v>
                </c:pt>
                <c:pt idx="7081">
                  <c:v>03/04/2023 16:38</c:v>
                </c:pt>
                <c:pt idx="7082">
                  <c:v>03/04/2023 16:38</c:v>
                </c:pt>
                <c:pt idx="7083">
                  <c:v>03/04/2023 16:38</c:v>
                </c:pt>
                <c:pt idx="7084">
                  <c:v>03/04/2023 16:38</c:v>
                </c:pt>
                <c:pt idx="7085">
                  <c:v>03/04/2023 16:38</c:v>
                </c:pt>
                <c:pt idx="7086">
                  <c:v>03/04/2023 16:38</c:v>
                </c:pt>
                <c:pt idx="7087">
                  <c:v>03/04/2023 16:38</c:v>
                </c:pt>
                <c:pt idx="7088">
                  <c:v>03/04/2023 16:38</c:v>
                </c:pt>
                <c:pt idx="7089">
                  <c:v>03/04/2023 16:38</c:v>
                </c:pt>
                <c:pt idx="7090">
                  <c:v>03/04/2023 16:38</c:v>
                </c:pt>
                <c:pt idx="7091">
                  <c:v>03/04/2023 16:38</c:v>
                </c:pt>
                <c:pt idx="7092">
                  <c:v>03/04/2023 16:38</c:v>
                </c:pt>
                <c:pt idx="7093">
                  <c:v>03/04/2023 16:38</c:v>
                </c:pt>
                <c:pt idx="7094">
                  <c:v>03/04/2023 16:38</c:v>
                </c:pt>
                <c:pt idx="7095">
                  <c:v>03/04/2023 16:38</c:v>
                </c:pt>
                <c:pt idx="7096">
                  <c:v>03/04/2023 16:38</c:v>
                </c:pt>
                <c:pt idx="7097">
                  <c:v>03/04/2023 16:38</c:v>
                </c:pt>
                <c:pt idx="7098">
                  <c:v>03/04/2023 16:38</c:v>
                </c:pt>
                <c:pt idx="7099">
                  <c:v>03/04/2023 16:38</c:v>
                </c:pt>
                <c:pt idx="7100">
                  <c:v>03/04/2023 16:38</c:v>
                </c:pt>
                <c:pt idx="7101">
                  <c:v>03/04/2023 16:38</c:v>
                </c:pt>
                <c:pt idx="7102">
                  <c:v>03/04/2023 16:38</c:v>
                </c:pt>
                <c:pt idx="7103">
                  <c:v>03/04/2023 16:38</c:v>
                </c:pt>
                <c:pt idx="7104">
                  <c:v>03/04/2023 16:38</c:v>
                </c:pt>
                <c:pt idx="7105">
                  <c:v>03/04/2023 16:38</c:v>
                </c:pt>
                <c:pt idx="7106">
                  <c:v>03/04/2023 16:38</c:v>
                </c:pt>
                <c:pt idx="7107">
                  <c:v>03/04/2023 16:38</c:v>
                </c:pt>
                <c:pt idx="7108">
                  <c:v>03/04/2023 16:38</c:v>
                </c:pt>
                <c:pt idx="7109">
                  <c:v>03/04/2023 16:38</c:v>
                </c:pt>
                <c:pt idx="7110">
                  <c:v>03/04/2023 16:38</c:v>
                </c:pt>
                <c:pt idx="7111">
                  <c:v>03/04/2023 16:38</c:v>
                </c:pt>
                <c:pt idx="7112">
                  <c:v>03/04/2023 16:38</c:v>
                </c:pt>
                <c:pt idx="7113">
                  <c:v>03/04/2023 16:38</c:v>
                </c:pt>
                <c:pt idx="7114">
                  <c:v>03/04/2023 16:38</c:v>
                </c:pt>
                <c:pt idx="7115">
                  <c:v>03/04/2023 16:38</c:v>
                </c:pt>
                <c:pt idx="7116">
                  <c:v>03/04/2023 16:38</c:v>
                </c:pt>
                <c:pt idx="7117">
                  <c:v>03/04/2023 16:38</c:v>
                </c:pt>
                <c:pt idx="7118">
                  <c:v>03/04/2023 16:38</c:v>
                </c:pt>
                <c:pt idx="7119">
                  <c:v>03/04/2023 16:38</c:v>
                </c:pt>
                <c:pt idx="7120">
                  <c:v>03/04/2023 16:38</c:v>
                </c:pt>
                <c:pt idx="7121">
                  <c:v>03/04/2023 16:38</c:v>
                </c:pt>
                <c:pt idx="7122">
                  <c:v>03/04/2023 16:38</c:v>
                </c:pt>
                <c:pt idx="7123">
                  <c:v>03/04/2023 16:38</c:v>
                </c:pt>
                <c:pt idx="7124">
                  <c:v>03/04/2023 16:38</c:v>
                </c:pt>
                <c:pt idx="7125">
                  <c:v>03/04/2023 16:38</c:v>
                </c:pt>
                <c:pt idx="7126">
                  <c:v>03/04/2023 16:38</c:v>
                </c:pt>
                <c:pt idx="7127">
                  <c:v>03/04/2023 16:38</c:v>
                </c:pt>
                <c:pt idx="7128">
                  <c:v>03/04/2023 16:38</c:v>
                </c:pt>
                <c:pt idx="7129">
                  <c:v>03/04/2023 16:38</c:v>
                </c:pt>
                <c:pt idx="7130">
                  <c:v>03/04/2023 16:38</c:v>
                </c:pt>
                <c:pt idx="7131">
                  <c:v>03/04/2023 16:38</c:v>
                </c:pt>
                <c:pt idx="7132">
                  <c:v>03/04/2023 16:38</c:v>
                </c:pt>
                <c:pt idx="7133">
                  <c:v>03/04/2023 16:38</c:v>
                </c:pt>
                <c:pt idx="7134">
                  <c:v>03/04/2023 16:38</c:v>
                </c:pt>
                <c:pt idx="7135">
                  <c:v>03/04/2023 16:38</c:v>
                </c:pt>
                <c:pt idx="7136">
                  <c:v>03/04/2023 16:38</c:v>
                </c:pt>
                <c:pt idx="7137">
                  <c:v>03/04/2023 16:38</c:v>
                </c:pt>
                <c:pt idx="7138">
                  <c:v>03/04/2023 16:38</c:v>
                </c:pt>
                <c:pt idx="7139">
                  <c:v>03/04/2023 16:38</c:v>
                </c:pt>
                <c:pt idx="7140">
                  <c:v>03/04/2023 16:38</c:v>
                </c:pt>
                <c:pt idx="7141">
                  <c:v>03/04/2023 16:39</c:v>
                </c:pt>
                <c:pt idx="7142">
                  <c:v>03/04/2023 16:39</c:v>
                </c:pt>
                <c:pt idx="7143">
                  <c:v>03/04/2023 16:39</c:v>
                </c:pt>
                <c:pt idx="7144">
                  <c:v>03/04/2023 16:39</c:v>
                </c:pt>
                <c:pt idx="7145">
                  <c:v>03/04/2023 16:39</c:v>
                </c:pt>
                <c:pt idx="7146">
                  <c:v>03/04/2023 16:39</c:v>
                </c:pt>
                <c:pt idx="7147">
                  <c:v>03/04/2023 16:39</c:v>
                </c:pt>
                <c:pt idx="7148">
                  <c:v>03/04/2023 16:39</c:v>
                </c:pt>
                <c:pt idx="7149">
                  <c:v>03/04/2023 16:39</c:v>
                </c:pt>
                <c:pt idx="7150">
                  <c:v>03/04/2023 16:39</c:v>
                </c:pt>
                <c:pt idx="7151">
                  <c:v>03/04/2023 16:39</c:v>
                </c:pt>
                <c:pt idx="7152">
                  <c:v>03/04/2023 16:39</c:v>
                </c:pt>
                <c:pt idx="7153">
                  <c:v>03/04/2023 16:39</c:v>
                </c:pt>
                <c:pt idx="7154">
                  <c:v>03/04/2023 16:39</c:v>
                </c:pt>
                <c:pt idx="7155">
                  <c:v>03/04/2023 16:39</c:v>
                </c:pt>
                <c:pt idx="7156">
                  <c:v>03/04/2023 16:39</c:v>
                </c:pt>
                <c:pt idx="7157">
                  <c:v>03/04/2023 16:39</c:v>
                </c:pt>
                <c:pt idx="7158">
                  <c:v>03/04/2023 16:39</c:v>
                </c:pt>
                <c:pt idx="7159">
                  <c:v>03/04/2023 16:39</c:v>
                </c:pt>
                <c:pt idx="7160">
                  <c:v>03/04/2023 16:39</c:v>
                </c:pt>
                <c:pt idx="7161">
                  <c:v>03/04/2023 16:39</c:v>
                </c:pt>
                <c:pt idx="7162">
                  <c:v>03/04/2023 16:39</c:v>
                </c:pt>
                <c:pt idx="7163">
                  <c:v>03/04/2023 16:39</c:v>
                </c:pt>
                <c:pt idx="7164">
                  <c:v>03/04/2023 16:39</c:v>
                </c:pt>
                <c:pt idx="7165">
                  <c:v>03/04/2023 16:39</c:v>
                </c:pt>
                <c:pt idx="7166">
                  <c:v>03/04/2023 16:39</c:v>
                </c:pt>
                <c:pt idx="7167">
                  <c:v>03/04/2023 16:39</c:v>
                </c:pt>
                <c:pt idx="7168">
                  <c:v>03/04/2023 16:39</c:v>
                </c:pt>
                <c:pt idx="7169">
                  <c:v>03/04/2023 16:39</c:v>
                </c:pt>
                <c:pt idx="7170">
                  <c:v>03/04/2023 16:39</c:v>
                </c:pt>
                <c:pt idx="7171">
                  <c:v>03/04/2023 16:39</c:v>
                </c:pt>
                <c:pt idx="7172">
                  <c:v>03/04/2023 16:39</c:v>
                </c:pt>
                <c:pt idx="7173">
                  <c:v>03/04/2023 16:39</c:v>
                </c:pt>
                <c:pt idx="7174">
                  <c:v>03/04/2023 16:39</c:v>
                </c:pt>
                <c:pt idx="7175">
                  <c:v>03/04/2023 16:39</c:v>
                </c:pt>
                <c:pt idx="7176">
                  <c:v>03/04/2023 16:39</c:v>
                </c:pt>
                <c:pt idx="7177">
                  <c:v>03/04/2023 16:39</c:v>
                </c:pt>
                <c:pt idx="7178">
                  <c:v>03/04/2023 16:39</c:v>
                </c:pt>
                <c:pt idx="7179">
                  <c:v>03/04/2023 16:39</c:v>
                </c:pt>
                <c:pt idx="7180">
                  <c:v>03/04/2023 16:39</c:v>
                </c:pt>
                <c:pt idx="7181">
                  <c:v>03/04/2023 16:39</c:v>
                </c:pt>
                <c:pt idx="7182">
                  <c:v>03/04/2023 16:39</c:v>
                </c:pt>
                <c:pt idx="7183">
                  <c:v>03/04/2023 16:39</c:v>
                </c:pt>
                <c:pt idx="7184">
                  <c:v>03/04/2023 16:39</c:v>
                </c:pt>
                <c:pt idx="7185">
                  <c:v>03/04/2023 16:39</c:v>
                </c:pt>
                <c:pt idx="7186">
                  <c:v>03/04/2023 16:39</c:v>
                </c:pt>
                <c:pt idx="7187">
                  <c:v>03/04/2023 16:39</c:v>
                </c:pt>
                <c:pt idx="7188">
                  <c:v>03/04/2023 16:39</c:v>
                </c:pt>
                <c:pt idx="7189">
                  <c:v>03/04/2023 16:39</c:v>
                </c:pt>
                <c:pt idx="7190">
                  <c:v>03/04/2023 16:39</c:v>
                </c:pt>
                <c:pt idx="7191">
                  <c:v>03/04/2023 16:39</c:v>
                </c:pt>
                <c:pt idx="7192">
                  <c:v>03/04/2023 16:39</c:v>
                </c:pt>
                <c:pt idx="7193">
                  <c:v>03/04/2023 16:39</c:v>
                </c:pt>
                <c:pt idx="7194">
                  <c:v>03/04/2023 16:39</c:v>
                </c:pt>
                <c:pt idx="7195">
                  <c:v>03/04/2023 16:39</c:v>
                </c:pt>
                <c:pt idx="7196">
                  <c:v>03/04/2023 16:39</c:v>
                </c:pt>
                <c:pt idx="7197">
                  <c:v>03/04/2023 16:39</c:v>
                </c:pt>
                <c:pt idx="7198">
                  <c:v>03/04/2023 16:39</c:v>
                </c:pt>
                <c:pt idx="7199">
                  <c:v>03/04/2023 16:39</c:v>
                </c:pt>
                <c:pt idx="7200">
                  <c:v>03/04/2023 16:40</c:v>
                </c:pt>
                <c:pt idx="7201">
                  <c:v>03/04/2023 16:40</c:v>
                </c:pt>
                <c:pt idx="7202">
                  <c:v>03/04/2023 16:40</c:v>
                </c:pt>
                <c:pt idx="7203">
                  <c:v>03/04/2023 16:40</c:v>
                </c:pt>
                <c:pt idx="7204">
                  <c:v>03/04/2023 16:40</c:v>
                </c:pt>
                <c:pt idx="7205">
                  <c:v>03/04/2023 16:40</c:v>
                </c:pt>
                <c:pt idx="7206">
                  <c:v>03/04/2023 16:40</c:v>
                </c:pt>
                <c:pt idx="7207">
                  <c:v>03/04/2023 16:40</c:v>
                </c:pt>
                <c:pt idx="7208">
                  <c:v>03/04/2023 16:40</c:v>
                </c:pt>
                <c:pt idx="7209">
                  <c:v>03/04/2023 16:40</c:v>
                </c:pt>
                <c:pt idx="7210">
                  <c:v>03/04/2023 16:40</c:v>
                </c:pt>
                <c:pt idx="7211">
                  <c:v>03/04/2023 16:40</c:v>
                </c:pt>
                <c:pt idx="7212">
                  <c:v>03/04/2023 16:40</c:v>
                </c:pt>
                <c:pt idx="7213">
                  <c:v>03/04/2023 16:40</c:v>
                </c:pt>
                <c:pt idx="7214">
                  <c:v>03/04/2023 16:40</c:v>
                </c:pt>
                <c:pt idx="7215">
                  <c:v>03/04/2023 16:40</c:v>
                </c:pt>
                <c:pt idx="7216">
                  <c:v>03/04/2023 16:40</c:v>
                </c:pt>
                <c:pt idx="7217">
                  <c:v>03/04/2023 16:40</c:v>
                </c:pt>
                <c:pt idx="7218">
                  <c:v>03/04/2023 16:40</c:v>
                </c:pt>
                <c:pt idx="7219">
                  <c:v>03/04/2023 16:40</c:v>
                </c:pt>
                <c:pt idx="7220">
                  <c:v>03/04/2023 16:40</c:v>
                </c:pt>
                <c:pt idx="7221">
                  <c:v>03/04/2023 16:40</c:v>
                </c:pt>
                <c:pt idx="7222">
                  <c:v>03/04/2023 16:40</c:v>
                </c:pt>
                <c:pt idx="7223">
                  <c:v>03/04/2023 16:40</c:v>
                </c:pt>
                <c:pt idx="7224">
                  <c:v>03/04/2023 16:40</c:v>
                </c:pt>
                <c:pt idx="7225">
                  <c:v>03/04/2023 16:40</c:v>
                </c:pt>
                <c:pt idx="7226">
                  <c:v>03/04/2023 16:40</c:v>
                </c:pt>
                <c:pt idx="7227">
                  <c:v>03/04/2023 16:40</c:v>
                </c:pt>
                <c:pt idx="7228">
                  <c:v>03/04/2023 16:40</c:v>
                </c:pt>
                <c:pt idx="7229">
                  <c:v>03/04/2023 16:40</c:v>
                </c:pt>
                <c:pt idx="7230">
                  <c:v>03/04/2023 16:40</c:v>
                </c:pt>
                <c:pt idx="7231">
                  <c:v>03/04/2023 16:40</c:v>
                </c:pt>
                <c:pt idx="7232">
                  <c:v>03/04/2023 16:40</c:v>
                </c:pt>
                <c:pt idx="7233">
                  <c:v>03/04/2023 16:40</c:v>
                </c:pt>
                <c:pt idx="7234">
                  <c:v>03/04/2023 16:40</c:v>
                </c:pt>
                <c:pt idx="7235">
                  <c:v>03/04/2023 16:40</c:v>
                </c:pt>
                <c:pt idx="7236">
                  <c:v>03/04/2023 16:40</c:v>
                </c:pt>
                <c:pt idx="7237">
                  <c:v>03/04/2023 16:40</c:v>
                </c:pt>
                <c:pt idx="7238">
                  <c:v>03/04/2023 16:40</c:v>
                </c:pt>
                <c:pt idx="7239">
                  <c:v>03/04/2023 16:40</c:v>
                </c:pt>
                <c:pt idx="7240">
                  <c:v>03/04/2023 16:40</c:v>
                </c:pt>
                <c:pt idx="7241">
                  <c:v>03/04/2023 16:40</c:v>
                </c:pt>
                <c:pt idx="7242">
                  <c:v>03/04/2023 16:40</c:v>
                </c:pt>
                <c:pt idx="7243">
                  <c:v>03/04/2023 16:40</c:v>
                </c:pt>
                <c:pt idx="7244">
                  <c:v>03/04/2023 16:40</c:v>
                </c:pt>
                <c:pt idx="7245">
                  <c:v>03/04/2023 16:40</c:v>
                </c:pt>
                <c:pt idx="7246">
                  <c:v>03/04/2023 16:40</c:v>
                </c:pt>
                <c:pt idx="7247">
                  <c:v>03/04/2023 16:40</c:v>
                </c:pt>
                <c:pt idx="7248">
                  <c:v>03/04/2023 16:40</c:v>
                </c:pt>
                <c:pt idx="7249">
                  <c:v>03/04/2023 16:40</c:v>
                </c:pt>
                <c:pt idx="7250">
                  <c:v>03/04/2023 16:40</c:v>
                </c:pt>
                <c:pt idx="7251">
                  <c:v>03/04/2023 16:40</c:v>
                </c:pt>
                <c:pt idx="7252">
                  <c:v>03/04/2023 16:40</c:v>
                </c:pt>
                <c:pt idx="7253">
                  <c:v>03/04/2023 16:40</c:v>
                </c:pt>
                <c:pt idx="7254">
                  <c:v>03/04/2023 16:40</c:v>
                </c:pt>
                <c:pt idx="7255">
                  <c:v>03/04/2023 16:40</c:v>
                </c:pt>
                <c:pt idx="7256">
                  <c:v>03/04/2023 16:40</c:v>
                </c:pt>
                <c:pt idx="7257">
                  <c:v>03/04/2023 16:40</c:v>
                </c:pt>
                <c:pt idx="7258">
                  <c:v>03/04/2023 16:40</c:v>
                </c:pt>
                <c:pt idx="7259">
                  <c:v>03/04/2023 16:40</c:v>
                </c:pt>
                <c:pt idx="7260">
                  <c:v>03/04/2023 16:41</c:v>
                </c:pt>
                <c:pt idx="7261">
                  <c:v>03/04/2023 16:41</c:v>
                </c:pt>
                <c:pt idx="7262">
                  <c:v>03/04/2023 16:41</c:v>
                </c:pt>
                <c:pt idx="7263">
                  <c:v>03/04/2023 16:41</c:v>
                </c:pt>
                <c:pt idx="7264">
                  <c:v>03/04/2023 16:41</c:v>
                </c:pt>
                <c:pt idx="7265">
                  <c:v>03/04/2023 16:41</c:v>
                </c:pt>
                <c:pt idx="7266">
                  <c:v>03/04/2023 16:41</c:v>
                </c:pt>
                <c:pt idx="7267">
                  <c:v>03/04/2023 16:41</c:v>
                </c:pt>
                <c:pt idx="7268">
                  <c:v>03/04/2023 16:41</c:v>
                </c:pt>
                <c:pt idx="7269">
                  <c:v>03/04/2023 16:41</c:v>
                </c:pt>
                <c:pt idx="7270">
                  <c:v>03/04/2023 16:41</c:v>
                </c:pt>
                <c:pt idx="7271">
                  <c:v>03/04/2023 16:41</c:v>
                </c:pt>
                <c:pt idx="7272">
                  <c:v>03/04/2023 16:41</c:v>
                </c:pt>
                <c:pt idx="7273">
                  <c:v>03/04/2023 16:41</c:v>
                </c:pt>
                <c:pt idx="7274">
                  <c:v>03/04/2023 16:41</c:v>
                </c:pt>
                <c:pt idx="7275">
                  <c:v>03/04/2023 16:41</c:v>
                </c:pt>
                <c:pt idx="7276">
                  <c:v>03/04/2023 16:41</c:v>
                </c:pt>
                <c:pt idx="7277">
                  <c:v>03/04/2023 16:41</c:v>
                </c:pt>
                <c:pt idx="7278">
                  <c:v>03/04/2023 16:41</c:v>
                </c:pt>
                <c:pt idx="7279">
                  <c:v>03/04/2023 16:41</c:v>
                </c:pt>
                <c:pt idx="7280">
                  <c:v>03/04/2023 16:41</c:v>
                </c:pt>
                <c:pt idx="7281">
                  <c:v>03/04/2023 16:41</c:v>
                </c:pt>
                <c:pt idx="7282">
                  <c:v>03/04/2023 16:41</c:v>
                </c:pt>
                <c:pt idx="7283">
                  <c:v>03/04/2023 16:41</c:v>
                </c:pt>
                <c:pt idx="7284">
                  <c:v>03/04/2023 16:41</c:v>
                </c:pt>
                <c:pt idx="7285">
                  <c:v>03/04/2023 16:41</c:v>
                </c:pt>
                <c:pt idx="7286">
                  <c:v>03/04/2023 16:41</c:v>
                </c:pt>
                <c:pt idx="7287">
                  <c:v>03/04/2023 16:41</c:v>
                </c:pt>
                <c:pt idx="7288">
                  <c:v>03/04/2023 16:41</c:v>
                </c:pt>
                <c:pt idx="7289">
                  <c:v>03/04/2023 16:41</c:v>
                </c:pt>
                <c:pt idx="7290">
                  <c:v>03/04/2023 16:41</c:v>
                </c:pt>
                <c:pt idx="7291">
                  <c:v>03/04/2023 16:41</c:v>
                </c:pt>
                <c:pt idx="7292">
                  <c:v>03/04/2023 16:41</c:v>
                </c:pt>
                <c:pt idx="7293">
                  <c:v>03/04/2023 16:41</c:v>
                </c:pt>
                <c:pt idx="7294">
                  <c:v>03/04/2023 16:41</c:v>
                </c:pt>
                <c:pt idx="7295">
                  <c:v>03/04/2023 16:41</c:v>
                </c:pt>
                <c:pt idx="7296">
                  <c:v>03/04/2023 16:41</c:v>
                </c:pt>
                <c:pt idx="7297">
                  <c:v>03/04/2023 16:41</c:v>
                </c:pt>
                <c:pt idx="7298">
                  <c:v>03/04/2023 16:41</c:v>
                </c:pt>
                <c:pt idx="7299">
                  <c:v>03/04/2023 16:41</c:v>
                </c:pt>
                <c:pt idx="7300">
                  <c:v>03/04/2023 16:41</c:v>
                </c:pt>
                <c:pt idx="7301">
                  <c:v>03/04/2023 16:41</c:v>
                </c:pt>
                <c:pt idx="7302">
                  <c:v>03/04/2023 16:41</c:v>
                </c:pt>
                <c:pt idx="7303">
                  <c:v>03/04/2023 16:41</c:v>
                </c:pt>
                <c:pt idx="7304">
                  <c:v>03/04/2023 16:41</c:v>
                </c:pt>
                <c:pt idx="7305">
                  <c:v>03/04/2023 16:41</c:v>
                </c:pt>
                <c:pt idx="7306">
                  <c:v>03/04/2023 16:41</c:v>
                </c:pt>
                <c:pt idx="7307">
                  <c:v>03/04/2023 16:41</c:v>
                </c:pt>
                <c:pt idx="7308">
                  <c:v>03/04/2023 16:41</c:v>
                </c:pt>
                <c:pt idx="7309">
                  <c:v>03/04/2023 16:41</c:v>
                </c:pt>
                <c:pt idx="7310">
                  <c:v>03/04/2023 16:41</c:v>
                </c:pt>
                <c:pt idx="7311">
                  <c:v>03/04/2023 16:41</c:v>
                </c:pt>
                <c:pt idx="7312">
                  <c:v>03/04/2023 16:41</c:v>
                </c:pt>
                <c:pt idx="7313">
                  <c:v>03/04/2023 16:41</c:v>
                </c:pt>
                <c:pt idx="7314">
                  <c:v>03/04/2023 16:41</c:v>
                </c:pt>
                <c:pt idx="7315">
                  <c:v>03/04/2023 16:41</c:v>
                </c:pt>
                <c:pt idx="7316">
                  <c:v>03/04/2023 16:41</c:v>
                </c:pt>
                <c:pt idx="7317">
                  <c:v>03/04/2023 16:41</c:v>
                </c:pt>
                <c:pt idx="7318">
                  <c:v>03/04/2023 16:41</c:v>
                </c:pt>
                <c:pt idx="7319">
                  <c:v>03/04/2023 16:41</c:v>
                </c:pt>
                <c:pt idx="7320">
                  <c:v>03/04/2023 16:42</c:v>
                </c:pt>
                <c:pt idx="7321">
                  <c:v>03/04/2023 16:42</c:v>
                </c:pt>
                <c:pt idx="7322">
                  <c:v>03/04/2023 16:42</c:v>
                </c:pt>
                <c:pt idx="7323">
                  <c:v>03/04/2023 16:42</c:v>
                </c:pt>
                <c:pt idx="7324">
                  <c:v>03/04/2023 16:42</c:v>
                </c:pt>
                <c:pt idx="7325">
                  <c:v>03/04/2023 16:42</c:v>
                </c:pt>
                <c:pt idx="7326">
                  <c:v>03/04/2023 16:42</c:v>
                </c:pt>
                <c:pt idx="7327">
                  <c:v>03/04/2023 16:42</c:v>
                </c:pt>
                <c:pt idx="7328">
                  <c:v>03/04/2023 16:42</c:v>
                </c:pt>
                <c:pt idx="7329">
                  <c:v>03/04/2023 16:42</c:v>
                </c:pt>
                <c:pt idx="7330">
                  <c:v>03/04/2023 16:42</c:v>
                </c:pt>
                <c:pt idx="7331">
                  <c:v>03/04/2023 16:42</c:v>
                </c:pt>
                <c:pt idx="7332">
                  <c:v>03/04/2023 16:42</c:v>
                </c:pt>
                <c:pt idx="7333">
                  <c:v>03/04/2023 16:42</c:v>
                </c:pt>
                <c:pt idx="7334">
                  <c:v>03/04/2023 16:42</c:v>
                </c:pt>
                <c:pt idx="7335">
                  <c:v>03/04/2023 16:42</c:v>
                </c:pt>
                <c:pt idx="7336">
                  <c:v>03/04/2023 16:42</c:v>
                </c:pt>
                <c:pt idx="7337">
                  <c:v>03/04/2023 16:42</c:v>
                </c:pt>
                <c:pt idx="7338">
                  <c:v>03/04/2023 16:42</c:v>
                </c:pt>
                <c:pt idx="7339">
                  <c:v>03/04/2023 16:42</c:v>
                </c:pt>
                <c:pt idx="7340">
                  <c:v>03/04/2023 16:42</c:v>
                </c:pt>
                <c:pt idx="7341">
                  <c:v>03/04/2023 16:42</c:v>
                </c:pt>
                <c:pt idx="7342">
                  <c:v>03/04/2023 16:42</c:v>
                </c:pt>
                <c:pt idx="7343">
                  <c:v>03/04/2023 16:42</c:v>
                </c:pt>
                <c:pt idx="7344">
                  <c:v>03/04/2023 16:42</c:v>
                </c:pt>
                <c:pt idx="7345">
                  <c:v>03/04/2023 16:42</c:v>
                </c:pt>
                <c:pt idx="7346">
                  <c:v>03/04/2023 16:42</c:v>
                </c:pt>
                <c:pt idx="7347">
                  <c:v>03/04/2023 16:42</c:v>
                </c:pt>
                <c:pt idx="7348">
                  <c:v>03/04/2023 16:42</c:v>
                </c:pt>
                <c:pt idx="7349">
                  <c:v>03/04/2023 16:42</c:v>
                </c:pt>
                <c:pt idx="7350">
                  <c:v>03/04/2023 16:42</c:v>
                </c:pt>
                <c:pt idx="7351">
                  <c:v>03/04/2023 16:42</c:v>
                </c:pt>
                <c:pt idx="7352">
                  <c:v>03/04/2023 16:42</c:v>
                </c:pt>
                <c:pt idx="7353">
                  <c:v>03/04/2023 16:42</c:v>
                </c:pt>
                <c:pt idx="7354">
                  <c:v>03/04/2023 16:42</c:v>
                </c:pt>
                <c:pt idx="7355">
                  <c:v>03/04/2023 16:42</c:v>
                </c:pt>
                <c:pt idx="7356">
                  <c:v>03/04/2023 16:42</c:v>
                </c:pt>
                <c:pt idx="7357">
                  <c:v>03/04/2023 16:42</c:v>
                </c:pt>
                <c:pt idx="7358">
                  <c:v>03/04/2023 16:42</c:v>
                </c:pt>
                <c:pt idx="7359">
                  <c:v>03/04/2023 16:42</c:v>
                </c:pt>
                <c:pt idx="7360">
                  <c:v>03/04/2023 16:42</c:v>
                </c:pt>
                <c:pt idx="7361">
                  <c:v>03/04/2023 16:42</c:v>
                </c:pt>
                <c:pt idx="7362">
                  <c:v>03/04/2023 16:42</c:v>
                </c:pt>
                <c:pt idx="7363">
                  <c:v>03/04/2023 16:42</c:v>
                </c:pt>
                <c:pt idx="7364">
                  <c:v>03/04/2023 16:42</c:v>
                </c:pt>
                <c:pt idx="7365">
                  <c:v>03/04/2023 16:42</c:v>
                </c:pt>
                <c:pt idx="7366">
                  <c:v>03/04/2023 16:42</c:v>
                </c:pt>
                <c:pt idx="7367">
                  <c:v>03/04/2023 16:42</c:v>
                </c:pt>
                <c:pt idx="7368">
                  <c:v>03/04/2023 16:42</c:v>
                </c:pt>
                <c:pt idx="7369">
                  <c:v>03/04/2023 16:42</c:v>
                </c:pt>
                <c:pt idx="7370">
                  <c:v>03/04/2023 16:42</c:v>
                </c:pt>
                <c:pt idx="7371">
                  <c:v>03/04/2023 16:42</c:v>
                </c:pt>
                <c:pt idx="7372">
                  <c:v>03/04/2023 16:42</c:v>
                </c:pt>
                <c:pt idx="7373">
                  <c:v>03/04/2023 16:42</c:v>
                </c:pt>
                <c:pt idx="7374">
                  <c:v>03/04/2023 16:42</c:v>
                </c:pt>
                <c:pt idx="7375">
                  <c:v>03/04/2023 16:42</c:v>
                </c:pt>
                <c:pt idx="7376">
                  <c:v>03/04/2023 16:42</c:v>
                </c:pt>
                <c:pt idx="7377">
                  <c:v>03/04/2023 16:42</c:v>
                </c:pt>
                <c:pt idx="7378">
                  <c:v>03/04/2023 16:42</c:v>
                </c:pt>
                <c:pt idx="7379">
                  <c:v>03/04/2023 16:42</c:v>
                </c:pt>
                <c:pt idx="7380">
                  <c:v>03/04/2023 16:43</c:v>
                </c:pt>
                <c:pt idx="7381">
                  <c:v>03/04/2023 16:43</c:v>
                </c:pt>
                <c:pt idx="7382">
                  <c:v>03/04/2023 16:43</c:v>
                </c:pt>
                <c:pt idx="7383">
                  <c:v>03/04/2023 16:43</c:v>
                </c:pt>
                <c:pt idx="7384">
                  <c:v>03/04/2023 16:43</c:v>
                </c:pt>
                <c:pt idx="7385">
                  <c:v>03/04/2023 16:43</c:v>
                </c:pt>
                <c:pt idx="7386">
                  <c:v>03/04/2023 16:43</c:v>
                </c:pt>
                <c:pt idx="7387">
                  <c:v>03/04/2023 16:43</c:v>
                </c:pt>
                <c:pt idx="7388">
                  <c:v>03/04/2023 16:43</c:v>
                </c:pt>
                <c:pt idx="7389">
                  <c:v>03/04/2023 16:43</c:v>
                </c:pt>
                <c:pt idx="7390">
                  <c:v>03/04/2023 16:43</c:v>
                </c:pt>
                <c:pt idx="7391">
                  <c:v>03/04/2023 16:43</c:v>
                </c:pt>
                <c:pt idx="7392">
                  <c:v>03/04/2023 16:43</c:v>
                </c:pt>
                <c:pt idx="7393">
                  <c:v>03/04/2023 16:43</c:v>
                </c:pt>
                <c:pt idx="7394">
                  <c:v>03/04/2023 16:43</c:v>
                </c:pt>
                <c:pt idx="7395">
                  <c:v>03/04/2023 16:43</c:v>
                </c:pt>
                <c:pt idx="7396">
                  <c:v>03/04/2023 16:43</c:v>
                </c:pt>
                <c:pt idx="7397">
                  <c:v>03/04/2023 16:43</c:v>
                </c:pt>
                <c:pt idx="7398">
                  <c:v>03/04/2023 16:43</c:v>
                </c:pt>
                <c:pt idx="7399">
                  <c:v>03/04/2023 16:43</c:v>
                </c:pt>
                <c:pt idx="7400">
                  <c:v>03/04/2023 16:43</c:v>
                </c:pt>
                <c:pt idx="7401">
                  <c:v>03/04/2023 16:43</c:v>
                </c:pt>
                <c:pt idx="7402">
                  <c:v>03/04/2023 16:43</c:v>
                </c:pt>
                <c:pt idx="7403">
                  <c:v>03/04/2023 16:43</c:v>
                </c:pt>
                <c:pt idx="7404">
                  <c:v>03/04/2023 16:43</c:v>
                </c:pt>
                <c:pt idx="7405">
                  <c:v>03/04/2023 16:43</c:v>
                </c:pt>
                <c:pt idx="7406">
                  <c:v>03/04/2023 16:43</c:v>
                </c:pt>
                <c:pt idx="7407">
                  <c:v>03/04/2023 16:43</c:v>
                </c:pt>
                <c:pt idx="7408">
                  <c:v>03/04/2023 16:43</c:v>
                </c:pt>
                <c:pt idx="7409">
                  <c:v>03/04/2023 16:43</c:v>
                </c:pt>
                <c:pt idx="7410">
                  <c:v>03/04/2023 16:43</c:v>
                </c:pt>
                <c:pt idx="7411">
                  <c:v>03/04/2023 16:43</c:v>
                </c:pt>
                <c:pt idx="7412">
                  <c:v>03/04/2023 16:43</c:v>
                </c:pt>
                <c:pt idx="7413">
                  <c:v>03/04/2023 16:43</c:v>
                </c:pt>
                <c:pt idx="7414">
                  <c:v>03/04/2023 16:43</c:v>
                </c:pt>
                <c:pt idx="7415">
                  <c:v>03/04/2023 16:43</c:v>
                </c:pt>
                <c:pt idx="7416">
                  <c:v>03/04/2023 16:43</c:v>
                </c:pt>
                <c:pt idx="7417">
                  <c:v>03/04/2023 16:43</c:v>
                </c:pt>
                <c:pt idx="7418">
                  <c:v>03/04/2023 16:43</c:v>
                </c:pt>
                <c:pt idx="7419">
                  <c:v>03/04/2023 16:43</c:v>
                </c:pt>
                <c:pt idx="7420">
                  <c:v>03/04/2023 16:43</c:v>
                </c:pt>
                <c:pt idx="7421">
                  <c:v>03/04/2023 16:43</c:v>
                </c:pt>
                <c:pt idx="7422">
                  <c:v>03/04/2023 16:43</c:v>
                </c:pt>
                <c:pt idx="7423">
                  <c:v>03/04/2023 16:43</c:v>
                </c:pt>
                <c:pt idx="7424">
                  <c:v>03/04/2023 16:43</c:v>
                </c:pt>
                <c:pt idx="7425">
                  <c:v>03/04/2023 16:43</c:v>
                </c:pt>
                <c:pt idx="7426">
                  <c:v>03/04/2023 16:43</c:v>
                </c:pt>
                <c:pt idx="7427">
                  <c:v>03/04/2023 16:43</c:v>
                </c:pt>
                <c:pt idx="7428">
                  <c:v>03/04/2023 16:43</c:v>
                </c:pt>
                <c:pt idx="7429">
                  <c:v>03/04/2023 16:43</c:v>
                </c:pt>
                <c:pt idx="7430">
                  <c:v>03/04/2023 16:43</c:v>
                </c:pt>
                <c:pt idx="7431">
                  <c:v>03/04/2023 16:43</c:v>
                </c:pt>
                <c:pt idx="7432">
                  <c:v>03/04/2023 16:43</c:v>
                </c:pt>
                <c:pt idx="7433">
                  <c:v>03/04/2023 16:43</c:v>
                </c:pt>
                <c:pt idx="7434">
                  <c:v>03/04/2023 16:43</c:v>
                </c:pt>
                <c:pt idx="7435">
                  <c:v>03/04/2023 16:43</c:v>
                </c:pt>
                <c:pt idx="7436">
                  <c:v>03/04/2023 16:43</c:v>
                </c:pt>
                <c:pt idx="7437">
                  <c:v>03/04/2023 16:43</c:v>
                </c:pt>
                <c:pt idx="7438">
                  <c:v>03/04/2023 16:43</c:v>
                </c:pt>
                <c:pt idx="7439">
                  <c:v>03/04/2023 16:44</c:v>
                </c:pt>
                <c:pt idx="7440">
                  <c:v>03/04/2023 16:44</c:v>
                </c:pt>
                <c:pt idx="7441">
                  <c:v>03/04/2023 16:44</c:v>
                </c:pt>
                <c:pt idx="7442">
                  <c:v>03/04/2023 16:44</c:v>
                </c:pt>
                <c:pt idx="7443">
                  <c:v>03/04/2023 16:44</c:v>
                </c:pt>
                <c:pt idx="7444">
                  <c:v>03/04/2023 16:44</c:v>
                </c:pt>
                <c:pt idx="7445">
                  <c:v>03/04/2023 16:44</c:v>
                </c:pt>
                <c:pt idx="7446">
                  <c:v>03/04/2023 16:44</c:v>
                </c:pt>
                <c:pt idx="7447">
                  <c:v>03/04/2023 16:44</c:v>
                </c:pt>
                <c:pt idx="7448">
                  <c:v>03/04/2023 16:44</c:v>
                </c:pt>
                <c:pt idx="7449">
                  <c:v>03/04/2023 16:44</c:v>
                </c:pt>
                <c:pt idx="7450">
                  <c:v>03/04/2023 16:44</c:v>
                </c:pt>
                <c:pt idx="7451">
                  <c:v>03/04/2023 16:44</c:v>
                </c:pt>
                <c:pt idx="7452">
                  <c:v>03/04/2023 16:44</c:v>
                </c:pt>
                <c:pt idx="7453">
                  <c:v>03/04/2023 16:44</c:v>
                </c:pt>
                <c:pt idx="7454">
                  <c:v>03/04/2023 16:44</c:v>
                </c:pt>
                <c:pt idx="7455">
                  <c:v>03/04/2023 16:44</c:v>
                </c:pt>
                <c:pt idx="7456">
                  <c:v>03/04/2023 16:44</c:v>
                </c:pt>
                <c:pt idx="7457">
                  <c:v>03/04/2023 16:44</c:v>
                </c:pt>
                <c:pt idx="7458">
                  <c:v>03/04/2023 16:44</c:v>
                </c:pt>
                <c:pt idx="7459">
                  <c:v>03/04/2023 16:44</c:v>
                </c:pt>
                <c:pt idx="7460">
                  <c:v>03/04/2023 16:44</c:v>
                </c:pt>
                <c:pt idx="7461">
                  <c:v>03/04/2023 16:44</c:v>
                </c:pt>
                <c:pt idx="7462">
                  <c:v>03/04/2023 16:44</c:v>
                </c:pt>
                <c:pt idx="7463">
                  <c:v>03/04/2023 16:44</c:v>
                </c:pt>
                <c:pt idx="7464">
                  <c:v>03/04/2023 16:44</c:v>
                </c:pt>
                <c:pt idx="7465">
                  <c:v>03/04/2023 16:44</c:v>
                </c:pt>
                <c:pt idx="7466">
                  <c:v>03/04/2023 16:44</c:v>
                </c:pt>
                <c:pt idx="7467">
                  <c:v>03/04/2023 16:44</c:v>
                </c:pt>
                <c:pt idx="7468">
                  <c:v>03/04/2023 16:44</c:v>
                </c:pt>
                <c:pt idx="7469">
                  <c:v>03/04/2023 16:44</c:v>
                </c:pt>
                <c:pt idx="7470">
                  <c:v>03/04/2023 16:44</c:v>
                </c:pt>
                <c:pt idx="7471">
                  <c:v>03/04/2023 16:44</c:v>
                </c:pt>
                <c:pt idx="7472">
                  <c:v>03/04/2023 16:44</c:v>
                </c:pt>
                <c:pt idx="7473">
                  <c:v>03/04/2023 16:44</c:v>
                </c:pt>
                <c:pt idx="7474">
                  <c:v>03/04/2023 16:44</c:v>
                </c:pt>
                <c:pt idx="7475">
                  <c:v>03/04/2023 16:44</c:v>
                </c:pt>
                <c:pt idx="7476">
                  <c:v>03/04/2023 16:44</c:v>
                </c:pt>
                <c:pt idx="7477">
                  <c:v>03/04/2023 16:44</c:v>
                </c:pt>
                <c:pt idx="7478">
                  <c:v>03/04/2023 16:44</c:v>
                </c:pt>
                <c:pt idx="7479">
                  <c:v>03/04/2023 16:44</c:v>
                </c:pt>
                <c:pt idx="7480">
                  <c:v>03/04/2023 16:44</c:v>
                </c:pt>
                <c:pt idx="7481">
                  <c:v>03/04/2023 16:44</c:v>
                </c:pt>
                <c:pt idx="7482">
                  <c:v>03/04/2023 16:44</c:v>
                </c:pt>
                <c:pt idx="7483">
                  <c:v>03/04/2023 16:44</c:v>
                </c:pt>
                <c:pt idx="7484">
                  <c:v>03/04/2023 16:44</c:v>
                </c:pt>
                <c:pt idx="7485">
                  <c:v>03/04/2023 16:44</c:v>
                </c:pt>
                <c:pt idx="7486">
                  <c:v>03/04/2023 16:44</c:v>
                </c:pt>
                <c:pt idx="7487">
                  <c:v>03/04/2023 16:44</c:v>
                </c:pt>
                <c:pt idx="7488">
                  <c:v>03/04/2023 16:44</c:v>
                </c:pt>
                <c:pt idx="7489">
                  <c:v>03/04/2023 16:44</c:v>
                </c:pt>
                <c:pt idx="7490">
                  <c:v>03/04/2023 16:44</c:v>
                </c:pt>
                <c:pt idx="7491">
                  <c:v>03/04/2023 16:44</c:v>
                </c:pt>
                <c:pt idx="7492">
                  <c:v>03/04/2023 16:44</c:v>
                </c:pt>
                <c:pt idx="7493">
                  <c:v>03/04/2023 16:44</c:v>
                </c:pt>
                <c:pt idx="7494">
                  <c:v>03/04/2023 16:44</c:v>
                </c:pt>
                <c:pt idx="7495">
                  <c:v>03/04/2023 16:44</c:v>
                </c:pt>
                <c:pt idx="7496">
                  <c:v>03/04/2023 16:44</c:v>
                </c:pt>
                <c:pt idx="7497">
                  <c:v>03/04/2023 16:44</c:v>
                </c:pt>
                <c:pt idx="7498">
                  <c:v>03/04/2023 16:44</c:v>
                </c:pt>
                <c:pt idx="7499">
                  <c:v>03/04/2023 16:45</c:v>
                </c:pt>
                <c:pt idx="7500">
                  <c:v>03/04/2023 16:45</c:v>
                </c:pt>
                <c:pt idx="7501">
                  <c:v>03/04/2023 16:45</c:v>
                </c:pt>
                <c:pt idx="7502">
                  <c:v>03/04/2023 16:45</c:v>
                </c:pt>
                <c:pt idx="7503">
                  <c:v>03/04/2023 16:45</c:v>
                </c:pt>
                <c:pt idx="7504">
                  <c:v>03/04/2023 16:45</c:v>
                </c:pt>
                <c:pt idx="7505">
                  <c:v>03/04/2023 16:45</c:v>
                </c:pt>
                <c:pt idx="7506">
                  <c:v>03/04/2023 16:45</c:v>
                </c:pt>
                <c:pt idx="7507">
                  <c:v>03/04/2023 16:45</c:v>
                </c:pt>
                <c:pt idx="7508">
                  <c:v>03/04/2023 16:45</c:v>
                </c:pt>
                <c:pt idx="7509">
                  <c:v>03/04/2023 16:45</c:v>
                </c:pt>
                <c:pt idx="7510">
                  <c:v>03/04/2023 16:45</c:v>
                </c:pt>
                <c:pt idx="7511">
                  <c:v>03/04/2023 16:45</c:v>
                </c:pt>
                <c:pt idx="7512">
                  <c:v>03/04/2023 16:45</c:v>
                </c:pt>
                <c:pt idx="7513">
                  <c:v>03/04/2023 16:45</c:v>
                </c:pt>
                <c:pt idx="7514">
                  <c:v>03/04/2023 16:45</c:v>
                </c:pt>
                <c:pt idx="7515">
                  <c:v>03/04/2023 16:45</c:v>
                </c:pt>
                <c:pt idx="7516">
                  <c:v>03/04/2023 16:45</c:v>
                </c:pt>
                <c:pt idx="7517">
                  <c:v>03/04/2023 16:45</c:v>
                </c:pt>
                <c:pt idx="7518">
                  <c:v>03/04/2023 16:45</c:v>
                </c:pt>
                <c:pt idx="7519">
                  <c:v>03/04/2023 16:45</c:v>
                </c:pt>
                <c:pt idx="7520">
                  <c:v>03/04/2023 16:45</c:v>
                </c:pt>
                <c:pt idx="7521">
                  <c:v>03/04/2023 16:45</c:v>
                </c:pt>
                <c:pt idx="7522">
                  <c:v>03/04/2023 16:45</c:v>
                </c:pt>
                <c:pt idx="7523">
                  <c:v>03/04/2023 16:45</c:v>
                </c:pt>
                <c:pt idx="7524">
                  <c:v>03/04/2023 16:45</c:v>
                </c:pt>
                <c:pt idx="7525">
                  <c:v>03/04/2023 16:45</c:v>
                </c:pt>
                <c:pt idx="7526">
                  <c:v>03/04/2023 16:45</c:v>
                </c:pt>
                <c:pt idx="7527">
                  <c:v>03/04/2023 16:45</c:v>
                </c:pt>
                <c:pt idx="7528">
                  <c:v>03/04/2023 16:45</c:v>
                </c:pt>
                <c:pt idx="7529">
                  <c:v>03/04/2023 16:45</c:v>
                </c:pt>
                <c:pt idx="7530">
                  <c:v>03/04/2023 16:45</c:v>
                </c:pt>
                <c:pt idx="7531">
                  <c:v>03/04/2023 16:45</c:v>
                </c:pt>
                <c:pt idx="7532">
                  <c:v>03/04/2023 16:45</c:v>
                </c:pt>
                <c:pt idx="7533">
                  <c:v>03/04/2023 16:45</c:v>
                </c:pt>
                <c:pt idx="7534">
                  <c:v>03/04/2023 16:45</c:v>
                </c:pt>
                <c:pt idx="7535">
                  <c:v>03/04/2023 16:45</c:v>
                </c:pt>
                <c:pt idx="7536">
                  <c:v>03/04/2023 16:45</c:v>
                </c:pt>
                <c:pt idx="7537">
                  <c:v>03/04/2023 16:45</c:v>
                </c:pt>
                <c:pt idx="7538">
                  <c:v>03/04/2023 16:45</c:v>
                </c:pt>
                <c:pt idx="7539">
                  <c:v>03/04/2023 16:45</c:v>
                </c:pt>
                <c:pt idx="7540">
                  <c:v>03/04/2023 16:45</c:v>
                </c:pt>
                <c:pt idx="7541">
                  <c:v>03/04/2023 16:45</c:v>
                </c:pt>
                <c:pt idx="7542">
                  <c:v>03/04/2023 16:45</c:v>
                </c:pt>
                <c:pt idx="7543">
                  <c:v>03/04/2023 16:45</c:v>
                </c:pt>
                <c:pt idx="7544">
                  <c:v>03/04/2023 16:45</c:v>
                </c:pt>
                <c:pt idx="7545">
                  <c:v>03/04/2023 16:45</c:v>
                </c:pt>
                <c:pt idx="7546">
                  <c:v>03/04/2023 16:45</c:v>
                </c:pt>
                <c:pt idx="7547">
                  <c:v>03/04/2023 16:45</c:v>
                </c:pt>
                <c:pt idx="7548">
                  <c:v>03/04/2023 16:45</c:v>
                </c:pt>
                <c:pt idx="7549">
                  <c:v>03/04/2023 16:45</c:v>
                </c:pt>
                <c:pt idx="7550">
                  <c:v>03/04/2023 16:45</c:v>
                </c:pt>
                <c:pt idx="7551">
                  <c:v>03/04/2023 16:45</c:v>
                </c:pt>
                <c:pt idx="7552">
                  <c:v>03/04/2023 16:45</c:v>
                </c:pt>
                <c:pt idx="7553">
                  <c:v>03/04/2023 16:45</c:v>
                </c:pt>
                <c:pt idx="7554">
                  <c:v>03/04/2023 16:45</c:v>
                </c:pt>
                <c:pt idx="7555">
                  <c:v>03/04/2023 16:45</c:v>
                </c:pt>
                <c:pt idx="7556">
                  <c:v>03/04/2023 16:45</c:v>
                </c:pt>
                <c:pt idx="7557">
                  <c:v>03/04/2023 16:45</c:v>
                </c:pt>
                <c:pt idx="7558">
                  <c:v>03/04/2023 16:45</c:v>
                </c:pt>
                <c:pt idx="7559">
                  <c:v>03/04/2023 16:46</c:v>
                </c:pt>
                <c:pt idx="7560">
                  <c:v>03/04/2023 16:46</c:v>
                </c:pt>
                <c:pt idx="7561">
                  <c:v>03/04/2023 16:46</c:v>
                </c:pt>
                <c:pt idx="7562">
                  <c:v>03/04/2023 16:46</c:v>
                </c:pt>
                <c:pt idx="7563">
                  <c:v>03/04/2023 16:46</c:v>
                </c:pt>
                <c:pt idx="7564">
                  <c:v>03/04/2023 16:46</c:v>
                </c:pt>
                <c:pt idx="7565">
                  <c:v>03/04/2023 16:46</c:v>
                </c:pt>
                <c:pt idx="7566">
                  <c:v>03/04/2023 16:46</c:v>
                </c:pt>
                <c:pt idx="7567">
                  <c:v>03/04/2023 16:46</c:v>
                </c:pt>
                <c:pt idx="7568">
                  <c:v>03/04/2023 16:46</c:v>
                </c:pt>
                <c:pt idx="7569">
                  <c:v>03/04/2023 16:46</c:v>
                </c:pt>
                <c:pt idx="7570">
                  <c:v>03/04/2023 16:46</c:v>
                </c:pt>
                <c:pt idx="7571">
                  <c:v>03/04/2023 16:46</c:v>
                </c:pt>
                <c:pt idx="7572">
                  <c:v>03/04/2023 16:46</c:v>
                </c:pt>
                <c:pt idx="7573">
                  <c:v>03/04/2023 16:46</c:v>
                </c:pt>
                <c:pt idx="7574">
                  <c:v>03/04/2023 16:46</c:v>
                </c:pt>
                <c:pt idx="7575">
                  <c:v>03/04/2023 16:46</c:v>
                </c:pt>
                <c:pt idx="7576">
                  <c:v>03/04/2023 16:46</c:v>
                </c:pt>
                <c:pt idx="7577">
                  <c:v>03/04/2023 16:46</c:v>
                </c:pt>
                <c:pt idx="7578">
                  <c:v>03/04/2023 16:46</c:v>
                </c:pt>
                <c:pt idx="7579">
                  <c:v>03/04/2023 16:46</c:v>
                </c:pt>
                <c:pt idx="7580">
                  <c:v>03/04/2023 16:46</c:v>
                </c:pt>
                <c:pt idx="7581">
                  <c:v>03/04/2023 16:46</c:v>
                </c:pt>
                <c:pt idx="7582">
                  <c:v>03/04/2023 16:46</c:v>
                </c:pt>
                <c:pt idx="7583">
                  <c:v>03/04/2023 16:46</c:v>
                </c:pt>
                <c:pt idx="7584">
                  <c:v>03/04/2023 16:46</c:v>
                </c:pt>
                <c:pt idx="7585">
                  <c:v>03/04/2023 16:46</c:v>
                </c:pt>
                <c:pt idx="7586">
                  <c:v>03/04/2023 16:46</c:v>
                </c:pt>
                <c:pt idx="7587">
                  <c:v>03/04/2023 16:46</c:v>
                </c:pt>
                <c:pt idx="7588">
                  <c:v>03/04/2023 16:46</c:v>
                </c:pt>
                <c:pt idx="7589">
                  <c:v>03/04/2023 16:46</c:v>
                </c:pt>
                <c:pt idx="7590">
                  <c:v>03/04/2023 16:46</c:v>
                </c:pt>
                <c:pt idx="7591">
                  <c:v>03/04/2023 16:46</c:v>
                </c:pt>
                <c:pt idx="7592">
                  <c:v>03/04/2023 16:46</c:v>
                </c:pt>
                <c:pt idx="7593">
                  <c:v>03/04/2023 16:46</c:v>
                </c:pt>
                <c:pt idx="7594">
                  <c:v>03/04/2023 16:46</c:v>
                </c:pt>
                <c:pt idx="7595">
                  <c:v>03/04/2023 16:46</c:v>
                </c:pt>
                <c:pt idx="7596">
                  <c:v>03/04/2023 16:46</c:v>
                </c:pt>
                <c:pt idx="7597">
                  <c:v>03/04/2023 16:46</c:v>
                </c:pt>
                <c:pt idx="7598">
                  <c:v>03/04/2023 16:46</c:v>
                </c:pt>
                <c:pt idx="7599">
                  <c:v>03/04/2023 16:46</c:v>
                </c:pt>
                <c:pt idx="7600">
                  <c:v>03/04/2023 16:46</c:v>
                </c:pt>
                <c:pt idx="7601">
                  <c:v>03/04/2023 16:46</c:v>
                </c:pt>
                <c:pt idx="7602">
                  <c:v>03/04/2023 16:46</c:v>
                </c:pt>
                <c:pt idx="7603">
                  <c:v>03/04/2023 16:46</c:v>
                </c:pt>
                <c:pt idx="7604">
                  <c:v>03/04/2023 16:46</c:v>
                </c:pt>
                <c:pt idx="7605">
                  <c:v>03/04/2023 16:46</c:v>
                </c:pt>
                <c:pt idx="7606">
                  <c:v>03/04/2023 16:46</c:v>
                </c:pt>
                <c:pt idx="7607">
                  <c:v>03/04/2023 16:46</c:v>
                </c:pt>
                <c:pt idx="7608">
                  <c:v>03/04/2023 16:46</c:v>
                </c:pt>
                <c:pt idx="7609">
                  <c:v>03/04/2023 16:46</c:v>
                </c:pt>
                <c:pt idx="7610">
                  <c:v>03/04/2023 16:46</c:v>
                </c:pt>
                <c:pt idx="7611">
                  <c:v>03/04/2023 16:46</c:v>
                </c:pt>
                <c:pt idx="7612">
                  <c:v>03/04/2023 16:46</c:v>
                </c:pt>
                <c:pt idx="7613">
                  <c:v>03/04/2023 16:46</c:v>
                </c:pt>
                <c:pt idx="7614">
                  <c:v>03/04/2023 16:46</c:v>
                </c:pt>
                <c:pt idx="7615">
                  <c:v>03/04/2023 16:46</c:v>
                </c:pt>
                <c:pt idx="7616">
                  <c:v>03/04/2023 16:46</c:v>
                </c:pt>
                <c:pt idx="7617">
                  <c:v>03/04/2023 16:46</c:v>
                </c:pt>
                <c:pt idx="7618">
                  <c:v>03/04/2023 16:46</c:v>
                </c:pt>
                <c:pt idx="7619">
                  <c:v>03/04/2023 16:47</c:v>
                </c:pt>
                <c:pt idx="7620">
                  <c:v>03/04/2023 16:47</c:v>
                </c:pt>
                <c:pt idx="7621">
                  <c:v>03/04/2023 16:47</c:v>
                </c:pt>
                <c:pt idx="7622">
                  <c:v>03/04/2023 16:47</c:v>
                </c:pt>
                <c:pt idx="7623">
                  <c:v>03/04/2023 16:47</c:v>
                </c:pt>
                <c:pt idx="7624">
                  <c:v>03/04/2023 16:47</c:v>
                </c:pt>
                <c:pt idx="7625">
                  <c:v>03/04/2023 16:47</c:v>
                </c:pt>
                <c:pt idx="7626">
                  <c:v>03/04/2023 16:47</c:v>
                </c:pt>
                <c:pt idx="7627">
                  <c:v>03/04/2023 16:47</c:v>
                </c:pt>
                <c:pt idx="7628">
                  <c:v>03/04/2023 16:47</c:v>
                </c:pt>
                <c:pt idx="7629">
                  <c:v>03/04/2023 16:47</c:v>
                </c:pt>
                <c:pt idx="7630">
                  <c:v>03/04/2023 16:47</c:v>
                </c:pt>
                <c:pt idx="7631">
                  <c:v>03/04/2023 16:47</c:v>
                </c:pt>
                <c:pt idx="7632">
                  <c:v>03/04/2023 16:47</c:v>
                </c:pt>
                <c:pt idx="7633">
                  <c:v>03/04/2023 16:47</c:v>
                </c:pt>
                <c:pt idx="7634">
                  <c:v>03/04/2023 16:47</c:v>
                </c:pt>
                <c:pt idx="7635">
                  <c:v>03/04/2023 16:47</c:v>
                </c:pt>
                <c:pt idx="7636">
                  <c:v>03/04/2023 16:47</c:v>
                </c:pt>
                <c:pt idx="7637">
                  <c:v>03/04/2023 16:47</c:v>
                </c:pt>
                <c:pt idx="7638">
                  <c:v>03/04/2023 16:47</c:v>
                </c:pt>
                <c:pt idx="7639">
                  <c:v>03/04/2023 16:47</c:v>
                </c:pt>
                <c:pt idx="7640">
                  <c:v>03/04/2023 16:47</c:v>
                </c:pt>
                <c:pt idx="7641">
                  <c:v>03/04/2023 16:47</c:v>
                </c:pt>
                <c:pt idx="7642">
                  <c:v>03/04/2023 16:47</c:v>
                </c:pt>
                <c:pt idx="7643">
                  <c:v>03/04/2023 16:47</c:v>
                </c:pt>
                <c:pt idx="7644">
                  <c:v>03/04/2023 16:47</c:v>
                </c:pt>
                <c:pt idx="7645">
                  <c:v>03/04/2023 16:47</c:v>
                </c:pt>
                <c:pt idx="7646">
                  <c:v>03/04/2023 16:47</c:v>
                </c:pt>
                <c:pt idx="7647">
                  <c:v>03/04/2023 16:47</c:v>
                </c:pt>
                <c:pt idx="7648">
                  <c:v>03/04/2023 16:47</c:v>
                </c:pt>
                <c:pt idx="7649">
                  <c:v>03/04/2023 16:47</c:v>
                </c:pt>
                <c:pt idx="7650">
                  <c:v>03/04/2023 16:47</c:v>
                </c:pt>
                <c:pt idx="7651">
                  <c:v>03/04/2023 16:47</c:v>
                </c:pt>
                <c:pt idx="7652">
                  <c:v>03/04/2023 16:47</c:v>
                </c:pt>
                <c:pt idx="7653">
                  <c:v>03/04/2023 16:47</c:v>
                </c:pt>
                <c:pt idx="7654">
                  <c:v>03/04/2023 16:47</c:v>
                </c:pt>
                <c:pt idx="7655">
                  <c:v>03/04/2023 16:47</c:v>
                </c:pt>
                <c:pt idx="7656">
                  <c:v>03/04/2023 16:47</c:v>
                </c:pt>
                <c:pt idx="7657">
                  <c:v>03/04/2023 16:47</c:v>
                </c:pt>
                <c:pt idx="7658">
                  <c:v>03/04/2023 16:47</c:v>
                </c:pt>
                <c:pt idx="7659">
                  <c:v>03/04/2023 16:47</c:v>
                </c:pt>
                <c:pt idx="7660">
                  <c:v>03/04/2023 16:47</c:v>
                </c:pt>
                <c:pt idx="7661">
                  <c:v>03/04/2023 16:47</c:v>
                </c:pt>
                <c:pt idx="7662">
                  <c:v>03/04/2023 16:47</c:v>
                </c:pt>
                <c:pt idx="7663">
                  <c:v>03/04/2023 16:47</c:v>
                </c:pt>
                <c:pt idx="7664">
                  <c:v>03/04/2023 16:47</c:v>
                </c:pt>
                <c:pt idx="7665">
                  <c:v>03/04/2023 16:47</c:v>
                </c:pt>
                <c:pt idx="7666">
                  <c:v>03/04/2023 16:47</c:v>
                </c:pt>
                <c:pt idx="7667">
                  <c:v>03/04/2023 16:47</c:v>
                </c:pt>
                <c:pt idx="7668">
                  <c:v>03/04/2023 16:47</c:v>
                </c:pt>
                <c:pt idx="7669">
                  <c:v>03/04/2023 16:47</c:v>
                </c:pt>
                <c:pt idx="7670">
                  <c:v>03/04/2023 16:47</c:v>
                </c:pt>
                <c:pt idx="7671">
                  <c:v>03/04/2023 16:47</c:v>
                </c:pt>
                <c:pt idx="7672">
                  <c:v>03/04/2023 16:47</c:v>
                </c:pt>
                <c:pt idx="7673">
                  <c:v>03/04/2023 16:47</c:v>
                </c:pt>
                <c:pt idx="7674">
                  <c:v>03/04/2023 16:47</c:v>
                </c:pt>
                <c:pt idx="7675">
                  <c:v>03/04/2023 16:47</c:v>
                </c:pt>
                <c:pt idx="7676">
                  <c:v>03/04/2023 16:47</c:v>
                </c:pt>
                <c:pt idx="7677">
                  <c:v>03/04/2023 16:47</c:v>
                </c:pt>
                <c:pt idx="7678">
                  <c:v>03/04/2023 16:48</c:v>
                </c:pt>
                <c:pt idx="7679">
                  <c:v>03/04/2023 16:48</c:v>
                </c:pt>
                <c:pt idx="7680">
                  <c:v>03/04/2023 16:48</c:v>
                </c:pt>
                <c:pt idx="7681">
                  <c:v>03/04/2023 16:48</c:v>
                </c:pt>
                <c:pt idx="7682">
                  <c:v>03/04/2023 16:48</c:v>
                </c:pt>
                <c:pt idx="7683">
                  <c:v>03/04/2023 16:48</c:v>
                </c:pt>
                <c:pt idx="7684">
                  <c:v>03/04/2023 16:48</c:v>
                </c:pt>
                <c:pt idx="7685">
                  <c:v>03/04/2023 16:48</c:v>
                </c:pt>
                <c:pt idx="7686">
                  <c:v>03/04/2023 16:48</c:v>
                </c:pt>
                <c:pt idx="7687">
                  <c:v>03/04/2023 16:48</c:v>
                </c:pt>
                <c:pt idx="7688">
                  <c:v>03/04/2023 16:48</c:v>
                </c:pt>
                <c:pt idx="7689">
                  <c:v>03/04/2023 16:48</c:v>
                </c:pt>
                <c:pt idx="7690">
                  <c:v>03/04/2023 16:48</c:v>
                </c:pt>
                <c:pt idx="7691">
                  <c:v>03/04/2023 16:48</c:v>
                </c:pt>
                <c:pt idx="7692">
                  <c:v>03/04/2023 16:48</c:v>
                </c:pt>
                <c:pt idx="7693">
                  <c:v>03/04/2023 16:48</c:v>
                </c:pt>
                <c:pt idx="7694">
                  <c:v>03/04/2023 16:48</c:v>
                </c:pt>
                <c:pt idx="7695">
                  <c:v>03/04/2023 16:48</c:v>
                </c:pt>
                <c:pt idx="7696">
                  <c:v>03/04/2023 16:48</c:v>
                </c:pt>
                <c:pt idx="7697">
                  <c:v>03/04/2023 16:48</c:v>
                </c:pt>
                <c:pt idx="7698">
                  <c:v>03/04/2023 16:48</c:v>
                </c:pt>
                <c:pt idx="7699">
                  <c:v>03/04/2023 16:48</c:v>
                </c:pt>
                <c:pt idx="7700">
                  <c:v>03/04/2023 16:48</c:v>
                </c:pt>
                <c:pt idx="7701">
                  <c:v>03/04/2023 16:48</c:v>
                </c:pt>
                <c:pt idx="7702">
                  <c:v>03/04/2023 16:48</c:v>
                </c:pt>
                <c:pt idx="7703">
                  <c:v>03/04/2023 16:48</c:v>
                </c:pt>
                <c:pt idx="7704">
                  <c:v>03/04/2023 16:48</c:v>
                </c:pt>
                <c:pt idx="7705">
                  <c:v>03/04/2023 16:48</c:v>
                </c:pt>
                <c:pt idx="7706">
                  <c:v>03/04/2023 16:48</c:v>
                </c:pt>
                <c:pt idx="7707">
                  <c:v>03/04/2023 16:48</c:v>
                </c:pt>
                <c:pt idx="7708">
                  <c:v>03/04/2023 16:48</c:v>
                </c:pt>
                <c:pt idx="7709">
                  <c:v>03/04/2023 16:48</c:v>
                </c:pt>
                <c:pt idx="7710">
                  <c:v>03/04/2023 16:48</c:v>
                </c:pt>
                <c:pt idx="7711">
                  <c:v>03/04/2023 16:48</c:v>
                </c:pt>
                <c:pt idx="7712">
                  <c:v>03/04/2023 16:48</c:v>
                </c:pt>
                <c:pt idx="7713">
                  <c:v>03/04/2023 16:48</c:v>
                </c:pt>
                <c:pt idx="7714">
                  <c:v>03/04/2023 16:48</c:v>
                </c:pt>
                <c:pt idx="7715">
                  <c:v>03/04/2023 16:48</c:v>
                </c:pt>
                <c:pt idx="7716">
                  <c:v>03/04/2023 16:48</c:v>
                </c:pt>
                <c:pt idx="7717">
                  <c:v>03/04/2023 16:48</c:v>
                </c:pt>
                <c:pt idx="7718">
                  <c:v>03/04/2023 16:48</c:v>
                </c:pt>
                <c:pt idx="7719">
                  <c:v>03/04/2023 16:48</c:v>
                </c:pt>
                <c:pt idx="7720">
                  <c:v>03/04/2023 16:48</c:v>
                </c:pt>
                <c:pt idx="7721">
                  <c:v>03/04/2023 16:48</c:v>
                </c:pt>
                <c:pt idx="7722">
                  <c:v>03/04/2023 16:48</c:v>
                </c:pt>
                <c:pt idx="7723">
                  <c:v>03/04/2023 16:48</c:v>
                </c:pt>
                <c:pt idx="7724">
                  <c:v>03/04/2023 16:48</c:v>
                </c:pt>
                <c:pt idx="7725">
                  <c:v>03/04/2023 16:48</c:v>
                </c:pt>
                <c:pt idx="7726">
                  <c:v>03/04/2023 16:48</c:v>
                </c:pt>
                <c:pt idx="7727">
                  <c:v>03/04/2023 16:48</c:v>
                </c:pt>
                <c:pt idx="7728">
                  <c:v>03/04/2023 16:48</c:v>
                </c:pt>
                <c:pt idx="7729">
                  <c:v>03/04/2023 16:48</c:v>
                </c:pt>
                <c:pt idx="7730">
                  <c:v>03/04/2023 16:48</c:v>
                </c:pt>
                <c:pt idx="7731">
                  <c:v>03/04/2023 16:48</c:v>
                </c:pt>
                <c:pt idx="7732">
                  <c:v>03/04/2023 16:48</c:v>
                </c:pt>
                <c:pt idx="7733">
                  <c:v>03/04/2023 16:48</c:v>
                </c:pt>
                <c:pt idx="7734">
                  <c:v>03/04/2023 16:48</c:v>
                </c:pt>
                <c:pt idx="7735">
                  <c:v>03/04/2023 16:48</c:v>
                </c:pt>
                <c:pt idx="7736">
                  <c:v>03/04/2023 16:48</c:v>
                </c:pt>
                <c:pt idx="7737">
                  <c:v>03/04/2023 16:48</c:v>
                </c:pt>
                <c:pt idx="7738">
                  <c:v>03/04/2023 16:49</c:v>
                </c:pt>
                <c:pt idx="7739">
                  <c:v>03/04/2023 16:49</c:v>
                </c:pt>
                <c:pt idx="7740">
                  <c:v>03/04/2023 16:49</c:v>
                </c:pt>
                <c:pt idx="7741">
                  <c:v>03/04/2023 16:49</c:v>
                </c:pt>
                <c:pt idx="7742">
                  <c:v>03/04/2023 16:49</c:v>
                </c:pt>
                <c:pt idx="7743">
                  <c:v>03/04/2023 16:49</c:v>
                </c:pt>
                <c:pt idx="7744">
                  <c:v>03/04/2023 16:49</c:v>
                </c:pt>
                <c:pt idx="7745">
                  <c:v>03/04/2023 16:49</c:v>
                </c:pt>
                <c:pt idx="7746">
                  <c:v>03/04/2023 16:49</c:v>
                </c:pt>
                <c:pt idx="7747">
                  <c:v>03/04/2023 16:49</c:v>
                </c:pt>
                <c:pt idx="7748">
                  <c:v>03/04/2023 16:49</c:v>
                </c:pt>
                <c:pt idx="7749">
                  <c:v>03/04/2023 16:49</c:v>
                </c:pt>
                <c:pt idx="7750">
                  <c:v>03/04/2023 16:49</c:v>
                </c:pt>
                <c:pt idx="7751">
                  <c:v>03/04/2023 16:49</c:v>
                </c:pt>
                <c:pt idx="7752">
                  <c:v>03/04/2023 16:49</c:v>
                </c:pt>
                <c:pt idx="7753">
                  <c:v>03/04/2023 16:49</c:v>
                </c:pt>
                <c:pt idx="7754">
                  <c:v>03/04/2023 16:49</c:v>
                </c:pt>
                <c:pt idx="7755">
                  <c:v>03/04/2023 16:49</c:v>
                </c:pt>
                <c:pt idx="7756">
                  <c:v>03/04/2023 16:49</c:v>
                </c:pt>
                <c:pt idx="7757">
                  <c:v>03/04/2023 16:49</c:v>
                </c:pt>
                <c:pt idx="7758">
                  <c:v>03/04/2023 16:49</c:v>
                </c:pt>
                <c:pt idx="7759">
                  <c:v>03/04/2023 16:49</c:v>
                </c:pt>
                <c:pt idx="7760">
                  <c:v>03/04/2023 16:49</c:v>
                </c:pt>
                <c:pt idx="7761">
                  <c:v>03/04/2023 16:49</c:v>
                </c:pt>
                <c:pt idx="7762">
                  <c:v>03/04/2023 16:49</c:v>
                </c:pt>
                <c:pt idx="7763">
                  <c:v>03/04/2023 16:49</c:v>
                </c:pt>
                <c:pt idx="7764">
                  <c:v>03/04/2023 16:49</c:v>
                </c:pt>
                <c:pt idx="7765">
                  <c:v>03/04/2023 16:49</c:v>
                </c:pt>
                <c:pt idx="7766">
                  <c:v>03/04/2023 16:49</c:v>
                </c:pt>
                <c:pt idx="7767">
                  <c:v>03/04/2023 16:49</c:v>
                </c:pt>
                <c:pt idx="7768">
                  <c:v>03/04/2023 16:49</c:v>
                </c:pt>
                <c:pt idx="7769">
                  <c:v>03/04/2023 16:49</c:v>
                </c:pt>
                <c:pt idx="7770">
                  <c:v>03/04/2023 16:49</c:v>
                </c:pt>
                <c:pt idx="7771">
                  <c:v>03/04/2023 16:49</c:v>
                </c:pt>
                <c:pt idx="7772">
                  <c:v>03/04/2023 16:49</c:v>
                </c:pt>
                <c:pt idx="7773">
                  <c:v>03/04/2023 16:49</c:v>
                </c:pt>
                <c:pt idx="7774">
                  <c:v>03/04/2023 16:49</c:v>
                </c:pt>
                <c:pt idx="7775">
                  <c:v>03/04/2023 16:49</c:v>
                </c:pt>
                <c:pt idx="7776">
                  <c:v>03/04/2023 16:49</c:v>
                </c:pt>
                <c:pt idx="7777">
                  <c:v>03/04/2023 16:49</c:v>
                </c:pt>
                <c:pt idx="7778">
                  <c:v>03/04/2023 16:49</c:v>
                </c:pt>
                <c:pt idx="7779">
                  <c:v>03/04/2023 16:49</c:v>
                </c:pt>
                <c:pt idx="7780">
                  <c:v>03/04/2023 16:49</c:v>
                </c:pt>
                <c:pt idx="7781">
                  <c:v>03/04/2023 16:49</c:v>
                </c:pt>
                <c:pt idx="7782">
                  <c:v>03/04/2023 16:49</c:v>
                </c:pt>
                <c:pt idx="7783">
                  <c:v>03/04/2023 16:49</c:v>
                </c:pt>
                <c:pt idx="7784">
                  <c:v>03/04/2023 16:49</c:v>
                </c:pt>
                <c:pt idx="7785">
                  <c:v>03/04/2023 16:49</c:v>
                </c:pt>
                <c:pt idx="7786">
                  <c:v>03/04/2023 16:49</c:v>
                </c:pt>
                <c:pt idx="7787">
                  <c:v>03/04/2023 16:49</c:v>
                </c:pt>
                <c:pt idx="7788">
                  <c:v>03/04/2023 16:49</c:v>
                </c:pt>
                <c:pt idx="7789">
                  <c:v>03/04/2023 16:49</c:v>
                </c:pt>
                <c:pt idx="7790">
                  <c:v>03/04/2023 16:49</c:v>
                </c:pt>
                <c:pt idx="7791">
                  <c:v>03/04/2023 16:49</c:v>
                </c:pt>
                <c:pt idx="7792">
                  <c:v>03/04/2023 16:49</c:v>
                </c:pt>
                <c:pt idx="7793">
                  <c:v>03/04/2023 16:49</c:v>
                </c:pt>
                <c:pt idx="7794">
                  <c:v>03/04/2023 16:49</c:v>
                </c:pt>
                <c:pt idx="7795">
                  <c:v>03/04/2023 16:49</c:v>
                </c:pt>
                <c:pt idx="7796">
                  <c:v>03/04/2023 16:49</c:v>
                </c:pt>
                <c:pt idx="7797">
                  <c:v>03/04/2023 16:49</c:v>
                </c:pt>
                <c:pt idx="7798">
                  <c:v>03/04/2023 16:50</c:v>
                </c:pt>
                <c:pt idx="7799">
                  <c:v>03/04/2023 16:50</c:v>
                </c:pt>
                <c:pt idx="7800">
                  <c:v>03/04/2023 16:50</c:v>
                </c:pt>
                <c:pt idx="7801">
                  <c:v>03/04/2023 16:50</c:v>
                </c:pt>
                <c:pt idx="7802">
                  <c:v>03/04/2023 16:50</c:v>
                </c:pt>
                <c:pt idx="7803">
                  <c:v>03/04/2023 16:50</c:v>
                </c:pt>
                <c:pt idx="7804">
                  <c:v>03/04/2023 16:50</c:v>
                </c:pt>
                <c:pt idx="7805">
                  <c:v>03/04/2023 16:50</c:v>
                </c:pt>
                <c:pt idx="7806">
                  <c:v>03/04/2023 16:50</c:v>
                </c:pt>
                <c:pt idx="7807">
                  <c:v>03/04/2023 16:50</c:v>
                </c:pt>
                <c:pt idx="7808">
                  <c:v>03/04/2023 16:50</c:v>
                </c:pt>
                <c:pt idx="7809">
                  <c:v>03/04/2023 16:50</c:v>
                </c:pt>
                <c:pt idx="7810">
                  <c:v>03/04/2023 16:50</c:v>
                </c:pt>
                <c:pt idx="7811">
                  <c:v>03/04/2023 16:50</c:v>
                </c:pt>
                <c:pt idx="7812">
                  <c:v>03/04/2023 16:50</c:v>
                </c:pt>
                <c:pt idx="7813">
                  <c:v>03/04/2023 16:50</c:v>
                </c:pt>
                <c:pt idx="7814">
                  <c:v>03/04/2023 16:50</c:v>
                </c:pt>
                <c:pt idx="7815">
                  <c:v>03/04/2023 16:50</c:v>
                </c:pt>
                <c:pt idx="7816">
                  <c:v>03/04/2023 16:50</c:v>
                </c:pt>
                <c:pt idx="7817">
                  <c:v>03/04/2023 16:50</c:v>
                </c:pt>
                <c:pt idx="7818">
                  <c:v>03/04/2023 16:50</c:v>
                </c:pt>
                <c:pt idx="7819">
                  <c:v>03/04/2023 16:50</c:v>
                </c:pt>
                <c:pt idx="7820">
                  <c:v>03/04/2023 16:50</c:v>
                </c:pt>
                <c:pt idx="7821">
                  <c:v>03/04/2023 16:50</c:v>
                </c:pt>
                <c:pt idx="7822">
                  <c:v>03/04/2023 16:50</c:v>
                </c:pt>
                <c:pt idx="7823">
                  <c:v>03/04/2023 16:50</c:v>
                </c:pt>
                <c:pt idx="7824">
                  <c:v>03/04/2023 16:50</c:v>
                </c:pt>
                <c:pt idx="7825">
                  <c:v>03/04/2023 16:50</c:v>
                </c:pt>
                <c:pt idx="7826">
                  <c:v>03/04/2023 16:50</c:v>
                </c:pt>
                <c:pt idx="7827">
                  <c:v>03/04/2023 16:50</c:v>
                </c:pt>
                <c:pt idx="7828">
                  <c:v>03/04/2023 16:50</c:v>
                </c:pt>
                <c:pt idx="7829">
                  <c:v>03/04/2023 16:50</c:v>
                </c:pt>
                <c:pt idx="7830">
                  <c:v>03/04/2023 16:50</c:v>
                </c:pt>
                <c:pt idx="7831">
                  <c:v>03/04/2023 16:50</c:v>
                </c:pt>
                <c:pt idx="7832">
                  <c:v>03/04/2023 16:50</c:v>
                </c:pt>
                <c:pt idx="7833">
                  <c:v>03/04/2023 16:50</c:v>
                </c:pt>
                <c:pt idx="7834">
                  <c:v>03/04/2023 16:50</c:v>
                </c:pt>
                <c:pt idx="7835">
                  <c:v>03/04/2023 16:50</c:v>
                </c:pt>
                <c:pt idx="7836">
                  <c:v>03/04/2023 16:50</c:v>
                </c:pt>
                <c:pt idx="7837">
                  <c:v>03/04/2023 16:50</c:v>
                </c:pt>
                <c:pt idx="7838">
                  <c:v>03/04/2023 16:50</c:v>
                </c:pt>
                <c:pt idx="7839">
                  <c:v>03/04/2023 16:50</c:v>
                </c:pt>
                <c:pt idx="7840">
                  <c:v>03/04/2023 16:50</c:v>
                </c:pt>
                <c:pt idx="7841">
                  <c:v>03/04/2023 16:50</c:v>
                </c:pt>
                <c:pt idx="7842">
                  <c:v>03/04/2023 16:50</c:v>
                </c:pt>
                <c:pt idx="7843">
                  <c:v>03/04/2023 16:50</c:v>
                </c:pt>
                <c:pt idx="7844">
                  <c:v>03/04/2023 16:50</c:v>
                </c:pt>
                <c:pt idx="7845">
                  <c:v>03/04/2023 16:50</c:v>
                </c:pt>
                <c:pt idx="7846">
                  <c:v>03/04/2023 16:50</c:v>
                </c:pt>
                <c:pt idx="7847">
                  <c:v>03/04/2023 16:50</c:v>
                </c:pt>
                <c:pt idx="7848">
                  <c:v>03/04/2023 16:50</c:v>
                </c:pt>
                <c:pt idx="7849">
                  <c:v>03/04/2023 16:50</c:v>
                </c:pt>
                <c:pt idx="7850">
                  <c:v>03/04/2023 16:50</c:v>
                </c:pt>
                <c:pt idx="7851">
                  <c:v>03/04/2023 16:50</c:v>
                </c:pt>
                <c:pt idx="7852">
                  <c:v>03/04/2023 16:50</c:v>
                </c:pt>
                <c:pt idx="7853">
                  <c:v>03/04/2023 16:50</c:v>
                </c:pt>
                <c:pt idx="7854">
                  <c:v>03/04/2023 16:50</c:v>
                </c:pt>
                <c:pt idx="7855">
                  <c:v>03/04/2023 16:50</c:v>
                </c:pt>
                <c:pt idx="7856">
                  <c:v>03/04/2023 16:50</c:v>
                </c:pt>
                <c:pt idx="7857">
                  <c:v>03/04/2023 16:50</c:v>
                </c:pt>
                <c:pt idx="7858">
                  <c:v>03/04/2023 16:51</c:v>
                </c:pt>
                <c:pt idx="7859">
                  <c:v>03/04/2023 16:51</c:v>
                </c:pt>
                <c:pt idx="7860">
                  <c:v>03/04/2023 16:51</c:v>
                </c:pt>
                <c:pt idx="7861">
                  <c:v>03/04/2023 16:51</c:v>
                </c:pt>
                <c:pt idx="7862">
                  <c:v>03/04/2023 16:51</c:v>
                </c:pt>
                <c:pt idx="7863">
                  <c:v>03/04/2023 16:51</c:v>
                </c:pt>
                <c:pt idx="7864">
                  <c:v>03/04/2023 16:51</c:v>
                </c:pt>
                <c:pt idx="7865">
                  <c:v>03/04/2023 16:51</c:v>
                </c:pt>
                <c:pt idx="7866">
                  <c:v>03/04/2023 16:51</c:v>
                </c:pt>
                <c:pt idx="7867">
                  <c:v>03/04/2023 16:51</c:v>
                </c:pt>
                <c:pt idx="7868">
                  <c:v>03/04/2023 16:51</c:v>
                </c:pt>
                <c:pt idx="7869">
                  <c:v>03/04/2023 16:51</c:v>
                </c:pt>
                <c:pt idx="7870">
                  <c:v>03/04/2023 16:51</c:v>
                </c:pt>
                <c:pt idx="7871">
                  <c:v>03/04/2023 16:51</c:v>
                </c:pt>
                <c:pt idx="7872">
                  <c:v>03/04/2023 16:51</c:v>
                </c:pt>
                <c:pt idx="7873">
                  <c:v>03/04/2023 16:51</c:v>
                </c:pt>
                <c:pt idx="7874">
                  <c:v>03/04/2023 16:51</c:v>
                </c:pt>
                <c:pt idx="7875">
                  <c:v>03/04/2023 16:51</c:v>
                </c:pt>
                <c:pt idx="7876">
                  <c:v>03/04/2023 16:51</c:v>
                </c:pt>
                <c:pt idx="7877">
                  <c:v>03/04/2023 16:51</c:v>
                </c:pt>
                <c:pt idx="7878">
                  <c:v>03/04/2023 16:51</c:v>
                </c:pt>
                <c:pt idx="7879">
                  <c:v>03/04/2023 16:51</c:v>
                </c:pt>
                <c:pt idx="7880">
                  <c:v>03/04/2023 16:51</c:v>
                </c:pt>
                <c:pt idx="7881">
                  <c:v>03/04/2023 16:51</c:v>
                </c:pt>
                <c:pt idx="7882">
                  <c:v>03/04/2023 16:51</c:v>
                </c:pt>
                <c:pt idx="7883">
                  <c:v>03/04/2023 16:51</c:v>
                </c:pt>
                <c:pt idx="7884">
                  <c:v>03/04/2023 16:51</c:v>
                </c:pt>
                <c:pt idx="7885">
                  <c:v>03/04/2023 16:51</c:v>
                </c:pt>
                <c:pt idx="7886">
                  <c:v>03/04/2023 16:51</c:v>
                </c:pt>
                <c:pt idx="7887">
                  <c:v>03/04/2023 16:51</c:v>
                </c:pt>
                <c:pt idx="7888">
                  <c:v>03/04/2023 16:51</c:v>
                </c:pt>
                <c:pt idx="7889">
                  <c:v>03/04/2023 16:51</c:v>
                </c:pt>
                <c:pt idx="7890">
                  <c:v>03/04/2023 16:51</c:v>
                </c:pt>
                <c:pt idx="7891">
                  <c:v>03/04/2023 16:51</c:v>
                </c:pt>
                <c:pt idx="7892">
                  <c:v>03/04/2023 16:51</c:v>
                </c:pt>
                <c:pt idx="7893">
                  <c:v>03/04/2023 16:51</c:v>
                </c:pt>
                <c:pt idx="7894">
                  <c:v>03/04/2023 16:51</c:v>
                </c:pt>
                <c:pt idx="7895">
                  <c:v>03/04/2023 16:51</c:v>
                </c:pt>
                <c:pt idx="7896">
                  <c:v>03/04/2023 16:51</c:v>
                </c:pt>
                <c:pt idx="7897">
                  <c:v>03/04/2023 16:51</c:v>
                </c:pt>
                <c:pt idx="7898">
                  <c:v>03/04/2023 16:51</c:v>
                </c:pt>
                <c:pt idx="7899">
                  <c:v>03/04/2023 16:51</c:v>
                </c:pt>
                <c:pt idx="7900">
                  <c:v>03/04/2023 16:51</c:v>
                </c:pt>
                <c:pt idx="7901">
                  <c:v>03/04/2023 16:51</c:v>
                </c:pt>
                <c:pt idx="7902">
                  <c:v>03/04/2023 16:51</c:v>
                </c:pt>
                <c:pt idx="7903">
                  <c:v>03/04/2023 16:51</c:v>
                </c:pt>
                <c:pt idx="7904">
                  <c:v>03/04/2023 16:51</c:v>
                </c:pt>
                <c:pt idx="7905">
                  <c:v>03/04/2023 16:51</c:v>
                </c:pt>
                <c:pt idx="7906">
                  <c:v>03/04/2023 16:51</c:v>
                </c:pt>
                <c:pt idx="7907">
                  <c:v>03/04/2023 16:51</c:v>
                </c:pt>
                <c:pt idx="7908">
                  <c:v>03/04/2023 16:51</c:v>
                </c:pt>
                <c:pt idx="7909">
                  <c:v>03/04/2023 16:51</c:v>
                </c:pt>
                <c:pt idx="7910">
                  <c:v>03/04/2023 16:51</c:v>
                </c:pt>
                <c:pt idx="7911">
                  <c:v>03/04/2023 16:51</c:v>
                </c:pt>
                <c:pt idx="7912">
                  <c:v>03/04/2023 16:51</c:v>
                </c:pt>
                <c:pt idx="7913">
                  <c:v>03/04/2023 16:51</c:v>
                </c:pt>
                <c:pt idx="7914">
                  <c:v>03/04/2023 16:51</c:v>
                </c:pt>
                <c:pt idx="7915">
                  <c:v>03/04/2023 16:51</c:v>
                </c:pt>
                <c:pt idx="7916">
                  <c:v>03/04/2023 16:51</c:v>
                </c:pt>
                <c:pt idx="7917">
                  <c:v>03/04/2023 16:52</c:v>
                </c:pt>
                <c:pt idx="7918">
                  <c:v>03/04/2023 16:52</c:v>
                </c:pt>
                <c:pt idx="7919">
                  <c:v>03/04/2023 16:52</c:v>
                </c:pt>
                <c:pt idx="7920">
                  <c:v>03/04/2023 16:52</c:v>
                </c:pt>
                <c:pt idx="7921">
                  <c:v>03/04/2023 16:52</c:v>
                </c:pt>
                <c:pt idx="7922">
                  <c:v>03/04/2023 16:52</c:v>
                </c:pt>
                <c:pt idx="7923">
                  <c:v>03/04/2023 16:52</c:v>
                </c:pt>
                <c:pt idx="7924">
                  <c:v>03/04/2023 16:52</c:v>
                </c:pt>
                <c:pt idx="7925">
                  <c:v>03/04/2023 16:52</c:v>
                </c:pt>
                <c:pt idx="7926">
                  <c:v>03/04/2023 16:52</c:v>
                </c:pt>
                <c:pt idx="7927">
                  <c:v>03/04/2023 16:52</c:v>
                </c:pt>
                <c:pt idx="7928">
                  <c:v>03/04/2023 16:52</c:v>
                </c:pt>
                <c:pt idx="7929">
                  <c:v>03/04/2023 16:52</c:v>
                </c:pt>
                <c:pt idx="7930">
                  <c:v>03/04/2023 16:52</c:v>
                </c:pt>
                <c:pt idx="7931">
                  <c:v>03/04/2023 16:52</c:v>
                </c:pt>
                <c:pt idx="7932">
                  <c:v>03/04/2023 16:52</c:v>
                </c:pt>
                <c:pt idx="7933">
                  <c:v>03/04/2023 16:52</c:v>
                </c:pt>
                <c:pt idx="7934">
                  <c:v>03/04/2023 16:52</c:v>
                </c:pt>
                <c:pt idx="7935">
                  <c:v>03/04/2023 16:52</c:v>
                </c:pt>
                <c:pt idx="7936">
                  <c:v>03/04/2023 16:52</c:v>
                </c:pt>
                <c:pt idx="7937">
                  <c:v>03/04/2023 16:52</c:v>
                </c:pt>
                <c:pt idx="7938">
                  <c:v>03/04/2023 16:52</c:v>
                </c:pt>
                <c:pt idx="7939">
                  <c:v>03/04/2023 16:52</c:v>
                </c:pt>
                <c:pt idx="7940">
                  <c:v>03/04/2023 16:52</c:v>
                </c:pt>
                <c:pt idx="7941">
                  <c:v>03/04/2023 16:52</c:v>
                </c:pt>
                <c:pt idx="7942">
                  <c:v>03/04/2023 16:52</c:v>
                </c:pt>
                <c:pt idx="7943">
                  <c:v>03/04/2023 16:52</c:v>
                </c:pt>
                <c:pt idx="7944">
                  <c:v>03/04/2023 16:52</c:v>
                </c:pt>
                <c:pt idx="7945">
                  <c:v>03/04/2023 16:52</c:v>
                </c:pt>
                <c:pt idx="7946">
                  <c:v>03/04/2023 16:52</c:v>
                </c:pt>
                <c:pt idx="7947">
                  <c:v>03/04/2023 16:52</c:v>
                </c:pt>
                <c:pt idx="7948">
                  <c:v>03/04/2023 16:52</c:v>
                </c:pt>
                <c:pt idx="7949">
                  <c:v>03/04/2023 16:52</c:v>
                </c:pt>
                <c:pt idx="7950">
                  <c:v>03/04/2023 16:52</c:v>
                </c:pt>
                <c:pt idx="7951">
                  <c:v>03/04/2023 16:52</c:v>
                </c:pt>
                <c:pt idx="7952">
                  <c:v>03/04/2023 16:52</c:v>
                </c:pt>
                <c:pt idx="7953">
                  <c:v>03/04/2023 16:52</c:v>
                </c:pt>
                <c:pt idx="7954">
                  <c:v>03/04/2023 16:52</c:v>
                </c:pt>
                <c:pt idx="7955">
                  <c:v>03/04/2023 16:52</c:v>
                </c:pt>
                <c:pt idx="7956">
                  <c:v>03/04/2023 16:52</c:v>
                </c:pt>
                <c:pt idx="7957">
                  <c:v>03/04/2023 16:52</c:v>
                </c:pt>
                <c:pt idx="7958">
                  <c:v>03/04/2023 16:52</c:v>
                </c:pt>
                <c:pt idx="7959">
                  <c:v>03/04/2023 16:52</c:v>
                </c:pt>
                <c:pt idx="7960">
                  <c:v>03/04/2023 16:52</c:v>
                </c:pt>
                <c:pt idx="7961">
                  <c:v>03/04/2023 16:52</c:v>
                </c:pt>
                <c:pt idx="7962">
                  <c:v>03/04/2023 16:52</c:v>
                </c:pt>
                <c:pt idx="7963">
                  <c:v>03/04/2023 16:52</c:v>
                </c:pt>
                <c:pt idx="7964">
                  <c:v>03/04/2023 16:52</c:v>
                </c:pt>
                <c:pt idx="7965">
                  <c:v>03/04/2023 16:52</c:v>
                </c:pt>
                <c:pt idx="7966">
                  <c:v>03/04/2023 16:52</c:v>
                </c:pt>
                <c:pt idx="7967">
                  <c:v>03/04/2023 16:52</c:v>
                </c:pt>
                <c:pt idx="7968">
                  <c:v>03/04/2023 16:52</c:v>
                </c:pt>
                <c:pt idx="7969">
                  <c:v>03/04/2023 16:52</c:v>
                </c:pt>
                <c:pt idx="7970">
                  <c:v>03/04/2023 16:52</c:v>
                </c:pt>
                <c:pt idx="7971">
                  <c:v>03/04/2023 16:52</c:v>
                </c:pt>
                <c:pt idx="7972">
                  <c:v>03/04/2023 16:52</c:v>
                </c:pt>
                <c:pt idx="7973">
                  <c:v>03/04/2023 16:52</c:v>
                </c:pt>
                <c:pt idx="7974">
                  <c:v>03/04/2023 16:52</c:v>
                </c:pt>
                <c:pt idx="7975">
                  <c:v>03/04/2023 16:52</c:v>
                </c:pt>
                <c:pt idx="7976">
                  <c:v>03/04/2023 16:52</c:v>
                </c:pt>
                <c:pt idx="7977">
                  <c:v>03/04/2023 16:53</c:v>
                </c:pt>
                <c:pt idx="7978">
                  <c:v>03/04/2023 16:53</c:v>
                </c:pt>
                <c:pt idx="7979">
                  <c:v>03/04/2023 16:53</c:v>
                </c:pt>
                <c:pt idx="7980">
                  <c:v>03/04/2023 16:53</c:v>
                </c:pt>
                <c:pt idx="7981">
                  <c:v>03/04/2023 16:53</c:v>
                </c:pt>
                <c:pt idx="7982">
                  <c:v>03/04/2023 16:53</c:v>
                </c:pt>
                <c:pt idx="7983">
                  <c:v>03/04/2023 16:53</c:v>
                </c:pt>
                <c:pt idx="7984">
                  <c:v>03/04/2023 16:53</c:v>
                </c:pt>
                <c:pt idx="7985">
                  <c:v>03/04/2023 16:53</c:v>
                </c:pt>
                <c:pt idx="7986">
                  <c:v>03/04/2023 16:53</c:v>
                </c:pt>
                <c:pt idx="7987">
                  <c:v>03/04/2023 16:53</c:v>
                </c:pt>
                <c:pt idx="7988">
                  <c:v>03/04/2023 16:53</c:v>
                </c:pt>
                <c:pt idx="7989">
                  <c:v>03/04/2023 16:53</c:v>
                </c:pt>
                <c:pt idx="7990">
                  <c:v>03/04/2023 16:53</c:v>
                </c:pt>
                <c:pt idx="7991">
                  <c:v>03/04/2023 16:53</c:v>
                </c:pt>
                <c:pt idx="7992">
                  <c:v>03/04/2023 16:53</c:v>
                </c:pt>
                <c:pt idx="7993">
                  <c:v>03/04/2023 16:53</c:v>
                </c:pt>
                <c:pt idx="7994">
                  <c:v>03/04/2023 16:53</c:v>
                </c:pt>
                <c:pt idx="7995">
                  <c:v>03/04/2023 16:53</c:v>
                </c:pt>
                <c:pt idx="7996">
                  <c:v>03/04/2023 16:53</c:v>
                </c:pt>
                <c:pt idx="7997">
                  <c:v>03/04/2023 16:53</c:v>
                </c:pt>
                <c:pt idx="7998">
                  <c:v>03/04/2023 16:53</c:v>
                </c:pt>
                <c:pt idx="7999">
                  <c:v>03/04/2023 16:53</c:v>
                </c:pt>
                <c:pt idx="8000">
                  <c:v>03/04/2023 16:53</c:v>
                </c:pt>
                <c:pt idx="8001">
                  <c:v>03/04/2023 16:53</c:v>
                </c:pt>
                <c:pt idx="8002">
                  <c:v>03/04/2023 16:53</c:v>
                </c:pt>
                <c:pt idx="8003">
                  <c:v>03/04/2023 16:53</c:v>
                </c:pt>
                <c:pt idx="8004">
                  <c:v>03/04/2023 16:53</c:v>
                </c:pt>
                <c:pt idx="8005">
                  <c:v>03/04/2023 16:53</c:v>
                </c:pt>
                <c:pt idx="8006">
                  <c:v>03/04/2023 16:53</c:v>
                </c:pt>
                <c:pt idx="8007">
                  <c:v>03/04/2023 16:53</c:v>
                </c:pt>
                <c:pt idx="8008">
                  <c:v>03/04/2023 16:53</c:v>
                </c:pt>
                <c:pt idx="8009">
                  <c:v>03/04/2023 16:53</c:v>
                </c:pt>
                <c:pt idx="8010">
                  <c:v>03/04/2023 16:53</c:v>
                </c:pt>
                <c:pt idx="8011">
                  <c:v>03/04/2023 16:53</c:v>
                </c:pt>
                <c:pt idx="8012">
                  <c:v>03/04/2023 16:53</c:v>
                </c:pt>
                <c:pt idx="8013">
                  <c:v>03/04/2023 16:53</c:v>
                </c:pt>
                <c:pt idx="8014">
                  <c:v>03/04/2023 16:53</c:v>
                </c:pt>
                <c:pt idx="8015">
                  <c:v>03/04/2023 16:53</c:v>
                </c:pt>
                <c:pt idx="8016">
                  <c:v>03/04/2023 16:53</c:v>
                </c:pt>
                <c:pt idx="8017">
                  <c:v>03/04/2023 16:53</c:v>
                </c:pt>
                <c:pt idx="8018">
                  <c:v>03/04/2023 16:53</c:v>
                </c:pt>
                <c:pt idx="8019">
                  <c:v>03/04/2023 16:53</c:v>
                </c:pt>
                <c:pt idx="8020">
                  <c:v>03/04/2023 16:53</c:v>
                </c:pt>
                <c:pt idx="8021">
                  <c:v>03/04/2023 16:53</c:v>
                </c:pt>
                <c:pt idx="8022">
                  <c:v>03/04/2023 16:53</c:v>
                </c:pt>
                <c:pt idx="8023">
                  <c:v>03/04/2023 16:53</c:v>
                </c:pt>
                <c:pt idx="8024">
                  <c:v>03/04/2023 16:53</c:v>
                </c:pt>
                <c:pt idx="8025">
                  <c:v>03/04/2023 16:53</c:v>
                </c:pt>
                <c:pt idx="8026">
                  <c:v>03/04/2023 16:53</c:v>
                </c:pt>
                <c:pt idx="8027">
                  <c:v>03/04/2023 16:53</c:v>
                </c:pt>
                <c:pt idx="8028">
                  <c:v>03/04/2023 16:53</c:v>
                </c:pt>
                <c:pt idx="8029">
                  <c:v>03/04/2023 16:53</c:v>
                </c:pt>
                <c:pt idx="8030">
                  <c:v>03/04/2023 16:53</c:v>
                </c:pt>
                <c:pt idx="8031">
                  <c:v>03/04/2023 16:53</c:v>
                </c:pt>
                <c:pt idx="8032">
                  <c:v>03/04/2023 16:53</c:v>
                </c:pt>
                <c:pt idx="8033">
                  <c:v>03/04/2023 16:53</c:v>
                </c:pt>
                <c:pt idx="8034">
                  <c:v>03/04/2023 16:53</c:v>
                </c:pt>
                <c:pt idx="8035">
                  <c:v>03/04/2023 16:53</c:v>
                </c:pt>
                <c:pt idx="8036">
                  <c:v>03/04/2023 16:53</c:v>
                </c:pt>
                <c:pt idx="8037">
                  <c:v>03/04/2023 16:54</c:v>
                </c:pt>
                <c:pt idx="8038">
                  <c:v>03/04/2023 16:54</c:v>
                </c:pt>
                <c:pt idx="8039">
                  <c:v>03/04/2023 16:54</c:v>
                </c:pt>
                <c:pt idx="8040">
                  <c:v>03/04/2023 16:54</c:v>
                </c:pt>
                <c:pt idx="8041">
                  <c:v>03/04/2023 16:54</c:v>
                </c:pt>
                <c:pt idx="8042">
                  <c:v>03/04/2023 16:54</c:v>
                </c:pt>
                <c:pt idx="8043">
                  <c:v>03/04/2023 16:54</c:v>
                </c:pt>
                <c:pt idx="8044">
                  <c:v>03/04/2023 16:54</c:v>
                </c:pt>
                <c:pt idx="8045">
                  <c:v>03/04/2023 16:54</c:v>
                </c:pt>
                <c:pt idx="8046">
                  <c:v>03/04/2023 16:54</c:v>
                </c:pt>
                <c:pt idx="8047">
                  <c:v>03/04/2023 16:54</c:v>
                </c:pt>
                <c:pt idx="8048">
                  <c:v>03/04/2023 16:54</c:v>
                </c:pt>
                <c:pt idx="8049">
                  <c:v>03/04/2023 16:54</c:v>
                </c:pt>
                <c:pt idx="8050">
                  <c:v>03/04/2023 16:54</c:v>
                </c:pt>
                <c:pt idx="8051">
                  <c:v>03/04/2023 16:54</c:v>
                </c:pt>
                <c:pt idx="8052">
                  <c:v>03/04/2023 16:54</c:v>
                </c:pt>
                <c:pt idx="8053">
                  <c:v>03/04/2023 16:54</c:v>
                </c:pt>
                <c:pt idx="8054">
                  <c:v>03/04/2023 16:54</c:v>
                </c:pt>
                <c:pt idx="8055">
                  <c:v>03/04/2023 16:54</c:v>
                </c:pt>
                <c:pt idx="8056">
                  <c:v>03/04/2023 16:54</c:v>
                </c:pt>
                <c:pt idx="8057">
                  <c:v>03/04/2023 16:54</c:v>
                </c:pt>
                <c:pt idx="8058">
                  <c:v>03/04/2023 16:54</c:v>
                </c:pt>
                <c:pt idx="8059">
                  <c:v>03/04/2023 16:54</c:v>
                </c:pt>
                <c:pt idx="8060">
                  <c:v>03/04/2023 16:54</c:v>
                </c:pt>
                <c:pt idx="8061">
                  <c:v>03/04/2023 16:54</c:v>
                </c:pt>
                <c:pt idx="8062">
                  <c:v>03/04/2023 16:54</c:v>
                </c:pt>
                <c:pt idx="8063">
                  <c:v>03/04/2023 16:54</c:v>
                </c:pt>
                <c:pt idx="8064">
                  <c:v>03/04/2023 16:54</c:v>
                </c:pt>
                <c:pt idx="8065">
                  <c:v>03/04/2023 16:54</c:v>
                </c:pt>
                <c:pt idx="8066">
                  <c:v>03/04/2023 16:54</c:v>
                </c:pt>
                <c:pt idx="8067">
                  <c:v>03/04/2023 16:54</c:v>
                </c:pt>
                <c:pt idx="8068">
                  <c:v>03/04/2023 16:54</c:v>
                </c:pt>
                <c:pt idx="8069">
                  <c:v>03/04/2023 16:54</c:v>
                </c:pt>
                <c:pt idx="8070">
                  <c:v>03/04/2023 16:54</c:v>
                </c:pt>
                <c:pt idx="8071">
                  <c:v>03/04/2023 16:54</c:v>
                </c:pt>
                <c:pt idx="8072">
                  <c:v>03/04/2023 16:54</c:v>
                </c:pt>
                <c:pt idx="8073">
                  <c:v>03/04/2023 16:54</c:v>
                </c:pt>
                <c:pt idx="8074">
                  <c:v>03/04/2023 16:54</c:v>
                </c:pt>
                <c:pt idx="8075">
                  <c:v>03/04/2023 16:54</c:v>
                </c:pt>
                <c:pt idx="8076">
                  <c:v>03/04/2023 16:54</c:v>
                </c:pt>
                <c:pt idx="8077">
                  <c:v>03/04/2023 16:54</c:v>
                </c:pt>
                <c:pt idx="8078">
                  <c:v>03/04/2023 16:54</c:v>
                </c:pt>
                <c:pt idx="8079">
                  <c:v>03/04/2023 16:54</c:v>
                </c:pt>
                <c:pt idx="8080">
                  <c:v>03/04/2023 16:54</c:v>
                </c:pt>
                <c:pt idx="8081">
                  <c:v>03/04/2023 16:54</c:v>
                </c:pt>
                <c:pt idx="8082">
                  <c:v>03/04/2023 16:54</c:v>
                </c:pt>
                <c:pt idx="8083">
                  <c:v>03/04/2023 16:54</c:v>
                </c:pt>
                <c:pt idx="8084">
                  <c:v>03/04/2023 16:54</c:v>
                </c:pt>
                <c:pt idx="8085">
                  <c:v>03/04/2023 16:54</c:v>
                </c:pt>
                <c:pt idx="8086">
                  <c:v>03/04/2023 16:54</c:v>
                </c:pt>
                <c:pt idx="8087">
                  <c:v>03/04/2023 16:54</c:v>
                </c:pt>
                <c:pt idx="8088">
                  <c:v>03/04/2023 16:54</c:v>
                </c:pt>
                <c:pt idx="8089">
                  <c:v>03/04/2023 16:54</c:v>
                </c:pt>
                <c:pt idx="8090">
                  <c:v>03/04/2023 16:54</c:v>
                </c:pt>
                <c:pt idx="8091">
                  <c:v>03/04/2023 16:54</c:v>
                </c:pt>
                <c:pt idx="8092">
                  <c:v>03/04/2023 16:54</c:v>
                </c:pt>
                <c:pt idx="8093">
                  <c:v>03/04/2023 16:54</c:v>
                </c:pt>
                <c:pt idx="8094">
                  <c:v>03/04/2023 16:54</c:v>
                </c:pt>
                <c:pt idx="8095">
                  <c:v>03/04/2023 16:54</c:v>
                </c:pt>
                <c:pt idx="8096">
                  <c:v>03/04/2023 16:55</c:v>
                </c:pt>
                <c:pt idx="8097">
                  <c:v>03/04/2023 16:55</c:v>
                </c:pt>
                <c:pt idx="8098">
                  <c:v>03/04/2023 16:55</c:v>
                </c:pt>
                <c:pt idx="8099">
                  <c:v>03/04/2023 16:55</c:v>
                </c:pt>
                <c:pt idx="8100">
                  <c:v>03/04/2023 16:55</c:v>
                </c:pt>
                <c:pt idx="8101">
                  <c:v>03/04/2023 16:55</c:v>
                </c:pt>
                <c:pt idx="8102">
                  <c:v>03/04/2023 16:55</c:v>
                </c:pt>
                <c:pt idx="8103">
                  <c:v>03/04/2023 16:55</c:v>
                </c:pt>
                <c:pt idx="8104">
                  <c:v>03/04/2023 16:55</c:v>
                </c:pt>
                <c:pt idx="8105">
                  <c:v>03/04/2023 16:55</c:v>
                </c:pt>
                <c:pt idx="8106">
                  <c:v>03/04/2023 16:55</c:v>
                </c:pt>
                <c:pt idx="8107">
                  <c:v>03/04/2023 16:55</c:v>
                </c:pt>
                <c:pt idx="8108">
                  <c:v>03/04/2023 16:55</c:v>
                </c:pt>
                <c:pt idx="8109">
                  <c:v>03/04/2023 16:55</c:v>
                </c:pt>
                <c:pt idx="8110">
                  <c:v>03/04/2023 16:55</c:v>
                </c:pt>
                <c:pt idx="8111">
                  <c:v>03/04/2023 16:55</c:v>
                </c:pt>
                <c:pt idx="8112">
                  <c:v>03/04/2023 16:55</c:v>
                </c:pt>
                <c:pt idx="8113">
                  <c:v>03/04/2023 16:55</c:v>
                </c:pt>
                <c:pt idx="8114">
                  <c:v>03/04/2023 16:55</c:v>
                </c:pt>
                <c:pt idx="8115">
                  <c:v>03/04/2023 16:55</c:v>
                </c:pt>
                <c:pt idx="8116">
                  <c:v>03/04/2023 16:55</c:v>
                </c:pt>
                <c:pt idx="8117">
                  <c:v>03/04/2023 16:55</c:v>
                </c:pt>
                <c:pt idx="8118">
                  <c:v>03/04/2023 16:55</c:v>
                </c:pt>
                <c:pt idx="8119">
                  <c:v>03/04/2023 16:55</c:v>
                </c:pt>
              </c:strCache>
              <c:extLst xmlns:c15="http://schemas.microsoft.com/office/drawing/2012/chart"/>
            </c:strRef>
          </c:xVal>
          <c:yVal>
            <c:numRef>
              <c:f>'[ACME-IGN-Overview.xlsx]Comp TC1'!$E:$E</c:f>
              <c:numCache>
                <c:formatCode>General</c:formatCode>
                <c:ptCount val="1048576"/>
                <c:pt idx="0">
                  <c:v>0</c:v>
                </c:pt>
                <c:pt idx="1">
                  <c:v>24.8499755859375</c:v>
                </c:pt>
                <c:pt idx="2">
                  <c:v>24.8499755859375</c:v>
                </c:pt>
                <c:pt idx="3">
                  <c:v>24.9000244140625</c:v>
                </c:pt>
                <c:pt idx="4">
                  <c:v>24.8499755859375</c:v>
                </c:pt>
                <c:pt idx="5">
                  <c:v>24.8499755859375</c:v>
                </c:pt>
                <c:pt idx="6">
                  <c:v>24.8499755859375</c:v>
                </c:pt>
                <c:pt idx="7">
                  <c:v>24.8499755859375</c:v>
                </c:pt>
                <c:pt idx="8">
                  <c:v>24.9000244140625</c:v>
                </c:pt>
                <c:pt idx="9">
                  <c:v>24.9000244140625</c:v>
                </c:pt>
                <c:pt idx="10">
                  <c:v>24.8499755859375</c:v>
                </c:pt>
                <c:pt idx="11">
                  <c:v>24.8499755859375</c:v>
                </c:pt>
                <c:pt idx="12">
                  <c:v>24.8499755859375</c:v>
                </c:pt>
                <c:pt idx="13">
                  <c:v>24.8499755859375</c:v>
                </c:pt>
                <c:pt idx="14">
                  <c:v>24.7999267578125</c:v>
                </c:pt>
                <c:pt idx="15">
                  <c:v>24.8499755859375</c:v>
                </c:pt>
                <c:pt idx="16">
                  <c:v>24.7999267578125</c:v>
                </c:pt>
                <c:pt idx="17">
                  <c:v>24.8499755859375</c:v>
                </c:pt>
                <c:pt idx="18">
                  <c:v>24.8499755859375</c:v>
                </c:pt>
                <c:pt idx="19">
                  <c:v>24.75</c:v>
                </c:pt>
                <c:pt idx="20">
                  <c:v>24.800048828125</c:v>
                </c:pt>
                <c:pt idx="21">
                  <c:v>24.800048828125</c:v>
                </c:pt>
                <c:pt idx="22">
                  <c:v>24.800048828125</c:v>
                </c:pt>
                <c:pt idx="23">
                  <c:v>24.699951171875</c:v>
                </c:pt>
                <c:pt idx="24">
                  <c:v>24.75</c:v>
                </c:pt>
                <c:pt idx="25">
                  <c:v>24.75</c:v>
                </c:pt>
                <c:pt idx="26">
                  <c:v>24.75</c:v>
                </c:pt>
                <c:pt idx="27">
                  <c:v>24.75</c:v>
                </c:pt>
                <c:pt idx="28">
                  <c:v>24.75</c:v>
                </c:pt>
                <c:pt idx="29">
                  <c:v>24.75</c:v>
                </c:pt>
                <c:pt idx="30">
                  <c:v>24.7000732421875</c:v>
                </c:pt>
                <c:pt idx="31">
                  <c:v>24.75</c:v>
                </c:pt>
                <c:pt idx="32">
                  <c:v>24.75</c:v>
                </c:pt>
                <c:pt idx="33">
                  <c:v>24.8499755859375</c:v>
                </c:pt>
                <c:pt idx="34">
                  <c:v>24.75</c:v>
                </c:pt>
                <c:pt idx="35">
                  <c:v>24.75</c:v>
                </c:pt>
                <c:pt idx="36">
                  <c:v>24.7999267578125</c:v>
                </c:pt>
                <c:pt idx="37">
                  <c:v>24.699951171875</c:v>
                </c:pt>
                <c:pt idx="38">
                  <c:v>24.6500244140625</c:v>
                </c:pt>
                <c:pt idx="39">
                  <c:v>24.75</c:v>
                </c:pt>
                <c:pt idx="40">
                  <c:v>24.699951171875</c:v>
                </c:pt>
                <c:pt idx="41">
                  <c:v>24.699951171875</c:v>
                </c:pt>
                <c:pt idx="42">
                  <c:v>24.699951171875</c:v>
                </c:pt>
                <c:pt idx="43">
                  <c:v>24.699951171875</c:v>
                </c:pt>
                <c:pt idx="44">
                  <c:v>24.699951171875</c:v>
                </c:pt>
                <c:pt idx="45">
                  <c:v>24.699951171875</c:v>
                </c:pt>
                <c:pt idx="46">
                  <c:v>24.75</c:v>
                </c:pt>
                <c:pt idx="47">
                  <c:v>24.699951171875</c:v>
                </c:pt>
                <c:pt idx="48">
                  <c:v>24.699951171875</c:v>
                </c:pt>
                <c:pt idx="49">
                  <c:v>24.7000732421875</c:v>
                </c:pt>
                <c:pt idx="50">
                  <c:v>24.7000732421875</c:v>
                </c:pt>
                <c:pt idx="51">
                  <c:v>24.7000732421875</c:v>
                </c:pt>
                <c:pt idx="52">
                  <c:v>24.7000732421875</c:v>
                </c:pt>
                <c:pt idx="53">
                  <c:v>24.6500244140625</c:v>
                </c:pt>
                <c:pt idx="54">
                  <c:v>24.7000732421875</c:v>
                </c:pt>
                <c:pt idx="55">
                  <c:v>24.6500244140625</c:v>
                </c:pt>
                <c:pt idx="56">
                  <c:v>24.60009765625</c:v>
                </c:pt>
                <c:pt idx="57">
                  <c:v>24.6500244140625</c:v>
                </c:pt>
                <c:pt idx="58">
                  <c:v>24.6500244140625</c:v>
                </c:pt>
                <c:pt idx="59">
                  <c:v>24.699951171875</c:v>
                </c:pt>
                <c:pt idx="60">
                  <c:v>24.699951171875</c:v>
                </c:pt>
                <c:pt idx="61">
                  <c:v>24.699951171875</c:v>
                </c:pt>
                <c:pt idx="62">
                  <c:v>24.6500244140625</c:v>
                </c:pt>
                <c:pt idx="63">
                  <c:v>24.60009765625</c:v>
                </c:pt>
                <c:pt idx="64">
                  <c:v>24.6500244140625</c:v>
                </c:pt>
                <c:pt idx="65">
                  <c:v>24.6500244140625</c:v>
                </c:pt>
                <c:pt idx="66">
                  <c:v>24.6500244140625</c:v>
                </c:pt>
                <c:pt idx="67">
                  <c:v>24.699951171875</c:v>
                </c:pt>
                <c:pt idx="68">
                  <c:v>24.699951171875</c:v>
                </c:pt>
                <c:pt idx="69">
                  <c:v>24.699951171875</c:v>
                </c:pt>
                <c:pt idx="70">
                  <c:v>24.699951171875</c:v>
                </c:pt>
                <c:pt idx="71">
                  <c:v>24.75</c:v>
                </c:pt>
                <c:pt idx="72">
                  <c:v>24.699951171875</c:v>
                </c:pt>
                <c:pt idx="73">
                  <c:v>24.75</c:v>
                </c:pt>
                <c:pt idx="74">
                  <c:v>24.85009765625</c:v>
                </c:pt>
                <c:pt idx="75">
                  <c:v>24.800048828125</c:v>
                </c:pt>
                <c:pt idx="76">
                  <c:v>24.9000244140625</c:v>
                </c:pt>
                <c:pt idx="77">
                  <c:v>24.85009765625</c:v>
                </c:pt>
                <c:pt idx="78">
                  <c:v>24.9000244140625</c:v>
                </c:pt>
                <c:pt idx="79">
                  <c:v>24.9500732421875</c:v>
                </c:pt>
                <c:pt idx="80">
                  <c:v>24.949951171875</c:v>
                </c:pt>
                <c:pt idx="81">
                  <c:v>25</c:v>
                </c:pt>
                <c:pt idx="82">
                  <c:v>25</c:v>
                </c:pt>
                <c:pt idx="83">
                  <c:v>25.0499267578125</c:v>
                </c:pt>
                <c:pt idx="84">
                  <c:v>25.0999755859375</c:v>
                </c:pt>
                <c:pt idx="85">
                  <c:v>25.1500244140625</c:v>
                </c:pt>
                <c:pt idx="86">
                  <c:v>25.300048828125</c:v>
                </c:pt>
                <c:pt idx="87">
                  <c:v>25.35009765625</c:v>
                </c:pt>
                <c:pt idx="88">
                  <c:v>25.4000244140625</c:v>
                </c:pt>
                <c:pt idx="89">
                  <c:v>25.5</c:v>
                </c:pt>
                <c:pt idx="90">
                  <c:v>25.5499267578125</c:v>
                </c:pt>
                <c:pt idx="91">
                  <c:v>25.5499267578125</c:v>
                </c:pt>
                <c:pt idx="92">
                  <c:v>25.5499267578125</c:v>
                </c:pt>
                <c:pt idx="93">
                  <c:v>25.6500244140625</c:v>
                </c:pt>
                <c:pt idx="94">
                  <c:v>25.7498779296875</c:v>
                </c:pt>
                <c:pt idx="95">
                  <c:v>25.8499755859375</c:v>
                </c:pt>
                <c:pt idx="96">
                  <c:v>25.9000244140625</c:v>
                </c:pt>
                <c:pt idx="97">
                  <c:v>25.9500732421875</c:v>
                </c:pt>
                <c:pt idx="98">
                  <c:v>26</c:v>
                </c:pt>
                <c:pt idx="99">
                  <c:v>26.0999755859375</c:v>
                </c:pt>
                <c:pt idx="100">
                  <c:v>26.199951171875</c:v>
                </c:pt>
                <c:pt idx="101">
                  <c:v>26.2999267578125</c:v>
                </c:pt>
                <c:pt idx="102">
                  <c:v>26.4000244140625</c:v>
                </c:pt>
                <c:pt idx="103">
                  <c:v>26.449951171875</c:v>
                </c:pt>
                <c:pt idx="104">
                  <c:v>26.550048828125</c:v>
                </c:pt>
                <c:pt idx="105">
                  <c:v>26.64990234375</c:v>
                </c:pt>
                <c:pt idx="106">
                  <c:v>26.800048828125</c:v>
                </c:pt>
                <c:pt idx="107">
                  <c:v>26.89990234375</c:v>
                </c:pt>
                <c:pt idx="108">
                  <c:v>27.050048828125</c:v>
                </c:pt>
                <c:pt idx="109">
                  <c:v>27.199951171875</c:v>
                </c:pt>
                <c:pt idx="110">
                  <c:v>27.2999267578125</c:v>
                </c:pt>
                <c:pt idx="111">
                  <c:v>27.449951171875</c:v>
                </c:pt>
                <c:pt idx="112">
                  <c:v>27.5499267578125</c:v>
                </c:pt>
                <c:pt idx="113">
                  <c:v>27.699951171875</c:v>
                </c:pt>
                <c:pt idx="114">
                  <c:v>27.7999267578125</c:v>
                </c:pt>
                <c:pt idx="115">
                  <c:v>27.949951171875</c:v>
                </c:pt>
                <c:pt idx="116">
                  <c:v>28.0499267578125</c:v>
                </c:pt>
                <c:pt idx="117">
                  <c:v>28.14990234375</c:v>
                </c:pt>
                <c:pt idx="118">
                  <c:v>28.2498779296875</c:v>
                </c:pt>
                <c:pt idx="119">
                  <c:v>28.449951171875</c:v>
                </c:pt>
                <c:pt idx="120">
                  <c:v>28.5499267578125</c:v>
                </c:pt>
                <c:pt idx="121">
                  <c:v>28.6998291015625</c:v>
                </c:pt>
                <c:pt idx="122">
                  <c:v>28.8499755859375</c:v>
                </c:pt>
                <c:pt idx="123">
                  <c:v>28.9998779296875</c:v>
                </c:pt>
                <c:pt idx="124">
                  <c:v>29.0999755859375</c:v>
                </c:pt>
                <c:pt idx="125">
                  <c:v>29.2999267578125</c:v>
                </c:pt>
                <c:pt idx="126">
                  <c:v>29.4498291015625</c:v>
                </c:pt>
                <c:pt idx="127">
                  <c:v>29.6998291015625</c:v>
                </c:pt>
                <c:pt idx="128">
                  <c:v>29.7999267578125</c:v>
                </c:pt>
                <c:pt idx="129">
                  <c:v>29.9498291015625</c:v>
                </c:pt>
                <c:pt idx="130">
                  <c:v>30.099853515625</c:v>
                </c:pt>
                <c:pt idx="131">
                  <c:v>30.2999267578125</c:v>
                </c:pt>
                <c:pt idx="132">
                  <c:v>30.3997802734375</c:v>
                </c:pt>
                <c:pt idx="133">
                  <c:v>30.599853515625</c:v>
                </c:pt>
                <c:pt idx="134">
                  <c:v>30.7498779296875</c:v>
                </c:pt>
                <c:pt idx="135">
                  <c:v>30.9500732421875</c:v>
                </c:pt>
                <c:pt idx="136">
                  <c:v>31.10009765625</c:v>
                </c:pt>
                <c:pt idx="137">
                  <c:v>31.25</c:v>
                </c:pt>
                <c:pt idx="138">
                  <c:v>31.5</c:v>
                </c:pt>
                <c:pt idx="139">
                  <c:v>31.6500244140625</c:v>
                </c:pt>
                <c:pt idx="140">
                  <c:v>31.7999267578125</c:v>
                </c:pt>
                <c:pt idx="141">
                  <c:v>31.9500732421875</c:v>
                </c:pt>
                <c:pt idx="142">
                  <c:v>32.1500244140625</c:v>
                </c:pt>
                <c:pt idx="143">
                  <c:v>32.2999267578125</c:v>
                </c:pt>
                <c:pt idx="144">
                  <c:v>32.4998779296875</c:v>
                </c:pt>
                <c:pt idx="145">
                  <c:v>32.699951171875</c:v>
                </c:pt>
                <c:pt idx="146">
                  <c:v>32.8499755859375</c:v>
                </c:pt>
                <c:pt idx="147">
                  <c:v>33</c:v>
                </c:pt>
                <c:pt idx="148">
                  <c:v>33.25</c:v>
                </c:pt>
                <c:pt idx="149">
                  <c:v>33.400146484375</c:v>
                </c:pt>
                <c:pt idx="150">
                  <c:v>33.650146484375</c:v>
                </c:pt>
                <c:pt idx="151">
                  <c:v>33.8502197265625</c:v>
                </c:pt>
                <c:pt idx="152">
                  <c:v>34.0501708984375</c:v>
                </c:pt>
                <c:pt idx="153">
                  <c:v>34.3001708984375</c:v>
                </c:pt>
                <c:pt idx="154">
                  <c:v>34.5501708984375</c:v>
                </c:pt>
                <c:pt idx="155">
                  <c:v>34.7501220703125</c:v>
                </c:pt>
                <c:pt idx="156">
                  <c:v>34.900146484375</c:v>
                </c:pt>
                <c:pt idx="157">
                  <c:v>35.10009765625</c:v>
                </c:pt>
                <c:pt idx="158">
                  <c:v>35.300048828125</c:v>
                </c:pt>
                <c:pt idx="159">
                  <c:v>35.4500732421875</c:v>
                </c:pt>
                <c:pt idx="160">
                  <c:v>35.7501220703125</c:v>
                </c:pt>
                <c:pt idx="161">
                  <c:v>35.9000244140625</c:v>
                </c:pt>
                <c:pt idx="162">
                  <c:v>36.10009765625</c:v>
                </c:pt>
                <c:pt idx="163">
                  <c:v>36.3499755859375</c:v>
                </c:pt>
                <c:pt idx="164">
                  <c:v>36.60009765625</c:v>
                </c:pt>
                <c:pt idx="165">
                  <c:v>36.800048828125</c:v>
                </c:pt>
                <c:pt idx="166">
                  <c:v>37.050048828125</c:v>
                </c:pt>
                <c:pt idx="167">
                  <c:v>37.300048828125</c:v>
                </c:pt>
                <c:pt idx="168">
                  <c:v>37.5</c:v>
                </c:pt>
                <c:pt idx="169">
                  <c:v>37.699951171875</c:v>
                </c:pt>
                <c:pt idx="170">
                  <c:v>38.050048828125</c:v>
                </c:pt>
                <c:pt idx="171">
                  <c:v>38.25</c:v>
                </c:pt>
                <c:pt idx="172">
                  <c:v>38.4500732421875</c:v>
                </c:pt>
                <c:pt idx="173">
                  <c:v>38.6500244140625</c:v>
                </c:pt>
                <c:pt idx="174">
                  <c:v>38.9000244140625</c:v>
                </c:pt>
                <c:pt idx="175">
                  <c:v>39.1500244140625</c:v>
                </c:pt>
                <c:pt idx="176">
                  <c:v>39.39990234375</c:v>
                </c:pt>
                <c:pt idx="177">
                  <c:v>39.5999755859375</c:v>
                </c:pt>
                <c:pt idx="178">
                  <c:v>39.849853515625</c:v>
                </c:pt>
                <c:pt idx="179">
                  <c:v>40.14990234375</c:v>
                </c:pt>
                <c:pt idx="180">
                  <c:v>40.39990234375</c:v>
                </c:pt>
                <c:pt idx="181">
                  <c:v>40.64990234375</c:v>
                </c:pt>
                <c:pt idx="182">
                  <c:v>40.89990234375</c:v>
                </c:pt>
                <c:pt idx="183">
                  <c:v>41.099853515625</c:v>
                </c:pt>
                <c:pt idx="184">
                  <c:v>41.349853515625</c:v>
                </c:pt>
                <c:pt idx="185">
                  <c:v>41.599853515625</c:v>
                </c:pt>
                <c:pt idx="186">
                  <c:v>41.75</c:v>
                </c:pt>
                <c:pt idx="187">
                  <c:v>42.0498046875</c:v>
                </c:pt>
                <c:pt idx="188">
                  <c:v>42.349853515625</c:v>
                </c:pt>
                <c:pt idx="189">
                  <c:v>42.64990234375</c:v>
                </c:pt>
                <c:pt idx="190">
                  <c:v>42.949951171875</c:v>
                </c:pt>
                <c:pt idx="191">
                  <c:v>43.14990234375</c:v>
                </c:pt>
                <c:pt idx="192">
                  <c:v>43.5</c:v>
                </c:pt>
                <c:pt idx="193">
                  <c:v>43.75</c:v>
                </c:pt>
                <c:pt idx="194">
                  <c:v>44.10009765625</c:v>
                </c:pt>
                <c:pt idx="195">
                  <c:v>44.449951171875</c:v>
                </c:pt>
                <c:pt idx="196">
                  <c:v>44.699951171875</c:v>
                </c:pt>
                <c:pt idx="197">
                  <c:v>44.89990234375</c:v>
                </c:pt>
                <c:pt idx="198">
                  <c:v>45.199951171875</c:v>
                </c:pt>
                <c:pt idx="199">
                  <c:v>45.5</c:v>
                </c:pt>
                <c:pt idx="200">
                  <c:v>45.75</c:v>
                </c:pt>
                <c:pt idx="201">
                  <c:v>46.000244140625</c:v>
                </c:pt>
                <c:pt idx="202">
                  <c:v>46.35009765625</c:v>
                </c:pt>
                <c:pt idx="203">
                  <c:v>46.7001953125</c:v>
                </c:pt>
                <c:pt idx="204">
                  <c:v>47.0001220703125</c:v>
                </c:pt>
                <c:pt idx="205">
                  <c:v>47.3001708984375</c:v>
                </c:pt>
                <c:pt idx="206">
                  <c:v>47.650146484375</c:v>
                </c:pt>
                <c:pt idx="207">
                  <c:v>48.0001220703125</c:v>
                </c:pt>
                <c:pt idx="208">
                  <c:v>48.35009765625</c:v>
                </c:pt>
                <c:pt idx="209">
                  <c:v>48.7000732421875</c:v>
                </c:pt>
                <c:pt idx="210">
                  <c:v>49.0501708984375</c:v>
                </c:pt>
                <c:pt idx="211">
                  <c:v>49.300048828125</c:v>
                </c:pt>
                <c:pt idx="212">
                  <c:v>49.6500244140625</c:v>
                </c:pt>
                <c:pt idx="213">
                  <c:v>50</c:v>
                </c:pt>
                <c:pt idx="214">
                  <c:v>50.2999267578125</c:v>
                </c:pt>
                <c:pt idx="215">
                  <c:v>50.699951171875</c:v>
                </c:pt>
                <c:pt idx="216">
                  <c:v>51</c:v>
                </c:pt>
                <c:pt idx="217">
                  <c:v>51.4500732421875</c:v>
                </c:pt>
                <c:pt idx="218">
                  <c:v>51.7999267578125</c:v>
                </c:pt>
                <c:pt idx="219">
                  <c:v>52.199951171875</c:v>
                </c:pt>
                <c:pt idx="220">
                  <c:v>52.5999755859375</c:v>
                </c:pt>
                <c:pt idx="221">
                  <c:v>53</c:v>
                </c:pt>
                <c:pt idx="222">
                  <c:v>53.4000244140625</c:v>
                </c:pt>
                <c:pt idx="223">
                  <c:v>53.7999267578125</c:v>
                </c:pt>
                <c:pt idx="224">
                  <c:v>54.099853515625</c:v>
                </c:pt>
                <c:pt idx="225">
                  <c:v>54.5498046875</c:v>
                </c:pt>
                <c:pt idx="226">
                  <c:v>54.9498291015625</c:v>
                </c:pt>
                <c:pt idx="227">
                  <c:v>55.449951171875</c:v>
                </c:pt>
                <c:pt idx="228">
                  <c:v>55.7999267578125</c:v>
                </c:pt>
                <c:pt idx="229">
                  <c:v>56.2998046875</c:v>
                </c:pt>
                <c:pt idx="230">
                  <c:v>56.85009765625</c:v>
                </c:pt>
                <c:pt idx="231">
                  <c:v>57.3499755859375</c:v>
                </c:pt>
                <c:pt idx="232">
                  <c:v>57.7999267578125</c:v>
                </c:pt>
                <c:pt idx="233">
                  <c:v>58.25</c:v>
                </c:pt>
                <c:pt idx="234">
                  <c:v>58.75</c:v>
                </c:pt>
                <c:pt idx="235">
                  <c:v>59.3001708984375</c:v>
                </c:pt>
                <c:pt idx="236">
                  <c:v>59.7001953125</c:v>
                </c:pt>
                <c:pt idx="237">
                  <c:v>60.1500244140625</c:v>
                </c:pt>
                <c:pt idx="238">
                  <c:v>60.650146484375</c:v>
                </c:pt>
                <c:pt idx="239">
                  <c:v>61.2501220703125</c:v>
                </c:pt>
                <c:pt idx="240">
                  <c:v>61.75</c:v>
                </c:pt>
                <c:pt idx="241">
                  <c:v>62.2501220703125</c:v>
                </c:pt>
                <c:pt idx="242">
                  <c:v>62.949951171875</c:v>
                </c:pt>
                <c:pt idx="243">
                  <c:v>63.5</c:v>
                </c:pt>
                <c:pt idx="244">
                  <c:v>64.1500244140625</c:v>
                </c:pt>
                <c:pt idx="245">
                  <c:v>64.6500244140625</c:v>
                </c:pt>
                <c:pt idx="246">
                  <c:v>65.3499755859375</c:v>
                </c:pt>
                <c:pt idx="247">
                  <c:v>65.949951171875</c:v>
                </c:pt>
                <c:pt idx="248">
                  <c:v>66.599853515625</c:v>
                </c:pt>
                <c:pt idx="249">
                  <c:v>67.099853515625</c:v>
                </c:pt>
                <c:pt idx="250">
                  <c:v>67.7998046875</c:v>
                </c:pt>
                <c:pt idx="251">
                  <c:v>68.4000244140625</c:v>
                </c:pt>
                <c:pt idx="252">
                  <c:v>69.1500244140625</c:v>
                </c:pt>
                <c:pt idx="253">
                  <c:v>69.85009765625</c:v>
                </c:pt>
                <c:pt idx="254">
                  <c:v>70.4000244140625</c:v>
                </c:pt>
                <c:pt idx="255">
                  <c:v>71.0999755859375</c:v>
                </c:pt>
                <c:pt idx="256">
                  <c:v>71.64990234375</c:v>
                </c:pt>
                <c:pt idx="257">
                  <c:v>72.449951171875</c:v>
                </c:pt>
                <c:pt idx="258">
                  <c:v>73.150146484375</c:v>
                </c:pt>
                <c:pt idx="259">
                  <c:v>73.85009765625</c:v>
                </c:pt>
                <c:pt idx="260">
                  <c:v>74.650146484375</c:v>
                </c:pt>
                <c:pt idx="261">
                  <c:v>75.4000244140625</c:v>
                </c:pt>
                <c:pt idx="262">
                  <c:v>76.10009765625</c:v>
                </c:pt>
                <c:pt idx="263">
                  <c:v>76.8499755859375</c:v>
                </c:pt>
                <c:pt idx="264">
                  <c:v>77.64990234375</c:v>
                </c:pt>
                <c:pt idx="265">
                  <c:v>78.449951171875</c:v>
                </c:pt>
                <c:pt idx="266">
                  <c:v>79.25</c:v>
                </c:pt>
                <c:pt idx="267">
                  <c:v>79.89990234375</c:v>
                </c:pt>
                <c:pt idx="268">
                  <c:v>80.60009765625</c:v>
                </c:pt>
                <c:pt idx="269">
                  <c:v>81.400146484375</c:v>
                </c:pt>
                <c:pt idx="270">
                  <c:v>82.25</c:v>
                </c:pt>
                <c:pt idx="271">
                  <c:v>83.050048828125</c:v>
                </c:pt>
                <c:pt idx="272">
                  <c:v>83.949951171875</c:v>
                </c:pt>
                <c:pt idx="273">
                  <c:v>84.8499755859375</c:v>
                </c:pt>
                <c:pt idx="274">
                  <c:v>85.7000732421875</c:v>
                </c:pt>
                <c:pt idx="275">
                  <c:v>86.60009765625</c:v>
                </c:pt>
                <c:pt idx="276">
                  <c:v>87.2000732421875</c:v>
                </c:pt>
                <c:pt idx="277">
                  <c:v>88.050048828125</c:v>
                </c:pt>
                <c:pt idx="278">
                  <c:v>89</c:v>
                </c:pt>
                <c:pt idx="279">
                  <c:v>89.8499755859375</c:v>
                </c:pt>
                <c:pt idx="280">
                  <c:v>90.699951171875</c:v>
                </c:pt>
                <c:pt idx="281">
                  <c:v>91.349853515625</c:v>
                </c:pt>
                <c:pt idx="282">
                  <c:v>92.2498779296875</c:v>
                </c:pt>
                <c:pt idx="283">
                  <c:v>93.14990234375</c:v>
                </c:pt>
                <c:pt idx="284">
                  <c:v>94.10009765625</c:v>
                </c:pt>
                <c:pt idx="285">
                  <c:v>95</c:v>
                </c:pt>
                <c:pt idx="286">
                  <c:v>95.85009765625</c:v>
                </c:pt>
                <c:pt idx="287">
                  <c:v>96.75</c:v>
                </c:pt>
                <c:pt idx="288">
                  <c:v>97.699951171875</c:v>
                </c:pt>
                <c:pt idx="289">
                  <c:v>98.4500732421875</c:v>
                </c:pt>
                <c:pt idx="290">
                  <c:v>99.400146484375</c:v>
                </c:pt>
                <c:pt idx="291">
                  <c:v>100.4000244140625</c:v>
                </c:pt>
                <c:pt idx="292">
                  <c:v>101.4500732421875</c:v>
                </c:pt>
                <c:pt idx="293">
                  <c:v>102.4000244140625</c:v>
                </c:pt>
                <c:pt idx="294">
                  <c:v>103.3499755859375</c:v>
                </c:pt>
                <c:pt idx="295">
                  <c:v>104.0999755859375</c:v>
                </c:pt>
                <c:pt idx="296">
                  <c:v>105</c:v>
                </c:pt>
                <c:pt idx="297">
                  <c:v>105.89990234375</c:v>
                </c:pt>
                <c:pt idx="298">
                  <c:v>106.849853515625</c:v>
                </c:pt>
                <c:pt idx="299">
                  <c:v>107.800048828125</c:v>
                </c:pt>
                <c:pt idx="300">
                  <c:v>108.75</c:v>
                </c:pt>
                <c:pt idx="301">
                  <c:v>109.7999267578125</c:v>
                </c:pt>
                <c:pt idx="302">
                  <c:v>110.550048828125</c:v>
                </c:pt>
                <c:pt idx="303">
                  <c:v>111.5001220703125</c:v>
                </c:pt>
                <c:pt idx="304">
                  <c:v>112.5001220703125</c:v>
                </c:pt>
                <c:pt idx="305">
                  <c:v>113.550048828125</c:v>
                </c:pt>
                <c:pt idx="306">
                  <c:v>114.5</c:v>
                </c:pt>
                <c:pt idx="307">
                  <c:v>115.4998779296875</c:v>
                </c:pt>
                <c:pt idx="308">
                  <c:v>116.4998779296875</c:v>
                </c:pt>
                <c:pt idx="309">
                  <c:v>117.5499267578125</c:v>
                </c:pt>
                <c:pt idx="310">
                  <c:v>118.2498779296875</c:v>
                </c:pt>
                <c:pt idx="311">
                  <c:v>119.2498779296875</c:v>
                </c:pt>
                <c:pt idx="312">
                  <c:v>120.2498779296875</c:v>
                </c:pt>
                <c:pt idx="313">
                  <c:v>121.25</c:v>
                </c:pt>
                <c:pt idx="314">
                  <c:v>122.2498779296875</c:v>
                </c:pt>
                <c:pt idx="315">
                  <c:v>123.2001953125</c:v>
                </c:pt>
                <c:pt idx="316">
                  <c:v>124.0501708984375</c:v>
                </c:pt>
                <c:pt idx="317">
                  <c:v>125.050048828125</c:v>
                </c:pt>
                <c:pt idx="318">
                  <c:v>126.10009765625</c:v>
                </c:pt>
                <c:pt idx="319">
                  <c:v>127.1500244140625</c:v>
                </c:pt>
                <c:pt idx="320">
                  <c:v>128.1500244140625</c:v>
                </c:pt>
                <c:pt idx="321">
                  <c:v>129.0999755859375</c:v>
                </c:pt>
                <c:pt idx="322">
                  <c:v>130.0999755859375</c:v>
                </c:pt>
                <c:pt idx="323">
                  <c:v>130.849853515625</c:v>
                </c:pt>
                <c:pt idx="324">
                  <c:v>131.89990234375</c:v>
                </c:pt>
                <c:pt idx="325">
                  <c:v>132.89990234375</c:v>
                </c:pt>
                <c:pt idx="326">
                  <c:v>133.999755859375</c:v>
                </c:pt>
                <c:pt idx="327">
                  <c:v>134.9501953125</c:v>
                </c:pt>
                <c:pt idx="328">
                  <c:v>136.0001220703125</c:v>
                </c:pt>
                <c:pt idx="329">
                  <c:v>136.7501220703125</c:v>
                </c:pt>
                <c:pt idx="330">
                  <c:v>137.7501220703125</c:v>
                </c:pt>
                <c:pt idx="331">
                  <c:v>138.800048828125</c:v>
                </c:pt>
                <c:pt idx="332">
                  <c:v>139.800048828125</c:v>
                </c:pt>
                <c:pt idx="333">
                  <c:v>140.75</c:v>
                </c:pt>
                <c:pt idx="334">
                  <c:v>141.699951171875</c:v>
                </c:pt>
                <c:pt idx="335">
                  <c:v>142.699951171875</c:v>
                </c:pt>
                <c:pt idx="336">
                  <c:v>143.7498779296875</c:v>
                </c:pt>
                <c:pt idx="337">
                  <c:v>144.4998779296875</c:v>
                </c:pt>
                <c:pt idx="338">
                  <c:v>145.5498046875</c:v>
                </c:pt>
                <c:pt idx="339">
                  <c:v>146.550048828125</c:v>
                </c:pt>
                <c:pt idx="340">
                  <c:v>147.550048828125</c:v>
                </c:pt>
                <c:pt idx="341">
                  <c:v>148.4000244140625</c:v>
                </c:pt>
                <c:pt idx="342">
                  <c:v>149.3502197265625</c:v>
                </c:pt>
                <c:pt idx="343">
                  <c:v>150.35009765625</c:v>
                </c:pt>
                <c:pt idx="344">
                  <c:v>151.300048828125</c:v>
                </c:pt>
                <c:pt idx="345">
                  <c:v>152.4000244140625</c:v>
                </c:pt>
                <c:pt idx="346">
                  <c:v>153.39990234375</c:v>
                </c:pt>
                <c:pt idx="347">
                  <c:v>154.3499755859375</c:v>
                </c:pt>
                <c:pt idx="348">
                  <c:v>155.3499755859375</c:v>
                </c:pt>
                <c:pt idx="349">
                  <c:v>156.349853515625</c:v>
                </c:pt>
                <c:pt idx="350">
                  <c:v>157.349853515625</c:v>
                </c:pt>
                <c:pt idx="351">
                  <c:v>158.0499267578125</c:v>
                </c:pt>
                <c:pt idx="352">
                  <c:v>158.949951171875</c:v>
                </c:pt>
                <c:pt idx="353">
                  <c:v>159.949951171875</c:v>
                </c:pt>
                <c:pt idx="354">
                  <c:v>160.6500244140625</c:v>
                </c:pt>
                <c:pt idx="355">
                  <c:v>161.64990234375</c:v>
                </c:pt>
                <c:pt idx="356">
                  <c:v>162.60009765625</c:v>
                </c:pt>
                <c:pt idx="357">
                  <c:v>163.550048828125</c:v>
                </c:pt>
                <c:pt idx="358">
                  <c:v>164.4500732421875</c:v>
                </c:pt>
                <c:pt idx="359">
                  <c:v>165.5</c:v>
                </c:pt>
                <c:pt idx="360">
                  <c:v>166.4000244140625</c:v>
                </c:pt>
                <c:pt idx="361">
                  <c:v>167.4000244140625</c:v>
                </c:pt>
                <c:pt idx="362">
                  <c:v>168.3499755859375</c:v>
                </c:pt>
                <c:pt idx="363">
                  <c:v>169.39990234375</c:v>
                </c:pt>
                <c:pt idx="364">
                  <c:v>170.35009765625</c:v>
                </c:pt>
                <c:pt idx="365">
                  <c:v>170.9500732421875</c:v>
                </c:pt>
                <c:pt idx="366">
                  <c:v>171.949951171875</c:v>
                </c:pt>
                <c:pt idx="367">
                  <c:v>172.699951171875</c:v>
                </c:pt>
                <c:pt idx="368">
                  <c:v>173.64990234375</c:v>
                </c:pt>
                <c:pt idx="369">
                  <c:v>174.5499267578125</c:v>
                </c:pt>
                <c:pt idx="370">
                  <c:v>175.5498046875</c:v>
                </c:pt>
                <c:pt idx="371">
                  <c:v>176.550048828125</c:v>
                </c:pt>
                <c:pt idx="372">
                  <c:v>177.4500732421875</c:v>
                </c:pt>
                <c:pt idx="373">
                  <c:v>178.3499755859375</c:v>
                </c:pt>
                <c:pt idx="374">
                  <c:v>179.25</c:v>
                </c:pt>
                <c:pt idx="375">
                  <c:v>180.199951171875</c:v>
                </c:pt>
                <c:pt idx="376">
                  <c:v>181.0499267578125</c:v>
                </c:pt>
                <c:pt idx="377">
                  <c:v>182.0001220703125</c:v>
                </c:pt>
                <c:pt idx="378">
                  <c:v>182.9500732421875</c:v>
                </c:pt>
                <c:pt idx="379">
                  <c:v>183.650146484375</c:v>
                </c:pt>
                <c:pt idx="380">
                  <c:v>184.35009765625</c:v>
                </c:pt>
                <c:pt idx="381">
                  <c:v>185.25</c:v>
                </c:pt>
                <c:pt idx="382">
                  <c:v>186.1500244140625</c:v>
                </c:pt>
                <c:pt idx="383">
                  <c:v>187</c:v>
                </c:pt>
                <c:pt idx="384">
                  <c:v>187.949951171875</c:v>
                </c:pt>
                <c:pt idx="385">
                  <c:v>188.89990234375</c:v>
                </c:pt>
                <c:pt idx="386">
                  <c:v>189.7998046875</c:v>
                </c:pt>
                <c:pt idx="387">
                  <c:v>190.699951171875</c:v>
                </c:pt>
                <c:pt idx="388">
                  <c:v>191.5999755859375</c:v>
                </c:pt>
                <c:pt idx="389">
                  <c:v>192.4500732421875</c:v>
                </c:pt>
                <c:pt idx="390">
                  <c:v>193.39990234375</c:v>
                </c:pt>
                <c:pt idx="391">
                  <c:v>194.2501220703125</c:v>
                </c:pt>
                <c:pt idx="392">
                  <c:v>194.9000244140625</c:v>
                </c:pt>
                <c:pt idx="393">
                  <c:v>195.85009765625</c:v>
                </c:pt>
                <c:pt idx="394">
                  <c:v>196.5</c:v>
                </c:pt>
                <c:pt idx="395">
                  <c:v>197.4000244140625</c:v>
                </c:pt>
                <c:pt idx="396">
                  <c:v>198.25</c:v>
                </c:pt>
                <c:pt idx="397">
                  <c:v>199.14990234375</c:v>
                </c:pt>
                <c:pt idx="398">
                  <c:v>200.0499267578125</c:v>
                </c:pt>
                <c:pt idx="399">
                  <c:v>200.8499755859375</c:v>
                </c:pt>
                <c:pt idx="400">
                  <c:v>201.7498779296875</c:v>
                </c:pt>
                <c:pt idx="401">
                  <c:v>202.599853515625</c:v>
                </c:pt>
                <c:pt idx="402">
                  <c:v>203.4998779296875</c:v>
                </c:pt>
                <c:pt idx="403">
                  <c:v>204.300048828125</c:v>
                </c:pt>
                <c:pt idx="404">
                  <c:v>205.1500244140625</c:v>
                </c:pt>
                <c:pt idx="405">
                  <c:v>206.000244140625</c:v>
                </c:pt>
                <c:pt idx="406">
                  <c:v>206.650146484375</c:v>
                </c:pt>
                <c:pt idx="407">
                  <c:v>207.5001220703125</c:v>
                </c:pt>
                <c:pt idx="408">
                  <c:v>208.1500244140625</c:v>
                </c:pt>
                <c:pt idx="409">
                  <c:v>209</c:v>
                </c:pt>
                <c:pt idx="410">
                  <c:v>209.800048828125</c:v>
                </c:pt>
                <c:pt idx="411">
                  <c:v>210.6500244140625</c:v>
                </c:pt>
                <c:pt idx="412">
                  <c:v>211.5</c:v>
                </c:pt>
                <c:pt idx="413">
                  <c:v>212.349853515625</c:v>
                </c:pt>
                <c:pt idx="414">
                  <c:v>213.0999755859375</c:v>
                </c:pt>
                <c:pt idx="415">
                  <c:v>213.949951171875</c:v>
                </c:pt>
                <c:pt idx="416">
                  <c:v>214.7998046875</c:v>
                </c:pt>
                <c:pt idx="417">
                  <c:v>215.5999755859375</c:v>
                </c:pt>
                <c:pt idx="418">
                  <c:v>216.4998779296875</c:v>
                </c:pt>
                <c:pt idx="419">
                  <c:v>216.85009765625</c:v>
                </c:pt>
                <c:pt idx="420">
                  <c:v>217.6500244140625</c:v>
                </c:pt>
                <c:pt idx="421">
                  <c:v>218.449951171875</c:v>
                </c:pt>
                <c:pt idx="422">
                  <c:v>219.250244140625</c:v>
                </c:pt>
                <c:pt idx="423">
                  <c:v>220.0501708984375</c:v>
                </c:pt>
                <c:pt idx="424">
                  <c:v>220.7501220703125</c:v>
                </c:pt>
                <c:pt idx="425">
                  <c:v>221.5501708984375</c:v>
                </c:pt>
                <c:pt idx="426">
                  <c:v>222.35009765625</c:v>
                </c:pt>
                <c:pt idx="427">
                  <c:v>223.1500244140625</c:v>
                </c:pt>
                <c:pt idx="428">
                  <c:v>223.949951171875</c:v>
                </c:pt>
                <c:pt idx="429">
                  <c:v>224.6500244140625</c:v>
                </c:pt>
                <c:pt idx="430">
                  <c:v>225.3499755859375</c:v>
                </c:pt>
                <c:pt idx="431">
                  <c:v>226.14990234375</c:v>
                </c:pt>
                <c:pt idx="432">
                  <c:v>226.89990234375</c:v>
                </c:pt>
                <c:pt idx="433">
                  <c:v>227.449951171875</c:v>
                </c:pt>
                <c:pt idx="434">
                  <c:v>228.0501708984375</c:v>
                </c:pt>
                <c:pt idx="435">
                  <c:v>228.800048828125</c:v>
                </c:pt>
                <c:pt idx="436">
                  <c:v>229.550048828125</c:v>
                </c:pt>
                <c:pt idx="437">
                  <c:v>230.25</c:v>
                </c:pt>
                <c:pt idx="438">
                  <c:v>231</c:v>
                </c:pt>
                <c:pt idx="439">
                  <c:v>231.7999267578125</c:v>
                </c:pt>
                <c:pt idx="440">
                  <c:v>232.5</c:v>
                </c:pt>
                <c:pt idx="441">
                  <c:v>233.1998291015625</c:v>
                </c:pt>
                <c:pt idx="442">
                  <c:v>233.9500732421875</c:v>
                </c:pt>
                <c:pt idx="443">
                  <c:v>234.650146484375</c:v>
                </c:pt>
                <c:pt idx="444">
                  <c:v>235.4000244140625</c:v>
                </c:pt>
                <c:pt idx="445">
                  <c:v>235.800048828125</c:v>
                </c:pt>
                <c:pt idx="446">
                  <c:v>236.550048828125</c:v>
                </c:pt>
                <c:pt idx="447">
                  <c:v>237.0999755859375</c:v>
                </c:pt>
                <c:pt idx="448">
                  <c:v>237.75</c:v>
                </c:pt>
                <c:pt idx="449">
                  <c:v>238.349853515625</c:v>
                </c:pt>
                <c:pt idx="450">
                  <c:v>238.9998779296875</c:v>
                </c:pt>
                <c:pt idx="451">
                  <c:v>239.7000732421875</c:v>
                </c:pt>
                <c:pt idx="452">
                  <c:v>240.3001708984375</c:v>
                </c:pt>
                <c:pt idx="453">
                  <c:v>241</c:v>
                </c:pt>
                <c:pt idx="454">
                  <c:v>241.75</c:v>
                </c:pt>
                <c:pt idx="455">
                  <c:v>242.449951171875</c:v>
                </c:pt>
                <c:pt idx="456">
                  <c:v>243.1500244140625</c:v>
                </c:pt>
                <c:pt idx="457">
                  <c:v>243.75</c:v>
                </c:pt>
                <c:pt idx="458">
                  <c:v>244.4998779296875</c:v>
                </c:pt>
                <c:pt idx="459">
                  <c:v>244.89990234375</c:v>
                </c:pt>
                <c:pt idx="460">
                  <c:v>245.39990234375</c:v>
                </c:pt>
                <c:pt idx="461">
                  <c:v>246.0499267578125</c:v>
                </c:pt>
                <c:pt idx="462">
                  <c:v>246.6998291015625</c:v>
                </c:pt>
                <c:pt idx="463">
                  <c:v>247.349853515625</c:v>
                </c:pt>
                <c:pt idx="464">
                  <c:v>247.9498291015625</c:v>
                </c:pt>
                <c:pt idx="465">
                  <c:v>248.5498046875</c:v>
                </c:pt>
                <c:pt idx="466">
                  <c:v>249.1497802734375</c:v>
                </c:pt>
                <c:pt idx="467">
                  <c:v>249.64990234375</c:v>
                </c:pt>
                <c:pt idx="468">
                  <c:v>250.3001708984375</c:v>
                </c:pt>
                <c:pt idx="469">
                  <c:v>250.900146484375</c:v>
                </c:pt>
                <c:pt idx="470">
                  <c:v>251.5001220703125</c:v>
                </c:pt>
                <c:pt idx="471">
                  <c:v>252.150146484375</c:v>
                </c:pt>
                <c:pt idx="472">
                  <c:v>252.60009765625</c:v>
                </c:pt>
                <c:pt idx="473">
                  <c:v>253.10009765625</c:v>
                </c:pt>
                <c:pt idx="474">
                  <c:v>253.6500244140625</c:v>
                </c:pt>
                <c:pt idx="475">
                  <c:v>254.25</c:v>
                </c:pt>
                <c:pt idx="476">
                  <c:v>254.7999267578125</c:v>
                </c:pt>
                <c:pt idx="477">
                  <c:v>255.300048828125</c:v>
                </c:pt>
                <c:pt idx="478">
                  <c:v>255.8499755859375</c:v>
                </c:pt>
                <c:pt idx="479">
                  <c:v>256.39990234375</c:v>
                </c:pt>
                <c:pt idx="480">
                  <c:v>256.949951171875</c:v>
                </c:pt>
                <c:pt idx="481">
                  <c:v>257.4998779296875</c:v>
                </c:pt>
                <c:pt idx="482">
                  <c:v>258</c:v>
                </c:pt>
                <c:pt idx="483">
                  <c:v>258.5499267578125</c:v>
                </c:pt>
                <c:pt idx="484">
                  <c:v>259</c:v>
                </c:pt>
                <c:pt idx="485">
                  <c:v>259.4498291015625</c:v>
                </c:pt>
                <c:pt idx="486">
                  <c:v>259.9498291015625</c:v>
                </c:pt>
                <c:pt idx="487">
                  <c:v>260.35009765625</c:v>
                </c:pt>
                <c:pt idx="488">
                  <c:v>260.800048828125</c:v>
                </c:pt>
                <c:pt idx="489">
                  <c:v>261.3499755859375</c:v>
                </c:pt>
                <c:pt idx="490">
                  <c:v>261.85009765625</c:v>
                </c:pt>
                <c:pt idx="491">
                  <c:v>262.300048828125</c:v>
                </c:pt>
                <c:pt idx="492">
                  <c:v>262.7999267578125</c:v>
                </c:pt>
                <c:pt idx="493">
                  <c:v>263.300048828125</c:v>
                </c:pt>
                <c:pt idx="494">
                  <c:v>263.699951171875</c:v>
                </c:pt>
                <c:pt idx="495">
                  <c:v>264.14990234375</c:v>
                </c:pt>
                <c:pt idx="496">
                  <c:v>264.5999755859375</c:v>
                </c:pt>
                <c:pt idx="497">
                  <c:v>265.14990234375</c:v>
                </c:pt>
                <c:pt idx="498">
                  <c:v>265.5498046875</c:v>
                </c:pt>
                <c:pt idx="499">
                  <c:v>265.7999267578125</c:v>
                </c:pt>
                <c:pt idx="500">
                  <c:v>266.2501220703125</c:v>
                </c:pt>
                <c:pt idx="501">
                  <c:v>266.7000732421875</c:v>
                </c:pt>
                <c:pt idx="502">
                  <c:v>267.10009765625</c:v>
                </c:pt>
                <c:pt idx="503">
                  <c:v>267.5</c:v>
                </c:pt>
                <c:pt idx="504">
                  <c:v>267.9500732421875</c:v>
                </c:pt>
                <c:pt idx="505">
                  <c:v>268.3499755859375</c:v>
                </c:pt>
                <c:pt idx="506">
                  <c:v>268.75</c:v>
                </c:pt>
                <c:pt idx="507">
                  <c:v>269.1500244140625</c:v>
                </c:pt>
                <c:pt idx="508">
                  <c:v>269.64990234375</c:v>
                </c:pt>
                <c:pt idx="509">
                  <c:v>270.050048828125</c:v>
                </c:pt>
                <c:pt idx="510">
                  <c:v>270.449951171875</c:v>
                </c:pt>
                <c:pt idx="511">
                  <c:v>270.7501220703125</c:v>
                </c:pt>
                <c:pt idx="512">
                  <c:v>271.150146484375</c:v>
                </c:pt>
                <c:pt idx="513">
                  <c:v>271.400146484375</c:v>
                </c:pt>
                <c:pt idx="514">
                  <c:v>271.60009765625</c:v>
                </c:pt>
                <c:pt idx="515">
                  <c:v>272.0501708984375</c:v>
                </c:pt>
                <c:pt idx="516">
                  <c:v>272.4500732421875</c:v>
                </c:pt>
                <c:pt idx="517">
                  <c:v>272.7501220703125</c:v>
                </c:pt>
                <c:pt idx="518">
                  <c:v>273.10009765625</c:v>
                </c:pt>
                <c:pt idx="519">
                  <c:v>273.5001220703125</c:v>
                </c:pt>
                <c:pt idx="520">
                  <c:v>273.949951171875</c:v>
                </c:pt>
                <c:pt idx="521">
                  <c:v>274.25</c:v>
                </c:pt>
                <c:pt idx="522">
                  <c:v>274.5999755859375</c:v>
                </c:pt>
                <c:pt idx="523">
                  <c:v>274.9000244140625</c:v>
                </c:pt>
                <c:pt idx="524">
                  <c:v>275.199951171875</c:v>
                </c:pt>
                <c:pt idx="525">
                  <c:v>275.550048828125</c:v>
                </c:pt>
                <c:pt idx="526">
                  <c:v>275.75</c:v>
                </c:pt>
                <c:pt idx="527">
                  <c:v>276</c:v>
                </c:pt>
                <c:pt idx="528">
                  <c:v>276.3499755859375</c:v>
                </c:pt>
                <c:pt idx="529">
                  <c:v>276.64990234375</c:v>
                </c:pt>
                <c:pt idx="530">
                  <c:v>276.9000244140625</c:v>
                </c:pt>
                <c:pt idx="531">
                  <c:v>277.199951171875</c:v>
                </c:pt>
                <c:pt idx="532">
                  <c:v>277.4998779296875</c:v>
                </c:pt>
                <c:pt idx="533">
                  <c:v>277.849853515625</c:v>
                </c:pt>
                <c:pt idx="534">
                  <c:v>278.0999755859375</c:v>
                </c:pt>
                <c:pt idx="535">
                  <c:v>278.39990234375</c:v>
                </c:pt>
                <c:pt idx="536">
                  <c:v>278.599853515625</c:v>
                </c:pt>
                <c:pt idx="537">
                  <c:v>278.849853515625</c:v>
                </c:pt>
                <c:pt idx="538">
                  <c:v>279.099853515625</c:v>
                </c:pt>
                <c:pt idx="539">
                  <c:v>279.1998291015625</c:v>
                </c:pt>
                <c:pt idx="540">
                  <c:v>279.4498291015625</c:v>
                </c:pt>
                <c:pt idx="541">
                  <c:v>279.7498779296875</c:v>
                </c:pt>
                <c:pt idx="542">
                  <c:v>279.9500732421875</c:v>
                </c:pt>
                <c:pt idx="543">
                  <c:v>280.199951171875</c:v>
                </c:pt>
                <c:pt idx="544">
                  <c:v>280.4500732421875</c:v>
                </c:pt>
                <c:pt idx="545">
                  <c:v>280.60009765625</c:v>
                </c:pt>
                <c:pt idx="546">
                  <c:v>280.800048828125</c:v>
                </c:pt>
                <c:pt idx="547">
                  <c:v>281.050048828125</c:v>
                </c:pt>
                <c:pt idx="548">
                  <c:v>281.199951171875</c:v>
                </c:pt>
                <c:pt idx="549">
                  <c:v>281.4500732421875</c:v>
                </c:pt>
                <c:pt idx="550">
                  <c:v>281.64990234375</c:v>
                </c:pt>
                <c:pt idx="551">
                  <c:v>281.800048828125</c:v>
                </c:pt>
                <c:pt idx="552">
                  <c:v>282</c:v>
                </c:pt>
                <c:pt idx="553">
                  <c:v>282.199951171875</c:v>
                </c:pt>
                <c:pt idx="554">
                  <c:v>282.39990234375</c:v>
                </c:pt>
                <c:pt idx="555">
                  <c:v>282.5999755859375</c:v>
                </c:pt>
                <c:pt idx="556">
                  <c:v>282.800048828125</c:v>
                </c:pt>
                <c:pt idx="557">
                  <c:v>282.9998779296875</c:v>
                </c:pt>
                <c:pt idx="558">
                  <c:v>283.1500244140625</c:v>
                </c:pt>
                <c:pt idx="559">
                  <c:v>283.349853515625</c:v>
                </c:pt>
                <c:pt idx="560">
                  <c:v>283.4998779296875</c:v>
                </c:pt>
                <c:pt idx="561">
                  <c:v>283.64990234375</c:v>
                </c:pt>
                <c:pt idx="562">
                  <c:v>283.7999267578125</c:v>
                </c:pt>
                <c:pt idx="563">
                  <c:v>283.8499755859375</c:v>
                </c:pt>
                <c:pt idx="564">
                  <c:v>284.0499267578125</c:v>
                </c:pt>
                <c:pt idx="565">
                  <c:v>284.199951171875</c:v>
                </c:pt>
                <c:pt idx="566">
                  <c:v>284.39990234375</c:v>
                </c:pt>
                <c:pt idx="567">
                  <c:v>284.4498291015625</c:v>
                </c:pt>
                <c:pt idx="568">
                  <c:v>284.64990234375</c:v>
                </c:pt>
                <c:pt idx="569">
                  <c:v>284.7498779296875</c:v>
                </c:pt>
                <c:pt idx="570">
                  <c:v>284.849853515625</c:v>
                </c:pt>
                <c:pt idx="571">
                  <c:v>284.89990234375</c:v>
                </c:pt>
                <c:pt idx="572">
                  <c:v>285.0498046875</c:v>
                </c:pt>
                <c:pt idx="573">
                  <c:v>285.1497802734375</c:v>
                </c:pt>
                <c:pt idx="574">
                  <c:v>285.2498779296875</c:v>
                </c:pt>
                <c:pt idx="575">
                  <c:v>285.349853515625</c:v>
                </c:pt>
                <c:pt idx="576">
                  <c:v>285.4498291015625</c:v>
                </c:pt>
                <c:pt idx="577">
                  <c:v>285.4998779296875</c:v>
                </c:pt>
                <c:pt idx="578">
                  <c:v>285.599853515625</c:v>
                </c:pt>
                <c:pt idx="579">
                  <c:v>285.699951171875</c:v>
                </c:pt>
                <c:pt idx="580">
                  <c:v>285.7999267578125</c:v>
                </c:pt>
                <c:pt idx="581">
                  <c:v>285.89990234375</c:v>
                </c:pt>
                <c:pt idx="582">
                  <c:v>285.949951171875</c:v>
                </c:pt>
                <c:pt idx="583">
                  <c:v>285.9998779296875</c:v>
                </c:pt>
                <c:pt idx="584">
                  <c:v>286.099853515625</c:v>
                </c:pt>
                <c:pt idx="585">
                  <c:v>286.199951171875</c:v>
                </c:pt>
                <c:pt idx="586">
                  <c:v>286.199951171875</c:v>
                </c:pt>
                <c:pt idx="587">
                  <c:v>286.349853515625</c:v>
                </c:pt>
                <c:pt idx="588">
                  <c:v>286.3997802734375</c:v>
                </c:pt>
                <c:pt idx="589">
                  <c:v>286.4498291015625</c:v>
                </c:pt>
                <c:pt idx="590">
                  <c:v>286.4998779296875</c:v>
                </c:pt>
                <c:pt idx="591">
                  <c:v>286.4998779296875</c:v>
                </c:pt>
                <c:pt idx="592">
                  <c:v>286.5499267578125</c:v>
                </c:pt>
                <c:pt idx="593">
                  <c:v>286.6497802734375</c:v>
                </c:pt>
                <c:pt idx="594">
                  <c:v>286.6998291015625</c:v>
                </c:pt>
                <c:pt idx="595">
                  <c:v>286.7998046875</c:v>
                </c:pt>
                <c:pt idx="596">
                  <c:v>286.7999267578125</c:v>
                </c:pt>
                <c:pt idx="597">
                  <c:v>286.7999267578125</c:v>
                </c:pt>
                <c:pt idx="598">
                  <c:v>286.849853515625</c:v>
                </c:pt>
                <c:pt idx="599">
                  <c:v>286.7998046875</c:v>
                </c:pt>
                <c:pt idx="600">
                  <c:v>286.6998291015625</c:v>
                </c:pt>
                <c:pt idx="601">
                  <c:v>286.749755859375</c:v>
                </c:pt>
                <c:pt idx="602">
                  <c:v>286.7498779296875</c:v>
                </c:pt>
                <c:pt idx="603">
                  <c:v>286.7998046875</c:v>
                </c:pt>
                <c:pt idx="604">
                  <c:v>286.7998046875</c:v>
                </c:pt>
                <c:pt idx="605">
                  <c:v>286.89990234375</c:v>
                </c:pt>
                <c:pt idx="606">
                  <c:v>286.849853515625</c:v>
                </c:pt>
                <c:pt idx="607">
                  <c:v>286.849853515625</c:v>
                </c:pt>
                <c:pt idx="608">
                  <c:v>286.8997802734375</c:v>
                </c:pt>
                <c:pt idx="609">
                  <c:v>286.849853515625</c:v>
                </c:pt>
                <c:pt idx="610">
                  <c:v>286.849853515625</c:v>
                </c:pt>
                <c:pt idx="611">
                  <c:v>286.849853515625</c:v>
                </c:pt>
                <c:pt idx="612">
                  <c:v>286.7498779296875</c:v>
                </c:pt>
                <c:pt idx="613">
                  <c:v>286.6998291015625</c:v>
                </c:pt>
                <c:pt idx="614">
                  <c:v>286.6998291015625</c:v>
                </c:pt>
                <c:pt idx="615">
                  <c:v>286.64990234375</c:v>
                </c:pt>
                <c:pt idx="616">
                  <c:v>286.64990234375</c:v>
                </c:pt>
                <c:pt idx="617">
                  <c:v>286.599853515625</c:v>
                </c:pt>
                <c:pt idx="618">
                  <c:v>286.64990234375</c:v>
                </c:pt>
                <c:pt idx="619">
                  <c:v>286.599853515625</c:v>
                </c:pt>
                <c:pt idx="620">
                  <c:v>286.5498046875</c:v>
                </c:pt>
                <c:pt idx="621">
                  <c:v>286.4998779296875</c:v>
                </c:pt>
                <c:pt idx="622">
                  <c:v>286.4498291015625</c:v>
                </c:pt>
                <c:pt idx="623">
                  <c:v>286.349853515625</c:v>
                </c:pt>
                <c:pt idx="624">
                  <c:v>286.249755859375</c:v>
                </c:pt>
                <c:pt idx="625">
                  <c:v>286.1998291015625</c:v>
                </c:pt>
                <c:pt idx="626">
                  <c:v>286.1998291015625</c:v>
                </c:pt>
                <c:pt idx="627">
                  <c:v>286.099853515625</c:v>
                </c:pt>
                <c:pt idx="628">
                  <c:v>286.0498046875</c:v>
                </c:pt>
                <c:pt idx="629">
                  <c:v>285.9998779296875</c:v>
                </c:pt>
                <c:pt idx="630">
                  <c:v>285.9998779296875</c:v>
                </c:pt>
                <c:pt idx="631">
                  <c:v>285.89990234375</c:v>
                </c:pt>
                <c:pt idx="632">
                  <c:v>285.7998046875</c:v>
                </c:pt>
                <c:pt idx="633">
                  <c:v>285.7498779296875</c:v>
                </c:pt>
                <c:pt idx="634">
                  <c:v>285.64990234375</c:v>
                </c:pt>
                <c:pt idx="635">
                  <c:v>285.5499267578125</c:v>
                </c:pt>
                <c:pt idx="636">
                  <c:v>285.4998779296875</c:v>
                </c:pt>
                <c:pt idx="637">
                  <c:v>285.349853515625</c:v>
                </c:pt>
                <c:pt idx="638">
                  <c:v>285.2498779296875</c:v>
                </c:pt>
                <c:pt idx="639">
                  <c:v>285.1998291015625</c:v>
                </c:pt>
                <c:pt idx="640">
                  <c:v>285.0499267578125</c:v>
                </c:pt>
                <c:pt idx="641">
                  <c:v>285.0499267578125</c:v>
                </c:pt>
                <c:pt idx="642">
                  <c:v>284.89990234375</c:v>
                </c:pt>
                <c:pt idx="643">
                  <c:v>284.7999267578125</c:v>
                </c:pt>
                <c:pt idx="644">
                  <c:v>284.75</c:v>
                </c:pt>
                <c:pt idx="645">
                  <c:v>284.64990234375</c:v>
                </c:pt>
                <c:pt idx="646">
                  <c:v>284.5498046875</c:v>
                </c:pt>
                <c:pt idx="647">
                  <c:v>284.39990234375</c:v>
                </c:pt>
                <c:pt idx="648">
                  <c:v>284.2999267578125</c:v>
                </c:pt>
                <c:pt idx="649">
                  <c:v>284.1998291015625</c:v>
                </c:pt>
                <c:pt idx="650">
                  <c:v>284.0499267578125</c:v>
                </c:pt>
                <c:pt idx="651">
                  <c:v>283.949951171875</c:v>
                </c:pt>
                <c:pt idx="652">
                  <c:v>283.800048828125</c:v>
                </c:pt>
                <c:pt idx="653">
                  <c:v>283.699951171875</c:v>
                </c:pt>
                <c:pt idx="654">
                  <c:v>283.5499267578125</c:v>
                </c:pt>
                <c:pt idx="655">
                  <c:v>283.4000244140625</c:v>
                </c:pt>
                <c:pt idx="656">
                  <c:v>283.199951171875</c:v>
                </c:pt>
                <c:pt idx="657">
                  <c:v>283.199951171875</c:v>
                </c:pt>
                <c:pt idx="658">
                  <c:v>282.9998779296875</c:v>
                </c:pt>
                <c:pt idx="659">
                  <c:v>282.8499755859375</c:v>
                </c:pt>
                <c:pt idx="660">
                  <c:v>282.7999267578125</c:v>
                </c:pt>
                <c:pt idx="661">
                  <c:v>282.5999755859375</c:v>
                </c:pt>
                <c:pt idx="662">
                  <c:v>282.449951171875</c:v>
                </c:pt>
                <c:pt idx="663">
                  <c:v>282.3499755859375</c:v>
                </c:pt>
                <c:pt idx="664">
                  <c:v>282.199951171875</c:v>
                </c:pt>
                <c:pt idx="665">
                  <c:v>282.0499267578125</c:v>
                </c:pt>
                <c:pt idx="666">
                  <c:v>281.800048828125</c:v>
                </c:pt>
                <c:pt idx="667">
                  <c:v>281.5999755859375</c:v>
                </c:pt>
                <c:pt idx="668">
                  <c:v>281.5</c:v>
                </c:pt>
                <c:pt idx="669">
                  <c:v>281.3499755859375</c:v>
                </c:pt>
                <c:pt idx="670">
                  <c:v>281.25</c:v>
                </c:pt>
                <c:pt idx="671">
                  <c:v>281.0499267578125</c:v>
                </c:pt>
                <c:pt idx="672">
                  <c:v>280.9000244140625</c:v>
                </c:pt>
                <c:pt idx="673">
                  <c:v>280.7501220703125</c:v>
                </c:pt>
                <c:pt idx="674">
                  <c:v>280.5999755859375</c:v>
                </c:pt>
                <c:pt idx="675">
                  <c:v>280.4000244140625</c:v>
                </c:pt>
                <c:pt idx="676">
                  <c:v>280.2000732421875</c:v>
                </c:pt>
                <c:pt idx="677">
                  <c:v>280.050048828125</c:v>
                </c:pt>
                <c:pt idx="678">
                  <c:v>279.900146484375</c:v>
                </c:pt>
                <c:pt idx="679">
                  <c:v>279.75</c:v>
                </c:pt>
                <c:pt idx="680">
                  <c:v>279.550048828125</c:v>
                </c:pt>
                <c:pt idx="681">
                  <c:v>279.4000244140625</c:v>
                </c:pt>
                <c:pt idx="682">
                  <c:v>279.3001708984375</c:v>
                </c:pt>
                <c:pt idx="683">
                  <c:v>279.050048828125</c:v>
                </c:pt>
                <c:pt idx="684">
                  <c:v>278.7501220703125</c:v>
                </c:pt>
                <c:pt idx="685">
                  <c:v>278.6500244140625</c:v>
                </c:pt>
                <c:pt idx="686">
                  <c:v>278.4500732421875</c:v>
                </c:pt>
                <c:pt idx="687">
                  <c:v>278.2000732421875</c:v>
                </c:pt>
                <c:pt idx="688">
                  <c:v>278.0001220703125</c:v>
                </c:pt>
                <c:pt idx="689">
                  <c:v>277.8001708984375</c:v>
                </c:pt>
                <c:pt idx="690">
                  <c:v>277.5501708984375</c:v>
                </c:pt>
                <c:pt idx="691">
                  <c:v>277.35009765625</c:v>
                </c:pt>
                <c:pt idx="692">
                  <c:v>277.199951171875</c:v>
                </c:pt>
                <c:pt idx="693">
                  <c:v>276.9498291015625</c:v>
                </c:pt>
                <c:pt idx="694">
                  <c:v>276.7999267578125</c:v>
                </c:pt>
                <c:pt idx="695">
                  <c:v>276.5999755859375</c:v>
                </c:pt>
                <c:pt idx="696">
                  <c:v>276.449951171875</c:v>
                </c:pt>
                <c:pt idx="697">
                  <c:v>276.199951171875</c:v>
                </c:pt>
                <c:pt idx="698">
                  <c:v>276</c:v>
                </c:pt>
                <c:pt idx="699">
                  <c:v>275.800048828125</c:v>
                </c:pt>
                <c:pt idx="700">
                  <c:v>275.5999755859375</c:v>
                </c:pt>
                <c:pt idx="701">
                  <c:v>275.4000244140625</c:v>
                </c:pt>
                <c:pt idx="702">
                  <c:v>275.14990234375</c:v>
                </c:pt>
                <c:pt idx="703">
                  <c:v>274.949951171875</c:v>
                </c:pt>
                <c:pt idx="704">
                  <c:v>274.7501220703125</c:v>
                </c:pt>
                <c:pt idx="705">
                  <c:v>274.550048828125</c:v>
                </c:pt>
                <c:pt idx="706">
                  <c:v>274.300048828125</c:v>
                </c:pt>
                <c:pt idx="707">
                  <c:v>273.9500732421875</c:v>
                </c:pt>
                <c:pt idx="708">
                  <c:v>273.7501220703125</c:v>
                </c:pt>
                <c:pt idx="709">
                  <c:v>273.550048828125</c:v>
                </c:pt>
                <c:pt idx="710">
                  <c:v>273.35009765625</c:v>
                </c:pt>
                <c:pt idx="711">
                  <c:v>273.150146484375</c:v>
                </c:pt>
                <c:pt idx="712">
                  <c:v>272.849853515625</c:v>
                </c:pt>
                <c:pt idx="713">
                  <c:v>272.64990234375</c:v>
                </c:pt>
                <c:pt idx="714">
                  <c:v>272.39990234375</c:v>
                </c:pt>
                <c:pt idx="715">
                  <c:v>272.14990234375</c:v>
                </c:pt>
                <c:pt idx="716">
                  <c:v>271.89990234375</c:v>
                </c:pt>
                <c:pt idx="717">
                  <c:v>271.6998291015625</c:v>
                </c:pt>
                <c:pt idx="718">
                  <c:v>271.4998779296875</c:v>
                </c:pt>
                <c:pt idx="719">
                  <c:v>271.25</c:v>
                </c:pt>
                <c:pt idx="720">
                  <c:v>271.0999755859375</c:v>
                </c:pt>
                <c:pt idx="721">
                  <c:v>270.849853515625</c:v>
                </c:pt>
                <c:pt idx="722">
                  <c:v>270.699951171875</c:v>
                </c:pt>
                <c:pt idx="723">
                  <c:v>270.449951171875</c:v>
                </c:pt>
                <c:pt idx="724">
                  <c:v>270.1500244140625</c:v>
                </c:pt>
                <c:pt idx="725">
                  <c:v>269.949951171875</c:v>
                </c:pt>
                <c:pt idx="726">
                  <c:v>269.5</c:v>
                </c:pt>
                <c:pt idx="727">
                  <c:v>269.2999267578125</c:v>
                </c:pt>
                <c:pt idx="728">
                  <c:v>269.0499267578125</c:v>
                </c:pt>
                <c:pt idx="729">
                  <c:v>268.85009765625</c:v>
                </c:pt>
                <c:pt idx="730">
                  <c:v>268.550048828125</c:v>
                </c:pt>
                <c:pt idx="731">
                  <c:v>268.3499755859375</c:v>
                </c:pt>
                <c:pt idx="732">
                  <c:v>268.14990234375</c:v>
                </c:pt>
                <c:pt idx="733">
                  <c:v>267.85009765625</c:v>
                </c:pt>
                <c:pt idx="734">
                  <c:v>267.550048828125</c:v>
                </c:pt>
                <c:pt idx="735">
                  <c:v>267.4000244140625</c:v>
                </c:pt>
                <c:pt idx="736">
                  <c:v>267.1500244140625</c:v>
                </c:pt>
                <c:pt idx="737">
                  <c:v>266.800048828125</c:v>
                </c:pt>
                <c:pt idx="738">
                  <c:v>266.5999755859375</c:v>
                </c:pt>
                <c:pt idx="739">
                  <c:v>266.35009765625</c:v>
                </c:pt>
                <c:pt idx="740">
                  <c:v>266.050048828125</c:v>
                </c:pt>
                <c:pt idx="741">
                  <c:v>265.85009765625</c:v>
                </c:pt>
                <c:pt idx="742">
                  <c:v>265.550048828125</c:v>
                </c:pt>
                <c:pt idx="743">
                  <c:v>265.3001708984375</c:v>
                </c:pt>
                <c:pt idx="744">
                  <c:v>265</c:v>
                </c:pt>
                <c:pt idx="745">
                  <c:v>264.7501220703125</c:v>
                </c:pt>
                <c:pt idx="746">
                  <c:v>264.4501953125</c:v>
                </c:pt>
                <c:pt idx="747">
                  <c:v>264.150146484375</c:v>
                </c:pt>
                <c:pt idx="748">
                  <c:v>263.900146484375</c:v>
                </c:pt>
                <c:pt idx="749">
                  <c:v>263.64990234375</c:v>
                </c:pt>
                <c:pt idx="750">
                  <c:v>263.449951171875</c:v>
                </c:pt>
                <c:pt idx="751">
                  <c:v>263.1500244140625</c:v>
                </c:pt>
                <c:pt idx="752">
                  <c:v>262.9000244140625</c:v>
                </c:pt>
                <c:pt idx="753">
                  <c:v>262.699951171875</c:v>
                </c:pt>
                <c:pt idx="754">
                  <c:v>262.39990234375</c:v>
                </c:pt>
                <c:pt idx="755">
                  <c:v>262.1500244140625</c:v>
                </c:pt>
                <c:pt idx="756">
                  <c:v>261.89990234375</c:v>
                </c:pt>
                <c:pt idx="757">
                  <c:v>261.6500244140625</c:v>
                </c:pt>
                <c:pt idx="758">
                  <c:v>261.4000244140625</c:v>
                </c:pt>
                <c:pt idx="759">
                  <c:v>261.10009765625</c:v>
                </c:pt>
                <c:pt idx="760">
                  <c:v>260.849853515625</c:v>
                </c:pt>
                <c:pt idx="761">
                  <c:v>260.5499267578125</c:v>
                </c:pt>
                <c:pt idx="762">
                  <c:v>260.2998046875</c:v>
                </c:pt>
                <c:pt idx="763">
                  <c:v>259.9498291015625</c:v>
                </c:pt>
                <c:pt idx="764">
                  <c:v>259.6497802734375</c:v>
                </c:pt>
                <c:pt idx="765">
                  <c:v>259.39990234375</c:v>
                </c:pt>
                <c:pt idx="766">
                  <c:v>259.1998291015625</c:v>
                </c:pt>
                <c:pt idx="767">
                  <c:v>258.89990234375</c:v>
                </c:pt>
                <c:pt idx="768">
                  <c:v>258.599853515625</c:v>
                </c:pt>
                <c:pt idx="769">
                  <c:v>258.3499755859375</c:v>
                </c:pt>
                <c:pt idx="770">
                  <c:v>258.0499267578125</c:v>
                </c:pt>
                <c:pt idx="771">
                  <c:v>257.7999267578125</c:v>
                </c:pt>
                <c:pt idx="772">
                  <c:v>257.5499267578125</c:v>
                </c:pt>
                <c:pt idx="773">
                  <c:v>257.300048828125</c:v>
                </c:pt>
                <c:pt idx="774">
                  <c:v>256.9998779296875</c:v>
                </c:pt>
                <c:pt idx="775">
                  <c:v>256.7000732421875</c:v>
                </c:pt>
                <c:pt idx="776">
                  <c:v>256.4000244140625</c:v>
                </c:pt>
                <c:pt idx="777">
                  <c:v>256.1500244140625</c:v>
                </c:pt>
                <c:pt idx="778">
                  <c:v>255.8499755859375</c:v>
                </c:pt>
                <c:pt idx="779">
                  <c:v>255.60009765625</c:v>
                </c:pt>
                <c:pt idx="780">
                  <c:v>255.25</c:v>
                </c:pt>
                <c:pt idx="781">
                  <c:v>254.949951171875</c:v>
                </c:pt>
                <c:pt idx="782">
                  <c:v>254.6500244140625</c:v>
                </c:pt>
                <c:pt idx="783">
                  <c:v>254.449951171875</c:v>
                </c:pt>
                <c:pt idx="784">
                  <c:v>254.150146484375</c:v>
                </c:pt>
                <c:pt idx="785">
                  <c:v>253.9000244140625</c:v>
                </c:pt>
                <c:pt idx="786">
                  <c:v>253.7000732421875</c:v>
                </c:pt>
                <c:pt idx="787">
                  <c:v>253.5501708984375</c:v>
                </c:pt>
                <c:pt idx="788">
                  <c:v>253.1500244140625</c:v>
                </c:pt>
                <c:pt idx="789">
                  <c:v>252.9000244140625</c:v>
                </c:pt>
                <c:pt idx="790">
                  <c:v>252.650146484375</c:v>
                </c:pt>
                <c:pt idx="791">
                  <c:v>252.35009765625</c:v>
                </c:pt>
                <c:pt idx="792">
                  <c:v>252.150146484375</c:v>
                </c:pt>
                <c:pt idx="793">
                  <c:v>251.8001708984375</c:v>
                </c:pt>
                <c:pt idx="794">
                  <c:v>251.5001220703125</c:v>
                </c:pt>
                <c:pt idx="795">
                  <c:v>251.3001708984375</c:v>
                </c:pt>
                <c:pt idx="796">
                  <c:v>251.0001220703125</c:v>
                </c:pt>
                <c:pt idx="797">
                  <c:v>250.7000732421875</c:v>
                </c:pt>
                <c:pt idx="798">
                  <c:v>250.4501953125</c:v>
                </c:pt>
                <c:pt idx="799">
                  <c:v>250.2000732421875</c:v>
                </c:pt>
                <c:pt idx="800">
                  <c:v>249.9000244140625</c:v>
                </c:pt>
                <c:pt idx="801">
                  <c:v>249.5999755859375</c:v>
                </c:pt>
                <c:pt idx="802">
                  <c:v>249.300048828125</c:v>
                </c:pt>
                <c:pt idx="803">
                  <c:v>248.999755859375</c:v>
                </c:pt>
                <c:pt idx="804">
                  <c:v>248.6497802734375</c:v>
                </c:pt>
                <c:pt idx="805">
                  <c:v>248.2998046875</c:v>
                </c:pt>
                <c:pt idx="806">
                  <c:v>248.0498046875</c:v>
                </c:pt>
                <c:pt idx="807">
                  <c:v>247.7999267578125</c:v>
                </c:pt>
                <c:pt idx="808">
                  <c:v>247.5499267578125</c:v>
                </c:pt>
                <c:pt idx="809">
                  <c:v>247.2498779296875</c:v>
                </c:pt>
                <c:pt idx="810">
                  <c:v>247.0499267578125</c:v>
                </c:pt>
                <c:pt idx="811">
                  <c:v>246.7999267578125</c:v>
                </c:pt>
                <c:pt idx="812">
                  <c:v>246.449951171875</c:v>
                </c:pt>
                <c:pt idx="813">
                  <c:v>246.14990234375</c:v>
                </c:pt>
                <c:pt idx="814">
                  <c:v>245.7999267578125</c:v>
                </c:pt>
                <c:pt idx="815">
                  <c:v>245.5499267578125</c:v>
                </c:pt>
                <c:pt idx="816">
                  <c:v>245.3499755859375</c:v>
                </c:pt>
                <c:pt idx="817">
                  <c:v>245.0499267578125</c:v>
                </c:pt>
                <c:pt idx="818">
                  <c:v>244.75</c:v>
                </c:pt>
                <c:pt idx="819">
                  <c:v>244.449951171875</c:v>
                </c:pt>
                <c:pt idx="820">
                  <c:v>244.14990234375</c:v>
                </c:pt>
                <c:pt idx="821">
                  <c:v>243.9000244140625</c:v>
                </c:pt>
                <c:pt idx="822">
                  <c:v>243.60009765625</c:v>
                </c:pt>
                <c:pt idx="823">
                  <c:v>243.4000244140625</c:v>
                </c:pt>
                <c:pt idx="824">
                  <c:v>243.050048828125</c:v>
                </c:pt>
                <c:pt idx="825">
                  <c:v>242.8499755859375</c:v>
                </c:pt>
                <c:pt idx="826">
                  <c:v>242.5</c:v>
                </c:pt>
                <c:pt idx="827">
                  <c:v>242.199951171875</c:v>
                </c:pt>
                <c:pt idx="828">
                  <c:v>241.949951171875</c:v>
                </c:pt>
                <c:pt idx="829">
                  <c:v>241.60009765625</c:v>
                </c:pt>
                <c:pt idx="830">
                  <c:v>241.4000244140625</c:v>
                </c:pt>
                <c:pt idx="831">
                  <c:v>241.0501708984375</c:v>
                </c:pt>
                <c:pt idx="832">
                  <c:v>240.800048828125</c:v>
                </c:pt>
                <c:pt idx="833">
                  <c:v>240.550048828125</c:v>
                </c:pt>
                <c:pt idx="834">
                  <c:v>240.2000732421875</c:v>
                </c:pt>
                <c:pt idx="835">
                  <c:v>239.9500732421875</c:v>
                </c:pt>
                <c:pt idx="836">
                  <c:v>239.650146484375</c:v>
                </c:pt>
                <c:pt idx="837">
                  <c:v>239.400146484375</c:v>
                </c:pt>
                <c:pt idx="838">
                  <c:v>239.150146484375</c:v>
                </c:pt>
                <c:pt idx="839">
                  <c:v>238.8001708984375</c:v>
                </c:pt>
                <c:pt idx="840">
                  <c:v>238.5501708984375</c:v>
                </c:pt>
                <c:pt idx="841">
                  <c:v>238.300048828125</c:v>
                </c:pt>
                <c:pt idx="842">
                  <c:v>237.9501953125</c:v>
                </c:pt>
                <c:pt idx="843">
                  <c:v>237.7001953125</c:v>
                </c:pt>
                <c:pt idx="844">
                  <c:v>237.3499755859375</c:v>
                </c:pt>
                <c:pt idx="845">
                  <c:v>237.0999755859375</c:v>
                </c:pt>
                <c:pt idx="846">
                  <c:v>236.800048828125</c:v>
                </c:pt>
                <c:pt idx="847">
                  <c:v>236.550048828125</c:v>
                </c:pt>
                <c:pt idx="848">
                  <c:v>236.25</c:v>
                </c:pt>
                <c:pt idx="849">
                  <c:v>235.949951171875</c:v>
                </c:pt>
                <c:pt idx="850">
                  <c:v>235.7498779296875</c:v>
                </c:pt>
                <c:pt idx="851">
                  <c:v>235.499755859375</c:v>
                </c:pt>
                <c:pt idx="852">
                  <c:v>235.2999267578125</c:v>
                </c:pt>
                <c:pt idx="853">
                  <c:v>234.9998779296875</c:v>
                </c:pt>
                <c:pt idx="854">
                  <c:v>234.699951171875</c:v>
                </c:pt>
                <c:pt idx="855">
                  <c:v>234.39990234375</c:v>
                </c:pt>
                <c:pt idx="856">
                  <c:v>234.14990234375</c:v>
                </c:pt>
                <c:pt idx="857">
                  <c:v>233.7999267578125</c:v>
                </c:pt>
                <c:pt idx="858">
                  <c:v>233.5499267578125</c:v>
                </c:pt>
                <c:pt idx="859">
                  <c:v>233.2498779296875</c:v>
                </c:pt>
                <c:pt idx="860">
                  <c:v>232.9998779296875</c:v>
                </c:pt>
                <c:pt idx="861">
                  <c:v>232.699951171875</c:v>
                </c:pt>
                <c:pt idx="862">
                  <c:v>232.5499267578125</c:v>
                </c:pt>
                <c:pt idx="863">
                  <c:v>232.199951171875</c:v>
                </c:pt>
                <c:pt idx="864">
                  <c:v>231.949951171875</c:v>
                </c:pt>
                <c:pt idx="865">
                  <c:v>231.5999755859375</c:v>
                </c:pt>
                <c:pt idx="866">
                  <c:v>231.2999267578125</c:v>
                </c:pt>
                <c:pt idx="867">
                  <c:v>231.0499267578125</c:v>
                </c:pt>
                <c:pt idx="868">
                  <c:v>230.75</c:v>
                </c:pt>
                <c:pt idx="869">
                  <c:v>230.4000244140625</c:v>
                </c:pt>
                <c:pt idx="870">
                  <c:v>230.1500244140625</c:v>
                </c:pt>
                <c:pt idx="871">
                  <c:v>229.800048828125</c:v>
                </c:pt>
                <c:pt idx="872">
                  <c:v>229.60009765625</c:v>
                </c:pt>
                <c:pt idx="873">
                  <c:v>229.300048828125</c:v>
                </c:pt>
                <c:pt idx="874">
                  <c:v>229</c:v>
                </c:pt>
                <c:pt idx="875">
                  <c:v>228.800048828125</c:v>
                </c:pt>
                <c:pt idx="876">
                  <c:v>228.550048828125</c:v>
                </c:pt>
                <c:pt idx="877">
                  <c:v>228.300048828125</c:v>
                </c:pt>
                <c:pt idx="878">
                  <c:v>228</c:v>
                </c:pt>
                <c:pt idx="879">
                  <c:v>227.7000732421875</c:v>
                </c:pt>
                <c:pt idx="880">
                  <c:v>227.4000244140625</c:v>
                </c:pt>
                <c:pt idx="881">
                  <c:v>227.10009765625</c:v>
                </c:pt>
                <c:pt idx="882">
                  <c:v>226.7501220703125</c:v>
                </c:pt>
                <c:pt idx="883">
                  <c:v>226.550048828125</c:v>
                </c:pt>
                <c:pt idx="884">
                  <c:v>226.199951171875</c:v>
                </c:pt>
                <c:pt idx="885">
                  <c:v>225.949951171875</c:v>
                </c:pt>
                <c:pt idx="886">
                  <c:v>225.5999755859375</c:v>
                </c:pt>
                <c:pt idx="887">
                  <c:v>225.3499755859375</c:v>
                </c:pt>
                <c:pt idx="888">
                  <c:v>225.0999755859375</c:v>
                </c:pt>
                <c:pt idx="889">
                  <c:v>224.8499755859375</c:v>
                </c:pt>
                <c:pt idx="890">
                  <c:v>224.4000244140625</c:v>
                </c:pt>
                <c:pt idx="891">
                  <c:v>224.14990234375</c:v>
                </c:pt>
                <c:pt idx="892">
                  <c:v>223.85009765625</c:v>
                </c:pt>
                <c:pt idx="893">
                  <c:v>223.550048828125</c:v>
                </c:pt>
                <c:pt idx="894">
                  <c:v>223.25</c:v>
                </c:pt>
                <c:pt idx="895">
                  <c:v>222.9500732421875</c:v>
                </c:pt>
                <c:pt idx="896">
                  <c:v>222.6500244140625</c:v>
                </c:pt>
                <c:pt idx="897">
                  <c:v>222.3499755859375</c:v>
                </c:pt>
                <c:pt idx="898">
                  <c:v>222.0999755859375</c:v>
                </c:pt>
                <c:pt idx="899">
                  <c:v>221.7000732421875</c:v>
                </c:pt>
                <c:pt idx="900">
                  <c:v>221.4500732421875</c:v>
                </c:pt>
                <c:pt idx="901">
                  <c:v>221.300048828125</c:v>
                </c:pt>
                <c:pt idx="902">
                  <c:v>221.0498046875</c:v>
                </c:pt>
                <c:pt idx="903">
                  <c:v>220.7999267578125</c:v>
                </c:pt>
                <c:pt idx="904">
                  <c:v>220.4998779296875</c:v>
                </c:pt>
                <c:pt idx="905">
                  <c:v>220.199951171875</c:v>
                </c:pt>
                <c:pt idx="906">
                  <c:v>219.89990234375</c:v>
                </c:pt>
                <c:pt idx="907">
                  <c:v>219.64990234375</c:v>
                </c:pt>
                <c:pt idx="908">
                  <c:v>219.3499755859375</c:v>
                </c:pt>
                <c:pt idx="909">
                  <c:v>219.0999755859375</c:v>
                </c:pt>
                <c:pt idx="910">
                  <c:v>218.75</c:v>
                </c:pt>
                <c:pt idx="911">
                  <c:v>218.4998779296875</c:v>
                </c:pt>
                <c:pt idx="912">
                  <c:v>218.199951171875</c:v>
                </c:pt>
                <c:pt idx="913">
                  <c:v>217.89990234375</c:v>
                </c:pt>
                <c:pt idx="914">
                  <c:v>217.6500244140625</c:v>
                </c:pt>
                <c:pt idx="915">
                  <c:v>217.449951171875</c:v>
                </c:pt>
                <c:pt idx="916">
                  <c:v>217.199951171875</c:v>
                </c:pt>
                <c:pt idx="917">
                  <c:v>216.8499755859375</c:v>
                </c:pt>
                <c:pt idx="918">
                  <c:v>216.6500244140625</c:v>
                </c:pt>
                <c:pt idx="919">
                  <c:v>216.25</c:v>
                </c:pt>
                <c:pt idx="920">
                  <c:v>215.9500732421875</c:v>
                </c:pt>
                <c:pt idx="921">
                  <c:v>215.6500244140625</c:v>
                </c:pt>
                <c:pt idx="922">
                  <c:v>215.3499755859375</c:v>
                </c:pt>
                <c:pt idx="923">
                  <c:v>215.10009765625</c:v>
                </c:pt>
                <c:pt idx="924">
                  <c:v>214.75</c:v>
                </c:pt>
                <c:pt idx="925">
                  <c:v>214.5001220703125</c:v>
                </c:pt>
                <c:pt idx="926">
                  <c:v>214.1998291015625</c:v>
                </c:pt>
                <c:pt idx="927">
                  <c:v>213.9498291015625</c:v>
                </c:pt>
                <c:pt idx="928">
                  <c:v>213.699951171875</c:v>
                </c:pt>
                <c:pt idx="929">
                  <c:v>213.39990234375</c:v>
                </c:pt>
                <c:pt idx="930">
                  <c:v>213.14990234375</c:v>
                </c:pt>
                <c:pt idx="931">
                  <c:v>212.89990234375</c:v>
                </c:pt>
                <c:pt idx="932">
                  <c:v>212.64990234375</c:v>
                </c:pt>
                <c:pt idx="933">
                  <c:v>212.349853515625</c:v>
                </c:pt>
                <c:pt idx="934">
                  <c:v>212</c:v>
                </c:pt>
                <c:pt idx="935">
                  <c:v>211.7498779296875</c:v>
                </c:pt>
                <c:pt idx="936">
                  <c:v>211.4500732421875</c:v>
                </c:pt>
                <c:pt idx="937">
                  <c:v>211.300048828125</c:v>
                </c:pt>
                <c:pt idx="938">
                  <c:v>210.9500732421875</c:v>
                </c:pt>
                <c:pt idx="939">
                  <c:v>210.6500244140625</c:v>
                </c:pt>
                <c:pt idx="940">
                  <c:v>210.3499755859375</c:v>
                </c:pt>
                <c:pt idx="941">
                  <c:v>210.050048828125</c:v>
                </c:pt>
                <c:pt idx="942">
                  <c:v>209.75</c:v>
                </c:pt>
                <c:pt idx="943">
                  <c:v>209.4000244140625</c:v>
                </c:pt>
                <c:pt idx="944">
                  <c:v>209.35009765625</c:v>
                </c:pt>
                <c:pt idx="945">
                  <c:v>209.050048828125</c:v>
                </c:pt>
                <c:pt idx="946">
                  <c:v>208.7501220703125</c:v>
                </c:pt>
                <c:pt idx="947">
                  <c:v>208.5</c:v>
                </c:pt>
                <c:pt idx="948">
                  <c:v>208.2000732421875</c:v>
                </c:pt>
                <c:pt idx="949">
                  <c:v>207.9501953125</c:v>
                </c:pt>
                <c:pt idx="950">
                  <c:v>207.5001220703125</c:v>
                </c:pt>
                <c:pt idx="951">
                  <c:v>207.2501220703125</c:v>
                </c:pt>
                <c:pt idx="952">
                  <c:v>206.9998779296875</c:v>
                </c:pt>
                <c:pt idx="953">
                  <c:v>206.6998291015625</c:v>
                </c:pt>
                <c:pt idx="954">
                  <c:v>206.4000244140625</c:v>
                </c:pt>
                <c:pt idx="955">
                  <c:v>206.0999755859375</c:v>
                </c:pt>
                <c:pt idx="956">
                  <c:v>205.9000244140625</c:v>
                </c:pt>
                <c:pt idx="957">
                  <c:v>205.6500244140625</c:v>
                </c:pt>
                <c:pt idx="958">
                  <c:v>205.4000244140625</c:v>
                </c:pt>
                <c:pt idx="959">
                  <c:v>205.1500244140625</c:v>
                </c:pt>
                <c:pt idx="960">
                  <c:v>204.89990234375</c:v>
                </c:pt>
                <c:pt idx="961">
                  <c:v>204.60009765625</c:v>
                </c:pt>
                <c:pt idx="962">
                  <c:v>204.35009765625</c:v>
                </c:pt>
                <c:pt idx="963">
                  <c:v>204.0999755859375</c:v>
                </c:pt>
                <c:pt idx="964">
                  <c:v>203.800048828125</c:v>
                </c:pt>
                <c:pt idx="965">
                  <c:v>203.5499267578125</c:v>
                </c:pt>
                <c:pt idx="966">
                  <c:v>203.300048828125</c:v>
                </c:pt>
                <c:pt idx="967">
                  <c:v>203.10009765625</c:v>
                </c:pt>
                <c:pt idx="968">
                  <c:v>202.7998046875</c:v>
                </c:pt>
                <c:pt idx="969">
                  <c:v>202.4998779296875</c:v>
                </c:pt>
                <c:pt idx="970">
                  <c:v>202.2999267578125</c:v>
                </c:pt>
                <c:pt idx="971">
                  <c:v>201.9998779296875</c:v>
                </c:pt>
                <c:pt idx="972">
                  <c:v>201.7498779296875</c:v>
                </c:pt>
                <c:pt idx="973">
                  <c:v>201.4998779296875</c:v>
                </c:pt>
                <c:pt idx="974">
                  <c:v>201.199951171875</c:v>
                </c:pt>
                <c:pt idx="975">
                  <c:v>200.949951171875</c:v>
                </c:pt>
                <c:pt idx="976">
                  <c:v>200.64990234375</c:v>
                </c:pt>
                <c:pt idx="977">
                  <c:v>200.39990234375</c:v>
                </c:pt>
                <c:pt idx="978">
                  <c:v>200.0499267578125</c:v>
                </c:pt>
                <c:pt idx="979">
                  <c:v>199.8499755859375</c:v>
                </c:pt>
                <c:pt idx="980">
                  <c:v>199.5499267578125</c:v>
                </c:pt>
                <c:pt idx="981">
                  <c:v>199.300048828125</c:v>
                </c:pt>
                <c:pt idx="982">
                  <c:v>199.0999755859375</c:v>
                </c:pt>
                <c:pt idx="983">
                  <c:v>198.800048828125</c:v>
                </c:pt>
                <c:pt idx="984">
                  <c:v>198.5</c:v>
                </c:pt>
                <c:pt idx="985">
                  <c:v>198.25</c:v>
                </c:pt>
                <c:pt idx="986">
                  <c:v>198</c:v>
                </c:pt>
                <c:pt idx="987">
                  <c:v>197.7999267578125</c:v>
                </c:pt>
                <c:pt idx="988">
                  <c:v>197.550048828125</c:v>
                </c:pt>
                <c:pt idx="989">
                  <c:v>197.300048828125</c:v>
                </c:pt>
                <c:pt idx="990">
                  <c:v>197</c:v>
                </c:pt>
                <c:pt idx="991">
                  <c:v>196.7000732421875</c:v>
                </c:pt>
                <c:pt idx="992">
                  <c:v>196.449951171875</c:v>
                </c:pt>
                <c:pt idx="993">
                  <c:v>196.25</c:v>
                </c:pt>
                <c:pt idx="994">
                  <c:v>196</c:v>
                </c:pt>
                <c:pt idx="995">
                  <c:v>195.75</c:v>
                </c:pt>
                <c:pt idx="996">
                  <c:v>195.5001220703125</c:v>
                </c:pt>
                <c:pt idx="997">
                  <c:v>195.2501220703125</c:v>
                </c:pt>
                <c:pt idx="998">
                  <c:v>195.0501708984375</c:v>
                </c:pt>
                <c:pt idx="999">
                  <c:v>194.800048828125</c:v>
                </c:pt>
                <c:pt idx="1000">
                  <c:v>194.5501708984375</c:v>
                </c:pt>
                <c:pt idx="1001">
                  <c:v>194.3001708984375</c:v>
                </c:pt>
                <c:pt idx="1002">
                  <c:v>194.10009765625</c:v>
                </c:pt>
                <c:pt idx="1003">
                  <c:v>193.85009765625</c:v>
                </c:pt>
                <c:pt idx="1004">
                  <c:v>193.5001220703125</c:v>
                </c:pt>
                <c:pt idx="1005">
                  <c:v>193.150146484375</c:v>
                </c:pt>
                <c:pt idx="1006">
                  <c:v>192.949951171875</c:v>
                </c:pt>
                <c:pt idx="1007">
                  <c:v>192.699951171875</c:v>
                </c:pt>
                <c:pt idx="1008">
                  <c:v>192.4998779296875</c:v>
                </c:pt>
                <c:pt idx="1009">
                  <c:v>192.25</c:v>
                </c:pt>
                <c:pt idx="1010">
                  <c:v>192.050048828125</c:v>
                </c:pt>
                <c:pt idx="1011">
                  <c:v>191.7501220703125</c:v>
                </c:pt>
                <c:pt idx="1012">
                  <c:v>191.4500732421875</c:v>
                </c:pt>
                <c:pt idx="1013">
                  <c:v>191.2000732421875</c:v>
                </c:pt>
                <c:pt idx="1014">
                  <c:v>190.9498291015625</c:v>
                </c:pt>
                <c:pt idx="1015">
                  <c:v>190.749755859375</c:v>
                </c:pt>
                <c:pt idx="1016">
                  <c:v>190.4998779296875</c:v>
                </c:pt>
                <c:pt idx="1017">
                  <c:v>190.1998291015625</c:v>
                </c:pt>
                <c:pt idx="1018">
                  <c:v>189.9498291015625</c:v>
                </c:pt>
                <c:pt idx="1019">
                  <c:v>189.6998291015625</c:v>
                </c:pt>
                <c:pt idx="1020">
                  <c:v>189.4498291015625</c:v>
                </c:pt>
                <c:pt idx="1021">
                  <c:v>189.2498779296875</c:v>
                </c:pt>
                <c:pt idx="1022">
                  <c:v>188.9998779296875</c:v>
                </c:pt>
                <c:pt idx="1023">
                  <c:v>188.7999267578125</c:v>
                </c:pt>
                <c:pt idx="1024">
                  <c:v>188.5499267578125</c:v>
                </c:pt>
                <c:pt idx="1025">
                  <c:v>188.2498779296875</c:v>
                </c:pt>
                <c:pt idx="1026">
                  <c:v>188.0499267578125</c:v>
                </c:pt>
                <c:pt idx="1027">
                  <c:v>187.75</c:v>
                </c:pt>
                <c:pt idx="1028">
                  <c:v>187.5499267578125</c:v>
                </c:pt>
                <c:pt idx="1029">
                  <c:v>187.199951171875</c:v>
                </c:pt>
                <c:pt idx="1030">
                  <c:v>186.949951171875</c:v>
                </c:pt>
                <c:pt idx="1031">
                  <c:v>186.75</c:v>
                </c:pt>
                <c:pt idx="1032">
                  <c:v>186.449951171875</c:v>
                </c:pt>
                <c:pt idx="1033">
                  <c:v>186.25</c:v>
                </c:pt>
                <c:pt idx="1034">
                  <c:v>186</c:v>
                </c:pt>
                <c:pt idx="1035">
                  <c:v>185.7999267578125</c:v>
                </c:pt>
                <c:pt idx="1036">
                  <c:v>185.5999755859375</c:v>
                </c:pt>
                <c:pt idx="1037">
                  <c:v>185.2999267578125</c:v>
                </c:pt>
                <c:pt idx="1038">
                  <c:v>185.0999755859375</c:v>
                </c:pt>
                <c:pt idx="1039">
                  <c:v>184.9000244140625</c:v>
                </c:pt>
                <c:pt idx="1040">
                  <c:v>184.6500244140625</c:v>
                </c:pt>
                <c:pt idx="1041">
                  <c:v>184.35009765625</c:v>
                </c:pt>
                <c:pt idx="1042">
                  <c:v>184.1500244140625</c:v>
                </c:pt>
                <c:pt idx="1043">
                  <c:v>183.8499755859375</c:v>
                </c:pt>
                <c:pt idx="1044">
                  <c:v>183.6500244140625</c:v>
                </c:pt>
                <c:pt idx="1045">
                  <c:v>183.4000244140625</c:v>
                </c:pt>
                <c:pt idx="1046">
                  <c:v>183.0501708984375</c:v>
                </c:pt>
                <c:pt idx="1047">
                  <c:v>182.900146484375</c:v>
                </c:pt>
                <c:pt idx="1048">
                  <c:v>182.60009765625</c:v>
                </c:pt>
                <c:pt idx="1049">
                  <c:v>182.400146484375</c:v>
                </c:pt>
                <c:pt idx="1050">
                  <c:v>182.150146484375</c:v>
                </c:pt>
                <c:pt idx="1051">
                  <c:v>181.900146484375</c:v>
                </c:pt>
                <c:pt idx="1052">
                  <c:v>181.800048828125</c:v>
                </c:pt>
                <c:pt idx="1053">
                  <c:v>181.550048828125</c:v>
                </c:pt>
                <c:pt idx="1054">
                  <c:v>181.35009765625</c:v>
                </c:pt>
                <c:pt idx="1055">
                  <c:v>181.1002197265625</c:v>
                </c:pt>
                <c:pt idx="1056">
                  <c:v>180.900146484375</c:v>
                </c:pt>
                <c:pt idx="1057">
                  <c:v>180.650146484375</c:v>
                </c:pt>
                <c:pt idx="1058">
                  <c:v>180.400146484375</c:v>
                </c:pt>
                <c:pt idx="1059">
                  <c:v>180.0501708984375</c:v>
                </c:pt>
                <c:pt idx="1060">
                  <c:v>179.8502197265625</c:v>
                </c:pt>
                <c:pt idx="1061">
                  <c:v>179.6002197265625</c:v>
                </c:pt>
                <c:pt idx="1062">
                  <c:v>179.3499755859375</c:v>
                </c:pt>
                <c:pt idx="1063">
                  <c:v>179.050048828125</c:v>
                </c:pt>
                <c:pt idx="1064">
                  <c:v>178.8499755859375</c:v>
                </c:pt>
                <c:pt idx="1065">
                  <c:v>178.6497802734375</c:v>
                </c:pt>
                <c:pt idx="1066">
                  <c:v>178.4498291015625</c:v>
                </c:pt>
                <c:pt idx="1067">
                  <c:v>178.249755859375</c:v>
                </c:pt>
                <c:pt idx="1068">
                  <c:v>177.9998779296875</c:v>
                </c:pt>
                <c:pt idx="1069">
                  <c:v>177.7998046875</c:v>
                </c:pt>
                <c:pt idx="1070">
                  <c:v>177.4998779296875</c:v>
                </c:pt>
                <c:pt idx="1071">
                  <c:v>177.1998291015625</c:v>
                </c:pt>
                <c:pt idx="1072">
                  <c:v>176.9498291015625</c:v>
                </c:pt>
                <c:pt idx="1073">
                  <c:v>176.6497802734375</c:v>
                </c:pt>
                <c:pt idx="1074">
                  <c:v>176.4998779296875</c:v>
                </c:pt>
                <c:pt idx="1075">
                  <c:v>176.2498779296875</c:v>
                </c:pt>
                <c:pt idx="1076">
                  <c:v>176.0499267578125</c:v>
                </c:pt>
                <c:pt idx="1077">
                  <c:v>175.849853515625</c:v>
                </c:pt>
                <c:pt idx="1078">
                  <c:v>175.6998291015625</c:v>
                </c:pt>
                <c:pt idx="1079">
                  <c:v>175.5</c:v>
                </c:pt>
                <c:pt idx="1080">
                  <c:v>175.2999267578125</c:v>
                </c:pt>
                <c:pt idx="1081">
                  <c:v>175.0499267578125</c:v>
                </c:pt>
                <c:pt idx="1082">
                  <c:v>174.7999267578125</c:v>
                </c:pt>
                <c:pt idx="1083">
                  <c:v>174.39990234375</c:v>
                </c:pt>
                <c:pt idx="1084">
                  <c:v>174.199951171875</c:v>
                </c:pt>
                <c:pt idx="1085">
                  <c:v>174</c:v>
                </c:pt>
                <c:pt idx="1086">
                  <c:v>173.75</c:v>
                </c:pt>
                <c:pt idx="1087">
                  <c:v>173.4500732421875</c:v>
                </c:pt>
                <c:pt idx="1088">
                  <c:v>173.2498779296875</c:v>
                </c:pt>
                <c:pt idx="1089">
                  <c:v>173.0999755859375</c:v>
                </c:pt>
                <c:pt idx="1090">
                  <c:v>172.7999267578125</c:v>
                </c:pt>
                <c:pt idx="1091">
                  <c:v>172.5999755859375</c:v>
                </c:pt>
                <c:pt idx="1092">
                  <c:v>172.449951171875</c:v>
                </c:pt>
                <c:pt idx="1093">
                  <c:v>172.2000732421875</c:v>
                </c:pt>
                <c:pt idx="1094">
                  <c:v>172.050048828125</c:v>
                </c:pt>
                <c:pt idx="1095">
                  <c:v>171.800048828125</c:v>
                </c:pt>
                <c:pt idx="1096">
                  <c:v>171.5</c:v>
                </c:pt>
                <c:pt idx="1097">
                  <c:v>171.300048828125</c:v>
                </c:pt>
                <c:pt idx="1098">
                  <c:v>171.050048828125</c:v>
                </c:pt>
                <c:pt idx="1099">
                  <c:v>170.8499755859375</c:v>
                </c:pt>
                <c:pt idx="1100">
                  <c:v>170.550048828125</c:v>
                </c:pt>
                <c:pt idx="1101">
                  <c:v>170.2501220703125</c:v>
                </c:pt>
                <c:pt idx="1102">
                  <c:v>170</c:v>
                </c:pt>
                <c:pt idx="1103">
                  <c:v>169.7501220703125</c:v>
                </c:pt>
                <c:pt idx="1104">
                  <c:v>169.550048828125</c:v>
                </c:pt>
                <c:pt idx="1105">
                  <c:v>169.3001708984375</c:v>
                </c:pt>
                <c:pt idx="1106">
                  <c:v>169.10009765625</c:v>
                </c:pt>
                <c:pt idx="1107">
                  <c:v>169.050048828125</c:v>
                </c:pt>
                <c:pt idx="1108">
                  <c:v>168.8001708984375</c:v>
                </c:pt>
                <c:pt idx="1109">
                  <c:v>168.60009765625</c:v>
                </c:pt>
                <c:pt idx="1110">
                  <c:v>168.35009765625</c:v>
                </c:pt>
                <c:pt idx="1111">
                  <c:v>168.2000732421875</c:v>
                </c:pt>
                <c:pt idx="1112">
                  <c:v>167.9501953125</c:v>
                </c:pt>
                <c:pt idx="1113">
                  <c:v>167.699951171875</c:v>
                </c:pt>
                <c:pt idx="1114">
                  <c:v>167.5499267578125</c:v>
                </c:pt>
                <c:pt idx="1115">
                  <c:v>167.2999267578125</c:v>
                </c:pt>
                <c:pt idx="1116">
                  <c:v>167.0999755859375</c:v>
                </c:pt>
                <c:pt idx="1117">
                  <c:v>166.8499755859375</c:v>
                </c:pt>
                <c:pt idx="1118">
                  <c:v>166.6500244140625</c:v>
                </c:pt>
                <c:pt idx="1119">
                  <c:v>166.4000244140625</c:v>
                </c:pt>
                <c:pt idx="1120">
                  <c:v>166.2000732421875</c:v>
                </c:pt>
                <c:pt idx="1121">
                  <c:v>165.9500732421875</c:v>
                </c:pt>
                <c:pt idx="1122">
                  <c:v>165.75</c:v>
                </c:pt>
                <c:pt idx="1123">
                  <c:v>165.6500244140625</c:v>
                </c:pt>
                <c:pt idx="1124">
                  <c:v>165.3499755859375</c:v>
                </c:pt>
                <c:pt idx="1125">
                  <c:v>165.150146484375</c:v>
                </c:pt>
                <c:pt idx="1126">
                  <c:v>165</c:v>
                </c:pt>
                <c:pt idx="1127">
                  <c:v>164.75</c:v>
                </c:pt>
                <c:pt idx="1128">
                  <c:v>164.5</c:v>
                </c:pt>
                <c:pt idx="1129">
                  <c:v>164.2998046875</c:v>
                </c:pt>
                <c:pt idx="1130">
                  <c:v>163.9998779296875</c:v>
                </c:pt>
                <c:pt idx="1131">
                  <c:v>163.7998046875</c:v>
                </c:pt>
                <c:pt idx="1132">
                  <c:v>163.5999755859375</c:v>
                </c:pt>
                <c:pt idx="1133">
                  <c:v>163.3499755859375</c:v>
                </c:pt>
                <c:pt idx="1134">
                  <c:v>163.14990234375</c:v>
                </c:pt>
                <c:pt idx="1135">
                  <c:v>162.9498291015625</c:v>
                </c:pt>
                <c:pt idx="1136">
                  <c:v>162.64990234375</c:v>
                </c:pt>
                <c:pt idx="1137">
                  <c:v>162.4998779296875</c:v>
                </c:pt>
                <c:pt idx="1138">
                  <c:v>162.2999267578125</c:v>
                </c:pt>
                <c:pt idx="1139">
                  <c:v>162.0999755859375</c:v>
                </c:pt>
                <c:pt idx="1140">
                  <c:v>161.89990234375</c:v>
                </c:pt>
                <c:pt idx="1141">
                  <c:v>161.64990234375</c:v>
                </c:pt>
                <c:pt idx="1142">
                  <c:v>161.349853515625</c:v>
                </c:pt>
                <c:pt idx="1143">
                  <c:v>161.199951171875</c:v>
                </c:pt>
                <c:pt idx="1144">
                  <c:v>160.949951171875</c:v>
                </c:pt>
                <c:pt idx="1145">
                  <c:v>160.75</c:v>
                </c:pt>
                <c:pt idx="1146">
                  <c:v>160.5999755859375</c:v>
                </c:pt>
                <c:pt idx="1147">
                  <c:v>160.4000244140625</c:v>
                </c:pt>
                <c:pt idx="1148">
                  <c:v>160.0999755859375</c:v>
                </c:pt>
                <c:pt idx="1149">
                  <c:v>159.949951171875</c:v>
                </c:pt>
                <c:pt idx="1150">
                  <c:v>159.75</c:v>
                </c:pt>
                <c:pt idx="1151">
                  <c:v>159.5</c:v>
                </c:pt>
                <c:pt idx="1152">
                  <c:v>159.3499755859375</c:v>
                </c:pt>
                <c:pt idx="1153">
                  <c:v>159.1500244140625</c:v>
                </c:pt>
                <c:pt idx="1154">
                  <c:v>158.9000244140625</c:v>
                </c:pt>
                <c:pt idx="1155">
                  <c:v>158.75</c:v>
                </c:pt>
                <c:pt idx="1156">
                  <c:v>158.60009765625</c:v>
                </c:pt>
                <c:pt idx="1157">
                  <c:v>158.3499755859375</c:v>
                </c:pt>
                <c:pt idx="1158">
                  <c:v>158.2000732421875</c:v>
                </c:pt>
                <c:pt idx="1159">
                  <c:v>158.050048828125</c:v>
                </c:pt>
                <c:pt idx="1160">
                  <c:v>157.800048828125</c:v>
                </c:pt>
                <c:pt idx="1161">
                  <c:v>157.550048828125</c:v>
                </c:pt>
                <c:pt idx="1162">
                  <c:v>157.300048828125</c:v>
                </c:pt>
                <c:pt idx="1163">
                  <c:v>157.10009765625</c:v>
                </c:pt>
                <c:pt idx="1164">
                  <c:v>156.85009765625</c:v>
                </c:pt>
                <c:pt idx="1165">
                  <c:v>156.650146484375</c:v>
                </c:pt>
                <c:pt idx="1166">
                  <c:v>156.5001220703125</c:v>
                </c:pt>
                <c:pt idx="1167">
                  <c:v>156.35009765625</c:v>
                </c:pt>
                <c:pt idx="1168">
                  <c:v>156.0999755859375</c:v>
                </c:pt>
                <c:pt idx="1169">
                  <c:v>155.89990234375</c:v>
                </c:pt>
                <c:pt idx="1170">
                  <c:v>155.699951171875</c:v>
                </c:pt>
                <c:pt idx="1171">
                  <c:v>155.5</c:v>
                </c:pt>
                <c:pt idx="1172">
                  <c:v>155.2999267578125</c:v>
                </c:pt>
                <c:pt idx="1173">
                  <c:v>155.0999755859375</c:v>
                </c:pt>
                <c:pt idx="1174">
                  <c:v>154.8499755859375</c:v>
                </c:pt>
                <c:pt idx="1175">
                  <c:v>154.6500244140625</c:v>
                </c:pt>
                <c:pt idx="1176">
                  <c:v>154.4500732421875</c:v>
                </c:pt>
                <c:pt idx="1177">
                  <c:v>154.2498779296875</c:v>
                </c:pt>
                <c:pt idx="1178">
                  <c:v>154</c:v>
                </c:pt>
                <c:pt idx="1179">
                  <c:v>153.85009765625</c:v>
                </c:pt>
                <c:pt idx="1180">
                  <c:v>153.64990234375</c:v>
                </c:pt>
                <c:pt idx="1181">
                  <c:v>153.449951171875</c:v>
                </c:pt>
                <c:pt idx="1182">
                  <c:v>153.199951171875</c:v>
                </c:pt>
                <c:pt idx="1183">
                  <c:v>153.0499267578125</c:v>
                </c:pt>
                <c:pt idx="1184">
                  <c:v>152.9000244140625</c:v>
                </c:pt>
                <c:pt idx="1185">
                  <c:v>152.6500244140625</c:v>
                </c:pt>
                <c:pt idx="1186">
                  <c:v>152.4500732421875</c:v>
                </c:pt>
                <c:pt idx="1187">
                  <c:v>152.300048828125</c:v>
                </c:pt>
                <c:pt idx="1188">
                  <c:v>152.050048828125</c:v>
                </c:pt>
                <c:pt idx="1189">
                  <c:v>151.85009765625</c:v>
                </c:pt>
                <c:pt idx="1190">
                  <c:v>151.6500244140625</c:v>
                </c:pt>
                <c:pt idx="1191">
                  <c:v>151.4500732421875</c:v>
                </c:pt>
                <c:pt idx="1192">
                  <c:v>151.1500244140625</c:v>
                </c:pt>
                <c:pt idx="1193">
                  <c:v>151.10009765625</c:v>
                </c:pt>
                <c:pt idx="1194">
                  <c:v>150.85009765625</c:v>
                </c:pt>
                <c:pt idx="1195">
                  <c:v>150.650146484375</c:v>
                </c:pt>
                <c:pt idx="1196">
                  <c:v>150.4500732421875</c:v>
                </c:pt>
                <c:pt idx="1197">
                  <c:v>150.2501220703125</c:v>
                </c:pt>
                <c:pt idx="1198">
                  <c:v>150.0499267578125</c:v>
                </c:pt>
                <c:pt idx="1199">
                  <c:v>149.8499755859375</c:v>
                </c:pt>
                <c:pt idx="1200">
                  <c:v>149.7498779296875</c:v>
                </c:pt>
                <c:pt idx="1201">
                  <c:v>149.4998779296875</c:v>
                </c:pt>
                <c:pt idx="1202">
                  <c:v>149.2999267578125</c:v>
                </c:pt>
                <c:pt idx="1203">
                  <c:v>149.14990234375</c:v>
                </c:pt>
                <c:pt idx="1204">
                  <c:v>149.0499267578125</c:v>
                </c:pt>
                <c:pt idx="1205">
                  <c:v>148.8499755859375</c:v>
                </c:pt>
                <c:pt idx="1206">
                  <c:v>148.699951171875</c:v>
                </c:pt>
                <c:pt idx="1207">
                  <c:v>148.449951171875</c:v>
                </c:pt>
                <c:pt idx="1208">
                  <c:v>148.300048828125</c:v>
                </c:pt>
                <c:pt idx="1209">
                  <c:v>148.050048828125</c:v>
                </c:pt>
                <c:pt idx="1210">
                  <c:v>147.800048828125</c:v>
                </c:pt>
                <c:pt idx="1211">
                  <c:v>147.6500244140625</c:v>
                </c:pt>
                <c:pt idx="1212">
                  <c:v>147.449951171875</c:v>
                </c:pt>
                <c:pt idx="1213">
                  <c:v>147.25</c:v>
                </c:pt>
                <c:pt idx="1214">
                  <c:v>147</c:v>
                </c:pt>
                <c:pt idx="1215">
                  <c:v>146.8499755859375</c:v>
                </c:pt>
                <c:pt idx="1216">
                  <c:v>146.6500244140625</c:v>
                </c:pt>
                <c:pt idx="1217">
                  <c:v>146.550048828125</c:v>
                </c:pt>
                <c:pt idx="1218">
                  <c:v>146.2999267578125</c:v>
                </c:pt>
                <c:pt idx="1219">
                  <c:v>146.1500244140625</c:v>
                </c:pt>
                <c:pt idx="1220">
                  <c:v>145.9500732421875</c:v>
                </c:pt>
                <c:pt idx="1221">
                  <c:v>145.7000732421875</c:v>
                </c:pt>
                <c:pt idx="1222">
                  <c:v>145.5</c:v>
                </c:pt>
                <c:pt idx="1223">
                  <c:v>145.300048828125</c:v>
                </c:pt>
                <c:pt idx="1224">
                  <c:v>145.10009765625</c:v>
                </c:pt>
                <c:pt idx="1225">
                  <c:v>144.9000244140625</c:v>
                </c:pt>
                <c:pt idx="1226">
                  <c:v>144.7501220703125</c:v>
                </c:pt>
                <c:pt idx="1227">
                  <c:v>144.599853515625</c:v>
                </c:pt>
                <c:pt idx="1228">
                  <c:v>144.4498291015625</c:v>
                </c:pt>
                <c:pt idx="1229">
                  <c:v>144.2498779296875</c:v>
                </c:pt>
                <c:pt idx="1230">
                  <c:v>144.099853515625</c:v>
                </c:pt>
                <c:pt idx="1231">
                  <c:v>143.9498291015625</c:v>
                </c:pt>
                <c:pt idx="1232">
                  <c:v>143.7999267578125</c:v>
                </c:pt>
                <c:pt idx="1233">
                  <c:v>143.5499267578125</c:v>
                </c:pt>
                <c:pt idx="1234">
                  <c:v>143.449951171875</c:v>
                </c:pt>
                <c:pt idx="1235">
                  <c:v>143.199951171875</c:v>
                </c:pt>
                <c:pt idx="1236">
                  <c:v>142.9998779296875</c:v>
                </c:pt>
                <c:pt idx="1237">
                  <c:v>142.8499755859375</c:v>
                </c:pt>
                <c:pt idx="1238">
                  <c:v>142.699951171875</c:v>
                </c:pt>
                <c:pt idx="1239">
                  <c:v>142.449951171875</c:v>
                </c:pt>
                <c:pt idx="1240">
                  <c:v>142.25</c:v>
                </c:pt>
                <c:pt idx="1241">
                  <c:v>142.0999755859375</c:v>
                </c:pt>
                <c:pt idx="1242">
                  <c:v>141.949951171875</c:v>
                </c:pt>
                <c:pt idx="1243">
                  <c:v>141.75</c:v>
                </c:pt>
                <c:pt idx="1244">
                  <c:v>141.64990234375</c:v>
                </c:pt>
                <c:pt idx="1245">
                  <c:v>141.39990234375</c:v>
                </c:pt>
                <c:pt idx="1246">
                  <c:v>141.199951171875</c:v>
                </c:pt>
                <c:pt idx="1247">
                  <c:v>141.050048828125</c:v>
                </c:pt>
                <c:pt idx="1248">
                  <c:v>140.9000244140625</c:v>
                </c:pt>
                <c:pt idx="1249">
                  <c:v>140.75</c:v>
                </c:pt>
                <c:pt idx="1250">
                  <c:v>140.5499267578125</c:v>
                </c:pt>
                <c:pt idx="1251">
                  <c:v>140.25</c:v>
                </c:pt>
                <c:pt idx="1252">
                  <c:v>140.10009765625</c:v>
                </c:pt>
                <c:pt idx="1253">
                  <c:v>139.9000244140625</c:v>
                </c:pt>
                <c:pt idx="1254">
                  <c:v>139.75</c:v>
                </c:pt>
                <c:pt idx="1255">
                  <c:v>139.550048828125</c:v>
                </c:pt>
                <c:pt idx="1256">
                  <c:v>139.35009765625</c:v>
                </c:pt>
                <c:pt idx="1257">
                  <c:v>139.25</c:v>
                </c:pt>
                <c:pt idx="1258">
                  <c:v>139.10009765625</c:v>
                </c:pt>
                <c:pt idx="1259">
                  <c:v>138.9500732421875</c:v>
                </c:pt>
                <c:pt idx="1260">
                  <c:v>138.699951171875</c:v>
                </c:pt>
                <c:pt idx="1261">
                  <c:v>138.5</c:v>
                </c:pt>
                <c:pt idx="1262">
                  <c:v>138.35009765625</c:v>
                </c:pt>
                <c:pt idx="1263">
                  <c:v>138.2000732421875</c:v>
                </c:pt>
                <c:pt idx="1264">
                  <c:v>137.9000244140625</c:v>
                </c:pt>
                <c:pt idx="1265">
                  <c:v>137.8001708984375</c:v>
                </c:pt>
                <c:pt idx="1266">
                  <c:v>137.6500244140625</c:v>
                </c:pt>
                <c:pt idx="1267">
                  <c:v>137.5001220703125</c:v>
                </c:pt>
                <c:pt idx="1268">
                  <c:v>137.300048828125</c:v>
                </c:pt>
                <c:pt idx="1269">
                  <c:v>137.10009765625</c:v>
                </c:pt>
                <c:pt idx="1270">
                  <c:v>137.0501708984375</c:v>
                </c:pt>
                <c:pt idx="1271">
                  <c:v>136.900146484375</c:v>
                </c:pt>
                <c:pt idx="1272">
                  <c:v>136.7501220703125</c:v>
                </c:pt>
                <c:pt idx="1273">
                  <c:v>136.5001220703125</c:v>
                </c:pt>
                <c:pt idx="1274">
                  <c:v>136.35009765625</c:v>
                </c:pt>
                <c:pt idx="1275">
                  <c:v>136.10009765625</c:v>
                </c:pt>
                <c:pt idx="1276">
                  <c:v>135.9998779296875</c:v>
                </c:pt>
                <c:pt idx="1277">
                  <c:v>135.699951171875</c:v>
                </c:pt>
                <c:pt idx="1278">
                  <c:v>135.5499267578125</c:v>
                </c:pt>
                <c:pt idx="1279">
                  <c:v>135.449951171875</c:v>
                </c:pt>
                <c:pt idx="1280">
                  <c:v>135.25</c:v>
                </c:pt>
                <c:pt idx="1281">
                  <c:v>135.0499267578125</c:v>
                </c:pt>
                <c:pt idx="1282">
                  <c:v>135</c:v>
                </c:pt>
                <c:pt idx="1283">
                  <c:v>134.7999267578125</c:v>
                </c:pt>
                <c:pt idx="1284">
                  <c:v>134.6500244140625</c:v>
                </c:pt>
                <c:pt idx="1285">
                  <c:v>134.5499267578125</c:v>
                </c:pt>
                <c:pt idx="1286">
                  <c:v>134.3499755859375</c:v>
                </c:pt>
                <c:pt idx="1287">
                  <c:v>134.1500244140625</c:v>
                </c:pt>
                <c:pt idx="1288">
                  <c:v>133.9500732421875</c:v>
                </c:pt>
                <c:pt idx="1289">
                  <c:v>133.699951171875</c:v>
                </c:pt>
                <c:pt idx="1290">
                  <c:v>133.550048828125</c:v>
                </c:pt>
                <c:pt idx="1291">
                  <c:v>133.4000244140625</c:v>
                </c:pt>
                <c:pt idx="1292">
                  <c:v>133.2000732421875</c:v>
                </c:pt>
                <c:pt idx="1293">
                  <c:v>133.10009765625</c:v>
                </c:pt>
                <c:pt idx="1294">
                  <c:v>132.8997802734375</c:v>
                </c:pt>
                <c:pt idx="1295">
                  <c:v>132.7498779296875</c:v>
                </c:pt>
                <c:pt idx="1296">
                  <c:v>132.5499267578125</c:v>
                </c:pt>
                <c:pt idx="1297">
                  <c:v>132.4498291015625</c:v>
                </c:pt>
                <c:pt idx="1298">
                  <c:v>132.2998046875</c:v>
                </c:pt>
                <c:pt idx="1299">
                  <c:v>132.14990234375</c:v>
                </c:pt>
                <c:pt idx="1300">
                  <c:v>131.9998779296875</c:v>
                </c:pt>
                <c:pt idx="1301">
                  <c:v>131.849853515625</c:v>
                </c:pt>
                <c:pt idx="1302">
                  <c:v>131.699951171875</c:v>
                </c:pt>
                <c:pt idx="1303">
                  <c:v>131.4998779296875</c:v>
                </c:pt>
                <c:pt idx="1304">
                  <c:v>131.349853515625</c:v>
                </c:pt>
                <c:pt idx="1305">
                  <c:v>131.199951171875</c:v>
                </c:pt>
                <c:pt idx="1306">
                  <c:v>130.949951171875</c:v>
                </c:pt>
                <c:pt idx="1307">
                  <c:v>130.7999267578125</c:v>
                </c:pt>
                <c:pt idx="1308">
                  <c:v>130.699951171875</c:v>
                </c:pt>
                <c:pt idx="1309">
                  <c:v>130.4998779296875</c:v>
                </c:pt>
                <c:pt idx="1310">
                  <c:v>130.3499755859375</c:v>
                </c:pt>
                <c:pt idx="1311">
                  <c:v>130.199951171875</c:v>
                </c:pt>
                <c:pt idx="1312">
                  <c:v>129.949951171875</c:v>
                </c:pt>
                <c:pt idx="1313">
                  <c:v>129.8499755859375</c:v>
                </c:pt>
                <c:pt idx="1314">
                  <c:v>129.699951171875</c:v>
                </c:pt>
                <c:pt idx="1315">
                  <c:v>129.5499267578125</c:v>
                </c:pt>
                <c:pt idx="1316">
                  <c:v>129.3499755859375</c:v>
                </c:pt>
                <c:pt idx="1317">
                  <c:v>129.199951171875</c:v>
                </c:pt>
                <c:pt idx="1318">
                  <c:v>128.949951171875</c:v>
                </c:pt>
                <c:pt idx="1319">
                  <c:v>128.8499755859375</c:v>
                </c:pt>
                <c:pt idx="1320">
                  <c:v>128.6500244140625</c:v>
                </c:pt>
                <c:pt idx="1321">
                  <c:v>128.5499267578125</c:v>
                </c:pt>
                <c:pt idx="1322">
                  <c:v>128.3499755859375</c:v>
                </c:pt>
                <c:pt idx="1323">
                  <c:v>128.25</c:v>
                </c:pt>
                <c:pt idx="1324">
                  <c:v>128</c:v>
                </c:pt>
                <c:pt idx="1325">
                  <c:v>127.7999267578125</c:v>
                </c:pt>
                <c:pt idx="1326">
                  <c:v>127.6500244140625</c:v>
                </c:pt>
                <c:pt idx="1327">
                  <c:v>127.4500732421875</c:v>
                </c:pt>
                <c:pt idx="1328">
                  <c:v>127.4000244140625</c:v>
                </c:pt>
                <c:pt idx="1329">
                  <c:v>127.1500244140625</c:v>
                </c:pt>
                <c:pt idx="1330">
                  <c:v>127.10009765625</c:v>
                </c:pt>
                <c:pt idx="1331">
                  <c:v>127.050048828125</c:v>
                </c:pt>
                <c:pt idx="1332">
                  <c:v>126.8499755859375</c:v>
                </c:pt>
                <c:pt idx="1333">
                  <c:v>126.699951171875</c:v>
                </c:pt>
                <c:pt idx="1334">
                  <c:v>126.550048828125</c:v>
                </c:pt>
                <c:pt idx="1335">
                  <c:v>126.35009765625</c:v>
                </c:pt>
                <c:pt idx="1336">
                  <c:v>126.2000732421875</c:v>
                </c:pt>
                <c:pt idx="1337">
                  <c:v>126.0501708984375</c:v>
                </c:pt>
                <c:pt idx="1338">
                  <c:v>125.8499755859375</c:v>
                </c:pt>
                <c:pt idx="1339">
                  <c:v>125.7501220703125</c:v>
                </c:pt>
                <c:pt idx="1340">
                  <c:v>125.5501708984375</c:v>
                </c:pt>
                <c:pt idx="1341">
                  <c:v>125.4000244140625</c:v>
                </c:pt>
                <c:pt idx="1342">
                  <c:v>125.25</c:v>
                </c:pt>
                <c:pt idx="1343">
                  <c:v>125.050048828125</c:v>
                </c:pt>
                <c:pt idx="1344">
                  <c:v>124.900146484375</c:v>
                </c:pt>
                <c:pt idx="1345">
                  <c:v>124.800048828125</c:v>
                </c:pt>
                <c:pt idx="1346">
                  <c:v>124.6500244140625</c:v>
                </c:pt>
                <c:pt idx="1347">
                  <c:v>124.5001220703125</c:v>
                </c:pt>
                <c:pt idx="1348">
                  <c:v>124.300048828125</c:v>
                </c:pt>
                <c:pt idx="1349">
                  <c:v>124.10009765625</c:v>
                </c:pt>
                <c:pt idx="1350">
                  <c:v>123.9500732421875</c:v>
                </c:pt>
                <c:pt idx="1351">
                  <c:v>123.85009765625</c:v>
                </c:pt>
                <c:pt idx="1352">
                  <c:v>123.7001953125</c:v>
                </c:pt>
                <c:pt idx="1353">
                  <c:v>123.5501708984375</c:v>
                </c:pt>
                <c:pt idx="1354">
                  <c:v>123.400146484375</c:v>
                </c:pt>
                <c:pt idx="1355">
                  <c:v>123.3001708984375</c:v>
                </c:pt>
                <c:pt idx="1356">
                  <c:v>123.150146484375</c:v>
                </c:pt>
                <c:pt idx="1357">
                  <c:v>122.9500732421875</c:v>
                </c:pt>
                <c:pt idx="1358">
                  <c:v>122.8502197265625</c:v>
                </c:pt>
                <c:pt idx="1359">
                  <c:v>122.7000732421875</c:v>
                </c:pt>
                <c:pt idx="1360">
                  <c:v>122.6002197265625</c:v>
                </c:pt>
                <c:pt idx="1361">
                  <c:v>122.400146484375</c:v>
                </c:pt>
                <c:pt idx="1362">
                  <c:v>122.250244140625</c:v>
                </c:pt>
                <c:pt idx="1363">
                  <c:v>122.150146484375</c:v>
                </c:pt>
                <c:pt idx="1364">
                  <c:v>122.000244140625</c:v>
                </c:pt>
                <c:pt idx="1365">
                  <c:v>121.80029296875</c:v>
                </c:pt>
                <c:pt idx="1366">
                  <c:v>121.64990234375</c:v>
                </c:pt>
                <c:pt idx="1367">
                  <c:v>121.449951171875</c:v>
                </c:pt>
                <c:pt idx="1368">
                  <c:v>121.2998046875</c:v>
                </c:pt>
                <c:pt idx="1369">
                  <c:v>121.1497802734375</c:v>
                </c:pt>
                <c:pt idx="1370">
                  <c:v>121.0997314453125</c:v>
                </c:pt>
                <c:pt idx="1371">
                  <c:v>120.8497314453125</c:v>
                </c:pt>
                <c:pt idx="1372">
                  <c:v>120.6998291015625</c:v>
                </c:pt>
                <c:pt idx="1373">
                  <c:v>120.599853515625</c:v>
                </c:pt>
                <c:pt idx="1374">
                  <c:v>120.39990234375</c:v>
                </c:pt>
                <c:pt idx="1375">
                  <c:v>120.2998046875</c:v>
                </c:pt>
                <c:pt idx="1376">
                  <c:v>120.099853515625</c:v>
                </c:pt>
                <c:pt idx="1377">
                  <c:v>119.9998779296875</c:v>
                </c:pt>
                <c:pt idx="1378">
                  <c:v>119.89990234375</c:v>
                </c:pt>
                <c:pt idx="1379">
                  <c:v>119.7998046875</c:v>
                </c:pt>
                <c:pt idx="1380">
                  <c:v>119.64990234375</c:v>
                </c:pt>
                <c:pt idx="1381">
                  <c:v>119.4998779296875</c:v>
                </c:pt>
                <c:pt idx="1382">
                  <c:v>119.349853515625</c:v>
                </c:pt>
                <c:pt idx="1383">
                  <c:v>119.2498779296875</c:v>
                </c:pt>
                <c:pt idx="1384">
                  <c:v>118.949951171875</c:v>
                </c:pt>
                <c:pt idx="1385">
                  <c:v>118.7498779296875</c:v>
                </c:pt>
                <c:pt idx="1386">
                  <c:v>118.64990234375</c:v>
                </c:pt>
                <c:pt idx="1387">
                  <c:v>118.4998779296875</c:v>
                </c:pt>
                <c:pt idx="1388">
                  <c:v>118.349853515625</c:v>
                </c:pt>
                <c:pt idx="1389">
                  <c:v>118.1998291015625</c:v>
                </c:pt>
                <c:pt idx="1390">
                  <c:v>118.14990234375</c:v>
                </c:pt>
                <c:pt idx="1391">
                  <c:v>118</c:v>
                </c:pt>
                <c:pt idx="1392">
                  <c:v>117.89990234375</c:v>
                </c:pt>
                <c:pt idx="1393">
                  <c:v>117.75</c:v>
                </c:pt>
                <c:pt idx="1394">
                  <c:v>117.64990234375</c:v>
                </c:pt>
                <c:pt idx="1395">
                  <c:v>117.5</c:v>
                </c:pt>
                <c:pt idx="1396">
                  <c:v>117.2999267578125</c:v>
                </c:pt>
                <c:pt idx="1397">
                  <c:v>117.25</c:v>
                </c:pt>
                <c:pt idx="1398">
                  <c:v>117.099853515625</c:v>
                </c:pt>
                <c:pt idx="1399">
                  <c:v>117</c:v>
                </c:pt>
                <c:pt idx="1400">
                  <c:v>116.800048828125</c:v>
                </c:pt>
                <c:pt idx="1401">
                  <c:v>116.699951171875</c:v>
                </c:pt>
                <c:pt idx="1402">
                  <c:v>116.5499267578125</c:v>
                </c:pt>
                <c:pt idx="1403">
                  <c:v>116.449951171875</c:v>
                </c:pt>
                <c:pt idx="1404">
                  <c:v>116.14990234375</c:v>
                </c:pt>
                <c:pt idx="1405">
                  <c:v>116</c:v>
                </c:pt>
                <c:pt idx="1406">
                  <c:v>115.8499755859375</c:v>
                </c:pt>
                <c:pt idx="1407">
                  <c:v>115.75</c:v>
                </c:pt>
                <c:pt idx="1408">
                  <c:v>115.5999755859375</c:v>
                </c:pt>
                <c:pt idx="1409">
                  <c:v>115.3499755859375</c:v>
                </c:pt>
                <c:pt idx="1410">
                  <c:v>115.3499755859375</c:v>
                </c:pt>
                <c:pt idx="1411">
                  <c:v>115.1500244140625</c:v>
                </c:pt>
                <c:pt idx="1412">
                  <c:v>115</c:v>
                </c:pt>
                <c:pt idx="1413">
                  <c:v>114.9000244140625</c:v>
                </c:pt>
                <c:pt idx="1414">
                  <c:v>114.7000732421875</c:v>
                </c:pt>
                <c:pt idx="1415">
                  <c:v>114.5999755859375</c:v>
                </c:pt>
                <c:pt idx="1416">
                  <c:v>114.5</c:v>
                </c:pt>
                <c:pt idx="1417">
                  <c:v>114.4000244140625</c:v>
                </c:pt>
                <c:pt idx="1418">
                  <c:v>114.2501220703125</c:v>
                </c:pt>
                <c:pt idx="1419">
                  <c:v>114.0999755859375</c:v>
                </c:pt>
                <c:pt idx="1420">
                  <c:v>114</c:v>
                </c:pt>
                <c:pt idx="1421">
                  <c:v>113.800048828125</c:v>
                </c:pt>
                <c:pt idx="1422">
                  <c:v>113.699951171875</c:v>
                </c:pt>
                <c:pt idx="1423">
                  <c:v>113.5999755859375</c:v>
                </c:pt>
                <c:pt idx="1424">
                  <c:v>113.5001220703125</c:v>
                </c:pt>
                <c:pt idx="1425">
                  <c:v>113.3001708984375</c:v>
                </c:pt>
                <c:pt idx="1426">
                  <c:v>113.2000732421875</c:v>
                </c:pt>
                <c:pt idx="1427">
                  <c:v>113.050048828125</c:v>
                </c:pt>
                <c:pt idx="1428">
                  <c:v>112.85009765625</c:v>
                </c:pt>
                <c:pt idx="1429">
                  <c:v>112.7501220703125</c:v>
                </c:pt>
                <c:pt idx="1430">
                  <c:v>112.6500244140625</c:v>
                </c:pt>
                <c:pt idx="1431">
                  <c:v>112.4500732421875</c:v>
                </c:pt>
                <c:pt idx="1432">
                  <c:v>112.300048828125</c:v>
                </c:pt>
                <c:pt idx="1433">
                  <c:v>112.2000732421875</c:v>
                </c:pt>
                <c:pt idx="1434">
                  <c:v>112.10009765625</c:v>
                </c:pt>
                <c:pt idx="1435">
                  <c:v>111.9500732421875</c:v>
                </c:pt>
                <c:pt idx="1436">
                  <c:v>111.800048828125</c:v>
                </c:pt>
                <c:pt idx="1437">
                  <c:v>111.7001953125</c:v>
                </c:pt>
                <c:pt idx="1438">
                  <c:v>111.60009765625</c:v>
                </c:pt>
                <c:pt idx="1439">
                  <c:v>111.4501953125</c:v>
                </c:pt>
                <c:pt idx="1440">
                  <c:v>111.35009765625</c:v>
                </c:pt>
                <c:pt idx="1441">
                  <c:v>111.2501220703125</c:v>
                </c:pt>
                <c:pt idx="1442">
                  <c:v>111.10009765625</c:v>
                </c:pt>
                <c:pt idx="1443">
                  <c:v>110.9501953125</c:v>
                </c:pt>
                <c:pt idx="1444">
                  <c:v>110.7501220703125</c:v>
                </c:pt>
                <c:pt idx="1445">
                  <c:v>110.7501220703125</c:v>
                </c:pt>
                <c:pt idx="1446">
                  <c:v>110.5501708984375</c:v>
                </c:pt>
                <c:pt idx="1447">
                  <c:v>110.400146484375</c:v>
                </c:pt>
                <c:pt idx="1448">
                  <c:v>110.3001708984375</c:v>
                </c:pt>
                <c:pt idx="1449">
                  <c:v>110.150146484375</c:v>
                </c:pt>
                <c:pt idx="1450">
                  <c:v>110.050048828125</c:v>
                </c:pt>
                <c:pt idx="1451">
                  <c:v>109.949951171875</c:v>
                </c:pt>
                <c:pt idx="1452">
                  <c:v>109.800048828125</c:v>
                </c:pt>
                <c:pt idx="1453">
                  <c:v>109.64990234375</c:v>
                </c:pt>
                <c:pt idx="1454">
                  <c:v>109.550048828125</c:v>
                </c:pt>
                <c:pt idx="1455">
                  <c:v>109.4000244140625</c:v>
                </c:pt>
                <c:pt idx="1456">
                  <c:v>109.2999267578125</c:v>
                </c:pt>
                <c:pt idx="1457">
                  <c:v>109.0499267578125</c:v>
                </c:pt>
                <c:pt idx="1458">
                  <c:v>108.9500732421875</c:v>
                </c:pt>
                <c:pt idx="1459">
                  <c:v>108.8499755859375</c:v>
                </c:pt>
                <c:pt idx="1460">
                  <c:v>108.75</c:v>
                </c:pt>
                <c:pt idx="1461">
                  <c:v>108.5499267578125</c:v>
                </c:pt>
                <c:pt idx="1462">
                  <c:v>108.5</c:v>
                </c:pt>
                <c:pt idx="1463">
                  <c:v>108.35009765625</c:v>
                </c:pt>
                <c:pt idx="1464">
                  <c:v>108.25</c:v>
                </c:pt>
                <c:pt idx="1465">
                  <c:v>108.14990234375</c:v>
                </c:pt>
                <c:pt idx="1466">
                  <c:v>108</c:v>
                </c:pt>
                <c:pt idx="1467">
                  <c:v>107.85009765625</c:v>
                </c:pt>
                <c:pt idx="1468">
                  <c:v>107.7000732421875</c:v>
                </c:pt>
                <c:pt idx="1469">
                  <c:v>107.60009765625</c:v>
                </c:pt>
                <c:pt idx="1470">
                  <c:v>107.550048828125</c:v>
                </c:pt>
                <c:pt idx="1471">
                  <c:v>107.4000244140625</c:v>
                </c:pt>
                <c:pt idx="1472">
                  <c:v>107.2501220703125</c:v>
                </c:pt>
                <c:pt idx="1473">
                  <c:v>107.14990234375</c:v>
                </c:pt>
                <c:pt idx="1474">
                  <c:v>107.0498046875</c:v>
                </c:pt>
                <c:pt idx="1475">
                  <c:v>106.8997802734375</c:v>
                </c:pt>
                <c:pt idx="1476">
                  <c:v>106.7999267578125</c:v>
                </c:pt>
                <c:pt idx="1477">
                  <c:v>106.6497802734375</c:v>
                </c:pt>
                <c:pt idx="1478">
                  <c:v>106.5499267578125</c:v>
                </c:pt>
                <c:pt idx="1479">
                  <c:v>106.4498291015625</c:v>
                </c:pt>
                <c:pt idx="1480">
                  <c:v>106.2998046875</c:v>
                </c:pt>
                <c:pt idx="1481">
                  <c:v>106.199951171875</c:v>
                </c:pt>
                <c:pt idx="1482">
                  <c:v>106.099853515625</c:v>
                </c:pt>
                <c:pt idx="1483">
                  <c:v>105.9498291015625</c:v>
                </c:pt>
                <c:pt idx="1484">
                  <c:v>105.8499755859375</c:v>
                </c:pt>
                <c:pt idx="1485">
                  <c:v>105.7498779296875</c:v>
                </c:pt>
                <c:pt idx="1486">
                  <c:v>105.64990234375</c:v>
                </c:pt>
                <c:pt idx="1487">
                  <c:v>105.4998779296875</c:v>
                </c:pt>
                <c:pt idx="1488">
                  <c:v>105.349853515625</c:v>
                </c:pt>
                <c:pt idx="1489">
                  <c:v>105.199951171875</c:v>
                </c:pt>
                <c:pt idx="1490">
                  <c:v>105.0498046875</c:v>
                </c:pt>
                <c:pt idx="1491">
                  <c:v>104.949951171875</c:v>
                </c:pt>
                <c:pt idx="1492">
                  <c:v>104.849853515625</c:v>
                </c:pt>
                <c:pt idx="1493">
                  <c:v>104.7999267578125</c:v>
                </c:pt>
                <c:pt idx="1494">
                  <c:v>104.6500244140625</c:v>
                </c:pt>
                <c:pt idx="1495">
                  <c:v>104.5499267578125</c:v>
                </c:pt>
                <c:pt idx="1496">
                  <c:v>104.3499755859375</c:v>
                </c:pt>
                <c:pt idx="1497">
                  <c:v>104.2498779296875</c:v>
                </c:pt>
                <c:pt idx="1498">
                  <c:v>104.199951171875</c:v>
                </c:pt>
                <c:pt idx="1499">
                  <c:v>104.0499267578125</c:v>
                </c:pt>
                <c:pt idx="1500">
                  <c:v>103.949951171875</c:v>
                </c:pt>
                <c:pt idx="1501">
                  <c:v>103.8499755859375</c:v>
                </c:pt>
                <c:pt idx="1502">
                  <c:v>103.7999267578125</c:v>
                </c:pt>
                <c:pt idx="1503">
                  <c:v>103.5999755859375</c:v>
                </c:pt>
                <c:pt idx="1504">
                  <c:v>103.4998779296875</c:v>
                </c:pt>
                <c:pt idx="1505">
                  <c:v>103.3499755859375</c:v>
                </c:pt>
                <c:pt idx="1506">
                  <c:v>103.25</c:v>
                </c:pt>
                <c:pt idx="1507">
                  <c:v>103.0499267578125</c:v>
                </c:pt>
                <c:pt idx="1508">
                  <c:v>102.89990234375</c:v>
                </c:pt>
                <c:pt idx="1509">
                  <c:v>102.800048828125</c:v>
                </c:pt>
                <c:pt idx="1510">
                  <c:v>102.699951171875</c:v>
                </c:pt>
                <c:pt idx="1511">
                  <c:v>102.550048828125</c:v>
                </c:pt>
                <c:pt idx="1512">
                  <c:v>102.39990234375</c:v>
                </c:pt>
                <c:pt idx="1513">
                  <c:v>102.300048828125</c:v>
                </c:pt>
                <c:pt idx="1514">
                  <c:v>102.199951171875</c:v>
                </c:pt>
                <c:pt idx="1515">
                  <c:v>102.10009765625</c:v>
                </c:pt>
                <c:pt idx="1516">
                  <c:v>102</c:v>
                </c:pt>
                <c:pt idx="1517">
                  <c:v>101.8499755859375</c:v>
                </c:pt>
                <c:pt idx="1518">
                  <c:v>101.9000244140625</c:v>
                </c:pt>
                <c:pt idx="1519">
                  <c:v>101.699951171875</c:v>
                </c:pt>
                <c:pt idx="1520">
                  <c:v>101.60009765625</c:v>
                </c:pt>
                <c:pt idx="1521">
                  <c:v>101.5</c:v>
                </c:pt>
                <c:pt idx="1522">
                  <c:v>101.3499755859375</c:v>
                </c:pt>
                <c:pt idx="1523">
                  <c:v>101.3499755859375</c:v>
                </c:pt>
                <c:pt idx="1524">
                  <c:v>101.199951171875</c:v>
                </c:pt>
                <c:pt idx="1525">
                  <c:v>101.050048828125</c:v>
                </c:pt>
                <c:pt idx="1526">
                  <c:v>100.949951171875</c:v>
                </c:pt>
                <c:pt idx="1527">
                  <c:v>100.800048828125</c:v>
                </c:pt>
                <c:pt idx="1528">
                  <c:v>100.75</c:v>
                </c:pt>
                <c:pt idx="1529">
                  <c:v>100.60009765625</c:v>
                </c:pt>
                <c:pt idx="1530">
                  <c:v>100.4500732421875</c:v>
                </c:pt>
                <c:pt idx="1531">
                  <c:v>100.35009765625</c:v>
                </c:pt>
                <c:pt idx="1532">
                  <c:v>100.25</c:v>
                </c:pt>
                <c:pt idx="1533">
                  <c:v>100.150146484375</c:v>
                </c:pt>
                <c:pt idx="1534">
                  <c:v>100.050048828125</c:v>
                </c:pt>
                <c:pt idx="1535">
                  <c:v>99.9000244140625</c:v>
                </c:pt>
                <c:pt idx="1536">
                  <c:v>99.800048828125</c:v>
                </c:pt>
                <c:pt idx="1537">
                  <c:v>99.6500244140625</c:v>
                </c:pt>
                <c:pt idx="1538">
                  <c:v>99.5501708984375</c:v>
                </c:pt>
                <c:pt idx="1539">
                  <c:v>99.4500732421875</c:v>
                </c:pt>
                <c:pt idx="1540">
                  <c:v>99.3499755859375</c:v>
                </c:pt>
                <c:pt idx="1541">
                  <c:v>99.2501220703125</c:v>
                </c:pt>
                <c:pt idx="1542">
                  <c:v>99.10009765625</c:v>
                </c:pt>
                <c:pt idx="1543">
                  <c:v>99.0001220703125</c:v>
                </c:pt>
                <c:pt idx="1544">
                  <c:v>98.9501953125</c:v>
                </c:pt>
                <c:pt idx="1545">
                  <c:v>98.7501220703125</c:v>
                </c:pt>
                <c:pt idx="1546">
                  <c:v>98.650146484375</c:v>
                </c:pt>
                <c:pt idx="1547">
                  <c:v>98.60009765625</c:v>
                </c:pt>
                <c:pt idx="1548">
                  <c:v>98.5001220703125</c:v>
                </c:pt>
                <c:pt idx="1549">
                  <c:v>98.4501953125</c:v>
                </c:pt>
                <c:pt idx="1550">
                  <c:v>98.2999267578125</c:v>
                </c:pt>
                <c:pt idx="1551">
                  <c:v>98.1500244140625</c:v>
                </c:pt>
                <c:pt idx="1552">
                  <c:v>98.0499267578125</c:v>
                </c:pt>
                <c:pt idx="1553">
                  <c:v>97.89990234375</c:v>
                </c:pt>
                <c:pt idx="1554">
                  <c:v>97.7999267578125</c:v>
                </c:pt>
                <c:pt idx="1555">
                  <c:v>97.699951171875</c:v>
                </c:pt>
                <c:pt idx="1556">
                  <c:v>97.6500244140625</c:v>
                </c:pt>
                <c:pt idx="1557">
                  <c:v>97.4998779296875</c:v>
                </c:pt>
                <c:pt idx="1558">
                  <c:v>97.4000244140625</c:v>
                </c:pt>
                <c:pt idx="1559">
                  <c:v>97.2999267578125</c:v>
                </c:pt>
                <c:pt idx="1560">
                  <c:v>97.199951171875</c:v>
                </c:pt>
                <c:pt idx="1561">
                  <c:v>97.0999755859375</c:v>
                </c:pt>
                <c:pt idx="1562">
                  <c:v>97</c:v>
                </c:pt>
                <c:pt idx="1563">
                  <c:v>96.9000244140625</c:v>
                </c:pt>
                <c:pt idx="1564">
                  <c:v>96.7999267578125</c:v>
                </c:pt>
                <c:pt idx="1565">
                  <c:v>96.75</c:v>
                </c:pt>
                <c:pt idx="1566">
                  <c:v>96.5999755859375</c:v>
                </c:pt>
                <c:pt idx="1567">
                  <c:v>96.5</c:v>
                </c:pt>
                <c:pt idx="1568">
                  <c:v>96.39990234375</c:v>
                </c:pt>
                <c:pt idx="1569">
                  <c:v>96.300048828125</c:v>
                </c:pt>
                <c:pt idx="1570">
                  <c:v>96.199951171875</c:v>
                </c:pt>
                <c:pt idx="1571">
                  <c:v>96.0499267578125</c:v>
                </c:pt>
                <c:pt idx="1572">
                  <c:v>95.949951171875</c:v>
                </c:pt>
                <c:pt idx="1573">
                  <c:v>95.800048828125</c:v>
                </c:pt>
                <c:pt idx="1574">
                  <c:v>95.699951171875</c:v>
                </c:pt>
                <c:pt idx="1575">
                  <c:v>95.6500244140625</c:v>
                </c:pt>
                <c:pt idx="1576">
                  <c:v>95.4500732421875</c:v>
                </c:pt>
                <c:pt idx="1577">
                  <c:v>95.4500732421875</c:v>
                </c:pt>
                <c:pt idx="1578">
                  <c:v>95.3499755859375</c:v>
                </c:pt>
                <c:pt idx="1579">
                  <c:v>95.3499755859375</c:v>
                </c:pt>
                <c:pt idx="1580">
                  <c:v>95.25</c:v>
                </c:pt>
                <c:pt idx="1581">
                  <c:v>95.050048828125</c:v>
                </c:pt>
                <c:pt idx="1582">
                  <c:v>95.050048828125</c:v>
                </c:pt>
                <c:pt idx="1583">
                  <c:v>94.9000244140625</c:v>
                </c:pt>
                <c:pt idx="1584">
                  <c:v>94.75</c:v>
                </c:pt>
                <c:pt idx="1585">
                  <c:v>94.6500244140625</c:v>
                </c:pt>
                <c:pt idx="1586">
                  <c:v>94.550048828125</c:v>
                </c:pt>
                <c:pt idx="1587">
                  <c:v>94.4500732421875</c:v>
                </c:pt>
                <c:pt idx="1588">
                  <c:v>94.400146484375</c:v>
                </c:pt>
                <c:pt idx="1589">
                  <c:v>94.25</c:v>
                </c:pt>
                <c:pt idx="1590">
                  <c:v>94.1500244140625</c:v>
                </c:pt>
                <c:pt idx="1591">
                  <c:v>94.050048828125</c:v>
                </c:pt>
                <c:pt idx="1592">
                  <c:v>94.0001220703125</c:v>
                </c:pt>
                <c:pt idx="1593">
                  <c:v>93.85009765625</c:v>
                </c:pt>
                <c:pt idx="1594">
                  <c:v>93.7501220703125</c:v>
                </c:pt>
                <c:pt idx="1595">
                  <c:v>93.6500244140625</c:v>
                </c:pt>
                <c:pt idx="1596">
                  <c:v>93.5501708984375</c:v>
                </c:pt>
                <c:pt idx="1597">
                  <c:v>93.5001220703125</c:v>
                </c:pt>
                <c:pt idx="1598">
                  <c:v>93.4000244140625</c:v>
                </c:pt>
                <c:pt idx="1599">
                  <c:v>93.3001708984375</c:v>
                </c:pt>
                <c:pt idx="1600">
                  <c:v>93.1500244140625</c:v>
                </c:pt>
                <c:pt idx="1601">
                  <c:v>93.0501708984375</c:v>
                </c:pt>
                <c:pt idx="1602">
                  <c:v>93.0501708984375</c:v>
                </c:pt>
                <c:pt idx="1603">
                  <c:v>92.7999267578125</c:v>
                </c:pt>
                <c:pt idx="1604">
                  <c:v>92.7498779296875</c:v>
                </c:pt>
                <c:pt idx="1605">
                  <c:v>92.5999755859375</c:v>
                </c:pt>
                <c:pt idx="1606">
                  <c:v>92.5499267578125</c:v>
                </c:pt>
                <c:pt idx="1607">
                  <c:v>92.449951171875</c:v>
                </c:pt>
                <c:pt idx="1608">
                  <c:v>92.39990234375</c:v>
                </c:pt>
                <c:pt idx="1609">
                  <c:v>92.2498779296875</c:v>
                </c:pt>
                <c:pt idx="1610">
                  <c:v>92.14990234375</c:v>
                </c:pt>
                <c:pt idx="1611">
                  <c:v>92.0499267578125</c:v>
                </c:pt>
                <c:pt idx="1612">
                  <c:v>91.949951171875</c:v>
                </c:pt>
                <c:pt idx="1613">
                  <c:v>91.8499755859375</c:v>
                </c:pt>
                <c:pt idx="1614">
                  <c:v>91.7999267578125</c:v>
                </c:pt>
                <c:pt idx="1615">
                  <c:v>91.699951171875</c:v>
                </c:pt>
                <c:pt idx="1616">
                  <c:v>91.5999755859375</c:v>
                </c:pt>
                <c:pt idx="1617">
                  <c:v>91.5499267578125</c:v>
                </c:pt>
                <c:pt idx="1618">
                  <c:v>91.4000244140625</c:v>
                </c:pt>
                <c:pt idx="1619">
                  <c:v>91.2999267578125</c:v>
                </c:pt>
                <c:pt idx="1620">
                  <c:v>91.2498779296875</c:v>
                </c:pt>
                <c:pt idx="1621">
                  <c:v>91.0999755859375</c:v>
                </c:pt>
                <c:pt idx="1622">
                  <c:v>91</c:v>
                </c:pt>
                <c:pt idx="1623">
                  <c:v>90.949951171875</c:v>
                </c:pt>
                <c:pt idx="1624">
                  <c:v>90.7999267578125</c:v>
                </c:pt>
                <c:pt idx="1625">
                  <c:v>90.699951171875</c:v>
                </c:pt>
                <c:pt idx="1626">
                  <c:v>90.5499267578125</c:v>
                </c:pt>
                <c:pt idx="1627">
                  <c:v>90.4998779296875</c:v>
                </c:pt>
                <c:pt idx="1628">
                  <c:v>90.4000244140625</c:v>
                </c:pt>
                <c:pt idx="1629">
                  <c:v>90.2999267578125</c:v>
                </c:pt>
                <c:pt idx="1630">
                  <c:v>90.1500244140625</c:v>
                </c:pt>
                <c:pt idx="1631">
                  <c:v>90.0499267578125</c:v>
                </c:pt>
                <c:pt idx="1632">
                  <c:v>90.050048828125</c:v>
                </c:pt>
                <c:pt idx="1633">
                  <c:v>89.949951171875</c:v>
                </c:pt>
                <c:pt idx="1634">
                  <c:v>89.85009765625</c:v>
                </c:pt>
                <c:pt idx="1635">
                  <c:v>89.800048828125</c:v>
                </c:pt>
                <c:pt idx="1636">
                  <c:v>89.6500244140625</c:v>
                </c:pt>
                <c:pt idx="1637">
                  <c:v>89.5999755859375</c:v>
                </c:pt>
                <c:pt idx="1638">
                  <c:v>89.4500732421875</c:v>
                </c:pt>
                <c:pt idx="1639">
                  <c:v>89.4000244140625</c:v>
                </c:pt>
                <c:pt idx="1640">
                  <c:v>89.300048828125</c:v>
                </c:pt>
                <c:pt idx="1641">
                  <c:v>89.1500244140625</c:v>
                </c:pt>
                <c:pt idx="1642">
                  <c:v>89.1500244140625</c:v>
                </c:pt>
                <c:pt idx="1643">
                  <c:v>89</c:v>
                </c:pt>
                <c:pt idx="1644">
                  <c:v>88.9500732421875</c:v>
                </c:pt>
                <c:pt idx="1645">
                  <c:v>88.800048828125</c:v>
                </c:pt>
                <c:pt idx="1646">
                  <c:v>88.699951171875</c:v>
                </c:pt>
                <c:pt idx="1647">
                  <c:v>88.550048828125</c:v>
                </c:pt>
                <c:pt idx="1648">
                  <c:v>88.550048828125</c:v>
                </c:pt>
                <c:pt idx="1649">
                  <c:v>88.4000244140625</c:v>
                </c:pt>
                <c:pt idx="1650">
                  <c:v>88.4000244140625</c:v>
                </c:pt>
                <c:pt idx="1651">
                  <c:v>88.25</c:v>
                </c:pt>
                <c:pt idx="1652">
                  <c:v>88.1500244140625</c:v>
                </c:pt>
                <c:pt idx="1653">
                  <c:v>88.10009765625</c:v>
                </c:pt>
                <c:pt idx="1654">
                  <c:v>87.9500732421875</c:v>
                </c:pt>
                <c:pt idx="1655">
                  <c:v>87.900146484375</c:v>
                </c:pt>
                <c:pt idx="1656">
                  <c:v>87.800048828125</c:v>
                </c:pt>
                <c:pt idx="1657">
                  <c:v>87.699951171875</c:v>
                </c:pt>
                <c:pt idx="1658">
                  <c:v>87.60009765625</c:v>
                </c:pt>
                <c:pt idx="1659">
                  <c:v>87.5</c:v>
                </c:pt>
                <c:pt idx="1660">
                  <c:v>87.4500732421875</c:v>
                </c:pt>
                <c:pt idx="1661">
                  <c:v>87.300048828125</c:v>
                </c:pt>
                <c:pt idx="1662">
                  <c:v>87.2501220703125</c:v>
                </c:pt>
                <c:pt idx="1663">
                  <c:v>87.1500244140625</c:v>
                </c:pt>
                <c:pt idx="1664">
                  <c:v>87.050048828125</c:v>
                </c:pt>
                <c:pt idx="1665">
                  <c:v>86.89990234375</c:v>
                </c:pt>
                <c:pt idx="1666">
                  <c:v>86.849853515625</c:v>
                </c:pt>
                <c:pt idx="1667">
                  <c:v>86.7999267578125</c:v>
                </c:pt>
                <c:pt idx="1668">
                  <c:v>86.699951171875</c:v>
                </c:pt>
                <c:pt idx="1669">
                  <c:v>86.6998291015625</c:v>
                </c:pt>
                <c:pt idx="1670">
                  <c:v>86.5498046875</c:v>
                </c:pt>
                <c:pt idx="1671">
                  <c:v>86.449951171875</c:v>
                </c:pt>
                <c:pt idx="1672">
                  <c:v>86.349853515625</c:v>
                </c:pt>
                <c:pt idx="1673">
                  <c:v>86.2998046875</c:v>
                </c:pt>
                <c:pt idx="1674">
                  <c:v>86.14990234375</c:v>
                </c:pt>
                <c:pt idx="1675">
                  <c:v>86.0499267578125</c:v>
                </c:pt>
                <c:pt idx="1676">
                  <c:v>85.949951171875</c:v>
                </c:pt>
                <c:pt idx="1677">
                  <c:v>85.7999267578125</c:v>
                </c:pt>
                <c:pt idx="1678">
                  <c:v>85.7498779296875</c:v>
                </c:pt>
                <c:pt idx="1679">
                  <c:v>85.64990234375</c:v>
                </c:pt>
                <c:pt idx="1680">
                  <c:v>85.5999755859375</c:v>
                </c:pt>
                <c:pt idx="1681">
                  <c:v>85.4998779296875</c:v>
                </c:pt>
                <c:pt idx="1682">
                  <c:v>85.5</c:v>
                </c:pt>
                <c:pt idx="1683">
                  <c:v>85.449951171875</c:v>
                </c:pt>
                <c:pt idx="1684">
                  <c:v>85.3499755859375</c:v>
                </c:pt>
                <c:pt idx="1685">
                  <c:v>85.2498779296875</c:v>
                </c:pt>
                <c:pt idx="1686">
                  <c:v>85.1998291015625</c:v>
                </c:pt>
                <c:pt idx="1687">
                  <c:v>85.0999755859375</c:v>
                </c:pt>
                <c:pt idx="1688">
                  <c:v>85.0499267578125</c:v>
                </c:pt>
                <c:pt idx="1689">
                  <c:v>84.9000244140625</c:v>
                </c:pt>
                <c:pt idx="1690">
                  <c:v>84.7999267578125</c:v>
                </c:pt>
                <c:pt idx="1691">
                  <c:v>84.75</c:v>
                </c:pt>
                <c:pt idx="1692">
                  <c:v>84.75</c:v>
                </c:pt>
                <c:pt idx="1693">
                  <c:v>84.64990234375</c:v>
                </c:pt>
                <c:pt idx="1694">
                  <c:v>84.550048828125</c:v>
                </c:pt>
                <c:pt idx="1695">
                  <c:v>84.449951171875</c:v>
                </c:pt>
                <c:pt idx="1696">
                  <c:v>84.4000244140625</c:v>
                </c:pt>
                <c:pt idx="1697">
                  <c:v>84.2999267578125</c:v>
                </c:pt>
                <c:pt idx="1698">
                  <c:v>84.14990234375</c:v>
                </c:pt>
                <c:pt idx="1699">
                  <c:v>84.050048828125</c:v>
                </c:pt>
                <c:pt idx="1700">
                  <c:v>83.949951171875</c:v>
                </c:pt>
                <c:pt idx="1701">
                  <c:v>83.89990234375</c:v>
                </c:pt>
                <c:pt idx="1702">
                  <c:v>83.8499755859375</c:v>
                </c:pt>
                <c:pt idx="1703">
                  <c:v>83.699951171875</c:v>
                </c:pt>
                <c:pt idx="1704">
                  <c:v>83.64990234375</c:v>
                </c:pt>
                <c:pt idx="1705">
                  <c:v>83.5</c:v>
                </c:pt>
                <c:pt idx="1706">
                  <c:v>83.449951171875</c:v>
                </c:pt>
                <c:pt idx="1707">
                  <c:v>83.39990234375</c:v>
                </c:pt>
                <c:pt idx="1708">
                  <c:v>83.3499755859375</c:v>
                </c:pt>
                <c:pt idx="1709">
                  <c:v>83.2000732421875</c:v>
                </c:pt>
                <c:pt idx="1710">
                  <c:v>83.1500244140625</c:v>
                </c:pt>
                <c:pt idx="1711">
                  <c:v>83.050048828125</c:v>
                </c:pt>
                <c:pt idx="1712">
                  <c:v>82.9000244140625</c:v>
                </c:pt>
                <c:pt idx="1713">
                  <c:v>82.8499755859375</c:v>
                </c:pt>
                <c:pt idx="1714">
                  <c:v>82.800048828125</c:v>
                </c:pt>
                <c:pt idx="1715">
                  <c:v>82.7501220703125</c:v>
                </c:pt>
                <c:pt idx="1716">
                  <c:v>82.5999755859375</c:v>
                </c:pt>
                <c:pt idx="1717">
                  <c:v>82.699951171875</c:v>
                </c:pt>
                <c:pt idx="1718">
                  <c:v>82.60009765625</c:v>
                </c:pt>
                <c:pt idx="1719">
                  <c:v>82.5</c:v>
                </c:pt>
                <c:pt idx="1720">
                  <c:v>82.4000244140625</c:v>
                </c:pt>
                <c:pt idx="1721">
                  <c:v>82.4000244140625</c:v>
                </c:pt>
                <c:pt idx="1722">
                  <c:v>82.199951171875</c:v>
                </c:pt>
                <c:pt idx="1723">
                  <c:v>82.1500244140625</c:v>
                </c:pt>
                <c:pt idx="1724">
                  <c:v>82</c:v>
                </c:pt>
                <c:pt idx="1725">
                  <c:v>81.8499755859375</c:v>
                </c:pt>
                <c:pt idx="1726">
                  <c:v>81.8499755859375</c:v>
                </c:pt>
                <c:pt idx="1727">
                  <c:v>81.7000732421875</c:v>
                </c:pt>
                <c:pt idx="1728">
                  <c:v>81.6500244140625</c:v>
                </c:pt>
                <c:pt idx="1729">
                  <c:v>81.5999755859375</c:v>
                </c:pt>
                <c:pt idx="1730">
                  <c:v>81.5999755859375</c:v>
                </c:pt>
                <c:pt idx="1731">
                  <c:v>81.4000244140625</c:v>
                </c:pt>
                <c:pt idx="1732">
                  <c:v>81.35009765625</c:v>
                </c:pt>
                <c:pt idx="1733">
                  <c:v>81.300048828125</c:v>
                </c:pt>
                <c:pt idx="1734">
                  <c:v>81.25</c:v>
                </c:pt>
                <c:pt idx="1735">
                  <c:v>81.0999755859375</c:v>
                </c:pt>
                <c:pt idx="1736">
                  <c:v>81.0001220703125</c:v>
                </c:pt>
                <c:pt idx="1737">
                  <c:v>80.9000244140625</c:v>
                </c:pt>
                <c:pt idx="1738">
                  <c:v>80.85009765625</c:v>
                </c:pt>
                <c:pt idx="1739">
                  <c:v>80.7501220703125</c:v>
                </c:pt>
                <c:pt idx="1740">
                  <c:v>80.7000732421875</c:v>
                </c:pt>
                <c:pt idx="1741">
                  <c:v>80.60009765625</c:v>
                </c:pt>
                <c:pt idx="1742">
                  <c:v>80.550048828125</c:v>
                </c:pt>
                <c:pt idx="1743">
                  <c:v>80.4500732421875</c:v>
                </c:pt>
                <c:pt idx="1744">
                  <c:v>80.400146484375</c:v>
                </c:pt>
                <c:pt idx="1745">
                  <c:v>80.300048828125</c:v>
                </c:pt>
                <c:pt idx="1746">
                  <c:v>80.2501220703125</c:v>
                </c:pt>
                <c:pt idx="1747">
                  <c:v>80.2000732421875</c:v>
                </c:pt>
                <c:pt idx="1748">
                  <c:v>80.2000732421875</c:v>
                </c:pt>
                <c:pt idx="1749">
                  <c:v>80.10009765625</c:v>
                </c:pt>
                <c:pt idx="1750">
                  <c:v>80.0001220703125</c:v>
                </c:pt>
                <c:pt idx="1751">
                  <c:v>79.85009765625</c:v>
                </c:pt>
                <c:pt idx="1752">
                  <c:v>79.85009765625</c:v>
                </c:pt>
                <c:pt idx="1753">
                  <c:v>79.800048828125</c:v>
                </c:pt>
                <c:pt idx="1754">
                  <c:v>79.7501220703125</c:v>
                </c:pt>
                <c:pt idx="1755">
                  <c:v>79.6500244140625</c:v>
                </c:pt>
                <c:pt idx="1756">
                  <c:v>79.60009765625</c:v>
                </c:pt>
                <c:pt idx="1757">
                  <c:v>79.5001220703125</c:v>
                </c:pt>
                <c:pt idx="1758">
                  <c:v>79.4501953125</c:v>
                </c:pt>
                <c:pt idx="1759">
                  <c:v>79.2501220703125</c:v>
                </c:pt>
                <c:pt idx="1760">
                  <c:v>79.2501220703125</c:v>
                </c:pt>
                <c:pt idx="1761">
                  <c:v>79.10009765625</c:v>
                </c:pt>
                <c:pt idx="1762">
                  <c:v>79.0501708984375</c:v>
                </c:pt>
                <c:pt idx="1763">
                  <c:v>79.0001220703125</c:v>
                </c:pt>
                <c:pt idx="1764">
                  <c:v>78.8502197265625</c:v>
                </c:pt>
                <c:pt idx="1765">
                  <c:v>78.900146484375</c:v>
                </c:pt>
                <c:pt idx="1766">
                  <c:v>78.7001953125</c:v>
                </c:pt>
                <c:pt idx="1767">
                  <c:v>78.650146484375</c:v>
                </c:pt>
                <c:pt idx="1768">
                  <c:v>78.5501708984375</c:v>
                </c:pt>
                <c:pt idx="1769">
                  <c:v>78.5001220703125</c:v>
                </c:pt>
                <c:pt idx="1770">
                  <c:v>78.400146484375</c:v>
                </c:pt>
                <c:pt idx="1771">
                  <c:v>78.3502197265625</c:v>
                </c:pt>
                <c:pt idx="1772">
                  <c:v>78.35009765625</c:v>
                </c:pt>
                <c:pt idx="1773">
                  <c:v>78.25</c:v>
                </c:pt>
                <c:pt idx="1774">
                  <c:v>78.199951171875</c:v>
                </c:pt>
                <c:pt idx="1775">
                  <c:v>78.14990234375</c:v>
                </c:pt>
                <c:pt idx="1776">
                  <c:v>78</c:v>
                </c:pt>
                <c:pt idx="1777">
                  <c:v>78</c:v>
                </c:pt>
                <c:pt idx="1778">
                  <c:v>77.949951171875</c:v>
                </c:pt>
                <c:pt idx="1779">
                  <c:v>77.7999267578125</c:v>
                </c:pt>
                <c:pt idx="1780">
                  <c:v>77.75</c:v>
                </c:pt>
                <c:pt idx="1781">
                  <c:v>77.6500244140625</c:v>
                </c:pt>
                <c:pt idx="1782">
                  <c:v>77.5999755859375</c:v>
                </c:pt>
                <c:pt idx="1783">
                  <c:v>77.449951171875</c:v>
                </c:pt>
                <c:pt idx="1784">
                  <c:v>77.300048828125</c:v>
                </c:pt>
                <c:pt idx="1785">
                  <c:v>77.25</c:v>
                </c:pt>
                <c:pt idx="1786">
                  <c:v>77.199951171875</c:v>
                </c:pt>
                <c:pt idx="1787">
                  <c:v>77.0999755859375</c:v>
                </c:pt>
                <c:pt idx="1788">
                  <c:v>77.0499267578125</c:v>
                </c:pt>
                <c:pt idx="1789">
                  <c:v>77.0499267578125</c:v>
                </c:pt>
                <c:pt idx="1790">
                  <c:v>77</c:v>
                </c:pt>
                <c:pt idx="1791">
                  <c:v>76.9500732421875</c:v>
                </c:pt>
                <c:pt idx="1792">
                  <c:v>76.8499755859375</c:v>
                </c:pt>
                <c:pt idx="1793">
                  <c:v>76.75</c:v>
                </c:pt>
                <c:pt idx="1794">
                  <c:v>76.6500244140625</c:v>
                </c:pt>
                <c:pt idx="1795">
                  <c:v>76.5999755859375</c:v>
                </c:pt>
                <c:pt idx="1796">
                  <c:v>76.5999755859375</c:v>
                </c:pt>
                <c:pt idx="1797">
                  <c:v>76.5</c:v>
                </c:pt>
                <c:pt idx="1798">
                  <c:v>76.4000244140625</c:v>
                </c:pt>
                <c:pt idx="1799">
                  <c:v>76.3499755859375</c:v>
                </c:pt>
                <c:pt idx="1800">
                  <c:v>76.25</c:v>
                </c:pt>
                <c:pt idx="1801">
                  <c:v>76.25</c:v>
                </c:pt>
                <c:pt idx="1802">
                  <c:v>76.199951171875</c:v>
                </c:pt>
                <c:pt idx="1803">
                  <c:v>76.1500244140625</c:v>
                </c:pt>
                <c:pt idx="1804">
                  <c:v>76.10009765625</c:v>
                </c:pt>
                <c:pt idx="1805">
                  <c:v>76.050048828125</c:v>
                </c:pt>
                <c:pt idx="1806">
                  <c:v>75.949951171875</c:v>
                </c:pt>
                <c:pt idx="1807">
                  <c:v>75.85009765625</c:v>
                </c:pt>
                <c:pt idx="1808">
                  <c:v>75.85009765625</c:v>
                </c:pt>
                <c:pt idx="1809">
                  <c:v>75.75</c:v>
                </c:pt>
                <c:pt idx="1810">
                  <c:v>75.7000732421875</c:v>
                </c:pt>
                <c:pt idx="1811">
                  <c:v>75.5999755859375</c:v>
                </c:pt>
                <c:pt idx="1812">
                  <c:v>75.4998779296875</c:v>
                </c:pt>
                <c:pt idx="1813">
                  <c:v>75.3997802734375</c:v>
                </c:pt>
                <c:pt idx="1814">
                  <c:v>75.349853515625</c:v>
                </c:pt>
                <c:pt idx="1815">
                  <c:v>75.2999267578125</c:v>
                </c:pt>
                <c:pt idx="1816">
                  <c:v>75.2498779296875</c:v>
                </c:pt>
                <c:pt idx="1817">
                  <c:v>75.14990234375</c:v>
                </c:pt>
                <c:pt idx="1818">
                  <c:v>75.099853515625</c:v>
                </c:pt>
                <c:pt idx="1819">
                  <c:v>74.9998779296875</c:v>
                </c:pt>
                <c:pt idx="1820">
                  <c:v>74.89990234375</c:v>
                </c:pt>
                <c:pt idx="1821">
                  <c:v>74.849853515625</c:v>
                </c:pt>
                <c:pt idx="1822">
                  <c:v>74.7998046875</c:v>
                </c:pt>
                <c:pt idx="1823">
                  <c:v>74.699951171875</c:v>
                </c:pt>
                <c:pt idx="1824">
                  <c:v>74.64990234375</c:v>
                </c:pt>
                <c:pt idx="1825">
                  <c:v>74.599853515625</c:v>
                </c:pt>
                <c:pt idx="1826">
                  <c:v>74.5999755859375</c:v>
                </c:pt>
                <c:pt idx="1827">
                  <c:v>74.5499267578125</c:v>
                </c:pt>
                <c:pt idx="1828">
                  <c:v>74.4498291015625</c:v>
                </c:pt>
                <c:pt idx="1829">
                  <c:v>74.349853515625</c:v>
                </c:pt>
                <c:pt idx="1830">
                  <c:v>74.2999267578125</c:v>
                </c:pt>
                <c:pt idx="1831">
                  <c:v>74.2498779296875</c:v>
                </c:pt>
                <c:pt idx="1832">
                  <c:v>74.099853515625</c:v>
                </c:pt>
                <c:pt idx="1833">
                  <c:v>74.0498046875</c:v>
                </c:pt>
                <c:pt idx="1834">
                  <c:v>73.949951171875</c:v>
                </c:pt>
                <c:pt idx="1835">
                  <c:v>73.949951171875</c:v>
                </c:pt>
                <c:pt idx="1836">
                  <c:v>73.849853515625</c:v>
                </c:pt>
                <c:pt idx="1837">
                  <c:v>73.75</c:v>
                </c:pt>
                <c:pt idx="1838">
                  <c:v>73.64990234375</c:v>
                </c:pt>
                <c:pt idx="1839">
                  <c:v>73.5499267578125</c:v>
                </c:pt>
                <c:pt idx="1840">
                  <c:v>73.4998779296875</c:v>
                </c:pt>
                <c:pt idx="1841">
                  <c:v>73.4498291015625</c:v>
                </c:pt>
                <c:pt idx="1842">
                  <c:v>73.3499755859375</c:v>
                </c:pt>
                <c:pt idx="1843">
                  <c:v>73.2999267578125</c:v>
                </c:pt>
                <c:pt idx="1844">
                  <c:v>73.39990234375</c:v>
                </c:pt>
                <c:pt idx="1845">
                  <c:v>73.3499755859375</c:v>
                </c:pt>
                <c:pt idx="1846">
                  <c:v>73.2999267578125</c:v>
                </c:pt>
                <c:pt idx="1847">
                  <c:v>73.2498779296875</c:v>
                </c:pt>
                <c:pt idx="1848">
                  <c:v>73.1500244140625</c:v>
                </c:pt>
                <c:pt idx="1849">
                  <c:v>73.0999755859375</c:v>
                </c:pt>
                <c:pt idx="1850">
                  <c:v>72.9998779296875</c:v>
                </c:pt>
                <c:pt idx="1851">
                  <c:v>72.9498291015625</c:v>
                </c:pt>
                <c:pt idx="1852">
                  <c:v>72.8499755859375</c:v>
                </c:pt>
                <c:pt idx="1853">
                  <c:v>72.7999267578125</c:v>
                </c:pt>
                <c:pt idx="1854">
                  <c:v>72.699951171875</c:v>
                </c:pt>
                <c:pt idx="1855">
                  <c:v>72.5999755859375</c:v>
                </c:pt>
                <c:pt idx="1856">
                  <c:v>72.5999755859375</c:v>
                </c:pt>
                <c:pt idx="1857">
                  <c:v>72.5</c:v>
                </c:pt>
                <c:pt idx="1858">
                  <c:v>72.39990234375</c:v>
                </c:pt>
                <c:pt idx="1859">
                  <c:v>72.39990234375</c:v>
                </c:pt>
                <c:pt idx="1860">
                  <c:v>72.2999267578125</c:v>
                </c:pt>
                <c:pt idx="1861">
                  <c:v>72.199951171875</c:v>
                </c:pt>
                <c:pt idx="1862">
                  <c:v>72.14990234375</c:v>
                </c:pt>
                <c:pt idx="1863">
                  <c:v>72.14990234375</c:v>
                </c:pt>
                <c:pt idx="1864">
                  <c:v>72.0499267578125</c:v>
                </c:pt>
                <c:pt idx="1865">
                  <c:v>72</c:v>
                </c:pt>
                <c:pt idx="1866">
                  <c:v>71.949951171875</c:v>
                </c:pt>
                <c:pt idx="1867">
                  <c:v>71.8499755859375</c:v>
                </c:pt>
                <c:pt idx="1868">
                  <c:v>71.75</c:v>
                </c:pt>
                <c:pt idx="1869">
                  <c:v>71.64990234375</c:v>
                </c:pt>
                <c:pt idx="1870">
                  <c:v>71.64990234375</c:v>
                </c:pt>
                <c:pt idx="1871">
                  <c:v>71.5999755859375</c:v>
                </c:pt>
                <c:pt idx="1872">
                  <c:v>71.449951171875</c:v>
                </c:pt>
                <c:pt idx="1873">
                  <c:v>71.449951171875</c:v>
                </c:pt>
                <c:pt idx="1874">
                  <c:v>71.449951171875</c:v>
                </c:pt>
                <c:pt idx="1875">
                  <c:v>71.2999267578125</c:v>
                </c:pt>
                <c:pt idx="1876">
                  <c:v>71.25</c:v>
                </c:pt>
                <c:pt idx="1877">
                  <c:v>71.1500244140625</c:v>
                </c:pt>
                <c:pt idx="1878">
                  <c:v>71.1500244140625</c:v>
                </c:pt>
                <c:pt idx="1879">
                  <c:v>71.0999755859375</c:v>
                </c:pt>
                <c:pt idx="1880">
                  <c:v>71</c:v>
                </c:pt>
                <c:pt idx="1881">
                  <c:v>70.949951171875</c:v>
                </c:pt>
                <c:pt idx="1882">
                  <c:v>70.949951171875</c:v>
                </c:pt>
                <c:pt idx="1883">
                  <c:v>70.89990234375</c:v>
                </c:pt>
                <c:pt idx="1884">
                  <c:v>70.800048828125</c:v>
                </c:pt>
                <c:pt idx="1885">
                  <c:v>70.699951171875</c:v>
                </c:pt>
                <c:pt idx="1886">
                  <c:v>70.6500244140625</c:v>
                </c:pt>
                <c:pt idx="1887">
                  <c:v>70.550048828125</c:v>
                </c:pt>
                <c:pt idx="1888">
                  <c:v>70.5</c:v>
                </c:pt>
                <c:pt idx="1889">
                  <c:v>70.39990234375</c:v>
                </c:pt>
                <c:pt idx="1890">
                  <c:v>70.3499755859375</c:v>
                </c:pt>
                <c:pt idx="1891">
                  <c:v>70.3499755859375</c:v>
                </c:pt>
                <c:pt idx="1892">
                  <c:v>70.25</c:v>
                </c:pt>
                <c:pt idx="1893">
                  <c:v>70.199951171875</c:v>
                </c:pt>
                <c:pt idx="1894">
                  <c:v>70.199951171875</c:v>
                </c:pt>
                <c:pt idx="1895">
                  <c:v>70.050048828125</c:v>
                </c:pt>
                <c:pt idx="1896">
                  <c:v>70.050048828125</c:v>
                </c:pt>
                <c:pt idx="1897">
                  <c:v>70</c:v>
                </c:pt>
                <c:pt idx="1898">
                  <c:v>70</c:v>
                </c:pt>
                <c:pt idx="1899">
                  <c:v>69.8499755859375</c:v>
                </c:pt>
                <c:pt idx="1900">
                  <c:v>69.7501220703125</c:v>
                </c:pt>
                <c:pt idx="1901">
                  <c:v>69.7501220703125</c:v>
                </c:pt>
                <c:pt idx="1902">
                  <c:v>69.6500244140625</c:v>
                </c:pt>
                <c:pt idx="1903">
                  <c:v>69.6500244140625</c:v>
                </c:pt>
                <c:pt idx="1904">
                  <c:v>69.5999755859375</c:v>
                </c:pt>
                <c:pt idx="1905">
                  <c:v>69.5</c:v>
                </c:pt>
                <c:pt idx="1906">
                  <c:v>69.5</c:v>
                </c:pt>
                <c:pt idx="1907">
                  <c:v>69.4000244140625</c:v>
                </c:pt>
                <c:pt idx="1908">
                  <c:v>69.35009765625</c:v>
                </c:pt>
                <c:pt idx="1909">
                  <c:v>69.300048828125</c:v>
                </c:pt>
                <c:pt idx="1910">
                  <c:v>69.1500244140625</c:v>
                </c:pt>
                <c:pt idx="1911">
                  <c:v>69.1500244140625</c:v>
                </c:pt>
                <c:pt idx="1912">
                  <c:v>69.0999755859375</c:v>
                </c:pt>
                <c:pt idx="1913">
                  <c:v>69.0001220703125</c:v>
                </c:pt>
                <c:pt idx="1914">
                  <c:v>68.9500732421875</c:v>
                </c:pt>
                <c:pt idx="1915">
                  <c:v>68.9000244140625</c:v>
                </c:pt>
                <c:pt idx="1916">
                  <c:v>68.800048828125</c:v>
                </c:pt>
                <c:pt idx="1917">
                  <c:v>68.800048828125</c:v>
                </c:pt>
                <c:pt idx="1918">
                  <c:v>68.7000732421875</c:v>
                </c:pt>
                <c:pt idx="1919">
                  <c:v>68.650146484375</c:v>
                </c:pt>
                <c:pt idx="1920">
                  <c:v>68.60009765625</c:v>
                </c:pt>
                <c:pt idx="1921">
                  <c:v>68.550048828125</c:v>
                </c:pt>
                <c:pt idx="1922">
                  <c:v>68.449951171875</c:v>
                </c:pt>
                <c:pt idx="1923">
                  <c:v>68.4000244140625</c:v>
                </c:pt>
                <c:pt idx="1924">
                  <c:v>68.35009765625</c:v>
                </c:pt>
                <c:pt idx="1925">
                  <c:v>68.300048828125</c:v>
                </c:pt>
                <c:pt idx="1926">
                  <c:v>68.300048828125</c:v>
                </c:pt>
                <c:pt idx="1927">
                  <c:v>68.2000732421875</c:v>
                </c:pt>
                <c:pt idx="1928">
                  <c:v>68.2000732421875</c:v>
                </c:pt>
                <c:pt idx="1929">
                  <c:v>68.150146484375</c:v>
                </c:pt>
                <c:pt idx="1930">
                  <c:v>68.150146484375</c:v>
                </c:pt>
                <c:pt idx="1931">
                  <c:v>68.050048828125</c:v>
                </c:pt>
                <c:pt idx="1932">
                  <c:v>68</c:v>
                </c:pt>
                <c:pt idx="1933">
                  <c:v>67.9500732421875</c:v>
                </c:pt>
                <c:pt idx="1934">
                  <c:v>67.900146484375</c:v>
                </c:pt>
                <c:pt idx="1935">
                  <c:v>67.7000732421875</c:v>
                </c:pt>
                <c:pt idx="1936">
                  <c:v>67.650146484375</c:v>
                </c:pt>
                <c:pt idx="1937">
                  <c:v>67.550048828125</c:v>
                </c:pt>
                <c:pt idx="1938">
                  <c:v>67.550048828125</c:v>
                </c:pt>
                <c:pt idx="1939">
                  <c:v>67.4500732421875</c:v>
                </c:pt>
                <c:pt idx="1940">
                  <c:v>67.400146484375</c:v>
                </c:pt>
                <c:pt idx="1941">
                  <c:v>67.400146484375</c:v>
                </c:pt>
                <c:pt idx="1942">
                  <c:v>67.35009765625</c:v>
                </c:pt>
                <c:pt idx="1943">
                  <c:v>67.3001708984375</c:v>
                </c:pt>
                <c:pt idx="1944">
                  <c:v>67.2501220703125</c:v>
                </c:pt>
                <c:pt idx="1945">
                  <c:v>67.2001953125</c:v>
                </c:pt>
                <c:pt idx="1946">
                  <c:v>67.10009765625</c:v>
                </c:pt>
                <c:pt idx="1947">
                  <c:v>67.10009765625</c:v>
                </c:pt>
                <c:pt idx="1948">
                  <c:v>67.0501708984375</c:v>
                </c:pt>
                <c:pt idx="1949">
                  <c:v>67.0501708984375</c:v>
                </c:pt>
                <c:pt idx="1950">
                  <c:v>67.0001220703125</c:v>
                </c:pt>
                <c:pt idx="1951">
                  <c:v>66.9000244140625</c:v>
                </c:pt>
                <c:pt idx="1952">
                  <c:v>66.85009765625</c:v>
                </c:pt>
                <c:pt idx="1953">
                  <c:v>66.7501220703125</c:v>
                </c:pt>
                <c:pt idx="1954">
                  <c:v>66.7000732421875</c:v>
                </c:pt>
                <c:pt idx="1955">
                  <c:v>66.7000732421875</c:v>
                </c:pt>
                <c:pt idx="1956">
                  <c:v>66.650146484375</c:v>
                </c:pt>
                <c:pt idx="1957">
                  <c:v>66.550048828125</c:v>
                </c:pt>
                <c:pt idx="1958">
                  <c:v>66.5001220703125</c:v>
                </c:pt>
                <c:pt idx="1959">
                  <c:v>66.60009765625</c:v>
                </c:pt>
                <c:pt idx="1960">
                  <c:v>66.5</c:v>
                </c:pt>
                <c:pt idx="1961">
                  <c:v>66.4500732421875</c:v>
                </c:pt>
                <c:pt idx="1962">
                  <c:v>66.400146484375</c:v>
                </c:pt>
                <c:pt idx="1963">
                  <c:v>66.300048828125</c:v>
                </c:pt>
                <c:pt idx="1964">
                  <c:v>66.2501220703125</c:v>
                </c:pt>
                <c:pt idx="1965">
                  <c:v>66.150146484375</c:v>
                </c:pt>
                <c:pt idx="1966">
                  <c:v>66.0501708984375</c:v>
                </c:pt>
                <c:pt idx="1967">
                  <c:v>66.1002197265625</c:v>
                </c:pt>
                <c:pt idx="1968">
                  <c:v>66.0001220703125</c:v>
                </c:pt>
                <c:pt idx="1969">
                  <c:v>65.9501953125</c:v>
                </c:pt>
                <c:pt idx="1970">
                  <c:v>65.900146484375</c:v>
                </c:pt>
                <c:pt idx="1971">
                  <c:v>65.900146484375</c:v>
                </c:pt>
                <c:pt idx="1972">
                  <c:v>65.85009765625</c:v>
                </c:pt>
                <c:pt idx="1973">
                  <c:v>65.8001708984375</c:v>
                </c:pt>
                <c:pt idx="1974">
                  <c:v>65.7501220703125</c:v>
                </c:pt>
                <c:pt idx="1975">
                  <c:v>65.7000732421875</c:v>
                </c:pt>
                <c:pt idx="1976">
                  <c:v>65.650146484375</c:v>
                </c:pt>
                <c:pt idx="1977">
                  <c:v>65.4501953125</c:v>
                </c:pt>
                <c:pt idx="1978">
                  <c:v>65.400146484375</c:v>
                </c:pt>
                <c:pt idx="1979">
                  <c:v>65.35009765625</c:v>
                </c:pt>
                <c:pt idx="1980">
                  <c:v>65.3001708984375</c:v>
                </c:pt>
                <c:pt idx="1981">
                  <c:v>65.3001708984375</c:v>
                </c:pt>
                <c:pt idx="1982">
                  <c:v>65.2501220703125</c:v>
                </c:pt>
                <c:pt idx="1983">
                  <c:v>65.2000732421875</c:v>
                </c:pt>
                <c:pt idx="1984">
                  <c:v>65.150146484375</c:v>
                </c:pt>
                <c:pt idx="1985">
                  <c:v>65.150146484375</c:v>
                </c:pt>
                <c:pt idx="1986">
                  <c:v>65.1002197265625</c:v>
                </c:pt>
                <c:pt idx="1987">
                  <c:v>65.0501708984375</c:v>
                </c:pt>
                <c:pt idx="1988">
                  <c:v>64.9500732421875</c:v>
                </c:pt>
                <c:pt idx="1989">
                  <c:v>64.900146484375</c:v>
                </c:pt>
                <c:pt idx="1990">
                  <c:v>64.900146484375</c:v>
                </c:pt>
                <c:pt idx="1991">
                  <c:v>64.8001708984375</c:v>
                </c:pt>
                <c:pt idx="1992">
                  <c:v>64.750244140625</c:v>
                </c:pt>
                <c:pt idx="1993">
                  <c:v>64.750244140625</c:v>
                </c:pt>
                <c:pt idx="1994">
                  <c:v>64.7001953125</c:v>
                </c:pt>
                <c:pt idx="1995">
                  <c:v>64.6002197265625</c:v>
                </c:pt>
                <c:pt idx="1996">
                  <c:v>64.55029296875</c:v>
                </c:pt>
                <c:pt idx="1997">
                  <c:v>64.4501953125</c:v>
                </c:pt>
                <c:pt idx="1998">
                  <c:v>64.400146484375</c:v>
                </c:pt>
                <c:pt idx="1999">
                  <c:v>64.35009765625</c:v>
                </c:pt>
                <c:pt idx="2000">
                  <c:v>64.35009765625</c:v>
                </c:pt>
                <c:pt idx="2001">
                  <c:v>64.250244140625</c:v>
                </c:pt>
                <c:pt idx="2002">
                  <c:v>64.2001953125</c:v>
                </c:pt>
                <c:pt idx="2003">
                  <c:v>64.150146484375</c:v>
                </c:pt>
                <c:pt idx="2004">
                  <c:v>64.0999755859375</c:v>
                </c:pt>
                <c:pt idx="2005">
                  <c:v>64</c:v>
                </c:pt>
                <c:pt idx="2006">
                  <c:v>64</c:v>
                </c:pt>
                <c:pt idx="2007">
                  <c:v>64</c:v>
                </c:pt>
                <c:pt idx="2008">
                  <c:v>63.9500732421875</c:v>
                </c:pt>
                <c:pt idx="2009">
                  <c:v>63.9000244140625</c:v>
                </c:pt>
                <c:pt idx="2010">
                  <c:v>63.800048828125</c:v>
                </c:pt>
                <c:pt idx="2011">
                  <c:v>63.75</c:v>
                </c:pt>
                <c:pt idx="2012">
                  <c:v>63.75</c:v>
                </c:pt>
                <c:pt idx="2013">
                  <c:v>63.6497802734375</c:v>
                </c:pt>
                <c:pt idx="2014">
                  <c:v>63.5498046875</c:v>
                </c:pt>
                <c:pt idx="2015">
                  <c:v>63.5498046875</c:v>
                </c:pt>
                <c:pt idx="2016">
                  <c:v>63.4498291015625</c:v>
                </c:pt>
                <c:pt idx="2017">
                  <c:v>63.4498291015625</c:v>
                </c:pt>
                <c:pt idx="2018">
                  <c:v>63.349853515625</c:v>
                </c:pt>
                <c:pt idx="2019">
                  <c:v>63.1998291015625</c:v>
                </c:pt>
                <c:pt idx="2020">
                  <c:v>63.1998291015625</c:v>
                </c:pt>
                <c:pt idx="2021">
                  <c:v>63.1998291015625</c:v>
                </c:pt>
                <c:pt idx="2022">
                  <c:v>63.0499267578125</c:v>
                </c:pt>
                <c:pt idx="2023">
                  <c:v>63.0499267578125</c:v>
                </c:pt>
                <c:pt idx="2024">
                  <c:v>62.9998779296875</c:v>
                </c:pt>
                <c:pt idx="2025">
                  <c:v>62.9998779296875</c:v>
                </c:pt>
                <c:pt idx="2026">
                  <c:v>62.9998779296875</c:v>
                </c:pt>
                <c:pt idx="2027">
                  <c:v>62.9998779296875</c:v>
                </c:pt>
                <c:pt idx="2028">
                  <c:v>62.8997802734375</c:v>
                </c:pt>
                <c:pt idx="2029">
                  <c:v>62.8997802734375</c:v>
                </c:pt>
                <c:pt idx="2030">
                  <c:v>62.7999267578125</c:v>
                </c:pt>
                <c:pt idx="2031">
                  <c:v>62.6998291015625</c:v>
                </c:pt>
                <c:pt idx="2032">
                  <c:v>62.64990234375</c:v>
                </c:pt>
                <c:pt idx="2033">
                  <c:v>62.64990234375</c:v>
                </c:pt>
                <c:pt idx="2034">
                  <c:v>62.5498046875</c:v>
                </c:pt>
                <c:pt idx="2035">
                  <c:v>62.5498046875</c:v>
                </c:pt>
                <c:pt idx="2036">
                  <c:v>62.4498291015625</c:v>
                </c:pt>
                <c:pt idx="2037">
                  <c:v>62.4498291015625</c:v>
                </c:pt>
                <c:pt idx="2038">
                  <c:v>62.4498291015625</c:v>
                </c:pt>
                <c:pt idx="2039">
                  <c:v>62.349853515625</c:v>
                </c:pt>
                <c:pt idx="2040">
                  <c:v>62.349853515625</c:v>
                </c:pt>
                <c:pt idx="2041">
                  <c:v>62.2498779296875</c:v>
                </c:pt>
                <c:pt idx="2042">
                  <c:v>62.2498779296875</c:v>
                </c:pt>
                <c:pt idx="2043">
                  <c:v>62.14990234375</c:v>
                </c:pt>
                <c:pt idx="2044">
                  <c:v>62.099853515625</c:v>
                </c:pt>
                <c:pt idx="2045">
                  <c:v>62.0498046875</c:v>
                </c:pt>
                <c:pt idx="2046">
                  <c:v>62.0498046875</c:v>
                </c:pt>
                <c:pt idx="2047">
                  <c:v>61.9498291015625</c:v>
                </c:pt>
                <c:pt idx="2048">
                  <c:v>61.849853515625</c:v>
                </c:pt>
                <c:pt idx="2049">
                  <c:v>61.89990234375</c:v>
                </c:pt>
                <c:pt idx="2050">
                  <c:v>61.9498291015625</c:v>
                </c:pt>
                <c:pt idx="2051">
                  <c:v>61.89990234375</c:v>
                </c:pt>
                <c:pt idx="2052">
                  <c:v>61.849853515625</c:v>
                </c:pt>
                <c:pt idx="2053">
                  <c:v>61.7999267578125</c:v>
                </c:pt>
                <c:pt idx="2054">
                  <c:v>61.7999267578125</c:v>
                </c:pt>
                <c:pt idx="2055">
                  <c:v>61.599853515625</c:v>
                </c:pt>
                <c:pt idx="2056">
                  <c:v>61.4998779296875</c:v>
                </c:pt>
                <c:pt idx="2057">
                  <c:v>61.4498291015625</c:v>
                </c:pt>
                <c:pt idx="2058">
                  <c:v>61.349853515625</c:v>
                </c:pt>
                <c:pt idx="2059">
                  <c:v>61.349853515625</c:v>
                </c:pt>
                <c:pt idx="2060">
                  <c:v>61.2498779296875</c:v>
                </c:pt>
                <c:pt idx="2061">
                  <c:v>61.2998046875</c:v>
                </c:pt>
                <c:pt idx="2062">
                  <c:v>61.349853515625</c:v>
                </c:pt>
                <c:pt idx="2063">
                  <c:v>61.2498779296875</c:v>
                </c:pt>
                <c:pt idx="2064">
                  <c:v>61.2498779296875</c:v>
                </c:pt>
                <c:pt idx="2065">
                  <c:v>61.199951171875</c:v>
                </c:pt>
                <c:pt idx="2066">
                  <c:v>61.199951171875</c:v>
                </c:pt>
                <c:pt idx="2067">
                  <c:v>61.099853515625</c:v>
                </c:pt>
                <c:pt idx="2068">
                  <c:v>61.099853515625</c:v>
                </c:pt>
                <c:pt idx="2069">
                  <c:v>60.9998779296875</c:v>
                </c:pt>
                <c:pt idx="2070">
                  <c:v>60.9998779296875</c:v>
                </c:pt>
                <c:pt idx="2071">
                  <c:v>60.949951171875</c:v>
                </c:pt>
                <c:pt idx="2072">
                  <c:v>60.89990234375</c:v>
                </c:pt>
                <c:pt idx="2073">
                  <c:v>60.7999267578125</c:v>
                </c:pt>
                <c:pt idx="2074">
                  <c:v>60.7999267578125</c:v>
                </c:pt>
                <c:pt idx="2075">
                  <c:v>60.7999267578125</c:v>
                </c:pt>
                <c:pt idx="2076">
                  <c:v>60.699951171875</c:v>
                </c:pt>
                <c:pt idx="2077">
                  <c:v>60.699951171875</c:v>
                </c:pt>
                <c:pt idx="2078">
                  <c:v>60.64990234375</c:v>
                </c:pt>
                <c:pt idx="2079">
                  <c:v>60.5999755859375</c:v>
                </c:pt>
                <c:pt idx="2080">
                  <c:v>60.5499267578125</c:v>
                </c:pt>
                <c:pt idx="2081">
                  <c:v>60.4998779296875</c:v>
                </c:pt>
                <c:pt idx="2082">
                  <c:v>60.449951171875</c:v>
                </c:pt>
                <c:pt idx="2083">
                  <c:v>60.39990234375</c:v>
                </c:pt>
                <c:pt idx="2084">
                  <c:v>60.349853515625</c:v>
                </c:pt>
                <c:pt idx="2085">
                  <c:v>60.25</c:v>
                </c:pt>
                <c:pt idx="2086">
                  <c:v>60.1500244140625</c:v>
                </c:pt>
                <c:pt idx="2087">
                  <c:v>60.1500244140625</c:v>
                </c:pt>
                <c:pt idx="2088">
                  <c:v>60.0999755859375</c:v>
                </c:pt>
                <c:pt idx="2089">
                  <c:v>60.0499267578125</c:v>
                </c:pt>
                <c:pt idx="2090">
                  <c:v>59.9998779296875</c:v>
                </c:pt>
                <c:pt idx="2091">
                  <c:v>59.9498291015625</c:v>
                </c:pt>
                <c:pt idx="2092">
                  <c:v>59.949951171875</c:v>
                </c:pt>
                <c:pt idx="2093">
                  <c:v>59.89990234375</c:v>
                </c:pt>
                <c:pt idx="2094">
                  <c:v>59.89990234375</c:v>
                </c:pt>
                <c:pt idx="2095">
                  <c:v>59.849853515625</c:v>
                </c:pt>
                <c:pt idx="2096">
                  <c:v>59.7999267578125</c:v>
                </c:pt>
                <c:pt idx="2097">
                  <c:v>59.75</c:v>
                </c:pt>
                <c:pt idx="2098">
                  <c:v>59.699951171875</c:v>
                </c:pt>
                <c:pt idx="2099">
                  <c:v>59.6500244140625</c:v>
                </c:pt>
                <c:pt idx="2100">
                  <c:v>59.5999755859375</c:v>
                </c:pt>
                <c:pt idx="2101">
                  <c:v>59.5499267578125</c:v>
                </c:pt>
                <c:pt idx="2102">
                  <c:v>59.5499267578125</c:v>
                </c:pt>
                <c:pt idx="2103">
                  <c:v>59.4498291015625</c:v>
                </c:pt>
                <c:pt idx="2104">
                  <c:v>59.4998779296875</c:v>
                </c:pt>
                <c:pt idx="2105">
                  <c:v>59.449951171875</c:v>
                </c:pt>
                <c:pt idx="2106">
                  <c:v>59.39990234375</c:v>
                </c:pt>
                <c:pt idx="2107">
                  <c:v>59.39990234375</c:v>
                </c:pt>
                <c:pt idx="2108">
                  <c:v>59.25</c:v>
                </c:pt>
                <c:pt idx="2109">
                  <c:v>59.199951171875</c:v>
                </c:pt>
                <c:pt idx="2110">
                  <c:v>59.1500244140625</c:v>
                </c:pt>
                <c:pt idx="2111">
                  <c:v>59.14990234375</c:v>
                </c:pt>
                <c:pt idx="2112">
                  <c:v>59.050048828125</c:v>
                </c:pt>
                <c:pt idx="2113">
                  <c:v>59.050048828125</c:v>
                </c:pt>
                <c:pt idx="2114">
                  <c:v>59</c:v>
                </c:pt>
                <c:pt idx="2115">
                  <c:v>58.949951171875</c:v>
                </c:pt>
                <c:pt idx="2116">
                  <c:v>58.9000244140625</c:v>
                </c:pt>
                <c:pt idx="2117">
                  <c:v>58.9000244140625</c:v>
                </c:pt>
                <c:pt idx="2118">
                  <c:v>58.7999267578125</c:v>
                </c:pt>
                <c:pt idx="2119">
                  <c:v>58.7999267578125</c:v>
                </c:pt>
                <c:pt idx="2120">
                  <c:v>58.7999267578125</c:v>
                </c:pt>
                <c:pt idx="2121">
                  <c:v>58.699951171875</c:v>
                </c:pt>
                <c:pt idx="2122">
                  <c:v>58.64990234375</c:v>
                </c:pt>
                <c:pt idx="2123">
                  <c:v>58.64990234375</c:v>
                </c:pt>
                <c:pt idx="2124">
                  <c:v>58.550048828125</c:v>
                </c:pt>
                <c:pt idx="2125">
                  <c:v>58.5</c:v>
                </c:pt>
                <c:pt idx="2126">
                  <c:v>58.449951171875</c:v>
                </c:pt>
                <c:pt idx="2127">
                  <c:v>58.449951171875</c:v>
                </c:pt>
                <c:pt idx="2128">
                  <c:v>58.449951171875</c:v>
                </c:pt>
                <c:pt idx="2129">
                  <c:v>58.4000244140625</c:v>
                </c:pt>
                <c:pt idx="2130">
                  <c:v>58.4000244140625</c:v>
                </c:pt>
                <c:pt idx="2131">
                  <c:v>58.3499755859375</c:v>
                </c:pt>
                <c:pt idx="2132">
                  <c:v>58.2999267578125</c:v>
                </c:pt>
                <c:pt idx="2133">
                  <c:v>58.2000732421875</c:v>
                </c:pt>
                <c:pt idx="2134">
                  <c:v>58.0999755859375</c:v>
                </c:pt>
                <c:pt idx="2135">
                  <c:v>58.0499267578125</c:v>
                </c:pt>
                <c:pt idx="2136">
                  <c:v>57.9998779296875</c:v>
                </c:pt>
                <c:pt idx="2137">
                  <c:v>57.9998779296875</c:v>
                </c:pt>
                <c:pt idx="2138">
                  <c:v>57.9000244140625</c:v>
                </c:pt>
                <c:pt idx="2139">
                  <c:v>57.9000244140625</c:v>
                </c:pt>
                <c:pt idx="2140">
                  <c:v>57.949951171875</c:v>
                </c:pt>
                <c:pt idx="2141">
                  <c:v>57.8499755859375</c:v>
                </c:pt>
                <c:pt idx="2142">
                  <c:v>57.8499755859375</c:v>
                </c:pt>
                <c:pt idx="2143">
                  <c:v>57.7999267578125</c:v>
                </c:pt>
                <c:pt idx="2144">
                  <c:v>57.75</c:v>
                </c:pt>
                <c:pt idx="2145">
                  <c:v>57.7000732421875</c:v>
                </c:pt>
                <c:pt idx="2146">
                  <c:v>57.7000732421875</c:v>
                </c:pt>
                <c:pt idx="2147">
                  <c:v>57.5999755859375</c:v>
                </c:pt>
                <c:pt idx="2148">
                  <c:v>57.5999755859375</c:v>
                </c:pt>
                <c:pt idx="2149">
                  <c:v>57.5</c:v>
                </c:pt>
                <c:pt idx="2150">
                  <c:v>57.449951171875</c:v>
                </c:pt>
                <c:pt idx="2151">
                  <c:v>57.449951171875</c:v>
                </c:pt>
                <c:pt idx="2152">
                  <c:v>57.3499755859375</c:v>
                </c:pt>
                <c:pt idx="2153">
                  <c:v>57.3499755859375</c:v>
                </c:pt>
                <c:pt idx="2154">
                  <c:v>57.25</c:v>
                </c:pt>
                <c:pt idx="2155">
                  <c:v>57.25</c:v>
                </c:pt>
                <c:pt idx="2156">
                  <c:v>57.199951171875</c:v>
                </c:pt>
                <c:pt idx="2157">
                  <c:v>57.199951171875</c:v>
                </c:pt>
                <c:pt idx="2158">
                  <c:v>57.2000732421875</c:v>
                </c:pt>
                <c:pt idx="2159">
                  <c:v>57.25</c:v>
                </c:pt>
                <c:pt idx="2160">
                  <c:v>57.2000732421875</c:v>
                </c:pt>
                <c:pt idx="2161">
                  <c:v>57.1500244140625</c:v>
                </c:pt>
                <c:pt idx="2162">
                  <c:v>57.0999755859375</c:v>
                </c:pt>
                <c:pt idx="2163">
                  <c:v>57.050048828125</c:v>
                </c:pt>
                <c:pt idx="2164">
                  <c:v>56.9000244140625</c:v>
                </c:pt>
                <c:pt idx="2165">
                  <c:v>56.9000244140625</c:v>
                </c:pt>
                <c:pt idx="2166">
                  <c:v>56.8499755859375</c:v>
                </c:pt>
                <c:pt idx="2167">
                  <c:v>56.8499755859375</c:v>
                </c:pt>
                <c:pt idx="2168">
                  <c:v>56.800048828125</c:v>
                </c:pt>
                <c:pt idx="2169">
                  <c:v>56.75</c:v>
                </c:pt>
                <c:pt idx="2170">
                  <c:v>56.800048828125</c:v>
                </c:pt>
                <c:pt idx="2171">
                  <c:v>56.699951171875</c:v>
                </c:pt>
                <c:pt idx="2172">
                  <c:v>56.6500244140625</c:v>
                </c:pt>
                <c:pt idx="2173">
                  <c:v>56.60009765625</c:v>
                </c:pt>
                <c:pt idx="2174">
                  <c:v>56.550048828125</c:v>
                </c:pt>
                <c:pt idx="2175">
                  <c:v>56.550048828125</c:v>
                </c:pt>
                <c:pt idx="2176">
                  <c:v>56.5</c:v>
                </c:pt>
                <c:pt idx="2177">
                  <c:v>56.449951171875</c:v>
                </c:pt>
                <c:pt idx="2178">
                  <c:v>56.449951171875</c:v>
                </c:pt>
                <c:pt idx="2179">
                  <c:v>56.35009765625</c:v>
                </c:pt>
                <c:pt idx="2180">
                  <c:v>56.35009765625</c:v>
                </c:pt>
                <c:pt idx="2181">
                  <c:v>56.300048828125</c:v>
                </c:pt>
                <c:pt idx="2182">
                  <c:v>56.25</c:v>
                </c:pt>
                <c:pt idx="2183">
                  <c:v>56.2000732421875</c:v>
                </c:pt>
                <c:pt idx="2184">
                  <c:v>56.1500244140625</c:v>
                </c:pt>
                <c:pt idx="2185">
                  <c:v>56.0999755859375</c:v>
                </c:pt>
                <c:pt idx="2186">
                  <c:v>56.050048828125</c:v>
                </c:pt>
                <c:pt idx="2187">
                  <c:v>56.0001220703125</c:v>
                </c:pt>
                <c:pt idx="2188">
                  <c:v>55.9000244140625</c:v>
                </c:pt>
                <c:pt idx="2189">
                  <c:v>55.9000244140625</c:v>
                </c:pt>
                <c:pt idx="2190">
                  <c:v>55.9000244140625</c:v>
                </c:pt>
                <c:pt idx="2191">
                  <c:v>55.8499755859375</c:v>
                </c:pt>
                <c:pt idx="2192">
                  <c:v>55.8499755859375</c:v>
                </c:pt>
                <c:pt idx="2193">
                  <c:v>55.800048828125</c:v>
                </c:pt>
                <c:pt idx="2194">
                  <c:v>55.85009765625</c:v>
                </c:pt>
                <c:pt idx="2195">
                  <c:v>55.85009765625</c:v>
                </c:pt>
                <c:pt idx="2196">
                  <c:v>55.800048828125</c:v>
                </c:pt>
                <c:pt idx="2197">
                  <c:v>55.75</c:v>
                </c:pt>
                <c:pt idx="2198">
                  <c:v>55.75</c:v>
                </c:pt>
                <c:pt idx="2199">
                  <c:v>55.7000732421875</c:v>
                </c:pt>
                <c:pt idx="2200">
                  <c:v>55.60009765625</c:v>
                </c:pt>
                <c:pt idx="2201">
                  <c:v>55.5</c:v>
                </c:pt>
                <c:pt idx="2202">
                  <c:v>55.5</c:v>
                </c:pt>
                <c:pt idx="2203">
                  <c:v>55.449951171875</c:v>
                </c:pt>
                <c:pt idx="2204">
                  <c:v>55.4000244140625</c:v>
                </c:pt>
                <c:pt idx="2205">
                  <c:v>55.35009765625</c:v>
                </c:pt>
                <c:pt idx="2206">
                  <c:v>55.300048828125</c:v>
                </c:pt>
                <c:pt idx="2207">
                  <c:v>55.4000244140625</c:v>
                </c:pt>
                <c:pt idx="2208">
                  <c:v>55.300048828125</c:v>
                </c:pt>
                <c:pt idx="2209">
                  <c:v>55.300048828125</c:v>
                </c:pt>
                <c:pt idx="2210">
                  <c:v>55.2501220703125</c:v>
                </c:pt>
                <c:pt idx="2211">
                  <c:v>55.2000732421875</c:v>
                </c:pt>
                <c:pt idx="2212">
                  <c:v>55.2000732421875</c:v>
                </c:pt>
                <c:pt idx="2213">
                  <c:v>55.150146484375</c:v>
                </c:pt>
                <c:pt idx="2214">
                  <c:v>55.050048828125</c:v>
                </c:pt>
                <c:pt idx="2215">
                  <c:v>55.050048828125</c:v>
                </c:pt>
                <c:pt idx="2216">
                  <c:v>55.050048828125</c:v>
                </c:pt>
                <c:pt idx="2217">
                  <c:v>55</c:v>
                </c:pt>
                <c:pt idx="2218">
                  <c:v>55</c:v>
                </c:pt>
                <c:pt idx="2219">
                  <c:v>54.9500732421875</c:v>
                </c:pt>
                <c:pt idx="2220">
                  <c:v>54.900146484375</c:v>
                </c:pt>
                <c:pt idx="2221">
                  <c:v>54.900146484375</c:v>
                </c:pt>
                <c:pt idx="2222">
                  <c:v>54.800048828125</c:v>
                </c:pt>
                <c:pt idx="2223">
                  <c:v>54.800048828125</c:v>
                </c:pt>
                <c:pt idx="2224">
                  <c:v>54.7000732421875</c:v>
                </c:pt>
                <c:pt idx="2225">
                  <c:v>54.7000732421875</c:v>
                </c:pt>
                <c:pt idx="2226">
                  <c:v>54.60009765625</c:v>
                </c:pt>
                <c:pt idx="2227">
                  <c:v>54.5501708984375</c:v>
                </c:pt>
                <c:pt idx="2228">
                  <c:v>54.5501708984375</c:v>
                </c:pt>
                <c:pt idx="2229">
                  <c:v>54.5001220703125</c:v>
                </c:pt>
                <c:pt idx="2230">
                  <c:v>54.5001220703125</c:v>
                </c:pt>
                <c:pt idx="2231">
                  <c:v>54.4500732421875</c:v>
                </c:pt>
                <c:pt idx="2232">
                  <c:v>54.4000244140625</c:v>
                </c:pt>
                <c:pt idx="2233">
                  <c:v>54.35009765625</c:v>
                </c:pt>
                <c:pt idx="2234">
                  <c:v>54.3001708984375</c:v>
                </c:pt>
                <c:pt idx="2235">
                  <c:v>54.300048828125</c:v>
                </c:pt>
                <c:pt idx="2236">
                  <c:v>54.3001708984375</c:v>
                </c:pt>
                <c:pt idx="2237">
                  <c:v>54.35009765625</c:v>
                </c:pt>
                <c:pt idx="2238">
                  <c:v>54.300048828125</c:v>
                </c:pt>
                <c:pt idx="2239">
                  <c:v>54.2501220703125</c:v>
                </c:pt>
                <c:pt idx="2240">
                  <c:v>54.2501220703125</c:v>
                </c:pt>
                <c:pt idx="2241">
                  <c:v>54.2000732421875</c:v>
                </c:pt>
                <c:pt idx="2242">
                  <c:v>54.1500244140625</c:v>
                </c:pt>
                <c:pt idx="2243">
                  <c:v>54.050048828125</c:v>
                </c:pt>
                <c:pt idx="2244">
                  <c:v>53.9500732421875</c:v>
                </c:pt>
                <c:pt idx="2245">
                  <c:v>53.9500732421875</c:v>
                </c:pt>
                <c:pt idx="2246">
                  <c:v>53.9500732421875</c:v>
                </c:pt>
                <c:pt idx="2247">
                  <c:v>53.85009765625</c:v>
                </c:pt>
                <c:pt idx="2248">
                  <c:v>53.85009765625</c:v>
                </c:pt>
                <c:pt idx="2249">
                  <c:v>53.800048828125</c:v>
                </c:pt>
                <c:pt idx="2250">
                  <c:v>53.7001953125</c:v>
                </c:pt>
                <c:pt idx="2251">
                  <c:v>53.7001953125</c:v>
                </c:pt>
                <c:pt idx="2252">
                  <c:v>53.7001953125</c:v>
                </c:pt>
                <c:pt idx="2253">
                  <c:v>53.60009765625</c:v>
                </c:pt>
                <c:pt idx="2254">
                  <c:v>53.650146484375</c:v>
                </c:pt>
                <c:pt idx="2255">
                  <c:v>53.7000732421875</c:v>
                </c:pt>
                <c:pt idx="2256">
                  <c:v>53.7000732421875</c:v>
                </c:pt>
                <c:pt idx="2257">
                  <c:v>53.650146484375</c:v>
                </c:pt>
                <c:pt idx="2258">
                  <c:v>53.650146484375</c:v>
                </c:pt>
                <c:pt idx="2259">
                  <c:v>53.6002197265625</c:v>
                </c:pt>
                <c:pt idx="2260">
                  <c:v>53.5501708984375</c:v>
                </c:pt>
                <c:pt idx="2261">
                  <c:v>53.500244140625</c:v>
                </c:pt>
                <c:pt idx="2262">
                  <c:v>53.4501953125</c:v>
                </c:pt>
                <c:pt idx="2263">
                  <c:v>53.400146484375</c:v>
                </c:pt>
                <c:pt idx="2264">
                  <c:v>53.400146484375</c:v>
                </c:pt>
                <c:pt idx="2265">
                  <c:v>53.35009765625</c:v>
                </c:pt>
                <c:pt idx="2266">
                  <c:v>53.300048828125</c:v>
                </c:pt>
                <c:pt idx="2267">
                  <c:v>53.300048828125</c:v>
                </c:pt>
                <c:pt idx="2268">
                  <c:v>53.2501220703125</c:v>
                </c:pt>
                <c:pt idx="2269">
                  <c:v>53.2501220703125</c:v>
                </c:pt>
                <c:pt idx="2270">
                  <c:v>53.2000732421875</c:v>
                </c:pt>
                <c:pt idx="2271">
                  <c:v>53.150146484375</c:v>
                </c:pt>
                <c:pt idx="2272">
                  <c:v>53.150146484375</c:v>
                </c:pt>
                <c:pt idx="2273">
                  <c:v>53.10009765625</c:v>
                </c:pt>
                <c:pt idx="2274">
                  <c:v>53.0501708984375</c:v>
                </c:pt>
                <c:pt idx="2275">
                  <c:v>53.000244140625</c:v>
                </c:pt>
                <c:pt idx="2276">
                  <c:v>53.000244140625</c:v>
                </c:pt>
                <c:pt idx="2277">
                  <c:v>52.900146484375</c:v>
                </c:pt>
                <c:pt idx="2278">
                  <c:v>52.9501953125</c:v>
                </c:pt>
                <c:pt idx="2279">
                  <c:v>52.9501953125</c:v>
                </c:pt>
                <c:pt idx="2280">
                  <c:v>52.9500732421875</c:v>
                </c:pt>
                <c:pt idx="2281">
                  <c:v>52.85009765625</c:v>
                </c:pt>
                <c:pt idx="2282">
                  <c:v>52.7999267578125</c:v>
                </c:pt>
                <c:pt idx="2283">
                  <c:v>52.7999267578125</c:v>
                </c:pt>
                <c:pt idx="2284">
                  <c:v>52.7999267578125</c:v>
                </c:pt>
                <c:pt idx="2285">
                  <c:v>52.6500244140625</c:v>
                </c:pt>
                <c:pt idx="2286">
                  <c:v>52.5999755859375</c:v>
                </c:pt>
                <c:pt idx="2287">
                  <c:v>52.5499267578125</c:v>
                </c:pt>
                <c:pt idx="2288">
                  <c:v>52.5499267578125</c:v>
                </c:pt>
                <c:pt idx="2289">
                  <c:v>52.5499267578125</c:v>
                </c:pt>
                <c:pt idx="2290">
                  <c:v>52.4998779296875</c:v>
                </c:pt>
                <c:pt idx="2291">
                  <c:v>52.5499267578125</c:v>
                </c:pt>
                <c:pt idx="2292">
                  <c:v>52.449951171875</c:v>
                </c:pt>
                <c:pt idx="2293">
                  <c:v>52.449951171875</c:v>
                </c:pt>
                <c:pt idx="2294">
                  <c:v>52.4000244140625</c:v>
                </c:pt>
                <c:pt idx="2295">
                  <c:v>52.3499755859375</c:v>
                </c:pt>
                <c:pt idx="2296">
                  <c:v>52.3499755859375</c:v>
                </c:pt>
                <c:pt idx="2297">
                  <c:v>52.300048828125</c:v>
                </c:pt>
                <c:pt idx="2298">
                  <c:v>52.25</c:v>
                </c:pt>
                <c:pt idx="2299">
                  <c:v>52.199951171875</c:v>
                </c:pt>
                <c:pt idx="2300">
                  <c:v>52.25</c:v>
                </c:pt>
                <c:pt idx="2301">
                  <c:v>52.14990234375</c:v>
                </c:pt>
                <c:pt idx="2302">
                  <c:v>52.14990234375</c:v>
                </c:pt>
                <c:pt idx="2303">
                  <c:v>52.1500244140625</c:v>
                </c:pt>
                <c:pt idx="2304">
                  <c:v>52.0499267578125</c:v>
                </c:pt>
                <c:pt idx="2305">
                  <c:v>52.0499267578125</c:v>
                </c:pt>
                <c:pt idx="2306">
                  <c:v>51.949951171875</c:v>
                </c:pt>
                <c:pt idx="2307">
                  <c:v>52</c:v>
                </c:pt>
                <c:pt idx="2308">
                  <c:v>51.949951171875</c:v>
                </c:pt>
                <c:pt idx="2309">
                  <c:v>51.949951171875</c:v>
                </c:pt>
                <c:pt idx="2310">
                  <c:v>51.7999267578125</c:v>
                </c:pt>
                <c:pt idx="2311">
                  <c:v>51.7999267578125</c:v>
                </c:pt>
                <c:pt idx="2312">
                  <c:v>51.75</c:v>
                </c:pt>
                <c:pt idx="2313">
                  <c:v>51.7000732421875</c:v>
                </c:pt>
                <c:pt idx="2314">
                  <c:v>51.7000732421875</c:v>
                </c:pt>
                <c:pt idx="2315">
                  <c:v>51.7000732421875</c:v>
                </c:pt>
                <c:pt idx="2316">
                  <c:v>51.75</c:v>
                </c:pt>
                <c:pt idx="2317">
                  <c:v>51.75</c:v>
                </c:pt>
                <c:pt idx="2318">
                  <c:v>51.7000732421875</c:v>
                </c:pt>
                <c:pt idx="2319">
                  <c:v>51.6500244140625</c:v>
                </c:pt>
                <c:pt idx="2320">
                  <c:v>51.5999755859375</c:v>
                </c:pt>
                <c:pt idx="2321">
                  <c:v>51.5999755859375</c:v>
                </c:pt>
                <c:pt idx="2322">
                  <c:v>51.5499267578125</c:v>
                </c:pt>
                <c:pt idx="2323">
                  <c:v>51.5</c:v>
                </c:pt>
                <c:pt idx="2324">
                  <c:v>51.5</c:v>
                </c:pt>
                <c:pt idx="2325">
                  <c:v>51.5</c:v>
                </c:pt>
                <c:pt idx="2326">
                  <c:v>51.4000244140625</c:v>
                </c:pt>
                <c:pt idx="2327">
                  <c:v>51.4000244140625</c:v>
                </c:pt>
                <c:pt idx="2328">
                  <c:v>51.3499755859375</c:v>
                </c:pt>
                <c:pt idx="2329">
                  <c:v>51.3499755859375</c:v>
                </c:pt>
                <c:pt idx="2330">
                  <c:v>51.300048828125</c:v>
                </c:pt>
                <c:pt idx="2331">
                  <c:v>51.300048828125</c:v>
                </c:pt>
                <c:pt idx="2332">
                  <c:v>51.199951171875</c:v>
                </c:pt>
                <c:pt idx="2333">
                  <c:v>51.1500244140625</c:v>
                </c:pt>
                <c:pt idx="2334">
                  <c:v>51.1500244140625</c:v>
                </c:pt>
                <c:pt idx="2335">
                  <c:v>51.1500244140625</c:v>
                </c:pt>
                <c:pt idx="2336">
                  <c:v>51.1500244140625</c:v>
                </c:pt>
                <c:pt idx="2337">
                  <c:v>51.0999755859375</c:v>
                </c:pt>
                <c:pt idx="2338">
                  <c:v>51.0999755859375</c:v>
                </c:pt>
                <c:pt idx="2339">
                  <c:v>51.0999755859375</c:v>
                </c:pt>
                <c:pt idx="2340">
                  <c:v>51</c:v>
                </c:pt>
                <c:pt idx="2341">
                  <c:v>50.949951171875</c:v>
                </c:pt>
                <c:pt idx="2342">
                  <c:v>50.9000244140625</c:v>
                </c:pt>
                <c:pt idx="2343">
                  <c:v>50.9000244140625</c:v>
                </c:pt>
                <c:pt idx="2344">
                  <c:v>50.85009765625</c:v>
                </c:pt>
                <c:pt idx="2345">
                  <c:v>50.85009765625</c:v>
                </c:pt>
                <c:pt idx="2346">
                  <c:v>50.800048828125</c:v>
                </c:pt>
                <c:pt idx="2347">
                  <c:v>50.800048828125</c:v>
                </c:pt>
                <c:pt idx="2348">
                  <c:v>50.699951171875</c:v>
                </c:pt>
                <c:pt idx="2349">
                  <c:v>50.699951171875</c:v>
                </c:pt>
                <c:pt idx="2350">
                  <c:v>50.699951171875</c:v>
                </c:pt>
                <c:pt idx="2351">
                  <c:v>50.60009765625</c:v>
                </c:pt>
                <c:pt idx="2352">
                  <c:v>50.60009765625</c:v>
                </c:pt>
                <c:pt idx="2353">
                  <c:v>50.550048828125</c:v>
                </c:pt>
                <c:pt idx="2354">
                  <c:v>50.550048828125</c:v>
                </c:pt>
                <c:pt idx="2355">
                  <c:v>50.550048828125</c:v>
                </c:pt>
                <c:pt idx="2356">
                  <c:v>50.449951171875</c:v>
                </c:pt>
                <c:pt idx="2357">
                  <c:v>50.449951171875</c:v>
                </c:pt>
                <c:pt idx="2358">
                  <c:v>50.449951171875</c:v>
                </c:pt>
                <c:pt idx="2359">
                  <c:v>50.4000244140625</c:v>
                </c:pt>
                <c:pt idx="2360">
                  <c:v>50.35009765625</c:v>
                </c:pt>
                <c:pt idx="2361">
                  <c:v>50.35009765625</c:v>
                </c:pt>
                <c:pt idx="2362">
                  <c:v>50.35009765625</c:v>
                </c:pt>
                <c:pt idx="2363">
                  <c:v>50.300048828125</c:v>
                </c:pt>
                <c:pt idx="2364">
                  <c:v>50.300048828125</c:v>
                </c:pt>
                <c:pt idx="2365">
                  <c:v>50.300048828125</c:v>
                </c:pt>
                <c:pt idx="2366">
                  <c:v>50.25</c:v>
                </c:pt>
                <c:pt idx="2367">
                  <c:v>50.199951171875</c:v>
                </c:pt>
                <c:pt idx="2368">
                  <c:v>50.199951171875</c:v>
                </c:pt>
                <c:pt idx="2369">
                  <c:v>50.1500244140625</c:v>
                </c:pt>
                <c:pt idx="2370">
                  <c:v>50.0999755859375</c:v>
                </c:pt>
                <c:pt idx="2371">
                  <c:v>50</c:v>
                </c:pt>
                <c:pt idx="2372">
                  <c:v>50</c:v>
                </c:pt>
                <c:pt idx="2373">
                  <c:v>50</c:v>
                </c:pt>
                <c:pt idx="2374">
                  <c:v>49.9000244140625</c:v>
                </c:pt>
                <c:pt idx="2375">
                  <c:v>49.9000244140625</c:v>
                </c:pt>
                <c:pt idx="2376">
                  <c:v>49.8499755859375</c:v>
                </c:pt>
                <c:pt idx="2377">
                  <c:v>49.8499755859375</c:v>
                </c:pt>
                <c:pt idx="2378">
                  <c:v>49.800048828125</c:v>
                </c:pt>
                <c:pt idx="2379">
                  <c:v>49.7501220703125</c:v>
                </c:pt>
                <c:pt idx="2380">
                  <c:v>49.7501220703125</c:v>
                </c:pt>
                <c:pt idx="2381">
                  <c:v>49.7501220703125</c:v>
                </c:pt>
                <c:pt idx="2382">
                  <c:v>49.85009765625</c:v>
                </c:pt>
                <c:pt idx="2383">
                  <c:v>49.9000244140625</c:v>
                </c:pt>
                <c:pt idx="2384">
                  <c:v>49.800048828125</c:v>
                </c:pt>
                <c:pt idx="2385">
                  <c:v>49.7501220703125</c:v>
                </c:pt>
                <c:pt idx="2386">
                  <c:v>49.7501220703125</c:v>
                </c:pt>
                <c:pt idx="2387">
                  <c:v>49.7000732421875</c:v>
                </c:pt>
                <c:pt idx="2388">
                  <c:v>49.550048828125</c:v>
                </c:pt>
                <c:pt idx="2389">
                  <c:v>49.550048828125</c:v>
                </c:pt>
                <c:pt idx="2390">
                  <c:v>49.550048828125</c:v>
                </c:pt>
                <c:pt idx="2391">
                  <c:v>49.550048828125</c:v>
                </c:pt>
                <c:pt idx="2392">
                  <c:v>49.5</c:v>
                </c:pt>
                <c:pt idx="2393">
                  <c:v>49.5001220703125</c:v>
                </c:pt>
                <c:pt idx="2394">
                  <c:v>49.4500732421875</c:v>
                </c:pt>
                <c:pt idx="2395">
                  <c:v>49.4000244140625</c:v>
                </c:pt>
                <c:pt idx="2396">
                  <c:v>49.4000244140625</c:v>
                </c:pt>
                <c:pt idx="2397">
                  <c:v>49.35009765625</c:v>
                </c:pt>
                <c:pt idx="2398">
                  <c:v>49.35009765625</c:v>
                </c:pt>
                <c:pt idx="2399">
                  <c:v>49.25</c:v>
                </c:pt>
                <c:pt idx="2400">
                  <c:v>49.3499755859375</c:v>
                </c:pt>
                <c:pt idx="2401">
                  <c:v>49.300048828125</c:v>
                </c:pt>
                <c:pt idx="2402">
                  <c:v>49.300048828125</c:v>
                </c:pt>
                <c:pt idx="2403">
                  <c:v>49.300048828125</c:v>
                </c:pt>
                <c:pt idx="2404">
                  <c:v>49.2501220703125</c:v>
                </c:pt>
                <c:pt idx="2405">
                  <c:v>49.2501220703125</c:v>
                </c:pt>
                <c:pt idx="2406">
                  <c:v>49.2501220703125</c:v>
                </c:pt>
                <c:pt idx="2407">
                  <c:v>49.050048828125</c:v>
                </c:pt>
                <c:pt idx="2408">
                  <c:v>49</c:v>
                </c:pt>
                <c:pt idx="2409">
                  <c:v>49</c:v>
                </c:pt>
                <c:pt idx="2410">
                  <c:v>48.9500732421875</c:v>
                </c:pt>
                <c:pt idx="2411">
                  <c:v>48.9500732421875</c:v>
                </c:pt>
                <c:pt idx="2412">
                  <c:v>48.9500732421875</c:v>
                </c:pt>
                <c:pt idx="2413">
                  <c:v>48.9498291015625</c:v>
                </c:pt>
                <c:pt idx="2414">
                  <c:v>48.849853515625</c:v>
                </c:pt>
                <c:pt idx="2415">
                  <c:v>48.849853515625</c:v>
                </c:pt>
                <c:pt idx="2416">
                  <c:v>48.849853515625</c:v>
                </c:pt>
                <c:pt idx="2417">
                  <c:v>48.900146484375</c:v>
                </c:pt>
                <c:pt idx="2418">
                  <c:v>48.7998046875</c:v>
                </c:pt>
                <c:pt idx="2419">
                  <c:v>48.7998046875</c:v>
                </c:pt>
                <c:pt idx="2420">
                  <c:v>48.7498779296875</c:v>
                </c:pt>
                <c:pt idx="2421">
                  <c:v>48.699951171875</c:v>
                </c:pt>
                <c:pt idx="2422">
                  <c:v>48.699951171875</c:v>
                </c:pt>
                <c:pt idx="2423">
                  <c:v>48.64990234375</c:v>
                </c:pt>
                <c:pt idx="2424">
                  <c:v>48.599853515625</c:v>
                </c:pt>
                <c:pt idx="2425">
                  <c:v>48.599853515625</c:v>
                </c:pt>
                <c:pt idx="2426">
                  <c:v>48.599853515625</c:v>
                </c:pt>
                <c:pt idx="2427">
                  <c:v>48.5498046875</c:v>
                </c:pt>
                <c:pt idx="2428">
                  <c:v>48.5498046875</c:v>
                </c:pt>
                <c:pt idx="2429">
                  <c:v>48.4998779296875</c:v>
                </c:pt>
                <c:pt idx="2430">
                  <c:v>48.4498291015625</c:v>
                </c:pt>
                <c:pt idx="2431">
                  <c:v>48.449951171875</c:v>
                </c:pt>
                <c:pt idx="2432">
                  <c:v>48.39990234375</c:v>
                </c:pt>
                <c:pt idx="2433">
                  <c:v>48.39990234375</c:v>
                </c:pt>
                <c:pt idx="2434">
                  <c:v>48.39990234375</c:v>
                </c:pt>
                <c:pt idx="2435">
                  <c:v>48.349853515625</c:v>
                </c:pt>
                <c:pt idx="2436">
                  <c:v>48.2998046875</c:v>
                </c:pt>
                <c:pt idx="2437">
                  <c:v>48.2998046875</c:v>
                </c:pt>
                <c:pt idx="2438">
                  <c:v>48.2498779296875</c:v>
                </c:pt>
                <c:pt idx="2439">
                  <c:v>48.199951171875</c:v>
                </c:pt>
                <c:pt idx="2440">
                  <c:v>48.199951171875</c:v>
                </c:pt>
                <c:pt idx="2441">
                  <c:v>48.199951171875</c:v>
                </c:pt>
                <c:pt idx="2442">
                  <c:v>48.1998291015625</c:v>
                </c:pt>
                <c:pt idx="2443">
                  <c:v>48.1998291015625</c:v>
                </c:pt>
                <c:pt idx="2444">
                  <c:v>48.14990234375</c:v>
                </c:pt>
                <c:pt idx="2445">
                  <c:v>48.099853515625</c:v>
                </c:pt>
                <c:pt idx="2446">
                  <c:v>48.099853515625</c:v>
                </c:pt>
                <c:pt idx="2447">
                  <c:v>48.0498046875</c:v>
                </c:pt>
                <c:pt idx="2448">
                  <c:v>47.9998779296875</c:v>
                </c:pt>
                <c:pt idx="2449">
                  <c:v>47.9998779296875</c:v>
                </c:pt>
                <c:pt idx="2450">
                  <c:v>47.9998779296875</c:v>
                </c:pt>
                <c:pt idx="2451">
                  <c:v>48.0498046875</c:v>
                </c:pt>
                <c:pt idx="2452">
                  <c:v>47.949951171875</c:v>
                </c:pt>
                <c:pt idx="2453">
                  <c:v>47.949951171875</c:v>
                </c:pt>
                <c:pt idx="2454">
                  <c:v>47.89990234375</c:v>
                </c:pt>
                <c:pt idx="2455">
                  <c:v>47.849853515625</c:v>
                </c:pt>
                <c:pt idx="2456">
                  <c:v>47.849853515625</c:v>
                </c:pt>
                <c:pt idx="2457">
                  <c:v>47.849853515625</c:v>
                </c:pt>
                <c:pt idx="2458">
                  <c:v>47.849853515625</c:v>
                </c:pt>
                <c:pt idx="2459">
                  <c:v>47.7999267578125</c:v>
                </c:pt>
                <c:pt idx="2460">
                  <c:v>47.699951171875</c:v>
                </c:pt>
                <c:pt idx="2461">
                  <c:v>47.64990234375</c:v>
                </c:pt>
                <c:pt idx="2462">
                  <c:v>47.64990234375</c:v>
                </c:pt>
                <c:pt idx="2463">
                  <c:v>47.599853515625</c:v>
                </c:pt>
                <c:pt idx="2464">
                  <c:v>47.5499267578125</c:v>
                </c:pt>
                <c:pt idx="2465">
                  <c:v>47.5499267578125</c:v>
                </c:pt>
                <c:pt idx="2466">
                  <c:v>47.6500244140625</c:v>
                </c:pt>
                <c:pt idx="2467">
                  <c:v>47.5999755859375</c:v>
                </c:pt>
                <c:pt idx="2468">
                  <c:v>47.4998779296875</c:v>
                </c:pt>
                <c:pt idx="2469">
                  <c:v>47.4998779296875</c:v>
                </c:pt>
                <c:pt idx="2470">
                  <c:v>47.4998779296875</c:v>
                </c:pt>
                <c:pt idx="2471">
                  <c:v>47.4498291015625</c:v>
                </c:pt>
                <c:pt idx="2472">
                  <c:v>47.4998779296875</c:v>
                </c:pt>
                <c:pt idx="2473">
                  <c:v>47.5499267578125</c:v>
                </c:pt>
                <c:pt idx="2474">
                  <c:v>47.5499267578125</c:v>
                </c:pt>
                <c:pt idx="2475">
                  <c:v>47.4498291015625</c:v>
                </c:pt>
                <c:pt idx="2476">
                  <c:v>47.4498291015625</c:v>
                </c:pt>
                <c:pt idx="2477">
                  <c:v>47.39990234375</c:v>
                </c:pt>
                <c:pt idx="2478">
                  <c:v>47.2999267578125</c:v>
                </c:pt>
                <c:pt idx="2479">
                  <c:v>47.2498779296875</c:v>
                </c:pt>
                <c:pt idx="2480">
                  <c:v>47.2498779296875</c:v>
                </c:pt>
                <c:pt idx="2481">
                  <c:v>47.2498779296875</c:v>
                </c:pt>
                <c:pt idx="2482">
                  <c:v>47.1500244140625</c:v>
                </c:pt>
                <c:pt idx="2483">
                  <c:v>47.1500244140625</c:v>
                </c:pt>
                <c:pt idx="2484">
                  <c:v>47.199951171875</c:v>
                </c:pt>
                <c:pt idx="2485">
                  <c:v>47.199951171875</c:v>
                </c:pt>
                <c:pt idx="2486">
                  <c:v>47.1500244140625</c:v>
                </c:pt>
                <c:pt idx="2487">
                  <c:v>47.0999755859375</c:v>
                </c:pt>
                <c:pt idx="2488">
                  <c:v>47.0999755859375</c:v>
                </c:pt>
                <c:pt idx="2489">
                  <c:v>47.0999755859375</c:v>
                </c:pt>
                <c:pt idx="2490">
                  <c:v>47.0999755859375</c:v>
                </c:pt>
                <c:pt idx="2491">
                  <c:v>47</c:v>
                </c:pt>
                <c:pt idx="2492">
                  <c:v>47</c:v>
                </c:pt>
                <c:pt idx="2493">
                  <c:v>46.949951171875</c:v>
                </c:pt>
                <c:pt idx="2494">
                  <c:v>46.89990234375</c:v>
                </c:pt>
                <c:pt idx="2495">
                  <c:v>46.89990234375</c:v>
                </c:pt>
                <c:pt idx="2496">
                  <c:v>46.89990234375</c:v>
                </c:pt>
                <c:pt idx="2497">
                  <c:v>46.8499755859375</c:v>
                </c:pt>
                <c:pt idx="2498">
                  <c:v>46.849853515625</c:v>
                </c:pt>
                <c:pt idx="2499">
                  <c:v>46.7999267578125</c:v>
                </c:pt>
                <c:pt idx="2500">
                  <c:v>46.7498779296875</c:v>
                </c:pt>
                <c:pt idx="2501">
                  <c:v>46.7498779296875</c:v>
                </c:pt>
                <c:pt idx="2502">
                  <c:v>46.7498779296875</c:v>
                </c:pt>
                <c:pt idx="2503">
                  <c:v>46.7999267578125</c:v>
                </c:pt>
                <c:pt idx="2504">
                  <c:v>46.7498779296875</c:v>
                </c:pt>
                <c:pt idx="2505">
                  <c:v>46.7498779296875</c:v>
                </c:pt>
                <c:pt idx="2506">
                  <c:v>46.699951171875</c:v>
                </c:pt>
                <c:pt idx="2507">
                  <c:v>46.64990234375</c:v>
                </c:pt>
                <c:pt idx="2508">
                  <c:v>46.64990234375</c:v>
                </c:pt>
                <c:pt idx="2509">
                  <c:v>46.699951171875</c:v>
                </c:pt>
                <c:pt idx="2510">
                  <c:v>46.64990234375</c:v>
                </c:pt>
                <c:pt idx="2511">
                  <c:v>46.599853515625</c:v>
                </c:pt>
                <c:pt idx="2512">
                  <c:v>46.599853515625</c:v>
                </c:pt>
                <c:pt idx="2513">
                  <c:v>46.5999755859375</c:v>
                </c:pt>
                <c:pt idx="2514">
                  <c:v>46.599853515625</c:v>
                </c:pt>
                <c:pt idx="2515">
                  <c:v>46.5</c:v>
                </c:pt>
                <c:pt idx="2516">
                  <c:v>46.5499267578125</c:v>
                </c:pt>
                <c:pt idx="2517">
                  <c:v>46.449951171875</c:v>
                </c:pt>
                <c:pt idx="2518">
                  <c:v>46.449951171875</c:v>
                </c:pt>
                <c:pt idx="2519">
                  <c:v>46.449951171875</c:v>
                </c:pt>
                <c:pt idx="2520">
                  <c:v>46.2999267578125</c:v>
                </c:pt>
                <c:pt idx="2521">
                  <c:v>46.2999267578125</c:v>
                </c:pt>
                <c:pt idx="2522">
                  <c:v>46.25</c:v>
                </c:pt>
                <c:pt idx="2523">
                  <c:v>46.2999267578125</c:v>
                </c:pt>
                <c:pt idx="2524">
                  <c:v>46.199951171875</c:v>
                </c:pt>
                <c:pt idx="2525">
                  <c:v>46.199951171875</c:v>
                </c:pt>
                <c:pt idx="2526">
                  <c:v>46.199951171875</c:v>
                </c:pt>
                <c:pt idx="2527">
                  <c:v>46.199951171875</c:v>
                </c:pt>
                <c:pt idx="2528">
                  <c:v>46.199951171875</c:v>
                </c:pt>
                <c:pt idx="2529">
                  <c:v>46.1500244140625</c:v>
                </c:pt>
                <c:pt idx="2530">
                  <c:v>46.1500244140625</c:v>
                </c:pt>
                <c:pt idx="2531">
                  <c:v>46.0999755859375</c:v>
                </c:pt>
                <c:pt idx="2532">
                  <c:v>46.0999755859375</c:v>
                </c:pt>
                <c:pt idx="2533">
                  <c:v>46.0999755859375</c:v>
                </c:pt>
                <c:pt idx="2534">
                  <c:v>46.0999755859375</c:v>
                </c:pt>
                <c:pt idx="2535">
                  <c:v>46.0499267578125</c:v>
                </c:pt>
                <c:pt idx="2536">
                  <c:v>46.0999755859375</c:v>
                </c:pt>
                <c:pt idx="2537">
                  <c:v>45.9998779296875</c:v>
                </c:pt>
                <c:pt idx="2538">
                  <c:v>46.0499267578125</c:v>
                </c:pt>
                <c:pt idx="2539">
                  <c:v>46.0499267578125</c:v>
                </c:pt>
                <c:pt idx="2540">
                  <c:v>45.9998779296875</c:v>
                </c:pt>
                <c:pt idx="2541">
                  <c:v>45.949951171875</c:v>
                </c:pt>
                <c:pt idx="2542">
                  <c:v>45.949951171875</c:v>
                </c:pt>
                <c:pt idx="2543">
                  <c:v>45.89990234375</c:v>
                </c:pt>
                <c:pt idx="2544">
                  <c:v>45.8499755859375</c:v>
                </c:pt>
                <c:pt idx="2545">
                  <c:v>45.8499755859375</c:v>
                </c:pt>
                <c:pt idx="2546">
                  <c:v>45.9000244140625</c:v>
                </c:pt>
                <c:pt idx="2547">
                  <c:v>45.800048828125</c:v>
                </c:pt>
                <c:pt idx="2548">
                  <c:v>45.7999267578125</c:v>
                </c:pt>
                <c:pt idx="2549">
                  <c:v>45.75</c:v>
                </c:pt>
                <c:pt idx="2550">
                  <c:v>45.7999267578125</c:v>
                </c:pt>
                <c:pt idx="2551">
                  <c:v>45.75</c:v>
                </c:pt>
                <c:pt idx="2552">
                  <c:v>45.7000732421875</c:v>
                </c:pt>
                <c:pt idx="2553">
                  <c:v>45.6500244140625</c:v>
                </c:pt>
                <c:pt idx="2554">
                  <c:v>45.7000732421875</c:v>
                </c:pt>
                <c:pt idx="2555">
                  <c:v>45.6500244140625</c:v>
                </c:pt>
                <c:pt idx="2556">
                  <c:v>45.6500244140625</c:v>
                </c:pt>
                <c:pt idx="2557">
                  <c:v>45.5499267578125</c:v>
                </c:pt>
                <c:pt idx="2558">
                  <c:v>45.5499267578125</c:v>
                </c:pt>
                <c:pt idx="2559">
                  <c:v>45.5499267578125</c:v>
                </c:pt>
                <c:pt idx="2560">
                  <c:v>45.5</c:v>
                </c:pt>
                <c:pt idx="2561">
                  <c:v>45.5</c:v>
                </c:pt>
                <c:pt idx="2562">
                  <c:v>45.5</c:v>
                </c:pt>
                <c:pt idx="2563">
                  <c:v>45.5</c:v>
                </c:pt>
                <c:pt idx="2564">
                  <c:v>45.39990234375</c:v>
                </c:pt>
                <c:pt idx="2565">
                  <c:v>45.39990234375</c:v>
                </c:pt>
                <c:pt idx="2566">
                  <c:v>45.39990234375</c:v>
                </c:pt>
                <c:pt idx="2567">
                  <c:v>45.3499755859375</c:v>
                </c:pt>
                <c:pt idx="2568">
                  <c:v>45.3499755859375</c:v>
                </c:pt>
                <c:pt idx="2569">
                  <c:v>45.25</c:v>
                </c:pt>
                <c:pt idx="2570">
                  <c:v>45.25</c:v>
                </c:pt>
                <c:pt idx="2571">
                  <c:v>45.25</c:v>
                </c:pt>
                <c:pt idx="2572">
                  <c:v>45.25</c:v>
                </c:pt>
                <c:pt idx="2573">
                  <c:v>45.25</c:v>
                </c:pt>
                <c:pt idx="2574">
                  <c:v>45.25</c:v>
                </c:pt>
                <c:pt idx="2575">
                  <c:v>45.1500244140625</c:v>
                </c:pt>
                <c:pt idx="2576">
                  <c:v>45.1500244140625</c:v>
                </c:pt>
                <c:pt idx="2577">
                  <c:v>45.1500244140625</c:v>
                </c:pt>
                <c:pt idx="2578">
                  <c:v>45.1500244140625</c:v>
                </c:pt>
                <c:pt idx="2579">
                  <c:v>45.10009765625</c:v>
                </c:pt>
                <c:pt idx="2580">
                  <c:v>45.050048828125</c:v>
                </c:pt>
                <c:pt idx="2581">
                  <c:v>45.10009765625</c:v>
                </c:pt>
                <c:pt idx="2582">
                  <c:v>45</c:v>
                </c:pt>
                <c:pt idx="2583">
                  <c:v>45.050048828125</c:v>
                </c:pt>
                <c:pt idx="2584">
                  <c:v>45</c:v>
                </c:pt>
                <c:pt idx="2585">
                  <c:v>44.949951171875</c:v>
                </c:pt>
                <c:pt idx="2586">
                  <c:v>44.949951171875</c:v>
                </c:pt>
                <c:pt idx="2587">
                  <c:v>44.949951171875</c:v>
                </c:pt>
                <c:pt idx="2588">
                  <c:v>44.949951171875</c:v>
                </c:pt>
                <c:pt idx="2589">
                  <c:v>44.949951171875</c:v>
                </c:pt>
                <c:pt idx="2590">
                  <c:v>44.949951171875</c:v>
                </c:pt>
                <c:pt idx="2591">
                  <c:v>44.89990234375</c:v>
                </c:pt>
                <c:pt idx="2592">
                  <c:v>44.8499755859375</c:v>
                </c:pt>
                <c:pt idx="2593">
                  <c:v>44.8499755859375</c:v>
                </c:pt>
                <c:pt idx="2594">
                  <c:v>44.7999267578125</c:v>
                </c:pt>
                <c:pt idx="2595">
                  <c:v>44.75</c:v>
                </c:pt>
                <c:pt idx="2596">
                  <c:v>44.75</c:v>
                </c:pt>
                <c:pt idx="2597">
                  <c:v>44.7999267578125</c:v>
                </c:pt>
                <c:pt idx="2598">
                  <c:v>44.75</c:v>
                </c:pt>
                <c:pt idx="2599">
                  <c:v>44.699951171875</c:v>
                </c:pt>
                <c:pt idx="2600">
                  <c:v>44.699951171875</c:v>
                </c:pt>
                <c:pt idx="2601">
                  <c:v>44.6500244140625</c:v>
                </c:pt>
                <c:pt idx="2602">
                  <c:v>44.6500244140625</c:v>
                </c:pt>
                <c:pt idx="2603">
                  <c:v>44.60009765625</c:v>
                </c:pt>
                <c:pt idx="2604">
                  <c:v>44.6500244140625</c:v>
                </c:pt>
                <c:pt idx="2605">
                  <c:v>44.5999755859375</c:v>
                </c:pt>
                <c:pt idx="2606">
                  <c:v>44.5499267578125</c:v>
                </c:pt>
                <c:pt idx="2607">
                  <c:v>44.5999755859375</c:v>
                </c:pt>
                <c:pt idx="2608">
                  <c:v>44.5499267578125</c:v>
                </c:pt>
                <c:pt idx="2609">
                  <c:v>44.5499267578125</c:v>
                </c:pt>
                <c:pt idx="2610">
                  <c:v>44.5</c:v>
                </c:pt>
                <c:pt idx="2611">
                  <c:v>44.4500732421875</c:v>
                </c:pt>
                <c:pt idx="2612">
                  <c:v>44.4500732421875</c:v>
                </c:pt>
                <c:pt idx="2613">
                  <c:v>44.4500732421875</c:v>
                </c:pt>
                <c:pt idx="2614">
                  <c:v>44.4000244140625</c:v>
                </c:pt>
                <c:pt idx="2615">
                  <c:v>44.3499755859375</c:v>
                </c:pt>
                <c:pt idx="2616">
                  <c:v>44.4000244140625</c:v>
                </c:pt>
                <c:pt idx="2617">
                  <c:v>44.4000244140625</c:v>
                </c:pt>
                <c:pt idx="2618">
                  <c:v>44.3499755859375</c:v>
                </c:pt>
                <c:pt idx="2619">
                  <c:v>44.3499755859375</c:v>
                </c:pt>
                <c:pt idx="2620">
                  <c:v>44.300048828125</c:v>
                </c:pt>
                <c:pt idx="2621">
                  <c:v>44.300048828125</c:v>
                </c:pt>
                <c:pt idx="2622">
                  <c:v>44.300048828125</c:v>
                </c:pt>
                <c:pt idx="2623">
                  <c:v>44.1500244140625</c:v>
                </c:pt>
                <c:pt idx="2624">
                  <c:v>44.1500244140625</c:v>
                </c:pt>
                <c:pt idx="2625">
                  <c:v>44.1500244140625</c:v>
                </c:pt>
                <c:pt idx="2626">
                  <c:v>44.0999755859375</c:v>
                </c:pt>
                <c:pt idx="2627">
                  <c:v>44.0499267578125</c:v>
                </c:pt>
                <c:pt idx="2628">
                  <c:v>44.0999755859375</c:v>
                </c:pt>
                <c:pt idx="2629">
                  <c:v>44.14990234375</c:v>
                </c:pt>
                <c:pt idx="2630">
                  <c:v>44.14990234375</c:v>
                </c:pt>
                <c:pt idx="2631">
                  <c:v>44.0999755859375</c:v>
                </c:pt>
                <c:pt idx="2632">
                  <c:v>44.050048828125</c:v>
                </c:pt>
                <c:pt idx="2633">
                  <c:v>44.050048828125</c:v>
                </c:pt>
                <c:pt idx="2634">
                  <c:v>44</c:v>
                </c:pt>
                <c:pt idx="2635">
                  <c:v>44</c:v>
                </c:pt>
                <c:pt idx="2636">
                  <c:v>43.949951171875</c:v>
                </c:pt>
                <c:pt idx="2637">
                  <c:v>43.949951171875</c:v>
                </c:pt>
                <c:pt idx="2638">
                  <c:v>43.949951171875</c:v>
                </c:pt>
                <c:pt idx="2639">
                  <c:v>43.9000244140625</c:v>
                </c:pt>
                <c:pt idx="2640">
                  <c:v>43.9000244140625</c:v>
                </c:pt>
                <c:pt idx="2641">
                  <c:v>43.9000244140625</c:v>
                </c:pt>
                <c:pt idx="2642">
                  <c:v>43.9000244140625</c:v>
                </c:pt>
                <c:pt idx="2643">
                  <c:v>43.85009765625</c:v>
                </c:pt>
                <c:pt idx="2644">
                  <c:v>43.85009765625</c:v>
                </c:pt>
                <c:pt idx="2645">
                  <c:v>43.85009765625</c:v>
                </c:pt>
                <c:pt idx="2646">
                  <c:v>43.9000244140625</c:v>
                </c:pt>
                <c:pt idx="2647">
                  <c:v>43.800048828125</c:v>
                </c:pt>
                <c:pt idx="2648">
                  <c:v>43.75</c:v>
                </c:pt>
                <c:pt idx="2649">
                  <c:v>43.75</c:v>
                </c:pt>
                <c:pt idx="2650">
                  <c:v>43.7000732421875</c:v>
                </c:pt>
                <c:pt idx="2651">
                  <c:v>43.7000732421875</c:v>
                </c:pt>
                <c:pt idx="2652">
                  <c:v>43.7000732421875</c:v>
                </c:pt>
                <c:pt idx="2653">
                  <c:v>43.7000732421875</c:v>
                </c:pt>
                <c:pt idx="2654">
                  <c:v>43.75</c:v>
                </c:pt>
                <c:pt idx="2655">
                  <c:v>43.75</c:v>
                </c:pt>
                <c:pt idx="2656">
                  <c:v>43.7000732421875</c:v>
                </c:pt>
                <c:pt idx="2657">
                  <c:v>43.7000732421875</c:v>
                </c:pt>
                <c:pt idx="2658">
                  <c:v>43.650146484375</c:v>
                </c:pt>
                <c:pt idx="2659">
                  <c:v>43.60009765625</c:v>
                </c:pt>
                <c:pt idx="2660">
                  <c:v>43.550048828125</c:v>
                </c:pt>
                <c:pt idx="2661">
                  <c:v>43.5</c:v>
                </c:pt>
                <c:pt idx="2662">
                  <c:v>43.5</c:v>
                </c:pt>
                <c:pt idx="2663">
                  <c:v>43.5</c:v>
                </c:pt>
                <c:pt idx="2664">
                  <c:v>43.449951171875</c:v>
                </c:pt>
                <c:pt idx="2665">
                  <c:v>43.4000244140625</c:v>
                </c:pt>
                <c:pt idx="2666">
                  <c:v>43.4000244140625</c:v>
                </c:pt>
                <c:pt idx="2667">
                  <c:v>43.4000244140625</c:v>
                </c:pt>
                <c:pt idx="2668">
                  <c:v>43.4000244140625</c:v>
                </c:pt>
                <c:pt idx="2669">
                  <c:v>43.3499755859375</c:v>
                </c:pt>
                <c:pt idx="2670">
                  <c:v>43.4000244140625</c:v>
                </c:pt>
                <c:pt idx="2671">
                  <c:v>43.300048828125</c:v>
                </c:pt>
                <c:pt idx="2672">
                  <c:v>43.300048828125</c:v>
                </c:pt>
                <c:pt idx="2673">
                  <c:v>43.25</c:v>
                </c:pt>
                <c:pt idx="2674">
                  <c:v>43.25</c:v>
                </c:pt>
                <c:pt idx="2675">
                  <c:v>43.25</c:v>
                </c:pt>
                <c:pt idx="2676">
                  <c:v>43.2000732421875</c:v>
                </c:pt>
                <c:pt idx="2677">
                  <c:v>43.2000732421875</c:v>
                </c:pt>
                <c:pt idx="2678">
                  <c:v>43.2000732421875</c:v>
                </c:pt>
                <c:pt idx="2679">
                  <c:v>43.1500244140625</c:v>
                </c:pt>
                <c:pt idx="2680">
                  <c:v>43.1500244140625</c:v>
                </c:pt>
                <c:pt idx="2681">
                  <c:v>43.1500244140625</c:v>
                </c:pt>
                <c:pt idx="2682">
                  <c:v>43.1500244140625</c:v>
                </c:pt>
                <c:pt idx="2683">
                  <c:v>43.0999755859375</c:v>
                </c:pt>
                <c:pt idx="2684">
                  <c:v>43.1500244140625</c:v>
                </c:pt>
                <c:pt idx="2685">
                  <c:v>43.1500244140625</c:v>
                </c:pt>
                <c:pt idx="2686">
                  <c:v>43.0999755859375</c:v>
                </c:pt>
                <c:pt idx="2687">
                  <c:v>43.050048828125</c:v>
                </c:pt>
                <c:pt idx="2688">
                  <c:v>43.050048828125</c:v>
                </c:pt>
                <c:pt idx="2689">
                  <c:v>43</c:v>
                </c:pt>
                <c:pt idx="2690">
                  <c:v>42.9000244140625</c:v>
                </c:pt>
                <c:pt idx="2691">
                  <c:v>42.8499755859375</c:v>
                </c:pt>
                <c:pt idx="2692">
                  <c:v>42.8499755859375</c:v>
                </c:pt>
                <c:pt idx="2693">
                  <c:v>42.8499755859375</c:v>
                </c:pt>
                <c:pt idx="2694">
                  <c:v>42.8499755859375</c:v>
                </c:pt>
                <c:pt idx="2695">
                  <c:v>42.85009765625</c:v>
                </c:pt>
                <c:pt idx="2696">
                  <c:v>42.85009765625</c:v>
                </c:pt>
                <c:pt idx="2697">
                  <c:v>42.9000244140625</c:v>
                </c:pt>
                <c:pt idx="2698">
                  <c:v>42.9000244140625</c:v>
                </c:pt>
                <c:pt idx="2699">
                  <c:v>42.9000244140625</c:v>
                </c:pt>
                <c:pt idx="2700">
                  <c:v>42.8499755859375</c:v>
                </c:pt>
                <c:pt idx="2701">
                  <c:v>42.85009765625</c:v>
                </c:pt>
                <c:pt idx="2702">
                  <c:v>42.9000244140625</c:v>
                </c:pt>
                <c:pt idx="2703">
                  <c:v>42.9000244140625</c:v>
                </c:pt>
                <c:pt idx="2704">
                  <c:v>42.800048828125</c:v>
                </c:pt>
                <c:pt idx="2705">
                  <c:v>42.800048828125</c:v>
                </c:pt>
                <c:pt idx="2706">
                  <c:v>42.800048828125</c:v>
                </c:pt>
                <c:pt idx="2707">
                  <c:v>42.800048828125</c:v>
                </c:pt>
                <c:pt idx="2708">
                  <c:v>42.7501220703125</c:v>
                </c:pt>
                <c:pt idx="2709">
                  <c:v>42.60009765625</c:v>
                </c:pt>
                <c:pt idx="2710">
                  <c:v>42.60009765625</c:v>
                </c:pt>
                <c:pt idx="2711">
                  <c:v>42.60009765625</c:v>
                </c:pt>
                <c:pt idx="2712">
                  <c:v>42.60009765625</c:v>
                </c:pt>
                <c:pt idx="2713">
                  <c:v>42.550048828125</c:v>
                </c:pt>
                <c:pt idx="2714">
                  <c:v>42.6500244140625</c:v>
                </c:pt>
                <c:pt idx="2715">
                  <c:v>42.5999755859375</c:v>
                </c:pt>
                <c:pt idx="2716">
                  <c:v>42.5999755859375</c:v>
                </c:pt>
                <c:pt idx="2717">
                  <c:v>42.5999755859375</c:v>
                </c:pt>
                <c:pt idx="2718">
                  <c:v>42.550048828125</c:v>
                </c:pt>
                <c:pt idx="2719">
                  <c:v>42.550048828125</c:v>
                </c:pt>
                <c:pt idx="2720">
                  <c:v>42.5</c:v>
                </c:pt>
                <c:pt idx="2721">
                  <c:v>42.550048828125</c:v>
                </c:pt>
                <c:pt idx="2722">
                  <c:v>42.5</c:v>
                </c:pt>
                <c:pt idx="2723">
                  <c:v>42.4500732421875</c:v>
                </c:pt>
                <c:pt idx="2724">
                  <c:v>42.4500732421875</c:v>
                </c:pt>
                <c:pt idx="2725">
                  <c:v>42.4500732421875</c:v>
                </c:pt>
                <c:pt idx="2726">
                  <c:v>42.4000244140625</c:v>
                </c:pt>
                <c:pt idx="2727">
                  <c:v>42.4000244140625</c:v>
                </c:pt>
                <c:pt idx="2728">
                  <c:v>42.4500732421875</c:v>
                </c:pt>
                <c:pt idx="2729">
                  <c:v>42.35009765625</c:v>
                </c:pt>
                <c:pt idx="2730">
                  <c:v>42.35009765625</c:v>
                </c:pt>
                <c:pt idx="2731">
                  <c:v>42.35009765625</c:v>
                </c:pt>
                <c:pt idx="2732">
                  <c:v>42.3001708984375</c:v>
                </c:pt>
                <c:pt idx="2733">
                  <c:v>42.2000732421875</c:v>
                </c:pt>
                <c:pt idx="2734">
                  <c:v>42.2000732421875</c:v>
                </c:pt>
                <c:pt idx="2735">
                  <c:v>42.2000732421875</c:v>
                </c:pt>
                <c:pt idx="2736">
                  <c:v>42.2000732421875</c:v>
                </c:pt>
                <c:pt idx="2737">
                  <c:v>42.1500244140625</c:v>
                </c:pt>
                <c:pt idx="2738">
                  <c:v>42.2000732421875</c:v>
                </c:pt>
                <c:pt idx="2739">
                  <c:v>42.150146484375</c:v>
                </c:pt>
                <c:pt idx="2740">
                  <c:v>42.150146484375</c:v>
                </c:pt>
                <c:pt idx="2741">
                  <c:v>42.10009765625</c:v>
                </c:pt>
                <c:pt idx="2742">
                  <c:v>42.10009765625</c:v>
                </c:pt>
                <c:pt idx="2743">
                  <c:v>42.10009765625</c:v>
                </c:pt>
                <c:pt idx="2744">
                  <c:v>42.150146484375</c:v>
                </c:pt>
                <c:pt idx="2745">
                  <c:v>42.150146484375</c:v>
                </c:pt>
                <c:pt idx="2746">
                  <c:v>42.150146484375</c:v>
                </c:pt>
                <c:pt idx="2747">
                  <c:v>42.10009765625</c:v>
                </c:pt>
                <c:pt idx="2748">
                  <c:v>42.10009765625</c:v>
                </c:pt>
                <c:pt idx="2749">
                  <c:v>42.050048828125</c:v>
                </c:pt>
                <c:pt idx="2750">
                  <c:v>42</c:v>
                </c:pt>
                <c:pt idx="2751">
                  <c:v>42</c:v>
                </c:pt>
                <c:pt idx="2752">
                  <c:v>42</c:v>
                </c:pt>
                <c:pt idx="2753">
                  <c:v>41.9500732421875</c:v>
                </c:pt>
                <c:pt idx="2754">
                  <c:v>41.900146484375</c:v>
                </c:pt>
                <c:pt idx="2755">
                  <c:v>41.9500732421875</c:v>
                </c:pt>
                <c:pt idx="2756">
                  <c:v>41.900146484375</c:v>
                </c:pt>
                <c:pt idx="2757">
                  <c:v>41.85009765625</c:v>
                </c:pt>
                <c:pt idx="2758">
                  <c:v>41.85009765625</c:v>
                </c:pt>
                <c:pt idx="2759">
                  <c:v>41.800048828125</c:v>
                </c:pt>
                <c:pt idx="2760">
                  <c:v>41.800048828125</c:v>
                </c:pt>
                <c:pt idx="2761">
                  <c:v>41.800048828125</c:v>
                </c:pt>
                <c:pt idx="2762">
                  <c:v>41.8001708984375</c:v>
                </c:pt>
                <c:pt idx="2763">
                  <c:v>41.85009765625</c:v>
                </c:pt>
                <c:pt idx="2764">
                  <c:v>41.800048828125</c:v>
                </c:pt>
                <c:pt idx="2765">
                  <c:v>41.7501220703125</c:v>
                </c:pt>
                <c:pt idx="2766">
                  <c:v>41.7501220703125</c:v>
                </c:pt>
                <c:pt idx="2767">
                  <c:v>41.7501220703125</c:v>
                </c:pt>
                <c:pt idx="2768">
                  <c:v>41.7001953125</c:v>
                </c:pt>
                <c:pt idx="2769">
                  <c:v>41.7001953125</c:v>
                </c:pt>
                <c:pt idx="2770">
                  <c:v>41.7001953125</c:v>
                </c:pt>
                <c:pt idx="2771">
                  <c:v>41.7001953125</c:v>
                </c:pt>
                <c:pt idx="2772">
                  <c:v>41.64990234375</c:v>
                </c:pt>
                <c:pt idx="2773">
                  <c:v>41.64990234375</c:v>
                </c:pt>
                <c:pt idx="2774">
                  <c:v>41.6998291015625</c:v>
                </c:pt>
                <c:pt idx="2775">
                  <c:v>41.5499267578125</c:v>
                </c:pt>
                <c:pt idx="2776">
                  <c:v>41.5499267578125</c:v>
                </c:pt>
                <c:pt idx="2777">
                  <c:v>41.5499267578125</c:v>
                </c:pt>
                <c:pt idx="2778">
                  <c:v>41.5499267578125</c:v>
                </c:pt>
                <c:pt idx="2779">
                  <c:v>41.5499267578125</c:v>
                </c:pt>
                <c:pt idx="2780">
                  <c:v>41.5499267578125</c:v>
                </c:pt>
                <c:pt idx="2781">
                  <c:v>41.5</c:v>
                </c:pt>
                <c:pt idx="2782">
                  <c:v>41.449951171875</c:v>
                </c:pt>
                <c:pt idx="2783">
                  <c:v>41.39990234375</c:v>
                </c:pt>
                <c:pt idx="2784">
                  <c:v>41.39990234375</c:v>
                </c:pt>
                <c:pt idx="2785">
                  <c:v>41.39990234375</c:v>
                </c:pt>
                <c:pt idx="2786">
                  <c:v>41.349853515625</c:v>
                </c:pt>
                <c:pt idx="2787">
                  <c:v>41.4498291015625</c:v>
                </c:pt>
                <c:pt idx="2788">
                  <c:v>41.39990234375</c:v>
                </c:pt>
                <c:pt idx="2789">
                  <c:v>41.39990234375</c:v>
                </c:pt>
                <c:pt idx="2790">
                  <c:v>41.39990234375</c:v>
                </c:pt>
                <c:pt idx="2791">
                  <c:v>41.3499755859375</c:v>
                </c:pt>
                <c:pt idx="2792">
                  <c:v>41.449951171875</c:v>
                </c:pt>
                <c:pt idx="2793">
                  <c:v>41.449951171875</c:v>
                </c:pt>
                <c:pt idx="2794">
                  <c:v>41.449951171875</c:v>
                </c:pt>
                <c:pt idx="2795">
                  <c:v>41.449951171875</c:v>
                </c:pt>
                <c:pt idx="2796">
                  <c:v>41.449951171875</c:v>
                </c:pt>
                <c:pt idx="2797">
                  <c:v>41.349853515625</c:v>
                </c:pt>
                <c:pt idx="2798">
                  <c:v>41.2999267578125</c:v>
                </c:pt>
                <c:pt idx="2799">
                  <c:v>41.2999267578125</c:v>
                </c:pt>
                <c:pt idx="2800">
                  <c:v>41.2498779296875</c:v>
                </c:pt>
                <c:pt idx="2801">
                  <c:v>41.1998291015625</c:v>
                </c:pt>
                <c:pt idx="2802">
                  <c:v>41.1998291015625</c:v>
                </c:pt>
                <c:pt idx="2803">
                  <c:v>41.1998291015625</c:v>
                </c:pt>
                <c:pt idx="2804">
                  <c:v>41.14990234375</c:v>
                </c:pt>
                <c:pt idx="2805">
                  <c:v>41.199951171875</c:v>
                </c:pt>
                <c:pt idx="2806">
                  <c:v>41.14990234375</c:v>
                </c:pt>
                <c:pt idx="2807">
                  <c:v>41.14990234375</c:v>
                </c:pt>
                <c:pt idx="2808">
                  <c:v>41.14990234375</c:v>
                </c:pt>
                <c:pt idx="2809">
                  <c:v>41.14990234375</c:v>
                </c:pt>
                <c:pt idx="2810">
                  <c:v>41.199951171875</c:v>
                </c:pt>
                <c:pt idx="2811">
                  <c:v>41.14990234375</c:v>
                </c:pt>
                <c:pt idx="2812">
                  <c:v>41.14990234375</c:v>
                </c:pt>
                <c:pt idx="2813">
                  <c:v>41.0999755859375</c:v>
                </c:pt>
                <c:pt idx="2814">
                  <c:v>41.0499267578125</c:v>
                </c:pt>
                <c:pt idx="2815">
                  <c:v>41.099853515625</c:v>
                </c:pt>
                <c:pt idx="2816">
                  <c:v>40.9998779296875</c:v>
                </c:pt>
                <c:pt idx="2817">
                  <c:v>40.89990234375</c:v>
                </c:pt>
                <c:pt idx="2818">
                  <c:v>40.949951171875</c:v>
                </c:pt>
                <c:pt idx="2819">
                  <c:v>40.89990234375</c:v>
                </c:pt>
                <c:pt idx="2820">
                  <c:v>40.89990234375</c:v>
                </c:pt>
                <c:pt idx="2821">
                  <c:v>40.8499755859375</c:v>
                </c:pt>
                <c:pt idx="2822">
                  <c:v>40.949951171875</c:v>
                </c:pt>
                <c:pt idx="2823">
                  <c:v>40.949951171875</c:v>
                </c:pt>
                <c:pt idx="2824">
                  <c:v>40.89990234375</c:v>
                </c:pt>
                <c:pt idx="2825">
                  <c:v>40.949951171875</c:v>
                </c:pt>
                <c:pt idx="2826">
                  <c:v>40.89990234375</c:v>
                </c:pt>
                <c:pt idx="2827">
                  <c:v>40.89990234375</c:v>
                </c:pt>
                <c:pt idx="2828">
                  <c:v>40.849853515625</c:v>
                </c:pt>
                <c:pt idx="2829">
                  <c:v>40.7999267578125</c:v>
                </c:pt>
                <c:pt idx="2830">
                  <c:v>40.7999267578125</c:v>
                </c:pt>
                <c:pt idx="2831">
                  <c:v>40.7999267578125</c:v>
                </c:pt>
                <c:pt idx="2832">
                  <c:v>40.7999267578125</c:v>
                </c:pt>
                <c:pt idx="2833">
                  <c:v>40.7999267578125</c:v>
                </c:pt>
                <c:pt idx="2834">
                  <c:v>40.699951171875</c:v>
                </c:pt>
                <c:pt idx="2835">
                  <c:v>40.7999267578125</c:v>
                </c:pt>
                <c:pt idx="2836">
                  <c:v>40.75</c:v>
                </c:pt>
                <c:pt idx="2837">
                  <c:v>40.7999267578125</c:v>
                </c:pt>
                <c:pt idx="2838">
                  <c:v>40.699951171875</c:v>
                </c:pt>
                <c:pt idx="2839">
                  <c:v>40.699951171875</c:v>
                </c:pt>
                <c:pt idx="2840">
                  <c:v>40.7498779296875</c:v>
                </c:pt>
                <c:pt idx="2841">
                  <c:v>40.7498779296875</c:v>
                </c:pt>
                <c:pt idx="2842">
                  <c:v>40.7498779296875</c:v>
                </c:pt>
                <c:pt idx="2843">
                  <c:v>40.7498779296875</c:v>
                </c:pt>
                <c:pt idx="2844">
                  <c:v>40.64990234375</c:v>
                </c:pt>
                <c:pt idx="2845">
                  <c:v>40.6998291015625</c:v>
                </c:pt>
                <c:pt idx="2846">
                  <c:v>40.64990234375</c:v>
                </c:pt>
                <c:pt idx="2847">
                  <c:v>40.599853515625</c:v>
                </c:pt>
                <c:pt idx="2848">
                  <c:v>40.599853515625</c:v>
                </c:pt>
                <c:pt idx="2849">
                  <c:v>40.5499267578125</c:v>
                </c:pt>
                <c:pt idx="2850">
                  <c:v>40.5499267578125</c:v>
                </c:pt>
                <c:pt idx="2851">
                  <c:v>40.5499267578125</c:v>
                </c:pt>
                <c:pt idx="2852">
                  <c:v>40.5999755859375</c:v>
                </c:pt>
                <c:pt idx="2853">
                  <c:v>40.5999755859375</c:v>
                </c:pt>
                <c:pt idx="2854">
                  <c:v>40.5499267578125</c:v>
                </c:pt>
                <c:pt idx="2855">
                  <c:v>40.5499267578125</c:v>
                </c:pt>
                <c:pt idx="2856">
                  <c:v>40.5499267578125</c:v>
                </c:pt>
                <c:pt idx="2857">
                  <c:v>40.4998779296875</c:v>
                </c:pt>
                <c:pt idx="2858">
                  <c:v>40.4998779296875</c:v>
                </c:pt>
                <c:pt idx="2859">
                  <c:v>40.3499755859375</c:v>
                </c:pt>
                <c:pt idx="2860">
                  <c:v>40.3499755859375</c:v>
                </c:pt>
                <c:pt idx="2861">
                  <c:v>40.3499755859375</c:v>
                </c:pt>
                <c:pt idx="2862">
                  <c:v>40.3499755859375</c:v>
                </c:pt>
                <c:pt idx="2863">
                  <c:v>40.3499755859375</c:v>
                </c:pt>
                <c:pt idx="2864">
                  <c:v>40.2498779296875</c:v>
                </c:pt>
                <c:pt idx="2865">
                  <c:v>40.3499755859375</c:v>
                </c:pt>
                <c:pt idx="2866">
                  <c:v>40.3499755859375</c:v>
                </c:pt>
                <c:pt idx="2867">
                  <c:v>40.2498779296875</c:v>
                </c:pt>
                <c:pt idx="2868">
                  <c:v>40.2498779296875</c:v>
                </c:pt>
                <c:pt idx="2869">
                  <c:v>40.2498779296875</c:v>
                </c:pt>
                <c:pt idx="2870">
                  <c:v>40.2498779296875</c:v>
                </c:pt>
                <c:pt idx="2871">
                  <c:v>40.2498779296875</c:v>
                </c:pt>
                <c:pt idx="2872">
                  <c:v>40.25</c:v>
                </c:pt>
                <c:pt idx="2873">
                  <c:v>40.25</c:v>
                </c:pt>
                <c:pt idx="2874">
                  <c:v>40.2498779296875</c:v>
                </c:pt>
                <c:pt idx="2875">
                  <c:v>40.25</c:v>
                </c:pt>
                <c:pt idx="2876">
                  <c:v>40.199951171875</c:v>
                </c:pt>
                <c:pt idx="2877">
                  <c:v>40.25</c:v>
                </c:pt>
                <c:pt idx="2878">
                  <c:v>40.25</c:v>
                </c:pt>
                <c:pt idx="2879">
                  <c:v>40.14990234375</c:v>
                </c:pt>
                <c:pt idx="2880">
                  <c:v>40.25</c:v>
                </c:pt>
                <c:pt idx="2881">
                  <c:v>40.199951171875</c:v>
                </c:pt>
                <c:pt idx="2882">
                  <c:v>40.099853515625</c:v>
                </c:pt>
                <c:pt idx="2883">
                  <c:v>40.14990234375</c:v>
                </c:pt>
                <c:pt idx="2884">
                  <c:v>40.0999755859375</c:v>
                </c:pt>
                <c:pt idx="2885">
                  <c:v>40.0499267578125</c:v>
                </c:pt>
                <c:pt idx="2886">
                  <c:v>40.0499267578125</c:v>
                </c:pt>
                <c:pt idx="2887">
                  <c:v>39.9998779296875</c:v>
                </c:pt>
                <c:pt idx="2888">
                  <c:v>39.9998779296875</c:v>
                </c:pt>
                <c:pt idx="2889">
                  <c:v>40.14990234375</c:v>
                </c:pt>
                <c:pt idx="2890">
                  <c:v>40.1500244140625</c:v>
                </c:pt>
                <c:pt idx="2891">
                  <c:v>40.0999755859375</c:v>
                </c:pt>
                <c:pt idx="2892">
                  <c:v>40.0999755859375</c:v>
                </c:pt>
                <c:pt idx="2893">
                  <c:v>40.0999755859375</c:v>
                </c:pt>
                <c:pt idx="2894">
                  <c:v>40.0999755859375</c:v>
                </c:pt>
                <c:pt idx="2895">
                  <c:v>40</c:v>
                </c:pt>
                <c:pt idx="2896">
                  <c:v>39.949951171875</c:v>
                </c:pt>
                <c:pt idx="2897">
                  <c:v>39.949951171875</c:v>
                </c:pt>
                <c:pt idx="2898">
                  <c:v>39.9998779296875</c:v>
                </c:pt>
                <c:pt idx="2899">
                  <c:v>39.949951171875</c:v>
                </c:pt>
                <c:pt idx="2900">
                  <c:v>39.949951171875</c:v>
                </c:pt>
                <c:pt idx="2901">
                  <c:v>39.949951171875</c:v>
                </c:pt>
                <c:pt idx="2902">
                  <c:v>39.949951171875</c:v>
                </c:pt>
                <c:pt idx="2903">
                  <c:v>39.9000244140625</c:v>
                </c:pt>
                <c:pt idx="2904">
                  <c:v>39.9000244140625</c:v>
                </c:pt>
                <c:pt idx="2905">
                  <c:v>39.9000244140625</c:v>
                </c:pt>
                <c:pt idx="2906">
                  <c:v>39.8499755859375</c:v>
                </c:pt>
                <c:pt idx="2907">
                  <c:v>39.7498779296875</c:v>
                </c:pt>
                <c:pt idx="2908">
                  <c:v>39.7498779296875</c:v>
                </c:pt>
                <c:pt idx="2909">
                  <c:v>39.699951171875</c:v>
                </c:pt>
                <c:pt idx="2910">
                  <c:v>39.699951171875</c:v>
                </c:pt>
                <c:pt idx="2911">
                  <c:v>39.7498779296875</c:v>
                </c:pt>
                <c:pt idx="2912">
                  <c:v>39.699951171875</c:v>
                </c:pt>
                <c:pt idx="2913">
                  <c:v>39.7498779296875</c:v>
                </c:pt>
                <c:pt idx="2914">
                  <c:v>39.699951171875</c:v>
                </c:pt>
                <c:pt idx="2915">
                  <c:v>39.699951171875</c:v>
                </c:pt>
                <c:pt idx="2916">
                  <c:v>39.699951171875</c:v>
                </c:pt>
                <c:pt idx="2917">
                  <c:v>39.5999755859375</c:v>
                </c:pt>
                <c:pt idx="2918">
                  <c:v>39.6500244140625</c:v>
                </c:pt>
                <c:pt idx="2919">
                  <c:v>39.5999755859375</c:v>
                </c:pt>
                <c:pt idx="2920">
                  <c:v>39.5999755859375</c:v>
                </c:pt>
                <c:pt idx="2921">
                  <c:v>39.5999755859375</c:v>
                </c:pt>
                <c:pt idx="2922">
                  <c:v>39.5999755859375</c:v>
                </c:pt>
                <c:pt idx="2923">
                  <c:v>39.5999755859375</c:v>
                </c:pt>
                <c:pt idx="2924">
                  <c:v>39.5999755859375</c:v>
                </c:pt>
                <c:pt idx="2925">
                  <c:v>39.6500244140625</c:v>
                </c:pt>
                <c:pt idx="2926">
                  <c:v>39.699951171875</c:v>
                </c:pt>
                <c:pt idx="2927">
                  <c:v>39.699951171875</c:v>
                </c:pt>
                <c:pt idx="2928">
                  <c:v>39.6500244140625</c:v>
                </c:pt>
                <c:pt idx="2929">
                  <c:v>39.64990234375</c:v>
                </c:pt>
                <c:pt idx="2930">
                  <c:v>39.5999755859375</c:v>
                </c:pt>
                <c:pt idx="2931">
                  <c:v>39.5</c:v>
                </c:pt>
                <c:pt idx="2932">
                  <c:v>39.5</c:v>
                </c:pt>
                <c:pt idx="2933">
                  <c:v>39.5</c:v>
                </c:pt>
                <c:pt idx="2934">
                  <c:v>39.5</c:v>
                </c:pt>
                <c:pt idx="2935">
                  <c:v>39.449951171875</c:v>
                </c:pt>
                <c:pt idx="2936">
                  <c:v>39.5</c:v>
                </c:pt>
                <c:pt idx="2937">
                  <c:v>39.449951171875</c:v>
                </c:pt>
                <c:pt idx="2938">
                  <c:v>39.4000244140625</c:v>
                </c:pt>
                <c:pt idx="2939">
                  <c:v>39.3499755859375</c:v>
                </c:pt>
                <c:pt idx="2940">
                  <c:v>39.4000244140625</c:v>
                </c:pt>
                <c:pt idx="2941">
                  <c:v>39.4000244140625</c:v>
                </c:pt>
                <c:pt idx="2942">
                  <c:v>39.4000244140625</c:v>
                </c:pt>
                <c:pt idx="2943">
                  <c:v>39.3499755859375</c:v>
                </c:pt>
                <c:pt idx="2944">
                  <c:v>39.449951171875</c:v>
                </c:pt>
                <c:pt idx="2945">
                  <c:v>39.4000244140625</c:v>
                </c:pt>
                <c:pt idx="2946">
                  <c:v>39.449951171875</c:v>
                </c:pt>
                <c:pt idx="2947">
                  <c:v>39.3499755859375</c:v>
                </c:pt>
                <c:pt idx="2948">
                  <c:v>39.4000244140625</c:v>
                </c:pt>
                <c:pt idx="2949">
                  <c:v>39.4000244140625</c:v>
                </c:pt>
                <c:pt idx="2950">
                  <c:v>39.3499755859375</c:v>
                </c:pt>
                <c:pt idx="2951">
                  <c:v>39.39990234375</c:v>
                </c:pt>
                <c:pt idx="2952">
                  <c:v>39.3499755859375</c:v>
                </c:pt>
                <c:pt idx="2953">
                  <c:v>39.3499755859375</c:v>
                </c:pt>
                <c:pt idx="2954">
                  <c:v>39.3499755859375</c:v>
                </c:pt>
                <c:pt idx="2955">
                  <c:v>39.25</c:v>
                </c:pt>
                <c:pt idx="2956">
                  <c:v>39.199951171875</c:v>
                </c:pt>
                <c:pt idx="2957">
                  <c:v>39.199951171875</c:v>
                </c:pt>
                <c:pt idx="2958">
                  <c:v>39.14990234375</c:v>
                </c:pt>
                <c:pt idx="2959">
                  <c:v>39.0999755859375</c:v>
                </c:pt>
                <c:pt idx="2960">
                  <c:v>39.14990234375</c:v>
                </c:pt>
                <c:pt idx="2961">
                  <c:v>39.050048828125</c:v>
                </c:pt>
                <c:pt idx="2962">
                  <c:v>39.0999755859375</c:v>
                </c:pt>
                <c:pt idx="2963">
                  <c:v>39.050048828125</c:v>
                </c:pt>
                <c:pt idx="2964">
                  <c:v>39.050048828125</c:v>
                </c:pt>
                <c:pt idx="2965">
                  <c:v>39.050048828125</c:v>
                </c:pt>
                <c:pt idx="2966">
                  <c:v>39.050048828125</c:v>
                </c:pt>
                <c:pt idx="2967">
                  <c:v>39.0999755859375</c:v>
                </c:pt>
                <c:pt idx="2968">
                  <c:v>39.0499267578125</c:v>
                </c:pt>
                <c:pt idx="2969">
                  <c:v>39.0499267578125</c:v>
                </c:pt>
                <c:pt idx="2970">
                  <c:v>39</c:v>
                </c:pt>
                <c:pt idx="2971">
                  <c:v>39.0499267578125</c:v>
                </c:pt>
                <c:pt idx="2972">
                  <c:v>39</c:v>
                </c:pt>
                <c:pt idx="2973">
                  <c:v>39</c:v>
                </c:pt>
                <c:pt idx="2974">
                  <c:v>39</c:v>
                </c:pt>
                <c:pt idx="2975">
                  <c:v>39</c:v>
                </c:pt>
                <c:pt idx="2976">
                  <c:v>38.949951171875</c:v>
                </c:pt>
                <c:pt idx="2977">
                  <c:v>38.949951171875</c:v>
                </c:pt>
                <c:pt idx="2978">
                  <c:v>38.9000244140625</c:v>
                </c:pt>
                <c:pt idx="2979">
                  <c:v>38.9500732421875</c:v>
                </c:pt>
                <c:pt idx="2980">
                  <c:v>38.9500732421875</c:v>
                </c:pt>
                <c:pt idx="2981">
                  <c:v>39</c:v>
                </c:pt>
                <c:pt idx="2982">
                  <c:v>38.9500732421875</c:v>
                </c:pt>
                <c:pt idx="2983">
                  <c:v>38.9000244140625</c:v>
                </c:pt>
                <c:pt idx="2984">
                  <c:v>38.9000244140625</c:v>
                </c:pt>
                <c:pt idx="2985">
                  <c:v>38.9000244140625</c:v>
                </c:pt>
                <c:pt idx="2986">
                  <c:v>38.9000244140625</c:v>
                </c:pt>
                <c:pt idx="2987">
                  <c:v>38.9000244140625</c:v>
                </c:pt>
                <c:pt idx="2988">
                  <c:v>38.8499755859375</c:v>
                </c:pt>
                <c:pt idx="2989">
                  <c:v>38.8499755859375</c:v>
                </c:pt>
                <c:pt idx="2990">
                  <c:v>38.8499755859375</c:v>
                </c:pt>
                <c:pt idx="2991">
                  <c:v>38.7999267578125</c:v>
                </c:pt>
                <c:pt idx="2992">
                  <c:v>38.7999267578125</c:v>
                </c:pt>
                <c:pt idx="2993">
                  <c:v>38.7999267578125</c:v>
                </c:pt>
                <c:pt idx="2994">
                  <c:v>38.7999267578125</c:v>
                </c:pt>
                <c:pt idx="2995">
                  <c:v>38.8499755859375</c:v>
                </c:pt>
                <c:pt idx="2996">
                  <c:v>38.7498779296875</c:v>
                </c:pt>
                <c:pt idx="2997">
                  <c:v>38.7498779296875</c:v>
                </c:pt>
                <c:pt idx="2998">
                  <c:v>38.699951171875</c:v>
                </c:pt>
                <c:pt idx="2999">
                  <c:v>38.7498779296875</c:v>
                </c:pt>
                <c:pt idx="3000">
                  <c:v>38.699951171875</c:v>
                </c:pt>
                <c:pt idx="3001">
                  <c:v>38.7498779296875</c:v>
                </c:pt>
                <c:pt idx="3002">
                  <c:v>38.699951171875</c:v>
                </c:pt>
                <c:pt idx="3003">
                  <c:v>38.6500244140625</c:v>
                </c:pt>
                <c:pt idx="3004">
                  <c:v>38.699951171875</c:v>
                </c:pt>
                <c:pt idx="3005">
                  <c:v>38.7498779296875</c:v>
                </c:pt>
                <c:pt idx="3006">
                  <c:v>38.699951171875</c:v>
                </c:pt>
                <c:pt idx="3007">
                  <c:v>38.6500244140625</c:v>
                </c:pt>
                <c:pt idx="3008">
                  <c:v>38.6500244140625</c:v>
                </c:pt>
                <c:pt idx="3009">
                  <c:v>38.6500244140625</c:v>
                </c:pt>
                <c:pt idx="3010">
                  <c:v>38.550048828125</c:v>
                </c:pt>
                <c:pt idx="3011">
                  <c:v>38.550048828125</c:v>
                </c:pt>
                <c:pt idx="3012">
                  <c:v>38.5</c:v>
                </c:pt>
                <c:pt idx="3013">
                  <c:v>38.5</c:v>
                </c:pt>
                <c:pt idx="3014">
                  <c:v>38.5</c:v>
                </c:pt>
                <c:pt idx="3015">
                  <c:v>38.5</c:v>
                </c:pt>
                <c:pt idx="3016">
                  <c:v>38.5</c:v>
                </c:pt>
                <c:pt idx="3017">
                  <c:v>38.449951171875</c:v>
                </c:pt>
                <c:pt idx="3018">
                  <c:v>38.4000244140625</c:v>
                </c:pt>
                <c:pt idx="3019">
                  <c:v>38.449951171875</c:v>
                </c:pt>
                <c:pt idx="3020">
                  <c:v>38.4000244140625</c:v>
                </c:pt>
                <c:pt idx="3021">
                  <c:v>38.449951171875</c:v>
                </c:pt>
                <c:pt idx="3022">
                  <c:v>38.4500732421875</c:v>
                </c:pt>
                <c:pt idx="3023">
                  <c:v>38.4000244140625</c:v>
                </c:pt>
                <c:pt idx="3024">
                  <c:v>38.4000244140625</c:v>
                </c:pt>
                <c:pt idx="3025">
                  <c:v>38.4500732421875</c:v>
                </c:pt>
                <c:pt idx="3026">
                  <c:v>38.4000244140625</c:v>
                </c:pt>
                <c:pt idx="3027">
                  <c:v>38.4000244140625</c:v>
                </c:pt>
                <c:pt idx="3028">
                  <c:v>38.4000244140625</c:v>
                </c:pt>
                <c:pt idx="3029">
                  <c:v>38.5</c:v>
                </c:pt>
                <c:pt idx="3030">
                  <c:v>38.4500732421875</c:v>
                </c:pt>
                <c:pt idx="3031">
                  <c:v>38.4500732421875</c:v>
                </c:pt>
                <c:pt idx="3032">
                  <c:v>38.4500732421875</c:v>
                </c:pt>
                <c:pt idx="3033">
                  <c:v>38.35009765625</c:v>
                </c:pt>
                <c:pt idx="3034">
                  <c:v>38.35009765625</c:v>
                </c:pt>
                <c:pt idx="3035">
                  <c:v>38.300048828125</c:v>
                </c:pt>
                <c:pt idx="3036">
                  <c:v>38.300048828125</c:v>
                </c:pt>
                <c:pt idx="3037">
                  <c:v>38.300048828125</c:v>
                </c:pt>
                <c:pt idx="3038">
                  <c:v>38.300048828125</c:v>
                </c:pt>
                <c:pt idx="3039">
                  <c:v>38.25</c:v>
                </c:pt>
                <c:pt idx="3040">
                  <c:v>38.300048828125</c:v>
                </c:pt>
                <c:pt idx="3041">
                  <c:v>38.25</c:v>
                </c:pt>
                <c:pt idx="3042">
                  <c:v>38.25</c:v>
                </c:pt>
                <c:pt idx="3043">
                  <c:v>38.25</c:v>
                </c:pt>
                <c:pt idx="3044">
                  <c:v>38.25</c:v>
                </c:pt>
                <c:pt idx="3045">
                  <c:v>38.2000732421875</c:v>
                </c:pt>
                <c:pt idx="3046">
                  <c:v>38.2000732421875</c:v>
                </c:pt>
                <c:pt idx="3047">
                  <c:v>38.1500244140625</c:v>
                </c:pt>
                <c:pt idx="3048">
                  <c:v>38.1500244140625</c:v>
                </c:pt>
                <c:pt idx="3049">
                  <c:v>38.0999755859375</c:v>
                </c:pt>
                <c:pt idx="3050">
                  <c:v>38.1500244140625</c:v>
                </c:pt>
                <c:pt idx="3051">
                  <c:v>38.1500244140625</c:v>
                </c:pt>
                <c:pt idx="3052">
                  <c:v>38.25</c:v>
                </c:pt>
                <c:pt idx="3053">
                  <c:v>38.2000732421875</c:v>
                </c:pt>
                <c:pt idx="3054">
                  <c:v>38.199951171875</c:v>
                </c:pt>
                <c:pt idx="3055">
                  <c:v>38.2000732421875</c:v>
                </c:pt>
                <c:pt idx="3056">
                  <c:v>38.1500244140625</c:v>
                </c:pt>
                <c:pt idx="3057">
                  <c:v>38.1500244140625</c:v>
                </c:pt>
                <c:pt idx="3058">
                  <c:v>38.1500244140625</c:v>
                </c:pt>
                <c:pt idx="3059">
                  <c:v>38.1500244140625</c:v>
                </c:pt>
                <c:pt idx="3060">
                  <c:v>38.1500244140625</c:v>
                </c:pt>
                <c:pt idx="3061">
                  <c:v>38.10009765625</c:v>
                </c:pt>
                <c:pt idx="3062">
                  <c:v>38.1500244140625</c:v>
                </c:pt>
                <c:pt idx="3063">
                  <c:v>38</c:v>
                </c:pt>
                <c:pt idx="3064">
                  <c:v>38</c:v>
                </c:pt>
                <c:pt idx="3065">
                  <c:v>38</c:v>
                </c:pt>
                <c:pt idx="3066">
                  <c:v>38</c:v>
                </c:pt>
                <c:pt idx="3067">
                  <c:v>38</c:v>
                </c:pt>
                <c:pt idx="3068">
                  <c:v>38</c:v>
                </c:pt>
                <c:pt idx="3069">
                  <c:v>38</c:v>
                </c:pt>
                <c:pt idx="3070">
                  <c:v>38</c:v>
                </c:pt>
                <c:pt idx="3071">
                  <c:v>37.949951171875</c:v>
                </c:pt>
                <c:pt idx="3072">
                  <c:v>37.9000244140625</c:v>
                </c:pt>
                <c:pt idx="3073">
                  <c:v>37.9000244140625</c:v>
                </c:pt>
                <c:pt idx="3074">
                  <c:v>37.9000244140625</c:v>
                </c:pt>
                <c:pt idx="3075">
                  <c:v>37.9000244140625</c:v>
                </c:pt>
                <c:pt idx="3076">
                  <c:v>37.9000244140625</c:v>
                </c:pt>
                <c:pt idx="3077">
                  <c:v>38</c:v>
                </c:pt>
                <c:pt idx="3078">
                  <c:v>37.949951171875</c:v>
                </c:pt>
                <c:pt idx="3079">
                  <c:v>37.949951171875</c:v>
                </c:pt>
                <c:pt idx="3080">
                  <c:v>37.85009765625</c:v>
                </c:pt>
                <c:pt idx="3081">
                  <c:v>37.9000244140625</c:v>
                </c:pt>
                <c:pt idx="3082">
                  <c:v>37.800048828125</c:v>
                </c:pt>
                <c:pt idx="3083">
                  <c:v>37.800048828125</c:v>
                </c:pt>
                <c:pt idx="3084">
                  <c:v>37.800048828125</c:v>
                </c:pt>
                <c:pt idx="3085">
                  <c:v>37.800048828125</c:v>
                </c:pt>
                <c:pt idx="3086">
                  <c:v>37.800048828125</c:v>
                </c:pt>
                <c:pt idx="3087">
                  <c:v>37.800048828125</c:v>
                </c:pt>
                <c:pt idx="3088">
                  <c:v>37.75</c:v>
                </c:pt>
                <c:pt idx="3089">
                  <c:v>37.800048828125</c:v>
                </c:pt>
                <c:pt idx="3090">
                  <c:v>37.75</c:v>
                </c:pt>
                <c:pt idx="3091">
                  <c:v>37.75</c:v>
                </c:pt>
                <c:pt idx="3092">
                  <c:v>37.75</c:v>
                </c:pt>
                <c:pt idx="3093">
                  <c:v>37.75</c:v>
                </c:pt>
                <c:pt idx="3094">
                  <c:v>37.6500244140625</c:v>
                </c:pt>
                <c:pt idx="3095">
                  <c:v>37.6500244140625</c:v>
                </c:pt>
                <c:pt idx="3096">
                  <c:v>37.699951171875</c:v>
                </c:pt>
                <c:pt idx="3097">
                  <c:v>37.699951171875</c:v>
                </c:pt>
                <c:pt idx="3098">
                  <c:v>37.6500244140625</c:v>
                </c:pt>
                <c:pt idx="3099">
                  <c:v>37.6500244140625</c:v>
                </c:pt>
                <c:pt idx="3100">
                  <c:v>37.60009765625</c:v>
                </c:pt>
                <c:pt idx="3101">
                  <c:v>37.6500244140625</c:v>
                </c:pt>
                <c:pt idx="3102">
                  <c:v>37.60009765625</c:v>
                </c:pt>
                <c:pt idx="3103">
                  <c:v>37.60009765625</c:v>
                </c:pt>
                <c:pt idx="3104">
                  <c:v>37.60009765625</c:v>
                </c:pt>
                <c:pt idx="3105">
                  <c:v>37.60009765625</c:v>
                </c:pt>
                <c:pt idx="3106">
                  <c:v>37.60009765625</c:v>
                </c:pt>
                <c:pt idx="3107">
                  <c:v>37.60009765625</c:v>
                </c:pt>
                <c:pt idx="3108">
                  <c:v>37.6500244140625</c:v>
                </c:pt>
                <c:pt idx="3109">
                  <c:v>37.60009765625</c:v>
                </c:pt>
                <c:pt idx="3110">
                  <c:v>37.60009765625</c:v>
                </c:pt>
                <c:pt idx="3111">
                  <c:v>37.550048828125</c:v>
                </c:pt>
                <c:pt idx="3112">
                  <c:v>37.60009765625</c:v>
                </c:pt>
                <c:pt idx="3113">
                  <c:v>37.550048828125</c:v>
                </c:pt>
                <c:pt idx="3114">
                  <c:v>37.550048828125</c:v>
                </c:pt>
                <c:pt idx="3115">
                  <c:v>37.550048828125</c:v>
                </c:pt>
                <c:pt idx="3116">
                  <c:v>37.550048828125</c:v>
                </c:pt>
                <c:pt idx="3117">
                  <c:v>37.550048828125</c:v>
                </c:pt>
                <c:pt idx="3118">
                  <c:v>37.4500732421875</c:v>
                </c:pt>
                <c:pt idx="3119">
                  <c:v>37.5</c:v>
                </c:pt>
                <c:pt idx="3120">
                  <c:v>37.449951171875</c:v>
                </c:pt>
                <c:pt idx="3121">
                  <c:v>37.5</c:v>
                </c:pt>
                <c:pt idx="3122">
                  <c:v>37.449951171875</c:v>
                </c:pt>
                <c:pt idx="3123">
                  <c:v>37.4000244140625</c:v>
                </c:pt>
                <c:pt idx="3124">
                  <c:v>37.449951171875</c:v>
                </c:pt>
                <c:pt idx="3125">
                  <c:v>37.3499755859375</c:v>
                </c:pt>
                <c:pt idx="3126">
                  <c:v>37.3499755859375</c:v>
                </c:pt>
                <c:pt idx="3127">
                  <c:v>37.3499755859375</c:v>
                </c:pt>
                <c:pt idx="3128">
                  <c:v>37.3499755859375</c:v>
                </c:pt>
                <c:pt idx="3129">
                  <c:v>37.3499755859375</c:v>
                </c:pt>
                <c:pt idx="3130">
                  <c:v>37.3499755859375</c:v>
                </c:pt>
                <c:pt idx="3131">
                  <c:v>37.4500732421875</c:v>
                </c:pt>
                <c:pt idx="3132">
                  <c:v>37.4000244140625</c:v>
                </c:pt>
                <c:pt idx="3133">
                  <c:v>37.3499755859375</c:v>
                </c:pt>
                <c:pt idx="3134">
                  <c:v>37.3499755859375</c:v>
                </c:pt>
                <c:pt idx="3135">
                  <c:v>37.3499755859375</c:v>
                </c:pt>
                <c:pt idx="3136">
                  <c:v>37.3499755859375</c:v>
                </c:pt>
                <c:pt idx="3137">
                  <c:v>37.3499755859375</c:v>
                </c:pt>
                <c:pt idx="3138">
                  <c:v>37.4000244140625</c:v>
                </c:pt>
                <c:pt idx="3139">
                  <c:v>37.3499755859375</c:v>
                </c:pt>
                <c:pt idx="3140">
                  <c:v>37.3499755859375</c:v>
                </c:pt>
                <c:pt idx="3141">
                  <c:v>37.3499755859375</c:v>
                </c:pt>
                <c:pt idx="3142">
                  <c:v>37.3499755859375</c:v>
                </c:pt>
                <c:pt idx="3143">
                  <c:v>37.2999267578125</c:v>
                </c:pt>
                <c:pt idx="3144">
                  <c:v>37.2999267578125</c:v>
                </c:pt>
                <c:pt idx="3145">
                  <c:v>37.2999267578125</c:v>
                </c:pt>
                <c:pt idx="3146">
                  <c:v>37.2999267578125</c:v>
                </c:pt>
                <c:pt idx="3147">
                  <c:v>37.25</c:v>
                </c:pt>
                <c:pt idx="3148">
                  <c:v>37.199951171875</c:v>
                </c:pt>
                <c:pt idx="3149">
                  <c:v>37.1500244140625</c:v>
                </c:pt>
                <c:pt idx="3150">
                  <c:v>37.199951171875</c:v>
                </c:pt>
                <c:pt idx="3151">
                  <c:v>37.2000732421875</c:v>
                </c:pt>
                <c:pt idx="3152">
                  <c:v>37.1500244140625</c:v>
                </c:pt>
                <c:pt idx="3153">
                  <c:v>37.1500244140625</c:v>
                </c:pt>
                <c:pt idx="3154">
                  <c:v>37.1500244140625</c:v>
                </c:pt>
                <c:pt idx="3155">
                  <c:v>37.2000732421875</c:v>
                </c:pt>
                <c:pt idx="3156">
                  <c:v>37.2000732421875</c:v>
                </c:pt>
                <c:pt idx="3157">
                  <c:v>37.0999755859375</c:v>
                </c:pt>
                <c:pt idx="3158">
                  <c:v>37.2000732421875</c:v>
                </c:pt>
                <c:pt idx="3159">
                  <c:v>37.1500244140625</c:v>
                </c:pt>
                <c:pt idx="3160">
                  <c:v>37.050048828125</c:v>
                </c:pt>
                <c:pt idx="3161">
                  <c:v>37.10009765625</c:v>
                </c:pt>
                <c:pt idx="3162">
                  <c:v>37.10009765625</c:v>
                </c:pt>
                <c:pt idx="3163">
                  <c:v>37.050048828125</c:v>
                </c:pt>
                <c:pt idx="3164">
                  <c:v>37.10009765625</c:v>
                </c:pt>
                <c:pt idx="3165">
                  <c:v>37.050048828125</c:v>
                </c:pt>
                <c:pt idx="3166">
                  <c:v>37.050048828125</c:v>
                </c:pt>
                <c:pt idx="3167">
                  <c:v>37.1500244140625</c:v>
                </c:pt>
                <c:pt idx="3168">
                  <c:v>37.10009765625</c:v>
                </c:pt>
                <c:pt idx="3169">
                  <c:v>37.10009765625</c:v>
                </c:pt>
                <c:pt idx="3170">
                  <c:v>37.050048828125</c:v>
                </c:pt>
                <c:pt idx="3171">
                  <c:v>37.10009765625</c:v>
                </c:pt>
                <c:pt idx="3172">
                  <c:v>37.0999755859375</c:v>
                </c:pt>
                <c:pt idx="3173">
                  <c:v>37.0999755859375</c:v>
                </c:pt>
                <c:pt idx="3174">
                  <c:v>37.050048828125</c:v>
                </c:pt>
                <c:pt idx="3175">
                  <c:v>37.0999755859375</c:v>
                </c:pt>
                <c:pt idx="3176">
                  <c:v>37.050048828125</c:v>
                </c:pt>
                <c:pt idx="3177">
                  <c:v>37.050048828125</c:v>
                </c:pt>
                <c:pt idx="3178">
                  <c:v>37.0001220703125</c:v>
                </c:pt>
                <c:pt idx="3179">
                  <c:v>37.0001220703125</c:v>
                </c:pt>
                <c:pt idx="3180">
                  <c:v>36.9500732421875</c:v>
                </c:pt>
                <c:pt idx="3181">
                  <c:v>36.85009765625</c:v>
                </c:pt>
                <c:pt idx="3182">
                  <c:v>36.9000244140625</c:v>
                </c:pt>
                <c:pt idx="3183">
                  <c:v>36.9500732421875</c:v>
                </c:pt>
                <c:pt idx="3184">
                  <c:v>36.9000244140625</c:v>
                </c:pt>
                <c:pt idx="3185">
                  <c:v>36.9000244140625</c:v>
                </c:pt>
                <c:pt idx="3186">
                  <c:v>36.800048828125</c:v>
                </c:pt>
                <c:pt idx="3187">
                  <c:v>36.85009765625</c:v>
                </c:pt>
                <c:pt idx="3188">
                  <c:v>36.800048828125</c:v>
                </c:pt>
                <c:pt idx="3189">
                  <c:v>36.800048828125</c:v>
                </c:pt>
                <c:pt idx="3190">
                  <c:v>36.800048828125</c:v>
                </c:pt>
                <c:pt idx="3191">
                  <c:v>36.800048828125</c:v>
                </c:pt>
                <c:pt idx="3192">
                  <c:v>36.8499755859375</c:v>
                </c:pt>
                <c:pt idx="3193">
                  <c:v>36.8499755859375</c:v>
                </c:pt>
                <c:pt idx="3194">
                  <c:v>36.800048828125</c:v>
                </c:pt>
                <c:pt idx="3195">
                  <c:v>36.8499755859375</c:v>
                </c:pt>
                <c:pt idx="3196">
                  <c:v>36.800048828125</c:v>
                </c:pt>
                <c:pt idx="3197">
                  <c:v>36.800048828125</c:v>
                </c:pt>
                <c:pt idx="3198">
                  <c:v>36.7000732421875</c:v>
                </c:pt>
                <c:pt idx="3199">
                  <c:v>36.800048828125</c:v>
                </c:pt>
                <c:pt idx="3200">
                  <c:v>36.7000732421875</c:v>
                </c:pt>
                <c:pt idx="3201">
                  <c:v>36.7000732421875</c:v>
                </c:pt>
                <c:pt idx="3202">
                  <c:v>36.7000732421875</c:v>
                </c:pt>
                <c:pt idx="3203">
                  <c:v>36.75</c:v>
                </c:pt>
                <c:pt idx="3204">
                  <c:v>36.800048828125</c:v>
                </c:pt>
                <c:pt idx="3205">
                  <c:v>36.75</c:v>
                </c:pt>
                <c:pt idx="3206">
                  <c:v>36.75</c:v>
                </c:pt>
                <c:pt idx="3207">
                  <c:v>36.75</c:v>
                </c:pt>
                <c:pt idx="3208">
                  <c:v>36.75</c:v>
                </c:pt>
                <c:pt idx="3209">
                  <c:v>36.7000732421875</c:v>
                </c:pt>
                <c:pt idx="3210">
                  <c:v>36.6500244140625</c:v>
                </c:pt>
                <c:pt idx="3211">
                  <c:v>36.5999755859375</c:v>
                </c:pt>
                <c:pt idx="3212">
                  <c:v>36.5999755859375</c:v>
                </c:pt>
                <c:pt idx="3213">
                  <c:v>36.60009765625</c:v>
                </c:pt>
                <c:pt idx="3214">
                  <c:v>36.6500244140625</c:v>
                </c:pt>
                <c:pt idx="3215">
                  <c:v>36.5999755859375</c:v>
                </c:pt>
                <c:pt idx="3216">
                  <c:v>36.5999755859375</c:v>
                </c:pt>
                <c:pt idx="3217">
                  <c:v>36.550048828125</c:v>
                </c:pt>
                <c:pt idx="3218">
                  <c:v>36.550048828125</c:v>
                </c:pt>
                <c:pt idx="3219">
                  <c:v>36.5001220703125</c:v>
                </c:pt>
                <c:pt idx="3220">
                  <c:v>36.5001220703125</c:v>
                </c:pt>
                <c:pt idx="3221">
                  <c:v>36.6500244140625</c:v>
                </c:pt>
                <c:pt idx="3222">
                  <c:v>36.6500244140625</c:v>
                </c:pt>
                <c:pt idx="3223">
                  <c:v>36.5999755859375</c:v>
                </c:pt>
                <c:pt idx="3224">
                  <c:v>36.550048828125</c:v>
                </c:pt>
                <c:pt idx="3225">
                  <c:v>36.550048828125</c:v>
                </c:pt>
                <c:pt idx="3226">
                  <c:v>36.550048828125</c:v>
                </c:pt>
                <c:pt idx="3227">
                  <c:v>36.5</c:v>
                </c:pt>
                <c:pt idx="3228">
                  <c:v>36.5001220703125</c:v>
                </c:pt>
                <c:pt idx="3229">
                  <c:v>36.5001220703125</c:v>
                </c:pt>
                <c:pt idx="3230">
                  <c:v>36.5001220703125</c:v>
                </c:pt>
                <c:pt idx="3231">
                  <c:v>36.5001220703125</c:v>
                </c:pt>
                <c:pt idx="3232">
                  <c:v>36.4500732421875</c:v>
                </c:pt>
                <c:pt idx="3233">
                  <c:v>36.550048828125</c:v>
                </c:pt>
                <c:pt idx="3234">
                  <c:v>36.5</c:v>
                </c:pt>
                <c:pt idx="3235">
                  <c:v>36.5</c:v>
                </c:pt>
                <c:pt idx="3236">
                  <c:v>36.5</c:v>
                </c:pt>
                <c:pt idx="3237">
                  <c:v>36.5</c:v>
                </c:pt>
                <c:pt idx="3238">
                  <c:v>36.4500732421875</c:v>
                </c:pt>
                <c:pt idx="3239">
                  <c:v>36.5</c:v>
                </c:pt>
                <c:pt idx="3240">
                  <c:v>36.4500732421875</c:v>
                </c:pt>
                <c:pt idx="3241">
                  <c:v>36.4500732421875</c:v>
                </c:pt>
                <c:pt idx="3242">
                  <c:v>36.4500732421875</c:v>
                </c:pt>
                <c:pt idx="3243">
                  <c:v>36.4500732421875</c:v>
                </c:pt>
                <c:pt idx="3244">
                  <c:v>36.4500732421875</c:v>
                </c:pt>
                <c:pt idx="3245">
                  <c:v>36.400146484375</c:v>
                </c:pt>
                <c:pt idx="3246">
                  <c:v>36.4000244140625</c:v>
                </c:pt>
                <c:pt idx="3247">
                  <c:v>36.4500732421875</c:v>
                </c:pt>
                <c:pt idx="3248">
                  <c:v>36.4500732421875</c:v>
                </c:pt>
                <c:pt idx="3249">
                  <c:v>36.35009765625</c:v>
                </c:pt>
                <c:pt idx="3250">
                  <c:v>36.35009765625</c:v>
                </c:pt>
                <c:pt idx="3251">
                  <c:v>36.400146484375</c:v>
                </c:pt>
                <c:pt idx="3252">
                  <c:v>36.35009765625</c:v>
                </c:pt>
                <c:pt idx="3253">
                  <c:v>36.35009765625</c:v>
                </c:pt>
                <c:pt idx="3254">
                  <c:v>36.300048828125</c:v>
                </c:pt>
                <c:pt idx="3255">
                  <c:v>36.300048828125</c:v>
                </c:pt>
                <c:pt idx="3256">
                  <c:v>36.35009765625</c:v>
                </c:pt>
                <c:pt idx="3257">
                  <c:v>36.25</c:v>
                </c:pt>
                <c:pt idx="3258">
                  <c:v>36.25</c:v>
                </c:pt>
                <c:pt idx="3259">
                  <c:v>36.25</c:v>
                </c:pt>
                <c:pt idx="3260">
                  <c:v>36.300048828125</c:v>
                </c:pt>
                <c:pt idx="3261">
                  <c:v>36.2000732421875</c:v>
                </c:pt>
                <c:pt idx="3262">
                  <c:v>36.300048828125</c:v>
                </c:pt>
                <c:pt idx="3263">
                  <c:v>36.300048828125</c:v>
                </c:pt>
                <c:pt idx="3264">
                  <c:v>36.35009765625</c:v>
                </c:pt>
                <c:pt idx="3265">
                  <c:v>36.35009765625</c:v>
                </c:pt>
                <c:pt idx="3266">
                  <c:v>36.300048828125</c:v>
                </c:pt>
                <c:pt idx="3267">
                  <c:v>36.300048828125</c:v>
                </c:pt>
                <c:pt idx="3268">
                  <c:v>36.35009765625</c:v>
                </c:pt>
                <c:pt idx="3269">
                  <c:v>36.2501220703125</c:v>
                </c:pt>
                <c:pt idx="3270">
                  <c:v>36.2000732421875</c:v>
                </c:pt>
                <c:pt idx="3271">
                  <c:v>36.2000732421875</c:v>
                </c:pt>
                <c:pt idx="3272">
                  <c:v>36.2000732421875</c:v>
                </c:pt>
                <c:pt idx="3273">
                  <c:v>36.150146484375</c:v>
                </c:pt>
                <c:pt idx="3274">
                  <c:v>36.150146484375</c:v>
                </c:pt>
                <c:pt idx="3275">
                  <c:v>36.150146484375</c:v>
                </c:pt>
                <c:pt idx="3276">
                  <c:v>36.2000732421875</c:v>
                </c:pt>
                <c:pt idx="3277">
                  <c:v>36.2000732421875</c:v>
                </c:pt>
                <c:pt idx="3278">
                  <c:v>36.2000732421875</c:v>
                </c:pt>
                <c:pt idx="3279">
                  <c:v>36.2000732421875</c:v>
                </c:pt>
                <c:pt idx="3280">
                  <c:v>36.150146484375</c:v>
                </c:pt>
                <c:pt idx="3281">
                  <c:v>36.10009765625</c:v>
                </c:pt>
                <c:pt idx="3282">
                  <c:v>36.10009765625</c:v>
                </c:pt>
                <c:pt idx="3283">
                  <c:v>36.050048828125</c:v>
                </c:pt>
                <c:pt idx="3284">
                  <c:v>36.10009765625</c:v>
                </c:pt>
                <c:pt idx="3285">
                  <c:v>36.150146484375</c:v>
                </c:pt>
                <c:pt idx="3286">
                  <c:v>36.10009765625</c:v>
                </c:pt>
                <c:pt idx="3287">
                  <c:v>36.10009765625</c:v>
                </c:pt>
                <c:pt idx="3288">
                  <c:v>36.050048828125</c:v>
                </c:pt>
                <c:pt idx="3289">
                  <c:v>36.050048828125</c:v>
                </c:pt>
                <c:pt idx="3290">
                  <c:v>36.0001220703125</c:v>
                </c:pt>
                <c:pt idx="3291">
                  <c:v>36.0001220703125</c:v>
                </c:pt>
                <c:pt idx="3292">
                  <c:v>36.0001220703125</c:v>
                </c:pt>
                <c:pt idx="3293">
                  <c:v>35.9500732421875</c:v>
                </c:pt>
                <c:pt idx="3294">
                  <c:v>36</c:v>
                </c:pt>
                <c:pt idx="3295">
                  <c:v>36</c:v>
                </c:pt>
                <c:pt idx="3296">
                  <c:v>36</c:v>
                </c:pt>
                <c:pt idx="3297">
                  <c:v>36</c:v>
                </c:pt>
                <c:pt idx="3298">
                  <c:v>36</c:v>
                </c:pt>
                <c:pt idx="3299">
                  <c:v>35.9500732421875</c:v>
                </c:pt>
                <c:pt idx="3300">
                  <c:v>36</c:v>
                </c:pt>
                <c:pt idx="3301">
                  <c:v>36</c:v>
                </c:pt>
                <c:pt idx="3302">
                  <c:v>36</c:v>
                </c:pt>
                <c:pt idx="3303">
                  <c:v>36</c:v>
                </c:pt>
                <c:pt idx="3304">
                  <c:v>36</c:v>
                </c:pt>
                <c:pt idx="3305">
                  <c:v>36</c:v>
                </c:pt>
                <c:pt idx="3306">
                  <c:v>36</c:v>
                </c:pt>
                <c:pt idx="3307">
                  <c:v>35.900146484375</c:v>
                </c:pt>
                <c:pt idx="3308">
                  <c:v>35.9500732421875</c:v>
                </c:pt>
                <c:pt idx="3309">
                  <c:v>35.9500732421875</c:v>
                </c:pt>
                <c:pt idx="3310">
                  <c:v>35.900146484375</c:v>
                </c:pt>
                <c:pt idx="3311">
                  <c:v>35.9500732421875</c:v>
                </c:pt>
                <c:pt idx="3312">
                  <c:v>35.9500732421875</c:v>
                </c:pt>
                <c:pt idx="3313">
                  <c:v>35.9500732421875</c:v>
                </c:pt>
                <c:pt idx="3314">
                  <c:v>35.9500732421875</c:v>
                </c:pt>
                <c:pt idx="3315">
                  <c:v>35.9500732421875</c:v>
                </c:pt>
                <c:pt idx="3316">
                  <c:v>35.9500732421875</c:v>
                </c:pt>
                <c:pt idx="3317">
                  <c:v>35.85009765625</c:v>
                </c:pt>
                <c:pt idx="3318">
                  <c:v>35.85009765625</c:v>
                </c:pt>
                <c:pt idx="3319">
                  <c:v>35.85009765625</c:v>
                </c:pt>
                <c:pt idx="3320">
                  <c:v>35.85009765625</c:v>
                </c:pt>
                <c:pt idx="3321">
                  <c:v>35.800048828125</c:v>
                </c:pt>
                <c:pt idx="3322">
                  <c:v>35.800048828125</c:v>
                </c:pt>
                <c:pt idx="3323">
                  <c:v>35.85009765625</c:v>
                </c:pt>
                <c:pt idx="3324">
                  <c:v>35.800048828125</c:v>
                </c:pt>
                <c:pt idx="3325">
                  <c:v>35.800048828125</c:v>
                </c:pt>
                <c:pt idx="3326">
                  <c:v>35.800048828125</c:v>
                </c:pt>
                <c:pt idx="3327">
                  <c:v>35.800048828125</c:v>
                </c:pt>
                <c:pt idx="3328">
                  <c:v>35.800048828125</c:v>
                </c:pt>
                <c:pt idx="3329">
                  <c:v>35.800048828125</c:v>
                </c:pt>
                <c:pt idx="3330">
                  <c:v>35.7501220703125</c:v>
                </c:pt>
                <c:pt idx="3331">
                  <c:v>35.7501220703125</c:v>
                </c:pt>
                <c:pt idx="3332">
                  <c:v>35.7000732421875</c:v>
                </c:pt>
                <c:pt idx="3333">
                  <c:v>35.7000732421875</c:v>
                </c:pt>
                <c:pt idx="3334">
                  <c:v>35.7501220703125</c:v>
                </c:pt>
                <c:pt idx="3335">
                  <c:v>35.800048828125</c:v>
                </c:pt>
                <c:pt idx="3336">
                  <c:v>35.7501220703125</c:v>
                </c:pt>
                <c:pt idx="3337">
                  <c:v>35.7501220703125</c:v>
                </c:pt>
                <c:pt idx="3338">
                  <c:v>35.7000732421875</c:v>
                </c:pt>
                <c:pt idx="3339">
                  <c:v>35.7000732421875</c:v>
                </c:pt>
                <c:pt idx="3340">
                  <c:v>35.7000732421875</c:v>
                </c:pt>
                <c:pt idx="3341">
                  <c:v>35.7501220703125</c:v>
                </c:pt>
                <c:pt idx="3342">
                  <c:v>35.6500244140625</c:v>
                </c:pt>
                <c:pt idx="3343">
                  <c:v>35.6500244140625</c:v>
                </c:pt>
                <c:pt idx="3344">
                  <c:v>35.6500244140625</c:v>
                </c:pt>
                <c:pt idx="3345">
                  <c:v>35.6500244140625</c:v>
                </c:pt>
                <c:pt idx="3346">
                  <c:v>35.6500244140625</c:v>
                </c:pt>
                <c:pt idx="3347">
                  <c:v>35.6500244140625</c:v>
                </c:pt>
                <c:pt idx="3348">
                  <c:v>35.550048828125</c:v>
                </c:pt>
                <c:pt idx="3349">
                  <c:v>35.60009765625</c:v>
                </c:pt>
                <c:pt idx="3350">
                  <c:v>35.60009765625</c:v>
                </c:pt>
                <c:pt idx="3351">
                  <c:v>35.5001220703125</c:v>
                </c:pt>
                <c:pt idx="3352">
                  <c:v>35.550048828125</c:v>
                </c:pt>
                <c:pt idx="3353">
                  <c:v>35.5001220703125</c:v>
                </c:pt>
                <c:pt idx="3354">
                  <c:v>35.5001220703125</c:v>
                </c:pt>
                <c:pt idx="3355">
                  <c:v>35.5001220703125</c:v>
                </c:pt>
                <c:pt idx="3356">
                  <c:v>35.5001220703125</c:v>
                </c:pt>
                <c:pt idx="3357">
                  <c:v>35.5001220703125</c:v>
                </c:pt>
                <c:pt idx="3358">
                  <c:v>35.5001220703125</c:v>
                </c:pt>
                <c:pt idx="3359">
                  <c:v>35.5001220703125</c:v>
                </c:pt>
                <c:pt idx="3360">
                  <c:v>35.60009765625</c:v>
                </c:pt>
                <c:pt idx="3361">
                  <c:v>35.5501708984375</c:v>
                </c:pt>
                <c:pt idx="3362">
                  <c:v>35.5501708984375</c:v>
                </c:pt>
                <c:pt idx="3363">
                  <c:v>35.5501708984375</c:v>
                </c:pt>
                <c:pt idx="3364">
                  <c:v>35.5501708984375</c:v>
                </c:pt>
                <c:pt idx="3365">
                  <c:v>35.5501708984375</c:v>
                </c:pt>
                <c:pt idx="3366">
                  <c:v>35.5501708984375</c:v>
                </c:pt>
                <c:pt idx="3367">
                  <c:v>35.5001220703125</c:v>
                </c:pt>
                <c:pt idx="3368">
                  <c:v>35.5001220703125</c:v>
                </c:pt>
                <c:pt idx="3369">
                  <c:v>35.5501708984375</c:v>
                </c:pt>
                <c:pt idx="3370">
                  <c:v>35.4500732421875</c:v>
                </c:pt>
                <c:pt idx="3371">
                  <c:v>35.4500732421875</c:v>
                </c:pt>
                <c:pt idx="3372">
                  <c:v>35.4500732421875</c:v>
                </c:pt>
                <c:pt idx="3373">
                  <c:v>35.4500732421875</c:v>
                </c:pt>
                <c:pt idx="3374">
                  <c:v>35.4500732421875</c:v>
                </c:pt>
                <c:pt idx="3375">
                  <c:v>35.4500732421875</c:v>
                </c:pt>
                <c:pt idx="3376">
                  <c:v>35.4500732421875</c:v>
                </c:pt>
                <c:pt idx="3377">
                  <c:v>35.35009765625</c:v>
                </c:pt>
                <c:pt idx="3378">
                  <c:v>35.400146484375</c:v>
                </c:pt>
                <c:pt idx="3379">
                  <c:v>35.400146484375</c:v>
                </c:pt>
                <c:pt idx="3380">
                  <c:v>35.400146484375</c:v>
                </c:pt>
                <c:pt idx="3381">
                  <c:v>35.400146484375</c:v>
                </c:pt>
                <c:pt idx="3382">
                  <c:v>35.400146484375</c:v>
                </c:pt>
                <c:pt idx="3383">
                  <c:v>35.35009765625</c:v>
                </c:pt>
                <c:pt idx="3384">
                  <c:v>35.35009765625</c:v>
                </c:pt>
                <c:pt idx="3385">
                  <c:v>35.35009765625</c:v>
                </c:pt>
                <c:pt idx="3386">
                  <c:v>35.400146484375</c:v>
                </c:pt>
                <c:pt idx="3387">
                  <c:v>35.35009765625</c:v>
                </c:pt>
                <c:pt idx="3388">
                  <c:v>35.35009765625</c:v>
                </c:pt>
                <c:pt idx="3389">
                  <c:v>35.35009765625</c:v>
                </c:pt>
                <c:pt idx="3390">
                  <c:v>35.35009765625</c:v>
                </c:pt>
                <c:pt idx="3391">
                  <c:v>35.35009765625</c:v>
                </c:pt>
                <c:pt idx="3392">
                  <c:v>35.35009765625</c:v>
                </c:pt>
                <c:pt idx="3393">
                  <c:v>35.35009765625</c:v>
                </c:pt>
                <c:pt idx="3394">
                  <c:v>35.35009765625</c:v>
                </c:pt>
                <c:pt idx="3395">
                  <c:v>35.35009765625</c:v>
                </c:pt>
                <c:pt idx="3396">
                  <c:v>35.300048828125</c:v>
                </c:pt>
                <c:pt idx="3397">
                  <c:v>35.400146484375</c:v>
                </c:pt>
                <c:pt idx="3398">
                  <c:v>35.35009765625</c:v>
                </c:pt>
                <c:pt idx="3399">
                  <c:v>35.400146484375</c:v>
                </c:pt>
                <c:pt idx="3400">
                  <c:v>35.35009765625</c:v>
                </c:pt>
                <c:pt idx="3401">
                  <c:v>35.35009765625</c:v>
                </c:pt>
                <c:pt idx="3402">
                  <c:v>35.3001708984375</c:v>
                </c:pt>
                <c:pt idx="3403">
                  <c:v>35.2501220703125</c:v>
                </c:pt>
                <c:pt idx="3404">
                  <c:v>35.2501220703125</c:v>
                </c:pt>
                <c:pt idx="3405">
                  <c:v>35.2501220703125</c:v>
                </c:pt>
                <c:pt idx="3406">
                  <c:v>35.2501220703125</c:v>
                </c:pt>
                <c:pt idx="3407">
                  <c:v>35.2501220703125</c:v>
                </c:pt>
                <c:pt idx="3408">
                  <c:v>35.2501220703125</c:v>
                </c:pt>
                <c:pt idx="3409">
                  <c:v>35.2000732421875</c:v>
                </c:pt>
                <c:pt idx="3410">
                  <c:v>35.2501220703125</c:v>
                </c:pt>
                <c:pt idx="3411">
                  <c:v>35.2501220703125</c:v>
                </c:pt>
                <c:pt idx="3412">
                  <c:v>35.2501220703125</c:v>
                </c:pt>
                <c:pt idx="3413">
                  <c:v>35.2501220703125</c:v>
                </c:pt>
                <c:pt idx="3414">
                  <c:v>35.2501220703125</c:v>
                </c:pt>
                <c:pt idx="3415">
                  <c:v>35.2501220703125</c:v>
                </c:pt>
                <c:pt idx="3416">
                  <c:v>35.300048828125</c:v>
                </c:pt>
                <c:pt idx="3417">
                  <c:v>35.2000732421875</c:v>
                </c:pt>
                <c:pt idx="3418">
                  <c:v>35.25</c:v>
                </c:pt>
                <c:pt idx="3419">
                  <c:v>35.2000732421875</c:v>
                </c:pt>
                <c:pt idx="3420">
                  <c:v>35.2000732421875</c:v>
                </c:pt>
                <c:pt idx="3421">
                  <c:v>35.1500244140625</c:v>
                </c:pt>
                <c:pt idx="3422">
                  <c:v>35.1500244140625</c:v>
                </c:pt>
                <c:pt idx="3423">
                  <c:v>35.1500244140625</c:v>
                </c:pt>
                <c:pt idx="3424">
                  <c:v>35.1500244140625</c:v>
                </c:pt>
                <c:pt idx="3425">
                  <c:v>35.1500244140625</c:v>
                </c:pt>
                <c:pt idx="3426">
                  <c:v>35.1500244140625</c:v>
                </c:pt>
                <c:pt idx="3427">
                  <c:v>35.1500244140625</c:v>
                </c:pt>
                <c:pt idx="3428">
                  <c:v>35.2000732421875</c:v>
                </c:pt>
                <c:pt idx="3429">
                  <c:v>35.1500244140625</c:v>
                </c:pt>
                <c:pt idx="3430">
                  <c:v>35.1500244140625</c:v>
                </c:pt>
                <c:pt idx="3431">
                  <c:v>35.1500244140625</c:v>
                </c:pt>
                <c:pt idx="3432">
                  <c:v>35.1500244140625</c:v>
                </c:pt>
                <c:pt idx="3433">
                  <c:v>35.10009765625</c:v>
                </c:pt>
                <c:pt idx="3434">
                  <c:v>35.1500244140625</c:v>
                </c:pt>
                <c:pt idx="3435">
                  <c:v>35.1500244140625</c:v>
                </c:pt>
                <c:pt idx="3436">
                  <c:v>35.1500244140625</c:v>
                </c:pt>
                <c:pt idx="3437">
                  <c:v>35.10009765625</c:v>
                </c:pt>
                <c:pt idx="3438">
                  <c:v>35.10009765625</c:v>
                </c:pt>
                <c:pt idx="3439">
                  <c:v>35.10009765625</c:v>
                </c:pt>
                <c:pt idx="3440">
                  <c:v>35.0501708984375</c:v>
                </c:pt>
                <c:pt idx="3441">
                  <c:v>35.0501708984375</c:v>
                </c:pt>
                <c:pt idx="3442">
                  <c:v>35.0501708984375</c:v>
                </c:pt>
                <c:pt idx="3443">
                  <c:v>35.0501708984375</c:v>
                </c:pt>
                <c:pt idx="3444">
                  <c:v>35.0501708984375</c:v>
                </c:pt>
                <c:pt idx="3445">
                  <c:v>34.9500732421875</c:v>
                </c:pt>
                <c:pt idx="3446">
                  <c:v>34.9500732421875</c:v>
                </c:pt>
                <c:pt idx="3447">
                  <c:v>35.0001220703125</c:v>
                </c:pt>
                <c:pt idx="3448">
                  <c:v>34.9500732421875</c:v>
                </c:pt>
                <c:pt idx="3449">
                  <c:v>34.9500732421875</c:v>
                </c:pt>
                <c:pt idx="3450">
                  <c:v>34.9501953125</c:v>
                </c:pt>
                <c:pt idx="3451">
                  <c:v>35.0001220703125</c:v>
                </c:pt>
                <c:pt idx="3452">
                  <c:v>34.9501953125</c:v>
                </c:pt>
                <c:pt idx="3453">
                  <c:v>34.9501953125</c:v>
                </c:pt>
                <c:pt idx="3454">
                  <c:v>34.9501953125</c:v>
                </c:pt>
                <c:pt idx="3455">
                  <c:v>34.9501953125</c:v>
                </c:pt>
                <c:pt idx="3456">
                  <c:v>34.900146484375</c:v>
                </c:pt>
                <c:pt idx="3457">
                  <c:v>34.900146484375</c:v>
                </c:pt>
                <c:pt idx="3458">
                  <c:v>34.900146484375</c:v>
                </c:pt>
                <c:pt idx="3459">
                  <c:v>34.900146484375</c:v>
                </c:pt>
                <c:pt idx="3460">
                  <c:v>34.85009765625</c:v>
                </c:pt>
                <c:pt idx="3461">
                  <c:v>34.85009765625</c:v>
                </c:pt>
                <c:pt idx="3462">
                  <c:v>34.900146484375</c:v>
                </c:pt>
                <c:pt idx="3463">
                  <c:v>34.85009765625</c:v>
                </c:pt>
                <c:pt idx="3464">
                  <c:v>34.900146484375</c:v>
                </c:pt>
                <c:pt idx="3465">
                  <c:v>34.900146484375</c:v>
                </c:pt>
                <c:pt idx="3466">
                  <c:v>34.85009765625</c:v>
                </c:pt>
                <c:pt idx="3467">
                  <c:v>34.800048828125</c:v>
                </c:pt>
                <c:pt idx="3468">
                  <c:v>34.900146484375</c:v>
                </c:pt>
                <c:pt idx="3469">
                  <c:v>34.800048828125</c:v>
                </c:pt>
                <c:pt idx="3470">
                  <c:v>34.800048828125</c:v>
                </c:pt>
                <c:pt idx="3471">
                  <c:v>34.800048828125</c:v>
                </c:pt>
                <c:pt idx="3472">
                  <c:v>34.75</c:v>
                </c:pt>
                <c:pt idx="3473">
                  <c:v>34.800048828125</c:v>
                </c:pt>
                <c:pt idx="3474">
                  <c:v>34.800048828125</c:v>
                </c:pt>
                <c:pt idx="3475">
                  <c:v>34.85009765625</c:v>
                </c:pt>
                <c:pt idx="3476">
                  <c:v>34.800048828125</c:v>
                </c:pt>
                <c:pt idx="3477">
                  <c:v>34.85009765625</c:v>
                </c:pt>
                <c:pt idx="3478">
                  <c:v>34.85009765625</c:v>
                </c:pt>
                <c:pt idx="3479">
                  <c:v>34.85009765625</c:v>
                </c:pt>
                <c:pt idx="3480">
                  <c:v>34.800048828125</c:v>
                </c:pt>
                <c:pt idx="3481">
                  <c:v>34.7501220703125</c:v>
                </c:pt>
                <c:pt idx="3482">
                  <c:v>34.7501220703125</c:v>
                </c:pt>
                <c:pt idx="3483">
                  <c:v>34.7501220703125</c:v>
                </c:pt>
                <c:pt idx="3484">
                  <c:v>34.7501220703125</c:v>
                </c:pt>
                <c:pt idx="3485">
                  <c:v>34.7501220703125</c:v>
                </c:pt>
                <c:pt idx="3486">
                  <c:v>34.800048828125</c:v>
                </c:pt>
                <c:pt idx="3487">
                  <c:v>34.75</c:v>
                </c:pt>
                <c:pt idx="3488">
                  <c:v>34.800048828125</c:v>
                </c:pt>
                <c:pt idx="3489">
                  <c:v>34.800048828125</c:v>
                </c:pt>
                <c:pt idx="3490">
                  <c:v>34.800048828125</c:v>
                </c:pt>
                <c:pt idx="3491">
                  <c:v>34.800048828125</c:v>
                </c:pt>
                <c:pt idx="3492">
                  <c:v>34.800048828125</c:v>
                </c:pt>
                <c:pt idx="3493">
                  <c:v>34.650146484375</c:v>
                </c:pt>
                <c:pt idx="3494">
                  <c:v>34.650146484375</c:v>
                </c:pt>
                <c:pt idx="3495">
                  <c:v>34.650146484375</c:v>
                </c:pt>
                <c:pt idx="3496">
                  <c:v>34.650146484375</c:v>
                </c:pt>
                <c:pt idx="3497">
                  <c:v>34.650146484375</c:v>
                </c:pt>
                <c:pt idx="3498">
                  <c:v>34.650146484375</c:v>
                </c:pt>
                <c:pt idx="3499">
                  <c:v>34.7000732421875</c:v>
                </c:pt>
                <c:pt idx="3500">
                  <c:v>34.7000732421875</c:v>
                </c:pt>
                <c:pt idx="3501">
                  <c:v>34.7000732421875</c:v>
                </c:pt>
                <c:pt idx="3502">
                  <c:v>34.650146484375</c:v>
                </c:pt>
                <c:pt idx="3503">
                  <c:v>34.7000732421875</c:v>
                </c:pt>
                <c:pt idx="3504">
                  <c:v>34.7000732421875</c:v>
                </c:pt>
                <c:pt idx="3505">
                  <c:v>34.650146484375</c:v>
                </c:pt>
                <c:pt idx="3506">
                  <c:v>34.650146484375</c:v>
                </c:pt>
                <c:pt idx="3507">
                  <c:v>34.60009765625</c:v>
                </c:pt>
                <c:pt idx="3508">
                  <c:v>34.650146484375</c:v>
                </c:pt>
                <c:pt idx="3509">
                  <c:v>34.60009765625</c:v>
                </c:pt>
                <c:pt idx="3510">
                  <c:v>34.5501708984375</c:v>
                </c:pt>
                <c:pt idx="3511">
                  <c:v>34.60009765625</c:v>
                </c:pt>
                <c:pt idx="3512">
                  <c:v>34.5501708984375</c:v>
                </c:pt>
                <c:pt idx="3513">
                  <c:v>34.5501708984375</c:v>
                </c:pt>
                <c:pt idx="3514">
                  <c:v>34.5501708984375</c:v>
                </c:pt>
                <c:pt idx="3515">
                  <c:v>34.60009765625</c:v>
                </c:pt>
                <c:pt idx="3516">
                  <c:v>34.60009765625</c:v>
                </c:pt>
                <c:pt idx="3517">
                  <c:v>34.5001220703125</c:v>
                </c:pt>
                <c:pt idx="3518">
                  <c:v>34.550048828125</c:v>
                </c:pt>
                <c:pt idx="3519">
                  <c:v>34.550048828125</c:v>
                </c:pt>
                <c:pt idx="3520">
                  <c:v>34.5001220703125</c:v>
                </c:pt>
                <c:pt idx="3521">
                  <c:v>34.550048828125</c:v>
                </c:pt>
                <c:pt idx="3522">
                  <c:v>34.5001220703125</c:v>
                </c:pt>
                <c:pt idx="3523">
                  <c:v>34.550048828125</c:v>
                </c:pt>
                <c:pt idx="3524">
                  <c:v>34.60009765625</c:v>
                </c:pt>
                <c:pt idx="3525">
                  <c:v>34.550048828125</c:v>
                </c:pt>
                <c:pt idx="3526">
                  <c:v>34.5001220703125</c:v>
                </c:pt>
                <c:pt idx="3527">
                  <c:v>34.550048828125</c:v>
                </c:pt>
                <c:pt idx="3528">
                  <c:v>34.5001220703125</c:v>
                </c:pt>
                <c:pt idx="3529">
                  <c:v>34.4501953125</c:v>
                </c:pt>
                <c:pt idx="3530">
                  <c:v>34.4501953125</c:v>
                </c:pt>
                <c:pt idx="3531">
                  <c:v>34.4501953125</c:v>
                </c:pt>
                <c:pt idx="3532">
                  <c:v>34.4501953125</c:v>
                </c:pt>
                <c:pt idx="3533">
                  <c:v>34.400146484375</c:v>
                </c:pt>
                <c:pt idx="3534">
                  <c:v>34.400146484375</c:v>
                </c:pt>
                <c:pt idx="3535">
                  <c:v>34.4501953125</c:v>
                </c:pt>
                <c:pt idx="3536">
                  <c:v>34.4501953125</c:v>
                </c:pt>
                <c:pt idx="3537">
                  <c:v>34.4501953125</c:v>
                </c:pt>
                <c:pt idx="3538">
                  <c:v>34.4501953125</c:v>
                </c:pt>
                <c:pt idx="3539">
                  <c:v>34.4501953125</c:v>
                </c:pt>
                <c:pt idx="3540">
                  <c:v>34.4501953125</c:v>
                </c:pt>
                <c:pt idx="3541">
                  <c:v>34.4501953125</c:v>
                </c:pt>
                <c:pt idx="3542">
                  <c:v>34.400146484375</c:v>
                </c:pt>
                <c:pt idx="3543">
                  <c:v>34.4501953125</c:v>
                </c:pt>
                <c:pt idx="3544">
                  <c:v>34.400146484375</c:v>
                </c:pt>
                <c:pt idx="3545">
                  <c:v>34.4501953125</c:v>
                </c:pt>
                <c:pt idx="3546">
                  <c:v>34.4501953125</c:v>
                </c:pt>
                <c:pt idx="3547">
                  <c:v>34.400146484375</c:v>
                </c:pt>
                <c:pt idx="3548">
                  <c:v>34.400146484375</c:v>
                </c:pt>
                <c:pt idx="3549">
                  <c:v>34.400146484375</c:v>
                </c:pt>
                <c:pt idx="3550">
                  <c:v>34.400146484375</c:v>
                </c:pt>
                <c:pt idx="3551">
                  <c:v>34.300048828125</c:v>
                </c:pt>
                <c:pt idx="3552">
                  <c:v>34.35009765625</c:v>
                </c:pt>
                <c:pt idx="3553">
                  <c:v>34.35009765625</c:v>
                </c:pt>
                <c:pt idx="3554">
                  <c:v>34.400146484375</c:v>
                </c:pt>
                <c:pt idx="3555">
                  <c:v>34.4501953125</c:v>
                </c:pt>
                <c:pt idx="3556">
                  <c:v>34.35009765625</c:v>
                </c:pt>
                <c:pt idx="3557">
                  <c:v>34.35009765625</c:v>
                </c:pt>
                <c:pt idx="3558">
                  <c:v>34.3001708984375</c:v>
                </c:pt>
                <c:pt idx="3559">
                  <c:v>34.3001708984375</c:v>
                </c:pt>
                <c:pt idx="3560">
                  <c:v>34.2501220703125</c:v>
                </c:pt>
                <c:pt idx="3561">
                  <c:v>34.2501220703125</c:v>
                </c:pt>
                <c:pt idx="3562">
                  <c:v>34.2501220703125</c:v>
                </c:pt>
                <c:pt idx="3563">
                  <c:v>34.2501220703125</c:v>
                </c:pt>
                <c:pt idx="3564">
                  <c:v>34.2501220703125</c:v>
                </c:pt>
                <c:pt idx="3565">
                  <c:v>34.4000244140625</c:v>
                </c:pt>
                <c:pt idx="3566">
                  <c:v>34.4000244140625</c:v>
                </c:pt>
                <c:pt idx="3567">
                  <c:v>34.4500732421875</c:v>
                </c:pt>
                <c:pt idx="3568">
                  <c:v>34.4000244140625</c:v>
                </c:pt>
                <c:pt idx="3569">
                  <c:v>34.35009765625</c:v>
                </c:pt>
                <c:pt idx="3570">
                  <c:v>34.4000244140625</c:v>
                </c:pt>
                <c:pt idx="3571">
                  <c:v>34.2000732421875</c:v>
                </c:pt>
                <c:pt idx="3572">
                  <c:v>34.2501220703125</c:v>
                </c:pt>
                <c:pt idx="3573">
                  <c:v>34.2000732421875</c:v>
                </c:pt>
                <c:pt idx="3574">
                  <c:v>34.2000732421875</c:v>
                </c:pt>
                <c:pt idx="3575">
                  <c:v>34.2000732421875</c:v>
                </c:pt>
                <c:pt idx="3576">
                  <c:v>34.2000732421875</c:v>
                </c:pt>
                <c:pt idx="3577">
                  <c:v>34.2000732421875</c:v>
                </c:pt>
                <c:pt idx="3578">
                  <c:v>34.150146484375</c:v>
                </c:pt>
                <c:pt idx="3579">
                  <c:v>34.150146484375</c:v>
                </c:pt>
                <c:pt idx="3580">
                  <c:v>34.150146484375</c:v>
                </c:pt>
                <c:pt idx="3581">
                  <c:v>34.10009765625</c:v>
                </c:pt>
                <c:pt idx="3582">
                  <c:v>34.150146484375</c:v>
                </c:pt>
                <c:pt idx="3583">
                  <c:v>34.2001953125</c:v>
                </c:pt>
                <c:pt idx="3584">
                  <c:v>34.150146484375</c:v>
                </c:pt>
                <c:pt idx="3585">
                  <c:v>34.2001953125</c:v>
                </c:pt>
                <c:pt idx="3586">
                  <c:v>34.150146484375</c:v>
                </c:pt>
                <c:pt idx="3587">
                  <c:v>34.2001953125</c:v>
                </c:pt>
                <c:pt idx="3588">
                  <c:v>34.2001953125</c:v>
                </c:pt>
                <c:pt idx="3589">
                  <c:v>34.10009765625</c:v>
                </c:pt>
                <c:pt idx="3590">
                  <c:v>34.2001953125</c:v>
                </c:pt>
                <c:pt idx="3591">
                  <c:v>34.2001953125</c:v>
                </c:pt>
                <c:pt idx="3592">
                  <c:v>34.2001953125</c:v>
                </c:pt>
                <c:pt idx="3593">
                  <c:v>34.150146484375</c:v>
                </c:pt>
                <c:pt idx="3594">
                  <c:v>34.150146484375</c:v>
                </c:pt>
                <c:pt idx="3595">
                  <c:v>34.150146484375</c:v>
                </c:pt>
                <c:pt idx="3596">
                  <c:v>34.150146484375</c:v>
                </c:pt>
                <c:pt idx="3597">
                  <c:v>34.150146484375</c:v>
                </c:pt>
                <c:pt idx="3598">
                  <c:v>34.2000732421875</c:v>
                </c:pt>
                <c:pt idx="3599">
                  <c:v>34.150146484375</c:v>
                </c:pt>
                <c:pt idx="3600">
                  <c:v>34.150146484375</c:v>
                </c:pt>
                <c:pt idx="3601">
                  <c:v>34.0501708984375</c:v>
                </c:pt>
                <c:pt idx="3602">
                  <c:v>34.0501708984375</c:v>
                </c:pt>
                <c:pt idx="3603">
                  <c:v>34.0501708984375</c:v>
                </c:pt>
                <c:pt idx="3604">
                  <c:v>34.0001220703125</c:v>
                </c:pt>
                <c:pt idx="3605">
                  <c:v>34.0501708984375</c:v>
                </c:pt>
                <c:pt idx="3606">
                  <c:v>34.0501708984375</c:v>
                </c:pt>
                <c:pt idx="3607">
                  <c:v>34.0501708984375</c:v>
                </c:pt>
                <c:pt idx="3608">
                  <c:v>34.0501708984375</c:v>
                </c:pt>
                <c:pt idx="3609">
                  <c:v>34.0501708984375</c:v>
                </c:pt>
                <c:pt idx="3610">
                  <c:v>34.0501708984375</c:v>
                </c:pt>
                <c:pt idx="3611">
                  <c:v>34.0501708984375</c:v>
                </c:pt>
                <c:pt idx="3612">
                  <c:v>34.0501708984375</c:v>
                </c:pt>
                <c:pt idx="3613">
                  <c:v>34.150146484375</c:v>
                </c:pt>
                <c:pt idx="3614">
                  <c:v>34.1002197265625</c:v>
                </c:pt>
                <c:pt idx="3615">
                  <c:v>34.1002197265625</c:v>
                </c:pt>
                <c:pt idx="3616">
                  <c:v>34.1002197265625</c:v>
                </c:pt>
                <c:pt idx="3617">
                  <c:v>34.0501708984375</c:v>
                </c:pt>
                <c:pt idx="3618">
                  <c:v>34.0501708984375</c:v>
                </c:pt>
                <c:pt idx="3619">
                  <c:v>34.0001220703125</c:v>
                </c:pt>
                <c:pt idx="3620">
                  <c:v>33.900146484375</c:v>
                </c:pt>
                <c:pt idx="3621">
                  <c:v>33.9501953125</c:v>
                </c:pt>
                <c:pt idx="3622">
                  <c:v>33.900146484375</c:v>
                </c:pt>
                <c:pt idx="3623">
                  <c:v>33.900146484375</c:v>
                </c:pt>
                <c:pt idx="3624">
                  <c:v>33.900146484375</c:v>
                </c:pt>
                <c:pt idx="3625">
                  <c:v>33.9501953125</c:v>
                </c:pt>
                <c:pt idx="3626">
                  <c:v>34.0001220703125</c:v>
                </c:pt>
                <c:pt idx="3627">
                  <c:v>33.9500732421875</c:v>
                </c:pt>
                <c:pt idx="3628">
                  <c:v>33.9500732421875</c:v>
                </c:pt>
                <c:pt idx="3629">
                  <c:v>33.900146484375</c:v>
                </c:pt>
                <c:pt idx="3630">
                  <c:v>34.0001220703125</c:v>
                </c:pt>
                <c:pt idx="3631">
                  <c:v>33.9500732421875</c:v>
                </c:pt>
                <c:pt idx="3632">
                  <c:v>33.9500732421875</c:v>
                </c:pt>
                <c:pt idx="3633">
                  <c:v>34.0001220703125</c:v>
                </c:pt>
                <c:pt idx="3634">
                  <c:v>33.9500732421875</c:v>
                </c:pt>
                <c:pt idx="3635">
                  <c:v>34.0001220703125</c:v>
                </c:pt>
                <c:pt idx="3636">
                  <c:v>33.900146484375</c:v>
                </c:pt>
                <c:pt idx="3637">
                  <c:v>33.900146484375</c:v>
                </c:pt>
                <c:pt idx="3638">
                  <c:v>34.0001220703125</c:v>
                </c:pt>
                <c:pt idx="3639">
                  <c:v>34.0001220703125</c:v>
                </c:pt>
                <c:pt idx="3640">
                  <c:v>33.9501953125</c:v>
                </c:pt>
                <c:pt idx="3641">
                  <c:v>34.0001220703125</c:v>
                </c:pt>
                <c:pt idx="3642">
                  <c:v>34.0001220703125</c:v>
                </c:pt>
                <c:pt idx="3643">
                  <c:v>34.10009765625</c:v>
                </c:pt>
                <c:pt idx="3644">
                  <c:v>33.900146484375</c:v>
                </c:pt>
                <c:pt idx="3645">
                  <c:v>33.9501953125</c:v>
                </c:pt>
                <c:pt idx="3646">
                  <c:v>33.900146484375</c:v>
                </c:pt>
                <c:pt idx="3647">
                  <c:v>33.900146484375</c:v>
                </c:pt>
                <c:pt idx="3648">
                  <c:v>33.85009765625</c:v>
                </c:pt>
                <c:pt idx="3649">
                  <c:v>33.85009765625</c:v>
                </c:pt>
                <c:pt idx="3650">
                  <c:v>33.9500732421875</c:v>
                </c:pt>
                <c:pt idx="3651">
                  <c:v>33.9500732421875</c:v>
                </c:pt>
                <c:pt idx="3652">
                  <c:v>33.900146484375</c:v>
                </c:pt>
                <c:pt idx="3653">
                  <c:v>33.9500732421875</c:v>
                </c:pt>
                <c:pt idx="3654">
                  <c:v>33.9500732421875</c:v>
                </c:pt>
                <c:pt idx="3655">
                  <c:v>33.9500732421875</c:v>
                </c:pt>
                <c:pt idx="3656">
                  <c:v>33.900146484375</c:v>
                </c:pt>
                <c:pt idx="3657">
                  <c:v>33.85009765625</c:v>
                </c:pt>
                <c:pt idx="3658">
                  <c:v>33.85009765625</c:v>
                </c:pt>
                <c:pt idx="3659">
                  <c:v>33.85009765625</c:v>
                </c:pt>
                <c:pt idx="3660">
                  <c:v>33.8001708984375</c:v>
                </c:pt>
                <c:pt idx="3661">
                  <c:v>33.8001708984375</c:v>
                </c:pt>
                <c:pt idx="3662">
                  <c:v>33.8001708984375</c:v>
                </c:pt>
                <c:pt idx="3663">
                  <c:v>33.8502197265625</c:v>
                </c:pt>
                <c:pt idx="3664">
                  <c:v>33.800048828125</c:v>
                </c:pt>
                <c:pt idx="3665">
                  <c:v>33.75</c:v>
                </c:pt>
                <c:pt idx="3666">
                  <c:v>33.8502197265625</c:v>
                </c:pt>
                <c:pt idx="3667">
                  <c:v>33.8001708984375</c:v>
                </c:pt>
                <c:pt idx="3668">
                  <c:v>33.8001708984375</c:v>
                </c:pt>
                <c:pt idx="3669">
                  <c:v>33.900146484375</c:v>
                </c:pt>
                <c:pt idx="3670">
                  <c:v>33.8001708984375</c:v>
                </c:pt>
                <c:pt idx="3671">
                  <c:v>33.8001708984375</c:v>
                </c:pt>
                <c:pt idx="3672">
                  <c:v>33.75</c:v>
                </c:pt>
                <c:pt idx="3673">
                  <c:v>33.75</c:v>
                </c:pt>
                <c:pt idx="3674">
                  <c:v>33.75</c:v>
                </c:pt>
                <c:pt idx="3675">
                  <c:v>33.8001708984375</c:v>
                </c:pt>
                <c:pt idx="3676">
                  <c:v>33.75</c:v>
                </c:pt>
                <c:pt idx="3677">
                  <c:v>33.75</c:v>
                </c:pt>
                <c:pt idx="3678">
                  <c:v>33.75</c:v>
                </c:pt>
                <c:pt idx="3679">
                  <c:v>33.75</c:v>
                </c:pt>
                <c:pt idx="3680">
                  <c:v>33.699951171875</c:v>
                </c:pt>
              </c:numCache>
              <c:extLst xmlns:c15="http://schemas.microsoft.com/office/drawing/2012/chart"/>
            </c:numRef>
          </c:yVal>
          <c:smooth val="0"/>
          <c:extLst>
            <c:ext xmlns:c16="http://schemas.microsoft.com/office/drawing/2014/chart" uri="{C3380CC4-5D6E-409C-BE32-E72D297353CC}">
              <c16:uniqueId val="{00000000-16E1-4624-90CC-785ED85CD6F0}"/>
            </c:ext>
          </c:extLst>
        </c:ser>
        <c:ser>
          <c:idx val="8"/>
          <c:order val="8"/>
          <c:tx>
            <c:v>500W</c:v>
          </c:tx>
          <c:spPr>
            <a:ln w="19050" cap="rnd">
              <a:solidFill>
                <a:schemeClr val="accent1"/>
              </a:solidFill>
              <a:round/>
            </a:ln>
            <a:effectLst/>
          </c:spPr>
          <c:marker>
            <c:symbol val="none"/>
          </c:marker>
          <c:xVal>
            <c:strRef>
              <c:f>'[ACME-IGN-Overview.xlsx]ACME-IGN-500W 05.04 Test 1'!$B:$B</c:f>
              <c:strCache>
                <c:ptCount val="4804"/>
                <c:pt idx="0">
                  <c:v>Time stamp</c:v>
                </c:pt>
                <c:pt idx="1">
                  <c:v>05/04/2023 08:44</c:v>
                </c:pt>
                <c:pt idx="2">
                  <c:v>05/04/2023 08:44</c:v>
                </c:pt>
                <c:pt idx="3">
                  <c:v>05/04/2023 08:44</c:v>
                </c:pt>
                <c:pt idx="4">
                  <c:v>05/04/2023 08:45</c:v>
                </c:pt>
                <c:pt idx="5">
                  <c:v>05/04/2023 08:45</c:v>
                </c:pt>
                <c:pt idx="6">
                  <c:v>05/04/2023 08:45</c:v>
                </c:pt>
                <c:pt idx="7">
                  <c:v>05/04/2023 08:45</c:v>
                </c:pt>
                <c:pt idx="8">
                  <c:v>05/04/2023 08:45</c:v>
                </c:pt>
                <c:pt idx="9">
                  <c:v>05/04/2023 08:45</c:v>
                </c:pt>
                <c:pt idx="10">
                  <c:v>05/04/2023 08:45</c:v>
                </c:pt>
                <c:pt idx="11">
                  <c:v>05/04/2023 08:45</c:v>
                </c:pt>
                <c:pt idx="12">
                  <c:v>05/04/2023 08:45</c:v>
                </c:pt>
                <c:pt idx="13">
                  <c:v>05/04/2023 08:45</c:v>
                </c:pt>
                <c:pt idx="14">
                  <c:v>05/04/2023 08:45</c:v>
                </c:pt>
                <c:pt idx="15">
                  <c:v>05/04/2023 08:45</c:v>
                </c:pt>
                <c:pt idx="16">
                  <c:v>05/04/2023 08:45</c:v>
                </c:pt>
                <c:pt idx="17">
                  <c:v>05/04/2023 08:45</c:v>
                </c:pt>
                <c:pt idx="18">
                  <c:v>05/04/2023 08:45</c:v>
                </c:pt>
                <c:pt idx="19">
                  <c:v>05/04/2023 08:45</c:v>
                </c:pt>
                <c:pt idx="20">
                  <c:v>05/04/2023 08:45</c:v>
                </c:pt>
                <c:pt idx="21">
                  <c:v>05/04/2023 08:45</c:v>
                </c:pt>
                <c:pt idx="22">
                  <c:v>05/04/2023 08:45</c:v>
                </c:pt>
                <c:pt idx="23">
                  <c:v>05/04/2023 08:45</c:v>
                </c:pt>
                <c:pt idx="24">
                  <c:v>05/04/2023 08:45</c:v>
                </c:pt>
                <c:pt idx="25">
                  <c:v>05/04/2023 08:45</c:v>
                </c:pt>
                <c:pt idx="26">
                  <c:v>05/04/2023 08:45</c:v>
                </c:pt>
                <c:pt idx="27">
                  <c:v>05/04/2023 08:45</c:v>
                </c:pt>
                <c:pt idx="28">
                  <c:v>05/04/2023 08:45</c:v>
                </c:pt>
                <c:pt idx="29">
                  <c:v>05/04/2023 08:45</c:v>
                </c:pt>
                <c:pt idx="30">
                  <c:v>05/04/2023 08:45</c:v>
                </c:pt>
                <c:pt idx="31">
                  <c:v>05/04/2023 08:45</c:v>
                </c:pt>
                <c:pt idx="32">
                  <c:v>05/04/2023 08:45</c:v>
                </c:pt>
                <c:pt idx="33">
                  <c:v>05/04/2023 08:45</c:v>
                </c:pt>
                <c:pt idx="34">
                  <c:v>05/04/2023 08:45</c:v>
                </c:pt>
                <c:pt idx="35">
                  <c:v>05/04/2023 08:45</c:v>
                </c:pt>
                <c:pt idx="36">
                  <c:v>05/04/2023 08:45</c:v>
                </c:pt>
                <c:pt idx="37">
                  <c:v>05/04/2023 08:45</c:v>
                </c:pt>
                <c:pt idx="38">
                  <c:v>05/04/2023 08:45</c:v>
                </c:pt>
                <c:pt idx="39">
                  <c:v>05/04/2023 08:45</c:v>
                </c:pt>
                <c:pt idx="40">
                  <c:v>05/04/2023 08:45</c:v>
                </c:pt>
                <c:pt idx="41">
                  <c:v>05/04/2023 08:45</c:v>
                </c:pt>
                <c:pt idx="42">
                  <c:v>05/04/2023 08:45</c:v>
                </c:pt>
                <c:pt idx="43">
                  <c:v>05/04/2023 08:45</c:v>
                </c:pt>
                <c:pt idx="44">
                  <c:v>05/04/2023 08:45</c:v>
                </c:pt>
                <c:pt idx="45">
                  <c:v>05/04/2023 08:45</c:v>
                </c:pt>
                <c:pt idx="46">
                  <c:v>05/04/2023 08:45</c:v>
                </c:pt>
                <c:pt idx="47">
                  <c:v>05/04/2023 08:45</c:v>
                </c:pt>
                <c:pt idx="48">
                  <c:v>05/04/2023 08:45</c:v>
                </c:pt>
                <c:pt idx="49">
                  <c:v>05/04/2023 08:45</c:v>
                </c:pt>
                <c:pt idx="50">
                  <c:v>05/04/2023 08:45</c:v>
                </c:pt>
                <c:pt idx="51">
                  <c:v>05/04/2023 08:45</c:v>
                </c:pt>
                <c:pt idx="52">
                  <c:v>05/04/2023 08:45</c:v>
                </c:pt>
                <c:pt idx="53">
                  <c:v>05/04/2023 08:45</c:v>
                </c:pt>
                <c:pt idx="54">
                  <c:v>05/04/2023 08:45</c:v>
                </c:pt>
                <c:pt idx="55">
                  <c:v>05/04/2023 08:45</c:v>
                </c:pt>
                <c:pt idx="56">
                  <c:v>05/04/2023 08:45</c:v>
                </c:pt>
                <c:pt idx="57">
                  <c:v>05/04/2023 08:45</c:v>
                </c:pt>
                <c:pt idx="58">
                  <c:v>05/04/2023 08:45</c:v>
                </c:pt>
                <c:pt idx="59">
                  <c:v>05/04/2023 08:45</c:v>
                </c:pt>
                <c:pt idx="60">
                  <c:v>05/04/2023 08:45</c:v>
                </c:pt>
                <c:pt idx="61">
                  <c:v>05/04/2023 08:45</c:v>
                </c:pt>
                <c:pt idx="62">
                  <c:v>05/04/2023 08:45</c:v>
                </c:pt>
                <c:pt idx="63">
                  <c:v>05/04/2023 08:46</c:v>
                </c:pt>
                <c:pt idx="64">
                  <c:v>05/04/2023 08:46</c:v>
                </c:pt>
                <c:pt idx="65">
                  <c:v>05/04/2023 08:46</c:v>
                </c:pt>
                <c:pt idx="66">
                  <c:v>05/04/2023 08:46</c:v>
                </c:pt>
                <c:pt idx="67">
                  <c:v>05/04/2023 08:46</c:v>
                </c:pt>
                <c:pt idx="68">
                  <c:v>05/04/2023 08:46</c:v>
                </c:pt>
                <c:pt idx="69">
                  <c:v>05/04/2023 08:46</c:v>
                </c:pt>
                <c:pt idx="70">
                  <c:v>05/04/2023 08:46</c:v>
                </c:pt>
                <c:pt idx="71">
                  <c:v>05/04/2023 08:46</c:v>
                </c:pt>
                <c:pt idx="72">
                  <c:v>05/04/2023 08:46</c:v>
                </c:pt>
                <c:pt idx="73">
                  <c:v>05/04/2023 08:46</c:v>
                </c:pt>
                <c:pt idx="74">
                  <c:v>05/04/2023 08:46</c:v>
                </c:pt>
                <c:pt idx="75">
                  <c:v>05/04/2023 08:46</c:v>
                </c:pt>
                <c:pt idx="76">
                  <c:v>05/04/2023 08:46</c:v>
                </c:pt>
                <c:pt idx="77">
                  <c:v>05/04/2023 08:46</c:v>
                </c:pt>
                <c:pt idx="78">
                  <c:v>05/04/2023 08:46</c:v>
                </c:pt>
                <c:pt idx="79">
                  <c:v>05/04/2023 08:46</c:v>
                </c:pt>
                <c:pt idx="80">
                  <c:v>05/04/2023 08:46</c:v>
                </c:pt>
                <c:pt idx="81">
                  <c:v>05/04/2023 08:46</c:v>
                </c:pt>
                <c:pt idx="82">
                  <c:v>05/04/2023 08:46</c:v>
                </c:pt>
                <c:pt idx="83">
                  <c:v>05/04/2023 08:46</c:v>
                </c:pt>
                <c:pt idx="84">
                  <c:v>05/04/2023 08:46</c:v>
                </c:pt>
                <c:pt idx="85">
                  <c:v>05/04/2023 08:46</c:v>
                </c:pt>
                <c:pt idx="86">
                  <c:v>05/04/2023 08:46</c:v>
                </c:pt>
                <c:pt idx="87">
                  <c:v>05/04/2023 08:46</c:v>
                </c:pt>
                <c:pt idx="88">
                  <c:v>05/04/2023 08:46</c:v>
                </c:pt>
                <c:pt idx="89">
                  <c:v>05/04/2023 08:46</c:v>
                </c:pt>
                <c:pt idx="90">
                  <c:v>05/04/2023 08:46</c:v>
                </c:pt>
                <c:pt idx="91">
                  <c:v>05/04/2023 08:46</c:v>
                </c:pt>
                <c:pt idx="92">
                  <c:v>05/04/2023 08:46</c:v>
                </c:pt>
                <c:pt idx="93">
                  <c:v>05/04/2023 08:46</c:v>
                </c:pt>
                <c:pt idx="94">
                  <c:v>05/04/2023 08:46</c:v>
                </c:pt>
                <c:pt idx="95">
                  <c:v>05/04/2023 08:46</c:v>
                </c:pt>
                <c:pt idx="96">
                  <c:v>05/04/2023 08:46</c:v>
                </c:pt>
                <c:pt idx="97">
                  <c:v>05/04/2023 08:46</c:v>
                </c:pt>
                <c:pt idx="98">
                  <c:v>05/04/2023 08:46</c:v>
                </c:pt>
                <c:pt idx="99">
                  <c:v>05/04/2023 08:46</c:v>
                </c:pt>
                <c:pt idx="100">
                  <c:v>05/04/2023 08:46</c:v>
                </c:pt>
                <c:pt idx="101">
                  <c:v>05/04/2023 08:46</c:v>
                </c:pt>
                <c:pt idx="102">
                  <c:v>05/04/2023 08:46</c:v>
                </c:pt>
                <c:pt idx="103">
                  <c:v>05/04/2023 08:46</c:v>
                </c:pt>
                <c:pt idx="104">
                  <c:v>05/04/2023 08:46</c:v>
                </c:pt>
                <c:pt idx="105">
                  <c:v>05/04/2023 08:46</c:v>
                </c:pt>
                <c:pt idx="106">
                  <c:v>05/04/2023 08:46</c:v>
                </c:pt>
                <c:pt idx="107">
                  <c:v>05/04/2023 08:46</c:v>
                </c:pt>
                <c:pt idx="108">
                  <c:v>05/04/2023 08:46</c:v>
                </c:pt>
                <c:pt idx="109">
                  <c:v>05/04/2023 08:46</c:v>
                </c:pt>
                <c:pt idx="110">
                  <c:v>05/04/2023 08:46</c:v>
                </c:pt>
                <c:pt idx="111">
                  <c:v>05/04/2023 08:46</c:v>
                </c:pt>
                <c:pt idx="112">
                  <c:v>05/04/2023 08:46</c:v>
                </c:pt>
                <c:pt idx="113">
                  <c:v>05/04/2023 08:46</c:v>
                </c:pt>
                <c:pt idx="114">
                  <c:v>05/04/2023 08:46</c:v>
                </c:pt>
                <c:pt idx="115">
                  <c:v>05/04/2023 08:46</c:v>
                </c:pt>
                <c:pt idx="116">
                  <c:v>05/04/2023 08:46</c:v>
                </c:pt>
                <c:pt idx="117">
                  <c:v>05/04/2023 08:46</c:v>
                </c:pt>
                <c:pt idx="118">
                  <c:v>05/04/2023 08:46</c:v>
                </c:pt>
                <c:pt idx="119">
                  <c:v>05/04/2023 08:46</c:v>
                </c:pt>
                <c:pt idx="120">
                  <c:v>05/04/2023 08:46</c:v>
                </c:pt>
                <c:pt idx="121">
                  <c:v>05/04/2023 08:46</c:v>
                </c:pt>
                <c:pt idx="122">
                  <c:v>05/04/2023 08:46</c:v>
                </c:pt>
                <c:pt idx="123">
                  <c:v>05/04/2023 08:47</c:v>
                </c:pt>
                <c:pt idx="124">
                  <c:v>05/04/2023 08:47</c:v>
                </c:pt>
                <c:pt idx="125">
                  <c:v>05/04/2023 08:47</c:v>
                </c:pt>
                <c:pt idx="126">
                  <c:v>05/04/2023 08:47</c:v>
                </c:pt>
                <c:pt idx="127">
                  <c:v>05/04/2023 08:47</c:v>
                </c:pt>
                <c:pt idx="128">
                  <c:v>05/04/2023 08:47</c:v>
                </c:pt>
                <c:pt idx="129">
                  <c:v>05/04/2023 08:47</c:v>
                </c:pt>
                <c:pt idx="130">
                  <c:v>05/04/2023 08:47</c:v>
                </c:pt>
                <c:pt idx="131">
                  <c:v>05/04/2023 08:47</c:v>
                </c:pt>
                <c:pt idx="132">
                  <c:v>05/04/2023 08:47</c:v>
                </c:pt>
                <c:pt idx="133">
                  <c:v>05/04/2023 08:47</c:v>
                </c:pt>
                <c:pt idx="134">
                  <c:v>05/04/2023 08:47</c:v>
                </c:pt>
                <c:pt idx="135">
                  <c:v>05/04/2023 08:47</c:v>
                </c:pt>
                <c:pt idx="136">
                  <c:v>05/04/2023 08:47</c:v>
                </c:pt>
                <c:pt idx="137">
                  <c:v>05/04/2023 08:47</c:v>
                </c:pt>
                <c:pt idx="138">
                  <c:v>05/04/2023 08:47</c:v>
                </c:pt>
                <c:pt idx="139">
                  <c:v>05/04/2023 08:47</c:v>
                </c:pt>
                <c:pt idx="140">
                  <c:v>05/04/2023 08:47</c:v>
                </c:pt>
                <c:pt idx="141">
                  <c:v>05/04/2023 08:47</c:v>
                </c:pt>
                <c:pt idx="142">
                  <c:v>05/04/2023 08:47</c:v>
                </c:pt>
                <c:pt idx="143">
                  <c:v>05/04/2023 08:47</c:v>
                </c:pt>
                <c:pt idx="144">
                  <c:v>05/04/2023 08:47</c:v>
                </c:pt>
                <c:pt idx="145">
                  <c:v>05/04/2023 08:47</c:v>
                </c:pt>
                <c:pt idx="146">
                  <c:v>05/04/2023 08:47</c:v>
                </c:pt>
                <c:pt idx="147">
                  <c:v>05/04/2023 08:47</c:v>
                </c:pt>
                <c:pt idx="148">
                  <c:v>05/04/2023 08:47</c:v>
                </c:pt>
                <c:pt idx="149">
                  <c:v>05/04/2023 08:47</c:v>
                </c:pt>
                <c:pt idx="150">
                  <c:v>05/04/2023 08:47</c:v>
                </c:pt>
                <c:pt idx="151">
                  <c:v>05/04/2023 08:47</c:v>
                </c:pt>
                <c:pt idx="152">
                  <c:v>05/04/2023 08:47</c:v>
                </c:pt>
                <c:pt idx="153">
                  <c:v>05/04/2023 08:47</c:v>
                </c:pt>
                <c:pt idx="154">
                  <c:v>05/04/2023 08:47</c:v>
                </c:pt>
                <c:pt idx="155">
                  <c:v>05/04/2023 08:47</c:v>
                </c:pt>
                <c:pt idx="156">
                  <c:v>05/04/2023 08:47</c:v>
                </c:pt>
                <c:pt idx="157">
                  <c:v>05/04/2023 08:47</c:v>
                </c:pt>
                <c:pt idx="158">
                  <c:v>05/04/2023 08:47</c:v>
                </c:pt>
                <c:pt idx="159">
                  <c:v>05/04/2023 08:47</c:v>
                </c:pt>
                <c:pt idx="160">
                  <c:v>05/04/2023 08:47</c:v>
                </c:pt>
                <c:pt idx="161">
                  <c:v>05/04/2023 08:47</c:v>
                </c:pt>
                <c:pt idx="162">
                  <c:v>05/04/2023 08:47</c:v>
                </c:pt>
                <c:pt idx="163">
                  <c:v>05/04/2023 08:47</c:v>
                </c:pt>
                <c:pt idx="164">
                  <c:v>05/04/2023 08:47</c:v>
                </c:pt>
                <c:pt idx="165">
                  <c:v>05/04/2023 08:47</c:v>
                </c:pt>
                <c:pt idx="166">
                  <c:v>05/04/2023 08:47</c:v>
                </c:pt>
                <c:pt idx="167">
                  <c:v>05/04/2023 08:47</c:v>
                </c:pt>
                <c:pt idx="168">
                  <c:v>05/04/2023 08:47</c:v>
                </c:pt>
                <c:pt idx="169">
                  <c:v>05/04/2023 08:47</c:v>
                </c:pt>
                <c:pt idx="170">
                  <c:v>05/04/2023 08:47</c:v>
                </c:pt>
                <c:pt idx="171">
                  <c:v>05/04/2023 08:47</c:v>
                </c:pt>
                <c:pt idx="172">
                  <c:v>05/04/2023 08:47</c:v>
                </c:pt>
                <c:pt idx="173">
                  <c:v>05/04/2023 08:47</c:v>
                </c:pt>
                <c:pt idx="174">
                  <c:v>05/04/2023 08:47</c:v>
                </c:pt>
                <c:pt idx="175">
                  <c:v>05/04/2023 08:47</c:v>
                </c:pt>
                <c:pt idx="176">
                  <c:v>05/04/2023 08:47</c:v>
                </c:pt>
                <c:pt idx="177">
                  <c:v>05/04/2023 08:47</c:v>
                </c:pt>
                <c:pt idx="178">
                  <c:v>05/04/2023 08:47</c:v>
                </c:pt>
                <c:pt idx="179">
                  <c:v>05/04/2023 08:47</c:v>
                </c:pt>
                <c:pt idx="180">
                  <c:v>05/04/2023 08:47</c:v>
                </c:pt>
                <c:pt idx="181">
                  <c:v>05/04/2023 08:47</c:v>
                </c:pt>
                <c:pt idx="182">
                  <c:v>05/04/2023 08:47</c:v>
                </c:pt>
                <c:pt idx="183">
                  <c:v>05/04/2023 08:48</c:v>
                </c:pt>
                <c:pt idx="184">
                  <c:v>05/04/2023 08:48</c:v>
                </c:pt>
                <c:pt idx="185">
                  <c:v>05/04/2023 08:48</c:v>
                </c:pt>
                <c:pt idx="186">
                  <c:v>05/04/2023 08:48</c:v>
                </c:pt>
                <c:pt idx="187">
                  <c:v>05/04/2023 08:48</c:v>
                </c:pt>
                <c:pt idx="188">
                  <c:v>05/04/2023 08:48</c:v>
                </c:pt>
                <c:pt idx="189">
                  <c:v>05/04/2023 08:48</c:v>
                </c:pt>
                <c:pt idx="190">
                  <c:v>05/04/2023 08:48</c:v>
                </c:pt>
                <c:pt idx="191">
                  <c:v>05/04/2023 08:48</c:v>
                </c:pt>
                <c:pt idx="192">
                  <c:v>05/04/2023 08:48</c:v>
                </c:pt>
                <c:pt idx="193">
                  <c:v>05/04/2023 08:48</c:v>
                </c:pt>
                <c:pt idx="194">
                  <c:v>05/04/2023 08:48</c:v>
                </c:pt>
                <c:pt idx="195">
                  <c:v>05/04/2023 08:48</c:v>
                </c:pt>
                <c:pt idx="196">
                  <c:v>05/04/2023 08:48</c:v>
                </c:pt>
                <c:pt idx="197">
                  <c:v>05/04/2023 08:48</c:v>
                </c:pt>
                <c:pt idx="198">
                  <c:v>05/04/2023 08:48</c:v>
                </c:pt>
                <c:pt idx="199">
                  <c:v>05/04/2023 08:48</c:v>
                </c:pt>
                <c:pt idx="200">
                  <c:v>05/04/2023 08:48</c:v>
                </c:pt>
                <c:pt idx="201">
                  <c:v>05/04/2023 08:48</c:v>
                </c:pt>
                <c:pt idx="202">
                  <c:v>05/04/2023 08:48</c:v>
                </c:pt>
                <c:pt idx="203">
                  <c:v>05/04/2023 08:48</c:v>
                </c:pt>
                <c:pt idx="204">
                  <c:v>05/04/2023 08:48</c:v>
                </c:pt>
                <c:pt idx="205">
                  <c:v>05/04/2023 08:48</c:v>
                </c:pt>
                <c:pt idx="206">
                  <c:v>05/04/2023 08:48</c:v>
                </c:pt>
                <c:pt idx="207">
                  <c:v>05/04/2023 08:48</c:v>
                </c:pt>
                <c:pt idx="208">
                  <c:v>05/04/2023 08:48</c:v>
                </c:pt>
                <c:pt idx="209">
                  <c:v>05/04/2023 08:48</c:v>
                </c:pt>
                <c:pt idx="210">
                  <c:v>05/04/2023 08:48</c:v>
                </c:pt>
                <c:pt idx="211">
                  <c:v>05/04/2023 08:48</c:v>
                </c:pt>
                <c:pt idx="212">
                  <c:v>05/04/2023 08:48</c:v>
                </c:pt>
                <c:pt idx="213">
                  <c:v>05/04/2023 08:48</c:v>
                </c:pt>
                <c:pt idx="214">
                  <c:v>05/04/2023 08:48</c:v>
                </c:pt>
                <c:pt idx="215">
                  <c:v>05/04/2023 08:48</c:v>
                </c:pt>
                <c:pt idx="216">
                  <c:v>05/04/2023 08:48</c:v>
                </c:pt>
                <c:pt idx="217">
                  <c:v>05/04/2023 08:48</c:v>
                </c:pt>
                <c:pt idx="218">
                  <c:v>05/04/2023 08:48</c:v>
                </c:pt>
                <c:pt idx="219">
                  <c:v>05/04/2023 08:48</c:v>
                </c:pt>
                <c:pt idx="220">
                  <c:v>05/04/2023 08:48</c:v>
                </c:pt>
                <c:pt idx="221">
                  <c:v>05/04/2023 08:48</c:v>
                </c:pt>
                <c:pt idx="222">
                  <c:v>05/04/2023 08:48</c:v>
                </c:pt>
                <c:pt idx="223">
                  <c:v>05/04/2023 08:48</c:v>
                </c:pt>
                <c:pt idx="224">
                  <c:v>05/04/2023 08:48</c:v>
                </c:pt>
                <c:pt idx="225">
                  <c:v>05/04/2023 08:48</c:v>
                </c:pt>
                <c:pt idx="226">
                  <c:v>05/04/2023 08:48</c:v>
                </c:pt>
                <c:pt idx="227">
                  <c:v>05/04/2023 08:48</c:v>
                </c:pt>
                <c:pt idx="228">
                  <c:v>05/04/2023 08:48</c:v>
                </c:pt>
                <c:pt idx="229">
                  <c:v>05/04/2023 08:48</c:v>
                </c:pt>
                <c:pt idx="230">
                  <c:v>05/04/2023 08:48</c:v>
                </c:pt>
                <c:pt idx="231">
                  <c:v>05/04/2023 08:48</c:v>
                </c:pt>
                <c:pt idx="232">
                  <c:v>05/04/2023 08:48</c:v>
                </c:pt>
                <c:pt idx="233">
                  <c:v>05/04/2023 08:48</c:v>
                </c:pt>
                <c:pt idx="234">
                  <c:v>05/04/2023 08:48</c:v>
                </c:pt>
                <c:pt idx="235">
                  <c:v>05/04/2023 08:48</c:v>
                </c:pt>
                <c:pt idx="236">
                  <c:v>05/04/2023 08:48</c:v>
                </c:pt>
                <c:pt idx="237">
                  <c:v>05/04/2023 08:48</c:v>
                </c:pt>
                <c:pt idx="238">
                  <c:v>05/04/2023 08:48</c:v>
                </c:pt>
                <c:pt idx="239">
                  <c:v>05/04/2023 08:48</c:v>
                </c:pt>
                <c:pt idx="240">
                  <c:v>05/04/2023 08:48</c:v>
                </c:pt>
                <c:pt idx="241">
                  <c:v>05/04/2023 08:48</c:v>
                </c:pt>
                <c:pt idx="242">
                  <c:v>05/04/2023 08:49</c:v>
                </c:pt>
                <c:pt idx="243">
                  <c:v>05/04/2023 08:49</c:v>
                </c:pt>
                <c:pt idx="244">
                  <c:v>05/04/2023 08:49</c:v>
                </c:pt>
                <c:pt idx="245">
                  <c:v>05/04/2023 08:49</c:v>
                </c:pt>
                <c:pt idx="246">
                  <c:v>05/04/2023 08:49</c:v>
                </c:pt>
                <c:pt idx="247">
                  <c:v>05/04/2023 08:49</c:v>
                </c:pt>
                <c:pt idx="248">
                  <c:v>05/04/2023 08:49</c:v>
                </c:pt>
                <c:pt idx="249">
                  <c:v>05/04/2023 08:49</c:v>
                </c:pt>
                <c:pt idx="250">
                  <c:v>05/04/2023 08:49</c:v>
                </c:pt>
                <c:pt idx="251">
                  <c:v>05/04/2023 08:49</c:v>
                </c:pt>
                <c:pt idx="252">
                  <c:v>05/04/2023 08:49</c:v>
                </c:pt>
                <c:pt idx="253">
                  <c:v>05/04/2023 08:49</c:v>
                </c:pt>
                <c:pt idx="254">
                  <c:v>05/04/2023 08:49</c:v>
                </c:pt>
                <c:pt idx="255">
                  <c:v>05/04/2023 08:49</c:v>
                </c:pt>
                <c:pt idx="256">
                  <c:v>05/04/2023 08:49</c:v>
                </c:pt>
                <c:pt idx="257">
                  <c:v>05/04/2023 08:49</c:v>
                </c:pt>
                <c:pt idx="258">
                  <c:v>05/04/2023 08:49</c:v>
                </c:pt>
                <c:pt idx="259">
                  <c:v>05/04/2023 08:49</c:v>
                </c:pt>
                <c:pt idx="260">
                  <c:v>05/04/2023 08:49</c:v>
                </c:pt>
                <c:pt idx="261">
                  <c:v>05/04/2023 08:49</c:v>
                </c:pt>
                <c:pt idx="262">
                  <c:v>05/04/2023 08:49</c:v>
                </c:pt>
                <c:pt idx="263">
                  <c:v>05/04/2023 08:49</c:v>
                </c:pt>
                <c:pt idx="264">
                  <c:v>05/04/2023 08:49</c:v>
                </c:pt>
                <c:pt idx="265">
                  <c:v>05/04/2023 08:49</c:v>
                </c:pt>
                <c:pt idx="266">
                  <c:v>05/04/2023 08:49</c:v>
                </c:pt>
                <c:pt idx="267">
                  <c:v>05/04/2023 08:49</c:v>
                </c:pt>
                <c:pt idx="268">
                  <c:v>05/04/2023 08:49</c:v>
                </c:pt>
                <c:pt idx="269">
                  <c:v>05/04/2023 08:49</c:v>
                </c:pt>
                <c:pt idx="270">
                  <c:v>05/04/2023 08:49</c:v>
                </c:pt>
                <c:pt idx="271">
                  <c:v>05/04/2023 08:49</c:v>
                </c:pt>
                <c:pt idx="272">
                  <c:v>05/04/2023 08:49</c:v>
                </c:pt>
                <c:pt idx="273">
                  <c:v>05/04/2023 08:49</c:v>
                </c:pt>
                <c:pt idx="274">
                  <c:v>05/04/2023 08:49</c:v>
                </c:pt>
                <c:pt idx="275">
                  <c:v>05/04/2023 08:49</c:v>
                </c:pt>
                <c:pt idx="276">
                  <c:v>05/04/2023 08:49</c:v>
                </c:pt>
                <c:pt idx="277">
                  <c:v>05/04/2023 08:49</c:v>
                </c:pt>
                <c:pt idx="278">
                  <c:v>05/04/2023 08:49</c:v>
                </c:pt>
                <c:pt idx="279">
                  <c:v>05/04/2023 08:49</c:v>
                </c:pt>
                <c:pt idx="280">
                  <c:v>05/04/2023 08:49</c:v>
                </c:pt>
                <c:pt idx="281">
                  <c:v>05/04/2023 08:49</c:v>
                </c:pt>
                <c:pt idx="282">
                  <c:v>05/04/2023 08:49</c:v>
                </c:pt>
                <c:pt idx="283">
                  <c:v>05/04/2023 08:49</c:v>
                </c:pt>
                <c:pt idx="284">
                  <c:v>05/04/2023 08:49</c:v>
                </c:pt>
                <c:pt idx="285">
                  <c:v>05/04/2023 08:49</c:v>
                </c:pt>
                <c:pt idx="286">
                  <c:v>05/04/2023 08:49</c:v>
                </c:pt>
                <c:pt idx="287">
                  <c:v>05/04/2023 08:49</c:v>
                </c:pt>
                <c:pt idx="288">
                  <c:v>05/04/2023 08:49</c:v>
                </c:pt>
                <c:pt idx="289">
                  <c:v>05/04/2023 08:49</c:v>
                </c:pt>
                <c:pt idx="290">
                  <c:v>05/04/2023 08:49</c:v>
                </c:pt>
                <c:pt idx="291">
                  <c:v>05/04/2023 08:49</c:v>
                </c:pt>
                <c:pt idx="292">
                  <c:v>05/04/2023 08:49</c:v>
                </c:pt>
                <c:pt idx="293">
                  <c:v>05/04/2023 08:49</c:v>
                </c:pt>
                <c:pt idx="294">
                  <c:v>05/04/2023 08:49</c:v>
                </c:pt>
                <c:pt idx="295">
                  <c:v>05/04/2023 08:49</c:v>
                </c:pt>
                <c:pt idx="296">
                  <c:v>05/04/2023 08:49</c:v>
                </c:pt>
                <c:pt idx="297">
                  <c:v>05/04/2023 08:49</c:v>
                </c:pt>
                <c:pt idx="298">
                  <c:v>05/04/2023 08:49</c:v>
                </c:pt>
                <c:pt idx="299">
                  <c:v>05/04/2023 08:49</c:v>
                </c:pt>
                <c:pt idx="300">
                  <c:v>05/04/2023 08:49</c:v>
                </c:pt>
                <c:pt idx="301">
                  <c:v>05/04/2023 08:49</c:v>
                </c:pt>
                <c:pt idx="302">
                  <c:v>05/04/2023 08:50</c:v>
                </c:pt>
                <c:pt idx="303">
                  <c:v>05/04/2023 08:50</c:v>
                </c:pt>
                <c:pt idx="304">
                  <c:v>05/04/2023 08:50</c:v>
                </c:pt>
                <c:pt idx="305">
                  <c:v>05/04/2023 08:50</c:v>
                </c:pt>
                <c:pt idx="306">
                  <c:v>05/04/2023 08:50</c:v>
                </c:pt>
                <c:pt idx="307">
                  <c:v>05/04/2023 08:50</c:v>
                </c:pt>
                <c:pt idx="308">
                  <c:v>05/04/2023 08:50</c:v>
                </c:pt>
                <c:pt idx="309">
                  <c:v>05/04/2023 08:50</c:v>
                </c:pt>
                <c:pt idx="310">
                  <c:v>05/04/2023 08:50</c:v>
                </c:pt>
                <c:pt idx="311">
                  <c:v>05/04/2023 08:50</c:v>
                </c:pt>
                <c:pt idx="312">
                  <c:v>05/04/2023 08:50</c:v>
                </c:pt>
                <c:pt idx="313">
                  <c:v>05/04/2023 08:50</c:v>
                </c:pt>
                <c:pt idx="314">
                  <c:v>05/04/2023 08:50</c:v>
                </c:pt>
                <c:pt idx="315">
                  <c:v>05/04/2023 08:50</c:v>
                </c:pt>
                <c:pt idx="316">
                  <c:v>05/04/2023 08:50</c:v>
                </c:pt>
                <c:pt idx="317">
                  <c:v>05/04/2023 08:50</c:v>
                </c:pt>
                <c:pt idx="318">
                  <c:v>05/04/2023 08:50</c:v>
                </c:pt>
                <c:pt idx="319">
                  <c:v>05/04/2023 08:50</c:v>
                </c:pt>
                <c:pt idx="320">
                  <c:v>05/04/2023 08:50</c:v>
                </c:pt>
                <c:pt idx="321">
                  <c:v>05/04/2023 08:50</c:v>
                </c:pt>
                <c:pt idx="322">
                  <c:v>05/04/2023 08:50</c:v>
                </c:pt>
                <c:pt idx="323">
                  <c:v>05/04/2023 08:50</c:v>
                </c:pt>
                <c:pt idx="324">
                  <c:v>05/04/2023 08:50</c:v>
                </c:pt>
                <c:pt idx="325">
                  <c:v>05/04/2023 08:50</c:v>
                </c:pt>
                <c:pt idx="326">
                  <c:v>05/04/2023 08:50</c:v>
                </c:pt>
                <c:pt idx="327">
                  <c:v>05/04/2023 08:50</c:v>
                </c:pt>
                <c:pt idx="328">
                  <c:v>05/04/2023 08:50</c:v>
                </c:pt>
                <c:pt idx="329">
                  <c:v>05/04/2023 08:50</c:v>
                </c:pt>
                <c:pt idx="330">
                  <c:v>05/04/2023 08:50</c:v>
                </c:pt>
                <c:pt idx="331">
                  <c:v>05/04/2023 08:50</c:v>
                </c:pt>
                <c:pt idx="332">
                  <c:v>05/04/2023 08:50</c:v>
                </c:pt>
                <c:pt idx="333">
                  <c:v>05/04/2023 08:50</c:v>
                </c:pt>
                <c:pt idx="334">
                  <c:v>05/04/2023 08:50</c:v>
                </c:pt>
                <c:pt idx="335">
                  <c:v>05/04/2023 08:50</c:v>
                </c:pt>
                <c:pt idx="336">
                  <c:v>05/04/2023 08:50</c:v>
                </c:pt>
                <c:pt idx="337">
                  <c:v>05/04/2023 08:50</c:v>
                </c:pt>
                <c:pt idx="338">
                  <c:v>05/04/2023 08:50</c:v>
                </c:pt>
                <c:pt idx="339">
                  <c:v>05/04/2023 08:50</c:v>
                </c:pt>
                <c:pt idx="340">
                  <c:v>05/04/2023 08:50</c:v>
                </c:pt>
                <c:pt idx="341">
                  <c:v>05/04/2023 08:50</c:v>
                </c:pt>
                <c:pt idx="342">
                  <c:v>05/04/2023 08:50</c:v>
                </c:pt>
                <c:pt idx="343">
                  <c:v>05/04/2023 08:50</c:v>
                </c:pt>
                <c:pt idx="344">
                  <c:v>05/04/2023 08:50</c:v>
                </c:pt>
                <c:pt idx="345">
                  <c:v>05/04/2023 08:50</c:v>
                </c:pt>
                <c:pt idx="346">
                  <c:v>05/04/2023 08:50</c:v>
                </c:pt>
                <c:pt idx="347">
                  <c:v>05/04/2023 08:50</c:v>
                </c:pt>
                <c:pt idx="348">
                  <c:v>05/04/2023 08:50</c:v>
                </c:pt>
                <c:pt idx="349">
                  <c:v>05/04/2023 08:50</c:v>
                </c:pt>
                <c:pt idx="350">
                  <c:v>05/04/2023 08:50</c:v>
                </c:pt>
                <c:pt idx="351">
                  <c:v>05/04/2023 08:50</c:v>
                </c:pt>
                <c:pt idx="352">
                  <c:v>05/04/2023 08:50</c:v>
                </c:pt>
                <c:pt idx="353">
                  <c:v>05/04/2023 08:50</c:v>
                </c:pt>
                <c:pt idx="354">
                  <c:v>05/04/2023 08:50</c:v>
                </c:pt>
                <c:pt idx="355">
                  <c:v>05/04/2023 08:50</c:v>
                </c:pt>
                <c:pt idx="356">
                  <c:v>05/04/2023 08:50</c:v>
                </c:pt>
                <c:pt idx="357">
                  <c:v>05/04/2023 08:50</c:v>
                </c:pt>
                <c:pt idx="358">
                  <c:v>05/04/2023 08:50</c:v>
                </c:pt>
                <c:pt idx="359">
                  <c:v>05/04/2023 08:50</c:v>
                </c:pt>
                <c:pt idx="360">
                  <c:v>05/04/2023 08:50</c:v>
                </c:pt>
                <c:pt idx="361">
                  <c:v>05/04/2023 08:51</c:v>
                </c:pt>
                <c:pt idx="362">
                  <c:v>05/04/2023 08:51</c:v>
                </c:pt>
                <c:pt idx="363">
                  <c:v>05/04/2023 08:51</c:v>
                </c:pt>
                <c:pt idx="364">
                  <c:v>05/04/2023 08:51</c:v>
                </c:pt>
                <c:pt idx="365">
                  <c:v>05/04/2023 08:51</c:v>
                </c:pt>
                <c:pt idx="366">
                  <c:v>05/04/2023 08:51</c:v>
                </c:pt>
                <c:pt idx="367">
                  <c:v>05/04/2023 08:51</c:v>
                </c:pt>
                <c:pt idx="368">
                  <c:v>05/04/2023 08:51</c:v>
                </c:pt>
                <c:pt idx="369">
                  <c:v>05/04/2023 08:51</c:v>
                </c:pt>
                <c:pt idx="370">
                  <c:v>05/04/2023 08:51</c:v>
                </c:pt>
                <c:pt idx="371">
                  <c:v>05/04/2023 08:51</c:v>
                </c:pt>
                <c:pt idx="372">
                  <c:v>05/04/2023 08:51</c:v>
                </c:pt>
                <c:pt idx="373">
                  <c:v>05/04/2023 08:51</c:v>
                </c:pt>
                <c:pt idx="374">
                  <c:v>05/04/2023 08:51</c:v>
                </c:pt>
                <c:pt idx="375">
                  <c:v>05/04/2023 08:51</c:v>
                </c:pt>
                <c:pt idx="376">
                  <c:v>05/04/2023 08:51</c:v>
                </c:pt>
                <c:pt idx="377">
                  <c:v>05/04/2023 08:51</c:v>
                </c:pt>
                <c:pt idx="378">
                  <c:v>05/04/2023 08:51</c:v>
                </c:pt>
                <c:pt idx="379">
                  <c:v>05/04/2023 08:51</c:v>
                </c:pt>
                <c:pt idx="380">
                  <c:v>05/04/2023 08:51</c:v>
                </c:pt>
                <c:pt idx="381">
                  <c:v>05/04/2023 08:51</c:v>
                </c:pt>
                <c:pt idx="382">
                  <c:v>05/04/2023 08:51</c:v>
                </c:pt>
                <c:pt idx="383">
                  <c:v>05/04/2023 08:51</c:v>
                </c:pt>
                <c:pt idx="384">
                  <c:v>05/04/2023 08:51</c:v>
                </c:pt>
                <c:pt idx="385">
                  <c:v>05/04/2023 08:51</c:v>
                </c:pt>
                <c:pt idx="386">
                  <c:v>05/04/2023 08:51</c:v>
                </c:pt>
                <c:pt idx="387">
                  <c:v>05/04/2023 08:51</c:v>
                </c:pt>
                <c:pt idx="388">
                  <c:v>05/04/2023 08:51</c:v>
                </c:pt>
                <c:pt idx="389">
                  <c:v>05/04/2023 08:51</c:v>
                </c:pt>
                <c:pt idx="390">
                  <c:v>05/04/2023 08:51</c:v>
                </c:pt>
                <c:pt idx="391">
                  <c:v>05/04/2023 08:51</c:v>
                </c:pt>
                <c:pt idx="392">
                  <c:v>05/04/2023 08:51</c:v>
                </c:pt>
                <c:pt idx="393">
                  <c:v>05/04/2023 08:51</c:v>
                </c:pt>
                <c:pt idx="394">
                  <c:v>05/04/2023 08:51</c:v>
                </c:pt>
                <c:pt idx="395">
                  <c:v>05/04/2023 08:51</c:v>
                </c:pt>
                <c:pt idx="396">
                  <c:v>05/04/2023 08:51</c:v>
                </c:pt>
                <c:pt idx="397">
                  <c:v>05/04/2023 08:51</c:v>
                </c:pt>
                <c:pt idx="398">
                  <c:v>05/04/2023 08:51</c:v>
                </c:pt>
                <c:pt idx="399">
                  <c:v>05/04/2023 08:51</c:v>
                </c:pt>
                <c:pt idx="400">
                  <c:v>05/04/2023 08:51</c:v>
                </c:pt>
                <c:pt idx="401">
                  <c:v>05/04/2023 08:51</c:v>
                </c:pt>
                <c:pt idx="402">
                  <c:v>05/04/2023 08:51</c:v>
                </c:pt>
                <c:pt idx="403">
                  <c:v>05/04/2023 08:51</c:v>
                </c:pt>
                <c:pt idx="404">
                  <c:v>05/04/2023 08:51</c:v>
                </c:pt>
                <c:pt idx="405">
                  <c:v>05/04/2023 08:51</c:v>
                </c:pt>
                <c:pt idx="406">
                  <c:v>05/04/2023 08:51</c:v>
                </c:pt>
                <c:pt idx="407">
                  <c:v>05/04/2023 08:51</c:v>
                </c:pt>
                <c:pt idx="408">
                  <c:v>05/04/2023 08:51</c:v>
                </c:pt>
                <c:pt idx="409">
                  <c:v>05/04/2023 08:51</c:v>
                </c:pt>
                <c:pt idx="410">
                  <c:v>05/04/2023 08:51</c:v>
                </c:pt>
                <c:pt idx="411">
                  <c:v>05/04/2023 08:51</c:v>
                </c:pt>
                <c:pt idx="412">
                  <c:v>05/04/2023 08:51</c:v>
                </c:pt>
                <c:pt idx="413">
                  <c:v>05/04/2023 08:51</c:v>
                </c:pt>
                <c:pt idx="414">
                  <c:v>05/04/2023 08:51</c:v>
                </c:pt>
                <c:pt idx="415">
                  <c:v>05/04/2023 08:51</c:v>
                </c:pt>
                <c:pt idx="416">
                  <c:v>05/04/2023 08:51</c:v>
                </c:pt>
                <c:pt idx="417">
                  <c:v>05/04/2023 08:51</c:v>
                </c:pt>
                <c:pt idx="418">
                  <c:v>05/04/2023 08:51</c:v>
                </c:pt>
                <c:pt idx="419">
                  <c:v>05/04/2023 08:51</c:v>
                </c:pt>
                <c:pt idx="420">
                  <c:v>05/04/2023 08:51</c:v>
                </c:pt>
                <c:pt idx="421">
                  <c:v>05/04/2023 08:52</c:v>
                </c:pt>
                <c:pt idx="422">
                  <c:v>05/04/2023 08:52</c:v>
                </c:pt>
                <c:pt idx="423">
                  <c:v>05/04/2023 08:52</c:v>
                </c:pt>
                <c:pt idx="424">
                  <c:v>05/04/2023 08:52</c:v>
                </c:pt>
                <c:pt idx="425">
                  <c:v>05/04/2023 08:52</c:v>
                </c:pt>
                <c:pt idx="426">
                  <c:v>05/04/2023 08:52</c:v>
                </c:pt>
                <c:pt idx="427">
                  <c:v>05/04/2023 08:52</c:v>
                </c:pt>
                <c:pt idx="428">
                  <c:v>05/04/2023 08:52</c:v>
                </c:pt>
                <c:pt idx="429">
                  <c:v>05/04/2023 08:52</c:v>
                </c:pt>
                <c:pt idx="430">
                  <c:v>05/04/2023 08:52</c:v>
                </c:pt>
                <c:pt idx="431">
                  <c:v>05/04/2023 08:52</c:v>
                </c:pt>
                <c:pt idx="432">
                  <c:v>05/04/2023 08:52</c:v>
                </c:pt>
                <c:pt idx="433">
                  <c:v>05/04/2023 08:52</c:v>
                </c:pt>
                <c:pt idx="434">
                  <c:v>05/04/2023 08:52</c:v>
                </c:pt>
                <c:pt idx="435">
                  <c:v>05/04/2023 08:52</c:v>
                </c:pt>
                <c:pt idx="436">
                  <c:v>05/04/2023 08:52</c:v>
                </c:pt>
                <c:pt idx="437">
                  <c:v>05/04/2023 08:52</c:v>
                </c:pt>
                <c:pt idx="438">
                  <c:v>05/04/2023 08:52</c:v>
                </c:pt>
                <c:pt idx="439">
                  <c:v>05/04/2023 08:52</c:v>
                </c:pt>
                <c:pt idx="440">
                  <c:v>05/04/2023 08:52</c:v>
                </c:pt>
                <c:pt idx="441">
                  <c:v>05/04/2023 08:52</c:v>
                </c:pt>
                <c:pt idx="442">
                  <c:v>05/04/2023 08:52</c:v>
                </c:pt>
                <c:pt idx="443">
                  <c:v>05/04/2023 08:52</c:v>
                </c:pt>
                <c:pt idx="444">
                  <c:v>05/04/2023 08:52</c:v>
                </c:pt>
                <c:pt idx="445">
                  <c:v>05/04/2023 08:52</c:v>
                </c:pt>
                <c:pt idx="446">
                  <c:v>05/04/2023 08:52</c:v>
                </c:pt>
                <c:pt idx="447">
                  <c:v>05/04/2023 08:52</c:v>
                </c:pt>
                <c:pt idx="448">
                  <c:v>05/04/2023 08:52</c:v>
                </c:pt>
                <c:pt idx="449">
                  <c:v>05/04/2023 08:52</c:v>
                </c:pt>
                <c:pt idx="450">
                  <c:v>05/04/2023 08:52</c:v>
                </c:pt>
                <c:pt idx="451">
                  <c:v>05/04/2023 08:52</c:v>
                </c:pt>
                <c:pt idx="452">
                  <c:v>05/04/2023 08:52</c:v>
                </c:pt>
                <c:pt idx="453">
                  <c:v>05/04/2023 08:52</c:v>
                </c:pt>
                <c:pt idx="454">
                  <c:v>05/04/2023 08:52</c:v>
                </c:pt>
                <c:pt idx="455">
                  <c:v>05/04/2023 08:52</c:v>
                </c:pt>
                <c:pt idx="456">
                  <c:v>05/04/2023 08:52</c:v>
                </c:pt>
                <c:pt idx="457">
                  <c:v>05/04/2023 08:52</c:v>
                </c:pt>
                <c:pt idx="458">
                  <c:v>05/04/2023 08:52</c:v>
                </c:pt>
                <c:pt idx="459">
                  <c:v>05/04/2023 08:52</c:v>
                </c:pt>
                <c:pt idx="460">
                  <c:v>05/04/2023 08:52</c:v>
                </c:pt>
                <c:pt idx="461">
                  <c:v>05/04/2023 08:52</c:v>
                </c:pt>
                <c:pt idx="462">
                  <c:v>05/04/2023 08:52</c:v>
                </c:pt>
                <c:pt idx="463">
                  <c:v>05/04/2023 08:52</c:v>
                </c:pt>
                <c:pt idx="464">
                  <c:v>05/04/2023 08:52</c:v>
                </c:pt>
                <c:pt idx="465">
                  <c:v>05/04/2023 08:52</c:v>
                </c:pt>
                <c:pt idx="466">
                  <c:v>05/04/2023 08:52</c:v>
                </c:pt>
                <c:pt idx="467">
                  <c:v>05/04/2023 08:52</c:v>
                </c:pt>
                <c:pt idx="468">
                  <c:v>05/04/2023 08:52</c:v>
                </c:pt>
                <c:pt idx="469">
                  <c:v>05/04/2023 08:52</c:v>
                </c:pt>
                <c:pt idx="470">
                  <c:v>05/04/2023 08:52</c:v>
                </c:pt>
                <c:pt idx="471">
                  <c:v>05/04/2023 08:52</c:v>
                </c:pt>
                <c:pt idx="472">
                  <c:v>05/04/2023 08:52</c:v>
                </c:pt>
                <c:pt idx="473">
                  <c:v>05/04/2023 08:52</c:v>
                </c:pt>
                <c:pt idx="474">
                  <c:v>05/04/2023 08:52</c:v>
                </c:pt>
                <c:pt idx="475">
                  <c:v>05/04/2023 08:52</c:v>
                </c:pt>
                <c:pt idx="476">
                  <c:v>05/04/2023 08:52</c:v>
                </c:pt>
                <c:pt idx="477">
                  <c:v>05/04/2023 08:52</c:v>
                </c:pt>
                <c:pt idx="478">
                  <c:v>05/04/2023 08:52</c:v>
                </c:pt>
                <c:pt idx="479">
                  <c:v>05/04/2023 08:52</c:v>
                </c:pt>
                <c:pt idx="480">
                  <c:v>05/04/2023 08:52</c:v>
                </c:pt>
                <c:pt idx="481">
                  <c:v>05/04/2023 08:53</c:v>
                </c:pt>
                <c:pt idx="482">
                  <c:v>05/04/2023 08:53</c:v>
                </c:pt>
                <c:pt idx="483">
                  <c:v>05/04/2023 08:53</c:v>
                </c:pt>
                <c:pt idx="484">
                  <c:v>05/04/2023 08:53</c:v>
                </c:pt>
                <c:pt idx="485">
                  <c:v>05/04/2023 08:53</c:v>
                </c:pt>
                <c:pt idx="486">
                  <c:v>05/04/2023 08:53</c:v>
                </c:pt>
                <c:pt idx="487">
                  <c:v>05/04/2023 08:53</c:v>
                </c:pt>
                <c:pt idx="488">
                  <c:v>05/04/2023 08:53</c:v>
                </c:pt>
                <c:pt idx="489">
                  <c:v>05/04/2023 08:53</c:v>
                </c:pt>
                <c:pt idx="490">
                  <c:v>05/04/2023 08:53</c:v>
                </c:pt>
                <c:pt idx="491">
                  <c:v>05/04/2023 08:53</c:v>
                </c:pt>
                <c:pt idx="492">
                  <c:v>05/04/2023 08:53</c:v>
                </c:pt>
                <c:pt idx="493">
                  <c:v>05/04/2023 08:53</c:v>
                </c:pt>
                <c:pt idx="494">
                  <c:v>05/04/2023 08:53</c:v>
                </c:pt>
                <c:pt idx="495">
                  <c:v>05/04/2023 08:53</c:v>
                </c:pt>
                <c:pt idx="496">
                  <c:v>05/04/2023 08:53</c:v>
                </c:pt>
                <c:pt idx="497">
                  <c:v>05/04/2023 08:53</c:v>
                </c:pt>
                <c:pt idx="498">
                  <c:v>05/04/2023 08:53</c:v>
                </c:pt>
                <c:pt idx="499">
                  <c:v>05/04/2023 08:53</c:v>
                </c:pt>
                <c:pt idx="500">
                  <c:v>05/04/2023 08:53</c:v>
                </c:pt>
                <c:pt idx="501">
                  <c:v>05/04/2023 08:53</c:v>
                </c:pt>
                <c:pt idx="502">
                  <c:v>05/04/2023 08:53</c:v>
                </c:pt>
                <c:pt idx="503">
                  <c:v>05/04/2023 08:53</c:v>
                </c:pt>
                <c:pt idx="504">
                  <c:v>05/04/2023 08:53</c:v>
                </c:pt>
                <c:pt idx="505">
                  <c:v>05/04/2023 08:53</c:v>
                </c:pt>
                <c:pt idx="506">
                  <c:v>05/04/2023 08:53</c:v>
                </c:pt>
                <c:pt idx="507">
                  <c:v>05/04/2023 08:53</c:v>
                </c:pt>
                <c:pt idx="508">
                  <c:v>05/04/2023 08:53</c:v>
                </c:pt>
                <c:pt idx="509">
                  <c:v>05/04/2023 08:53</c:v>
                </c:pt>
                <c:pt idx="510">
                  <c:v>05/04/2023 08:53</c:v>
                </c:pt>
                <c:pt idx="511">
                  <c:v>05/04/2023 08:53</c:v>
                </c:pt>
                <c:pt idx="512">
                  <c:v>05/04/2023 08:53</c:v>
                </c:pt>
                <c:pt idx="513">
                  <c:v>05/04/2023 08:53</c:v>
                </c:pt>
                <c:pt idx="514">
                  <c:v>05/04/2023 08:53</c:v>
                </c:pt>
                <c:pt idx="515">
                  <c:v>05/04/2023 08:53</c:v>
                </c:pt>
                <c:pt idx="516">
                  <c:v>05/04/2023 08:53</c:v>
                </c:pt>
                <c:pt idx="517">
                  <c:v>05/04/2023 08:53</c:v>
                </c:pt>
                <c:pt idx="518">
                  <c:v>05/04/2023 08:53</c:v>
                </c:pt>
                <c:pt idx="519">
                  <c:v>05/04/2023 08:53</c:v>
                </c:pt>
                <c:pt idx="520">
                  <c:v>05/04/2023 08:53</c:v>
                </c:pt>
                <c:pt idx="521">
                  <c:v>05/04/2023 08:53</c:v>
                </c:pt>
                <c:pt idx="522">
                  <c:v>05/04/2023 08:53</c:v>
                </c:pt>
                <c:pt idx="523">
                  <c:v>05/04/2023 08:53</c:v>
                </c:pt>
                <c:pt idx="524">
                  <c:v>05/04/2023 08:53</c:v>
                </c:pt>
                <c:pt idx="525">
                  <c:v>05/04/2023 08:53</c:v>
                </c:pt>
                <c:pt idx="526">
                  <c:v>05/04/2023 08:53</c:v>
                </c:pt>
                <c:pt idx="527">
                  <c:v>05/04/2023 08:53</c:v>
                </c:pt>
                <c:pt idx="528">
                  <c:v>05/04/2023 08:53</c:v>
                </c:pt>
                <c:pt idx="529">
                  <c:v>05/04/2023 08:53</c:v>
                </c:pt>
                <c:pt idx="530">
                  <c:v>05/04/2023 08:53</c:v>
                </c:pt>
                <c:pt idx="531">
                  <c:v>05/04/2023 08:53</c:v>
                </c:pt>
                <c:pt idx="532">
                  <c:v>05/04/2023 08:53</c:v>
                </c:pt>
                <c:pt idx="533">
                  <c:v>05/04/2023 08:53</c:v>
                </c:pt>
                <c:pt idx="534">
                  <c:v>05/04/2023 08:53</c:v>
                </c:pt>
                <c:pt idx="535">
                  <c:v>05/04/2023 08:53</c:v>
                </c:pt>
                <c:pt idx="536">
                  <c:v>05/04/2023 08:53</c:v>
                </c:pt>
                <c:pt idx="537">
                  <c:v>05/04/2023 08:53</c:v>
                </c:pt>
                <c:pt idx="538">
                  <c:v>05/04/2023 08:53</c:v>
                </c:pt>
                <c:pt idx="539">
                  <c:v>05/04/2023 08:53</c:v>
                </c:pt>
                <c:pt idx="540">
                  <c:v>05/04/2023 08:54</c:v>
                </c:pt>
                <c:pt idx="541">
                  <c:v>05/04/2023 08:54</c:v>
                </c:pt>
                <c:pt idx="542">
                  <c:v>05/04/2023 08:54</c:v>
                </c:pt>
                <c:pt idx="543">
                  <c:v>05/04/2023 08:54</c:v>
                </c:pt>
                <c:pt idx="544">
                  <c:v>05/04/2023 08:54</c:v>
                </c:pt>
                <c:pt idx="545">
                  <c:v>05/04/2023 08:54</c:v>
                </c:pt>
                <c:pt idx="546">
                  <c:v>05/04/2023 08:54</c:v>
                </c:pt>
                <c:pt idx="547">
                  <c:v>05/04/2023 08:54</c:v>
                </c:pt>
                <c:pt idx="548">
                  <c:v>05/04/2023 08:54</c:v>
                </c:pt>
                <c:pt idx="549">
                  <c:v>05/04/2023 08:54</c:v>
                </c:pt>
                <c:pt idx="550">
                  <c:v>05/04/2023 08:54</c:v>
                </c:pt>
                <c:pt idx="551">
                  <c:v>05/04/2023 08:54</c:v>
                </c:pt>
                <c:pt idx="552">
                  <c:v>05/04/2023 08:54</c:v>
                </c:pt>
                <c:pt idx="553">
                  <c:v>05/04/2023 08:54</c:v>
                </c:pt>
                <c:pt idx="554">
                  <c:v>05/04/2023 08:54</c:v>
                </c:pt>
                <c:pt idx="555">
                  <c:v>05/04/2023 08:54</c:v>
                </c:pt>
                <c:pt idx="556">
                  <c:v>05/04/2023 08:54</c:v>
                </c:pt>
                <c:pt idx="557">
                  <c:v>05/04/2023 08:54</c:v>
                </c:pt>
                <c:pt idx="558">
                  <c:v>05/04/2023 08:54</c:v>
                </c:pt>
                <c:pt idx="559">
                  <c:v>05/04/2023 08:54</c:v>
                </c:pt>
                <c:pt idx="560">
                  <c:v>05/04/2023 08:54</c:v>
                </c:pt>
                <c:pt idx="561">
                  <c:v>05/04/2023 08:54</c:v>
                </c:pt>
                <c:pt idx="562">
                  <c:v>05/04/2023 08:54</c:v>
                </c:pt>
                <c:pt idx="563">
                  <c:v>05/04/2023 08:54</c:v>
                </c:pt>
                <c:pt idx="564">
                  <c:v>05/04/2023 08:54</c:v>
                </c:pt>
                <c:pt idx="565">
                  <c:v>05/04/2023 08:54</c:v>
                </c:pt>
                <c:pt idx="566">
                  <c:v>05/04/2023 08:54</c:v>
                </c:pt>
                <c:pt idx="567">
                  <c:v>05/04/2023 08:54</c:v>
                </c:pt>
                <c:pt idx="568">
                  <c:v>05/04/2023 08:54</c:v>
                </c:pt>
                <c:pt idx="569">
                  <c:v>05/04/2023 08:54</c:v>
                </c:pt>
                <c:pt idx="570">
                  <c:v>05/04/2023 08:54</c:v>
                </c:pt>
                <c:pt idx="571">
                  <c:v>05/04/2023 08:54</c:v>
                </c:pt>
                <c:pt idx="572">
                  <c:v>05/04/2023 08:54</c:v>
                </c:pt>
                <c:pt idx="573">
                  <c:v>05/04/2023 08:54</c:v>
                </c:pt>
                <c:pt idx="574">
                  <c:v>05/04/2023 08:54</c:v>
                </c:pt>
                <c:pt idx="575">
                  <c:v>05/04/2023 08:54</c:v>
                </c:pt>
                <c:pt idx="576">
                  <c:v>05/04/2023 08:54</c:v>
                </c:pt>
                <c:pt idx="577">
                  <c:v>05/04/2023 08:54</c:v>
                </c:pt>
                <c:pt idx="578">
                  <c:v>05/04/2023 08:54</c:v>
                </c:pt>
                <c:pt idx="579">
                  <c:v>05/04/2023 08:54</c:v>
                </c:pt>
                <c:pt idx="580">
                  <c:v>05/04/2023 08:54</c:v>
                </c:pt>
                <c:pt idx="581">
                  <c:v>05/04/2023 08:54</c:v>
                </c:pt>
                <c:pt idx="582">
                  <c:v>05/04/2023 08:54</c:v>
                </c:pt>
                <c:pt idx="583">
                  <c:v>05/04/2023 08:54</c:v>
                </c:pt>
                <c:pt idx="584">
                  <c:v>05/04/2023 08:54</c:v>
                </c:pt>
                <c:pt idx="585">
                  <c:v>05/04/2023 08:54</c:v>
                </c:pt>
                <c:pt idx="586">
                  <c:v>05/04/2023 08:54</c:v>
                </c:pt>
                <c:pt idx="587">
                  <c:v>05/04/2023 08:54</c:v>
                </c:pt>
                <c:pt idx="588">
                  <c:v>05/04/2023 08:54</c:v>
                </c:pt>
                <c:pt idx="589">
                  <c:v>05/04/2023 08:54</c:v>
                </c:pt>
                <c:pt idx="590">
                  <c:v>05/04/2023 08:54</c:v>
                </c:pt>
                <c:pt idx="591">
                  <c:v>05/04/2023 08:54</c:v>
                </c:pt>
                <c:pt idx="592">
                  <c:v>05/04/2023 08:54</c:v>
                </c:pt>
                <c:pt idx="593">
                  <c:v>05/04/2023 08:54</c:v>
                </c:pt>
                <c:pt idx="594">
                  <c:v>05/04/2023 08:54</c:v>
                </c:pt>
                <c:pt idx="595">
                  <c:v>05/04/2023 08:54</c:v>
                </c:pt>
                <c:pt idx="596">
                  <c:v>05/04/2023 08:54</c:v>
                </c:pt>
                <c:pt idx="597">
                  <c:v>05/04/2023 08:54</c:v>
                </c:pt>
                <c:pt idx="598">
                  <c:v>05/04/2023 08:54</c:v>
                </c:pt>
                <c:pt idx="599">
                  <c:v>05/04/2023 08:54</c:v>
                </c:pt>
                <c:pt idx="600">
                  <c:v>05/04/2023 08:55</c:v>
                </c:pt>
                <c:pt idx="601">
                  <c:v>05/04/2023 08:55</c:v>
                </c:pt>
                <c:pt idx="602">
                  <c:v>05/04/2023 08:55</c:v>
                </c:pt>
                <c:pt idx="603">
                  <c:v>05/04/2023 08:55</c:v>
                </c:pt>
                <c:pt idx="604">
                  <c:v>05/04/2023 08:55</c:v>
                </c:pt>
                <c:pt idx="605">
                  <c:v>05/04/2023 08:55</c:v>
                </c:pt>
                <c:pt idx="606">
                  <c:v>05/04/2023 08:55</c:v>
                </c:pt>
                <c:pt idx="607">
                  <c:v>05/04/2023 08:55</c:v>
                </c:pt>
                <c:pt idx="608">
                  <c:v>05/04/2023 08:55</c:v>
                </c:pt>
                <c:pt idx="609">
                  <c:v>05/04/2023 08:55</c:v>
                </c:pt>
                <c:pt idx="610">
                  <c:v>05/04/2023 08:55</c:v>
                </c:pt>
                <c:pt idx="611">
                  <c:v>05/04/2023 08:55</c:v>
                </c:pt>
                <c:pt idx="612">
                  <c:v>05/04/2023 08:55</c:v>
                </c:pt>
                <c:pt idx="613">
                  <c:v>05/04/2023 08:55</c:v>
                </c:pt>
                <c:pt idx="614">
                  <c:v>05/04/2023 08:55</c:v>
                </c:pt>
                <c:pt idx="615">
                  <c:v>05/04/2023 08:55</c:v>
                </c:pt>
                <c:pt idx="616">
                  <c:v>05/04/2023 08:55</c:v>
                </c:pt>
                <c:pt idx="617">
                  <c:v>05/04/2023 08:55</c:v>
                </c:pt>
                <c:pt idx="618">
                  <c:v>05/04/2023 08:55</c:v>
                </c:pt>
                <c:pt idx="619">
                  <c:v>05/04/2023 08:55</c:v>
                </c:pt>
                <c:pt idx="620">
                  <c:v>05/04/2023 08:55</c:v>
                </c:pt>
                <c:pt idx="621">
                  <c:v>05/04/2023 08:55</c:v>
                </c:pt>
                <c:pt idx="622">
                  <c:v>05/04/2023 08:55</c:v>
                </c:pt>
                <c:pt idx="623">
                  <c:v>05/04/2023 08:55</c:v>
                </c:pt>
                <c:pt idx="624">
                  <c:v>05/04/2023 08:55</c:v>
                </c:pt>
                <c:pt idx="625">
                  <c:v>05/04/2023 08:55</c:v>
                </c:pt>
                <c:pt idx="626">
                  <c:v>05/04/2023 08:55</c:v>
                </c:pt>
                <c:pt idx="627">
                  <c:v>05/04/2023 08:55</c:v>
                </c:pt>
                <c:pt idx="628">
                  <c:v>05/04/2023 08:55</c:v>
                </c:pt>
                <c:pt idx="629">
                  <c:v>05/04/2023 08:55</c:v>
                </c:pt>
                <c:pt idx="630">
                  <c:v>05/04/2023 08:55</c:v>
                </c:pt>
                <c:pt idx="631">
                  <c:v>05/04/2023 08:55</c:v>
                </c:pt>
                <c:pt idx="632">
                  <c:v>05/04/2023 08:55</c:v>
                </c:pt>
                <c:pt idx="633">
                  <c:v>05/04/2023 08:55</c:v>
                </c:pt>
                <c:pt idx="634">
                  <c:v>05/04/2023 08:55</c:v>
                </c:pt>
                <c:pt idx="635">
                  <c:v>05/04/2023 08:55</c:v>
                </c:pt>
                <c:pt idx="636">
                  <c:v>05/04/2023 08:55</c:v>
                </c:pt>
                <c:pt idx="637">
                  <c:v>05/04/2023 08:55</c:v>
                </c:pt>
                <c:pt idx="638">
                  <c:v>05/04/2023 08:55</c:v>
                </c:pt>
                <c:pt idx="639">
                  <c:v>05/04/2023 08:55</c:v>
                </c:pt>
                <c:pt idx="640">
                  <c:v>05/04/2023 08:55</c:v>
                </c:pt>
                <c:pt idx="641">
                  <c:v>05/04/2023 08:55</c:v>
                </c:pt>
                <c:pt idx="642">
                  <c:v>05/04/2023 08:55</c:v>
                </c:pt>
                <c:pt idx="643">
                  <c:v>05/04/2023 08:55</c:v>
                </c:pt>
                <c:pt idx="644">
                  <c:v>05/04/2023 08:55</c:v>
                </c:pt>
                <c:pt idx="645">
                  <c:v>05/04/2023 08:55</c:v>
                </c:pt>
                <c:pt idx="646">
                  <c:v>05/04/2023 08:55</c:v>
                </c:pt>
                <c:pt idx="647">
                  <c:v>05/04/2023 08:55</c:v>
                </c:pt>
                <c:pt idx="648">
                  <c:v>05/04/2023 08:55</c:v>
                </c:pt>
                <c:pt idx="649">
                  <c:v>05/04/2023 08:55</c:v>
                </c:pt>
                <c:pt idx="650">
                  <c:v>05/04/2023 08:55</c:v>
                </c:pt>
                <c:pt idx="651">
                  <c:v>05/04/2023 08:55</c:v>
                </c:pt>
                <c:pt idx="652">
                  <c:v>05/04/2023 08:55</c:v>
                </c:pt>
                <c:pt idx="653">
                  <c:v>05/04/2023 08:55</c:v>
                </c:pt>
                <c:pt idx="654">
                  <c:v>05/04/2023 08:55</c:v>
                </c:pt>
                <c:pt idx="655">
                  <c:v>05/04/2023 08:55</c:v>
                </c:pt>
                <c:pt idx="656">
                  <c:v>05/04/2023 08:55</c:v>
                </c:pt>
                <c:pt idx="657">
                  <c:v>05/04/2023 08:55</c:v>
                </c:pt>
                <c:pt idx="658">
                  <c:v>05/04/2023 08:55</c:v>
                </c:pt>
                <c:pt idx="659">
                  <c:v>05/04/2023 08:56</c:v>
                </c:pt>
                <c:pt idx="660">
                  <c:v>05/04/2023 08:56</c:v>
                </c:pt>
                <c:pt idx="661">
                  <c:v>05/04/2023 08:56</c:v>
                </c:pt>
                <c:pt idx="662">
                  <c:v>05/04/2023 08:56</c:v>
                </c:pt>
                <c:pt idx="663">
                  <c:v>05/04/2023 08:56</c:v>
                </c:pt>
                <c:pt idx="664">
                  <c:v>05/04/2023 08:56</c:v>
                </c:pt>
                <c:pt idx="665">
                  <c:v>05/04/2023 08:56</c:v>
                </c:pt>
                <c:pt idx="666">
                  <c:v>05/04/2023 08:56</c:v>
                </c:pt>
                <c:pt idx="667">
                  <c:v>05/04/2023 08:56</c:v>
                </c:pt>
                <c:pt idx="668">
                  <c:v>05/04/2023 08:56</c:v>
                </c:pt>
                <c:pt idx="669">
                  <c:v>05/04/2023 08:56</c:v>
                </c:pt>
                <c:pt idx="670">
                  <c:v>05/04/2023 08:56</c:v>
                </c:pt>
                <c:pt idx="671">
                  <c:v>05/04/2023 08:56</c:v>
                </c:pt>
                <c:pt idx="672">
                  <c:v>05/04/2023 08:56</c:v>
                </c:pt>
                <c:pt idx="673">
                  <c:v>05/04/2023 08:56</c:v>
                </c:pt>
                <c:pt idx="674">
                  <c:v>05/04/2023 08:56</c:v>
                </c:pt>
                <c:pt idx="675">
                  <c:v>05/04/2023 08:56</c:v>
                </c:pt>
                <c:pt idx="676">
                  <c:v>05/04/2023 08:56</c:v>
                </c:pt>
                <c:pt idx="677">
                  <c:v>05/04/2023 08:56</c:v>
                </c:pt>
                <c:pt idx="678">
                  <c:v>05/04/2023 08:56</c:v>
                </c:pt>
                <c:pt idx="679">
                  <c:v>05/04/2023 08:56</c:v>
                </c:pt>
                <c:pt idx="680">
                  <c:v>05/04/2023 08:56</c:v>
                </c:pt>
                <c:pt idx="681">
                  <c:v>05/04/2023 08:56</c:v>
                </c:pt>
                <c:pt idx="682">
                  <c:v>05/04/2023 08:56</c:v>
                </c:pt>
                <c:pt idx="683">
                  <c:v>05/04/2023 08:56</c:v>
                </c:pt>
                <c:pt idx="684">
                  <c:v>05/04/2023 08:56</c:v>
                </c:pt>
                <c:pt idx="685">
                  <c:v>05/04/2023 08:56</c:v>
                </c:pt>
                <c:pt idx="686">
                  <c:v>05/04/2023 08:56</c:v>
                </c:pt>
                <c:pt idx="687">
                  <c:v>05/04/2023 08:56</c:v>
                </c:pt>
                <c:pt idx="688">
                  <c:v>05/04/2023 08:56</c:v>
                </c:pt>
                <c:pt idx="689">
                  <c:v>05/04/2023 08:56</c:v>
                </c:pt>
                <c:pt idx="690">
                  <c:v>05/04/2023 08:56</c:v>
                </c:pt>
                <c:pt idx="691">
                  <c:v>05/04/2023 08:56</c:v>
                </c:pt>
                <c:pt idx="692">
                  <c:v>05/04/2023 08:56</c:v>
                </c:pt>
                <c:pt idx="693">
                  <c:v>05/04/2023 08:56</c:v>
                </c:pt>
                <c:pt idx="694">
                  <c:v>05/04/2023 08:56</c:v>
                </c:pt>
                <c:pt idx="695">
                  <c:v>05/04/2023 08:56</c:v>
                </c:pt>
                <c:pt idx="696">
                  <c:v>05/04/2023 08:56</c:v>
                </c:pt>
                <c:pt idx="697">
                  <c:v>05/04/2023 08:56</c:v>
                </c:pt>
                <c:pt idx="698">
                  <c:v>05/04/2023 08:56</c:v>
                </c:pt>
                <c:pt idx="699">
                  <c:v>05/04/2023 08:56</c:v>
                </c:pt>
                <c:pt idx="700">
                  <c:v>05/04/2023 08:56</c:v>
                </c:pt>
                <c:pt idx="701">
                  <c:v>05/04/2023 08:56</c:v>
                </c:pt>
                <c:pt idx="702">
                  <c:v>05/04/2023 08:56</c:v>
                </c:pt>
                <c:pt idx="703">
                  <c:v>05/04/2023 08:56</c:v>
                </c:pt>
                <c:pt idx="704">
                  <c:v>05/04/2023 08:56</c:v>
                </c:pt>
                <c:pt idx="705">
                  <c:v>05/04/2023 08:56</c:v>
                </c:pt>
                <c:pt idx="706">
                  <c:v>05/04/2023 08:56</c:v>
                </c:pt>
                <c:pt idx="707">
                  <c:v>05/04/2023 08:56</c:v>
                </c:pt>
                <c:pt idx="708">
                  <c:v>05/04/2023 08:56</c:v>
                </c:pt>
                <c:pt idx="709">
                  <c:v>05/04/2023 08:56</c:v>
                </c:pt>
                <c:pt idx="710">
                  <c:v>05/04/2023 08:56</c:v>
                </c:pt>
                <c:pt idx="711">
                  <c:v>05/04/2023 08:56</c:v>
                </c:pt>
                <c:pt idx="712">
                  <c:v>05/04/2023 08:56</c:v>
                </c:pt>
                <c:pt idx="713">
                  <c:v>05/04/2023 08:56</c:v>
                </c:pt>
                <c:pt idx="714">
                  <c:v>05/04/2023 08:56</c:v>
                </c:pt>
                <c:pt idx="715">
                  <c:v>05/04/2023 08:56</c:v>
                </c:pt>
                <c:pt idx="716">
                  <c:v>05/04/2023 08:56</c:v>
                </c:pt>
                <c:pt idx="717">
                  <c:v>05/04/2023 08:56</c:v>
                </c:pt>
                <c:pt idx="718">
                  <c:v>05/04/2023 08:56</c:v>
                </c:pt>
                <c:pt idx="719">
                  <c:v>05/04/2023 08:57</c:v>
                </c:pt>
                <c:pt idx="720">
                  <c:v>05/04/2023 08:57</c:v>
                </c:pt>
                <c:pt idx="721">
                  <c:v>05/04/2023 08:57</c:v>
                </c:pt>
                <c:pt idx="722">
                  <c:v>05/04/2023 08:57</c:v>
                </c:pt>
                <c:pt idx="723">
                  <c:v>05/04/2023 08:57</c:v>
                </c:pt>
                <c:pt idx="724">
                  <c:v>05/04/2023 08:57</c:v>
                </c:pt>
                <c:pt idx="725">
                  <c:v>05/04/2023 08:57</c:v>
                </c:pt>
                <c:pt idx="726">
                  <c:v>05/04/2023 08:57</c:v>
                </c:pt>
                <c:pt idx="727">
                  <c:v>05/04/2023 08:57</c:v>
                </c:pt>
                <c:pt idx="728">
                  <c:v>05/04/2023 08:57</c:v>
                </c:pt>
                <c:pt idx="729">
                  <c:v>05/04/2023 08:57</c:v>
                </c:pt>
                <c:pt idx="730">
                  <c:v>05/04/2023 08:57</c:v>
                </c:pt>
                <c:pt idx="731">
                  <c:v>05/04/2023 08:57</c:v>
                </c:pt>
                <c:pt idx="732">
                  <c:v>05/04/2023 08:57</c:v>
                </c:pt>
                <c:pt idx="733">
                  <c:v>05/04/2023 08:57</c:v>
                </c:pt>
                <c:pt idx="734">
                  <c:v>05/04/2023 08:57</c:v>
                </c:pt>
                <c:pt idx="735">
                  <c:v>05/04/2023 08:57</c:v>
                </c:pt>
                <c:pt idx="736">
                  <c:v>05/04/2023 08:57</c:v>
                </c:pt>
                <c:pt idx="737">
                  <c:v>05/04/2023 08:57</c:v>
                </c:pt>
                <c:pt idx="738">
                  <c:v>05/04/2023 08:57</c:v>
                </c:pt>
                <c:pt idx="739">
                  <c:v>05/04/2023 08:57</c:v>
                </c:pt>
                <c:pt idx="740">
                  <c:v>05/04/2023 08:57</c:v>
                </c:pt>
                <c:pt idx="741">
                  <c:v>05/04/2023 08:57</c:v>
                </c:pt>
                <c:pt idx="742">
                  <c:v>05/04/2023 08:57</c:v>
                </c:pt>
                <c:pt idx="743">
                  <c:v>05/04/2023 08:57</c:v>
                </c:pt>
                <c:pt idx="744">
                  <c:v>05/04/2023 08:57</c:v>
                </c:pt>
                <c:pt idx="745">
                  <c:v>05/04/2023 08:57</c:v>
                </c:pt>
                <c:pt idx="746">
                  <c:v>05/04/2023 08:57</c:v>
                </c:pt>
                <c:pt idx="747">
                  <c:v>05/04/2023 08:57</c:v>
                </c:pt>
                <c:pt idx="748">
                  <c:v>05/04/2023 08:57</c:v>
                </c:pt>
                <c:pt idx="749">
                  <c:v>05/04/2023 08:57</c:v>
                </c:pt>
                <c:pt idx="750">
                  <c:v>05/04/2023 08:57</c:v>
                </c:pt>
                <c:pt idx="751">
                  <c:v>05/04/2023 08:57</c:v>
                </c:pt>
                <c:pt idx="752">
                  <c:v>05/04/2023 08:57</c:v>
                </c:pt>
                <c:pt idx="753">
                  <c:v>05/04/2023 08:57</c:v>
                </c:pt>
                <c:pt idx="754">
                  <c:v>05/04/2023 08:57</c:v>
                </c:pt>
                <c:pt idx="755">
                  <c:v>05/04/2023 08:57</c:v>
                </c:pt>
                <c:pt idx="756">
                  <c:v>05/04/2023 08:57</c:v>
                </c:pt>
                <c:pt idx="757">
                  <c:v>05/04/2023 08:57</c:v>
                </c:pt>
                <c:pt idx="758">
                  <c:v>05/04/2023 08:57</c:v>
                </c:pt>
                <c:pt idx="759">
                  <c:v>05/04/2023 08:57</c:v>
                </c:pt>
                <c:pt idx="760">
                  <c:v>05/04/2023 08:57</c:v>
                </c:pt>
                <c:pt idx="761">
                  <c:v>05/04/2023 08:57</c:v>
                </c:pt>
                <c:pt idx="762">
                  <c:v>05/04/2023 08:57</c:v>
                </c:pt>
                <c:pt idx="763">
                  <c:v>05/04/2023 08:57</c:v>
                </c:pt>
                <c:pt idx="764">
                  <c:v>05/04/2023 08:57</c:v>
                </c:pt>
                <c:pt idx="765">
                  <c:v>05/04/2023 08:57</c:v>
                </c:pt>
                <c:pt idx="766">
                  <c:v>05/04/2023 08:57</c:v>
                </c:pt>
                <c:pt idx="767">
                  <c:v>05/04/2023 08:57</c:v>
                </c:pt>
                <c:pt idx="768">
                  <c:v>05/04/2023 08:57</c:v>
                </c:pt>
                <c:pt idx="769">
                  <c:v>05/04/2023 08:57</c:v>
                </c:pt>
                <c:pt idx="770">
                  <c:v>05/04/2023 08:57</c:v>
                </c:pt>
                <c:pt idx="771">
                  <c:v>05/04/2023 08:57</c:v>
                </c:pt>
                <c:pt idx="772">
                  <c:v>05/04/2023 08:57</c:v>
                </c:pt>
                <c:pt idx="773">
                  <c:v>05/04/2023 08:57</c:v>
                </c:pt>
                <c:pt idx="774">
                  <c:v>05/04/2023 08:57</c:v>
                </c:pt>
                <c:pt idx="775">
                  <c:v>05/04/2023 08:57</c:v>
                </c:pt>
                <c:pt idx="776">
                  <c:v>05/04/2023 08:57</c:v>
                </c:pt>
                <c:pt idx="777">
                  <c:v>05/04/2023 08:57</c:v>
                </c:pt>
                <c:pt idx="778">
                  <c:v>05/04/2023 08:57</c:v>
                </c:pt>
                <c:pt idx="779">
                  <c:v>05/04/2023 08:58</c:v>
                </c:pt>
                <c:pt idx="780">
                  <c:v>05/04/2023 08:58</c:v>
                </c:pt>
                <c:pt idx="781">
                  <c:v>05/04/2023 08:58</c:v>
                </c:pt>
                <c:pt idx="782">
                  <c:v>05/04/2023 08:58</c:v>
                </c:pt>
                <c:pt idx="783">
                  <c:v>05/04/2023 08:58</c:v>
                </c:pt>
                <c:pt idx="784">
                  <c:v>05/04/2023 08:58</c:v>
                </c:pt>
                <c:pt idx="785">
                  <c:v>05/04/2023 08:58</c:v>
                </c:pt>
                <c:pt idx="786">
                  <c:v>05/04/2023 08:58</c:v>
                </c:pt>
                <c:pt idx="787">
                  <c:v>05/04/2023 08:58</c:v>
                </c:pt>
                <c:pt idx="788">
                  <c:v>05/04/2023 08:58</c:v>
                </c:pt>
                <c:pt idx="789">
                  <c:v>05/04/2023 08:58</c:v>
                </c:pt>
                <c:pt idx="790">
                  <c:v>05/04/2023 08:58</c:v>
                </c:pt>
                <c:pt idx="791">
                  <c:v>05/04/2023 08:58</c:v>
                </c:pt>
                <c:pt idx="792">
                  <c:v>05/04/2023 08:58</c:v>
                </c:pt>
                <c:pt idx="793">
                  <c:v>05/04/2023 08:58</c:v>
                </c:pt>
                <c:pt idx="794">
                  <c:v>05/04/2023 08:58</c:v>
                </c:pt>
                <c:pt idx="795">
                  <c:v>05/04/2023 08:58</c:v>
                </c:pt>
                <c:pt idx="796">
                  <c:v>05/04/2023 08:58</c:v>
                </c:pt>
                <c:pt idx="797">
                  <c:v>05/04/2023 08:58</c:v>
                </c:pt>
                <c:pt idx="798">
                  <c:v>05/04/2023 08:58</c:v>
                </c:pt>
                <c:pt idx="799">
                  <c:v>05/04/2023 08:58</c:v>
                </c:pt>
                <c:pt idx="800">
                  <c:v>05/04/2023 08:58</c:v>
                </c:pt>
                <c:pt idx="801">
                  <c:v>05/04/2023 08:58</c:v>
                </c:pt>
                <c:pt idx="802">
                  <c:v>05/04/2023 08:58</c:v>
                </c:pt>
                <c:pt idx="803">
                  <c:v>05/04/2023 08:58</c:v>
                </c:pt>
                <c:pt idx="804">
                  <c:v>05/04/2023 08:58</c:v>
                </c:pt>
                <c:pt idx="805">
                  <c:v>05/04/2023 08:58</c:v>
                </c:pt>
                <c:pt idx="806">
                  <c:v>05/04/2023 08:58</c:v>
                </c:pt>
                <c:pt idx="807">
                  <c:v>05/04/2023 08:58</c:v>
                </c:pt>
                <c:pt idx="808">
                  <c:v>05/04/2023 08:58</c:v>
                </c:pt>
                <c:pt idx="809">
                  <c:v>05/04/2023 08:58</c:v>
                </c:pt>
                <c:pt idx="810">
                  <c:v>05/04/2023 08:58</c:v>
                </c:pt>
                <c:pt idx="811">
                  <c:v>05/04/2023 08:58</c:v>
                </c:pt>
                <c:pt idx="812">
                  <c:v>05/04/2023 08:58</c:v>
                </c:pt>
                <c:pt idx="813">
                  <c:v>05/04/2023 08:58</c:v>
                </c:pt>
                <c:pt idx="814">
                  <c:v>05/04/2023 08:58</c:v>
                </c:pt>
                <c:pt idx="815">
                  <c:v>05/04/2023 08:58</c:v>
                </c:pt>
                <c:pt idx="816">
                  <c:v>05/04/2023 08:58</c:v>
                </c:pt>
                <c:pt idx="817">
                  <c:v>05/04/2023 08:58</c:v>
                </c:pt>
                <c:pt idx="818">
                  <c:v>05/04/2023 08:58</c:v>
                </c:pt>
                <c:pt idx="819">
                  <c:v>05/04/2023 08:58</c:v>
                </c:pt>
                <c:pt idx="820">
                  <c:v>05/04/2023 08:58</c:v>
                </c:pt>
                <c:pt idx="821">
                  <c:v>05/04/2023 08:58</c:v>
                </c:pt>
                <c:pt idx="822">
                  <c:v>05/04/2023 08:58</c:v>
                </c:pt>
                <c:pt idx="823">
                  <c:v>05/04/2023 08:58</c:v>
                </c:pt>
                <c:pt idx="824">
                  <c:v>05/04/2023 08:58</c:v>
                </c:pt>
                <c:pt idx="825">
                  <c:v>05/04/2023 08:58</c:v>
                </c:pt>
                <c:pt idx="826">
                  <c:v>05/04/2023 08:58</c:v>
                </c:pt>
                <c:pt idx="827">
                  <c:v>05/04/2023 08:58</c:v>
                </c:pt>
                <c:pt idx="828">
                  <c:v>05/04/2023 08:58</c:v>
                </c:pt>
                <c:pt idx="829">
                  <c:v>05/04/2023 08:58</c:v>
                </c:pt>
                <c:pt idx="830">
                  <c:v>05/04/2023 08:58</c:v>
                </c:pt>
                <c:pt idx="831">
                  <c:v>05/04/2023 08:58</c:v>
                </c:pt>
                <c:pt idx="832">
                  <c:v>05/04/2023 08:58</c:v>
                </c:pt>
                <c:pt idx="833">
                  <c:v>05/04/2023 08:58</c:v>
                </c:pt>
                <c:pt idx="834">
                  <c:v>05/04/2023 08:58</c:v>
                </c:pt>
                <c:pt idx="835">
                  <c:v>05/04/2023 08:58</c:v>
                </c:pt>
                <c:pt idx="836">
                  <c:v>05/04/2023 08:58</c:v>
                </c:pt>
                <c:pt idx="837">
                  <c:v>05/04/2023 08:58</c:v>
                </c:pt>
                <c:pt idx="838">
                  <c:v>05/04/2023 08:59</c:v>
                </c:pt>
                <c:pt idx="839">
                  <c:v>05/04/2023 08:59</c:v>
                </c:pt>
                <c:pt idx="840">
                  <c:v>05/04/2023 08:59</c:v>
                </c:pt>
                <c:pt idx="841">
                  <c:v>05/04/2023 08:59</c:v>
                </c:pt>
                <c:pt idx="842">
                  <c:v>05/04/2023 08:59</c:v>
                </c:pt>
                <c:pt idx="843">
                  <c:v>05/04/2023 08:59</c:v>
                </c:pt>
                <c:pt idx="844">
                  <c:v>05/04/2023 08:59</c:v>
                </c:pt>
                <c:pt idx="845">
                  <c:v>05/04/2023 08:59</c:v>
                </c:pt>
                <c:pt idx="846">
                  <c:v>05/04/2023 08:59</c:v>
                </c:pt>
                <c:pt idx="847">
                  <c:v>05/04/2023 08:59</c:v>
                </c:pt>
                <c:pt idx="848">
                  <c:v>05/04/2023 08:59</c:v>
                </c:pt>
                <c:pt idx="849">
                  <c:v>05/04/2023 08:59</c:v>
                </c:pt>
                <c:pt idx="850">
                  <c:v>05/04/2023 08:59</c:v>
                </c:pt>
                <c:pt idx="851">
                  <c:v>05/04/2023 08:59</c:v>
                </c:pt>
                <c:pt idx="852">
                  <c:v>05/04/2023 08:59</c:v>
                </c:pt>
                <c:pt idx="853">
                  <c:v>05/04/2023 08:59</c:v>
                </c:pt>
                <c:pt idx="854">
                  <c:v>05/04/2023 08:59</c:v>
                </c:pt>
                <c:pt idx="855">
                  <c:v>05/04/2023 08:59</c:v>
                </c:pt>
                <c:pt idx="856">
                  <c:v>05/04/2023 08:59</c:v>
                </c:pt>
                <c:pt idx="857">
                  <c:v>05/04/2023 08:59</c:v>
                </c:pt>
                <c:pt idx="858">
                  <c:v>05/04/2023 08:59</c:v>
                </c:pt>
                <c:pt idx="859">
                  <c:v>05/04/2023 08:59</c:v>
                </c:pt>
                <c:pt idx="860">
                  <c:v>05/04/2023 08:59</c:v>
                </c:pt>
                <c:pt idx="861">
                  <c:v>05/04/2023 08:59</c:v>
                </c:pt>
                <c:pt idx="862">
                  <c:v>05/04/2023 08:59</c:v>
                </c:pt>
                <c:pt idx="863">
                  <c:v>05/04/2023 08:59</c:v>
                </c:pt>
                <c:pt idx="864">
                  <c:v>05/04/2023 08:59</c:v>
                </c:pt>
                <c:pt idx="865">
                  <c:v>05/04/2023 08:59</c:v>
                </c:pt>
                <c:pt idx="866">
                  <c:v>05/04/2023 08:59</c:v>
                </c:pt>
                <c:pt idx="867">
                  <c:v>05/04/2023 08:59</c:v>
                </c:pt>
                <c:pt idx="868">
                  <c:v>05/04/2023 08:59</c:v>
                </c:pt>
                <c:pt idx="869">
                  <c:v>05/04/2023 08:59</c:v>
                </c:pt>
                <c:pt idx="870">
                  <c:v>05/04/2023 08:59</c:v>
                </c:pt>
                <c:pt idx="871">
                  <c:v>05/04/2023 08:59</c:v>
                </c:pt>
                <c:pt idx="872">
                  <c:v>05/04/2023 08:59</c:v>
                </c:pt>
                <c:pt idx="873">
                  <c:v>05/04/2023 08:59</c:v>
                </c:pt>
                <c:pt idx="874">
                  <c:v>05/04/2023 08:59</c:v>
                </c:pt>
                <c:pt idx="875">
                  <c:v>05/04/2023 08:59</c:v>
                </c:pt>
                <c:pt idx="876">
                  <c:v>05/04/2023 08:59</c:v>
                </c:pt>
                <c:pt idx="877">
                  <c:v>05/04/2023 08:59</c:v>
                </c:pt>
                <c:pt idx="878">
                  <c:v>05/04/2023 08:59</c:v>
                </c:pt>
                <c:pt idx="879">
                  <c:v>05/04/2023 08:59</c:v>
                </c:pt>
                <c:pt idx="880">
                  <c:v>05/04/2023 08:59</c:v>
                </c:pt>
                <c:pt idx="881">
                  <c:v>05/04/2023 08:59</c:v>
                </c:pt>
                <c:pt idx="882">
                  <c:v>05/04/2023 08:59</c:v>
                </c:pt>
                <c:pt idx="883">
                  <c:v>05/04/2023 08:59</c:v>
                </c:pt>
                <c:pt idx="884">
                  <c:v>05/04/2023 08:59</c:v>
                </c:pt>
                <c:pt idx="885">
                  <c:v>05/04/2023 08:59</c:v>
                </c:pt>
                <c:pt idx="886">
                  <c:v>05/04/2023 08:59</c:v>
                </c:pt>
                <c:pt idx="887">
                  <c:v>05/04/2023 08:59</c:v>
                </c:pt>
                <c:pt idx="888">
                  <c:v>05/04/2023 08:59</c:v>
                </c:pt>
                <c:pt idx="889">
                  <c:v>05/04/2023 08:59</c:v>
                </c:pt>
                <c:pt idx="890">
                  <c:v>05/04/2023 08:59</c:v>
                </c:pt>
                <c:pt idx="891">
                  <c:v>05/04/2023 08:59</c:v>
                </c:pt>
                <c:pt idx="892">
                  <c:v>05/04/2023 08:59</c:v>
                </c:pt>
                <c:pt idx="893">
                  <c:v>05/04/2023 08:59</c:v>
                </c:pt>
                <c:pt idx="894">
                  <c:v>05/04/2023 08:59</c:v>
                </c:pt>
                <c:pt idx="895">
                  <c:v>05/04/2023 08:59</c:v>
                </c:pt>
                <c:pt idx="896">
                  <c:v>05/04/2023 08:59</c:v>
                </c:pt>
                <c:pt idx="897">
                  <c:v>05/04/2023 08:59</c:v>
                </c:pt>
                <c:pt idx="898">
                  <c:v>05/04/2023 09:00</c:v>
                </c:pt>
                <c:pt idx="899">
                  <c:v>05/04/2023 09:00</c:v>
                </c:pt>
                <c:pt idx="900">
                  <c:v>05/04/2023 09:00</c:v>
                </c:pt>
                <c:pt idx="901">
                  <c:v>05/04/2023 09:00</c:v>
                </c:pt>
                <c:pt idx="902">
                  <c:v>05/04/2023 09:00</c:v>
                </c:pt>
                <c:pt idx="903">
                  <c:v>05/04/2023 09:00</c:v>
                </c:pt>
                <c:pt idx="904">
                  <c:v>05/04/2023 09:00</c:v>
                </c:pt>
                <c:pt idx="905">
                  <c:v>05/04/2023 09:00</c:v>
                </c:pt>
                <c:pt idx="906">
                  <c:v>05/04/2023 09:00</c:v>
                </c:pt>
                <c:pt idx="907">
                  <c:v>05/04/2023 09:00</c:v>
                </c:pt>
                <c:pt idx="908">
                  <c:v>05/04/2023 09:00</c:v>
                </c:pt>
                <c:pt idx="909">
                  <c:v>05/04/2023 09:00</c:v>
                </c:pt>
                <c:pt idx="910">
                  <c:v>05/04/2023 09:00</c:v>
                </c:pt>
                <c:pt idx="911">
                  <c:v>05/04/2023 09:00</c:v>
                </c:pt>
                <c:pt idx="912">
                  <c:v>05/04/2023 09:00</c:v>
                </c:pt>
                <c:pt idx="913">
                  <c:v>05/04/2023 09:00</c:v>
                </c:pt>
                <c:pt idx="914">
                  <c:v>05/04/2023 09:00</c:v>
                </c:pt>
                <c:pt idx="915">
                  <c:v>05/04/2023 09:00</c:v>
                </c:pt>
                <c:pt idx="916">
                  <c:v>05/04/2023 09:00</c:v>
                </c:pt>
                <c:pt idx="917">
                  <c:v>05/04/2023 09:00</c:v>
                </c:pt>
                <c:pt idx="918">
                  <c:v>05/04/2023 09:00</c:v>
                </c:pt>
                <c:pt idx="919">
                  <c:v>05/04/2023 09:00</c:v>
                </c:pt>
                <c:pt idx="920">
                  <c:v>05/04/2023 09:00</c:v>
                </c:pt>
                <c:pt idx="921">
                  <c:v>05/04/2023 09:00</c:v>
                </c:pt>
                <c:pt idx="922">
                  <c:v>05/04/2023 09:00</c:v>
                </c:pt>
                <c:pt idx="923">
                  <c:v>05/04/2023 09:00</c:v>
                </c:pt>
                <c:pt idx="924">
                  <c:v>05/04/2023 09:00</c:v>
                </c:pt>
                <c:pt idx="925">
                  <c:v>05/04/2023 09:00</c:v>
                </c:pt>
                <c:pt idx="926">
                  <c:v>05/04/2023 09:00</c:v>
                </c:pt>
                <c:pt idx="927">
                  <c:v>05/04/2023 09:00</c:v>
                </c:pt>
                <c:pt idx="928">
                  <c:v>05/04/2023 09:00</c:v>
                </c:pt>
                <c:pt idx="929">
                  <c:v>05/04/2023 09:00</c:v>
                </c:pt>
                <c:pt idx="930">
                  <c:v>05/04/2023 09:00</c:v>
                </c:pt>
                <c:pt idx="931">
                  <c:v>05/04/2023 09:00</c:v>
                </c:pt>
                <c:pt idx="932">
                  <c:v>05/04/2023 09:00</c:v>
                </c:pt>
                <c:pt idx="933">
                  <c:v>05/04/2023 09:00</c:v>
                </c:pt>
                <c:pt idx="934">
                  <c:v>05/04/2023 09:00</c:v>
                </c:pt>
                <c:pt idx="935">
                  <c:v>05/04/2023 09:00</c:v>
                </c:pt>
                <c:pt idx="936">
                  <c:v>05/04/2023 09:00</c:v>
                </c:pt>
                <c:pt idx="937">
                  <c:v>05/04/2023 09:00</c:v>
                </c:pt>
                <c:pt idx="938">
                  <c:v>05/04/2023 09:00</c:v>
                </c:pt>
                <c:pt idx="939">
                  <c:v>05/04/2023 09:00</c:v>
                </c:pt>
                <c:pt idx="940">
                  <c:v>05/04/2023 09:00</c:v>
                </c:pt>
                <c:pt idx="941">
                  <c:v>05/04/2023 09:00</c:v>
                </c:pt>
                <c:pt idx="942">
                  <c:v>05/04/2023 09:00</c:v>
                </c:pt>
                <c:pt idx="943">
                  <c:v>05/04/2023 09:00</c:v>
                </c:pt>
                <c:pt idx="944">
                  <c:v>05/04/2023 09:00</c:v>
                </c:pt>
                <c:pt idx="945">
                  <c:v>05/04/2023 09:00</c:v>
                </c:pt>
                <c:pt idx="946">
                  <c:v>05/04/2023 09:00</c:v>
                </c:pt>
                <c:pt idx="947">
                  <c:v>05/04/2023 09:00</c:v>
                </c:pt>
                <c:pt idx="948">
                  <c:v>05/04/2023 09:00</c:v>
                </c:pt>
                <c:pt idx="949">
                  <c:v>05/04/2023 09:00</c:v>
                </c:pt>
                <c:pt idx="950">
                  <c:v>05/04/2023 09:00</c:v>
                </c:pt>
                <c:pt idx="951">
                  <c:v>05/04/2023 09:00</c:v>
                </c:pt>
                <c:pt idx="952">
                  <c:v>05/04/2023 09:00</c:v>
                </c:pt>
                <c:pt idx="953">
                  <c:v>05/04/2023 09:00</c:v>
                </c:pt>
                <c:pt idx="954">
                  <c:v>05/04/2023 09:00</c:v>
                </c:pt>
                <c:pt idx="955">
                  <c:v>05/04/2023 09:00</c:v>
                </c:pt>
                <c:pt idx="956">
                  <c:v>05/04/2023 09:00</c:v>
                </c:pt>
                <c:pt idx="957">
                  <c:v>05/04/2023 09:00</c:v>
                </c:pt>
                <c:pt idx="958">
                  <c:v>05/04/2023 09:01</c:v>
                </c:pt>
                <c:pt idx="959">
                  <c:v>05/04/2023 09:01</c:v>
                </c:pt>
                <c:pt idx="960">
                  <c:v>05/04/2023 09:01</c:v>
                </c:pt>
                <c:pt idx="961">
                  <c:v>05/04/2023 09:01</c:v>
                </c:pt>
                <c:pt idx="962">
                  <c:v>05/04/2023 09:01</c:v>
                </c:pt>
                <c:pt idx="963">
                  <c:v>05/04/2023 09:01</c:v>
                </c:pt>
                <c:pt idx="964">
                  <c:v>05/04/2023 09:01</c:v>
                </c:pt>
                <c:pt idx="965">
                  <c:v>05/04/2023 09:01</c:v>
                </c:pt>
                <c:pt idx="966">
                  <c:v>05/04/2023 09:01</c:v>
                </c:pt>
                <c:pt idx="967">
                  <c:v>05/04/2023 09:01</c:v>
                </c:pt>
                <c:pt idx="968">
                  <c:v>05/04/2023 09:01</c:v>
                </c:pt>
                <c:pt idx="969">
                  <c:v>05/04/2023 09:01</c:v>
                </c:pt>
                <c:pt idx="970">
                  <c:v>05/04/2023 09:01</c:v>
                </c:pt>
                <c:pt idx="971">
                  <c:v>05/04/2023 09:01</c:v>
                </c:pt>
                <c:pt idx="972">
                  <c:v>05/04/2023 09:01</c:v>
                </c:pt>
                <c:pt idx="973">
                  <c:v>05/04/2023 09:01</c:v>
                </c:pt>
                <c:pt idx="974">
                  <c:v>05/04/2023 09:01</c:v>
                </c:pt>
                <c:pt idx="975">
                  <c:v>05/04/2023 09:01</c:v>
                </c:pt>
                <c:pt idx="976">
                  <c:v>05/04/2023 09:01</c:v>
                </c:pt>
                <c:pt idx="977">
                  <c:v>05/04/2023 09:01</c:v>
                </c:pt>
                <c:pt idx="978">
                  <c:v>05/04/2023 09:01</c:v>
                </c:pt>
                <c:pt idx="979">
                  <c:v>05/04/2023 09:01</c:v>
                </c:pt>
                <c:pt idx="980">
                  <c:v>05/04/2023 09:01</c:v>
                </c:pt>
                <c:pt idx="981">
                  <c:v>05/04/2023 09:01</c:v>
                </c:pt>
                <c:pt idx="982">
                  <c:v>05/04/2023 09:01</c:v>
                </c:pt>
                <c:pt idx="983">
                  <c:v>05/04/2023 09:01</c:v>
                </c:pt>
                <c:pt idx="984">
                  <c:v>05/04/2023 09:01</c:v>
                </c:pt>
                <c:pt idx="985">
                  <c:v>05/04/2023 09:01</c:v>
                </c:pt>
                <c:pt idx="986">
                  <c:v>05/04/2023 09:01</c:v>
                </c:pt>
                <c:pt idx="987">
                  <c:v>05/04/2023 09:01</c:v>
                </c:pt>
                <c:pt idx="988">
                  <c:v>05/04/2023 09:01</c:v>
                </c:pt>
                <c:pt idx="989">
                  <c:v>05/04/2023 09:01</c:v>
                </c:pt>
                <c:pt idx="990">
                  <c:v>05/04/2023 09:01</c:v>
                </c:pt>
                <c:pt idx="991">
                  <c:v>05/04/2023 09:01</c:v>
                </c:pt>
                <c:pt idx="992">
                  <c:v>05/04/2023 09:01</c:v>
                </c:pt>
                <c:pt idx="993">
                  <c:v>05/04/2023 09:01</c:v>
                </c:pt>
                <c:pt idx="994">
                  <c:v>05/04/2023 09:01</c:v>
                </c:pt>
                <c:pt idx="995">
                  <c:v>05/04/2023 09:01</c:v>
                </c:pt>
                <c:pt idx="996">
                  <c:v>05/04/2023 09:01</c:v>
                </c:pt>
                <c:pt idx="997">
                  <c:v>05/04/2023 09:01</c:v>
                </c:pt>
                <c:pt idx="998">
                  <c:v>05/04/2023 09:01</c:v>
                </c:pt>
                <c:pt idx="999">
                  <c:v>05/04/2023 09:01</c:v>
                </c:pt>
                <c:pt idx="1000">
                  <c:v>05/04/2023 09:01</c:v>
                </c:pt>
                <c:pt idx="1001">
                  <c:v>05/04/2023 09:01</c:v>
                </c:pt>
                <c:pt idx="1002">
                  <c:v>05/04/2023 09:01</c:v>
                </c:pt>
                <c:pt idx="1003">
                  <c:v>05/04/2023 09:01</c:v>
                </c:pt>
                <c:pt idx="1004">
                  <c:v>05/04/2023 09:01</c:v>
                </c:pt>
                <c:pt idx="1005">
                  <c:v>05/04/2023 09:01</c:v>
                </c:pt>
                <c:pt idx="1006">
                  <c:v>05/04/2023 09:01</c:v>
                </c:pt>
                <c:pt idx="1007">
                  <c:v>05/04/2023 09:01</c:v>
                </c:pt>
                <c:pt idx="1008">
                  <c:v>05/04/2023 09:01</c:v>
                </c:pt>
                <c:pt idx="1009">
                  <c:v>05/04/2023 09:01</c:v>
                </c:pt>
                <c:pt idx="1010">
                  <c:v>05/04/2023 09:01</c:v>
                </c:pt>
                <c:pt idx="1011">
                  <c:v>05/04/2023 09:01</c:v>
                </c:pt>
                <c:pt idx="1012">
                  <c:v>05/04/2023 09:01</c:v>
                </c:pt>
                <c:pt idx="1013">
                  <c:v>05/04/2023 09:01</c:v>
                </c:pt>
                <c:pt idx="1014">
                  <c:v>05/04/2023 09:01</c:v>
                </c:pt>
                <c:pt idx="1015">
                  <c:v>05/04/2023 09:01</c:v>
                </c:pt>
                <c:pt idx="1016">
                  <c:v>05/04/2023 09:01</c:v>
                </c:pt>
                <c:pt idx="1017">
                  <c:v>05/04/2023 09:02</c:v>
                </c:pt>
                <c:pt idx="1018">
                  <c:v>05/04/2023 09:02</c:v>
                </c:pt>
                <c:pt idx="1019">
                  <c:v>05/04/2023 09:02</c:v>
                </c:pt>
                <c:pt idx="1020">
                  <c:v>05/04/2023 09:02</c:v>
                </c:pt>
                <c:pt idx="1021">
                  <c:v>05/04/2023 09:02</c:v>
                </c:pt>
                <c:pt idx="1022">
                  <c:v>05/04/2023 09:02</c:v>
                </c:pt>
                <c:pt idx="1023">
                  <c:v>05/04/2023 09:02</c:v>
                </c:pt>
                <c:pt idx="1024">
                  <c:v>05/04/2023 09:02</c:v>
                </c:pt>
                <c:pt idx="1025">
                  <c:v>05/04/2023 09:02</c:v>
                </c:pt>
                <c:pt idx="1026">
                  <c:v>05/04/2023 09:02</c:v>
                </c:pt>
                <c:pt idx="1027">
                  <c:v>05/04/2023 09:02</c:v>
                </c:pt>
                <c:pt idx="1028">
                  <c:v>05/04/2023 09:02</c:v>
                </c:pt>
                <c:pt idx="1029">
                  <c:v>05/04/2023 09:02</c:v>
                </c:pt>
                <c:pt idx="1030">
                  <c:v>05/04/2023 09:02</c:v>
                </c:pt>
                <c:pt idx="1031">
                  <c:v>05/04/2023 09:02</c:v>
                </c:pt>
                <c:pt idx="1032">
                  <c:v>05/04/2023 09:02</c:v>
                </c:pt>
                <c:pt idx="1033">
                  <c:v>05/04/2023 09:02</c:v>
                </c:pt>
                <c:pt idx="1034">
                  <c:v>05/04/2023 09:02</c:v>
                </c:pt>
                <c:pt idx="1035">
                  <c:v>05/04/2023 09:02</c:v>
                </c:pt>
                <c:pt idx="1036">
                  <c:v>05/04/2023 09:02</c:v>
                </c:pt>
                <c:pt idx="1037">
                  <c:v>05/04/2023 09:02</c:v>
                </c:pt>
                <c:pt idx="1038">
                  <c:v>05/04/2023 09:02</c:v>
                </c:pt>
                <c:pt idx="1039">
                  <c:v>05/04/2023 09:02</c:v>
                </c:pt>
                <c:pt idx="1040">
                  <c:v>05/04/2023 09:02</c:v>
                </c:pt>
                <c:pt idx="1041">
                  <c:v>05/04/2023 09:02</c:v>
                </c:pt>
                <c:pt idx="1042">
                  <c:v>05/04/2023 09:02</c:v>
                </c:pt>
                <c:pt idx="1043">
                  <c:v>05/04/2023 09:02</c:v>
                </c:pt>
                <c:pt idx="1044">
                  <c:v>05/04/2023 09:02</c:v>
                </c:pt>
                <c:pt idx="1045">
                  <c:v>05/04/2023 09:02</c:v>
                </c:pt>
                <c:pt idx="1046">
                  <c:v>05/04/2023 09:02</c:v>
                </c:pt>
                <c:pt idx="1047">
                  <c:v>05/04/2023 09:02</c:v>
                </c:pt>
                <c:pt idx="1048">
                  <c:v>05/04/2023 09:02</c:v>
                </c:pt>
                <c:pt idx="1049">
                  <c:v>05/04/2023 09:02</c:v>
                </c:pt>
                <c:pt idx="1050">
                  <c:v>05/04/2023 09:02</c:v>
                </c:pt>
                <c:pt idx="1051">
                  <c:v>05/04/2023 09:02</c:v>
                </c:pt>
                <c:pt idx="1052">
                  <c:v>05/04/2023 09:02</c:v>
                </c:pt>
                <c:pt idx="1053">
                  <c:v>05/04/2023 09:02</c:v>
                </c:pt>
                <c:pt idx="1054">
                  <c:v>05/04/2023 09:02</c:v>
                </c:pt>
                <c:pt idx="1055">
                  <c:v>05/04/2023 09:02</c:v>
                </c:pt>
                <c:pt idx="1056">
                  <c:v>05/04/2023 09:02</c:v>
                </c:pt>
                <c:pt idx="1057">
                  <c:v>05/04/2023 09:02</c:v>
                </c:pt>
                <c:pt idx="1058">
                  <c:v>05/04/2023 09:02</c:v>
                </c:pt>
                <c:pt idx="1059">
                  <c:v>05/04/2023 09:02</c:v>
                </c:pt>
                <c:pt idx="1060">
                  <c:v>05/04/2023 09:02</c:v>
                </c:pt>
                <c:pt idx="1061">
                  <c:v>05/04/2023 09:02</c:v>
                </c:pt>
                <c:pt idx="1062">
                  <c:v>05/04/2023 09:02</c:v>
                </c:pt>
                <c:pt idx="1063">
                  <c:v>05/04/2023 09:02</c:v>
                </c:pt>
                <c:pt idx="1064">
                  <c:v>05/04/2023 09:02</c:v>
                </c:pt>
                <c:pt idx="1065">
                  <c:v>05/04/2023 09:02</c:v>
                </c:pt>
                <c:pt idx="1066">
                  <c:v>05/04/2023 09:02</c:v>
                </c:pt>
                <c:pt idx="1067">
                  <c:v>05/04/2023 09:02</c:v>
                </c:pt>
                <c:pt idx="1068">
                  <c:v>05/04/2023 09:02</c:v>
                </c:pt>
                <c:pt idx="1069">
                  <c:v>05/04/2023 09:02</c:v>
                </c:pt>
                <c:pt idx="1070">
                  <c:v>05/04/2023 09:02</c:v>
                </c:pt>
                <c:pt idx="1071">
                  <c:v>05/04/2023 09:02</c:v>
                </c:pt>
                <c:pt idx="1072">
                  <c:v>05/04/2023 09:02</c:v>
                </c:pt>
                <c:pt idx="1073">
                  <c:v>05/04/2023 09:02</c:v>
                </c:pt>
                <c:pt idx="1074">
                  <c:v>05/04/2023 09:02</c:v>
                </c:pt>
                <c:pt idx="1075">
                  <c:v>05/04/2023 09:02</c:v>
                </c:pt>
                <c:pt idx="1076">
                  <c:v>05/04/2023 09:02</c:v>
                </c:pt>
                <c:pt idx="1077">
                  <c:v>05/04/2023 09:03</c:v>
                </c:pt>
                <c:pt idx="1078">
                  <c:v>05/04/2023 09:03</c:v>
                </c:pt>
                <c:pt idx="1079">
                  <c:v>05/04/2023 09:03</c:v>
                </c:pt>
                <c:pt idx="1080">
                  <c:v>05/04/2023 09:03</c:v>
                </c:pt>
                <c:pt idx="1081">
                  <c:v>05/04/2023 09:03</c:v>
                </c:pt>
                <c:pt idx="1082">
                  <c:v>05/04/2023 09:03</c:v>
                </c:pt>
                <c:pt idx="1083">
                  <c:v>05/04/2023 09:03</c:v>
                </c:pt>
                <c:pt idx="1084">
                  <c:v>05/04/2023 09:03</c:v>
                </c:pt>
                <c:pt idx="1085">
                  <c:v>05/04/2023 09:03</c:v>
                </c:pt>
                <c:pt idx="1086">
                  <c:v>05/04/2023 09:03</c:v>
                </c:pt>
                <c:pt idx="1087">
                  <c:v>05/04/2023 09:03</c:v>
                </c:pt>
                <c:pt idx="1088">
                  <c:v>05/04/2023 09:03</c:v>
                </c:pt>
                <c:pt idx="1089">
                  <c:v>05/04/2023 09:03</c:v>
                </c:pt>
                <c:pt idx="1090">
                  <c:v>05/04/2023 09:03</c:v>
                </c:pt>
                <c:pt idx="1091">
                  <c:v>05/04/2023 09:03</c:v>
                </c:pt>
                <c:pt idx="1092">
                  <c:v>05/04/2023 09:03</c:v>
                </c:pt>
                <c:pt idx="1093">
                  <c:v>05/04/2023 09:03</c:v>
                </c:pt>
                <c:pt idx="1094">
                  <c:v>05/04/2023 09:03</c:v>
                </c:pt>
                <c:pt idx="1095">
                  <c:v>05/04/2023 09:03</c:v>
                </c:pt>
                <c:pt idx="1096">
                  <c:v>05/04/2023 09:03</c:v>
                </c:pt>
                <c:pt idx="1097">
                  <c:v>05/04/2023 09:03</c:v>
                </c:pt>
                <c:pt idx="1098">
                  <c:v>05/04/2023 09:03</c:v>
                </c:pt>
                <c:pt idx="1099">
                  <c:v>05/04/2023 09:03</c:v>
                </c:pt>
                <c:pt idx="1100">
                  <c:v>05/04/2023 09:03</c:v>
                </c:pt>
                <c:pt idx="1101">
                  <c:v>05/04/2023 09:03</c:v>
                </c:pt>
                <c:pt idx="1102">
                  <c:v>05/04/2023 09:03</c:v>
                </c:pt>
                <c:pt idx="1103">
                  <c:v>05/04/2023 09:03</c:v>
                </c:pt>
                <c:pt idx="1104">
                  <c:v>05/04/2023 09:03</c:v>
                </c:pt>
                <c:pt idx="1105">
                  <c:v>05/04/2023 09:03</c:v>
                </c:pt>
                <c:pt idx="1106">
                  <c:v>05/04/2023 09:03</c:v>
                </c:pt>
                <c:pt idx="1107">
                  <c:v>05/04/2023 09:03</c:v>
                </c:pt>
                <c:pt idx="1108">
                  <c:v>05/04/2023 09:03</c:v>
                </c:pt>
                <c:pt idx="1109">
                  <c:v>05/04/2023 09:03</c:v>
                </c:pt>
                <c:pt idx="1110">
                  <c:v>05/04/2023 09:03</c:v>
                </c:pt>
                <c:pt idx="1111">
                  <c:v>05/04/2023 09:03</c:v>
                </c:pt>
                <c:pt idx="1112">
                  <c:v>05/04/2023 09:03</c:v>
                </c:pt>
                <c:pt idx="1113">
                  <c:v>05/04/2023 09:03</c:v>
                </c:pt>
                <c:pt idx="1114">
                  <c:v>05/04/2023 09:03</c:v>
                </c:pt>
                <c:pt idx="1115">
                  <c:v>05/04/2023 09:03</c:v>
                </c:pt>
                <c:pt idx="1116">
                  <c:v>05/04/2023 09:03</c:v>
                </c:pt>
                <c:pt idx="1117">
                  <c:v>05/04/2023 09:03</c:v>
                </c:pt>
                <c:pt idx="1118">
                  <c:v>05/04/2023 09:03</c:v>
                </c:pt>
                <c:pt idx="1119">
                  <c:v>05/04/2023 09:03</c:v>
                </c:pt>
                <c:pt idx="1120">
                  <c:v>05/04/2023 09:03</c:v>
                </c:pt>
                <c:pt idx="1121">
                  <c:v>05/04/2023 09:03</c:v>
                </c:pt>
                <c:pt idx="1122">
                  <c:v>05/04/2023 09:03</c:v>
                </c:pt>
                <c:pt idx="1123">
                  <c:v>05/04/2023 09:03</c:v>
                </c:pt>
                <c:pt idx="1124">
                  <c:v>05/04/2023 09:03</c:v>
                </c:pt>
                <c:pt idx="1125">
                  <c:v>05/04/2023 09:03</c:v>
                </c:pt>
                <c:pt idx="1126">
                  <c:v>05/04/2023 09:03</c:v>
                </c:pt>
                <c:pt idx="1127">
                  <c:v>05/04/2023 09:03</c:v>
                </c:pt>
                <c:pt idx="1128">
                  <c:v>05/04/2023 09:03</c:v>
                </c:pt>
                <c:pt idx="1129">
                  <c:v>05/04/2023 09:03</c:v>
                </c:pt>
                <c:pt idx="1130">
                  <c:v>05/04/2023 09:03</c:v>
                </c:pt>
                <c:pt idx="1131">
                  <c:v>05/04/2023 09:03</c:v>
                </c:pt>
                <c:pt idx="1132">
                  <c:v>05/04/2023 09:03</c:v>
                </c:pt>
                <c:pt idx="1133">
                  <c:v>05/04/2023 09:03</c:v>
                </c:pt>
                <c:pt idx="1134">
                  <c:v>05/04/2023 09:03</c:v>
                </c:pt>
                <c:pt idx="1135">
                  <c:v>05/04/2023 09:03</c:v>
                </c:pt>
                <c:pt idx="1136">
                  <c:v>05/04/2023 09:04</c:v>
                </c:pt>
                <c:pt idx="1137">
                  <c:v>05/04/2023 09:04</c:v>
                </c:pt>
                <c:pt idx="1138">
                  <c:v>05/04/2023 09:04</c:v>
                </c:pt>
                <c:pt idx="1139">
                  <c:v>05/04/2023 09:04</c:v>
                </c:pt>
                <c:pt idx="1140">
                  <c:v>05/04/2023 09:04</c:v>
                </c:pt>
                <c:pt idx="1141">
                  <c:v>05/04/2023 09:04</c:v>
                </c:pt>
                <c:pt idx="1142">
                  <c:v>05/04/2023 09:04</c:v>
                </c:pt>
                <c:pt idx="1143">
                  <c:v>05/04/2023 09:04</c:v>
                </c:pt>
                <c:pt idx="1144">
                  <c:v>05/04/2023 09:04</c:v>
                </c:pt>
                <c:pt idx="1145">
                  <c:v>05/04/2023 09:04</c:v>
                </c:pt>
                <c:pt idx="1146">
                  <c:v>05/04/2023 09:04</c:v>
                </c:pt>
                <c:pt idx="1147">
                  <c:v>05/04/2023 09:04</c:v>
                </c:pt>
                <c:pt idx="1148">
                  <c:v>05/04/2023 09:04</c:v>
                </c:pt>
                <c:pt idx="1149">
                  <c:v>05/04/2023 09:04</c:v>
                </c:pt>
                <c:pt idx="1150">
                  <c:v>05/04/2023 09:04</c:v>
                </c:pt>
                <c:pt idx="1151">
                  <c:v>05/04/2023 09:04</c:v>
                </c:pt>
                <c:pt idx="1152">
                  <c:v>05/04/2023 09:04</c:v>
                </c:pt>
                <c:pt idx="1153">
                  <c:v>05/04/2023 09:04</c:v>
                </c:pt>
                <c:pt idx="1154">
                  <c:v>05/04/2023 09:04</c:v>
                </c:pt>
                <c:pt idx="1155">
                  <c:v>05/04/2023 09:04</c:v>
                </c:pt>
                <c:pt idx="1156">
                  <c:v>05/04/2023 09:04</c:v>
                </c:pt>
                <c:pt idx="1157">
                  <c:v>05/04/2023 09:04</c:v>
                </c:pt>
                <c:pt idx="1158">
                  <c:v>05/04/2023 09:04</c:v>
                </c:pt>
                <c:pt idx="1159">
                  <c:v>05/04/2023 09:04</c:v>
                </c:pt>
                <c:pt idx="1160">
                  <c:v>05/04/2023 09:04</c:v>
                </c:pt>
                <c:pt idx="1161">
                  <c:v>05/04/2023 09:04</c:v>
                </c:pt>
                <c:pt idx="1162">
                  <c:v>05/04/2023 09:04</c:v>
                </c:pt>
                <c:pt idx="1163">
                  <c:v>05/04/2023 09:04</c:v>
                </c:pt>
                <c:pt idx="1164">
                  <c:v>05/04/2023 09:04</c:v>
                </c:pt>
                <c:pt idx="1165">
                  <c:v>05/04/2023 09:04</c:v>
                </c:pt>
                <c:pt idx="1166">
                  <c:v>05/04/2023 09:04</c:v>
                </c:pt>
                <c:pt idx="1167">
                  <c:v>05/04/2023 09:04</c:v>
                </c:pt>
                <c:pt idx="1168">
                  <c:v>05/04/2023 09:04</c:v>
                </c:pt>
                <c:pt idx="1169">
                  <c:v>05/04/2023 09:04</c:v>
                </c:pt>
                <c:pt idx="1170">
                  <c:v>05/04/2023 09:04</c:v>
                </c:pt>
                <c:pt idx="1171">
                  <c:v>05/04/2023 09:04</c:v>
                </c:pt>
                <c:pt idx="1172">
                  <c:v>05/04/2023 09:04</c:v>
                </c:pt>
                <c:pt idx="1173">
                  <c:v>05/04/2023 09:04</c:v>
                </c:pt>
                <c:pt idx="1174">
                  <c:v>05/04/2023 09:04</c:v>
                </c:pt>
                <c:pt idx="1175">
                  <c:v>05/04/2023 09:04</c:v>
                </c:pt>
                <c:pt idx="1176">
                  <c:v>05/04/2023 09:04</c:v>
                </c:pt>
                <c:pt idx="1177">
                  <c:v>05/04/2023 09:04</c:v>
                </c:pt>
                <c:pt idx="1178">
                  <c:v>05/04/2023 09:04</c:v>
                </c:pt>
                <c:pt idx="1179">
                  <c:v>05/04/2023 09:04</c:v>
                </c:pt>
                <c:pt idx="1180">
                  <c:v>05/04/2023 09:04</c:v>
                </c:pt>
                <c:pt idx="1181">
                  <c:v>05/04/2023 09:04</c:v>
                </c:pt>
                <c:pt idx="1182">
                  <c:v>05/04/2023 09:04</c:v>
                </c:pt>
                <c:pt idx="1183">
                  <c:v>05/04/2023 09:04</c:v>
                </c:pt>
                <c:pt idx="1184">
                  <c:v>05/04/2023 09:04</c:v>
                </c:pt>
                <c:pt idx="1185">
                  <c:v>05/04/2023 09:04</c:v>
                </c:pt>
                <c:pt idx="1186">
                  <c:v>05/04/2023 09:04</c:v>
                </c:pt>
                <c:pt idx="1187">
                  <c:v>05/04/2023 09:04</c:v>
                </c:pt>
                <c:pt idx="1188">
                  <c:v>05/04/2023 09:04</c:v>
                </c:pt>
                <c:pt idx="1189">
                  <c:v>05/04/2023 09:04</c:v>
                </c:pt>
                <c:pt idx="1190">
                  <c:v>05/04/2023 09:04</c:v>
                </c:pt>
                <c:pt idx="1191">
                  <c:v>05/04/2023 09:04</c:v>
                </c:pt>
                <c:pt idx="1192">
                  <c:v>05/04/2023 09:04</c:v>
                </c:pt>
                <c:pt idx="1193">
                  <c:v>05/04/2023 09:04</c:v>
                </c:pt>
                <c:pt idx="1194">
                  <c:v>05/04/2023 09:04</c:v>
                </c:pt>
                <c:pt idx="1195">
                  <c:v>05/04/2023 09:04</c:v>
                </c:pt>
                <c:pt idx="1196">
                  <c:v>05/04/2023 09:05</c:v>
                </c:pt>
                <c:pt idx="1197">
                  <c:v>05/04/2023 09:05</c:v>
                </c:pt>
                <c:pt idx="1198">
                  <c:v>05/04/2023 09:05</c:v>
                </c:pt>
                <c:pt idx="1199">
                  <c:v>05/04/2023 09:05</c:v>
                </c:pt>
                <c:pt idx="1200">
                  <c:v>05/04/2023 09:05</c:v>
                </c:pt>
                <c:pt idx="1201">
                  <c:v>05/04/2023 09:05</c:v>
                </c:pt>
                <c:pt idx="1202">
                  <c:v>05/04/2023 09:05</c:v>
                </c:pt>
                <c:pt idx="1203">
                  <c:v>05/04/2023 09:05</c:v>
                </c:pt>
                <c:pt idx="1204">
                  <c:v>05/04/2023 09:05</c:v>
                </c:pt>
                <c:pt idx="1205">
                  <c:v>05/04/2023 09:05</c:v>
                </c:pt>
                <c:pt idx="1206">
                  <c:v>05/04/2023 09:05</c:v>
                </c:pt>
                <c:pt idx="1207">
                  <c:v>05/04/2023 09:05</c:v>
                </c:pt>
                <c:pt idx="1208">
                  <c:v>05/04/2023 09:05</c:v>
                </c:pt>
                <c:pt idx="1209">
                  <c:v>05/04/2023 09:05</c:v>
                </c:pt>
                <c:pt idx="1210">
                  <c:v>05/04/2023 09:05</c:v>
                </c:pt>
                <c:pt idx="1211">
                  <c:v>05/04/2023 09:05</c:v>
                </c:pt>
                <c:pt idx="1212">
                  <c:v>05/04/2023 09:05</c:v>
                </c:pt>
                <c:pt idx="1213">
                  <c:v>05/04/2023 09:05</c:v>
                </c:pt>
                <c:pt idx="1214">
                  <c:v>05/04/2023 09:05</c:v>
                </c:pt>
                <c:pt idx="1215">
                  <c:v>05/04/2023 09:05</c:v>
                </c:pt>
                <c:pt idx="1216">
                  <c:v>05/04/2023 09:05</c:v>
                </c:pt>
                <c:pt idx="1217">
                  <c:v>05/04/2023 09:05</c:v>
                </c:pt>
                <c:pt idx="1218">
                  <c:v>05/04/2023 09:05</c:v>
                </c:pt>
                <c:pt idx="1219">
                  <c:v>05/04/2023 09:05</c:v>
                </c:pt>
                <c:pt idx="1220">
                  <c:v>05/04/2023 09:05</c:v>
                </c:pt>
                <c:pt idx="1221">
                  <c:v>05/04/2023 09:05</c:v>
                </c:pt>
                <c:pt idx="1222">
                  <c:v>05/04/2023 09:05</c:v>
                </c:pt>
                <c:pt idx="1223">
                  <c:v>05/04/2023 09:05</c:v>
                </c:pt>
                <c:pt idx="1224">
                  <c:v>05/04/2023 09:05</c:v>
                </c:pt>
                <c:pt idx="1225">
                  <c:v>05/04/2023 09:05</c:v>
                </c:pt>
                <c:pt idx="1226">
                  <c:v>05/04/2023 09:05</c:v>
                </c:pt>
                <c:pt idx="1227">
                  <c:v>05/04/2023 09:05</c:v>
                </c:pt>
                <c:pt idx="1228">
                  <c:v>05/04/2023 09:05</c:v>
                </c:pt>
                <c:pt idx="1229">
                  <c:v>05/04/2023 09:05</c:v>
                </c:pt>
                <c:pt idx="1230">
                  <c:v>05/04/2023 09:05</c:v>
                </c:pt>
                <c:pt idx="1231">
                  <c:v>05/04/2023 09:05</c:v>
                </c:pt>
                <c:pt idx="1232">
                  <c:v>05/04/2023 09:05</c:v>
                </c:pt>
                <c:pt idx="1233">
                  <c:v>05/04/2023 09:05</c:v>
                </c:pt>
                <c:pt idx="1234">
                  <c:v>05/04/2023 09:05</c:v>
                </c:pt>
                <c:pt idx="1235">
                  <c:v>05/04/2023 09:05</c:v>
                </c:pt>
                <c:pt idx="1236">
                  <c:v>05/04/2023 09:05</c:v>
                </c:pt>
                <c:pt idx="1237">
                  <c:v>05/04/2023 09:05</c:v>
                </c:pt>
                <c:pt idx="1238">
                  <c:v>05/04/2023 09:05</c:v>
                </c:pt>
                <c:pt idx="1239">
                  <c:v>05/04/2023 09:05</c:v>
                </c:pt>
                <c:pt idx="1240">
                  <c:v>05/04/2023 09:05</c:v>
                </c:pt>
                <c:pt idx="1241">
                  <c:v>05/04/2023 09:05</c:v>
                </c:pt>
                <c:pt idx="1242">
                  <c:v>05/04/2023 09:05</c:v>
                </c:pt>
                <c:pt idx="1243">
                  <c:v>05/04/2023 09:05</c:v>
                </c:pt>
                <c:pt idx="1244">
                  <c:v>05/04/2023 09:05</c:v>
                </c:pt>
                <c:pt idx="1245">
                  <c:v>05/04/2023 09:05</c:v>
                </c:pt>
                <c:pt idx="1246">
                  <c:v>05/04/2023 09:05</c:v>
                </c:pt>
                <c:pt idx="1247">
                  <c:v>05/04/2023 09:05</c:v>
                </c:pt>
                <c:pt idx="1248">
                  <c:v>05/04/2023 09:05</c:v>
                </c:pt>
                <c:pt idx="1249">
                  <c:v>05/04/2023 09:05</c:v>
                </c:pt>
                <c:pt idx="1250">
                  <c:v>05/04/2023 09:05</c:v>
                </c:pt>
                <c:pt idx="1251">
                  <c:v>05/04/2023 09:05</c:v>
                </c:pt>
                <c:pt idx="1252">
                  <c:v>05/04/2023 09:05</c:v>
                </c:pt>
                <c:pt idx="1253">
                  <c:v>05/04/2023 09:05</c:v>
                </c:pt>
                <c:pt idx="1254">
                  <c:v>05/04/2023 09:05</c:v>
                </c:pt>
                <c:pt idx="1255">
                  <c:v>05/04/2023 09:06</c:v>
                </c:pt>
                <c:pt idx="1256">
                  <c:v>05/04/2023 09:06</c:v>
                </c:pt>
                <c:pt idx="1257">
                  <c:v>05/04/2023 09:06</c:v>
                </c:pt>
                <c:pt idx="1258">
                  <c:v>05/04/2023 09:06</c:v>
                </c:pt>
                <c:pt idx="1259">
                  <c:v>05/04/2023 09:06</c:v>
                </c:pt>
                <c:pt idx="1260">
                  <c:v>05/04/2023 09:06</c:v>
                </c:pt>
                <c:pt idx="1261">
                  <c:v>05/04/2023 09:06</c:v>
                </c:pt>
                <c:pt idx="1262">
                  <c:v>05/04/2023 09:06</c:v>
                </c:pt>
                <c:pt idx="1263">
                  <c:v>05/04/2023 09:06</c:v>
                </c:pt>
                <c:pt idx="1264">
                  <c:v>05/04/2023 09:06</c:v>
                </c:pt>
                <c:pt idx="1265">
                  <c:v>05/04/2023 09:06</c:v>
                </c:pt>
                <c:pt idx="1266">
                  <c:v>05/04/2023 09:06</c:v>
                </c:pt>
                <c:pt idx="1267">
                  <c:v>05/04/2023 09:06</c:v>
                </c:pt>
                <c:pt idx="1268">
                  <c:v>05/04/2023 09:06</c:v>
                </c:pt>
                <c:pt idx="1269">
                  <c:v>05/04/2023 09:06</c:v>
                </c:pt>
                <c:pt idx="1270">
                  <c:v>05/04/2023 09:06</c:v>
                </c:pt>
                <c:pt idx="1271">
                  <c:v>05/04/2023 09:06</c:v>
                </c:pt>
                <c:pt idx="1272">
                  <c:v>05/04/2023 09:06</c:v>
                </c:pt>
                <c:pt idx="1273">
                  <c:v>05/04/2023 09:06</c:v>
                </c:pt>
                <c:pt idx="1274">
                  <c:v>05/04/2023 09:06</c:v>
                </c:pt>
                <c:pt idx="1275">
                  <c:v>05/04/2023 09:06</c:v>
                </c:pt>
                <c:pt idx="1276">
                  <c:v>05/04/2023 09:06</c:v>
                </c:pt>
                <c:pt idx="1277">
                  <c:v>05/04/2023 09:06</c:v>
                </c:pt>
                <c:pt idx="1278">
                  <c:v>05/04/2023 09:06</c:v>
                </c:pt>
                <c:pt idx="1279">
                  <c:v>05/04/2023 09:06</c:v>
                </c:pt>
                <c:pt idx="1280">
                  <c:v>05/04/2023 09:06</c:v>
                </c:pt>
                <c:pt idx="1281">
                  <c:v>05/04/2023 09:06</c:v>
                </c:pt>
                <c:pt idx="1282">
                  <c:v>05/04/2023 09:06</c:v>
                </c:pt>
                <c:pt idx="1283">
                  <c:v>05/04/2023 09:06</c:v>
                </c:pt>
                <c:pt idx="1284">
                  <c:v>05/04/2023 09:06</c:v>
                </c:pt>
                <c:pt idx="1285">
                  <c:v>05/04/2023 09:06</c:v>
                </c:pt>
                <c:pt idx="1286">
                  <c:v>05/04/2023 09:06</c:v>
                </c:pt>
                <c:pt idx="1287">
                  <c:v>05/04/2023 09:06</c:v>
                </c:pt>
                <c:pt idx="1288">
                  <c:v>05/04/2023 09:06</c:v>
                </c:pt>
                <c:pt idx="1289">
                  <c:v>05/04/2023 09:06</c:v>
                </c:pt>
                <c:pt idx="1290">
                  <c:v>05/04/2023 09:06</c:v>
                </c:pt>
                <c:pt idx="1291">
                  <c:v>05/04/2023 09:06</c:v>
                </c:pt>
                <c:pt idx="1292">
                  <c:v>05/04/2023 09:06</c:v>
                </c:pt>
                <c:pt idx="1293">
                  <c:v>05/04/2023 09:06</c:v>
                </c:pt>
                <c:pt idx="1294">
                  <c:v>05/04/2023 09:06</c:v>
                </c:pt>
                <c:pt idx="1295">
                  <c:v>05/04/2023 09:06</c:v>
                </c:pt>
                <c:pt idx="1296">
                  <c:v>05/04/2023 09:06</c:v>
                </c:pt>
                <c:pt idx="1297">
                  <c:v>05/04/2023 09:06</c:v>
                </c:pt>
                <c:pt idx="1298">
                  <c:v>05/04/2023 09:06</c:v>
                </c:pt>
                <c:pt idx="1299">
                  <c:v>05/04/2023 09:06</c:v>
                </c:pt>
                <c:pt idx="1300">
                  <c:v>05/04/2023 09:06</c:v>
                </c:pt>
                <c:pt idx="1301">
                  <c:v>05/04/2023 09:06</c:v>
                </c:pt>
                <c:pt idx="1302">
                  <c:v>05/04/2023 09:06</c:v>
                </c:pt>
                <c:pt idx="1303">
                  <c:v>05/04/2023 09:06</c:v>
                </c:pt>
                <c:pt idx="1304">
                  <c:v>05/04/2023 09:06</c:v>
                </c:pt>
                <c:pt idx="1305">
                  <c:v>05/04/2023 09:06</c:v>
                </c:pt>
                <c:pt idx="1306">
                  <c:v>05/04/2023 09:06</c:v>
                </c:pt>
                <c:pt idx="1307">
                  <c:v>05/04/2023 09:06</c:v>
                </c:pt>
                <c:pt idx="1308">
                  <c:v>05/04/2023 09:06</c:v>
                </c:pt>
                <c:pt idx="1309">
                  <c:v>05/04/2023 09:06</c:v>
                </c:pt>
                <c:pt idx="1310">
                  <c:v>05/04/2023 09:06</c:v>
                </c:pt>
                <c:pt idx="1311">
                  <c:v>05/04/2023 09:06</c:v>
                </c:pt>
                <c:pt idx="1312">
                  <c:v>05/04/2023 09:06</c:v>
                </c:pt>
                <c:pt idx="1313">
                  <c:v>05/04/2023 09:06</c:v>
                </c:pt>
                <c:pt idx="1314">
                  <c:v>05/04/2023 09:06</c:v>
                </c:pt>
                <c:pt idx="1315">
                  <c:v>05/04/2023 09:07</c:v>
                </c:pt>
                <c:pt idx="1316">
                  <c:v>05/04/2023 09:07</c:v>
                </c:pt>
                <c:pt idx="1317">
                  <c:v>05/04/2023 09:07</c:v>
                </c:pt>
                <c:pt idx="1318">
                  <c:v>05/04/2023 09:07</c:v>
                </c:pt>
                <c:pt idx="1319">
                  <c:v>05/04/2023 09:07</c:v>
                </c:pt>
                <c:pt idx="1320">
                  <c:v>05/04/2023 09:07</c:v>
                </c:pt>
                <c:pt idx="1321">
                  <c:v>05/04/2023 09:07</c:v>
                </c:pt>
                <c:pt idx="1322">
                  <c:v>05/04/2023 09:07</c:v>
                </c:pt>
                <c:pt idx="1323">
                  <c:v>05/04/2023 09:07</c:v>
                </c:pt>
                <c:pt idx="1324">
                  <c:v>05/04/2023 09:07</c:v>
                </c:pt>
                <c:pt idx="1325">
                  <c:v>05/04/2023 09:07</c:v>
                </c:pt>
                <c:pt idx="1326">
                  <c:v>05/04/2023 09:07</c:v>
                </c:pt>
                <c:pt idx="1327">
                  <c:v>05/04/2023 09:07</c:v>
                </c:pt>
                <c:pt idx="1328">
                  <c:v>05/04/2023 09:07</c:v>
                </c:pt>
                <c:pt idx="1329">
                  <c:v>05/04/2023 09:07</c:v>
                </c:pt>
                <c:pt idx="1330">
                  <c:v>05/04/2023 09:07</c:v>
                </c:pt>
                <c:pt idx="1331">
                  <c:v>05/04/2023 09:07</c:v>
                </c:pt>
                <c:pt idx="1332">
                  <c:v>05/04/2023 09:07</c:v>
                </c:pt>
                <c:pt idx="1333">
                  <c:v>05/04/2023 09:07</c:v>
                </c:pt>
                <c:pt idx="1334">
                  <c:v>05/04/2023 09:07</c:v>
                </c:pt>
                <c:pt idx="1335">
                  <c:v>05/04/2023 09:07</c:v>
                </c:pt>
                <c:pt idx="1336">
                  <c:v>05/04/2023 09:07</c:v>
                </c:pt>
                <c:pt idx="1337">
                  <c:v>05/04/2023 09:07</c:v>
                </c:pt>
                <c:pt idx="1338">
                  <c:v>05/04/2023 09:07</c:v>
                </c:pt>
                <c:pt idx="1339">
                  <c:v>05/04/2023 09:07</c:v>
                </c:pt>
                <c:pt idx="1340">
                  <c:v>05/04/2023 09:07</c:v>
                </c:pt>
                <c:pt idx="1341">
                  <c:v>05/04/2023 09:07</c:v>
                </c:pt>
                <c:pt idx="1342">
                  <c:v>05/04/2023 09:07</c:v>
                </c:pt>
                <c:pt idx="1343">
                  <c:v>05/04/2023 09:07</c:v>
                </c:pt>
                <c:pt idx="1344">
                  <c:v>05/04/2023 09:07</c:v>
                </c:pt>
                <c:pt idx="1345">
                  <c:v>05/04/2023 09:07</c:v>
                </c:pt>
                <c:pt idx="1346">
                  <c:v>05/04/2023 09:07</c:v>
                </c:pt>
                <c:pt idx="1347">
                  <c:v>05/04/2023 09:07</c:v>
                </c:pt>
                <c:pt idx="1348">
                  <c:v>05/04/2023 09:07</c:v>
                </c:pt>
                <c:pt idx="1349">
                  <c:v>05/04/2023 09:07</c:v>
                </c:pt>
                <c:pt idx="1350">
                  <c:v>05/04/2023 09:07</c:v>
                </c:pt>
                <c:pt idx="1351">
                  <c:v>05/04/2023 09:07</c:v>
                </c:pt>
                <c:pt idx="1352">
                  <c:v>05/04/2023 09:07</c:v>
                </c:pt>
                <c:pt idx="1353">
                  <c:v>05/04/2023 09:07</c:v>
                </c:pt>
                <c:pt idx="1354">
                  <c:v>05/04/2023 09:07</c:v>
                </c:pt>
                <c:pt idx="1355">
                  <c:v>05/04/2023 09:07</c:v>
                </c:pt>
                <c:pt idx="1356">
                  <c:v>05/04/2023 09:07</c:v>
                </c:pt>
                <c:pt idx="1357">
                  <c:v>05/04/2023 09:07</c:v>
                </c:pt>
                <c:pt idx="1358">
                  <c:v>05/04/2023 09:07</c:v>
                </c:pt>
                <c:pt idx="1359">
                  <c:v>05/04/2023 09:07</c:v>
                </c:pt>
                <c:pt idx="1360">
                  <c:v>05/04/2023 09:07</c:v>
                </c:pt>
                <c:pt idx="1361">
                  <c:v>05/04/2023 09:07</c:v>
                </c:pt>
                <c:pt idx="1362">
                  <c:v>05/04/2023 09:07</c:v>
                </c:pt>
                <c:pt idx="1363">
                  <c:v>05/04/2023 09:07</c:v>
                </c:pt>
                <c:pt idx="1364">
                  <c:v>05/04/2023 09:07</c:v>
                </c:pt>
                <c:pt idx="1365">
                  <c:v>05/04/2023 09:07</c:v>
                </c:pt>
                <c:pt idx="1366">
                  <c:v>05/04/2023 09:07</c:v>
                </c:pt>
                <c:pt idx="1367">
                  <c:v>05/04/2023 09:07</c:v>
                </c:pt>
                <c:pt idx="1368">
                  <c:v>05/04/2023 09:07</c:v>
                </c:pt>
                <c:pt idx="1369">
                  <c:v>05/04/2023 09:07</c:v>
                </c:pt>
                <c:pt idx="1370">
                  <c:v>05/04/2023 09:07</c:v>
                </c:pt>
                <c:pt idx="1371">
                  <c:v>05/04/2023 09:07</c:v>
                </c:pt>
                <c:pt idx="1372">
                  <c:v>05/04/2023 09:07</c:v>
                </c:pt>
                <c:pt idx="1373">
                  <c:v>05/04/2023 09:07</c:v>
                </c:pt>
                <c:pt idx="1374">
                  <c:v>05/04/2023 09:08</c:v>
                </c:pt>
                <c:pt idx="1375">
                  <c:v>05/04/2023 09:08</c:v>
                </c:pt>
                <c:pt idx="1376">
                  <c:v>05/04/2023 09:08</c:v>
                </c:pt>
                <c:pt idx="1377">
                  <c:v>05/04/2023 09:08</c:v>
                </c:pt>
                <c:pt idx="1378">
                  <c:v>05/04/2023 09:08</c:v>
                </c:pt>
                <c:pt idx="1379">
                  <c:v>05/04/2023 09:08</c:v>
                </c:pt>
                <c:pt idx="1380">
                  <c:v>05/04/2023 09:08</c:v>
                </c:pt>
                <c:pt idx="1381">
                  <c:v>05/04/2023 09:08</c:v>
                </c:pt>
                <c:pt idx="1382">
                  <c:v>05/04/2023 09:08</c:v>
                </c:pt>
                <c:pt idx="1383">
                  <c:v>05/04/2023 09:08</c:v>
                </c:pt>
                <c:pt idx="1384">
                  <c:v>05/04/2023 09:08</c:v>
                </c:pt>
                <c:pt idx="1385">
                  <c:v>05/04/2023 09:08</c:v>
                </c:pt>
                <c:pt idx="1386">
                  <c:v>05/04/2023 09:08</c:v>
                </c:pt>
                <c:pt idx="1387">
                  <c:v>05/04/2023 09:08</c:v>
                </c:pt>
                <c:pt idx="1388">
                  <c:v>05/04/2023 09:08</c:v>
                </c:pt>
                <c:pt idx="1389">
                  <c:v>05/04/2023 09:08</c:v>
                </c:pt>
                <c:pt idx="1390">
                  <c:v>05/04/2023 09:08</c:v>
                </c:pt>
                <c:pt idx="1391">
                  <c:v>05/04/2023 09:08</c:v>
                </c:pt>
                <c:pt idx="1392">
                  <c:v>05/04/2023 09:08</c:v>
                </c:pt>
                <c:pt idx="1393">
                  <c:v>05/04/2023 09:08</c:v>
                </c:pt>
                <c:pt idx="1394">
                  <c:v>05/04/2023 09:08</c:v>
                </c:pt>
                <c:pt idx="1395">
                  <c:v>05/04/2023 09:08</c:v>
                </c:pt>
                <c:pt idx="1396">
                  <c:v>05/04/2023 09:08</c:v>
                </c:pt>
                <c:pt idx="1397">
                  <c:v>05/04/2023 09:08</c:v>
                </c:pt>
                <c:pt idx="1398">
                  <c:v>05/04/2023 09:08</c:v>
                </c:pt>
                <c:pt idx="1399">
                  <c:v>05/04/2023 09:08</c:v>
                </c:pt>
                <c:pt idx="1400">
                  <c:v>05/04/2023 09:08</c:v>
                </c:pt>
                <c:pt idx="1401">
                  <c:v>05/04/2023 09:08</c:v>
                </c:pt>
                <c:pt idx="1402">
                  <c:v>05/04/2023 09:08</c:v>
                </c:pt>
                <c:pt idx="1403">
                  <c:v>05/04/2023 09:08</c:v>
                </c:pt>
                <c:pt idx="1404">
                  <c:v>05/04/2023 09:08</c:v>
                </c:pt>
                <c:pt idx="1405">
                  <c:v>05/04/2023 09:08</c:v>
                </c:pt>
                <c:pt idx="1406">
                  <c:v>05/04/2023 09:08</c:v>
                </c:pt>
                <c:pt idx="1407">
                  <c:v>05/04/2023 09:08</c:v>
                </c:pt>
                <c:pt idx="1408">
                  <c:v>05/04/2023 09:08</c:v>
                </c:pt>
                <c:pt idx="1409">
                  <c:v>05/04/2023 09:08</c:v>
                </c:pt>
                <c:pt idx="1410">
                  <c:v>05/04/2023 09:08</c:v>
                </c:pt>
                <c:pt idx="1411">
                  <c:v>05/04/2023 09:08</c:v>
                </c:pt>
                <c:pt idx="1412">
                  <c:v>05/04/2023 09:08</c:v>
                </c:pt>
                <c:pt idx="1413">
                  <c:v>05/04/2023 09:08</c:v>
                </c:pt>
                <c:pt idx="1414">
                  <c:v>05/04/2023 09:08</c:v>
                </c:pt>
                <c:pt idx="1415">
                  <c:v>05/04/2023 09:08</c:v>
                </c:pt>
                <c:pt idx="1416">
                  <c:v>05/04/2023 09:08</c:v>
                </c:pt>
                <c:pt idx="1417">
                  <c:v>05/04/2023 09:08</c:v>
                </c:pt>
                <c:pt idx="1418">
                  <c:v>05/04/2023 09:08</c:v>
                </c:pt>
                <c:pt idx="1419">
                  <c:v>05/04/2023 09:08</c:v>
                </c:pt>
                <c:pt idx="1420">
                  <c:v>05/04/2023 09:08</c:v>
                </c:pt>
                <c:pt idx="1421">
                  <c:v>05/04/2023 09:08</c:v>
                </c:pt>
                <c:pt idx="1422">
                  <c:v>05/04/2023 09:08</c:v>
                </c:pt>
                <c:pt idx="1423">
                  <c:v>05/04/2023 09:08</c:v>
                </c:pt>
                <c:pt idx="1424">
                  <c:v>05/04/2023 09:08</c:v>
                </c:pt>
                <c:pt idx="1425">
                  <c:v>05/04/2023 09:08</c:v>
                </c:pt>
                <c:pt idx="1426">
                  <c:v>05/04/2023 09:08</c:v>
                </c:pt>
                <c:pt idx="1427">
                  <c:v>05/04/2023 09:08</c:v>
                </c:pt>
                <c:pt idx="1428">
                  <c:v>05/04/2023 09:08</c:v>
                </c:pt>
                <c:pt idx="1429">
                  <c:v>05/04/2023 09:08</c:v>
                </c:pt>
                <c:pt idx="1430">
                  <c:v>05/04/2023 09:08</c:v>
                </c:pt>
                <c:pt idx="1431">
                  <c:v>05/04/2023 09:08</c:v>
                </c:pt>
                <c:pt idx="1432">
                  <c:v>05/04/2023 09:08</c:v>
                </c:pt>
                <c:pt idx="1433">
                  <c:v>05/04/2023 09:08</c:v>
                </c:pt>
                <c:pt idx="1434">
                  <c:v>05/04/2023 09:09</c:v>
                </c:pt>
                <c:pt idx="1435">
                  <c:v>05/04/2023 09:09</c:v>
                </c:pt>
                <c:pt idx="1436">
                  <c:v>05/04/2023 09:09</c:v>
                </c:pt>
                <c:pt idx="1437">
                  <c:v>05/04/2023 09:09</c:v>
                </c:pt>
                <c:pt idx="1438">
                  <c:v>05/04/2023 09:09</c:v>
                </c:pt>
                <c:pt idx="1439">
                  <c:v>05/04/2023 09:09</c:v>
                </c:pt>
                <c:pt idx="1440">
                  <c:v>05/04/2023 09:09</c:v>
                </c:pt>
                <c:pt idx="1441">
                  <c:v>05/04/2023 09:09</c:v>
                </c:pt>
                <c:pt idx="1442">
                  <c:v>05/04/2023 09:09</c:v>
                </c:pt>
                <c:pt idx="1443">
                  <c:v>05/04/2023 09:09</c:v>
                </c:pt>
                <c:pt idx="1444">
                  <c:v>05/04/2023 09:09</c:v>
                </c:pt>
                <c:pt idx="1445">
                  <c:v>05/04/2023 09:09</c:v>
                </c:pt>
                <c:pt idx="1446">
                  <c:v>05/04/2023 09:09</c:v>
                </c:pt>
                <c:pt idx="1447">
                  <c:v>05/04/2023 09:09</c:v>
                </c:pt>
                <c:pt idx="1448">
                  <c:v>05/04/2023 09:09</c:v>
                </c:pt>
                <c:pt idx="1449">
                  <c:v>05/04/2023 09:09</c:v>
                </c:pt>
                <c:pt idx="1450">
                  <c:v>05/04/2023 09:09</c:v>
                </c:pt>
                <c:pt idx="1451">
                  <c:v>05/04/2023 09:09</c:v>
                </c:pt>
                <c:pt idx="1452">
                  <c:v>05/04/2023 09:09</c:v>
                </c:pt>
                <c:pt idx="1453">
                  <c:v>05/04/2023 09:09</c:v>
                </c:pt>
                <c:pt idx="1454">
                  <c:v>05/04/2023 09:09</c:v>
                </c:pt>
                <c:pt idx="1455">
                  <c:v>05/04/2023 09:09</c:v>
                </c:pt>
                <c:pt idx="1456">
                  <c:v>05/04/2023 09:09</c:v>
                </c:pt>
                <c:pt idx="1457">
                  <c:v>05/04/2023 09:09</c:v>
                </c:pt>
                <c:pt idx="1458">
                  <c:v>05/04/2023 09:09</c:v>
                </c:pt>
                <c:pt idx="1459">
                  <c:v>05/04/2023 09:09</c:v>
                </c:pt>
                <c:pt idx="1460">
                  <c:v>05/04/2023 09:09</c:v>
                </c:pt>
                <c:pt idx="1461">
                  <c:v>05/04/2023 09:09</c:v>
                </c:pt>
                <c:pt idx="1462">
                  <c:v>05/04/2023 09:09</c:v>
                </c:pt>
                <c:pt idx="1463">
                  <c:v>05/04/2023 09:09</c:v>
                </c:pt>
                <c:pt idx="1464">
                  <c:v>05/04/2023 09:09</c:v>
                </c:pt>
                <c:pt idx="1465">
                  <c:v>05/04/2023 09:09</c:v>
                </c:pt>
                <c:pt idx="1466">
                  <c:v>05/04/2023 09:09</c:v>
                </c:pt>
                <c:pt idx="1467">
                  <c:v>05/04/2023 09:09</c:v>
                </c:pt>
                <c:pt idx="1468">
                  <c:v>05/04/2023 09:09</c:v>
                </c:pt>
                <c:pt idx="1469">
                  <c:v>05/04/2023 09:09</c:v>
                </c:pt>
                <c:pt idx="1470">
                  <c:v>05/04/2023 09:09</c:v>
                </c:pt>
                <c:pt idx="1471">
                  <c:v>05/04/2023 09:09</c:v>
                </c:pt>
                <c:pt idx="1472">
                  <c:v>05/04/2023 09:09</c:v>
                </c:pt>
                <c:pt idx="1473">
                  <c:v>05/04/2023 09:09</c:v>
                </c:pt>
                <c:pt idx="1474">
                  <c:v>05/04/2023 09:09</c:v>
                </c:pt>
                <c:pt idx="1475">
                  <c:v>05/04/2023 09:09</c:v>
                </c:pt>
                <c:pt idx="1476">
                  <c:v>05/04/2023 09:09</c:v>
                </c:pt>
                <c:pt idx="1477">
                  <c:v>05/04/2023 09:09</c:v>
                </c:pt>
                <c:pt idx="1478">
                  <c:v>05/04/2023 09:09</c:v>
                </c:pt>
                <c:pt idx="1479">
                  <c:v>05/04/2023 09:09</c:v>
                </c:pt>
                <c:pt idx="1480">
                  <c:v>05/04/2023 09:09</c:v>
                </c:pt>
                <c:pt idx="1481">
                  <c:v>05/04/2023 09:09</c:v>
                </c:pt>
                <c:pt idx="1482">
                  <c:v>05/04/2023 09:09</c:v>
                </c:pt>
                <c:pt idx="1483">
                  <c:v>05/04/2023 09:09</c:v>
                </c:pt>
                <c:pt idx="1484">
                  <c:v>05/04/2023 09:09</c:v>
                </c:pt>
                <c:pt idx="1485">
                  <c:v>05/04/2023 09:09</c:v>
                </c:pt>
                <c:pt idx="1486">
                  <c:v>05/04/2023 09:09</c:v>
                </c:pt>
                <c:pt idx="1487">
                  <c:v>05/04/2023 09:09</c:v>
                </c:pt>
                <c:pt idx="1488">
                  <c:v>05/04/2023 09:09</c:v>
                </c:pt>
                <c:pt idx="1489">
                  <c:v>05/04/2023 09:09</c:v>
                </c:pt>
                <c:pt idx="1490">
                  <c:v>05/04/2023 09:09</c:v>
                </c:pt>
                <c:pt idx="1491">
                  <c:v>05/04/2023 09:09</c:v>
                </c:pt>
                <c:pt idx="1492">
                  <c:v>05/04/2023 09:09</c:v>
                </c:pt>
                <c:pt idx="1493">
                  <c:v>05/04/2023 09:09</c:v>
                </c:pt>
                <c:pt idx="1494">
                  <c:v>05/04/2023 09:10</c:v>
                </c:pt>
                <c:pt idx="1495">
                  <c:v>05/04/2023 09:10</c:v>
                </c:pt>
                <c:pt idx="1496">
                  <c:v>05/04/2023 09:10</c:v>
                </c:pt>
                <c:pt idx="1497">
                  <c:v>05/04/2023 09:10</c:v>
                </c:pt>
                <c:pt idx="1498">
                  <c:v>05/04/2023 09:10</c:v>
                </c:pt>
                <c:pt idx="1499">
                  <c:v>05/04/2023 09:10</c:v>
                </c:pt>
                <c:pt idx="1500">
                  <c:v>05/04/2023 09:10</c:v>
                </c:pt>
                <c:pt idx="1501">
                  <c:v>05/04/2023 09:10</c:v>
                </c:pt>
                <c:pt idx="1502">
                  <c:v>05/04/2023 09:10</c:v>
                </c:pt>
                <c:pt idx="1503">
                  <c:v>05/04/2023 09:10</c:v>
                </c:pt>
                <c:pt idx="1504">
                  <c:v>05/04/2023 09:10</c:v>
                </c:pt>
                <c:pt idx="1505">
                  <c:v>05/04/2023 09:10</c:v>
                </c:pt>
                <c:pt idx="1506">
                  <c:v>05/04/2023 09:10</c:v>
                </c:pt>
                <c:pt idx="1507">
                  <c:v>05/04/2023 09:10</c:v>
                </c:pt>
                <c:pt idx="1508">
                  <c:v>05/04/2023 09:10</c:v>
                </c:pt>
                <c:pt idx="1509">
                  <c:v>05/04/2023 09:10</c:v>
                </c:pt>
                <c:pt idx="1510">
                  <c:v>05/04/2023 09:10</c:v>
                </c:pt>
                <c:pt idx="1511">
                  <c:v>05/04/2023 09:10</c:v>
                </c:pt>
                <c:pt idx="1512">
                  <c:v>05/04/2023 09:10</c:v>
                </c:pt>
                <c:pt idx="1513">
                  <c:v>05/04/2023 09:10</c:v>
                </c:pt>
                <c:pt idx="1514">
                  <c:v>05/04/2023 09:10</c:v>
                </c:pt>
                <c:pt idx="1515">
                  <c:v>05/04/2023 09:10</c:v>
                </c:pt>
                <c:pt idx="1516">
                  <c:v>05/04/2023 09:10</c:v>
                </c:pt>
                <c:pt idx="1517">
                  <c:v>05/04/2023 09:10</c:v>
                </c:pt>
                <c:pt idx="1518">
                  <c:v>05/04/2023 09:10</c:v>
                </c:pt>
                <c:pt idx="1519">
                  <c:v>05/04/2023 09:10</c:v>
                </c:pt>
                <c:pt idx="1520">
                  <c:v>05/04/2023 09:10</c:v>
                </c:pt>
                <c:pt idx="1521">
                  <c:v>05/04/2023 09:10</c:v>
                </c:pt>
                <c:pt idx="1522">
                  <c:v>05/04/2023 09:10</c:v>
                </c:pt>
                <c:pt idx="1523">
                  <c:v>05/04/2023 09:10</c:v>
                </c:pt>
                <c:pt idx="1524">
                  <c:v>05/04/2023 09:10</c:v>
                </c:pt>
                <c:pt idx="1525">
                  <c:v>05/04/2023 09:10</c:v>
                </c:pt>
                <c:pt idx="1526">
                  <c:v>05/04/2023 09:10</c:v>
                </c:pt>
                <c:pt idx="1527">
                  <c:v>05/04/2023 09:10</c:v>
                </c:pt>
                <c:pt idx="1528">
                  <c:v>05/04/2023 09:10</c:v>
                </c:pt>
                <c:pt idx="1529">
                  <c:v>05/04/2023 09:10</c:v>
                </c:pt>
                <c:pt idx="1530">
                  <c:v>05/04/2023 09:10</c:v>
                </c:pt>
                <c:pt idx="1531">
                  <c:v>05/04/2023 09:10</c:v>
                </c:pt>
                <c:pt idx="1532">
                  <c:v>05/04/2023 09:10</c:v>
                </c:pt>
                <c:pt idx="1533">
                  <c:v>05/04/2023 09:10</c:v>
                </c:pt>
                <c:pt idx="1534">
                  <c:v>05/04/2023 09:10</c:v>
                </c:pt>
                <c:pt idx="1535">
                  <c:v>05/04/2023 09:10</c:v>
                </c:pt>
                <c:pt idx="1536">
                  <c:v>05/04/2023 09:10</c:v>
                </c:pt>
                <c:pt idx="1537">
                  <c:v>05/04/2023 09:10</c:v>
                </c:pt>
                <c:pt idx="1538">
                  <c:v>05/04/2023 09:10</c:v>
                </c:pt>
                <c:pt idx="1539">
                  <c:v>05/04/2023 09:10</c:v>
                </c:pt>
                <c:pt idx="1540">
                  <c:v>05/04/2023 09:10</c:v>
                </c:pt>
                <c:pt idx="1541">
                  <c:v>05/04/2023 09:10</c:v>
                </c:pt>
                <c:pt idx="1542">
                  <c:v>05/04/2023 09:10</c:v>
                </c:pt>
                <c:pt idx="1543">
                  <c:v>05/04/2023 09:10</c:v>
                </c:pt>
                <c:pt idx="1544">
                  <c:v>05/04/2023 09:10</c:v>
                </c:pt>
                <c:pt idx="1545">
                  <c:v>05/04/2023 09:10</c:v>
                </c:pt>
                <c:pt idx="1546">
                  <c:v>05/04/2023 09:10</c:v>
                </c:pt>
                <c:pt idx="1547">
                  <c:v>05/04/2023 09:10</c:v>
                </c:pt>
                <c:pt idx="1548">
                  <c:v>05/04/2023 09:10</c:v>
                </c:pt>
                <c:pt idx="1549">
                  <c:v>05/04/2023 09:10</c:v>
                </c:pt>
                <c:pt idx="1550">
                  <c:v>05/04/2023 09:10</c:v>
                </c:pt>
                <c:pt idx="1551">
                  <c:v>05/04/2023 09:10</c:v>
                </c:pt>
                <c:pt idx="1552">
                  <c:v>05/04/2023 09:10</c:v>
                </c:pt>
                <c:pt idx="1553">
                  <c:v>05/04/2023 09:11</c:v>
                </c:pt>
                <c:pt idx="1554">
                  <c:v>05/04/2023 09:11</c:v>
                </c:pt>
                <c:pt idx="1555">
                  <c:v>05/04/2023 09:11</c:v>
                </c:pt>
                <c:pt idx="1556">
                  <c:v>05/04/2023 09:11</c:v>
                </c:pt>
                <c:pt idx="1557">
                  <c:v>05/04/2023 09:11</c:v>
                </c:pt>
                <c:pt idx="1558">
                  <c:v>05/04/2023 09:11</c:v>
                </c:pt>
                <c:pt idx="1559">
                  <c:v>05/04/2023 09:11</c:v>
                </c:pt>
                <c:pt idx="1560">
                  <c:v>05/04/2023 09:11</c:v>
                </c:pt>
                <c:pt idx="1561">
                  <c:v>05/04/2023 09:11</c:v>
                </c:pt>
                <c:pt idx="1562">
                  <c:v>05/04/2023 09:11</c:v>
                </c:pt>
                <c:pt idx="1563">
                  <c:v>05/04/2023 09:11</c:v>
                </c:pt>
                <c:pt idx="1564">
                  <c:v>05/04/2023 09:11</c:v>
                </c:pt>
                <c:pt idx="1565">
                  <c:v>05/04/2023 09:11</c:v>
                </c:pt>
                <c:pt idx="1566">
                  <c:v>05/04/2023 09:11</c:v>
                </c:pt>
                <c:pt idx="1567">
                  <c:v>05/04/2023 09:11</c:v>
                </c:pt>
                <c:pt idx="1568">
                  <c:v>05/04/2023 09:11</c:v>
                </c:pt>
                <c:pt idx="1569">
                  <c:v>05/04/2023 09:11</c:v>
                </c:pt>
                <c:pt idx="1570">
                  <c:v>05/04/2023 09:11</c:v>
                </c:pt>
                <c:pt idx="1571">
                  <c:v>05/04/2023 09:11</c:v>
                </c:pt>
                <c:pt idx="1572">
                  <c:v>05/04/2023 09:11</c:v>
                </c:pt>
                <c:pt idx="1573">
                  <c:v>05/04/2023 09:11</c:v>
                </c:pt>
                <c:pt idx="1574">
                  <c:v>05/04/2023 09:11</c:v>
                </c:pt>
                <c:pt idx="1575">
                  <c:v>05/04/2023 09:11</c:v>
                </c:pt>
                <c:pt idx="1576">
                  <c:v>05/04/2023 09:11</c:v>
                </c:pt>
                <c:pt idx="1577">
                  <c:v>05/04/2023 09:11</c:v>
                </c:pt>
                <c:pt idx="1578">
                  <c:v>05/04/2023 09:11</c:v>
                </c:pt>
                <c:pt idx="1579">
                  <c:v>05/04/2023 09:11</c:v>
                </c:pt>
                <c:pt idx="1580">
                  <c:v>05/04/2023 09:11</c:v>
                </c:pt>
                <c:pt idx="1581">
                  <c:v>05/04/2023 09:11</c:v>
                </c:pt>
                <c:pt idx="1582">
                  <c:v>05/04/2023 09:11</c:v>
                </c:pt>
                <c:pt idx="1583">
                  <c:v>05/04/2023 09:11</c:v>
                </c:pt>
                <c:pt idx="1584">
                  <c:v>05/04/2023 09:11</c:v>
                </c:pt>
                <c:pt idx="1585">
                  <c:v>05/04/2023 09:11</c:v>
                </c:pt>
                <c:pt idx="1586">
                  <c:v>05/04/2023 09:11</c:v>
                </c:pt>
                <c:pt idx="1587">
                  <c:v>05/04/2023 09:11</c:v>
                </c:pt>
                <c:pt idx="1588">
                  <c:v>05/04/2023 09:11</c:v>
                </c:pt>
                <c:pt idx="1589">
                  <c:v>05/04/2023 09:11</c:v>
                </c:pt>
                <c:pt idx="1590">
                  <c:v>05/04/2023 09:11</c:v>
                </c:pt>
                <c:pt idx="1591">
                  <c:v>05/04/2023 09:11</c:v>
                </c:pt>
                <c:pt idx="1592">
                  <c:v>05/04/2023 09:11</c:v>
                </c:pt>
                <c:pt idx="1593">
                  <c:v>05/04/2023 09:11</c:v>
                </c:pt>
                <c:pt idx="1594">
                  <c:v>05/04/2023 09:11</c:v>
                </c:pt>
                <c:pt idx="1595">
                  <c:v>05/04/2023 09:11</c:v>
                </c:pt>
                <c:pt idx="1596">
                  <c:v>05/04/2023 09:11</c:v>
                </c:pt>
                <c:pt idx="1597">
                  <c:v>05/04/2023 09:11</c:v>
                </c:pt>
                <c:pt idx="1598">
                  <c:v>05/04/2023 09:11</c:v>
                </c:pt>
                <c:pt idx="1599">
                  <c:v>05/04/2023 09:11</c:v>
                </c:pt>
                <c:pt idx="1600">
                  <c:v>05/04/2023 09:11</c:v>
                </c:pt>
                <c:pt idx="1601">
                  <c:v>05/04/2023 09:11</c:v>
                </c:pt>
                <c:pt idx="1602">
                  <c:v>05/04/2023 09:11</c:v>
                </c:pt>
                <c:pt idx="1603">
                  <c:v>05/04/2023 09:11</c:v>
                </c:pt>
                <c:pt idx="1604">
                  <c:v>05/04/2023 09:11</c:v>
                </c:pt>
                <c:pt idx="1605">
                  <c:v>05/04/2023 09:11</c:v>
                </c:pt>
                <c:pt idx="1606">
                  <c:v>05/04/2023 09:11</c:v>
                </c:pt>
                <c:pt idx="1607">
                  <c:v>05/04/2023 09:11</c:v>
                </c:pt>
                <c:pt idx="1608">
                  <c:v>05/04/2023 09:11</c:v>
                </c:pt>
                <c:pt idx="1609">
                  <c:v>05/04/2023 09:11</c:v>
                </c:pt>
                <c:pt idx="1610">
                  <c:v>05/04/2023 09:11</c:v>
                </c:pt>
                <c:pt idx="1611">
                  <c:v>05/04/2023 09:11</c:v>
                </c:pt>
                <c:pt idx="1612">
                  <c:v>05/04/2023 09:11</c:v>
                </c:pt>
                <c:pt idx="1613">
                  <c:v>05/04/2023 09:12</c:v>
                </c:pt>
                <c:pt idx="1614">
                  <c:v>05/04/2023 09:12</c:v>
                </c:pt>
                <c:pt idx="1615">
                  <c:v>05/04/2023 09:12</c:v>
                </c:pt>
                <c:pt idx="1616">
                  <c:v>05/04/2023 09:12</c:v>
                </c:pt>
                <c:pt idx="1617">
                  <c:v>05/04/2023 09:12</c:v>
                </c:pt>
                <c:pt idx="1618">
                  <c:v>05/04/2023 09:12</c:v>
                </c:pt>
                <c:pt idx="1619">
                  <c:v>05/04/2023 09:12</c:v>
                </c:pt>
                <c:pt idx="1620">
                  <c:v>05/04/2023 09:12</c:v>
                </c:pt>
                <c:pt idx="1621">
                  <c:v>05/04/2023 09:12</c:v>
                </c:pt>
                <c:pt idx="1622">
                  <c:v>05/04/2023 09:12</c:v>
                </c:pt>
                <c:pt idx="1623">
                  <c:v>05/04/2023 09:12</c:v>
                </c:pt>
                <c:pt idx="1624">
                  <c:v>05/04/2023 09:12</c:v>
                </c:pt>
                <c:pt idx="1625">
                  <c:v>05/04/2023 09:12</c:v>
                </c:pt>
                <c:pt idx="1626">
                  <c:v>05/04/2023 09:12</c:v>
                </c:pt>
                <c:pt idx="1627">
                  <c:v>05/04/2023 09:12</c:v>
                </c:pt>
                <c:pt idx="1628">
                  <c:v>05/04/2023 09:12</c:v>
                </c:pt>
                <c:pt idx="1629">
                  <c:v>05/04/2023 09:12</c:v>
                </c:pt>
                <c:pt idx="1630">
                  <c:v>05/04/2023 09:12</c:v>
                </c:pt>
                <c:pt idx="1631">
                  <c:v>05/04/2023 09:12</c:v>
                </c:pt>
                <c:pt idx="1632">
                  <c:v>05/04/2023 09:12</c:v>
                </c:pt>
                <c:pt idx="1633">
                  <c:v>05/04/2023 09:12</c:v>
                </c:pt>
                <c:pt idx="1634">
                  <c:v>05/04/2023 09:12</c:v>
                </c:pt>
                <c:pt idx="1635">
                  <c:v>05/04/2023 09:12</c:v>
                </c:pt>
                <c:pt idx="1636">
                  <c:v>05/04/2023 09:12</c:v>
                </c:pt>
                <c:pt idx="1637">
                  <c:v>05/04/2023 09:12</c:v>
                </c:pt>
                <c:pt idx="1638">
                  <c:v>05/04/2023 09:12</c:v>
                </c:pt>
                <c:pt idx="1639">
                  <c:v>05/04/2023 09:12</c:v>
                </c:pt>
                <c:pt idx="1640">
                  <c:v>05/04/2023 09:12</c:v>
                </c:pt>
                <c:pt idx="1641">
                  <c:v>05/04/2023 09:12</c:v>
                </c:pt>
                <c:pt idx="1642">
                  <c:v>05/04/2023 09:12</c:v>
                </c:pt>
                <c:pt idx="1643">
                  <c:v>05/04/2023 09:12</c:v>
                </c:pt>
                <c:pt idx="1644">
                  <c:v>05/04/2023 09:12</c:v>
                </c:pt>
                <c:pt idx="1645">
                  <c:v>05/04/2023 09:12</c:v>
                </c:pt>
                <c:pt idx="1646">
                  <c:v>05/04/2023 09:12</c:v>
                </c:pt>
                <c:pt idx="1647">
                  <c:v>05/04/2023 09:12</c:v>
                </c:pt>
                <c:pt idx="1648">
                  <c:v>05/04/2023 09:12</c:v>
                </c:pt>
                <c:pt idx="1649">
                  <c:v>05/04/2023 09:12</c:v>
                </c:pt>
                <c:pt idx="1650">
                  <c:v>05/04/2023 09:12</c:v>
                </c:pt>
                <c:pt idx="1651">
                  <c:v>05/04/2023 09:12</c:v>
                </c:pt>
                <c:pt idx="1652">
                  <c:v>05/04/2023 09:12</c:v>
                </c:pt>
                <c:pt idx="1653">
                  <c:v>05/04/2023 09:12</c:v>
                </c:pt>
                <c:pt idx="1654">
                  <c:v>05/04/2023 09:12</c:v>
                </c:pt>
                <c:pt idx="1655">
                  <c:v>05/04/2023 09:12</c:v>
                </c:pt>
                <c:pt idx="1656">
                  <c:v>05/04/2023 09:12</c:v>
                </c:pt>
                <c:pt idx="1657">
                  <c:v>05/04/2023 09:12</c:v>
                </c:pt>
                <c:pt idx="1658">
                  <c:v>05/04/2023 09:12</c:v>
                </c:pt>
                <c:pt idx="1659">
                  <c:v>05/04/2023 09:12</c:v>
                </c:pt>
                <c:pt idx="1660">
                  <c:v>05/04/2023 09:12</c:v>
                </c:pt>
                <c:pt idx="1661">
                  <c:v>05/04/2023 09:12</c:v>
                </c:pt>
                <c:pt idx="1662">
                  <c:v>05/04/2023 09:12</c:v>
                </c:pt>
                <c:pt idx="1663">
                  <c:v>05/04/2023 09:12</c:v>
                </c:pt>
                <c:pt idx="1664">
                  <c:v>05/04/2023 09:12</c:v>
                </c:pt>
                <c:pt idx="1665">
                  <c:v>05/04/2023 09:12</c:v>
                </c:pt>
                <c:pt idx="1666">
                  <c:v>05/04/2023 09:12</c:v>
                </c:pt>
                <c:pt idx="1667">
                  <c:v>05/04/2023 09:12</c:v>
                </c:pt>
                <c:pt idx="1668">
                  <c:v>05/04/2023 09:12</c:v>
                </c:pt>
                <c:pt idx="1669">
                  <c:v>05/04/2023 09:12</c:v>
                </c:pt>
                <c:pt idx="1670">
                  <c:v>05/04/2023 09:12</c:v>
                </c:pt>
                <c:pt idx="1671">
                  <c:v>05/04/2023 09:12</c:v>
                </c:pt>
                <c:pt idx="1672">
                  <c:v>05/04/2023 09:13</c:v>
                </c:pt>
                <c:pt idx="1673">
                  <c:v>05/04/2023 09:13</c:v>
                </c:pt>
                <c:pt idx="1674">
                  <c:v>05/04/2023 09:13</c:v>
                </c:pt>
                <c:pt idx="1675">
                  <c:v>05/04/2023 09:13</c:v>
                </c:pt>
                <c:pt idx="1676">
                  <c:v>05/04/2023 09:13</c:v>
                </c:pt>
                <c:pt idx="1677">
                  <c:v>05/04/2023 09:13</c:v>
                </c:pt>
                <c:pt idx="1678">
                  <c:v>05/04/2023 09:13</c:v>
                </c:pt>
                <c:pt idx="1679">
                  <c:v>05/04/2023 09:13</c:v>
                </c:pt>
                <c:pt idx="1680">
                  <c:v>05/04/2023 09:13</c:v>
                </c:pt>
                <c:pt idx="1681">
                  <c:v>05/04/2023 09:13</c:v>
                </c:pt>
                <c:pt idx="1682">
                  <c:v>05/04/2023 09:13</c:v>
                </c:pt>
                <c:pt idx="1683">
                  <c:v>05/04/2023 09:13</c:v>
                </c:pt>
                <c:pt idx="1684">
                  <c:v>05/04/2023 09:13</c:v>
                </c:pt>
                <c:pt idx="1685">
                  <c:v>05/04/2023 09:13</c:v>
                </c:pt>
                <c:pt idx="1686">
                  <c:v>05/04/2023 09:13</c:v>
                </c:pt>
                <c:pt idx="1687">
                  <c:v>05/04/2023 09:13</c:v>
                </c:pt>
                <c:pt idx="1688">
                  <c:v>05/04/2023 09:13</c:v>
                </c:pt>
                <c:pt idx="1689">
                  <c:v>05/04/2023 09:13</c:v>
                </c:pt>
                <c:pt idx="1690">
                  <c:v>05/04/2023 09:13</c:v>
                </c:pt>
                <c:pt idx="1691">
                  <c:v>05/04/2023 09:13</c:v>
                </c:pt>
                <c:pt idx="1692">
                  <c:v>05/04/2023 09:13</c:v>
                </c:pt>
                <c:pt idx="1693">
                  <c:v>05/04/2023 09:13</c:v>
                </c:pt>
                <c:pt idx="1694">
                  <c:v>05/04/2023 09:13</c:v>
                </c:pt>
                <c:pt idx="1695">
                  <c:v>05/04/2023 09:13</c:v>
                </c:pt>
                <c:pt idx="1696">
                  <c:v>05/04/2023 09:13</c:v>
                </c:pt>
                <c:pt idx="1697">
                  <c:v>05/04/2023 09:13</c:v>
                </c:pt>
                <c:pt idx="1698">
                  <c:v>05/04/2023 09:13</c:v>
                </c:pt>
                <c:pt idx="1699">
                  <c:v>05/04/2023 09:13</c:v>
                </c:pt>
                <c:pt idx="1700">
                  <c:v>05/04/2023 09:13</c:v>
                </c:pt>
                <c:pt idx="1701">
                  <c:v>05/04/2023 09:13</c:v>
                </c:pt>
                <c:pt idx="1702">
                  <c:v>05/04/2023 09:13</c:v>
                </c:pt>
                <c:pt idx="1703">
                  <c:v>05/04/2023 09:13</c:v>
                </c:pt>
                <c:pt idx="1704">
                  <c:v>05/04/2023 09:13</c:v>
                </c:pt>
                <c:pt idx="1705">
                  <c:v>05/04/2023 09:13</c:v>
                </c:pt>
                <c:pt idx="1706">
                  <c:v>05/04/2023 09:13</c:v>
                </c:pt>
                <c:pt idx="1707">
                  <c:v>05/04/2023 09:13</c:v>
                </c:pt>
                <c:pt idx="1708">
                  <c:v>05/04/2023 09:13</c:v>
                </c:pt>
                <c:pt idx="1709">
                  <c:v>05/04/2023 09:13</c:v>
                </c:pt>
                <c:pt idx="1710">
                  <c:v>05/04/2023 09:13</c:v>
                </c:pt>
                <c:pt idx="1711">
                  <c:v>05/04/2023 09:13</c:v>
                </c:pt>
                <c:pt idx="1712">
                  <c:v>05/04/2023 09:13</c:v>
                </c:pt>
                <c:pt idx="1713">
                  <c:v>05/04/2023 09:13</c:v>
                </c:pt>
                <c:pt idx="1714">
                  <c:v>05/04/2023 09:13</c:v>
                </c:pt>
                <c:pt idx="1715">
                  <c:v>05/04/2023 09:13</c:v>
                </c:pt>
                <c:pt idx="1716">
                  <c:v>05/04/2023 09:13</c:v>
                </c:pt>
                <c:pt idx="1717">
                  <c:v>05/04/2023 09:13</c:v>
                </c:pt>
                <c:pt idx="1718">
                  <c:v>05/04/2023 09:13</c:v>
                </c:pt>
                <c:pt idx="1719">
                  <c:v>05/04/2023 09:13</c:v>
                </c:pt>
                <c:pt idx="1720">
                  <c:v>05/04/2023 09:13</c:v>
                </c:pt>
                <c:pt idx="1721">
                  <c:v>05/04/2023 09:13</c:v>
                </c:pt>
                <c:pt idx="1722">
                  <c:v>05/04/2023 09:13</c:v>
                </c:pt>
                <c:pt idx="1723">
                  <c:v>05/04/2023 09:13</c:v>
                </c:pt>
                <c:pt idx="1724">
                  <c:v>05/04/2023 09:13</c:v>
                </c:pt>
                <c:pt idx="1725">
                  <c:v>05/04/2023 09:13</c:v>
                </c:pt>
                <c:pt idx="1726">
                  <c:v>05/04/2023 09:13</c:v>
                </c:pt>
                <c:pt idx="1727">
                  <c:v>05/04/2023 09:13</c:v>
                </c:pt>
                <c:pt idx="1728">
                  <c:v>05/04/2023 09:13</c:v>
                </c:pt>
                <c:pt idx="1729">
                  <c:v>05/04/2023 09:13</c:v>
                </c:pt>
                <c:pt idx="1730">
                  <c:v>05/04/2023 09:13</c:v>
                </c:pt>
                <c:pt idx="1731">
                  <c:v>05/04/2023 09:13</c:v>
                </c:pt>
                <c:pt idx="1732">
                  <c:v>05/04/2023 09:14</c:v>
                </c:pt>
                <c:pt idx="1733">
                  <c:v>05/04/2023 09:14</c:v>
                </c:pt>
                <c:pt idx="1734">
                  <c:v>05/04/2023 09:14</c:v>
                </c:pt>
                <c:pt idx="1735">
                  <c:v>05/04/2023 09:14</c:v>
                </c:pt>
                <c:pt idx="1736">
                  <c:v>05/04/2023 09:14</c:v>
                </c:pt>
                <c:pt idx="1737">
                  <c:v>05/04/2023 09:14</c:v>
                </c:pt>
                <c:pt idx="1738">
                  <c:v>05/04/2023 09:14</c:v>
                </c:pt>
                <c:pt idx="1739">
                  <c:v>05/04/2023 09:14</c:v>
                </c:pt>
                <c:pt idx="1740">
                  <c:v>05/04/2023 09:14</c:v>
                </c:pt>
                <c:pt idx="1741">
                  <c:v>05/04/2023 09:14</c:v>
                </c:pt>
                <c:pt idx="1742">
                  <c:v>05/04/2023 09:14</c:v>
                </c:pt>
                <c:pt idx="1743">
                  <c:v>05/04/2023 09:14</c:v>
                </c:pt>
                <c:pt idx="1744">
                  <c:v>05/04/2023 09:14</c:v>
                </c:pt>
                <c:pt idx="1745">
                  <c:v>05/04/2023 09:14</c:v>
                </c:pt>
                <c:pt idx="1746">
                  <c:v>05/04/2023 09:14</c:v>
                </c:pt>
                <c:pt idx="1747">
                  <c:v>05/04/2023 09:14</c:v>
                </c:pt>
                <c:pt idx="1748">
                  <c:v>05/04/2023 09:14</c:v>
                </c:pt>
                <c:pt idx="1749">
                  <c:v>05/04/2023 09:14</c:v>
                </c:pt>
                <c:pt idx="1750">
                  <c:v>05/04/2023 09:14</c:v>
                </c:pt>
                <c:pt idx="1751">
                  <c:v>05/04/2023 09:14</c:v>
                </c:pt>
                <c:pt idx="1752">
                  <c:v>05/04/2023 09:14</c:v>
                </c:pt>
                <c:pt idx="1753">
                  <c:v>05/04/2023 09:14</c:v>
                </c:pt>
                <c:pt idx="1754">
                  <c:v>05/04/2023 09:14</c:v>
                </c:pt>
                <c:pt idx="1755">
                  <c:v>05/04/2023 09:14</c:v>
                </c:pt>
                <c:pt idx="1756">
                  <c:v>05/04/2023 09:14</c:v>
                </c:pt>
                <c:pt idx="1757">
                  <c:v>05/04/2023 09:14</c:v>
                </c:pt>
                <c:pt idx="1758">
                  <c:v>05/04/2023 09:14</c:v>
                </c:pt>
                <c:pt idx="1759">
                  <c:v>05/04/2023 09:14</c:v>
                </c:pt>
                <c:pt idx="1760">
                  <c:v>05/04/2023 09:14</c:v>
                </c:pt>
                <c:pt idx="1761">
                  <c:v>05/04/2023 09:14</c:v>
                </c:pt>
                <c:pt idx="1762">
                  <c:v>05/04/2023 09:14</c:v>
                </c:pt>
                <c:pt idx="1763">
                  <c:v>05/04/2023 09:14</c:v>
                </c:pt>
                <c:pt idx="1764">
                  <c:v>05/04/2023 09:14</c:v>
                </c:pt>
                <c:pt idx="1765">
                  <c:v>05/04/2023 09:14</c:v>
                </c:pt>
                <c:pt idx="1766">
                  <c:v>05/04/2023 09:14</c:v>
                </c:pt>
                <c:pt idx="1767">
                  <c:v>05/04/2023 09:14</c:v>
                </c:pt>
                <c:pt idx="1768">
                  <c:v>05/04/2023 09:14</c:v>
                </c:pt>
                <c:pt idx="1769">
                  <c:v>05/04/2023 09:14</c:v>
                </c:pt>
                <c:pt idx="1770">
                  <c:v>05/04/2023 09:14</c:v>
                </c:pt>
                <c:pt idx="1771">
                  <c:v>05/04/2023 09:14</c:v>
                </c:pt>
                <c:pt idx="1772">
                  <c:v>05/04/2023 09:14</c:v>
                </c:pt>
                <c:pt idx="1773">
                  <c:v>05/04/2023 09:14</c:v>
                </c:pt>
                <c:pt idx="1774">
                  <c:v>05/04/2023 09:14</c:v>
                </c:pt>
                <c:pt idx="1775">
                  <c:v>05/04/2023 09:14</c:v>
                </c:pt>
                <c:pt idx="1776">
                  <c:v>05/04/2023 09:14</c:v>
                </c:pt>
                <c:pt idx="1777">
                  <c:v>05/04/2023 09:14</c:v>
                </c:pt>
                <c:pt idx="1778">
                  <c:v>05/04/2023 09:14</c:v>
                </c:pt>
                <c:pt idx="1779">
                  <c:v>05/04/2023 09:14</c:v>
                </c:pt>
                <c:pt idx="1780">
                  <c:v>05/04/2023 09:14</c:v>
                </c:pt>
                <c:pt idx="1781">
                  <c:v>05/04/2023 09:14</c:v>
                </c:pt>
                <c:pt idx="1782">
                  <c:v>05/04/2023 09:14</c:v>
                </c:pt>
                <c:pt idx="1783">
                  <c:v>05/04/2023 09:14</c:v>
                </c:pt>
                <c:pt idx="1784">
                  <c:v>05/04/2023 09:14</c:v>
                </c:pt>
                <c:pt idx="1785">
                  <c:v>05/04/2023 09:14</c:v>
                </c:pt>
                <c:pt idx="1786">
                  <c:v>05/04/2023 09:14</c:v>
                </c:pt>
                <c:pt idx="1787">
                  <c:v>05/04/2023 09:14</c:v>
                </c:pt>
                <c:pt idx="1788">
                  <c:v>05/04/2023 09:14</c:v>
                </c:pt>
                <c:pt idx="1789">
                  <c:v>05/04/2023 09:14</c:v>
                </c:pt>
                <c:pt idx="1790">
                  <c:v>05/04/2023 09:14</c:v>
                </c:pt>
                <c:pt idx="1791">
                  <c:v>05/04/2023 09:14</c:v>
                </c:pt>
                <c:pt idx="1792">
                  <c:v>05/04/2023 09:15</c:v>
                </c:pt>
                <c:pt idx="1793">
                  <c:v>05/04/2023 09:15</c:v>
                </c:pt>
                <c:pt idx="1794">
                  <c:v>05/04/2023 09:15</c:v>
                </c:pt>
                <c:pt idx="1795">
                  <c:v>05/04/2023 09:15</c:v>
                </c:pt>
                <c:pt idx="1796">
                  <c:v>05/04/2023 09:15</c:v>
                </c:pt>
                <c:pt idx="1797">
                  <c:v>05/04/2023 09:15</c:v>
                </c:pt>
                <c:pt idx="1798">
                  <c:v>05/04/2023 09:15</c:v>
                </c:pt>
                <c:pt idx="1799">
                  <c:v>05/04/2023 09:15</c:v>
                </c:pt>
                <c:pt idx="1800">
                  <c:v>05/04/2023 09:15</c:v>
                </c:pt>
                <c:pt idx="1801">
                  <c:v>05/04/2023 09:15</c:v>
                </c:pt>
                <c:pt idx="1802">
                  <c:v>05/04/2023 09:15</c:v>
                </c:pt>
                <c:pt idx="1803">
                  <c:v>05/04/2023 09:15</c:v>
                </c:pt>
                <c:pt idx="1804">
                  <c:v>05/04/2023 09:15</c:v>
                </c:pt>
                <c:pt idx="1805">
                  <c:v>05/04/2023 09:15</c:v>
                </c:pt>
                <c:pt idx="1806">
                  <c:v>05/04/2023 09:15</c:v>
                </c:pt>
                <c:pt idx="1807">
                  <c:v>05/04/2023 09:15</c:v>
                </c:pt>
                <c:pt idx="1808">
                  <c:v>05/04/2023 09:15</c:v>
                </c:pt>
                <c:pt idx="1809">
                  <c:v>05/04/2023 09:15</c:v>
                </c:pt>
                <c:pt idx="1810">
                  <c:v>05/04/2023 09:15</c:v>
                </c:pt>
                <c:pt idx="1811">
                  <c:v>05/04/2023 09:15</c:v>
                </c:pt>
                <c:pt idx="1812">
                  <c:v>05/04/2023 09:15</c:v>
                </c:pt>
                <c:pt idx="1813">
                  <c:v>05/04/2023 09:15</c:v>
                </c:pt>
                <c:pt idx="1814">
                  <c:v>05/04/2023 09:15</c:v>
                </c:pt>
                <c:pt idx="1815">
                  <c:v>05/04/2023 09:15</c:v>
                </c:pt>
                <c:pt idx="1816">
                  <c:v>05/04/2023 09:15</c:v>
                </c:pt>
                <c:pt idx="1817">
                  <c:v>05/04/2023 09:15</c:v>
                </c:pt>
                <c:pt idx="1818">
                  <c:v>05/04/2023 09:15</c:v>
                </c:pt>
                <c:pt idx="1819">
                  <c:v>05/04/2023 09:15</c:v>
                </c:pt>
                <c:pt idx="1820">
                  <c:v>05/04/2023 09:15</c:v>
                </c:pt>
                <c:pt idx="1821">
                  <c:v>05/04/2023 09:15</c:v>
                </c:pt>
                <c:pt idx="1822">
                  <c:v>05/04/2023 09:15</c:v>
                </c:pt>
                <c:pt idx="1823">
                  <c:v>05/04/2023 09:15</c:v>
                </c:pt>
                <c:pt idx="1824">
                  <c:v>05/04/2023 09:15</c:v>
                </c:pt>
                <c:pt idx="1825">
                  <c:v>05/04/2023 09:15</c:v>
                </c:pt>
                <c:pt idx="1826">
                  <c:v>05/04/2023 09:15</c:v>
                </c:pt>
                <c:pt idx="1827">
                  <c:v>05/04/2023 09:15</c:v>
                </c:pt>
                <c:pt idx="1828">
                  <c:v>05/04/2023 09:15</c:v>
                </c:pt>
                <c:pt idx="1829">
                  <c:v>05/04/2023 09:15</c:v>
                </c:pt>
                <c:pt idx="1830">
                  <c:v>05/04/2023 09:15</c:v>
                </c:pt>
                <c:pt idx="1831">
                  <c:v>05/04/2023 09:15</c:v>
                </c:pt>
                <c:pt idx="1832">
                  <c:v>05/04/2023 09:15</c:v>
                </c:pt>
                <c:pt idx="1833">
                  <c:v>05/04/2023 09:15</c:v>
                </c:pt>
                <c:pt idx="1834">
                  <c:v>05/04/2023 09:15</c:v>
                </c:pt>
                <c:pt idx="1835">
                  <c:v>05/04/2023 09:15</c:v>
                </c:pt>
                <c:pt idx="1836">
                  <c:v>05/04/2023 09:15</c:v>
                </c:pt>
                <c:pt idx="1837">
                  <c:v>05/04/2023 09:15</c:v>
                </c:pt>
                <c:pt idx="1838">
                  <c:v>05/04/2023 09:15</c:v>
                </c:pt>
                <c:pt idx="1839">
                  <c:v>05/04/2023 09:15</c:v>
                </c:pt>
                <c:pt idx="1840">
                  <c:v>05/04/2023 09:15</c:v>
                </c:pt>
                <c:pt idx="1841">
                  <c:v>05/04/2023 09:15</c:v>
                </c:pt>
                <c:pt idx="1842">
                  <c:v>05/04/2023 09:15</c:v>
                </c:pt>
                <c:pt idx="1843">
                  <c:v>05/04/2023 09:15</c:v>
                </c:pt>
                <c:pt idx="1844">
                  <c:v>05/04/2023 09:15</c:v>
                </c:pt>
                <c:pt idx="1845">
                  <c:v>05/04/2023 09:15</c:v>
                </c:pt>
                <c:pt idx="1846">
                  <c:v>05/04/2023 09:15</c:v>
                </c:pt>
                <c:pt idx="1847">
                  <c:v>05/04/2023 09:15</c:v>
                </c:pt>
                <c:pt idx="1848">
                  <c:v>05/04/2023 09:15</c:v>
                </c:pt>
                <c:pt idx="1849">
                  <c:v>05/04/2023 09:15</c:v>
                </c:pt>
                <c:pt idx="1850">
                  <c:v>05/04/2023 09:15</c:v>
                </c:pt>
                <c:pt idx="1851">
                  <c:v>05/04/2023 09:16</c:v>
                </c:pt>
                <c:pt idx="1852">
                  <c:v>05/04/2023 09:16</c:v>
                </c:pt>
                <c:pt idx="1853">
                  <c:v>05/04/2023 09:16</c:v>
                </c:pt>
                <c:pt idx="1854">
                  <c:v>05/04/2023 09:16</c:v>
                </c:pt>
                <c:pt idx="1855">
                  <c:v>05/04/2023 09:16</c:v>
                </c:pt>
                <c:pt idx="1856">
                  <c:v>05/04/2023 09:16</c:v>
                </c:pt>
                <c:pt idx="1857">
                  <c:v>05/04/2023 09:16</c:v>
                </c:pt>
                <c:pt idx="1858">
                  <c:v>05/04/2023 09:16</c:v>
                </c:pt>
                <c:pt idx="1859">
                  <c:v>05/04/2023 09:16</c:v>
                </c:pt>
                <c:pt idx="1860">
                  <c:v>05/04/2023 09:16</c:v>
                </c:pt>
                <c:pt idx="1861">
                  <c:v>05/04/2023 09:16</c:v>
                </c:pt>
                <c:pt idx="1862">
                  <c:v>05/04/2023 09:16</c:v>
                </c:pt>
                <c:pt idx="1863">
                  <c:v>05/04/2023 09:16</c:v>
                </c:pt>
                <c:pt idx="1864">
                  <c:v>05/04/2023 09:16</c:v>
                </c:pt>
                <c:pt idx="1865">
                  <c:v>05/04/2023 09:16</c:v>
                </c:pt>
                <c:pt idx="1866">
                  <c:v>05/04/2023 09:16</c:v>
                </c:pt>
                <c:pt idx="1867">
                  <c:v>05/04/2023 09:16</c:v>
                </c:pt>
                <c:pt idx="1868">
                  <c:v>05/04/2023 09:16</c:v>
                </c:pt>
                <c:pt idx="1869">
                  <c:v>05/04/2023 09:16</c:v>
                </c:pt>
                <c:pt idx="1870">
                  <c:v>05/04/2023 09:16</c:v>
                </c:pt>
                <c:pt idx="1871">
                  <c:v>05/04/2023 09:16</c:v>
                </c:pt>
                <c:pt idx="1872">
                  <c:v>05/04/2023 09:16</c:v>
                </c:pt>
                <c:pt idx="1873">
                  <c:v>05/04/2023 09:16</c:v>
                </c:pt>
                <c:pt idx="1874">
                  <c:v>05/04/2023 09:16</c:v>
                </c:pt>
                <c:pt idx="1875">
                  <c:v>05/04/2023 09:16</c:v>
                </c:pt>
                <c:pt idx="1876">
                  <c:v>05/04/2023 09:16</c:v>
                </c:pt>
                <c:pt idx="1877">
                  <c:v>05/04/2023 09:16</c:v>
                </c:pt>
                <c:pt idx="1878">
                  <c:v>05/04/2023 09:16</c:v>
                </c:pt>
                <c:pt idx="1879">
                  <c:v>05/04/2023 09:16</c:v>
                </c:pt>
                <c:pt idx="1880">
                  <c:v>05/04/2023 09:16</c:v>
                </c:pt>
                <c:pt idx="1881">
                  <c:v>05/04/2023 09:16</c:v>
                </c:pt>
                <c:pt idx="1882">
                  <c:v>05/04/2023 09:16</c:v>
                </c:pt>
                <c:pt idx="1883">
                  <c:v>05/04/2023 09:16</c:v>
                </c:pt>
                <c:pt idx="1884">
                  <c:v>05/04/2023 09:16</c:v>
                </c:pt>
                <c:pt idx="1885">
                  <c:v>05/04/2023 09:16</c:v>
                </c:pt>
                <c:pt idx="1886">
                  <c:v>05/04/2023 09:16</c:v>
                </c:pt>
                <c:pt idx="1887">
                  <c:v>05/04/2023 09:16</c:v>
                </c:pt>
                <c:pt idx="1888">
                  <c:v>05/04/2023 09:16</c:v>
                </c:pt>
                <c:pt idx="1889">
                  <c:v>05/04/2023 09:16</c:v>
                </c:pt>
                <c:pt idx="1890">
                  <c:v>05/04/2023 09:16</c:v>
                </c:pt>
                <c:pt idx="1891">
                  <c:v>05/04/2023 09:16</c:v>
                </c:pt>
                <c:pt idx="1892">
                  <c:v>05/04/2023 09:16</c:v>
                </c:pt>
                <c:pt idx="1893">
                  <c:v>05/04/2023 09:16</c:v>
                </c:pt>
                <c:pt idx="1894">
                  <c:v>05/04/2023 09:16</c:v>
                </c:pt>
                <c:pt idx="1895">
                  <c:v>05/04/2023 09:16</c:v>
                </c:pt>
                <c:pt idx="1896">
                  <c:v>05/04/2023 09:16</c:v>
                </c:pt>
                <c:pt idx="1897">
                  <c:v>05/04/2023 09:16</c:v>
                </c:pt>
                <c:pt idx="1898">
                  <c:v>05/04/2023 09:16</c:v>
                </c:pt>
                <c:pt idx="1899">
                  <c:v>05/04/2023 09:16</c:v>
                </c:pt>
                <c:pt idx="1900">
                  <c:v>05/04/2023 09:16</c:v>
                </c:pt>
                <c:pt idx="1901">
                  <c:v>05/04/2023 09:16</c:v>
                </c:pt>
                <c:pt idx="1902">
                  <c:v>05/04/2023 09:16</c:v>
                </c:pt>
                <c:pt idx="1903">
                  <c:v>05/04/2023 09:16</c:v>
                </c:pt>
                <c:pt idx="1904">
                  <c:v>05/04/2023 09:16</c:v>
                </c:pt>
                <c:pt idx="1905">
                  <c:v>05/04/2023 09:16</c:v>
                </c:pt>
                <c:pt idx="1906">
                  <c:v>05/04/2023 09:16</c:v>
                </c:pt>
                <c:pt idx="1907">
                  <c:v>05/04/2023 09:16</c:v>
                </c:pt>
                <c:pt idx="1908">
                  <c:v>05/04/2023 09:16</c:v>
                </c:pt>
                <c:pt idx="1909">
                  <c:v>05/04/2023 09:16</c:v>
                </c:pt>
                <c:pt idx="1910">
                  <c:v>05/04/2023 09:16</c:v>
                </c:pt>
                <c:pt idx="1911">
                  <c:v>05/04/2023 09:17</c:v>
                </c:pt>
                <c:pt idx="1912">
                  <c:v>05/04/2023 09:17</c:v>
                </c:pt>
                <c:pt idx="1913">
                  <c:v>05/04/2023 09:17</c:v>
                </c:pt>
                <c:pt idx="1914">
                  <c:v>05/04/2023 09:17</c:v>
                </c:pt>
                <c:pt idx="1915">
                  <c:v>05/04/2023 09:17</c:v>
                </c:pt>
                <c:pt idx="1916">
                  <c:v>05/04/2023 09:17</c:v>
                </c:pt>
                <c:pt idx="1917">
                  <c:v>05/04/2023 09:17</c:v>
                </c:pt>
                <c:pt idx="1918">
                  <c:v>05/04/2023 09:17</c:v>
                </c:pt>
                <c:pt idx="1919">
                  <c:v>05/04/2023 09:17</c:v>
                </c:pt>
                <c:pt idx="1920">
                  <c:v>05/04/2023 09:17</c:v>
                </c:pt>
                <c:pt idx="1921">
                  <c:v>05/04/2023 09:17</c:v>
                </c:pt>
                <c:pt idx="1922">
                  <c:v>05/04/2023 09:17</c:v>
                </c:pt>
                <c:pt idx="1923">
                  <c:v>05/04/2023 09:17</c:v>
                </c:pt>
                <c:pt idx="1924">
                  <c:v>05/04/2023 09:17</c:v>
                </c:pt>
                <c:pt idx="1925">
                  <c:v>05/04/2023 09:17</c:v>
                </c:pt>
                <c:pt idx="1926">
                  <c:v>05/04/2023 09:17</c:v>
                </c:pt>
                <c:pt idx="1927">
                  <c:v>05/04/2023 09:17</c:v>
                </c:pt>
                <c:pt idx="1928">
                  <c:v>05/04/2023 09:17</c:v>
                </c:pt>
                <c:pt idx="1929">
                  <c:v>05/04/2023 09:17</c:v>
                </c:pt>
                <c:pt idx="1930">
                  <c:v>05/04/2023 09:17</c:v>
                </c:pt>
                <c:pt idx="1931">
                  <c:v>05/04/2023 09:17</c:v>
                </c:pt>
                <c:pt idx="1932">
                  <c:v>05/04/2023 09:17</c:v>
                </c:pt>
                <c:pt idx="1933">
                  <c:v>05/04/2023 09:17</c:v>
                </c:pt>
                <c:pt idx="1934">
                  <c:v>05/04/2023 09:17</c:v>
                </c:pt>
                <c:pt idx="1935">
                  <c:v>05/04/2023 09:17</c:v>
                </c:pt>
                <c:pt idx="1936">
                  <c:v>05/04/2023 09:17</c:v>
                </c:pt>
                <c:pt idx="1937">
                  <c:v>05/04/2023 09:17</c:v>
                </c:pt>
                <c:pt idx="1938">
                  <c:v>05/04/2023 09:17</c:v>
                </c:pt>
                <c:pt idx="1939">
                  <c:v>05/04/2023 09:17</c:v>
                </c:pt>
                <c:pt idx="1940">
                  <c:v>05/04/2023 09:17</c:v>
                </c:pt>
                <c:pt idx="1941">
                  <c:v>05/04/2023 09:17</c:v>
                </c:pt>
                <c:pt idx="1942">
                  <c:v>05/04/2023 09:17</c:v>
                </c:pt>
                <c:pt idx="1943">
                  <c:v>05/04/2023 09:17</c:v>
                </c:pt>
                <c:pt idx="1944">
                  <c:v>05/04/2023 09:17</c:v>
                </c:pt>
                <c:pt idx="1945">
                  <c:v>05/04/2023 09:17</c:v>
                </c:pt>
                <c:pt idx="1946">
                  <c:v>05/04/2023 09:17</c:v>
                </c:pt>
                <c:pt idx="1947">
                  <c:v>05/04/2023 09:17</c:v>
                </c:pt>
                <c:pt idx="1948">
                  <c:v>05/04/2023 09:17</c:v>
                </c:pt>
                <c:pt idx="1949">
                  <c:v>05/04/2023 09:17</c:v>
                </c:pt>
                <c:pt idx="1950">
                  <c:v>05/04/2023 09:17</c:v>
                </c:pt>
                <c:pt idx="1951">
                  <c:v>05/04/2023 09:17</c:v>
                </c:pt>
                <c:pt idx="1952">
                  <c:v>05/04/2023 09:17</c:v>
                </c:pt>
                <c:pt idx="1953">
                  <c:v>05/04/2023 09:17</c:v>
                </c:pt>
                <c:pt idx="1954">
                  <c:v>05/04/2023 09:17</c:v>
                </c:pt>
                <c:pt idx="1955">
                  <c:v>05/04/2023 09:17</c:v>
                </c:pt>
                <c:pt idx="1956">
                  <c:v>05/04/2023 09:17</c:v>
                </c:pt>
                <c:pt idx="1957">
                  <c:v>05/04/2023 09:17</c:v>
                </c:pt>
                <c:pt idx="1958">
                  <c:v>05/04/2023 09:17</c:v>
                </c:pt>
                <c:pt idx="1959">
                  <c:v>05/04/2023 09:17</c:v>
                </c:pt>
                <c:pt idx="1960">
                  <c:v>05/04/2023 09:17</c:v>
                </c:pt>
                <c:pt idx="1961">
                  <c:v>05/04/2023 09:17</c:v>
                </c:pt>
                <c:pt idx="1962">
                  <c:v>05/04/2023 09:17</c:v>
                </c:pt>
                <c:pt idx="1963">
                  <c:v>05/04/2023 09:17</c:v>
                </c:pt>
                <c:pt idx="1964">
                  <c:v>05/04/2023 09:17</c:v>
                </c:pt>
                <c:pt idx="1965">
                  <c:v>05/04/2023 09:17</c:v>
                </c:pt>
                <c:pt idx="1966">
                  <c:v>05/04/2023 09:17</c:v>
                </c:pt>
                <c:pt idx="1967">
                  <c:v>05/04/2023 09:17</c:v>
                </c:pt>
                <c:pt idx="1968">
                  <c:v>05/04/2023 09:17</c:v>
                </c:pt>
                <c:pt idx="1969">
                  <c:v>05/04/2023 09:17</c:v>
                </c:pt>
                <c:pt idx="1970">
                  <c:v>05/04/2023 09:18</c:v>
                </c:pt>
                <c:pt idx="1971">
                  <c:v>05/04/2023 09:18</c:v>
                </c:pt>
                <c:pt idx="1972">
                  <c:v>05/04/2023 09:18</c:v>
                </c:pt>
                <c:pt idx="1973">
                  <c:v>05/04/2023 09:18</c:v>
                </c:pt>
                <c:pt idx="1974">
                  <c:v>05/04/2023 09:18</c:v>
                </c:pt>
                <c:pt idx="1975">
                  <c:v>05/04/2023 09:18</c:v>
                </c:pt>
                <c:pt idx="1976">
                  <c:v>05/04/2023 09:18</c:v>
                </c:pt>
                <c:pt idx="1977">
                  <c:v>05/04/2023 09:18</c:v>
                </c:pt>
                <c:pt idx="1978">
                  <c:v>05/04/2023 09:18</c:v>
                </c:pt>
                <c:pt idx="1979">
                  <c:v>05/04/2023 09:18</c:v>
                </c:pt>
                <c:pt idx="1980">
                  <c:v>05/04/2023 09:18</c:v>
                </c:pt>
                <c:pt idx="1981">
                  <c:v>05/04/2023 09:18</c:v>
                </c:pt>
                <c:pt idx="1982">
                  <c:v>05/04/2023 09:18</c:v>
                </c:pt>
                <c:pt idx="1983">
                  <c:v>05/04/2023 09:18</c:v>
                </c:pt>
                <c:pt idx="1984">
                  <c:v>05/04/2023 09:18</c:v>
                </c:pt>
                <c:pt idx="1985">
                  <c:v>05/04/2023 09:18</c:v>
                </c:pt>
                <c:pt idx="1986">
                  <c:v>05/04/2023 09:18</c:v>
                </c:pt>
                <c:pt idx="1987">
                  <c:v>05/04/2023 09:18</c:v>
                </c:pt>
                <c:pt idx="1988">
                  <c:v>05/04/2023 09:18</c:v>
                </c:pt>
                <c:pt idx="1989">
                  <c:v>05/04/2023 09:18</c:v>
                </c:pt>
                <c:pt idx="1990">
                  <c:v>05/04/2023 09:18</c:v>
                </c:pt>
                <c:pt idx="1991">
                  <c:v>05/04/2023 09:18</c:v>
                </c:pt>
                <c:pt idx="1992">
                  <c:v>05/04/2023 09:18</c:v>
                </c:pt>
                <c:pt idx="1993">
                  <c:v>05/04/2023 09:18</c:v>
                </c:pt>
                <c:pt idx="1994">
                  <c:v>05/04/2023 09:18</c:v>
                </c:pt>
                <c:pt idx="1995">
                  <c:v>05/04/2023 09:18</c:v>
                </c:pt>
                <c:pt idx="1996">
                  <c:v>05/04/2023 09:18</c:v>
                </c:pt>
                <c:pt idx="1997">
                  <c:v>05/04/2023 09:18</c:v>
                </c:pt>
                <c:pt idx="1998">
                  <c:v>05/04/2023 09:18</c:v>
                </c:pt>
                <c:pt idx="1999">
                  <c:v>05/04/2023 09:18</c:v>
                </c:pt>
                <c:pt idx="2000">
                  <c:v>05/04/2023 09:18</c:v>
                </c:pt>
                <c:pt idx="2001">
                  <c:v>05/04/2023 09:18</c:v>
                </c:pt>
                <c:pt idx="2002">
                  <c:v>05/04/2023 09:18</c:v>
                </c:pt>
                <c:pt idx="2003">
                  <c:v>05/04/2023 09:18</c:v>
                </c:pt>
                <c:pt idx="2004">
                  <c:v>05/04/2023 09:18</c:v>
                </c:pt>
                <c:pt idx="2005">
                  <c:v>05/04/2023 09:18</c:v>
                </c:pt>
                <c:pt idx="2006">
                  <c:v>05/04/2023 09:18</c:v>
                </c:pt>
                <c:pt idx="2007">
                  <c:v>05/04/2023 09:18</c:v>
                </c:pt>
                <c:pt idx="2008">
                  <c:v>05/04/2023 09:18</c:v>
                </c:pt>
                <c:pt idx="2009">
                  <c:v>05/04/2023 09:18</c:v>
                </c:pt>
                <c:pt idx="2010">
                  <c:v>05/04/2023 09:18</c:v>
                </c:pt>
                <c:pt idx="2011">
                  <c:v>05/04/2023 09:18</c:v>
                </c:pt>
                <c:pt idx="2012">
                  <c:v>05/04/2023 09:18</c:v>
                </c:pt>
                <c:pt idx="2013">
                  <c:v>05/04/2023 09:18</c:v>
                </c:pt>
                <c:pt idx="2014">
                  <c:v>05/04/2023 09:18</c:v>
                </c:pt>
                <c:pt idx="2015">
                  <c:v>05/04/2023 09:18</c:v>
                </c:pt>
                <c:pt idx="2016">
                  <c:v>05/04/2023 09:18</c:v>
                </c:pt>
                <c:pt idx="2017">
                  <c:v>05/04/2023 09:18</c:v>
                </c:pt>
                <c:pt idx="2018">
                  <c:v>05/04/2023 09:18</c:v>
                </c:pt>
                <c:pt idx="2019">
                  <c:v>05/04/2023 09:18</c:v>
                </c:pt>
                <c:pt idx="2020">
                  <c:v>05/04/2023 09:18</c:v>
                </c:pt>
                <c:pt idx="2021">
                  <c:v>05/04/2023 09:18</c:v>
                </c:pt>
                <c:pt idx="2022">
                  <c:v>05/04/2023 09:18</c:v>
                </c:pt>
                <c:pt idx="2023">
                  <c:v>05/04/2023 09:18</c:v>
                </c:pt>
                <c:pt idx="2024">
                  <c:v>05/04/2023 09:18</c:v>
                </c:pt>
                <c:pt idx="2025">
                  <c:v>05/04/2023 09:18</c:v>
                </c:pt>
                <c:pt idx="2026">
                  <c:v>05/04/2023 09:18</c:v>
                </c:pt>
                <c:pt idx="2027">
                  <c:v>05/04/2023 09:18</c:v>
                </c:pt>
                <c:pt idx="2028">
                  <c:v>05/04/2023 09:18</c:v>
                </c:pt>
                <c:pt idx="2029">
                  <c:v>05/04/2023 09:18</c:v>
                </c:pt>
                <c:pt idx="2030">
                  <c:v>05/04/2023 09:19</c:v>
                </c:pt>
                <c:pt idx="2031">
                  <c:v>05/04/2023 09:19</c:v>
                </c:pt>
                <c:pt idx="2032">
                  <c:v>05/04/2023 09:19</c:v>
                </c:pt>
                <c:pt idx="2033">
                  <c:v>05/04/2023 09:19</c:v>
                </c:pt>
                <c:pt idx="2034">
                  <c:v>05/04/2023 09:19</c:v>
                </c:pt>
                <c:pt idx="2035">
                  <c:v>05/04/2023 09:19</c:v>
                </c:pt>
                <c:pt idx="2036">
                  <c:v>05/04/2023 09:19</c:v>
                </c:pt>
                <c:pt idx="2037">
                  <c:v>05/04/2023 09:19</c:v>
                </c:pt>
                <c:pt idx="2038">
                  <c:v>05/04/2023 09:19</c:v>
                </c:pt>
                <c:pt idx="2039">
                  <c:v>05/04/2023 09:19</c:v>
                </c:pt>
                <c:pt idx="2040">
                  <c:v>05/04/2023 09:19</c:v>
                </c:pt>
                <c:pt idx="2041">
                  <c:v>05/04/2023 09:19</c:v>
                </c:pt>
                <c:pt idx="2042">
                  <c:v>05/04/2023 09:19</c:v>
                </c:pt>
                <c:pt idx="2043">
                  <c:v>05/04/2023 09:19</c:v>
                </c:pt>
                <c:pt idx="2044">
                  <c:v>05/04/2023 09:19</c:v>
                </c:pt>
                <c:pt idx="2045">
                  <c:v>05/04/2023 09:19</c:v>
                </c:pt>
                <c:pt idx="2046">
                  <c:v>05/04/2023 09:19</c:v>
                </c:pt>
                <c:pt idx="2047">
                  <c:v>05/04/2023 09:19</c:v>
                </c:pt>
                <c:pt idx="2048">
                  <c:v>05/04/2023 09:19</c:v>
                </c:pt>
                <c:pt idx="2049">
                  <c:v>05/04/2023 09:19</c:v>
                </c:pt>
                <c:pt idx="2050">
                  <c:v>05/04/2023 09:19</c:v>
                </c:pt>
                <c:pt idx="2051">
                  <c:v>05/04/2023 09:19</c:v>
                </c:pt>
                <c:pt idx="2052">
                  <c:v>05/04/2023 09:19</c:v>
                </c:pt>
                <c:pt idx="2053">
                  <c:v>05/04/2023 09:19</c:v>
                </c:pt>
                <c:pt idx="2054">
                  <c:v>05/04/2023 09:19</c:v>
                </c:pt>
                <c:pt idx="2055">
                  <c:v>05/04/2023 09:19</c:v>
                </c:pt>
                <c:pt idx="2056">
                  <c:v>05/04/2023 09:19</c:v>
                </c:pt>
                <c:pt idx="2057">
                  <c:v>05/04/2023 09:19</c:v>
                </c:pt>
                <c:pt idx="2058">
                  <c:v>05/04/2023 09:19</c:v>
                </c:pt>
                <c:pt idx="2059">
                  <c:v>05/04/2023 09:19</c:v>
                </c:pt>
                <c:pt idx="2060">
                  <c:v>05/04/2023 09:19</c:v>
                </c:pt>
                <c:pt idx="2061">
                  <c:v>05/04/2023 09:19</c:v>
                </c:pt>
                <c:pt idx="2062">
                  <c:v>05/04/2023 09:19</c:v>
                </c:pt>
                <c:pt idx="2063">
                  <c:v>05/04/2023 09:19</c:v>
                </c:pt>
                <c:pt idx="2064">
                  <c:v>05/04/2023 09:19</c:v>
                </c:pt>
                <c:pt idx="2065">
                  <c:v>05/04/2023 09:19</c:v>
                </c:pt>
                <c:pt idx="2066">
                  <c:v>05/04/2023 09:19</c:v>
                </c:pt>
                <c:pt idx="2067">
                  <c:v>05/04/2023 09:19</c:v>
                </c:pt>
                <c:pt idx="2068">
                  <c:v>05/04/2023 09:19</c:v>
                </c:pt>
                <c:pt idx="2069">
                  <c:v>05/04/2023 09:19</c:v>
                </c:pt>
                <c:pt idx="2070">
                  <c:v>05/04/2023 09:19</c:v>
                </c:pt>
                <c:pt idx="2071">
                  <c:v>05/04/2023 09:19</c:v>
                </c:pt>
                <c:pt idx="2072">
                  <c:v>05/04/2023 09:19</c:v>
                </c:pt>
                <c:pt idx="2073">
                  <c:v>05/04/2023 09:19</c:v>
                </c:pt>
                <c:pt idx="2074">
                  <c:v>05/04/2023 09:19</c:v>
                </c:pt>
                <c:pt idx="2075">
                  <c:v>05/04/2023 09:19</c:v>
                </c:pt>
                <c:pt idx="2076">
                  <c:v>05/04/2023 09:19</c:v>
                </c:pt>
                <c:pt idx="2077">
                  <c:v>05/04/2023 09:19</c:v>
                </c:pt>
                <c:pt idx="2078">
                  <c:v>05/04/2023 09:19</c:v>
                </c:pt>
                <c:pt idx="2079">
                  <c:v>05/04/2023 09:19</c:v>
                </c:pt>
                <c:pt idx="2080">
                  <c:v>05/04/2023 09:19</c:v>
                </c:pt>
                <c:pt idx="2081">
                  <c:v>05/04/2023 09:19</c:v>
                </c:pt>
                <c:pt idx="2082">
                  <c:v>05/04/2023 09:19</c:v>
                </c:pt>
                <c:pt idx="2083">
                  <c:v>05/04/2023 09:19</c:v>
                </c:pt>
                <c:pt idx="2084">
                  <c:v>05/04/2023 09:19</c:v>
                </c:pt>
                <c:pt idx="2085">
                  <c:v>05/04/2023 09:19</c:v>
                </c:pt>
                <c:pt idx="2086">
                  <c:v>05/04/2023 09:19</c:v>
                </c:pt>
                <c:pt idx="2087">
                  <c:v>05/04/2023 09:19</c:v>
                </c:pt>
                <c:pt idx="2088">
                  <c:v>05/04/2023 09:19</c:v>
                </c:pt>
                <c:pt idx="2089">
                  <c:v>05/04/2023 09:20</c:v>
                </c:pt>
                <c:pt idx="2090">
                  <c:v>05/04/2023 09:20</c:v>
                </c:pt>
                <c:pt idx="2091">
                  <c:v>05/04/2023 09:20</c:v>
                </c:pt>
                <c:pt idx="2092">
                  <c:v>05/04/2023 09:20</c:v>
                </c:pt>
                <c:pt idx="2093">
                  <c:v>05/04/2023 09:20</c:v>
                </c:pt>
                <c:pt idx="2094">
                  <c:v>05/04/2023 09:20</c:v>
                </c:pt>
                <c:pt idx="2095">
                  <c:v>05/04/2023 09:20</c:v>
                </c:pt>
                <c:pt idx="2096">
                  <c:v>05/04/2023 09:20</c:v>
                </c:pt>
                <c:pt idx="2097">
                  <c:v>05/04/2023 09:20</c:v>
                </c:pt>
                <c:pt idx="2098">
                  <c:v>05/04/2023 09:20</c:v>
                </c:pt>
                <c:pt idx="2099">
                  <c:v>05/04/2023 09:20</c:v>
                </c:pt>
                <c:pt idx="2100">
                  <c:v>05/04/2023 09:20</c:v>
                </c:pt>
                <c:pt idx="2101">
                  <c:v>05/04/2023 09:20</c:v>
                </c:pt>
                <c:pt idx="2102">
                  <c:v>05/04/2023 09:20</c:v>
                </c:pt>
                <c:pt idx="2103">
                  <c:v>05/04/2023 09:20</c:v>
                </c:pt>
                <c:pt idx="2104">
                  <c:v>05/04/2023 09:20</c:v>
                </c:pt>
                <c:pt idx="2105">
                  <c:v>05/04/2023 09:20</c:v>
                </c:pt>
                <c:pt idx="2106">
                  <c:v>05/04/2023 09:20</c:v>
                </c:pt>
                <c:pt idx="2107">
                  <c:v>05/04/2023 09:20</c:v>
                </c:pt>
                <c:pt idx="2108">
                  <c:v>05/04/2023 09:20</c:v>
                </c:pt>
                <c:pt idx="2109">
                  <c:v>05/04/2023 09:20</c:v>
                </c:pt>
                <c:pt idx="2110">
                  <c:v>05/04/2023 09:20</c:v>
                </c:pt>
                <c:pt idx="2111">
                  <c:v>05/04/2023 09:20</c:v>
                </c:pt>
                <c:pt idx="2112">
                  <c:v>05/04/2023 09:20</c:v>
                </c:pt>
                <c:pt idx="2113">
                  <c:v>05/04/2023 09:20</c:v>
                </c:pt>
                <c:pt idx="2114">
                  <c:v>05/04/2023 09:20</c:v>
                </c:pt>
                <c:pt idx="2115">
                  <c:v>05/04/2023 09:20</c:v>
                </c:pt>
                <c:pt idx="2116">
                  <c:v>05/04/2023 09:20</c:v>
                </c:pt>
                <c:pt idx="2117">
                  <c:v>05/04/2023 09:20</c:v>
                </c:pt>
                <c:pt idx="2118">
                  <c:v>05/04/2023 09:20</c:v>
                </c:pt>
                <c:pt idx="2119">
                  <c:v>05/04/2023 09:20</c:v>
                </c:pt>
                <c:pt idx="2120">
                  <c:v>05/04/2023 09:20</c:v>
                </c:pt>
                <c:pt idx="2121">
                  <c:v>05/04/2023 09:20</c:v>
                </c:pt>
                <c:pt idx="2122">
                  <c:v>05/04/2023 09:20</c:v>
                </c:pt>
                <c:pt idx="2123">
                  <c:v>05/04/2023 09:20</c:v>
                </c:pt>
                <c:pt idx="2124">
                  <c:v>05/04/2023 09:20</c:v>
                </c:pt>
                <c:pt idx="2125">
                  <c:v>05/04/2023 09:20</c:v>
                </c:pt>
                <c:pt idx="2126">
                  <c:v>05/04/2023 09:20</c:v>
                </c:pt>
                <c:pt idx="2127">
                  <c:v>05/04/2023 09:20</c:v>
                </c:pt>
                <c:pt idx="2128">
                  <c:v>05/04/2023 09:20</c:v>
                </c:pt>
                <c:pt idx="2129">
                  <c:v>05/04/2023 09:20</c:v>
                </c:pt>
                <c:pt idx="2130">
                  <c:v>05/04/2023 09:20</c:v>
                </c:pt>
                <c:pt idx="2131">
                  <c:v>05/04/2023 09:20</c:v>
                </c:pt>
                <c:pt idx="2132">
                  <c:v>05/04/2023 09:20</c:v>
                </c:pt>
                <c:pt idx="2133">
                  <c:v>05/04/2023 09:20</c:v>
                </c:pt>
                <c:pt idx="2134">
                  <c:v>05/04/2023 09:20</c:v>
                </c:pt>
                <c:pt idx="2135">
                  <c:v>05/04/2023 09:20</c:v>
                </c:pt>
                <c:pt idx="2136">
                  <c:v>05/04/2023 09:20</c:v>
                </c:pt>
                <c:pt idx="2137">
                  <c:v>05/04/2023 09:20</c:v>
                </c:pt>
                <c:pt idx="2138">
                  <c:v>05/04/2023 09:20</c:v>
                </c:pt>
                <c:pt idx="2139">
                  <c:v>05/04/2023 09:20</c:v>
                </c:pt>
                <c:pt idx="2140">
                  <c:v>05/04/2023 09:20</c:v>
                </c:pt>
                <c:pt idx="2141">
                  <c:v>05/04/2023 09:20</c:v>
                </c:pt>
                <c:pt idx="2142">
                  <c:v>05/04/2023 09:20</c:v>
                </c:pt>
                <c:pt idx="2143">
                  <c:v>05/04/2023 09:20</c:v>
                </c:pt>
                <c:pt idx="2144">
                  <c:v>05/04/2023 09:20</c:v>
                </c:pt>
                <c:pt idx="2145">
                  <c:v>05/04/2023 09:20</c:v>
                </c:pt>
                <c:pt idx="2146">
                  <c:v>05/04/2023 09:20</c:v>
                </c:pt>
                <c:pt idx="2147">
                  <c:v>05/04/2023 09:20</c:v>
                </c:pt>
                <c:pt idx="2148">
                  <c:v>05/04/2023 09:20</c:v>
                </c:pt>
                <c:pt idx="2149">
                  <c:v>05/04/2023 09:21</c:v>
                </c:pt>
                <c:pt idx="2150">
                  <c:v>05/04/2023 09:21</c:v>
                </c:pt>
                <c:pt idx="2151">
                  <c:v>05/04/2023 09:21</c:v>
                </c:pt>
                <c:pt idx="2152">
                  <c:v>05/04/2023 09:21</c:v>
                </c:pt>
                <c:pt idx="2153">
                  <c:v>05/04/2023 09:21</c:v>
                </c:pt>
                <c:pt idx="2154">
                  <c:v>05/04/2023 09:21</c:v>
                </c:pt>
                <c:pt idx="2155">
                  <c:v>05/04/2023 09:21</c:v>
                </c:pt>
                <c:pt idx="2156">
                  <c:v>05/04/2023 09:21</c:v>
                </c:pt>
                <c:pt idx="2157">
                  <c:v>05/04/2023 09:21</c:v>
                </c:pt>
                <c:pt idx="2158">
                  <c:v>05/04/2023 09:21</c:v>
                </c:pt>
                <c:pt idx="2159">
                  <c:v>05/04/2023 09:21</c:v>
                </c:pt>
                <c:pt idx="2160">
                  <c:v>05/04/2023 09:21</c:v>
                </c:pt>
                <c:pt idx="2161">
                  <c:v>05/04/2023 09:21</c:v>
                </c:pt>
                <c:pt idx="2162">
                  <c:v>05/04/2023 09:21</c:v>
                </c:pt>
                <c:pt idx="2163">
                  <c:v>05/04/2023 09:21</c:v>
                </c:pt>
                <c:pt idx="2164">
                  <c:v>05/04/2023 09:21</c:v>
                </c:pt>
                <c:pt idx="2165">
                  <c:v>05/04/2023 09:21</c:v>
                </c:pt>
                <c:pt idx="2166">
                  <c:v>05/04/2023 09:21</c:v>
                </c:pt>
                <c:pt idx="2167">
                  <c:v>05/04/2023 09:21</c:v>
                </c:pt>
                <c:pt idx="2168">
                  <c:v>05/04/2023 09:21</c:v>
                </c:pt>
                <c:pt idx="2169">
                  <c:v>05/04/2023 09:21</c:v>
                </c:pt>
                <c:pt idx="2170">
                  <c:v>05/04/2023 09:21</c:v>
                </c:pt>
                <c:pt idx="2171">
                  <c:v>05/04/2023 09:21</c:v>
                </c:pt>
                <c:pt idx="2172">
                  <c:v>05/04/2023 09:21</c:v>
                </c:pt>
                <c:pt idx="2173">
                  <c:v>05/04/2023 09:21</c:v>
                </c:pt>
                <c:pt idx="2174">
                  <c:v>05/04/2023 09:21</c:v>
                </c:pt>
                <c:pt idx="2175">
                  <c:v>05/04/2023 09:21</c:v>
                </c:pt>
                <c:pt idx="2176">
                  <c:v>05/04/2023 09:21</c:v>
                </c:pt>
                <c:pt idx="2177">
                  <c:v>05/04/2023 09:21</c:v>
                </c:pt>
                <c:pt idx="2178">
                  <c:v>05/04/2023 09:21</c:v>
                </c:pt>
                <c:pt idx="2179">
                  <c:v>05/04/2023 09:21</c:v>
                </c:pt>
                <c:pt idx="2180">
                  <c:v>05/04/2023 09:21</c:v>
                </c:pt>
                <c:pt idx="2181">
                  <c:v>05/04/2023 09:21</c:v>
                </c:pt>
                <c:pt idx="2182">
                  <c:v>05/04/2023 09:21</c:v>
                </c:pt>
                <c:pt idx="2183">
                  <c:v>05/04/2023 09:21</c:v>
                </c:pt>
                <c:pt idx="2184">
                  <c:v>05/04/2023 09:21</c:v>
                </c:pt>
                <c:pt idx="2185">
                  <c:v>05/04/2023 09:21</c:v>
                </c:pt>
                <c:pt idx="2186">
                  <c:v>05/04/2023 09:21</c:v>
                </c:pt>
                <c:pt idx="2187">
                  <c:v>05/04/2023 09:21</c:v>
                </c:pt>
                <c:pt idx="2188">
                  <c:v>05/04/2023 09:21</c:v>
                </c:pt>
                <c:pt idx="2189">
                  <c:v>05/04/2023 09:21</c:v>
                </c:pt>
                <c:pt idx="2190">
                  <c:v>05/04/2023 09:21</c:v>
                </c:pt>
                <c:pt idx="2191">
                  <c:v>05/04/2023 09:21</c:v>
                </c:pt>
                <c:pt idx="2192">
                  <c:v>05/04/2023 09:21</c:v>
                </c:pt>
                <c:pt idx="2193">
                  <c:v>05/04/2023 09:21</c:v>
                </c:pt>
                <c:pt idx="2194">
                  <c:v>05/04/2023 09:21</c:v>
                </c:pt>
                <c:pt idx="2195">
                  <c:v>05/04/2023 09:21</c:v>
                </c:pt>
                <c:pt idx="2196">
                  <c:v>05/04/2023 09:21</c:v>
                </c:pt>
                <c:pt idx="2197">
                  <c:v>05/04/2023 09:21</c:v>
                </c:pt>
                <c:pt idx="2198">
                  <c:v>05/04/2023 09:21</c:v>
                </c:pt>
                <c:pt idx="2199">
                  <c:v>05/04/2023 09:21</c:v>
                </c:pt>
                <c:pt idx="2200">
                  <c:v>05/04/2023 09:21</c:v>
                </c:pt>
                <c:pt idx="2201">
                  <c:v>05/04/2023 09:21</c:v>
                </c:pt>
                <c:pt idx="2202">
                  <c:v>05/04/2023 09:21</c:v>
                </c:pt>
                <c:pt idx="2203">
                  <c:v>05/04/2023 09:21</c:v>
                </c:pt>
                <c:pt idx="2204">
                  <c:v>05/04/2023 09:21</c:v>
                </c:pt>
                <c:pt idx="2205">
                  <c:v>05/04/2023 09:21</c:v>
                </c:pt>
                <c:pt idx="2206">
                  <c:v>05/04/2023 09:21</c:v>
                </c:pt>
                <c:pt idx="2207">
                  <c:v>05/04/2023 09:21</c:v>
                </c:pt>
                <c:pt idx="2208">
                  <c:v>05/04/2023 09:21</c:v>
                </c:pt>
                <c:pt idx="2209">
                  <c:v>05/04/2023 09:22</c:v>
                </c:pt>
                <c:pt idx="2210">
                  <c:v>05/04/2023 09:22</c:v>
                </c:pt>
                <c:pt idx="2211">
                  <c:v>05/04/2023 09:22</c:v>
                </c:pt>
                <c:pt idx="2212">
                  <c:v>05/04/2023 09:22</c:v>
                </c:pt>
                <c:pt idx="2213">
                  <c:v>05/04/2023 09:22</c:v>
                </c:pt>
                <c:pt idx="2214">
                  <c:v>05/04/2023 09:22</c:v>
                </c:pt>
                <c:pt idx="2215">
                  <c:v>05/04/2023 09:22</c:v>
                </c:pt>
                <c:pt idx="2216">
                  <c:v>05/04/2023 09:22</c:v>
                </c:pt>
                <c:pt idx="2217">
                  <c:v>05/04/2023 09:22</c:v>
                </c:pt>
                <c:pt idx="2218">
                  <c:v>05/04/2023 09:22</c:v>
                </c:pt>
                <c:pt idx="2219">
                  <c:v>05/04/2023 09:22</c:v>
                </c:pt>
                <c:pt idx="2220">
                  <c:v>05/04/2023 09:22</c:v>
                </c:pt>
                <c:pt idx="2221">
                  <c:v>05/04/2023 09:22</c:v>
                </c:pt>
                <c:pt idx="2222">
                  <c:v>05/04/2023 09:22</c:v>
                </c:pt>
                <c:pt idx="2223">
                  <c:v>05/04/2023 09:22</c:v>
                </c:pt>
                <c:pt idx="2224">
                  <c:v>05/04/2023 09:22</c:v>
                </c:pt>
                <c:pt idx="2225">
                  <c:v>05/04/2023 09:22</c:v>
                </c:pt>
                <c:pt idx="2226">
                  <c:v>05/04/2023 09:22</c:v>
                </c:pt>
                <c:pt idx="2227">
                  <c:v>05/04/2023 09:22</c:v>
                </c:pt>
                <c:pt idx="2228">
                  <c:v>05/04/2023 09:22</c:v>
                </c:pt>
                <c:pt idx="2229">
                  <c:v>05/04/2023 09:22</c:v>
                </c:pt>
                <c:pt idx="2230">
                  <c:v>05/04/2023 09:22</c:v>
                </c:pt>
                <c:pt idx="2231">
                  <c:v>05/04/2023 09:22</c:v>
                </c:pt>
                <c:pt idx="2232">
                  <c:v>05/04/2023 09:22</c:v>
                </c:pt>
                <c:pt idx="2233">
                  <c:v>05/04/2023 09:22</c:v>
                </c:pt>
                <c:pt idx="2234">
                  <c:v>05/04/2023 09:22</c:v>
                </c:pt>
                <c:pt idx="2235">
                  <c:v>05/04/2023 09:22</c:v>
                </c:pt>
                <c:pt idx="2236">
                  <c:v>05/04/2023 09:22</c:v>
                </c:pt>
                <c:pt idx="2237">
                  <c:v>05/04/2023 09:22</c:v>
                </c:pt>
                <c:pt idx="2238">
                  <c:v>05/04/2023 09:22</c:v>
                </c:pt>
                <c:pt idx="2239">
                  <c:v>05/04/2023 09:22</c:v>
                </c:pt>
                <c:pt idx="2240">
                  <c:v>05/04/2023 09:22</c:v>
                </c:pt>
                <c:pt idx="2241">
                  <c:v>05/04/2023 09:22</c:v>
                </c:pt>
                <c:pt idx="2242">
                  <c:v>05/04/2023 09:22</c:v>
                </c:pt>
                <c:pt idx="2243">
                  <c:v>05/04/2023 09:22</c:v>
                </c:pt>
                <c:pt idx="2244">
                  <c:v>05/04/2023 09:22</c:v>
                </c:pt>
                <c:pt idx="2245">
                  <c:v>05/04/2023 09:22</c:v>
                </c:pt>
                <c:pt idx="2246">
                  <c:v>05/04/2023 09:22</c:v>
                </c:pt>
                <c:pt idx="2247">
                  <c:v>05/04/2023 09:22</c:v>
                </c:pt>
                <c:pt idx="2248">
                  <c:v>05/04/2023 09:22</c:v>
                </c:pt>
                <c:pt idx="2249">
                  <c:v>05/04/2023 09:22</c:v>
                </c:pt>
                <c:pt idx="2250">
                  <c:v>05/04/2023 09:22</c:v>
                </c:pt>
                <c:pt idx="2251">
                  <c:v>05/04/2023 09:22</c:v>
                </c:pt>
                <c:pt idx="2252">
                  <c:v>05/04/2023 09:22</c:v>
                </c:pt>
                <c:pt idx="2253">
                  <c:v>05/04/2023 09:22</c:v>
                </c:pt>
                <c:pt idx="2254">
                  <c:v>05/04/2023 09:22</c:v>
                </c:pt>
                <c:pt idx="2255">
                  <c:v>05/04/2023 09:22</c:v>
                </c:pt>
                <c:pt idx="2256">
                  <c:v>05/04/2023 09:22</c:v>
                </c:pt>
                <c:pt idx="2257">
                  <c:v>05/04/2023 09:22</c:v>
                </c:pt>
                <c:pt idx="2258">
                  <c:v>05/04/2023 09:22</c:v>
                </c:pt>
                <c:pt idx="2259">
                  <c:v>05/04/2023 09:22</c:v>
                </c:pt>
                <c:pt idx="2260">
                  <c:v>05/04/2023 09:22</c:v>
                </c:pt>
                <c:pt idx="2261">
                  <c:v>05/04/2023 09:22</c:v>
                </c:pt>
                <c:pt idx="2262">
                  <c:v>05/04/2023 09:22</c:v>
                </c:pt>
                <c:pt idx="2263">
                  <c:v>05/04/2023 09:22</c:v>
                </c:pt>
                <c:pt idx="2264">
                  <c:v>05/04/2023 09:22</c:v>
                </c:pt>
                <c:pt idx="2265">
                  <c:v>05/04/2023 09:22</c:v>
                </c:pt>
                <c:pt idx="2266">
                  <c:v>05/04/2023 09:22</c:v>
                </c:pt>
                <c:pt idx="2267">
                  <c:v>05/04/2023 09:22</c:v>
                </c:pt>
                <c:pt idx="2268">
                  <c:v>05/04/2023 09:23</c:v>
                </c:pt>
                <c:pt idx="2269">
                  <c:v>05/04/2023 09:23</c:v>
                </c:pt>
                <c:pt idx="2270">
                  <c:v>05/04/2023 09:23</c:v>
                </c:pt>
                <c:pt idx="2271">
                  <c:v>05/04/2023 09:23</c:v>
                </c:pt>
                <c:pt idx="2272">
                  <c:v>05/04/2023 09:23</c:v>
                </c:pt>
                <c:pt idx="2273">
                  <c:v>05/04/2023 09:23</c:v>
                </c:pt>
                <c:pt idx="2274">
                  <c:v>05/04/2023 09:23</c:v>
                </c:pt>
                <c:pt idx="2275">
                  <c:v>05/04/2023 09:23</c:v>
                </c:pt>
                <c:pt idx="2276">
                  <c:v>05/04/2023 09:23</c:v>
                </c:pt>
                <c:pt idx="2277">
                  <c:v>05/04/2023 09:23</c:v>
                </c:pt>
                <c:pt idx="2278">
                  <c:v>05/04/2023 09:23</c:v>
                </c:pt>
                <c:pt idx="2279">
                  <c:v>05/04/2023 09:23</c:v>
                </c:pt>
                <c:pt idx="2280">
                  <c:v>05/04/2023 09:23</c:v>
                </c:pt>
                <c:pt idx="2281">
                  <c:v>05/04/2023 09:23</c:v>
                </c:pt>
                <c:pt idx="2282">
                  <c:v>05/04/2023 09:23</c:v>
                </c:pt>
                <c:pt idx="2283">
                  <c:v>05/04/2023 09:23</c:v>
                </c:pt>
                <c:pt idx="2284">
                  <c:v>05/04/2023 09:23</c:v>
                </c:pt>
                <c:pt idx="2285">
                  <c:v>05/04/2023 09:23</c:v>
                </c:pt>
                <c:pt idx="2286">
                  <c:v>05/04/2023 09:23</c:v>
                </c:pt>
                <c:pt idx="2287">
                  <c:v>05/04/2023 09:23</c:v>
                </c:pt>
                <c:pt idx="2288">
                  <c:v>05/04/2023 09:23</c:v>
                </c:pt>
                <c:pt idx="2289">
                  <c:v>05/04/2023 09:23</c:v>
                </c:pt>
                <c:pt idx="2290">
                  <c:v>05/04/2023 09:23</c:v>
                </c:pt>
                <c:pt idx="2291">
                  <c:v>05/04/2023 09:23</c:v>
                </c:pt>
                <c:pt idx="2292">
                  <c:v>05/04/2023 09:23</c:v>
                </c:pt>
                <c:pt idx="2293">
                  <c:v>05/04/2023 09:23</c:v>
                </c:pt>
                <c:pt idx="2294">
                  <c:v>05/04/2023 09:23</c:v>
                </c:pt>
                <c:pt idx="2295">
                  <c:v>05/04/2023 09:23</c:v>
                </c:pt>
                <c:pt idx="2296">
                  <c:v>05/04/2023 09:23</c:v>
                </c:pt>
                <c:pt idx="2297">
                  <c:v>05/04/2023 09:23</c:v>
                </c:pt>
                <c:pt idx="2298">
                  <c:v>05/04/2023 09:23</c:v>
                </c:pt>
                <c:pt idx="2299">
                  <c:v>05/04/2023 09:23</c:v>
                </c:pt>
                <c:pt idx="2300">
                  <c:v>05/04/2023 09:23</c:v>
                </c:pt>
                <c:pt idx="2301">
                  <c:v>05/04/2023 09:23</c:v>
                </c:pt>
                <c:pt idx="2302">
                  <c:v>05/04/2023 09:23</c:v>
                </c:pt>
                <c:pt idx="2303">
                  <c:v>05/04/2023 09:23</c:v>
                </c:pt>
                <c:pt idx="2304">
                  <c:v>05/04/2023 09:23</c:v>
                </c:pt>
                <c:pt idx="2305">
                  <c:v>05/04/2023 09:23</c:v>
                </c:pt>
                <c:pt idx="2306">
                  <c:v>05/04/2023 09:23</c:v>
                </c:pt>
                <c:pt idx="2307">
                  <c:v>05/04/2023 09:23</c:v>
                </c:pt>
                <c:pt idx="2308">
                  <c:v>05/04/2023 09:23</c:v>
                </c:pt>
                <c:pt idx="2309">
                  <c:v>05/04/2023 09:23</c:v>
                </c:pt>
                <c:pt idx="2310">
                  <c:v>05/04/2023 09:23</c:v>
                </c:pt>
                <c:pt idx="2311">
                  <c:v>05/04/2023 09:23</c:v>
                </c:pt>
                <c:pt idx="2312">
                  <c:v>05/04/2023 09:23</c:v>
                </c:pt>
                <c:pt idx="2313">
                  <c:v>05/04/2023 09:23</c:v>
                </c:pt>
                <c:pt idx="2314">
                  <c:v>05/04/2023 09:23</c:v>
                </c:pt>
                <c:pt idx="2315">
                  <c:v>05/04/2023 09:23</c:v>
                </c:pt>
                <c:pt idx="2316">
                  <c:v>05/04/2023 09:23</c:v>
                </c:pt>
                <c:pt idx="2317">
                  <c:v>05/04/2023 09:23</c:v>
                </c:pt>
                <c:pt idx="2318">
                  <c:v>05/04/2023 09:23</c:v>
                </c:pt>
                <c:pt idx="2319">
                  <c:v>05/04/2023 09:23</c:v>
                </c:pt>
                <c:pt idx="2320">
                  <c:v>05/04/2023 09:23</c:v>
                </c:pt>
                <c:pt idx="2321">
                  <c:v>05/04/2023 09:23</c:v>
                </c:pt>
                <c:pt idx="2322">
                  <c:v>05/04/2023 09:23</c:v>
                </c:pt>
                <c:pt idx="2323">
                  <c:v>05/04/2023 09:23</c:v>
                </c:pt>
                <c:pt idx="2324">
                  <c:v>05/04/2023 09:23</c:v>
                </c:pt>
                <c:pt idx="2325">
                  <c:v>05/04/2023 09:23</c:v>
                </c:pt>
                <c:pt idx="2326">
                  <c:v>05/04/2023 09:23</c:v>
                </c:pt>
                <c:pt idx="2327">
                  <c:v>05/04/2023 09:23</c:v>
                </c:pt>
                <c:pt idx="2328">
                  <c:v>05/04/2023 09:24</c:v>
                </c:pt>
                <c:pt idx="2329">
                  <c:v>05/04/2023 09:24</c:v>
                </c:pt>
                <c:pt idx="2330">
                  <c:v>05/04/2023 09:24</c:v>
                </c:pt>
                <c:pt idx="2331">
                  <c:v>05/04/2023 09:24</c:v>
                </c:pt>
                <c:pt idx="2332">
                  <c:v>05/04/2023 09:24</c:v>
                </c:pt>
                <c:pt idx="2333">
                  <c:v>05/04/2023 09:24</c:v>
                </c:pt>
                <c:pt idx="2334">
                  <c:v>05/04/2023 09:24</c:v>
                </c:pt>
                <c:pt idx="2335">
                  <c:v>05/04/2023 09:24</c:v>
                </c:pt>
                <c:pt idx="2336">
                  <c:v>05/04/2023 09:24</c:v>
                </c:pt>
                <c:pt idx="2337">
                  <c:v>05/04/2023 09:24</c:v>
                </c:pt>
                <c:pt idx="2338">
                  <c:v>05/04/2023 09:24</c:v>
                </c:pt>
                <c:pt idx="2339">
                  <c:v>05/04/2023 09:24</c:v>
                </c:pt>
                <c:pt idx="2340">
                  <c:v>05/04/2023 09:24</c:v>
                </c:pt>
                <c:pt idx="2341">
                  <c:v>05/04/2023 09:24</c:v>
                </c:pt>
                <c:pt idx="2342">
                  <c:v>05/04/2023 09:24</c:v>
                </c:pt>
                <c:pt idx="2343">
                  <c:v>05/04/2023 09:24</c:v>
                </c:pt>
                <c:pt idx="2344">
                  <c:v>05/04/2023 09:24</c:v>
                </c:pt>
                <c:pt idx="2345">
                  <c:v>05/04/2023 09:24</c:v>
                </c:pt>
                <c:pt idx="2346">
                  <c:v>05/04/2023 09:24</c:v>
                </c:pt>
                <c:pt idx="2347">
                  <c:v>05/04/2023 09:24</c:v>
                </c:pt>
                <c:pt idx="2348">
                  <c:v>05/04/2023 09:24</c:v>
                </c:pt>
                <c:pt idx="2349">
                  <c:v>05/04/2023 09:24</c:v>
                </c:pt>
                <c:pt idx="2350">
                  <c:v>05/04/2023 09:24</c:v>
                </c:pt>
                <c:pt idx="2351">
                  <c:v>05/04/2023 09:24</c:v>
                </c:pt>
                <c:pt idx="2352">
                  <c:v>05/04/2023 09:24</c:v>
                </c:pt>
                <c:pt idx="2353">
                  <c:v>05/04/2023 09:24</c:v>
                </c:pt>
                <c:pt idx="2354">
                  <c:v>05/04/2023 09:24</c:v>
                </c:pt>
                <c:pt idx="2355">
                  <c:v>05/04/2023 09:24</c:v>
                </c:pt>
                <c:pt idx="2356">
                  <c:v>05/04/2023 09:24</c:v>
                </c:pt>
                <c:pt idx="2357">
                  <c:v>05/04/2023 09:24</c:v>
                </c:pt>
                <c:pt idx="2358">
                  <c:v>05/04/2023 09:24</c:v>
                </c:pt>
                <c:pt idx="2359">
                  <c:v>05/04/2023 09:24</c:v>
                </c:pt>
                <c:pt idx="2360">
                  <c:v>05/04/2023 09:24</c:v>
                </c:pt>
                <c:pt idx="2361">
                  <c:v>05/04/2023 09:24</c:v>
                </c:pt>
                <c:pt idx="2362">
                  <c:v>05/04/2023 09:24</c:v>
                </c:pt>
                <c:pt idx="2363">
                  <c:v>05/04/2023 09:24</c:v>
                </c:pt>
                <c:pt idx="2364">
                  <c:v>05/04/2023 09:24</c:v>
                </c:pt>
                <c:pt idx="2365">
                  <c:v>05/04/2023 09:24</c:v>
                </c:pt>
                <c:pt idx="2366">
                  <c:v>05/04/2023 09:24</c:v>
                </c:pt>
                <c:pt idx="2367">
                  <c:v>05/04/2023 09:24</c:v>
                </c:pt>
                <c:pt idx="2368">
                  <c:v>05/04/2023 09:24</c:v>
                </c:pt>
                <c:pt idx="2369">
                  <c:v>05/04/2023 09:24</c:v>
                </c:pt>
                <c:pt idx="2370">
                  <c:v>05/04/2023 09:24</c:v>
                </c:pt>
                <c:pt idx="2371">
                  <c:v>05/04/2023 09:24</c:v>
                </c:pt>
                <c:pt idx="2372">
                  <c:v>05/04/2023 09:24</c:v>
                </c:pt>
                <c:pt idx="2373">
                  <c:v>05/04/2023 09:24</c:v>
                </c:pt>
                <c:pt idx="2374">
                  <c:v>05/04/2023 09:24</c:v>
                </c:pt>
                <c:pt idx="2375">
                  <c:v>05/04/2023 09:24</c:v>
                </c:pt>
                <c:pt idx="2376">
                  <c:v>05/04/2023 09:24</c:v>
                </c:pt>
                <c:pt idx="2377">
                  <c:v>05/04/2023 09:24</c:v>
                </c:pt>
                <c:pt idx="2378">
                  <c:v>05/04/2023 09:24</c:v>
                </c:pt>
                <c:pt idx="2379">
                  <c:v>05/04/2023 09:24</c:v>
                </c:pt>
                <c:pt idx="2380">
                  <c:v>05/04/2023 09:24</c:v>
                </c:pt>
                <c:pt idx="2381">
                  <c:v>05/04/2023 09:24</c:v>
                </c:pt>
                <c:pt idx="2382">
                  <c:v>05/04/2023 09:24</c:v>
                </c:pt>
                <c:pt idx="2383">
                  <c:v>05/04/2023 09:24</c:v>
                </c:pt>
                <c:pt idx="2384">
                  <c:v>05/04/2023 09:24</c:v>
                </c:pt>
                <c:pt idx="2385">
                  <c:v>05/04/2023 09:24</c:v>
                </c:pt>
                <c:pt idx="2386">
                  <c:v>05/04/2023 09:24</c:v>
                </c:pt>
                <c:pt idx="2387">
                  <c:v>05/04/2023 09:25</c:v>
                </c:pt>
                <c:pt idx="2388">
                  <c:v>05/04/2023 09:25</c:v>
                </c:pt>
                <c:pt idx="2389">
                  <c:v>05/04/2023 09:25</c:v>
                </c:pt>
                <c:pt idx="2390">
                  <c:v>05/04/2023 09:25</c:v>
                </c:pt>
                <c:pt idx="2391">
                  <c:v>05/04/2023 09:25</c:v>
                </c:pt>
                <c:pt idx="2392">
                  <c:v>05/04/2023 09:25</c:v>
                </c:pt>
                <c:pt idx="2393">
                  <c:v>05/04/2023 09:25</c:v>
                </c:pt>
                <c:pt idx="2394">
                  <c:v>05/04/2023 09:25</c:v>
                </c:pt>
                <c:pt idx="2395">
                  <c:v>05/04/2023 09:25</c:v>
                </c:pt>
                <c:pt idx="2396">
                  <c:v>05/04/2023 09:25</c:v>
                </c:pt>
                <c:pt idx="2397">
                  <c:v>05/04/2023 09:25</c:v>
                </c:pt>
                <c:pt idx="2398">
                  <c:v>05/04/2023 09:25</c:v>
                </c:pt>
                <c:pt idx="2399">
                  <c:v>05/04/2023 09:25</c:v>
                </c:pt>
                <c:pt idx="2400">
                  <c:v>05/04/2023 09:25</c:v>
                </c:pt>
                <c:pt idx="2401">
                  <c:v>05/04/2023 09:25</c:v>
                </c:pt>
                <c:pt idx="2402">
                  <c:v>05/04/2023 09:25</c:v>
                </c:pt>
                <c:pt idx="2403">
                  <c:v>05/04/2023 09:25</c:v>
                </c:pt>
                <c:pt idx="2404">
                  <c:v>05/04/2023 09:25</c:v>
                </c:pt>
                <c:pt idx="2405">
                  <c:v>05/04/2023 09:25</c:v>
                </c:pt>
                <c:pt idx="2406">
                  <c:v>05/04/2023 09:25</c:v>
                </c:pt>
                <c:pt idx="2407">
                  <c:v>05/04/2023 09:25</c:v>
                </c:pt>
                <c:pt idx="2408">
                  <c:v>05/04/2023 09:25</c:v>
                </c:pt>
                <c:pt idx="2409">
                  <c:v>05/04/2023 09:25</c:v>
                </c:pt>
                <c:pt idx="2410">
                  <c:v>05/04/2023 09:25</c:v>
                </c:pt>
                <c:pt idx="2411">
                  <c:v>05/04/2023 09:25</c:v>
                </c:pt>
                <c:pt idx="2412">
                  <c:v>05/04/2023 09:25</c:v>
                </c:pt>
                <c:pt idx="2413">
                  <c:v>05/04/2023 09:25</c:v>
                </c:pt>
                <c:pt idx="2414">
                  <c:v>05/04/2023 09:25</c:v>
                </c:pt>
                <c:pt idx="2415">
                  <c:v>05/04/2023 09:25</c:v>
                </c:pt>
                <c:pt idx="2416">
                  <c:v>05/04/2023 09:25</c:v>
                </c:pt>
                <c:pt idx="2417">
                  <c:v>05/04/2023 09:25</c:v>
                </c:pt>
                <c:pt idx="2418">
                  <c:v>05/04/2023 09:25</c:v>
                </c:pt>
                <c:pt idx="2419">
                  <c:v>05/04/2023 09:25</c:v>
                </c:pt>
                <c:pt idx="2420">
                  <c:v>05/04/2023 09:25</c:v>
                </c:pt>
                <c:pt idx="2421">
                  <c:v>05/04/2023 09:25</c:v>
                </c:pt>
                <c:pt idx="2422">
                  <c:v>05/04/2023 09:25</c:v>
                </c:pt>
                <c:pt idx="2423">
                  <c:v>05/04/2023 09:25</c:v>
                </c:pt>
                <c:pt idx="2424">
                  <c:v>05/04/2023 09:25</c:v>
                </c:pt>
                <c:pt idx="2425">
                  <c:v>05/04/2023 09:25</c:v>
                </c:pt>
                <c:pt idx="2426">
                  <c:v>05/04/2023 09:25</c:v>
                </c:pt>
                <c:pt idx="2427">
                  <c:v>05/04/2023 09:25</c:v>
                </c:pt>
                <c:pt idx="2428">
                  <c:v>05/04/2023 09:25</c:v>
                </c:pt>
                <c:pt idx="2429">
                  <c:v>05/04/2023 09:25</c:v>
                </c:pt>
                <c:pt idx="2430">
                  <c:v>05/04/2023 09:25</c:v>
                </c:pt>
                <c:pt idx="2431">
                  <c:v>05/04/2023 09:25</c:v>
                </c:pt>
                <c:pt idx="2432">
                  <c:v>05/04/2023 09:25</c:v>
                </c:pt>
                <c:pt idx="2433">
                  <c:v>05/04/2023 09:25</c:v>
                </c:pt>
                <c:pt idx="2434">
                  <c:v>05/04/2023 09:25</c:v>
                </c:pt>
                <c:pt idx="2435">
                  <c:v>05/04/2023 09:25</c:v>
                </c:pt>
                <c:pt idx="2436">
                  <c:v>05/04/2023 09:25</c:v>
                </c:pt>
                <c:pt idx="2437">
                  <c:v>05/04/2023 09:25</c:v>
                </c:pt>
                <c:pt idx="2438">
                  <c:v>05/04/2023 09:25</c:v>
                </c:pt>
                <c:pt idx="2439">
                  <c:v>05/04/2023 09:25</c:v>
                </c:pt>
                <c:pt idx="2440">
                  <c:v>05/04/2023 09:25</c:v>
                </c:pt>
                <c:pt idx="2441">
                  <c:v>05/04/2023 09:25</c:v>
                </c:pt>
                <c:pt idx="2442">
                  <c:v>05/04/2023 09:25</c:v>
                </c:pt>
                <c:pt idx="2443">
                  <c:v>05/04/2023 09:25</c:v>
                </c:pt>
                <c:pt idx="2444">
                  <c:v>05/04/2023 09:25</c:v>
                </c:pt>
                <c:pt idx="2445">
                  <c:v>05/04/2023 09:25</c:v>
                </c:pt>
                <c:pt idx="2446">
                  <c:v>05/04/2023 09:25</c:v>
                </c:pt>
                <c:pt idx="2447">
                  <c:v>05/04/2023 09:26</c:v>
                </c:pt>
                <c:pt idx="2448">
                  <c:v>05/04/2023 09:26</c:v>
                </c:pt>
                <c:pt idx="2449">
                  <c:v>05/04/2023 09:26</c:v>
                </c:pt>
                <c:pt idx="2450">
                  <c:v>05/04/2023 09:26</c:v>
                </c:pt>
                <c:pt idx="2451">
                  <c:v>05/04/2023 09:26</c:v>
                </c:pt>
                <c:pt idx="2452">
                  <c:v>05/04/2023 09:26</c:v>
                </c:pt>
                <c:pt idx="2453">
                  <c:v>05/04/2023 09:26</c:v>
                </c:pt>
                <c:pt idx="2454">
                  <c:v>05/04/2023 09:26</c:v>
                </c:pt>
                <c:pt idx="2455">
                  <c:v>05/04/2023 09:26</c:v>
                </c:pt>
                <c:pt idx="2456">
                  <c:v>05/04/2023 09:26</c:v>
                </c:pt>
                <c:pt idx="2457">
                  <c:v>05/04/2023 09:26</c:v>
                </c:pt>
                <c:pt idx="2458">
                  <c:v>05/04/2023 09:26</c:v>
                </c:pt>
                <c:pt idx="2459">
                  <c:v>05/04/2023 09:26</c:v>
                </c:pt>
                <c:pt idx="2460">
                  <c:v>05/04/2023 09:26</c:v>
                </c:pt>
                <c:pt idx="2461">
                  <c:v>05/04/2023 09:26</c:v>
                </c:pt>
                <c:pt idx="2462">
                  <c:v>05/04/2023 09:26</c:v>
                </c:pt>
                <c:pt idx="2463">
                  <c:v>05/04/2023 09:26</c:v>
                </c:pt>
                <c:pt idx="2464">
                  <c:v>05/04/2023 09:26</c:v>
                </c:pt>
                <c:pt idx="2465">
                  <c:v>05/04/2023 09:26</c:v>
                </c:pt>
                <c:pt idx="2466">
                  <c:v>05/04/2023 09:26</c:v>
                </c:pt>
                <c:pt idx="2467">
                  <c:v>05/04/2023 09:26</c:v>
                </c:pt>
                <c:pt idx="2468">
                  <c:v>05/04/2023 09:26</c:v>
                </c:pt>
                <c:pt idx="2469">
                  <c:v>05/04/2023 09:26</c:v>
                </c:pt>
                <c:pt idx="2470">
                  <c:v>05/04/2023 09:26</c:v>
                </c:pt>
                <c:pt idx="2471">
                  <c:v>05/04/2023 09:26</c:v>
                </c:pt>
                <c:pt idx="2472">
                  <c:v>05/04/2023 09:26</c:v>
                </c:pt>
                <c:pt idx="2473">
                  <c:v>05/04/2023 09:26</c:v>
                </c:pt>
                <c:pt idx="2474">
                  <c:v>05/04/2023 09:26</c:v>
                </c:pt>
                <c:pt idx="2475">
                  <c:v>05/04/2023 09:26</c:v>
                </c:pt>
                <c:pt idx="2476">
                  <c:v>05/04/2023 09:26</c:v>
                </c:pt>
                <c:pt idx="2477">
                  <c:v>05/04/2023 09:26</c:v>
                </c:pt>
                <c:pt idx="2478">
                  <c:v>05/04/2023 09:26</c:v>
                </c:pt>
                <c:pt idx="2479">
                  <c:v>05/04/2023 09:26</c:v>
                </c:pt>
                <c:pt idx="2480">
                  <c:v>05/04/2023 09:26</c:v>
                </c:pt>
                <c:pt idx="2481">
                  <c:v>05/04/2023 09:26</c:v>
                </c:pt>
                <c:pt idx="2482">
                  <c:v>05/04/2023 09:26</c:v>
                </c:pt>
                <c:pt idx="2483">
                  <c:v>05/04/2023 09:26</c:v>
                </c:pt>
                <c:pt idx="2484">
                  <c:v>05/04/2023 09:26</c:v>
                </c:pt>
                <c:pt idx="2485">
                  <c:v>05/04/2023 09:26</c:v>
                </c:pt>
                <c:pt idx="2486">
                  <c:v>05/04/2023 09:26</c:v>
                </c:pt>
                <c:pt idx="2487">
                  <c:v>05/04/2023 09:26</c:v>
                </c:pt>
                <c:pt idx="2488">
                  <c:v>05/04/2023 09:26</c:v>
                </c:pt>
                <c:pt idx="2489">
                  <c:v>05/04/2023 09:26</c:v>
                </c:pt>
                <c:pt idx="2490">
                  <c:v>05/04/2023 09:26</c:v>
                </c:pt>
                <c:pt idx="2491">
                  <c:v>05/04/2023 09:26</c:v>
                </c:pt>
                <c:pt idx="2492">
                  <c:v>05/04/2023 09:26</c:v>
                </c:pt>
                <c:pt idx="2493">
                  <c:v>05/04/2023 09:26</c:v>
                </c:pt>
                <c:pt idx="2494">
                  <c:v>05/04/2023 09:26</c:v>
                </c:pt>
                <c:pt idx="2495">
                  <c:v>05/04/2023 09:26</c:v>
                </c:pt>
                <c:pt idx="2496">
                  <c:v>05/04/2023 09:26</c:v>
                </c:pt>
                <c:pt idx="2497">
                  <c:v>05/04/2023 09:26</c:v>
                </c:pt>
                <c:pt idx="2498">
                  <c:v>05/04/2023 09:26</c:v>
                </c:pt>
                <c:pt idx="2499">
                  <c:v>05/04/2023 09:26</c:v>
                </c:pt>
                <c:pt idx="2500">
                  <c:v>05/04/2023 09:26</c:v>
                </c:pt>
                <c:pt idx="2501">
                  <c:v>05/04/2023 09:26</c:v>
                </c:pt>
                <c:pt idx="2502">
                  <c:v>05/04/2023 09:26</c:v>
                </c:pt>
                <c:pt idx="2503">
                  <c:v>05/04/2023 09:26</c:v>
                </c:pt>
                <c:pt idx="2504">
                  <c:v>05/04/2023 09:26</c:v>
                </c:pt>
                <c:pt idx="2505">
                  <c:v>05/04/2023 09:26</c:v>
                </c:pt>
                <c:pt idx="2506">
                  <c:v>05/04/2023 09:26</c:v>
                </c:pt>
                <c:pt idx="2507">
                  <c:v>05/04/2023 09:27</c:v>
                </c:pt>
                <c:pt idx="2508">
                  <c:v>05/04/2023 09:27</c:v>
                </c:pt>
                <c:pt idx="2509">
                  <c:v>05/04/2023 09:27</c:v>
                </c:pt>
                <c:pt idx="2510">
                  <c:v>05/04/2023 09:27</c:v>
                </c:pt>
                <c:pt idx="2511">
                  <c:v>05/04/2023 09:27</c:v>
                </c:pt>
                <c:pt idx="2512">
                  <c:v>05/04/2023 09:27</c:v>
                </c:pt>
                <c:pt idx="2513">
                  <c:v>05/04/2023 09:27</c:v>
                </c:pt>
                <c:pt idx="2514">
                  <c:v>05/04/2023 09:27</c:v>
                </c:pt>
                <c:pt idx="2515">
                  <c:v>05/04/2023 09:27</c:v>
                </c:pt>
                <c:pt idx="2516">
                  <c:v>05/04/2023 09:27</c:v>
                </c:pt>
                <c:pt idx="2517">
                  <c:v>05/04/2023 09:27</c:v>
                </c:pt>
                <c:pt idx="2518">
                  <c:v>05/04/2023 09:27</c:v>
                </c:pt>
                <c:pt idx="2519">
                  <c:v>05/04/2023 09:27</c:v>
                </c:pt>
                <c:pt idx="2520">
                  <c:v>05/04/2023 09:27</c:v>
                </c:pt>
                <c:pt idx="2521">
                  <c:v>05/04/2023 09:27</c:v>
                </c:pt>
                <c:pt idx="2522">
                  <c:v>05/04/2023 09:27</c:v>
                </c:pt>
                <c:pt idx="2523">
                  <c:v>05/04/2023 09:27</c:v>
                </c:pt>
                <c:pt idx="2524">
                  <c:v>05/04/2023 09:27</c:v>
                </c:pt>
                <c:pt idx="2525">
                  <c:v>05/04/2023 09:27</c:v>
                </c:pt>
                <c:pt idx="2526">
                  <c:v>05/04/2023 09:27</c:v>
                </c:pt>
                <c:pt idx="2527">
                  <c:v>05/04/2023 09:27</c:v>
                </c:pt>
                <c:pt idx="2528">
                  <c:v>05/04/2023 09:27</c:v>
                </c:pt>
                <c:pt idx="2529">
                  <c:v>05/04/2023 09:27</c:v>
                </c:pt>
                <c:pt idx="2530">
                  <c:v>05/04/2023 09:27</c:v>
                </c:pt>
                <c:pt idx="2531">
                  <c:v>05/04/2023 09:27</c:v>
                </c:pt>
                <c:pt idx="2532">
                  <c:v>05/04/2023 09:27</c:v>
                </c:pt>
                <c:pt idx="2533">
                  <c:v>05/04/2023 09:27</c:v>
                </c:pt>
                <c:pt idx="2534">
                  <c:v>05/04/2023 09:27</c:v>
                </c:pt>
                <c:pt idx="2535">
                  <c:v>05/04/2023 09:27</c:v>
                </c:pt>
                <c:pt idx="2536">
                  <c:v>05/04/2023 09:27</c:v>
                </c:pt>
                <c:pt idx="2537">
                  <c:v>05/04/2023 09:27</c:v>
                </c:pt>
                <c:pt idx="2538">
                  <c:v>05/04/2023 09:27</c:v>
                </c:pt>
                <c:pt idx="2539">
                  <c:v>05/04/2023 09:27</c:v>
                </c:pt>
                <c:pt idx="2540">
                  <c:v>05/04/2023 09:27</c:v>
                </c:pt>
                <c:pt idx="2541">
                  <c:v>05/04/2023 09:27</c:v>
                </c:pt>
                <c:pt idx="2542">
                  <c:v>05/04/2023 09:27</c:v>
                </c:pt>
                <c:pt idx="2543">
                  <c:v>05/04/2023 09:27</c:v>
                </c:pt>
                <c:pt idx="2544">
                  <c:v>05/04/2023 09:27</c:v>
                </c:pt>
                <c:pt idx="2545">
                  <c:v>05/04/2023 09:27</c:v>
                </c:pt>
                <c:pt idx="2546">
                  <c:v>05/04/2023 09:27</c:v>
                </c:pt>
                <c:pt idx="2547">
                  <c:v>05/04/2023 09:27</c:v>
                </c:pt>
                <c:pt idx="2548">
                  <c:v>05/04/2023 09:27</c:v>
                </c:pt>
                <c:pt idx="2549">
                  <c:v>05/04/2023 09:27</c:v>
                </c:pt>
                <c:pt idx="2550">
                  <c:v>05/04/2023 09:27</c:v>
                </c:pt>
                <c:pt idx="2551">
                  <c:v>05/04/2023 09:27</c:v>
                </c:pt>
                <c:pt idx="2552">
                  <c:v>05/04/2023 09:27</c:v>
                </c:pt>
                <c:pt idx="2553">
                  <c:v>05/04/2023 09:27</c:v>
                </c:pt>
                <c:pt idx="2554">
                  <c:v>05/04/2023 09:27</c:v>
                </c:pt>
                <c:pt idx="2555">
                  <c:v>05/04/2023 09:27</c:v>
                </c:pt>
                <c:pt idx="2556">
                  <c:v>05/04/2023 09:27</c:v>
                </c:pt>
                <c:pt idx="2557">
                  <c:v>05/04/2023 09:27</c:v>
                </c:pt>
                <c:pt idx="2558">
                  <c:v>05/04/2023 09:27</c:v>
                </c:pt>
                <c:pt idx="2559">
                  <c:v>05/04/2023 09:27</c:v>
                </c:pt>
                <c:pt idx="2560">
                  <c:v>05/04/2023 09:27</c:v>
                </c:pt>
                <c:pt idx="2561">
                  <c:v>05/04/2023 09:27</c:v>
                </c:pt>
                <c:pt idx="2562">
                  <c:v>05/04/2023 09:27</c:v>
                </c:pt>
                <c:pt idx="2563">
                  <c:v>05/04/2023 09:27</c:v>
                </c:pt>
                <c:pt idx="2564">
                  <c:v>05/04/2023 09:27</c:v>
                </c:pt>
                <c:pt idx="2565">
                  <c:v>05/04/2023 09:27</c:v>
                </c:pt>
                <c:pt idx="2566">
                  <c:v>05/04/2023 09:28</c:v>
                </c:pt>
                <c:pt idx="2567">
                  <c:v>05/04/2023 09:28</c:v>
                </c:pt>
                <c:pt idx="2568">
                  <c:v>05/04/2023 09:28</c:v>
                </c:pt>
                <c:pt idx="2569">
                  <c:v>05/04/2023 09:28</c:v>
                </c:pt>
                <c:pt idx="2570">
                  <c:v>05/04/2023 09:28</c:v>
                </c:pt>
                <c:pt idx="2571">
                  <c:v>05/04/2023 09:28</c:v>
                </c:pt>
                <c:pt idx="2572">
                  <c:v>05/04/2023 09:28</c:v>
                </c:pt>
                <c:pt idx="2573">
                  <c:v>05/04/2023 09:28</c:v>
                </c:pt>
                <c:pt idx="2574">
                  <c:v>05/04/2023 09:28</c:v>
                </c:pt>
                <c:pt idx="2575">
                  <c:v>05/04/2023 09:28</c:v>
                </c:pt>
                <c:pt idx="2576">
                  <c:v>05/04/2023 09:28</c:v>
                </c:pt>
                <c:pt idx="2577">
                  <c:v>05/04/2023 09:28</c:v>
                </c:pt>
                <c:pt idx="2578">
                  <c:v>05/04/2023 09:28</c:v>
                </c:pt>
                <c:pt idx="2579">
                  <c:v>05/04/2023 09:28</c:v>
                </c:pt>
                <c:pt idx="2580">
                  <c:v>05/04/2023 09:28</c:v>
                </c:pt>
                <c:pt idx="2581">
                  <c:v>05/04/2023 09:28</c:v>
                </c:pt>
                <c:pt idx="2582">
                  <c:v>05/04/2023 09:28</c:v>
                </c:pt>
                <c:pt idx="2583">
                  <c:v>05/04/2023 09:28</c:v>
                </c:pt>
                <c:pt idx="2584">
                  <c:v>05/04/2023 09:28</c:v>
                </c:pt>
                <c:pt idx="2585">
                  <c:v>05/04/2023 09:28</c:v>
                </c:pt>
                <c:pt idx="2586">
                  <c:v>05/04/2023 09:28</c:v>
                </c:pt>
                <c:pt idx="2587">
                  <c:v>05/04/2023 09:28</c:v>
                </c:pt>
                <c:pt idx="2588">
                  <c:v>05/04/2023 09:28</c:v>
                </c:pt>
                <c:pt idx="2589">
                  <c:v>05/04/2023 09:28</c:v>
                </c:pt>
                <c:pt idx="2590">
                  <c:v>05/04/2023 09:28</c:v>
                </c:pt>
                <c:pt idx="2591">
                  <c:v>05/04/2023 09:28</c:v>
                </c:pt>
                <c:pt idx="2592">
                  <c:v>05/04/2023 09:28</c:v>
                </c:pt>
                <c:pt idx="2593">
                  <c:v>05/04/2023 09:28</c:v>
                </c:pt>
                <c:pt idx="2594">
                  <c:v>05/04/2023 09:28</c:v>
                </c:pt>
                <c:pt idx="2595">
                  <c:v>05/04/2023 09:28</c:v>
                </c:pt>
                <c:pt idx="2596">
                  <c:v>05/04/2023 09:28</c:v>
                </c:pt>
                <c:pt idx="2597">
                  <c:v>05/04/2023 09:28</c:v>
                </c:pt>
                <c:pt idx="2598">
                  <c:v>05/04/2023 09:28</c:v>
                </c:pt>
                <c:pt idx="2599">
                  <c:v>05/04/2023 09:28</c:v>
                </c:pt>
                <c:pt idx="2600">
                  <c:v>05/04/2023 09:28</c:v>
                </c:pt>
                <c:pt idx="2601">
                  <c:v>05/04/2023 09:28</c:v>
                </c:pt>
                <c:pt idx="2602">
                  <c:v>05/04/2023 09:28</c:v>
                </c:pt>
                <c:pt idx="2603">
                  <c:v>05/04/2023 09:28</c:v>
                </c:pt>
                <c:pt idx="2604">
                  <c:v>05/04/2023 09:28</c:v>
                </c:pt>
                <c:pt idx="2605">
                  <c:v>05/04/2023 09:28</c:v>
                </c:pt>
                <c:pt idx="2606">
                  <c:v>05/04/2023 09:28</c:v>
                </c:pt>
                <c:pt idx="2607">
                  <c:v>05/04/2023 09:28</c:v>
                </c:pt>
                <c:pt idx="2608">
                  <c:v>05/04/2023 09:28</c:v>
                </c:pt>
                <c:pt idx="2609">
                  <c:v>05/04/2023 09:28</c:v>
                </c:pt>
                <c:pt idx="2610">
                  <c:v>05/04/2023 09:28</c:v>
                </c:pt>
                <c:pt idx="2611">
                  <c:v>05/04/2023 09:28</c:v>
                </c:pt>
                <c:pt idx="2612">
                  <c:v>05/04/2023 09:28</c:v>
                </c:pt>
                <c:pt idx="2613">
                  <c:v>05/04/2023 09:28</c:v>
                </c:pt>
                <c:pt idx="2614">
                  <c:v>05/04/2023 09:28</c:v>
                </c:pt>
                <c:pt idx="2615">
                  <c:v>05/04/2023 09:28</c:v>
                </c:pt>
                <c:pt idx="2616">
                  <c:v>05/04/2023 09:28</c:v>
                </c:pt>
                <c:pt idx="2617">
                  <c:v>05/04/2023 09:28</c:v>
                </c:pt>
                <c:pt idx="2618">
                  <c:v>05/04/2023 09:28</c:v>
                </c:pt>
                <c:pt idx="2619">
                  <c:v>05/04/2023 09:28</c:v>
                </c:pt>
                <c:pt idx="2620">
                  <c:v>05/04/2023 09:28</c:v>
                </c:pt>
                <c:pt idx="2621">
                  <c:v>05/04/2023 09:28</c:v>
                </c:pt>
                <c:pt idx="2622">
                  <c:v>05/04/2023 09:28</c:v>
                </c:pt>
                <c:pt idx="2623">
                  <c:v>05/04/2023 09:28</c:v>
                </c:pt>
                <c:pt idx="2624">
                  <c:v>05/04/2023 09:28</c:v>
                </c:pt>
                <c:pt idx="2625">
                  <c:v>05/04/2023 09:28</c:v>
                </c:pt>
                <c:pt idx="2626">
                  <c:v>05/04/2023 09:29</c:v>
                </c:pt>
                <c:pt idx="2627">
                  <c:v>05/04/2023 09:29</c:v>
                </c:pt>
                <c:pt idx="2628">
                  <c:v>05/04/2023 09:29</c:v>
                </c:pt>
                <c:pt idx="2629">
                  <c:v>05/04/2023 09:29</c:v>
                </c:pt>
                <c:pt idx="2630">
                  <c:v>05/04/2023 09:29</c:v>
                </c:pt>
                <c:pt idx="2631">
                  <c:v>05/04/2023 09:29</c:v>
                </c:pt>
                <c:pt idx="2632">
                  <c:v>05/04/2023 09:29</c:v>
                </c:pt>
                <c:pt idx="2633">
                  <c:v>05/04/2023 09:29</c:v>
                </c:pt>
                <c:pt idx="2634">
                  <c:v>05/04/2023 09:29</c:v>
                </c:pt>
                <c:pt idx="2635">
                  <c:v>05/04/2023 09:29</c:v>
                </c:pt>
                <c:pt idx="2636">
                  <c:v>05/04/2023 09:29</c:v>
                </c:pt>
                <c:pt idx="2637">
                  <c:v>05/04/2023 09:29</c:v>
                </c:pt>
                <c:pt idx="2638">
                  <c:v>05/04/2023 09:29</c:v>
                </c:pt>
                <c:pt idx="2639">
                  <c:v>05/04/2023 09:29</c:v>
                </c:pt>
                <c:pt idx="2640">
                  <c:v>05/04/2023 09:29</c:v>
                </c:pt>
                <c:pt idx="2641">
                  <c:v>05/04/2023 09:29</c:v>
                </c:pt>
                <c:pt idx="2642">
                  <c:v>05/04/2023 09:29</c:v>
                </c:pt>
                <c:pt idx="2643">
                  <c:v>05/04/2023 09:29</c:v>
                </c:pt>
                <c:pt idx="2644">
                  <c:v>05/04/2023 09:29</c:v>
                </c:pt>
                <c:pt idx="2645">
                  <c:v>05/04/2023 09:29</c:v>
                </c:pt>
                <c:pt idx="2646">
                  <c:v>05/04/2023 09:29</c:v>
                </c:pt>
                <c:pt idx="2647">
                  <c:v>05/04/2023 09:29</c:v>
                </c:pt>
                <c:pt idx="2648">
                  <c:v>05/04/2023 09:29</c:v>
                </c:pt>
                <c:pt idx="2649">
                  <c:v>05/04/2023 09:29</c:v>
                </c:pt>
                <c:pt idx="2650">
                  <c:v>05/04/2023 09:29</c:v>
                </c:pt>
                <c:pt idx="2651">
                  <c:v>05/04/2023 09:29</c:v>
                </c:pt>
                <c:pt idx="2652">
                  <c:v>05/04/2023 09:29</c:v>
                </c:pt>
                <c:pt idx="2653">
                  <c:v>05/04/2023 09:29</c:v>
                </c:pt>
                <c:pt idx="2654">
                  <c:v>05/04/2023 09:29</c:v>
                </c:pt>
                <c:pt idx="2655">
                  <c:v>05/04/2023 09:29</c:v>
                </c:pt>
                <c:pt idx="2656">
                  <c:v>05/04/2023 09:29</c:v>
                </c:pt>
                <c:pt idx="2657">
                  <c:v>05/04/2023 09:29</c:v>
                </c:pt>
                <c:pt idx="2658">
                  <c:v>05/04/2023 09:29</c:v>
                </c:pt>
                <c:pt idx="2659">
                  <c:v>05/04/2023 09:29</c:v>
                </c:pt>
                <c:pt idx="2660">
                  <c:v>05/04/2023 09:29</c:v>
                </c:pt>
                <c:pt idx="2661">
                  <c:v>05/04/2023 09:29</c:v>
                </c:pt>
                <c:pt idx="2662">
                  <c:v>05/04/2023 09:29</c:v>
                </c:pt>
                <c:pt idx="2663">
                  <c:v>05/04/2023 09:29</c:v>
                </c:pt>
                <c:pt idx="2664">
                  <c:v>05/04/2023 09:29</c:v>
                </c:pt>
                <c:pt idx="2665">
                  <c:v>05/04/2023 09:29</c:v>
                </c:pt>
                <c:pt idx="2666">
                  <c:v>05/04/2023 09:29</c:v>
                </c:pt>
                <c:pt idx="2667">
                  <c:v>05/04/2023 09:29</c:v>
                </c:pt>
                <c:pt idx="2668">
                  <c:v>05/04/2023 09:29</c:v>
                </c:pt>
                <c:pt idx="2669">
                  <c:v>05/04/2023 09:29</c:v>
                </c:pt>
                <c:pt idx="2670">
                  <c:v>05/04/2023 09:29</c:v>
                </c:pt>
                <c:pt idx="2671">
                  <c:v>05/04/2023 09:29</c:v>
                </c:pt>
                <c:pt idx="2672">
                  <c:v>05/04/2023 09:29</c:v>
                </c:pt>
                <c:pt idx="2673">
                  <c:v>05/04/2023 09:29</c:v>
                </c:pt>
                <c:pt idx="2674">
                  <c:v>05/04/2023 09:29</c:v>
                </c:pt>
                <c:pt idx="2675">
                  <c:v>05/04/2023 09:29</c:v>
                </c:pt>
                <c:pt idx="2676">
                  <c:v>05/04/2023 09:29</c:v>
                </c:pt>
                <c:pt idx="2677">
                  <c:v>05/04/2023 09:29</c:v>
                </c:pt>
                <c:pt idx="2678">
                  <c:v>05/04/2023 09:29</c:v>
                </c:pt>
                <c:pt idx="2679">
                  <c:v>05/04/2023 09:29</c:v>
                </c:pt>
                <c:pt idx="2680">
                  <c:v>05/04/2023 09:29</c:v>
                </c:pt>
                <c:pt idx="2681">
                  <c:v>05/04/2023 09:29</c:v>
                </c:pt>
                <c:pt idx="2682">
                  <c:v>05/04/2023 09:29</c:v>
                </c:pt>
                <c:pt idx="2683">
                  <c:v>05/04/2023 09:29</c:v>
                </c:pt>
                <c:pt idx="2684">
                  <c:v>05/04/2023 09:29</c:v>
                </c:pt>
                <c:pt idx="2685">
                  <c:v>05/04/2023 09:30</c:v>
                </c:pt>
                <c:pt idx="2686">
                  <c:v>05/04/2023 09:30</c:v>
                </c:pt>
                <c:pt idx="2687">
                  <c:v>05/04/2023 09:30</c:v>
                </c:pt>
                <c:pt idx="2688">
                  <c:v>05/04/2023 09:30</c:v>
                </c:pt>
                <c:pt idx="2689">
                  <c:v>05/04/2023 09:30</c:v>
                </c:pt>
                <c:pt idx="2690">
                  <c:v>05/04/2023 09:30</c:v>
                </c:pt>
                <c:pt idx="2691">
                  <c:v>05/04/2023 09:30</c:v>
                </c:pt>
                <c:pt idx="2692">
                  <c:v>05/04/2023 09:30</c:v>
                </c:pt>
                <c:pt idx="2693">
                  <c:v>05/04/2023 09:30</c:v>
                </c:pt>
                <c:pt idx="2694">
                  <c:v>05/04/2023 09:30</c:v>
                </c:pt>
                <c:pt idx="2695">
                  <c:v>05/04/2023 09:30</c:v>
                </c:pt>
                <c:pt idx="2696">
                  <c:v>05/04/2023 09:30</c:v>
                </c:pt>
                <c:pt idx="2697">
                  <c:v>05/04/2023 09:30</c:v>
                </c:pt>
                <c:pt idx="2698">
                  <c:v>05/04/2023 09:30</c:v>
                </c:pt>
                <c:pt idx="2699">
                  <c:v>05/04/2023 09:30</c:v>
                </c:pt>
                <c:pt idx="2700">
                  <c:v>05/04/2023 09:30</c:v>
                </c:pt>
                <c:pt idx="2701">
                  <c:v>05/04/2023 09:30</c:v>
                </c:pt>
                <c:pt idx="2702">
                  <c:v>05/04/2023 09:30</c:v>
                </c:pt>
                <c:pt idx="2703">
                  <c:v>05/04/2023 09:30</c:v>
                </c:pt>
                <c:pt idx="2704">
                  <c:v>05/04/2023 09:30</c:v>
                </c:pt>
                <c:pt idx="2705">
                  <c:v>05/04/2023 09:30</c:v>
                </c:pt>
                <c:pt idx="2706">
                  <c:v>05/04/2023 09:30</c:v>
                </c:pt>
                <c:pt idx="2707">
                  <c:v>05/04/2023 09:30</c:v>
                </c:pt>
                <c:pt idx="2708">
                  <c:v>05/04/2023 09:30</c:v>
                </c:pt>
                <c:pt idx="2709">
                  <c:v>05/04/2023 09:30</c:v>
                </c:pt>
                <c:pt idx="2710">
                  <c:v>05/04/2023 09:30</c:v>
                </c:pt>
                <c:pt idx="2711">
                  <c:v>05/04/2023 09:30</c:v>
                </c:pt>
                <c:pt idx="2712">
                  <c:v>05/04/2023 09:30</c:v>
                </c:pt>
                <c:pt idx="2713">
                  <c:v>05/04/2023 09:30</c:v>
                </c:pt>
                <c:pt idx="2714">
                  <c:v>05/04/2023 09:30</c:v>
                </c:pt>
                <c:pt idx="2715">
                  <c:v>05/04/2023 09:30</c:v>
                </c:pt>
                <c:pt idx="2716">
                  <c:v>05/04/2023 09:30</c:v>
                </c:pt>
                <c:pt idx="2717">
                  <c:v>05/04/2023 09:30</c:v>
                </c:pt>
                <c:pt idx="2718">
                  <c:v>05/04/2023 09:30</c:v>
                </c:pt>
                <c:pt idx="2719">
                  <c:v>05/04/2023 09:30</c:v>
                </c:pt>
                <c:pt idx="2720">
                  <c:v>05/04/2023 09:30</c:v>
                </c:pt>
                <c:pt idx="2721">
                  <c:v>05/04/2023 09:30</c:v>
                </c:pt>
                <c:pt idx="2722">
                  <c:v>05/04/2023 09:30</c:v>
                </c:pt>
                <c:pt idx="2723">
                  <c:v>05/04/2023 09:30</c:v>
                </c:pt>
                <c:pt idx="2724">
                  <c:v>05/04/2023 09:30</c:v>
                </c:pt>
                <c:pt idx="2725">
                  <c:v>05/04/2023 09:30</c:v>
                </c:pt>
                <c:pt idx="2726">
                  <c:v>05/04/2023 09:30</c:v>
                </c:pt>
                <c:pt idx="2727">
                  <c:v>05/04/2023 09:30</c:v>
                </c:pt>
                <c:pt idx="2728">
                  <c:v>05/04/2023 09:30</c:v>
                </c:pt>
                <c:pt idx="2729">
                  <c:v>05/04/2023 09:30</c:v>
                </c:pt>
                <c:pt idx="2730">
                  <c:v>05/04/2023 09:30</c:v>
                </c:pt>
                <c:pt idx="2731">
                  <c:v>05/04/2023 09:30</c:v>
                </c:pt>
                <c:pt idx="2732">
                  <c:v>05/04/2023 09:30</c:v>
                </c:pt>
                <c:pt idx="2733">
                  <c:v>05/04/2023 09:30</c:v>
                </c:pt>
                <c:pt idx="2734">
                  <c:v>05/04/2023 09:30</c:v>
                </c:pt>
                <c:pt idx="2735">
                  <c:v>05/04/2023 09:30</c:v>
                </c:pt>
                <c:pt idx="2736">
                  <c:v>05/04/2023 09:30</c:v>
                </c:pt>
                <c:pt idx="2737">
                  <c:v>05/04/2023 09:30</c:v>
                </c:pt>
                <c:pt idx="2738">
                  <c:v>05/04/2023 09:30</c:v>
                </c:pt>
                <c:pt idx="2739">
                  <c:v>05/04/2023 09:30</c:v>
                </c:pt>
                <c:pt idx="2740">
                  <c:v>05/04/2023 09:30</c:v>
                </c:pt>
                <c:pt idx="2741">
                  <c:v>05/04/2023 09:30</c:v>
                </c:pt>
                <c:pt idx="2742">
                  <c:v>05/04/2023 09:30</c:v>
                </c:pt>
                <c:pt idx="2743">
                  <c:v>05/04/2023 09:30</c:v>
                </c:pt>
                <c:pt idx="2744">
                  <c:v>05/04/2023 09:30</c:v>
                </c:pt>
                <c:pt idx="2745">
                  <c:v>05/04/2023 09:31</c:v>
                </c:pt>
                <c:pt idx="2746">
                  <c:v>05/04/2023 09:31</c:v>
                </c:pt>
                <c:pt idx="2747">
                  <c:v>05/04/2023 09:31</c:v>
                </c:pt>
                <c:pt idx="2748">
                  <c:v>05/04/2023 09:31</c:v>
                </c:pt>
                <c:pt idx="2749">
                  <c:v>05/04/2023 09:31</c:v>
                </c:pt>
                <c:pt idx="2750">
                  <c:v>05/04/2023 09:31</c:v>
                </c:pt>
                <c:pt idx="2751">
                  <c:v>05/04/2023 09:31</c:v>
                </c:pt>
                <c:pt idx="2752">
                  <c:v>05/04/2023 09:31</c:v>
                </c:pt>
                <c:pt idx="2753">
                  <c:v>05/04/2023 09:31</c:v>
                </c:pt>
                <c:pt idx="2754">
                  <c:v>05/04/2023 09:31</c:v>
                </c:pt>
                <c:pt idx="2755">
                  <c:v>05/04/2023 09:31</c:v>
                </c:pt>
                <c:pt idx="2756">
                  <c:v>05/04/2023 09:31</c:v>
                </c:pt>
                <c:pt idx="2757">
                  <c:v>05/04/2023 09:31</c:v>
                </c:pt>
                <c:pt idx="2758">
                  <c:v>05/04/2023 09:31</c:v>
                </c:pt>
                <c:pt idx="2759">
                  <c:v>05/04/2023 09:31</c:v>
                </c:pt>
                <c:pt idx="2760">
                  <c:v>05/04/2023 09:31</c:v>
                </c:pt>
                <c:pt idx="2761">
                  <c:v>05/04/2023 09:31</c:v>
                </c:pt>
                <c:pt idx="2762">
                  <c:v>05/04/2023 09:31</c:v>
                </c:pt>
                <c:pt idx="2763">
                  <c:v>05/04/2023 09:31</c:v>
                </c:pt>
                <c:pt idx="2764">
                  <c:v>05/04/2023 09:31</c:v>
                </c:pt>
                <c:pt idx="2765">
                  <c:v>05/04/2023 09:31</c:v>
                </c:pt>
                <c:pt idx="2766">
                  <c:v>05/04/2023 09:31</c:v>
                </c:pt>
                <c:pt idx="2767">
                  <c:v>05/04/2023 09:31</c:v>
                </c:pt>
                <c:pt idx="2768">
                  <c:v>05/04/2023 09:31</c:v>
                </c:pt>
                <c:pt idx="2769">
                  <c:v>05/04/2023 09:31</c:v>
                </c:pt>
                <c:pt idx="2770">
                  <c:v>05/04/2023 09:31</c:v>
                </c:pt>
                <c:pt idx="2771">
                  <c:v>05/04/2023 09:31</c:v>
                </c:pt>
                <c:pt idx="2772">
                  <c:v>05/04/2023 09:31</c:v>
                </c:pt>
                <c:pt idx="2773">
                  <c:v>05/04/2023 09:31</c:v>
                </c:pt>
                <c:pt idx="2774">
                  <c:v>05/04/2023 09:31</c:v>
                </c:pt>
                <c:pt idx="2775">
                  <c:v>05/04/2023 09:31</c:v>
                </c:pt>
                <c:pt idx="2776">
                  <c:v>05/04/2023 09:31</c:v>
                </c:pt>
                <c:pt idx="2777">
                  <c:v>05/04/2023 09:31</c:v>
                </c:pt>
                <c:pt idx="2778">
                  <c:v>05/04/2023 09:31</c:v>
                </c:pt>
                <c:pt idx="2779">
                  <c:v>05/04/2023 09:31</c:v>
                </c:pt>
                <c:pt idx="2780">
                  <c:v>05/04/2023 09:31</c:v>
                </c:pt>
                <c:pt idx="2781">
                  <c:v>05/04/2023 09:31</c:v>
                </c:pt>
                <c:pt idx="2782">
                  <c:v>05/04/2023 09:31</c:v>
                </c:pt>
                <c:pt idx="2783">
                  <c:v>05/04/2023 09:31</c:v>
                </c:pt>
                <c:pt idx="2784">
                  <c:v>05/04/2023 09:31</c:v>
                </c:pt>
                <c:pt idx="2785">
                  <c:v>05/04/2023 09:31</c:v>
                </c:pt>
                <c:pt idx="2786">
                  <c:v>05/04/2023 09:31</c:v>
                </c:pt>
                <c:pt idx="2787">
                  <c:v>05/04/2023 09:31</c:v>
                </c:pt>
                <c:pt idx="2788">
                  <c:v>05/04/2023 09:31</c:v>
                </c:pt>
                <c:pt idx="2789">
                  <c:v>05/04/2023 09:31</c:v>
                </c:pt>
                <c:pt idx="2790">
                  <c:v>05/04/2023 09:31</c:v>
                </c:pt>
                <c:pt idx="2791">
                  <c:v>05/04/2023 09:31</c:v>
                </c:pt>
                <c:pt idx="2792">
                  <c:v>05/04/2023 09:31</c:v>
                </c:pt>
                <c:pt idx="2793">
                  <c:v>05/04/2023 09:31</c:v>
                </c:pt>
                <c:pt idx="2794">
                  <c:v>05/04/2023 09:31</c:v>
                </c:pt>
                <c:pt idx="2795">
                  <c:v>05/04/2023 09:31</c:v>
                </c:pt>
                <c:pt idx="2796">
                  <c:v>05/04/2023 09:31</c:v>
                </c:pt>
                <c:pt idx="2797">
                  <c:v>05/04/2023 09:31</c:v>
                </c:pt>
                <c:pt idx="2798">
                  <c:v>05/04/2023 09:31</c:v>
                </c:pt>
                <c:pt idx="2799">
                  <c:v>05/04/2023 09:31</c:v>
                </c:pt>
                <c:pt idx="2800">
                  <c:v>05/04/2023 09:31</c:v>
                </c:pt>
                <c:pt idx="2801">
                  <c:v>05/04/2023 09:31</c:v>
                </c:pt>
                <c:pt idx="2802">
                  <c:v>05/04/2023 09:31</c:v>
                </c:pt>
                <c:pt idx="2803">
                  <c:v>05/04/2023 09:31</c:v>
                </c:pt>
                <c:pt idx="2804">
                  <c:v>05/04/2023 09:31</c:v>
                </c:pt>
                <c:pt idx="2805">
                  <c:v>05/04/2023 09:32</c:v>
                </c:pt>
                <c:pt idx="2806">
                  <c:v>05/04/2023 09:32</c:v>
                </c:pt>
                <c:pt idx="2807">
                  <c:v>05/04/2023 09:32</c:v>
                </c:pt>
                <c:pt idx="2808">
                  <c:v>05/04/2023 09:32</c:v>
                </c:pt>
                <c:pt idx="2809">
                  <c:v>05/04/2023 09:32</c:v>
                </c:pt>
                <c:pt idx="2810">
                  <c:v>05/04/2023 09:32</c:v>
                </c:pt>
                <c:pt idx="2811">
                  <c:v>05/04/2023 09:32</c:v>
                </c:pt>
                <c:pt idx="2812">
                  <c:v>05/04/2023 09:32</c:v>
                </c:pt>
                <c:pt idx="2813">
                  <c:v>05/04/2023 09:32</c:v>
                </c:pt>
                <c:pt idx="2814">
                  <c:v>05/04/2023 09:32</c:v>
                </c:pt>
                <c:pt idx="2815">
                  <c:v>05/04/2023 09:32</c:v>
                </c:pt>
                <c:pt idx="2816">
                  <c:v>05/04/2023 09:32</c:v>
                </c:pt>
                <c:pt idx="2817">
                  <c:v>05/04/2023 09:32</c:v>
                </c:pt>
                <c:pt idx="2818">
                  <c:v>05/04/2023 09:32</c:v>
                </c:pt>
                <c:pt idx="2819">
                  <c:v>05/04/2023 09:32</c:v>
                </c:pt>
                <c:pt idx="2820">
                  <c:v>05/04/2023 09:32</c:v>
                </c:pt>
                <c:pt idx="2821">
                  <c:v>05/04/2023 09:32</c:v>
                </c:pt>
                <c:pt idx="2822">
                  <c:v>05/04/2023 09:32</c:v>
                </c:pt>
                <c:pt idx="2823">
                  <c:v>05/04/2023 09:32</c:v>
                </c:pt>
                <c:pt idx="2824">
                  <c:v>05/04/2023 09:32</c:v>
                </c:pt>
                <c:pt idx="2825">
                  <c:v>05/04/2023 09:32</c:v>
                </c:pt>
                <c:pt idx="2826">
                  <c:v>05/04/2023 09:32</c:v>
                </c:pt>
                <c:pt idx="2827">
                  <c:v>05/04/2023 09:32</c:v>
                </c:pt>
                <c:pt idx="2828">
                  <c:v>05/04/2023 09:32</c:v>
                </c:pt>
                <c:pt idx="2829">
                  <c:v>05/04/2023 09:32</c:v>
                </c:pt>
                <c:pt idx="2830">
                  <c:v>05/04/2023 09:32</c:v>
                </c:pt>
                <c:pt idx="2831">
                  <c:v>05/04/2023 09:32</c:v>
                </c:pt>
                <c:pt idx="2832">
                  <c:v>05/04/2023 09:32</c:v>
                </c:pt>
                <c:pt idx="2833">
                  <c:v>05/04/2023 09:32</c:v>
                </c:pt>
                <c:pt idx="2834">
                  <c:v>05/04/2023 09:32</c:v>
                </c:pt>
                <c:pt idx="2835">
                  <c:v>05/04/2023 09:32</c:v>
                </c:pt>
                <c:pt idx="2836">
                  <c:v>05/04/2023 09:32</c:v>
                </c:pt>
                <c:pt idx="2837">
                  <c:v>05/04/2023 09:32</c:v>
                </c:pt>
                <c:pt idx="2838">
                  <c:v>05/04/2023 09:32</c:v>
                </c:pt>
                <c:pt idx="2839">
                  <c:v>05/04/2023 09:32</c:v>
                </c:pt>
                <c:pt idx="2840">
                  <c:v>05/04/2023 09:32</c:v>
                </c:pt>
                <c:pt idx="2841">
                  <c:v>05/04/2023 09:32</c:v>
                </c:pt>
                <c:pt idx="2842">
                  <c:v>05/04/2023 09:32</c:v>
                </c:pt>
                <c:pt idx="2843">
                  <c:v>05/04/2023 09:32</c:v>
                </c:pt>
                <c:pt idx="2844">
                  <c:v>05/04/2023 09:32</c:v>
                </c:pt>
                <c:pt idx="2845">
                  <c:v>05/04/2023 09:32</c:v>
                </c:pt>
                <c:pt idx="2846">
                  <c:v>05/04/2023 09:32</c:v>
                </c:pt>
                <c:pt idx="2847">
                  <c:v>05/04/2023 09:32</c:v>
                </c:pt>
                <c:pt idx="2848">
                  <c:v>05/04/2023 09:32</c:v>
                </c:pt>
                <c:pt idx="2849">
                  <c:v>05/04/2023 09:32</c:v>
                </c:pt>
                <c:pt idx="2850">
                  <c:v>05/04/2023 09:32</c:v>
                </c:pt>
                <c:pt idx="2851">
                  <c:v>05/04/2023 09:32</c:v>
                </c:pt>
                <c:pt idx="2852">
                  <c:v>05/04/2023 09:32</c:v>
                </c:pt>
                <c:pt idx="2853">
                  <c:v>05/04/2023 09:32</c:v>
                </c:pt>
                <c:pt idx="2854">
                  <c:v>05/04/2023 09:32</c:v>
                </c:pt>
                <c:pt idx="2855">
                  <c:v>05/04/2023 09:32</c:v>
                </c:pt>
                <c:pt idx="2856">
                  <c:v>05/04/2023 09:32</c:v>
                </c:pt>
                <c:pt idx="2857">
                  <c:v>05/04/2023 09:32</c:v>
                </c:pt>
                <c:pt idx="2858">
                  <c:v>05/04/2023 09:32</c:v>
                </c:pt>
                <c:pt idx="2859">
                  <c:v>05/04/2023 09:32</c:v>
                </c:pt>
                <c:pt idx="2860">
                  <c:v>05/04/2023 09:32</c:v>
                </c:pt>
                <c:pt idx="2861">
                  <c:v>05/04/2023 09:32</c:v>
                </c:pt>
                <c:pt idx="2862">
                  <c:v>05/04/2023 09:32</c:v>
                </c:pt>
                <c:pt idx="2863">
                  <c:v>05/04/2023 09:32</c:v>
                </c:pt>
                <c:pt idx="2864">
                  <c:v>05/04/2023 09:33</c:v>
                </c:pt>
                <c:pt idx="2865">
                  <c:v>05/04/2023 09:33</c:v>
                </c:pt>
                <c:pt idx="2866">
                  <c:v>05/04/2023 09:33</c:v>
                </c:pt>
                <c:pt idx="2867">
                  <c:v>05/04/2023 09:33</c:v>
                </c:pt>
                <c:pt idx="2868">
                  <c:v>05/04/2023 09:33</c:v>
                </c:pt>
                <c:pt idx="2869">
                  <c:v>05/04/2023 09:33</c:v>
                </c:pt>
                <c:pt idx="2870">
                  <c:v>05/04/2023 09:33</c:v>
                </c:pt>
                <c:pt idx="2871">
                  <c:v>05/04/2023 09:33</c:v>
                </c:pt>
                <c:pt idx="2872">
                  <c:v>05/04/2023 09:33</c:v>
                </c:pt>
                <c:pt idx="2873">
                  <c:v>05/04/2023 09:33</c:v>
                </c:pt>
                <c:pt idx="2874">
                  <c:v>05/04/2023 09:33</c:v>
                </c:pt>
                <c:pt idx="2875">
                  <c:v>05/04/2023 09:33</c:v>
                </c:pt>
                <c:pt idx="2876">
                  <c:v>05/04/2023 09:33</c:v>
                </c:pt>
                <c:pt idx="2877">
                  <c:v>05/04/2023 09:33</c:v>
                </c:pt>
                <c:pt idx="2878">
                  <c:v>05/04/2023 09:33</c:v>
                </c:pt>
                <c:pt idx="2879">
                  <c:v>05/04/2023 09:33</c:v>
                </c:pt>
                <c:pt idx="2880">
                  <c:v>05/04/2023 09:33</c:v>
                </c:pt>
                <c:pt idx="2881">
                  <c:v>05/04/2023 09:33</c:v>
                </c:pt>
                <c:pt idx="2882">
                  <c:v>05/04/2023 09:33</c:v>
                </c:pt>
                <c:pt idx="2883">
                  <c:v>05/04/2023 09:33</c:v>
                </c:pt>
                <c:pt idx="2884">
                  <c:v>05/04/2023 09:33</c:v>
                </c:pt>
                <c:pt idx="2885">
                  <c:v>05/04/2023 09:33</c:v>
                </c:pt>
                <c:pt idx="2886">
                  <c:v>05/04/2023 09:33</c:v>
                </c:pt>
                <c:pt idx="2887">
                  <c:v>05/04/2023 09:33</c:v>
                </c:pt>
                <c:pt idx="2888">
                  <c:v>05/04/2023 09:33</c:v>
                </c:pt>
                <c:pt idx="2889">
                  <c:v>05/04/2023 09:33</c:v>
                </c:pt>
                <c:pt idx="2890">
                  <c:v>05/04/2023 09:33</c:v>
                </c:pt>
                <c:pt idx="2891">
                  <c:v>05/04/2023 09:33</c:v>
                </c:pt>
                <c:pt idx="2892">
                  <c:v>05/04/2023 09:33</c:v>
                </c:pt>
                <c:pt idx="2893">
                  <c:v>05/04/2023 09:33</c:v>
                </c:pt>
                <c:pt idx="2894">
                  <c:v>05/04/2023 09:33</c:v>
                </c:pt>
                <c:pt idx="2895">
                  <c:v>05/04/2023 09:33</c:v>
                </c:pt>
                <c:pt idx="2896">
                  <c:v>05/04/2023 09:33</c:v>
                </c:pt>
                <c:pt idx="2897">
                  <c:v>05/04/2023 09:33</c:v>
                </c:pt>
                <c:pt idx="2898">
                  <c:v>05/04/2023 09:33</c:v>
                </c:pt>
                <c:pt idx="2899">
                  <c:v>05/04/2023 09:33</c:v>
                </c:pt>
                <c:pt idx="2900">
                  <c:v>05/04/2023 09:33</c:v>
                </c:pt>
                <c:pt idx="2901">
                  <c:v>05/04/2023 09:33</c:v>
                </c:pt>
                <c:pt idx="2902">
                  <c:v>05/04/2023 09:33</c:v>
                </c:pt>
                <c:pt idx="2903">
                  <c:v>05/04/2023 09:33</c:v>
                </c:pt>
                <c:pt idx="2904">
                  <c:v>05/04/2023 09:33</c:v>
                </c:pt>
                <c:pt idx="2905">
                  <c:v>05/04/2023 09:33</c:v>
                </c:pt>
                <c:pt idx="2906">
                  <c:v>05/04/2023 09:33</c:v>
                </c:pt>
                <c:pt idx="2907">
                  <c:v>05/04/2023 09:33</c:v>
                </c:pt>
                <c:pt idx="2908">
                  <c:v>05/04/2023 09:33</c:v>
                </c:pt>
                <c:pt idx="2909">
                  <c:v>05/04/2023 09:33</c:v>
                </c:pt>
                <c:pt idx="2910">
                  <c:v>05/04/2023 09:33</c:v>
                </c:pt>
                <c:pt idx="2911">
                  <c:v>05/04/2023 09:33</c:v>
                </c:pt>
                <c:pt idx="2912">
                  <c:v>05/04/2023 09:33</c:v>
                </c:pt>
                <c:pt idx="2913">
                  <c:v>05/04/2023 09:33</c:v>
                </c:pt>
                <c:pt idx="2914">
                  <c:v>05/04/2023 09:33</c:v>
                </c:pt>
                <c:pt idx="2915">
                  <c:v>05/04/2023 09:33</c:v>
                </c:pt>
                <c:pt idx="2916">
                  <c:v>05/04/2023 09:33</c:v>
                </c:pt>
                <c:pt idx="2917">
                  <c:v>05/04/2023 09:33</c:v>
                </c:pt>
                <c:pt idx="2918">
                  <c:v>05/04/2023 09:33</c:v>
                </c:pt>
                <c:pt idx="2919">
                  <c:v>05/04/2023 09:33</c:v>
                </c:pt>
                <c:pt idx="2920">
                  <c:v>05/04/2023 09:33</c:v>
                </c:pt>
                <c:pt idx="2921">
                  <c:v>05/04/2023 09:33</c:v>
                </c:pt>
                <c:pt idx="2922">
                  <c:v>05/04/2023 09:33</c:v>
                </c:pt>
                <c:pt idx="2923">
                  <c:v>05/04/2023 09:33</c:v>
                </c:pt>
                <c:pt idx="2924">
                  <c:v>05/04/2023 09:34</c:v>
                </c:pt>
                <c:pt idx="2925">
                  <c:v>05/04/2023 09:34</c:v>
                </c:pt>
                <c:pt idx="2926">
                  <c:v>05/04/2023 09:34</c:v>
                </c:pt>
                <c:pt idx="2927">
                  <c:v>05/04/2023 09:34</c:v>
                </c:pt>
                <c:pt idx="2928">
                  <c:v>05/04/2023 09:34</c:v>
                </c:pt>
                <c:pt idx="2929">
                  <c:v>05/04/2023 09:34</c:v>
                </c:pt>
                <c:pt idx="2930">
                  <c:v>05/04/2023 09:34</c:v>
                </c:pt>
                <c:pt idx="2931">
                  <c:v>05/04/2023 09:34</c:v>
                </c:pt>
                <c:pt idx="2932">
                  <c:v>05/04/2023 09:34</c:v>
                </c:pt>
                <c:pt idx="2933">
                  <c:v>05/04/2023 09:34</c:v>
                </c:pt>
                <c:pt idx="2934">
                  <c:v>05/04/2023 09:34</c:v>
                </c:pt>
                <c:pt idx="2935">
                  <c:v>05/04/2023 09:34</c:v>
                </c:pt>
                <c:pt idx="2936">
                  <c:v>05/04/2023 09:34</c:v>
                </c:pt>
                <c:pt idx="2937">
                  <c:v>05/04/2023 09:34</c:v>
                </c:pt>
                <c:pt idx="2938">
                  <c:v>05/04/2023 09:34</c:v>
                </c:pt>
                <c:pt idx="2939">
                  <c:v>05/04/2023 09:34</c:v>
                </c:pt>
                <c:pt idx="2940">
                  <c:v>05/04/2023 09:34</c:v>
                </c:pt>
                <c:pt idx="2941">
                  <c:v>05/04/2023 09:34</c:v>
                </c:pt>
                <c:pt idx="2942">
                  <c:v>05/04/2023 09:34</c:v>
                </c:pt>
                <c:pt idx="2943">
                  <c:v>05/04/2023 09:34</c:v>
                </c:pt>
                <c:pt idx="2944">
                  <c:v>05/04/2023 09:34</c:v>
                </c:pt>
                <c:pt idx="2945">
                  <c:v>05/04/2023 09:34</c:v>
                </c:pt>
                <c:pt idx="2946">
                  <c:v>05/04/2023 09:34</c:v>
                </c:pt>
                <c:pt idx="2947">
                  <c:v>05/04/2023 09:34</c:v>
                </c:pt>
                <c:pt idx="2948">
                  <c:v>05/04/2023 09:34</c:v>
                </c:pt>
                <c:pt idx="2949">
                  <c:v>05/04/2023 09:34</c:v>
                </c:pt>
                <c:pt idx="2950">
                  <c:v>05/04/2023 09:34</c:v>
                </c:pt>
                <c:pt idx="2951">
                  <c:v>05/04/2023 09:34</c:v>
                </c:pt>
                <c:pt idx="2952">
                  <c:v>05/04/2023 09:34</c:v>
                </c:pt>
                <c:pt idx="2953">
                  <c:v>05/04/2023 09:34</c:v>
                </c:pt>
                <c:pt idx="2954">
                  <c:v>05/04/2023 09:34</c:v>
                </c:pt>
                <c:pt idx="2955">
                  <c:v>05/04/2023 09:34</c:v>
                </c:pt>
                <c:pt idx="2956">
                  <c:v>05/04/2023 09:34</c:v>
                </c:pt>
                <c:pt idx="2957">
                  <c:v>05/04/2023 09:34</c:v>
                </c:pt>
                <c:pt idx="2958">
                  <c:v>05/04/2023 09:34</c:v>
                </c:pt>
                <c:pt idx="2959">
                  <c:v>05/04/2023 09:34</c:v>
                </c:pt>
                <c:pt idx="2960">
                  <c:v>05/04/2023 09:34</c:v>
                </c:pt>
                <c:pt idx="2961">
                  <c:v>05/04/2023 09:34</c:v>
                </c:pt>
                <c:pt idx="2962">
                  <c:v>05/04/2023 09:34</c:v>
                </c:pt>
                <c:pt idx="2963">
                  <c:v>05/04/2023 09:34</c:v>
                </c:pt>
                <c:pt idx="2964">
                  <c:v>05/04/2023 09:34</c:v>
                </c:pt>
                <c:pt idx="2965">
                  <c:v>05/04/2023 09:34</c:v>
                </c:pt>
                <c:pt idx="2966">
                  <c:v>05/04/2023 09:34</c:v>
                </c:pt>
                <c:pt idx="2967">
                  <c:v>05/04/2023 09:34</c:v>
                </c:pt>
                <c:pt idx="2968">
                  <c:v>05/04/2023 09:34</c:v>
                </c:pt>
                <c:pt idx="2969">
                  <c:v>05/04/2023 09:34</c:v>
                </c:pt>
                <c:pt idx="2970">
                  <c:v>05/04/2023 09:34</c:v>
                </c:pt>
                <c:pt idx="2971">
                  <c:v>05/04/2023 09:34</c:v>
                </c:pt>
                <c:pt idx="2972">
                  <c:v>05/04/2023 09:34</c:v>
                </c:pt>
                <c:pt idx="2973">
                  <c:v>05/04/2023 09:34</c:v>
                </c:pt>
                <c:pt idx="2974">
                  <c:v>05/04/2023 09:34</c:v>
                </c:pt>
                <c:pt idx="2975">
                  <c:v>05/04/2023 09:34</c:v>
                </c:pt>
                <c:pt idx="2976">
                  <c:v>05/04/2023 09:34</c:v>
                </c:pt>
                <c:pt idx="2977">
                  <c:v>05/04/2023 09:34</c:v>
                </c:pt>
                <c:pt idx="2978">
                  <c:v>05/04/2023 09:34</c:v>
                </c:pt>
                <c:pt idx="2979">
                  <c:v>05/04/2023 09:34</c:v>
                </c:pt>
                <c:pt idx="2980">
                  <c:v>05/04/2023 09:34</c:v>
                </c:pt>
                <c:pt idx="2981">
                  <c:v>05/04/2023 09:34</c:v>
                </c:pt>
                <c:pt idx="2982">
                  <c:v>05/04/2023 09:34</c:v>
                </c:pt>
                <c:pt idx="2983">
                  <c:v>05/04/2023 09:34</c:v>
                </c:pt>
                <c:pt idx="2984">
                  <c:v>05/04/2023 09:35</c:v>
                </c:pt>
                <c:pt idx="2985">
                  <c:v>05/04/2023 09:35</c:v>
                </c:pt>
                <c:pt idx="2986">
                  <c:v>05/04/2023 09:35</c:v>
                </c:pt>
                <c:pt idx="2987">
                  <c:v>05/04/2023 09:35</c:v>
                </c:pt>
                <c:pt idx="2988">
                  <c:v>05/04/2023 09:35</c:v>
                </c:pt>
                <c:pt idx="2989">
                  <c:v>05/04/2023 09:35</c:v>
                </c:pt>
                <c:pt idx="2990">
                  <c:v>05/04/2023 09:35</c:v>
                </c:pt>
                <c:pt idx="2991">
                  <c:v>05/04/2023 09:35</c:v>
                </c:pt>
                <c:pt idx="2992">
                  <c:v>05/04/2023 09:35</c:v>
                </c:pt>
                <c:pt idx="2993">
                  <c:v>05/04/2023 09:35</c:v>
                </c:pt>
                <c:pt idx="2994">
                  <c:v>05/04/2023 09:35</c:v>
                </c:pt>
                <c:pt idx="2995">
                  <c:v>05/04/2023 09:35</c:v>
                </c:pt>
                <c:pt idx="2996">
                  <c:v>05/04/2023 09:35</c:v>
                </c:pt>
                <c:pt idx="2997">
                  <c:v>05/04/2023 09:35</c:v>
                </c:pt>
                <c:pt idx="2998">
                  <c:v>05/04/2023 09:35</c:v>
                </c:pt>
                <c:pt idx="2999">
                  <c:v>05/04/2023 09:35</c:v>
                </c:pt>
                <c:pt idx="3000">
                  <c:v>05/04/2023 09:35</c:v>
                </c:pt>
                <c:pt idx="3001">
                  <c:v>05/04/2023 09:35</c:v>
                </c:pt>
                <c:pt idx="3002">
                  <c:v>05/04/2023 09:35</c:v>
                </c:pt>
                <c:pt idx="3003">
                  <c:v>05/04/2023 09:35</c:v>
                </c:pt>
                <c:pt idx="3004">
                  <c:v>05/04/2023 09:35</c:v>
                </c:pt>
                <c:pt idx="3005">
                  <c:v>05/04/2023 09:35</c:v>
                </c:pt>
                <c:pt idx="3006">
                  <c:v>05/04/2023 09:35</c:v>
                </c:pt>
                <c:pt idx="3007">
                  <c:v>05/04/2023 09:35</c:v>
                </c:pt>
                <c:pt idx="3008">
                  <c:v>05/04/2023 09:35</c:v>
                </c:pt>
                <c:pt idx="3009">
                  <c:v>05/04/2023 09:35</c:v>
                </c:pt>
                <c:pt idx="3010">
                  <c:v>05/04/2023 09:35</c:v>
                </c:pt>
                <c:pt idx="3011">
                  <c:v>05/04/2023 09:35</c:v>
                </c:pt>
                <c:pt idx="3012">
                  <c:v>05/04/2023 09:35</c:v>
                </c:pt>
                <c:pt idx="3013">
                  <c:v>05/04/2023 09:35</c:v>
                </c:pt>
                <c:pt idx="3014">
                  <c:v>05/04/2023 09:35</c:v>
                </c:pt>
                <c:pt idx="3015">
                  <c:v>05/04/2023 09:35</c:v>
                </c:pt>
                <c:pt idx="3016">
                  <c:v>05/04/2023 09:35</c:v>
                </c:pt>
                <c:pt idx="3017">
                  <c:v>05/04/2023 09:35</c:v>
                </c:pt>
                <c:pt idx="3018">
                  <c:v>05/04/2023 09:35</c:v>
                </c:pt>
                <c:pt idx="3019">
                  <c:v>05/04/2023 09:35</c:v>
                </c:pt>
                <c:pt idx="3020">
                  <c:v>05/04/2023 09:35</c:v>
                </c:pt>
                <c:pt idx="3021">
                  <c:v>05/04/2023 09:35</c:v>
                </c:pt>
                <c:pt idx="3022">
                  <c:v>05/04/2023 09:35</c:v>
                </c:pt>
                <c:pt idx="3023">
                  <c:v>05/04/2023 09:35</c:v>
                </c:pt>
                <c:pt idx="3024">
                  <c:v>05/04/2023 09:35</c:v>
                </c:pt>
                <c:pt idx="3025">
                  <c:v>05/04/2023 09:35</c:v>
                </c:pt>
                <c:pt idx="3026">
                  <c:v>05/04/2023 09:35</c:v>
                </c:pt>
                <c:pt idx="3027">
                  <c:v>05/04/2023 09:35</c:v>
                </c:pt>
                <c:pt idx="3028">
                  <c:v>05/04/2023 09:35</c:v>
                </c:pt>
                <c:pt idx="3029">
                  <c:v>05/04/2023 09:35</c:v>
                </c:pt>
                <c:pt idx="3030">
                  <c:v>05/04/2023 09:35</c:v>
                </c:pt>
                <c:pt idx="3031">
                  <c:v>05/04/2023 09:35</c:v>
                </c:pt>
                <c:pt idx="3032">
                  <c:v>05/04/2023 09:35</c:v>
                </c:pt>
                <c:pt idx="3033">
                  <c:v>05/04/2023 09:35</c:v>
                </c:pt>
                <c:pt idx="3034">
                  <c:v>05/04/2023 09:35</c:v>
                </c:pt>
                <c:pt idx="3035">
                  <c:v>05/04/2023 09:35</c:v>
                </c:pt>
                <c:pt idx="3036">
                  <c:v>05/04/2023 09:35</c:v>
                </c:pt>
                <c:pt idx="3037">
                  <c:v>05/04/2023 09:35</c:v>
                </c:pt>
                <c:pt idx="3038">
                  <c:v>05/04/2023 09:35</c:v>
                </c:pt>
                <c:pt idx="3039">
                  <c:v>05/04/2023 09:35</c:v>
                </c:pt>
                <c:pt idx="3040">
                  <c:v>05/04/2023 09:35</c:v>
                </c:pt>
                <c:pt idx="3041">
                  <c:v>05/04/2023 09:35</c:v>
                </c:pt>
                <c:pt idx="3042">
                  <c:v>05/04/2023 09:35</c:v>
                </c:pt>
                <c:pt idx="3043">
                  <c:v>05/04/2023 09:36</c:v>
                </c:pt>
                <c:pt idx="3044">
                  <c:v>05/04/2023 09:36</c:v>
                </c:pt>
                <c:pt idx="3045">
                  <c:v>05/04/2023 09:36</c:v>
                </c:pt>
                <c:pt idx="3046">
                  <c:v>05/04/2023 09:36</c:v>
                </c:pt>
                <c:pt idx="3047">
                  <c:v>05/04/2023 09:36</c:v>
                </c:pt>
                <c:pt idx="3048">
                  <c:v>05/04/2023 09:36</c:v>
                </c:pt>
                <c:pt idx="3049">
                  <c:v>05/04/2023 09:36</c:v>
                </c:pt>
                <c:pt idx="3050">
                  <c:v>05/04/2023 09:36</c:v>
                </c:pt>
                <c:pt idx="3051">
                  <c:v>05/04/2023 09:36</c:v>
                </c:pt>
                <c:pt idx="3052">
                  <c:v>05/04/2023 09:36</c:v>
                </c:pt>
                <c:pt idx="3053">
                  <c:v>05/04/2023 09:36</c:v>
                </c:pt>
                <c:pt idx="3054">
                  <c:v>05/04/2023 09:36</c:v>
                </c:pt>
                <c:pt idx="3055">
                  <c:v>05/04/2023 09:36</c:v>
                </c:pt>
                <c:pt idx="3056">
                  <c:v>05/04/2023 09:36</c:v>
                </c:pt>
                <c:pt idx="3057">
                  <c:v>05/04/2023 09:36</c:v>
                </c:pt>
                <c:pt idx="3058">
                  <c:v>05/04/2023 09:36</c:v>
                </c:pt>
                <c:pt idx="3059">
                  <c:v>05/04/2023 09:36</c:v>
                </c:pt>
                <c:pt idx="3060">
                  <c:v>05/04/2023 09:36</c:v>
                </c:pt>
                <c:pt idx="3061">
                  <c:v>05/04/2023 09:36</c:v>
                </c:pt>
                <c:pt idx="3062">
                  <c:v>05/04/2023 09:36</c:v>
                </c:pt>
                <c:pt idx="3063">
                  <c:v>05/04/2023 09:36</c:v>
                </c:pt>
                <c:pt idx="3064">
                  <c:v>05/04/2023 09:36</c:v>
                </c:pt>
                <c:pt idx="3065">
                  <c:v>05/04/2023 09:36</c:v>
                </c:pt>
                <c:pt idx="3066">
                  <c:v>05/04/2023 09:36</c:v>
                </c:pt>
                <c:pt idx="3067">
                  <c:v>05/04/2023 09:36</c:v>
                </c:pt>
                <c:pt idx="3068">
                  <c:v>05/04/2023 09:36</c:v>
                </c:pt>
                <c:pt idx="3069">
                  <c:v>05/04/2023 09:36</c:v>
                </c:pt>
                <c:pt idx="3070">
                  <c:v>05/04/2023 09:36</c:v>
                </c:pt>
                <c:pt idx="3071">
                  <c:v>05/04/2023 09:36</c:v>
                </c:pt>
                <c:pt idx="3072">
                  <c:v>05/04/2023 09:36</c:v>
                </c:pt>
                <c:pt idx="3073">
                  <c:v>05/04/2023 09:36</c:v>
                </c:pt>
                <c:pt idx="3074">
                  <c:v>05/04/2023 09:36</c:v>
                </c:pt>
                <c:pt idx="3075">
                  <c:v>05/04/2023 09:36</c:v>
                </c:pt>
                <c:pt idx="3076">
                  <c:v>05/04/2023 09:36</c:v>
                </c:pt>
                <c:pt idx="3077">
                  <c:v>05/04/2023 09:36</c:v>
                </c:pt>
                <c:pt idx="3078">
                  <c:v>05/04/2023 09:36</c:v>
                </c:pt>
                <c:pt idx="3079">
                  <c:v>05/04/2023 09:36</c:v>
                </c:pt>
                <c:pt idx="3080">
                  <c:v>05/04/2023 09:36</c:v>
                </c:pt>
                <c:pt idx="3081">
                  <c:v>05/04/2023 09:36</c:v>
                </c:pt>
                <c:pt idx="3082">
                  <c:v>05/04/2023 09:36</c:v>
                </c:pt>
                <c:pt idx="3083">
                  <c:v>05/04/2023 09:36</c:v>
                </c:pt>
                <c:pt idx="3084">
                  <c:v>05/04/2023 09:36</c:v>
                </c:pt>
                <c:pt idx="3085">
                  <c:v>05/04/2023 09:36</c:v>
                </c:pt>
                <c:pt idx="3086">
                  <c:v>05/04/2023 09:36</c:v>
                </c:pt>
                <c:pt idx="3087">
                  <c:v>05/04/2023 09:36</c:v>
                </c:pt>
                <c:pt idx="3088">
                  <c:v>05/04/2023 09:36</c:v>
                </c:pt>
                <c:pt idx="3089">
                  <c:v>05/04/2023 09:36</c:v>
                </c:pt>
                <c:pt idx="3090">
                  <c:v>05/04/2023 09:36</c:v>
                </c:pt>
                <c:pt idx="3091">
                  <c:v>05/04/2023 09:36</c:v>
                </c:pt>
                <c:pt idx="3092">
                  <c:v>05/04/2023 09:36</c:v>
                </c:pt>
                <c:pt idx="3093">
                  <c:v>05/04/2023 09:36</c:v>
                </c:pt>
                <c:pt idx="3094">
                  <c:v>05/04/2023 09:36</c:v>
                </c:pt>
                <c:pt idx="3095">
                  <c:v>05/04/2023 09:36</c:v>
                </c:pt>
                <c:pt idx="3096">
                  <c:v>05/04/2023 09:36</c:v>
                </c:pt>
                <c:pt idx="3097">
                  <c:v>05/04/2023 09:36</c:v>
                </c:pt>
                <c:pt idx="3098">
                  <c:v>05/04/2023 09:36</c:v>
                </c:pt>
                <c:pt idx="3099">
                  <c:v>05/04/2023 09:36</c:v>
                </c:pt>
                <c:pt idx="3100">
                  <c:v>05/04/2023 09:36</c:v>
                </c:pt>
                <c:pt idx="3101">
                  <c:v>05/04/2023 09:36</c:v>
                </c:pt>
                <c:pt idx="3102">
                  <c:v>05/04/2023 09:36</c:v>
                </c:pt>
                <c:pt idx="3103">
                  <c:v>05/04/2023 09:37</c:v>
                </c:pt>
                <c:pt idx="3104">
                  <c:v>05/04/2023 09:37</c:v>
                </c:pt>
                <c:pt idx="3105">
                  <c:v>05/04/2023 09:37</c:v>
                </c:pt>
                <c:pt idx="3106">
                  <c:v>05/04/2023 09:37</c:v>
                </c:pt>
                <c:pt idx="3107">
                  <c:v>05/04/2023 09:37</c:v>
                </c:pt>
                <c:pt idx="3108">
                  <c:v>05/04/2023 09:37</c:v>
                </c:pt>
                <c:pt idx="3109">
                  <c:v>05/04/2023 09:37</c:v>
                </c:pt>
                <c:pt idx="3110">
                  <c:v>05/04/2023 09:37</c:v>
                </c:pt>
                <c:pt idx="3111">
                  <c:v>05/04/2023 09:37</c:v>
                </c:pt>
                <c:pt idx="3112">
                  <c:v>05/04/2023 09:37</c:v>
                </c:pt>
                <c:pt idx="3113">
                  <c:v>05/04/2023 09:37</c:v>
                </c:pt>
                <c:pt idx="3114">
                  <c:v>05/04/2023 09:37</c:v>
                </c:pt>
                <c:pt idx="3115">
                  <c:v>05/04/2023 09:37</c:v>
                </c:pt>
                <c:pt idx="3116">
                  <c:v>05/04/2023 09:37</c:v>
                </c:pt>
                <c:pt idx="3117">
                  <c:v>05/04/2023 09:37</c:v>
                </c:pt>
                <c:pt idx="3118">
                  <c:v>05/04/2023 09:37</c:v>
                </c:pt>
                <c:pt idx="3119">
                  <c:v>05/04/2023 09:37</c:v>
                </c:pt>
                <c:pt idx="3120">
                  <c:v>05/04/2023 09:37</c:v>
                </c:pt>
                <c:pt idx="3121">
                  <c:v>05/04/2023 09:37</c:v>
                </c:pt>
                <c:pt idx="3122">
                  <c:v>05/04/2023 09:37</c:v>
                </c:pt>
                <c:pt idx="3123">
                  <c:v>05/04/2023 09:37</c:v>
                </c:pt>
                <c:pt idx="3124">
                  <c:v>05/04/2023 09:37</c:v>
                </c:pt>
                <c:pt idx="3125">
                  <c:v>05/04/2023 09:37</c:v>
                </c:pt>
                <c:pt idx="3126">
                  <c:v>05/04/2023 09:37</c:v>
                </c:pt>
                <c:pt idx="3127">
                  <c:v>05/04/2023 09:37</c:v>
                </c:pt>
                <c:pt idx="3128">
                  <c:v>05/04/2023 09:37</c:v>
                </c:pt>
                <c:pt idx="3129">
                  <c:v>05/04/2023 09:37</c:v>
                </c:pt>
                <c:pt idx="3130">
                  <c:v>05/04/2023 09:37</c:v>
                </c:pt>
                <c:pt idx="3131">
                  <c:v>05/04/2023 09:37</c:v>
                </c:pt>
                <c:pt idx="3132">
                  <c:v>05/04/2023 09:37</c:v>
                </c:pt>
                <c:pt idx="3133">
                  <c:v>05/04/2023 09:37</c:v>
                </c:pt>
                <c:pt idx="3134">
                  <c:v>05/04/2023 09:37</c:v>
                </c:pt>
                <c:pt idx="3135">
                  <c:v>05/04/2023 09:37</c:v>
                </c:pt>
                <c:pt idx="3136">
                  <c:v>05/04/2023 09:37</c:v>
                </c:pt>
                <c:pt idx="3137">
                  <c:v>05/04/2023 09:37</c:v>
                </c:pt>
                <c:pt idx="3138">
                  <c:v>05/04/2023 09:37</c:v>
                </c:pt>
                <c:pt idx="3139">
                  <c:v>05/04/2023 09:37</c:v>
                </c:pt>
                <c:pt idx="3140">
                  <c:v>05/04/2023 09:37</c:v>
                </c:pt>
                <c:pt idx="3141">
                  <c:v>05/04/2023 09:37</c:v>
                </c:pt>
                <c:pt idx="3142">
                  <c:v>05/04/2023 09:37</c:v>
                </c:pt>
                <c:pt idx="3143">
                  <c:v>05/04/2023 09:37</c:v>
                </c:pt>
                <c:pt idx="3144">
                  <c:v>05/04/2023 09:37</c:v>
                </c:pt>
                <c:pt idx="3145">
                  <c:v>05/04/2023 09:37</c:v>
                </c:pt>
                <c:pt idx="3146">
                  <c:v>05/04/2023 09:37</c:v>
                </c:pt>
                <c:pt idx="3147">
                  <c:v>05/04/2023 09:37</c:v>
                </c:pt>
                <c:pt idx="3148">
                  <c:v>05/04/2023 09:37</c:v>
                </c:pt>
                <c:pt idx="3149">
                  <c:v>05/04/2023 09:37</c:v>
                </c:pt>
                <c:pt idx="3150">
                  <c:v>05/04/2023 09:37</c:v>
                </c:pt>
                <c:pt idx="3151">
                  <c:v>05/04/2023 09:37</c:v>
                </c:pt>
                <c:pt idx="3152">
                  <c:v>05/04/2023 09:37</c:v>
                </c:pt>
                <c:pt idx="3153">
                  <c:v>05/04/2023 09:37</c:v>
                </c:pt>
                <c:pt idx="3154">
                  <c:v>05/04/2023 09:37</c:v>
                </c:pt>
                <c:pt idx="3155">
                  <c:v>05/04/2023 09:37</c:v>
                </c:pt>
                <c:pt idx="3156">
                  <c:v>05/04/2023 09:37</c:v>
                </c:pt>
                <c:pt idx="3157">
                  <c:v>05/04/2023 09:37</c:v>
                </c:pt>
                <c:pt idx="3158">
                  <c:v>05/04/2023 09:37</c:v>
                </c:pt>
                <c:pt idx="3159">
                  <c:v>05/04/2023 09:37</c:v>
                </c:pt>
                <c:pt idx="3160">
                  <c:v>05/04/2023 09:37</c:v>
                </c:pt>
                <c:pt idx="3161">
                  <c:v>05/04/2023 09:37</c:v>
                </c:pt>
                <c:pt idx="3162">
                  <c:v>05/04/2023 09:38</c:v>
                </c:pt>
                <c:pt idx="3163">
                  <c:v>05/04/2023 09:38</c:v>
                </c:pt>
                <c:pt idx="3164">
                  <c:v>05/04/2023 09:38</c:v>
                </c:pt>
                <c:pt idx="3165">
                  <c:v>05/04/2023 09:38</c:v>
                </c:pt>
                <c:pt idx="3166">
                  <c:v>05/04/2023 09:38</c:v>
                </c:pt>
                <c:pt idx="3167">
                  <c:v>05/04/2023 09:38</c:v>
                </c:pt>
                <c:pt idx="3168">
                  <c:v>05/04/2023 09:38</c:v>
                </c:pt>
                <c:pt idx="3169">
                  <c:v>05/04/2023 09:38</c:v>
                </c:pt>
                <c:pt idx="3170">
                  <c:v>05/04/2023 09:38</c:v>
                </c:pt>
                <c:pt idx="3171">
                  <c:v>05/04/2023 09:38</c:v>
                </c:pt>
                <c:pt idx="3172">
                  <c:v>05/04/2023 09:38</c:v>
                </c:pt>
                <c:pt idx="3173">
                  <c:v>05/04/2023 09:38</c:v>
                </c:pt>
                <c:pt idx="3174">
                  <c:v>05/04/2023 09:38</c:v>
                </c:pt>
                <c:pt idx="3175">
                  <c:v>05/04/2023 09:38</c:v>
                </c:pt>
                <c:pt idx="3176">
                  <c:v>05/04/2023 09:38</c:v>
                </c:pt>
                <c:pt idx="3177">
                  <c:v>05/04/2023 09:38</c:v>
                </c:pt>
                <c:pt idx="3178">
                  <c:v>05/04/2023 09:38</c:v>
                </c:pt>
                <c:pt idx="3179">
                  <c:v>05/04/2023 09:38</c:v>
                </c:pt>
                <c:pt idx="3180">
                  <c:v>05/04/2023 09:38</c:v>
                </c:pt>
                <c:pt idx="3181">
                  <c:v>05/04/2023 09:38</c:v>
                </c:pt>
                <c:pt idx="3182">
                  <c:v>05/04/2023 09:38</c:v>
                </c:pt>
                <c:pt idx="3183">
                  <c:v>05/04/2023 09:38</c:v>
                </c:pt>
                <c:pt idx="3184">
                  <c:v>05/04/2023 09:38</c:v>
                </c:pt>
                <c:pt idx="3185">
                  <c:v>05/04/2023 09:38</c:v>
                </c:pt>
                <c:pt idx="3186">
                  <c:v>05/04/2023 09:38</c:v>
                </c:pt>
                <c:pt idx="3187">
                  <c:v>05/04/2023 09:38</c:v>
                </c:pt>
                <c:pt idx="3188">
                  <c:v>05/04/2023 09:38</c:v>
                </c:pt>
                <c:pt idx="3189">
                  <c:v>05/04/2023 09:38</c:v>
                </c:pt>
                <c:pt idx="3190">
                  <c:v>05/04/2023 09:38</c:v>
                </c:pt>
                <c:pt idx="3191">
                  <c:v>05/04/2023 09:38</c:v>
                </c:pt>
                <c:pt idx="3192">
                  <c:v>05/04/2023 09:38</c:v>
                </c:pt>
                <c:pt idx="3193">
                  <c:v>05/04/2023 09:38</c:v>
                </c:pt>
                <c:pt idx="3194">
                  <c:v>05/04/2023 09:38</c:v>
                </c:pt>
                <c:pt idx="3195">
                  <c:v>05/04/2023 09:38</c:v>
                </c:pt>
                <c:pt idx="3196">
                  <c:v>05/04/2023 09:38</c:v>
                </c:pt>
                <c:pt idx="3197">
                  <c:v>05/04/2023 09:38</c:v>
                </c:pt>
                <c:pt idx="3198">
                  <c:v>05/04/2023 09:38</c:v>
                </c:pt>
                <c:pt idx="3199">
                  <c:v>05/04/2023 09:38</c:v>
                </c:pt>
                <c:pt idx="3200">
                  <c:v>05/04/2023 09:38</c:v>
                </c:pt>
                <c:pt idx="3201">
                  <c:v>05/04/2023 09:38</c:v>
                </c:pt>
                <c:pt idx="3202">
                  <c:v>05/04/2023 09:38</c:v>
                </c:pt>
                <c:pt idx="3203">
                  <c:v>05/04/2023 09:38</c:v>
                </c:pt>
                <c:pt idx="3204">
                  <c:v>05/04/2023 09:38</c:v>
                </c:pt>
                <c:pt idx="3205">
                  <c:v>05/04/2023 09:38</c:v>
                </c:pt>
                <c:pt idx="3206">
                  <c:v>05/04/2023 09:38</c:v>
                </c:pt>
                <c:pt idx="3207">
                  <c:v>05/04/2023 09:38</c:v>
                </c:pt>
                <c:pt idx="3208">
                  <c:v>05/04/2023 09:38</c:v>
                </c:pt>
                <c:pt idx="3209">
                  <c:v>05/04/2023 09:38</c:v>
                </c:pt>
                <c:pt idx="3210">
                  <c:v>05/04/2023 09:38</c:v>
                </c:pt>
                <c:pt idx="3211">
                  <c:v>05/04/2023 09:38</c:v>
                </c:pt>
                <c:pt idx="3212">
                  <c:v>05/04/2023 09:38</c:v>
                </c:pt>
                <c:pt idx="3213">
                  <c:v>05/04/2023 09:38</c:v>
                </c:pt>
                <c:pt idx="3214">
                  <c:v>05/04/2023 09:38</c:v>
                </c:pt>
                <c:pt idx="3215">
                  <c:v>05/04/2023 09:38</c:v>
                </c:pt>
                <c:pt idx="3216">
                  <c:v>05/04/2023 09:38</c:v>
                </c:pt>
                <c:pt idx="3217">
                  <c:v>05/04/2023 09:38</c:v>
                </c:pt>
                <c:pt idx="3218">
                  <c:v>05/04/2023 09:38</c:v>
                </c:pt>
                <c:pt idx="3219">
                  <c:v>05/04/2023 09:38</c:v>
                </c:pt>
                <c:pt idx="3220">
                  <c:v>05/04/2023 09:38</c:v>
                </c:pt>
                <c:pt idx="3221">
                  <c:v>05/04/2023 09:38</c:v>
                </c:pt>
                <c:pt idx="3222">
                  <c:v>05/04/2023 09:39</c:v>
                </c:pt>
                <c:pt idx="3223">
                  <c:v>05/04/2023 09:39</c:v>
                </c:pt>
                <c:pt idx="3224">
                  <c:v>05/04/2023 09:39</c:v>
                </c:pt>
                <c:pt idx="3225">
                  <c:v>05/04/2023 09:39</c:v>
                </c:pt>
                <c:pt idx="3226">
                  <c:v>05/04/2023 09:39</c:v>
                </c:pt>
                <c:pt idx="3227">
                  <c:v>05/04/2023 09:39</c:v>
                </c:pt>
                <c:pt idx="3228">
                  <c:v>05/04/2023 09:39</c:v>
                </c:pt>
                <c:pt idx="3229">
                  <c:v>05/04/2023 09:39</c:v>
                </c:pt>
                <c:pt idx="3230">
                  <c:v>05/04/2023 09:39</c:v>
                </c:pt>
                <c:pt idx="3231">
                  <c:v>05/04/2023 09:39</c:v>
                </c:pt>
                <c:pt idx="3232">
                  <c:v>05/04/2023 09:39</c:v>
                </c:pt>
                <c:pt idx="3233">
                  <c:v>05/04/2023 09:39</c:v>
                </c:pt>
                <c:pt idx="3234">
                  <c:v>05/04/2023 09:39</c:v>
                </c:pt>
                <c:pt idx="3235">
                  <c:v>05/04/2023 09:39</c:v>
                </c:pt>
                <c:pt idx="3236">
                  <c:v>05/04/2023 09:39</c:v>
                </c:pt>
                <c:pt idx="3237">
                  <c:v>05/04/2023 09:39</c:v>
                </c:pt>
                <c:pt idx="3238">
                  <c:v>05/04/2023 09:39</c:v>
                </c:pt>
                <c:pt idx="3239">
                  <c:v>05/04/2023 09:39</c:v>
                </c:pt>
                <c:pt idx="3240">
                  <c:v>05/04/2023 09:39</c:v>
                </c:pt>
                <c:pt idx="3241">
                  <c:v>05/04/2023 09:39</c:v>
                </c:pt>
                <c:pt idx="3242">
                  <c:v>05/04/2023 09:39</c:v>
                </c:pt>
                <c:pt idx="3243">
                  <c:v>05/04/2023 09:39</c:v>
                </c:pt>
                <c:pt idx="3244">
                  <c:v>05/04/2023 09:39</c:v>
                </c:pt>
                <c:pt idx="3245">
                  <c:v>05/04/2023 09:39</c:v>
                </c:pt>
                <c:pt idx="3246">
                  <c:v>05/04/2023 09:39</c:v>
                </c:pt>
                <c:pt idx="3247">
                  <c:v>05/04/2023 09:39</c:v>
                </c:pt>
                <c:pt idx="3248">
                  <c:v>05/04/2023 09:39</c:v>
                </c:pt>
                <c:pt idx="3249">
                  <c:v>05/04/2023 09:39</c:v>
                </c:pt>
                <c:pt idx="3250">
                  <c:v>05/04/2023 09:39</c:v>
                </c:pt>
                <c:pt idx="3251">
                  <c:v>05/04/2023 09:39</c:v>
                </c:pt>
                <c:pt idx="3252">
                  <c:v>05/04/2023 09:39</c:v>
                </c:pt>
                <c:pt idx="3253">
                  <c:v>05/04/2023 09:39</c:v>
                </c:pt>
                <c:pt idx="3254">
                  <c:v>05/04/2023 09:39</c:v>
                </c:pt>
                <c:pt idx="3255">
                  <c:v>05/04/2023 09:39</c:v>
                </c:pt>
                <c:pt idx="3256">
                  <c:v>05/04/2023 09:39</c:v>
                </c:pt>
                <c:pt idx="3257">
                  <c:v>05/04/2023 09:39</c:v>
                </c:pt>
                <c:pt idx="3258">
                  <c:v>05/04/2023 09:39</c:v>
                </c:pt>
                <c:pt idx="3259">
                  <c:v>05/04/2023 09:39</c:v>
                </c:pt>
                <c:pt idx="3260">
                  <c:v>05/04/2023 09:39</c:v>
                </c:pt>
                <c:pt idx="3261">
                  <c:v>05/04/2023 09:39</c:v>
                </c:pt>
                <c:pt idx="3262">
                  <c:v>05/04/2023 09:39</c:v>
                </c:pt>
                <c:pt idx="3263">
                  <c:v>05/04/2023 09:39</c:v>
                </c:pt>
                <c:pt idx="3264">
                  <c:v>05/04/2023 09:39</c:v>
                </c:pt>
                <c:pt idx="3265">
                  <c:v>05/04/2023 09:39</c:v>
                </c:pt>
                <c:pt idx="3266">
                  <c:v>05/04/2023 09:39</c:v>
                </c:pt>
                <c:pt idx="3267">
                  <c:v>05/04/2023 09:39</c:v>
                </c:pt>
                <c:pt idx="3268">
                  <c:v>05/04/2023 09:39</c:v>
                </c:pt>
                <c:pt idx="3269">
                  <c:v>05/04/2023 09:39</c:v>
                </c:pt>
                <c:pt idx="3270">
                  <c:v>05/04/2023 09:39</c:v>
                </c:pt>
                <c:pt idx="3271">
                  <c:v>05/04/2023 09:39</c:v>
                </c:pt>
                <c:pt idx="3272">
                  <c:v>05/04/2023 09:39</c:v>
                </c:pt>
                <c:pt idx="3273">
                  <c:v>05/04/2023 09:39</c:v>
                </c:pt>
                <c:pt idx="3274">
                  <c:v>05/04/2023 09:39</c:v>
                </c:pt>
                <c:pt idx="3275">
                  <c:v>05/04/2023 09:39</c:v>
                </c:pt>
                <c:pt idx="3276">
                  <c:v>05/04/2023 09:39</c:v>
                </c:pt>
                <c:pt idx="3277">
                  <c:v>05/04/2023 09:39</c:v>
                </c:pt>
                <c:pt idx="3278">
                  <c:v>05/04/2023 09:39</c:v>
                </c:pt>
                <c:pt idx="3279">
                  <c:v>05/04/2023 09:39</c:v>
                </c:pt>
                <c:pt idx="3280">
                  <c:v>05/04/2023 09:39</c:v>
                </c:pt>
                <c:pt idx="3281">
                  <c:v>05/04/2023 09:40</c:v>
                </c:pt>
                <c:pt idx="3282">
                  <c:v>05/04/2023 09:40</c:v>
                </c:pt>
                <c:pt idx="3283">
                  <c:v>05/04/2023 09:40</c:v>
                </c:pt>
                <c:pt idx="3284">
                  <c:v>05/04/2023 09:40</c:v>
                </c:pt>
                <c:pt idx="3285">
                  <c:v>05/04/2023 09:40</c:v>
                </c:pt>
                <c:pt idx="3286">
                  <c:v>05/04/2023 09:40</c:v>
                </c:pt>
                <c:pt idx="3287">
                  <c:v>05/04/2023 09:40</c:v>
                </c:pt>
                <c:pt idx="3288">
                  <c:v>05/04/2023 09:40</c:v>
                </c:pt>
                <c:pt idx="3289">
                  <c:v>05/04/2023 09:40</c:v>
                </c:pt>
                <c:pt idx="3290">
                  <c:v>05/04/2023 09:40</c:v>
                </c:pt>
                <c:pt idx="3291">
                  <c:v>05/04/2023 09:40</c:v>
                </c:pt>
                <c:pt idx="3292">
                  <c:v>05/04/2023 09:40</c:v>
                </c:pt>
                <c:pt idx="3293">
                  <c:v>05/04/2023 09:40</c:v>
                </c:pt>
                <c:pt idx="3294">
                  <c:v>05/04/2023 09:40</c:v>
                </c:pt>
                <c:pt idx="3295">
                  <c:v>05/04/2023 09:40</c:v>
                </c:pt>
                <c:pt idx="3296">
                  <c:v>05/04/2023 09:40</c:v>
                </c:pt>
                <c:pt idx="3297">
                  <c:v>05/04/2023 09:40</c:v>
                </c:pt>
                <c:pt idx="3298">
                  <c:v>05/04/2023 09:40</c:v>
                </c:pt>
                <c:pt idx="3299">
                  <c:v>05/04/2023 09:40</c:v>
                </c:pt>
                <c:pt idx="3300">
                  <c:v>05/04/2023 09:40</c:v>
                </c:pt>
                <c:pt idx="3301">
                  <c:v>05/04/2023 09:40</c:v>
                </c:pt>
                <c:pt idx="3302">
                  <c:v>05/04/2023 09:40</c:v>
                </c:pt>
                <c:pt idx="3303">
                  <c:v>05/04/2023 09:40</c:v>
                </c:pt>
                <c:pt idx="3304">
                  <c:v>05/04/2023 09:40</c:v>
                </c:pt>
                <c:pt idx="3305">
                  <c:v>05/04/2023 09:40</c:v>
                </c:pt>
                <c:pt idx="3306">
                  <c:v>05/04/2023 09:40</c:v>
                </c:pt>
                <c:pt idx="3307">
                  <c:v>05/04/2023 09:40</c:v>
                </c:pt>
                <c:pt idx="3308">
                  <c:v>05/04/2023 09:40</c:v>
                </c:pt>
                <c:pt idx="3309">
                  <c:v>05/04/2023 09:40</c:v>
                </c:pt>
                <c:pt idx="3310">
                  <c:v>05/04/2023 09:40</c:v>
                </c:pt>
                <c:pt idx="3311">
                  <c:v>05/04/2023 09:40</c:v>
                </c:pt>
                <c:pt idx="3312">
                  <c:v>05/04/2023 09:40</c:v>
                </c:pt>
                <c:pt idx="3313">
                  <c:v>05/04/2023 09:40</c:v>
                </c:pt>
                <c:pt idx="3314">
                  <c:v>05/04/2023 09:40</c:v>
                </c:pt>
                <c:pt idx="3315">
                  <c:v>05/04/2023 09:40</c:v>
                </c:pt>
                <c:pt idx="3316">
                  <c:v>05/04/2023 09:40</c:v>
                </c:pt>
                <c:pt idx="3317">
                  <c:v>05/04/2023 09:40</c:v>
                </c:pt>
                <c:pt idx="3318">
                  <c:v>05/04/2023 09:40</c:v>
                </c:pt>
                <c:pt idx="3319">
                  <c:v>05/04/2023 09:40</c:v>
                </c:pt>
                <c:pt idx="3320">
                  <c:v>05/04/2023 09:40</c:v>
                </c:pt>
                <c:pt idx="3321">
                  <c:v>05/04/2023 09:40</c:v>
                </c:pt>
                <c:pt idx="3322">
                  <c:v>05/04/2023 09:40</c:v>
                </c:pt>
                <c:pt idx="3323">
                  <c:v>05/04/2023 09:40</c:v>
                </c:pt>
                <c:pt idx="3324">
                  <c:v>05/04/2023 09:40</c:v>
                </c:pt>
                <c:pt idx="3325">
                  <c:v>05/04/2023 09:40</c:v>
                </c:pt>
                <c:pt idx="3326">
                  <c:v>05/04/2023 09:40</c:v>
                </c:pt>
                <c:pt idx="3327">
                  <c:v>05/04/2023 09:40</c:v>
                </c:pt>
                <c:pt idx="3328">
                  <c:v>05/04/2023 09:40</c:v>
                </c:pt>
                <c:pt idx="3329">
                  <c:v>05/04/2023 09:40</c:v>
                </c:pt>
                <c:pt idx="3330">
                  <c:v>05/04/2023 09:40</c:v>
                </c:pt>
                <c:pt idx="3331">
                  <c:v>05/04/2023 09:40</c:v>
                </c:pt>
                <c:pt idx="3332">
                  <c:v>05/04/2023 09:40</c:v>
                </c:pt>
                <c:pt idx="3333">
                  <c:v>05/04/2023 09:40</c:v>
                </c:pt>
                <c:pt idx="3334">
                  <c:v>05/04/2023 09:40</c:v>
                </c:pt>
                <c:pt idx="3335">
                  <c:v>05/04/2023 09:40</c:v>
                </c:pt>
                <c:pt idx="3336">
                  <c:v>05/04/2023 09:40</c:v>
                </c:pt>
                <c:pt idx="3337">
                  <c:v>05/04/2023 09:40</c:v>
                </c:pt>
                <c:pt idx="3338">
                  <c:v>05/04/2023 09:40</c:v>
                </c:pt>
                <c:pt idx="3339">
                  <c:v>05/04/2023 09:40</c:v>
                </c:pt>
                <c:pt idx="3340">
                  <c:v>05/04/2023 09:40</c:v>
                </c:pt>
                <c:pt idx="3341">
                  <c:v>05/04/2023 09:41</c:v>
                </c:pt>
                <c:pt idx="3342">
                  <c:v>05/04/2023 09:41</c:v>
                </c:pt>
                <c:pt idx="3343">
                  <c:v>05/04/2023 09:41</c:v>
                </c:pt>
                <c:pt idx="3344">
                  <c:v>05/04/2023 09:41</c:v>
                </c:pt>
                <c:pt idx="3345">
                  <c:v>05/04/2023 09:41</c:v>
                </c:pt>
                <c:pt idx="3346">
                  <c:v>05/04/2023 09:41</c:v>
                </c:pt>
                <c:pt idx="3347">
                  <c:v>05/04/2023 09:41</c:v>
                </c:pt>
                <c:pt idx="3348">
                  <c:v>05/04/2023 09:41</c:v>
                </c:pt>
                <c:pt idx="3349">
                  <c:v>05/04/2023 09:41</c:v>
                </c:pt>
                <c:pt idx="3350">
                  <c:v>05/04/2023 09:41</c:v>
                </c:pt>
                <c:pt idx="3351">
                  <c:v>05/04/2023 09:41</c:v>
                </c:pt>
                <c:pt idx="3352">
                  <c:v>05/04/2023 09:41</c:v>
                </c:pt>
                <c:pt idx="3353">
                  <c:v>05/04/2023 09:41</c:v>
                </c:pt>
                <c:pt idx="3354">
                  <c:v>05/04/2023 09:41</c:v>
                </c:pt>
                <c:pt idx="3355">
                  <c:v>05/04/2023 09:41</c:v>
                </c:pt>
                <c:pt idx="3356">
                  <c:v>05/04/2023 09:41</c:v>
                </c:pt>
                <c:pt idx="3357">
                  <c:v>05/04/2023 09:41</c:v>
                </c:pt>
                <c:pt idx="3358">
                  <c:v>05/04/2023 09:41</c:v>
                </c:pt>
                <c:pt idx="3359">
                  <c:v>05/04/2023 09:41</c:v>
                </c:pt>
                <c:pt idx="3360">
                  <c:v>05/04/2023 09:41</c:v>
                </c:pt>
                <c:pt idx="3361">
                  <c:v>05/04/2023 09:41</c:v>
                </c:pt>
                <c:pt idx="3362">
                  <c:v>05/04/2023 09:41</c:v>
                </c:pt>
                <c:pt idx="3363">
                  <c:v>05/04/2023 09:41</c:v>
                </c:pt>
                <c:pt idx="3364">
                  <c:v>05/04/2023 09:41</c:v>
                </c:pt>
                <c:pt idx="3365">
                  <c:v>05/04/2023 09:41</c:v>
                </c:pt>
                <c:pt idx="3366">
                  <c:v>05/04/2023 09:41</c:v>
                </c:pt>
                <c:pt idx="3367">
                  <c:v>05/04/2023 09:41</c:v>
                </c:pt>
                <c:pt idx="3368">
                  <c:v>05/04/2023 09:41</c:v>
                </c:pt>
                <c:pt idx="3369">
                  <c:v>05/04/2023 09:41</c:v>
                </c:pt>
                <c:pt idx="3370">
                  <c:v>05/04/2023 09:41</c:v>
                </c:pt>
                <c:pt idx="3371">
                  <c:v>05/04/2023 09:41</c:v>
                </c:pt>
                <c:pt idx="3372">
                  <c:v>05/04/2023 09:41</c:v>
                </c:pt>
                <c:pt idx="3373">
                  <c:v>05/04/2023 09:41</c:v>
                </c:pt>
                <c:pt idx="3374">
                  <c:v>05/04/2023 09:41</c:v>
                </c:pt>
                <c:pt idx="3375">
                  <c:v>05/04/2023 09:41</c:v>
                </c:pt>
                <c:pt idx="3376">
                  <c:v>05/04/2023 09:41</c:v>
                </c:pt>
                <c:pt idx="3377">
                  <c:v>05/04/2023 09:41</c:v>
                </c:pt>
                <c:pt idx="3378">
                  <c:v>05/04/2023 09:41</c:v>
                </c:pt>
                <c:pt idx="3379">
                  <c:v>05/04/2023 09:41</c:v>
                </c:pt>
                <c:pt idx="3380">
                  <c:v>05/04/2023 09:41</c:v>
                </c:pt>
                <c:pt idx="3381">
                  <c:v>05/04/2023 09:41</c:v>
                </c:pt>
                <c:pt idx="3382">
                  <c:v>05/04/2023 09:41</c:v>
                </c:pt>
                <c:pt idx="3383">
                  <c:v>05/04/2023 09:41</c:v>
                </c:pt>
                <c:pt idx="3384">
                  <c:v>05/04/2023 09:41</c:v>
                </c:pt>
                <c:pt idx="3385">
                  <c:v>05/04/2023 09:41</c:v>
                </c:pt>
                <c:pt idx="3386">
                  <c:v>05/04/2023 09:41</c:v>
                </c:pt>
                <c:pt idx="3387">
                  <c:v>05/04/2023 09:41</c:v>
                </c:pt>
                <c:pt idx="3388">
                  <c:v>05/04/2023 09:41</c:v>
                </c:pt>
                <c:pt idx="3389">
                  <c:v>05/04/2023 09:41</c:v>
                </c:pt>
                <c:pt idx="3390">
                  <c:v>05/04/2023 09:41</c:v>
                </c:pt>
                <c:pt idx="3391">
                  <c:v>05/04/2023 09:41</c:v>
                </c:pt>
                <c:pt idx="3392">
                  <c:v>05/04/2023 09:41</c:v>
                </c:pt>
                <c:pt idx="3393">
                  <c:v>05/04/2023 09:41</c:v>
                </c:pt>
                <c:pt idx="3394">
                  <c:v>05/04/2023 09:41</c:v>
                </c:pt>
                <c:pt idx="3395">
                  <c:v>05/04/2023 09:41</c:v>
                </c:pt>
                <c:pt idx="3396">
                  <c:v>05/04/2023 09:41</c:v>
                </c:pt>
                <c:pt idx="3397">
                  <c:v>05/04/2023 09:41</c:v>
                </c:pt>
                <c:pt idx="3398">
                  <c:v>05/04/2023 09:41</c:v>
                </c:pt>
                <c:pt idx="3399">
                  <c:v>05/04/2023 09:41</c:v>
                </c:pt>
                <c:pt idx="3400">
                  <c:v>05/04/2023 09:41</c:v>
                </c:pt>
                <c:pt idx="3401">
                  <c:v>05/04/2023 09:42</c:v>
                </c:pt>
                <c:pt idx="3402">
                  <c:v>05/04/2023 09:42</c:v>
                </c:pt>
                <c:pt idx="3403">
                  <c:v>05/04/2023 09:42</c:v>
                </c:pt>
                <c:pt idx="3404">
                  <c:v>05/04/2023 09:42</c:v>
                </c:pt>
                <c:pt idx="3405">
                  <c:v>05/04/2023 09:42</c:v>
                </c:pt>
                <c:pt idx="3406">
                  <c:v>05/04/2023 09:42</c:v>
                </c:pt>
                <c:pt idx="3407">
                  <c:v>05/04/2023 09:42</c:v>
                </c:pt>
                <c:pt idx="3408">
                  <c:v>05/04/2023 09:42</c:v>
                </c:pt>
                <c:pt idx="3409">
                  <c:v>05/04/2023 09:42</c:v>
                </c:pt>
                <c:pt idx="3410">
                  <c:v>05/04/2023 09:42</c:v>
                </c:pt>
                <c:pt idx="3411">
                  <c:v>05/04/2023 09:42</c:v>
                </c:pt>
                <c:pt idx="3412">
                  <c:v>05/04/2023 09:42</c:v>
                </c:pt>
                <c:pt idx="3413">
                  <c:v>05/04/2023 09:42</c:v>
                </c:pt>
                <c:pt idx="3414">
                  <c:v>05/04/2023 09:42</c:v>
                </c:pt>
                <c:pt idx="3415">
                  <c:v>05/04/2023 09:42</c:v>
                </c:pt>
                <c:pt idx="3416">
                  <c:v>05/04/2023 09:42</c:v>
                </c:pt>
                <c:pt idx="3417">
                  <c:v>05/04/2023 09:42</c:v>
                </c:pt>
                <c:pt idx="3418">
                  <c:v>05/04/2023 09:42</c:v>
                </c:pt>
                <c:pt idx="3419">
                  <c:v>05/04/2023 09:42</c:v>
                </c:pt>
                <c:pt idx="3420">
                  <c:v>05/04/2023 09:42</c:v>
                </c:pt>
                <c:pt idx="3421">
                  <c:v>05/04/2023 09:42</c:v>
                </c:pt>
                <c:pt idx="3422">
                  <c:v>05/04/2023 09:42</c:v>
                </c:pt>
                <c:pt idx="3423">
                  <c:v>05/04/2023 09:42</c:v>
                </c:pt>
                <c:pt idx="3424">
                  <c:v>05/04/2023 09:42</c:v>
                </c:pt>
                <c:pt idx="3425">
                  <c:v>05/04/2023 09:42</c:v>
                </c:pt>
                <c:pt idx="3426">
                  <c:v>05/04/2023 09:42</c:v>
                </c:pt>
                <c:pt idx="3427">
                  <c:v>05/04/2023 09:42</c:v>
                </c:pt>
                <c:pt idx="3428">
                  <c:v>05/04/2023 09:42</c:v>
                </c:pt>
                <c:pt idx="3429">
                  <c:v>05/04/2023 09:42</c:v>
                </c:pt>
                <c:pt idx="3430">
                  <c:v>05/04/2023 09:42</c:v>
                </c:pt>
                <c:pt idx="3431">
                  <c:v>05/04/2023 09:42</c:v>
                </c:pt>
                <c:pt idx="3432">
                  <c:v>05/04/2023 09:42</c:v>
                </c:pt>
                <c:pt idx="3433">
                  <c:v>05/04/2023 09:42</c:v>
                </c:pt>
                <c:pt idx="3434">
                  <c:v>05/04/2023 09:42</c:v>
                </c:pt>
                <c:pt idx="3435">
                  <c:v>05/04/2023 09:42</c:v>
                </c:pt>
                <c:pt idx="3436">
                  <c:v>05/04/2023 09:42</c:v>
                </c:pt>
                <c:pt idx="3437">
                  <c:v>05/04/2023 09:42</c:v>
                </c:pt>
                <c:pt idx="3438">
                  <c:v>05/04/2023 09:42</c:v>
                </c:pt>
                <c:pt idx="3439">
                  <c:v>05/04/2023 09:42</c:v>
                </c:pt>
                <c:pt idx="3440">
                  <c:v>05/04/2023 09:42</c:v>
                </c:pt>
                <c:pt idx="3441">
                  <c:v>05/04/2023 09:42</c:v>
                </c:pt>
                <c:pt idx="3442">
                  <c:v>05/04/2023 09:42</c:v>
                </c:pt>
                <c:pt idx="3443">
                  <c:v>05/04/2023 09:42</c:v>
                </c:pt>
                <c:pt idx="3444">
                  <c:v>05/04/2023 09:42</c:v>
                </c:pt>
                <c:pt idx="3445">
                  <c:v>05/04/2023 09:42</c:v>
                </c:pt>
                <c:pt idx="3446">
                  <c:v>05/04/2023 09:42</c:v>
                </c:pt>
                <c:pt idx="3447">
                  <c:v>05/04/2023 09:42</c:v>
                </c:pt>
                <c:pt idx="3448">
                  <c:v>05/04/2023 09:42</c:v>
                </c:pt>
                <c:pt idx="3449">
                  <c:v>05/04/2023 09:42</c:v>
                </c:pt>
                <c:pt idx="3450">
                  <c:v>05/04/2023 09:42</c:v>
                </c:pt>
                <c:pt idx="3451">
                  <c:v>05/04/2023 09:42</c:v>
                </c:pt>
                <c:pt idx="3452">
                  <c:v>05/04/2023 09:42</c:v>
                </c:pt>
                <c:pt idx="3453">
                  <c:v>05/04/2023 09:42</c:v>
                </c:pt>
                <c:pt idx="3454">
                  <c:v>05/04/2023 09:42</c:v>
                </c:pt>
                <c:pt idx="3455">
                  <c:v>05/04/2023 09:42</c:v>
                </c:pt>
                <c:pt idx="3456">
                  <c:v>05/04/2023 09:42</c:v>
                </c:pt>
                <c:pt idx="3457">
                  <c:v>05/04/2023 09:42</c:v>
                </c:pt>
                <c:pt idx="3458">
                  <c:v>05/04/2023 09:42</c:v>
                </c:pt>
                <c:pt idx="3459">
                  <c:v>05/04/2023 09:42</c:v>
                </c:pt>
                <c:pt idx="3460">
                  <c:v>05/04/2023 09:43</c:v>
                </c:pt>
                <c:pt idx="3461">
                  <c:v>05/04/2023 09:43</c:v>
                </c:pt>
                <c:pt idx="3462">
                  <c:v>05/04/2023 09:43</c:v>
                </c:pt>
                <c:pt idx="3463">
                  <c:v>05/04/2023 09:43</c:v>
                </c:pt>
                <c:pt idx="3464">
                  <c:v>05/04/2023 09:43</c:v>
                </c:pt>
                <c:pt idx="3465">
                  <c:v>05/04/2023 09:43</c:v>
                </c:pt>
                <c:pt idx="3466">
                  <c:v>05/04/2023 09:43</c:v>
                </c:pt>
                <c:pt idx="3467">
                  <c:v>05/04/2023 09:43</c:v>
                </c:pt>
                <c:pt idx="3468">
                  <c:v>05/04/2023 09:43</c:v>
                </c:pt>
                <c:pt idx="3469">
                  <c:v>05/04/2023 09:43</c:v>
                </c:pt>
                <c:pt idx="3470">
                  <c:v>05/04/2023 09:43</c:v>
                </c:pt>
                <c:pt idx="3471">
                  <c:v>05/04/2023 09:43</c:v>
                </c:pt>
                <c:pt idx="3472">
                  <c:v>05/04/2023 09:43</c:v>
                </c:pt>
                <c:pt idx="3473">
                  <c:v>05/04/2023 09:43</c:v>
                </c:pt>
                <c:pt idx="3474">
                  <c:v>05/04/2023 09:43</c:v>
                </c:pt>
                <c:pt idx="3475">
                  <c:v>05/04/2023 09:43</c:v>
                </c:pt>
                <c:pt idx="3476">
                  <c:v>05/04/2023 09:43</c:v>
                </c:pt>
                <c:pt idx="3477">
                  <c:v>05/04/2023 09:43</c:v>
                </c:pt>
                <c:pt idx="3478">
                  <c:v>05/04/2023 09:43</c:v>
                </c:pt>
                <c:pt idx="3479">
                  <c:v>05/04/2023 09:43</c:v>
                </c:pt>
                <c:pt idx="3480">
                  <c:v>05/04/2023 09:43</c:v>
                </c:pt>
                <c:pt idx="3481">
                  <c:v>05/04/2023 09:43</c:v>
                </c:pt>
                <c:pt idx="3482">
                  <c:v>05/04/2023 09:43</c:v>
                </c:pt>
                <c:pt idx="3483">
                  <c:v>05/04/2023 09:43</c:v>
                </c:pt>
                <c:pt idx="3484">
                  <c:v>05/04/2023 09:43</c:v>
                </c:pt>
                <c:pt idx="3485">
                  <c:v>05/04/2023 09:43</c:v>
                </c:pt>
                <c:pt idx="3486">
                  <c:v>05/04/2023 09:43</c:v>
                </c:pt>
                <c:pt idx="3487">
                  <c:v>05/04/2023 09:43</c:v>
                </c:pt>
                <c:pt idx="3488">
                  <c:v>05/04/2023 09:43</c:v>
                </c:pt>
                <c:pt idx="3489">
                  <c:v>05/04/2023 09:43</c:v>
                </c:pt>
                <c:pt idx="3490">
                  <c:v>05/04/2023 09:43</c:v>
                </c:pt>
                <c:pt idx="3491">
                  <c:v>05/04/2023 09:43</c:v>
                </c:pt>
                <c:pt idx="3492">
                  <c:v>05/04/2023 09:43</c:v>
                </c:pt>
                <c:pt idx="3493">
                  <c:v>05/04/2023 09:43</c:v>
                </c:pt>
                <c:pt idx="3494">
                  <c:v>05/04/2023 09:43</c:v>
                </c:pt>
                <c:pt idx="3495">
                  <c:v>05/04/2023 09:43</c:v>
                </c:pt>
                <c:pt idx="3496">
                  <c:v>05/04/2023 09:43</c:v>
                </c:pt>
                <c:pt idx="3497">
                  <c:v>05/04/2023 09:43</c:v>
                </c:pt>
                <c:pt idx="3498">
                  <c:v>05/04/2023 09:43</c:v>
                </c:pt>
                <c:pt idx="3499">
                  <c:v>05/04/2023 09:43</c:v>
                </c:pt>
                <c:pt idx="3500">
                  <c:v>05/04/2023 09:43</c:v>
                </c:pt>
                <c:pt idx="3501">
                  <c:v>05/04/2023 09:43</c:v>
                </c:pt>
                <c:pt idx="3502">
                  <c:v>05/04/2023 09:43</c:v>
                </c:pt>
                <c:pt idx="3503">
                  <c:v>05/04/2023 09:43</c:v>
                </c:pt>
                <c:pt idx="3504">
                  <c:v>05/04/2023 09:43</c:v>
                </c:pt>
                <c:pt idx="3505">
                  <c:v>05/04/2023 09:43</c:v>
                </c:pt>
                <c:pt idx="3506">
                  <c:v>05/04/2023 09:43</c:v>
                </c:pt>
                <c:pt idx="3507">
                  <c:v>05/04/2023 09:43</c:v>
                </c:pt>
                <c:pt idx="3508">
                  <c:v>05/04/2023 09:43</c:v>
                </c:pt>
                <c:pt idx="3509">
                  <c:v>05/04/2023 09:43</c:v>
                </c:pt>
                <c:pt idx="3510">
                  <c:v>05/04/2023 09:43</c:v>
                </c:pt>
                <c:pt idx="3511">
                  <c:v>05/04/2023 09:43</c:v>
                </c:pt>
                <c:pt idx="3512">
                  <c:v>05/04/2023 09:43</c:v>
                </c:pt>
                <c:pt idx="3513">
                  <c:v>05/04/2023 09:43</c:v>
                </c:pt>
                <c:pt idx="3514">
                  <c:v>05/04/2023 09:43</c:v>
                </c:pt>
                <c:pt idx="3515">
                  <c:v>05/04/2023 09:43</c:v>
                </c:pt>
                <c:pt idx="3516">
                  <c:v>05/04/2023 09:43</c:v>
                </c:pt>
                <c:pt idx="3517">
                  <c:v>05/04/2023 09:43</c:v>
                </c:pt>
                <c:pt idx="3518">
                  <c:v>05/04/2023 09:43</c:v>
                </c:pt>
                <c:pt idx="3519">
                  <c:v>05/04/2023 09:43</c:v>
                </c:pt>
                <c:pt idx="3520">
                  <c:v>05/04/2023 09:44</c:v>
                </c:pt>
                <c:pt idx="3521">
                  <c:v>05/04/2023 09:44</c:v>
                </c:pt>
                <c:pt idx="3522">
                  <c:v>05/04/2023 09:44</c:v>
                </c:pt>
                <c:pt idx="3523">
                  <c:v>05/04/2023 09:44</c:v>
                </c:pt>
                <c:pt idx="3524">
                  <c:v>05/04/2023 09:44</c:v>
                </c:pt>
                <c:pt idx="3525">
                  <c:v>05/04/2023 09:44</c:v>
                </c:pt>
                <c:pt idx="3526">
                  <c:v>05/04/2023 09:44</c:v>
                </c:pt>
                <c:pt idx="3527">
                  <c:v>05/04/2023 09:44</c:v>
                </c:pt>
                <c:pt idx="3528">
                  <c:v>05/04/2023 09:44</c:v>
                </c:pt>
                <c:pt idx="3529">
                  <c:v>05/04/2023 09:44</c:v>
                </c:pt>
                <c:pt idx="3530">
                  <c:v>05/04/2023 09:44</c:v>
                </c:pt>
                <c:pt idx="3531">
                  <c:v>05/04/2023 09:44</c:v>
                </c:pt>
                <c:pt idx="3532">
                  <c:v>05/04/2023 09:44</c:v>
                </c:pt>
                <c:pt idx="3533">
                  <c:v>05/04/2023 09:44</c:v>
                </c:pt>
                <c:pt idx="3534">
                  <c:v>05/04/2023 09:44</c:v>
                </c:pt>
                <c:pt idx="3535">
                  <c:v>05/04/2023 09:44</c:v>
                </c:pt>
                <c:pt idx="3536">
                  <c:v>05/04/2023 09:44</c:v>
                </c:pt>
                <c:pt idx="3537">
                  <c:v>05/04/2023 09:44</c:v>
                </c:pt>
                <c:pt idx="3538">
                  <c:v>05/04/2023 09:44</c:v>
                </c:pt>
                <c:pt idx="3539">
                  <c:v>05/04/2023 09:44</c:v>
                </c:pt>
                <c:pt idx="3540">
                  <c:v>05/04/2023 09:44</c:v>
                </c:pt>
                <c:pt idx="3541">
                  <c:v>05/04/2023 09:44</c:v>
                </c:pt>
                <c:pt idx="3542">
                  <c:v>05/04/2023 09:44</c:v>
                </c:pt>
                <c:pt idx="3543">
                  <c:v>05/04/2023 09:44</c:v>
                </c:pt>
                <c:pt idx="3544">
                  <c:v>05/04/2023 09:44</c:v>
                </c:pt>
                <c:pt idx="3545">
                  <c:v>05/04/2023 09:44</c:v>
                </c:pt>
                <c:pt idx="3546">
                  <c:v>05/04/2023 09:44</c:v>
                </c:pt>
                <c:pt idx="3547">
                  <c:v>05/04/2023 09:44</c:v>
                </c:pt>
                <c:pt idx="3548">
                  <c:v>05/04/2023 09:44</c:v>
                </c:pt>
                <c:pt idx="3549">
                  <c:v>05/04/2023 09:44</c:v>
                </c:pt>
                <c:pt idx="3550">
                  <c:v>05/04/2023 09:44</c:v>
                </c:pt>
                <c:pt idx="3551">
                  <c:v>05/04/2023 09:44</c:v>
                </c:pt>
                <c:pt idx="3552">
                  <c:v>05/04/2023 09:44</c:v>
                </c:pt>
                <c:pt idx="3553">
                  <c:v>05/04/2023 09:44</c:v>
                </c:pt>
                <c:pt idx="3554">
                  <c:v>05/04/2023 09:44</c:v>
                </c:pt>
                <c:pt idx="3555">
                  <c:v>05/04/2023 09:44</c:v>
                </c:pt>
                <c:pt idx="3556">
                  <c:v>05/04/2023 09:44</c:v>
                </c:pt>
                <c:pt idx="3557">
                  <c:v>05/04/2023 09:44</c:v>
                </c:pt>
                <c:pt idx="3558">
                  <c:v>05/04/2023 09:44</c:v>
                </c:pt>
                <c:pt idx="3559">
                  <c:v>05/04/2023 09:44</c:v>
                </c:pt>
                <c:pt idx="3560">
                  <c:v>05/04/2023 09:44</c:v>
                </c:pt>
                <c:pt idx="3561">
                  <c:v>05/04/2023 09:44</c:v>
                </c:pt>
                <c:pt idx="3562">
                  <c:v>05/04/2023 09:44</c:v>
                </c:pt>
                <c:pt idx="3563">
                  <c:v>05/04/2023 09:44</c:v>
                </c:pt>
                <c:pt idx="3564">
                  <c:v>05/04/2023 09:44</c:v>
                </c:pt>
                <c:pt idx="3565">
                  <c:v>05/04/2023 09:44</c:v>
                </c:pt>
                <c:pt idx="3566">
                  <c:v>05/04/2023 09:44</c:v>
                </c:pt>
                <c:pt idx="3567">
                  <c:v>05/04/2023 09:44</c:v>
                </c:pt>
                <c:pt idx="3568">
                  <c:v>05/04/2023 09:44</c:v>
                </c:pt>
                <c:pt idx="3569">
                  <c:v>05/04/2023 09:44</c:v>
                </c:pt>
                <c:pt idx="3570">
                  <c:v>05/04/2023 09:44</c:v>
                </c:pt>
                <c:pt idx="3571">
                  <c:v>05/04/2023 09:44</c:v>
                </c:pt>
                <c:pt idx="3572">
                  <c:v>05/04/2023 09:44</c:v>
                </c:pt>
                <c:pt idx="3573">
                  <c:v>05/04/2023 09:44</c:v>
                </c:pt>
                <c:pt idx="3574">
                  <c:v>05/04/2023 09:44</c:v>
                </c:pt>
                <c:pt idx="3575">
                  <c:v>05/04/2023 09:44</c:v>
                </c:pt>
                <c:pt idx="3576">
                  <c:v>05/04/2023 09:44</c:v>
                </c:pt>
                <c:pt idx="3577">
                  <c:v>05/04/2023 09:44</c:v>
                </c:pt>
                <c:pt idx="3578">
                  <c:v>05/04/2023 09:44</c:v>
                </c:pt>
                <c:pt idx="3579">
                  <c:v>05/04/2023 09:44</c:v>
                </c:pt>
                <c:pt idx="3580">
                  <c:v>05/04/2023 09:45</c:v>
                </c:pt>
                <c:pt idx="3581">
                  <c:v>05/04/2023 09:45</c:v>
                </c:pt>
                <c:pt idx="3582">
                  <c:v>05/04/2023 09:45</c:v>
                </c:pt>
                <c:pt idx="3583">
                  <c:v>05/04/2023 09:45</c:v>
                </c:pt>
                <c:pt idx="3584">
                  <c:v>05/04/2023 09:45</c:v>
                </c:pt>
                <c:pt idx="3585">
                  <c:v>05/04/2023 09:45</c:v>
                </c:pt>
                <c:pt idx="3586">
                  <c:v>05/04/2023 09:45</c:v>
                </c:pt>
                <c:pt idx="3587">
                  <c:v>05/04/2023 09:45</c:v>
                </c:pt>
                <c:pt idx="3588">
                  <c:v>05/04/2023 09:45</c:v>
                </c:pt>
                <c:pt idx="3589">
                  <c:v>05/04/2023 09:45</c:v>
                </c:pt>
                <c:pt idx="3590">
                  <c:v>05/04/2023 09:45</c:v>
                </c:pt>
                <c:pt idx="3591">
                  <c:v>05/04/2023 09:45</c:v>
                </c:pt>
                <c:pt idx="3592">
                  <c:v>05/04/2023 09:45</c:v>
                </c:pt>
                <c:pt idx="3593">
                  <c:v>05/04/2023 09:45</c:v>
                </c:pt>
                <c:pt idx="3594">
                  <c:v>05/04/2023 09:45</c:v>
                </c:pt>
                <c:pt idx="3595">
                  <c:v>05/04/2023 09:45</c:v>
                </c:pt>
                <c:pt idx="3596">
                  <c:v>05/04/2023 09:45</c:v>
                </c:pt>
                <c:pt idx="3597">
                  <c:v>05/04/2023 09:45</c:v>
                </c:pt>
                <c:pt idx="3598">
                  <c:v>05/04/2023 09:45</c:v>
                </c:pt>
                <c:pt idx="3599">
                  <c:v>05/04/2023 09:45</c:v>
                </c:pt>
                <c:pt idx="3600">
                  <c:v>05/04/2023 09:45</c:v>
                </c:pt>
                <c:pt idx="3601">
                  <c:v>05/04/2023 09:45</c:v>
                </c:pt>
                <c:pt idx="3602">
                  <c:v>05/04/2023 09:45</c:v>
                </c:pt>
                <c:pt idx="3603">
                  <c:v>05/04/2023 09:45</c:v>
                </c:pt>
                <c:pt idx="3604">
                  <c:v>05/04/2023 09:45</c:v>
                </c:pt>
                <c:pt idx="3605">
                  <c:v>05/04/2023 09:45</c:v>
                </c:pt>
                <c:pt idx="3606">
                  <c:v>05/04/2023 09:45</c:v>
                </c:pt>
                <c:pt idx="3607">
                  <c:v>05/04/2023 09:45</c:v>
                </c:pt>
                <c:pt idx="3608">
                  <c:v>05/04/2023 09:45</c:v>
                </c:pt>
                <c:pt idx="3609">
                  <c:v>05/04/2023 09:45</c:v>
                </c:pt>
                <c:pt idx="3610">
                  <c:v>05/04/2023 09:45</c:v>
                </c:pt>
                <c:pt idx="3611">
                  <c:v>05/04/2023 09:45</c:v>
                </c:pt>
                <c:pt idx="3612">
                  <c:v>05/04/2023 09:45</c:v>
                </c:pt>
                <c:pt idx="3613">
                  <c:v>05/04/2023 09:45</c:v>
                </c:pt>
                <c:pt idx="3614">
                  <c:v>05/04/2023 09:45</c:v>
                </c:pt>
                <c:pt idx="3615">
                  <c:v>05/04/2023 09:45</c:v>
                </c:pt>
                <c:pt idx="3616">
                  <c:v>05/04/2023 09:45</c:v>
                </c:pt>
                <c:pt idx="3617">
                  <c:v>05/04/2023 09:45</c:v>
                </c:pt>
                <c:pt idx="3618">
                  <c:v>05/04/2023 09:45</c:v>
                </c:pt>
                <c:pt idx="3619">
                  <c:v>05/04/2023 09:45</c:v>
                </c:pt>
                <c:pt idx="3620">
                  <c:v>05/04/2023 09:45</c:v>
                </c:pt>
                <c:pt idx="3621">
                  <c:v>05/04/2023 09:45</c:v>
                </c:pt>
                <c:pt idx="3622">
                  <c:v>05/04/2023 09:45</c:v>
                </c:pt>
                <c:pt idx="3623">
                  <c:v>05/04/2023 09:45</c:v>
                </c:pt>
                <c:pt idx="3624">
                  <c:v>05/04/2023 09:45</c:v>
                </c:pt>
                <c:pt idx="3625">
                  <c:v>05/04/2023 09:45</c:v>
                </c:pt>
                <c:pt idx="3626">
                  <c:v>05/04/2023 09:45</c:v>
                </c:pt>
                <c:pt idx="3627">
                  <c:v>05/04/2023 09:45</c:v>
                </c:pt>
                <c:pt idx="3628">
                  <c:v>05/04/2023 09:45</c:v>
                </c:pt>
                <c:pt idx="3629">
                  <c:v>05/04/2023 09:45</c:v>
                </c:pt>
                <c:pt idx="3630">
                  <c:v>05/04/2023 09:45</c:v>
                </c:pt>
                <c:pt idx="3631">
                  <c:v>05/04/2023 09:45</c:v>
                </c:pt>
                <c:pt idx="3632">
                  <c:v>05/04/2023 09:45</c:v>
                </c:pt>
                <c:pt idx="3633">
                  <c:v>05/04/2023 09:45</c:v>
                </c:pt>
                <c:pt idx="3634">
                  <c:v>05/04/2023 09:45</c:v>
                </c:pt>
                <c:pt idx="3635">
                  <c:v>05/04/2023 09:45</c:v>
                </c:pt>
                <c:pt idx="3636">
                  <c:v>05/04/2023 09:45</c:v>
                </c:pt>
                <c:pt idx="3637">
                  <c:v>05/04/2023 09:45</c:v>
                </c:pt>
                <c:pt idx="3638">
                  <c:v>05/04/2023 09:45</c:v>
                </c:pt>
                <c:pt idx="3639">
                  <c:v>05/04/2023 09:46</c:v>
                </c:pt>
                <c:pt idx="3640">
                  <c:v>05/04/2023 09:46</c:v>
                </c:pt>
                <c:pt idx="3641">
                  <c:v>05/04/2023 09:46</c:v>
                </c:pt>
                <c:pt idx="3642">
                  <c:v>05/04/2023 09:46</c:v>
                </c:pt>
                <c:pt idx="3643">
                  <c:v>05/04/2023 09:46</c:v>
                </c:pt>
                <c:pt idx="3644">
                  <c:v>05/04/2023 09:46</c:v>
                </c:pt>
                <c:pt idx="3645">
                  <c:v>05/04/2023 09:46</c:v>
                </c:pt>
                <c:pt idx="3646">
                  <c:v>05/04/2023 09:46</c:v>
                </c:pt>
                <c:pt idx="3647">
                  <c:v>05/04/2023 09:46</c:v>
                </c:pt>
                <c:pt idx="3648">
                  <c:v>05/04/2023 09:46</c:v>
                </c:pt>
                <c:pt idx="3649">
                  <c:v>05/04/2023 09:46</c:v>
                </c:pt>
                <c:pt idx="3650">
                  <c:v>05/04/2023 09:46</c:v>
                </c:pt>
                <c:pt idx="3651">
                  <c:v>05/04/2023 09:46</c:v>
                </c:pt>
                <c:pt idx="3652">
                  <c:v>05/04/2023 09:46</c:v>
                </c:pt>
                <c:pt idx="3653">
                  <c:v>05/04/2023 09:46</c:v>
                </c:pt>
                <c:pt idx="3654">
                  <c:v>05/04/2023 09:46</c:v>
                </c:pt>
                <c:pt idx="3655">
                  <c:v>05/04/2023 09:46</c:v>
                </c:pt>
                <c:pt idx="3656">
                  <c:v>05/04/2023 09:46</c:v>
                </c:pt>
                <c:pt idx="3657">
                  <c:v>05/04/2023 09:46</c:v>
                </c:pt>
                <c:pt idx="3658">
                  <c:v>05/04/2023 09:46</c:v>
                </c:pt>
                <c:pt idx="3659">
                  <c:v>05/04/2023 09:46</c:v>
                </c:pt>
                <c:pt idx="3660">
                  <c:v>05/04/2023 09:46</c:v>
                </c:pt>
                <c:pt idx="3661">
                  <c:v>05/04/2023 09:46</c:v>
                </c:pt>
                <c:pt idx="3662">
                  <c:v>05/04/2023 09:46</c:v>
                </c:pt>
                <c:pt idx="3663">
                  <c:v>05/04/2023 09:46</c:v>
                </c:pt>
                <c:pt idx="3664">
                  <c:v>05/04/2023 09:46</c:v>
                </c:pt>
                <c:pt idx="3665">
                  <c:v>05/04/2023 09:46</c:v>
                </c:pt>
                <c:pt idx="3666">
                  <c:v>05/04/2023 09:46</c:v>
                </c:pt>
                <c:pt idx="3667">
                  <c:v>05/04/2023 09:46</c:v>
                </c:pt>
                <c:pt idx="3668">
                  <c:v>05/04/2023 09:46</c:v>
                </c:pt>
                <c:pt idx="3669">
                  <c:v>05/04/2023 09:46</c:v>
                </c:pt>
                <c:pt idx="3670">
                  <c:v>05/04/2023 09:46</c:v>
                </c:pt>
                <c:pt idx="3671">
                  <c:v>05/04/2023 09:46</c:v>
                </c:pt>
                <c:pt idx="3672">
                  <c:v>05/04/2023 09:46</c:v>
                </c:pt>
                <c:pt idx="3673">
                  <c:v>05/04/2023 09:46</c:v>
                </c:pt>
                <c:pt idx="3674">
                  <c:v>05/04/2023 09:46</c:v>
                </c:pt>
                <c:pt idx="3675">
                  <c:v>05/04/2023 09:46</c:v>
                </c:pt>
                <c:pt idx="3676">
                  <c:v>05/04/2023 09:46</c:v>
                </c:pt>
                <c:pt idx="3677">
                  <c:v>05/04/2023 09:46</c:v>
                </c:pt>
                <c:pt idx="3678">
                  <c:v>05/04/2023 09:46</c:v>
                </c:pt>
                <c:pt idx="3679">
                  <c:v>05/04/2023 09:46</c:v>
                </c:pt>
                <c:pt idx="3680">
                  <c:v>05/04/2023 09:46</c:v>
                </c:pt>
                <c:pt idx="3681">
                  <c:v>05/04/2023 09:46</c:v>
                </c:pt>
                <c:pt idx="3682">
                  <c:v>05/04/2023 09:46</c:v>
                </c:pt>
                <c:pt idx="3683">
                  <c:v>05/04/2023 09:46</c:v>
                </c:pt>
                <c:pt idx="3684">
                  <c:v>05/04/2023 09:46</c:v>
                </c:pt>
                <c:pt idx="3685">
                  <c:v>05/04/2023 09:46</c:v>
                </c:pt>
                <c:pt idx="3686">
                  <c:v>05/04/2023 09:46</c:v>
                </c:pt>
                <c:pt idx="3687">
                  <c:v>05/04/2023 09:46</c:v>
                </c:pt>
                <c:pt idx="3688">
                  <c:v>05/04/2023 09:46</c:v>
                </c:pt>
                <c:pt idx="3689">
                  <c:v>05/04/2023 09:46</c:v>
                </c:pt>
                <c:pt idx="3690">
                  <c:v>05/04/2023 09:46</c:v>
                </c:pt>
                <c:pt idx="3691">
                  <c:v>05/04/2023 09:46</c:v>
                </c:pt>
                <c:pt idx="3692">
                  <c:v>05/04/2023 09:46</c:v>
                </c:pt>
                <c:pt idx="3693">
                  <c:v>05/04/2023 09:46</c:v>
                </c:pt>
                <c:pt idx="3694">
                  <c:v>05/04/2023 09:46</c:v>
                </c:pt>
                <c:pt idx="3695">
                  <c:v>05/04/2023 09:46</c:v>
                </c:pt>
                <c:pt idx="3696">
                  <c:v>05/04/2023 09:46</c:v>
                </c:pt>
                <c:pt idx="3697">
                  <c:v>05/04/2023 09:46</c:v>
                </c:pt>
                <c:pt idx="3698">
                  <c:v>05/04/2023 09:46</c:v>
                </c:pt>
                <c:pt idx="3699">
                  <c:v>05/04/2023 09:47</c:v>
                </c:pt>
                <c:pt idx="3700">
                  <c:v>05/04/2023 09:47</c:v>
                </c:pt>
                <c:pt idx="3701">
                  <c:v>05/04/2023 09:47</c:v>
                </c:pt>
                <c:pt idx="3702">
                  <c:v>05/04/2023 09:47</c:v>
                </c:pt>
                <c:pt idx="3703">
                  <c:v>05/04/2023 09:47</c:v>
                </c:pt>
                <c:pt idx="3704">
                  <c:v>05/04/2023 09:47</c:v>
                </c:pt>
                <c:pt idx="3705">
                  <c:v>05/04/2023 09:47</c:v>
                </c:pt>
                <c:pt idx="3706">
                  <c:v>05/04/2023 09:47</c:v>
                </c:pt>
                <c:pt idx="3707">
                  <c:v>05/04/2023 09:47</c:v>
                </c:pt>
                <c:pt idx="3708">
                  <c:v>05/04/2023 09:47</c:v>
                </c:pt>
                <c:pt idx="3709">
                  <c:v>05/04/2023 09:47</c:v>
                </c:pt>
                <c:pt idx="3710">
                  <c:v>05/04/2023 09:47</c:v>
                </c:pt>
                <c:pt idx="3711">
                  <c:v>05/04/2023 09:47</c:v>
                </c:pt>
                <c:pt idx="3712">
                  <c:v>05/04/2023 09:47</c:v>
                </c:pt>
                <c:pt idx="3713">
                  <c:v>05/04/2023 09:47</c:v>
                </c:pt>
                <c:pt idx="3714">
                  <c:v>05/04/2023 09:47</c:v>
                </c:pt>
                <c:pt idx="3715">
                  <c:v>05/04/2023 09:47</c:v>
                </c:pt>
                <c:pt idx="3716">
                  <c:v>05/04/2023 09:47</c:v>
                </c:pt>
                <c:pt idx="3717">
                  <c:v>05/04/2023 09:47</c:v>
                </c:pt>
                <c:pt idx="3718">
                  <c:v>05/04/2023 09:47</c:v>
                </c:pt>
                <c:pt idx="3719">
                  <c:v>05/04/2023 09:47</c:v>
                </c:pt>
                <c:pt idx="3720">
                  <c:v>05/04/2023 09:47</c:v>
                </c:pt>
                <c:pt idx="3721">
                  <c:v>05/04/2023 09:47</c:v>
                </c:pt>
                <c:pt idx="3722">
                  <c:v>05/04/2023 09:47</c:v>
                </c:pt>
                <c:pt idx="3723">
                  <c:v>05/04/2023 09:47</c:v>
                </c:pt>
                <c:pt idx="3724">
                  <c:v>05/04/2023 09:47</c:v>
                </c:pt>
                <c:pt idx="3725">
                  <c:v>05/04/2023 09:47</c:v>
                </c:pt>
                <c:pt idx="3726">
                  <c:v>05/04/2023 09:47</c:v>
                </c:pt>
                <c:pt idx="3727">
                  <c:v>05/04/2023 09:47</c:v>
                </c:pt>
                <c:pt idx="3728">
                  <c:v>05/04/2023 09:47</c:v>
                </c:pt>
                <c:pt idx="3729">
                  <c:v>05/04/2023 09:47</c:v>
                </c:pt>
                <c:pt idx="3730">
                  <c:v>05/04/2023 09:47</c:v>
                </c:pt>
                <c:pt idx="3731">
                  <c:v>05/04/2023 09:47</c:v>
                </c:pt>
                <c:pt idx="3732">
                  <c:v>05/04/2023 09:47</c:v>
                </c:pt>
                <c:pt idx="3733">
                  <c:v>05/04/2023 09:47</c:v>
                </c:pt>
                <c:pt idx="3734">
                  <c:v>05/04/2023 09:47</c:v>
                </c:pt>
                <c:pt idx="3735">
                  <c:v>05/04/2023 09:47</c:v>
                </c:pt>
                <c:pt idx="3736">
                  <c:v>05/04/2023 09:47</c:v>
                </c:pt>
                <c:pt idx="3737">
                  <c:v>05/04/2023 09:47</c:v>
                </c:pt>
                <c:pt idx="3738">
                  <c:v>05/04/2023 09:47</c:v>
                </c:pt>
                <c:pt idx="3739">
                  <c:v>05/04/2023 09:47</c:v>
                </c:pt>
                <c:pt idx="3740">
                  <c:v>05/04/2023 09:47</c:v>
                </c:pt>
                <c:pt idx="3741">
                  <c:v>05/04/2023 09:47</c:v>
                </c:pt>
                <c:pt idx="3742">
                  <c:v>05/04/2023 09:47</c:v>
                </c:pt>
                <c:pt idx="3743">
                  <c:v>05/04/2023 09:47</c:v>
                </c:pt>
                <c:pt idx="3744">
                  <c:v>05/04/2023 09:47</c:v>
                </c:pt>
                <c:pt idx="3745">
                  <c:v>05/04/2023 09:47</c:v>
                </c:pt>
                <c:pt idx="3746">
                  <c:v>05/04/2023 09:47</c:v>
                </c:pt>
                <c:pt idx="3747">
                  <c:v>05/04/2023 09:47</c:v>
                </c:pt>
                <c:pt idx="3748">
                  <c:v>05/04/2023 09:47</c:v>
                </c:pt>
                <c:pt idx="3749">
                  <c:v>05/04/2023 09:47</c:v>
                </c:pt>
                <c:pt idx="3750">
                  <c:v>05/04/2023 09:47</c:v>
                </c:pt>
                <c:pt idx="3751">
                  <c:v>05/04/2023 09:47</c:v>
                </c:pt>
                <c:pt idx="3752">
                  <c:v>05/04/2023 09:47</c:v>
                </c:pt>
                <c:pt idx="3753">
                  <c:v>05/04/2023 09:47</c:v>
                </c:pt>
                <c:pt idx="3754">
                  <c:v>05/04/2023 09:47</c:v>
                </c:pt>
                <c:pt idx="3755">
                  <c:v>05/04/2023 09:47</c:v>
                </c:pt>
                <c:pt idx="3756">
                  <c:v>05/04/2023 09:47</c:v>
                </c:pt>
                <c:pt idx="3757">
                  <c:v>05/04/2023 09:47</c:v>
                </c:pt>
                <c:pt idx="3758">
                  <c:v>05/04/2023 09:47</c:v>
                </c:pt>
                <c:pt idx="3759">
                  <c:v>05/04/2023 09:48</c:v>
                </c:pt>
                <c:pt idx="3760">
                  <c:v>05/04/2023 09:48</c:v>
                </c:pt>
                <c:pt idx="3761">
                  <c:v>05/04/2023 09:48</c:v>
                </c:pt>
                <c:pt idx="3762">
                  <c:v>05/04/2023 09:48</c:v>
                </c:pt>
                <c:pt idx="3763">
                  <c:v>05/04/2023 09:48</c:v>
                </c:pt>
                <c:pt idx="3764">
                  <c:v>05/04/2023 09:48</c:v>
                </c:pt>
                <c:pt idx="3765">
                  <c:v>05/04/2023 09:48</c:v>
                </c:pt>
                <c:pt idx="3766">
                  <c:v>05/04/2023 09:48</c:v>
                </c:pt>
                <c:pt idx="3767">
                  <c:v>05/04/2023 09:48</c:v>
                </c:pt>
                <c:pt idx="3768">
                  <c:v>05/04/2023 09:48</c:v>
                </c:pt>
                <c:pt idx="3769">
                  <c:v>05/04/2023 09:48</c:v>
                </c:pt>
                <c:pt idx="3770">
                  <c:v>05/04/2023 09:48</c:v>
                </c:pt>
                <c:pt idx="3771">
                  <c:v>05/04/2023 09:48</c:v>
                </c:pt>
                <c:pt idx="3772">
                  <c:v>05/04/2023 09:48</c:v>
                </c:pt>
                <c:pt idx="3773">
                  <c:v>05/04/2023 09:48</c:v>
                </c:pt>
                <c:pt idx="3774">
                  <c:v>05/04/2023 09:48</c:v>
                </c:pt>
                <c:pt idx="3775">
                  <c:v>05/04/2023 09:48</c:v>
                </c:pt>
                <c:pt idx="3776">
                  <c:v>05/04/2023 09:48</c:v>
                </c:pt>
                <c:pt idx="3777">
                  <c:v>05/04/2023 09:48</c:v>
                </c:pt>
                <c:pt idx="3778">
                  <c:v>05/04/2023 09:48</c:v>
                </c:pt>
                <c:pt idx="3779">
                  <c:v>05/04/2023 09:48</c:v>
                </c:pt>
                <c:pt idx="3780">
                  <c:v>05/04/2023 09:48</c:v>
                </c:pt>
                <c:pt idx="3781">
                  <c:v>05/04/2023 09:48</c:v>
                </c:pt>
                <c:pt idx="3782">
                  <c:v>05/04/2023 09:48</c:v>
                </c:pt>
                <c:pt idx="3783">
                  <c:v>05/04/2023 09:48</c:v>
                </c:pt>
                <c:pt idx="3784">
                  <c:v>05/04/2023 09:48</c:v>
                </c:pt>
                <c:pt idx="3785">
                  <c:v>05/04/2023 09:48</c:v>
                </c:pt>
                <c:pt idx="3786">
                  <c:v>05/04/2023 09:48</c:v>
                </c:pt>
                <c:pt idx="3787">
                  <c:v>05/04/2023 09:48</c:v>
                </c:pt>
                <c:pt idx="3788">
                  <c:v>05/04/2023 09:48</c:v>
                </c:pt>
                <c:pt idx="3789">
                  <c:v>05/04/2023 09:48</c:v>
                </c:pt>
                <c:pt idx="3790">
                  <c:v>05/04/2023 09:48</c:v>
                </c:pt>
                <c:pt idx="3791">
                  <c:v>05/04/2023 09:48</c:v>
                </c:pt>
                <c:pt idx="3792">
                  <c:v>05/04/2023 09:48</c:v>
                </c:pt>
                <c:pt idx="3793">
                  <c:v>05/04/2023 09:48</c:v>
                </c:pt>
                <c:pt idx="3794">
                  <c:v>05/04/2023 09:48</c:v>
                </c:pt>
                <c:pt idx="3795">
                  <c:v>05/04/2023 09:48</c:v>
                </c:pt>
                <c:pt idx="3796">
                  <c:v>05/04/2023 09:48</c:v>
                </c:pt>
                <c:pt idx="3797">
                  <c:v>05/04/2023 09:48</c:v>
                </c:pt>
                <c:pt idx="3798">
                  <c:v>05/04/2023 09:48</c:v>
                </c:pt>
                <c:pt idx="3799">
                  <c:v>05/04/2023 09:48</c:v>
                </c:pt>
                <c:pt idx="3800">
                  <c:v>05/04/2023 09:48</c:v>
                </c:pt>
                <c:pt idx="3801">
                  <c:v>05/04/2023 09:48</c:v>
                </c:pt>
                <c:pt idx="3802">
                  <c:v>05/04/2023 09:48</c:v>
                </c:pt>
                <c:pt idx="3803">
                  <c:v>05/04/2023 09:48</c:v>
                </c:pt>
                <c:pt idx="3804">
                  <c:v>05/04/2023 09:48</c:v>
                </c:pt>
                <c:pt idx="3805">
                  <c:v>05/04/2023 09:48</c:v>
                </c:pt>
                <c:pt idx="3806">
                  <c:v>05/04/2023 09:48</c:v>
                </c:pt>
                <c:pt idx="3807">
                  <c:v>05/04/2023 09:48</c:v>
                </c:pt>
                <c:pt idx="3808">
                  <c:v>05/04/2023 09:48</c:v>
                </c:pt>
                <c:pt idx="3809">
                  <c:v>05/04/2023 09:48</c:v>
                </c:pt>
                <c:pt idx="3810">
                  <c:v>05/04/2023 09:48</c:v>
                </c:pt>
                <c:pt idx="3811">
                  <c:v>05/04/2023 09:48</c:v>
                </c:pt>
                <c:pt idx="3812">
                  <c:v>05/04/2023 09:48</c:v>
                </c:pt>
                <c:pt idx="3813">
                  <c:v>05/04/2023 09:48</c:v>
                </c:pt>
                <c:pt idx="3814">
                  <c:v>05/04/2023 09:48</c:v>
                </c:pt>
                <c:pt idx="3815">
                  <c:v>05/04/2023 09:48</c:v>
                </c:pt>
                <c:pt idx="3816">
                  <c:v>05/04/2023 09:48</c:v>
                </c:pt>
                <c:pt idx="3817">
                  <c:v>05/04/2023 09:48</c:v>
                </c:pt>
                <c:pt idx="3818">
                  <c:v>05/04/2023 09:49</c:v>
                </c:pt>
                <c:pt idx="3819">
                  <c:v>05/04/2023 09:49</c:v>
                </c:pt>
                <c:pt idx="3820">
                  <c:v>05/04/2023 09:49</c:v>
                </c:pt>
                <c:pt idx="3821">
                  <c:v>05/04/2023 09:49</c:v>
                </c:pt>
                <c:pt idx="3822">
                  <c:v>05/04/2023 09:49</c:v>
                </c:pt>
                <c:pt idx="3823">
                  <c:v>05/04/2023 09:49</c:v>
                </c:pt>
                <c:pt idx="3824">
                  <c:v>05/04/2023 09:49</c:v>
                </c:pt>
                <c:pt idx="3825">
                  <c:v>05/04/2023 09:49</c:v>
                </c:pt>
                <c:pt idx="3826">
                  <c:v>05/04/2023 09:49</c:v>
                </c:pt>
                <c:pt idx="3827">
                  <c:v>05/04/2023 09:49</c:v>
                </c:pt>
                <c:pt idx="3828">
                  <c:v>05/04/2023 09:49</c:v>
                </c:pt>
                <c:pt idx="3829">
                  <c:v>05/04/2023 09:49</c:v>
                </c:pt>
                <c:pt idx="3830">
                  <c:v>05/04/2023 09:49</c:v>
                </c:pt>
                <c:pt idx="3831">
                  <c:v>05/04/2023 09:49</c:v>
                </c:pt>
                <c:pt idx="3832">
                  <c:v>05/04/2023 09:49</c:v>
                </c:pt>
                <c:pt idx="3833">
                  <c:v>05/04/2023 09:49</c:v>
                </c:pt>
                <c:pt idx="3834">
                  <c:v>05/04/2023 09:49</c:v>
                </c:pt>
                <c:pt idx="3835">
                  <c:v>05/04/2023 09:49</c:v>
                </c:pt>
                <c:pt idx="3836">
                  <c:v>05/04/2023 09:49</c:v>
                </c:pt>
                <c:pt idx="3837">
                  <c:v>05/04/2023 09:49</c:v>
                </c:pt>
                <c:pt idx="3838">
                  <c:v>05/04/2023 09:49</c:v>
                </c:pt>
                <c:pt idx="3839">
                  <c:v>05/04/2023 09:49</c:v>
                </c:pt>
                <c:pt idx="3840">
                  <c:v>05/04/2023 09:49</c:v>
                </c:pt>
                <c:pt idx="3841">
                  <c:v>05/04/2023 09:49</c:v>
                </c:pt>
                <c:pt idx="3842">
                  <c:v>05/04/2023 09:49</c:v>
                </c:pt>
                <c:pt idx="3843">
                  <c:v>05/04/2023 09:49</c:v>
                </c:pt>
                <c:pt idx="3844">
                  <c:v>05/04/2023 09:49</c:v>
                </c:pt>
                <c:pt idx="3845">
                  <c:v>05/04/2023 09:49</c:v>
                </c:pt>
                <c:pt idx="3846">
                  <c:v>05/04/2023 09:49</c:v>
                </c:pt>
                <c:pt idx="3847">
                  <c:v>05/04/2023 09:49</c:v>
                </c:pt>
                <c:pt idx="3848">
                  <c:v>05/04/2023 09:49</c:v>
                </c:pt>
                <c:pt idx="3849">
                  <c:v>05/04/2023 09:49</c:v>
                </c:pt>
                <c:pt idx="3850">
                  <c:v>05/04/2023 09:49</c:v>
                </c:pt>
                <c:pt idx="3851">
                  <c:v>05/04/2023 09:49</c:v>
                </c:pt>
                <c:pt idx="3852">
                  <c:v>05/04/2023 09:49</c:v>
                </c:pt>
                <c:pt idx="3853">
                  <c:v>05/04/2023 09:49</c:v>
                </c:pt>
                <c:pt idx="3854">
                  <c:v>05/04/2023 09:49</c:v>
                </c:pt>
                <c:pt idx="3855">
                  <c:v>05/04/2023 09:49</c:v>
                </c:pt>
                <c:pt idx="3856">
                  <c:v>05/04/2023 09:49</c:v>
                </c:pt>
                <c:pt idx="3857">
                  <c:v>05/04/2023 09:49</c:v>
                </c:pt>
                <c:pt idx="3858">
                  <c:v>05/04/2023 09:49</c:v>
                </c:pt>
                <c:pt idx="3859">
                  <c:v>05/04/2023 09:49</c:v>
                </c:pt>
                <c:pt idx="3860">
                  <c:v>05/04/2023 09:49</c:v>
                </c:pt>
                <c:pt idx="3861">
                  <c:v>05/04/2023 09:49</c:v>
                </c:pt>
                <c:pt idx="3862">
                  <c:v>05/04/2023 09:49</c:v>
                </c:pt>
                <c:pt idx="3863">
                  <c:v>05/04/2023 09:49</c:v>
                </c:pt>
                <c:pt idx="3864">
                  <c:v>05/04/2023 09:49</c:v>
                </c:pt>
                <c:pt idx="3865">
                  <c:v>05/04/2023 09:49</c:v>
                </c:pt>
                <c:pt idx="3866">
                  <c:v>05/04/2023 09:49</c:v>
                </c:pt>
                <c:pt idx="3867">
                  <c:v>05/04/2023 09:49</c:v>
                </c:pt>
                <c:pt idx="3868">
                  <c:v>05/04/2023 09:49</c:v>
                </c:pt>
                <c:pt idx="3869">
                  <c:v>05/04/2023 09:49</c:v>
                </c:pt>
                <c:pt idx="3870">
                  <c:v>05/04/2023 09:49</c:v>
                </c:pt>
                <c:pt idx="3871">
                  <c:v>05/04/2023 09:49</c:v>
                </c:pt>
                <c:pt idx="3872">
                  <c:v>05/04/2023 09:49</c:v>
                </c:pt>
                <c:pt idx="3873">
                  <c:v>05/04/2023 09:49</c:v>
                </c:pt>
                <c:pt idx="3874">
                  <c:v>05/04/2023 09:49</c:v>
                </c:pt>
                <c:pt idx="3875">
                  <c:v>05/04/2023 09:49</c:v>
                </c:pt>
                <c:pt idx="3876">
                  <c:v>05/04/2023 09:49</c:v>
                </c:pt>
                <c:pt idx="3877">
                  <c:v>05/04/2023 09:49</c:v>
                </c:pt>
                <c:pt idx="3878">
                  <c:v>05/04/2023 09:50</c:v>
                </c:pt>
                <c:pt idx="3879">
                  <c:v>05/04/2023 09:50</c:v>
                </c:pt>
                <c:pt idx="3880">
                  <c:v>05/04/2023 09:50</c:v>
                </c:pt>
                <c:pt idx="3881">
                  <c:v>05/04/2023 09:50</c:v>
                </c:pt>
                <c:pt idx="3882">
                  <c:v>05/04/2023 09:50</c:v>
                </c:pt>
                <c:pt idx="3883">
                  <c:v>05/04/2023 09:50</c:v>
                </c:pt>
                <c:pt idx="3884">
                  <c:v>05/04/2023 09:50</c:v>
                </c:pt>
                <c:pt idx="3885">
                  <c:v>05/04/2023 09:50</c:v>
                </c:pt>
                <c:pt idx="3886">
                  <c:v>05/04/2023 09:50</c:v>
                </c:pt>
                <c:pt idx="3887">
                  <c:v>05/04/2023 09:50</c:v>
                </c:pt>
                <c:pt idx="3888">
                  <c:v>05/04/2023 09:50</c:v>
                </c:pt>
                <c:pt idx="3889">
                  <c:v>05/04/2023 09:50</c:v>
                </c:pt>
                <c:pt idx="3890">
                  <c:v>05/04/2023 09:50</c:v>
                </c:pt>
                <c:pt idx="3891">
                  <c:v>05/04/2023 09:50</c:v>
                </c:pt>
                <c:pt idx="3892">
                  <c:v>05/04/2023 09:50</c:v>
                </c:pt>
                <c:pt idx="3893">
                  <c:v>05/04/2023 09:50</c:v>
                </c:pt>
                <c:pt idx="3894">
                  <c:v>05/04/2023 09:50</c:v>
                </c:pt>
                <c:pt idx="3895">
                  <c:v>05/04/2023 09:50</c:v>
                </c:pt>
                <c:pt idx="3896">
                  <c:v>05/04/2023 09:50</c:v>
                </c:pt>
                <c:pt idx="3897">
                  <c:v>05/04/2023 09:50</c:v>
                </c:pt>
                <c:pt idx="3898">
                  <c:v>05/04/2023 09:50</c:v>
                </c:pt>
                <c:pt idx="3899">
                  <c:v>05/04/2023 09:50</c:v>
                </c:pt>
                <c:pt idx="3900">
                  <c:v>05/04/2023 09:50</c:v>
                </c:pt>
                <c:pt idx="3901">
                  <c:v>05/04/2023 09:50</c:v>
                </c:pt>
                <c:pt idx="3902">
                  <c:v>05/04/2023 09:50</c:v>
                </c:pt>
                <c:pt idx="3903">
                  <c:v>05/04/2023 09:50</c:v>
                </c:pt>
                <c:pt idx="3904">
                  <c:v>05/04/2023 09:50</c:v>
                </c:pt>
                <c:pt idx="3905">
                  <c:v>05/04/2023 09:50</c:v>
                </c:pt>
                <c:pt idx="3906">
                  <c:v>05/04/2023 09:50</c:v>
                </c:pt>
                <c:pt idx="3907">
                  <c:v>05/04/2023 09:50</c:v>
                </c:pt>
                <c:pt idx="3908">
                  <c:v>05/04/2023 09:50</c:v>
                </c:pt>
                <c:pt idx="3909">
                  <c:v>05/04/2023 09:50</c:v>
                </c:pt>
                <c:pt idx="3910">
                  <c:v>05/04/2023 09:50</c:v>
                </c:pt>
                <c:pt idx="3911">
                  <c:v>05/04/2023 09:50</c:v>
                </c:pt>
                <c:pt idx="3912">
                  <c:v>05/04/2023 09:50</c:v>
                </c:pt>
                <c:pt idx="3913">
                  <c:v>05/04/2023 09:50</c:v>
                </c:pt>
                <c:pt idx="3914">
                  <c:v>05/04/2023 09:50</c:v>
                </c:pt>
                <c:pt idx="3915">
                  <c:v>05/04/2023 09:50</c:v>
                </c:pt>
                <c:pt idx="3916">
                  <c:v>05/04/2023 09:50</c:v>
                </c:pt>
                <c:pt idx="3917">
                  <c:v>05/04/2023 09:50</c:v>
                </c:pt>
                <c:pt idx="3918">
                  <c:v>05/04/2023 09:50</c:v>
                </c:pt>
                <c:pt idx="3919">
                  <c:v>05/04/2023 09:50</c:v>
                </c:pt>
                <c:pt idx="3920">
                  <c:v>05/04/2023 09:50</c:v>
                </c:pt>
                <c:pt idx="3921">
                  <c:v>05/04/2023 09:50</c:v>
                </c:pt>
                <c:pt idx="3922">
                  <c:v>05/04/2023 09:50</c:v>
                </c:pt>
                <c:pt idx="3923">
                  <c:v>05/04/2023 09:50</c:v>
                </c:pt>
                <c:pt idx="3924">
                  <c:v>05/04/2023 09:50</c:v>
                </c:pt>
                <c:pt idx="3925">
                  <c:v>05/04/2023 09:50</c:v>
                </c:pt>
                <c:pt idx="3926">
                  <c:v>05/04/2023 09:50</c:v>
                </c:pt>
                <c:pt idx="3927">
                  <c:v>05/04/2023 09:50</c:v>
                </c:pt>
                <c:pt idx="3928">
                  <c:v>05/04/2023 09:50</c:v>
                </c:pt>
                <c:pt idx="3929">
                  <c:v>05/04/2023 09:50</c:v>
                </c:pt>
                <c:pt idx="3930">
                  <c:v>05/04/2023 09:50</c:v>
                </c:pt>
                <c:pt idx="3931">
                  <c:v>05/04/2023 09:50</c:v>
                </c:pt>
                <c:pt idx="3932">
                  <c:v>05/04/2023 09:50</c:v>
                </c:pt>
                <c:pt idx="3933">
                  <c:v>05/04/2023 09:50</c:v>
                </c:pt>
                <c:pt idx="3934">
                  <c:v>05/04/2023 09:50</c:v>
                </c:pt>
                <c:pt idx="3935">
                  <c:v>05/04/2023 09:50</c:v>
                </c:pt>
                <c:pt idx="3936">
                  <c:v>05/04/2023 09:50</c:v>
                </c:pt>
                <c:pt idx="3937">
                  <c:v>05/04/2023 09:51</c:v>
                </c:pt>
                <c:pt idx="3938">
                  <c:v>05/04/2023 09:51</c:v>
                </c:pt>
                <c:pt idx="3939">
                  <c:v>05/04/2023 09:51</c:v>
                </c:pt>
                <c:pt idx="3940">
                  <c:v>05/04/2023 09:51</c:v>
                </c:pt>
                <c:pt idx="3941">
                  <c:v>05/04/2023 09:51</c:v>
                </c:pt>
                <c:pt idx="3942">
                  <c:v>05/04/2023 09:51</c:v>
                </c:pt>
                <c:pt idx="3943">
                  <c:v>05/04/2023 09:51</c:v>
                </c:pt>
                <c:pt idx="3944">
                  <c:v>05/04/2023 09:51</c:v>
                </c:pt>
                <c:pt idx="3945">
                  <c:v>05/04/2023 09:51</c:v>
                </c:pt>
                <c:pt idx="3946">
                  <c:v>05/04/2023 09:51</c:v>
                </c:pt>
                <c:pt idx="3947">
                  <c:v>05/04/2023 09:51</c:v>
                </c:pt>
                <c:pt idx="3948">
                  <c:v>05/04/2023 09:51</c:v>
                </c:pt>
                <c:pt idx="3949">
                  <c:v>05/04/2023 09:51</c:v>
                </c:pt>
                <c:pt idx="3950">
                  <c:v>05/04/2023 09:51</c:v>
                </c:pt>
                <c:pt idx="3951">
                  <c:v>05/04/2023 09:51</c:v>
                </c:pt>
                <c:pt idx="3952">
                  <c:v>05/04/2023 09:51</c:v>
                </c:pt>
                <c:pt idx="3953">
                  <c:v>05/04/2023 09:51</c:v>
                </c:pt>
                <c:pt idx="3954">
                  <c:v>05/04/2023 09:51</c:v>
                </c:pt>
                <c:pt idx="3955">
                  <c:v>05/04/2023 09:51</c:v>
                </c:pt>
                <c:pt idx="3956">
                  <c:v>05/04/2023 09:51</c:v>
                </c:pt>
                <c:pt idx="3957">
                  <c:v>05/04/2023 09:51</c:v>
                </c:pt>
                <c:pt idx="3958">
                  <c:v>05/04/2023 09:51</c:v>
                </c:pt>
                <c:pt idx="3959">
                  <c:v>05/04/2023 09:51</c:v>
                </c:pt>
                <c:pt idx="3960">
                  <c:v>05/04/2023 09:51</c:v>
                </c:pt>
                <c:pt idx="3961">
                  <c:v>05/04/2023 09:51</c:v>
                </c:pt>
                <c:pt idx="3962">
                  <c:v>05/04/2023 09:51</c:v>
                </c:pt>
                <c:pt idx="3963">
                  <c:v>05/04/2023 09:51</c:v>
                </c:pt>
                <c:pt idx="3964">
                  <c:v>05/04/2023 09:51</c:v>
                </c:pt>
                <c:pt idx="3965">
                  <c:v>05/04/2023 09:51</c:v>
                </c:pt>
                <c:pt idx="3966">
                  <c:v>05/04/2023 09:51</c:v>
                </c:pt>
                <c:pt idx="3967">
                  <c:v>05/04/2023 09:51</c:v>
                </c:pt>
                <c:pt idx="3968">
                  <c:v>05/04/2023 09:51</c:v>
                </c:pt>
                <c:pt idx="3969">
                  <c:v>05/04/2023 09:51</c:v>
                </c:pt>
                <c:pt idx="3970">
                  <c:v>05/04/2023 09:51</c:v>
                </c:pt>
                <c:pt idx="3971">
                  <c:v>05/04/2023 09:51</c:v>
                </c:pt>
                <c:pt idx="3972">
                  <c:v>05/04/2023 09:51</c:v>
                </c:pt>
                <c:pt idx="3973">
                  <c:v>05/04/2023 09:51</c:v>
                </c:pt>
                <c:pt idx="3974">
                  <c:v>05/04/2023 09:51</c:v>
                </c:pt>
                <c:pt idx="3975">
                  <c:v>05/04/2023 09:51</c:v>
                </c:pt>
                <c:pt idx="3976">
                  <c:v>05/04/2023 09:51</c:v>
                </c:pt>
                <c:pt idx="3977">
                  <c:v>05/04/2023 09:51</c:v>
                </c:pt>
                <c:pt idx="3978">
                  <c:v>05/04/2023 09:51</c:v>
                </c:pt>
                <c:pt idx="3979">
                  <c:v>05/04/2023 09:51</c:v>
                </c:pt>
                <c:pt idx="3980">
                  <c:v>05/04/2023 09:51</c:v>
                </c:pt>
                <c:pt idx="3981">
                  <c:v>05/04/2023 09:51</c:v>
                </c:pt>
                <c:pt idx="3982">
                  <c:v>05/04/2023 09:51</c:v>
                </c:pt>
                <c:pt idx="3983">
                  <c:v>05/04/2023 09:51</c:v>
                </c:pt>
                <c:pt idx="3984">
                  <c:v>05/04/2023 09:51</c:v>
                </c:pt>
                <c:pt idx="3985">
                  <c:v>05/04/2023 09:51</c:v>
                </c:pt>
                <c:pt idx="3986">
                  <c:v>05/04/2023 09:51</c:v>
                </c:pt>
                <c:pt idx="3987">
                  <c:v>05/04/2023 09:51</c:v>
                </c:pt>
                <c:pt idx="3988">
                  <c:v>05/04/2023 09:51</c:v>
                </c:pt>
                <c:pt idx="3989">
                  <c:v>05/04/2023 09:51</c:v>
                </c:pt>
                <c:pt idx="3990">
                  <c:v>05/04/2023 09:51</c:v>
                </c:pt>
                <c:pt idx="3991">
                  <c:v>05/04/2023 09:51</c:v>
                </c:pt>
                <c:pt idx="3992">
                  <c:v>05/04/2023 09:51</c:v>
                </c:pt>
                <c:pt idx="3993">
                  <c:v>05/04/2023 09:51</c:v>
                </c:pt>
                <c:pt idx="3994">
                  <c:v>05/04/2023 09:51</c:v>
                </c:pt>
                <c:pt idx="3995">
                  <c:v>05/04/2023 09:51</c:v>
                </c:pt>
                <c:pt idx="3996">
                  <c:v>05/04/2023 09:51</c:v>
                </c:pt>
                <c:pt idx="3997">
                  <c:v>05/04/2023 09:52</c:v>
                </c:pt>
                <c:pt idx="3998">
                  <c:v>05/04/2023 09:52</c:v>
                </c:pt>
                <c:pt idx="3999">
                  <c:v>05/04/2023 09:52</c:v>
                </c:pt>
                <c:pt idx="4000">
                  <c:v>05/04/2023 09:52</c:v>
                </c:pt>
                <c:pt idx="4001">
                  <c:v>05/04/2023 09:52</c:v>
                </c:pt>
                <c:pt idx="4002">
                  <c:v>05/04/2023 09:52</c:v>
                </c:pt>
                <c:pt idx="4003">
                  <c:v>05/04/2023 09:52</c:v>
                </c:pt>
                <c:pt idx="4004">
                  <c:v>05/04/2023 09:52</c:v>
                </c:pt>
                <c:pt idx="4005">
                  <c:v>05/04/2023 09:52</c:v>
                </c:pt>
                <c:pt idx="4006">
                  <c:v>05/04/2023 09:52</c:v>
                </c:pt>
                <c:pt idx="4007">
                  <c:v>05/04/2023 09:52</c:v>
                </c:pt>
                <c:pt idx="4008">
                  <c:v>05/04/2023 09:52</c:v>
                </c:pt>
                <c:pt idx="4009">
                  <c:v>05/04/2023 09:52</c:v>
                </c:pt>
                <c:pt idx="4010">
                  <c:v>05/04/2023 09:52</c:v>
                </c:pt>
                <c:pt idx="4011">
                  <c:v>05/04/2023 09:52</c:v>
                </c:pt>
                <c:pt idx="4012">
                  <c:v>05/04/2023 09:52</c:v>
                </c:pt>
                <c:pt idx="4013">
                  <c:v>05/04/2023 09:52</c:v>
                </c:pt>
                <c:pt idx="4014">
                  <c:v>05/04/2023 09:52</c:v>
                </c:pt>
                <c:pt idx="4015">
                  <c:v>05/04/2023 09:52</c:v>
                </c:pt>
                <c:pt idx="4016">
                  <c:v>05/04/2023 09:52</c:v>
                </c:pt>
                <c:pt idx="4017">
                  <c:v>05/04/2023 09:52</c:v>
                </c:pt>
                <c:pt idx="4018">
                  <c:v>05/04/2023 09:52</c:v>
                </c:pt>
                <c:pt idx="4019">
                  <c:v>05/04/2023 09:52</c:v>
                </c:pt>
                <c:pt idx="4020">
                  <c:v>05/04/2023 09:52</c:v>
                </c:pt>
                <c:pt idx="4021">
                  <c:v>05/04/2023 09:52</c:v>
                </c:pt>
                <c:pt idx="4022">
                  <c:v>05/04/2023 09:52</c:v>
                </c:pt>
                <c:pt idx="4023">
                  <c:v>05/04/2023 09:52</c:v>
                </c:pt>
                <c:pt idx="4024">
                  <c:v>05/04/2023 09:52</c:v>
                </c:pt>
                <c:pt idx="4025">
                  <c:v>05/04/2023 09:52</c:v>
                </c:pt>
                <c:pt idx="4026">
                  <c:v>05/04/2023 09:52</c:v>
                </c:pt>
                <c:pt idx="4027">
                  <c:v>05/04/2023 09:52</c:v>
                </c:pt>
                <c:pt idx="4028">
                  <c:v>05/04/2023 09:52</c:v>
                </c:pt>
                <c:pt idx="4029">
                  <c:v>05/04/2023 09:52</c:v>
                </c:pt>
                <c:pt idx="4030">
                  <c:v>05/04/2023 09:52</c:v>
                </c:pt>
                <c:pt idx="4031">
                  <c:v>05/04/2023 09:52</c:v>
                </c:pt>
                <c:pt idx="4032">
                  <c:v>05/04/2023 09:52</c:v>
                </c:pt>
                <c:pt idx="4033">
                  <c:v>05/04/2023 09:52</c:v>
                </c:pt>
                <c:pt idx="4034">
                  <c:v>05/04/2023 09:52</c:v>
                </c:pt>
                <c:pt idx="4035">
                  <c:v>05/04/2023 09:52</c:v>
                </c:pt>
                <c:pt idx="4036">
                  <c:v>05/04/2023 09:52</c:v>
                </c:pt>
                <c:pt idx="4037">
                  <c:v>05/04/2023 09:52</c:v>
                </c:pt>
                <c:pt idx="4038">
                  <c:v>05/04/2023 09:52</c:v>
                </c:pt>
                <c:pt idx="4039">
                  <c:v>05/04/2023 09:52</c:v>
                </c:pt>
                <c:pt idx="4040">
                  <c:v>05/04/2023 09:52</c:v>
                </c:pt>
                <c:pt idx="4041">
                  <c:v>05/04/2023 09:52</c:v>
                </c:pt>
                <c:pt idx="4042">
                  <c:v>05/04/2023 09:52</c:v>
                </c:pt>
                <c:pt idx="4043">
                  <c:v>05/04/2023 09:52</c:v>
                </c:pt>
                <c:pt idx="4044">
                  <c:v>05/04/2023 09:52</c:v>
                </c:pt>
                <c:pt idx="4045">
                  <c:v>05/04/2023 09:52</c:v>
                </c:pt>
                <c:pt idx="4046">
                  <c:v>05/04/2023 09:52</c:v>
                </c:pt>
                <c:pt idx="4047">
                  <c:v>05/04/2023 09:52</c:v>
                </c:pt>
                <c:pt idx="4048">
                  <c:v>05/04/2023 09:52</c:v>
                </c:pt>
                <c:pt idx="4049">
                  <c:v>05/04/2023 09:52</c:v>
                </c:pt>
                <c:pt idx="4050">
                  <c:v>05/04/2023 09:52</c:v>
                </c:pt>
                <c:pt idx="4051">
                  <c:v>05/04/2023 09:52</c:v>
                </c:pt>
                <c:pt idx="4052">
                  <c:v>05/04/2023 09:52</c:v>
                </c:pt>
                <c:pt idx="4053">
                  <c:v>05/04/2023 09:52</c:v>
                </c:pt>
                <c:pt idx="4054">
                  <c:v>05/04/2023 09:52</c:v>
                </c:pt>
                <c:pt idx="4055">
                  <c:v>05/04/2023 09:52</c:v>
                </c:pt>
                <c:pt idx="4056">
                  <c:v>05/04/2023 09:53</c:v>
                </c:pt>
                <c:pt idx="4057">
                  <c:v>05/04/2023 09:53</c:v>
                </c:pt>
                <c:pt idx="4058">
                  <c:v>05/04/2023 09:53</c:v>
                </c:pt>
                <c:pt idx="4059">
                  <c:v>05/04/2023 09:53</c:v>
                </c:pt>
                <c:pt idx="4060">
                  <c:v>05/04/2023 09:53</c:v>
                </c:pt>
                <c:pt idx="4061">
                  <c:v>05/04/2023 09:53</c:v>
                </c:pt>
                <c:pt idx="4062">
                  <c:v>05/04/2023 09:53</c:v>
                </c:pt>
                <c:pt idx="4063">
                  <c:v>05/04/2023 09:53</c:v>
                </c:pt>
                <c:pt idx="4064">
                  <c:v>05/04/2023 09:53</c:v>
                </c:pt>
                <c:pt idx="4065">
                  <c:v>05/04/2023 09:53</c:v>
                </c:pt>
                <c:pt idx="4066">
                  <c:v>05/04/2023 09:53</c:v>
                </c:pt>
                <c:pt idx="4067">
                  <c:v>05/04/2023 09:53</c:v>
                </c:pt>
                <c:pt idx="4068">
                  <c:v>05/04/2023 09:53</c:v>
                </c:pt>
                <c:pt idx="4069">
                  <c:v>05/04/2023 09:53</c:v>
                </c:pt>
                <c:pt idx="4070">
                  <c:v>05/04/2023 09:53</c:v>
                </c:pt>
                <c:pt idx="4071">
                  <c:v>05/04/2023 09:53</c:v>
                </c:pt>
                <c:pt idx="4072">
                  <c:v>05/04/2023 09:53</c:v>
                </c:pt>
                <c:pt idx="4073">
                  <c:v>05/04/2023 09:53</c:v>
                </c:pt>
                <c:pt idx="4074">
                  <c:v>05/04/2023 09:53</c:v>
                </c:pt>
                <c:pt idx="4075">
                  <c:v>05/04/2023 09:53</c:v>
                </c:pt>
                <c:pt idx="4076">
                  <c:v>05/04/2023 09:53</c:v>
                </c:pt>
                <c:pt idx="4077">
                  <c:v>05/04/2023 09:53</c:v>
                </c:pt>
                <c:pt idx="4078">
                  <c:v>05/04/2023 09:53</c:v>
                </c:pt>
                <c:pt idx="4079">
                  <c:v>05/04/2023 09:53</c:v>
                </c:pt>
                <c:pt idx="4080">
                  <c:v>05/04/2023 09:53</c:v>
                </c:pt>
                <c:pt idx="4081">
                  <c:v>05/04/2023 09:53</c:v>
                </c:pt>
                <c:pt idx="4082">
                  <c:v>05/04/2023 09:53</c:v>
                </c:pt>
                <c:pt idx="4083">
                  <c:v>05/04/2023 09:53</c:v>
                </c:pt>
                <c:pt idx="4084">
                  <c:v>05/04/2023 09:53</c:v>
                </c:pt>
                <c:pt idx="4085">
                  <c:v>05/04/2023 09:53</c:v>
                </c:pt>
                <c:pt idx="4086">
                  <c:v>05/04/2023 09:53</c:v>
                </c:pt>
                <c:pt idx="4087">
                  <c:v>05/04/2023 09:53</c:v>
                </c:pt>
                <c:pt idx="4088">
                  <c:v>05/04/2023 09:53</c:v>
                </c:pt>
                <c:pt idx="4089">
                  <c:v>05/04/2023 09:53</c:v>
                </c:pt>
                <c:pt idx="4090">
                  <c:v>05/04/2023 09:53</c:v>
                </c:pt>
                <c:pt idx="4091">
                  <c:v>05/04/2023 09:53</c:v>
                </c:pt>
                <c:pt idx="4092">
                  <c:v>05/04/2023 09:53</c:v>
                </c:pt>
                <c:pt idx="4093">
                  <c:v>05/04/2023 09:53</c:v>
                </c:pt>
                <c:pt idx="4094">
                  <c:v>05/04/2023 09:53</c:v>
                </c:pt>
                <c:pt idx="4095">
                  <c:v>05/04/2023 09:53</c:v>
                </c:pt>
                <c:pt idx="4096">
                  <c:v>05/04/2023 09:53</c:v>
                </c:pt>
                <c:pt idx="4097">
                  <c:v>05/04/2023 09:53</c:v>
                </c:pt>
                <c:pt idx="4098">
                  <c:v>05/04/2023 09:53</c:v>
                </c:pt>
                <c:pt idx="4099">
                  <c:v>05/04/2023 09:53</c:v>
                </c:pt>
                <c:pt idx="4100">
                  <c:v>05/04/2023 09:53</c:v>
                </c:pt>
                <c:pt idx="4101">
                  <c:v>05/04/2023 09:53</c:v>
                </c:pt>
                <c:pt idx="4102">
                  <c:v>05/04/2023 09:53</c:v>
                </c:pt>
                <c:pt idx="4103">
                  <c:v>05/04/2023 09:53</c:v>
                </c:pt>
                <c:pt idx="4104">
                  <c:v>05/04/2023 09:53</c:v>
                </c:pt>
                <c:pt idx="4105">
                  <c:v>05/04/2023 09:53</c:v>
                </c:pt>
                <c:pt idx="4106">
                  <c:v>05/04/2023 09:53</c:v>
                </c:pt>
                <c:pt idx="4107">
                  <c:v>05/04/2023 09:53</c:v>
                </c:pt>
                <c:pt idx="4108">
                  <c:v>05/04/2023 09:53</c:v>
                </c:pt>
                <c:pt idx="4109">
                  <c:v>05/04/2023 09:53</c:v>
                </c:pt>
                <c:pt idx="4110">
                  <c:v>05/04/2023 09:53</c:v>
                </c:pt>
                <c:pt idx="4111">
                  <c:v>05/04/2023 09:53</c:v>
                </c:pt>
                <c:pt idx="4112">
                  <c:v>05/04/2023 09:53</c:v>
                </c:pt>
                <c:pt idx="4113">
                  <c:v>05/04/2023 09:53</c:v>
                </c:pt>
                <c:pt idx="4114">
                  <c:v>05/04/2023 09:53</c:v>
                </c:pt>
                <c:pt idx="4115">
                  <c:v>05/04/2023 09:53</c:v>
                </c:pt>
                <c:pt idx="4116">
                  <c:v>05/04/2023 09:54</c:v>
                </c:pt>
                <c:pt idx="4117">
                  <c:v>05/04/2023 09:54</c:v>
                </c:pt>
                <c:pt idx="4118">
                  <c:v>05/04/2023 09:54</c:v>
                </c:pt>
                <c:pt idx="4119">
                  <c:v>05/04/2023 09:54</c:v>
                </c:pt>
                <c:pt idx="4120">
                  <c:v>05/04/2023 09:54</c:v>
                </c:pt>
                <c:pt idx="4121">
                  <c:v>05/04/2023 09:54</c:v>
                </c:pt>
                <c:pt idx="4122">
                  <c:v>05/04/2023 09:54</c:v>
                </c:pt>
                <c:pt idx="4123">
                  <c:v>05/04/2023 09:54</c:v>
                </c:pt>
                <c:pt idx="4124">
                  <c:v>05/04/2023 09:54</c:v>
                </c:pt>
                <c:pt idx="4125">
                  <c:v>05/04/2023 09:54</c:v>
                </c:pt>
                <c:pt idx="4126">
                  <c:v>05/04/2023 09:54</c:v>
                </c:pt>
                <c:pt idx="4127">
                  <c:v>05/04/2023 09:54</c:v>
                </c:pt>
                <c:pt idx="4128">
                  <c:v>05/04/2023 09:54</c:v>
                </c:pt>
                <c:pt idx="4129">
                  <c:v>05/04/2023 09:54</c:v>
                </c:pt>
                <c:pt idx="4130">
                  <c:v>05/04/2023 09:54</c:v>
                </c:pt>
                <c:pt idx="4131">
                  <c:v>05/04/2023 09:54</c:v>
                </c:pt>
                <c:pt idx="4132">
                  <c:v>05/04/2023 09:54</c:v>
                </c:pt>
                <c:pt idx="4133">
                  <c:v>05/04/2023 09:54</c:v>
                </c:pt>
                <c:pt idx="4134">
                  <c:v>05/04/2023 09:54</c:v>
                </c:pt>
                <c:pt idx="4135">
                  <c:v>05/04/2023 09:54</c:v>
                </c:pt>
                <c:pt idx="4136">
                  <c:v>05/04/2023 09:54</c:v>
                </c:pt>
                <c:pt idx="4137">
                  <c:v>05/04/2023 09:54</c:v>
                </c:pt>
                <c:pt idx="4138">
                  <c:v>05/04/2023 09:54</c:v>
                </c:pt>
                <c:pt idx="4139">
                  <c:v>05/04/2023 09:54</c:v>
                </c:pt>
                <c:pt idx="4140">
                  <c:v>05/04/2023 09:54</c:v>
                </c:pt>
                <c:pt idx="4141">
                  <c:v>05/04/2023 09:54</c:v>
                </c:pt>
                <c:pt idx="4142">
                  <c:v>05/04/2023 09:54</c:v>
                </c:pt>
                <c:pt idx="4143">
                  <c:v>05/04/2023 09:54</c:v>
                </c:pt>
                <c:pt idx="4144">
                  <c:v>05/04/2023 09:54</c:v>
                </c:pt>
                <c:pt idx="4145">
                  <c:v>05/04/2023 09:54</c:v>
                </c:pt>
                <c:pt idx="4146">
                  <c:v>05/04/2023 09:54</c:v>
                </c:pt>
                <c:pt idx="4147">
                  <c:v>05/04/2023 09:54</c:v>
                </c:pt>
                <c:pt idx="4148">
                  <c:v>05/04/2023 09:54</c:v>
                </c:pt>
                <c:pt idx="4149">
                  <c:v>05/04/2023 09:54</c:v>
                </c:pt>
                <c:pt idx="4150">
                  <c:v>05/04/2023 09:54</c:v>
                </c:pt>
                <c:pt idx="4151">
                  <c:v>05/04/2023 09:54</c:v>
                </c:pt>
                <c:pt idx="4152">
                  <c:v>05/04/2023 09:54</c:v>
                </c:pt>
                <c:pt idx="4153">
                  <c:v>05/04/2023 09:54</c:v>
                </c:pt>
                <c:pt idx="4154">
                  <c:v>05/04/2023 09:54</c:v>
                </c:pt>
                <c:pt idx="4155">
                  <c:v>05/04/2023 09:54</c:v>
                </c:pt>
                <c:pt idx="4156">
                  <c:v>05/04/2023 09:54</c:v>
                </c:pt>
                <c:pt idx="4157">
                  <c:v>05/04/2023 09:54</c:v>
                </c:pt>
                <c:pt idx="4158">
                  <c:v>05/04/2023 09:54</c:v>
                </c:pt>
                <c:pt idx="4159">
                  <c:v>05/04/2023 09:54</c:v>
                </c:pt>
                <c:pt idx="4160">
                  <c:v>05/04/2023 09:54</c:v>
                </c:pt>
                <c:pt idx="4161">
                  <c:v>05/04/2023 09:54</c:v>
                </c:pt>
                <c:pt idx="4162">
                  <c:v>05/04/2023 09:54</c:v>
                </c:pt>
                <c:pt idx="4163">
                  <c:v>05/04/2023 09:54</c:v>
                </c:pt>
                <c:pt idx="4164">
                  <c:v>05/04/2023 09:54</c:v>
                </c:pt>
                <c:pt idx="4165">
                  <c:v>05/04/2023 09:54</c:v>
                </c:pt>
                <c:pt idx="4166">
                  <c:v>05/04/2023 09:54</c:v>
                </c:pt>
                <c:pt idx="4167">
                  <c:v>05/04/2023 09:54</c:v>
                </c:pt>
                <c:pt idx="4168">
                  <c:v>05/04/2023 09:54</c:v>
                </c:pt>
                <c:pt idx="4169">
                  <c:v>05/04/2023 09:54</c:v>
                </c:pt>
                <c:pt idx="4170">
                  <c:v>05/04/2023 09:54</c:v>
                </c:pt>
                <c:pt idx="4171">
                  <c:v>05/04/2023 09:54</c:v>
                </c:pt>
                <c:pt idx="4172">
                  <c:v>05/04/2023 09:54</c:v>
                </c:pt>
                <c:pt idx="4173">
                  <c:v>05/04/2023 09:54</c:v>
                </c:pt>
                <c:pt idx="4174">
                  <c:v>05/04/2023 09:54</c:v>
                </c:pt>
                <c:pt idx="4175">
                  <c:v>05/04/2023 09:55</c:v>
                </c:pt>
                <c:pt idx="4176">
                  <c:v>05/04/2023 09:55</c:v>
                </c:pt>
                <c:pt idx="4177">
                  <c:v>05/04/2023 09:55</c:v>
                </c:pt>
                <c:pt idx="4178">
                  <c:v>05/04/2023 09:55</c:v>
                </c:pt>
                <c:pt idx="4179">
                  <c:v>05/04/2023 09:55</c:v>
                </c:pt>
                <c:pt idx="4180">
                  <c:v>05/04/2023 09:55</c:v>
                </c:pt>
                <c:pt idx="4181">
                  <c:v>05/04/2023 09:55</c:v>
                </c:pt>
                <c:pt idx="4182">
                  <c:v>05/04/2023 09:55</c:v>
                </c:pt>
                <c:pt idx="4183">
                  <c:v>05/04/2023 09:55</c:v>
                </c:pt>
                <c:pt idx="4184">
                  <c:v>05/04/2023 09:55</c:v>
                </c:pt>
                <c:pt idx="4185">
                  <c:v>05/04/2023 09:55</c:v>
                </c:pt>
                <c:pt idx="4186">
                  <c:v>05/04/2023 09:55</c:v>
                </c:pt>
                <c:pt idx="4187">
                  <c:v>05/04/2023 09:55</c:v>
                </c:pt>
                <c:pt idx="4188">
                  <c:v>05/04/2023 09:55</c:v>
                </c:pt>
                <c:pt idx="4189">
                  <c:v>05/04/2023 09:55</c:v>
                </c:pt>
                <c:pt idx="4190">
                  <c:v>05/04/2023 09:55</c:v>
                </c:pt>
                <c:pt idx="4191">
                  <c:v>05/04/2023 09:55</c:v>
                </c:pt>
                <c:pt idx="4192">
                  <c:v>05/04/2023 09:55</c:v>
                </c:pt>
                <c:pt idx="4193">
                  <c:v>05/04/2023 09:55</c:v>
                </c:pt>
                <c:pt idx="4194">
                  <c:v>05/04/2023 09:55</c:v>
                </c:pt>
                <c:pt idx="4195">
                  <c:v>05/04/2023 09:55</c:v>
                </c:pt>
                <c:pt idx="4196">
                  <c:v>05/04/2023 09:55</c:v>
                </c:pt>
                <c:pt idx="4197">
                  <c:v>05/04/2023 09:55</c:v>
                </c:pt>
                <c:pt idx="4198">
                  <c:v>05/04/2023 09:55</c:v>
                </c:pt>
                <c:pt idx="4199">
                  <c:v>05/04/2023 09:55</c:v>
                </c:pt>
                <c:pt idx="4200">
                  <c:v>05/04/2023 09:55</c:v>
                </c:pt>
                <c:pt idx="4201">
                  <c:v>05/04/2023 09:55</c:v>
                </c:pt>
                <c:pt idx="4202">
                  <c:v>05/04/2023 09:55</c:v>
                </c:pt>
                <c:pt idx="4203">
                  <c:v>05/04/2023 09:55</c:v>
                </c:pt>
                <c:pt idx="4204">
                  <c:v>05/04/2023 09:55</c:v>
                </c:pt>
                <c:pt idx="4205">
                  <c:v>05/04/2023 09:55</c:v>
                </c:pt>
                <c:pt idx="4206">
                  <c:v>05/04/2023 09:55</c:v>
                </c:pt>
                <c:pt idx="4207">
                  <c:v>05/04/2023 09:55</c:v>
                </c:pt>
                <c:pt idx="4208">
                  <c:v>05/04/2023 09:55</c:v>
                </c:pt>
                <c:pt idx="4209">
                  <c:v>05/04/2023 09:55</c:v>
                </c:pt>
                <c:pt idx="4210">
                  <c:v>05/04/2023 09:55</c:v>
                </c:pt>
                <c:pt idx="4211">
                  <c:v>05/04/2023 09:55</c:v>
                </c:pt>
                <c:pt idx="4212">
                  <c:v>05/04/2023 09:55</c:v>
                </c:pt>
                <c:pt idx="4213">
                  <c:v>05/04/2023 09:55</c:v>
                </c:pt>
                <c:pt idx="4214">
                  <c:v>05/04/2023 09:55</c:v>
                </c:pt>
                <c:pt idx="4215">
                  <c:v>05/04/2023 09:55</c:v>
                </c:pt>
                <c:pt idx="4216">
                  <c:v>05/04/2023 09:55</c:v>
                </c:pt>
                <c:pt idx="4217">
                  <c:v>05/04/2023 09:55</c:v>
                </c:pt>
                <c:pt idx="4218">
                  <c:v>05/04/2023 09:55</c:v>
                </c:pt>
                <c:pt idx="4219">
                  <c:v>05/04/2023 09:55</c:v>
                </c:pt>
                <c:pt idx="4220">
                  <c:v>05/04/2023 09:55</c:v>
                </c:pt>
                <c:pt idx="4221">
                  <c:v>05/04/2023 09:55</c:v>
                </c:pt>
                <c:pt idx="4222">
                  <c:v>05/04/2023 09:55</c:v>
                </c:pt>
                <c:pt idx="4223">
                  <c:v>05/04/2023 09:55</c:v>
                </c:pt>
                <c:pt idx="4224">
                  <c:v>05/04/2023 09:55</c:v>
                </c:pt>
                <c:pt idx="4225">
                  <c:v>05/04/2023 09:55</c:v>
                </c:pt>
                <c:pt idx="4226">
                  <c:v>05/04/2023 09:55</c:v>
                </c:pt>
                <c:pt idx="4227">
                  <c:v>05/04/2023 09:55</c:v>
                </c:pt>
                <c:pt idx="4228">
                  <c:v>05/04/2023 09:55</c:v>
                </c:pt>
                <c:pt idx="4229">
                  <c:v>05/04/2023 09:55</c:v>
                </c:pt>
                <c:pt idx="4230">
                  <c:v>05/04/2023 09:55</c:v>
                </c:pt>
                <c:pt idx="4231">
                  <c:v>05/04/2023 09:55</c:v>
                </c:pt>
                <c:pt idx="4232">
                  <c:v>05/04/2023 09:55</c:v>
                </c:pt>
                <c:pt idx="4233">
                  <c:v>05/04/2023 09:55</c:v>
                </c:pt>
                <c:pt idx="4234">
                  <c:v>05/04/2023 09:55</c:v>
                </c:pt>
                <c:pt idx="4235">
                  <c:v>05/04/2023 09:56</c:v>
                </c:pt>
                <c:pt idx="4236">
                  <c:v>05/04/2023 09:56</c:v>
                </c:pt>
                <c:pt idx="4237">
                  <c:v>05/04/2023 09:56</c:v>
                </c:pt>
                <c:pt idx="4238">
                  <c:v>05/04/2023 09:56</c:v>
                </c:pt>
                <c:pt idx="4239">
                  <c:v>05/04/2023 09:56</c:v>
                </c:pt>
                <c:pt idx="4240">
                  <c:v>05/04/2023 09:56</c:v>
                </c:pt>
                <c:pt idx="4241">
                  <c:v>05/04/2023 09:56</c:v>
                </c:pt>
                <c:pt idx="4242">
                  <c:v>05/04/2023 09:56</c:v>
                </c:pt>
                <c:pt idx="4243">
                  <c:v>05/04/2023 09:56</c:v>
                </c:pt>
                <c:pt idx="4244">
                  <c:v>05/04/2023 09:56</c:v>
                </c:pt>
                <c:pt idx="4245">
                  <c:v>05/04/2023 09:56</c:v>
                </c:pt>
                <c:pt idx="4246">
                  <c:v>05/04/2023 09:56</c:v>
                </c:pt>
                <c:pt idx="4247">
                  <c:v>05/04/2023 09:56</c:v>
                </c:pt>
                <c:pt idx="4248">
                  <c:v>05/04/2023 09:56</c:v>
                </c:pt>
                <c:pt idx="4249">
                  <c:v>05/04/2023 09:56</c:v>
                </c:pt>
                <c:pt idx="4250">
                  <c:v>05/04/2023 09:56</c:v>
                </c:pt>
                <c:pt idx="4251">
                  <c:v>05/04/2023 09:56</c:v>
                </c:pt>
                <c:pt idx="4252">
                  <c:v>05/04/2023 09:56</c:v>
                </c:pt>
                <c:pt idx="4253">
                  <c:v>05/04/2023 09:56</c:v>
                </c:pt>
                <c:pt idx="4254">
                  <c:v>05/04/2023 09:56</c:v>
                </c:pt>
                <c:pt idx="4255">
                  <c:v>05/04/2023 09:56</c:v>
                </c:pt>
                <c:pt idx="4256">
                  <c:v>05/04/2023 09:56</c:v>
                </c:pt>
                <c:pt idx="4257">
                  <c:v>05/04/2023 09:56</c:v>
                </c:pt>
                <c:pt idx="4258">
                  <c:v>05/04/2023 09:56</c:v>
                </c:pt>
                <c:pt idx="4259">
                  <c:v>05/04/2023 09:56</c:v>
                </c:pt>
                <c:pt idx="4260">
                  <c:v>05/04/2023 09:56</c:v>
                </c:pt>
                <c:pt idx="4261">
                  <c:v>05/04/2023 09:56</c:v>
                </c:pt>
                <c:pt idx="4262">
                  <c:v>05/04/2023 09:56</c:v>
                </c:pt>
                <c:pt idx="4263">
                  <c:v>05/04/2023 09:56</c:v>
                </c:pt>
                <c:pt idx="4264">
                  <c:v>05/04/2023 09:56</c:v>
                </c:pt>
                <c:pt idx="4265">
                  <c:v>05/04/2023 09:56</c:v>
                </c:pt>
                <c:pt idx="4266">
                  <c:v>05/04/2023 09:56</c:v>
                </c:pt>
                <c:pt idx="4267">
                  <c:v>05/04/2023 09:56</c:v>
                </c:pt>
                <c:pt idx="4268">
                  <c:v>05/04/2023 09:56</c:v>
                </c:pt>
                <c:pt idx="4269">
                  <c:v>05/04/2023 09:56</c:v>
                </c:pt>
                <c:pt idx="4270">
                  <c:v>05/04/2023 09:56</c:v>
                </c:pt>
                <c:pt idx="4271">
                  <c:v>05/04/2023 09:56</c:v>
                </c:pt>
                <c:pt idx="4272">
                  <c:v>05/04/2023 09:56</c:v>
                </c:pt>
                <c:pt idx="4273">
                  <c:v>05/04/2023 09:56</c:v>
                </c:pt>
                <c:pt idx="4274">
                  <c:v>05/04/2023 09:56</c:v>
                </c:pt>
                <c:pt idx="4275">
                  <c:v>05/04/2023 09:56</c:v>
                </c:pt>
                <c:pt idx="4276">
                  <c:v>05/04/2023 09:56</c:v>
                </c:pt>
                <c:pt idx="4277">
                  <c:v>05/04/2023 09:56</c:v>
                </c:pt>
                <c:pt idx="4278">
                  <c:v>05/04/2023 09:56</c:v>
                </c:pt>
                <c:pt idx="4279">
                  <c:v>05/04/2023 09:56</c:v>
                </c:pt>
                <c:pt idx="4280">
                  <c:v>05/04/2023 09:56</c:v>
                </c:pt>
                <c:pt idx="4281">
                  <c:v>05/04/2023 09:56</c:v>
                </c:pt>
                <c:pt idx="4282">
                  <c:v>05/04/2023 09:56</c:v>
                </c:pt>
                <c:pt idx="4283">
                  <c:v>05/04/2023 09:56</c:v>
                </c:pt>
                <c:pt idx="4284">
                  <c:v>05/04/2023 09:56</c:v>
                </c:pt>
                <c:pt idx="4285">
                  <c:v>05/04/2023 09:56</c:v>
                </c:pt>
                <c:pt idx="4286">
                  <c:v>05/04/2023 09:56</c:v>
                </c:pt>
                <c:pt idx="4287">
                  <c:v>05/04/2023 09:56</c:v>
                </c:pt>
                <c:pt idx="4288">
                  <c:v>05/04/2023 09:56</c:v>
                </c:pt>
                <c:pt idx="4289">
                  <c:v>05/04/2023 09:56</c:v>
                </c:pt>
                <c:pt idx="4290">
                  <c:v>05/04/2023 09:56</c:v>
                </c:pt>
                <c:pt idx="4291">
                  <c:v>05/04/2023 09:56</c:v>
                </c:pt>
                <c:pt idx="4292">
                  <c:v>05/04/2023 09:56</c:v>
                </c:pt>
                <c:pt idx="4293">
                  <c:v>05/04/2023 09:56</c:v>
                </c:pt>
                <c:pt idx="4294">
                  <c:v>05/04/2023 09:56</c:v>
                </c:pt>
                <c:pt idx="4295">
                  <c:v>05/04/2023 09:57</c:v>
                </c:pt>
                <c:pt idx="4296">
                  <c:v>05/04/2023 09:57</c:v>
                </c:pt>
                <c:pt idx="4297">
                  <c:v>05/04/2023 09:57</c:v>
                </c:pt>
                <c:pt idx="4298">
                  <c:v>05/04/2023 09:57</c:v>
                </c:pt>
                <c:pt idx="4299">
                  <c:v>05/04/2023 09:57</c:v>
                </c:pt>
                <c:pt idx="4300">
                  <c:v>05/04/2023 09:57</c:v>
                </c:pt>
                <c:pt idx="4301">
                  <c:v>05/04/2023 09:57</c:v>
                </c:pt>
                <c:pt idx="4302">
                  <c:v>05/04/2023 09:57</c:v>
                </c:pt>
                <c:pt idx="4303">
                  <c:v>05/04/2023 09:57</c:v>
                </c:pt>
                <c:pt idx="4304">
                  <c:v>05/04/2023 09:57</c:v>
                </c:pt>
                <c:pt idx="4305">
                  <c:v>05/04/2023 09:57</c:v>
                </c:pt>
                <c:pt idx="4306">
                  <c:v>05/04/2023 09:57</c:v>
                </c:pt>
                <c:pt idx="4307">
                  <c:v>05/04/2023 09:57</c:v>
                </c:pt>
                <c:pt idx="4308">
                  <c:v>05/04/2023 09:57</c:v>
                </c:pt>
                <c:pt idx="4309">
                  <c:v>05/04/2023 09:57</c:v>
                </c:pt>
                <c:pt idx="4310">
                  <c:v>05/04/2023 09:57</c:v>
                </c:pt>
                <c:pt idx="4311">
                  <c:v>05/04/2023 09:57</c:v>
                </c:pt>
                <c:pt idx="4312">
                  <c:v>05/04/2023 09:57</c:v>
                </c:pt>
                <c:pt idx="4313">
                  <c:v>05/04/2023 09:57</c:v>
                </c:pt>
                <c:pt idx="4314">
                  <c:v>05/04/2023 09:57</c:v>
                </c:pt>
                <c:pt idx="4315">
                  <c:v>05/04/2023 09:57</c:v>
                </c:pt>
                <c:pt idx="4316">
                  <c:v>05/04/2023 09:57</c:v>
                </c:pt>
                <c:pt idx="4317">
                  <c:v>05/04/2023 09:57</c:v>
                </c:pt>
                <c:pt idx="4318">
                  <c:v>05/04/2023 09:57</c:v>
                </c:pt>
                <c:pt idx="4319">
                  <c:v>05/04/2023 09:57</c:v>
                </c:pt>
                <c:pt idx="4320">
                  <c:v>05/04/2023 09:57</c:v>
                </c:pt>
                <c:pt idx="4321">
                  <c:v>05/04/2023 09:57</c:v>
                </c:pt>
                <c:pt idx="4322">
                  <c:v>05/04/2023 09:57</c:v>
                </c:pt>
                <c:pt idx="4323">
                  <c:v>05/04/2023 09:57</c:v>
                </c:pt>
                <c:pt idx="4324">
                  <c:v>05/04/2023 09:57</c:v>
                </c:pt>
                <c:pt idx="4325">
                  <c:v>05/04/2023 09:57</c:v>
                </c:pt>
                <c:pt idx="4326">
                  <c:v>05/04/2023 09:57</c:v>
                </c:pt>
                <c:pt idx="4327">
                  <c:v>05/04/2023 09:57</c:v>
                </c:pt>
                <c:pt idx="4328">
                  <c:v>05/04/2023 09:57</c:v>
                </c:pt>
                <c:pt idx="4329">
                  <c:v>05/04/2023 09:57</c:v>
                </c:pt>
                <c:pt idx="4330">
                  <c:v>05/04/2023 09:57</c:v>
                </c:pt>
                <c:pt idx="4331">
                  <c:v>05/04/2023 09:57</c:v>
                </c:pt>
                <c:pt idx="4332">
                  <c:v>05/04/2023 09:57</c:v>
                </c:pt>
                <c:pt idx="4333">
                  <c:v>05/04/2023 09:57</c:v>
                </c:pt>
                <c:pt idx="4334">
                  <c:v>05/04/2023 09:57</c:v>
                </c:pt>
                <c:pt idx="4335">
                  <c:v>05/04/2023 09:57</c:v>
                </c:pt>
                <c:pt idx="4336">
                  <c:v>05/04/2023 09:57</c:v>
                </c:pt>
                <c:pt idx="4337">
                  <c:v>05/04/2023 09:57</c:v>
                </c:pt>
                <c:pt idx="4338">
                  <c:v>05/04/2023 09:57</c:v>
                </c:pt>
                <c:pt idx="4339">
                  <c:v>05/04/2023 09:57</c:v>
                </c:pt>
                <c:pt idx="4340">
                  <c:v>05/04/2023 09:57</c:v>
                </c:pt>
                <c:pt idx="4341">
                  <c:v>05/04/2023 09:57</c:v>
                </c:pt>
                <c:pt idx="4342">
                  <c:v>05/04/2023 09:57</c:v>
                </c:pt>
                <c:pt idx="4343">
                  <c:v>05/04/2023 09:57</c:v>
                </c:pt>
                <c:pt idx="4344">
                  <c:v>05/04/2023 09:57</c:v>
                </c:pt>
                <c:pt idx="4345">
                  <c:v>05/04/2023 09:57</c:v>
                </c:pt>
                <c:pt idx="4346">
                  <c:v>05/04/2023 09:57</c:v>
                </c:pt>
                <c:pt idx="4347">
                  <c:v>05/04/2023 09:57</c:v>
                </c:pt>
                <c:pt idx="4348">
                  <c:v>05/04/2023 09:57</c:v>
                </c:pt>
                <c:pt idx="4349">
                  <c:v>05/04/2023 09:57</c:v>
                </c:pt>
                <c:pt idx="4350">
                  <c:v>05/04/2023 09:57</c:v>
                </c:pt>
                <c:pt idx="4351">
                  <c:v>05/04/2023 09:57</c:v>
                </c:pt>
                <c:pt idx="4352">
                  <c:v>05/04/2023 09:57</c:v>
                </c:pt>
                <c:pt idx="4353">
                  <c:v>05/04/2023 09:57</c:v>
                </c:pt>
                <c:pt idx="4354">
                  <c:v>05/04/2023 09:58</c:v>
                </c:pt>
                <c:pt idx="4355">
                  <c:v>05/04/2023 09:58</c:v>
                </c:pt>
                <c:pt idx="4356">
                  <c:v>05/04/2023 09:58</c:v>
                </c:pt>
                <c:pt idx="4357">
                  <c:v>05/04/2023 09:58</c:v>
                </c:pt>
                <c:pt idx="4358">
                  <c:v>05/04/2023 09:58</c:v>
                </c:pt>
                <c:pt idx="4359">
                  <c:v>05/04/2023 09:58</c:v>
                </c:pt>
                <c:pt idx="4360">
                  <c:v>05/04/2023 09:58</c:v>
                </c:pt>
                <c:pt idx="4361">
                  <c:v>05/04/2023 09:58</c:v>
                </c:pt>
                <c:pt idx="4362">
                  <c:v>05/04/2023 09:58</c:v>
                </c:pt>
                <c:pt idx="4363">
                  <c:v>05/04/2023 09:58</c:v>
                </c:pt>
                <c:pt idx="4364">
                  <c:v>05/04/2023 09:58</c:v>
                </c:pt>
                <c:pt idx="4365">
                  <c:v>05/04/2023 09:58</c:v>
                </c:pt>
                <c:pt idx="4366">
                  <c:v>05/04/2023 09:58</c:v>
                </c:pt>
                <c:pt idx="4367">
                  <c:v>05/04/2023 09:58</c:v>
                </c:pt>
                <c:pt idx="4368">
                  <c:v>05/04/2023 09:58</c:v>
                </c:pt>
                <c:pt idx="4369">
                  <c:v>05/04/2023 09:58</c:v>
                </c:pt>
                <c:pt idx="4370">
                  <c:v>05/04/2023 09:58</c:v>
                </c:pt>
                <c:pt idx="4371">
                  <c:v>05/04/2023 09:58</c:v>
                </c:pt>
                <c:pt idx="4372">
                  <c:v>05/04/2023 09:58</c:v>
                </c:pt>
                <c:pt idx="4373">
                  <c:v>05/04/2023 09:58</c:v>
                </c:pt>
                <c:pt idx="4374">
                  <c:v>05/04/2023 09:58</c:v>
                </c:pt>
                <c:pt idx="4375">
                  <c:v>05/04/2023 09:58</c:v>
                </c:pt>
                <c:pt idx="4376">
                  <c:v>05/04/2023 09:58</c:v>
                </c:pt>
                <c:pt idx="4377">
                  <c:v>05/04/2023 09:58</c:v>
                </c:pt>
                <c:pt idx="4378">
                  <c:v>05/04/2023 09:58</c:v>
                </c:pt>
                <c:pt idx="4379">
                  <c:v>05/04/2023 09:58</c:v>
                </c:pt>
                <c:pt idx="4380">
                  <c:v>05/04/2023 09:58</c:v>
                </c:pt>
                <c:pt idx="4381">
                  <c:v>05/04/2023 09:58</c:v>
                </c:pt>
                <c:pt idx="4382">
                  <c:v>05/04/2023 09:58</c:v>
                </c:pt>
                <c:pt idx="4383">
                  <c:v>05/04/2023 09:58</c:v>
                </c:pt>
                <c:pt idx="4384">
                  <c:v>05/04/2023 09:58</c:v>
                </c:pt>
                <c:pt idx="4385">
                  <c:v>05/04/2023 09:58</c:v>
                </c:pt>
                <c:pt idx="4386">
                  <c:v>05/04/2023 09:58</c:v>
                </c:pt>
                <c:pt idx="4387">
                  <c:v>05/04/2023 09:58</c:v>
                </c:pt>
                <c:pt idx="4388">
                  <c:v>05/04/2023 09:58</c:v>
                </c:pt>
                <c:pt idx="4389">
                  <c:v>05/04/2023 09:58</c:v>
                </c:pt>
                <c:pt idx="4390">
                  <c:v>05/04/2023 09:58</c:v>
                </c:pt>
                <c:pt idx="4391">
                  <c:v>05/04/2023 09:58</c:v>
                </c:pt>
                <c:pt idx="4392">
                  <c:v>05/04/2023 09:58</c:v>
                </c:pt>
                <c:pt idx="4393">
                  <c:v>05/04/2023 09:58</c:v>
                </c:pt>
                <c:pt idx="4394">
                  <c:v>05/04/2023 09:58</c:v>
                </c:pt>
                <c:pt idx="4395">
                  <c:v>05/04/2023 09:58</c:v>
                </c:pt>
                <c:pt idx="4396">
                  <c:v>05/04/2023 09:58</c:v>
                </c:pt>
                <c:pt idx="4397">
                  <c:v>05/04/2023 09:58</c:v>
                </c:pt>
                <c:pt idx="4398">
                  <c:v>05/04/2023 09:58</c:v>
                </c:pt>
                <c:pt idx="4399">
                  <c:v>05/04/2023 09:58</c:v>
                </c:pt>
                <c:pt idx="4400">
                  <c:v>05/04/2023 09:58</c:v>
                </c:pt>
                <c:pt idx="4401">
                  <c:v>05/04/2023 09:58</c:v>
                </c:pt>
                <c:pt idx="4402">
                  <c:v>05/04/2023 09:58</c:v>
                </c:pt>
                <c:pt idx="4403">
                  <c:v>05/04/2023 09:58</c:v>
                </c:pt>
                <c:pt idx="4404">
                  <c:v>05/04/2023 09:58</c:v>
                </c:pt>
                <c:pt idx="4405">
                  <c:v>05/04/2023 09:58</c:v>
                </c:pt>
                <c:pt idx="4406">
                  <c:v>05/04/2023 09:58</c:v>
                </c:pt>
                <c:pt idx="4407">
                  <c:v>05/04/2023 09:58</c:v>
                </c:pt>
                <c:pt idx="4408">
                  <c:v>05/04/2023 09:58</c:v>
                </c:pt>
                <c:pt idx="4409">
                  <c:v>05/04/2023 09:58</c:v>
                </c:pt>
                <c:pt idx="4410">
                  <c:v>05/04/2023 09:58</c:v>
                </c:pt>
                <c:pt idx="4411">
                  <c:v>05/04/2023 09:58</c:v>
                </c:pt>
                <c:pt idx="4412">
                  <c:v>05/04/2023 09:58</c:v>
                </c:pt>
                <c:pt idx="4413">
                  <c:v>05/04/2023 09:58</c:v>
                </c:pt>
                <c:pt idx="4414">
                  <c:v>05/04/2023 09:59</c:v>
                </c:pt>
                <c:pt idx="4415">
                  <c:v>05/04/2023 09:59</c:v>
                </c:pt>
                <c:pt idx="4416">
                  <c:v>05/04/2023 09:59</c:v>
                </c:pt>
                <c:pt idx="4417">
                  <c:v>05/04/2023 09:59</c:v>
                </c:pt>
                <c:pt idx="4418">
                  <c:v>05/04/2023 09:59</c:v>
                </c:pt>
                <c:pt idx="4419">
                  <c:v>05/04/2023 09:59</c:v>
                </c:pt>
                <c:pt idx="4420">
                  <c:v>05/04/2023 09:59</c:v>
                </c:pt>
                <c:pt idx="4421">
                  <c:v>05/04/2023 09:59</c:v>
                </c:pt>
                <c:pt idx="4422">
                  <c:v>05/04/2023 09:59</c:v>
                </c:pt>
                <c:pt idx="4423">
                  <c:v>05/04/2023 09:59</c:v>
                </c:pt>
                <c:pt idx="4424">
                  <c:v>05/04/2023 09:59</c:v>
                </c:pt>
                <c:pt idx="4425">
                  <c:v>05/04/2023 09:59</c:v>
                </c:pt>
                <c:pt idx="4426">
                  <c:v>05/04/2023 09:59</c:v>
                </c:pt>
                <c:pt idx="4427">
                  <c:v>05/04/2023 09:59</c:v>
                </c:pt>
                <c:pt idx="4428">
                  <c:v>05/04/2023 09:59</c:v>
                </c:pt>
                <c:pt idx="4429">
                  <c:v>05/04/2023 09:59</c:v>
                </c:pt>
                <c:pt idx="4430">
                  <c:v>05/04/2023 09:59</c:v>
                </c:pt>
                <c:pt idx="4431">
                  <c:v>05/04/2023 09:59</c:v>
                </c:pt>
                <c:pt idx="4432">
                  <c:v>05/04/2023 09:59</c:v>
                </c:pt>
                <c:pt idx="4433">
                  <c:v>05/04/2023 09:59</c:v>
                </c:pt>
                <c:pt idx="4434">
                  <c:v>05/04/2023 09:59</c:v>
                </c:pt>
                <c:pt idx="4435">
                  <c:v>05/04/2023 09:59</c:v>
                </c:pt>
                <c:pt idx="4436">
                  <c:v>05/04/2023 09:59</c:v>
                </c:pt>
                <c:pt idx="4437">
                  <c:v>05/04/2023 09:59</c:v>
                </c:pt>
                <c:pt idx="4438">
                  <c:v>05/04/2023 09:59</c:v>
                </c:pt>
                <c:pt idx="4439">
                  <c:v>05/04/2023 09:59</c:v>
                </c:pt>
                <c:pt idx="4440">
                  <c:v>05/04/2023 09:59</c:v>
                </c:pt>
                <c:pt idx="4441">
                  <c:v>05/04/2023 09:59</c:v>
                </c:pt>
                <c:pt idx="4442">
                  <c:v>05/04/2023 09:59</c:v>
                </c:pt>
                <c:pt idx="4443">
                  <c:v>05/04/2023 09:59</c:v>
                </c:pt>
                <c:pt idx="4444">
                  <c:v>05/04/2023 09:59</c:v>
                </c:pt>
                <c:pt idx="4445">
                  <c:v>05/04/2023 09:59</c:v>
                </c:pt>
                <c:pt idx="4446">
                  <c:v>05/04/2023 09:59</c:v>
                </c:pt>
                <c:pt idx="4447">
                  <c:v>05/04/2023 09:59</c:v>
                </c:pt>
                <c:pt idx="4448">
                  <c:v>05/04/2023 09:59</c:v>
                </c:pt>
                <c:pt idx="4449">
                  <c:v>05/04/2023 09:59</c:v>
                </c:pt>
                <c:pt idx="4450">
                  <c:v>05/04/2023 09:59</c:v>
                </c:pt>
                <c:pt idx="4451">
                  <c:v>05/04/2023 09:59</c:v>
                </c:pt>
                <c:pt idx="4452">
                  <c:v>05/04/2023 09:59</c:v>
                </c:pt>
                <c:pt idx="4453">
                  <c:v>05/04/2023 09:59</c:v>
                </c:pt>
                <c:pt idx="4454">
                  <c:v>05/04/2023 09:59</c:v>
                </c:pt>
                <c:pt idx="4455">
                  <c:v>05/04/2023 09:59</c:v>
                </c:pt>
                <c:pt idx="4456">
                  <c:v>05/04/2023 09:59</c:v>
                </c:pt>
                <c:pt idx="4457">
                  <c:v>05/04/2023 09:59</c:v>
                </c:pt>
                <c:pt idx="4458">
                  <c:v>05/04/2023 09:59</c:v>
                </c:pt>
                <c:pt idx="4459">
                  <c:v>05/04/2023 09:59</c:v>
                </c:pt>
                <c:pt idx="4460">
                  <c:v>05/04/2023 09:59</c:v>
                </c:pt>
                <c:pt idx="4461">
                  <c:v>05/04/2023 09:59</c:v>
                </c:pt>
                <c:pt idx="4462">
                  <c:v>05/04/2023 09:59</c:v>
                </c:pt>
                <c:pt idx="4463">
                  <c:v>05/04/2023 09:59</c:v>
                </c:pt>
                <c:pt idx="4464">
                  <c:v>05/04/2023 09:59</c:v>
                </c:pt>
                <c:pt idx="4465">
                  <c:v>05/04/2023 09:59</c:v>
                </c:pt>
                <c:pt idx="4466">
                  <c:v>05/04/2023 09:59</c:v>
                </c:pt>
                <c:pt idx="4467">
                  <c:v>05/04/2023 09:59</c:v>
                </c:pt>
                <c:pt idx="4468">
                  <c:v>05/04/2023 09:59</c:v>
                </c:pt>
                <c:pt idx="4469">
                  <c:v>05/04/2023 09:59</c:v>
                </c:pt>
                <c:pt idx="4470">
                  <c:v>05/04/2023 09:59</c:v>
                </c:pt>
                <c:pt idx="4471">
                  <c:v>05/04/2023 09:59</c:v>
                </c:pt>
                <c:pt idx="4472">
                  <c:v>05/04/2023 09:59</c:v>
                </c:pt>
                <c:pt idx="4473">
                  <c:v>05/04/2023 09:59</c:v>
                </c:pt>
                <c:pt idx="4474">
                  <c:v>05/04/2023 10:00</c:v>
                </c:pt>
                <c:pt idx="4475">
                  <c:v>05/04/2023 10:00</c:v>
                </c:pt>
                <c:pt idx="4476">
                  <c:v>05/04/2023 10:00</c:v>
                </c:pt>
                <c:pt idx="4477">
                  <c:v>05/04/2023 10:00</c:v>
                </c:pt>
                <c:pt idx="4478">
                  <c:v>05/04/2023 10:00</c:v>
                </c:pt>
                <c:pt idx="4479">
                  <c:v>05/04/2023 10:00</c:v>
                </c:pt>
                <c:pt idx="4480">
                  <c:v>05/04/2023 10:00</c:v>
                </c:pt>
                <c:pt idx="4481">
                  <c:v>05/04/2023 10:00</c:v>
                </c:pt>
                <c:pt idx="4482">
                  <c:v>05/04/2023 10:00</c:v>
                </c:pt>
                <c:pt idx="4483">
                  <c:v>05/04/2023 10:00</c:v>
                </c:pt>
                <c:pt idx="4484">
                  <c:v>05/04/2023 10:00</c:v>
                </c:pt>
                <c:pt idx="4485">
                  <c:v>05/04/2023 10:00</c:v>
                </c:pt>
                <c:pt idx="4486">
                  <c:v>05/04/2023 10:00</c:v>
                </c:pt>
                <c:pt idx="4487">
                  <c:v>05/04/2023 10:00</c:v>
                </c:pt>
                <c:pt idx="4488">
                  <c:v>05/04/2023 10:00</c:v>
                </c:pt>
                <c:pt idx="4489">
                  <c:v>05/04/2023 10:00</c:v>
                </c:pt>
                <c:pt idx="4490">
                  <c:v>05/04/2023 10:00</c:v>
                </c:pt>
                <c:pt idx="4491">
                  <c:v>05/04/2023 10:00</c:v>
                </c:pt>
                <c:pt idx="4492">
                  <c:v>05/04/2023 10:00</c:v>
                </c:pt>
                <c:pt idx="4493">
                  <c:v>05/04/2023 10:00</c:v>
                </c:pt>
                <c:pt idx="4494">
                  <c:v>05/04/2023 10:00</c:v>
                </c:pt>
                <c:pt idx="4495">
                  <c:v>05/04/2023 10:00</c:v>
                </c:pt>
                <c:pt idx="4496">
                  <c:v>05/04/2023 10:00</c:v>
                </c:pt>
                <c:pt idx="4497">
                  <c:v>05/04/2023 10:00</c:v>
                </c:pt>
                <c:pt idx="4498">
                  <c:v>05/04/2023 10:00</c:v>
                </c:pt>
                <c:pt idx="4499">
                  <c:v>05/04/2023 10:00</c:v>
                </c:pt>
                <c:pt idx="4500">
                  <c:v>05/04/2023 10:00</c:v>
                </c:pt>
                <c:pt idx="4501">
                  <c:v>05/04/2023 10:00</c:v>
                </c:pt>
                <c:pt idx="4502">
                  <c:v>05/04/2023 10:00</c:v>
                </c:pt>
                <c:pt idx="4503">
                  <c:v>05/04/2023 10:00</c:v>
                </c:pt>
                <c:pt idx="4504">
                  <c:v>05/04/2023 10:00</c:v>
                </c:pt>
                <c:pt idx="4505">
                  <c:v>05/04/2023 10:00</c:v>
                </c:pt>
                <c:pt idx="4506">
                  <c:v>05/04/2023 10:00</c:v>
                </c:pt>
                <c:pt idx="4507">
                  <c:v>05/04/2023 10:00</c:v>
                </c:pt>
                <c:pt idx="4508">
                  <c:v>05/04/2023 10:00</c:v>
                </c:pt>
                <c:pt idx="4509">
                  <c:v>05/04/2023 10:00</c:v>
                </c:pt>
                <c:pt idx="4510">
                  <c:v>05/04/2023 10:00</c:v>
                </c:pt>
                <c:pt idx="4511">
                  <c:v>05/04/2023 10:00</c:v>
                </c:pt>
                <c:pt idx="4512">
                  <c:v>05/04/2023 10:00</c:v>
                </c:pt>
                <c:pt idx="4513">
                  <c:v>05/04/2023 10:00</c:v>
                </c:pt>
                <c:pt idx="4514">
                  <c:v>05/04/2023 10:00</c:v>
                </c:pt>
                <c:pt idx="4515">
                  <c:v>05/04/2023 10:00</c:v>
                </c:pt>
                <c:pt idx="4516">
                  <c:v>05/04/2023 10:00</c:v>
                </c:pt>
                <c:pt idx="4517">
                  <c:v>05/04/2023 10:00</c:v>
                </c:pt>
                <c:pt idx="4518">
                  <c:v>05/04/2023 10:00</c:v>
                </c:pt>
                <c:pt idx="4519">
                  <c:v>05/04/2023 10:00</c:v>
                </c:pt>
                <c:pt idx="4520">
                  <c:v>05/04/2023 10:00</c:v>
                </c:pt>
                <c:pt idx="4521">
                  <c:v>05/04/2023 10:00</c:v>
                </c:pt>
                <c:pt idx="4522">
                  <c:v>05/04/2023 10:00</c:v>
                </c:pt>
                <c:pt idx="4523">
                  <c:v>05/04/2023 10:00</c:v>
                </c:pt>
                <c:pt idx="4524">
                  <c:v>05/04/2023 10:00</c:v>
                </c:pt>
                <c:pt idx="4525">
                  <c:v>05/04/2023 10:00</c:v>
                </c:pt>
                <c:pt idx="4526">
                  <c:v>05/04/2023 10:00</c:v>
                </c:pt>
                <c:pt idx="4527">
                  <c:v>05/04/2023 10:00</c:v>
                </c:pt>
                <c:pt idx="4528">
                  <c:v>05/04/2023 10:00</c:v>
                </c:pt>
                <c:pt idx="4529">
                  <c:v>05/04/2023 10:00</c:v>
                </c:pt>
                <c:pt idx="4530">
                  <c:v>05/04/2023 10:00</c:v>
                </c:pt>
                <c:pt idx="4531">
                  <c:v>05/04/2023 10:00</c:v>
                </c:pt>
                <c:pt idx="4532">
                  <c:v>05/04/2023 10:00</c:v>
                </c:pt>
                <c:pt idx="4533">
                  <c:v>05/04/2023 10:01</c:v>
                </c:pt>
                <c:pt idx="4534">
                  <c:v>05/04/2023 10:01</c:v>
                </c:pt>
                <c:pt idx="4535">
                  <c:v>05/04/2023 10:01</c:v>
                </c:pt>
                <c:pt idx="4536">
                  <c:v>05/04/2023 10:01</c:v>
                </c:pt>
                <c:pt idx="4537">
                  <c:v>05/04/2023 10:01</c:v>
                </c:pt>
                <c:pt idx="4538">
                  <c:v>05/04/2023 10:01</c:v>
                </c:pt>
                <c:pt idx="4539">
                  <c:v>05/04/2023 10:01</c:v>
                </c:pt>
                <c:pt idx="4540">
                  <c:v>05/04/2023 10:01</c:v>
                </c:pt>
                <c:pt idx="4541">
                  <c:v>05/04/2023 10:01</c:v>
                </c:pt>
                <c:pt idx="4542">
                  <c:v>05/04/2023 10:01</c:v>
                </c:pt>
                <c:pt idx="4543">
                  <c:v>05/04/2023 10:01</c:v>
                </c:pt>
                <c:pt idx="4544">
                  <c:v>05/04/2023 10:01</c:v>
                </c:pt>
                <c:pt idx="4545">
                  <c:v>05/04/2023 10:01</c:v>
                </c:pt>
                <c:pt idx="4546">
                  <c:v>05/04/2023 10:01</c:v>
                </c:pt>
                <c:pt idx="4547">
                  <c:v>05/04/2023 10:01</c:v>
                </c:pt>
                <c:pt idx="4548">
                  <c:v>05/04/2023 10:01</c:v>
                </c:pt>
                <c:pt idx="4549">
                  <c:v>05/04/2023 10:01</c:v>
                </c:pt>
                <c:pt idx="4550">
                  <c:v>05/04/2023 10:01</c:v>
                </c:pt>
                <c:pt idx="4551">
                  <c:v>05/04/2023 10:01</c:v>
                </c:pt>
                <c:pt idx="4552">
                  <c:v>05/04/2023 10:01</c:v>
                </c:pt>
                <c:pt idx="4553">
                  <c:v>05/04/2023 10:01</c:v>
                </c:pt>
                <c:pt idx="4554">
                  <c:v>05/04/2023 10:01</c:v>
                </c:pt>
                <c:pt idx="4555">
                  <c:v>05/04/2023 10:01</c:v>
                </c:pt>
                <c:pt idx="4556">
                  <c:v>05/04/2023 10:01</c:v>
                </c:pt>
                <c:pt idx="4557">
                  <c:v>05/04/2023 10:01</c:v>
                </c:pt>
                <c:pt idx="4558">
                  <c:v>05/04/2023 10:01</c:v>
                </c:pt>
                <c:pt idx="4559">
                  <c:v>05/04/2023 10:01</c:v>
                </c:pt>
                <c:pt idx="4560">
                  <c:v>05/04/2023 10:01</c:v>
                </c:pt>
                <c:pt idx="4561">
                  <c:v>05/04/2023 10:01</c:v>
                </c:pt>
                <c:pt idx="4562">
                  <c:v>05/04/2023 10:01</c:v>
                </c:pt>
                <c:pt idx="4563">
                  <c:v>05/04/2023 10:01</c:v>
                </c:pt>
                <c:pt idx="4564">
                  <c:v>05/04/2023 10:01</c:v>
                </c:pt>
                <c:pt idx="4565">
                  <c:v>05/04/2023 10:01</c:v>
                </c:pt>
                <c:pt idx="4566">
                  <c:v>05/04/2023 10:01</c:v>
                </c:pt>
                <c:pt idx="4567">
                  <c:v>05/04/2023 10:01</c:v>
                </c:pt>
                <c:pt idx="4568">
                  <c:v>05/04/2023 10:01</c:v>
                </c:pt>
                <c:pt idx="4569">
                  <c:v>05/04/2023 10:01</c:v>
                </c:pt>
                <c:pt idx="4570">
                  <c:v>05/04/2023 10:01</c:v>
                </c:pt>
                <c:pt idx="4571">
                  <c:v>05/04/2023 10:01</c:v>
                </c:pt>
                <c:pt idx="4572">
                  <c:v>05/04/2023 10:01</c:v>
                </c:pt>
                <c:pt idx="4573">
                  <c:v>05/04/2023 10:01</c:v>
                </c:pt>
                <c:pt idx="4574">
                  <c:v>05/04/2023 10:01</c:v>
                </c:pt>
                <c:pt idx="4575">
                  <c:v>05/04/2023 10:01</c:v>
                </c:pt>
                <c:pt idx="4576">
                  <c:v>05/04/2023 10:01</c:v>
                </c:pt>
                <c:pt idx="4577">
                  <c:v>05/04/2023 10:01</c:v>
                </c:pt>
                <c:pt idx="4578">
                  <c:v>05/04/2023 10:01</c:v>
                </c:pt>
                <c:pt idx="4579">
                  <c:v>05/04/2023 10:01</c:v>
                </c:pt>
                <c:pt idx="4580">
                  <c:v>05/04/2023 10:01</c:v>
                </c:pt>
                <c:pt idx="4581">
                  <c:v>05/04/2023 10:01</c:v>
                </c:pt>
                <c:pt idx="4582">
                  <c:v>05/04/2023 10:01</c:v>
                </c:pt>
                <c:pt idx="4583">
                  <c:v>05/04/2023 10:01</c:v>
                </c:pt>
                <c:pt idx="4584">
                  <c:v>05/04/2023 10:01</c:v>
                </c:pt>
                <c:pt idx="4585">
                  <c:v>05/04/2023 10:01</c:v>
                </c:pt>
                <c:pt idx="4586">
                  <c:v>05/04/2023 10:01</c:v>
                </c:pt>
                <c:pt idx="4587">
                  <c:v>05/04/2023 10:01</c:v>
                </c:pt>
                <c:pt idx="4588">
                  <c:v>05/04/2023 10:01</c:v>
                </c:pt>
                <c:pt idx="4589">
                  <c:v>05/04/2023 10:01</c:v>
                </c:pt>
                <c:pt idx="4590">
                  <c:v>05/04/2023 10:01</c:v>
                </c:pt>
                <c:pt idx="4591">
                  <c:v>05/04/2023 10:01</c:v>
                </c:pt>
                <c:pt idx="4592">
                  <c:v>05/04/2023 10:01</c:v>
                </c:pt>
                <c:pt idx="4593">
                  <c:v>05/04/2023 10:02</c:v>
                </c:pt>
                <c:pt idx="4594">
                  <c:v>05/04/2023 10:02</c:v>
                </c:pt>
                <c:pt idx="4595">
                  <c:v>05/04/2023 10:02</c:v>
                </c:pt>
                <c:pt idx="4596">
                  <c:v>05/04/2023 10:02</c:v>
                </c:pt>
                <c:pt idx="4597">
                  <c:v>05/04/2023 10:02</c:v>
                </c:pt>
                <c:pt idx="4598">
                  <c:v>05/04/2023 10:02</c:v>
                </c:pt>
                <c:pt idx="4599">
                  <c:v>05/04/2023 10:02</c:v>
                </c:pt>
                <c:pt idx="4600">
                  <c:v>05/04/2023 10:02</c:v>
                </c:pt>
                <c:pt idx="4601">
                  <c:v>05/04/2023 10:02</c:v>
                </c:pt>
                <c:pt idx="4602">
                  <c:v>05/04/2023 10:02</c:v>
                </c:pt>
                <c:pt idx="4603">
                  <c:v>05/04/2023 10:02</c:v>
                </c:pt>
                <c:pt idx="4604">
                  <c:v>05/04/2023 10:02</c:v>
                </c:pt>
                <c:pt idx="4605">
                  <c:v>05/04/2023 10:02</c:v>
                </c:pt>
                <c:pt idx="4606">
                  <c:v>05/04/2023 10:02</c:v>
                </c:pt>
                <c:pt idx="4607">
                  <c:v>05/04/2023 10:02</c:v>
                </c:pt>
                <c:pt idx="4608">
                  <c:v>05/04/2023 10:02</c:v>
                </c:pt>
                <c:pt idx="4609">
                  <c:v>05/04/2023 10:02</c:v>
                </c:pt>
                <c:pt idx="4610">
                  <c:v>05/04/2023 10:02</c:v>
                </c:pt>
                <c:pt idx="4611">
                  <c:v>05/04/2023 10:02</c:v>
                </c:pt>
                <c:pt idx="4612">
                  <c:v>05/04/2023 10:02</c:v>
                </c:pt>
                <c:pt idx="4613">
                  <c:v>05/04/2023 10:02</c:v>
                </c:pt>
                <c:pt idx="4614">
                  <c:v>05/04/2023 10:02</c:v>
                </c:pt>
                <c:pt idx="4615">
                  <c:v>05/04/2023 10:02</c:v>
                </c:pt>
                <c:pt idx="4616">
                  <c:v>05/04/2023 10:02</c:v>
                </c:pt>
                <c:pt idx="4617">
                  <c:v>05/04/2023 10:02</c:v>
                </c:pt>
                <c:pt idx="4618">
                  <c:v>05/04/2023 10:02</c:v>
                </c:pt>
                <c:pt idx="4619">
                  <c:v>05/04/2023 10:02</c:v>
                </c:pt>
                <c:pt idx="4620">
                  <c:v>05/04/2023 10:02</c:v>
                </c:pt>
                <c:pt idx="4621">
                  <c:v>05/04/2023 10:02</c:v>
                </c:pt>
                <c:pt idx="4622">
                  <c:v>05/04/2023 10:02</c:v>
                </c:pt>
                <c:pt idx="4623">
                  <c:v>05/04/2023 10:02</c:v>
                </c:pt>
                <c:pt idx="4624">
                  <c:v>05/04/2023 10:02</c:v>
                </c:pt>
                <c:pt idx="4625">
                  <c:v>05/04/2023 10:02</c:v>
                </c:pt>
                <c:pt idx="4626">
                  <c:v>05/04/2023 10:02</c:v>
                </c:pt>
                <c:pt idx="4627">
                  <c:v>05/04/2023 10:02</c:v>
                </c:pt>
                <c:pt idx="4628">
                  <c:v>05/04/2023 10:02</c:v>
                </c:pt>
                <c:pt idx="4629">
                  <c:v>05/04/2023 10:02</c:v>
                </c:pt>
                <c:pt idx="4630">
                  <c:v>05/04/2023 10:02</c:v>
                </c:pt>
                <c:pt idx="4631">
                  <c:v>05/04/2023 10:02</c:v>
                </c:pt>
                <c:pt idx="4632">
                  <c:v>05/04/2023 10:02</c:v>
                </c:pt>
                <c:pt idx="4633">
                  <c:v>05/04/2023 10:02</c:v>
                </c:pt>
                <c:pt idx="4634">
                  <c:v>05/04/2023 10:02</c:v>
                </c:pt>
                <c:pt idx="4635">
                  <c:v>05/04/2023 10:02</c:v>
                </c:pt>
                <c:pt idx="4636">
                  <c:v>05/04/2023 10:02</c:v>
                </c:pt>
                <c:pt idx="4637">
                  <c:v>05/04/2023 10:02</c:v>
                </c:pt>
                <c:pt idx="4638">
                  <c:v>05/04/2023 10:02</c:v>
                </c:pt>
                <c:pt idx="4639">
                  <c:v>05/04/2023 10:02</c:v>
                </c:pt>
                <c:pt idx="4640">
                  <c:v>05/04/2023 10:02</c:v>
                </c:pt>
                <c:pt idx="4641">
                  <c:v>05/04/2023 10:02</c:v>
                </c:pt>
                <c:pt idx="4642">
                  <c:v>05/04/2023 10:02</c:v>
                </c:pt>
                <c:pt idx="4643">
                  <c:v>05/04/2023 10:02</c:v>
                </c:pt>
                <c:pt idx="4644">
                  <c:v>05/04/2023 10:02</c:v>
                </c:pt>
                <c:pt idx="4645">
                  <c:v>05/04/2023 10:02</c:v>
                </c:pt>
                <c:pt idx="4646">
                  <c:v>05/04/2023 10:02</c:v>
                </c:pt>
                <c:pt idx="4647">
                  <c:v>05/04/2023 10:02</c:v>
                </c:pt>
                <c:pt idx="4648">
                  <c:v>05/04/2023 10:02</c:v>
                </c:pt>
                <c:pt idx="4649">
                  <c:v>05/04/2023 10:02</c:v>
                </c:pt>
                <c:pt idx="4650">
                  <c:v>05/04/2023 10:02</c:v>
                </c:pt>
                <c:pt idx="4651">
                  <c:v>05/04/2023 10:02</c:v>
                </c:pt>
                <c:pt idx="4652">
                  <c:v>05/04/2023 10:03</c:v>
                </c:pt>
                <c:pt idx="4653">
                  <c:v>05/04/2023 10:03</c:v>
                </c:pt>
                <c:pt idx="4654">
                  <c:v>05/04/2023 10:03</c:v>
                </c:pt>
                <c:pt idx="4655">
                  <c:v>05/04/2023 10:03</c:v>
                </c:pt>
                <c:pt idx="4656">
                  <c:v>05/04/2023 10:03</c:v>
                </c:pt>
                <c:pt idx="4657">
                  <c:v>05/04/2023 10:03</c:v>
                </c:pt>
                <c:pt idx="4658">
                  <c:v>05/04/2023 10:03</c:v>
                </c:pt>
                <c:pt idx="4659">
                  <c:v>05/04/2023 10:03</c:v>
                </c:pt>
                <c:pt idx="4660">
                  <c:v>05/04/2023 10:03</c:v>
                </c:pt>
                <c:pt idx="4661">
                  <c:v>05/04/2023 10:03</c:v>
                </c:pt>
                <c:pt idx="4662">
                  <c:v>05/04/2023 10:03</c:v>
                </c:pt>
                <c:pt idx="4663">
                  <c:v>05/04/2023 10:03</c:v>
                </c:pt>
                <c:pt idx="4664">
                  <c:v>05/04/2023 10:03</c:v>
                </c:pt>
                <c:pt idx="4665">
                  <c:v>05/04/2023 10:03</c:v>
                </c:pt>
                <c:pt idx="4666">
                  <c:v>05/04/2023 10:03</c:v>
                </c:pt>
                <c:pt idx="4667">
                  <c:v>05/04/2023 10:03</c:v>
                </c:pt>
                <c:pt idx="4668">
                  <c:v>05/04/2023 10:03</c:v>
                </c:pt>
                <c:pt idx="4669">
                  <c:v>05/04/2023 10:03</c:v>
                </c:pt>
                <c:pt idx="4670">
                  <c:v>05/04/2023 10:03</c:v>
                </c:pt>
                <c:pt idx="4671">
                  <c:v>05/04/2023 10:03</c:v>
                </c:pt>
                <c:pt idx="4672">
                  <c:v>05/04/2023 10:03</c:v>
                </c:pt>
                <c:pt idx="4673">
                  <c:v>05/04/2023 10:03</c:v>
                </c:pt>
                <c:pt idx="4674">
                  <c:v>05/04/2023 10:03</c:v>
                </c:pt>
                <c:pt idx="4675">
                  <c:v>05/04/2023 10:03</c:v>
                </c:pt>
                <c:pt idx="4676">
                  <c:v>05/04/2023 10:03</c:v>
                </c:pt>
                <c:pt idx="4677">
                  <c:v>05/04/2023 10:03</c:v>
                </c:pt>
                <c:pt idx="4678">
                  <c:v>05/04/2023 10:03</c:v>
                </c:pt>
                <c:pt idx="4679">
                  <c:v>05/04/2023 10:03</c:v>
                </c:pt>
                <c:pt idx="4680">
                  <c:v>05/04/2023 10:03</c:v>
                </c:pt>
                <c:pt idx="4681">
                  <c:v>05/04/2023 10:03</c:v>
                </c:pt>
                <c:pt idx="4682">
                  <c:v>05/04/2023 10:03</c:v>
                </c:pt>
                <c:pt idx="4683">
                  <c:v>05/04/2023 10:03</c:v>
                </c:pt>
                <c:pt idx="4684">
                  <c:v>05/04/2023 10:03</c:v>
                </c:pt>
                <c:pt idx="4685">
                  <c:v>05/04/2023 10:03</c:v>
                </c:pt>
                <c:pt idx="4686">
                  <c:v>05/04/2023 10:03</c:v>
                </c:pt>
                <c:pt idx="4687">
                  <c:v>05/04/2023 10:03</c:v>
                </c:pt>
                <c:pt idx="4688">
                  <c:v>05/04/2023 10:03</c:v>
                </c:pt>
                <c:pt idx="4689">
                  <c:v>05/04/2023 10:03</c:v>
                </c:pt>
                <c:pt idx="4690">
                  <c:v>05/04/2023 10:03</c:v>
                </c:pt>
                <c:pt idx="4691">
                  <c:v>05/04/2023 10:03</c:v>
                </c:pt>
                <c:pt idx="4692">
                  <c:v>05/04/2023 10:03</c:v>
                </c:pt>
                <c:pt idx="4693">
                  <c:v>05/04/2023 10:03</c:v>
                </c:pt>
                <c:pt idx="4694">
                  <c:v>05/04/2023 10:03</c:v>
                </c:pt>
                <c:pt idx="4695">
                  <c:v>05/04/2023 10:03</c:v>
                </c:pt>
                <c:pt idx="4696">
                  <c:v>05/04/2023 10:03</c:v>
                </c:pt>
                <c:pt idx="4697">
                  <c:v>05/04/2023 10:03</c:v>
                </c:pt>
                <c:pt idx="4698">
                  <c:v>05/04/2023 10:03</c:v>
                </c:pt>
                <c:pt idx="4699">
                  <c:v>05/04/2023 10:03</c:v>
                </c:pt>
                <c:pt idx="4700">
                  <c:v>05/04/2023 10:03</c:v>
                </c:pt>
                <c:pt idx="4701">
                  <c:v>05/04/2023 10:03</c:v>
                </c:pt>
                <c:pt idx="4702">
                  <c:v>05/04/2023 10:03</c:v>
                </c:pt>
                <c:pt idx="4703">
                  <c:v>05/04/2023 10:03</c:v>
                </c:pt>
                <c:pt idx="4704">
                  <c:v>05/04/2023 10:03</c:v>
                </c:pt>
                <c:pt idx="4705">
                  <c:v>05/04/2023 10:03</c:v>
                </c:pt>
                <c:pt idx="4706">
                  <c:v>05/04/2023 10:03</c:v>
                </c:pt>
                <c:pt idx="4707">
                  <c:v>05/04/2023 10:03</c:v>
                </c:pt>
                <c:pt idx="4708">
                  <c:v>05/04/2023 10:03</c:v>
                </c:pt>
                <c:pt idx="4709">
                  <c:v>05/04/2023 10:03</c:v>
                </c:pt>
                <c:pt idx="4710">
                  <c:v>05/04/2023 10:03</c:v>
                </c:pt>
                <c:pt idx="4711">
                  <c:v>05/04/2023 10:03</c:v>
                </c:pt>
                <c:pt idx="4712">
                  <c:v>05/04/2023 10:04</c:v>
                </c:pt>
                <c:pt idx="4713">
                  <c:v>05/04/2023 10:04</c:v>
                </c:pt>
                <c:pt idx="4714">
                  <c:v>05/04/2023 10:04</c:v>
                </c:pt>
                <c:pt idx="4715">
                  <c:v>05/04/2023 10:04</c:v>
                </c:pt>
                <c:pt idx="4716">
                  <c:v>05/04/2023 10:04</c:v>
                </c:pt>
                <c:pt idx="4717">
                  <c:v>05/04/2023 10:04</c:v>
                </c:pt>
                <c:pt idx="4718">
                  <c:v>05/04/2023 10:04</c:v>
                </c:pt>
                <c:pt idx="4719">
                  <c:v>05/04/2023 10:04</c:v>
                </c:pt>
                <c:pt idx="4720">
                  <c:v>05/04/2023 10:04</c:v>
                </c:pt>
                <c:pt idx="4721">
                  <c:v>05/04/2023 10:04</c:v>
                </c:pt>
                <c:pt idx="4722">
                  <c:v>05/04/2023 10:04</c:v>
                </c:pt>
                <c:pt idx="4723">
                  <c:v>05/04/2023 10:04</c:v>
                </c:pt>
                <c:pt idx="4724">
                  <c:v>05/04/2023 10:04</c:v>
                </c:pt>
                <c:pt idx="4725">
                  <c:v>05/04/2023 10:04</c:v>
                </c:pt>
                <c:pt idx="4726">
                  <c:v>05/04/2023 10:04</c:v>
                </c:pt>
                <c:pt idx="4727">
                  <c:v>05/04/2023 10:04</c:v>
                </c:pt>
                <c:pt idx="4728">
                  <c:v>05/04/2023 10:04</c:v>
                </c:pt>
                <c:pt idx="4729">
                  <c:v>05/04/2023 10:04</c:v>
                </c:pt>
                <c:pt idx="4730">
                  <c:v>05/04/2023 10:04</c:v>
                </c:pt>
                <c:pt idx="4731">
                  <c:v>05/04/2023 10:04</c:v>
                </c:pt>
                <c:pt idx="4732">
                  <c:v>05/04/2023 10:04</c:v>
                </c:pt>
                <c:pt idx="4733">
                  <c:v>05/04/2023 10:04</c:v>
                </c:pt>
                <c:pt idx="4734">
                  <c:v>05/04/2023 10:04</c:v>
                </c:pt>
                <c:pt idx="4735">
                  <c:v>05/04/2023 10:04</c:v>
                </c:pt>
                <c:pt idx="4736">
                  <c:v>05/04/2023 10:04</c:v>
                </c:pt>
                <c:pt idx="4737">
                  <c:v>05/04/2023 10:04</c:v>
                </c:pt>
                <c:pt idx="4738">
                  <c:v>05/04/2023 10:04</c:v>
                </c:pt>
                <c:pt idx="4739">
                  <c:v>05/04/2023 10:04</c:v>
                </c:pt>
                <c:pt idx="4740">
                  <c:v>05/04/2023 10:04</c:v>
                </c:pt>
                <c:pt idx="4741">
                  <c:v>05/04/2023 10:04</c:v>
                </c:pt>
                <c:pt idx="4742">
                  <c:v>05/04/2023 10:04</c:v>
                </c:pt>
                <c:pt idx="4743">
                  <c:v>05/04/2023 10:04</c:v>
                </c:pt>
                <c:pt idx="4744">
                  <c:v>05/04/2023 10:04</c:v>
                </c:pt>
                <c:pt idx="4745">
                  <c:v>05/04/2023 10:04</c:v>
                </c:pt>
                <c:pt idx="4746">
                  <c:v>05/04/2023 10:04</c:v>
                </c:pt>
                <c:pt idx="4747">
                  <c:v>05/04/2023 10:04</c:v>
                </c:pt>
                <c:pt idx="4748">
                  <c:v>05/04/2023 10:04</c:v>
                </c:pt>
                <c:pt idx="4749">
                  <c:v>05/04/2023 10:04</c:v>
                </c:pt>
                <c:pt idx="4750">
                  <c:v>05/04/2023 10:04</c:v>
                </c:pt>
                <c:pt idx="4751">
                  <c:v>05/04/2023 10:04</c:v>
                </c:pt>
                <c:pt idx="4752">
                  <c:v>05/04/2023 10:04</c:v>
                </c:pt>
                <c:pt idx="4753">
                  <c:v>05/04/2023 10:04</c:v>
                </c:pt>
                <c:pt idx="4754">
                  <c:v>05/04/2023 10:04</c:v>
                </c:pt>
                <c:pt idx="4755">
                  <c:v>05/04/2023 10:04</c:v>
                </c:pt>
                <c:pt idx="4756">
                  <c:v>05/04/2023 10:04</c:v>
                </c:pt>
                <c:pt idx="4757">
                  <c:v>05/04/2023 10:04</c:v>
                </c:pt>
                <c:pt idx="4758">
                  <c:v>05/04/2023 10:04</c:v>
                </c:pt>
                <c:pt idx="4759">
                  <c:v>05/04/2023 10:04</c:v>
                </c:pt>
                <c:pt idx="4760">
                  <c:v>05/04/2023 10:04</c:v>
                </c:pt>
                <c:pt idx="4761">
                  <c:v>05/04/2023 10:04</c:v>
                </c:pt>
                <c:pt idx="4762">
                  <c:v>05/04/2023 10:04</c:v>
                </c:pt>
                <c:pt idx="4763">
                  <c:v>05/04/2023 10:04</c:v>
                </c:pt>
                <c:pt idx="4764">
                  <c:v>05/04/2023 10:04</c:v>
                </c:pt>
                <c:pt idx="4765">
                  <c:v>05/04/2023 10:04</c:v>
                </c:pt>
                <c:pt idx="4766">
                  <c:v>05/04/2023 10:04</c:v>
                </c:pt>
                <c:pt idx="4767">
                  <c:v>05/04/2023 10:04</c:v>
                </c:pt>
                <c:pt idx="4768">
                  <c:v>05/04/2023 10:04</c:v>
                </c:pt>
                <c:pt idx="4769">
                  <c:v>05/04/2023 10:04</c:v>
                </c:pt>
                <c:pt idx="4770">
                  <c:v>05/04/2023 10:04</c:v>
                </c:pt>
                <c:pt idx="4771">
                  <c:v>05/04/2023 10:04</c:v>
                </c:pt>
                <c:pt idx="4772">
                  <c:v>05/04/2023 10:05</c:v>
                </c:pt>
                <c:pt idx="4773">
                  <c:v>05/04/2023 10:05</c:v>
                </c:pt>
                <c:pt idx="4774">
                  <c:v>05/04/2023 10:05</c:v>
                </c:pt>
                <c:pt idx="4775">
                  <c:v>05/04/2023 10:05</c:v>
                </c:pt>
                <c:pt idx="4776">
                  <c:v>05/04/2023 10:05</c:v>
                </c:pt>
                <c:pt idx="4777">
                  <c:v>05/04/2023 10:05</c:v>
                </c:pt>
                <c:pt idx="4778">
                  <c:v>05/04/2023 10:05</c:v>
                </c:pt>
                <c:pt idx="4779">
                  <c:v>05/04/2023 10:05</c:v>
                </c:pt>
                <c:pt idx="4780">
                  <c:v>05/04/2023 10:05</c:v>
                </c:pt>
                <c:pt idx="4781">
                  <c:v>05/04/2023 10:05</c:v>
                </c:pt>
                <c:pt idx="4782">
                  <c:v>05/04/2023 10:05</c:v>
                </c:pt>
                <c:pt idx="4783">
                  <c:v>05/04/2023 10:05</c:v>
                </c:pt>
                <c:pt idx="4784">
                  <c:v>05/04/2023 10:05</c:v>
                </c:pt>
                <c:pt idx="4785">
                  <c:v>05/04/2023 10:05</c:v>
                </c:pt>
                <c:pt idx="4786">
                  <c:v>05/04/2023 10:05</c:v>
                </c:pt>
                <c:pt idx="4787">
                  <c:v>05/04/2023 10:05</c:v>
                </c:pt>
                <c:pt idx="4788">
                  <c:v>05/04/2023 10:05</c:v>
                </c:pt>
                <c:pt idx="4789">
                  <c:v>05/04/2023 10:05</c:v>
                </c:pt>
                <c:pt idx="4790">
                  <c:v>05/04/2023 10:05</c:v>
                </c:pt>
                <c:pt idx="4791">
                  <c:v>05/04/2023 10:05</c:v>
                </c:pt>
                <c:pt idx="4792">
                  <c:v>05/04/2023 10:05</c:v>
                </c:pt>
                <c:pt idx="4793">
                  <c:v>05/04/2023 10:05</c:v>
                </c:pt>
                <c:pt idx="4794">
                  <c:v>05/04/2023 10:05</c:v>
                </c:pt>
                <c:pt idx="4795">
                  <c:v>05/04/2023 10:05</c:v>
                </c:pt>
                <c:pt idx="4796">
                  <c:v>05/04/2023 10:05</c:v>
                </c:pt>
                <c:pt idx="4797">
                  <c:v>05/04/2023 10:05</c:v>
                </c:pt>
                <c:pt idx="4798">
                  <c:v>05/04/2023 10:05</c:v>
                </c:pt>
                <c:pt idx="4799">
                  <c:v>05/04/2023 10:05</c:v>
                </c:pt>
                <c:pt idx="4800">
                  <c:v>05/04/2023 10:05</c:v>
                </c:pt>
                <c:pt idx="4801">
                  <c:v>05/04/2023 10:05</c:v>
                </c:pt>
                <c:pt idx="4802">
                  <c:v>05/04/2023 10:05</c:v>
                </c:pt>
                <c:pt idx="4803">
                  <c:v>05/04/2023 10:05</c:v>
                </c:pt>
              </c:strCache>
              <c:extLst xmlns:c15="http://schemas.microsoft.com/office/drawing/2012/chart"/>
            </c:strRef>
          </c:xVal>
          <c:yVal>
            <c:numRef>
              <c:f>'[ACME-IGN-Overview.xlsx]Comp TC1'!$K:$K</c:f>
              <c:numCache>
                <c:formatCode>General</c:formatCode>
                <c:ptCount val="1048576"/>
                <c:pt idx="0">
                  <c:v>0</c:v>
                </c:pt>
                <c:pt idx="1">
                  <c:v>23.766764322916668</c:v>
                </c:pt>
                <c:pt idx="2">
                  <c:v>23.766764322916668</c:v>
                </c:pt>
                <c:pt idx="3">
                  <c:v>23.766764322916668</c:v>
                </c:pt>
                <c:pt idx="4">
                  <c:v>23.766764322916668</c:v>
                </c:pt>
                <c:pt idx="5">
                  <c:v>23.800130208333332</c:v>
                </c:pt>
                <c:pt idx="6">
                  <c:v>23.800130208333332</c:v>
                </c:pt>
                <c:pt idx="7">
                  <c:v>23.833414713541668</c:v>
                </c:pt>
                <c:pt idx="8">
                  <c:v>23.800130208333332</c:v>
                </c:pt>
                <c:pt idx="9">
                  <c:v>23.800130208333332</c:v>
                </c:pt>
                <c:pt idx="10">
                  <c:v>23.86669921875</c:v>
                </c:pt>
                <c:pt idx="11">
                  <c:v>23.833414713541668</c:v>
                </c:pt>
                <c:pt idx="12">
                  <c:v>23.833414713541668</c:v>
                </c:pt>
                <c:pt idx="13">
                  <c:v>23.86669921875</c:v>
                </c:pt>
                <c:pt idx="14">
                  <c:v>23.86669921875</c:v>
                </c:pt>
                <c:pt idx="15">
                  <c:v>23.800130208333332</c:v>
                </c:pt>
                <c:pt idx="16">
                  <c:v>23.800130208333332</c:v>
                </c:pt>
                <c:pt idx="17">
                  <c:v>23.800048828125</c:v>
                </c:pt>
                <c:pt idx="18">
                  <c:v>23.800048828125</c:v>
                </c:pt>
                <c:pt idx="19">
                  <c:v>23.86669921875</c:v>
                </c:pt>
                <c:pt idx="20">
                  <c:v>23.800048828125</c:v>
                </c:pt>
                <c:pt idx="21">
                  <c:v>23.800048828125</c:v>
                </c:pt>
                <c:pt idx="22">
                  <c:v>23.833414713541668</c:v>
                </c:pt>
                <c:pt idx="23">
                  <c:v>23.800048828125</c:v>
                </c:pt>
                <c:pt idx="24">
                  <c:v>23.800048828125</c:v>
                </c:pt>
                <c:pt idx="25">
                  <c:v>23.833414713541668</c:v>
                </c:pt>
                <c:pt idx="26">
                  <c:v>23.800048828125</c:v>
                </c:pt>
                <c:pt idx="27">
                  <c:v>23.800048828125</c:v>
                </c:pt>
                <c:pt idx="28">
                  <c:v>23.900065104166668</c:v>
                </c:pt>
                <c:pt idx="29">
                  <c:v>23.86669921875</c:v>
                </c:pt>
                <c:pt idx="30">
                  <c:v>23.86669921875</c:v>
                </c:pt>
                <c:pt idx="31">
                  <c:v>23.766682942708332</c:v>
                </c:pt>
                <c:pt idx="32">
                  <c:v>23.833414713541668</c:v>
                </c:pt>
                <c:pt idx="33">
                  <c:v>23.800048828125</c:v>
                </c:pt>
                <c:pt idx="34">
                  <c:v>23.800048828125</c:v>
                </c:pt>
                <c:pt idx="35">
                  <c:v>23.800048828125</c:v>
                </c:pt>
                <c:pt idx="36">
                  <c:v>23.800048828125</c:v>
                </c:pt>
                <c:pt idx="37">
                  <c:v>23.833333333333332</c:v>
                </c:pt>
                <c:pt idx="38">
                  <c:v>23.800048828125</c:v>
                </c:pt>
                <c:pt idx="39">
                  <c:v>23.800048828125</c:v>
                </c:pt>
                <c:pt idx="40">
                  <c:v>23.833414713541668</c:v>
                </c:pt>
                <c:pt idx="41">
                  <c:v>23.86669921875</c:v>
                </c:pt>
                <c:pt idx="42">
                  <c:v>23.933349609375</c:v>
                </c:pt>
                <c:pt idx="43">
                  <c:v>23.900065104166668</c:v>
                </c:pt>
                <c:pt idx="44">
                  <c:v>23.933349609375</c:v>
                </c:pt>
                <c:pt idx="45">
                  <c:v>23.866780598958332</c:v>
                </c:pt>
                <c:pt idx="46">
                  <c:v>23.866780598958332</c:v>
                </c:pt>
                <c:pt idx="47">
                  <c:v>23.933349609375</c:v>
                </c:pt>
                <c:pt idx="48">
                  <c:v>23.86669921875</c:v>
                </c:pt>
                <c:pt idx="49">
                  <c:v>23.899983723958332</c:v>
                </c:pt>
                <c:pt idx="50">
                  <c:v>23.900065104166668</c:v>
                </c:pt>
                <c:pt idx="51">
                  <c:v>23.966715494791668</c:v>
                </c:pt>
                <c:pt idx="52">
                  <c:v>23.933430989583332</c:v>
                </c:pt>
                <c:pt idx="53">
                  <c:v>24.000081380208332</c:v>
                </c:pt>
                <c:pt idx="54">
                  <c:v>23.86669921875</c:v>
                </c:pt>
                <c:pt idx="55">
                  <c:v>23.900065104166668</c:v>
                </c:pt>
                <c:pt idx="56">
                  <c:v>23.933349609375</c:v>
                </c:pt>
                <c:pt idx="57">
                  <c:v>23.933349609375</c:v>
                </c:pt>
                <c:pt idx="58">
                  <c:v>24.000081380208332</c:v>
                </c:pt>
                <c:pt idx="59">
                  <c:v>24.000081380208332</c:v>
                </c:pt>
                <c:pt idx="60">
                  <c:v>24.066731770833332</c:v>
                </c:pt>
                <c:pt idx="61">
                  <c:v>24.133382161458332</c:v>
                </c:pt>
                <c:pt idx="62">
                  <c:v>24.166748046875</c:v>
                </c:pt>
                <c:pt idx="63">
                  <c:v>24.200032552083332</c:v>
                </c:pt>
                <c:pt idx="64">
                  <c:v>24.233317057291668</c:v>
                </c:pt>
                <c:pt idx="65">
                  <c:v>24.266682942708332</c:v>
                </c:pt>
                <c:pt idx="66">
                  <c:v>24.266682942708332</c:v>
                </c:pt>
                <c:pt idx="67">
                  <c:v>24.36669921875</c:v>
                </c:pt>
                <c:pt idx="68">
                  <c:v>24.400065104166668</c:v>
                </c:pt>
                <c:pt idx="69">
                  <c:v>24.400065104166668</c:v>
                </c:pt>
                <c:pt idx="70">
                  <c:v>24.466715494791668</c:v>
                </c:pt>
                <c:pt idx="71">
                  <c:v>24.533365885416668</c:v>
                </c:pt>
                <c:pt idx="72">
                  <c:v>24.666666666666668</c:v>
                </c:pt>
                <c:pt idx="73">
                  <c:v>24.700032552083332</c:v>
                </c:pt>
                <c:pt idx="74">
                  <c:v>24.766682942708332</c:v>
                </c:pt>
                <c:pt idx="75">
                  <c:v>24.833333333333332</c:v>
                </c:pt>
                <c:pt idx="76">
                  <c:v>24.86669921875</c:v>
                </c:pt>
                <c:pt idx="77">
                  <c:v>24.966634114583332</c:v>
                </c:pt>
                <c:pt idx="78">
                  <c:v>24.966715494791668</c:v>
                </c:pt>
                <c:pt idx="79">
                  <c:v>25.10009765625</c:v>
                </c:pt>
                <c:pt idx="80">
                  <c:v>25.166666666666668</c:v>
                </c:pt>
                <c:pt idx="81">
                  <c:v>25.266682942708332</c:v>
                </c:pt>
                <c:pt idx="82">
                  <c:v>25.433349609375</c:v>
                </c:pt>
                <c:pt idx="83">
                  <c:v>25.533284505208332</c:v>
                </c:pt>
                <c:pt idx="84">
                  <c:v>25.733317057291668</c:v>
                </c:pt>
                <c:pt idx="85">
                  <c:v>25.833333333333332</c:v>
                </c:pt>
                <c:pt idx="86">
                  <c:v>25.966634114583332</c:v>
                </c:pt>
                <c:pt idx="87">
                  <c:v>26.133382161458332</c:v>
                </c:pt>
                <c:pt idx="88">
                  <c:v>26.299967447916668</c:v>
                </c:pt>
                <c:pt idx="89">
                  <c:v>26.5</c:v>
                </c:pt>
                <c:pt idx="90">
                  <c:v>26.533365885416668</c:v>
                </c:pt>
                <c:pt idx="91">
                  <c:v>26.733317057291668</c:v>
                </c:pt>
                <c:pt idx="92">
                  <c:v>26.866617838541668</c:v>
                </c:pt>
                <c:pt idx="93">
                  <c:v>27.033284505208332</c:v>
                </c:pt>
                <c:pt idx="94">
                  <c:v>27.199869791666668</c:v>
                </c:pt>
                <c:pt idx="95">
                  <c:v>27.399983723958332</c:v>
                </c:pt>
                <c:pt idx="96">
                  <c:v>27.666585286458332</c:v>
                </c:pt>
                <c:pt idx="97">
                  <c:v>27.89990234375</c:v>
                </c:pt>
                <c:pt idx="98">
                  <c:v>28.066569010416668</c:v>
                </c:pt>
                <c:pt idx="99">
                  <c:v>28.266682942708332</c:v>
                </c:pt>
                <c:pt idx="100">
                  <c:v>28.566650390625</c:v>
                </c:pt>
                <c:pt idx="101">
                  <c:v>28.733317057291668</c:v>
                </c:pt>
                <c:pt idx="102">
                  <c:v>28.933430989583332</c:v>
                </c:pt>
                <c:pt idx="103">
                  <c:v>29.166666666666668</c:v>
                </c:pt>
                <c:pt idx="104">
                  <c:v>29.333414713541668</c:v>
                </c:pt>
                <c:pt idx="105">
                  <c:v>29.600016276041668</c:v>
                </c:pt>
                <c:pt idx="106">
                  <c:v>29.833333333333332</c:v>
                </c:pt>
                <c:pt idx="107">
                  <c:v>30.13330078125</c:v>
                </c:pt>
                <c:pt idx="108">
                  <c:v>30.399983723958332</c:v>
                </c:pt>
                <c:pt idx="109">
                  <c:v>30.666585286458332</c:v>
                </c:pt>
                <c:pt idx="110">
                  <c:v>30.900065104166668</c:v>
                </c:pt>
                <c:pt idx="111">
                  <c:v>31.200113932291668</c:v>
                </c:pt>
                <c:pt idx="112">
                  <c:v>31.466796875</c:v>
                </c:pt>
                <c:pt idx="113">
                  <c:v>31.800048828125</c:v>
                </c:pt>
                <c:pt idx="114">
                  <c:v>32.10009765625</c:v>
                </c:pt>
                <c:pt idx="115">
                  <c:v>32.433349609375</c:v>
                </c:pt>
                <c:pt idx="116">
                  <c:v>32.799967447916664</c:v>
                </c:pt>
                <c:pt idx="117">
                  <c:v>33.10009765625</c:v>
                </c:pt>
                <c:pt idx="118">
                  <c:v>33.366617838541664</c:v>
                </c:pt>
                <c:pt idx="119">
                  <c:v>33.666666666666664</c:v>
                </c:pt>
                <c:pt idx="120">
                  <c:v>34</c:v>
                </c:pt>
                <c:pt idx="121">
                  <c:v>34.2666015625</c:v>
                </c:pt>
                <c:pt idx="122">
                  <c:v>34.63330078125</c:v>
                </c:pt>
                <c:pt idx="123">
                  <c:v>34.966796875</c:v>
                </c:pt>
                <c:pt idx="124">
                  <c:v>35.333414713541664</c:v>
                </c:pt>
                <c:pt idx="125">
                  <c:v>35.566731770833336</c:v>
                </c:pt>
                <c:pt idx="126">
                  <c:v>35.933349609375</c:v>
                </c:pt>
                <c:pt idx="127">
                  <c:v>36.333414713541664</c:v>
                </c:pt>
                <c:pt idx="128">
                  <c:v>36.700032552083336</c:v>
                </c:pt>
                <c:pt idx="129">
                  <c:v>37.100016276041664</c:v>
                </c:pt>
                <c:pt idx="130">
                  <c:v>37.5</c:v>
                </c:pt>
                <c:pt idx="131">
                  <c:v>37.899983723958336</c:v>
                </c:pt>
                <c:pt idx="132">
                  <c:v>38.166666666666664</c:v>
                </c:pt>
                <c:pt idx="133">
                  <c:v>38.633382161458336</c:v>
                </c:pt>
                <c:pt idx="134">
                  <c:v>38.966634114583336</c:v>
                </c:pt>
                <c:pt idx="135">
                  <c:v>39.433268229166664</c:v>
                </c:pt>
                <c:pt idx="136">
                  <c:v>39.899983723958336</c:v>
                </c:pt>
                <c:pt idx="137">
                  <c:v>40.366617838541664</c:v>
                </c:pt>
                <c:pt idx="138">
                  <c:v>40.86669921875</c:v>
                </c:pt>
                <c:pt idx="139">
                  <c:v>41.333333333333336</c:v>
                </c:pt>
                <c:pt idx="140">
                  <c:v>41.766682942708336</c:v>
                </c:pt>
                <c:pt idx="141">
                  <c:v>42.233317057291664</c:v>
                </c:pt>
                <c:pt idx="142">
                  <c:v>42.699951171875</c:v>
                </c:pt>
                <c:pt idx="143">
                  <c:v>43.233317057291664</c:v>
                </c:pt>
                <c:pt idx="144">
                  <c:v>43.60009765625</c:v>
                </c:pt>
                <c:pt idx="145">
                  <c:v>44.10009765625</c:v>
                </c:pt>
                <c:pt idx="146">
                  <c:v>44.60009765625</c:v>
                </c:pt>
                <c:pt idx="147">
                  <c:v>45.100016276041664</c:v>
                </c:pt>
                <c:pt idx="148">
                  <c:v>45.566731770833336</c:v>
                </c:pt>
                <c:pt idx="149">
                  <c:v>46.100016276041664</c:v>
                </c:pt>
                <c:pt idx="150">
                  <c:v>46.666748046875</c:v>
                </c:pt>
                <c:pt idx="151">
                  <c:v>47.233235677083336</c:v>
                </c:pt>
                <c:pt idx="152">
                  <c:v>47.799967447916664</c:v>
                </c:pt>
                <c:pt idx="153">
                  <c:v>48.366617838541664</c:v>
                </c:pt>
                <c:pt idx="154">
                  <c:v>48.933268229166664</c:v>
                </c:pt>
                <c:pt idx="155">
                  <c:v>49.499918619791664</c:v>
                </c:pt>
                <c:pt idx="156">
                  <c:v>50.099934895833336</c:v>
                </c:pt>
                <c:pt idx="157">
                  <c:v>50.533203125</c:v>
                </c:pt>
                <c:pt idx="158">
                  <c:v>51.133219401041664</c:v>
                </c:pt>
                <c:pt idx="159">
                  <c:v>51.7666015625</c:v>
                </c:pt>
                <c:pt idx="160">
                  <c:v>52.33349609375</c:v>
                </c:pt>
                <c:pt idx="161">
                  <c:v>52.766682942708336</c:v>
                </c:pt>
                <c:pt idx="162">
                  <c:v>53.399983723958336</c:v>
                </c:pt>
                <c:pt idx="163">
                  <c:v>53.966796875</c:v>
                </c:pt>
                <c:pt idx="164">
                  <c:v>54.533365885416664</c:v>
                </c:pt>
                <c:pt idx="165">
                  <c:v>55.033365885416664</c:v>
                </c:pt>
                <c:pt idx="166">
                  <c:v>55.599934895833336</c:v>
                </c:pt>
                <c:pt idx="167">
                  <c:v>56.13330078125</c:v>
                </c:pt>
                <c:pt idx="168">
                  <c:v>56.666585286458336</c:v>
                </c:pt>
                <c:pt idx="169">
                  <c:v>57.233317057291664</c:v>
                </c:pt>
                <c:pt idx="170">
                  <c:v>57.766520182291664</c:v>
                </c:pt>
                <c:pt idx="171">
                  <c:v>58.299886067708336</c:v>
                </c:pt>
                <c:pt idx="172">
                  <c:v>58.699951171875</c:v>
                </c:pt>
                <c:pt idx="173">
                  <c:v>59.2666015625</c:v>
                </c:pt>
                <c:pt idx="174">
                  <c:v>59.799967447916664</c:v>
                </c:pt>
                <c:pt idx="175">
                  <c:v>60.199951171875</c:v>
                </c:pt>
                <c:pt idx="176">
                  <c:v>60.733317057291664</c:v>
                </c:pt>
                <c:pt idx="177">
                  <c:v>61.333251953125</c:v>
                </c:pt>
                <c:pt idx="178">
                  <c:v>61.933268229166664</c:v>
                </c:pt>
                <c:pt idx="179">
                  <c:v>62.499918619791664</c:v>
                </c:pt>
                <c:pt idx="180">
                  <c:v>63.066650390625</c:v>
                </c:pt>
                <c:pt idx="181">
                  <c:v>63.733317057291664</c:v>
                </c:pt>
                <c:pt idx="182">
                  <c:v>64.299967447916671</c:v>
                </c:pt>
                <c:pt idx="183">
                  <c:v>64.86669921875</c:v>
                </c:pt>
                <c:pt idx="184">
                  <c:v>65.466634114583329</c:v>
                </c:pt>
                <c:pt idx="185">
                  <c:v>66.099934895833329</c:v>
                </c:pt>
                <c:pt idx="186">
                  <c:v>66.633219401041671</c:v>
                </c:pt>
                <c:pt idx="187">
                  <c:v>67.266682942708329</c:v>
                </c:pt>
                <c:pt idx="188">
                  <c:v>67.766682942708329</c:v>
                </c:pt>
                <c:pt idx="189">
                  <c:v>68.2666015625</c:v>
                </c:pt>
                <c:pt idx="190">
                  <c:v>68.833333333333329</c:v>
                </c:pt>
                <c:pt idx="191">
                  <c:v>69.466634114583329</c:v>
                </c:pt>
                <c:pt idx="192">
                  <c:v>70.099934895833329</c:v>
                </c:pt>
                <c:pt idx="193">
                  <c:v>70.699951171875</c:v>
                </c:pt>
                <c:pt idx="194">
                  <c:v>71.366536458333329</c:v>
                </c:pt>
                <c:pt idx="195">
                  <c:v>71.966552734375</c:v>
                </c:pt>
                <c:pt idx="196">
                  <c:v>72.599853515625</c:v>
                </c:pt>
                <c:pt idx="197">
                  <c:v>73.266520182291671</c:v>
                </c:pt>
                <c:pt idx="198">
                  <c:v>73.93310546875</c:v>
                </c:pt>
                <c:pt idx="199">
                  <c:v>74.466634114583329</c:v>
                </c:pt>
                <c:pt idx="200">
                  <c:v>75.166829427083329</c:v>
                </c:pt>
                <c:pt idx="201">
                  <c:v>75.666829427083329</c:v>
                </c:pt>
                <c:pt idx="202">
                  <c:v>76.400065104166671</c:v>
                </c:pt>
                <c:pt idx="203">
                  <c:v>77.000162760416671</c:v>
                </c:pt>
                <c:pt idx="204">
                  <c:v>77.666829427083329</c:v>
                </c:pt>
                <c:pt idx="205">
                  <c:v>78.200113932291671</c:v>
                </c:pt>
                <c:pt idx="206">
                  <c:v>78.966715494791671</c:v>
                </c:pt>
                <c:pt idx="207">
                  <c:v>79.633382161458329</c:v>
                </c:pt>
                <c:pt idx="208">
                  <c:v>80.299967447916671</c:v>
                </c:pt>
                <c:pt idx="209">
                  <c:v>80.966634114583329</c:v>
                </c:pt>
                <c:pt idx="210">
                  <c:v>81.666585286458329</c:v>
                </c:pt>
                <c:pt idx="211">
                  <c:v>82.233235677083329</c:v>
                </c:pt>
                <c:pt idx="212">
                  <c:v>82.900146484375</c:v>
                </c:pt>
                <c:pt idx="213">
                  <c:v>83.600016276041671</c:v>
                </c:pt>
                <c:pt idx="214">
                  <c:v>84.2333984375</c:v>
                </c:pt>
                <c:pt idx="215">
                  <c:v>84.833333333333329</c:v>
                </c:pt>
                <c:pt idx="216">
                  <c:v>85.533365885416671</c:v>
                </c:pt>
                <c:pt idx="217">
                  <c:v>86.233317057291671</c:v>
                </c:pt>
                <c:pt idx="218">
                  <c:v>86.933349609375</c:v>
                </c:pt>
                <c:pt idx="219">
                  <c:v>87.633382161458329</c:v>
                </c:pt>
                <c:pt idx="220">
                  <c:v>88.333414713541671</c:v>
                </c:pt>
                <c:pt idx="221">
                  <c:v>89</c:v>
                </c:pt>
                <c:pt idx="222">
                  <c:v>89.700032552083329</c:v>
                </c:pt>
                <c:pt idx="223">
                  <c:v>90.466715494791671</c:v>
                </c:pt>
                <c:pt idx="224">
                  <c:v>90.933349609375</c:v>
                </c:pt>
                <c:pt idx="225">
                  <c:v>91.666748046875</c:v>
                </c:pt>
                <c:pt idx="226">
                  <c:v>92.36669921875</c:v>
                </c:pt>
                <c:pt idx="227">
                  <c:v>93.033365885416671</c:v>
                </c:pt>
                <c:pt idx="228">
                  <c:v>93.666666666666671</c:v>
                </c:pt>
                <c:pt idx="229">
                  <c:v>94.2666015625</c:v>
                </c:pt>
                <c:pt idx="230">
                  <c:v>95</c:v>
                </c:pt>
                <c:pt idx="231">
                  <c:v>95.666585286458329</c:v>
                </c:pt>
                <c:pt idx="232">
                  <c:v>96.366617838541671</c:v>
                </c:pt>
                <c:pt idx="233">
                  <c:v>97.066569010416671</c:v>
                </c:pt>
                <c:pt idx="234">
                  <c:v>97.799886067708329</c:v>
                </c:pt>
                <c:pt idx="235">
                  <c:v>98.433186848958329</c:v>
                </c:pt>
                <c:pt idx="236">
                  <c:v>99.13330078125</c:v>
                </c:pt>
                <c:pt idx="237">
                  <c:v>99.833333333333329</c:v>
                </c:pt>
                <c:pt idx="238">
                  <c:v>100.466552734375</c:v>
                </c:pt>
                <c:pt idx="239">
                  <c:v>100.96663411458333</c:v>
                </c:pt>
                <c:pt idx="240">
                  <c:v>101.66666666666667</c:v>
                </c:pt>
                <c:pt idx="241">
                  <c:v>102.13346354166667</c:v>
                </c:pt>
                <c:pt idx="242">
                  <c:v>102.90006510416667</c:v>
                </c:pt>
                <c:pt idx="243">
                  <c:v>103.46671549479167</c:v>
                </c:pt>
                <c:pt idx="244">
                  <c:v>104.10009765625</c:v>
                </c:pt>
                <c:pt idx="245">
                  <c:v>104.79996744791667</c:v>
                </c:pt>
                <c:pt idx="246">
                  <c:v>105.5</c:v>
                </c:pt>
                <c:pt idx="247">
                  <c:v>106.13338216145833</c:v>
                </c:pt>
                <c:pt idx="248">
                  <c:v>106.76676432291667</c:v>
                </c:pt>
                <c:pt idx="249">
                  <c:v>107.43343098958333</c:v>
                </c:pt>
                <c:pt idx="250">
                  <c:v>108.10009765625</c:v>
                </c:pt>
                <c:pt idx="251">
                  <c:v>108.76676432291667</c:v>
                </c:pt>
                <c:pt idx="252">
                  <c:v>109.433349609375</c:v>
                </c:pt>
                <c:pt idx="253">
                  <c:v>110.13338216145833</c:v>
                </c:pt>
                <c:pt idx="254">
                  <c:v>110.89998372395833</c:v>
                </c:pt>
                <c:pt idx="255">
                  <c:v>111.46663411458333</c:v>
                </c:pt>
                <c:pt idx="256">
                  <c:v>112.13330078125</c:v>
                </c:pt>
                <c:pt idx="257">
                  <c:v>112.79996744791667</c:v>
                </c:pt>
                <c:pt idx="258">
                  <c:v>113.29996744791667</c:v>
                </c:pt>
                <c:pt idx="259">
                  <c:v>113.89990234375</c:v>
                </c:pt>
                <c:pt idx="260">
                  <c:v>114.43318684895833</c:v>
                </c:pt>
                <c:pt idx="261">
                  <c:v>115.13321940104167</c:v>
                </c:pt>
                <c:pt idx="262">
                  <c:v>115.66650390625</c:v>
                </c:pt>
                <c:pt idx="263">
                  <c:v>116.39998372395833</c:v>
                </c:pt>
                <c:pt idx="264">
                  <c:v>117.033203125</c:v>
                </c:pt>
                <c:pt idx="265">
                  <c:v>117.73331705729167</c:v>
                </c:pt>
                <c:pt idx="266">
                  <c:v>118.39998372395833</c:v>
                </c:pt>
                <c:pt idx="267">
                  <c:v>119.10001627604167</c:v>
                </c:pt>
                <c:pt idx="268">
                  <c:v>119.70003255208333</c:v>
                </c:pt>
                <c:pt idx="269">
                  <c:v>120.40006510416667</c:v>
                </c:pt>
                <c:pt idx="270">
                  <c:v>121.00008138020833</c:v>
                </c:pt>
                <c:pt idx="271">
                  <c:v>121.666748046875</c:v>
                </c:pt>
                <c:pt idx="272">
                  <c:v>122.300048828125</c:v>
                </c:pt>
                <c:pt idx="273">
                  <c:v>122.96671549479167</c:v>
                </c:pt>
                <c:pt idx="274">
                  <c:v>123.60001627604167</c:v>
                </c:pt>
                <c:pt idx="275">
                  <c:v>124.066650390625</c:v>
                </c:pt>
                <c:pt idx="276">
                  <c:v>124.63330078125</c:v>
                </c:pt>
                <c:pt idx="277">
                  <c:v>125.26676432291667</c:v>
                </c:pt>
                <c:pt idx="278">
                  <c:v>125.966796875</c:v>
                </c:pt>
                <c:pt idx="279">
                  <c:v>126.63338216145833</c:v>
                </c:pt>
                <c:pt idx="280">
                  <c:v>127.26668294270833</c:v>
                </c:pt>
                <c:pt idx="281">
                  <c:v>127.93326822916667</c:v>
                </c:pt>
                <c:pt idx="282">
                  <c:v>128.53328450520834</c:v>
                </c:pt>
                <c:pt idx="283">
                  <c:v>129.16658528645834</c:v>
                </c:pt>
                <c:pt idx="284">
                  <c:v>129.69986979166666</c:v>
                </c:pt>
                <c:pt idx="285">
                  <c:v>130.333251953125</c:v>
                </c:pt>
                <c:pt idx="286">
                  <c:v>130.93318684895834</c:v>
                </c:pt>
                <c:pt idx="287">
                  <c:v>131.56656901041666</c:v>
                </c:pt>
                <c:pt idx="288">
                  <c:v>132.19986979166666</c:v>
                </c:pt>
                <c:pt idx="289">
                  <c:v>132.7998046875</c:v>
                </c:pt>
                <c:pt idx="290">
                  <c:v>133.333251953125</c:v>
                </c:pt>
                <c:pt idx="291">
                  <c:v>133.79996744791666</c:v>
                </c:pt>
                <c:pt idx="292">
                  <c:v>134.43318684895834</c:v>
                </c:pt>
                <c:pt idx="293">
                  <c:v>135.03336588541666</c:v>
                </c:pt>
                <c:pt idx="294">
                  <c:v>135.63346354166666</c:v>
                </c:pt>
                <c:pt idx="295">
                  <c:v>136.23356119791666</c:v>
                </c:pt>
                <c:pt idx="296">
                  <c:v>136.83341471354166</c:v>
                </c:pt>
                <c:pt idx="297">
                  <c:v>137.36678059895834</c:v>
                </c:pt>
                <c:pt idx="298">
                  <c:v>137.93343098958334</c:v>
                </c:pt>
                <c:pt idx="299">
                  <c:v>138.53336588541666</c:v>
                </c:pt>
                <c:pt idx="300">
                  <c:v>139.16666666666666</c:v>
                </c:pt>
                <c:pt idx="301">
                  <c:v>139.76668294270834</c:v>
                </c:pt>
                <c:pt idx="302">
                  <c:v>140.40006510416666</c:v>
                </c:pt>
                <c:pt idx="303">
                  <c:v>140.86661783854166</c:v>
                </c:pt>
                <c:pt idx="304">
                  <c:v>141.5</c:v>
                </c:pt>
                <c:pt idx="305">
                  <c:v>142.06673177083334</c:v>
                </c:pt>
                <c:pt idx="306">
                  <c:v>142.63338216145834</c:v>
                </c:pt>
                <c:pt idx="307">
                  <c:v>143.2333984375</c:v>
                </c:pt>
                <c:pt idx="308">
                  <c:v>143.800048828125</c:v>
                </c:pt>
                <c:pt idx="309">
                  <c:v>144.29996744791666</c:v>
                </c:pt>
                <c:pt idx="310">
                  <c:v>144.89998372395834</c:v>
                </c:pt>
                <c:pt idx="311">
                  <c:v>145.36669921875</c:v>
                </c:pt>
                <c:pt idx="312">
                  <c:v>145.96663411458334</c:v>
                </c:pt>
                <c:pt idx="313">
                  <c:v>146.53328450520834</c:v>
                </c:pt>
                <c:pt idx="314">
                  <c:v>147.199951171875</c:v>
                </c:pt>
                <c:pt idx="315">
                  <c:v>147.800048828125</c:v>
                </c:pt>
                <c:pt idx="316">
                  <c:v>148.36669921875</c:v>
                </c:pt>
                <c:pt idx="317">
                  <c:v>149</c:v>
                </c:pt>
                <c:pt idx="318">
                  <c:v>149.33333333333334</c:v>
                </c:pt>
                <c:pt idx="319">
                  <c:v>149.86661783854166</c:v>
                </c:pt>
                <c:pt idx="320">
                  <c:v>150.39998372395834</c:v>
                </c:pt>
                <c:pt idx="321">
                  <c:v>150.96663411458334</c:v>
                </c:pt>
                <c:pt idx="322">
                  <c:v>151.56656901041666</c:v>
                </c:pt>
                <c:pt idx="323">
                  <c:v>152.20003255208334</c:v>
                </c:pt>
                <c:pt idx="324">
                  <c:v>152.73331705729166</c:v>
                </c:pt>
                <c:pt idx="325">
                  <c:v>153.33333333333334</c:v>
                </c:pt>
                <c:pt idx="326">
                  <c:v>153.86669921875</c:v>
                </c:pt>
                <c:pt idx="327">
                  <c:v>154.39998372395834</c:v>
                </c:pt>
                <c:pt idx="328">
                  <c:v>154.86669921875</c:v>
                </c:pt>
                <c:pt idx="329">
                  <c:v>155.33333333333334</c:v>
                </c:pt>
                <c:pt idx="330">
                  <c:v>155.933349609375</c:v>
                </c:pt>
                <c:pt idx="331">
                  <c:v>156.46663411458334</c:v>
                </c:pt>
                <c:pt idx="332">
                  <c:v>156.96663411458334</c:v>
                </c:pt>
                <c:pt idx="333">
                  <c:v>157.49991861979166</c:v>
                </c:pt>
                <c:pt idx="334">
                  <c:v>158.03312174479166</c:v>
                </c:pt>
                <c:pt idx="335">
                  <c:v>158.66666666666666</c:v>
                </c:pt>
                <c:pt idx="336">
                  <c:v>159.166748046875</c:v>
                </c:pt>
                <c:pt idx="337">
                  <c:v>159.63338216145834</c:v>
                </c:pt>
                <c:pt idx="338">
                  <c:v>160.20003255208334</c:v>
                </c:pt>
                <c:pt idx="339">
                  <c:v>160.70003255208334</c:v>
                </c:pt>
                <c:pt idx="340">
                  <c:v>161.26668294270834</c:v>
                </c:pt>
                <c:pt idx="341">
                  <c:v>161.766845703125</c:v>
                </c:pt>
                <c:pt idx="342">
                  <c:v>162.26676432291666</c:v>
                </c:pt>
                <c:pt idx="343">
                  <c:v>162.70011393229166</c:v>
                </c:pt>
                <c:pt idx="344">
                  <c:v>163.26676432291666</c:v>
                </c:pt>
                <c:pt idx="345">
                  <c:v>163.73347981770834</c:v>
                </c:pt>
                <c:pt idx="346">
                  <c:v>164.2333984375</c:v>
                </c:pt>
                <c:pt idx="347">
                  <c:v>164.76676432291666</c:v>
                </c:pt>
                <c:pt idx="348">
                  <c:v>165.26676432291666</c:v>
                </c:pt>
                <c:pt idx="349">
                  <c:v>165.63338216145834</c:v>
                </c:pt>
                <c:pt idx="350">
                  <c:v>166.16666666666666</c:v>
                </c:pt>
                <c:pt idx="351">
                  <c:v>166.566650390625</c:v>
                </c:pt>
                <c:pt idx="352">
                  <c:v>167.066650390625</c:v>
                </c:pt>
                <c:pt idx="353">
                  <c:v>167.5</c:v>
                </c:pt>
                <c:pt idx="354">
                  <c:v>168</c:v>
                </c:pt>
                <c:pt idx="355">
                  <c:v>168.53336588541666</c:v>
                </c:pt>
                <c:pt idx="356">
                  <c:v>168.89998372395834</c:v>
                </c:pt>
                <c:pt idx="357">
                  <c:v>169.36678059895834</c:v>
                </c:pt>
                <c:pt idx="358">
                  <c:v>169.86669921875</c:v>
                </c:pt>
                <c:pt idx="359">
                  <c:v>170.36669921875</c:v>
                </c:pt>
                <c:pt idx="360">
                  <c:v>170.83333333333334</c:v>
                </c:pt>
                <c:pt idx="361">
                  <c:v>171.199951171875</c:v>
                </c:pt>
                <c:pt idx="362">
                  <c:v>171.7666015625</c:v>
                </c:pt>
                <c:pt idx="363">
                  <c:v>172.2333984375</c:v>
                </c:pt>
                <c:pt idx="364">
                  <c:v>172.66666666666666</c:v>
                </c:pt>
                <c:pt idx="365">
                  <c:v>173.10009765625</c:v>
                </c:pt>
                <c:pt idx="366">
                  <c:v>173.433349609375</c:v>
                </c:pt>
                <c:pt idx="367">
                  <c:v>173.89998372395834</c:v>
                </c:pt>
                <c:pt idx="368">
                  <c:v>174.36669921875</c:v>
                </c:pt>
                <c:pt idx="369">
                  <c:v>174.800048828125</c:v>
                </c:pt>
                <c:pt idx="370">
                  <c:v>175.23331705729166</c:v>
                </c:pt>
                <c:pt idx="371">
                  <c:v>175.73331705729166</c:v>
                </c:pt>
                <c:pt idx="372">
                  <c:v>176.09993489583334</c:v>
                </c:pt>
                <c:pt idx="373">
                  <c:v>176.533203125</c:v>
                </c:pt>
                <c:pt idx="374">
                  <c:v>177</c:v>
                </c:pt>
                <c:pt idx="375">
                  <c:v>177.33341471354166</c:v>
                </c:pt>
                <c:pt idx="376">
                  <c:v>177.76668294270834</c:v>
                </c:pt>
                <c:pt idx="377">
                  <c:v>178.23331705729166</c:v>
                </c:pt>
                <c:pt idx="378">
                  <c:v>178.63338216145834</c:v>
                </c:pt>
                <c:pt idx="379">
                  <c:v>179.03328450520834</c:v>
                </c:pt>
                <c:pt idx="380">
                  <c:v>179.29996744791666</c:v>
                </c:pt>
                <c:pt idx="381">
                  <c:v>179.66666666666666</c:v>
                </c:pt>
                <c:pt idx="382">
                  <c:v>180.03328450520834</c:v>
                </c:pt>
                <c:pt idx="383">
                  <c:v>180.39998372395834</c:v>
                </c:pt>
                <c:pt idx="384">
                  <c:v>180.83333333333334</c:v>
                </c:pt>
                <c:pt idx="385">
                  <c:v>181.199951171875</c:v>
                </c:pt>
                <c:pt idx="386">
                  <c:v>181.63330078125</c:v>
                </c:pt>
                <c:pt idx="387">
                  <c:v>181.99991861979166</c:v>
                </c:pt>
                <c:pt idx="388">
                  <c:v>182.29988606770834</c:v>
                </c:pt>
                <c:pt idx="389">
                  <c:v>182.733154296875</c:v>
                </c:pt>
                <c:pt idx="390">
                  <c:v>183.066650390625</c:v>
                </c:pt>
                <c:pt idx="391">
                  <c:v>183.46663411458334</c:v>
                </c:pt>
                <c:pt idx="392">
                  <c:v>183.79996744791666</c:v>
                </c:pt>
                <c:pt idx="393">
                  <c:v>184.16658528645834</c:v>
                </c:pt>
                <c:pt idx="394">
                  <c:v>184.533447265625</c:v>
                </c:pt>
                <c:pt idx="395">
                  <c:v>184.90006510416666</c:v>
                </c:pt>
                <c:pt idx="396">
                  <c:v>185.26676432291666</c:v>
                </c:pt>
                <c:pt idx="397">
                  <c:v>185.63338216145834</c:v>
                </c:pt>
                <c:pt idx="398">
                  <c:v>186.066650390625</c:v>
                </c:pt>
                <c:pt idx="399">
                  <c:v>186.46671549479166</c:v>
                </c:pt>
                <c:pt idx="400">
                  <c:v>186.76668294270834</c:v>
                </c:pt>
                <c:pt idx="401">
                  <c:v>187.10001627604166</c:v>
                </c:pt>
                <c:pt idx="402">
                  <c:v>187.5</c:v>
                </c:pt>
                <c:pt idx="403">
                  <c:v>187.83333333333334</c:v>
                </c:pt>
                <c:pt idx="404">
                  <c:v>188.199951171875</c:v>
                </c:pt>
                <c:pt idx="405">
                  <c:v>188.566650390625</c:v>
                </c:pt>
                <c:pt idx="406">
                  <c:v>188.833251953125</c:v>
                </c:pt>
                <c:pt idx="407">
                  <c:v>189.16666666666666</c:v>
                </c:pt>
                <c:pt idx="408">
                  <c:v>189.49991861979166</c:v>
                </c:pt>
                <c:pt idx="409">
                  <c:v>189.79988606770834</c:v>
                </c:pt>
                <c:pt idx="410">
                  <c:v>190.16658528645834</c:v>
                </c:pt>
                <c:pt idx="411">
                  <c:v>190.49991861979166</c:v>
                </c:pt>
                <c:pt idx="412">
                  <c:v>190.79996744791666</c:v>
                </c:pt>
                <c:pt idx="413">
                  <c:v>191.16658528645834</c:v>
                </c:pt>
                <c:pt idx="414">
                  <c:v>191.43326822916666</c:v>
                </c:pt>
                <c:pt idx="415">
                  <c:v>191.7666015625</c:v>
                </c:pt>
                <c:pt idx="416">
                  <c:v>192.03328450520834</c:v>
                </c:pt>
                <c:pt idx="417">
                  <c:v>192.300048828125</c:v>
                </c:pt>
                <c:pt idx="418">
                  <c:v>192.63321940104166</c:v>
                </c:pt>
                <c:pt idx="419">
                  <c:v>192.93326822916666</c:v>
                </c:pt>
                <c:pt idx="420">
                  <c:v>193.23331705729166</c:v>
                </c:pt>
                <c:pt idx="421">
                  <c:v>193.566650390625</c:v>
                </c:pt>
                <c:pt idx="422">
                  <c:v>193.833251953125</c:v>
                </c:pt>
                <c:pt idx="423">
                  <c:v>194.03328450520834</c:v>
                </c:pt>
                <c:pt idx="424">
                  <c:v>194.33317057291666</c:v>
                </c:pt>
                <c:pt idx="425">
                  <c:v>194.56656901041666</c:v>
                </c:pt>
                <c:pt idx="426">
                  <c:v>194.93326822916666</c:v>
                </c:pt>
                <c:pt idx="427">
                  <c:v>195.13313802083334</c:v>
                </c:pt>
                <c:pt idx="428">
                  <c:v>195.433349609375</c:v>
                </c:pt>
                <c:pt idx="429">
                  <c:v>195.70003255208334</c:v>
                </c:pt>
                <c:pt idx="430">
                  <c:v>195.933349609375</c:v>
                </c:pt>
                <c:pt idx="431">
                  <c:v>196.29996744791666</c:v>
                </c:pt>
                <c:pt idx="432">
                  <c:v>196.60001627604166</c:v>
                </c:pt>
                <c:pt idx="433">
                  <c:v>196.83333333333334</c:v>
                </c:pt>
                <c:pt idx="434">
                  <c:v>197.066650390625</c:v>
                </c:pt>
                <c:pt idx="435">
                  <c:v>197.39998372395834</c:v>
                </c:pt>
                <c:pt idx="436">
                  <c:v>197.666748046875</c:v>
                </c:pt>
                <c:pt idx="437">
                  <c:v>197.96671549479166</c:v>
                </c:pt>
                <c:pt idx="438">
                  <c:v>198.13346354166666</c:v>
                </c:pt>
                <c:pt idx="439">
                  <c:v>198.40006510416666</c:v>
                </c:pt>
                <c:pt idx="440">
                  <c:v>198.66666666666666</c:v>
                </c:pt>
                <c:pt idx="441">
                  <c:v>198.86669921875</c:v>
                </c:pt>
                <c:pt idx="442">
                  <c:v>199.13338216145834</c:v>
                </c:pt>
                <c:pt idx="443">
                  <c:v>199.300048828125</c:v>
                </c:pt>
                <c:pt idx="444">
                  <c:v>199.50008138020834</c:v>
                </c:pt>
                <c:pt idx="445">
                  <c:v>199.7333984375</c:v>
                </c:pt>
                <c:pt idx="446">
                  <c:v>199.96671549479166</c:v>
                </c:pt>
                <c:pt idx="447">
                  <c:v>200.26668294270834</c:v>
                </c:pt>
                <c:pt idx="448">
                  <c:v>200.50008138020834</c:v>
                </c:pt>
                <c:pt idx="449">
                  <c:v>200.60001627604166</c:v>
                </c:pt>
                <c:pt idx="450">
                  <c:v>200.800048828125</c:v>
                </c:pt>
                <c:pt idx="451">
                  <c:v>201.03328450520834</c:v>
                </c:pt>
                <c:pt idx="452">
                  <c:v>201.16666666666666</c:v>
                </c:pt>
                <c:pt idx="453">
                  <c:v>201.2666015625</c:v>
                </c:pt>
                <c:pt idx="454">
                  <c:v>201.433349609375</c:v>
                </c:pt>
                <c:pt idx="455">
                  <c:v>201.66658528645834</c:v>
                </c:pt>
                <c:pt idx="456">
                  <c:v>201.86653645833334</c:v>
                </c:pt>
                <c:pt idx="457">
                  <c:v>202.03328450520834</c:v>
                </c:pt>
                <c:pt idx="458">
                  <c:v>202.16666666666666</c:v>
                </c:pt>
                <c:pt idx="459">
                  <c:v>202.43326822916666</c:v>
                </c:pt>
                <c:pt idx="460">
                  <c:v>202.59993489583334</c:v>
                </c:pt>
                <c:pt idx="461">
                  <c:v>202.800048828125</c:v>
                </c:pt>
                <c:pt idx="462">
                  <c:v>202.96671549479166</c:v>
                </c:pt>
                <c:pt idx="463">
                  <c:v>203.16666666666666</c:v>
                </c:pt>
                <c:pt idx="464">
                  <c:v>203.300048828125</c:v>
                </c:pt>
                <c:pt idx="465">
                  <c:v>203.39998372395834</c:v>
                </c:pt>
                <c:pt idx="466">
                  <c:v>203.566650390625</c:v>
                </c:pt>
                <c:pt idx="467">
                  <c:v>203.66666666666666</c:v>
                </c:pt>
                <c:pt idx="468">
                  <c:v>203.800048828125</c:v>
                </c:pt>
                <c:pt idx="469">
                  <c:v>204</c:v>
                </c:pt>
                <c:pt idx="470">
                  <c:v>204.13330078125</c:v>
                </c:pt>
                <c:pt idx="471">
                  <c:v>204.29996744791666</c:v>
                </c:pt>
                <c:pt idx="472">
                  <c:v>204.46663411458334</c:v>
                </c:pt>
                <c:pt idx="473">
                  <c:v>204.56673177083334</c:v>
                </c:pt>
                <c:pt idx="474">
                  <c:v>204.70003255208334</c:v>
                </c:pt>
                <c:pt idx="475">
                  <c:v>204.86661783854166</c:v>
                </c:pt>
                <c:pt idx="476">
                  <c:v>204.933349609375</c:v>
                </c:pt>
                <c:pt idx="477">
                  <c:v>205.066650390625</c:v>
                </c:pt>
                <c:pt idx="478">
                  <c:v>205.23331705729166</c:v>
                </c:pt>
                <c:pt idx="479">
                  <c:v>205.36669921875</c:v>
                </c:pt>
                <c:pt idx="480">
                  <c:v>205.46663411458334</c:v>
                </c:pt>
                <c:pt idx="481">
                  <c:v>205.59993489583334</c:v>
                </c:pt>
                <c:pt idx="482">
                  <c:v>205.73331705729166</c:v>
                </c:pt>
                <c:pt idx="483">
                  <c:v>205.79996744791666</c:v>
                </c:pt>
                <c:pt idx="484">
                  <c:v>205.89998372395834</c:v>
                </c:pt>
                <c:pt idx="485">
                  <c:v>205.96663411458334</c:v>
                </c:pt>
                <c:pt idx="486">
                  <c:v>206.033203125</c:v>
                </c:pt>
                <c:pt idx="487">
                  <c:v>206.13321940104166</c:v>
                </c:pt>
                <c:pt idx="488">
                  <c:v>206.23331705729166</c:v>
                </c:pt>
                <c:pt idx="489">
                  <c:v>206.29996744791666</c:v>
                </c:pt>
                <c:pt idx="490">
                  <c:v>206.36653645833334</c:v>
                </c:pt>
                <c:pt idx="491">
                  <c:v>206.39998372395834</c:v>
                </c:pt>
                <c:pt idx="492">
                  <c:v>206.53328450520834</c:v>
                </c:pt>
                <c:pt idx="493">
                  <c:v>206.59993489583334</c:v>
                </c:pt>
                <c:pt idx="494">
                  <c:v>206.69986979166666</c:v>
                </c:pt>
                <c:pt idx="495">
                  <c:v>206.83341471354166</c:v>
                </c:pt>
                <c:pt idx="496">
                  <c:v>206.90006510416666</c:v>
                </c:pt>
                <c:pt idx="497">
                  <c:v>207.00008138020834</c:v>
                </c:pt>
                <c:pt idx="498">
                  <c:v>207.10009765625</c:v>
                </c:pt>
                <c:pt idx="499">
                  <c:v>207.20011393229166</c:v>
                </c:pt>
                <c:pt idx="500">
                  <c:v>207.20011393229166</c:v>
                </c:pt>
                <c:pt idx="501">
                  <c:v>207.20011393229166</c:v>
                </c:pt>
                <c:pt idx="502">
                  <c:v>207.300048828125</c:v>
                </c:pt>
                <c:pt idx="503">
                  <c:v>207.26668294270834</c:v>
                </c:pt>
                <c:pt idx="504">
                  <c:v>207.33341471354166</c:v>
                </c:pt>
                <c:pt idx="505">
                  <c:v>207.39998372395834</c:v>
                </c:pt>
                <c:pt idx="506">
                  <c:v>207.43343098958334</c:v>
                </c:pt>
                <c:pt idx="507">
                  <c:v>207.433349609375</c:v>
                </c:pt>
                <c:pt idx="508">
                  <c:v>207.5</c:v>
                </c:pt>
                <c:pt idx="509">
                  <c:v>207.5</c:v>
                </c:pt>
                <c:pt idx="510">
                  <c:v>207.53328450520834</c:v>
                </c:pt>
                <c:pt idx="511">
                  <c:v>207.56673177083334</c:v>
                </c:pt>
                <c:pt idx="512">
                  <c:v>207.60001627604166</c:v>
                </c:pt>
                <c:pt idx="513">
                  <c:v>207.63338216145834</c:v>
                </c:pt>
                <c:pt idx="514">
                  <c:v>207.63338216145834</c:v>
                </c:pt>
                <c:pt idx="515">
                  <c:v>207.73331705729166</c:v>
                </c:pt>
                <c:pt idx="516">
                  <c:v>207.76676432291666</c:v>
                </c:pt>
                <c:pt idx="517">
                  <c:v>207.800048828125</c:v>
                </c:pt>
                <c:pt idx="518">
                  <c:v>207.800048828125</c:v>
                </c:pt>
                <c:pt idx="519">
                  <c:v>207.83333333333334</c:v>
                </c:pt>
                <c:pt idx="520">
                  <c:v>207.83333333333334</c:v>
                </c:pt>
                <c:pt idx="521">
                  <c:v>207.800048828125</c:v>
                </c:pt>
                <c:pt idx="522">
                  <c:v>207.79996744791666</c:v>
                </c:pt>
                <c:pt idx="523">
                  <c:v>207.800048828125</c:v>
                </c:pt>
                <c:pt idx="524">
                  <c:v>207.800048828125</c:v>
                </c:pt>
                <c:pt idx="525">
                  <c:v>207.800048828125</c:v>
                </c:pt>
                <c:pt idx="526">
                  <c:v>207.800048828125</c:v>
                </c:pt>
                <c:pt idx="527">
                  <c:v>207.800048828125</c:v>
                </c:pt>
                <c:pt idx="528">
                  <c:v>207.800048828125</c:v>
                </c:pt>
                <c:pt idx="529">
                  <c:v>207.80013020833334</c:v>
                </c:pt>
                <c:pt idx="530">
                  <c:v>207.76676432291666</c:v>
                </c:pt>
                <c:pt idx="531">
                  <c:v>207.83341471354166</c:v>
                </c:pt>
                <c:pt idx="532">
                  <c:v>207.83333333333334</c:v>
                </c:pt>
                <c:pt idx="533">
                  <c:v>207.76668294270834</c:v>
                </c:pt>
                <c:pt idx="534">
                  <c:v>207.73331705729166</c:v>
                </c:pt>
                <c:pt idx="535">
                  <c:v>207.76668294270834</c:v>
                </c:pt>
                <c:pt idx="536">
                  <c:v>207.70003255208334</c:v>
                </c:pt>
                <c:pt idx="537">
                  <c:v>207.70003255208334</c:v>
                </c:pt>
                <c:pt idx="538">
                  <c:v>207.63338216145834</c:v>
                </c:pt>
                <c:pt idx="539">
                  <c:v>207.666748046875</c:v>
                </c:pt>
                <c:pt idx="540">
                  <c:v>207.63338216145834</c:v>
                </c:pt>
                <c:pt idx="541">
                  <c:v>207.63338216145834</c:v>
                </c:pt>
                <c:pt idx="542">
                  <c:v>207.53328450520834</c:v>
                </c:pt>
                <c:pt idx="543">
                  <c:v>207.59993489583334</c:v>
                </c:pt>
                <c:pt idx="544">
                  <c:v>207.50008138020834</c:v>
                </c:pt>
                <c:pt idx="545">
                  <c:v>207.566650390625</c:v>
                </c:pt>
                <c:pt idx="546">
                  <c:v>207.50008138020834</c:v>
                </c:pt>
                <c:pt idx="547">
                  <c:v>207.43343098958334</c:v>
                </c:pt>
                <c:pt idx="548">
                  <c:v>207.39998372395834</c:v>
                </c:pt>
                <c:pt idx="549">
                  <c:v>207.36669921875</c:v>
                </c:pt>
                <c:pt idx="550">
                  <c:v>207.33341471354166</c:v>
                </c:pt>
                <c:pt idx="551">
                  <c:v>207.166748046875</c:v>
                </c:pt>
                <c:pt idx="552">
                  <c:v>207.13338216145834</c:v>
                </c:pt>
                <c:pt idx="553">
                  <c:v>207.10001627604166</c:v>
                </c:pt>
                <c:pt idx="554">
                  <c:v>207.03328450520834</c:v>
                </c:pt>
                <c:pt idx="555">
                  <c:v>207</c:v>
                </c:pt>
                <c:pt idx="556">
                  <c:v>206.96663411458334</c:v>
                </c:pt>
                <c:pt idx="557">
                  <c:v>206.86661783854166</c:v>
                </c:pt>
                <c:pt idx="558">
                  <c:v>206.86653645833334</c:v>
                </c:pt>
                <c:pt idx="559">
                  <c:v>206.79996744791666</c:v>
                </c:pt>
                <c:pt idx="560">
                  <c:v>206.699951171875</c:v>
                </c:pt>
                <c:pt idx="561">
                  <c:v>206.53336588541666</c:v>
                </c:pt>
                <c:pt idx="562">
                  <c:v>206.49991861979166</c:v>
                </c:pt>
                <c:pt idx="563">
                  <c:v>206.433349609375</c:v>
                </c:pt>
                <c:pt idx="564">
                  <c:v>206.36661783854166</c:v>
                </c:pt>
                <c:pt idx="565">
                  <c:v>206.29988606770834</c:v>
                </c:pt>
                <c:pt idx="566">
                  <c:v>206.23331705729166</c:v>
                </c:pt>
                <c:pt idx="567">
                  <c:v>206.16666666666666</c:v>
                </c:pt>
                <c:pt idx="568">
                  <c:v>206.16658528645834</c:v>
                </c:pt>
                <c:pt idx="569">
                  <c:v>206.066650390625</c:v>
                </c:pt>
                <c:pt idx="570">
                  <c:v>205.99991861979166</c:v>
                </c:pt>
                <c:pt idx="571">
                  <c:v>205.93326822916666</c:v>
                </c:pt>
                <c:pt idx="572">
                  <c:v>205.7666015625</c:v>
                </c:pt>
                <c:pt idx="573">
                  <c:v>205.7666015625</c:v>
                </c:pt>
                <c:pt idx="574">
                  <c:v>205.59993489583334</c:v>
                </c:pt>
                <c:pt idx="575">
                  <c:v>205.433349609375</c:v>
                </c:pt>
                <c:pt idx="576">
                  <c:v>205.36661783854166</c:v>
                </c:pt>
                <c:pt idx="577">
                  <c:v>205.2666015625</c:v>
                </c:pt>
                <c:pt idx="578">
                  <c:v>205.16658528645834</c:v>
                </c:pt>
                <c:pt idx="579">
                  <c:v>205.10001627604166</c:v>
                </c:pt>
                <c:pt idx="580">
                  <c:v>205.03328450520834</c:v>
                </c:pt>
                <c:pt idx="581">
                  <c:v>204.933349609375</c:v>
                </c:pt>
                <c:pt idx="582">
                  <c:v>204.86669921875</c:v>
                </c:pt>
                <c:pt idx="583">
                  <c:v>204.76668294270834</c:v>
                </c:pt>
                <c:pt idx="584">
                  <c:v>204.66666666666666</c:v>
                </c:pt>
                <c:pt idx="585">
                  <c:v>204.566650390625</c:v>
                </c:pt>
                <c:pt idx="586">
                  <c:v>204.433349609375</c:v>
                </c:pt>
                <c:pt idx="587">
                  <c:v>204.300048828125</c:v>
                </c:pt>
                <c:pt idx="588">
                  <c:v>204.16666666666666</c:v>
                </c:pt>
                <c:pt idx="589">
                  <c:v>204.06673177083334</c:v>
                </c:pt>
                <c:pt idx="590">
                  <c:v>203.93343098958334</c:v>
                </c:pt>
                <c:pt idx="591">
                  <c:v>203.86669921875</c:v>
                </c:pt>
                <c:pt idx="592">
                  <c:v>203.76668294270834</c:v>
                </c:pt>
                <c:pt idx="593">
                  <c:v>203.666748046875</c:v>
                </c:pt>
                <c:pt idx="594">
                  <c:v>203.56673177083334</c:v>
                </c:pt>
                <c:pt idx="595">
                  <c:v>203.46671549479166</c:v>
                </c:pt>
                <c:pt idx="596">
                  <c:v>203.33333333333334</c:v>
                </c:pt>
                <c:pt idx="597">
                  <c:v>203.2333984375</c:v>
                </c:pt>
                <c:pt idx="598">
                  <c:v>203.10009765625</c:v>
                </c:pt>
                <c:pt idx="599">
                  <c:v>203</c:v>
                </c:pt>
                <c:pt idx="600">
                  <c:v>202.83341471354166</c:v>
                </c:pt>
                <c:pt idx="601">
                  <c:v>202.70003255208334</c:v>
                </c:pt>
                <c:pt idx="602">
                  <c:v>202.60009765625</c:v>
                </c:pt>
                <c:pt idx="603">
                  <c:v>202.43343098958334</c:v>
                </c:pt>
                <c:pt idx="604">
                  <c:v>202.300048828125</c:v>
                </c:pt>
                <c:pt idx="605">
                  <c:v>202.20011393229166</c:v>
                </c:pt>
                <c:pt idx="606">
                  <c:v>202.033447265625</c:v>
                </c:pt>
                <c:pt idx="607">
                  <c:v>201.966796875</c:v>
                </c:pt>
                <c:pt idx="608">
                  <c:v>201.83341471354166</c:v>
                </c:pt>
                <c:pt idx="609">
                  <c:v>201.70011393229166</c:v>
                </c:pt>
                <c:pt idx="610">
                  <c:v>201.46663411458334</c:v>
                </c:pt>
                <c:pt idx="611">
                  <c:v>201.333251953125</c:v>
                </c:pt>
                <c:pt idx="612">
                  <c:v>201.199951171875</c:v>
                </c:pt>
                <c:pt idx="613">
                  <c:v>201.03328450520834</c:v>
                </c:pt>
                <c:pt idx="614">
                  <c:v>200.89998372395834</c:v>
                </c:pt>
                <c:pt idx="615">
                  <c:v>200.800048828125</c:v>
                </c:pt>
                <c:pt idx="616">
                  <c:v>200.73331705729166</c:v>
                </c:pt>
                <c:pt idx="617">
                  <c:v>200.566650390625</c:v>
                </c:pt>
                <c:pt idx="618">
                  <c:v>200.39998372395834</c:v>
                </c:pt>
                <c:pt idx="619">
                  <c:v>200.2333984375</c:v>
                </c:pt>
                <c:pt idx="620">
                  <c:v>200.20003255208334</c:v>
                </c:pt>
                <c:pt idx="621">
                  <c:v>200.03336588541666</c:v>
                </c:pt>
                <c:pt idx="622">
                  <c:v>199.86669921875</c:v>
                </c:pt>
                <c:pt idx="623">
                  <c:v>199.76676432291666</c:v>
                </c:pt>
                <c:pt idx="624">
                  <c:v>199.60009765625</c:v>
                </c:pt>
                <c:pt idx="625">
                  <c:v>199.46671549479166</c:v>
                </c:pt>
                <c:pt idx="626">
                  <c:v>199.300048828125</c:v>
                </c:pt>
                <c:pt idx="627">
                  <c:v>199.10001627604166</c:v>
                </c:pt>
                <c:pt idx="628">
                  <c:v>198.96671549479166</c:v>
                </c:pt>
                <c:pt idx="629">
                  <c:v>198.833251953125</c:v>
                </c:pt>
                <c:pt idx="630">
                  <c:v>198.59993489583334</c:v>
                </c:pt>
                <c:pt idx="631">
                  <c:v>198.43326822916666</c:v>
                </c:pt>
                <c:pt idx="632">
                  <c:v>198.26652018229166</c:v>
                </c:pt>
                <c:pt idx="633">
                  <c:v>198.199951171875</c:v>
                </c:pt>
                <c:pt idx="634">
                  <c:v>197.966552734375</c:v>
                </c:pt>
                <c:pt idx="635">
                  <c:v>197.83333333333334</c:v>
                </c:pt>
                <c:pt idx="636">
                  <c:v>197.66658528645834</c:v>
                </c:pt>
                <c:pt idx="637">
                  <c:v>197.49991861979166</c:v>
                </c:pt>
                <c:pt idx="638">
                  <c:v>197.39990234375</c:v>
                </c:pt>
                <c:pt idx="639">
                  <c:v>197.16666666666666</c:v>
                </c:pt>
                <c:pt idx="640">
                  <c:v>197.03336588541666</c:v>
                </c:pt>
                <c:pt idx="641">
                  <c:v>196.89990234375</c:v>
                </c:pt>
                <c:pt idx="642">
                  <c:v>196.70003255208334</c:v>
                </c:pt>
                <c:pt idx="643">
                  <c:v>196.566650390625</c:v>
                </c:pt>
                <c:pt idx="644">
                  <c:v>196.40006510416666</c:v>
                </c:pt>
                <c:pt idx="645">
                  <c:v>196.23331705729166</c:v>
                </c:pt>
                <c:pt idx="646">
                  <c:v>196.09993489583334</c:v>
                </c:pt>
                <c:pt idx="647">
                  <c:v>195.90006510416666</c:v>
                </c:pt>
                <c:pt idx="648">
                  <c:v>195.76668294270834</c:v>
                </c:pt>
                <c:pt idx="649">
                  <c:v>195.533203125</c:v>
                </c:pt>
                <c:pt idx="650">
                  <c:v>195.39990234375</c:v>
                </c:pt>
                <c:pt idx="651">
                  <c:v>195.199951171875</c:v>
                </c:pt>
                <c:pt idx="652">
                  <c:v>194.99983723958334</c:v>
                </c:pt>
                <c:pt idx="653">
                  <c:v>194.93318684895834</c:v>
                </c:pt>
                <c:pt idx="654">
                  <c:v>194.76652018229166</c:v>
                </c:pt>
                <c:pt idx="655">
                  <c:v>194.533203125</c:v>
                </c:pt>
                <c:pt idx="656">
                  <c:v>194.39998372395834</c:v>
                </c:pt>
                <c:pt idx="657">
                  <c:v>194.13321940104166</c:v>
                </c:pt>
                <c:pt idx="658">
                  <c:v>194</c:v>
                </c:pt>
                <c:pt idx="659">
                  <c:v>193.89990234375</c:v>
                </c:pt>
                <c:pt idx="660">
                  <c:v>193.66666666666666</c:v>
                </c:pt>
                <c:pt idx="661">
                  <c:v>193.466552734375</c:v>
                </c:pt>
                <c:pt idx="662">
                  <c:v>193.29996744791666</c:v>
                </c:pt>
                <c:pt idx="663">
                  <c:v>193.16666666666666</c:v>
                </c:pt>
                <c:pt idx="664">
                  <c:v>192.966552734375</c:v>
                </c:pt>
                <c:pt idx="665">
                  <c:v>192.833251953125</c:v>
                </c:pt>
                <c:pt idx="666">
                  <c:v>192.63330078125</c:v>
                </c:pt>
                <c:pt idx="667">
                  <c:v>192.46663411458334</c:v>
                </c:pt>
                <c:pt idx="668">
                  <c:v>192.300048828125</c:v>
                </c:pt>
                <c:pt idx="669">
                  <c:v>192.066650390625</c:v>
                </c:pt>
                <c:pt idx="670">
                  <c:v>191.96671549479166</c:v>
                </c:pt>
                <c:pt idx="671">
                  <c:v>191.7333984375</c:v>
                </c:pt>
                <c:pt idx="672">
                  <c:v>191.566650390625</c:v>
                </c:pt>
                <c:pt idx="673">
                  <c:v>191.39998372395834</c:v>
                </c:pt>
                <c:pt idx="674">
                  <c:v>191.16666666666666</c:v>
                </c:pt>
                <c:pt idx="675">
                  <c:v>191</c:v>
                </c:pt>
                <c:pt idx="676">
                  <c:v>190.80013020833334</c:v>
                </c:pt>
                <c:pt idx="677">
                  <c:v>190.59993489583334</c:v>
                </c:pt>
                <c:pt idx="678">
                  <c:v>190.40006510416666</c:v>
                </c:pt>
                <c:pt idx="679">
                  <c:v>190.23347981770834</c:v>
                </c:pt>
                <c:pt idx="680">
                  <c:v>190.033447265625</c:v>
                </c:pt>
                <c:pt idx="681">
                  <c:v>189.83341471354166</c:v>
                </c:pt>
                <c:pt idx="682">
                  <c:v>189.66658528645834</c:v>
                </c:pt>
                <c:pt idx="683">
                  <c:v>189.49991861979166</c:v>
                </c:pt>
                <c:pt idx="684">
                  <c:v>189.29988606770834</c:v>
                </c:pt>
                <c:pt idx="685">
                  <c:v>189.066650390625</c:v>
                </c:pt>
                <c:pt idx="686">
                  <c:v>188.93326822916666</c:v>
                </c:pt>
                <c:pt idx="687">
                  <c:v>188.79996744791666</c:v>
                </c:pt>
                <c:pt idx="688">
                  <c:v>188.53336588541666</c:v>
                </c:pt>
                <c:pt idx="689">
                  <c:v>188.33333333333334</c:v>
                </c:pt>
                <c:pt idx="690">
                  <c:v>188.13330078125</c:v>
                </c:pt>
                <c:pt idx="691">
                  <c:v>187.96671549479166</c:v>
                </c:pt>
                <c:pt idx="692">
                  <c:v>187.7666015625</c:v>
                </c:pt>
                <c:pt idx="693">
                  <c:v>187.63338216145834</c:v>
                </c:pt>
                <c:pt idx="694">
                  <c:v>187.433349609375</c:v>
                </c:pt>
                <c:pt idx="695">
                  <c:v>187.23331705729166</c:v>
                </c:pt>
                <c:pt idx="696">
                  <c:v>187.03328450520834</c:v>
                </c:pt>
                <c:pt idx="697">
                  <c:v>186.83333333333334</c:v>
                </c:pt>
                <c:pt idx="698">
                  <c:v>186.70011393229166</c:v>
                </c:pt>
                <c:pt idx="699">
                  <c:v>186.53336588541666</c:v>
                </c:pt>
                <c:pt idx="700">
                  <c:v>186.2333984375</c:v>
                </c:pt>
                <c:pt idx="701">
                  <c:v>186.10001627604166</c:v>
                </c:pt>
                <c:pt idx="702">
                  <c:v>185.90006510416666</c:v>
                </c:pt>
                <c:pt idx="703">
                  <c:v>185.76676432291666</c:v>
                </c:pt>
                <c:pt idx="704">
                  <c:v>185.60001627604166</c:v>
                </c:pt>
                <c:pt idx="705">
                  <c:v>185.33341471354166</c:v>
                </c:pt>
                <c:pt idx="706">
                  <c:v>185.166748046875</c:v>
                </c:pt>
                <c:pt idx="707">
                  <c:v>185.00008138020834</c:v>
                </c:pt>
                <c:pt idx="708">
                  <c:v>184.76668294270834</c:v>
                </c:pt>
                <c:pt idx="709">
                  <c:v>184.56673177083334</c:v>
                </c:pt>
                <c:pt idx="710">
                  <c:v>184.36678059895834</c:v>
                </c:pt>
                <c:pt idx="711">
                  <c:v>184.13330078125</c:v>
                </c:pt>
                <c:pt idx="712">
                  <c:v>183.93326822916666</c:v>
                </c:pt>
                <c:pt idx="713">
                  <c:v>183.7333984375</c:v>
                </c:pt>
                <c:pt idx="714">
                  <c:v>183.566650390625</c:v>
                </c:pt>
                <c:pt idx="715">
                  <c:v>183.36669921875</c:v>
                </c:pt>
                <c:pt idx="716">
                  <c:v>183.13330078125</c:v>
                </c:pt>
                <c:pt idx="717">
                  <c:v>182.933349609375</c:v>
                </c:pt>
                <c:pt idx="718">
                  <c:v>182.76668294270834</c:v>
                </c:pt>
                <c:pt idx="719">
                  <c:v>182.59993489583334</c:v>
                </c:pt>
                <c:pt idx="720">
                  <c:v>182.36669921875</c:v>
                </c:pt>
                <c:pt idx="721">
                  <c:v>182.199951171875</c:v>
                </c:pt>
                <c:pt idx="722">
                  <c:v>182.00008138020834</c:v>
                </c:pt>
                <c:pt idx="723">
                  <c:v>181.76668294270834</c:v>
                </c:pt>
                <c:pt idx="724">
                  <c:v>181.56673177083334</c:v>
                </c:pt>
                <c:pt idx="725">
                  <c:v>181.36669921875</c:v>
                </c:pt>
                <c:pt idx="726">
                  <c:v>181.20003255208334</c:v>
                </c:pt>
                <c:pt idx="727">
                  <c:v>180.96671549479166</c:v>
                </c:pt>
                <c:pt idx="728">
                  <c:v>180.76676432291666</c:v>
                </c:pt>
                <c:pt idx="729">
                  <c:v>180.56681315104166</c:v>
                </c:pt>
                <c:pt idx="730">
                  <c:v>180.40006510416666</c:v>
                </c:pt>
                <c:pt idx="731">
                  <c:v>180.23331705729166</c:v>
                </c:pt>
                <c:pt idx="732">
                  <c:v>179.99991861979166</c:v>
                </c:pt>
                <c:pt idx="733">
                  <c:v>179.79996744791666</c:v>
                </c:pt>
                <c:pt idx="734">
                  <c:v>179.63330078125</c:v>
                </c:pt>
                <c:pt idx="735">
                  <c:v>179.40006510416666</c:v>
                </c:pt>
                <c:pt idx="736">
                  <c:v>179.16658528645834</c:v>
                </c:pt>
                <c:pt idx="737">
                  <c:v>178.99991861979166</c:v>
                </c:pt>
                <c:pt idx="738">
                  <c:v>178.86653645833334</c:v>
                </c:pt>
                <c:pt idx="739">
                  <c:v>178.69986979166666</c:v>
                </c:pt>
                <c:pt idx="740">
                  <c:v>178.43318684895834</c:v>
                </c:pt>
                <c:pt idx="741">
                  <c:v>178.23331705729166</c:v>
                </c:pt>
                <c:pt idx="742">
                  <c:v>178.06656901041666</c:v>
                </c:pt>
                <c:pt idx="743">
                  <c:v>177.86661783854166</c:v>
                </c:pt>
                <c:pt idx="744">
                  <c:v>177.63321940104166</c:v>
                </c:pt>
                <c:pt idx="745">
                  <c:v>177.46663411458334</c:v>
                </c:pt>
                <c:pt idx="746">
                  <c:v>177.2666015625</c:v>
                </c:pt>
                <c:pt idx="747">
                  <c:v>177.09993489583334</c:v>
                </c:pt>
                <c:pt idx="748">
                  <c:v>176.86661783854166</c:v>
                </c:pt>
                <c:pt idx="749">
                  <c:v>176.63330078125</c:v>
                </c:pt>
                <c:pt idx="750">
                  <c:v>176.36661783854166</c:v>
                </c:pt>
                <c:pt idx="751">
                  <c:v>176.16658528645834</c:v>
                </c:pt>
                <c:pt idx="752">
                  <c:v>175.933349609375</c:v>
                </c:pt>
                <c:pt idx="753">
                  <c:v>175.79996744791666</c:v>
                </c:pt>
                <c:pt idx="754">
                  <c:v>175.566650390625</c:v>
                </c:pt>
                <c:pt idx="755">
                  <c:v>175.333251953125</c:v>
                </c:pt>
                <c:pt idx="756">
                  <c:v>175.16666666666666</c:v>
                </c:pt>
                <c:pt idx="757">
                  <c:v>174.96671549479166</c:v>
                </c:pt>
                <c:pt idx="758">
                  <c:v>174.800048828125</c:v>
                </c:pt>
                <c:pt idx="759">
                  <c:v>174.63338216145834</c:v>
                </c:pt>
                <c:pt idx="760">
                  <c:v>174.39998372395834</c:v>
                </c:pt>
                <c:pt idx="761">
                  <c:v>174.20003255208334</c:v>
                </c:pt>
                <c:pt idx="762">
                  <c:v>174.03328450520834</c:v>
                </c:pt>
                <c:pt idx="763">
                  <c:v>173.800048828125</c:v>
                </c:pt>
                <c:pt idx="764">
                  <c:v>173.60001627604166</c:v>
                </c:pt>
                <c:pt idx="765">
                  <c:v>173.36678059895834</c:v>
                </c:pt>
                <c:pt idx="766">
                  <c:v>173.166748046875</c:v>
                </c:pt>
                <c:pt idx="767">
                  <c:v>172.96671549479166</c:v>
                </c:pt>
                <c:pt idx="768">
                  <c:v>172.83341471354166</c:v>
                </c:pt>
                <c:pt idx="769">
                  <c:v>172.66666666666666</c:v>
                </c:pt>
                <c:pt idx="770">
                  <c:v>172.43343098958334</c:v>
                </c:pt>
                <c:pt idx="771">
                  <c:v>172.26668294270834</c:v>
                </c:pt>
                <c:pt idx="772">
                  <c:v>172.033447265625</c:v>
                </c:pt>
                <c:pt idx="773">
                  <c:v>171.83349609375</c:v>
                </c:pt>
                <c:pt idx="774">
                  <c:v>171.666748046875</c:v>
                </c:pt>
                <c:pt idx="775">
                  <c:v>171.43343098958334</c:v>
                </c:pt>
                <c:pt idx="776">
                  <c:v>171.30013020833334</c:v>
                </c:pt>
                <c:pt idx="777">
                  <c:v>171.06673177083334</c:v>
                </c:pt>
                <c:pt idx="778">
                  <c:v>170.83341471354166</c:v>
                </c:pt>
                <c:pt idx="779">
                  <c:v>170.63338216145834</c:v>
                </c:pt>
                <c:pt idx="780">
                  <c:v>170.39990234375</c:v>
                </c:pt>
                <c:pt idx="781">
                  <c:v>170.19986979166666</c:v>
                </c:pt>
                <c:pt idx="782">
                  <c:v>169.99991861979166</c:v>
                </c:pt>
                <c:pt idx="783">
                  <c:v>169.833251953125</c:v>
                </c:pt>
                <c:pt idx="784">
                  <c:v>169.66658528645834</c:v>
                </c:pt>
                <c:pt idx="785">
                  <c:v>169.43326822916666</c:v>
                </c:pt>
                <c:pt idx="786">
                  <c:v>169.29988606770834</c:v>
                </c:pt>
                <c:pt idx="787">
                  <c:v>169.09993489583334</c:v>
                </c:pt>
                <c:pt idx="788">
                  <c:v>168.86653645833334</c:v>
                </c:pt>
                <c:pt idx="789">
                  <c:v>168.66658528645834</c:v>
                </c:pt>
                <c:pt idx="790">
                  <c:v>168.5</c:v>
                </c:pt>
                <c:pt idx="791">
                  <c:v>168.26668294270834</c:v>
                </c:pt>
                <c:pt idx="792">
                  <c:v>168.13321940104166</c:v>
                </c:pt>
                <c:pt idx="793">
                  <c:v>167.93326822916666</c:v>
                </c:pt>
                <c:pt idx="794">
                  <c:v>167.73331705729166</c:v>
                </c:pt>
                <c:pt idx="795">
                  <c:v>167.49991861979166</c:v>
                </c:pt>
                <c:pt idx="796">
                  <c:v>167.39990234375</c:v>
                </c:pt>
                <c:pt idx="797">
                  <c:v>167.20003255208334</c:v>
                </c:pt>
                <c:pt idx="798">
                  <c:v>166.99991861979166</c:v>
                </c:pt>
                <c:pt idx="799">
                  <c:v>166.83333333333334</c:v>
                </c:pt>
                <c:pt idx="800">
                  <c:v>166.63338216145834</c:v>
                </c:pt>
                <c:pt idx="801">
                  <c:v>166.39990234375</c:v>
                </c:pt>
                <c:pt idx="802">
                  <c:v>166.166748046875</c:v>
                </c:pt>
                <c:pt idx="803">
                  <c:v>166.03328450520834</c:v>
                </c:pt>
                <c:pt idx="804">
                  <c:v>165.800048828125</c:v>
                </c:pt>
                <c:pt idx="805">
                  <c:v>165.60001627604166</c:v>
                </c:pt>
                <c:pt idx="806">
                  <c:v>165.36661783854166</c:v>
                </c:pt>
                <c:pt idx="807">
                  <c:v>165.20003255208334</c:v>
                </c:pt>
                <c:pt idx="808">
                  <c:v>164.93326822916666</c:v>
                </c:pt>
                <c:pt idx="809">
                  <c:v>164.7333984375</c:v>
                </c:pt>
                <c:pt idx="810">
                  <c:v>164.533447265625</c:v>
                </c:pt>
                <c:pt idx="811">
                  <c:v>164.33341471354166</c:v>
                </c:pt>
                <c:pt idx="812">
                  <c:v>164.166748046875</c:v>
                </c:pt>
                <c:pt idx="813">
                  <c:v>163.96671549479166</c:v>
                </c:pt>
                <c:pt idx="814">
                  <c:v>163.70003255208334</c:v>
                </c:pt>
                <c:pt idx="815">
                  <c:v>163.53336588541666</c:v>
                </c:pt>
                <c:pt idx="816">
                  <c:v>163.26676432291666</c:v>
                </c:pt>
                <c:pt idx="817">
                  <c:v>163.10009765625</c:v>
                </c:pt>
                <c:pt idx="818">
                  <c:v>162.86678059895834</c:v>
                </c:pt>
                <c:pt idx="819">
                  <c:v>162.73347981770834</c:v>
                </c:pt>
                <c:pt idx="820">
                  <c:v>162.533447265625</c:v>
                </c:pt>
                <c:pt idx="821">
                  <c:v>162.33341471354166</c:v>
                </c:pt>
                <c:pt idx="822">
                  <c:v>162.10009765625</c:v>
                </c:pt>
                <c:pt idx="823">
                  <c:v>161.86678059895834</c:v>
                </c:pt>
                <c:pt idx="824">
                  <c:v>161.73347981770834</c:v>
                </c:pt>
                <c:pt idx="825">
                  <c:v>161.50016276041666</c:v>
                </c:pt>
                <c:pt idx="826">
                  <c:v>161.26676432291666</c:v>
                </c:pt>
                <c:pt idx="827">
                  <c:v>161.10017903645834</c:v>
                </c:pt>
                <c:pt idx="828">
                  <c:v>160.93351236979166</c:v>
                </c:pt>
                <c:pt idx="829">
                  <c:v>160.70003255208334</c:v>
                </c:pt>
                <c:pt idx="830">
                  <c:v>160.53336588541666</c:v>
                </c:pt>
                <c:pt idx="831">
                  <c:v>160.29988606770834</c:v>
                </c:pt>
                <c:pt idx="832">
                  <c:v>160.099853515625</c:v>
                </c:pt>
                <c:pt idx="833">
                  <c:v>159.93318684895834</c:v>
                </c:pt>
                <c:pt idx="834">
                  <c:v>159.66658528645834</c:v>
                </c:pt>
                <c:pt idx="835">
                  <c:v>159.46671549479166</c:v>
                </c:pt>
                <c:pt idx="836">
                  <c:v>159.29988606770834</c:v>
                </c:pt>
                <c:pt idx="837">
                  <c:v>159.09993489583334</c:v>
                </c:pt>
                <c:pt idx="838">
                  <c:v>158.86653645833334</c:v>
                </c:pt>
                <c:pt idx="839">
                  <c:v>158.69978841145834</c:v>
                </c:pt>
                <c:pt idx="840">
                  <c:v>158.49983723958334</c:v>
                </c:pt>
                <c:pt idx="841">
                  <c:v>158.29988606770834</c:v>
                </c:pt>
                <c:pt idx="842">
                  <c:v>158.06656901041666</c:v>
                </c:pt>
                <c:pt idx="843">
                  <c:v>157.89982096354166</c:v>
                </c:pt>
                <c:pt idx="844">
                  <c:v>157.599853515625</c:v>
                </c:pt>
                <c:pt idx="845">
                  <c:v>157.43326822916666</c:v>
                </c:pt>
                <c:pt idx="846">
                  <c:v>157.16658528645834</c:v>
                </c:pt>
                <c:pt idx="847">
                  <c:v>157.033203125</c:v>
                </c:pt>
                <c:pt idx="848">
                  <c:v>156.833251953125</c:v>
                </c:pt>
                <c:pt idx="849">
                  <c:v>156.66658528645834</c:v>
                </c:pt>
                <c:pt idx="850">
                  <c:v>156.46663411458334</c:v>
                </c:pt>
                <c:pt idx="851">
                  <c:v>156.23331705729166</c:v>
                </c:pt>
                <c:pt idx="852">
                  <c:v>156.09993489583334</c:v>
                </c:pt>
                <c:pt idx="853">
                  <c:v>155.89990234375</c:v>
                </c:pt>
                <c:pt idx="854">
                  <c:v>155.69986979166666</c:v>
                </c:pt>
                <c:pt idx="855">
                  <c:v>155.49991861979166</c:v>
                </c:pt>
                <c:pt idx="856">
                  <c:v>155.333251953125</c:v>
                </c:pt>
                <c:pt idx="857">
                  <c:v>155.09993489583334</c:v>
                </c:pt>
                <c:pt idx="858">
                  <c:v>154.86653645833334</c:v>
                </c:pt>
                <c:pt idx="859">
                  <c:v>154.66666666666666</c:v>
                </c:pt>
                <c:pt idx="860">
                  <c:v>154.5</c:v>
                </c:pt>
                <c:pt idx="861">
                  <c:v>154.23331705729166</c:v>
                </c:pt>
                <c:pt idx="862">
                  <c:v>154.066650390625</c:v>
                </c:pt>
                <c:pt idx="863">
                  <c:v>153.83333333333334</c:v>
                </c:pt>
                <c:pt idx="864">
                  <c:v>153.66666666666666</c:v>
                </c:pt>
                <c:pt idx="865">
                  <c:v>153.46663411458334</c:v>
                </c:pt>
                <c:pt idx="866">
                  <c:v>153.33333333333334</c:v>
                </c:pt>
                <c:pt idx="867">
                  <c:v>153.13338216145834</c:v>
                </c:pt>
                <c:pt idx="868">
                  <c:v>152.89998372395834</c:v>
                </c:pt>
                <c:pt idx="869">
                  <c:v>152.73331705729166</c:v>
                </c:pt>
                <c:pt idx="870">
                  <c:v>152.56673177083334</c:v>
                </c:pt>
                <c:pt idx="871">
                  <c:v>152.33341471354166</c:v>
                </c:pt>
                <c:pt idx="872">
                  <c:v>152.166748046875</c:v>
                </c:pt>
                <c:pt idx="873">
                  <c:v>152.00008138020834</c:v>
                </c:pt>
                <c:pt idx="874">
                  <c:v>151.800048828125</c:v>
                </c:pt>
                <c:pt idx="875">
                  <c:v>151.60009765625</c:v>
                </c:pt>
                <c:pt idx="876">
                  <c:v>151.36669921875</c:v>
                </c:pt>
                <c:pt idx="877">
                  <c:v>151.13338216145834</c:v>
                </c:pt>
                <c:pt idx="878">
                  <c:v>151</c:v>
                </c:pt>
                <c:pt idx="879">
                  <c:v>150.76668294270834</c:v>
                </c:pt>
                <c:pt idx="880">
                  <c:v>150.63346354166666</c:v>
                </c:pt>
                <c:pt idx="881">
                  <c:v>150.43343098958334</c:v>
                </c:pt>
                <c:pt idx="882">
                  <c:v>150.2666015625</c:v>
                </c:pt>
                <c:pt idx="883">
                  <c:v>150.03328450520834</c:v>
                </c:pt>
                <c:pt idx="884">
                  <c:v>149.83333333333334</c:v>
                </c:pt>
                <c:pt idx="885">
                  <c:v>149.63330078125</c:v>
                </c:pt>
                <c:pt idx="886">
                  <c:v>149.46671549479166</c:v>
                </c:pt>
                <c:pt idx="887">
                  <c:v>149.23331705729166</c:v>
                </c:pt>
                <c:pt idx="888">
                  <c:v>149.09993489583334</c:v>
                </c:pt>
                <c:pt idx="889">
                  <c:v>148.86678059895834</c:v>
                </c:pt>
                <c:pt idx="890">
                  <c:v>148.699951171875</c:v>
                </c:pt>
                <c:pt idx="891">
                  <c:v>148.5</c:v>
                </c:pt>
                <c:pt idx="892">
                  <c:v>148.300048828125</c:v>
                </c:pt>
                <c:pt idx="893">
                  <c:v>148.16666666666666</c:v>
                </c:pt>
                <c:pt idx="894">
                  <c:v>148.00008138020834</c:v>
                </c:pt>
                <c:pt idx="895">
                  <c:v>147.7666015625</c:v>
                </c:pt>
                <c:pt idx="896">
                  <c:v>147.56673177083334</c:v>
                </c:pt>
                <c:pt idx="897">
                  <c:v>147.39998372395834</c:v>
                </c:pt>
                <c:pt idx="898">
                  <c:v>147.2333984375</c:v>
                </c:pt>
                <c:pt idx="899">
                  <c:v>146.933349609375</c:v>
                </c:pt>
                <c:pt idx="900">
                  <c:v>146.7666015625</c:v>
                </c:pt>
                <c:pt idx="901">
                  <c:v>146.60001627604166</c:v>
                </c:pt>
                <c:pt idx="902">
                  <c:v>146.39998372395834</c:v>
                </c:pt>
                <c:pt idx="903">
                  <c:v>146.2666015625</c:v>
                </c:pt>
                <c:pt idx="904">
                  <c:v>146.06656901041666</c:v>
                </c:pt>
                <c:pt idx="905">
                  <c:v>145.89990234375</c:v>
                </c:pt>
                <c:pt idx="906">
                  <c:v>145.73331705729166</c:v>
                </c:pt>
                <c:pt idx="907">
                  <c:v>145.5</c:v>
                </c:pt>
                <c:pt idx="908">
                  <c:v>145.29996744791666</c:v>
                </c:pt>
                <c:pt idx="909">
                  <c:v>145.13330078125</c:v>
                </c:pt>
                <c:pt idx="910">
                  <c:v>144.89998372395834</c:v>
                </c:pt>
                <c:pt idx="911">
                  <c:v>144.7333984375</c:v>
                </c:pt>
                <c:pt idx="912">
                  <c:v>144.566650390625</c:v>
                </c:pt>
                <c:pt idx="913">
                  <c:v>144.36669921875</c:v>
                </c:pt>
                <c:pt idx="914">
                  <c:v>144.13330078125</c:v>
                </c:pt>
                <c:pt idx="915">
                  <c:v>143.96663411458334</c:v>
                </c:pt>
                <c:pt idx="916">
                  <c:v>143.800048828125</c:v>
                </c:pt>
                <c:pt idx="917">
                  <c:v>143.63338216145834</c:v>
                </c:pt>
                <c:pt idx="918">
                  <c:v>143.46671549479166</c:v>
                </c:pt>
                <c:pt idx="919">
                  <c:v>143.33333333333334</c:v>
                </c:pt>
                <c:pt idx="920">
                  <c:v>143.13338216145834</c:v>
                </c:pt>
                <c:pt idx="921">
                  <c:v>142.93343098958334</c:v>
                </c:pt>
                <c:pt idx="922">
                  <c:v>142.70003255208334</c:v>
                </c:pt>
                <c:pt idx="923">
                  <c:v>142.53336588541666</c:v>
                </c:pt>
                <c:pt idx="924">
                  <c:v>142.26676432291666</c:v>
                </c:pt>
                <c:pt idx="925">
                  <c:v>142.166748046875</c:v>
                </c:pt>
                <c:pt idx="926">
                  <c:v>141.93351236979166</c:v>
                </c:pt>
                <c:pt idx="927">
                  <c:v>141.76676432291666</c:v>
                </c:pt>
                <c:pt idx="928">
                  <c:v>141.60009765625</c:v>
                </c:pt>
                <c:pt idx="929">
                  <c:v>141.43343098958334</c:v>
                </c:pt>
                <c:pt idx="930">
                  <c:v>141.23331705729166</c:v>
                </c:pt>
                <c:pt idx="931">
                  <c:v>141.10001627604166</c:v>
                </c:pt>
                <c:pt idx="932">
                  <c:v>140.833251953125</c:v>
                </c:pt>
                <c:pt idx="933">
                  <c:v>140.66666666666666</c:v>
                </c:pt>
                <c:pt idx="934">
                  <c:v>140.53328450520834</c:v>
                </c:pt>
                <c:pt idx="935">
                  <c:v>140.300048828125</c:v>
                </c:pt>
                <c:pt idx="936">
                  <c:v>140.16650390625</c:v>
                </c:pt>
                <c:pt idx="937">
                  <c:v>139.966552734375</c:v>
                </c:pt>
                <c:pt idx="938">
                  <c:v>139.86653645833334</c:v>
                </c:pt>
                <c:pt idx="939">
                  <c:v>139.63321940104166</c:v>
                </c:pt>
                <c:pt idx="940">
                  <c:v>139.43318684895834</c:v>
                </c:pt>
                <c:pt idx="941">
                  <c:v>139.36661783854166</c:v>
                </c:pt>
                <c:pt idx="942">
                  <c:v>139.099853515625</c:v>
                </c:pt>
                <c:pt idx="943">
                  <c:v>138.93326822916666</c:v>
                </c:pt>
                <c:pt idx="944">
                  <c:v>138.73323567708334</c:v>
                </c:pt>
                <c:pt idx="945">
                  <c:v>138.5</c:v>
                </c:pt>
                <c:pt idx="946">
                  <c:v>138.36653645833334</c:v>
                </c:pt>
                <c:pt idx="947">
                  <c:v>138.13330078125</c:v>
                </c:pt>
                <c:pt idx="948">
                  <c:v>137.93326822916666</c:v>
                </c:pt>
                <c:pt idx="949">
                  <c:v>137.73331705729166</c:v>
                </c:pt>
                <c:pt idx="950">
                  <c:v>137.566650390625</c:v>
                </c:pt>
                <c:pt idx="951">
                  <c:v>137.433349609375</c:v>
                </c:pt>
                <c:pt idx="952">
                  <c:v>137.29996744791666</c:v>
                </c:pt>
                <c:pt idx="953">
                  <c:v>137.16658528645834</c:v>
                </c:pt>
                <c:pt idx="954">
                  <c:v>136.93326822916666</c:v>
                </c:pt>
                <c:pt idx="955">
                  <c:v>136.79996744791666</c:v>
                </c:pt>
                <c:pt idx="956">
                  <c:v>136.566650390625</c:v>
                </c:pt>
                <c:pt idx="957">
                  <c:v>136.39998372395834</c:v>
                </c:pt>
                <c:pt idx="958">
                  <c:v>136.23331705729166</c:v>
                </c:pt>
                <c:pt idx="959">
                  <c:v>136.03336588541666</c:v>
                </c:pt>
                <c:pt idx="960">
                  <c:v>135.96671549479166</c:v>
                </c:pt>
                <c:pt idx="961">
                  <c:v>135.70003255208334</c:v>
                </c:pt>
                <c:pt idx="962">
                  <c:v>135.5</c:v>
                </c:pt>
                <c:pt idx="963">
                  <c:v>135.333251953125</c:v>
                </c:pt>
                <c:pt idx="964">
                  <c:v>135.16658528645834</c:v>
                </c:pt>
                <c:pt idx="965">
                  <c:v>134.99991861979166</c:v>
                </c:pt>
                <c:pt idx="966">
                  <c:v>134.76668294270834</c:v>
                </c:pt>
                <c:pt idx="967">
                  <c:v>134.63321940104166</c:v>
                </c:pt>
                <c:pt idx="968">
                  <c:v>134.46663411458334</c:v>
                </c:pt>
                <c:pt idx="969">
                  <c:v>134.333251953125</c:v>
                </c:pt>
                <c:pt idx="970">
                  <c:v>134.13330078125</c:v>
                </c:pt>
                <c:pt idx="971">
                  <c:v>133.96663411458334</c:v>
                </c:pt>
                <c:pt idx="972">
                  <c:v>133.79996744791666</c:v>
                </c:pt>
                <c:pt idx="973">
                  <c:v>133.59993489583334</c:v>
                </c:pt>
                <c:pt idx="974">
                  <c:v>133.43326822916666</c:v>
                </c:pt>
                <c:pt idx="975">
                  <c:v>133.23323567708334</c:v>
                </c:pt>
                <c:pt idx="976">
                  <c:v>133.13330078125</c:v>
                </c:pt>
                <c:pt idx="977">
                  <c:v>132.96663411458334</c:v>
                </c:pt>
                <c:pt idx="978">
                  <c:v>132.76668294270834</c:v>
                </c:pt>
                <c:pt idx="979">
                  <c:v>132.66666666666666</c:v>
                </c:pt>
                <c:pt idx="980">
                  <c:v>132.5</c:v>
                </c:pt>
                <c:pt idx="981">
                  <c:v>132.36661783854166</c:v>
                </c:pt>
                <c:pt idx="982">
                  <c:v>132.166748046875</c:v>
                </c:pt>
                <c:pt idx="983">
                  <c:v>131.96663411458334</c:v>
                </c:pt>
                <c:pt idx="984">
                  <c:v>131.7666015625</c:v>
                </c:pt>
                <c:pt idx="985">
                  <c:v>131.566650390625</c:v>
                </c:pt>
                <c:pt idx="986">
                  <c:v>131.43343098958334</c:v>
                </c:pt>
                <c:pt idx="987">
                  <c:v>131.199951171875</c:v>
                </c:pt>
                <c:pt idx="988">
                  <c:v>131.066650390625</c:v>
                </c:pt>
                <c:pt idx="989">
                  <c:v>130.933349609375</c:v>
                </c:pt>
                <c:pt idx="990">
                  <c:v>130.70011393229166</c:v>
                </c:pt>
                <c:pt idx="991">
                  <c:v>130.60009765625</c:v>
                </c:pt>
                <c:pt idx="992">
                  <c:v>130.36661783854166</c:v>
                </c:pt>
                <c:pt idx="993">
                  <c:v>130.20003255208334</c:v>
                </c:pt>
                <c:pt idx="994">
                  <c:v>130.06673177083334</c:v>
                </c:pt>
                <c:pt idx="995">
                  <c:v>129.83341471354166</c:v>
                </c:pt>
                <c:pt idx="996">
                  <c:v>129.63330078125</c:v>
                </c:pt>
                <c:pt idx="997">
                  <c:v>129.53336588541666</c:v>
                </c:pt>
                <c:pt idx="998">
                  <c:v>129.36661783854166</c:v>
                </c:pt>
                <c:pt idx="999">
                  <c:v>129.16658528645834</c:v>
                </c:pt>
                <c:pt idx="1000">
                  <c:v>128.96663411458334</c:v>
                </c:pt>
                <c:pt idx="1001">
                  <c:v>128.800048828125</c:v>
                </c:pt>
                <c:pt idx="1002">
                  <c:v>128.63321940104166</c:v>
                </c:pt>
                <c:pt idx="1003">
                  <c:v>128.46663411458334</c:v>
                </c:pt>
                <c:pt idx="1004">
                  <c:v>128.29996744791666</c:v>
                </c:pt>
                <c:pt idx="1005">
                  <c:v>128.199951171875</c:v>
                </c:pt>
                <c:pt idx="1006">
                  <c:v>128.03336588541666</c:v>
                </c:pt>
                <c:pt idx="1007">
                  <c:v>127.83333333333333</c:v>
                </c:pt>
                <c:pt idx="1008">
                  <c:v>127.63338216145833</c:v>
                </c:pt>
                <c:pt idx="1009">
                  <c:v>127.50008138020833</c:v>
                </c:pt>
                <c:pt idx="1010">
                  <c:v>127.33333333333333</c:v>
                </c:pt>
                <c:pt idx="1011">
                  <c:v>127.2333984375</c:v>
                </c:pt>
                <c:pt idx="1012">
                  <c:v>127.06673177083333</c:v>
                </c:pt>
                <c:pt idx="1013">
                  <c:v>126.90006510416667</c:v>
                </c:pt>
                <c:pt idx="1014">
                  <c:v>126.800048828125</c:v>
                </c:pt>
                <c:pt idx="1015">
                  <c:v>126.5</c:v>
                </c:pt>
                <c:pt idx="1016">
                  <c:v>126.33341471354167</c:v>
                </c:pt>
                <c:pt idx="1017">
                  <c:v>126.2333984375</c:v>
                </c:pt>
                <c:pt idx="1018">
                  <c:v>126.033447265625</c:v>
                </c:pt>
                <c:pt idx="1019">
                  <c:v>125.90006510416667</c:v>
                </c:pt>
                <c:pt idx="1020">
                  <c:v>125.73331705729167</c:v>
                </c:pt>
                <c:pt idx="1021">
                  <c:v>125.56673177083333</c:v>
                </c:pt>
                <c:pt idx="1022">
                  <c:v>125.43343098958333</c:v>
                </c:pt>
                <c:pt idx="1023">
                  <c:v>125.23347981770833</c:v>
                </c:pt>
                <c:pt idx="1024">
                  <c:v>125.13346354166667</c:v>
                </c:pt>
                <c:pt idx="1025">
                  <c:v>124.933349609375</c:v>
                </c:pt>
                <c:pt idx="1026">
                  <c:v>124.80013020833333</c:v>
                </c:pt>
                <c:pt idx="1027">
                  <c:v>124.666748046875</c:v>
                </c:pt>
                <c:pt idx="1028">
                  <c:v>124.466796875</c:v>
                </c:pt>
                <c:pt idx="1029">
                  <c:v>124.30013020833333</c:v>
                </c:pt>
                <c:pt idx="1030">
                  <c:v>124.13346354166667</c:v>
                </c:pt>
                <c:pt idx="1031">
                  <c:v>124.00008138020833</c:v>
                </c:pt>
                <c:pt idx="1032">
                  <c:v>123.833251953125</c:v>
                </c:pt>
                <c:pt idx="1033">
                  <c:v>123.60001627604167</c:v>
                </c:pt>
                <c:pt idx="1034">
                  <c:v>123.433349609375</c:v>
                </c:pt>
                <c:pt idx="1035">
                  <c:v>123.33341471354167</c:v>
                </c:pt>
                <c:pt idx="1036">
                  <c:v>123.13330078125</c:v>
                </c:pt>
                <c:pt idx="1037">
                  <c:v>123</c:v>
                </c:pt>
                <c:pt idx="1038">
                  <c:v>122.86669921875</c:v>
                </c:pt>
                <c:pt idx="1039">
                  <c:v>122.70003255208333</c:v>
                </c:pt>
                <c:pt idx="1040">
                  <c:v>122.56673177083333</c:v>
                </c:pt>
                <c:pt idx="1041">
                  <c:v>122.36669921875</c:v>
                </c:pt>
                <c:pt idx="1042">
                  <c:v>122.2333984375</c:v>
                </c:pt>
                <c:pt idx="1043">
                  <c:v>122.13338216145833</c:v>
                </c:pt>
                <c:pt idx="1044">
                  <c:v>121.90006510416667</c:v>
                </c:pt>
                <c:pt idx="1045">
                  <c:v>121.73331705729167</c:v>
                </c:pt>
                <c:pt idx="1046">
                  <c:v>121.56673177083333</c:v>
                </c:pt>
                <c:pt idx="1047">
                  <c:v>121.40006510416667</c:v>
                </c:pt>
                <c:pt idx="1048">
                  <c:v>121.23331705729167</c:v>
                </c:pt>
                <c:pt idx="1049">
                  <c:v>121.09993489583333</c:v>
                </c:pt>
                <c:pt idx="1050">
                  <c:v>120.96663411458333</c:v>
                </c:pt>
                <c:pt idx="1051">
                  <c:v>120.79996744791667</c:v>
                </c:pt>
                <c:pt idx="1052">
                  <c:v>120.63330078125</c:v>
                </c:pt>
                <c:pt idx="1053">
                  <c:v>120.49991861979167</c:v>
                </c:pt>
                <c:pt idx="1054">
                  <c:v>120.333251953125</c:v>
                </c:pt>
                <c:pt idx="1055">
                  <c:v>120.16666666666667</c:v>
                </c:pt>
                <c:pt idx="1056">
                  <c:v>120.03336588541667</c:v>
                </c:pt>
                <c:pt idx="1057">
                  <c:v>119.79996744791667</c:v>
                </c:pt>
                <c:pt idx="1058">
                  <c:v>119.70003255208333</c:v>
                </c:pt>
                <c:pt idx="1059">
                  <c:v>119.53336588541667</c:v>
                </c:pt>
                <c:pt idx="1060">
                  <c:v>119.366455078125</c:v>
                </c:pt>
                <c:pt idx="1061">
                  <c:v>119.26652018229167</c:v>
                </c:pt>
                <c:pt idx="1062">
                  <c:v>119.13321940104167</c:v>
                </c:pt>
                <c:pt idx="1063">
                  <c:v>118.966552734375</c:v>
                </c:pt>
                <c:pt idx="1064">
                  <c:v>118.86661783854167</c:v>
                </c:pt>
                <c:pt idx="1065">
                  <c:v>118.69986979166667</c:v>
                </c:pt>
                <c:pt idx="1066">
                  <c:v>118.533203125</c:v>
                </c:pt>
                <c:pt idx="1067">
                  <c:v>118.39990234375</c:v>
                </c:pt>
                <c:pt idx="1068">
                  <c:v>118.29988606770833</c:v>
                </c:pt>
                <c:pt idx="1069">
                  <c:v>118.09993489583333</c:v>
                </c:pt>
                <c:pt idx="1070">
                  <c:v>117.86661783854167</c:v>
                </c:pt>
                <c:pt idx="1071">
                  <c:v>117.69986979166667</c:v>
                </c:pt>
                <c:pt idx="1072">
                  <c:v>117.53328450520833</c:v>
                </c:pt>
                <c:pt idx="1073">
                  <c:v>117.333251953125</c:v>
                </c:pt>
                <c:pt idx="1074">
                  <c:v>117.199951171875</c:v>
                </c:pt>
                <c:pt idx="1075">
                  <c:v>117.03328450520833</c:v>
                </c:pt>
                <c:pt idx="1076">
                  <c:v>116.96663411458333</c:v>
                </c:pt>
                <c:pt idx="1077">
                  <c:v>116.79996744791667</c:v>
                </c:pt>
                <c:pt idx="1078">
                  <c:v>116.69986979166667</c:v>
                </c:pt>
                <c:pt idx="1079">
                  <c:v>116.53328450520833</c:v>
                </c:pt>
                <c:pt idx="1080">
                  <c:v>116.39990234375</c:v>
                </c:pt>
                <c:pt idx="1081">
                  <c:v>116.29996744791667</c:v>
                </c:pt>
                <c:pt idx="1082">
                  <c:v>116.10001627604167</c:v>
                </c:pt>
                <c:pt idx="1083">
                  <c:v>115.933349609375</c:v>
                </c:pt>
                <c:pt idx="1084">
                  <c:v>115.7666015625</c:v>
                </c:pt>
                <c:pt idx="1085">
                  <c:v>115.66666666666667</c:v>
                </c:pt>
                <c:pt idx="1086">
                  <c:v>115.46663411458333</c:v>
                </c:pt>
                <c:pt idx="1087">
                  <c:v>115.33333333333333</c:v>
                </c:pt>
                <c:pt idx="1088">
                  <c:v>115.166748046875</c:v>
                </c:pt>
                <c:pt idx="1089">
                  <c:v>115.03328450520833</c:v>
                </c:pt>
                <c:pt idx="1090">
                  <c:v>114.86661783854167</c:v>
                </c:pt>
                <c:pt idx="1091">
                  <c:v>114.70003255208333</c:v>
                </c:pt>
                <c:pt idx="1092">
                  <c:v>114.56673177083333</c:v>
                </c:pt>
                <c:pt idx="1093">
                  <c:v>114.46671549479167</c:v>
                </c:pt>
                <c:pt idx="1094">
                  <c:v>114.29996744791667</c:v>
                </c:pt>
                <c:pt idx="1095">
                  <c:v>114.166748046875</c:v>
                </c:pt>
                <c:pt idx="1096">
                  <c:v>114.00008138020833</c:v>
                </c:pt>
                <c:pt idx="1097">
                  <c:v>113.86661783854167</c:v>
                </c:pt>
                <c:pt idx="1098">
                  <c:v>113.76668294270833</c:v>
                </c:pt>
                <c:pt idx="1099">
                  <c:v>113.60009765625</c:v>
                </c:pt>
                <c:pt idx="1100">
                  <c:v>113.46671549479167</c:v>
                </c:pt>
                <c:pt idx="1101">
                  <c:v>113.33341471354167</c:v>
                </c:pt>
                <c:pt idx="1102">
                  <c:v>113.13338216145833</c:v>
                </c:pt>
                <c:pt idx="1103">
                  <c:v>113.03336588541667</c:v>
                </c:pt>
                <c:pt idx="1104">
                  <c:v>112.933349609375</c:v>
                </c:pt>
                <c:pt idx="1105">
                  <c:v>112.699951171875</c:v>
                </c:pt>
                <c:pt idx="1106">
                  <c:v>112.56656901041667</c:v>
                </c:pt>
                <c:pt idx="1107">
                  <c:v>112.39990234375</c:v>
                </c:pt>
                <c:pt idx="1108">
                  <c:v>112.23323567708333</c:v>
                </c:pt>
                <c:pt idx="1109">
                  <c:v>112.03336588541667</c:v>
                </c:pt>
                <c:pt idx="1110">
                  <c:v>111.89990234375</c:v>
                </c:pt>
                <c:pt idx="1111">
                  <c:v>111.833251953125</c:v>
                </c:pt>
                <c:pt idx="1112">
                  <c:v>111.66666666666667</c:v>
                </c:pt>
                <c:pt idx="1113">
                  <c:v>111.50008138020833</c:v>
                </c:pt>
                <c:pt idx="1114">
                  <c:v>111.36661783854167</c:v>
                </c:pt>
                <c:pt idx="1115">
                  <c:v>111.26668294270833</c:v>
                </c:pt>
                <c:pt idx="1116">
                  <c:v>111.10001627604167</c:v>
                </c:pt>
                <c:pt idx="1117">
                  <c:v>110.96671549479167</c:v>
                </c:pt>
                <c:pt idx="1118">
                  <c:v>110.7666015625</c:v>
                </c:pt>
                <c:pt idx="1119">
                  <c:v>110.63330078125</c:v>
                </c:pt>
                <c:pt idx="1120">
                  <c:v>110.50008138020833</c:v>
                </c:pt>
                <c:pt idx="1121">
                  <c:v>110.39998372395833</c:v>
                </c:pt>
                <c:pt idx="1122">
                  <c:v>110.26668294270833</c:v>
                </c:pt>
                <c:pt idx="1123">
                  <c:v>110.13338216145833</c:v>
                </c:pt>
                <c:pt idx="1124">
                  <c:v>110</c:v>
                </c:pt>
                <c:pt idx="1125">
                  <c:v>109.89998372395833</c:v>
                </c:pt>
                <c:pt idx="1126">
                  <c:v>109.73331705729167</c:v>
                </c:pt>
                <c:pt idx="1127">
                  <c:v>109.63338216145833</c:v>
                </c:pt>
                <c:pt idx="1128">
                  <c:v>109.46671549479167</c:v>
                </c:pt>
                <c:pt idx="1129">
                  <c:v>109.33333333333333</c:v>
                </c:pt>
                <c:pt idx="1130">
                  <c:v>109.16666666666667</c:v>
                </c:pt>
                <c:pt idx="1131">
                  <c:v>109.03328450520833</c:v>
                </c:pt>
                <c:pt idx="1132">
                  <c:v>108.86653645833333</c:v>
                </c:pt>
                <c:pt idx="1133">
                  <c:v>108.79996744791667</c:v>
                </c:pt>
                <c:pt idx="1134">
                  <c:v>108.63330078125</c:v>
                </c:pt>
                <c:pt idx="1135">
                  <c:v>108.533203125</c:v>
                </c:pt>
                <c:pt idx="1136">
                  <c:v>108.43326822916667</c:v>
                </c:pt>
                <c:pt idx="1137">
                  <c:v>108.29988606770833</c:v>
                </c:pt>
                <c:pt idx="1138">
                  <c:v>108.16658528645833</c:v>
                </c:pt>
                <c:pt idx="1139">
                  <c:v>107.99991861979167</c:v>
                </c:pt>
                <c:pt idx="1140">
                  <c:v>107.7666015625</c:v>
                </c:pt>
                <c:pt idx="1141">
                  <c:v>107.69986979166667</c:v>
                </c:pt>
                <c:pt idx="1142">
                  <c:v>107.56656901041667</c:v>
                </c:pt>
                <c:pt idx="1143">
                  <c:v>107.39998372395833</c:v>
                </c:pt>
                <c:pt idx="1144">
                  <c:v>107.2666015625</c:v>
                </c:pt>
                <c:pt idx="1145">
                  <c:v>107.13330078125</c:v>
                </c:pt>
                <c:pt idx="1146">
                  <c:v>107</c:v>
                </c:pt>
                <c:pt idx="1147">
                  <c:v>106.86669921875</c:v>
                </c:pt>
                <c:pt idx="1148">
                  <c:v>106.76668294270833</c:v>
                </c:pt>
                <c:pt idx="1149">
                  <c:v>106.60001627604167</c:v>
                </c:pt>
                <c:pt idx="1150">
                  <c:v>106.53328450520833</c:v>
                </c:pt>
                <c:pt idx="1151">
                  <c:v>106.36669921875</c:v>
                </c:pt>
                <c:pt idx="1152">
                  <c:v>106.16666666666667</c:v>
                </c:pt>
                <c:pt idx="1153">
                  <c:v>106.13338216145833</c:v>
                </c:pt>
                <c:pt idx="1154">
                  <c:v>106.03336588541667</c:v>
                </c:pt>
                <c:pt idx="1155">
                  <c:v>105.86669921875</c:v>
                </c:pt>
                <c:pt idx="1156">
                  <c:v>105.7333984375</c:v>
                </c:pt>
                <c:pt idx="1157">
                  <c:v>105.60009765625</c:v>
                </c:pt>
                <c:pt idx="1158">
                  <c:v>105.46663411458333</c:v>
                </c:pt>
                <c:pt idx="1159">
                  <c:v>105.2333984375</c:v>
                </c:pt>
                <c:pt idx="1160">
                  <c:v>105.06673177083333</c:v>
                </c:pt>
                <c:pt idx="1161">
                  <c:v>104.96671549479167</c:v>
                </c:pt>
                <c:pt idx="1162">
                  <c:v>104.800048828125</c:v>
                </c:pt>
                <c:pt idx="1163">
                  <c:v>104.666748046875</c:v>
                </c:pt>
                <c:pt idx="1164">
                  <c:v>104.60001627604167</c:v>
                </c:pt>
                <c:pt idx="1165">
                  <c:v>104.533447265625</c:v>
                </c:pt>
                <c:pt idx="1166">
                  <c:v>104.36669921875</c:v>
                </c:pt>
                <c:pt idx="1167">
                  <c:v>104.20003255208333</c:v>
                </c:pt>
                <c:pt idx="1168">
                  <c:v>104.10009765625</c:v>
                </c:pt>
                <c:pt idx="1169">
                  <c:v>104.00008138020833</c:v>
                </c:pt>
                <c:pt idx="1170">
                  <c:v>103.83341471354167</c:v>
                </c:pt>
                <c:pt idx="1171">
                  <c:v>103.73347981770833</c:v>
                </c:pt>
                <c:pt idx="1172">
                  <c:v>103.63338216145833</c:v>
                </c:pt>
                <c:pt idx="1173">
                  <c:v>103.466796875</c:v>
                </c:pt>
                <c:pt idx="1174">
                  <c:v>103.40006510416667</c:v>
                </c:pt>
                <c:pt idx="1175">
                  <c:v>103.20011393229167</c:v>
                </c:pt>
                <c:pt idx="1176">
                  <c:v>103.10017903645833</c:v>
                </c:pt>
                <c:pt idx="1177">
                  <c:v>102.96671549479167</c:v>
                </c:pt>
                <c:pt idx="1178">
                  <c:v>102.800048828125</c:v>
                </c:pt>
                <c:pt idx="1179">
                  <c:v>102.66682942708333</c:v>
                </c:pt>
                <c:pt idx="1180">
                  <c:v>102.53336588541667</c:v>
                </c:pt>
                <c:pt idx="1181">
                  <c:v>102.36678059895833</c:v>
                </c:pt>
                <c:pt idx="1182">
                  <c:v>102.30013020833333</c:v>
                </c:pt>
                <c:pt idx="1183">
                  <c:v>102.16682942708333</c:v>
                </c:pt>
                <c:pt idx="1184">
                  <c:v>102.00016276041667</c:v>
                </c:pt>
                <c:pt idx="1185">
                  <c:v>101.93343098958333</c:v>
                </c:pt>
                <c:pt idx="1186">
                  <c:v>101.80013020833333</c:v>
                </c:pt>
                <c:pt idx="1187">
                  <c:v>101.66666666666667</c:v>
                </c:pt>
                <c:pt idx="1188">
                  <c:v>101.5</c:v>
                </c:pt>
                <c:pt idx="1189">
                  <c:v>101.36669921875</c:v>
                </c:pt>
                <c:pt idx="1190">
                  <c:v>101.29996744791667</c:v>
                </c:pt>
                <c:pt idx="1191">
                  <c:v>101.13338216145833</c:v>
                </c:pt>
                <c:pt idx="1192">
                  <c:v>101.03336588541667</c:v>
                </c:pt>
                <c:pt idx="1193">
                  <c:v>100.86661783854167</c:v>
                </c:pt>
                <c:pt idx="1194">
                  <c:v>100.7333984375</c:v>
                </c:pt>
                <c:pt idx="1195">
                  <c:v>100.666748046875</c:v>
                </c:pt>
                <c:pt idx="1196">
                  <c:v>100.466796875</c:v>
                </c:pt>
                <c:pt idx="1197">
                  <c:v>100.36669921875</c:v>
                </c:pt>
                <c:pt idx="1198">
                  <c:v>100.199951171875</c:v>
                </c:pt>
                <c:pt idx="1199">
                  <c:v>100.06656901041667</c:v>
                </c:pt>
                <c:pt idx="1200">
                  <c:v>100.03328450520833</c:v>
                </c:pt>
                <c:pt idx="1201">
                  <c:v>99.89990234375</c:v>
                </c:pt>
                <c:pt idx="1202">
                  <c:v>99.733317057291671</c:v>
                </c:pt>
                <c:pt idx="1203">
                  <c:v>99.63330078125</c:v>
                </c:pt>
                <c:pt idx="1204">
                  <c:v>99.466634114583329</c:v>
                </c:pt>
                <c:pt idx="1205">
                  <c:v>99.333251953125</c:v>
                </c:pt>
                <c:pt idx="1206">
                  <c:v>99.166585286458329</c:v>
                </c:pt>
                <c:pt idx="1207">
                  <c:v>99.066650390625</c:v>
                </c:pt>
                <c:pt idx="1208">
                  <c:v>98.933268229166671</c:v>
                </c:pt>
                <c:pt idx="1209">
                  <c:v>98.833170572916671</c:v>
                </c:pt>
                <c:pt idx="1210">
                  <c:v>98.666585286458329</c:v>
                </c:pt>
                <c:pt idx="1211">
                  <c:v>98.599853515625</c:v>
                </c:pt>
                <c:pt idx="1212">
                  <c:v>98.466471354166671</c:v>
                </c:pt>
                <c:pt idx="1213">
                  <c:v>98.333170572916671</c:v>
                </c:pt>
                <c:pt idx="1214">
                  <c:v>98.266520182291671</c:v>
                </c:pt>
                <c:pt idx="1215">
                  <c:v>98.099853515625</c:v>
                </c:pt>
                <c:pt idx="1216">
                  <c:v>97.999918619791671</c:v>
                </c:pt>
                <c:pt idx="1217">
                  <c:v>97.899820963541671</c:v>
                </c:pt>
                <c:pt idx="1218">
                  <c:v>97.833251953125</c:v>
                </c:pt>
                <c:pt idx="1219">
                  <c:v>97.699869791666671</c:v>
                </c:pt>
                <c:pt idx="1220">
                  <c:v>97.599934895833329</c:v>
                </c:pt>
                <c:pt idx="1221">
                  <c:v>97.466552734375</c:v>
                </c:pt>
                <c:pt idx="1222">
                  <c:v>97.333251953125</c:v>
                </c:pt>
                <c:pt idx="1223">
                  <c:v>97.233235677083329</c:v>
                </c:pt>
                <c:pt idx="1224">
                  <c:v>97.133219401041671</c:v>
                </c:pt>
                <c:pt idx="1225">
                  <c:v>97.033203125</c:v>
                </c:pt>
                <c:pt idx="1226">
                  <c:v>96.89990234375</c:v>
                </c:pt>
                <c:pt idx="1227">
                  <c:v>96.733154296875</c:v>
                </c:pt>
                <c:pt idx="1228">
                  <c:v>96.666585286458329</c:v>
                </c:pt>
                <c:pt idx="1229">
                  <c:v>96.566569010416671</c:v>
                </c:pt>
                <c:pt idx="1230">
                  <c:v>96.433268229166671</c:v>
                </c:pt>
                <c:pt idx="1231">
                  <c:v>96.333251953125</c:v>
                </c:pt>
                <c:pt idx="1232">
                  <c:v>96.2666015625</c:v>
                </c:pt>
                <c:pt idx="1233">
                  <c:v>96.066569010416671</c:v>
                </c:pt>
                <c:pt idx="1234">
                  <c:v>95.966634114583329</c:v>
                </c:pt>
                <c:pt idx="1235">
                  <c:v>95.866617838541671</c:v>
                </c:pt>
                <c:pt idx="1236">
                  <c:v>95.733317057291671</c:v>
                </c:pt>
                <c:pt idx="1237">
                  <c:v>95.566650390625</c:v>
                </c:pt>
                <c:pt idx="1238">
                  <c:v>95.466634114583329</c:v>
                </c:pt>
                <c:pt idx="1239">
                  <c:v>95.366617838541671</c:v>
                </c:pt>
                <c:pt idx="1240">
                  <c:v>95.233317057291671</c:v>
                </c:pt>
                <c:pt idx="1241">
                  <c:v>95.100016276041671</c:v>
                </c:pt>
                <c:pt idx="1242">
                  <c:v>95</c:v>
                </c:pt>
                <c:pt idx="1243">
                  <c:v>94.866617838541671</c:v>
                </c:pt>
                <c:pt idx="1244">
                  <c:v>94.7666015625</c:v>
                </c:pt>
                <c:pt idx="1245">
                  <c:v>94.666666666666671</c:v>
                </c:pt>
                <c:pt idx="1246">
                  <c:v>94.499918619791671</c:v>
                </c:pt>
                <c:pt idx="1247">
                  <c:v>94.366617838541671</c:v>
                </c:pt>
                <c:pt idx="1248">
                  <c:v>94.333333333333329</c:v>
                </c:pt>
                <c:pt idx="1249">
                  <c:v>94.233317057291671</c:v>
                </c:pt>
                <c:pt idx="1250">
                  <c:v>94.100016276041671</c:v>
                </c:pt>
                <c:pt idx="1251">
                  <c:v>94.033365885416671</c:v>
                </c:pt>
                <c:pt idx="1252">
                  <c:v>93.899983723958329</c:v>
                </c:pt>
                <c:pt idx="1253">
                  <c:v>93.833333333333329</c:v>
                </c:pt>
                <c:pt idx="1254">
                  <c:v>93.63330078125</c:v>
                </c:pt>
                <c:pt idx="1255">
                  <c:v>93.466715494791671</c:v>
                </c:pt>
                <c:pt idx="1256">
                  <c:v>93.36669921875</c:v>
                </c:pt>
                <c:pt idx="1257">
                  <c:v>93.266682942708329</c:v>
                </c:pt>
                <c:pt idx="1258">
                  <c:v>93.13330078125</c:v>
                </c:pt>
                <c:pt idx="1259">
                  <c:v>93.033365885416671</c:v>
                </c:pt>
                <c:pt idx="1260">
                  <c:v>92.966715494791671</c:v>
                </c:pt>
                <c:pt idx="1261">
                  <c:v>92.833333333333329</c:v>
                </c:pt>
                <c:pt idx="1262">
                  <c:v>92.700113932291671</c:v>
                </c:pt>
                <c:pt idx="1263">
                  <c:v>92.600016276041671</c:v>
                </c:pt>
                <c:pt idx="1264">
                  <c:v>92.466715494791671</c:v>
                </c:pt>
                <c:pt idx="1265">
                  <c:v>92.36669921875</c:v>
                </c:pt>
                <c:pt idx="1266">
                  <c:v>92.2333984375</c:v>
                </c:pt>
                <c:pt idx="1267">
                  <c:v>92.133382161458329</c:v>
                </c:pt>
                <c:pt idx="1268">
                  <c:v>92.100016276041671</c:v>
                </c:pt>
                <c:pt idx="1269">
                  <c:v>91.966715494791671</c:v>
                </c:pt>
                <c:pt idx="1270">
                  <c:v>91.900065104166671</c:v>
                </c:pt>
                <c:pt idx="1271">
                  <c:v>91.7333984375</c:v>
                </c:pt>
                <c:pt idx="1272">
                  <c:v>91.633382161458329</c:v>
                </c:pt>
                <c:pt idx="1273">
                  <c:v>91.566813151041671</c:v>
                </c:pt>
                <c:pt idx="1274">
                  <c:v>91.400065104166671</c:v>
                </c:pt>
                <c:pt idx="1275">
                  <c:v>91.266764322916671</c:v>
                </c:pt>
                <c:pt idx="1276">
                  <c:v>91.166829427083329</c:v>
                </c:pt>
                <c:pt idx="1277">
                  <c:v>91.066731770833329</c:v>
                </c:pt>
                <c:pt idx="1278">
                  <c:v>90.966715494791671</c:v>
                </c:pt>
                <c:pt idx="1279">
                  <c:v>90.86669921875</c:v>
                </c:pt>
                <c:pt idx="1280">
                  <c:v>90.700113932291671</c:v>
                </c:pt>
                <c:pt idx="1281">
                  <c:v>90.600179036458329</c:v>
                </c:pt>
                <c:pt idx="1282">
                  <c:v>90.500081380208329</c:v>
                </c:pt>
                <c:pt idx="1283">
                  <c:v>90.33349609375</c:v>
                </c:pt>
                <c:pt idx="1284">
                  <c:v>90.366861979166671</c:v>
                </c:pt>
                <c:pt idx="1285">
                  <c:v>90.233317057291671</c:v>
                </c:pt>
                <c:pt idx="1286">
                  <c:v>90.199951171875</c:v>
                </c:pt>
                <c:pt idx="1287">
                  <c:v>90.066569010416671</c:v>
                </c:pt>
                <c:pt idx="1288">
                  <c:v>89.933349609375</c:v>
                </c:pt>
                <c:pt idx="1289">
                  <c:v>89.833333333333329</c:v>
                </c:pt>
                <c:pt idx="1290">
                  <c:v>89.766682942708329</c:v>
                </c:pt>
                <c:pt idx="1291">
                  <c:v>89.63330078125</c:v>
                </c:pt>
                <c:pt idx="1292">
                  <c:v>89.433349609375</c:v>
                </c:pt>
                <c:pt idx="1293">
                  <c:v>89.300048828125</c:v>
                </c:pt>
                <c:pt idx="1294">
                  <c:v>89.199951171875</c:v>
                </c:pt>
                <c:pt idx="1295">
                  <c:v>89.066650390625</c:v>
                </c:pt>
                <c:pt idx="1296">
                  <c:v>88.966715494791671</c:v>
                </c:pt>
                <c:pt idx="1297">
                  <c:v>88.833333333333329</c:v>
                </c:pt>
                <c:pt idx="1298">
                  <c:v>88.800048828125</c:v>
                </c:pt>
                <c:pt idx="1299">
                  <c:v>88.700032552083329</c:v>
                </c:pt>
                <c:pt idx="1300">
                  <c:v>88.566487630208329</c:v>
                </c:pt>
                <c:pt idx="1301">
                  <c:v>88.533203125</c:v>
                </c:pt>
                <c:pt idx="1302">
                  <c:v>88.366617838541671</c:v>
                </c:pt>
                <c:pt idx="1303">
                  <c:v>88.2666015625</c:v>
                </c:pt>
                <c:pt idx="1304">
                  <c:v>88.133219401041671</c:v>
                </c:pt>
                <c:pt idx="1305">
                  <c:v>88.099934895833329</c:v>
                </c:pt>
                <c:pt idx="1306">
                  <c:v>87.999918619791671</c:v>
                </c:pt>
                <c:pt idx="1307">
                  <c:v>87.866536458333329</c:v>
                </c:pt>
                <c:pt idx="1308">
                  <c:v>87.733317057291671</c:v>
                </c:pt>
                <c:pt idx="1309">
                  <c:v>87.599853515625</c:v>
                </c:pt>
                <c:pt idx="1310">
                  <c:v>87.533284505208329</c:v>
                </c:pt>
                <c:pt idx="1311">
                  <c:v>87.366617838541671</c:v>
                </c:pt>
                <c:pt idx="1312">
                  <c:v>87.2666015625</c:v>
                </c:pt>
                <c:pt idx="1313">
                  <c:v>87.16650390625</c:v>
                </c:pt>
                <c:pt idx="1314">
                  <c:v>87.066650390625</c:v>
                </c:pt>
                <c:pt idx="1315">
                  <c:v>87.033284505208329</c:v>
                </c:pt>
                <c:pt idx="1316">
                  <c:v>86.966634114583329</c:v>
                </c:pt>
                <c:pt idx="1317">
                  <c:v>86.833251953125</c:v>
                </c:pt>
                <c:pt idx="1318">
                  <c:v>86.799886067708329</c:v>
                </c:pt>
                <c:pt idx="1319">
                  <c:v>86.666666666666671</c:v>
                </c:pt>
                <c:pt idx="1320">
                  <c:v>86.600016276041671</c:v>
                </c:pt>
                <c:pt idx="1321">
                  <c:v>86.466634114583329</c:v>
                </c:pt>
                <c:pt idx="1322">
                  <c:v>86.366617838541671</c:v>
                </c:pt>
                <c:pt idx="1323">
                  <c:v>86.2666015625</c:v>
                </c:pt>
                <c:pt idx="1324">
                  <c:v>86.13330078125</c:v>
                </c:pt>
                <c:pt idx="1325">
                  <c:v>86</c:v>
                </c:pt>
                <c:pt idx="1326">
                  <c:v>85.933268229166671</c:v>
                </c:pt>
                <c:pt idx="1327">
                  <c:v>85.766682942708329</c:v>
                </c:pt>
                <c:pt idx="1328">
                  <c:v>85.63330078125</c:v>
                </c:pt>
                <c:pt idx="1329">
                  <c:v>85.533365885416671</c:v>
                </c:pt>
                <c:pt idx="1330">
                  <c:v>85.466715494791671</c:v>
                </c:pt>
                <c:pt idx="1331">
                  <c:v>85.366617838541671</c:v>
                </c:pt>
                <c:pt idx="1332">
                  <c:v>85.199951171875</c:v>
                </c:pt>
                <c:pt idx="1333">
                  <c:v>85.166666666666671</c:v>
                </c:pt>
                <c:pt idx="1334">
                  <c:v>85.133382161458329</c:v>
                </c:pt>
                <c:pt idx="1335">
                  <c:v>85.066650390625</c:v>
                </c:pt>
                <c:pt idx="1336">
                  <c:v>84.966715494791671</c:v>
                </c:pt>
                <c:pt idx="1337">
                  <c:v>84.900065104166671</c:v>
                </c:pt>
                <c:pt idx="1338">
                  <c:v>84.7333984375</c:v>
                </c:pt>
                <c:pt idx="1339">
                  <c:v>84.666666666666671</c:v>
                </c:pt>
                <c:pt idx="1340">
                  <c:v>84.600016276041671</c:v>
                </c:pt>
                <c:pt idx="1341">
                  <c:v>84.5</c:v>
                </c:pt>
                <c:pt idx="1342">
                  <c:v>84.36669921875</c:v>
                </c:pt>
                <c:pt idx="1343">
                  <c:v>84.299967447916671</c:v>
                </c:pt>
                <c:pt idx="1344">
                  <c:v>84.166666666666671</c:v>
                </c:pt>
                <c:pt idx="1345">
                  <c:v>84.066731770833329</c:v>
                </c:pt>
                <c:pt idx="1346">
                  <c:v>83.966715494791671</c:v>
                </c:pt>
                <c:pt idx="1347">
                  <c:v>83.900065104166671</c:v>
                </c:pt>
                <c:pt idx="1348">
                  <c:v>83.800048828125</c:v>
                </c:pt>
                <c:pt idx="1349">
                  <c:v>83.7333984375</c:v>
                </c:pt>
                <c:pt idx="1350">
                  <c:v>83.633382161458329</c:v>
                </c:pt>
                <c:pt idx="1351">
                  <c:v>83.500081380208329</c:v>
                </c:pt>
                <c:pt idx="1352">
                  <c:v>83.433430989583329</c:v>
                </c:pt>
                <c:pt idx="1353">
                  <c:v>83.400065104166671</c:v>
                </c:pt>
                <c:pt idx="1354">
                  <c:v>83.266764322916671</c:v>
                </c:pt>
                <c:pt idx="1355">
                  <c:v>83.166666666666671</c:v>
                </c:pt>
                <c:pt idx="1356">
                  <c:v>83.100016276041671</c:v>
                </c:pt>
                <c:pt idx="1357">
                  <c:v>83.000081380208329</c:v>
                </c:pt>
                <c:pt idx="1358">
                  <c:v>82.866780598958329</c:v>
                </c:pt>
                <c:pt idx="1359">
                  <c:v>82.700113932291671</c:v>
                </c:pt>
                <c:pt idx="1360">
                  <c:v>82.60009765625</c:v>
                </c:pt>
                <c:pt idx="1361">
                  <c:v>82.566731770833329</c:v>
                </c:pt>
                <c:pt idx="1362">
                  <c:v>82.466715494791671</c:v>
                </c:pt>
                <c:pt idx="1363">
                  <c:v>82.36669921875</c:v>
                </c:pt>
                <c:pt idx="1364">
                  <c:v>82.266845703125</c:v>
                </c:pt>
                <c:pt idx="1365">
                  <c:v>82.166748046875</c:v>
                </c:pt>
                <c:pt idx="1366">
                  <c:v>82.066731770833329</c:v>
                </c:pt>
                <c:pt idx="1367">
                  <c:v>81.966796875</c:v>
                </c:pt>
                <c:pt idx="1368">
                  <c:v>81.83349609375</c:v>
                </c:pt>
                <c:pt idx="1369">
                  <c:v>81.766764322916671</c:v>
                </c:pt>
                <c:pt idx="1370">
                  <c:v>81.666666666666671</c:v>
                </c:pt>
                <c:pt idx="1371">
                  <c:v>81.566731770833329</c:v>
                </c:pt>
                <c:pt idx="1372">
                  <c:v>81.500162760416671</c:v>
                </c:pt>
                <c:pt idx="1373">
                  <c:v>81.400146484375</c:v>
                </c:pt>
                <c:pt idx="1374">
                  <c:v>81.300130208333329</c:v>
                </c:pt>
                <c:pt idx="1375">
                  <c:v>81.200113932291671</c:v>
                </c:pt>
                <c:pt idx="1376">
                  <c:v>81.066813151041671</c:v>
                </c:pt>
                <c:pt idx="1377">
                  <c:v>81.033528645833329</c:v>
                </c:pt>
                <c:pt idx="1378">
                  <c:v>80.933430989583329</c:v>
                </c:pt>
                <c:pt idx="1379">
                  <c:v>80.866861979166671</c:v>
                </c:pt>
                <c:pt idx="1380">
                  <c:v>80.733479817708329</c:v>
                </c:pt>
                <c:pt idx="1381">
                  <c:v>80.666829427083329</c:v>
                </c:pt>
                <c:pt idx="1382">
                  <c:v>80.533447265625</c:v>
                </c:pt>
                <c:pt idx="1383">
                  <c:v>80.500162760416671</c:v>
                </c:pt>
                <c:pt idx="1384">
                  <c:v>80.400065104166671</c:v>
                </c:pt>
                <c:pt idx="1385">
                  <c:v>80.33349609375</c:v>
                </c:pt>
                <c:pt idx="1386">
                  <c:v>80.233479817708329</c:v>
                </c:pt>
                <c:pt idx="1387">
                  <c:v>80.166829427083329</c:v>
                </c:pt>
                <c:pt idx="1388">
                  <c:v>80.066813151041671</c:v>
                </c:pt>
                <c:pt idx="1389">
                  <c:v>79.933512369791671</c:v>
                </c:pt>
                <c:pt idx="1390">
                  <c:v>79.83349609375</c:v>
                </c:pt>
                <c:pt idx="1391">
                  <c:v>79.766764322916671</c:v>
                </c:pt>
                <c:pt idx="1392">
                  <c:v>79.633382161458329</c:v>
                </c:pt>
                <c:pt idx="1393">
                  <c:v>79.566731770833329</c:v>
                </c:pt>
                <c:pt idx="1394">
                  <c:v>79.466715494791671</c:v>
                </c:pt>
                <c:pt idx="1395">
                  <c:v>79.433349609375</c:v>
                </c:pt>
                <c:pt idx="1396">
                  <c:v>79.300048828125</c:v>
                </c:pt>
                <c:pt idx="1397">
                  <c:v>79.200113932291671</c:v>
                </c:pt>
                <c:pt idx="1398">
                  <c:v>79.166748046875</c:v>
                </c:pt>
                <c:pt idx="1399">
                  <c:v>79.099934895833329</c:v>
                </c:pt>
                <c:pt idx="1400">
                  <c:v>79.033203125</c:v>
                </c:pt>
                <c:pt idx="1401">
                  <c:v>78.933186848958329</c:v>
                </c:pt>
                <c:pt idx="1402">
                  <c:v>78.866617838541671</c:v>
                </c:pt>
                <c:pt idx="1403">
                  <c:v>78.7666015625</c:v>
                </c:pt>
                <c:pt idx="1404">
                  <c:v>78.666585286458329</c:v>
                </c:pt>
                <c:pt idx="1405">
                  <c:v>78.63330078125</c:v>
                </c:pt>
                <c:pt idx="1406">
                  <c:v>78.499918619791671</c:v>
                </c:pt>
                <c:pt idx="1407">
                  <c:v>78.399983723958329</c:v>
                </c:pt>
                <c:pt idx="1408">
                  <c:v>78.299886067708329</c:v>
                </c:pt>
                <c:pt idx="1409">
                  <c:v>78.233154296875</c:v>
                </c:pt>
                <c:pt idx="1410">
                  <c:v>78.133138020833329</c:v>
                </c:pt>
                <c:pt idx="1411">
                  <c:v>77.999837239583329</c:v>
                </c:pt>
                <c:pt idx="1412">
                  <c:v>77.933186848958329</c:v>
                </c:pt>
                <c:pt idx="1413">
                  <c:v>77.966552734375</c:v>
                </c:pt>
                <c:pt idx="1414">
                  <c:v>77.833089192708329</c:v>
                </c:pt>
                <c:pt idx="1415">
                  <c:v>77.733235677083329</c:v>
                </c:pt>
                <c:pt idx="1416">
                  <c:v>77.66650390625</c:v>
                </c:pt>
                <c:pt idx="1417">
                  <c:v>77.566487630208329</c:v>
                </c:pt>
                <c:pt idx="1418">
                  <c:v>77.433186848958329</c:v>
                </c:pt>
                <c:pt idx="1419">
                  <c:v>77.366617838541671</c:v>
                </c:pt>
                <c:pt idx="1420">
                  <c:v>77.299886067708329</c:v>
                </c:pt>
                <c:pt idx="1421">
                  <c:v>77.199788411458329</c:v>
                </c:pt>
                <c:pt idx="1422">
                  <c:v>77.133219401041671</c:v>
                </c:pt>
                <c:pt idx="1423">
                  <c:v>77.066487630208329</c:v>
                </c:pt>
                <c:pt idx="1424">
                  <c:v>76.933268229166671</c:v>
                </c:pt>
                <c:pt idx="1425">
                  <c:v>76.866536458333329</c:v>
                </c:pt>
                <c:pt idx="1426">
                  <c:v>76.833170572916671</c:v>
                </c:pt>
                <c:pt idx="1427">
                  <c:v>76.733235677083329</c:v>
                </c:pt>
                <c:pt idx="1428">
                  <c:v>76.633138020833329</c:v>
                </c:pt>
                <c:pt idx="1429">
                  <c:v>76.499918619791671</c:v>
                </c:pt>
                <c:pt idx="1430">
                  <c:v>76.39990234375</c:v>
                </c:pt>
                <c:pt idx="1431">
                  <c:v>76.299886067708329</c:v>
                </c:pt>
                <c:pt idx="1432">
                  <c:v>76.233235677083329</c:v>
                </c:pt>
                <c:pt idx="1433">
                  <c:v>76.16650390625</c:v>
                </c:pt>
                <c:pt idx="1434">
                  <c:v>76.066569010416671</c:v>
                </c:pt>
                <c:pt idx="1435">
                  <c:v>76.033284505208329</c:v>
                </c:pt>
                <c:pt idx="1436">
                  <c:v>75.933186848958329</c:v>
                </c:pt>
                <c:pt idx="1437">
                  <c:v>75.866536458333329</c:v>
                </c:pt>
                <c:pt idx="1438">
                  <c:v>75.7666015625</c:v>
                </c:pt>
                <c:pt idx="1439">
                  <c:v>75.666585286458329</c:v>
                </c:pt>
                <c:pt idx="1440">
                  <c:v>75.599934895833329</c:v>
                </c:pt>
                <c:pt idx="1441">
                  <c:v>75.499837239583329</c:v>
                </c:pt>
                <c:pt idx="1442">
                  <c:v>75.433268229166671</c:v>
                </c:pt>
                <c:pt idx="1443">
                  <c:v>75.299886067708329</c:v>
                </c:pt>
                <c:pt idx="1444">
                  <c:v>75.266682942708329</c:v>
                </c:pt>
                <c:pt idx="1445">
                  <c:v>75.166585286458329</c:v>
                </c:pt>
                <c:pt idx="1446">
                  <c:v>75.066650390625</c:v>
                </c:pt>
                <c:pt idx="1447">
                  <c:v>75.033284505208329</c:v>
                </c:pt>
                <c:pt idx="1448">
                  <c:v>74.933186848958329</c:v>
                </c:pt>
                <c:pt idx="1449">
                  <c:v>74.866617838541671</c:v>
                </c:pt>
                <c:pt idx="1450">
                  <c:v>74.7666015625</c:v>
                </c:pt>
                <c:pt idx="1451">
                  <c:v>74.733317057291671</c:v>
                </c:pt>
                <c:pt idx="1452">
                  <c:v>74.63330078125</c:v>
                </c:pt>
                <c:pt idx="1453">
                  <c:v>74.566569010416671</c:v>
                </c:pt>
                <c:pt idx="1454">
                  <c:v>74.499918619791671</c:v>
                </c:pt>
                <c:pt idx="1455">
                  <c:v>74.399983723958329</c:v>
                </c:pt>
                <c:pt idx="1456">
                  <c:v>74.299967447916671</c:v>
                </c:pt>
                <c:pt idx="1457">
                  <c:v>74.233235677083329</c:v>
                </c:pt>
                <c:pt idx="1458">
                  <c:v>74.099934895833329</c:v>
                </c:pt>
                <c:pt idx="1459">
                  <c:v>73.999918619791671</c:v>
                </c:pt>
                <c:pt idx="1460">
                  <c:v>73.966634114583329</c:v>
                </c:pt>
                <c:pt idx="1461">
                  <c:v>73.866617838541671</c:v>
                </c:pt>
                <c:pt idx="1462">
                  <c:v>73.799967447916671</c:v>
                </c:pt>
                <c:pt idx="1463">
                  <c:v>73.733317057291671</c:v>
                </c:pt>
                <c:pt idx="1464">
                  <c:v>73.63330078125</c:v>
                </c:pt>
                <c:pt idx="1465">
                  <c:v>73.599934895833329</c:v>
                </c:pt>
                <c:pt idx="1466">
                  <c:v>73.566650390625</c:v>
                </c:pt>
                <c:pt idx="1467">
                  <c:v>73.433268229166671</c:v>
                </c:pt>
                <c:pt idx="1468">
                  <c:v>73.36669921875</c:v>
                </c:pt>
                <c:pt idx="1469">
                  <c:v>73.233235677083329</c:v>
                </c:pt>
                <c:pt idx="1470">
                  <c:v>73.166585286458329</c:v>
                </c:pt>
                <c:pt idx="1471">
                  <c:v>73.13330078125</c:v>
                </c:pt>
                <c:pt idx="1472">
                  <c:v>73</c:v>
                </c:pt>
                <c:pt idx="1473">
                  <c:v>73</c:v>
                </c:pt>
                <c:pt idx="1474">
                  <c:v>72.899983723958329</c:v>
                </c:pt>
                <c:pt idx="1475">
                  <c:v>72.799967447916671</c:v>
                </c:pt>
                <c:pt idx="1476">
                  <c:v>72.733317057291671</c:v>
                </c:pt>
                <c:pt idx="1477">
                  <c:v>72.633382161458329</c:v>
                </c:pt>
                <c:pt idx="1478">
                  <c:v>72.566731770833329</c:v>
                </c:pt>
                <c:pt idx="1479">
                  <c:v>72.466715494791671</c:v>
                </c:pt>
                <c:pt idx="1480">
                  <c:v>72.36669921875</c:v>
                </c:pt>
                <c:pt idx="1481">
                  <c:v>72.299967447916671</c:v>
                </c:pt>
                <c:pt idx="1482">
                  <c:v>72.200032552083329</c:v>
                </c:pt>
                <c:pt idx="1483">
                  <c:v>72.133382161458329</c:v>
                </c:pt>
                <c:pt idx="1484">
                  <c:v>72.100016276041671</c:v>
                </c:pt>
                <c:pt idx="1485">
                  <c:v>72</c:v>
                </c:pt>
                <c:pt idx="1486">
                  <c:v>71.899983723958329</c:v>
                </c:pt>
                <c:pt idx="1487">
                  <c:v>71.866617838541671</c:v>
                </c:pt>
                <c:pt idx="1488">
                  <c:v>71.800048828125</c:v>
                </c:pt>
                <c:pt idx="1489">
                  <c:v>71.7333984375</c:v>
                </c:pt>
                <c:pt idx="1490">
                  <c:v>71.63330078125</c:v>
                </c:pt>
                <c:pt idx="1491">
                  <c:v>71.63330078125</c:v>
                </c:pt>
                <c:pt idx="1492">
                  <c:v>71.5</c:v>
                </c:pt>
                <c:pt idx="1493">
                  <c:v>71.433268229166671</c:v>
                </c:pt>
                <c:pt idx="1494">
                  <c:v>71.333414713541671</c:v>
                </c:pt>
                <c:pt idx="1495">
                  <c:v>71.333333333333329</c:v>
                </c:pt>
                <c:pt idx="1496">
                  <c:v>71.2333984375</c:v>
                </c:pt>
                <c:pt idx="1497">
                  <c:v>71.133382161458329</c:v>
                </c:pt>
                <c:pt idx="1498">
                  <c:v>71.133382161458329</c:v>
                </c:pt>
                <c:pt idx="1499">
                  <c:v>71.066731770833329</c:v>
                </c:pt>
                <c:pt idx="1500">
                  <c:v>70.966715494791671</c:v>
                </c:pt>
                <c:pt idx="1501">
                  <c:v>70.833414713541671</c:v>
                </c:pt>
                <c:pt idx="1502">
                  <c:v>70.800048828125</c:v>
                </c:pt>
                <c:pt idx="1503">
                  <c:v>70.700113932291671</c:v>
                </c:pt>
                <c:pt idx="1504">
                  <c:v>70.633382161458329</c:v>
                </c:pt>
                <c:pt idx="1505">
                  <c:v>70.566650390625</c:v>
                </c:pt>
                <c:pt idx="1506">
                  <c:v>70.533365885416671</c:v>
                </c:pt>
                <c:pt idx="1507">
                  <c:v>70.433349609375</c:v>
                </c:pt>
                <c:pt idx="1508">
                  <c:v>70.433349609375</c:v>
                </c:pt>
                <c:pt idx="1509">
                  <c:v>70.333414713541671</c:v>
                </c:pt>
                <c:pt idx="1510">
                  <c:v>70.300130208333329</c:v>
                </c:pt>
                <c:pt idx="1511">
                  <c:v>70.133382161458329</c:v>
                </c:pt>
                <c:pt idx="1512">
                  <c:v>70.066731770833329</c:v>
                </c:pt>
                <c:pt idx="1513">
                  <c:v>70.000081380208329</c:v>
                </c:pt>
                <c:pt idx="1514">
                  <c:v>69.933349609375</c:v>
                </c:pt>
                <c:pt idx="1515">
                  <c:v>69.866780598958329</c:v>
                </c:pt>
                <c:pt idx="1516">
                  <c:v>69.766764322916671</c:v>
                </c:pt>
                <c:pt idx="1517">
                  <c:v>69.666829427083329</c:v>
                </c:pt>
                <c:pt idx="1518">
                  <c:v>69.60009765625</c:v>
                </c:pt>
                <c:pt idx="1519">
                  <c:v>69.533365885416671</c:v>
                </c:pt>
                <c:pt idx="1520">
                  <c:v>69.466715494791671</c:v>
                </c:pt>
                <c:pt idx="1521">
                  <c:v>69.36669921875</c:v>
                </c:pt>
                <c:pt idx="1522">
                  <c:v>69.300130208333329</c:v>
                </c:pt>
                <c:pt idx="1523">
                  <c:v>69.266845703125</c:v>
                </c:pt>
                <c:pt idx="1524">
                  <c:v>69.200113932291671</c:v>
                </c:pt>
                <c:pt idx="1525">
                  <c:v>69.066731770833329</c:v>
                </c:pt>
                <c:pt idx="1526">
                  <c:v>69.033365885416671</c:v>
                </c:pt>
                <c:pt idx="1527">
                  <c:v>68.933512369791671</c:v>
                </c:pt>
                <c:pt idx="1528">
                  <c:v>68.83349609375</c:v>
                </c:pt>
                <c:pt idx="1529">
                  <c:v>68.800130208333329</c:v>
                </c:pt>
                <c:pt idx="1530">
                  <c:v>68.733479817708329</c:v>
                </c:pt>
                <c:pt idx="1531">
                  <c:v>68.666748046875</c:v>
                </c:pt>
                <c:pt idx="1532">
                  <c:v>68.633382161458329</c:v>
                </c:pt>
                <c:pt idx="1533">
                  <c:v>68.533447265625</c:v>
                </c:pt>
                <c:pt idx="1534">
                  <c:v>68.500081380208329</c:v>
                </c:pt>
                <c:pt idx="1535">
                  <c:v>68.433430989583329</c:v>
                </c:pt>
                <c:pt idx="1536">
                  <c:v>68.366861979166671</c:v>
                </c:pt>
                <c:pt idx="1537">
                  <c:v>68.333414713541671</c:v>
                </c:pt>
                <c:pt idx="1538">
                  <c:v>68.266764322916671</c:v>
                </c:pt>
                <c:pt idx="1539">
                  <c:v>68.2001953125</c:v>
                </c:pt>
                <c:pt idx="1540">
                  <c:v>68.133382161458329</c:v>
                </c:pt>
                <c:pt idx="1541">
                  <c:v>68.100016276041671</c:v>
                </c:pt>
                <c:pt idx="1542">
                  <c:v>68</c:v>
                </c:pt>
                <c:pt idx="1543">
                  <c:v>67.899983723958329</c:v>
                </c:pt>
                <c:pt idx="1544">
                  <c:v>67.86669921875</c:v>
                </c:pt>
                <c:pt idx="1545">
                  <c:v>67.766520182291671</c:v>
                </c:pt>
                <c:pt idx="1546">
                  <c:v>67.633219401041671</c:v>
                </c:pt>
                <c:pt idx="1547">
                  <c:v>67.633219401041671</c:v>
                </c:pt>
                <c:pt idx="1548">
                  <c:v>67.533203125</c:v>
                </c:pt>
                <c:pt idx="1549">
                  <c:v>67.466552734375</c:v>
                </c:pt>
                <c:pt idx="1550">
                  <c:v>67.39990234375</c:v>
                </c:pt>
                <c:pt idx="1551">
                  <c:v>67.366536458333329</c:v>
                </c:pt>
                <c:pt idx="1552">
                  <c:v>67.333170572916671</c:v>
                </c:pt>
                <c:pt idx="1553">
                  <c:v>67.266520182291671</c:v>
                </c:pt>
                <c:pt idx="1554">
                  <c:v>67.13330078125</c:v>
                </c:pt>
                <c:pt idx="1555">
                  <c:v>67.099934895833329</c:v>
                </c:pt>
                <c:pt idx="1556">
                  <c:v>66.966552734375</c:v>
                </c:pt>
                <c:pt idx="1557">
                  <c:v>66.966552734375</c:v>
                </c:pt>
                <c:pt idx="1558">
                  <c:v>66.89990234375</c:v>
                </c:pt>
                <c:pt idx="1559">
                  <c:v>66.833251953125</c:v>
                </c:pt>
                <c:pt idx="1560">
                  <c:v>66.733235677083329</c:v>
                </c:pt>
                <c:pt idx="1561">
                  <c:v>66.666585286458329</c:v>
                </c:pt>
                <c:pt idx="1562">
                  <c:v>66.599853515625</c:v>
                </c:pt>
                <c:pt idx="1563">
                  <c:v>66.533284505208329</c:v>
                </c:pt>
                <c:pt idx="1564">
                  <c:v>66.499918619791671</c:v>
                </c:pt>
                <c:pt idx="1565">
                  <c:v>66.39990234375</c:v>
                </c:pt>
                <c:pt idx="1566">
                  <c:v>66.366617838541671</c:v>
                </c:pt>
                <c:pt idx="1567">
                  <c:v>66.2666015625</c:v>
                </c:pt>
                <c:pt idx="1568">
                  <c:v>66.166585286458329</c:v>
                </c:pt>
                <c:pt idx="1569">
                  <c:v>66.13330078125</c:v>
                </c:pt>
                <c:pt idx="1570">
                  <c:v>66.066650390625</c:v>
                </c:pt>
                <c:pt idx="1571">
                  <c:v>65.999918619791671</c:v>
                </c:pt>
                <c:pt idx="1572">
                  <c:v>65.966552734375</c:v>
                </c:pt>
                <c:pt idx="1573">
                  <c:v>65.89990234375</c:v>
                </c:pt>
                <c:pt idx="1574">
                  <c:v>65.799886067708329</c:v>
                </c:pt>
                <c:pt idx="1575">
                  <c:v>65.7666015625</c:v>
                </c:pt>
                <c:pt idx="1576">
                  <c:v>65.666585286458329</c:v>
                </c:pt>
                <c:pt idx="1577">
                  <c:v>65.666585286458329</c:v>
                </c:pt>
                <c:pt idx="1578">
                  <c:v>65.599934895833329</c:v>
                </c:pt>
                <c:pt idx="1579">
                  <c:v>65.466552734375</c:v>
                </c:pt>
                <c:pt idx="1580">
                  <c:v>65.399983723958329</c:v>
                </c:pt>
                <c:pt idx="1581">
                  <c:v>65.333333333333329</c:v>
                </c:pt>
                <c:pt idx="1582">
                  <c:v>65.333251953125</c:v>
                </c:pt>
                <c:pt idx="1583">
                  <c:v>65.2666015625</c:v>
                </c:pt>
                <c:pt idx="1584">
                  <c:v>65.166666666666671</c:v>
                </c:pt>
                <c:pt idx="1585">
                  <c:v>65.099934895833329</c:v>
                </c:pt>
                <c:pt idx="1586">
                  <c:v>65.099934895833329</c:v>
                </c:pt>
                <c:pt idx="1587">
                  <c:v>65.033284505208329</c:v>
                </c:pt>
                <c:pt idx="1588">
                  <c:v>65</c:v>
                </c:pt>
                <c:pt idx="1589">
                  <c:v>64.933268229166671</c:v>
                </c:pt>
                <c:pt idx="1590">
                  <c:v>64.833414713541671</c:v>
                </c:pt>
                <c:pt idx="1591">
                  <c:v>64.800048828125</c:v>
                </c:pt>
                <c:pt idx="1592">
                  <c:v>64.699951171875</c:v>
                </c:pt>
                <c:pt idx="1593">
                  <c:v>64.666585286458329</c:v>
                </c:pt>
                <c:pt idx="1594">
                  <c:v>64.600016276041671</c:v>
                </c:pt>
                <c:pt idx="1595">
                  <c:v>64.499918619791671</c:v>
                </c:pt>
                <c:pt idx="1596">
                  <c:v>64.466634114583329</c:v>
                </c:pt>
                <c:pt idx="1597">
                  <c:v>64.36669921875</c:v>
                </c:pt>
                <c:pt idx="1598">
                  <c:v>64.333333333333329</c:v>
                </c:pt>
                <c:pt idx="1599">
                  <c:v>64.266682942708329</c:v>
                </c:pt>
                <c:pt idx="1600">
                  <c:v>64.200032552083329</c:v>
                </c:pt>
                <c:pt idx="1601">
                  <c:v>64.066650390625</c:v>
                </c:pt>
                <c:pt idx="1602">
                  <c:v>64.000081380208329</c:v>
                </c:pt>
                <c:pt idx="1603">
                  <c:v>63.899983723958336</c:v>
                </c:pt>
                <c:pt idx="1604">
                  <c:v>63.86669921875</c:v>
                </c:pt>
                <c:pt idx="1605">
                  <c:v>63.86669921875</c:v>
                </c:pt>
                <c:pt idx="1606">
                  <c:v>63.799967447916664</c:v>
                </c:pt>
                <c:pt idx="1607">
                  <c:v>63.7333984375</c:v>
                </c:pt>
                <c:pt idx="1608">
                  <c:v>63.666666666666664</c:v>
                </c:pt>
                <c:pt idx="1609">
                  <c:v>63.666666666666664</c:v>
                </c:pt>
                <c:pt idx="1610">
                  <c:v>63.566650390625</c:v>
                </c:pt>
                <c:pt idx="1611">
                  <c:v>63.566650390625</c:v>
                </c:pt>
                <c:pt idx="1612">
                  <c:v>63.466715494791664</c:v>
                </c:pt>
                <c:pt idx="1613">
                  <c:v>63.433349609375</c:v>
                </c:pt>
                <c:pt idx="1614">
                  <c:v>63.399983723958336</c:v>
                </c:pt>
                <c:pt idx="1615">
                  <c:v>63.300048828125</c:v>
                </c:pt>
                <c:pt idx="1616">
                  <c:v>63.2333984375</c:v>
                </c:pt>
                <c:pt idx="1617">
                  <c:v>63.166666666666664</c:v>
                </c:pt>
                <c:pt idx="1618">
                  <c:v>63.066650390625</c:v>
                </c:pt>
                <c:pt idx="1619">
                  <c:v>62.933349609375</c:v>
                </c:pt>
                <c:pt idx="1620">
                  <c:v>62.899983723958336</c:v>
                </c:pt>
                <c:pt idx="1621">
                  <c:v>62.866617838541664</c:v>
                </c:pt>
                <c:pt idx="1622">
                  <c:v>62.899983723958336</c:v>
                </c:pt>
                <c:pt idx="1623">
                  <c:v>62.800048828125</c:v>
                </c:pt>
                <c:pt idx="1624">
                  <c:v>62.700113932291664</c:v>
                </c:pt>
                <c:pt idx="1625">
                  <c:v>62.666666666666664</c:v>
                </c:pt>
                <c:pt idx="1626">
                  <c:v>62.600016276041664</c:v>
                </c:pt>
                <c:pt idx="1627">
                  <c:v>62.566650390625</c:v>
                </c:pt>
                <c:pt idx="1628">
                  <c:v>62.466796875</c:v>
                </c:pt>
                <c:pt idx="1629">
                  <c:v>62.433430989583336</c:v>
                </c:pt>
                <c:pt idx="1630">
                  <c:v>62.36669921875</c:v>
                </c:pt>
                <c:pt idx="1631">
                  <c:v>62.300130208333336</c:v>
                </c:pt>
                <c:pt idx="1632">
                  <c:v>62.266764322916664</c:v>
                </c:pt>
                <c:pt idx="1633">
                  <c:v>62.200032552083336</c:v>
                </c:pt>
                <c:pt idx="1634">
                  <c:v>62.166666666666664</c:v>
                </c:pt>
                <c:pt idx="1635">
                  <c:v>62.133382161458336</c:v>
                </c:pt>
                <c:pt idx="1636">
                  <c:v>62.066731770833336</c:v>
                </c:pt>
                <c:pt idx="1637">
                  <c:v>61.933349609375</c:v>
                </c:pt>
                <c:pt idx="1638">
                  <c:v>61.933349609375</c:v>
                </c:pt>
                <c:pt idx="1639">
                  <c:v>61.866780598958336</c:v>
                </c:pt>
                <c:pt idx="1640">
                  <c:v>61.766764322916664</c:v>
                </c:pt>
                <c:pt idx="1641">
                  <c:v>61.700032552083336</c:v>
                </c:pt>
                <c:pt idx="1642">
                  <c:v>61.700032552083336</c:v>
                </c:pt>
                <c:pt idx="1643">
                  <c:v>61.600016276041664</c:v>
                </c:pt>
                <c:pt idx="1644">
                  <c:v>61.533365885416664</c:v>
                </c:pt>
                <c:pt idx="1645">
                  <c:v>61.466715494791664</c:v>
                </c:pt>
                <c:pt idx="1646">
                  <c:v>61.400065104166664</c:v>
                </c:pt>
                <c:pt idx="1647">
                  <c:v>61.366780598958336</c:v>
                </c:pt>
                <c:pt idx="1648">
                  <c:v>61.2333984375</c:v>
                </c:pt>
                <c:pt idx="1649">
                  <c:v>61.233479817708336</c:v>
                </c:pt>
                <c:pt idx="1650">
                  <c:v>61.233479817708336</c:v>
                </c:pt>
                <c:pt idx="1651">
                  <c:v>61.166748046875</c:v>
                </c:pt>
                <c:pt idx="1652">
                  <c:v>61.133463541666664</c:v>
                </c:pt>
                <c:pt idx="1653">
                  <c:v>61.10009765625</c:v>
                </c:pt>
                <c:pt idx="1654">
                  <c:v>61.033447265625</c:v>
                </c:pt>
                <c:pt idx="1655">
                  <c:v>60.966715494791664</c:v>
                </c:pt>
                <c:pt idx="1656">
                  <c:v>60.933430989583336</c:v>
                </c:pt>
                <c:pt idx="1657">
                  <c:v>60.866780598958336</c:v>
                </c:pt>
                <c:pt idx="1658">
                  <c:v>60.800130208333336</c:v>
                </c:pt>
                <c:pt idx="1659">
                  <c:v>60.7333984375</c:v>
                </c:pt>
                <c:pt idx="1660">
                  <c:v>60.633382161458336</c:v>
                </c:pt>
                <c:pt idx="1661">
                  <c:v>60.60009765625</c:v>
                </c:pt>
                <c:pt idx="1662">
                  <c:v>60.533447265625</c:v>
                </c:pt>
                <c:pt idx="1663">
                  <c:v>60.466715494791664</c:v>
                </c:pt>
                <c:pt idx="1664">
                  <c:v>60.433430989583336</c:v>
                </c:pt>
                <c:pt idx="1665">
                  <c:v>60.33349609375</c:v>
                </c:pt>
                <c:pt idx="1666">
                  <c:v>60.366780598958336</c:v>
                </c:pt>
                <c:pt idx="1667">
                  <c:v>60.300130208333336</c:v>
                </c:pt>
                <c:pt idx="1668">
                  <c:v>60.266845703125</c:v>
                </c:pt>
                <c:pt idx="1669">
                  <c:v>60.233479817708336</c:v>
                </c:pt>
                <c:pt idx="1670">
                  <c:v>60.133463541666664</c:v>
                </c:pt>
                <c:pt idx="1671">
                  <c:v>60.10009765625</c:v>
                </c:pt>
                <c:pt idx="1672">
                  <c:v>60.000081380208336</c:v>
                </c:pt>
                <c:pt idx="1673">
                  <c:v>59.866861979166664</c:v>
                </c:pt>
                <c:pt idx="1674">
                  <c:v>59.866861979166664</c:v>
                </c:pt>
                <c:pt idx="1675">
                  <c:v>59.800130208333336</c:v>
                </c:pt>
                <c:pt idx="1676">
                  <c:v>59.700113932291664</c:v>
                </c:pt>
                <c:pt idx="1677">
                  <c:v>59.666748046875</c:v>
                </c:pt>
                <c:pt idx="1678">
                  <c:v>59.600179036458336</c:v>
                </c:pt>
                <c:pt idx="1679">
                  <c:v>59.533447265625</c:v>
                </c:pt>
                <c:pt idx="1680">
                  <c:v>59.500162760416664</c:v>
                </c:pt>
                <c:pt idx="1681">
                  <c:v>59.433512369791664</c:v>
                </c:pt>
                <c:pt idx="1682">
                  <c:v>59.400146484375</c:v>
                </c:pt>
                <c:pt idx="1683">
                  <c:v>59.433512369791664</c:v>
                </c:pt>
                <c:pt idx="1684">
                  <c:v>59.366861979166664</c:v>
                </c:pt>
                <c:pt idx="1685">
                  <c:v>59.333414713541664</c:v>
                </c:pt>
                <c:pt idx="1686">
                  <c:v>59.266845703125</c:v>
                </c:pt>
                <c:pt idx="1687">
                  <c:v>59.233479817708336</c:v>
                </c:pt>
                <c:pt idx="1688">
                  <c:v>59.166829427083336</c:v>
                </c:pt>
                <c:pt idx="1689">
                  <c:v>59.133544921875</c:v>
                </c:pt>
                <c:pt idx="1690">
                  <c:v>59.066813151041664</c:v>
                </c:pt>
                <c:pt idx="1691">
                  <c:v>59.000162760416664</c:v>
                </c:pt>
                <c:pt idx="1692">
                  <c:v>58.933430989583336</c:v>
                </c:pt>
                <c:pt idx="1693">
                  <c:v>58.900146484375</c:v>
                </c:pt>
                <c:pt idx="1694">
                  <c:v>58.800130208333336</c:v>
                </c:pt>
                <c:pt idx="1695">
                  <c:v>58.766764322916664</c:v>
                </c:pt>
                <c:pt idx="1696">
                  <c:v>58.733479817708336</c:v>
                </c:pt>
                <c:pt idx="1697">
                  <c:v>58.666829427083336</c:v>
                </c:pt>
                <c:pt idx="1698">
                  <c:v>58.60009765625</c:v>
                </c:pt>
                <c:pt idx="1699">
                  <c:v>58.533528645833336</c:v>
                </c:pt>
                <c:pt idx="1700">
                  <c:v>58.500244140625</c:v>
                </c:pt>
                <c:pt idx="1701">
                  <c:v>58.466878255208336</c:v>
                </c:pt>
                <c:pt idx="1702">
                  <c:v>58.433512369791664</c:v>
                </c:pt>
                <c:pt idx="1703">
                  <c:v>58.366861979166664</c:v>
                </c:pt>
                <c:pt idx="1704">
                  <c:v>58.333577473958336</c:v>
                </c:pt>
                <c:pt idx="1705">
                  <c:v>58.300211588541664</c:v>
                </c:pt>
                <c:pt idx="1706">
                  <c:v>58.266845703125</c:v>
                </c:pt>
                <c:pt idx="1707">
                  <c:v>58.166585286458336</c:v>
                </c:pt>
                <c:pt idx="1708">
                  <c:v>58.066569010416664</c:v>
                </c:pt>
                <c:pt idx="1709">
                  <c:v>58.033284505208336</c:v>
                </c:pt>
                <c:pt idx="1710">
                  <c:v>57.999918619791664</c:v>
                </c:pt>
                <c:pt idx="1711">
                  <c:v>57.933186848958336</c:v>
                </c:pt>
                <c:pt idx="1712">
                  <c:v>57.89990234375</c:v>
                </c:pt>
                <c:pt idx="1713">
                  <c:v>57.799967447916664</c:v>
                </c:pt>
                <c:pt idx="1714">
                  <c:v>57.766682942708336</c:v>
                </c:pt>
                <c:pt idx="1715">
                  <c:v>57.7666015625</c:v>
                </c:pt>
                <c:pt idx="1716">
                  <c:v>57.699869791666664</c:v>
                </c:pt>
                <c:pt idx="1717">
                  <c:v>57.666585286458336</c:v>
                </c:pt>
                <c:pt idx="1718">
                  <c:v>57.599934895833336</c:v>
                </c:pt>
                <c:pt idx="1719">
                  <c:v>57.566569010416664</c:v>
                </c:pt>
                <c:pt idx="1720">
                  <c:v>57.566569010416664</c:v>
                </c:pt>
                <c:pt idx="1721">
                  <c:v>57.466634114583336</c:v>
                </c:pt>
                <c:pt idx="1722">
                  <c:v>57.433268229166664</c:v>
                </c:pt>
                <c:pt idx="1723">
                  <c:v>57.39990234375</c:v>
                </c:pt>
                <c:pt idx="1724">
                  <c:v>57.299967447916664</c:v>
                </c:pt>
                <c:pt idx="1725">
                  <c:v>57.2666015625</c:v>
                </c:pt>
                <c:pt idx="1726">
                  <c:v>57.233317057291664</c:v>
                </c:pt>
                <c:pt idx="1727">
                  <c:v>57.166585286458336</c:v>
                </c:pt>
                <c:pt idx="1728">
                  <c:v>57.099934895833336</c:v>
                </c:pt>
                <c:pt idx="1729">
                  <c:v>57.099934895833336</c:v>
                </c:pt>
                <c:pt idx="1730">
                  <c:v>57.066650390625</c:v>
                </c:pt>
                <c:pt idx="1731">
                  <c:v>56.933268229166664</c:v>
                </c:pt>
                <c:pt idx="1732">
                  <c:v>56.899983723958336</c:v>
                </c:pt>
                <c:pt idx="1733">
                  <c:v>56.86669921875</c:v>
                </c:pt>
                <c:pt idx="1734">
                  <c:v>56.799967447916664</c:v>
                </c:pt>
                <c:pt idx="1735">
                  <c:v>56.7666015625</c:v>
                </c:pt>
                <c:pt idx="1736">
                  <c:v>56.666666666666664</c:v>
                </c:pt>
                <c:pt idx="1737">
                  <c:v>56.63330078125</c:v>
                </c:pt>
                <c:pt idx="1738">
                  <c:v>56.533365885416664</c:v>
                </c:pt>
                <c:pt idx="1739">
                  <c:v>56.533365885416664</c:v>
                </c:pt>
                <c:pt idx="1740">
                  <c:v>56.466634114583336</c:v>
                </c:pt>
                <c:pt idx="1741">
                  <c:v>56.433268229166664</c:v>
                </c:pt>
                <c:pt idx="1742">
                  <c:v>56.466634114583336</c:v>
                </c:pt>
                <c:pt idx="1743">
                  <c:v>56.399820963541664</c:v>
                </c:pt>
                <c:pt idx="1744">
                  <c:v>56.366455078125</c:v>
                </c:pt>
                <c:pt idx="1745">
                  <c:v>56.2998046875</c:v>
                </c:pt>
                <c:pt idx="1746">
                  <c:v>56.266520182291664</c:v>
                </c:pt>
                <c:pt idx="1747">
                  <c:v>56.233154296875</c:v>
                </c:pt>
                <c:pt idx="1748">
                  <c:v>56.199869791666664</c:v>
                </c:pt>
                <c:pt idx="1749">
                  <c:v>56.133138020833336</c:v>
                </c:pt>
                <c:pt idx="1750">
                  <c:v>56.066569010416664</c:v>
                </c:pt>
                <c:pt idx="1751">
                  <c:v>56.066569010416664</c:v>
                </c:pt>
                <c:pt idx="1752">
                  <c:v>55.999837239583336</c:v>
                </c:pt>
                <c:pt idx="1753">
                  <c:v>55.966552734375</c:v>
                </c:pt>
                <c:pt idx="1754">
                  <c:v>55.89990234375</c:v>
                </c:pt>
                <c:pt idx="1755">
                  <c:v>55.7998046875</c:v>
                </c:pt>
                <c:pt idx="1756">
                  <c:v>55.766520182291664</c:v>
                </c:pt>
                <c:pt idx="1757">
                  <c:v>55.766520182291664</c:v>
                </c:pt>
                <c:pt idx="1758">
                  <c:v>55.733235677083336</c:v>
                </c:pt>
                <c:pt idx="1759">
                  <c:v>55.699869791666664</c:v>
                </c:pt>
                <c:pt idx="1760">
                  <c:v>55.633219401041664</c:v>
                </c:pt>
                <c:pt idx="1761">
                  <c:v>55.533203125</c:v>
                </c:pt>
                <c:pt idx="1762">
                  <c:v>55.533203125</c:v>
                </c:pt>
                <c:pt idx="1763">
                  <c:v>55.466552734375</c:v>
                </c:pt>
                <c:pt idx="1764">
                  <c:v>55.433186848958336</c:v>
                </c:pt>
                <c:pt idx="1765">
                  <c:v>55.366455078125</c:v>
                </c:pt>
                <c:pt idx="1766">
                  <c:v>55.333170572916664</c:v>
                </c:pt>
                <c:pt idx="1767">
                  <c:v>55.266520182291664</c:v>
                </c:pt>
                <c:pt idx="1768">
                  <c:v>55.16650390625</c:v>
                </c:pt>
                <c:pt idx="1769">
                  <c:v>55.133219401041664</c:v>
                </c:pt>
                <c:pt idx="1770">
                  <c:v>55.099934895833336</c:v>
                </c:pt>
                <c:pt idx="1771">
                  <c:v>55.033203125</c:v>
                </c:pt>
                <c:pt idx="1772">
                  <c:v>54.999918619791664</c:v>
                </c:pt>
                <c:pt idx="1773">
                  <c:v>54.933186848958336</c:v>
                </c:pt>
                <c:pt idx="1774">
                  <c:v>54.933186848958336</c:v>
                </c:pt>
                <c:pt idx="1775">
                  <c:v>54.899820963541664</c:v>
                </c:pt>
                <c:pt idx="1776">
                  <c:v>54.866536458333336</c:v>
                </c:pt>
                <c:pt idx="1777">
                  <c:v>54.7666015625</c:v>
                </c:pt>
                <c:pt idx="1778">
                  <c:v>54.733235677083336</c:v>
                </c:pt>
                <c:pt idx="1779">
                  <c:v>54.699869791666664</c:v>
                </c:pt>
                <c:pt idx="1780">
                  <c:v>54.699951171875</c:v>
                </c:pt>
                <c:pt idx="1781">
                  <c:v>54.599853515625</c:v>
                </c:pt>
                <c:pt idx="1782">
                  <c:v>54.533203125</c:v>
                </c:pt>
                <c:pt idx="1783">
                  <c:v>54.499837239583336</c:v>
                </c:pt>
                <c:pt idx="1784">
                  <c:v>54.433186848958336</c:v>
                </c:pt>
                <c:pt idx="1785">
                  <c:v>54.433186848958336</c:v>
                </c:pt>
                <c:pt idx="1786">
                  <c:v>54.333251953125</c:v>
                </c:pt>
                <c:pt idx="1787">
                  <c:v>54.299886067708336</c:v>
                </c:pt>
                <c:pt idx="1788">
                  <c:v>54.2666015625</c:v>
                </c:pt>
                <c:pt idx="1789">
                  <c:v>54.2666015625</c:v>
                </c:pt>
                <c:pt idx="1790">
                  <c:v>54.199951171875</c:v>
                </c:pt>
                <c:pt idx="1791">
                  <c:v>54.166585286458336</c:v>
                </c:pt>
                <c:pt idx="1792">
                  <c:v>54.099853515625</c:v>
                </c:pt>
                <c:pt idx="1793">
                  <c:v>54.033203125</c:v>
                </c:pt>
                <c:pt idx="1794">
                  <c:v>54.033203125</c:v>
                </c:pt>
                <c:pt idx="1795">
                  <c:v>53.966552734375</c:v>
                </c:pt>
                <c:pt idx="1796">
                  <c:v>53.966552734375</c:v>
                </c:pt>
                <c:pt idx="1797">
                  <c:v>53.966552734375</c:v>
                </c:pt>
                <c:pt idx="1798">
                  <c:v>53.89990234375</c:v>
                </c:pt>
                <c:pt idx="1799">
                  <c:v>53.866617838541664</c:v>
                </c:pt>
                <c:pt idx="1800">
                  <c:v>53.799967447916664</c:v>
                </c:pt>
                <c:pt idx="1801">
                  <c:v>53.7666015625</c:v>
                </c:pt>
                <c:pt idx="1802">
                  <c:v>53.666585286458336</c:v>
                </c:pt>
                <c:pt idx="1803">
                  <c:v>53.599934895833336</c:v>
                </c:pt>
                <c:pt idx="1804">
                  <c:v>53.599853515625</c:v>
                </c:pt>
                <c:pt idx="1805">
                  <c:v>53.533284505208336</c:v>
                </c:pt>
                <c:pt idx="1806">
                  <c:v>53.466634114583336</c:v>
                </c:pt>
                <c:pt idx="1807">
                  <c:v>53.39990234375</c:v>
                </c:pt>
                <c:pt idx="1808">
                  <c:v>53.366617838541664</c:v>
                </c:pt>
                <c:pt idx="1809">
                  <c:v>53.2666015625</c:v>
                </c:pt>
                <c:pt idx="1810">
                  <c:v>53.2666015625</c:v>
                </c:pt>
                <c:pt idx="1811">
                  <c:v>53.2666015625</c:v>
                </c:pt>
                <c:pt idx="1812">
                  <c:v>53.233235677083336</c:v>
                </c:pt>
                <c:pt idx="1813">
                  <c:v>53.233235677083336</c:v>
                </c:pt>
                <c:pt idx="1814">
                  <c:v>53.133219401041664</c:v>
                </c:pt>
                <c:pt idx="1815">
                  <c:v>53.133219401041664</c:v>
                </c:pt>
                <c:pt idx="1816">
                  <c:v>53.133219401041664</c:v>
                </c:pt>
                <c:pt idx="1817">
                  <c:v>53.099934895833336</c:v>
                </c:pt>
                <c:pt idx="1818">
                  <c:v>52.999918619791664</c:v>
                </c:pt>
                <c:pt idx="1819">
                  <c:v>52.966634114583336</c:v>
                </c:pt>
                <c:pt idx="1820">
                  <c:v>52.866617838541664</c:v>
                </c:pt>
                <c:pt idx="1821">
                  <c:v>52.866536458333336</c:v>
                </c:pt>
                <c:pt idx="1822">
                  <c:v>52.799967447916664</c:v>
                </c:pt>
                <c:pt idx="1823">
                  <c:v>52.766682942708336</c:v>
                </c:pt>
                <c:pt idx="1824">
                  <c:v>52.766682942708336</c:v>
                </c:pt>
                <c:pt idx="1825">
                  <c:v>52.666666666666664</c:v>
                </c:pt>
                <c:pt idx="1826">
                  <c:v>52.63330078125</c:v>
                </c:pt>
                <c:pt idx="1827">
                  <c:v>52.600016276041664</c:v>
                </c:pt>
                <c:pt idx="1828">
                  <c:v>52.566650390625</c:v>
                </c:pt>
                <c:pt idx="1829">
                  <c:v>52.533284505208336</c:v>
                </c:pt>
                <c:pt idx="1830">
                  <c:v>52.533284505208336</c:v>
                </c:pt>
                <c:pt idx="1831">
                  <c:v>52.433268229166664</c:v>
                </c:pt>
                <c:pt idx="1832">
                  <c:v>52.366536458333336</c:v>
                </c:pt>
                <c:pt idx="1833">
                  <c:v>52.366536458333336</c:v>
                </c:pt>
                <c:pt idx="1834">
                  <c:v>52.299886067708336</c:v>
                </c:pt>
                <c:pt idx="1835">
                  <c:v>52.233317057291664</c:v>
                </c:pt>
                <c:pt idx="1836">
                  <c:v>52.166666666666664</c:v>
                </c:pt>
                <c:pt idx="1837">
                  <c:v>52.13330078125</c:v>
                </c:pt>
                <c:pt idx="1838">
                  <c:v>52.166585286458336</c:v>
                </c:pt>
                <c:pt idx="1839">
                  <c:v>52.13330078125</c:v>
                </c:pt>
                <c:pt idx="1840">
                  <c:v>52.13330078125</c:v>
                </c:pt>
                <c:pt idx="1841">
                  <c:v>52.13330078125</c:v>
                </c:pt>
                <c:pt idx="1842">
                  <c:v>52.033365885416664</c:v>
                </c:pt>
                <c:pt idx="1843">
                  <c:v>52</c:v>
                </c:pt>
                <c:pt idx="1844">
                  <c:v>52</c:v>
                </c:pt>
                <c:pt idx="1845">
                  <c:v>51.899983723958336</c:v>
                </c:pt>
                <c:pt idx="1846">
                  <c:v>51.799967447916664</c:v>
                </c:pt>
                <c:pt idx="1847">
                  <c:v>51.799967447916664</c:v>
                </c:pt>
                <c:pt idx="1848">
                  <c:v>51.733317057291664</c:v>
                </c:pt>
                <c:pt idx="1849">
                  <c:v>51.699951171875</c:v>
                </c:pt>
                <c:pt idx="1850">
                  <c:v>51.666585286458336</c:v>
                </c:pt>
                <c:pt idx="1851">
                  <c:v>51.63330078125</c:v>
                </c:pt>
                <c:pt idx="1852">
                  <c:v>51.666666666666664</c:v>
                </c:pt>
                <c:pt idx="1853">
                  <c:v>51.599934895833336</c:v>
                </c:pt>
                <c:pt idx="1854">
                  <c:v>51.533203125</c:v>
                </c:pt>
                <c:pt idx="1855">
                  <c:v>51.533203125</c:v>
                </c:pt>
                <c:pt idx="1856">
                  <c:v>51.499918619791664</c:v>
                </c:pt>
                <c:pt idx="1857">
                  <c:v>51.433349609375</c:v>
                </c:pt>
                <c:pt idx="1858">
                  <c:v>51.366617838541664</c:v>
                </c:pt>
                <c:pt idx="1859">
                  <c:v>51.333333333333336</c:v>
                </c:pt>
                <c:pt idx="1860">
                  <c:v>51.300048828125</c:v>
                </c:pt>
                <c:pt idx="1861">
                  <c:v>51.266682942708336</c:v>
                </c:pt>
                <c:pt idx="1862">
                  <c:v>51.199951171875</c:v>
                </c:pt>
                <c:pt idx="1863">
                  <c:v>51.133382161458336</c:v>
                </c:pt>
                <c:pt idx="1864">
                  <c:v>51.133382161458336</c:v>
                </c:pt>
                <c:pt idx="1865">
                  <c:v>51.100016276041664</c:v>
                </c:pt>
                <c:pt idx="1866">
                  <c:v>51.033365885416664</c:v>
                </c:pt>
                <c:pt idx="1867">
                  <c:v>51</c:v>
                </c:pt>
                <c:pt idx="1868">
                  <c:v>50.933268229166664</c:v>
                </c:pt>
                <c:pt idx="1869">
                  <c:v>50.86669921875</c:v>
                </c:pt>
                <c:pt idx="1870">
                  <c:v>50.899983723958336</c:v>
                </c:pt>
                <c:pt idx="1871">
                  <c:v>50.833333333333336</c:v>
                </c:pt>
                <c:pt idx="1872">
                  <c:v>50.833333333333336</c:v>
                </c:pt>
                <c:pt idx="1873">
                  <c:v>50.799967447916664</c:v>
                </c:pt>
                <c:pt idx="1874">
                  <c:v>50.7333984375</c:v>
                </c:pt>
                <c:pt idx="1875">
                  <c:v>50.700032552083336</c:v>
                </c:pt>
                <c:pt idx="1876">
                  <c:v>50.666666666666664</c:v>
                </c:pt>
                <c:pt idx="1877">
                  <c:v>50.600016276041664</c:v>
                </c:pt>
                <c:pt idx="1878">
                  <c:v>50.600016276041664</c:v>
                </c:pt>
                <c:pt idx="1879">
                  <c:v>50.533365885416664</c:v>
                </c:pt>
                <c:pt idx="1880">
                  <c:v>50.433349609375</c:v>
                </c:pt>
                <c:pt idx="1881">
                  <c:v>50.400065104166664</c:v>
                </c:pt>
                <c:pt idx="1882">
                  <c:v>50.400065104166664</c:v>
                </c:pt>
                <c:pt idx="1883">
                  <c:v>50.333333333333336</c:v>
                </c:pt>
                <c:pt idx="1884">
                  <c:v>50.2666015625</c:v>
                </c:pt>
                <c:pt idx="1885">
                  <c:v>50.2666015625</c:v>
                </c:pt>
                <c:pt idx="1886">
                  <c:v>50.233317057291664</c:v>
                </c:pt>
                <c:pt idx="1887">
                  <c:v>50.200032552083336</c:v>
                </c:pt>
                <c:pt idx="1888">
                  <c:v>50.200032552083336</c:v>
                </c:pt>
                <c:pt idx="1889">
                  <c:v>50.166748046875</c:v>
                </c:pt>
                <c:pt idx="1890">
                  <c:v>50.100016276041664</c:v>
                </c:pt>
                <c:pt idx="1891">
                  <c:v>50.066731770833336</c:v>
                </c:pt>
                <c:pt idx="1892">
                  <c:v>50.066731770833336</c:v>
                </c:pt>
                <c:pt idx="1893">
                  <c:v>50.033365885416664</c:v>
                </c:pt>
                <c:pt idx="1894">
                  <c:v>49.966715494791664</c:v>
                </c:pt>
                <c:pt idx="1895">
                  <c:v>49.933349609375</c:v>
                </c:pt>
                <c:pt idx="1896">
                  <c:v>49.899983723958336</c:v>
                </c:pt>
                <c:pt idx="1897">
                  <c:v>49.833414713541664</c:v>
                </c:pt>
                <c:pt idx="1898">
                  <c:v>49.800130208333336</c:v>
                </c:pt>
                <c:pt idx="1899">
                  <c:v>49.7333984375</c:v>
                </c:pt>
                <c:pt idx="1900">
                  <c:v>49.700032552083336</c:v>
                </c:pt>
                <c:pt idx="1901">
                  <c:v>49.666748046875</c:v>
                </c:pt>
                <c:pt idx="1902">
                  <c:v>49.666748046875</c:v>
                </c:pt>
                <c:pt idx="1903">
                  <c:v>49.600016276041664</c:v>
                </c:pt>
                <c:pt idx="1904">
                  <c:v>49.600016276041664</c:v>
                </c:pt>
                <c:pt idx="1905">
                  <c:v>49.5</c:v>
                </c:pt>
                <c:pt idx="1906">
                  <c:v>49.566650390625</c:v>
                </c:pt>
                <c:pt idx="1907">
                  <c:v>49.566650390625</c:v>
                </c:pt>
                <c:pt idx="1908">
                  <c:v>49.500081380208336</c:v>
                </c:pt>
                <c:pt idx="1909">
                  <c:v>49.466796875</c:v>
                </c:pt>
                <c:pt idx="1910">
                  <c:v>49.433430989583336</c:v>
                </c:pt>
                <c:pt idx="1911">
                  <c:v>49.433430989583336</c:v>
                </c:pt>
                <c:pt idx="1912">
                  <c:v>49.299967447916664</c:v>
                </c:pt>
                <c:pt idx="1913">
                  <c:v>49.266682942708336</c:v>
                </c:pt>
                <c:pt idx="1914">
                  <c:v>49.300048828125</c:v>
                </c:pt>
                <c:pt idx="1915">
                  <c:v>49.2333984375</c:v>
                </c:pt>
                <c:pt idx="1916">
                  <c:v>49.200032552083336</c:v>
                </c:pt>
                <c:pt idx="1917">
                  <c:v>49.133382161458336</c:v>
                </c:pt>
                <c:pt idx="1918">
                  <c:v>49.066813151041664</c:v>
                </c:pt>
                <c:pt idx="1919">
                  <c:v>49.066813151041664</c:v>
                </c:pt>
                <c:pt idx="1920">
                  <c:v>49.000081380208336</c:v>
                </c:pt>
                <c:pt idx="1921">
                  <c:v>49.000081380208336</c:v>
                </c:pt>
                <c:pt idx="1922">
                  <c:v>48.900065104166664</c:v>
                </c:pt>
                <c:pt idx="1923">
                  <c:v>48.933349609375</c:v>
                </c:pt>
                <c:pt idx="1924">
                  <c:v>48.800130208333336</c:v>
                </c:pt>
                <c:pt idx="1925">
                  <c:v>48.833414713541664</c:v>
                </c:pt>
                <c:pt idx="1926">
                  <c:v>48.800048828125</c:v>
                </c:pt>
                <c:pt idx="1927">
                  <c:v>48.833414713541664</c:v>
                </c:pt>
                <c:pt idx="1928">
                  <c:v>48.700113932291664</c:v>
                </c:pt>
                <c:pt idx="1929">
                  <c:v>48.700113932291664</c:v>
                </c:pt>
                <c:pt idx="1930">
                  <c:v>48.666829427083336</c:v>
                </c:pt>
                <c:pt idx="1931">
                  <c:v>48.633463541666664</c:v>
                </c:pt>
                <c:pt idx="1932">
                  <c:v>48.633463541666664</c:v>
                </c:pt>
                <c:pt idx="1933">
                  <c:v>48.566813151041664</c:v>
                </c:pt>
                <c:pt idx="1934">
                  <c:v>48.533528645833336</c:v>
                </c:pt>
                <c:pt idx="1935">
                  <c:v>48.466796875</c:v>
                </c:pt>
                <c:pt idx="1936">
                  <c:v>48.500081380208336</c:v>
                </c:pt>
                <c:pt idx="1937">
                  <c:v>48.433430989583336</c:v>
                </c:pt>
                <c:pt idx="1938">
                  <c:v>48.433430989583336</c:v>
                </c:pt>
                <c:pt idx="1939">
                  <c:v>48.399983723958336</c:v>
                </c:pt>
                <c:pt idx="1940">
                  <c:v>48.399983723958336</c:v>
                </c:pt>
                <c:pt idx="1941">
                  <c:v>48.400065104166664</c:v>
                </c:pt>
                <c:pt idx="1942">
                  <c:v>48.36669921875</c:v>
                </c:pt>
                <c:pt idx="1943">
                  <c:v>48.333414713541664</c:v>
                </c:pt>
                <c:pt idx="1944">
                  <c:v>48.233317057291664</c:v>
                </c:pt>
                <c:pt idx="1945">
                  <c:v>48.200032552083336</c:v>
                </c:pt>
                <c:pt idx="1946">
                  <c:v>48.13330078125</c:v>
                </c:pt>
                <c:pt idx="1947">
                  <c:v>48.099934895833336</c:v>
                </c:pt>
                <c:pt idx="1948">
                  <c:v>48</c:v>
                </c:pt>
                <c:pt idx="1949">
                  <c:v>48</c:v>
                </c:pt>
                <c:pt idx="1950">
                  <c:v>47.966634114583336</c:v>
                </c:pt>
                <c:pt idx="1951">
                  <c:v>48</c:v>
                </c:pt>
                <c:pt idx="1952">
                  <c:v>47.966634114583336</c:v>
                </c:pt>
                <c:pt idx="1953">
                  <c:v>47.933268229166664</c:v>
                </c:pt>
                <c:pt idx="1954">
                  <c:v>47.866617838541664</c:v>
                </c:pt>
                <c:pt idx="1955">
                  <c:v>47.866617838541664</c:v>
                </c:pt>
                <c:pt idx="1956">
                  <c:v>47.866617838541664</c:v>
                </c:pt>
                <c:pt idx="1957">
                  <c:v>47.866617838541664</c:v>
                </c:pt>
                <c:pt idx="1958">
                  <c:v>47.766682942708336</c:v>
                </c:pt>
                <c:pt idx="1959">
                  <c:v>47.7333984375</c:v>
                </c:pt>
                <c:pt idx="1960">
                  <c:v>47.7333984375</c:v>
                </c:pt>
                <c:pt idx="1961">
                  <c:v>47.666666666666664</c:v>
                </c:pt>
                <c:pt idx="1962">
                  <c:v>47.666666666666664</c:v>
                </c:pt>
                <c:pt idx="1963">
                  <c:v>47.666666666666664</c:v>
                </c:pt>
                <c:pt idx="1964">
                  <c:v>47.600016276041664</c:v>
                </c:pt>
                <c:pt idx="1965">
                  <c:v>47.600016276041664</c:v>
                </c:pt>
                <c:pt idx="1966">
                  <c:v>47.566650390625</c:v>
                </c:pt>
                <c:pt idx="1967">
                  <c:v>47.499918619791664</c:v>
                </c:pt>
                <c:pt idx="1968">
                  <c:v>47.466634114583336</c:v>
                </c:pt>
                <c:pt idx="1969">
                  <c:v>47.433349609375</c:v>
                </c:pt>
                <c:pt idx="1970">
                  <c:v>47.433268229166664</c:v>
                </c:pt>
                <c:pt idx="1971">
                  <c:v>47.333333333333336</c:v>
                </c:pt>
                <c:pt idx="1972">
                  <c:v>47.399983723958336</c:v>
                </c:pt>
                <c:pt idx="1973">
                  <c:v>47.333251953125</c:v>
                </c:pt>
                <c:pt idx="1974">
                  <c:v>47.299967447916664</c:v>
                </c:pt>
                <c:pt idx="1975">
                  <c:v>47.233317057291664</c:v>
                </c:pt>
                <c:pt idx="1976">
                  <c:v>47.166585286458336</c:v>
                </c:pt>
                <c:pt idx="1977">
                  <c:v>47.13330078125</c:v>
                </c:pt>
                <c:pt idx="1978">
                  <c:v>47.13330078125</c:v>
                </c:pt>
                <c:pt idx="1979">
                  <c:v>47.100016276041664</c:v>
                </c:pt>
                <c:pt idx="1980">
                  <c:v>47.066650390625</c:v>
                </c:pt>
                <c:pt idx="1981">
                  <c:v>47.033284505208336</c:v>
                </c:pt>
                <c:pt idx="1982">
                  <c:v>46.933430989583336</c:v>
                </c:pt>
                <c:pt idx="1983">
                  <c:v>46.933430989583336</c:v>
                </c:pt>
                <c:pt idx="1984">
                  <c:v>46.933430989583336</c:v>
                </c:pt>
                <c:pt idx="1985">
                  <c:v>46.86669921875</c:v>
                </c:pt>
                <c:pt idx="1986">
                  <c:v>46.900065104166664</c:v>
                </c:pt>
                <c:pt idx="1987">
                  <c:v>46.799967447916664</c:v>
                </c:pt>
                <c:pt idx="1988">
                  <c:v>46.799967447916664</c:v>
                </c:pt>
                <c:pt idx="1989">
                  <c:v>46.7666015625</c:v>
                </c:pt>
                <c:pt idx="1990">
                  <c:v>46.766682942708336</c:v>
                </c:pt>
                <c:pt idx="1991">
                  <c:v>46.766682942708336</c:v>
                </c:pt>
                <c:pt idx="1992">
                  <c:v>46.699951171875</c:v>
                </c:pt>
                <c:pt idx="1993">
                  <c:v>46.699951171875</c:v>
                </c:pt>
                <c:pt idx="1994">
                  <c:v>46.699951171875</c:v>
                </c:pt>
                <c:pt idx="1995">
                  <c:v>46.533365885416664</c:v>
                </c:pt>
                <c:pt idx="1996">
                  <c:v>46.5</c:v>
                </c:pt>
                <c:pt idx="1997">
                  <c:v>46.5</c:v>
                </c:pt>
                <c:pt idx="1998">
                  <c:v>46.466715494791664</c:v>
                </c:pt>
                <c:pt idx="1999">
                  <c:v>46.400065104166664</c:v>
                </c:pt>
                <c:pt idx="2000">
                  <c:v>46.333333333333336</c:v>
                </c:pt>
                <c:pt idx="2001">
                  <c:v>46.399983723958336</c:v>
                </c:pt>
                <c:pt idx="2002">
                  <c:v>46.36669921875</c:v>
                </c:pt>
                <c:pt idx="2003">
                  <c:v>46.266764322916664</c:v>
                </c:pt>
                <c:pt idx="2004">
                  <c:v>46.300048828125</c:v>
                </c:pt>
                <c:pt idx="2005">
                  <c:v>46.2333984375</c:v>
                </c:pt>
                <c:pt idx="2006">
                  <c:v>46.266682942708336</c:v>
                </c:pt>
                <c:pt idx="2007">
                  <c:v>46.233317057291664</c:v>
                </c:pt>
                <c:pt idx="2008">
                  <c:v>46.199951171875</c:v>
                </c:pt>
                <c:pt idx="2009">
                  <c:v>46.133382161458336</c:v>
                </c:pt>
                <c:pt idx="2010">
                  <c:v>46.166666666666664</c:v>
                </c:pt>
                <c:pt idx="2011">
                  <c:v>46.10009765625</c:v>
                </c:pt>
                <c:pt idx="2012">
                  <c:v>46.033365885416664</c:v>
                </c:pt>
                <c:pt idx="2013">
                  <c:v>45.966715494791664</c:v>
                </c:pt>
                <c:pt idx="2014">
                  <c:v>46</c:v>
                </c:pt>
                <c:pt idx="2015">
                  <c:v>46.000081380208336</c:v>
                </c:pt>
                <c:pt idx="2016">
                  <c:v>45.933349609375</c:v>
                </c:pt>
                <c:pt idx="2017">
                  <c:v>45.900065104166664</c:v>
                </c:pt>
                <c:pt idx="2018">
                  <c:v>45.833333333333336</c:v>
                </c:pt>
                <c:pt idx="2019">
                  <c:v>45.833333333333336</c:v>
                </c:pt>
                <c:pt idx="2020">
                  <c:v>45.86669921875</c:v>
                </c:pt>
                <c:pt idx="2021">
                  <c:v>45.833333333333336</c:v>
                </c:pt>
                <c:pt idx="2022">
                  <c:v>45.800048828125</c:v>
                </c:pt>
                <c:pt idx="2023">
                  <c:v>45.766682942708336</c:v>
                </c:pt>
                <c:pt idx="2024">
                  <c:v>45.7333984375</c:v>
                </c:pt>
                <c:pt idx="2025">
                  <c:v>45.700113932291664</c:v>
                </c:pt>
                <c:pt idx="2026">
                  <c:v>45.700113932291664</c:v>
                </c:pt>
                <c:pt idx="2027">
                  <c:v>45.633463541666664</c:v>
                </c:pt>
                <c:pt idx="2028">
                  <c:v>45.60009765625</c:v>
                </c:pt>
                <c:pt idx="2029">
                  <c:v>45.566731770833336</c:v>
                </c:pt>
                <c:pt idx="2030">
                  <c:v>45.5</c:v>
                </c:pt>
                <c:pt idx="2031">
                  <c:v>45.5</c:v>
                </c:pt>
                <c:pt idx="2032">
                  <c:v>45.466715494791664</c:v>
                </c:pt>
                <c:pt idx="2033">
                  <c:v>45.433349609375</c:v>
                </c:pt>
                <c:pt idx="2034">
                  <c:v>45.433349609375</c:v>
                </c:pt>
                <c:pt idx="2035">
                  <c:v>45.433349609375</c:v>
                </c:pt>
                <c:pt idx="2036">
                  <c:v>45.433430989583336</c:v>
                </c:pt>
                <c:pt idx="2037">
                  <c:v>45.36669921875</c:v>
                </c:pt>
                <c:pt idx="2038">
                  <c:v>45.333333333333336</c:v>
                </c:pt>
                <c:pt idx="2039">
                  <c:v>45.266682942708336</c:v>
                </c:pt>
                <c:pt idx="2040">
                  <c:v>45.266682942708336</c:v>
                </c:pt>
                <c:pt idx="2041">
                  <c:v>45.266682942708336</c:v>
                </c:pt>
                <c:pt idx="2042">
                  <c:v>45.166666666666664</c:v>
                </c:pt>
                <c:pt idx="2043">
                  <c:v>45.133463541666664</c:v>
                </c:pt>
                <c:pt idx="2044">
                  <c:v>45.10009765625</c:v>
                </c:pt>
                <c:pt idx="2045">
                  <c:v>45.10009765625</c:v>
                </c:pt>
                <c:pt idx="2046">
                  <c:v>45.066731770833336</c:v>
                </c:pt>
                <c:pt idx="2047">
                  <c:v>45.033365885416664</c:v>
                </c:pt>
                <c:pt idx="2048">
                  <c:v>45</c:v>
                </c:pt>
                <c:pt idx="2049">
                  <c:v>44.933430989583336</c:v>
                </c:pt>
                <c:pt idx="2050">
                  <c:v>44.966715494791664</c:v>
                </c:pt>
                <c:pt idx="2051">
                  <c:v>44.900146484375</c:v>
                </c:pt>
                <c:pt idx="2052">
                  <c:v>44.866617838541664</c:v>
                </c:pt>
                <c:pt idx="2053">
                  <c:v>44.866617838541664</c:v>
                </c:pt>
                <c:pt idx="2054">
                  <c:v>44.866536458333336</c:v>
                </c:pt>
                <c:pt idx="2055">
                  <c:v>44.866536458333336</c:v>
                </c:pt>
                <c:pt idx="2056">
                  <c:v>44.799967447916664</c:v>
                </c:pt>
                <c:pt idx="2057">
                  <c:v>44.7666015625</c:v>
                </c:pt>
                <c:pt idx="2058">
                  <c:v>44.733317057291664</c:v>
                </c:pt>
                <c:pt idx="2059">
                  <c:v>44.733317057291664</c:v>
                </c:pt>
                <c:pt idx="2060">
                  <c:v>44.599934895833336</c:v>
                </c:pt>
                <c:pt idx="2061">
                  <c:v>44.666666666666664</c:v>
                </c:pt>
                <c:pt idx="2062">
                  <c:v>44.599934895833336</c:v>
                </c:pt>
                <c:pt idx="2063">
                  <c:v>44.566569010416664</c:v>
                </c:pt>
                <c:pt idx="2064">
                  <c:v>44.533284505208336</c:v>
                </c:pt>
                <c:pt idx="2065">
                  <c:v>44.499918619791664</c:v>
                </c:pt>
                <c:pt idx="2066">
                  <c:v>44.533203125</c:v>
                </c:pt>
                <c:pt idx="2067">
                  <c:v>44.499918619791664</c:v>
                </c:pt>
                <c:pt idx="2068">
                  <c:v>44.433186848958336</c:v>
                </c:pt>
                <c:pt idx="2069">
                  <c:v>44.499918619791664</c:v>
                </c:pt>
                <c:pt idx="2070">
                  <c:v>44.433268229166664</c:v>
                </c:pt>
                <c:pt idx="2071">
                  <c:v>44.433268229166664</c:v>
                </c:pt>
                <c:pt idx="2072">
                  <c:v>44.39990234375</c:v>
                </c:pt>
                <c:pt idx="2073">
                  <c:v>44.299886067708336</c:v>
                </c:pt>
                <c:pt idx="2074">
                  <c:v>44.299967447916664</c:v>
                </c:pt>
                <c:pt idx="2075">
                  <c:v>44.199951171875</c:v>
                </c:pt>
                <c:pt idx="2076">
                  <c:v>44.199951171875</c:v>
                </c:pt>
                <c:pt idx="2077">
                  <c:v>44.199951171875</c:v>
                </c:pt>
                <c:pt idx="2078">
                  <c:v>44.133219401041664</c:v>
                </c:pt>
                <c:pt idx="2079">
                  <c:v>44.099934895833336</c:v>
                </c:pt>
                <c:pt idx="2080">
                  <c:v>44.033365885416664</c:v>
                </c:pt>
                <c:pt idx="2081">
                  <c:v>44.100016276041664</c:v>
                </c:pt>
                <c:pt idx="2082">
                  <c:v>44.033284505208336</c:v>
                </c:pt>
                <c:pt idx="2083">
                  <c:v>44.033284505208336</c:v>
                </c:pt>
                <c:pt idx="2084">
                  <c:v>44.033284505208336</c:v>
                </c:pt>
                <c:pt idx="2085">
                  <c:v>44</c:v>
                </c:pt>
                <c:pt idx="2086">
                  <c:v>43.966715494791664</c:v>
                </c:pt>
                <c:pt idx="2087">
                  <c:v>43.933349609375</c:v>
                </c:pt>
                <c:pt idx="2088">
                  <c:v>43.899983723958336</c:v>
                </c:pt>
                <c:pt idx="2089">
                  <c:v>43.899983723958336</c:v>
                </c:pt>
                <c:pt idx="2090">
                  <c:v>43.833333333333336</c:v>
                </c:pt>
                <c:pt idx="2091">
                  <c:v>43.799967447916664</c:v>
                </c:pt>
                <c:pt idx="2092">
                  <c:v>43.799967447916664</c:v>
                </c:pt>
                <c:pt idx="2093">
                  <c:v>43.833333333333336</c:v>
                </c:pt>
                <c:pt idx="2094">
                  <c:v>43.833333333333336</c:v>
                </c:pt>
                <c:pt idx="2095">
                  <c:v>43.799967447916664</c:v>
                </c:pt>
                <c:pt idx="2096">
                  <c:v>43.799967447916664</c:v>
                </c:pt>
                <c:pt idx="2097">
                  <c:v>43.7666015625</c:v>
                </c:pt>
                <c:pt idx="2098">
                  <c:v>43.733235677083336</c:v>
                </c:pt>
                <c:pt idx="2099">
                  <c:v>43.699951171875</c:v>
                </c:pt>
                <c:pt idx="2100">
                  <c:v>43.599934895833336</c:v>
                </c:pt>
                <c:pt idx="2101">
                  <c:v>43.599934895833336</c:v>
                </c:pt>
                <c:pt idx="2102">
                  <c:v>43.599934895833336</c:v>
                </c:pt>
                <c:pt idx="2103">
                  <c:v>43.533284505208336</c:v>
                </c:pt>
                <c:pt idx="2104">
                  <c:v>43.5</c:v>
                </c:pt>
                <c:pt idx="2105">
                  <c:v>43.5</c:v>
                </c:pt>
                <c:pt idx="2106">
                  <c:v>43.466715494791664</c:v>
                </c:pt>
                <c:pt idx="2107">
                  <c:v>43.433349609375</c:v>
                </c:pt>
                <c:pt idx="2108">
                  <c:v>43.466715494791664</c:v>
                </c:pt>
                <c:pt idx="2109">
                  <c:v>43.399983723958336</c:v>
                </c:pt>
                <c:pt idx="2110">
                  <c:v>43.366617838541664</c:v>
                </c:pt>
                <c:pt idx="2111">
                  <c:v>43.299967447916664</c:v>
                </c:pt>
                <c:pt idx="2112">
                  <c:v>43.2666015625</c:v>
                </c:pt>
                <c:pt idx="2113">
                  <c:v>43.2666015625</c:v>
                </c:pt>
                <c:pt idx="2114">
                  <c:v>43.233317057291664</c:v>
                </c:pt>
                <c:pt idx="2115">
                  <c:v>43.199951171875</c:v>
                </c:pt>
                <c:pt idx="2116">
                  <c:v>43.200032552083336</c:v>
                </c:pt>
                <c:pt idx="2117">
                  <c:v>43.200032552083336</c:v>
                </c:pt>
                <c:pt idx="2118">
                  <c:v>43.166666666666664</c:v>
                </c:pt>
                <c:pt idx="2119">
                  <c:v>43.099934895833336</c:v>
                </c:pt>
                <c:pt idx="2120">
                  <c:v>43.166585286458336</c:v>
                </c:pt>
                <c:pt idx="2121">
                  <c:v>43.099934895833336</c:v>
                </c:pt>
                <c:pt idx="2122">
                  <c:v>43.033365885416664</c:v>
                </c:pt>
                <c:pt idx="2123">
                  <c:v>43.066650390625</c:v>
                </c:pt>
                <c:pt idx="2124">
                  <c:v>43.033365885416664</c:v>
                </c:pt>
                <c:pt idx="2125">
                  <c:v>43</c:v>
                </c:pt>
                <c:pt idx="2126">
                  <c:v>42.899983723958336</c:v>
                </c:pt>
                <c:pt idx="2127">
                  <c:v>42.933349609375</c:v>
                </c:pt>
                <c:pt idx="2128">
                  <c:v>42.86669921875</c:v>
                </c:pt>
                <c:pt idx="2129">
                  <c:v>42.7666015625</c:v>
                </c:pt>
                <c:pt idx="2130">
                  <c:v>42.7666015625</c:v>
                </c:pt>
                <c:pt idx="2131">
                  <c:v>42.7666015625</c:v>
                </c:pt>
                <c:pt idx="2132">
                  <c:v>42.799967447916664</c:v>
                </c:pt>
                <c:pt idx="2133">
                  <c:v>42.766682942708336</c:v>
                </c:pt>
                <c:pt idx="2134">
                  <c:v>42.799967447916664</c:v>
                </c:pt>
                <c:pt idx="2135">
                  <c:v>42.7666015625</c:v>
                </c:pt>
                <c:pt idx="2136">
                  <c:v>42.7666015625</c:v>
                </c:pt>
                <c:pt idx="2137">
                  <c:v>42.700032552083336</c:v>
                </c:pt>
                <c:pt idx="2138">
                  <c:v>42.633382161458336</c:v>
                </c:pt>
                <c:pt idx="2139">
                  <c:v>42.600016276041664</c:v>
                </c:pt>
                <c:pt idx="2140">
                  <c:v>42.566731770833336</c:v>
                </c:pt>
                <c:pt idx="2141">
                  <c:v>42.566650390625</c:v>
                </c:pt>
                <c:pt idx="2142">
                  <c:v>42.600016276041664</c:v>
                </c:pt>
                <c:pt idx="2143">
                  <c:v>42.533284505208336</c:v>
                </c:pt>
                <c:pt idx="2144">
                  <c:v>42.533284505208336</c:v>
                </c:pt>
                <c:pt idx="2145">
                  <c:v>42.499918619791664</c:v>
                </c:pt>
                <c:pt idx="2146">
                  <c:v>42.466634114583336</c:v>
                </c:pt>
                <c:pt idx="2147">
                  <c:v>42.399983723958336</c:v>
                </c:pt>
                <c:pt idx="2148">
                  <c:v>42.399983723958336</c:v>
                </c:pt>
                <c:pt idx="2149">
                  <c:v>42.333414713541664</c:v>
                </c:pt>
                <c:pt idx="2150">
                  <c:v>42.333414713541664</c:v>
                </c:pt>
                <c:pt idx="2151">
                  <c:v>42.300048828125</c:v>
                </c:pt>
                <c:pt idx="2152">
                  <c:v>42.333333333333336</c:v>
                </c:pt>
                <c:pt idx="2153">
                  <c:v>42.299967447916664</c:v>
                </c:pt>
                <c:pt idx="2154">
                  <c:v>42.2666015625</c:v>
                </c:pt>
                <c:pt idx="2155">
                  <c:v>42.266682942708336</c:v>
                </c:pt>
                <c:pt idx="2156">
                  <c:v>42.200032552083336</c:v>
                </c:pt>
                <c:pt idx="2157">
                  <c:v>42.200032552083336</c:v>
                </c:pt>
                <c:pt idx="2158">
                  <c:v>42.166748046875</c:v>
                </c:pt>
                <c:pt idx="2159">
                  <c:v>42.100016276041664</c:v>
                </c:pt>
                <c:pt idx="2160">
                  <c:v>42.066650390625</c:v>
                </c:pt>
                <c:pt idx="2161">
                  <c:v>42.066650390625</c:v>
                </c:pt>
                <c:pt idx="2162">
                  <c:v>42.033365885416664</c:v>
                </c:pt>
                <c:pt idx="2163">
                  <c:v>42</c:v>
                </c:pt>
                <c:pt idx="2164">
                  <c:v>42.000081380208336</c:v>
                </c:pt>
                <c:pt idx="2165">
                  <c:v>41.966634114583336</c:v>
                </c:pt>
                <c:pt idx="2166">
                  <c:v>42</c:v>
                </c:pt>
                <c:pt idx="2167">
                  <c:v>41.900065104166664</c:v>
                </c:pt>
                <c:pt idx="2168">
                  <c:v>41.933349609375</c:v>
                </c:pt>
                <c:pt idx="2169">
                  <c:v>41.900065104166664</c:v>
                </c:pt>
                <c:pt idx="2170">
                  <c:v>41.900065104166664</c:v>
                </c:pt>
                <c:pt idx="2171">
                  <c:v>41.86669921875</c:v>
                </c:pt>
                <c:pt idx="2172">
                  <c:v>41.833333333333336</c:v>
                </c:pt>
                <c:pt idx="2173">
                  <c:v>41.833333333333336</c:v>
                </c:pt>
                <c:pt idx="2174">
                  <c:v>41.86669921875</c:v>
                </c:pt>
                <c:pt idx="2175">
                  <c:v>41.766682942708336</c:v>
                </c:pt>
                <c:pt idx="2176">
                  <c:v>41.733317057291664</c:v>
                </c:pt>
                <c:pt idx="2177">
                  <c:v>41.733317057291664</c:v>
                </c:pt>
                <c:pt idx="2178">
                  <c:v>41.700032552083336</c:v>
                </c:pt>
                <c:pt idx="2179">
                  <c:v>41.700032552083336</c:v>
                </c:pt>
                <c:pt idx="2180">
                  <c:v>41.666748046875</c:v>
                </c:pt>
                <c:pt idx="2181">
                  <c:v>41.666748046875</c:v>
                </c:pt>
                <c:pt idx="2182">
                  <c:v>41.600016276041664</c:v>
                </c:pt>
                <c:pt idx="2183">
                  <c:v>41.600016276041664</c:v>
                </c:pt>
                <c:pt idx="2184">
                  <c:v>41.5</c:v>
                </c:pt>
                <c:pt idx="2185">
                  <c:v>41.533365885416664</c:v>
                </c:pt>
                <c:pt idx="2186">
                  <c:v>41.533365885416664</c:v>
                </c:pt>
                <c:pt idx="2187">
                  <c:v>41.466715494791664</c:v>
                </c:pt>
                <c:pt idx="2188">
                  <c:v>41.433349609375</c:v>
                </c:pt>
                <c:pt idx="2189">
                  <c:v>41.400065104166664</c:v>
                </c:pt>
                <c:pt idx="2190">
                  <c:v>41.400065104166664</c:v>
                </c:pt>
                <c:pt idx="2191">
                  <c:v>41.36669921875</c:v>
                </c:pt>
                <c:pt idx="2192">
                  <c:v>41.36669921875</c:v>
                </c:pt>
                <c:pt idx="2193">
                  <c:v>41.333333333333336</c:v>
                </c:pt>
                <c:pt idx="2194">
                  <c:v>41.299967447916664</c:v>
                </c:pt>
                <c:pt idx="2195">
                  <c:v>41.299967447916664</c:v>
                </c:pt>
                <c:pt idx="2196">
                  <c:v>41.266682942708336</c:v>
                </c:pt>
                <c:pt idx="2197">
                  <c:v>41.2333984375</c:v>
                </c:pt>
                <c:pt idx="2198">
                  <c:v>41.2333984375</c:v>
                </c:pt>
                <c:pt idx="2199">
                  <c:v>41.2333984375</c:v>
                </c:pt>
                <c:pt idx="2200">
                  <c:v>41.166666666666664</c:v>
                </c:pt>
                <c:pt idx="2201">
                  <c:v>41.200032552083336</c:v>
                </c:pt>
                <c:pt idx="2202">
                  <c:v>41.166666666666664</c:v>
                </c:pt>
                <c:pt idx="2203">
                  <c:v>41.166748046875</c:v>
                </c:pt>
                <c:pt idx="2204">
                  <c:v>41.100016276041664</c:v>
                </c:pt>
                <c:pt idx="2205">
                  <c:v>41.13330078125</c:v>
                </c:pt>
                <c:pt idx="2206">
                  <c:v>41.100016276041664</c:v>
                </c:pt>
                <c:pt idx="2207">
                  <c:v>41.033447265625</c:v>
                </c:pt>
                <c:pt idx="2208">
                  <c:v>41.033447265625</c:v>
                </c:pt>
                <c:pt idx="2209">
                  <c:v>41.000081380208336</c:v>
                </c:pt>
                <c:pt idx="2210">
                  <c:v>41</c:v>
                </c:pt>
                <c:pt idx="2211">
                  <c:v>40.966715494791664</c:v>
                </c:pt>
                <c:pt idx="2212">
                  <c:v>40.933349609375</c:v>
                </c:pt>
                <c:pt idx="2213">
                  <c:v>40.933349609375</c:v>
                </c:pt>
                <c:pt idx="2214">
                  <c:v>40.900065104166664</c:v>
                </c:pt>
                <c:pt idx="2215">
                  <c:v>40.866780598958336</c:v>
                </c:pt>
                <c:pt idx="2216">
                  <c:v>40.833414713541664</c:v>
                </c:pt>
                <c:pt idx="2217">
                  <c:v>40.800048828125</c:v>
                </c:pt>
                <c:pt idx="2218">
                  <c:v>40.766682942708336</c:v>
                </c:pt>
                <c:pt idx="2219">
                  <c:v>40.800048828125</c:v>
                </c:pt>
                <c:pt idx="2220">
                  <c:v>40.733317057291664</c:v>
                </c:pt>
                <c:pt idx="2221">
                  <c:v>40.666748046875</c:v>
                </c:pt>
                <c:pt idx="2222">
                  <c:v>40.733317057291664</c:v>
                </c:pt>
                <c:pt idx="2223">
                  <c:v>40.733317057291664</c:v>
                </c:pt>
                <c:pt idx="2224">
                  <c:v>40.700032552083336</c:v>
                </c:pt>
                <c:pt idx="2225">
                  <c:v>40.733317057291664</c:v>
                </c:pt>
                <c:pt idx="2226">
                  <c:v>40.666666666666664</c:v>
                </c:pt>
                <c:pt idx="2227">
                  <c:v>40.700032552083336</c:v>
                </c:pt>
                <c:pt idx="2228">
                  <c:v>40.633382161458336</c:v>
                </c:pt>
                <c:pt idx="2229">
                  <c:v>40.600016276041664</c:v>
                </c:pt>
                <c:pt idx="2230">
                  <c:v>40.566650390625</c:v>
                </c:pt>
                <c:pt idx="2231">
                  <c:v>40.566650390625</c:v>
                </c:pt>
                <c:pt idx="2232">
                  <c:v>40.566650390625</c:v>
                </c:pt>
                <c:pt idx="2233">
                  <c:v>40.500081380208336</c:v>
                </c:pt>
                <c:pt idx="2234">
                  <c:v>40.500081380208336</c:v>
                </c:pt>
                <c:pt idx="2235">
                  <c:v>40.533365885416664</c:v>
                </c:pt>
                <c:pt idx="2236">
                  <c:v>40.566731770833336</c:v>
                </c:pt>
                <c:pt idx="2237">
                  <c:v>40.466796875</c:v>
                </c:pt>
                <c:pt idx="2238">
                  <c:v>40.466796875</c:v>
                </c:pt>
                <c:pt idx="2239">
                  <c:v>40.466796875</c:v>
                </c:pt>
                <c:pt idx="2240">
                  <c:v>40.433430989583336</c:v>
                </c:pt>
                <c:pt idx="2241">
                  <c:v>40.36669921875</c:v>
                </c:pt>
                <c:pt idx="2242">
                  <c:v>40.300048828125</c:v>
                </c:pt>
                <c:pt idx="2243">
                  <c:v>40.300048828125</c:v>
                </c:pt>
                <c:pt idx="2244">
                  <c:v>40.300048828125</c:v>
                </c:pt>
                <c:pt idx="2245">
                  <c:v>40.300048828125</c:v>
                </c:pt>
                <c:pt idx="2246">
                  <c:v>40.266682942708336</c:v>
                </c:pt>
                <c:pt idx="2247">
                  <c:v>40.200032552083336</c:v>
                </c:pt>
                <c:pt idx="2248">
                  <c:v>40.200032552083336</c:v>
                </c:pt>
                <c:pt idx="2249">
                  <c:v>40.200032552083336</c:v>
                </c:pt>
                <c:pt idx="2250">
                  <c:v>40.166666666666664</c:v>
                </c:pt>
                <c:pt idx="2251">
                  <c:v>40.133382161458336</c:v>
                </c:pt>
                <c:pt idx="2252">
                  <c:v>40.166666666666664</c:v>
                </c:pt>
                <c:pt idx="2253">
                  <c:v>40.166748046875</c:v>
                </c:pt>
                <c:pt idx="2254">
                  <c:v>40.10009765625</c:v>
                </c:pt>
                <c:pt idx="2255">
                  <c:v>40.066813151041664</c:v>
                </c:pt>
                <c:pt idx="2256">
                  <c:v>40.033447265625</c:v>
                </c:pt>
                <c:pt idx="2257">
                  <c:v>40.033447265625</c:v>
                </c:pt>
                <c:pt idx="2258">
                  <c:v>40.000081380208336</c:v>
                </c:pt>
                <c:pt idx="2259">
                  <c:v>40.000081380208336</c:v>
                </c:pt>
                <c:pt idx="2260">
                  <c:v>40.000081380208336</c:v>
                </c:pt>
                <c:pt idx="2261">
                  <c:v>39.933430989583336</c:v>
                </c:pt>
                <c:pt idx="2262">
                  <c:v>39.933512369791664</c:v>
                </c:pt>
                <c:pt idx="2263">
                  <c:v>39.900146484375</c:v>
                </c:pt>
                <c:pt idx="2264">
                  <c:v>39.933512369791664</c:v>
                </c:pt>
                <c:pt idx="2265">
                  <c:v>39.866780598958336</c:v>
                </c:pt>
                <c:pt idx="2266">
                  <c:v>39.866780598958336</c:v>
                </c:pt>
                <c:pt idx="2267">
                  <c:v>39.900146484375</c:v>
                </c:pt>
                <c:pt idx="2268">
                  <c:v>39.833414713541664</c:v>
                </c:pt>
                <c:pt idx="2269">
                  <c:v>39.833414713541664</c:v>
                </c:pt>
                <c:pt idx="2270">
                  <c:v>39.766764322916664</c:v>
                </c:pt>
                <c:pt idx="2271">
                  <c:v>39.766764322916664</c:v>
                </c:pt>
                <c:pt idx="2272">
                  <c:v>39.800130208333336</c:v>
                </c:pt>
                <c:pt idx="2273">
                  <c:v>39.766764322916664</c:v>
                </c:pt>
                <c:pt idx="2274">
                  <c:v>39.700113932291664</c:v>
                </c:pt>
                <c:pt idx="2275">
                  <c:v>39.700113932291664</c:v>
                </c:pt>
                <c:pt idx="2276">
                  <c:v>39.700113932291664</c:v>
                </c:pt>
                <c:pt idx="2277">
                  <c:v>39.700113932291664</c:v>
                </c:pt>
                <c:pt idx="2278">
                  <c:v>39.60009765625</c:v>
                </c:pt>
                <c:pt idx="2279">
                  <c:v>39.60009765625</c:v>
                </c:pt>
                <c:pt idx="2280">
                  <c:v>39.60009765625</c:v>
                </c:pt>
                <c:pt idx="2281">
                  <c:v>39.533365885416664</c:v>
                </c:pt>
                <c:pt idx="2282">
                  <c:v>39.566731770833336</c:v>
                </c:pt>
                <c:pt idx="2283">
                  <c:v>39.5</c:v>
                </c:pt>
                <c:pt idx="2284">
                  <c:v>39.533365885416664</c:v>
                </c:pt>
                <c:pt idx="2285">
                  <c:v>39.500081380208336</c:v>
                </c:pt>
                <c:pt idx="2286">
                  <c:v>39.466715494791664</c:v>
                </c:pt>
                <c:pt idx="2287">
                  <c:v>39.433430989583336</c:v>
                </c:pt>
                <c:pt idx="2288">
                  <c:v>39.433349609375</c:v>
                </c:pt>
                <c:pt idx="2289">
                  <c:v>39.466796875</c:v>
                </c:pt>
                <c:pt idx="2290">
                  <c:v>39.466796875</c:v>
                </c:pt>
                <c:pt idx="2291">
                  <c:v>39.500162760416664</c:v>
                </c:pt>
                <c:pt idx="2292">
                  <c:v>39.466796875</c:v>
                </c:pt>
                <c:pt idx="2293">
                  <c:v>39.466796875</c:v>
                </c:pt>
                <c:pt idx="2294">
                  <c:v>39.400065104166664</c:v>
                </c:pt>
                <c:pt idx="2295">
                  <c:v>39.433430989583336</c:v>
                </c:pt>
                <c:pt idx="2296">
                  <c:v>39.300130208333336</c:v>
                </c:pt>
                <c:pt idx="2297">
                  <c:v>39.333414713541664</c:v>
                </c:pt>
                <c:pt idx="2298">
                  <c:v>39.300048828125</c:v>
                </c:pt>
                <c:pt idx="2299">
                  <c:v>39.266764322916664</c:v>
                </c:pt>
                <c:pt idx="2300">
                  <c:v>39.233479817708336</c:v>
                </c:pt>
                <c:pt idx="2301">
                  <c:v>39.2001953125</c:v>
                </c:pt>
                <c:pt idx="2302">
                  <c:v>39.200113932291664</c:v>
                </c:pt>
                <c:pt idx="2303">
                  <c:v>39.100179036458336</c:v>
                </c:pt>
                <c:pt idx="2304">
                  <c:v>39.133463541666664</c:v>
                </c:pt>
                <c:pt idx="2305">
                  <c:v>39.066813151041664</c:v>
                </c:pt>
                <c:pt idx="2306">
                  <c:v>39.066813151041664</c:v>
                </c:pt>
                <c:pt idx="2307">
                  <c:v>39.033447265625</c:v>
                </c:pt>
                <c:pt idx="2308">
                  <c:v>39.033447265625</c:v>
                </c:pt>
                <c:pt idx="2309">
                  <c:v>39.000162760416664</c:v>
                </c:pt>
                <c:pt idx="2310">
                  <c:v>39.000162760416664</c:v>
                </c:pt>
                <c:pt idx="2311">
                  <c:v>38.966796875</c:v>
                </c:pt>
                <c:pt idx="2312">
                  <c:v>38.966796875</c:v>
                </c:pt>
                <c:pt idx="2313">
                  <c:v>38.966796875</c:v>
                </c:pt>
                <c:pt idx="2314">
                  <c:v>38.900065104166664</c:v>
                </c:pt>
                <c:pt idx="2315">
                  <c:v>38.866780598958336</c:v>
                </c:pt>
                <c:pt idx="2316">
                  <c:v>38.833414713541664</c:v>
                </c:pt>
                <c:pt idx="2317">
                  <c:v>38.866780598958336</c:v>
                </c:pt>
                <c:pt idx="2318">
                  <c:v>38.866780598958336</c:v>
                </c:pt>
                <c:pt idx="2319">
                  <c:v>38.833414713541664</c:v>
                </c:pt>
                <c:pt idx="2320">
                  <c:v>38.800130208333336</c:v>
                </c:pt>
                <c:pt idx="2321">
                  <c:v>38.800130208333336</c:v>
                </c:pt>
                <c:pt idx="2322">
                  <c:v>38.800130208333336</c:v>
                </c:pt>
                <c:pt idx="2323">
                  <c:v>38.800130208333336</c:v>
                </c:pt>
                <c:pt idx="2324">
                  <c:v>38.733479817708336</c:v>
                </c:pt>
                <c:pt idx="2325">
                  <c:v>38.733479817708336</c:v>
                </c:pt>
                <c:pt idx="2326">
                  <c:v>38.700113932291664</c:v>
                </c:pt>
                <c:pt idx="2327">
                  <c:v>38.700113932291664</c:v>
                </c:pt>
                <c:pt idx="2328">
                  <c:v>38.666585286458336</c:v>
                </c:pt>
                <c:pt idx="2329">
                  <c:v>38.666748046875</c:v>
                </c:pt>
                <c:pt idx="2330">
                  <c:v>38.633219401041664</c:v>
                </c:pt>
                <c:pt idx="2331">
                  <c:v>38.633219401041664</c:v>
                </c:pt>
                <c:pt idx="2332">
                  <c:v>38.633219401041664</c:v>
                </c:pt>
                <c:pt idx="2333">
                  <c:v>38.633219401041664</c:v>
                </c:pt>
                <c:pt idx="2334">
                  <c:v>38.633219401041664</c:v>
                </c:pt>
                <c:pt idx="2335">
                  <c:v>38.566650390625</c:v>
                </c:pt>
                <c:pt idx="2336">
                  <c:v>38.566650390625</c:v>
                </c:pt>
                <c:pt idx="2337">
                  <c:v>38.566650390625</c:v>
                </c:pt>
                <c:pt idx="2338">
                  <c:v>38.533365885416664</c:v>
                </c:pt>
                <c:pt idx="2339">
                  <c:v>38.433349609375</c:v>
                </c:pt>
                <c:pt idx="2340">
                  <c:v>38.433349609375</c:v>
                </c:pt>
                <c:pt idx="2341">
                  <c:v>38.433349609375</c:v>
                </c:pt>
                <c:pt idx="2342">
                  <c:v>38.399983723958336</c:v>
                </c:pt>
                <c:pt idx="2343">
                  <c:v>38.399983723958336</c:v>
                </c:pt>
                <c:pt idx="2344">
                  <c:v>38.333251953125</c:v>
                </c:pt>
                <c:pt idx="2345">
                  <c:v>38.433349609375</c:v>
                </c:pt>
                <c:pt idx="2346">
                  <c:v>38.366617838541664</c:v>
                </c:pt>
                <c:pt idx="2347">
                  <c:v>38.36669921875</c:v>
                </c:pt>
                <c:pt idx="2348">
                  <c:v>38.333251953125</c:v>
                </c:pt>
                <c:pt idx="2349">
                  <c:v>38.366617838541664</c:v>
                </c:pt>
                <c:pt idx="2350">
                  <c:v>38.299967447916664</c:v>
                </c:pt>
                <c:pt idx="2351">
                  <c:v>38.299967447916664</c:v>
                </c:pt>
                <c:pt idx="2352">
                  <c:v>38.299967447916664</c:v>
                </c:pt>
                <c:pt idx="2353">
                  <c:v>38.266682942708336</c:v>
                </c:pt>
                <c:pt idx="2354">
                  <c:v>38.266682942708336</c:v>
                </c:pt>
                <c:pt idx="2355">
                  <c:v>38.233317057291664</c:v>
                </c:pt>
                <c:pt idx="2356">
                  <c:v>38.266682942708336</c:v>
                </c:pt>
                <c:pt idx="2357">
                  <c:v>38.2333984375</c:v>
                </c:pt>
                <c:pt idx="2358">
                  <c:v>38.233317057291664</c:v>
                </c:pt>
                <c:pt idx="2359">
                  <c:v>38.200032552083336</c:v>
                </c:pt>
                <c:pt idx="2360">
                  <c:v>38.166666666666664</c:v>
                </c:pt>
                <c:pt idx="2361">
                  <c:v>38.13330078125</c:v>
                </c:pt>
                <c:pt idx="2362">
                  <c:v>38.133382161458336</c:v>
                </c:pt>
                <c:pt idx="2363">
                  <c:v>38.133382161458336</c:v>
                </c:pt>
                <c:pt idx="2364">
                  <c:v>38.033365885416664</c:v>
                </c:pt>
                <c:pt idx="2365">
                  <c:v>38.066650390625</c:v>
                </c:pt>
                <c:pt idx="2366">
                  <c:v>38</c:v>
                </c:pt>
                <c:pt idx="2367">
                  <c:v>38.033365885416664</c:v>
                </c:pt>
                <c:pt idx="2368">
                  <c:v>37.966634114583336</c:v>
                </c:pt>
                <c:pt idx="2369">
                  <c:v>37.933349609375</c:v>
                </c:pt>
                <c:pt idx="2370">
                  <c:v>37.933349609375</c:v>
                </c:pt>
                <c:pt idx="2371">
                  <c:v>37.933349609375</c:v>
                </c:pt>
                <c:pt idx="2372">
                  <c:v>37.966715494791664</c:v>
                </c:pt>
                <c:pt idx="2373">
                  <c:v>37.899983723958336</c:v>
                </c:pt>
                <c:pt idx="2374">
                  <c:v>37.866617838541664</c:v>
                </c:pt>
                <c:pt idx="2375">
                  <c:v>37.866617838541664</c:v>
                </c:pt>
                <c:pt idx="2376">
                  <c:v>37.833333333333336</c:v>
                </c:pt>
                <c:pt idx="2377">
                  <c:v>37.833333333333336</c:v>
                </c:pt>
                <c:pt idx="2378">
                  <c:v>37.833333333333336</c:v>
                </c:pt>
                <c:pt idx="2379">
                  <c:v>37.833333333333336</c:v>
                </c:pt>
                <c:pt idx="2380">
                  <c:v>37.833333333333336</c:v>
                </c:pt>
                <c:pt idx="2381">
                  <c:v>37.799967447916664</c:v>
                </c:pt>
                <c:pt idx="2382">
                  <c:v>37.766682942708336</c:v>
                </c:pt>
                <c:pt idx="2383">
                  <c:v>37.766682942708336</c:v>
                </c:pt>
                <c:pt idx="2384">
                  <c:v>37.766682942708336</c:v>
                </c:pt>
                <c:pt idx="2385">
                  <c:v>37.766682942708336</c:v>
                </c:pt>
                <c:pt idx="2386">
                  <c:v>37.766682942708336</c:v>
                </c:pt>
                <c:pt idx="2387">
                  <c:v>37.766682942708336</c:v>
                </c:pt>
                <c:pt idx="2388">
                  <c:v>37.700032552083336</c:v>
                </c:pt>
                <c:pt idx="2389">
                  <c:v>37.700032552083336</c:v>
                </c:pt>
                <c:pt idx="2390">
                  <c:v>37.666666666666664</c:v>
                </c:pt>
                <c:pt idx="2391">
                  <c:v>37.666666666666664</c:v>
                </c:pt>
                <c:pt idx="2392">
                  <c:v>37.60009765625</c:v>
                </c:pt>
                <c:pt idx="2393">
                  <c:v>37.566731770833336</c:v>
                </c:pt>
                <c:pt idx="2394">
                  <c:v>37.566731770833336</c:v>
                </c:pt>
                <c:pt idx="2395">
                  <c:v>37.566731770833336</c:v>
                </c:pt>
                <c:pt idx="2396">
                  <c:v>37.5</c:v>
                </c:pt>
                <c:pt idx="2397">
                  <c:v>37.5</c:v>
                </c:pt>
                <c:pt idx="2398">
                  <c:v>37.466634114583336</c:v>
                </c:pt>
                <c:pt idx="2399">
                  <c:v>37.5</c:v>
                </c:pt>
                <c:pt idx="2400">
                  <c:v>37.433268229166664</c:v>
                </c:pt>
                <c:pt idx="2401">
                  <c:v>37.5</c:v>
                </c:pt>
                <c:pt idx="2402">
                  <c:v>37.466634114583336</c:v>
                </c:pt>
                <c:pt idx="2403">
                  <c:v>37.466634114583336</c:v>
                </c:pt>
                <c:pt idx="2404">
                  <c:v>37.399983723958336</c:v>
                </c:pt>
                <c:pt idx="2405">
                  <c:v>37.399983723958336</c:v>
                </c:pt>
                <c:pt idx="2406">
                  <c:v>37.400065104166664</c:v>
                </c:pt>
                <c:pt idx="2407">
                  <c:v>37.399983723958336</c:v>
                </c:pt>
                <c:pt idx="2408">
                  <c:v>37.36669921875</c:v>
                </c:pt>
                <c:pt idx="2409">
                  <c:v>37.366617838541664</c:v>
                </c:pt>
                <c:pt idx="2410">
                  <c:v>37.300048828125</c:v>
                </c:pt>
                <c:pt idx="2411">
                  <c:v>37.333333333333336</c:v>
                </c:pt>
                <c:pt idx="2412">
                  <c:v>37.300048828125</c:v>
                </c:pt>
                <c:pt idx="2413">
                  <c:v>37.299967447916664</c:v>
                </c:pt>
                <c:pt idx="2414">
                  <c:v>37.300048828125</c:v>
                </c:pt>
                <c:pt idx="2415">
                  <c:v>37.299967447916664</c:v>
                </c:pt>
                <c:pt idx="2416">
                  <c:v>37.166748046875</c:v>
                </c:pt>
                <c:pt idx="2417">
                  <c:v>37.200032552083336</c:v>
                </c:pt>
                <c:pt idx="2418">
                  <c:v>37.200032552083336</c:v>
                </c:pt>
                <c:pt idx="2419">
                  <c:v>37.166666666666664</c:v>
                </c:pt>
                <c:pt idx="2420">
                  <c:v>37.133382161458336</c:v>
                </c:pt>
                <c:pt idx="2421">
                  <c:v>37.133382161458336</c:v>
                </c:pt>
                <c:pt idx="2422">
                  <c:v>37.066731770833336</c:v>
                </c:pt>
                <c:pt idx="2423">
                  <c:v>37.166748046875</c:v>
                </c:pt>
                <c:pt idx="2424">
                  <c:v>37.066731770833336</c:v>
                </c:pt>
                <c:pt idx="2425">
                  <c:v>37.100016276041664</c:v>
                </c:pt>
                <c:pt idx="2426">
                  <c:v>37.033365885416664</c:v>
                </c:pt>
                <c:pt idx="2427">
                  <c:v>37.000081380208336</c:v>
                </c:pt>
                <c:pt idx="2428">
                  <c:v>37.000081380208336</c:v>
                </c:pt>
                <c:pt idx="2429">
                  <c:v>37.100016276041664</c:v>
                </c:pt>
                <c:pt idx="2430">
                  <c:v>37.133382161458336</c:v>
                </c:pt>
                <c:pt idx="2431">
                  <c:v>37.133382161458336</c:v>
                </c:pt>
                <c:pt idx="2432">
                  <c:v>37.033284505208336</c:v>
                </c:pt>
                <c:pt idx="2433">
                  <c:v>37.033284505208336</c:v>
                </c:pt>
                <c:pt idx="2434">
                  <c:v>37.033284505208336</c:v>
                </c:pt>
                <c:pt idx="2435">
                  <c:v>37</c:v>
                </c:pt>
                <c:pt idx="2436">
                  <c:v>36.966715494791664</c:v>
                </c:pt>
                <c:pt idx="2437">
                  <c:v>37</c:v>
                </c:pt>
                <c:pt idx="2438">
                  <c:v>36.933349609375</c:v>
                </c:pt>
                <c:pt idx="2439">
                  <c:v>36.900065104166664</c:v>
                </c:pt>
                <c:pt idx="2440">
                  <c:v>36.900065104166664</c:v>
                </c:pt>
                <c:pt idx="2441">
                  <c:v>36.900065104166664</c:v>
                </c:pt>
                <c:pt idx="2442">
                  <c:v>36.933349609375</c:v>
                </c:pt>
                <c:pt idx="2443">
                  <c:v>36.833414713541664</c:v>
                </c:pt>
                <c:pt idx="2444">
                  <c:v>36.833414713541664</c:v>
                </c:pt>
                <c:pt idx="2445">
                  <c:v>36.833414713541664</c:v>
                </c:pt>
                <c:pt idx="2446">
                  <c:v>36.866780598958336</c:v>
                </c:pt>
                <c:pt idx="2447">
                  <c:v>36.833414713541664</c:v>
                </c:pt>
                <c:pt idx="2448">
                  <c:v>36.800048828125</c:v>
                </c:pt>
                <c:pt idx="2449">
                  <c:v>36.733479817708336</c:v>
                </c:pt>
                <c:pt idx="2450">
                  <c:v>36.766764322916664</c:v>
                </c:pt>
                <c:pt idx="2451">
                  <c:v>36.733479817708336</c:v>
                </c:pt>
                <c:pt idx="2452">
                  <c:v>36.700113932291664</c:v>
                </c:pt>
                <c:pt idx="2453">
                  <c:v>36.666748046875</c:v>
                </c:pt>
                <c:pt idx="2454">
                  <c:v>36.633463541666664</c:v>
                </c:pt>
                <c:pt idx="2455">
                  <c:v>36.633463541666664</c:v>
                </c:pt>
                <c:pt idx="2456">
                  <c:v>36.60009765625</c:v>
                </c:pt>
                <c:pt idx="2457">
                  <c:v>36.60009765625</c:v>
                </c:pt>
                <c:pt idx="2458">
                  <c:v>36.566731770833336</c:v>
                </c:pt>
                <c:pt idx="2459">
                  <c:v>36.633382161458336</c:v>
                </c:pt>
                <c:pt idx="2460">
                  <c:v>36.60009765625</c:v>
                </c:pt>
                <c:pt idx="2461">
                  <c:v>36.566731770833336</c:v>
                </c:pt>
                <c:pt idx="2462">
                  <c:v>36.533365885416664</c:v>
                </c:pt>
                <c:pt idx="2463">
                  <c:v>36.533365885416664</c:v>
                </c:pt>
                <c:pt idx="2464">
                  <c:v>36.533365885416664</c:v>
                </c:pt>
                <c:pt idx="2465">
                  <c:v>36.466715494791664</c:v>
                </c:pt>
                <c:pt idx="2466">
                  <c:v>36.500081380208336</c:v>
                </c:pt>
                <c:pt idx="2467">
                  <c:v>36.500081380208336</c:v>
                </c:pt>
                <c:pt idx="2468">
                  <c:v>36.433349609375</c:v>
                </c:pt>
                <c:pt idx="2469">
                  <c:v>36.466796875</c:v>
                </c:pt>
                <c:pt idx="2470">
                  <c:v>36.433430989583336</c:v>
                </c:pt>
                <c:pt idx="2471">
                  <c:v>36.466715494791664</c:v>
                </c:pt>
                <c:pt idx="2472">
                  <c:v>36.433430989583336</c:v>
                </c:pt>
                <c:pt idx="2473">
                  <c:v>36.399983723958336</c:v>
                </c:pt>
                <c:pt idx="2474">
                  <c:v>36.400065104166664</c:v>
                </c:pt>
                <c:pt idx="2475">
                  <c:v>36.366617838541664</c:v>
                </c:pt>
                <c:pt idx="2476">
                  <c:v>36.366617838541664</c:v>
                </c:pt>
                <c:pt idx="2477">
                  <c:v>36.2666015625</c:v>
                </c:pt>
                <c:pt idx="2478">
                  <c:v>36.2666015625</c:v>
                </c:pt>
                <c:pt idx="2479">
                  <c:v>36.299967447916664</c:v>
                </c:pt>
                <c:pt idx="2480">
                  <c:v>36.2666015625</c:v>
                </c:pt>
                <c:pt idx="2481">
                  <c:v>36.233235677083336</c:v>
                </c:pt>
                <c:pt idx="2482">
                  <c:v>36.233235677083336</c:v>
                </c:pt>
                <c:pt idx="2483">
                  <c:v>36.333414713541664</c:v>
                </c:pt>
                <c:pt idx="2484">
                  <c:v>36.299967447916664</c:v>
                </c:pt>
                <c:pt idx="2485">
                  <c:v>36.266764322916664</c:v>
                </c:pt>
                <c:pt idx="2486">
                  <c:v>36.2666015625</c:v>
                </c:pt>
                <c:pt idx="2487">
                  <c:v>36.266764322916664</c:v>
                </c:pt>
                <c:pt idx="2488">
                  <c:v>36.233317057291664</c:v>
                </c:pt>
                <c:pt idx="2489">
                  <c:v>36.200032552083336</c:v>
                </c:pt>
                <c:pt idx="2490">
                  <c:v>36.200032552083336</c:v>
                </c:pt>
                <c:pt idx="2491">
                  <c:v>36.200032552083336</c:v>
                </c:pt>
                <c:pt idx="2492">
                  <c:v>36.200032552083336</c:v>
                </c:pt>
                <c:pt idx="2493">
                  <c:v>36.166748046875</c:v>
                </c:pt>
                <c:pt idx="2494">
                  <c:v>36.166748046875</c:v>
                </c:pt>
                <c:pt idx="2495">
                  <c:v>36.099934895833336</c:v>
                </c:pt>
                <c:pt idx="2496">
                  <c:v>36.099934895833336</c:v>
                </c:pt>
                <c:pt idx="2497">
                  <c:v>36.066650390625</c:v>
                </c:pt>
                <c:pt idx="2498">
                  <c:v>36.066650390625</c:v>
                </c:pt>
                <c:pt idx="2499">
                  <c:v>36.033284505208336</c:v>
                </c:pt>
                <c:pt idx="2500">
                  <c:v>36.066650390625</c:v>
                </c:pt>
                <c:pt idx="2501">
                  <c:v>35.999918619791664</c:v>
                </c:pt>
                <c:pt idx="2502">
                  <c:v>35.966552734375</c:v>
                </c:pt>
                <c:pt idx="2503">
                  <c:v>35.933268229166664</c:v>
                </c:pt>
                <c:pt idx="2504">
                  <c:v>35.933268229166664</c:v>
                </c:pt>
                <c:pt idx="2505">
                  <c:v>35.89990234375</c:v>
                </c:pt>
                <c:pt idx="2506">
                  <c:v>35.89990234375</c:v>
                </c:pt>
                <c:pt idx="2507">
                  <c:v>35.833251953125</c:v>
                </c:pt>
                <c:pt idx="2508">
                  <c:v>35.866536458333336</c:v>
                </c:pt>
                <c:pt idx="2509">
                  <c:v>35.89990234375</c:v>
                </c:pt>
                <c:pt idx="2510">
                  <c:v>35.866536458333336</c:v>
                </c:pt>
                <c:pt idx="2511">
                  <c:v>35.866536458333336</c:v>
                </c:pt>
                <c:pt idx="2512">
                  <c:v>35.833170572916664</c:v>
                </c:pt>
                <c:pt idx="2513">
                  <c:v>35.966634114583336</c:v>
                </c:pt>
                <c:pt idx="2514">
                  <c:v>35.933268229166664</c:v>
                </c:pt>
                <c:pt idx="2515">
                  <c:v>35.933268229166664</c:v>
                </c:pt>
                <c:pt idx="2516">
                  <c:v>35.933268229166664</c:v>
                </c:pt>
                <c:pt idx="2517">
                  <c:v>35.966634114583336</c:v>
                </c:pt>
                <c:pt idx="2518">
                  <c:v>35.933268229166664</c:v>
                </c:pt>
                <c:pt idx="2519">
                  <c:v>35.89990234375</c:v>
                </c:pt>
                <c:pt idx="2520">
                  <c:v>35.799886067708336</c:v>
                </c:pt>
                <c:pt idx="2521">
                  <c:v>35.7666015625</c:v>
                </c:pt>
                <c:pt idx="2522">
                  <c:v>35.733235677083336</c:v>
                </c:pt>
                <c:pt idx="2523">
                  <c:v>35.733235677083336</c:v>
                </c:pt>
                <c:pt idx="2524">
                  <c:v>35.7666015625</c:v>
                </c:pt>
                <c:pt idx="2525">
                  <c:v>35.733235677083336</c:v>
                </c:pt>
                <c:pt idx="2526">
                  <c:v>35.699951171875</c:v>
                </c:pt>
                <c:pt idx="2527">
                  <c:v>35.699951171875</c:v>
                </c:pt>
                <c:pt idx="2528">
                  <c:v>35.699951171875</c:v>
                </c:pt>
                <c:pt idx="2529">
                  <c:v>35.63330078125</c:v>
                </c:pt>
                <c:pt idx="2530">
                  <c:v>35.666666666666664</c:v>
                </c:pt>
                <c:pt idx="2531">
                  <c:v>35.599934895833336</c:v>
                </c:pt>
                <c:pt idx="2532">
                  <c:v>35.566650390625</c:v>
                </c:pt>
                <c:pt idx="2533">
                  <c:v>35.599934895833336</c:v>
                </c:pt>
                <c:pt idx="2534">
                  <c:v>35.599934895833336</c:v>
                </c:pt>
                <c:pt idx="2535">
                  <c:v>35.566569010416664</c:v>
                </c:pt>
                <c:pt idx="2536">
                  <c:v>35.566650390625</c:v>
                </c:pt>
                <c:pt idx="2537">
                  <c:v>35.533284505208336</c:v>
                </c:pt>
                <c:pt idx="2538">
                  <c:v>35.599934895833336</c:v>
                </c:pt>
                <c:pt idx="2539">
                  <c:v>35.566650390625</c:v>
                </c:pt>
                <c:pt idx="2540">
                  <c:v>35.566650390625</c:v>
                </c:pt>
                <c:pt idx="2541">
                  <c:v>35.566650390625</c:v>
                </c:pt>
                <c:pt idx="2542">
                  <c:v>35.533365885416664</c:v>
                </c:pt>
                <c:pt idx="2543">
                  <c:v>35.5</c:v>
                </c:pt>
                <c:pt idx="2544">
                  <c:v>35.499918619791664</c:v>
                </c:pt>
                <c:pt idx="2545">
                  <c:v>35.466634114583336</c:v>
                </c:pt>
                <c:pt idx="2546">
                  <c:v>35.499918619791664</c:v>
                </c:pt>
                <c:pt idx="2547">
                  <c:v>35.499918619791664</c:v>
                </c:pt>
                <c:pt idx="2548">
                  <c:v>35.466634114583336</c:v>
                </c:pt>
                <c:pt idx="2549">
                  <c:v>35.433349609375</c:v>
                </c:pt>
                <c:pt idx="2550">
                  <c:v>35.36669921875</c:v>
                </c:pt>
                <c:pt idx="2551">
                  <c:v>35.366617838541664</c:v>
                </c:pt>
                <c:pt idx="2552">
                  <c:v>35.333251953125</c:v>
                </c:pt>
                <c:pt idx="2553">
                  <c:v>35.333333333333336</c:v>
                </c:pt>
                <c:pt idx="2554">
                  <c:v>35.333333333333336</c:v>
                </c:pt>
                <c:pt idx="2555">
                  <c:v>35.333251953125</c:v>
                </c:pt>
                <c:pt idx="2556">
                  <c:v>35.299967447916664</c:v>
                </c:pt>
                <c:pt idx="2557">
                  <c:v>35.2666015625</c:v>
                </c:pt>
                <c:pt idx="2558">
                  <c:v>35.233235677083336</c:v>
                </c:pt>
                <c:pt idx="2559">
                  <c:v>35.2666015625</c:v>
                </c:pt>
                <c:pt idx="2560">
                  <c:v>35.233235677083336</c:v>
                </c:pt>
                <c:pt idx="2561">
                  <c:v>35.233235677083336</c:v>
                </c:pt>
                <c:pt idx="2562">
                  <c:v>35.2666015625</c:v>
                </c:pt>
                <c:pt idx="2563">
                  <c:v>35.199869791666664</c:v>
                </c:pt>
                <c:pt idx="2564">
                  <c:v>35.166585286458336</c:v>
                </c:pt>
                <c:pt idx="2565">
                  <c:v>35.199869791666664</c:v>
                </c:pt>
                <c:pt idx="2566">
                  <c:v>35.166585286458336</c:v>
                </c:pt>
                <c:pt idx="2567">
                  <c:v>35.199869791666664</c:v>
                </c:pt>
                <c:pt idx="2568">
                  <c:v>35.13330078125</c:v>
                </c:pt>
                <c:pt idx="2569">
                  <c:v>35.13330078125</c:v>
                </c:pt>
                <c:pt idx="2570">
                  <c:v>35.13330078125</c:v>
                </c:pt>
                <c:pt idx="2571">
                  <c:v>35.13330078125</c:v>
                </c:pt>
                <c:pt idx="2572">
                  <c:v>35.100016276041664</c:v>
                </c:pt>
                <c:pt idx="2573">
                  <c:v>35.13330078125</c:v>
                </c:pt>
                <c:pt idx="2574">
                  <c:v>35.166585286458336</c:v>
                </c:pt>
                <c:pt idx="2575">
                  <c:v>35.13330078125</c:v>
                </c:pt>
                <c:pt idx="2576">
                  <c:v>35.100016276041664</c:v>
                </c:pt>
                <c:pt idx="2577">
                  <c:v>35.099934895833336</c:v>
                </c:pt>
                <c:pt idx="2578">
                  <c:v>35.066650390625</c:v>
                </c:pt>
                <c:pt idx="2579">
                  <c:v>35.066650390625</c:v>
                </c:pt>
                <c:pt idx="2580">
                  <c:v>35.066650390625</c:v>
                </c:pt>
                <c:pt idx="2581">
                  <c:v>35.033284505208336</c:v>
                </c:pt>
                <c:pt idx="2582">
                  <c:v>35</c:v>
                </c:pt>
                <c:pt idx="2583">
                  <c:v>35</c:v>
                </c:pt>
                <c:pt idx="2584">
                  <c:v>35</c:v>
                </c:pt>
                <c:pt idx="2585">
                  <c:v>34.966634114583336</c:v>
                </c:pt>
                <c:pt idx="2586">
                  <c:v>34.89990234375</c:v>
                </c:pt>
                <c:pt idx="2587">
                  <c:v>34.89990234375</c:v>
                </c:pt>
                <c:pt idx="2588">
                  <c:v>34.866617838541664</c:v>
                </c:pt>
                <c:pt idx="2589">
                  <c:v>34.89990234375</c:v>
                </c:pt>
                <c:pt idx="2590">
                  <c:v>34.866617838541664</c:v>
                </c:pt>
                <c:pt idx="2591">
                  <c:v>34.89990234375</c:v>
                </c:pt>
                <c:pt idx="2592">
                  <c:v>34.89990234375</c:v>
                </c:pt>
                <c:pt idx="2593">
                  <c:v>34.933268229166664</c:v>
                </c:pt>
                <c:pt idx="2594">
                  <c:v>34.89990234375</c:v>
                </c:pt>
                <c:pt idx="2595">
                  <c:v>34.89990234375</c:v>
                </c:pt>
                <c:pt idx="2596">
                  <c:v>34.866536458333336</c:v>
                </c:pt>
                <c:pt idx="2597">
                  <c:v>34.833251953125</c:v>
                </c:pt>
                <c:pt idx="2598">
                  <c:v>34.7666015625</c:v>
                </c:pt>
                <c:pt idx="2599">
                  <c:v>34.733235677083336</c:v>
                </c:pt>
                <c:pt idx="2600">
                  <c:v>34.733235677083336</c:v>
                </c:pt>
                <c:pt idx="2601">
                  <c:v>34.733235677083336</c:v>
                </c:pt>
                <c:pt idx="2602">
                  <c:v>34.733235677083336</c:v>
                </c:pt>
                <c:pt idx="2603">
                  <c:v>34.733235677083336</c:v>
                </c:pt>
                <c:pt idx="2604">
                  <c:v>34.7666015625</c:v>
                </c:pt>
                <c:pt idx="2605">
                  <c:v>34.7666015625</c:v>
                </c:pt>
                <c:pt idx="2606">
                  <c:v>34.7666015625</c:v>
                </c:pt>
                <c:pt idx="2607">
                  <c:v>34.733317057291664</c:v>
                </c:pt>
                <c:pt idx="2608">
                  <c:v>34.7666015625</c:v>
                </c:pt>
                <c:pt idx="2609">
                  <c:v>34.733317057291664</c:v>
                </c:pt>
                <c:pt idx="2610">
                  <c:v>34.699951171875</c:v>
                </c:pt>
                <c:pt idx="2611">
                  <c:v>34.699951171875</c:v>
                </c:pt>
                <c:pt idx="2612">
                  <c:v>34.699951171875</c:v>
                </c:pt>
                <c:pt idx="2613">
                  <c:v>34.699951171875</c:v>
                </c:pt>
                <c:pt idx="2614">
                  <c:v>34.633382161458336</c:v>
                </c:pt>
                <c:pt idx="2615">
                  <c:v>34.600016276041664</c:v>
                </c:pt>
                <c:pt idx="2616">
                  <c:v>34.63330078125</c:v>
                </c:pt>
                <c:pt idx="2617">
                  <c:v>34.566650390625</c:v>
                </c:pt>
                <c:pt idx="2618">
                  <c:v>34.599934895833336</c:v>
                </c:pt>
                <c:pt idx="2619">
                  <c:v>34.599934895833336</c:v>
                </c:pt>
                <c:pt idx="2620">
                  <c:v>34.566650390625</c:v>
                </c:pt>
                <c:pt idx="2621">
                  <c:v>34.566650390625</c:v>
                </c:pt>
                <c:pt idx="2622">
                  <c:v>34.566650390625</c:v>
                </c:pt>
                <c:pt idx="2623">
                  <c:v>34.566650390625</c:v>
                </c:pt>
                <c:pt idx="2624">
                  <c:v>34.5</c:v>
                </c:pt>
                <c:pt idx="2625">
                  <c:v>34.5</c:v>
                </c:pt>
                <c:pt idx="2626">
                  <c:v>34.5</c:v>
                </c:pt>
                <c:pt idx="2627">
                  <c:v>34.5</c:v>
                </c:pt>
                <c:pt idx="2628">
                  <c:v>34.466715494791664</c:v>
                </c:pt>
                <c:pt idx="2629">
                  <c:v>34.466715494791664</c:v>
                </c:pt>
                <c:pt idx="2630">
                  <c:v>34.433349609375</c:v>
                </c:pt>
                <c:pt idx="2631">
                  <c:v>34.466715494791664</c:v>
                </c:pt>
                <c:pt idx="2632">
                  <c:v>34.433349609375</c:v>
                </c:pt>
                <c:pt idx="2633">
                  <c:v>34.433349609375</c:v>
                </c:pt>
                <c:pt idx="2634">
                  <c:v>34.433349609375</c:v>
                </c:pt>
                <c:pt idx="2635">
                  <c:v>34.466715494791664</c:v>
                </c:pt>
                <c:pt idx="2636">
                  <c:v>34.433349609375</c:v>
                </c:pt>
                <c:pt idx="2637">
                  <c:v>34.433349609375</c:v>
                </c:pt>
                <c:pt idx="2638">
                  <c:v>34.399983723958336</c:v>
                </c:pt>
                <c:pt idx="2639">
                  <c:v>34.399983723958336</c:v>
                </c:pt>
                <c:pt idx="2640">
                  <c:v>34.399983723958336</c:v>
                </c:pt>
                <c:pt idx="2641">
                  <c:v>34.399983723958336</c:v>
                </c:pt>
                <c:pt idx="2642">
                  <c:v>34.366617838541664</c:v>
                </c:pt>
                <c:pt idx="2643">
                  <c:v>34.366617838541664</c:v>
                </c:pt>
                <c:pt idx="2644">
                  <c:v>34.333333333333336</c:v>
                </c:pt>
                <c:pt idx="2645">
                  <c:v>34.366617838541664</c:v>
                </c:pt>
                <c:pt idx="2646">
                  <c:v>34.2333984375</c:v>
                </c:pt>
                <c:pt idx="2647">
                  <c:v>34.233317057291664</c:v>
                </c:pt>
                <c:pt idx="2648">
                  <c:v>34.233317057291664</c:v>
                </c:pt>
                <c:pt idx="2649">
                  <c:v>34.233317057291664</c:v>
                </c:pt>
                <c:pt idx="2650">
                  <c:v>34.233317057291664</c:v>
                </c:pt>
                <c:pt idx="2651">
                  <c:v>34.233317057291664</c:v>
                </c:pt>
                <c:pt idx="2652">
                  <c:v>34.233317057291664</c:v>
                </c:pt>
                <c:pt idx="2653">
                  <c:v>34.233317057291664</c:v>
                </c:pt>
                <c:pt idx="2654">
                  <c:v>34.233317057291664</c:v>
                </c:pt>
                <c:pt idx="2655">
                  <c:v>34.166666666666664</c:v>
                </c:pt>
                <c:pt idx="2656">
                  <c:v>34.166666666666664</c:v>
                </c:pt>
                <c:pt idx="2657">
                  <c:v>34.166666666666664</c:v>
                </c:pt>
                <c:pt idx="2658">
                  <c:v>34.200032552083336</c:v>
                </c:pt>
                <c:pt idx="2659">
                  <c:v>34.133382161458336</c:v>
                </c:pt>
                <c:pt idx="2660">
                  <c:v>34.133382161458336</c:v>
                </c:pt>
                <c:pt idx="2661">
                  <c:v>34.133382161458336</c:v>
                </c:pt>
                <c:pt idx="2662">
                  <c:v>34.133382161458336</c:v>
                </c:pt>
                <c:pt idx="2663">
                  <c:v>34.133382161458336</c:v>
                </c:pt>
                <c:pt idx="2664">
                  <c:v>34.066731770833336</c:v>
                </c:pt>
                <c:pt idx="2665">
                  <c:v>34.066731770833336</c:v>
                </c:pt>
                <c:pt idx="2666">
                  <c:v>34.066731770833336</c:v>
                </c:pt>
                <c:pt idx="2667">
                  <c:v>34.066731770833336</c:v>
                </c:pt>
                <c:pt idx="2668">
                  <c:v>34.033365885416664</c:v>
                </c:pt>
                <c:pt idx="2669">
                  <c:v>34.033365885416664</c:v>
                </c:pt>
                <c:pt idx="2670">
                  <c:v>34.033365885416664</c:v>
                </c:pt>
                <c:pt idx="2671">
                  <c:v>34.100016276041664</c:v>
                </c:pt>
                <c:pt idx="2672">
                  <c:v>34.100016276041664</c:v>
                </c:pt>
                <c:pt idx="2673">
                  <c:v>34.066731770833336</c:v>
                </c:pt>
                <c:pt idx="2674">
                  <c:v>34.033365885416664</c:v>
                </c:pt>
                <c:pt idx="2675">
                  <c:v>34</c:v>
                </c:pt>
                <c:pt idx="2676">
                  <c:v>34</c:v>
                </c:pt>
                <c:pt idx="2677">
                  <c:v>34</c:v>
                </c:pt>
                <c:pt idx="2678">
                  <c:v>34</c:v>
                </c:pt>
                <c:pt idx="2679">
                  <c:v>33.966634114583336</c:v>
                </c:pt>
                <c:pt idx="2680">
                  <c:v>33.966634114583336</c:v>
                </c:pt>
                <c:pt idx="2681">
                  <c:v>33.933268229166664</c:v>
                </c:pt>
                <c:pt idx="2682">
                  <c:v>33.966715494791664</c:v>
                </c:pt>
                <c:pt idx="2683">
                  <c:v>33.899983723958336</c:v>
                </c:pt>
                <c:pt idx="2684">
                  <c:v>33.866617838541664</c:v>
                </c:pt>
                <c:pt idx="2685">
                  <c:v>33.833251953125</c:v>
                </c:pt>
                <c:pt idx="2686">
                  <c:v>33.833251953125</c:v>
                </c:pt>
                <c:pt idx="2687">
                  <c:v>33.833251953125</c:v>
                </c:pt>
                <c:pt idx="2688">
                  <c:v>33.833251953125</c:v>
                </c:pt>
                <c:pt idx="2689">
                  <c:v>33.86669921875</c:v>
                </c:pt>
                <c:pt idx="2690">
                  <c:v>33.899983723958336</c:v>
                </c:pt>
                <c:pt idx="2691">
                  <c:v>33.899983723958336</c:v>
                </c:pt>
                <c:pt idx="2692">
                  <c:v>33.900065104166664</c:v>
                </c:pt>
                <c:pt idx="2693">
                  <c:v>33.833333333333336</c:v>
                </c:pt>
                <c:pt idx="2694">
                  <c:v>33.899983723958336</c:v>
                </c:pt>
                <c:pt idx="2695">
                  <c:v>33.866617838541664</c:v>
                </c:pt>
                <c:pt idx="2696">
                  <c:v>33.833251953125</c:v>
                </c:pt>
                <c:pt idx="2697">
                  <c:v>33.799967447916664</c:v>
                </c:pt>
                <c:pt idx="2698">
                  <c:v>33.766682942708336</c:v>
                </c:pt>
                <c:pt idx="2699">
                  <c:v>33.799967447916664</c:v>
                </c:pt>
                <c:pt idx="2700">
                  <c:v>33.799967447916664</c:v>
                </c:pt>
                <c:pt idx="2701">
                  <c:v>33.7333984375</c:v>
                </c:pt>
                <c:pt idx="2702">
                  <c:v>33.700032552083336</c:v>
                </c:pt>
                <c:pt idx="2703">
                  <c:v>33.733317057291664</c:v>
                </c:pt>
                <c:pt idx="2704">
                  <c:v>33.700032552083336</c:v>
                </c:pt>
                <c:pt idx="2705">
                  <c:v>33.700032552083336</c:v>
                </c:pt>
                <c:pt idx="2706">
                  <c:v>33.666585286458336</c:v>
                </c:pt>
                <c:pt idx="2707">
                  <c:v>33.63330078125</c:v>
                </c:pt>
                <c:pt idx="2708">
                  <c:v>33.600016276041664</c:v>
                </c:pt>
                <c:pt idx="2709">
                  <c:v>33.600016276041664</c:v>
                </c:pt>
                <c:pt idx="2710">
                  <c:v>33.600016276041664</c:v>
                </c:pt>
                <c:pt idx="2711">
                  <c:v>33.63330078125</c:v>
                </c:pt>
                <c:pt idx="2712">
                  <c:v>33.63330078125</c:v>
                </c:pt>
                <c:pt idx="2713">
                  <c:v>33.600016276041664</c:v>
                </c:pt>
                <c:pt idx="2714">
                  <c:v>33.600016276041664</c:v>
                </c:pt>
                <c:pt idx="2715">
                  <c:v>33.566731770833336</c:v>
                </c:pt>
                <c:pt idx="2716">
                  <c:v>33.600016276041664</c:v>
                </c:pt>
                <c:pt idx="2717">
                  <c:v>33.533365885416664</c:v>
                </c:pt>
                <c:pt idx="2718">
                  <c:v>33.566650390625</c:v>
                </c:pt>
                <c:pt idx="2719">
                  <c:v>33.566650390625</c:v>
                </c:pt>
                <c:pt idx="2720">
                  <c:v>33.566650390625</c:v>
                </c:pt>
                <c:pt idx="2721">
                  <c:v>33.566650390625</c:v>
                </c:pt>
                <c:pt idx="2722">
                  <c:v>33.566650390625</c:v>
                </c:pt>
                <c:pt idx="2723">
                  <c:v>33.533365885416664</c:v>
                </c:pt>
                <c:pt idx="2724">
                  <c:v>33.533365885416664</c:v>
                </c:pt>
                <c:pt idx="2725">
                  <c:v>33.533365885416664</c:v>
                </c:pt>
                <c:pt idx="2726">
                  <c:v>33.533365885416664</c:v>
                </c:pt>
                <c:pt idx="2727">
                  <c:v>33.533365885416664</c:v>
                </c:pt>
                <c:pt idx="2728">
                  <c:v>33.500081380208336</c:v>
                </c:pt>
                <c:pt idx="2729">
                  <c:v>33.533365885416664</c:v>
                </c:pt>
                <c:pt idx="2730">
                  <c:v>33.533365885416664</c:v>
                </c:pt>
                <c:pt idx="2731">
                  <c:v>33.5</c:v>
                </c:pt>
                <c:pt idx="2732">
                  <c:v>33.466634114583336</c:v>
                </c:pt>
                <c:pt idx="2733">
                  <c:v>33.466634114583336</c:v>
                </c:pt>
                <c:pt idx="2734">
                  <c:v>33.433349609375</c:v>
                </c:pt>
                <c:pt idx="2735">
                  <c:v>33.433349609375</c:v>
                </c:pt>
                <c:pt idx="2736">
                  <c:v>33.400065104166664</c:v>
                </c:pt>
                <c:pt idx="2737">
                  <c:v>33.300048828125</c:v>
                </c:pt>
                <c:pt idx="2738">
                  <c:v>33.333414713541664</c:v>
                </c:pt>
                <c:pt idx="2739">
                  <c:v>33.333414713541664</c:v>
                </c:pt>
                <c:pt idx="2740">
                  <c:v>33.300130208333336</c:v>
                </c:pt>
                <c:pt idx="2741">
                  <c:v>33.266764322916664</c:v>
                </c:pt>
                <c:pt idx="2742">
                  <c:v>33.266764322916664</c:v>
                </c:pt>
                <c:pt idx="2743">
                  <c:v>33.300130208333336</c:v>
                </c:pt>
                <c:pt idx="2744">
                  <c:v>33.333414713541664</c:v>
                </c:pt>
                <c:pt idx="2745">
                  <c:v>33.300130208333336</c:v>
                </c:pt>
                <c:pt idx="2746">
                  <c:v>33.300130208333336</c:v>
                </c:pt>
                <c:pt idx="2747">
                  <c:v>33.300130208333336</c:v>
                </c:pt>
                <c:pt idx="2748">
                  <c:v>33.266764322916664</c:v>
                </c:pt>
                <c:pt idx="2749">
                  <c:v>33.266764322916664</c:v>
                </c:pt>
                <c:pt idx="2750">
                  <c:v>33.266764322916664</c:v>
                </c:pt>
                <c:pt idx="2751">
                  <c:v>33.266764322916664</c:v>
                </c:pt>
                <c:pt idx="2752">
                  <c:v>33.200032552083336</c:v>
                </c:pt>
                <c:pt idx="2753">
                  <c:v>33.2333984375</c:v>
                </c:pt>
                <c:pt idx="2754">
                  <c:v>33.200032552083336</c:v>
                </c:pt>
                <c:pt idx="2755">
                  <c:v>33.200032552083336</c:v>
                </c:pt>
                <c:pt idx="2756">
                  <c:v>33.200032552083336</c:v>
                </c:pt>
                <c:pt idx="2757">
                  <c:v>33.200032552083336</c:v>
                </c:pt>
                <c:pt idx="2758">
                  <c:v>33.200032552083336</c:v>
                </c:pt>
                <c:pt idx="2759">
                  <c:v>33.200032552083336</c:v>
                </c:pt>
                <c:pt idx="2760">
                  <c:v>33.166666666666664</c:v>
                </c:pt>
                <c:pt idx="2761">
                  <c:v>33.099934895833336</c:v>
                </c:pt>
                <c:pt idx="2762">
                  <c:v>33.099934895833336</c:v>
                </c:pt>
                <c:pt idx="2763">
                  <c:v>33.066650390625</c:v>
                </c:pt>
                <c:pt idx="2764">
                  <c:v>33.066650390625</c:v>
                </c:pt>
                <c:pt idx="2765">
                  <c:v>33.066650390625</c:v>
                </c:pt>
                <c:pt idx="2766">
                  <c:v>33.100016276041664</c:v>
                </c:pt>
                <c:pt idx="2767">
                  <c:v>33.200032552083336</c:v>
                </c:pt>
                <c:pt idx="2768">
                  <c:v>33.166748046875</c:v>
                </c:pt>
                <c:pt idx="2769">
                  <c:v>33.166748046875</c:v>
                </c:pt>
                <c:pt idx="2770">
                  <c:v>33.133382161458336</c:v>
                </c:pt>
                <c:pt idx="2771">
                  <c:v>33.100016276041664</c:v>
                </c:pt>
                <c:pt idx="2772">
                  <c:v>33.100016276041664</c:v>
                </c:pt>
                <c:pt idx="2773">
                  <c:v>33.10009765625</c:v>
                </c:pt>
                <c:pt idx="2774">
                  <c:v>33.10009765625</c:v>
                </c:pt>
                <c:pt idx="2775">
                  <c:v>33.133382161458336</c:v>
                </c:pt>
                <c:pt idx="2776">
                  <c:v>33.100016276041664</c:v>
                </c:pt>
                <c:pt idx="2777">
                  <c:v>33.10009765625</c:v>
                </c:pt>
                <c:pt idx="2778">
                  <c:v>33.066731770833336</c:v>
                </c:pt>
                <c:pt idx="2779">
                  <c:v>33.033284505208336</c:v>
                </c:pt>
                <c:pt idx="2780">
                  <c:v>32.999918619791664</c:v>
                </c:pt>
                <c:pt idx="2781">
                  <c:v>33</c:v>
                </c:pt>
                <c:pt idx="2782">
                  <c:v>32.966634114583336</c:v>
                </c:pt>
                <c:pt idx="2783">
                  <c:v>33</c:v>
                </c:pt>
                <c:pt idx="2784">
                  <c:v>32.933268229166664</c:v>
                </c:pt>
                <c:pt idx="2785">
                  <c:v>32.933268229166664</c:v>
                </c:pt>
                <c:pt idx="2786">
                  <c:v>32.89990234375</c:v>
                </c:pt>
                <c:pt idx="2787">
                  <c:v>32.866536458333336</c:v>
                </c:pt>
                <c:pt idx="2788">
                  <c:v>32.866536458333336</c:v>
                </c:pt>
                <c:pt idx="2789">
                  <c:v>32.89990234375</c:v>
                </c:pt>
                <c:pt idx="2790">
                  <c:v>32.833170572916664</c:v>
                </c:pt>
                <c:pt idx="2791">
                  <c:v>32.866536458333336</c:v>
                </c:pt>
                <c:pt idx="2792">
                  <c:v>32.866536458333336</c:v>
                </c:pt>
                <c:pt idx="2793">
                  <c:v>32.866536458333336</c:v>
                </c:pt>
                <c:pt idx="2794">
                  <c:v>32.833170572916664</c:v>
                </c:pt>
                <c:pt idx="2795">
                  <c:v>32.866536458333336</c:v>
                </c:pt>
                <c:pt idx="2796">
                  <c:v>32.833170572916664</c:v>
                </c:pt>
                <c:pt idx="2797">
                  <c:v>32.833170572916664</c:v>
                </c:pt>
                <c:pt idx="2798">
                  <c:v>32.866536458333336</c:v>
                </c:pt>
                <c:pt idx="2799">
                  <c:v>32.89990234375</c:v>
                </c:pt>
                <c:pt idx="2800">
                  <c:v>32.866536458333336</c:v>
                </c:pt>
                <c:pt idx="2801">
                  <c:v>32.866536458333336</c:v>
                </c:pt>
                <c:pt idx="2802">
                  <c:v>32.866536458333336</c:v>
                </c:pt>
                <c:pt idx="2803">
                  <c:v>32.866536458333336</c:v>
                </c:pt>
                <c:pt idx="2804">
                  <c:v>32.799886067708336</c:v>
                </c:pt>
                <c:pt idx="2805">
                  <c:v>32.799886067708336</c:v>
                </c:pt>
                <c:pt idx="2806">
                  <c:v>32.766520182291664</c:v>
                </c:pt>
                <c:pt idx="2807">
                  <c:v>32.733154296875</c:v>
                </c:pt>
                <c:pt idx="2808">
                  <c:v>32.766520182291664</c:v>
                </c:pt>
                <c:pt idx="2809">
                  <c:v>32.733235677083336</c:v>
                </c:pt>
                <c:pt idx="2810">
                  <c:v>32.699869791666664</c:v>
                </c:pt>
                <c:pt idx="2811">
                  <c:v>32.699869791666664</c:v>
                </c:pt>
                <c:pt idx="2812">
                  <c:v>32.699869791666664</c:v>
                </c:pt>
                <c:pt idx="2813">
                  <c:v>32.699869791666664</c:v>
                </c:pt>
                <c:pt idx="2814">
                  <c:v>32.666585286458336</c:v>
                </c:pt>
                <c:pt idx="2815">
                  <c:v>32.66650390625</c:v>
                </c:pt>
                <c:pt idx="2816">
                  <c:v>32.666585286458336</c:v>
                </c:pt>
                <c:pt idx="2817">
                  <c:v>32.666585286458336</c:v>
                </c:pt>
                <c:pt idx="2818">
                  <c:v>32.666585286458336</c:v>
                </c:pt>
                <c:pt idx="2819">
                  <c:v>32.599934895833336</c:v>
                </c:pt>
                <c:pt idx="2820">
                  <c:v>32.633219401041664</c:v>
                </c:pt>
                <c:pt idx="2821">
                  <c:v>32.633219401041664</c:v>
                </c:pt>
                <c:pt idx="2822">
                  <c:v>32.599934895833336</c:v>
                </c:pt>
                <c:pt idx="2823">
                  <c:v>32.599934895833336</c:v>
                </c:pt>
                <c:pt idx="2824">
                  <c:v>32.599934895833336</c:v>
                </c:pt>
                <c:pt idx="2825">
                  <c:v>32.633219401041664</c:v>
                </c:pt>
                <c:pt idx="2826">
                  <c:v>32.599934895833336</c:v>
                </c:pt>
                <c:pt idx="2827">
                  <c:v>32.566569010416664</c:v>
                </c:pt>
                <c:pt idx="2828">
                  <c:v>32.466634114583336</c:v>
                </c:pt>
                <c:pt idx="2829">
                  <c:v>32.499918619791664</c:v>
                </c:pt>
                <c:pt idx="2830">
                  <c:v>32.466634114583336</c:v>
                </c:pt>
                <c:pt idx="2831">
                  <c:v>32.466634114583336</c:v>
                </c:pt>
                <c:pt idx="2832">
                  <c:v>32.466634114583336</c:v>
                </c:pt>
                <c:pt idx="2833">
                  <c:v>32.499918619791664</c:v>
                </c:pt>
                <c:pt idx="2834">
                  <c:v>32.533203125</c:v>
                </c:pt>
                <c:pt idx="2835">
                  <c:v>32.566569010416664</c:v>
                </c:pt>
                <c:pt idx="2836">
                  <c:v>32.499918619791664</c:v>
                </c:pt>
                <c:pt idx="2837">
                  <c:v>32.499918619791664</c:v>
                </c:pt>
                <c:pt idx="2838">
                  <c:v>32.499918619791664</c:v>
                </c:pt>
                <c:pt idx="2839">
                  <c:v>32.533284505208336</c:v>
                </c:pt>
                <c:pt idx="2840">
                  <c:v>32.533284505208336</c:v>
                </c:pt>
                <c:pt idx="2841">
                  <c:v>32.533284505208336</c:v>
                </c:pt>
                <c:pt idx="2842">
                  <c:v>32.533284505208336</c:v>
                </c:pt>
                <c:pt idx="2843">
                  <c:v>32.533284505208336</c:v>
                </c:pt>
                <c:pt idx="2844">
                  <c:v>32.533284505208336</c:v>
                </c:pt>
                <c:pt idx="2845">
                  <c:v>32.433268229166664</c:v>
                </c:pt>
                <c:pt idx="2846">
                  <c:v>32.433186848958336</c:v>
                </c:pt>
                <c:pt idx="2847">
                  <c:v>32.433186848958336</c:v>
                </c:pt>
                <c:pt idx="2848">
                  <c:v>32.433186848958336</c:v>
                </c:pt>
                <c:pt idx="2849">
                  <c:v>32.399820963541664</c:v>
                </c:pt>
                <c:pt idx="2850">
                  <c:v>32.433186848958336</c:v>
                </c:pt>
                <c:pt idx="2851">
                  <c:v>32.366536458333336</c:v>
                </c:pt>
                <c:pt idx="2852">
                  <c:v>32.366536458333336</c:v>
                </c:pt>
                <c:pt idx="2853">
                  <c:v>32.333251953125</c:v>
                </c:pt>
                <c:pt idx="2854">
                  <c:v>32.366536458333336</c:v>
                </c:pt>
                <c:pt idx="2855">
                  <c:v>32.333251953125</c:v>
                </c:pt>
                <c:pt idx="2856">
                  <c:v>32.333251953125</c:v>
                </c:pt>
                <c:pt idx="2857">
                  <c:v>32.333251953125</c:v>
                </c:pt>
                <c:pt idx="2858">
                  <c:v>32.333251953125</c:v>
                </c:pt>
                <c:pt idx="2859">
                  <c:v>32.333251953125</c:v>
                </c:pt>
                <c:pt idx="2860">
                  <c:v>32.333251953125</c:v>
                </c:pt>
                <c:pt idx="2861">
                  <c:v>32.366617838541664</c:v>
                </c:pt>
                <c:pt idx="2862">
                  <c:v>32.333251953125</c:v>
                </c:pt>
                <c:pt idx="2863">
                  <c:v>32.333251953125</c:v>
                </c:pt>
                <c:pt idx="2864">
                  <c:v>32.333251953125</c:v>
                </c:pt>
                <c:pt idx="2865">
                  <c:v>32.299886067708336</c:v>
                </c:pt>
                <c:pt idx="2866">
                  <c:v>32.333251953125</c:v>
                </c:pt>
                <c:pt idx="2867">
                  <c:v>32.333251953125</c:v>
                </c:pt>
                <c:pt idx="2868">
                  <c:v>32.299886067708336</c:v>
                </c:pt>
                <c:pt idx="2869">
                  <c:v>32.2666015625</c:v>
                </c:pt>
                <c:pt idx="2870">
                  <c:v>32.233317057291664</c:v>
                </c:pt>
                <c:pt idx="2871">
                  <c:v>32.233317057291664</c:v>
                </c:pt>
                <c:pt idx="2872">
                  <c:v>32.233317057291664</c:v>
                </c:pt>
                <c:pt idx="2873">
                  <c:v>32.199951171875</c:v>
                </c:pt>
                <c:pt idx="2874">
                  <c:v>32.233317057291664</c:v>
                </c:pt>
                <c:pt idx="2875">
                  <c:v>32.199951171875</c:v>
                </c:pt>
                <c:pt idx="2876">
                  <c:v>32.033203125</c:v>
                </c:pt>
                <c:pt idx="2877">
                  <c:v>32.066569010416664</c:v>
                </c:pt>
                <c:pt idx="2878">
                  <c:v>32.033203125</c:v>
                </c:pt>
                <c:pt idx="2879">
                  <c:v>32.033203125</c:v>
                </c:pt>
                <c:pt idx="2880">
                  <c:v>32.066569010416664</c:v>
                </c:pt>
                <c:pt idx="2881">
                  <c:v>32.066569010416664</c:v>
                </c:pt>
                <c:pt idx="2882">
                  <c:v>32.13330078125</c:v>
                </c:pt>
                <c:pt idx="2883">
                  <c:v>32.13330078125</c:v>
                </c:pt>
                <c:pt idx="2884">
                  <c:v>32.099934895833336</c:v>
                </c:pt>
                <c:pt idx="2885">
                  <c:v>32.13330078125</c:v>
                </c:pt>
                <c:pt idx="2886">
                  <c:v>32.099934895833336</c:v>
                </c:pt>
                <c:pt idx="2887">
                  <c:v>32.100016276041664</c:v>
                </c:pt>
                <c:pt idx="2888">
                  <c:v>32.066650390625</c:v>
                </c:pt>
                <c:pt idx="2889">
                  <c:v>32.033284505208336</c:v>
                </c:pt>
                <c:pt idx="2890">
                  <c:v>32.033284505208336</c:v>
                </c:pt>
                <c:pt idx="2891">
                  <c:v>32.033284505208336</c:v>
                </c:pt>
                <c:pt idx="2892">
                  <c:v>32</c:v>
                </c:pt>
                <c:pt idx="2893">
                  <c:v>31.999918619791668</c:v>
                </c:pt>
                <c:pt idx="2894">
                  <c:v>32.166585286458336</c:v>
                </c:pt>
                <c:pt idx="2895">
                  <c:v>32.099934895833336</c:v>
                </c:pt>
                <c:pt idx="2896">
                  <c:v>32.13330078125</c:v>
                </c:pt>
                <c:pt idx="2897">
                  <c:v>32.066650390625</c:v>
                </c:pt>
                <c:pt idx="2898">
                  <c:v>32.100016276041664</c:v>
                </c:pt>
                <c:pt idx="2899">
                  <c:v>32.13330078125</c:v>
                </c:pt>
                <c:pt idx="2900">
                  <c:v>31.966634114583332</c:v>
                </c:pt>
                <c:pt idx="2901">
                  <c:v>31.933349609375</c:v>
                </c:pt>
                <c:pt idx="2902">
                  <c:v>31.933349609375</c:v>
                </c:pt>
                <c:pt idx="2903">
                  <c:v>31.933349609375</c:v>
                </c:pt>
                <c:pt idx="2904">
                  <c:v>31.933349609375</c:v>
                </c:pt>
                <c:pt idx="2905">
                  <c:v>31.933349609375</c:v>
                </c:pt>
                <c:pt idx="2906">
                  <c:v>32.033365885416664</c:v>
                </c:pt>
                <c:pt idx="2907">
                  <c:v>32</c:v>
                </c:pt>
                <c:pt idx="2908">
                  <c:v>31.966634114583332</c:v>
                </c:pt>
                <c:pt idx="2909">
                  <c:v>31.966634114583332</c:v>
                </c:pt>
                <c:pt idx="2910">
                  <c:v>31.966634114583332</c:v>
                </c:pt>
                <c:pt idx="2911">
                  <c:v>31.933268229166668</c:v>
                </c:pt>
                <c:pt idx="2912">
                  <c:v>31.966634114583332</c:v>
                </c:pt>
                <c:pt idx="2913">
                  <c:v>31.899983723958332</c:v>
                </c:pt>
                <c:pt idx="2914">
                  <c:v>31.89990234375</c:v>
                </c:pt>
                <c:pt idx="2915">
                  <c:v>31.933268229166668</c:v>
                </c:pt>
                <c:pt idx="2916">
                  <c:v>31.899983723958332</c:v>
                </c:pt>
                <c:pt idx="2917">
                  <c:v>31.899983723958332</c:v>
                </c:pt>
                <c:pt idx="2918">
                  <c:v>31.966634114583332</c:v>
                </c:pt>
                <c:pt idx="2919">
                  <c:v>31.899983723958332</c:v>
                </c:pt>
                <c:pt idx="2920">
                  <c:v>31.866617838541668</c:v>
                </c:pt>
                <c:pt idx="2921">
                  <c:v>31.899983723958332</c:v>
                </c:pt>
                <c:pt idx="2922">
                  <c:v>31.899983723958332</c:v>
                </c:pt>
                <c:pt idx="2923">
                  <c:v>31.899983723958332</c:v>
                </c:pt>
                <c:pt idx="2924">
                  <c:v>31.833251953125</c:v>
                </c:pt>
                <c:pt idx="2925">
                  <c:v>31.7666015625</c:v>
                </c:pt>
                <c:pt idx="2926">
                  <c:v>31.799967447916668</c:v>
                </c:pt>
                <c:pt idx="2927">
                  <c:v>31.7666015625</c:v>
                </c:pt>
                <c:pt idx="2928">
                  <c:v>31.7666015625</c:v>
                </c:pt>
                <c:pt idx="2929">
                  <c:v>31.866617838541668</c:v>
                </c:pt>
                <c:pt idx="2930">
                  <c:v>31.833251953125</c:v>
                </c:pt>
                <c:pt idx="2931">
                  <c:v>31.833251953125</c:v>
                </c:pt>
                <c:pt idx="2932">
                  <c:v>31.833251953125</c:v>
                </c:pt>
                <c:pt idx="2933">
                  <c:v>31.833251953125</c:v>
                </c:pt>
                <c:pt idx="2934">
                  <c:v>31.799967447916668</c:v>
                </c:pt>
                <c:pt idx="2935">
                  <c:v>31.799967447916668</c:v>
                </c:pt>
                <c:pt idx="2936">
                  <c:v>31.833333333333332</c:v>
                </c:pt>
                <c:pt idx="2937">
                  <c:v>31.799967447916668</c:v>
                </c:pt>
                <c:pt idx="2938">
                  <c:v>31.799967447916668</c:v>
                </c:pt>
                <c:pt idx="2939">
                  <c:v>31.799967447916668</c:v>
                </c:pt>
                <c:pt idx="2940">
                  <c:v>31.833333333333332</c:v>
                </c:pt>
                <c:pt idx="2941">
                  <c:v>31.7666015625</c:v>
                </c:pt>
                <c:pt idx="2942">
                  <c:v>31.7666015625</c:v>
                </c:pt>
                <c:pt idx="2943">
                  <c:v>31.733235677083332</c:v>
                </c:pt>
                <c:pt idx="2944">
                  <c:v>31.733235677083332</c:v>
                </c:pt>
                <c:pt idx="2945">
                  <c:v>31.733235677083332</c:v>
                </c:pt>
                <c:pt idx="2946">
                  <c:v>31.733235677083332</c:v>
                </c:pt>
                <c:pt idx="2947">
                  <c:v>31.699951171875</c:v>
                </c:pt>
                <c:pt idx="2948">
                  <c:v>31.666666666666668</c:v>
                </c:pt>
                <c:pt idx="2949">
                  <c:v>31.599934895833332</c:v>
                </c:pt>
                <c:pt idx="2950">
                  <c:v>31.63330078125</c:v>
                </c:pt>
                <c:pt idx="2951">
                  <c:v>31.599934895833332</c:v>
                </c:pt>
                <c:pt idx="2952">
                  <c:v>31.63330078125</c:v>
                </c:pt>
                <c:pt idx="2953">
                  <c:v>31.599934895833332</c:v>
                </c:pt>
                <c:pt idx="2954">
                  <c:v>31.566569010416668</c:v>
                </c:pt>
                <c:pt idx="2955">
                  <c:v>31.633219401041668</c:v>
                </c:pt>
                <c:pt idx="2956">
                  <c:v>31.633219401041668</c:v>
                </c:pt>
                <c:pt idx="2957">
                  <c:v>31.633219401041668</c:v>
                </c:pt>
                <c:pt idx="2958">
                  <c:v>31.599934895833332</c:v>
                </c:pt>
                <c:pt idx="2959">
                  <c:v>31.599934895833332</c:v>
                </c:pt>
                <c:pt idx="2960">
                  <c:v>31.633219401041668</c:v>
                </c:pt>
                <c:pt idx="2961">
                  <c:v>31.633219401041668</c:v>
                </c:pt>
                <c:pt idx="2962">
                  <c:v>31.633219401041668</c:v>
                </c:pt>
                <c:pt idx="2963">
                  <c:v>31.599934895833332</c:v>
                </c:pt>
                <c:pt idx="2964">
                  <c:v>31.599853515625</c:v>
                </c:pt>
                <c:pt idx="2965">
                  <c:v>31.566569010416668</c:v>
                </c:pt>
                <c:pt idx="2966">
                  <c:v>31.566569010416668</c:v>
                </c:pt>
                <c:pt idx="2967">
                  <c:v>31.566569010416668</c:v>
                </c:pt>
                <c:pt idx="2968">
                  <c:v>31.533284505208332</c:v>
                </c:pt>
                <c:pt idx="2969">
                  <c:v>31.533284505208332</c:v>
                </c:pt>
                <c:pt idx="2970">
                  <c:v>31.566569010416668</c:v>
                </c:pt>
                <c:pt idx="2971">
                  <c:v>31.533284505208332</c:v>
                </c:pt>
                <c:pt idx="2972">
                  <c:v>31.5</c:v>
                </c:pt>
                <c:pt idx="2973">
                  <c:v>31.5</c:v>
                </c:pt>
                <c:pt idx="2974">
                  <c:v>31.5</c:v>
                </c:pt>
                <c:pt idx="2975">
                  <c:v>31.5</c:v>
                </c:pt>
                <c:pt idx="2976">
                  <c:v>31.433268229166668</c:v>
                </c:pt>
                <c:pt idx="2977">
                  <c:v>31.533284505208332</c:v>
                </c:pt>
                <c:pt idx="2978">
                  <c:v>31.566650390625</c:v>
                </c:pt>
                <c:pt idx="2979">
                  <c:v>31.499918619791668</c:v>
                </c:pt>
                <c:pt idx="2980">
                  <c:v>31.533284505208332</c:v>
                </c:pt>
                <c:pt idx="2981">
                  <c:v>31.499918619791668</c:v>
                </c:pt>
                <c:pt idx="2982">
                  <c:v>31.499918619791668</c:v>
                </c:pt>
                <c:pt idx="2983">
                  <c:v>31.533284505208332</c:v>
                </c:pt>
                <c:pt idx="2984">
                  <c:v>31.466634114583332</c:v>
                </c:pt>
                <c:pt idx="2985">
                  <c:v>31.39990234375</c:v>
                </c:pt>
                <c:pt idx="2986">
                  <c:v>31.39990234375</c:v>
                </c:pt>
                <c:pt idx="2987">
                  <c:v>31.39990234375</c:v>
                </c:pt>
                <c:pt idx="2988">
                  <c:v>31.433268229166668</c:v>
                </c:pt>
                <c:pt idx="2989">
                  <c:v>31.366617838541668</c:v>
                </c:pt>
                <c:pt idx="2990">
                  <c:v>31.399983723958332</c:v>
                </c:pt>
                <c:pt idx="2991">
                  <c:v>31.366617838541668</c:v>
                </c:pt>
                <c:pt idx="2992">
                  <c:v>31.399983723958332</c:v>
                </c:pt>
                <c:pt idx="2993">
                  <c:v>31.399983723958332</c:v>
                </c:pt>
                <c:pt idx="2994">
                  <c:v>31.36669921875</c:v>
                </c:pt>
                <c:pt idx="2995">
                  <c:v>31.366617838541668</c:v>
                </c:pt>
                <c:pt idx="2996">
                  <c:v>31.333333333333332</c:v>
                </c:pt>
                <c:pt idx="2997">
                  <c:v>31.366617838541668</c:v>
                </c:pt>
                <c:pt idx="2998">
                  <c:v>31.366617838541668</c:v>
                </c:pt>
                <c:pt idx="2999">
                  <c:v>31.333333333333332</c:v>
                </c:pt>
                <c:pt idx="3000">
                  <c:v>31.366617838541668</c:v>
                </c:pt>
                <c:pt idx="3001">
                  <c:v>31.366617838541668</c:v>
                </c:pt>
                <c:pt idx="3002">
                  <c:v>31.333333333333332</c:v>
                </c:pt>
                <c:pt idx="3003">
                  <c:v>31.36669921875</c:v>
                </c:pt>
                <c:pt idx="3004">
                  <c:v>31.36669921875</c:v>
                </c:pt>
                <c:pt idx="3005">
                  <c:v>31.333333333333332</c:v>
                </c:pt>
                <c:pt idx="3006">
                  <c:v>31.36669921875</c:v>
                </c:pt>
                <c:pt idx="3007">
                  <c:v>31.299967447916668</c:v>
                </c:pt>
                <c:pt idx="3008">
                  <c:v>31.36669921875</c:v>
                </c:pt>
                <c:pt idx="3009">
                  <c:v>31.2666015625</c:v>
                </c:pt>
                <c:pt idx="3010">
                  <c:v>31.2666015625</c:v>
                </c:pt>
                <c:pt idx="3011">
                  <c:v>31.2666015625</c:v>
                </c:pt>
                <c:pt idx="3012">
                  <c:v>31.2666015625</c:v>
                </c:pt>
                <c:pt idx="3013">
                  <c:v>31.233317057291668</c:v>
                </c:pt>
                <c:pt idx="3014">
                  <c:v>31.2666015625</c:v>
                </c:pt>
                <c:pt idx="3015">
                  <c:v>31.266682942708332</c:v>
                </c:pt>
                <c:pt idx="3016">
                  <c:v>31.233317057291668</c:v>
                </c:pt>
                <c:pt idx="3017">
                  <c:v>31.233317057291668</c:v>
                </c:pt>
                <c:pt idx="3018">
                  <c:v>31.199951171875</c:v>
                </c:pt>
                <c:pt idx="3019">
                  <c:v>31.233317057291668</c:v>
                </c:pt>
                <c:pt idx="3020">
                  <c:v>31.233317057291668</c:v>
                </c:pt>
                <c:pt idx="3021">
                  <c:v>31.233317057291668</c:v>
                </c:pt>
                <c:pt idx="3022">
                  <c:v>31.233317057291668</c:v>
                </c:pt>
                <c:pt idx="3023">
                  <c:v>31.233317057291668</c:v>
                </c:pt>
                <c:pt idx="3024">
                  <c:v>31.199951171875</c:v>
                </c:pt>
                <c:pt idx="3025">
                  <c:v>31.233317057291668</c:v>
                </c:pt>
                <c:pt idx="3026">
                  <c:v>31.166585286458332</c:v>
                </c:pt>
                <c:pt idx="3027">
                  <c:v>31.166585286458332</c:v>
                </c:pt>
                <c:pt idx="3028">
                  <c:v>31.166585286458332</c:v>
                </c:pt>
                <c:pt idx="3029">
                  <c:v>31.199951171875</c:v>
                </c:pt>
                <c:pt idx="3030">
                  <c:v>31.199951171875</c:v>
                </c:pt>
                <c:pt idx="3031">
                  <c:v>31.199951171875</c:v>
                </c:pt>
                <c:pt idx="3032">
                  <c:v>31.200032552083332</c:v>
                </c:pt>
                <c:pt idx="3033">
                  <c:v>31.199951171875</c:v>
                </c:pt>
                <c:pt idx="3034">
                  <c:v>31.199951171875</c:v>
                </c:pt>
                <c:pt idx="3035">
                  <c:v>31.199951171875</c:v>
                </c:pt>
                <c:pt idx="3036">
                  <c:v>31.166585286458332</c:v>
                </c:pt>
                <c:pt idx="3037">
                  <c:v>31.13330078125</c:v>
                </c:pt>
                <c:pt idx="3038">
                  <c:v>31.099934895833332</c:v>
                </c:pt>
                <c:pt idx="3039">
                  <c:v>31.13330078125</c:v>
                </c:pt>
                <c:pt idx="3040">
                  <c:v>31.13330078125</c:v>
                </c:pt>
                <c:pt idx="3041">
                  <c:v>31.100016276041668</c:v>
                </c:pt>
                <c:pt idx="3042">
                  <c:v>31.100016276041668</c:v>
                </c:pt>
                <c:pt idx="3043">
                  <c:v>31.066650390625</c:v>
                </c:pt>
                <c:pt idx="3044">
                  <c:v>31.13330078125</c:v>
                </c:pt>
                <c:pt idx="3045">
                  <c:v>30.966552734375</c:v>
                </c:pt>
                <c:pt idx="3046">
                  <c:v>30.966552734375</c:v>
                </c:pt>
                <c:pt idx="3047">
                  <c:v>31.066650390625</c:v>
                </c:pt>
                <c:pt idx="3048">
                  <c:v>30.966552734375</c:v>
                </c:pt>
                <c:pt idx="3049">
                  <c:v>30.966552734375</c:v>
                </c:pt>
                <c:pt idx="3050">
                  <c:v>30.999918619791668</c:v>
                </c:pt>
                <c:pt idx="3051">
                  <c:v>31.066650390625</c:v>
                </c:pt>
                <c:pt idx="3052">
                  <c:v>31.033284505208332</c:v>
                </c:pt>
                <c:pt idx="3053">
                  <c:v>31.033284505208332</c:v>
                </c:pt>
                <c:pt idx="3054">
                  <c:v>31.066650390625</c:v>
                </c:pt>
                <c:pt idx="3055">
                  <c:v>31.033284505208332</c:v>
                </c:pt>
                <c:pt idx="3056">
                  <c:v>31</c:v>
                </c:pt>
                <c:pt idx="3057">
                  <c:v>31</c:v>
                </c:pt>
                <c:pt idx="3058">
                  <c:v>30.966634114583332</c:v>
                </c:pt>
                <c:pt idx="3059">
                  <c:v>31</c:v>
                </c:pt>
                <c:pt idx="3060">
                  <c:v>31.033365885416668</c:v>
                </c:pt>
                <c:pt idx="3061">
                  <c:v>31</c:v>
                </c:pt>
                <c:pt idx="3062">
                  <c:v>31</c:v>
                </c:pt>
                <c:pt idx="3063">
                  <c:v>31</c:v>
                </c:pt>
                <c:pt idx="3064">
                  <c:v>31</c:v>
                </c:pt>
                <c:pt idx="3065">
                  <c:v>31</c:v>
                </c:pt>
                <c:pt idx="3066">
                  <c:v>31</c:v>
                </c:pt>
                <c:pt idx="3067">
                  <c:v>31</c:v>
                </c:pt>
                <c:pt idx="3068">
                  <c:v>30.966634114583332</c:v>
                </c:pt>
                <c:pt idx="3069">
                  <c:v>31</c:v>
                </c:pt>
                <c:pt idx="3070">
                  <c:v>30.933268229166668</c:v>
                </c:pt>
                <c:pt idx="3071">
                  <c:v>30.966634114583332</c:v>
                </c:pt>
                <c:pt idx="3072">
                  <c:v>30.933268229166668</c:v>
                </c:pt>
                <c:pt idx="3073">
                  <c:v>30.933268229166668</c:v>
                </c:pt>
                <c:pt idx="3074">
                  <c:v>30.933268229166668</c:v>
                </c:pt>
                <c:pt idx="3075">
                  <c:v>30.933268229166668</c:v>
                </c:pt>
                <c:pt idx="3076">
                  <c:v>30.933268229166668</c:v>
                </c:pt>
                <c:pt idx="3077">
                  <c:v>30.933268229166668</c:v>
                </c:pt>
                <c:pt idx="3078">
                  <c:v>30.866617838541668</c:v>
                </c:pt>
                <c:pt idx="3079">
                  <c:v>30.933268229166668</c:v>
                </c:pt>
                <c:pt idx="3080">
                  <c:v>30.899983723958332</c:v>
                </c:pt>
                <c:pt idx="3081">
                  <c:v>30.89990234375</c:v>
                </c:pt>
                <c:pt idx="3082">
                  <c:v>30.933268229166668</c:v>
                </c:pt>
                <c:pt idx="3083">
                  <c:v>30.866617838541668</c:v>
                </c:pt>
                <c:pt idx="3084">
                  <c:v>30.866617838541668</c:v>
                </c:pt>
                <c:pt idx="3085">
                  <c:v>30.89990234375</c:v>
                </c:pt>
                <c:pt idx="3086">
                  <c:v>30.866617838541668</c:v>
                </c:pt>
                <c:pt idx="3087">
                  <c:v>30.799967447916668</c:v>
                </c:pt>
                <c:pt idx="3088">
                  <c:v>30.833333333333332</c:v>
                </c:pt>
                <c:pt idx="3089">
                  <c:v>30.833333333333332</c:v>
                </c:pt>
                <c:pt idx="3090">
                  <c:v>30.799967447916668</c:v>
                </c:pt>
                <c:pt idx="3091">
                  <c:v>30.833333333333332</c:v>
                </c:pt>
                <c:pt idx="3092">
                  <c:v>30.833333333333332</c:v>
                </c:pt>
                <c:pt idx="3093">
                  <c:v>30.833333333333332</c:v>
                </c:pt>
                <c:pt idx="3094">
                  <c:v>30.833333333333332</c:v>
                </c:pt>
                <c:pt idx="3095">
                  <c:v>30.799967447916668</c:v>
                </c:pt>
                <c:pt idx="3096">
                  <c:v>30.800048828125</c:v>
                </c:pt>
                <c:pt idx="3097">
                  <c:v>30.733317057291668</c:v>
                </c:pt>
                <c:pt idx="3098">
                  <c:v>30.833333333333332</c:v>
                </c:pt>
                <c:pt idx="3099">
                  <c:v>30.766682942708332</c:v>
                </c:pt>
                <c:pt idx="3100">
                  <c:v>30.766682942708332</c:v>
                </c:pt>
                <c:pt idx="3101">
                  <c:v>30.733317057291668</c:v>
                </c:pt>
                <c:pt idx="3102">
                  <c:v>30.766682942708332</c:v>
                </c:pt>
                <c:pt idx="3103">
                  <c:v>30.766682942708332</c:v>
                </c:pt>
                <c:pt idx="3104">
                  <c:v>30.766682942708332</c:v>
                </c:pt>
                <c:pt idx="3105">
                  <c:v>30.699951171875</c:v>
                </c:pt>
                <c:pt idx="3106">
                  <c:v>30.733235677083332</c:v>
                </c:pt>
                <c:pt idx="3107">
                  <c:v>30.733235677083332</c:v>
                </c:pt>
                <c:pt idx="3108">
                  <c:v>30.733235677083332</c:v>
                </c:pt>
                <c:pt idx="3109">
                  <c:v>30.699951171875</c:v>
                </c:pt>
                <c:pt idx="3110">
                  <c:v>30.699951171875</c:v>
                </c:pt>
                <c:pt idx="3111">
                  <c:v>30.699951171875</c:v>
                </c:pt>
                <c:pt idx="3112">
                  <c:v>30.699951171875</c:v>
                </c:pt>
                <c:pt idx="3113">
                  <c:v>30.699951171875</c:v>
                </c:pt>
                <c:pt idx="3114">
                  <c:v>30.666666666666668</c:v>
                </c:pt>
                <c:pt idx="3115">
                  <c:v>30.699951171875</c:v>
                </c:pt>
                <c:pt idx="3116">
                  <c:v>30.699951171875</c:v>
                </c:pt>
                <c:pt idx="3117">
                  <c:v>30.733235677083332</c:v>
                </c:pt>
                <c:pt idx="3118">
                  <c:v>30.699951171875</c:v>
                </c:pt>
                <c:pt idx="3119">
                  <c:v>30.699951171875</c:v>
                </c:pt>
                <c:pt idx="3120">
                  <c:v>30.699951171875</c:v>
                </c:pt>
                <c:pt idx="3121">
                  <c:v>30.666666666666668</c:v>
                </c:pt>
                <c:pt idx="3122">
                  <c:v>30.633382161458332</c:v>
                </c:pt>
                <c:pt idx="3123">
                  <c:v>30.600016276041668</c:v>
                </c:pt>
                <c:pt idx="3124">
                  <c:v>30.633382161458332</c:v>
                </c:pt>
                <c:pt idx="3125">
                  <c:v>30.600016276041668</c:v>
                </c:pt>
                <c:pt idx="3126">
                  <c:v>30.600016276041668</c:v>
                </c:pt>
                <c:pt idx="3127">
                  <c:v>30.633382161458332</c:v>
                </c:pt>
                <c:pt idx="3128">
                  <c:v>30.600016276041668</c:v>
                </c:pt>
                <c:pt idx="3129">
                  <c:v>30.600016276041668</c:v>
                </c:pt>
                <c:pt idx="3130">
                  <c:v>30.63330078125</c:v>
                </c:pt>
                <c:pt idx="3131">
                  <c:v>30.63330078125</c:v>
                </c:pt>
                <c:pt idx="3132">
                  <c:v>30.600016276041668</c:v>
                </c:pt>
                <c:pt idx="3133">
                  <c:v>30.600016276041668</c:v>
                </c:pt>
                <c:pt idx="3134">
                  <c:v>30.600016276041668</c:v>
                </c:pt>
                <c:pt idx="3135">
                  <c:v>30.600016276041668</c:v>
                </c:pt>
                <c:pt idx="3136">
                  <c:v>30.566650390625</c:v>
                </c:pt>
                <c:pt idx="3137">
                  <c:v>30.566650390625</c:v>
                </c:pt>
                <c:pt idx="3138">
                  <c:v>30.566650390625</c:v>
                </c:pt>
                <c:pt idx="3139">
                  <c:v>30.566650390625</c:v>
                </c:pt>
                <c:pt idx="3140">
                  <c:v>30.566650390625</c:v>
                </c:pt>
                <c:pt idx="3141">
                  <c:v>30.533284505208332</c:v>
                </c:pt>
                <c:pt idx="3142">
                  <c:v>30.566650390625</c:v>
                </c:pt>
                <c:pt idx="3143">
                  <c:v>30.566650390625</c:v>
                </c:pt>
                <c:pt idx="3144">
                  <c:v>30.533284505208332</c:v>
                </c:pt>
                <c:pt idx="3145">
                  <c:v>30.533284505208332</c:v>
                </c:pt>
                <c:pt idx="3146">
                  <c:v>30.5</c:v>
                </c:pt>
                <c:pt idx="3147">
                  <c:v>30.466634114583332</c:v>
                </c:pt>
                <c:pt idx="3148">
                  <c:v>30.466634114583332</c:v>
                </c:pt>
                <c:pt idx="3149">
                  <c:v>30.466634114583332</c:v>
                </c:pt>
                <c:pt idx="3150">
                  <c:v>30.466634114583332</c:v>
                </c:pt>
                <c:pt idx="3151">
                  <c:v>30.466634114583332</c:v>
                </c:pt>
                <c:pt idx="3152">
                  <c:v>30.433268229166668</c:v>
                </c:pt>
                <c:pt idx="3153">
                  <c:v>30.466634114583332</c:v>
                </c:pt>
                <c:pt idx="3154">
                  <c:v>30.433268229166668</c:v>
                </c:pt>
                <c:pt idx="3155">
                  <c:v>30.433268229166668</c:v>
                </c:pt>
                <c:pt idx="3156">
                  <c:v>30.466634114583332</c:v>
                </c:pt>
                <c:pt idx="3157">
                  <c:v>30.466634114583332</c:v>
                </c:pt>
                <c:pt idx="3158">
                  <c:v>30.433268229166668</c:v>
                </c:pt>
                <c:pt idx="3159">
                  <c:v>30.433349609375</c:v>
                </c:pt>
                <c:pt idx="3160">
                  <c:v>30.433349609375</c:v>
                </c:pt>
                <c:pt idx="3161">
                  <c:v>30.399983723958332</c:v>
                </c:pt>
                <c:pt idx="3162">
                  <c:v>30.399983723958332</c:v>
                </c:pt>
                <c:pt idx="3163">
                  <c:v>30.433349609375</c:v>
                </c:pt>
                <c:pt idx="3164">
                  <c:v>30.366617838541668</c:v>
                </c:pt>
                <c:pt idx="3165">
                  <c:v>30.366617838541668</c:v>
                </c:pt>
                <c:pt idx="3166">
                  <c:v>30.399983723958332</c:v>
                </c:pt>
                <c:pt idx="3167">
                  <c:v>30.399983723958332</c:v>
                </c:pt>
                <c:pt idx="3168">
                  <c:v>30.399983723958332</c:v>
                </c:pt>
                <c:pt idx="3169">
                  <c:v>30.399983723958332</c:v>
                </c:pt>
                <c:pt idx="3170">
                  <c:v>30.399983723958332</c:v>
                </c:pt>
                <c:pt idx="3171">
                  <c:v>30.36669921875</c:v>
                </c:pt>
                <c:pt idx="3172">
                  <c:v>30.333333333333332</c:v>
                </c:pt>
                <c:pt idx="3173">
                  <c:v>30.399983723958332</c:v>
                </c:pt>
                <c:pt idx="3174">
                  <c:v>30.36669921875</c:v>
                </c:pt>
                <c:pt idx="3175">
                  <c:v>30.36669921875</c:v>
                </c:pt>
                <c:pt idx="3176">
                  <c:v>30.36669921875</c:v>
                </c:pt>
                <c:pt idx="3177">
                  <c:v>30.36669921875</c:v>
                </c:pt>
                <c:pt idx="3178">
                  <c:v>30.366617838541668</c:v>
                </c:pt>
                <c:pt idx="3179">
                  <c:v>30.433349609375</c:v>
                </c:pt>
                <c:pt idx="3180">
                  <c:v>30.366617838541668</c:v>
                </c:pt>
                <c:pt idx="3181">
                  <c:v>30.399983723958332</c:v>
                </c:pt>
                <c:pt idx="3182">
                  <c:v>30.366617838541668</c:v>
                </c:pt>
                <c:pt idx="3183">
                  <c:v>30.433268229166668</c:v>
                </c:pt>
                <c:pt idx="3184">
                  <c:v>30.366617838541668</c:v>
                </c:pt>
                <c:pt idx="3185">
                  <c:v>30.366617838541668</c:v>
                </c:pt>
                <c:pt idx="3186">
                  <c:v>30.366617838541668</c:v>
                </c:pt>
                <c:pt idx="3187">
                  <c:v>30.366617838541668</c:v>
                </c:pt>
                <c:pt idx="3188">
                  <c:v>30.300048828125</c:v>
                </c:pt>
                <c:pt idx="3189">
                  <c:v>30.266682942708332</c:v>
                </c:pt>
                <c:pt idx="3190">
                  <c:v>30.233317057291668</c:v>
                </c:pt>
                <c:pt idx="3191">
                  <c:v>30.233317057291668</c:v>
                </c:pt>
                <c:pt idx="3192">
                  <c:v>30.233317057291668</c:v>
                </c:pt>
                <c:pt idx="3193">
                  <c:v>30.233317057291668</c:v>
                </c:pt>
                <c:pt idx="3194">
                  <c:v>30.233317057291668</c:v>
                </c:pt>
                <c:pt idx="3195">
                  <c:v>30.200032552083332</c:v>
                </c:pt>
                <c:pt idx="3196">
                  <c:v>30.233317057291668</c:v>
                </c:pt>
                <c:pt idx="3197">
                  <c:v>30.266682942708332</c:v>
                </c:pt>
                <c:pt idx="3198">
                  <c:v>30.233317057291668</c:v>
                </c:pt>
                <c:pt idx="3199">
                  <c:v>30.233317057291668</c:v>
                </c:pt>
                <c:pt idx="3200">
                  <c:v>30.2666015625</c:v>
                </c:pt>
                <c:pt idx="3201">
                  <c:v>30.233317057291668</c:v>
                </c:pt>
                <c:pt idx="3202">
                  <c:v>30.2666015625</c:v>
                </c:pt>
                <c:pt idx="3203">
                  <c:v>30.266682942708332</c:v>
                </c:pt>
                <c:pt idx="3204">
                  <c:v>30.233317057291668</c:v>
                </c:pt>
                <c:pt idx="3205">
                  <c:v>30.233317057291668</c:v>
                </c:pt>
                <c:pt idx="3206">
                  <c:v>30.199951171875</c:v>
                </c:pt>
                <c:pt idx="3207">
                  <c:v>30.2333984375</c:v>
                </c:pt>
                <c:pt idx="3208">
                  <c:v>30.13330078125</c:v>
                </c:pt>
                <c:pt idx="3209">
                  <c:v>30.166666666666668</c:v>
                </c:pt>
                <c:pt idx="3210">
                  <c:v>30.166666666666668</c:v>
                </c:pt>
                <c:pt idx="3211">
                  <c:v>30.13330078125</c:v>
                </c:pt>
                <c:pt idx="3212">
                  <c:v>30.166666666666668</c:v>
                </c:pt>
                <c:pt idx="3213">
                  <c:v>30.199951171875</c:v>
                </c:pt>
                <c:pt idx="3214">
                  <c:v>30.166585286458332</c:v>
                </c:pt>
                <c:pt idx="3215">
                  <c:v>30.166585286458332</c:v>
                </c:pt>
                <c:pt idx="3216">
                  <c:v>30.166585286458332</c:v>
                </c:pt>
                <c:pt idx="3217">
                  <c:v>30.166585286458332</c:v>
                </c:pt>
                <c:pt idx="3218">
                  <c:v>30.166585286458332</c:v>
                </c:pt>
                <c:pt idx="3219">
                  <c:v>30.166585286458332</c:v>
                </c:pt>
                <c:pt idx="3220">
                  <c:v>30.166585286458332</c:v>
                </c:pt>
                <c:pt idx="3221">
                  <c:v>30.166666666666668</c:v>
                </c:pt>
                <c:pt idx="3222">
                  <c:v>30.199951171875</c:v>
                </c:pt>
                <c:pt idx="3223">
                  <c:v>30.199951171875</c:v>
                </c:pt>
                <c:pt idx="3224">
                  <c:v>30.199951171875</c:v>
                </c:pt>
                <c:pt idx="3225">
                  <c:v>30.133382161458332</c:v>
                </c:pt>
                <c:pt idx="3226">
                  <c:v>30.066650390625</c:v>
                </c:pt>
                <c:pt idx="3227">
                  <c:v>30.100016276041668</c:v>
                </c:pt>
                <c:pt idx="3228">
                  <c:v>30.066650390625</c:v>
                </c:pt>
                <c:pt idx="3229">
                  <c:v>30.066650390625</c:v>
                </c:pt>
                <c:pt idx="3230">
                  <c:v>30.066650390625</c:v>
                </c:pt>
                <c:pt idx="3231">
                  <c:v>30.13330078125</c:v>
                </c:pt>
                <c:pt idx="3232">
                  <c:v>30.100016276041668</c:v>
                </c:pt>
                <c:pt idx="3233">
                  <c:v>30.166666666666668</c:v>
                </c:pt>
                <c:pt idx="3234">
                  <c:v>30.133382161458332</c:v>
                </c:pt>
                <c:pt idx="3235">
                  <c:v>30.133382161458332</c:v>
                </c:pt>
                <c:pt idx="3236">
                  <c:v>30.100016276041668</c:v>
                </c:pt>
                <c:pt idx="3237">
                  <c:v>30.033284505208332</c:v>
                </c:pt>
                <c:pt idx="3238">
                  <c:v>30.100016276041668</c:v>
                </c:pt>
                <c:pt idx="3239">
                  <c:v>30.100016276041668</c:v>
                </c:pt>
                <c:pt idx="3240">
                  <c:v>30.066650390625</c:v>
                </c:pt>
                <c:pt idx="3241">
                  <c:v>30.033284505208332</c:v>
                </c:pt>
                <c:pt idx="3242">
                  <c:v>30.066650390625</c:v>
                </c:pt>
                <c:pt idx="3243">
                  <c:v>30.100016276041668</c:v>
                </c:pt>
                <c:pt idx="3244">
                  <c:v>30.033284505208332</c:v>
                </c:pt>
                <c:pt idx="3245">
                  <c:v>29.999918619791668</c:v>
                </c:pt>
                <c:pt idx="3246">
                  <c:v>29.999918619791668</c:v>
                </c:pt>
                <c:pt idx="3247">
                  <c:v>29.999918619791668</c:v>
                </c:pt>
                <c:pt idx="3248">
                  <c:v>29.999918619791668</c:v>
                </c:pt>
                <c:pt idx="3249">
                  <c:v>30.033284505208332</c:v>
                </c:pt>
                <c:pt idx="3250">
                  <c:v>29.999918619791668</c:v>
                </c:pt>
                <c:pt idx="3251">
                  <c:v>30</c:v>
                </c:pt>
                <c:pt idx="3252">
                  <c:v>30</c:v>
                </c:pt>
                <c:pt idx="3253">
                  <c:v>29.966634114583332</c:v>
                </c:pt>
                <c:pt idx="3254">
                  <c:v>29.966634114583332</c:v>
                </c:pt>
                <c:pt idx="3255">
                  <c:v>30</c:v>
                </c:pt>
                <c:pt idx="3256">
                  <c:v>29.966634114583332</c:v>
                </c:pt>
                <c:pt idx="3257">
                  <c:v>29.999918619791668</c:v>
                </c:pt>
                <c:pt idx="3258">
                  <c:v>29.966634114583332</c:v>
                </c:pt>
                <c:pt idx="3259">
                  <c:v>29.999918619791668</c:v>
                </c:pt>
                <c:pt idx="3260">
                  <c:v>29.966634114583332</c:v>
                </c:pt>
                <c:pt idx="3261">
                  <c:v>29.933268229166668</c:v>
                </c:pt>
                <c:pt idx="3262">
                  <c:v>29.933268229166668</c:v>
                </c:pt>
                <c:pt idx="3263">
                  <c:v>29.933268229166668</c:v>
                </c:pt>
                <c:pt idx="3264">
                  <c:v>29.899983723958332</c:v>
                </c:pt>
                <c:pt idx="3265">
                  <c:v>29.86669921875</c:v>
                </c:pt>
                <c:pt idx="3266">
                  <c:v>29.899983723958332</c:v>
                </c:pt>
                <c:pt idx="3267">
                  <c:v>29.899983723958332</c:v>
                </c:pt>
                <c:pt idx="3268">
                  <c:v>29.866617838541668</c:v>
                </c:pt>
                <c:pt idx="3269">
                  <c:v>29.899983723958332</c:v>
                </c:pt>
                <c:pt idx="3270">
                  <c:v>29.89990234375</c:v>
                </c:pt>
                <c:pt idx="3271">
                  <c:v>29.86669921875</c:v>
                </c:pt>
                <c:pt idx="3272">
                  <c:v>29.866617838541668</c:v>
                </c:pt>
                <c:pt idx="3273">
                  <c:v>29.899983723958332</c:v>
                </c:pt>
                <c:pt idx="3274">
                  <c:v>29.899983723958332</c:v>
                </c:pt>
                <c:pt idx="3275">
                  <c:v>29.899983723958332</c:v>
                </c:pt>
                <c:pt idx="3276">
                  <c:v>29.899983723958332</c:v>
                </c:pt>
                <c:pt idx="3277">
                  <c:v>29.899983723958332</c:v>
                </c:pt>
                <c:pt idx="3278">
                  <c:v>29.86669921875</c:v>
                </c:pt>
                <c:pt idx="3279">
                  <c:v>29.866617838541668</c:v>
                </c:pt>
                <c:pt idx="3280">
                  <c:v>29.866617838541668</c:v>
                </c:pt>
                <c:pt idx="3281">
                  <c:v>29.866617838541668</c:v>
                </c:pt>
                <c:pt idx="3282">
                  <c:v>29.866617838541668</c:v>
                </c:pt>
                <c:pt idx="3283">
                  <c:v>29.866617838541668</c:v>
                </c:pt>
                <c:pt idx="3284">
                  <c:v>29.866617838541668</c:v>
                </c:pt>
                <c:pt idx="3285">
                  <c:v>29.766682942708332</c:v>
                </c:pt>
                <c:pt idx="3286">
                  <c:v>29.766682942708332</c:v>
                </c:pt>
                <c:pt idx="3287">
                  <c:v>29.799967447916668</c:v>
                </c:pt>
                <c:pt idx="3288">
                  <c:v>29.799967447916668</c:v>
                </c:pt>
                <c:pt idx="3289">
                  <c:v>29.799967447916668</c:v>
                </c:pt>
                <c:pt idx="3290">
                  <c:v>29.799967447916668</c:v>
                </c:pt>
                <c:pt idx="3291">
                  <c:v>29.766682942708332</c:v>
                </c:pt>
                <c:pt idx="3292">
                  <c:v>29.833333333333332</c:v>
                </c:pt>
                <c:pt idx="3293">
                  <c:v>29.799967447916668</c:v>
                </c:pt>
                <c:pt idx="3294">
                  <c:v>29.766682942708332</c:v>
                </c:pt>
                <c:pt idx="3295">
                  <c:v>29.766682942708332</c:v>
                </c:pt>
                <c:pt idx="3296">
                  <c:v>29.800048828125</c:v>
                </c:pt>
                <c:pt idx="3297">
                  <c:v>29.800048828125</c:v>
                </c:pt>
                <c:pt idx="3298">
                  <c:v>29.800048828125</c:v>
                </c:pt>
                <c:pt idx="3299">
                  <c:v>29.800048828125</c:v>
                </c:pt>
                <c:pt idx="3300">
                  <c:v>29.800048828125</c:v>
                </c:pt>
                <c:pt idx="3301">
                  <c:v>29.800048828125</c:v>
                </c:pt>
                <c:pt idx="3302">
                  <c:v>29.800048828125</c:v>
                </c:pt>
                <c:pt idx="3303">
                  <c:v>29.733317057291668</c:v>
                </c:pt>
                <c:pt idx="3304">
                  <c:v>29.733317057291668</c:v>
                </c:pt>
                <c:pt idx="3305">
                  <c:v>29.733317057291668</c:v>
                </c:pt>
                <c:pt idx="3306">
                  <c:v>29.699951171875</c:v>
                </c:pt>
                <c:pt idx="3307">
                  <c:v>29.733317057291668</c:v>
                </c:pt>
                <c:pt idx="3308">
                  <c:v>29.666666666666668</c:v>
                </c:pt>
                <c:pt idx="3309">
                  <c:v>29.766682942708332</c:v>
                </c:pt>
                <c:pt idx="3310">
                  <c:v>29.766682942708332</c:v>
                </c:pt>
                <c:pt idx="3311">
                  <c:v>29.833333333333332</c:v>
                </c:pt>
                <c:pt idx="3312">
                  <c:v>29.833333333333332</c:v>
                </c:pt>
                <c:pt idx="3313">
                  <c:v>29.799967447916668</c:v>
                </c:pt>
                <c:pt idx="3314">
                  <c:v>29.799967447916668</c:v>
                </c:pt>
                <c:pt idx="3315">
                  <c:v>29.766682942708332</c:v>
                </c:pt>
                <c:pt idx="3316">
                  <c:v>29.7666015625</c:v>
                </c:pt>
                <c:pt idx="3317">
                  <c:v>29.666666666666668</c:v>
                </c:pt>
                <c:pt idx="3318">
                  <c:v>29.699951171875</c:v>
                </c:pt>
                <c:pt idx="3319">
                  <c:v>29.666666666666668</c:v>
                </c:pt>
                <c:pt idx="3320">
                  <c:v>29.700032552083332</c:v>
                </c:pt>
                <c:pt idx="3321">
                  <c:v>29.700032552083332</c:v>
                </c:pt>
                <c:pt idx="3322">
                  <c:v>29.666666666666668</c:v>
                </c:pt>
                <c:pt idx="3323">
                  <c:v>29.700032552083332</c:v>
                </c:pt>
                <c:pt idx="3324">
                  <c:v>29.700032552083332</c:v>
                </c:pt>
                <c:pt idx="3325">
                  <c:v>29.700032552083332</c:v>
                </c:pt>
                <c:pt idx="3326">
                  <c:v>29.733317057291668</c:v>
                </c:pt>
                <c:pt idx="3327">
                  <c:v>29.7666015625</c:v>
                </c:pt>
                <c:pt idx="3328">
                  <c:v>29.7666015625</c:v>
                </c:pt>
                <c:pt idx="3329">
                  <c:v>29.666666666666668</c:v>
                </c:pt>
                <c:pt idx="3330">
                  <c:v>29.666666666666668</c:v>
                </c:pt>
                <c:pt idx="3331">
                  <c:v>29.666666666666668</c:v>
                </c:pt>
                <c:pt idx="3332">
                  <c:v>29.666666666666668</c:v>
                </c:pt>
                <c:pt idx="3333">
                  <c:v>29.666666666666668</c:v>
                </c:pt>
                <c:pt idx="3334">
                  <c:v>29.699951171875</c:v>
                </c:pt>
                <c:pt idx="3335">
                  <c:v>29.699951171875</c:v>
                </c:pt>
                <c:pt idx="3336">
                  <c:v>29.699951171875</c:v>
                </c:pt>
                <c:pt idx="3337">
                  <c:v>29.733317057291668</c:v>
                </c:pt>
                <c:pt idx="3338">
                  <c:v>29.666666666666668</c:v>
                </c:pt>
                <c:pt idx="3339">
                  <c:v>29.666666666666668</c:v>
                </c:pt>
                <c:pt idx="3340">
                  <c:v>29.600016276041668</c:v>
                </c:pt>
                <c:pt idx="3341">
                  <c:v>29.566731770833332</c:v>
                </c:pt>
                <c:pt idx="3342">
                  <c:v>29.566731770833332</c:v>
                </c:pt>
                <c:pt idx="3343">
                  <c:v>29.533365885416668</c:v>
                </c:pt>
                <c:pt idx="3344">
                  <c:v>29.533365885416668</c:v>
                </c:pt>
                <c:pt idx="3345">
                  <c:v>29.566731770833332</c:v>
                </c:pt>
                <c:pt idx="3346">
                  <c:v>29.666748046875</c:v>
                </c:pt>
                <c:pt idx="3347">
                  <c:v>29.633382161458332</c:v>
                </c:pt>
                <c:pt idx="3348">
                  <c:v>29.7333984375</c:v>
                </c:pt>
                <c:pt idx="3349">
                  <c:v>29.666666666666668</c:v>
                </c:pt>
                <c:pt idx="3350">
                  <c:v>29.700032552083332</c:v>
                </c:pt>
                <c:pt idx="3351">
                  <c:v>29.63330078125</c:v>
                </c:pt>
                <c:pt idx="3352">
                  <c:v>29.600016276041668</c:v>
                </c:pt>
                <c:pt idx="3353">
                  <c:v>29.600016276041668</c:v>
                </c:pt>
                <c:pt idx="3354">
                  <c:v>29.600016276041668</c:v>
                </c:pt>
                <c:pt idx="3355">
                  <c:v>29.600016276041668</c:v>
                </c:pt>
                <c:pt idx="3356">
                  <c:v>29.566650390625</c:v>
                </c:pt>
                <c:pt idx="3357">
                  <c:v>29.566650390625</c:v>
                </c:pt>
                <c:pt idx="3358">
                  <c:v>29.566650390625</c:v>
                </c:pt>
                <c:pt idx="3359">
                  <c:v>29.566650390625</c:v>
                </c:pt>
                <c:pt idx="3360">
                  <c:v>29.533365885416668</c:v>
                </c:pt>
                <c:pt idx="3361">
                  <c:v>29.533365885416668</c:v>
                </c:pt>
                <c:pt idx="3362">
                  <c:v>29.533365885416668</c:v>
                </c:pt>
                <c:pt idx="3363">
                  <c:v>29.5</c:v>
                </c:pt>
                <c:pt idx="3364">
                  <c:v>29.533365885416668</c:v>
                </c:pt>
                <c:pt idx="3365">
                  <c:v>29.533365885416668</c:v>
                </c:pt>
                <c:pt idx="3366">
                  <c:v>29.533365885416668</c:v>
                </c:pt>
                <c:pt idx="3367">
                  <c:v>29.533365885416668</c:v>
                </c:pt>
                <c:pt idx="3368">
                  <c:v>29.533284505208332</c:v>
                </c:pt>
                <c:pt idx="3369">
                  <c:v>29.566650390625</c:v>
                </c:pt>
                <c:pt idx="3370">
                  <c:v>29.566731770833332</c:v>
                </c:pt>
                <c:pt idx="3371">
                  <c:v>29.533365885416668</c:v>
                </c:pt>
                <c:pt idx="3372">
                  <c:v>29.566731770833332</c:v>
                </c:pt>
                <c:pt idx="3373">
                  <c:v>29.566650390625</c:v>
                </c:pt>
                <c:pt idx="3374">
                  <c:v>29.533365885416668</c:v>
                </c:pt>
                <c:pt idx="3375">
                  <c:v>29.5</c:v>
                </c:pt>
                <c:pt idx="3376">
                  <c:v>29.466634114583332</c:v>
                </c:pt>
                <c:pt idx="3377">
                  <c:v>29.5</c:v>
                </c:pt>
                <c:pt idx="3378">
                  <c:v>29.466634114583332</c:v>
                </c:pt>
                <c:pt idx="3379">
                  <c:v>29.399983723958332</c:v>
                </c:pt>
                <c:pt idx="3380">
                  <c:v>29.399983723958332</c:v>
                </c:pt>
                <c:pt idx="3381">
                  <c:v>29.433349609375</c:v>
                </c:pt>
                <c:pt idx="3382">
                  <c:v>29.466634114583332</c:v>
                </c:pt>
                <c:pt idx="3383">
                  <c:v>29.466715494791668</c:v>
                </c:pt>
                <c:pt idx="3384">
                  <c:v>29.466715494791668</c:v>
                </c:pt>
                <c:pt idx="3385">
                  <c:v>29.466715494791668</c:v>
                </c:pt>
                <c:pt idx="3386">
                  <c:v>29.5</c:v>
                </c:pt>
                <c:pt idx="3387">
                  <c:v>29.466715494791668</c:v>
                </c:pt>
                <c:pt idx="3388">
                  <c:v>29.466715494791668</c:v>
                </c:pt>
                <c:pt idx="3389">
                  <c:v>29.466715494791668</c:v>
                </c:pt>
                <c:pt idx="3390">
                  <c:v>29.433349609375</c:v>
                </c:pt>
                <c:pt idx="3391">
                  <c:v>29.466715494791668</c:v>
                </c:pt>
                <c:pt idx="3392">
                  <c:v>29.5</c:v>
                </c:pt>
                <c:pt idx="3393">
                  <c:v>29.433349609375</c:v>
                </c:pt>
                <c:pt idx="3394">
                  <c:v>29.5</c:v>
                </c:pt>
                <c:pt idx="3395">
                  <c:v>29.433349609375</c:v>
                </c:pt>
                <c:pt idx="3396">
                  <c:v>29.366536458333332</c:v>
                </c:pt>
                <c:pt idx="3397">
                  <c:v>29.399983723958332</c:v>
                </c:pt>
                <c:pt idx="3398">
                  <c:v>29.399983723958332</c:v>
                </c:pt>
                <c:pt idx="3399">
                  <c:v>29.399983723958332</c:v>
                </c:pt>
                <c:pt idx="3400">
                  <c:v>29.366536458333332</c:v>
                </c:pt>
                <c:pt idx="3401">
                  <c:v>29.333251953125</c:v>
                </c:pt>
                <c:pt idx="3402">
                  <c:v>29.333251953125</c:v>
                </c:pt>
                <c:pt idx="3403">
                  <c:v>29.366536458333332</c:v>
                </c:pt>
                <c:pt idx="3404">
                  <c:v>29.39990234375</c:v>
                </c:pt>
                <c:pt idx="3405">
                  <c:v>29.299886067708332</c:v>
                </c:pt>
                <c:pt idx="3406">
                  <c:v>29.433349609375</c:v>
                </c:pt>
                <c:pt idx="3407">
                  <c:v>29.399983723958332</c:v>
                </c:pt>
                <c:pt idx="3408">
                  <c:v>29.466634114583332</c:v>
                </c:pt>
                <c:pt idx="3409">
                  <c:v>29.466634114583332</c:v>
                </c:pt>
                <c:pt idx="3410">
                  <c:v>29.466634114583332</c:v>
                </c:pt>
                <c:pt idx="3411">
                  <c:v>29.399820963541668</c:v>
                </c:pt>
                <c:pt idx="3412">
                  <c:v>29.399820963541668</c:v>
                </c:pt>
                <c:pt idx="3413">
                  <c:v>29.366536458333332</c:v>
                </c:pt>
                <c:pt idx="3414">
                  <c:v>29.333170572916668</c:v>
                </c:pt>
                <c:pt idx="3415">
                  <c:v>29.333170572916668</c:v>
                </c:pt>
                <c:pt idx="3416">
                  <c:v>29.333170572916668</c:v>
                </c:pt>
                <c:pt idx="3417">
                  <c:v>29.333251953125</c:v>
                </c:pt>
                <c:pt idx="3418">
                  <c:v>29.366536458333332</c:v>
                </c:pt>
                <c:pt idx="3419">
                  <c:v>29.366536458333332</c:v>
                </c:pt>
                <c:pt idx="3420">
                  <c:v>29.366536458333332</c:v>
                </c:pt>
                <c:pt idx="3421">
                  <c:v>29.366536458333332</c:v>
                </c:pt>
                <c:pt idx="3422">
                  <c:v>29.299886067708332</c:v>
                </c:pt>
                <c:pt idx="3423">
                  <c:v>29.299886067708332</c:v>
                </c:pt>
                <c:pt idx="3424">
                  <c:v>29.333170572916668</c:v>
                </c:pt>
                <c:pt idx="3425">
                  <c:v>29.333170572916668</c:v>
                </c:pt>
                <c:pt idx="3426">
                  <c:v>29.366536458333332</c:v>
                </c:pt>
                <c:pt idx="3427">
                  <c:v>29.366536458333332</c:v>
                </c:pt>
                <c:pt idx="3428">
                  <c:v>29.366536458333332</c:v>
                </c:pt>
                <c:pt idx="3429">
                  <c:v>29.333170572916668</c:v>
                </c:pt>
                <c:pt idx="3430">
                  <c:v>29.366536458333332</c:v>
                </c:pt>
                <c:pt idx="3431">
                  <c:v>29.366536458333332</c:v>
                </c:pt>
                <c:pt idx="3432">
                  <c:v>29.333170572916668</c:v>
                </c:pt>
                <c:pt idx="3433">
                  <c:v>29.333170572916668</c:v>
                </c:pt>
                <c:pt idx="3434">
                  <c:v>29.333170572916668</c:v>
                </c:pt>
                <c:pt idx="3435">
                  <c:v>29.266520182291668</c:v>
                </c:pt>
                <c:pt idx="3436">
                  <c:v>29.266520182291668</c:v>
                </c:pt>
                <c:pt idx="3437">
                  <c:v>29.233154296875</c:v>
                </c:pt>
                <c:pt idx="3438">
                  <c:v>29.199869791666668</c:v>
                </c:pt>
                <c:pt idx="3439">
                  <c:v>29.233154296875</c:v>
                </c:pt>
                <c:pt idx="3440">
                  <c:v>29.233235677083332</c:v>
                </c:pt>
                <c:pt idx="3441">
                  <c:v>29.233154296875</c:v>
                </c:pt>
                <c:pt idx="3442">
                  <c:v>29.266520182291668</c:v>
                </c:pt>
                <c:pt idx="3443">
                  <c:v>29.233235677083332</c:v>
                </c:pt>
                <c:pt idx="3444">
                  <c:v>29.199951171875</c:v>
                </c:pt>
                <c:pt idx="3445">
                  <c:v>29.233235677083332</c:v>
                </c:pt>
                <c:pt idx="3446">
                  <c:v>29.233235677083332</c:v>
                </c:pt>
                <c:pt idx="3447">
                  <c:v>29.2666015625</c:v>
                </c:pt>
                <c:pt idx="3448">
                  <c:v>29.233235677083332</c:v>
                </c:pt>
                <c:pt idx="3449">
                  <c:v>29.233235677083332</c:v>
                </c:pt>
                <c:pt idx="3450">
                  <c:v>29.266520182291668</c:v>
                </c:pt>
                <c:pt idx="3451">
                  <c:v>29.233235677083332</c:v>
                </c:pt>
                <c:pt idx="3452">
                  <c:v>29.266520182291668</c:v>
                </c:pt>
                <c:pt idx="3453">
                  <c:v>29.233235677083332</c:v>
                </c:pt>
                <c:pt idx="3454">
                  <c:v>29.166585286458332</c:v>
                </c:pt>
                <c:pt idx="3455">
                  <c:v>29.166585286458332</c:v>
                </c:pt>
                <c:pt idx="3456">
                  <c:v>29.199869791666668</c:v>
                </c:pt>
                <c:pt idx="3457">
                  <c:v>29.16650390625</c:v>
                </c:pt>
                <c:pt idx="3458">
                  <c:v>29.199869791666668</c:v>
                </c:pt>
                <c:pt idx="3459">
                  <c:v>29.166585286458332</c:v>
                </c:pt>
                <c:pt idx="3460">
                  <c:v>29.166585286458332</c:v>
                </c:pt>
                <c:pt idx="3461">
                  <c:v>29.13330078125</c:v>
                </c:pt>
                <c:pt idx="3462">
                  <c:v>29.166585286458332</c:v>
                </c:pt>
                <c:pt idx="3463">
                  <c:v>29.199869791666668</c:v>
                </c:pt>
                <c:pt idx="3464">
                  <c:v>29.166585286458332</c:v>
                </c:pt>
                <c:pt idx="3465">
                  <c:v>29.166585286458332</c:v>
                </c:pt>
                <c:pt idx="3466">
                  <c:v>29.133219401041668</c:v>
                </c:pt>
                <c:pt idx="3467">
                  <c:v>29.133219401041668</c:v>
                </c:pt>
                <c:pt idx="3468">
                  <c:v>29.16650390625</c:v>
                </c:pt>
                <c:pt idx="3469">
                  <c:v>29.133219401041668</c:v>
                </c:pt>
                <c:pt idx="3470">
                  <c:v>29.133219401041668</c:v>
                </c:pt>
                <c:pt idx="3471">
                  <c:v>29.133219401041668</c:v>
                </c:pt>
                <c:pt idx="3472">
                  <c:v>29.199869791666668</c:v>
                </c:pt>
                <c:pt idx="3473">
                  <c:v>29.199869791666668</c:v>
                </c:pt>
                <c:pt idx="3474">
                  <c:v>29.199869791666668</c:v>
                </c:pt>
                <c:pt idx="3475">
                  <c:v>29.133219401041668</c:v>
                </c:pt>
                <c:pt idx="3476">
                  <c:v>29.166585286458332</c:v>
                </c:pt>
                <c:pt idx="3477">
                  <c:v>29.166585286458332</c:v>
                </c:pt>
                <c:pt idx="3478">
                  <c:v>29.099934895833332</c:v>
                </c:pt>
                <c:pt idx="3479">
                  <c:v>29.066569010416668</c:v>
                </c:pt>
                <c:pt idx="3480">
                  <c:v>29.166585286458332</c:v>
                </c:pt>
                <c:pt idx="3481">
                  <c:v>29.099934895833332</c:v>
                </c:pt>
                <c:pt idx="3482">
                  <c:v>29.099934895833332</c:v>
                </c:pt>
                <c:pt idx="3483">
                  <c:v>29.133219401041668</c:v>
                </c:pt>
                <c:pt idx="3484">
                  <c:v>29.099934895833332</c:v>
                </c:pt>
                <c:pt idx="3485">
                  <c:v>29.099934895833332</c:v>
                </c:pt>
                <c:pt idx="3486">
                  <c:v>29.099934895833332</c:v>
                </c:pt>
                <c:pt idx="3487">
                  <c:v>29.066569010416668</c:v>
                </c:pt>
                <c:pt idx="3488">
                  <c:v>29.099934895833332</c:v>
                </c:pt>
                <c:pt idx="3489">
                  <c:v>29.099934895833332</c:v>
                </c:pt>
                <c:pt idx="3490">
                  <c:v>29.033203125</c:v>
                </c:pt>
                <c:pt idx="3491">
                  <c:v>29.099934895833332</c:v>
                </c:pt>
                <c:pt idx="3492">
                  <c:v>29.099934895833332</c:v>
                </c:pt>
                <c:pt idx="3493">
                  <c:v>29.099934895833332</c:v>
                </c:pt>
                <c:pt idx="3494">
                  <c:v>29.066569010416668</c:v>
                </c:pt>
                <c:pt idx="3495">
                  <c:v>29.033203125</c:v>
                </c:pt>
                <c:pt idx="3496">
                  <c:v>29.066569010416668</c:v>
                </c:pt>
                <c:pt idx="3497">
                  <c:v>29.033203125</c:v>
                </c:pt>
                <c:pt idx="3498">
                  <c:v>29.033203125</c:v>
                </c:pt>
                <c:pt idx="3499">
                  <c:v>29.033284505208332</c:v>
                </c:pt>
                <c:pt idx="3500">
                  <c:v>28.999918619791668</c:v>
                </c:pt>
                <c:pt idx="3501">
                  <c:v>29.066569010416668</c:v>
                </c:pt>
                <c:pt idx="3502">
                  <c:v>28.966634114583332</c:v>
                </c:pt>
                <c:pt idx="3503">
                  <c:v>28.966634114583332</c:v>
                </c:pt>
                <c:pt idx="3504">
                  <c:v>28.966634114583332</c:v>
                </c:pt>
                <c:pt idx="3505">
                  <c:v>28.966552734375</c:v>
                </c:pt>
                <c:pt idx="3506">
                  <c:v>28.999918619791668</c:v>
                </c:pt>
                <c:pt idx="3507">
                  <c:v>28.933268229166668</c:v>
                </c:pt>
                <c:pt idx="3508">
                  <c:v>28.933268229166668</c:v>
                </c:pt>
                <c:pt idx="3509">
                  <c:v>29.033284505208332</c:v>
                </c:pt>
                <c:pt idx="3510">
                  <c:v>28.999918619791668</c:v>
                </c:pt>
                <c:pt idx="3511">
                  <c:v>29.066650390625</c:v>
                </c:pt>
                <c:pt idx="3512">
                  <c:v>28.999918619791668</c:v>
                </c:pt>
                <c:pt idx="3513">
                  <c:v>29.033284505208332</c:v>
                </c:pt>
                <c:pt idx="3514">
                  <c:v>29</c:v>
                </c:pt>
                <c:pt idx="3515">
                  <c:v>29</c:v>
                </c:pt>
                <c:pt idx="3516">
                  <c:v>28.933268229166668</c:v>
                </c:pt>
                <c:pt idx="3517">
                  <c:v>28.966634114583332</c:v>
                </c:pt>
                <c:pt idx="3518">
                  <c:v>28.966634114583332</c:v>
                </c:pt>
                <c:pt idx="3519">
                  <c:v>28.933268229166668</c:v>
                </c:pt>
                <c:pt idx="3520">
                  <c:v>28.966634114583332</c:v>
                </c:pt>
                <c:pt idx="3521">
                  <c:v>28.89990234375</c:v>
                </c:pt>
                <c:pt idx="3522">
                  <c:v>28.966634114583332</c:v>
                </c:pt>
                <c:pt idx="3523">
                  <c:v>28.966634114583332</c:v>
                </c:pt>
                <c:pt idx="3524">
                  <c:v>28.966634114583332</c:v>
                </c:pt>
                <c:pt idx="3525">
                  <c:v>28.966634114583332</c:v>
                </c:pt>
                <c:pt idx="3526">
                  <c:v>28.966634114583332</c:v>
                </c:pt>
                <c:pt idx="3527">
                  <c:v>28.933268229166668</c:v>
                </c:pt>
                <c:pt idx="3528">
                  <c:v>28.966552734375</c:v>
                </c:pt>
                <c:pt idx="3529">
                  <c:v>28.933268229166668</c:v>
                </c:pt>
                <c:pt idx="3530">
                  <c:v>28.933268229166668</c:v>
                </c:pt>
                <c:pt idx="3531">
                  <c:v>28.89990234375</c:v>
                </c:pt>
                <c:pt idx="3532">
                  <c:v>28.999918619791668</c:v>
                </c:pt>
                <c:pt idx="3533">
                  <c:v>28.999918619791668</c:v>
                </c:pt>
                <c:pt idx="3534">
                  <c:v>28.999918619791668</c:v>
                </c:pt>
                <c:pt idx="3535">
                  <c:v>28.999918619791668</c:v>
                </c:pt>
                <c:pt idx="3536">
                  <c:v>28.999918619791668</c:v>
                </c:pt>
                <c:pt idx="3537">
                  <c:v>28.999918619791668</c:v>
                </c:pt>
                <c:pt idx="3538">
                  <c:v>28.933186848958332</c:v>
                </c:pt>
                <c:pt idx="3539">
                  <c:v>28.933268229166668</c:v>
                </c:pt>
                <c:pt idx="3540">
                  <c:v>28.933186848958332</c:v>
                </c:pt>
                <c:pt idx="3541">
                  <c:v>28.933268229166668</c:v>
                </c:pt>
                <c:pt idx="3542">
                  <c:v>28.833170572916668</c:v>
                </c:pt>
                <c:pt idx="3543">
                  <c:v>28.89990234375</c:v>
                </c:pt>
                <c:pt idx="3544">
                  <c:v>28.89990234375</c:v>
                </c:pt>
                <c:pt idx="3545">
                  <c:v>28.966552734375</c:v>
                </c:pt>
                <c:pt idx="3546">
                  <c:v>28.966552734375</c:v>
                </c:pt>
                <c:pt idx="3547">
                  <c:v>28.89990234375</c:v>
                </c:pt>
                <c:pt idx="3548">
                  <c:v>28.966552734375</c:v>
                </c:pt>
                <c:pt idx="3549">
                  <c:v>28.933268229166668</c:v>
                </c:pt>
                <c:pt idx="3550">
                  <c:v>28.899983723958332</c:v>
                </c:pt>
                <c:pt idx="3551">
                  <c:v>28.866617838541668</c:v>
                </c:pt>
                <c:pt idx="3552">
                  <c:v>28.933268229166668</c:v>
                </c:pt>
                <c:pt idx="3553">
                  <c:v>28.833251953125</c:v>
                </c:pt>
                <c:pt idx="3554">
                  <c:v>28.866536458333332</c:v>
                </c:pt>
                <c:pt idx="3555">
                  <c:v>28.833251953125</c:v>
                </c:pt>
                <c:pt idx="3556">
                  <c:v>28.89990234375</c:v>
                </c:pt>
                <c:pt idx="3557">
                  <c:v>28.866536458333332</c:v>
                </c:pt>
                <c:pt idx="3558">
                  <c:v>28.833170572916668</c:v>
                </c:pt>
                <c:pt idx="3559">
                  <c:v>28.89990234375</c:v>
                </c:pt>
                <c:pt idx="3560">
                  <c:v>28.866536458333332</c:v>
                </c:pt>
                <c:pt idx="3561">
                  <c:v>28.89990234375</c:v>
                </c:pt>
                <c:pt idx="3562">
                  <c:v>28.866536458333332</c:v>
                </c:pt>
                <c:pt idx="3563">
                  <c:v>28.833251953125</c:v>
                </c:pt>
                <c:pt idx="3564">
                  <c:v>28.799886067708332</c:v>
                </c:pt>
                <c:pt idx="3565">
                  <c:v>28.833251953125</c:v>
                </c:pt>
                <c:pt idx="3566">
                  <c:v>28.833251953125</c:v>
                </c:pt>
                <c:pt idx="3567">
                  <c:v>28.833251953125</c:v>
                </c:pt>
                <c:pt idx="3568">
                  <c:v>28.833251953125</c:v>
                </c:pt>
                <c:pt idx="3569">
                  <c:v>28.833251953125</c:v>
                </c:pt>
                <c:pt idx="3570">
                  <c:v>28.866617838541668</c:v>
                </c:pt>
                <c:pt idx="3571">
                  <c:v>28.799886067708332</c:v>
                </c:pt>
                <c:pt idx="3572">
                  <c:v>28.799886067708332</c:v>
                </c:pt>
                <c:pt idx="3573">
                  <c:v>28.833251953125</c:v>
                </c:pt>
                <c:pt idx="3574">
                  <c:v>28.766520182291668</c:v>
                </c:pt>
                <c:pt idx="3575">
                  <c:v>28.766520182291668</c:v>
                </c:pt>
                <c:pt idx="3576">
                  <c:v>28.766520182291668</c:v>
                </c:pt>
                <c:pt idx="3577">
                  <c:v>28.733235677083332</c:v>
                </c:pt>
                <c:pt idx="3578">
                  <c:v>28.733154296875</c:v>
                </c:pt>
                <c:pt idx="3579">
                  <c:v>28.733235677083332</c:v>
                </c:pt>
                <c:pt idx="3580">
                  <c:v>28.733235677083332</c:v>
                </c:pt>
                <c:pt idx="3581">
                  <c:v>28.733235677083332</c:v>
                </c:pt>
                <c:pt idx="3582">
                  <c:v>28.7666015625</c:v>
                </c:pt>
                <c:pt idx="3583">
                  <c:v>28.766520182291668</c:v>
                </c:pt>
                <c:pt idx="3584">
                  <c:v>28.766520182291668</c:v>
                </c:pt>
                <c:pt idx="3585">
                  <c:v>28.799886067708332</c:v>
                </c:pt>
                <c:pt idx="3586">
                  <c:v>28.833170572916668</c:v>
                </c:pt>
                <c:pt idx="3587">
                  <c:v>28.833170572916668</c:v>
                </c:pt>
                <c:pt idx="3588">
                  <c:v>28.866536458333332</c:v>
                </c:pt>
                <c:pt idx="3589">
                  <c:v>28.799886067708332</c:v>
                </c:pt>
                <c:pt idx="3590">
                  <c:v>28.766520182291668</c:v>
                </c:pt>
                <c:pt idx="3591">
                  <c:v>28.7666015625</c:v>
                </c:pt>
                <c:pt idx="3592">
                  <c:v>28.733235677083332</c:v>
                </c:pt>
                <c:pt idx="3593">
                  <c:v>28.799886067708332</c:v>
                </c:pt>
                <c:pt idx="3594">
                  <c:v>28.766520182291668</c:v>
                </c:pt>
                <c:pt idx="3595">
                  <c:v>28.7666015625</c:v>
                </c:pt>
                <c:pt idx="3596">
                  <c:v>28.766520182291668</c:v>
                </c:pt>
                <c:pt idx="3597">
                  <c:v>28.7666015625</c:v>
                </c:pt>
                <c:pt idx="3598">
                  <c:v>28.799967447916668</c:v>
                </c:pt>
                <c:pt idx="3599">
                  <c:v>28.799886067708332</c:v>
                </c:pt>
                <c:pt idx="3600">
                  <c:v>28.766520182291668</c:v>
                </c:pt>
                <c:pt idx="3601">
                  <c:v>28.799886067708332</c:v>
                </c:pt>
                <c:pt idx="3602">
                  <c:v>28.7666015625</c:v>
                </c:pt>
                <c:pt idx="3603">
                  <c:v>28.7666015625</c:v>
                </c:pt>
                <c:pt idx="3604">
                  <c:v>28.799967447916668</c:v>
                </c:pt>
                <c:pt idx="3605">
                  <c:v>28.733235677083332</c:v>
                </c:pt>
                <c:pt idx="3606">
                  <c:v>28.7666015625</c:v>
                </c:pt>
                <c:pt idx="3607">
                  <c:v>28.766520182291668</c:v>
                </c:pt>
                <c:pt idx="3608">
                  <c:v>28.766520182291668</c:v>
                </c:pt>
                <c:pt idx="3609">
                  <c:v>28.733154296875</c:v>
                </c:pt>
                <c:pt idx="3610">
                  <c:v>28.733154296875</c:v>
                </c:pt>
                <c:pt idx="3611">
                  <c:v>28.699869791666668</c:v>
                </c:pt>
                <c:pt idx="3612">
                  <c:v>28.699869791666668</c:v>
                </c:pt>
                <c:pt idx="3613">
                  <c:v>28.733154296875</c:v>
                </c:pt>
                <c:pt idx="3614">
                  <c:v>28.699869791666668</c:v>
                </c:pt>
                <c:pt idx="3615">
                  <c:v>28.733154296875</c:v>
                </c:pt>
                <c:pt idx="3616">
                  <c:v>28.666585286458332</c:v>
                </c:pt>
                <c:pt idx="3617">
                  <c:v>28.733235677083332</c:v>
                </c:pt>
                <c:pt idx="3618">
                  <c:v>28.699869791666668</c:v>
                </c:pt>
                <c:pt idx="3619">
                  <c:v>28.633219401041668</c:v>
                </c:pt>
                <c:pt idx="3620">
                  <c:v>28.633219401041668</c:v>
                </c:pt>
                <c:pt idx="3621">
                  <c:v>28.699951171875</c:v>
                </c:pt>
                <c:pt idx="3622">
                  <c:v>28.633219401041668</c:v>
                </c:pt>
                <c:pt idx="3623">
                  <c:v>28.599934895833332</c:v>
                </c:pt>
                <c:pt idx="3624">
                  <c:v>28.599934895833332</c:v>
                </c:pt>
                <c:pt idx="3625">
                  <c:v>28.66650390625</c:v>
                </c:pt>
                <c:pt idx="3626">
                  <c:v>28.599934895833332</c:v>
                </c:pt>
                <c:pt idx="3627">
                  <c:v>28.599934895833332</c:v>
                </c:pt>
                <c:pt idx="3628">
                  <c:v>28.599934895833332</c:v>
                </c:pt>
                <c:pt idx="3629">
                  <c:v>28.633219401041668</c:v>
                </c:pt>
                <c:pt idx="3630">
                  <c:v>28.599934895833332</c:v>
                </c:pt>
                <c:pt idx="3631">
                  <c:v>28.633219401041668</c:v>
                </c:pt>
                <c:pt idx="3632">
                  <c:v>28.633219401041668</c:v>
                </c:pt>
                <c:pt idx="3633">
                  <c:v>28.666585286458332</c:v>
                </c:pt>
                <c:pt idx="3634">
                  <c:v>28.699869791666668</c:v>
                </c:pt>
                <c:pt idx="3635">
                  <c:v>28.666585286458332</c:v>
                </c:pt>
                <c:pt idx="3636">
                  <c:v>28.63330078125</c:v>
                </c:pt>
                <c:pt idx="3637">
                  <c:v>28.63330078125</c:v>
                </c:pt>
                <c:pt idx="3638">
                  <c:v>28.633219401041668</c:v>
                </c:pt>
                <c:pt idx="3639">
                  <c:v>28.599934895833332</c:v>
                </c:pt>
                <c:pt idx="3640">
                  <c:v>28.599934895833332</c:v>
                </c:pt>
                <c:pt idx="3641">
                  <c:v>28.63330078125</c:v>
                </c:pt>
                <c:pt idx="3642">
                  <c:v>28.666585286458332</c:v>
                </c:pt>
                <c:pt idx="3643">
                  <c:v>28.699869791666668</c:v>
                </c:pt>
                <c:pt idx="3644">
                  <c:v>28.699869791666668</c:v>
                </c:pt>
                <c:pt idx="3645">
                  <c:v>28.633219401041668</c:v>
                </c:pt>
                <c:pt idx="3646">
                  <c:v>28.666585286458332</c:v>
                </c:pt>
                <c:pt idx="3647">
                  <c:v>28.599934895833332</c:v>
                </c:pt>
                <c:pt idx="3648">
                  <c:v>28.599934895833332</c:v>
                </c:pt>
                <c:pt idx="3649">
                  <c:v>28.566569010416668</c:v>
                </c:pt>
                <c:pt idx="3650">
                  <c:v>28.533284505208332</c:v>
                </c:pt>
                <c:pt idx="3651">
                  <c:v>28.566569010416668</c:v>
                </c:pt>
                <c:pt idx="3652">
                  <c:v>28.533284505208332</c:v>
                </c:pt>
                <c:pt idx="3653">
                  <c:v>28.533203125</c:v>
                </c:pt>
                <c:pt idx="3654">
                  <c:v>28.533203125</c:v>
                </c:pt>
                <c:pt idx="3655">
                  <c:v>28.566569010416668</c:v>
                </c:pt>
                <c:pt idx="3656">
                  <c:v>28.533203125</c:v>
                </c:pt>
                <c:pt idx="3657">
                  <c:v>28.533203125</c:v>
                </c:pt>
                <c:pt idx="3658">
                  <c:v>28.566569010416668</c:v>
                </c:pt>
                <c:pt idx="3659">
                  <c:v>28.666585286458332</c:v>
                </c:pt>
                <c:pt idx="3660">
                  <c:v>28.633219401041668</c:v>
                </c:pt>
                <c:pt idx="3661">
                  <c:v>28.633219401041668</c:v>
                </c:pt>
                <c:pt idx="3662">
                  <c:v>28.633219401041668</c:v>
                </c:pt>
                <c:pt idx="3663">
                  <c:v>28.633219401041668</c:v>
                </c:pt>
                <c:pt idx="3664">
                  <c:v>28.599934895833332</c:v>
                </c:pt>
                <c:pt idx="3665">
                  <c:v>28.599934895833332</c:v>
                </c:pt>
                <c:pt idx="3666">
                  <c:v>28.533284505208332</c:v>
                </c:pt>
                <c:pt idx="3667">
                  <c:v>28.533284505208332</c:v>
                </c:pt>
                <c:pt idx="3668">
                  <c:v>28.566650390625</c:v>
                </c:pt>
                <c:pt idx="3669">
                  <c:v>28.566650390625</c:v>
                </c:pt>
                <c:pt idx="3670">
                  <c:v>28.533284505208332</c:v>
                </c:pt>
                <c:pt idx="3671">
                  <c:v>28.533284505208332</c:v>
                </c:pt>
                <c:pt idx="3672">
                  <c:v>28.533284505208332</c:v>
                </c:pt>
                <c:pt idx="3673">
                  <c:v>28.633219401041668</c:v>
                </c:pt>
                <c:pt idx="3674">
                  <c:v>28.566569010416668</c:v>
                </c:pt>
                <c:pt idx="3675">
                  <c:v>28.566569010416668</c:v>
                </c:pt>
                <c:pt idx="3676">
                  <c:v>28.599934895833332</c:v>
                </c:pt>
                <c:pt idx="3677">
                  <c:v>28.533203125</c:v>
                </c:pt>
                <c:pt idx="3678">
                  <c:v>28.533203125</c:v>
                </c:pt>
                <c:pt idx="3679">
                  <c:v>28.533284505208332</c:v>
                </c:pt>
                <c:pt idx="3680">
                  <c:v>28.499918619791668</c:v>
                </c:pt>
                <c:pt idx="3681">
                  <c:v>28.499918619791668</c:v>
                </c:pt>
                <c:pt idx="3682">
                  <c:v>28.499918619791668</c:v>
                </c:pt>
                <c:pt idx="3683">
                  <c:v>28.566569010416668</c:v>
                </c:pt>
                <c:pt idx="3684">
                  <c:v>28.566569010416668</c:v>
                </c:pt>
                <c:pt idx="3685">
                  <c:v>28.566650390625</c:v>
                </c:pt>
                <c:pt idx="3686">
                  <c:v>28.499918619791668</c:v>
                </c:pt>
                <c:pt idx="3687">
                  <c:v>28.499918619791668</c:v>
                </c:pt>
                <c:pt idx="3688">
                  <c:v>28.499918619791668</c:v>
                </c:pt>
                <c:pt idx="3689">
                  <c:v>28.533203125</c:v>
                </c:pt>
                <c:pt idx="3690">
                  <c:v>28.533203125</c:v>
                </c:pt>
                <c:pt idx="3691">
                  <c:v>28.533203125</c:v>
                </c:pt>
                <c:pt idx="3692">
                  <c:v>28.499918619791668</c:v>
                </c:pt>
                <c:pt idx="3693">
                  <c:v>28.499918619791668</c:v>
                </c:pt>
                <c:pt idx="3694">
                  <c:v>28.499918619791668</c:v>
                </c:pt>
                <c:pt idx="3695">
                  <c:v>28.399983723958332</c:v>
                </c:pt>
                <c:pt idx="3696">
                  <c:v>28.499918619791668</c:v>
                </c:pt>
                <c:pt idx="3697">
                  <c:v>28.433268229166668</c:v>
                </c:pt>
                <c:pt idx="3698">
                  <c:v>28.433268229166668</c:v>
                </c:pt>
                <c:pt idx="3699">
                  <c:v>28.399983723958332</c:v>
                </c:pt>
                <c:pt idx="3700">
                  <c:v>28.399983723958332</c:v>
                </c:pt>
                <c:pt idx="3701">
                  <c:v>28.433349609375</c:v>
                </c:pt>
                <c:pt idx="3702">
                  <c:v>28.499918619791668</c:v>
                </c:pt>
                <c:pt idx="3703">
                  <c:v>28.466634114583332</c:v>
                </c:pt>
                <c:pt idx="3704">
                  <c:v>28.5</c:v>
                </c:pt>
                <c:pt idx="3705">
                  <c:v>28.5</c:v>
                </c:pt>
                <c:pt idx="3706">
                  <c:v>28.5</c:v>
                </c:pt>
                <c:pt idx="3707">
                  <c:v>28.466634114583332</c:v>
                </c:pt>
                <c:pt idx="3708">
                  <c:v>28.5</c:v>
                </c:pt>
                <c:pt idx="3709">
                  <c:v>28.533284505208332</c:v>
                </c:pt>
                <c:pt idx="3710">
                  <c:v>28.466634114583332</c:v>
                </c:pt>
                <c:pt idx="3711">
                  <c:v>28.466634114583332</c:v>
                </c:pt>
                <c:pt idx="3712">
                  <c:v>28.466634114583332</c:v>
                </c:pt>
                <c:pt idx="3713">
                  <c:v>28.499918619791668</c:v>
                </c:pt>
                <c:pt idx="3714">
                  <c:v>28.499918619791668</c:v>
                </c:pt>
                <c:pt idx="3715">
                  <c:v>28.499918619791668</c:v>
                </c:pt>
                <c:pt idx="3716">
                  <c:v>28.466552734375</c:v>
                </c:pt>
                <c:pt idx="3717">
                  <c:v>28.466552734375</c:v>
                </c:pt>
                <c:pt idx="3718">
                  <c:v>28.499918619791668</c:v>
                </c:pt>
                <c:pt idx="3719">
                  <c:v>28.433186848958332</c:v>
                </c:pt>
                <c:pt idx="3720">
                  <c:v>28.39990234375</c:v>
                </c:pt>
                <c:pt idx="3721">
                  <c:v>28.39990234375</c:v>
                </c:pt>
                <c:pt idx="3722">
                  <c:v>28.39990234375</c:v>
                </c:pt>
                <c:pt idx="3723">
                  <c:v>28.39990234375</c:v>
                </c:pt>
                <c:pt idx="3724">
                  <c:v>28.433268229166668</c:v>
                </c:pt>
                <c:pt idx="3725">
                  <c:v>28.433268229166668</c:v>
                </c:pt>
                <c:pt idx="3726">
                  <c:v>28.39990234375</c:v>
                </c:pt>
                <c:pt idx="3727">
                  <c:v>28.366536458333332</c:v>
                </c:pt>
                <c:pt idx="3728">
                  <c:v>28.39990234375</c:v>
                </c:pt>
                <c:pt idx="3729">
                  <c:v>28.366536458333332</c:v>
                </c:pt>
                <c:pt idx="3730">
                  <c:v>28.39990234375</c:v>
                </c:pt>
                <c:pt idx="3731">
                  <c:v>28.39990234375</c:v>
                </c:pt>
                <c:pt idx="3732">
                  <c:v>28.366536458333332</c:v>
                </c:pt>
                <c:pt idx="3733">
                  <c:v>28.39990234375</c:v>
                </c:pt>
                <c:pt idx="3734">
                  <c:v>28.366536458333332</c:v>
                </c:pt>
                <c:pt idx="3735">
                  <c:v>28.366536458333332</c:v>
                </c:pt>
                <c:pt idx="3736">
                  <c:v>28.366617838541668</c:v>
                </c:pt>
                <c:pt idx="3737">
                  <c:v>28.366617838541668</c:v>
                </c:pt>
                <c:pt idx="3738">
                  <c:v>28.366536458333332</c:v>
                </c:pt>
                <c:pt idx="3739">
                  <c:v>28.366536458333332</c:v>
                </c:pt>
                <c:pt idx="3740">
                  <c:v>28.333251953125</c:v>
                </c:pt>
                <c:pt idx="3741">
                  <c:v>28.333251953125</c:v>
                </c:pt>
                <c:pt idx="3742">
                  <c:v>28.366617838541668</c:v>
                </c:pt>
                <c:pt idx="3743">
                  <c:v>28.366536458333332</c:v>
                </c:pt>
                <c:pt idx="3744">
                  <c:v>28.366536458333332</c:v>
                </c:pt>
                <c:pt idx="3745">
                  <c:v>28.366617838541668</c:v>
                </c:pt>
                <c:pt idx="3746">
                  <c:v>28.333251953125</c:v>
                </c:pt>
                <c:pt idx="3747">
                  <c:v>28.333251953125</c:v>
                </c:pt>
                <c:pt idx="3748">
                  <c:v>28.299967447916668</c:v>
                </c:pt>
                <c:pt idx="3749">
                  <c:v>28.299967447916668</c:v>
                </c:pt>
                <c:pt idx="3750">
                  <c:v>28.299967447916668</c:v>
                </c:pt>
                <c:pt idx="3751">
                  <c:v>28.299967447916668</c:v>
                </c:pt>
                <c:pt idx="3752">
                  <c:v>28.299967447916668</c:v>
                </c:pt>
                <c:pt idx="3753">
                  <c:v>28.299967447916668</c:v>
                </c:pt>
                <c:pt idx="3754">
                  <c:v>28.299967447916668</c:v>
                </c:pt>
                <c:pt idx="3755">
                  <c:v>28.2666015625</c:v>
                </c:pt>
                <c:pt idx="3756">
                  <c:v>28.299967447916668</c:v>
                </c:pt>
                <c:pt idx="3757">
                  <c:v>28.233235677083332</c:v>
                </c:pt>
                <c:pt idx="3758">
                  <c:v>28.2666015625</c:v>
                </c:pt>
                <c:pt idx="3759">
                  <c:v>28.233235677083332</c:v>
                </c:pt>
                <c:pt idx="3760">
                  <c:v>28.299967447916668</c:v>
                </c:pt>
                <c:pt idx="3761">
                  <c:v>28.2666015625</c:v>
                </c:pt>
                <c:pt idx="3762">
                  <c:v>28.333333333333332</c:v>
                </c:pt>
                <c:pt idx="3763">
                  <c:v>28.299967447916668</c:v>
                </c:pt>
                <c:pt idx="3764">
                  <c:v>28.366617838541668</c:v>
                </c:pt>
                <c:pt idx="3765">
                  <c:v>28.333333333333332</c:v>
                </c:pt>
                <c:pt idx="3766">
                  <c:v>28.333333333333332</c:v>
                </c:pt>
                <c:pt idx="3767">
                  <c:v>28.299967447916668</c:v>
                </c:pt>
                <c:pt idx="3768">
                  <c:v>28.233235677083332</c:v>
                </c:pt>
                <c:pt idx="3769">
                  <c:v>28.233235677083332</c:v>
                </c:pt>
                <c:pt idx="3770">
                  <c:v>28.199951171875</c:v>
                </c:pt>
                <c:pt idx="3771">
                  <c:v>28.2666015625</c:v>
                </c:pt>
                <c:pt idx="3772">
                  <c:v>28.199951171875</c:v>
                </c:pt>
                <c:pt idx="3773">
                  <c:v>28.2666015625</c:v>
                </c:pt>
                <c:pt idx="3774">
                  <c:v>28.233317057291668</c:v>
                </c:pt>
                <c:pt idx="3775">
                  <c:v>28.299967447916668</c:v>
                </c:pt>
                <c:pt idx="3776">
                  <c:v>28.2666015625</c:v>
                </c:pt>
                <c:pt idx="3777">
                  <c:v>28.2666015625</c:v>
                </c:pt>
                <c:pt idx="3778">
                  <c:v>28.299886067708332</c:v>
                </c:pt>
                <c:pt idx="3779">
                  <c:v>28.299967447916668</c:v>
                </c:pt>
                <c:pt idx="3780">
                  <c:v>28.299886067708332</c:v>
                </c:pt>
                <c:pt idx="3781">
                  <c:v>28.2666015625</c:v>
                </c:pt>
                <c:pt idx="3782">
                  <c:v>28.233235677083332</c:v>
                </c:pt>
                <c:pt idx="3783">
                  <c:v>28.233235677083332</c:v>
                </c:pt>
                <c:pt idx="3784">
                  <c:v>28.2666015625</c:v>
                </c:pt>
                <c:pt idx="3785">
                  <c:v>28.299886067708332</c:v>
                </c:pt>
                <c:pt idx="3786">
                  <c:v>28.299967447916668</c:v>
                </c:pt>
                <c:pt idx="3787">
                  <c:v>28.299967447916668</c:v>
                </c:pt>
                <c:pt idx="3788">
                  <c:v>28.299967447916668</c:v>
                </c:pt>
                <c:pt idx="3789">
                  <c:v>28.299967447916668</c:v>
                </c:pt>
                <c:pt idx="3790">
                  <c:v>28.299967447916668</c:v>
                </c:pt>
                <c:pt idx="3791">
                  <c:v>28.199951171875</c:v>
                </c:pt>
                <c:pt idx="3792">
                  <c:v>28.166585286458332</c:v>
                </c:pt>
                <c:pt idx="3793">
                  <c:v>28.166585286458332</c:v>
                </c:pt>
                <c:pt idx="3794">
                  <c:v>28.166585286458332</c:v>
                </c:pt>
                <c:pt idx="3795">
                  <c:v>28.133219401041668</c:v>
                </c:pt>
                <c:pt idx="3796">
                  <c:v>28.133219401041668</c:v>
                </c:pt>
                <c:pt idx="3797">
                  <c:v>28.166585286458332</c:v>
                </c:pt>
                <c:pt idx="3798">
                  <c:v>28.166585286458332</c:v>
                </c:pt>
                <c:pt idx="3799">
                  <c:v>28.199951171875</c:v>
                </c:pt>
                <c:pt idx="3800">
                  <c:v>28.166585286458332</c:v>
                </c:pt>
                <c:pt idx="3801">
                  <c:v>28.199951171875</c:v>
                </c:pt>
                <c:pt idx="3802">
                  <c:v>28.13330078125</c:v>
                </c:pt>
                <c:pt idx="3803">
                  <c:v>28.233317057291668</c:v>
                </c:pt>
                <c:pt idx="3804">
                  <c:v>28.233317057291668</c:v>
                </c:pt>
                <c:pt idx="3805">
                  <c:v>28.2666015625</c:v>
                </c:pt>
                <c:pt idx="3806">
                  <c:v>28.199951171875</c:v>
                </c:pt>
                <c:pt idx="3807">
                  <c:v>28.199951171875</c:v>
                </c:pt>
                <c:pt idx="3808">
                  <c:v>28.166585286458332</c:v>
                </c:pt>
                <c:pt idx="3809">
                  <c:v>28.166585286458332</c:v>
                </c:pt>
                <c:pt idx="3810">
                  <c:v>28.133219401041668</c:v>
                </c:pt>
                <c:pt idx="3811">
                  <c:v>28.13330078125</c:v>
                </c:pt>
                <c:pt idx="3812">
                  <c:v>28.099934895833332</c:v>
                </c:pt>
                <c:pt idx="3813">
                  <c:v>28.166666666666668</c:v>
                </c:pt>
                <c:pt idx="3814">
                  <c:v>28.13330078125</c:v>
                </c:pt>
                <c:pt idx="3815">
                  <c:v>28.13330078125</c:v>
                </c:pt>
                <c:pt idx="3816">
                  <c:v>28.13330078125</c:v>
                </c:pt>
                <c:pt idx="3817">
                  <c:v>28.166666666666668</c:v>
                </c:pt>
                <c:pt idx="3818">
                  <c:v>28.199951171875</c:v>
                </c:pt>
                <c:pt idx="3819">
                  <c:v>28.166666666666668</c:v>
                </c:pt>
                <c:pt idx="3820">
                  <c:v>28.199951171875</c:v>
                </c:pt>
                <c:pt idx="3821">
                  <c:v>28.199951171875</c:v>
                </c:pt>
                <c:pt idx="3822">
                  <c:v>28.2666015625</c:v>
                </c:pt>
                <c:pt idx="3823">
                  <c:v>28.233317057291668</c:v>
                </c:pt>
                <c:pt idx="3824">
                  <c:v>28.233317057291668</c:v>
                </c:pt>
                <c:pt idx="3825">
                  <c:v>28.199951171875</c:v>
                </c:pt>
                <c:pt idx="3826">
                  <c:v>28.233317057291668</c:v>
                </c:pt>
                <c:pt idx="3827">
                  <c:v>28.233317057291668</c:v>
                </c:pt>
                <c:pt idx="3828">
                  <c:v>28.199951171875</c:v>
                </c:pt>
                <c:pt idx="3829">
                  <c:v>28.199951171875</c:v>
                </c:pt>
                <c:pt idx="3830">
                  <c:v>28.199951171875</c:v>
                </c:pt>
                <c:pt idx="3831">
                  <c:v>28.166585286458332</c:v>
                </c:pt>
                <c:pt idx="3832">
                  <c:v>28.133219401041668</c:v>
                </c:pt>
                <c:pt idx="3833">
                  <c:v>28.166585286458332</c:v>
                </c:pt>
                <c:pt idx="3834">
                  <c:v>28.099934895833332</c:v>
                </c:pt>
                <c:pt idx="3835">
                  <c:v>28.133219401041668</c:v>
                </c:pt>
                <c:pt idx="3836">
                  <c:v>28.133219401041668</c:v>
                </c:pt>
                <c:pt idx="3837">
                  <c:v>28.166666666666668</c:v>
                </c:pt>
                <c:pt idx="3838">
                  <c:v>28.099934895833332</c:v>
                </c:pt>
                <c:pt idx="3839">
                  <c:v>28.13330078125</c:v>
                </c:pt>
                <c:pt idx="3840">
                  <c:v>28.066569010416668</c:v>
                </c:pt>
                <c:pt idx="3841">
                  <c:v>28.066569010416668</c:v>
                </c:pt>
                <c:pt idx="3842">
                  <c:v>28.066569010416668</c:v>
                </c:pt>
                <c:pt idx="3843">
                  <c:v>28.099934895833332</c:v>
                </c:pt>
                <c:pt idx="3844">
                  <c:v>28.066569010416668</c:v>
                </c:pt>
                <c:pt idx="3845">
                  <c:v>28.033203125</c:v>
                </c:pt>
                <c:pt idx="3846">
                  <c:v>28.133219401041668</c:v>
                </c:pt>
                <c:pt idx="3847">
                  <c:v>28.166585286458332</c:v>
                </c:pt>
                <c:pt idx="3848">
                  <c:v>28.099853515625</c:v>
                </c:pt>
                <c:pt idx="3849">
                  <c:v>28.099853515625</c:v>
                </c:pt>
                <c:pt idx="3850">
                  <c:v>28.099853515625</c:v>
                </c:pt>
                <c:pt idx="3851">
                  <c:v>28.099934895833332</c:v>
                </c:pt>
                <c:pt idx="3852">
                  <c:v>28.13330078125</c:v>
                </c:pt>
                <c:pt idx="3853">
                  <c:v>28.099934895833332</c:v>
                </c:pt>
                <c:pt idx="3854">
                  <c:v>28.099853515625</c:v>
                </c:pt>
                <c:pt idx="3855">
                  <c:v>28.13330078125</c:v>
                </c:pt>
                <c:pt idx="3856">
                  <c:v>28.13330078125</c:v>
                </c:pt>
                <c:pt idx="3857">
                  <c:v>28.099934895833332</c:v>
                </c:pt>
                <c:pt idx="3858">
                  <c:v>28.066569010416668</c:v>
                </c:pt>
                <c:pt idx="3859">
                  <c:v>28.066569010416668</c:v>
                </c:pt>
                <c:pt idx="3860">
                  <c:v>28.066569010416668</c:v>
                </c:pt>
                <c:pt idx="3861">
                  <c:v>28.099853515625</c:v>
                </c:pt>
                <c:pt idx="3862">
                  <c:v>28.099853515625</c:v>
                </c:pt>
                <c:pt idx="3863">
                  <c:v>28.099853515625</c:v>
                </c:pt>
                <c:pt idx="3864">
                  <c:v>28.099853515625</c:v>
                </c:pt>
                <c:pt idx="3865">
                  <c:v>28.099853515625</c:v>
                </c:pt>
                <c:pt idx="3866">
                  <c:v>28.133219401041668</c:v>
                </c:pt>
                <c:pt idx="3867">
                  <c:v>28.066569010416668</c:v>
                </c:pt>
                <c:pt idx="3868">
                  <c:v>28.099934895833332</c:v>
                </c:pt>
                <c:pt idx="3869">
                  <c:v>28.099934895833332</c:v>
                </c:pt>
                <c:pt idx="3870">
                  <c:v>28.13330078125</c:v>
                </c:pt>
                <c:pt idx="3871">
                  <c:v>28.13330078125</c:v>
                </c:pt>
              </c:numCache>
              <c:extLst xmlns:c15="http://schemas.microsoft.com/office/drawing/2012/chart"/>
            </c:numRef>
          </c:yVal>
          <c:smooth val="0"/>
          <c:extLst>
            <c:ext xmlns:c16="http://schemas.microsoft.com/office/drawing/2014/chart" uri="{C3380CC4-5D6E-409C-BE32-E72D297353CC}">
              <c16:uniqueId val="{00000001-16E1-4624-90CC-785ED85CD6F0}"/>
            </c:ext>
          </c:extLst>
        </c:ser>
        <c:ser>
          <c:idx val="9"/>
          <c:order val="9"/>
          <c:tx>
            <c:v>500W VAC</c:v>
          </c:tx>
          <c:spPr>
            <a:ln w="19050" cap="rnd">
              <a:solidFill>
                <a:schemeClr val="bg2"/>
              </a:solidFill>
              <a:round/>
            </a:ln>
            <a:effectLst/>
          </c:spPr>
          <c:marker>
            <c:symbol val="none"/>
          </c:marker>
          <c:xVal>
            <c:strRef>
              <c:f>'[ACME-IGN-Overview.xlsx]ACME-VIG-500W 06.04 Test 1'!$A:$A</c:f>
              <c:strCache>
                <c:ptCount val="7360"/>
                <c:pt idx="0">
                  <c:v>Time stamp</c:v>
                </c:pt>
                <c:pt idx="1">
                  <c:v>06/04/2023 08:41</c:v>
                </c:pt>
                <c:pt idx="2">
                  <c:v>06/04/2023 08:41</c:v>
                </c:pt>
                <c:pt idx="3">
                  <c:v>06/04/2023 08:41</c:v>
                </c:pt>
                <c:pt idx="4">
                  <c:v>06/04/2023 08:41</c:v>
                </c:pt>
                <c:pt idx="5">
                  <c:v>06/04/2023 08:41</c:v>
                </c:pt>
                <c:pt idx="6">
                  <c:v>06/04/2023 08:41</c:v>
                </c:pt>
                <c:pt idx="7">
                  <c:v>06/04/2023 08:41</c:v>
                </c:pt>
                <c:pt idx="8">
                  <c:v>06/04/2023 08:41</c:v>
                </c:pt>
                <c:pt idx="9">
                  <c:v>06/04/2023 08:41</c:v>
                </c:pt>
                <c:pt idx="10">
                  <c:v>06/04/2023 08:41</c:v>
                </c:pt>
                <c:pt idx="11">
                  <c:v>06/04/2023 08:41</c:v>
                </c:pt>
                <c:pt idx="12">
                  <c:v>06/04/2023 08:41</c:v>
                </c:pt>
                <c:pt idx="13">
                  <c:v>06/04/2023 08:41</c:v>
                </c:pt>
                <c:pt idx="14">
                  <c:v>06/04/2023 08:41</c:v>
                </c:pt>
                <c:pt idx="15">
                  <c:v>06/04/2023 08:41</c:v>
                </c:pt>
                <c:pt idx="16">
                  <c:v>06/04/2023 08:42</c:v>
                </c:pt>
                <c:pt idx="17">
                  <c:v>06/04/2023 08:42</c:v>
                </c:pt>
                <c:pt idx="18">
                  <c:v>06/04/2023 08:42</c:v>
                </c:pt>
                <c:pt idx="19">
                  <c:v>06/04/2023 08:42</c:v>
                </c:pt>
                <c:pt idx="20">
                  <c:v>06/04/2023 08:42</c:v>
                </c:pt>
                <c:pt idx="21">
                  <c:v>06/04/2023 08:42</c:v>
                </c:pt>
                <c:pt idx="22">
                  <c:v>06/04/2023 08:42</c:v>
                </c:pt>
                <c:pt idx="23">
                  <c:v>06/04/2023 08:42</c:v>
                </c:pt>
                <c:pt idx="24">
                  <c:v>06/04/2023 08:42</c:v>
                </c:pt>
                <c:pt idx="25">
                  <c:v>06/04/2023 08:42</c:v>
                </c:pt>
                <c:pt idx="26">
                  <c:v>06/04/2023 08:42</c:v>
                </c:pt>
                <c:pt idx="27">
                  <c:v>06/04/2023 08:42</c:v>
                </c:pt>
                <c:pt idx="28">
                  <c:v>06/04/2023 08:42</c:v>
                </c:pt>
                <c:pt idx="29">
                  <c:v>06/04/2023 08:42</c:v>
                </c:pt>
                <c:pt idx="30">
                  <c:v>06/04/2023 08:42</c:v>
                </c:pt>
                <c:pt idx="31">
                  <c:v>06/04/2023 08:42</c:v>
                </c:pt>
                <c:pt idx="32">
                  <c:v>06/04/2023 08:42</c:v>
                </c:pt>
                <c:pt idx="33">
                  <c:v>06/04/2023 08:42</c:v>
                </c:pt>
                <c:pt idx="34">
                  <c:v>06/04/2023 08:42</c:v>
                </c:pt>
                <c:pt idx="35">
                  <c:v>06/04/2023 08:42</c:v>
                </c:pt>
                <c:pt idx="36">
                  <c:v>06/04/2023 08:42</c:v>
                </c:pt>
                <c:pt idx="37">
                  <c:v>06/04/2023 08:42</c:v>
                </c:pt>
                <c:pt idx="38">
                  <c:v>06/04/2023 08:42</c:v>
                </c:pt>
                <c:pt idx="39">
                  <c:v>06/04/2023 08:42</c:v>
                </c:pt>
                <c:pt idx="40">
                  <c:v>06/04/2023 08:42</c:v>
                </c:pt>
                <c:pt idx="41">
                  <c:v>06/04/2023 08:42</c:v>
                </c:pt>
                <c:pt idx="42">
                  <c:v>06/04/2023 08:42</c:v>
                </c:pt>
                <c:pt idx="43">
                  <c:v>06/04/2023 08:42</c:v>
                </c:pt>
                <c:pt idx="44">
                  <c:v>06/04/2023 08:42</c:v>
                </c:pt>
                <c:pt idx="45">
                  <c:v>06/04/2023 08:42</c:v>
                </c:pt>
                <c:pt idx="46">
                  <c:v>06/04/2023 08:42</c:v>
                </c:pt>
                <c:pt idx="47">
                  <c:v>06/04/2023 08:42</c:v>
                </c:pt>
                <c:pt idx="48">
                  <c:v>06/04/2023 08:42</c:v>
                </c:pt>
                <c:pt idx="49">
                  <c:v>06/04/2023 08:42</c:v>
                </c:pt>
                <c:pt idx="50">
                  <c:v>06/04/2023 08:42</c:v>
                </c:pt>
                <c:pt idx="51">
                  <c:v>06/04/2023 08:42</c:v>
                </c:pt>
                <c:pt idx="52">
                  <c:v>06/04/2023 08:42</c:v>
                </c:pt>
                <c:pt idx="53">
                  <c:v>06/04/2023 08:42</c:v>
                </c:pt>
                <c:pt idx="54">
                  <c:v>06/04/2023 08:42</c:v>
                </c:pt>
                <c:pt idx="55">
                  <c:v>06/04/2023 08:42</c:v>
                </c:pt>
                <c:pt idx="56">
                  <c:v>06/04/2023 08:42</c:v>
                </c:pt>
                <c:pt idx="57">
                  <c:v>06/04/2023 08:42</c:v>
                </c:pt>
                <c:pt idx="58">
                  <c:v>06/04/2023 08:42</c:v>
                </c:pt>
                <c:pt idx="59">
                  <c:v>06/04/2023 08:42</c:v>
                </c:pt>
                <c:pt idx="60">
                  <c:v>06/04/2023 08:42</c:v>
                </c:pt>
                <c:pt idx="61">
                  <c:v>06/04/2023 08:42</c:v>
                </c:pt>
                <c:pt idx="62">
                  <c:v>06/04/2023 08:42</c:v>
                </c:pt>
                <c:pt idx="63">
                  <c:v>06/04/2023 08:42</c:v>
                </c:pt>
                <c:pt idx="64">
                  <c:v>06/04/2023 08:42</c:v>
                </c:pt>
                <c:pt idx="65">
                  <c:v>06/04/2023 08:42</c:v>
                </c:pt>
                <c:pt idx="66">
                  <c:v>06/04/2023 08:42</c:v>
                </c:pt>
                <c:pt idx="67">
                  <c:v>06/04/2023 08:42</c:v>
                </c:pt>
                <c:pt idx="68">
                  <c:v>06/04/2023 08:42</c:v>
                </c:pt>
                <c:pt idx="69">
                  <c:v>06/04/2023 08:42</c:v>
                </c:pt>
                <c:pt idx="70">
                  <c:v>06/04/2023 08:42</c:v>
                </c:pt>
                <c:pt idx="71">
                  <c:v>06/04/2023 08:42</c:v>
                </c:pt>
                <c:pt idx="72">
                  <c:v>06/04/2023 08:42</c:v>
                </c:pt>
                <c:pt idx="73">
                  <c:v>06/04/2023 08:42</c:v>
                </c:pt>
                <c:pt idx="74">
                  <c:v>06/04/2023 08:42</c:v>
                </c:pt>
                <c:pt idx="75">
                  <c:v>06/04/2023 08:42</c:v>
                </c:pt>
                <c:pt idx="76">
                  <c:v>06/04/2023 08:43</c:v>
                </c:pt>
                <c:pt idx="77">
                  <c:v>06/04/2023 08:43</c:v>
                </c:pt>
                <c:pt idx="78">
                  <c:v>06/04/2023 08:43</c:v>
                </c:pt>
                <c:pt idx="79">
                  <c:v>06/04/2023 08:43</c:v>
                </c:pt>
                <c:pt idx="80">
                  <c:v>06/04/2023 08:43</c:v>
                </c:pt>
                <c:pt idx="81">
                  <c:v>06/04/2023 08:43</c:v>
                </c:pt>
                <c:pt idx="82">
                  <c:v>06/04/2023 08:43</c:v>
                </c:pt>
                <c:pt idx="83">
                  <c:v>06/04/2023 08:43</c:v>
                </c:pt>
                <c:pt idx="84">
                  <c:v>06/04/2023 08:43</c:v>
                </c:pt>
                <c:pt idx="85">
                  <c:v>06/04/2023 08:43</c:v>
                </c:pt>
                <c:pt idx="86">
                  <c:v>06/04/2023 08:43</c:v>
                </c:pt>
                <c:pt idx="87">
                  <c:v>06/04/2023 08:43</c:v>
                </c:pt>
                <c:pt idx="88">
                  <c:v>06/04/2023 08:43</c:v>
                </c:pt>
                <c:pt idx="89">
                  <c:v>06/04/2023 08:43</c:v>
                </c:pt>
                <c:pt idx="90">
                  <c:v>06/04/2023 08:43</c:v>
                </c:pt>
                <c:pt idx="91">
                  <c:v>06/04/2023 08:43</c:v>
                </c:pt>
                <c:pt idx="92">
                  <c:v>06/04/2023 08:43</c:v>
                </c:pt>
                <c:pt idx="93">
                  <c:v>06/04/2023 08:43</c:v>
                </c:pt>
                <c:pt idx="94">
                  <c:v>06/04/2023 08:43</c:v>
                </c:pt>
                <c:pt idx="95">
                  <c:v>06/04/2023 08:43</c:v>
                </c:pt>
                <c:pt idx="96">
                  <c:v>06/04/2023 08:43</c:v>
                </c:pt>
                <c:pt idx="97">
                  <c:v>06/04/2023 08:43</c:v>
                </c:pt>
                <c:pt idx="98">
                  <c:v>06/04/2023 08:43</c:v>
                </c:pt>
                <c:pt idx="99">
                  <c:v>06/04/2023 08:43</c:v>
                </c:pt>
                <c:pt idx="100">
                  <c:v>06/04/2023 08:43</c:v>
                </c:pt>
                <c:pt idx="101">
                  <c:v>06/04/2023 08:43</c:v>
                </c:pt>
                <c:pt idx="102">
                  <c:v>06/04/2023 08:43</c:v>
                </c:pt>
                <c:pt idx="103">
                  <c:v>06/04/2023 08:43</c:v>
                </c:pt>
                <c:pt idx="104">
                  <c:v>06/04/2023 08:43</c:v>
                </c:pt>
                <c:pt idx="105">
                  <c:v>06/04/2023 08:43</c:v>
                </c:pt>
                <c:pt idx="106">
                  <c:v>06/04/2023 08:43</c:v>
                </c:pt>
                <c:pt idx="107">
                  <c:v>06/04/2023 08:43</c:v>
                </c:pt>
                <c:pt idx="108">
                  <c:v>06/04/2023 08:43</c:v>
                </c:pt>
                <c:pt idx="109">
                  <c:v>06/04/2023 08:43</c:v>
                </c:pt>
                <c:pt idx="110">
                  <c:v>06/04/2023 08:43</c:v>
                </c:pt>
                <c:pt idx="111">
                  <c:v>06/04/2023 08:43</c:v>
                </c:pt>
                <c:pt idx="112">
                  <c:v>06/04/2023 08:43</c:v>
                </c:pt>
                <c:pt idx="113">
                  <c:v>06/04/2023 08:43</c:v>
                </c:pt>
                <c:pt idx="114">
                  <c:v>06/04/2023 08:43</c:v>
                </c:pt>
                <c:pt idx="115">
                  <c:v>06/04/2023 08:43</c:v>
                </c:pt>
                <c:pt idx="116">
                  <c:v>06/04/2023 08:43</c:v>
                </c:pt>
                <c:pt idx="117">
                  <c:v>06/04/2023 08:43</c:v>
                </c:pt>
                <c:pt idx="118">
                  <c:v>06/04/2023 08:43</c:v>
                </c:pt>
                <c:pt idx="119">
                  <c:v>06/04/2023 08:43</c:v>
                </c:pt>
                <c:pt idx="120">
                  <c:v>06/04/2023 08:43</c:v>
                </c:pt>
                <c:pt idx="121">
                  <c:v>06/04/2023 08:43</c:v>
                </c:pt>
                <c:pt idx="122">
                  <c:v>06/04/2023 08:43</c:v>
                </c:pt>
                <c:pt idx="123">
                  <c:v>06/04/2023 08:43</c:v>
                </c:pt>
                <c:pt idx="124">
                  <c:v>06/04/2023 08:43</c:v>
                </c:pt>
                <c:pt idx="125">
                  <c:v>06/04/2023 08:43</c:v>
                </c:pt>
                <c:pt idx="126">
                  <c:v>06/04/2023 08:43</c:v>
                </c:pt>
                <c:pt idx="127">
                  <c:v>06/04/2023 08:43</c:v>
                </c:pt>
                <c:pt idx="128">
                  <c:v>06/04/2023 08:43</c:v>
                </c:pt>
                <c:pt idx="129">
                  <c:v>06/04/2023 08:43</c:v>
                </c:pt>
                <c:pt idx="130">
                  <c:v>06/04/2023 08:43</c:v>
                </c:pt>
                <c:pt idx="131">
                  <c:v>06/04/2023 08:43</c:v>
                </c:pt>
                <c:pt idx="132">
                  <c:v>06/04/2023 08:43</c:v>
                </c:pt>
                <c:pt idx="133">
                  <c:v>06/04/2023 08:43</c:v>
                </c:pt>
                <c:pt idx="134">
                  <c:v>06/04/2023 08:43</c:v>
                </c:pt>
                <c:pt idx="135">
                  <c:v>06/04/2023 08:43</c:v>
                </c:pt>
                <c:pt idx="136">
                  <c:v>06/04/2023 08:44</c:v>
                </c:pt>
                <c:pt idx="137">
                  <c:v>06/04/2023 08:44</c:v>
                </c:pt>
                <c:pt idx="138">
                  <c:v>06/04/2023 08:44</c:v>
                </c:pt>
                <c:pt idx="139">
                  <c:v>06/04/2023 08:44</c:v>
                </c:pt>
                <c:pt idx="140">
                  <c:v>06/04/2023 08:44</c:v>
                </c:pt>
                <c:pt idx="141">
                  <c:v>06/04/2023 08:44</c:v>
                </c:pt>
                <c:pt idx="142">
                  <c:v>06/04/2023 08:44</c:v>
                </c:pt>
                <c:pt idx="143">
                  <c:v>06/04/2023 08:44</c:v>
                </c:pt>
                <c:pt idx="144">
                  <c:v>06/04/2023 08:44</c:v>
                </c:pt>
                <c:pt idx="145">
                  <c:v>06/04/2023 08:44</c:v>
                </c:pt>
                <c:pt idx="146">
                  <c:v>06/04/2023 08:44</c:v>
                </c:pt>
                <c:pt idx="147">
                  <c:v>06/04/2023 08:44</c:v>
                </c:pt>
                <c:pt idx="148">
                  <c:v>06/04/2023 08:44</c:v>
                </c:pt>
                <c:pt idx="149">
                  <c:v>06/04/2023 08:44</c:v>
                </c:pt>
                <c:pt idx="150">
                  <c:v>06/04/2023 08:44</c:v>
                </c:pt>
                <c:pt idx="151">
                  <c:v>06/04/2023 08:44</c:v>
                </c:pt>
                <c:pt idx="152">
                  <c:v>06/04/2023 08:44</c:v>
                </c:pt>
                <c:pt idx="153">
                  <c:v>06/04/2023 08:44</c:v>
                </c:pt>
                <c:pt idx="154">
                  <c:v>06/04/2023 08:44</c:v>
                </c:pt>
                <c:pt idx="155">
                  <c:v>06/04/2023 08:44</c:v>
                </c:pt>
                <c:pt idx="156">
                  <c:v>06/04/2023 08:44</c:v>
                </c:pt>
                <c:pt idx="157">
                  <c:v>06/04/2023 08:44</c:v>
                </c:pt>
                <c:pt idx="158">
                  <c:v>06/04/2023 08:44</c:v>
                </c:pt>
                <c:pt idx="159">
                  <c:v>06/04/2023 08:44</c:v>
                </c:pt>
                <c:pt idx="160">
                  <c:v>06/04/2023 08:44</c:v>
                </c:pt>
                <c:pt idx="161">
                  <c:v>06/04/2023 08:44</c:v>
                </c:pt>
                <c:pt idx="162">
                  <c:v>06/04/2023 08:44</c:v>
                </c:pt>
                <c:pt idx="163">
                  <c:v>06/04/2023 08:44</c:v>
                </c:pt>
                <c:pt idx="164">
                  <c:v>06/04/2023 08:44</c:v>
                </c:pt>
                <c:pt idx="165">
                  <c:v>06/04/2023 08:44</c:v>
                </c:pt>
                <c:pt idx="166">
                  <c:v>06/04/2023 08:44</c:v>
                </c:pt>
                <c:pt idx="167">
                  <c:v>06/04/2023 08:44</c:v>
                </c:pt>
                <c:pt idx="168">
                  <c:v>06/04/2023 08:44</c:v>
                </c:pt>
                <c:pt idx="169">
                  <c:v>06/04/2023 08:44</c:v>
                </c:pt>
                <c:pt idx="170">
                  <c:v>06/04/2023 08:44</c:v>
                </c:pt>
                <c:pt idx="171">
                  <c:v>06/04/2023 08:44</c:v>
                </c:pt>
                <c:pt idx="172">
                  <c:v>06/04/2023 08:44</c:v>
                </c:pt>
                <c:pt idx="173">
                  <c:v>06/04/2023 08:44</c:v>
                </c:pt>
                <c:pt idx="174">
                  <c:v>06/04/2023 08:44</c:v>
                </c:pt>
                <c:pt idx="175">
                  <c:v>06/04/2023 08:44</c:v>
                </c:pt>
                <c:pt idx="176">
                  <c:v>06/04/2023 08:44</c:v>
                </c:pt>
                <c:pt idx="177">
                  <c:v>06/04/2023 08:44</c:v>
                </c:pt>
                <c:pt idx="178">
                  <c:v>06/04/2023 08:44</c:v>
                </c:pt>
                <c:pt idx="179">
                  <c:v>06/04/2023 08:44</c:v>
                </c:pt>
                <c:pt idx="180">
                  <c:v>06/04/2023 08:44</c:v>
                </c:pt>
                <c:pt idx="181">
                  <c:v>06/04/2023 08:44</c:v>
                </c:pt>
                <c:pt idx="182">
                  <c:v>06/04/2023 08:44</c:v>
                </c:pt>
                <c:pt idx="183">
                  <c:v>06/04/2023 08:44</c:v>
                </c:pt>
                <c:pt idx="184">
                  <c:v>06/04/2023 08:44</c:v>
                </c:pt>
                <c:pt idx="185">
                  <c:v>06/04/2023 08:44</c:v>
                </c:pt>
                <c:pt idx="186">
                  <c:v>06/04/2023 08:44</c:v>
                </c:pt>
                <c:pt idx="187">
                  <c:v>06/04/2023 08:44</c:v>
                </c:pt>
                <c:pt idx="188">
                  <c:v>06/04/2023 08:44</c:v>
                </c:pt>
                <c:pt idx="189">
                  <c:v>06/04/2023 08:44</c:v>
                </c:pt>
                <c:pt idx="190">
                  <c:v>06/04/2023 08:44</c:v>
                </c:pt>
                <c:pt idx="191">
                  <c:v>06/04/2023 08:44</c:v>
                </c:pt>
                <c:pt idx="192">
                  <c:v>06/04/2023 08:44</c:v>
                </c:pt>
                <c:pt idx="193">
                  <c:v>06/04/2023 08:44</c:v>
                </c:pt>
                <c:pt idx="194">
                  <c:v>06/04/2023 08:44</c:v>
                </c:pt>
                <c:pt idx="195">
                  <c:v>06/04/2023 08:45</c:v>
                </c:pt>
                <c:pt idx="196">
                  <c:v>06/04/2023 08:45</c:v>
                </c:pt>
                <c:pt idx="197">
                  <c:v>06/04/2023 08:45</c:v>
                </c:pt>
                <c:pt idx="198">
                  <c:v>06/04/2023 08:45</c:v>
                </c:pt>
                <c:pt idx="199">
                  <c:v>06/04/2023 08:45</c:v>
                </c:pt>
                <c:pt idx="200">
                  <c:v>06/04/2023 08:45</c:v>
                </c:pt>
                <c:pt idx="201">
                  <c:v>06/04/2023 08:45</c:v>
                </c:pt>
                <c:pt idx="202">
                  <c:v>06/04/2023 08:45</c:v>
                </c:pt>
                <c:pt idx="203">
                  <c:v>06/04/2023 08:45</c:v>
                </c:pt>
                <c:pt idx="204">
                  <c:v>06/04/2023 08:45</c:v>
                </c:pt>
                <c:pt idx="205">
                  <c:v>06/04/2023 08:45</c:v>
                </c:pt>
                <c:pt idx="206">
                  <c:v>06/04/2023 08:45</c:v>
                </c:pt>
                <c:pt idx="207">
                  <c:v>06/04/2023 08:45</c:v>
                </c:pt>
                <c:pt idx="208">
                  <c:v>06/04/2023 08:45</c:v>
                </c:pt>
                <c:pt idx="209">
                  <c:v>06/04/2023 08:45</c:v>
                </c:pt>
                <c:pt idx="210">
                  <c:v>06/04/2023 08:45</c:v>
                </c:pt>
                <c:pt idx="211">
                  <c:v>06/04/2023 08:45</c:v>
                </c:pt>
                <c:pt idx="212">
                  <c:v>06/04/2023 08:45</c:v>
                </c:pt>
                <c:pt idx="213">
                  <c:v>06/04/2023 08:45</c:v>
                </c:pt>
                <c:pt idx="214">
                  <c:v>06/04/2023 08:45</c:v>
                </c:pt>
                <c:pt idx="215">
                  <c:v>06/04/2023 08:45</c:v>
                </c:pt>
                <c:pt idx="216">
                  <c:v>06/04/2023 08:45</c:v>
                </c:pt>
                <c:pt idx="217">
                  <c:v>06/04/2023 08:45</c:v>
                </c:pt>
                <c:pt idx="218">
                  <c:v>06/04/2023 08:45</c:v>
                </c:pt>
                <c:pt idx="219">
                  <c:v>06/04/2023 08:45</c:v>
                </c:pt>
                <c:pt idx="220">
                  <c:v>06/04/2023 08:45</c:v>
                </c:pt>
                <c:pt idx="221">
                  <c:v>06/04/2023 08:45</c:v>
                </c:pt>
                <c:pt idx="222">
                  <c:v>06/04/2023 08:45</c:v>
                </c:pt>
                <c:pt idx="223">
                  <c:v>06/04/2023 08:45</c:v>
                </c:pt>
                <c:pt idx="224">
                  <c:v>06/04/2023 08:45</c:v>
                </c:pt>
                <c:pt idx="225">
                  <c:v>06/04/2023 08:45</c:v>
                </c:pt>
                <c:pt idx="226">
                  <c:v>06/04/2023 08:45</c:v>
                </c:pt>
                <c:pt idx="227">
                  <c:v>06/04/2023 08:45</c:v>
                </c:pt>
                <c:pt idx="228">
                  <c:v>06/04/2023 08:45</c:v>
                </c:pt>
                <c:pt idx="229">
                  <c:v>06/04/2023 08:45</c:v>
                </c:pt>
                <c:pt idx="230">
                  <c:v>06/04/2023 08:45</c:v>
                </c:pt>
                <c:pt idx="231">
                  <c:v>06/04/2023 08:45</c:v>
                </c:pt>
                <c:pt idx="232">
                  <c:v>06/04/2023 08:45</c:v>
                </c:pt>
                <c:pt idx="233">
                  <c:v>06/04/2023 08:45</c:v>
                </c:pt>
                <c:pt idx="234">
                  <c:v>06/04/2023 08:45</c:v>
                </c:pt>
                <c:pt idx="235">
                  <c:v>06/04/2023 08:45</c:v>
                </c:pt>
                <c:pt idx="236">
                  <c:v>06/04/2023 08:45</c:v>
                </c:pt>
                <c:pt idx="237">
                  <c:v>06/04/2023 08:45</c:v>
                </c:pt>
                <c:pt idx="238">
                  <c:v>06/04/2023 08:45</c:v>
                </c:pt>
                <c:pt idx="239">
                  <c:v>06/04/2023 08:45</c:v>
                </c:pt>
                <c:pt idx="240">
                  <c:v>06/04/2023 08:45</c:v>
                </c:pt>
                <c:pt idx="241">
                  <c:v>06/04/2023 08:45</c:v>
                </c:pt>
                <c:pt idx="242">
                  <c:v>06/04/2023 08:45</c:v>
                </c:pt>
                <c:pt idx="243">
                  <c:v>06/04/2023 08:45</c:v>
                </c:pt>
                <c:pt idx="244">
                  <c:v>06/04/2023 08:45</c:v>
                </c:pt>
                <c:pt idx="245">
                  <c:v>06/04/2023 08:45</c:v>
                </c:pt>
                <c:pt idx="246">
                  <c:v>06/04/2023 08:45</c:v>
                </c:pt>
                <c:pt idx="247">
                  <c:v>06/04/2023 08:45</c:v>
                </c:pt>
                <c:pt idx="248">
                  <c:v>06/04/2023 08:45</c:v>
                </c:pt>
                <c:pt idx="249">
                  <c:v>06/04/2023 08:45</c:v>
                </c:pt>
                <c:pt idx="250">
                  <c:v>06/04/2023 08:45</c:v>
                </c:pt>
                <c:pt idx="251">
                  <c:v>06/04/2023 08:45</c:v>
                </c:pt>
                <c:pt idx="252">
                  <c:v>06/04/2023 08:45</c:v>
                </c:pt>
                <c:pt idx="253">
                  <c:v>06/04/2023 08:45</c:v>
                </c:pt>
                <c:pt idx="254">
                  <c:v>06/04/2023 08:45</c:v>
                </c:pt>
                <c:pt idx="255">
                  <c:v>06/04/2023 08:46</c:v>
                </c:pt>
                <c:pt idx="256">
                  <c:v>06/04/2023 08:46</c:v>
                </c:pt>
                <c:pt idx="257">
                  <c:v>06/04/2023 08:46</c:v>
                </c:pt>
                <c:pt idx="258">
                  <c:v>06/04/2023 08:46</c:v>
                </c:pt>
                <c:pt idx="259">
                  <c:v>06/04/2023 08:46</c:v>
                </c:pt>
                <c:pt idx="260">
                  <c:v>06/04/2023 08:46</c:v>
                </c:pt>
                <c:pt idx="261">
                  <c:v>06/04/2023 08:46</c:v>
                </c:pt>
                <c:pt idx="262">
                  <c:v>06/04/2023 08:46</c:v>
                </c:pt>
                <c:pt idx="263">
                  <c:v>06/04/2023 08:46</c:v>
                </c:pt>
                <c:pt idx="264">
                  <c:v>06/04/2023 08:46</c:v>
                </c:pt>
                <c:pt idx="265">
                  <c:v>06/04/2023 08:46</c:v>
                </c:pt>
                <c:pt idx="266">
                  <c:v>06/04/2023 08:46</c:v>
                </c:pt>
                <c:pt idx="267">
                  <c:v>06/04/2023 08:46</c:v>
                </c:pt>
                <c:pt idx="268">
                  <c:v>06/04/2023 08:46</c:v>
                </c:pt>
                <c:pt idx="269">
                  <c:v>06/04/2023 08:46</c:v>
                </c:pt>
                <c:pt idx="270">
                  <c:v>06/04/2023 08:46</c:v>
                </c:pt>
                <c:pt idx="271">
                  <c:v>06/04/2023 08:46</c:v>
                </c:pt>
                <c:pt idx="272">
                  <c:v>06/04/2023 08:46</c:v>
                </c:pt>
                <c:pt idx="273">
                  <c:v>06/04/2023 08:46</c:v>
                </c:pt>
                <c:pt idx="274">
                  <c:v>06/04/2023 08:46</c:v>
                </c:pt>
                <c:pt idx="275">
                  <c:v>06/04/2023 08:46</c:v>
                </c:pt>
                <c:pt idx="276">
                  <c:v>06/04/2023 08:46</c:v>
                </c:pt>
                <c:pt idx="277">
                  <c:v>06/04/2023 08:46</c:v>
                </c:pt>
                <c:pt idx="278">
                  <c:v>06/04/2023 08:46</c:v>
                </c:pt>
                <c:pt idx="279">
                  <c:v>06/04/2023 08:46</c:v>
                </c:pt>
                <c:pt idx="280">
                  <c:v>06/04/2023 08:46</c:v>
                </c:pt>
                <c:pt idx="281">
                  <c:v>06/04/2023 08:46</c:v>
                </c:pt>
                <c:pt idx="282">
                  <c:v>06/04/2023 08:46</c:v>
                </c:pt>
                <c:pt idx="283">
                  <c:v>06/04/2023 08:46</c:v>
                </c:pt>
                <c:pt idx="284">
                  <c:v>06/04/2023 08:46</c:v>
                </c:pt>
                <c:pt idx="285">
                  <c:v>06/04/2023 08:46</c:v>
                </c:pt>
                <c:pt idx="286">
                  <c:v>06/04/2023 08:46</c:v>
                </c:pt>
                <c:pt idx="287">
                  <c:v>06/04/2023 08:46</c:v>
                </c:pt>
                <c:pt idx="288">
                  <c:v>06/04/2023 08:46</c:v>
                </c:pt>
                <c:pt idx="289">
                  <c:v>06/04/2023 08:46</c:v>
                </c:pt>
                <c:pt idx="290">
                  <c:v>06/04/2023 08:46</c:v>
                </c:pt>
                <c:pt idx="291">
                  <c:v>06/04/2023 08:46</c:v>
                </c:pt>
                <c:pt idx="292">
                  <c:v>06/04/2023 08:46</c:v>
                </c:pt>
                <c:pt idx="293">
                  <c:v>06/04/2023 08:46</c:v>
                </c:pt>
                <c:pt idx="294">
                  <c:v>06/04/2023 08:46</c:v>
                </c:pt>
                <c:pt idx="295">
                  <c:v>06/04/2023 08:46</c:v>
                </c:pt>
                <c:pt idx="296">
                  <c:v>06/04/2023 08:46</c:v>
                </c:pt>
                <c:pt idx="297">
                  <c:v>06/04/2023 08:46</c:v>
                </c:pt>
                <c:pt idx="298">
                  <c:v>06/04/2023 08:46</c:v>
                </c:pt>
                <c:pt idx="299">
                  <c:v>06/04/2023 08:46</c:v>
                </c:pt>
                <c:pt idx="300">
                  <c:v>06/04/2023 08:46</c:v>
                </c:pt>
                <c:pt idx="301">
                  <c:v>06/04/2023 08:46</c:v>
                </c:pt>
                <c:pt idx="302">
                  <c:v>06/04/2023 08:46</c:v>
                </c:pt>
                <c:pt idx="303">
                  <c:v>06/04/2023 08:46</c:v>
                </c:pt>
                <c:pt idx="304">
                  <c:v>06/04/2023 08:46</c:v>
                </c:pt>
                <c:pt idx="305">
                  <c:v>06/04/2023 08:46</c:v>
                </c:pt>
                <c:pt idx="306">
                  <c:v>06/04/2023 08:46</c:v>
                </c:pt>
                <c:pt idx="307">
                  <c:v>06/04/2023 08:46</c:v>
                </c:pt>
                <c:pt idx="308">
                  <c:v>06/04/2023 08:46</c:v>
                </c:pt>
                <c:pt idx="309">
                  <c:v>06/04/2023 08:46</c:v>
                </c:pt>
                <c:pt idx="310">
                  <c:v>06/04/2023 08:46</c:v>
                </c:pt>
                <c:pt idx="311">
                  <c:v>06/04/2023 08:46</c:v>
                </c:pt>
                <c:pt idx="312">
                  <c:v>06/04/2023 08:46</c:v>
                </c:pt>
                <c:pt idx="313">
                  <c:v>06/04/2023 08:46</c:v>
                </c:pt>
                <c:pt idx="314">
                  <c:v>06/04/2023 08:46</c:v>
                </c:pt>
                <c:pt idx="315">
                  <c:v>06/04/2023 08:47</c:v>
                </c:pt>
                <c:pt idx="316">
                  <c:v>06/04/2023 08:47</c:v>
                </c:pt>
                <c:pt idx="317">
                  <c:v>06/04/2023 08:47</c:v>
                </c:pt>
                <c:pt idx="318">
                  <c:v>06/04/2023 08:47</c:v>
                </c:pt>
                <c:pt idx="319">
                  <c:v>06/04/2023 08:47</c:v>
                </c:pt>
                <c:pt idx="320">
                  <c:v>06/04/2023 08:47</c:v>
                </c:pt>
                <c:pt idx="321">
                  <c:v>06/04/2023 08:47</c:v>
                </c:pt>
                <c:pt idx="322">
                  <c:v>06/04/2023 08:47</c:v>
                </c:pt>
                <c:pt idx="323">
                  <c:v>06/04/2023 08:47</c:v>
                </c:pt>
                <c:pt idx="324">
                  <c:v>06/04/2023 08:47</c:v>
                </c:pt>
                <c:pt idx="325">
                  <c:v>06/04/2023 08:47</c:v>
                </c:pt>
                <c:pt idx="326">
                  <c:v>06/04/2023 08:47</c:v>
                </c:pt>
                <c:pt idx="327">
                  <c:v>06/04/2023 08:47</c:v>
                </c:pt>
                <c:pt idx="328">
                  <c:v>06/04/2023 08:47</c:v>
                </c:pt>
                <c:pt idx="329">
                  <c:v>06/04/2023 08:47</c:v>
                </c:pt>
                <c:pt idx="330">
                  <c:v>06/04/2023 08:47</c:v>
                </c:pt>
                <c:pt idx="331">
                  <c:v>06/04/2023 08:47</c:v>
                </c:pt>
                <c:pt idx="332">
                  <c:v>06/04/2023 08:47</c:v>
                </c:pt>
                <c:pt idx="333">
                  <c:v>06/04/2023 08:47</c:v>
                </c:pt>
                <c:pt idx="334">
                  <c:v>06/04/2023 08:47</c:v>
                </c:pt>
                <c:pt idx="335">
                  <c:v>06/04/2023 08:47</c:v>
                </c:pt>
                <c:pt idx="336">
                  <c:v>06/04/2023 08:47</c:v>
                </c:pt>
                <c:pt idx="337">
                  <c:v>06/04/2023 08:47</c:v>
                </c:pt>
                <c:pt idx="338">
                  <c:v>06/04/2023 08:47</c:v>
                </c:pt>
                <c:pt idx="339">
                  <c:v>06/04/2023 08:47</c:v>
                </c:pt>
                <c:pt idx="340">
                  <c:v>06/04/2023 08:47</c:v>
                </c:pt>
                <c:pt idx="341">
                  <c:v>06/04/2023 08:47</c:v>
                </c:pt>
                <c:pt idx="342">
                  <c:v>06/04/2023 08:47</c:v>
                </c:pt>
                <c:pt idx="343">
                  <c:v>06/04/2023 08:47</c:v>
                </c:pt>
                <c:pt idx="344">
                  <c:v>06/04/2023 08:47</c:v>
                </c:pt>
                <c:pt idx="345">
                  <c:v>06/04/2023 08:47</c:v>
                </c:pt>
                <c:pt idx="346">
                  <c:v>06/04/2023 08:47</c:v>
                </c:pt>
                <c:pt idx="347">
                  <c:v>06/04/2023 08:47</c:v>
                </c:pt>
                <c:pt idx="348">
                  <c:v>06/04/2023 08:47</c:v>
                </c:pt>
                <c:pt idx="349">
                  <c:v>06/04/2023 08:47</c:v>
                </c:pt>
                <c:pt idx="350">
                  <c:v>06/04/2023 08:47</c:v>
                </c:pt>
                <c:pt idx="351">
                  <c:v>06/04/2023 08:47</c:v>
                </c:pt>
                <c:pt idx="352">
                  <c:v>06/04/2023 08:47</c:v>
                </c:pt>
                <c:pt idx="353">
                  <c:v>06/04/2023 08:47</c:v>
                </c:pt>
                <c:pt idx="354">
                  <c:v>06/04/2023 08:47</c:v>
                </c:pt>
                <c:pt idx="355">
                  <c:v>06/04/2023 08:47</c:v>
                </c:pt>
                <c:pt idx="356">
                  <c:v>06/04/2023 08:47</c:v>
                </c:pt>
                <c:pt idx="357">
                  <c:v>06/04/2023 08:47</c:v>
                </c:pt>
                <c:pt idx="358">
                  <c:v>06/04/2023 08:47</c:v>
                </c:pt>
                <c:pt idx="359">
                  <c:v>06/04/2023 08:47</c:v>
                </c:pt>
                <c:pt idx="360">
                  <c:v>06/04/2023 08:47</c:v>
                </c:pt>
                <c:pt idx="361">
                  <c:v>06/04/2023 08:47</c:v>
                </c:pt>
                <c:pt idx="362">
                  <c:v>06/04/2023 08:47</c:v>
                </c:pt>
                <c:pt idx="363">
                  <c:v>06/04/2023 08:47</c:v>
                </c:pt>
                <c:pt idx="364">
                  <c:v>06/04/2023 08:47</c:v>
                </c:pt>
                <c:pt idx="365">
                  <c:v>06/04/2023 08:47</c:v>
                </c:pt>
                <c:pt idx="366">
                  <c:v>06/04/2023 08:47</c:v>
                </c:pt>
                <c:pt idx="367">
                  <c:v>06/04/2023 08:47</c:v>
                </c:pt>
                <c:pt idx="368">
                  <c:v>06/04/2023 08:47</c:v>
                </c:pt>
                <c:pt idx="369">
                  <c:v>06/04/2023 08:47</c:v>
                </c:pt>
                <c:pt idx="370">
                  <c:v>06/04/2023 08:47</c:v>
                </c:pt>
                <c:pt idx="371">
                  <c:v>06/04/2023 08:47</c:v>
                </c:pt>
                <c:pt idx="372">
                  <c:v>06/04/2023 08:47</c:v>
                </c:pt>
                <c:pt idx="373">
                  <c:v>06/04/2023 08:47</c:v>
                </c:pt>
                <c:pt idx="374">
                  <c:v>06/04/2023 08:48</c:v>
                </c:pt>
                <c:pt idx="375">
                  <c:v>06/04/2023 08:48</c:v>
                </c:pt>
                <c:pt idx="376">
                  <c:v>06/04/2023 08:48</c:v>
                </c:pt>
                <c:pt idx="377">
                  <c:v>06/04/2023 08:48</c:v>
                </c:pt>
                <c:pt idx="378">
                  <c:v>06/04/2023 08:48</c:v>
                </c:pt>
                <c:pt idx="379">
                  <c:v>06/04/2023 08:48</c:v>
                </c:pt>
                <c:pt idx="380">
                  <c:v>06/04/2023 08:48</c:v>
                </c:pt>
                <c:pt idx="381">
                  <c:v>06/04/2023 08:48</c:v>
                </c:pt>
                <c:pt idx="382">
                  <c:v>06/04/2023 08:48</c:v>
                </c:pt>
                <c:pt idx="383">
                  <c:v>06/04/2023 08:48</c:v>
                </c:pt>
                <c:pt idx="384">
                  <c:v>06/04/2023 08:48</c:v>
                </c:pt>
                <c:pt idx="385">
                  <c:v>06/04/2023 08:48</c:v>
                </c:pt>
                <c:pt idx="386">
                  <c:v>06/04/2023 08:48</c:v>
                </c:pt>
                <c:pt idx="387">
                  <c:v>06/04/2023 08:48</c:v>
                </c:pt>
                <c:pt idx="388">
                  <c:v>06/04/2023 08:48</c:v>
                </c:pt>
                <c:pt idx="389">
                  <c:v>06/04/2023 08:48</c:v>
                </c:pt>
                <c:pt idx="390">
                  <c:v>06/04/2023 08:48</c:v>
                </c:pt>
                <c:pt idx="391">
                  <c:v>06/04/2023 08:48</c:v>
                </c:pt>
                <c:pt idx="392">
                  <c:v>06/04/2023 08:48</c:v>
                </c:pt>
                <c:pt idx="393">
                  <c:v>06/04/2023 08:48</c:v>
                </c:pt>
                <c:pt idx="394">
                  <c:v>06/04/2023 08:48</c:v>
                </c:pt>
                <c:pt idx="395">
                  <c:v>06/04/2023 08:48</c:v>
                </c:pt>
                <c:pt idx="396">
                  <c:v>06/04/2023 08:48</c:v>
                </c:pt>
                <c:pt idx="397">
                  <c:v>06/04/2023 08:48</c:v>
                </c:pt>
                <c:pt idx="398">
                  <c:v>06/04/2023 08:48</c:v>
                </c:pt>
                <c:pt idx="399">
                  <c:v>06/04/2023 08:48</c:v>
                </c:pt>
                <c:pt idx="400">
                  <c:v>06/04/2023 08:48</c:v>
                </c:pt>
                <c:pt idx="401">
                  <c:v>06/04/2023 08:48</c:v>
                </c:pt>
                <c:pt idx="402">
                  <c:v>06/04/2023 08:48</c:v>
                </c:pt>
                <c:pt idx="403">
                  <c:v>06/04/2023 08:48</c:v>
                </c:pt>
                <c:pt idx="404">
                  <c:v>06/04/2023 08:48</c:v>
                </c:pt>
                <c:pt idx="405">
                  <c:v>06/04/2023 08:48</c:v>
                </c:pt>
                <c:pt idx="406">
                  <c:v>06/04/2023 08:48</c:v>
                </c:pt>
                <c:pt idx="407">
                  <c:v>06/04/2023 08:48</c:v>
                </c:pt>
                <c:pt idx="408">
                  <c:v>06/04/2023 08:48</c:v>
                </c:pt>
                <c:pt idx="409">
                  <c:v>06/04/2023 08:48</c:v>
                </c:pt>
                <c:pt idx="410">
                  <c:v>06/04/2023 08:48</c:v>
                </c:pt>
                <c:pt idx="411">
                  <c:v>06/04/2023 08:48</c:v>
                </c:pt>
                <c:pt idx="412">
                  <c:v>06/04/2023 08:48</c:v>
                </c:pt>
                <c:pt idx="413">
                  <c:v>06/04/2023 08:48</c:v>
                </c:pt>
                <c:pt idx="414">
                  <c:v>06/04/2023 08:48</c:v>
                </c:pt>
                <c:pt idx="415">
                  <c:v>06/04/2023 08:48</c:v>
                </c:pt>
                <c:pt idx="416">
                  <c:v>06/04/2023 08:48</c:v>
                </c:pt>
                <c:pt idx="417">
                  <c:v>06/04/2023 08:48</c:v>
                </c:pt>
                <c:pt idx="418">
                  <c:v>06/04/2023 08:48</c:v>
                </c:pt>
                <c:pt idx="419">
                  <c:v>06/04/2023 08:48</c:v>
                </c:pt>
                <c:pt idx="420">
                  <c:v>06/04/2023 08:48</c:v>
                </c:pt>
                <c:pt idx="421">
                  <c:v>06/04/2023 08:48</c:v>
                </c:pt>
                <c:pt idx="422">
                  <c:v>06/04/2023 08:48</c:v>
                </c:pt>
                <c:pt idx="423">
                  <c:v>06/04/2023 08:48</c:v>
                </c:pt>
                <c:pt idx="424">
                  <c:v>06/04/2023 08:48</c:v>
                </c:pt>
                <c:pt idx="425">
                  <c:v>06/04/2023 08:48</c:v>
                </c:pt>
                <c:pt idx="426">
                  <c:v>06/04/2023 08:48</c:v>
                </c:pt>
                <c:pt idx="427">
                  <c:v>06/04/2023 08:48</c:v>
                </c:pt>
                <c:pt idx="428">
                  <c:v>06/04/2023 08:48</c:v>
                </c:pt>
                <c:pt idx="429">
                  <c:v>06/04/2023 08:48</c:v>
                </c:pt>
                <c:pt idx="430">
                  <c:v>06/04/2023 08:48</c:v>
                </c:pt>
                <c:pt idx="431">
                  <c:v>06/04/2023 08:48</c:v>
                </c:pt>
                <c:pt idx="432">
                  <c:v>06/04/2023 08:48</c:v>
                </c:pt>
                <c:pt idx="433">
                  <c:v>06/04/2023 08:48</c:v>
                </c:pt>
                <c:pt idx="434">
                  <c:v>06/04/2023 08:49</c:v>
                </c:pt>
                <c:pt idx="435">
                  <c:v>06/04/2023 08:49</c:v>
                </c:pt>
                <c:pt idx="436">
                  <c:v>06/04/2023 08:49</c:v>
                </c:pt>
                <c:pt idx="437">
                  <c:v>06/04/2023 08:49</c:v>
                </c:pt>
                <c:pt idx="438">
                  <c:v>06/04/2023 08:49</c:v>
                </c:pt>
                <c:pt idx="439">
                  <c:v>06/04/2023 08:49</c:v>
                </c:pt>
                <c:pt idx="440">
                  <c:v>06/04/2023 08:49</c:v>
                </c:pt>
                <c:pt idx="441">
                  <c:v>06/04/2023 08:49</c:v>
                </c:pt>
                <c:pt idx="442">
                  <c:v>06/04/2023 08:49</c:v>
                </c:pt>
                <c:pt idx="443">
                  <c:v>06/04/2023 08:49</c:v>
                </c:pt>
                <c:pt idx="444">
                  <c:v>06/04/2023 08:49</c:v>
                </c:pt>
                <c:pt idx="445">
                  <c:v>06/04/2023 08:49</c:v>
                </c:pt>
                <c:pt idx="446">
                  <c:v>06/04/2023 08:49</c:v>
                </c:pt>
                <c:pt idx="447">
                  <c:v>06/04/2023 08:49</c:v>
                </c:pt>
                <c:pt idx="448">
                  <c:v>06/04/2023 08:49</c:v>
                </c:pt>
                <c:pt idx="449">
                  <c:v>06/04/2023 08:49</c:v>
                </c:pt>
                <c:pt idx="450">
                  <c:v>06/04/2023 08:49</c:v>
                </c:pt>
                <c:pt idx="451">
                  <c:v>06/04/2023 08:49</c:v>
                </c:pt>
                <c:pt idx="452">
                  <c:v>06/04/2023 08:49</c:v>
                </c:pt>
                <c:pt idx="453">
                  <c:v>06/04/2023 08:49</c:v>
                </c:pt>
                <c:pt idx="454">
                  <c:v>06/04/2023 08:49</c:v>
                </c:pt>
                <c:pt idx="455">
                  <c:v>06/04/2023 08:49</c:v>
                </c:pt>
                <c:pt idx="456">
                  <c:v>06/04/2023 08:49</c:v>
                </c:pt>
                <c:pt idx="457">
                  <c:v>06/04/2023 08:49</c:v>
                </c:pt>
                <c:pt idx="458">
                  <c:v>06/04/2023 08:49</c:v>
                </c:pt>
                <c:pt idx="459">
                  <c:v>06/04/2023 08:49</c:v>
                </c:pt>
                <c:pt idx="460">
                  <c:v>06/04/2023 08:49</c:v>
                </c:pt>
                <c:pt idx="461">
                  <c:v>06/04/2023 08:49</c:v>
                </c:pt>
                <c:pt idx="462">
                  <c:v>06/04/2023 08:49</c:v>
                </c:pt>
                <c:pt idx="463">
                  <c:v>06/04/2023 08:49</c:v>
                </c:pt>
                <c:pt idx="464">
                  <c:v>06/04/2023 08:49</c:v>
                </c:pt>
                <c:pt idx="465">
                  <c:v>06/04/2023 08:49</c:v>
                </c:pt>
                <c:pt idx="466">
                  <c:v>06/04/2023 08:49</c:v>
                </c:pt>
                <c:pt idx="467">
                  <c:v>06/04/2023 08:49</c:v>
                </c:pt>
                <c:pt idx="468">
                  <c:v>06/04/2023 08:49</c:v>
                </c:pt>
                <c:pt idx="469">
                  <c:v>06/04/2023 08:49</c:v>
                </c:pt>
                <c:pt idx="470">
                  <c:v>06/04/2023 08:49</c:v>
                </c:pt>
                <c:pt idx="471">
                  <c:v>06/04/2023 08:49</c:v>
                </c:pt>
                <c:pt idx="472">
                  <c:v>06/04/2023 08:49</c:v>
                </c:pt>
                <c:pt idx="473">
                  <c:v>06/04/2023 08:49</c:v>
                </c:pt>
                <c:pt idx="474">
                  <c:v>06/04/2023 08:49</c:v>
                </c:pt>
                <c:pt idx="475">
                  <c:v>06/04/2023 08:49</c:v>
                </c:pt>
                <c:pt idx="476">
                  <c:v>06/04/2023 08:49</c:v>
                </c:pt>
                <c:pt idx="477">
                  <c:v>06/04/2023 08:49</c:v>
                </c:pt>
                <c:pt idx="478">
                  <c:v>06/04/2023 08:49</c:v>
                </c:pt>
                <c:pt idx="479">
                  <c:v>06/04/2023 08:49</c:v>
                </c:pt>
                <c:pt idx="480">
                  <c:v>06/04/2023 08:49</c:v>
                </c:pt>
                <c:pt idx="481">
                  <c:v>06/04/2023 08:49</c:v>
                </c:pt>
                <c:pt idx="482">
                  <c:v>06/04/2023 08:49</c:v>
                </c:pt>
                <c:pt idx="483">
                  <c:v>06/04/2023 08:49</c:v>
                </c:pt>
                <c:pt idx="484">
                  <c:v>06/04/2023 08:49</c:v>
                </c:pt>
                <c:pt idx="485">
                  <c:v>06/04/2023 08:49</c:v>
                </c:pt>
                <c:pt idx="486">
                  <c:v>06/04/2023 08:49</c:v>
                </c:pt>
                <c:pt idx="487">
                  <c:v>06/04/2023 08:49</c:v>
                </c:pt>
                <c:pt idx="488">
                  <c:v>06/04/2023 08:49</c:v>
                </c:pt>
                <c:pt idx="489">
                  <c:v>06/04/2023 08:49</c:v>
                </c:pt>
                <c:pt idx="490">
                  <c:v>06/04/2023 08:49</c:v>
                </c:pt>
                <c:pt idx="491">
                  <c:v>06/04/2023 08:49</c:v>
                </c:pt>
                <c:pt idx="492">
                  <c:v>06/04/2023 08:49</c:v>
                </c:pt>
                <c:pt idx="493">
                  <c:v>06/04/2023 08:50</c:v>
                </c:pt>
                <c:pt idx="494">
                  <c:v>06/04/2023 08:50</c:v>
                </c:pt>
                <c:pt idx="495">
                  <c:v>06/04/2023 08:50</c:v>
                </c:pt>
                <c:pt idx="496">
                  <c:v>06/04/2023 08:50</c:v>
                </c:pt>
                <c:pt idx="497">
                  <c:v>06/04/2023 08:50</c:v>
                </c:pt>
                <c:pt idx="498">
                  <c:v>06/04/2023 08:50</c:v>
                </c:pt>
                <c:pt idx="499">
                  <c:v>06/04/2023 08:50</c:v>
                </c:pt>
                <c:pt idx="500">
                  <c:v>06/04/2023 08:50</c:v>
                </c:pt>
                <c:pt idx="501">
                  <c:v>06/04/2023 08:50</c:v>
                </c:pt>
                <c:pt idx="502">
                  <c:v>06/04/2023 08:50</c:v>
                </c:pt>
                <c:pt idx="503">
                  <c:v>06/04/2023 08:50</c:v>
                </c:pt>
                <c:pt idx="504">
                  <c:v>06/04/2023 08:50</c:v>
                </c:pt>
                <c:pt idx="505">
                  <c:v>06/04/2023 08:50</c:v>
                </c:pt>
                <c:pt idx="506">
                  <c:v>06/04/2023 08:50</c:v>
                </c:pt>
                <c:pt idx="507">
                  <c:v>06/04/2023 08:50</c:v>
                </c:pt>
                <c:pt idx="508">
                  <c:v>06/04/2023 08:50</c:v>
                </c:pt>
                <c:pt idx="509">
                  <c:v>06/04/2023 08:50</c:v>
                </c:pt>
                <c:pt idx="510">
                  <c:v>06/04/2023 08:50</c:v>
                </c:pt>
                <c:pt idx="511">
                  <c:v>06/04/2023 08:50</c:v>
                </c:pt>
                <c:pt idx="512">
                  <c:v>06/04/2023 08:50</c:v>
                </c:pt>
                <c:pt idx="513">
                  <c:v>06/04/2023 08:50</c:v>
                </c:pt>
                <c:pt idx="514">
                  <c:v>06/04/2023 08:50</c:v>
                </c:pt>
                <c:pt idx="515">
                  <c:v>06/04/2023 08:50</c:v>
                </c:pt>
                <c:pt idx="516">
                  <c:v>06/04/2023 08:50</c:v>
                </c:pt>
                <c:pt idx="517">
                  <c:v>06/04/2023 08:50</c:v>
                </c:pt>
                <c:pt idx="518">
                  <c:v>06/04/2023 08:50</c:v>
                </c:pt>
                <c:pt idx="519">
                  <c:v>06/04/2023 08:50</c:v>
                </c:pt>
                <c:pt idx="520">
                  <c:v>06/04/2023 08:50</c:v>
                </c:pt>
                <c:pt idx="521">
                  <c:v>06/04/2023 08:50</c:v>
                </c:pt>
                <c:pt idx="522">
                  <c:v>06/04/2023 08:50</c:v>
                </c:pt>
                <c:pt idx="523">
                  <c:v>06/04/2023 08:50</c:v>
                </c:pt>
                <c:pt idx="524">
                  <c:v>06/04/2023 08:50</c:v>
                </c:pt>
                <c:pt idx="525">
                  <c:v>06/04/2023 08:50</c:v>
                </c:pt>
                <c:pt idx="526">
                  <c:v>06/04/2023 08:50</c:v>
                </c:pt>
                <c:pt idx="527">
                  <c:v>06/04/2023 08:50</c:v>
                </c:pt>
                <c:pt idx="528">
                  <c:v>06/04/2023 08:50</c:v>
                </c:pt>
                <c:pt idx="529">
                  <c:v>06/04/2023 08:50</c:v>
                </c:pt>
                <c:pt idx="530">
                  <c:v>06/04/2023 08:50</c:v>
                </c:pt>
                <c:pt idx="531">
                  <c:v>06/04/2023 08:50</c:v>
                </c:pt>
                <c:pt idx="532">
                  <c:v>06/04/2023 08:50</c:v>
                </c:pt>
                <c:pt idx="533">
                  <c:v>06/04/2023 08:50</c:v>
                </c:pt>
                <c:pt idx="534">
                  <c:v>06/04/2023 08:50</c:v>
                </c:pt>
                <c:pt idx="535">
                  <c:v>06/04/2023 08:50</c:v>
                </c:pt>
                <c:pt idx="536">
                  <c:v>06/04/2023 08:50</c:v>
                </c:pt>
                <c:pt idx="537">
                  <c:v>06/04/2023 08:50</c:v>
                </c:pt>
                <c:pt idx="538">
                  <c:v>06/04/2023 08:50</c:v>
                </c:pt>
                <c:pt idx="539">
                  <c:v>06/04/2023 08:50</c:v>
                </c:pt>
                <c:pt idx="540">
                  <c:v>06/04/2023 08:50</c:v>
                </c:pt>
                <c:pt idx="541">
                  <c:v>06/04/2023 08:50</c:v>
                </c:pt>
                <c:pt idx="542">
                  <c:v>06/04/2023 08:50</c:v>
                </c:pt>
                <c:pt idx="543">
                  <c:v>06/04/2023 08:50</c:v>
                </c:pt>
                <c:pt idx="544">
                  <c:v>06/04/2023 08:50</c:v>
                </c:pt>
                <c:pt idx="545">
                  <c:v>06/04/2023 08:50</c:v>
                </c:pt>
                <c:pt idx="546">
                  <c:v>06/04/2023 08:50</c:v>
                </c:pt>
                <c:pt idx="547">
                  <c:v>06/04/2023 08:50</c:v>
                </c:pt>
                <c:pt idx="548">
                  <c:v>06/04/2023 08:50</c:v>
                </c:pt>
                <c:pt idx="549">
                  <c:v>06/04/2023 08:50</c:v>
                </c:pt>
                <c:pt idx="550">
                  <c:v>06/04/2023 08:50</c:v>
                </c:pt>
                <c:pt idx="551">
                  <c:v>06/04/2023 08:50</c:v>
                </c:pt>
                <c:pt idx="552">
                  <c:v>06/04/2023 08:50</c:v>
                </c:pt>
                <c:pt idx="553">
                  <c:v>06/04/2023 08:51</c:v>
                </c:pt>
                <c:pt idx="554">
                  <c:v>06/04/2023 08:51</c:v>
                </c:pt>
                <c:pt idx="555">
                  <c:v>06/04/2023 08:51</c:v>
                </c:pt>
                <c:pt idx="556">
                  <c:v>06/04/2023 08:51</c:v>
                </c:pt>
                <c:pt idx="557">
                  <c:v>06/04/2023 08:51</c:v>
                </c:pt>
                <c:pt idx="558">
                  <c:v>06/04/2023 08:51</c:v>
                </c:pt>
                <c:pt idx="559">
                  <c:v>06/04/2023 08:51</c:v>
                </c:pt>
                <c:pt idx="560">
                  <c:v>06/04/2023 08:51</c:v>
                </c:pt>
                <c:pt idx="561">
                  <c:v>06/04/2023 08:51</c:v>
                </c:pt>
                <c:pt idx="562">
                  <c:v>06/04/2023 08:51</c:v>
                </c:pt>
                <c:pt idx="563">
                  <c:v>06/04/2023 08:51</c:v>
                </c:pt>
                <c:pt idx="564">
                  <c:v>06/04/2023 08:51</c:v>
                </c:pt>
                <c:pt idx="565">
                  <c:v>06/04/2023 08:51</c:v>
                </c:pt>
                <c:pt idx="566">
                  <c:v>06/04/2023 08:51</c:v>
                </c:pt>
                <c:pt idx="567">
                  <c:v>06/04/2023 08:51</c:v>
                </c:pt>
                <c:pt idx="568">
                  <c:v>06/04/2023 08:51</c:v>
                </c:pt>
                <c:pt idx="569">
                  <c:v>06/04/2023 08:51</c:v>
                </c:pt>
                <c:pt idx="570">
                  <c:v>06/04/2023 08:51</c:v>
                </c:pt>
                <c:pt idx="571">
                  <c:v>06/04/2023 08:51</c:v>
                </c:pt>
                <c:pt idx="572">
                  <c:v>06/04/2023 08:51</c:v>
                </c:pt>
                <c:pt idx="573">
                  <c:v>06/04/2023 08:51</c:v>
                </c:pt>
                <c:pt idx="574">
                  <c:v>06/04/2023 08:51</c:v>
                </c:pt>
                <c:pt idx="575">
                  <c:v>06/04/2023 08:51</c:v>
                </c:pt>
                <c:pt idx="576">
                  <c:v>06/04/2023 08:51</c:v>
                </c:pt>
                <c:pt idx="577">
                  <c:v>06/04/2023 08:51</c:v>
                </c:pt>
                <c:pt idx="578">
                  <c:v>06/04/2023 08:51</c:v>
                </c:pt>
                <c:pt idx="579">
                  <c:v>06/04/2023 08:51</c:v>
                </c:pt>
                <c:pt idx="580">
                  <c:v>06/04/2023 08:51</c:v>
                </c:pt>
                <c:pt idx="581">
                  <c:v>06/04/2023 08:51</c:v>
                </c:pt>
                <c:pt idx="582">
                  <c:v>06/04/2023 08:51</c:v>
                </c:pt>
                <c:pt idx="583">
                  <c:v>06/04/2023 08:51</c:v>
                </c:pt>
                <c:pt idx="584">
                  <c:v>06/04/2023 08:51</c:v>
                </c:pt>
                <c:pt idx="585">
                  <c:v>06/04/2023 08:51</c:v>
                </c:pt>
                <c:pt idx="586">
                  <c:v>06/04/2023 08:51</c:v>
                </c:pt>
                <c:pt idx="587">
                  <c:v>06/04/2023 08:51</c:v>
                </c:pt>
                <c:pt idx="588">
                  <c:v>06/04/2023 08:51</c:v>
                </c:pt>
                <c:pt idx="589">
                  <c:v>06/04/2023 08:51</c:v>
                </c:pt>
                <c:pt idx="590">
                  <c:v>06/04/2023 08:51</c:v>
                </c:pt>
                <c:pt idx="591">
                  <c:v>06/04/2023 08:51</c:v>
                </c:pt>
                <c:pt idx="592">
                  <c:v>06/04/2023 08:51</c:v>
                </c:pt>
                <c:pt idx="593">
                  <c:v>06/04/2023 08:51</c:v>
                </c:pt>
                <c:pt idx="594">
                  <c:v>06/04/2023 08:51</c:v>
                </c:pt>
                <c:pt idx="595">
                  <c:v>06/04/2023 08:51</c:v>
                </c:pt>
                <c:pt idx="596">
                  <c:v>06/04/2023 08:51</c:v>
                </c:pt>
                <c:pt idx="597">
                  <c:v>06/04/2023 08:51</c:v>
                </c:pt>
                <c:pt idx="598">
                  <c:v>06/04/2023 08:51</c:v>
                </c:pt>
                <c:pt idx="599">
                  <c:v>06/04/2023 08:51</c:v>
                </c:pt>
                <c:pt idx="600">
                  <c:v>06/04/2023 08:51</c:v>
                </c:pt>
                <c:pt idx="601">
                  <c:v>06/04/2023 08:51</c:v>
                </c:pt>
                <c:pt idx="602">
                  <c:v>06/04/2023 08:51</c:v>
                </c:pt>
                <c:pt idx="603">
                  <c:v>06/04/2023 08:51</c:v>
                </c:pt>
                <c:pt idx="604">
                  <c:v>06/04/2023 08:51</c:v>
                </c:pt>
                <c:pt idx="605">
                  <c:v>06/04/2023 08:51</c:v>
                </c:pt>
                <c:pt idx="606">
                  <c:v>06/04/2023 08:51</c:v>
                </c:pt>
                <c:pt idx="607">
                  <c:v>06/04/2023 08:51</c:v>
                </c:pt>
                <c:pt idx="608">
                  <c:v>06/04/2023 08:51</c:v>
                </c:pt>
                <c:pt idx="609">
                  <c:v>06/04/2023 08:51</c:v>
                </c:pt>
                <c:pt idx="610">
                  <c:v>06/04/2023 08:51</c:v>
                </c:pt>
                <c:pt idx="611">
                  <c:v>06/04/2023 08:51</c:v>
                </c:pt>
                <c:pt idx="612">
                  <c:v>06/04/2023 08:52</c:v>
                </c:pt>
                <c:pt idx="613">
                  <c:v>06/04/2023 08:52</c:v>
                </c:pt>
                <c:pt idx="614">
                  <c:v>06/04/2023 08:52</c:v>
                </c:pt>
                <c:pt idx="615">
                  <c:v>06/04/2023 08:52</c:v>
                </c:pt>
                <c:pt idx="616">
                  <c:v>06/04/2023 08:52</c:v>
                </c:pt>
                <c:pt idx="617">
                  <c:v>06/04/2023 08:52</c:v>
                </c:pt>
                <c:pt idx="618">
                  <c:v>06/04/2023 08:52</c:v>
                </c:pt>
                <c:pt idx="619">
                  <c:v>06/04/2023 08:52</c:v>
                </c:pt>
                <c:pt idx="620">
                  <c:v>06/04/2023 08:52</c:v>
                </c:pt>
                <c:pt idx="621">
                  <c:v>06/04/2023 08:52</c:v>
                </c:pt>
                <c:pt idx="622">
                  <c:v>06/04/2023 08:52</c:v>
                </c:pt>
                <c:pt idx="623">
                  <c:v>06/04/2023 08:52</c:v>
                </c:pt>
                <c:pt idx="624">
                  <c:v>06/04/2023 08:52</c:v>
                </c:pt>
                <c:pt idx="625">
                  <c:v>06/04/2023 08:52</c:v>
                </c:pt>
                <c:pt idx="626">
                  <c:v>06/04/2023 08:52</c:v>
                </c:pt>
                <c:pt idx="627">
                  <c:v>06/04/2023 08:52</c:v>
                </c:pt>
                <c:pt idx="628">
                  <c:v>06/04/2023 08:52</c:v>
                </c:pt>
                <c:pt idx="629">
                  <c:v>06/04/2023 08:52</c:v>
                </c:pt>
                <c:pt idx="630">
                  <c:v>06/04/2023 08:52</c:v>
                </c:pt>
                <c:pt idx="631">
                  <c:v>06/04/2023 08:52</c:v>
                </c:pt>
                <c:pt idx="632">
                  <c:v>06/04/2023 08:52</c:v>
                </c:pt>
                <c:pt idx="633">
                  <c:v>06/04/2023 08:52</c:v>
                </c:pt>
                <c:pt idx="634">
                  <c:v>06/04/2023 08:52</c:v>
                </c:pt>
                <c:pt idx="635">
                  <c:v>06/04/2023 08:52</c:v>
                </c:pt>
                <c:pt idx="636">
                  <c:v>06/04/2023 08:52</c:v>
                </c:pt>
                <c:pt idx="637">
                  <c:v>06/04/2023 08:52</c:v>
                </c:pt>
                <c:pt idx="638">
                  <c:v>06/04/2023 08:52</c:v>
                </c:pt>
                <c:pt idx="639">
                  <c:v>06/04/2023 08:52</c:v>
                </c:pt>
                <c:pt idx="640">
                  <c:v>06/04/2023 08:52</c:v>
                </c:pt>
                <c:pt idx="641">
                  <c:v>06/04/2023 08:52</c:v>
                </c:pt>
                <c:pt idx="642">
                  <c:v>06/04/2023 08:52</c:v>
                </c:pt>
                <c:pt idx="643">
                  <c:v>06/04/2023 08:52</c:v>
                </c:pt>
                <c:pt idx="644">
                  <c:v>06/04/2023 08:52</c:v>
                </c:pt>
                <c:pt idx="645">
                  <c:v>06/04/2023 08:52</c:v>
                </c:pt>
                <c:pt idx="646">
                  <c:v>06/04/2023 08:52</c:v>
                </c:pt>
                <c:pt idx="647">
                  <c:v>06/04/2023 08:52</c:v>
                </c:pt>
                <c:pt idx="648">
                  <c:v>06/04/2023 08:52</c:v>
                </c:pt>
                <c:pt idx="649">
                  <c:v>06/04/2023 08:52</c:v>
                </c:pt>
                <c:pt idx="650">
                  <c:v>06/04/2023 08:52</c:v>
                </c:pt>
                <c:pt idx="651">
                  <c:v>06/04/2023 08:52</c:v>
                </c:pt>
                <c:pt idx="652">
                  <c:v>06/04/2023 08:52</c:v>
                </c:pt>
                <c:pt idx="653">
                  <c:v>06/04/2023 08:52</c:v>
                </c:pt>
                <c:pt idx="654">
                  <c:v>06/04/2023 08:52</c:v>
                </c:pt>
                <c:pt idx="655">
                  <c:v>06/04/2023 08:52</c:v>
                </c:pt>
                <c:pt idx="656">
                  <c:v>06/04/2023 08:52</c:v>
                </c:pt>
                <c:pt idx="657">
                  <c:v>06/04/2023 08:52</c:v>
                </c:pt>
                <c:pt idx="658">
                  <c:v>06/04/2023 08:52</c:v>
                </c:pt>
                <c:pt idx="659">
                  <c:v>06/04/2023 08:52</c:v>
                </c:pt>
                <c:pt idx="660">
                  <c:v>06/04/2023 08:52</c:v>
                </c:pt>
                <c:pt idx="661">
                  <c:v>06/04/2023 08:52</c:v>
                </c:pt>
                <c:pt idx="662">
                  <c:v>06/04/2023 08:52</c:v>
                </c:pt>
                <c:pt idx="663">
                  <c:v>06/04/2023 08:52</c:v>
                </c:pt>
                <c:pt idx="664">
                  <c:v>06/04/2023 08:52</c:v>
                </c:pt>
                <c:pt idx="665">
                  <c:v>06/04/2023 08:52</c:v>
                </c:pt>
                <c:pt idx="666">
                  <c:v>06/04/2023 08:52</c:v>
                </c:pt>
                <c:pt idx="667">
                  <c:v>06/04/2023 08:52</c:v>
                </c:pt>
                <c:pt idx="668">
                  <c:v>06/04/2023 08:52</c:v>
                </c:pt>
                <c:pt idx="669">
                  <c:v>06/04/2023 08:52</c:v>
                </c:pt>
                <c:pt idx="670">
                  <c:v>06/04/2023 08:52</c:v>
                </c:pt>
                <c:pt idx="671">
                  <c:v>06/04/2023 08:52</c:v>
                </c:pt>
                <c:pt idx="672">
                  <c:v>06/04/2023 08:53</c:v>
                </c:pt>
                <c:pt idx="673">
                  <c:v>06/04/2023 08:53</c:v>
                </c:pt>
                <c:pt idx="674">
                  <c:v>06/04/2023 08:53</c:v>
                </c:pt>
                <c:pt idx="675">
                  <c:v>06/04/2023 08:53</c:v>
                </c:pt>
                <c:pt idx="676">
                  <c:v>06/04/2023 08:53</c:v>
                </c:pt>
                <c:pt idx="677">
                  <c:v>06/04/2023 08:53</c:v>
                </c:pt>
                <c:pt idx="678">
                  <c:v>06/04/2023 08:53</c:v>
                </c:pt>
                <c:pt idx="679">
                  <c:v>06/04/2023 08:53</c:v>
                </c:pt>
                <c:pt idx="680">
                  <c:v>06/04/2023 08:53</c:v>
                </c:pt>
                <c:pt idx="681">
                  <c:v>06/04/2023 08:53</c:v>
                </c:pt>
                <c:pt idx="682">
                  <c:v>06/04/2023 08:53</c:v>
                </c:pt>
                <c:pt idx="683">
                  <c:v>06/04/2023 08:53</c:v>
                </c:pt>
                <c:pt idx="684">
                  <c:v>06/04/2023 08:53</c:v>
                </c:pt>
                <c:pt idx="685">
                  <c:v>06/04/2023 08:53</c:v>
                </c:pt>
                <c:pt idx="686">
                  <c:v>06/04/2023 08:53</c:v>
                </c:pt>
                <c:pt idx="687">
                  <c:v>06/04/2023 08:53</c:v>
                </c:pt>
                <c:pt idx="688">
                  <c:v>06/04/2023 08:53</c:v>
                </c:pt>
                <c:pt idx="689">
                  <c:v>06/04/2023 08:53</c:v>
                </c:pt>
                <c:pt idx="690">
                  <c:v>06/04/2023 08:53</c:v>
                </c:pt>
                <c:pt idx="691">
                  <c:v>06/04/2023 08:53</c:v>
                </c:pt>
                <c:pt idx="692">
                  <c:v>06/04/2023 08:53</c:v>
                </c:pt>
                <c:pt idx="693">
                  <c:v>06/04/2023 08:53</c:v>
                </c:pt>
                <c:pt idx="694">
                  <c:v>06/04/2023 08:53</c:v>
                </c:pt>
                <c:pt idx="695">
                  <c:v>06/04/2023 08:53</c:v>
                </c:pt>
                <c:pt idx="696">
                  <c:v>06/04/2023 08:53</c:v>
                </c:pt>
                <c:pt idx="697">
                  <c:v>06/04/2023 08:53</c:v>
                </c:pt>
                <c:pt idx="698">
                  <c:v>06/04/2023 08:53</c:v>
                </c:pt>
                <c:pt idx="699">
                  <c:v>06/04/2023 08:53</c:v>
                </c:pt>
                <c:pt idx="700">
                  <c:v>06/04/2023 08:53</c:v>
                </c:pt>
                <c:pt idx="701">
                  <c:v>06/04/2023 08:53</c:v>
                </c:pt>
                <c:pt idx="702">
                  <c:v>06/04/2023 08:53</c:v>
                </c:pt>
                <c:pt idx="703">
                  <c:v>06/04/2023 08:53</c:v>
                </c:pt>
                <c:pt idx="704">
                  <c:v>06/04/2023 08:53</c:v>
                </c:pt>
                <c:pt idx="705">
                  <c:v>06/04/2023 08:53</c:v>
                </c:pt>
                <c:pt idx="706">
                  <c:v>06/04/2023 08:53</c:v>
                </c:pt>
                <c:pt idx="707">
                  <c:v>06/04/2023 08:53</c:v>
                </c:pt>
                <c:pt idx="708">
                  <c:v>06/04/2023 08:53</c:v>
                </c:pt>
                <c:pt idx="709">
                  <c:v>06/04/2023 08:53</c:v>
                </c:pt>
                <c:pt idx="710">
                  <c:v>06/04/2023 08:53</c:v>
                </c:pt>
                <c:pt idx="711">
                  <c:v>06/04/2023 08:53</c:v>
                </c:pt>
                <c:pt idx="712">
                  <c:v>06/04/2023 08:53</c:v>
                </c:pt>
                <c:pt idx="713">
                  <c:v>06/04/2023 08:53</c:v>
                </c:pt>
                <c:pt idx="714">
                  <c:v>06/04/2023 08:53</c:v>
                </c:pt>
                <c:pt idx="715">
                  <c:v>06/04/2023 08:53</c:v>
                </c:pt>
                <c:pt idx="716">
                  <c:v>06/04/2023 08:53</c:v>
                </c:pt>
                <c:pt idx="717">
                  <c:v>06/04/2023 08:53</c:v>
                </c:pt>
                <c:pt idx="718">
                  <c:v>06/04/2023 08:53</c:v>
                </c:pt>
                <c:pt idx="719">
                  <c:v>06/04/2023 08:53</c:v>
                </c:pt>
                <c:pt idx="720">
                  <c:v>06/04/2023 08:53</c:v>
                </c:pt>
                <c:pt idx="721">
                  <c:v>06/04/2023 08:53</c:v>
                </c:pt>
                <c:pt idx="722">
                  <c:v>06/04/2023 08:53</c:v>
                </c:pt>
                <c:pt idx="723">
                  <c:v>06/04/2023 08:53</c:v>
                </c:pt>
                <c:pt idx="724">
                  <c:v>06/04/2023 08:53</c:v>
                </c:pt>
                <c:pt idx="725">
                  <c:v>06/04/2023 08:53</c:v>
                </c:pt>
                <c:pt idx="726">
                  <c:v>06/04/2023 08:53</c:v>
                </c:pt>
                <c:pt idx="727">
                  <c:v>06/04/2023 08:53</c:v>
                </c:pt>
                <c:pt idx="728">
                  <c:v>06/04/2023 08:53</c:v>
                </c:pt>
                <c:pt idx="729">
                  <c:v>06/04/2023 08:53</c:v>
                </c:pt>
                <c:pt idx="730">
                  <c:v>06/04/2023 08:53</c:v>
                </c:pt>
                <c:pt idx="731">
                  <c:v>06/04/2023 08:53</c:v>
                </c:pt>
                <c:pt idx="732">
                  <c:v>06/04/2023 08:54</c:v>
                </c:pt>
                <c:pt idx="733">
                  <c:v>06/04/2023 08:54</c:v>
                </c:pt>
                <c:pt idx="734">
                  <c:v>06/04/2023 08:54</c:v>
                </c:pt>
                <c:pt idx="735">
                  <c:v>06/04/2023 08:54</c:v>
                </c:pt>
                <c:pt idx="736">
                  <c:v>06/04/2023 08:54</c:v>
                </c:pt>
                <c:pt idx="737">
                  <c:v>06/04/2023 08:54</c:v>
                </c:pt>
                <c:pt idx="738">
                  <c:v>06/04/2023 08:54</c:v>
                </c:pt>
                <c:pt idx="739">
                  <c:v>06/04/2023 08:54</c:v>
                </c:pt>
                <c:pt idx="740">
                  <c:v>06/04/2023 08:54</c:v>
                </c:pt>
                <c:pt idx="741">
                  <c:v>06/04/2023 08:54</c:v>
                </c:pt>
                <c:pt idx="742">
                  <c:v>06/04/2023 08:54</c:v>
                </c:pt>
                <c:pt idx="743">
                  <c:v>06/04/2023 08:54</c:v>
                </c:pt>
                <c:pt idx="744">
                  <c:v>06/04/2023 08:54</c:v>
                </c:pt>
                <c:pt idx="745">
                  <c:v>06/04/2023 08:54</c:v>
                </c:pt>
                <c:pt idx="746">
                  <c:v>06/04/2023 08:54</c:v>
                </c:pt>
                <c:pt idx="747">
                  <c:v>06/04/2023 08:54</c:v>
                </c:pt>
                <c:pt idx="748">
                  <c:v>06/04/2023 08:54</c:v>
                </c:pt>
                <c:pt idx="749">
                  <c:v>06/04/2023 08:54</c:v>
                </c:pt>
                <c:pt idx="750">
                  <c:v>06/04/2023 08:54</c:v>
                </c:pt>
                <c:pt idx="751">
                  <c:v>06/04/2023 08:54</c:v>
                </c:pt>
                <c:pt idx="752">
                  <c:v>06/04/2023 08:54</c:v>
                </c:pt>
                <c:pt idx="753">
                  <c:v>06/04/2023 08:54</c:v>
                </c:pt>
                <c:pt idx="754">
                  <c:v>06/04/2023 08:54</c:v>
                </c:pt>
                <c:pt idx="755">
                  <c:v>06/04/2023 08:54</c:v>
                </c:pt>
                <c:pt idx="756">
                  <c:v>06/04/2023 08:54</c:v>
                </c:pt>
                <c:pt idx="757">
                  <c:v>06/04/2023 08:54</c:v>
                </c:pt>
                <c:pt idx="758">
                  <c:v>06/04/2023 08:54</c:v>
                </c:pt>
                <c:pt idx="759">
                  <c:v>06/04/2023 08:54</c:v>
                </c:pt>
                <c:pt idx="760">
                  <c:v>06/04/2023 08:54</c:v>
                </c:pt>
                <c:pt idx="761">
                  <c:v>06/04/2023 08:54</c:v>
                </c:pt>
                <c:pt idx="762">
                  <c:v>06/04/2023 08:54</c:v>
                </c:pt>
                <c:pt idx="763">
                  <c:v>06/04/2023 08:54</c:v>
                </c:pt>
                <c:pt idx="764">
                  <c:v>06/04/2023 08:54</c:v>
                </c:pt>
                <c:pt idx="765">
                  <c:v>06/04/2023 08:54</c:v>
                </c:pt>
                <c:pt idx="766">
                  <c:v>06/04/2023 08:54</c:v>
                </c:pt>
                <c:pt idx="767">
                  <c:v>06/04/2023 08:54</c:v>
                </c:pt>
                <c:pt idx="768">
                  <c:v>06/04/2023 08:54</c:v>
                </c:pt>
                <c:pt idx="769">
                  <c:v>06/04/2023 08:54</c:v>
                </c:pt>
                <c:pt idx="770">
                  <c:v>06/04/2023 08:54</c:v>
                </c:pt>
                <c:pt idx="771">
                  <c:v>06/04/2023 08:54</c:v>
                </c:pt>
                <c:pt idx="772">
                  <c:v>06/04/2023 08:54</c:v>
                </c:pt>
                <c:pt idx="773">
                  <c:v>06/04/2023 08:54</c:v>
                </c:pt>
                <c:pt idx="774">
                  <c:v>06/04/2023 08:54</c:v>
                </c:pt>
                <c:pt idx="775">
                  <c:v>06/04/2023 08:54</c:v>
                </c:pt>
                <c:pt idx="776">
                  <c:v>06/04/2023 08:54</c:v>
                </c:pt>
                <c:pt idx="777">
                  <c:v>06/04/2023 08:54</c:v>
                </c:pt>
                <c:pt idx="778">
                  <c:v>06/04/2023 08:54</c:v>
                </c:pt>
                <c:pt idx="779">
                  <c:v>06/04/2023 08:54</c:v>
                </c:pt>
                <c:pt idx="780">
                  <c:v>06/04/2023 08:54</c:v>
                </c:pt>
                <c:pt idx="781">
                  <c:v>06/04/2023 08:54</c:v>
                </c:pt>
                <c:pt idx="782">
                  <c:v>06/04/2023 08:54</c:v>
                </c:pt>
                <c:pt idx="783">
                  <c:v>06/04/2023 08:54</c:v>
                </c:pt>
                <c:pt idx="784">
                  <c:v>06/04/2023 08:54</c:v>
                </c:pt>
                <c:pt idx="785">
                  <c:v>06/04/2023 08:54</c:v>
                </c:pt>
                <c:pt idx="786">
                  <c:v>06/04/2023 08:54</c:v>
                </c:pt>
                <c:pt idx="787">
                  <c:v>06/04/2023 08:54</c:v>
                </c:pt>
                <c:pt idx="788">
                  <c:v>06/04/2023 08:54</c:v>
                </c:pt>
                <c:pt idx="789">
                  <c:v>06/04/2023 08:54</c:v>
                </c:pt>
                <c:pt idx="790">
                  <c:v>06/04/2023 08:54</c:v>
                </c:pt>
                <c:pt idx="791">
                  <c:v>06/04/2023 08:55</c:v>
                </c:pt>
                <c:pt idx="792">
                  <c:v>06/04/2023 08:55</c:v>
                </c:pt>
                <c:pt idx="793">
                  <c:v>06/04/2023 08:55</c:v>
                </c:pt>
                <c:pt idx="794">
                  <c:v>06/04/2023 08:55</c:v>
                </c:pt>
                <c:pt idx="795">
                  <c:v>06/04/2023 08:55</c:v>
                </c:pt>
                <c:pt idx="796">
                  <c:v>06/04/2023 08:55</c:v>
                </c:pt>
                <c:pt idx="797">
                  <c:v>06/04/2023 08:55</c:v>
                </c:pt>
                <c:pt idx="798">
                  <c:v>06/04/2023 08:55</c:v>
                </c:pt>
                <c:pt idx="799">
                  <c:v>06/04/2023 08:55</c:v>
                </c:pt>
                <c:pt idx="800">
                  <c:v>06/04/2023 08:55</c:v>
                </c:pt>
                <c:pt idx="801">
                  <c:v>06/04/2023 08:55</c:v>
                </c:pt>
                <c:pt idx="802">
                  <c:v>06/04/2023 08:55</c:v>
                </c:pt>
                <c:pt idx="803">
                  <c:v>06/04/2023 08:55</c:v>
                </c:pt>
                <c:pt idx="804">
                  <c:v>06/04/2023 08:55</c:v>
                </c:pt>
                <c:pt idx="805">
                  <c:v>06/04/2023 08:55</c:v>
                </c:pt>
                <c:pt idx="806">
                  <c:v>06/04/2023 08:55</c:v>
                </c:pt>
                <c:pt idx="807">
                  <c:v>06/04/2023 08:55</c:v>
                </c:pt>
                <c:pt idx="808">
                  <c:v>06/04/2023 08:55</c:v>
                </c:pt>
                <c:pt idx="809">
                  <c:v>06/04/2023 08:55</c:v>
                </c:pt>
                <c:pt idx="810">
                  <c:v>06/04/2023 08:55</c:v>
                </c:pt>
                <c:pt idx="811">
                  <c:v>06/04/2023 08:55</c:v>
                </c:pt>
                <c:pt idx="812">
                  <c:v>06/04/2023 08:55</c:v>
                </c:pt>
                <c:pt idx="813">
                  <c:v>06/04/2023 08:55</c:v>
                </c:pt>
                <c:pt idx="814">
                  <c:v>06/04/2023 08:55</c:v>
                </c:pt>
                <c:pt idx="815">
                  <c:v>06/04/2023 08:55</c:v>
                </c:pt>
                <c:pt idx="816">
                  <c:v>06/04/2023 08:55</c:v>
                </c:pt>
                <c:pt idx="817">
                  <c:v>06/04/2023 08:55</c:v>
                </c:pt>
                <c:pt idx="818">
                  <c:v>06/04/2023 08:55</c:v>
                </c:pt>
                <c:pt idx="819">
                  <c:v>06/04/2023 08:55</c:v>
                </c:pt>
                <c:pt idx="820">
                  <c:v>06/04/2023 08:55</c:v>
                </c:pt>
                <c:pt idx="821">
                  <c:v>06/04/2023 08:55</c:v>
                </c:pt>
                <c:pt idx="822">
                  <c:v>06/04/2023 08:55</c:v>
                </c:pt>
                <c:pt idx="823">
                  <c:v>06/04/2023 08:55</c:v>
                </c:pt>
                <c:pt idx="824">
                  <c:v>06/04/2023 08:55</c:v>
                </c:pt>
                <c:pt idx="825">
                  <c:v>06/04/2023 08:55</c:v>
                </c:pt>
                <c:pt idx="826">
                  <c:v>06/04/2023 08:55</c:v>
                </c:pt>
                <c:pt idx="827">
                  <c:v>06/04/2023 08:55</c:v>
                </c:pt>
                <c:pt idx="828">
                  <c:v>06/04/2023 08:55</c:v>
                </c:pt>
                <c:pt idx="829">
                  <c:v>06/04/2023 08:55</c:v>
                </c:pt>
                <c:pt idx="830">
                  <c:v>06/04/2023 08:55</c:v>
                </c:pt>
                <c:pt idx="831">
                  <c:v>06/04/2023 08:55</c:v>
                </c:pt>
                <c:pt idx="832">
                  <c:v>06/04/2023 08:55</c:v>
                </c:pt>
                <c:pt idx="833">
                  <c:v>06/04/2023 08:55</c:v>
                </c:pt>
                <c:pt idx="834">
                  <c:v>06/04/2023 08:55</c:v>
                </c:pt>
                <c:pt idx="835">
                  <c:v>06/04/2023 08:55</c:v>
                </c:pt>
                <c:pt idx="836">
                  <c:v>06/04/2023 08:55</c:v>
                </c:pt>
                <c:pt idx="837">
                  <c:v>06/04/2023 08:55</c:v>
                </c:pt>
                <c:pt idx="838">
                  <c:v>06/04/2023 08:55</c:v>
                </c:pt>
                <c:pt idx="839">
                  <c:v>06/04/2023 08:55</c:v>
                </c:pt>
                <c:pt idx="840">
                  <c:v>06/04/2023 08:55</c:v>
                </c:pt>
                <c:pt idx="841">
                  <c:v>06/04/2023 08:55</c:v>
                </c:pt>
                <c:pt idx="842">
                  <c:v>06/04/2023 08:55</c:v>
                </c:pt>
                <c:pt idx="843">
                  <c:v>06/04/2023 08:55</c:v>
                </c:pt>
                <c:pt idx="844">
                  <c:v>06/04/2023 08:55</c:v>
                </c:pt>
                <c:pt idx="845">
                  <c:v>06/04/2023 08:55</c:v>
                </c:pt>
                <c:pt idx="846">
                  <c:v>06/04/2023 08:55</c:v>
                </c:pt>
                <c:pt idx="847">
                  <c:v>06/04/2023 08:55</c:v>
                </c:pt>
                <c:pt idx="848">
                  <c:v>06/04/2023 08:55</c:v>
                </c:pt>
                <c:pt idx="849">
                  <c:v>06/04/2023 08:55</c:v>
                </c:pt>
                <c:pt idx="850">
                  <c:v>06/04/2023 08:55</c:v>
                </c:pt>
                <c:pt idx="851">
                  <c:v>06/04/2023 08:56</c:v>
                </c:pt>
                <c:pt idx="852">
                  <c:v>06/04/2023 08:56</c:v>
                </c:pt>
                <c:pt idx="853">
                  <c:v>06/04/2023 08:56</c:v>
                </c:pt>
                <c:pt idx="854">
                  <c:v>06/04/2023 08:56</c:v>
                </c:pt>
                <c:pt idx="855">
                  <c:v>06/04/2023 08:56</c:v>
                </c:pt>
                <c:pt idx="856">
                  <c:v>06/04/2023 08:56</c:v>
                </c:pt>
                <c:pt idx="857">
                  <c:v>06/04/2023 08:56</c:v>
                </c:pt>
                <c:pt idx="858">
                  <c:v>06/04/2023 08:56</c:v>
                </c:pt>
                <c:pt idx="859">
                  <c:v>06/04/2023 08:56</c:v>
                </c:pt>
                <c:pt idx="860">
                  <c:v>06/04/2023 08:56</c:v>
                </c:pt>
                <c:pt idx="861">
                  <c:v>06/04/2023 08:56</c:v>
                </c:pt>
                <c:pt idx="862">
                  <c:v>06/04/2023 08:56</c:v>
                </c:pt>
                <c:pt idx="863">
                  <c:v>06/04/2023 08:56</c:v>
                </c:pt>
                <c:pt idx="864">
                  <c:v>06/04/2023 08:56</c:v>
                </c:pt>
                <c:pt idx="865">
                  <c:v>06/04/2023 08:56</c:v>
                </c:pt>
                <c:pt idx="866">
                  <c:v>06/04/2023 08:56</c:v>
                </c:pt>
                <c:pt idx="867">
                  <c:v>06/04/2023 08:56</c:v>
                </c:pt>
                <c:pt idx="868">
                  <c:v>06/04/2023 08:56</c:v>
                </c:pt>
                <c:pt idx="869">
                  <c:v>06/04/2023 08:56</c:v>
                </c:pt>
                <c:pt idx="870">
                  <c:v>06/04/2023 08:56</c:v>
                </c:pt>
                <c:pt idx="871">
                  <c:v>06/04/2023 08:56</c:v>
                </c:pt>
                <c:pt idx="872">
                  <c:v>06/04/2023 08:56</c:v>
                </c:pt>
                <c:pt idx="873">
                  <c:v>06/04/2023 08:56</c:v>
                </c:pt>
                <c:pt idx="874">
                  <c:v>06/04/2023 08:56</c:v>
                </c:pt>
                <c:pt idx="875">
                  <c:v>06/04/2023 08:56</c:v>
                </c:pt>
                <c:pt idx="876">
                  <c:v>06/04/2023 08:56</c:v>
                </c:pt>
                <c:pt idx="877">
                  <c:v>06/04/2023 08:56</c:v>
                </c:pt>
                <c:pt idx="878">
                  <c:v>06/04/2023 08:56</c:v>
                </c:pt>
                <c:pt idx="879">
                  <c:v>06/04/2023 08:56</c:v>
                </c:pt>
                <c:pt idx="880">
                  <c:v>06/04/2023 08:56</c:v>
                </c:pt>
                <c:pt idx="881">
                  <c:v>06/04/2023 08:56</c:v>
                </c:pt>
                <c:pt idx="882">
                  <c:v>06/04/2023 08:56</c:v>
                </c:pt>
                <c:pt idx="883">
                  <c:v>06/04/2023 08:56</c:v>
                </c:pt>
                <c:pt idx="884">
                  <c:v>06/04/2023 08:56</c:v>
                </c:pt>
                <c:pt idx="885">
                  <c:v>06/04/2023 08:56</c:v>
                </c:pt>
                <c:pt idx="886">
                  <c:v>06/04/2023 08:56</c:v>
                </c:pt>
                <c:pt idx="887">
                  <c:v>06/04/2023 08:56</c:v>
                </c:pt>
                <c:pt idx="888">
                  <c:v>06/04/2023 08:56</c:v>
                </c:pt>
                <c:pt idx="889">
                  <c:v>06/04/2023 08:56</c:v>
                </c:pt>
                <c:pt idx="890">
                  <c:v>06/04/2023 08:56</c:v>
                </c:pt>
                <c:pt idx="891">
                  <c:v>06/04/2023 08:56</c:v>
                </c:pt>
                <c:pt idx="892">
                  <c:v>06/04/2023 08:56</c:v>
                </c:pt>
                <c:pt idx="893">
                  <c:v>06/04/2023 08:56</c:v>
                </c:pt>
                <c:pt idx="894">
                  <c:v>06/04/2023 08:56</c:v>
                </c:pt>
                <c:pt idx="895">
                  <c:v>06/04/2023 08:56</c:v>
                </c:pt>
                <c:pt idx="896">
                  <c:v>06/04/2023 08:56</c:v>
                </c:pt>
                <c:pt idx="897">
                  <c:v>06/04/2023 08:56</c:v>
                </c:pt>
                <c:pt idx="898">
                  <c:v>06/04/2023 08:56</c:v>
                </c:pt>
                <c:pt idx="899">
                  <c:v>06/04/2023 08:56</c:v>
                </c:pt>
                <c:pt idx="900">
                  <c:v>06/04/2023 08:56</c:v>
                </c:pt>
                <c:pt idx="901">
                  <c:v>06/04/2023 08:56</c:v>
                </c:pt>
                <c:pt idx="902">
                  <c:v>06/04/2023 08:56</c:v>
                </c:pt>
                <c:pt idx="903">
                  <c:v>06/04/2023 08:56</c:v>
                </c:pt>
                <c:pt idx="904">
                  <c:v>06/04/2023 08:56</c:v>
                </c:pt>
                <c:pt idx="905">
                  <c:v>06/04/2023 08:56</c:v>
                </c:pt>
                <c:pt idx="906">
                  <c:v>06/04/2023 08:56</c:v>
                </c:pt>
                <c:pt idx="907">
                  <c:v>06/04/2023 08:56</c:v>
                </c:pt>
                <c:pt idx="908">
                  <c:v>06/04/2023 08:56</c:v>
                </c:pt>
                <c:pt idx="909">
                  <c:v>06/04/2023 08:56</c:v>
                </c:pt>
                <c:pt idx="910">
                  <c:v>06/04/2023 08:56</c:v>
                </c:pt>
                <c:pt idx="911">
                  <c:v>06/04/2023 08:57</c:v>
                </c:pt>
                <c:pt idx="912">
                  <c:v>06/04/2023 08:57</c:v>
                </c:pt>
                <c:pt idx="913">
                  <c:v>06/04/2023 08:57</c:v>
                </c:pt>
                <c:pt idx="914">
                  <c:v>06/04/2023 08:57</c:v>
                </c:pt>
                <c:pt idx="915">
                  <c:v>06/04/2023 08:57</c:v>
                </c:pt>
                <c:pt idx="916">
                  <c:v>06/04/2023 08:57</c:v>
                </c:pt>
                <c:pt idx="917">
                  <c:v>06/04/2023 08:57</c:v>
                </c:pt>
                <c:pt idx="918">
                  <c:v>06/04/2023 08:57</c:v>
                </c:pt>
                <c:pt idx="919">
                  <c:v>06/04/2023 08:57</c:v>
                </c:pt>
                <c:pt idx="920">
                  <c:v>06/04/2023 08:57</c:v>
                </c:pt>
                <c:pt idx="921">
                  <c:v>06/04/2023 08:57</c:v>
                </c:pt>
                <c:pt idx="922">
                  <c:v>06/04/2023 08:57</c:v>
                </c:pt>
                <c:pt idx="923">
                  <c:v>06/04/2023 08:57</c:v>
                </c:pt>
                <c:pt idx="924">
                  <c:v>06/04/2023 08:57</c:v>
                </c:pt>
                <c:pt idx="925">
                  <c:v>06/04/2023 08:57</c:v>
                </c:pt>
                <c:pt idx="926">
                  <c:v>06/04/2023 08:57</c:v>
                </c:pt>
                <c:pt idx="927">
                  <c:v>06/04/2023 08:57</c:v>
                </c:pt>
                <c:pt idx="928">
                  <c:v>06/04/2023 08:57</c:v>
                </c:pt>
                <c:pt idx="929">
                  <c:v>06/04/2023 08:57</c:v>
                </c:pt>
                <c:pt idx="930">
                  <c:v>06/04/2023 08:57</c:v>
                </c:pt>
                <c:pt idx="931">
                  <c:v>06/04/2023 08:57</c:v>
                </c:pt>
                <c:pt idx="932">
                  <c:v>06/04/2023 08:57</c:v>
                </c:pt>
                <c:pt idx="933">
                  <c:v>06/04/2023 08:57</c:v>
                </c:pt>
                <c:pt idx="934">
                  <c:v>06/04/2023 08:57</c:v>
                </c:pt>
                <c:pt idx="935">
                  <c:v>06/04/2023 08:57</c:v>
                </c:pt>
                <c:pt idx="936">
                  <c:v>06/04/2023 08:57</c:v>
                </c:pt>
                <c:pt idx="937">
                  <c:v>06/04/2023 08:57</c:v>
                </c:pt>
                <c:pt idx="938">
                  <c:v>06/04/2023 08:57</c:v>
                </c:pt>
                <c:pt idx="939">
                  <c:v>06/04/2023 08:57</c:v>
                </c:pt>
                <c:pt idx="940">
                  <c:v>06/04/2023 08:57</c:v>
                </c:pt>
                <c:pt idx="941">
                  <c:v>06/04/2023 08:57</c:v>
                </c:pt>
                <c:pt idx="942">
                  <c:v>06/04/2023 08:57</c:v>
                </c:pt>
                <c:pt idx="943">
                  <c:v>06/04/2023 08:57</c:v>
                </c:pt>
                <c:pt idx="944">
                  <c:v>06/04/2023 08:57</c:v>
                </c:pt>
                <c:pt idx="945">
                  <c:v>06/04/2023 08:57</c:v>
                </c:pt>
                <c:pt idx="946">
                  <c:v>06/04/2023 08:57</c:v>
                </c:pt>
                <c:pt idx="947">
                  <c:v>06/04/2023 08:57</c:v>
                </c:pt>
                <c:pt idx="948">
                  <c:v>06/04/2023 08:57</c:v>
                </c:pt>
                <c:pt idx="949">
                  <c:v>06/04/2023 08:57</c:v>
                </c:pt>
                <c:pt idx="950">
                  <c:v>06/04/2023 08:57</c:v>
                </c:pt>
                <c:pt idx="951">
                  <c:v>06/04/2023 08:57</c:v>
                </c:pt>
                <c:pt idx="952">
                  <c:v>06/04/2023 08:57</c:v>
                </c:pt>
                <c:pt idx="953">
                  <c:v>06/04/2023 08:57</c:v>
                </c:pt>
                <c:pt idx="954">
                  <c:v>06/04/2023 08:57</c:v>
                </c:pt>
                <c:pt idx="955">
                  <c:v>06/04/2023 08:57</c:v>
                </c:pt>
                <c:pt idx="956">
                  <c:v>06/04/2023 08:57</c:v>
                </c:pt>
                <c:pt idx="957">
                  <c:v>06/04/2023 08:57</c:v>
                </c:pt>
                <c:pt idx="958">
                  <c:v>06/04/2023 08:57</c:v>
                </c:pt>
                <c:pt idx="959">
                  <c:v>06/04/2023 08:57</c:v>
                </c:pt>
                <c:pt idx="960">
                  <c:v>06/04/2023 08:57</c:v>
                </c:pt>
                <c:pt idx="961">
                  <c:v>06/04/2023 08:57</c:v>
                </c:pt>
                <c:pt idx="962">
                  <c:v>06/04/2023 08:57</c:v>
                </c:pt>
                <c:pt idx="963">
                  <c:v>06/04/2023 08:57</c:v>
                </c:pt>
                <c:pt idx="964">
                  <c:v>06/04/2023 08:57</c:v>
                </c:pt>
                <c:pt idx="965">
                  <c:v>06/04/2023 08:57</c:v>
                </c:pt>
                <c:pt idx="966">
                  <c:v>06/04/2023 08:57</c:v>
                </c:pt>
                <c:pt idx="967">
                  <c:v>06/04/2023 08:57</c:v>
                </c:pt>
                <c:pt idx="968">
                  <c:v>06/04/2023 08:57</c:v>
                </c:pt>
                <c:pt idx="969">
                  <c:v>06/04/2023 08:57</c:v>
                </c:pt>
                <c:pt idx="970">
                  <c:v>06/04/2023 08:58</c:v>
                </c:pt>
                <c:pt idx="971">
                  <c:v>06/04/2023 08:58</c:v>
                </c:pt>
                <c:pt idx="972">
                  <c:v>06/04/2023 08:58</c:v>
                </c:pt>
                <c:pt idx="973">
                  <c:v>06/04/2023 08:58</c:v>
                </c:pt>
                <c:pt idx="974">
                  <c:v>06/04/2023 08:58</c:v>
                </c:pt>
                <c:pt idx="975">
                  <c:v>06/04/2023 08:58</c:v>
                </c:pt>
                <c:pt idx="976">
                  <c:v>06/04/2023 08:58</c:v>
                </c:pt>
                <c:pt idx="977">
                  <c:v>06/04/2023 08:58</c:v>
                </c:pt>
                <c:pt idx="978">
                  <c:v>06/04/2023 08:58</c:v>
                </c:pt>
                <c:pt idx="979">
                  <c:v>06/04/2023 08:58</c:v>
                </c:pt>
                <c:pt idx="980">
                  <c:v>06/04/2023 08:58</c:v>
                </c:pt>
                <c:pt idx="981">
                  <c:v>06/04/2023 08:58</c:v>
                </c:pt>
                <c:pt idx="982">
                  <c:v>06/04/2023 08:58</c:v>
                </c:pt>
                <c:pt idx="983">
                  <c:v>06/04/2023 08:58</c:v>
                </c:pt>
                <c:pt idx="984">
                  <c:v>06/04/2023 08:58</c:v>
                </c:pt>
                <c:pt idx="985">
                  <c:v>06/04/2023 08:58</c:v>
                </c:pt>
                <c:pt idx="986">
                  <c:v>06/04/2023 08:58</c:v>
                </c:pt>
                <c:pt idx="987">
                  <c:v>06/04/2023 08:58</c:v>
                </c:pt>
                <c:pt idx="988">
                  <c:v>06/04/2023 08:58</c:v>
                </c:pt>
                <c:pt idx="989">
                  <c:v>06/04/2023 08:58</c:v>
                </c:pt>
                <c:pt idx="990">
                  <c:v>06/04/2023 08:58</c:v>
                </c:pt>
                <c:pt idx="991">
                  <c:v>06/04/2023 08:58</c:v>
                </c:pt>
                <c:pt idx="992">
                  <c:v>06/04/2023 08:58</c:v>
                </c:pt>
                <c:pt idx="993">
                  <c:v>06/04/2023 08:58</c:v>
                </c:pt>
                <c:pt idx="994">
                  <c:v>06/04/2023 08:58</c:v>
                </c:pt>
                <c:pt idx="995">
                  <c:v>06/04/2023 08:58</c:v>
                </c:pt>
                <c:pt idx="996">
                  <c:v>06/04/2023 08:58</c:v>
                </c:pt>
                <c:pt idx="997">
                  <c:v>06/04/2023 08:58</c:v>
                </c:pt>
                <c:pt idx="998">
                  <c:v>06/04/2023 08:58</c:v>
                </c:pt>
                <c:pt idx="999">
                  <c:v>06/04/2023 08:58</c:v>
                </c:pt>
                <c:pt idx="1000">
                  <c:v>06/04/2023 08:58</c:v>
                </c:pt>
                <c:pt idx="1001">
                  <c:v>06/04/2023 08:58</c:v>
                </c:pt>
                <c:pt idx="1002">
                  <c:v>06/04/2023 08:58</c:v>
                </c:pt>
                <c:pt idx="1003">
                  <c:v>06/04/2023 08:58</c:v>
                </c:pt>
                <c:pt idx="1004">
                  <c:v>06/04/2023 08:58</c:v>
                </c:pt>
                <c:pt idx="1005">
                  <c:v>06/04/2023 08:58</c:v>
                </c:pt>
                <c:pt idx="1006">
                  <c:v>06/04/2023 08:58</c:v>
                </c:pt>
                <c:pt idx="1007">
                  <c:v>06/04/2023 08:58</c:v>
                </c:pt>
                <c:pt idx="1008">
                  <c:v>06/04/2023 08:58</c:v>
                </c:pt>
                <c:pt idx="1009">
                  <c:v>06/04/2023 08:58</c:v>
                </c:pt>
                <c:pt idx="1010">
                  <c:v>06/04/2023 08:58</c:v>
                </c:pt>
                <c:pt idx="1011">
                  <c:v>06/04/2023 08:58</c:v>
                </c:pt>
                <c:pt idx="1012">
                  <c:v>06/04/2023 08:58</c:v>
                </c:pt>
                <c:pt idx="1013">
                  <c:v>06/04/2023 08:58</c:v>
                </c:pt>
                <c:pt idx="1014">
                  <c:v>06/04/2023 08:58</c:v>
                </c:pt>
                <c:pt idx="1015">
                  <c:v>06/04/2023 08:58</c:v>
                </c:pt>
                <c:pt idx="1016">
                  <c:v>06/04/2023 08:58</c:v>
                </c:pt>
                <c:pt idx="1017">
                  <c:v>06/04/2023 08:58</c:v>
                </c:pt>
                <c:pt idx="1018">
                  <c:v>06/04/2023 08:58</c:v>
                </c:pt>
                <c:pt idx="1019">
                  <c:v>06/04/2023 08:58</c:v>
                </c:pt>
                <c:pt idx="1020">
                  <c:v>06/04/2023 08:58</c:v>
                </c:pt>
                <c:pt idx="1021">
                  <c:v>06/04/2023 08:58</c:v>
                </c:pt>
                <c:pt idx="1022">
                  <c:v>06/04/2023 08:58</c:v>
                </c:pt>
                <c:pt idx="1023">
                  <c:v>06/04/2023 08:58</c:v>
                </c:pt>
                <c:pt idx="1024">
                  <c:v>06/04/2023 08:58</c:v>
                </c:pt>
                <c:pt idx="1025">
                  <c:v>06/04/2023 08:58</c:v>
                </c:pt>
                <c:pt idx="1026">
                  <c:v>06/04/2023 08:58</c:v>
                </c:pt>
                <c:pt idx="1027">
                  <c:v>06/04/2023 08:58</c:v>
                </c:pt>
                <c:pt idx="1028">
                  <c:v>06/04/2023 08:58</c:v>
                </c:pt>
                <c:pt idx="1029">
                  <c:v>06/04/2023 08:58</c:v>
                </c:pt>
                <c:pt idx="1030">
                  <c:v>06/04/2023 08:59</c:v>
                </c:pt>
                <c:pt idx="1031">
                  <c:v>06/04/2023 08:59</c:v>
                </c:pt>
                <c:pt idx="1032">
                  <c:v>06/04/2023 08:59</c:v>
                </c:pt>
                <c:pt idx="1033">
                  <c:v>06/04/2023 08:59</c:v>
                </c:pt>
                <c:pt idx="1034">
                  <c:v>06/04/2023 08:59</c:v>
                </c:pt>
                <c:pt idx="1035">
                  <c:v>06/04/2023 08:59</c:v>
                </c:pt>
                <c:pt idx="1036">
                  <c:v>06/04/2023 08:59</c:v>
                </c:pt>
                <c:pt idx="1037">
                  <c:v>06/04/2023 08:59</c:v>
                </c:pt>
                <c:pt idx="1038">
                  <c:v>06/04/2023 08:59</c:v>
                </c:pt>
                <c:pt idx="1039">
                  <c:v>06/04/2023 08:59</c:v>
                </c:pt>
                <c:pt idx="1040">
                  <c:v>06/04/2023 08:59</c:v>
                </c:pt>
                <c:pt idx="1041">
                  <c:v>06/04/2023 08:59</c:v>
                </c:pt>
                <c:pt idx="1042">
                  <c:v>06/04/2023 08:59</c:v>
                </c:pt>
                <c:pt idx="1043">
                  <c:v>06/04/2023 08:59</c:v>
                </c:pt>
                <c:pt idx="1044">
                  <c:v>06/04/2023 08:59</c:v>
                </c:pt>
                <c:pt idx="1045">
                  <c:v>06/04/2023 08:59</c:v>
                </c:pt>
                <c:pt idx="1046">
                  <c:v>06/04/2023 08:59</c:v>
                </c:pt>
                <c:pt idx="1047">
                  <c:v>06/04/2023 08:59</c:v>
                </c:pt>
                <c:pt idx="1048">
                  <c:v>06/04/2023 08:59</c:v>
                </c:pt>
                <c:pt idx="1049">
                  <c:v>06/04/2023 08:59</c:v>
                </c:pt>
                <c:pt idx="1050">
                  <c:v>06/04/2023 08:59</c:v>
                </c:pt>
                <c:pt idx="1051">
                  <c:v>06/04/2023 08:59</c:v>
                </c:pt>
                <c:pt idx="1052">
                  <c:v>06/04/2023 08:59</c:v>
                </c:pt>
                <c:pt idx="1053">
                  <c:v>06/04/2023 08:59</c:v>
                </c:pt>
                <c:pt idx="1054">
                  <c:v>06/04/2023 08:59</c:v>
                </c:pt>
                <c:pt idx="1055">
                  <c:v>06/04/2023 08:59</c:v>
                </c:pt>
                <c:pt idx="1056">
                  <c:v>06/04/2023 08:59</c:v>
                </c:pt>
                <c:pt idx="1057">
                  <c:v>06/04/2023 08:59</c:v>
                </c:pt>
                <c:pt idx="1058">
                  <c:v>06/04/2023 08:59</c:v>
                </c:pt>
                <c:pt idx="1059">
                  <c:v>06/04/2023 08:59</c:v>
                </c:pt>
                <c:pt idx="1060">
                  <c:v>06/04/2023 08:59</c:v>
                </c:pt>
                <c:pt idx="1061">
                  <c:v>06/04/2023 08:59</c:v>
                </c:pt>
                <c:pt idx="1062">
                  <c:v>06/04/2023 08:59</c:v>
                </c:pt>
                <c:pt idx="1063">
                  <c:v>06/04/2023 08:59</c:v>
                </c:pt>
                <c:pt idx="1064">
                  <c:v>06/04/2023 08:59</c:v>
                </c:pt>
                <c:pt idx="1065">
                  <c:v>06/04/2023 08:59</c:v>
                </c:pt>
                <c:pt idx="1066">
                  <c:v>06/04/2023 08:59</c:v>
                </c:pt>
                <c:pt idx="1067">
                  <c:v>06/04/2023 08:59</c:v>
                </c:pt>
                <c:pt idx="1068">
                  <c:v>06/04/2023 08:59</c:v>
                </c:pt>
                <c:pt idx="1069">
                  <c:v>06/04/2023 08:59</c:v>
                </c:pt>
                <c:pt idx="1070">
                  <c:v>06/04/2023 08:59</c:v>
                </c:pt>
                <c:pt idx="1071">
                  <c:v>06/04/2023 08:59</c:v>
                </c:pt>
                <c:pt idx="1072">
                  <c:v>06/04/2023 08:59</c:v>
                </c:pt>
                <c:pt idx="1073">
                  <c:v>06/04/2023 08:59</c:v>
                </c:pt>
                <c:pt idx="1074">
                  <c:v>06/04/2023 08:59</c:v>
                </c:pt>
                <c:pt idx="1075">
                  <c:v>06/04/2023 08:59</c:v>
                </c:pt>
                <c:pt idx="1076">
                  <c:v>06/04/2023 08:59</c:v>
                </c:pt>
                <c:pt idx="1077">
                  <c:v>06/04/2023 08:59</c:v>
                </c:pt>
                <c:pt idx="1078">
                  <c:v>06/04/2023 08:59</c:v>
                </c:pt>
                <c:pt idx="1079">
                  <c:v>06/04/2023 08:59</c:v>
                </c:pt>
                <c:pt idx="1080">
                  <c:v>06/04/2023 08:59</c:v>
                </c:pt>
                <c:pt idx="1081">
                  <c:v>06/04/2023 08:59</c:v>
                </c:pt>
                <c:pt idx="1082">
                  <c:v>06/04/2023 08:59</c:v>
                </c:pt>
                <c:pt idx="1083">
                  <c:v>06/04/2023 08:59</c:v>
                </c:pt>
                <c:pt idx="1084">
                  <c:v>06/04/2023 08:59</c:v>
                </c:pt>
                <c:pt idx="1085">
                  <c:v>06/04/2023 08:59</c:v>
                </c:pt>
                <c:pt idx="1086">
                  <c:v>06/04/2023 08:59</c:v>
                </c:pt>
                <c:pt idx="1087">
                  <c:v>06/04/2023 08:59</c:v>
                </c:pt>
                <c:pt idx="1088">
                  <c:v>06/04/2023 08:59</c:v>
                </c:pt>
                <c:pt idx="1089">
                  <c:v>06/04/2023 09:00</c:v>
                </c:pt>
                <c:pt idx="1090">
                  <c:v>06/04/2023 09:00</c:v>
                </c:pt>
                <c:pt idx="1091">
                  <c:v>06/04/2023 09:00</c:v>
                </c:pt>
                <c:pt idx="1092">
                  <c:v>06/04/2023 09:00</c:v>
                </c:pt>
                <c:pt idx="1093">
                  <c:v>06/04/2023 09:00</c:v>
                </c:pt>
                <c:pt idx="1094">
                  <c:v>06/04/2023 09:00</c:v>
                </c:pt>
                <c:pt idx="1095">
                  <c:v>06/04/2023 09:00</c:v>
                </c:pt>
                <c:pt idx="1096">
                  <c:v>06/04/2023 09:00</c:v>
                </c:pt>
                <c:pt idx="1097">
                  <c:v>06/04/2023 09:00</c:v>
                </c:pt>
                <c:pt idx="1098">
                  <c:v>06/04/2023 09:00</c:v>
                </c:pt>
                <c:pt idx="1099">
                  <c:v>06/04/2023 09:00</c:v>
                </c:pt>
                <c:pt idx="1100">
                  <c:v>06/04/2023 09:00</c:v>
                </c:pt>
                <c:pt idx="1101">
                  <c:v>06/04/2023 09:00</c:v>
                </c:pt>
                <c:pt idx="1102">
                  <c:v>06/04/2023 09:00</c:v>
                </c:pt>
                <c:pt idx="1103">
                  <c:v>06/04/2023 09:00</c:v>
                </c:pt>
                <c:pt idx="1104">
                  <c:v>06/04/2023 09:00</c:v>
                </c:pt>
                <c:pt idx="1105">
                  <c:v>06/04/2023 09:00</c:v>
                </c:pt>
                <c:pt idx="1106">
                  <c:v>06/04/2023 09:00</c:v>
                </c:pt>
                <c:pt idx="1107">
                  <c:v>06/04/2023 09:00</c:v>
                </c:pt>
                <c:pt idx="1108">
                  <c:v>06/04/2023 09:00</c:v>
                </c:pt>
                <c:pt idx="1109">
                  <c:v>06/04/2023 09:00</c:v>
                </c:pt>
                <c:pt idx="1110">
                  <c:v>06/04/2023 09:00</c:v>
                </c:pt>
                <c:pt idx="1111">
                  <c:v>06/04/2023 09:00</c:v>
                </c:pt>
                <c:pt idx="1112">
                  <c:v>06/04/2023 09:00</c:v>
                </c:pt>
                <c:pt idx="1113">
                  <c:v>06/04/2023 09:00</c:v>
                </c:pt>
                <c:pt idx="1114">
                  <c:v>06/04/2023 09:00</c:v>
                </c:pt>
                <c:pt idx="1115">
                  <c:v>06/04/2023 09:00</c:v>
                </c:pt>
                <c:pt idx="1116">
                  <c:v>06/04/2023 09:00</c:v>
                </c:pt>
                <c:pt idx="1117">
                  <c:v>06/04/2023 09:00</c:v>
                </c:pt>
                <c:pt idx="1118">
                  <c:v>06/04/2023 09:00</c:v>
                </c:pt>
                <c:pt idx="1119">
                  <c:v>06/04/2023 09:00</c:v>
                </c:pt>
                <c:pt idx="1120">
                  <c:v>06/04/2023 09:00</c:v>
                </c:pt>
                <c:pt idx="1121">
                  <c:v>06/04/2023 09:00</c:v>
                </c:pt>
                <c:pt idx="1122">
                  <c:v>06/04/2023 09:00</c:v>
                </c:pt>
                <c:pt idx="1123">
                  <c:v>06/04/2023 09:00</c:v>
                </c:pt>
                <c:pt idx="1124">
                  <c:v>06/04/2023 09:00</c:v>
                </c:pt>
                <c:pt idx="1125">
                  <c:v>06/04/2023 09:00</c:v>
                </c:pt>
                <c:pt idx="1126">
                  <c:v>06/04/2023 09:00</c:v>
                </c:pt>
                <c:pt idx="1127">
                  <c:v>06/04/2023 09:00</c:v>
                </c:pt>
                <c:pt idx="1128">
                  <c:v>06/04/2023 09:00</c:v>
                </c:pt>
                <c:pt idx="1129">
                  <c:v>06/04/2023 09:00</c:v>
                </c:pt>
                <c:pt idx="1130">
                  <c:v>06/04/2023 09:00</c:v>
                </c:pt>
                <c:pt idx="1131">
                  <c:v>06/04/2023 09:00</c:v>
                </c:pt>
                <c:pt idx="1132">
                  <c:v>06/04/2023 09:00</c:v>
                </c:pt>
                <c:pt idx="1133">
                  <c:v>06/04/2023 09:00</c:v>
                </c:pt>
                <c:pt idx="1134">
                  <c:v>06/04/2023 09:00</c:v>
                </c:pt>
                <c:pt idx="1135">
                  <c:v>06/04/2023 09:00</c:v>
                </c:pt>
                <c:pt idx="1136">
                  <c:v>06/04/2023 09:00</c:v>
                </c:pt>
                <c:pt idx="1137">
                  <c:v>06/04/2023 09:00</c:v>
                </c:pt>
                <c:pt idx="1138">
                  <c:v>06/04/2023 09:00</c:v>
                </c:pt>
                <c:pt idx="1139">
                  <c:v>06/04/2023 09:00</c:v>
                </c:pt>
                <c:pt idx="1140">
                  <c:v>06/04/2023 09:00</c:v>
                </c:pt>
                <c:pt idx="1141">
                  <c:v>06/04/2023 09:00</c:v>
                </c:pt>
                <c:pt idx="1142">
                  <c:v>06/04/2023 09:00</c:v>
                </c:pt>
                <c:pt idx="1143">
                  <c:v>06/04/2023 09:00</c:v>
                </c:pt>
                <c:pt idx="1144">
                  <c:v>06/04/2023 09:00</c:v>
                </c:pt>
                <c:pt idx="1145">
                  <c:v>06/04/2023 09:00</c:v>
                </c:pt>
                <c:pt idx="1146">
                  <c:v>06/04/2023 09:00</c:v>
                </c:pt>
                <c:pt idx="1147">
                  <c:v>06/04/2023 09:00</c:v>
                </c:pt>
                <c:pt idx="1148">
                  <c:v>06/04/2023 09:00</c:v>
                </c:pt>
                <c:pt idx="1149">
                  <c:v>06/04/2023 09:01</c:v>
                </c:pt>
                <c:pt idx="1150">
                  <c:v>06/04/2023 09:01</c:v>
                </c:pt>
                <c:pt idx="1151">
                  <c:v>06/04/2023 09:01</c:v>
                </c:pt>
                <c:pt idx="1152">
                  <c:v>06/04/2023 09:01</c:v>
                </c:pt>
                <c:pt idx="1153">
                  <c:v>06/04/2023 09:01</c:v>
                </c:pt>
                <c:pt idx="1154">
                  <c:v>06/04/2023 09:01</c:v>
                </c:pt>
                <c:pt idx="1155">
                  <c:v>06/04/2023 09:01</c:v>
                </c:pt>
                <c:pt idx="1156">
                  <c:v>06/04/2023 09:01</c:v>
                </c:pt>
                <c:pt idx="1157">
                  <c:v>06/04/2023 09:01</c:v>
                </c:pt>
                <c:pt idx="1158">
                  <c:v>06/04/2023 09:01</c:v>
                </c:pt>
                <c:pt idx="1159">
                  <c:v>06/04/2023 09:01</c:v>
                </c:pt>
                <c:pt idx="1160">
                  <c:v>06/04/2023 09:01</c:v>
                </c:pt>
                <c:pt idx="1161">
                  <c:v>06/04/2023 09:01</c:v>
                </c:pt>
                <c:pt idx="1162">
                  <c:v>06/04/2023 09:01</c:v>
                </c:pt>
                <c:pt idx="1163">
                  <c:v>06/04/2023 09:01</c:v>
                </c:pt>
                <c:pt idx="1164">
                  <c:v>06/04/2023 09:01</c:v>
                </c:pt>
                <c:pt idx="1165">
                  <c:v>06/04/2023 09:01</c:v>
                </c:pt>
                <c:pt idx="1166">
                  <c:v>06/04/2023 09:01</c:v>
                </c:pt>
                <c:pt idx="1167">
                  <c:v>06/04/2023 09:01</c:v>
                </c:pt>
                <c:pt idx="1168">
                  <c:v>06/04/2023 09:01</c:v>
                </c:pt>
                <c:pt idx="1169">
                  <c:v>06/04/2023 09:01</c:v>
                </c:pt>
                <c:pt idx="1170">
                  <c:v>06/04/2023 09:01</c:v>
                </c:pt>
                <c:pt idx="1171">
                  <c:v>06/04/2023 09:01</c:v>
                </c:pt>
                <c:pt idx="1172">
                  <c:v>06/04/2023 09:01</c:v>
                </c:pt>
                <c:pt idx="1173">
                  <c:v>06/04/2023 09:01</c:v>
                </c:pt>
                <c:pt idx="1174">
                  <c:v>06/04/2023 09:01</c:v>
                </c:pt>
                <c:pt idx="1175">
                  <c:v>06/04/2023 09:01</c:v>
                </c:pt>
                <c:pt idx="1176">
                  <c:v>06/04/2023 09:01</c:v>
                </c:pt>
                <c:pt idx="1177">
                  <c:v>06/04/2023 09:01</c:v>
                </c:pt>
                <c:pt idx="1178">
                  <c:v>06/04/2023 09:01</c:v>
                </c:pt>
                <c:pt idx="1179">
                  <c:v>06/04/2023 09:01</c:v>
                </c:pt>
                <c:pt idx="1180">
                  <c:v>06/04/2023 09:01</c:v>
                </c:pt>
                <c:pt idx="1181">
                  <c:v>06/04/2023 09:01</c:v>
                </c:pt>
                <c:pt idx="1182">
                  <c:v>06/04/2023 09:01</c:v>
                </c:pt>
                <c:pt idx="1183">
                  <c:v>06/04/2023 09:01</c:v>
                </c:pt>
                <c:pt idx="1184">
                  <c:v>06/04/2023 09:01</c:v>
                </c:pt>
                <c:pt idx="1185">
                  <c:v>06/04/2023 09:01</c:v>
                </c:pt>
                <c:pt idx="1186">
                  <c:v>06/04/2023 09:01</c:v>
                </c:pt>
                <c:pt idx="1187">
                  <c:v>06/04/2023 09:01</c:v>
                </c:pt>
                <c:pt idx="1188">
                  <c:v>06/04/2023 09:01</c:v>
                </c:pt>
                <c:pt idx="1189">
                  <c:v>06/04/2023 09:01</c:v>
                </c:pt>
                <c:pt idx="1190">
                  <c:v>06/04/2023 09:01</c:v>
                </c:pt>
                <c:pt idx="1191">
                  <c:v>06/04/2023 09:01</c:v>
                </c:pt>
                <c:pt idx="1192">
                  <c:v>06/04/2023 09:01</c:v>
                </c:pt>
                <c:pt idx="1193">
                  <c:v>06/04/2023 09:01</c:v>
                </c:pt>
                <c:pt idx="1194">
                  <c:v>06/04/2023 09:01</c:v>
                </c:pt>
                <c:pt idx="1195">
                  <c:v>06/04/2023 09:01</c:v>
                </c:pt>
                <c:pt idx="1196">
                  <c:v>06/04/2023 09:01</c:v>
                </c:pt>
                <c:pt idx="1197">
                  <c:v>06/04/2023 09:01</c:v>
                </c:pt>
                <c:pt idx="1198">
                  <c:v>06/04/2023 09:01</c:v>
                </c:pt>
                <c:pt idx="1199">
                  <c:v>06/04/2023 09:01</c:v>
                </c:pt>
                <c:pt idx="1200">
                  <c:v>06/04/2023 09:01</c:v>
                </c:pt>
                <c:pt idx="1201">
                  <c:v>06/04/2023 09:01</c:v>
                </c:pt>
                <c:pt idx="1202">
                  <c:v>06/04/2023 09:01</c:v>
                </c:pt>
                <c:pt idx="1203">
                  <c:v>06/04/2023 09:01</c:v>
                </c:pt>
                <c:pt idx="1204">
                  <c:v>06/04/2023 09:01</c:v>
                </c:pt>
                <c:pt idx="1205">
                  <c:v>06/04/2023 09:01</c:v>
                </c:pt>
                <c:pt idx="1206">
                  <c:v>06/04/2023 09:01</c:v>
                </c:pt>
                <c:pt idx="1207">
                  <c:v>06/04/2023 09:01</c:v>
                </c:pt>
                <c:pt idx="1208">
                  <c:v>06/04/2023 09:02</c:v>
                </c:pt>
                <c:pt idx="1209">
                  <c:v>06/04/2023 09:02</c:v>
                </c:pt>
                <c:pt idx="1210">
                  <c:v>06/04/2023 09:02</c:v>
                </c:pt>
                <c:pt idx="1211">
                  <c:v>06/04/2023 09:02</c:v>
                </c:pt>
                <c:pt idx="1212">
                  <c:v>06/04/2023 09:02</c:v>
                </c:pt>
                <c:pt idx="1213">
                  <c:v>06/04/2023 09:02</c:v>
                </c:pt>
                <c:pt idx="1214">
                  <c:v>06/04/2023 09:02</c:v>
                </c:pt>
                <c:pt idx="1215">
                  <c:v>06/04/2023 09:02</c:v>
                </c:pt>
                <c:pt idx="1216">
                  <c:v>06/04/2023 09:02</c:v>
                </c:pt>
                <c:pt idx="1217">
                  <c:v>06/04/2023 09:02</c:v>
                </c:pt>
                <c:pt idx="1218">
                  <c:v>06/04/2023 09:02</c:v>
                </c:pt>
                <c:pt idx="1219">
                  <c:v>06/04/2023 09:02</c:v>
                </c:pt>
                <c:pt idx="1220">
                  <c:v>06/04/2023 09:02</c:v>
                </c:pt>
                <c:pt idx="1221">
                  <c:v>06/04/2023 09:02</c:v>
                </c:pt>
                <c:pt idx="1222">
                  <c:v>06/04/2023 09:02</c:v>
                </c:pt>
                <c:pt idx="1223">
                  <c:v>06/04/2023 09:02</c:v>
                </c:pt>
                <c:pt idx="1224">
                  <c:v>06/04/2023 09:02</c:v>
                </c:pt>
                <c:pt idx="1225">
                  <c:v>06/04/2023 09:02</c:v>
                </c:pt>
                <c:pt idx="1226">
                  <c:v>06/04/2023 09:02</c:v>
                </c:pt>
                <c:pt idx="1227">
                  <c:v>06/04/2023 09:02</c:v>
                </c:pt>
                <c:pt idx="1228">
                  <c:v>06/04/2023 09:02</c:v>
                </c:pt>
                <c:pt idx="1229">
                  <c:v>06/04/2023 09:02</c:v>
                </c:pt>
                <c:pt idx="1230">
                  <c:v>06/04/2023 09:02</c:v>
                </c:pt>
                <c:pt idx="1231">
                  <c:v>06/04/2023 09:02</c:v>
                </c:pt>
                <c:pt idx="1232">
                  <c:v>06/04/2023 09:02</c:v>
                </c:pt>
                <c:pt idx="1233">
                  <c:v>06/04/2023 09:02</c:v>
                </c:pt>
                <c:pt idx="1234">
                  <c:v>06/04/2023 09:02</c:v>
                </c:pt>
                <c:pt idx="1235">
                  <c:v>06/04/2023 09:02</c:v>
                </c:pt>
                <c:pt idx="1236">
                  <c:v>06/04/2023 09:02</c:v>
                </c:pt>
                <c:pt idx="1237">
                  <c:v>06/04/2023 09:02</c:v>
                </c:pt>
                <c:pt idx="1238">
                  <c:v>06/04/2023 09:02</c:v>
                </c:pt>
                <c:pt idx="1239">
                  <c:v>06/04/2023 09:02</c:v>
                </c:pt>
                <c:pt idx="1240">
                  <c:v>06/04/2023 09:02</c:v>
                </c:pt>
                <c:pt idx="1241">
                  <c:v>06/04/2023 09:02</c:v>
                </c:pt>
                <c:pt idx="1242">
                  <c:v>06/04/2023 09:02</c:v>
                </c:pt>
                <c:pt idx="1243">
                  <c:v>06/04/2023 09:02</c:v>
                </c:pt>
                <c:pt idx="1244">
                  <c:v>06/04/2023 09:02</c:v>
                </c:pt>
                <c:pt idx="1245">
                  <c:v>06/04/2023 09:02</c:v>
                </c:pt>
                <c:pt idx="1246">
                  <c:v>06/04/2023 09:02</c:v>
                </c:pt>
                <c:pt idx="1247">
                  <c:v>06/04/2023 09:02</c:v>
                </c:pt>
                <c:pt idx="1248">
                  <c:v>06/04/2023 09:02</c:v>
                </c:pt>
                <c:pt idx="1249">
                  <c:v>06/04/2023 09:02</c:v>
                </c:pt>
                <c:pt idx="1250">
                  <c:v>06/04/2023 09:02</c:v>
                </c:pt>
                <c:pt idx="1251">
                  <c:v>06/04/2023 09:02</c:v>
                </c:pt>
                <c:pt idx="1252">
                  <c:v>06/04/2023 09:02</c:v>
                </c:pt>
                <c:pt idx="1253">
                  <c:v>06/04/2023 09:02</c:v>
                </c:pt>
                <c:pt idx="1254">
                  <c:v>06/04/2023 09:02</c:v>
                </c:pt>
                <c:pt idx="1255">
                  <c:v>06/04/2023 09:02</c:v>
                </c:pt>
                <c:pt idx="1256">
                  <c:v>06/04/2023 09:02</c:v>
                </c:pt>
                <c:pt idx="1257">
                  <c:v>06/04/2023 09:02</c:v>
                </c:pt>
                <c:pt idx="1258">
                  <c:v>06/04/2023 09:02</c:v>
                </c:pt>
                <c:pt idx="1259">
                  <c:v>06/04/2023 09:02</c:v>
                </c:pt>
                <c:pt idx="1260">
                  <c:v>06/04/2023 09:02</c:v>
                </c:pt>
                <c:pt idx="1261">
                  <c:v>06/04/2023 09:02</c:v>
                </c:pt>
                <c:pt idx="1262">
                  <c:v>06/04/2023 09:02</c:v>
                </c:pt>
                <c:pt idx="1263">
                  <c:v>06/04/2023 09:02</c:v>
                </c:pt>
                <c:pt idx="1264">
                  <c:v>06/04/2023 09:02</c:v>
                </c:pt>
                <c:pt idx="1265">
                  <c:v>06/04/2023 09:02</c:v>
                </c:pt>
                <c:pt idx="1266">
                  <c:v>06/04/2023 09:02</c:v>
                </c:pt>
                <c:pt idx="1267">
                  <c:v>06/04/2023 09:02</c:v>
                </c:pt>
                <c:pt idx="1268">
                  <c:v>06/04/2023 09:03</c:v>
                </c:pt>
                <c:pt idx="1269">
                  <c:v>06/04/2023 09:03</c:v>
                </c:pt>
                <c:pt idx="1270">
                  <c:v>06/04/2023 09:03</c:v>
                </c:pt>
                <c:pt idx="1271">
                  <c:v>06/04/2023 09:03</c:v>
                </c:pt>
                <c:pt idx="1272">
                  <c:v>06/04/2023 09:03</c:v>
                </c:pt>
                <c:pt idx="1273">
                  <c:v>06/04/2023 09:03</c:v>
                </c:pt>
                <c:pt idx="1274">
                  <c:v>06/04/2023 09:03</c:v>
                </c:pt>
                <c:pt idx="1275">
                  <c:v>06/04/2023 09:03</c:v>
                </c:pt>
                <c:pt idx="1276">
                  <c:v>06/04/2023 09:03</c:v>
                </c:pt>
                <c:pt idx="1277">
                  <c:v>06/04/2023 09:03</c:v>
                </c:pt>
                <c:pt idx="1278">
                  <c:v>06/04/2023 09:03</c:v>
                </c:pt>
                <c:pt idx="1279">
                  <c:v>06/04/2023 09:03</c:v>
                </c:pt>
                <c:pt idx="1280">
                  <c:v>06/04/2023 09:03</c:v>
                </c:pt>
                <c:pt idx="1281">
                  <c:v>06/04/2023 09:03</c:v>
                </c:pt>
                <c:pt idx="1282">
                  <c:v>06/04/2023 09:03</c:v>
                </c:pt>
                <c:pt idx="1283">
                  <c:v>06/04/2023 09:03</c:v>
                </c:pt>
                <c:pt idx="1284">
                  <c:v>06/04/2023 09:03</c:v>
                </c:pt>
                <c:pt idx="1285">
                  <c:v>06/04/2023 09:03</c:v>
                </c:pt>
                <c:pt idx="1286">
                  <c:v>06/04/2023 09:03</c:v>
                </c:pt>
                <c:pt idx="1287">
                  <c:v>06/04/2023 09:03</c:v>
                </c:pt>
                <c:pt idx="1288">
                  <c:v>06/04/2023 09:03</c:v>
                </c:pt>
                <c:pt idx="1289">
                  <c:v>06/04/2023 09:03</c:v>
                </c:pt>
                <c:pt idx="1290">
                  <c:v>06/04/2023 09:03</c:v>
                </c:pt>
                <c:pt idx="1291">
                  <c:v>06/04/2023 09:03</c:v>
                </c:pt>
                <c:pt idx="1292">
                  <c:v>06/04/2023 09:03</c:v>
                </c:pt>
                <c:pt idx="1293">
                  <c:v>06/04/2023 09:03</c:v>
                </c:pt>
                <c:pt idx="1294">
                  <c:v>06/04/2023 09:03</c:v>
                </c:pt>
                <c:pt idx="1295">
                  <c:v>06/04/2023 09:03</c:v>
                </c:pt>
                <c:pt idx="1296">
                  <c:v>06/04/2023 09:03</c:v>
                </c:pt>
                <c:pt idx="1297">
                  <c:v>06/04/2023 09:03</c:v>
                </c:pt>
                <c:pt idx="1298">
                  <c:v>06/04/2023 09:03</c:v>
                </c:pt>
                <c:pt idx="1299">
                  <c:v>06/04/2023 09:03</c:v>
                </c:pt>
                <c:pt idx="1300">
                  <c:v>06/04/2023 09:03</c:v>
                </c:pt>
                <c:pt idx="1301">
                  <c:v>06/04/2023 09:03</c:v>
                </c:pt>
                <c:pt idx="1302">
                  <c:v>06/04/2023 09:03</c:v>
                </c:pt>
                <c:pt idx="1303">
                  <c:v>06/04/2023 09:03</c:v>
                </c:pt>
                <c:pt idx="1304">
                  <c:v>06/04/2023 09:03</c:v>
                </c:pt>
                <c:pt idx="1305">
                  <c:v>06/04/2023 09:03</c:v>
                </c:pt>
                <c:pt idx="1306">
                  <c:v>06/04/2023 09:03</c:v>
                </c:pt>
                <c:pt idx="1307">
                  <c:v>06/04/2023 09:03</c:v>
                </c:pt>
                <c:pt idx="1308">
                  <c:v>06/04/2023 09:03</c:v>
                </c:pt>
                <c:pt idx="1309">
                  <c:v>06/04/2023 09:03</c:v>
                </c:pt>
                <c:pt idx="1310">
                  <c:v>06/04/2023 09:03</c:v>
                </c:pt>
                <c:pt idx="1311">
                  <c:v>06/04/2023 09:03</c:v>
                </c:pt>
                <c:pt idx="1312">
                  <c:v>06/04/2023 09:03</c:v>
                </c:pt>
                <c:pt idx="1313">
                  <c:v>06/04/2023 09:03</c:v>
                </c:pt>
                <c:pt idx="1314">
                  <c:v>06/04/2023 09:03</c:v>
                </c:pt>
                <c:pt idx="1315">
                  <c:v>06/04/2023 09:03</c:v>
                </c:pt>
                <c:pt idx="1316">
                  <c:v>06/04/2023 09:03</c:v>
                </c:pt>
                <c:pt idx="1317">
                  <c:v>06/04/2023 09:03</c:v>
                </c:pt>
                <c:pt idx="1318">
                  <c:v>06/04/2023 09:03</c:v>
                </c:pt>
                <c:pt idx="1319">
                  <c:v>06/04/2023 09:03</c:v>
                </c:pt>
                <c:pt idx="1320">
                  <c:v>06/04/2023 09:03</c:v>
                </c:pt>
                <c:pt idx="1321">
                  <c:v>06/04/2023 09:03</c:v>
                </c:pt>
                <c:pt idx="1322">
                  <c:v>06/04/2023 09:03</c:v>
                </c:pt>
                <c:pt idx="1323">
                  <c:v>06/04/2023 09:03</c:v>
                </c:pt>
                <c:pt idx="1324">
                  <c:v>06/04/2023 09:03</c:v>
                </c:pt>
                <c:pt idx="1325">
                  <c:v>06/04/2023 09:03</c:v>
                </c:pt>
                <c:pt idx="1326">
                  <c:v>06/04/2023 09:03</c:v>
                </c:pt>
                <c:pt idx="1327">
                  <c:v>06/04/2023 09:04</c:v>
                </c:pt>
                <c:pt idx="1328">
                  <c:v>06/04/2023 09:04</c:v>
                </c:pt>
                <c:pt idx="1329">
                  <c:v>06/04/2023 09:04</c:v>
                </c:pt>
                <c:pt idx="1330">
                  <c:v>06/04/2023 09:04</c:v>
                </c:pt>
                <c:pt idx="1331">
                  <c:v>06/04/2023 09:04</c:v>
                </c:pt>
                <c:pt idx="1332">
                  <c:v>06/04/2023 09:04</c:v>
                </c:pt>
                <c:pt idx="1333">
                  <c:v>06/04/2023 09:04</c:v>
                </c:pt>
                <c:pt idx="1334">
                  <c:v>06/04/2023 09:04</c:v>
                </c:pt>
                <c:pt idx="1335">
                  <c:v>06/04/2023 09:04</c:v>
                </c:pt>
                <c:pt idx="1336">
                  <c:v>06/04/2023 09:04</c:v>
                </c:pt>
                <c:pt idx="1337">
                  <c:v>06/04/2023 09:04</c:v>
                </c:pt>
                <c:pt idx="1338">
                  <c:v>06/04/2023 09:04</c:v>
                </c:pt>
                <c:pt idx="1339">
                  <c:v>06/04/2023 09:04</c:v>
                </c:pt>
                <c:pt idx="1340">
                  <c:v>06/04/2023 09:04</c:v>
                </c:pt>
                <c:pt idx="1341">
                  <c:v>06/04/2023 09:04</c:v>
                </c:pt>
                <c:pt idx="1342">
                  <c:v>06/04/2023 09:04</c:v>
                </c:pt>
                <c:pt idx="1343">
                  <c:v>06/04/2023 09:04</c:v>
                </c:pt>
                <c:pt idx="1344">
                  <c:v>06/04/2023 09:04</c:v>
                </c:pt>
                <c:pt idx="1345">
                  <c:v>06/04/2023 09:04</c:v>
                </c:pt>
                <c:pt idx="1346">
                  <c:v>06/04/2023 09:04</c:v>
                </c:pt>
                <c:pt idx="1347">
                  <c:v>06/04/2023 09:04</c:v>
                </c:pt>
                <c:pt idx="1348">
                  <c:v>06/04/2023 09:04</c:v>
                </c:pt>
                <c:pt idx="1349">
                  <c:v>06/04/2023 09:04</c:v>
                </c:pt>
                <c:pt idx="1350">
                  <c:v>06/04/2023 09:04</c:v>
                </c:pt>
                <c:pt idx="1351">
                  <c:v>06/04/2023 09:04</c:v>
                </c:pt>
                <c:pt idx="1352">
                  <c:v>06/04/2023 09:04</c:v>
                </c:pt>
                <c:pt idx="1353">
                  <c:v>06/04/2023 09:04</c:v>
                </c:pt>
                <c:pt idx="1354">
                  <c:v>06/04/2023 09:04</c:v>
                </c:pt>
                <c:pt idx="1355">
                  <c:v>06/04/2023 09:04</c:v>
                </c:pt>
                <c:pt idx="1356">
                  <c:v>06/04/2023 09:04</c:v>
                </c:pt>
                <c:pt idx="1357">
                  <c:v>06/04/2023 09:04</c:v>
                </c:pt>
                <c:pt idx="1358">
                  <c:v>06/04/2023 09:04</c:v>
                </c:pt>
                <c:pt idx="1359">
                  <c:v>06/04/2023 09:04</c:v>
                </c:pt>
                <c:pt idx="1360">
                  <c:v>06/04/2023 09:04</c:v>
                </c:pt>
                <c:pt idx="1361">
                  <c:v>06/04/2023 09:04</c:v>
                </c:pt>
                <c:pt idx="1362">
                  <c:v>06/04/2023 09:04</c:v>
                </c:pt>
                <c:pt idx="1363">
                  <c:v>06/04/2023 09:04</c:v>
                </c:pt>
                <c:pt idx="1364">
                  <c:v>06/04/2023 09:04</c:v>
                </c:pt>
                <c:pt idx="1365">
                  <c:v>06/04/2023 09:04</c:v>
                </c:pt>
                <c:pt idx="1366">
                  <c:v>06/04/2023 09:04</c:v>
                </c:pt>
                <c:pt idx="1367">
                  <c:v>06/04/2023 09:04</c:v>
                </c:pt>
                <c:pt idx="1368">
                  <c:v>06/04/2023 09:04</c:v>
                </c:pt>
                <c:pt idx="1369">
                  <c:v>06/04/2023 09:04</c:v>
                </c:pt>
                <c:pt idx="1370">
                  <c:v>06/04/2023 09:04</c:v>
                </c:pt>
                <c:pt idx="1371">
                  <c:v>06/04/2023 09:04</c:v>
                </c:pt>
                <c:pt idx="1372">
                  <c:v>06/04/2023 09:04</c:v>
                </c:pt>
                <c:pt idx="1373">
                  <c:v>06/04/2023 09:04</c:v>
                </c:pt>
                <c:pt idx="1374">
                  <c:v>06/04/2023 09:04</c:v>
                </c:pt>
                <c:pt idx="1375">
                  <c:v>06/04/2023 09:04</c:v>
                </c:pt>
                <c:pt idx="1376">
                  <c:v>06/04/2023 09:04</c:v>
                </c:pt>
                <c:pt idx="1377">
                  <c:v>06/04/2023 09:04</c:v>
                </c:pt>
                <c:pt idx="1378">
                  <c:v>06/04/2023 09:04</c:v>
                </c:pt>
                <c:pt idx="1379">
                  <c:v>06/04/2023 09:04</c:v>
                </c:pt>
                <c:pt idx="1380">
                  <c:v>06/04/2023 09:04</c:v>
                </c:pt>
                <c:pt idx="1381">
                  <c:v>06/04/2023 09:04</c:v>
                </c:pt>
                <c:pt idx="1382">
                  <c:v>06/04/2023 09:04</c:v>
                </c:pt>
                <c:pt idx="1383">
                  <c:v>06/04/2023 09:04</c:v>
                </c:pt>
                <c:pt idx="1384">
                  <c:v>06/04/2023 09:04</c:v>
                </c:pt>
                <c:pt idx="1385">
                  <c:v>06/04/2023 09:04</c:v>
                </c:pt>
                <c:pt idx="1386">
                  <c:v>06/04/2023 09:04</c:v>
                </c:pt>
                <c:pt idx="1387">
                  <c:v>06/04/2023 09:05</c:v>
                </c:pt>
                <c:pt idx="1388">
                  <c:v>06/04/2023 09:05</c:v>
                </c:pt>
                <c:pt idx="1389">
                  <c:v>06/04/2023 09:05</c:v>
                </c:pt>
                <c:pt idx="1390">
                  <c:v>06/04/2023 09:05</c:v>
                </c:pt>
                <c:pt idx="1391">
                  <c:v>06/04/2023 09:05</c:v>
                </c:pt>
                <c:pt idx="1392">
                  <c:v>06/04/2023 09:05</c:v>
                </c:pt>
                <c:pt idx="1393">
                  <c:v>06/04/2023 09:05</c:v>
                </c:pt>
                <c:pt idx="1394">
                  <c:v>06/04/2023 09:05</c:v>
                </c:pt>
                <c:pt idx="1395">
                  <c:v>06/04/2023 09:05</c:v>
                </c:pt>
                <c:pt idx="1396">
                  <c:v>06/04/2023 09:05</c:v>
                </c:pt>
                <c:pt idx="1397">
                  <c:v>06/04/2023 09:05</c:v>
                </c:pt>
                <c:pt idx="1398">
                  <c:v>06/04/2023 09:05</c:v>
                </c:pt>
                <c:pt idx="1399">
                  <c:v>06/04/2023 09:05</c:v>
                </c:pt>
                <c:pt idx="1400">
                  <c:v>06/04/2023 09:05</c:v>
                </c:pt>
                <c:pt idx="1401">
                  <c:v>06/04/2023 09:05</c:v>
                </c:pt>
                <c:pt idx="1402">
                  <c:v>06/04/2023 09:05</c:v>
                </c:pt>
                <c:pt idx="1403">
                  <c:v>06/04/2023 09:05</c:v>
                </c:pt>
                <c:pt idx="1404">
                  <c:v>06/04/2023 09:05</c:v>
                </c:pt>
                <c:pt idx="1405">
                  <c:v>06/04/2023 09:05</c:v>
                </c:pt>
                <c:pt idx="1406">
                  <c:v>06/04/2023 09:05</c:v>
                </c:pt>
                <c:pt idx="1407">
                  <c:v>06/04/2023 09:05</c:v>
                </c:pt>
                <c:pt idx="1408">
                  <c:v>06/04/2023 09:05</c:v>
                </c:pt>
                <c:pt idx="1409">
                  <c:v>06/04/2023 09:05</c:v>
                </c:pt>
                <c:pt idx="1410">
                  <c:v>06/04/2023 09:05</c:v>
                </c:pt>
                <c:pt idx="1411">
                  <c:v>06/04/2023 09:05</c:v>
                </c:pt>
                <c:pt idx="1412">
                  <c:v>06/04/2023 09:05</c:v>
                </c:pt>
                <c:pt idx="1413">
                  <c:v>06/04/2023 09:05</c:v>
                </c:pt>
                <c:pt idx="1414">
                  <c:v>06/04/2023 09:05</c:v>
                </c:pt>
                <c:pt idx="1415">
                  <c:v>06/04/2023 09:05</c:v>
                </c:pt>
                <c:pt idx="1416">
                  <c:v>06/04/2023 09:05</c:v>
                </c:pt>
                <c:pt idx="1417">
                  <c:v>06/04/2023 09:05</c:v>
                </c:pt>
                <c:pt idx="1418">
                  <c:v>06/04/2023 09:05</c:v>
                </c:pt>
                <c:pt idx="1419">
                  <c:v>06/04/2023 09:05</c:v>
                </c:pt>
                <c:pt idx="1420">
                  <c:v>06/04/2023 09:05</c:v>
                </c:pt>
                <c:pt idx="1421">
                  <c:v>06/04/2023 09:05</c:v>
                </c:pt>
                <c:pt idx="1422">
                  <c:v>06/04/2023 09:05</c:v>
                </c:pt>
                <c:pt idx="1423">
                  <c:v>06/04/2023 09:05</c:v>
                </c:pt>
                <c:pt idx="1424">
                  <c:v>06/04/2023 09:05</c:v>
                </c:pt>
                <c:pt idx="1425">
                  <c:v>06/04/2023 09:05</c:v>
                </c:pt>
                <c:pt idx="1426">
                  <c:v>06/04/2023 09:05</c:v>
                </c:pt>
                <c:pt idx="1427">
                  <c:v>06/04/2023 09:05</c:v>
                </c:pt>
                <c:pt idx="1428">
                  <c:v>06/04/2023 09:05</c:v>
                </c:pt>
                <c:pt idx="1429">
                  <c:v>06/04/2023 09:05</c:v>
                </c:pt>
                <c:pt idx="1430">
                  <c:v>06/04/2023 09:05</c:v>
                </c:pt>
                <c:pt idx="1431">
                  <c:v>06/04/2023 09:05</c:v>
                </c:pt>
                <c:pt idx="1432">
                  <c:v>06/04/2023 09:05</c:v>
                </c:pt>
                <c:pt idx="1433">
                  <c:v>06/04/2023 09:05</c:v>
                </c:pt>
                <c:pt idx="1434">
                  <c:v>06/04/2023 09:05</c:v>
                </c:pt>
                <c:pt idx="1435">
                  <c:v>06/04/2023 09:05</c:v>
                </c:pt>
                <c:pt idx="1436">
                  <c:v>06/04/2023 09:05</c:v>
                </c:pt>
                <c:pt idx="1437">
                  <c:v>06/04/2023 09:05</c:v>
                </c:pt>
                <c:pt idx="1438">
                  <c:v>06/04/2023 09:05</c:v>
                </c:pt>
                <c:pt idx="1439">
                  <c:v>06/04/2023 09:05</c:v>
                </c:pt>
                <c:pt idx="1440">
                  <c:v>06/04/2023 09:05</c:v>
                </c:pt>
                <c:pt idx="1441">
                  <c:v>06/04/2023 09:05</c:v>
                </c:pt>
                <c:pt idx="1442">
                  <c:v>06/04/2023 09:05</c:v>
                </c:pt>
                <c:pt idx="1443">
                  <c:v>06/04/2023 09:05</c:v>
                </c:pt>
                <c:pt idx="1444">
                  <c:v>06/04/2023 09:05</c:v>
                </c:pt>
                <c:pt idx="1445">
                  <c:v>06/04/2023 09:05</c:v>
                </c:pt>
                <c:pt idx="1446">
                  <c:v>06/04/2023 09:05</c:v>
                </c:pt>
                <c:pt idx="1447">
                  <c:v>06/04/2023 09:06</c:v>
                </c:pt>
                <c:pt idx="1448">
                  <c:v>06/04/2023 09:06</c:v>
                </c:pt>
                <c:pt idx="1449">
                  <c:v>06/04/2023 09:06</c:v>
                </c:pt>
                <c:pt idx="1450">
                  <c:v>06/04/2023 09:06</c:v>
                </c:pt>
                <c:pt idx="1451">
                  <c:v>06/04/2023 09:06</c:v>
                </c:pt>
                <c:pt idx="1452">
                  <c:v>06/04/2023 09:06</c:v>
                </c:pt>
                <c:pt idx="1453">
                  <c:v>06/04/2023 09:06</c:v>
                </c:pt>
                <c:pt idx="1454">
                  <c:v>06/04/2023 09:06</c:v>
                </c:pt>
                <c:pt idx="1455">
                  <c:v>06/04/2023 09:06</c:v>
                </c:pt>
                <c:pt idx="1456">
                  <c:v>06/04/2023 09:06</c:v>
                </c:pt>
                <c:pt idx="1457">
                  <c:v>06/04/2023 09:06</c:v>
                </c:pt>
                <c:pt idx="1458">
                  <c:v>06/04/2023 09:06</c:v>
                </c:pt>
                <c:pt idx="1459">
                  <c:v>06/04/2023 09:06</c:v>
                </c:pt>
                <c:pt idx="1460">
                  <c:v>06/04/2023 09:06</c:v>
                </c:pt>
                <c:pt idx="1461">
                  <c:v>06/04/2023 09:06</c:v>
                </c:pt>
                <c:pt idx="1462">
                  <c:v>06/04/2023 09:06</c:v>
                </c:pt>
                <c:pt idx="1463">
                  <c:v>06/04/2023 09:06</c:v>
                </c:pt>
                <c:pt idx="1464">
                  <c:v>06/04/2023 09:06</c:v>
                </c:pt>
                <c:pt idx="1465">
                  <c:v>06/04/2023 09:06</c:v>
                </c:pt>
                <c:pt idx="1466">
                  <c:v>06/04/2023 09:06</c:v>
                </c:pt>
                <c:pt idx="1467">
                  <c:v>06/04/2023 09:06</c:v>
                </c:pt>
                <c:pt idx="1468">
                  <c:v>06/04/2023 09:06</c:v>
                </c:pt>
                <c:pt idx="1469">
                  <c:v>06/04/2023 09:06</c:v>
                </c:pt>
                <c:pt idx="1470">
                  <c:v>06/04/2023 09:06</c:v>
                </c:pt>
                <c:pt idx="1471">
                  <c:v>06/04/2023 09:06</c:v>
                </c:pt>
                <c:pt idx="1472">
                  <c:v>06/04/2023 09:06</c:v>
                </c:pt>
                <c:pt idx="1473">
                  <c:v>06/04/2023 09:06</c:v>
                </c:pt>
                <c:pt idx="1474">
                  <c:v>06/04/2023 09:06</c:v>
                </c:pt>
                <c:pt idx="1475">
                  <c:v>06/04/2023 09:06</c:v>
                </c:pt>
                <c:pt idx="1476">
                  <c:v>06/04/2023 09:06</c:v>
                </c:pt>
                <c:pt idx="1477">
                  <c:v>06/04/2023 09:06</c:v>
                </c:pt>
                <c:pt idx="1478">
                  <c:v>06/04/2023 09:06</c:v>
                </c:pt>
                <c:pt idx="1479">
                  <c:v>06/04/2023 09:06</c:v>
                </c:pt>
                <c:pt idx="1480">
                  <c:v>06/04/2023 09:06</c:v>
                </c:pt>
                <c:pt idx="1481">
                  <c:v>06/04/2023 09:06</c:v>
                </c:pt>
                <c:pt idx="1482">
                  <c:v>06/04/2023 09:06</c:v>
                </c:pt>
                <c:pt idx="1483">
                  <c:v>06/04/2023 09:06</c:v>
                </c:pt>
                <c:pt idx="1484">
                  <c:v>06/04/2023 09:06</c:v>
                </c:pt>
                <c:pt idx="1485">
                  <c:v>06/04/2023 09:06</c:v>
                </c:pt>
                <c:pt idx="1486">
                  <c:v>06/04/2023 09:06</c:v>
                </c:pt>
                <c:pt idx="1487">
                  <c:v>06/04/2023 09:06</c:v>
                </c:pt>
                <c:pt idx="1488">
                  <c:v>06/04/2023 09:06</c:v>
                </c:pt>
                <c:pt idx="1489">
                  <c:v>06/04/2023 09:06</c:v>
                </c:pt>
                <c:pt idx="1490">
                  <c:v>06/04/2023 09:06</c:v>
                </c:pt>
                <c:pt idx="1491">
                  <c:v>06/04/2023 09:06</c:v>
                </c:pt>
                <c:pt idx="1492">
                  <c:v>06/04/2023 09:06</c:v>
                </c:pt>
                <c:pt idx="1493">
                  <c:v>06/04/2023 09:06</c:v>
                </c:pt>
                <c:pt idx="1494">
                  <c:v>06/04/2023 09:06</c:v>
                </c:pt>
                <c:pt idx="1495">
                  <c:v>06/04/2023 09:06</c:v>
                </c:pt>
                <c:pt idx="1496">
                  <c:v>06/04/2023 09:06</c:v>
                </c:pt>
                <c:pt idx="1497">
                  <c:v>06/04/2023 09:06</c:v>
                </c:pt>
                <c:pt idx="1498">
                  <c:v>06/04/2023 09:06</c:v>
                </c:pt>
                <c:pt idx="1499">
                  <c:v>06/04/2023 09:06</c:v>
                </c:pt>
                <c:pt idx="1500">
                  <c:v>06/04/2023 09:06</c:v>
                </c:pt>
                <c:pt idx="1501">
                  <c:v>06/04/2023 09:06</c:v>
                </c:pt>
                <c:pt idx="1502">
                  <c:v>06/04/2023 09:06</c:v>
                </c:pt>
                <c:pt idx="1503">
                  <c:v>06/04/2023 09:06</c:v>
                </c:pt>
                <c:pt idx="1504">
                  <c:v>06/04/2023 09:06</c:v>
                </c:pt>
                <c:pt idx="1505">
                  <c:v>06/04/2023 09:06</c:v>
                </c:pt>
                <c:pt idx="1506">
                  <c:v>06/04/2023 09:07</c:v>
                </c:pt>
                <c:pt idx="1507">
                  <c:v>06/04/2023 09:07</c:v>
                </c:pt>
                <c:pt idx="1508">
                  <c:v>06/04/2023 09:07</c:v>
                </c:pt>
                <c:pt idx="1509">
                  <c:v>06/04/2023 09:07</c:v>
                </c:pt>
                <c:pt idx="1510">
                  <c:v>06/04/2023 09:07</c:v>
                </c:pt>
                <c:pt idx="1511">
                  <c:v>06/04/2023 09:07</c:v>
                </c:pt>
                <c:pt idx="1512">
                  <c:v>06/04/2023 09:07</c:v>
                </c:pt>
                <c:pt idx="1513">
                  <c:v>06/04/2023 09:07</c:v>
                </c:pt>
                <c:pt idx="1514">
                  <c:v>06/04/2023 09:07</c:v>
                </c:pt>
                <c:pt idx="1515">
                  <c:v>06/04/2023 09:07</c:v>
                </c:pt>
                <c:pt idx="1516">
                  <c:v>06/04/2023 09:07</c:v>
                </c:pt>
                <c:pt idx="1517">
                  <c:v>06/04/2023 09:07</c:v>
                </c:pt>
                <c:pt idx="1518">
                  <c:v>06/04/2023 09:07</c:v>
                </c:pt>
                <c:pt idx="1519">
                  <c:v>06/04/2023 09:07</c:v>
                </c:pt>
                <c:pt idx="1520">
                  <c:v>06/04/2023 09:07</c:v>
                </c:pt>
                <c:pt idx="1521">
                  <c:v>06/04/2023 09:07</c:v>
                </c:pt>
                <c:pt idx="1522">
                  <c:v>06/04/2023 09:07</c:v>
                </c:pt>
                <c:pt idx="1523">
                  <c:v>06/04/2023 09:07</c:v>
                </c:pt>
                <c:pt idx="1524">
                  <c:v>06/04/2023 09:07</c:v>
                </c:pt>
                <c:pt idx="1525">
                  <c:v>06/04/2023 09:07</c:v>
                </c:pt>
                <c:pt idx="1526">
                  <c:v>06/04/2023 09:07</c:v>
                </c:pt>
                <c:pt idx="1527">
                  <c:v>06/04/2023 09:07</c:v>
                </c:pt>
                <c:pt idx="1528">
                  <c:v>06/04/2023 09:07</c:v>
                </c:pt>
                <c:pt idx="1529">
                  <c:v>06/04/2023 09:07</c:v>
                </c:pt>
                <c:pt idx="1530">
                  <c:v>06/04/2023 09:07</c:v>
                </c:pt>
                <c:pt idx="1531">
                  <c:v>06/04/2023 09:07</c:v>
                </c:pt>
                <c:pt idx="1532">
                  <c:v>06/04/2023 09:07</c:v>
                </c:pt>
                <c:pt idx="1533">
                  <c:v>06/04/2023 09:07</c:v>
                </c:pt>
                <c:pt idx="1534">
                  <c:v>06/04/2023 09:07</c:v>
                </c:pt>
                <c:pt idx="1535">
                  <c:v>06/04/2023 09:07</c:v>
                </c:pt>
                <c:pt idx="1536">
                  <c:v>06/04/2023 09:07</c:v>
                </c:pt>
                <c:pt idx="1537">
                  <c:v>06/04/2023 09:07</c:v>
                </c:pt>
                <c:pt idx="1538">
                  <c:v>06/04/2023 09:07</c:v>
                </c:pt>
                <c:pt idx="1539">
                  <c:v>06/04/2023 09:07</c:v>
                </c:pt>
                <c:pt idx="1540">
                  <c:v>06/04/2023 09:07</c:v>
                </c:pt>
                <c:pt idx="1541">
                  <c:v>06/04/2023 09:07</c:v>
                </c:pt>
                <c:pt idx="1542">
                  <c:v>06/04/2023 09:07</c:v>
                </c:pt>
                <c:pt idx="1543">
                  <c:v>06/04/2023 09:07</c:v>
                </c:pt>
                <c:pt idx="1544">
                  <c:v>06/04/2023 09:07</c:v>
                </c:pt>
                <c:pt idx="1545">
                  <c:v>06/04/2023 09:07</c:v>
                </c:pt>
                <c:pt idx="1546">
                  <c:v>06/04/2023 09:07</c:v>
                </c:pt>
                <c:pt idx="1547">
                  <c:v>06/04/2023 09:07</c:v>
                </c:pt>
                <c:pt idx="1548">
                  <c:v>06/04/2023 09:07</c:v>
                </c:pt>
                <c:pt idx="1549">
                  <c:v>06/04/2023 09:07</c:v>
                </c:pt>
                <c:pt idx="1550">
                  <c:v>06/04/2023 09:07</c:v>
                </c:pt>
                <c:pt idx="1551">
                  <c:v>06/04/2023 09:07</c:v>
                </c:pt>
                <c:pt idx="1552">
                  <c:v>06/04/2023 09:07</c:v>
                </c:pt>
                <c:pt idx="1553">
                  <c:v>06/04/2023 09:07</c:v>
                </c:pt>
                <c:pt idx="1554">
                  <c:v>06/04/2023 09:07</c:v>
                </c:pt>
                <c:pt idx="1555">
                  <c:v>06/04/2023 09:07</c:v>
                </c:pt>
                <c:pt idx="1556">
                  <c:v>06/04/2023 09:07</c:v>
                </c:pt>
                <c:pt idx="1557">
                  <c:v>06/04/2023 09:07</c:v>
                </c:pt>
                <c:pt idx="1558">
                  <c:v>06/04/2023 09:07</c:v>
                </c:pt>
                <c:pt idx="1559">
                  <c:v>06/04/2023 09:07</c:v>
                </c:pt>
                <c:pt idx="1560">
                  <c:v>06/04/2023 09:07</c:v>
                </c:pt>
                <c:pt idx="1561">
                  <c:v>06/04/2023 09:07</c:v>
                </c:pt>
                <c:pt idx="1562">
                  <c:v>06/04/2023 09:07</c:v>
                </c:pt>
                <c:pt idx="1563">
                  <c:v>06/04/2023 09:07</c:v>
                </c:pt>
                <c:pt idx="1564">
                  <c:v>06/04/2023 09:07</c:v>
                </c:pt>
                <c:pt idx="1565">
                  <c:v>06/04/2023 09:07</c:v>
                </c:pt>
                <c:pt idx="1566">
                  <c:v>06/04/2023 09:08</c:v>
                </c:pt>
                <c:pt idx="1567">
                  <c:v>06/04/2023 09:08</c:v>
                </c:pt>
                <c:pt idx="1568">
                  <c:v>06/04/2023 09:08</c:v>
                </c:pt>
                <c:pt idx="1569">
                  <c:v>06/04/2023 09:08</c:v>
                </c:pt>
                <c:pt idx="1570">
                  <c:v>06/04/2023 09:08</c:v>
                </c:pt>
                <c:pt idx="1571">
                  <c:v>06/04/2023 09:08</c:v>
                </c:pt>
                <c:pt idx="1572">
                  <c:v>06/04/2023 09:08</c:v>
                </c:pt>
                <c:pt idx="1573">
                  <c:v>06/04/2023 09:08</c:v>
                </c:pt>
                <c:pt idx="1574">
                  <c:v>06/04/2023 09:08</c:v>
                </c:pt>
                <c:pt idx="1575">
                  <c:v>06/04/2023 09:08</c:v>
                </c:pt>
                <c:pt idx="1576">
                  <c:v>06/04/2023 09:08</c:v>
                </c:pt>
                <c:pt idx="1577">
                  <c:v>06/04/2023 09:08</c:v>
                </c:pt>
                <c:pt idx="1578">
                  <c:v>06/04/2023 09:08</c:v>
                </c:pt>
                <c:pt idx="1579">
                  <c:v>06/04/2023 09:08</c:v>
                </c:pt>
                <c:pt idx="1580">
                  <c:v>06/04/2023 09:08</c:v>
                </c:pt>
                <c:pt idx="1581">
                  <c:v>06/04/2023 09:08</c:v>
                </c:pt>
                <c:pt idx="1582">
                  <c:v>06/04/2023 09:08</c:v>
                </c:pt>
                <c:pt idx="1583">
                  <c:v>06/04/2023 09:08</c:v>
                </c:pt>
                <c:pt idx="1584">
                  <c:v>06/04/2023 09:08</c:v>
                </c:pt>
                <c:pt idx="1585">
                  <c:v>06/04/2023 09:08</c:v>
                </c:pt>
                <c:pt idx="1586">
                  <c:v>06/04/2023 09:08</c:v>
                </c:pt>
                <c:pt idx="1587">
                  <c:v>06/04/2023 09:08</c:v>
                </c:pt>
                <c:pt idx="1588">
                  <c:v>06/04/2023 09:08</c:v>
                </c:pt>
                <c:pt idx="1589">
                  <c:v>06/04/2023 09:08</c:v>
                </c:pt>
                <c:pt idx="1590">
                  <c:v>06/04/2023 09:08</c:v>
                </c:pt>
                <c:pt idx="1591">
                  <c:v>06/04/2023 09:08</c:v>
                </c:pt>
                <c:pt idx="1592">
                  <c:v>06/04/2023 09:08</c:v>
                </c:pt>
                <c:pt idx="1593">
                  <c:v>06/04/2023 09:08</c:v>
                </c:pt>
                <c:pt idx="1594">
                  <c:v>06/04/2023 09:08</c:v>
                </c:pt>
                <c:pt idx="1595">
                  <c:v>06/04/2023 09:08</c:v>
                </c:pt>
                <c:pt idx="1596">
                  <c:v>06/04/2023 09:08</c:v>
                </c:pt>
                <c:pt idx="1597">
                  <c:v>06/04/2023 09:08</c:v>
                </c:pt>
                <c:pt idx="1598">
                  <c:v>06/04/2023 09:08</c:v>
                </c:pt>
                <c:pt idx="1599">
                  <c:v>06/04/2023 09:08</c:v>
                </c:pt>
                <c:pt idx="1600">
                  <c:v>06/04/2023 09:08</c:v>
                </c:pt>
                <c:pt idx="1601">
                  <c:v>06/04/2023 09:08</c:v>
                </c:pt>
                <c:pt idx="1602">
                  <c:v>06/04/2023 09:08</c:v>
                </c:pt>
                <c:pt idx="1603">
                  <c:v>06/04/2023 09:08</c:v>
                </c:pt>
                <c:pt idx="1604">
                  <c:v>06/04/2023 09:08</c:v>
                </c:pt>
                <c:pt idx="1605">
                  <c:v>06/04/2023 09:08</c:v>
                </c:pt>
                <c:pt idx="1606">
                  <c:v>06/04/2023 09:08</c:v>
                </c:pt>
                <c:pt idx="1607">
                  <c:v>06/04/2023 09:08</c:v>
                </c:pt>
                <c:pt idx="1608">
                  <c:v>06/04/2023 09:08</c:v>
                </c:pt>
                <c:pt idx="1609">
                  <c:v>06/04/2023 09:08</c:v>
                </c:pt>
                <c:pt idx="1610">
                  <c:v>06/04/2023 09:08</c:v>
                </c:pt>
                <c:pt idx="1611">
                  <c:v>06/04/2023 09:08</c:v>
                </c:pt>
                <c:pt idx="1612">
                  <c:v>06/04/2023 09:08</c:v>
                </c:pt>
                <c:pt idx="1613">
                  <c:v>06/04/2023 09:08</c:v>
                </c:pt>
                <c:pt idx="1614">
                  <c:v>06/04/2023 09:08</c:v>
                </c:pt>
                <c:pt idx="1615">
                  <c:v>06/04/2023 09:08</c:v>
                </c:pt>
                <c:pt idx="1616">
                  <c:v>06/04/2023 09:08</c:v>
                </c:pt>
                <c:pt idx="1617">
                  <c:v>06/04/2023 09:08</c:v>
                </c:pt>
                <c:pt idx="1618">
                  <c:v>06/04/2023 09:08</c:v>
                </c:pt>
                <c:pt idx="1619">
                  <c:v>06/04/2023 09:08</c:v>
                </c:pt>
                <c:pt idx="1620">
                  <c:v>06/04/2023 09:08</c:v>
                </c:pt>
                <c:pt idx="1621">
                  <c:v>06/04/2023 09:08</c:v>
                </c:pt>
                <c:pt idx="1622">
                  <c:v>06/04/2023 09:08</c:v>
                </c:pt>
                <c:pt idx="1623">
                  <c:v>06/04/2023 09:08</c:v>
                </c:pt>
                <c:pt idx="1624">
                  <c:v>06/04/2023 09:08</c:v>
                </c:pt>
                <c:pt idx="1625">
                  <c:v>06/04/2023 09:08</c:v>
                </c:pt>
                <c:pt idx="1626">
                  <c:v>06/04/2023 09:09</c:v>
                </c:pt>
                <c:pt idx="1627">
                  <c:v>06/04/2023 09:09</c:v>
                </c:pt>
                <c:pt idx="1628">
                  <c:v>06/04/2023 09:09</c:v>
                </c:pt>
                <c:pt idx="1629">
                  <c:v>06/04/2023 09:09</c:v>
                </c:pt>
                <c:pt idx="1630">
                  <c:v>06/04/2023 09:09</c:v>
                </c:pt>
                <c:pt idx="1631">
                  <c:v>06/04/2023 09:09</c:v>
                </c:pt>
                <c:pt idx="1632">
                  <c:v>06/04/2023 09:09</c:v>
                </c:pt>
                <c:pt idx="1633">
                  <c:v>06/04/2023 09:09</c:v>
                </c:pt>
                <c:pt idx="1634">
                  <c:v>06/04/2023 09:09</c:v>
                </c:pt>
                <c:pt idx="1635">
                  <c:v>06/04/2023 09:09</c:v>
                </c:pt>
                <c:pt idx="1636">
                  <c:v>06/04/2023 09:09</c:v>
                </c:pt>
                <c:pt idx="1637">
                  <c:v>06/04/2023 09:09</c:v>
                </c:pt>
                <c:pt idx="1638">
                  <c:v>06/04/2023 09:09</c:v>
                </c:pt>
                <c:pt idx="1639">
                  <c:v>06/04/2023 09:09</c:v>
                </c:pt>
                <c:pt idx="1640">
                  <c:v>06/04/2023 09:09</c:v>
                </c:pt>
                <c:pt idx="1641">
                  <c:v>06/04/2023 09:09</c:v>
                </c:pt>
                <c:pt idx="1642">
                  <c:v>06/04/2023 09:09</c:v>
                </c:pt>
                <c:pt idx="1643">
                  <c:v>06/04/2023 09:09</c:v>
                </c:pt>
                <c:pt idx="1644">
                  <c:v>06/04/2023 09:09</c:v>
                </c:pt>
                <c:pt idx="1645">
                  <c:v>06/04/2023 09:09</c:v>
                </c:pt>
                <c:pt idx="1646">
                  <c:v>06/04/2023 09:09</c:v>
                </c:pt>
                <c:pt idx="1647">
                  <c:v>06/04/2023 09:09</c:v>
                </c:pt>
                <c:pt idx="1648">
                  <c:v>06/04/2023 09:09</c:v>
                </c:pt>
                <c:pt idx="1649">
                  <c:v>06/04/2023 09:09</c:v>
                </c:pt>
                <c:pt idx="1650">
                  <c:v>06/04/2023 09:09</c:v>
                </c:pt>
                <c:pt idx="1651">
                  <c:v>06/04/2023 09:09</c:v>
                </c:pt>
                <c:pt idx="1652">
                  <c:v>06/04/2023 09:09</c:v>
                </c:pt>
                <c:pt idx="1653">
                  <c:v>06/04/2023 09:09</c:v>
                </c:pt>
                <c:pt idx="1654">
                  <c:v>06/04/2023 09:09</c:v>
                </c:pt>
                <c:pt idx="1655">
                  <c:v>06/04/2023 09:09</c:v>
                </c:pt>
                <c:pt idx="1656">
                  <c:v>06/04/2023 09:09</c:v>
                </c:pt>
                <c:pt idx="1657">
                  <c:v>06/04/2023 09:09</c:v>
                </c:pt>
                <c:pt idx="1658">
                  <c:v>06/04/2023 09:09</c:v>
                </c:pt>
                <c:pt idx="1659">
                  <c:v>06/04/2023 09:09</c:v>
                </c:pt>
                <c:pt idx="1660">
                  <c:v>06/04/2023 09:09</c:v>
                </c:pt>
                <c:pt idx="1661">
                  <c:v>06/04/2023 09:09</c:v>
                </c:pt>
                <c:pt idx="1662">
                  <c:v>06/04/2023 09:09</c:v>
                </c:pt>
                <c:pt idx="1663">
                  <c:v>06/04/2023 09:09</c:v>
                </c:pt>
                <c:pt idx="1664">
                  <c:v>06/04/2023 09:09</c:v>
                </c:pt>
                <c:pt idx="1665">
                  <c:v>06/04/2023 09:09</c:v>
                </c:pt>
                <c:pt idx="1666">
                  <c:v>06/04/2023 09:09</c:v>
                </c:pt>
                <c:pt idx="1667">
                  <c:v>06/04/2023 09:09</c:v>
                </c:pt>
                <c:pt idx="1668">
                  <c:v>06/04/2023 09:09</c:v>
                </c:pt>
                <c:pt idx="1669">
                  <c:v>06/04/2023 09:09</c:v>
                </c:pt>
                <c:pt idx="1670">
                  <c:v>06/04/2023 09:09</c:v>
                </c:pt>
                <c:pt idx="1671">
                  <c:v>06/04/2023 09:09</c:v>
                </c:pt>
                <c:pt idx="1672">
                  <c:v>06/04/2023 09:09</c:v>
                </c:pt>
                <c:pt idx="1673">
                  <c:v>06/04/2023 09:09</c:v>
                </c:pt>
                <c:pt idx="1674">
                  <c:v>06/04/2023 09:09</c:v>
                </c:pt>
                <c:pt idx="1675">
                  <c:v>06/04/2023 09:09</c:v>
                </c:pt>
                <c:pt idx="1676">
                  <c:v>06/04/2023 09:09</c:v>
                </c:pt>
                <c:pt idx="1677">
                  <c:v>06/04/2023 09:09</c:v>
                </c:pt>
                <c:pt idx="1678">
                  <c:v>06/04/2023 09:09</c:v>
                </c:pt>
                <c:pt idx="1679">
                  <c:v>06/04/2023 09:09</c:v>
                </c:pt>
                <c:pt idx="1680">
                  <c:v>06/04/2023 09:09</c:v>
                </c:pt>
                <c:pt idx="1681">
                  <c:v>06/04/2023 09:09</c:v>
                </c:pt>
                <c:pt idx="1682">
                  <c:v>06/04/2023 09:09</c:v>
                </c:pt>
                <c:pt idx="1683">
                  <c:v>06/04/2023 09:09</c:v>
                </c:pt>
                <c:pt idx="1684">
                  <c:v>06/04/2023 09:09</c:v>
                </c:pt>
                <c:pt idx="1685">
                  <c:v>06/04/2023 09:10</c:v>
                </c:pt>
                <c:pt idx="1686">
                  <c:v>06/04/2023 09:10</c:v>
                </c:pt>
                <c:pt idx="1687">
                  <c:v>06/04/2023 09:10</c:v>
                </c:pt>
                <c:pt idx="1688">
                  <c:v>06/04/2023 09:10</c:v>
                </c:pt>
                <c:pt idx="1689">
                  <c:v>06/04/2023 09:10</c:v>
                </c:pt>
                <c:pt idx="1690">
                  <c:v>06/04/2023 09:10</c:v>
                </c:pt>
                <c:pt idx="1691">
                  <c:v>06/04/2023 09:10</c:v>
                </c:pt>
                <c:pt idx="1692">
                  <c:v>06/04/2023 09:10</c:v>
                </c:pt>
                <c:pt idx="1693">
                  <c:v>06/04/2023 09:10</c:v>
                </c:pt>
                <c:pt idx="1694">
                  <c:v>06/04/2023 09:10</c:v>
                </c:pt>
                <c:pt idx="1695">
                  <c:v>06/04/2023 09:10</c:v>
                </c:pt>
                <c:pt idx="1696">
                  <c:v>06/04/2023 09:10</c:v>
                </c:pt>
                <c:pt idx="1697">
                  <c:v>06/04/2023 09:10</c:v>
                </c:pt>
                <c:pt idx="1698">
                  <c:v>06/04/2023 09:10</c:v>
                </c:pt>
                <c:pt idx="1699">
                  <c:v>06/04/2023 09:10</c:v>
                </c:pt>
                <c:pt idx="1700">
                  <c:v>06/04/2023 09:10</c:v>
                </c:pt>
                <c:pt idx="1701">
                  <c:v>06/04/2023 09:10</c:v>
                </c:pt>
                <c:pt idx="1702">
                  <c:v>06/04/2023 09:10</c:v>
                </c:pt>
                <c:pt idx="1703">
                  <c:v>06/04/2023 09:10</c:v>
                </c:pt>
                <c:pt idx="1704">
                  <c:v>06/04/2023 09:10</c:v>
                </c:pt>
                <c:pt idx="1705">
                  <c:v>06/04/2023 09:10</c:v>
                </c:pt>
                <c:pt idx="1706">
                  <c:v>06/04/2023 09:10</c:v>
                </c:pt>
                <c:pt idx="1707">
                  <c:v>06/04/2023 09:10</c:v>
                </c:pt>
                <c:pt idx="1708">
                  <c:v>06/04/2023 09:10</c:v>
                </c:pt>
                <c:pt idx="1709">
                  <c:v>06/04/2023 09:10</c:v>
                </c:pt>
                <c:pt idx="1710">
                  <c:v>06/04/2023 09:10</c:v>
                </c:pt>
                <c:pt idx="1711">
                  <c:v>06/04/2023 09:10</c:v>
                </c:pt>
                <c:pt idx="1712">
                  <c:v>06/04/2023 09:10</c:v>
                </c:pt>
                <c:pt idx="1713">
                  <c:v>06/04/2023 09:10</c:v>
                </c:pt>
                <c:pt idx="1714">
                  <c:v>06/04/2023 09:10</c:v>
                </c:pt>
                <c:pt idx="1715">
                  <c:v>06/04/2023 09:10</c:v>
                </c:pt>
                <c:pt idx="1716">
                  <c:v>06/04/2023 09:10</c:v>
                </c:pt>
                <c:pt idx="1717">
                  <c:v>06/04/2023 09:10</c:v>
                </c:pt>
                <c:pt idx="1718">
                  <c:v>06/04/2023 09:10</c:v>
                </c:pt>
                <c:pt idx="1719">
                  <c:v>06/04/2023 09:10</c:v>
                </c:pt>
                <c:pt idx="1720">
                  <c:v>06/04/2023 09:10</c:v>
                </c:pt>
                <c:pt idx="1721">
                  <c:v>06/04/2023 09:10</c:v>
                </c:pt>
                <c:pt idx="1722">
                  <c:v>06/04/2023 09:10</c:v>
                </c:pt>
                <c:pt idx="1723">
                  <c:v>06/04/2023 09:10</c:v>
                </c:pt>
                <c:pt idx="1724">
                  <c:v>06/04/2023 09:10</c:v>
                </c:pt>
                <c:pt idx="1725">
                  <c:v>06/04/2023 09:10</c:v>
                </c:pt>
                <c:pt idx="1726">
                  <c:v>06/04/2023 09:10</c:v>
                </c:pt>
                <c:pt idx="1727">
                  <c:v>06/04/2023 09:10</c:v>
                </c:pt>
                <c:pt idx="1728">
                  <c:v>06/04/2023 09:10</c:v>
                </c:pt>
                <c:pt idx="1729">
                  <c:v>06/04/2023 09:10</c:v>
                </c:pt>
                <c:pt idx="1730">
                  <c:v>06/04/2023 09:10</c:v>
                </c:pt>
                <c:pt idx="1731">
                  <c:v>06/04/2023 09:10</c:v>
                </c:pt>
                <c:pt idx="1732">
                  <c:v>06/04/2023 09:10</c:v>
                </c:pt>
                <c:pt idx="1733">
                  <c:v>06/04/2023 09:10</c:v>
                </c:pt>
                <c:pt idx="1734">
                  <c:v>06/04/2023 09:10</c:v>
                </c:pt>
                <c:pt idx="1735">
                  <c:v>06/04/2023 09:10</c:v>
                </c:pt>
                <c:pt idx="1736">
                  <c:v>06/04/2023 09:10</c:v>
                </c:pt>
                <c:pt idx="1737">
                  <c:v>06/04/2023 09:10</c:v>
                </c:pt>
                <c:pt idx="1738">
                  <c:v>06/04/2023 09:10</c:v>
                </c:pt>
                <c:pt idx="1739">
                  <c:v>06/04/2023 09:10</c:v>
                </c:pt>
                <c:pt idx="1740">
                  <c:v>06/04/2023 09:10</c:v>
                </c:pt>
                <c:pt idx="1741">
                  <c:v>06/04/2023 09:10</c:v>
                </c:pt>
                <c:pt idx="1742">
                  <c:v>06/04/2023 09:10</c:v>
                </c:pt>
                <c:pt idx="1743">
                  <c:v>06/04/2023 09:10</c:v>
                </c:pt>
                <c:pt idx="1744">
                  <c:v>06/04/2023 09:10</c:v>
                </c:pt>
                <c:pt idx="1745">
                  <c:v>06/04/2023 09:11</c:v>
                </c:pt>
                <c:pt idx="1746">
                  <c:v>06/04/2023 09:11</c:v>
                </c:pt>
                <c:pt idx="1747">
                  <c:v>06/04/2023 09:11</c:v>
                </c:pt>
                <c:pt idx="1748">
                  <c:v>06/04/2023 09:11</c:v>
                </c:pt>
                <c:pt idx="1749">
                  <c:v>06/04/2023 09:11</c:v>
                </c:pt>
                <c:pt idx="1750">
                  <c:v>06/04/2023 09:11</c:v>
                </c:pt>
                <c:pt idx="1751">
                  <c:v>06/04/2023 09:11</c:v>
                </c:pt>
                <c:pt idx="1752">
                  <c:v>06/04/2023 09:11</c:v>
                </c:pt>
                <c:pt idx="1753">
                  <c:v>06/04/2023 09:11</c:v>
                </c:pt>
                <c:pt idx="1754">
                  <c:v>06/04/2023 09:11</c:v>
                </c:pt>
                <c:pt idx="1755">
                  <c:v>06/04/2023 09:11</c:v>
                </c:pt>
                <c:pt idx="1756">
                  <c:v>06/04/2023 09:11</c:v>
                </c:pt>
                <c:pt idx="1757">
                  <c:v>06/04/2023 09:11</c:v>
                </c:pt>
                <c:pt idx="1758">
                  <c:v>06/04/2023 09:11</c:v>
                </c:pt>
                <c:pt idx="1759">
                  <c:v>06/04/2023 09:11</c:v>
                </c:pt>
                <c:pt idx="1760">
                  <c:v>06/04/2023 09:11</c:v>
                </c:pt>
                <c:pt idx="1761">
                  <c:v>06/04/2023 09:11</c:v>
                </c:pt>
                <c:pt idx="1762">
                  <c:v>06/04/2023 09:11</c:v>
                </c:pt>
                <c:pt idx="1763">
                  <c:v>06/04/2023 09:11</c:v>
                </c:pt>
                <c:pt idx="1764">
                  <c:v>06/04/2023 09:11</c:v>
                </c:pt>
                <c:pt idx="1765">
                  <c:v>06/04/2023 09:11</c:v>
                </c:pt>
                <c:pt idx="1766">
                  <c:v>06/04/2023 09:11</c:v>
                </c:pt>
                <c:pt idx="1767">
                  <c:v>06/04/2023 09:11</c:v>
                </c:pt>
                <c:pt idx="1768">
                  <c:v>06/04/2023 09:11</c:v>
                </c:pt>
                <c:pt idx="1769">
                  <c:v>06/04/2023 09:11</c:v>
                </c:pt>
                <c:pt idx="1770">
                  <c:v>06/04/2023 09:11</c:v>
                </c:pt>
                <c:pt idx="1771">
                  <c:v>06/04/2023 09:11</c:v>
                </c:pt>
                <c:pt idx="1772">
                  <c:v>06/04/2023 09:11</c:v>
                </c:pt>
                <c:pt idx="1773">
                  <c:v>06/04/2023 09:11</c:v>
                </c:pt>
                <c:pt idx="1774">
                  <c:v>06/04/2023 09:11</c:v>
                </c:pt>
                <c:pt idx="1775">
                  <c:v>06/04/2023 09:11</c:v>
                </c:pt>
                <c:pt idx="1776">
                  <c:v>06/04/2023 09:11</c:v>
                </c:pt>
                <c:pt idx="1777">
                  <c:v>06/04/2023 09:11</c:v>
                </c:pt>
                <c:pt idx="1778">
                  <c:v>06/04/2023 09:11</c:v>
                </c:pt>
                <c:pt idx="1779">
                  <c:v>06/04/2023 09:11</c:v>
                </c:pt>
                <c:pt idx="1780">
                  <c:v>06/04/2023 09:11</c:v>
                </c:pt>
                <c:pt idx="1781">
                  <c:v>06/04/2023 09:11</c:v>
                </c:pt>
                <c:pt idx="1782">
                  <c:v>06/04/2023 09:11</c:v>
                </c:pt>
                <c:pt idx="1783">
                  <c:v>06/04/2023 09:11</c:v>
                </c:pt>
                <c:pt idx="1784">
                  <c:v>06/04/2023 09:11</c:v>
                </c:pt>
                <c:pt idx="1785">
                  <c:v>06/04/2023 09:11</c:v>
                </c:pt>
                <c:pt idx="1786">
                  <c:v>06/04/2023 09:11</c:v>
                </c:pt>
                <c:pt idx="1787">
                  <c:v>06/04/2023 09:11</c:v>
                </c:pt>
                <c:pt idx="1788">
                  <c:v>06/04/2023 09:11</c:v>
                </c:pt>
                <c:pt idx="1789">
                  <c:v>06/04/2023 09:11</c:v>
                </c:pt>
                <c:pt idx="1790">
                  <c:v>06/04/2023 09:11</c:v>
                </c:pt>
                <c:pt idx="1791">
                  <c:v>06/04/2023 09:11</c:v>
                </c:pt>
                <c:pt idx="1792">
                  <c:v>06/04/2023 09:11</c:v>
                </c:pt>
                <c:pt idx="1793">
                  <c:v>06/04/2023 09:11</c:v>
                </c:pt>
                <c:pt idx="1794">
                  <c:v>06/04/2023 09:11</c:v>
                </c:pt>
                <c:pt idx="1795">
                  <c:v>06/04/2023 09:11</c:v>
                </c:pt>
                <c:pt idx="1796">
                  <c:v>06/04/2023 09:11</c:v>
                </c:pt>
                <c:pt idx="1797">
                  <c:v>06/04/2023 09:11</c:v>
                </c:pt>
                <c:pt idx="1798">
                  <c:v>06/04/2023 09:11</c:v>
                </c:pt>
                <c:pt idx="1799">
                  <c:v>06/04/2023 09:11</c:v>
                </c:pt>
                <c:pt idx="1800">
                  <c:v>06/04/2023 09:11</c:v>
                </c:pt>
                <c:pt idx="1801">
                  <c:v>06/04/2023 09:11</c:v>
                </c:pt>
                <c:pt idx="1802">
                  <c:v>06/04/2023 09:11</c:v>
                </c:pt>
                <c:pt idx="1803">
                  <c:v>06/04/2023 09:11</c:v>
                </c:pt>
                <c:pt idx="1804">
                  <c:v>06/04/2023 09:11</c:v>
                </c:pt>
                <c:pt idx="1805">
                  <c:v>06/04/2023 09:12</c:v>
                </c:pt>
                <c:pt idx="1806">
                  <c:v>06/04/2023 09:12</c:v>
                </c:pt>
                <c:pt idx="1807">
                  <c:v>06/04/2023 09:12</c:v>
                </c:pt>
                <c:pt idx="1808">
                  <c:v>06/04/2023 09:12</c:v>
                </c:pt>
                <c:pt idx="1809">
                  <c:v>06/04/2023 09:12</c:v>
                </c:pt>
                <c:pt idx="1810">
                  <c:v>06/04/2023 09:12</c:v>
                </c:pt>
                <c:pt idx="1811">
                  <c:v>06/04/2023 09:12</c:v>
                </c:pt>
                <c:pt idx="1812">
                  <c:v>06/04/2023 09:12</c:v>
                </c:pt>
                <c:pt idx="1813">
                  <c:v>06/04/2023 09:12</c:v>
                </c:pt>
                <c:pt idx="1814">
                  <c:v>06/04/2023 09:12</c:v>
                </c:pt>
                <c:pt idx="1815">
                  <c:v>06/04/2023 09:12</c:v>
                </c:pt>
                <c:pt idx="1816">
                  <c:v>06/04/2023 09:12</c:v>
                </c:pt>
                <c:pt idx="1817">
                  <c:v>06/04/2023 09:12</c:v>
                </c:pt>
                <c:pt idx="1818">
                  <c:v>06/04/2023 09:12</c:v>
                </c:pt>
                <c:pt idx="1819">
                  <c:v>06/04/2023 09:12</c:v>
                </c:pt>
                <c:pt idx="1820">
                  <c:v>06/04/2023 09:12</c:v>
                </c:pt>
                <c:pt idx="1821">
                  <c:v>06/04/2023 09:12</c:v>
                </c:pt>
                <c:pt idx="1822">
                  <c:v>06/04/2023 09:12</c:v>
                </c:pt>
                <c:pt idx="1823">
                  <c:v>06/04/2023 09:12</c:v>
                </c:pt>
                <c:pt idx="1824">
                  <c:v>06/04/2023 09:12</c:v>
                </c:pt>
                <c:pt idx="1825">
                  <c:v>06/04/2023 09:12</c:v>
                </c:pt>
                <c:pt idx="1826">
                  <c:v>06/04/2023 09:12</c:v>
                </c:pt>
                <c:pt idx="1827">
                  <c:v>06/04/2023 09:12</c:v>
                </c:pt>
                <c:pt idx="1828">
                  <c:v>06/04/2023 09:12</c:v>
                </c:pt>
                <c:pt idx="1829">
                  <c:v>06/04/2023 09:12</c:v>
                </c:pt>
                <c:pt idx="1830">
                  <c:v>06/04/2023 09:12</c:v>
                </c:pt>
                <c:pt idx="1831">
                  <c:v>06/04/2023 09:12</c:v>
                </c:pt>
                <c:pt idx="1832">
                  <c:v>06/04/2023 09:12</c:v>
                </c:pt>
                <c:pt idx="1833">
                  <c:v>06/04/2023 09:12</c:v>
                </c:pt>
                <c:pt idx="1834">
                  <c:v>06/04/2023 09:12</c:v>
                </c:pt>
                <c:pt idx="1835">
                  <c:v>06/04/2023 09:12</c:v>
                </c:pt>
                <c:pt idx="1836">
                  <c:v>06/04/2023 09:12</c:v>
                </c:pt>
                <c:pt idx="1837">
                  <c:v>06/04/2023 09:12</c:v>
                </c:pt>
                <c:pt idx="1838">
                  <c:v>06/04/2023 09:12</c:v>
                </c:pt>
                <c:pt idx="1839">
                  <c:v>06/04/2023 09:12</c:v>
                </c:pt>
                <c:pt idx="1840">
                  <c:v>06/04/2023 09:12</c:v>
                </c:pt>
                <c:pt idx="1841">
                  <c:v>06/04/2023 09:12</c:v>
                </c:pt>
                <c:pt idx="1842">
                  <c:v>06/04/2023 09:12</c:v>
                </c:pt>
                <c:pt idx="1843">
                  <c:v>06/04/2023 09:12</c:v>
                </c:pt>
                <c:pt idx="1844">
                  <c:v>06/04/2023 09:12</c:v>
                </c:pt>
                <c:pt idx="1845">
                  <c:v>06/04/2023 09:12</c:v>
                </c:pt>
                <c:pt idx="1846">
                  <c:v>06/04/2023 09:12</c:v>
                </c:pt>
                <c:pt idx="1847">
                  <c:v>06/04/2023 09:12</c:v>
                </c:pt>
                <c:pt idx="1848">
                  <c:v>06/04/2023 09:12</c:v>
                </c:pt>
                <c:pt idx="1849">
                  <c:v>06/04/2023 09:12</c:v>
                </c:pt>
                <c:pt idx="1850">
                  <c:v>06/04/2023 09:12</c:v>
                </c:pt>
                <c:pt idx="1851">
                  <c:v>06/04/2023 09:12</c:v>
                </c:pt>
                <c:pt idx="1852">
                  <c:v>06/04/2023 09:12</c:v>
                </c:pt>
                <c:pt idx="1853">
                  <c:v>06/04/2023 09:12</c:v>
                </c:pt>
                <c:pt idx="1854">
                  <c:v>06/04/2023 09:12</c:v>
                </c:pt>
                <c:pt idx="1855">
                  <c:v>06/04/2023 09:12</c:v>
                </c:pt>
                <c:pt idx="1856">
                  <c:v>06/04/2023 09:12</c:v>
                </c:pt>
                <c:pt idx="1857">
                  <c:v>06/04/2023 09:12</c:v>
                </c:pt>
                <c:pt idx="1858">
                  <c:v>06/04/2023 09:12</c:v>
                </c:pt>
                <c:pt idx="1859">
                  <c:v>06/04/2023 09:12</c:v>
                </c:pt>
                <c:pt idx="1860">
                  <c:v>06/04/2023 09:12</c:v>
                </c:pt>
                <c:pt idx="1861">
                  <c:v>06/04/2023 09:12</c:v>
                </c:pt>
                <c:pt idx="1862">
                  <c:v>06/04/2023 09:12</c:v>
                </c:pt>
                <c:pt idx="1863">
                  <c:v>06/04/2023 09:12</c:v>
                </c:pt>
                <c:pt idx="1864">
                  <c:v>06/04/2023 09:13</c:v>
                </c:pt>
                <c:pt idx="1865">
                  <c:v>06/04/2023 09:13</c:v>
                </c:pt>
                <c:pt idx="1866">
                  <c:v>06/04/2023 09:13</c:v>
                </c:pt>
                <c:pt idx="1867">
                  <c:v>06/04/2023 09:13</c:v>
                </c:pt>
                <c:pt idx="1868">
                  <c:v>06/04/2023 09:13</c:v>
                </c:pt>
                <c:pt idx="1869">
                  <c:v>06/04/2023 09:13</c:v>
                </c:pt>
                <c:pt idx="1870">
                  <c:v>06/04/2023 09:13</c:v>
                </c:pt>
                <c:pt idx="1871">
                  <c:v>06/04/2023 09:13</c:v>
                </c:pt>
                <c:pt idx="1872">
                  <c:v>06/04/2023 09:13</c:v>
                </c:pt>
                <c:pt idx="1873">
                  <c:v>06/04/2023 09:13</c:v>
                </c:pt>
                <c:pt idx="1874">
                  <c:v>06/04/2023 09:13</c:v>
                </c:pt>
                <c:pt idx="1875">
                  <c:v>06/04/2023 09:13</c:v>
                </c:pt>
                <c:pt idx="1876">
                  <c:v>06/04/2023 09:13</c:v>
                </c:pt>
                <c:pt idx="1877">
                  <c:v>06/04/2023 09:13</c:v>
                </c:pt>
                <c:pt idx="1878">
                  <c:v>06/04/2023 09:13</c:v>
                </c:pt>
                <c:pt idx="1879">
                  <c:v>06/04/2023 09:13</c:v>
                </c:pt>
                <c:pt idx="1880">
                  <c:v>06/04/2023 09:13</c:v>
                </c:pt>
                <c:pt idx="1881">
                  <c:v>06/04/2023 09:13</c:v>
                </c:pt>
                <c:pt idx="1882">
                  <c:v>06/04/2023 09:13</c:v>
                </c:pt>
                <c:pt idx="1883">
                  <c:v>06/04/2023 09:13</c:v>
                </c:pt>
                <c:pt idx="1884">
                  <c:v>06/04/2023 09:13</c:v>
                </c:pt>
                <c:pt idx="1885">
                  <c:v>06/04/2023 09:13</c:v>
                </c:pt>
                <c:pt idx="1886">
                  <c:v>06/04/2023 09:13</c:v>
                </c:pt>
                <c:pt idx="1887">
                  <c:v>06/04/2023 09:13</c:v>
                </c:pt>
                <c:pt idx="1888">
                  <c:v>06/04/2023 09:13</c:v>
                </c:pt>
                <c:pt idx="1889">
                  <c:v>06/04/2023 09:13</c:v>
                </c:pt>
                <c:pt idx="1890">
                  <c:v>06/04/2023 09:13</c:v>
                </c:pt>
                <c:pt idx="1891">
                  <c:v>06/04/2023 09:13</c:v>
                </c:pt>
                <c:pt idx="1892">
                  <c:v>06/04/2023 09:13</c:v>
                </c:pt>
                <c:pt idx="1893">
                  <c:v>06/04/2023 09:13</c:v>
                </c:pt>
                <c:pt idx="1894">
                  <c:v>06/04/2023 09:13</c:v>
                </c:pt>
                <c:pt idx="1895">
                  <c:v>06/04/2023 09:13</c:v>
                </c:pt>
                <c:pt idx="1896">
                  <c:v>06/04/2023 09:13</c:v>
                </c:pt>
                <c:pt idx="1897">
                  <c:v>06/04/2023 09:13</c:v>
                </c:pt>
                <c:pt idx="1898">
                  <c:v>06/04/2023 09:13</c:v>
                </c:pt>
                <c:pt idx="1899">
                  <c:v>06/04/2023 09:13</c:v>
                </c:pt>
                <c:pt idx="1900">
                  <c:v>06/04/2023 09:13</c:v>
                </c:pt>
                <c:pt idx="1901">
                  <c:v>06/04/2023 09:13</c:v>
                </c:pt>
                <c:pt idx="1902">
                  <c:v>06/04/2023 09:13</c:v>
                </c:pt>
                <c:pt idx="1903">
                  <c:v>06/04/2023 09:13</c:v>
                </c:pt>
                <c:pt idx="1904">
                  <c:v>06/04/2023 09:13</c:v>
                </c:pt>
                <c:pt idx="1905">
                  <c:v>06/04/2023 09:13</c:v>
                </c:pt>
                <c:pt idx="1906">
                  <c:v>06/04/2023 09:13</c:v>
                </c:pt>
                <c:pt idx="1907">
                  <c:v>06/04/2023 09:13</c:v>
                </c:pt>
                <c:pt idx="1908">
                  <c:v>06/04/2023 09:13</c:v>
                </c:pt>
                <c:pt idx="1909">
                  <c:v>06/04/2023 09:13</c:v>
                </c:pt>
                <c:pt idx="1910">
                  <c:v>06/04/2023 09:13</c:v>
                </c:pt>
                <c:pt idx="1911">
                  <c:v>06/04/2023 09:13</c:v>
                </c:pt>
                <c:pt idx="1912">
                  <c:v>06/04/2023 09:13</c:v>
                </c:pt>
                <c:pt idx="1913">
                  <c:v>06/04/2023 09:13</c:v>
                </c:pt>
                <c:pt idx="1914">
                  <c:v>06/04/2023 09:13</c:v>
                </c:pt>
                <c:pt idx="1915">
                  <c:v>06/04/2023 09:13</c:v>
                </c:pt>
                <c:pt idx="1916">
                  <c:v>06/04/2023 09:13</c:v>
                </c:pt>
                <c:pt idx="1917">
                  <c:v>06/04/2023 09:13</c:v>
                </c:pt>
                <c:pt idx="1918">
                  <c:v>06/04/2023 09:13</c:v>
                </c:pt>
                <c:pt idx="1919">
                  <c:v>06/04/2023 09:13</c:v>
                </c:pt>
                <c:pt idx="1920">
                  <c:v>06/04/2023 09:13</c:v>
                </c:pt>
                <c:pt idx="1921">
                  <c:v>06/04/2023 09:13</c:v>
                </c:pt>
                <c:pt idx="1922">
                  <c:v>06/04/2023 09:13</c:v>
                </c:pt>
                <c:pt idx="1923">
                  <c:v>06/04/2023 09:13</c:v>
                </c:pt>
                <c:pt idx="1924">
                  <c:v>06/04/2023 09:14</c:v>
                </c:pt>
                <c:pt idx="1925">
                  <c:v>06/04/2023 09:14</c:v>
                </c:pt>
                <c:pt idx="1926">
                  <c:v>06/04/2023 09:14</c:v>
                </c:pt>
                <c:pt idx="1927">
                  <c:v>06/04/2023 09:14</c:v>
                </c:pt>
                <c:pt idx="1928">
                  <c:v>06/04/2023 09:14</c:v>
                </c:pt>
                <c:pt idx="1929">
                  <c:v>06/04/2023 09:14</c:v>
                </c:pt>
                <c:pt idx="1930">
                  <c:v>06/04/2023 09:14</c:v>
                </c:pt>
                <c:pt idx="1931">
                  <c:v>06/04/2023 09:14</c:v>
                </c:pt>
                <c:pt idx="1932">
                  <c:v>06/04/2023 09:14</c:v>
                </c:pt>
                <c:pt idx="1933">
                  <c:v>06/04/2023 09:14</c:v>
                </c:pt>
                <c:pt idx="1934">
                  <c:v>06/04/2023 09:14</c:v>
                </c:pt>
                <c:pt idx="1935">
                  <c:v>06/04/2023 09:14</c:v>
                </c:pt>
                <c:pt idx="1936">
                  <c:v>06/04/2023 09:14</c:v>
                </c:pt>
                <c:pt idx="1937">
                  <c:v>06/04/2023 09:14</c:v>
                </c:pt>
                <c:pt idx="1938">
                  <c:v>06/04/2023 09:14</c:v>
                </c:pt>
                <c:pt idx="1939">
                  <c:v>06/04/2023 09:14</c:v>
                </c:pt>
                <c:pt idx="1940">
                  <c:v>06/04/2023 09:14</c:v>
                </c:pt>
                <c:pt idx="1941">
                  <c:v>06/04/2023 09:14</c:v>
                </c:pt>
                <c:pt idx="1942">
                  <c:v>06/04/2023 09:14</c:v>
                </c:pt>
                <c:pt idx="1943">
                  <c:v>06/04/2023 09:14</c:v>
                </c:pt>
                <c:pt idx="1944">
                  <c:v>06/04/2023 09:14</c:v>
                </c:pt>
                <c:pt idx="1945">
                  <c:v>06/04/2023 09:14</c:v>
                </c:pt>
                <c:pt idx="1946">
                  <c:v>06/04/2023 09:14</c:v>
                </c:pt>
                <c:pt idx="1947">
                  <c:v>06/04/2023 09:14</c:v>
                </c:pt>
                <c:pt idx="1948">
                  <c:v>06/04/2023 09:14</c:v>
                </c:pt>
                <c:pt idx="1949">
                  <c:v>06/04/2023 09:14</c:v>
                </c:pt>
                <c:pt idx="1950">
                  <c:v>06/04/2023 09:14</c:v>
                </c:pt>
                <c:pt idx="1951">
                  <c:v>06/04/2023 09:14</c:v>
                </c:pt>
                <c:pt idx="1952">
                  <c:v>06/04/2023 09:14</c:v>
                </c:pt>
                <c:pt idx="1953">
                  <c:v>06/04/2023 09:14</c:v>
                </c:pt>
                <c:pt idx="1954">
                  <c:v>06/04/2023 09:14</c:v>
                </c:pt>
                <c:pt idx="1955">
                  <c:v>06/04/2023 09:14</c:v>
                </c:pt>
                <c:pt idx="1956">
                  <c:v>06/04/2023 09:14</c:v>
                </c:pt>
                <c:pt idx="1957">
                  <c:v>06/04/2023 09:14</c:v>
                </c:pt>
                <c:pt idx="1958">
                  <c:v>06/04/2023 09:14</c:v>
                </c:pt>
                <c:pt idx="1959">
                  <c:v>06/04/2023 09:14</c:v>
                </c:pt>
                <c:pt idx="1960">
                  <c:v>06/04/2023 09:14</c:v>
                </c:pt>
                <c:pt idx="1961">
                  <c:v>06/04/2023 09:14</c:v>
                </c:pt>
                <c:pt idx="1962">
                  <c:v>06/04/2023 09:14</c:v>
                </c:pt>
                <c:pt idx="1963">
                  <c:v>06/04/2023 09:14</c:v>
                </c:pt>
                <c:pt idx="1964">
                  <c:v>06/04/2023 09:14</c:v>
                </c:pt>
                <c:pt idx="1965">
                  <c:v>06/04/2023 09:14</c:v>
                </c:pt>
                <c:pt idx="1966">
                  <c:v>06/04/2023 09:14</c:v>
                </c:pt>
                <c:pt idx="1967">
                  <c:v>06/04/2023 09:14</c:v>
                </c:pt>
                <c:pt idx="1968">
                  <c:v>06/04/2023 09:14</c:v>
                </c:pt>
                <c:pt idx="1969">
                  <c:v>06/04/2023 09:14</c:v>
                </c:pt>
                <c:pt idx="1970">
                  <c:v>06/04/2023 09:14</c:v>
                </c:pt>
                <c:pt idx="1971">
                  <c:v>06/04/2023 09:14</c:v>
                </c:pt>
                <c:pt idx="1972">
                  <c:v>06/04/2023 09:14</c:v>
                </c:pt>
                <c:pt idx="1973">
                  <c:v>06/04/2023 09:14</c:v>
                </c:pt>
                <c:pt idx="1974">
                  <c:v>06/04/2023 09:14</c:v>
                </c:pt>
                <c:pt idx="1975">
                  <c:v>06/04/2023 09:14</c:v>
                </c:pt>
                <c:pt idx="1976">
                  <c:v>06/04/2023 09:14</c:v>
                </c:pt>
                <c:pt idx="1977">
                  <c:v>06/04/2023 09:14</c:v>
                </c:pt>
                <c:pt idx="1978">
                  <c:v>06/04/2023 09:14</c:v>
                </c:pt>
                <c:pt idx="1979">
                  <c:v>06/04/2023 09:14</c:v>
                </c:pt>
                <c:pt idx="1980">
                  <c:v>06/04/2023 09:14</c:v>
                </c:pt>
                <c:pt idx="1981">
                  <c:v>06/04/2023 09:14</c:v>
                </c:pt>
                <c:pt idx="1982">
                  <c:v>06/04/2023 09:14</c:v>
                </c:pt>
                <c:pt idx="1983">
                  <c:v>06/04/2023 09:15</c:v>
                </c:pt>
                <c:pt idx="1984">
                  <c:v>06/04/2023 09:15</c:v>
                </c:pt>
                <c:pt idx="1985">
                  <c:v>06/04/2023 09:15</c:v>
                </c:pt>
                <c:pt idx="1986">
                  <c:v>06/04/2023 09:15</c:v>
                </c:pt>
                <c:pt idx="1987">
                  <c:v>06/04/2023 09:15</c:v>
                </c:pt>
                <c:pt idx="1988">
                  <c:v>06/04/2023 09:15</c:v>
                </c:pt>
                <c:pt idx="1989">
                  <c:v>06/04/2023 09:15</c:v>
                </c:pt>
                <c:pt idx="1990">
                  <c:v>06/04/2023 09:15</c:v>
                </c:pt>
                <c:pt idx="1991">
                  <c:v>06/04/2023 09:15</c:v>
                </c:pt>
                <c:pt idx="1992">
                  <c:v>06/04/2023 09:15</c:v>
                </c:pt>
                <c:pt idx="1993">
                  <c:v>06/04/2023 09:15</c:v>
                </c:pt>
                <c:pt idx="1994">
                  <c:v>06/04/2023 09:15</c:v>
                </c:pt>
                <c:pt idx="1995">
                  <c:v>06/04/2023 09:15</c:v>
                </c:pt>
                <c:pt idx="1996">
                  <c:v>06/04/2023 09:15</c:v>
                </c:pt>
                <c:pt idx="1997">
                  <c:v>06/04/2023 09:15</c:v>
                </c:pt>
                <c:pt idx="1998">
                  <c:v>06/04/2023 09:15</c:v>
                </c:pt>
                <c:pt idx="1999">
                  <c:v>06/04/2023 09:15</c:v>
                </c:pt>
                <c:pt idx="2000">
                  <c:v>06/04/2023 09:15</c:v>
                </c:pt>
                <c:pt idx="2001">
                  <c:v>06/04/2023 09:15</c:v>
                </c:pt>
                <c:pt idx="2002">
                  <c:v>06/04/2023 09:15</c:v>
                </c:pt>
                <c:pt idx="2003">
                  <c:v>06/04/2023 09:15</c:v>
                </c:pt>
                <c:pt idx="2004">
                  <c:v>06/04/2023 09:15</c:v>
                </c:pt>
                <c:pt idx="2005">
                  <c:v>06/04/2023 09:15</c:v>
                </c:pt>
                <c:pt idx="2006">
                  <c:v>06/04/2023 09:15</c:v>
                </c:pt>
                <c:pt idx="2007">
                  <c:v>06/04/2023 09:15</c:v>
                </c:pt>
                <c:pt idx="2008">
                  <c:v>06/04/2023 09:15</c:v>
                </c:pt>
                <c:pt idx="2009">
                  <c:v>06/04/2023 09:15</c:v>
                </c:pt>
                <c:pt idx="2010">
                  <c:v>06/04/2023 09:15</c:v>
                </c:pt>
                <c:pt idx="2011">
                  <c:v>06/04/2023 09:15</c:v>
                </c:pt>
                <c:pt idx="2012">
                  <c:v>06/04/2023 09:15</c:v>
                </c:pt>
                <c:pt idx="2013">
                  <c:v>06/04/2023 09:15</c:v>
                </c:pt>
                <c:pt idx="2014">
                  <c:v>06/04/2023 09:15</c:v>
                </c:pt>
                <c:pt idx="2015">
                  <c:v>06/04/2023 09:15</c:v>
                </c:pt>
                <c:pt idx="2016">
                  <c:v>06/04/2023 09:15</c:v>
                </c:pt>
                <c:pt idx="2017">
                  <c:v>06/04/2023 09:15</c:v>
                </c:pt>
                <c:pt idx="2018">
                  <c:v>06/04/2023 09:15</c:v>
                </c:pt>
                <c:pt idx="2019">
                  <c:v>06/04/2023 09:15</c:v>
                </c:pt>
                <c:pt idx="2020">
                  <c:v>06/04/2023 09:15</c:v>
                </c:pt>
                <c:pt idx="2021">
                  <c:v>06/04/2023 09:15</c:v>
                </c:pt>
                <c:pt idx="2022">
                  <c:v>06/04/2023 09:15</c:v>
                </c:pt>
                <c:pt idx="2023">
                  <c:v>06/04/2023 09:15</c:v>
                </c:pt>
                <c:pt idx="2024">
                  <c:v>06/04/2023 09:15</c:v>
                </c:pt>
                <c:pt idx="2025">
                  <c:v>06/04/2023 09:15</c:v>
                </c:pt>
                <c:pt idx="2026">
                  <c:v>06/04/2023 09:15</c:v>
                </c:pt>
                <c:pt idx="2027">
                  <c:v>06/04/2023 09:15</c:v>
                </c:pt>
                <c:pt idx="2028">
                  <c:v>06/04/2023 09:15</c:v>
                </c:pt>
                <c:pt idx="2029">
                  <c:v>06/04/2023 09:15</c:v>
                </c:pt>
                <c:pt idx="2030">
                  <c:v>06/04/2023 09:15</c:v>
                </c:pt>
                <c:pt idx="2031">
                  <c:v>06/04/2023 09:15</c:v>
                </c:pt>
                <c:pt idx="2032">
                  <c:v>06/04/2023 09:15</c:v>
                </c:pt>
                <c:pt idx="2033">
                  <c:v>06/04/2023 09:15</c:v>
                </c:pt>
                <c:pt idx="2034">
                  <c:v>06/04/2023 09:15</c:v>
                </c:pt>
                <c:pt idx="2035">
                  <c:v>06/04/2023 09:15</c:v>
                </c:pt>
                <c:pt idx="2036">
                  <c:v>06/04/2023 09:15</c:v>
                </c:pt>
                <c:pt idx="2037">
                  <c:v>06/04/2023 09:15</c:v>
                </c:pt>
                <c:pt idx="2038">
                  <c:v>06/04/2023 09:15</c:v>
                </c:pt>
                <c:pt idx="2039">
                  <c:v>06/04/2023 09:15</c:v>
                </c:pt>
                <c:pt idx="2040">
                  <c:v>06/04/2023 09:15</c:v>
                </c:pt>
                <c:pt idx="2041">
                  <c:v>06/04/2023 09:15</c:v>
                </c:pt>
                <c:pt idx="2042">
                  <c:v>06/04/2023 09:15</c:v>
                </c:pt>
                <c:pt idx="2043">
                  <c:v>06/04/2023 09:16</c:v>
                </c:pt>
                <c:pt idx="2044">
                  <c:v>06/04/2023 09:16</c:v>
                </c:pt>
                <c:pt idx="2045">
                  <c:v>06/04/2023 09:16</c:v>
                </c:pt>
                <c:pt idx="2046">
                  <c:v>06/04/2023 09:16</c:v>
                </c:pt>
                <c:pt idx="2047">
                  <c:v>06/04/2023 09:16</c:v>
                </c:pt>
                <c:pt idx="2048">
                  <c:v>06/04/2023 09:16</c:v>
                </c:pt>
                <c:pt idx="2049">
                  <c:v>06/04/2023 09:16</c:v>
                </c:pt>
                <c:pt idx="2050">
                  <c:v>06/04/2023 09:16</c:v>
                </c:pt>
                <c:pt idx="2051">
                  <c:v>06/04/2023 09:16</c:v>
                </c:pt>
                <c:pt idx="2052">
                  <c:v>06/04/2023 09:16</c:v>
                </c:pt>
                <c:pt idx="2053">
                  <c:v>06/04/2023 09:16</c:v>
                </c:pt>
                <c:pt idx="2054">
                  <c:v>06/04/2023 09:16</c:v>
                </c:pt>
                <c:pt idx="2055">
                  <c:v>06/04/2023 09:16</c:v>
                </c:pt>
                <c:pt idx="2056">
                  <c:v>06/04/2023 09:16</c:v>
                </c:pt>
                <c:pt idx="2057">
                  <c:v>06/04/2023 09:16</c:v>
                </c:pt>
                <c:pt idx="2058">
                  <c:v>06/04/2023 09:16</c:v>
                </c:pt>
                <c:pt idx="2059">
                  <c:v>06/04/2023 09:16</c:v>
                </c:pt>
                <c:pt idx="2060">
                  <c:v>06/04/2023 09:16</c:v>
                </c:pt>
                <c:pt idx="2061">
                  <c:v>06/04/2023 09:16</c:v>
                </c:pt>
                <c:pt idx="2062">
                  <c:v>06/04/2023 09:16</c:v>
                </c:pt>
                <c:pt idx="2063">
                  <c:v>06/04/2023 09:16</c:v>
                </c:pt>
                <c:pt idx="2064">
                  <c:v>06/04/2023 09:16</c:v>
                </c:pt>
                <c:pt idx="2065">
                  <c:v>06/04/2023 09:16</c:v>
                </c:pt>
                <c:pt idx="2066">
                  <c:v>06/04/2023 09:16</c:v>
                </c:pt>
                <c:pt idx="2067">
                  <c:v>06/04/2023 09:16</c:v>
                </c:pt>
                <c:pt idx="2068">
                  <c:v>06/04/2023 09:16</c:v>
                </c:pt>
                <c:pt idx="2069">
                  <c:v>06/04/2023 09:16</c:v>
                </c:pt>
                <c:pt idx="2070">
                  <c:v>06/04/2023 09:16</c:v>
                </c:pt>
                <c:pt idx="2071">
                  <c:v>06/04/2023 09:16</c:v>
                </c:pt>
                <c:pt idx="2072">
                  <c:v>06/04/2023 09:16</c:v>
                </c:pt>
                <c:pt idx="2073">
                  <c:v>06/04/2023 09:16</c:v>
                </c:pt>
                <c:pt idx="2074">
                  <c:v>06/04/2023 09:16</c:v>
                </c:pt>
                <c:pt idx="2075">
                  <c:v>06/04/2023 09:16</c:v>
                </c:pt>
                <c:pt idx="2076">
                  <c:v>06/04/2023 09:16</c:v>
                </c:pt>
                <c:pt idx="2077">
                  <c:v>06/04/2023 09:16</c:v>
                </c:pt>
                <c:pt idx="2078">
                  <c:v>06/04/2023 09:16</c:v>
                </c:pt>
                <c:pt idx="2079">
                  <c:v>06/04/2023 09:16</c:v>
                </c:pt>
                <c:pt idx="2080">
                  <c:v>06/04/2023 09:16</c:v>
                </c:pt>
                <c:pt idx="2081">
                  <c:v>06/04/2023 09:16</c:v>
                </c:pt>
                <c:pt idx="2082">
                  <c:v>06/04/2023 09:16</c:v>
                </c:pt>
                <c:pt idx="2083">
                  <c:v>06/04/2023 09:16</c:v>
                </c:pt>
                <c:pt idx="2084">
                  <c:v>06/04/2023 09:16</c:v>
                </c:pt>
                <c:pt idx="2085">
                  <c:v>06/04/2023 09:16</c:v>
                </c:pt>
                <c:pt idx="2086">
                  <c:v>06/04/2023 09:16</c:v>
                </c:pt>
                <c:pt idx="2087">
                  <c:v>06/04/2023 09:16</c:v>
                </c:pt>
                <c:pt idx="2088">
                  <c:v>06/04/2023 09:16</c:v>
                </c:pt>
                <c:pt idx="2089">
                  <c:v>06/04/2023 09:16</c:v>
                </c:pt>
                <c:pt idx="2090">
                  <c:v>06/04/2023 09:16</c:v>
                </c:pt>
                <c:pt idx="2091">
                  <c:v>06/04/2023 09:16</c:v>
                </c:pt>
                <c:pt idx="2092">
                  <c:v>06/04/2023 09:16</c:v>
                </c:pt>
                <c:pt idx="2093">
                  <c:v>06/04/2023 09:16</c:v>
                </c:pt>
                <c:pt idx="2094">
                  <c:v>06/04/2023 09:16</c:v>
                </c:pt>
                <c:pt idx="2095">
                  <c:v>06/04/2023 09:16</c:v>
                </c:pt>
                <c:pt idx="2096">
                  <c:v>06/04/2023 09:16</c:v>
                </c:pt>
                <c:pt idx="2097">
                  <c:v>06/04/2023 09:16</c:v>
                </c:pt>
                <c:pt idx="2098">
                  <c:v>06/04/2023 09:16</c:v>
                </c:pt>
                <c:pt idx="2099">
                  <c:v>06/04/2023 09:16</c:v>
                </c:pt>
                <c:pt idx="2100">
                  <c:v>06/04/2023 09:16</c:v>
                </c:pt>
                <c:pt idx="2101">
                  <c:v>06/04/2023 09:16</c:v>
                </c:pt>
                <c:pt idx="2102">
                  <c:v>06/04/2023 09:17</c:v>
                </c:pt>
                <c:pt idx="2103">
                  <c:v>06/04/2023 09:17</c:v>
                </c:pt>
                <c:pt idx="2104">
                  <c:v>06/04/2023 09:17</c:v>
                </c:pt>
                <c:pt idx="2105">
                  <c:v>06/04/2023 09:17</c:v>
                </c:pt>
                <c:pt idx="2106">
                  <c:v>06/04/2023 09:17</c:v>
                </c:pt>
                <c:pt idx="2107">
                  <c:v>06/04/2023 09:17</c:v>
                </c:pt>
                <c:pt idx="2108">
                  <c:v>06/04/2023 09:17</c:v>
                </c:pt>
                <c:pt idx="2109">
                  <c:v>06/04/2023 09:17</c:v>
                </c:pt>
                <c:pt idx="2110">
                  <c:v>06/04/2023 09:17</c:v>
                </c:pt>
                <c:pt idx="2111">
                  <c:v>06/04/2023 09:17</c:v>
                </c:pt>
                <c:pt idx="2112">
                  <c:v>06/04/2023 09:17</c:v>
                </c:pt>
                <c:pt idx="2113">
                  <c:v>06/04/2023 09:17</c:v>
                </c:pt>
                <c:pt idx="2114">
                  <c:v>06/04/2023 09:17</c:v>
                </c:pt>
                <c:pt idx="2115">
                  <c:v>06/04/2023 09:17</c:v>
                </c:pt>
                <c:pt idx="2116">
                  <c:v>06/04/2023 09:17</c:v>
                </c:pt>
                <c:pt idx="2117">
                  <c:v>06/04/2023 09:17</c:v>
                </c:pt>
                <c:pt idx="2118">
                  <c:v>06/04/2023 09:17</c:v>
                </c:pt>
                <c:pt idx="2119">
                  <c:v>06/04/2023 09:17</c:v>
                </c:pt>
                <c:pt idx="2120">
                  <c:v>06/04/2023 09:17</c:v>
                </c:pt>
                <c:pt idx="2121">
                  <c:v>06/04/2023 09:17</c:v>
                </c:pt>
                <c:pt idx="2122">
                  <c:v>06/04/2023 09:17</c:v>
                </c:pt>
                <c:pt idx="2123">
                  <c:v>06/04/2023 09:17</c:v>
                </c:pt>
                <c:pt idx="2124">
                  <c:v>06/04/2023 09:17</c:v>
                </c:pt>
                <c:pt idx="2125">
                  <c:v>06/04/2023 09:17</c:v>
                </c:pt>
                <c:pt idx="2126">
                  <c:v>06/04/2023 09:17</c:v>
                </c:pt>
                <c:pt idx="2127">
                  <c:v>06/04/2023 09:17</c:v>
                </c:pt>
                <c:pt idx="2128">
                  <c:v>06/04/2023 09:17</c:v>
                </c:pt>
                <c:pt idx="2129">
                  <c:v>06/04/2023 09:17</c:v>
                </c:pt>
                <c:pt idx="2130">
                  <c:v>06/04/2023 09:17</c:v>
                </c:pt>
                <c:pt idx="2131">
                  <c:v>06/04/2023 09:17</c:v>
                </c:pt>
                <c:pt idx="2132">
                  <c:v>06/04/2023 09:17</c:v>
                </c:pt>
                <c:pt idx="2133">
                  <c:v>06/04/2023 09:17</c:v>
                </c:pt>
                <c:pt idx="2134">
                  <c:v>06/04/2023 09:17</c:v>
                </c:pt>
                <c:pt idx="2135">
                  <c:v>06/04/2023 09:17</c:v>
                </c:pt>
                <c:pt idx="2136">
                  <c:v>06/04/2023 09:17</c:v>
                </c:pt>
                <c:pt idx="2137">
                  <c:v>06/04/2023 09:17</c:v>
                </c:pt>
                <c:pt idx="2138">
                  <c:v>06/04/2023 09:17</c:v>
                </c:pt>
                <c:pt idx="2139">
                  <c:v>06/04/2023 09:17</c:v>
                </c:pt>
                <c:pt idx="2140">
                  <c:v>06/04/2023 09:17</c:v>
                </c:pt>
                <c:pt idx="2141">
                  <c:v>06/04/2023 09:17</c:v>
                </c:pt>
                <c:pt idx="2142">
                  <c:v>06/04/2023 09:17</c:v>
                </c:pt>
                <c:pt idx="2143">
                  <c:v>06/04/2023 09:17</c:v>
                </c:pt>
                <c:pt idx="2144">
                  <c:v>06/04/2023 09:17</c:v>
                </c:pt>
                <c:pt idx="2145">
                  <c:v>06/04/2023 09:17</c:v>
                </c:pt>
                <c:pt idx="2146">
                  <c:v>06/04/2023 09:17</c:v>
                </c:pt>
                <c:pt idx="2147">
                  <c:v>06/04/2023 09:17</c:v>
                </c:pt>
                <c:pt idx="2148">
                  <c:v>06/04/2023 09:17</c:v>
                </c:pt>
                <c:pt idx="2149">
                  <c:v>06/04/2023 09:17</c:v>
                </c:pt>
                <c:pt idx="2150">
                  <c:v>06/04/2023 09:17</c:v>
                </c:pt>
                <c:pt idx="2151">
                  <c:v>06/04/2023 09:17</c:v>
                </c:pt>
                <c:pt idx="2152">
                  <c:v>06/04/2023 09:17</c:v>
                </c:pt>
                <c:pt idx="2153">
                  <c:v>06/04/2023 09:17</c:v>
                </c:pt>
                <c:pt idx="2154">
                  <c:v>06/04/2023 09:17</c:v>
                </c:pt>
                <c:pt idx="2155">
                  <c:v>06/04/2023 09:17</c:v>
                </c:pt>
                <c:pt idx="2156">
                  <c:v>06/04/2023 09:17</c:v>
                </c:pt>
                <c:pt idx="2157">
                  <c:v>06/04/2023 09:17</c:v>
                </c:pt>
                <c:pt idx="2158">
                  <c:v>06/04/2023 09:17</c:v>
                </c:pt>
                <c:pt idx="2159">
                  <c:v>06/04/2023 09:17</c:v>
                </c:pt>
                <c:pt idx="2160">
                  <c:v>06/04/2023 09:17</c:v>
                </c:pt>
                <c:pt idx="2161">
                  <c:v>06/04/2023 09:17</c:v>
                </c:pt>
                <c:pt idx="2162">
                  <c:v>06/04/2023 09:18</c:v>
                </c:pt>
                <c:pt idx="2163">
                  <c:v>06/04/2023 09:18</c:v>
                </c:pt>
                <c:pt idx="2164">
                  <c:v>06/04/2023 09:18</c:v>
                </c:pt>
                <c:pt idx="2165">
                  <c:v>06/04/2023 09:18</c:v>
                </c:pt>
                <c:pt idx="2166">
                  <c:v>06/04/2023 09:18</c:v>
                </c:pt>
                <c:pt idx="2167">
                  <c:v>06/04/2023 09:18</c:v>
                </c:pt>
                <c:pt idx="2168">
                  <c:v>06/04/2023 09:18</c:v>
                </c:pt>
                <c:pt idx="2169">
                  <c:v>06/04/2023 09:18</c:v>
                </c:pt>
                <c:pt idx="2170">
                  <c:v>06/04/2023 09:18</c:v>
                </c:pt>
                <c:pt idx="2171">
                  <c:v>06/04/2023 09:18</c:v>
                </c:pt>
                <c:pt idx="2172">
                  <c:v>06/04/2023 09:18</c:v>
                </c:pt>
                <c:pt idx="2173">
                  <c:v>06/04/2023 09:18</c:v>
                </c:pt>
                <c:pt idx="2174">
                  <c:v>06/04/2023 09:18</c:v>
                </c:pt>
                <c:pt idx="2175">
                  <c:v>06/04/2023 09:18</c:v>
                </c:pt>
                <c:pt idx="2176">
                  <c:v>06/04/2023 09:18</c:v>
                </c:pt>
                <c:pt idx="2177">
                  <c:v>06/04/2023 09:18</c:v>
                </c:pt>
                <c:pt idx="2178">
                  <c:v>06/04/2023 09:18</c:v>
                </c:pt>
                <c:pt idx="2179">
                  <c:v>06/04/2023 09:18</c:v>
                </c:pt>
                <c:pt idx="2180">
                  <c:v>06/04/2023 09:18</c:v>
                </c:pt>
                <c:pt idx="2181">
                  <c:v>06/04/2023 09:18</c:v>
                </c:pt>
                <c:pt idx="2182">
                  <c:v>06/04/2023 09:18</c:v>
                </c:pt>
                <c:pt idx="2183">
                  <c:v>06/04/2023 09:18</c:v>
                </c:pt>
                <c:pt idx="2184">
                  <c:v>06/04/2023 09:18</c:v>
                </c:pt>
                <c:pt idx="2185">
                  <c:v>06/04/2023 09:18</c:v>
                </c:pt>
                <c:pt idx="2186">
                  <c:v>06/04/2023 09:18</c:v>
                </c:pt>
                <c:pt idx="2187">
                  <c:v>06/04/2023 09:18</c:v>
                </c:pt>
                <c:pt idx="2188">
                  <c:v>06/04/2023 09:18</c:v>
                </c:pt>
                <c:pt idx="2189">
                  <c:v>06/04/2023 09:18</c:v>
                </c:pt>
                <c:pt idx="2190">
                  <c:v>06/04/2023 09:18</c:v>
                </c:pt>
                <c:pt idx="2191">
                  <c:v>06/04/2023 09:18</c:v>
                </c:pt>
                <c:pt idx="2192">
                  <c:v>06/04/2023 09:18</c:v>
                </c:pt>
                <c:pt idx="2193">
                  <c:v>06/04/2023 09:18</c:v>
                </c:pt>
                <c:pt idx="2194">
                  <c:v>06/04/2023 09:18</c:v>
                </c:pt>
                <c:pt idx="2195">
                  <c:v>06/04/2023 09:18</c:v>
                </c:pt>
                <c:pt idx="2196">
                  <c:v>06/04/2023 09:18</c:v>
                </c:pt>
                <c:pt idx="2197">
                  <c:v>06/04/2023 09:18</c:v>
                </c:pt>
                <c:pt idx="2198">
                  <c:v>06/04/2023 09:18</c:v>
                </c:pt>
                <c:pt idx="2199">
                  <c:v>06/04/2023 09:18</c:v>
                </c:pt>
                <c:pt idx="2200">
                  <c:v>06/04/2023 09:18</c:v>
                </c:pt>
                <c:pt idx="2201">
                  <c:v>06/04/2023 09:18</c:v>
                </c:pt>
                <c:pt idx="2202">
                  <c:v>06/04/2023 09:18</c:v>
                </c:pt>
                <c:pt idx="2203">
                  <c:v>06/04/2023 09:18</c:v>
                </c:pt>
                <c:pt idx="2204">
                  <c:v>06/04/2023 09:18</c:v>
                </c:pt>
                <c:pt idx="2205">
                  <c:v>06/04/2023 09:18</c:v>
                </c:pt>
                <c:pt idx="2206">
                  <c:v>06/04/2023 09:18</c:v>
                </c:pt>
                <c:pt idx="2207">
                  <c:v>06/04/2023 09:18</c:v>
                </c:pt>
                <c:pt idx="2208">
                  <c:v>06/04/2023 09:18</c:v>
                </c:pt>
                <c:pt idx="2209">
                  <c:v>06/04/2023 09:18</c:v>
                </c:pt>
                <c:pt idx="2210">
                  <c:v>06/04/2023 09:18</c:v>
                </c:pt>
                <c:pt idx="2211">
                  <c:v>06/04/2023 09:18</c:v>
                </c:pt>
                <c:pt idx="2212">
                  <c:v>06/04/2023 09:18</c:v>
                </c:pt>
                <c:pt idx="2213">
                  <c:v>06/04/2023 09:18</c:v>
                </c:pt>
                <c:pt idx="2214">
                  <c:v>06/04/2023 09:18</c:v>
                </c:pt>
                <c:pt idx="2215">
                  <c:v>06/04/2023 09:18</c:v>
                </c:pt>
                <c:pt idx="2216">
                  <c:v>06/04/2023 09:18</c:v>
                </c:pt>
                <c:pt idx="2217">
                  <c:v>06/04/2023 09:18</c:v>
                </c:pt>
                <c:pt idx="2218">
                  <c:v>06/04/2023 09:18</c:v>
                </c:pt>
                <c:pt idx="2219">
                  <c:v>06/04/2023 09:18</c:v>
                </c:pt>
                <c:pt idx="2220">
                  <c:v>06/04/2023 09:18</c:v>
                </c:pt>
                <c:pt idx="2221">
                  <c:v>06/04/2023 09:18</c:v>
                </c:pt>
                <c:pt idx="2222">
                  <c:v>06/04/2023 09:19</c:v>
                </c:pt>
                <c:pt idx="2223">
                  <c:v>06/04/2023 09:19</c:v>
                </c:pt>
                <c:pt idx="2224">
                  <c:v>06/04/2023 09:19</c:v>
                </c:pt>
                <c:pt idx="2225">
                  <c:v>06/04/2023 09:19</c:v>
                </c:pt>
                <c:pt idx="2226">
                  <c:v>06/04/2023 09:19</c:v>
                </c:pt>
                <c:pt idx="2227">
                  <c:v>06/04/2023 09:19</c:v>
                </c:pt>
                <c:pt idx="2228">
                  <c:v>06/04/2023 09:19</c:v>
                </c:pt>
                <c:pt idx="2229">
                  <c:v>06/04/2023 09:19</c:v>
                </c:pt>
                <c:pt idx="2230">
                  <c:v>06/04/2023 09:19</c:v>
                </c:pt>
                <c:pt idx="2231">
                  <c:v>06/04/2023 09:19</c:v>
                </c:pt>
                <c:pt idx="2232">
                  <c:v>06/04/2023 09:19</c:v>
                </c:pt>
                <c:pt idx="2233">
                  <c:v>06/04/2023 09:19</c:v>
                </c:pt>
                <c:pt idx="2234">
                  <c:v>06/04/2023 09:19</c:v>
                </c:pt>
                <c:pt idx="2235">
                  <c:v>06/04/2023 09:19</c:v>
                </c:pt>
                <c:pt idx="2236">
                  <c:v>06/04/2023 09:19</c:v>
                </c:pt>
                <c:pt idx="2237">
                  <c:v>06/04/2023 09:19</c:v>
                </c:pt>
                <c:pt idx="2238">
                  <c:v>06/04/2023 09:19</c:v>
                </c:pt>
                <c:pt idx="2239">
                  <c:v>06/04/2023 09:19</c:v>
                </c:pt>
                <c:pt idx="2240">
                  <c:v>06/04/2023 09:19</c:v>
                </c:pt>
                <c:pt idx="2241">
                  <c:v>06/04/2023 09:19</c:v>
                </c:pt>
                <c:pt idx="2242">
                  <c:v>06/04/2023 09:19</c:v>
                </c:pt>
                <c:pt idx="2243">
                  <c:v>06/04/2023 09:19</c:v>
                </c:pt>
                <c:pt idx="2244">
                  <c:v>06/04/2023 09:19</c:v>
                </c:pt>
                <c:pt idx="2245">
                  <c:v>06/04/2023 09:19</c:v>
                </c:pt>
                <c:pt idx="2246">
                  <c:v>06/04/2023 09:19</c:v>
                </c:pt>
                <c:pt idx="2247">
                  <c:v>06/04/2023 09:19</c:v>
                </c:pt>
                <c:pt idx="2248">
                  <c:v>06/04/2023 09:19</c:v>
                </c:pt>
                <c:pt idx="2249">
                  <c:v>06/04/2023 09:19</c:v>
                </c:pt>
                <c:pt idx="2250">
                  <c:v>06/04/2023 09:19</c:v>
                </c:pt>
                <c:pt idx="2251">
                  <c:v>06/04/2023 09:19</c:v>
                </c:pt>
                <c:pt idx="2252">
                  <c:v>06/04/2023 09:19</c:v>
                </c:pt>
                <c:pt idx="2253">
                  <c:v>06/04/2023 09:19</c:v>
                </c:pt>
                <c:pt idx="2254">
                  <c:v>06/04/2023 09:19</c:v>
                </c:pt>
                <c:pt idx="2255">
                  <c:v>06/04/2023 09:19</c:v>
                </c:pt>
                <c:pt idx="2256">
                  <c:v>06/04/2023 09:19</c:v>
                </c:pt>
                <c:pt idx="2257">
                  <c:v>06/04/2023 09:19</c:v>
                </c:pt>
                <c:pt idx="2258">
                  <c:v>06/04/2023 09:19</c:v>
                </c:pt>
                <c:pt idx="2259">
                  <c:v>06/04/2023 09:19</c:v>
                </c:pt>
                <c:pt idx="2260">
                  <c:v>06/04/2023 09:19</c:v>
                </c:pt>
                <c:pt idx="2261">
                  <c:v>06/04/2023 09:19</c:v>
                </c:pt>
                <c:pt idx="2262">
                  <c:v>06/04/2023 09:19</c:v>
                </c:pt>
                <c:pt idx="2263">
                  <c:v>06/04/2023 09:19</c:v>
                </c:pt>
                <c:pt idx="2264">
                  <c:v>06/04/2023 09:19</c:v>
                </c:pt>
                <c:pt idx="2265">
                  <c:v>06/04/2023 09:19</c:v>
                </c:pt>
                <c:pt idx="2266">
                  <c:v>06/04/2023 09:19</c:v>
                </c:pt>
                <c:pt idx="2267">
                  <c:v>06/04/2023 09:19</c:v>
                </c:pt>
                <c:pt idx="2268">
                  <c:v>06/04/2023 09:19</c:v>
                </c:pt>
                <c:pt idx="2269">
                  <c:v>06/04/2023 09:19</c:v>
                </c:pt>
                <c:pt idx="2270">
                  <c:v>06/04/2023 09:19</c:v>
                </c:pt>
                <c:pt idx="2271">
                  <c:v>06/04/2023 09:19</c:v>
                </c:pt>
                <c:pt idx="2272">
                  <c:v>06/04/2023 09:19</c:v>
                </c:pt>
                <c:pt idx="2273">
                  <c:v>06/04/2023 09:19</c:v>
                </c:pt>
                <c:pt idx="2274">
                  <c:v>06/04/2023 09:19</c:v>
                </c:pt>
                <c:pt idx="2275">
                  <c:v>06/04/2023 09:19</c:v>
                </c:pt>
                <c:pt idx="2276">
                  <c:v>06/04/2023 09:19</c:v>
                </c:pt>
                <c:pt idx="2277">
                  <c:v>06/04/2023 09:19</c:v>
                </c:pt>
                <c:pt idx="2278">
                  <c:v>06/04/2023 09:19</c:v>
                </c:pt>
                <c:pt idx="2279">
                  <c:v>06/04/2023 09:19</c:v>
                </c:pt>
                <c:pt idx="2280">
                  <c:v>06/04/2023 09:19</c:v>
                </c:pt>
                <c:pt idx="2281">
                  <c:v>06/04/2023 09:20</c:v>
                </c:pt>
                <c:pt idx="2282">
                  <c:v>06/04/2023 09:20</c:v>
                </c:pt>
                <c:pt idx="2283">
                  <c:v>06/04/2023 09:20</c:v>
                </c:pt>
                <c:pt idx="2284">
                  <c:v>06/04/2023 09:20</c:v>
                </c:pt>
                <c:pt idx="2285">
                  <c:v>06/04/2023 09:20</c:v>
                </c:pt>
                <c:pt idx="2286">
                  <c:v>06/04/2023 09:20</c:v>
                </c:pt>
                <c:pt idx="2287">
                  <c:v>06/04/2023 09:20</c:v>
                </c:pt>
                <c:pt idx="2288">
                  <c:v>06/04/2023 09:20</c:v>
                </c:pt>
                <c:pt idx="2289">
                  <c:v>06/04/2023 09:20</c:v>
                </c:pt>
                <c:pt idx="2290">
                  <c:v>06/04/2023 09:20</c:v>
                </c:pt>
                <c:pt idx="2291">
                  <c:v>06/04/2023 09:20</c:v>
                </c:pt>
                <c:pt idx="2292">
                  <c:v>06/04/2023 09:20</c:v>
                </c:pt>
                <c:pt idx="2293">
                  <c:v>06/04/2023 09:20</c:v>
                </c:pt>
                <c:pt idx="2294">
                  <c:v>06/04/2023 09:20</c:v>
                </c:pt>
                <c:pt idx="2295">
                  <c:v>06/04/2023 09:20</c:v>
                </c:pt>
                <c:pt idx="2296">
                  <c:v>06/04/2023 09:20</c:v>
                </c:pt>
                <c:pt idx="2297">
                  <c:v>06/04/2023 09:20</c:v>
                </c:pt>
                <c:pt idx="2298">
                  <c:v>06/04/2023 09:20</c:v>
                </c:pt>
                <c:pt idx="2299">
                  <c:v>06/04/2023 09:20</c:v>
                </c:pt>
                <c:pt idx="2300">
                  <c:v>06/04/2023 09:20</c:v>
                </c:pt>
                <c:pt idx="2301">
                  <c:v>06/04/2023 09:20</c:v>
                </c:pt>
                <c:pt idx="2302">
                  <c:v>06/04/2023 09:20</c:v>
                </c:pt>
                <c:pt idx="2303">
                  <c:v>06/04/2023 09:20</c:v>
                </c:pt>
                <c:pt idx="2304">
                  <c:v>06/04/2023 09:20</c:v>
                </c:pt>
                <c:pt idx="2305">
                  <c:v>06/04/2023 09:20</c:v>
                </c:pt>
                <c:pt idx="2306">
                  <c:v>06/04/2023 09:20</c:v>
                </c:pt>
                <c:pt idx="2307">
                  <c:v>06/04/2023 09:20</c:v>
                </c:pt>
                <c:pt idx="2308">
                  <c:v>06/04/2023 09:20</c:v>
                </c:pt>
                <c:pt idx="2309">
                  <c:v>06/04/2023 09:20</c:v>
                </c:pt>
                <c:pt idx="2310">
                  <c:v>06/04/2023 09:20</c:v>
                </c:pt>
                <c:pt idx="2311">
                  <c:v>06/04/2023 09:20</c:v>
                </c:pt>
                <c:pt idx="2312">
                  <c:v>06/04/2023 09:20</c:v>
                </c:pt>
                <c:pt idx="2313">
                  <c:v>06/04/2023 09:20</c:v>
                </c:pt>
                <c:pt idx="2314">
                  <c:v>06/04/2023 09:20</c:v>
                </c:pt>
                <c:pt idx="2315">
                  <c:v>06/04/2023 09:20</c:v>
                </c:pt>
                <c:pt idx="2316">
                  <c:v>06/04/2023 09:20</c:v>
                </c:pt>
                <c:pt idx="2317">
                  <c:v>06/04/2023 09:20</c:v>
                </c:pt>
                <c:pt idx="2318">
                  <c:v>06/04/2023 09:20</c:v>
                </c:pt>
                <c:pt idx="2319">
                  <c:v>06/04/2023 09:20</c:v>
                </c:pt>
                <c:pt idx="2320">
                  <c:v>06/04/2023 09:20</c:v>
                </c:pt>
                <c:pt idx="2321">
                  <c:v>06/04/2023 09:20</c:v>
                </c:pt>
                <c:pt idx="2322">
                  <c:v>06/04/2023 09:20</c:v>
                </c:pt>
                <c:pt idx="2323">
                  <c:v>06/04/2023 09:20</c:v>
                </c:pt>
                <c:pt idx="2324">
                  <c:v>06/04/2023 09:20</c:v>
                </c:pt>
                <c:pt idx="2325">
                  <c:v>06/04/2023 09:20</c:v>
                </c:pt>
                <c:pt idx="2326">
                  <c:v>06/04/2023 09:20</c:v>
                </c:pt>
                <c:pt idx="2327">
                  <c:v>06/04/2023 09:20</c:v>
                </c:pt>
                <c:pt idx="2328">
                  <c:v>06/04/2023 09:20</c:v>
                </c:pt>
                <c:pt idx="2329">
                  <c:v>06/04/2023 09:20</c:v>
                </c:pt>
                <c:pt idx="2330">
                  <c:v>06/04/2023 09:20</c:v>
                </c:pt>
                <c:pt idx="2331">
                  <c:v>06/04/2023 09:20</c:v>
                </c:pt>
                <c:pt idx="2332">
                  <c:v>06/04/2023 09:20</c:v>
                </c:pt>
                <c:pt idx="2333">
                  <c:v>06/04/2023 09:20</c:v>
                </c:pt>
                <c:pt idx="2334">
                  <c:v>06/04/2023 09:20</c:v>
                </c:pt>
                <c:pt idx="2335">
                  <c:v>06/04/2023 09:20</c:v>
                </c:pt>
                <c:pt idx="2336">
                  <c:v>06/04/2023 09:20</c:v>
                </c:pt>
                <c:pt idx="2337">
                  <c:v>06/04/2023 09:20</c:v>
                </c:pt>
                <c:pt idx="2338">
                  <c:v>06/04/2023 09:20</c:v>
                </c:pt>
                <c:pt idx="2339">
                  <c:v>06/04/2023 09:20</c:v>
                </c:pt>
                <c:pt idx="2340">
                  <c:v>06/04/2023 09:20</c:v>
                </c:pt>
                <c:pt idx="2341">
                  <c:v>06/04/2023 09:21</c:v>
                </c:pt>
                <c:pt idx="2342">
                  <c:v>06/04/2023 09:21</c:v>
                </c:pt>
                <c:pt idx="2343">
                  <c:v>06/04/2023 09:21</c:v>
                </c:pt>
                <c:pt idx="2344">
                  <c:v>06/04/2023 09:21</c:v>
                </c:pt>
                <c:pt idx="2345">
                  <c:v>06/04/2023 09:21</c:v>
                </c:pt>
                <c:pt idx="2346">
                  <c:v>06/04/2023 09:21</c:v>
                </c:pt>
                <c:pt idx="2347">
                  <c:v>06/04/2023 09:21</c:v>
                </c:pt>
                <c:pt idx="2348">
                  <c:v>06/04/2023 09:21</c:v>
                </c:pt>
                <c:pt idx="2349">
                  <c:v>06/04/2023 09:21</c:v>
                </c:pt>
                <c:pt idx="2350">
                  <c:v>06/04/2023 09:21</c:v>
                </c:pt>
                <c:pt idx="2351">
                  <c:v>06/04/2023 09:21</c:v>
                </c:pt>
                <c:pt idx="2352">
                  <c:v>06/04/2023 09:21</c:v>
                </c:pt>
                <c:pt idx="2353">
                  <c:v>06/04/2023 09:21</c:v>
                </c:pt>
                <c:pt idx="2354">
                  <c:v>06/04/2023 09:21</c:v>
                </c:pt>
                <c:pt idx="2355">
                  <c:v>06/04/2023 09:21</c:v>
                </c:pt>
                <c:pt idx="2356">
                  <c:v>06/04/2023 09:21</c:v>
                </c:pt>
                <c:pt idx="2357">
                  <c:v>06/04/2023 09:21</c:v>
                </c:pt>
                <c:pt idx="2358">
                  <c:v>06/04/2023 09:21</c:v>
                </c:pt>
                <c:pt idx="2359">
                  <c:v>06/04/2023 09:21</c:v>
                </c:pt>
                <c:pt idx="2360">
                  <c:v>06/04/2023 09:21</c:v>
                </c:pt>
                <c:pt idx="2361">
                  <c:v>06/04/2023 09:21</c:v>
                </c:pt>
                <c:pt idx="2362">
                  <c:v>06/04/2023 09:21</c:v>
                </c:pt>
                <c:pt idx="2363">
                  <c:v>06/04/2023 09:21</c:v>
                </c:pt>
                <c:pt idx="2364">
                  <c:v>06/04/2023 09:21</c:v>
                </c:pt>
                <c:pt idx="2365">
                  <c:v>06/04/2023 09:21</c:v>
                </c:pt>
                <c:pt idx="2366">
                  <c:v>06/04/2023 09:21</c:v>
                </c:pt>
                <c:pt idx="2367">
                  <c:v>06/04/2023 09:21</c:v>
                </c:pt>
                <c:pt idx="2368">
                  <c:v>06/04/2023 09:21</c:v>
                </c:pt>
                <c:pt idx="2369">
                  <c:v>06/04/2023 09:21</c:v>
                </c:pt>
                <c:pt idx="2370">
                  <c:v>06/04/2023 09:21</c:v>
                </c:pt>
                <c:pt idx="2371">
                  <c:v>06/04/2023 09:21</c:v>
                </c:pt>
                <c:pt idx="2372">
                  <c:v>06/04/2023 09:21</c:v>
                </c:pt>
                <c:pt idx="2373">
                  <c:v>06/04/2023 09:21</c:v>
                </c:pt>
                <c:pt idx="2374">
                  <c:v>06/04/2023 09:21</c:v>
                </c:pt>
                <c:pt idx="2375">
                  <c:v>06/04/2023 09:21</c:v>
                </c:pt>
                <c:pt idx="2376">
                  <c:v>06/04/2023 09:21</c:v>
                </c:pt>
                <c:pt idx="2377">
                  <c:v>06/04/2023 09:21</c:v>
                </c:pt>
                <c:pt idx="2378">
                  <c:v>06/04/2023 09:21</c:v>
                </c:pt>
                <c:pt idx="2379">
                  <c:v>06/04/2023 09:21</c:v>
                </c:pt>
                <c:pt idx="2380">
                  <c:v>06/04/2023 09:21</c:v>
                </c:pt>
                <c:pt idx="2381">
                  <c:v>06/04/2023 09:21</c:v>
                </c:pt>
                <c:pt idx="2382">
                  <c:v>06/04/2023 09:21</c:v>
                </c:pt>
                <c:pt idx="2383">
                  <c:v>06/04/2023 09:21</c:v>
                </c:pt>
                <c:pt idx="2384">
                  <c:v>06/04/2023 09:21</c:v>
                </c:pt>
                <c:pt idx="2385">
                  <c:v>06/04/2023 09:21</c:v>
                </c:pt>
                <c:pt idx="2386">
                  <c:v>06/04/2023 09:21</c:v>
                </c:pt>
                <c:pt idx="2387">
                  <c:v>06/04/2023 09:21</c:v>
                </c:pt>
                <c:pt idx="2388">
                  <c:v>06/04/2023 09:21</c:v>
                </c:pt>
                <c:pt idx="2389">
                  <c:v>06/04/2023 09:21</c:v>
                </c:pt>
                <c:pt idx="2390">
                  <c:v>06/04/2023 09:21</c:v>
                </c:pt>
                <c:pt idx="2391">
                  <c:v>06/04/2023 09:21</c:v>
                </c:pt>
                <c:pt idx="2392">
                  <c:v>06/04/2023 09:21</c:v>
                </c:pt>
                <c:pt idx="2393">
                  <c:v>06/04/2023 09:21</c:v>
                </c:pt>
                <c:pt idx="2394">
                  <c:v>06/04/2023 09:21</c:v>
                </c:pt>
                <c:pt idx="2395">
                  <c:v>06/04/2023 09:21</c:v>
                </c:pt>
                <c:pt idx="2396">
                  <c:v>06/04/2023 09:21</c:v>
                </c:pt>
                <c:pt idx="2397">
                  <c:v>06/04/2023 09:21</c:v>
                </c:pt>
                <c:pt idx="2398">
                  <c:v>06/04/2023 09:21</c:v>
                </c:pt>
                <c:pt idx="2399">
                  <c:v>06/04/2023 09:21</c:v>
                </c:pt>
                <c:pt idx="2400">
                  <c:v>06/04/2023 09:21</c:v>
                </c:pt>
                <c:pt idx="2401">
                  <c:v>06/04/2023 09:22</c:v>
                </c:pt>
                <c:pt idx="2402">
                  <c:v>06/04/2023 09:22</c:v>
                </c:pt>
                <c:pt idx="2403">
                  <c:v>06/04/2023 09:22</c:v>
                </c:pt>
                <c:pt idx="2404">
                  <c:v>06/04/2023 09:22</c:v>
                </c:pt>
                <c:pt idx="2405">
                  <c:v>06/04/2023 09:22</c:v>
                </c:pt>
                <c:pt idx="2406">
                  <c:v>06/04/2023 09:22</c:v>
                </c:pt>
                <c:pt idx="2407">
                  <c:v>06/04/2023 09:22</c:v>
                </c:pt>
                <c:pt idx="2408">
                  <c:v>06/04/2023 09:22</c:v>
                </c:pt>
                <c:pt idx="2409">
                  <c:v>06/04/2023 09:22</c:v>
                </c:pt>
                <c:pt idx="2410">
                  <c:v>06/04/2023 09:22</c:v>
                </c:pt>
                <c:pt idx="2411">
                  <c:v>06/04/2023 09:22</c:v>
                </c:pt>
                <c:pt idx="2412">
                  <c:v>06/04/2023 09:22</c:v>
                </c:pt>
                <c:pt idx="2413">
                  <c:v>06/04/2023 09:22</c:v>
                </c:pt>
                <c:pt idx="2414">
                  <c:v>06/04/2023 09:22</c:v>
                </c:pt>
                <c:pt idx="2415">
                  <c:v>06/04/2023 09:22</c:v>
                </c:pt>
                <c:pt idx="2416">
                  <c:v>06/04/2023 09:22</c:v>
                </c:pt>
                <c:pt idx="2417">
                  <c:v>06/04/2023 09:22</c:v>
                </c:pt>
                <c:pt idx="2418">
                  <c:v>06/04/2023 09:22</c:v>
                </c:pt>
                <c:pt idx="2419">
                  <c:v>06/04/2023 09:22</c:v>
                </c:pt>
                <c:pt idx="2420">
                  <c:v>06/04/2023 09:22</c:v>
                </c:pt>
                <c:pt idx="2421">
                  <c:v>06/04/2023 09:22</c:v>
                </c:pt>
                <c:pt idx="2422">
                  <c:v>06/04/2023 09:22</c:v>
                </c:pt>
                <c:pt idx="2423">
                  <c:v>06/04/2023 09:22</c:v>
                </c:pt>
                <c:pt idx="2424">
                  <c:v>06/04/2023 09:22</c:v>
                </c:pt>
                <c:pt idx="2425">
                  <c:v>06/04/2023 09:22</c:v>
                </c:pt>
                <c:pt idx="2426">
                  <c:v>06/04/2023 09:22</c:v>
                </c:pt>
                <c:pt idx="2427">
                  <c:v>06/04/2023 09:22</c:v>
                </c:pt>
                <c:pt idx="2428">
                  <c:v>06/04/2023 09:22</c:v>
                </c:pt>
                <c:pt idx="2429">
                  <c:v>06/04/2023 09:22</c:v>
                </c:pt>
                <c:pt idx="2430">
                  <c:v>06/04/2023 09:22</c:v>
                </c:pt>
                <c:pt idx="2431">
                  <c:v>06/04/2023 09:22</c:v>
                </c:pt>
                <c:pt idx="2432">
                  <c:v>06/04/2023 09:22</c:v>
                </c:pt>
                <c:pt idx="2433">
                  <c:v>06/04/2023 09:22</c:v>
                </c:pt>
                <c:pt idx="2434">
                  <c:v>06/04/2023 09:22</c:v>
                </c:pt>
                <c:pt idx="2435">
                  <c:v>06/04/2023 09:22</c:v>
                </c:pt>
                <c:pt idx="2436">
                  <c:v>06/04/2023 09:22</c:v>
                </c:pt>
                <c:pt idx="2437">
                  <c:v>06/04/2023 09:22</c:v>
                </c:pt>
                <c:pt idx="2438">
                  <c:v>06/04/2023 09:22</c:v>
                </c:pt>
                <c:pt idx="2439">
                  <c:v>06/04/2023 09:22</c:v>
                </c:pt>
                <c:pt idx="2440">
                  <c:v>06/04/2023 09:22</c:v>
                </c:pt>
                <c:pt idx="2441">
                  <c:v>06/04/2023 09:22</c:v>
                </c:pt>
                <c:pt idx="2442">
                  <c:v>06/04/2023 09:22</c:v>
                </c:pt>
                <c:pt idx="2443">
                  <c:v>06/04/2023 09:22</c:v>
                </c:pt>
                <c:pt idx="2444">
                  <c:v>06/04/2023 09:22</c:v>
                </c:pt>
                <c:pt idx="2445">
                  <c:v>06/04/2023 09:22</c:v>
                </c:pt>
                <c:pt idx="2446">
                  <c:v>06/04/2023 09:22</c:v>
                </c:pt>
                <c:pt idx="2447">
                  <c:v>06/04/2023 09:22</c:v>
                </c:pt>
                <c:pt idx="2448">
                  <c:v>06/04/2023 09:22</c:v>
                </c:pt>
                <c:pt idx="2449">
                  <c:v>06/04/2023 09:22</c:v>
                </c:pt>
                <c:pt idx="2450">
                  <c:v>06/04/2023 09:22</c:v>
                </c:pt>
                <c:pt idx="2451">
                  <c:v>06/04/2023 09:22</c:v>
                </c:pt>
                <c:pt idx="2452">
                  <c:v>06/04/2023 09:22</c:v>
                </c:pt>
                <c:pt idx="2453">
                  <c:v>06/04/2023 09:22</c:v>
                </c:pt>
                <c:pt idx="2454">
                  <c:v>06/04/2023 09:22</c:v>
                </c:pt>
                <c:pt idx="2455">
                  <c:v>06/04/2023 09:22</c:v>
                </c:pt>
                <c:pt idx="2456">
                  <c:v>06/04/2023 09:22</c:v>
                </c:pt>
                <c:pt idx="2457">
                  <c:v>06/04/2023 09:22</c:v>
                </c:pt>
                <c:pt idx="2458">
                  <c:v>06/04/2023 09:22</c:v>
                </c:pt>
                <c:pt idx="2459">
                  <c:v>06/04/2023 09:22</c:v>
                </c:pt>
                <c:pt idx="2460">
                  <c:v>06/04/2023 09:23</c:v>
                </c:pt>
                <c:pt idx="2461">
                  <c:v>06/04/2023 09:23</c:v>
                </c:pt>
                <c:pt idx="2462">
                  <c:v>06/04/2023 09:23</c:v>
                </c:pt>
                <c:pt idx="2463">
                  <c:v>06/04/2023 09:23</c:v>
                </c:pt>
                <c:pt idx="2464">
                  <c:v>06/04/2023 09:23</c:v>
                </c:pt>
                <c:pt idx="2465">
                  <c:v>06/04/2023 09:23</c:v>
                </c:pt>
                <c:pt idx="2466">
                  <c:v>06/04/2023 09:23</c:v>
                </c:pt>
                <c:pt idx="2467">
                  <c:v>06/04/2023 09:23</c:v>
                </c:pt>
                <c:pt idx="2468">
                  <c:v>06/04/2023 09:23</c:v>
                </c:pt>
                <c:pt idx="2469">
                  <c:v>06/04/2023 09:23</c:v>
                </c:pt>
                <c:pt idx="2470">
                  <c:v>06/04/2023 09:23</c:v>
                </c:pt>
                <c:pt idx="2471">
                  <c:v>06/04/2023 09:23</c:v>
                </c:pt>
                <c:pt idx="2472">
                  <c:v>06/04/2023 09:23</c:v>
                </c:pt>
                <c:pt idx="2473">
                  <c:v>06/04/2023 09:23</c:v>
                </c:pt>
                <c:pt idx="2474">
                  <c:v>06/04/2023 09:23</c:v>
                </c:pt>
                <c:pt idx="2475">
                  <c:v>06/04/2023 09:23</c:v>
                </c:pt>
                <c:pt idx="2476">
                  <c:v>06/04/2023 09:23</c:v>
                </c:pt>
                <c:pt idx="2477">
                  <c:v>06/04/2023 09:23</c:v>
                </c:pt>
                <c:pt idx="2478">
                  <c:v>06/04/2023 09:23</c:v>
                </c:pt>
                <c:pt idx="2479">
                  <c:v>06/04/2023 09:23</c:v>
                </c:pt>
                <c:pt idx="2480">
                  <c:v>06/04/2023 09:23</c:v>
                </c:pt>
                <c:pt idx="2481">
                  <c:v>06/04/2023 09:23</c:v>
                </c:pt>
                <c:pt idx="2482">
                  <c:v>06/04/2023 09:23</c:v>
                </c:pt>
                <c:pt idx="2483">
                  <c:v>06/04/2023 09:23</c:v>
                </c:pt>
                <c:pt idx="2484">
                  <c:v>06/04/2023 09:23</c:v>
                </c:pt>
                <c:pt idx="2485">
                  <c:v>06/04/2023 09:23</c:v>
                </c:pt>
                <c:pt idx="2486">
                  <c:v>06/04/2023 09:23</c:v>
                </c:pt>
                <c:pt idx="2487">
                  <c:v>06/04/2023 09:23</c:v>
                </c:pt>
                <c:pt idx="2488">
                  <c:v>06/04/2023 09:23</c:v>
                </c:pt>
                <c:pt idx="2489">
                  <c:v>06/04/2023 09:23</c:v>
                </c:pt>
                <c:pt idx="2490">
                  <c:v>06/04/2023 09:23</c:v>
                </c:pt>
                <c:pt idx="2491">
                  <c:v>06/04/2023 09:23</c:v>
                </c:pt>
                <c:pt idx="2492">
                  <c:v>06/04/2023 09:23</c:v>
                </c:pt>
                <c:pt idx="2493">
                  <c:v>06/04/2023 09:23</c:v>
                </c:pt>
                <c:pt idx="2494">
                  <c:v>06/04/2023 09:23</c:v>
                </c:pt>
                <c:pt idx="2495">
                  <c:v>06/04/2023 09:23</c:v>
                </c:pt>
                <c:pt idx="2496">
                  <c:v>06/04/2023 09:23</c:v>
                </c:pt>
                <c:pt idx="2497">
                  <c:v>06/04/2023 09:23</c:v>
                </c:pt>
                <c:pt idx="2498">
                  <c:v>06/04/2023 09:23</c:v>
                </c:pt>
                <c:pt idx="2499">
                  <c:v>06/04/2023 09:23</c:v>
                </c:pt>
                <c:pt idx="2500">
                  <c:v>06/04/2023 09:23</c:v>
                </c:pt>
                <c:pt idx="2501">
                  <c:v>06/04/2023 09:23</c:v>
                </c:pt>
                <c:pt idx="2502">
                  <c:v>06/04/2023 09:23</c:v>
                </c:pt>
                <c:pt idx="2503">
                  <c:v>06/04/2023 09:23</c:v>
                </c:pt>
                <c:pt idx="2504">
                  <c:v>06/04/2023 09:23</c:v>
                </c:pt>
                <c:pt idx="2505">
                  <c:v>06/04/2023 09:23</c:v>
                </c:pt>
                <c:pt idx="2506">
                  <c:v>06/04/2023 09:23</c:v>
                </c:pt>
                <c:pt idx="2507">
                  <c:v>06/04/2023 09:23</c:v>
                </c:pt>
                <c:pt idx="2508">
                  <c:v>06/04/2023 09:23</c:v>
                </c:pt>
                <c:pt idx="2509">
                  <c:v>06/04/2023 09:23</c:v>
                </c:pt>
                <c:pt idx="2510">
                  <c:v>06/04/2023 09:23</c:v>
                </c:pt>
                <c:pt idx="2511">
                  <c:v>06/04/2023 09:23</c:v>
                </c:pt>
                <c:pt idx="2512">
                  <c:v>06/04/2023 09:23</c:v>
                </c:pt>
                <c:pt idx="2513">
                  <c:v>06/04/2023 09:23</c:v>
                </c:pt>
                <c:pt idx="2514">
                  <c:v>06/04/2023 09:23</c:v>
                </c:pt>
                <c:pt idx="2515">
                  <c:v>06/04/2023 09:23</c:v>
                </c:pt>
                <c:pt idx="2516">
                  <c:v>06/04/2023 09:23</c:v>
                </c:pt>
                <c:pt idx="2517">
                  <c:v>06/04/2023 09:23</c:v>
                </c:pt>
                <c:pt idx="2518">
                  <c:v>06/04/2023 09:23</c:v>
                </c:pt>
                <c:pt idx="2519">
                  <c:v>06/04/2023 09:23</c:v>
                </c:pt>
                <c:pt idx="2520">
                  <c:v>06/04/2023 09:24</c:v>
                </c:pt>
                <c:pt idx="2521">
                  <c:v>06/04/2023 09:24</c:v>
                </c:pt>
                <c:pt idx="2522">
                  <c:v>06/04/2023 09:24</c:v>
                </c:pt>
                <c:pt idx="2523">
                  <c:v>06/04/2023 09:24</c:v>
                </c:pt>
                <c:pt idx="2524">
                  <c:v>06/04/2023 09:24</c:v>
                </c:pt>
                <c:pt idx="2525">
                  <c:v>06/04/2023 09:24</c:v>
                </c:pt>
                <c:pt idx="2526">
                  <c:v>06/04/2023 09:24</c:v>
                </c:pt>
                <c:pt idx="2527">
                  <c:v>06/04/2023 09:24</c:v>
                </c:pt>
                <c:pt idx="2528">
                  <c:v>06/04/2023 09:24</c:v>
                </c:pt>
                <c:pt idx="2529">
                  <c:v>06/04/2023 09:24</c:v>
                </c:pt>
                <c:pt idx="2530">
                  <c:v>06/04/2023 09:24</c:v>
                </c:pt>
                <c:pt idx="2531">
                  <c:v>06/04/2023 09:24</c:v>
                </c:pt>
                <c:pt idx="2532">
                  <c:v>06/04/2023 09:24</c:v>
                </c:pt>
                <c:pt idx="2533">
                  <c:v>06/04/2023 09:24</c:v>
                </c:pt>
                <c:pt idx="2534">
                  <c:v>06/04/2023 09:24</c:v>
                </c:pt>
                <c:pt idx="2535">
                  <c:v>06/04/2023 09:24</c:v>
                </c:pt>
                <c:pt idx="2536">
                  <c:v>06/04/2023 09:24</c:v>
                </c:pt>
                <c:pt idx="2537">
                  <c:v>06/04/2023 09:24</c:v>
                </c:pt>
                <c:pt idx="2538">
                  <c:v>06/04/2023 09:24</c:v>
                </c:pt>
                <c:pt idx="2539">
                  <c:v>06/04/2023 09:24</c:v>
                </c:pt>
                <c:pt idx="2540">
                  <c:v>06/04/2023 09:24</c:v>
                </c:pt>
                <c:pt idx="2541">
                  <c:v>06/04/2023 09:24</c:v>
                </c:pt>
                <c:pt idx="2542">
                  <c:v>06/04/2023 09:24</c:v>
                </c:pt>
                <c:pt idx="2543">
                  <c:v>06/04/2023 09:24</c:v>
                </c:pt>
                <c:pt idx="2544">
                  <c:v>06/04/2023 09:24</c:v>
                </c:pt>
                <c:pt idx="2545">
                  <c:v>06/04/2023 09:24</c:v>
                </c:pt>
                <c:pt idx="2546">
                  <c:v>06/04/2023 09:24</c:v>
                </c:pt>
                <c:pt idx="2547">
                  <c:v>06/04/2023 09:24</c:v>
                </c:pt>
                <c:pt idx="2548">
                  <c:v>06/04/2023 09:24</c:v>
                </c:pt>
                <c:pt idx="2549">
                  <c:v>06/04/2023 09:24</c:v>
                </c:pt>
                <c:pt idx="2550">
                  <c:v>06/04/2023 09:24</c:v>
                </c:pt>
                <c:pt idx="2551">
                  <c:v>06/04/2023 09:24</c:v>
                </c:pt>
                <c:pt idx="2552">
                  <c:v>06/04/2023 09:24</c:v>
                </c:pt>
                <c:pt idx="2553">
                  <c:v>06/04/2023 09:24</c:v>
                </c:pt>
                <c:pt idx="2554">
                  <c:v>06/04/2023 09:24</c:v>
                </c:pt>
                <c:pt idx="2555">
                  <c:v>06/04/2023 09:24</c:v>
                </c:pt>
                <c:pt idx="2556">
                  <c:v>06/04/2023 09:24</c:v>
                </c:pt>
                <c:pt idx="2557">
                  <c:v>06/04/2023 09:24</c:v>
                </c:pt>
                <c:pt idx="2558">
                  <c:v>06/04/2023 09:24</c:v>
                </c:pt>
                <c:pt idx="2559">
                  <c:v>06/04/2023 09:24</c:v>
                </c:pt>
                <c:pt idx="2560">
                  <c:v>06/04/2023 09:24</c:v>
                </c:pt>
                <c:pt idx="2561">
                  <c:v>06/04/2023 09:24</c:v>
                </c:pt>
                <c:pt idx="2562">
                  <c:v>06/04/2023 09:24</c:v>
                </c:pt>
                <c:pt idx="2563">
                  <c:v>06/04/2023 09:24</c:v>
                </c:pt>
                <c:pt idx="2564">
                  <c:v>06/04/2023 09:24</c:v>
                </c:pt>
                <c:pt idx="2565">
                  <c:v>06/04/2023 09:24</c:v>
                </c:pt>
                <c:pt idx="2566">
                  <c:v>06/04/2023 09:24</c:v>
                </c:pt>
                <c:pt idx="2567">
                  <c:v>06/04/2023 09:24</c:v>
                </c:pt>
                <c:pt idx="2568">
                  <c:v>06/04/2023 09:24</c:v>
                </c:pt>
                <c:pt idx="2569">
                  <c:v>06/04/2023 09:24</c:v>
                </c:pt>
                <c:pt idx="2570">
                  <c:v>06/04/2023 09:24</c:v>
                </c:pt>
                <c:pt idx="2571">
                  <c:v>06/04/2023 09:24</c:v>
                </c:pt>
                <c:pt idx="2572">
                  <c:v>06/04/2023 09:24</c:v>
                </c:pt>
                <c:pt idx="2573">
                  <c:v>06/04/2023 09:24</c:v>
                </c:pt>
                <c:pt idx="2574">
                  <c:v>06/04/2023 09:24</c:v>
                </c:pt>
                <c:pt idx="2575">
                  <c:v>06/04/2023 09:24</c:v>
                </c:pt>
                <c:pt idx="2576">
                  <c:v>06/04/2023 09:24</c:v>
                </c:pt>
                <c:pt idx="2577">
                  <c:v>06/04/2023 09:24</c:v>
                </c:pt>
                <c:pt idx="2578">
                  <c:v>06/04/2023 09:24</c:v>
                </c:pt>
                <c:pt idx="2579">
                  <c:v>06/04/2023 09:24</c:v>
                </c:pt>
                <c:pt idx="2580">
                  <c:v>06/04/2023 09:25</c:v>
                </c:pt>
                <c:pt idx="2581">
                  <c:v>06/04/2023 09:25</c:v>
                </c:pt>
                <c:pt idx="2582">
                  <c:v>06/04/2023 09:25</c:v>
                </c:pt>
                <c:pt idx="2583">
                  <c:v>06/04/2023 09:25</c:v>
                </c:pt>
                <c:pt idx="2584">
                  <c:v>06/04/2023 09:25</c:v>
                </c:pt>
                <c:pt idx="2585">
                  <c:v>06/04/2023 09:25</c:v>
                </c:pt>
                <c:pt idx="2586">
                  <c:v>06/04/2023 09:25</c:v>
                </c:pt>
                <c:pt idx="2587">
                  <c:v>06/04/2023 09:25</c:v>
                </c:pt>
                <c:pt idx="2588">
                  <c:v>06/04/2023 09:25</c:v>
                </c:pt>
                <c:pt idx="2589">
                  <c:v>06/04/2023 09:25</c:v>
                </c:pt>
                <c:pt idx="2590">
                  <c:v>06/04/2023 09:25</c:v>
                </c:pt>
                <c:pt idx="2591">
                  <c:v>06/04/2023 09:25</c:v>
                </c:pt>
                <c:pt idx="2592">
                  <c:v>06/04/2023 09:25</c:v>
                </c:pt>
                <c:pt idx="2593">
                  <c:v>06/04/2023 09:25</c:v>
                </c:pt>
                <c:pt idx="2594">
                  <c:v>06/04/2023 09:25</c:v>
                </c:pt>
                <c:pt idx="2595">
                  <c:v>06/04/2023 09:25</c:v>
                </c:pt>
                <c:pt idx="2596">
                  <c:v>06/04/2023 09:25</c:v>
                </c:pt>
                <c:pt idx="2597">
                  <c:v>06/04/2023 09:25</c:v>
                </c:pt>
                <c:pt idx="2598">
                  <c:v>06/04/2023 09:25</c:v>
                </c:pt>
                <c:pt idx="2599">
                  <c:v>06/04/2023 09:25</c:v>
                </c:pt>
                <c:pt idx="2600">
                  <c:v>06/04/2023 09:25</c:v>
                </c:pt>
                <c:pt idx="2601">
                  <c:v>06/04/2023 09:25</c:v>
                </c:pt>
                <c:pt idx="2602">
                  <c:v>06/04/2023 09:25</c:v>
                </c:pt>
                <c:pt idx="2603">
                  <c:v>06/04/2023 09:25</c:v>
                </c:pt>
                <c:pt idx="2604">
                  <c:v>06/04/2023 09:25</c:v>
                </c:pt>
                <c:pt idx="2605">
                  <c:v>06/04/2023 09:25</c:v>
                </c:pt>
                <c:pt idx="2606">
                  <c:v>06/04/2023 09:25</c:v>
                </c:pt>
                <c:pt idx="2607">
                  <c:v>06/04/2023 09:25</c:v>
                </c:pt>
                <c:pt idx="2608">
                  <c:v>06/04/2023 09:25</c:v>
                </c:pt>
                <c:pt idx="2609">
                  <c:v>06/04/2023 09:25</c:v>
                </c:pt>
                <c:pt idx="2610">
                  <c:v>06/04/2023 09:25</c:v>
                </c:pt>
                <c:pt idx="2611">
                  <c:v>06/04/2023 09:25</c:v>
                </c:pt>
                <c:pt idx="2612">
                  <c:v>06/04/2023 09:25</c:v>
                </c:pt>
                <c:pt idx="2613">
                  <c:v>06/04/2023 09:25</c:v>
                </c:pt>
                <c:pt idx="2614">
                  <c:v>06/04/2023 09:25</c:v>
                </c:pt>
                <c:pt idx="2615">
                  <c:v>06/04/2023 09:25</c:v>
                </c:pt>
                <c:pt idx="2616">
                  <c:v>06/04/2023 09:25</c:v>
                </c:pt>
                <c:pt idx="2617">
                  <c:v>06/04/2023 09:25</c:v>
                </c:pt>
                <c:pt idx="2618">
                  <c:v>06/04/2023 09:25</c:v>
                </c:pt>
                <c:pt idx="2619">
                  <c:v>06/04/2023 09:25</c:v>
                </c:pt>
                <c:pt idx="2620">
                  <c:v>06/04/2023 09:25</c:v>
                </c:pt>
                <c:pt idx="2621">
                  <c:v>06/04/2023 09:25</c:v>
                </c:pt>
                <c:pt idx="2622">
                  <c:v>06/04/2023 09:25</c:v>
                </c:pt>
                <c:pt idx="2623">
                  <c:v>06/04/2023 09:25</c:v>
                </c:pt>
                <c:pt idx="2624">
                  <c:v>06/04/2023 09:25</c:v>
                </c:pt>
                <c:pt idx="2625">
                  <c:v>06/04/2023 09:25</c:v>
                </c:pt>
                <c:pt idx="2626">
                  <c:v>06/04/2023 09:25</c:v>
                </c:pt>
                <c:pt idx="2627">
                  <c:v>06/04/2023 09:25</c:v>
                </c:pt>
                <c:pt idx="2628">
                  <c:v>06/04/2023 09:25</c:v>
                </c:pt>
                <c:pt idx="2629">
                  <c:v>06/04/2023 09:25</c:v>
                </c:pt>
                <c:pt idx="2630">
                  <c:v>06/04/2023 09:25</c:v>
                </c:pt>
                <c:pt idx="2631">
                  <c:v>06/04/2023 09:25</c:v>
                </c:pt>
                <c:pt idx="2632">
                  <c:v>06/04/2023 09:25</c:v>
                </c:pt>
                <c:pt idx="2633">
                  <c:v>06/04/2023 09:25</c:v>
                </c:pt>
                <c:pt idx="2634">
                  <c:v>06/04/2023 09:25</c:v>
                </c:pt>
                <c:pt idx="2635">
                  <c:v>06/04/2023 09:25</c:v>
                </c:pt>
                <c:pt idx="2636">
                  <c:v>06/04/2023 09:25</c:v>
                </c:pt>
                <c:pt idx="2637">
                  <c:v>06/04/2023 09:25</c:v>
                </c:pt>
                <c:pt idx="2638">
                  <c:v>06/04/2023 09:25</c:v>
                </c:pt>
                <c:pt idx="2639">
                  <c:v>06/04/2023 09:26</c:v>
                </c:pt>
                <c:pt idx="2640">
                  <c:v>06/04/2023 09:26</c:v>
                </c:pt>
                <c:pt idx="2641">
                  <c:v>06/04/2023 09:26</c:v>
                </c:pt>
                <c:pt idx="2642">
                  <c:v>06/04/2023 09:26</c:v>
                </c:pt>
                <c:pt idx="2643">
                  <c:v>06/04/2023 09:26</c:v>
                </c:pt>
                <c:pt idx="2644">
                  <c:v>06/04/2023 09:26</c:v>
                </c:pt>
                <c:pt idx="2645">
                  <c:v>06/04/2023 09:26</c:v>
                </c:pt>
                <c:pt idx="2646">
                  <c:v>06/04/2023 09:26</c:v>
                </c:pt>
                <c:pt idx="2647">
                  <c:v>06/04/2023 09:26</c:v>
                </c:pt>
                <c:pt idx="2648">
                  <c:v>06/04/2023 09:26</c:v>
                </c:pt>
                <c:pt idx="2649">
                  <c:v>06/04/2023 09:26</c:v>
                </c:pt>
                <c:pt idx="2650">
                  <c:v>06/04/2023 09:26</c:v>
                </c:pt>
                <c:pt idx="2651">
                  <c:v>06/04/2023 09:26</c:v>
                </c:pt>
                <c:pt idx="2652">
                  <c:v>06/04/2023 09:26</c:v>
                </c:pt>
                <c:pt idx="2653">
                  <c:v>06/04/2023 09:26</c:v>
                </c:pt>
                <c:pt idx="2654">
                  <c:v>06/04/2023 09:26</c:v>
                </c:pt>
                <c:pt idx="2655">
                  <c:v>06/04/2023 09:26</c:v>
                </c:pt>
                <c:pt idx="2656">
                  <c:v>06/04/2023 09:26</c:v>
                </c:pt>
                <c:pt idx="2657">
                  <c:v>06/04/2023 09:26</c:v>
                </c:pt>
                <c:pt idx="2658">
                  <c:v>06/04/2023 09:26</c:v>
                </c:pt>
                <c:pt idx="2659">
                  <c:v>06/04/2023 09:26</c:v>
                </c:pt>
                <c:pt idx="2660">
                  <c:v>06/04/2023 09:26</c:v>
                </c:pt>
                <c:pt idx="2661">
                  <c:v>06/04/2023 09:26</c:v>
                </c:pt>
                <c:pt idx="2662">
                  <c:v>06/04/2023 09:26</c:v>
                </c:pt>
                <c:pt idx="2663">
                  <c:v>06/04/2023 09:26</c:v>
                </c:pt>
                <c:pt idx="2664">
                  <c:v>06/04/2023 09:26</c:v>
                </c:pt>
                <c:pt idx="2665">
                  <c:v>06/04/2023 09:26</c:v>
                </c:pt>
                <c:pt idx="2666">
                  <c:v>06/04/2023 09:26</c:v>
                </c:pt>
                <c:pt idx="2667">
                  <c:v>06/04/2023 09:26</c:v>
                </c:pt>
                <c:pt idx="2668">
                  <c:v>06/04/2023 09:26</c:v>
                </c:pt>
                <c:pt idx="2669">
                  <c:v>06/04/2023 09:26</c:v>
                </c:pt>
                <c:pt idx="2670">
                  <c:v>06/04/2023 09:26</c:v>
                </c:pt>
                <c:pt idx="2671">
                  <c:v>06/04/2023 09:26</c:v>
                </c:pt>
                <c:pt idx="2672">
                  <c:v>06/04/2023 09:26</c:v>
                </c:pt>
                <c:pt idx="2673">
                  <c:v>06/04/2023 09:26</c:v>
                </c:pt>
                <c:pt idx="2674">
                  <c:v>06/04/2023 09:26</c:v>
                </c:pt>
                <c:pt idx="2675">
                  <c:v>06/04/2023 09:26</c:v>
                </c:pt>
                <c:pt idx="2676">
                  <c:v>06/04/2023 09:26</c:v>
                </c:pt>
                <c:pt idx="2677">
                  <c:v>06/04/2023 09:26</c:v>
                </c:pt>
                <c:pt idx="2678">
                  <c:v>06/04/2023 09:26</c:v>
                </c:pt>
                <c:pt idx="2679">
                  <c:v>06/04/2023 09:26</c:v>
                </c:pt>
                <c:pt idx="2680">
                  <c:v>06/04/2023 09:26</c:v>
                </c:pt>
                <c:pt idx="2681">
                  <c:v>06/04/2023 09:26</c:v>
                </c:pt>
                <c:pt idx="2682">
                  <c:v>06/04/2023 09:26</c:v>
                </c:pt>
                <c:pt idx="2683">
                  <c:v>06/04/2023 09:26</c:v>
                </c:pt>
                <c:pt idx="2684">
                  <c:v>06/04/2023 09:26</c:v>
                </c:pt>
                <c:pt idx="2685">
                  <c:v>06/04/2023 09:26</c:v>
                </c:pt>
                <c:pt idx="2686">
                  <c:v>06/04/2023 09:26</c:v>
                </c:pt>
                <c:pt idx="2687">
                  <c:v>06/04/2023 09:26</c:v>
                </c:pt>
                <c:pt idx="2688">
                  <c:v>06/04/2023 09:26</c:v>
                </c:pt>
                <c:pt idx="2689">
                  <c:v>06/04/2023 09:26</c:v>
                </c:pt>
                <c:pt idx="2690">
                  <c:v>06/04/2023 09:26</c:v>
                </c:pt>
                <c:pt idx="2691">
                  <c:v>06/04/2023 09:26</c:v>
                </c:pt>
                <c:pt idx="2692">
                  <c:v>06/04/2023 09:26</c:v>
                </c:pt>
                <c:pt idx="2693">
                  <c:v>06/04/2023 09:26</c:v>
                </c:pt>
                <c:pt idx="2694">
                  <c:v>06/04/2023 09:26</c:v>
                </c:pt>
                <c:pt idx="2695">
                  <c:v>06/04/2023 09:26</c:v>
                </c:pt>
                <c:pt idx="2696">
                  <c:v>06/04/2023 09:26</c:v>
                </c:pt>
                <c:pt idx="2697">
                  <c:v>06/04/2023 09:26</c:v>
                </c:pt>
                <c:pt idx="2698">
                  <c:v>06/04/2023 09:26</c:v>
                </c:pt>
                <c:pt idx="2699">
                  <c:v>06/04/2023 09:27</c:v>
                </c:pt>
                <c:pt idx="2700">
                  <c:v>06/04/2023 09:27</c:v>
                </c:pt>
                <c:pt idx="2701">
                  <c:v>06/04/2023 09:27</c:v>
                </c:pt>
                <c:pt idx="2702">
                  <c:v>06/04/2023 09:27</c:v>
                </c:pt>
                <c:pt idx="2703">
                  <c:v>06/04/2023 09:27</c:v>
                </c:pt>
                <c:pt idx="2704">
                  <c:v>06/04/2023 09:27</c:v>
                </c:pt>
                <c:pt idx="2705">
                  <c:v>06/04/2023 09:27</c:v>
                </c:pt>
                <c:pt idx="2706">
                  <c:v>06/04/2023 09:27</c:v>
                </c:pt>
                <c:pt idx="2707">
                  <c:v>06/04/2023 09:27</c:v>
                </c:pt>
                <c:pt idx="2708">
                  <c:v>06/04/2023 09:27</c:v>
                </c:pt>
                <c:pt idx="2709">
                  <c:v>06/04/2023 09:27</c:v>
                </c:pt>
                <c:pt idx="2710">
                  <c:v>06/04/2023 09:27</c:v>
                </c:pt>
                <c:pt idx="2711">
                  <c:v>06/04/2023 09:27</c:v>
                </c:pt>
                <c:pt idx="2712">
                  <c:v>06/04/2023 09:27</c:v>
                </c:pt>
                <c:pt idx="2713">
                  <c:v>06/04/2023 09:27</c:v>
                </c:pt>
                <c:pt idx="2714">
                  <c:v>06/04/2023 09:27</c:v>
                </c:pt>
                <c:pt idx="2715">
                  <c:v>06/04/2023 09:27</c:v>
                </c:pt>
                <c:pt idx="2716">
                  <c:v>06/04/2023 09:27</c:v>
                </c:pt>
                <c:pt idx="2717">
                  <c:v>06/04/2023 09:27</c:v>
                </c:pt>
                <c:pt idx="2718">
                  <c:v>06/04/2023 09:27</c:v>
                </c:pt>
                <c:pt idx="2719">
                  <c:v>06/04/2023 09:27</c:v>
                </c:pt>
                <c:pt idx="2720">
                  <c:v>06/04/2023 09:27</c:v>
                </c:pt>
                <c:pt idx="2721">
                  <c:v>06/04/2023 09:27</c:v>
                </c:pt>
                <c:pt idx="2722">
                  <c:v>06/04/2023 09:27</c:v>
                </c:pt>
                <c:pt idx="2723">
                  <c:v>06/04/2023 09:27</c:v>
                </c:pt>
                <c:pt idx="2724">
                  <c:v>06/04/2023 09:27</c:v>
                </c:pt>
                <c:pt idx="2725">
                  <c:v>06/04/2023 09:27</c:v>
                </c:pt>
                <c:pt idx="2726">
                  <c:v>06/04/2023 09:27</c:v>
                </c:pt>
                <c:pt idx="2727">
                  <c:v>06/04/2023 09:27</c:v>
                </c:pt>
                <c:pt idx="2728">
                  <c:v>06/04/2023 09:27</c:v>
                </c:pt>
                <c:pt idx="2729">
                  <c:v>06/04/2023 09:27</c:v>
                </c:pt>
                <c:pt idx="2730">
                  <c:v>06/04/2023 09:27</c:v>
                </c:pt>
                <c:pt idx="2731">
                  <c:v>06/04/2023 09:27</c:v>
                </c:pt>
                <c:pt idx="2732">
                  <c:v>06/04/2023 09:27</c:v>
                </c:pt>
                <c:pt idx="2733">
                  <c:v>06/04/2023 09:27</c:v>
                </c:pt>
                <c:pt idx="2734">
                  <c:v>06/04/2023 09:27</c:v>
                </c:pt>
                <c:pt idx="2735">
                  <c:v>06/04/2023 09:27</c:v>
                </c:pt>
                <c:pt idx="2736">
                  <c:v>06/04/2023 09:27</c:v>
                </c:pt>
                <c:pt idx="2737">
                  <c:v>06/04/2023 09:27</c:v>
                </c:pt>
                <c:pt idx="2738">
                  <c:v>06/04/2023 09:27</c:v>
                </c:pt>
                <c:pt idx="2739">
                  <c:v>06/04/2023 09:27</c:v>
                </c:pt>
                <c:pt idx="2740">
                  <c:v>06/04/2023 09:27</c:v>
                </c:pt>
                <c:pt idx="2741">
                  <c:v>06/04/2023 09:27</c:v>
                </c:pt>
                <c:pt idx="2742">
                  <c:v>06/04/2023 09:27</c:v>
                </c:pt>
                <c:pt idx="2743">
                  <c:v>06/04/2023 09:27</c:v>
                </c:pt>
                <c:pt idx="2744">
                  <c:v>06/04/2023 09:27</c:v>
                </c:pt>
                <c:pt idx="2745">
                  <c:v>06/04/2023 09:27</c:v>
                </c:pt>
                <c:pt idx="2746">
                  <c:v>06/04/2023 09:27</c:v>
                </c:pt>
                <c:pt idx="2747">
                  <c:v>06/04/2023 09:27</c:v>
                </c:pt>
                <c:pt idx="2748">
                  <c:v>06/04/2023 09:27</c:v>
                </c:pt>
                <c:pt idx="2749">
                  <c:v>06/04/2023 09:27</c:v>
                </c:pt>
                <c:pt idx="2750">
                  <c:v>06/04/2023 09:27</c:v>
                </c:pt>
                <c:pt idx="2751">
                  <c:v>06/04/2023 09:27</c:v>
                </c:pt>
                <c:pt idx="2752">
                  <c:v>06/04/2023 09:27</c:v>
                </c:pt>
                <c:pt idx="2753">
                  <c:v>06/04/2023 09:27</c:v>
                </c:pt>
                <c:pt idx="2754">
                  <c:v>06/04/2023 09:27</c:v>
                </c:pt>
                <c:pt idx="2755">
                  <c:v>06/04/2023 09:27</c:v>
                </c:pt>
                <c:pt idx="2756">
                  <c:v>06/04/2023 09:27</c:v>
                </c:pt>
                <c:pt idx="2757">
                  <c:v>06/04/2023 09:27</c:v>
                </c:pt>
                <c:pt idx="2758">
                  <c:v>06/04/2023 09:28</c:v>
                </c:pt>
                <c:pt idx="2759">
                  <c:v>06/04/2023 09:28</c:v>
                </c:pt>
                <c:pt idx="2760">
                  <c:v>06/04/2023 09:28</c:v>
                </c:pt>
                <c:pt idx="2761">
                  <c:v>06/04/2023 09:28</c:v>
                </c:pt>
                <c:pt idx="2762">
                  <c:v>06/04/2023 09:28</c:v>
                </c:pt>
                <c:pt idx="2763">
                  <c:v>06/04/2023 09:28</c:v>
                </c:pt>
                <c:pt idx="2764">
                  <c:v>06/04/2023 09:28</c:v>
                </c:pt>
                <c:pt idx="2765">
                  <c:v>06/04/2023 09:28</c:v>
                </c:pt>
                <c:pt idx="2766">
                  <c:v>06/04/2023 09:28</c:v>
                </c:pt>
                <c:pt idx="2767">
                  <c:v>06/04/2023 09:28</c:v>
                </c:pt>
                <c:pt idx="2768">
                  <c:v>06/04/2023 09:28</c:v>
                </c:pt>
                <c:pt idx="2769">
                  <c:v>06/04/2023 09:28</c:v>
                </c:pt>
                <c:pt idx="2770">
                  <c:v>06/04/2023 09:28</c:v>
                </c:pt>
                <c:pt idx="2771">
                  <c:v>06/04/2023 09:28</c:v>
                </c:pt>
                <c:pt idx="2772">
                  <c:v>06/04/2023 09:28</c:v>
                </c:pt>
                <c:pt idx="2773">
                  <c:v>06/04/2023 09:28</c:v>
                </c:pt>
                <c:pt idx="2774">
                  <c:v>06/04/2023 09:28</c:v>
                </c:pt>
                <c:pt idx="2775">
                  <c:v>06/04/2023 09:28</c:v>
                </c:pt>
                <c:pt idx="2776">
                  <c:v>06/04/2023 09:28</c:v>
                </c:pt>
                <c:pt idx="2777">
                  <c:v>06/04/2023 09:28</c:v>
                </c:pt>
                <c:pt idx="2778">
                  <c:v>06/04/2023 09:28</c:v>
                </c:pt>
                <c:pt idx="2779">
                  <c:v>06/04/2023 09:28</c:v>
                </c:pt>
                <c:pt idx="2780">
                  <c:v>06/04/2023 09:28</c:v>
                </c:pt>
                <c:pt idx="2781">
                  <c:v>06/04/2023 09:28</c:v>
                </c:pt>
                <c:pt idx="2782">
                  <c:v>06/04/2023 09:28</c:v>
                </c:pt>
                <c:pt idx="2783">
                  <c:v>06/04/2023 09:28</c:v>
                </c:pt>
                <c:pt idx="2784">
                  <c:v>06/04/2023 09:28</c:v>
                </c:pt>
                <c:pt idx="2785">
                  <c:v>06/04/2023 09:28</c:v>
                </c:pt>
                <c:pt idx="2786">
                  <c:v>06/04/2023 09:28</c:v>
                </c:pt>
                <c:pt idx="2787">
                  <c:v>06/04/2023 09:28</c:v>
                </c:pt>
                <c:pt idx="2788">
                  <c:v>06/04/2023 09:28</c:v>
                </c:pt>
                <c:pt idx="2789">
                  <c:v>06/04/2023 09:28</c:v>
                </c:pt>
                <c:pt idx="2790">
                  <c:v>06/04/2023 09:28</c:v>
                </c:pt>
                <c:pt idx="2791">
                  <c:v>06/04/2023 09:28</c:v>
                </c:pt>
                <c:pt idx="2792">
                  <c:v>06/04/2023 09:28</c:v>
                </c:pt>
                <c:pt idx="2793">
                  <c:v>06/04/2023 09:28</c:v>
                </c:pt>
                <c:pt idx="2794">
                  <c:v>06/04/2023 09:28</c:v>
                </c:pt>
                <c:pt idx="2795">
                  <c:v>06/04/2023 09:28</c:v>
                </c:pt>
                <c:pt idx="2796">
                  <c:v>06/04/2023 09:28</c:v>
                </c:pt>
                <c:pt idx="2797">
                  <c:v>06/04/2023 09:28</c:v>
                </c:pt>
                <c:pt idx="2798">
                  <c:v>06/04/2023 09:28</c:v>
                </c:pt>
                <c:pt idx="2799">
                  <c:v>06/04/2023 09:28</c:v>
                </c:pt>
                <c:pt idx="2800">
                  <c:v>06/04/2023 09:28</c:v>
                </c:pt>
                <c:pt idx="2801">
                  <c:v>06/04/2023 09:28</c:v>
                </c:pt>
                <c:pt idx="2802">
                  <c:v>06/04/2023 09:28</c:v>
                </c:pt>
                <c:pt idx="2803">
                  <c:v>06/04/2023 09:28</c:v>
                </c:pt>
                <c:pt idx="2804">
                  <c:v>06/04/2023 09:28</c:v>
                </c:pt>
                <c:pt idx="2805">
                  <c:v>06/04/2023 09:28</c:v>
                </c:pt>
                <c:pt idx="2806">
                  <c:v>06/04/2023 09:28</c:v>
                </c:pt>
                <c:pt idx="2807">
                  <c:v>06/04/2023 09:28</c:v>
                </c:pt>
                <c:pt idx="2808">
                  <c:v>06/04/2023 09:28</c:v>
                </c:pt>
                <c:pt idx="2809">
                  <c:v>06/04/2023 09:28</c:v>
                </c:pt>
                <c:pt idx="2810">
                  <c:v>06/04/2023 09:28</c:v>
                </c:pt>
                <c:pt idx="2811">
                  <c:v>06/04/2023 09:28</c:v>
                </c:pt>
                <c:pt idx="2812">
                  <c:v>06/04/2023 09:28</c:v>
                </c:pt>
                <c:pt idx="2813">
                  <c:v>06/04/2023 09:28</c:v>
                </c:pt>
                <c:pt idx="2814">
                  <c:v>06/04/2023 09:28</c:v>
                </c:pt>
                <c:pt idx="2815">
                  <c:v>06/04/2023 09:28</c:v>
                </c:pt>
                <c:pt idx="2816">
                  <c:v>06/04/2023 09:28</c:v>
                </c:pt>
                <c:pt idx="2817">
                  <c:v>06/04/2023 09:28</c:v>
                </c:pt>
                <c:pt idx="2818">
                  <c:v>06/04/2023 09:29</c:v>
                </c:pt>
                <c:pt idx="2819">
                  <c:v>06/04/2023 09:29</c:v>
                </c:pt>
                <c:pt idx="2820">
                  <c:v>06/04/2023 09:29</c:v>
                </c:pt>
                <c:pt idx="2821">
                  <c:v>06/04/2023 09:29</c:v>
                </c:pt>
                <c:pt idx="2822">
                  <c:v>06/04/2023 09:29</c:v>
                </c:pt>
                <c:pt idx="2823">
                  <c:v>06/04/2023 09:29</c:v>
                </c:pt>
                <c:pt idx="2824">
                  <c:v>06/04/2023 09:29</c:v>
                </c:pt>
                <c:pt idx="2825">
                  <c:v>06/04/2023 09:29</c:v>
                </c:pt>
                <c:pt idx="2826">
                  <c:v>06/04/2023 09:29</c:v>
                </c:pt>
                <c:pt idx="2827">
                  <c:v>06/04/2023 09:29</c:v>
                </c:pt>
                <c:pt idx="2828">
                  <c:v>06/04/2023 09:29</c:v>
                </c:pt>
                <c:pt idx="2829">
                  <c:v>06/04/2023 09:29</c:v>
                </c:pt>
                <c:pt idx="2830">
                  <c:v>06/04/2023 09:29</c:v>
                </c:pt>
                <c:pt idx="2831">
                  <c:v>06/04/2023 09:29</c:v>
                </c:pt>
                <c:pt idx="2832">
                  <c:v>06/04/2023 09:29</c:v>
                </c:pt>
                <c:pt idx="2833">
                  <c:v>06/04/2023 09:29</c:v>
                </c:pt>
                <c:pt idx="2834">
                  <c:v>06/04/2023 09:29</c:v>
                </c:pt>
                <c:pt idx="2835">
                  <c:v>06/04/2023 09:29</c:v>
                </c:pt>
                <c:pt idx="2836">
                  <c:v>06/04/2023 09:29</c:v>
                </c:pt>
                <c:pt idx="2837">
                  <c:v>06/04/2023 09:29</c:v>
                </c:pt>
                <c:pt idx="2838">
                  <c:v>06/04/2023 09:29</c:v>
                </c:pt>
                <c:pt idx="2839">
                  <c:v>06/04/2023 09:29</c:v>
                </c:pt>
                <c:pt idx="2840">
                  <c:v>06/04/2023 09:29</c:v>
                </c:pt>
                <c:pt idx="2841">
                  <c:v>06/04/2023 09:29</c:v>
                </c:pt>
                <c:pt idx="2842">
                  <c:v>06/04/2023 09:29</c:v>
                </c:pt>
                <c:pt idx="2843">
                  <c:v>06/04/2023 09:29</c:v>
                </c:pt>
                <c:pt idx="2844">
                  <c:v>06/04/2023 09:29</c:v>
                </c:pt>
                <c:pt idx="2845">
                  <c:v>06/04/2023 09:29</c:v>
                </c:pt>
                <c:pt idx="2846">
                  <c:v>06/04/2023 09:29</c:v>
                </c:pt>
                <c:pt idx="2847">
                  <c:v>06/04/2023 09:29</c:v>
                </c:pt>
                <c:pt idx="2848">
                  <c:v>06/04/2023 09:29</c:v>
                </c:pt>
                <c:pt idx="2849">
                  <c:v>06/04/2023 09:29</c:v>
                </c:pt>
                <c:pt idx="2850">
                  <c:v>06/04/2023 09:29</c:v>
                </c:pt>
                <c:pt idx="2851">
                  <c:v>06/04/2023 09:29</c:v>
                </c:pt>
                <c:pt idx="2852">
                  <c:v>06/04/2023 09:29</c:v>
                </c:pt>
                <c:pt idx="2853">
                  <c:v>06/04/2023 09:29</c:v>
                </c:pt>
                <c:pt idx="2854">
                  <c:v>06/04/2023 09:29</c:v>
                </c:pt>
                <c:pt idx="2855">
                  <c:v>06/04/2023 09:29</c:v>
                </c:pt>
                <c:pt idx="2856">
                  <c:v>06/04/2023 09:29</c:v>
                </c:pt>
                <c:pt idx="2857">
                  <c:v>06/04/2023 09:29</c:v>
                </c:pt>
                <c:pt idx="2858">
                  <c:v>06/04/2023 09:29</c:v>
                </c:pt>
                <c:pt idx="2859">
                  <c:v>06/04/2023 09:29</c:v>
                </c:pt>
                <c:pt idx="2860">
                  <c:v>06/04/2023 09:29</c:v>
                </c:pt>
                <c:pt idx="2861">
                  <c:v>06/04/2023 09:29</c:v>
                </c:pt>
                <c:pt idx="2862">
                  <c:v>06/04/2023 09:29</c:v>
                </c:pt>
                <c:pt idx="2863">
                  <c:v>06/04/2023 09:29</c:v>
                </c:pt>
                <c:pt idx="2864">
                  <c:v>06/04/2023 09:29</c:v>
                </c:pt>
                <c:pt idx="2865">
                  <c:v>06/04/2023 09:29</c:v>
                </c:pt>
                <c:pt idx="2866">
                  <c:v>06/04/2023 09:29</c:v>
                </c:pt>
                <c:pt idx="2867">
                  <c:v>06/04/2023 09:29</c:v>
                </c:pt>
                <c:pt idx="2868">
                  <c:v>06/04/2023 09:29</c:v>
                </c:pt>
                <c:pt idx="2869">
                  <c:v>06/04/2023 09:29</c:v>
                </c:pt>
                <c:pt idx="2870">
                  <c:v>06/04/2023 09:29</c:v>
                </c:pt>
                <c:pt idx="2871">
                  <c:v>06/04/2023 09:29</c:v>
                </c:pt>
                <c:pt idx="2872">
                  <c:v>06/04/2023 09:29</c:v>
                </c:pt>
                <c:pt idx="2873">
                  <c:v>06/04/2023 09:29</c:v>
                </c:pt>
                <c:pt idx="2874">
                  <c:v>06/04/2023 09:29</c:v>
                </c:pt>
                <c:pt idx="2875">
                  <c:v>06/04/2023 09:29</c:v>
                </c:pt>
                <c:pt idx="2876">
                  <c:v>06/04/2023 09:29</c:v>
                </c:pt>
                <c:pt idx="2877">
                  <c:v>06/04/2023 09:30</c:v>
                </c:pt>
                <c:pt idx="2878">
                  <c:v>06/04/2023 09:30</c:v>
                </c:pt>
                <c:pt idx="2879">
                  <c:v>06/04/2023 09:30</c:v>
                </c:pt>
                <c:pt idx="2880">
                  <c:v>06/04/2023 09:30</c:v>
                </c:pt>
                <c:pt idx="2881">
                  <c:v>06/04/2023 09:30</c:v>
                </c:pt>
                <c:pt idx="2882">
                  <c:v>06/04/2023 09:30</c:v>
                </c:pt>
                <c:pt idx="2883">
                  <c:v>06/04/2023 09:30</c:v>
                </c:pt>
                <c:pt idx="2884">
                  <c:v>06/04/2023 09:30</c:v>
                </c:pt>
                <c:pt idx="2885">
                  <c:v>06/04/2023 09:30</c:v>
                </c:pt>
                <c:pt idx="2886">
                  <c:v>06/04/2023 09:30</c:v>
                </c:pt>
                <c:pt idx="2887">
                  <c:v>06/04/2023 09:30</c:v>
                </c:pt>
                <c:pt idx="2888">
                  <c:v>06/04/2023 09:30</c:v>
                </c:pt>
                <c:pt idx="2889">
                  <c:v>06/04/2023 09:30</c:v>
                </c:pt>
                <c:pt idx="2890">
                  <c:v>06/04/2023 09:30</c:v>
                </c:pt>
                <c:pt idx="2891">
                  <c:v>06/04/2023 09:30</c:v>
                </c:pt>
                <c:pt idx="2892">
                  <c:v>06/04/2023 09:30</c:v>
                </c:pt>
                <c:pt idx="2893">
                  <c:v>06/04/2023 09:30</c:v>
                </c:pt>
                <c:pt idx="2894">
                  <c:v>06/04/2023 09:30</c:v>
                </c:pt>
                <c:pt idx="2895">
                  <c:v>06/04/2023 09:30</c:v>
                </c:pt>
                <c:pt idx="2896">
                  <c:v>06/04/2023 09:30</c:v>
                </c:pt>
                <c:pt idx="2897">
                  <c:v>06/04/2023 09:30</c:v>
                </c:pt>
                <c:pt idx="2898">
                  <c:v>06/04/2023 09:30</c:v>
                </c:pt>
                <c:pt idx="2899">
                  <c:v>06/04/2023 09:30</c:v>
                </c:pt>
                <c:pt idx="2900">
                  <c:v>06/04/2023 09:30</c:v>
                </c:pt>
                <c:pt idx="2901">
                  <c:v>06/04/2023 09:30</c:v>
                </c:pt>
                <c:pt idx="2902">
                  <c:v>06/04/2023 09:30</c:v>
                </c:pt>
                <c:pt idx="2903">
                  <c:v>06/04/2023 09:30</c:v>
                </c:pt>
                <c:pt idx="2904">
                  <c:v>06/04/2023 09:30</c:v>
                </c:pt>
                <c:pt idx="2905">
                  <c:v>06/04/2023 09:30</c:v>
                </c:pt>
                <c:pt idx="2906">
                  <c:v>06/04/2023 09:30</c:v>
                </c:pt>
                <c:pt idx="2907">
                  <c:v>06/04/2023 09:30</c:v>
                </c:pt>
                <c:pt idx="2908">
                  <c:v>06/04/2023 09:30</c:v>
                </c:pt>
                <c:pt idx="2909">
                  <c:v>06/04/2023 09:30</c:v>
                </c:pt>
                <c:pt idx="2910">
                  <c:v>06/04/2023 09:30</c:v>
                </c:pt>
                <c:pt idx="2911">
                  <c:v>06/04/2023 09:30</c:v>
                </c:pt>
                <c:pt idx="2912">
                  <c:v>06/04/2023 09:30</c:v>
                </c:pt>
                <c:pt idx="2913">
                  <c:v>06/04/2023 09:30</c:v>
                </c:pt>
                <c:pt idx="2914">
                  <c:v>06/04/2023 09:30</c:v>
                </c:pt>
                <c:pt idx="2915">
                  <c:v>06/04/2023 09:30</c:v>
                </c:pt>
                <c:pt idx="2916">
                  <c:v>06/04/2023 09:30</c:v>
                </c:pt>
                <c:pt idx="2917">
                  <c:v>06/04/2023 09:30</c:v>
                </c:pt>
                <c:pt idx="2918">
                  <c:v>06/04/2023 09:30</c:v>
                </c:pt>
                <c:pt idx="2919">
                  <c:v>06/04/2023 09:30</c:v>
                </c:pt>
                <c:pt idx="2920">
                  <c:v>06/04/2023 09:30</c:v>
                </c:pt>
                <c:pt idx="2921">
                  <c:v>06/04/2023 09:30</c:v>
                </c:pt>
                <c:pt idx="2922">
                  <c:v>06/04/2023 09:30</c:v>
                </c:pt>
                <c:pt idx="2923">
                  <c:v>06/04/2023 09:30</c:v>
                </c:pt>
                <c:pt idx="2924">
                  <c:v>06/04/2023 09:30</c:v>
                </c:pt>
                <c:pt idx="2925">
                  <c:v>06/04/2023 09:30</c:v>
                </c:pt>
                <c:pt idx="2926">
                  <c:v>06/04/2023 09:30</c:v>
                </c:pt>
                <c:pt idx="2927">
                  <c:v>06/04/2023 09:30</c:v>
                </c:pt>
                <c:pt idx="2928">
                  <c:v>06/04/2023 09:30</c:v>
                </c:pt>
                <c:pt idx="2929">
                  <c:v>06/04/2023 09:30</c:v>
                </c:pt>
                <c:pt idx="2930">
                  <c:v>06/04/2023 09:30</c:v>
                </c:pt>
                <c:pt idx="2931">
                  <c:v>06/04/2023 09:30</c:v>
                </c:pt>
                <c:pt idx="2932">
                  <c:v>06/04/2023 09:30</c:v>
                </c:pt>
                <c:pt idx="2933">
                  <c:v>06/04/2023 09:30</c:v>
                </c:pt>
                <c:pt idx="2934">
                  <c:v>06/04/2023 09:30</c:v>
                </c:pt>
                <c:pt idx="2935">
                  <c:v>06/04/2023 09:30</c:v>
                </c:pt>
                <c:pt idx="2936">
                  <c:v>06/04/2023 09:30</c:v>
                </c:pt>
                <c:pt idx="2937">
                  <c:v>06/04/2023 09:31</c:v>
                </c:pt>
                <c:pt idx="2938">
                  <c:v>06/04/2023 09:31</c:v>
                </c:pt>
                <c:pt idx="2939">
                  <c:v>06/04/2023 09:31</c:v>
                </c:pt>
                <c:pt idx="2940">
                  <c:v>06/04/2023 09:31</c:v>
                </c:pt>
                <c:pt idx="2941">
                  <c:v>06/04/2023 09:31</c:v>
                </c:pt>
                <c:pt idx="2942">
                  <c:v>06/04/2023 09:31</c:v>
                </c:pt>
                <c:pt idx="2943">
                  <c:v>06/04/2023 09:31</c:v>
                </c:pt>
                <c:pt idx="2944">
                  <c:v>06/04/2023 09:31</c:v>
                </c:pt>
                <c:pt idx="2945">
                  <c:v>06/04/2023 09:31</c:v>
                </c:pt>
                <c:pt idx="2946">
                  <c:v>06/04/2023 09:31</c:v>
                </c:pt>
                <c:pt idx="2947">
                  <c:v>06/04/2023 09:31</c:v>
                </c:pt>
                <c:pt idx="2948">
                  <c:v>06/04/2023 09:31</c:v>
                </c:pt>
                <c:pt idx="2949">
                  <c:v>06/04/2023 09:31</c:v>
                </c:pt>
                <c:pt idx="2950">
                  <c:v>06/04/2023 09:31</c:v>
                </c:pt>
                <c:pt idx="2951">
                  <c:v>06/04/2023 09:31</c:v>
                </c:pt>
                <c:pt idx="2952">
                  <c:v>06/04/2023 09:31</c:v>
                </c:pt>
                <c:pt idx="2953">
                  <c:v>06/04/2023 09:31</c:v>
                </c:pt>
                <c:pt idx="2954">
                  <c:v>06/04/2023 09:31</c:v>
                </c:pt>
                <c:pt idx="2955">
                  <c:v>06/04/2023 09:31</c:v>
                </c:pt>
                <c:pt idx="2956">
                  <c:v>06/04/2023 09:31</c:v>
                </c:pt>
                <c:pt idx="2957">
                  <c:v>06/04/2023 09:31</c:v>
                </c:pt>
                <c:pt idx="2958">
                  <c:v>06/04/2023 09:31</c:v>
                </c:pt>
                <c:pt idx="2959">
                  <c:v>06/04/2023 09:31</c:v>
                </c:pt>
                <c:pt idx="2960">
                  <c:v>06/04/2023 09:31</c:v>
                </c:pt>
                <c:pt idx="2961">
                  <c:v>06/04/2023 09:31</c:v>
                </c:pt>
                <c:pt idx="2962">
                  <c:v>06/04/2023 09:31</c:v>
                </c:pt>
                <c:pt idx="2963">
                  <c:v>06/04/2023 09:31</c:v>
                </c:pt>
                <c:pt idx="2964">
                  <c:v>06/04/2023 09:31</c:v>
                </c:pt>
                <c:pt idx="2965">
                  <c:v>06/04/2023 09:31</c:v>
                </c:pt>
                <c:pt idx="2966">
                  <c:v>06/04/2023 09:31</c:v>
                </c:pt>
                <c:pt idx="2967">
                  <c:v>06/04/2023 09:31</c:v>
                </c:pt>
                <c:pt idx="2968">
                  <c:v>06/04/2023 09:31</c:v>
                </c:pt>
                <c:pt idx="2969">
                  <c:v>06/04/2023 09:31</c:v>
                </c:pt>
                <c:pt idx="2970">
                  <c:v>06/04/2023 09:31</c:v>
                </c:pt>
                <c:pt idx="2971">
                  <c:v>06/04/2023 09:31</c:v>
                </c:pt>
                <c:pt idx="2972">
                  <c:v>06/04/2023 09:31</c:v>
                </c:pt>
                <c:pt idx="2973">
                  <c:v>06/04/2023 09:31</c:v>
                </c:pt>
                <c:pt idx="2974">
                  <c:v>06/04/2023 09:31</c:v>
                </c:pt>
                <c:pt idx="2975">
                  <c:v>06/04/2023 09:31</c:v>
                </c:pt>
                <c:pt idx="2976">
                  <c:v>06/04/2023 09:31</c:v>
                </c:pt>
                <c:pt idx="2977">
                  <c:v>06/04/2023 09:31</c:v>
                </c:pt>
                <c:pt idx="2978">
                  <c:v>06/04/2023 09:31</c:v>
                </c:pt>
                <c:pt idx="2979">
                  <c:v>06/04/2023 09:31</c:v>
                </c:pt>
                <c:pt idx="2980">
                  <c:v>06/04/2023 09:31</c:v>
                </c:pt>
                <c:pt idx="2981">
                  <c:v>06/04/2023 09:31</c:v>
                </c:pt>
                <c:pt idx="2982">
                  <c:v>06/04/2023 09:31</c:v>
                </c:pt>
                <c:pt idx="2983">
                  <c:v>06/04/2023 09:31</c:v>
                </c:pt>
                <c:pt idx="2984">
                  <c:v>06/04/2023 09:31</c:v>
                </c:pt>
                <c:pt idx="2985">
                  <c:v>06/04/2023 09:31</c:v>
                </c:pt>
                <c:pt idx="2986">
                  <c:v>06/04/2023 09:31</c:v>
                </c:pt>
                <c:pt idx="2987">
                  <c:v>06/04/2023 09:31</c:v>
                </c:pt>
                <c:pt idx="2988">
                  <c:v>06/04/2023 09:31</c:v>
                </c:pt>
                <c:pt idx="2989">
                  <c:v>06/04/2023 09:31</c:v>
                </c:pt>
                <c:pt idx="2990">
                  <c:v>06/04/2023 09:31</c:v>
                </c:pt>
                <c:pt idx="2991">
                  <c:v>06/04/2023 09:31</c:v>
                </c:pt>
                <c:pt idx="2992">
                  <c:v>06/04/2023 09:31</c:v>
                </c:pt>
                <c:pt idx="2993">
                  <c:v>06/04/2023 09:31</c:v>
                </c:pt>
                <c:pt idx="2994">
                  <c:v>06/04/2023 09:31</c:v>
                </c:pt>
                <c:pt idx="2995">
                  <c:v>06/04/2023 09:31</c:v>
                </c:pt>
                <c:pt idx="2996">
                  <c:v>06/04/2023 09:31</c:v>
                </c:pt>
                <c:pt idx="2997">
                  <c:v>06/04/2023 09:32</c:v>
                </c:pt>
                <c:pt idx="2998">
                  <c:v>06/04/2023 09:32</c:v>
                </c:pt>
                <c:pt idx="2999">
                  <c:v>06/04/2023 09:32</c:v>
                </c:pt>
                <c:pt idx="3000">
                  <c:v>06/04/2023 09:32</c:v>
                </c:pt>
                <c:pt idx="3001">
                  <c:v>06/04/2023 09:32</c:v>
                </c:pt>
                <c:pt idx="3002">
                  <c:v>06/04/2023 09:32</c:v>
                </c:pt>
                <c:pt idx="3003">
                  <c:v>06/04/2023 09:32</c:v>
                </c:pt>
                <c:pt idx="3004">
                  <c:v>06/04/2023 09:32</c:v>
                </c:pt>
                <c:pt idx="3005">
                  <c:v>06/04/2023 09:32</c:v>
                </c:pt>
                <c:pt idx="3006">
                  <c:v>06/04/2023 09:32</c:v>
                </c:pt>
                <c:pt idx="3007">
                  <c:v>06/04/2023 09:32</c:v>
                </c:pt>
                <c:pt idx="3008">
                  <c:v>06/04/2023 09:32</c:v>
                </c:pt>
                <c:pt idx="3009">
                  <c:v>06/04/2023 09:32</c:v>
                </c:pt>
                <c:pt idx="3010">
                  <c:v>06/04/2023 09:32</c:v>
                </c:pt>
                <c:pt idx="3011">
                  <c:v>06/04/2023 09:32</c:v>
                </c:pt>
                <c:pt idx="3012">
                  <c:v>06/04/2023 09:32</c:v>
                </c:pt>
                <c:pt idx="3013">
                  <c:v>06/04/2023 09:32</c:v>
                </c:pt>
                <c:pt idx="3014">
                  <c:v>06/04/2023 09:32</c:v>
                </c:pt>
                <c:pt idx="3015">
                  <c:v>06/04/2023 09:32</c:v>
                </c:pt>
                <c:pt idx="3016">
                  <c:v>06/04/2023 09:32</c:v>
                </c:pt>
                <c:pt idx="3017">
                  <c:v>06/04/2023 09:32</c:v>
                </c:pt>
                <c:pt idx="3018">
                  <c:v>06/04/2023 09:32</c:v>
                </c:pt>
                <c:pt idx="3019">
                  <c:v>06/04/2023 09:32</c:v>
                </c:pt>
                <c:pt idx="3020">
                  <c:v>06/04/2023 09:32</c:v>
                </c:pt>
                <c:pt idx="3021">
                  <c:v>06/04/2023 09:32</c:v>
                </c:pt>
                <c:pt idx="3022">
                  <c:v>06/04/2023 09:32</c:v>
                </c:pt>
                <c:pt idx="3023">
                  <c:v>06/04/2023 09:32</c:v>
                </c:pt>
                <c:pt idx="3024">
                  <c:v>06/04/2023 09:32</c:v>
                </c:pt>
                <c:pt idx="3025">
                  <c:v>06/04/2023 09:32</c:v>
                </c:pt>
                <c:pt idx="3026">
                  <c:v>06/04/2023 09:32</c:v>
                </c:pt>
                <c:pt idx="3027">
                  <c:v>06/04/2023 09:32</c:v>
                </c:pt>
                <c:pt idx="3028">
                  <c:v>06/04/2023 09:32</c:v>
                </c:pt>
                <c:pt idx="3029">
                  <c:v>06/04/2023 09:32</c:v>
                </c:pt>
                <c:pt idx="3030">
                  <c:v>06/04/2023 09:32</c:v>
                </c:pt>
                <c:pt idx="3031">
                  <c:v>06/04/2023 09:32</c:v>
                </c:pt>
                <c:pt idx="3032">
                  <c:v>06/04/2023 09:32</c:v>
                </c:pt>
                <c:pt idx="3033">
                  <c:v>06/04/2023 09:32</c:v>
                </c:pt>
                <c:pt idx="3034">
                  <c:v>06/04/2023 09:32</c:v>
                </c:pt>
                <c:pt idx="3035">
                  <c:v>06/04/2023 09:32</c:v>
                </c:pt>
                <c:pt idx="3036">
                  <c:v>06/04/2023 09:32</c:v>
                </c:pt>
                <c:pt idx="3037">
                  <c:v>06/04/2023 09:32</c:v>
                </c:pt>
                <c:pt idx="3038">
                  <c:v>06/04/2023 09:32</c:v>
                </c:pt>
                <c:pt idx="3039">
                  <c:v>06/04/2023 09:32</c:v>
                </c:pt>
                <c:pt idx="3040">
                  <c:v>06/04/2023 09:32</c:v>
                </c:pt>
                <c:pt idx="3041">
                  <c:v>06/04/2023 09:32</c:v>
                </c:pt>
                <c:pt idx="3042">
                  <c:v>06/04/2023 09:32</c:v>
                </c:pt>
                <c:pt idx="3043">
                  <c:v>06/04/2023 09:32</c:v>
                </c:pt>
                <c:pt idx="3044">
                  <c:v>06/04/2023 09:32</c:v>
                </c:pt>
                <c:pt idx="3045">
                  <c:v>06/04/2023 09:32</c:v>
                </c:pt>
                <c:pt idx="3046">
                  <c:v>06/04/2023 09:32</c:v>
                </c:pt>
                <c:pt idx="3047">
                  <c:v>06/04/2023 09:32</c:v>
                </c:pt>
                <c:pt idx="3048">
                  <c:v>06/04/2023 09:32</c:v>
                </c:pt>
                <c:pt idx="3049">
                  <c:v>06/04/2023 09:32</c:v>
                </c:pt>
                <c:pt idx="3050">
                  <c:v>06/04/2023 09:32</c:v>
                </c:pt>
                <c:pt idx="3051">
                  <c:v>06/04/2023 09:32</c:v>
                </c:pt>
                <c:pt idx="3052">
                  <c:v>06/04/2023 09:32</c:v>
                </c:pt>
                <c:pt idx="3053">
                  <c:v>06/04/2023 09:32</c:v>
                </c:pt>
                <c:pt idx="3054">
                  <c:v>06/04/2023 09:32</c:v>
                </c:pt>
                <c:pt idx="3055">
                  <c:v>06/04/2023 09:32</c:v>
                </c:pt>
                <c:pt idx="3056">
                  <c:v>06/04/2023 09:33</c:v>
                </c:pt>
                <c:pt idx="3057">
                  <c:v>06/04/2023 09:33</c:v>
                </c:pt>
                <c:pt idx="3058">
                  <c:v>06/04/2023 09:33</c:v>
                </c:pt>
                <c:pt idx="3059">
                  <c:v>06/04/2023 09:33</c:v>
                </c:pt>
                <c:pt idx="3060">
                  <c:v>06/04/2023 09:33</c:v>
                </c:pt>
                <c:pt idx="3061">
                  <c:v>06/04/2023 09:33</c:v>
                </c:pt>
                <c:pt idx="3062">
                  <c:v>06/04/2023 09:33</c:v>
                </c:pt>
                <c:pt idx="3063">
                  <c:v>06/04/2023 09:33</c:v>
                </c:pt>
                <c:pt idx="3064">
                  <c:v>06/04/2023 09:33</c:v>
                </c:pt>
                <c:pt idx="3065">
                  <c:v>06/04/2023 09:33</c:v>
                </c:pt>
                <c:pt idx="3066">
                  <c:v>06/04/2023 09:33</c:v>
                </c:pt>
                <c:pt idx="3067">
                  <c:v>06/04/2023 09:33</c:v>
                </c:pt>
                <c:pt idx="3068">
                  <c:v>06/04/2023 09:33</c:v>
                </c:pt>
                <c:pt idx="3069">
                  <c:v>06/04/2023 09:33</c:v>
                </c:pt>
                <c:pt idx="3070">
                  <c:v>06/04/2023 09:33</c:v>
                </c:pt>
                <c:pt idx="3071">
                  <c:v>06/04/2023 09:33</c:v>
                </c:pt>
                <c:pt idx="3072">
                  <c:v>06/04/2023 09:33</c:v>
                </c:pt>
                <c:pt idx="3073">
                  <c:v>06/04/2023 09:33</c:v>
                </c:pt>
                <c:pt idx="3074">
                  <c:v>06/04/2023 09:33</c:v>
                </c:pt>
                <c:pt idx="3075">
                  <c:v>06/04/2023 09:33</c:v>
                </c:pt>
                <c:pt idx="3076">
                  <c:v>06/04/2023 09:33</c:v>
                </c:pt>
                <c:pt idx="3077">
                  <c:v>06/04/2023 09:33</c:v>
                </c:pt>
                <c:pt idx="3078">
                  <c:v>06/04/2023 09:33</c:v>
                </c:pt>
                <c:pt idx="3079">
                  <c:v>06/04/2023 09:33</c:v>
                </c:pt>
                <c:pt idx="3080">
                  <c:v>06/04/2023 09:33</c:v>
                </c:pt>
                <c:pt idx="3081">
                  <c:v>06/04/2023 09:33</c:v>
                </c:pt>
                <c:pt idx="3082">
                  <c:v>06/04/2023 09:33</c:v>
                </c:pt>
                <c:pt idx="3083">
                  <c:v>06/04/2023 09:33</c:v>
                </c:pt>
                <c:pt idx="3084">
                  <c:v>06/04/2023 09:33</c:v>
                </c:pt>
                <c:pt idx="3085">
                  <c:v>06/04/2023 09:33</c:v>
                </c:pt>
                <c:pt idx="3086">
                  <c:v>06/04/2023 09:33</c:v>
                </c:pt>
                <c:pt idx="3087">
                  <c:v>06/04/2023 09:33</c:v>
                </c:pt>
                <c:pt idx="3088">
                  <c:v>06/04/2023 09:33</c:v>
                </c:pt>
                <c:pt idx="3089">
                  <c:v>06/04/2023 09:33</c:v>
                </c:pt>
                <c:pt idx="3090">
                  <c:v>06/04/2023 09:33</c:v>
                </c:pt>
                <c:pt idx="3091">
                  <c:v>06/04/2023 09:33</c:v>
                </c:pt>
                <c:pt idx="3092">
                  <c:v>06/04/2023 09:33</c:v>
                </c:pt>
                <c:pt idx="3093">
                  <c:v>06/04/2023 09:33</c:v>
                </c:pt>
                <c:pt idx="3094">
                  <c:v>06/04/2023 09:33</c:v>
                </c:pt>
                <c:pt idx="3095">
                  <c:v>06/04/2023 09:33</c:v>
                </c:pt>
                <c:pt idx="3096">
                  <c:v>06/04/2023 09:33</c:v>
                </c:pt>
                <c:pt idx="3097">
                  <c:v>06/04/2023 09:33</c:v>
                </c:pt>
                <c:pt idx="3098">
                  <c:v>06/04/2023 09:33</c:v>
                </c:pt>
                <c:pt idx="3099">
                  <c:v>06/04/2023 09:33</c:v>
                </c:pt>
                <c:pt idx="3100">
                  <c:v>06/04/2023 09:33</c:v>
                </c:pt>
                <c:pt idx="3101">
                  <c:v>06/04/2023 09:33</c:v>
                </c:pt>
                <c:pt idx="3102">
                  <c:v>06/04/2023 09:33</c:v>
                </c:pt>
                <c:pt idx="3103">
                  <c:v>06/04/2023 09:33</c:v>
                </c:pt>
                <c:pt idx="3104">
                  <c:v>06/04/2023 09:33</c:v>
                </c:pt>
                <c:pt idx="3105">
                  <c:v>06/04/2023 09:33</c:v>
                </c:pt>
                <c:pt idx="3106">
                  <c:v>06/04/2023 09:33</c:v>
                </c:pt>
                <c:pt idx="3107">
                  <c:v>06/04/2023 09:33</c:v>
                </c:pt>
                <c:pt idx="3108">
                  <c:v>06/04/2023 09:33</c:v>
                </c:pt>
                <c:pt idx="3109">
                  <c:v>06/04/2023 09:33</c:v>
                </c:pt>
                <c:pt idx="3110">
                  <c:v>06/04/2023 09:33</c:v>
                </c:pt>
                <c:pt idx="3111">
                  <c:v>06/04/2023 09:33</c:v>
                </c:pt>
                <c:pt idx="3112">
                  <c:v>06/04/2023 09:33</c:v>
                </c:pt>
                <c:pt idx="3113">
                  <c:v>06/04/2023 09:33</c:v>
                </c:pt>
                <c:pt idx="3114">
                  <c:v>06/04/2023 09:33</c:v>
                </c:pt>
                <c:pt idx="3115">
                  <c:v>06/04/2023 09:33</c:v>
                </c:pt>
                <c:pt idx="3116">
                  <c:v>06/04/2023 09:34</c:v>
                </c:pt>
                <c:pt idx="3117">
                  <c:v>06/04/2023 09:34</c:v>
                </c:pt>
                <c:pt idx="3118">
                  <c:v>06/04/2023 09:34</c:v>
                </c:pt>
                <c:pt idx="3119">
                  <c:v>06/04/2023 09:34</c:v>
                </c:pt>
                <c:pt idx="3120">
                  <c:v>06/04/2023 09:34</c:v>
                </c:pt>
                <c:pt idx="3121">
                  <c:v>06/04/2023 09:34</c:v>
                </c:pt>
                <c:pt idx="3122">
                  <c:v>06/04/2023 09:34</c:v>
                </c:pt>
                <c:pt idx="3123">
                  <c:v>06/04/2023 09:34</c:v>
                </c:pt>
                <c:pt idx="3124">
                  <c:v>06/04/2023 09:34</c:v>
                </c:pt>
                <c:pt idx="3125">
                  <c:v>06/04/2023 09:34</c:v>
                </c:pt>
                <c:pt idx="3126">
                  <c:v>06/04/2023 09:34</c:v>
                </c:pt>
                <c:pt idx="3127">
                  <c:v>06/04/2023 09:34</c:v>
                </c:pt>
                <c:pt idx="3128">
                  <c:v>06/04/2023 09:34</c:v>
                </c:pt>
                <c:pt idx="3129">
                  <c:v>06/04/2023 09:34</c:v>
                </c:pt>
                <c:pt idx="3130">
                  <c:v>06/04/2023 09:34</c:v>
                </c:pt>
                <c:pt idx="3131">
                  <c:v>06/04/2023 09:34</c:v>
                </c:pt>
                <c:pt idx="3132">
                  <c:v>06/04/2023 09:34</c:v>
                </c:pt>
                <c:pt idx="3133">
                  <c:v>06/04/2023 09:34</c:v>
                </c:pt>
                <c:pt idx="3134">
                  <c:v>06/04/2023 09:34</c:v>
                </c:pt>
                <c:pt idx="3135">
                  <c:v>06/04/2023 09:34</c:v>
                </c:pt>
                <c:pt idx="3136">
                  <c:v>06/04/2023 09:34</c:v>
                </c:pt>
                <c:pt idx="3137">
                  <c:v>06/04/2023 09:34</c:v>
                </c:pt>
                <c:pt idx="3138">
                  <c:v>06/04/2023 09:34</c:v>
                </c:pt>
                <c:pt idx="3139">
                  <c:v>06/04/2023 09:34</c:v>
                </c:pt>
                <c:pt idx="3140">
                  <c:v>06/04/2023 09:34</c:v>
                </c:pt>
                <c:pt idx="3141">
                  <c:v>06/04/2023 09:34</c:v>
                </c:pt>
                <c:pt idx="3142">
                  <c:v>06/04/2023 09:34</c:v>
                </c:pt>
                <c:pt idx="3143">
                  <c:v>06/04/2023 09:34</c:v>
                </c:pt>
                <c:pt idx="3144">
                  <c:v>06/04/2023 09:34</c:v>
                </c:pt>
                <c:pt idx="3145">
                  <c:v>06/04/2023 09:34</c:v>
                </c:pt>
                <c:pt idx="3146">
                  <c:v>06/04/2023 09:34</c:v>
                </c:pt>
                <c:pt idx="3147">
                  <c:v>06/04/2023 09:34</c:v>
                </c:pt>
                <c:pt idx="3148">
                  <c:v>06/04/2023 09:34</c:v>
                </c:pt>
                <c:pt idx="3149">
                  <c:v>06/04/2023 09:34</c:v>
                </c:pt>
                <c:pt idx="3150">
                  <c:v>06/04/2023 09:34</c:v>
                </c:pt>
                <c:pt idx="3151">
                  <c:v>06/04/2023 09:34</c:v>
                </c:pt>
                <c:pt idx="3152">
                  <c:v>06/04/2023 09:34</c:v>
                </c:pt>
                <c:pt idx="3153">
                  <c:v>06/04/2023 09:34</c:v>
                </c:pt>
                <c:pt idx="3154">
                  <c:v>06/04/2023 09:34</c:v>
                </c:pt>
                <c:pt idx="3155">
                  <c:v>06/04/2023 09:34</c:v>
                </c:pt>
                <c:pt idx="3156">
                  <c:v>06/04/2023 09:34</c:v>
                </c:pt>
                <c:pt idx="3157">
                  <c:v>06/04/2023 09:34</c:v>
                </c:pt>
                <c:pt idx="3158">
                  <c:v>06/04/2023 09:34</c:v>
                </c:pt>
                <c:pt idx="3159">
                  <c:v>06/04/2023 09:34</c:v>
                </c:pt>
                <c:pt idx="3160">
                  <c:v>06/04/2023 09:34</c:v>
                </c:pt>
                <c:pt idx="3161">
                  <c:v>06/04/2023 09:34</c:v>
                </c:pt>
                <c:pt idx="3162">
                  <c:v>06/04/2023 09:34</c:v>
                </c:pt>
                <c:pt idx="3163">
                  <c:v>06/04/2023 09:34</c:v>
                </c:pt>
                <c:pt idx="3164">
                  <c:v>06/04/2023 09:34</c:v>
                </c:pt>
                <c:pt idx="3165">
                  <c:v>06/04/2023 09:34</c:v>
                </c:pt>
                <c:pt idx="3166">
                  <c:v>06/04/2023 09:34</c:v>
                </c:pt>
                <c:pt idx="3167">
                  <c:v>06/04/2023 09:34</c:v>
                </c:pt>
                <c:pt idx="3168">
                  <c:v>06/04/2023 09:34</c:v>
                </c:pt>
                <c:pt idx="3169">
                  <c:v>06/04/2023 09:34</c:v>
                </c:pt>
                <c:pt idx="3170">
                  <c:v>06/04/2023 09:34</c:v>
                </c:pt>
                <c:pt idx="3171">
                  <c:v>06/04/2023 09:34</c:v>
                </c:pt>
                <c:pt idx="3172">
                  <c:v>06/04/2023 09:34</c:v>
                </c:pt>
                <c:pt idx="3173">
                  <c:v>06/04/2023 09:34</c:v>
                </c:pt>
                <c:pt idx="3174">
                  <c:v>06/04/2023 09:34</c:v>
                </c:pt>
                <c:pt idx="3175">
                  <c:v>06/04/2023 09:35</c:v>
                </c:pt>
                <c:pt idx="3176">
                  <c:v>06/04/2023 09:35</c:v>
                </c:pt>
                <c:pt idx="3177">
                  <c:v>06/04/2023 09:35</c:v>
                </c:pt>
                <c:pt idx="3178">
                  <c:v>06/04/2023 09:35</c:v>
                </c:pt>
                <c:pt idx="3179">
                  <c:v>06/04/2023 09:35</c:v>
                </c:pt>
                <c:pt idx="3180">
                  <c:v>06/04/2023 09:35</c:v>
                </c:pt>
                <c:pt idx="3181">
                  <c:v>06/04/2023 09:35</c:v>
                </c:pt>
                <c:pt idx="3182">
                  <c:v>06/04/2023 09:35</c:v>
                </c:pt>
                <c:pt idx="3183">
                  <c:v>06/04/2023 09:35</c:v>
                </c:pt>
                <c:pt idx="3184">
                  <c:v>06/04/2023 09:35</c:v>
                </c:pt>
                <c:pt idx="3185">
                  <c:v>06/04/2023 09:35</c:v>
                </c:pt>
                <c:pt idx="3186">
                  <c:v>06/04/2023 09:35</c:v>
                </c:pt>
                <c:pt idx="3187">
                  <c:v>06/04/2023 09:35</c:v>
                </c:pt>
                <c:pt idx="3188">
                  <c:v>06/04/2023 09:35</c:v>
                </c:pt>
                <c:pt idx="3189">
                  <c:v>06/04/2023 09:35</c:v>
                </c:pt>
                <c:pt idx="3190">
                  <c:v>06/04/2023 09:35</c:v>
                </c:pt>
                <c:pt idx="3191">
                  <c:v>06/04/2023 09:35</c:v>
                </c:pt>
                <c:pt idx="3192">
                  <c:v>06/04/2023 09:35</c:v>
                </c:pt>
                <c:pt idx="3193">
                  <c:v>06/04/2023 09:35</c:v>
                </c:pt>
                <c:pt idx="3194">
                  <c:v>06/04/2023 09:35</c:v>
                </c:pt>
                <c:pt idx="3195">
                  <c:v>06/04/2023 09:35</c:v>
                </c:pt>
                <c:pt idx="3196">
                  <c:v>06/04/2023 09:35</c:v>
                </c:pt>
                <c:pt idx="3197">
                  <c:v>06/04/2023 09:35</c:v>
                </c:pt>
                <c:pt idx="3198">
                  <c:v>06/04/2023 09:35</c:v>
                </c:pt>
                <c:pt idx="3199">
                  <c:v>06/04/2023 09:35</c:v>
                </c:pt>
                <c:pt idx="3200">
                  <c:v>06/04/2023 09:35</c:v>
                </c:pt>
                <c:pt idx="3201">
                  <c:v>06/04/2023 09:35</c:v>
                </c:pt>
                <c:pt idx="3202">
                  <c:v>06/04/2023 09:35</c:v>
                </c:pt>
                <c:pt idx="3203">
                  <c:v>06/04/2023 09:35</c:v>
                </c:pt>
                <c:pt idx="3204">
                  <c:v>06/04/2023 09:35</c:v>
                </c:pt>
                <c:pt idx="3205">
                  <c:v>06/04/2023 09:35</c:v>
                </c:pt>
                <c:pt idx="3206">
                  <c:v>06/04/2023 09:35</c:v>
                </c:pt>
                <c:pt idx="3207">
                  <c:v>06/04/2023 09:35</c:v>
                </c:pt>
                <c:pt idx="3208">
                  <c:v>06/04/2023 09:35</c:v>
                </c:pt>
                <c:pt idx="3209">
                  <c:v>06/04/2023 09:35</c:v>
                </c:pt>
                <c:pt idx="3210">
                  <c:v>06/04/2023 09:35</c:v>
                </c:pt>
                <c:pt idx="3211">
                  <c:v>06/04/2023 09:35</c:v>
                </c:pt>
                <c:pt idx="3212">
                  <c:v>06/04/2023 09:35</c:v>
                </c:pt>
                <c:pt idx="3213">
                  <c:v>06/04/2023 09:35</c:v>
                </c:pt>
                <c:pt idx="3214">
                  <c:v>06/04/2023 09:35</c:v>
                </c:pt>
                <c:pt idx="3215">
                  <c:v>06/04/2023 09:35</c:v>
                </c:pt>
                <c:pt idx="3216">
                  <c:v>06/04/2023 09:35</c:v>
                </c:pt>
                <c:pt idx="3217">
                  <c:v>06/04/2023 09:35</c:v>
                </c:pt>
                <c:pt idx="3218">
                  <c:v>06/04/2023 09:35</c:v>
                </c:pt>
                <c:pt idx="3219">
                  <c:v>06/04/2023 09:35</c:v>
                </c:pt>
                <c:pt idx="3220">
                  <c:v>06/04/2023 09:35</c:v>
                </c:pt>
                <c:pt idx="3221">
                  <c:v>06/04/2023 09:35</c:v>
                </c:pt>
                <c:pt idx="3222">
                  <c:v>06/04/2023 09:35</c:v>
                </c:pt>
                <c:pt idx="3223">
                  <c:v>06/04/2023 09:35</c:v>
                </c:pt>
                <c:pt idx="3224">
                  <c:v>06/04/2023 09:35</c:v>
                </c:pt>
                <c:pt idx="3225">
                  <c:v>06/04/2023 09:35</c:v>
                </c:pt>
                <c:pt idx="3226">
                  <c:v>06/04/2023 09:35</c:v>
                </c:pt>
                <c:pt idx="3227">
                  <c:v>06/04/2023 09:35</c:v>
                </c:pt>
                <c:pt idx="3228">
                  <c:v>06/04/2023 09:35</c:v>
                </c:pt>
                <c:pt idx="3229">
                  <c:v>06/04/2023 09:35</c:v>
                </c:pt>
                <c:pt idx="3230">
                  <c:v>06/04/2023 09:35</c:v>
                </c:pt>
                <c:pt idx="3231">
                  <c:v>06/04/2023 09:35</c:v>
                </c:pt>
                <c:pt idx="3232">
                  <c:v>06/04/2023 09:35</c:v>
                </c:pt>
                <c:pt idx="3233">
                  <c:v>06/04/2023 09:35</c:v>
                </c:pt>
                <c:pt idx="3234">
                  <c:v>06/04/2023 09:35</c:v>
                </c:pt>
                <c:pt idx="3235">
                  <c:v>06/04/2023 09:36</c:v>
                </c:pt>
                <c:pt idx="3236">
                  <c:v>06/04/2023 09:36</c:v>
                </c:pt>
                <c:pt idx="3237">
                  <c:v>06/04/2023 09:36</c:v>
                </c:pt>
                <c:pt idx="3238">
                  <c:v>06/04/2023 09:36</c:v>
                </c:pt>
                <c:pt idx="3239">
                  <c:v>06/04/2023 09:36</c:v>
                </c:pt>
                <c:pt idx="3240">
                  <c:v>06/04/2023 09:36</c:v>
                </c:pt>
                <c:pt idx="3241">
                  <c:v>06/04/2023 09:36</c:v>
                </c:pt>
                <c:pt idx="3242">
                  <c:v>06/04/2023 09:36</c:v>
                </c:pt>
                <c:pt idx="3243">
                  <c:v>06/04/2023 09:36</c:v>
                </c:pt>
                <c:pt idx="3244">
                  <c:v>06/04/2023 09:36</c:v>
                </c:pt>
                <c:pt idx="3245">
                  <c:v>06/04/2023 09:36</c:v>
                </c:pt>
                <c:pt idx="3246">
                  <c:v>06/04/2023 09:36</c:v>
                </c:pt>
                <c:pt idx="3247">
                  <c:v>06/04/2023 09:36</c:v>
                </c:pt>
                <c:pt idx="3248">
                  <c:v>06/04/2023 09:36</c:v>
                </c:pt>
                <c:pt idx="3249">
                  <c:v>06/04/2023 09:36</c:v>
                </c:pt>
                <c:pt idx="3250">
                  <c:v>06/04/2023 09:36</c:v>
                </c:pt>
                <c:pt idx="3251">
                  <c:v>06/04/2023 09:36</c:v>
                </c:pt>
                <c:pt idx="3252">
                  <c:v>06/04/2023 09:36</c:v>
                </c:pt>
                <c:pt idx="3253">
                  <c:v>06/04/2023 09:36</c:v>
                </c:pt>
                <c:pt idx="3254">
                  <c:v>06/04/2023 09:36</c:v>
                </c:pt>
                <c:pt idx="3255">
                  <c:v>06/04/2023 09:36</c:v>
                </c:pt>
                <c:pt idx="3256">
                  <c:v>06/04/2023 09:36</c:v>
                </c:pt>
                <c:pt idx="3257">
                  <c:v>06/04/2023 09:36</c:v>
                </c:pt>
                <c:pt idx="3258">
                  <c:v>06/04/2023 09:36</c:v>
                </c:pt>
                <c:pt idx="3259">
                  <c:v>06/04/2023 09:36</c:v>
                </c:pt>
                <c:pt idx="3260">
                  <c:v>06/04/2023 09:36</c:v>
                </c:pt>
                <c:pt idx="3261">
                  <c:v>06/04/2023 09:36</c:v>
                </c:pt>
                <c:pt idx="3262">
                  <c:v>06/04/2023 09:36</c:v>
                </c:pt>
                <c:pt idx="3263">
                  <c:v>06/04/2023 09:36</c:v>
                </c:pt>
                <c:pt idx="3264">
                  <c:v>06/04/2023 09:36</c:v>
                </c:pt>
                <c:pt idx="3265">
                  <c:v>06/04/2023 09:36</c:v>
                </c:pt>
                <c:pt idx="3266">
                  <c:v>06/04/2023 09:36</c:v>
                </c:pt>
                <c:pt idx="3267">
                  <c:v>06/04/2023 09:36</c:v>
                </c:pt>
                <c:pt idx="3268">
                  <c:v>06/04/2023 09:36</c:v>
                </c:pt>
                <c:pt idx="3269">
                  <c:v>06/04/2023 09:36</c:v>
                </c:pt>
                <c:pt idx="3270">
                  <c:v>06/04/2023 09:36</c:v>
                </c:pt>
                <c:pt idx="3271">
                  <c:v>06/04/2023 09:36</c:v>
                </c:pt>
                <c:pt idx="3272">
                  <c:v>06/04/2023 09:36</c:v>
                </c:pt>
                <c:pt idx="3273">
                  <c:v>06/04/2023 09:36</c:v>
                </c:pt>
                <c:pt idx="3274">
                  <c:v>06/04/2023 09:36</c:v>
                </c:pt>
                <c:pt idx="3275">
                  <c:v>06/04/2023 09:36</c:v>
                </c:pt>
                <c:pt idx="3276">
                  <c:v>06/04/2023 09:36</c:v>
                </c:pt>
                <c:pt idx="3277">
                  <c:v>06/04/2023 09:36</c:v>
                </c:pt>
                <c:pt idx="3278">
                  <c:v>06/04/2023 09:36</c:v>
                </c:pt>
                <c:pt idx="3279">
                  <c:v>06/04/2023 09:36</c:v>
                </c:pt>
                <c:pt idx="3280">
                  <c:v>06/04/2023 09:36</c:v>
                </c:pt>
                <c:pt idx="3281">
                  <c:v>06/04/2023 09:36</c:v>
                </c:pt>
                <c:pt idx="3282">
                  <c:v>06/04/2023 09:36</c:v>
                </c:pt>
                <c:pt idx="3283">
                  <c:v>06/04/2023 09:36</c:v>
                </c:pt>
                <c:pt idx="3284">
                  <c:v>06/04/2023 09:36</c:v>
                </c:pt>
                <c:pt idx="3285">
                  <c:v>06/04/2023 09:36</c:v>
                </c:pt>
                <c:pt idx="3286">
                  <c:v>06/04/2023 09:36</c:v>
                </c:pt>
                <c:pt idx="3287">
                  <c:v>06/04/2023 09:36</c:v>
                </c:pt>
                <c:pt idx="3288">
                  <c:v>06/04/2023 09:36</c:v>
                </c:pt>
                <c:pt idx="3289">
                  <c:v>06/04/2023 09:36</c:v>
                </c:pt>
                <c:pt idx="3290">
                  <c:v>06/04/2023 09:36</c:v>
                </c:pt>
                <c:pt idx="3291">
                  <c:v>06/04/2023 09:36</c:v>
                </c:pt>
                <c:pt idx="3292">
                  <c:v>06/04/2023 09:36</c:v>
                </c:pt>
                <c:pt idx="3293">
                  <c:v>06/04/2023 09:36</c:v>
                </c:pt>
                <c:pt idx="3294">
                  <c:v>06/04/2023 09:36</c:v>
                </c:pt>
                <c:pt idx="3295">
                  <c:v>06/04/2023 09:37</c:v>
                </c:pt>
                <c:pt idx="3296">
                  <c:v>06/04/2023 09:37</c:v>
                </c:pt>
                <c:pt idx="3297">
                  <c:v>06/04/2023 09:37</c:v>
                </c:pt>
                <c:pt idx="3298">
                  <c:v>06/04/2023 09:37</c:v>
                </c:pt>
                <c:pt idx="3299">
                  <c:v>06/04/2023 09:37</c:v>
                </c:pt>
                <c:pt idx="3300">
                  <c:v>06/04/2023 09:37</c:v>
                </c:pt>
                <c:pt idx="3301">
                  <c:v>06/04/2023 09:37</c:v>
                </c:pt>
                <c:pt idx="3302">
                  <c:v>06/04/2023 09:37</c:v>
                </c:pt>
                <c:pt idx="3303">
                  <c:v>06/04/2023 09:37</c:v>
                </c:pt>
                <c:pt idx="3304">
                  <c:v>06/04/2023 09:37</c:v>
                </c:pt>
                <c:pt idx="3305">
                  <c:v>06/04/2023 09:37</c:v>
                </c:pt>
                <c:pt idx="3306">
                  <c:v>06/04/2023 09:37</c:v>
                </c:pt>
                <c:pt idx="3307">
                  <c:v>06/04/2023 09:37</c:v>
                </c:pt>
                <c:pt idx="3308">
                  <c:v>06/04/2023 09:37</c:v>
                </c:pt>
                <c:pt idx="3309">
                  <c:v>06/04/2023 09:37</c:v>
                </c:pt>
                <c:pt idx="3310">
                  <c:v>06/04/2023 09:37</c:v>
                </c:pt>
                <c:pt idx="3311">
                  <c:v>06/04/2023 09:37</c:v>
                </c:pt>
                <c:pt idx="3312">
                  <c:v>06/04/2023 09:37</c:v>
                </c:pt>
                <c:pt idx="3313">
                  <c:v>06/04/2023 09:37</c:v>
                </c:pt>
                <c:pt idx="3314">
                  <c:v>06/04/2023 09:37</c:v>
                </c:pt>
                <c:pt idx="3315">
                  <c:v>06/04/2023 09:37</c:v>
                </c:pt>
                <c:pt idx="3316">
                  <c:v>06/04/2023 09:37</c:v>
                </c:pt>
                <c:pt idx="3317">
                  <c:v>06/04/2023 09:37</c:v>
                </c:pt>
                <c:pt idx="3318">
                  <c:v>06/04/2023 09:37</c:v>
                </c:pt>
                <c:pt idx="3319">
                  <c:v>06/04/2023 09:37</c:v>
                </c:pt>
                <c:pt idx="3320">
                  <c:v>06/04/2023 09:37</c:v>
                </c:pt>
                <c:pt idx="3321">
                  <c:v>06/04/2023 09:37</c:v>
                </c:pt>
                <c:pt idx="3322">
                  <c:v>06/04/2023 09:37</c:v>
                </c:pt>
                <c:pt idx="3323">
                  <c:v>06/04/2023 09:37</c:v>
                </c:pt>
                <c:pt idx="3324">
                  <c:v>06/04/2023 09:37</c:v>
                </c:pt>
                <c:pt idx="3325">
                  <c:v>06/04/2023 09:37</c:v>
                </c:pt>
                <c:pt idx="3326">
                  <c:v>06/04/2023 09:37</c:v>
                </c:pt>
                <c:pt idx="3327">
                  <c:v>06/04/2023 09:37</c:v>
                </c:pt>
                <c:pt idx="3328">
                  <c:v>06/04/2023 09:37</c:v>
                </c:pt>
                <c:pt idx="3329">
                  <c:v>06/04/2023 09:37</c:v>
                </c:pt>
                <c:pt idx="3330">
                  <c:v>06/04/2023 09:37</c:v>
                </c:pt>
                <c:pt idx="3331">
                  <c:v>06/04/2023 09:37</c:v>
                </c:pt>
                <c:pt idx="3332">
                  <c:v>06/04/2023 09:37</c:v>
                </c:pt>
                <c:pt idx="3333">
                  <c:v>06/04/2023 09:37</c:v>
                </c:pt>
                <c:pt idx="3334">
                  <c:v>06/04/2023 09:37</c:v>
                </c:pt>
                <c:pt idx="3335">
                  <c:v>06/04/2023 09:37</c:v>
                </c:pt>
                <c:pt idx="3336">
                  <c:v>06/04/2023 09:37</c:v>
                </c:pt>
                <c:pt idx="3337">
                  <c:v>06/04/2023 09:37</c:v>
                </c:pt>
                <c:pt idx="3338">
                  <c:v>06/04/2023 09:37</c:v>
                </c:pt>
                <c:pt idx="3339">
                  <c:v>06/04/2023 09:37</c:v>
                </c:pt>
                <c:pt idx="3340">
                  <c:v>06/04/2023 09:37</c:v>
                </c:pt>
                <c:pt idx="3341">
                  <c:v>06/04/2023 09:37</c:v>
                </c:pt>
                <c:pt idx="3342">
                  <c:v>06/04/2023 09:37</c:v>
                </c:pt>
                <c:pt idx="3343">
                  <c:v>06/04/2023 09:37</c:v>
                </c:pt>
                <c:pt idx="3344">
                  <c:v>06/04/2023 09:37</c:v>
                </c:pt>
                <c:pt idx="3345">
                  <c:v>06/04/2023 09:37</c:v>
                </c:pt>
                <c:pt idx="3346">
                  <c:v>06/04/2023 09:37</c:v>
                </c:pt>
                <c:pt idx="3347">
                  <c:v>06/04/2023 09:37</c:v>
                </c:pt>
                <c:pt idx="3348">
                  <c:v>06/04/2023 09:37</c:v>
                </c:pt>
                <c:pt idx="3349">
                  <c:v>06/04/2023 09:37</c:v>
                </c:pt>
                <c:pt idx="3350">
                  <c:v>06/04/2023 09:37</c:v>
                </c:pt>
                <c:pt idx="3351">
                  <c:v>06/04/2023 09:37</c:v>
                </c:pt>
                <c:pt idx="3352">
                  <c:v>06/04/2023 09:37</c:v>
                </c:pt>
                <c:pt idx="3353">
                  <c:v>06/04/2023 09:37</c:v>
                </c:pt>
                <c:pt idx="3354">
                  <c:v>06/04/2023 09:38</c:v>
                </c:pt>
                <c:pt idx="3355">
                  <c:v>06/04/2023 09:38</c:v>
                </c:pt>
                <c:pt idx="3356">
                  <c:v>06/04/2023 09:38</c:v>
                </c:pt>
                <c:pt idx="3357">
                  <c:v>06/04/2023 09:38</c:v>
                </c:pt>
                <c:pt idx="3358">
                  <c:v>06/04/2023 09:38</c:v>
                </c:pt>
                <c:pt idx="3359">
                  <c:v>06/04/2023 09:38</c:v>
                </c:pt>
                <c:pt idx="3360">
                  <c:v>06/04/2023 09:38</c:v>
                </c:pt>
                <c:pt idx="3361">
                  <c:v>06/04/2023 09:38</c:v>
                </c:pt>
                <c:pt idx="3362">
                  <c:v>06/04/2023 09:38</c:v>
                </c:pt>
                <c:pt idx="3363">
                  <c:v>06/04/2023 09:38</c:v>
                </c:pt>
                <c:pt idx="3364">
                  <c:v>06/04/2023 09:38</c:v>
                </c:pt>
                <c:pt idx="3365">
                  <c:v>06/04/2023 09:38</c:v>
                </c:pt>
                <c:pt idx="3366">
                  <c:v>06/04/2023 09:38</c:v>
                </c:pt>
                <c:pt idx="3367">
                  <c:v>06/04/2023 09:38</c:v>
                </c:pt>
                <c:pt idx="3368">
                  <c:v>06/04/2023 09:38</c:v>
                </c:pt>
                <c:pt idx="3369">
                  <c:v>06/04/2023 09:38</c:v>
                </c:pt>
                <c:pt idx="3370">
                  <c:v>06/04/2023 09:38</c:v>
                </c:pt>
                <c:pt idx="3371">
                  <c:v>06/04/2023 09:38</c:v>
                </c:pt>
                <c:pt idx="3372">
                  <c:v>06/04/2023 09:38</c:v>
                </c:pt>
                <c:pt idx="3373">
                  <c:v>06/04/2023 09:38</c:v>
                </c:pt>
                <c:pt idx="3374">
                  <c:v>06/04/2023 09:38</c:v>
                </c:pt>
                <c:pt idx="3375">
                  <c:v>06/04/2023 09:38</c:v>
                </c:pt>
                <c:pt idx="3376">
                  <c:v>06/04/2023 09:38</c:v>
                </c:pt>
                <c:pt idx="3377">
                  <c:v>06/04/2023 09:38</c:v>
                </c:pt>
                <c:pt idx="3378">
                  <c:v>06/04/2023 09:38</c:v>
                </c:pt>
                <c:pt idx="3379">
                  <c:v>06/04/2023 09:38</c:v>
                </c:pt>
                <c:pt idx="3380">
                  <c:v>06/04/2023 09:38</c:v>
                </c:pt>
                <c:pt idx="3381">
                  <c:v>06/04/2023 09:38</c:v>
                </c:pt>
                <c:pt idx="3382">
                  <c:v>06/04/2023 09:38</c:v>
                </c:pt>
                <c:pt idx="3383">
                  <c:v>06/04/2023 09:38</c:v>
                </c:pt>
                <c:pt idx="3384">
                  <c:v>06/04/2023 09:38</c:v>
                </c:pt>
                <c:pt idx="3385">
                  <c:v>06/04/2023 09:38</c:v>
                </c:pt>
                <c:pt idx="3386">
                  <c:v>06/04/2023 09:38</c:v>
                </c:pt>
                <c:pt idx="3387">
                  <c:v>06/04/2023 09:38</c:v>
                </c:pt>
                <c:pt idx="3388">
                  <c:v>06/04/2023 09:38</c:v>
                </c:pt>
                <c:pt idx="3389">
                  <c:v>06/04/2023 09:38</c:v>
                </c:pt>
                <c:pt idx="3390">
                  <c:v>06/04/2023 09:38</c:v>
                </c:pt>
                <c:pt idx="3391">
                  <c:v>06/04/2023 09:38</c:v>
                </c:pt>
                <c:pt idx="3392">
                  <c:v>06/04/2023 09:38</c:v>
                </c:pt>
                <c:pt idx="3393">
                  <c:v>06/04/2023 09:38</c:v>
                </c:pt>
                <c:pt idx="3394">
                  <c:v>06/04/2023 09:38</c:v>
                </c:pt>
                <c:pt idx="3395">
                  <c:v>06/04/2023 09:38</c:v>
                </c:pt>
                <c:pt idx="3396">
                  <c:v>06/04/2023 09:38</c:v>
                </c:pt>
                <c:pt idx="3397">
                  <c:v>06/04/2023 09:38</c:v>
                </c:pt>
                <c:pt idx="3398">
                  <c:v>06/04/2023 09:38</c:v>
                </c:pt>
                <c:pt idx="3399">
                  <c:v>06/04/2023 09:38</c:v>
                </c:pt>
                <c:pt idx="3400">
                  <c:v>06/04/2023 09:38</c:v>
                </c:pt>
                <c:pt idx="3401">
                  <c:v>06/04/2023 09:38</c:v>
                </c:pt>
                <c:pt idx="3402">
                  <c:v>06/04/2023 09:38</c:v>
                </c:pt>
                <c:pt idx="3403">
                  <c:v>06/04/2023 09:38</c:v>
                </c:pt>
                <c:pt idx="3404">
                  <c:v>06/04/2023 09:38</c:v>
                </c:pt>
                <c:pt idx="3405">
                  <c:v>06/04/2023 09:38</c:v>
                </c:pt>
                <c:pt idx="3406">
                  <c:v>06/04/2023 09:38</c:v>
                </c:pt>
                <c:pt idx="3407">
                  <c:v>06/04/2023 09:38</c:v>
                </c:pt>
                <c:pt idx="3408">
                  <c:v>06/04/2023 09:38</c:v>
                </c:pt>
                <c:pt idx="3409">
                  <c:v>06/04/2023 09:38</c:v>
                </c:pt>
                <c:pt idx="3410">
                  <c:v>06/04/2023 09:38</c:v>
                </c:pt>
                <c:pt idx="3411">
                  <c:v>06/04/2023 09:38</c:v>
                </c:pt>
                <c:pt idx="3412">
                  <c:v>06/04/2023 09:38</c:v>
                </c:pt>
                <c:pt idx="3413">
                  <c:v>06/04/2023 09:38</c:v>
                </c:pt>
                <c:pt idx="3414">
                  <c:v>06/04/2023 09:39</c:v>
                </c:pt>
                <c:pt idx="3415">
                  <c:v>06/04/2023 09:39</c:v>
                </c:pt>
                <c:pt idx="3416">
                  <c:v>06/04/2023 09:39</c:v>
                </c:pt>
                <c:pt idx="3417">
                  <c:v>06/04/2023 09:39</c:v>
                </c:pt>
                <c:pt idx="3418">
                  <c:v>06/04/2023 09:39</c:v>
                </c:pt>
                <c:pt idx="3419">
                  <c:v>06/04/2023 09:39</c:v>
                </c:pt>
                <c:pt idx="3420">
                  <c:v>06/04/2023 09:39</c:v>
                </c:pt>
                <c:pt idx="3421">
                  <c:v>06/04/2023 09:39</c:v>
                </c:pt>
                <c:pt idx="3422">
                  <c:v>06/04/2023 09:39</c:v>
                </c:pt>
                <c:pt idx="3423">
                  <c:v>06/04/2023 09:39</c:v>
                </c:pt>
                <c:pt idx="3424">
                  <c:v>06/04/2023 09:39</c:v>
                </c:pt>
                <c:pt idx="3425">
                  <c:v>06/04/2023 09:39</c:v>
                </c:pt>
                <c:pt idx="3426">
                  <c:v>06/04/2023 09:39</c:v>
                </c:pt>
                <c:pt idx="3427">
                  <c:v>06/04/2023 09:39</c:v>
                </c:pt>
                <c:pt idx="3428">
                  <c:v>06/04/2023 09:39</c:v>
                </c:pt>
                <c:pt idx="3429">
                  <c:v>06/04/2023 09:39</c:v>
                </c:pt>
                <c:pt idx="3430">
                  <c:v>06/04/2023 09:39</c:v>
                </c:pt>
                <c:pt idx="3431">
                  <c:v>06/04/2023 09:39</c:v>
                </c:pt>
                <c:pt idx="3432">
                  <c:v>06/04/2023 09:39</c:v>
                </c:pt>
                <c:pt idx="3433">
                  <c:v>06/04/2023 09:39</c:v>
                </c:pt>
                <c:pt idx="3434">
                  <c:v>06/04/2023 09:39</c:v>
                </c:pt>
                <c:pt idx="3435">
                  <c:v>06/04/2023 09:39</c:v>
                </c:pt>
                <c:pt idx="3436">
                  <c:v>06/04/2023 09:39</c:v>
                </c:pt>
                <c:pt idx="3437">
                  <c:v>06/04/2023 09:39</c:v>
                </c:pt>
                <c:pt idx="3438">
                  <c:v>06/04/2023 09:39</c:v>
                </c:pt>
                <c:pt idx="3439">
                  <c:v>06/04/2023 09:39</c:v>
                </c:pt>
                <c:pt idx="3440">
                  <c:v>06/04/2023 09:39</c:v>
                </c:pt>
                <c:pt idx="3441">
                  <c:v>06/04/2023 09:39</c:v>
                </c:pt>
                <c:pt idx="3442">
                  <c:v>06/04/2023 09:39</c:v>
                </c:pt>
                <c:pt idx="3443">
                  <c:v>06/04/2023 09:39</c:v>
                </c:pt>
                <c:pt idx="3444">
                  <c:v>06/04/2023 09:39</c:v>
                </c:pt>
                <c:pt idx="3445">
                  <c:v>06/04/2023 09:39</c:v>
                </c:pt>
                <c:pt idx="3446">
                  <c:v>06/04/2023 09:39</c:v>
                </c:pt>
                <c:pt idx="3447">
                  <c:v>06/04/2023 09:39</c:v>
                </c:pt>
                <c:pt idx="3448">
                  <c:v>06/04/2023 09:39</c:v>
                </c:pt>
                <c:pt idx="3449">
                  <c:v>06/04/2023 09:39</c:v>
                </c:pt>
                <c:pt idx="3450">
                  <c:v>06/04/2023 09:39</c:v>
                </c:pt>
                <c:pt idx="3451">
                  <c:v>06/04/2023 09:39</c:v>
                </c:pt>
                <c:pt idx="3452">
                  <c:v>06/04/2023 09:39</c:v>
                </c:pt>
                <c:pt idx="3453">
                  <c:v>06/04/2023 09:39</c:v>
                </c:pt>
                <c:pt idx="3454">
                  <c:v>06/04/2023 09:39</c:v>
                </c:pt>
                <c:pt idx="3455">
                  <c:v>06/04/2023 09:39</c:v>
                </c:pt>
                <c:pt idx="3456">
                  <c:v>06/04/2023 09:39</c:v>
                </c:pt>
                <c:pt idx="3457">
                  <c:v>06/04/2023 09:39</c:v>
                </c:pt>
                <c:pt idx="3458">
                  <c:v>06/04/2023 09:39</c:v>
                </c:pt>
                <c:pt idx="3459">
                  <c:v>06/04/2023 09:39</c:v>
                </c:pt>
                <c:pt idx="3460">
                  <c:v>06/04/2023 09:39</c:v>
                </c:pt>
                <c:pt idx="3461">
                  <c:v>06/04/2023 09:39</c:v>
                </c:pt>
                <c:pt idx="3462">
                  <c:v>06/04/2023 09:39</c:v>
                </c:pt>
                <c:pt idx="3463">
                  <c:v>06/04/2023 09:39</c:v>
                </c:pt>
                <c:pt idx="3464">
                  <c:v>06/04/2023 09:39</c:v>
                </c:pt>
                <c:pt idx="3465">
                  <c:v>06/04/2023 09:39</c:v>
                </c:pt>
                <c:pt idx="3466">
                  <c:v>06/04/2023 09:39</c:v>
                </c:pt>
                <c:pt idx="3467">
                  <c:v>06/04/2023 09:39</c:v>
                </c:pt>
                <c:pt idx="3468">
                  <c:v>06/04/2023 09:39</c:v>
                </c:pt>
                <c:pt idx="3469">
                  <c:v>06/04/2023 09:39</c:v>
                </c:pt>
                <c:pt idx="3470">
                  <c:v>06/04/2023 09:39</c:v>
                </c:pt>
                <c:pt idx="3471">
                  <c:v>06/04/2023 09:39</c:v>
                </c:pt>
                <c:pt idx="3472">
                  <c:v>06/04/2023 09:39</c:v>
                </c:pt>
                <c:pt idx="3473">
                  <c:v>06/04/2023 09:39</c:v>
                </c:pt>
                <c:pt idx="3474">
                  <c:v>06/04/2023 09:40</c:v>
                </c:pt>
                <c:pt idx="3475">
                  <c:v>06/04/2023 09:40</c:v>
                </c:pt>
                <c:pt idx="3476">
                  <c:v>06/04/2023 09:40</c:v>
                </c:pt>
                <c:pt idx="3477">
                  <c:v>06/04/2023 09:40</c:v>
                </c:pt>
                <c:pt idx="3478">
                  <c:v>06/04/2023 09:40</c:v>
                </c:pt>
                <c:pt idx="3479">
                  <c:v>06/04/2023 09:40</c:v>
                </c:pt>
                <c:pt idx="3480">
                  <c:v>06/04/2023 09:40</c:v>
                </c:pt>
                <c:pt idx="3481">
                  <c:v>06/04/2023 09:40</c:v>
                </c:pt>
                <c:pt idx="3482">
                  <c:v>06/04/2023 09:40</c:v>
                </c:pt>
                <c:pt idx="3483">
                  <c:v>06/04/2023 09:40</c:v>
                </c:pt>
                <c:pt idx="3484">
                  <c:v>06/04/2023 09:40</c:v>
                </c:pt>
                <c:pt idx="3485">
                  <c:v>06/04/2023 09:40</c:v>
                </c:pt>
                <c:pt idx="3486">
                  <c:v>06/04/2023 09:40</c:v>
                </c:pt>
                <c:pt idx="3487">
                  <c:v>06/04/2023 09:40</c:v>
                </c:pt>
                <c:pt idx="3488">
                  <c:v>06/04/2023 09:40</c:v>
                </c:pt>
                <c:pt idx="3489">
                  <c:v>06/04/2023 09:40</c:v>
                </c:pt>
                <c:pt idx="3490">
                  <c:v>06/04/2023 09:40</c:v>
                </c:pt>
                <c:pt idx="3491">
                  <c:v>06/04/2023 09:40</c:v>
                </c:pt>
                <c:pt idx="3492">
                  <c:v>06/04/2023 09:40</c:v>
                </c:pt>
                <c:pt idx="3493">
                  <c:v>06/04/2023 09:40</c:v>
                </c:pt>
                <c:pt idx="3494">
                  <c:v>06/04/2023 09:40</c:v>
                </c:pt>
                <c:pt idx="3495">
                  <c:v>06/04/2023 09:40</c:v>
                </c:pt>
                <c:pt idx="3496">
                  <c:v>06/04/2023 09:40</c:v>
                </c:pt>
                <c:pt idx="3497">
                  <c:v>06/04/2023 09:40</c:v>
                </c:pt>
                <c:pt idx="3498">
                  <c:v>06/04/2023 09:40</c:v>
                </c:pt>
                <c:pt idx="3499">
                  <c:v>06/04/2023 09:40</c:v>
                </c:pt>
                <c:pt idx="3500">
                  <c:v>06/04/2023 09:40</c:v>
                </c:pt>
                <c:pt idx="3501">
                  <c:v>06/04/2023 09:40</c:v>
                </c:pt>
                <c:pt idx="3502">
                  <c:v>06/04/2023 09:40</c:v>
                </c:pt>
                <c:pt idx="3503">
                  <c:v>06/04/2023 09:40</c:v>
                </c:pt>
                <c:pt idx="3504">
                  <c:v>06/04/2023 09:40</c:v>
                </c:pt>
                <c:pt idx="3505">
                  <c:v>06/04/2023 09:40</c:v>
                </c:pt>
                <c:pt idx="3506">
                  <c:v>06/04/2023 09:40</c:v>
                </c:pt>
                <c:pt idx="3507">
                  <c:v>06/04/2023 09:40</c:v>
                </c:pt>
                <c:pt idx="3508">
                  <c:v>06/04/2023 09:40</c:v>
                </c:pt>
                <c:pt idx="3509">
                  <c:v>06/04/2023 09:40</c:v>
                </c:pt>
                <c:pt idx="3510">
                  <c:v>06/04/2023 09:40</c:v>
                </c:pt>
                <c:pt idx="3511">
                  <c:v>06/04/2023 09:40</c:v>
                </c:pt>
                <c:pt idx="3512">
                  <c:v>06/04/2023 09:40</c:v>
                </c:pt>
                <c:pt idx="3513">
                  <c:v>06/04/2023 09:40</c:v>
                </c:pt>
                <c:pt idx="3514">
                  <c:v>06/04/2023 09:40</c:v>
                </c:pt>
                <c:pt idx="3515">
                  <c:v>06/04/2023 09:40</c:v>
                </c:pt>
                <c:pt idx="3516">
                  <c:v>06/04/2023 09:40</c:v>
                </c:pt>
                <c:pt idx="3517">
                  <c:v>06/04/2023 09:40</c:v>
                </c:pt>
                <c:pt idx="3518">
                  <c:v>06/04/2023 09:40</c:v>
                </c:pt>
                <c:pt idx="3519">
                  <c:v>06/04/2023 09:40</c:v>
                </c:pt>
                <c:pt idx="3520">
                  <c:v>06/04/2023 09:40</c:v>
                </c:pt>
                <c:pt idx="3521">
                  <c:v>06/04/2023 09:40</c:v>
                </c:pt>
                <c:pt idx="3522">
                  <c:v>06/04/2023 09:40</c:v>
                </c:pt>
                <c:pt idx="3523">
                  <c:v>06/04/2023 09:40</c:v>
                </c:pt>
                <c:pt idx="3524">
                  <c:v>06/04/2023 09:40</c:v>
                </c:pt>
                <c:pt idx="3525">
                  <c:v>06/04/2023 09:40</c:v>
                </c:pt>
                <c:pt idx="3526">
                  <c:v>06/04/2023 09:40</c:v>
                </c:pt>
                <c:pt idx="3527">
                  <c:v>06/04/2023 09:40</c:v>
                </c:pt>
                <c:pt idx="3528">
                  <c:v>06/04/2023 09:40</c:v>
                </c:pt>
                <c:pt idx="3529">
                  <c:v>06/04/2023 09:40</c:v>
                </c:pt>
                <c:pt idx="3530">
                  <c:v>06/04/2023 09:40</c:v>
                </c:pt>
                <c:pt idx="3531">
                  <c:v>06/04/2023 09:40</c:v>
                </c:pt>
                <c:pt idx="3532">
                  <c:v>06/04/2023 09:40</c:v>
                </c:pt>
                <c:pt idx="3533">
                  <c:v>06/04/2023 09:41</c:v>
                </c:pt>
                <c:pt idx="3534">
                  <c:v>06/04/2023 09:41</c:v>
                </c:pt>
                <c:pt idx="3535">
                  <c:v>06/04/2023 09:41</c:v>
                </c:pt>
                <c:pt idx="3536">
                  <c:v>06/04/2023 09:41</c:v>
                </c:pt>
                <c:pt idx="3537">
                  <c:v>06/04/2023 09:41</c:v>
                </c:pt>
                <c:pt idx="3538">
                  <c:v>06/04/2023 09:41</c:v>
                </c:pt>
                <c:pt idx="3539">
                  <c:v>06/04/2023 09:41</c:v>
                </c:pt>
                <c:pt idx="3540">
                  <c:v>06/04/2023 09:41</c:v>
                </c:pt>
                <c:pt idx="3541">
                  <c:v>06/04/2023 09:41</c:v>
                </c:pt>
                <c:pt idx="3542">
                  <c:v>06/04/2023 09:41</c:v>
                </c:pt>
                <c:pt idx="3543">
                  <c:v>06/04/2023 09:41</c:v>
                </c:pt>
                <c:pt idx="3544">
                  <c:v>06/04/2023 09:41</c:v>
                </c:pt>
                <c:pt idx="3545">
                  <c:v>06/04/2023 09:41</c:v>
                </c:pt>
                <c:pt idx="3546">
                  <c:v>06/04/2023 09:41</c:v>
                </c:pt>
                <c:pt idx="3547">
                  <c:v>06/04/2023 09:41</c:v>
                </c:pt>
                <c:pt idx="3548">
                  <c:v>06/04/2023 09:41</c:v>
                </c:pt>
                <c:pt idx="3549">
                  <c:v>06/04/2023 09:41</c:v>
                </c:pt>
                <c:pt idx="3550">
                  <c:v>06/04/2023 09:41</c:v>
                </c:pt>
                <c:pt idx="3551">
                  <c:v>06/04/2023 09:41</c:v>
                </c:pt>
                <c:pt idx="3552">
                  <c:v>06/04/2023 09:41</c:v>
                </c:pt>
                <c:pt idx="3553">
                  <c:v>06/04/2023 09:41</c:v>
                </c:pt>
                <c:pt idx="3554">
                  <c:v>06/04/2023 09:41</c:v>
                </c:pt>
                <c:pt idx="3555">
                  <c:v>06/04/2023 09:41</c:v>
                </c:pt>
                <c:pt idx="3556">
                  <c:v>06/04/2023 09:41</c:v>
                </c:pt>
                <c:pt idx="3557">
                  <c:v>06/04/2023 09:41</c:v>
                </c:pt>
                <c:pt idx="3558">
                  <c:v>06/04/2023 09:41</c:v>
                </c:pt>
                <c:pt idx="3559">
                  <c:v>06/04/2023 09:41</c:v>
                </c:pt>
                <c:pt idx="3560">
                  <c:v>06/04/2023 09:41</c:v>
                </c:pt>
                <c:pt idx="3561">
                  <c:v>06/04/2023 09:41</c:v>
                </c:pt>
                <c:pt idx="3562">
                  <c:v>06/04/2023 09:41</c:v>
                </c:pt>
                <c:pt idx="3563">
                  <c:v>06/04/2023 09:41</c:v>
                </c:pt>
                <c:pt idx="3564">
                  <c:v>06/04/2023 09:41</c:v>
                </c:pt>
                <c:pt idx="3565">
                  <c:v>06/04/2023 09:41</c:v>
                </c:pt>
                <c:pt idx="3566">
                  <c:v>06/04/2023 09:41</c:v>
                </c:pt>
                <c:pt idx="3567">
                  <c:v>06/04/2023 09:41</c:v>
                </c:pt>
                <c:pt idx="3568">
                  <c:v>06/04/2023 09:41</c:v>
                </c:pt>
                <c:pt idx="3569">
                  <c:v>06/04/2023 09:41</c:v>
                </c:pt>
                <c:pt idx="3570">
                  <c:v>06/04/2023 09:41</c:v>
                </c:pt>
                <c:pt idx="3571">
                  <c:v>06/04/2023 09:41</c:v>
                </c:pt>
                <c:pt idx="3572">
                  <c:v>06/04/2023 09:41</c:v>
                </c:pt>
                <c:pt idx="3573">
                  <c:v>06/04/2023 09:41</c:v>
                </c:pt>
                <c:pt idx="3574">
                  <c:v>06/04/2023 09:41</c:v>
                </c:pt>
                <c:pt idx="3575">
                  <c:v>06/04/2023 09:41</c:v>
                </c:pt>
                <c:pt idx="3576">
                  <c:v>06/04/2023 09:41</c:v>
                </c:pt>
                <c:pt idx="3577">
                  <c:v>06/04/2023 09:41</c:v>
                </c:pt>
                <c:pt idx="3578">
                  <c:v>06/04/2023 09:41</c:v>
                </c:pt>
                <c:pt idx="3579">
                  <c:v>06/04/2023 09:41</c:v>
                </c:pt>
                <c:pt idx="3580">
                  <c:v>06/04/2023 09:41</c:v>
                </c:pt>
                <c:pt idx="3581">
                  <c:v>06/04/2023 09:41</c:v>
                </c:pt>
                <c:pt idx="3582">
                  <c:v>06/04/2023 09:41</c:v>
                </c:pt>
                <c:pt idx="3583">
                  <c:v>06/04/2023 09:41</c:v>
                </c:pt>
                <c:pt idx="3584">
                  <c:v>06/04/2023 09:41</c:v>
                </c:pt>
                <c:pt idx="3585">
                  <c:v>06/04/2023 09:41</c:v>
                </c:pt>
                <c:pt idx="3586">
                  <c:v>06/04/2023 09:41</c:v>
                </c:pt>
                <c:pt idx="3587">
                  <c:v>06/04/2023 09:41</c:v>
                </c:pt>
                <c:pt idx="3588">
                  <c:v>06/04/2023 09:41</c:v>
                </c:pt>
                <c:pt idx="3589">
                  <c:v>06/04/2023 09:41</c:v>
                </c:pt>
                <c:pt idx="3590">
                  <c:v>06/04/2023 09:41</c:v>
                </c:pt>
                <c:pt idx="3591">
                  <c:v>06/04/2023 09:41</c:v>
                </c:pt>
                <c:pt idx="3592">
                  <c:v>06/04/2023 09:41</c:v>
                </c:pt>
                <c:pt idx="3593">
                  <c:v>06/04/2023 09:42</c:v>
                </c:pt>
                <c:pt idx="3594">
                  <c:v>06/04/2023 09:42</c:v>
                </c:pt>
                <c:pt idx="3595">
                  <c:v>06/04/2023 09:42</c:v>
                </c:pt>
                <c:pt idx="3596">
                  <c:v>06/04/2023 09:42</c:v>
                </c:pt>
                <c:pt idx="3597">
                  <c:v>06/04/2023 09:42</c:v>
                </c:pt>
                <c:pt idx="3598">
                  <c:v>06/04/2023 09:42</c:v>
                </c:pt>
                <c:pt idx="3599">
                  <c:v>06/04/2023 09:42</c:v>
                </c:pt>
                <c:pt idx="3600">
                  <c:v>06/04/2023 09:42</c:v>
                </c:pt>
                <c:pt idx="3601">
                  <c:v>06/04/2023 09:42</c:v>
                </c:pt>
                <c:pt idx="3602">
                  <c:v>06/04/2023 09:42</c:v>
                </c:pt>
                <c:pt idx="3603">
                  <c:v>06/04/2023 09:42</c:v>
                </c:pt>
                <c:pt idx="3604">
                  <c:v>06/04/2023 09:42</c:v>
                </c:pt>
                <c:pt idx="3605">
                  <c:v>06/04/2023 09:42</c:v>
                </c:pt>
                <c:pt idx="3606">
                  <c:v>06/04/2023 09:42</c:v>
                </c:pt>
                <c:pt idx="3607">
                  <c:v>06/04/2023 09:42</c:v>
                </c:pt>
                <c:pt idx="3608">
                  <c:v>06/04/2023 09:42</c:v>
                </c:pt>
                <c:pt idx="3609">
                  <c:v>06/04/2023 09:42</c:v>
                </c:pt>
                <c:pt idx="3610">
                  <c:v>06/04/2023 09:42</c:v>
                </c:pt>
                <c:pt idx="3611">
                  <c:v>06/04/2023 09:42</c:v>
                </c:pt>
                <c:pt idx="3612">
                  <c:v>06/04/2023 09:42</c:v>
                </c:pt>
                <c:pt idx="3613">
                  <c:v>06/04/2023 09:42</c:v>
                </c:pt>
                <c:pt idx="3614">
                  <c:v>06/04/2023 09:42</c:v>
                </c:pt>
                <c:pt idx="3615">
                  <c:v>06/04/2023 09:42</c:v>
                </c:pt>
                <c:pt idx="3616">
                  <c:v>06/04/2023 09:42</c:v>
                </c:pt>
                <c:pt idx="3617">
                  <c:v>06/04/2023 09:42</c:v>
                </c:pt>
                <c:pt idx="3618">
                  <c:v>06/04/2023 09:42</c:v>
                </c:pt>
                <c:pt idx="3619">
                  <c:v>06/04/2023 09:42</c:v>
                </c:pt>
                <c:pt idx="3620">
                  <c:v>06/04/2023 09:42</c:v>
                </c:pt>
                <c:pt idx="3621">
                  <c:v>06/04/2023 09:42</c:v>
                </c:pt>
                <c:pt idx="3622">
                  <c:v>06/04/2023 09:42</c:v>
                </c:pt>
                <c:pt idx="3623">
                  <c:v>06/04/2023 09:42</c:v>
                </c:pt>
                <c:pt idx="3624">
                  <c:v>06/04/2023 09:42</c:v>
                </c:pt>
                <c:pt idx="3625">
                  <c:v>06/04/2023 09:42</c:v>
                </c:pt>
                <c:pt idx="3626">
                  <c:v>06/04/2023 09:42</c:v>
                </c:pt>
                <c:pt idx="3627">
                  <c:v>06/04/2023 09:42</c:v>
                </c:pt>
                <c:pt idx="3628">
                  <c:v>06/04/2023 09:42</c:v>
                </c:pt>
                <c:pt idx="3629">
                  <c:v>06/04/2023 09:42</c:v>
                </c:pt>
                <c:pt idx="3630">
                  <c:v>06/04/2023 09:42</c:v>
                </c:pt>
                <c:pt idx="3631">
                  <c:v>06/04/2023 09:42</c:v>
                </c:pt>
                <c:pt idx="3632">
                  <c:v>06/04/2023 09:42</c:v>
                </c:pt>
                <c:pt idx="3633">
                  <c:v>06/04/2023 09:42</c:v>
                </c:pt>
                <c:pt idx="3634">
                  <c:v>06/04/2023 09:42</c:v>
                </c:pt>
                <c:pt idx="3635">
                  <c:v>06/04/2023 09:42</c:v>
                </c:pt>
                <c:pt idx="3636">
                  <c:v>06/04/2023 09:42</c:v>
                </c:pt>
                <c:pt idx="3637">
                  <c:v>06/04/2023 09:42</c:v>
                </c:pt>
                <c:pt idx="3638">
                  <c:v>06/04/2023 09:42</c:v>
                </c:pt>
                <c:pt idx="3639">
                  <c:v>06/04/2023 09:42</c:v>
                </c:pt>
                <c:pt idx="3640">
                  <c:v>06/04/2023 09:42</c:v>
                </c:pt>
                <c:pt idx="3641">
                  <c:v>06/04/2023 09:42</c:v>
                </c:pt>
                <c:pt idx="3642">
                  <c:v>06/04/2023 09:42</c:v>
                </c:pt>
                <c:pt idx="3643">
                  <c:v>06/04/2023 09:42</c:v>
                </c:pt>
                <c:pt idx="3644">
                  <c:v>06/04/2023 09:42</c:v>
                </c:pt>
                <c:pt idx="3645">
                  <c:v>06/04/2023 09:42</c:v>
                </c:pt>
                <c:pt idx="3646">
                  <c:v>06/04/2023 09:42</c:v>
                </c:pt>
                <c:pt idx="3647">
                  <c:v>06/04/2023 09:42</c:v>
                </c:pt>
                <c:pt idx="3648">
                  <c:v>06/04/2023 09:42</c:v>
                </c:pt>
                <c:pt idx="3649">
                  <c:v>06/04/2023 09:42</c:v>
                </c:pt>
                <c:pt idx="3650">
                  <c:v>06/04/2023 09:42</c:v>
                </c:pt>
                <c:pt idx="3651">
                  <c:v>06/04/2023 09:42</c:v>
                </c:pt>
                <c:pt idx="3652">
                  <c:v>06/04/2023 09:43</c:v>
                </c:pt>
                <c:pt idx="3653">
                  <c:v>06/04/2023 09:43</c:v>
                </c:pt>
                <c:pt idx="3654">
                  <c:v>06/04/2023 09:43</c:v>
                </c:pt>
                <c:pt idx="3655">
                  <c:v>06/04/2023 09:43</c:v>
                </c:pt>
                <c:pt idx="3656">
                  <c:v>06/04/2023 09:43</c:v>
                </c:pt>
                <c:pt idx="3657">
                  <c:v>06/04/2023 09:43</c:v>
                </c:pt>
                <c:pt idx="3658">
                  <c:v>06/04/2023 09:43</c:v>
                </c:pt>
                <c:pt idx="3659">
                  <c:v>06/04/2023 09:43</c:v>
                </c:pt>
                <c:pt idx="3660">
                  <c:v>06/04/2023 09:43</c:v>
                </c:pt>
                <c:pt idx="3661">
                  <c:v>06/04/2023 09:43</c:v>
                </c:pt>
                <c:pt idx="3662">
                  <c:v>06/04/2023 09:43</c:v>
                </c:pt>
                <c:pt idx="3663">
                  <c:v>06/04/2023 09:43</c:v>
                </c:pt>
                <c:pt idx="3664">
                  <c:v>06/04/2023 09:43</c:v>
                </c:pt>
                <c:pt idx="3665">
                  <c:v>06/04/2023 09:43</c:v>
                </c:pt>
                <c:pt idx="3666">
                  <c:v>06/04/2023 09:43</c:v>
                </c:pt>
                <c:pt idx="3667">
                  <c:v>06/04/2023 09:43</c:v>
                </c:pt>
                <c:pt idx="3668">
                  <c:v>06/04/2023 09:43</c:v>
                </c:pt>
                <c:pt idx="3669">
                  <c:v>06/04/2023 09:43</c:v>
                </c:pt>
                <c:pt idx="3670">
                  <c:v>06/04/2023 09:43</c:v>
                </c:pt>
                <c:pt idx="3671">
                  <c:v>06/04/2023 09:43</c:v>
                </c:pt>
                <c:pt idx="3672">
                  <c:v>06/04/2023 09:43</c:v>
                </c:pt>
                <c:pt idx="3673">
                  <c:v>06/04/2023 09:43</c:v>
                </c:pt>
                <c:pt idx="3674">
                  <c:v>06/04/2023 09:43</c:v>
                </c:pt>
                <c:pt idx="3675">
                  <c:v>06/04/2023 09:43</c:v>
                </c:pt>
                <c:pt idx="3676">
                  <c:v>06/04/2023 09:43</c:v>
                </c:pt>
                <c:pt idx="3677">
                  <c:v>06/04/2023 09:43</c:v>
                </c:pt>
                <c:pt idx="3678">
                  <c:v>06/04/2023 09:43</c:v>
                </c:pt>
                <c:pt idx="3679">
                  <c:v>06/04/2023 09:43</c:v>
                </c:pt>
                <c:pt idx="3680">
                  <c:v>06/04/2023 09:43</c:v>
                </c:pt>
                <c:pt idx="3681">
                  <c:v>06/04/2023 09:43</c:v>
                </c:pt>
                <c:pt idx="3682">
                  <c:v>06/04/2023 09:43</c:v>
                </c:pt>
                <c:pt idx="3683">
                  <c:v>06/04/2023 09:43</c:v>
                </c:pt>
                <c:pt idx="3684">
                  <c:v>06/04/2023 09:43</c:v>
                </c:pt>
                <c:pt idx="3685">
                  <c:v>06/04/2023 09:43</c:v>
                </c:pt>
                <c:pt idx="3686">
                  <c:v>06/04/2023 09:43</c:v>
                </c:pt>
                <c:pt idx="3687">
                  <c:v>06/04/2023 09:43</c:v>
                </c:pt>
                <c:pt idx="3688">
                  <c:v>06/04/2023 09:43</c:v>
                </c:pt>
                <c:pt idx="3689">
                  <c:v>06/04/2023 09:43</c:v>
                </c:pt>
                <c:pt idx="3690">
                  <c:v>06/04/2023 09:43</c:v>
                </c:pt>
                <c:pt idx="3691">
                  <c:v>06/04/2023 09:43</c:v>
                </c:pt>
                <c:pt idx="3692">
                  <c:v>06/04/2023 09:43</c:v>
                </c:pt>
                <c:pt idx="3693">
                  <c:v>06/04/2023 09:43</c:v>
                </c:pt>
                <c:pt idx="3694">
                  <c:v>06/04/2023 09:43</c:v>
                </c:pt>
                <c:pt idx="3695">
                  <c:v>06/04/2023 09:43</c:v>
                </c:pt>
                <c:pt idx="3696">
                  <c:v>06/04/2023 09:43</c:v>
                </c:pt>
                <c:pt idx="3697">
                  <c:v>06/04/2023 09:43</c:v>
                </c:pt>
                <c:pt idx="3698">
                  <c:v>06/04/2023 09:43</c:v>
                </c:pt>
                <c:pt idx="3699">
                  <c:v>06/04/2023 09:43</c:v>
                </c:pt>
                <c:pt idx="3700">
                  <c:v>06/04/2023 09:43</c:v>
                </c:pt>
                <c:pt idx="3701">
                  <c:v>06/04/2023 09:43</c:v>
                </c:pt>
                <c:pt idx="3702">
                  <c:v>06/04/2023 09:43</c:v>
                </c:pt>
                <c:pt idx="3703">
                  <c:v>06/04/2023 09:43</c:v>
                </c:pt>
                <c:pt idx="3704">
                  <c:v>06/04/2023 09:43</c:v>
                </c:pt>
                <c:pt idx="3705">
                  <c:v>06/04/2023 09:43</c:v>
                </c:pt>
                <c:pt idx="3706">
                  <c:v>06/04/2023 09:43</c:v>
                </c:pt>
                <c:pt idx="3707">
                  <c:v>06/04/2023 09:43</c:v>
                </c:pt>
                <c:pt idx="3708">
                  <c:v>06/04/2023 09:43</c:v>
                </c:pt>
                <c:pt idx="3709">
                  <c:v>06/04/2023 09:43</c:v>
                </c:pt>
                <c:pt idx="3710">
                  <c:v>06/04/2023 09:43</c:v>
                </c:pt>
                <c:pt idx="3711">
                  <c:v>06/04/2023 09:43</c:v>
                </c:pt>
                <c:pt idx="3712">
                  <c:v>06/04/2023 09:44</c:v>
                </c:pt>
                <c:pt idx="3713">
                  <c:v>06/04/2023 09:44</c:v>
                </c:pt>
                <c:pt idx="3714">
                  <c:v>06/04/2023 09:44</c:v>
                </c:pt>
                <c:pt idx="3715">
                  <c:v>06/04/2023 09:44</c:v>
                </c:pt>
                <c:pt idx="3716">
                  <c:v>06/04/2023 09:44</c:v>
                </c:pt>
                <c:pt idx="3717">
                  <c:v>06/04/2023 09:44</c:v>
                </c:pt>
                <c:pt idx="3718">
                  <c:v>06/04/2023 09:44</c:v>
                </c:pt>
                <c:pt idx="3719">
                  <c:v>06/04/2023 09:44</c:v>
                </c:pt>
                <c:pt idx="3720">
                  <c:v>06/04/2023 09:44</c:v>
                </c:pt>
                <c:pt idx="3721">
                  <c:v>06/04/2023 09:44</c:v>
                </c:pt>
                <c:pt idx="3722">
                  <c:v>06/04/2023 09:44</c:v>
                </c:pt>
                <c:pt idx="3723">
                  <c:v>06/04/2023 09:44</c:v>
                </c:pt>
                <c:pt idx="3724">
                  <c:v>06/04/2023 09:44</c:v>
                </c:pt>
                <c:pt idx="3725">
                  <c:v>06/04/2023 09:44</c:v>
                </c:pt>
                <c:pt idx="3726">
                  <c:v>06/04/2023 09:44</c:v>
                </c:pt>
                <c:pt idx="3727">
                  <c:v>06/04/2023 09:44</c:v>
                </c:pt>
                <c:pt idx="3728">
                  <c:v>06/04/2023 09:44</c:v>
                </c:pt>
                <c:pt idx="3729">
                  <c:v>06/04/2023 09:44</c:v>
                </c:pt>
                <c:pt idx="3730">
                  <c:v>06/04/2023 09:44</c:v>
                </c:pt>
                <c:pt idx="3731">
                  <c:v>06/04/2023 09:44</c:v>
                </c:pt>
                <c:pt idx="3732">
                  <c:v>06/04/2023 09:44</c:v>
                </c:pt>
                <c:pt idx="3733">
                  <c:v>06/04/2023 09:44</c:v>
                </c:pt>
                <c:pt idx="3734">
                  <c:v>06/04/2023 09:44</c:v>
                </c:pt>
                <c:pt idx="3735">
                  <c:v>06/04/2023 09:44</c:v>
                </c:pt>
                <c:pt idx="3736">
                  <c:v>06/04/2023 09:44</c:v>
                </c:pt>
                <c:pt idx="3737">
                  <c:v>06/04/2023 09:44</c:v>
                </c:pt>
                <c:pt idx="3738">
                  <c:v>06/04/2023 09:44</c:v>
                </c:pt>
                <c:pt idx="3739">
                  <c:v>06/04/2023 09:44</c:v>
                </c:pt>
                <c:pt idx="3740">
                  <c:v>06/04/2023 09:44</c:v>
                </c:pt>
                <c:pt idx="3741">
                  <c:v>06/04/2023 09:44</c:v>
                </c:pt>
                <c:pt idx="3742">
                  <c:v>06/04/2023 09:44</c:v>
                </c:pt>
                <c:pt idx="3743">
                  <c:v>06/04/2023 09:44</c:v>
                </c:pt>
                <c:pt idx="3744">
                  <c:v>06/04/2023 09:44</c:v>
                </c:pt>
                <c:pt idx="3745">
                  <c:v>06/04/2023 09:44</c:v>
                </c:pt>
                <c:pt idx="3746">
                  <c:v>06/04/2023 09:44</c:v>
                </c:pt>
                <c:pt idx="3747">
                  <c:v>06/04/2023 09:44</c:v>
                </c:pt>
                <c:pt idx="3748">
                  <c:v>06/04/2023 09:44</c:v>
                </c:pt>
                <c:pt idx="3749">
                  <c:v>06/04/2023 09:44</c:v>
                </c:pt>
                <c:pt idx="3750">
                  <c:v>06/04/2023 09:44</c:v>
                </c:pt>
                <c:pt idx="3751">
                  <c:v>06/04/2023 09:44</c:v>
                </c:pt>
                <c:pt idx="3752">
                  <c:v>06/04/2023 09:44</c:v>
                </c:pt>
                <c:pt idx="3753">
                  <c:v>06/04/2023 09:44</c:v>
                </c:pt>
                <c:pt idx="3754">
                  <c:v>06/04/2023 09:44</c:v>
                </c:pt>
                <c:pt idx="3755">
                  <c:v>06/04/2023 09:44</c:v>
                </c:pt>
                <c:pt idx="3756">
                  <c:v>06/04/2023 09:44</c:v>
                </c:pt>
                <c:pt idx="3757">
                  <c:v>06/04/2023 09:44</c:v>
                </c:pt>
                <c:pt idx="3758">
                  <c:v>06/04/2023 09:44</c:v>
                </c:pt>
                <c:pt idx="3759">
                  <c:v>06/04/2023 09:44</c:v>
                </c:pt>
                <c:pt idx="3760">
                  <c:v>06/04/2023 09:44</c:v>
                </c:pt>
                <c:pt idx="3761">
                  <c:v>06/04/2023 09:44</c:v>
                </c:pt>
                <c:pt idx="3762">
                  <c:v>06/04/2023 09:44</c:v>
                </c:pt>
                <c:pt idx="3763">
                  <c:v>06/04/2023 09:44</c:v>
                </c:pt>
                <c:pt idx="3764">
                  <c:v>06/04/2023 09:44</c:v>
                </c:pt>
                <c:pt idx="3765">
                  <c:v>06/04/2023 09:44</c:v>
                </c:pt>
                <c:pt idx="3766">
                  <c:v>06/04/2023 09:44</c:v>
                </c:pt>
                <c:pt idx="3767">
                  <c:v>06/04/2023 09:44</c:v>
                </c:pt>
                <c:pt idx="3768">
                  <c:v>06/04/2023 09:44</c:v>
                </c:pt>
                <c:pt idx="3769">
                  <c:v>06/04/2023 09:44</c:v>
                </c:pt>
                <c:pt idx="3770">
                  <c:v>06/04/2023 09:44</c:v>
                </c:pt>
                <c:pt idx="3771">
                  <c:v>06/04/2023 09:45</c:v>
                </c:pt>
                <c:pt idx="3772">
                  <c:v>06/04/2023 09:45</c:v>
                </c:pt>
                <c:pt idx="3773">
                  <c:v>06/04/2023 09:45</c:v>
                </c:pt>
                <c:pt idx="3774">
                  <c:v>06/04/2023 09:45</c:v>
                </c:pt>
                <c:pt idx="3775">
                  <c:v>06/04/2023 09:45</c:v>
                </c:pt>
                <c:pt idx="3776">
                  <c:v>06/04/2023 09:45</c:v>
                </c:pt>
                <c:pt idx="3777">
                  <c:v>06/04/2023 09:45</c:v>
                </c:pt>
                <c:pt idx="3778">
                  <c:v>06/04/2023 09:45</c:v>
                </c:pt>
                <c:pt idx="3779">
                  <c:v>06/04/2023 09:45</c:v>
                </c:pt>
                <c:pt idx="3780">
                  <c:v>06/04/2023 09:45</c:v>
                </c:pt>
                <c:pt idx="3781">
                  <c:v>06/04/2023 09:45</c:v>
                </c:pt>
                <c:pt idx="3782">
                  <c:v>06/04/2023 09:45</c:v>
                </c:pt>
                <c:pt idx="3783">
                  <c:v>06/04/2023 09:45</c:v>
                </c:pt>
                <c:pt idx="3784">
                  <c:v>06/04/2023 09:45</c:v>
                </c:pt>
                <c:pt idx="3785">
                  <c:v>06/04/2023 09:45</c:v>
                </c:pt>
                <c:pt idx="3786">
                  <c:v>06/04/2023 09:45</c:v>
                </c:pt>
                <c:pt idx="3787">
                  <c:v>06/04/2023 09:45</c:v>
                </c:pt>
                <c:pt idx="3788">
                  <c:v>06/04/2023 09:45</c:v>
                </c:pt>
                <c:pt idx="3789">
                  <c:v>06/04/2023 09:45</c:v>
                </c:pt>
                <c:pt idx="3790">
                  <c:v>06/04/2023 09:45</c:v>
                </c:pt>
                <c:pt idx="3791">
                  <c:v>06/04/2023 09:45</c:v>
                </c:pt>
                <c:pt idx="3792">
                  <c:v>06/04/2023 09:45</c:v>
                </c:pt>
                <c:pt idx="3793">
                  <c:v>06/04/2023 09:45</c:v>
                </c:pt>
                <c:pt idx="3794">
                  <c:v>06/04/2023 09:45</c:v>
                </c:pt>
                <c:pt idx="3795">
                  <c:v>06/04/2023 09:45</c:v>
                </c:pt>
                <c:pt idx="3796">
                  <c:v>06/04/2023 09:45</c:v>
                </c:pt>
                <c:pt idx="3797">
                  <c:v>06/04/2023 09:45</c:v>
                </c:pt>
                <c:pt idx="3798">
                  <c:v>06/04/2023 09:45</c:v>
                </c:pt>
                <c:pt idx="3799">
                  <c:v>06/04/2023 09:45</c:v>
                </c:pt>
                <c:pt idx="3800">
                  <c:v>06/04/2023 09:45</c:v>
                </c:pt>
                <c:pt idx="3801">
                  <c:v>06/04/2023 09:45</c:v>
                </c:pt>
                <c:pt idx="3802">
                  <c:v>06/04/2023 09:45</c:v>
                </c:pt>
                <c:pt idx="3803">
                  <c:v>06/04/2023 09:45</c:v>
                </c:pt>
                <c:pt idx="3804">
                  <c:v>06/04/2023 09:45</c:v>
                </c:pt>
                <c:pt idx="3805">
                  <c:v>06/04/2023 09:45</c:v>
                </c:pt>
                <c:pt idx="3806">
                  <c:v>06/04/2023 09:45</c:v>
                </c:pt>
                <c:pt idx="3807">
                  <c:v>06/04/2023 09:45</c:v>
                </c:pt>
                <c:pt idx="3808">
                  <c:v>06/04/2023 09:45</c:v>
                </c:pt>
                <c:pt idx="3809">
                  <c:v>06/04/2023 09:45</c:v>
                </c:pt>
                <c:pt idx="3810">
                  <c:v>06/04/2023 09:45</c:v>
                </c:pt>
                <c:pt idx="3811">
                  <c:v>06/04/2023 09:45</c:v>
                </c:pt>
                <c:pt idx="3812">
                  <c:v>06/04/2023 09:45</c:v>
                </c:pt>
                <c:pt idx="3813">
                  <c:v>06/04/2023 09:45</c:v>
                </c:pt>
                <c:pt idx="3814">
                  <c:v>06/04/2023 09:45</c:v>
                </c:pt>
                <c:pt idx="3815">
                  <c:v>06/04/2023 09:45</c:v>
                </c:pt>
                <c:pt idx="3816">
                  <c:v>06/04/2023 09:45</c:v>
                </c:pt>
                <c:pt idx="3817">
                  <c:v>06/04/2023 09:45</c:v>
                </c:pt>
                <c:pt idx="3818">
                  <c:v>06/04/2023 09:45</c:v>
                </c:pt>
                <c:pt idx="3819">
                  <c:v>06/04/2023 09:45</c:v>
                </c:pt>
                <c:pt idx="3820">
                  <c:v>06/04/2023 09:45</c:v>
                </c:pt>
                <c:pt idx="3821">
                  <c:v>06/04/2023 09:45</c:v>
                </c:pt>
                <c:pt idx="3822">
                  <c:v>06/04/2023 09:45</c:v>
                </c:pt>
                <c:pt idx="3823">
                  <c:v>06/04/2023 09:45</c:v>
                </c:pt>
                <c:pt idx="3824">
                  <c:v>06/04/2023 09:45</c:v>
                </c:pt>
                <c:pt idx="3825">
                  <c:v>06/04/2023 09:45</c:v>
                </c:pt>
                <c:pt idx="3826">
                  <c:v>06/04/2023 09:45</c:v>
                </c:pt>
                <c:pt idx="3827">
                  <c:v>06/04/2023 09:45</c:v>
                </c:pt>
                <c:pt idx="3828">
                  <c:v>06/04/2023 09:45</c:v>
                </c:pt>
                <c:pt idx="3829">
                  <c:v>06/04/2023 09:45</c:v>
                </c:pt>
                <c:pt idx="3830">
                  <c:v>06/04/2023 09:45</c:v>
                </c:pt>
                <c:pt idx="3831">
                  <c:v>06/04/2023 09:46</c:v>
                </c:pt>
                <c:pt idx="3832">
                  <c:v>06/04/2023 09:46</c:v>
                </c:pt>
                <c:pt idx="3833">
                  <c:v>06/04/2023 09:46</c:v>
                </c:pt>
                <c:pt idx="3834">
                  <c:v>06/04/2023 09:46</c:v>
                </c:pt>
                <c:pt idx="3835">
                  <c:v>06/04/2023 09:46</c:v>
                </c:pt>
                <c:pt idx="3836">
                  <c:v>06/04/2023 09:46</c:v>
                </c:pt>
                <c:pt idx="3837">
                  <c:v>06/04/2023 09:46</c:v>
                </c:pt>
                <c:pt idx="3838">
                  <c:v>06/04/2023 09:46</c:v>
                </c:pt>
                <c:pt idx="3839">
                  <c:v>06/04/2023 09:46</c:v>
                </c:pt>
                <c:pt idx="3840">
                  <c:v>06/04/2023 09:46</c:v>
                </c:pt>
                <c:pt idx="3841">
                  <c:v>06/04/2023 09:46</c:v>
                </c:pt>
                <c:pt idx="3842">
                  <c:v>06/04/2023 09:46</c:v>
                </c:pt>
                <c:pt idx="3843">
                  <c:v>06/04/2023 09:46</c:v>
                </c:pt>
                <c:pt idx="3844">
                  <c:v>06/04/2023 09:46</c:v>
                </c:pt>
                <c:pt idx="3845">
                  <c:v>06/04/2023 09:46</c:v>
                </c:pt>
                <c:pt idx="3846">
                  <c:v>06/04/2023 09:46</c:v>
                </c:pt>
                <c:pt idx="3847">
                  <c:v>06/04/2023 09:46</c:v>
                </c:pt>
                <c:pt idx="3848">
                  <c:v>06/04/2023 09:46</c:v>
                </c:pt>
                <c:pt idx="3849">
                  <c:v>06/04/2023 09:46</c:v>
                </c:pt>
                <c:pt idx="3850">
                  <c:v>06/04/2023 09:46</c:v>
                </c:pt>
                <c:pt idx="3851">
                  <c:v>06/04/2023 09:46</c:v>
                </c:pt>
                <c:pt idx="3852">
                  <c:v>06/04/2023 09:46</c:v>
                </c:pt>
                <c:pt idx="3853">
                  <c:v>06/04/2023 09:46</c:v>
                </c:pt>
                <c:pt idx="3854">
                  <c:v>06/04/2023 09:46</c:v>
                </c:pt>
                <c:pt idx="3855">
                  <c:v>06/04/2023 09:46</c:v>
                </c:pt>
                <c:pt idx="3856">
                  <c:v>06/04/2023 09:46</c:v>
                </c:pt>
                <c:pt idx="3857">
                  <c:v>06/04/2023 09:46</c:v>
                </c:pt>
                <c:pt idx="3858">
                  <c:v>06/04/2023 09:46</c:v>
                </c:pt>
                <c:pt idx="3859">
                  <c:v>06/04/2023 09:46</c:v>
                </c:pt>
                <c:pt idx="3860">
                  <c:v>06/04/2023 09:46</c:v>
                </c:pt>
                <c:pt idx="3861">
                  <c:v>06/04/2023 09:46</c:v>
                </c:pt>
                <c:pt idx="3862">
                  <c:v>06/04/2023 09:46</c:v>
                </c:pt>
                <c:pt idx="3863">
                  <c:v>06/04/2023 09:46</c:v>
                </c:pt>
                <c:pt idx="3864">
                  <c:v>06/04/2023 09:46</c:v>
                </c:pt>
                <c:pt idx="3865">
                  <c:v>06/04/2023 09:46</c:v>
                </c:pt>
                <c:pt idx="3866">
                  <c:v>06/04/2023 09:46</c:v>
                </c:pt>
                <c:pt idx="3867">
                  <c:v>06/04/2023 09:46</c:v>
                </c:pt>
                <c:pt idx="3868">
                  <c:v>06/04/2023 09:46</c:v>
                </c:pt>
                <c:pt idx="3869">
                  <c:v>06/04/2023 09:46</c:v>
                </c:pt>
                <c:pt idx="3870">
                  <c:v>06/04/2023 09:46</c:v>
                </c:pt>
                <c:pt idx="3871">
                  <c:v>06/04/2023 09:46</c:v>
                </c:pt>
                <c:pt idx="3872">
                  <c:v>06/04/2023 09:46</c:v>
                </c:pt>
                <c:pt idx="3873">
                  <c:v>06/04/2023 09:46</c:v>
                </c:pt>
                <c:pt idx="3874">
                  <c:v>06/04/2023 09:46</c:v>
                </c:pt>
                <c:pt idx="3875">
                  <c:v>06/04/2023 09:46</c:v>
                </c:pt>
                <c:pt idx="3876">
                  <c:v>06/04/2023 09:46</c:v>
                </c:pt>
                <c:pt idx="3877">
                  <c:v>06/04/2023 09:46</c:v>
                </c:pt>
                <c:pt idx="3878">
                  <c:v>06/04/2023 09:46</c:v>
                </c:pt>
                <c:pt idx="3879">
                  <c:v>06/04/2023 09:46</c:v>
                </c:pt>
                <c:pt idx="3880">
                  <c:v>06/04/2023 09:46</c:v>
                </c:pt>
                <c:pt idx="3881">
                  <c:v>06/04/2023 09:46</c:v>
                </c:pt>
                <c:pt idx="3882">
                  <c:v>06/04/2023 09:46</c:v>
                </c:pt>
                <c:pt idx="3883">
                  <c:v>06/04/2023 09:46</c:v>
                </c:pt>
                <c:pt idx="3884">
                  <c:v>06/04/2023 09:46</c:v>
                </c:pt>
                <c:pt idx="3885">
                  <c:v>06/04/2023 09:46</c:v>
                </c:pt>
                <c:pt idx="3886">
                  <c:v>06/04/2023 09:46</c:v>
                </c:pt>
                <c:pt idx="3887">
                  <c:v>06/04/2023 09:46</c:v>
                </c:pt>
                <c:pt idx="3888">
                  <c:v>06/04/2023 09:46</c:v>
                </c:pt>
                <c:pt idx="3889">
                  <c:v>06/04/2023 09:46</c:v>
                </c:pt>
                <c:pt idx="3890">
                  <c:v>06/04/2023 09:46</c:v>
                </c:pt>
                <c:pt idx="3891">
                  <c:v>06/04/2023 09:47</c:v>
                </c:pt>
                <c:pt idx="3892">
                  <c:v>06/04/2023 09:47</c:v>
                </c:pt>
                <c:pt idx="3893">
                  <c:v>06/04/2023 09:47</c:v>
                </c:pt>
                <c:pt idx="3894">
                  <c:v>06/04/2023 09:47</c:v>
                </c:pt>
                <c:pt idx="3895">
                  <c:v>06/04/2023 09:47</c:v>
                </c:pt>
                <c:pt idx="3896">
                  <c:v>06/04/2023 09:47</c:v>
                </c:pt>
                <c:pt idx="3897">
                  <c:v>06/04/2023 09:47</c:v>
                </c:pt>
                <c:pt idx="3898">
                  <c:v>06/04/2023 09:47</c:v>
                </c:pt>
                <c:pt idx="3899">
                  <c:v>06/04/2023 09:47</c:v>
                </c:pt>
                <c:pt idx="3900">
                  <c:v>06/04/2023 09:47</c:v>
                </c:pt>
                <c:pt idx="3901">
                  <c:v>06/04/2023 09:47</c:v>
                </c:pt>
                <c:pt idx="3902">
                  <c:v>06/04/2023 09:47</c:v>
                </c:pt>
                <c:pt idx="3903">
                  <c:v>06/04/2023 09:47</c:v>
                </c:pt>
                <c:pt idx="3904">
                  <c:v>06/04/2023 09:47</c:v>
                </c:pt>
                <c:pt idx="3905">
                  <c:v>06/04/2023 09:47</c:v>
                </c:pt>
                <c:pt idx="3906">
                  <c:v>06/04/2023 09:47</c:v>
                </c:pt>
                <c:pt idx="3907">
                  <c:v>06/04/2023 09:47</c:v>
                </c:pt>
                <c:pt idx="3908">
                  <c:v>06/04/2023 09:47</c:v>
                </c:pt>
                <c:pt idx="3909">
                  <c:v>06/04/2023 09:47</c:v>
                </c:pt>
                <c:pt idx="3910">
                  <c:v>06/04/2023 09:47</c:v>
                </c:pt>
                <c:pt idx="3911">
                  <c:v>06/04/2023 09:47</c:v>
                </c:pt>
                <c:pt idx="3912">
                  <c:v>06/04/2023 09:47</c:v>
                </c:pt>
                <c:pt idx="3913">
                  <c:v>06/04/2023 09:47</c:v>
                </c:pt>
                <c:pt idx="3914">
                  <c:v>06/04/2023 09:47</c:v>
                </c:pt>
                <c:pt idx="3915">
                  <c:v>06/04/2023 09:47</c:v>
                </c:pt>
                <c:pt idx="3916">
                  <c:v>06/04/2023 09:47</c:v>
                </c:pt>
                <c:pt idx="3917">
                  <c:v>06/04/2023 09:47</c:v>
                </c:pt>
                <c:pt idx="3918">
                  <c:v>06/04/2023 09:47</c:v>
                </c:pt>
                <c:pt idx="3919">
                  <c:v>06/04/2023 09:47</c:v>
                </c:pt>
                <c:pt idx="3920">
                  <c:v>06/04/2023 09:47</c:v>
                </c:pt>
                <c:pt idx="3921">
                  <c:v>06/04/2023 09:47</c:v>
                </c:pt>
                <c:pt idx="3922">
                  <c:v>06/04/2023 09:47</c:v>
                </c:pt>
                <c:pt idx="3923">
                  <c:v>06/04/2023 09:47</c:v>
                </c:pt>
                <c:pt idx="3924">
                  <c:v>06/04/2023 09:47</c:v>
                </c:pt>
                <c:pt idx="3925">
                  <c:v>06/04/2023 09:47</c:v>
                </c:pt>
                <c:pt idx="3926">
                  <c:v>06/04/2023 09:47</c:v>
                </c:pt>
                <c:pt idx="3927">
                  <c:v>06/04/2023 09:47</c:v>
                </c:pt>
                <c:pt idx="3928">
                  <c:v>06/04/2023 09:47</c:v>
                </c:pt>
                <c:pt idx="3929">
                  <c:v>06/04/2023 09:47</c:v>
                </c:pt>
                <c:pt idx="3930">
                  <c:v>06/04/2023 09:47</c:v>
                </c:pt>
                <c:pt idx="3931">
                  <c:v>06/04/2023 09:47</c:v>
                </c:pt>
                <c:pt idx="3932">
                  <c:v>06/04/2023 09:47</c:v>
                </c:pt>
                <c:pt idx="3933">
                  <c:v>06/04/2023 09:47</c:v>
                </c:pt>
                <c:pt idx="3934">
                  <c:v>06/04/2023 09:47</c:v>
                </c:pt>
                <c:pt idx="3935">
                  <c:v>06/04/2023 09:47</c:v>
                </c:pt>
                <c:pt idx="3936">
                  <c:v>06/04/2023 09:47</c:v>
                </c:pt>
                <c:pt idx="3937">
                  <c:v>06/04/2023 09:47</c:v>
                </c:pt>
                <c:pt idx="3938">
                  <c:v>06/04/2023 09:47</c:v>
                </c:pt>
                <c:pt idx="3939">
                  <c:v>06/04/2023 09:47</c:v>
                </c:pt>
                <c:pt idx="3940">
                  <c:v>06/04/2023 09:47</c:v>
                </c:pt>
                <c:pt idx="3941">
                  <c:v>06/04/2023 09:47</c:v>
                </c:pt>
                <c:pt idx="3942">
                  <c:v>06/04/2023 09:47</c:v>
                </c:pt>
                <c:pt idx="3943">
                  <c:v>06/04/2023 09:47</c:v>
                </c:pt>
                <c:pt idx="3944">
                  <c:v>06/04/2023 09:47</c:v>
                </c:pt>
                <c:pt idx="3945">
                  <c:v>06/04/2023 09:47</c:v>
                </c:pt>
                <c:pt idx="3946">
                  <c:v>06/04/2023 09:47</c:v>
                </c:pt>
                <c:pt idx="3947">
                  <c:v>06/04/2023 09:47</c:v>
                </c:pt>
                <c:pt idx="3948">
                  <c:v>06/04/2023 09:47</c:v>
                </c:pt>
                <c:pt idx="3949">
                  <c:v>06/04/2023 09:47</c:v>
                </c:pt>
                <c:pt idx="3950">
                  <c:v>06/04/2023 09:48</c:v>
                </c:pt>
                <c:pt idx="3951">
                  <c:v>06/04/2023 09:48</c:v>
                </c:pt>
                <c:pt idx="3952">
                  <c:v>06/04/2023 09:48</c:v>
                </c:pt>
                <c:pt idx="3953">
                  <c:v>06/04/2023 09:48</c:v>
                </c:pt>
                <c:pt idx="3954">
                  <c:v>06/04/2023 09:48</c:v>
                </c:pt>
                <c:pt idx="3955">
                  <c:v>06/04/2023 09:48</c:v>
                </c:pt>
                <c:pt idx="3956">
                  <c:v>06/04/2023 09:48</c:v>
                </c:pt>
                <c:pt idx="3957">
                  <c:v>06/04/2023 09:48</c:v>
                </c:pt>
                <c:pt idx="3958">
                  <c:v>06/04/2023 09:48</c:v>
                </c:pt>
                <c:pt idx="3959">
                  <c:v>06/04/2023 09:48</c:v>
                </c:pt>
                <c:pt idx="3960">
                  <c:v>06/04/2023 09:48</c:v>
                </c:pt>
                <c:pt idx="3961">
                  <c:v>06/04/2023 09:48</c:v>
                </c:pt>
                <c:pt idx="3962">
                  <c:v>06/04/2023 09:48</c:v>
                </c:pt>
                <c:pt idx="3963">
                  <c:v>06/04/2023 09:48</c:v>
                </c:pt>
                <c:pt idx="3964">
                  <c:v>06/04/2023 09:48</c:v>
                </c:pt>
                <c:pt idx="3965">
                  <c:v>06/04/2023 09:48</c:v>
                </c:pt>
                <c:pt idx="3966">
                  <c:v>06/04/2023 09:48</c:v>
                </c:pt>
                <c:pt idx="3967">
                  <c:v>06/04/2023 09:48</c:v>
                </c:pt>
                <c:pt idx="3968">
                  <c:v>06/04/2023 09:48</c:v>
                </c:pt>
                <c:pt idx="3969">
                  <c:v>06/04/2023 09:48</c:v>
                </c:pt>
                <c:pt idx="3970">
                  <c:v>06/04/2023 09:48</c:v>
                </c:pt>
                <c:pt idx="3971">
                  <c:v>06/04/2023 09:48</c:v>
                </c:pt>
                <c:pt idx="3972">
                  <c:v>06/04/2023 09:48</c:v>
                </c:pt>
                <c:pt idx="3973">
                  <c:v>06/04/2023 09:48</c:v>
                </c:pt>
                <c:pt idx="3974">
                  <c:v>06/04/2023 09:48</c:v>
                </c:pt>
                <c:pt idx="3975">
                  <c:v>06/04/2023 09:48</c:v>
                </c:pt>
                <c:pt idx="3976">
                  <c:v>06/04/2023 09:48</c:v>
                </c:pt>
                <c:pt idx="3977">
                  <c:v>06/04/2023 09:48</c:v>
                </c:pt>
                <c:pt idx="3978">
                  <c:v>06/04/2023 09:48</c:v>
                </c:pt>
                <c:pt idx="3979">
                  <c:v>06/04/2023 09:48</c:v>
                </c:pt>
                <c:pt idx="3980">
                  <c:v>06/04/2023 09:48</c:v>
                </c:pt>
                <c:pt idx="3981">
                  <c:v>06/04/2023 09:48</c:v>
                </c:pt>
                <c:pt idx="3982">
                  <c:v>06/04/2023 09:48</c:v>
                </c:pt>
                <c:pt idx="3983">
                  <c:v>06/04/2023 09:48</c:v>
                </c:pt>
                <c:pt idx="3984">
                  <c:v>06/04/2023 09:48</c:v>
                </c:pt>
                <c:pt idx="3985">
                  <c:v>06/04/2023 09:48</c:v>
                </c:pt>
                <c:pt idx="3986">
                  <c:v>06/04/2023 09:48</c:v>
                </c:pt>
                <c:pt idx="3987">
                  <c:v>06/04/2023 09:48</c:v>
                </c:pt>
                <c:pt idx="3988">
                  <c:v>06/04/2023 09:48</c:v>
                </c:pt>
                <c:pt idx="3989">
                  <c:v>06/04/2023 09:48</c:v>
                </c:pt>
                <c:pt idx="3990">
                  <c:v>06/04/2023 09:48</c:v>
                </c:pt>
                <c:pt idx="3991">
                  <c:v>06/04/2023 09:48</c:v>
                </c:pt>
                <c:pt idx="3992">
                  <c:v>06/04/2023 09:48</c:v>
                </c:pt>
                <c:pt idx="3993">
                  <c:v>06/04/2023 09:48</c:v>
                </c:pt>
                <c:pt idx="3994">
                  <c:v>06/04/2023 09:48</c:v>
                </c:pt>
                <c:pt idx="3995">
                  <c:v>06/04/2023 09:48</c:v>
                </c:pt>
                <c:pt idx="3996">
                  <c:v>06/04/2023 09:48</c:v>
                </c:pt>
                <c:pt idx="3997">
                  <c:v>06/04/2023 09:48</c:v>
                </c:pt>
                <c:pt idx="3998">
                  <c:v>06/04/2023 09:48</c:v>
                </c:pt>
                <c:pt idx="3999">
                  <c:v>06/04/2023 09:48</c:v>
                </c:pt>
                <c:pt idx="4000">
                  <c:v>06/04/2023 09:48</c:v>
                </c:pt>
                <c:pt idx="4001">
                  <c:v>06/04/2023 09:48</c:v>
                </c:pt>
                <c:pt idx="4002">
                  <c:v>06/04/2023 09:48</c:v>
                </c:pt>
                <c:pt idx="4003">
                  <c:v>06/04/2023 09:48</c:v>
                </c:pt>
                <c:pt idx="4004">
                  <c:v>06/04/2023 09:48</c:v>
                </c:pt>
                <c:pt idx="4005">
                  <c:v>06/04/2023 09:48</c:v>
                </c:pt>
                <c:pt idx="4006">
                  <c:v>06/04/2023 09:48</c:v>
                </c:pt>
                <c:pt idx="4007">
                  <c:v>06/04/2023 09:48</c:v>
                </c:pt>
                <c:pt idx="4008">
                  <c:v>06/04/2023 09:48</c:v>
                </c:pt>
                <c:pt idx="4009">
                  <c:v>06/04/2023 09:48</c:v>
                </c:pt>
                <c:pt idx="4010">
                  <c:v>06/04/2023 09:49</c:v>
                </c:pt>
                <c:pt idx="4011">
                  <c:v>06/04/2023 09:49</c:v>
                </c:pt>
                <c:pt idx="4012">
                  <c:v>06/04/2023 09:49</c:v>
                </c:pt>
                <c:pt idx="4013">
                  <c:v>06/04/2023 09:49</c:v>
                </c:pt>
                <c:pt idx="4014">
                  <c:v>06/04/2023 09:49</c:v>
                </c:pt>
                <c:pt idx="4015">
                  <c:v>06/04/2023 09:49</c:v>
                </c:pt>
                <c:pt idx="4016">
                  <c:v>06/04/2023 09:49</c:v>
                </c:pt>
                <c:pt idx="4017">
                  <c:v>06/04/2023 09:49</c:v>
                </c:pt>
                <c:pt idx="4018">
                  <c:v>06/04/2023 09:49</c:v>
                </c:pt>
                <c:pt idx="4019">
                  <c:v>06/04/2023 09:49</c:v>
                </c:pt>
                <c:pt idx="4020">
                  <c:v>06/04/2023 09:49</c:v>
                </c:pt>
                <c:pt idx="4021">
                  <c:v>06/04/2023 09:49</c:v>
                </c:pt>
                <c:pt idx="4022">
                  <c:v>06/04/2023 09:49</c:v>
                </c:pt>
                <c:pt idx="4023">
                  <c:v>06/04/2023 09:49</c:v>
                </c:pt>
                <c:pt idx="4024">
                  <c:v>06/04/2023 09:49</c:v>
                </c:pt>
                <c:pt idx="4025">
                  <c:v>06/04/2023 09:49</c:v>
                </c:pt>
                <c:pt idx="4026">
                  <c:v>06/04/2023 09:49</c:v>
                </c:pt>
                <c:pt idx="4027">
                  <c:v>06/04/2023 09:49</c:v>
                </c:pt>
                <c:pt idx="4028">
                  <c:v>06/04/2023 09:49</c:v>
                </c:pt>
                <c:pt idx="4029">
                  <c:v>06/04/2023 09:49</c:v>
                </c:pt>
                <c:pt idx="4030">
                  <c:v>06/04/2023 09:49</c:v>
                </c:pt>
                <c:pt idx="4031">
                  <c:v>06/04/2023 09:49</c:v>
                </c:pt>
                <c:pt idx="4032">
                  <c:v>06/04/2023 09:49</c:v>
                </c:pt>
                <c:pt idx="4033">
                  <c:v>06/04/2023 09:49</c:v>
                </c:pt>
                <c:pt idx="4034">
                  <c:v>06/04/2023 09:49</c:v>
                </c:pt>
                <c:pt idx="4035">
                  <c:v>06/04/2023 09:49</c:v>
                </c:pt>
                <c:pt idx="4036">
                  <c:v>06/04/2023 09:49</c:v>
                </c:pt>
                <c:pt idx="4037">
                  <c:v>06/04/2023 09:49</c:v>
                </c:pt>
                <c:pt idx="4038">
                  <c:v>06/04/2023 09:49</c:v>
                </c:pt>
                <c:pt idx="4039">
                  <c:v>06/04/2023 09:49</c:v>
                </c:pt>
                <c:pt idx="4040">
                  <c:v>06/04/2023 09:49</c:v>
                </c:pt>
                <c:pt idx="4041">
                  <c:v>06/04/2023 09:49</c:v>
                </c:pt>
                <c:pt idx="4042">
                  <c:v>06/04/2023 09:49</c:v>
                </c:pt>
                <c:pt idx="4043">
                  <c:v>06/04/2023 09:49</c:v>
                </c:pt>
                <c:pt idx="4044">
                  <c:v>06/04/2023 09:49</c:v>
                </c:pt>
                <c:pt idx="4045">
                  <c:v>06/04/2023 09:49</c:v>
                </c:pt>
                <c:pt idx="4046">
                  <c:v>06/04/2023 09:49</c:v>
                </c:pt>
                <c:pt idx="4047">
                  <c:v>06/04/2023 09:49</c:v>
                </c:pt>
                <c:pt idx="4048">
                  <c:v>06/04/2023 09:49</c:v>
                </c:pt>
                <c:pt idx="4049">
                  <c:v>06/04/2023 09:49</c:v>
                </c:pt>
                <c:pt idx="4050">
                  <c:v>06/04/2023 09:49</c:v>
                </c:pt>
                <c:pt idx="4051">
                  <c:v>06/04/2023 09:49</c:v>
                </c:pt>
                <c:pt idx="4052">
                  <c:v>06/04/2023 09:49</c:v>
                </c:pt>
                <c:pt idx="4053">
                  <c:v>06/04/2023 09:49</c:v>
                </c:pt>
                <c:pt idx="4054">
                  <c:v>06/04/2023 09:49</c:v>
                </c:pt>
                <c:pt idx="4055">
                  <c:v>06/04/2023 09:49</c:v>
                </c:pt>
                <c:pt idx="4056">
                  <c:v>06/04/2023 09:49</c:v>
                </c:pt>
                <c:pt idx="4057">
                  <c:v>06/04/2023 09:49</c:v>
                </c:pt>
                <c:pt idx="4058">
                  <c:v>06/04/2023 09:49</c:v>
                </c:pt>
                <c:pt idx="4059">
                  <c:v>06/04/2023 09:49</c:v>
                </c:pt>
                <c:pt idx="4060">
                  <c:v>06/04/2023 09:49</c:v>
                </c:pt>
                <c:pt idx="4061">
                  <c:v>06/04/2023 09:49</c:v>
                </c:pt>
                <c:pt idx="4062">
                  <c:v>06/04/2023 09:49</c:v>
                </c:pt>
                <c:pt idx="4063">
                  <c:v>06/04/2023 09:49</c:v>
                </c:pt>
                <c:pt idx="4064">
                  <c:v>06/04/2023 09:49</c:v>
                </c:pt>
                <c:pt idx="4065">
                  <c:v>06/04/2023 09:49</c:v>
                </c:pt>
                <c:pt idx="4066">
                  <c:v>06/04/2023 09:49</c:v>
                </c:pt>
                <c:pt idx="4067">
                  <c:v>06/04/2023 09:49</c:v>
                </c:pt>
                <c:pt idx="4068">
                  <c:v>06/04/2023 09:49</c:v>
                </c:pt>
                <c:pt idx="4069">
                  <c:v>06/04/2023 09:50</c:v>
                </c:pt>
                <c:pt idx="4070">
                  <c:v>06/04/2023 09:50</c:v>
                </c:pt>
                <c:pt idx="4071">
                  <c:v>06/04/2023 09:50</c:v>
                </c:pt>
                <c:pt idx="4072">
                  <c:v>06/04/2023 09:50</c:v>
                </c:pt>
                <c:pt idx="4073">
                  <c:v>06/04/2023 09:50</c:v>
                </c:pt>
                <c:pt idx="4074">
                  <c:v>06/04/2023 09:50</c:v>
                </c:pt>
                <c:pt idx="4075">
                  <c:v>06/04/2023 09:50</c:v>
                </c:pt>
                <c:pt idx="4076">
                  <c:v>06/04/2023 09:50</c:v>
                </c:pt>
                <c:pt idx="4077">
                  <c:v>06/04/2023 09:50</c:v>
                </c:pt>
                <c:pt idx="4078">
                  <c:v>06/04/2023 09:50</c:v>
                </c:pt>
                <c:pt idx="4079">
                  <c:v>06/04/2023 09:50</c:v>
                </c:pt>
                <c:pt idx="4080">
                  <c:v>06/04/2023 09:50</c:v>
                </c:pt>
                <c:pt idx="4081">
                  <c:v>06/04/2023 09:50</c:v>
                </c:pt>
                <c:pt idx="4082">
                  <c:v>06/04/2023 09:50</c:v>
                </c:pt>
                <c:pt idx="4083">
                  <c:v>06/04/2023 09:50</c:v>
                </c:pt>
                <c:pt idx="4084">
                  <c:v>06/04/2023 09:50</c:v>
                </c:pt>
                <c:pt idx="4085">
                  <c:v>06/04/2023 09:50</c:v>
                </c:pt>
                <c:pt idx="4086">
                  <c:v>06/04/2023 09:50</c:v>
                </c:pt>
                <c:pt idx="4087">
                  <c:v>06/04/2023 09:50</c:v>
                </c:pt>
                <c:pt idx="4088">
                  <c:v>06/04/2023 09:50</c:v>
                </c:pt>
                <c:pt idx="4089">
                  <c:v>06/04/2023 09:50</c:v>
                </c:pt>
                <c:pt idx="4090">
                  <c:v>06/04/2023 09:50</c:v>
                </c:pt>
                <c:pt idx="4091">
                  <c:v>06/04/2023 09:50</c:v>
                </c:pt>
                <c:pt idx="4092">
                  <c:v>06/04/2023 09:50</c:v>
                </c:pt>
                <c:pt idx="4093">
                  <c:v>06/04/2023 09:50</c:v>
                </c:pt>
                <c:pt idx="4094">
                  <c:v>06/04/2023 09:50</c:v>
                </c:pt>
                <c:pt idx="4095">
                  <c:v>06/04/2023 09:50</c:v>
                </c:pt>
                <c:pt idx="4096">
                  <c:v>06/04/2023 09:50</c:v>
                </c:pt>
                <c:pt idx="4097">
                  <c:v>06/04/2023 09:50</c:v>
                </c:pt>
                <c:pt idx="4098">
                  <c:v>06/04/2023 09:50</c:v>
                </c:pt>
                <c:pt idx="4099">
                  <c:v>06/04/2023 09:50</c:v>
                </c:pt>
                <c:pt idx="4100">
                  <c:v>06/04/2023 09:50</c:v>
                </c:pt>
                <c:pt idx="4101">
                  <c:v>06/04/2023 09:50</c:v>
                </c:pt>
                <c:pt idx="4102">
                  <c:v>06/04/2023 09:50</c:v>
                </c:pt>
                <c:pt idx="4103">
                  <c:v>06/04/2023 09:50</c:v>
                </c:pt>
                <c:pt idx="4104">
                  <c:v>06/04/2023 09:50</c:v>
                </c:pt>
                <c:pt idx="4105">
                  <c:v>06/04/2023 09:50</c:v>
                </c:pt>
                <c:pt idx="4106">
                  <c:v>06/04/2023 09:50</c:v>
                </c:pt>
                <c:pt idx="4107">
                  <c:v>06/04/2023 09:50</c:v>
                </c:pt>
                <c:pt idx="4108">
                  <c:v>06/04/2023 09:50</c:v>
                </c:pt>
                <c:pt idx="4109">
                  <c:v>06/04/2023 09:50</c:v>
                </c:pt>
                <c:pt idx="4110">
                  <c:v>06/04/2023 09:50</c:v>
                </c:pt>
                <c:pt idx="4111">
                  <c:v>06/04/2023 09:50</c:v>
                </c:pt>
                <c:pt idx="4112">
                  <c:v>06/04/2023 09:50</c:v>
                </c:pt>
                <c:pt idx="4113">
                  <c:v>06/04/2023 09:50</c:v>
                </c:pt>
                <c:pt idx="4114">
                  <c:v>06/04/2023 09:50</c:v>
                </c:pt>
                <c:pt idx="4115">
                  <c:v>06/04/2023 09:50</c:v>
                </c:pt>
                <c:pt idx="4116">
                  <c:v>06/04/2023 09:50</c:v>
                </c:pt>
                <c:pt idx="4117">
                  <c:v>06/04/2023 09:50</c:v>
                </c:pt>
                <c:pt idx="4118">
                  <c:v>06/04/2023 09:50</c:v>
                </c:pt>
                <c:pt idx="4119">
                  <c:v>06/04/2023 09:50</c:v>
                </c:pt>
                <c:pt idx="4120">
                  <c:v>06/04/2023 09:50</c:v>
                </c:pt>
                <c:pt idx="4121">
                  <c:v>06/04/2023 09:50</c:v>
                </c:pt>
                <c:pt idx="4122">
                  <c:v>06/04/2023 09:50</c:v>
                </c:pt>
                <c:pt idx="4123">
                  <c:v>06/04/2023 09:50</c:v>
                </c:pt>
                <c:pt idx="4124">
                  <c:v>06/04/2023 09:50</c:v>
                </c:pt>
                <c:pt idx="4125">
                  <c:v>06/04/2023 09:50</c:v>
                </c:pt>
                <c:pt idx="4126">
                  <c:v>06/04/2023 09:50</c:v>
                </c:pt>
                <c:pt idx="4127">
                  <c:v>06/04/2023 09:50</c:v>
                </c:pt>
                <c:pt idx="4128">
                  <c:v>06/04/2023 09:50</c:v>
                </c:pt>
                <c:pt idx="4129">
                  <c:v>06/04/2023 09:51</c:v>
                </c:pt>
                <c:pt idx="4130">
                  <c:v>06/04/2023 09:51</c:v>
                </c:pt>
                <c:pt idx="4131">
                  <c:v>06/04/2023 09:51</c:v>
                </c:pt>
                <c:pt idx="4132">
                  <c:v>06/04/2023 09:51</c:v>
                </c:pt>
                <c:pt idx="4133">
                  <c:v>06/04/2023 09:51</c:v>
                </c:pt>
                <c:pt idx="4134">
                  <c:v>06/04/2023 09:51</c:v>
                </c:pt>
                <c:pt idx="4135">
                  <c:v>06/04/2023 09:51</c:v>
                </c:pt>
                <c:pt idx="4136">
                  <c:v>06/04/2023 09:51</c:v>
                </c:pt>
                <c:pt idx="4137">
                  <c:v>06/04/2023 09:51</c:v>
                </c:pt>
                <c:pt idx="4138">
                  <c:v>06/04/2023 09:51</c:v>
                </c:pt>
                <c:pt idx="4139">
                  <c:v>06/04/2023 09:51</c:v>
                </c:pt>
                <c:pt idx="4140">
                  <c:v>06/04/2023 09:51</c:v>
                </c:pt>
                <c:pt idx="4141">
                  <c:v>06/04/2023 09:51</c:v>
                </c:pt>
                <c:pt idx="4142">
                  <c:v>06/04/2023 09:51</c:v>
                </c:pt>
                <c:pt idx="4143">
                  <c:v>06/04/2023 09:51</c:v>
                </c:pt>
                <c:pt idx="4144">
                  <c:v>06/04/2023 09:51</c:v>
                </c:pt>
                <c:pt idx="4145">
                  <c:v>06/04/2023 09:51</c:v>
                </c:pt>
                <c:pt idx="4146">
                  <c:v>06/04/2023 09:51</c:v>
                </c:pt>
                <c:pt idx="4147">
                  <c:v>06/04/2023 09:51</c:v>
                </c:pt>
                <c:pt idx="4148">
                  <c:v>06/04/2023 09:51</c:v>
                </c:pt>
                <c:pt idx="4149">
                  <c:v>06/04/2023 09:51</c:v>
                </c:pt>
                <c:pt idx="4150">
                  <c:v>06/04/2023 09:51</c:v>
                </c:pt>
                <c:pt idx="4151">
                  <c:v>06/04/2023 09:51</c:v>
                </c:pt>
                <c:pt idx="4152">
                  <c:v>06/04/2023 09:51</c:v>
                </c:pt>
                <c:pt idx="4153">
                  <c:v>06/04/2023 09:51</c:v>
                </c:pt>
                <c:pt idx="4154">
                  <c:v>06/04/2023 09:51</c:v>
                </c:pt>
                <c:pt idx="4155">
                  <c:v>06/04/2023 09:51</c:v>
                </c:pt>
                <c:pt idx="4156">
                  <c:v>06/04/2023 09:51</c:v>
                </c:pt>
                <c:pt idx="4157">
                  <c:v>06/04/2023 09:51</c:v>
                </c:pt>
                <c:pt idx="4158">
                  <c:v>06/04/2023 09:51</c:v>
                </c:pt>
                <c:pt idx="4159">
                  <c:v>06/04/2023 09:51</c:v>
                </c:pt>
                <c:pt idx="4160">
                  <c:v>06/04/2023 09:51</c:v>
                </c:pt>
                <c:pt idx="4161">
                  <c:v>06/04/2023 09:51</c:v>
                </c:pt>
                <c:pt idx="4162">
                  <c:v>06/04/2023 09:51</c:v>
                </c:pt>
                <c:pt idx="4163">
                  <c:v>06/04/2023 09:51</c:v>
                </c:pt>
                <c:pt idx="4164">
                  <c:v>06/04/2023 09:51</c:v>
                </c:pt>
                <c:pt idx="4165">
                  <c:v>06/04/2023 09:51</c:v>
                </c:pt>
                <c:pt idx="4166">
                  <c:v>06/04/2023 09:51</c:v>
                </c:pt>
                <c:pt idx="4167">
                  <c:v>06/04/2023 09:51</c:v>
                </c:pt>
                <c:pt idx="4168">
                  <c:v>06/04/2023 09:51</c:v>
                </c:pt>
                <c:pt idx="4169">
                  <c:v>06/04/2023 09:51</c:v>
                </c:pt>
                <c:pt idx="4170">
                  <c:v>06/04/2023 09:51</c:v>
                </c:pt>
                <c:pt idx="4171">
                  <c:v>06/04/2023 09:51</c:v>
                </c:pt>
                <c:pt idx="4172">
                  <c:v>06/04/2023 09:51</c:v>
                </c:pt>
                <c:pt idx="4173">
                  <c:v>06/04/2023 09:51</c:v>
                </c:pt>
                <c:pt idx="4174">
                  <c:v>06/04/2023 09:51</c:v>
                </c:pt>
                <c:pt idx="4175">
                  <c:v>06/04/2023 09:51</c:v>
                </c:pt>
                <c:pt idx="4176">
                  <c:v>06/04/2023 09:51</c:v>
                </c:pt>
                <c:pt idx="4177">
                  <c:v>06/04/2023 09:51</c:v>
                </c:pt>
                <c:pt idx="4178">
                  <c:v>06/04/2023 09:51</c:v>
                </c:pt>
                <c:pt idx="4179">
                  <c:v>06/04/2023 09:51</c:v>
                </c:pt>
                <c:pt idx="4180">
                  <c:v>06/04/2023 09:51</c:v>
                </c:pt>
                <c:pt idx="4181">
                  <c:v>06/04/2023 09:51</c:v>
                </c:pt>
                <c:pt idx="4182">
                  <c:v>06/04/2023 09:51</c:v>
                </c:pt>
                <c:pt idx="4183">
                  <c:v>06/04/2023 09:51</c:v>
                </c:pt>
                <c:pt idx="4184">
                  <c:v>06/04/2023 09:51</c:v>
                </c:pt>
                <c:pt idx="4185">
                  <c:v>06/04/2023 09:51</c:v>
                </c:pt>
                <c:pt idx="4186">
                  <c:v>06/04/2023 09:51</c:v>
                </c:pt>
                <c:pt idx="4187">
                  <c:v>06/04/2023 09:51</c:v>
                </c:pt>
                <c:pt idx="4188">
                  <c:v>06/04/2023 09:52</c:v>
                </c:pt>
                <c:pt idx="4189">
                  <c:v>06/04/2023 09:52</c:v>
                </c:pt>
                <c:pt idx="4190">
                  <c:v>06/04/2023 09:52</c:v>
                </c:pt>
                <c:pt idx="4191">
                  <c:v>06/04/2023 09:52</c:v>
                </c:pt>
                <c:pt idx="4192">
                  <c:v>06/04/2023 09:52</c:v>
                </c:pt>
                <c:pt idx="4193">
                  <c:v>06/04/2023 09:52</c:v>
                </c:pt>
                <c:pt idx="4194">
                  <c:v>06/04/2023 09:52</c:v>
                </c:pt>
                <c:pt idx="4195">
                  <c:v>06/04/2023 09:52</c:v>
                </c:pt>
                <c:pt idx="4196">
                  <c:v>06/04/2023 09:52</c:v>
                </c:pt>
                <c:pt idx="4197">
                  <c:v>06/04/2023 09:52</c:v>
                </c:pt>
                <c:pt idx="4198">
                  <c:v>06/04/2023 09:52</c:v>
                </c:pt>
                <c:pt idx="4199">
                  <c:v>06/04/2023 09:52</c:v>
                </c:pt>
                <c:pt idx="4200">
                  <c:v>06/04/2023 09:52</c:v>
                </c:pt>
                <c:pt idx="4201">
                  <c:v>06/04/2023 09:52</c:v>
                </c:pt>
                <c:pt idx="4202">
                  <c:v>06/04/2023 09:52</c:v>
                </c:pt>
                <c:pt idx="4203">
                  <c:v>06/04/2023 09:52</c:v>
                </c:pt>
                <c:pt idx="4204">
                  <c:v>06/04/2023 09:52</c:v>
                </c:pt>
                <c:pt idx="4205">
                  <c:v>06/04/2023 09:52</c:v>
                </c:pt>
                <c:pt idx="4206">
                  <c:v>06/04/2023 09:52</c:v>
                </c:pt>
                <c:pt idx="4207">
                  <c:v>06/04/2023 09:52</c:v>
                </c:pt>
                <c:pt idx="4208">
                  <c:v>06/04/2023 09:52</c:v>
                </c:pt>
                <c:pt idx="4209">
                  <c:v>06/04/2023 09:52</c:v>
                </c:pt>
                <c:pt idx="4210">
                  <c:v>06/04/2023 09:52</c:v>
                </c:pt>
                <c:pt idx="4211">
                  <c:v>06/04/2023 09:52</c:v>
                </c:pt>
                <c:pt idx="4212">
                  <c:v>06/04/2023 09:52</c:v>
                </c:pt>
                <c:pt idx="4213">
                  <c:v>06/04/2023 09:52</c:v>
                </c:pt>
                <c:pt idx="4214">
                  <c:v>06/04/2023 09:52</c:v>
                </c:pt>
                <c:pt idx="4215">
                  <c:v>06/04/2023 09:52</c:v>
                </c:pt>
                <c:pt idx="4216">
                  <c:v>06/04/2023 09:52</c:v>
                </c:pt>
                <c:pt idx="4217">
                  <c:v>06/04/2023 09:52</c:v>
                </c:pt>
                <c:pt idx="4218">
                  <c:v>06/04/2023 09:52</c:v>
                </c:pt>
                <c:pt idx="4219">
                  <c:v>06/04/2023 09:52</c:v>
                </c:pt>
                <c:pt idx="4220">
                  <c:v>06/04/2023 09:52</c:v>
                </c:pt>
                <c:pt idx="4221">
                  <c:v>06/04/2023 09:52</c:v>
                </c:pt>
                <c:pt idx="4222">
                  <c:v>06/04/2023 09:52</c:v>
                </c:pt>
                <c:pt idx="4223">
                  <c:v>06/04/2023 09:52</c:v>
                </c:pt>
                <c:pt idx="4224">
                  <c:v>06/04/2023 09:52</c:v>
                </c:pt>
                <c:pt idx="4225">
                  <c:v>06/04/2023 09:52</c:v>
                </c:pt>
                <c:pt idx="4226">
                  <c:v>06/04/2023 09:52</c:v>
                </c:pt>
                <c:pt idx="4227">
                  <c:v>06/04/2023 09:52</c:v>
                </c:pt>
                <c:pt idx="4228">
                  <c:v>06/04/2023 09:52</c:v>
                </c:pt>
                <c:pt idx="4229">
                  <c:v>06/04/2023 09:52</c:v>
                </c:pt>
                <c:pt idx="4230">
                  <c:v>06/04/2023 09:52</c:v>
                </c:pt>
                <c:pt idx="4231">
                  <c:v>06/04/2023 09:52</c:v>
                </c:pt>
                <c:pt idx="4232">
                  <c:v>06/04/2023 09:52</c:v>
                </c:pt>
                <c:pt idx="4233">
                  <c:v>06/04/2023 09:52</c:v>
                </c:pt>
                <c:pt idx="4234">
                  <c:v>06/04/2023 09:52</c:v>
                </c:pt>
                <c:pt idx="4235">
                  <c:v>06/04/2023 09:52</c:v>
                </c:pt>
                <c:pt idx="4236">
                  <c:v>06/04/2023 09:52</c:v>
                </c:pt>
                <c:pt idx="4237">
                  <c:v>06/04/2023 09:52</c:v>
                </c:pt>
                <c:pt idx="4238">
                  <c:v>06/04/2023 09:52</c:v>
                </c:pt>
                <c:pt idx="4239">
                  <c:v>06/04/2023 09:52</c:v>
                </c:pt>
                <c:pt idx="4240">
                  <c:v>06/04/2023 09:52</c:v>
                </c:pt>
                <c:pt idx="4241">
                  <c:v>06/04/2023 09:52</c:v>
                </c:pt>
                <c:pt idx="4242">
                  <c:v>06/04/2023 09:52</c:v>
                </c:pt>
                <c:pt idx="4243">
                  <c:v>06/04/2023 09:52</c:v>
                </c:pt>
                <c:pt idx="4244">
                  <c:v>06/04/2023 09:52</c:v>
                </c:pt>
                <c:pt idx="4245">
                  <c:v>06/04/2023 09:52</c:v>
                </c:pt>
                <c:pt idx="4246">
                  <c:v>06/04/2023 09:52</c:v>
                </c:pt>
                <c:pt idx="4247">
                  <c:v>06/04/2023 09:53</c:v>
                </c:pt>
                <c:pt idx="4248">
                  <c:v>06/04/2023 09:53</c:v>
                </c:pt>
                <c:pt idx="4249">
                  <c:v>06/04/2023 09:53</c:v>
                </c:pt>
                <c:pt idx="4250">
                  <c:v>06/04/2023 09:53</c:v>
                </c:pt>
                <c:pt idx="4251">
                  <c:v>06/04/2023 09:53</c:v>
                </c:pt>
                <c:pt idx="4252">
                  <c:v>06/04/2023 09:53</c:v>
                </c:pt>
                <c:pt idx="4253">
                  <c:v>06/04/2023 09:53</c:v>
                </c:pt>
                <c:pt idx="4254">
                  <c:v>06/04/2023 09:53</c:v>
                </c:pt>
                <c:pt idx="4255">
                  <c:v>06/04/2023 09:53</c:v>
                </c:pt>
                <c:pt idx="4256">
                  <c:v>06/04/2023 09:53</c:v>
                </c:pt>
                <c:pt idx="4257">
                  <c:v>06/04/2023 09:53</c:v>
                </c:pt>
                <c:pt idx="4258">
                  <c:v>06/04/2023 09:53</c:v>
                </c:pt>
                <c:pt idx="4259">
                  <c:v>06/04/2023 09:53</c:v>
                </c:pt>
                <c:pt idx="4260">
                  <c:v>06/04/2023 09:53</c:v>
                </c:pt>
                <c:pt idx="4261">
                  <c:v>06/04/2023 09:53</c:v>
                </c:pt>
                <c:pt idx="4262">
                  <c:v>06/04/2023 09:53</c:v>
                </c:pt>
                <c:pt idx="4263">
                  <c:v>06/04/2023 09:53</c:v>
                </c:pt>
                <c:pt idx="4264">
                  <c:v>06/04/2023 09:53</c:v>
                </c:pt>
                <c:pt idx="4265">
                  <c:v>06/04/2023 09:53</c:v>
                </c:pt>
                <c:pt idx="4266">
                  <c:v>06/04/2023 09:53</c:v>
                </c:pt>
                <c:pt idx="4267">
                  <c:v>06/04/2023 09:53</c:v>
                </c:pt>
                <c:pt idx="4268">
                  <c:v>06/04/2023 09:53</c:v>
                </c:pt>
                <c:pt idx="4269">
                  <c:v>06/04/2023 09:53</c:v>
                </c:pt>
                <c:pt idx="4270">
                  <c:v>06/04/2023 09:53</c:v>
                </c:pt>
                <c:pt idx="4271">
                  <c:v>06/04/2023 09:53</c:v>
                </c:pt>
                <c:pt idx="4272">
                  <c:v>06/04/2023 09:53</c:v>
                </c:pt>
                <c:pt idx="4273">
                  <c:v>06/04/2023 09:53</c:v>
                </c:pt>
                <c:pt idx="4274">
                  <c:v>06/04/2023 09:53</c:v>
                </c:pt>
                <c:pt idx="4275">
                  <c:v>06/04/2023 09:53</c:v>
                </c:pt>
                <c:pt idx="4276">
                  <c:v>06/04/2023 09:53</c:v>
                </c:pt>
                <c:pt idx="4277">
                  <c:v>06/04/2023 09:53</c:v>
                </c:pt>
                <c:pt idx="4278">
                  <c:v>06/04/2023 09:53</c:v>
                </c:pt>
                <c:pt idx="4279">
                  <c:v>06/04/2023 09:53</c:v>
                </c:pt>
                <c:pt idx="4280">
                  <c:v>06/04/2023 09:53</c:v>
                </c:pt>
                <c:pt idx="4281">
                  <c:v>06/04/2023 09:53</c:v>
                </c:pt>
                <c:pt idx="4282">
                  <c:v>06/04/2023 09:53</c:v>
                </c:pt>
                <c:pt idx="4283">
                  <c:v>06/04/2023 09:53</c:v>
                </c:pt>
                <c:pt idx="4284">
                  <c:v>06/04/2023 09:53</c:v>
                </c:pt>
                <c:pt idx="4285">
                  <c:v>06/04/2023 09:53</c:v>
                </c:pt>
                <c:pt idx="4286">
                  <c:v>06/04/2023 09:53</c:v>
                </c:pt>
                <c:pt idx="4287">
                  <c:v>06/04/2023 09:53</c:v>
                </c:pt>
                <c:pt idx="4288">
                  <c:v>06/04/2023 09:53</c:v>
                </c:pt>
                <c:pt idx="4289">
                  <c:v>06/04/2023 09:53</c:v>
                </c:pt>
                <c:pt idx="4290">
                  <c:v>06/04/2023 09:53</c:v>
                </c:pt>
                <c:pt idx="4291">
                  <c:v>06/04/2023 09:53</c:v>
                </c:pt>
                <c:pt idx="4292">
                  <c:v>06/04/2023 09:53</c:v>
                </c:pt>
                <c:pt idx="4293">
                  <c:v>06/04/2023 09:53</c:v>
                </c:pt>
                <c:pt idx="4294">
                  <c:v>06/04/2023 09:53</c:v>
                </c:pt>
                <c:pt idx="4295">
                  <c:v>06/04/2023 09:53</c:v>
                </c:pt>
                <c:pt idx="4296">
                  <c:v>06/04/2023 09:53</c:v>
                </c:pt>
                <c:pt idx="4297">
                  <c:v>06/04/2023 09:53</c:v>
                </c:pt>
                <c:pt idx="4298">
                  <c:v>06/04/2023 09:53</c:v>
                </c:pt>
                <c:pt idx="4299">
                  <c:v>06/04/2023 09:53</c:v>
                </c:pt>
                <c:pt idx="4300">
                  <c:v>06/04/2023 09:53</c:v>
                </c:pt>
                <c:pt idx="4301">
                  <c:v>06/04/2023 09:53</c:v>
                </c:pt>
                <c:pt idx="4302">
                  <c:v>06/04/2023 09:53</c:v>
                </c:pt>
                <c:pt idx="4303">
                  <c:v>06/04/2023 09:53</c:v>
                </c:pt>
                <c:pt idx="4304">
                  <c:v>06/04/2023 09:53</c:v>
                </c:pt>
                <c:pt idx="4305">
                  <c:v>06/04/2023 09:53</c:v>
                </c:pt>
                <c:pt idx="4306">
                  <c:v>06/04/2023 09:53</c:v>
                </c:pt>
                <c:pt idx="4307">
                  <c:v>06/04/2023 09:54</c:v>
                </c:pt>
                <c:pt idx="4308">
                  <c:v>06/04/2023 09:54</c:v>
                </c:pt>
                <c:pt idx="4309">
                  <c:v>06/04/2023 09:54</c:v>
                </c:pt>
                <c:pt idx="4310">
                  <c:v>06/04/2023 09:54</c:v>
                </c:pt>
                <c:pt idx="4311">
                  <c:v>06/04/2023 09:54</c:v>
                </c:pt>
                <c:pt idx="4312">
                  <c:v>06/04/2023 09:54</c:v>
                </c:pt>
                <c:pt idx="4313">
                  <c:v>06/04/2023 09:54</c:v>
                </c:pt>
                <c:pt idx="4314">
                  <c:v>06/04/2023 09:54</c:v>
                </c:pt>
                <c:pt idx="4315">
                  <c:v>06/04/2023 09:54</c:v>
                </c:pt>
                <c:pt idx="4316">
                  <c:v>06/04/2023 09:54</c:v>
                </c:pt>
                <c:pt idx="4317">
                  <c:v>06/04/2023 09:54</c:v>
                </c:pt>
                <c:pt idx="4318">
                  <c:v>06/04/2023 09:54</c:v>
                </c:pt>
                <c:pt idx="4319">
                  <c:v>06/04/2023 09:54</c:v>
                </c:pt>
                <c:pt idx="4320">
                  <c:v>06/04/2023 09:54</c:v>
                </c:pt>
                <c:pt idx="4321">
                  <c:v>06/04/2023 09:54</c:v>
                </c:pt>
                <c:pt idx="4322">
                  <c:v>06/04/2023 09:54</c:v>
                </c:pt>
                <c:pt idx="4323">
                  <c:v>06/04/2023 09:54</c:v>
                </c:pt>
                <c:pt idx="4324">
                  <c:v>06/04/2023 09:54</c:v>
                </c:pt>
                <c:pt idx="4325">
                  <c:v>06/04/2023 09:54</c:v>
                </c:pt>
                <c:pt idx="4326">
                  <c:v>06/04/2023 09:54</c:v>
                </c:pt>
                <c:pt idx="4327">
                  <c:v>06/04/2023 09:54</c:v>
                </c:pt>
                <c:pt idx="4328">
                  <c:v>06/04/2023 09:54</c:v>
                </c:pt>
                <c:pt idx="4329">
                  <c:v>06/04/2023 09:54</c:v>
                </c:pt>
                <c:pt idx="4330">
                  <c:v>06/04/2023 09:54</c:v>
                </c:pt>
                <c:pt idx="4331">
                  <c:v>06/04/2023 09:54</c:v>
                </c:pt>
                <c:pt idx="4332">
                  <c:v>06/04/2023 09:54</c:v>
                </c:pt>
                <c:pt idx="4333">
                  <c:v>06/04/2023 09:54</c:v>
                </c:pt>
                <c:pt idx="4334">
                  <c:v>06/04/2023 09:54</c:v>
                </c:pt>
                <c:pt idx="4335">
                  <c:v>06/04/2023 09:54</c:v>
                </c:pt>
                <c:pt idx="4336">
                  <c:v>06/04/2023 09:54</c:v>
                </c:pt>
                <c:pt idx="4337">
                  <c:v>06/04/2023 09:54</c:v>
                </c:pt>
                <c:pt idx="4338">
                  <c:v>06/04/2023 09:54</c:v>
                </c:pt>
                <c:pt idx="4339">
                  <c:v>06/04/2023 09:54</c:v>
                </c:pt>
                <c:pt idx="4340">
                  <c:v>06/04/2023 09:54</c:v>
                </c:pt>
                <c:pt idx="4341">
                  <c:v>06/04/2023 09:54</c:v>
                </c:pt>
                <c:pt idx="4342">
                  <c:v>06/04/2023 09:54</c:v>
                </c:pt>
                <c:pt idx="4343">
                  <c:v>06/04/2023 09:54</c:v>
                </c:pt>
                <c:pt idx="4344">
                  <c:v>06/04/2023 09:54</c:v>
                </c:pt>
                <c:pt idx="4345">
                  <c:v>06/04/2023 09:54</c:v>
                </c:pt>
                <c:pt idx="4346">
                  <c:v>06/04/2023 09:54</c:v>
                </c:pt>
                <c:pt idx="4347">
                  <c:v>06/04/2023 09:54</c:v>
                </c:pt>
                <c:pt idx="4348">
                  <c:v>06/04/2023 09:54</c:v>
                </c:pt>
                <c:pt idx="4349">
                  <c:v>06/04/2023 09:54</c:v>
                </c:pt>
                <c:pt idx="4350">
                  <c:v>06/04/2023 09:54</c:v>
                </c:pt>
                <c:pt idx="4351">
                  <c:v>06/04/2023 09:54</c:v>
                </c:pt>
                <c:pt idx="4352">
                  <c:v>06/04/2023 09:54</c:v>
                </c:pt>
                <c:pt idx="4353">
                  <c:v>06/04/2023 09:54</c:v>
                </c:pt>
                <c:pt idx="4354">
                  <c:v>06/04/2023 09:54</c:v>
                </c:pt>
                <c:pt idx="4355">
                  <c:v>06/04/2023 09:54</c:v>
                </c:pt>
                <c:pt idx="4356">
                  <c:v>06/04/2023 09:54</c:v>
                </c:pt>
                <c:pt idx="4357">
                  <c:v>06/04/2023 09:54</c:v>
                </c:pt>
                <c:pt idx="4358">
                  <c:v>06/04/2023 09:54</c:v>
                </c:pt>
                <c:pt idx="4359">
                  <c:v>06/04/2023 09:54</c:v>
                </c:pt>
                <c:pt idx="4360">
                  <c:v>06/04/2023 09:54</c:v>
                </c:pt>
                <c:pt idx="4361">
                  <c:v>06/04/2023 09:54</c:v>
                </c:pt>
                <c:pt idx="4362">
                  <c:v>06/04/2023 09:54</c:v>
                </c:pt>
                <c:pt idx="4363">
                  <c:v>06/04/2023 09:54</c:v>
                </c:pt>
                <c:pt idx="4364">
                  <c:v>06/04/2023 09:54</c:v>
                </c:pt>
                <c:pt idx="4365">
                  <c:v>06/04/2023 09:54</c:v>
                </c:pt>
                <c:pt idx="4366">
                  <c:v>06/04/2023 09:55</c:v>
                </c:pt>
                <c:pt idx="4367">
                  <c:v>06/04/2023 09:55</c:v>
                </c:pt>
                <c:pt idx="4368">
                  <c:v>06/04/2023 09:55</c:v>
                </c:pt>
                <c:pt idx="4369">
                  <c:v>06/04/2023 09:55</c:v>
                </c:pt>
                <c:pt idx="4370">
                  <c:v>06/04/2023 09:55</c:v>
                </c:pt>
                <c:pt idx="4371">
                  <c:v>06/04/2023 09:55</c:v>
                </c:pt>
                <c:pt idx="4372">
                  <c:v>06/04/2023 09:55</c:v>
                </c:pt>
                <c:pt idx="4373">
                  <c:v>06/04/2023 09:55</c:v>
                </c:pt>
                <c:pt idx="4374">
                  <c:v>06/04/2023 09:55</c:v>
                </c:pt>
                <c:pt idx="4375">
                  <c:v>06/04/2023 09:55</c:v>
                </c:pt>
                <c:pt idx="4376">
                  <c:v>06/04/2023 09:55</c:v>
                </c:pt>
                <c:pt idx="4377">
                  <c:v>06/04/2023 09:55</c:v>
                </c:pt>
                <c:pt idx="4378">
                  <c:v>06/04/2023 09:55</c:v>
                </c:pt>
                <c:pt idx="4379">
                  <c:v>06/04/2023 09:55</c:v>
                </c:pt>
                <c:pt idx="4380">
                  <c:v>06/04/2023 09:55</c:v>
                </c:pt>
                <c:pt idx="4381">
                  <c:v>06/04/2023 09:55</c:v>
                </c:pt>
                <c:pt idx="4382">
                  <c:v>06/04/2023 09:55</c:v>
                </c:pt>
                <c:pt idx="4383">
                  <c:v>06/04/2023 09:55</c:v>
                </c:pt>
                <c:pt idx="4384">
                  <c:v>06/04/2023 09:55</c:v>
                </c:pt>
                <c:pt idx="4385">
                  <c:v>06/04/2023 09:55</c:v>
                </c:pt>
                <c:pt idx="4386">
                  <c:v>06/04/2023 09:55</c:v>
                </c:pt>
                <c:pt idx="4387">
                  <c:v>06/04/2023 09:55</c:v>
                </c:pt>
                <c:pt idx="4388">
                  <c:v>06/04/2023 09:55</c:v>
                </c:pt>
                <c:pt idx="4389">
                  <c:v>06/04/2023 09:55</c:v>
                </c:pt>
                <c:pt idx="4390">
                  <c:v>06/04/2023 09:55</c:v>
                </c:pt>
                <c:pt idx="4391">
                  <c:v>06/04/2023 09:55</c:v>
                </c:pt>
                <c:pt idx="4392">
                  <c:v>06/04/2023 09:55</c:v>
                </c:pt>
                <c:pt idx="4393">
                  <c:v>06/04/2023 09:55</c:v>
                </c:pt>
                <c:pt idx="4394">
                  <c:v>06/04/2023 09:55</c:v>
                </c:pt>
                <c:pt idx="4395">
                  <c:v>06/04/2023 09:55</c:v>
                </c:pt>
                <c:pt idx="4396">
                  <c:v>06/04/2023 09:55</c:v>
                </c:pt>
                <c:pt idx="4397">
                  <c:v>06/04/2023 09:55</c:v>
                </c:pt>
                <c:pt idx="4398">
                  <c:v>06/04/2023 09:55</c:v>
                </c:pt>
                <c:pt idx="4399">
                  <c:v>06/04/2023 09:55</c:v>
                </c:pt>
                <c:pt idx="4400">
                  <c:v>06/04/2023 09:55</c:v>
                </c:pt>
                <c:pt idx="4401">
                  <c:v>06/04/2023 09:55</c:v>
                </c:pt>
                <c:pt idx="4402">
                  <c:v>06/04/2023 09:55</c:v>
                </c:pt>
                <c:pt idx="4403">
                  <c:v>06/04/2023 09:55</c:v>
                </c:pt>
                <c:pt idx="4404">
                  <c:v>06/04/2023 09:55</c:v>
                </c:pt>
                <c:pt idx="4405">
                  <c:v>06/04/2023 09:55</c:v>
                </c:pt>
                <c:pt idx="4406">
                  <c:v>06/04/2023 09:55</c:v>
                </c:pt>
                <c:pt idx="4407">
                  <c:v>06/04/2023 09:55</c:v>
                </c:pt>
                <c:pt idx="4408">
                  <c:v>06/04/2023 09:55</c:v>
                </c:pt>
                <c:pt idx="4409">
                  <c:v>06/04/2023 09:55</c:v>
                </c:pt>
                <c:pt idx="4410">
                  <c:v>06/04/2023 09:55</c:v>
                </c:pt>
                <c:pt idx="4411">
                  <c:v>06/04/2023 09:55</c:v>
                </c:pt>
                <c:pt idx="4412">
                  <c:v>06/04/2023 09:55</c:v>
                </c:pt>
                <c:pt idx="4413">
                  <c:v>06/04/2023 09:55</c:v>
                </c:pt>
                <c:pt idx="4414">
                  <c:v>06/04/2023 09:55</c:v>
                </c:pt>
                <c:pt idx="4415">
                  <c:v>06/04/2023 09:55</c:v>
                </c:pt>
                <c:pt idx="4416">
                  <c:v>06/04/2023 09:55</c:v>
                </c:pt>
                <c:pt idx="4417">
                  <c:v>06/04/2023 09:55</c:v>
                </c:pt>
                <c:pt idx="4418">
                  <c:v>06/04/2023 09:55</c:v>
                </c:pt>
                <c:pt idx="4419">
                  <c:v>06/04/2023 09:55</c:v>
                </c:pt>
                <c:pt idx="4420">
                  <c:v>06/04/2023 09:55</c:v>
                </c:pt>
                <c:pt idx="4421">
                  <c:v>06/04/2023 09:55</c:v>
                </c:pt>
                <c:pt idx="4422">
                  <c:v>06/04/2023 09:55</c:v>
                </c:pt>
                <c:pt idx="4423">
                  <c:v>06/04/2023 09:55</c:v>
                </c:pt>
                <c:pt idx="4424">
                  <c:v>06/04/2023 09:55</c:v>
                </c:pt>
                <c:pt idx="4425">
                  <c:v>06/04/2023 09:55</c:v>
                </c:pt>
                <c:pt idx="4426">
                  <c:v>06/04/2023 09:56</c:v>
                </c:pt>
                <c:pt idx="4427">
                  <c:v>06/04/2023 09:56</c:v>
                </c:pt>
                <c:pt idx="4428">
                  <c:v>06/04/2023 09:56</c:v>
                </c:pt>
                <c:pt idx="4429">
                  <c:v>06/04/2023 09:56</c:v>
                </c:pt>
                <c:pt idx="4430">
                  <c:v>06/04/2023 09:56</c:v>
                </c:pt>
                <c:pt idx="4431">
                  <c:v>06/04/2023 09:56</c:v>
                </c:pt>
                <c:pt idx="4432">
                  <c:v>06/04/2023 09:56</c:v>
                </c:pt>
                <c:pt idx="4433">
                  <c:v>06/04/2023 09:56</c:v>
                </c:pt>
                <c:pt idx="4434">
                  <c:v>06/04/2023 09:56</c:v>
                </c:pt>
                <c:pt idx="4435">
                  <c:v>06/04/2023 09:56</c:v>
                </c:pt>
                <c:pt idx="4436">
                  <c:v>06/04/2023 09:56</c:v>
                </c:pt>
                <c:pt idx="4437">
                  <c:v>06/04/2023 09:56</c:v>
                </c:pt>
                <c:pt idx="4438">
                  <c:v>06/04/2023 09:56</c:v>
                </c:pt>
                <c:pt idx="4439">
                  <c:v>06/04/2023 09:56</c:v>
                </c:pt>
                <c:pt idx="4440">
                  <c:v>06/04/2023 09:56</c:v>
                </c:pt>
                <c:pt idx="4441">
                  <c:v>06/04/2023 09:56</c:v>
                </c:pt>
                <c:pt idx="4442">
                  <c:v>06/04/2023 09:56</c:v>
                </c:pt>
                <c:pt idx="4443">
                  <c:v>06/04/2023 09:56</c:v>
                </c:pt>
                <c:pt idx="4444">
                  <c:v>06/04/2023 09:56</c:v>
                </c:pt>
                <c:pt idx="4445">
                  <c:v>06/04/2023 09:56</c:v>
                </c:pt>
                <c:pt idx="4446">
                  <c:v>06/04/2023 09:56</c:v>
                </c:pt>
                <c:pt idx="4447">
                  <c:v>06/04/2023 09:56</c:v>
                </c:pt>
                <c:pt idx="4448">
                  <c:v>06/04/2023 09:56</c:v>
                </c:pt>
                <c:pt idx="4449">
                  <c:v>06/04/2023 09:56</c:v>
                </c:pt>
                <c:pt idx="4450">
                  <c:v>06/04/2023 09:56</c:v>
                </c:pt>
                <c:pt idx="4451">
                  <c:v>06/04/2023 09:56</c:v>
                </c:pt>
                <c:pt idx="4452">
                  <c:v>06/04/2023 09:56</c:v>
                </c:pt>
                <c:pt idx="4453">
                  <c:v>06/04/2023 09:56</c:v>
                </c:pt>
                <c:pt idx="4454">
                  <c:v>06/04/2023 09:56</c:v>
                </c:pt>
                <c:pt idx="4455">
                  <c:v>06/04/2023 09:56</c:v>
                </c:pt>
                <c:pt idx="4456">
                  <c:v>06/04/2023 09:56</c:v>
                </c:pt>
                <c:pt idx="4457">
                  <c:v>06/04/2023 09:56</c:v>
                </c:pt>
                <c:pt idx="4458">
                  <c:v>06/04/2023 09:56</c:v>
                </c:pt>
                <c:pt idx="4459">
                  <c:v>06/04/2023 09:56</c:v>
                </c:pt>
                <c:pt idx="4460">
                  <c:v>06/04/2023 09:56</c:v>
                </c:pt>
                <c:pt idx="4461">
                  <c:v>06/04/2023 09:56</c:v>
                </c:pt>
                <c:pt idx="4462">
                  <c:v>06/04/2023 09:56</c:v>
                </c:pt>
                <c:pt idx="4463">
                  <c:v>06/04/2023 09:56</c:v>
                </c:pt>
                <c:pt idx="4464">
                  <c:v>06/04/2023 09:56</c:v>
                </c:pt>
                <c:pt idx="4465">
                  <c:v>06/04/2023 09:56</c:v>
                </c:pt>
                <c:pt idx="4466">
                  <c:v>06/04/2023 09:56</c:v>
                </c:pt>
                <c:pt idx="4467">
                  <c:v>06/04/2023 09:56</c:v>
                </c:pt>
                <c:pt idx="4468">
                  <c:v>06/04/2023 09:56</c:v>
                </c:pt>
                <c:pt idx="4469">
                  <c:v>06/04/2023 09:56</c:v>
                </c:pt>
                <c:pt idx="4470">
                  <c:v>06/04/2023 09:56</c:v>
                </c:pt>
                <c:pt idx="4471">
                  <c:v>06/04/2023 09:56</c:v>
                </c:pt>
                <c:pt idx="4472">
                  <c:v>06/04/2023 09:56</c:v>
                </c:pt>
                <c:pt idx="4473">
                  <c:v>06/04/2023 09:56</c:v>
                </c:pt>
                <c:pt idx="4474">
                  <c:v>06/04/2023 09:56</c:v>
                </c:pt>
                <c:pt idx="4475">
                  <c:v>06/04/2023 09:56</c:v>
                </c:pt>
                <c:pt idx="4476">
                  <c:v>06/04/2023 09:56</c:v>
                </c:pt>
                <c:pt idx="4477">
                  <c:v>06/04/2023 09:56</c:v>
                </c:pt>
                <c:pt idx="4478">
                  <c:v>06/04/2023 09:56</c:v>
                </c:pt>
                <c:pt idx="4479">
                  <c:v>06/04/2023 09:56</c:v>
                </c:pt>
                <c:pt idx="4480">
                  <c:v>06/04/2023 09:56</c:v>
                </c:pt>
                <c:pt idx="4481">
                  <c:v>06/04/2023 09:56</c:v>
                </c:pt>
                <c:pt idx="4482">
                  <c:v>06/04/2023 09:56</c:v>
                </c:pt>
                <c:pt idx="4483">
                  <c:v>06/04/2023 09:56</c:v>
                </c:pt>
                <c:pt idx="4484">
                  <c:v>06/04/2023 09:56</c:v>
                </c:pt>
                <c:pt idx="4485">
                  <c:v>06/04/2023 09:57</c:v>
                </c:pt>
                <c:pt idx="4486">
                  <c:v>06/04/2023 09:57</c:v>
                </c:pt>
                <c:pt idx="4487">
                  <c:v>06/04/2023 09:57</c:v>
                </c:pt>
                <c:pt idx="4488">
                  <c:v>06/04/2023 09:57</c:v>
                </c:pt>
                <c:pt idx="4489">
                  <c:v>06/04/2023 09:57</c:v>
                </c:pt>
                <c:pt idx="4490">
                  <c:v>06/04/2023 09:57</c:v>
                </c:pt>
                <c:pt idx="4491">
                  <c:v>06/04/2023 09:57</c:v>
                </c:pt>
                <c:pt idx="4492">
                  <c:v>06/04/2023 09:57</c:v>
                </c:pt>
                <c:pt idx="4493">
                  <c:v>06/04/2023 09:57</c:v>
                </c:pt>
                <c:pt idx="4494">
                  <c:v>06/04/2023 09:57</c:v>
                </c:pt>
                <c:pt idx="4495">
                  <c:v>06/04/2023 09:57</c:v>
                </c:pt>
                <c:pt idx="4496">
                  <c:v>06/04/2023 09:57</c:v>
                </c:pt>
                <c:pt idx="4497">
                  <c:v>06/04/2023 09:57</c:v>
                </c:pt>
                <c:pt idx="4498">
                  <c:v>06/04/2023 09:57</c:v>
                </c:pt>
                <c:pt idx="4499">
                  <c:v>06/04/2023 09:57</c:v>
                </c:pt>
                <c:pt idx="4500">
                  <c:v>06/04/2023 09:57</c:v>
                </c:pt>
                <c:pt idx="4501">
                  <c:v>06/04/2023 09:57</c:v>
                </c:pt>
                <c:pt idx="4502">
                  <c:v>06/04/2023 09:57</c:v>
                </c:pt>
                <c:pt idx="4503">
                  <c:v>06/04/2023 09:57</c:v>
                </c:pt>
                <c:pt idx="4504">
                  <c:v>06/04/2023 09:57</c:v>
                </c:pt>
                <c:pt idx="4505">
                  <c:v>06/04/2023 09:57</c:v>
                </c:pt>
                <c:pt idx="4506">
                  <c:v>06/04/2023 09:57</c:v>
                </c:pt>
                <c:pt idx="4507">
                  <c:v>06/04/2023 09:57</c:v>
                </c:pt>
                <c:pt idx="4508">
                  <c:v>06/04/2023 09:57</c:v>
                </c:pt>
                <c:pt idx="4509">
                  <c:v>06/04/2023 09:57</c:v>
                </c:pt>
                <c:pt idx="4510">
                  <c:v>06/04/2023 09:57</c:v>
                </c:pt>
                <c:pt idx="4511">
                  <c:v>06/04/2023 09:57</c:v>
                </c:pt>
                <c:pt idx="4512">
                  <c:v>06/04/2023 09:57</c:v>
                </c:pt>
                <c:pt idx="4513">
                  <c:v>06/04/2023 09:57</c:v>
                </c:pt>
                <c:pt idx="4514">
                  <c:v>06/04/2023 09:57</c:v>
                </c:pt>
                <c:pt idx="4515">
                  <c:v>06/04/2023 09:57</c:v>
                </c:pt>
                <c:pt idx="4516">
                  <c:v>06/04/2023 09:57</c:v>
                </c:pt>
                <c:pt idx="4517">
                  <c:v>06/04/2023 09:57</c:v>
                </c:pt>
                <c:pt idx="4518">
                  <c:v>06/04/2023 09:57</c:v>
                </c:pt>
                <c:pt idx="4519">
                  <c:v>06/04/2023 09:57</c:v>
                </c:pt>
                <c:pt idx="4520">
                  <c:v>06/04/2023 09:57</c:v>
                </c:pt>
                <c:pt idx="4521">
                  <c:v>06/04/2023 09:57</c:v>
                </c:pt>
                <c:pt idx="4522">
                  <c:v>06/04/2023 09:57</c:v>
                </c:pt>
                <c:pt idx="4523">
                  <c:v>06/04/2023 09:57</c:v>
                </c:pt>
                <c:pt idx="4524">
                  <c:v>06/04/2023 09:57</c:v>
                </c:pt>
                <c:pt idx="4525">
                  <c:v>06/04/2023 09:57</c:v>
                </c:pt>
                <c:pt idx="4526">
                  <c:v>06/04/2023 09:57</c:v>
                </c:pt>
                <c:pt idx="4527">
                  <c:v>06/04/2023 09:57</c:v>
                </c:pt>
                <c:pt idx="4528">
                  <c:v>06/04/2023 09:57</c:v>
                </c:pt>
                <c:pt idx="4529">
                  <c:v>06/04/2023 09:57</c:v>
                </c:pt>
                <c:pt idx="4530">
                  <c:v>06/04/2023 09:57</c:v>
                </c:pt>
                <c:pt idx="4531">
                  <c:v>06/04/2023 09:57</c:v>
                </c:pt>
                <c:pt idx="4532">
                  <c:v>06/04/2023 09:57</c:v>
                </c:pt>
                <c:pt idx="4533">
                  <c:v>06/04/2023 09:57</c:v>
                </c:pt>
                <c:pt idx="4534">
                  <c:v>06/04/2023 09:57</c:v>
                </c:pt>
                <c:pt idx="4535">
                  <c:v>06/04/2023 09:57</c:v>
                </c:pt>
                <c:pt idx="4536">
                  <c:v>06/04/2023 09:57</c:v>
                </c:pt>
                <c:pt idx="4537">
                  <c:v>06/04/2023 09:57</c:v>
                </c:pt>
                <c:pt idx="4538">
                  <c:v>06/04/2023 09:57</c:v>
                </c:pt>
                <c:pt idx="4539">
                  <c:v>06/04/2023 09:57</c:v>
                </c:pt>
                <c:pt idx="4540">
                  <c:v>06/04/2023 09:57</c:v>
                </c:pt>
                <c:pt idx="4541">
                  <c:v>06/04/2023 09:57</c:v>
                </c:pt>
                <c:pt idx="4542">
                  <c:v>06/04/2023 09:57</c:v>
                </c:pt>
                <c:pt idx="4543">
                  <c:v>06/04/2023 09:57</c:v>
                </c:pt>
                <c:pt idx="4544">
                  <c:v>06/04/2023 09:57</c:v>
                </c:pt>
                <c:pt idx="4545">
                  <c:v>06/04/2023 09:58</c:v>
                </c:pt>
                <c:pt idx="4546">
                  <c:v>06/04/2023 09:58</c:v>
                </c:pt>
                <c:pt idx="4547">
                  <c:v>06/04/2023 09:58</c:v>
                </c:pt>
                <c:pt idx="4548">
                  <c:v>06/04/2023 09:58</c:v>
                </c:pt>
                <c:pt idx="4549">
                  <c:v>06/04/2023 09:58</c:v>
                </c:pt>
                <c:pt idx="4550">
                  <c:v>06/04/2023 09:58</c:v>
                </c:pt>
                <c:pt idx="4551">
                  <c:v>06/04/2023 09:58</c:v>
                </c:pt>
                <c:pt idx="4552">
                  <c:v>06/04/2023 09:58</c:v>
                </c:pt>
                <c:pt idx="4553">
                  <c:v>06/04/2023 09:58</c:v>
                </c:pt>
                <c:pt idx="4554">
                  <c:v>06/04/2023 09:58</c:v>
                </c:pt>
                <c:pt idx="4555">
                  <c:v>06/04/2023 09:58</c:v>
                </c:pt>
                <c:pt idx="4556">
                  <c:v>06/04/2023 09:58</c:v>
                </c:pt>
                <c:pt idx="4557">
                  <c:v>06/04/2023 09:58</c:v>
                </c:pt>
                <c:pt idx="4558">
                  <c:v>06/04/2023 09:58</c:v>
                </c:pt>
                <c:pt idx="4559">
                  <c:v>06/04/2023 09:58</c:v>
                </c:pt>
                <c:pt idx="4560">
                  <c:v>06/04/2023 09:58</c:v>
                </c:pt>
                <c:pt idx="4561">
                  <c:v>06/04/2023 09:58</c:v>
                </c:pt>
                <c:pt idx="4562">
                  <c:v>06/04/2023 09:58</c:v>
                </c:pt>
                <c:pt idx="4563">
                  <c:v>06/04/2023 09:58</c:v>
                </c:pt>
                <c:pt idx="4564">
                  <c:v>06/04/2023 09:58</c:v>
                </c:pt>
                <c:pt idx="4565">
                  <c:v>06/04/2023 09:58</c:v>
                </c:pt>
                <c:pt idx="4566">
                  <c:v>06/04/2023 09:58</c:v>
                </c:pt>
                <c:pt idx="4567">
                  <c:v>06/04/2023 09:58</c:v>
                </c:pt>
                <c:pt idx="4568">
                  <c:v>06/04/2023 09:58</c:v>
                </c:pt>
                <c:pt idx="4569">
                  <c:v>06/04/2023 09:58</c:v>
                </c:pt>
                <c:pt idx="4570">
                  <c:v>06/04/2023 09:58</c:v>
                </c:pt>
                <c:pt idx="4571">
                  <c:v>06/04/2023 09:58</c:v>
                </c:pt>
                <c:pt idx="4572">
                  <c:v>06/04/2023 09:58</c:v>
                </c:pt>
                <c:pt idx="4573">
                  <c:v>06/04/2023 09:58</c:v>
                </c:pt>
                <c:pt idx="4574">
                  <c:v>06/04/2023 09:58</c:v>
                </c:pt>
                <c:pt idx="4575">
                  <c:v>06/04/2023 09:58</c:v>
                </c:pt>
                <c:pt idx="4576">
                  <c:v>06/04/2023 09:58</c:v>
                </c:pt>
                <c:pt idx="4577">
                  <c:v>06/04/2023 09:58</c:v>
                </c:pt>
                <c:pt idx="4578">
                  <c:v>06/04/2023 09:58</c:v>
                </c:pt>
                <c:pt idx="4579">
                  <c:v>06/04/2023 09:58</c:v>
                </c:pt>
                <c:pt idx="4580">
                  <c:v>06/04/2023 09:58</c:v>
                </c:pt>
                <c:pt idx="4581">
                  <c:v>06/04/2023 09:58</c:v>
                </c:pt>
                <c:pt idx="4582">
                  <c:v>06/04/2023 09:58</c:v>
                </c:pt>
                <c:pt idx="4583">
                  <c:v>06/04/2023 09:58</c:v>
                </c:pt>
                <c:pt idx="4584">
                  <c:v>06/04/2023 09:58</c:v>
                </c:pt>
                <c:pt idx="4585">
                  <c:v>06/04/2023 09:58</c:v>
                </c:pt>
                <c:pt idx="4586">
                  <c:v>06/04/2023 09:58</c:v>
                </c:pt>
                <c:pt idx="4587">
                  <c:v>06/04/2023 09:58</c:v>
                </c:pt>
                <c:pt idx="4588">
                  <c:v>06/04/2023 09:58</c:v>
                </c:pt>
                <c:pt idx="4589">
                  <c:v>06/04/2023 09:58</c:v>
                </c:pt>
                <c:pt idx="4590">
                  <c:v>06/04/2023 09:58</c:v>
                </c:pt>
                <c:pt idx="4591">
                  <c:v>06/04/2023 09:58</c:v>
                </c:pt>
                <c:pt idx="4592">
                  <c:v>06/04/2023 09:58</c:v>
                </c:pt>
                <c:pt idx="4593">
                  <c:v>06/04/2023 09:58</c:v>
                </c:pt>
                <c:pt idx="4594">
                  <c:v>06/04/2023 09:58</c:v>
                </c:pt>
                <c:pt idx="4595">
                  <c:v>06/04/2023 09:58</c:v>
                </c:pt>
                <c:pt idx="4596">
                  <c:v>06/04/2023 09:58</c:v>
                </c:pt>
                <c:pt idx="4597">
                  <c:v>06/04/2023 09:58</c:v>
                </c:pt>
                <c:pt idx="4598">
                  <c:v>06/04/2023 09:58</c:v>
                </c:pt>
                <c:pt idx="4599">
                  <c:v>06/04/2023 09:58</c:v>
                </c:pt>
                <c:pt idx="4600">
                  <c:v>06/04/2023 09:58</c:v>
                </c:pt>
                <c:pt idx="4601">
                  <c:v>06/04/2023 09:58</c:v>
                </c:pt>
                <c:pt idx="4602">
                  <c:v>06/04/2023 09:58</c:v>
                </c:pt>
                <c:pt idx="4603">
                  <c:v>06/04/2023 09:58</c:v>
                </c:pt>
                <c:pt idx="4604">
                  <c:v>06/04/2023 09:59</c:v>
                </c:pt>
                <c:pt idx="4605">
                  <c:v>06/04/2023 09:59</c:v>
                </c:pt>
                <c:pt idx="4606">
                  <c:v>06/04/2023 09:59</c:v>
                </c:pt>
                <c:pt idx="4607">
                  <c:v>06/04/2023 09:59</c:v>
                </c:pt>
                <c:pt idx="4608">
                  <c:v>06/04/2023 09:59</c:v>
                </c:pt>
                <c:pt idx="4609">
                  <c:v>06/04/2023 09:59</c:v>
                </c:pt>
                <c:pt idx="4610">
                  <c:v>06/04/2023 09:59</c:v>
                </c:pt>
                <c:pt idx="4611">
                  <c:v>06/04/2023 09:59</c:v>
                </c:pt>
                <c:pt idx="4612">
                  <c:v>06/04/2023 09:59</c:v>
                </c:pt>
                <c:pt idx="4613">
                  <c:v>06/04/2023 09:59</c:v>
                </c:pt>
                <c:pt idx="4614">
                  <c:v>06/04/2023 09:59</c:v>
                </c:pt>
                <c:pt idx="4615">
                  <c:v>06/04/2023 09:59</c:v>
                </c:pt>
                <c:pt idx="4616">
                  <c:v>06/04/2023 09:59</c:v>
                </c:pt>
                <c:pt idx="4617">
                  <c:v>06/04/2023 09:59</c:v>
                </c:pt>
                <c:pt idx="4618">
                  <c:v>06/04/2023 09:59</c:v>
                </c:pt>
                <c:pt idx="4619">
                  <c:v>06/04/2023 09:59</c:v>
                </c:pt>
                <c:pt idx="4620">
                  <c:v>06/04/2023 09:59</c:v>
                </c:pt>
                <c:pt idx="4621">
                  <c:v>06/04/2023 09:59</c:v>
                </c:pt>
                <c:pt idx="4622">
                  <c:v>06/04/2023 09:59</c:v>
                </c:pt>
                <c:pt idx="4623">
                  <c:v>06/04/2023 09:59</c:v>
                </c:pt>
                <c:pt idx="4624">
                  <c:v>06/04/2023 09:59</c:v>
                </c:pt>
                <c:pt idx="4625">
                  <c:v>06/04/2023 09:59</c:v>
                </c:pt>
                <c:pt idx="4626">
                  <c:v>06/04/2023 09:59</c:v>
                </c:pt>
                <c:pt idx="4627">
                  <c:v>06/04/2023 09:59</c:v>
                </c:pt>
                <c:pt idx="4628">
                  <c:v>06/04/2023 09:59</c:v>
                </c:pt>
                <c:pt idx="4629">
                  <c:v>06/04/2023 09:59</c:v>
                </c:pt>
                <c:pt idx="4630">
                  <c:v>06/04/2023 09:59</c:v>
                </c:pt>
                <c:pt idx="4631">
                  <c:v>06/04/2023 09:59</c:v>
                </c:pt>
                <c:pt idx="4632">
                  <c:v>06/04/2023 09:59</c:v>
                </c:pt>
                <c:pt idx="4633">
                  <c:v>06/04/2023 09:59</c:v>
                </c:pt>
                <c:pt idx="4634">
                  <c:v>06/04/2023 09:59</c:v>
                </c:pt>
                <c:pt idx="4635">
                  <c:v>06/04/2023 09:59</c:v>
                </c:pt>
                <c:pt idx="4636">
                  <c:v>06/04/2023 09:59</c:v>
                </c:pt>
                <c:pt idx="4637">
                  <c:v>06/04/2023 09:59</c:v>
                </c:pt>
                <c:pt idx="4638">
                  <c:v>06/04/2023 09:59</c:v>
                </c:pt>
                <c:pt idx="4639">
                  <c:v>06/04/2023 09:59</c:v>
                </c:pt>
                <c:pt idx="4640">
                  <c:v>06/04/2023 09:59</c:v>
                </c:pt>
                <c:pt idx="4641">
                  <c:v>06/04/2023 09:59</c:v>
                </c:pt>
                <c:pt idx="4642">
                  <c:v>06/04/2023 09:59</c:v>
                </c:pt>
                <c:pt idx="4643">
                  <c:v>06/04/2023 09:59</c:v>
                </c:pt>
                <c:pt idx="4644">
                  <c:v>06/04/2023 09:59</c:v>
                </c:pt>
                <c:pt idx="4645">
                  <c:v>06/04/2023 09:59</c:v>
                </c:pt>
                <c:pt idx="4646">
                  <c:v>06/04/2023 09:59</c:v>
                </c:pt>
                <c:pt idx="4647">
                  <c:v>06/04/2023 09:59</c:v>
                </c:pt>
                <c:pt idx="4648">
                  <c:v>06/04/2023 09:59</c:v>
                </c:pt>
                <c:pt idx="4649">
                  <c:v>06/04/2023 09:59</c:v>
                </c:pt>
                <c:pt idx="4650">
                  <c:v>06/04/2023 09:59</c:v>
                </c:pt>
                <c:pt idx="4651">
                  <c:v>06/04/2023 09:59</c:v>
                </c:pt>
                <c:pt idx="4652">
                  <c:v>06/04/2023 09:59</c:v>
                </c:pt>
                <c:pt idx="4653">
                  <c:v>06/04/2023 09:59</c:v>
                </c:pt>
                <c:pt idx="4654">
                  <c:v>06/04/2023 09:59</c:v>
                </c:pt>
                <c:pt idx="4655">
                  <c:v>06/04/2023 09:59</c:v>
                </c:pt>
                <c:pt idx="4656">
                  <c:v>06/04/2023 09:59</c:v>
                </c:pt>
                <c:pt idx="4657">
                  <c:v>06/04/2023 09:59</c:v>
                </c:pt>
                <c:pt idx="4658">
                  <c:v>06/04/2023 09:59</c:v>
                </c:pt>
                <c:pt idx="4659">
                  <c:v>06/04/2023 09:59</c:v>
                </c:pt>
                <c:pt idx="4660">
                  <c:v>06/04/2023 09:59</c:v>
                </c:pt>
                <c:pt idx="4661">
                  <c:v>06/04/2023 09:59</c:v>
                </c:pt>
                <c:pt idx="4662">
                  <c:v>06/04/2023 09:59</c:v>
                </c:pt>
                <c:pt idx="4663">
                  <c:v>06/04/2023 09:59</c:v>
                </c:pt>
                <c:pt idx="4664">
                  <c:v>06/04/2023 10:00</c:v>
                </c:pt>
                <c:pt idx="4665">
                  <c:v>06/04/2023 10:00</c:v>
                </c:pt>
                <c:pt idx="4666">
                  <c:v>06/04/2023 10:00</c:v>
                </c:pt>
                <c:pt idx="4667">
                  <c:v>06/04/2023 10:00</c:v>
                </c:pt>
                <c:pt idx="4668">
                  <c:v>06/04/2023 10:00</c:v>
                </c:pt>
                <c:pt idx="4669">
                  <c:v>06/04/2023 10:00</c:v>
                </c:pt>
                <c:pt idx="4670">
                  <c:v>06/04/2023 10:00</c:v>
                </c:pt>
                <c:pt idx="4671">
                  <c:v>06/04/2023 10:00</c:v>
                </c:pt>
                <c:pt idx="4672">
                  <c:v>06/04/2023 10:00</c:v>
                </c:pt>
                <c:pt idx="4673">
                  <c:v>06/04/2023 10:00</c:v>
                </c:pt>
                <c:pt idx="4674">
                  <c:v>06/04/2023 10:00</c:v>
                </c:pt>
                <c:pt idx="4675">
                  <c:v>06/04/2023 10:00</c:v>
                </c:pt>
                <c:pt idx="4676">
                  <c:v>06/04/2023 10:00</c:v>
                </c:pt>
                <c:pt idx="4677">
                  <c:v>06/04/2023 10:00</c:v>
                </c:pt>
                <c:pt idx="4678">
                  <c:v>06/04/2023 10:00</c:v>
                </c:pt>
                <c:pt idx="4679">
                  <c:v>06/04/2023 10:00</c:v>
                </c:pt>
                <c:pt idx="4680">
                  <c:v>06/04/2023 10:00</c:v>
                </c:pt>
                <c:pt idx="4681">
                  <c:v>06/04/2023 10:00</c:v>
                </c:pt>
                <c:pt idx="4682">
                  <c:v>06/04/2023 10:00</c:v>
                </c:pt>
                <c:pt idx="4683">
                  <c:v>06/04/2023 10:00</c:v>
                </c:pt>
                <c:pt idx="4684">
                  <c:v>06/04/2023 10:00</c:v>
                </c:pt>
                <c:pt idx="4685">
                  <c:v>06/04/2023 10:00</c:v>
                </c:pt>
                <c:pt idx="4686">
                  <c:v>06/04/2023 10:00</c:v>
                </c:pt>
                <c:pt idx="4687">
                  <c:v>06/04/2023 10:00</c:v>
                </c:pt>
                <c:pt idx="4688">
                  <c:v>06/04/2023 10:00</c:v>
                </c:pt>
                <c:pt idx="4689">
                  <c:v>06/04/2023 10:00</c:v>
                </c:pt>
                <c:pt idx="4690">
                  <c:v>06/04/2023 10:00</c:v>
                </c:pt>
                <c:pt idx="4691">
                  <c:v>06/04/2023 10:00</c:v>
                </c:pt>
                <c:pt idx="4692">
                  <c:v>06/04/2023 10:00</c:v>
                </c:pt>
                <c:pt idx="4693">
                  <c:v>06/04/2023 10:00</c:v>
                </c:pt>
                <c:pt idx="4694">
                  <c:v>06/04/2023 10:00</c:v>
                </c:pt>
                <c:pt idx="4695">
                  <c:v>06/04/2023 10:00</c:v>
                </c:pt>
                <c:pt idx="4696">
                  <c:v>06/04/2023 10:00</c:v>
                </c:pt>
                <c:pt idx="4697">
                  <c:v>06/04/2023 10:00</c:v>
                </c:pt>
                <c:pt idx="4698">
                  <c:v>06/04/2023 10:00</c:v>
                </c:pt>
                <c:pt idx="4699">
                  <c:v>06/04/2023 10:00</c:v>
                </c:pt>
                <c:pt idx="4700">
                  <c:v>06/04/2023 10:00</c:v>
                </c:pt>
                <c:pt idx="4701">
                  <c:v>06/04/2023 10:00</c:v>
                </c:pt>
                <c:pt idx="4702">
                  <c:v>06/04/2023 10:00</c:v>
                </c:pt>
                <c:pt idx="4703">
                  <c:v>06/04/2023 10:00</c:v>
                </c:pt>
                <c:pt idx="4704">
                  <c:v>06/04/2023 10:00</c:v>
                </c:pt>
                <c:pt idx="4705">
                  <c:v>06/04/2023 10:00</c:v>
                </c:pt>
                <c:pt idx="4706">
                  <c:v>06/04/2023 10:00</c:v>
                </c:pt>
                <c:pt idx="4707">
                  <c:v>06/04/2023 10:00</c:v>
                </c:pt>
                <c:pt idx="4708">
                  <c:v>06/04/2023 10:00</c:v>
                </c:pt>
                <c:pt idx="4709">
                  <c:v>06/04/2023 10:00</c:v>
                </c:pt>
                <c:pt idx="4710">
                  <c:v>06/04/2023 10:00</c:v>
                </c:pt>
                <c:pt idx="4711">
                  <c:v>06/04/2023 10:00</c:v>
                </c:pt>
                <c:pt idx="4712">
                  <c:v>06/04/2023 10:00</c:v>
                </c:pt>
                <c:pt idx="4713">
                  <c:v>06/04/2023 10:00</c:v>
                </c:pt>
                <c:pt idx="4714">
                  <c:v>06/04/2023 10:00</c:v>
                </c:pt>
                <c:pt idx="4715">
                  <c:v>06/04/2023 10:00</c:v>
                </c:pt>
                <c:pt idx="4716">
                  <c:v>06/04/2023 10:00</c:v>
                </c:pt>
                <c:pt idx="4717">
                  <c:v>06/04/2023 10:00</c:v>
                </c:pt>
                <c:pt idx="4718">
                  <c:v>06/04/2023 10:00</c:v>
                </c:pt>
                <c:pt idx="4719">
                  <c:v>06/04/2023 10:00</c:v>
                </c:pt>
                <c:pt idx="4720">
                  <c:v>06/04/2023 10:00</c:v>
                </c:pt>
                <c:pt idx="4721">
                  <c:v>06/04/2023 10:00</c:v>
                </c:pt>
                <c:pt idx="4722">
                  <c:v>06/04/2023 10:00</c:v>
                </c:pt>
                <c:pt idx="4723">
                  <c:v>06/04/2023 10:00</c:v>
                </c:pt>
                <c:pt idx="4724">
                  <c:v>06/04/2023 10:01</c:v>
                </c:pt>
                <c:pt idx="4725">
                  <c:v>06/04/2023 10:01</c:v>
                </c:pt>
                <c:pt idx="4726">
                  <c:v>06/04/2023 10:01</c:v>
                </c:pt>
                <c:pt idx="4727">
                  <c:v>06/04/2023 10:01</c:v>
                </c:pt>
                <c:pt idx="4728">
                  <c:v>06/04/2023 10:01</c:v>
                </c:pt>
                <c:pt idx="4729">
                  <c:v>06/04/2023 10:01</c:v>
                </c:pt>
                <c:pt idx="4730">
                  <c:v>06/04/2023 10:01</c:v>
                </c:pt>
                <c:pt idx="4731">
                  <c:v>06/04/2023 10:01</c:v>
                </c:pt>
                <c:pt idx="4732">
                  <c:v>06/04/2023 10:01</c:v>
                </c:pt>
                <c:pt idx="4733">
                  <c:v>06/04/2023 10:01</c:v>
                </c:pt>
                <c:pt idx="4734">
                  <c:v>06/04/2023 10:01</c:v>
                </c:pt>
                <c:pt idx="4735">
                  <c:v>06/04/2023 10:01</c:v>
                </c:pt>
                <c:pt idx="4736">
                  <c:v>06/04/2023 10:01</c:v>
                </c:pt>
                <c:pt idx="4737">
                  <c:v>06/04/2023 10:01</c:v>
                </c:pt>
                <c:pt idx="4738">
                  <c:v>06/04/2023 10:01</c:v>
                </c:pt>
                <c:pt idx="4739">
                  <c:v>06/04/2023 10:01</c:v>
                </c:pt>
                <c:pt idx="4740">
                  <c:v>06/04/2023 10:01</c:v>
                </c:pt>
                <c:pt idx="4741">
                  <c:v>06/04/2023 10:01</c:v>
                </c:pt>
                <c:pt idx="4742">
                  <c:v>06/04/2023 10:01</c:v>
                </c:pt>
                <c:pt idx="4743">
                  <c:v>06/04/2023 10:01</c:v>
                </c:pt>
                <c:pt idx="4744">
                  <c:v>06/04/2023 10:01</c:v>
                </c:pt>
                <c:pt idx="4745">
                  <c:v>06/04/2023 10:01</c:v>
                </c:pt>
                <c:pt idx="4746">
                  <c:v>06/04/2023 10:01</c:v>
                </c:pt>
                <c:pt idx="4747">
                  <c:v>06/04/2023 10:01</c:v>
                </c:pt>
                <c:pt idx="4748">
                  <c:v>06/04/2023 10:01</c:v>
                </c:pt>
                <c:pt idx="4749">
                  <c:v>06/04/2023 10:01</c:v>
                </c:pt>
                <c:pt idx="4750">
                  <c:v>06/04/2023 10:01</c:v>
                </c:pt>
                <c:pt idx="4751">
                  <c:v>06/04/2023 10:01</c:v>
                </c:pt>
                <c:pt idx="4752">
                  <c:v>06/04/2023 10:01</c:v>
                </c:pt>
                <c:pt idx="4753">
                  <c:v>06/04/2023 10:01</c:v>
                </c:pt>
                <c:pt idx="4754">
                  <c:v>06/04/2023 10:01</c:v>
                </c:pt>
                <c:pt idx="4755">
                  <c:v>06/04/2023 10:01</c:v>
                </c:pt>
                <c:pt idx="4756">
                  <c:v>06/04/2023 10:01</c:v>
                </c:pt>
                <c:pt idx="4757">
                  <c:v>06/04/2023 10:01</c:v>
                </c:pt>
                <c:pt idx="4758">
                  <c:v>06/04/2023 10:01</c:v>
                </c:pt>
                <c:pt idx="4759">
                  <c:v>06/04/2023 10:01</c:v>
                </c:pt>
                <c:pt idx="4760">
                  <c:v>06/04/2023 10:01</c:v>
                </c:pt>
                <c:pt idx="4761">
                  <c:v>06/04/2023 10:01</c:v>
                </c:pt>
                <c:pt idx="4762">
                  <c:v>06/04/2023 10:01</c:v>
                </c:pt>
                <c:pt idx="4763">
                  <c:v>06/04/2023 10:01</c:v>
                </c:pt>
                <c:pt idx="4764">
                  <c:v>06/04/2023 10:01</c:v>
                </c:pt>
                <c:pt idx="4765">
                  <c:v>06/04/2023 10:01</c:v>
                </c:pt>
                <c:pt idx="4766">
                  <c:v>06/04/2023 10:01</c:v>
                </c:pt>
                <c:pt idx="4767">
                  <c:v>06/04/2023 10:01</c:v>
                </c:pt>
                <c:pt idx="4768">
                  <c:v>06/04/2023 10:01</c:v>
                </c:pt>
                <c:pt idx="4769">
                  <c:v>06/04/2023 10:01</c:v>
                </c:pt>
                <c:pt idx="4770">
                  <c:v>06/04/2023 10:01</c:v>
                </c:pt>
                <c:pt idx="4771">
                  <c:v>06/04/2023 10:01</c:v>
                </c:pt>
                <c:pt idx="4772">
                  <c:v>06/04/2023 10:01</c:v>
                </c:pt>
                <c:pt idx="4773">
                  <c:v>06/04/2023 10:01</c:v>
                </c:pt>
                <c:pt idx="4774">
                  <c:v>06/04/2023 10:01</c:v>
                </c:pt>
                <c:pt idx="4775">
                  <c:v>06/04/2023 10:01</c:v>
                </c:pt>
                <c:pt idx="4776">
                  <c:v>06/04/2023 10:01</c:v>
                </c:pt>
                <c:pt idx="4777">
                  <c:v>06/04/2023 10:01</c:v>
                </c:pt>
                <c:pt idx="4778">
                  <c:v>06/04/2023 10:01</c:v>
                </c:pt>
                <c:pt idx="4779">
                  <c:v>06/04/2023 10:01</c:v>
                </c:pt>
                <c:pt idx="4780">
                  <c:v>06/04/2023 10:01</c:v>
                </c:pt>
                <c:pt idx="4781">
                  <c:v>06/04/2023 10:01</c:v>
                </c:pt>
                <c:pt idx="4782">
                  <c:v>06/04/2023 10:01</c:v>
                </c:pt>
                <c:pt idx="4783">
                  <c:v>06/04/2023 10:02</c:v>
                </c:pt>
                <c:pt idx="4784">
                  <c:v>06/04/2023 10:02</c:v>
                </c:pt>
                <c:pt idx="4785">
                  <c:v>06/04/2023 10:02</c:v>
                </c:pt>
                <c:pt idx="4786">
                  <c:v>06/04/2023 10:02</c:v>
                </c:pt>
                <c:pt idx="4787">
                  <c:v>06/04/2023 10:02</c:v>
                </c:pt>
                <c:pt idx="4788">
                  <c:v>06/04/2023 10:02</c:v>
                </c:pt>
                <c:pt idx="4789">
                  <c:v>06/04/2023 10:02</c:v>
                </c:pt>
                <c:pt idx="4790">
                  <c:v>06/04/2023 10:02</c:v>
                </c:pt>
                <c:pt idx="4791">
                  <c:v>06/04/2023 10:02</c:v>
                </c:pt>
                <c:pt idx="4792">
                  <c:v>06/04/2023 10:02</c:v>
                </c:pt>
                <c:pt idx="4793">
                  <c:v>06/04/2023 10:02</c:v>
                </c:pt>
                <c:pt idx="4794">
                  <c:v>06/04/2023 10:02</c:v>
                </c:pt>
                <c:pt idx="4795">
                  <c:v>06/04/2023 10:02</c:v>
                </c:pt>
                <c:pt idx="4796">
                  <c:v>06/04/2023 10:02</c:v>
                </c:pt>
                <c:pt idx="4797">
                  <c:v>06/04/2023 10:02</c:v>
                </c:pt>
                <c:pt idx="4798">
                  <c:v>06/04/2023 10:02</c:v>
                </c:pt>
                <c:pt idx="4799">
                  <c:v>06/04/2023 10:02</c:v>
                </c:pt>
                <c:pt idx="4800">
                  <c:v>06/04/2023 10:02</c:v>
                </c:pt>
                <c:pt idx="4801">
                  <c:v>06/04/2023 10:02</c:v>
                </c:pt>
                <c:pt idx="4802">
                  <c:v>06/04/2023 10:02</c:v>
                </c:pt>
                <c:pt idx="4803">
                  <c:v>06/04/2023 10:02</c:v>
                </c:pt>
                <c:pt idx="4804">
                  <c:v>06/04/2023 10:02</c:v>
                </c:pt>
                <c:pt idx="4805">
                  <c:v>06/04/2023 10:02</c:v>
                </c:pt>
                <c:pt idx="4806">
                  <c:v>06/04/2023 10:02</c:v>
                </c:pt>
                <c:pt idx="4807">
                  <c:v>06/04/2023 10:02</c:v>
                </c:pt>
                <c:pt idx="4808">
                  <c:v>06/04/2023 10:02</c:v>
                </c:pt>
                <c:pt idx="4809">
                  <c:v>06/04/2023 10:02</c:v>
                </c:pt>
                <c:pt idx="4810">
                  <c:v>06/04/2023 10:02</c:v>
                </c:pt>
                <c:pt idx="4811">
                  <c:v>06/04/2023 10:02</c:v>
                </c:pt>
                <c:pt idx="4812">
                  <c:v>06/04/2023 10:02</c:v>
                </c:pt>
                <c:pt idx="4813">
                  <c:v>06/04/2023 10:02</c:v>
                </c:pt>
                <c:pt idx="4814">
                  <c:v>06/04/2023 10:02</c:v>
                </c:pt>
                <c:pt idx="4815">
                  <c:v>06/04/2023 10:02</c:v>
                </c:pt>
                <c:pt idx="4816">
                  <c:v>06/04/2023 10:02</c:v>
                </c:pt>
                <c:pt idx="4817">
                  <c:v>06/04/2023 10:02</c:v>
                </c:pt>
                <c:pt idx="4818">
                  <c:v>06/04/2023 10:02</c:v>
                </c:pt>
                <c:pt idx="4819">
                  <c:v>06/04/2023 10:02</c:v>
                </c:pt>
                <c:pt idx="4820">
                  <c:v>06/04/2023 10:02</c:v>
                </c:pt>
                <c:pt idx="4821">
                  <c:v>06/04/2023 10:02</c:v>
                </c:pt>
                <c:pt idx="4822">
                  <c:v>06/04/2023 10:02</c:v>
                </c:pt>
                <c:pt idx="4823">
                  <c:v>06/04/2023 10:02</c:v>
                </c:pt>
                <c:pt idx="4824">
                  <c:v>06/04/2023 10:02</c:v>
                </c:pt>
                <c:pt idx="4825">
                  <c:v>06/04/2023 10:02</c:v>
                </c:pt>
                <c:pt idx="4826">
                  <c:v>06/04/2023 10:02</c:v>
                </c:pt>
                <c:pt idx="4827">
                  <c:v>06/04/2023 10:02</c:v>
                </c:pt>
                <c:pt idx="4828">
                  <c:v>06/04/2023 10:02</c:v>
                </c:pt>
                <c:pt idx="4829">
                  <c:v>06/04/2023 10:02</c:v>
                </c:pt>
                <c:pt idx="4830">
                  <c:v>06/04/2023 10:02</c:v>
                </c:pt>
                <c:pt idx="4831">
                  <c:v>06/04/2023 10:02</c:v>
                </c:pt>
                <c:pt idx="4832">
                  <c:v>06/04/2023 10:02</c:v>
                </c:pt>
                <c:pt idx="4833">
                  <c:v>06/04/2023 10:02</c:v>
                </c:pt>
                <c:pt idx="4834">
                  <c:v>06/04/2023 10:02</c:v>
                </c:pt>
                <c:pt idx="4835">
                  <c:v>06/04/2023 10:02</c:v>
                </c:pt>
                <c:pt idx="4836">
                  <c:v>06/04/2023 10:02</c:v>
                </c:pt>
                <c:pt idx="4837">
                  <c:v>06/04/2023 10:02</c:v>
                </c:pt>
                <c:pt idx="4838">
                  <c:v>06/04/2023 10:02</c:v>
                </c:pt>
                <c:pt idx="4839">
                  <c:v>06/04/2023 10:02</c:v>
                </c:pt>
                <c:pt idx="4840">
                  <c:v>06/04/2023 10:02</c:v>
                </c:pt>
                <c:pt idx="4841">
                  <c:v>06/04/2023 10:02</c:v>
                </c:pt>
                <c:pt idx="4842">
                  <c:v>06/04/2023 10:02</c:v>
                </c:pt>
                <c:pt idx="4843">
                  <c:v>06/04/2023 10:03</c:v>
                </c:pt>
                <c:pt idx="4844">
                  <c:v>06/04/2023 10:03</c:v>
                </c:pt>
                <c:pt idx="4845">
                  <c:v>06/04/2023 10:03</c:v>
                </c:pt>
                <c:pt idx="4846">
                  <c:v>06/04/2023 10:03</c:v>
                </c:pt>
                <c:pt idx="4847">
                  <c:v>06/04/2023 10:03</c:v>
                </c:pt>
                <c:pt idx="4848">
                  <c:v>06/04/2023 10:03</c:v>
                </c:pt>
                <c:pt idx="4849">
                  <c:v>06/04/2023 10:03</c:v>
                </c:pt>
                <c:pt idx="4850">
                  <c:v>06/04/2023 10:03</c:v>
                </c:pt>
                <c:pt idx="4851">
                  <c:v>06/04/2023 10:03</c:v>
                </c:pt>
                <c:pt idx="4852">
                  <c:v>06/04/2023 10:03</c:v>
                </c:pt>
                <c:pt idx="4853">
                  <c:v>06/04/2023 10:03</c:v>
                </c:pt>
                <c:pt idx="4854">
                  <c:v>06/04/2023 10:03</c:v>
                </c:pt>
                <c:pt idx="4855">
                  <c:v>06/04/2023 10:03</c:v>
                </c:pt>
                <c:pt idx="4856">
                  <c:v>06/04/2023 10:03</c:v>
                </c:pt>
                <c:pt idx="4857">
                  <c:v>06/04/2023 10:03</c:v>
                </c:pt>
                <c:pt idx="4858">
                  <c:v>06/04/2023 10:03</c:v>
                </c:pt>
                <c:pt idx="4859">
                  <c:v>06/04/2023 10:03</c:v>
                </c:pt>
                <c:pt idx="4860">
                  <c:v>06/04/2023 10:03</c:v>
                </c:pt>
                <c:pt idx="4861">
                  <c:v>06/04/2023 10:03</c:v>
                </c:pt>
                <c:pt idx="4862">
                  <c:v>06/04/2023 10:03</c:v>
                </c:pt>
                <c:pt idx="4863">
                  <c:v>06/04/2023 10:03</c:v>
                </c:pt>
                <c:pt idx="4864">
                  <c:v>06/04/2023 10:03</c:v>
                </c:pt>
                <c:pt idx="4865">
                  <c:v>06/04/2023 10:03</c:v>
                </c:pt>
                <c:pt idx="4866">
                  <c:v>06/04/2023 10:03</c:v>
                </c:pt>
                <c:pt idx="4867">
                  <c:v>06/04/2023 10:03</c:v>
                </c:pt>
                <c:pt idx="4868">
                  <c:v>06/04/2023 10:03</c:v>
                </c:pt>
                <c:pt idx="4869">
                  <c:v>06/04/2023 10:03</c:v>
                </c:pt>
                <c:pt idx="4870">
                  <c:v>06/04/2023 10:03</c:v>
                </c:pt>
                <c:pt idx="4871">
                  <c:v>06/04/2023 10:03</c:v>
                </c:pt>
                <c:pt idx="4872">
                  <c:v>06/04/2023 10:03</c:v>
                </c:pt>
                <c:pt idx="4873">
                  <c:v>06/04/2023 10:03</c:v>
                </c:pt>
                <c:pt idx="4874">
                  <c:v>06/04/2023 10:03</c:v>
                </c:pt>
                <c:pt idx="4875">
                  <c:v>06/04/2023 10:03</c:v>
                </c:pt>
                <c:pt idx="4876">
                  <c:v>06/04/2023 10:03</c:v>
                </c:pt>
                <c:pt idx="4877">
                  <c:v>06/04/2023 10:03</c:v>
                </c:pt>
                <c:pt idx="4878">
                  <c:v>06/04/2023 10:03</c:v>
                </c:pt>
                <c:pt idx="4879">
                  <c:v>06/04/2023 10:03</c:v>
                </c:pt>
                <c:pt idx="4880">
                  <c:v>06/04/2023 10:03</c:v>
                </c:pt>
                <c:pt idx="4881">
                  <c:v>06/04/2023 10:03</c:v>
                </c:pt>
                <c:pt idx="4882">
                  <c:v>06/04/2023 10:03</c:v>
                </c:pt>
                <c:pt idx="4883">
                  <c:v>06/04/2023 10:03</c:v>
                </c:pt>
                <c:pt idx="4884">
                  <c:v>06/04/2023 10:03</c:v>
                </c:pt>
                <c:pt idx="4885">
                  <c:v>06/04/2023 10:03</c:v>
                </c:pt>
                <c:pt idx="4886">
                  <c:v>06/04/2023 10:03</c:v>
                </c:pt>
                <c:pt idx="4887">
                  <c:v>06/04/2023 10:03</c:v>
                </c:pt>
                <c:pt idx="4888">
                  <c:v>06/04/2023 10:03</c:v>
                </c:pt>
                <c:pt idx="4889">
                  <c:v>06/04/2023 10:03</c:v>
                </c:pt>
                <c:pt idx="4890">
                  <c:v>06/04/2023 10:03</c:v>
                </c:pt>
                <c:pt idx="4891">
                  <c:v>06/04/2023 10:03</c:v>
                </c:pt>
                <c:pt idx="4892">
                  <c:v>06/04/2023 10:03</c:v>
                </c:pt>
                <c:pt idx="4893">
                  <c:v>06/04/2023 10:03</c:v>
                </c:pt>
                <c:pt idx="4894">
                  <c:v>06/04/2023 10:03</c:v>
                </c:pt>
                <c:pt idx="4895">
                  <c:v>06/04/2023 10:03</c:v>
                </c:pt>
                <c:pt idx="4896">
                  <c:v>06/04/2023 10:03</c:v>
                </c:pt>
                <c:pt idx="4897">
                  <c:v>06/04/2023 10:03</c:v>
                </c:pt>
                <c:pt idx="4898">
                  <c:v>06/04/2023 10:03</c:v>
                </c:pt>
                <c:pt idx="4899">
                  <c:v>06/04/2023 10:03</c:v>
                </c:pt>
                <c:pt idx="4900">
                  <c:v>06/04/2023 10:03</c:v>
                </c:pt>
                <c:pt idx="4901">
                  <c:v>06/04/2023 10:03</c:v>
                </c:pt>
                <c:pt idx="4902">
                  <c:v>06/04/2023 10:04</c:v>
                </c:pt>
                <c:pt idx="4903">
                  <c:v>06/04/2023 10:04</c:v>
                </c:pt>
                <c:pt idx="4904">
                  <c:v>06/04/2023 10:04</c:v>
                </c:pt>
                <c:pt idx="4905">
                  <c:v>06/04/2023 10:04</c:v>
                </c:pt>
                <c:pt idx="4906">
                  <c:v>06/04/2023 10:04</c:v>
                </c:pt>
                <c:pt idx="4907">
                  <c:v>06/04/2023 10:04</c:v>
                </c:pt>
                <c:pt idx="4908">
                  <c:v>06/04/2023 10:04</c:v>
                </c:pt>
                <c:pt idx="4909">
                  <c:v>06/04/2023 10:04</c:v>
                </c:pt>
                <c:pt idx="4910">
                  <c:v>06/04/2023 10:04</c:v>
                </c:pt>
                <c:pt idx="4911">
                  <c:v>06/04/2023 10:04</c:v>
                </c:pt>
                <c:pt idx="4912">
                  <c:v>06/04/2023 10:04</c:v>
                </c:pt>
                <c:pt idx="4913">
                  <c:v>06/04/2023 10:04</c:v>
                </c:pt>
                <c:pt idx="4914">
                  <c:v>06/04/2023 10:04</c:v>
                </c:pt>
                <c:pt idx="4915">
                  <c:v>06/04/2023 10:04</c:v>
                </c:pt>
                <c:pt idx="4916">
                  <c:v>06/04/2023 10:04</c:v>
                </c:pt>
                <c:pt idx="4917">
                  <c:v>06/04/2023 10:04</c:v>
                </c:pt>
                <c:pt idx="4918">
                  <c:v>06/04/2023 10:04</c:v>
                </c:pt>
                <c:pt idx="4919">
                  <c:v>06/04/2023 10:04</c:v>
                </c:pt>
                <c:pt idx="4920">
                  <c:v>06/04/2023 10:04</c:v>
                </c:pt>
                <c:pt idx="4921">
                  <c:v>06/04/2023 10:04</c:v>
                </c:pt>
                <c:pt idx="4922">
                  <c:v>06/04/2023 10:04</c:v>
                </c:pt>
                <c:pt idx="4923">
                  <c:v>06/04/2023 10:04</c:v>
                </c:pt>
                <c:pt idx="4924">
                  <c:v>06/04/2023 10:04</c:v>
                </c:pt>
                <c:pt idx="4925">
                  <c:v>06/04/2023 10:04</c:v>
                </c:pt>
                <c:pt idx="4926">
                  <c:v>06/04/2023 10:04</c:v>
                </c:pt>
                <c:pt idx="4927">
                  <c:v>06/04/2023 10:04</c:v>
                </c:pt>
                <c:pt idx="4928">
                  <c:v>06/04/2023 10:04</c:v>
                </c:pt>
                <c:pt idx="4929">
                  <c:v>06/04/2023 10:04</c:v>
                </c:pt>
                <c:pt idx="4930">
                  <c:v>06/04/2023 10:04</c:v>
                </c:pt>
                <c:pt idx="4931">
                  <c:v>06/04/2023 10:04</c:v>
                </c:pt>
                <c:pt idx="4932">
                  <c:v>06/04/2023 10:04</c:v>
                </c:pt>
                <c:pt idx="4933">
                  <c:v>06/04/2023 10:04</c:v>
                </c:pt>
                <c:pt idx="4934">
                  <c:v>06/04/2023 10:04</c:v>
                </c:pt>
                <c:pt idx="4935">
                  <c:v>06/04/2023 10:04</c:v>
                </c:pt>
                <c:pt idx="4936">
                  <c:v>06/04/2023 10:04</c:v>
                </c:pt>
                <c:pt idx="4937">
                  <c:v>06/04/2023 10:04</c:v>
                </c:pt>
                <c:pt idx="4938">
                  <c:v>06/04/2023 10:04</c:v>
                </c:pt>
                <c:pt idx="4939">
                  <c:v>06/04/2023 10:04</c:v>
                </c:pt>
                <c:pt idx="4940">
                  <c:v>06/04/2023 10:04</c:v>
                </c:pt>
                <c:pt idx="4941">
                  <c:v>06/04/2023 10:04</c:v>
                </c:pt>
                <c:pt idx="4942">
                  <c:v>06/04/2023 10:04</c:v>
                </c:pt>
                <c:pt idx="4943">
                  <c:v>06/04/2023 10:04</c:v>
                </c:pt>
                <c:pt idx="4944">
                  <c:v>06/04/2023 10:04</c:v>
                </c:pt>
                <c:pt idx="4945">
                  <c:v>06/04/2023 10:04</c:v>
                </c:pt>
                <c:pt idx="4946">
                  <c:v>06/04/2023 10:04</c:v>
                </c:pt>
                <c:pt idx="4947">
                  <c:v>06/04/2023 10:04</c:v>
                </c:pt>
                <c:pt idx="4948">
                  <c:v>06/04/2023 10:04</c:v>
                </c:pt>
                <c:pt idx="4949">
                  <c:v>06/04/2023 10:04</c:v>
                </c:pt>
                <c:pt idx="4950">
                  <c:v>06/04/2023 10:04</c:v>
                </c:pt>
                <c:pt idx="4951">
                  <c:v>06/04/2023 10:04</c:v>
                </c:pt>
                <c:pt idx="4952">
                  <c:v>06/04/2023 10:04</c:v>
                </c:pt>
                <c:pt idx="4953">
                  <c:v>06/04/2023 10:04</c:v>
                </c:pt>
                <c:pt idx="4954">
                  <c:v>06/04/2023 10:04</c:v>
                </c:pt>
                <c:pt idx="4955">
                  <c:v>06/04/2023 10:04</c:v>
                </c:pt>
                <c:pt idx="4956">
                  <c:v>06/04/2023 10:04</c:v>
                </c:pt>
                <c:pt idx="4957">
                  <c:v>06/04/2023 10:04</c:v>
                </c:pt>
                <c:pt idx="4958">
                  <c:v>06/04/2023 10:04</c:v>
                </c:pt>
                <c:pt idx="4959">
                  <c:v>06/04/2023 10:04</c:v>
                </c:pt>
                <c:pt idx="4960">
                  <c:v>06/04/2023 10:04</c:v>
                </c:pt>
                <c:pt idx="4961">
                  <c:v>06/04/2023 10:04</c:v>
                </c:pt>
                <c:pt idx="4962">
                  <c:v>06/04/2023 10:05</c:v>
                </c:pt>
                <c:pt idx="4963">
                  <c:v>06/04/2023 10:05</c:v>
                </c:pt>
                <c:pt idx="4964">
                  <c:v>06/04/2023 10:05</c:v>
                </c:pt>
                <c:pt idx="4965">
                  <c:v>06/04/2023 10:05</c:v>
                </c:pt>
                <c:pt idx="4966">
                  <c:v>06/04/2023 10:05</c:v>
                </c:pt>
                <c:pt idx="4967">
                  <c:v>06/04/2023 10:05</c:v>
                </c:pt>
                <c:pt idx="4968">
                  <c:v>06/04/2023 10:05</c:v>
                </c:pt>
                <c:pt idx="4969">
                  <c:v>06/04/2023 10:05</c:v>
                </c:pt>
                <c:pt idx="4970">
                  <c:v>06/04/2023 10:05</c:v>
                </c:pt>
                <c:pt idx="4971">
                  <c:v>06/04/2023 10:05</c:v>
                </c:pt>
                <c:pt idx="4972">
                  <c:v>06/04/2023 10:05</c:v>
                </c:pt>
                <c:pt idx="4973">
                  <c:v>06/04/2023 10:05</c:v>
                </c:pt>
                <c:pt idx="4974">
                  <c:v>06/04/2023 10:05</c:v>
                </c:pt>
                <c:pt idx="4975">
                  <c:v>06/04/2023 10:05</c:v>
                </c:pt>
                <c:pt idx="4976">
                  <c:v>06/04/2023 10:05</c:v>
                </c:pt>
                <c:pt idx="4977">
                  <c:v>06/04/2023 10:05</c:v>
                </c:pt>
                <c:pt idx="4978">
                  <c:v>06/04/2023 10:05</c:v>
                </c:pt>
                <c:pt idx="4979">
                  <c:v>06/04/2023 10:05</c:v>
                </c:pt>
                <c:pt idx="4980">
                  <c:v>06/04/2023 10:05</c:v>
                </c:pt>
                <c:pt idx="4981">
                  <c:v>06/04/2023 10:05</c:v>
                </c:pt>
                <c:pt idx="4982">
                  <c:v>06/04/2023 10:05</c:v>
                </c:pt>
                <c:pt idx="4983">
                  <c:v>06/04/2023 10:05</c:v>
                </c:pt>
                <c:pt idx="4984">
                  <c:v>06/04/2023 10:05</c:v>
                </c:pt>
                <c:pt idx="4985">
                  <c:v>06/04/2023 10:05</c:v>
                </c:pt>
                <c:pt idx="4986">
                  <c:v>06/04/2023 10:05</c:v>
                </c:pt>
                <c:pt idx="4987">
                  <c:v>06/04/2023 10:05</c:v>
                </c:pt>
                <c:pt idx="4988">
                  <c:v>06/04/2023 10:05</c:v>
                </c:pt>
                <c:pt idx="4989">
                  <c:v>06/04/2023 10:05</c:v>
                </c:pt>
                <c:pt idx="4990">
                  <c:v>06/04/2023 10:05</c:v>
                </c:pt>
                <c:pt idx="4991">
                  <c:v>06/04/2023 10:05</c:v>
                </c:pt>
                <c:pt idx="4992">
                  <c:v>06/04/2023 10:05</c:v>
                </c:pt>
                <c:pt idx="4993">
                  <c:v>06/04/2023 10:05</c:v>
                </c:pt>
                <c:pt idx="4994">
                  <c:v>06/04/2023 10:05</c:v>
                </c:pt>
                <c:pt idx="4995">
                  <c:v>06/04/2023 10:05</c:v>
                </c:pt>
                <c:pt idx="4996">
                  <c:v>06/04/2023 10:05</c:v>
                </c:pt>
                <c:pt idx="4997">
                  <c:v>06/04/2023 10:05</c:v>
                </c:pt>
                <c:pt idx="4998">
                  <c:v>06/04/2023 10:05</c:v>
                </c:pt>
                <c:pt idx="4999">
                  <c:v>06/04/2023 10:05</c:v>
                </c:pt>
                <c:pt idx="5000">
                  <c:v>06/04/2023 10:05</c:v>
                </c:pt>
                <c:pt idx="5001">
                  <c:v>06/04/2023 10:05</c:v>
                </c:pt>
                <c:pt idx="5002">
                  <c:v>06/04/2023 10:05</c:v>
                </c:pt>
                <c:pt idx="5003">
                  <c:v>06/04/2023 10:05</c:v>
                </c:pt>
                <c:pt idx="5004">
                  <c:v>06/04/2023 10:05</c:v>
                </c:pt>
                <c:pt idx="5005">
                  <c:v>06/04/2023 10:05</c:v>
                </c:pt>
                <c:pt idx="5006">
                  <c:v>06/04/2023 10:05</c:v>
                </c:pt>
                <c:pt idx="5007">
                  <c:v>06/04/2023 10:05</c:v>
                </c:pt>
                <c:pt idx="5008">
                  <c:v>06/04/2023 10:05</c:v>
                </c:pt>
                <c:pt idx="5009">
                  <c:v>06/04/2023 10:05</c:v>
                </c:pt>
                <c:pt idx="5010">
                  <c:v>06/04/2023 10:05</c:v>
                </c:pt>
                <c:pt idx="5011">
                  <c:v>06/04/2023 10:05</c:v>
                </c:pt>
                <c:pt idx="5012">
                  <c:v>06/04/2023 10:05</c:v>
                </c:pt>
                <c:pt idx="5013">
                  <c:v>06/04/2023 10:05</c:v>
                </c:pt>
                <c:pt idx="5014">
                  <c:v>06/04/2023 10:05</c:v>
                </c:pt>
                <c:pt idx="5015">
                  <c:v>06/04/2023 10:05</c:v>
                </c:pt>
                <c:pt idx="5016">
                  <c:v>06/04/2023 10:05</c:v>
                </c:pt>
                <c:pt idx="5017">
                  <c:v>06/04/2023 10:05</c:v>
                </c:pt>
                <c:pt idx="5018">
                  <c:v>06/04/2023 10:05</c:v>
                </c:pt>
                <c:pt idx="5019">
                  <c:v>06/04/2023 10:05</c:v>
                </c:pt>
                <c:pt idx="5020">
                  <c:v>06/04/2023 10:05</c:v>
                </c:pt>
                <c:pt idx="5021">
                  <c:v>06/04/2023 10:05</c:v>
                </c:pt>
                <c:pt idx="5022">
                  <c:v>06/04/2023 10:06</c:v>
                </c:pt>
                <c:pt idx="5023">
                  <c:v>06/04/2023 10:06</c:v>
                </c:pt>
                <c:pt idx="5024">
                  <c:v>06/04/2023 10:06</c:v>
                </c:pt>
                <c:pt idx="5025">
                  <c:v>06/04/2023 10:06</c:v>
                </c:pt>
                <c:pt idx="5026">
                  <c:v>06/04/2023 10:06</c:v>
                </c:pt>
                <c:pt idx="5027">
                  <c:v>06/04/2023 10:06</c:v>
                </c:pt>
                <c:pt idx="5028">
                  <c:v>06/04/2023 10:06</c:v>
                </c:pt>
                <c:pt idx="5029">
                  <c:v>06/04/2023 10:06</c:v>
                </c:pt>
                <c:pt idx="5030">
                  <c:v>06/04/2023 10:06</c:v>
                </c:pt>
                <c:pt idx="5031">
                  <c:v>06/04/2023 10:06</c:v>
                </c:pt>
                <c:pt idx="5032">
                  <c:v>06/04/2023 10:06</c:v>
                </c:pt>
                <c:pt idx="5033">
                  <c:v>06/04/2023 10:06</c:v>
                </c:pt>
                <c:pt idx="5034">
                  <c:v>06/04/2023 10:06</c:v>
                </c:pt>
                <c:pt idx="5035">
                  <c:v>06/04/2023 10:06</c:v>
                </c:pt>
                <c:pt idx="5036">
                  <c:v>06/04/2023 10:06</c:v>
                </c:pt>
                <c:pt idx="5037">
                  <c:v>06/04/2023 10:06</c:v>
                </c:pt>
                <c:pt idx="5038">
                  <c:v>06/04/2023 10:06</c:v>
                </c:pt>
                <c:pt idx="5039">
                  <c:v>06/04/2023 10:06</c:v>
                </c:pt>
                <c:pt idx="5040">
                  <c:v>06/04/2023 10:06</c:v>
                </c:pt>
                <c:pt idx="5041">
                  <c:v>06/04/2023 10:06</c:v>
                </c:pt>
                <c:pt idx="5042">
                  <c:v>06/04/2023 10:06</c:v>
                </c:pt>
                <c:pt idx="5043">
                  <c:v>06/04/2023 10:06</c:v>
                </c:pt>
                <c:pt idx="5044">
                  <c:v>06/04/2023 10:06</c:v>
                </c:pt>
                <c:pt idx="5045">
                  <c:v>06/04/2023 10:06</c:v>
                </c:pt>
                <c:pt idx="5046">
                  <c:v>06/04/2023 10:06</c:v>
                </c:pt>
                <c:pt idx="5047">
                  <c:v>06/04/2023 10:06</c:v>
                </c:pt>
                <c:pt idx="5048">
                  <c:v>06/04/2023 10:06</c:v>
                </c:pt>
                <c:pt idx="5049">
                  <c:v>06/04/2023 10:06</c:v>
                </c:pt>
                <c:pt idx="5050">
                  <c:v>06/04/2023 10:06</c:v>
                </c:pt>
                <c:pt idx="5051">
                  <c:v>06/04/2023 10:06</c:v>
                </c:pt>
                <c:pt idx="5052">
                  <c:v>06/04/2023 10:06</c:v>
                </c:pt>
                <c:pt idx="5053">
                  <c:v>06/04/2023 10:06</c:v>
                </c:pt>
                <c:pt idx="5054">
                  <c:v>06/04/2023 10:06</c:v>
                </c:pt>
                <c:pt idx="5055">
                  <c:v>06/04/2023 10:06</c:v>
                </c:pt>
                <c:pt idx="5056">
                  <c:v>06/04/2023 10:06</c:v>
                </c:pt>
                <c:pt idx="5057">
                  <c:v>06/04/2023 10:06</c:v>
                </c:pt>
                <c:pt idx="5058">
                  <c:v>06/04/2023 10:06</c:v>
                </c:pt>
                <c:pt idx="5059">
                  <c:v>06/04/2023 10:06</c:v>
                </c:pt>
                <c:pt idx="5060">
                  <c:v>06/04/2023 10:06</c:v>
                </c:pt>
                <c:pt idx="5061">
                  <c:v>06/04/2023 10:06</c:v>
                </c:pt>
                <c:pt idx="5062">
                  <c:v>06/04/2023 10:06</c:v>
                </c:pt>
                <c:pt idx="5063">
                  <c:v>06/04/2023 10:06</c:v>
                </c:pt>
                <c:pt idx="5064">
                  <c:v>06/04/2023 10:06</c:v>
                </c:pt>
                <c:pt idx="5065">
                  <c:v>06/04/2023 10:06</c:v>
                </c:pt>
                <c:pt idx="5066">
                  <c:v>06/04/2023 10:06</c:v>
                </c:pt>
                <c:pt idx="5067">
                  <c:v>06/04/2023 10:06</c:v>
                </c:pt>
                <c:pt idx="5068">
                  <c:v>06/04/2023 10:06</c:v>
                </c:pt>
                <c:pt idx="5069">
                  <c:v>06/04/2023 10:06</c:v>
                </c:pt>
                <c:pt idx="5070">
                  <c:v>06/04/2023 10:06</c:v>
                </c:pt>
                <c:pt idx="5071">
                  <c:v>06/04/2023 10:06</c:v>
                </c:pt>
                <c:pt idx="5072">
                  <c:v>06/04/2023 10:06</c:v>
                </c:pt>
                <c:pt idx="5073">
                  <c:v>06/04/2023 10:06</c:v>
                </c:pt>
                <c:pt idx="5074">
                  <c:v>06/04/2023 10:06</c:v>
                </c:pt>
                <c:pt idx="5075">
                  <c:v>06/04/2023 10:06</c:v>
                </c:pt>
                <c:pt idx="5076">
                  <c:v>06/04/2023 10:06</c:v>
                </c:pt>
                <c:pt idx="5077">
                  <c:v>06/04/2023 10:06</c:v>
                </c:pt>
                <c:pt idx="5078">
                  <c:v>06/04/2023 10:06</c:v>
                </c:pt>
                <c:pt idx="5079">
                  <c:v>06/04/2023 10:06</c:v>
                </c:pt>
                <c:pt idx="5080">
                  <c:v>06/04/2023 10:06</c:v>
                </c:pt>
                <c:pt idx="5081">
                  <c:v>06/04/2023 10:07</c:v>
                </c:pt>
                <c:pt idx="5082">
                  <c:v>06/04/2023 10:07</c:v>
                </c:pt>
                <c:pt idx="5083">
                  <c:v>06/04/2023 10:07</c:v>
                </c:pt>
                <c:pt idx="5084">
                  <c:v>06/04/2023 10:07</c:v>
                </c:pt>
                <c:pt idx="5085">
                  <c:v>06/04/2023 10:07</c:v>
                </c:pt>
                <c:pt idx="5086">
                  <c:v>06/04/2023 10:07</c:v>
                </c:pt>
                <c:pt idx="5087">
                  <c:v>06/04/2023 10:07</c:v>
                </c:pt>
                <c:pt idx="5088">
                  <c:v>06/04/2023 10:07</c:v>
                </c:pt>
                <c:pt idx="5089">
                  <c:v>06/04/2023 10:07</c:v>
                </c:pt>
                <c:pt idx="5090">
                  <c:v>06/04/2023 10:07</c:v>
                </c:pt>
                <c:pt idx="5091">
                  <c:v>06/04/2023 10:07</c:v>
                </c:pt>
                <c:pt idx="5092">
                  <c:v>06/04/2023 10:07</c:v>
                </c:pt>
                <c:pt idx="5093">
                  <c:v>06/04/2023 10:07</c:v>
                </c:pt>
                <c:pt idx="5094">
                  <c:v>06/04/2023 10:07</c:v>
                </c:pt>
                <c:pt idx="5095">
                  <c:v>06/04/2023 10:07</c:v>
                </c:pt>
                <c:pt idx="5096">
                  <c:v>06/04/2023 10:07</c:v>
                </c:pt>
                <c:pt idx="5097">
                  <c:v>06/04/2023 10:07</c:v>
                </c:pt>
                <c:pt idx="5098">
                  <c:v>06/04/2023 10:07</c:v>
                </c:pt>
                <c:pt idx="5099">
                  <c:v>06/04/2023 10:07</c:v>
                </c:pt>
                <c:pt idx="5100">
                  <c:v>06/04/2023 10:07</c:v>
                </c:pt>
                <c:pt idx="5101">
                  <c:v>06/04/2023 10:07</c:v>
                </c:pt>
                <c:pt idx="5102">
                  <c:v>06/04/2023 10:07</c:v>
                </c:pt>
                <c:pt idx="5103">
                  <c:v>06/04/2023 10:07</c:v>
                </c:pt>
                <c:pt idx="5104">
                  <c:v>06/04/2023 10:07</c:v>
                </c:pt>
                <c:pt idx="5105">
                  <c:v>06/04/2023 10:07</c:v>
                </c:pt>
                <c:pt idx="5106">
                  <c:v>06/04/2023 10:07</c:v>
                </c:pt>
                <c:pt idx="5107">
                  <c:v>06/04/2023 10:07</c:v>
                </c:pt>
                <c:pt idx="5108">
                  <c:v>06/04/2023 10:07</c:v>
                </c:pt>
                <c:pt idx="5109">
                  <c:v>06/04/2023 10:07</c:v>
                </c:pt>
                <c:pt idx="5110">
                  <c:v>06/04/2023 10:07</c:v>
                </c:pt>
                <c:pt idx="5111">
                  <c:v>06/04/2023 10:07</c:v>
                </c:pt>
                <c:pt idx="5112">
                  <c:v>06/04/2023 10:07</c:v>
                </c:pt>
                <c:pt idx="5113">
                  <c:v>06/04/2023 10:07</c:v>
                </c:pt>
                <c:pt idx="5114">
                  <c:v>06/04/2023 10:07</c:v>
                </c:pt>
                <c:pt idx="5115">
                  <c:v>06/04/2023 10:07</c:v>
                </c:pt>
                <c:pt idx="5116">
                  <c:v>06/04/2023 10:07</c:v>
                </c:pt>
                <c:pt idx="5117">
                  <c:v>06/04/2023 10:07</c:v>
                </c:pt>
                <c:pt idx="5118">
                  <c:v>06/04/2023 10:07</c:v>
                </c:pt>
                <c:pt idx="5119">
                  <c:v>06/04/2023 10:07</c:v>
                </c:pt>
                <c:pt idx="5120">
                  <c:v>06/04/2023 10:07</c:v>
                </c:pt>
                <c:pt idx="5121">
                  <c:v>06/04/2023 10:07</c:v>
                </c:pt>
                <c:pt idx="5122">
                  <c:v>06/04/2023 10:07</c:v>
                </c:pt>
                <c:pt idx="5123">
                  <c:v>06/04/2023 10:07</c:v>
                </c:pt>
                <c:pt idx="5124">
                  <c:v>06/04/2023 10:07</c:v>
                </c:pt>
                <c:pt idx="5125">
                  <c:v>06/04/2023 10:07</c:v>
                </c:pt>
                <c:pt idx="5126">
                  <c:v>06/04/2023 10:07</c:v>
                </c:pt>
                <c:pt idx="5127">
                  <c:v>06/04/2023 10:07</c:v>
                </c:pt>
                <c:pt idx="5128">
                  <c:v>06/04/2023 10:07</c:v>
                </c:pt>
                <c:pt idx="5129">
                  <c:v>06/04/2023 10:07</c:v>
                </c:pt>
                <c:pt idx="5130">
                  <c:v>06/04/2023 10:07</c:v>
                </c:pt>
                <c:pt idx="5131">
                  <c:v>06/04/2023 10:07</c:v>
                </c:pt>
                <c:pt idx="5132">
                  <c:v>06/04/2023 10:07</c:v>
                </c:pt>
                <c:pt idx="5133">
                  <c:v>06/04/2023 10:07</c:v>
                </c:pt>
                <c:pt idx="5134">
                  <c:v>06/04/2023 10:07</c:v>
                </c:pt>
                <c:pt idx="5135">
                  <c:v>06/04/2023 10:07</c:v>
                </c:pt>
                <c:pt idx="5136">
                  <c:v>06/04/2023 10:07</c:v>
                </c:pt>
                <c:pt idx="5137">
                  <c:v>06/04/2023 10:07</c:v>
                </c:pt>
                <c:pt idx="5138">
                  <c:v>06/04/2023 10:07</c:v>
                </c:pt>
                <c:pt idx="5139">
                  <c:v>06/04/2023 10:07</c:v>
                </c:pt>
                <c:pt idx="5140">
                  <c:v>06/04/2023 10:07</c:v>
                </c:pt>
                <c:pt idx="5141">
                  <c:v>06/04/2023 10:08</c:v>
                </c:pt>
                <c:pt idx="5142">
                  <c:v>06/04/2023 10:08</c:v>
                </c:pt>
                <c:pt idx="5143">
                  <c:v>06/04/2023 10:08</c:v>
                </c:pt>
                <c:pt idx="5144">
                  <c:v>06/04/2023 10:08</c:v>
                </c:pt>
                <c:pt idx="5145">
                  <c:v>06/04/2023 10:08</c:v>
                </c:pt>
                <c:pt idx="5146">
                  <c:v>06/04/2023 10:08</c:v>
                </c:pt>
                <c:pt idx="5147">
                  <c:v>06/04/2023 10:08</c:v>
                </c:pt>
                <c:pt idx="5148">
                  <c:v>06/04/2023 10:08</c:v>
                </c:pt>
                <c:pt idx="5149">
                  <c:v>06/04/2023 10:08</c:v>
                </c:pt>
                <c:pt idx="5150">
                  <c:v>06/04/2023 10:08</c:v>
                </c:pt>
                <c:pt idx="5151">
                  <c:v>06/04/2023 10:08</c:v>
                </c:pt>
                <c:pt idx="5152">
                  <c:v>06/04/2023 10:08</c:v>
                </c:pt>
                <c:pt idx="5153">
                  <c:v>06/04/2023 10:08</c:v>
                </c:pt>
                <c:pt idx="5154">
                  <c:v>06/04/2023 10:08</c:v>
                </c:pt>
                <c:pt idx="5155">
                  <c:v>06/04/2023 10:08</c:v>
                </c:pt>
                <c:pt idx="5156">
                  <c:v>06/04/2023 10:08</c:v>
                </c:pt>
                <c:pt idx="5157">
                  <c:v>06/04/2023 10:08</c:v>
                </c:pt>
                <c:pt idx="5158">
                  <c:v>06/04/2023 10:08</c:v>
                </c:pt>
                <c:pt idx="5159">
                  <c:v>06/04/2023 10:08</c:v>
                </c:pt>
                <c:pt idx="5160">
                  <c:v>06/04/2023 10:08</c:v>
                </c:pt>
                <c:pt idx="5161">
                  <c:v>06/04/2023 10:08</c:v>
                </c:pt>
                <c:pt idx="5162">
                  <c:v>06/04/2023 10:08</c:v>
                </c:pt>
                <c:pt idx="5163">
                  <c:v>06/04/2023 10:08</c:v>
                </c:pt>
                <c:pt idx="5164">
                  <c:v>06/04/2023 10:08</c:v>
                </c:pt>
                <c:pt idx="5165">
                  <c:v>06/04/2023 10:08</c:v>
                </c:pt>
                <c:pt idx="5166">
                  <c:v>06/04/2023 10:08</c:v>
                </c:pt>
                <c:pt idx="5167">
                  <c:v>06/04/2023 10:08</c:v>
                </c:pt>
                <c:pt idx="5168">
                  <c:v>06/04/2023 10:08</c:v>
                </c:pt>
                <c:pt idx="5169">
                  <c:v>06/04/2023 10:08</c:v>
                </c:pt>
                <c:pt idx="5170">
                  <c:v>06/04/2023 10:08</c:v>
                </c:pt>
                <c:pt idx="5171">
                  <c:v>06/04/2023 10:08</c:v>
                </c:pt>
                <c:pt idx="5172">
                  <c:v>06/04/2023 10:08</c:v>
                </c:pt>
                <c:pt idx="5173">
                  <c:v>06/04/2023 10:08</c:v>
                </c:pt>
                <c:pt idx="5174">
                  <c:v>06/04/2023 10:08</c:v>
                </c:pt>
                <c:pt idx="5175">
                  <c:v>06/04/2023 10:08</c:v>
                </c:pt>
                <c:pt idx="5176">
                  <c:v>06/04/2023 10:08</c:v>
                </c:pt>
                <c:pt idx="5177">
                  <c:v>06/04/2023 10:08</c:v>
                </c:pt>
                <c:pt idx="5178">
                  <c:v>06/04/2023 10:08</c:v>
                </c:pt>
                <c:pt idx="5179">
                  <c:v>06/04/2023 10:08</c:v>
                </c:pt>
                <c:pt idx="5180">
                  <c:v>06/04/2023 10:08</c:v>
                </c:pt>
                <c:pt idx="5181">
                  <c:v>06/04/2023 10:08</c:v>
                </c:pt>
                <c:pt idx="5182">
                  <c:v>06/04/2023 10:08</c:v>
                </c:pt>
                <c:pt idx="5183">
                  <c:v>06/04/2023 10:08</c:v>
                </c:pt>
                <c:pt idx="5184">
                  <c:v>06/04/2023 10:08</c:v>
                </c:pt>
                <c:pt idx="5185">
                  <c:v>06/04/2023 10:08</c:v>
                </c:pt>
                <c:pt idx="5186">
                  <c:v>06/04/2023 10:08</c:v>
                </c:pt>
                <c:pt idx="5187">
                  <c:v>06/04/2023 10:08</c:v>
                </c:pt>
                <c:pt idx="5188">
                  <c:v>06/04/2023 10:08</c:v>
                </c:pt>
                <c:pt idx="5189">
                  <c:v>06/04/2023 10:08</c:v>
                </c:pt>
                <c:pt idx="5190">
                  <c:v>06/04/2023 10:08</c:v>
                </c:pt>
                <c:pt idx="5191">
                  <c:v>06/04/2023 10:08</c:v>
                </c:pt>
                <c:pt idx="5192">
                  <c:v>06/04/2023 10:08</c:v>
                </c:pt>
                <c:pt idx="5193">
                  <c:v>06/04/2023 10:08</c:v>
                </c:pt>
                <c:pt idx="5194">
                  <c:v>06/04/2023 10:08</c:v>
                </c:pt>
                <c:pt idx="5195">
                  <c:v>06/04/2023 10:08</c:v>
                </c:pt>
                <c:pt idx="5196">
                  <c:v>06/04/2023 10:08</c:v>
                </c:pt>
                <c:pt idx="5197">
                  <c:v>06/04/2023 10:08</c:v>
                </c:pt>
                <c:pt idx="5198">
                  <c:v>06/04/2023 10:08</c:v>
                </c:pt>
                <c:pt idx="5199">
                  <c:v>06/04/2023 10:08</c:v>
                </c:pt>
                <c:pt idx="5200">
                  <c:v>06/04/2023 10:09</c:v>
                </c:pt>
                <c:pt idx="5201">
                  <c:v>06/04/2023 10:09</c:v>
                </c:pt>
                <c:pt idx="5202">
                  <c:v>06/04/2023 10:09</c:v>
                </c:pt>
                <c:pt idx="5203">
                  <c:v>06/04/2023 10:09</c:v>
                </c:pt>
                <c:pt idx="5204">
                  <c:v>06/04/2023 10:09</c:v>
                </c:pt>
                <c:pt idx="5205">
                  <c:v>06/04/2023 10:09</c:v>
                </c:pt>
                <c:pt idx="5206">
                  <c:v>06/04/2023 10:09</c:v>
                </c:pt>
                <c:pt idx="5207">
                  <c:v>06/04/2023 10:09</c:v>
                </c:pt>
                <c:pt idx="5208">
                  <c:v>06/04/2023 10:09</c:v>
                </c:pt>
                <c:pt idx="5209">
                  <c:v>06/04/2023 10:09</c:v>
                </c:pt>
                <c:pt idx="5210">
                  <c:v>06/04/2023 10:09</c:v>
                </c:pt>
                <c:pt idx="5211">
                  <c:v>06/04/2023 10:09</c:v>
                </c:pt>
                <c:pt idx="5212">
                  <c:v>06/04/2023 10:09</c:v>
                </c:pt>
                <c:pt idx="5213">
                  <c:v>06/04/2023 10:09</c:v>
                </c:pt>
                <c:pt idx="5214">
                  <c:v>06/04/2023 10:09</c:v>
                </c:pt>
                <c:pt idx="5215">
                  <c:v>06/04/2023 10:09</c:v>
                </c:pt>
                <c:pt idx="5216">
                  <c:v>06/04/2023 10:09</c:v>
                </c:pt>
                <c:pt idx="5217">
                  <c:v>06/04/2023 10:09</c:v>
                </c:pt>
                <c:pt idx="5218">
                  <c:v>06/04/2023 10:09</c:v>
                </c:pt>
                <c:pt idx="5219">
                  <c:v>06/04/2023 10:09</c:v>
                </c:pt>
                <c:pt idx="5220">
                  <c:v>06/04/2023 10:09</c:v>
                </c:pt>
                <c:pt idx="5221">
                  <c:v>06/04/2023 10:09</c:v>
                </c:pt>
                <c:pt idx="5222">
                  <c:v>06/04/2023 10:09</c:v>
                </c:pt>
                <c:pt idx="5223">
                  <c:v>06/04/2023 10:09</c:v>
                </c:pt>
                <c:pt idx="5224">
                  <c:v>06/04/2023 10:09</c:v>
                </c:pt>
                <c:pt idx="5225">
                  <c:v>06/04/2023 10:09</c:v>
                </c:pt>
                <c:pt idx="5226">
                  <c:v>06/04/2023 10:09</c:v>
                </c:pt>
                <c:pt idx="5227">
                  <c:v>06/04/2023 10:09</c:v>
                </c:pt>
                <c:pt idx="5228">
                  <c:v>06/04/2023 10:09</c:v>
                </c:pt>
                <c:pt idx="5229">
                  <c:v>06/04/2023 10:09</c:v>
                </c:pt>
                <c:pt idx="5230">
                  <c:v>06/04/2023 10:09</c:v>
                </c:pt>
                <c:pt idx="5231">
                  <c:v>06/04/2023 10:09</c:v>
                </c:pt>
                <c:pt idx="5232">
                  <c:v>06/04/2023 10:09</c:v>
                </c:pt>
                <c:pt idx="5233">
                  <c:v>06/04/2023 10:09</c:v>
                </c:pt>
                <c:pt idx="5234">
                  <c:v>06/04/2023 10:09</c:v>
                </c:pt>
                <c:pt idx="5235">
                  <c:v>06/04/2023 10:09</c:v>
                </c:pt>
                <c:pt idx="5236">
                  <c:v>06/04/2023 10:09</c:v>
                </c:pt>
                <c:pt idx="5237">
                  <c:v>06/04/2023 10:09</c:v>
                </c:pt>
                <c:pt idx="5238">
                  <c:v>06/04/2023 10:09</c:v>
                </c:pt>
                <c:pt idx="5239">
                  <c:v>06/04/2023 10:09</c:v>
                </c:pt>
                <c:pt idx="5240">
                  <c:v>06/04/2023 10:09</c:v>
                </c:pt>
                <c:pt idx="5241">
                  <c:v>06/04/2023 10:09</c:v>
                </c:pt>
                <c:pt idx="5242">
                  <c:v>06/04/2023 10:09</c:v>
                </c:pt>
                <c:pt idx="5243">
                  <c:v>06/04/2023 10:09</c:v>
                </c:pt>
                <c:pt idx="5244">
                  <c:v>06/04/2023 10:09</c:v>
                </c:pt>
                <c:pt idx="5245">
                  <c:v>06/04/2023 10:09</c:v>
                </c:pt>
                <c:pt idx="5246">
                  <c:v>06/04/2023 10:09</c:v>
                </c:pt>
                <c:pt idx="5247">
                  <c:v>06/04/2023 10:09</c:v>
                </c:pt>
                <c:pt idx="5248">
                  <c:v>06/04/2023 10:09</c:v>
                </c:pt>
                <c:pt idx="5249">
                  <c:v>06/04/2023 10:09</c:v>
                </c:pt>
                <c:pt idx="5250">
                  <c:v>06/04/2023 10:09</c:v>
                </c:pt>
                <c:pt idx="5251">
                  <c:v>06/04/2023 10:09</c:v>
                </c:pt>
                <c:pt idx="5252">
                  <c:v>06/04/2023 10:09</c:v>
                </c:pt>
                <c:pt idx="5253">
                  <c:v>06/04/2023 10:09</c:v>
                </c:pt>
                <c:pt idx="5254">
                  <c:v>06/04/2023 10:09</c:v>
                </c:pt>
                <c:pt idx="5255">
                  <c:v>06/04/2023 10:09</c:v>
                </c:pt>
                <c:pt idx="5256">
                  <c:v>06/04/2023 10:09</c:v>
                </c:pt>
                <c:pt idx="5257">
                  <c:v>06/04/2023 10:09</c:v>
                </c:pt>
                <c:pt idx="5258">
                  <c:v>06/04/2023 10:09</c:v>
                </c:pt>
                <c:pt idx="5259">
                  <c:v>06/04/2023 10:09</c:v>
                </c:pt>
                <c:pt idx="5260">
                  <c:v>06/04/2023 10:10</c:v>
                </c:pt>
                <c:pt idx="5261">
                  <c:v>06/04/2023 10:10</c:v>
                </c:pt>
                <c:pt idx="5262">
                  <c:v>06/04/2023 10:10</c:v>
                </c:pt>
                <c:pt idx="5263">
                  <c:v>06/04/2023 10:10</c:v>
                </c:pt>
                <c:pt idx="5264">
                  <c:v>06/04/2023 10:10</c:v>
                </c:pt>
                <c:pt idx="5265">
                  <c:v>06/04/2023 10:10</c:v>
                </c:pt>
                <c:pt idx="5266">
                  <c:v>06/04/2023 10:10</c:v>
                </c:pt>
                <c:pt idx="5267">
                  <c:v>06/04/2023 10:10</c:v>
                </c:pt>
                <c:pt idx="5268">
                  <c:v>06/04/2023 10:10</c:v>
                </c:pt>
                <c:pt idx="5269">
                  <c:v>06/04/2023 10:10</c:v>
                </c:pt>
                <c:pt idx="5270">
                  <c:v>06/04/2023 10:10</c:v>
                </c:pt>
                <c:pt idx="5271">
                  <c:v>06/04/2023 10:10</c:v>
                </c:pt>
                <c:pt idx="5272">
                  <c:v>06/04/2023 10:10</c:v>
                </c:pt>
                <c:pt idx="5273">
                  <c:v>06/04/2023 10:10</c:v>
                </c:pt>
                <c:pt idx="5274">
                  <c:v>06/04/2023 10:10</c:v>
                </c:pt>
                <c:pt idx="5275">
                  <c:v>06/04/2023 10:10</c:v>
                </c:pt>
                <c:pt idx="5276">
                  <c:v>06/04/2023 10:10</c:v>
                </c:pt>
                <c:pt idx="5277">
                  <c:v>06/04/2023 10:10</c:v>
                </c:pt>
                <c:pt idx="5278">
                  <c:v>06/04/2023 10:10</c:v>
                </c:pt>
                <c:pt idx="5279">
                  <c:v>06/04/2023 10:10</c:v>
                </c:pt>
                <c:pt idx="5280">
                  <c:v>06/04/2023 10:10</c:v>
                </c:pt>
                <c:pt idx="5281">
                  <c:v>06/04/2023 10:10</c:v>
                </c:pt>
                <c:pt idx="5282">
                  <c:v>06/04/2023 10:10</c:v>
                </c:pt>
                <c:pt idx="5283">
                  <c:v>06/04/2023 10:10</c:v>
                </c:pt>
                <c:pt idx="5284">
                  <c:v>06/04/2023 10:10</c:v>
                </c:pt>
                <c:pt idx="5285">
                  <c:v>06/04/2023 10:10</c:v>
                </c:pt>
                <c:pt idx="5286">
                  <c:v>06/04/2023 10:10</c:v>
                </c:pt>
                <c:pt idx="5287">
                  <c:v>06/04/2023 10:10</c:v>
                </c:pt>
                <c:pt idx="5288">
                  <c:v>06/04/2023 10:10</c:v>
                </c:pt>
                <c:pt idx="5289">
                  <c:v>06/04/2023 10:10</c:v>
                </c:pt>
                <c:pt idx="5290">
                  <c:v>06/04/2023 10:10</c:v>
                </c:pt>
                <c:pt idx="5291">
                  <c:v>06/04/2023 10:10</c:v>
                </c:pt>
                <c:pt idx="5292">
                  <c:v>06/04/2023 10:10</c:v>
                </c:pt>
                <c:pt idx="5293">
                  <c:v>06/04/2023 10:10</c:v>
                </c:pt>
                <c:pt idx="5294">
                  <c:v>06/04/2023 10:10</c:v>
                </c:pt>
                <c:pt idx="5295">
                  <c:v>06/04/2023 10:10</c:v>
                </c:pt>
                <c:pt idx="5296">
                  <c:v>06/04/2023 10:10</c:v>
                </c:pt>
                <c:pt idx="5297">
                  <c:v>06/04/2023 10:10</c:v>
                </c:pt>
                <c:pt idx="5298">
                  <c:v>06/04/2023 10:10</c:v>
                </c:pt>
                <c:pt idx="5299">
                  <c:v>06/04/2023 10:10</c:v>
                </c:pt>
                <c:pt idx="5300">
                  <c:v>06/04/2023 10:10</c:v>
                </c:pt>
                <c:pt idx="5301">
                  <c:v>06/04/2023 10:10</c:v>
                </c:pt>
                <c:pt idx="5302">
                  <c:v>06/04/2023 10:10</c:v>
                </c:pt>
                <c:pt idx="5303">
                  <c:v>06/04/2023 10:10</c:v>
                </c:pt>
                <c:pt idx="5304">
                  <c:v>06/04/2023 10:10</c:v>
                </c:pt>
                <c:pt idx="5305">
                  <c:v>06/04/2023 10:10</c:v>
                </c:pt>
                <c:pt idx="5306">
                  <c:v>06/04/2023 10:10</c:v>
                </c:pt>
                <c:pt idx="5307">
                  <c:v>06/04/2023 10:10</c:v>
                </c:pt>
                <c:pt idx="5308">
                  <c:v>06/04/2023 10:10</c:v>
                </c:pt>
                <c:pt idx="5309">
                  <c:v>06/04/2023 10:10</c:v>
                </c:pt>
                <c:pt idx="5310">
                  <c:v>06/04/2023 10:10</c:v>
                </c:pt>
                <c:pt idx="5311">
                  <c:v>06/04/2023 10:10</c:v>
                </c:pt>
                <c:pt idx="5312">
                  <c:v>06/04/2023 10:10</c:v>
                </c:pt>
                <c:pt idx="5313">
                  <c:v>06/04/2023 10:10</c:v>
                </c:pt>
                <c:pt idx="5314">
                  <c:v>06/04/2023 10:10</c:v>
                </c:pt>
                <c:pt idx="5315">
                  <c:v>06/04/2023 10:10</c:v>
                </c:pt>
                <c:pt idx="5316">
                  <c:v>06/04/2023 10:10</c:v>
                </c:pt>
                <c:pt idx="5317">
                  <c:v>06/04/2023 10:10</c:v>
                </c:pt>
                <c:pt idx="5318">
                  <c:v>06/04/2023 10:10</c:v>
                </c:pt>
                <c:pt idx="5319">
                  <c:v>06/04/2023 10:10</c:v>
                </c:pt>
                <c:pt idx="5320">
                  <c:v>06/04/2023 10:11</c:v>
                </c:pt>
                <c:pt idx="5321">
                  <c:v>06/04/2023 10:11</c:v>
                </c:pt>
                <c:pt idx="5322">
                  <c:v>06/04/2023 10:11</c:v>
                </c:pt>
                <c:pt idx="5323">
                  <c:v>06/04/2023 10:11</c:v>
                </c:pt>
                <c:pt idx="5324">
                  <c:v>06/04/2023 10:11</c:v>
                </c:pt>
                <c:pt idx="5325">
                  <c:v>06/04/2023 10:11</c:v>
                </c:pt>
                <c:pt idx="5326">
                  <c:v>06/04/2023 10:11</c:v>
                </c:pt>
                <c:pt idx="5327">
                  <c:v>06/04/2023 10:11</c:v>
                </c:pt>
                <c:pt idx="5328">
                  <c:v>06/04/2023 10:11</c:v>
                </c:pt>
                <c:pt idx="5329">
                  <c:v>06/04/2023 10:11</c:v>
                </c:pt>
                <c:pt idx="5330">
                  <c:v>06/04/2023 10:11</c:v>
                </c:pt>
                <c:pt idx="5331">
                  <c:v>06/04/2023 10:11</c:v>
                </c:pt>
                <c:pt idx="5332">
                  <c:v>06/04/2023 10:11</c:v>
                </c:pt>
                <c:pt idx="5333">
                  <c:v>06/04/2023 10:11</c:v>
                </c:pt>
                <c:pt idx="5334">
                  <c:v>06/04/2023 10:11</c:v>
                </c:pt>
                <c:pt idx="5335">
                  <c:v>06/04/2023 10:11</c:v>
                </c:pt>
                <c:pt idx="5336">
                  <c:v>06/04/2023 10:11</c:v>
                </c:pt>
                <c:pt idx="5337">
                  <c:v>06/04/2023 10:11</c:v>
                </c:pt>
                <c:pt idx="5338">
                  <c:v>06/04/2023 10:11</c:v>
                </c:pt>
                <c:pt idx="5339">
                  <c:v>06/04/2023 10:11</c:v>
                </c:pt>
                <c:pt idx="5340">
                  <c:v>06/04/2023 10:11</c:v>
                </c:pt>
                <c:pt idx="5341">
                  <c:v>06/04/2023 10:11</c:v>
                </c:pt>
                <c:pt idx="5342">
                  <c:v>06/04/2023 10:11</c:v>
                </c:pt>
                <c:pt idx="5343">
                  <c:v>06/04/2023 10:11</c:v>
                </c:pt>
                <c:pt idx="5344">
                  <c:v>06/04/2023 10:11</c:v>
                </c:pt>
                <c:pt idx="5345">
                  <c:v>06/04/2023 10:11</c:v>
                </c:pt>
                <c:pt idx="5346">
                  <c:v>06/04/2023 10:11</c:v>
                </c:pt>
                <c:pt idx="5347">
                  <c:v>06/04/2023 10:11</c:v>
                </c:pt>
                <c:pt idx="5348">
                  <c:v>06/04/2023 10:11</c:v>
                </c:pt>
                <c:pt idx="5349">
                  <c:v>06/04/2023 10:11</c:v>
                </c:pt>
                <c:pt idx="5350">
                  <c:v>06/04/2023 10:11</c:v>
                </c:pt>
                <c:pt idx="5351">
                  <c:v>06/04/2023 10:11</c:v>
                </c:pt>
                <c:pt idx="5352">
                  <c:v>06/04/2023 10:11</c:v>
                </c:pt>
                <c:pt idx="5353">
                  <c:v>06/04/2023 10:11</c:v>
                </c:pt>
                <c:pt idx="5354">
                  <c:v>06/04/2023 10:11</c:v>
                </c:pt>
                <c:pt idx="5355">
                  <c:v>06/04/2023 10:11</c:v>
                </c:pt>
                <c:pt idx="5356">
                  <c:v>06/04/2023 10:11</c:v>
                </c:pt>
                <c:pt idx="5357">
                  <c:v>06/04/2023 10:11</c:v>
                </c:pt>
                <c:pt idx="5358">
                  <c:v>06/04/2023 10:11</c:v>
                </c:pt>
                <c:pt idx="5359">
                  <c:v>06/04/2023 10:11</c:v>
                </c:pt>
                <c:pt idx="5360">
                  <c:v>06/04/2023 10:11</c:v>
                </c:pt>
                <c:pt idx="5361">
                  <c:v>06/04/2023 10:11</c:v>
                </c:pt>
                <c:pt idx="5362">
                  <c:v>06/04/2023 10:11</c:v>
                </c:pt>
                <c:pt idx="5363">
                  <c:v>06/04/2023 10:11</c:v>
                </c:pt>
                <c:pt idx="5364">
                  <c:v>06/04/2023 10:11</c:v>
                </c:pt>
                <c:pt idx="5365">
                  <c:v>06/04/2023 10:11</c:v>
                </c:pt>
                <c:pt idx="5366">
                  <c:v>06/04/2023 10:11</c:v>
                </c:pt>
                <c:pt idx="5367">
                  <c:v>06/04/2023 10:11</c:v>
                </c:pt>
                <c:pt idx="5368">
                  <c:v>06/04/2023 10:11</c:v>
                </c:pt>
                <c:pt idx="5369">
                  <c:v>06/04/2023 10:11</c:v>
                </c:pt>
                <c:pt idx="5370">
                  <c:v>06/04/2023 10:11</c:v>
                </c:pt>
                <c:pt idx="5371">
                  <c:v>06/04/2023 10:11</c:v>
                </c:pt>
                <c:pt idx="5372">
                  <c:v>06/04/2023 10:11</c:v>
                </c:pt>
                <c:pt idx="5373">
                  <c:v>06/04/2023 10:11</c:v>
                </c:pt>
                <c:pt idx="5374">
                  <c:v>06/04/2023 10:11</c:v>
                </c:pt>
                <c:pt idx="5375">
                  <c:v>06/04/2023 10:11</c:v>
                </c:pt>
                <c:pt idx="5376">
                  <c:v>06/04/2023 10:11</c:v>
                </c:pt>
                <c:pt idx="5377">
                  <c:v>06/04/2023 10:11</c:v>
                </c:pt>
                <c:pt idx="5378">
                  <c:v>06/04/2023 10:11</c:v>
                </c:pt>
                <c:pt idx="5379">
                  <c:v>06/04/2023 10:12</c:v>
                </c:pt>
                <c:pt idx="5380">
                  <c:v>06/04/2023 10:12</c:v>
                </c:pt>
                <c:pt idx="5381">
                  <c:v>06/04/2023 10:12</c:v>
                </c:pt>
                <c:pt idx="5382">
                  <c:v>06/04/2023 10:12</c:v>
                </c:pt>
                <c:pt idx="5383">
                  <c:v>06/04/2023 10:12</c:v>
                </c:pt>
                <c:pt idx="5384">
                  <c:v>06/04/2023 10:12</c:v>
                </c:pt>
                <c:pt idx="5385">
                  <c:v>06/04/2023 10:12</c:v>
                </c:pt>
                <c:pt idx="5386">
                  <c:v>06/04/2023 10:12</c:v>
                </c:pt>
                <c:pt idx="5387">
                  <c:v>06/04/2023 10:12</c:v>
                </c:pt>
                <c:pt idx="5388">
                  <c:v>06/04/2023 10:12</c:v>
                </c:pt>
                <c:pt idx="5389">
                  <c:v>06/04/2023 10:12</c:v>
                </c:pt>
                <c:pt idx="5390">
                  <c:v>06/04/2023 10:12</c:v>
                </c:pt>
                <c:pt idx="5391">
                  <c:v>06/04/2023 10:12</c:v>
                </c:pt>
                <c:pt idx="5392">
                  <c:v>06/04/2023 10:12</c:v>
                </c:pt>
                <c:pt idx="5393">
                  <c:v>06/04/2023 10:12</c:v>
                </c:pt>
                <c:pt idx="5394">
                  <c:v>06/04/2023 10:12</c:v>
                </c:pt>
                <c:pt idx="5395">
                  <c:v>06/04/2023 10:12</c:v>
                </c:pt>
                <c:pt idx="5396">
                  <c:v>06/04/2023 10:12</c:v>
                </c:pt>
                <c:pt idx="5397">
                  <c:v>06/04/2023 10:12</c:v>
                </c:pt>
                <c:pt idx="5398">
                  <c:v>06/04/2023 10:12</c:v>
                </c:pt>
                <c:pt idx="5399">
                  <c:v>06/04/2023 10:12</c:v>
                </c:pt>
                <c:pt idx="5400">
                  <c:v>06/04/2023 10:12</c:v>
                </c:pt>
                <c:pt idx="5401">
                  <c:v>06/04/2023 10:12</c:v>
                </c:pt>
                <c:pt idx="5402">
                  <c:v>06/04/2023 10:12</c:v>
                </c:pt>
                <c:pt idx="5403">
                  <c:v>06/04/2023 10:12</c:v>
                </c:pt>
                <c:pt idx="5404">
                  <c:v>06/04/2023 10:12</c:v>
                </c:pt>
                <c:pt idx="5405">
                  <c:v>06/04/2023 10:12</c:v>
                </c:pt>
                <c:pt idx="5406">
                  <c:v>06/04/2023 10:12</c:v>
                </c:pt>
                <c:pt idx="5407">
                  <c:v>06/04/2023 10:12</c:v>
                </c:pt>
                <c:pt idx="5408">
                  <c:v>06/04/2023 10:12</c:v>
                </c:pt>
                <c:pt idx="5409">
                  <c:v>06/04/2023 10:12</c:v>
                </c:pt>
                <c:pt idx="5410">
                  <c:v>06/04/2023 10:12</c:v>
                </c:pt>
                <c:pt idx="5411">
                  <c:v>06/04/2023 10:12</c:v>
                </c:pt>
                <c:pt idx="5412">
                  <c:v>06/04/2023 10:12</c:v>
                </c:pt>
                <c:pt idx="5413">
                  <c:v>06/04/2023 10:12</c:v>
                </c:pt>
                <c:pt idx="5414">
                  <c:v>06/04/2023 10:12</c:v>
                </c:pt>
                <c:pt idx="5415">
                  <c:v>06/04/2023 10:12</c:v>
                </c:pt>
                <c:pt idx="5416">
                  <c:v>06/04/2023 10:12</c:v>
                </c:pt>
                <c:pt idx="5417">
                  <c:v>06/04/2023 10:12</c:v>
                </c:pt>
                <c:pt idx="5418">
                  <c:v>06/04/2023 10:12</c:v>
                </c:pt>
                <c:pt idx="5419">
                  <c:v>06/04/2023 10:12</c:v>
                </c:pt>
                <c:pt idx="5420">
                  <c:v>06/04/2023 10:12</c:v>
                </c:pt>
                <c:pt idx="5421">
                  <c:v>06/04/2023 10:12</c:v>
                </c:pt>
                <c:pt idx="5422">
                  <c:v>06/04/2023 10:12</c:v>
                </c:pt>
                <c:pt idx="5423">
                  <c:v>06/04/2023 10:12</c:v>
                </c:pt>
                <c:pt idx="5424">
                  <c:v>06/04/2023 10:12</c:v>
                </c:pt>
                <c:pt idx="5425">
                  <c:v>06/04/2023 10:12</c:v>
                </c:pt>
                <c:pt idx="5426">
                  <c:v>06/04/2023 10:12</c:v>
                </c:pt>
                <c:pt idx="5427">
                  <c:v>06/04/2023 10:12</c:v>
                </c:pt>
                <c:pt idx="5428">
                  <c:v>06/04/2023 10:12</c:v>
                </c:pt>
                <c:pt idx="5429">
                  <c:v>06/04/2023 10:12</c:v>
                </c:pt>
                <c:pt idx="5430">
                  <c:v>06/04/2023 10:12</c:v>
                </c:pt>
                <c:pt idx="5431">
                  <c:v>06/04/2023 10:12</c:v>
                </c:pt>
                <c:pt idx="5432">
                  <c:v>06/04/2023 10:12</c:v>
                </c:pt>
                <c:pt idx="5433">
                  <c:v>06/04/2023 10:12</c:v>
                </c:pt>
                <c:pt idx="5434">
                  <c:v>06/04/2023 10:12</c:v>
                </c:pt>
                <c:pt idx="5435">
                  <c:v>06/04/2023 10:12</c:v>
                </c:pt>
                <c:pt idx="5436">
                  <c:v>06/04/2023 10:12</c:v>
                </c:pt>
                <c:pt idx="5437">
                  <c:v>06/04/2023 10:12</c:v>
                </c:pt>
                <c:pt idx="5438">
                  <c:v>06/04/2023 10:12</c:v>
                </c:pt>
                <c:pt idx="5439">
                  <c:v>06/04/2023 10:13</c:v>
                </c:pt>
                <c:pt idx="5440">
                  <c:v>06/04/2023 10:13</c:v>
                </c:pt>
                <c:pt idx="5441">
                  <c:v>06/04/2023 10:13</c:v>
                </c:pt>
                <c:pt idx="5442">
                  <c:v>06/04/2023 10:13</c:v>
                </c:pt>
                <c:pt idx="5443">
                  <c:v>06/04/2023 10:13</c:v>
                </c:pt>
                <c:pt idx="5444">
                  <c:v>06/04/2023 10:13</c:v>
                </c:pt>
                <c:pt idx="5445">
                  <c:v>06/04/2023 10:13</c:v>
                </c:pt>
                <c:pt idx="5446">
                  <c:v>06/04/2023 10:13</c:v>
                </c:pt>
                <c:pt idx="5447">
                  <c:v>06/04/2023 10:13</c:v>
                </c:pt>
                <c:pt idx="5448">
                  <c:v>06/04/2023 10:13</c:v>
                </c:pt>
                <c:pt idx="5449">
                  <c:v>06/04/2023 10:13</c:v>
                </c:pt>
                <c:pt idx="5450">
                  <c:v>06/04/2023 10:13</c:v>
                </c:pt>
                <c:pt idx="5451">
                  <c:v>06/04/2023 10:13</c:v>
                </c:pt>
                <c:pt idx="5452">
                  <c:v>06/04/2023 10:13</c:v>
                </c:pt>
                <c:pt idx="5453">
                  <c:v>06/04/2023 10:13</c:v>
                </c:pt>
                <c:pt idx="5454">
                  <c:v>06/04/2023 10:13</c:v>
                </c:pt>
                <c:pt idx="5455">
                  <c:v>06/04/2023 10:13</c:v>
                </c:pt>
                <c:pt idx="5456">
                  <c:v>06/04/2023 10:13</c:v>
                </c:pt>
                <c:pt idx="5457">
                  <c:v>06/04/2023 10:13</c:v>
                </c:pt>
                <c:pt idx="5458">
                  <c:v>06/04/2023 10:13</c:v>
                </c:pt>
                <c:pt idx="5459">
                  <c:v>06/04/2023 10:13</c:v>
                </c:pt>
                <c:pt idx="5460">
                  <c:v>06/04/2023 10:13</c:v>
                </c:pt>
                <c:pt idx="5461">
                  <c:v>06/04/2023 10:13</c:v>
                </c:pt>
                <c:pt idx="5462">
                  <c:v>06/04/2023 10:13</c:v>
                </c:pt>
                <c:pt idx="5463">
                  <c:v>06/04/2023 10:13</c:v>
                </c:pt>
                <c:pt idx="5464">
                  <c:v>06/04/2023 10:13</c:v>
                </c:pt>
                <c:pt idx="5465">
                  <c:v>06/04/2023 10:13</c:v>
                </c:pt>
                <c:pt idx="5466">
                  <c:v>06/04/2023 10:13</c:v>
                </c:pt>
                <c:pt idx="5467">
                  <c:v>06/04/2023 10:13</c:v>
                </c:pt>
                <c:pt idx="5468">
                  <c:v>06/04/2023 10:13</c:v>
                </c:pt>
                <c:pt idx="5469">
                  <c:v>06/04/2023 10:13</c:v>
                </c:pt>
                <c:pt idx="5470">
                  <c:v>06/04/2023 10:13</c:v>
                </c:pt>
                <c:pt idx="5471">
                  <c:v>06/04/2023 10:13</c:v>
                </c:pt>
                <c:pt idx="5472">
                  <c:v>06/04/2023 10:13</c:v>
                </c:pt>
                <c:pt idx="5473">
                  <c:v>06/04/2023 10:13</c:v>
                </c:pt>
                <c:pt idx="5474">
                  <c:v>06/04/2023 10:13</c:v>
                </c:pt>
                <c:pt idx="5475">
                  <c:v>06/04/2023 10:13</c:v>
                </c:pt>
                <c:pt idx="5476">
                  <c:v>06/04/2023 10:13</c:v>
                </c:pt>
                <c:pt idx="5477">
                  <c:v>06/04/2023 10:13</c:v>
                </c:pt>
                <c:pt idx="5478">
                  <c:v>06/04/2023 10:13</c:v>
                </c:pt>
                <c:pt idx="5479">
                  <c:v>06/04/2023 10:13</c:v>
                </c:pt>
                <c:pt idx="5480">
                  <c:v>06/04/2023 10:13</c:v>
                </c:pt>
                <c:pt idx="5481">
                  <c:v>06/04/2023 10:13</c:v>
                </c:pt>
                <c:pt idx="5482">
                  <c:v>06/04/2023 10:13</c:v>
                </c:pt>
                <c:pt idx="5483">
                  <c:v>06/04/2023 10:13</c:v>
                </c:pt>
                <c:pt idx="5484">
                  <c:v>06/04/2023 10:13</c:v>
                </c:pt>
                <c:pt idx="5485">
                  <c:v>06/04/2023 10:13</c:v>
                </c:pt>
                <c:pt idx="5486">
                  <c:v>06/04/2023 10:13</c:v>
                </c:pt>
                <c:pt idx="5487">
                  <c:v>06/04/2023 10:13</c:v>
                </c:pt>
                <c:pt idx="5488">
                  <c:v>06/04/2023 10:13</c:v>
                </c:pt>
                <c:pt idx="5489">
                  <c:v>06/04/2023 10:13</c:v>
                </c:pt>
                <c:pt idx="5490">
                  <c:v>06/04/2023 10:13</c:v>
                </c:pt>
                <c:pt idx="5491">
                  <c:v>06/04/2023 10:13</c:v>
                </c:pt>
                <c:pt idx="5492">
                  <c:v>06/04/2023 10:13</c:v>
                </c:pt>
                <c:pt idx="5493">
                  <c:v>06/04/2023 10:13</c:v>
                </c:pt>
                <c:pt idx="5494">
                  <c:v>06/04/2023 10:13</c:v>
                </c:pt>
                <c:pt idx="5495">
                  <c:v>06/04/2023 10:13</c:v>
                </c:pt>
                <c:pt idx="5496">
                  <c:v>06/04/2023 10:13</c:v>
                </c:pt>
                <c:pt idx="5497">
                  <c:v>06/04/2023 10:13</c:v>
                </c:pt>
                <c:pt idx="5498">
                  <c:v>06/04/2023 10:14</c:v>
                </c:pt>
                <c:pt idx="5499">
                  <c:v>06/04/2023 10:14</c:v>
                </c:pt>
                <c:pt idx="5500">
                  <c:v>06/04/2023 10:14</c:v>
                </c:pt>
                <c:pt idx="5501">
                  <c:v>06/04/2023 10:14</c:v>
                </c:pt>
                <c:pt idx="5502">
                  <c:v>06/04/2023 10:14</c:v>
                </c:pt>
                <c:pt idx="5503">
                  <c:v>06/04/2023 10:14</c:v>
                </c:pt>
                <c:pt idx="5504">
                  <c:v>06/04/2023 10:14</c:v>
                </c:pt>
                <c:pt idx="5505">
                  <c:v>06/04/2023 10:14</c:v>
                </c:pt>
                <c:pt idx="5506">
                  <c:v>06/04/2023 10:14</c:v>
                </c:pt>
                <c:pt idx="5507">
                  <c:v>06/04/2023 10:14</c:v>
                </c:pt>
                <c:pt idx="5508">
                  <c:v>06/04/2023 10:14</c:v>
                </c:pt>
                <c:pt idx="5509">
                  <c:v>06/04/2023 10:14</c:v>
                </c:pt>
                <c:pt idx="5510">
                  <c:v>06/04/2023 10:14</c:v>
                </c:pt>
                <c:pt idx="5511">
                  <c:v>06/04/2023 10:14</c:v>
                </c:pt>
                <c:pt idx="5512">
                  <c:v>06/04/2023 10:14</c:v>
                </c:pt>
                <c:pt idx="5513">
                  <c:v>06/04/2023 10:14</c:v>
                </c:pt>
                <c:pt idx="5514">
                  <c:v>06/04/2023 10:14</c:v>
                </c:pt>
                <c:pt idx="5515">
                  <c:v>06/04/2023 10:14</c:v>
                </c:pt>
                <c:pt idx="5516">
                  <c:v>06/04/2023 10:14</c:v>
                </c:pt>
                <c:pt idx="5517">
                  <c:v>06/04/2023 10:14</c:v>
                </c:pt>
                <c:pt idx="5518">
                  <c:v>06/04/2023 10:14</c:v>
                </c:pt>
                <c:pt idx="5519">
                  <c:v>06/04/2023 10:14</c:v>
                </c:pt>
                <c:pt idx="5520">
                  <c:v>06/04/2023 10:14</c:v>
                </c:pt>
                <c:pt idx="5521">
                  <c:v>06/04/2023 10:14</c:v>
                </c:pt>
                <c:pt idx="5522">
                  <c:v>06/04/2023 10:14</c:v>
                </c:pt>
                <c:pt idx="5523">
                  <c:v>06/04/2023 10:14</c:v>
                </c:pt>
                <c:pt idx="5524">
                  <c:v>06/04/2023 10:14</c:v>
                </c:pt>
                <c:pt idx="5525">
                  <c:v>06/04/2023 10:14</c:v>
                </c:pt>
                <c:pt idx="5526">
                  <c:v>06/04/2023 10:14</c:v>
                </c:pt>
                <c:pt idx="5527">
                  <c:v>06/04/2023 10:14</c:v>
                </c:pt>
                <c:pt idx="5528">
                  <c:v>06/04/2023 10:14</c:v>
                </c:pt>
                <c:pt idx="5529">
                  <c:v>06/04/2023 10:14</c:v>
                </c:pt>
                <c:pt idx="5530">
                  <c:v>06/04/2023 10:14</c:v>
                </c:pt>
                <c:pt idx="5531">
                  <c:v>06/04/2023 10:14</c:v>
                </c:pt>
                <c:pt idx="5532">
                  <c:v>06/04/2023 10:14</c:v>
                </c:pt>
                <c:pt idx="5533">
                  <c:v>06/04/2023 10:14</c:v>
                </c:pt>
                <c:pt idx="5534">
                  <c:v>06/04/2023 10:14</c:v>
                </c:pt>
                <c:pt idx="5535">
                  <c:v>06/04/2023 10:14</c:v>
                </c:pt>
                <c:pt idx="5536">
                  <c:v>06/04/2023 10:14</c:v>
                </c:pt>
                <c:pt idx="5537">
                  <c:v>06/04/2023 10:14</c:v>
                </c:pt>
                <c:pt idx="5538">
                  <c:v>06/04/2023 10:14</c:v>
                </c:pt>
                <c:pt idx="5539">
                  <c:v>06/04/2023 10:14</c:v>
                </c:pt>
                <c:pt idx="5540">
                  <c:v>06/04/2023 10:14</c:v>
                </c:pt>
                <c:pt idx="5541">
                  <c:v>06/04/2023 10:14</c:v>
                </c:pt>
                <c:pt idx="5542">
                  <c:v>06/04/2023 10:14</c:v>
                </c:pt>
                <c:pt idx="5543">
                  <c:v>06/04/2023 10:14</c:v>
                </c:pt>
                <c:pt idx="5544">
                  <c:v>06/04/2023 10:14</c:v>
                </c:pt>
                <c:pt idx="5545">
                  <c:v>06/04/2023 10:14</c:v>
                </c:pt>
                <c:pt idx="5546">
                  <c:v>06/04/2023 10:14</c:v>
                </c:pt>
                <c:pt idx="5547">
                  <c:v>06/04/2023 10:14</c:v>
                </c:pt>
                <c:pt idx="5548">
                  <c:v>06/04/2023 10:14</c:v>
                </c:pt>
                <c:pt idx="5549">
                  <c:v>06/04/2023 10:14</c:v>
                </c:pt>
                <c:pt idx="5550">
                  <c:v>06/04/2023 10:14</c:v>
                </c:pt>
                <c:pt idx="5551">
                  <c:v>06/04/2023 10:14</c:v>
                </c:pt>
                <c:pt idx="5552">
                  <c:v>06/04/2023 10:14</c:v>
                </c:pt>
                <c:pt idx="5553">
                  <c:v>06/04/2023 10:14</c:v>
                </c:pt>
                <c:pt idx="5554">
                  <c:v>06/04/2023 10:14</c:v>
                </c:pt>
                <c:pt idx="5555">
                  <c:v>06/04/2023 10:14</c:v>
                </c:pt>
                <c:pt idx="5556">
                  <c:v>06/04/2023 10:14</c:v>
                </c:pt>
                <c:pt idx="5557">
                  <c:v>06/04/2023 10:14</c:v>
                </c:pt>
                <c:pt idx="5558">
                  <c:v>06/04/2023 10:15</c:v>
                </c:pt>
                <c:pt idx="5559">
                  <c:v>06/04/2023 10:15</c:v>
                </c:pt>
                <c:pt idx="5560">
                  <c:v>06/04/2023 10:15</c:v>
                </c:pt>
                <c:pt idx="5561">
                  <c:v>06/04/2023 10:15</c:v>
                </c:pt>
                <c:pt idx="5562">
                  <c:v>06/04/2023 10:15</c:v>
                </c:pt>
                <c:pt idx="5563">
                  <c:v>06/04/2023 10:15</c:v>
                </c:pt>
                <c:pt idx="5564">
                  <c:v>06/04/2023 10:15</c:v>
                </c:pt>
                <c:pt idx="5565">
                  <c:v>06/04/2023 10:15</c:v>
                </c:pt>
                <c:pt idx="5566">
                  <c:v>06/04/2023 10:15</c:v>
                </c:pt>
                <c:pt idx="5567">
                  <c:v>06/04/2023 10:15</c:v>
                </c:pt>
                <c:pt idx="5568">
                  <c:v>06/04/2023 10:15</c:v>
                </c:pt>
                <c:pt idx="5569">
                  <c:v>06/04/2023 10:15</c:v>
                </c:pt>
                <c:pt idx="5570">
                  <c:v>06/04/2023 10:15</c:v>
                </c:pt>
                <c:pt idx="5571">
                  <c:v>06/04/2023 10:15</c:v>
                </c:pt>
                <c:pt idx="5572">
                  <c:v>06/04/2023 10:15</c:v>
                </c:pt>
                <c:pt idx="5573">
                  <c:v>06/04/2023 10:15</c:v>
                </c:pt>
                <c:pt idx="5574">
                  <c:v>06/04/2023 10:15</c:v>
                </c:pt>
                <c:pt idx="5575">
                  <c:v>06/04/2023 10:15</c:v>
                </c:pt>
                <c:pt idx="5576">
                  <c:v>06/04/2023 10:15</c:v>
                </c:pt>
                <c:pt idx="5577">
                  <c:v>06/04/2023 10:15</c:v>
                </c:pt>
                <c:pt idx="5578">
                  <c:v>06/04/2023 10:15</c:v>
                </c:pt>
                <c:pt idx="5579">
                  <c:v>06/04/2023 10:15</c:v>
                </c:pt>
                <c:pt idx="5580">
                  <c:v>06/04/2023 10:15</c:v>
                </c:pt>
                <c:pt idx="5581">
                  <c:v>06/04/2023 10:15</c:v>
                </c:pt>
                <c:pt idx="5582">
                  <c:v>06/04/2023 10:15</c:v>
                </c:pt>
                <c:pt idx="5583">
                  <c:v>06/04/2023 10:15</c:v>
                </c:pt>
                <c:pt idx="5584">
                  <c:v>06/04/2023 10:15</c:v>
                </c:pt>
                <c:pt idx="5585">
                  <c:v>06/04/2023 10:15</c:v>
                </c:pt>
                <c:pt idx="5586">
                  <c:v>06/04/2023 10:15</c:v>
                </c:pt>
                <c:pt idx="5587">
                  <c:v>06/04/2023 10:15</c:v>
                </c:pt>
                <c:pt idx="5588">
                  <c:v>06/04/2023 10:15</c:v>
                </c:pt>
                <c:pt idx="5589">
                  <c:v>06/04/2023 10:15</c:v>
                </c:pt>
                <c:pt idx="5590">
                  <c:v>06/04/2023 10:15</c:v>
                </c:pt>
                <c:pt idx="5591">
                  <c:v>06/04/2023 10:15</c:v>
                </c:pt>
                <c:pt idx="5592">
                  <c:v>06/04/2023 10:15</c:v>
                </c:pt>
                <c:pt idx="5593">
                  <c:v>06/04/2023 10:15</c:v>
                </c:pt>
                <c:pt idx="5594">
                  <c:v>06/04/2023 10:15</c:v>
                </c:pt>
                <c:pt idx="5595">
                  <c:v>06/04/2023 10:15</c:v>
                </c:pt>
                <c:pt idx="5596">
                  <c:v>06/04/2023 10:15</c:v>
                </c:pt>
                <c:pt idx="5597">
                  <c:v>06/04/2023 10:15</c:v>
                </c:pt>
                <c:pt idx="5598">
                  <c:v>06/04/2023 10:15</c:v>
                </c:pt>
                <c:pt idx="5599">
                  <c:v>06/04/2023 10:15</c:v>
                </c:pt>
                <c:pt idx="5600">
                  <c:v>06/04/2023 10:15</c:v>
                </c:pt>
                <c:pt idx="5601">
                  <c:v>06/04/2023 10:15</c:v>
                </c:pt>
                <c:pt idx="5602">
                  <c:v>06/04/2023 10:15</c:v>
                </c:pt>
                <c:pt idx="5603">
                  <c:v>06/04/2023 10:15</c:v>
                </c:pt>
                <c:pt idx="5604">
                  <c:v>06/04/2023 10:15</c:v>
                </c:pt>
                <c:pt idx="5605">
                  <c:v>06/04/2023 10:15</c:v>
                </c:pt>
                <c:pt idx="5606">
                  <c:v>06/04/2023 10:15</c:v>
                </c:pt>
                <c:pt idx="5607">
                  <c:v>06/04/2023 10:15</c:v>
                </c:pt>
                <c:pt idx="5608">
                  <c:v>06/04/2023 10:15</c:v>
                </c:pt>
                <c:pt idx="5609">
                  <c:v>06/04/2023 10:15</c:v>
                </c:pt>
                <c:pt idx="5610">
                  <c:v>06/04/2023 10:15</c:v>
                </c:pt>
                <c:pt idx="5611">
                  <c:v>06/04/2023 10:15</c:v>
                </c:pt>
                <c:pt idx="5612">
                  <c:v>06/04/2023 10:15</c:v>
                </c:pt>
                <c:pt idx="5613">
                  <c:v>06/04/2023 10:15</c:v>
                </c:pt>
                <c:pt idx="5614">
                  <c:v>06/04/2023 10:15</c:v>
                </c:pt>
                <c:pt idx="5615">
                  <c:v>06/04/2023 10:15</c:v>
                </c:pt>
                <c:pt idx="5616">
                  <c:v>06/04/2023 10:15</c:v>
                </c:pt>
                <c:pt idx="5617">
                  <c:v>06/04/2023 10:15</c:v>
                </c:pt>
                <c:pt idx="5618">
                  <c:v>06/04/2023 10:16</c:v>
                </c:pt>
                <c:pt idx="5619">
                  <c:v>06/04/2023 10:16</c:v>
                </c:pt>
                <c:pt idx="5620">
                  <c:v>06/04/2023 10:16</c:v>
                </c:pt>
                <c:pt idx="5621">
                  <c:v>06/04/2023 10:16</c:v>
                </c:pt>
                <c:pt idx="5622">
                  <c:v>06/04/2023 10:16</c:v>
                </c:pt>
                <c:pt idx="5623">
                  <c:v>06/04/2023 10:16</c:v>
                </c:pt>
                <c:pt idx="5624">
                  <c:v>06/04/2023 10:16</c:v>
                </c:pt>
                <c:pt idx="5625">
                  <c:v>06/04/2023 10:16</c:v>
                </c:pt>
                <c:pt idx="5626">
                  <c:v>06/04/2023 10:16</c:v>
                </c:pt>
                <c:pt idx="5627">
                  <c:v>06/04/2023 10:16</c:v>
                </c:pt>
                <c:pt idx="5628">
                  <c:v>06/04/2023 10:16</c:v>
                </c:pt>
                <c:pt idx="5629">
                  <c:v>06/04/2023 10:16</c:v>
                </c:pt>
                <c:pt idx="5630">
                  <c:v>06/04/2023 10:16</c:v>
                </c:pt>
                <c:pt idx="5631">
                  <c:v>06/04/2023 10:16</c:v>
                </c:pt>
                <c:pt idx="5632">
                  <c:v>06/04/2023 10:16</c:v>
                </c:pt>
                <c:pt idx="5633">
                  <c:v>06/04/2023 10:16</c:v>
                </c:pt>
                <c:pt idx="5634">
                  <c:v>06/04/2023 10:16</c:v>
                </c:pt>
                <c:pt idx="5635">
                  <c:v>06/04/2023 10:16</c:v>
                </c:pt>
                <c:pt idx="5636">
                  <c:v>06/04/2023 10:16</c:v>
                </c:pt>
                <c:pt idx="5637">
                  <c:v>06/04/2023 10:16</c:v>
                </c:pt>
                <c:pt idx="5638">
                  <c:v>06/04/2023 10:16</c:v>
                </c:pt>
                <c:pt idx="5639">
                  <c:v>06/04/2023 10:16</c:v>
                </c:pt>
                <c:pt idx="5640">
                  <c:v>06/04/2023 10:16</c:v>
                </c:pt>
                <c:pt idx="5641">
                  <c:v>06/04/2023 10:16</c:v>
                </c:pt>
                <c:pt idx="5642">
                  <c:v>06/04/2023 10:16</c:v>
                </c:pt>
                <c:pt idx="5643">
                  <c:v>06/04/2023 10:16</c:v>
                </c:pt>
                <c:pt idx="5644">
                  <c:v>06/04/2023 10:16</c:v>
                </c:pt>
                <c:pt idx="5645">
                  <c:v>06/04/2023 10:16</c:v>
                </c:pt>
                <c:pt idx="5646">
                  <c:v>06/04/2023 10:16</c:v>
                </c:pt>
                <c:pt idx="5647">
                  <c:v>06/04/2023 10:16</c:v>
                </c:pt>
                <c:pt idx="5648">
                  <c:v>06/04/2023 10:16</c:v>
                </c:pt>
                <c:pt idx="5649">
                  <c:v>06/04/2023 10:16</c:v>
                </c:pt>
                <c:pt idx="5650">
                  <c:v>06/04/2023 10:16</c:v>
                </c:pt>
                <c:pt idx="5651">
                  <c:v>06/04/2023 10:16</c:v>
                </c:pt>
                <c:pt idx="5652">
                  <c:v>06/04/2023 10:16</c:v>
                </c:pt>
                <c:pt idx="5653">
                  <c:v>06/04/2023 10:16</c:v>
                </c:pt>
                <c:pt idx="5654">
                  <c:v>06/04/2023 10:16</c:v>
                </c:pt>
                <c:pt idx="5655">
                  <c:v>06/04/2023 10:16</c:v>
                </c:pt>
                <c:pt idx="5656">
                  <c:v>06/04/2023 10:16</c:v>
                </c:pt>
                <c:pt idx="5657">
                  <c:v>06/04/2023 10:16</c:v>
                </c:pt>
                <c:pt idx="5658">
                  <c:v>06/04/2023 10:16</c:v>
                </c:pt>
                <c:pt idx="5659">
                  <c:v>06/04/2023 10:16</c:v>
                </c:pt>
                <c:pt idx="5660">
                  <c:v>06/04/2023 10:16</c:v>
                </c:pt>
                <c:pt idx="5661">
                  <c:v>06/04/2023 10:16</c:v>
                </c:pt>
                <c:pt idx="5662">
                  <c:v>06/04/2023 10:16</c:v>
                </c:pt>
                <c:pt idx="5663">
                  <c:v>06/04/2023 10:16</c:v>
                </c:pt>
                <c:pt idx="5664">
                  <c:v>06/04/2023 10:16</c:v>
                </c:pt>
                <c:pt idx="5665">
                  <c:v>06/04/2023 10:16</c:v>
                </c:pt>
                <c:pt idx="5666">
                  <c:v>06/04/2023 10:16</c:v>
                </c:pt>
                <c:pt idx="5667">
                  <c:v>06/04/2023 10:16</c:v>
                </c:pt>
                <c:pt idx="5668">
                  <c:v>06/04/2023 10:16</c:v>
                </c:pt>
                <c:pt idx="5669">
                  <c:v>06/04/2023 10:16</c:v>
                </c:pt>
                <c:pt idx="5670">
                  <c:v>06/04/2023 10:16</c:v>
                </c:pt>
                <c:pt idx="5671">
                  <c:v>06/04/2023 10:16</c:v>
                </c:pt>
                <c:pt idx="5672">
                  <c:v>06/04/2023 10:16</c:v>
                </c:pt>
                <c:pt idx="5673">
                  <c:v>06/04/2023 10:16</c:v>
                </c:pt>
                <c:pt idx="5674">
                  <c:v>06/04/2023 10:16</c:v>
                </c:pt>
                <c:pt idx="5675">
                  <c:v>06/04/2023 10:16</c:v>
                </c:pt>
                <c:pt idx="5676">
                  <c:v>06/04/2023 10:16</c:v>
                </c:pt>
                <c:pt idx="5677">
                  <c:v>06/04/2023 10:17</c:v>
                </c:pt>
                <c:pt idx="5678">
                  <c:v>06/04/2023 10:17</c:v>
                </c:pt>
                <c:pt idx="5679">
                  <c:v>06/04/2023 10:17</c:v>
                </c:pt>
                <c:pt idx="5680">
                  <c:v>06/04/2023 10:17</c:v>
                </c:pt>
                <c:pt idx="5681">
                  <c:v>06/04/2023 10:17</c:v>
                </c:pt>
                <c:pt idx="5682">
                  <c:v>06/04/2023 10:17</c:v>
                </c:pt>
                <c:pt idx="5683">
                  <c:v>06/04/2023 10:17</c:v>
                </c:pt>
                <c:pt idx="5684">
                  <c:v>06/04/2023 10:17</c:v>
                </c:pt>
                <c:pt idx="5685">
                  <c:v>06/04/2023 10:17</c:v>
                </c:pt>
                <c:pt idx="5686">
                  <c:v>06/04/2023 10:17</c:v>
                </c:pt>
                <c:pt idx="5687">
                  <c:v>06/04/2023 10:17</c:v>
                </c:pt>
                <c:pt idx="5688">
                  <c:v>06/04/2023 10:17</c:v>
                </c:pt>
                <c:pt idx="5689">
                  <c:v>06/04/2023 10:17</c:v>
                </c:pt>
                <c:pt idx="5690">
                  <c:v>06/04/2023 10:17</c:v>
                </c:pt>
                <c:pt idx="5691">
                  <c:v>06/04/2023 10:17</c:v>
                </c:pt>
                <c:pt idx="5692">
                  <c:v>06/04/2023 10:17</c:v>
                </c:pt>
                <c:pt idx="5693">
                  <c:v>06/04/2023 10:17</c:v>
                </c:pt>
                <c:pt idx="5694">
                  <c:v>06/04/2023 10:17</c:v>
                </c:pt>
                <c:pt idx="5695">
                  <c:v>06/04/2023 10:17</c:v>
                </c:pt>
                <c:pt idx="5696">
                  <c:v>06/04/2023 10:17</c:v>
                </c:pt>
                <c:pt idx="5697">
                  <c:v>06/04/2023 10:17</c:v>
                </c:pt>
                <c:pt idx="5698">
                  <c:v>06/04/2023 10:17</c:v>
                </c:pt>
                <c:pt idx="5699">
                  <c:v>06/04/2023 10:17</c:v>
                </c:pt>
                <c:pt idx="5700">
                  <c:v>06/04/2023 10:17</c:v>
                </c:pt>
                <c:pt idx="5701">
                  <c:v>06/04/2023 10:17</c:v>
                </c:pt>
                <c:pt idx="5702">
                  <c:v>06/04/2023 10:17</c:v>
                </c:pt>
                <c:pt idx="5703">
                  <c:v>06/04/2023 10:17</c:v>
                </c:pt>
                <c:pt idx="5704">
                  <c:v>06/04/2023 10:17</c:v>
                </c:pt>
                <c:pt idx="5705">
                  <c:v>06/04/2023 10:17</c:v>
                </c:pt>
                <c:pt idx="5706">
                  <c:v>06/04/2023 10:17</c:v>
                </c:pt>
                <c:pt idx="5707">
                  <c:v>06/04/2023 10:17</c:v>
                </c:pt>
                <c:pt idx="5708">
                  <c:v>06/04/2023 10:17</c:v>
                </c:pt>
                <c:pt idx="5709">
                  <c:v>06/04/2023 10:17</c:v>
                </c:pt>
                <c:pt idx="5710">
                  <c:v>06/04/2023 10:17</c:v>
                </c:pt>
                <c:pt idx="5711">
                  <c:v>06/04/2023 10:17</c:v>
                </c:pt>
                <c:pt idx="5712">
                  <c:v>06/04/2023 10:17</c:v>
                </c:pt>
                <c:pt idx="5713">
                  <c:v>06/04/2023 10:17</c:v>
                </c:pt>
                <c:pt idx="5714">
                  <c:v>06/04/2023 10:17</c:v>
                </c:pt>
                <c:pt idx="5715">
                  <c:v>06/04/2023 10:17</c:v>
                </c:pt>
                <c:pt idx="5716">
                  <c:v>06/04/2023 10:17</c:v>
                </c:pt>
                <c:pt idx="5717">
                  <c:v>06/04/2023 10:17</c:v>
                </c:pt>
                <c:pt idx="5718">
                  <c:v>06/04/2023 10:17</c:v>
                </c:pt>
                <c:pt idx="5719">
                  <c:v>06/04/2023 10:17</c:v>
                </c:pt>
                <c:pt idx="5720">
                  <c:v>06/04/2023 10:17</c:v>
                </c:pt>
                <c:pt idx="5721">
                  <c:v>06/04/2023 10:17</c:v>
                </c:pt>
                <c:pt idx="5722">
                  <c:v>06/04/2023 10:17</c:v>
                </c:pt>
                <c:pt idx="5723">
                  <c:v>06/04/2023 10:17</c:v>
                </c:pt>
                <c:pt idx="5724">
                  <c:v>06/04/2023 10:17</c:v>
                </c:pt>
                <c:pt idx="5725">
                  <c:v>06/04/2023 10:17</c:v>
                </c:pt>
                <c:pt idx="5726">
                  <c:v>06/04/2023 10:17</c:v>
                </c:pt>
                <c:pt idx="5727">
                  <c:v>06/04/2023 10:17</c:v>
                </c:pt>
                <c:pt idx="5728">
                  <c:v>06/04/2023 10:17</c:v>
                </c:pt>
                <c:pt idx="5729">
                  <c:v>06/04/2023 10:17</c:v>
                </c:pt>
                <c:pt idx="5730">
                  <c:v>06/04/2023 10:17</c:v>
                </c:pt>
                <c:pt idx="5731">
                  <c:v>06/04/2023 10:17</c:v>
                </c:pt>
                <c:pt idx="5732">
                  <c:v>06/04/2023 10:17</c:v>
                </c:pt>
                <c:pt idx="5733">
                  <c:v>06/04/2023 10:17</c:v>
                </c:pt>
                <c:pt idx="5734">
                  <c:v>06/04/2023 10:17</c:v>
                </c:pt>
                <c:pt idx="5735">
                  <c:v>06/04/2023 10:17</c:v>
                </c:pt>
                <c:pt idx="5736">
                  <c:v>06/04/2023 10:17</c:v>
                </c:pt>
                <c:pt idx="5737">
                  <c:v>06/04/2023 10:18</c:v>
                </c:pt>
                <c:pt idx="5738">
                  <c:v>06/04/2023 10:18</c:v>
                </c:pt>
                <c:pt idx="5739">
                  <c:v>06/04/2023 10:18</c:v>
                </c:pt>
                <c:pt idx="5740">
                  <c:v>06/04/2023 10:18</c:v>
                </c:pt>
                <c:pt idx="5741">
                  <c:v>06/04/2023 10:18</c:v>
                </c:pt>
                <c:pt idx="5742">
                  <c:v>06/04/2023 10:18</c:v>
                </c:pt>
                <c:pt idx="5743">
                  <c:v>06/04/2023 10:18</c:v>
                </c:pt>
                <c:pt idx="5744">
                  <c:v>06/04/2023 10:18</c:v>
                </c:pt>
                <c:pt idx="5745">
                  <c:v>06/04/2023 10:18</c:v>
                </c:pt>
                <c:pt idx="5746">
                  <c:v>06/04/2023 10:18</c:v>
                </c:pt>
                <c:pt idx="5747">
                  <c:v>06/04/2023 10:18</c:v>
                </c:pt>
                <c:pt idx="5748">
                  <c:v>06/04/2023 10:18</c:v>
                </c:pt>
                <c:pt idx="5749">
                  <c:v>06/04/2023 10:18</c:v>
                </c:pt>
                <c:pt idx="5750">
                  <c:v>06/04/2023 10:18</c:v>
                </c:pt>
                <c:pt idx="5751">
                  <c:v>06/04/2023 10:18</c:v>
                </c:pt>
                <c:pt idx="5752">
                  <c:v>06/04/2023 10:18</c:v>
                </c:pt>
                <c:pt idx="5753">
                  <c:v>06/04/2023 10:18</c:v>
                </c:pt>
                <c:pt idx="5754">
                  <c:v>06/04/2023 10:18</c:v>
                </c:pt>
                <c:pt idx="5755">
                  <c:v>06/04/2023 10:18</c:v>
                </c:pt>
                <c:pt idx="5756">
                  <c:v>06/04/2023 10:18</c:v>
                </c:pt>
                <c:pt idx="5757">
                  <c:v>06/04/2023 10:18</c:v>
                </c:pt>
                <c:pt idx="5758">
                  <c:v>06/04/2023 10:18</c:v>
                </c:pt>
                <c:pt idx="5759">
                  <c:v>06/04/2023 10:18</c:v>
                </c:pt>
                <c:pt idx="5760">
                  <c:v>06/04/2023 10:18</c:v>
                </c:pt>
                <c:pt idx="5761">
                  <c:v>06/04/2023 10:18</c:v>
                </c:pt>
                <c:pt idx="5762">
                  <c:v>06/04/2023 10:18</c:v>
                </c:pt>
                <c:pt idx="5763">
                  <c:v>06/04/2023 10:18</c:v>
                </c:pt>
                <c:pt idx="5764">
                  <c:v>06/04/2023 10:18</c:v>
                </c:pt>
                <c:pt idx="5765">
                  <c:v>06/04/2023 10:18</c:v>
                </c:pt>
                <c:pt idx="5766">
                  <c:v>06/04/2023 10:18</c:v>
                </c:pt>
                <c:pt idx="5767">
                  <c:v>06/04/2023 10:18</c:v>
                </c:pt>
                <c:pt idx="5768">
                  <c:v>06/04/2023 10:18</c:v>
                </c:pt>
                <c:pt idx="5769">
                  <c:v>06/04/2023 10:18</c:v>
                </c:pt>
                <c:pt idx="5770">
                  <c:v>06/04/2023 10:18</c:v>
                </c:pt>
                <c:pt idx="5771">
                  <c:v>06/04/2023 10:18</c:v>
                </c:pt>
                <c:pt idx="5772">
                  <c:v>06/04/2023 10:18</c:v>
                </c:pt>
                <c:pt idx="5773">
                  <c:v>06/04/2023 10:18</c:v>
                </c:pt>
                <c:pt idx="5774">
                  <c:v>06/04/2023 10:18</c:v>
                </c:pt>
                <c:pt idx="5775">
                  <c:v>06/04/2023 10:18</c:v>
                </c:pt>
                <c:pt idx="5776">
                  <c:v>06/04/2023 10:18</c:v>
                </c:pt>
                <c:pt idx="5777">
                  <c:v>06/04/2023 10:18</c:v>
                </c:pt>
                <c:pt idx="5778">
                  <c:v>06/04/2023 10:18</c:v>
                </c:pt>
                <c:pt idx="5779">
                  <c:v>06/04/2023 10:18</c:v>
                </c:pt>
                <c:pt idx="5780">
                  <c:v>06/04/2023 10:18</c:v>
                </c:pt>
                <c:pt idx="5781">
                  <c:v>06/04/2023 10:18</c:v>
                </c:pt>
                <c:pt idx="5782">
                  <c:v>06/04/2023 10:18</c:v>
                </c:pt>
                <c:pt idx="5783">
                  <c:v>06/04/2023 10:18</c:v>
                </c:pt>
                <c:pt idx="5784">
                  <c:v>06/04/2023 10:18</c:v>
                </c:pt>
                <c:pt idx="5785">
                  <c:v>06/04/2023 10:18</c:v>
                </c:pt>
                <c:pt idx="5786">
                  <c:v>06/04/2023 10:18</c:v>
                </c:pt>
                <c:pt idx="5787">
                  <c:v>06/04/2023 10:18</c:v>
                </c:pt>
                <c:pt idx="5788">
                  <c:v>06/04/2023 10:18</c:v>
                </c:pt>
                <c:pt idx="5789">
                  <c:v>06/04/2023 10:18</c:v>
                </c:pt>
                <c:pt idx="5790">
                  <c:v>06/04/2023 10:18</c:v>
                </c:pt>
                <c:pt idx="5791">
                  <c:v>06/04/2023 10:18</c:v>
                </c:pt>
                <c:pt idx="5792">
                  <c:v>06/04/2023 10:18</c:v>
                </c:pt>
                <c:pt idx="5793">
                  <c:v>06/04/2023 10:18</c:v>
                </c:pt>
                <c:pt idx="5794">
                  <c:v>06/04/2023 10:18</c:v>
                </c:pt>
                <c:pt idx="5795">
                  <c:v>06/04/2023 10:18</c:v>
                </c:pt>
                <c:pt idx="5796">
                  <c:v>06/04/2023 10:19</c:v>
                </c:pt>
                <c:pt idx="5797">
                  <c:v>06/04/2023 10:19</c:v>
                </c:pt>
                <c:pt idx="5798">
                  <c:v>06/04/2023 10:19</c:v>
                </c:pt>
                <c:pt idx="5799">
                  <c:v>06/04/2023 10:19</c:v>
                </c:pt>
                <c:pt idx="5800">
                  <c:v>06/04/2023 10:19</c:v>
                </c:pt>
                <c:pt idx="5801">
                  <c:v>06/04/2023 10:19</c:v>
                </c:pt>
                <c:pt idx="5802">
                  <c:v>06/04/2023 10:19</c:v>
                </c:pt>
                <c:pt idx="5803">
                  <c:v>06/04/2023 10:19</c:v>
                </c:pt>
                <c:pt idx="5804">
                  <c:v>06/04/2023 10:19</c:v>
                </c:pt>
                <c:pt idx="5805">
                  <c:v>06/04/2023 10:19</c:v>
                </c:pt>
                <c:pt idx="5806">
                  <c:v>06/04/2023 10:19</c:v>
                </c:pt>
                <c:pt idx="5807">
                  <c:v>06/04/2023 10:19</c:v>
                </c:pt>
                <c:pt idx="5808">
                  <c:v>06/04/2023 10:19</c:v>
                </c:pt>
                <c:pt idx="5809">
                  <c:v>06/04/2023 10:19</c:v>
                </c:pt>
                <c:pt idx="5810">
                  <c:v>06/04/2023 10:19</c:v>
                </c:pt>
                <c:pt idx="5811">
                  <c:v>06/04/2023 10:19</c:v>
                </c:pt>
                <c:pt idx="5812">
                  <c:v>06/04/2023 10:19</c:v>
                </c:pt>
                <c:pt idx="5813">
                  <c:v>06/04/2023 10:19</c:v>
                </c:pt>
                <c:pt idx="5814">
                  <c:v>06/04/2023 10:19</c:v>
                </c:pt>
                <c:pt idx="5815">
                  <c:v>06/04/2023 10:19</c:v>
                </c:pt>
                <c:pt idx="5816">
                  <c:v>06/04/2023 10:19</c:v>
                </c:pt>
                <c:pt idx="5817">
                  <c:v>06/04/2023 10:19</c:v>
                </c:pt>
                <c:pt idx="5818">
                  <c:v>06/04/2023 10:19</c:v>
                </c:pt>
                <c:pt idx="5819">
                  <c:v>06/04/2023 10:19</c:v>
                </c:pt>
                <c:pt idx="5820">
                  <c:v>06/04/2023 10:19</c:v>
                </c:pt>
                <c:pt idx="5821">
                  <c:v>06/04/2023 10:19</c:v>
                </c:pt>
                <c:pt idx="5822">
                  <c:v>06/04/2023 10:19</c:v>
                </c:pt>
                <c:pt idx="5823">
                  <c:v>06/04/2023 10:19</c:v>
                </c:pt>
                <c:pt idx="5824">
                  <c:v>06/04/2023 10:19</c:v>
                </c:pt>
                <c:pt idx="5825">
                  <c:v>06/04/2023 10:19</c:v>
                </c:pt>
                <c:pt idx="5826">
                  <c:v>06/04/2023 10:19</c:v>
                </c:pt>
                <c:pt idx="5827">
                  <c:v>06/04/2023 10:19</c:v>
                </c:pt>
                <c:pt idx="5828">
                  <c:v>06/04/2023 10:19</c:v>
                </c:pt>
                <c:pt idx="5829">
                  <c:v>06/04/2023 10:19</c:v>
                </c:pt>
                <c:pt idx="5830">
                  <c:v>06/04/2023 10:19</c:v>
                </c:pt>
                <c:pt idx="5831">
                  <c:v>06/04/2023 10:19</c:v>
                </c:pt>
                <c:pt idx="5832">
                  <c:v>06/04/2023 10:19</c:v>
                </c:pt>
                <c:pt idx="5833">
                  <c:v>06/04/2023 10:19</c:v>
                </c:pt>
                <c:pt idx="5834">
                  <c:v>06/04/2023 10:19</c:v>
                </c:pt>
                <c:pt idx="5835">
                  <c:v>06/04/2023 10:19</c:v>
                </c:pt>
                <c:pt idx="5836">
                  <c:v>06/04/2023 10:19</c:v>
                </c:pt>
                <c:pt idx="5837">
                  <c:v>06/04/2023 10:19</c:v>
                </c:pt>
                <c:pt idx="5838">
                  <c:v>06/04/2023 10:19</c:v>
                </c:pt>
                <c:pt idx="5839">
                  <c:v>06/04/2023 10:19</c:v>
                </c:pt>
                <c:pt idx="5840">
                  <c:v>06/04/2023 10:19</c:v>
                </c:pt>
                <c:pt idx="5841">
                  <c:v>06/04/2023 10:19</c:v>
                </c:pt>
                <c:pt idx="5842">
                  <c:v>06/04/2023 10:19</c:v>
                </c:pt>
                <c:pt idx="5843">
                  <c:v>06/04/2023 10:19</c:v>
                </c:pt>
                <c:pt idx="5844">
                  <c:v>06/04/2023 10:19</c:v>
                </c:pt>
                <c:pt idx="5845">
                  <c:v>06/04/2023 10:19</c:v>
                </c:pt>
                <c:pt idx="5846">
                  <c:v>06/04/2023 10:19</c:v>
                </c:pt>
                <c:pt idx="5847">
                  <c:v>06/04/2023 10:19</c:v>
                </c:pt>
                <c:pt idx="5848">
                  <c:v>06/04/2023 10:19</c:v>
                </c:pt>
                <c:pt idx="5849">
                  <c:v>06/04/2023 10:19</c:v>
                </c:pt>
                <c:pt idx="5850">
                  <c:v>06/04/2023 10:19</c:v>
                </c:pt>
                <c:pt idx="5851">
                  <c:v>06/04/2023 10:19</c:v>
                </c:pt>
                <c:pt idx="5852">
                  <c:v>06/04/2023 10:19</c:v>
                </c:pt>
                <c:pt idx="5853">
                  <c:v>06/04/2023 10:19</c:v>
                </c:pt>
                <c:pt idx="5854">
                  <c:v>06/04/2023 10:19</c:v>
                </c:pt>
                <c:pt idx="5855">
                  <c:v>06/04/2023 10:19</c:v>
                </c:pt>
                <c:pt idx="5856">
                  <c:v>06/04/2023 10:20</c:v>
                </c:pt>
                <c:pt idx="5857">
                  <c:v>06/04/2023 10:20</c:v>
                </c:pt>
                <c:pt idx="5858">
                  <c:v>06/04/2023 10:20</c:v>
                </c:pt>
                <c:pt idx="5859">
                  <c:v>06/04/2023 10:20</c:v>
                </c:pt>
                <c:pt idx="5860">
                  <c:v>06/04/2023 10:20</c:v>
                </c:pt>
                <c:pt idx="5861">
                  <c:v>06/04/2023 10:20</c:v>
                </c:pt>
                <c:pt idx="5862">
                  <c:v>06/04/2023 10:20</c:v>
                </c:pt>
                <c:pt idx="5863">
                  <c:v>06/04/2023 10:20</c:v>
                </c:pt>
                <c:pt idx="5864">
                  <c:v>06/04/2023 10:20</c:v>
                </c:pt>
                <c:pt idx="5865">
                  <c:v>06/04/2023 10:20</c:v>
                </c:pt>
                <c:pt idx="5866">
                  <c:v>06/04/2023 10:20</c:v>
                </c:pt>
                <c:pt idx="5867">
                  <c:v>06/04/2023 10:20</c:v>
                </c:pt>
                <c:pt idx="5868">
                  <c:v>06/04/2023 10:20</c:v>
                </c:pt>
                <c:pt idx="5869">
                  <c:v>06/04/2023 10:20</c:v>
                </c:pt>
                <c:pt idx="5870">
                  <c:v>06/04/2023 10:20</c:v>
                </c:pt>
                <c:pt idx="5871">
                  <c:v>06/04/2023 10:20</c:v>
                </c:pt>
                <c:pt idx="5872">
                  <c:v>06/04/2023 10:20</c:v>
                </c:pt>
                <c:pt idx="5873">
                  <c:v>06/04/2023 10:20</c:v>
                </c:pt>
                <c:pt idx="5874">
                  <c:v>06/04/2023 10:20</c:v>
                </c:pt>
                <c:pt idx="5875">
                  <c:v>06/04/2023 10:20</c:v>
                </c:pt>
                <c:pt idx="5876">
                  <c:v>06/04/2023 10:20</c:v>
                </c:pt>
                <c:pt idx="5877">
                  <c:v>06/04/2023 10:20</c:v>
                </c:pt>
                <c:pt idx="5878">
                  <c:v>06/04/2023 10:20</c:v>
                </c:pt>
                <c:pt idx="5879">
                  <c:v>06/04/2023 10:20</c:v>
                </c:pt>
                <c:pt idx="5880">
                  <c:v>06/04/2023 10:20</c:v>
                </c:pt>
                <c:pt idx="5881">
                  <c:v>06/04/2023 10:20</c:v>
                </c:pt>
                <c:pt idx="5882">
                  <c:v>06/04/2023 10:20</c:v>
                </c:pt>
                <c:pt idx="5883">
                  <c:v>06/04/2023 10:20</c:v>
                </c:pt>
                <c:pt idx="5884">
                  <c:v>06/04/2023 10:20</c:v>
                </c:pt>
                <c:pt idx="5885">
                  <c:v>06/04/2023 10:20</c:v>
                </c:pt>
                <c:pt idx="5886">
                  <c:v>06/04/2023 10:20</c:v>
                </c:pt>
                <c:pt idx="5887">
                  <c:v>06/04/2023 10:20</c:v>
                </c:pt>
                <c:pt idx="5888">
                  <c:v>06/04/2023 10:20</c:v>
                </c:pt>
                <c:pt idx="5889">
                  <c:v>06/04/2023 10:20</c:v>
                </c:pt>
                <c:pt idx="5890">
                  <c:v>06/04/2023 10:20</c:v>
                </c:pt>
                <c:pt idx="5891">
                  <c:v>06/04/2023 10:20</c:v>
                </c:pt>
                <c:pt idx="5892">
                  <c:v>06/04/2023 10:20</c:v>
                </c:pt>
                <c:pt idx="5893">
                  <c:v>06/04/2023 10:20</c:v>
                </c:pt>
                <c:pt idx="5894">
                  <c:v>06/04/2023 10:20</c:v>
                </c:pt>
                <c:pt idx="5895">
                  <c:v>06/04/2023 10:20</c:v>
                </c:pt>
                <c:pt idx="5896">
                  <c:v>06/04/2023 10:20</c:v>
                </c:pt>
                <c:pt idx="5897">
                  <c:v>06/04/2023 10:20</c:v>
                </c:pt>
                <c:pt idx="5898">
                  <c:v>06/04/2023 10:20</c:v>
                </c:pt>
                <c:pt idx="5899">
                  <c:v>06/04/2023 10:20</c:v>
                </c:pt>
                <c:pt idx="5900">
                  <c:v>06/04/2023 10:20</c:v>
                </c:pt>
                <c:pt idx="5901">
                  <c:v>06/04/2023 10:20</c:v>
                </c:pt>
                <c:pt idx="5902">
                  <c:v>06/04/2023 10:20</c:v>
                </c:pt>
                <c:pt idx="5903">
                  <c:v>06/04/2023 10:20</c:v>
                </c:pt>
                <c:pt idx="5904">
                  <c:v>06/04/2023 10:20</c:v>
                </c:pt>
                <c:pt idx="5905">
                  <c:v>06/04/2023 10:20</c:v>
                </c:pt>
                <c:pt idx="5906">
                  <c:v>06/04/2023 10:20</c:v>
                </c:pt>
                <c:pt idx="5907">
                  <c:v>06/04/2023 10:20</c:v>
                </c:pt>
                <c:pt idx="5908">
                  <c:v>06/04/2023 10:20</c:v>
                </c:pt>
                <c:pt idx="5909">
                  <c:v>06/04/2023 10:20</c:v>
                </c:pt>
                <c:pt idx="5910">
                  <c:v>06/04/2023 10:20</c:v>
                </c:pt>
                <c:pt idx="5911">
                  <c:v>06/04/2023 10:20</c:v>
                </c:pt>
                <c:pt idx="5912">
                  <c:v>06/04/2023 10:20</c:v>
                </c:pt>
                <c:pt idx="5913">
                  <c:v>06/04/2023 10:20</c:v>
                </c:pt>
                <c:pt idx="5914">
                  <c:v>06/04/2023 10:20</c:v>
                </c:pt>
                <c:pt idx="5915">
                  <c:v>06/04/2023 10:21</c:v>
                </c:pt>
                <c:pt idx="5916">
                  <c:v>06/04/2023 10:21</c:v>
                </c:pt>
                <c:pt idx="5917">
                  <c:v>06/04/2023 10:21</c:v>
                </c:pt>
                <c:pt idx="5918">
                  <c:v>06/04/2023 10:21</c:v>
                </c:pt>
                <c:pt idx="5919">
                  <c:v>06/04/2023 10:21</c:v>
                </c:pt>
                <c:pt idx="5920">
                  <c:v>06/04/2023 10:21</c:v>
                </c:pt>
                <c:pt idx="5921">
                  <c:v>06/04/2023 10:21</c:v>
                </c:pt>
                <c:pt idx="5922">
                  <c:v>06/04/2023 10:21</c:v>
                </c:pt>
                <c:pt idx="5923">
                  <c:v>06/04/2023 10:21</c:v>
                </c:pt>
                <c:pt idx="5924">
                  <c:v>06/04/2023 10:21</c:v>
                </c:pt>
                <c:pt idx="5925">
                  <c:v>06/04/2023 10:21</c:v>
                </c:pt>
                <c:pt idx="5926">
                  <c:v>06/04/2023 10:21</c:v>
                </c:pt>
                <c:pt idx="5927">
                  <c:v>06/04/2023 10:21</c:v>
                </c:pt>
                <c:pt idx="5928">
                  <c:v>06/04/2023 10:21</c:v>
                </c:pt>
                <c:pt idx="5929">
                  <c:v>06/04/2023 10:21</c:v>
                </c:pt>
                <c:pt idx="5930">
                  <c:v>06/04/2023 10:21</c:v>
                </c:pt>
                <c:pt idx="5931">
                  <c:v>06/04/2023 10:21</c:v>
                </c:pt>
                <c:pt idx="5932">
                  <c:v>06/04/2023 10:21</c:v>
                </c:pt>
                <c:pt idx="5933">
                  <c:v>06/04/2023 10:21</c:v>
                </c:pt>
                <c:pt idx="5934">
                  <c:v>06/04/2023 10:21</c:v>
                </c:pt>
                <c:pt idx="5935">
                  <c:v>06/04/2023 10:21</c:v>
                </c:pt>
                <c:pt idx="5936">
                  <c:v>06/04/2023 10:21</c:v>
                </c:pt>
                <c:pt idx="5937">
                  <c:v>06/04/2023 10:21</c:v>
                </c:pt>
                <c:pt idx="5938">
                  <c:v>06/04/2023 10:21</c:v>
                </c:pt>
                <c:pt idx="5939">
                  <c:v>06/04/2023 10:21</c:v>
                </c:pt>
                <c:pt idx="5940">
                  <c:v>06/04/2023 10:21</c:v>
                </c:pt>
                <c:pt idx="5941">
                  <c:v>06/04/2023 10:21</c:v>
                </c:pt>
                <c:pt idx="5942">
                  <c:v>06/04/2023 10:21</c:v>
                </c:pt>
                <c:pt idx="5943">
                  <c:v>06/04/2023 10:21</c:v>
                </c:pt>
                <c:pt idx="5944">
                  <c:v>06/04/2023 10:21</c:v>
                </c:pt>
                <c:pt idx="5945">
                  <c:v>06/04/2023 10:21</c:v>
                </c:pt>
                <c:pt idx="5946">
                  <c:v>06/04/2023 10:21</c:v>
                </c:pt>
                <c:pt idx="5947">
                  <c:v>06/04/2023 10:21</c:v>
                </c:pt>
                <c:pt idx="5948">
                  <c:v>06/04/2023 10:21</c:v>
                </c:pt>
                <c:pt idx="5949">
                  <c:v>06/04/2023 10:21</c:v>
                </c:pt>
                <c:pt idx="5950">
                  <c:v>06/04/2023 10:21</c:v>
                </c:pt>
                <c:pt idx="5951">
                  <c:v>06/04/2023 10:21</c:v>
                </c:pt>
                <c:pt idx="5952">
                  <c:v>06/04/2023 10:21</c:v>
                </c:pt>
                <c:pt idx="5953">
                  <c:v>06/04/2023 10:21</c:v>
                </c:pt>
                <c:pt idx="5954">
                  <c:v>06/04/2023 10:21</c:v>
                </c:pt>
                <c:pt idx="5955">
                  <c:v>06/04/2023 10:21</c:v>
                </c:pt>
                <c:pt idx="5956">
                  <c:v>06/04/2023 10:21</c:v>
                </c:pt>
                <c:pt idx="5957">
                  <c:v>06/04/2023 10:21</c:v>
                </c:pt>
                <c:pt idx="5958">
                  <c:v>06/04/2023 10:21</c:v>
                </c:pt>
                <c:pt idx="5959">
                  <c:v>06/04/2023 10:21</c:v>
                </c:pt>
                <c:pt idx="5960">
                  <c:v>06/04/2023 10:21</c:v>
                </c:pt>
                <c:pt idx="5961">
                  <c:v>06/04/2023 10:21</c:v>
                </c:pt>
                <c:pt idx="5962">
                  <c:v>06/04/2023 10:21</c:v>
                </c:pt>
                <c:pt idx="5963">
                  <c:v>06/04/2023 10:21</c:v>
                </c:pt>
                <c:pt idx="5964">
                  <c:v>06/04/2023 10:21</c:v>
                </c:pt>
                <c:pt idx="5965">
                  <c:v>06/04/2023 10:21</c:v>
                </c:pt>
                <c:pt idx="5966">
                  <c:v>06/04/2023 10:21</c:v>
                </c:pt>
                <c:pt idx="5967">
                  <c:v>06/04/2023 10:21</c:v>
                </c:pt>
                <c:pt idx="5968">
                  <c:v>06/04/2023 10:21</c:v>
                </c:pt>
                <c:pt idx="5969">
                  <c:v>06/04/2023 10:21</c:v>
                </c:pt>
                <c:pt idx="5970">
                  <c:v>06/04/2023 10:21</c:v>
                </c:pt>
                <c:pt idx="5971">
                  <c:v>06/04/2023 10:21</c:v>
                </c:pt>
                <c:pt idx="5972">
                  <c:v>06/04/2023 10:21</c:v>
                </c:pt>
                <c:pt idx="5973">
                  <c:v>06/04/2023 10:21</c:v>
                </c:pt>
                <c:pt idx="5974">
                  <c:v>06/04/2023 10:21</c:v>
                </c:pt>
                <c:pt idx="5975">
                  <c:v>06/04/2023 10:22</c:v>
                </c:pt>
                <c:pt idx="5976">
                  <c:v>06/04/2023 10:22</c:v>
                </c:pt>
                <c:pt idx="5977">
                  <c:v>06/04/2023 10:22</c:v>
                </c:pt>
                <c:pt idx="5978">
                  <c:v>06/04/2023 10:22</c:v>
                </c:pt>
                <c:pt idx="5979">
                  <c:v>06/04/2023 10:22</c:v>
                </c:pt>
                <c:pt idx="5980">
                  <c:v>06/04/2023 10:22</c:v>
                </c:pt>
                <c:pt idx="5981">
                  <c:v>06/04/2023 10:22</c:v>
                </c:pt>
                <c:pt idx="5982">
                  <c:v>06/04/2023 10:22</c:v>
                </c:pt>
                <c:pt idx="5983">
                  <c:v>06/04/2023 10:22</c:v>
                </c:pt>
                <c:pt idx="5984">
                  <c:v>06/04/2023 10:22</c:v>
                </c:pt>
                <c:pt idx="5985">
                  <c:v>06/04/2023 10:22</c:v>
                </c:pt>
                <c:pt idx="5986">
                  <c:v>06/04/2023 10:22</c:v>
                </c:pt>
                <c:pt idx="5987">
                  <c:v>06/04/2023 10:22</c:v>
                </c:pt>
                <c:pt idx="5988">
                  <c:v>06/04/2023 10:22</c:v>
                </c:pt>
                <c:pt idx="5989">
                  <c:v>06/04/2023 10:22</c:v>
                </c:pt>
                <c:pt idx="5990">
                  <c:v>06/04/2023 10:22</c:v>
                </c:pt>
                <c:pt idx="5991">
                  <c:v>06/04/2023 10:22</c:v>
                </c:pt>
                <c:pt idx="5992">
                  <c:v>06/04/2023 10:22</c:v>
                </c:pt>
                <c:pt idx="5993">
                  <c:v>06/04/2023 10:22</c:v>
                </c:pt>
                <c:pt idx="5994">
                  <c:v>06/04/2023 10:22</c:v>
                </c:pt>
                <c:pt idx="5995">
                  <c:v>06/04/2023 10:22</c:v>
                </c:pt>
                <c:pt idx="5996">
                  <c:v>06/04/2023 10:22</c:v>
                </c:pt>
                <c:pt idx="5997">
                  <c:v>06/04/2023 10:22</c:v>
                </c:pt>
                <c:pt idx="5998">
                  <c:v>06/04/2023 10:22</c:v>
                </c:pt>
                <c:pt idx="5999">
                  <c:v>06/04/2023 10:22</c:v>
                </c:pt>
                <c:pt idx="6000">
                  <c:v>06/04/2023 10:22</c:v>
                </c:pt>
                <c:pt idx="6001">
                  <c:v>06/04/2023 10:22</c:v>
                </c:pt>
                <c:pt idx="6002">
                  <c:v>06/04/2023 10:22</c:v>
                </c:pt>
                <c:pt idx="6003">
                  <c:v>06/04/2023 10:22</c:v>
                </c:pt>
                <c:pt idx="6004">
                  <c:v>06/04/2023 10:22</c:v>
                </c:pt>
                <c:pt idx="6005">
                  <c:v>06/04/2023 10:22</c:v>
                </c:pt>
                <c:pt idx="6006">
                  <c:v>06/04/2023 10:22</c:v>
                </c:pt>
                <c:pt idx="6007">
                  <c:v>06/04/2023 10:22</c:v>
                </c:pt>
                <c:pt idx="6008">
                  <c:v>06/04/2023 10:22</c:v>
                </c:pt>
                <c:pt idx="6009">
                  <c:v>06/04/2023 10:22</c:v>
                </c:pt>
                <c:pt idx="6010">
                  <c:v>06/04/2023 10:22</c:v>
                </c:pt>
                <c:pt idx="6011">
                  <c:v>06/04/2023 10:22</c:v>
                </c:pt>
                <c:pt idx="6012">
                  <c:v>06/04/2023 10:22</c:v>
                </c:pt>
                <c:pt idx="6013">
                  <c:v>06/04/2023 10:22</c:v>
                </c:pt>
                <c:pt idx="6014">
                  <c:v>06/04/2023 10:22</c:v>
                </c:pt>
                <c:pt idx="6015">
                  <c:v>06/04/2023 10:22</c:v>
                </c:pt>
                <c:pt idx="6016">
                  <c:v>06/04/2023 10:22</c:v>
                </c:pt>
                <c:pt idx="6017">
                  <c:v>06/04/2023 10:22</c:v>
                </c:pt>
                <c:pt idx="6018">
                  <c:v>06/04/2023 10:22</c:v>
                </c:pt>
                <c:pt idx="6019">
                  <c:v>06/04/2023 10:22</c:v>
                </c:pt>
                <c:pt idx="6020">
                  <c:v>06/04/2023 10:22</c:v>
                </c:pt>
                <c:pt idx="6021">
                  <c:v>06/04/2023 10:22</c:v>
                </c:pt>
                <c:pt idx="6022">
                  <c:v>06/04/2023 10:22</c:v>
                </c:pt>
                <c:pt idx="6023">
                  <c:v>06/04/2023 10:22</c:v>
                </c:pt>
                <c:pt idx="6024">
                  <c:v>06/04/2023 10:22</c:v>
                </c:pt>
                <c:pt idx="6025">
                  <c:v>06/04/2023 10:22</c:v>
                </c:pt>
                <c:pt idx="6026">
                  <c:v>06/04/2023 10:22</c:v>
                </c:pt>
                <c:pt idx="6027">
                  <c:v>06/04/2023 10:22</c:v>
                </c:pt>
                <c:pt idx="6028">
                  <c:v>06/04/2023 10:22</c:v>
                </c:pt>
                <c:pt idx="6029">
                  <c:v>06/04/2023 10:22</c:v>
                </c:pt>
                <c:pt idx="6030">
                  <c:v>06/04/2023 10:22</c:v>
                </c:pt>
                <c:pt idx="6031">
                  <c:v>06/04/2023 10:22</c:v>
                </c:pt>
                <c:pt idx="6032">
                  <c:v>06/04/2023 10:22</c:v>
                </c:pt>
                <c:pt idx="6033">
                  <c:v>06/04/2023 10:22</c:v>
                </c:pt>
                <c:pt idx="6034">
                  <c:v>06/04/2023 10:22</c:v>
                </c:pt>
                <c:pt idx="6035">
                  <c:v>06/04/2023 10:23</c:v>
                </c:pt>
                <c:pt idx="6036">
                  <c:v>06/04/2023 10:23</c:v>
                </c:pt>
                <c:pt idx="6037">
                  <c:v>06/04/2023 10:23</c:v>
                </c:pt>
                <c:pt idx="6038">
                  <c:v>06/04/2023 10:23</c:v>
                </c:pt>
                <c:pt idx="6039">
                  <c:v>06/04/2023 10:23</c:v>
                </c:pt>
                <c:pt idx="6040">
                  <c:v>06/04/2023 10:23</c:v>
                </c:pt>
                <c:pt idx="6041">
                  <c:v>06/04/2023 10:23</c:v>
                </c:pt>
                <c:pt idx="6042">
                  <c:v>06/04/2023 10:23</c:v>
                </c:pt>
                <c:pt idx="6043">
                  <c:v>06/04/2023 10:23</c:v>
                </c:pt>
                <c:pt idx="6044">
                  <c:v>06/04/2023 10:23</c:v>
                </c:pt>
                <c:pt idx="6045">
                  <c:v>06/04/2023 10:23</c:v>
                </c:pt>
                <c:pt idx="6046">
                  <c:v>06/04/2023 10:23</c:v>
                </c:pt>
                <c:pt idx="6047">
                  <c:v>06/04/2023 10:23</c:v>
                </c:pt>
                <c:pt idx="6048">
                  <c:v>06/04/2023 10:23</c:v>
                </c:pt>
                <c:pt idx="6049">
                  <c:v>06/04/2023 10:23</c:v>
                </c:pt>
                <c:pt idx="6050">
                  <c:v>06/04/2023 10:23</c:v>
                </c:pt>
                <c:pt idx="6051">
                  <c:v>06/04/2023 10:23</c:v>
                </c:pt>
                <c:pt idx="6052">
                  <c:v>06/04/2023 10:23</c:v>
                </c:pt>
                <c:pt idx="6053">
                  <c:v>06/04/2023 10:23</c:v>
                </c:pt>
                <c:pt idx="6054">
                  <c:v>06/04/2023 10:23</c:v>
                </c:pt>
                <c:pt idx="6055">
                  <c:v>06/04/2023 10:23</c:v>
                </c:pt>
                <c:pt idx="6056">
                  <c:v>06/04/2023 10:23</c:v>
                </c:pt>
                <c:pt idx="6057">
                  <c:v>06/04/2023 10:23</c:v>
                </c:pt>
                <c:pt idx="6058">
                  <c:v>06/04/2023 10:23</c:v>
                </c:pt>
                <c:pt idx="6059">
                  <c:v>06/04/2023 10:23</c:v>
                </c:pt>
                <c:pt idx="6060">
                  <c:v>06/04/2023 10:23</c:v>
                </c:pt>
                <c:pt idx="6061">
                  <c:v>06/04/2023 10:23</c:v>
                </c:pt>
                <c:pt idx="6062">
                  <c:v>06/04/2023 10:23</c:v>
                </c:pt>
                <c:pt idx="6063">
                  <c:v>06/04/2023 10:23</c:v>
                </c:pt>
                <c:pt idx="6064">
                  <c:v>06/04/2023 10:23</c:v>
                </c:pt>
                <c:pt idx="6065">
                  <c:v>06/04/2023 10:23</c:v>
                </c:pt>
                <c:pt idx="6066">
                  <c:v>06/04/2023 10:23</c:v>
                </c:pt>
                <c:pt idx="6067">
                  <c:v>06/04/2023 10:23</c:v>
                </c:pt>
                <c:pt idx="6068">
                  <c:v>06/04/2023 10:23</c:v>
                </c:pt>
                <c:pt idx="6069">
                  <c:v>06/04/2023 10:23</c:v>
                </c:pt>
                <c:pt idx="6070">
                  <c:v>06/04/2023 10:23</c:v>
                </c:pt>
                <c:pt idx="6071">
                  <c:v>06/04/2023 10:23</c:v>
                </c:pt>
                <c:pt idx="6072">
                  <c:v>06/04/2023 10:23</c:v>
                </c:pt>
                <c:pt idx="6073">
                  <c:v>06/04/2023 10:23</c:v>
                </c:pt>
                <c:pt idx="6074">
                  <c:v>06/04/2023 10:23</c:v>
                </c:pt>
                <c:pt idx="6075">
                  <c:v>06/04/2023 10:23</c:v>
                </c:pt>
                <c:pt idx="6076">
                  <c:v>06/04/2023 10:23</c:v>
                </c:pt>
                <c:pt idx="6077">
                  <c:v>06/04/2023 10:23</c:v>
                </c:pt>
                <c:pt idx="6078">
                  <c:v>06/04/2023 10:23</c:v>
                </c:pt>
                <c:pt idx="6079">
                  <c:v>06/04/2023 10:23</c:v>
                </c:pt>
                <c:pt idx="6080">
                  <c:v>06/04/2023 10:23</c:v>
                </c:pt>
                <c:pt idx="6081">
                  <c:v>06/04/2023 10:23</c:v>
                </c:pt>
                <c:pt idx="6082">
                  <c:v>06/04/2023 10:23</c:v>
                </c:pt>
                <c:pt idx="6083">
                  <c:v>06/04/2023 10:23</c:v>
                </c:pt>
                <c:pt idx="6084">
                  <c:v>06/04/2023 10:23</c:v>
                </c:pt>
                <c:pt idx="6085">
                  <c:v>06/04/2023 10:23</c:v>
                </c:pt>
                <c:pt idx="6086">
                  <c:v>06/04/2023 10:23</c:v>
                </c:pt>
                <c:pt idx="6087">
                  <c:v>06/04/2023 10:23</c:v>
                </c:pt>
                <c:pt idx="6088">
                  <c:v>06/04/2023 10:23</c:v>
                </c:pt>
                <c:pt idx="6089">
                  <c:v>06/04/2023 10:23</c:v>
                </c:pt>
                <c:pt idx="6090">
                  <c:v>06/04/2023 10:23</c:v>
                </c:pt>
                <c:pt idx="6091">
                  <c:v>06/04/2023 10:23</c:v>
                </c:pt>
                <c:pt idx="6092">
                  <c:v>06/04/2023 10:23</c:v>
                </c:pt>
                <c:pt idx="6093">
                  <c:v>06/04/2023 10:23</c:v>
                </c:pt>
                <c:pt idx="6094">
                  <c:v>06/04/2023 10:24</c:v>
                </c:pt>
                <c:pt idx="6095">
                  <c:v>06/04/2023 10:24</c:v>
                </c:pt>
                <c:pt idx="6096">
                  <c:v>06/04/2023 10:24</c:v>
                </c:pt>
                <c:pt idx="6097">
                  <c:v>06/04/2023 10:24</c:v>
                </c:pt>
                <c:pt idx="6098">
                  <c:v>06/04/2023 10:24</c:v>
                </c:pt>
                <c:pt idx="6099">
                  <c:v>06/04/2023 10:24</c:v>
                </c:pt>
                <c:pt idx="6100">
                  <c:v>06/04/2023 10:24</c:v>
                </c:pt>
                <c:pt idx="6101">
                  <c:v>06/04/2023 10:24</c:v>
                </c:pt>
                <c:pt idx="6102">
                  <c:v>06/04/2023 10:24</c:v>
                </c:pt>
                <c:pt idx="6103">
                  <c:v>06/04/2023 10:24</c:v>
                </c:pt>
                <c:pt idx="6104">
                  <c:v>06/04/2023 10:24</c:v>
                </c:pt>
                <c:pt idx="6105">
                  <c:v>06/04/2023 10:24</c:v>
                </c:pt>
                <c:pt idx="6106">
                  <c:v>06/04/2023 10:24</c:v>
                </c:pt>
                <c:pt idx="6107">
                  <c:v>06/04/2023 10:24</c:v>
                </c:pt>
                <c:pt idx="6108">
                  <c:v>06/04/2023 10:24</c:v>
                </c:pt>
                <c:pt idx="6109">
                  <c:v>06/04/2023 10:24</c:v>
                </c:pt>
                <c:pt idx="6110">
                  <c:v>06/04/2023 10:24</c:v>
                </c:pt>
                <c:pt idx="6111">
                  <c:v>06/04/2023 10:24</c:v>
                </c:pt>
                <c:pt idx="6112">
                  <c:v>06/04/2023 10:24</c:v>
                </c:pt>
                <c:pt idx="6113">
                  <c:v>06/04/2023 10:24</c:v>
                </c:pt>
                <c:pt idx="6114">
                  <c:v>06/04/2023 10:24</c:v>
                </c:pt>
                <c:pt idx="6115">
                  <c:v>06/04/2023 10:24</c:v>
                </c:pt>
                <c:pt idx="6116">
                  <c:v>06/04/2023 10:24</c:v>
                </c:pt>
                <c:pt idx="6117">
                  <c:v>06/04/2023 10:24</c:v>
                </c:pt>
                <c:pt idx="6118">
                  <c:v>06/04/2023 10:24</c:v>
                </c:pt>
                <c:pt idx="6119">
                  <c:v>06/04/2023 10:24</c:v>
                </c:pt>
                <c:pt idx="6120">
                  <c:v>06/04/2023 10:24</c:v>
                </c:pt>
                <c:pt idx="6121">
                  <c:v>06/04/2023 10:24</c:v>
                </c:pt>
                <c:pt idx="6122">
                  <c:v>06/04/2023 10:24</c:v>
                </c:pt>
                <c:pt idx="6123">
                  <c:v>06/04/2023 10:24</c:v>
                </c:pt>
                <c:pt idx="6124">
                  <c:v>06/04/2023 10:24</c:v>
                </c:pt>
                <c:pt idx="6125">
                  <c:v>06/04/2023 10:24</c:v>
                </c:pt>
                <c:pt idx="6126">
                  <c:v>06/04/2023 10:24</c:v>
                </c:pt>
                <c:pt idx="6127">
                  <c:v>06/04/2023 10:24</c:v>
                </c:pt>
                <c:pt idx="6128">
                  <c:v>06/04/2023 10:24</c:v>
                </c:pt>
                <c:pt idx="6129">
                  <c:v>06/04/2023 10:24</c:v>
                </c:pt>
                <c:pt idx="6130">
                  <c:v>06/04/2023 10:24</c:v>
                </c:pt>
                <c:pt idx="6131">
                  <c:v>06/04/2023 10:24</c:v>
                </c:pt>
                <c:pt idx="6132">
                  <c:v>06/04/2023 10:24</c:v>
                </c:pt>
                <c:pt idx="6133">
                  <c:v>06/04/2023 10:24</c:v>
                </c:pt>
                <c:pt idx="6134">
                  <c:v>06/04/2023 10:24</c:v>
                </c:pt>
                <c:pt idx="6135">
                  <c:v>06/04/2023 10:24</c:v>
                </c:pt>
                <c:pt idx="6136">
                  <c:v>06/04/2023 10:24</c:v>
                </c:pt>
                <c:pt idx="6137">
                  <c:v>06/04/2023 10:24</c:v>
                </c:pt>
                <c:pt idx="6138">
                  <c:v>06/04/2023 10:24</c:v>
                </c:pt>
                <c:pt idx="6139">
                  <c:v>06/04/2023 10:24</c:v>
                </c:pt>
                <c:pt idx="6140">
                  <c:v>06/04/2023 10:24</c:v>
                </c:pt>
                <c:pt idx="6141">
                  <c:v>06/04/2023 10:24</c:v>
                </c:pt>
                <c:pt idx="6142">
                  <c:v>06/04/2023 10:24</c:v>
                </c:pt>
                <c:pt idx="6143">
                  <c:v>06/04/2023 10:24</c:v>
                </c:pt>
                <c:pt idx="6144">
                  <c:v>06/04/2023 10:24</c:v>
                </c:pt>
                <c:pt idx="6145">
                  <c:v>06/04/2023 10:24</c:v>
                </c:pt>
                <c:pt idx="6146">
                  <c:v>06/04/2023 10:24</c:v>
                </c:pt>
                <c:pt idx="6147">
                  <c:v>06/04/2023 10:24</c:v>
                </c:pt>
                <c:pt idx="6148">
                  <c:v>06/04/2023 10:24</c:v>
                </c:pt>
                <c:pt idx="6149">
                  <c:v>06/04/2023 10:24</c:v>
                </c:pt>
                <c:pt idx="6150">
                  <c:v>06/04/2023 10:24</c:v>
                </c:pt>
                <c:pt idx="6151">
                  <c:v>06/04/2023 10:24</c:v>
                </c:pt>
                <c:pt idx="6152">
                  <c:v>06/04/2023 10:24</c:v>
                </c:pt>
                <c:pt idx="6153">
                  <c:v>06/04/2023 10:24</c:v>
                </c:pt>
                <c:pt idx="6154">
                  <c:v>06/04/2023 10:25</c:v>
                </c:pt>
                <c:pt idx="6155">
                  <c:v>06/04/2023 10:25</c:v>
                </c:pt>
                <c:pt idx="6156">
                  <c:v>06/04/2023 10:25</c:v>
                </c:pt>
                <c:pt idx="6157">
                  <c:v>06/04/2023 10:25</c:v>
                </c:pt>
                <c:pt idx="6158">
                  <c:v>06/04/2023 10:25</c:v>
                </c:pt>
                <c:pt idx="6159">
                  <c:v>06/04/2023 10:25</c:v>
                </c:pt>
                <c:pt idx="6160">
                  <c:v>06/04/2023 10:25</c:v>
                </c:pt>
                <c:pt idx="6161">
                  <c:v>06/04/2023 10:25</c:v>
                </c:pt>
                <c:pt idx="6162">
                  <c:v>06/04/2023 10:25</c:v>
                </c:pt>
                <c:pt idx="6163">
                  <c:v>06/04/2023 10:25</c:v>
                </c:pt>
                <c:pt idx="6164">
                  <c:v>06/04/2023 10:25</c:v>
                </c:pt>
                <c:pt idx="6165">
                  <c:v>06/04/2023 10:25</c:v>
                </c:pt>
                <c:pt idx="6166">
                  <c:v>06/04/2023 10:25</c:v>
                </c:pt>
                <c:pt idx="6167">
                  <c:v>06/04/2023 10:25</c:v>
                </c:pt>
                <c:pt idx="6168">
                  <c:v>06/04/2023 10:25</c:v>
                </c:pt>
                <c:pt idx="6169">
                  <c:v>06/04/2023 10:25</c:v>
                </c:pt>
                <c:pt idx="6170">
                  <c:v>06/04/2023 10:25</c:v>
                </c:pt>
                <c:pt idx="6171">
                  <c:v>06/04/2023 10:25</c:v>
                </c:pt>
                <c:pt idx="6172">
                  <c:v>06/04/2023 10:25</c:v>
                </c:pt>
                <c:pt idx="6173">
                  <c:v>06/04/2023 10:25</c:v>
                </c:pt>
                <c:pt idx="6174">
                  <c:v>06/04/2023 10:25</c:v>
                </c:pt>
                <c:pt idx="6175">
                  <c:v>06/04/2023 10:25</c:v>
                </c:pt>
                <c:pt idx="6176">
                  <c:v>06/04/2023 10:25</c:v>
                </c:pt>
                <c:pt idx="6177">
                  <c:v>06/04/2023 10:25</c:v>
                </c:pt>
                <c:pt idx="6178">
                  <c:v>06/04/2023 10:25</c:v>
                </c:pt>
                <c:pt idx="6179">
                  <c:v>06/04/2023 10:25</c:v>
                </c:pt>
                <c:pt idx="6180">
                  <c:v>06/04/2023 10:25</c:v>
                </c:pt>
                <c:pt idx="6181">
                  <c:v>06/04/2023 10:25</c:v>
                </c:pt>
                <c:pt idx="6182">
                  <c:v>06/04/2023 10:25</c:v>
                </c:pt>
                <c:pt idx="6183">
                  <c:v>06/04/2023 10:25</c:v>
                </c:pt>
                <c:pt idx="6184">
                  <c:v>06/04/2023 10:25</c:v>
                </c:pt>
                <c:pt idx="6185">
                  <c:v>06/04/2023 10:25</c:v>
                </c:pt>
                <c:pt idx="6186">
                  <c:v>06/04/2023 10:25</c:v>
                </c:pt>
                <c:pt idx="6187">
                  <c:v>06/04/2023 10:25</c:v>
                </c:pt>
                <c:pt idx="6188">
                  <c:v>06/04/2023 10:25</c:v>
                </c:pt>
                <c:pt idx="6189">
                  <c:v>06/04/2023 10:25</c:v>
                </c:pt>
                <c:pt idx="6190">
                  <c:v>06/04/2023 10:25</c:v>
                </c:pt>
                <c:pt idx="6191">
                  <c:v>06/04/2023 10:25</c:v>
                </c:pt>
                <c:pt idx="6192">
                  <c:v>06/04/2023 10:25</c:v>
                </c:pt>
                <c:pt idx="6193">
                  <c:v>06/04/2023 10:25</c:v>
                </c:pt>
                <c:pt idx="6194">
                  <c:v>06/04/2023 10:25</c:v>
                </c:pt>
                <c:pt idx="6195">
                  <c:v>06/04/2023 10:25</c:v>
                </c:pt>
                <c:pt idx="6196">
                  <c:v>06/04/2023 10:25</c:v>
                </c:pt>
                <c:pt idx="6197">
                  <c:v>06/04/2023 10:25</c:v>
                </c:pt>
                <c:pt idx="6198">
                  <c:v>06/04/2023 10:25</c:v>
                </c:pt>
                <c:pt idx="6199">
                  <c:v>06/04/2023 10:25</c:v>
                </c:pt>
                <c:pt idx="6200">
                  <c:v>06/04/2023 10:25</c:v>
                </c:pt>
                <c:pt idx="6201">
                  <c:v>06/04/2023 10:25</c:v>
                </c:pt>
                <c:pt idx="6202">
                  <c:v>06/04/2023 10:25</c:v>
                </c:pt>
                <c:pt idx="6203">
                  <c:v>06/04/2023 10:25</c:v>
                </c:pt>
                <c:pt idx="6204">
                  <c:v>06/04/2023 10:25</c:v>
                </c:pt>
                <c:pt idx="6205">
                  <c:v>06/04/2023 10:25</c:v>
                </c:pt>
                <c:pt idx="6206">
                  <c:v>06/04/2023 10:25</c:v>
                </c:pt>
                <c:pt idx="6207">
                  <c:v>06/04/2023 10:25</c:v>
                </c:pt>
                <c:pt idx="6208">
                  <c:v>06/04/2023 10:25</c:v>
                </c:pt>
                <c:pt idx="6209">
                  <c:v>06/04/2023 10:25</c:v>
                </c:pt>
                <c:pt idx="6210">
                  <c:v>06/04/2023 10:25</c:v>
                </c:pt>
                <c:pt idx="6211">
                  <c:v>06/04/2023 10:25</c:v>
                </c:pt>
                <c:pt idx="6212">
                  <c:v>06/04/2023 10:25</c:v>
                </c:pt>
                <c:pt idx="6213">
                  <c:v>06/04/2023 10:26</c:v>
                </c:pt>
                <c:pt idx="6214">
                  <c:v>06/04/2023 10:26</c:v>
                </c:pt>
                <c:pt idx="6215">
                  <c:v>06/04/2023 10:26</c:v>
                </c:pt>
                <c:pt idx="6216">
                  <c:v>06/04/2023 10:26</c:v>
                </c:pt>
                <c:pt idx="6217">
                  <c:v>06/04/2023 10:26</c:v>
                </c:pt>
                <c:pt idx="6218">
                  <c:v>06/04/2023 10:26</c:v>
                </c:pt>
                <c:pt idx="6219">
                  <c:v>06/04/2023 10:26</c:v>
                </c:pt>
                <c:pt idx="6220">
                  <c:v>06/04/2023 10:26</c:v>
                </c:pt>
                <c:pt idx="6221">
                  <c:v>06/04/2023 10:26</c:v>
                </c:pt>
                <c:pt idx="6222">
                  <c:v>06/04/2023 10:26</c:v>
                </c:pt>
                <c:pt idx="6223">
                  <c:v>06/04/2023 10:26</c:v>
                </c:pt>
                <c:pt idx="6224">
                  <c:v>06/04/2023 10:26</c:v>
                </c:pt>
                <c:pt idx="6225">
                  <c:v>06/04/2023 10:26</c:v>
                </c:pt>
                <c:pt idx="6226">
                  <c:v>06/04/2023 10:26</c:v>
                </c:pt>
                <c:pt idx="6227">
                  <c:v>06/04/2023 10:26</c:v>
                </c:pt>
                <c:pt idx="6228">
                  <c:v>06/04/2023 10:26</c:v>
                </c:pt>
                <c:pt idx="6229">
                  <c:v>06/04/2023 10:26</c:v>
                </c:pt>
                <c:pt idx="6230">
                  <c:v>06/04/2023 10:26</c:v>
                </c:pt>
                <c:pt idx="6231">
                  <c:v>06/04/2023 10:26</c:v>
                </c:pt>
                <c:pt idx="6232">
                  <c:v>06/04/2023 10:26</c:v>
                </c:pt>
                <c:pt idx="6233">
                  <c:v>06/04/2023 10:26</c:v>
                </c:pt>
                <c:pt idx="6234">
                  <c:v>06/04/2023 10:26</c:v>
                </c:pt>
                <c:pt idx="6235">
                  <c:v>06/04/2023 10:26</c:v>
                </c:pt>
                <c:pt idx="6236">
                  <c:v>06/04/2023 10:26</c:v>
                </c:pt>
                <c:pt idx="6237">
                  <c:v>06/04/2023 10:26</c:v>
                </c:pt>
                <c:pt idx="6238">
                  <c:v>06/04/2023 10:26</c:v>
                </c:pt>
                <c:pt idx="6239">
                  <c:v>06/04/2023 10:26</c:v>
                </c:pt>
                <c:pt idx="6240">
                  <c:v>06/04/2023 10:26</c:v>
                </c:pt>
                <c:pt idx="6241">
                  <c:v>06/04/2023 10:26</c:v>
                </c:pt>
                <c:pt idx="6242">
                  <c:v>06/04/2023 10:26</c:v>
                </c:pt>
                <c:pt idx="6243">
                  <c:v>06/04/2023 10:26</c:v>
                </c:pt>
                <c:pt idx="6244">
                  <c:v>06/04/2023 10:26</c:v>
                </c:pt>
                <c:pt idx="6245">
                  <c:v>06/04/2023 10:26</c:v>
                </c:pt>
                <c:pt idx="6246">
                  <c:v>06/04/2023 10:26</c:v>
                </c:pt>
                <c:pt idx="6247">
                  <c:v>06/04/2023 10:26</c:v>
                </c:pt>
                <c:pt idx="6248">
                  <c:v>06/04/2023 10:26</c:v>
                </c:pt>
                <c:pt idx="6249">
                  <c:v>06/04/2023 10:26</c:v>
                </c:pt>
                <c:pt idx="6250">
                  <c:v>06/04/2023 10:26</c:v>
                </c:pt>
                <c:pt idx="6251">
                  <c:v>06/04/2023 10:26</c:v>
                </c:pt>
                <c:pt idx="6252">
                  <c:v>06/04/2023 10:26</c:v>
                </c:pt>
                <c:pt idx="6253">
                  <c:v>06/04/2023 10:26</c:v>
                </c:pt>
                <c:pt idx="6254">
                  <c:v>06/04/2023 10:26</c:v>
                </c:pt>
                <c:pt idx="6255">
                  <c:v>06/04/2023 10:26</c:v>
                </c:pt>
                <c:pt idx="6256">
                  <c:v>06/04/2023 10:26</c:v>
                </c:pt>
                <c:pt idx="6257">
                  <c:v>06/04/2023 10:26</c:v>
                </c:pt>
                <c:pt idx="6258">
                  <c:v>06/04/2023 10:26</c:v>
                </c:pt>
                <c:pt idx="6259">
                  <c:v>06/04/2023 10:26</c:v>
                </c:pt>
                <c:pt idx="6260">
                  <c:v>06/04/2023 10:26</c:v>
                </c:pt>
                <c:pt idx="6261">
                  <c:v>06/04/2023 10:26</c:v>
                </c:pt>
                <c:pt idx="6262">
                  <c:v>06/04/2023 10:26</c:v>
                </c:pt>
                <c:pt idx="6263">
                  <c:v>06/04/2023 10:26</c:v>
                </c:pt>
                <c:pt idx="6264">
                  <c:v>06/04/2023 10:26</c:v>
                </c:pt>
                <c:pt idx="6265">
                  <c:v>06/04/2023 10:26</c:v>
                </c:pt>
                <c:pt idx="6266">
                  <c:v>06/04/2023 10:26</c:v>
                </c:pt>
                <c:pt idx="6267">
                  <c:v>06/04/2023 10:26</c:v>
                </c:pt>
                <c:pt idx="6268">
                  <c:v>06/04/2023 10:26</c:v>
                </c:pt>
                <c:pt idx="6269">
                  <c:v>06/04/2023 10:26</c:v>
                </c:pt>
                <c:pt idx="6270">
                  <c:v>06/04/2023 10:26</c:v>
                </c:pt>
                <c:pt idx="6271">
                  <c:v>06/04/2023 10:26</c:v>
                </c:pt>
                <c:pt idx="6272">
                  <c:v>06/04/2023 10:26</c:v>
                </c:pt>
                <c:pt idx="6273">
                  <c:v>06/04/2023 10:27</c:v>
                </c:pt>
                <c:pt idx="6274">
                  <c:v>06/04/2023 10:27</c:v>
                </c:pt>
                <c:pt idx="6275">
                  <c:v>06/04/2023 10:27</c:v>
                </c:pt>
                <c:pt idx="6276">
                  <c:v>06/04/2023 10:27</c:v>
                </c:pt>
                <c:pt idx="6277">
                  <c:v>06/04/2023 10:27</c:v>
                </c:pt>
                <c:pt idx="6278">
                  <c:v>06/04/2023 10:27</c:v>
                </c:pt>
                <c:pt idx="6279">
                  <c:v>06/04/2023 10:27</c:v>
                </c:pt>
                <c:pt idx="6280">
                  <c:v>06/04/2023 10:27</c:v>
                </c:pt>
                <c:pt idx="6281">
                  <c:v>06/04/2023 10:27</c:v>
                </c:pt>
                <c:pt idx="6282">
                  <c:v>06/04/2023 10:27</c:v>
                </c:pt>
                <c:pt idx="6283">
                  <c:v>06/04/2023 10:27</c:v>
                </c:pt>
                <c:pt idx="6284">
                  <c:v>06/04/2023 10:27</c:v>
                </c:pt>
                <c:pt idx="6285">
                  <c:v>06/04/2023 10:27</c:v>
                </c:pt>
                <c:pt idx="6286">
                  <c:v>06/04/2023 10:27</c:v>
                </c:pt>
                <c:pt idx="6287">
                  <c:v>06/04/2023 10:27</c:v>
                </c:pt>
                <c:pt idx="6288">
                  <c:v>06/04/2023 10:27</c:v>
                </c:pt>
                <c:pt idx="6289">
                  <c:v>06/04/2023 10:27</c:v>
                </c:pt>
                <c:pt idx="6290">
                  <c:v>06/04/2023 10:27</c:v>
                </c:pt>
                <c:pt idx="6291">
                  <c:v>06/04/2023 10:27</c:v>
                </c:pt>
                <c:pt idx="6292">
                  <c:v>06/04/2023 10:27</c:v>
                </c:pt>
                <c:pt idx="6293">
                  <c:v>06/04/2023 10:27</c:v>
                </c:pt>
                <c:pt idx="6294">
                  <c:v>06/04/2023 10:27</c:v>
                </c:pt>
                <c:pt idx="6295">
                  <c:v>06/04/2023 10:27</c:v>
                </c:pt>
                <c:pt idx="6296">
                  <c:v>06/04/2023 10:27</c:v>
                </c:pt>
                <c:pt idx="6297">
                  <c:v>06/04/2023 10:27</c:v>
                </c:pt>
                <c:pt idx="6298">
                  <c:v>06/04/2023 10:27</c:v>
                </c:pt>
                <c:pt idx="6299">
                  <c:v>06/04/2023 10:27</c:v>
                </c:pt>
                <c:pt idx="6300">
                  <c:v>06/04/2023 10:27</c:v>
                </c:pt>
                <c:pt idx="6301">
                  <c:v>06/04/2023 10:27</c:v>
                </c:pt>
                <c:pt idx="6302">
                  <c:v>06/04/2023 10:27</c:v>
                </c:pt>
                <c:pt idx="6303">
                  <c:v>06/04/2023 10:27</c:v>
                </c:pt>
                <c:pt idx="6304">
                  <c:v>06/04/2023 10:27</c:v>
                </c:pt>
                <c:pt idx="6305">
                  <c:v>06/04/2023 10:27</c:v>
                </c:pt>
                <c:pt idx="6306">
                  <c:v>06/04/2023 10:27</c:v>
                </c:pt>
                <c:pt idx="6307">
                  <c:v>06/04/2023 10:27</c:v>
                </c:pt>
                <c:pt idx="6308">
                  <c:v>06/04/2023 10:27</c:v>
                </c:pt>
                <c:pt idx="6309">
                  <c:v>06/04/2023 10:27</c:v>
                </c:pt>
                <c:pt idx="6310">
                  <c:v>06/04/2023 10:27</c:v>
                </c:pt>
                <c:pt idx="6311">
                  <c:v>06/04/2023 10:27</c:v>
                </c:pt>
                <c:pt idx="6312">
                  <c:v>06/04/2023 10:27</c:v>
                </c:pt>
                <c:pt idx="6313">
                  <c:v>06/04/2023 10:27</c:v>
                </c:pt>
                <c:pt idx="6314">
                  <c:v>06/04/2023 10:27</c:v>
                </c:pt>
                <c:pt idx="6315">
                  <c:v>06/04/2023 10:27</c:v>
                </c:pt>
                <c:pt idx="6316">
                  <c:v>06/04/2023 10:27</c:v>
                </c:pt>
                <c:pt idx="6317">
                  <c:v>06/04/2023 10:27</c:v>
                </c:pt>
                <c:pt idx="6318">
                  <c:v>06/04/2023 10:27</c:v>
                </c:pt>
                <c:pt idx="6319">
                  <c:v>06/04/2023 10:27</c:v>
                </c:pt>
                <c:pt idx="6320">
                  <c:v>06/04/2023 10:27</c:v>
                </c:pt>
                <c:pt idx="6321">
                  <c:v>06/04/2023 10:27</c:v>
                </c:pt>
                <c:pt idx="6322">
                  <c:v>06/04/2023 10:27</c:v>
                </c:pt>
                <c:pt idx="6323">
                  <c:v>06/04/2023 10:27</c:v>
                </c:pt>
                <c:pt idx="6324">
                  <c:v>06/04/2023 10:27</c:v>
                </c:pt>
                <c:pt idx="6325">
                  <c:v>06/04/2023 10:27</c:v>
                </c:pt>
                <c:pt idx="6326">
                  <c:v>06/04/2023 10:27</c:v>
                </c:pt>
                <c:pt idx="6327">
                  <c:v>06/04/2023 10:27</c:v>
                </c:pt>
                <c:pt idx="6328">
                  <c:v>06/04/2023 10:27</c:v>
                </c:pt>
                <c:pt idx="6329">
                  <c:v>06/04/2023 10:27</c:v>
                </c:pt>
                <c:pt idx="6330">
                  <c:v>06/04/2023 10:27</c:v>
                </c:pt>
                <c:pt idx="6331">
                  <c:v>06/04/2023 10:27</c:v>
                </c:pt>
                <c:pt idx="6332">
                  <c:v>06/04/2023 10:28</c:v>
                </c:pt>
                <c:pt idx="6333">
                  <c:v>06/04/2023 10:28</c:v>
                </c:pt>
                <c:pt idx="6334">
                  <c:v>06/04/2023 10:28</c:v>
                </c:pt>
                <c:pt idx="6335">
                  <c:v>06/04/2023 10:28</c:v>
                </c:pt>
                <c:pt idx="6336">
                  <c:v>06/04/2023 10:28</c:v>
                </c:pt>
                <c:pt idx="6337">
                  <c:v>06/04/2023 10:28</c:v>
                </c:pt>
                <c:pt idx="6338">
                  <c:v>06/04/2023 10:28</c:v>
                </c:pt>
                <c:pt idx="6339">
                  <c:v>06/04/2023 10:28</c:v>
                </c:pt>
                <c:pt idx="6340">
                  <c:v>06/04/2023 10:28</c:v>
                </c:pt>
                <c:pt idx="6341">
                  <c:v>06/04/2023 10:28</c:v>
                </c:pt>
                <c:pt idx="6342">
                  <c:v>06/04/2023 10:28</c:v>
                </c:pt>
                <c:pt idx="6343">
                  <c:v>06/04/2023 10:28</c:v>
                </c:pt>
                <c:pt idx="6344">
                  <c:v>06/04/2023 10:28</c:v>
                </c:pt>
                <c:pt idx="6345">
                  <c:v>06/04/2023 10:28</c:v>
                </c:pt>
                <c:pt idx="6346">
                  <c:v>06/04/2023 10:28</c:v>
                </c:pt>
                <c:pt idx="6347">
                  <c:v>06/04/2023 10:28</c:v>
                </c:pt>
                <c:pt idx="6348">
                  <c:v>06/04/2023 10:28</c:v>
                </c:pt>
                <c:pt idx="6349">
                  <c:v>06/04/2023 10:28</c:v>
                </c:pt>
                <c:pt idx="6350">
                  <c:v>06/04/2023 10:28</c:v>
                </c:pt>
                <c:pt idx="6351">
                  <c:v>06/04/2023 10:28</c:v>
                </c:pt>
                <c:pt idx="6352">
                  <c:v>06/04/2023 10:28</c:v>
                </c:pt>
                <c:pt idx="6353">
                  <c:v>06/04/2023 10:28</c:v>
                </c:pt>
                <c:pt idx="6354">
                  <c:v>06/04/2023 10:28</c:v>
                </c:pt>
                <c:pt idx="6355">
                  <c:v>06/04/2023 10:28</c:v>
                </c:pt>
                <c:pt idx="6356">
                  <c:v>06/04/2023 10:28</c:v>
                </c:pt>
                <c:pt idx="6357">
                  <c:v>06/04/2023 10:28</c:v>
                </c:pt>
                <c:pt idx="6358">
                  <c:v>06/04/2023 10:28</c:v>
                </c:pt>
                <c:pt idx="6359">
                  <c:v>06/04/2023 10:28</c:v>
                </c:pt>
                <c:pt idx="6360">
                  <c:v>06/04/2023 10:28</c:v>
                </c:pt>
                <c:pt idx="6361">
                  <c:v>06/04/2023 10:28</c:v>
                </c:pt>
                <c:pt idx="6362">
                  <c:v>06/04/2023 10:28</c:v>
                </c:pt>
                <c:pt idx="6363">
                  <c:v>06/04/2023 10:28</c:v>
                </c:pt>
                <c:pt idx="6364">
                  <c:v>06/04/2023 10:28</c:v>
                </c:pt>
                <c:pt idx="6365">
                  <c:v>06/04/2023 10:28</c:v>
                </c:pt>
                <c:pt idx="6366">
                  <c:v>06/04/2023 10:28</c:v>
                </c:pt>
                <c:pt idx="6367">
                  <c:v>06/04/2023 10:28</c:v>
                </c:pt>
                <c:pt idx="6368">
                  <c:v>06/04/2023 10:28</c:v>
                </c:pt>
                <c:pt idx="6369">
                  <c:v>06/04/2023 10:28</c:v>
                </c:pt>
                <c:pt idx="6370">
                  <c:v>06/04/2023 10:28</c:v>
                </c:pt>
                <c:pt idx="6371">
                  <c:v>06/04/2023 10:28</c:v>
                </c:pt>
                <c:pt idx="6372">
                  <c:v>06/04/2023 10:28</c:v>
                </c:pt>
                <c:pt idx="6373">
                  <c:v>06/04/2023 10:28</c:v>
                </c:pt>
                <c:pt idx="6374">
                  <c:v>06/04/2023 10:28</c:v>
                </c:pt>
                <c:pt idx="6375">
                  <c:v>06/04/2023 10:28</c:v>
                </c:pt>
                <c:pt idx="6376">
                  <c:v>06/04/2023 10:28</c:v>
                </c:pt>
                <c:pt idx="6377">
                  <c:v>06/04/2023 10:28</c:v>
                </c:pt>
                <c:pt idx="6378">
                  <c:v>06/04/2023 10:28</c:v>
                </c:pt>
                <c:pt idx="6379">
                  <c:v>06/04/2023 10:28</c:v>
                </c:pt>
                <c:pt idx="6380">
                  <c:v>06/04/2023 10:28</c:v>
                </c:pt>
                <c:pt idx="6381">
                  <c:v>06/04/2023 10:28</c:v>
                </c:pt>
                <c:pt idx="6382">
                  <c:v>06/04/2023 10:28</c:v>
                </c:pt>
                <c:pt idx="6383">
                  <c:v>06/04/2023 10:28</c:v>
                </c:pt>
                <c:pt idx="6384">
                  <c:v>06/04/2023 10:28</c:v>
                </c:pt>
                <c:pt idx="6385">
                  <c:v>06/04/2023 10:28</c:v>
                </c:pt>
                <c:pt idx="6386">
                  <c:v>06/04/2023 10:28</c:v>
                </c:pt>
                <c:pt idx="6387">
                  <c:v>06/04/2023 10:28</c:v>
                </c:pt>
                <c:pt idx="6388">
                  <c:v>06/04/2023 10:28</c:v>
                </c:pt>
                <c:pt idx="6389">
                  <c:v>06/04/2023 10:28</c:v>
                </c:pt>
                <c:pt idx="6390">
                  <c:v>06/04/2023 10:28</c:v>
                </c:pt>
                <c:pt idx="6391">
                  <c:v>06/04/2023 10:28</c:v>
                </c:pt>
                <c:pt idx="6392">
                  <c:v>06/04/2023 10:29</c:v>
                </c:pt>
                <c:pt idx="6393">
                  <c:v>06/04/2023 10:29</c:v>
                </c:pt>
                <c:pt idx="6394">
                  <c:v>06/04/2023 10:29</c:v>
                </c:pt>
                <c:pt idx="6395">
                  <c:v>06/04/2023 10:29</c:v>
                </c:pt>
                <c:pt idx="6396">
                  <c:v>06/04/2023 10:29</c:v>
                </c:pt>
                <c:pt idx="6397">
                  <c:v>06/04/2023 10:29</c:v>
                </c:pt>
                <c:pt idx="6398">
                  <c:v>06/04/2023 10:29</c:v>
                </c:pt>
                <c:pt idx="6399">
                  <c:v>06/04/2023 10:29</c:v>
                </c:pt>
                <c:pt idx="6400">
                  <c:v>06/04/2023 10:29</c:v>
                </c:pt>
                <c:pt idx="6401">
                  <c:v>06/04/2023 10:29</c:v>
                </c:pt>
                <c:pt idx="6402">
                  <c:v>06/04/2023 10:29</c:v>
                </c:pt>
                <c:pt idx="6403">
                  <c:v>06/04/2023 10:29</c:v>
                </c:pt>
                <c:pt idx="6404">
                  <c:v>06/04/2023 10:29</c:v>
                </c:pt>
                <c:pt idx="6405">
                  <c:v>06/04/2023 10:29</c:v>
                </c:pt>
                <c:pt idx="6406">
                  <c:v>06/04/2023 10:29</c:v>
                </c:pt>
                <c:pt idx="6407">
                  <c:v>06/04/2023 10:29</c:v>
                </c:pt>
                <c:pt idx="6408">
                  <c:v>06/04/2023 10:29</c:v>
                </c:pt>
                <c:pt idx="6409">
                  <c:v>06/04/2023 10:29</c:v>
                </c:pt>
                <c:pt idx="6410">
                  <c:v>06/04/2023 10:29</c:v>
                </c:pt>
                <c:pt idx="6411">
                  <c:v>06/04/2023 10:29</c:v>
                </c:pt>
                <c:pt idx="6412">
                  <c:v>06/04/2023 10:29</c:v>
                </c:pt>
                <c:pt idx="6413">
                  <c:v>06/04/2023 10:29</c:v>
                </c:pt>
                <c:pt idx="6414">
                  <c:v>06/04/2023 10:29</c:v>
                </c:pt>
                <c:pt idx="6415">
                  <c:v>06/04/2023 10:29</c:v>
                </c:pt>
                <c:pt idx="6416">
                  <c:v>06/04/2023 10:29</c:v>
                </c:pt>
                <c:pt idx="6417">
                  <c:v>06/04/2023 10:29</c:v>
                </c:pt>
                <c:pt idx="6418">
                  <c:v>06/04/2023 10:29</c:v>
                </c:pt>
                <c:pt idx="6419">
                  <c:v>06/04/2023 10:29</c:v>
                </c:pt>
                <c:pt idx="6420">
                  <c:v>06/04/2023 10:29</c:v>
                </c:pt>
                <c:pt idx="6421">
                  <c:v>06/04/2023 10:29</c:v>
                </c:pt>
                <c:pt idx="6422">
                  <c:v>06/04/2023 10:29</c:v>
                </c:pt>
                <c:pt idx="6423">
                  <c:v>06/04/2023 10:29</c:v>
                </c:pt>
                <c:pt idx="6424">
                  <c:v>06/04/2023 10:29</c:v>
                </c:pt>
                <c:pt idx="6425">
                  <c:v>06/04/2023 10:29</c:v>
                </c:pt>
                <c:pt idx="6426">
                  <c:v>06/04/2023 10:29</c:v>
                </c:pt>
                <c:pt idx="6427">
                  <c:v>06/04/2023 10:29</c:v>
                </c:pt>
                <c:pt idx="6428">
                  <c:v>06/04/2023 10:29</c:v>
                </c:pt>
                <c:pt idx="6429">
                  <c:v>06/04/2023 10:29</c:v>
                </c:pt>
                <c:pt idx="6430">
                  <c:v>06/04/2023 10:29</c:v>
                </c:pt>
                <c:pt idx="6431">
                  <c:v>06/04/2023 10:29</c:v>
                </c:pt>
                <c:pt idx="6432">
                  <c:v>06/04/2023 10:29</c:v>
                </c:pt>
                <c:pt idx="6433">
                  <c:v>06/04/2023 10:29</c:v>
                </c:pt>
                <c:pt idx="6434">
                  <c:v>06/04/2023 10:29</c:v>
                </c:pt>
                <c:pt idx="6435">
                  <c:v>06/04/2023 10:29</c:v>
                </c:pt>
                <c:pt idx="6436">
                  <c:v>06/04/2023 10:29</c:v>
                </c:pt>
                <c:pt idx="6437">
                  <c:v>06/04/2023 10:29</c:v>
                </c:pt>
                <c:pt idx="6438">
                  <c:v>06/04/2023 10:29</c:v>
                </c:pt>
                <c:pt idx="6439">
                  <c:v>06/04/2023 10:29</c:v>
                </c:pt>
                <c:pt idx="6440">
                  <c:v>06/04/2023 10:29</c:v>
                </c:pt>
                <c:pt idx="6441">
                  <c:v>06/04/2023 10:29</c:v>
                </c:pt>
                <c:pt idx="6442">
                  <c:v>06/04/2023 10:29</c:v>
                </c:pt>
                <c:pt idx="6443">
                  <c:v>06/04/2023 10:29</c:v>
                </c:pt>
                <c:pt idx="6444">
                  <c:v>06/04/2023 10:29</c:v>
                </c:pt>
                <c:pt idx="6445">
                  <c:v>06/04/2023 10:29</c:v>
                </c:pt>
                <c:pt idx="6446">
                  <c:v>06/04/2023 10:29</c:v>
                </c:pt>
                <c:pt idx="6447">
                  <c:v>06/04/2023 10:29</c:v>
                </c:pt>
                <c:pt idx="6448">
                  <c:v>06/04/2023 10:29</c:v>
                </c:pt>
                <c:pt idx="6449">
                  <c:v>06/04/2023 10:29</c:v>
                </c:pt>
                <c:pt idx="6450">
                  <c:v>06/04/2023 10:29</c:v>
                </c:pt>
                <c:pt idx="6451">
                  <c:v>06/04/2023 10:29</c:v>
                </c:pt>
                <c:pt idx="6452">
                  <c:v>06/04/2023 10:30</c:v>
                </c:pt>
                <c:pt idx="6453">
                  <c:v>06/04/2023 10:30</c:v>
                </c:pt>
                <c:pt idx="6454">
                  <c:v>06/04/2023 10:30</c:v>
                </c:pt>
                <c:pt idx="6455">
                  <c:v>06/04/2023 10:30</c:v>
                </c:pt>
                <c:pt idx="6456">
                  <c:v>06/04/2023 10:30</c:v>
                </c:pt>
                <c:pt idx="6457">
                  <c:v>06/04/2023 10:30</c:v>
                </c:pt>
                <c:pt idx="6458">
                  <c:v>06/04/2023 10:30</c:v>
                </c:pt>
                <c:pt idx="6459">
                  <c:v>06/04/2023 10:30</c:v>
                </c:pt>
                <c:pt idx="6460">
                  <c:v>06/04/2023 10:30</c:v>
                </c:pt>
                <c:pt idx="6461">
                  <c:v>06/04/2023 10:30</c:v>
                </c:pt>
                <c:pt idx="6462">
                  <c:v>06/04/2023 10:30</c:v>
                </c:pt>
                <c:pt idx="6463">
                  <c:v>06/04/2023 10:30</c:v>
                </c:pt>
                <c:pt idx="6464">
                  <c:v>06/04/2023 10:30</c:v>
                </c:pt>
                <c:pt idx="6465">
                  <c:v>06/04/2023 10:30</c:v>
                </c:pt>
                <c:pt idx="6466">
                  <c:v>06/04/2023 10:30</c:v>
                </c:pt>
                <c:pt idx="6467">
                  <c:v>06/04/2023 10:30</c:v>
                </c:pt>
                <c:pt idx="6468">
                  <c:v>06/04/2023 10:30</c:v>
                </c:pt>
                <c:pt idx="6469">
                  <c:v>06/04/2023 10:30</c:v>
                </c:pt>
                <c:pt idx="6470">
                  <c:v>06/04/2023 10:30</c:v>
                </c:pt>
                <c:pt idx="6471">
                  <c:v>06/04/2023 10:30</c:v>
                </c:pt>
                <c:pt idx="6472">
                  <c:v>06/04/2023 10:30</c:v>
                </c:pt>
                <c:pt idx="6473">
                  <c:v>06/04/2023 10:30</c:v>
                </c:pt>
                <c:pt idx="6474">
                  <c:v>06/04/2023 10:30</c:v>
                </c:pt>
                <c:pt idx="6475">
                  <c:v>06/04/2023 10:30</c:v>
                </c:pt>
                <c:pt idx="6476">
                  <c:v>06/04/2023 10:30</c:v>
                </c:pt>
                <c:pt idx="6477">
                  <c:v>06/04/2023 10:30</c:v>
                </c:pt>
                <c:pt idx="6478">
                  <c:v>06/04/2023 10:30</c:v>
                </c:pt>
                <c:pt idx="6479">
                  <c:v>06/04/2023 10:30</c:v>
                </c:pt>
                <c:pt idx="6480">
                  <c:v>06/04/2023 10:30</c:v>
                </c:pt>
                <c:pt idx="6481">
                  <c:v>06/04/2023 10:30</c:v>
                </c:pt>
                <c:pt idx="6482">
                  <c:v>06/04/2023 10:30</c:v>
                </c:pt>
                <c:pt idx="6483">
                  <c:v>06/04/2023 10:30</c:v>
                </c:pt>
                <c:pt idx="6484">
                  <c:v>06/04/2023 10:30</c:v>
                </c:pt>
                <c:pt idx="6485">
                  <c:v>06/04/2023 10:30</c:v>
                </c:pt>
                <c:pt idx="6486">
                  <c:v>06/04/2023 10:30</c:v>
                </c:pt>
                <c:pt idx="6487">
                  <c:v>06/04/2023 10:30</c:v>
                </c:pt>
                <c:pt idx="6488">
                  <c:v>06/04/2023 10:30</c:v>
                </c:pt>
                <c:pt idx="6489">
                  <c:v>06/04/2023 10:30</c:v>
                </c:pt>
                <c:pt idx="6490">
                  <c:v>06/04/2023 10:30</c:v>
                </c:pt>
                <c:pt idx="6491">
                  <c:v>06/04/2023 10:30</c:v>
                </c:pt>
                <c:pt idx="6492">
                  <c:v>06/04/2023 10:30</c:v>
                </c:pt>
                <c:pt idx="6493">
                  <c:v>06/04/2023 10:30</c:v>
                </c:pt>
                <c:pt idx="6494">
                  <c:v>06/04/2023 10:30</c:v>
                </c:pt>
                <c:pt idx="6495">
                  <c:v>06/04/2023 10:30</c:v>
                </c:pt>
                <c:pt idx="6496">
                  <c:v>06/04/2023 10:30</c:v>
                </c:pt>
                <c:pt idx="6497">
                  <c:v>06/04/2023 10:30</c:v>
                </c:pt>
                <c:pt idx="6498">
                  <c:v>06/04/2023 10:30</c:v>
                </c:pt>
                <c:pt idx="6499">
                  <c:v>06/04/2023 10:30</c:v>
                </c:pt>
                <c:pt idx="6500">
                  <c:v>06/04/2023 10:30</c:v>
                </c:pt>
                <c:pt idx="6501">
                  <c:v>06/04/2023 10:30</c:v>
                </c:pt>
                <c:pt idx="6502">
                  <c:v>06/04/2023 10:30</c:v>
                </c:pt>
                <c:pt idx="6503">
                  <c:v>06/04/2023 10:30</c:v>
                </c:pt>
                <c:pt idx="6504">
                  <c:v>06/04/2023 10:30</c:v>
                </c:pt>
                <c:pt idx="6505">
                  <c:v>06/04/2023 10:30</c:v>
                </c:pt>
                <c:pt idx="6506">
                  <c:v>06/04/2023 10:30</c:v>
                </c:pt>
                <c:pt idx="6507">
                  <c:v>06/04/2023 10:30</c:v>
                </c:pt>
                <c:pt idx="6508">
                  <c:v>06/04/2023 10:30</c:v>
                </c:pt>
                <c:pt idx="6509">
                  <c:v>06/04/2023 10:30</c:v>
                </c:pt>
                <c:pt idx="6510">
                  <c:v>06/04/2023 10:30</c:v>
                </c:pt>
                <c:pt idx="6511">
                  <c:v>06/04/2023 10:31</c:v>
                </c:pt>
                <c:pt idx="6512">
                  <c:v>06/04/2023 10:31</c:v>
                </c:pt>
                <c:pt idx="6513">
                  <c:v>06/04/2023 10:31</c:v>
                </c:pt>
                <c:pt idx="6514">
                  <c:v>06/04/2023 10:31</c:v>
                </c:pt>
                <c:pt idx="6515">
                  <c:v>06/04/2023 10:31</c:v>
                </c:pt>
                <c:pt idx="6516">
                  <c:v>06/04/2023 10:31</c:v>
                </c:pt>
                <c:pt idx="6517">
                  <c:v>06/04/2023 10:31</c:v>
                </c:pt>
                <c:pt idx="6518">
                  <c:v>06/04/2023 10:31</c:v>
                </c:pt>
                <c:pt idx="6519">
                  <c:v>06/04/2023 10:31</c:v>
                </c:pt>
                <c:pt idx="6520">
                  <c:v>06/04/2023 10:31</c:v>
                </c:pt>
                <c:pt idx="6521">
                  <c:v>06/04/2023 10:31</c:v>
                </c:pt>
                <c:pt idx="6522">
                  <c:v>06/04/2023 10:31</c:v>
                </c:pt>
                <c:pt idx="6523">
                  <c:v>06/04/2023 10:31</c:v>
                </c:pt>
                <c:pt idx="6524">
                  <c:v>06/04/2023 10:31</c:v>
                </c:pt>
                <c:pt idx="6525">
                  <c:v>06/04/2023 10:31</c:v>
                </c:pt>
                <c:pt idx="6526">
                  <c:v>06/04/2023 10:31</c:v>
                </c:pt>
                <c:pt idx="6527">
                  <c:v>06/04/2023 10:31</c:v>
                </c:pt>
                <c:pt idx="6528">
                  <c:v>06/04/2023 10:31</c:v>
                </c:pt>
                <c:pt idx="6529">
                  <c:v>06/04/2023 10:31</c:v>
                </c:pt>
                <c:pt idx="6530">
                  <c:v>06/04/2023 10:31</c:v>
                </c:pt>
                <c:pt idx="6531">
                  <c:v>06/04/2023 10:31</c:v>
                </c:pt>
                <c:pt idx="6532">
                  <c:v>06/04/2023 10:31</c:v>
                </c:pt>
                <c:pt idx="6533">
                  <c:v>06/04/2023 10:31</c:v>
                </c:pt>
                <c:pt idx="6534">
                  <c:v>06/04/2023 10:31</c:v>
                </c:pt>
                <c:pt idx="6535">
                  <c:v>06/04/2023 10:31</c:v>
                </c:pt>
                <c:pt idx="6536">
                  <c:v>06/04/2023 10:31</c:v>
                </c:pt>
                <c:pt idx="6537">
                  <c:v>06/04/2023 10:31</c:v>
                </c:pt>
                <c:pt idx="6538">
                  <c:v>06/04/2023 10:31</c:v>
                </c:pt>
                <c:pt idx="6539">
                  <c:v>06/04/2023 10:31</c:v>
                </c:pt>
                <c:pt idx="6540">
                  <c:v>06/04/2023 10:31</c:v>
                </c:pt>
                <c:pt idx="6541">
                  <c:v>06/04/2023 10:31</c:v>
                </c:pt>
                <c:pt idx="6542">
                  <c:v>06/04/2023 10:31</c:v>
                </c:pt>
                <c:pt idx="6543">
                  <c:v>06/04/2023 10:31</c:v>
                </c:pt>
                <c:pt idx="6544">
                  <c:v>06/04/2023 10:31</c:v>
                </c:pt>
                <c:pt idx="6545">
                  <c:v>06/04/2023 10:31</c:v>
                </c:pt>
                <c:pt idx="6546">
                  <c:v>06/04/2023 10:31</c:v>
                </c:pt>
                <c:pt idx="6547">
                  <c:v>06/04/2023 10:31</c:v>
                </c:pt>
                <c:pt idx="6548">
                  <c:v>06/04/2023 10:31</c:v>
                </c:pt>
                <c:pt idx="6549">
                  <c:v>06/04/2023 10:31</c:v>
                </c:pt>
                <c:pt idx="6550">
                  <c:v>06/04/2023 10:31</c:v>
                </c:pt>
                <c:pt idx="6551">
                  <c:v>06/04/2023 10:31</c:v>
                </c:pt>
                <c:pt idx="6552">
                  <c:v>06/04/2023 10:31</c:v>
                </c:pt>
                <c:pt idx="6553">
                  <c:v>06/04/2023 10:31</c:v>
                </c:pt>
                <c:pt idx="6554">
                  <c:v>06/04/2023 10:31</c:v>
                </c:pt>
                <c:pt idx="6555">
                  <c:v>06/04/2023 10:31</c:v>
                </c:pt>
                <c:pt idx="6556">
                  <c:v>06/04/2023 10:31</c:v>
                </c:pt>
                <c:pt idx="6557">
                  <c:v>06/04/2023 10:31</c:v>
                </c:pt>
                <c:pt idx="6558">
                  <c:v>06/04/2023 10:31</c:v>
                </c:pt>
                <c:pt idx="6559">
                  <c:v>06/04/2023 10:31</c:v>
                </c:pt>
                <c:pt idx="6560">
                  <c:v>06/04/2023 10:31</c:v>
                </c:pt>
                <c:pt idx="6561">
                  <c:v>06/04/2023 10:31</c:v>
                </c:pt>
                <c:pt idx="6562">
                  <c:v>06/04/2023 10:31</c:v>
                </c:pt>
                <c:pt idx="6563">
                  <c:v>06/04/2023 10:31</c:v>
                </c:pt>
                <c:pt idx="6564">
                  <c:v>06/04/2023 10:31</c:v>
                </c:pt>
                <c:pt idx="6565">
                  <c:v>06/04/2023 10:31</c:v>
                </c:pt>
                <c:pt idx="6566">
                  <c:v>06/04/2023 10:31</c:v>
                </c:pt>
                <c:pt idx="6567">
                  <c:v>06/04/2023 10:31</c:v>
                </c:pt>
                <c:pt idx="6568">
                  <c:v>06/04/2023 10:31</c:v>
                </c:pt>
                <c:pt idx="6569">
                  <c:v>06/04/2023 10:31</c:v>
                </c:pt>
                <c:pt idx="6570">
                  <c:v>06/04/2023 10:31</c:v>
                </c:pt>
                <c:pt idx="6571">
                  <c:v>06/04/2023 10:32</c:v>
                </c:pt>
                <c:pt idx="6572">
                  <c:v>06/04/2023 10:32</c:v>
                </c:pt>
                <c:pt idx="6573">
                  <c:v>06/04/2023 10:32</c:v>
                </c:pt>
                <c:pt idx="6574">
                  <c:v>06/04/2023 10:32</c:v>
                </c:pt>
                <c:pt idx="6575">
                  <c:v>06/04/2023 10:32</c:v>
                </c:pt>
                <c:pt idx="6576">
                  <c:v>06/04/2023 10:32</c:v>
                </c:pt>
                <c:pt idx="6577">
                  <c:v>06/04/2023 10:32</c:v>
                </c:pt>
                <c:pt idx="6578">
                  <c:v>06/04/2023 10:32</c:v>
                </c:pt>
                <c:pt idx="6579">
                  <c:v>06/04/2023 10:32</c:v>
                </c:pt>
                <c:pt idx="6580">
                  <c:v>06/04/2023 10:32</c:v>
                </c:pt>
                <c:pt idx="6581">
                  <c:v>06/04/2023 10:32</c:v>
                </c:pt>
                <c:pt idx="6582">
                  <c:v>06/04/2023 10:32</c:v>
                </c:pt>
                <c:pt idx="6583">
                  <c:v>06/04/2023 10:32</c:v>
                </c:pt>
                <c:pt idx="6584">
                  <c:v>06/04/2023 10:32</c:v>
                </c:pt>
                <c:pt idx="6585">
                  <c:v>06/04/2023 10:32</c:v>
                </c:pt>
                <c:pt idx="6586">
                  <c:v>06/04/2023 10:32</c:v>
                </c:pt>
                <c:pt idx="6587">
                  <c:v>06/04/2023 10:32</c:v>
                </c:pt>
                <c:pt idx="6588">
                  <c:v>06/04/2023 10:32</c:v>
                </c:pt>
                <c:pt idx="6589">
                  <c:v>06/04/2023 10:32</c:v>
                </c:pt>
                <c:pt idx="6590">
                  <c:v>06/04/2023 10:32</c:v>
                </c:pt>
                <c:pt idx="6591">
                  <c:v>06/04/2023 10:32</c:v>
                </c:pt>
                <c:pt idx="6592">
                  <c:v>06/04/2023 10:32</c:v>
                </c:pt>
                <c:pt idx="6593">
                  <c:v>06/04/2023 10:32</c:v>
                </c:pt>
                <c:pt idx="6594">
                  <c:v>06/04/2023 10:32</c:v>
                </c:pt>
                <c:pt idx="6595">
                  <c:v>06/04/2023 10:32</c:v>
                </c:pt>
                <c:pt idx="6596">
                  <c:v>06/04/2023 10:32</c:v>
                </c:pt>
                <c:pt idx="6597">
                  <c:v>06/04/2023 10:32</c:v>
                </c:pt>
                <c:pt idx="6598">
                  <c:v>06/04/2023 10:32</c:v>
                </c:pt>
                <c:pt idx="6599">
                  <c:v>06/04/2023 10:32</c:v>
                </c:pt>
                <c:pt idx="6600">
                  <c:v>06/04/2023 10:32</c:v>
                </c:pt>
                <c:pt idx="6601">
                  <c:v>06/04/2023 10:32</c:v>
                </c:pt>
                <c:pt idx="6602">
                  <c:v>06/04/2023 10:32</c:v>
                </c:pt>
                <c:pt idx="6603">
                  <c:v>06/04/2023 10:32</c:v>
                </c:pt>
                <c:pt idx="6604">
                  <c:v>06/04/2023 10:32</c:v>
                </c:pt>
                <c:pt idx="6605">
                  <c:v>06/04/2023 10:32</c:v>
                </c:pt>
                <c:pt idx="6606">
                  <c:v>06/04/2023 10:32</c:v>
                </c:pt>
                <c:pt idx="6607">
                  <c:v>06/04/2023 10:32</c:v>
                </c:pt>
                <c:pt idx="6608">
                  <c:v>06/04/2023 10:32</c:v>
                </c:pt>
                <c:pt idx="6609">
                  <c:v>06/04/2023 10:32</c:v>
                </c:pt>
                <c:pt idx="6610">
                  <c:v>06/04/2023 10:32</c:v>
                </c:pt>
                <c:pt idx="6611">
                  <c:v>06/04/2023 10:32</c:v>
                </c:pt>
                <c:pt idx="6612">
                  <c:v>06/04/2023 10:32</c:v>
                </c:pt>
                <c:pt idx="6613">
                  <c:v>06/04/2023 10:32</c:v>
                </c:pt>
                <c:pt idx="6614">
                  <c:v>06/04/2023 10:32</c:v>
                </c:pt>
                <c:pt idx="6615">
                  <c:v>06/04/2023 10:32</c:v>
                </c:pt>
                <c:pt idx="6616">
                  <c:v>06/04/2023 10:32</c:v>
                </c:pt>
                <c:pt idx="6617">
                  <c:v>06/04/2023 10:32</c:v>
                </c:pt>
                <c:pt idx="6618">
                  <c:v>06/04/2023 10:32</c:v>
                </c:pt>
                <c:pt idx="6619">
                  <c:v>06/04/2023 10:32</c:v>
                </c:pt>
                <c:pt idx="6620">
                  <c:v>06/04/2023 10:32</c:v>
                </c:pt>
                <c:pt idx="6621">
                  <c:v>06/04/2023 10:32</c:v>
                </c:pt>
                <c:pt idx="6622">
                  <c:v>06/04/2023 10:32</c:v>
                </c:pt>
                <c:pt idx="6623">
                  <c:v>06/04/2023 10:32</c:v>
                </c:pt>
                <c:pt idx="6624">
                  <c:v>06/04/2023 10:32</c:v>
                </c:pt>
                <c:pt idx="6625">
                  <c:v>06/04/2023 10:32</c:v>
                </c:pt>
                <c:pt idx="6626">
                  <c:v>06/04/2023 10:32</c:v>
                </c:pt>
                <c:pt idx="6627">
                  <c:v>06/04/2023 10:32</c:v>
                </c:pt>
                <c:pt idx="6628">
                  <c:v>06/04/2023 10:32</c:v>
                </c:pt>
                <c:pt idx="6629">
                  <c:v>06/04/2023 10:32</c:v>
                </c:pt>
                <c:pt idx="6630">
                  <c:v>06/04/2023 10:33</c:v>
                </c:pt>
                <c:pt idx="6631">
                  <c:v>06/04/2023 10:33</c:v>
                </c:pt>
                <c:pt idx="6632">
                  <c:v>06/04/2023 10:33</c:v>
                </c:pt>
                <c:pt idx="6633">
                  <c:v>06/04/2023 10:33</c:v>
                </c:pt>
                <c:pt idx="6634">
                  <c:v>06/04/2023 10:33</c:v>
                </c:pt>
                <c:pt idx="6635">
                  <c:v>06/04/2023 10:33</c:v>
                </c:pt>
                <c:pt idx="6636">
                  <c:v>06/04/2023 10:33</c:v>
                </c:pt>
                <c:pt idx="6637">
                  <c:v>06/04/2023 10:33</c:v>
                </c:pt>
                <c:pt idx="6638">
                  <c:v>06/04/2023 10:33</c:v>
                </c:pt>
                <c:pt idx="6639">
                  <c:v>06/04/2023 10:33</c:v>
                </c:pt>
                <c:pt idx="6640">
                  <c:v>06/04/2023 10:33</c:v>
                </c:pt>
                <c:pt idx="6641">
                  <c:v>06/04/2023 10:33</c:v>
                </c:pt>
                <c:pt idx="6642">
                  <c:v>06/04/2023 10:33</c:v>
                </c:pt>
                <c:pt idx="6643">
                  <c:v>06/04/2023 10:33</c:v>
                </c:pt>
                <c:pt idx="6644">
                  <c:v>06/04/2023 10:33</c:v>
                </c:pt>
                <c:pt idx="6645">
                  <c:v>06/04/2023 10:33</c:v>
                </c:pt>
                <c:pt idx="6646">
                  <c:v>06/04/2023 10:33</c:v>
                </c:pt>
                <c:pt idx="6647">
                  <c:v>06/04/2023 10:33</c:v>
                </c:pt>
                <c:pt idx="6648">
                  <c:v>06/04/2023 10:33</c:v>
                </c:pt>
                <c:pt idx="6649">
                  <c:v>06/04/2023 10:33</c:v>
                </c:pt>
                <c:pt idx="6650">
                  <c:v>06/04/2023 10:33</c:v>
                </c:pt>
                <c:pt idx="6651">
                  <c:v>06/04/2023 10:33</c:v>
                </c:pt>
                <c:pt idx="6652">
                  <c:v>06/04/2023 10:33</c:v>
                </c:pt>
                <c:pt idx="6653">
                  <c:v>06/04/2023 10:33</c:v>
                </c:pt>
                <c:pt idx="6654">
                  <c:v>06/04/2023 10:33</c:v>
                </c:pt>
                <c:pt idx="6655">
                  <c:v>06/04/2023 10:33</c:v>
                </c:pt>
                <c:pt idx="6656">
                  <c:v>06/04/2023 10:33</c:v>
                </c:pt>
                <c:pt idx="6657">
                  <c:v>06/04/2023 10:33</c:v>
                </c:pt>
                <c:pt idx="6658">
                  <c:v>06/04/2023 10:33</c:v>
                </c:pt>
                <c:pt idx="6659">
                  <c:v>06/04/2023 10:33</c:v>
                </c:pt>
                <c:pt idx="6660">
                  <c:v>06/04/2023 10:33</c:v>
                </c:pt>
                <c:pt idx="6661">
                  <c:v>06/04/2023 10:33</c:v>
                </c:pt>
                <c:pt idx="6662">
                  <c:v>06/04/2023 10:33</c:v>
                </c:pt>
                <c:pt idx="6663">
                  <c:v>06/04/2023 10:33</c:v>
                </c:pt>
                <c:pt idx="6664">
                  <c:v>06/04/2023 10:33</c:v>
                </c:pt>
                <c:pt idx="6665">
                  <c:v>06/04/2023 10:33</c:v>
                </c:pt>
                <c:pt idx="6666">
                  <c:v>06/04/2023 10:33</c:v>
                </c:pt>
                <c:pt idx="6667">
                  <c:v>06/04/2023 10:33</c:v>
                </c:pt>
                <c:pt idx="6668">
                  <c:v>06/04/2023 10:33</c:v>
                </c:pt>
                <c:pt idx="6669">
                  <c:v>06/04/2023 10:33</c:v>
                </c:pt>
                <c:pt idx="6670">
                  <c:v>06/04/2023 10:33</c:v>
                </c:pt>
                <c:pt idx="6671">
                  <c:v>06/04/2023 10:33</c:v>
                </c:pt>
                <c:pt idx="6672">
                  <c:v>06/04/2023 10:33</c:v>
                </c:pt>
                <c:pt idx="6673">
                  <c:v>06/04/2023 10:33</c:v>
                </c:pt>
                <c:pt idx="6674">
                  <c:v>06/04/2023 10:33</c:v>
                </c:pt>
                <c:pt idx="6675">
                  <c:v>06/04/2023 10:33</c:v>
                </c:pt>
                <c:pt idx="6676">
                  <c:v>06/04/2023 10:33</c:v>
                </c:pt>
                <c:pt idx="6677">
                  <c:v>06/04/2023 10:33</c:v>
                </c:pt>
                <c:pt idx="6678">
                  <c:v>06/04/2023 10:33</c:v>
                </c:pt>
                <c:pt idx="6679">
                  <c:v>06/04/2023 10:33</c:v>
                </c:pt>
                <c:pt idx="6680">
                  <c:v>06/04/2023 10:33</c:v>
                </c:pt>
                <c:pt idx="6681">
                  <c:v>06/04/2023 10:33</c:v>
                </c:pt>
                <c:pt idx="6682">
                  <c:v>06/04/2023 10:33</c:v>
                </c:pt>
                <c:pt idx="6683">
                  <c:v>06/04/2023 10:33</c:v>
                </c:pt>
                <c:pt idx="6684">
                  <c:v>06/04/2023 10:33</c:v>
                </c:pt>
                <c:pt idx="6685">
                  <c:v>06/04/2023 10:33</c:v>
                </c:pt>
                <c:pt idx="6686">
                  <c:v>06/04/2023 10:33</c:v>
                </c:pt>
                <c:pt idx="6687">
                  <c:v>06/04/2023 10:33</c:v>
                </c:pt>
                <c:pt idx="6688">
                  <c:v>06/04/2023 10:33</c:v>
                </c:pt>
                <c:pt idx="6689">
                  <c:v>06/04/2023 10:33</c:v>
                </c:pt>
                <c:pt idx="6690">
                  <c:v>06/04/2023 10:34</c:v>
                </c:pt>
                <c:pt idx="6691">
                  <c:v>06/04/2023 10:34</c:v>
                </c:pt>
                <c:pt idx="6692">
                  <c:v>06/04/2023 10:34</c:v>
                </c:pt>
                <c:pt idx="6693">
                  <c:v>06/04/2023 10:34</c:v>
                </c:pt>
                <c:pt idx="6694">
                  <c:v>06/04/2023 10:34</c:v>
                </c:pt>
                <c:pt idx="6695">
                  <c:v>06/04/2023 10:34</c:v>
                </c:pt>
                <c:pt idx="6696">
                  <c:v>06/04/2023 10:34</c:v>
                </c:pt>
                <c:pt idx="6697">
                  <c:v>06/04/2023 10:34</c:v>
                </c:pt>
                <c:pt idx="6698">
                  <c:v>06/04/2023 10:34</c:v>
                </c:pt>
                <c:pt idx="6699">
                  <c:v>06/04/2023 10:34</c:v>
                </c:pt>
                <c:pt idx="6700">
                  <c:v>06/04/2023 10:34</c:v>
                </c:pt>
                <c:pt idx="6701">
                  <c:v>06/04/2023 10:34</c:v>
                </c:pt>
                <c:pt idx="6702">
                  <c:v>06/04/2023 10:34</c:v>
                </c:pt>
                <c:pt idx="6703">
                  <c:v>06/04/2023 10:34</c:v>
                </c:pt>
                <c:pt idx="6704">
                  <c:v>06/04/2023 10:34</c:v>
                </c:pt>
                <c:pt idx="6705">
                  <c:v>06/04/2023 10:34</c:v>
                </c:pt>
                <c:pt idx="6706">
                  <c:v>06/04/2023 10:34</c:v>
                </c:pt>
                <c:pt idx="6707">
                  <c:v>06/04/2023 10:34</c:v>
                </c:pt>
                <c:pt idx="6708">
                  <c:v>06/04/2023 10:34</c:v>
                </c:pt>
                <c:pt idx="6709">
                  <c:v>06/04/2023 10:34</c:v>
                </c:pt>
                <c:pt idx="6710">
                  <c:v>06/04/2023 10:34</c:v>
                </c:pt>
                <c:pt idx="6711">
                  <c:v>06/04/2023 10:34</c:v>
                </c:pt>
                <c:pt idx="6712">
                  <c:v>06/04/2023 10:34</c:v>
                </c:pt>
                <c:pt idx="6713">
                  <c:v>06/04/2023 10:34</c:v>
                </c:pt>
                <c:pt idx="6714">
                  <c:v>06/04/2023 10:34</c:v>
                </c:pt>
                <c:pt idx="6715">
                  <c:v>06/04/2023 10:34</c:v>
                </c:pt>
                <c:pt idx="6716">
                  <c:v>06/04/2023 10:34</c:v>
                </c:pt>
                <c:pt idx="6717">
                  <c:v>06/04/2023 10:34</c:v>
                </c:pt>
                <c:pt idx="6718">
                  <c:v>06/04/2023 10:34</c:v>
                </c:pt>
                <c:pt idx="6719">
                  <c:v>06/04/2023 10:34</c:v>
                </c:pt>
                <c:pt idx="6720">
                  <c:v>06/04/2023 10:34</c:v>
                </c:pt>
                <c:pt idx="6721">
                  <c:v>06/04/2023 10:34</c:v>
                </c:pt>
                <c:pt idx="6722">
                  <c:v>06/04/2023 10:34</c:v>
                </c:pt>
                <c:pt idx="6723">
                  <c:v>06/04/2023 10:34</c:v>
                </c:pt>
                <c:pt idx="6724">
                  <c:v>06/04/2023 10:34</c:v>
                </c:pt>
                <c:pt idx="6725">
                  <c:v>06/04/2023 10:34</c:v>
                </c:pt>
                <c:pt idx="6726">
                  <c:v>06/04/2023 10:34</c:v>
                </c:pt>
                <c:pt idx="6727">
                  <c:v>06/04/2023 10:34</c:v>
                </c:pt>
                <c:pt idx="6728">
                  <c:v>06/04/2023 10:34</c:v>
                </c:pt>
                <c:pt idx="6729">
                  <c:v>06/04/2023 10:34</c:v>
                </c:pt>
                <c:pt idx="6730">
                  <c:v>06/04/2023 10:34</c:v>
                </c:pt>
                <c:pt idx="6731">
                  <c:v>06/04/2023 10:34</c:v>
                </c:pt>
                <c:pt idx="6732">
                  <c:v>06/04/2023 10:34</c:v>
                </c:pt>
                <c:pt idx="6733">
                  <c:v>06/04/2023 10:34</c:v>
                </c:pt>
                <c:pt idx="6734">
                  <c:v>06/04/2023 10:34</c:v>
                </c:pt>
                <c:pt idx="6735">
                  <c:v>06/04/2023 10:34</c:v>
                </c:pt>
                <c:pt idx="6736">
                  <c:v>06/04/2023 10:34</c:v>
                </c:pt>
                <c:pt idx="6737">
                  <c:v>06/04/2023 10:34</c:v>
                </c:pt>
                <c:pt idx="6738">
                  <c:v>06/04/2023 10:34</c:v>
                </c:pt>
                <c:pt idx="6739">
                  <c:v>06/04/2023 10:34</c:v>
                </c:pt>
                <c:pt idx="6740">
                  <c:v>06/04/2023 10:34</c:v>
                </c:pt>
                <c:pt idx="6741">
                  <c:v>06/04/2023 10:34</c:v>
                </c:pt>
                <c:pt idx="6742">
                  <c:v>06/04/2023 10:34</c:v>
                </c:pt>
                <c:pt idx="6743">
                  <c:v>06/04/2023 10:34</c:v>
                </c:pt>
                <c:pt idx="6744">
                  <c:v>06/04/2023 10:34</c:v>
                </c:pt>
                <c:pt idx="6745">
                  <c:v>06/04/2023 10:34</c:v>
                </c:pt>
                <c:pt idx="6746">
                  <c:v>06/04/2023 10:34</c:v>
                </c:pt>
                <c:pt idx="6747">
                  <c:v>06/04/2023 10:34</c:v>
                </c:pt>
                <c:pt idx="6748">
                  <c:v>06/04/2023 10:34</c:v>
                </c:pt>
                <c:pt idx="6749">
                  <c:v>06/04/2023 10:34</c:v>
                </c:pt>
                <c:pt idx="6750">
                  <c:v>06/04/2023 10:35</c:v>
                </c:pt>
                <c:pt idx="6751">
                  <c:v>06/04/2023 10:35</c:v>
                </c:pt>
                <c:pt idx="6752">
                  <c:v>06/04/2023 10:35</c:v>
                </c:pt>
                <c:pt idx="6753">
                  <c:v>06/04/2023 10:35</c:v>
                </c:pt>
                <c:pt idx="6754">
                  <c:v>06/04/2023 10:35</c:v>
                </c:pt>
                <c:pt idx="6755">
                  <c:v>06/04/2023 10:35</c:v>
                </c:pt>
                <c:pt idx="6756">
                  <c:v>06/04/2023 10:35</c:v>
                </c:pt>
                <c:pt idx="6757">
                  <c:v>06/04/2023 10:35</c:v>
                </c:pt>
                <c:pt idx="6758">
                  <c:v>06/04/2023 10:35</c:v>
                </c:pt>
                <c:pt idx="6759">
                  <c:v>06/04/2023 10:35</c:v>
                </c:pt>
                <c:pt idx="6760">
                  <c:v>06/04/2023 10:35</c:v>
                </c:pt>
                <c:pt idx="6761">
                  <c:v>06/04/2023 10:35</c:v>
                </c:pt>
                <c:pt idx="6762">
                  <c:v>06/04/2023 10:35</c:v>
                </c:pt>
                <c:pt idx="6763">
                  <c:v>06/04/2023 10:35</c:v>
                </c:pt>
                <c:pt idx="6764">
                  <c:v>06/04/2023 10:35</c:v>
                </c:pt>
                <c:pt idx="6765">
                  <c:v>06/04/2023 10:35</c:v>
                </c:pt>
                <c:pt idx="6766">
                  <c:v>06/04/2023 10:35</c:v>
                </c:pt>
                <c:pt idx="6767">
                  <c:v>06/04/2023 10:35</c:v>
                </c:pt>
                <c:pt idx="6768">
                  <c:v>06/04/2023 10:35</c:v>
                </c:pt>
                <c:pt idx="6769">
                  <c:v>06/04/2023 10:35</c:v>
                </c:pt>
                <c:pt idx="6770">
                  <c:v>06/04/2023 10:35</c:v>
                </c:pt>
                <c:pt idx="6771">
                  <c:v>06/04/2023 10:35</c:v>
                </c:pt>
                <c:pt idx="6772">
                  <c:v>06/04/2023 10:35</c:v>
                </c:pt>
                <c:pt idx="6773">
                  <c:v>06/04/2023 10:35</c:v>
                </c:pt>
                <c:pt idx="6774">
                  <c:v>06/04/2023 10:35</c:v>
                </c:pt>
                <c:pt idx="6775">
                  <c:v>06/04/2023 10:35</c:v>
                </c:pt>
                <c:pt idx="6776">
                  <c:v>06/04/2023 10:35</c:v>
                </c:pt>
                <c:pt idx="6777">
                  <c:v>06/04/2023 10:35</c:v>
                </c:pt>
                <c:pt idx="6778">
                  <c:v>06/04/2023 10:35</c:v>
                </c:pt>
                <c:pt idx="6779">
                  <c:v>06/04/2023 10:35</c:v>
                </c:pt>
                <c:pt idx="6780">
                  <c:v>06/04/2023 10:35</c:v>
                </c:pt>
                <c:pt idx="6781">
                  <c:v>06/04/2023 10:35</c:v>
                </c:pt>
                <c:pt idx="6782">
                  <c:v>06/04/2023 10:35</c:v>
                </c:pt>
                <c:pt idx="6783">
                  <c:v>06/04/2023 10:35</c:v>
                </c:pt>
                <c:pt idx="6784">
                  <c:v>06/04/2023 10:35</c:v>
                </c:pt>
                <c:pt idx="6785">
                  <c:v>06/04/2023 10:35</c:v>
                </c:pt>
                <c:pt idx="6786">
                  <c:v>06/04/2023 10:35</c:v>
                </c:pt>
                <c:pt idx="6787">
                  <c:v>06/04/2023 10:35</c:v>
                </c:pt>
                <c:pt idx="6788">
                  <c:v>06/04/2023 10:35</c:v>
                </c:pt>
                <c:pt idx="6789">
                  <c:v>06/04/2023 10:35</c:v>
                </c:pt>
                <c:pt idx="6790">
                  <c:v>06/04/2023 10:35</c:v>
                </c:pt>
                <c:pt idx="6791">
                  <c:v>06/04/2023 10:35</c:v>
                </c:pt>
                <c:pt idx="6792">
                  <c:v>06/04/2023 10:35</c:v>
                </c:pt>
                <c:pt idx="6793">
                  <c:v>06/04/2023 10:35</c:v>
                </c:pt>
                <c:pt idx="6794">
                  <c:v>06/04/2023 10:35</c:v>
                </c:pt>
                <c:pt idx="6795">
                  <c:v>06/04/2023 10:35</c:v>
                </c:pt>
                <c:pt idx="6796">
                  <c:v>06/04/2023 10:35</c:v>
                </c:pt>
                <c:pt idx="6797">
                  <c:v>06/04/2023 10:35</c:v>
                </c:pt>
                <c:pt idx="6798">
                  <c:v>06/04/2023 10:35</c:v>
                </c:pt>
                <c:pt idx="6799">
                  <c:v>06/04/2023 10:35</c:v>
                </c:pt>
                <c:pt idx="6800">
                  <c:v>06/04/2023 10:35</c:v>
                </c:pt>
                <c:pt idx="6801">
                  <c:v>06/04/2023 10:35</c:v>
                </c:pt>
                <c:pt idx="6802">
                  <c:v>06/04/2023 10:35</c:v>
                </c:pt>
                <c:pt idx="6803">
                  <c:v>06/04/2023 10:35</c:v>
                </c:pt>
                <c:pt idx="6804">
                  <c:v>06/04/2023 10:35</c:v>
                </c:pt>
                <c:pt idx="6805">
                  <c:v>06/04/2023 10:35</c:v>
                </c:pt>
                <c:pt idx="6806">
                  <c:v>06/04/2023 10:35</c:v>
                </c:pt>
                <c:pt idx="6807">
                  <c:v>06/04/2023 10:35</c:v>
                </c:pt>
                <c:pt idx="6808">
                  <c:v>06/04/2023 10:35</c:v>
                </c:pt>
                <c:pt idx="6809">
                  <c:v>06/04/2023 10:36</c:v>
                </c:pt>
                <c:pt idx="6810">
                  <c:v>06/04/2023 10:36</c:v>
                </c:pt>
                <c:pt idx="6811">
                  <c:v>06/04/2023 10:36</c:v>
                </c:pt>
                <c:pt idx="6812">
                  <c:v>06/04/2023 10:36</c:v>
                </c:pt>
                <c:pt idx="6813">
                  <c:v>06/04/2023 10:36</c:v>
                </c:pt>
                <c:pt idx="6814">
                  <c:v>06/04/2023 10:36</c:v>
                </c:pt>
                <c:pt idx="6815">
                  <c:v>06/04/2023 10:36</c:v>
                </c:pt>
                <c:pt idx="6816">
                  <c:v>06/04/2023 10:36</c:v>
                </c:pt>
                <c:pt idx="6817">
                  <c:v>06/04/2023 10:36</c:v>
                </c:pt>
                <c:pt idx="6818">
                  <c:v>06/04/2023 10:36</c:v>
                </c:pt>
                <c:pt idx="6819">
                  <c:v>06/04/2023 10:36</c:v>
                </c:pt>
                <c:pt idx="6820">
                  <c:v>06/04/2023 10:36</c:v>
                </c:pt>
                <c:pt idx="6821">
                  <c:v>06/04/2023 10:36</c:v>
                </c:pt>
                <c:pt idx="6822">
                  <c:v>06/04/2023 10:36</c:v>
                </c:pt>
                <c:pt idx="6823">
                  <c:v>06/04/2023 10:36</c:v>
                </c:pt>
                <c:pt idx="6824">
                  <c:v>06/04/2023 10:36</c:v>
                </c:pt>
                <c:pt idx="6825">
                  <c:v>06/04/2023 10:36</c:v>
                </c:pt>
                <c:pt idx="6826">
                  <c:v>06/04/2023 10:36</c:v>
                </c:pt>
                <c:pt idx="6827">
                  <c:v>06/04/2023 10:36</c:v>
                </c:pt>
                <c:pt idx="6828">
                  <c:v>06/04/2023 10:36</c:v>
                </c:pt>
                <c:pt idx="6829">
                  <c:v>06/04/2023 10:36</c:v>
                </c:pt>
                <c:pt idx="6830">
                  <c:v>06/04/2023 10:36</c:v>
                </c:pt>
                <c:pt idx="6831">
                  <c:v>06/04/2023 10:36</c:v>
                </c:pt>
                <c:pt idx="6832">
                  <c:v>06/04/2023 10:36</c:v>
                </c:pt>
                <c:pt idx="6833">
                  <c:v>06/04/2023 10:36</c:v>
                </c:pt>
                <c:pt idx="6834">
                  <c:v>06/04/2023 10:36</c:v>
                </c:pt>
                <c:pt idx="6835">
                  <c:v>06/04/2023 10:36</c:v>
                </c:pt>
                <c:pt idx="6836">
                  <c:v>06/04/2023 10:36</c:v>
                </c:pt>
                <c:pt idx="6837">
                  <c:v>06/04/2023 10:36</c:v>
                </c:pt>
                <c:pt idx="6838">
                  <c:v>06/04/2023 10:36</c:v>
                </c:pt>
                <c:pt idx="6839">
                  <c:v>06/04/2023 10:36</c:v>
                </c:pt>
                <c:pt idx="6840">
                  <c:v>06/04/2023 10:36</c:v>
                </c:pt>
                <c:pt idx="6841">
                  <c:v>06/04/2023 10:36</c:v>
                </c:pt>
                <c:pt idx="6842">
                  <c:v>06/04/2023 10:36</c:v>
                </c:pt>
                <c:pt idx="6843">
                  <c:v>06/04/2023 10:36</c:v>
                </c:pt>
                <c:pt idx="6844">
                  <c:v>06/04/2023 10:36</c:v>
                </c:pt>
                <c:pt idx="6845">
                  <c:v>06/04/2023 10:36</c:v>
                </c:pt>
                <c:pt idx="6846">
                  <c:v>06/04/2023 10:36</c:v>
                </c:pt>
                <c:pt idx="6847">
                  <c:v>06/04/2023 10:36</c:v>
                </c:pt>
                <c:pt idx="6848">
                  <c:v>06/04/2023 10:36</c:v>
                </c:pt>
                <c:pt idx="6849">
                  <c:v>06/04/2023 10:36</c:v>
                </c:pt>
                <c:pt idx="6850">
                  <c:v>06/04/2023 10:36</c:v>
                </c:pt>
                <c:pt idx="6851">
                  <c:v>06/04/2023 10:36</c:v>
                </c:pt>
                <c:pt idx="6852">
                  <c:v>06/04/2023 10:36</c:v>
                </c:pt>
                <c:pt idx="6853">
                  <c:v>06/04/2023 10:36</c:v>
                </c:pt>
                <c:pt idx="6854">
                  <c:v>06/04/2023 10:36</c:v>
                </c:pt>
                <c:pt idx="6855">
                  <c:v>06/04/2023 10:36</c:v>
                </c:pt>
                <c:pt idx="6856">
                  <c:v>06/04/2023 10:36</c:v>
                </c:pt>
                <c:pt idx="6857">
                  <c:v>06/04/2023 10:36</c:v>
                </c:pt>
                <c:pt idx="6858">
                  <c:v>06/04/2023 10:36</c:v>
                </c:pt>
                <c:pt idx="6859">
                  <c:v>06/04/2023 10:36</c:v>
                </c:pt>
                <c:pt idx="6860">
                  <c:v>06/04/2023 10:36</c:v>
                </c:pt>
                <c:pt idx="6861">
                  <c:v>06/04/2023 10:36</c:v>
                </c:pt>
                <c:pt idx="6862">
                  <c:v>06/04/2023 10:36</c:v>
                </c:pt>
                <c:pt idx="6863">
                  <c:v>06/04/2023 10:36</c:v>
                </c:pt>
                <c:pt idx="6864">
                  <c:v>06/04/2023 10:36</c:v>
                </c:pt>
                <c:pt idx="6865">
                  <c:v>06/04/2023 10:36</c:v>
                </c:pt>
                <c:pt idx="6866">
                  <c:v>06/04/2023 10:36</c:v>
                </c:pt>
                <c:pt idx="6867">
                  <c:v>06/04/2023 10:36</c:v>
                </c:pt>
                <c:pt idx="6868">
                  <c:v>06/04/2023 10:36</c:v>
                </c:pt>
                <c:pt idx="6869">
                  <c:v>06/04/2023 10:37</c:v>
                </c:pt>
                <c:pt idx="6870">
                  <c:v>06/04/2023 10:37</c:v>
                </c:pt>
                <c:pt idx="6871">
                  <c:v>06/04/2023 10:37</c:v>
                </c:pt>
                <c:pt idx="6872">
                  <c:v>06/04/2023 10:37</c:v>
                </c:pt>
                <c:pt idx="6873">
                  <c:v>06/04/2023 10:37</c:v>
                </c:pt>
                <c:pt idx="6874">
                  <c:v>06/04/2023 10:37</c:v>
                </c:pt>
                <c:pt idx="6875">
                  <c:v>06/04/2023 10:37</c:v>
                </c:pt>
                <c:pt idx="6876">
                  <c:v>06/04/2023 10:37</c:v>
                </c:pt>
                <c:pt idx="6877">
                  <c:v>06/04/2023 10:37</c:v>
                </c:pt>
                <c:pt idx="6878">
                  <c:v>06/04/2023 10:37</c:v>
                </c:pt>
                <c:pt idx="6879">
                  <c:v>06/04/2023 10:37</c:v>
                </c:pt>
                <c:pt idx="6880">
                  <c:v>06/04/2023 10:37</c:v>
                </c:pt>
                <c:pt idx="6881">
                  <c:v>06/04/2023 10:37</c:v>
                </c:pt>
                <c:pt idx="6882">
                  <c:v>06/04/2023 10:37</c:v>
                </c:pt>
                <c:pt idx="6883">
                  <c:v>06/04/2023 10:37</c:v>
                </c:pt>
                <c:pt idx="6884">
                  <c:v>06/04/2023 10:37</c:v>
                </c:pt>
                <c:pt idx="6885">
                  <c:v>06/04/2023 10:37</c:v>
                </c:pt>
                <c:pt idx="6886">
                  <c:v>06/04/2023 10:37</c:v>
                </c:pt>
                <c:pt idx="6887">
                  <c:v>06/04/2023 10:37</c:v>
                </c:pt>
                <c:pt idx="6888">
                  <c:v>06/04/2023 10:37</c:v>
                </c:pt>
                <c:pt idx="6889">
                  <c:v>06/04/2023 10:37</c:v>
                </c:pt>
                <c:pt idx="6890">
                  <c:v>06/04/2023 10:37</c:v>
                </c:pt>
                <c:pt idx="6891">
                  <c:v>06/04/2023 10:37</c:v>
                </c:pt>
                <c:pt idx="6892">
                  <c:v>06/04/2023 10:37</c:v>
                </c:pt>
                <c:pt idx="6893">
                  <c:v>06/04/2023 10:37</c:v>
                </c:pt>
                <c:pt idx="6894">
                  <c:v>06/04/2023 10:37</c:v>
                </c:pt>
                <c:pt idx="6895">
                  <c:v>06/04/2023 10:37</c:v>
                </c:pt>
                <c:pt idx="6896">
                  <c:v>06/04/2023 10:37</c:v>
                </c:pt>
                <c:pt idx="6897">
                  <c:v>06/04/2023 10:37</c:v>
                </c:pt>
                <c:pt idx="6898">
                  <c:v>06/04/2023 10:37</c:v>
                </c:pt>
                <c:pt idx="6899">
                  <c:v>06/04/2023 10:37</c:v>
                </c:pt>
                <c:pt idx="6900">
                  <c:v>06/04/2023 10:37</c:v>
                </c:pt>
                <c:pt idx="6901">
                  <c:v>06/04/2023 10:37</c:v>
                </c:pt>
                <c:pt idx="6902">
                  <c:v>06/04/2023 10:37</c:v>
                </c:pt>
                <c:pt idx="6903">
                  <c:v>06/04/2023 10:37</c:v>
                </c:pt>
                <c:pt idx="6904">
                  <c:v>06/04/2023 10:37</c:v>
                </c:pt>
                <c:pt idx="6905">
                  <c:v>06/04/2023 10:37</c:v>
                </c:pt>
                <c:pt idx="6906">
                  <c:v>06/04/2023 10:37</c:v>
                </c:pt>
                <c:pt idx="6907">
                  <c:v>06/04/2023 10:37</c:v>
                </c:pt>
                <c:pt idx="6908">
                  <c:v>06/04/2023 10:37</c:v>
                </c:pt>
                <c:pt idx="6909">
                  <c:v>06/04/2023 10:37</c:v>
                </c:pt>
                <c:pt idx="6910">
                  <c:v>06/04/2023 10:37</c:v>
                </c:pt>
                <c:pt idx="6911">
                  <c:v>06/04/2023 10:37</c:v>
                </c:pt>
                <c:pt idx="6912">
                  <c:v>06/04/2023 10:37</c:v>
                </c:pt>
                <c:pt idx="6913">
                  <c:v>06/04/2023 10:37</c:v>
                </c:pt>
                <c:pt idx="6914">
                  <c:v>06/04/2023 10:37</c:v>
                </c:pt>
                <c:pt idx="6915">
                  <c:v>06/04/2023 10:37</c:v>
                </c:pt>
                <c:pt idx="6916">
                  <c:v>06/04/2023 10:37</c:v>
                </c:pt>
                <c:pt idx="6917">
                  <c:v>06/04/2023 10:37</c:v>
                </c:pt>
                <c:pt idx="6918">
                  <c:v>06/04/2023 10:37</c:v>
                </c:pt>
                <c:pt idx="6919">
                  <c:v>06/04/2023 10:37</c:v>
                </c:pt>
                <c:pt idx="6920">
                  <c:v>06/04/2023 10:37</c:v>
                </c:pt>
                <c:pt idx="6921">
                  <c:v>06/04/2023 10:37</c:v>
                </c:pt>
                <c:pt idx="6922">
                  <c:v>06/04/2023 10:37</c:v>
                </c:pt>
                <c:pt idx="6923">
                  <c:v>06/04/2023 10:37</c:v>
                </c:pt>
                <c:pt idx="6924">
                  <c:v>06/04/2023 10:37</c:v>
                </c:pt>
                <c:pt idx="6925">
                  <c:v>06/04/2023 10:37</c:v>
                </c:pt>
                <c:pt idx="6926">
                  <c:v>06/04/2023 10:37</c:v>
                </c:pt>
                <c:pt idx="6927">
                  <c:v>06/04/2023 10:37</c:v>
                </c:pt>
                <c:pt idx="6928">
                  <c:v>06/04/2023 10:38</c:v>
                </c:pt>
                <c:pt idx="6929">
                  <c:v>06/04/2023 10:38</c:v>
                </c:pt>
                <c:pt idx="6930">
                  <c:v>06/04/2023 10:38</c:v>
                </c:pt>
                <c:pt idx="6931">
                  <c:v>06/04/2023 10:38</c:v>
                </c:pt>
                <c:pt idx="6932">
                  <c:v>06/04/2023 10:38</c:v>
                </c:pt>
                <c:pt idx="6933">
                  <c:v>06/04/2023 10:38</c:v>
                </c:pt>
                <c:pt idx="6934">
                  <c:v>06/04/2023 10:38</c:v>
                </c:pt>
                <c:pt idx="6935">
                  <c:v>06/04/2023 10:38</c:v>
                </c:pt>
                <c:pt idx="6936">
                  <c:v>06/04/2023 10:38</c:v>
                </c:pt>
                <c:pt idx="6937">
                  <c:v>06/04/2023 10:38</c:v>
                </c:pt>
                <c:pt idx="6938">
                  <c:v>06/04/2023 10:38</c:v>
                </c:pt>
                <c:pt idx="6939">
                  <c:v>06/04/2023 10:38</c:v>
                </c:pt>
                <c:pt idx="6940">
                  <c:v>06/04/2023 10:38</c:v>
                </c:pt>
                <c:pt idx="6941">
                  <c:v>06/04/2023 10:38</c:v>
                </c:pt>
                <c:pt idx="6942">
                  <c:v>06/04/2023 10:38</c:v>
                </c:pt>
                <c:pt idx="6943">
                  <c:v>06/04/2023 10:38</c:v>
                </c:pt>
                <c:pt idx="6944">
                  <c:v>06/04/2023 10:38</c:v>
                </c:pt>
                <c:pt idx="6945">
                  <c:v>06/04/2023 10:38</c:v>
                </c:pt>
                <c:pt idx="6946">
                  <c:v>06/04/2023 10:38</c:v>
                </c:pt>
                <c:pt idx="6947">
                  <c:v>06/04/2023 10:38</c:v>
                </c:pt>
                <c:pt idx="6948">
                  <c:v>06/04/2023 10:38</c:v>
                </c:pt>
                <c:pt idx="6949">
                  <c:v>06/04/2023 10:38</c:v>
                </c:pt>
                <c:pt idx="6950">
                  <c:v>06/04/2023 10:38</c:v>
                </c:pt>
                <c:pt idx="6951">
                  <c:v>06/04/2023 10:38</c:v>
                </c:pt>
                <c:pt idx="6952">
                  <c:v>06/04/2023 10:38</c:v>
                </c:pt>
                <c:pt idx="6953">
                  <c:v>06/04/2023 10:38</c:v>
                </c:pt>
                <c:pt idx="6954">
                  <c:v>06/04/2023 10:38</c:v>
                </c:pt>
                <c:pt idx="6955">
                  <c:v>06/04/2023 10:38</c:v>
                </c:pt>
                <c:pt idx="6956">
                  <c:v>06/04/2023 10:38</c:v>
                </c:pt>
                <c:pt idx="6957">
                  <c:v>06/04/2023 10:38</c:v>
                </c:pt>
                <c:pt idx="6958">
                  <c:v>06/04/2023 10:38</c:v>
                </c:pt>
                <c:pt idx="6959">
                  <c:v>06/04/2023 10:38</c:v>
                </c:pt>
                <c:pt idx="6960">
                  <c:v>06/04/2023 10:38</c:v>
                </c:pt>
                <c:pt idx="6961">
                  <c:v>06/04/2023 10:38</c:v>
                </c:pt>
                <c:pt idx="6962">
                  <c:v>06/04/2023 10:38</c:v>
                </c:pt>
                <c:pt idx="6963">
                  <c:v>06/04/2023 10:38</c:v>
                </c:pt>
                <c:pt idx="6964">
                  <c:v>06/04/2023 10:38</c:v>
                </c:pt>
                <c:pt idx="6965">
                  <c:v>06/04/2023 10:38</c:v>
                </c:pt>
                <c:pt idx="6966">
                  <c:v>06/04/2023 10:38</c:v>
                </c:pt>
                <c:pt idx="6967">
                  <c:v>06/04/2023 10:38</c:v>
                </c:pt>
                <c:pt idx="6968">
                  <c:v>06/04/2023 10:38</c:v>
                </c:pt>
                <c:pt idx="6969">
                  <c:v>06/04/2023 10:38</c:v>
                </c:pt>
                <c:pt idx="6970">
                  <c:v>06/04/2023 10:38</c:v>
                </c:pt>
                <c:pt idx="6971">
                  <c:v>06/04/2023 10:38</c:v>
                </c:pt>
                <c:pt idx="6972">
                  <c:v>06/04/2023 10:38</c:v>
                </c:pt>
                <c:pt idx="6973">
                  <c:v>06/04/2023 10:38</c:v>
                </c:pt>
                <c:pt idx="6974">
                  <c:v>06/04/2023 10:38</c:v>
                </c:pt>
                <c:pt idx="6975">
                  <c:v>06/04/2023 10:38</c:v>
                </c:pt>
                <c:pt idx="6976">
                  <c:v>06/04/2023 10:38</c:v>
                </c:pt>
                <c:pt idx="6977">
                  <c:v>06/04/2023 10:38</c:v>
                </c:pt>
                <c:pt idx="6978">
                  <c:v>06/04/2023 10:38</c:v>
                </c:pt>
                <c:pt idx="6979">
                  <c:v>06/04/2023 10:38</c:v>
                </c:pt>
                <c:pt idx="6980">
                  <c:v>06/04/2023 10:38</c:v>
                </c:pt>
                <c:pt idx="6981">
                  <c:v>06/04/2023 10:38</c:v>
                </c:pt>
                <c:pt idx="6982">
                  <c:v>06/04/2023 10:38</c:v>
                </c:pt>
                <c:pt idx="6983">
                  <c:v>06/04/2023 10:38</c:v>
                </c:pt>
                <c:pt idx="6984">
                  <c:v>06/04/2023 10:38</c:v>
                </c:pt>
                <c:pt idx="6985">
                  <c:v>06/04/2023 10:38</c:v>
                </c:pt>
                <c:pt idx="6986">
                  <c:v>06/04/2023 10:38</c:v>
                </c:pt>
                <c:pt idx="6987">
                  <c:v>06/04/2023 10:38</c:v>
                </c:pt>
                <c:pt idx="6988">
                  <c:v>06/04/2023 10:39</c:v>
                </c:pt>
                <c:pt idx="6989">
                  <c:v>06/04/2023 10:39</c:v>
                </c:pt>
                <c:pt idx="6990">
                  <c:v>06/04/2023 10:39</c:v>
                </c:pt>
                <c:pt idx="6991">
                  <c:v>06/04/2023 10:39</c:v>
                </c:pt>
                <c:pt idx="6992">
                  <c:v>06/04/2023 10:39</c:v>
                </c:pt>
                <c:pt idx="6993">
                  <c:v>06/04/2023 10:39</c:v>
                </c:pt>
                <c:pt idx="6994">
                  <c:v>06/04/2023 10:39</c:v>
                </c:pt>
                <c:pt idx="6995">
                  <c:v>06/04/2023 10:39</c:v>
                </c:pt>
                <c:pt idx="6996">
                  <c:v>06/04/2023 10:39</c:v>
                </c:pt>
                <c:pt idx="6997">
                  <c:v>06/04/2023 10:39</c:v>
                </c:pt>
                <c:pt idx="6998">
                  <c:v>06/04/2023 10:39</c:v>
                </c:pt>
                <c:pt idx="6999">
                  <c:v>06/04/2023 10:39</c:v>
                </c:pt>
                <c:pt idx="7000">
                  <c:v>06/04/2023 10:39</c:v>
                </c:pt>
                <c:pt idx="7001">
                  <c:v>06/04/2023 10:39</c:v>
                </c:pt>
                <c:pt idx="7002">
                  <c:v>06/04/2023 10:39</c:v>
                </c:pt>
                <c:pt idx="7003">
                  <c:v>06/04/2023 10:39</c:v>
                </c:pt>
                <c:pt idx="7004">
                  <c:v>06/04/2023 10:39</c:v>
                </c:pt>
                <c:pt idx="7005">
                  <c:v>06/04/2023 10:39</c:v>
                </c:pt>
                <c:pt idx="7006">
                  <c:v>06/04/2023 10:39</c:v>
                </c:pt>
                <c:pt idx="7007">
                  <c:v>06/04/2023 10:39</c:v>
                </c:pt>
                <c:pt idx="7008">
                  <c:v>06/04/2023 10:39</c:v>
                </c:pt>
                <c:pt idx="7009">
                  <c:v>06/04/2023 10:39</c:v>
                </c:pt>
                <c:pt idx="7010">
                  <c:v>06/04/2023 10:39</c:v>
                </c:pt>
                <c:pt idx="7011">
                  <c:v>06/04/2023 10:39</c:v>
                </c:pt>
                <c:pt idx="7012">
                  <c:v>06/04/2023 10:39</c:v>
                </c:pt>
                <c:pt idx="7013">
                  <c:v>06/04/2023 10:39</c:v>
                </c:pt>
                <c:pt idx="7014">
                  <c:v>06/04/2023 10:39</c:v>
                </c:pt>
                <c:pt idx="7015">
                  <c:v>06/04/2023 10:39</c:v>
                </c:pt>
                <c:pt idx="7016">
                  <c:v>06/04/2023 10:39</c:v>
                </c:pt>
                <c:pt idx="7017">
                  <c:v>06/04/2023 10:39</c:v>
                </c:pt>
                <c:pt idx="7018">
                  <c:v>06/04/2023 10:39</c:v>
                </c:pt>
                <c:pt idx="7019">
                  <c:v>06/04/2023 10:39</c:v>
                </c:pt>
                <c:pt idx="7020">
                  <c:v>06/04/2023 10:39</c:v>
                </c:pt>
                <c:pt idx="7021">
                  <c:v>06/04/2023 10:39</c:v>
                </c:pt>
                <c:pt idx="7022">
                  <c:v>06/04/2023 10:39</c:v>
                </c:pt>
                <c:pt idx="7023">
                  <c:v>06/04/2023 10:39</c:v>
                </c:pt>
                <c:pt idx="7024">
                  <c:v>06/04/2023 10:39</c:v>
                </c:pt>
                <c:pt idx="7025">
                  <c:v>06/04/2023 10:39</c:v>
                </c:pt>
                <c:pt idx="7026">
                  <c:v>06/04/2023 10:39</c:v>
                </c:pt>
                <c:pt idx="7027">
                  <c:v>06/04/2023 10:39</c:v>
                </c:pt>
                <c:pt idx="7028">
                  <c:v>06/04/2023 10:39</c:v>
                </c:pt>
                <c:pt idx="7029">
                  <c:v>06/04/2023 10:39</c:v>
                </c:pt>
                <c:pt idx="7030">
                  <c:v>06/04/2023 10:39</c:v>
                </c:pt>
                <c:pt idx="7031">
                  <c:v>06/04/2023 10:39</c:v>
                </c:pt>
                <c:pt idx="7032">
                  <c:v>06/04/2023 10:39</c:v>
                </c:pt>
                <c:pt idx="7033">
                  <c:v>06/04/2023 10:39</c:v>
                </c:pt>
                <c:pt idx="7034">
                  <c:v>06/04/2023 10:39</c:v>
                </c:pt>
                <c:pt idx="7035">
                  <c:v>06/04/2023 10:39</c:v>
                </c:pt>
                <c:pt idx="7036">
                  <c:v>06/04/2023 10:39</c:v>
                </c:pt>
                <c:pt idx="7037">
                  <c:v>06/04/2023 10:39</c:v>
                </c:pt>
                <c:pt idx="7038">
                  <c:v>06/04/2023 10:39</c:v>
                </c:pt>
                <c:pt idx="7039">
                  <c:v>06/04/2023 10:39</c:v>
                </c:pt>
                <c:pt idx="7040">
                  <c:v>06/04/2023 10:39</c:v>
                </c:pt>
                <c:pt idx="7041">
                  <c:v>06/04/2023 10:39</c:v>
                </c:pt>
                <c:pt idx="7042">
                  <c:v>06/04/2023 10:39</c:v>
                </c:pt>
                <c:pt idx="7043">
                  <c:v>06/04/2023 10:39</c:v>
                </c:pt>
                <c:pt idx="7044">
                  <c:v>06/04/2023 10:39</c:v>
                </c:pt>
                <c:pt idx="7045">
                  <c:v>06/04/2023 10:39</c:v>
                </c:pt>
                <c:pt idx="7046">
                  <c:v>06/04/2023 10:39</c:v>
                </c:pt>
                <c:pt idx="7047">
                  <c:v>06/04/2023 10:40</c:v>
                </c:pt>
                <c:pt idx="7048">
                  <c:v>06/04/2023 10:40</c:v>
                </c:pt>
                <c:pt idx="7049">
                  <c:v>06/04/2023 10:40</c:v>
                </c:pt>
                <c:pt idx="7050">
                  <c:v>06/04/2023 10:40</c:v>
                </c:pt>
                <c:pt idx="7051">
                  <c:v>06/04/2023 10:40</c:v>
                </c:pt>
                <c:pt idx="7052">
                  <c:v>06/04/2023 10:40</c:v>
                </c:pt>
                <c:pt idx="7053">
                  <c:v>06/04/2023 10:40</c:v>
                </c:pt>
                <c:pt idx="7054">
                  <c:v>06/04/2023 10:40</c:v>
                </c:pt>
                <c:pt idx="7055">
                  <c:v>06/04/2023 10:40</c:v>
                </c:pt>
                <c:pt idx="7056">
                  <c:v>06/04/2023 10:40</c:v>
                </c:pt>
                <c:pt idx="7057">
                  <c:v>06/04/2023 10:40</c:v>
                </c:pt>
                <c:pt idx="7058">
                  <c:v>06/04/2023 10:40</c:v>
                </c:pt>
                <c:pt idx="7059">
                  <c:v>06/04/2023 10:40</c:v>
                </c:pt>
                <c:pt idx="7060">
                  <c:v>06/04/2023 10:40</c:v>
                </c:pt>
                <c:pt idx="7061">
                  <c:v>06/04/2023 10:40</c:v>
                </c:pt>
                <c:pt idx="7062">
                  <c:v>06/04/2023 10:40</c:v>
                </c:pt>
                <c:pt idx="7063">
                  <c:v>06/04/2023 10:40</c:v>
                </c:pt>
                <c:pt idx="7064">
                  <c:v>06/04/2023 10:40</c:v>
                </c:pt>
                <c:pt idx="7065">
                  <c:v>06/04/2023 10:40</c:v>
                </c:pt>
                <c:pt idx="7066">
                  <c:v>06/04/2023 10:40</c:v>
                </c:pt>
                <c:pt idx="7067">
                  <c:v>06/04/2023 10:40</c:v>
                </c:pt>
                <c:pt idx="7068">
                  <c:v>06/04/2023 10:40</c:v>
                </c:pt>
                <c:pt idx="7069">
                  <c:v>06/04/2023 10:40</c:v>
                </c:pt>
                <c:pt idx="7070">
                  <c:v>06/04/2023 10:40</c:v>
                </c:pt>
                <c:pt idx="7071">
                  <c:v>06/04/2023 10:40</c:v>
                </c:pt>
                <c:pt idx="7072">
                  <c:v>06/04/2023 10:40</c:v>
                </c:pt>
                <c:pt idx="7073">
                  <c:v>06/04/2023 10:40</c:v>
                </c:pt>
                <c:pt idx="7074">
                  <c:v>06/04/2023 10:40</c:v>
                </c:pt>
                <c:pt idx="7075">
                  <c:v>06/04/2023 10:40</c:v>
                </c:pt>
                <c:pt idx="7076">
                  <c:v>06/04/2023 10:40</c:v>
                </c:pt>
                <c:pt idx="7077">
                  <c:v>06/04/2023 10:40</c:v>
                </c:pt>
                <c:pt idx="7078">
                  <c:v>06/04/2023 10:40</c:v>
                </c:pt>
                <c:pt idx="7079">
                  <c:v>06/04/2023 10:40</c:v>
                </c:pt>
                <c:pt idx="7080">
                  <c:v>06/04/2023 10:40</c:v>
                </c:pt>
                <c:pt idx="7081">
                  <c:v>06/04/2023 10:40</c:v>
                </c:pt>
                <c:pt idx="7082">
                  <c:v>06/04/2023 10:40</c:v>
                </c:pt>
                <c:pt idx="7083">
                  <c:v>06/04/2023 10:40</c:v>
                </c:pt>
                <c:pt idx="7084">
                  <c:v>06/04/2023 10:40</c:v>
                </c:pt>
                <c:pt idx="7085">
                  <c:v>06/04/2023 10:40</c:v>
                </c:pt>
                <c:pt idx="7086">
                  <c:v>06/04/2023 10:40</c:v>
                </c:pt>
                <c:pt idx="7087">
                  <c:v>06/04/2023 10:40</c:v>
                </c:pt>
                <c:pt idx="7088">
                  <c:v>06/04/2023 10:40</c:v>
                </c:pt>
                <c:pt idx="7089">
                  <c:v>06/04/2023 10:40</c:v>
                </c:pt>
                <c:pt idx="7090">
                  <c:v>06/04/2023 10:40</c:v>
                </c:pt>
                <c:pt idx="7091">
                  <c:v>06/04/2023 10:40</c:v>
                </c:pt>
                <c:pt idx="7092">
                  <c:v>06/04/2023 10:40</c:v>
                </c:pt>
                <c:pt idx="7093">
                  <c:v>06/04/2023 10:40</c:v>
                </c:pt>
                <c:pt idx="7094">
                  <c:v>06/04/2023 10:40</c:v>
                </c:pt>
                <c:pt idx="7095">
                  <c:v>06/04/2023 10:40</c:v>
                </c:pt>
                <c:pt idx="7096">
                  <c:v>06/04/2023 10:40</c:v>
                </c:pt>
                <c:pt idx="7097">
                  <c:v>06/04/2023 10:40</c:v>
                </c:pt>
                <c:pt idx="7098">
                  <c:v>06/04/2023 10:40</c:v>
                </c:pt>
                <c:pt idx="7099">
                  <c:v>06/04/2023 10:40</c:v>
                </c:pt>
                <c:pt idx="7100">
                  <c:v>06/04/2023 10:40</c:v>
                </c:pt>
                <c:pt idx="7101">
                  <c:v>06/04/2023 10:40</c:v>
                </c:pt>
                <c:pt idx="7102">
                  <c:v>06/04/2023 10:40</c:v>
                </c:pt>
                <c:pt idx="7103">
                  <c:v>06/04/2023 10:40</c:v>
                </c:pt>
                <c:pt idx="7104">
                  <c:v>06/04/2023 10:40</c:v>
                </c:pt>
                <c:pt idx="7105">
                  <c:v>06/04/2023 10:40</c:v>
                </c:pt>
                <c:pt idx="7106">
                  <c:v>06/04/2023 10:40</c:v>
                </c:pt>
                <c:pt idx="7107">
                  <c:v>06/04/2023 10:41</c:v>
                </c:pt>
                <c:pt idx="7108">
                  <c:v>06/04/2023 10:41</c:v>
                </c:pt>
                <c:pt idx="7109">
                  <c:v>06/04/2023 10:41</c:v>
                </c:pt>
                <c:pt idx="7110">
                  <c:v>06/04/2023 10:41</c:v>
                </c:pt>
                <c:pt idx="7111">
                  <c:v>06/04/2023 10:41</c:v>
                </c:pt>
                <c:pt idx="7112">
                  <c:v>06/04/2023 10:41</c:v>
                </c:pt>
                <c:pt idx="7113">
                  <c:v>06/04/2023 10:41</c:v>
                </c:pt>
                <c:pt idx="7114">
                  <c:v>06/04/2023 10:41</c:v>
                </c:pt>
                <c:pt idx="7115">
                  <c:v>06/04/2023 10:41</c:v>
                </c:pt>
                <c:pt idx="7116">
                  <c:v>06/04/2023 10:41</c:v>
                </c:pt>
                <c:pt idx="7117">
                  <c:v>06/04/2023 10:41</c:v>
                </c:pt>
                <c:pt idx="7118">
                  <c:v>06/04/2023 10:41</c:v>
                </c:pt>
                <c:pt idx="7119">
                  <c:v>06/04/2023 10:41</c:v>
                </c:pt>
                <c:pt idx="7120">
                  <c:v>06/04/2023 10:41</c:v>
                </c:pt>
                <c:pt idx="7121">
                  <c:v>06/04/2023 10:41</c:v>
                </c:pt>
                <c:pt idx="7122">
                  <c:v>06/04/2023 10:41</c:v>
                </c:pt>
                <c:pt idx="7123">
                  <c:v>06/04/2023 10:41</c:v>
                </c:pt>
                <c:pt idx="7124">
                  <c:v>06/04/2023 10:41</c:v>
                </c:pt>
                <c:pt idx="7125">
                  <c:v>06/04/2023 10:41</c:v>
                </c:pt>
                <c:pt idx="7126">
                  <c:v>06/04/2023 10:41</c:v>
                </c:pt>
                <c:pt idx="7127">
                  <c:v>06/04/2023 10:41</c:v>
                </c:pt>
                <c:pt idx="7128">
                  <c:v>06/04/2023 10:41</c:v>
                </c:pt>
                <c:pt idx="7129">
                  <c:v>06/04/2023 10:41</c:v>
                </c:pt>
                <c:pt idx="7130">
                  <c:v>06/04/2023 10:41</c:v>
                </c:pt>
                <c:pt idx="7131">
                  <c:v>06/04/2023 10:41</c:v>
                </c:pt>
                <c:pt idx="7132">
                  <c:v>06/04/2023 10:41</c:v>
                </c:pt>
                <c:pt idx="7133">
                  <c:v>06/04/2023 10:41</c:v>
                </c:pt>
                <c:pt idx="7134">
                  <c:v>06/04/2023 10:41</c:v>
                </c:pt>
                <c:pt idx="7135">
                  <c:v>06/04/2023 10:41</c:v>
                </c:pt>
                <c:pt idx="7136">
                  <c:v>06/04/2023 10:41</c:v>
                </c:pt>
                <c:pt idx="7137">
                  <c:v>06/04/2023 10:41</c:v>
                </c:pt>
                <c:pt idx="7138">
                  <c:v>06/04/2023 10:41</c:v>
                </c:pt>
                <c:pt idx="7139">
                  <c:v>06/04/2023 10:41</c:v>
                </c:pt>
                <c:pt idx="7140">
                  <c:v>06/04/2023 10:41</c:v>
                </c:pt>
                <c:pt idx="7141">
                  <c:v>06/04/2023 10:41</c:v>
                </c:pt>
                <c:pt idx="7142">
                  <c:v>06/04/2023 10:41</c:v>
                </c:pt>
                <c:pt idx="7143">
                  <c:v>06/04/2023 10:41</c:v>
                </c:pt>
                <c:pt idx="7144">
                  <c:v>06/04/2023 10:41</c:v>
                </c:pt>
                <c:pt idx="7145">
                  <c:v>06/04/2023 10:41</c:v>
                </c:pt>
                <c:pt idx="7146">
                  <c:v>06/04/2023 10:41</c:v>
                </c:pt>
                <c:pt idx="7147">
                  <c:v>06/04/2023 10:41</c:v>
                </c:pt>
                <c:pt idx="7148">
                  <c:v>06/04/2023 10:41</c:v>
                </c:pt>
                <c:pt idx="7149">
                  <c:v>06/04/2023 10:41</c:v>
                </c:pt>
                <c:pt idx="7150">
                  <c:v>06/04/2023 10:41</c:v>
                </c:pt>
                <c:pt idx="7151">
                  <c:v>06/04/2023 10:41</c:v>
                </c:pt>
                <c:pt idx="7152">
                  <c:v>06/04/2023 10:41</c:v>
                </c:pt>
                <c:pt idx="7153">
                  <c:v>06/04/2023 10:41</c:v>
                </c:pt>
                <c:pt idx="7154">
                  <c:v>06/04/2023 10:41</c:v>
                </c:pt>
                <c:pt idx="7155">
                  <c:v>06/04/2023 10:41</c:v>
                </c:pt>
                <c:pt idx="7156">
                  <c:v>06/04/2023 10:41</c:v>
                </c:pt>
                <c:pt idx="7157">
                  <c:v>06/04/2023 10:41</c:v>
                </c:pt>
                <c:pt idx="7158">
                  <c:v>06/04/2023 10:41</c:v>
                </c:pt>
                <c:pt idx="7159">
                  <c:v>06/04/2023 10:41</c:v>
                </c:pt>
                <c:pt idx="7160">
                  <c:v>06/04/2023 10:41</c:v>
                </c:pt>
                <c:pt idx="7161">
                  <c:v>06/04/2023 10:41</c:v>
                </c:pt>
                <c:pt idx="7162">
                  <c:v>06/04/2023 10:41</c:v>
                </c:pt>
                <c:pt idx="7163">
                  <c:v>06/04/2023 10:41</c:v>
                </c:pt>
                <c:pt idx="7164">
                  <c:v>06/04/2023 10:41</c:v>
                </c:pt>
                <c:pt idx="7165">
                  <c:v>06/04/2023 10:41</c:v>
                </c:pt>
                <c:pt idx="7166">
                  <c:v>06/04/2023 10:41</c:v>
                </c:pt>
                <c:pt idx="7167">
                  <c:v>06/04/2023 10:42</c:v>
                </c:pt>
                <c:pt idx="7168">
                  <c:v>06/04/2023 10:42</c:v>
                </c:pt>
                <c:pt idx="7169">
                  <c:v>06/04/2023 10:42</c:v>
                </c:pt>
                <c:pt idx="7170">
                  <c:v>06/04/2023 10:42</c:v>
                </c:pt>
                <c:pt idx="7171">
                  <c:v>06/04/2023 10:42</c:v>
                </c:pt>
                <c:pt idx="7172">
                  <c:v>06/04/2023 10:42</c:v>
                </c:pt>
                <c:pt idx="7173">
                  <c:v>06/04/2023 10:42</c:v>
                </c:pt>
                <c:pt idx="7174">
                  <c:v>06/04/2023 10:42</c:v>
                </c:pt>
                <c:pt idx="7175">
                  <c:v>06/04/2023 10:42</c:v>
                </c:pt>
                <c:pt idx="7176">
                  <c:v>06/04/2023 10:42</c:v>
                </c:pt>
                <c:pt idx="7177">
                  <c:v>06/04/2023 10:42</c:v>
                </c:pt>
                <c:pt idx="7178">
                  <c:v>06/04/2023 10:42</c:v>
                </c:pt>
                <c:pt idx="7179">
                  <c:v>06/04/2023 10:42</c:v>
                </c:pt>
                <c:pt idx="7180">
                  <c:v>06/04/2023 10:42</c:v>
                </c:pt>
                <c:pt idx="7181">
                  <c:v>06/04/2023 10:42</c:v>
                </c:pt>
                <c:pt idx="7182">
                  <c:v>06/04/2023 10:42</c:v>
                </c:pt>
                <c:pt idx="7183">
                  <c:v>06/04/2023 10:42</c:v>
                </c:pt>
                <c:pt idx="7184">
                  <c:v>06/04/2023 10:42</c:v>
                </c:pt>
                <c:pt idx="7185">
                  <c:v>06/04/2023 10:42</c:v>
                </c:pt>
                <c:pt idx="7186">
                  <c:v>06/04/2023 10:42</c:v>
                </c:pt>
                <c:pt idx="7187">
                  <c:v>06/04/2023 10:42</c:v>
                </c:pt>
                <c:pt idx="7188">
                  <c:v>06/04/2023 10:42</c:v>
                </c:pt>
                <c:pt idx="7189">
                  <c:v>06/04/2023 10:42</c:v>
                </c:pt>
                <c:pt idx="7190">
                  <c:v>06/04/2023 10:42</c:v>
                </c:pt>
                <c:pt idx="7191">
                  <c:v>06/04/2023 10:42</c:v>
                </c:pt>
                <c:pt idx="7192">
                  <c:v>06/04/2023 10:42</c:v>
                </c:pt>
                <c:pt idx="7193">
                  <c:v>06/04/2023 10:42</c:v>
                </c:pt>
                <c:pt idx="7194">
                  <c:v>06/04/2023 10:42</c:v>
                </c:pt>
                <c:pt idx="7195">
                  <c:v>06/04/2023 10:42</c:v>
                </c:pt>
                <c:pt idx="7196">
                  <c:v>06/04/2023 10:42</c:v>
                </c:pt>
                <c:pt idx="7197">
                  <c:v>06/04/2023 10:42</c:v>
                </c:pt>
                <c:pt idx="7198">
                  <c:v>06/04/2023 10:42</c:v>
                </c:pt>
                <c:pt idx="7199">
                  <c:v>06/04/2023 10:42</c:v>
                </c:pt>
                <c:pt idx="7200">
                  <c:v>06/04/2023 10:42</c:v>
                </c:pt>
                <c:pt idx="7201">
                  <c:v>06/04/2023 10:42</c:v>
                </c:pt>
                <c:pt idx="7202">
                  <c:v>06/04/2023 10:42</c:v>
                </c:pt>
                <c:pt idx="7203">
                  <c:v>06/04/2023 10:42</c:v>
                </c:pt>
                <c:pt idx="7204">
                  <c:v>06/04/2023 10:42</c:v>
                </c:pt>
                <c:pt idx="7205">
                  <c:v>06/04/2023 10:42</c:v>
                </c:pt>
                <c:pt idx="7206">
                  <c:v>06/04/2023 10:42</c:v>
                </c:pt>
                <c:pt idx="7207">
                  <c:v>06/04/2023 10:42</c:v>
                </c:pt>
                <c:pt idx="7208">
                  <c:v>06/04/2023 10:42</c:v>
                </c:pt>
                <c:pt idx="7209">
                  <c:v>06/04/2023 10:42</c:v>
                </c:pt>
                <c:pt idx="7210">
                  <c:v>06/04/2023 10:42</c:v>
                </c:pt>
                <c:pt idx="7211">
                  <c:v>06/04/2023 10:42</c:v>
                </c:pt>
                <c:pt idx="7212">
                  <c:v>06/04/2023 10:42</c:v>
                </c:pt>
                <c:pt idx="7213">
                  <c:v>06/04/2023 10:42</c:v>
                </c:pt>
                <c:pt idx="7214">
                  <c:v>06/04/2023 10:42</c:v>
                </c:pt>
                <c:pt idx="7215">
                  <c:v>06/04/2023 10:42</c:v>
                </c:pt>
                <c:pt idx="7216">
                  <c:v>06/04/2023 10:42</c:v>
                </c:pt>
                <c:pt idx="7217">
                  <c:v>06/04/2023 10:42</c:v>
                </c:pt>
                <c:pt idx="7218">
                  <c:v>06/04/2023 10:42</c:v>
                </c:pt>
                <c:pt idx="7219">
                  <c:v>06/04/2023 10:42</c:v>
                </c:pt>
                <c:pt idx="7220">
                  <c:v>06/04/2023 10:42</c:v>
                </c:pt>
                <c:pt idx="7221">
                  <c:v>06/04/2023 10:42</c:v>
                </c:pt>
                <c:pt idx="7222">
                  <c:v>06/04/2023 10:42</c:v>
                </c:pt>
                <c:pt idx="7223">
                  <c:v>06/04/2023 10:42</c:v>
                </c:pt>
                <c:pt idx="7224">
                  <c:v>06/04/2023 10:42</c:v>
                </c:pt>
                <c:pt idx="7225">
                  <c:v>06/04/2023 10:42</c:v>
                </c:pt>
                <c:pt idx="7226">
                  <c:v>06/04/2023 10:43</c:v>
                </c:pt>
                <c:pt idx="7227">
                  <c:v>06/04/2023 10:43</c:v>
                </c:pt>
                <c:pt idx="7228">
                  <c:v>06/04/2023 10:43</c:v>
                </c:pt>
                <c:pt idx="7229">
                  <c:v>06/04/2023 10:43</c:v>
                </c:pt>
                <c:pt idx="7230">
                  <c:v>06/04/2023 10:43</c:v>
                </c:pt>
                <c:pt idx="7231">
                  <c:v>06/04/2023 10:43</c:v>
                </c:pt>
                <c:pt idx="7232">
                  <c:v>06/04/2023 10:43</c:v>
                </c:pt>
                <c:pt idx="7233">
                  <c:v>06/04/2023 10:43</c:v>
                </c:pt>
                <c:pt idx="7234">
                  <c:v>06/04/2023 10:43</c:v>
                </c:pt>
                <c:pt idx="7235">
                  <c:v>06/04/2023 10:43</c:v>
                </c:pt>
                <c:pt idx="7236">
                  <c:v>06/04/2023 10:43</c:v>
                </c:pt>
                <c:pt idx="7237">
                  <c:v>06/04/2023 10:43</c:v>
                </c:pt>
                <c:pt idx="7238">
                  <c:v>06/04/2023 10:43</c:v>
                </c:pt>
                <c:pt idx="7239">
                  <c:v>06/04/2023 10:43</c:v>
                </c:pt>
                <c:pt idx="7240">
                  <c:v>06/04/2023 10:43</c:v>
                </c:pt>
                <c:pt idx="7241">
                  <c:v>06/04/2023 10:43</c:v>
                </c:pt>
                <c:pt idx="7242">
                  <c:v>06/04/2023 10:43</c:v>
                </c:pt>
                <c:pt idx="7243">
                  <c:v>06/04/2023 10:43</c:v>
                </c:pt>
                <c:pt idx="7244">
                  <c:v>06/04/2023 10:43</c:v>
                </c:pt>
                <c:pt idx="7245">
                  <c:v>06/04/2023 10:43</c:v>
                </c:pt>
                <c:pt idx="7246">
                  <c:v>06/04/2023 10:43</c:v>
                </c:pt>
                <c:pt idx="7247">
                  <c:v>06/04/2023 10:43</c:v>
                </c:pt>
                <c:pt idx="7248">
                  <c:v>06/04/2023 10:43</c:v>
                </c:pt>
                <c:pt idx="7249">
                  <c:v>06/04/2023 10:43</c:v>
                </c:pt>
                <c:pt idx="7250">
                  <c:v>06/04/2023 10:43</c:v>
                </c:pt>
                <c:pt idx="7251">
                  <c:v>06/04/2023 10:43</c:v>
                </c:pt>
                <c:pt idx="7252">
                  <c:v>06/04/2023 10:43</c:v>
                </c:pt>
                <c:pt idx="7253">
                  <c:v>06/04/2023 10:43</c:v>
                </c:pt>
                <c:pt idx="7254">
                  <c:v>06/04/2023 10:43</c:v>
                </c:pt>
                <c:pt idx="7255">
                  <c:v>06/04/2023 10:43</c:v>
                </c:pt>
                <c:pt idx="7256">
                  <c:v>06/04/2023 10:43</c:v>
                </c:pt>
                <c:pt idx="7257">
                  <c:v>06/04/2023 10:43</c:v>
                </c:pt>
                <c:pt idx="7258">
                  <c:v>06/04/2023 10:43</c:v>
                </c:pt>
                <c:pt idx="7259">
                  <c:v>06/04/2023 10:43</c:v>
                </c:pt>
                <c:pt idx="7260">
                  <c:v>06/04/2023 10:43</c:v>
                </c:pt>
                <c:pt idx="7261">
                  <c:v>06/04/2023 10:43</c:v>
                </c:pt>
                <c:pt idx="7262">
                  <c:v>06/04/2023 10:43</c:v>
                </c:pt>
                <c:pt idx="7263">
                  <c:v>06/04/2023 10:43</c:v>
                </c:pt>
                <c:pt idx="7264">
                  <c:v>06/04/2023 10:43</c:v>
                </c:pt>
                <c:pt idx="7265">
                  <c:v>06/04/2023 10:43</c:v>
                </c:pt>
                <c:pt idx="7266">
                  <c:v>06/04/2023 10:43</c:v>
                </c:pt>
                <c:pt idx="7267">
                  <c:v>06/04/2023 10:43</c:v>
                </c:pt>
                <c:pt idx="7268">
                  <c:v>06/04/2023 10:43</c:v>
                </c:pt>
                <c:pt idx="7269">
                  <c:v>06/04/2023 10:43</c:v>
                </c:pt>
                <c:pt idx="7270">
                  <c:v>06/04/2023 10:43</c:v>
                </c:pt>
                <c:pt idx="7271">
                  <c:v>06/04/2023 10:43</c:v>
                </c:pt>
                <c:pt idx="7272">
                  <c:v>06/04/2023 10:43</c:v>
                </c:pt>
                <c:pt idx="7273">
                  <c:v>06/04/2023 10:43</c:v>
                </c:pt>
                <c:pt idx="7274">
                  <c:v>06/04/2023 10:43</c:v>
                </c:pt>
                <c:pt idx="7275">
                  <c:v>06/04/2023 10:43</c:v>
                </c:pt>
                <c:pt idx="7276">
                  <c:v>06/04/2023 10:43</c:v>
                </c:pt>
                <c:pt idx="7277">
                  <c:v>06/04/2023 10:43</c:v>
                </c:pt>
                <c:pt idx="7278">
                  <c:v>06/04/2023 10:43</c:v>
                </c:pt>
                <c:pt idx="7279">
                  <c:v>06/04/2023 10:43</c:v>
                </c:pt>
                <c:pt idx="7280">
                  <c:v>06/04/2023 10:43</c:v>
                </c:pt>
                <c:pt idx="7281">
                  <c:v>06/04/2023 10:43</c:v>
                </c:pt>
                <c:pt idx="7282">
                  <c:v>06/04/2023 10:43</c:v>
                </c:pt>
                <c:pt idx="7283">
                  <c:v>06/04/2023 10:43</c:v>
                </c:pt>
                <c:pt idx="7284">
                  <c:v>06/04/2023 10:43</c:v>
                </c:pt>
                <c:pt idx="7285">
                  <c:v>06/04/2023 10:43</c:v>
                </c:pt>
                <c:pt idx="7286">
                  <c:v>06/04/2023 10:44</c:v>
                </c:pt>
                <c:pt idx="7287">
                  <c:v>06/04/2023 10:44</c:v>
                </c:pt>
                <c:pt idx="7288">
                  <c:v>06/04/2023 10:44</c:v>
                </c:pt>
                <c:pt idx="7289">
                  <c:v>06/04/2023 10:44</c:v>
                </c:pt>
                <c:pt idx="7290">
                  <c:v>06/04/2023 10:44</c:v>
                </c:pt>
                <c:pt idx="7291">
                  <c:v>06/04/2023 10:44</c:v>
                </c:pt>
                <c:pt idx="7292">
                  <c:v>06/04/2023 10:44</c:v>
                </c:pt>
                <c:pt idx="7293">
                  <c:v>06/04/2023 10:44</c:v>
                </c:pt>
                <c:pt idx="7294">
                  <c:v>06/04/2023 10:44</c:v>
                </c:pt>
                <c:pt idx="7295">
                  <c:v>06/04/2023 10:44</c:v>
                </c:pt>
                <c:pt idx="7296">
                  <c:v>06/04/2023 10:44</c:v>
                </c:pt>
                <c:pt idx="7297">
                  <c:v>06/04/2023 10:44</c:v>
                </c:pt>
                <c:pt idx="7298">
                  <c:v>06/04/2023 10:44</c:v>
                </c:pt>
                <c:pt idx="7299">
                  <c:v>06/04/2023 10:44</c:v>
                </c:pt>
                <c:pt idx="7300">
                  <c:v>06/04/2023 10:44</c:v>
                </c:pt>
                <c:pt idx="7301">
                  <c:v>06/04/2023 10:44</c:v>
                </c:pt>
                <c:pt idx="7302">
                  <c:v>06/04/2023 10:44</c:v>
                </c:pt>
                <c:pt idx="7303">
                  <c:v>06/04/2023 10:44</c:v>
                </c:pt>
                <c:pt idx="7304">
                  <c:v>06/04/2023 10:44</c:v>
                </c:pt>
                <c:pt idx="7305">
                  <c:v>06/04/2023 10:44</c:v>
                </c:pt>
                <c:pt idx="7306">
                  <c:v>06/04/2023 10:44</c:v>
                </c:pt>
                <c:pt idx="7307">
                  <c:v>06/04/2023 10:44</c:v>
                </c:pt>
                <c:pt idx="7308">
                  <c:v>06/04/2023 10:44</c:v>
                </c:pt>
                <c:pt idx="7309">
                  <c:v>06/04/2023 10:44</c:v>
                </c:pt>
                <c:pt idx="7310">
                  <c:v>06/04/2023 10:44</c:v>
                </c:pt>
                <c:pt idx="7311">
                  <c:v>06/04/2023 10:44</c:v>
                </c:pt>
                <c:pt idx="7312">
                  <c:v>06/04/2023 10:44</c:v>
                </c:pt>
                <c:pt idx="7313">
                  <c:v>06/04/2023 10:44</c:v>
                </c:pt>
                <c:pt idx="7314">
                  <c:v>06/04/2023 10:44</c:v>
                </c:pt>
                <c:pt idx="7315">
                  <c:v>06/04/2023 10:44</c:v>
                </c:pt>
                <c:pt idx="7316">
                  <c:v>06/04/2023 10:44</c:v>
                </c:pt>
                <c:pt idx="7317">
                  <c:v>06/04/2023 10:44</c:v>
                </c:pt>
                <c:pt idx="7318">
                  <c:v>06/04/2023 10:44</c:v>
                </c:pt>
                <c:pt idx="7319">
                  <c:v>06/04/2023 10:44</c:v>
                </c:pt>
                <c:pt idx="7320">
                  <c:v>06/04/2023 10:44</c:v>
                </c:pt>
                <c:pt idx="7321">
                  <c:v>06/04/2023 10:44</c:v>
                </c:pt>
                <c:pt idx="7322">
                  <c:v>06/04/2023 10:44</c:v>
                </c:pt>
                <c:pt idx="7323">
                  <c:v>06/04/2023 10:44</c:v>
                </c:pt>
                <c:pt idx="7324">
                  <c:v>06/04/2023 10:44</c:v>
                </c:pt>
                <c:pt idx="7325">
                  <c:v>06/04/2023 10:44</c:v>
                </c:pt>
                <c:pt idx="7326">
                  <c:v>06/04/2023 10:44</c:v>
                </c:pt>
                <c:pt idx="7327">
                  <c:v>06/04/2023 10:44</c:v>
                </c:pt>
                <c:pt idx="7328">
                  <c:v>06/04/2023 10:44</c:v>
                </c:pt>
                <c:pt idx="7329">
                  <c:v>06/04/2023 10:44</c:v>
                </c:pt>
                <c:pt idx="7330">
                  <c:v>06/04/2023 10:44</c:v>
                </c:pt>
                <c:pt idx="7331">
                  <c:v>06/04/2023 10:44</c:v>
                </c:pt>
                <c:pt idx="7332">
                  <c:v>06/04/2023 10:44</c:v>
                </c:pt>
                <c:pt idx="7333">
                  <c:v>06/04/2023 10:44</c:v>
                </c:pt>
                <c:pt idx="7334">
                  <c:v>06/04/2023 10:44</c:v>
                </c:pt>
                <c:pt idx="7335">
                  <c:v>06/04/2023 10:44</c:v>
                </c:pt>
                <c:pt idx="7336">
                  <c:v>06/04/2023 10:44</c:v>
                </c:pt>
                <c:pt idx="7337">
                  <c:v>06/04/2023 10:44</c:v>
                </c:pt>
                <c:pt idx="7338">
                  <c:v>06/04/2023 10:44</c:v>
                </c:pt>
                <c:pt idx="7339">
                  <c:v>06/04/2023 10:44</c:v>
                </c:pt>
                <c:pt idx="7340">
                  <c:v>06/04/2023 10:44</c:v>
                </c:pt>
                <c:pt idx="7341">
                  <c:v>06/04/2023 10:44</c:v>
                </c:pt>
                <c:pt idx="7342">
                  <c:v>06/04/2023 10:44</c:v>
                </c:pt>
                <c:pt idx="7343">
                  <c:v>06/04/2023 10:44</c:v>
                </c:pt>
                <c:pt idx="7344">
                  <c:v>06/04/2023 10:44</c:v>
                </c:pt>
                <c:pt idx="7345">
                  <c:v>06/04/2023 10:44</c:v>
                </c:pt>
                <c:pt idx="7346">
                  <c:v>06/04/2023 10:45</c:v>
                </c:pt>
                <c:pt idx="7347">
                  <c:v>06/04/2023 10:45</c:v>
                </c:pt>
                <c:pt idx="7348">
                  <c:v>06/04/2023 10:45</c:v>
                </c:pt>
                <c:pt idx="7349">
                  <c:v>06/04/2023 10:45</c:v>
                </c:pt>
                <c:pt idx="7350">
                  <c:v>06/04/2023 10:45</c:v>
                </c:pt>
                <c:pt idx="7351">
                  <c:v>06/04/2023 10:45</c:v>
                </c:pt>
                <c:pt idx="7352">
                  <c:v>06/04/2023 10:45</c:v>
                </c:pt>
                <c:pt idx="7353">
                  <c:v>06/04/2023 10:45</c:v>
                </c:pt>
                <c:pt idx="7354">
                  <c:v>06/04/2023 10:45</c:v>
                </c:pt>
                <c:pt idx="7355">
                  <c:v>06/04/2023 10:45</c:v>
                </c:pt>
                <c:pt idx="7356">
                  <c:v>06/04/2023 10:45</c:v>
                </c:pt>
                <c:pt idx="7357">
                  <c:v>06/04/2023 10:45</c:v>
                </c:pt>
                <c:pt idx="7358">
                  <c:v>06/04/2023 10:45</c:v>
                </c:pt>
                <c:pt idx="7359">
                  <c:v>06/04/2023 10:45</c:v>
                </c:pt>
              </c:strCache>
              <c:extLst xmlns:c15="http://schemas.microsoft.com/office/drawing/2012/chart"/>
            </c:strRef>
          </c:xVal>
          <c:yVal>
            <c:numRef>
              <c:f>'[ACME-IGN-Overview.xlsx]Comp TC1'!$Q:$Q</c:f>
              <c:numCache>
                <c:formatCode>General</c:formatCode>
                <c:ptCount val="1048576"/>
                <c:pt idx="0">
                  <c:v>0</c:v>
                </c:pt>
                <c:pt idx="1">
                  <c:v>21.033528645833332</c:v>
                </c:pt>
                <c:pt idx="2">
                  <c:v>21.000162760416668</c:v>
                </c:pt>
                <c:pt idx="3">
                  <c:v>21.000162760416668</c:v>
                </c:pt>
                <c:pt idx="4">
                  <c:v>21.033528645833332</c:v>
                </c:pt>
                <c:pt idx="5">
                  <c:v>21.033528645833332</c:v>
                </c:pt>
                <c:pt idx="6">
                  <c:v>21.033447265625</c:v>
                </c:pt>
                <c:pt idx="7">
                  <c:v>21.000162760416668</c:v>
                </c:pt>
                <c:pt idx="8">
                  <c:v>21.000162760416668</c:v>
                </c:pt>
                <c:pt idx="9">
                  <c:v>21.066813151041668</c:v>
                </c:pt>
                <c:pt idx="10">
                  <c:v>21.100179036458332</c:v>
                </c:pt>
                <c:pt idx="11">
                  <c:v>21.066813151041668</c:v>
                </c:pt>
                <c:pt idx="12">
                  <c:v>21.100179036458332</c:v>
                </c:pt>
                <c:pt idx="13">
                  <c:v>21.066813151041668</c:v>
                </c:pt>
                <c:pt idx="14">
                  <c:v>21.100179036458332</c:v>
                </c:pt>
                <c:pt idx="15">
                  <c:v>21.066813151041668</c:v>
                </c:pt>
                <c:pt idx="16">
                  <c:v>21.033447265625</c:v>
                </c:pt>
                <c:pt idx="17">
                  <c:v>21.000162760416668</c:v>
                </c:pt>
                <c:pt idx="18">
                  <c:v>21.000081380208332</c:v>
                </c:pt>
                <c:pt idx="19">
                  <c:v>21.000081380208332</c:v>
                </c:pt>
                <c:pt idx="20">
                  <c:v>20.933512369791668</c:v>
                </c:pt>
                <c:pt idx="21">
                  <c:v>20.933430989583332</c:v>
                </c:pt>
                <c:pt idx="22">
                  <c:v>20.933430989583332</c:v>
                </c:pt>
                <c:pt idx="23">
                  <c:v>20.933430989583332</c:v>
                </c:pt>
                <c:pt idx="24">
                  <c:v>20.933430989583332</c:v>
                </c:pt>
                <c:pt idx="25">
                  <c:v>20.933430989583332</c:v>
                </c:pt>
                <c:pt idx="26">
                  <c:v>20.933430989583332</c:v>
                </c:pt>
                <c:pt idx="27">
                  <c:v>21.000162760416668</c:v>
                </c:pt>
                <c:pt idx="28">
                  <c:v>20.966796875</c:v>
                </c:pt>
                <c:pt idx="29">
                  <c:v>20.966796875</c:v>
                </c:pt>
                <c:pt idx="30">
                  <c:v>20.966796875</c:v>
                </c:pt>
                <c:pt idx="31">
                  <c:v>20.933512369791668</c:v>
                </c:pt>
                <c:pt idx="32">
                  <c:v>20.966796875</c:v>
                </c:pt>
                <c:pt idx="33">
                  <c:v>20.933512369791668</c:v>
                </c:pt>
                <c:pt idx="34">
                  <c:v>21.000162760416668</c:v>
                </c:pt>
                <c:pt idx="35">
                  <c:v>21.033447265625</c:v>
                </c:pt>
                <c:pt idx="36">
                  <c:v>20.933512369791668</c:v>
                </c:pt>
                <c:pt idx="37">
                  <c:v>20.933512369791668</c:v>
                </c:pt>
                <c:pt idx="38">
                  <c:v>20.933512369791668</c:v>
                </c:pt>
                <c:pt idx="39">
                  <c:v>20.900146484375</c:v>
                </c:pt>
                <c:pt idx="40">
                  <c:v>20.866861979166668</c:v>
                </c:pt>
                <c:pt idx="41">
                  <c:v>20.900146484375</c:v>
                </c:pt>
                <c:pt idx="42">
                  <c:v>20.866861979166668</c:v>
                </c:pt>
                <c:pt idx="43">
                  <c:v>20.900146484375</c:v>
                </c:pt>
                <c:pt idx="44">
                  <c:v>20.866861979166668</c:v>
                </c:pt>
                <c:pt idx="45">
                  <c:v>20.933512369791668</c:v>
                </c:pt>
                <c:pt idx="46">
                  <c:v>20.900227864583332</c:v>
                </c:pt>
                <c:pt idx="47">
                  <c:v>20.900227864583332</c:v>
                </c:pt>
                <c:pt idx="48">
                  <c:v>20.933512369791668</c:v>
                </c:pt>
                <c:pt idx="49">
                  <c:v>20.900227864583332</c:v>
                </c:pt>
                <c:pt idx="50">
                  <c:v>20.933512369791668</c:v>
                </c:pt>
                <c:pt idx="51">
                  <c:v>20.900227864583332</c:v>
                </c:pt>
                <c:pt idx="52">
                  <c:v>20.900146484375</c:v>
                </c:pt>
                <c:pt idx="53">
                  <c:v>20.83349609375</c:v>
                </c:pt>
                <c:pt idx="54">
                  <c:v>20.966796875</c:v>
                </c:pt>
                <c:pt idx="55">
                  <c:v>20.933430989583332</c:v>
                </c:pt>
                <c:pt idx="56">
                  <c:v>20.966796875</c:v>
                </c:pt>
                <c:pt idx="57">
                  <c:v>21.000162760416668</c:v>
                </c:pt>
                <c:pt idx="58">
                  <c:v>21.066813151041668</c:v>
                </c:pt>
                <c:pt idx="59">
                  <c:v>21.033447265625</c:v>
                </c:pt>
                <c:pt idx="60">
                  <c:v>20.933512369791668</c:v>
                </c:pt>
                <c:pt idx="61">
                  <c:v>20.933430989583332</c:v>
                </c:pt>
                <c:pt idx="62">
                  <c:v>20.966796875</c:v>
                </c:pt>
                <c:pt idx="63">
                  <c:v>21.033447265625</c:v>
                </c:pt>
                <c:pt idx="64">
                  <c:v>21.000162760416668</c:v>
                </c:pt>
                <c:pt idx="65">
                  <c:v>21.033447265625</c:v>
                </c:pt>
                <c:pt idx="66">
                  <c:v>21.000162760416668</c:v>
                </c:pt>
                <c:pt idx="67">
                  <c:v>21.066813151041668</c:v>
                </c:pt>
                <c:pt idx="68">
                  <c:v>21.066813151041668</c:v>
                </c:pt>
                <c:pt idx="69">
                  <c:v>21.100179036458332</c:v>
                </c:pt>
                <c:pt idx="70">
                  <c:v>21.133463541666668</c:v>
                </c:pt>
                <c:pt idx="71">
                  <c:v>21.2001953125</c:v>
                </c:pt>
                <c:pt idx="72">
                  <c:v>21.333414713541668</c:v>
                </c:pt>
                <c:pt idx="73">
                  <c:v>21.433430989583332</c:v>
                </c:pt>
                <c:pt idx="74">
                  <c:v>21.500081380208332</c:v>
                </c:pt>
                <c:pt idx="75">
                  <c:v>21.533447265625</c:v>
                </c:pt>
                <c:pt idx="76">
                  <c:v>21.633463541666668</c:v>
                </c:pt>
                <c:pt idx="77">
                  <c:v>21.700113932291668</c:v>
                </c:pt>
                <c:pt idx="78">
                  <c:v>21.800130208333332</c:v>
                </c:pt>
                <c:pt idx="79">
                  <c:v>21.83349609375</c:v>
                </c:pt>
                <c:pt idx="80">
                  <c:v>21.900146484375</c:v>
                </c:pt>
                <c:pt idx="81">
                  <c:v>22.066813151041668</c:v>
                </c:pt>
                <c:pt idx="82">
                  <c:v>22.266764322916668</c:v>
                </c:pt>
                <c:pt idx="83">
                  <c:v>22.466796875</c:v>
                </c:pt>
                <c:pt idx="84">
                  <c:v>22.60009765625</c:v>
                </c:pt>
                <c:pt idx="85">
                  <c:v>22.766764322916668</c:v>
                </c:pt>
                <c:pt idx="86">
                  <c:v>22.966715494791668</c:v>
                </c:pt>
                <c:pt idx="87">
                  <c:v>23.166748046875</c:v>
                </c:pt>
                <c:pt idx="88">
                  <c:v>23.400065104166668</c:v>
                </c:pt>
                <c:pt idx="89">
                  <c:v>23.60009765625</c:v>
                </c:pt>
                <c:pt idx="90">
                  <c:v>23.800048828125</c:v>
                </c:pt>
                <c:pt idx="91">
                  <c:v>24.066731770833332</c:v>
                </c:pt>
                <c:pt idx="92">
                  <c:v>24.366780598958332</c:v>
                </c:pt>
                <c:pt idx="93">
                  <c:v>24.633382161458332</c:v>
                </c:pt>
                <c:pt idx="94">
                  <c:v>24.966634114583332</c:v>
                </c:pt>
                <c:pt idx="95">
                  <c:v>25.166748046875</c:v>
                </c:pt>
                <c:pt idx="96">
                  <c:v>25.466634114583332</c:v>
                </c:pt>
                <c:pt idx="97">
                  <c:v>25.800048828125</c:v>
                </c:pt>
                <c:pt idx="98">
                  <c:v>26.066650390625</c:v>
                </c:pt>
                <c:pt idx="99">
                  <c:v>26.366617838541668</c:v>
                </c:pt>
                <c:pt idx="100">
                  <c:v>26.699951171875</c:v>
                </c:pt>
                <c:pt idx="101">
                  <c:v>26.966634114583332</c:v>
                </c:pt>
                <c:pt idx="102">
                  <c:v>27.299886067708332</c:v>
                </c:pt>
                <c:pt idx="103">
                  <c:v>27.7666015625</c:v>
                </c:pt>
                <c:pt idx="104">
                  <c:v>28.133382161458332</c:v>
                </c:pt>
                <c:pt idx="105">
                  <c:v>28.500081380208332</c:v>
                </c:pt>
                <c:pt idx="106">
                  <c:v>28.86669921875</c:v>
                </c:pt>
                <c:pt idx="107">
                  <c:v>29.266682942708332</c:v>
                </c:pt>
                <c:pt idx="108">
                  <c:v>29.666666666666668</c:v>
                </c:pt>
                <c:pt idx="109">
                  <c:v>30.066650390625</c:v>
                </c:pt>
                <c:pt idx="110">
                  <c:v>30.433349609375</c:v>
                </c:pt>
                <c:pt idx="111">
                  <c:v>30.89990234375</c:v>
                </c:pt>
                <c:pt idx="112">
                  <c:v>31.333251953125</c:v>
                </c:pt>
                <c:pt idx="113">
                  <c:v>31.733317057291668</c:v>
                </c:pt>
                <c:pt idx="114">
                  <c:v>32.133382161458336</c:v>
                </c:pt>
                <c:pt idx="115">
                  <c:v>32.533447265625</c:v>
                </c:pt>
                <c:pt idx="116">
                  <c:v>33</c:v>
                </c:pt>
                <c:pt idx="117">
                  <c:v>33.533365885416664</c:v>
                </c:pt>
                <c:pt idx="118">
                  <c:v>34.033365885416664</c:v>
                </c:pt>
                <c:pt idx="119">
                  <c:v>34.433349609375</c:v>
                </c:pt>
                <c:pt idx="120">
                  <c:v>34.899983723958336</c:v>
                </c:pt>
                <c:pt idx="121">
                  <c:v>35.5</c:v>
                </c:pt>
                <c:pt idx="122">
                  <c:v>36</c:v>
                </c:pt>
                <c:pt idx="123">
                  <c:v>36.499918619791664</c:v>
                </c:pt>
                <c:pt idx="124">
                  <c:v>37.066569010416664</c:v>
                </c:pt>
                <c:pt idx="125">
                  <c:v>37.63330078125</c:v>
                </c:pt>
                <c:pt idx="126">
                  <c:v>38.066487630208336</c:v>
                </c:pt>
                <c:pt idx="127">
                  <c:v>38.599853515625</c:v>
                </c:pt>
                <c:pt idx="128">
                  <c:v>39.166666666666664</c:v>
                </c:pt>
                <c:pt idx="129">
                  <c:v>39.733479817708336</c:v>
                </c:pt>
                <c:pt idx="130">
                  <c:v>40.333414713541664</c:v>
                </c:pt>
                <c:pt idx="131">
                  <c:v>40.800130208333336</c:v>
                </c:pt>
                <c:pt idx="132">
                  <c:v>41.433349609375</c:v>
                </c:pt>
                <c:pt idx="133">
                  <c:v>42.000244140625</c:v>
                </c:pt>
                <c:pt idx="134">
                  <c:v>42.60009765625</c:v>
                </c:pt>
                <c:pt idx="135">
                  <c:v>43.10009765625</c:v>
                </c:pt>
                <c:pt idx="136">
                  <c:v>43.666829427083336</c:v>
                </c:pt>
                <c:pt idx="137">
                  <c:v>44.333414713541664</c:v>
                </c:pt>
                <c:pt idx="138">
                  <c:v>44.933349609375</c:v>
                </c:pt>
                <c:pt idx="139">
                  <c:v>45.566731770833336</c:v>
                </c:pt>
                <c:pt idx="140">
                  <c:v>46.066731770833336</c:v>
                </c:pt>
                <c:pt idx="141">
                  <c:v>46.7333984375</c:v>
                </c:pt>
                <c:pt idx="142">
                  <c:v>47.333251953125</c:v>
                </c:pt>
                <c:pt idx="143">
                  <c:v>47.933349609375</c:v>
                </c:pt>
                <c:pt idx="144">
                  <c:v>48.600016276041664</c:v>
                </c:pt>
                <c:pt idx="145">
                  <c:v>49.133219401041664</c:v>
                </c:pt>
                <c:pt idx="146">
                  <c:v>49.7666015625</c:v>
                </c:pt>
                <c:pt idx="147">
                  <c:v>50.39990234375</c:v>
                </c:pt>
                <c:pt idx="148">
                  <c:v>51.033203125</c:v>
                </c:pt>
                <c:pt idx="149">
                  <c:v>51.7333984375</c:v>
                </c:pt>
                <c:pt idx="150">
                  <c:v>52.366617838541664</c:v>
                </c:pt>
                <c:pt idx="151">
                  <c:v>53</c:v>
                </c:pt>
                <c:pt idx="152">
                  <c:v>53.566650390625</c:v>
                </c:pt>
                <c:pt idx="153">
                  <c:v>54.200032552083336</c:v>
                </c:pt>
                <c:pt idx="154">
                  <c:v>54.800048828125</c:v>
                </c:pt>
                <c:pt idx="155">
                  <c:v>55.36669921875</c:v>
                </c:pt>
                <c:pt idx="156">
                  <c:v>56.099934895833336</c:v>
                </c:pt>
                <c:pt idx="157">
                  <c:v>56.699951171875</c:v>
                </c:pt>
                <c:pt idx="158">
                  <c:v>57.36669921875</c:v>
                </c:pt>
                <c:pt idx="159">
                  <c:v>58.000081380208336</c:v>
                </c:pt>
                <c:pt idx="160">
                  <c:v>58.666666666666664</c:v>
                </c:pt>
                <c:pt idx="161">
                  <c:v>59.36669921875</c:v>
                </c:pt>
                <c:pt idx="162">
                  <c:v>59.866617838541664</c:v>
                </c:pt>
                <c:pt idx="163">
                  <c:v>60.533447265625</c:v>
                </c:pt>
                <c:pt idx="164">
                  <c:v>61.166748046875</c:v>
                </c:pt>
                <c:pt idx="165">
                  <c:v>61.766764322916664</c:v>
                </c:pt>
                <c:pt idx="166">
                  <c:v>62.433349609375</c:v>
                </c:pt>
                <c:pt idx="167">
                  <c:v>62.933349609375</c:v>
                </c:pt>
                <c:pt idx="168">
                  <c:v>63.566650390625</c:v>
                </c:pt>
                <c:pt idx="169">
                  <c:v>64.200032552083329</c:v>
                </c:pt>
                <c:pt idx="170">
                  <c:v>64.733235677083329</c:v>
                </c:pt>
                <c:pt idx="171">
                  <c:v>65.39990234375</c:v>
                </c:pt>
                <c:pt idx="172">
                  <c:v>66</c:v>
                </c:pt>
                <c:pt idx="173">
                  <c:v>66.63330078125</c:v>
                </c:pt>
                <c:pt idx="174">
                  <c:v>67.233235677083329</c:v>
                </c:pt>
                <c:pt idx="175">
                  <c:v>67.933268229166671</c:v>
                </c:pt>
                <c:pt idx="176">
                  <c:v>68.533203125</c:v>
                </c:pt>
                <c:pt idx="177">
                  <c:v>69.066569010416671</c:v>
                </c:pt>
                <c:pt idx="178">
                  <c:v>69.63330078125</c:v>
                </c:pt>
                <c:pt idx="179">
                  <c:v>70.266764322916671</c:v>
                </c:pt>
                <c:pt idx="180">
                  <c:v>70.899983723958329</c:v>
                </c:pt>
                <c:pt idx="181">
                  <c:v>71.466715494791671</c:v>
                </c:pt>
                <c:pt idx="182">
                  <c:v>71.899983723958329</c:v>
                </c:pt>
                <c:pt idx="183">
                  <c:v>72.533447265625</c:v>
                </c:pt>
                <c:pt idx="184">
                  <c:v>73.133382161458329</c:v>
                </c:pt>
                <c:pt idx="185">
                  <c:v>73.800048828125</c:v>
                </c:pt>
                <c:pt idx="186">
                  <c:v>74.333414713541671</c:v>
                </c:pt>
                <c:pt idx="187">
                  <c:v>74.900146484375</c:v>
                </c:pt>
                <c:pt idx="188">
                  <c:v>75.533365885416671</c:v>
                </c:pt>
                <c:pt idx="189">
                  <c:v>76.066650390625</c:v>
                </c:pt>
                <c:pt idx="190">
                  <c:v>76.63330078125</c:v>
                </c:pt>
                <c:pt idx="191">
                  <c:v>77.2666015625</c:v>
                </c:pt>
                <c:pt idx="192">
                  <c:v>77.833251953125</c:v>
                </c:pt>
                <c:pt idx="193">
                  <c:v>78.5</c:v>
                </c:pt>
                <c:pt idx="194">
                  <c:v>79.10009765625</c:v>
                </c:pt>
                <c:pt idx="195">
                  <c:v>79.60009765625</c:v>
                </c:pt>
                <c:pt idx="196">
                  <c:v>80.13330078125</c:v>
                </c:pt>
                <c:pt idx="197">
                  <c:v>80.63330078125</c:v>
                </c:pt>
                <c:pt idx="198">
                  <c:v>81.233317057291671</c:v>
                </c:pt>
                <c:pt idx="199">
                  <c:v>81.7666015625</c:v>
                </c:pt>
                <c:pt idx="200">
                  <c:v>82.366617838541671</c:v>
                </c:pt>
                <c:pt idx="201">
                  <c:v>82.966552734375</c:v>
                </c:pt>
                <c:pt idx="202">
                  <c:v>83.599934895833329</c:v>
                </c:pt>
                <c:pt idx="203">
                  <c:v>84.166585286458329</c:v>
                </c:pt>
                <c:pt idx="204">
                  <c:v>84.799886067708329</c:v>
                </c:pt>
                <c:pt idx="205">
                  <c:v>85.2998046875</c:v>
                </c:pt>
                <c:pt idx="206">
                  <c:v>85.89990234375</c:v>
                </c:pt>
                <c:pt idx="207">
                  <c:v>86.466552734375</c:v>
                </c:pt>
                <c:pt idx="208">
                  <c:v>87.099934895833329</c:v>
                </c:pt>
                <c:pt idx="209">
                  <c:v>87.466715494791671</c:v>
                </c:pt>
                <c:pt idx="210">
                  <c:v>88.066731770833329</c:v>
                </c:pt>
                <c:pt idx="211">
                  <c:v>88.666829427083329</c:v>
                </c:pt>
                <c:pt idx="212">
                  <c:v>89.266764322916671</c:v>
                </c:pt>
                <c:pt idx="213">
                  <c:v>89.766764322916671</c:v>
                </c:pt>
                <c:pt idx="214">
                  <c:v>90.400065104166671</c:v>
                </c:pt>
                <c:pt idx="215">
                  <c:v>91.000081380208329</c:v>
                </c:pt>
                <c:pt idx="216">
                  <c:v>91.566650390625</c:v>
                </c:pt>
                <c:pt idx="217">
                  <c:v>92.133382161458329</c:v>
                </c:pt>
                <c:pt idx="218">
                  <c:v>92.800048828125</c:v>
                </c:pt>
                <c:pt idx="219">
                  <c:v>93.399983723958329</c:v>
                </c:pt>
                <c:pt idx="220">
                  <c:v>93.966634114583329</c:v>
                </c:pt>
                <c:pt idx="221">
                  <c:v>94.399983723958329</c:v>
                </c:pt>
                <c:pt idx="222">
                  <c:v>95.066650390625</c:v>
                </c:pt>
                <c:pt idx="223">
                  <c:v>95.666585286458329</c:v>
                </c:pt>
                <c:pt idx="224">
                  <c:v>96.299886067708329</c:v>
                </c:pt>
                <c:pt idx="225">
                  <c:v>96.866536458333329</c:v>
                </c:pt>
                <c:pt idx="226">
                  <c:v>97.533203125</c:v>
                </c:pt>
                <c:pt idx="227">
                  <c:v>98.13330078125</c:v>
                </c:pt>
                <c:pt idx="228">
                  <c:v>98.666666666666671</c:v>
                </c:pt>
                <c:pt idx="229">
                  <c:v>99.233317057291671</c:v>
                </c:pt>
                <c:pt idx="230">
                  <c:v>99.86669921875</c:v>
                </c:pt>
                <c:pt idx="231">
                  <c:v>100.39998372395833</c:v>
                </c:pt>
                <c:pt idx="232">
                  <c:v>101.03336588541667</c:v>
                </c:pt>
                <c:pt idx="233">
                  <c:v>101.63330078125</c:v>
                </c:pt>
                <c:pt idx="234">
                  <c:v>102.13330078125</c:v>
                </c:pt>
                <c:pt idx="235">
                  <c:v>102.76668294270833</c:v>
                </c:pt>
                <c:pt idx="236">
                  <c:v>103.39998372395833</c:v>
                </c:pt>
                <c:pt idx="237">
                  <c:v>103.99991861979167</c:v>
                </c:pt>
                <c:pt idx="238">
                  <c:v>104.56656901041667</c:v>
                </c:pt>
                <c:pt idx="239">
                  <c:v>105.06656901041667</c:v>
                </c:pt>
                <c:pt idx="240">
                  <c:v>105.699951171875</c:v>
                </c:pt>
                <c:pt idx="241">
                  <c:v>106.36669921875</c:v>
                </c:pt>
                <c:pt idx="242">
                  <c:v>107</c:v>
                </c:pt>
                <c:pt idx="243">
                  <c:v>107.63330078125</c:v>
                </c:pt>
                <c:pt idx="244">
                  <c:v>108.36678059895833</c:v>
                </c:pt>
                <c:pt idx="245">
                  <c:v>108.933349609375</c:v>
                </c:pt>
                <c:pt idx="246">
                  <c:v>109.60001627604167</c:v>
                </c:pt>
                <c:pt idx="247">
                  <c:v>110.16666666666667</c:v>
                </c:pt>
                <c:pt idx="248">
                  <c:v>110.66666666666667</c:v>
                </c:pt>
                <c:pt idx="249">
                  <c:v>111.23331705729167</c:v>
                </c:pt>
                <c:pt idx="250">
                  <c:v>111.86678059895833</c:v>
                </c:pt>
                <c:pt idx="251">
                  <c:v>112.40006510416667</c:v>
                </c:pt>
                <c:pt idx="252">
                  <c:v>113.066650390625</c:v>
                </c:pt>
                <c:pt idx="253">
                  <c:v>113.63330078125</c:v>
                </c:pt>
                <c:pt idx="254">
                  <c:v>114.33333333333333</c:v>
                </c:pt>
                <c:pt idx="255">
                  <c:v>114.933349609375</c:v>
                </c:pt>
                <c:pt idx="256">
                  <c:v>115.63338216145833</c:v>
                </c:pt>
                <c:pt idx="257">
                  <c:v>116.2666015625</c:v>
                </c:pt>
                <c:pt idx="258">
                  <c:v>116.86661783854167</c:v>
                </c:pt>
                <c:pt idx="259">
                  <c:v>117.43326822916667</c:v>
                </c:pt>
                <c:pt idx="260">
                  <c:v>117.89990234375</c:v>
                </c:pt>
                <c:pt idx="261">
                  <c:v>118.53336588541667</c:v>
                </c:pt>
                <c:pt idx="262">
                  <c:v>119.16658528645833</c:v>
                </c:pt>
                <c:pt idx="263">
                  <c:v>119.7666015625</c:v>
                </c:pt>
                <c:pt idx="264">
                  <c:v>120.39990234375</c:v>
                </c:pt>
                <c:pt idx="265">
                  <c:v>120.86661783854167</c:v>
                </c:pt>
                <c:pt idx="266">
                  <c:v>121.49991861979167</c:v>
                </c:pt>
                <c:pt idx="267">
                  <c:v>122.099853515625</c:v>
                </c:pt>
                <c:pt idx="268">
                  <c:v>122.66650390625</c:v>
                </c:pt>
                <c:pt idx="269">
                  <c:v>123.16666666666667</c:v>
                </c:pt>
                <c:pt idx="270">
                  <c:v>123.83333333333333</c:v>
                </c:pt>
                <c:pt idx="271">
                  <c:v>124.39998372395833</c:v>
                </c:pt>
                <c:pt idx="272">
                  <c:v>124.833251953125</c:v>
                </c:pt>
                <c:pt idx="273">
                  <c:v>125.39990234375</c:v>
                </c:pt>
                <c:pt idx="274">
                  <c:v>126.03328450520833</c:v>
                </c:pt>
                <c:pt idx="275">
                  <c:v>126.59993489583333</c:v>
                </c:pt>
                <c:pt idx="276">
                  <c:v>127.16658528645833</c:v>
                </c:pt>
                <c:pt idx="277">
                  <c:v>127.800048828125</c:v>
                </c:pt>
                <c:pt idx="278">
                  <c:v>128.30013020833334</c:v>
                </c:pt>
                <c:pt idx="279">
                  <c:v>128.93343098958334</c:v>
                </c:pt>
                <c:pt idx="280">
                  <c:v>129.533447265625</c:v>
                </c:pt>
                <c:pt idx="281">
                  <c:v>130.13330078125</c:v>
                </c:pt>
                <c:pt idx="282">
                  <c:v>130.70011393229166</c:v>
                </c:pt>
                <c:pt idx="283">
                  <c:v>131.20003255208334</c:v>
                </c:pt>
                <c:pt idx="284">
                  <c:v>131.63330078125</c:v>
                </c:pt>
                <c:pt idx="285">
                  <c:v>132.20003255208334</c:v>
                </c:pt>
                <c:pt idx="286">
                  <c:v>132.66658528645834</c:v>
                </c:pt>
                <c:pt idx="287">
                  <c:v>133.10009765625</c:v>
                </c:pt>
                <c:pt idx="288">
                  <c:v>133.70003255208334</c:v>
                </c:pt>
                <c:pt idx="289">
                  <c:v>134.23347981770834</c:v>
                </c:pt>
                <c:pt idx="290">
                  <c:v>134.800048828125</c:v>
                </c:pt>
                <c:pt idx="291">
                  <c:v>135.36669921875</c:v>
                </c:pt>
                <c:pt idx="292">
                  <c:v>135.89998372395834</c:v>
                </c:pt>
                <c:pt idx="293">
                  <c:v>136.36669921875</c:v>
                </c:pt>
                <c:pt idx="294">
                  <c:v>136.89998372395834</c:v>
                </c:pt>
                <c:pt idx="295">
                  <c:v>137.39998372395834</c:v>
                </c:pt>
                <c:pt idx="296">
                  <c:v>137.80013020833334</c:v>
                </c:pt>
                <c:pt idx="297">
                  <c:v>138.26668294270834</c:v>
                </c:pt>
                <c:pt idx="298">
                  <c:v>138.76676432291666</c:v>
                </c:pt>
                <c:pt idx="299">
                  <c:v>139.13338216145834</c:v>
                </c:pt>
                <c:pt idx="300">
                  <c:v>139.433349609375</c:v>
                </c:pt>
                <c:pt idx="301">
                  <c:v>139.933349609375</c:v>
                </c:pt>
                <c:pt idx="302">
                  <c:v>140.36669921875</c:v>
                </c:pt>
                <c:pt idx="303">
                  <c:v>140.76668294270834</c:v>
                </c:pt>
                <c:pt idx="304">
                  <c:v>141.13330078125</c:v>
                </c:pt>
                <c:pt idx="305">
                  <c:v>141.59993489583334</c:v>
                </c:pt>
                <c:pt idx="306">
                  <c:v>141.966796875</c:v>
                </c:pt>
                <c:pt idx="307">
                  <c:v>142.36669921875</c:v>
                </c:pt>
                <c:pt idx="308">
                  <c:v>142.83341471354166</c:v>
                </c:pt>
                <c:pt idx="309">
                  <c:v>143.16666666666666</c:v>
                </c:pt>
                <c:pt idx="310">
                  <c:v>143.53336588541666</c:v>
                </c:pt>
                <c:pt idx="311">
                  <c:v>143.86669921875</c:v>
                </c:pt>
                <c:pt idx="312">
                  <c:v>144.20003255208334</c:v>
                </c:pt>
                <c:pt idx="313">
                  <c:v>144.60001627604166</c:v>
                </c:pt>
                <c:pt idx="314">
                  <c:v>144.83333333333334</c:v>
                </c:pt>
                <c:pt idx="315">
                  <c:v>145.16666666666666</c:v>
                </c:pt>
                <c:pt idx="316">
                  <c:v>145.53336588541666</c:v>
                </c:pt>
                <c:pt idx="317">
                  <c:v>145.86661783854166</c:v>
                </c:pt>
                <c:pt idx="318">
                  <c:v>146.06656901041666</c:v>
                </c:pt>
                <c:pt idx="319">
                  <c:v>146.36661783854166</c:v>
                </c:pt>
                <c:pt idx="320">
                  <c:v>146.59993489583334</c:v>
                </c:pt>
                <c:pt idx="321">
                  <c:v>146.86661783854166</c:v>
                </c:pt>
                <c:pt idx="322">
                  <c:v>147.09993489583334</c:v>
                </c:pt>
                <c:pt idx="323">
                  <c:v>147.333251953125</c:v>
                </c:pt>
                <c:pt idx="324">
                  <c:v>147.599853515625</c:v>
                </c:pt>
                <c:pt idx="325">
                  <c:v>147.833251953125</c:v>
                </c:pt>
                <c:pt idx="326">
                  <c:v>148.09993489583334</c:v>
                </c:pt>
                <c:pt idx="327">
                  <c:v>148.36653645833334</c:v>
                </c:pt>
                <c:pt idx="328">
                  <c:v>148.59993489583334</c:v>
                </c:pt>
                <c:pt idx="329">
                  <c:v>148.833251953125</c:v>
                </c:pt>
                <c:pt idx="330">
                  <c:v>149.03328450520834</c:v>
                </c:pt>
                <c:pt idx="331">
                  <c:v>149.23347981770834</c:v>
                </c:pt>
                <c:pt idx="332">
                  <c:v>149.43343098958334</c:v>
                </c:pt>
                <c:pt idx="333">
                  <c:v>149.66682942708334</c:v>
                </c:pt>
                <c:pt idx="334">
                  <c:v>149.80013020833334</c:v>
                </c:pt>
                <c:pt idx="335">
                  <c:v>150.00008138020834</c:v>
                </c:pt>
                <c:pt idx="336">
                  <c:v>150.16666666666666</c:v>
                </c:pt>
                <c:pt idx="337">
                  <c:v>150.36678059895834</c:v>
                </c:pt>
                <c:pt idx="338">
                  <c:v>150.5</c:v>
                </c:pt>
                <c:pt idx="339">
                  <c:v>150.63338216145834</c:v>
                </c:pt>
                <c:pt idx="340">
                  <c:v>150.800048828125</c:v>
                </c:pt>
                <c:pt idx="341">
                  <c:v>150.966796875</c:v>
                </c:pt>
                <c:pt idx="342">
                  <c:v>151.10001627604166</c:v>
                </c:pt>
                <c:pt idx="343">
                  <c:v>151.2333984375</c:v>
                </c:pt>
                <c:pt idx="344">
                  <c:v>151.43343098958334</c:v>
                </c:pt>
                <c:pt idx="345">
                  <c:v>151.53328450520834</c:v>
                </c:pt>
                <c:pt idx="346">
                  <c:v>151.70003255208334</c:v>
                </c:pt>
                <c:pt idx="347">
                  <c:v>151.83333333333334</c:v>
                </c:pt>
                <c:pt idx="348">
                  <c:v>151.96663411458334</c:v>
                </c:pt>
                <c:pt idx="349">
                  <c:v>152.10001627604166</c:v>
                </c:pt>
                <c:pt idx="350">
                  <c:v>152.16666666666666</c:v>
                </c:pt>
                <c:pt idx="351">
                  <c:v>152.300048828125</c:v>
                </c:pt>
                <c:pt idx="352">
                  <c:v>152.36669921875</c:v>
                </c:pt>
                <c:pt idx="353">
                  <c:v>152.5</c:v>
                </c:pt>
                <c:pt idx="354">
                  <c:v>152.63338216145834</c:v>
                </c:pt>
                <c:pt idx="355">
                  <c:v>152.70003255208334</c:v>
                </c:pt>
                <c:pt idx="356">
                  <c:v>152.76668294270834</c:v>
                </c:pt>
                <c:pt idx="357">
                  <c:v>152.86661783854166</c:v>
                </c:pt>
                <c:pt idx="358">
                  <c:v>152.96671549479166</c:v>
                </c:pt>
                <c:pt idx="359">
                  <c:v>153.03336588541666</c:v>
                </c:pt>
                <c:pt idx="360">
                  <c:v>153.10001627604166</c:v>
                </c:pt>
                <c:pt idx="361">
                  <c:v>153.16666666666666</c:v>
                </c:pt>
                <c:pt idx="362">
                  <c:v>153.23331705729166</c:v>
                </c:pt>
                <c:pt idx="363">
                  <c:v>153.26668294270834</c:v>
                </c:pt>
                <c:pt idx="364">
                  <c:v>153.300048828125</c:v>
                </c:pt>
                <c:pt idx="365">
                  <c:v>153.36669921875</c:v>
                </c:pt>
                <c:pt idx="366">
                  <c:v>153.40006510416666</c:v>
                </c:pt>
                <c:pt idx="367">
                  <c:v>153.46671549479166</c:v>
                </c:pt>
                <c:pt idx="368">
                  <c:v>153.5</c:v>
                </c:pt>
                <c:pt idx="369">
                  <c:v>153.59993489583334</c:v>
                </c:pt>
                <c:pt idx="370">
                  <c:v>153.63330078125</c:v>
                </c:pt>
                <c:pt idx="371">
                  <c:v>153.566650390625</c:v>
                </c:pt>
                <c:pt idx="372">
                  <c:v>153.56673177083334</c:v>
                </c:pt>
                <c:pt idx="373">
                  <c:v>153.66666666666666</c:v>
                </c:pt>
                <c:pt idx="374">
                  <c:v>153.63338216145834</c:v>
                </c:pt>
                <c:pt idx="375">
                  <c:v>153.66666666666666</c:v>
                </c:pt>
                <c:pt idx="376">
                  <c:v>153.73331705729166</c:v>
                </c:pt>
                <c:pt idx="377">
                  <c:v>153.90006510416666</c:v>
                </c:pt>
                <c:pt idx="378">
                  <c:v>153.86661783854166</c:v>
                </c:pt>
                <c:pt idx="379">
                  <c:v>153.89998372395834</c:v>
                </c:pt>
                <c:pt idx="380">
                  <c:v>153.89998372395834</c:v>
                </c:pt>
                <c:pt idx="381">
                  <c:v>153.933349609375</c:v>
                </c:pt>
                <c:pt idx="382">
                  <c:v>153.900146484375</c:v>
                </c:pt>
                <c:pt idx="383">
                  <c:v>153.86678059895834</c:v>
                </c:pt>
                <c:pt idx="384">
                  <c:v>153.83341471354166</c:v>
                </c:pt>
                <c:pt idx="385">
                  <c:v>153.90006510416666</c:v>
                </c:pt>
                <c:pt idx="386">
                  <c:v>153.900146484375</c:v>
                </c:pt>
                <c:pt idx="387">
                  <c:v>153.93343098958334</c:v>
                </c:pt>
                <c:pt idx="388">
                  <c:v>153.93351236979166</c:v>
                </c:pt>
                <c:pt idx="389">
                  <c:v>153.93343098958334</c:v>
                </c:pt>
                <c:pt idx="390">
                  <c:v>153.93343098958334</c:v>
                </c:pt>
                <c:pt idx="391">
                  <c:v>153.93343098958334</c:v>
                </c:pt>
                <c:pt idx="392">
                  <c:v>153.93351236979166</c:v>
                </c:pt>
                <c:pt idx="393">
                  <c:v>153.966796875</c:v>
                </c:pt>
                <c:pt idx="394">
                  <c:v>153.900146484375</c:v>
                </c:pt>
                <c:pt idx="395">
                  <c:v>153.966796875</c:v>
                </c:pt>
                <c:pt idx="396">
                  <c:v>154.00008138020834</c:v>
                </c:pt>
                <c:pt idx="397">
                  <c:v>153.93351236979166</c:v>
                </c:pt>
                <c:pt idx="398">
                  <c:v>153.93343098958334</c:v>
                </c:pt>
                <c:pt idx="399">
                  <c:v>153.86678059895834</c:v>
                </c:pt>
                <c:pt idx="400">
                  <c:v>153.83341471354166</c:v>
                </c:pt>
                <c:pt idx="401">
                  <c:v>153.83341471354166</c:v>
                </c:pt>
                <c:pt idx="402">
                  <c:v>153.766845703125</c:v>
                </c:pt>
                <c:pt idx="403">
                  <c:v>153.766845703125</c:v>
                </c:pt>
                <c:pt idx="404">
                  <c:v>153.76676432291666</c:v>
                </c:pt>
                <c:pt idx="405">
                  <c:v>153.766845703125</c:v>
                </c:pt>
                <c:pt idx="406">
                  <c:v>153.73347981770834</c:v>
                </c:pt>
                <c:pt idx="407">
                  <c:v>153.70011393229166</c:v>
                </c:pt>
                <c:pt idx="408">
                  <c:v>153.70003255208334</c:v>
                </c:pt>
                <c:pt idx="409">
                  <c:v>153.63346354166666</c:v>
                </c:pt>
                <c:pt idx="410">
                  <c:v>153.63346354166666</c:v>
                </c:pt>
                <c:pt idx="411">
                  <c:v>153.633544921875</c:v>
                </c:pt>
                <c:pt idx="412">
                  <c:v>153.60017903645834</c:v>
                </c:pt>
                <c:pt idx="413">
                  <c:v>153.50016276041666</c:v>
                </c:pt>
                <c:pt idx="414">
                  <c:v>153.43351236979166</c:v>
                </c:pt>
                <c:pt idx="415">
                  <c:v>153.36686197916666</c:v>
                </c:pt>
                <c:pt idx="416">
                  <c:v>153.400146484375</c:v>
                </c:pt>
                <c:pt idx="417">
                  <c:v>153.30013020833334</c:v>
                </c:pt>
                <c:pt idx="418">
                  <c:v>153.30013020833334</c:v>
                </c:pt>
                <c:pt idx="419">
                  <c:v>153.23347981770834</c:v>
                </c:pt>
                <c:pt idx="420">
                  <c:v>153.20011393229166</c:v>
                </c:pt>
                <c:pt idx="421">
                  <c:v>153.166748046875</c:v>
                </c:pt>
                <c:pt idx="422">
                  <c:v>153.10017903645834</c:v>
                </c:pt>
                <c:pt idx="423">
                  <c:v>153.033447265625</c:v>
                </c:pt>
                <c:pt idx="424">
                  <c:v>153.033447265625</c:v>
                </c:pt>
                <c:pt idx="425">
                  <c:v>152.89998372395834</c:v>
                </c:pt>
                <c:pt idx="426">
                  <c:v>152.86669921875</c:v>
                </c:pt>
                <c:pt idx="427">
                  <c:v>152.800048828125</c:v>
                </c:pt>
                <c:pt idx="428">
                  <c:v>152.7666015625</c:v>
                </c:pt>
                <c:pt idx="429">
                  <c:v>152.63338216145834</c:v>
                </c:pt>
                <c:pt idx="430">
                  <c:v>152.60001627604166</c:v>
                </c:pt>
                <c:pt idx="431">
                  <c:v>152.60001627604166</c:v>
                </c:pt>
                <c:pt idx="432">
                  <c:v>152.56673177083334</c:v>
                </c:pt>
                <c:pt idx="433">
                  <c:v>152.50008138020834</c:v>
                </c:pt>
                <c:pt idx="434">
                  <c:v>152.46671549479166</c:v>
                </c:pt>
                <c:pt idx="435">
                  <c:v>152.40006510416666</c:v>
                </c:pt>
                <c:pt idx="436">
                  <c:v>152.33341471354166</c:v>
                </c:pt>
                <c:pt idx="437">
                  <c:v>152.26676432291666</c:v>
                </c:pt>
                <c:pt idx="438">
                  <c:v>152.20011393229166</c:v>
                </c:pt>
                <c:pt idx="439">
                  <c:v>152.10009765625</c:v>
                </c:pt>
                <c:pt idx="440">
                  <c:v>152.10009765625</c:v>
                </c:pt>
                <c:pt idx="441">
                  <c:v>152</c:v>
                </c:pt>
                <c:pt idx="442">
                  <c:v>151.93343098958334</c:v>
                </c:pt>
                <c:pt idx="443">
                  <c:v>151.90006510416666</c:v>
                </c:pt>
                <c:pt idx="444">
                  <c:v>151.800048828125</c:v>
                </c:pt>
                <c:pt idx="445">
                  <c:v>151.73331705729166</c:v>
                </c:pt>
                <c:pt idx="446">
                  <c:v>151.70011393229166</c:v>
                </c:pt>
                <c:pt idx="447">
                  <c:v>151.56656901041666</c:v>
                </c:pt>
                <c:pt idx="448">
                  <c:v>151.533203125</c:v>
                </c:pt>
                <c:pt idx="449">
                  <c:v>151.43318684895834</c:v>
                </c:pt>
                <c:pt idx="450">
                  <c:v>151.36653645833334</c:v>
                </c:pt>
                <c:pt idx="451">
                  <c:v>151.29996744791666</c:v>
                </c:pt>
                <c:pt idx="452">
                  <c:v>151.23323567708334</c:v>
                </c:pt>
                <c:pt idx="453">
                  <c:v>151.13321940104166</c:v>
                </c:pt>
                <c:pt idx="454">
                  <c:v>151.06656901041666</c:v>
                </c:pt>
                <c:pt idx="455">
                  <c:v>150.99991861979166</c:v>
                </c:pt>
                <c:pt idx="456">
                  <c:v>150.89990234375</c:v>
                </c:pt>
                <c:pt idx="457">
                  <c:v>150.833251953125</c:v>
                </c:pt>
                <c:pt idx="458">
                  <c:v>150.76668294270834</c:v>
                </c:pt>
                <c:pt idx="459">
                  <c:v>150.699951171875</c:v>
                </c:pt>
                <c:pt idx="460">
                  <c:v>150.60001627604166</c:v>
                </c:pt>
                <c:pt idx="461">
                  <c:v>150.60001627604166</c:v>
                </c:pt>
                <c:pt idx="462">
                  <c:v>150.49991861979166</c:v>
                </c:pt>
                <c:pt idx="463">
                  <c:v>150.39998372395834</c:v>
                </c:pt>
                <c:pt idx="464">
                  <c:v>150.33333333333334</c:v>
                </c:pt>
                <c:pt idx="465">
                  <c:v>150.199951171875</c:v>
                </c:pt>
                <c:pt idx="466">
                  <c:v>150.09993489583334</c:v>
                </c:pt>
                <c:pt idx="467">
                  <c:v>150.03328450520834</c:v>
                </c:pt>
                <c:pt idx="468">
                  <c:v>149.933349609375</c:v>
                </c:pt>
                <c:pt idx="469">
                  <c:v>149.833251953125</c:v>
                </c:pt>
                <c:pt idx="470">
                  <c:v>149.76668294270834</c:v>
                </c:pt>
                <c:pt idx="471">
                  <c:v>149.66666666666666</c:v>
                </c:pt>
                <c:pt idx="472">
                  <c:v>149.60001627604166</c:v>
                </c:pt>
                <c:pt idx="473">
                  <c:v>149.59993489583334</c:v>
                </c:pt>
                <c:pt idx="474">
                  <c:v>149.46671549479166</c:v>
                </c:pt>
                <c:pt idx="475">
                  <c:v>149.433349609375</c:v>
                </c:pt>
                <c:pt idx="476">
                  <c:v>149.29996744791666</c:v>
                </c:pt>
                <c:pt idx="477">
                  <c:v>149.29996744791666</c:v>
                </c:pt>
                <c:pt idx="478">
                  <c:v>149.20003255208334</c:v>
                </c:pt>
                <c:pt idx="479">
                  <c:v>149.066650390625</c:v>
                </c:pt>
                <c:pt idx="480">
                  <c:v>148.96663411458334</c:v>
                </c:pt>
                <c:pt idx="481">
                  <c:v>148.90006510416666</c:v>
                </c:pt>
                <c:pt idx="482">
                  <c:v>148.800048828125</c:v>
                </c:pt>
                <c:pt idx="483">
                  <c:v>148.70003255208334</c:v>
                </c:pt>
                <c:pt idx="484">
                  <c:v>148.53336588541666</c:v>
                </c:pt>
                <c:pt idx="485">
                  <c:v>148.433349609375</c:v>
                </c:pt>
                <c:pt idx="486">
                  <c:v>148.33341471354166</c:v>
                </c:pt>
                <c:pt idx="487">
                  <c:v>148.23331705729166</c:v>
                </c:pt>
                <c:pt idx="488">
                  <c:v>148.13338216145834</c:v>
                </c:pt>
                <c:pt idx="489">
                  <c:v>148.13338216145834</c:v>
                </c:pt>
                <c:pt idx="490">
                  <c:v>148</c:v>
                </c:pt>
                <c:pt idx="491">
                  <c:v>147.96671549479166</c:v>
                </c:pt>
                <c:pt idx="492">
                  <c:v>147.86669921875</c:v>
                </c:pt>
                <c:pt idx="493">
                  <c:v>147.76676432291666</c:v>
                </c:pt>
                <c:pt idx="494">
                  <c:v>147.66666666666666</c:v>
                </c:pt>
                <c:pt idx="495">
                  <c:v>147.53336588541666</c:v>
                </c:pt>
                <c:pt idx="496">
                  <c:v>147.43343098958334</c:v>
                </c:pt>
                <c:pt idx="497">
                  <c:v>147.40006510416666</c:v>
                </c:pt>
                <c:pt idx="498">
                  <c:v>147.300048828125</c:v>
                </c:pt>
                <c:pt idx="499">
                  <c:v>147.20003255208334</c:v>
                </c:pt>
                <c:pt idx="500">
                  <c:v>147.10001627604166</c:v>
                </c:pt>
                <c:pt idx="501">
                  <c:v>147.06673177083334</c:v>
                </c:pt>
                <c:pt idx="502">
                  <c:v>147</c:v>
                </c:pt>
                <c:pt idx="503">
                  <c:v>146.86678059895834</c:v>
                </c:pt>
                <c:pt idx="504">
                  <c:v>146.7333984375</c:v>
                </c:pt>
                <c:pt idx="505">
                  <c:v>146.70003255208334</c:v>
                </c:pt>
                <c:pt idx="506">
                  <c:v>146.60009765625</c:v>
                </c:pt>
                <c:pt idx="507">
                  <c:v>146.43343098958334</c:v>
                </c:pt>
                <c:pt idx="508">
                  <c:v>146.33341471354166</c:v>
                </c:pt>
                <c:pt idx="509">
                  <c:v>146.199951171875</c:v>
                </c:pt>
                <c:pt idx="510">
                  <c:v>146.16666666666666</c:v>
                </c:pt>
                <c:pt idx="511">
                  <c:v>146.03336588541666</c:v>
                </c:pt>
                <c:pt idx="512">
                  <c:v>146</c:v>
                </c:pt>
                <c:pt idx="513">
                  <c:v>145.86661783854166</c:v>
                </c:pt>
                <c:pt idx="514">
                  <c:v>145.76668294270834</c:v>
                </c:pt>
                <c:pt idx="515">
                  <c:v>145.63330078125</c:v>
                </c:pt>
                <c:pt idx="516">
                  <c:v>145.53328450520834</c:v>
                </c:pt>
                <c:pt idx="517">
                  <c:v>145.43326822916666</c:v>
                </c:pt>
                <c:pt idx="518">
                  <c:v>145.36661783854166</c:v>
                </c:pt>
                <c:pt idx="519">
                  <c:v>145.300048828125</c:v>
                </c:pt>
                <c:pt idx="520">
                  <c:v>145.16666666666666</c:v>
                </c:pt>
                <c:pt idx="521">
                  <c:v>145.10001627604166</c:v>
                </c:pt>
                <c:pt idx="522">
                  <c:v>145.00008138020834</c:v>
                </c:pt>
                <c:pt idx="523">
                  <c:v>144.933349609375</c:v>
                </c:pt>
                <c:pt idx="524">
                  <c:v>144.83333333333334</c:v>
                </c:pt>
                <c:pt idx="525">
                  <c:v>144.699951171875</c:v>
                </c:pt>
                <c:pt idx="526">
                  <c:v>144.59993489583334</c:v>
                </c:pt>
                <c:pt idx="527">
                  <c:v>144.46647135416666</c:v>
                </c:pt>
                <c:pt idx="528">
                  <c:v>144.43318684895834</c:v>
                </c:pt>
                <c:pt idx="529">
                  <c:v>144.333251953125</c:v>
                </c:pt>
                <c:pt idx="530">
                  <c:v>144.199951171875</c:v>
                </c:pt>
                <c:pt idx="531">
                  <c:v>144.06656901041666</c:v>
                </c:pt>
                <c:pt idx="532">
                  <c:v>143.966552734375</c:v>
                </c:pt>
                <c:pt idx="533">
                  <c:v>143.93326822916666</c:v>
                </c:pt>
                <c:pt idx="534">
                  <c:v>143.833251953125</c:v>
                </c:pt>
                <c:pt idx="535">
                  <c:v>143.73323567708334</c:v>
                </c:pt>
                <c:pt idx="536">
                  <c:v>143.63330078125</c:v>
                </c:pt>
                <c:pt idx="537">
                  <c:v>143.533203125</c:v>
                </c:pt>
                <c:pt idx="538">
                  <c:v>143.43326822916666</c:v>
                </c:pt>
                <c:pt idx="539">
                  <c:v>143.33317057291666</c:v>
                </c:pt>
                <c:pt idx="540">
                  <c:v>143.23331705729166</c:v>
                </c:pt>
                <c:pt idx="541">
                  <c:v>143.09993489583334</c:v>
                </c:pt>
                <c:pt idx="542">
                  <c:v>143</c:v>
                </c:pt>
                <c:pt idx="543">
                  <c:v>142.93326822916666</c:v>
                </c:pt>
                <c:pt idx="544">
                  <c:v>142.833251953125</c:v>
                </c:pt>
                <c:pt idx="545">
                  <c:v>142.699951171875</c:v>
                </c:pt>
                <c:pt idx="546">
                  <c:v>142.66666666666666</c:v>
                </c:pt>
                <c:pt idx="547">
                  <c:v>142.53328450520834</c:v>
                </c:pt>
                <c:pt idx="548">
                  <c:v>142.39990234375</c:v>
                </c:pt>
                <c:pt idx="549">
                  <c:v>142.333251953125</c:v>
                </c:pt>
                <c:pt idx="550">
                  <c:v>142.23323567708334</c:v>
                </c:pt>
                <c:pt idx="551">
                  <c:v>142.13330078125</c:v>
                </c:pt>
                <c:pt idx="552">
                  <c:v>142.03328450520834</c:v>
                </c:pt>
                <c:pt idx="553">
                  <c:v>141.933349609375</c:v>
                </c:pt>
                <c:pt idx="554">
                  <c:v>141.83333333333334</c:v>
                </c:pt>
                <c:pt idx="555">
                  <c:v>141.73323567708334</c:v>
                </c:pt>
                <c:pt idx="556">
                  <c:v>141.60001627604166</c:v>
                </c:pt>
                <c:pt idx="557">
                  <c:v>141.49991861979166</c:v>
                </c:pt>
                <c:pt idx="558">
                  <c:v>141.433349609375</c:v>
                </c:pt>
                <c:pt idx="559">
                  <c:v>141.36669921875</c:v>
                </c:pt>
                <c:pt idx="560">
                  <c:v>141.2333984375</c:v>
                </c:pt>
                <c:pt idx="561">
                  <c:v>141.13338216145834</c:v>
                </c:pt>
                <c:pt idx="562">
                  <c:v>141.10001627604166</c:v>
                </c:pt>
                <c:pt idx="563">
                  <c:v>140.933349609375</c:v>
                </c:pt>
                <c:pt idx="564">
                  <c:v>140.79996744791666</c:v>
                </c:pt>
                <c:pt idx="565">
                  <c:v>140.7333984375</c:v>
                </c:pt>
                <c:pt idx="566">
                  <c:v>140.66666666666666</c:v>
                </c:pt>
                <c:pt idx="567">
                  <c:v>140.566650390625</c:v>
                </c:pt>
                <c:pt idx="568">
                  <c:v>140.50008138020834</c:v>
                </c:pt>
                <c:pt idx="569">
                  <c:v>140.36661783854166</c:v>
                </c:pt>
                <c:pt idx="570">
                  <c:v>140.26668294270834</c:v>
                </c:pt>
                <c:pt idx="571">
                  <c:v>140.166748046875</c:v>
                </c:pt>
                <c:pt idx="572">
                  <c:v>140.066650390625</c:v>
                </c:pt>
                <c:pt idx="573">
                  <c:v>139.96663411458334</c:v>
                </c:pt>
                <c:pt idx="574">
                  <c:v>139.86669921875</c:v>
                </c:pt>
                <c:pt idx="575">
                  <c:v>139.70003255208334</c:v>
                </c:pt>
                <c:pt idx="576">
                  <c:v>139.60001627604166</c:v>
                </c:pt>
                <c:pt idx="577">
                  <c:v>139.53336588541666</c:v>
                </c:pt>
                <c:pt idx="578">
                  <c:v>139.43343098958334</c:v>
                </c:pt>
                <c:pt idx="579">
                  <c:v>139.300048828125</c:v>
                </c:pt>
                <c:pt idx="580">
                  <c:v>139.2333984375</c:v>
                </c:pt>
                <c:pt idx="581">
                  <c:v>139.20003255208334</c:v>
                </c:pt>
                <c:pt idx="582">
                  <c:v>139.06673177083334</c:v>
                </c:pt>
                <c:pt idx="583">
                  <c:v>138.96663411458334</c:v>
                </c:pt>
                <c:pt idx="584">
                  <c:v>138.86678059895834</c:v>
                </c:pt>
                <c:pt idx="585">
                  <c:v>138.7333984375</c:v>
                </c:pt>
                <c:pt idx="586">
                  <c:v>138.60009765625</c:v>
                </c:pt>
                <c:pt idx="587">
                  <c:v>138.533447265625</c:v>
                </c:pt>
                <c:pt idx="588">
                  <c:v>138.39998372395834</c:v>
                </c:pt>
                <c:pt idx="589">
                  <c:v>138.33333333333334</c:v>
                </c:pt>
                <c:pt idx="590">
                  <c:v>138.23347981770834</c:v>
                </c:pt>
                <c:pt idx="591">
                  <c:v>138.166748046875</c:v>
                </c:pt>
                <c:pt idx="592">
                  <c:v>138.03336588541666</c:v>
                </c:pt>
                <c:pt idx="593">
                  <c:v>137.93343098958334</c:v>
                </c:pt>
                <c:pt idx="594">
                  <c:v>137.83341471354166</c:v>
                </c:pt>
                <c:pt idx="595">
                  <c:v>137.7333984375</c:v>
                </c:pt>
                <c:pt idx="596">
                  <c:v>137.666748046875</c:v>
                </c:pt>
                <c:pt idx="597">
                  <c:v>137.56673177083334</c:v>
                </c:pt>
                <c:pt idx="598">
                  <c:v>137.43343098958334</c:v>
                </c:pt>
                <c:pt idx="599">
                  <c:v>137.26676432291666</c:v>
                </c:pt>
                <c:pt idx="600">
                  <c:v>137.23347981770834</c:v>
                </c:pt>
                <c:pt idx="601">
                  <c:v>137.10009765625</c:v>
                </c:pt>
                <c:pt idx="602">
                  <c:v>136.966796875</c:v>
                </c:pt>
                <c:pt idx="603">
                  <c:v>136.900146484375</c:v>
                </c:pt>
                <c:pt idx="604">
                  <c:v>136.76676432291666</c:v>
                </c:pt>
                <c:pt idx="605">
                  <c:v>136.73347981770834</c:v>
                </c:pt>
                <c:pt idx="606">
                  <c:v>136.60009765625</c:v>
                </c:pt>
                <c:pt idx="607">
                  <c:v>136.533447265625</c:v>
                </c:pt>
                <c:pt idx="608">
                  <c:v>136.43343098958334</c:v>
                </c:pt>
                <c:pt idx="609">
                  <c:v>136.33341471354166</c:v>
                </c:pt>
                <c:pt idx="610">
                  <c:v>136.23347981770834</c:v>
                </c:pt>
                <c:pt idx="611">
                  <c:v>136.13346354166666</c:v>
                </c:pt>
                <c:pt idx="612">
                  <c:v>136.06681315104166</c:v>
                </c:pt>
                <c:pt idx="613">
                  <c:v>135.966796875</c:v>
                </c:pt>
                <c:pt idx="614">
                  <c:v>135.800048828125</c:v>
                </c:pt>
                <c:pt idx="615">
                  <c:v>135.76668294270834</c:v>
                </c:pt>
                <c:pt idx="616">
                  <c:v>135.666748046875</c:v>
                </c:pt>
                <c:pt idx="617">
                  <c:v>135.53336588541666</c:v>
                </c:pt>
                <c:pt idx="618">
                  <c:v>135.40006510416666</c:v>
                </c:pt>
                <c:pt idx="619">
                  <c:v>135.33341471354166</c:v>
                </c:pt>
                <c:pt idx="620">
                  <c:v>135.199951171875</c:v>
                </c:pt>
                <c:pt idx="621">
                  <c:v>135.06673177083334</c:v>
                </c:pt>
                <c:pt idx="622">
                  <c:v>134.96671549479166</c:v>
                </c:pt>
                <c:pt idx="623">
                  <c:v>134.89998372395834</c:v>
                </c:pt>
                <c:pt idx="624">
                  <c:v>134.96671549479166</c:v>
                </c:pt>
                <c:pt idx="625">
                  <c:v>134.86669921875</c:v>
                </c:pt>
                <c:pt idx="626">
                  <c:v>134.76676432291666</c:v>
                </c:pt>
                <c:pt idx="627">
                  <c:v>134.63338216145834</c:v>
                </c:pt>
                <c:pt idx="628">
                  <c:v>134.533447265625</c:v>
                </c:pt>
                <c:pt idx="629">
                  <c:v>134.433349609375</c:v>
                </c:pt>
                <c:pt idx="630">
                  <c:v>134.33341471354166</c:v>
                </c:pt>
                <c:pt idx="631">
                  <c:v>134.2333984375</c:v>
                </c:pt>
                <c:pt idx="632">
                  <c:v>134.10009765625</c:v>
                </c:pt>
                <c:pt idx="633">
                  <c:v>134.033447265625</c:v>
                </c:pt>
                <c:pt idx="634">
                  <c:v>133.93343098958334</c:v>
                </c:pt>
                <c:pt idx="635">
                  <c:v>133.83333333333334</c:v>
                </c:pt>
                <c:pt idx="636">
                  <c:v>133.7666015625</c:v>
                </c:pt>
                <c:pt idx="637">
                  <c:v>133.63330078125</c:v>
                </c:pt>
                <c:pt idx="638">
                  <c:v>133.56656901041666</c:v>
                </c:pt>
                <c:pt idx="639">
                  <c:v>133.466552734375</c:v>
                </c:pt>
                <c:pt idx="640">
                  <c:v>133.36661783854166</c:v>
                </c:pt>
                <c:pt idx="641">
                  <c:v>133.29996744791666</c:v>
                </c:pt>
                <c:pt idx="642">
                  <c:v>133.199951171875</c:v>
                </c:pt>
                <c:pt idx="643">
                  <c:v>133.10001627604166</c:v>
                </c:pt>
                <c:pt idx="644">
                  <c:v>133</c:v>
                </c:pt>
                <c:pt idx="645">
                  <c:v>132.89998372395834</c:v>
                </c:pt>
                <c:pt idx="646">
                  <c:v>132.76668294270834</c:v>
                </c:pt>
                <c:pt idx="647">
                  <c:v>132.63321940104166</c:v>
                </c:pt>
                <c:pt idx="648">
                  <c:v>132.53336588541666</c:v>
                </c:pt>
                <c:pt idx="649">
                  <c:v>132.39998372395834</c:v>
                </c:pt>
                <c:pt idx="650">
                  <c:v>132.33333333333334</c:v>
                </c:pt>
                <c:pt idx="651">
                  <c:v>132.26668294270834</c:v>
                </c:pt>
                <c:pt idx="652">
                  <c:v>132.20003255208334</c:v>
                </c:pt>
                <c:pt idx="653">
                  <c:v>132.033203125</c:v>
                </c:pt>
                <c:pt idx="654">
                  <c:v>132.033203125</c:v>
                </c:pt>
                <c:pt idx="655">
                  <c:v>131.93326822916666</c:v>
                </c:pt>
                <c:pt idx="656">
                  <c:v>131.86653645833334</c:v>
                </c:pt>
                <c:pt idx="657">
                  <c:v>131.76652018229166</c:v>
                </c:pt>
                <c:pt idx="658">
                  <c:v>131.63321940104166</c:v>
                </c:pt>
                <c:pt idx="659">
                  <c:v>131.53328450520834</c:v>
                </c:pt>
                <c:pt idx="660">
                  <c:v>131.466552734375</c:v>
                </c:pt>
                <c:pt idx="661">
                  <c:v>131.36653645833334</c:v>
                </c:pt>
                <c:pt idx="662">
                  <c:v>131.2666015625</c:v>
                </c:pt>
                <c:pt idx="663">
                  <c:v>131.23323567708334</c:v>
                </c:pt>
                <c:pt idx="664">
                  <c:v>131.099853515625</c:v>
                </c:pt>
                <c:pt idx="665">
                  <c:v>130.99983723958334</c:v>
                </c:pt>
                <c:pt idx="666">
                  <c:v>130.86661783854166</c:v>
                </c:pt>
                <c:pt idx="667">
                  <c:v>130.79996744791666</c:v>
                </c:pt>
                <c:pt idx="668">
                  <c:v>130.73331705729166</c:v>
                </c:pt>
                <c:pt idx="669">
                  <c:v>130.599853515625</c:v>
                </c:pt>
                <c:pt idx="670">
                  <c:v>130.466552734375</c:v>
                </c:pt>
                <c:pt idx="671">
                  <c:v>130.39990234375</c:v>
                </c:pt>
                <c:pt idx="672">
                  <c:v>130.36653645833334</c:v>
                </c:pt>
                <c:pt idx="673">
                  <c:v>130.2666015625</c:v>
                </c:pt>
                <c:pt idx="674">
                  <c:v>130.16658528645834</c:v>
                </c:pt>
                <c:pt idx="675">
                  <c:v>130.09993489583334</c:v>
                </c:pt>
                <c:pt idx="676">
                  <c:v>130.06656901041666</c:v>
                </c:pt>
                <c:pt idx="677">
                  <c:v>129.93326822916666</c:v>
                </c:pt>
                <c:pt idx="678">
                  <c:v>129.83333333333334</c:v>
                </c:pt>
                <c:pt idx="679">
                  <c:v>129.7666015625</c:v>
                </c:pt>
                <c:pt idx="680">
                  <c:v>129.699951171875</c:v>
                </c:pt>
                <c:pt idx="681">
                  <c:v>129.56673177083334</c:v>
                </c:pt>
                <c:pt idx="682">
                  <c:v>129.46663411458334</c:v>
                </c:pt>
                <c:pt idx="683">
                  <c:v>129.36661783854166</c:v>
                </c:pt>
                <c:pt idx="684">
                  <c:v>129.26668294270834</c:v>
                </c:pt>
                <c:pt idx="685">
                  <c:v>129.199951171875</c:v>
                </c:pt>
                <c:pt idx="686">
                  <c:v>129.13321940104166</c:v>
                </c:pt>
                <c:pt idx="687">
                  <c:v>129.03328450520834</c:v>
                </c:pt>
                <c:pt idx="688">
                  <c:v>128.96663411458334</c:v>
                </c:pt>
                <c:pt idx="689">
                  <c:v>128.833251953125</c:v>
                </c:pt>
                <c:pt idx="690">
                  <c:v>128.79996744791666</c:v>
                </c:pt>
                <c:pt idx="691">
                  <c:v>128.73331705729166</c:v>
                </c:pt>
                <c:pt idx="692">
                  <c:v>128.63330078125</c:v>
                </c:pt>
                <c:pt idx="693">
                  <c:v>128.60001627604166</c:v>
                </c:pt>
                <c:pt idx="694">
                  <c:v>128.433349609375</c:v>
                </c:pt>
                <c:pt idx="695">
                  <c:v>128.36661783854166</c:v>
                </c:pt>
                <c:pt idx="696">
                  <c:v>128.29988606770834</c:v>
                </c:pt>
                <c:pt idx="697">
                  <c:v>128.2666015625</c:v>
                </c:pt>
                <c:pt idx="698">
                  <c:v>128.16658528645834</c:v>
                </c:pt>
                <c:pt idx="699">
                  <c:v>128.03336588541666</c:v>
                </c:pt>
                <c:pt idx="700">
                  <c:v>127.933349609375</c:v>
                </c:pt>
                <c:pt idx="701">
                  <c:v>127.86661783854167</c:v>
                </c:pt>
                <c:pt idx="702">
                  <c:v>127.76668294270833</c:v>
                </c:pt>
                <c:pt idx="703">
                  <c:v>127.66666666666667</c:v>
                </c:pt>
                <c:pt idx="704">
                  <c:v>127.63338216145833</c:v>
                </c:pt>
                <c:pt idx="705">
                  <c:v>127.566650390625</c:v>
                </c:pt>
                <c:pt idx="706">
                  <c:v>127.40006510416667</c:v>
                </c:pt>
                <c:pt idx="707">
                  <c:v>127.36669921875</c:v>
                </c:pt>
                <c:pt idx="708">
                  <c:v>127.29996744791667</c:v>
                </c:pt>
                <c:pt idx="709">
                  <c:v>127.23331705729167</c:v>
                </c:pt>
                <c:pt idx="710">
                  <c:v>127.16666666666667</c:v>
                </c:pt>
                <c:pt idx="711">
                  <c:v>127.06656901041667</c:v>
                </c:pt>
                <c:pt idx="712">
                  <c:v>126.89990234375</c:v>
                </c:pt>
                <c:pt idx="713">
                  <c:v>126.833251953125</c:v>
                </c:pt>
                <c:pt idx="714">
                  <c:v>126.76652018229167</c:v>
                </c:pt>
                <c:pt idx="715">
                  <c:v>126.69986979166667</c:v>
                </c:pt>
                <c:pt idx="716">
                  <c:v>126.63321940104167</c:v>
                </c:pt>
                <c:pt idx="717">
                  <c:v>126.53328450520833</c:v>
                </c:pt>
                <c:pt idx="718">
                  <c:v>126.49991861979167</c:v>
                </c:pt>
                <c:pt idx="719">
                  <c:v>126.43326822916667</c:v>
                </c:pt>
                <c:pt idx="720">
                  <c:v>126.333251953125</c:v>
                </c:pt>
                <c:pt idx="721">
                  <c:v>126.2666015625</c:v>
                </c:pt>
                <c:pt idx="722">
                  <c:v>126.23323567708333</c:v>
                </c:pt>
                <c:pt idx="723">
                  <c:v>126.09993489583333</c:v>
                </c:pt>
                <c:pt idx="724">
                  <c:v>126</c:v>
                </c:pt>
                <c:pt idx="725">
                  <c:v>125.89990234375</c:v>
                </c:pt>
                <c:pt idx="726">
                  <c:v>125.86653645833333</c:v>
                </c:pt>
                <c:pt idx="727">
                  <c:v>125.79988606770833</c:v>
                </c:pt>
                <c:pt idx="728">
                  <c:v>125.73323567708333</c:v>
                </c:pt>
                <c:pt idx="729">
                  <c:v>125.63330078125</c:v>
                </c:pt>
                <c:pt idx="730">
                  <c:v>125.56656901041667</c:v>
                </c:pt>
                <c:pt idx="731">
                  <c:v>125.49991861979167</c:v>
                </c:pt>
                <c:pt idx="732">
                  <c:v>125.466552734375</c:v>
                </c:pt>
                <c:pt idx="733">
                  <c:v>125.29988606770833</c:v>
                </c:pt>
                <c:pt idx="734">
                  <c:v>125.23331705729167</c:v>
                </c:pt>
                <c:pt idx="735">
                  <c:v>125.13330078125</c:v>
                </c:pt>
                <c:pt idx="736">
                  <c:v>125.09993489583333</c:v>
                </c:pt>
                <c:pt idx="737">
                  <c:v>124.96671549479167</c:v>
                </c:pt>
                <c:pt idx="738">
                  <c:v>124.86653645833333</c:v>
                </c:pt>
                <c:pt idx="739">
                  <c:v>124.79996744791667</c:v>
                </c:pt>
                <c:pt idx="740">
                  <c:v>124.73331705729167</c:v>
                </c:pt>
                <c:pt idx="741">
                  <c:v>124.63330078125</c:v>
                </c:pt>
                <c:pt idx="742">
                  <c:v>124.63338216145833</c:v>
                </c:pt>
                <c:pt idx="743">
                  <c:v>124.5</c:v>
                </c:pt>
                <c:pt idx="744">
                  <c:v>124.49991861979167</c:v>
                </c:pt>
                <c:pt idx="745">
                  <c:v>124.43326822916667</c:v>
                </c:pt>
                <c:pt idx="746">
                  <c:v>124.33333333333333</c:v>
                </c:pt>
                <c:pt idx="747">
                  <c:v>124.29996744791667</c:v>
                </c:pt>
                <c:pt idx="748">
                  <c:v>124.199951171875</c:v>
                </c:pt>
                <c:pt idx="749">
                  <c:v>124.13338216145833</c:v>
                </c:pt>
                <c:pt idx="750">
                  <c:v>124.10001627604167</c:v>
                </c:pt>
                <c:pt idx="751">
                  <c:v>124.03336588541667</c:v>
                </c:pt>
                <c:pt idx="752">
                  <c:v>123.89990234375</c:v>
                </c:pt>
                <c:pt idx="753">
                  <c:v>123.86661783854167</c:v>
                </c:pt>
                <c:pt idx="754">
                  <c:v>123.79996744791667</c:v>
                </c:pt>
                <c:pt idx="755">
                  <c:v>123.7666015625</c:v>
                </c:pt>
                <c:pt idx="756">
                  <c:v>123.63338216145833</c:v>
                </c:pt>
                <c:pt idx="757">
                  <c:v>123.60001627604167</c:v>
                </c:pt>
                <c:pt idx="758">
                  <c:v>123.5</c:v>
                </c:pt>
                <c:pt idx="759">
                  <c:v>123.433349609375</c:v>
                </c:pt>
                <c:pt idx="760">
                  <c:v>123.36669921875</c:v>
                </c:pt>
                <c:pt idx="761">
                  <c:v>123.333251953125</c:v>
                </c:pt>
                <c:pt idx="762">
                  <c:v>123.23331705729167</c:v>
                </c:pt>
                <c:pt idx="763">
                  <c:v>123.20003255208333</c:v>
                </c:pt>
                <c:pt idx="764">
                  <c:v>123.13338216145833</c:v>
                </c:pt>
                <c:pt idx="765">
                  <c:v>123.03336588541667</c:v>
                </c:pt>
                <c:pt idx="766">
                  <c:v>122.966796875</c:v>
                </c:pt>
                <c:pt idx="767">
                  <c:v>122.86669921875</c:v>
                </c:pt>
                <c:pt idx="768">
                  <c:v>122.73331705729167</c:v>
                </c:pt>
                <c:pt idx="769">
                  <c:v>122.70003255208333</c:v>
                </c:pt>
                <c:pt idx="770">
                  <c:v>122.63338216145833</c:v>
                </c:pt>
                <c:pt idx="771">
                  <c:v>122.566650390625</c:v>
                </c:pt>
                <c:pt idx="772">
                  <c:v>122.46671549479167</c:v>
                </c:pt>
                <c:pt idx="773">
                  <c:v>122.46671549479167</c:v>
                </c:pt>
                <c:pt idx="774">
                  <c:v>122.36669921875</c:v>
                </c:pt>
                <c:pt idx="775">
                  <c:v>122.33341471354167</c:v>
                </c:pt>
                <c:pt idx="776">
                  <c:v>122.20003255208333</c:v>
                </c:pt>
                <c:pt idx="777">
                  <c:v>122.16666666666667</c:v>
                </c:pt>
                <c:pt idx="778">
                  <c:v>122.10009765625</c:v>
                </c:pt>
                <c:pt idx="779">
                  <c:v>122.00008138020833</c:v>
                </c:pt>
                <c:pt idx="780">
                  <c:v>122.00008138020833</c:v>
                </c:pt>
                <c:pt idx="781">
                  <c:v>121.93343098958333</c:v>
                </c:pt>
                <c:pt idx="782">
                  <c:v>121.86678059895833</c:v>
                </c:pt>
                <c:pt idx="783">
                  <c:v>121.80013020833333</c:v>
                </c:pt>
                <c:pt idx="784">
                  <c:v>121.70003255208333</c:v>
                </c:pt>
                <c:pt idx="785">
                  <c:v>121.66666666666667</c:v>
                </c:pt>
                <c:pt idx="786">
                  <c:v>121.60001627604167</c:v>
                </c:pt>
                <c:pt idx="787">
                  <c:v>121.53336588541667</c:v>
                </c:pt>
                <c:pt idx="788">
                  <c:v>121.43343098958333</c:v>
                </c:pt>
                <c:pt idx="789">
                  <c:v>121.40006510416667</c:v>
                </c:pt>
                <c:pt idx="790">
                  <c:v>121.36669921875</c:v>
                </c:pt>
                <c:pt idx="791">
                  <c:v>121.33341471354167</c:v>
                </c:pt>
                <c:pt idx="792">
                  <c:v>121.2333984375</c:v>
                </c:pt>
                <c:pt idx="793">
                  <c:v>121.16666666666667</c:v>
                </c:pt>
                <c:pt idx="794">
                  <c:v>121.06681315104167</c:v>
                </c:pt>
                <c:pt idx="795">
                  <c:v>121.033447265625</c:v>
                </c:pt>
                <c:pt idx="796">
                  <c:v>120.966796875</c:v>
                </c:pt>
                <c:pt idx="797">
                  <c:v>120.900146484375</c:v>
                </c:pt>
                <c:pt idx="798">
                  <c:v>120.83341471354167</c:v>
                </c:pt>
                <c:pt idx="799">
                  <c:v>120.7333984375</c:v>
                </c:pt>
                <c:pt idx="800">
                  <c:v>120.66666666666667</c:v>
                </c:pt>
                <c:pt idx="801">
                  <c:v>120.63338216145833</c:v>
                </c:pt>
                <c:pt idx="802">
                  <c:v>120.533447265625</c:v>
                </c:pt>
                <c:pt idx="803">
                  <c:v>120.50008138020833</c:v>
                </c:pt>
                <c:pt idx="804">
                  <c:v>120.50008138020833</c:v>
                </c:pt>
                <c:pt idx="805">
                  <c:v>120.5</c:v>
                </c:pt>
                <c:pt idx="806">
                  <c:v>120.33341471354167</c:v>
                </c:pt>
                <c:pt idx="807">
                  <c:v>120.33341471354167</c:v>
                </c:pt>
                <c:pt idx="808">
                  <c:v>120.30013020833333</c:v>
                </c:pt>
                <c:pt idx="809">
                  <c:v>120.166748046875</c:v>
                </c:pt>
                <c:pt idx="810">
                  <c:v>120.10009765625</c:v>
                </c:pt>
                <c:pt idx="811">
                  <c:v>120.00016276041667</c:v>
                </c:pt>
                <c:pt idx="812">
                  <c:v>119.966796875</c:v>
                </c:pt>
                <c:pt idx="813">
                  <c:v>119.83341471354167</c:v>
                </c:pt>
                <c:pt idx="814">
                  <c:v>119.83341471354167</c:v>
                </c:pt>
                <c:pt idx="815">
                  <c:v>119.76668294270833</c:v>
                </c:pt>
                <c:pt idx="816">
                  <c:v>119.73331705729167</c:v>
                </c:pt>
                <c:pt idx="817">
                  <c:v>119.699951171875</c:v>
                </c:pt>
                <c:pt idx="818">
                  <c:v>119.66666666666667</c:v>
                </c:pt>
                <c:pt idx="819">
                  <c:v>119.60001627604167</c:v>
                </c:pt>
                <c:pt idx="820">
                  <c:v>119.53336588541667</c:v>
                </c:pt>
                <c:pt idx="821">
                  <c:v>119.43343098958333</c:v>
                </c:pt>
                <c:pt idx="822">
                  <c:v>119.43343098958333</c:v>
                </c:pt>
                <c:pt idx="823">
                  <c:v>119.36669921875</c:v>
                </c:pt>
                <c:pt idx="824">
                  <c:v>119.29996744791667</c:v>
                </c:pt>
                <c:pt idx="825">
                  <c:v>119.2666015625</c:v>
                </c:pt>
                <c:pt idx="826">
                  <c:v>119.16658528645833</c:v>
                </c:pt>
                <c:pt idx="827">
                  <c:v>119.13330078125</c:v>
                </c:pt>
                <c:pt idx="828">
                  <c:v>119.03336588541667</c:v>
                </c:pt>
                <c:pt idx="829">
                  <c:v>118.96671549479167</c:v>
                </c:pt>
                <c:pt idx="830">
                  <c:v>118.89998372395833</c:v>
                </c:pt>
                <c:pt idx="831">
                  <c:v>118.800048828125</c:v>
                </c:pt>
                <c:pt idx="832">
                  <c:v>118.76668294270833</c:v>
                </c:pt>
                <c:pt idx="833">
                  <c:v>118.70011393229167</c:v>
                </c:pt>
                <c:pt idx="834">
                  <c:v>118.70003255208333</c:v>
                </c:pt>
                <c:pt idx="835">
                  <c:v>118.63330078125</c:v>
                </c:pt>
                <c:pt idx="836">
                  <c:v>118.533447265625</c:v>
                </c:pt>
                <c:pt idx="837">
                  <c:v>118.53336588541667</c:v>
                </c:pt>
                <c:pt idx="838">
                  <c:v>118.46671549479167</c:v>
                </c:pt>
                <c:pt idx="839">
                  <c:v>118.466796875</c:v>
                </c:pt>
                <c:pt idx="840">
                  <c:v>118.36669921875</c:v>
                </c:pt>
                <c:pt idx="841">
                  <c:v>118.2666015625</c:v>
                </c:pt>
                <c:pt idx="842">
                  <c:v>118.20003255208333</c:v>
                </c:pt>
                <c:pt idx="843">
                  <c:v>118.16666666666667</c:v>
                </c:pt>
                <c:pt idx="844">
                  <c:v>118.06656901041667</c:v>
                </c:pt>
                <c:pt idx="845">
                  <c:v>117.96663411458333</c:v>
                </c:pt>
                <c:pt idx="846">
                  <c:v>117.93326822916667</c:v>
                </c:pt>
                <c:pt idx="847">
                  <c:v>117.89990234375</c:v>
                </c:pt>
                <c:pt idx="848">
                  <c:v>117.83333333333333</c:v>
                </c:pt>
                <c:pt idx="849">
                  <c:v>117.7666015625</c:v>
                </c:pt>
                <c:pt idx="850">
                  <c:v>117.69986979166667</c:v>
                </c:pt>
                <c:pt idx="851">
                  <c:v>117.66650390625</c:v>
                </c:pt>
                <c:pt idx="852">
                  <c:v>117.66658528645833</c:v>
                </c:pt>
                <c:pt idx="853">
                  <c:v>117.56656901041667</c:v>
                </c:pt>
                <c:pt idx="854">
                  <c:v>117.49991861979167</c:v>
                </c:pt>
                <c:pt idx="855">
                  <c:v>117.46663411458333</c:v>
                </c:pt>
                <c:pt idx="856">
                  <c:v>117.36653645833333</c:v>
                </c:pt>
                <c:pt idx="857">
                  <c:v>117.36661783854167</c:v>
                </c:pt>
                <c:pt idx="858">
                  <c:v>117.2666015625</c:v>
                </c:pt>
                <c:pt idx="859">
                  <c:v>117.23323567708333</c:v>
                </c:pt>
                <c:pt idx="860">
                  <c:v>117.199951171875</c:v>
                </c:pt>
                <c:pt idx="861">
                  <c:v>117.13321940104167</c:v>
                </c:pt>
                <c:pt idx="862">
                  <c:v>117.066650390625</c:v>
                </c:pt>
                <c:pt idx="863">
                  <c:v>116.96663411458333</c:v>
                </c:pt>
                <c:pt idx="864">
                  <c:v>116.93326822916667</c:v>
                </c:pt>
                <c:pt idx="865">
                  <c:v>116.89990234375</c:v>
                </c:pt>
                <c:pt idx="866">
                  <c:v>116.86661783854167</c:v>
                </c:pt>
                <c:pt idx="867">
                  <c:v>116.79996744791667</c:v>
                </c:pt>
                <c:pt idx="868">
                  <c:v>116.7666015625</c:v>
                </c:pt>
                <c:pt idx="869">
                  <c:v>116.73331705729167</c:v>
                </c:pt>
                <c:pt idx="870">
                  <c:v>116.66666666666667</c:v>
                </c:pt>
                <c:pt idx="871">
                  <c:v>116.53328450520833</c:v>
                </c:pt>
                <c:pt idx="872">
                  <c:v>116.466552734375</c:v>
                </c:pt>
                <c:pt idx="873">
                  <c:v>116.466552734375</c:v>
                </c:pt>
                <c:pt idx="874">
                  <c:v>116.36661783854167</c:v>
                </c:pt>
                <c:pt idx="875">
                  <c:v>116.33333333333333</c:v>
                </c:pt>
                <c:pt idx="876">
                  <c:v>116.26668294270833</c:v>
                </c:pt>
                <c:pt idx="877">
                  <c:v>116.23331705729167</c:v>
                </c:pt>
                <c:pt idx="878">
                  <c:v>116.23331705729167</c:v>
                </c:pt>
                <c:pt idx="879">
                  <c:v>116.16666666666667</c:v>
                </c:pt>
                <c:pt idx="880">
                  <c:v>116.10001627604167</c:v>
                </c:pt>
                <c:pt idx="881">
                  <c:v>116.066650390625</c:v>
                </c:pt>
                <c:pt idx="882">
                  <c:v>115.89998372395833</c:v>
                </c:pt>
                <c:pt idx="883">
                  <c:v>115.833251953125</c:v>
                </c:pt>
                <c:pt idx="884">
                  <c:v>115.833251953125</c:v>
                </c:pt>
                <c:pt idx="885">
                  <c:v>115.76668294270833</c:v>
                </c:pt>
                <c:pt idx="886">
                  <c:v>115.70003255208333</c:v>
                </c:pt>
                <c:pt idx="887">
                  <c:v>115.66666666666667</c:v>
                </c:pt>
                <c:pt idx="888">
                  <c:v>115.63330078125</c:v>
                </c:pt>
                <c:pt idx="889">
                  <c:v>115.63330078125</c:v>
                </c:pt>
                <c:pt idx="890">
                  <c:v>115.566650390625</c:v>
                </c:pt>
                <c:pt idx="891">
                  <c:v>115.49991861979167</c:v>
                </c:pt>
                <c:pt idx="892">
                  <c:v>115.46671549479167</c:v>
                </c:pt>
                <c:pt idx="893">
                  <c:v>115.39998372395833</c:v>
                </c:pt>
                <c:pt idx="894">
                  <c:v>115.33333333333333</c:v>
                </c:pt>
                <c:pt idx="895">
                  <c:v>115.26668294270833</c:v>
                </c:pt>
                <c:pt idx="896">
                  <c:v>115.23331705729167</c:v>
                </c:pt>
                <c:pt idx="897">
                  <c:v>115.16666666666667</c:v>
                </c:pt>
                <c:pt idx="898">
                  <c:v>115.13330078125</c:v>
                </c:pt>
                <c:pt idx="899">
                  <c:v>115.06673177083333</c:v>
                </c:pt>
                <c:pt idx="900">
                  <c:v>115.00008138020833</c:v>
                </c:pt>
                <c:pt idx="901">
                  <c:v>114.933349609375</c:v>
                </c:pt>
                <c:pt idx="902">
                  <c:v>114.86669921875</c:v>
                </c:pt>
                <c:pt idx="903">
                  <c:v>114.800048828125</c:v>
                </c:pt>
                <c:pt idx="904">
                  <c:v>114.76668294270833</c:v>
                </c:pt>
                <c:pt idx="905">
                  <c:v>114.66666666666667</c:v>
                </c:pt>
                <c:pt idx="906">
                  <c:v>114.66666666666667</c:v>
                </c:pt>
                <c:pt idx="907">
                  <c:v>114.666748046875</c:v>
                </c:pt>
                <c:pt idx="908">
                  <c:v>114.566650390625</c:v>
                </c:pt>
                <c:pt idx="909">
                  <c:v>114.53336588541667</c:v>
                </c:pt>
                <c:pt idx="910">
                  <c:v>114.53336588541667</c:v>
                </c:pt>
                <c:pt idx="911">
                  <c:v>114.46671549479167</c:v>
                </c:pt>
                <c:pt idx="912">
                  <c:v>114.36669921875</c:v>
                </c:pt>
                <c:pt idx="913">
                  <c:v>114.300048828125</c:v>
                </c:pt>
                <c:pt idx="914">
                  <c:v>114.26676432291667</c:v>
                </c:pt>
                <c:pt idx="915">
                  <c:v>114.2333984375</c:v>
                </c:pt>
                <c:pt idx="916">
                  <c:v>114.16666666666667</c:v>
                </c:pt>
                <c:pt idx="917">
                  <c:v>114.06673177083333</c:v>
                </c:pt>
                <c:pt idx="918">
                  <c:v>114.066650390625</c:v>
                </c:pt>
                <c:pt idx="919">
                  <c:v>114.066650390625</c:v>
                </c:pt>
                <c:pt idx="920">
                  <c:v>114.03336588541667</c:v>
                </c:pt>
                <c:pt idx="921">
                  <c:v>113.966796875</c:v>
                </c:pt>
                <c:pt idx="922">
                  <c:v>113.90006510416667</c:v>
                </c:pt>
                <c:pt idx="923">
                  <c:v>113.83341471354167</c:v>
                </c:pt>
                <c:pt idx="924">
                  <c:v>113.83341471354167</c:v>
                </c:pt>
                <c:pt idx="925">
                  <c:v>113.70003255208333</c:v>
                </c:pt>
                <c:pt idx="926">
                  <c:v>113.70003255208333</c:v>
                </c:pt>
                <c:pt idx="927">
                  <c:v>113.60009765625</c:v>
                </c:pt>
                <c:pt idx="928">
                  <c:v>113.63346354166667</c:v>
                </c:pt>
                <c:pt idx="929">
                  <c:v>113.5</c:v>
                </c:pt>
                <c:pt idx="930">
                  <c:v>113.50008138020833</c:v>
                </c:pt>
                <c:pt idx="931">
                  <c:v>113.40006510416667</c:v>
                </c:pt>
                <c:pt idx="932">
                  <c:v>113.36669921875</c:v>
                </c:pt>
                <c:pt idx="933">
                  <c:v>113.300048828125</c:v>
                </c:pt>
                <c:pt idx="934">
                  <c:v>113.300048828125</c:v>
                </c:pt>
                <c:pt idx="935">
                  <c:v>113.2333984375</c:v>
                </c:pt>
                <c:pt idx="936">
                  <c:v>113.166748046875</c:v>
                </c:pt>
                <c:pt idx="937">
                  <c:v>113.13338216145833</c:v>
                </c:pt>
                <c:pt idx="938">
                  <c:v>113.06673177083333</c:v>
                </c:pt>
                <c:pt idx="939">
                  <c:v>113.00008138020833</c:v>
                </c:pt>
                <c:pt idx="940">
                  <c:v>112.96671549479167</c:v>
                </c:pt>
                <c:pt idx="941">
                  <c:v>112.90006510416667</c:v>
                </c:pt>
                <c:pt idx="942">
                  <c:v>112.90006510416667</c:v>
                </c:pt>
                <c:pt idx="943">
                  <c:v>112.80013020833333</c:v>
                </c:pt>
                <c:pt idx="944">
                  <c:v>112.73347981770833</c:v>
                </c:pt>
                <c:pt idx="945">
                  <c:v>112.70011393229167</c:v>
                </c:pt>
                <c:pt idx="946">
                  <c:v>112.666748046875</c:v>
                </c:pt>
                <c:pt idx="947">
                  <c:v>112.60009765625</c:v>
                </c:pt>
                <c:pt idx="948">
                  <c:v>112.533447265625</c:v>
                </c:pt>
                <c:pt idx="949">
                  <c:v>112.50008138020833</c:v>
                </c:pt>
                <c:pt idx="950">
                  <c:v>112.46671549479167</c:v>
                </c:pt>
                <c:pt idx="951">
                  <c:v>112.400146484375</c:v>
                </c:pt>
                <c:pt idx="952">
                  <c:v>112.300048828125</c:v>
                </c:pt>
                <c:pt idx="953">
                  <c:v>112.26668294270833</c:v>
                </c:pt>
                <c:pt idx="954">
                  <c:v>112.26668294270833</c:v>
                </c:pt>
                <c:pt idx="955">
                  <c:v>112.23331705729167</c:v>
                </c:pt>
                <c:pt idx="956">
                  <c:v>112.23331705729167</c:v>
                </c:pt>
                <c:pt idx="957">
                  <c:v>112.166748046875</c:v>
                </c:pt>
                <c:pt idx="958">
                  <c:v>112.10009765625</c:v>
                </c:pt>
                <c:pt idx="959">
                  <c:v>112.033447265625</c:v>
                </c:pt>
                <c:pt idx="960">
                  <c:v>111.93343098958333</c:v>
                </c:pt>
                <c:pt idx="961">
                  <c:v>111.96671549479167</c:v>
                </c:pt>
                <c:pt idx="962">
                  <c:v>111.90006510416667</c:v>
                </c:pt>
                <c:pt idx="963">
                  <c:v>111.80013020833333</c:v>
                </c:pt>
                <c:pt idx="964">
                  <c:v>111.76676432291667</c:v>
                </c:pt>
                <c:pt idx="965">
                  <c:v>111.73347981770833</c:v>
                </c:pt>
                <c:pt idx="966">
                  <c:v>111.66682942708333</c:v>
                </c:pt>
                <c:pt idx="967">
                  <c:v>111.56681315104167</c:v>
                </c:pt>
                <c:pt idx="968">
                  <c:v>111.533447265625</c:v>
                </c:pt>
                <c:pt idx="969">
                  <c:v>111.43343098958333</c:v>
                </c:pt>
                <c:pt idx="970">
                  <c:v>111.43343098958333</c:v>
                </c:pt>
                <c:pt idx="971">
                  <c:v>111.36678059895833</c:v>
                </c:pt>
                <c:pt idx="972">
                  <c:v>111.36678059895833</c:v>
                </c:pt>
                <c:pt idx="973">
                  <c:v>111.26676432291667</c:v>
                </c:pt>
                <c:pt idx="974">
                  <c:v>111.20003255208333</c:v>
                </c:pt>
                <c:pt idx="975">
                  <c:v>111.166748046875</c:v>
                </c:pt>
                <c:pt idx="976">
                  <c:v>111.13346354166667</c:v>
                </c:pt>
                <c:pt idx="977">
                  <c:v>111.06673177083333</c:v>
                </c:pt>
                <c:pt idx="978">
                  <c:v>111.033447265625</c:v>
                </c:pt>
                <c:pt idx="979">
                  <c:v>111.03352864583333</c:v>
                </c:pt>
                <c:pt idx="980">
                  <c:v>111.00016276041667</c:v>
                </c:pt>
                <c:pt idx="981">
                  <c:v>110.93343098958333</c:v>
                </c:pt>
                <c:pt idx="982">
                  <c:v>110.86669921875</c:v>
                </c:pt>
                <c:pt idx="983">
                  <c:v>110.83341471354167</c:v>
                </c:pt>
                <c:pt idx="984">
                  <c:v>110.76676432291667</c:v>
                </c:pt>
                <c:pt idx="985">
                  <c:v>110.7001953125</c:v>
                </c:pt>
                <c:pt idx="986">
                  <c:v>110.7001953125</c:v>
                </c:pt>
                <c:pt idx="987">
                  <c:v>110.66682942708333</c:v>
                </c:pt>
                <c:pt idx="988">
                  <c:v>110.56681315104167</c:v>
                </c:pt>
                <c:pt idx="989">
                  <c:v>110.56681315104167</c:v>
                </c:pt>
                <c:pt idx="990">
                  <c:v>110.533447265625</c:v>
                </c:pt>
                <c:pt idx="991">
                  <c:v>110.50008138020833</c:v>
                </c:pt>
                <c:pt idx="992">
                  <c:v>110.466796875</c:v>
                </c:pt>
                <c:pt idx="993">
                  <c:v>110.40022786458333</c:v>
                </c:pt>
                <c:pt idx="994">
                  <c:v>110.33349609375</c:v>
                </c:pt>
                <c:pt idx="995">
                  <c:v>110.266845703125</c:v>
                </c:pt>
                <c:pt idx="996">
                  <c:v>110.2001953125</c:v>
                </c:pt>
                <c:pt idx="997">
                  <c:v>110.133544921875</c:v>
                </c:pt>
                <c:pt idx="998">
                  <c:v>110.06681315104167</c:v>
                </c:pt>
                <c:pt idx="999">
                  <c:v>110.033447265625</c:v>
                </c:pt>
                <c:pt idx="1000">
                  <c:v>110.033447265625</c:v>
                </c:pt>
                <c:pt idx="1001">
                  <c:v>109.900146484375</c:v>
                </c:pt>
                <c:pt idx="1002">
                  <c:v>109.86686197916667</c:v>
                </c:pt>
                <c:pt idx="1003">
                  <c:v>109.83349609375</c:v>
                </c:pt>
                <c:pt idx="1004">
                  <c:v>109.80013020833333</c:v>
                </c:pt>
                <c:pt idx="1005">
                  <c:v>109.766845703125</c:v>
                </c:pt>
                <c:pt idx="1006">
                  <c:v>109.7001953125</c:v>
                </c:pt>
                <c:pt idx="1007">
                  <c:v>109.63346354166667</c:v>
                </c:pt>
                <c:pt idx="1008">
                  <c:v>109.56681315104167</c:v>
                </c:pt>
                <c:pt idx="1009">
                  <c:v>109.50016276041667</c:v>
                </c:pt>
                <c:pt idx="1010">
                  <c:v>109.466796875</c:v>
                </c:pt>
                <c:pt idx="1011">
                  <c:v>109.466796875</c:v>
                </c:pt>
                <c:pt idx="1012">
                  <c:v>109.40022786458333</c:v>
                </c:pt>
                <c:pt idx="1013">
                  <c:v>109.33357747395833</c:v>
                </c:pt>
                <c:pt idx="1014">
                  <c:v>109.23356119791667</c:v>
                </c:pt>
                <c:pt idx="1015">
                  <c:v>109.23356119791667</c:v>
                </c:pt>
                <c:pt idx="1016">
                  <c:v>109.16682942708333</c:v>
                </c:pt>
                <c:pt idx="1017">
                  <c:v>109.133544921875</c:v>
                </c:pt>
                <c:pt idx="1018">
                  <c:v>109.10017903645833</c:v>
                </c:pt>
                <c:pt idx="1019">
                  <c:v>109.06681315104167</c:v>
                </c:pt>
                <c:pt idx="1020">
                  <c:v>109.03352864583333</c:v>
                </c:pt>
                <c:pt idx="1021">
                  <c:v>108.96671549479167</c:v>
                </c:pt>
                <c:pt idx="1022">
                  <c:v>109.00008138020833</c:v>
                </c:pt>
                <c:pt idx="1023">
                  <c:v>108.86678059895833</c:v>
                </c:pt>
                <c:pt idx="1024">
                  <c:v>108.86678059895833</c:v>
                </c:pt>
                <c:pt idx="1025">
                  <c:v>108.800048828125</c:v>
                </c:pt>
                <c:pt idx="1026">
                  <c:v>108.73331705729167</c:v>
                </c:pt>
                <c:pt idx="1027">
                  <c:v>108.66642252604167</c:v>
                </c:pt>
                <c:pt idx="1028">
                  <c:v>108.63313802083333</c:v>
                </c:pt>
                <c:pt idx="1029">
                  <c:v>108.63313802083333</c:v>
                </c:pt>
                <c:pt idx="1030">
                  <c:v>108.56656901041667</c:v>
                </c:pt>
                <c:pt idx="1031">
                  <c:v>108.49983723958333</c:v>
                </c:pt>
                <c:pt idx="1032">
                  <c:v>108.46647135416667</c:v>
                </c:pt>
                <c:pt idx="1033">
                  <c:v>108.36637369791667</c:v>
                </c:pt>
                <c:pt idx="1034">
                  <c:v>108.39973958333333</c:v>
                </c:pt>
                <c:pt idx="1035">
                  <c:v>108.2998046875</c:v>
                </c:pt>
                <c:pt idx="1036">
                  <c:v>108.23307291666667</c:v>
                </c:pt>
                <c:pt idx="1037">
                  <c:v>108.19978841145833</c:v>
                </c:pt>
                <c:pt idx="1038">
                  <c:v>108.13321940104167</c:v>
                </c:pt>
                <c:pt idx="1039">
                  <c:v>108.099853515625</c:v>
                </c:pt>
                <c:pt idx="1040">
                  <c:v>108.06648763020833</c:v>
                </c:pt>
                <c:pt idx="1041">
                  <c:v>107.99991861979167</c:v>
                </c:pt>
                <c:pt idx="1042">
                  <c:v>107.966552734375</c:v>
                </c:pt>
                <c:pt idx="1043">
                  <c:v>107.89982096354167</c:v>
                </c:pt>
                <c:pt idx="1044">
                  <c:v>107.7998046875</c:v>
                </c:pt>
                <c:pt idx="1045">
                  <c:v>107.86653645833333</c:v>
                </c:pt>
                <c:pt idx="1046">
                  <c:v>107.7998046875</c:v>
                </c:pt>
                <c:pt idx="1047">
                  <c:v>107.733154296875</c:v>
                </c:pt>
                <c:pt idx="1048">
                  <c:v>107.66650390625</c:v>
                </c:pt>
                <c:pt idx="1049">
                  <c:v>107.63313802083333</c:v>
                </c:pt>
                <c:pt idx="1050">
                  <c:v>107.63313802083333</c:v>
                </c:pt>
                <c:pt idx="1051">
                  <c:v>107.56656901041667</c:v>
                </c:pt>
                <c:pt idx="1052">
                  <c:v>107.49983723958333</c:v>
                </c:pt>
                <c:pt idx="1053">
                  <c:v>107.39982096354167</c:v>
                </c:pt>
                <c:pt idx="1054">
                  <c:v>107.39982096354167</c:v>
                </c:pt>
                <c:pt idx="1055">
                  <c:v>107.29988606770833</c:v>
                </c:pt>
                <c:pt idx="1056">
                  <c:v>107.26652018229167</c:v>
                </c:pt>
                <c:pt idx="1057">
                  <c:v>107.26652018229167</c:v>
                </c:pt>
                <c:pt idx="1058">
                  <c:v>107.23323567708333</c:v>
                </c:pt>
                <c:pt idx="1059">
                  <c:v>107.19986979166667</c:v>
                </c:pt>
                <c:pt idx="1060">
                  <c:v>107.13321940104167</c:v>
                </c:pt>
                <c:pt idx="1061">
                  <c:v>107.06648763020833</c:v>
                </c:pt>
                <c:pt idx="1062">
                  <c:v>107.033203125</c:v>
                </c:pt>
                <c:pt idx="1063">
                  <c:v>106.999755859375</c:v>
                </c:pt>
                <c:pt idx="1064">
                  <c:v>106.96647135416667</c:v>
                </c:pt>
                <c:pt idx="1065">
                  <c:v>106.86653645833333</c:v>
                </c:pt>
                <c:pt idx="1066">
                  <c:v>106.833251953125</c:v>
                </c:pt>
                <c:pt idx="1067">
                  <c:v>106.76652018229167</c:v>
                </c:pt>
                <c:pt idx="1068">
                  <c:v>106.73323567708333</c:v>
                </c:pt>
                <c:pt idx="1069">
                  <c:v>106.63321940104167</c:v>
                </c:pt>
                <c:pt idx="1070">
                  <c:v>106.63321940104167</c:v>
                </c:pt>
                <c:pt idx="1071">
                  <c:v>106.53328450520833</c:v>
                </c:pt>
                <c:pt idx="1072">
                  <c:v>106.49991861979167</c:v>
                </c:pt>
                <c:pt idx="1073">
                  <c:v>106.43318684895833</c:v>
                </c:pt>
                <c:pt idx="1074">
                  <c:v>106.366455078125</c:v>
                </c:pt>
                <c:pt idx="1075">
                  <c:v>106.333251953125</c:v>
                </c:pt>
                <c:pt idx="1076">
                  <c:v>106.33317057291667</c:v>
                </c:pt>
                <c:pt idx="1077">
                  <c:v>106.2666015625</c:v>
                </c:pt>
                <c:pt idx="1078">
                  <c:v>106.23331705729167</c:v>
                </c:pt>
                <c:pt idx="1079">
                  <c:v>106.199951171875</c:v>
                </c:pt>
                <c:pt idx="1080">
                  <c:v>106.099853515625</c:v>
                </c:pt>
                <c:pt idx="1081">
                  <c:v>106.099853515625</c:v>
                </c:pt>
                <c:pt idx="1082">
                  <c:v>106.13321940104167</c:v>
                </c:pt>
                <c:pt idx="1083">
                  <c:v>106.06656901041667</c:v>
                </c:pt>
                <c:pt idx="1084">
                  <c:v>105.99991861979167</c:v>
                </c:pt>
                <c:pt idx="1085">
                  <c:v>105.96663411458333</c:v>
                </c:pt>
                <c:pt idx="1086">
                  <c:v>105.93326822916667</c:v>
                </c:pt>
                <c:pt idx="1087">
                  <c:v>105.86653645833333</c:v>
                </c:pt>
                <c:pt idx="1088">
                  <c:v>105.7666015625</c:v>
                </c:pt>
                <c:pt idx="1089">
                  <c:v>105.73323567708333</c:v>
                </c:pt>
                <c:pt idx="1090">
                  <c:v>105.63321940104167</c:v>
                </c:pt>
                <c:pt idx="1091">
                  <c:v>105.63321940104167</c:v>
                </c:pt>
                <c:pt idx="1092">
                  <c:v>105.533203125</c:v>
                </c:pt>
                <c:pt idx="1093">
                  <c:v>105.533203125</c:v>
                </c:pt>
                <c:pt idx="1094">
                  <c:v>105.49983723958333</c:v>
                </c:pt>
                <c:pt idx="1095">
                  <c:v>105.39990234375</c:v>
                </c:pt>
                <c:pt idx="1096">
                  <c:v>105.333251953125</c:v>
                </c:pt>
                <c:pt idx="1097">
                  <c:v>105.333251953125</c:v>
                </c:pt>
                <c:pt idx="1098">
                  <c:v>105.26668294270833</c:v>
                </c:pt>
                <c:pt idx="1099">
                  <c:v>105.29996744791667</c:v>
                </c:pt>
                <c:pt idx="1100">
                  <c:v>105.23331705729167</c:v>
                </c:pt>
                <c:pt idx="1101">
                  <c:v>105.16658528645833</c:v>
                </c:pt>
                <c:pt idx="1102">
                  <c:v>105.099853515625</c:v>
                </c:pt>
                <c:pt idx="1103">
                  <c:v>105.06648763020833</c:v>
                </c:pt>
                <c:pt idx="1104">
                  <c:v>105.033203125</c:v>
                </c:pt>
                <c:pt idx="1105">
                  <c:v>105.033203125</c:v>
                </c:pt>
                <c:pt idx="1106">
                  <c:v>104.99991861979167</c:v>
                </c:pt>
                <c:pt idx="1107">
                  <c:v>104.966552734375</c:v>
                </c:pt>
                <c:pt idx="1108">
                  <c:v>104.89990234375</c:v>
                </c:pt>
                <c:pt idx="1109">
                  <c:v>104.83333333333333</c:v>
                </c:pt>
                <c:pt idx="1110">
                  <c:v>104.79996744791667</c:v>
                </c:pt>
                <c:pt idx="1111">
                  <c:v>104.73323567708333</c:v>
                </c:pt>
                <c:pt idx="1112">
                  <c:v>104.69986979166667</c:v>
                </c:pt>
                <c:pt idx="1113">
                  <c:v>104.63330078125</c:v>
                </c:pt>
                <c:pt idx="1114">
                  <c:v>104.59993489583333</c:v>
                </c:pt>
                <c:pt idx="1115">
                  <c:v>104.533203125</c:v>
                </c:pt>
                <c:pt idx="1116">
                  <c:v>104.49991861979167</c:v>
                </c:pt>
                <c:pt idx="1117">
                  <c:v>104.43326822916667</c:v>
                </c:pt>
                <c:pt idx="1118">
                  <c:v>104.333251953125</c:v>
                </c:pt>
                <c:pt idx="1119">
                  <c:v>104.2666015625</c:v>
                </c:pt>
                <c:pt idx="1120">
                  <c:v>104.26652018229167</c:v>
                </c:pt>
                <c:pt idx="1121">
                  <c:v>104.16666666666667</c:v>
                </c:pt>
                <c:pt idx="1122">
                  <c:v>104.16666666666667</c:v>
                </c:pt>
                <c:pt idx="1123">
                  <c:v>104.16658528645833</c:v>
                </c:pt>
                <c:pt idx="1124">
                  <c:v>104.16658528645833</c:v>
                </c:pt>
                <c:pt idx="1125">
                  <c:v>104.13330078125</c:v>
                </c:pt>
                <c:pt idx="1126">
                  <c:v>104.09993489583333</c:v>
                </c:pt>
                <c:pt idx="1127">
                  <c:v>104.03336588541667</c:v>
                </c:pt>
                <c:pt idx="1128">
                  <c:v>104</c:v>
                </c:pt>
                <c:pt idx="1129">
                  <c:v>103.89998372395833</c:v>
                </c:pt>
                <c:pt idx="1130">
                  <c:v>103.83333333333333</c:v>
                </c:pt>
                <c:pt idx="1131">
                  <c:v>103.76668294270833</c:v>
                </c:pt>
                <c:pt idx="1132">
                  <c:v>103.73331705729167</c:v>
                </c:pt>
                <c:pt idx="1133">
                  <c:v>103.66658528645833</c:v>
                </c:pt>
                <c:pt idx="1134">
                  <c:v>103.63330078125</c:v>
                </c:pt>
                <c:pt idx="1135">
                  <c:v>103.53328450520833</c:v>
                </c:pt>
                <c:pt idx="1136">
                  <c:v>103.59993489583333</c:v>
                </c:pt>
                <c:pt idx="1137">
                  <c:v>103.46663411458333</c:v>
                </c:pt>
                <c:pt idx="1138">
                  <c:v>103.433349609375</c:v>
                </c:pt>
                <c:pt idx="1139">
                  <c:v>103.433349609375</c:v>
                </c:pt>
                <c:pt idx="1140">
                  <c:v>103.333251953125</c:v>
                </c:pt>
                <c:pt idx="1141">
                  <c:v>103.333251953125</c:v>
                </c:pt>
                <c:pt idx="1142">
                  <c:v>103.29996744791667</c:v>
                </c:pt>
                <c:pt idx="1143">
                  <c:v>103.2666015625</c:v>
                </c:pt>
                <c:pt idx="1144">
                  <c:v>103.23323567708333</c:v>
                </c:pt>
                <c:pt idx="1145">
                  <c:v>103.199951171875</c:v>
                </c:pt>
                <c:pt idx="1146">
                  <c:v>103.16666666666667</c:v>
                </c:pt>
                <c:pt idx="1147">
                  <c:v>103.09993489583333</c:v>
                </c:pt>
                <c:pt idx="1148">
                  <c:v>103.066650390625</c:v>
                </c:pt>
                <c:pt idx="1149">
                  <c:v>102.96663411458333</c:v>
                </c:pt>
                <c:pt idx="1150">
                  <c:v>102.93326822916667</c:v>
                </c:pt>
                <c:pt idx="1151">
                  <c:v>102.86669921875</c:v>
                </c:pt>
                <c:pt idx="1152">
                  <c:v>102.79996744791667</c:v>
                </c:pt>
                <c:pt idx="1153">
                  <c:v>102.7666015625</c:v>
                </c:pt>
                <c:pt idx="1154">
                  <c:v>102.7666015625</c:v>
                </c:pt>
                <c:pt idx="1155">
                  <c:v>102.73323567708333</c:v>
                </c:pt>
                <c:pt idx="1156">
                  <c:v>102.66658528645833</c:v>
                </c:pt>
                <c:pt idx="1157">
                  <c:v>102.60001627604167</c:v>
                </c:pt>
                <c:pt idx="1158">
                  <c:v>102.60001627604167</c:v>
                </c:pt>
                <c:pt idx="1159">
                  <c:v>102.5</c:v>
                </c:pt>
                <c:pt idx="1160">
                  <c:v>102.433349609375</c:v>
                </c:pt>
                <c:pt idx="1161">
                  <c:v>102.39998372395833</c:v>
                </c:pt>
                <c:pt idx="1162">
                  <c:v>102.300048828125</c:v>
                </c:pt>
                <c:pt idx="1163">
                  <c:v>102.2666015625</c:v>
                </c:pt>
                <c:pt idx="1164">
                  <c:v>102.20003255208333</c:v>
                </c:pt>
                <c:pt idx="1165">
                  <c:v>102.166748046875</c:v>
                </c:pt>
                <c:pt idx="1166">
                  <c:v>102.13338216145833</c:v>
                </c:pt>
                <c:pt idx="1167">
                  <c:v>102.10001627604167</c:v>
                </c:pt>
                <c:pt idx="1168">
                  <c:v>102.03328450520833</c:v>
                </c:pt>
                <c:pt idx="1169">
                  <c:v>101.96663411458333</c:v>
                </c:pt>
                <c:pt idx="1170">
                  <c:v>101.96663411458333</c:v>
                </c:pt>
                <c:pt idx="1171">
                  <c:v>101.93326822916667</c:v>
                </c:pt>
                <c:pt idx="1172">
                  <c:v>101.89998372395833</c:v>
                </c:pt>
                <c:pt idx="1173">
                  <c:v>101.833251953125</c:v>
                </c:pt>
                <c:pt idx="1174">
                  <c:v>101.79996744791667</c:v>
                </c:pt>
                <c:pt idx="1175">
                  <c:v>101.7333984375</c:v>
                </c:pt>
                <c:pt idx="1176">
                  <c:v>101.66666666666667</c:v>
                </c:pt>
                <c:pt idx="1177">
                  <c:v>101.63330078125</c:v>
                </c:pt>
                <c:pt idx="1178">
                  <c:v>101.53336588541667</c:v>
                </c:pt>
                <c:pt idx="1179">
                  <c:v>101.53336588541667</c:v>
                </c:pt>
                <c:pt idx="1180">
                  <c:v>101.433349609375</c:v>
                </c:pt>
                <c:pt idx="1181">
                  <c:v>101.39998372395833</c:v>
                </c:pt>
                <c:pt idx="1182">
                  <c:v>101.33341471354167</c:v>
                </c:pt>
                <c:pt idx="1183">
                  <c:v>101.300048828125</c:v>
                </c:pt>
                <c:pt idx="1184">
                  <c:v>101.2333984375</c:v>
                </c:pt>
                <c:pt idx="1185">
                  <c:v>101.20003255208333</c:v>
                </c:pt>
                <c:pt idx="1186">
                  <c:v>101.166748046875</c:v>
                </c:pt>
                <c:pt idx="1187">
                  <c:v>101.13338216145833</c:v>
                </c:pt>
                <c:pt idx="1188">
                  <c:v>101.10001627604167</c:v>
                </c:pt>
                <c:pt idx="1189">
                  <c:v>101.00008138020833</c:v>
                </c:pt>
                <c:pt idx="1190">
                  <c:v>101.03336588541667</c:v>
                </c:pt>
                <c:pt idx="1191">
                  <c:v>100.96671549479167</c:v>
                </c:pt>
                <c:pt idx="1192">
                  <c:v>100.933349609375</c:v>
                </c:pt>
                <c:pt idx="1193">
                  <c:v>100.86669921875</c:v>
                </c:pt>
                <c:pt idx="1194">
                  <c:v>100.80013020833333</c:v>
                </c:pt>
                <c:pt idx="1195">
                  <c:v>100.76676432291667</c:v>
                </c:pt>
                <c:pt idx="1196">
                  <c:v>100.7333984375</c:v>
                </c:pt>
                <c:pt idx="1197">
                  <c:v>100.66666666666667</c:v>
                </c:pt>
                <c:pt idx="1198">
                  <c:v>100.66666666666667</c:v>
                </c:pt>
                <c:pt idx="1199">
                  <c:v>100.56673177083333</c:v>
                </c:pt>
                <c:pt idx="1200">
                  <c:v>100.53336588541667</c:v>
                </c:pt>
                <c:pt idx="1201">
                  <c:v>100.50008138020833</c:v>
                </c:pt>
                <c:pt idx="1202">
                  <c:v>100.433349609375</c:v>
                </c:pt>
                <c:pt idx="1203">
                  <c:v>100.40006510416667</c:v>
                </c:pt>
                <c:pt idx="1204">
                  <c:v>100.33341471354167</c:v>
                </c:pt>
                <c:pt idx="1205">
                  <c:v>100.300048828125</c:v>
                </c:pt>
                <c:pt idx="1206">
                  <c:v>100.2333984375</c:v>
                </c:pt>
                <c:pt idx="1207">
                  <c:v>100.166748046875</c:v>
                </c:pt>
                <c:pt idx="1208">
                  <c:v>100.13346354166667</c:v>
                </c:pt>
                <c:pt idx="1209">
                  <c:v>100.06673177083333</c:v>
                </c:pt>
                <c:pt idx="1210">
                  <c:v>100.033447265625</c:v>
                </c:pt>
                <c:pt idx="1211">
                  <c:v>100.00008138020833</c:v>
                </c:pt>
                <c:pt idx="1212">
                  <c:v>100.00008138020833</c:v>
                </c:pt>
                <c:pt idx="1213">
                  <c:v>99.900065104166671</c:v>
                </c:pt>
                <c:pt idx="1214">
                  <c:v>99.900065104166671</c:v>
                </c:pt>
                <c:pt idx="1215">
                  <c:v>99.833414713541671</c:v>
                </c:pt>
                <c:pt idx="1216">
                  <c:v>99.800048828125</c:v>
                </c:pt>
                <c:pt idx="1217">
                  <c:v>99.700113932291671</c:v>
                </c:pt>
                <c:pt idx="1218">
                  <c:v>99.700113932291671</c:v>
                </c:pt>
                <c:pt idx="1219">
                  <c:v>99.633382161458329</c:v>
                </c:pt>
                <c:pt idx="1220">
                  <c:v>99.633382161458329</c:v>
                </c:pt>
                <c:pt idx="1221">
                  <c:v>99.566731770833329</c:v>
                </c:pt>
                <c:pt idx="1222">
                  <c:v>99.533365885416671</c:v>
                </c:pt>
                <c:pt idx="1223">
                  <c:v>99.500081380208329</c:v>
                </c:pt>
                <c:pt idx="1224">
                  <c:v>99.400065104166671</c:v>
                </c:pt>
                <c:pt idx="1225">
                  <c:v>99.333414713541671</c:v>
                </c:pt>
                <c:pt idx="1226">
                  <c:v>99.300130208333329</c:v>
                </c:pt>
                <c:pt idx="1227">
                  <c:v>99.233479817708329</c:v>
                </c:pt>
                <c:pt idx="1228">
                  <c:v>99.200113932291671</c:v>
                </c:pt>
                <c:pt idx="1229">
                  <c:v>99.133382161458329</c:v>
                </c:pt>
                <c:pt idx="1230">
                  <c:v>99.100016276041671</c:v>
                </c:pt>
                <c:pt idx="1231">
                  <c:v>99.066731770833329</c:v>
                </c:pt>
                <c:pt idx="1232">
                  <c:v>99.033447265625</c:v>
                </c:pt>
                <c:pt idx="1233">
                  <c:v>98.966715494791671</c:v>
                </c:pt>
                <c:pt idx="1234">
                  <c:v>98.933430989583329</c:v>
                </c:pt>
                <c:pt idx="1235">
                  <c:v>98.866780598958329</c:v>
                </c:pt>
                <c:pt idx="1236">
                  <c:v>98.833414713541671</c:v>
                </c:pt>
                <c:pt idx="1237">
                  <c:v>98.900065104166671</c:v>
                </c:pt>
                <c:pt idx="1238">
                  <c:v>98.766764322916671</c:v>
                </c:pt>
                <c:pt idx="1239">
                  <c:v>98.766764322916671</c:v>
                </c:pt>
                <c:pt idx="1240">
                  <c:v>98.7333984375</c:v>
                </c:pt>
                <c:pt idx="1241">
                  <c:v>98.666748046875</c:v>
                </c:pt>
                <c:pt idx="1242">
                  <c:v>98.600179036458329</c:v>
                </c:pt>
                <c:pt idx="1243">
                  <c:v>98.600179036458329</c:v>
                </c:pt>
                <c:pt idx="1244">
                  <c:v>98.533365885416671</c:v>
                </c:pt>
                <c:pt idx="1245">
                  <c:v>98.466796875</c:v>
                </c:pt>
                <c:pt idx="1246">
                  <c:v>98.433512369791671</c:v>
                </c:pt>
                <c:pt idx="1247">
                  <c:v>98.400065104166671</c:v>
                </c:pt>
                <c:pt idx="1248">
                  <c:v>98.366780598958329</c:v>
                </c:pt>
                <c:pt idx="1249">
                  <c:v>98.333414713541671</c:v>
                </c:pt>
                <c:pt idx="1250">
                  <c:v>98.16650390625</c:v>
                </c:pt>
                <c:pt idx="1251">
                  <c:v>98.099853515625</c:v>
                </c:pt>
                <c:pt idx="1252">
                  <c:v>98.066569010416671</c:v>
                </c:pt>
                <c:pt idx="1253">
                  <c:v>97.999918619791671</c:v>
                </c:pt>
                <c:pt idx="1254">
                  <c:v>97.999918619791671</c:v>
                </c:pt>
                <c:pt idx="1255">
                  <c:v>97.966552734375</c:v>
                </c:pt>
                <c:pt idx="1256">
                  <c:v>97.966552734375</c:v>
                </c:pt>
                <c:pt idx="1257">
                  <c:v>97.933268229166671</c:v>
                </c:pt>
                <c:pt idx="1258">
                  <c:v>97.89990234375</c:v>
                </c:pt>
                <c:pt idx="1259">
                  <c:v>97.833251953125</c:v>
                </c:pt>
                <c:pt idx="1260">
                  <c:v>97.799886067708329</c:v>
                </c:pt>
                <c:pt idx="1261">
                  <c:v>97.733154296875</c:v>
                </c:pt>
                <c:pt idx="1262">
                  <c:v>97.733154296875</c:v>
                </c:pt>
                <c:pt idx="1263">
                  <c:v>97.633219401041671</c:v>
                </c:pt>
                <c:pt idx="1264">
                  <c:v>97.633219401041671</c:v>
                </c:pt>
                <c:pt idx="1265">
                  <c:v>97.533203125</c:v>
                </c:pt>
                <c:pt idx="1266">
                  <c:v>97.533203125</c:v>
                </c:pt>
                <c:pt idx="1267">
                  <c:v>97.499837239583329</c:v>
                </c:pt>
                <c:pt idx="1268">
                  <c:v>97.399983723958329</c:v>
                </c:pt>
                <c:pt idx="1269">
                  <c:v>97.366617838541671</c:v>
                </c:pt>
                <c:pt idx="1270">
                  <c:v>97.366617838541671</c:v>
                </c:pt>
                <c:pt idx="1271">
                  <c:v>97.233154296875</c:v>
                </c:pt>
                <c:pt idx="1272">
                  <c:v>97.233154296875</c:v>
                </c:pt>
                <c:pt idx="1273">
                  <c:v>97.166585286458329</c:v>
                </c:pt>
                <c:pt idx="1274">
                  <c:v>97.099934895833329</c:v>
                </c:pt>
                <c:pt idx="1275">
                  <c:v>97.033284505208329</c:v>
                </c:pt>
                <c:pt idx="1276">
                  <c:v>97</c:v>
                </c:pt>
                <c:pt idx="1277">
                  <c:v>97</c:v>
                </c:pt>
                <c:pt idx="1278">
                  <c:v>96.89990234375</c:v>
                </c:pt>
                <c:pt idx="1279">
                  <c:v>96.866536458333329</c:v>
                </c:pt>
                <c:pt idx="1280">
                  <c:v>96.866536458333329</c:v>
                </c:pt>
                <c:pt idx="1281">
                  <c:v>96.833251953125</c:v>
                </c:pt>
                <c:pt idx="1282">
                  <c:v>96.799886067708329</c:v>
                </c:pt>
                <c:pt idx="1283">
                  <c:v>96.699869791666671</c:v>
                </c:pt>
                <c:pt idx="1284">
                  <c:v>96.699869791666671</c:v>
                </c:pt>
                <c:pt idx="1285">
                  <c:v>96.599934895833329</c:v>
                </c:pt>
                <c:pt idx="1286">
                  <c:v>96.633219401041671</c:v>
                </c:pt>
                <c:pt idx="1287">
                  <c:v>96.533284505208329</c:v>
                </c:pt>
                <c:pt idx="1288">
                  <c:v>96.466552734375</c:v>
                </c:pt>
                <c:pt idx="1289">
                  <c:v>96.466552734375</c:v>
                </c:pt>
                <c:pt idx="1290">
                  <c:v>96.399820963541671</c:v>
                </c:pt>
                <c:pt idx="1291">
                  <c:v>96.399820963541671</c:v>
                </c:pt>
                <c:pt idx="1292">
                  <c:v>96.233317057291671</c:v>
                </c:pt>
                <c:pt idx="1293">
                  <c:v>96.199951171875</c:v>
                </c:pt>
                <c:pt idx="1294">
                  <c:v>96.13330078125</c:v>
                </c:pt>
                <c:pt idx="1295">
                  <c:v>96.066650390625</c:v>
                </c:pt>
                <c:pt idx="1296">
                  <c:v>96.033284505208329</c:v>
                </c:pt>
                <c:pt idx="1297">
                  <c:v>95.999918619791671</c:v>
                </c:pt>
                <c:pt idx="1298">
                  <c:v>96</c:v>
                </c:pt>
                <c:pt idx="1299">
                  <c:v>95.966715494791671</c:v>
                </c:pt>
                <c:pt idx="1300">
                  <c:v>95.933349609375</c:v>
                </c:pt>
                <c:pt idx="1301">
                  <c:v>95.899983723958329</c:v>
                </c:pt>
                <c:pt idx="1302">
                  <c:v>95.833251953125</c:v>
                </c:pt>
                <c:pt idx="1303">
                  <c:v>95.799886067708329</c:v>
                </c:pt>
                <c:pt idx="1304">
                  <c:v>95.799967447916671</c:v>
                </c:pt>
                <c:pt idx="1305">
                  <c:v>95.7666015625</c:v>
                </c:pt>
                <c:pt idx="1306">
                  <c:v>95.699869791666671</c:v>
                </c:pt>
                <c:pt idx="1307">
                  <c:v>95.666585286458329</c:v>
                </c:pt>
                <c:pt idx="1308">
                  <c:v>95.566569010416671</c:v>
                </c:pt>
                <c:pt idx="1309">
                  <c:v>95.566650390625</c:v>
                </c:pt>
                <c:pt idx="1310">
                  <c:v>95.5</c:v>
                </c:pt>
                <c:pt idx="1311">
                  <c:v>95.499918619791671</c:v>
                </c:pt>
                <c:pt idx="1312">
                  <c:v>95.39990234375</c:v>
                </c:pt>
                <c:pt idx="1313">
                  <c:v>95.366617838541671</c:v>
                </c:pt>
                <c:pt idx="1314">
                  <c:v>95.333333333333329</c:v>
                </c:pt>
                <c:pt idx="1315">
                  <c:v>95.233235677083329</c:v>
                </c:pt>
                <c:pt idx="1316">
                  <c:v>95.199951171875</c:v>
                </c:pt>
                <c:pt idx="1317">
                  <c:v>95.199951171875</c:v>
                </c:pt>
                <c:pt idx="1318">
                  <c:v>95.133382161458329</c:v>
                </c:pt>
                <c:pt idx="1319">
                  <c:v>95.100016276041671</c:v>
                </c:pt>
                <c:pt idx="1320">
                  <c:v>95.066650390625</c:v>
                </c:pt>
                <c:pt idx="1321">
                  <c:v>94.999918619791671</c:v>
                </c:pt>
                <c:pt idx="1322">
                  <c:v>94.933268229166671</c:v>
                </c:pt>
                <c:pt idx="1323">
                  <c:v>94.866617838541671</c:v>
                </c:pt>
                <c:pt idx="1324">
                  <c:v>94.799886067708329</c:v>
                </c:pt>
                <c:pt idx="1325">
                  <c:v>94.799886067708329</c:v>
                </c:pt>
                <c:pt idx="1326">
                  <c:v>94.7666015625</c:v>
                </c:pt>
                <c:pt idx="1327">
                  <c:v>94.666666666666671</c:v>
                </c:pt>
                <c:pt idx="1328">
                  <c:v>94.666666666666671</c:v>
                </c:pt>
                <c:pt idx="1329">
                  <c:v>94.600016276041671</c:v>
                </c:pt>
                <c:pt idx="1330">
                  <c:v>94.566650390625</c:v>
                </c:pt>
                <c:pt idx="1331">
                  <c:v>94.5</c:v>
                </c:pt>
                <c:pt idx="1332">
                  <c:v>94.466634114583329</c:v>
                </c:pt>
                <c:pt idx="1333">
                  <c:v>94.466634114583329</c:v>
                </c:pt>
                <c:pt idx="1334">
                  <c:v>94.299967447916671</c:v>
                </c:pt>
                <c:pt idx="1335">
                  <c:v>94.299967447916671</c:v>
                </c:pt>
                <c:pt idx="1336">
                  <c:v>94.2333984375</c:v>
                </c:pt>
                <c:pt idx="1337">
                  <c:v>94.166666666666671</c:v>
                </c:pt>
                <c:pt idx="1338">
                  <c:v>94.166666666666671</c:v>
                </c:pt>
                <c:pt idx="1339">
                  <c:v>94.100016276041671</c:v>
                </c:pt>
                <c:pt idx="1340">
                  <c:v>94.133382161458329</c:v>
                </c:pt>
                <c:pt idx="1341">
                  <c:v>94.066650390625</c:v>
                </c:pt>
                <c:pt idx="1342">
                  <c:v>94.066650390625</c:v>
                </c:pt>
                <c:pt idx="1343">
                  <c:v>93.999918619791671</c:v>
                </c:pt>
                <c:pt idx="1344">
                  <c:v>93.933268229166671</c:v>
                </c:pt>
                <c:pt idx="1345">
                  <c:v>93.933268229166671</c:v>
                </c:pt>
                <c:pt idx="1346">
                  <c:v>93.799967447916671</c:v>
                </c:pt>
                <c:pt idx="1347">
                  <c:v>93.766682942708329</c:v>
                </c:pt>
                <c:pt idx="1348">
                  <c:v>93.733317057291671</c:v>
                </c:pt>
                <c:pt idx="1349">
                  <c:v>93.63330078125</c:v>
                </c:pt>
                <c:pt idx="1350">
                  <c:v>93.633382161458329</c:v>
                </c:pt>
                <c:pt idx="1351">
                  <c:v>93.633382161458329</c:v>
                </c:pt>
                <c:pt idx="1352">
                  <c:v>93.566731770833329</c:v>
                </c:pt>
                <c:pt idx="1353">
                  <c:v>93.566731770833329</c:v>
                </c:pt>
                <c:pt idx="1354">
                  <c:v>93.466715494791671</c:v>
                </c:pt>
                <c:pt idx="1355">
                  <c:v>93.433349609375</c:v>
                </c:pt>
                <c:pt idx="1356">
                  <c:v>93.399983723958329</c:v>
                </c:pt>
                <c:pt idx="1357">
                  <c:v>93.333414713541671</c:v>
                </c:pt>
                <c:pt idx="1358">
                  <c:v>93.36669921875</c:v>
                </c:pt>
                <c:pt idx="1359">
                  <c:v>93.333333333333329</c:v>
                </c:pt>
                <c:pt idx="1360">
                  <c:v>93.266682942708329</c:v>
                </c:pt>
                <c:pt idx="1361">
                  <c:v>93.233317057291671</c:v>
                </c:pt>
                <c:pt idx="1362">
                  <c:v>93.133463541666671</c:v>
                </c:pt>
                <c:pt idx="1363">
                  <c:v>93.133463541666671</c:v>
                </c:pt>
                <c:pt idx="1364">
                  <c:v>93.033365885416671</c:v>
                </c:pt>
                <c:pt idx="1365">
                  <c:v>93</c:v>
                </c:pt>
                <c:pt idx="1366">
                  <c:v>92.933349609375</c:v>
                </c:pt>
                <c:pt idx="1367">
                  <c:v>92.866617838541671</c:v>
                </c:pt>
                <c:pt idx="1368">
                  <c:v>92.833333333333329</c:v>
                </c:pt>
                <c:pt idx="1369">
                  <c:v>92.800048828125</c:v>
                </c:pt>
                <c:pt idx="1370">
                  <c:v>92.766682942708329</c:v>
                </c:pt>
                <c:pt idx="1371">
                  <c:v>92.700032552083329</c:v>
                </c:pt>
                <c:pt idx="1372">
                  <c:v>92.633382161458329</c:v>
                </c:pt>
                <c:pt idx="1373">
                  <c:v>92.600016276041671</c:v>
                </c:pt>
                <c:pt idx="1374">
                  <c:v>92.566731770833329</c:v>
                </c:pt>
                <c:pt idx="1375">
                  <c:v>92.566731770833329</c:v>
                </c:pt>
                <c:pt idx="1376">
                  <c:v>92.5</c:v>
                </c:pt>
                <c:pt idx="1377">
                  <c:v>92.400065104166671</c:v>
                </c:pt>
                <c:pt idx="1378">
                  <c:v>92.433349609375</c:v>
                </c:pt>
                <c:pt idx="1379">
                  <c:v>92.333414713541671</c:v>
                </c:pt>
                <c:pt idx="1380">
                  <c:v>92.300130208333329</c:v>
                </c:pt>
                <c:pt idx="1381">
                  <c:v>92.266682942708329</c:v>
                </c:pt>
                <c:pt idx="1382">
                  <c:v>92.266764322916671</c:v>
                </c:pt>
                <c:pt idx="1383">
                  <c:v>92.266764322916671</c:v>
                </c:pt>
                <c:pt idx="1384">
                  <c:v>92.166748046875</c:v>
                </c:pt>
                <c:pt idx="1385">
                  <c:v>92.166748046875</c:v>
                </c:pt>
                <c:pt idx="1386">
                  <c:v>92.10009765625</c:v>
                </c:pt>
                <c:pt idx="1387">
                  <c:v>92.10009765625</c:v>
                </c:pt>
                <c:pt idx="1388">
                  <c:v>91.966715494791671</c:v>
                </c:pt>
                <c:pt idx="1389">
                  <c:v>91.899983723958329</c:v>
                </c:pt>
                <c:pt idx="1390">
                  <c:v>91.86669921875</c:v>
                </c:pt>
                <c:pt idx="1391">
                  <c:v>91.800130208333329</c:v>
                </c:pt>
                <c:pt idx="1392">
                  <c:v>91.766764322916671</c:v>
                </c:pt>
                <c:pt idx="1393">
                  <c:v>91.766764322916671</c:v>
                </c:pt>
                <c:pt idx="1394">
                  <c:v>91.700032552083329</c:v>
                </c:pt>
                <c:pt idx="1395">
                  <c:v>91.700113932291671</c:v>
                </c:pt>
                <c:pt idx="1396">
                  <c:v>91.633382161458329</c:v>
                </c:pt>
                <c:pt idx="1397">
                  <c:v>91.60009765625</c:v>
                </c:pt>
                <c:pt idx="1398">
                  <c:v>91.566731770833329</c:v>
                </c:pt>
                <c:pt idx="1399">
                  <c:v>91.500081380208329</c:v>
                </c:pt>
                <c:pt idx="1400">
                  <c:v>91.433430989583329</c:v>
                </c:pt>
                <c:pt idx="1401">
                  <c:v>91.400065104166671</c:v>
                </c:pt>
                <c:pt idx="1402">
                  <c:v>91.300130208333329</c:v>
                </c:pt>
                <c:pt idx="1403">
                  <c:v>91.300130208333329</c:v>
                </c:pt>
                <c:pt idx="1404">
                  <c:v>91.200032552083329</c:v>
                </c:pt>
                <c:pt idx="1405">
                  <c:v>91.200032552083329</c:v>
                </c:pt>
                <c:pt idx="1406">
                  <c:v>91.166666666666671</c:v>
                </c:pt>
                <c:pt idx="1407">
                  <c:v>91.133382161458329</c:v>
                </c:pt>
                <c:pt idx="1408">
                  <c:v>91.066650390625</c:v>
                </c:pt>
                <c:pt idx="1409">
                  <c:v>91.066650390625</c:v>
                </c:pt>
                <c:pt idx="1410">
                  <c:v>91.000081380208329</c:v>
                </c:pt>
                <c:pt idx="1411">
                  <c:v>90.933430989583329</c:v>
                </c:pt>
                <c:pt idx="1412">
                  <c:v>90.933430989583329</c:v>
                </c:pt>
                <c:pt idx="1413">
                  <c:v>90.866780598958329</c:v>
                </c:pt>
                <c:pt idx="1414">
                  <c:v>90.866780598958329</c:v>
                </c:pt>
                <c:pt idx="1415">
                  <c:v>90.766764322916671</c:v>
                </c:pt>
                <c:pt idx="1416">
                  <c:v>90.766764322916671</c:v>
                </c:pt>
                <c:pt idx="1417">
                  <c:v>90.733479817708329</c:v>
                </c:pt>
                <c:pt idx="1418">
                  <c:v>90.700032552083329</c:v>
                </c:pt>
                <c:pt idx="1419">
                  <c:v>90.60009765625</c:v>
                </c:pt>
                <c:pt idx="1420">
                  <c:v>90.533447265625</c:v>
                </c:pt>
                <c:pt idx="1421">
                  <c:v>90.500081380208329</c:v>
                </c:pt>
                <c:pt idx="1422">
                  <c:v>90.500081380208329</c:v>
                </c:pt>
                <c:pt idx="1423">
                  <c:v>90.400146484375</c:v>
                </c:pt>
                <c:pt idx="1424">
                  <c:v>90.400146484375</c:v>
                </c:pt>
                <c:pt idx="1425">
                  <c:v>90.366780598958329</c:v>
                </c:pt>
                <c:pt idx="1426">
                  <c:v>90.300130208333329</c:v>
                </c:pt>
                <c:pt idx="1427">
                  <c:v>90.266764322916671</c:v>
                </c:pt>
                <c:pt idx="1428">
                  <c:v>90.166829427083329</c:v>
                </c:pt>
                <c:pt idx="1429">
                  <c:v>90.166829427083329</c:v>
                </c:pt>
                <c:pt idx="1430">
                  <c:v>90.10009765625</c:v>
                </c:pt>
                <c:pt idx="1431">
                  <c:v>90.000162760416671</c:v>
                </c:pt>
                <c:pt idx="1432">
                  <c:v>89.966796875</c:v>
                </c:pt>
                <c:pt idx="1433">
                  <c:v>89.900065104166671</c:v>
                </c:pt>
                <c:pt idx="1434">
                  <c:v>89.86669921875</c:v>
                </c:pt>
                <c:pt idx="1435">
                  <c:v>89.833414713541671</c:v>
                </c:pt>
                <c:pt idx="1436">
                  <c:v>89.800130208333329</c:v>
                </c:pt>
                <c:pt idx="1437">
                  <c:v>89.766845703125</c:v>
                </c:pt>
                <c:pt idx="1438">
                  <c:v>89.766845703125</c:v>
                </c:pt>
                <c:pt idx="1439">
                  <c:v>89.700113932291671</c:v>
                </c:pt>
                <c:pt idx="1440">
                  <c:v>89.666748046875</c:v>
                </c:pt>
                <c:pt idx="1441">
                  <c:v>89.600179036458329</c:v>
                </c:pt>
                <c:pt idx="1442">
                  <c:v>89.633382161458329</c:v>
                </c:pt>
                <c:pt idx="1443">
                  <c:v>89.633463541666671</c:v>
                </c:pt>
                <c:pt idx="1444">
                  <c:v>89.566731770833329</c:v>
                </c:pt>
                <c:pt idx="1445">
                  <c:v>89.500162760416671</c:v>
                </c:pt>
                <c:pt idx="1446">
                  <c:v>89.466796875</c:v>
                </c:pt>
                <c:pt idx="1447">
                  <c:v>89.366861979166671</c:v>
                </c:pt>
                <c:pt idx="1448">
                  <c:v>89.33349609375</c:v>
                </c:pt>
                <c:pt idx="1449">
                  <c:v>89.300130208333329</c:v>
                </c:pt>
                <c:pt idx="1450">
                  <c:v>89.300130208333329</c:v>
                </c:pt>
                <c:pt idx="1451">
                  <c:v>89.200113932291671</c:v>
                </c:pt>
                <c:pt idx="1452">
                  <c:v>89.133463541666671</c:v>
                </c:pt>
                <c:pt idx="1453">
                  <c:v>89.100179036458329</c:v>
                </c:pt>
                <c:pt idx="1454">
                  <c:v>89.066813151041671</c:v>
                </c:pt>
                <c:pt idx="1455">
                  <c:v>89.066731770833329</c:v>
                </c:pt>
                <c:pt idx="1456">
                  <c:v>89.066813151041671</c:v>
                </c:pt>
                <c:pt idx="1457">
                  <c:v>89.033447265625</c:v>
                </c:pt>
                <c:pt idx="1458">
                  <c:v>88.933430989583329</c:v>
                </c:pt>
                <c:pt idx="1459">
                  <c:v>88.900146484375</c:v>
                </c:pt>
                <c:pt idx="1460">
                  <c:v>88.83349609375</c:v>
                </c:pt>
                <c:pt idx="1461">
                  <c:v>88.766845703125</c:v>
                </c:pt>
                <c:pt idx="1462">
                  <c:v>88.733479817708329</c:v>
                </c:pt>
                <c:pt idx="1463">
                  <c:v>88.666829427083329</c:v>
                </c:pt>
                <c:pt idx="1464">
                  <c:v>88.600179036458329</c:v>
                </c:pt>
                <c:pt idx="1465">
                  <c:v>88.566813151041671</c:v>
                </c:pt>
                <c:pt idx="1466">
                  <c:v>88.566813151041671</c:v>
                </c:pt>
                <c:pt idx="1467">
                  <c:v>88.566813151041671</c:v>
                </c:pt>
                <c:pt idx="1468">
                  <c:v>88.533528645833329</c:v>
                </c:pt>
                <c:pt idx="1469">
                  <c:v>88.533528645833329</c:v>
                </c:pt>
                <c:pt idx="1470">
                  <c:v>88.433430989583329</c:v>
                </c:pt>
                <c:pt idx="1471">
                  <c:v>88.400146484375</c:v>
                </c:pt>
                <c:pt idx="1472">
                  <c:v>88.333414713541671</c:v>
                </c:pt>
                <c:pt idx="1473">
                  <c:v>88.2333984375</c:v>
                </c:pt>
                <c:pt idx="1474">
                  <c:v>88.200113932291671</c:v>
                </c:pt>
                <c:pt idx="1475">
                  <c:v>88.166748046875</c:v>
                </c:pt>
                <c:pt idx="1476">
                  <c:v>88.100179036458329</c:v>
                </c:pt>
                <c:pt idx="1477">
                  <c:v>88.100179036458329</c:v>
                </c:pt>
                <c:pt idx="1478">
                  <c:v>88.033528645833329</c:v>
                </c:pt>
                <c:pt idx="1479">
                  <c:v>87.966878255208329</c:v>
                </c:pt>
                <c:pt idx="1480">
                  <c:v>87.933512369791671</c:v>
                </c:pt>
                <c:pt idx="1481">
                  <c:v>87.933512369791671</c:v>
                </c:pt>
                <c:pt idx="1482">
                  <c:v>87.866861979166671</c:v>
                </c:pt>
                <c:pt idx="1483">
                  <c:v>87.83349609375</c:v>
                </c:pt>
                <c:pt idx="1484">
                  <c:v>87.766845703125</c:v>
                </c:pt>
                <c:pt idx="1485">
                  <c:v>87.733561197916671</c:v>
                </c:pt>
                <c:pt idx="1486">
                  <c:v>87.666748046875</c:v>
                </c:pt>
                <c:pt idx="1487">
                  <c:v>87.600016276041671</c:v>
                </c:pt>
                <c:pt idx="1488">
                  <c:v>87.600016276041671</c:v>
                </c:pt>
                <c:pt idx="1489">
                  <c:v>87.533365885416671</c:v>
                </c:pt>
                <c:pt idx="1490">
                  <c:v>87.466796875</c:v>
                </c:pt>
                <c:pt idx="1491">
                  <c:v>87.500081380208329</c:v>
                </c:pt>
                <c:pt idx="1492">
                  <c:v>87.466796875</c:v>
                </c:pt>
                <c:pt idx="1493">
                  <c:v>87.433349609375</c:v>
                </c:pt>
                <c:pt idx="1494">
                  <c:v>87.366617838541671</c:v>
                </c:pt>
                <c:pt idx="1495">
                  <c:v>87.333251953125</c:v>
                </c:pt>
                <c:pt idx="1496">
                  <c:v>87.299886067708329</c:v>
                </c:pt>
                <c:pt idx="1497">
                  <c:v>87.199951171875</c:v>
                </c:pt>
                <c:pt idx="1498">
                  <c:v>87.13330078125</c:v>
                </c:pt>
                <c:pt idx="1499">
                  <c:v>87.099934895833329</c:v>
                </c:pt>
                <c:pt idx="1500">
                  <c:v>87.066569010416671</c:v>
                </c:pt>
                <c:pt idx="1501">
                  <c:v>87.033284505208329</c:v>
                </c:pt>
                <c:pt idx="1502">
                  <c:v>86.966634114583329</c:v>
                </c:pt>
                <c:pt idx="1503">
                  <c:v>86.89990234375</c:v>
                </c:pt>
                <c:pt idx="1504">
                  <c:v>86.933268229166671</c:v>
                </c:pt>
                <c:pt idx="1505">
                  <c:v>86.89990234375</c:v>
                </c:pt>
                <c:pt idx="1506">
                  <c:v>86.833251953125</c:v>
                </c:pt>
                <c:pt idx="1507">
                  <c:v>86.7666015625</c:v>
                </c:pt>
                <c:pt idx="1508">
                  <c:v>86.733317057291671</c:v>
                </c:pt>
                <c:pt idx="1509">
                  <c:v>86.699869791666671</c:v>
                </c:pt>
                <c:pt idx="1510">
                  <c:v>86.599772135416671</c:v>
                </c:pt>
                <c:pt idx="1511">
                  <c:v>86.566487630208329</c:v>
                </c:pt>
                <c:pt idx="1512">
                  <c:v>86.533121744791671</c:v>
                </c:pt>
                <c:pt idx="1513">
                  <c:v>86.533121744791671</c:v>
                </c:pt>
                <c:pt idx="1514">
                  <c:v>86.499837239583329</c:v>
                </c:pt>
                <c:pt idx="1515">
                  <c:v>86.499755859375</c:v>
                </c:pt>
                <c:pt idx="1516">
                  <c:v>86.433186848958329</c:v>
                </c:pt>
                <c:pt idx="1517">
                  <c:v>86.39990234375</c:v>
                </c:pt>
                <c:pt idx="1518">
                  <c:v>86.39990234375</c:v>
                </c:pt>
                <c:pt idx="1519">
                  <c:v>86.333170572916671</c:v>
                </c:pt>
                <c:pt idx="1520">
                  <c:v>86.299886067708329</c:v>
                </c:pt>
                <c:pt idx="1521">
                  <c:v>86.233154296875</c:v>
                </c:pt>
                <c:pt idx="1522">
                  <c:v>86.099853515625</c:v>
                </c:pt>
                <c:pt idx="1523">
                  <c:v>86.099853515625</c:v>
                </c:pt>
                <c:pt idx="1524">
                  <c:v>86.033121744791671</c:v>
                </c:pt>
                <c:pt idx="1525">
                  <c:v>86.033121744791671</c:v>
                </c:pt>
                <c:pt idx="1526">
                  <c:v>85.966552734375</c:v>
                </c:pt>
                <c:pt idx="1527">
                  <c:v>85.933186848958329</c:v>
                </c:pt>
                <c:pt idx="1528">
                  <c:v>85.899820963541671</c:v>
                </c:pt>
                <c:pt idx="1529">
                  <c:v>85.833170572916671</c:v>
                </c:pt>
                <c:pt idx="1530">
                  <c:v>85.766520182291671</c:v>
                </c:pt>
                <c:pt idx="1531">
                  <c:v>85.733154296875</c:v>
                </c:pt>
                <c:pt idx="1532">
                  <c:v>85.699869791666671</c:v>
                </c:pt>
                <c:pt idx="1533">
                  <c:v>85.666585286458329</c:v>
                </c:pt>
                <c:pt idx="1534">
                  <c:v>85.633219401041671</c:v>
                </c:pt>
                <c:pt idx="1535">
                  <c:v>85.599853515625</c:v>
                </c:pt>
                <c:pt idx="1536">
                  <c:v>85.566569010416671</c:v>
                </c:pt>
                <c:pt idx="1537">
                  <c:v>85.533203125</c:v>
                </c:pt>
                <c:pt idx="1538">
                  <c:v>85.466471354166671</c:v>
                </c:pt>
                <c:pt idx="1539">
                  <c:v>85.366617838541671</c:v>
                </c:pt>
                <c:pt idx="1540">
                  <c:v>85.333251953125</c:v>
                </c:pt>
                <c:pt idx="1541">
                  <c:v>85.299886067708329</c:v>
                </c:pt>
                <c:pt idx="1542">
                  <c:v>85.266520182291671</c:v>
                </c:pt>
                <c:pt idx="1543">
                  <c:v>85.199869791666671</c:v>
                </c:pt>
                <c:pt idx="1544">
                  <c:v>85.199869791666671</c:v>
                </c:pt>
                <c:pt idx="1545">
                  <c:v>85.133219401041671</c:v>
                </c:pt>
                <c:pt idx="1546">
                  <c:v>85.133219401041671</c:v>
                </c:pt>
                <c:pt idx="1547">
                  <c:v>85.099853515625</c:v>
                </c:pt>
                <c:pt idx="1548">
                  <c:v>85.033203125</c:v>
                </c:pt>
                <c:pt idx="1549">
                  <c:v>84.999918619791671</c:v>
                </c:pt>
                <c:pt idx="1550">
                  <c:v>84.966552734375</c:v>
                </c:pt>
                <c:pt idx="1551">
                  <c:v>84.966552734375</c:v>
                </c:pt>
                <c:pt idx="1552">
                  <c:v>84.866617838541671</c:v>
                </c:pt>
                <c:pt idx="1553">
                  <c:v>84.866617838541671</c:v>
                </c:pt>
                <c:pt idx="1554">
                  <c:v>84.799886067708329</c:v>
                </c:pt>
                <c:pt idx="1555">
                  <c:v>84.766520182291671</c:v>
                </c:pt>
                <c:pt idx="1556">
                  <c:v>84.699788411458329</c:v>
                </c:pt>
                <c:pt idx="1557">
                  <c:v>84.66650390625</c:v>
                </c:pt>
                <c:pt idx="1558">
                  <c:v>84.599853515625</c:v>
                </c:pt>
                <c:pt idx="1559">
                  <c:v>84.566569010416671</c:v>
                </c:pt>
                <c:pt idx="1560">
                  <c:v>84.499918619791671</c:v>
                </c:pt>
                <c:pt idx="1561">
                  <c:v>84.499918619791671</c:v>
                </c:pt>
                <c:pt idx="1562">
                  <c:v>84.433268229166671</c:v>
                </c:pt>
                <c:pt idx="1563">
                  <c:v>84.39990234375</c:v>
                </c:pt>
                <c:pt idx="1564">
                  <c:v>84.366536458333329</c:v>
                </c:pt>
                <c:pt idx="1565">
                  <c:v>84.2666015625</c:v>
                </c:pt>
                <c:pt idx="1566">
                  <c:v>84.233317057291671</c:v>
                </c:pt>
                <c:pt idx="1567">
                  <c:v>84.199951171875</c:v>
                </c:pt>
                <c:pt idx="1568">
                  <c:v>84.166585286458329</c:v>
                </c:pt>
                <c:pt idx="1569">
                  <c:v>84.166585286458329</c:v>
                </c:pt>
                <c:pt idx="1570">
                  <c:v>84.099853515625</c:v>
                </c:pt>
                <c:pt idx="1571">
                  <c:v>84.033284505208329</c:v>
                </c:pt>
                <c:pt idx="1572">
                  <c:v>83.999918619791671</c:v>
                </c:pt>
                <c:pt idx="1573">
                  <c:v>83.933186848958329</c:v>
                </c:pt>
                <c:pt idx="1574">
                  <c:v>83.89990234375</c:v>
                </c:pt>
                <c:pt idx="1575">
                  <c:v>83.933268229166671</c:v>
                </c:pt>
                <c:pt idx="1576">
                  <c:v>83.89990234375</c:v>
                </c:pt>
                <c:pt idx="1577">
                  <c:v>83.866536458333329</c:v>
                </c:pt>
                <c:pt idx="1578">
                  <c:v>83.799967447916671</c:v>
                </c:pt>
                <c:pt idx="1579">
                  <c:v>83.7666015625</c:v>
                </c:pt>
                <c:pt idx="1580">
                  <c:v>83.733235677083329</c:v>
                </c:pt>
                <c:pt idx="1581">
                  <c:v>83.666585286458329</c:v>
                </c:pt>
                <c:pt idx="1582">
                  <c:v>83.666585286458329</c:v>
                </c:pt>
                <c:pt idx="1583">
                  <c:v>83.63330078125</c:v>
                </c:pt>
                <c:pt idx="1584">
                  <c:v>83.566569010416671</c:v>
                </c:pt>
                <c:pt idx="1585">
                  <c:v>83.533203125</c:v>
                </c:pt>
                <c:pt idx="1586">
                  <c:v>83.499918619791671</c:v>
                </c:pt>
                <c:pt idx="1587">
                  <c:v>83.399983723958329</c:v>
                </c:pt>
                <c:pt idx="1588">
                  <c:v>83.333251953125</c:v>
                </c:pt>
                <c:pt idx="1589">
                  <c:v>83.299886067708329</c:v>
                </c:pt>
                <c:pt idx="1590">
                  <c:v>83.266520182291671</c:v>
                </c:pt>
                <c:pt idx="1591">
                  <c:v>83.266520182291671</c:v>
                </c:pt>
                <c:pt idx="1592">
                  <c:v>83.199869791666671</c:v>
                </c:pt>
                <c:pt idx="1593">
                  <c:v>83.066569010416671</c:v>
                </c:pt>
                <c:pt idx="1594">
                  <c:v>83.099853515625</c:v>
                </c:pt>
                <c:pt idx="1595">
                  <c:v>83</c:v>
                </c:pt>
                <c:pt idx="1596">
                  <c:v>83</c:v>
                </c:pt>
                <c:pt idx="1597">
                  <c:v>82.933268229166671</c:v>
                </c:pt>
                <c:pt idx="1598">
                  <c:v>82.89990234375</c:v>
                </c:pt>
                <c:pt idx="1599">
                  <c:v>82.833251953125</c:v>
                </c:pt>
                <c:pt idx="1600">
                  <c:v>82.799886067708329</c:v>
                </c:pt>
                <c:pt idx="1601">
                  <c:v>82.7666015625</c:v>
                </c:pt>
                <c:pt idx="1602">
                  <c:v>82.699951171875</c:v>
                </c:pt>
                <c:pt idx="1603">
                  <c:v>82.733235677083329</c:v>
                </c:pt>
                <c:pt idx="1604">
                  <c:v>82.666585286458329</c:v>
                </c:pt>
                <c:pt idx="1605">
                  <c:v>82.63330078125</c:v>
                </c:pt>
                <c:pt idx="1606">
                  <c:v>82.600016276041671</c:v>
                </c:pt>
                <c:pt idx="1607">
                  <c:v>82.566650390625</c:v>
                </c:pt>
                <c:pt idx="1608">
                  <c:v>82.533284505208329</c:v>
                </c:pt>
                <c:pt idx="1609">
                  <c:v>82.5</c:v>
                </c:pt>
                <c:pt idx="1610">
                  <c:v>82.433349609375</c:v>
                </c:pt>
                <c:pt idx="1611">
                  <c:v>82.466634114583329</c:v>
                </c:pt>
                <c:pt idx="1612">
                  <c:v>82.399983723958329</c:v>
                </c:pt>
                <c:pt idx="1613">
                  <c:v>82.36669921875</c:v>
                </c:pt>
                <c:pt idx="1614">
                  <c:v>82.333333333333329</c:v>
                </c:pt>
                <c:pt idx="1615">
                  <c:v>82.2666015625</c:v>
                </c:pt>
                <c:pt idx="1616">
                  <c:v>82.2666015625</c:v>
                </c:pt>
                <c:pt idx="1617">
                  <c:v>82.199951171875</c:v>
                </c:pt>
                <c:pt idx="1618">
                  <c:v>82.2666015625</c:v>
                </c:pt>
                <c:pt idx="1619">
                  <c:v>82.166666666666671</c:v>
                </c:pt>
                <c:pt idx="1620">
                  <c:v>82.13330078125</c:v>
                </c:pt>
                <c:pt idx="1621">
                  <c:v>82.099934895833329</c:v>
                </c:pt>
                <c:pt idx="1622">
                  <c:v>82.066569010416671</c:v>
                </c:pt>
                <c:pt idx="1623">
                  <c:v>82.033365885416671</c:v>
                </c:pt>
                <c:pt idx="1624">
                  <c:v>82</c:v>
                </c:pt>
                <c:pt idx="1625">
                  <c:v>81.89990234375</c:v>
                </c:pt>
                <c:pt idx="1626">
                  <c:v>81.89990234375</c:v>
                </c:pt>
                <c:pt idx="1627">
                  <c:v>81.833251953125</c:v>
                </c:pt>
                <c:pt idx="1628">
                  <c:v>81.799967447916671</c:v>
                </c:pt>
                <c:pt idx="1629">
                  <c:v>81.799967447916671</c:v>
                </c:pt>
                <c:pt idx="1630">
                  <c:v>81.699951171875</c:v>
                </c:pt>
                <c:pt idx="1631">
                  <c:v>81.63330078125</c:v>
                </c:pt>
                <c:pt idx="1632">
                  <c:v>81.600016276041671</c:v>
                </c:pt>
                <c:pt idx="1633">
                  <c:v>81.566731770833329</c:v>
                </c:pt>
                <c:pt idx="1634">
                  <c:v>81.566731770833329</c:v>
                </c:pt>
                <c:pt idx="1635">
                  <c:v>81.433349609375</c:v>
                </c:pt>
                <c:pt idx="1636">
                  <c:v>81.399983723958329</c:v>
                </c:pt>
                <c:pt idx="1637">
                  <c:v>81.366617838541671</c:v>
                </c:pt>
                <c:pt idx="1638">
                  <c:v>81.333251953125</c:v>
                </c:pt>
                <c:pt idx="1639">
                  <c:v>81.2666015625</c:v>
                </c:pt>
                <c:pt idx="1640">
                  <c:v>81.233235677083329</c:v>
                </c:pt>
                <c:pt idx="1641">
                  <c:v>81.233235677083329</c:v>
                </c:pt>
                <c:pt idx="1642">
                  <c:v>81.166666666666671</c:v>
                </c:pt>
                <c:pt idx="1643">
                  <c:v>81.100016276041671</c:v>
                </c:pt>
                <c:pt idx="1644">
                  <c:v>81.066650390625</c:v>
                </c:pt>
                <c:pt idx="1645">
                  <c:v>81</c:v>
                </c:pt>
                <c:pt idx="1646">
                  <c:v>80.933430989583329</c:v>
                </c:pt>
                <c:pt idx="1647">
                  <c:v>80.933430989583329</c:v>
                </c:pt>
                <c:pt idx="1648">
                  <c:v>80.899983723958329</c:v>
                </c:pt>
                <c:pt idx="1649">
                  <c:v>80.899983723958329</c:v>
                </c:pt>
                <c:pt idx="1650">
                  <c:v>80.866617838541671</c:v>
                </c:pt>
                <c:pt idx="1651">
                  <c:v>80.799967447916671</c:v>
                </c:pt>
                <c:pt idx="1652">
                  <c:v>80.7333984375</c:v>
                </c:pt>
                <c:pt idx="1653">
                  <c:v>80.700032552083329</c:v>
                </c:pt>
                <c:pt idx="1654">
                  <c:v>80.600016276041671</c:v>
                </c:pt>
                <c:pt idx="1655">
                  <c:v>80.566731770833329</c:v>
                </c:pt>
                <c:pt idx="1656">
                  <c:v>80.533365885416671</c:v>
                </c:pt>
                <c:pt idx="1657">
                  <c:v>80.533365885416671</c:v>
                </c:pt>
                <c:pt idx="1658">
                  <c:v>80.433349609375</c:v>
                </c:pt>
                <c:pt idx="1659">
                  <c:v>80.433349609375</c:v>
                </c:pt>
                <c:pt idx="1660">
                  <c:v>80.399983723958329</c:v>
                </c:pt>
                <c:pt idx="1661">
                  <c:v>80.366617838541671</c:v>
                </c:pt>
                <c:pt idx="1662">
                  <c:v>80.366617838541671</c:v>
                </c:pt>
                <c:pt idx="1663">
                  <c:v>80.300048828125</c:v>
                </c:pt>
                <c:pt idx="1664">
                  <c:v>80.266682942708329</c:v>
                </c:pt>
                <c:pt idx="1665">
                  <c:v>80.233317057291671</c:v>
                </c:pt>
                <c:pt idx="1666">
                  <c:v>80.199951171875</c:v>
                </c:pt>
                <c:pt idx="1667">
                  <c:v>80.133382161458329</c:v>
                </c:pt>
                <c:pt idx="1668">
                  <c:v>80.066731770833329</c:v>
                </c:pt>
                <c:pt idx="1669">
                  <c:v>80.066731770833329</c:v>
                </c:pt>
                <c:pt idx="1670">
                  <c:v>80</c:v>
                </c:pt>
                <c:pt idx="1671">
                  <c:v>79.933349609375</c:v>
                </c:pt>
                <c:pt idx="1672">
                  <c:v>79.933349609375</c:v>
                </c:pt>
                <c:pt idx="1673">
                  <c:v>79.899983723958329</c:v>
                </c:pt>
                <c:pt idx="1674">
                  <c:v>79.833414713541671</c:v>
                </c:pt>
                <c:pt idx="1675">
                  <c:v>79.833414713541671</c:v>
                </c:pt>
                <c:pt idx="1676">
                  <c:v>79.800048828125</c:v>
                </c:pt>
                <c:pt idx="1677">
                  <c:v>79.766682942708329</c:v>
                </c:pt>
                <c:pt idx="1678">
                  <c:v>79.733317057291671</c:v>
                </c:pt>
                <c:pt idx="1679">
                  <c:v>79.7333984375</c:v>
                </c:pt>
                <c:pt idx="1680">
                  <c:v>79.666748046875</c:v>
                </c:pt>
                <c:pt idx="1681">
                  <c:v>79.60009765625</c:v>
                </c:pt>
                <c:pt idx="1682">
                  <c:v>79.60009765625</c:v>
                </c:pt>
                <c:pt idx="1683">
                  <c:v>79.500081380208329</c:v>
                </c:pt>
                <c:pt idx="1684">
                  <c:v>79.600016276041671</c:v>
                </c:pt>
                <c:pt idx="1685">
                  <c:v>79.500081380208329</c:v>
                </c:pt>
                <c:pt idx="1686">
                  <c:v>79.466715494791671</c:v>
                </c:pt>
                <c:pt idx="1687">
                  <c:v>79.433349609375</c:v>
                </c:pt>
                <c:pt idx="1688">
                  <c:v>79.399983723958329</c:v>
                </c:pt>
                <c:pt idx="1689">
                  <c:v>79.36669921875</c:v>
                </c:pt>
                <c:pt idx="1690">
                  <c:v>79.266682942708329</c:v>
                </c:pt>
                <c:pt idx="1691">
                  <c:v>79.2333984375</c:v>
                </c:pt>
                <c:pt idx="1692">
                  <c:v>79.166666666666671</c:v>
                </c:pt>
                <c:pt idx="1693">
                  <c:v>79.166748046875</c:v>
                </c:pt>
                <c:pt idx="1694">
                  <c:v>79.100016276041671</c:v>
                </c:pt>
                <c:pt idx="1695">
                  <c:v>79.066731770833329</c:v>
                </c:pt>
                <c:pt idx="1696">
                  <c:v>79.033447265625</c:v>
                </c:pt>
                <c:pt idx="1697">
                  <c:v>78.933430989583329</c:v>
                </c:pt>
                <c:pt idx="1698">
                  <c:v>78.933430989583329</c:v>
                </c:pt>
                <c:pt idx="1699">
                  <c:v>78.833333333333329</c:v>
                </c:pt>
                <c:pt idx="1700">
                  <c:v>78.833333333333329</c:v>
                </c:pt>
                <c:pt idx="1701">
                  <c:v>78.800048828125</c:v>
                </c:pt>
                <c:pt idx="1702">
                  <c:v>78.733317057291671</c:v>
                </c:pt>
                <c:pt idx="1703">
                  <c:v>78.666748046875</c:v>
                </c:pt>
                <c:pt idx="1704">
                  <c:v>78.666748046875</c:v>
                </c:pt>
                <c:pt idx="1705">
                  <c:v>78.60009765625</c:v>
                </c:pt>
                <c:pt idx="1706">
                  <c:v>78.566731770833329</c:v>
                </c:pt>
                <c:pt idx="1707">
                  <c:v>78.566731770833329</c:v>
                </c:pt>
                <c:pt idx="1708">
                  <c:v>78.566813151041671</c:v>
                </c:pt>
                <c:pt idx="1709">
                  <c:v>78.500081380208329</c:v>
                </c:pt>
                <c:pt idx="1710">
                  <c:v>78.500081380208329</c:v>
                </c:pt>
                <c:pt idx="1711">
                  <c:v>78.433430989583329</c:v>
                </c:pt>
                <c:pt idx="1712">
                  <c:v>78.366780598958329</c:v>
                </c:pt>
                <c:pt idx="1713">
                  <c:v>78.366780598958329</c:v>
                </c:pt>
                <c:pt idx="1714">
                  <c:v>78.333414713541671</c:v>
                </c:pt>
                <c:pt idx="1715">
                  <c:v>78.300048828125</c:v>
                </c:pt>
                <c:pt idx="1716">
                  <c:v>78.266682942708329</c:v>
                </c:pt>
                <c:pt idx="1717">
                  <c:v>78.200113932291671</c:v>
                </c:pt>
                <c:pt idx="1718">
                  <c:v>78.166829427083329</c:v>
                </c:pt>
                <c:pt idx="1719">
                  <c:v>78.133463541666671</c:v>
                </c:pt>
                <c:pt idx="1720">
                  <c:v>78.033447265625</c:v>
                </c:pt>
                <c:pt idx="1721">
                  <c:v>78.066813151041671</c:v>
                </c:pt>
                <c:pt idx="1722">
                  <c:v>78.033447265625</c:v>
                </c:pt>
                <c:pt idx="1723">
                  <c:v>77.966715494791671</c:v>
                </c:pt>
                <c:pt idx="1724">
                  <c:v>77.933430989583329</c:v>
                </c:pt>
                <c:pt idx="1725">
                  <c:v>77.933430989583329</c:v>
                </c:pt>
                <c:pt idx="1726">
                  <c:v>77.866780598958329</c:v>
                </c:pt>
                <c:pt idx="1727">
                  <c:v>77.83349609375</c:v>
                </c:pt>
                <c:pt idx="1728">
                  <c:v>77.766764322916671</c:v>
                </c:pt>
                <c:pt idx="1729">
                  <c:v>77.7333984375</c:v>
                </c:pt>
                <c:pt idx="1730">
                  <c:v>77.666748046875</c:v>
                </c:pt>
                <c:pt idx="1731">
                  <c:v>77.60009765625</c:v>
                </c:pt>
                <c:pt idx="1732">
                  <c:v>77.633463541666671</c:v>
                </c:pt>
                <c:pt idx="1733">
                  <c:v>77.633463541666671</c:v>
                </c:pt>
                <c:pt idx="1734">
                  <c:v>77.600179036458329</c:v>
                </c:pt>
                <c:pt idx="1735">
                  <c:v>77.566813151041671</c:v>
                </c:pt>
                <c:pt idx="1736">
                  <c:v>77.533447265625</c:v>
                </c:pt>
                <c:pt idx="1737">
                  <c:v>77.466796875</c:v>
                </c:pt>
                <c:pt idx="1738">
                  <c:v>77.400065104166671</c:v>
                </c:pt>
                <c:pt idx="1739">
                  <c:v>77.366780598958329</c:v>
                </c:pt>
                <c:pt idx="1740">
                  <c:v>77.333414713541671</c:v>
                </c:pt>
                <c:pt idx="1741">
                  <c:v>77.333414713541671</c:v>
                </c:pt>
                <c:pt idx="1742">
                  <c:v>77.266845703125</c:v>
                </c:pt>
                <c:pt idx="1743">
                  <c:v>77.233479817708329</c:v>
                </c:pt>
                <c:pt idx="1744">
                  <c:v>77.2001953125</c:v>
                </c:pt>
                <c:pt idx="1745">
                  <c:v>77.133463541666671</c:v>
                </c:pt>
                <c:pt idx="1746">
                  <c:v>77.133463541666671</c:v>
                </c:pt>
                <c:pt idx="1747">
                  <c:v>77.100179036458329</c:v>
                </c:pt>
                <c:pt idx="1748">
                  <c:v>77.06689453125</c:v>
                </c:pt>
                <c:pt idx="1749">
                  <c:v>76.966715494791671</c:v>
                </c:pt>
                <c:pt idx="1750">
                  <c:v>76.899983723958329</c:v>
                </c:pt>
                <c:pt idx="1751">
                  <c:v>76.966634114583329</c:v>
                </c:pt>
                <c:pt idx="1752">
                  <c:v>76.933349609375</c:v>
                </c:pt>
                <c:pt idx="1753">
                  <c:v>76.900065104166671</c:v>
                </c:pt>
                <c:pt idx="1754">
                  <c:v>76.833333333333329</c:v>
                </c:pt>
                <c:pt idx="1755">
                  <c:v>76.86669921875</c:v>
                </c:pt>
                <c:pt idx="1756">
                  <c:v>76.800048828125</c:v>
                </c:pt>
                <c:pt idx="1757">
                  <c:v>76.699951171875</c:v>
                </c:pt>
                <c:pt idx="1758">
                  <c:v>76.666666666666671</c:v>
                </c:pt>
                <c:pt idx="1759">
                  <c:v>76.699951171875</c:v>
                </c:pt>
                <c:pt idx="1760">
                  <c:v>76.666666666666671</c:v>
                </c:pt>
                <c:pt idx="1761">
                  <c:v>76.600016276041671</c:v>
                </c:pt>
                <c:pt idx="1762">
                  <c:v>76.533365885416671</c:v>
                </c:pt>
                <c:pt idx="1763">
                  <c:v>76.500081380208329</c:v>
                </c:pt>
                <c:pt idx="1764">
                  <c:v>76.5</c:v>
                </c:pt>
                <c:pt idx="1765">
                  <c:v>76.466715494791671</c:v>
                </c:pt>
                <c:pt idx="1766">
                  <c:v>76.400065104166671</c:v>
                </c:pt>
                <c:pt idx="1767">
                  <c:v>76.36669921875</c:v>
                </c:pt>
                <c:pt idx="1768">
                  <c:v>76.333333333333329</c:v>
                </c:pt>
                <c:pt idx="1769">
                  <c:v>76.333333333333329</c:v>
                </c:pt>
                <c:pt idx="1770">
                  <c:v>76.300048828125</c:v>
                </c:pt>
                <c:pt idx="1771">
                  <c:v>76.2666015625</c:v>
                </c:pt>
                <c:pt idx="1772">
                  <c:v>76.233235677083329</c:v>
                </c:pt>
                <c:pt idx="1773">
                  <c:v>76.16650390625</c:v>
                </c:pt>
                <c:pt idx="1774">
                  <c:v>76.133138020833329</c:v>
                </c:pt>
                <c:pt idx="1775">
                  <c:v>76.099853515625</c:v>
                </c:pt>
                <c:pt idx="1776">
                  <c:v>76.033284505208329</c:v>
                </c:pt>
                <c:pt idx="1777">
                  <c:v>75.999918619791671</c:v>
                </c:pt>
                <c:pt idx="1778">
                  <c:v>75.966552734375</c:v>
                </c:pt>
                <c:pt idx="1779">
                  <c:v>75.933186848958329</c:v>
                </c:pt>
                <c:pt idx="1780">
                  <c:v>75.899820963541671</c:v>
                </c:pt>
                <c:pt idx="1781">
                  <c:v>75.799886067708329</c:v>
                </c:pt>
                <c:pt idx="1782">
                  <c:v>75.833251953125</c:v>
                </c:pt>
                <c:pt idx="1783">
                  <c:v>75.733235677083329</c:v>
                </c:pt>
                <c:pt idx="1784">
                  <c:v>75.699869791666671</c:v>
                </c:pt>
                <c:pt idx="1785">
                  <c:v>75.699869791666671</c:v>
                </c:pt>
                <c:pt idx="1786">
                  <c:v>75.666585286458329</c:v>
                </c:pt>
                <c:pt idx="1787">
                  <c:v>75.633219401041671</c:v>
                </c:pt>
                <c:pt idx="1788">
                  <c:v>75.566569010416671</c:v>
                </c:pt>
                <c:pt idx="1789">
                  <c:v>75.566569010416671</c:v>
                </c:pt>
                <c:pt idx="1790">
                  <c:v>75.533284505208329</c:v>
                </c:pt>
                <c:pt idx="1791">
                  <c:v>75.533284505208329</c:v>
                </c:pt>
                <c:pt idx="1792">
                  <c:v>75.399983723958329</c:v>
                </c:pt>
                <c:pt idx="1793">
                  <c:v>75.366617838541671</c:v>
                </c:pt>
                <c:pt idx="1794">
                  <c:v>75.333251953125</c:v>
                </c:pt>
                <c:pt idx="1795">
                  <c:v>75.333251953125</c:v>
                </c:pt>
                <c:pt idx="1796">
                  <c:v>75.266520182291671</c:v>
                </c:pt>
                <c:pt idx="1797">
                  <c:v>75.266520182291671</c:v>
                </c:pt>
                <c:pt idx="1798">
                  <c:v>75.233235677083329</c:v>
                </c:pt>
                <c:pt idx="1799">
                  <c:v>75.166585286458329</c:v>
                </c:pt>
                <c:pt idx="1800">
                  <c:v>75.13330078125</c:v>
                </c:pt>
                <c:pt idx="1801">
                  <c:v>75.099934895833329</c:v>
                </c:pt>
                <c:pt idx="1802">
                  <c:v>75.033203125</c:v>
                </c:pt>
                <c:pt idx="1803">
                  <c:v>75.033203125</c:v>
                </c:pt>
                <c:pt idx="1804">
                  <c:v>74.999918619791671</c:v>
                </c:pt>
                <c:pt idx="1805">
                  <c:v>74.89990234375</c:v>
                </c:pt>
                <c:pt idx="1806">
                  <c:v>74.833251953125</c:v>
                </c:pt>
                <c:pt idx="1807">
                  <c:v>74.833251953125</c:v>
                </c:pt>
                <c:pt idx="1808">
                  <c:v>74.7666015625</c:v>
                </c:pt>
                <c:pt idx="1809">
                  <c:v>74.7666015625</c:v>
                </c:pt>
                <c:pt idx="1810">
                  <c:v>74.700032552083329</c:v>
                </c:pt>
                <c:pt idx="1811">
                  <c:v>74.7666015625</c:v>
                </c:pt>
                <c:pt idx="1812">
                  <c:v>74.7666015625</c:v>
                </c:pt>
                <c:pt idx="1813">
                  <c:v>74.666585286458329</c:v>
                </c:pt>
                <c:pt idx="1814">
                  <c:v>74.666585286458329</c:v>
                </c:pt>
                <c:pt idx="1815">
                  <c:v>74.600016276041671</c:v>
                </c:pt>
                <c:pt idx="1816">
                  <c:v>74.600016276041671</c:v>
                </c:pt>
                <c:pt idx="1817">
                  <c:v>74.533284505208329</c:v>
                </c:pt>
                <c:pt idx="1818">
                  <c:v>74.499918619791671</c:v>
                </c:pt>
                <c:pt idx="1819">
                  <c:v>74.466552734375</c:v>
                </c:pt>
                <c:pt idx="1820">
                  <c:v>74.39990234375</c:v>
                </c:pt>
                <c:pt idx="1821">
                  <c:v>74.366617838541671</c:v>
                </c:pt>
                <c:pt idx="1822">
                  <c:v>74.333251953125</c:v>
                </c:pt>
                <c:pt idx="1823">
                  <c:v>74.333170572916671</c:v>
                </c:pt>
                <c:pt idx="1824">
                  <c:v>74.2666015625</c:v>
                </c:pt>
                <c:pt idx="1825">
                  <c:v>74.2666015625</c:v>
                </c:pt>
                <c:pt idx="1826">
                  <c:v>74.199951171875</c:v>
                </c:pt>
                <c:pt idx="1827">
                  <c:v>74.199951171875</c:v>
                </c:pt>
                <c:pt idx="1828">
                  <c:v>74.199951171875</c:v>
                </c:pt>
                <c:pt idx="1829">
                  <c:v>74.13330078125</c:v>
                </c:pt>
                <c:pt idx="1830">
                  <c:v>74.066569010416671</c:v>
                </c:pt>
                <c:pt idx="1831">
                  <c:v>74.033284505208329</c:v>
                </c:pt>
                <c:pt idx="1832">
                  <c:v>74</c:v>
                </c:pt>
                <c:pt idx="1833">
                  <c:v>73.966715494791671</c:v>
                </c:pt>
                <c:pt idx="1834">
                  <c:v>73.933349609375</c:v>
                </c:pt>
                <c:pt idx="1835">
                  <c:v>73.866617838541671</c:v>
                </c:pt>
                <c:pt idx="1836">
                  <c:v>73.833251953125</c:v>
                </c:pt>
                <c:pt idx="1837">
                  <c:v>73.799886067708329</c:v>
                </c:pt>
                <c:pt idx="1838">
                  <c:v>73.766520182291671</c:v>
                </c:pt>
                <c:pt idx="1839">
                  <c:v>73.699869791666671</c:v>
                </c:pt>
                <c:pt idx="1840">
                  <c:v>73.666585286458329</c:v>
                </c:pt>
                <c:pt idx="1841">
                  <c:v>73.600016276041671</c:v>
                </c:pt>
                <c:pt idx="1842">
                  <c:v>73.533284505208329</c:v>
                </c:pt>
                <c:pt idx="1843">
                  <c:v>73.499918619791671</c:v>
                </c:pt>
                <c:pt idx="1844">
                  <c:v>73.466634114583329</c:v>
                </c:pt>
                <c:pt idx="1845">
                  <c:v>73.466634114583329</c:v>
                </c:pt>
                <c:pt idx="1846">
                  <c:v>73.433268229166671</c:v>
                </c:pt>
                <c:pt idx="1847">
                  <c:v>73.433268229166671</c:v>
                </c:pt>
                <c:pt idx="1848">
                  <c:v>73.366617838541671</c:v>
                </c:pt>
                <c:pt idx="1849">
                  <c:v>73.366617838541671</c:v>
                </c:pt>
                <c:pt idx="1850">
                  <c:v>73.266682942708329</c:v>
                </c:pt>
                <c:pt idx="1851">
                  <c:v>73.299967447916671</c:v>
                </c:pt>
                <c:pt idx="1852">
                  <c:v>73.233317057291671</c:v>
                </c:pt>
                <c:pt idx="1853">
                  <c:v>73.233317057291671</c:v>
                </c:pt>
                <c:pt idx="1854">
                  <c:v>73.233317057291671</c:v>
                </c:pt>
                <c:pt idx="1855">
                  <c:v>73.233317057291671</c:v>
                </c:pt>
                <c:pt idx="1856">
                  <c:v>73.100016276041671</c:v>
                </c:pt>
                <c:pt idx="1857">
                  <c:v>73.099934895833329</c:v>
                </c:pt>
                <c:pt idx="1858">
                  <c:v>73.066650390625</c:v>
                </c:pt>
                <c:pt idx="1859">
                  <c:v>73.066650390625</c:v>
                </c:pt>
                <c:pt idx="1860">
                  <c:v>73</c:v>
                </c:pt>
                <c:pt idx="1861">
                  <c:v>72.966634114583329</c:v>
                </c:pt>
                <c:pt idx="1862">
                  <c:v>72.899983723958329</c:v>
                </c:pt>
                <c:pt idx="1863">
                  <c:v>72.899983723958329</c:v>
                </c:pt>
                <c:pt idx="1864">
                  <c:v>72.86669921875</c:v>
                </c:pt>
                <c:pt idx="1865">
                  <c:v>72.799967447916671</c:v>
                </c:pt>
                <c:pt idx="1866">
                  <c:v>72.799967447916671</c:v>
                </c:pt>
                <c:pt idx="1867">
                  <c:v>72.799967447916671</c:v>
                </c:pt>
                <c:pt idx="1868">
                  <c:v>72.7333984375</c:v>
                </c:pt>
                <c:pt idx="1869">
                  <c:v>72.7333984375</c:v>
                </c:pt>
                <c:pt idx="1870">
                  <c:v>72.666666666666671</c:v>
                </c:pt>
                <c:pt idx="1871">
                  <c:v>72.599934895833329</c:v>
                </c:pt>
                <c:pt idx="1872">
                  <c:v>72.599934895833329</c:v>
                </c:pt>
                <c:pt idx="1873">
                  <c:v>72.566650390625</c:v>
                </c:pt>
                <c:pt idx="1874">
                  <c:v>72.533365885416671</c:v>
                </c:pt>
                <c:pt idx="1875">
                  <c:v>72.533365885416671</c:v>
                </c:pt>
                <c:pt idx="1876">
                  <c:v>72.399983723958329</c:v>
                </c:pt>
                <c:pt idx="1877">
                  <c:v>72.400065104166671</c:v>
                </c:pt>
                <c:pt idx="1878">
                  <c:v>72.333333333333329</c:v>
                </c:pt>
                <c:pt idx="1879">
                  <c:v>72.333333333333329</c:v>
                </c:pt>
                <c:pt idx="1880">
                  <c:v>72.2666015625</c:v>
                </c:pt>
                <c:pt idx="1881">
                  <c:v>72.233317057291671</c:v>
                </c:pt>
                <c:pt idx="1882">
                  <c:v>72.233317057291671</c:v>
                </c:pt>
                <c:pt idx="1883">
                  <c:v>72.200032552083329</c:v>
                </c:pt>
                <c:pt idx="1884">
                  <c:v>72.100016276041671</c:v>
                </c:pt>
                <c:pt idx="1885">
                  <c:v>72.100016276041671</c:v>
                </c:pt>
                <c:pt idx="1886">
                  <c:v>72.066731770833329</c:v>
                </c:pt>
                <c:pt idx="1887">
                  <c:v>72.033365885416671</c:v>
                </c:pt>
                <c:pt idx="1888">
                  <c:v>72</c:v>
                </c:pt>
                <c:pt idx="1889">
                  <c:v>71.900065104166671</c:v>
                </c:pt>
                <c:pt idx="1890">
                  <c:v>71.900065104166671</c:v>
                </c:pt>
                <c:pt idx="1891">
                  <c:v>71.833333333333329</c:v>
                </c:pt>
                <c:pt idx="1892">
                  <c:v>71.833333333333329</c:v>
                </c:pt>
                <c:pt idx="1893">
                  <c:v>71.766682942708329</c:v>
                </c:pt>
                <c:pt idx="1894">
                  <c:v>71.733317057291671</c:v>
                </c:pt>
                <c:pt idx="1895">
                  <c:v>71.766682942708329</c:v>
                </c:pt>
                <c:pt idx="1896">
                  <c:v>71.699951171875</c:v>
                </c:pt>
                <c:pt idx="1897">
                  <c:v>71.666666666666671</c:v>
                </c:pt>
                <c:pt idx="1898">
                  <c:v>71.666748046875</c:v>
                </c:pt>
                <c:pt idx="1899">
                  <c:v>71.566731770833329</c:v>
                </c:pt>
                <c:pt idx="1900">
                  <c:v>71.63330078125</c:v>
                </c:pt>
                <c:pt idx="1901">
                  <c:v>71.60009765625</c:v>
                </c:pt>
                <c:pt idx="1902">
                  <c:v>71.60009765625</c:v>
                </c:pt>
                <c:pt idx="1903">
                  <c:v>71.533365885416671</c:v>
                </c:pt>
                <c:pt idx="1904">
                  <c:v>71.533365885416671</c:v>
                </c:pt>
                <c:pt idx="1905">
                  <c:v>71.433349609375</c:v>
                </c:pt>
                <c:pt idx="1906">
                  <c:v>71.366617838541671</c:v>
                </c:pt>
                <c:pt idx="1907">
                  <c:v>71.299967447916671</c:v>
                </c:pt>
                <c:pt idx="1908">
                  <c:v>71.299967447916671</c:v>
                </c:pt>
                <c:pt idx="1909">
                  <c:v>71.200032552083329</c:v>
                </c:pt>
                <c:pt idx="1910">
                  <c:v>71.200032552083329</c:v>
                </c:pt>
                <c:pt idx="1911">
                  <c:v>71.133382161458329</c:v>
                </c:pt>
                <c:pt idx="1912">
                  <c:v>71.133382161458329</c:v>
                </c:pt>
                <c:pt idx="1913">
                  <c:v>71.100016276041671</c:v>
                </c:pt>
                <c:pt idx="1914">
                  <c:v>71.13330078125</c:v>
                </c:pt>
                <c:pt idx="1915">
                  <c:v>71.033447265625</c:v>
                </c:pt>
                <c:pt idx="1916">
                  <c:v>71.033447265625</c:v>
                </c:pt>
                <c:pt idx="1917">
                  <c:v>71.000081380208329</c:v>
                </c:pt>
                <c:pt idx="1918">
                  <c:v>70.933349609375</c:v>
                </c:pt>
                <c:pt idx="1919">
                  <c:v>71.000081380208329</c:v>
                </c:pt>
                <c:pt idx="1920">
                  <c:v>70.933430989583329</c:v>
                </c:pt>
                <c:pt idx="1921">
                  <c:v>70.933430989583329</c:v>
                </c:pt>
                <c:pt idx="1922">
                  <c:v>70.933430989583329</c:v>
                </c:pt>
                <c:pt idx="1923">
                  <c:v>70.86669921875</c:v>
                </c:pt>
                <c:pt idx="1924">
                  <c:v>70.833414713541671</c:v>
                </c:pt>
                <c:pt idx="1925">
                  <c:v>70.700113932291671</c:v>
                </c:pt>
                <c:pt idx="1926">
                  <c:v>70.666748046875</c:v>
                </c:pt>
                <c:pt idx="1927">
                  <c:v>70.600016276041671</c:v>
                </c:pt>
                <c:pt idx="1928">
                  <c:v>70.533447265625</c:v>
                </c:pt>
                <c:pt idx="1929">
                  <c:v>70.533447265625</c:v>
                </c:pt>
                <c:pt idx="1930">
                  <c:v>70.566731770833329</c:v>
                </c:pt>
                <c:pt idx="1931">
                  <c:v>70.533447265625</c:v>
                </c:pt>
                <c:pt idx="1932">
                  <c:v>70.466796875</c:v>
                </c:pt>
                <c:pt idx="1933">
                  <c:v>70.466796875</c:v>
                </c:pt>
                <c:pt idx="1934">
                  <c:v>70.433430989583329</c:v>
                </c:pt>
                <c:pt idx="1935">
                  <c:v>70.400065104166671</c:v>
                </c:pt>
                <c:pt idx="1936">
                  <c:v>70.333333333333329</c:v>
                </c:pt>
                <c:pt idx="1937">
                  <c:v>70.300048828125</c:v>
                </c:pt>
                <c:pt idx="1938">
                  <c:v>70.300048828125</c:v>
                </c:pt>
                <c:pt idx="1939">
                  <c:v>70.300048828125</c:v>
                </c:pt>
                <c:pt idx="1940">
                  <c:v>70.2333984375</c:v>
                </c:pt>
                <c:pt idx="1941">
                  <c:v>70.166666666666671</c:v>
                </c:pt>
                <c:pt idx="1942">
                  <c:v>70.133382161458329</c:v>
                </c:pt>
                <c:pt idx="1943">
                  <c:v>70.133382161458329</c:v>
                </c:pt>
                <c:pt idx="1944">
                  <c:v>70.133382161458329</c:v>
                </c:pt>
                <c:pt idx="1945">
                  <c:v>70.033447265625</c:v>
                </c:pt>
                <c:pt idx="1946">
                  <c:v>70.033447265625</c:v>
                </c:pt>
                <c:pt idx="1947">
                  <c:v>70.000081380208329</c:v>
                </c:pt>
                <c:pt idx="1948">
                  <c:v>69.966715494791671</c:v>
                </c:pt>
                <c:pt idx="1949">
                  <c:v>69.933430989583329</c:v>
                </c:pt>
                <c:pt idx="1950">
                  <c:v>69.933430989583329</c:v>
                </c:pt>
                <c:pt idx="1951">
                  <c:v>69.900065104166671</c:v>
                </c:pt>
                <c:pt idx="1952">
                  <c:v>69.866780598958329</c:v>
                </c:pt>
                <c:pt idx="1953">
                  <c:v>69.833414713541671</c:v>
                </c:pt>
                <c:pt idx="1954">
                  <c:v>69.766764322916671</c:v>
                </c:pt>
                <c:pt idx="1955">
                  <c:v>69.7333984375</c:v>
                </c:pt>
                <c:pt idx="1956">
                  <c:v>69.733479817708329</c:v>
                </c:pt>
                <c:pt idx="1957">
                  <c:v>69.666748046875</c:v>
                </c:pt>
                <c:pt idx="1958">
                  <c:v>69.666748046875</c:v>
                </c:pt>
                <c:pt idx="1959">
                  <c:v>69.60009765625</c:v>
                </c:pt>
                <c:pt idx="1960">
                  <c:v>69.566731770833329</c:v>
                </c:pt>
                <c:pt idx="1961">
                  <c:v>69.60009765625</c:v>
                </c:pt>
                <c:pt idx="1962">
                  <c:v>69.533447265625</c:v>
                </c:pt>
                <c:pt idx="1963">
                  <c:v>69.533447265625</c:v>
                </c:pt>
                <c:pt idx="1964">
                  <c:v>69.500162760416671</c:v>
                </c:pt>
                <c:pt idx="1965">
                  <c:v>69.433430989583329</c:v>
                </c:pt>
                <c:pt idx="1966">
                  <c:v>69.400065104166671</c:v>
                </c:pt>
                <c:pt idx="1967">
                  <c:v>69.333414713541671</c:v>
                </c:pt>
                <c:pt idx="1968">
                  <c:v>69.333414713541671</c:v>
                </c:pt>
                <c:pt idx="1969">
                  <c:v>69.266682942708329</c:v>
                </c:pt>
                <c:pt idx="1970">
                  <c:v>69.266764322916671</c:v>
                </c:pt>
                <c:pt idx="1971">
                  <c:v>69.2333984375</c:v>
                </c:pt>
                <c:pt idx="1972">
                  <c:v>69.166748046875</c:v>
                </c:pt>
                <c:pt idx="1973">
                  <c:v>69.166748046875</c:v>
                </c:pt>
                <c:pt idx="1974">
                  <c:v>69.133382161458329</c:v>
                </c:pt>
                <c:pt idx="1975">
                  <c:v>69.100179036458329</c:v>
                </c:pt>
                <c:pt idx="1976">
                  <c:v>69.066813151041671</c:v>
                </c:pt>
                <c:pt idx="1977">
                  <c:v>69.033447265625</c:v>
                </c:pt>
                <c:pt idx="1978">
                  <c:v>69.033447265625</c:v>
                </c:pt>
                <c:pt idx="1979">
                  <c:v>69.000162760416671</c:v>
                </c:pt>
                <c:pt idx="1980">
                  <c:v>68.966796875</c:v>
                </c:pt>
                <c:pt idx="1981">
                  <c:v>68.933430989583329</c:v>
                </c:pt>
                <c:pt idx="1982">
                  <c:v>68.866780598958329</c:v>
                </c:pt>
                <c:pt idx="1983">
                  <c:v>68.833414713541671</c:v>
                </c:pt>
                <c:pt idx="1984">
                  <c:v>68.833414713541671</c:v>
                </c:pt>
                <c:pt idx="1985">
                  <c:v>68.766764322916671</c:v>
                </c:pt>
                <c:pt idx="1986">
                  <c:v>68.733479817708329</c:v>
                </c:pt>
                <c:pt idx="1987">
                  <c:v>68.733479817708329</c:v>
                </c:pt>
                <c:pt idx="1988">
                  <c:v>68.7001953125</c:v>
                </c:pt>
                <c:pt idx="1989">
                  <c:v>68.633463541666671</c:v>
                </c:pt>
                <c:pt idx="1990">
                  <c:v>68.633463541666671</c:v>
                </c:pt>
                <c:pt idx="1991">
                  <c:v>68.600179036458329</c:v>
                </c:pt>
                <c:pt idx="1992">
                  <c:v>68.600179036458329</c:v>
                </c:pt>
                <c:pt idx="1993">
                  <c:v>68.566813151041671</c:v>
                </c:pt>
                <c:pt idx="1994">
                  <c:v>68.500081380208329</c:v>
                </c:pt>
                <c:pt idx="1995">
                  <c:v>68.500081380208329</c:v>
                </c:pt>
                <c:pt idx="1996">
                  <c:v>68.466715494791671</c:v>
                </c:pt>
                <c:pt idx="1997">
                  <c:v>68.366861979166671</c:v>
                </c:pt>
                <c:pt idx="1998">
                  <c:v>68.366861979166671</c:v>
                </c:pt>
                <c:pt idx="1999">
                  <c:v>68.366861979166671</c:v>
                </c:pt>
                <c:pt idx="2000">
                  <c:v>68.266764322916671</c:v>
                </c:pt>
                <c:pt idx="2001">
                  <c:v>68.266764322916671</c:v>
                </c:pt>
                <c:pt idx="2002">
                  <c:v>68.233479817708329</c:v>
                </c:pt>
                <c:pt idx="2003">
                  <c:v>68.200113932291671</c:v>
                </c:pt>
                <c:pt idx="2004">
                  <c:v>68.166829427083329</c:v>
                </c:pt>
                <c:pt idx="2005">
                  <c:v>68.166829427083329</c:v>
                </c:pt>
                <c:pt idx="2006">
                  <c:v>68.100179036458329</c:v>
                </c:pt>
                <c:pt idx="2007">
                  <c:v>68.100179036458329</c:v>
                </c:pt>
                <c:pt idx="2008">
                  <c:v>68.033447265625</c:v>
                </c:pt>
                <c:pt idx="2009">
                  <c:v>68.033528645833329</c:v>
                </c:pt>
                <c:pt idx="2010">
                  <c:v>68.033528645833329</c:v>
                </c:pt>
                <c:pt idx="2011">
                  <c:v>67.966878255208329</c:v>
                </c:pt>
                <c:pt idx="2012">
                  <c:v>67.866780598958329</c:v>
                </c:pt>
                <c:pt idx="2013">
                  <c:v>67.900146484375</c:v>
                </c:pt>
                <c:pt idx="2014">
                  <c:v>67.933512369791671</c:v>
                </c:pt>
                <c:pt idx="2015">
                  <c:v>67.900146484375</c:v>
                </c:pt>
                <c:pt idx="2016">
                  <c:v>67.833414713541671</c:v>
                </c:pt>
                <c:pt idx="2017">
                  <c:v>67.799967447916671</c:v>
                </c:pt>
                <c:pt idx="2018">
                  <c:v>67.733317057291671</c:v>
                </c:pt>
                <c:pt idx="2019">
                  <c:v>67.733317057291671</c:v>
                </c:pt>
                <c:pt idx="2020">
                  <c:v>67.666748046875</c:v>
                </c:pt>
                <c:pt idx="2021">
                  <c:v>67.633382161458329</c:v>
                </c:pt>
                <c:pt idx="2022">
                  <c:v>67.600016276041671</c:v>
                </c:pt>
                <c:pt idx="2023">
                  <c:v>67.566731770833329</c:v>
                </c:pt>
                <c:pt idx="2024">
                  <c:v>67.5</c:v>
                </c:pt>
                <c:pt idx="2025">
                  <c:v>67.500081380208329</c:v>
                </c:pt>
                <c:pt idx="2026">
                  <c:v>67.466715494791671</c:v>
                </c:pt>
                <c:pt idx="2027">
                  <c:v>67.466715494791671</c:v>
                </c:pt>
                <c:pt idx="2028">
                  <c:v>67.466715494791671</c:v>
                </c:pt>
                <c:pt idx="2029">
                  <c:v>67.399983723958329</c:v>
                </c:pt>
                <c:pt idx="2030">
                  <c:v>67.366617838541671</c:v>
                </c:pt>
                <c:pt idx="2031">
                  <c:v>67.366617838541671</c:v>
                </c:pt>
                <c:pt idx="2032">
                  <c:v>67.333333333333329</c:v>
                </c:pt>
                <c:pt idx="2033">
                  <c:v>67.233317057291671</c:v>
                </c:pt>
                <c:pt idx="2034">
                  <c:v>67.166666666666671</c:v>
                </c:pt>
                <c:pt idx="2035">
                  <c:v>67.166666666666671</c:v>
                </c:pt>
                <c:pt idx="2036">
                  <c:v>67.166666666666671</c:v>
                </c:pt>
                <c:pt idx="2037">
                  <c:v>67.10009765625</c:v>
                </c:pt>
                <c:pt idx="2038">
                  <c:v>67.066731770833329</c:v>
                </c:pt>
                <c:pt idx="2039">
                  <c:v>67.033365885416671</c:v>
                </c:pt>
                <c:pt idx="2040">
                  <c:v>67.066650390625</c:v>
                </c:pt>
                <c:pt idx="2041">
                  <c:v>67</c:v>
                </c:pt>
                <c:pt idx="2042">
                  <c:v>67</c:v>
                </c:pt>
                <c:pt idx="2043">
                  <c:v>67</c:v>
                </c:pt>
                <c:pt idx="2044">
                  <c:v>66.933349609375</c:v>
                </c:pt>
                <c:pt idx="2045">
                  <c:v>66.933349609375</c:v>
                </c:pt>
                <c:pt idx="2046">
                  <c:v>66.866780598958329</c:v>
                </c:pt>
                <c:pt idx="2047">
                  <c:v>66.833414713541671</c:v>
                </c:pt>
                <c:pt idx="2048">
                  <c:v>66.833333333333329</c:v>
                </c:pt>
                <c:pt idx="2049">
                  <c:v>66.800048828125</c:v>
                </c:pt>
                <c:pt idx="2050">
                  <c:v>66.766764322916671</c:v>
                </c:pt>
                <c:pt idx="2051">
                  <c:v>66.7333984375</c:v>
                </c:pt>
                <c:pt idx="2052">
                  <c:v>66.633463541666671</c:v>
                </c:pt>
                <c:pt idx="2053">
                  <c:v>66.60009765625</c:v>
                </c:pt>
                <c:pt idx="2054">
                  <c:v>66.60009765625</c:v>
                </c:pt>
                <c:pt idx="2055">
                  <c:v>66.566731770833329</c:v>
                </c:pt>
                <c:pt idx="2056">
                  <c:v>66.566731770833329</c:v>
                </c:pt>
                <c:pt idx="2057">
                  <c:v>66.533447265625</c:v>
                </c:pt>
                <c:pt idx="2058">
                  <c:v>66.566731770833329</c:v>
                </c:pt>
                <c:pt idx="2059">
                  <c:v>66.533447265625</c:v>
                </c:pt>
                <c:pt idx="2060">
                  <c:v>66.500081380208329</c:v>
                </c:pt>
                <c:pt idx="2061">
                  <c:v>66.533447265625</c:v>
                </c:pt>
                <c:pt idx="2062">
                  <c:v>66.433349609375</c:v>
                </c:pt>
                <c:pt idx="2063">
                  <c:v>66.366780598958329</c:v>
                </c:pt>
                <c:pt idx="2064">
                  <c:v>66.266682942708329</c:v>
                </c:pt>
                <c:pt idx="2065">
                  <c:v>66.266682942708329</c:v>
                </c:pt>
                <c:pt idx="2066">
                  <c:v>66.266682942708329</c:v>
                </c:pt>
                <c:pt idx="2067">
                  <c:v>66.200032552083329</c:v>
                </c:pt>
                <c:pt idx="2068">
                  <c:v>66.166585286458329</c:v>
                </c:pt>
                <c:pt idx="2069">
                  <c:v>66.13330078125</c:v>
                </c:pt>
                <c:pt idx="2070">
                  <c:v>66.099934895833329</c:v>
                </c:pt>
                <c:pt idx="2071">
                  <c:v>66.066569010416671</c:v>
                </c:pt>
                <c:pt idx="2072">
                  <c:v>66.033203125</c:v>
                </c:pt>
                <c:pt idx="2073">
                  <c:v>65.999918619791671</c:v>
                </c:pt>
                <c:pt idx="2074">
                  <c:v>66.033284505208329</c:v>
                </c:pt>
                <c:pt idx="2075">
                  <c:v>65.999918619791671</c:v>
                </c:pt>
                <c:pt idx="2076">
                  <c:v>65.999918619791671</c:v>
                </c:pt>
                <c:pt idx="2077">
                  <c:v>65.933268229166671</c:v>
                </c:pt>
                <c:pt idx="2078">
                  <c:v>65.933268229166671</c:v>
                </c:pt>
                <c:pt idx="2079">
                  <c:v>65.966634114583329</c:v>
                </c:pt>
                <c:pt idx="2080">
                  <c:v>65.866617838541671</c:v>
                </c:pt>
                <c:pt idx="2081">
                  <c:v>65.799967447916671</c:v>
                </c:pt>
                <c:pt idx="2082">
                  <c:v>65.7666015625</c:v>
                </c:pt>
                <c:pt idx="2083">
                  <c:v>65.733317057291671</c:v>
                </c:pt>
                <c:pt idx="2084">
                  <c:v>65.733317057291671</c:v>
                </c:pt>
                <c:pt idx="2085">
                  <c:v>65.633219401041671</c:v>
                </c:pt>
                <c:pt idx="2086">
                  <c:v>65.599934895833329</c:v>
                </c:pt>
                <c:pt idx="2087">
                  <c:v>65.566650390625</c:v>
                </c:pt>
                <c:pt idx="2088">
                  <c:v>65.599934895833329</c:v>
                </c:pt>
                <c:pt idx="2089">
                  <c:v>65.566650390625</c:v>
                </c:pt>
                <c:pt idx="2090">
                  <c:v>65.533284505208329</c:v>
                </c:pt>
                <c:pt idx="2091">
                  <c:v>65.466552734375</c:v>
                </c:pt>
                <c:pt idx="2092">
                  <c:v>65.499918619791671</c:v>
                </c:pt>
                <c:pt idx="2093">
                  <c:v>65.433268229166671</c:v>
                </c:pt>
                <c:pt idx="2094">
                  <c:v>65.433268229166671</c:v>
                </c:pt>
                <c:pt idx="2095">
                  <c:v>65.433268229166671</c:v>
                </c:pt>
                <c:pt idx="2096">
                  <c:v>65.399983723958329</c:v>
                </c:pt>
                <c:pt idx="2097">
                  <c:v>65.333333333333329</c:v>
                </c:pt>
                <c:pt idx="2098">
                  <c:v>65.333333333333329</c:v>
                </c:pt>
                <c:pt idx="2099">
                  <c:v>65.233317057291671</c:v>
                </c:pt>
                <c:pt idx="2100">
                  <c:v>65.233317057291671</c:v>
                </c:pt>
                <c:pt idx="2101">
                  <c:v>65.199951171875</c:v>
                </c:pt>
                <c:pt idx="2102">
                  <c:v>65.099934895833329</c:v>
                </c:pt>
                <c:pt idx="2103">
                  <c:v>65.099934895833329</c:v>
                </c:pt>
                <c:pt idx="2104">
                  <c:v>65.099934895833329</c:v>
                </c:pt>
                <c:pt idx="2105">
                  <c:v>65.166666666666671</c:v>
                </c:pt>
                <c:pt idx="2106">
                  <c:v>65.066650390625</c:v>
                </c:pt>
                <c:pt idx="2107">
                  <c:v>65.033284505208329</c:v>
                </c:pt>
                <c:pt idx="2108">
                  <c:v>64.999918619791671</c:v>
                </c:pt>
                <c:pt idx="2109">
                  <c:v>64.966634114583329</c:v>
                </c:pt>
                <c:pt idx="2110">
                  <c:v>64.966634114583329</c:v>
                </c:pt>
                <c:pt idx="2111">
                  <c:v>64.999837239583329</c:v>
                </c:pt>
                <c:pt idx="2112">
                  <c:v>64.966552734375</c:v>
                </c:pt>
                <c:pt idx="2113">
                  <c:v>64.933186848958329</c:v>
                </c:pt>
                <c:pt idx="2114">
                  <c:v>64.933186848958329</c:v>
                </c:pt>
                <c:pt idx="2115">
                  <c:v>64.833170572916671</c:v>
                </c:pt>
                <c:pt idx="2116">
                  <c:v>64.833170572916671</c:v>
                </c:pt>
                <c:pt idx="2117">
                  <c:v>64.733235677083329</c:v>
                </c:pt>
                <c:pt idx="2118">
                  <c:v>64.733235677083329</c:v>
                </c:pt>
                <c:pt idx="2119">
                  <c:v>64.66650390625</c:v>
                </c:pt>
                <c:pt idx="2120">
                  <c:v>64.633138020833329</c:v>
                </c:pt>
                <c:pt idx="2121">
                  <c:v>64.566487630208329</c:v>
                </c:pt>
                <c:pt idx="2122">
                  <c:v>64.566487630208329</c:v>
                </c:pt>
                <c:pt idx="2123">
                  <c:v>64.499837239583329</c:v>
                </c:pt>
                <c:pt idx="2124">
                  <c:v>64.499837239583329</c:v>
                </c:pt>
                <c:pt idx="2125">
                  <c:v>64.466471354166671</c:v>
                </c:pt>
                <c:pt idx="2126">
                  <c:v>64.43310546875</c:v>
                </c:pt>
                <c:pt idx="2127">
                  <c:v>64.399820963541671</c:v>
                </c:pt>
                <c:pt idx="2128">
                  <c:v>64.333251953125</c:v>
                </c:pt>
                <c:pt idx="2129">
                  <c:v>64.366536458333329</c:v>
                </c:pt>
                <c:pt idx="2130">
                  <c:v>64.333170572916671</c:v>
                </c:pt>
                <c:pt idx="2131">
                  <c:v>64.299886067708329</c:v>
                </c:pt>
                <c:pt idx="2132">
                  <c:v>64.299886067708329</c:v>
                </c:pt>
                <c:pt idx="2133">
                  <c:v>64.299886067708329</c:v>
                </c:pt>
                <c:pt idx="2134">
                  <c:v>64.233154296875</c:v>
                </c:pt>
                <c:pt idx="2135">
                  <c:v>64.199788411458329</c:v>
                </c:pt>
                <c:pt idx="2136">
                  <c:v>64.16650390625</c:v>
                </c:pt>
                <c:pt idx="2137">
                  <c:v>64.16650390625</c:v>
                </c:pt>
                <c:pt idx="2138">
                  <c:v>64.133219401041671</c:v>
                </c:pt>
                <c:pt idx="2139">
                  <c:v>64.066569010416671</c:v>
                </c:pt>
                <c:pt idx="2140">
                  <c:v>64.033203125</c:v>
                </c:pt>
                <c:pt idx="2141">
                  <c:v>64.066569010416671</c:v>
                </c:pt>
                <c:pt idx="2142">
                  <c:v>64.033203125</c:v>
                </c:pt>
                <c:pt idx="2143">
                  <c:v>63.999918619791664</c:v>
                </c:pt>
                <c:pt idx="2144">
                  <c:v>63.999918619791664</c:v>
                </c:pt>
                <c:pt idx="2145">
                  <c:v>63.89990234375</c:v>
                </c:pt>
                <c:pt idx="2146">
                  <c:v>63.89990234375</c:v>
                </c:pt>
                <c:pt idx="2147">
                  <c:v>63.89990234375</c:v>
                </c:pt>
                <c:pt idx="2148">
                  <c:v>63.833170572916664</c:v>
                </c:pt>
                <c:pt idx="2149">
                  <c:v>63.766520182291664</c:v>
                </c:pt>
                <c:pt idx="2150">
                  <c:v>63.766520182291664</c:v>
                </c:pt>
                <c:pt idx="2151">
                  <c:v>63.733235677083336</c:v>
                </c:pt>
                <c:pt idx="2152">
                  <c:v>63.733235677083336</c:v>
                </c:pt>
                <c:pt idx="2153">
                  <c:v>63.699951171875</c:v>
                </c:pt>
                <c:pt idx="2154">
                  <c:v>63.666585286458336</c:v>
                </c:pt>
                <c:pt idx="2155">
                  <c:v>63.566569010416664</c:v>
                </c:pt>
                <c:pt idx="2156">
                  <c:v>63.566569010416664</c:v>
                </c:pt>
                <c:pt idx="2157">
                  <c:v>63.533203125</c:v>
                </c:pt>
                <c:pt idx="2158">
                  <c:v>63.533203125</c:v>
                </c:pt>
                <c:pt idx="2159">
                  <c:v>63.466552734375</c:v>
                </c:pt>
                <c:pt idx="2160">
                  <c:v>63.366617838541664</c:v>
                </c:pt>
                <c:pt idx="2161">
                  <c:v>63.399983723958336</c:v>
                </c:pt>
                <c:pt idx="2162">
                  <c:v>63.366617838541664</c:v>
                </c:pt>
                <c:pt idx="2163">
                  <c:v>63.333251953125</c:v>
                </c:pt>
                <c:pt idx="2164">
                  <c:v>63.299886067708336</c:v>
                </c:pt>
                <c:pt idx="2165">
                  <c:v>63.366536458333336</c:v>
                </c:pt>
                <c:pt idx="2166">
                  <c:v>63.333170572916664</c:v>
                </c:pt>
                <c:pt idx="2167">
                  <c:v>63.333170572916664</c:v>
                </c:pt>
                <c:pt idx="2168">
                  <c:v>63.2998046875</c:v>
                </c:pt>
                <c:pt idx="2169">
                  <c:v>63.266520182291664</c:v>
                </c:pt>
                <c:pt idx="2170">
                  <c:v>63.233235677083336</c:v>
                </c:pt>
                <c:pt idx="2171">
                  <c:v>63.133219401041664</c:v>
                </c:pt>
                <c:pt idx="2172">
                  <c:v>63.099853515625</c:v>
                </c:pt>
                <c:pt idx="2173">
                  <c:v>63.066569010416664</c:v>
                </c:pt>
                <c:pt idx="2174">
                  <c:v>62.999837239583336</c:v>
                </c:pt>
                <c:pt idx="2175">
                  <c:v>62.999837239583336</c:v>
                </c:pt>
                <c:pt idx="2176">
                  <c:v>62.999918619791664</c:v>
                </c:pt>
                <c:pt idx="2177">
                  <c:v>62.999918619791664</c:v>
                </c:pt>
                <c:pt idx="2178">
                  <c:v>62.966552734375</c:v>
                </c:pt>
                <c:pt idx="2179">
                  <c:v>62.933186848958336</c:v>
                </c:pt>
                <c:pt idx="2180">
                  <c:v>62.89990234375</c:v>
                </c:pt>
                <c:pt idx="2181">
                  <c:v>62.933186848958336</c:v>
                </c:pt>
                <c:pt idx="2182">
                  <c:v>62.89990234375</c:v>
                </c:pt>
                <c:pt idx="2183">
                  <c:v>62.833251953125</c:v>
                </c:pt>
                <c:pt idx="2184">
                  <c:v>62.799886067708336</c:v>
                </c:pt>
                <c:pt idx="2185">
                  <c:v>62.733235677083336</c:v>
                </c:pt>
                <c:pt idx="2186">
                  <c:v>62.666585286458336</c:v>
                </c:pt>
                <c:pt idx="2187">
                  <c:v>62.699951171875</c:v>
                </c:pt>
                <c:pt idx="2188">
                  <c:v>62.63330078125</c:v>
                </c:pt>
                <c:pt idx="2189">
                  <c:v>62.63330078125</c:v>
                </c:pt>
                <c:pt idx="2190">
                  <c:v>62.63330078125</c:v>
                </c:pt>
                <c:pt idx="2191">
                  <c:v>62.633219401041664</c:v>
                </c:pt>
                <c:pt idx="2192">
                  <c:v>62.566569010416664</c:v>
                </c:pt>
                <c:pt idx="2193">
                  <c:v>62.566569010416664</c:v>
                </c:pt>
                <c:pt idx="2194">
                  <c:v>62.533203125</c:v>
                </c:pt>
                <c:pt idx="2195">
                  <c:v>62.466552734375</c:v>
                </c:pt>
                <c:pt idx="2196">
                  <c:v>62.466552734375</c:v>
                </c:pt>
                <c:pt idx="2197">
                  <c:v>62.433268229166664</c:v>
                </c:pt>
                <c:pt idx="2198">
                  <c:v>62.39990234375</c:v>
                </c:pt>
                <c:pt idx="2199">
                  <c:v>62.366536458333336</c:v>
                </c:pt>
                <c:pt idx="2200">
                  <c:v>62.333251953125</c:v>
                </c:pt>
                <c:pt idx="2201">
                  <c:v>62.233235677083336</c:v>
                </c:pt>
                <c:pt idx="2202">
                  <c:v>62.233235677083336</c:v>
                </c:pt>
                <c:pt idx="2203">
                  <c:v>62.199869791666664</c:v>
                </c:pt>
                <c:pt idx="2204">
                  <c:v>62.16650390625</c:v>
                </c:pt>
                <c:pt idx="2205">
                  <c:v>62.099934895833336</c:v>
                </c:pt>
                <c:pt idx="2206">
                  <c:v>62.066650390625</c:v>
                </c:pt>
                <c:pt idx="2207">
                  <c:v>62.066650390625</c:v>
                </c:pt>
                <c:pt idx="2208">
                  <c:v>62.066569010416664</c:v>
                </c:pt>
                <c:pt idx="2209">
                  <c:v>62.066569010416664</c:v>
                </c:pt>
                <c:pt idx="2210">
                  <c:v>62.066569010416664</c:v>
                </c:pt>
                <c:pt idx="2211">
                  <c:v>61.966634114583336</c:v>
                </c:pt>
                <c:pt idx="2212">
                  <c:v>61.966634114583336</c:v>
                </c:pt>
                <c:pt idx="2213">
                  <c:v>61.933268229166664</c:v>
                </c:pt>
                <c:pt idx="2214">
                  <c:v>61.933268229166664</c:v>
                </c:pt>
                <c:pt idx="2215">
                  <c:v>61.933268229166664</c:v>
                </c:pt>
                <c:pt idx="2216">
                  <c:v>61.899983723958336</c:v>
                </c:pt>
                <c:pt idx="2217">
                  <c:v>61.866617838541664</c:v>
                </c:pt>
                <c:pt idx="2218">
                  <c:v>61.833333333333336</c:v>
                </c:pt>
                <c:pt idx="2219">
                  <c:v>61.866617838541664</c:v>
                </c:pt>
                <c:pt idx="2220">
                  <c:v>61.833251953125</c:v>
                </c:pt>
                <c:pt idx="2221">
                  <c:v>61.799967447916664</c:v>
                </c:pt>
                <c:pt idx="2222">
                  <c:v>61.7666015625</c:v>
                </c:pt>
                <c:pt idx="2223">
                  <c:v>61.733317057291664</c:v>
                </c:pt>
                <c:pt idx="2224">
                  <c:v>61.733317057291664</c:v>
                </c:pt>
                <c:pt idx="2225">
                  <c:v>61.699951171875</c:v>
                </c:pt>
                <c:pt idx="2226">
                  <c:v>61.599934895833336</c:v>
                </c:pt>
                <c:pt idx="2227">
                  <c:v>61.599934895833336</c:v>
                </c:pt>
                <c:pt idx="2228">
                  <c:v>61.566569010416664</c:v>
                </c:pt>
                <c:pt idx="2229">
                  <c:v>61.533203125</c:v>
                </c:pt>
                <c:pt idx="2230">
                  <c:v>61.533203125</c:v>
                </c:pt>
                <c:pt idx="2231">
                  <c:v>61.433268229166664</c:v>
                </c:pt>
                <c:pt idx="2232">
                  <c:v>61.36669921875</c:v>
                </c:pt>
                <c:pt idx="2233">
                  <c:v>61.399983723958336</c:v>
                </c:pt>
                <c:pt idx="2234">
                  <c:v>61.399983723958336</c:v>
                </c:pt>
                <c:pt idx="2235">
                  <c:v>61.299967447916664</c:v>
                </c:pt>
                <c:pt idx="2236">
                  <c:v>61.299967447916664</c:v>
                </c:pt>
                <c:pt idx="2237">
                  <c:v>61.299967447916664</c:v>
                </c:pt>
                <c:pt idx="2238">
                  <c:v>61.300048828125</c:v>
                </c:pt>
                <c:pt idx="2239">
                  <c:v>61.266682942708336</c:v>
                </c:pt>
                <c:pt idx="2240">
                  <c:v>61.233317057291664</c:v>
                </c:pt>
                <c:pt idx="2241">
                  <c:v>61.199951171875</c:v>
                </c:pt>
                <c:pt idx="2242">
                  <c:v>61.199951171875</c:v>
                </c:pt>
                <c:pt idx="2243">
                  <c:v>61.133219401041664</c:v>
                </c:pt>
                <c:pt idx="2244">
                  <c:v>61.100016276041664</c:v>
                </c:pt>
                <c:pt idx="2245">
                  <c:v>61.13330078125</c:v>
                </c:pt>
                <c:pt idx="2246">
                  <c:v>61.100016276041664</c:v>
                </c:pt>
                <c:pt idx="2247">
                  <c:v>61.100016276041664</c:v>
                </c:pt>
                <c:pt idx="2248">
                  <c:v>61.033284505208336</c:v>
                </c:pt>
                <c:pt idx="2249">
                  <c:v>60.999918619791664</c:v>
                </c:pt>
                <c:pt idx="2250">
                  <c:v>61</c:v>
                </c:pt>
                <c:pt idx="2251">
                  <c:v>60.933349609375</c:v>
                </c:pt>
                <c:pt idx="2252">
                  <c:v>60.899983723958336</c:v>
                </c:pt>
                <c:pt idx="2253">
                  <c:v>60.899983723958336</c:v>
                </c:pt>
                <c:pt idx="2254">
                  <c:v>60.899983723958336</c:v>
                </c:pt>
                <c:pt idx="2255">
                  <c:v>60.866617838541664</c:v>
                </c:pt>
                <c:pt idx="2256">
                  <c:v>60.7666015625</c:v>
                </c:pt>
                <c:pt idx="2257">
                  <c:v>60.833251953125</c:v>
                </c:pt>
                <c:pt idx="2258">
                  <c:v>60.766682942708336</c:v>
                </c:pt>
                <c:pt idx="2259">
                  <c:v>60.766682942708336</c:v>
                </c:pt>
                <c:pt idx="2260">
                  <c:v>60.733317057291664</c:v>
                </c:pt>
                <c:pt idx="2261">
                  <c:v>60.699951171875</c:v>
                </c:pt>
                <c:pt idx="2262">
                  <c:v>60.699951171875</c:v>
                </c:pt>
                <c:pt idx="2263">
                  <c:v>60.63330078125</c:v>
                </c:pt>
                <c:pt idx="2264">
                  <c:v>60.566650390625</c:v>
                </c:pt>
                <c:pt idx="2265">
                  <c:v>60.566650390625</c:v>
                </c:pt>
                <c:pt idx="2266">
                  <c:v>60.533284505208336</c:v>
                </c:pt>
                <c:pt idx="2267">
                  <c:v>60.533284505208336</c:v>
                </c:pt>
                <c:pt idx="2268">
                  <c:v>60.466715494791664</c:v>
                </c:pt>
                <c:pt idx="2269">
                  <c:v>60.5</c:v>
                </c:pt>
                <c:pt idx="2270">
                  <c:v>60.466634114583336</c:v>
                </c:pt>
                <c:pt idx="2271">
                  <c:v>60.433268229166664</c:v>
                </c:pt>
                <c:pt idx="2272">
                  <c:v>60.399983723958336</c:v>
                </c:pt>
                <c:pt idx="2273">
                  <c:v>60.36669921875</c:v>
                </c:pt>
                <c:pt idx="2274">
                  <c:v>60.36669921875</c:v>
                </c:pt>
                <c:pt idx="2275">
                  <c:v>60.2666015625</c:v>
                </c:pt>
                <c:pt idx="2276">
                  <c:v>60.299967447916664</c:v>
                </c:pt>
                <c:pt idx="2277">
                  <c:v>60.2666015625</c:v>
                </c:pt>
                <c:pt idx="2278">
                  <c:v>60.233317057291664</c:v>
                </c:pt>
                <c:pt idx="2279">
                  <c:v>60.199951171875</c:v>
                </c:pt>
                <c:pt idx="2280">
                  <c:v>60.166585286458336</c:v>
                </c:pt>
                <c:pt idx="2281">
                  <c:v>60.199869791666664</c:v>
                </c:pt>
                <c:pt idx="2282">
                  <c:v>60.13330078125</c:v>
                </c:pt>
                <c:pt idx="2283">
                  <c:v>60.099934895833336</c:v>
                </c:pt>
                <c:pt idx="2284">
                  <c:v>60.066569010416664</c:v>
                </c:pt>
                <c:pt idx="2285">
                  <c:v>60.033284505208336</c:v>
                </c:pt>
                <c:pt idx="2286">
                  <c:v>60.066650390625</c:v>
                </c:pt>
                <c:pt idx="2287">
                  <c:v>60.066569010416664</c:v>
                </c:pt>
                <c:pt idx="2288">
                  <c:v>59.966715494791664</c:v>
                </c:pt>
                <c:pt idx="2289">
                  <c:v>59.933349609375</c:v>
                </c:pt>
                <c:pt idx="2290">
                  <c:v>59.966715494791664</c:v>
                </c:pt>
                <c:pt idx="2291">
                  <c:v>59.933349609375</c:v>
                </c:pt>
                <c:pt idx="2292">
                  <c:v>59.86669921875</c:v>
                </c:pt>
                <c:pt idx="2293">
                  <c:v>59.86669921875</c:v>
                </c:pt>
                <c:pt idx="2294">
                  <c:v>59.86669921875</c:v>
                </c:pt>
                <c:pt idx="2295">
                  <c:v>59.800048828125</c:v>
                </c:pt>
                <c:pt idx="2296">
                  <c:v>59.766682942708336</c:v>
                </c:pt>
                <c:pt idx="2297">
                  <c:v>59.800048828125</c:v>
                </c:pt>
                <c:pt idx="2298">
                  <c:v>59.733317057291664</c:v>
                </c:pt>
                <c:pt idx="2299">
                  <c:v>59.733317057291664</c:v>
                </c:pt>
                <c:pt idx="2300">
                  <c:v>59.699951171875</c:v>
                </c:pt>
                <c:pt idx="2301">
                  <c:v>59.699951171875</c:v>
                </c:pt>
                <c:pt idx="2302">
                  <c:v>59.666585286458336</c:v>
                </c:pt>
                <c:pt idx="2303">
                  <c:v>59.600016276041664</c:v>
                </c:pt>
                <c:pt idx="2304">
                  <c:v>59.566650390625</c:v>
                </c:pt>
                <c:pt idx="2305">
                  <c:v>59.566650390625</c:v>
                </c:pt>
                <c:pt idx="2306">
                  <c:v>59.533365885416664</c:v>
                </c:pt>
                <c:pt idx="2307">
                  <c:v>59.466715494791664</c:v>
                </c:pt>
                <c:pt idx="2308">
                  <c:v>59.433349609375</c:v>
                </c:pt>
                <c:pt idx="2309">
                  <c:v>59.466715494791664</c:v>
                </c:pt>
                <c:pt idx="2310">
                  <c:v>59.400065104166664</c:v>
                </c:pt>
                <c:pt idx="2311">
                  <c:v>59.333414713541664</c:v>
                </c:pt>
                <c:pt idx="2312">
                  <c:v>59.36669921875</c:v>
                </c:pt>
                <c:pt idx="2313">
                  <c:v>59.333414713541664</c:v>
                </c:pt>
                <c:pt idx="2314">
                  <c:v>59.333414713541664</c:v>
                </c:pt>
                <c:pt idx="2315">
                  <c:v>59.300048828125</c:v>
                </c:pt>
                <c:pt idx="2316">
                  <c:v>59.266682942708336</c:v>
                </c:pt>
                <c:pt idx="2317">
                  <c:v>59.266682942708336</c:v>
                </c:pt>
                <c:pt idx="2318">
                  <c:v>59.300048828125</c:v>
                </c:pt>
                <c:pt idx="2319">
                  <c:v>59.266682942708336</c:v>
                </c:pt>
                <c:pt idx="2320">
                  <c:v>59.199951171875</c:v>
                </c:pt>
                <c:pt idx="2321">
                  <c:v>59.199951171875</c:v>
                </c:pt>
                <c:pt idx="2322">
                  <c:v>59.199951171875</c:v>
                </c:pt>
                <c:pt idx="2323">
                  <c:v>59.233317057291664</c:v>
                </c:pt>
                <c:pt idx="2324">
                  <c:v>59.100016276041664</c:v>
                </c:pt>
                <c:pt idx="2325">
                  <c:v>59.100016276041664</c:v>
                </c:pt>
                <c:pt idx="2326">
                  <c:v>59.100016276041664</c:v>
                </c:pt>
                <c:pt idx="2327">
                  <c:v>59.066650390625</c:v>
                </c:pt>
                <c:pt idx="2328">
                  <c:v>59</c:v>
                </c:pt>
                <c:pt idx="2329">
                  <c:v>58.933349609375</c:v>
                </c:pt>
                <c:pt idx="2330">
                  <c:v>58.900065104166664</c:v>
                </c:pt>
                <c:pt idx="2331">
                  <c:v>58.86669921875</c:v>
                </c:pt>
                <c:pt idx="2332">
                  <c:v>58.86669921875</c:v>
                </c:pt>
                <c:pt idx="2333">
                  <c:v>58.833414713541664</c:v>
                </c:pt>
                <c:pt idx="2334">
                  <c:v>58.733317057291664</c:v>
                </c:pt>
                <c:pt idx="2335">
                  <c:v>58.699951171875</c:v>
                </c:pt>
                <c:pt idx="2336">
                  <c:v>58.666666666666664</c:v>
                </c:pt>
                <c:pt idx="2337">
                  <c:v>58.63330078125</c:v>
                </c:pt>
                <c:pt idx="2338">
                  <c:v>58.63330078125</c:v>
                </c:pt>
                <c:pt idx="2339">
                  <c:v>58.600016276041664</c:v>
                </c:pt>
                <c:pt idx="2340">
                  <c:v>58.633382161458336</c:v>
                </c:pt>
                <c:pt idx="2341">
                  <c:v>58.633382161458336</c:v>
                </c:pt>
                <c:pt idx="2342">
                  <c:v>58.566731770833336</c:v>
                </c:pt>
                <c:pt idx="2343">
                  <c:v>58.5</c:v>
                </c:pt>
                <c:pt idx="2344">
                  <c:v>58.5</c:v>
                </c:pt>
                <c:pt idx="2345">
                  <c:v>58.5</c:v>
                </c:pt>
                <c:pt idx="2346">
                  <c:v>58.533284505208336</c:v>
                </c:pt>
                <c:pt idx="2347">
                  <c:v>58.533284505208336</c:v>
                </c:pt>
                <c:pt idx="2348">
                  <c:v>58.5</c:v>
                </c:pt>
                <c:pt idx="2349">
                  <c:v>58.5</c:v>
                </c:pt>
                <c:pt idx="2350">
                  <c:v>58.5</c:v>
                </c:pt>
                <c:pt idx="2351">
                  <c:v>58.433349609375</c:v>
                </c:pt>
                <c:pt idx="2352">
                  <c:v>58.366780598958336</c:v>
                </c:pt>
                <c:pt idx="2353">
                  <c:v>58.333414713541664</c:v>
                </c:pt>
                <c:pt idx="2354">
                  <c:v>58.300048828125</c:v>
                </c:pt>
                <c:pt idx="2355">
                  <c:v>58.266682942708336</c:v>
                </c:pt>
                <c:pt idx="2356">
                  <c:v>58.233317057291664</c:v>
                </c:pt>
                <c:pt idx="2357">
                  <c:v>58.233317057291664</c:v>
                </c:pt>
                <c:pt idx="2358">
                  <c:v>58.300048828125</c:v>
                </c:pt>
                <c:pt idx="2359">
                  <c:v>58.300048828125</c:v>
                </c:pt>
                <c:pt idx="2360">
                  <c:v>58.166666666666664</c:v>
                </c:pt>
                <c:pt idx="2361">
                  <c:v>58.166666666666664</c:v>
                </c:pt>
                <c:pt idx="2362">
                  <c:v>58.166666666666664</c:v>
                </c:pt>
                <c:pt idx="2363">
                  <c:v>58.166666666666664</c:v>
                </c:pt>
                <c:pt idx="2364">
                  <c:v>58.066731770833336</c:v>
                </c:pt>
                <c:pt idx="2365">
                  <c:v>58.066731770833336</c:v>
                </c:pt>
                <c:pt idx="2366">
                  <c:v>58.066731770833336</c:v>
                </c:pt>
                <c:pt idx="2367">
                  <c:v>58.000081380208336</c:v>
                </c:pt>
                <c:pt idx="2368">
                  <c:v>58.000081380208336</c:v>
                </c:pt>
                <c:pt idx="2369">
                  <c:v>58.000081380208336</c:v>
                </c:pt>
                <c:pt idx="2370">
                  <c:v>58.000081380208336</c:v>
                </c:pt>
                <c:pt idx="2371">
                  <c:v>57.900065104166664</c:v>
                </c:pt>
                <c:pt idx="2372">
                  <c:v>57.900065104166664</c:v>
                </c:pt>
                <c:pt idx="2373">
                  <c:v>57.900065104166664</c:v>
                </c:pt>
                <c:pt idx="2374">
                  <c:v>57.833414713541664</c:v>
                </c:pt>
                <c:pt idx="2375">
                  <c:v>57.833414713541664</c:v>
                </c:pt>
                <c:pt idx="2376">
                  <c:v>57.733317057291664</c:v>
                </c:pt>
                <c:pt idx="2377">
                  <c:v>57.666748046875</c:v>
                </c:pt>
                <c:pt idx="2378">
                  <c:v>57.699951171875</c:v>
                </c:pt>
                <c:pt idx="2379">
                  <c:v>57.633382161458336</c:v>
                </c:pt>
                <c:pt idx="2380">
                  <c:v>57.633382161458336</c:v>
                </c:pt>
                <c:pt idx="2381">
                  <c:v>57.600016276041664</c:v>
                </c:pt>
                <c:pt idx="2382">
                  <c:v>57.666666666666664</c:v>
                </c:pt>
                <c:pt idx="2383">
                  <c:v>57.666666666666664</c:v>
                </c:pt>
                <c:pt idx="2384">
                  <c:v>57.633382161458336</c:v>
                </c:pt>
                <c:pt idx="2385">
                  <c:v>57.60009765625</c:v>
                </c:pt>
                <c:pt idx="2386">
                  <c:v>57.60009765625</c:v>
                </c:pt>
                <c:pt idx="2387">
                  <c:v>57.566731770833336</c:v>
                </c:pt>
                <c:pt idx="2388">
                  <c:v>57.5</c:v>
                </c:pt>
                <c:pt idx="2389">
                  <c:v>57.500081380208336</c:v>
                </c:pt>
                <c:pt idx="2390">
                  <c:v>57.600016276041664</c:v>
                </c:pt>
                <c:pt idx="2391">
                  <c:v>57.500081380208336</c:v>
                </c:pt>
                <c:pt idx="2392">
                  <c:v>57.500081380208336</c:v>
                </c:pt>
                <c:pt idx="2393">
                  <c:v>57.433430989583336</c:v>
                </c:pt>
                <c:pt idx="2394">
                  <c:v>57.333414713541664</c:v>
                </c:pt>
                <c:pt idx="2395">
                  <c:v>57.266764322916664</c:v>
                </c:pt>
                <c:pt idx="2396">
                  <c:v>57.300048828125</c:v>
                </c:pt>
                <c:pt idx="2397">
                  <c:v>57.233317057291664</c:v>
                </c:pt>
                <c:pt idx="2398">
                  <c:v>57.2333984375</c:v>
                </c:pt>
                <c:pt idx="2399">
                  <c:v>57.200032552083336</c:v>
                </c:pt>
                <c:pt idx="2400">
                  <c:v>57.166748046875</c:v>
                </c:pt>
                <c:pt idx="2401">
                  <c:v>57.166748046875</c:v>
                </c:pt>
                <c:pt idx="2402">
                  <c:v>57.166748046875</c:v>
                </c:pt>
                <c:pt idx="2403">
                  <c:v>57.133382161458336</c:v>
                </c:pt>
                <c:pt idx="2404">
                  <c:v>57.133382161458336</c:v>
                </c:pt>
                <c:pt idx="2405">
                  <c:v>57.133382161458336</c:v>
                </c:pt>
                <c:pt idx="2406">
                  <c:v>57.066731770833336</c:v>
                </c:pt>
                <c:pt idx="2407">
                  <c:v>57.066731770833336</c:v>
                </c:pt>
                <c:pt idx="2408">
                  <c:v>57.033447265625</c:v>
                </c:pt>
                <c:pt idx="2409">
                  <c:v>57.000081380208336</c:v>
                </c:pt>
                <c:pt idx="2410">
                  <c:v>57.000081380208336</c:v>
                </c:pt>
                <c:pt idx="2411">
                  <c:v>57.000081380208336</c:v>
                </c:pt>
                <c:pt idx="2412">
                  <c:v>56.900065104166664</c:v>
                </c:pt>
                <c:pt idx="2413">
                  <c:v>56.866780598958336</c:v>
                </c:pt>
                <c:pt idx="2414">
                  <c:v>56.833414713541664</c:v>
                </c:pt>
                <c:pt idx="2415">
                  <c:v>56.800048828125</c:v>
                </c:pt>
                <c:pt idx="2416">
                  <c:v>56.766764322916664</c:v>
                </c:pt>
                <c:pt idx="2417">
                  <c:v>56.800048828125</c:v>
                </c:pt>
                <c:pt idx="2418">
                  <c:v>56.766764322916664</c:v>
                </c:pt>
                <c:pt idx="2419">
                  <c:v>56.83349609375</c:v>
                </c:pt>
                <c:pt idx="2420">
                  <c:v>56.866780598958336</c:v>
                </c:pt>
                <c:pt idx="2421">
                  <c:v>56.866780598958336</c:v>
                </c:pt>
                <c:pt idx="2422">
                  <c:v>56.833414713541664</c:v>
                </c:pt>
                <c:pt idx="2423">
                  <c:v>56.800048828125</c:v>
                </c:pt>
                <c:pt idx="2424">
                  <c:v>56.7333984375</c:v>
                </c:pt>
                <c:pt idx="2425">
                  <c:v>56.700113932291664</c:v>
                </c:pt>
                <c:pt idx="2426">
                  <c:v>56.60009765625</c:v>
                </c:pt>
                <c:pt idx="2427">
                  <c:v>56.533365885416664</c:v>
                </c:pt>
                <c:pt idx="2428">
                  <c:v>56.566731770833336</c:v>
                </c:pt>
                <c:pt idx="2429">
                  <c:v>56.533365885416664</c:v>
                </c:pt>
                <c:pt idx="2430">
                  <c:v>56.433430989583336</c:v>
                </c:pt>
                <c:pt idx="2431">
                  <c:v>56.433430989583336</c:v>
                </c:pt>
                <c:pt idx="2432">
                  <c:v>56.433430989583336</c:v>
                </c:pt>
                <c:pt idx="2433">
                  <c:v>56.400146484375</c:v>
                </c:pt>
                <c:pt idx="2434">
                  <c:v>56.400146484375</c:v>
                </c:pt>
                <c:pt idx="2435">
                  <c:v>56.366780598958336</c:v>
                </c:pt>
                <c:pt idx="2436">
                  <c:v>56.333414713541664</c:v>
                </c:pt>
                <c:pt idx="2437">
                  <c:v>56.400065104166664</c:v>
                </c:pt>
                <c:pt idx="2438">
                  <c:v>56.300130208333336</c:v>
                </c:pt>
                <c:pt idx="2439">
                  <c:v>56.33349609375</c:v>
                </c:pt>
                <c:pt idx="2440">
                  <c:v>56.266764322916664</c:v>
                </c:pt>
                <c:pt idx="2441">
                  <c:v>56.300130208333336</c:v>
                </c:pt>
                <c:pt idx="2442">
                  <c:v>56.266764322916664</c:v>
                </c:pt>
                <c:pt idx="2443">
                  <c:v>56.200032552083336</c:v>
                </c:pt>
                <c:pt idx="2444">
                  <c:v>56.166666666666664</c:v>
                </c:pt>
                <c:pt idx="2445">
                  <c:v>56.133382161458336</c:v>
                </c:pt>
                <c:pt idx="2446">
                  <c:v>56.100016276041664</c:v>
                </c:pt>
                <c:pt idx="2447">
                  <c:v>56.100016276041664</c:v>
                </c:pt>
                <c:pt idx="2448">
                  <c:v>56.066731770833336</c:v>
                </c:pt>
                <c:pt idx="2449">
                  <c:v>56.033447265625</c:v>
                </c:pt>
                <c:pt idx="2450">
                  <c:v>56.000081380208336</c:v>
                </c:pt>
                <c:pt idx="2451">
                  <c:v>55.966796875</c:v>
                </c:pt>
                <c:pt idx="2452">
                  <c:v>55.966796875</c:v>
                </c:pt>
                <c:pt idx="2453">
                  <c:v>55.933430989583336</c:v>
                </c:pt>
                <c:pt idx="2454">
                  <c:v>55.933430989583336</c:v>
                </c:pt>
                <c:pt idx="2455">
                  <c:v>55.933430989583336</c:v>
                </c:pt>
                <c:pt idx="2456">
                  <c:v>55.866780598958336</c:v>
                </c:pt>
                <c:pt idx="2457">
                  <c:v>55.866780598958336</c:v>
                </c:pt>
                <c:pt idx="2458">
                  <c:v>55.900146484375</c:v>
                </c:pt>
                <c:pt idx="2459">
                  <c:v>55.83349609375</c:v>
                </c:pt>
                <c:pt idx="2460">
                  <c:v>55.800130208333336</c:v>
                </c:pt>
                <c:pt idx="2461">
                  <c:v>55.766764322916664</c:v>
                </c:pt>
                <c:pt idx="2462">
                  <c:v>55.733479817708336</c:v>
                </c:pt>
                <c:pt idx="2463">
                  <c:v>55.733479817708336</c:v>
                </c:pt>
                <c:pt idx="2464">
                  <c:v>55.666748046875</c:v>
                </c:pt>
                <c:pt idx="2465">
                  <c:v>55.700113932291664</c:v>
                </c:pt>
                <c:pt idx="2466">
                  <c:v>55.666748046875</c:v>
                </c:pt>
                <c:pt idx="2467">
                  <c:v>55.666748046875</c:v>
                </c:pt>
                <c:pt idx="2468">
                  <c:v>55.566813151041664</c:v>
                </c:pt>
                <c:pt idx="2469">
                  <c:v>55.566813151041664</c:v>
                </c:pt>
                <c:pt idx="2470">
                  <c:v>55.500162760416664</c:v>
                </c:pt>
                <c:pt idx="2471">
                  <c:v>55.500081380208336</c:v>
                </c:pt>
                <c:pt idx="2472">
                  <c:v>55.466796875</c:v>
                </c:pt>
                <c:pt idx="2473">
                  <c:v>55.400146484375</c:v>
                </c:pt>
                <c:pt idx="2474">
                  <c:v>55.400146484375</c:v>
                </c:pt>
                <c:pt idx="2475">
                  <c:v>55.500162760416664</c:v>
                </c:pt>
                <c:pt idx="2476">
                  <c:v>55.500162760416664</c:v>
                </c:pt>
                <c:pt idx="2477">
                  <c:v>55.466878255208336</c:v>
                </c:pt>
                <c:pt idx="2478">
                  <c:v>55.400146484375</c:v>
                </c:pt>
                <c:pt idx="2479">
                  <c:v>55.500081380208336</c:v>
                </c:pt>
                <c:pt idx="2480">
                  <c:v>55.466878255208336</c:v>
                </c:pt>
                <c:pt idx="2481">
                  <c:v>55.433512369791664</c:v>
                </c:pt>
                <c:pt idx="2482">
                  <c:v>55.400227864583336</c:v>
                </c:pt>
                <c:pt idx="2483">
                  <c:v>55.33349609375</c:v>
                </c:pt>
                <c:pt idx="2484">
                  <c:v>55.33349609375</c:v>
                </c:pt>
                <c:pt idx="2485">
                  <c:v>55.2333984375</c:v>
                </c:pt>
                <c:pt idx="2486">
                  <c:v>55.2333984375</c:v>
                </c:pt>
                <c:pt idx="2487">
                  <c:v>55.200113932291664</c:v>
                </c:pt>
                <c:pt idx="2488">
                  <c:v>55.166666666666664</c:v>
                </c:pt>
                <c:pt idx="2489">
                  <c:v>55.166666666666664</c:v>
                </c:pt>
                <c:pt idx="2490">
                  <c:v>55.13330078125</c:v>
                </c:pt>
                <c:pt idx="2491">
                  <c:v>55.13330078125</c:v>
                </c:pt>
                <c:pt idx="2492">
                  <c:v>55.13330078125</c:v>
                </c:pt>
                <c:pt idx="2493">
                  <c:v>55.066650390625</c:v>
                </c:pt>
                <c:pt idx="2494">
                  <c:v>55.033365885416664</c:v>
                </c:pt>
                <c:pt idx="2495">
                  <c:v>55.000081380208336</c:v>
                </c:pt>
                <c:pt idx="2496">
                  <c:v>54.966715494791664</c:v>
                </c:pt>
                <c:pt idx="2497">
                  <c:v>55.000081380208336</c:v>
                </c:pt>
                <c:pt idx="2498">
                  <c:v>54.933349609375</c:v>
                </c:pt>
                <c:pt idx="2499">
                  <c:v>54.866617838541664</c:v>
                </c:pt>
                <c:pt idx="2500">
                  <c:v>54.866617838541664</c:v>
                </c:pt>
                <c:pt idx="2501">
                  <c:v>54.833333333333336</c:v>
                </c:pt>
                <c:pt idx="2502">
                  <c:v>54.866617838541664</c:v>
                </c:pt>
                <c:pt idx="2503">
                  <c:v>54.86669921875</c:v>
                </c:pt>
                <c:pt idx="2504">
                  <c:v>54.800048828125</c:v>
                </c:pt>
                <c:pt idx="2505">
                  <c:v>54.799967447916664</c:v>
                </c:pt>
                <c:pt idx="2506">
                  <c:v>54.7333984375</c:v>
                </c:pt>
                <c:pt idx="2507">
                  <c:v>54.700032552083336</c:v>
                </c:pt>
                <c:pt idx="2508">
                  <c:v>54.733317057291664</c:v>
                </c:pt>
                <c:pt idx="2509">
                  <c:v>54.666666666666664</c:v>
                </c:pt>
                <c:pt idx="2510">
                  <c:v>54.666666666666664</c:v>
                </c:pt>
                <c:pt idx="2511">
                  <c:v>54.600016276041664</c:v>
                </c:pt>
                <c:pt idx="2512">
                  <c:v>54.600016276041664</c:v>
                </c:pt>
                <c:pt idx="2513">
                  <c:v>54.566731770833336</c:v>
                </c:pt>
                <c:pt idx="2514">
                  <c:v>54.566731770833336</c:v>
                </c:pt>
                <c:pt idx="2515">
                  <c:v>54.533365885416664</c:v>
                </c:pt>
                <c:pt idx="2516">
                  <c:v>54.5</c:v>
                </c:pt>
                <c:pt idx="2517">
                  <c:v>54.566650390625</c:v>
                </c:pt>
                <c:pt idx="2518">
                  <c:v>54.5</c:v>
                </c:pt>
                <c:pt idx="2519">
                  <c:v>54.5</c:v>
                </c:pt>
                <c:pt idx="2520">
                  <c:v>54.5</c:v>
                </c:pt>
                <c:pt idx="2521">
                  <c:v>54.466715494791664</c:v>
                </c:pt>
                <c:pt idx="2522">
                  <c:v>54.433349609375</c:v>
                </c:pt>
                <c:pt idx="2523">
                  <c:v>54.36669921875</c:v>
                </c:pt>
                <c:pt idx="2524">
                  <c:v>54.36669921875</c:v>
                </c:pt>
                <c:pt idx="2525">
                  <c:v>54.300048828125</c:v>
                </c:pt>
                <c:pt idx="2526">
                  <c:v>54.266764322916664</c:v>
                </c:pt>
                <c:pt idx="2527">
                  <c:v>54.266682942708336</c:v>
                </c:pt>
                <c:pt idx="2528">
                  <c:v>54.233317057291664</c:v>
                </c:pt>
                <c:pt idx="2529">
                  <c:v>54.233317057291664</c:v>
                </c:pt>
                <c:pt idx="2530">
                  <c:v>54.233317057291664</c:v>
                </c:pt>
                <c:pt idx="2531">
                  <c:v>54.133463541666664</c:v>
                </c:pt>
                <c:pt idx="2532">
                  <c:v>54.200032552083336</c:v>
                </c:pt>
                <c:pt idx="2533">
                  <c:v>54.200032552083336</c:v>
                </c:pt>
                <c:pt idx="2534">
                  <c:v>54.166748046875</c:v>
                </c:pt>
                <c:pt idx="2535">
                  <c:v>54.166666666666664</c:v>
                </c:pt>
                <c:pt idx="2536">
                  <c:v>54.10009765625</c:v>
                </c:pt>
                <c:pt idx="2537">
                  <c:v>54.10009765625</c:v>
                </c:pt>
                <c:pt idx="2538">
                  <c:v>54.10009765625</c:v>
                </c:pt>
                <c:pt idx="2539">
                  <c:v>54.066650390625</c:v>
                </c:pt>
                <c:pt idx="2540">
                  <c:v>54.066731770833336</c:v>
                </c:pt>
                <c:pt idx="2541">
                  <c:v>54.000081380208336</c:v>
                </c:pt>
                <c:pt idx="2542">
                  <c:v>54.000081380208336</c:v>
                </c:pt>
                <c:pt idx="2543">
                  <c:v>53.966796875</c:v>
                </c:pt>
                <c:pt idx="2544">
                  <c:v>53.966796875</c:v>
                </c:pt>
                <c:pt idx="2545">
                  <c:v>53.899983723958336</c:v>
                </c:pt>
                <c:pt idx="2546">
                  <c:v>53.899983723958336</c:v>
                </c:pt>
                <c:pt idx="2547">
                  <c:v>53.933349609375</c:v>
                </c:pt>
                <c:pt idx="2548">
                  <c:v>53.933349609375</c:v>
                </c:pt>
                <c:pt idx="2549">
                  <c:v>53.900065104166664</c:v>
                </c:pt>
                <c:pt idx="2550">
                  <c:v>53.833414713541664</c:v>
                </c:pt>
                <c:pt idx="2551">
                  <c:v>53.86669921875</c:v>
                </c:pt>
                <c:pt idx="2552">
                  <c:v>53.800048828125</c:v>
                </c:pt>
                <c:pt idx="2553">
                  <c:v>53.800048828125</c:v>
                </c:pt>
                <c:pt idx="2554">
                  <c:v>53.7333984375</c:v>
                </c:pt>
                <c:pt idx="2555">
                  <c:v>53.766764322916664</c:v>
                </c:pt>
                <c:pt idx="2556">
                  <c:v>53.700032552083336</c:v>
                </c:pt>
                <c:pt idx="2557">
                  <c:v>53.666748046875</c:v>
                </c:pt>
                <c:pt idx="2558">
                  <c:v>53.633382161458336</c:v>
                </c:pt>
                <c:pt idx="2559">
                  <c:v>53.600016276041664</c:v>
                </c:pt>
                <c:pt idx="2560">
                  <c:v>53.566731770833336</c:v>
                </c:pt>
                <c:pt idx="2561">
                  <c:v>53.566731770833336</c:v>
                </c:pt>
                <c:pt idx="2562">
                  <c:v>53.533365885416664</c:v>
                </c:pt>
                <c:pt idx="2563">
                  <c:v>53.533284505208336</c:v>
                </c:pt>
                <c:pt idx="2564">
                  <c:v>53.499918619791664</c:v>
                </c:pt>
                <c:pt idx="2565">
                  <c:v>53.533365885416664</c:v>
                </c:pt>
                <c:pt idx="2566">
                  <c:v>53.533365885416664</c:v>
                </c:pt>
                <c:pt idx="2567">
                  <c:v>53.466552734375</c:v>
                </c:pt>
                <c:pt idx="2568">
                  <c:v>53.466552734375</c:v>
                </c:pt>
                <c:pt idx="2569">
                  <c:v>53.466552734375</c:v>
                </c:pt>
                <c:pt idx="2570">
                  <c:v>53.433268229166664</c:v>
                </c:pt>
                <c:pt idx="2571">
                  <c:v>53.433268229166664</c:v>
                </c:pt>
                <c:pt idx="2572">
                  <c:v>53.366617838541664</c:v>
                </c:pt>
                <c:pt idx="2573">
                  <c:v>53.366617838541664</c:v>
                </c:pt>
                <c:pt idx="2574">
                  <c:v>53.366617838541664</c:v>
                </c:pt>
                <c:pt idx="2575">
                  <c:v>53.299886067708336</c:v>
                </c:pt>
                <c:pt idx="2576">
                  <c:v>53.299886067708336</c:v>
                </c:pt>
                <c:pt idx="2577">
                  <c:v>53.233235677083336</c:v>
                </c:pt>
                <c:pt idx="2578">
                  <c:v>53.233235677083336</c:v>
                </c:pt>
                <c:pt idx="2579">
                  <c:v>53.199951171875</c:v>
                </c:pt>
                <c:pt idx="2580">
                  <c:v>53.166666666666664</c:v>
                </c:pt>
                <c:pt idx="2581">
                  <c:v>53.166585286458336</c:v>
                </c:pt>
                <c:pt idx="2582">
                  <c:v>53.166585286458336</c:v>
                </c:pt>
                <c:pt idx="2583">
                  <c:v>53.100016276041664</c:v>
                </c:pt>
                <c:pt idx="2584">
                  <c:v>53.13330078125</c:v>
                </c:pt>
                <c:pt idx="2585">
                  <c:v>53.13330078125</c:v>
                </c:pt>
                <c:pt idx="2586">
                  <c:v>53.100016276041664</c:v>
                </c:pt>
                <c:pt idx="2587">
                  <c:v>53.066650390625</c:v>
                </c:pt>
                <c:pt idx="2588">
                  <c:v>53.033284505208336</c:v>
                </c:pt>
                <c:pt idx="2589">
                  <c:v>52.966634114583336</c:v>
                </c:pt>
                <c:pt idx="2590">
                  <c:v>52.933268229166664</c:v>
                </c:pt>
                <c:pt idx="2591">
                  <c:v>52.933268229166664</c:v>
                </c:pt>
                <c:pt idx="2592">
                  <c:v>52.899983723958336</c:v>
                </c:pt>
                <c:pt idx="2593">
                  <c:v>52.89990234375</c:v>
                </c:pt>
                <c:pt idx="2594">
                  <c:v>52.899983723958336</c:v>
                </c:pt>
                <c:pt idx="2595">
                  <c:v>52.866617838541664</c:v>
                </c:pt>
                <c:pt idx="2596">
                  <c:v>52.833251953125</c:v>
                </c:pt>
                <c:pt idx="2597">
                  <c:v>52.866617838541664</c:v>
                </c:pt>
                <c:pt idx="2598">
                  <c:v>52.766682942708336</c:v>
                </c:pt>
                <c:pt idx="2599">
                  <c:v>52.766682942708336</c:v>
                </c:pt>
                <c:pt idx="2600">
                  <c:v>52.799967447916664</c:v>
                </c:pt>
                <c:pt idx="2601">
                  <c:v>52.799967447916664</c:v>
                </c:pt>
                <c:pt idx="2602">
                  <c:v>52.733317057291664</c:v>
                </c:pt>
                <c:pt idx="2603">
                  <c:v>52.699951171875</c:v>
                </c:pt>
                <c:pt idx="2604">
                  <c:v>52.699951171875</c:v>
                </c:pt>
                <c:pt idx="2605">
                  <c:v>52.63330078125</c:v>
                </c:pt>
                <c:pt idx="2606">
                  <c:v>52.63330078125</c:v>
                </c:pt>
                <c:pt idx="2607">
                  <c:v>52.566650390625</c:v>
                </c:pt>
                <c:pt idx="2608">
                  <c:v>52.566650390625</c:v>
                </c:pt>
                <c:pt idx="2609">
                  <c:v>52.533365885416664</c:v>
                </c:pt>
                <c:pt idx="2610">
                  <c:v>52.5</c:v>
                </c:pt>
                <c:pt idx="2611">
                  <c:v>52.533284505208336</c:v>
                </c:pt>
                <c:pt idx="2612">
                  <c:v>52.533365885416664</c:v>
                </c:pt>
                <c:pt idx="2613">
                  <c:v>52.466634114583336</c:v>
                </c:pt>
                <c:pt idx="2614">
                  <c:v>52.466634114583336</c:v>
                </c:pt>
                <c:pt idx="2615">
                  <c:v>52.466634114583336</c:v>
                </c:pt>
                <c:pt idx="2616">
                  <c:v>52.399983723958336</c:v>
                </c:pt>
                <c:pt idx="2617">
                  <c:v>52.466634114583336</c:v>
                </c:pt>
                <c:pt idx="2618">
                  <c:v>52.466634114583336</c:v>
                </c:pt>
                <c:pt idx="2619">
                  <c:v>52.400065104166664</c:v>
                </c:pt>
                <c:pt idx="2620">
                  <c:v>52.399983723958336</c:v>
                </c:pt>
                <c:pt idx="2621">
                  <c:v>52.399983723958336</c:v>
                </c:pt>
                <c:pt idx="2622">
                  <c:v>52.399983723958336</c:v>
                </c:pt>
                <c:pt idx="2623">
                  <c:v>52.266682942708336</c:v>
                </c:pt>
                <c:pt idx="2624">
                  <c:v>52.266682942708336</c:v>
                </c:pt>
                <c:pt idx="2625">
                  <c:v>52.266682942708336</c:v>
                </c:pt>
                <c:pt idx="2626">
                  <c:v>52.233317057291664</c:v>
                </c:pt>
                <c:pt idx="2627">
                  <c:v>52.199951171875</c:v>
                </c:pt>
                <c:pt idx="2628">
                  <c:v>52.166585286458336</c:v>
                </c:pt>
                <c:pt idx="2629">
                  <c:v>52.166585286458336</c:v>
                </c:pt>
                <c:pt idx="2630">
                  <c:v>52.199869791666664</c:v>
                </c:pt>
                <c:pt idx="2631">
                  <c:v>52.199869791666664</c:v>
                </c:pt>
                <c:pt idx="2632">
                  <c:v>52.199951171875</c:v>
                </c:pt>
                <c:pt idx="2633">
                  <c:v>52.199951171875</c:v>
                </c:pt>
                <c:pt idx="2634">
                  <c:v>52.13330078125</c:v>
                </c:pt>
                <c:pt idx="2635">
                  <c:v>52.066569010416664</c:v>
                </c:pt>
                <c:pt idx="2636">
                  <c:v>52.066569010416664</c:v>
                </c:pt>
                <c:pt idx="2637">
                  <c:v>52.033284505208336</c:v>
                </c:pt>
                <c:pt idx="2638">
                  <c:v>51.966634114583336</c:v>
                </c:pt>
                <c:pt idx="2639">
                  <c:v>51.966634114583336</c:v>
                </c:pt>
                <c:pt idx="2640">
                  <c:v>51.966634114583336</c:v>
                </c:pt>
                <c:pt idx="2641">
                  <c:v>51.933268229166664</c:v>
                </c:pt>
                <c:pt idx="2642">
                  <c:v>51.966634114583336</c:v>
                </c:pt>
                <c:pt idx="2643">
                  <c:v>51.899983723958336</c:v>
                </c:pt>
                <c:pt idx="2644">
                  <c:v>51.933268229166664</c:v>
                </c:pt>
                <c:pt idx="2645">
                  <c:v>51.89990234375</c:v>
                </c:pt>
                <c:pt idx="2646">
                  <c:v>51.89990234375</c:v>
                </c:pt>
                <c:pt idx="2647">
                  <c:v>51.799967447916664</c:v>
                </c:pt>
                <c:pt idx="2648">
                  <c:v>51.833333333333336</c:v>
                </c:pt>
                <c:pt idx="2649">
                  <c:v>51.766682942708336</c:v>
                </c:pt>
                <c:pt idx="2650">
                  <c:v>51.766682942708336</c:v>
                </c:pt>
                <c:pt idx="2651">
                  <c:v>51.733317057291664</c:v>
                </c:pt>
                <c:pt idx="2652">
                  <c:v>51.733317057291664</c:v>
                </c:pt>
                <c:pt idx="2653">
                  <c:v>51.733317057291664</c:v>
                </c:pt>
                <c:pt idx="2654">
                  <c:v>51.733317057291664</c:v>
                </c:pt>
                <c:pt idx="2655">
                  <c:v>51.733317057291664</c:v>
                </c:pt>
                <c:pt idx="2656">
                  <c:v>51.666585286458336</c:v>
                </c:pt>
                <c:pt idx="2657">
                  <c:v>51.633219401041664</c:v>
                </c:pt>
                <c:pt idx="2658">
                  <c:v>51.566650390625</c:v>
                </c:pt>
                <c:pt idx="2659">
                  <c:v>51.599934895833336</c:v>
                </c:pt>
                <c:pt idx="2660">
                  <c:v>51.599934895833336</c:v>
                </c:pt>
                <c:pt idx="2661">
                  <c:v>51.533365885416664</c:v>
                </c:pt>
                <c:pt idx="2662">
                  <c:v>51.533284505208336</c:v>
                </c:pt>
                <c:pt idx="2663">
                  <c:v>51.5</c:v>
                </c:pt>
                <c:pt idx="2664">
                  <c:v>51.466715494791664</c:v>
                </c:pt>
                <c:pt idx="2665">
                  <c:v>51.400065104166664</c:v>
                </c:pt>
                <c:pt idx="2666">
                  <c:v>51.400065104166664</c:v>
                </c:pt>
                <c:pt idx="2667">
                  <c:v>51.36669921875</c:v>
                </c:pt>
                <c:pt idx="2668">
                  <c:v>51.299967447916664</c:v>
                </c:pt>
                <c:pt idx="2669">
                  <c:v>51.333333333333336</c:v>
                </c:pt>
                <c:pt idx="2670">
                  <c:v>51.299967447916664</c:v>
                </c:pt>
                <c:pt idx="2671">
                  <c:v>51.333414713541664</c:v>
                </c:pt>
                <c:pt idx="2672">
                  <c:v>51.399983723958336</c:v>
                </c:pt>
                <c:pt idx="2673">
                  <c:v>51.300048828125</c:v>
                </c:pt>
                <c:pt idx="2674">
                  <c:v>51.266682942708336</c:v>
                </c:pt>
                <c:pt idx="2675">
                  <c:v>51.266682942708336</c:v>
                </c:pt>
                <c:pt idx="2676">
                  <c:v>51.266682942708336</c:v>
                </c:pt>
                <c:pt idx="2677">
                  <c:v>51.199951171875</c:v>
                </c:pt>
                <c:pt idx="2678">
                  <c:v>51.166666666666664</c:v>
                </c:pt>
                <c:pt idx="2679">
                  <c:v>51.166666666666664</c:v>
                </c:pt>
                <c:pt idx="2680">
                  <c:v>51.133382161458336</c:v>
                </c:pt>
                <c:pt idx="2681">
                  <c:v>51.133382161458336</c:v>
                </c:pt>
                <c:pt idx="2682">
                  <c:v>51.133382161458336</c:v>
                </c:pt>
                <c:pt idx="2683">
                  <c:v>51.133382161458336</c:v>
                </c:pt>
                <c:pt idx="2684">
                  <c:v>51.100016276041664</c:v>
                </c:pt>
                <c:pt idx="2685">
                  <c:v>51.100016276041664</c:v>
                </c:pt>
                <c:pt idx="2686">
                  <c:v>51.133382161458336</c:v>
                </c:pt>
                <c:pt idx="2687">
                  <c:v>51.066650390625</c:v>
                </c:pt>
                <c:pt idx="2688">
                  <c:v>51.033284505208336</c:v>
                </c:pt>
                <c:pt idx="2689">
                  <c:v>51.066650390625</c:v>
                </c:pt>
                <c:pt idx="2690">
                  <c:v>51.033365885416664</c:v>
                </c:pt>
                <c:pt idx="2691">
                  <c:v>51.033365885416664</c:v>
                </c:pt>
                <c:pt idx="2692">
                  <c:v>50.933349609375</c:v>
                </c:pt>
                <c:pt idx="2693">
                  <c:v>50.933349609375</c:v>
                </c:pt>
                <c:pt idx="2694">
                  <c:v>50.933349609375</c:v>
                </c:pt>
                <c:pt idx="2695">
                  <c:v>50.86669921875</c:v>
                </c:pt>
                <c:pt idx="2696">
                  <c:v>50.900065104166664</c:v>
                </c:pt>
                <c:pt idx="2697">
                  <c:v>50.900065104166664</c:v>
                </c:pt>
                <c:pt idx="2698">
                  <c:v>50.833333333333336</c:v>
                </c:pt>
                <c:pt idx="2699">
                  <c:v>50.833333333333336</c:v>
                </c:pt>
                <c:pt idx="2700">
                  <c:v>50.800048828125</c:v>
                </c:pt>
                <c:pt idx="2701">
                  <c:v>50.766682942708336</c:v>
                </c:pt>
                <c:pt idx="2702">
                  <c:v>50.766682942708336</c:v>
                </c:pt>
                <c:pt idx="2703">
                  <c:v>50.766682942708336</c:v>
                </c:pt>
                <c:pt idx="2704">
                  <c:v>50.733317057291664</c:v>
                </c:pt>
                <c:pt idx="2705">
                  <c:v>50.733317057291664</c:v>
                </c:pt>
                <c:pt idx="2706">
                  <c:v>50.733317057291664</c:v>
                </c:pt>
                <c:pt idx="2707">
                  <c:v>50.766682942708336</c:v>
                </c:pt>
                <c:pt idx="2708">
                  <c:v>50.733317057291664</c:v>
                </c:pt>
                <c:pt idx="2709">
                  <c:v>50.666666666666664</c:v>
                </c:pt>
                <c:pt idx="2710">
                  <c:v>50.600016276041664</c:v>
                </c:pt>
                <c:pt idx="2711">
                  <c:v>50.600016276041664</c:v>
                </c:pt>
                <c:pt idx="2712">
                  <c:v>50.566650390625</c:v>
                </c:pt>
                <c:pt idx="2713">
                  <c:v>50.566650390625</c:v>
                </c:pt>
                <c:pt idx="2714">
                  <c:v>50.566650390625</c:v>
                </c:pt>
                <c:pt idx="2715">
                  <c:v>50.533284505208336</c:v>
                </c:pt>
                <c:pt idx="2716">
                  <c:v>50.566650390625</c:v>
                </c:pt>
                <c:pt idx="2717">
                  <c:v>50.533365885416664</c:v>
                </c:pt>
                <c:pt idx="2718">
                  <c:v>50.533365885416664</c:v>
                </c:pt>
                <c:pt idx="2719">
                  <c:v>50.500081380208336</c:v>
                </c:pt>
                <c:pt idx="2720">
                  <c:v>50.466715494791664</c:v>
                </c:pt>
                <c:pt idx="2721">
                  <c:v>50.466715494791664</c:v>
                </c:pt>
                <c:pt idx="2722">
                  <c:v>50.466715494791664</c:v>
                </c:pt>
                <c:pt idx="2723">
                  <c:v>50.433349609375</c:v>
                </c:pt>
                <c:pt idx="2724">
                  <c:v>50.433349609375</c:v>
                </c:pt>
                <c:pt idx="2725">
                  <c:v>50.333414713541664</c:v>
                </c:pt>
                <c:pt idx="2726">
                  <c:v>50.333333333333336</c:v>
                </c:pt>
                <c:pt idx="2727">
                  <c:v>50.300048828125</c:v>
                </c:pt>
                <c:pt idx="2728">
                  <c:v>50.2333984375</c:v>
                </c:pt>
                <c:pt idx="2729">
                  <c:v>50.2333984375</c:v>
                </c:pt>
                <c:pt idx="2730">
                  <c:v>50.2333984375</c:v>
                </c:pt>
                <c:pt idx="2731">
                  <c:v>50.266682942708336</c:v>
                </c:pt>
                <c:pt idx="2732">
                  <c:v>50.16650390625</c:v>
                </c:pt>
                <c:pt idx="2733">
                  <c:v>50.16650390625</c:v>
                </c:pt>
                <c:pt idx="2734">
                  <c:v>50.16650390625</c:v>
                </c:pt>
                <c:pt idx="2735">
                  <c:v>50.133138020833336</c:v>
                </c:pt>
                <c:pt idx="2736">
                  <c:v>50.099853515625</c:v>
                </c:pt>
                <c:pt idx="2737">
                  <c:v>50.099853515625</c:v>
                </c:pt>
                <c:pt idx="2738">
                  <c:v>50.099853515625</c:v>
                </c:pt>
                <c:pt idx="2739">
                  <c:v>50.066569010416664</c:v>
                </c:pt>
                <c:pt idx="2740">
                  <c:v>49.999918619791664</c:v>
                </c:pt>
                <c:pt idx="2741">
                  <c:v>50.033284505208336</c:v>
                </c:pt>
                <c:pt idx="2742">
                  <c:v>49.999918619791664</c:v>
                </c:pt>
                <c:pt idx="2743">
                  <c:v>49.999918619791664</c:v>
                </c:pt>
                <c:pt idx="2744">
                  <c:v>49.999918619791664</c:v>
                </c:pt>
                <c:pt idx="2745">
                  <c:v>49.966634114583336</c:v>
                </c:pt>
                <c:pt idx="2746">
                  <c:v>49.999918619791664</c:v>
                </c:pt>
                <c:pt idx="2747">
                  <c:v>49.933186848958336</c:v>
                </c:pt>
                <c:pt idx="2748">
                  <c:v>49.933268229166664</c:v>
                </c:pt>
                <c:pt idx="2749">
                  <c:v>49.89990234375</c:v>
                </c:pt>
                <c:pt idx="2750">
                  <c:v>49.866617838541664</c:v>
                </c:pt>
                <c:pt idx="2751">
                  <c:v>49.866617838541664</c:v>
                </c:pt>
                <c:pt idx="2752">
                  <c:v>49.866617838541664</c:v>
                </c:pt>
                <c:pt idx="2753">
                  <c:v>49.799967447916664</c:v>
                </c:pt>
                <c:pt idx="2754">
                  <c:v>49.799967447916664</c:v>
                </c:pt>
                <c:pt idx="2755">
                  <c:v>49.766520182291664</c:v>
                </c:pt>
                <c:pt idx="2756">
                  <c:v>49.7666015625</c:v>
                </c:pt>
                <c:pt idx="2757">
                  <c:v>49.7666015625</c:v>
                </c:pt>
                <c:pt idx="2758">
                  <c:v>49.699951171875</c:v>
                </c:pt>
                <c:pt idx="2759">
                  <c:v>49.699951171875</c:v>
                </c:pt>
                <c:pt idx="2760">
                  <c:v>49.699951171875</c:v>
                </c:pt>
                <c:pt idx="2761">
                  <c:v>49.666666666666664</c:v>
                </c:pt>
                <c:pt idx="2762">
                  <c:v>49.699951171875</c:v>
                </c:pt>
                <c:pt idx="2763">
                  <c:v>49.666666666666664</c:v>
                </c:pt>
                <c:pt idx="2764">
                  <c:v>49.63330078125</c:v>
                </c:pt>
                <c:pt idx="2765">
                  <c:v>49.63330078125</c:v>
                </c:pt>
                <c:pt idx="2766">
                  <c:v>49.599934895833336</c:v>
                </c:pt>
                <c:pt idx="2767">
                  <c:v>49.63330078125</c:v>
                </c:pt>
                <c:pt idx="2768">
                  <c:v>49.533203125</c:v>
                </c:pt>
                <c:pt idx="2769">
                  <c:v>49.533203125</c:v>
                </c:pt>
                <c:pt idx="2770">
                  <c:v>49.566569010416664</c:v>
                </c:pt>
                <c:pt idx="2771">
                  <c:v>49.533203125</c:v>
                </c:pt>
                <c:pt idx="2772">
                  <c:v>49.499837239583336</c:v>
                </c:pt>
                <c:pt idx="2773">
                  <c:v>49.466552734375</c:v>
                </c:pt>
                <c:pt idx="2774">
                  <c:v>49.466552734375</c:v>
                </c:pt>
                <c:pt idx="2775">
                  <c:v>49.433186848958336</c:v>
                </c:pt>
                <c:pt idx="2776">
                  <c:v>49.366536458333336</c:v>
                </c:pt>
                <c:pt idx="2777">
                  <c:v>49.366536458333336</c:v>
                </c:pt>
                <c:pt idx="2778">
                  <c:v>49.333251953125</c:v>
                </c:pt>
                <c:pt idx="2779">
                  <c:v>49.333251953125</c:v>
                </c:pt>
                <c:pt idx="2780">
                  <c:v>49.366617838541664</c:v>
                </c:pt>
                <c:pt idx="2781">
                  <c:v>49.333251953125</c:v>
                </c:pt>
                <c:pt idx="2782">
                  <c:v>49.333251953125</c:v>
                </c:pt>
                <c:pt idx="2783">
                  <c:v>49.333251953125</c:v>
                </c:pt>
                <c:pt idx="2784">
                  <c:v>49.333251953125</c:v>
                </c:pt>
                <c:pt idx="2785">
                  <c:v>49.2666015625</c:v>
                </c:pt>
                <c:pt idx="2786">
                  <c:v>49.166585286458336</c:v>
                </c:pt>
                <c:pt idx="2787">
                  <c:v>49.199951171875</c:v>
                </c:pt>
                <c:pt idx="2788">
                  <c:v>49.099934895833336</c:v>
                </c:pt>
                <c:pt idx="2789">
                  <c:v>49.066569010416664</c:v>
                </c:pt>
                <c:pt idx="2790">
                  <c:v>49.099934895833336</c:v>
                </c:pt>
                <c:pt idx="2791">
                  <c:v>49.099934895833336</c:v>
                </c:pt>
                <c:pt idx="2792">
                  <c:v>49.033284505208336</c:v>
                </c:pt>
                <c:pt idx="2793">
                  <c:v>49.033284505208336</c:v>
                </c:pt>
                <c:pt idx="2794">
                  <c:v>49</c:v>
                </c:pt>
                <c:pt idx="2795">
                  <c:v>49.066569010416664</c:v>
                </c:pt>
                <c:pt idx="2796">
                  <c:v>48.999918619791664</c:v>
                </c:pt>
                <c:pt idx="2797">
                  <c:v>49.033284505208336</c:v>
                </c:pt>
                <c:pt idx="2798">
                  <c:v>49.033284505208336</c:v>
                </c:pt>
                <c:pt idx="2799">
                  <c:v>49.033284505208336</c:v>
                </c:pt>
                <c:pt idx="2800">
                  <c:v>48.966634114583336</c:v>
                </c:pt>
                <c:pt idx="2801">
                  <c:v>48.966634114583336</c:v>
                </c:pt>
                <c:pt idx="2802">
                  <c:v>48.966552734375</c:v>
                </c:pt>
                <c:pt idx="2803">
                  <c:v>48.933268229166664</c:v>
                </c:pt>
                <c:pt idx="2804">
                  <c:v>48.933268229166664</c:v>
                </c:pt>
                <c:pt idx="2805">
                  <c:v>48.89990234375</c:v>
                </c:pt>
                <c:pt idx="2806">
                  <c:v>48.866536458333336</c:v>
                </c:pt>
                <c:pt idx="2807">
                  <c:v>48.833251953125</c:v>
                </c:pt>
                <c:pt idx="2808">
                  <c:v>48.866536458333336</c:v>
                </c:pt>
                <c:pt idx="2809">
                  <c:v>48.833251953125</c:v>
                </c:pt>
                <c:pt idx="2810">
                  <c:v>48.799967447916664</c:v>
                </c:pt>
                <c:pt idx="2811">
                  <c:v>48.766682942708336</c:v>
                </c:pt>
                <c:pt idx="2812">
                  <c:v>48.766682942708336</c:v>
                </c:pt>
                <c:pt idx="2813">
                  <c:v>48.766682942708336</c:v>
                </c:pt>
                <c:pt idx="2814">
                  <c:v>48.733317057291664</c:v>
                </c:pt>
                <c:pt idx="2815">
                  <c:v>48.733317057291664</c:v>
                </c:pt>
                <c:pt idx="2816">
                  <c:v>48.699951171875</c:v>
                </c:pt>
                <c:pt idx="2817">
                  <c:v>48.699951171875</c:v>
                </c:pt>
                <c:pt idx="2818">
                  <c:v>48.600016276041664</c:v>
                </c:pt>
                <c:pt idx="2819">
                  <c:v>48.63330078125</c:v>
                </c:pt>
                <c:pt idx="2820">
                  <c:v>48.600016276041664</c:v>
                </c:pt>
                <c:pt idx="2821">
                  <c:v>48.566650390625</c:v>
                </c:pt>
                <c:pt idx="2822">
                  <c:v>48.566569010416664</c:v>
                </c:pt>
                <c:pt idx="2823">
                  <c:v>48.566569010416664</c:v>
                </c:pt>
                <c:pt idx="2824">
                  <c:v>48.533284505208336</c:v>
                </c:pt>
                <c:pt idx="2825">
                  <c:v>48.566569010416664</c:v>
                </c:pt>
                <c:pt idx="2826">
                  <c:v>48.566569010416664</c:v>
                </c:pt>
                <c:pt idx="2827">
                  <c:v>48.566569010416664</c:v>
                </c:pt>
                <c:pt idx="2828">
                  <c:v>48.533203125</c:v>
                </c:pt>
                <c:pt idx="2829">
                  <c:v>48.499918619791664</c:v>
                </c:pt>
                <c:pt idx="2830">
                  <c:v>48.499918619791664</c:v>
                </c:pt>
                <c:pt idx="2831">
                  <c:v>48.36669921875</c:v>
                </c:pt>
                <c:pt idx="2832">
                  <c:v>48.399983723958336</c:v>
                </c:pt>
                <c:pt idx="2833">
                  <c:v>48.333333333333336</c:v>
                </c:pt>
                <c:pt idx="2834">
                  <c:v>48.333333333333336</c:v>
                </c:pt>
                <c:pt idx="2835">
                  <c:v>48.366617838541664</c:v>
                </c:pt>
                <c:pt idx="2836">
                  <c:v>48.299967447916664</c:v>
                </c:pt>
                <c:pt idx="2837">
                  <c:v>48.300048828125</c:v>
                </c:pt>
                <c:pt idx="2838">
                  <c:v>48.299967447916664</c:v>
                </c:pt>
                <c:pt idx="2839">
                  <c:v>48.333333333333336</c:v>
                </c:pt>
                <c:pt idx="2840">
                  <c:v>48.299967447916664</c:v>
                </c:pt>
                <c:pt idx="2841">
                  <c:v>48.266682942708336</c:v>
                </c:pt>
                <c:pt idx="2842">
                  <c:v>48.266682942708336</c:v>
                </c:pt>
                <c:pt idx="2843">
                  <c:v>48.266682942708336</c:v>
                </c:pt>
                <c:pt idx="2844">
                  <c:v>48.233317057291664</c:v>
                </c:pt>
                <c:pt idx="2845">
                  <c:v>48.199951171875</c:v>
                </c:pt>
                <c:pt idx="2846">
                  <c:v>48.233317057291664</c:v>
                </c:pt>
                <c:pt idx="2847">
                  <c:v>48.233317057291664</c:v>
                </c:pt>
                <c:pt idx="2848">
                  <c:v>48.166585286458336</c:v>
                </c:pt>
                <c:pt idx="2849">
                  <c:v>48.166666666666664</c:v>
                </c:pt>
                <c:pt idx="2850">
                  <c:v>48.13330078125</c:v>
                </c:pt>
                <c:pt idx="2851">
                  <c:v>48.13330078125</c:v>
                </c:pt>
                <c:pt idx="2852">
                  <c:v>48.13330078125</c:v>
                </c:pt>
                <c:pt idx="2853">
                  <c:v>48.13330078125</c:v>
                </c:pt>
                <c:pt idx="2854">
                  <c:v>48.099934895833336</c:v>
                </c:pt>
                <c:pt idx="2855">
                  <c:v>48.099934895833336</c:v>
                </c:pt>
                <c:pt idx="2856">
                  <c:v>48.033284505208336</c:v>
                </c:pt>
                <c:pt idx="2857">
                  <c:v>48.033284505208336</c:v>
                </c:pt>
                <c:pt idx="2858">
                  <c:v>48</c:v>
                </c:pt>
                <c:pt idx="2859">
                  <c:v>47.933268229166664</c:v>
                </c:pt>
                <c:pt idx="2860">
                  <c:v>47.966634114583336</c:v>
                </c:pt>
                <c:pt idx="2861">
                  <c:v>47.933268229166664</c:v>
                </c:pt>
                <c:pt idx="2862">
                  <c:v>47.933268229166664</c:v>
                </c:pt>
                <c:pt idx="2863">
                  <c:v>47.933268229166664</c:v>
                </c:pt>
                <c:pt idx="2864">
                  <c:v>47.866617838541664</c:v>
                </c:pt>
                <c:pt idx="2865">
                  <c:v>47.866617838541664</c:v>
                </c:pt>
                <c:pt idx="2866">
                  <c:v>47.833251953125</c:v>
                </c:pt>
                <c:pt idx="2867">
                  <c:v>47.833251953125</c:v>
                </c:pt>
                <c:pt idx="2868">
                  <c:v>47.833251953125</c:v>
                </c:pt>
                <c:pt idx="2869">
                  <c:v>47.799886067708336</c:v>
                </c:pt>
                <c:pt idx="2870">
                  <c:v>47.766682942708336</c:v>
                </c:pt>
                <c:pt idx="2871">
                  <c:v>47.799967447916664</c:v>
                </c:pt>
                <c:pt idx="2872">
                  <c:v>47.766682942708336</c:v>
                </c:pt>
                <c:pt idx="2873">
                  <c:v>47.733317057291664</c:v>
                </c:pt>
                <c:pt idx="2874">
                  <c:v>47.699951171875</c:v>
                </c:pt>
                <c:pt idx="2875">
                  <c:v>47.699951171875</c:v>
                </c:pt>
                <c:pt idx="2876">
                  <c:v>47.666666666666664</c:v>
                </c:pt>
                <c:pt idx="2877">
                  <c:v>47.666666666666664</c:v>
                </c:pt>
                <c:pt idx="2878">
                  <c:v>47.63330078125</c:v>
                </c:pt>
                <c:pt idx="2879">
                  <c:v>47.599934895833336</c:v>
                </c:pt>
                <c:pt idx="2880">
                  <c:v>47.566650390625</c:v>
                </c:pt>
                <c:pt idx="2881">
                  <c:v>47.566650390625</c:v>
                </c:pt>
                <c:pt idx="2882">
                  <c:v>47.566650390625</c:v>
                </c:pt>
                <c:pt idx="2883">
                  <c:v>47.566650390625</c:v>
                </c:pt>
                <c:pt idx="2884">
                  <c:v>47.533284505208336</c:v>
                </c:pt>
                <c:pt idx="2885">
                  <c:v>47.63330078125</c:v>
                </c:pt>
                <c:pt idx="2886">
                  <c:v>47.599934895833336</c:v>
                </c:pt>
                <c:pt idx="2887">
                  <c:v>47.533284505208336</c:v>
                </c:pt>
                <c:pt idx="2888">
                  <c:v>47.533365885416664</c:v>
                </c:pt>
                <c:pt idx="2889">
                  <c:v>47.533284505208336</c:v>
                </c:pt>
                <c:pt idx="2890">
                  <c:v>47.533284505208336</c:v>
                </c:pt>
                <c:pt idx="2891">
                  <c:v>47.5</c:v>
                </c:pt>
                <c:pt idx="2892">
                  <c:v>47.5</c:v>
                </c:pt>
                <c:pt idx="2893">
                  <c:v>47.466634114583336</c:v>
                </c:pt>
                <c:pt idx="2894">
                  <c:v>47.433349609375</c:v>
                </c:pt>
                <c:pt idx="2895">
                  <c:v>47.36669921875</c:v>
                </c:pt>
                <c:pt idx="2896">
                  <c:v>47.36669921875</c:v>
                </c:pt>
                <c:pt idx="2897">
                  <c:v>47.36669921875</c:v>
                </c:pt>
                <c:pt idx="2898">
                  <c:v>47.333333333333336</c:v>
                </c:pt>
                <c:pt idx="2899">
                  <c:v>47.300048828125</c:v>
                </c:pt>
                <c:pt idx="2900">
                  <c:v>47.300048828125</c:v>
                </c:pt>
                <c:pt idx="2901">
                  <c:v>47.300048828125</c:v>
                </c:pt>
                <c:pt idx="2902">
                  <c:v>47.266682942708336</c:v>
                </c:pt>
                <c:pt idx="2903">
                  <c:v>47.266682942708336</c:v>
                </c:pt>
                <c:pt idx="2904">
                  <c:v>47.233317057291664</c:v>
                </c:pt>
                <c:pt idx="2905">
                  <c:v>47.233317057291664</c:v>
                </c:pt>
                <c:pt idx="2906">
                  <c:v>47.233317057291664</c:v>
                </c:pt>
                <c:pt idx="2907">
                  <c:v>47.199951171875</c:v>
                </c:pt>
                <c:pt idx="2908">
                  <c:v>47.166585286458336</c:v>
                </c:pt>
                <c:pt idx="2909">
                  <c:v>47.199951171875</c:v>
                </c:pt>
                <c:pt idx="2910">
                  <c:v>47.166585286458336</c:v>
                </c:pt>
                <c:pt idx="2911">
                  <c:v>47.166585286458336</c:v>
                </c:pt>
                <c:pt idx="2912">
                  <c:v>47.133219401041664</c:v>
                </c:pt>
                <c:pt idx="2913">
                  <c:v>47.099934895833336</c:v>
                </c:pt>
                <c:pt idx="2914">
                  <c:v>47.066650390625</c:v>
                </c:pt>
                <c:pt idx="2915">
                  <c:v>47.066650390625</c:v>
                </c:pt>
                <c:pt idx="2916">
                  <c:v>47.033284505208336</c:v>
                </c:pt>
                <c:pt idx="2917">
                  <c:v>47.033365885416664</c:v>
                </c:pt>
                <c:pt idx="2918">
                  <c:v>47.033365885416664</c:v>
                </c:pt>
                <c:pt idx="2919">
                  <c:v>47.033365885416664</c:v>
                </c:pt>
                <c:pt idx="2920">
                  <c:v>47</c:v>
                </c:pt>
                <c:pt idx="2921">
                  <c:v>47</c:v>
                </c:pt>
                <c:pt idx="2922">
                  <c:v>47</c:v>
                </c:pt>
                <c:pt idx="2923">
                  <c:v>46.933349609375</c:v>
                </c:pt>
                <c:pt idx="2924">
                  <c:v>46.933268229166664</c:v>
                </c:pt>
                <c:pt idx="2925">
                  <c:v>46.899983723958336</c:v>
                </c:pt>
                <c:pt idx="2926">
                  <c:v>46.899983723958336</c:v>
                </c:pt>
                <c:pt idx="2927">
                  <c:v>46.866617838541664</c:v>
                </c:pt>
                <c:pt idx="2928">
                  <c:v>46.833333333333336</c:v>
                </c:pt>
                <c:pt idx="2929">
                  <c:v>46.833414713541664</c:v>
                </c:pt>
                <c:pt idx="2930">
                  <c:v>46.766682942708336</c:v>
                </c:pt>
                <c:pt idx="2931">
                  <c:v>46.766682942708336</c:v>
                </c:pt>
                <c:pt idx="2932">
                  <c:v>46.733317057291664</c:v>
                </c:pt>
                <c:pt idx="2933">
                  <c:v>46.766682942708336</c:v>
                </c:pt>
                <c:pt idx="2934">
                  <c:v>46.699951171875</c:v>
                </c:pt>
                <c:pt idx="2935">
                  <c:v>46.733317057291664</c:v>
                </c:pt>
                <c:pt idx="2936">
                  <c:v>46.733317057291664</c:v>
                </c:pt>
                <c:pt idx="2937">
                  <c:v>46.7333984375</c:v>
                </c:pt>
                <c:pt idx="2938">
                  <c:v>46.733317057291664</c:v>
                </c:pt>
                <c:pt idx="2939">
                  <c:v>46.666666666666664</c:v>
                </c:pt>
                <c:pt idx="2940">
                  <c:v>46.699951171875</c:v>
                </c:pt>
                <c:pt idx="2941">
                  <c:v>46.666666666666664</c:v>
                </c:pt>
                <c:pt idx="2942">
                  <c:v>46.666666666666664</c:v>
                </c:pt>
                <c:pt idx="2943">
                  <c:v>46.666666666666664</c:v>
                </c:pt>
                <c:pt idx="2944">
                  <c:v>46.633382161458336</c:v>
                </c:pt>
                <c:pt idx="2945">
                  <c:v>46.600016276041664</c:v>
                </c:pt>
                <c:pt idx="2946">
                  <c:v>46.566731770833336</c:v>
                </c:pt>
                <c:pt idx="2947">
                  <c:v>46.566731770833336</c:v>
                </c:pt>
                <c:pt idx="2948">
                  <c:v>46.566650390625</c:v>
                </c:pt>
                <c:pt idx="2949">
                  <c:v>46.566650390625</c:v>
                </c:pt>
                <c:pt idx="2950">
                  <c:v>46.466715494791664</c:v>
                </c:pt>
                <c:pt idx="2951">
                  <c:v>46.5</c:v>
                </c:pt>
                <c:pt idx="2952">
                  <c:v>46.466715494791664</c:v>
                </c:pt>
                <c:pt idx="2953">
                  <c:v>46.433349609375</c:v>
                </c:pt>
                <c:pt idx="2954">
                  <c:v>46.400065104166664</c:v>
                </c:pt>
                <c:pt idx="2955">
                  <c:v>46.400065104166664</c:v>
                </c:pt>
                <c:pt idx="2956">
                  <c:v>46.36669921875</c:v>
                </c:pt>
                <c:pt idx="2957">
                  <c:v>46.36669921875</c:v>
                </c:pt>
                <c:pt idx="2958">
                  <c:v>46.333333333333336</c:v>
                </c:pt>
                <c:pt idx="2959">
                  <c:v>46.333333333333336</c:v>
                </c:pt>
                <c:pt idx="2960">
                  <c:v>46.36669921875</c:v>
                </c:pt>
                <c:pt idx="2961">
                  <c:v>46.333333333333336</c:v>
                </c:pt>
                <c:pt idx="2962">
                  <c:v>46.36669921875</c:v>
                </c:pt>
                <c:pt idx="2963">
                  <c:v>46.266682942708336</c:v>
                </c:pt>
                <c:pt idx="2964">
                  <c:v>46.266682942708336</c:v>
                </c:pt>
                <c:pt idx="2965">
                  <c:v>46.266682942708336</c:v>
                </c:pt>
                <c:pt idx="2966">
                  <c:v>46.2333984375</c:v>
                </c:pt>
                <c:pt idx="2967">
                  <c:v>46.2333984375</c:v>
                </c:pt>
                <c:pt idx="2968">
                  <c:v>46.2333984375</c:v>
                </c:pt>
                <c:pt idx="2969">
                  <c:v>46.200032552083336</c:v>
                </c:pt>
                <c:pt idx="2970">
                  <c:v>46.166666666666664</c:v>
                </c:pt>
                <c:pt idx="2971">
                  <c:v>46.166666666666664</c:v>
                </c:pt>
                <c:pt idx="2972">
                  <c:v>46.100016276041664</c:v>
                </c:pt>
                <c:pt idx="2973">
                  <c:v>46.100016276041664</c:v>
                </c:pt>
                <c:pt idx="2974">
                  <c:v>46.066650390625</c:v>
                </c:pt>
                <c:pt idx="2975">
                  <c:v>46.066650390625</c:v>
                </c:pt>
                <c:pt idx="2976">
                  <c:v>46.066650390625</c:v>
                </c:pt>
                <c:pt idx="2977">
                  <c:v>46.033365885416664</c:v>
                </c:pt>
                <c:pt idx="2978">
                  <c:v>46.066650390625</c:v>
                </c:pt>
                <c:pt idx="2979">
                  <c:v>46.066650390625</c:v>
                </c:pt>
                <c:pt idx="2980">
                  <c:v>46.033365885416664</c:v>
                </c:pt>
                <c:pt idx="2981">
                  <c:v>46.033365885416664</c:v>
                </c:pt>
                <c:pt idx="2982">
                  <c:v>45.966715494791664</c:v>
                </c:pt>
                <c:pt idx="2983">
                  <c:v>45.966715494791664</c:v>
                </c:pt>
                <c:pt idx="2984">
                  <c:v>46.066650390625</c:v>
                </c:pt>
                <c:pt idx="2985">
                  <c:v>46.000081380208336</c:v>
                </c:pt>
                <c:pt idx="2986">
                  <c:v>45.966715494791664</c:v>
                </c:pt>
                <c:pt idx="2987">
                  <c:v>45.966715494791664</c:v>
                </c:pt>
                <c:pt idx="2988">
                  <c:v>46.000081380208336</c:v>
                </c:pt>
                <c:pt idx="2989">
                  <c:v>46.000081380208336</c:v>
                </c:pt>
                <c:pt idx="2990">
                  <c:v>45.966715494791664</c:v>
                </c:pt>
                <c:pt idx="2991">
                  <c:v>45.933349609375</c:v>
                </c:pt>
                <c:pt idx="2992">
                  <c:v>45.86669921875</c:v>
                </c:pt>
                <c:pt idx="2993">
                  <c:v>45.833414713541664</c:v>
                </c:pt>
                <c:pt idx="2994">
                  <c:v>45.833414713541664</c:v>
                </c:pt>
                <c:pt idx="2995">
                  <c:v>45.833414713541664</c:v>
                </c:pt>
                <c:pt idx="2996">
                  <c:v>45.800130208333336</c:v>
                </c:pt>
                <c:pt idx="2997">
                  <c:v>45.800130208333336</c:v>
                </c:pt>
                <c:pt idx="2998">
                  <c:v>45.800130208333336</c:v>
                </c:pt>
                <c:pt idx="2999">
                  <c:v>45.800130208333336</c:v>
                </c:pt>
                <c:pt idx="3000">
                  <c:v>45.800130208333336</c:v>
                </c:pt>
                <c:pt idx="3001">
                  <c:v>45.766764322916664</c:v>
                </c:pt>
                <c:pt idx="3002">
                  <c:v>45.766764322916664</c:v>
                </c:pt>
                <c:pt idx="3003">
                  <c:v>45.800130208333336</c:v>
                </c:pt>
                <c:pt idx="3004">
                  <c:v>45.7333984375</c:v>
                </c:pt>
                <c:pt idx="3005">
                  <c:v>45.700032552083336</c:v>
                </c:pt>
                <c:pt idx="3006">
                  <c:v>45.700113932291664</c:v>
                </c:pt>
                <c:pt idx="3007">
                  <c:v>45.600016276041664</c:v>
                </c:pt>
                <c:pt idx="3008">
                  <c:v>45.600016276041664</c:v>
                </c:pt>
                <c:pt idx="3009">
                  <c:v>45.566650390625</c:v>
                </c:pt>
                <c:pt idx="3010">
                  <c:v>45.566650390625</c:v>
                </c:pt>
                <c:pt idx="3011">
                  <c:v>45.566650390625</c:v>
                </c:pt>
                <c:pt idx="3012">
                  <c:v>45.63330078125</c:v>
                </c:pt>
                <c:pt idx="3013">
                  <c:v>45.63330078125</c:v>
                </c:pt>
                <c:pt idx="3014">
                  <c:v>45.566731770833336</c:v>
                </c:pt>
                <c:pt idx="3015">
                  <c:v>45.566731770833336</c:v>
                </c:pt>
                <c:pt idx="3016">
                  <c:v>45.533365885416664</c:v>
                </c:pt>
                <c:pt idx="3017">
                  <c:v>45.5</c:v>
                </c:pt>
                <c:pt idx="3018">
                  <c:v>45.5</c:v>
                </c:pt>
                <c:pt idx="3019">
                  <c:v>45.466715494791664</c:v>
                </c:pt>
                <c:pt idx="3020">
                  <c:v>45.5</c:v>
                </c:pt>
                <c:pt idx="3021">
                  <c:v>45.433349609375</c:v>
                </c:pt>
                <c:pt idx="3022">
                  <c:v>45.433349609375</c:v>
                </c:pt>
                <c:pt idx="3023">
                  <c:v>45.400065104166664</c:v>
                </c:pt>
                <c:pt idx="3024">
                  <c:v>45.433430989583336</c:v>
                </c:pt>
                <c:pt idx="3025">
                  <c:v>45.400065104166664</c:v>
                </c:pt>
                <c:pt idx="3026">
                  <c:v>45.36669921875</c:v>
                </c:pt>
                <c:pt idx="3027">
                  <c:v>45.400065104166664</c:v>
                </c:pt>
                <c:pt idx="3028">
                  <c:v>45.36669921875</c:v>
                </c:pt>
                <c:pt idx="3029">
                  <c:v>45.366780598958336</c:v>
                </c:pt>
                <c:pt idx="3030">
                  <c:v>45.300048828125</c:v>
                </c:pt>
                <c:pt idx="3031">
                  <c:v>45.300048828125</c:v>
                </c:pt>
                <c:pt idx="3032">
                  <c:v>45.266682942708336</c:v>
                </c:pt>
                <c:pt idx="3033">
                  <c:v>45.300048828125</c:v>
                </c:pt>
                <c:pt idx="3034">
                  <c:v>45.2333984375</c:v>
                </c:pt>
                <c:pt idx="3035">
                  <c:v>45.2333984375</c:v>
                </c:pt>
                <c:pt idx="3036">
                  <c:v>45.166748046875</c:v>
                </c:pt>
                <c:pt idx="3037">
                  <c:v>45.166748046875</c:v>
                </c:pt>
                <c:pt idx="3038">
                  <c:v>45.133382161458336</c:v>
                </c:pt>
                <c:pt idx="3039">
                  <c:v>45.133382161458336</c:v>
                </c:pt>
                <c:pt idx="3040">
                  <c:v>45.133463541666664</c:v>
                </c:pt>
                <c:pt idx="3041">
                  <c:v>45.100016276041664</c:v>
                </c:pt>
                <c:pt idx="3042">
                  <c:v>45.133463541666664</c:v>
                </c:pt>
                <c:pt idx="3043">
                  <c:v>45.133463541666664</c:v>
                </c:pt>
                <c:pt idx="3044">
                  <c:v>45.133382161458336</c:v>
                </c:pt>
                <c:pt idx="3045">
                  <c:v>45.166748046875</c:v>
                </c:pt>
                <c:pt idx="3046">
                  <c:v>45.133382161458336</c:v>
                </c:pt>
                <c:pt idx="3047">
                  <c:v>45.133382161458336</c:v>
                </c:pt>
                <c:pt idx="3048">
                  <c:v>45.066731770833336</c:v>
                </c:pt>
                <c:pt idx="3049">
                  <c:v>45.066731770833336</c:v>
                </c:pt>
                <c:pt idx="3050">
                  <c:v>45.033365885416664</c:v>
                </c:pt>
                <c:pt idx="3051">
                  <c:v>45</c:v>
                </c:pt>
                <c:pt idx="3052">
                  <c:v>45</c:v>
                </c:pt>
                <c:pt idx="3053">
                  <c:v>45</c:v>
                </c:pt>
                <c:pt idx="3054">
                  <c:v>44.966715494791664</c:v>
                </c:pt>
                <c:pt idx="3055">
                  <c:v>44.933430989583336</c:v>
                </c:pt>
                <c:pt idx="3056">
                  <c:v>44.900065104166664</c:v>
                </c:pt>
                <c:pt idx="3057">
                  <c:v>44.900065104166664</c:v>
                </c:pt>
                <c:pt idx="3058">
                  <c:v>44.86669921875</c:v>
                </c:pt>
                <c:pt idx="3059">
                  <c:v>44.833414713541664</c:v>
                </c:pt>
                <c:pt idx="3060">
                  <c:v>44.866780598958336</c:v>
                </c:pt>
                <c:pt idx="3061">
                  <c:v>44.900065104166664</c:v>
                </c:pt>
                <c:pt idx="3062">
                  <c:v>44.833414713541664</c:v>
                </c:pt>
                <c:pt idx="3063">
                  <c:v>44.866780598958336</c:v>
                </c:pt>
                <c:pt idx="3064">
                  <c:v>44.800048828125</c:v>
                </c:pt>
                <c:pt idx="3065">
                  <c:v>44.833414713541664</c:v>
                </c:pt>
                <c:pt idx="3066">
                  <c:v>44.833414713541664</c:v>
                </c:pt>
                <c:pt idx="3067">
                  <c:v>44.800048828125</c:v>
                </c:pt>
                <c:pt idx="3068">
                  <c:v>44.766764322916664</c:v>
                </c:pt>
                <c:pt idx="3069">
                  <c:v>44.7333984375</c:v>
                </c:pt>
                <c:pt idx="3070">
                  <c:v>44.7333984375</c:v>
                </c:pt>
                <c:pt idx="3071">
                  <c:v>44.7333984375</c:v>
                </c:pt>
                <c:pt idx="3072">
                  <c:v>44.766682942708336</c:v>
                </c:pt>
                <c:pt idx="3073">
                  <c:v>44.766682942708336</c:v>
                </c:pt>
                <c:pt idx="3074">
                  <c:v>44.700032552083336</c:v>
                </c:pt>
                <c:pt idx="3075">
                  <c:v>44.733317057291664</c:v>
                </c:pt>
                <c:pt idx="3076">
                  <c:v>44.733317057291664</c:v>
                </c:pt>
                <c:pt idx="3077">
                  <c:v>44.666748046875</c:v>
                </c:pt>
                <c:pt idx="3078">
                  <c:v>44.600016276041664</c:v>
                </c:pt>
                <c:pt idx="3079">
                  <c:v>44.566731770833336</c:v>
                </c:pt>
                <c:pt idx="3080">
                  <c:v>44.566731770833336</c:v>
                </c:pt>
                <c:pt idx="3081">
                  <c:v>44.566650390625</c:v>
                </c:pt>
                <c:pt idx="3082">
                  <c:v>44.500081380208336</c:v>
                </c:pt>
                <c:pt idx="3083">
                  <c:v>44.500081380208336</c:v>
                </c:pt>
                <c:pt idx="3084">
                  <c:v>44.600016276041664</c:v>
                </c:pt>
                <c:pt idx="3085">
                  <c:v>44.566731770833336</c:v>
                </c:pt>
                <c:pt idx="3086">
                  <c:v>44.533447265625</c:v>
                </c:pt>
                <c:pt idx="3087">
                  <c:v>44.500081380208336</c:v>
                </c:pt>
                <c:pt idx="3088">
                  <c:v>44.533365885416664</c:v>
                </c:pt>
                <c:pt idx="3089">
                  <c:v>44.500081380208336</c:v>
                </c:pt>
                <c:pt idx="3090">
                  <c:v>44.466796875</c:v>
                </c:pt>
                <c:pt idx="3091">
                  <c:v>44.466796875</c:v>
                </c:pt>
                <c:pt idx="3092">
                  <c:v>44.433430989583336</c:v>
                </c:pt>
                <c:pt idx="3093">
                  <c:v>44.36669921875</c:v>
                </c:pt>
                <c:pt idx="3094">
                  <c:v>44.36669921875</c:v>
                </c:pt>
                <c:pt idx="3095">
                  <c:v>44.36669921875</c:v>
                </c:pt>
                <c:pt idx="3096">
                  <c:v>44.333414713541664</c:v>
                </c:pt>
                <c:pt idx="3097">
                  <c:v>44.300130208333336</c:v>
                </c:pt>
                <c:pt idx="3098">
                  <c:v>44.300130208333336</c:v>
                </c:pt>
                <c:pt idx="3099">
                  <c:v>44.300130208333336</c:v>
                </c:pt>
                <c:pt idx="3100">
                  <c:v>44.300130208333336</c:v>
                </c:pt>
                <c:pt idx="3101">
                  <c:v>44.300130208333336</c:v>
                </c:pt>
                <c:pt idx="3102">
                  <c:v>44.266845703125</c:v>
                </c:pt>
                <c:pt idx="3103">
                  <c:v>44.233479817708336</c:v>
                </c:pt>
                <c:pt idx="3104">
                  <c:v>44.266845703125</c:v>
                </c:pt>
                <c:pt idx="3105">
                  <c:v>44.200113932291664</c:v>
                </c:pt>
                <c:pt idx="3106">
                  <c:v>44.166748046875</c:v>
                </c:pt>
                <c:pt idx="3107">
                  <c:v>44.133382161458336</c:v>
                </c:pt>
                <c:pt idx="3108">
                  <c:v>44.166748046875</c:v>
                </c:pt>
                <c:pt idx="3109">
                  <c:v>44.133382161458336</c:v>
                </c:pt>
                <c:pt idx="3110">
                  <c:v>44.100016276041664</c:v>
                </c:pt>
                <c:pt idx="3111">
                  <c:v>44.200113932291664</c:v>
                </c:pt>
                <c:pt idx="3112">
                  <c:v>44.200113932291664</c:v>
                </c:pt>
                <c:pt idx="3113">
                  <c:v>44.2333984375</c:v>
                </c:pt>
                <c:pt idx="3114">
                  <c:v>44.166829427083336</c:v>
                </c:pt>
                <c:pt idx="3115">
                  <c:v>44.166829427083336</c:v>
                </c:pt>
                <c:pt idx="3116">
                  <c:v>44.166829427083336</c:v>
                </c:pt>
                <c:pt idx="3117">
                  <c:v>44.10009765625</c:v>
                </c:pt>
                <c:pt idx="3118">
                  <c:v>44.133382161458336</c:v>
                </c:pt>
                <c:pt idx="3119">
                  <c:v>44.066731770833336</c:v>
                </c:pt>
                <c:pt idx="3120">
                  <c:v>44.033365885416664</c:v>
                </c:pt>
                <c:pt idx="3121">
                  <c:v>44.000081380208336</c:v>
                </c:pt>
                <c:pt idx="3122">
                  <c:v>44</c:v>
                </c:pt>
                <c:pt idx="3123">
                  <c:v>44.000081380208336</c:v>
                </c:pt>
                <c:pt idx="3124">
                  <c:v>43.966715494791664</c:v>
                </c:pt>
                <c:pt idx="3125">
                  <c:v>43.933430989583336</c:v>
                </c:pt>
                <c:pt idx="3126">
                  <c:v>44.000162760416664</c:v>
                </c:pt>
                <c:pt idx="3127">
                  <c:v>43.966796875</c:v>
                </c:pt>
                <c:pt idx="3128">
                  <c:v>43.966796875</c:v>
                </c:pt>
                <c:pt idx="3129">
                  <c:v>44.033447265625</c:v>
                </c:pt>
                <c:pt idx="3130">
                  <c:v>44.000081380208336</c:v>
                </c:pt>
                <c:pt idx="3131">
                  <c:v>44.033447265625</c:v>
                </c:pt>
                <c:pt idx="3132">
                  <c:v>44.000081380208336</c:v>
                </c:pt>
                <c:pt idx="3133">
                  <c:v>43.933430989583336</c:v>
                </c:pt>
                <c:pt idx="3134">
                  <c:v>43.933349609375</c:v>
                </c:pt>
                <c:pt idx="3135">
                  <c:v>43.83349609375</c:v>
                </c:pt>
                <c:pt idx="3136">
                  <c:v>43.799967447916664</c:v>
                </c:pt>
                <c:pt idx="3137">
                  <c:v>43.799967447916664</c:v>
                </c:pt>
                <c:pt idx="3138">
                  <c:v>43.799967447916664</c:v>
                </c:pt>
                <c:pt idx="3139">
                  <c:v>43.799967447916664</c:v>
                </c:pt>
                <c:pt idx="3140">
                  <c:v>43.766682942708336</c:v>
                </c:pt>
                <c:pt idx="3141">
                  <c:v>43.766682942708336</c:v>
                </c:pt>
                <c:pt idx="3142">
                  <c:v>43.799967447916664</c:v>
                </c:pt>
                <c:pt idx="3143">
                  <c:v>43.733317057291664</c:v>
                </c:pt>
                <c:pt idx="3144">
                  <c:v>43.733317057291664</c:v>
                </c:pt>
                <c:pt idx="3145">
                  <c:v>43.733317057291664</c:v>
                </c:pt>
                <c:pt idx="3146">
                  <c:v>43.666666666666664</c:v>
                </c:pt>
                <c:pt idx="3147">
                  <c:v>43.699951171875</c:v>
                </c:pt>
                <c:pt idx="3148">
                  <c:v>43.699951171875</c:v>
                </c:pt>
                <c:pt idx="3149">
                  <c:v>43.733317057291664</c:v>
                </c:pt>
                <c:pt idx="3150">
                  <c:v>43.699951171875</c:v>
                </c:pt>
                <c:pt idx="3151">
                  <c:v>43.733235677083336</c:v>
                </c:pt>
                <c:pt idx="3152">
                  <c:v>43.699951171875</c:v>
                </c:pt>
                <c:pt idx="3153">
                  <c:v>43.63330078125</c:v>
                </c:pt>
                <c:pt idx="3154">
                  <c:v>43.666585286458336</c:v>
                </c:pt>
                <c:pt idx="3155">
                  <c:v>43.633382161458336</c:v>
                </c:pt>
                <c:pt idx="3156">
                  <c:v>43.600016276041664</c:v>
                </c:pt>
                <c:pt idx="3157">
                  <c:v>43.566650390625</c:v>
                </c:pt>
                <c:pt idx="3158">
                  <c:v>43.566650390625</c:v>
                </c:pt>
                <c:pt idx="3159">
                  <c:v>43.566650390625</c:v>
                </c:pt>
                <c:pt idx="3160">
                  <c:v>43.566650390625</c:v>
                </c:pt>
                <c:pt idx="3161">
                  <c:v>43.499918619791664</c:v>
                </c:pt>
                <c:pt idx="3162">
                  <c:v>43.533284505208336</c:v>
                </c:pt>
                <c:pt idx="3163">
                  <c:v>43.566650390625</c:v>
                </c:pt>
                <c:pt idx="3164">
                  <c:v>43.566650390625</c:v>
                </c:pt>
                <c:pt idx="3165">
                  <c:v>43.533284505208336</c:v>
                </c:pt>
                <c:pt idx="3166">
                  <c:v>43.533284505208336</c:v>
                </c:pt>
                <c:pt idx="3167">
                  <c:v>43.499918619791664</c:v>
                </c:pt>
                <c:pt idx="3168">
                  <c:v>43.466634114583336</c:v>
                </c:pt>
                <c:pt idx="3169">
                  <c:v>43.399983723958336</c:v>
                </c:pt>
                <c:pt idx="3170">
                  <c:v>43.433268229166664</c:v>
                </c:pt>
                <c:pt idx="3171">
                  <c:v>43.366617838541664</c:v>
                </c:pt>
                <c:pt idx="3172">
                  <c:v>43.366536458333336</c:v>
                </c:pt>
                <c:pt idx="3173">
                  <c:v>43.366536458333336</c:v>
                </c:pt>
                <c:pt idx="3174">
                  <c:v>43.366536458333336</c:v>
                </c:pt>
                <c:pt idx="3175">
                  <c:v>43.2666015625</c:v>
                </c:pt>
                <c:pt idx="3176">
                  <c:v>43.299967447916664</c:v>
                </c:pt>
                <c:pt idx="3177">
                  <c:v>43.2666015625</c:v>
                </c:pt>
                <c:pt idx="3178">
                  <c:v>43.2666015625</c:v>
                </c:pt>
                <c:pt idx="3179">
                  <c:v>43.199951171875</c:v>
                </c:pt>
                <c:pt idx="3180">
                  <c:v>43.199951171875</c:v>
                </c:pt>
                <c:pt idx="3181">
                  <c:v>43.233235677083336</c:v>
                </c:pt>
                <c:pt idx="3182">
                  <c:v>43.233235677083336</c:v>
                </c:pt>
                <c:pt idx="3183">
                  <c:v>43.233317057291664</c:v>
                </c:pt>
                <c:pt idx="3184">
                  <c:v>43.2666015625</c:v>
                </c:pt>
                <c:pt idx="3185">
                  <c:v>43.233317057291664</c:v>
                </c:pt>
                <c:pt idx="3186">
                  <c:v>43.199951171875</c:v>
                </c:pt>
                <c:pt idx="3187">
                  <c:v>43.166666666666664</c:v>
                </c:pt>
                <c:pt idx="3188">
                  <c:v>43.13330078125</c:v>
                </c:pt>
                <c:pt idx="3189">
                  <c:v>43.100016276041664</c:v>
                </c:pt>
                <c:pt idx="3190">
                  <c:v>43.099934895833336</c:v>
                </c:pt>
                <c:pt idx="3191">
                  <c:v>43.066650390625</c:v>
                </c:pt>
                <c:pt idx="3192">
                  <c:v>43.066650390625</c:v>
                </c:pt>
                <c:pt idx="3193">
                  <c:v>43.066650390625</c:v>
                </c:pt>
                <c:pt idx="3194">
                  <c:v>43.166666666666664</c:v>
                </c:pt>
                <c:pt idx="3195">
                  <c:v>43.066650390625</c:v>
                </c:pt>
                <c:pt idx="3196">
                  <c:v>43.066650390625</c:v>
                </c:pt>
                <c:pt idx="3197">
                  <c:v>43.066650390625</c:v>
                </c:pt>
                <c:pt idx="3198">
                  <c:v>43.033284505208336</c:v>
                </c:pt>
                <c:pt idx="3199">
                  <c:v>43.033284505208336</c:v>
                </c:pt>
                <c:pt idx="3200">
                  <c:v>43</c:v>
                </c:pt>
                <c:pt idx="3201">
                  <c:v>43.033284505208336</c:v>
                </c:pt>
                <c:pt idx="3202">
                  <c:v>42.966634114583336</c:v>
                </c:pt>
                <c:pt idx="3203">
                  <c:v>43</c:v>
                </c:pt>
                <c:pt idx="3204">
                  <c:v>42.966634114583336</c:v>
                </c:pt>
                <c:pt idx="3205">
                  <c:v>42.899983723958336</c:v>
                </c:pt>
                <c:pt idx="3206">
                  <c:v>42.866617838541664</c:v>
                </c:pt>
                <c:pt idx="3207">
                  <c:v>42.866617838541664</c:v>
                </c:pt>
                <c:pt idx="3208">
                  <c:v>42.800048828125</c:v>
                </c:pt>
                <c:pt idx="3209">
                  <c:v>42.833333333333336</c:v>
                </c:pt>
                <c:pt idx="3210">
                  <c:v>42.766764322916664</c:v>
                </c:pt>
                <c:pt idx="3211">
                  <c:v>42.86669921875</c:v>
                </c:pt>
                <c:pt idx="3212">
                  <c:v>42.86669921875</c:v>
                </c:pt>
                <c:pt idx="3213">
                  <c:v>42.899983723958336</c:v>
                </c:pt>
                <c:pt idx="3214">
                  <c:v>42.900065104166664</c:v>
                </c:pt>
                <c:pt idx="3215">
                  <c:v>42.86669921875</c:v>
                </c:pt>
                <c:pt idx="3216">
                  <c:v>42.86669921875</c:v>
                </c:pt>
                <c:pt idx="3217">
                  <c:v>42.766682942708336</c:v>
                </c:pt>
                <c:pt idx="3218">
                  <c:v>42.833333333333336</c:v>
                </c:pt>
                <c:pt idx="3219">
                  <c:v>42.833333333333336</c:v>
                </c:pt>
                <c:pt idx="3220">
                  <c:v>42.766682942708336</c:v>
                </c:pt>
                <c:pt idx="3221">
                  <c:v>42.766682942708336</c:v>
                </c:pt>
                <c:pt idx="3222">
                  <c:v>42.766682942708336</c:v>
                </c:pt>
                <c:pt idx="3223">
                  <c:v>42.733317057291664</c:v>
                </c:pt>
                <c:pt idx="3224">
                  <c:v>42.733317057291664</c:v>
                </c:pt>
                <c:pt idx="3225">
                  <c:v>42.666666666666664</c:v>
                </c:pt>
                <c:pt idx="3226">
                  <c:v>42.666666666666664</c:v>
                </c:pt>
                <c:pt idx="3227">
                  <c:v>42.666666666666664</c:v>
                </c:pt>
                <c:pt idx="3228">
                  <c:v>42.666666666666664</c:v>
                </c:pt>
                <c:pt idx="3229">
                  <c:v>42.666666666666664</c:v>
                </c:pt>
                <c:pt idx="3230">
                  <c:v>42.63330078125</c:v>
                </c:pt>
                <c:pt idx="3231">
                  <c:v>42.633382161458336</c:v>
                </c:pt>
                <c:pt idx="3232">
                  <c:v>42.666666666666664</c:v>
                </c:pt>
                <c:pt idx="3233">
                  <c:v>42.566731770833336</c:v>
                </c:pt>
                <c:pt idx="3234">
                  <c:v>42.566731770833336</c:v>
                </c:pt>
                <c:pt idx="3235">
                  <c:v>42.600016276041664</c:v>
                </c:pt>
                <c:pt idx="3236">
                  <c:v>42.600016276041664</c:v>
                </c:pt>
                <c:pt idx="3237">
                  <c:v>42.633382161458336</c:v>
                </c:pt>
                <c:pt idx="3238">
                  <c:v>42.60009765625</c:v>
                </c:pt>
                <c:pt idx="3239">
                  <c:v>42.600016276041664</c:v>
                </c:pt>
                <c:pt idx="3240">
                  <c:v>42.566731770833336</c:v>
                </c:pt>
                <c:pt idx="3241">
                  <c:v>42.533365885416664</c:v>
                </c:pt>
                <c:pt idx="3242">
                  <c:v>42.600016276041664</c:v>
                </c:pt>
                <c:pt idx="3243">
                  <c:v>42.466715494791664</c:v>
                </c:pt>
                <c:pt idx="3244">
                  <c:v>42.5</c:v>
                </c:pt>
                <c:pt idx="3245">
                  <c:v>42.466715494791664</c:v>
                </c:pt>
                <c:pt idx="3246">
                  <c:v>42.466715494791664</c:v>
                </c:pt>
                <c:pt idx="3247">
                  <c:v>42.400065104166664</c:v>
                </c:pt>
                <c:pt idx="3248">
                  <c:v>42.400065104166664</c:v>
                </c:pt>
                <c:pt idx="3249">
                  <c:v>42.433430989583336</c:v>
                </c:pt>
                <c:pt idx="3250">
                  <c:v>42.433349609375</c:v>
                </c:pt>
                <c:pt idx="3251">
                  <c:v>42.400065104166664</c:v>
                </c:pt>
                <c:pt idx="3252">
                  <c:v>42.36669921875</c:v>
                </c:pt>
                <c:pt idx="3253">
                  <c:v>42.36669921875</c:v>
                </c:pt>
                <c:pt idx="3254">
                  <c:v>42.333333333333336</c:v>
                </c:pt>
                <c:pt idx="3255">
                  <c:v>42.300048828125</c:v>
                </c:pt>
                <c:pt idx="3256">
                  <c:v>42.36669921875</c:v>
                </c:pt>
                <c:pt idx="3257">
                  <c:v>42.300048828125</c:v>
                </c:pt>
                <c:pt idx="3258">
                  <c:v>42.300048828125</c:v>
                </c:pt>
                <c:pt idx="3259">
                  <c:v>42.36669921875</c:v>
                </c:pt>
                <c:pt idx="3260">
                  <c:v>42.36669921875</c:v>
                </c:pt>
                <c:pt idx="3261">
                  <c:v>42.300048828125</c:v>
                </c:pt>
                <c:pt idx="3262">
                  <c:v>42.333333333333336</c:v>
                </c:pt>
                <c:pt idx="3263">
                  <c:v>42.300048828125</c:v>
                </c:pt>
                <c:pt idx="3264">
                  <c:v>42.333333333333336</c:v>
                </c:pt>
                <c:pt idx="3265">
                  <c:v>42.266682942708336</c:v>
                </c:pt>
                <c:pt idx="3266">
                  <c:v>42.233317057291664</c:v>
                </c:pt>
                <c:pt idx="3267">
                  <c:v>42.233317057291664</c:v>
                </c:pt>
                <c:pt idx="3268">
                  <c:v>42.199951171875</c:v>
                </c:pt>
                <c:pt idx="3269">
                  <c:v>42.166666666666664</c:v>
                </c:pt>
                <c:pt idx="3270">
                  <c:v>42.166666666666664</c:v>
                </c:pt>
                <c:pt idx="3271">
                  <c:v>42.10009765625</c:v>
                </c:pt>
                <c:pt idx="3272">
                  <c:v>42.10009765625</c:v>
                </c:pt>
                <c:pt idx="3273">
                  <c:v>42.166748046875</c:v>
                </c:pt>
                <c:pt idx="3274">
                  <c:v>42.166748046875</c:v>
                </c:pt>
                <c:pt idx="3275">
                  <c:v>42.166748046875</c:v>
                </c:pt>
                <c:pt idx="3276">
                  <c:v>42.166748046875</c:v>
                </c:pt>
                <c:pt idx="3277">
                  <c:v>42.133382161458336</c:v>
                </c:pt>
                <c:pt idx="3278">
                  <c:v>42.099853515625</c:v>
                </c:pt>
                <c:pt idx="3279">
                  <c:v>41.966471354166664</c:v>
                </c:pt>
                <c:pt idx="3280">
                  <c:v>41.999837239583336</c:v>
                </c:pt>
                <c:pt idx="3281">
                  <c:v>41.999837239583336</c:v>
                </c:pt>
                <c:pt idx="3282">
                  <c:v>41.933186848958336</c:v>
                </c:pt>
                <c:pt idx="3283">
                  <c:v>41.999837239583336</c:v>
                </c:pt>
                <c:pt idx="3284">
                  <c:v>41.966471354166664</c:v>
                </c:pt>
                <c:pt idx="3285">
                  <c:v>41.966552734375</c:v>
                </c:pt>
                <c:pt idx="3286">
                  <c:v>42.000081380208336</c:v>
                </c:pt>
                <c:pt idx="3287">
                  <c:v>41.966552734375</c:v>
                </c:pt>
                <c:pt idx="3288">
                  <c:v>41.966552734375</c:v>
                </c:pt>
                <c:pt idx="3289">
                  <c:v>41.89990234375</c:v>
                </c:pt>
                <c:pt idx="3290">
                  <c:v>41.899820963541664</c:v>
                </c:pt>
                <c:pt idx="3291">
                  <c:v>41.933186848958336</c:v>
                </c:pt>
                <c:pt idx="3292">
                  <c:v>41.89990234375</c:v>
                </c:pt>
                <c:pt idx="3293">
                  <c:v>41.933268229166664</c:v>
                </c:pt>
                <c:pt idx="3294">
                  <c:v>41.89990234375</c:v>
                </c:pt>
                <c:pt idx="3295">
                  <c:v>41.89990234375</c:v>
                </c:pt>
                <c:pt idx="3296">
                  <c:v>41.866536458333336</c:v>
                </c:pt>
                <c:pt idx="3297">
                  <c:v>41.833170572916664</c:v>
                </c:pt>
                <c:pt idx="3298">
                  <c:v>41.833170572916664</c:v>
                </c:pt>
                <c:pt idx="3299">
                  <c:v>41.7998046875</c:v>
                </c:pt>
                <c:pt idx="3300">
                  <c:v>41.766520182291664</c:v>
                </c:pt>
                <c:pt idx="3301">
                  <c:v>41.766520182291664</c:v>
                </c:pt>
                <c:pt idx="3302">
                  <c:v>41.733154296875</c:v>
                </c:pt>
                <c:pt idx="3303">
                  <c:v>41.733154296875</c:v>
                </c:pt>
                <c:pt idx="3304">
                  <c:v>41.733235677083336</c:v>
                </c:pt>
                <c:pt idx="3305">
                  <c:v>41.699869791666664</c:v>
                </c:pt>
                <c:pt idx="3306">
                  <c:v>41.699869791666664</c:v>
                </c:pt>
                <c:pt idx="3307">
                  <c:v>41.699869791666664</c:v>
                </c:pt>
                <c:pt idx="3308">
                  <c:v>41.733235677083336</c:v>
                </c:pt>
                <c:pt idx="3309">
                  <c:v>41.666585286458336</c:v>
                </c:pt>
                <c:pt idx="3310">
                  <c:v>41.699869791666664</c:v>
                </c:pt>
                <c:pt idx="3311">
                  <c:v>41.699869791666664</c:v>
                </c:pt>
                <c:pt idx="3312">
                  <c:v>41.666585286458336</c:v>
                </c:pt>
                <c:pt idx="3313">
                  <c:v>41.699869791666664</c:v>
                </c:pt>
                <c:pt idx="3314">
                  <c:v>41.666585286458336</c:v>
                </c:pt>
                <c:pt idx="3315">
                  <c:v>41.666585286458336</c:v>
                </c:pt>
                <c:pt idx="3316">
                  <c:v>41.633219401041664</c:v>
                </c:pt>
                <c:pt idx="3317">
                  <c:v>41.533203125</c:v>
                </c:pt>
                <c:pt idx="3318">
                  <c:v>41.566569010416664</c:v>
                </c:pt>
                <c:pt idx="3319">
                  <c:v>41.533203125</c:v>
                </c:pt>
                <c:pt idx="3320">
                  <c:v>41.499918619791664</c:v>
                </c:pt>
                <c:pt idx="3321">
                  <c:v>41.499918619791664</c:v>
                </c:pt>
                <c:pt idx="3322">
                  <c:v>41.499918619791664</c:v>
                </c:pt>
                <c:pt idx="3323">
                  <c:v>41.499918619791664</c:v>
                </c:pt>
                <c:pt idx="3324">
                  <c:v>41.499918619791664</c:v>
                </c:pt>
                <c:pt idx="3325">
                  <c:v>41.499918619791664</c:v>
                </c:pt>
                <c:pt idx="3326">
                  <c:v>41.466552734375</c:v>
                </c:pt>
                <c:pt idx="3327">
                  <c:v>41.433268229166664</c:v>
                </c:pt>
                <c:pt idx="3328">
                  <c:v>41.433268229166664</c:v>
                </c:pt>
                <c:pt idx="3329">
                  <c:v>41.433268229166664</c:v>
                </c:pt>
                <c:pt idx="3330">
                  <c:v>41.433268229166664</c:v>
                </c:pt>
                <c:pt idx="3331">
                  <c:v>41.39990234375</c:v>
                </c:pt>
                <c:pt idx="3332">
                  <c:v>41.399983723958336</c:v>
                </c:pt>
                <c:pt idx="3333">
                  <c:v>41.333251953125</c:v>
                </c:pt>
                <c:pt idx="3334">
                  <c:v>41.366617838541664</c:v>
                </c:pt>
                <c:pt idx="3335">
                  <c:v>41.366617838541664</c:v>
                </c:pt>
                <c:pt idx="3336">
                  <c:v>41.366617838541664</c:v>
                </c:pt>
                <c:pt idx="3337">
                  <c:v>41.333333333333336</c:v>
                </c:pt>
                <c:pt idx="3338">
                  <c:v>41.366617838541664</c:v>
                </c:pt>
                <c:pt idx="3339">
                  <c:v>41.299967447916664</c:v>
                </c:pt>
                <c:pt idx="3340">
                  <c:v>41.299967447916664</c:v>
                </c:pt>
                <c:pt idx="3341">
                  <c:v>41.233235677083336</c:v>
                </c:pt>
                <c:pt idx="3342">
                  <c:v>41.2666015625</c:v>
                </c:pt>
                <c:pt idx="3343">
                  <c:v>41.233235677083336</c:v>
                </c:pt>
                <c:pt idx="3344">
                  <c:v>41.2666015625</c:v>
                </c:pt>
                <c:pt idx="3345">
                  <c:v>41.2666015625</c:v>
                </c:pt>
                <c:pt idx="3346">
                  <c:v>41.299967447916664</c:v>
                </c:pt>
                <c:pt idx="3347">
                  <c:v>41.299967447916664</c:v>
                </c:pt>
                <c:pt idx="3348">
                  <c:v>41.333333333333336</c:v>
                </c:pt>
                <c:pt idx="3349">
                  <c:v>41.299967447916664</c:v>
                </c:pt>
                <c:pt idx="3350">
                  <c:v>41.233235677083336</c:v>
                </c:pt>
                <c:pt idx="3351">
                  <c:v>41.199869791666664</c:v>
                </c:pt>
                <c:pt idx="3352">
                  <c:v>41.2666015625</c:v>
                </c:pt>
                <c:pt idx="3353">
                  <c:v>41.233235677083336</c:v>
                </c:pt>
                <c:pt idx="3354">
                  <c:v>41.233235677083336</c:v>
                </c:pt>
                <c:pt idx="3355">
                  <c:v>41.166585286458336</c:v>
                </c:pt>
                <c:pt idx="3356">
                  <c:v>41.233235677083336</c:v>
                </c:pt>
                <c:pt idx="3357">
                  <c:v>41.199869791666664</c:v>
                </c:pt>
                <c:pt idx="3358">
                  <c:v>41.133219401041664</c:v>
                </c:pt>
                <c:pt idx="3359">
                  <c:v>41.133219401041664</c:v>
                </c:pt>
                <c:pt idx="3360">
                  <c:v>41.133219401041664</c:v>
                </c:pt>
                <c:pt idx="3361">
                  <c:v>41.066650390625</c:v>
                </c:pt>
                <c:pt idx="3362">
                  <c:v>41.099934895833336</c:v>
                </c:pt>
                <c:pt idx="3363">
                  <c:v>41.099934895833336</c:v>
                </c:pt>
                <c:pt idx="3364">
                  <c:v>41.033284505208336</c:v>
                </c:pt>
                <c:pt idx="3365">
                  <c:v>41.066650390625</c:v>
                </c:pt>
                <c:pt idx="3366">
                  <c:v>41.033284505208336</c:v>
                </c:pt>
                <c:pt idx="3367">
                  <c:v>40.999918619791664</c:v>
                </c:pt>
                <c:pt idx="3368">
                  <c:v>40.999918619791664</c:v>
                </c:pt>
                <c:pt idx="3369">
                  <c:v>40.89990234375</c:v>
                </c:pt>
                <c:pt idx="3370">
                  <c:v>40.933268229166664</c:v>
                </c:pt>
                <c:pt idx="3371">
                  <c:v>40.933268229166664</c:v>
                </c:pt>
                <c:pt idx="3372">
                  <c:v>40.933268229166664</c:v>
                </c:pt>
                <c:pt idx="3373">
                  <c:v>40.933268229166664</c:v>
                </c:pt>
                <c:pt idx="3374">
                  <c:v>40.966634114583336</c:v>
                </c:pt>
                <c:pt idx="3375">
                  <c:v>40.966552734375</c:v>
                </c:pt>
                <c:pt idx="3376">
                  <c:v>40.933186848958336</c:v>
                </c:pt>
                <c:pt idx="3377">
                  <c:v>40.89990234375</c:v>
                </c:pt>
                <c:pt idx="3378">
                  <c:v>40.89990234375</c:v>
                </c:pt>
                <c:pt idx="3379">
                  <c:v>40.89990234375</c:v>
                </c:pt>
                <c:pt idx="3380">
                  <c:v>40.89990234375</c:v>
                </c:pt>
                <c:pt idx="3381">
                  <c:v>40.89990234375</c:v>
                </c:pt>
                <c:pt idx="3382">
                  <c:v>40.933268229166664</c:v>
                </c:pt>
                <c:pt idx="3383">
                  <c:v>40.89990234375</c:v>
                </c:pt>
                <c:pt idx="3384">
                  <c:v>40.933268229166664</c:v>
                </c:pt>
                <c:pt idx="3385">
                  <c:v>40.933268229166664</c:v>
                </c:pt>
                <c:pt idx="3386">
                  <c:v>40.899983723958336</c:v>
                </c:pt>
                <c:pt idx="3387">
                  <c:v>40.866617838541664</c:v>
                </c:pt>
                <c:pt idx="3388">
                  <c:v>40.833251953125</c:v>
                </c:pt>
                <c:pt idx="3389">
                  <c:v>40.833333333333336</c:v>
                </c:pt>
                <c:pt idx="3390">
                  <c:v>40.7666015625</c:v>
                </c:pt>
                <c:pt idx="3391">
                  <c:v>40.7666015625</c:v>
                </c:pt>
                <c:pt idx="3392">
                  <c:v>40.799967447916664</c:v>
                </c:pt>
                <c:pt idx="3393">
                  <c:v>40.699869791666664</c:v>
                </c:pt>
                <c:pt idx="3394">
                  <c:v>40.799967447916664</c:v>
                </c:pt>
                <c:pt idx="3395">
                  <c:v>40.7666015625</c:v>
                </c:pt>
                <c:pt idx="3396">
                  <c:v>40.7666015625</c:v>
                </c:pt>
                <c:pt idx="3397">
                  <c:v>40.7666015625</c:v>
                </c:pt>
                <c:pt idx="3398">
                  <c:v>40.699951171875</c:v>
                </c:pt>
                <c:pt idx="3399">
                  <c:v>40.699951171875</c:v>
                </c:pt>
                <c:pt idx="3400">
                  <c:v>40.63330078125</c:v>
                </c:pt>
                <c:pt idx="3401">
                  <c:v>40.63330078125</c:v>
                </c:pt>
                <c:pt idx="3402">
                  <c:v>40.63330078125</c:v>
                </c:pt>
                <c:pt idx="3403">
                  <c:v>40.599934895833336</c:v>
                </c:pt>
                <c:pt idx="3404">
                  <c:v>40.633219401041664</c:v>
                </c:pt>
                <c:pt idx="3405">
                  <c:v>40.633219401041664</c:v>
                </c:pt>
                <c:pt idx="3406">
                  <c:v>40.633219401041664</c:v>
                </c:pt>
                <c:pt idx="3407">
                  <c:v>40.633219401041664</c:v>
                </c:pt>
                <c:pt idx="3408">
                  <c:v>40.599853515625</c:v>
                </c:pt>
                <c:pt idx="3409">
                  <c:v>40.566650390625</c:v>
                </c:pt>
                <c:pt idx="3410">
                  <c:v>40.566569010416664</c:v>
                </c:pt>
                <c:pt idx="3411">
                  <c:v>40.533284505208336</c:v>
                </c:pt>
                <c:pt idx="3412">
                  <c:v>40.533284505208336</c:v>
                </c:pt>
                <c:pt idx="3413">
                  <c:v>40.499918619791664</c:v>
                </c:pt>
                <c:pt idx="3414">
                  <c:v>40.533284505208336</c:v>
                </c:pt>
                <c:pt idx="3415">
                  <c:v>40.499918619791664</c:v>
                </c:pt>
                <c:pt idx="3416">
                  <c:v>40.566650390625</c:v>
                </c:pt>
                <c:pt idx="3417">
                  <c:v>40.533284505208336</c:v>
                </c:pt>
                <c:pt idx="3418">
                  <c:v>40.533284505208336</c:v>
                </c:pt>
                <c:pt idx="3419">
                  <c:v>40.466552734375</c:v>
                </c:pt>
                <c:pt idx="3420">
                  <c:v>40.499918619791664</c:v>
                </c:pt>
                <c:pt idx="3421">
                  <c:v>40.499918619791664</c:v>
                </c:pt>
                <c:pt idx="3422">
                  <c:v>40.433268229166664</c:v>
                </c:pt>
                <c:pt idx="3423">
                  <c:v>40.433268229166664</c:v>
                </c:pt>
                <c:pt idx="3424">
                  <c:v>40.466634114583336</c:v>
                </c:pt>
                <c:pt idx="3425">
                  <c:v>40.39990234375</c:v>
                </c:pt>
                <c:pt idx="3426">
                  <c:v>40.433268229166664</c:v>
                </c:pt>
                <c:pt idx="3427">
                  <c:v>40.39990234375</c:v>
                </c:pt>
                <c:pt idx="3428">
                  <c:v>40.433268229166664</c:v>
                </c:pt>
                <c:pt idx="3429">
                  <c:v>40.466634114583336</c:v>
                </c:pt>
                <c:pt idx="3430">
                  <c:v>40.333251953125</c:v>
                </c:pt>
                <c:pt idx="3431">
                  <c:v>40.366617838541664</c:v>
                </c:pt>
                <c:pt idx="3432">
                  <c:v>40.366617838541664</c:v>
                </c:pt>
                <c:pt idx="3433">
                  <c:v>40.333251953125</c:v>
                </c:pt>
                <c:pt idx="3434">
                  <c:v>40.366617838541664</c:v>
                </c:pt>
                <c:pt idx="3435">
                  <c:v>40.333251953125</c:v>
                </c:pt>
                <c:pt idx="3436">
                  <c:v>40.266520182291664</c:v>
                </c:pt>
                <c:pt idx="3437">
                  <c:v>40.233235677083336</c:v>
                </c:pt>
                <c:pt idx="3438">
                  <c:v>40.233235677083336</c:v>
                </c:pt>
                <c:pt idx="3439">
                  <c:v>40.233235677083336</c:v>
                </c:pt>
                <c:pt idx="3440">
                  <c:v>40.233235677083336</c:v>
                </c:pt>
                <c:pt idx="3441">
                  <c:v>40.233235677083336</c:v>
                </c:pt>
                <c:pt idx="3442">
                  <c:v>40.299886067708336</c:v>
                </c:pt>
                <c:pt idx="3443">
                  <c:v>40.299886067708336</c:v>
                </c:pt>
                <c:pt idx="3444">
                  <c:v>40.266520182291664</c:v>
                </c:pt>
                <c:pt idx="3445">
                  <c:v>40.233235677083336</c:v>
                </c:pt>
                <c:pt idx="3446">
                  <c:v>40.199951171875</c:v>
                </c:pt>
                <c:pt idx="3447">
                  <c:v>40.199951171875</c:v>
                </c:pt>
                <c:pt idx="3448">
                  <c:v>40.199951171875</c:v>
                </c:pt>
                <c:pt idx="3449">
                  <c:v>40.199951171875</c:v>
                </c:pt>
                <c:pt idx="3450">
                  <c:v>40.166666666666664</c:v>
                </c:pt>
                <c:pt idx="3451">
                  <c:v>40.199951171875</c:v>
                </c:pt>
                <c:pt idx="3452">
                  <c:v>40.133219401041664</c:v>
                </c:pt>
                <c:pt idx="3453">
                  <c:v>40.133219401041664</c:v>
                </c:pt>
                <c:pt idx="3454">
                  <c:v>40.099934895833336</c:v>
                </c:pt>
                <c:pt idx="3455">
                  <c:v>40.13330078125</c:v>
                </c:pt>
                <c:pt idx="3456">
                  <c:v>40.099934895833336</c:v>
                </c:pt>
                <c:pt idx="3457">
                  <c:v>40.099853515625</c:v>
                </c:pt>
                <c:pt idx="3458">
                  <c:v>40.099934895833336</c:v>
                </c:pt>
                <c:pt idx="3459">
                  <c:v>40.066569010416664</c:v>
                </c:pt>
                <c:pt idx="3460">
                  <c:v>40.033284505208336</c:v>
                </c:pt>
                <c:pt idx="3461">
                  <c:v>40.033284505208336</c:v>
                </c:pt>
                <c:pt idx="3462">
                  <c:v>40.033284505208336</c:v>
                </c:pt>
                <c:pt idx="3463">
                  <c:v>39.999918619791664</c:v>
                </c:pt>
                <c:pt idx="3464">
                  <c:v>40.033284505208336</c:v>
                </c:pt>
                <c:pt idx="3465">
                  <c:v>39.999918619791664</c:v>
                </c:pt>
                <c:pt idx="3466">
                  <c:v>39.999918619791664</c:v>
                </c:pt>
                <c:pt idx="3467">
                  <c:v>39.999918619791664</c:v>
                </c:pt>
                <c:pt idx="3468">
                  <c:v>39.999918619791664</c:v>
                </c:pt>
                <c:pt idx="3469">
                  <c:v>39.999918619791664</c:v>
                </c:pt>
                <c:pt idx="3470">
                  <c:v>39.999918619791664</c:v>
                </c:pt>
                <c:pt idx="3471">
                  <c:v>39.966634114583336</c:v>
                </c:pt>
                <c:pt idx="3472">
                  <c:v>40.033203125</c:v>
                </c:pt>
                <c:pt idx="3473">
                  <c:v>39.966634114583336</c:v>
                </c:pt>
                <c:pt idx="3474">
                  <c:v>39.966634114583336</c:v>
                </c:pt>
                <c:pt idx="3475">
                  <c:v>39.966634114583336</c:v>
                </c:pt>
                <c:pt idx="3476">
                  <c:v>39.933268229166664</c:v>
                </c:pt>
                <c:pt idx="3477">
                  <c:v>39.86669921875</c:v>
                </c:pt>
                <c:pt idx="3478">
                  <c:v>39.799967447916664</c:v>
                </c:pt>
                <c:pt idx="3479">
                  <c:v>39.799967447916664</c:v>
                </c:pt>
                <c:pt idx="3480">
                  <c:v>39.766682942708336</c:v>
                </c:pt>
                <c:pt idx="3481">
                  <c:v>39.766682942708336</c:v>
                </c:pt>
                <c:pt idx="3482">
                  <c:v>39.799967447916664</c:v>
                </c:pt>
                <c:pt idx="3483">
                  <c:v>39.833333333333336</c:v>
                </c:pt>
                <c:pt idx="3484">
                  <c:v>39.799967447916664</c:v>
                </c:pt>
                <c:pt idx="3485">
                  <c:v>39.833333333333336</c:v>
                </c:pt>
                <c:pt idx="3486">
                  <c:v>39.7666015625</c:v>
                </c:pt>
                <c:pt idx="3487">
                  <c:v>39.7666015625</c:v>
                </c:pt>
                <c:pt idx="3488">
                  <c:v>39.799967447916664</c:v>
                </c:pt>
                <c:pt idx="3489">
                  <c:v>39.699951171875</c:v>
                </c:pt>
                <c:pt idx="3490">
                  <c:v>39.733317057291664</c:v>
                </c:pt>
                <c:pt idx="3491">
                  <c:v>39.699951171875</c:v>
                </c:pt>
                <c:pt idx="3492">
                  <c:v>39.666585286458336</c:v>
                </c:pt>
                <c:pt idx="3493">
                  <c:v>39.699951171875</c:v>
                </c:pt>
                <c:pt idx="3494">
                  <c:v>39.699951171875</c:v>
                </c:pt>
                <c:pt idx="3495">
                  <c:v>39.699951171875</c:v>
                </c:pt>
                <c:pt idx="3496">
                  <c:v>39.666585286458336</c:v>
                </c:pt>
                <c:pt idx="3497">
                  <c:v>39.699951171875</c:v>
                </c:pt>
                <c:pt idx="3498">
                  <c:v>39.666585286458336</c:v>
                </c:pt>
                <c:pt idx="3499">
                  <c:v>39.733317057291664</c:v>
                </c:pt>
                <c:pt idx="3500">
                  <c:v>39.666585286458336</c:v>
                </c:pt>
                <c:pt idx="3501">
                  <c:v>39.63330078125</c:v>
                </c:pt>
                <c:pt idx="3502">
                  <c:v>39.63330078125</c:v>
                </c:pt>
                <c:pt idx="3503">
                  <c:v>39.599934895833336</c:v>
                </c:pt>
                <c:pt idx="3504">
                  <c:v>39.599934895833336</c:v>
                </c:pt>
                <c:pt idx="3505">
                  <c:v>39.599934895833336</c:v>
                </c:pt>
                <c:pt idx="3506">
                  <c:v>39.599934895833336</c:v>
                </c:pt>
                <c:pt idx="3507">
                  <c:v>39.599934895833336</c:v>
                </c:pt>
                <c:pt idx="3508">
                  <c:v>39.566650390625</c:v>
                </c:pt>
                <c:pt idx="3509">
                  <c:v>39.566650390625</c:v>
                </c:pt>
                <c:pt idx="3510">
                  <c:v>39.533284505208336</c:v>
                </c:pt>
                <c:pt idx="3511">
                  <c:v>39.533284505208336</c:v>
                </c:pt>
                <c:pt idx="3512">
                  <c:v>39.533284505208336</c:v>
                </c:pt>
                <c:pt idx="3513">
                  <c:v>39.466634114583336</c:v>
                </c:pt>
                <c:pt idx="3514">
                  <c:v>39.499918619791664</c:v>
                </c:pt>
                <c:pt idx="3515">
                  <c:v>39.466634114583336</c:v>
                </c:pt>
                <c:pt idx="3516">
                  <c:v>39.466634114583336</c:v>
                </c:pt>
                <c:pt idx="3517">
                  <c:v>39.466634114583336</c:v>
                </c:pt>
                <c:pt idx="3518">
                  <c:v>39.433349609375</c:v>
                </c:pt>
                <c:pt idx="3519">
                  <c:v>39.5</c:v>
                </c:pt>
                <c:pt idx="3520">
                  <c:v>39.433349609375</c:v>
                </c:pt>
                <c:pt idx="3521">
                  <c:v>39.433349609375</c:v>
                </c:pt>
                <c:pt idx="3522">
                  <c:v>39.399983723958336</c:v>
                </c:pt>
                <c:pt idx="3523">
                  <c:v>39.399983723958336</c:v>
                </c:pt>
                <c:pt idx="3524">
                  <c:v>39.399983723958336</c:v>
                </c:pt>
                <c:pt idx="3525">
                  <c:v>39.366617838541664</c:v>
                </c:pt>
                <c:pt idx="3526">
                  <c:v>39.39990234375</c:v>
                </c:pt>
                <c:pt idx="3527">
                  <c:v>39.366617838541664</c:v>
                </c:pt>
                <c:pt idx="3528">
                  <c:v>39.333333333333336</c:v>
                </c:pt>
                <c:pt idx="3529">
                  <c:v>39.333333333333336</c:v>
                </c:pt>
                <c:pt idx="3530">
                  <c:v>39.333333333333336</c:v>
                </c:pt>
                <c:pt idx="3531">
                  <c:v>39.366617838541664</c:v>
                </c:pt>
                <c:pt idx="3532">
                  <c:v>39.333251953125</c:v>
                </c:pt>
                <c:pt idx="3533">
                  <c:v>39.366617838541664</c:v>
                </c:pt>
                <c:pt idx="3534">
                  <c:v>39.366617838541664</c:v>
                </c:pt>
                <c:pt idx="3535">
                  <c:v>39.333251953125</c:v>
                </c:pt>
                <c:pt idx="3536">
                  <c:v>39.299967447916664</c:v>
                </c:pt>
                <c:pt idx="3537">
                  <c:v>39.2666015625</c:v>
                </c:pt>
                <c:pt idx="3538">
                  <c:v>39.199951171875</c:v>
                </c:pt>
                <c:pt idx="3539">
                  <c:v>39.199951171875</c:v>
                </c:pt>
                <c:pt idx="3540">
                  <c:v>39.199951171875</c:v>
                </c:pt>
                <c:pt idx="3541">
                  <c:v>39.199951171875</c:v>
                </c:pt>
                <c:pt idx="3542">
                  <c:v>39.199951171875</c:v>
                </c:pt>
                <c:pt idx="3543">
                  <c:v>39.199951171875</c:v>
                </c:pt>
                <c:pt idx="3544">
                  <c:v>39.13330078125</c:v>
                </c:pt>
                <c:pt idx="3545">
                  <c:v>39.13330078125</c:v>
                </c:pt>
                <c:pt idx="3546">
                  <c:v>39.13330078125</c:v>
                </c:pt>
                <c:pt idx="3547">
                  <c:v>39.13330078125</c:v>
                </c:pt>
                <c:pt idx="3548">
                  <c:v>39.13330078125</c:v>
                </c:pt>
                <c:pt idx="3549">
                  <c:v>39.166666666666664</c:v>
                </c:pt>
                <c:pt idx="3550">
                  <c:v>39.133382161458336</c:v>
                </c:pt>
                <c:pt idx="3551">
                  <c:v>39.100016276041664</c:v>
                </c:pt>
                <c:pt idx="3552">
                  <c:v>39.100016276041664</c:v>
                </c:pt>
                <c:pt idx="3553">
                  <c:v>39.100016276041664</c:v>
                </c:pt>
                <c:pt idx="3554">
                  <c:v>39.100016276041664</c:v>
                </c:pt>
                <c:pt idx="3555">
                  <c:v>38.999918619791664</c:v>
                </c:pt>
                <c:pt idx="3556">
                  <c:v>39.033284505208336</c:v>
                </c:pt>
                <c:pt idx="3557">
                  <c:v>39.066569010416664</c:v>
                </c:pt>
                <c:pt idx="3558">
                  <c:v>39.066569010416664</c:v>
                </c:pt>
                <c:pt idx="3559">
                  <c:v>39.033284505208336</c:v>
                </c:pt>
                <c:pt idx="3560">
                  <c:v>39.033284505208336</c:v>
                </c:pt>
                <c:pt idx="3561">
                  <c:v>39.033284505208336</c:v>
                </c:pt>
                <c:pt idx="3562">
                  <c:v>39.099934895833336</c:v>
                </c:pt>
                <c:pt idx="3563">
                  <c:v>39.066650390625</c:v>
                </c:pt>
                <c:pt idx="3564">
                  <c:v>39.066650390625</c:v>
                </c:pt>
                <c:pt idx="3565">
                  <c:v>39.066650390625</c:v>
                </c:pt>
                <c:pt idx="3566">
                  <c:v>39.033284505208336</c:v>
                </c:pt>
                <c:pt idx="3567">
                  <c:v>38.999918619791664</c:v>
                </c:pt>
                <c:pt idx="3568">
                  <c:v>38.999918619791664</c:v>
                </c:pt>
                <c:pt idx="3569">
                  <c:v>38.933349609375</c:v>
                </c:pt>
                <c:pt idx="3570">
                  <c:v>38.899983723958336</c:v>
                </c:pt>
                <c:pt idx="3571">
                  <c:v>38.899983723958336</c:v>
                </c:pt>
                <c:pt idx="3572">
                  <c:v>38.866617838541664</c:v>
                </c:pt>
                <c:pt idx="3573">
                  <c:v>38.899983723958336</c:v>
                </c:pt>
                <c:pt idx="3574">
                  <c:v>38.933268229166664</c:v>
                </c:pt>
                <c:pt idx="3575">
                  <c:v>38.899983723958336</c:v>
                </c:pt>
                <c:pt idx="3576">
                  <c:v>38.899983723958336</c:v>
                </c:pt>
                <c:pt idx="3577">
                  <c:v>38.899983723958336</c:v>
                </c:pt>
                <c:pt idx="3578">
                  <c:v>38.899983723958336</c:v>
                </c:pt>
                <c:pt idx="3579">
                  <c:v>38.933349609375</c:v>
                </c:pt>
                <c:pt idx="3580">
                  <c:v>38.89990234375</c:v>
                </c:pt>
                <c:pt idx="3581">
                  <c:v>38.833333333333336</c:v>
                </c:pt>
                <c:pt idx="3582">
                  <c:v>38.833333333333336</c:v>
                </c:pt>
                <c:pt idx="3583">
                  <c:v>38.833333333333336</c:v>
                </c:pt>
                <c:pt idx="3584">
                  <c:v>38.833333333333336</c:v>
                </c:pt>
                <c:pt idx="3585">
                  <c:v>38.799967447916664</c:v>
                </c:pt>
                <c:pt idx="3586">
                  <c:v>38.833333333333336</c:v>
                </c:pt>
                <c:pt idx="3587">
                  <c:v>38.7666015625</c:v>
                </c:pt>
                <c:pt idx="3588">
                  <c:v>38.7666015625</c:v>
                </c:pt>
                <c:pt idx="3589">
                  <c:v>38.733317057291664</c:v>
                </c:pt>
                <c:pt idx="3590">
                  <c:v>38.700032552083336</c:v>
                </c:pt>
                <c:pt idx="3591">
                  <c:v>38.733317057291664</c:v>
                </c:pt>
                <c:pt idx="3592">
                  <c:v>38.7666015625</c:v>
                </c:pt>
                <c:pt idx="3593">
                  <c:v>38.733317057291664</c:v>
                </c:pt>
                <c:pt idx="3594">
                  <c:v>38.733317057291664</c:v>
                </c:pt>
                <c:pt idx="3595">
                  <c:v>38.733317057291664</c:v>
                </c:pt>
                <c:pt idx="3596">
                  <c:v>38.666748046875</c:v>
                </c:pt>
                <c:pt idx="3597">
                  <c:v>38.733317057291664</c:v>
                </c:pt>
                <c:pt idx="3598">
                  <c:v>38.700032552083336</c:v>
                </c:pt>
                <c:pt idx="3599">
                  <c:v>38.700032552083336</c:v>
                </c:pt>
                <c:pt idx="3600">
                  <c:v>38.666748046875</c:v>
                </c:pt>
                <c:pt idx="3601">
                  <c:v>38.700032552083336</c:v>
                </c:pt>
                <c:pt idx="3602">
                  <c:v>38.633382161458336</c:v>
                </c:pt>
                <c:pt idx="3603">
                  <c:v>38.633382161458336</c:v>
                </c:pt>
                <c:pt idx="3604">
                  <c:v>38.633382161458336</c:v>
                </c:pt>
                <c:pt idx="3605">
                  <c:v>38.633382161458336</c:v>
                </c:pt>
                <c:pt idx="3606">
                  <c:v>38.600016276041664</c:v>
                </c:pt>
                <c:pt idx="3607">
                  <c:v>38.633382161458336</c:v>
                </c:pt>
                <c:pt idx="3608">
                  <c:v>38.600016276041664</c:v>
                </c:pt>
                <c:pt idx="3609">
                  <c:v>38.600016276041664</c:v>
                </c:pt>
                <c:pt idx="3610">
                  <c:v>38.566650390625</c:v>
                </c:pt>
                <c:pt idx="3611">
                  <c:v>38.566650390625</c:v>
                </c:pt>
                <c:pt idx="3612">
                  <c:v>38.600016276041664</c:v>
                </c:pt>
                <c:pt idx="3613">
                  <c:v>38.566650390625</c:v>
                </c:pt>
                <c:pt idx="3614">
                  <c:v>38.566650390625</c:v>
                </c:pt>
                <c:pt idx="3615">
                  <c:v>38.533284505208336</c:v>
                </c:pt>
                <c:pt idx="3616">
                  <c:v>38.533284505208336</c:v>
                </c:pt>
                <c:pt idx="3617">
                  <c:v>38.433349609375</c:v>
                </c:pt>
                <c:pt idx="3618">
                  <c:v>38.433349609375</c:v>
                </c:pt>
                <c:pt idx="3619">
                  <c:v>38.466634114583336</c:v>
                </c:pt>
                <c:pt idx="3620">
                  <c:v>38.433349609375</c:v>
                </c:pt>
                <c:pt idx="3621">
                  <c:v>38.466634114583336</c:v>
                </c:pt>
                <c:pt idx="3622">
                  <c:v>38.466715494791664</c:v>
                </c:pt>
                <c:pt idx="3623">
                  <c:v>38.5</c:v>
                </c:pt>
                <c:pt idx="3624">
                  <c:v>38.466634114583336</c:v>
                </c:pt>
                <c:pt idx="3625">
                  <c:v>38.433349609375</c:v>
                </c:pt>
                <c:pt idx="3626">
                  <c:v>38.466634114583336</c:v>
                </c:pt>
                <c:pt idx="3627">
                  <c:v>38.433349609375</c:v>
                </c:pt>
                <c:pt idx="3628">
                  <c:v>38.499918619791664</c:v>
                </c:pt>
                <c:pt idx="3629">
                  <c:v>38.433268229166664</c:v>
                </c:pt>
                <c:pt idx="3630">
                  <c:v>38.433268229166664</c:v>
                </c:pt>
                <c:pt idx="3631">
                  <c:v>38.400065104166664</c:v>
                </c:pt>
                <c:pt idx="3632">
                  <c:v>38.400065104166664</c:v>
                </c:pt>
                <c:pt idx="3633">
                  <c:v>38.433349609375</c:v>
                </c:pt>
                <c:pt idx="3634">
                  <c:v>38.333333333333336</c:v>
                </c:pt>
                <c:pt idx="3635">
                  <c:v>38.333333333333336</c:v>
                </c:pt>
                <c:pt idx="3636">
                  <c:v>38.333333333333336</c:v>
                </c:pt>
                <c:pt idx="3637">
                  <c:v>38.300048828125</c:v>
                </c:pt>
                <c:pt idx="3638">
                  <c:v>38.266764322916664</c:v>
                </c:pt>
                <c:pt idx="3639">
                  <c:v>38.333414713541664</c:v>
                </c:pt>
                <c:pt idx="3640">
                  <c:v>38.36669921875</c:v>
                </c:pt>
                <c:pt idx="3641">
                  <c:v>38.36669921875</c:v>
                </c:pt>
                <c:pt idx="3642">
                  <c:v>38.36669921875</c:v>
                </c:pt>
                <c:pt idx="3643">
                  <c:v>38.333414713541664</c:v>
                </c:pt>
                <c:pt idx="3644">
                  <c:v>38.333414713541664</c:v>
                </c:pt>
                <c:pt idx="3645">
                  <c:v>38.333333333333336</c:v>
                </c:pt>
                <c:pt idx="3646">
                  <c:v>38.199951171875</c:v>
                </c:pt>
                <c:pt idx="3647">
                  <c:v>38.166666666666664</c:v>
                </c:pt>
                <c:pt idx="3648">
                  <c:v>38.199951171875</c:v>
                </c:pt>
                <c:pt idx="3649">
                  <c:v>38.199951171875</c:v>
                </c:pt>
                <c:pt idx="3650">
                  <c:v>38.199951171875</c:v>
                </c:pt>
                <c:pt idx="3651">
                  <c:v>38.166666666666664</c:v>
                </c:pt>
                <c:pt idx="3652">
                  <c:v>38.13330078125</c:v>
                </c:pt>
                <c:pt idx="3653">
                  <c:v>38.200032552083336</c:v>
                </c:pt>
                <c:pt idx="3654">
                  <c:v>38.200032552083336</c:v>
                </c:pt>
                <c:pt idx="3655">
                  <c:v>38.200032552083336</c:v>
                </c:pt>
                <c:pt idx="3656">
                  <c:v>38.166666666666664</c:v>
                </c:pt>
                <c:pt idx="3657">
                  <c:v>38.166666666666664</c:v>
                </c:pt>
                <c:pt idx="3658">
                  <c:v>38.13330078125</c:v>
                </c:pt>
                <c:pt idx="3659">
                  <c:v>38.13330078125</c:v>
                </c:pt>
                <c:pt idx="3660">
                  <c:v>38.13330078125</c:v>
                </c:pt>
                <c:pt idx="3661">
                  <c:v>38.100016276041664</c:v>
                </c:pt>
                <c:pt idx="3662">
                  <c:v>38.100016276041664</c:v>
                </c:pt>
                <c:pt idx="3663">
                  <c:v>38.099934895833336</c:v>
                </c:pt>
                <c:pt idx="3664">
                  <c:v>38.13330078125</c:v>
                </c:pt>
                <c:pt idx="3665">
                  <c:v>38.066650390625</c:v>
                </c:pt>
                <c:pt idx="3666">
                  <c:v>38.066650390625</c:v>
                </c:pt>
                <c:pt idx="3667">
                  <c:v>38.033365885416664</c:v>
                </c:pt>
                <c:pt idx="3668">
                  <c:v>38.033365885416664</c:v>
                </c:pt>
                <c:pt idx="3669">
                  <c:v>38.000081380208336</c:v>
                </c:pt>
                <c:pt idx="3670">
                  <c:v>38.033365885416664</c:v>
                </c:pt>
                <c:pt idx="3671">
                  <c:v>38.000081380208336</c:v>
                </c:pt>
                <c:pt idx="3672">
                  <c:v>37.966715494791664</c:v>
                </c:pt>
                <c:pt idx="3673">
                  <c:v>38.000081380208336</c:v>
                </c:pt>
                <c:pt idx="3674">
                  <c:v>37.966715494791664</c:v>
                </c:pt>
                <c:pt idx="3675">
                  <c:v>38.000081380208336</c:v>
                </c:pt>
                <c:pt idx="3676">
                  <c:v>37.966634114583336</c:v>
                </c:pt>
                <c:pt idx="3677">
                  <c:v>37.933349609375</c:v>
                </c:pt>
                <c:pt idx="3678">
                  <c:v>37.933349609375</c:v>
                </c:pt>
                <c:pt idx="3679">
                  <c:v>37.933349609375</c:v>
                </c:pt>
                <c:pt idx="3680">
                  <c:v>37.966715494791664</c:v>
                </c:pt>
                <c:pt idx="3681">
                  <c:v>37.966715494791664</c:v>
                </c:pt>
                <c:pt idx="3682">
                  <c:v>37.966715494791664</c:v>
                </c:pt>
                <c:pt idx="3683">
                  <c:v>37.933349609375</c:v>
                </c:pt>
                <c:pt idx="3684">
                  <c:v>37.966634114583336</c:v>
                </c:pt>
                <c:pt idx="3685">
                  <c:v>37.899983723958336</c:v>
                </c:pt>
                <c:pt idx="3686">
                  <c:v>37.933349609375</c:v>
                </c:pt>
                <c:pt idx="3687">
                  <c:v>37.899983723958336</c:v>
                </c:pt>
                <c:pt idx="3688">
                  <c:v>37.899983723958336</c:v>
                </c:pt>
                <c:pt idx="3689">
                  <c:v>37.833333333333336</c:v>
                </c:pt>
                <c:pt idx="3690">
                  <c:v>37.800048828125</c:v>
                </c:pt>
                <c:pt idx="3691">
                  <c:v>37.800048828125</c:v>
                </c:pt>
                <c:pt idx="3692">
                  <c:v>37.833333333333336</c:v>
                </c:pt>
                <c:pt idx="3693">
                  <c:v>37.800048828125</c:v>
                </c:pt>
                <c:pt idx="3694">
                  <c:v>37.833333333333336</c:v>
                </c:pt>
                <c:pt idx="3695">
                  <c:v>37.866617838541664</c:v>
                </c:pt>
                <c:pt idx="3696">
                  <c:v>37.800048828125</c:v>
                </c:pt>
                <c:pt idx="3697">
                  <c:v>37.833333333333336</c:v>
                </c:pt>
                <c:pt idx="3698">
                  <c:v>37.833333333333336</c:v>
                </c:pt>
                <c:pt idx="3699">
                  <c:v>37.800048828125</c:v>
                </c:pt>
                <c:pt idx="3700">
                  <c:v>37.766682942708336</c:v>
                </c:pt>
                <c:pt idx="3701">
                  <c:v>37.7333984375</c:v>
                </c:pt>
                <c:pt idx="3702">
                  <c:v>37.766764322916664</c:v>
                </c:pt>
                <c:pt idx="3703">
                  <c:v>37.7333984375</c:v>
                </c:pt>
                <c:pt idx="3704">
                  <c:v>37.7333984375</c:v>
                </c:pt>
                <c:pt idx="3705">
                  <c:v>37.700032552083336</c:v>
                </c:pt>
                <c:pt idx="3706">
                  <c:v>37.7333984375</c:v>
                </c:pt>
                <c:pt idx="3707">
                  <c:v>37.7333984375</c:v>
                </c:pt>
                <c:pt idx="3708">
                  <c:v>37.700032552083336</c:v>
                </c:pt>
                <c:pt idx="3709">
                  <c:v>37.7333984375</c:v>
                </c:pt>
                <c:pt idx="3710">
                  <c:v>37.700032552083336</c:v>
                </c:pt>
                <c:pt idx="3711">
                  <c:v>37.7333984375</c:v>
                </c:pt>
                <c:pt idx="3712">
                  <c:v>37.666666666666664</c:v>
                </c:pt>
                <c:pt idx="3713">
                  <c:v>37.666666666666664</c:v>
                </c:pt>
                <c:pt idx="3714">
                  <c:v>37.600016276041664</c:v>
                </c:pt>
                <c:pt idx="3715">
                  <c:v>37.633382161458336</c:v>
                </c:pt>
                <c:pt idx="3716">
                  <c:v>37.600016276041664</c:v>
                </c:pt>
                <c:pt idx="3717">
                  <c:v>37.600016276041664</c:v>
                </c:pt>
                <c:pt idx="3718">
                  <c:v>37.600016276041664</c:v>
                </c:pt>
                <c:pt idx="3719">
                  <c:v>37.566650390625</c:v>
                </c:pt>
                <c:pt idx="3720">
                  <c:v>37.600016276041664</c:v>
                </c:pt>
                <c:pt idx="3721">
                  <c:v>37.600016276041664</c:v>
                </c:pt>
                <c:pt idx="3722">
                  <c:v>37.600016276041664</c:v>
                </c:pt>
                <c:pt idx="3723">
                  <c:v>37.566650390625</c:v>
                </c:pt>
                <c:pt idx="3724">
                  <c:v>37.600016276041664</c:v>
                </c:pt>
                <c:pt idx="3725">
                  <c:v>37.533365885416664</c:v>
                </c:pt>
                <c:pt idx="3726">
                  <c:v>37.533365885416664</c:v>
                </c:pt>
                <c:pt idx="3727">
                  <c:v>37.533365885416664</c:v>
                </c:pt>
                <c:pt idx="3728">
                  <c:v>37.533365885416664</c:v>
                </c:pt>
                <c:pt idx="3729">
                  <c:v>37.5</c:v>
                </c:pt>
                <c:pt idx="3730">
                  <c:v>37.466634114583336</c:v>
                </c:pt>
                <c:pt idx="3731">
                  <c:v>37.433268229166664</c:v>
                </c:pt>
                <c:pt idx="3732">
                  <c:v>37.466634114583336</c:v>
                </c:pt>
                <c:pt idx="3733">
                  <c:v>37.466634114583336</c:v>
                </c:pt>
                <c:pt idx="3734">
                  <c:v>37.399983723958336</c:v>
                </c:pt>
                <c:pt idx="3735">
                  <c:v>37.433268229166664</c:v>
                </c:pt>
                <c:pt idx="3736">
                  <c:v>37.433349609375</c:v>
                </c:pt>
                <c:pt idx="3737">
                  <c:v>37.5</c:v>
                </c:pt>
                <c:pt idx="3738">
                  <c:v>37.466634114583336</c:v>
                </c:pt>
                <c:pt idx="3739">
                  <c:v>37.466634114583336</c:v>
                </c:pt>
                <c:pt idx="3740">
                  <c:v>37.433268229166664</c:v>
                </c:pt>
                <c:pt idx="3741">
                  <c:v>37.433268229166664</c:v>
                </c:pt>
                <c:pt idx="3742">
                  <c:v>37.433268229166664</c:v>
                </c:pt>
                <c:pt idx="3743">
                  <c:v>37.466634114583336</c:v>
                </c:pt>
                <c:pt idx="3744">
                  <c:v>37.433349609375</c:v>
                </c:pt>
                <c:pt idx="3745">
                  <c:v>37.433349609375</c:v>
                </c:pt>
                <c:pt idx="3746">
                  <c:v>37.399983723958336</c:v>
                </c:pt>
                <c:pt idx="3747">
                  <c:v>37.36669921875</c:v>
                </c:pt>
                <c:pt idx="3748">
                  <c:v>37.399983723958336</c:v>
                </c:pt>
                <c:pt idx="3749">
                  <c:v>37.399983723958336</c:v>
                </c:pt>
                <c:pt idx="3750">
                  <c:v>37.36669921875</c:v>
                </c:pt>
                <c:pt idx="3751">
                  <c:v>37.333414713541664</c:v>
                </c:pt>
                <c:pt idx="3752">
                  <c:v>37.333414713541664</c:v>
                </c:pt>
                <c:pt idx="3753">
                  <c:v>37.333414713541664</c:v>
                </c:pt>
                <c:pt idx="3754">
                  <c:v>37.333414713541664</c:v>
                </c:pt>
                <c:pt idx="3755">
                  <c:v>37.300048828125</c:v>
                </c:pt>
                <c:pt idx="3756">
                  <c:v>37.300048828125</c:v>
                </c:pt>
                <c:pt idx="3757">
                  <c:v>37.300048828125</c:v>
                </c:pt>
                <c:pt idx="3758">
                  <c:v>37.300048828125</c:v>
                </c:pt>
                <c:pt idx="3759">
                  <c:v>37.266682942708336</c:v>
                </c:pt>
                <c:pt idx="3760">
                  <c:v>37.266682942708336</c:v>
                </c:pt>
                <c:pt idx="3761">
                  <c:v>37.233317057291664</c:v>
                </c:pt>
                <c:pt idx="3762">
                  <c:v>37.200032552083336</c:v>
                </c:pt>
                <c:pt idx="3763">
                  <c:v>37.200032552083336</c:v>
                </c:pt>
                <c:pt idx="3764">
                  <c:v>37.233317057291664</c:v>
                </c:pt>
                <c:pt idx="3765">
                  <c:v>37.200032552083336</c:v>
                </c:pt>
                <c:pt idx="3766">
                  <c:v>37.299967447916664</c:v>
                </c:pt>
                <c:pt idx="3767">
                  <c:v>37.2333984375</c:v>
                </c:pt>
                <c:pt idx="3768">
                  <c:v>37.266682942708336</c:v>
                </c:pt>
                <c:pt idx="3769">
                  <c:v>37.2333984375</c:v>
                </c:pt>
                <c:pt idx="3770">
                  <c:v>37.266682942708336</c:v>
                </c:pt>
                <c:pt idx="3771">
                  <c:v>37.200113932291664</c:v>
                </c:pt>
                <c:pt idx="3772">
                  <c:v>37.10009765625</c:v>
                </c:pt>
                <c:pt idx="3773">
                  <c:v>37.066731770833336</c:v>
                </c:pt>
                <c:pt idx="3774">
                  <c:v>37.066731770833336</c:v>
                </c:pt>
                <c:pt idx="3775">
                  <c:v>37.033365885416664</c:v>
                </c:pt>
                <c:pt idx="3776">
                  <c:v>37.066731770833336</c:v>
                </c:pt>
                <c:pt idx="3777">
                  <c:v>37.066731770833336</c:v>
                </c:pt>
                <c:pt idx="3778">
                  <c:v>37.10009765625</c:v>
                </c:pt>
                <c:pt idx="3779">
                  <c:v>37.133382161458336</c:v>
                </c:pt>
                <c:pt idx="3780">
                  <c:v>37.10009765625</c:v>
                </c:pt>
                <c:pt idx="3781">
                  <c:v>37.10009765625</c:v>
                </c:pt>
                <c:pt idx="3782">
                  <c:v>37.10009765625</c:v>
                </c:pt>
                <c:pt idx="3783">
                  <c:v>37.10009765625</c:v>
                </c:pt>
                <c:pt idx="3784">
                  <c:v>37.133382161458336</c:v>
                </c:pt>
                <c:pt idx="3785">
                  <c:v>37.066650390625</c:v>
                </c:pt>
                <c:pt idx="3786">
                  <c:v>37.033365885416664</c:v>
                </c:pt>
                <c:pt idx="3787">
                  <c:v>37.066731770833336</c:v>
                </c:pt>
                <c:pt idx="3788">
                  <c:v>37.033365885416664</c:v>
                </c:pt>
                <c:pt idx="3789">
                  <c:v>37.033365885416664</c:v>
                </c:pt>
                <c:pt idx="3790">
                  <c:v>37</c:v>
                </c:pt>
                <c:pt idx="3791">
                  <c:v>37.066731770833336</c:v>
                </c:pt>
                <c:pt idx="3792">
                  <c:v>37.033365885416664</c:v>
                </c:pt>
                <c:pt idx="3793">
                  <c:v>37</c:v>
                </c:pt>
                <c:pt idx="3794">
                  <c:v>37</c:v>
                </c:pt>
                <c:pt idx="3795">
                  <c:v>37</c:v>
                </c:pt>
                <c:pt idx="3796">
                  <c:v>37</c:v>
                </c:pt>
                <c:pt idx="3797">
                  <c:v>37</c:v>
                </c:pt>
                <c:pt idx="3798">
                  <c:v>36.933349609375</c:v>
                </c:pt>
                <c:pt idx="3799">
                  <c:v>36.933349609375</c:v>
                </c:pt>
                <c:pt idx="3800">
                  <c:v>36.966715494791664</c:v>
                </c:pt>
                <c:pt idx="3801">
                  <c:v>36.933349609375</c:v>
                </c:pt>
                <c:pt idx="3802">
                  <c:v>36.966715494791664</c:v>
                </c:pt>
                <c:pt idx="3803">
                  <c:v>36.933430989583336</c:v>
                </c:pt>
                <c:pt idx="3804">
                  <c:v>36.933430989583336</c:v>
                </c:pt>
                <c:pt idx="3805">
                  <c:v>36.900065104166664</c:v>
                </c:pt>
                <c:pt idx="3806">
                  <c:v>36.900065104166664</c:v>
                </c:pt>
                <c:pt idx="3807">
                  <c:v>36.900065104166664</c:v>
                </c:pt>
                <c:pt idx="3808">
                  <c:v>36.900065104166664</c:v>
                </c:pt>
                <c:pt idx="3809">
                  <c:v>36.833333333333336</c:v>
                </c:pt>
                <c:pt idx="3810">
                  <c:v>36.833333333333336</c:v>
                </c:pt>
                <c:pt idx="3811">
                  <c:v>36.800048828125</c:v>
                </c:pt>
                <c:pt idx="3812">
                  <c:v>36.800048828125</c:v>
                </c:pt>
                <c:pt idx="3813">
                  <c:v>36.799967447916664</c:v>
                </c:pt>
                <c:pt idx="3814">
                  <c:v>36.766682942708336</c:v>
                </c:pt>
                <c:pt idx="3815">
                  <c:v>36.866780598958336</c:v>
                </c:pt>
                <c:pt idx="3816">
                  <c:v>36.900065104166664</c:v>
                </c:pt>
                <c:pt idx="3817">
                  <c:v>36.833333333333336</c:v>
                </c:pt>
                <c:pt idx="3818">
                  <c:v>36.833333333333336</c:v>
                </c:pt>
                <c:pt idx="3819">
                  <c:v>36.86669921875</c:v>
                </c:pt>
                <c:pt idx="3820">
                  <c:v>36.833333333333336</c:v>
                </c:pt>
                <c:pt idx="3821">
                  <c:v>36.7333984375</c:v>
                </c:pt>
                <c:pt idx="3822">
                  <c:v>36.7333984375</c:v>
                </c:pt>
                <c:pt idx="3823">
                  <c:v>36.700032552083336</c:v>
                </c:pt>
                <c:pt idx="3824">
                  <c:v>36.700032552083336</c:v>
                </c:pt>
                <c:pt idx="3825">
                  <c:v>36.700032552083336</c:v>
                </c:pt>
                <c:pt idx="3826">
                  <c:v>36.733317057291664</c:v>
                </c:pt>
                <c:pt idx="3827">
                  <c:v>36.7333984375</c:v>
                </c:pt>
                <c:pt idx="3828">
                  <c:v>36.700032552083336</c:v>
                </c:pt>
                <c:pt idx="3829">
                  <c:v>36.700113932291664</c:v>
                </c:pt>
                <c:pt idx="3830">
                  <c:v>36.700032552083336</c:v>
                </c:pt>
                <c:pt idx="3831">
                  <c:v>36.700113932291664</c:v>
                </c:pt>
                <c:pt idx="3832">
                  <c:v>36.766682942708336</c:v>
                </c:pt>
                <c:pt idx="3833">
                  <c:v>36.766682942708336</c:v>
                </c:pt>
                <c:pt idx="3834">
                  <c:v>36.7333984375</c:v>
                </c:pt>
                <c:pt idx="3835">
                  <c:v>36.7333984375</c:v>
                </c:pt>
                <c:pt idx="3836">
                  <c:v>36.666748046875</c:v>
                </c:pt>
                <c:pt idx="3837">
                  <c:v>36.700113932291664</c:v>
                </c:pt>
                <c:pt idx="3838">
                  <c:v>36.700032552083336</c:v>
                </c:pt>
                <c:pt idx="3839">
                  <c:v>36.666748046875</c:v>
                </c:pt>
                <c:pt idx="3840">
                  <c:v>36.633382161458336</c:v>
                </c:pt>
                <c:pt idx="3841">
                  <c:v>36.633382161458336</c:v>
                </c:pt>
                <c:pt idx="3842">
                  <c:v>36.633382161458336</c:v>
                </c:pt>
                <c:pt idx="3843">
                  <c:v>36.566731770833336</c:v>
                </c:pt>
                <c:pt idx="3844">
                  <c:v>36.566731770833336</c:v>
                </c:pt>
                <c:pt idx="3845">
                  <c:v>36.600016276041664</c:v>
                </c:pt>
                <c:pt idx="3846">
                  <c:v>36.600016276041664</c:v>
                </c:pt>
                <c:pt idx="3847">
                  <c:v>36.600016276041664</c:v>
                </c:pt>
                <c:pt idx="3848">
                  <c:v>36.566650390625</c:v>
                </c:pt>
                <c:pt idx="3849">
                  <c:v>36.566650390625</c:v>
                </c:pt>
                <c:pt idx="3850">
                  <c:v>36.566650390625</c:v>
                </c:pt>
                <c:pt idx="3851">
                  <c:v>36.566650390625</c:v>
                </c:pt>
                <c:pt idx="3852">
                  <c:v>36.5</c:v>
                </c:pt>
                <c:pt idx="3853">
                  <c:v>36.5</c:v>
                </c:pt>
                <c:pt idx="3854">
                  <c:v>36.5</c:v>
                </c:pt>
                <c:pt idx="3855">
                  <c:v>36.5</c:v>
                </c:pt>
                <c:pt idx="3856">
                  <c:v>36.466715494791664</c:v>
                </c:pt>
                <c:pt idx="3857">
                  <c:v>36.533447265625</c:v>
                </c:pt>
                <c:pt idx="3858">
                  <c:v>36.500081380208336</c:v>
                </c:pt>
                <c:pt idx="3859">
                  <c:v>36.466796875</c:v>
                </c:pt>
                <c:pt idx="3860">
                  <c:v>36.466796875</c:v>
                </c:pt>
                <c:pt idx="3861">
                  <c:v>36.500081380208336</c:v>
                </c:pt>
                <c:pt idx="3862">
                  <c:v>36.466796875</c:v>
                </c:pt>
                <c:pt idx="3863">
                  <c:v>36.433430989583336</c:v>
                </c:pt>
                <c:pt idx="3864">
                  <c:v>36.433430989583336</c:v>
                </c:pt>
                <c:pt idx="3865">
                  <c:v>36.400065104166664</c:v>
                </c:pt>
                <c:pt idx="3866">
                  <c:v>36.433430989583336</c:v>
                </c:pt>
                <c:pt idx="3867">
                  <c:v>36.400065104166664</c:v>
                </c:pt>
                <c:pt idx="3868">
                  <c:v>36.400065104166664</c:v>
                </c:pt>
                <c:pt idx="3869">
                  <c:v>36.36669921875</c:v>
                </c:pt>
                <c:pt idx="3870">
                  <c:v>36.36669921875</c:v>
                </c:pt>
                <c:pt idx="3871">
                  <c:v>36.36669921875</c:v>
                </c:pt>
                <c:pt idx="3872">
                  <c:v>36.36669921875</c:v>
                </c:pt>
                <c:pt idx="3873">
                  <c:v>36.36669921875</c:v>
                </c:pt>
                <c:pt idx="3874">
                  <c:v>36.36669921875</c:v>
                </c:pt>
                <c:pt idx="3875">
                  <c:v>36.433430989583336</c:v>
                </c:pt>
                <c:pt idx="3876">
                  <c:v>36.36669921875</c:v>
                </c:pt>
                <c:pt idx="3877">
                  <c:v>36.36669921875</c:v>
                </c:pt>
                <c:pt idx="3878">
                  <c:v>36.36669921875</c:v>
                </c:pt>
                <c:pt idx="3879">
                  <c:v>36.36669921875</c:v>
                </c:pt>
                <c:pt idx="3880">
                  <c:v>36.333333333333336</c:v>
                </c:pt>
                <c:pt idx="3881">
                  <c:v>36.300048828125</c:v>
                </c:pt>
                <c:pt idx="3882">
                  <c:v>36.300048828125</c:v>
                </c:pt>
                <c:pt idx="3883">
                  <c:v>36.333333333333336</c:v>
                </c:pt>
                <c:pt idx="3884">
                  <c:v>36.266764322916664</c:v>
                </c:pt>
                <c:pt idx="3885">
                  <c:v>36.300048828125</c:v>
                </c:pt>
                <c:pt idx="3886">
                  <c:v>36.266764322916664</c:v>
                </c:pt>
                <c:pt idx="3887">
                  <c:v>36.266764322916664</c:v>
                </c:pt>
                <c:pt idx="3888">
                  <c:v>36.266764322916664</c:v>
                </c:pt>
                <c:pt idx="3889">
                  <c:v>36.266764322916664</c:v>
                </c:pt>
                <c:pt idx="3890">
                  <c:v>36.300048828125</c:v>
                </c:pt>
                <c:pt idx="3891">
                  <c:v>36.266764322916664</c:v>
                </c:pt>
                <c:pt idx="3892">
                  <c:v>36.233479817708336</c:v>
                </c:pt>
                <c:pt idx="3893">
                  <c:v>36.200113932291664</c:v>
                </c:pt>
                <c:pt idx="3894">
                  <c:v>36.133382161458336</c:v>
                </c:pt>
                <c:pt idx="3895">
                  <c:v>36.133382161458336</c:v>
                </c:pt>
                <c:pt idx="3896">
                  <c:v>36.10009765625</c:v>
                </c:pt>
                <c:pt idx="3897">
                  <c:v>36.133382161458336</c:v>
                </c:pt>
                <c:pt idx="3898">
                  <c:v>36.100016276041664</c:v>
                </c:pt>
                <c:pt idx="3899">
                  <c:v>36.133382161458336</c:v>
                </c:pt>
                <c:pt idx="3900">
                  <c:v>36.133382161458336</c:v>
                </c:pt>
                <c:pt idx="3901">
                  <c:v>36.133382161458336</c:v>
                </c:pt>
                <c:pt idx="3902">
                  <c:v>36.133382161458336</c:v>
                </c:pt>
                <c:pt idx="3903">
                  <c:v>36.100016276041664</c:v>
                </c:pt>
                <c:pt idx="3904">
                  <c:v>36.10009765625</c:v>
                </c:pt>
                <c:pt idx="3905">
                  <c:v>36.10009765625</c:v>
                </c:pt>
                <c:pt idx="3906">
                  <c:v>36.133382161458336</c:v>
                </c:pt>
                <c:pt idx="3907">
                  <c:v>36.10009765625</c:v>
                </c:pt>
                <c:pt idx="3908">
                  <c:v>36.133382161458336</c:v>
                </c:pt>
                <c:pt idx="3909">
                  <c:v>36.10009765625</c:v>
                </c:pt>
                <c:pt idx="3910">
                  <c:v>36.10009765625</c:v>
                </c:pt>
                <c:pt idx="3911">
                  <c:v>36.100016276041664</c:v>
                </c:pt>
                <c:pt idx="3912">
                  <c:v>36.133382161458336</c:v>
                </c:pt>
                <c:pt idx="3913">
                  <c:v>36.133382161458336</c:v>
                </c:pt>
                <c:pt idx="3914">
                  <c:v>36.133382161458336</c:v>
                </c:pt>
                <c:pt idx="3915">
                  <c:v>36.100016276041664</c:v>
                </c:pt>
                <c:pt idx="3916">
                  <c:v>36.033365885416664</c:v>
                </c:pt>
                <c:pt idx="3917">
                  <c:v>36.066731770833336</c:v>
                </c:pt>
                <c:pt idx="3918">
                  <c:v>35.966796875</c:v>
                </c:pt>
                <c:pt idx="3919">
                  <c:v>35.966796875</c:v>
                </c:pt>
                <c:pt idx="3920">
                  <c:v>35.966796875</c:v>
                </c:pt>
                <c:pt idx="3921">
                  <c:v>35.966796875</c:v>
                </c:pt>
                <c:pt idx="3922">
                  <c:v>35.933430989583336</c:v>
                </c:pt>
                <c:pt idx="3923">
                  <c:v>35.966796875</c:v>
                </c:pt>
                <c:pt idx="3924">
                  <c:v>35.966715494791664</c:v>
                </c:pt>
                <c:pt idx="3925">
                  <c:v>35.966715494791664</c:v>
                </c:pt>
                <c:pt idx="3926">
                  <c:v>35.966715494791664</c:v>
                </c:pt>
                <c:pt idx="3927">
                  <c:v>35.966715494791664</c:v>
                </c:pt>
                <c:pt idx="3928">
                  <c:v>35.966715494791664</c:v>
                </c:pt>
                <c:pt idx="3929">
                  <c:v>35.933349609375</c:v>
                </c:pt>
                <c:pt idx="3930">
                  <c:v>35.899983723958336</c:v>
                </c:pt>
                <c:pt idx="3931">
                  <c:v>35.86669921875</c:v>
                </c:pt>
                <c:pt idx="3932">
                  <c:v>35.833414713541664</c:v>
                </c:pt>
                <c:pt idx="3933">
                  <c:v>35.899983723958336</c:v>
                </c:pt>
                <c:pt idx="3934">
                  <c:v>35.833414713541664</c:v>
                </c:pt>
                <c:pt idx="3935">
                  <c:v>35.86669921875</c:v>
                </c:pt>
                <c:pt idx="3936">
                  <c:v>35.86669921875</c:v>
                </c:pt>
                <c:pt idx="3937">
                  <c:v>35.833333333333336</c:v>
                </c:pt>
                <c:pt idx="3938">
                  <c:v>35.900065104166664</c:v>
                </c:pt>
                <c:pt idx="3939">
                  <c:v>35.86669921875</c:v>
                </c:pt>
                <c:pt idx="3940">
                  <c:v>35.833333333333336</c:v>
                </c:pt>
                <c:pt idx="3941">
                  <c:v>35.800048828125</c:v>
                </c:pt>
                <c:pt idx="3942">
                  <c:v>35.833414713541664</c:v>
                </c:pt>
                <c:pt idx="3943">
                  <c:v>35.833414713541664</c:v>
                </c:pt>
                <c:pt idx="3944">
                  <c:v>35.833414713541664</c:v>
                </c:pt>
                <c:pt idx="3945">
                  <c:v>35.833414713541664</c:v>
                </c:pt>
                <c:pt idx="3946">
                  <c:v>35.800048828125</c:v>
                </c:pt>
                <c:pt idx="3947">
                  <c:v>35.800130208333336</c:v>
                </c:pt>
                <c:pt idx="3948">
                  <c:v>35.833414713541664</c:v>
                </c:pt>
                <c:pt idx="3949">
                  <c:v>35.833414713541664</c:v>
                </c:pt>
                <c:pt idx="3950">
                  <c:v>35.833414713541664</c:v>
                </c:pt>
                <c:pt idx="3951">
                  <c:v>35.833414713541664</c:v>
                </c:pt>
                <c:pt idx="3952">
                  <c:v>35.833414713541664</c:v>
                </c:pt>
                <c:pt idx="3953">
                  <c:v>35.800130208333336</c:v>
                </c:pt>
                <c:pt idx="3954">
                  <c:v>35.7333984375</c:v>
                </c:pt>
                <c:pt idx="3955">
                  <c:v>35.766764322916664</c:v>
                </c:pt>
                <c:pt idx="3956">
                  <c:v>35.7333984375</c:v>
                </c:pt>
                <c:pt idx="3957">
                  <c:v>35.7333984375</c:v>
                </c:pt>
                <c:pt idx="3958">
                  <c:v>35.7333984375</c:v>
                </c:pt>
                <c:pt idx="3959">
                  <c:v>35.766764322916664</c:v>
                </c:pt>
                <c:pt idx="3960">
                  <c:v>35.700113932291664</c:v>
                </c:pt>
                <c:pt idx="3961">
                  <c:v>35.7333984375</c:v>
                </c:pt>
                <c:pt idx="3962">
                  <c:v>35.700113932291664</c:v>
                </c:pt>
                <c:pt idx="3963">
                  <c:v>35.700032552083336</c:v>
                </c:pt>
                <c:pt idx="3964">
                  <c:v>35.666748046875</c:v>
                </c:pt>
                <c:pt idx="3965">
                  <c:v>35.700113932291664</c:v>
                </c:pt>
                <c:pt idx="3966">
                  <c:v>35.7333984375</c:v>
                </c:pt>
                <c:pt idx="3967">
                  <c:v>35.7333984375</c:v>
                </c:pt>
                <c:pt idx="3968">
                  <c:v>35.7333984375</c:v>
                </c:pt>
                <c:pt idx="3969">
                  <c:v>35.7333984375</c:v>
                </c:pt>
                <c:pt idx="3970">
                  <c:v>35.7333984375</c:v>
                </c:pt>
                <c:pt idx="3971">
                  <c:v>35.700032552083336</c:v>
                </c:pt>
                <c:pt idx="3972">
                  <c:v>35.666748046875</c:v>
                </c:pt>
                <c:pt idx="3973">
                  <c:v>35.666748046875</c:v>
                </c:pt>
                <c:pt idx="3974">
                  <c:v>35.666748046875</c:v>
                </c:pt>
                <c:pt idx="3975">
                  <c:v>35.666748046875</c:v>
                </c:pt>
                <c:pt idx="3976">
                  <c:v>35.633382161458336</c:v>
                </c:pt>
                <c:pt idx="3977">
                  <c:v>35.633463541666664</c:v>
                </c:pt>
                <c:pt idx="3978">
                  <c:v>35.600179036458336</c:v>
                </c:pt>
                <c:pt idx="3979">
                  <c:v>35.60009765625</c:v>
                </c:pt>
                <c:pt idx="3980">
                  <c:v>35.60009765625</c:v>
                </c:pt>
                <c:pt idx="3981">
                  <c:v>35.566813151041664</c:v>
                </c:pt>
                <c:pt idx="3982">
                  <c:v>35.633463541666664</c:v>
                </c:pt>
                <c:pt idx="3983">
                  <c:v>35.566813151041664</c:v>
                </c:pt>
                <c:pt idx="3984">
                  <c:v>35.566813151041664</c:v>
                </c:pt>
                <c:pt idx="3985">
                  <c:v>35.533447265625</c:v>
                </c:pt>
                <c:pt idx="3986">
                  <c:v>35.533447265625</c:v>
                </c:pt>
                <c:pt idx="3987">
                  <c:v>35.533447265625</c:v>
                </c:pt>
                <c:pt idx="3988">
                  <c:v>35.533447265625</c:v>
                </c:pt>
                <c:pt idx="3989">
                  <c:v>35.533447265625</c:v>
                </c:pt>
                <c:pt idx="3990">
                  <c:v>35.533447265625</c:v>
                </c:pt>
                <c:pt idx="3991">
                  <c:v>35.500081380208336</c:v>
                </c:pt>
                <c:pt idx="3992">
                  <c:v>35.533447265625</c:v>
                </c:pt>
                <c:pt idx="3993">
                  <c:v>35.500081380208336</c:v>
                </c:pt>
                <c:pt idx="3994">
                  <c:v>35.500081380208336</c:v>
                </c:pt>
                <c:pt idx="3995">
                  <c:v>35.466715494791664</c:v>
                </c:pt>
                <c:pt idx="3996">
                  <c:v>35.433430989583336</c:v>
                </c:pt>
                <c:pt idx="3997">
                  <c:v>35.366780598958336</c:v>
                </c:pt>
                <c:pt idx="3998">
                  <c:v>35.400146484375</c:v>
                </c:pt>
                <c:pt idx="3999">
                  <c:v>35.433430989583336</c:v>
                </c:pt>
                <c:pt idx="4000">
                  <c:v>35.433430989583336</c:v>
                </c:pt>
                <c:pt idx="4001">
                  <c:v>35.366780598958336</c:v>
                </c:pt>
                <c:pt idx="4002">
                  <c:v>35.433430989583336</c:v>
                </c:pt>
                <c:pt idx="4003">
                  <c:v>35.400065104166664</c:v>
                </c:pt>
                <c:pt idx="4004">
                  <c:v>35.366780598958336</c:v>
                </c:pt>
                <c:pt idx="4005">
                  <c:v>35.366780598958336</c:v>
                </c:pt>
                <c:pt idx="4006">
                  <c:v>35.366780598958336</c:v>
                </c:pt>
                <c:pt idx="4007">
                  <c:v>35.366780598958336</c:v>
                </c:pt>
                <c:pt idx="4008">
                  <c:v>35.400065104166664</c:v>
                </c:pt>
                <c:pt idx="4009">
                  <c:v>35.400065104166664</c:v>
                </c:pt>
                <c:pt idx="4010">
                  <c:v>35.433430989583336</c:v>
                </c:pt>
                <c:pt idx="4011">
                  <c:v>35.400065104166664</c:v>
                </c:pt>
                <c:pt idx="4012">
                  <c:v>35.433430989583336</c:v>
                </c:pt>
                <c:pt idx="4013">
                  <c:v>35.400146484375</c:v>
                </c:pt>
                <c:pt idx="4014">
                  <c:v>35.400065104166664</c:v>
                </c:pt>
                <c:pt idx="4015">
                  <c:v>35.400065104166664</c:v>
                </c:pt>
                <c:pt idx="4016">
                  <c:v>35.366780598958336</c:v>
                </c:pt>
                <c:pt idx="4017">
                  <c:v>35.33349609375</c:v>
                </c:pt>
                <c:pt idx="4018">
                  <c:v>35.33349609375</c:v>
                </c:pt>
                <c:pt idx="4019">
                  <c:v>35.366780598958336</c:v>
                </c:pt>
                <c:pt idx="4020">
                  <c:v>35.300048828125</c:v>
                </c:pt>
                <c:pt idx="4021">
                  <c:v>35.300048828125</c:v>
                </c:pt>
                <c:pt idx="4022">
                  <c:v>35.300048828125</c:v>
                </c:pt>
                <c:pt idx="4023">
                  <c:v>35.266764322916664</c:v>
                </c:pt>
                <c:pt idx="4024">
                  <c:v>35.266764322916664</c:v>
                </c:pt>
                <c:pt idx="4025">
                  <c:v>35.300048828125</c:v>
                </c:pt>
                <c:pt idx="4026">
                  <c:v>35.333414713541664</c:v>
                </c:pt>
                <c:pt idx="4027">
                  <c:v>35.333414713541664</c:v>
                </c:pt>
                <c:pt idx="4028">
                  <c:v>35.300130208333336</c:v>
                </c:pt>
                <c:pt idx="4029">
                  <c:v>35.300130208333336</c:v>
                </c:pt>
                <c:pt idx="4030">
                  <c:v>35.266764322916664</c:v>
                </c:pt>
                <c:pt idx="4031">
                  <c:v>35.266764322916664</c:v>
                </c:pt>
                <c:pt idx="4032">
                  <c:v>35.2333984375</c:v>
                </c:pt>
                <c:pt idx="4033">
                  <c:v>35.2333984375</c:v>
                </c:pt>
                <c:pt idx="4034">
                  <c:v>35.2333984375</c:v>
                </c:pt>
                <c:pt idx="4035">
                  <c:v>35.266682942708336</c:v>
                </c:pt>
                <c:pt idx="4036">
                  <c:v>35.200113932291664</c:v>
                </c:pt>
                <c:pt idx="4037">
                  <c:v>35.2333984375</c:v>
                </c:pt>
                <c:pt idx="4038">
                  <c:v>35.166829427083336</c:v>
                </c:pt>
                <c:pt idx="4039">
                  <c:v>35.200113932291664</c:v>
                </c:pt>
                <c:pt idx="4040">
                  <c:v>35.166829427083336</c:v>
                </c:pt>
                <c:pt idx="4041">
                  <c:v>35.166829427083336</c:v>
                </c:pt>
                <c:pt idx="4042">
                  <c:v>35.133463541666664</c:v>
                </c:pt>
                <c:pt idx="4043">
                  <c:v>35.166829427083336</c:v>
                </c:pt>
                <c:pt idx="4044">
                  <c:v>35.133382161458336</c:v>
                </c:pt>
                <c:pt idx="4045">
                  <c:v>35.133382161458336</c:v>
                </c:pt>
                <c:pt idx="4046">
                  <c:v>35.10009765625</c:v>
                </c:pt>
                <c:pt idx="4047">
                  <c:v>35.133382161458336</c:v>
                </c:pt>
                <c:pt idx="4048">
                  <c:v>35.133382161458336</c:v>
                </c:pt>
                <c:pt idx="4049">
                  <c:v>35.133382161458336</c:v>
                </c:pt>
                <c:pt idx="4050">
                  <c:v>35.2333984375</c:v>
                </c:pt>
                <c:pt idx="4051">
                  <c:v>35.200113932291664</c:v>
                </c:pt>
                <c:pt idx="4052">
                  <c:v>35.166829427083336</c:v>
                </c:pt>
                <c:pt idx="4053">
                  <c:v>35.166829427083336</c:v>
                </c:pt>
                <c:pt idx="4054">
                  <c:v>35.166829427083336</c:v>
                </c:pt>
                <c:pt idx="4055">
                  <c:v>35.100179036458336</c:v>
                </c:pt>
                <c:pt idx="4056">
                  <c:v>35.133463541666664</c:v>
                </c:pt>
                <c:pt idx="4057">
                  <c:v>35.10009765625</c:v>
                </c:pt>
                <c:pt idx="4058">
                  <c:v>35.066731770833336</c:v>
                </c:pt>
                <c:pt idx="4059">
                  <c:v>35.066813151041664</c:v>
                </c:pt>
                <c:pt idx="4060">
                  <c:v>35.10009765625</c:v>
                </c:pt>
                <c:pt idx="4061">
                  <c:v>35.033447265625</c:v>
                </c:pt>
                <c:pt idx="4062">
                  <c:v>35.066731770833336</c:v>
                </c:pt>
                <c:pt idx="4063">
                  <c:v>35.066813151041664</c:v>
                </c:pt>
                <c:pt idx="4064">
                  <c:v>35.066731770833336</c:v>
                </c:pt>
                <c:pt idx="4065">
                  <c:v>35.066731770833336</c:v>
                </c:pt>
                <c:pt idx="4066">
                  <c:v>35.066731770833336</c:v>
                </c:pt>
                <c:pt idx="4067">
                  <c:v>35.066731770833336</c:v>
                </c:pt>
                <c:pt idx="4068">
                  <c:v>35.033365885416664</c:v>
                </c:pt>
                <c:pt idx="4069">
                  <c:v>35.000081380208336</c:v>
                </c:pt>
                <c:pt idx="4070">
                  <c:v>35.033365885416664</c:v>
                </c:pt>
                <c:pt idx="4071">
                  <c:v>35.000081380208336</c:v>
                </c:pt>
                <c:pt idx="4072">
                  <c:v>35.033365885416664</c:v>
                </c:pt>
                <c:pt idx="4073">
                  <c:v>35.033447265625</c:v>
                </c:pt>
                <c:pt idx="4074">
                  <c:v>35.033365885416664</c:v>
                </c:pt>
                <c:pt idx="4075">
                  <c:v>35.033365885416664</c:v>
                </c:pt>
                <c:pt idx="4076">
                  <c:v>35.000081380208336</c:v>
                </c:pt>
                <c:pt idx="4077">
                  <c:v>35.033365885416664</c:v>
                </c:pt>
                <c:pt idx="4078">
                  <c:v>35.000081380208336</c:v>
                </c:pt>
                <c:pt idx="4079">
                  <c:v>35.000081380208336</c:v>
                </c:pt>
                <c:pt idx="4080">
                  <c:v>34.933512369791664</c:v>
                </c:pt>
                <c:pt idx="4081">
                  <c:v>34.900146484375</c:v>
                </c:pt>
                <c:pt idx="4082">
                  <c:v>34.866780598958336</c:v>
                </c:pt>
                <c:pt idx="4083">
                  <c:v>34.900146484375</c:v>
                </c:pt>
                <c:pt idx="4084">
                  <c:v>34.866780598958336</c:v>
                </c:pt>
                <c:pt idx="4085">
                  <c:v>34.866780598958336</c:v>
                </c:pt>
                <c:pt idx="4086">
                  <c:v>34.933512369791664</c:v>
                </c:pt>
                <c:pt idx="4087">
                  <c:v>34.900146484375</c:v>
                </c:pt>
                <c:pt idx="4088">
                  <c:v>34.900146484375</c:v>
                </c:pt>
                <c:pt idx="4089">
                  <c:v>34.900146484375</c:v>
                </c:pt>
                <c:pt idx="4090">
                  <c:v>34.900146484375</c:v>
                </c:pt>
                <c:pt idx="4091">
                  <c:v>34.900146484375</c:v>
                </c:pt>
                <c:pt idx="4092">
                  <c:v>34.7333984375</c:v>
                </c:pt>
                <c:pt idx="4093">
                  <c:v>34.7333984375</c:v>
                </c:pt>
                <c:pt idx="4094">
                  <c:v>34.766764322916664</c:v>
                </c:pt>
                <c:pt idx="4095">
                  <c:v>34.7333984375</c:v>
                </c:pt>
                <c:pt idx="4096">
                  <c:v>34.766764322916664</c:v>
                </c:pt>
                <c:pt idx="4097">
                  <c:v>34.766764322916664</c:v>
                </c:pt>
                <c:pt idx="4098">
                  <c:v>34.766682942708336</c:v>
                </c:pt>
                <c:pt idx="4099">
                  <c:v>34.800048828125</c:v>
                </c:pt>
                <c:pt idx="4100">
                  <c:v>34.833414713541664</c:v>
                </c:pt>
                <c:pt idx="4101">
                  <c:v>34.800048828125</c:v>
                </c:pt>
                <c:pt idx="4102">
                  <c:v>34.800048828125</c:v>
                </c:pt>
                <c:pt idx="4103">
                  <c:v>34.800048828125</c:v>
                </c:pt>
                <c:pt idx="4104">
                  <c:v>34.7333984375</c:v>
                </c:pt>
                <c:pt idx="4105">
                  <c:v>34.700032552083336</c:v>
                </c:pt>
                <c:pt idx="4106">
                  <c:v>34.7333984375</c:v>
                </c:pt>
                <c:pt idx="4107">
                  <c:v>34.700113932291664</c:v>
                </c:pt>
                <c:pt idx="4108">
                  <c:v>34.700113932291664</c:v>
                </c:pt>
                <c:pt idx="4109">
                  <c:v>34.666748046875</c:v>
                </c:pt>
                <c:pt idx="4110">
                  <c:v>34.666748046875</c:v>
                </c:pt>
                <c:pt idx="4111">
                  <c:v>34.7333984375</c:v>
                </c:pt>
                <c:pt idx="4112">
                  <c:v>34.666748046875</c:v>
                </c:pt>
                <c:pt idx="4113">
                  <c:v>34.7333984375</c:v>
                </c:pt>
                <c:pt idx="4114">
                  <c:v>34.700032552083336</c:v>
                </c:pt>
                <c:pt idx="4115">
                  <c:v>34.633463541666664</c:v>
                </c:pt>
                <c:pt idx="4116">
                  <c:v>34.666829427083336</c:v>
                </c:pt>
                <c:pt idx="4117">
                  <c:v>34.700113932291664</c:v>
                </c:pt>
                <c:pt idx="4118">
                  <c:v>34.666748046875</c:v>
                </c:pt>
                <c:pt idx="4119">
                  <c:v>34.666748046875</c:v>
                </c:pt>
                <c:pt idx="4120">
                  <c:v>34.700113932291664</c:v>
                </c:pt>
                <c:pt idx="4121">
                  <c:v>34.60009765625</c:v>
                </c:pt>
                <c:pt idx="4122">
                  <c:v>34.666748046875</c:v>
                </c:pt>
                <c:pt idx="4123">
                  <c:v>34.633382161458336</c:v>
                </c:pt>
                <c:pt idx="4124">
                  <c:v>34.600016276041664</c:v>
                </c:pt>
                <c:pt idx="4125">
                  <c:v>34.700113932291664</c:v>
                </c:pt>
                <c:pt idx="4126">
                  <c:v>34.633382161458336</c:v>
                </c:pt>
                <c:pt idx="4127">
                  <c:v>34.600016276041664</c:v>
                </c:pt>
                <c:pt idx="4128">
                  <c:v>34.666748046875</c:v>
                </c:pt>
                <c:pt idx="4129">
                  <c:v>34.633463541666664</c:v>
                </c:pt>
                <c:pt idx="4130">
                  <c:v>34.566731770833336</c:v>
                </c:pt>
                <c:pt idx="4131">
                  <c:v>34.633382161458336</c:v>
                </c:pt>
                <c:pt idx="4132">
                  <c:v>34.633382161458336</c:v>
                </c:pt>
                <c:pt idx="4133">
                  <c:v>34.600016276041664</c:v>
                </c:pt>
                <c:pt idx="4134">
                  <c:v>34.566731770833336</c:v>
                </c:pt>
                <c:pt idx="4135">
                  <c:v>34.566731770833336</c:v>
                </c:pt>
                <c:pt idx="4136">
                  <c:v>34.566731770833336</c:v>
                </c:pt>
                <c:pt idx="4137">
                  <c:v>34.566731770833336</c:v>
                </c:pt>
                <c:pt idx="4138">
                  <c:v>34.566731770833336</c:v>
                </c:pt>
                <c:pt idx="4139">
                  <c:v>34.566731770833336</c:v>
                </c:pt>
                <c:pt idx="4140">
                  <c:v>34.566731770833336</c:v>
                </c:pt>
                <c:pt idx="4141">
                  <c:v>34.566731770833336</c:v>
                </c:pt>
                <c:pt idx="4142">
                  <c:v>34.566731770833336</c:v>
                </c:pt>
                <c:pt idx="4143">
                  <c:v>34.533365885416664</c:v>
                </c:pt>
                <c:pt idx="4144">
                  <c:v>34.566731770833336</c:v>
                </c:pt>
                <c:pt idx="4145">
                  <c:v>34.533447265625</c:v>
                </c:pt>
                <c:pt idx="4146">
                  <c:v>34.433430989583336</c:v>
                </c:pt>
                <c:pt idx="4147">
                  <c:v>34.466715494791664</c:v>
                </c:pt>
                <c:pt idx="4148">
                  <c:v>34.466796875</c:v>
                </c:pt>
                <c:pt idx="4149">
                  <c:v>34.433430989583336</c:v>
                </c:pt>
                <c:pt idx="4150">
                  <c:v>34.433430989583336</c:v>
                </c:pt>
                <c:pt idx="4151">
                  <c:v>34.433430989583336</c:v>
                </c:pt>
                <c:pt idx="4152">
                  <c:v>34.433512369791664</c:v>
                </c:pt>
                <c:pt idx="4153">
                  <c:v>34.433430989583336</c:v>
                </c:pt>
                <c:pt idx="4154">
                  <c:v>34.433430989583336</c:v>
                </c:pt>
                <c:pt idx="4155">
                  <c:v>34.466796875</c:v>
                </c:pt>
                <c:pt idx="4156">
                  <c:v>34.433430989583336</c:v>
                </c:pt>
                <c:pt idx="4157">
                  <c:v>34.466796875</c:v>
                </c:pt>
                <c:pt idx="4158">
                  <c:v>34.433512369791664</c:v>
                </c:pt>
                <c:pt idx="4159">
                  <c:v>34.433512369791664</c:v>
                </c:pt>
                <c:pt idx="4160">
                  <c:v>34.400146484375</c:v>
                </c:pt>
                <c:pt idx="4161">
                  <c:v>34.400146484375</c:v>
                </c:pt>
                <c:pt idx="4162">
                  <c:v>34.400146484375</c:v>
                </c:pt>
                <c:pt idx="4163">
                  <c:v>34.366780598958336</c:v>
                </c:pt>
                <c:pt idx="4164">
                  <c:v>34.400146484375</c:v>
                </c:pt>
                <c:pt idx="4165">
                  <c:v>34.366780598958336</c:v>
                </c:pt>
                <c:pt idx="4166">
                  <c:v>34.366780598958336</c:v>
                </c:pt>
                <c:pt idx="4167">
                  <c:v>34.333414713541664</c:v>
                </c:pt>
                <c:pt idx="4168">
                  <c:v>34.366780598958336</c:v>
                </c:pt>
                <c:pt idx="4169">
                  <c:v>34.333414713541664</c:v>
                </c:pt>
                <c:pt idx="4170">
                  <c:v>34.366780598958336</c:v>
                </c:pt>
                <c:pt idx="4171">
                  <c:v>34.33349609375</c:v>
                </c:pt>
                <c:pt idx="4172">
                  <c:v>34.33349609375</c:v>
                </c:pt>
                <c:pt idx="4173">
                  <c:v>34.300130208333336</c:v>
                </c:pt>
                <c:pt idx="4174">
                  <c:v>34.300130208333336</c:v>
                </c:pt>
                <c:pt idx="4175">
                  <c:v>34.33349609375</c:v>
                </c:pt>
                <c:pt idx="4176">
                  <c:v>34.366780598958336</c:v>
                </c:pt>
                <c:pt idx="4177">
                  <c:v>34.333414713541664</c:v>
                </c:pt>
                <c:pt idx="4178">
                  <c:v>34.333414713541664</c:v>
                </c:pt>
                <c:pt idx="4179">
                  <c:v>34.33349609375</c:v>
                </c:pt>
                <c:pt idx="4180">
                  <c:v>34.300130208333336</c:v>
                </c:pt>
                <c:pt idx="4181">
                  <c:v>34.300130208333336</c:v>
                </c:pt>
                <c:pt idx="4182">
                  <c:v>34.300048828125</c:v>
                </c:pt>
                <c:pt idx="4183">
                  <c:v>34.300130208333336</c:v>
                </c:pt>
                <c:pt idx="4184">
                  <c:v>34.300130208333336</c:v>
                </c:pt>
                <c:pt idx="4185">
                  <c:v>34.300130208333336</c:v>
                </c:pt>
                <c:pt idx="4186">
                  <c:v>34.300130208333336</c:v>
                </c:pt>
                <c:pt idx="4187">
                  <c:v>34.300130208333336</c:v>
                </c:pt>
                <c:pt idx="4188">
                  <c:v>34.200113932291664</c:v>
                </c:pt>
                <c:pt idx="4189">
                  <c:v>34.200113932291664</c:v>
                </c:pt>
                <c:pt idx="4190">
                  <c:v>34.200113932291664</c:v>
                </c:pt>
                <c:pt idx="4191">
                  <c:v>34.200113932291664</c:v>
                </c:pt>
                <c:pt idx="4192">
                  <c:v>34.200113932291664</c:v>
                </c:pt>
                <c:pt idx="4193">
                  <c:v>34.200113932291664</c:v>
                </c:pt>
                <c:pt idx="4194">
                  <c:v>34.233479817708336</c:v>
                </c:pt>
                <c:pt idx="4195">
                  <c:v>34.2333984375</c:v>
                </c:pt>
                <c:pt idx="4196">
                  <c:v>34.200113932291664</c:v>
                </c:pt>
                <c:pt idx="4197">
                  <c:v>34.2333984375</c:v>
                </c:pt>
                <c:pt idx="4198">
                  <c:v>34.200113932291664</c:v>
                </c:pt>
                <c:pt idx="4199">
                  <c:v>34.200113932291664</c:v>
                </c:pt>
                <c:pt idx="4200">
                  <c:v>34.166829427083336</c:v>
                </c:pt>
                <c:pt idx="4201">
                  <c:v>34.166829427083336</c:v>
                </c:pt>
                <c:pt idx="4202">
                  <c:v>34.200113932291664</c:v>
                </c:pt>
                <c:pt idx="4203">
                  <c:v>34.166829427083336</c:v>
                </c:pt>
                <c:pt idx="4204">
                  <c:v>34.166829427083336</c:v>
                </c:pt>
                <c:pt idx="4205">
                  <c:v>34.133463541666664</c:v>
                </c:pt>
                <c:pt idx="4206">
                  <c:v>34.166829427083336</c:v>
                </c:pt>
                <c:pt idx="4207">
                  <c:v>34.133544921875</c:v>
                </c:pt>
                <c:pt idx="4208">
                  <c:v>34.133544921875</c:v>
                </c:pt>
                <c:pt idx="4209">
                  <c:v>34.133544921875</c:v>
                </c:pt>
                <c:pt idx="4210">
                  <c:v>34.100179036458336</c:v>
                </c:pt>
                <c:pt idx="4211">
                  <c:v>34.133544921875</c:v>
                </c:pt>
                <c:pt idx="4212">
                  <c:v>34.166829427083336</c:v>
                </c:pt>
                <c:pt idx="4213">
                  <c:v>34.133463541666664</c:v>
                </c:pt>
                <c:pt idx="4214">
                  <c:v>34.166829427083336</c:v>
                </c:pt>
                <c:pt idx="4215">
                  <c:v>34.133463541666664</c:v>
                </c:pt>
                <c:pt idx="4216">
                  <c:v>34.10009765625</c:v>
                </c:pt>
                <c:pt idx="4217">
                  <c:v>34.166829427083336</c:v>
                </c:pt>
                <c:pt idx="4218">
                  <c:v>34.133463541666664</c:v>
                </c:pt>
                <c:pt idx="4219">
                  <c:v>34.10009765625</c:v>
                </c:pt>
                <c:pt idx="4220">
                  <c:v>34.133463541666664</c:v>
                </c:pt>
                <c:pt idx="4221">
                  <c:v>34.100179036458336</c:v>
                </c:pt>
                <c:pt idx="4222">
                  <c:v>34.066813151041664</c:v>
                </c:pt>
                <c:pt idx="4223">
                  <c:v>34.100179036458336</c:v>
                </c:pt>
                <c:pt idx="4224">
                  <c:v>34.100179036458336</c:v>
                </c:pt>
                <c:pt idx="4225">
                  <c:v>34.066813151041664</c:v>
                </c:pt>
                <c:pt idx="4226">
                  <c:v>34.066813151041664</c:v>
                </c:pt>
                <c:pt idx="4227">
                  <c:v>34.033447265625</c:v>
                </c:pt>
                <c:pt idx="4228">
                  <c:v>34.033447265625</c:v>
                </c:pt>
                <c:pt idx="4229">
                  <c:v>34.033447265625</c:v>
                </c:pt>
                <c:pt idx="4230">
                  <c:v>34.100179036458336</c:v>
                </c:pt>
                <c:pt idx="4231">
                  <c:v>34.033447265625</c:v>
                </c:pt>
                <c:pt idx="4232">
                  <c:v>34.000162760416664</c:v>
                </c:pt>
                <c:pt idx="4233">
                  <c:v>34.066813151041664</c:v>
                </c:pt>
                <c:pt idx="4234">
                  <c:v>34.000162760416664</c:v>
                </c:pt>
                <c:pt idx="4235">
                  <c:v>34.033528645833336</c:v>
                </c:pt>
                <c:pt idx="4236">
                  <c:v>34.033447265625</c:v>
                </c:pt>
                <c:pt idx="4237">
                  <c:v>34.033447265625</c:v>
                </c:pt>
                <c:pt idx="4238">
                  <c:v>34.033447265625</c:v>
                </c:pt>
                <c:pt idx="4239">
                  <c:v>34.033447265625</c:v>
                </c:pt>
                <c:pt idx="4240">
                  <c:v>34.033447265625</c:v>
                </c:pt>
                <c:pt idx="4241">
                  <c:v>34.000081380208336</c:v>
                </c:pt>
                <c:pt idx="4242">
                  <c:v>34.000081380208336</c:v>
                </c:pt>
                <c:pt idx="4243">
                  <c:v>34.000162760416664</c:v>
                </c:pt>
                <c:pt idx="4244">
                  <c:v>33.933430989583336</c:v>
                </c:pt>
                <c:pt idx="4245">
                  <c:v>34.000162760416664</c:v>
                </c:pt>
                <c:pt idx="4246">
                  <c:v>33.966796875</c:v>
                </c:pt>
                <c:pt idx="4247">
                  <c:v>33.966796875</c:v>
                </c:pt>
                <c:pt idx="4248">
                  <c:v>33.966796875</c:v>
                </c:pt>
                <c:pt idx="4249">
                  <c:v>33.933430989583336</c:v>
                </c:pt>
                <c:pt idx="4250">
                  <c:v>33.966796875</c:v>
                </c:pt>
                <c:pt idx="4251">
                  <c:v>33.966796875</c:v>
                </c:pt>
                <c:pt idx="4252">
                  <c:v>33.933430989583336</c:v>
                </c:pt>
                <c:pt idx="4253">
                  <c:v>33.933430989583336</c:v>
                </c:pt>
                <c:pt idx="4254">
                  <c:v>33.933430989583336</c:v>
                </c:pt>
                <c:pt idx="4255">
                  <c:v>33.900146484375</c:v>
                </c:pt>
                <c:pt idx="4256">
                  <c:v>33.900146484375</c:v>
                </c:pt>
                <c:pt idx="4257">
                  <c:v>33.933430989583336</c:v>
                </c:pt>
                <c:pt idx="4258">
                  <c:v>33.900146484375</c:v>
                </c:pt>
                <c:pt idx="4259">
                  <c:v>33.900146484375</c:v>
                </c:pt>
                <c:pt idx="4260">
                  <c:v>33.933512369791664</c:v>
                </c:pt>
                <c:pt idx="4261">
                  <c:v>33.933430989583336</c:v>
                </c:pt>
                <c:pt idx="4262">
                  <c:v>33.966796875</c:v>
                </c:pt>
                <c:pt idx="4263">
                  <c:v>33.966796875</c:v>
                </c:pt>
                <c:pt idx="4264">
                  <c:v>33.933430989583336</c:v>
                </c:pt>
                <c:pt idx="4265">
                  <c:v>33.933430989583336</c:v>
                </c:pt>
                <c:pt idx="4266">
                  <c:v>33.866861979166664</c:v>
                </c:pt>
                <c:pt idx="4267">
                  <c:v>33.866861979166664</c:v>
                </c:pt>
                <c:pt idx="4268">
                  <c:v>33.833333333333336</c:v>
                </c:pt>
                <c:pt idx="4269">
                  <c:v>33.86669921875</c:v>
                </c:pt>
                <c:pt idx="4270">
                  <c:v>33.833414713541664</c:v>
                </c:pt>
                <c:pt idx="4271">
                  <c:v>33.833414713541664</c:v>
                </c:pt>
                <c:pt idx="4272">
                  <c:v>33.86669921875</c:v>
                </c:pt>
                <c:pt idx="4273">
                  <c:v>33.800048828125</c:v>
                </c:pt>
                <c:pt idx="4274">
                  <c:v>33.800048828125</c:v>
                </c:pt>
                <c:pt idx="4275">
                  <c:v>33.833333333333336</c:v>
                </c:pt>
                <c:pt idx="4276">
                  <c:v>33.800048828125</c:v>
                </c:pt>
                <c:pt idx="4277">
                  <c:v>33.800048828125</c:v>
                </c:pt>
                <c:pt idx="4278">
                  <c:v>33.766764322916664</c:v>
                </c:pt>
                <c:pt idx="4279">
                  <c:v>33.733479817708336</c:v>
                </c:pt>
                <c:pt idx="4280">
                  <c:v>33.733479817708336</c:v>
                </c:pt>
                <c:pt idx="4281">
                  <c:v>33.733479817708336</c:v>
                </c:pt>
                <c:pt idx="4282">
                  <c:v>33.733479817708336</c:v>
                </c:pt>
                <c:pt idx="4283">
                  <c:v>33.766845703125</c:v>
                </c:pt>
                <c:pt idx="4284">
                  <c:v>33.733479817708336</c:v>
                </c:pt>
                <c:pt idx="4285">
                  <c:v>33.700032552083336</c:v>
                </c:pt>
                <c:pt idx="4286">
                  <c:v>33.766845703125</c:v>
                </c:pt>
                <c:pt idx="4287">
                  <c:v>33.700032552083336</c:v>
                </c:pt>
                <c:pt idx="4288">
                  <c:v>33.7333984375</c:v>
                </c:pt>
                <c:pt idx="4289">
                  <c:v>33.700032552083336</c:v>
                </c:pt>
                <c:pt idx="4290">
                  <c:v>33.7333984375</c:v>
                </c:pt>
                <c:pt idx="4291">
                  <c:v>33.766764322916664</c:v>
                </c:pt>
                <c:pt idx="4292">
                  <c:v>33.7333984375</c:v>
                </c:pt>
                <c:pt idx="4293">
                  <c:v>33.766764322916664</c:v>
                </c:pt>
                <c:pt idx="4294">
                  <c:v>33.766764322916664</c:v>
                </c:pt>
                <c:pt idx="4295">
                  <c:v>33.7333984375</c:v>
                </c:pt>
                <c:pt idx="4296">
                  <c:v>33.766764322916664</c:v>
                </c:pt>
                <c:pt idx="4297">
                  <c:v>33.766845703125</c:v>
                </c:pt>
                <c:pt idx="4298">
                  <c:v>33.766845703125</c:v>
                </c:pt>
                <c:pt idx="4299">
                  <c:v>33.733479817708336</c:v>
                </c:pt>
                <c:pt idx="4300">
                  <c:v>33.800211588541664</c:v>
                </c:pt>
                <c:pt idx="4301">
                  <c:v>33.766845703125</c:v>
                </c:pt>
                <c:pt idx="4302">
                  <c:v>33.733479817708336</c:v>
                </c:pt>
                <c:pt idx="4303">
                  <c:v>33.700032552083336</c:v>
                </c:pt>
                <c:pt idx="4304">
                  <c:v>33.63330078125</c:v>
                </c:pt>
                <c:pt idx="4305">
                  <c:v>33.63330078125</c:v>
                </c:pt>
                <c:pt idx="4306">
                  <c:v>33.600016276041664</c:v>
                </c:pt>
                <c:pt idx="4307">
                  <c:v>33.666666666666664</c:v>
                </c:pt>
                <c:pt idx="4308">
                  <c:v>33.600016276041664</c:v>
                </c:pt>
                <c:pt idx="4309">
                  <c:v>33.633382161458336</c:v>
                </c:pt>
                <c:pt idx="4310">
                  <c:v>33.666666666666664</c:v>
                </c:pt>
                <c:pt idx="4311">
                  <c:v>33.633382161458336</c:v>
                </c:pt>
                <c:pt idx="4312">
                  <c:v>33.633382161458336</c:v>
                </c:pt>
                <c:pt idx="4313">
                  <c:v>33.666666666666664</c:v>
                </c:pt>
                <c:pt idx="4314">
                  <c:v>33.633382161458336</c:v>
                </c:pt>
                <c:pt idx="4315">
                  <c:v>33.63330078125</c:v>
                </c:pt>
                <c:pt idx="4316">
                  <c:v>33.600016276041664</c:v>
                </c:pt>
                <c:pt idx="4317">
                  <c:v>33.566650390625</c:v>
                </c:pt>
                <c:pt idx="4318">
                  <c:v>33.566650390625</c:v>
                </c:pt>
                <c:pt idx="4319">
                  <c:v>33.566650390625</c:v>
                </c:pt>
                <c:pt idx="4320">
                  <c:v>33.566650390625</c:v>
                </c:pt>
                <c:pt idx="4321">
                  <c:v>33.566731770833336</c:v>
                </c:pt>
                <c:pt idx="4322">
                  <c:v>33.533365885416664</c:v>
                </c:pt>
                <c:pt idx="4323">
                  <c:v>33.566731770833336</c:v>
                </c:pt>
                <c:pt idx="4324">
                  <c:v>33.533365885416664</c:v>
                </c:pt>
                <c:pt idx="4325">
                  <c:v>33.566731770833336</c:v>
                </c:pt>
                <c:pt idx="4326">
                  <c:v>33.566731770833336</c:v>
                </c:pt>
                <c:pt idx="4327">
                  <c:v>33.566731770833336</c:v>
                </c:pt>
                <c:pt idx="4328">
                  <c:v>33.600016276041664</c:v>
                </c:pt>
                <c:pt idx="4329">
                  <c:v>33.600016276041664</c:v>
                </c:pt>
                <c:pt idx="4330">
                  <c:v>33.533365885416664</c:v>
                </c:pt>
                <c:pt idx="4331">
                  <c:v>33.533365885416664</c:v>
                </c:pt>
                <c:pt idx="4332">
                  <c:v>33.533365885416664</c:v>
                </c:pt>
                <c:pt idx="4333">
                  <c:v>33.533284505208336</c:v>
                </c:pt>
                <c:pt idx="4334">
                  <c:v>33.533284505208336</c:v>
                </c:pt>
                <c:pt idx="4335">
                  <c:v>33.533284505208336</c:v>
                </c:pt>
                <c:pt idx="4336">
                  <c:v>33.566650390625</c:v>
                </c:pt>
                <c:pt idx="4337">
                  <c:v>33.5</c:v>
                </c:pt>
                <c:pt idx="4338">
                  <c:v>33.533284505208336</c:v>
                </c:pt>
                <c:pt idx="4339">
                  <c:v>33.5</c:v>
                </c:pt>
                <c:pt idx="4340">
                  <c:v>33.5</c:v>
                </c:pt>
                <c:pt idx="4341">
                  <c:v>33.5</c:v>
                </c:pt>
                <c:pt idx="4342">
                  <c:v>33.5</c:v>
                </c:pt>
                <c:pt idx="4343">
                  <c:v>33.433268229166664</c:v>
                </c:pt>
                <c:pt idx="4344">
                  <c:v>33.466634114583336</c:v>
                </c:pt>
                <c:pt idx="4345">
                  <c:v>33.5</c:v>
                </c:pt>
                <c:pt idx="4346">
                  <c:v>33.433349609375</c:v>
                </c:pt>
                <c:pt idx="4347">
                  <c:v>33.466634114583336</c:v>
                </c:pt>
                <c:pt idx="4348">
                  <c:v>33.466634114583336</c:v>
                </c:pt>
                <c:pt idx="4349">
                  <c:v>33.433349609375</c:v>
                </c:pt>
                <c:pt idx="4350">
                  <c:v>33.466715494791664</c:v>
                </c:pt>
                <c:pt idx="4351">
                  <c:v>33.5</c:v>
                </c:pt>
                <c:pt idx="4352">
                  <c:v>33.533284505208336</c:v>
                </c:pt>
                <c:pt idx="4353">
                  <c:v>33.5</c:v>
                </c:pt>
                <c:pt idx="4354">
                  <c:v>33.499918619791664</c:v>
                </c:pt>
                <c:pt idx="4355">
                  <c:v>33.5</c:v>
                </c:pt>
                <c:pt idx="4356">
                  <c:v>33.5</c:v>
                </c:pt>
                <c:pt idx="4357">
                  <c:v>33.500081380208336</c:v>
                </c:pt>
                <c:pt idx="4358">
                  <c:v>33.433349609375</c:v>
                </c:pt>
                <c:pt idx="4359">
                  <c:v>33.433349609375</c:v>
                </c:pt>
                <c:pt idx="4360">
                  <c:v>33.433349609375</c:v>
                </c:pt>
                <c:pt idx="4361">
                  <c:v>33.433349609375</c:v>
                </c:pt>
                <c:pt idx="4362">
                  <c:v>33.399983723958336</c:v>
                </c:pt>
                <c:pt idx="4363">
                  <c:v>33.399983723958336</c:v>
                </c:pt>
                <c:pt idx="4364">
                  <c:v>33.399983723958336</c:v>
                </c:pt>
                <c:pt idx="4365">
                  <c:v>33.399983723958336</c:v>
                </c:pt>
                <c:pt idx="4366">
                  <c:v>33.399983723958336</c:v>
                </c:pt>
                <c:pt idx="4367">
                  <c:v>33.399983723958336</c:v>
                </c:pt>
                <c:pt idx="4368">
                  <c:v>33.333333333333336</c:v>
                </c:pt>
                <c:pt idx="4369">
                  <c:v>33.399983723958336</c:v>
                </c:pt>
                <c:pt idx="4370">
                  <c:v>33.333414713541664</c:v>
                </c:pt>
                <c:pt idx="4371">
                  <c:v>33.36669921875</c:v>
                </c:pt>
                <c:pt idx="4372">
                  <c:v>33.333333333333336</c:v>
                </c:pt>
                <c:pt idx="4373">
                  <c:v>33.299967447916664</c:v>
                </c:pt>
                <c:pt idx="4374">
                  <c:v>33.333333333333336</c:v>
                </c:pt>
                <c:pt idx="4375">
                  <c:v>33.333333333333336</c:v>
                </c:pt>
                <c:pt idx="4376">
                  <c:v>33.36669921875</c:v>
                </c:pt>
                <c:pt idx="4377">
                  <c:v>33.399983723958336</c:v>
                </c:pt>
                <c:pt idx="4378">
                  <c:v>33.36669921875</c:v>
                </c:pt>
                <c:pt idx="4379">
                  <c:v>33.333414713541664</c:v>
                </c:pt>
                <c:pt idx="4380">
                  <c:v>33.333414713541664</c:v>
                </c:pt>
                <c:pt idx="4381">
                  <c:v>33.266682942708336</c:v>
                </c:pt>
                <c:pt idx="4382">
                  <c:v>33.233317057291664</c:v>
                </c:pt>
                <c:pt idx="4383">
                  <c:v>33.233317057291664</c:v>
                </c:pt>
                <c:pt idx="4384">
                  <c:v>33.233317057291664</c:v>
                </c:pt>
                <c:pt idx="4385">
                  <c:v>33.200032552083336</c:v>
                </c:pt>
                <c:pt idx="4386">
                  <c:v>33.233317057291664</c:v>
                </c:pt>
                <c:pt idx="4387">
                  <c:v>33.2333984375</c:v>
                </c:pt>
                <c:pt idx="4388">
                  <c:v>33.266682942708336</c:v>
                </c:pt>
                <c:pt idx="4389">
                  <c:v>33.300048828125</c:v>
                </c:pt>
                <c:pt idx="4390">
                  <c:v>33.266682942708336</c:v>
                </c:pt>
                <c:pt idx="4391">
                  <c:v>33.233317057291664</c:v>
                </c:pt>
                <c:pt idx="4392">
                  <c:v>33.200032552083336</c:v>
                </c:pt>
                <c:pt idx="4393">
                  <c:v>33.200032552083336</c:v>
                </c:pt>
                <c:pt idx="4394">
                  <c:v>33.133382161458336</c:v>
                </c:pt>
                <c:pt idx="4395">
                  <c:v>33.166666666666664</c:v>
                </c:pt>
                <c:pt idx="4396">
                  <c:v>33.166666666666664</c:v>
                </c:pt>
                <c:pt idx="4397">
                  <c:v>33.133382161458336</c:v>
                </c:pt>
                <c:pt idx="4398">
                  <c:v>33.200032552083336</c:v>
                </c:pt>
                <c:pt idx="4399">
                  <c:v>33.200032552083336</c:v>
                </c:pt>
                <c:pt idx="4400">
                  <c:v>33.233317057291664</c:v>
                </c:pt>
                <c:pt idx="4401">
                  <c:v>33.233317057291664</c:v>
                </c:pt>
                <c:pt idx="4402">
                  <c:v>33.199951171875</c:v>
                </c:pt>
                <c:pt idx="4403">
                  <c:v>33.199951171875</c:v>
                </c:pt>
                <c:pt idx="4404">
                  <c:v>33.200032552083336</c:v>
                </c:pt>
                <c:pt idx="4405">
                  <c:v>33.233317057291664</c:v>
                </c:pt>
                <c:pt idx="4406">
                  <c:v>33.133382161458336</c:v>
                </c:pt>
                <c:pt idx="4407">
                  <c:v>33.100016276041664</c:v>
                </c:pt>
                <c:pt idx="4408">
                  <c:v>33.100016276041664</c:v>
                </c:pt>
                <c:pt idx="4409">
                  <c:v>33.100016276041664</c:v>
                </c:pt>
                <c:pt idx="4410">
                  <c:v>33.100016276041664</c:v>
                </c:pt>
                <c:pt idx="4411">
                  <c:v>33.066731770833336</c:v>
                </c:pt>
                <c:pt idx="4412">
                  <c:v>33.10009765625</c:v>
                </c:pt>
                <c:pt idx="4413">
                  <c:v>33.133382161458336</c:v>
                </c:pt>
                <c:pt idx="4414">
                  <c:v>33.133382161458336</c:v>
                </c:pt>
                <c:pt idx="4415">
                  <c:v>33.10009765625</c:v>
                </c:pt>
                <c:pt idx="4416">
                  <c:v>33.10009765625</c:v>
                </c:pt>
                <c:pt idx="4417">
                  <c:v>33.10009765625</c:v>
                </c:pt>
                <c:pt idx="4418">
                  <c:v>33.133382161458336</c:v>
                </c:pt>
                <c:pt idx="4419">
                  <c:v>33.133382161458336</c:v>
                </c:pt>
                <c:pt idx="4420">
                  <c:v>33.133382161458336</c:v>
                </c:pt>
                <c:pt idx="4421">
                  <c:v>33.100016276041664</c:v>
                </c:pt>
                <c:pt idx="4422">
                  <c:v>33.100016276041664</c:v>
                </c:pt>
                <c:pt idx="4423">
                  <c:v>33.100016276041664</c:v>
                </c:pt>
                <c:pt idx="4424">
                  <c:v>33.033365885416664</c:v>
                </c:pt>
                <c:pt idx="4425">
                  <c:v>33.033365885416664</c:v>
                </c:pt>
                <c:pt idx="4426">
                  <c:v>33.033365885416664</c:v>
                </c:pt>
                <c:pt idx="4427">
                  <c:v>33.033365885416664</c:v>
                </c:pt>
                <c:pt idx="4428">
                  <c:v>33.033365885416664</c:v>
                </c:pt>
                <c:pt idx="4429">
                  <c:v>33.066731770833336</c:v>
                </c:pt>
                <c:pt idx="4430">
                  <c:v>33.133382161458336</c:v>
                </c:pt>
                <c:pt idx="4431">
                  <c:v>33.066731770833336</c:v>
                </c:pt>
                <c:pt idx="4432">
                  <c:v>33.10009765625</c:v>
                </c:pt>
                <c:pt idx="4433">
                  <c:v>33.066731770833336</c:v>
                </c:pt>
                <c:pt idx="4434">
                  <c:v>33.10009765625</c:v>
                </c:pt>
                <c:pt idx="4435">
                  <c:v>33.066731770833336</c:v>
                </c:pt>
                <c:pt idx="4436">
                  <c:v>33.10009765625</c:v>
                </c:pt>
                <c:pt idx="4437">
                  <c:v>33.033365885416664</c:v>
                </c:pt>
                <c:pt idx="4438">
                  <c:v>33.066731770833336</c:v>
                </c:pt>
                <c:pt idx="4439">
                  <c:v>33.066731770833336</c:v>
                </c:pt>
                <c:pt idx="4440">
                  <c:v>33.033365885416664</c:v>
                </c:pt>
                <c:pt idx="4441">
                  <c:v>33.033365885416664</c:v>
                </c:pt>
                <c:pt idx="4442">
                  <c:v>32.966715494791664</c:v>
                </c:pt>
                <c:pt idx="4443">
                  <c:v>33</c:v>
                </c:pt>
                <c:pt idx="4444">
                  <c:v>32.966634114583336</c:v>
                </c:pt>
                <c:pt idx="4445">
                  <c:v>32.966715494791664</c:v>
                </c:pt>
                <c:pt idx="4446">
                  <c:v>32.966634114583336</c:v>
                </c:pt>
                <c:pt idx="4447">
                  <c:v>33</c:v>
                </c:pt>
                <c:pt idx="4448">
                  <c:v>32.899983723958336</c:v>
                </c:pt>
                <c:pt idx="4449">
                  <c:v>32.933349609375</c:v>
                </c:pt>
                <c:pt idx="4450">
                  <c:v>32.966715494791664</c:v>
                </c:pt>
                <c:pt idx="4451">
                  <c:v>32.899983723958336</c:v>
                </c:pt>
                <c:pt idx="4452">
                  <c:v>32.933349609375</c:v>
                </c:pt>
                <c:pt idx="4453">
                  <c:v>32.966715494791664</c:v>
                </c:pt>
                <c:pt idx="4454">
                  <c:v>32.900065104166664</c:v>
                </c:pt>
                <c:pt idx="4455">
                  <c:v>32.900065104166664</c:v>
                </c:pt>
                <c:pt idx="4456">
                  <c:v>32.86669921875</c:v>
                </c:pt>
                <c:pt idx="4457">
                  <c:v>32.900065104166664</c:v>
                </c:pt>
                <c:pt idx="4458">
                  <c:v>32.86669921875</c:v>
                </c:pt>
                <c:pt idx="4459">
                  <c:v>32.833333333333336</c:v>
                </c:pt>
                <c:pt idx="4460">
                  <c:v>32.86669921875</c:v>
                </c:pt>
                <c:pt idx="4461">
                  <c:v>32.899983723958336</c:v>
                </c:pt>
                <c:pt idx="4462">
                  <c:v>32.899983723958336</c:v>
                </c:pt>
                <c:pt idx="4463">
                  <c:v>32.86669921875</c:v>
                </c:pt>
                <c:pt idx="4464">
                  <c:v>32.86669921875</c:v>
                </c:pt>
                <c:pt idx="4465">
                  <c:v>32.86669921875</c:v>
                </c:pt>
                <c:pt idx="4466">
                  <c:v>32.833333333333336</c:v>
                </c:pt>
                <c:pt idx="4467">
                  <c:v>32.799967447916664</c:v>
                </c:pt>
                <c:pt idx="4468">
                  <c:v>32.766682942708336</c:v>
                </c:pt>
                <c:pt idx="4469">
                  <c:v>32.799967447916664</c:v>
                </c:pt>
                <c:pt idx="4470">
                  <c:v>32.733317057291664</c:v>
                </c:pt>
                <c:pt idx="4471">
                  <c:v>32.799967447916664</c:v>
                </c:pt>
                <c:pt idx="4472">
                  <c:v>32.833251953125</c:v>
                </c:pt>
                <c:pt idx="4473">
                  <c:v>32.833251953125</c:v>
                </c:pt>
                <c:pt idx="4474">
                  <c:v>32.799967447916664</c:v>
                </c:pt>
                <c:pt idx="4475">
                  <c:v>32.799967447916664</c:v>
                </c:pt>
                <c:pt idx="4476">
                  <c:v>32.833251953125</c:v>
                </c:pt>
                <c:pt idx="4477">
                  <c:v>32.733317057291664</c:v>
                </c:pt>
                <c:pt idx="4478">
                  <c:v>32.7333984375</c:v>
                </c:pt>
                <c:pt idx="4479">
                  <c:v>32.666666666666664</c:v>
                </c:pt>
                <c:pt idx="4480">
                  <c:v>32.666666666666664</c:v>
                </c:pt>
                <c:pt idx="4481">
                  <c:v>32.666666666666664</c:v>
                </c:pt>
                <c:pt idx="4482">
                  <c:v>32.733317057291664</c:v>
                </c:pt>
                <c:pt idx="4483">
                  <c:v>32.833333333333336</c:v>
                </c:pt>
                <c:pt idx="4484">
                  <c:v>32.7333984375</c:v>
                </c:pt>
                <c:pt idx="4485">
                  <c:v>32.799967447916664</c:v>
                </c:pt>
                <c:pt idx="4486">
                  <c:v>32.766682942708336</c:v>
                </c:pt>
                <c:pt idx="4487">
                  <c:v>32.766682942708336</c:v>
                </c:pt>
                <c:pt idx="4488">
                  <c:v>32.766682942708336</c:v>
                </c:pt>
                <c:pt idx="4489">
                  <c:v>32.766682942708336</c:v>
                </c:pt>
                <c:pt idx="4490">
                  <c:v>32.766682942708336</c:v>
                </c:pt>
                <c:pt idx="4491">
                  <c:v>32.766682942708336</c:v>
                </c:pt>
                <c:pt idx="4492">
                  <c:v>32.766682942708336</c:v>
                </c:pt>
                <c:pt idx="4493">
                  <c:v>32.766682942708336</c:v>
                </c:pt>
                <c:pt idx="4494">
                  <c:v>32.733317057291664</c:v>
                </c:pt>
                <c:pt idx="4495">
                  <c:v>32.733317057291664</c:v>
                </c:pt>
                <c:pt idx="4496">
                  <c:v>32.700032552083336</c:v>
                </c:pt>
                <c:pt idx="4497">
                  <c:v>32.700032552083336</c:v>
                </c:pt>
                <c:pt idx="4498">
                  <c:v>32.700032552083336</c:v>
                </c:pt>
                <c:pt idx="4499">
                  <c:v>32.700032552083336</c:v>
                </c:pt>
                <c:pt idx="4500">
                  <c:v>32.700032552083336</c:v>
                </c:pt>
                <c:pt idx="4501">
                  <c:v>32.766682942708336</c:v>
                </c:pt>
                <c:pt idx="4502">
                  <c:v>32.700032552083336</c:v>
                </c:pt>
                <c:pt idx="4503">
                  <c:v>32.666748046875</c:v>
                </c:pt>
                <c:pt idx="4504">
                  <c:v>32.700032552083336</c:v>
                </c:pt>
                <c:pt idx="4505">
                  <c:v>32.700032552083336</c:v>
                </c:pt>
                <c:pt idx="4506">
                  <c:v>32.633382161458336</c:v>
                </c:pt>
                <c:pt idx="4507">
                  <c:v>32.633382161458336</c:v>
                </c:pt>
                <c:pt idx="4508">
                  <c:v>32.633382161458336</c:v>
                </c:pt>
                <c:pt idx="4509">
                  <c:v>32.666748046875</c:v>
                </c:pt>
                <c:pt idx="4510">
                  <c:v>32.633382161458336</c:v>
                </c:pt>
                <c:pt idx="4511">
                  <c:v>32.666748046875</c:v>
                </c:pt>
                <c:pt idx="4512">
                  <c:v>32.633382161458336</c:v>
                </c:pt>
                <c:pt idx="4513">
                  <c:v>32.666666666666664</c:v>
                </c:pt>
                <c:pt idx="4514">
                  <c:v>32.666666666666664</c:v>
                </c:pt>
                <c:pt idx="4515">
                  <c:v>32.666666666666664</c:v>
                </c:pt>
                <c:pt idx="4516">
                  <c:v>32.666666666666664</c:v>
                </c:pt>
                <c:pt idx="4517">
                  <c:v>32.666666666666664</c:v>
                </c:pt>
                <c:pt idx="4518">
                  <c:v>32.666666666666664</c:v>
                </c:pt>
                <c:pt idx="4519">
                  <c:v>32.600016276041664</c:v>
                </c:pt>
                <c:pt idx="4520">
                  <c:v>32.600016276041664</c:v>
                </c:pt>
                <c:pt idx="4521">
                  <c:v>32.566731770833336</c:v>
                </c:pt>
                <c:pt idx="4522">
                  <c:v>32.533365885416664</c:v>
                </c:pt>
                <c:pt idx="4523">
                  <c:v>32.566731770833336</c:v>
                </c:pt>
                <c:pt idx="4524">
                  <c:v>32.566731770833336</c:v>
                </c:pt>
                <c:pt idx="4525">
                  <c:v>32.566731770833336</c:v>
                </c:pt>
                <c:pt idx="4526">
                  <c:v>32.566731770833336</c:v>
                </c:pt>
                <c:pt idx="4527">
                  <c:v>32.566731770833336</c:v>
                </c:pt>
                <c:pt idx="4528">
                  <c:v>32.566731770833336</c:v>
                </c:pt>
                <c:pt idx="4529">
                  <c:v>32.566731770833336</c:v>
                </c:pt>
                <c:pt idx="4530">
                  <c:v>32.533365885416664</c:v>
                </c:pt>
                <c:pt idx="4531">
                  <c:v>32.60009765625</c:v>
                </c:pt>
                <c:pt idx="4532">
                  <c:v>32.533365885416664</c:v>
                </c:pt>
                <c:pt idx="4533">
                  <c:v>32.5</c:v>
                </c:pt>
                <c:pt idx="4534">
                  <c:v>32.466715494791664</c:v>
                </c:pt>
                <c:pt idx="4535">
                  <c:v>32.466715494791664</c:v>
                </c:pt>
                <c:pt idx="4536">
                  <c:v>32.466715494791664</c:v>
                </c:pt>
                <c:pt idx="4537">
                  <c:v>32.5</c:v>
                </c:pt>
                <c:pt idx="4538">
                  <c:v>32.500081380208336</c:v>
                </c:pt>
                <c:pt idx="4539">
                  <c:v>32.500081380208336</c:v>
                </c:pt>
                <c:pt idx="4540">
                  <c:v>32.500081380208336</c:v>
                </c:pt>
                <c:pt idx="4541">
                  <c:v>32.466796875</c:v>
                </c:pt>
                <c:pt idx="4542">
                  <c:v>32.500081380208336</c:v>
                </c:pt>
                <c:pt idx="4543">
                  <c:v>32.500081380208336</c:v>
                </c:pt>
                <c:pt idx="4544">
                  <c:v>32.466715494791664</c:v>
                </c:pt>
                <c:pt idx="4545">
                  <c:v>32.466715494791664</c:v>
                </c:pt>
                <c:pt idx="4546">
                  <c:v>32.433349609375</c:v>
                </c:pt>
                <c:pt idx="4547">
                  <c:v>32.500081380208336</c:v>
                </c:pt>
                <c:pt idx="4548">
                  <c:v>32.466715494791664</c:v>
                </c:pt>
                <c:pt idx="4549">
                  <c:v>32.433430989583336</c:v>
                </c:pt>
                <c:pt idx="4550">
                  <c:v>32.36669921875</c:v>
                </c:pt>
                <c:pt idx="4551">
                  <c:v>32.400065104166664</c:v>
                </c:pt>
                <c:pt idx="4552">
                  <c:v>32.400065104166664</c:v>
                </c:pt>
                <c:pt idx="4553">
                  <c:v>32.400065104166664</c:v>
                </c:pt>
                <c:pt idx="4554">
                  <c:v>32.400065104166664</c:v>
                </c:pt>
                <c:pt idx="4555">
                  <c:v>32.400065104166664</c:v>
                </c:pt>
                <c:pt idx="4556">
                  <c:v>32.300048828125</c:v>
                </c:pt>
                <c:pt idx="4557">
                  <c:v>32.300048828125</c:v>
                </c:pt>
                <c:pt idx="4558">
                  <c:v>32.300048828125</c:v>
                </c:pt>
                <c:pt idx="4559">
                  <c:v>32.300048828125</c:v>
                </c:pt>
                <c:pt idx="4560">
                  <c:v>32.266682942708336</c:v>
                </c:pt>
                <c:pt idx="4561">
                  <c:v>32.333414713541664</c:v>
                </c:pt>
                <c:pt idx="4562">
                  <c:v>32.333414713541664</c:v>
                </c:pt>
                <c:pt idx="4563">
                  <c:v>32.366780598958336</c:v>
                </c:pt>
                <c:pt idx="4564">
                  <c:v>32.366780598958336</c:v>
                </c:pt>
                <c:pt idx="4565">
                  <c:v>32.300130208333336</c:v>
                </c:pt>
                <c:pt idx="4566">
                  <c:v>32.333414713541664</c:v>
                </c:pt>
                <c:pt idx="4567">
                  <c:v>32.33349609375</c:v>
                </c:pt>
                <c:pt idx="4568">
                  <c:v>32.400146484375</c:v>
                </c:pt>
                <c:pt idx="4569">
                  <c:v>32.366780598958336</c:v>
                </c:pt>
                <c:pt idx="4570">
                  <c:v>32.433430989583336</c:v>
                </c:pt>
                <c:pt idx="4571">
                  <c:v>32.400146484375</c:v>
                </c:pt>
                <c:pt idx="4572">
                  <c:v>32.400146484375</c:v>
                </c:pt>
                <c:pt idx="4573">
                  <c:v>32.433430989583336</c:v>
                </c:pt>
                <c:pt idx="4574">
                  <c:v>32.33349609375</c:v>
                </c:pt>
                <c:pt idx="4575">
                  <c:v>32.300130208333336</c:v>
                </c:pt>
                <c:pt idx="4576">
                  <c:v>32.266764322916664</c:v>
                </c:pt>
                <c:pt idx="4577">
                  <c:v>32.300130208333336</c:v>
                </c:pt>
                <c:pt idx="4578">
                  <c:v>32.266764322916664</c:v>
                </c:pt>
                <c:pt idx="4579">
                  <c:v>32.266764322916664</c:v>
                </c:pt>
                <c:pt idx="4580">
                  <c:v>32.300048828125</c:v>
                </c:pt>
                <c:pt idx="4581">
                  <c:v>32.333414713541664</c:v>
                </c:pt>
                <c:pt idx="4582">
                  <c:v>32.36669921875</c:v>
                </c:pt>
                <c:pt idx="4583">
                  <c:v>32.36669921875</c:v>
                </c:pt>
                <c:pt idx="4584">
                  <c:v>32.300130208333336</c:v>
                </c:pt>
                <c:pt idx="4585">
                  <c:v>32.333414713541664</c:v>
                </c:pt>
                <c:pt idx="4586">
                  <c:v>32.300130208333336</c:v>
                </c:pt>
                <c:pt idx="4587">
                  <c:v>32.2333984375</c:v>
                </c:pt>
                <c:pt idx="4588">
                  <c:v>32.266764322916664</c:v>
                </c:pt>
                <c:pt idx="4589">
                  <c:v>32.266764322916664</c:v>
                </c:pt>
                <c:pt idx="4590">
                  <c:v>32.2333984375</c:v>
                </c:pt>
                <c:pt idx="4591">
                  <c:v>32.2333984375</c:v>
                </c:pt>
                <c:pt idx="4592">
                  <c:v>32.200032552083336</c:v>
                </c:pt>
                <c:pt idx="4593">
                  <c:v>32.200032552083336</c:v>
                </c:pt>
                <c:pt idx="4594">
                  <c:v>32.166666666666664</c:v>
                </c:pt>
                <c:pt idx="4595">
                  <c:v>32.166666666666664</c:v>
                </c:pt>
                <c:pt idx="4596">
                  <c:v>32.166666666666664</c:v>
                </c:pt>
                <c:pt idx="4597">
                  <c:v>32.133382161458336</c:v>
                </c:pt>
                <c:pt idx="4598">
                  <c:v>32.133382161458336</c:v>
                </c:pt>
                <c:pt idx="4599">
                  <c:v>32.200113932291664</c:v>
                </c:pt>
                <c:pt idx="4600">
                  <c:v>32.166748046875</c:v>
                </c:pt>
                <c:pt idx="4601">
                  <c:v>32.166748046875</c:v>
                </c:pt>
                <c:pt idx="4602">
                  <c:v>32.200113932291664</c:v>
                </c:pt>
                <c:pt idx="4603">
                  <c:v>32.166748046875</c:v>
                </c:pt>
                <c:pt idx="4604">
                  <c:v>32.200032552083336</c:v>
                </c:pt>
                <c:pt idx="4605">
                  <c:v>32.166666666666664</c:v>
                </c:pt>
                <c:pt idx="4606">
                  <c:v>32.10009765625</c:v>
                </c:pt>
                <c:pt idx="4607">
                  <c:v>32.133382161458336</c:v>
                </c:pt>
                <c:pt idx="4608">
                  <c:v>32.10009765625</c:v>
                </c:pt>
                <c:pt idx="4609">
                  <c:v>32.166666666666664</c:v>
                </c:pt>
                <c:pt idx="4610">
                  <c:v>32.166666666666664</c:v>
                </c:pt>
                <c:pt idx="4611">
                  <c:v>32.166666666666664</c:v>
                </c:pt>
                <c:pt idx="4612">
                  <c:v>32.100016276041664</c:v>
                </c:pt>
                <c:pt idx="4613">
                  <c:v>32.166666666666664</c:v>
                </c:pt>
                <c:pt idx="4614">
                  <c:v>32.10009765625</c:v>
                </c:pt>
                <c:pt idx="4615">
                  <c:v>32.066731770833336</c:v>
                </c:pt>
                <c:pt idx="4616">
                  <c:v>32.066731770833336</c:v>
                </c:pt>
                <c:pt idx="4617">
                  <c:v>32.066731770833336</c:v>
                </c:pt>
                <c:pt idx="4618">
                  <c:v>32.066731770833336</c:v>
                </c:pt>
                <c:pt idx="4619">
                  <c:v>32.033284505208336</c:v>
                </c:pt>
                <c:pt idx="4620">
                  <c:v>32.033365885416664</c:v>
                </c:pt>
                <c:pt idx="4621">
                  <c:v>32.033284505208336</c:v>
                </c:pt>
                <c:pt idx="4622">
                  <c:v>32.066650390625</c:v>
                </c:pt>
                <c:pt idx="4623">
                  <c:v>32.066650390625</c:v>
                </c:pt>
                <c:pt idx="4624">
                  <c:v>32.066650390625</c:v>
                </c:pt>
                <c:pt idx="4625">
                  <c:v>32.066650390625</c:v>
                </c:pt>
                <c:pt idx="4626">
                  <c:v>32.033284505208336</c:v>
                </c:pt>
                <c:pt idx="4627">
                  <c:v>32.033284505208336</c:v>
                </c:pt>
                <c:pt idx="4628">
                  <c:v>32.066569010416664</c:v>
                </c:pt>
                <c:pt idx="4629">
                  <c:v>32.033284505208336</c:v>
                </c:pt>
                <c:pt idx="4630">
                  <c:v>32.033284505208336</c:v>
                </c:pt>
                <c:pt idx="4631">
                  <c:v>31.999918619791668</c:v>
                </c:pt>
                <c:pt idx="4632">
                  <c:v>31.999918619791668</c:v>
                </c:pt>
                <c:pt idx="4633">
                  <c:v>32.033284505208336</c:v>
                </c:pt>
                <c:pt idx="4634">
                  <c:v>31.999918619791668</c:v>
                </c:pt>
                <c:pt idx="4635">
                  <c:v>31.966634114583332</c:v>
                </c:pt>
                <c:pt idx="4636">
                  <c:v>31.966634114583332</c:v>
                </c:pt>
                <c:pt idx="4637">
                  <c:v>31.999918619791668</c:v>
                </c:pt>
                <c:pt idx="4638">
                  <c:v>31.933268229166668</c:v>
                </c:pt>
                <c:pt idx="4639">
                  <c:v>31.933268229166668</c:v>
                </c:pt>
                <c:pt idx="4640">
                  <c:v>31.999918619791668</c:v>
                </c:pt>
                <c:pt idx="4641">
                  <c:v>31.966552734375</c:v>
                </c:pt>
                <c:pt idx="4642">
                  <c:v>31.966552734375</c:v>
                </c:pt>
                <c:pt idx="4643">
                  <c:v>31.999918619791668</c:v>
                </c:pt>
                <c:pt idx="4644">
                  <c:v>31.966552734375</c:v>
                </c:pt>
                <c:pt idx="4645">
                  <c:v>31.999918619791668</c:v>
                </c:pt>
                <c:pt idx="4646">
                  <c:v>31.966634114583332</c:v>
                </c:pt>
                <c:pt idx="4647">
                  <c:v>31.966634114583332</c:v>
                </c:pt>
                <c:pt idx="4648">
                  <c:v>31.966634114583332</c:v>
                </c:pt>
                <c:pt idx="4649">
                  <c:v>32</c:v>
                </c:pt>
                <c:pt idx="4650">
                  <c:v>31.966634114583332</c:v>
                </c:pt>
                <c:pt idx="4651">
                  <c:v>31.89990234375</c:v>
                </c:pt>
                <c:pt idx="4652">
                  <c:v>31.89990234375</c:v>
                </c:pt>
                <c:pt idx="4653">
                  <c:v>31.933186848958332</c:v>
                </c:pt>
                <c:pt idx="4654">
                  <c:v>31.933186848958332</c:v>
                </c:pt>
                <c:pt idx="4655">
                  <c:v>31.89990234375</c:v>
                </c:pt>
                <c:pt idx="4656">
                  <c:v>31.933186848958332</c:v>
                </c:pt>
                <c:pt idx="4657">
                  <c:v>31.933349609375</c:v>
                </c:pt>
                <c:pt idx="4658">
                  <c:v>31.999918619791668</c:v>
                </c:pt>
                <c:pt idx="4659">
                  <c:v>31.966634114583332</c:v>
                </c:pt>
                <c:pt idx="4660">
                  <c:v>31.966634114583332</c:v>
                </c:pt>
                <c:pt idx="4661">
                  <c:v>31.933349609375</c:v>
                </c:pt>
                <c:pt idx="4662">
                  <c:v>31.966634114583332</c:v>
                </c:pt>
                <c:pt idx="4663">
                  <c:v>31.933268229166668</c:v>
                </c:pt>
                <c:pt idx="4664">
                  <c:v>31.866617838541668</c:v>
                </c:pt>
                <c:pt idx="4665">
                  <c:v>31.89990234375</c:v>
                </c:pt>
                <c:pt idx="4666">
                  <c:v>31.89990234375</c:v>
                </c:pt>
                <c:pt idx="4667">
                  <c:v>31.89990234375</c:v>
                </c:pt>
                <c:pt idx="4668">
                  <c:v>31.866617838541668</c:v>
                </c:pt>
                <c:pt idx="4669">
                  <c:v>31.89990234375</c:v>
                </c:pt>
                <c:pt idx="4670">
                  <c:v>31.89990234375</c:v>
                </c:pt>
                <c:pt idx="4671">
                  <c:v>31.866617838541668</c:v>
                </c:pt>
                <c:pt idx="4672">
                  <c:v>31.799886067708332</c:v>
                </c:pt>
                <c:pt idx="4673">
                  <c:v>31.799886067708332</c:v>
                </c:pt>
                <c:pt idx="4674">
                  <c:v>31.833251953125</c:v>
                </c:pt>
                <c:pt idx="4675">
                  <c:v>31.799886067708332</c:v>
                </c:pt>
                <c:pt idx="4676">
                  <c:v>31.799967447916668</c:v>
                </c:pt>
                <c:pt idx="4677">
                  <c:v>31.799967447916668</c:v>
                </c:pt>
                <c:pt idx="4678">
                  <c:v>31.799967447916668</c:v>
                </c:pt>
                <c:pt idx="4679">
                  <c:v>31.833333333333332</c:v>
                </c:pt>
                <c:pt idx="4680">
                  <c:v>31.799967447916668</c:v>
                </c:pt>
                <c:pt idx="4681">
                  <c:v>31.866617838541668</c:v>
                </c:pt>
                <c:pt idx="4682">
                  <c:v>31.833251953125</c:v>
                </c:pt>
                <c:pt idx="4683">
                  <c:v>31.866617838541668</c:v>
                </c:pt>
                <c:pt idx="4684">
                  <c:v>31.866617838541668</c:v>
                </c:pt>
                <c:pt idx="4685">
                  <c:v>31.866617838541668</c:v>
                </c:pt>
                <c:pt idx="4686">
                  <c:v>31.866617838541668</c:v>
                </c:pt>
                <c:pt idx="4687">
                  <c:v>31.7666015625</c:v>
                </c:pt>
                <c:pt idx="4688">
                  <c:v>31.799967447916668</c:v>
                </c:pt>
                <c:pt idx="4689">
                  <c:v>31.7666015625</c:v>
                </c:pt>
                <c:pt idx="4690">
                  <c:v>31.799967447916668</c:v>
                </c:pt>
                <c:pt idx="4691">
                  <c:v>31.833333333333332</c:v>
                </c:pt>
                <c:pt idx="4692">
                  <c:v>31.7666015625</c:v>
                </c:pt>
                <c:pt idx="4693">
                  <c:v>31.799886067708332</c:v>
                </c:pt>
                <c:pt idx="4694">
                  <c:v>31.799886067708332</c:v>
                </c:pt>
                <c:pt idx="4695">
                  <c:v>31.799886067708332</c:v>
                </c:pt>
                <c:pt idx="4696">
                  <c:v>31.799886067708332</c:v>
                </c:pt>
                <c:pt idx="4697">
                  <c:v>31.799886067708332</c:v>
                </c:pt>
                <c:pt idx="4698">
                  <c:v>31.799886067708332</c:v>
                </c:pt>
                <c:pt idx="4699">
                  <c:v>31.7666015625</c:v>
                </c:pt>
                <c:pt idx="4700">
                  <c:v>31.7666015625</c:v>
                </c:pt>
                <c:pt idx="4701">
                  <c:v>31.699951171875</c:v>
                </c:pt>
                <c:pt idx="4702">
                  <c:v>31.7666015625</c:v>
                </c:pt>
                <c:pt idx="4703">
                  <c:v>31.699951171875</c:v>
                </c:pt>
                <c:pt idx="4704">
                  <c:v>31.666585286458332</c:v>
                </c:pt>
                <c:pt idx="4705">
                  <c:v>31.666585286458332</c:v>
                </c:pt>
                <c:pt idx="4706">
                  <c:v>31.666585286458332</c:v>
                </c:pt>
                <c:pt idx="4707">
                  <c:v>31.699869791666668</c:v>
                </c:pt>
                <c:pt idx="4708">
                  <c:v>31.699869791666668</c:v>
                </c:pt>
                <c:pt idx="4709">
                  <c:v>31.699869791666668</c:v>
                </c:pt>
                <c:pt idx="4710">
                  <c:v>31.699869791666668</c:v>
                </c:pt>
                <c:pt idx="4711">
                  <c:v>31.699869791666668</c:v>
                </c:pt>
                <c:pt idx="4712">
                  <c:v>31.699951171875</c:v>
                </c:pt>
                <c:pt idx="4713">
                  <c:v>31.633219401041668</c:v>
                </c:pt>
                <c:pt idx="4714">
                  <c:v>31.633219401041668</c:v>
                </c:pt>
                <c:pt idx="4715">
                  <c:v>31.599934895833332</c:v>
                </c:pt>
                <c:pt idx="4716">
                  <c:v>31.599934895833332</c:v>
                </c:pt>
                <c:pt idx="4717">
                  <c:v>31.633219401041668</c:v>
                </c:pt>
                <c:pt idx="4718">
                  <c:v>31.633219401041668</c:v>
                </c:pt>
                <c:pt idx="4719">
                  <c:v>31.666585286458332</c:v>
                </c:pt>
                <c:pt idx="4720">
                  <c:v>31.666585286458332</c:v>
                </c:pt>
                <c:pt idx="4721">
                  <c:v>31.63330078125</c:v>
                </c:pt>
                <c:pt idx="4722">
                  <c:v>31.63330078125</c:v>
                </c:pt>
                <c:pt idx="4723">
                  <c:v>31.666585286458332</c:v>
                </c:pt>
                <c:pt idx="4724">
                  <c:v>31.63330078125</c:v>
                </c:pt>
                <c:pt idx="4725">
                  <c:v>31.600016276041668</c:v>
                </c:pt>
                <c:pt idx="4726">
                  <c:v>31.600016276041668</c:v>
                </c:pt>
                <c:pt idx="4727">
                  <c:v>31.600016276041668</c:v>
                </c:pt>
                <c:pt idx="4728">
                  <c:v>31.600016276041668</c:v>
                </c:pt>
                <c:pt idx="4729">
                  <c:v>31.600016276041668</c:v>
                </c:pt>
                <c:pt idx="4730">
                  <c:v>31.599934895833332</c:v>
                </c:pt>
                <c:pt idx="4731">
                  <c:v>31.533284505208332</c:v>
                </c:pt>
                <c:pt idx="4732">
                  <c:v>31.566569010416668</c:v>
                </c:pt>
                <c:pt idx="4733">
                  <c:v>31.566569010416668</c:v>
                </c:pt>
                <c:pt idx="4734">
                  <c:v>31.533203125</c:v>
                </c:pt>
                <c:pt idx="4735">
                  <c:v>31.499918619791668</c:v>
                </c:pt>
                <c:pt idx="4736">
                  <c:v>31.499918619791668</c:v>
                </c:pt>
                <c:pt idx="4737">
                  <c:v>31.533284505208332</c:v>
                </c:pt>
                <c:pt idx="4738">
                  <c:v>31.566650390625</c:v>
                </c:pt>
                <c:pt idx="4739">
                  <c:v>31.533284505208332</c:v>
                </c:pt>
                <c:pt idx="4740">
                  <c:v>31.533284505208332</c:v>
                </c:pt>
                <c:pt idx="4741">
                  <c:v>31.499918619791668</c:v>
                </c:pt>
                <c:pt idx="4742">
                  <c:v>31.533284505208332</c:v>
                </c:pt>
                <c:pt idx="4743">
                  <c:v>31.533284505208332</c:v>
                </c:pt>
                <c:pt idx="4744">
                  <c:v>31.533365885416668</c:v>
                </c:pt>
                <c:pt idx="4745">
                  <c:v>31.466634114583332</c:v>
                </c:pt>
                <c:pt idx="4746">
                  <c:v>31.533365885416668</c:v>
                </c:pt>
                <c:pt idx="4747">
                  <c:v>31.533365885416668</c:v>
                </c:pt>
                <c:pt idx="4748">
                  <c:v>31.5</c:v>
                </c:pt>
                <c:pt idx="4749">
                  <c:v>31.433268229166668</c:v>
                </c:pt>
                <c:pt idx="4750">
                  <c:v>31.433268229166668</c:v>
                </c:pt>
                <c:pt idx="4751">
                  <c:v>31.466634114583332</c:v>
                </c:pt>
                <c:pt idx="4752">
                  <c:v>31.433268229166668</c:v>
                </c:pt>
                <c:pt idx="4753">
                  <c:v>31.466634114583332</c:v>
                </c:pt>
                <c:pt idx="4754">
                  <c:v>31.39990234375</c:v>
                </c:pt>
                <c:pt idx="4755">
                  <c:v>31.433268229166668</c:v>
                </c:pt>
                <c:pt idx="4756">
                  <c:v>31.39990234375</c:v>
                </c:pt>
                <c:pt idx="4757">
                  <c:v>31.466552734375</c:v>
                </c:pt>
                <c:pt idx="4758">
                  <c:v>31.433268229166668</c:v>
                </c:pt>
                <c:pt idx="4759">
                  <c:v>31.433268229166668</c:v>
                </c:pt>
                <c:pt idx="4760">
                  <c:v>31.466552734375</c:v>
                </c:pt>
                <c:pt idx="4761">
                  <c:v>31.39990234375</c:v>
                </c:pt>
                <c:pt idx="4762">
                  <c:v>31.466552734375</c:v>
                </c:pt>
                <c:pt idx="4763">
                  <c:v>31.433186848958332</c:v>
                </c:pt>
                <c:pt idx="4764">
                  <c:v>31.39990234375</c:v>
                </c:pt>
                <c:pt idx="4765">
                  <c:v>31.433268229166668</c:v>
                </c:pt>
                <c:pt idx="4766">
                  <c:v>31.366617838541668</c:v>
                </c:pt>
                <c:pt idx="4767">
                  <c:v>31.39990234375</c:v>
                </c:pt>
                <c:pt idx="4768">
                  <c:v>31.39990234375</c:v>
                </c:pt>
                <c:pt idx="4769">
                  <c:v>31.39990234375</c:v>
                </c:pt>
                <c:pt idx="4770">
                  <c:v>31.366617838541668</c:v>
                </c:pt>
                <c:pt idx="4771">
                  <c:v>31.333333333333332</c:v>
                </c:pt>
                <c:pt idx="4772">
                  <c:v>31.433268229166668</c:v>
                </c:pt>
                <c:pt idx="4773">
                  <c:v>31.433268229166668</c:v>
                </c:pt>
                <c:pt idx="4774">
                  <c:v>31.433186848958332</c:v>
                </c:pt>
                <c:pt idx="4775">
                  <c:v>31.39990234375</c:v>
                </c:pt>
                <c:pt idx="4776">
                  <c:v>31.466552734375</c:v>
                </c:pt>
                <c:pt idx="4777">
                  <c:v>31.366617838541668</c:v>
                </c:pt>
                <c:pt idx="4778">
                  <c:v>31.39990234375</c:v>
                </c:pt>
                <c:pt idx="4779">
                  <c:v>31.366617838541668</c:v>
                </c:pt>
                <c:pt idx="4780">
                  <c:v>31.366617838541668</c:v>
                </c:pt>
                <c:pt idx="4781">
                  <c:v>31.366617838541668</c:v>
                </c:pt>
                <c:pt idx="4782">
                  <c:v>31.366617838541668</c:v>
                </c:pt>
                <c:pt idx="4783">
                  <c:v>31.39990234375</c:v>
                </c:pt>
                <c:pt idx="4784">
                  <c:v>31.366617838541668</c:v>
                </c:pt>
                <c:pt idx="4785">
                  <c:v>31.433268229166668</c:v>
                </c:pt>
                <c:pt idx="4786">
                  <c:v>31.433268229166668</c:v>
                </c:pt>
                <c:pt idx="4787">
                  <c:v>31.366617838541668</c:v>
                </c:pt>
                <c:pt idx="4788">
                  <c:v>31.39990234375</c:v>
                </c:pt>
                <c:pt idx="4789">
                  <c:v>31.39990234375</c:v>
                </c:pt>
                <c:pt idx="4790">
                  <c:v>31.366617838541668</c:v>
                </c:pt>
                <c:pt idx="4791">
                  <c:v>31.399983723958332</c:v>
                </c:pt>
                <c:pt idx="4792">
                  <c:v>31.366617838541668</c:v>
                </c:pt>
                <c:pt idx="4793">
                  <c:v>31.333251953125</c:v>
                </c:pt>
                <c:pt idx="4794">
                  <c:v>31.366617838541668</c:v>
                </c:pt>
                <c:pt idx="4795">
                  <c:v>31.333251953125</c:v>
                </c:pt>
                <c:pt idx="4796">
                  <c:v>31.366617838541668</c:v>
                </c:pt>
                <c:pt idx="4797">
                  <c:v>31.333251953125</c:v>
                </c:pt>
                <c:pt idx="4798">
                  <c:v>31.233317057291668</c:v>
                </c:pt>
                <c:pt idx="4799">
                  <c:v>31.299886067708332</c:v>
                </c:pt>
                <c:pt idx="4800">
                  <c:v>31.233317057291668</c:v>
                </c:pt>
                <c:pt idx="4801">
                  <c:v>31.233317057291668</c:v>
                </c:pt>
                <c:pt idx="4802">
                  <c:v>31.233317057291668</c:v>
                </c:pt>
                <c:pt idx="4803">
                  <c:v>31.266520182291668</c:v>
                </c:pt>
                <c:pt idx="4804">
                  <c:v>31.2666015625</c:v>
                </c:pt>
                <c:pt idx="4805">
                  <c:v>31.2666015625</c:v>
                </c:pt>
                <c:pt idx="4806">
                  <c:v>31.2666015625</c:v>
                </c:pt>
                <c:pt idx="4807">
                  <c:v>31.2666015625</c:v>
                </c:pt>
                <c:pt idx="4808">
                  <c:v>31.233235677083332</c:v>
                </c:pt>
                <c:pt idx="4809">
                  <c:v>31.266520182291668</c:v>
                </c:pt>
              </c:numCache>
              <c:extLst xmlns:c15="http://schemas.microsoft.com/office/drawing/2012/chart"/>
            </c:numRef>
          </c:yVal>
          <c:smooth val="0"/>
          <c:extLst>
            <c:ext xmlns:c16="http://schemas.microsoft.com/office/drawing/2014/chart" uri="{C3380CC4-5D6E-409C-BE32-E72D297353CC}">
              <c16:uniqueId val="{00000002-16E1-4624-90CC-785ED85CD6F0}"/>
            </c:ext>
          </c:extLst>
        </c:ser>
        <c:dLbls>
          <c:showLegendKey val="0"/>
          <c:showVal val="0"/>
          <c:showCatName val="0"/>
          <c:showSerName val="0"/>
          <c:showPercent val="0"/>
          <c:showBubbleSize val="0"/>
        </c:dLbls>
        <c:axId val="880242495"/>
        <c:axId val="289195167"/>
        <c:extLst>
          <c:ext xmlns:c15="http://schemas.microsoft.com/office/drawing/2012/chart" uri="{02D57815-91ED-43cb-92C2-25804820EDAC}">
            <c15:filteredScatterSeries>
              <c15:ser>
                <c:idx val="0"/>
                <c:order val="0"/>
                <c:tx>
                  <c:v>PT1</c:v>
                </c:tx>
                <c:spPr>
                  <a:ln w="19050" cap="rnd">
                    <a:solidFill>
                      <a:schemeClr val="accent1"/>
                    </a:solidFill>
                    <a:round/>
                  </a:ln>
                  <a:effectLst/>
                </c:spPr>
                <c:marker>
                  <c:symbol val="none"/>
                </c:marker>
                <c:xVal>
                  <c:strRef>
                    <c:extLst>
                      <c:ext uri="{02D57815-91ED-43cb-92C2-25804820EDAC}">
                        <c15:formulaRef>
                          <c15:sqref>'[ACME-IGN-Overview.xlsx]ACME-IGN-250W 03.04 Test 1'!$B:$B</c15:sqref>
                        </c15:formulaRef>
                      </c:ext>
                    </c:extLst>
                    <c:strCache>
                      <c:ptCount val="8120"/>
                      <c:pt idx="0">
                        <c:v>Elapsed time [s]</c:v>
                      </c:pt>
                      <c:pt idx="1">
                        <c:v>234.1338133</c:v>
                      </c:pt>
                      <c:pt idx="2">
                        <c:v>235.1526085</c:v>
                      </c:pt>
                      <c:pt idx="3">
                        <c:v>236.1611223</c:v>
                      </c:pt>
                      <c:pt idx="4">
                        <c:v>237.169106</c:v>
                      </c:pt>
                      <c:pt idx="5">
                        <c:v>238.1753158</c:v>
                      </c:pt>
                      <c:pt idx="6">
                        <c:v>239.1913543</c:v>
                      </c:pt>
                      <c:pt idx="7">
                        <c:v>240.2090033</c:v>
                      </c:pt>
                      <c:pt idx="8">
                        <c:v>241.2097917</c:v>
                      </c:pt>
                      <c:pt idx="9">
                        <c:v>242.2244751</c:v>
                      </c:pt>
                      <c:pt idx="10">
                        <c:v>243.2204857</c:v>
                      </c:pt>
                      <c:pt idx="11">
                        <c:v>244.2173862</c:v>
                      </c:pt>
                      <c:pt idx="12">
                        <c:v>245.2315187</c:v>
                      </c:pt>
                      <c:pt idx="13">
                        <c:v>246.2322205</c:v>
                      </c:pt>
                      <c:pt idx="14">
                        <c:v>247.2474617</c:v>
                      </c:pt>
                      <c:pt idx="15">
                        <c:v>248.2611148</c:v>
                      </c:pt>
                      <c:pt idx="16">
                        <c:v>249.2706114</c:v>
                      </c:pt>
                      <c:pt idx="17">
                        <c:v>250.2857028</c:v>
                      </c:pt>
                      <c:pt idx="18">
                        <c:v>251.2777672</c:v>
                      </c:pt>
                      <c:pt idx="19">
                        <c:v>252.2913887</c:v>
                      </c:pt>
                      <c:pt idx="20">
                        <c:v>253.2981419</c:v>
                      </c:pt>
                      <c:pt idx="21">
                        <c:v>254.2946872</c:v>
                      </c:pt>
                      <c:pt idx="22">
                        <c:v>255.3169081</c:v>
                      </c:pt>
                      <c:pt idx="23">
                        <c:v>256.3333738</c:v>
                      </c:pt>
                      <c:pt idx="24">
                        <c:v>257.3434031</c:v>
                      </c:pt>
                      <c:pt idx="25">
                        <c:v>258.3432642</c:v>
                      </c:pt>
                      <c:pt idx="26">
                        <c:v>259.3469997</c:v>
                      </c:pt>
                      <c:pt idx="27">
                        <c:v>260.3450679</c:v>
                      </c:pt>
                      <c:pt idx="28">
                        <c:v>261.3521853</c:v>
                      </c:pt>
                      <c:pt idx="29">
                        <c:v>262.3509705</c:v>
                      </c:pt>
                      <c:pt idx="30">
                        <c:v>263.3587639</c:v>
                      </c:pt>
                      <c:pt idx="31">
                        <c:v>264.3571786</c:v>
                      </c:pt>
                      <c:pt idx="32">
                        <c:v>265.3576614</c:v>
                      </c:pt>
                      <c:pt idx="33">
                        <c:v>266.3658089</c:v>
                      </c:pt>
                      <c:pt idx="34">
                        <c:v>267.3625357</c:v>
                      </c:pt>
                      <c:pt idx="35">
                        <c:v>268.3702822</c:v>
                      </c:pt>
                      <c:pt idx="36">
                        <c:v>269.3015452</c:v>
                      </c:pt>
                      <c:pt idx="37">
                        <c:v>270.2935071</c:v>
                      </c:pt>
                      <c:pt idx="38">
                        <c:v>271.2875869</c:v>
                      </c:pt>
                      <c:pt idx="39">
                        <c:v>272.2983895</c:v>
                      </c:pt>
                      <c:pt idx="40">
                        <c:v>273.2986667</c:v>
                      </c:pt>
                      <c:pt idx="41">
                        <c:v>274.2929677</c:v>
                      </c:pt>
                      <c:pt idx="42">
                        <c:v>275.2951424</c:v>
                      </c:pt>
                      <c:pt idx="43">
                        <c:v>276.2952622</c:v>
                      </c:pt>
                      <c:pt idx="44">
                        <c:v>277.2892193</c:v>
                      </c:pt>
                      <c:pt idx="45">
                        <c:v>278.3031441</c:v>
                      </c:pt>
                      <c:pt idx="46">
                        <c:v>279.3182482</c:v>
                      </c:pt>
                      <c:pt idx="47">
                        <c:v>280.3176858</c:v>
                      </c:pt>
                      <c:pt idx="48">
                        <c:v>281.3174315</c:v>
                      </c:pt>
                      <c:pt idx="49">
                        <c:v>282.3125474</c:v>
                      </c:pt>
                      <c:pt idx="50">
                        <c:v>283.3210231</c:v>
                      </c:pt>
                      <c:pt idx="51">
                        <c:v>284.3308396</c:v>
                      </c:pt>
                      <c:pt idx="52">
                        <c:v>285.3231345</c:v>
                      </c:pt>
                      <c:pt idx="53">
                        <c:v>286.3208047</c:v>
                      </c:pt>
                      <c:pt idx="54">
                        <c:v>287.3238243</c:v>
                      </c:pt>
                      <c:pt idx="55">
                        <c:v>288.3327431</c:v>
                      </c:pt>
                      <c:pt idx="56">
                        <c:v>289.332594</c:v>
                      </c:pt>
                      <c:pt idx="57">
                        <c:v>290.347977</c:v>
                      </c:pt>
                      <c:pt idx="58">
                        <c:v>291.3482375</c:v>
                      </c:pt>
                      <c:pt idx="59">
                        <c:v>292.33676</c:v>
                      </c:pt>
                      <c:pt idx="60">
                        <c:v>293.3488124</c:v>
                      </c:pt>
                      <c:pt idx="61">
                        <c:v>294.3468648</c:v>
                      </c:pt>
                      <c:pt idx="62">
                        <c:v>295.3534845</c:v>
                      </c:pt>
                      <c:pt idx="63">
                        <c:v>296.3584201</c:v>
                      </c:pt>
                      <c:pt idx="64">
                        <c:v>297.3647642</c:v>
                      </c:pt>
                      <c:pt idx="65">
                        <c:v>298.3605266</c:v>
                      </c:pt>
                      <c:pt idx="66">
                        <c:v>299.3761852</c:v>
                      </c:pt>
                      <c:pt idx="67">
                        <c:v>300.392371</c:v>
                      </c:pt>
                      <c:pt idx="68">
                        <c:v>301.3860239</c:v>
                      </c:pt>
                      <c:pt idx="69">
                        <c:v>302.3882994</c:v>
                      </c:pt>
                      <c:pt idx="70">
                        <c:v>303.3877746</c:v>
                      </c:pt>
                      <c:pt idx="71">
                        <c:v>304.3878416</c:v>
                      </c:pt>
                      <c:pt idx="72">
                        <c:v>305.3885607</c:v>
                      </c:pt>
                      <c:pt idx="73">
                        <c:v>306.3887216</c:v>
                      </c:pt>
                      <c:pt idx="74">
                        <c:v>307.3890798</c:v>
                      </c:pt>
                      <c:pt idx="75">
                        <c:v>308.3831189</c:v>
                      </c:pt>
                      <c:pt idx="76">
                        <c:v>309.390441</c:v>
                      </c:pt>
                      <c:pt idx="77">
                        <c:v>310.3981766</c:v>
                      </c:pt>
                      <c:pt idx="78">
                        <c:v>311.3983666</c:v>
                      </c:pt>
                      <c:pt idx="79">
                        <c:v>312.3991315</c:v>
                      </c:pt>
                      <c:pt idx="80">
                        <c:v>313.3998953</c:v>
                      </c:pt>
                      <c:pt idx="81">
                        <c:v>314.3999797</c:v>
                      </c:pt>
                      <c:pt idx="82">
                        <c:v>315.4041724</c:v>
                      </c:pt>
                      <c:pt idx="83">
                        <c:v>316.3980317</c:v>
                      </c:pt>
                      <c:pt idx="84">
                        <c:v>317.4148627</c:v>
                      </c:pt>
                      <c:pt idx="85">
                        <c:v>318.4245356</c:v>
                      </c:pt>
                      <c:pt idx="86">
                        <c:v>319.4246771</c:v>
                      </c:pt>
                      <c:pt idx="87">
                        <c:v>320.4243403</c:v>
                      </c:pt>
                      <c:pt idx="88">
                        <c:v>321.433545</c:v>
                      </c:pt>
                      <c:pt idx="89">
                        <c:v>322.4342968</c:v>
                      </c:pt>
                      <c:pt idx="90">
                        <c:v>323.4344292</c:v>
                      </c:pt>
                      <c:pt idx="91">
                        <c:v>324.4354156</c:v>
                      </c:pt>
                      <c:pt idx="92">
                        <c:v>325.4391496</c:v>
                      </c:pt>
                      <c:pt idx="93">
                        <c:v>326.4432503</c:v>
                      </c:pt>
                      <c:pt idx="94">
                        <c:v>327.4313381</c:v>
                      </c:pt>
                      <c:pt idx="95">
                        <c:v>328.431708</c:v>
                      </c:pt>
                      <c:pt idx="96">
                        <c:v>329.4436791</c:v>
                      </c:pt>
                      <c:pt idx="97">
                        <c:v>330.4595144</c:v>
                      </c:pt>
                      <c:pt idx="98">
                        <c:v>331.4654972</c:v>
                      </c:pt>
                      <c:pt idx="99">
                        <c:v>332.459376</c:v>
                      </c:pt>
                      <c:pt idx="100">
                        <c:v>333.4719516</c:v>
                      </c:pt>
                      <c:pt idx="101">
                        <c:v>334.4723274</c:v>
                      </c:pt>
                      <c:pt idx="102">
                        <c:v>335.4722211</c:v>
                      </c:pt>
                      <c:pt idx="103">
                        <c:v>336.4728197</c:v>
                      </c:pt>
                      <c:pt idx="104">
                        <c:v>337.4667251</c:v>
                      </c:pt>
                      <c:pt idx="105">
                        <c:v>338.4653931</c:v>
                      </c:pt>
                      <c:pt idx="106">
                        <c:v>339.4650454</c:v>
                      </c:pt>
                      <c:pt idx="107">
                        <c:v>340.4654334</c:v>
                      </c:pt>
                      <c:pt idx="108">
                        <c:v>341.4664472</c:v>
                      </c:pt>
                      <c:pt idx="109">
                        <c:v>342.4666222</c:v>
                      </c:pt>
                      <c:pt idx="110">
                        <c:v>343.473377</c:v>
                      </c:pt>
                      <c:pt idx="111">
                        <c:v>344.4644548</c:v>
                      </c:pt>
                      <c:pt idx="112">
                        <c:v>345.4798868</c:v>
                      </c:pt>
                      <c:pt idx="113">
                        <c:v>346.4803345</c:v>
                      </c:pt>
                      <c:pt idx="114">
                        <c:v>347.5027127</c:v>
                      </c:pt>
                      <c:pt idx="115">
                        <c:v>348.5030232</c:v>
                      </c:pt>
                      <c:pt idx="116">
                        <c:v>349.5031734</c:v>
                      </c:pt>
                      <c:pt idx="117">
                        <c:v>350.5147848</c:v>
                      </c:pt>
                      <c:pt idx="118">
                        <c:v>351.5216151</c:v>
                      </c:pt>
                      <c:pt idx="119">
                        <c:v>352.5157719</c:v>
                      </c:pt>
                      <c:pt idx="120">
                        <c:v>353.533995</c:v>
                      </c:pt>
                      <c:pt idx="121">
                        <c:v>354.5495798</c:v>
                      </c:pt>
                      <c:pt idx="122">
                        <c:v>355.5500866</c:v>
                      </c:pt>
                      <c:pt idx="123">
                        <c:v>356.5496777</c:v>
                      </c:pt>
                      <c:pt idx="124">
                        <c:v>357.550181</c:v>
                      </c:pt>
                      <c:pt idx="125">
                        <c:v>358.5407421</c:v>
                      </c:pt>
                      <c:pt idx="126">
                        <c:v>359.5472817</c:v>
                      </c:pt>
                      <c:pt idx="127">
                        <c:v>360.5476562</c:v>
                      </c:pt>
                      <c:pt idx="128">
                        <c:v>361.547991</c:v>
                      </c:pt>
                      <c:pt idx="129">
                        <c:v>362.5492106</c:v>
                      </c:pt>
                      <c:pt idx="130">
                        <c:v>363.5437837</c:v>
                      </c:pt>
                      <c:pt idx="131">
                        <c:v>364.5600964</c:v>
                      </c:pt>
                      <c:pt idx="132">
                        <c:v>365.5762447</c:v>
                      </c:pt>
                      <c:pt idx="133">
                        <c:v>366.5896644</c:v>
                      </c:pt>
                      <c:pt idx="134">
                        <c:v>367.5894506</c:v>
                      </c:pt>
                      <c:pt idx="135">
                        <c:v>368.6054104</c:v>
                      </c:pt>
                      <c:pt idx="136">
                        <c:v>369.6059699</c:v>
                      </c:pt>
                      <c:pt idx="137">
                        <c:v>370.6224097</c:v>
                      </c:pt>
                      <c:pt idx="138">
                        <c:v>371.6198083</c:v>
                      </c:pt>
                      <c:pt idx="139">
                        <c:v>372.6427402</c:v>
                      </c:pt>
                      <c:pt idx="140">
                        <c:v>373.6429537</c:v>
                      </c:pt>
                      <c:pt idx="141">
                        <c:v>374.6499067</c:v>
                      </c:pt>
                      <c:pt idx="142">
                        <c:v>375.6753115</c:v>
                      </c:pt>
                      <c:pt idx="143">
                        <c:v>376.678919</c:v>
                      </c:pt>
                      <c:pt idx="144">
                        <c:v>377.6942463</c:v>
                      </c:pt>
                      <c:pt idx="145">
                        <c:v>378.7101336</c:v>
                      </c:pt>
                      <c:pt idx="146">
                        <c:v>379.7102035</c:v>
                      </c:pt>
                      <c:pt idx="147">
                        <c:v>380.7354747</c:v>
                      </c:pt>
                      <c:pt idx="148">
                        <c:v>381.7459785</c:v>
                      </c:pt>
                      <c:pt idx="149">
                        <c:v>382.7508546</c:v>
                      </c:pt>
                      <c:pt idx="150">
                        <c:v>383.7448526</c:v>
                      </c:pt>
                      <c:pt idx="151">
                        <c:v>384.76078</c:v>
                      </c:pt>
                      <c:pt idx="152">
                        <c:v>385.7677942</c:v>
                      </c:pt>
                      <c:pt idx="153">
                        <c:v>386.7617885</c:v>
                      </c:pt>
                      <c:pt idx="154">
                        <c:v>387.7604909</c:v>
                      </c:pt>
                      <c:pt idx="155">
                        <c:v>388.7601657</c:v>
                      </c:pt>
                      <c:pt idx="156">
                        <c:v>389.768423</c:v>
                      </c:pt>
                      <c:pt idx="157">
                        <c:v>390.7570622</c:v>
                      </c:pt>
                      <c:pt idx="158">
                        <c:v>391.7607627</c:v>
                      </c:pt>
                      <c:pt idx="159">
                        <c:v>392.7583648</c:v>
                      </c:pt>
                      <c:pt idx="160">
                        <c:v>393.7584943</c:v>
                      </c:pt>
                      <c:pt idx="161">
                        <c:v>394.7588082</c:v>
                      </c:pt>
                      <c:pt idx="162">
                        <c:v>395.7587534</c:v>
                      </c:pt>
                      <c:pt idx="163">
                        <c:v>396.7584524</c:v>
                      </c:pt>
                      <c:pt idx="164">
                        <c:v>397.7583961</c:v>
                      </c:pt>
                      <c:pt idx="165">
                        <c:v>398.7571299</c:v>
                      </c:pt>
                      <c:pt idx="166">
                        <c:v>399.7573296</c:v>
                      </c:pt>
                      <c:pt idx="167">
                        <c:v>400.7577767</c:v>
                      </c:pt>
                      <c:pt idx="168">
                        <c:v>401.7581422</c:v>
                      </c:pt>
                      <c:pt idx="169">
                        <c:v>402.7621601</c:v>
                      </c:pt>
                      <c:pt idx="170">
                        <c:v>403.7644675</c:v>
                      </c:pt>
                      <c:pt idx="171">
                        <c:v>404.7648231</c:v>
                      </c:pt>
                      <c:pt idx="172">
                        <c:v>405.7648359</c:v>
                      </c:pt>
                      <c:pt idx="173">
                        <c:v>406.765246</c:v>
                      </c:pt>
                      <c:pt idx="174">
                        <c:v>407.7652259</c:v>
                      </c:pt>
                      <c:pt idx="175">
                        <c:v>408.7748651</c:v>
                      </c:pt>
                      <c:pt idx="176">
                        <c:v>409.791931</c:v>
                      </c:pt>
                      <c:pt idx="177">
                        <c:v>410.7924066</c:v>
                      </c:pt>
                      <c:pt idx="178">
                        <c:v>411.7898901</c:v>
                      </c:pt>
                      <c:pt idx="179">
                        <c:v>412.7903058</c:v>
                      </c:pt>
                      <c:pt idx="180">
                        <c:v>413.7933154</c:v>
                      </c:pt>
                      <c:pt idx="181">
                        <c:v>414.7930316</c:v>
                      </c:pt>
                      <c:pt idx="182">
                        <c:v>415.7931037</c:v>
                      </c:pt>
                      <c:pt idx="183">
                        <c:v>416.8004437</c:v>
                      </c:pt>
                      <c:pt idx="184">
                        <c:v>417.8002108</c:v>
                      </c:pt>
                      <c:pt idx="185">
                        <c:v>418.7998677</c:v>
                      </c:pt>
                      <c:pt idx="186">
                        <c:v>419.8094723</c:v>
                      </c:pt>
                      <c:pt idx="187">
                        <c:v>420.8097895</c:v>
                      </c:pt>
                      <c:pt idx="188">
                        <c:v>421.8193193</c:v>
                      </c:pt>
                      <c:pt idx="189">
                        <c:v>422.8200137</c:v>
                      </c:pt>
                      <c:pt idx="190">
                        <c:v>423.8493328</c:v>
                      </c:pt>
                      <c:pt idx="191">
                        <c:v>424.8491718</c:v>
                      </c:pt>
                      <c:pt idx="192">
                        <c:v>425.8646024</c:v>
                      </c:pt>
                      <c:pt idx="193">
                        <c:v>426.8795274</c:v>
                      </c:pt>
                      <c:pt idx="194">
                        <c:v>427.8894861</c:v>
                      </c:pt>
                      <c:pt idx="195">
                        <c:v>428.8901391</c:v>
                      </c:pt>
                      <c:pt idx="196">
                        <c:v>429.9053381</c:v>
                      </c:pt>
                      <c:pt idx="197">
                        <c:v>430.9057812</c:v>
                      </c:pt>
                      <c:pt idx="198">
                        <c:v>431.9038317</c:v>
                      </c:pt>
                      <c:pt idx="199">
                        <c:v>432.8983921</c:v>
                      </c:pt>
                      <c:pt idx="200">
                        <c:v>433.9093145</c:v>
                      </c:pt>
                      <c:pt idx="201">
                        <c:v>434.9176946</c:v>
                      </c:pt>
                      <c:pt idx="202">
                        <c:v>435.9186418</c:v>
                      </c:pt>
                      <c:pt idx="203">
                        <c:v>436.9182737</c:v>
                      </c:pt>
                      <c:pt idx="204">
                        <c:v>437.9319086</c:v>
                      </c:pt>
                      <c:pt idx="205">
                        <c:v>438.9317581</c:v>
                      </c:pt>
                      <c:pt idx="206">
                        <c:v>439.9460175</c:v>
                      </c:pt>
                      <c:pt idx="207">
                        <c:v>440.9634152</c:v>
                      </c:pt>
                      <c:pt idx="208">
                        <c:v>441.976469</c:v>
                      </c:pt>
                      <c:pt idx="209">
                        <c:v>442.976749</c:v>
                      </c:pt>
                      <c:pt idx="210">
                        <c:v>443.999215</c:v>
                      </c:pt>
                      <c:pt idx="211">
                        <c:v>445.0155916</c:v>
                      </c:pt>
                      <c:pt idx="212">
                        <c:v>446.0152671</c:v>
                      </c:pt>
                      <c:pt idx="213">
                        <c:v>447.0093919</c:v>
                      </c:pt>
                      <c:pt idx="214">
                        <c:v>448.0286714</c:v>
                      </c:pt>
                      <c:pt idx="215">
                        <c:v>449.0341843</c:v>
                      </c:pt>
                      <c:pt idx="216">
                        <c:v>450.0499379</c:v>
                      </c:pt>
                      <c:pt idx="217">
                        <c:v>451.0498902</c:v>
                      </c:pt>
                      <c:pt idx="218">
                        <c:v>452.0505433</c:v>
                      </c:pt>
                      <c:pt idx="219">
                        <c:v>453.0449029</c:v>
                      </c:pt>
                      <c:pt idx="220">
                        <c:v>454.0450354</c:v>
                      </c:pt>
                      <c:pt idx="221">
                        <c:v>455.044851</c:v>
                      </c:pt>
                      <c:pt idx="222">
                        <c:v>456.0578458</c:v>
                      </c:pt>
                      <c:pt idx="223">
                        <c:v>457.0606749</c:v>
                      </c:pt>
                      <c:pt idx="224">
                        <c:v>458.0672928</c:v>
                      </c:pt>
                      <c:pt idx="225">
                        <c:v>459.0668371</c:v>
                      </c:pt>
                      <c:pt idx="226">
                        <c:v>460.0670778</c:v>
                      </c:pt>
                      <c:pt idx="227">
                        <c:v>461.0743426</c:v>
                      </c:pt>
                      <c:pt idx="228">
                        <c:v>462.0743219</c:v>
                      </c:pt>
                      <c:pt idx="229">
                        <c:v>463.0907434</c:v>
                      </c:pt>
                      <c:pt idx="230">
                        <c:v>464.091649</c:v>
                      </c:pt>
                      <c:pt idx="231">
                        <c:v>465.0920913</c:v>
                      </c:pt>
                      <c:pt idx="232">
                        <c:v>466.0923166</c:v>
                      </c:pt>
                      <c:pt idx="233">
                        <c:v>467.0869698</c:v>
                      </c:pt>
                      <c:pt idx="234">
                        <c:v>468.1029084</c:v>
                      </c:pt>
                      <c:pt idx="235">
                        <c:v>469.1190595</c:v>
                      </c:pt>
                      <c:pt idx="236">
                        <c:v>470.1201036</c:v>
                      </c:pt>
                      <c:pt idx="237">
                        <c:v>471.1457043</c:v>
                      </c:pt>
                      <c:pt idx="238">
                        <c:v>472.1465963</c:v>
                      </c:pt>
                      <c:pt idx="239">
                        <c:v>473.1318944</c:v>
                      </c:pt>
                      <c:pt idx="240">
                        <c:v>474.1473868</c:v>
                      </c:pt>
                      <c:pt idx="241">
                        <c:v>475.1473193</c:v>
                      </c:pt>
                      <c:pt idx="242">
                        <c:v>476.1477968</c:v>
                      </c:pt>
                      <c:pt idx="243">
                        <c:v>477.1478695</c:v>
                      </c:pt>
                      <c:pt idx="244">
                        <c:v>478.1474246</c:v>
                      </c:pt>
                      <c:pt idx="245">
                        <c:v>479.1757332</c:v>
                      </c:pt>
                      <c:pt idx="246">
                        <c:v>480.1693769</c:v>
                      </c:pt>
                      <c:pt idx="247">
                        <c:v>481.1759792</c:v>
                      </c:pt>
                      <c:pt idx="248">
                        <c:v>482.163263</c:v>
                      </c:pt>
                      <c:pt idx="249">
                        <c:v>483.1697689</c:v>
                      </c:pt>
                      <c:pt idx="250">
                        <c:v>484.1640419</c:v>
                      </c:pt>
                      <c:pt idx="251">
                        <c:v>485.1648467</c:v>
                      </c:pt>
                      <c:pt idx="252">
                        <c:v>486.1650485</c:v>
                      </c:pt>
                      <c:pt idx="253">
                        <c:v>487.1648244</c:v>
                      </c:pt>
                      <c:pt idx="254">
                        <c:v>488.1656616</c:v>
                      </c:pt>
                      <c:pt idx="255">
                        <c:v>489.1701445</c:v>
                      </c:pt>
                      <c:pt idx="256">
                        <c:v>490.1710611</c:v>
                      </c:pt>
                      <c:pt idx="257">
                        <c:v>491.1781537</c:v>
                      </c:pt>
                      <c:pt idx="258">
                        <c:v>492.1981228</c:v>
                      </c:pt>
                      <c:pt idx="259">
                        <c:v>493.2078548</c:v>
                      </c:pt>
                      <c:pt idx="260">
                        <c:v>494.1995028</c:v>
                      </c:pt>
                      <c:pt idx="261">
                        <c:v>495.2095504</c:v>
                      </c:pt>
                      <c:pt idx="262">
                        <c:v>496.2103208</c:v>
                      </c:pt>
                      <c:pt idx="263">
                        <c:v>497.2196578</c:v>
                      </c:pt>
                      <c:pt idx="264">
                        <c:v>498.2100709</c:v>
                      </c:pt>
                      <c:pt idx="265">
                        <c:v>499.2172055</c:v>
                      </c:pt>
                      <c:pt idx="266">
                        <c:v>500.2290599</c:v>
                      </c:pt>
                      <c:pt idx="267">
                        <c:v>501.229761</c:v>
                      </c:pt>
                      <c:pt idx="268">
                        <c:v>502.2455781</c:v>
                      </c:pt>
                      <c:pt idx="269">
                        <c:v>503.2531766</c:v>
                      </c:pt>
                      <c:pt idx="270">
                        <c:v>504.2687482</c:v>
                      </c:pt>
                      <c:pt idx="271">
                        <c:v>505.268361</c:v>
                      </c:pt>
                      <c:pt idx="272">
                        <c:v>506.272394</c:v>
                      </c:pt>
                      <c:pt idx="273">
                        <c:v>507.2917864</c:v>
                      </c:pt>
                      <c:pt idx="274">
                        <c:v>508.3012784</c:v>
                      </c:pt>
                      <c:pt idx="275">
                        <c:v>509.3170116</c:v>
                      </c:pt>
                      <c:pt idx="276">
                        <c:v>510.3166688</c:v>
                      </c:pt>
                      <c:pt idx="277">
                        <c:v>511.3237589</c:v>
                      </c:pt>
                      <c:pt idx="278">
                        <c:v>512.3342835</c:v>
                      </c:pt>
                      <c:pt idx="279">
                        <c:v>513.3354818</c:v>
                      </c:pt>
                      <c:pt idx="280">
                        <c:v>514.3357508</c:v>
                      </c:pt>
                      <c:pt idx="281">
                        <c:v>515.3465061</c:v>
                      </c:pt>
                      <c:pt idx="282">
                        <c:v>516.3466936</c:v>
                      </c:pt>
                      <c:pt idx="283">
                        <c:v>517.3533667</c:v>
                      </c:pt>
                      <c:pt idx="284">
                        <c:v>518.3672604</c:v>
                      </c:pt>
                      <c:pt idx="285">
                        <c:v>519.3835331</c:v>
                      </c:pt>
                      <c:pt idx="286">
                        <c:v>520.3931894</c:v>
                      </c:pt>
                      <c:pt idx="287">
                        <c:v>521.3933778</c:v>
                      </c:pt>
                      <c:pt idx="288">
                        <c:v>522.3863394</c:v>
                      </c:pt>
                      <c:pt idx="289">
                        <c:v>523.4115935</c:v>
                      </c:pt>
                      <c:pt idx="290">
                        <c:v>524.4178736</c:v>
                      </c:pt>
                      <c:pt idx="291">
                        <c:v>525.417578</c:v>
                      </c:pt>
                      <c:pt idx="292">
                        <c:v>526.4177756</c:v>
                      </c:pt>
                      <c:pt idx="293">
                        <c:v>527.4144389</c:v>
                      </c:pt>
                      <c:pt idx="294">
                        <c:v>528.4180168</c:v>
                      </c:pt>
                      <c:pt idx="295">
                        <c:v>529.4192454</c:v>
                      </c:pt>
                      <c:pt idx="296">
                        <c:v>530.4193067</c:v>
                      </c:pt>
                      <c:pt idx="297">
                        <c:v>531.4177563</c:v>
                      </c:pt>
                      <c:pt idx="298">
                        <c:v>532.4247981</c:v>
                      </c:pt>
                      <c:pt idx="299">
                        <c:v>533.424829</c:v>
                      </c:pt>
                      <c:pt idx="300">
                        <c:v>534.4168785</c:v>
                      </c:pt>
                      <c:pt idx="301">
                        <c:v>535.4184375</c:v>
                      </c:pt>
                      <c:pt idx="302">
                        <c:v>536.4182819</c:v>
                      </c:pt>
                      <c:pt idx="303">
                        <c:v>537.4166228</c:v>
                      </c:pt>
                      <c:pt idx="304">
                        <c:v>538.420441</c:v>
                      </c:pt>
                      <c:pt idx="305">
                        <c:v>539.4213125</c:v>
                      </c:pt>
                      <c:pt idx="306">
                        <c:v>540.4216322</c:v>
                      </c:pt>
                      <c:pt idx="307">
                        <c:v>541.4179198</c:v>
                      </c:pt>
                      <c:pt idx="308">
                        <c:v>542.4279029</c:v>
                      </c:pt>
                      <c:pt idx="309">
                        <c:v>543.4349589</c:v>
                      </c:pt>
                      <c:pt idx="310">
                        <c:v>544.4352356</c:v>
                      </c:pt>
                      <c:pt idx="311">
                        <c:v>545.4503766</c:v>
                      </c:pt>
                      <c:pt idx="312">
                        <c:v>546.45075</c:v>
                      </c:pt>
                      <c:pt idx="313">
                        <c:v>547.4664993</c:v>
                      </c:pt>
                      <c:pt idx="314">
                        <c:v>548.4617809</c:v>
                      </c:pt>
                      <c:pt idx="315">
                        <c:v>549.4656307</c:v>
                      </c:pt>
                      <c:pt idx="316">
                        <c:v>550.4681237</c:v>
                      </c:pt>
                      <c:pt idx="317">
                        <c:v>551.4677883</c:v>
                      </c:pt>
                      <c:pt idx="318">
                        <c:v>552.466695</c:v>
                      </c:pt>
                      <c:pt idx="319">
                        <c:v>553.479304</c:v>
                      </c:pt>
                      <c:pt idx="320">
                        <c:v>554.4798458</c:v>
                      </c:pt>
                      <c:pt idx="321">
                        <c:v>555.4891874</c:v>
                      </c:pt>
                      <c:pt idx="322">
                        <c:v>556.5051841</c:v>
                      </c:pt>
                      <c:pt idx="323">
                        <c:v>557.5209793</c:v>
                      </c:pt>
                      <c:pt idx="324">
                        <c:v>558.5120084</c:v>
                      </c:pt>
                      <c:pt idx="325">
                        <c:v>559.5262065</c:v>
                      </c:pt>
                      <c:pt idx="326">
                        <c:v>560.5422995</c:v>
                      </c:pt>
                      <c:pt idx="327">
                        <c:v>561.5424622</c:v>
                      </c:pt>
                      <c:pt idx="328">
                        <c:v>562.5425519</c:v>
                      </c:pt>
                      <c:pt idx="329">
                        <c:v>563.5548476</c:v>
                      </c:pt>
                      <c:pt idx="330">
                        <c:v>564.5545067</c:v>
                      </c:pt>
                      <c:pt idx="331">
                        <c:v>565.5543414</c:v>
                      </c:pt>
                      <c:pt idx="332">
                        <c:v>566.56969</c:v>
                      </c:pt>
                      <c:pt idx="333">
                        <c:v>567.5863916</c:v>
                      </c:pt>
                      <c:pt idx="334">
                        <c:v>568.6025649</c:v>
                      </c:pt>
                      <c:pt idx="335">
                        <c:v>569.6161249</c:v>
                      </c:pt>
                      <c:pt idx="336">
                        <c:v>570.6339153</c:v>
                      </c:pt>
                      <c:pt idx="337">
                        <c:v>571.634924</c:v>
                      </c:pt>
                      <c:pt idx="338">
                        <c:v>572.6451799</c:v>
                      </c:pt>
                      <c:pt idx="339">
                        <c:v>573.6489179</c:v>
                      </c:pt>
                      <c:pt idx="340">
                        <c:v>574.6505745</c:v>
                      </c:pt>
                      <c:pt idx="341">
                        <c:v>575.6662474</c:v>
                      </c:pt>
                      <c:pt idx="342">
                        <c:v>576.6728332</c:v>
                      </c:pt>
                      <c:pt idx="343">
                        <c:v>577.6678103</c:v>
                      </c:pt>
                      <c:pt idx="344">
                        <c:v>578.6759923</c:v>
                      </c:pt>
                      <c:pt idx="345">
                        <c:v>579.6764966</c:v>
                      </c:pt>
                      <c:pt idx="346">
                        <c:v>580.6721986</c:v>
                      </c:pt>
                      <c:pt idx="347">
                        <c:v>581.6786919</c:v>
                      </c:pt>
                      <c:pt idx="348">
                        <c:v>582.7038087</c:v>
                      </c:pt>
                      <c:pt idx="349">
                        <c:v>583.7172366</c:v>
                      </c:pt>
                      <c:pt idx="350">
                        <c:v>584.7120622</c:v>
                      </c:pt>
                      <c:pt idx="351">
                        <c:v>585.7226505</c:v>
                      </c:pt>
                      <c:pt idx="352">
                        <c:v>586.7227993</c:v>
                      </c:pt>
                      <c:pt idx="353">
                        <c:v>587.7179551</c:v>
                      </c:pt>
                      <c:pt idx="354">
                        <c:v>588.7203183</c:v>
                      </c:pt>
                      <c:pt idx="355">
                        <c:v>589.7292132</c:v>
                      </c:pt>
                      <c:pt idx="356">
                        <c:v>590.7298815</c:v>
                      </c:pt>
                      <c:pt idx="357">
                        <c:v>591.74538</c:v>
                      </c:pt>
                      <c:pt idx="358">
                        <c:v>592.7456759</c:v>
                      </c:pt>
                      <c:pt idx="359">
                        <c:v>593.7524729</c:v>
                      </c:pt>
                      <c:pt idx="360">
                        <c:v>594.753247</c:v>
                      </c:pt>
                      <c:pt idx="361">
                        <c:v>595.7435521</c:v>
                      </c:pt>
                      <c:pt idx="362">
                        <c:v>596.7445901</c:v>
                      </c:pt>
                      <c:pt idx="363">
                        <c:v>597.7619398</c:v>
                      </c:pt>
                      <c:pt idx="364">
                        <c:v>598.7714769</c:v>
                      </c:pt>
                      <c:pt idx="365">
                        <c:v>599.7782576</c:v>
                      </c:pt>
                      <c:pt idx="366">
                        <c:v>600.7724099</c:v>
                      </c:pt>
                      <c:pt idx="367">
                        <c:v>601.779001</c:v>
                      </c:pt>
                      <c:pt idx="368">
                        <c:v>602.7837489</c:v>
                      </c:pt>
                      <c:pt idx="369">
                        <c:v>603.7880604</c:v>
                      </c:pt>
                      <c:pt idx="370">
                        <c:v>604.8089801</c:v>
                      </c:pt>
                      <c:pt idx="371">
                        <c:v>605.8104803</c:v>
                      </c:pt>
                      <c:pt idx="372">
                        <c:v>606.8179347</c:v>
                      </c:pt>
                      <c:pt idx="373">
                        <c:v>607.8170626</c:v>
                      </c:pt>
                      <c:pt idx="374">
                        <c:v>608.8126327</c:v>
                      </c:pt>
                      <c:pt idx="375">
                        <c:v>609.8045489</c:v>
                      </c:pt>
                      <c:pt idx="376">
                        <c:v>610.8247243</c:v>
                      </c:pt>
                      <c:pt idx="377">
                        <c:v>611.8412756</c:v>
                      </c:pt>
                      <c:pt idx="378">
                        <c:v>612.8408273</c:v>
                      </c:pt>
                      <c:pt idx="379">
                        <c:v>613.844593</c:v>
                      </c:pt>
                      <c:pt idx="380">
                        <c:v>614.8374129</c:v>
                      </c:pt>
                      <c:pt idx="381">
                        <c:v>615.8438853</c:v>
                      </c:pt>
                      <c:pt idx="382">
                        <c:v>616.8381842</c:v>
                      </c:pt>
                      <c:pt idx="383">
                        <c:v>617.8384268</c:v>
                      </c:pt>
                      <c:pt idx="384">
                        <c:v>618.8492584</c:v>
                      </c:pt>
                      <c:pt idx="385">
                        <c:v>619.8497171</c:v>
                      </c:pt>
                      <c:pt idx="386">
                        <c:v>620.8475234</c:v>
                      </c:pt>
                      <c:pt idx="387">
                        <c:v>621.8419109</c:v>
                      </c:pt>
                      <c:pt idx="388">
                        <c:v>622.8422589</c:v>
                      </c:pt>
                      <c:pt idx="389">
                        <c:v>623.8359668</c:v>
                      </c:pt>
                      <c:pt idx="390">
                        <c:v>624.8399607</c:v>
                      </c:pt>
                      <c:pt idx="391">
                        <c:v>625.8399695</c:v>
                      </c:pt>
                      <c:pt idx="392">
                        <c:v>626.8622463</c:v>
                      </c:pt>
                      <c:pt idx="393">
                        <c:v>627.8782569</c:v>
                      </c:pt>
                      <c:pt idx="394">
                        <c:v>628.890689</c:v>
                      </c:pt>
                      <c:pt idx="395">
                        <c:v>629.8912564</c:v>
                      </c:pt>
                      <c:pt idx="396">
                        <c:v>630.8914</c:v>
                      </c:pt>
                      <c:pt idx="397">
                        <c:v>631.8834079</c:v>
                      </c:pt>
                      <c:pt idx="398">
                        <c:v>632.8993201</c:v>
                      </c:pt>
                      <c:pt idx="399">
                        <c:v>633.9147772</c:v>
                      </c:pt>
                      <c:pt idx="400">
                        <c:v>634.9149739</c:v>
                      </c:pt>
                      <c:pt idx="401">
                        <c:v>635.9281448</c:v>
                      </c:pt>
                      <c:pt idx="402">
                        <c:v>636.9168095</c:v>
                      </c:pt>
                      <c:pt idx="403">
                        <c:v>637.9215676</c:v>
                      </c:pt>
                      <c:pt idx="404">
                        <c:v>638.918769</c:v>
                      </c:pt>
                      <c:pt idx="405">
                        <c:v>639.9133435</c:v>
                      </c:pt>
                      <c:pt idx="406">
                        <c:v>640.9182852</c:v>
                      </c:pt>
                      <c:pt idx="407">
                        <c:v>641.9181835</c:v>
                      </c:pt>
                      <c:pt idx="408">
                        <c:v>642.9184598</c:v>
                      </c:pt>
                      <c:pt idx="409">
                        <c:v>643.9212787</c:v>
                      </c:pt>
                      <c:pt idx="410">
                        <c:v>644.9150039</c:v>
                      </c:pt>
                      <c:pt idx="411">
                        <c:v>645.9133484</c:v>
                      </c:pt>
                      <c:pt idx="412">
                        <c:v>646.9137467</c:v>
                      </c:pt>
                      <c:pt idx="413">
                        <c:v>647.9171965</c:v>
                      </c:pt>
                      <c:pt idx="414">
                        <c:v>648.9173423</c:v>
                      </c:pt>
                      <c:pt idx="415">
                        <c:v>649.9261013</c:v>
                      </c:pt>
                      <c:pt idx="416">
                        <c:v>650.9145553</c:v>
                      </c:pt>
                      <c:pt idx="417">
                        <c:v>651.9129652</c:v>
                      </c:pt>
                      <c:pt idx="418">
                        <c:v>652.9124809</c:v>
                      </c:pt>
                      <c:pt idx="419">
                        <c:v>653.9164224</c:v>
                      </c:pt>
                      <c:pt idx="420">
                        <c:v>654.9174549</c:v>
                      </c:pt>
                      <c:pt idx="421">
                        <c:v>655.9172261</c:v>
                      </c:pt>
                      <c:pt idx="422">
                        <c:v>656.917024</c:v>
                      </c:pt>
                      <c:pt idx="423">
                        <c:v>657.9243878</c:v>
                      </c:pt>
                      <c:pt idx="424">
                        <c:v>658.9217282</c:v>
                      </c:pt>
                      <c:pt idx="425">
                        <c:v>659.9229301</c:v>
                      </c:pt>
                      <c:pt idx="426">
                        <c:v>660.9266335</c:v>
                      </c:pt>
                      <c:pt idx="427">
                        <c:v>661.9262247</c:v>
                      </c:pt>
                      <c:pt idx="428">
                        <c:v>662.9216073</c:v>
                      </c:pt>
                      <c:pt idx="429">
                        <c:v>663.9218342</c:v>
                      </c:pt>
                      <c:pt idx="430">
                        <c:v>664.9219388</c:v>
                      </c:pt>
                      <c:pt idx="431">
                        <c:v>665.914573</c:v>
                      </c:pt>
                      <c:pt idx="432">
                        <c:v>666.9214211</c:v>
                      </c:pt>
                      <c:pt idx="433">
                        <c:v>667.9221163</c:v>
                      </c:pt>
                      <c:pt idx="434">
                        <c:v>668.9285971</c:v>
                      </c:pt>
                      <c:pt idx="435">
                        <c:v>669.9289917</c:v>
                      </c:pt>
                      <c:pt idx="436">
                        <c:v>670.9297954</c:v>
                      </c:pt>
                      <c:pt idx="437">
                        <c:v>671.9549152</c:v>
                      </c:pt>
                      <c:pt idx="438">
                        <c:v>672.9486853</c:v>
                      </c:pt>
                      <c:pt idx="439">
                        <c:v>673.9712994</c:v>
                      </c:pt>
                      <c:pt idx="440">
                        <c:v>674.9782073</c:v>
                      </c:pt>
                      <c:pt idx="441">
                        <c:v>675.9848805</c:v>
                      </c:pt>
                      <c:pt idx="442">
                        <c:v>677.0005093</c:v>
                      </c:pt>
                      <c:pt idx="443">
                        <c:v>678.0162224</c:v>
                      </c:pt>
                      <c:pt idx="444">
                        <c:v>679.0232245</c:v>
                      </c:pt>
                      <c:pt idx="445">
                        <c:v>680.0496914</c:v>
                      </c:pt>
                      <c:pt idx="446">
                        <c:v>681.0498073</c:v>
                      </c:pt>
                      <c:pt idx="447">
                        <c:v>682.0391568</c:v>
                      </c:pt>
                      <c:pt idx="448">
                        <c:v>683.0390236</c:v>
                      </c:pt>
                      <c:pt idx="449">
                        <c:v>684.0495943</c:v>
                      </c:pt>
                      <c:pt idx="450">
                        <c:v>685.0572326</c:v>
                      </c:pt>
                      <c:pt idx="451">
                        <c:v>686.0606532</c:v>
                      </c:pt>
                      <c:pt idx="452">
                        <c:v>687.081361</c:v>
                      </c:pt>
                      <c:pt idx="453">
                        <c:v>688.0869257</c:v>
                      </c:pt>
                      <c:pt idx="454">
                        <c:v>689.1053773</c:v>
                      </c:pt>
                      <c:pt idx="455">
                        <c:v>690.105745</c:v>
                      </c:pt>
                      <c:pt idx="456">
                        <c:v>691.1200048</c:v>
                      </c:pt>
                      <c:pt idx="457">
                        <c:v>692.1202979</c:v>
                      </c:pt>
                      <c:pt idx="458">
                        <c:v>693.1357421</c:v>
                      </c:pt>
                      <c:pt idx="459">
                        <c:v>694.1353684</c:v>
                      </c:pt>
                      <c:pt idx="460">
                        <c:v>695.1355836</c:v>
                      </c:pt>
                      <c:pt idx="461">
                        <c:v>696.1356372</c:v>
                      </c:pt>
                      <c:pt idx="462">
                        <c:v>697.1362183</c:v>
                      </c:pt>
                      <c:pt idx="463">
                        <c:v>698.1362555</c:v>
                      </c:pt>
                      <c:pt idx="464">
                        <c:v>699.1364238</c:v>
                      </c:pt>
                      <c:pt idx="465">
                        <c:v>700.1410603</c:v>
                      </c:pt>
                      <c:pt idx="466">
                        <c:v>701.1456662</c:v>
                      </c:pt>
                      <c:pt idx="467">
                        <c:v>702.1512425</c:v>
                      </c:pt>
                      <c:pt idx="468">
                        <c:v>703.1508904</c:v>
                      </c:pt>
                      <c:pt idx="469">
                        <c:v>704.1549411</c:v>
                      </c:pt>
                      <c:pt idx="470">
                        <c:v>705.1716571</c:v>
                      </c:pt>
                      <c:pt idx="471">
                        <c:v>706.1736557</c:v>
                      </c:pt>
                      <c:pt idx="472">
                        <c:v>707.168497</c:v>
                      </c:pt>
                      <c:pt idx="473">
                        <c:v>708.1670661</c:v>
                      </c:pt>
                      <c:pt idx="474">
                        <c:v>709.1676453</c:v>
                      </c:pt>
                      <c:pt idx="475">
                        <c:v>710.1815193</c:v>
                      </c:pt>
                      <c:pt idx="476">
                        <c:v>711.207307</c:v>
                      </c:pt>
                      <c:pt idx="477">
                        <c:v>712.2145854</c:v>
                      </c:pt>
                      <c:pt idx="478">
                        <c:v>713.2150089</c:v>
                      </c:pt>
                      <c:pt idx="479">
                        <c:v>714.2137599</c:v>
                      </c:pt>
                      <c:pt idx="480">
                        <c:v>715.2112381</c:v>
                      </c:pt>
                      <c:pt idx="481">
                        <c:v>716.2115588</c:v>
                      </c:pt>
                      <c:pt idx="482">
                        <c:v>717.2160403</c:v>
                      </c:pt>
                      <c:pt idx="483">
                        <c:v>718.2165568</c:v>
                      </c:pt>
                      <c:pt idx="484">
                        <c:v>719.2318986</c:v>
                      </c:pt>
                      <c:pt idx="485">
                        <c:v>720.2378985</c:v>
                      </c:pt>
                      <c:pt idx="486">
                        <c:v>721.2532005</c:v>
                      </c:pt>
                      <c:pt idx="487">
                        <c:v>722.247846</c:v>
                      </c:pt>
                      <c:pt idx="488">
                        <c:v>723.263638</c:v>
                      </c:pt>
                      <c:pt idx="489">
                        <c:v>724.2634619</c:v>
                      </c:pt>
                      <c:pt idx="490">
                        <c:v>725.2697458</c:v>
                      </c:pt>
                      <c:pt idx="491">
                        <c:v>726.2580534</c:v>
                      </c:pt>
                      <c:pt idx="492">
                        <c:v>727.2616156</c:v>
                      </c:pt>
                      <c:pt idx="493">
                        <c:v>728.2674166</c:v>
                      </c:pt>
                      <c:pt idx="494">
                        <c:v>729.2583912</c:v>
                      </c:pt>
                      <c:pt idx="495">
                        <c:v>730.2699679</c:v>
                      </c:pt>
                      <c:pt idx="496">
                        <c:v>731.2579789</c:v>
                      </c:pt>
                      <c:pt idx="497">
                        <c:v>732.2848713</c:v>
                      </c:pt>
                      <c:pt idx="498">
                        <c:v>733.3020561</c:v>
                      </c:pt>
                      <c:pt idx="499">
                        <c:v>734.2900076</c:v>
                      </c:pt>
                      <c:pt idx="500">
                        <c:v>735.2874612</c:v>
                      </c:pt>
                      <c:pt idx="501">
                        <c:v>736.2882584</c:v>
                      </c:pt>
                      <c:pt idx="502">
                        <c:v>737.2894161</c:v>
                      </c:pt>
                      <c:pt idx="503">
                        <c:v>738.2886933</c:v>
                      </c:pt>
                      <c:pt idx="504">
                        <c:v>739.2952912</c:v>
                      </c:pt>
                      <c:pt idx="505">
                        <c:v>740.2966235</c:v>
                      </c:pt>
                      <c:pt idx="506">
                        <c:v>741.2964684</c:v>
                      </c:pt>
                      <c:pt idx="507">
                        <c:v>742.2894192</c:v>
                      </c:pt>
                      <c:pt idx="508">
                        <c:v>743.2961363</c:v>
                      </c:pt>
                      <c:pt idx="509">
                        <c:v>744.300299</c:v>
                      </c:pt>
                      <c:pt idx="510">
                        <c:v>745.3008041</c:v>
                      </c:pt>
                      <c:pt idx="511">
                        <c:v>746.3009645</c:v>
                      </c:pt>
                      <c:pt idx="512">
                        <c:v>747.3012791</c:v>
                      </c:pt>
                      <c:pt idx="513">
                        <c:v>748.3012487</c:v>
                      </c:pt>
                      <c:pt idx="514">
                        <c:v>749.2922716</c:v>
                      </c:pt>
                      <c:pt idx="515">
                        <c:v>750.292659</c:v>
                      </c:pt>
                      <c:pt idx="516">
                        <c:v>751.2999863</c:v>
                      </c:pt>
                      <c:pt idx="517">
                        <c:v>752.2997123</c:v>
                      </c:pt>
                      <c:pt idx="518">
                        <c:v>753.3003137</c:v>
                      </c:pt>
                      <c:pt idx="519">
                        <c:v>754.2928667</c:v>
                      </c:pt>
                      <c:pt idx="520">
                        <c:v>755.2932844</c:v>
                      </c:pt>
                      <c:pt idx="521">
                        <c:v>756.291481</c:v>
                      </c:pt>
                      <c:pt idx="522">
                        <c:v>757.3010825</c:v>
                      </c:pt>
                      <c:pt idx="523">
                        <c:v>758.3038079</c:v>
                      </c:pt>
                      <c:pt idx="524">
                        <c:v>759.3331561</c:v>
                      </c:pt>
                      <c:pt idx="525">
                        <c:v>760.3481749</c:v>
                      </c:pt>
                      <c:pt idx="526">
                        <c:v>761.3485644</c:v>
                      </c:pt>
                      <c:pt idx="527">
                        <c:v>762.343155</c:v>
                      </c:pt>
                      <c:pt idx="528">
                        <c:v>763.3412301</c:v>
                      </c:pt>
                      <c:pt idx="529">
                        <c:v>764.3535084</c:v>
                      </c:pt>
                      <c:pt idx="530">
                        <c:v>765.3542192</c:v>
                      </c:pt>
                      <c:pt idx="531">
                        <c:v>766.3544625</c:v>
                      </c:pt>
                      <c:pt idx="532">
                        <c:v>767.3701062</c:v>
                      </c:pt>
                      <c:pt idx="533">
                        <c:v>768.3834223</c:v>
                      </c:pt>
                      <c:pt idx="534">
                        <c:v>769.3835691</c:v>
                      </c:pt>
                      <c:pt idx="535">
                        <c:v>770.3995558</c:v>
                      </c:pt>
                      <c:pt idx="536">
                        <c:v>771.4142476</c:v>
                      </c:pt>
                      <c:pt idx="537">
                        <c:v>772.4144467</c:v>
                      </c:pt>
                      <c:pt idx="538">
                        <c:v>773.4208262</c:v>
                      </c:pt>
                      <c:pt idx="539">
                        <c:v>774.4151143</c:v>
                      </c:pt>
                      <c:pt idx="540">
                        <c:v>775.4218721</c:v>
                      </c:pt>
                      <c:pt idx="541">
                        <c:v>776.4336539</c:v>
                      </c:pt>
                      <c:pt idx="542">
                        <c:v>777.4336641</c:v>
                      </c:pt>
                      <c:pt idx="543">
                        <c:v>778.4474182</c:v>
                      </c:pt>
                      <c:pt idx="544">
                        <c:v>779.4725349</c:v>
                      </c:pt>
                      <c:pt idx="545">
                        <c:v>780.4666379</c:v>
                      </c:pt>
                      <c:pt idx="546">
                        <c:v>781.4617681</c:v>
                      </c:pt>
                      <c:pt idx="547">
                        <c:v>782.4625179</c:v>
                      </c:pt>
                      <c:pt idx="548">
                        <c:v>783.4733746</c:v>
                      </c:pt>
                      <c:pt idx="549">
                        <c:v>784.4735748</c:v>
                      </c:pt>
                      <c:pt idx="550">
                        <c:v>785.467918</c:v>
                      </c:pt>
                      <c:pt idx="551">
                        <c:v>786.4621205</c:v>
                      </c:pt>
                      <c:pt idx="552">
                        <c:v>787.4692084</c:v>
                      </c:pt>
                      <c:pt idx="553">
                        <c:v>788.4692049</c:v>
                      </c:pt>
                      <c:pt idx="554">
                        <c:v>789.4689383</c:v>
                      </c:pt>
                      <c:pt idx="555">
                        <c:v>790.4690283</c:v>
                      </c:pt>
                      <c:pt idx="556">
                        <c:v>791.4691207</c:v>
                      </c:pt>
                      <c:pt idx="557">
                        <c:v>792.4694852</c:v>
                      </c:pt>
                      <c:pt idx="558">
                        <c:v>793.4696397</c:v>
                      </c:pt>
                      <c:pt idx="559">
                        <c:v>794.4699502</c:v>
                      </c:pt>
                      <c:pt idx="560">
                        <c:v>795.4745373</c:v>
                      </c:pt>
                      <c:pt idx="561">
                        <c:v>796.4725332</c:v>
                      </c:pt>
                      <c:pt idx="562">
                        <c:v>797.4646068</c:v>
                      </c:pt>
                      <c:pt idx="563">
                        <c:v>798.4642538</c:v>
                      </c:pt>
                      <c:pt idx="564">
                        <c:v>799.4741974</c:v>
                      </c:pt>
                      <c:pt idx="565">
                        <c:v>800.4745817</c:v>
                      </c:pt>
                      <c:pt idx="566">
                        <c:v>801.4749136</c:v>
                      </c:pt>
                      <c:pt idx="567">
                        <c:v>802.4630726</c:v>
                      </c:pt>
                      <c:pt idx="568">
                        <c:v>803.4634394</c:v>
                      </c:pt>
                      <c:pt idx="569">
                        <c:v>804.463183</c:v>
                      </c:pt>
                      <c:pt idx="570">
                        <c:v>805.4728144</c:v>
                      </c:pt>
                      <c:pt idx="571">
                        <c:v>806.4724332</c:v>
                      </c:pt>
                      <c:pt idx="572">
                        <c:v>807.4731372</c:v>
                      </c:pt>
                      <c:pt idx="573">
                        <c:v>808.4592053</c:v>
                      </c:pt>
                      <c:pt idx="574">
                        <c:v>809.4600337</c:v>
                      </c:pt>
                      <c:pt idx="575">
                        <c:v>810.4602054</c:v>
                      </c:pt>
                      <c:pt idx="576">
                        <c:v>811.4598893</c:v>
                      </c:pt>
                      <c:pt idx="577">
                        <c:v>812.4616525</c:v>
                      </c:pt>
                      <c:pt idx="578">
                        <c:v>813.4614486</c:v>
                      </c:pt>
                      <c:pt idx="579">
                        <c:v>814.4795096</c:v>
                      </c:pt>
                      <c:pt idx="580">
                        <c:v>815.4802363</c:v>
                      </c:pt>
                      <c:pt idx="581">
                        <c:v>816.4904586</c:v>
                      </c:pt>
                      <c:pt idx="582">
                        <c:v>817.4906255</c:v>
                      </c:pt>
                      <c:pt idx="583">
                        <c:v>818.5159104</c:v>
                      </c:pt>
                      <c:pt idx="584">
                        <c:v>819.5157201</c:v>
                      </c:pt>
                      <c:pt idx="585">
                        <c:v>820.5319825</c:v>
                      </c:pt>
                      <c:pt idx="586">
                        <c:v>821.5261721</c:v>
                      </c:pt>
                      <c:pt idx="587">
                        <c:v>822.5420278</c:v>
                      </c:pt>
                      <c:pt idx="588">
                        <c:v>823.5417982</c:v>
                      </c:pt>
                      <c:pt idx="589">
                        <c:v>824.5436905</c:v>
                      </c:pt>
                      <c:pt idx="590">
                        <c:v>825.5378672</c:v>
                      </c:pt>
                      <c:pt idx="591">
                        <c:v>826.5377939</c:v>
                      </c:pt>
                      <c:pt idx="592">
                        <c:v>827.5378874</c:v>
                      </c:pt>
                      <c:pt idx="593">
                        <c:v>828.5528803</c:v>
                      </c:pt>
                      <c:pt idx="594">
                        <c:v>829.5710289</c:v>
                      </c:pt>
                      <c:pt idx="595">
                        <c:v>830.5709241</c:v>
                      </c:pt>
                      <c:pt idx="596">
                        <c:v>831.5867254</c:v>
                      </c:pt>
                      <c:pt idx="597">
                        <c:v>832.5892563</c:v>
                      </c:pt>
                      <c:pt idx="598">
                        <c:v>833.5890577</c:v>
                      </c:pt>
                      <c:pt idx="599">
                        <c:v>834.6322339</c:v>
                      </c:pt>
                      <c:pt idx="600">
                        <c:v>835.6246812</c:v>
                      </c:pt>
                      <c:pt idx="601">
                        <c:v>836.626414</c:v>
                      </c:pt>
                      <c:pt idx="602">
                        <c:v>837.634139</c:v>
                      </c:pt>
                      <c:pt idx="603">
                        <c:v>838.6382683</c:v>
                      </c:pt>
                      <c:pt idx="604">
                        <c:v>839.649458</c:v>
                      </c:pt>
                      <c:pt idx="605">
                        <c:v>840.6648364</c:v>
                      </c:pt>
                      <c:pt idx="606">
                        <c:v>841.6802754</c:v>
                      </c:pt>
                      <c:pt idx="607">
                        <c:v>842.7059951</c:v>
                      </c:pt>
                      <c:pt idx="608">
                        <c:v>843.7062652</c:v>
                      </c:pt>
                      <c:pt idx="609">
                        <c:v>844.7116365</c:v>
                      </c:pt>
                      <c:pt idx="610">
                        <c:v>845.7160115</c:v>
                      </c:pt>
                      <c:pt idx="611">
                        <c:v>846.7156884</c:v>
                      </c:pt>
                      <c:pt idx="612">
                        <c:v>847.7317591</c:v>
                      </c:pt>
                      <c:pt idx="613">
                        <c:v>848.7545377</c:v>
                      </c:pt>
                      <c:pt idx="614">
                        <c:v>849.7542006</c:v>
                      </c:pt>
                      <c:pt idx="615">
                        <c:v>850.7702029</c:v>
                      </c:pt>
                      <c:pt idx="616">
                        <c:v>851.7699175</c:v>
                      </c:pt>
                      <c:pt idx="617">
                        <c:v>852.7606502</c:v>
                      </c:pt>
                      <c:pt idx="618">
                        <c:v>853.7619789</c:v>
                      </c:pt>
                      <c:pt idx="619">
                        <c:v>854.7613478</c:v>
                      </c:pt>
                      <c:pt idx="620">
                        <c:v>855.7621724</c:v>
                      </c:pt>
                      <c:pt idx="621">
                        <c:v>856.7718056</c:v>
                      </c:pt>
                      <c:pt idx="622">
                        <c:v>857.7871208</c:v>
                      </c:pt>
                      <c:pt idx="623">
                        <c:v>858.7868574</c:v>
                      </c:pt>
                      <c:pt idx="624">
                        <c:v>859.8027772</c:v>
                      </c:pt>
                      <c:pt idx="625">
                        <c:v>860.7891885</c:v>
                      </c:pt>
                      <c:pt idx="626">
                        <c:v>861.8031913</c:v>
                      </c:pt>
                      <c:pt idx="627">
                        <c:v>862.8045578</c:v>
                      </c:pt>
                      <c:pt idx="628">
                        <c:v>863.8202081</c:v>
                      </c:pt>
                      <c:pt idx="629">
                        <c:v>864.8454857</c:v>
                      </c:pt>
                      <c:pt idx="630">
                        <c:v>865.8454233</c:v>
                      </c:pt>
                      <c:pt idx="631">
                        <c:v>866.8479468</c:v>
                      </c:pt>
                      <c:pt idx="632">
                        <c:v>867.8485344</c:v>
                      </c:pt>
                      <c:pt idx="633">
                        <c:v>868.8491325</c:v>
                      </c:pt>
                      <c:pt idx="634">
                        <c:v>869.8496173</c:v>
                      </c:pt>
                      <c:pt idx="635">
                        <c:v>870.8405965</c:v>
                      </c:pt>
                      <c:pt idx="636">
                        <c:v>871.8563519</c:v>
                      </c:pt>
                      <c:pt idx="637">
                        <c:v>872.853297</c:v>
                      </c:pt>
                      <c:pt idx="638">
                        <c:v>873.8548561</c:v>
                      </c:pt>
                      <c:pt idx="639">
                        <c:v>874.8784225</c:v>
                      </c:pt>
                      <c:pt idx="640">
                        <c:v>875.8695648</c:v>
                      </c:pt>
                      <c:pt idx="641">
                        <c:v>876.8827324</c:v>
                      </c:pt>
                      <c:pt idx="642">
                        <c:v>877.8878058</c:v>
                      </c:pt>
                      <c:pt idx="643">
                        <c:v>878.8966247</c:v>
                      </c:pt>
                      <c:pt idx="644">
                        <c:v>879.9002294</c:v>
                      </c:pt>
                      <c:pt idx="645">
                        <c:v>880.9153543</c:v>
                      </c:pt>
                      <c:pt idx="646">
                        <c:v>881.9256442</c:v>
                      </c:pt>
                      <c:pt idx="647">
                        <c:v>882.9252799</c:v>
                      </c:pt>
                      <c:pt idx="648">
                        <c:v>883.9189646</c:v>
                      </c:pt>
                      <c:pt idx="649">
                        <c:v>884.9551434</c:v>
                      </c:pt>
                      <c:pt idx="650">
                        <c:v>885.9541667</c:v>
                      </c:pt>
                      <c:pt idx="651">
                        <c:v>886.9702206</c:v>
                      </c:pt>
                      <c:pt idx="652">
                        <c:v>888.0053428</c:v>
                      </c:pt>
                      <c:pt idx="653">
                        <c:v>889.0163792</c:v>
                      </c:pt>
                      <c:pt idx="654">
                        <c:v>890.0336022</c:v>
                      </c:pt>
                      <c:pt idx="655">
                        <c:v>891.0328721</c:v>
                      </c:pt>
                      <c:pt idx="656">
                        <c:v>892.0267097</c:v>
                      </c:pt>
                      <c:pt idx="657">
                        <c:v>893.0441205</c:v>
                      </c:pt>
                      <c:pt idx="658">
                        <c:v>894.0515888</c:v>
                      </c:pt>
                      <c:pt idx="659">
                        <c:v>894.9649298</c:v>
                      </c:pt>
                      <c:pt idx="660">
                        <c:v>895.9647252</c:v>
                      </c:pt>
                      <c:pt idx="661">
                        <c:v>896.9650355</c:v>
                      </c:pt>
                      <c:pt idx="662">
                        <c:v>897.9647128</c:v>
                      </c:pt>
                      <c:pt idx="663">
                        <c:v>898.9643518</c:v>
                      </c:pt>
                      <c:pt idx="664">
                        <c:v>899.9746364</c:v>
                      </c:pt>
                      <c:pt idx="665">
                        <c:v>900.9747713</c:v>
                      </c:pt>
                      <c:pt idx="666">
                        <c:v>901.9748468</c:v>
                      </c:pt>
                      <c:pt idx="667">
                        <c:v>902.9842775</c:v>
                      </c:pt>
                      <c:pt idx="668">
                        <c:v>903.9817545</c:v>
                      </c:pt>
                      <c:pt idx="669">
                        <c:v>904.9798974</c:v>
                      </c:pt>
                      <c:pt idx="670">
                        <c:v>905.9983708</c:v>
                      </c:pt>
                      <c:pt idx="671">
                        <c:v>906.9993194</c:v>
                      </c:pt>
                      <c:pt idx="672">
                        <c:v>907.9933414</c:v>
                      </c:pt>
                      <c:pt idx="673">
                        <c:v>909.0091737</c:v>
                      </c:pt>
                      <c:pt idx="674">
                        <c:v>910.0193482</c:v>
                      </c:pt>
                      <c:pt idx="675">
                        <c:v>911.0166643</c:v>
                      </c:pt>
                      <c:pt idx="676">
                        <c:v>912.0089473</c:v>
                      </c:pt>
                      <c:pt idx="677">
                        <c:v>913.0186867</c:v>
                      </c:pt>
                      <c:pt idx="678">
                        <c:v>914.0182</c:v>
                      </c:pt>
                      <c:pt idx="679">
                        <c:v>915.0123583</c:v>
                      </c:pt>
                      <c:pt idx="680">
                        <c:v>916.006246</c:v>
                      </c:pt>
                      <c:pt idx="681">
                        <c:v>917.0069602</c:v>
                      </c:pt>
                      <c:pt idx="682">
                        <c:v>918.007024</c:v>
                      </c:pt>
                      <c:pt idx="683">
                        <c:v>919.0133012</c:v>
                      </c:pt>
                      <c:pt idx="684">
                        <c:v>920.0202408</c:v>
                      </c:pt>
                      <c:pt idx="685">
                        <c:v>921.0201129</c:v>
                      </c:pt>
                      <c:pt idx="686">
                        <c:v>922.02031</c:v>
                      </c:pt>
                      <c:pt idx="687">
                        <c:v>923.0208123</c:v>
                      </c:pt>
                      <c:pt idx="688">
                        <c:v>924.0210642</c:v>
                      </c:pt>
                      <c:pt idx="689">
                        <c:v>925.0213626</c:v>
                      </c:pt>
                      <c:pt idx="690">
                        <c:v>926.0060469</c:v>
                      </c:pt>
                      <c:pt idx="691">
                        <c:v>927.0313005</c:v>
                      </c:pt>
                      <c:pt idx="692">
                        <c:v>928.0477559</c:v>
                      </c:pt>
                      <c:pt idx="693">
                        <c:v>929.0426071</c:v>
                      </c:pt>
                      <c:pt idx="694">
                        <c:v>930.0423384</c:v>
                      </c:pt>
                      <c:pt idx="695">
                        <c:v>931.0428021</c:v>
                      </c:pt>
                      <c:pt idx="696">
                        <c:v>932.0499685</c:v>
                      </c:pt>
                      <c:pt idx="697">
                        <c:v>933.0417278</c:v>
                      </c:pt>
                      <c:pt idx="698">
                        <c:v>934.0415411</c:v>
                      </c:pt>
                      <c:pt idx="699">
                        <c:v>935.043279</c:v>
                      </c:pt>
                      <c:pt idx="700">
                        <c:v>936.0427871</c:v>
                      </c:pt>
                      <c:pt idx="701">
                        <c:v>937.044822</c:v>
                      </c:pt>
                      <c:pt idx="702">
                        <c:v>938.0488277</c:v>
                      </c:pt>
                      <c:pt idx="703">
                        <c:v>939.0385114</c:v>
                      </c:pt>
                      <c:pt idx="704">
                        <c:v>940.0385414</c:v>
                      </c:pt>
                      <c:pt idx="705">
                        <c:v>941.0384709</c:v>
                      </c:pt>
                      <c:pt idx="706">
                        <c:v>942.0528175</c:v>
                      </c:pt>
                      <c:pt idx="707">
                        <c:v>943.0525177</c:v>
                      </c:pt>
                      <c:pt idx="708">
                        <c:v>944.0503653</c:v>
                      </c:pt>
                      <c:pt idx="709">
                        <c:v>945.039895</c:v>
                      </c:pt>
                      <c:pt idx="710">
                        <c:v>946.0432199</c:v>
                      </c:pt>
                      <c:pt idx="711">
                        <c:v>947.0429847</c:v>
                      </c:pt>
                      <c:pt idx="712">
                        <c:v>948.0420203</c:v>
                      </c:pt>
                      <c:pt idx="713">
                        <c:v>949.0419876</c:v>
                      </c:pt>
                      <c:pt idx="714">
                        <c:v>950.0474181</c:v>
                      </c:pt>
                      <c:pt idx="715">
                        <c:v>951.0382586</c:v>
                      </c:pt>
                      <c:pt idx="716">
                        <c:v>952.0389987</c:v>
                      </c:pt>
                      <c:pt idx="717">
                        <c:v>953.0428687</c:v>
                      </c:pt>
                      <c:pt idx="718">
                        <c:v>954.0425315</c:v>
                      </c:pt>
                      <c:pt idx="719">
                        <c:v>955.0432265</c:v>
                      </c:pt>
                      <c:pt idx="720">
                        <c:v>956.0428582</c:v>
                      </c:pt>
                      <c:pt idx="721">
                        <c:v>957.0524712</c:v>
                      </c:pt>
                      <c:pt idx="722">
                        <c:v>958.0522297</c:v>
                      </c:pt>
                      <c:pt idx="723">
                        <c:v>959.0524698</c:v>
                      </c:pt>
                      <c:pt idx="724">
                        <c:v>960.052153</c:v>
                      </c:pt>
                      <c:pt idx="725">
                        <c:v>961.0677081</c:v>
                      </c:pt>
                      <c:pt idx="726">
                        <c:v>962.0675377</c:v>
                      </c:pt>
                      <c:pt idx="727">
                        <c:v>963.0618354</c:v>
                      </c:pt>
                      <c:pt idx="728">
                        <c:v>964.0630299</c:v>
                      </c:pt>
                      <c:pt idx="729">
                        <c:v>965.0804686</c:v>
                      </c:pt>
                      <c:pt idx="730">
                        <c:v>966.0893769</c:v>
                      </c:pt>
                      <c:pt idx="731">
                        <c:v>967.0890657</c:v>
                      </c:pt>
                      <c:pt idx="732">
                        <c:v>968.0886643</c:v>
                      </c:pt>
                      <c:pt idx="733">
                        <c:v>969.0887234</c:v>
                      </c:pt>
                      <c:pt idx="734">
                        <c:v>970.1046242</c:v>
                      </c:pt>
                      <c:pt idx="735">
                        <c:v>971.1120077</c:v>
                      </c:pt>
                      <c:pt idx="736">
                        <c:v>972.1204589</c:v>
                      </c:pt>
                      <c:pt idx="737">
                        <c:v>973.1371049</c:v>
                      </c:pt>
                      <c:pt idx="738">
                        <c:v>974.15244</c:v>
                      </c:pt>
                      <c:pt idx="739">
                        <c:v>975.1522264</c:v>
                      </c:pt>
                      <c:pt idx="740">
                        <c:v>976.1680772</c:v>
                      </c:pt>
                      <c:pt idx="741">
                        <c:v>977.1680761</c:v>
                      </c:pt>
                      <c:pt idx="742">
                        <c:v>978.1865891</c:v>
                      </c:pt>
                      <c:pt idx="743">
                        <c:v>979.1863446</c:v>
                      </c:pt>
                      <c:pt idx="744">
                        <c:v>980.1964604</c:v>
                      </c:pt>
                      <c:pt idx="745">
                        <c:v>981.1962829</c:v>
                      </c:pt>
                      <c:pt idx="746">
                        <c:v>982.1978667</c:v>
                      </c:pt>
                      <c:pt idx="747">
                        <c:v>983.197672</c:v>
                      </c:pt>
                      <c:pt idx="748">
                        <c:v>984.2134163</c:v>
                      </c:pt>
                      <c:pt idx="749">
                        <c:v>985.2189028</c:v>
                      </c:pt>
                      <c:pt idx="750">
                        <c:v>986.2185768</c:v>
                      </c:pt>
                      <c:pt idx="751">
                        <c:v>987.2160798</c:v>
                      </c:pt>
                      <c:pt idx="752">
                        <c:v>988.2224784</c:v>
                      </c:pt>
                      <c:pt idx="753">
                        <c:v>989.2136353</c:v>
                      </c:pt>
                      <c:pt idx="754">
                        <c:v>990.2294107</c:v>
                      </c:pt>
                      <c:pt idx="755">
                        <c:v>991.2449973</c:v>
                      </c:pt>
                      <c:pt idx="756">
                        <c:v>992.2605388</c:v>
                      </c:pt>
                      <c:pt idx="757">
                        <c:v>993.2604109</c:v>
                      </c:pt>
                      <c:pt idx="758">
                        <c:v>994.2600804</c:v>
                      </c:pt>
                      <c:pt idx="759">
                        <c:v>995.2599589</c:v>
                      </c:pt>
                      <c:pt idx="760">
                        <c:v>996.2860554</c:v>
                      </c:pt>
                      <c:pt idx="761">
                        <c:v>997.2908362</c:v>
                      </c:pt>
                      <c:pt idx="762">
                        <c:v>998.2904103</c:v>
                      </c:pt>
                      <c:pt idx="763">
                        <c:v>999.2903318</c:v>
                      </c:pt>
                      <c:pt idx="764">
                        <c:v>1000.289914</c:v>
                      </c:pt>
                      <c:pt idx="765">
                        <c:v>1001.289697</c:v>
                      </c:pt>
                      <c:pt idx="766">
                        <c:v>1002.289882</c:v>
                      </c:pt>
                      <c:pt idx="767">
                        <c:v>1003.289451</c:v>
                      </c:pt>
                      <c:pt idx="768">
                        <c:v>1004.289231</c:v>
                      </c:pt>
                      <c:pt idx="769">
                        <c:v>1005.289171</c:v>
                      </c:pt>
                      <c:pt idx="770">
                        <c:v>1006.288745</c:v>
                      </c:pt>
                      <c:pt idx="771">
                        <c:v>1007.288717</c:v>
                      </c:pt>
                      <c:pt idx="772">
                        <c:v>1008.288434</c:v>
                      </c:pt>
                      <c:pt idx="773">
                        <c:v>1009.290513</c:v>
                      </c:pt>
                      <c:pt idx="774">
                        <c:v>1010.300813</c:v>
                      </c:pt>
                      <c:pt idx="775">
                        <c:v>1011.30075</c:v>
                      </c:pt>
                      <c:pt idx="776">
                        <c:v>1012.291825</c:v>
                      </c:pt>
                      <c:pt idx="777">
                        <c:v>1013.293778</c:v>
                      </c:pt>
                      <c:pt idx="778">
                        <c:v>1014.293791</c:v>
                      </c:pt>
                      <c:pt idx="779">
                        <c:v>1015.290069</c:v>
                      </c:pt>
                      <c:pt idx="780">
                        <c:v>1016.290361</c:v>
                      </c:pt>
                      <c:pt idx="781">
                        <c:v>1017.290156</c:v>
                      </c:pt>
                      <c:pt idx="782">
                        <c:v>1018.291621</c:v>
                      </c:pt>
                      <c:pt idx="783">
                        <c:v>1019.291248</c:v>
                      </c:pt>
                      <c:pt idx="784">
                        <c:v>1020.29218</c:v>
                      </c:pt>
                      <c:pt idx="785">
                        <c:v>1021.292789</c:v>
                      </c:pt>
                      <c:pt idx="786">
                        <c:v>1022.292088</c:v>
                      </c:pt>
                      <c:pt idx="787">
                        <c:v>1023.316056</c:v>
                      </c:pt>
                      <c:pt idx="788">
                        <c:v>1024.332086</c:v>
                      </c:pt>
                      <c:pt idx="789">
                        <c:v>1025.347246</c:v>
                      </c:pt>
                      <c:pt idx="790">
                        <c:v>1026.347192</c:v>
                      </c:pt>
                      <c:pt idx="791">
                        <c:v>1027.351099</c:v>
                      </c:pt>
                      <c:pt idx="792">
                        <c:v>1028.367724</c:v>
                      </c:pt>
                      <c:pt idx="793">
                        <c:v>1029.392224</c:v>
                      </c:pt>
                      <c:pt idx="794">
                        <c:v>1030.386218</c:v>
                      </c:pt>
                      <c:pt idx="795">
                        <c:v>1031.4005</c:v>
                      </c:pt>
                      <c:pt idx="796">
                        <c:v>1032.427016</c:v>
                      </c:pt>
                      <c:pt idx="797">
                        <c:v>1033.42087</c:v>
                      </c:pt>
                      <c:pt idx="798">
                        <c:v>1034.423297</c:v>
                      </c:pt>
                      <c:pt idx="799">
                        <c:v>1035.422849</c:v>
                      </c:pt>
                      <c:pt idx="800">
                        <c:v>1036.423294</c:v>
                      </c:pt>
                      <c:pt idx="801">
                        <c:v>1037.416735</c:v>
                      </c:pt>
                      <c:pt idx="802">
                        <c:v>1038.41763</c:v>
                      </c:pt>
                      <c:pt idx="803">
                        <c:v>1039.413221</c:v>
                      </c:pt>
                      <c:pt idx="804">
                        <c:v>1040.412982</c:v>
                      </c:pt>
                      <c:pt idx="805">
                        <c:v>1041.417333</c:v>
                      </c:pt>
                      <c:pt idx="806">
                        <c:v>1042.418113</c:v>
                      </c:pt>
                      <c:pt idx="807">
                        <c:v>1043.421337</c:v>
                      </c:pt>
                      <c:pt idx="808">
                        <c:v>1044.438547</c:v>
                      </c:pt>
                      <c:pt idx="809">
                        <c:v>1045.44806</c:v>
                      </c:pt>
                      <c:pt idx="810">
                        <c:v>1046.452197</c:v>
                      </c:pt>
                      <c:pt idx="811">
                        <c:v>1047.458391</c:v>
                      </c:pt>
                      <c:pt idx="812">
                        <c:v>1048.472636</c:v>
                      </c:pt>
                      <c:pt idx="813">
                        <c:v>1049.466186</c:v>
                      </c:pt>
                      <c:pt idx="814">
                        <c:v>1050.483329</c:v>
                      </c:pt>
                      <c:pt idx="815">
                        <c:v>1051.50028</c:v>
                      </c:pt>
                      <c:pt idx="816">
                        <c:v>1052.521246</c:v>
                      </c:pt>
                      <c:pt idx="817">
                        <c:v>1053.5384</c:v>
                      </c:pt>
                      <c:pt idx="818">
                        <c:v>1054.538833</c:v>
                      </c:pt>
                      <c:pt idx="819">
                        <c:v>1055.537391</c:v>
                      </c:pt>
                      <c:pt idx="820">
                        <c:v>1056.53073</c:v>
                      </c:pt>
                      <c:pt idx="821">
                        <c:v>1057.527916</c:v>
                      </c:pt>
                      <c:pt idx="822">
                        <c:v>1058.527005</c:v>
                      </c:pt>
                      <c:pt idx="823">
                        <c:v>1059.537425</c:v>
                      </c:pt>
                      <c:pt idx="824">
                        <c:v>1060.526139</c:v>
                      </c:pt>
                      <c:pt idx="825">
                        <c:v>1061.526835</c:v>
                      </c:pt>
                      <c:pt idx="826">
                        <c:v>1062.539715</c:v>
                      </c:pt>
                      <c:pt idx="827">
                        <c:v>1063.541792</c:v>
                      </c:pt>
                      <c:pt idx="828">
                        <c:v>1064.554433</c:v>
                      </c:pt>
                      <c:pt idx="829">
                        <c:v>1065.573874</c:v>
                      </c:pt>
                      <c:pt idx="830">
                        <c:v>1066.58892</c:v>
                      </c:pt>
                      <c:pt idx="831">
                        <c:v>1067.58852</c:v>
                      </c:pt>
                      <c:pt idx="832">
                        <c:v>1068.604301</c:v>
                      </c:pt>
                      <c:pt idx="833">
                        <c:v>1069.620358</c:v>
                      </c:pt>
                      <c:pt idx="834">
                        <c:v>1070.635272</c:v>
                      </c:pt>
                      <c:pt idx="835">
                        <c:v>1071.637722</c:v>
                      </c:pt>
                      <c:pt idx="836">
                        <c:v>1072.662539</c:v>
                      </c:pt>
                      <c:pt idx="837">
                        <c:v>1073.666415</c:v>
                      </c:pt>
                      <c:pt idx="838">
                        <c:v>1074.665363</c:v>
                      </c:pt>
                      <c:pt idx="839">
                        <c:v>1075.665887</c:v>
                      </c:pt>
                      <c:pt idx="840">
                        <c:v>1076.665279</c:v>
                      </c:pt>
                      <c:pt idx="841">
                        <c:v>1077.667436</c:v>
                      </c:pt>
                      <c:pt idx="842">
                        <c:v>1078.682723</c:v>
                      </c:pt>
                      <c:pt idx="843">
                        <c:v>1079.683654</c:v>
                      </c:pt>
                      <c:pt idx="844">
                        <c:v>1080.697949</c:v>
                      </c:pt>
                      <c:pt idx="845">
                        <c:v>1081.714255</c:v>
                      </c:pt>
                      <c:pt idx="846">
                        <c:v>1082.713509</c:v>
                      </c:pt>
                      <c:pt idx="847">
                        <c:v>1083.713513</c:v>
                      </c:pt>
                      <c:pt idx="848">
                        <c:v>1084.712895</c:v>
                      </c:pt>
                      <c:pt idx="849">
                        <c:v>1085.711454</c:v>
                      </c:pt>
                      <c:pt idx="850">
                        <c:v>1086.712413</c:v>
                      </c:pt>
                      <c:pt idx="851">
                        <c:v>1087.711627</c:v>
                      </c:pt>
                      <c:pt idx="852">
                        <c:v>1088.713518</c:v>
                      </c:pt>
                      <c:pt idx="853">
                        <c:v>1089.739227</c:v>
                      </c:pt>
                      <c:pt idx="854">
                        <c:v>1090.726425</c:v>
                      </c:pt>
                      <c:pt idx="855">
                        <c:v>1091.726756</c:v>
                      </c:pt>
                      <c:pt idx="856">
                        <c:v>1092.728978</c:v>
                      </c:pt>
                      <c:pt idx="857">
                        <c:v>1093.727999</c:v>
                      </c:pt>
                      <c:pt idx="858">
                        <c:v>1094.74379</c:v>
                      </c:pt>
                      <c:pt idx="859">
                        <c:v>1095.744527</c:v>
                      </c:pt>
                      <c:pt idx="860">
                        <c:v>1096.760198</c:v>
                      </c:pt>
                      <c:pt idx="861">
                        <c:v>1097.760126</c:v>
                      </c:pt>
                      <c:pt idx="862">
                        <c:v>1098.759865</c:v>
                      </c:pt>
                      <c:pt idx="863">
                        <c:v>1099.757617</c:v>
                      </c:pt>
                      <c:pt idx="864">
                        <c:v>1100.768412</c:v>
                      </c:pt>
                      <c:pt idx="865">
                        <c:v>1101.771613</c:v>
                      </c:pt>
                      <c:pt idx="866">
                        <c:v>1102.771527</c:v>
                      </c:pt>
                      <c:pt idx="867">
                        <c:v>1103.781137</c:v>
                      </c:pt>
                      <c:pt idx="868">
                        <c:v>1104.781746</c:v>
                      </c:pt>
                      <c:pt idx="869">
                        <c:v>1105.797051</c:v>
                      </c:pt>
                      <c:pt idx="870">
                        <c:v>1106.790004</c:v>
                      </c:pt>
                      <c:pt idx="871">
                        <c:v>1107.790409</c:v>
                      </c:pt>
                      <c:pt idx="872">
                        <c:v>1108.790016</c:v>
                      </c:pt>
                      <c:pt idx="873">
                        <c:v>1109.790517</c:v>
                      </c:pt>
                      <c:pt idx="874">
                        <c:v>1110.790766</c:v>
                      </c:pt>
                      <c:pt idx="875">
                        <c:v>1111.814616</c:v>
                      </c:pt>
                      <c:pt idx="876">
                        <c:v>1112.806863</c:v>
                      </c:pt>
                      <c:pt idx="877">
                        <c:v>1113.831514</c:v>
                      </c:pt>
                      <c:pt idx="878">
                        <c:v>1114.849702</c:v>
                      </c:pt>
                      <c:pt idx="879">
                        <c:v>1115.865798</c:v>
                      </c:pt>
                      <c:pt idx="880">
                        <c:v>1116.869357</c:v>
                      </c:pt>
                      <c:pt idx="881">
                        <c:v>1117.884864</c:v>
                      </c:pt>
                      <c:pt idx="882">
                        <c:v>1118.884944</c:v>
                      </c:pt>
                      <c:pt idx="883">
                        <c:v>1119.885302</c:v>
                      </c:pt>
                      <c:pt idx="884">
                        <c:v>1120.885037</c:v>
                      </c:pt>
                      <c:pt idx="885">
                        <c:v>1121.885948</c:v>
                      </c:pt>
                      <c:pt idx="886">
                        <c:v>1122.892508</c:v>
                      </c:pt>
                      <c:pt idx="887">
                        <c:v>1123.894243</c:v>
                      </c:pt>
                      <c:pt idx="888">
                        <c:v>1124.890195</c:v>
                      </c:pt>
                      <c:pt idx="889">
                        <c:v>1125.89089</c:v>
                      </c:pt>
                      <c:pt idx="890">
                        <c:v>1126.891247</c:v>
                      </c:pt>
                      <c:pt idx="891">
                        <c:v>1127.906431</c:v>
                      </c:pt>
                      <c:pt idx="892">
                        <c:v>1128.907102</c:v>
                      </c:pt>
                      <c:pt idx="893">
                        <c:v>1129.918233</c:v>
                      </c:pt>
                      <c:pt idx="894">
                        <c:v>1130.925553</c:v>
                      </c:pt>
                      <c:pt idx="895">
                        <c:v>1131.939751</c:v>
                      </c:pt>
                      <c:pt idx="896">
                        <c:v>1132.947404</c:v>
                      </c:pt>
                      <c:pt idx="897">
                        <c:v>1133.952072</c:v>
                      </c:pt>
                      <c:pt idx="898">
                        <c:v>1134.969237</c:v>
                      </c:pt>
                      <c:pt idx="899">
                        <c:v>1135.981753</c:v>
                      </c:pt>
                      <c:pt idx="900">
                        <c:v>1136.969789</c:v>
                      </c:pt>
                      <c:pt idx="901">
                        <c:v>1137.971926</c:v>
                      </c:pt>
                      <c:pt idx="902">
                        <c:v>1138.987654</c:v>
                      </c:pt>
                      <c:pt idx="903">
                        <c:v>1140.003411</c:v>
                      </c:pt>
                      <c:pt idx="904">
                        <c:v>1141.025445</c:v>
                      </c:pt>
                      <c:pt idx="905">
                        <c:v>1142.018356</c:v>
                      </c:pt>
                      <c:pt idx="906">
                        <c:v>1143.032914</c:v>
                      </c:pt>
                      <c:pt idx="907">
                        <c:v>1144.054891</c:v>
                      </c:pt>
                      <c:pt idx="908">
                        <c:v>1145.042585</c:v>
                      </c:pt>
                      <c:pt idx="909">
                        <c:v>1146.033609</c:v>
                      </c:pt>
                      <c:pt idx="910">
                        <c:v>1147.04219</c:v>
                      </c:pt>
                      <c:pt idx="911">
                        <c:v>1148.041758</c:v>
                      </c:pt>
                      <c:pt idx="912">
                        <c:v>1149.057978</c:v>
                      </c:pt>
                      <c:pt idx="913">
                        <c:v>1150.057453</c:v>
                      </c:pt>
                      <c:pt idx="914">
                        <c:v>1151.073351</c:v>
                      </c:pt>
                      <c:pt idx="915">
                        <c:v>1152.087397</c:v>
                      </c:pt>
                      <c:pt idx="916">
                        <c:v>1153.087055</c:v>
                      </c:pt>
                      <c:pt idx="917">
                        <c:v>1154.106242</c:v>
                      </c:pt>
                      <c:pt idx="918">
                        <c:v>1155.107144</c:v>
                      </c:pt>
                      <c:pt idx="919">
                        <c:v>1156.109771</c:v>
                      </c:pt>
                      <c:pt idx="920">
                        <c:v>1157.121139</c:v>
                      </c:pt>
                      <c:pt idx="921">
                        <c:v>1158.125181</c:v>
                      </c:pt>
                      <c:pt idx="922">
                        <c:v>1159.137053</c:v>
                      </c:pt>
                      <c:pt idx="923">
                        <c:v>1160.135693</c:v>
                      </c:pt>
                      <c:pt idx="924">
                        <c:v>1161.137248</c:v>
                      </c:pt>
                      <c:pt idx="925">
                        <c:v>1162.160308</c:v>
                      </c:pt>
                      <c:pt idx="926">
                        <c:v>1163.164402</c:v>
                      </c:pt>
                      <c:pt idx="927">
                        <c:v>1164.172527</c:v>
                      </c:pt>
                      <c:pt idx="928">
                        <c:v>1165.171563</c:v>
                      </c:pt>
                      <c:pt idx="929">
                        <c:v>1166.183958</c:v>
                      </c:pt>
                      <c:pt idx="930">
                        <c:v>1167.210182</c:v>
                      </c:pt>
                      <c:pt idx="931">
                        <c:v>1168.202457</c:v>
                      </c:pt>
                      <c:pt idx="932">
                        <c:v>1169.204982</c:v>
                      </c:pt>
                      <c:pt idx="933">
                        <c:v>1170.218242</c:v>
                      </c:pt>
                      <c:pt idx="934">
                        <c:v>1171.225122</c:v>
                      </c:pt>
                      <c:pt idx="935">
                        <c:v>1172.228639</c:v>
                      </c:pt>
                      <c:pt idx="936">
                        <c:v>1173.226012</c:v>
                      </c:pt>
                      <c:pt idx="937">
                        <c:v>1174.238659</c:v>
                      </c:pt>
                      <c:pt idx="938">
                        <c:v>1175.253579</c:v>
                      </c:pt>
                      <c:pt idx="939">
                        <c:v>1176.254208</c:v>
                      </c:pt>
                      <c:pt idx="940">
                        <c:v>1177.252336</c:v>
                      </c:pt>
                      <c:pt idx="941">
                        <c:v>1178.260761</c:v>
                      </c:pt>
                      <c:pt idx="942">
                        <c:v>1179.272163</c:v>
                      </c:pt>
                      <c:pt idx="943">
                        <c:v>1180.292997</c:v>
                      </c:pt>
                      <c:pt idx="944">
                        <c:v>1181.294864</c:v>
                      </c:pt>
                      <c:pt idx="945">
                        <c:v>1182.311918</c:v>
                      </c:pt>
                      <c:pt idx="946">
                        <c:v>1183.327815</c:v>
                      </c:pt>
                      <c:pt idx="947">
                        <c:v>1184.337891</c:v>
                      </c:pt>
                      <c:pt idx="948">
                        <c:v>1185.339017</c:v>
                      </c:pt>
                      <c:pt idx="949">
                        <c:v>1186.353429</c:v>
                      </c:pt>
                      <c:pt idx="950">
                        <c:v>1187.372167</c:v>
                      </c:pt>
                      <c:pt idx="951">
                        <c:v>1188.367762</c:v>
                      </c:pt>
                      <c:pt idx="952">
                        <c:v>1189.366835</c:v>
                      </c:pt>
                      <c:pt idx="953">
                        <c:v>1190.371909</c:v>
                      </c:pt>
                      <c:pt idx="954">
                        <c:v>1191.370123</c:v>
                      </c:pt>
                      <c:pt idx="955">
                        <c:v>1192.370847</c:v>
                      </c:pt>
                      <c:pt idx="956">
                        <c:v>1193.3693</c:v>
                      </c:pt>
                      <c:pt idx="957">
                        <c:v>1194.371499</c:v>
                      </c:pt>
                      <c:pt idx="958">
                        <c:v>1195.374753</c:v>
                      </c:pt>
                      <c:pt idx="959">
                        <c:v>1196.383397</c:v>
                      </c:pt>
                      <c:pt idx="960">
                        <c:v>1197.391273</c:v>
                      </c:pt>
                      <c:pt idx="961">
                        <c:v>1198.29773</c:v>
                      </c:pt>
                      <c:pt idx="962">
                        <c:v>1199.2975</c:v>
                      </c:pt>
                      <c:pt idx="963">
                        <c:v>1200.298193</c:v>
                      </c:pt>
                      <c:pt idx="964">
                        <c:v>1201.294103</c:v>
                      </c:pt>
                      <c:pt idx="965">
                        <c:v>1202.306282</c:v>
                      </c:pt>
                      <c:pt idx="966">
                        <c:v>1203.308481</c:v>
                      </c:pt>
                      <c:pt idx="967">
                        <c:v>1204.318374</c:v>
                      </c:pt>
                      <c:pt idx="968">
                        <c:v>1205.308526</c:v>
                      </c:pt>
                      <c:pt idx="969">
                        <c:v>1206.328703</c:v>
                      </c:pt>
                      <c:pt idx="970">
                        <c:v>1207.345031</c:v>
                      </c:pt>
                      <c:pt idx="971">
                        <c:v>1208.338824</c:v>
                      </c:pt>
                      <c:pt idx="972">
                        <c:v>1209.354942</c:v>
                      </c:pt>
                      <c:pt idx="973">
                        <c:v>1210.355248</c:v>
                      </c:pt>
                      <c:pt idx="974">
                        <c:v>1211.378006</c:v>
                      </c:pt>
                      <c:pt idx="975">
                        <c:v>1212.378759</c:v>
                      </c:pt>
                      <c:pt idx="976">
                        <c:v>1213.388067</c:v>
                      </c:pt>
                      <c:pt idx="977">
                        <c:v>1214.388338</c:v>
                      </c:pt>
                      <c:pt idx="978">
                        <c:v>1215.398045</c:v>
                      </c:pt>
                      <c:pt idx="979">
                        <c:v>1216.411789</c:v>
                      </c:pt>
                      <c:pt idx="980">
                        <c:v>1217.427348</c:v>
                      </c:pt>
                      <c:pt idx="981">
                        <c:v>1218.414905</c:v>
                      </c:pt>
                      <c:pt idx="982">
                        <c:v>1219.424605</c:v>
                      </c:pt>
                      <c:pt idx="983">
                        <c:v>1220.414739</c:v>
                      </c:pt>
                      <c:pt idx="984">
                        <c:v>1221.41937</c:v>
                      </c:pt>
                      <c:pt idx="985">
                        <c:v>1222.435638</c:v>
                      </c:pt>
                      <c:pt idx="986">
                        <c:v>1223.451195</c:v>
                      </c:pt>
                      <c:pt idx="987">
                        <c:v>1224.453052</c:v>
                      </c:pt>
                      <c:pt idx="988">
                        <c:v>1225.466535</c:v>
                      </c:pt>
                      <c:pt idx="989">
                        <c:v>1226.46027</c:v>
                      </c:pt>
                      <c:pt idx="990">
                        <c:v>1227.46109</c:v>
                      </c:pt>
                      <c:pt idx="991">
                        <c:v>1228.47439</c:v>
                      </c:pt>
                      <c:pt idx="992">
                        <c:v>1229.465853</c:v>
                      </c:pt>
                      <c:pt idx="993">
                        <c:v>1230.470423</c:v>
                      </c:pt>
                      <c:pt idx="994">
                        <c:v>1231.471845</c:v>
                      </c:pt>
                      <c:pt idx="995">
                        <c:v>1232.472853</c:v>
                      </c:pt>
                      <c:pt idx="996">
                        <c:v>1233.472724</c:v>
                      </c:pt>
                      <c:pt idx="997">
                        <c:v>1234.473151</c:v>
                      </c:pt>
                      <c:pt idx="998">
                        <c:v>1235.476711</c:v>
                      </c:pt>
                      <c:pt idx="999">
                        <c:v>1236.503293</c:v>
                      </c:pt>
                      <c:pt idx="1000">
                        <c:v>1237.509129</c:v>
                      </c:pt>
                      <c:pt idx="1001">
                        <c:v>1238.509136</c:v>
                      </c:pt>
                      <c:pt idx="1002">
                        <c:v>1239.516033</c:v>
                      </c:pt>
                      <c:pt idx="1003">
                        <c:v>1240.510425</c:v>
                      </c:pt>
                      <c:pt idx="1004">
                        <c:v>1241.520828</c:v>
                      </c:pt>
                      <c:pt idx="1005">
                        <c:v>1242.509852</c:v>
                      </c:pt>
                      <c:pt idx="1006">
                        <c:v>1243.509303</c:v>
                      </c:pt>
                      <c:pt idx="1007">
                        <c:v>1244.530526</c:v>
                      </c:pt>
                      <c:pt idx="1008">
                        <c:v>1245.531707</c:v>
                      </c:pt>
                      <c:pt idx="1009">
                        <c:v>1246.547178</c:v>
                      </c:pt>
                      <c:pt idx="1010">
                        <c:v>1247.547349</c:v>
                      </c:pt>
                      <c:pt idx="1011">
                        <c:v>1248.539309</c:v>
                      </c:pt>
                      <c:pt idx="1012">
                        <c:v>1249.549523</c:v>
                      </c:pt>
                      <c:pt idx="1013">
                        <c:v>1250.54977</c:v>
                      </c:pt>
                      <c:pt idx="1014">
                        <c:v>1251.540041</c:v>
                      </c:pt>
                      <c:pt idx="1015">
                        <c:v>1252.549187</c:v>
                      </c:pt>
                      <c:pt idx="1016">
                        <c:v>1253.543327</c:v>
                      </c:pt>
                      <c:pt idx="1017">
                        <c:v>1254.553023</c:v>
                      </c:pt>
                      <c:pt idx="1018">
                        <c:v>1255.552661</c:v>
                      </c:pt>
                      <c:pt idx="1019">
                        <c:v>1256.553003</c:v>
                      </c:pt>
                      <c:pt idx="1020">
                        <c:v>1257.539167</c:v>
                      </c:pt>
                      <c:pt idx="1021">
                        <c:v>1258.539875</c:v>
                      </c:pt>
                      <c:pt idx="1022">
                        <c:v>1259.537768</c:v>
                      </c:pt>
                      <c:pt idx="1023">
                        <c:v>1260.537854</c:v>
                      </c:pt>
                      <c:pt idx="1024">
                        <c:v>1261.553122</c:v>
                      </c:pt>
                      <c:pt idx="1025">
                        <c:v>1262.560413</c:v>
                      </c:pt>
                      <c:pt idx="1026">
                        <c:v>1263.554723</c:v>
                      </c:pt>
                      <c:pt idx="1027">
                        <c:v>1264.554235</c:v>
                      </c:pt>
                      <c:pt idx="1028">
                        <c:v>1265.554305</c:v>
                      </c:pt>
                      <c:pt idx="1029">
                        <c:v>1266.554292</c:v>
                      </c:pt>
                      <c:pt idx="1030">
                        <c:v>1267.55362</c:v>
                      </c:pt>
                      <c:pt idx="1031">
                        <c:v>1268.569662</c:v>
                      </c:pt>
                      <c:pt idx="1032">
                        <c:v>1269.578954</c:v>
                      </c:pt>
                      <c:pt idx="1033">
                        <c:v>1270.579089</c:v>
                      </c:pt>
                      <c:pt idx="1034">
                        <c:v>1271.573814</c:v>
                      </c:pt>
                      <c:pt idx="1035">
                        <c:v>1272.590688</c:v>
                      </c:pt>
                      <c:pt idx="1036">
                        <c:v>1273.590258</c:v>
                      </c:pt>
                      <c:pt idx="1037">
                        <c:v>1274.590881</c:v>
                      </c:pt>
                      <c:pt idx="1038">
                        <c:v>1275.59277</c:v>
                      </c:pt>
                      <c:pt idx="1039">
                        <c:v>1276.593079</c:v>
                      </c:pt>
                      <c:pt idx="1040">
                        <c:v>1277.597899</c:v>
                      </c:pt>
                      <c:pt idx="1041">
                        <c:v>1278.597817</c:v>
                      </c:pt>
                      <c:pt idx="1042">
                        <c:v>1279.598459</c:v>
                      </c:pt>
                      <c:pt idx="1043">
                        <c:v>1280.59317</c:v>
                      </c:pt>
                      <c:pt idx="1044">
                        <c:v>1281.59759</c:v>
                      </c:pt>
                      <c:pt idx="1045">
                        <c:v>1282.602062</c:v>
                      </c:pt>
                      <c:pt idx="1046">
                        <c:v>1283.627471</c:v>
                      </c:pt>
                      <c:pt idx="1047">
                        <c:v>1284.618515</c:v>
                      </c:pt>
                      <c:pt idx="1048">
                        <c:v>1285.617855</c:v>
                      </c:pt>
                      <c:pt idx="1049">
                        <c:v>1286.634093</c:v>
                      </c:pt>
                      <c:pt idx="1050">
                        <c:v>1287.634386</c:v>
                      </c:pt>
                      <c:pt idx="1051">
                        <c:v>1288.644326</c:v>
                      </c:pt>
                      <c:pt idx="1052">
                        <c:v>1289.644672</c:v>
                      </c:pt>
                      <c:pt idx="1053">
                        <c:v>1290.645388</c:v>
                      </c:pt>
                      <c:pt idx="1054">
                        <c:v>1291.654752</c:v>
                      </c:pt>
                      <c:pt idx="1055">
                        <c:v>1292.659113</c:v>
                      </c:pt>
                      <c:pt idx="1056">
                        <c:v>1293.675096</c:v>
                      </c:pt>
                      <c:pt idx="1057">
                        <c:v>1294.676871</c:v>
                      </c:pt>
                      <c:pt idx="1058">
                        <c:v>1295.676599</c:v>
                      </c:pt>
                      <c:pt idx="1059">
                        <c:v>1296.662816</c:v>
                      </c:pt>
                      <c:pt idx="1060">
                        <c:v>1297.672599</c:v>
                      </c:pt>
                      <c:pt idx="1061">
                        <c:v>1298.6677</c:v>
                      </c:pt>
                      <c:pt idx="1062">
                        <c:v>1299.674348</c:v>
                      </c:pt>
                      <c:pt idx="1063">
                        <c:v>1300.673135</c:v>
                      </c:pt>
                      <c:pt idx="1064">
                        <c:v>1301.672197</c:v>
                      </c:pt>
                      <c:pt idx="1065">
                        <c:v>1302.672576</c:v>
                      </c:pt>
                      <c:pt idx="1066">
                        <c:v>1303.674831</c:v>
                      </c:pt>
                      <c:pt idx="1067">
                        <c:v>1304.67531</c:v>
                      </c:pt>
                      <c:pt idx="1068">
                        <c:v>1305.669433</c:v>
                      </c:pt>
                      <c:pt idx="1069">
                        <c:v>1306.666811</c:v>
                      </c:pt>
                      <c:pt idx="1070">
                        <c:v>1307.674649</c:v>
                      </c:pt>
                      <c:pt idx="1071">
                        <c:v>1308.666704</c:v>
                      </c:pt>
                      <c:pt idx="1072">
                        <c:v>1309.679578</c:v>
                      </c:pt>
                      <c:pt idx="1073">
                        <c:v>1310.679186</c:v>
                      </c:pt>
                      <c:pt idx="1074">
                        <c:v>1311.685811</c:v>
                      </c:pt>
                      <c:pt idx="1075">
                        <c:v>1312.679274</c:v>
                      </c:pt>
                      <c:pt idx="1076">
                        <c:v>1313.67967</c:v>
                      </c:pt>
                      <c:pt idx="1077">
                        <c:v>1314.699829</c:v>
                      </c:pt>
                      <c:pt idx="1078">
                        <c:v>1315.701139</c:v>
                      </c:pt>
                      <c:pt idx="1079">
                        <c:v>1316.722836</c:v>
                      </c:pt>
                      <c:pt idx="1080">
                        <c:v>1317.723815</c:v>
                      </c:pt>
                      <c:pt idx="1081">
                        <c:v>1318.709551</c:v>
                      </c:pt>
                      <c:pt idx="1082">
                        <c:v>1319.726524</c:v>
                      </c:pt>
                      <c:pt idx="1083">
                        <c:v>1320.741924</c:v>
                      </c:pt>
                      <c:pt idx="1084">
                        <c:v>1321.755822</c:v>
                      </c:pt>
                      <c:pt idx="1085">
                        <c:v>1322.74487</c:v>
                      </c:pt>
                      <c:pt idx="1086">
                        <c:v>1323.757925</c:v>
                      </c:pt>
                      <c:pt idx="1087">
                        <c:v>1324.761732</c:v>
                      </c:pt>
                      <c:pt idx="1088">
                        <c:v>1325.761983</c:v>
                      </c:pt>
                      <c:pt idx="1089">
                        <c:v>1326.76648</c:v>
                      </c:pt>
                      <c:pt idx="1090">
                        <c:v>1327.762326</c:v>
                      </c:pt>
                      <c:pt idx="1091">
                        <c:v>1328.759863</c:v>
                      </c:pt>
                      <c:pt idx="1092">
                        <c:v>1329.76396</c:v>
                      </c:pt>
                      <c:pt idx="1093">
                        <c:v>1330.769168</c:v>
                      </c:pt>
                      <c:pt idx="1094">
                        <c:v>1331.763583</c:v>
                      </c:pt>
                      <c:pt idx="1095">
                        <c:v>1332.77909</c:v>
                      </c:pt>
                      <c:pt idx="1096">
                        <c:v>1333.79485</c:v>
                      </c:pt>
                      <c:pt idx="1097">
                        <c:v>1334.789006</c:v>
                      </c:pt>
                      <c:pt idx="1098">
                        <c:v>1335.791769</c:v>
                      </c:pt>
                      <c:pt idx="1099">
                        <c:v>1336.799045</c:v>
                      </c:pt>
                      <c:pt idx="1100">
                        <c:v>1337.799059</c:v>
                      </c:pt>
                      <c:pt idx="1101">
                        <c:v>1338.798935</c:v>
                      </c:pt>
                      <c:pt idx="1102">
                        <c:v>1339.811985</c:v>
                      </c:pt>
                      <c:pt idx="1103">
                        <c:v>1340.811846</c:v>
                      </c:pt>
                      <c:pt idx="1104">
                        <c:v>1341.815213</c:v>
                      </c:pt>
                      <c:pt idx="1105">
                        <c:v>1342.809169</c:v>
                      </c:pt>
                      <c:pt idx="1106">
                        <c:v>1343.810347</c:v>
                      </c:pt>
                      <c:pt idx="1107">
                        <c:v>1344.82659</c:v>
                      </c:pt>
                      <c:pt idx="1108">
                        <c:v>1345.820503</c:v>
                      </c:pt>
                      <c:pt idx="1109">
                        <c:v>1346.836607</c:v>
                      </c:pt>
                      <c:pt idx="1110">
                        <c:v>1347.846687</c:v>
                      </c:pt>
                      <c:pt idx="1111">
                        <c:v>1348.837966</c:v>
                      </c:pt>
                      <c:pt idx="1112">
                        <c:v>1349.837836</c:v>
                      </c:pt>
                      <c:pt idx="1113">
                        <c:v>1350.837599</c:v>
                      </c:pt>
                      <c:pt idx="1114">
                        <c:v>1351.84105</c:v>
                      </c:pt>
                      <c:pt idx="1115">
                        <c:v>1352.835257</c:v>
                      </c:pt>
                      <c:pt idx="1116">
                        <c:v>1353.843759</c:v>
                      </c:pt>
                      <c:pt idx="1117">
                        <c:v>1354.85188</c:v>
                      </c:pt>
                      <c:pt idx="1118">
                        <c:v>1355.867145</c:v>
                      </c:pt>
                      <c:pt idx="1119">
                        <c:v>1356.884219</c:v>
                      </c:pt>
                      <c:pt idx="1120">
                        <c:v>1357.8839</c:v>
                      </c:pt>
                      <c:pt idx="1121">
                        <c:v>1358.890217</c:v>
                      </c:pt>
                      <c:pt idx="1122">
                        <c:v>1359.889967</c:v>
                      </c:pt>
                      <c:pt idx="1123">
                        <c:v>1360.890036</c:v>
                      </c:pt>
                      <c:pt idx="1124">
                        <c:v>1361.889837</c:v>
                      </c:pt>
                      <c:pt idx="1125">
                        <c:v>1362.890913</c:v>
                      </c:pt>
                      <c:pt idx="1126">
                        <c:v>1363.89103</c:v>
                      </c:pt>
                      <c:pt idx="1127">
                        <c:v>1364.899102</c:v>
                      </c:pt>
                      <c:pt idx="1128">
                        <c:v>1365.911622</c:v>
                      </c:pt>
                      <c:pt idx="1129">
                        <c:v>1366.909255</c:v>
                      </c:pt>
                      <c:pt idx="1130">
                        <c:v>1367.897745</c:v>
                      </c:pt>
                      <c:pt idx="1131">
                        <c:v>1368.913342</c:v>
                      </c:pt>
                      <c:pt idx="1132">
                        <c:v>1369.92631</c:v>
                      </c:pt>
                      <c:pt idx="1133">
                        <c:v>1370.912538</c:v>
                      </c:pt>
                      <c:pt idx="1134">
                        <c:v>1371.914432</c:v>
                      </c:pt>
                      <c:pt idx="1135">
                        <c:v>1372.927305</c:v>
                      </c:pt>
                      <c:pt idx="1136">
                        <c:v>1373.914685</c:v>
                      </c:pt>
                      <c:pt idx="1137">
                        <c:v>1374.914781</c:v>
                      </c:pt>
                      <c:pt idx="1138">
                        <c:v>1375.914558</c:v>
                      </c:pt>
                      <c:pt idx="1139">
                        <c:v>1376.919369</c:v>
                      </c:pt>
                      <c:pt idx="1140">
                        <c:v>1377.919161</c:v>
                      </c:pt>
                      <c:pt idx="1141">
                        <c:v>1378.919031</c:v>
                      </c:pt>
                      <c:pt idx="1142">
                        <c:v>1379.930155</c:v>
                      </c:pt>
                      <c:pt idx="1143">
                        <c:v>1380.951427</c:v>
                      </c:pt>
                      <c:pt idx="1144">
                        <c:v>1381.951278</c:v>
                      </c:pt>
                      <c:pt idx="1145">
                        <c:v>1382.966817</c:v>
                      </c:pt>
                      <c:pt idx="1146">
                        <c:v>1383.966879</c:v>
                      </c:pt>
                      <c:pt idx="1147">
                        <c:v>1384.966879</c:v>
                      </c:pt>
                      <c:pt idx="1148">
                        <c:v>1385.967303</c:v>
                      </c:pt>
                      <c:pt idx="1149">
                        <c:v>1386.974629</c:v>
                      </c:pt>
                      <c:pt idx="1150">
                        <c:v>1387.959668</c:v>
                      </c:pt>
                      <c:pt idx="1151">
                        <c:v>1388.96025</c:v>
                      </c:pt>
                      <c:pt idx="1152">
                        <c:v>1389.967593</c:v>
                      </c:pt>
                      <c:pt idx="1153">
                        <c:v>1390.961325</c:v>
                      </c:pt>
                      <c:pt idx="1154">
                        <c:v>1391.961042</c:v>
                      </c:pt>
                      <c:pt idx="1155">
                        <c:v>1392.970896</c:v>
                      </c:pt>
                      <c:pt idx="1156">
                        <c:v>1393.971631</c:v>
                      </c:pt>
                      <c:pt idx="1157">
                        <c:v>1394.967453</c:v>
                      </c:pt>
                      <c:pt idx="1158">
                        <c:v>1395.982609</c:v>
                      </c:pt>
                      <c:pt idx="1159">
                        <c:v>1396.996181</c:v>
                      </c:pt>
                      <c:pt idx="1160">
                        <c:v>1398.006253</c:v>
                      </c:pt>
                      <c:pt idx="1161">
                        <c:v>1399.012837</c:v>
                      </c:pt>
                      <c:pt idx="1162">
                        <c:v>1400.019775</c:v>
                      </c:pt>
                      <c:pt idx="1163">
                        <c:v>1401.035274</c:v>
                      </c:pt>
                      <c:pt idx="1164">
                        <c:v>1402.035352</c:v>
                      </c:pt>
                      <c:pt idx="1165">
                        <c:v>1403.040609</c:v>
                      </c:pt>
                      <c:pt idx="1166">
                        <c:v>1404.040868</c:v>
                      </c:pt>
                      <c:pt idx="1167">
                        <c:v>1405.057134</c:v>
                      </c:pt>
                      <c:pt idx="1168">
                        <c:v>1406.056864</c:v>
                      </c:pt>
                      <c:pt idx="1169">
                        <c:v>1407.073222</c:v>
                      </c:pt>
                      <c:pt idx="1170">
                        <c:v>1408.088313</c:v>
                      </c:pt>
                      <c:pt idx="1171">
                        <c:v>1409.104663</c:v>
                      </c:pt>
                      <c:pt idx="1172">
                        <c:v>1410.120361</c:v>
                      </c:pt>
                      <c:pt idx="1173">
                        <c:v>1411.135914</c:v>
                      </c:pt>
                      <c:pt idx="1174">
                        <c:v>1412.138149</c:v>
                      </c:pt>
                      <c:pt idx="1175">
                        <c:v>1413.142828</c:v>
                      </c:pt>
                      <c:pt idx="1176">
                        <c:v>1414.142212</c:v>
                      </c:pt>
                      <c:pt idx="1177">
                        <c:v>1415.158023</c:v>
                      </c:pt>
                      <c:pt idx="1178">
                        <c:v>1416.161697</c:v>
                      </c:pt>
                      <c:pt idx="1179">
                        <c:v>1417.169546</c:v>
                      </c:pt>
                      <c:pt idx="1180">
                        <c:v>1418.174766</c:v>
                      </c:pt>
                      <c:pt idx="1181">
                        <c:v>1419.174514</c:v>
                      </c:pt>
                      <c:pt idx="1182">
                        <c:v>1420.164784</c:v>
                      </c:pt>
                      <c:pt idx="1183">
                        <c:v>1421.164909</c:v>
                      </c:pt>
                      <c:pt idx="1184">
                        <c:v>1422.171481</c:v>
                      </c:pt>
                      <c:pt idx="1185">
                        <c:v>1423.172069</c:v>
                      </c:pt>
                      <c:pt idx="1186">
                        <c:v>1424.16407</c:v>
                      </c:pt>
                      <c:pt idx="1187">
                        <c:v>1425.163672</c:v>
                      </c:pt>
                      <c:pt idx="1188">
                        <c:v>1426.173825</c:v>
                      </c:pt>
                      <c:pt idx="1189">
                        <c:v>1427.171971</c:v>
                      </c:pt>
                      <c:pt idx="1190">
                        <c:v>1428.172472</c:v>
                      </c:pt>
                      <c:pt idx="1191">
                        <c:v>1429.192474</c:v>
                      </c:pt>
                      <c:pt idx="1192">
                        <c:v>1430.205826</c:v>
                      </c:pt>
                      <c:pt idx="1193">
                        <c:v>1431.193323</c:v>
                      </c:pt>
                      <c:pt idx="1194">
                        <c:v>1432.205331</c:v>
                      </c:pt>
                      <c:pt idx="1195">
                        <c:v>1433.206376</c:v>
                      </c:pt>
                      <c:pt idx="1196">
                        <c:v>1434.221317</c:v>
                      </c:pt>
                      <c:pt idx="1197">
                        <c:v>1435.221231</c:v>
                      </c:pt>
                      <c:pt idx="1198">
                        <c:v>1436.23668</c:v>
                      </c:pt>
                      <c:pt idx="1199">
                        <c:v>1437.254738</c:v>
                      </c:pt>
                      <c:pt idx="1200">
                        <c:v>1438.262698</c:v>
                      </c:pt>
                      <c:pt idx="1201">
                        <c:v>1439.258165</c:v>
                      </c:pt>
                      <c:pt idx="1202">
                        <c:v>1440.269076</c:v>
                      </c:pt>
                      <c:pt idx="1203">
                        <c:v>1441.257021</c:v>
                      </c:pt>
                      <c:pt idx="1204">
                        <c:v>1442.266011</c:v>
                      </c:pt>
                      <c:pt idx="1205">
                        <c:v>1443.266034</c:v>
                      </c:pt>
                      <c:pt idx="1206">
                        <c:v>1444.282643</c:v>
                      </c:pt>
                      <c:pt idx="1207">
                        <c:v>1445.280965</c:v>
                      </c:pt>
                      <c:pt idx="1208">
                        <c:v>1446.296749</c:v>
                      </c:pt>
                      <c:pt idx="1209">
                        <c:v>1447.297203</c:v>
                      </c:pt>
                      <c:pt idx="1210">
                        <c:v>1448.310531</c:v>
                      </c:pt>
                      <c:pt idx="1211">
                        <c:v>1449.326022</c:v>
                      </c:pt>
                      <c:pt idx="1212">
                        <c:v>1450.335133</c:v>
                      </c:pt>
                      <c:pt idx="1213">
                        <c:v>1451.342</c:v>
                      </c:pt>
                      <c:pt idx="1214">
                        <c:v>1452.340425</c:v>
                      </c:pt>
                      <c:pt idx="1215">
                        <c:v>1453.33709</c:v>
                      </c:pt>
                      <c:pt idx="1216">
                        <c:v>1454.337092</c:v>
                      </c:pt>
                      <c:pt idx="1217">
                        <c:v>1455.337097</c:v>
                      </c:pt>
                      <c:pt idx="1218">
                        <c:v>1456.336985</c:v>
                      </c:pt>
                      <c:pt idx="1219">
                        <c:v>1457.347469</c:v>
                      </c:pt>
                      <c:pt idx="1220">
                        <c:v>1458.345652</c:v>
                      </c:pt>
                      <c:pt idx="1221">
                        <c:v>1459.359895</c:v>
                      </c:pt>
                      <c:pt idx="1222">
                        <c:v>1460.381858</c:v>
                      </c:pt>
                      <c:pt idx="1223">
                        <c:v>1461.393908</c:v>
                      </c:pt>
                      <c:pt idx="1224">
                        <c:v>1462.412633</c:v>
                      </c:pt>
                      <c:pt idx="1225">
                        <c:v>1463.409614</c:v>
                      </c:pt>
                      <c:pt idx="1226">
                        <c:v>1464.415184</c:v>
                      </c:pt>
                      <c:pt idx="1227">
                        <c:v>1465.411918</c:v>
                      </c:pt>
                      <c:pt idx="1228">
                        <c:v>1466.403358</c:v>
                      </c:pt>
                      <c:pt idx="1229">
                        <c:v>1467.413901</c:v>
                      </c:pt>
                      <c:pt idx="1230">
                        <c:v>1468.412041</c:v>
                      </c:pt>
                      <c:pt idx="1231">
                        <c:v>1469.423105</c:v>
                      </c:pt>
                      <c:pt idx="1232">
                        <c:v>1470.424661</c:v>
                      </c:pt>
                      <c:pt idx="1233">
                        <c:v>1471.42509</c:v>
                      </c:pt>
                      <c:pt idx="1234">
                        <c:v>1472.426559</c:v>
                      </c:pt>
                      <c:pt idx="1235">
                        <c:v>1473.434812</c:v>
                      </c:pt>
                      <c:pt idx="1236">
                        <c:v>1474.446578</c:v>
                      </c:pt>
                      <c:pt idx="1237">
                        <c:v>1475.459474</c:v>
                      </c:pt>
                      <c:pt idx="1238">
                        <c:v>1476.450128</c:v>
                      </c:pt>
                      <c:pt idx="1239">
                        <c:v>1477.465819</c:v>
                      </c:pt>
                      <c:pt idx="1240">
                        <c:v>1478.463504</c:v>
                      </c:pt>
                      <c:pt idx="1241">
                        <c:v>1479.476452</c:v>
                      </c:pt>
                      <c:pt idx="1242">
                        <c:v>1480.520402</c:v>
                      </c:pt>
                      <c:pt idx="1243">
                        <c:v>1481.510653</c:v>
                      </c:pt>
                      <c:pt idx="1244">
                        <c:v>1482.526973</c:v>
                      </c:pt>
                      <c:pt idx="1245">
                        <c:v>1483.526985</c:v>
                      </c:pt>
                      <c:pt idx="1246">
                        <c:v>1484.52664</c:v>
                      </c:pt>
                      <c:pt idx="1247">
                        <c:v>1485.528422</c:v>
                      </c:pt>
                      <c:pt idx="1248">
                        <c:v>1486.546689</c:v>
                      </c:pt>
                      <c:pt idx="1249">
                        <c:v>1487.542517</c:v>
                      </c:pt>
                      <c:pt idx="1250">
                        <c:v>1488.542148</c:v>
                      </c:pt>
                      <c:pt idx="1251">
                        <c:v>1489.560759</c:v>
                      </c:pt>
                      <c:pt idx="1252">
                        <c:v>1490.574541</c:v>
                      </c:pt>
                      <c:pt idx="1253">
                        <c:v>1491.574985</c:v>
                      </c:pt>
                      <c:pt idx="1254">
                        <c:v>1492.594264</c:v>
                      </c:pt>
                      <c:pt idx="1255">
                        <c:v>1493.590209</c:v>
                      </c:pt>
                      <c:pt idx="1256">
                        <c:v>1494.616339</c:v>
                      </c:pt>
                      <c:pt idx="1257">
                        <c:v>1495.637521</c:v>
                      </c:pt>
                      <c:pt idx="1258">
                        <c:v>1496.542812</c:v>
                      </c:pt>
                      <c:pt idx="1259">
                        <c:v>1497.552041</c:v>
                      </c:pt>
                      <c:pt idx="1260">
                        <c:v>1498.541621</c:v>
                      </c:pt>
                      <c:pt idx="1261">
                        <c:v>1499.548101</c:v>
                      </c:pt>
                      <c:pt idx="1262">
                        <c:v>1500.549251</c:v>
                      </c:pt>
                      <c:pt idx="1263">
                        <c:v>1501.549035</c:v>
                      </c:pt>
                      <c:pt idx="1264">
                        <c:v>1502.539976</c:v>
                      </c:pt>
                      <c:pt idx="1265">
                        <c:v>1503.541947</c:v>
                      </c:pt>
                      <c:pt idx="1266">
                        <c:v>1504.548469</c:v>
                      </c:pt>
                      <c:pt idx="1267">
                        <c:v>1505.54898</c:v>
                      </c:pt>
                      <c:pt idx="1268">
                        <c:v>1506.548746</c:v>
                      </c:pt>
                      <c:pt idx="1269">
                        <c:v>1507.548846</c:v>
                      </c:pt>
                      <c:pt idx="1270">
                        <c:v>1508.538344</c:v>
                      </c:pt>
                      <c:pt idx="1271">
                        <c:v>1509.542024</c:v>
                      </c:pt>
                      <c:pt idx="1272">
                        <c:v>1510.541681</c:v>
                      </c:pt>
                      <c:pt idx="1273">
                        <c:v>1511.54198</c:v>
                      </c:pt>
                      <c:pt idx="1274">
                        <c:v>1512.558039</c:v>
                      </c:pt>
                      <c:pt idx="1275">
                        <c:v>1513.558433</c:v>
                      </c:pt>
                      <c:pt idx="1276">
                        <c:v>1514.559273</c:v>
                      </c:pt>
                      <c:pt idx="1277">
                        <c:v>1515.559945</c:v>
                      </c:pt>
                      <c:pt idx="1278">
                        <c:v>1516.560003</c:v>
                      </c:pt>
                      <c:pt idx="1279">
                        <c:v>1517.560386</c:v>
                      </c:pt>
                      <c:pt idx="1280">
                        <c:v>1518.579846</c:v>
                      </c:pt>
                      <c:pt idx="1281">
                        <c:v>1519.595331</c:v>
                      </c:pt>
                      <c:pt idx="1282">
                        <c:v>1520.586227</c:v>
                      </c:pt>
                      <c:pt idx="1283">
                        <c:v>1521.59848</c:v>
                      </c:pt>
                      <c:pt idx="1284">
                        <c:v>1522.603828</c:v>
                      </c:pt>
                      <c:pt idx="1285">
                        <c:v>1523.619781</c:v>
                      </c:pt>
                      <c:pt idx="1286">
                        <c:v>1524.623312</c:v>
                      </c:pt>
                      <c:pt idx="1287">
                        <c:v>1525.622834</c:v>
                      </c:pt>
                      <c:pt idx="1288">
                        <c:v>1526.638761</c:v>
                      </c:pt>
                      <c:pt idx="1289">
                        <c:v>1527.661459</c:v>
                      </c:pt>
                      <c:pt idx="1290">
                        <c:v>1528.67713</c:v>
                      </c:pt>
                      <c:pt idx="1291">
                        <c:v>1529.668308</c:v>
                      </c:pt>
                      <c:pt idx="1292">
                        <c:v>1530.669297</c:v>
                      </c:pt>
                      <c:pt idx="1293">
                        <c:v>1531.681833</c:v>
                      </c:pt>
                      <c:pt idx="1294">
                        <c:v>1532.69182</c:v>
                      </c:pt>
                      <c:pt idx="1295">
                        <c:v>1533.692709</c:v>
                      </c:pt>
                      <c:pt idx="1296">
                        <c:v>1534.70867</c:v>
                      </c:pt>
                      <c:pt idx="1297">
                        <c:v>1535.717331</c:v>
                      </c:pt>
                      <c:pt idx="1298">
                        <c:v>1536.717136</c:v>
                      </c:pt>
                      <c:pt idx="1299">
                        <c:v>1537.717471</c:v>
                      </c:pt>
                      <c:pt idx="1300">
                        <c:v>1538.717598</c:v>
                      </c:pt>
                      <c:pt idx="1301">
                        <c:v>1539.712147</c:v>
                      </c:pt>
                      <c:pt idx="1302">
                        <c:v>1540.723305</c:v>
                      </c:pt>
                      <c:pt idx="1303">
                        <c:v>1541.723877</c:v>
                      </c:pt>
                      <c:pt idx="1304">
                        <c:v>1542.715144</c:v>
                      </c:pt>
                      <c:pt idx="1305">
                        <c:v>1543.715261</c:v>
                      </c:pt>
                      <c:pt idx="1306">
                        <c:v>1544.718494</c:v>
                      </c:pt>
                      <c:pt idx="1307">
                        <c:v>1545.718449</c:v>
                      </c:pt>
                      <c:pt idx="1308">
                        <c:v>1546.718962</c:v>
                      </c:pt>
                      <c:pt idx="1309">
                        <c:v>1547.71012</c:v>
                      </c:pt>
                      <c:pt idx="1310">
                        <c:v>1548.71238</c:v>
                      </c:pt>
                      <c:pt idx="1311">
                        <c:v>1549.722698</c:v>
                      </c:pt>
                      <c:pt idx="1312">
                        <c:v>1550.709688</c:v>
                      </c:pt>
                      <c:pt idx="1313">
                        <c:v>1551.710402</c:v>
                      </c:pt>
                      <c:pt idx="1314">
                        <c:v>1552.71248</c:v>
                      </c:pt>
                      <c:pt idx="1315">
                        <c:v>1553.719579</c:v>
                      </c:pt>
                      <c:pt idx="1316">
                        <c:v>1554.719713</c:v>
                      </c:pt>
                      <c:pt idx="1317">
                        <c:v>1555.719308</c:v>
                      </c:pt>
                      <c:pt idx="1318">
                        <c:v>1556.719167</c:v>
                      </c:pt>
                      <c:pt idx="1319">
                        <c:v>1557.722841</c:v>
                      </c:pt>
                      <c:pt idx="1320">
                        <c:v>1558.7096</c:v>
                      </c:pt>
                      <c:pt idx="1321">
                        <c:v>1559.725676</c:v>
                      </c:pt>
                      <c:pt idx="1322">
                        <c:v>1560.755133</c:v>
                      </c:pt>
                      <c:pt idx="1323">
                        <c:v>1561.755152</c:v>
                      </c:pt>
                      <c:pt idx="1324">
                        <c:v>1562.758395</c:v>
                      </c:pt>
                      <c:pt idx="1325">
                        <c:v>1563.758096</c:v>
                      </c:pt>
                      <c:pt idx="1326">
                        <c:v>1564.768828</c:v>
                      </c:pt>
                      <c:pt idx="1327">
                        <c:v>1565.768586</c:v>
                      </c:pt>
                      <c:pt idx="1328">
                        <c:v>1566.783879</c:v>
                      </c:pt>
                      <c:pt idx="1329">
                        <c:v>1567.772842</c:v>
                      </c:pt>
                      <c:pt idx="1330">
                        <c:v>1568.772871</c:v>
                      </c:pt>
                      <c:pt idx="1331">
                        <c:v>1569.789474</c:v>
                      </c:pt>
                      <c:pt idx="1332">
                        <c:v>1570.789307</c:v>
                      </c:pt>
                      <c:pt idx="1333">
                        <c:v>1571.792693</c:v>
                      </c:pt>
                      <c:pt idx="1334">
                        <c:v>1572.792513</c:v>
                      </c:pt>
                      <c:pt idx="1335">
                        <c:v>1573.792566</c:v>
                      </c:pt>
                      <c:pt idx="1336">
                        <c:v>1574.792147</c:v>
                      </c:pt>
                      <c:pt idx="1337">
                        <c:v>1575.792519</c:v>
                      </c:pt>
                      <c:pt idx="1338">
                        <c:v>1576.792126</c:v>
                      </c:pt>
                      <c:pt idx="1339">
                        <c:v>1577.791665</c:v>
                      </c:pt>
                      <c:pt idx="1340">
                        <c:v>1578.800548</c:v>
                      </c:pt>
                      <c:pt idx="1341">
                        <c:v>1579.801165</c:v>
                      </c:pt>
                      <c:pt idx="1342">
                        <c:v>1580.798467</c:v>
                      </c:pt>
                      <c:pt idx="1343">
                        <c:v>1581.801073</c:v>
                      </c:pt>
                      <c:pt idx="1344">
                        <c:v>1582.80204</c:v>
                      </c:pt>
                      <c:pt idx="1345">
                        <c:v>1583.794882</c:v>
                      </c:pt>
                      <c:pt idx="1346">
                        <c:v>1584.795841</c:v>
                      </c:pt>
                      <c:pt idx="1347">
                        <c:v>1585.800341</c:v>
                      </c:pt>
                      <c:pt idx="1348">
                        <c:v>1586.799738</c:v>
                      </c:pt>
                      <c:pt idx="1349">
                        <c:v>1587.789513</c:v>
                      </c:pt>
                      <c:pt idx="1350">
                        <c:v>1588.788749</c:v>
                      </c:pt>
                      <c:pt idx="1351">
                        <c:v>1589.799184</c:v>
                      </c:pt>
                      <c:pt idx="1352">
                        <c:v>1590.79226</c:v>
                      </c:pt>
                      <c:pt idx="1353">
                        <c:v>1591.792256</c:v>
                      </c:pt>
                      <c:pt idx="1354">
                        <c:v>1592.81594</c:v>
                      </c:pt>
                      <c:pt idx="1355">
                        <c:v>1593.81464</c:v>
                      </c:pt>
                      <c:pt idx="1356">
                        <c:v>1594.825041</c:v>
                      </c:pt>
                      <c:pt idx="1357">
                        <c:v>1595.824971</c:v>
                      </c:pt>
                      <c:pt idx="1358">
                        <c:v>1596.847905</c:v>
                      </c:pt>
                      <c:pt idx="1359">
                        <c:v>1597.855441</c:v>
                      </c:pt>
                      <c:pt idx="1360">
                        <c:v>1598.870766</c:v>
                      </c:pt>
                      <c:pt idx="1361">
                        <c:v>1599.886555</c:v>
                      </c:pt>
                      <c:pt idx="1362">
                        <c:v>1600.886457</c:v>
                      </c:pt>
                      <c:pt idx="1363">
                        <c:v>1601.886943</c:v>
                      </c:pt>
                      <c:pt idx="1364">
                        <c:v>1602.887256</c:v>
                      </c:pt>
                      <c:pt idx="1365">
                        <c:v>1603.897496</c:v>
                      </c:pt>
                      <c:pt idx="1366">
                        <c:v>1604.897586</c:v>
                      </c:pt>
                      <c:pt idx="1367">
                        <c:v>1605.887879</c:v>
                      </c:pt>
                      <c:pt idx="1368">
                        <c:v>1606.887378</c:v>
                      </c:pt>
                      <c:pt idx="1369">
                        <c:v>1607.887951</c:v>
                      </c:pt>
                      <c:pt idx="1370">
                        <c:v>1608.894443</c:v>
                      </c:pt>
                      <c:pt idx="1371">
                        <c:v>1609.895795</c:v>
                      </c:pt>
                      <c:pt idx="1372">
                        <c:v>1610.911059</c:v>
                      </c:pt>
                      <c:pt idx="1373">
                        <c:v>1611.911119</c:v>
                      </c:pt>
                      <c:pt idx="1374">
                        <c:v>1612.912529</c:v>
                      </c:pt>
                      <c:pt idx="1375">
                        <c:v>1613.923259</c:v>
                      </c:pt>
                      <c:pt idx="1376">
                        <c:v>1614.926936</c:v>
                      </c:pt>
                      <c:pt idx="1377">
                        <c:v>1615.92521</c:v>
                      </c:pt>
                      <c:pt idx="1378">
                        <c:v>1616.915991</c:v>
                      </c:pt>
                      <c:pt idx="1379">
                        <c:v>1617.937087</c:v>
                      </c:pt>
                      <c:pt idx="1380">
                        <c:v>1618.939182</c:v>
                      </c:pt>
                      <c:pt idx="1381">
                        <c:v>1619.937902</c:v>
                      </c:pt>
                      <c:pt idx="1382">
                        <c:v>1620.929566</c:v>
                      </c:pt>
                      <c:pt idx="1383">
                        <c:v>1621.951561</c:v>
                      </c:pt>
                      <c:pt idx="1384">
                        <c:v>1622.948499</c:v>
                      </c:pt>
                      <c:pt idx="1385">
                        <c:v>1623.963274</c:v>
                      </c:pt>
                      <c:pt idx="1386">
                        <c:v>1624.992033</c:v>
                      </c:pt>
                      <c:pt idx="1387">
                        <c:v>1625.989902</c:v>
                      </c:pt>
                      <c:pt idx="1388">
                        <c:v>1627.009965</c:v>
                      </c:pt>
                      <c:pt idx="1389">
                        <c:v>1627.91408</c:v>
                      </c:pt>
                      <c:pt idx="1390">
                        <c:v>1628.923526</c:v>
                      </c:pt>
                      <c:pt idx="1391">
                        <c:v>1629.914491</c:v>
                      </c:pt>
                      <c:pt idx="1392">
                        <c:v>1630.914303</c:v>
                      </c:pt>
                      <c:pt idx="1393">
                        <c:v>1631.91509</c:v>
                      </c:pt>
                      <c:pt idx="1394">
                        <c:v>1632.917516</c:v>
                      </c:pt>
                      <c:pt idx="1395">
                        <c:v>1633.917612</c:v>
                      </c:pt>
                      <c:pt idx="1396">
                        <c:v>1634.914359</c:v>
                      </c:pt>
                      <c:pt idx="1397">
                        <c:v>1635.929436</c:v>
                      </c:pt>
                      <c:pt idx="1398">
                        <c:v>1636.930082</c:v>
                      </c:pt>
                      <c:pt idx="1399">
                        <c:v>1637.945688</c:v>
                      </c:pt>
                      <c:pt idx="1400">
                        <c:v>1638.94647</c:v>
                      </c:pt>
                      <c:pt idx="1401">
                        <c:v>1639.946393</c:v>
                      </c:pt>
                      <c:pt idx="1402">
                        <c:v>1640.946721</c:v>
                      </c:pt>
                      <c:pt idx="1403">
                        <c:v>1641.963455</c:v>
                      </c:pt>
                      <c:pt idx="1404">
                        <c:v>1642.973943</c:v>
                      </c:pt>
                      <c:pt idx="1405">
                        <c:v>1643.973359</c:v>
                      </c:pt>
                      <c:pt idx="1406">
                        <c:v>1644.964274</c:v>
                      </c:pt>
                      <c:pt idx="1407">
                        <c:v>1645.964078</c:v>
                      </c:pt>
                      <c:pt idx="1408">
                        <c:v>1646.971989</c:v>
                      </c:pt>
                      <c:pt idx="1409">
                        <c:v>1647.962111</c:v>
                      </c:pt>
                      <c:pt idx="1410">
                        <c:v>1648.962094</c:v>
                      </c:pt>
                      <c:pt idx="1411">
                        <c:v>1649.979143</c:v>
                      </c:pt>
                      <c:pt idx="1412">
                        <c:v>1650.995042</c:v>
                      </c:pt>
                      <c:pt idx="1413">
                        <c:v>1652.021291</c:v>
                      </c:pt>
                      <c:pt idx="1414">
                        <c:v>1653.021516</c:v>
                      </c:pt>
                      <c:pt idx="1415">
                        <c:v>1654.036932</c:v>
                      </c:pt>
                      <c:pt idx="1416">
                        <c:v>1655.047739</c:v>
                      </c:pt>
                      <c:pt idx="1417">
                        <c:v>1656.04157</c:v>
                      </c:pt>
                      <c:pt idx="1418">
                        <c:v>1657.048263</c:v>
                      </c:pt>
                      <c:pt idx="1419">
                        <c:v>1658.039641</c:v>
                      </c:pt>
                      <c:pt idx="1420">
                        <c:v>1659.04458</c:v>
                      </c:pt>
                      <c:pt idx="1421">
                        <c:v>1660.037904</c:v>
                      </c:pt>
                      <c:pt idx="1422">
                        <c:v>1661.038215</c:v>
                      </c:pt>
                      <c:pt idx="1423">
                        <c:v>1662.047826</c:v>
                      </c:pt>
                      <c:pt idx="1424">
                        <c:v>1663.040927</c:v>
                      </c:pt>
                      <c:pt idx="1425">
                        <c:v>1664.050465</c:v>
                      </c:pt>
                      <c:pt idx="1426">
                        <c:v>1665.052519</c:v>
                      </c:pt>
                      <c:pt idx="1427">
                        <c:v>1666.052269</c:v>
                      </c:pt>
                      <c:pt idx="1428">
                        <c:v>1667.043821</c:v>
                      </c:pt>
                      <c:pt idx="1429">
                        <c:v>1668.052846</c:v>
                      </c:pt>
                      <c:pt idx="1430">
                        <c:v>1669.045872</c:v>
                      </c:pt>
                      <c:pt idx="1431">
                        <c:v>1670.045456</c:v>
                      </c:pt>
                      <c:pt idx="1432">
                        <c:v>1671.039918</c:v>
                      </c:pt>
                      <c:pt idx="1433">
                        <c:v>1672.049261</c:v>
                      </c:pt>
                      <c:pt idx="1434">
                        <c:v>1673.048871</c:v>
                      </c:pt>
                      <c:pt idx="1435">
                        <c:v>1674.048628</c:v>
                      </c:pt>
                      <c:pt idx="1436">
                        <c:v>1675.048584</c:v>
                      </c:pt>
                      <c:pt idx="1437">
                        <c:v>1676.049008</c:v>
                      </c:pt>
                      <c:pt idx="1438">
                        <c:v>1677.049086</c:v>
                      </c:pt>
                      <c:pt idx="1439">
                        <c:v>1678.04885</c:v>
                      </c:pt>
                      <c:pt idx="1440">
                        <c:v>1679.048796</c:v>
                      </c:pt>
                      <c:pt idx="1441">
                        <c:v>1680.049319</c:v>
                      </c:pt>
                      <c:pt idx="1442">
                        <c:v>1681.049693</c:v>
                      </c:pt>
                      <c:pt idx="1443">
                        <c:v>1682.049857</c:v>
                      </c:pt>
                      <c:pt idx="1444">
                        <c:v>1683.0497</c:v>
                      </c:pt>
                      <c:pt idx="1445">
                        <c:v>1684.049504</c:v>
                      </c:pt>
                      <c:pt idx="1446">
                        <c:v>1685.049169</c:v>
                      </c:pt>
                      <c:pt idx="1447">
                        <c:v>1686.04971</c:v>
                      </c:pt>
                      <c:pt idx="1448">
                        <c:v>1687.03945</c:v>
                      </c:pt>
                      <c:pt idx="1449">
                        <c:v>1688.047836</c:v>
                      </c:pt>
                      <c:pt idx="1450">
                        <c:v>1689.047411</c:v>
                      </c:pt>
                      <c:pt idx="1451">
                        <c:v>1690.04717</c:v>
                      </c:pt>
                      <c:pt idx="1452">
                        <c:v>1691.046925</c:v>
                      </c:pt>
                      <c:pt idx="1453">
                        <c:v>1692.047334</c:v>
                      </c:pt>
                      <c:pt idx="1454">
                        <c:v>1693.045109</c:v>
                      </c:pt>
                      <c:pt idx="1455">
                        <c:v>1694.049925</c:v>
                      </c:pt>
                      <c:pt idx="1456">
                        <c:v>1695.049685</c:v>
                      </c:pt>
                      <c:pt idx="1457">
                        <c:v>1696.043655</c:v>
                      </c:pt>
                      <c:pt idx="1458">
                        <c:v>1697.043478</c:v>
                      </c:pt>
                      <c:pt idx="1459">
                        <c:v>1698.044154</c:v>
                      </c:pt>
                      <c:pt idx="1460">
                        <c:v>1699.043973</c:v>
                      </c:pt>
                      <c:pt idx="1461">
                        <c:v>1700.043735</c:v>
                      </c:pt>
                      <c:pt idx="1462">
                        <c:v>1701.043888</c:v>
                      </c:pt>
                      <c:pt idx="1463">
                        <c:v>1702.056894</c:v>
                      </c:pt>
                      <c:pt idx="1464">
                        <c:v>1703.06065</c:v>
                      </c:pt>
                      <c:pt idx="1465">
                        <c:v>1704.076248</c:v>
                      </c:pt>
                      <c:pt idx="1466">
                        <c:v>1705.092291</c:v>
                      </c:pt>
                      <c:pt idx="1467">
                        <c:v>1706.092039</c:v>
                      </c:pt>
                      <c:pt idx="1468">
                        <c:v>1707.104175</c:v>
                      </c:pt>
                      <c:pt idx="1469">
                        <c:v>1708.120095</c:v>
                      </c:pt>
                      <c:pt idx="1470">
                        <c:v>1709.126473</c:v>
                      </c:pt>
                      <c:pt idx="1471">
                        <c:v>1710.136393</c:v>
                      </c:pt>
                      <c:pt idx="1472">
                        <c:v>1711.135778</c:v>
                      </c:pt>
                      <c:pt idx="1473">
                        <c:v>1712.14253</c:v>
                      </c:pt>
                      <c:pt idx="1474">
                        <c:v>1713.143798</c:v>
                      </c:pt>
                      <c:pt idx="1475">
                        <c:v>1714.143407</c:v>
                      </c:pt>
                      <c:pt idx="1476">
                        <c:v>1715.132813</c:v>
                      </c:pt>
                      <c:pt idx="1477">
                        <c:v>1716.134853</c:v>
                      </c:pt>
                      <c:pt idx="1478">
                        <c:v>1717.141477</c:v>
                      </c:pt>
                      <c:pt idx="1479">
                        <c:v>1718.141131</c:v>
                      </c:pt>
                      <c:pt idx="1480">
                        <c:v>1719.135421</c:v>
                      </c:pt>
                      <c:pt idx="1481">
                        <c:v>1720.135371</c:v>
                      </c:pt>
                      <c:pt idx="1482">
                        <c:v>1721.13261</c:v>
                      </c:pt>
                      <c:pt idx="1483">
                        <c:v>1722.14909</c:v>
                      </c:pt>
                      <c:pt idx="1484">
                        <c:v>1723.158619</c:v>
                      </c:pt>
                      <c:pt idx="1485">
                        <c:v>1724.167543</c:v>
                      </c:pt>
                      <c:pt idx="1486">
                        <c:v>1725.177012</c:v>
                      </c:pt>
                      <c:pt idx="1487">
                        <c:v>1726.192174</c:v>
                      </c:pt>
                      <c:pt idx="1488">
                        <c:v>1727.192161</c:v>
                      </c:pt>
                      <c:pt idx="1489">
                        <c:v>1728.191869</c:v>
                      </c:pt>
                      <c:pt idx="1490">
                        <c:v>1729.191491</c:v>
                      </c:pt>
                      <c:pt idx="1491">
                        <c:v>1730.206861</c:v>
                      </c:pt>
                      <c:pt idx="1492">
                        <c:v>1731.21114</c:v>
                      </c:pt>
                      <c:pt idx="1493">
                        <c:v>1732.220832</c:v>
                      </c:pt>
                      <c:pt idx="1494">
                        <c:v>1733.213133</c:v>
                      </c:pt>
                      <c:pt idx="1495">
                        <c:v>1734.212803</c:v>
                      </c:pt>
                      <c:pt idx="1496">
                        <c:v>1735.219722</c:v>
                      </c:pt>
                      <c:pt idx="1497">
                        <c:v>1736.219308</c:v>
                      </c:pt>
                      <c:pt idx="1498">
                        <c:v>1737.219493</c:v>
                      </c:pt>
                      <c:pt idx="1499">
                        <c:v>1738.219162</c:v>
                      </c:pt>
                      <c:pt idx="1500">
                        <c:v>1739.239303</c:v>
                      </c:pt>
                      <c:pt idx="1501">
                        <c:v>1740.254963</c:v>
                      </c:pt>
                      <c:pt idx="1502">
                        <c:v>1741.270354</c:v>
                      </c:pt>
                      <c:pt idx="1503">
                        <c:v>1742.270474</c:v>
                      </c:pt>
                      <c:pt idx="1504">
                        <c:v>1743.274455</c:v>
                      </c:pt>
                      <c:pt idx="1505">
                        <c:v>1744.289891</c:v>
                      </c:pt>
                      <c:pt idx="1506">
                        <c:v>1745.294101</c:v>
                      </c:pt>
                      <c:pt idx="1507">
                        <c:v>1746.29381</c:v>
                      </c:pt>
                      <c:pt idx="1508">
                        <c:v>1747.297973</c:v>
                      </c:pt>
                      <c:pt idx="1509">
                        <c:v>1748.288232</c:v>
                      </c:pt>
                      <c:pt idx="1510">
                        <c:v>1749.288039</c:v>
                      </c:pt>
                      <c:pt idx="1511">
                        <c:v>1750.294375</c:v>
                      </c:pt>
                      <c:pt idx="1512">
                        <c:v>1751.300726</c:v>
                      </c:pt>
                      <c:pt idx="1513">
                        <c:v>1752.291543</c:v>
                      </c:pt>
                      <c:pt idx="1514">
                        <c:v>1753.298452</c:v>
                      </c:pt>
                      <c:pt idx="1515">
                        <c:v>1754.298868</c:v>
                      </c:pt>
                      <c:pt idx="1516">
                        <c:v>1755.299165</c:v>
                      </c:pt>
                      <c:pt idx="1517">
                        <c:v>1756.29882</c:v>
                      </c:pt>
                      <c:pt idx="1518">
                        <c:v>1757.294203</c:v>
                      </c:pt>
                      <c:pt idx="1519">
                        <c:v>1758.288525</c:v>
                      </c:pt>
                      <c:pt idx="1520">
                        <c:v>1759.295067</c:v>
                      </c:pt>
                      <c:pt idx="1521">
                        <c:v>1760.296482</c:v>
                      </c:pt>
                      <c:pt idx="1522">
                        <c:v>1761.296005</c:v>
                      </c:pt>
                      <c:pt idx="1523">
                        <c:v>1762.302728</c:v>
                      </c:pt>
                      <c:pt idx="1524">
                        <c:v>1763.313096</c:v>
                      </c:pt>
                      <c:pt idx="1525">
                        <c:v>1764.331457</c:v>
                      </c:pt>
                      <c:pt idx="1526">
                        <c:v>1765.339283</c:v>
                      </c:pt>
                      <c:pt idx="1527">
                        <c:v>1766.349052</c:v>
                      </c:pt>
                      <c:pt idx="1528">
                        <c:v>1767.334823</c:v>
                      </c:pt>
                      <c:pt idx="1529">
                        <c:v>1768.344372</c:v>
                      </c:pt>
                      <c:pt idx="1530">
                        <c:v>1769.340029</c:v>
                      </c:pt>
                      <c:pt idx="1531">
                        <c:v>1770.372708</c:v>
                      </c:pt>
                      <c:pt idx="1532">
                        <c:v>1771.382654</c:v>
                      </c:pt>
                      <c:pt idx="1533">
                        <c:v>1772.382971</c:v>
                      </c:pt>
                      <c:pt idx="1534">
                        <c:v>1773.386499</c:v>
                      </c:pt>
                      <c:pt idx="1535">
                        <c:v>1774.386576</c:v>
                      </c:pt>
                      <c:pt idx="1536">
                        <c:v>1775.385294</c:v>
                      </c:pt>
                      <c:pt idx="1537">
                        <c:v>1776.384869</c:v>
                      </c:pt>
                      <c:pt idx="1538">
                        <c:v>1777.392497</c:v>
                      </c:pt>
                      <c:pt idx="1539">
                        <c:v>1778.410839</c:v>
                      </c:pt>
                      <c:pt idx="1540">
                        <c:v>1779.417432</c:v>
                      </c:pt>
                      <c:pt idx="1541">
                        <c:v>1780.441177</c:v>
                      </c:pt>
                      <c:pt idx="1542">
                        <c:v>1781.466287</c:v>
                      </c:pt>
                      <c:pt idx="1543">
                        <c:v>1782.47457</c:v>
                      </c:pt>
                      <c:pt idx="1544">
                        <c:v>1783.48394</c:v>
                      </c:pt>
                      <c:pt idx="1545">
                        <c:v>1784.485304</c:v>
                      </c:pt>
                      <c:pt idx="1546">
                        <c:v>1785.493802</c:v>
                      </c:pt>
                      <c:pt idx="1547">
                        <c:v>1786.514206</c:v>
                      </c:pt>
                      <c:pt idx="1548">
                        <c:v>1787.514183</c:v>
                      </c:pt>
                      <c:pt idx="1549">
                        <c:v>1788.414842</c:v>
                      </c:pt>
                      <c:pt idx="1550">
                        <c:v>1789.426942</c:v>
                      </c:pt>
                      <c:pt idx="1551">
                        <c:v>1790.421076</c:v>
                      </c:pt>
                      <c:pt idx="1552">
                        <c:v>1791.418713</c:v>
                      </c:pt>
                      <c:pt idx="1553">
                        <c:v>1792.418472</c:v>
                      </c:pt>
                      <c:pt idx="1554">
                        <c:v>1793.434457</c:v>
                      </c:pt>
                      <c:pt idx="1555">
                        <c:v>1794.446082</c:v>
                      </c:pt>
                      <c:pt idx="1556">
                        <c:v>1795.446052</c:v>
                      </c:pt>
                      <c:pt idx="1557">
                        <c:v>1796.449311</c:v>
                      </c:pt>
                      <c:pt idx="1558">
                        <c:v>1797.446478</c:v>
                      </c:pt>
                      <c:pt idx="1559">
                        <c:v>1798.464144</c:v>
                      </c:pt>
                      <c:pt idx="1560">
                        <c:v>1799.464485</c:v>
                      </c:pt>
                      <c:pt idx="1561">
                        <c:v>1800.464014</c:v>
                      </c:pt>
                      <c:pt idx="1562">
                        <c:v>1801.464134</c:v>
                      </c:pt>
                      <c:pt idx="1563">
                        <c:v>1802.463833</c:v>
                      </c:pt>
                      <c:pt idx="1564">
                        <c:v>1803.478985</c:v>
                      </c:pt>
                      <c:pt idx="1565">
                        <c:v>1804.495282</c:v>
                      </c:pt>
                      <c:pt idx="1566">
                        <c:v>1805.495313</c:v>
                      </c:pt>
                      <c:pt idx="1567">
                        <c:v>1806.511544</c:v>
                      </c:pt>
                      <c:pt idx="1568">
                        <c:v>1807.50956</c:v>
                      </c:pt>
                      <c:pt idx="1569">
                        <c:v>1808.509511</c:v>
                      </c:pt>
                      <c:pt idx="1570">
                        <c:v>1809.509401</c:v>
                      </c:pt>
                      <c:pt idx="1571">
                        <c:v>1810.509118</c:v>
                      </c:pt>
                      <c:pt idx="1572">
                        <c:v>1811.510451</c:v>
                      </c:pt>
                      <c:pt idx="1573">
                        <c:v>1812.510869</c:v>
                      </c:pt>
                      <c:pt idx="1574">
                        <c:v>1813.517001</c:v>
                      </c:pt>
                      <c:pt idx="1575">
                        <c:v>1814.533063</c:v>
                      </c:pt>
                      <c:pt idx="1576">
                        <c:v>1815.533628</c:v>
                      </c:pt>
                      <c:pt idx="1577">
                        <c:v>1816.538807</c:v>
                      </c:pt>
                      <c:pt idx="1578">
                        <c:v>1817.539838</c:v>
                      </c:pt>
                      <c:pt idx="1579">
                        <c:v>1818.554994</c:v>
                      </c:pt>
                      <c:pt idx="1580">
                        <c:v>1819.555311</c:v>
                      </c:pt>
                      <c:pt idx="1581">
                        <c:v>1820.571308</c:v>
                      </c:pt>
                      <c:pt idx="1582">
                        <c:v>1821.595736</c:v>
                      </c:pt>
                      <c:pt idx="1583">
                        <c:v>1822.590027</c:v>
                      </c:pt>
                      <c:pt idx="1584">
                        <c:v>1823.605249</c:v>
                      </c:pt>
                      <c:pt idx="1585">
                        <c:v>1824.605657</c:v>
                      </c:pt>
                      <c:pt idx="1586">
                        <c:v>1825.605741</c:v>
                      </c:pt>
                      <c:pt idx="1587">
                        <c:v>1826.606927</c:v>
                      </c:pt>
                      <c:pt idx="1588">
                        <c:v>1827.606587</c:v>
                      </c:pt>
                      <c:pt idx="1589">
                        <c:v>1828.62213</c:v>
                      </c:pt>
                      <c:pt idx="1590">
                        <c:v>1829.616315</c:v>
                      </c:pt>
                      <c:pt idx="1591">
                        <c:v>1830.632536</c:v>
                      </c:pt>
                      <c:pt idx="1592">
                        <c:v>1831.632138</c:v>
                      </c:pt>
                      <c:pt idx="1593">
                        <c:v>1832.647551</c:v>
                      </c:pt>
                      <c:pt idx="1594">
                        <c:v>1833.648714</c:v>
                      </c:pt>
                      <c:pt idx="1595">
                        <c:v>1834.664074</c:v>
                      </c:pt>
                      <c:pt idx="1596">
                        <c:v>1835.666015</c:v>
                      </c:pt>
                      <c:pt idx="1597">
                        <c:v>1836.672479</c:v>
                      </c:pt>
                      <c:pt idx="1598">
                        <c:v>1837.672686</c:v>
                      </c:pt>
                      <c:pt idx="1599">
                        <c:v>1838.687941</c:v>
                      </c:pt>
                      <c:pt idx="1600">
                        <c:v>1839.69807</c:v>
                      </c:pt>
                      <c:pt idx="1601">
                        <c:v>1840.713393</c:v>
                      </c:pt>
                      <c:pt idx="1602">
                        <c:v>1841.713799</c:v>
                      </c:pt>
                      <c:pt idx="1603">
                        <c:v>1842.723402</c:v>
                      </c:pt>
                      <c:pt idx="1604">
                        <c:v>1843.719273</c:v>
                      </c:pt>
                      <c:pt idx="1605">
                        <c:v>1844.723485</c:v>
                      </c:pt>
                      <c:pt idx="1606">
                        <c:v>1845.724245</c:v>
                      </c:pt>
                      <c:pt idx="1607">
                        <c:v>1846.724158</c:v>
                      </c:pt>
                      <c:pt idx="1608">
                        <c:v>1847.72402</c:v>
                      </c:pt>
                      <c:pt idx="1609">
                        <c:v>1848.716474</c:v>
                      </c:pt>
                      <c:pt idx="1610">
                        <c:v>1849.723763</c:v>
                      </c:pt>
                      <c:pt idx="1611">
                        <c:v>1850.71843</c:v>
                      </c:pt>
                      <c:pt idx="1612">
                        <c:v>1851.721575</c:v>
                      </c:pt>
                      <c:pt idx="1613">
                        <c:v>1852.722095</c:v>
                      </c:pt>
                      <c:pt idx="1614">
                        <c:v>1853.710557</c:v>
                      </c:pt>
                      <c:pt idx="1615">
                        <c:v>1854.729899</c:v>
                      </c:pt>
                      <c:pt idx="1616">
                        <c:v>1855.737</c:v>
                      </c:pt>
                      <c:pt idx="1617">
                        <c:v>1856.734131</c:v>
                      </c:pt>
                      <c:pt idx="1618">
                        <c:v>1857.734769</c:v>
                      </c:pt>
                      <c:pt idx="1619">
                        <c:v>1858.741275</c:v>
                      </c:pt>
                      <c:pt idx="1620">
                        <c:v>1859.741892</c:v>
                      </c:pt>
                      <c:pt idx="1621">
                        <c:v>1860.751573</c:v>
                      </c:pt>
                      <c:pt idx="1622">
                        <c:v>1861.758005</c:v>
                      </c:pt>
                      <c:pt idx="1623">
                        <c:v>1862.760172</c:v>
                      </c:pt>
                      <c:pt idx="1624">
                        <c:v>1863.767431</c:v>
                      </c:pt>
                      <c:pt idx="1625">
                        <c:v>1864.767152</c:v>
                      </c:pt>
                      <c:pt idx="1626">
                        <c:v>1865.767635</c:v>
                      </c:pt>
                      <c:pt idx="1627">
                        <c:v>1866.767795</c:v>
                      </c:pt>
                      <c:pt idx="1628">
                        <c:v>1867.783137</c:v>
                      </c:pt>
                      <c:pt idx="1629">
                        <c:v>1868.797765</c:v>
                      </c:pt>
                      <c:pt idx="1630">
                        <c:v>1869.797986</c:v>
                      </c:pt>
                      <c:pt idx="1631">
                        <c:v>1870.798195</c:v>
                      </c:pt>
                      <c:pt idx="1632">
                        <c:v>1871.799934</c:v>
                      </c:pt>
                      <c:pt idx="1633">
                        <c:v>1872.813139</c:v>
                      </c:pt>
                      <c:pt idx="1634">
                        <c:v>1873.813088</c:v>
                      </c:pt>
                      <c:pt idx="1635">
                        <c:v>1874.818586</c:v>
                      </c:pt>
                      <c:pt idx="1636">
                        <c:v>1875.829013</c:v>
                      </c:pt>
                      <c:pt idx="1637">
                        <c:v>1876.844684</c:v>
                      </c:pt>
                      <c:pt idx="1638">
                        <c:v>1877.845926</c:v>
                      </c:pt>
                      <c:pt idx="1639">
                        <c:v>1878.83947</c:v>
                      </c:pt>
                      <c:pt idx="1640">
                        <c:v>1879.84986</c:v>
                      </c:pt>
                      <c:pt idx="1641">
                        <c:v>1880.859708</c:v>
                      </c:pt>
                      <c:pt idx="1642">
                        <c:v>1881.871993</c:v>
                      </c:pt>
                      <c:pt idx="1643">
                        <c:v>1882.888207</c:v>
                      </c:pt>
                      <c:pt idx="1644">
                        <c:v>1883.899083</c:v>
                      </c:pt>
                      <c:pt idx="1645">
                        <c:v>1884.902076</c:v>
                      </c:pt>
                      <c:pt idx="1646">
                        <c:v>1885.923879</c:v>
                      </c:pt>
                      <c:pt idx="1647">
                        <c:v>1886.921086</c:v>
                      </c:pt>
                      <c:pt idx="1648">
                        <c:v>1887.932888</c:v>
                      </c:pt>
                      <c:pt idx="1649">
                        <c:v>1888.943493</c:v>
                      </c:pt>
                      <c:pt idx="1650">
                        <c:v>1889.952381</c:v>
                      </c:pt>
                      <c:pt idx="1651">
                        <c:v>1890.946918</c:v>
                      </c:pt>
                      <c:pt idx="1652">
                        <c:v>1891.96855</c:v>
                      </c:pt>
                      <c:pt idx="1653">
                        <c:v>1892.970023</c:v>
                      </c:pt>
                      <c:pt idx="1654">
                        <c:v>1893.967719</c:v>
                      </c:pt>
                      <c:pt idx="1655">
                        <c:v>1894.962706</c:v>
                      </c:pt>
                      <c:pt idx="1656">
                        <c:v>1895.961164</c:v>
                      </c:pt>
                      <c:pt idx="1657">
                        <c:v>1896.976915</c:v>
                      </c:pt>
                      <c:pt idx="1658">
                        <c:v>1897.97759</c:v>
                      </c:pt>
                      <c:pt idx="1659">
                        <c:v>1899.005776</c:v>
                      </c:pt>
                      <c:pt idx="1660">
                        <c:v>1899.991903</c:v>
                      </c:pt>
                      <c:pt idx="1661">
                        <c:v>1900.995437</c:v>
                      </c:pt>
                      <c:pt idx="1662">
                        <c:v>1902.011187</c:v>
                      </c:pt>
                      <c:pt idx="1663">
                        <c:v>1903.011926</c:v>
                      </c:pt>
                      <c:pt idx="1664">
                        <c:v>1904.012582</c:v>
                      </c:pt>
                      <c:pt idx="1665">
                        <c:v>1905.016882</c:v>
                      </c:pt>
                      <c:pt idx="1666">
                        <c:v>1906.021377</c:v>
                      </c:pt>
                      <c:pt idx="1667">
                        <c:v>1907.022114</c:v>
                      </c:pt>
                      <c:pt idx="1668">
                        <c:v>1908.037806</c:v>
                      </c:pt>
                      <c:pt idx="1669">
                        <c:v>1909.044005</c:v>
                      </c:pt>
                      <c:pt idx="1670">
                        <c:v>1910.044437</c:v>
                      </c:pt>
                      <c:pt idx="1671">
                        <c:v>1911.044721</c:v>
                      </c:pt>
                      <c:pt idx="1672">
                        <c:v>1912.044685</c:v>
                      </c:pt>
                      <c:pt idx="1673">
                        <c:v>1913.044453</c:v>
                      </c:pt>
                      <c:pt idx="1674">
                        <c:v>1914.046515</c:v>
                      </c:pt>
                      <c:pt idx="1675">
                        <c:v>1915.04617</c:v>
                      </c:pt>
                      <c:pt idx="1676">
                        <c:v>1916.059343</c:v>
                      </c:pt>
                      <c:pt idx="1677">
                        <c:v>1917.074995</c:v>
                      </c:pt>
                      <c:pt idx="1678">
                        <c:v>1918.081943</c:v>
                      </c:pt>
                      <c:pt idx="1679">
                        <c:v>1919.072832</c:v>
                      </c:pt>
                      <c:pt idx="1680">
                        <c:v>1920.092193</c:v>
                      </c:pt>
                      <c:pt idx="1681">
                        <c:v>1921.107024</c:v>
                      </c:pt>
                      <c:pt idx="1682">
                        <c:v>1922.116615</c:v>
                      </c:pt>
                      <c:pt idx="1683">
                        <c:v>1923.137091</c:v>
                      </c:pt>
                      <c:pt idx="1684">
                        <c:v>1924.137238</c:v>
                      </c:pt>
                      <c:pt idx="1685">
                        <c:v>1925.159013</c:v>
                      </c:pt>
                      <c:pt idx="1686">
                        <c:v>1926.159515</c:v>
                      </c:pt>
                      <c:pt idx="1687">
                        <c:v>1927.174731</c:v>
                      </c:pt>
                      <c:pt idx="1688">
                        <c:v>1928.165558</c:v>
                      </c:pt>
                      <c:pt idx="1689">
                        <c:v>1929.175019</c:v>
                      </c:pt>
                      <c:pt idx="1690">
                        <c:v>1930.175389</c:v>
                      </c:pt>
                      <c:pt idx="1691">
                        <c:v>1931.190935</c:v>
                      </c:pt>
                      <c:pt idx="1692">
                        <c:v>1932.19781</c:v>
                      </c:pt>
                      <c:pt idx="1693">
                        <c:v>1933.213222</c:v>
                      </c:pt>
                      <c:pt idx="1694">
                        <c:v>1934.223582</c:v>
                      </c:pt>
                      <c:pt idx="1695">
                        <c:v>1935.238716</c:v>
                      </c:pt>
                      <c:pt idx="1696">
                        <c:v>1936.233555</c:v>
                      </c:pt>
                      <c:pt idx="1697">
                        <c:v>1937.245621</c:v>
                      </c:pt>
                      <c:pt idx="1698">
                        <c:v>1938.261401</c:v>
                      </c:pt>
                      <c:pt idx="1699">
                        <c:v>1939.272727</c:v>
                      </c:pt>
                      <c:pt idx="1700">
                        <c:v>1940.293489</c:v>
                      </c:pt>
                      <c:pt idx="1701">
                        <c:v>1941.301222</c:v>
                      </c:pt>
                      <c:pt idx="1702">
                        <c:v>1942.301126</c:v>
                      </c:pt>
                      <c:pt idx="1703">
                        <c:v>1943.301052</c:v>
                      </c:pt>
                      <c:pt idx="1704">
                        <c:v>1944.296013</c:v>
                      </c:pt>
                      <c:pt idx="1705">
                        <c:v>1945.308433</c:v>
                      </c:pt>
                      <c:pt idx="1706">
                        <c:v>1946.314582</c:v>
                      </c:pt>
                      <c:pt idx="1707">
                        <c:v>1947.329943</c:v>
                      </c:pt>
                      <c:pt idx="1708">
                        <c:v>1948.324816</c:v>
                      </c:pt>
                      <c:pt idx="1709">
                        <c:v>1949.337308</c:v>
                      </c:pt>
                      <c:pt idx="1710">
                        <c:v>1950.336679</c:v>
                      </c:pt>
                      <c:pt idx="1711">
                        <c:v>1951.346482</c:v>
                      </c:pt>
                      <c:pt idx="1712">
                        <c:v>1952.343734</c:v>
                      </c:pt>
                      <c:pt idx="1713">
                        <c:v>1953.351089</c:v>
                      </c:pt>
                      <c:pt idx="1714">
                        <c:v>1954.355724</c:v>
                      </c:pt>
                      <c:pt idx="1715">
                        <c:v>1955.373462</c:v>
                      </c:pt>
                      <c:pt idx="1716">
                        <c:v>1956.373469</c:v>
                      </c:pt>
                      <c:pt idx="1717">
                        <c:v>1957.389407</c:v>
                      </c:pt>
                      <c:pt idx="1718">
                        <c:v>1958.389093</c:v>
                      </c:pt>
                      <c:pt idx="1719">
                        <c:v>1959.386378</c:v>
                      </c:pt>
                      <c:pt idx="1720">
                        <c:v>1960.383113</c:v>
                      </c:pt>
                      <c:pt idx="1721">
                        <c:v>1961.395651</c:v>
                      </c:pt>
                      <c:pt idx="1722">
                        <c:v>1962.394314</c:v>
                      </c:pt>
                      <c:pt idx="1723">
                        <c:v>1963.382828</c:v>
                      </c:pt>
                      <c:pt idx="1724">
                        <c:v>1964.387141</c:v>
                      </c:pt>
                      <c:pt idx="1725">
                        <c:v>1965.381059</c:v>
                      </c:pt>
                      <c:pt idx="1726">
                        <c:v>1966.398444</c:v>
                      </c:pt>
                      <c:pt idx="1727">
                        <c:v>1967.414002</c:v>
                      </c:pt>
                      <c:pt idx="1728">
                        <c:v>1968.417941</c:v>
                      </c:pt>
                      <c:pt idx="1729">
                        <c:v>1969.433661</c:v>
                      </c:pt>
                      <c:pt idx="1730">
                        <c:v>1970.449053</c:v>
                      </c:pt>
                      <c:pt idx="1731">
                        <c:v>1971.454318</c:v>
                      </c:pt>
                      <c:pt idx="1732">
                        <c:v>1972.470717</c:v>
                      </c:pt>
                      <c:pt idx="1733">
                        <c:v>1973.470944</c:v>
                      </c:pt>
                      <c:pt idx="1734">
                        <c:v>1974.471426</c:v>
                      </c:pt>
                      <c:pt idx="1735">
                        <c:v>1975.471252</c:v>
                      </c:pt>
                      <c:pt idx="1736">
                        <c:v>1976.461733</c:v>
                      </c:pt>
                      <c:pt idx="1737">
                        <c:v>1977.461873</c:v>
                      </c:pt>
                      <c:pt idx="1738">
                        <c:v>1978.46374</c:v>
                      </c:pt>
                      <c:pt idx="1739">
                        <c:v>1979.470492</c:v>
                      </c:pt>
                      <c:pt idx="1740">
                        <c:v>1980.486395</c:v>
                      </c:pt>
                      <c:pt idx="1741">
                        <c:v>1981.476103</c:v>
                      </c:pt>
                      <c:pt idx="1742">
                        <c:v>1982.476251</c:v>
                      </c:pt>
                      <c:pt idx="1743">
                        <c:v>1983.47758</c:v>
                      </c:pt>
                      <c:pt idx="1744">
                        <c:v>1984.493882</c:v>
                      </c:pt>
                      <c:pt idx="1745">
                        <c:v>1985.496257</c:v>
                      </c:pt>
                      <c:pt idx="1746">
                        <c:v>1986.512268</c:v>
                      </c:pt>
                      <c:pt idx="1747">
                        <c:v>1987.509786</c:v>
                      </c:pt>
                      <c:pt idx="1748">
                        <c:v>1988.517103</c:v>
                      </c:pt>
                      <c:pt idx="1749">
                        <c:v>1989.519472</c:v>
                      </c:pt>
                      <c:pt idx="1750">
                        <c:v>1990.511609</c:v>
                      </c:pt>
                      <c:pt idx="1751">
                        <c:v>1991.527052</c:v>
                      </c:pt>
                      <c:pt idx="1752">
                        <c:v>1992.540567</c:v>
                      </c:pt>
                      <c:pt idx="1753">
                        <c:v>1993.542702</c:v>
                      </c:pt>
                      <c:pt idx="1754">
                        <c:v>1994.5423</c:v>
                      </c:pt>
                      <c:pt idx="1755">
                        <c:v>1995.560696</c:v>
                      </c:pt>
                      <c:pt idx="1756">
                        <c:v>1996.560783</c:v>
                      </c:pt>
                      <c:pt idx="1757">
                        <c:v>1997.576879</c:v>
                      </c:pt>
                      <c:pt idx="1758">
                        <c:v>1998.571428</c:v>
                      </c:pt>
                      <c:pt idx="1759">
                        <c:v>1999.587863</c:v>
                      </c:pt>
                      <c:pt idx="1760">
                        <c:v>2000.587889</c:v>
                      </c:pt>
                      <c:pt idx="1761">
                        <c:v>2001.597763</c:v>
                      </c:pt>
                      <c:pt idx="1762">
                        <c:v>2002.599289</c:v>
                      </c:pt>
                      <c:pt idx="1763">
                        <c:v>2003.598425</c:v>
                      </c:pt>
                      <c:pt idx="1764">
                        <c:v>2004.602496</c:v>
                      </c:pt>
                      <c:pt idx="1765">
                        <c:v>2005.617768</c:v>
                      </c:pt>
                      <c:pt idx="1766">
                        <c:v>2006.618609</c:v>
                      </c:pt>
                      <c:pt idx="1767">
                        <c:v>2007.619655</c:v>
                      </c:pt>
                      <c:pt idx="1768">
                        <c:v>2008.635609</c:v>
                      </c:pt>
                      <c:pt idx="1769">
                        <c:v>2009.632679</c:v>
                      </c:pt>
                      <c:pt idx="1770">
                        <c:v>2010.648652</c:v>
                      </c:pt>
                      <c:pt idx="1771">
                        <c:v>2011.673719</c:v>
                      </c:pt>
                      <c:pt idx="1772">
                        <c:v>2012.673777</c:v>
                      </c:pt>
                      <c:pt idx="1773">
                        <c:v>2013.66681</c:v>
                      </c:pt>
                      <c:pt idx="1774">
                        <c:v>2014.667609</c:v>
                      </c:pt>
                      <c:pt idx="1775">
                        <c:v>2015.683718</c:v>
                      </c:pt>
                      <c:pt idx="1776">
                        <c:v>2016.708909</c:v>
                      </c:pt>
                      <c:pt idx="1777">
                        <c:v>2017.703014</c:v>
                      </c:pt>
                      <c:pt idx="1778">
                        <c:v>2018.697037</c:v>
                      </c:pt>
                      <c:pt idx="1779">
                        <c:v>2019.722654</c:v>
                      </c:pt>
                      <c:pt idx="1780">
                        <c:v>2020.711773</c:v>
                      </c:pt>
                      <c:pt idx="1781">
                        <c:v>2021.721239</c:v>
                      </c:pt>
                      <c:pt idx="1782">
                        <c:v>2022.728866</c:v>
                      </c:pt>
                      <c:pt idx="1783">
                        <c:v>2023.730818</c:v>
                      </c:pt>
                      <c:pt idx="1784">
                        <c:v>2024.728082</c:v>
                      </c:pt>
                      <c:pt idx="1785">
                        <c:v>2025.737627</c:v>
                      </c:pt>
                      <c:pt idx="1786">
                        <c:v>2026.753764</c:v>
                      </c:pt>
                      <c:pt idx="1787">
                        <c:v>2027.750345</c:v>
                      </c:pt>
                      <c:pt idx="1788">
                        <c:v>2028.756937</c:v>
                      </c:pt>
                      <c:pt idx="1789">
                        <c:v>2029.771088</c:v>
                      </c:pt>
                      <c:pt idx="1790">
                        <c:v>2030.768056</c:v>
                      </c:pt>
                      <c:pt idx="1791">
                        <c:v>2031.767856</c:v>
                      </c:pt>
                      <c:pt idx="1792">
                        <c:v>2032.760436</c:v>
                      </c:pt>
                      <c:pt idx="1793">
                        <c:v>2033.760287</c:v>
                      </c:pt>
                      <c:pt idx="1794">
                        <c:v>2034.761535</c:v>
                      </c:pt>
                      <c:pt idx="1795">
                        <c:v>2035.758876</c:v>
                      </c:pt>
                      <c:pt idx="1796">
                        <c:v>2036.760553</c:v>
                      </c:pt>
                      <c:pt idx="1797">
                        <c:v>2037.765853</c:v>
                      </c:pt>
                      <c:pt idx="1798">
                        <c:v>2038.759979</c:v>
                      </c:pt>
                      <c:pt idx="1799">
                        <c:v>2039.764451</c:v>
                      </c:pt>
                      <c:pt idx="1800">
                        <c:v>2040.76808</c:v>
                      </c:pt>
                      <c:pt idx="1801">
                        <c:v>2041.776505</c:v>
                      </c:pt>
                      <c:pt idx="1802">
                        <c:v>2042.794333</c:v>
                      </c:pt>
                      <c:pt idx="1803">
                        <c:v>2043.794471</c:v>
                      </c:pt>
                      <c:pt idx="1804">
                        <c:v>2044.795211</c:v>
                      </c:pt>
                      <c:pt idx="1805">
                        <c:v>2045.79924</c:v>
                      </c:pt>
                      <c:pt idx="1806">
                        <c:v>2046.792482</c:v>
                      </c:pt>
                      <c:pt idx="1807">
                        <c:v>2047.802808</c:v>
                      </c:pt>
                      <c:pt idx="1808">
                        <c:v>2048.796436</c:v>
                      </c:pt>
                      <c:pt idx="1809">
                        <c:v>2049.790463</c:v>
                      </c:pt>
                      <c:pt idx="1810">
                        <c:v>2050.805435</c:v>
                      </c:pt>
                      <c:pt idx="1811">
                        <c:v>2051.82096</c:v>
                      </c:pt>
                      <c:pt idx="1812">
                        <c:v>2052.843807</c:v>
                      </c:pt>
                      <c:pt idx="1813">
                        <c:v>2053.842256</c:v>
                      </c:pt>
                      <c:pt idx="1814">
                        <c:v>2054.842917</c:v>
                      </c:pt>
                      <c:pt idx="1815">
                        <c:v>2055.846272</c:v>
                      </c:pt>
                      <c:pt idx="1816">
                        <c:v>2056.850284</c:v>
                      </c:pt>
                      <c:pt idx="1817">
                        <c:v>2057.865924</c:v>
                      </c:pt>
                      <c:pt idx="1818">
                        <c:v>2058.866319</c:v>
                      </c:pt>
                      <c:pt idx="1819">
                        <c:v>2059.882436</c:v>
                      </c:pt>
                      <c:pt idx="1820">
                        <c:v>2060.891842</c:v>
                      </c:pt>
                      <c:pt idx="1821">
                        <c:v>2061.899234</c:v>
                      </c:pt>
                      <c:pt idx="1822">
                        <c:v>2062.909185</c:v>
                      </c:pt>
                      <c:pt idx="1823">
                        <c:v>2063.924685</c:v>
                      </c:pt>
                      <c:pt idx="1824">
                        <c:v>2064.924282</c:v>
                      </c:pt>
                      <c:pt idx="1825">
                        <c:v>2065.930653</c:v>
                      </c:pt>
                      <c:pt idx="1826">
                        <c:v>2066.941636</c:v>
                      </c:pt>
                      <c:pt idx="1827">
                        <c:v>2067.948882</c:v>
                      </c:pt>
                      <c:pt idx="1828">
                        <c:v>2068.969254</c:v>
                      </c:pt>
                      <c:pt idx="1829">
                        <c:v>2069.972798</c:v>
                      </c:pt>
                      <c:pt idx="1830">
                        <c:v>2070.974825</c:v>
                      </c:pt>
                      <c:pt idx="1831">
                        <c:v>2071.966403</c:v>
                      </c:pt>
                      <c:pt idx="1832">
                        <c:v>2072.968449</c:v>
                      </c:pt>
                      <c:pt idx="1833">
                        <c:v>2073.968855</c:v>
                      </c:pt>
                      <c:pt idx="1834">
                        <c:v>2074.970708</c:v>
                      </c:pt>
                      <c:pt idx="1835">
                        <c:v>2075.964356</c:v>
                      </c:pt>
                      <c:pt idx="1836">
                        <c:v>2076.9644</c:v>
                      </c:pt>
                      <c:pt idx="1837">
                        <c:v>2077.965089</c:v>
                      </c:pt>
                      <c:pt idx="1838">
                        <c:v>2078.974827</c:v>
                      </c:pt>
                      <c:pt idx="1839">
                        <c:v>2079.974706</c:v>
                      </c:pt>
                      <c:pt idx="1840">
                        <c:v>2080.959268</c:v>
                      </c:pt>
                      <c:pt idx="1841">
                        <c:v>2081.970222</c:v>
                      </c:pt>
                      <c:pt idx="1842">
                        <c:v>2082.975664</c:v>
                      </c:pt>
                      <c:pt idx="1843">
                        <c:v>2083.990981</c:v>
                      </c:pt>
                      <c:pt idx="1844">
                        <c:v>2085.007046</c:v>
                      </c:pt>
                      <c:pt idx="1845">
                        <c:v>2086.007362</c:v>
                      </c:pt>
                      <c:pt idx="1846">
                        <c:v>2087.011751</c:v>
                      </c:pt>
                      <c:pt idx="1847">
                        <c:v>2088.007432</c:v>
                      </c:pt>
                      <c:pt idx="1848">
                        <c:v>2089.022828</c:v>
                      </c:pt>
                      <c:pt idx="1849">
                        <c:v>2090.039314</c:v>
                      </c:pt>
                      <c:pt idx="1850">
                        <c:v>2091.042706</c:v>
                      </c:pt>
                      <c:pt idx="1851">
                        <c:v>2092.039311</c:v>
                      </c:pt>
                      <c:pt idx="1852">
                        <c:v>2093.040202</c:v>
                      </c:pt>
                      <c:pt idx="1853">
                        <c:v>2094.052893</c:v>
                      </c:pt>
                      <c:pt idx="1854">
                        <c:v>2095.045678</c:v>
                      </c:pt>
                      <c:pt idx="1855">
                        <c:v>2096.045629</c:v>
                      </c:pt>
                      <c:pt idx="1856">
                        <c:v>2097.046535</c:v>
                      </c:pt>
                      <c:pt idx="1857">
                        <c:v>2098.046223</c:v>
                      </c:pt>
                      <c:pt idx="1858">
                        <c:v>2099.046242</c:v>
                      </c:pt>
                      <c:pt idx="1859">
                        <c:v>2100.050784</c:v>
                      </c:pt>
                      <c:pt idx="1860">
                        <c:v>2101.050763</c:v>
                      </c:pt>
                      <c:pt idx="1861">
                        <c:v>2102.05107</c:v>
                      </c:pt>
                      <c:pt idx="1862">
                        <c:v>2103.051399</c:v>
                      </c:pt>
                      <c:pt idx="1863">
                        <c:v>2104.048146</c:v>
                      </c:pt>
                      <c:pt idx="1864">
                        <c:v>2105.042063</c:v>
                      </c:pt>
                      <c:pt idx="1865">
                        <c:v>2106.048618</c:v>
                      </c:pt>
                      <c:pt idx="1866">
                        <c:v>2107.048662</c:v>
                      </c:pt>
                      <c:pt idx="1867">
                        <c:v>2108.037702</c:v>
                      </c:pt>
                      <c:pt idx="1868">
                        <c:v>2109.03735</c:v>
                      </c:pt>
                      <c:pt idx="1869">
                        <c:v>2110.05994</c:v>
                      </c:pt>
                      <c:pt idx="1870">
                        <c:v>2111.072689</c:v>
                      </c:pt>
                      <c:pt idx="1871">
                        <c:v>2112.095388</c:v>
                      </c:pt>
                      <c:pt idx="1872">
                        <c:v>2113.095166</c:v>
                      </c:pt>
                      <c:pt idx="1873">
                        <c:v>2114.086142</c:v>
                      </c:pt>
                      <c:pt idx="1874">
                        <c:v>2115.086754</c:v>
                      </c:pt>
                      <c:pt idx="1875">
                        <c:v>2116.096262</c:v>
                      </c:pt>
                      <c:pt idx="1876">
                        <c:v>2117.096417</c:v>
                      </c:pt>
                      <c:pt idx="1877">
                        <c:v>2118.087436</c:v>
                      </c:pt>
                      <c:pt idx="1878">
                        <c:v>2119.089896</c:v>
                      </c:pt>
                      <c:pt idx="1879">
                        <c:v>2120.089687</c:v>
                      </c:pt>
                      <c:pt idx="1880">
                        <c:v>2121.090084</c:v>
                      </c:pt>
                      <c:pt idx="1881">
                        <c:v>2122.090451</c:v>
                      </c:pt>
                      <c:pt idx="1882">
                        <c:v>2123.084638</c:v>
                      </c:pt>
                      <c:pt idx="1883">
                        <c:v>2124.100195</c:v>
                      </c:pt>
                      <c:pt idx="1884">
                        <c:v>2125.100933</c:v>
                      </c:pt>
                      <c:pt idx="1885">
                        <c:v>2126.126267</c:v>
                      </c:pt>
                      <c:pt idx="1886">
                        <c:v>2127.141894</c:v>
                      </c:pt>
                      <c:pt idx="1887">
                        <c:v>2128.131778</c:v>
                      </c:pt>
                      <c:pt idx="1888">
                        <c:v>2129.132285</c:v>
                      </c:pt>
                      <c:pt idx="1889">
                        <c:v>2130.161023</c:v>
                      </c:pt>
                      <c:pt idx="1890">
                        <c:v>2131.176732</c:v>
                      </c:pt>
                      <c:pt idx="1891">
                        <c:v>2132.168227</c:v>
                      </c:pt>
                      <c:pt idx="1892">
                        <c:v>2133.168826</c:v>
                      </c:pt>
                      <c:pt idx="1893">
                        <c:v>2134.169129</c:v>
                      </c:pt>
                      <c:pt idx="1894">
                        <c:v>2135.17051</c:v>
                      </c:pt>
                      <c:pt idx="1895">
                        <c:v>2136.163819</c:v>
                      </c:pt>
                      <c:pt idx="1896">
                        <c:v>2137.164623</c:v>
                      </c:pt>
                      <c:pt idx="1897">
                        <c:v>2138.164873</c:v>
                      </c:pt>
                      <c:pt idx="1898">
                        <c:v>2139.170749</c:v>
                      </c:pt>
                      <c:pt idx="1899">
                        <c:v>2140.16449</c:v>
                      </c:pt>
                      <c:pt idx="1900">
                        <c:v>2141.174969</c:v>
                      </c:pt>
                      <c:pt idx="1901">
                        <c:v>2142.17494</c:v>
                      </c:pt>
                      <c:pt idx="1902">
                        <c:v>2143.164573</c:v>
                      </c:pt>
                      <c:pt idx="1903">
                        <c:v>2144.164718</c:v>
                      </c:pt>
                      <c:pt idx="1904">
                        <c:v>2145.176342</c:v>
                      </c:pt>
                      <c:pt idx="1905">
                        <c:v>2146.168647</c:v>
                      </c:pt>
                      <c:pt idx="1906">
                        <c:v>2147.169134</c:v>
                      </c:pt>
                      <c:pt idx="1907">
                        <c:v>2148.163893</c:v>
                      </c:pt>
                      <c:pt idx="1908">
                        <c:v>2149.170658</c:v>
                      </c:pt>
                      <c:pt idx="1909">
                        <c:v>2150.168638</c:v>
                      </c:pt>
                      <c:pt idx="1910">
                        <c:v>2151.177143</c:v>
                      </c:pt>
                      <c:pt idx="1911">
                        <c:v>2152.192858</c:v>
                      </c:pt>
                      <c:pt idx="1912">
                        <c:v>2153.202178</c:v>
                      </c:pt>
                      <c:pt idx="1913">
                        <c:v>2154.217846</c:v>
                      </c:pt>
                      <c:pt idx="1914">
                        <c:v>2155.218301</c:v>
                      </c:pt>
                      <c:pt idx="1915">
                        <c:v>2156.211996</c:v>
                      </c:pt>
                      <c:pt idx="1916">
                        <c:v>2157.212731</c:v>
                      </c:pt>
                      <c:pt idx="1917">
                        <c:v>2158.213859</c:v>
                      </c:pt>
                      <c:pt idx="1918">
                        <c:v>2159.21777</c:v>
                      </c:pt>
                      <c:pt idx="1919">
                        <c:v>2160.217436</c:v>
                      </c:pt>
                      <c:pt idx="1920">
                        <c:v>2161.218182</c:v>
                      </c:pt>
                      <c:pt idx="1921">
                        <c:v>2162.218946</c:v>
                      </c:pt>
                      <c:pt idx="1922">
                        <c:v>2163.219171</c:v>
                      </c:pt>
                      <c:pt idx="1923">
                        <c:v>2164.218993</c:v>
                      </c:pt>
                      <c:pt idx="1924">
                        <c:v>2165.223566</c:v>
                      </c:pt>
                      <c:pt idx="1925">
                        <c:v>2166.223539</c:v>
                      </c:pt>
                      <c:pt idx="1926">
                        <c:v>2167.223448</c:v>
                      </c:pt>
                      <c:pt idx="1927">
                        <c:v>2168.217589</c:v>
                      </c:pt>
                      <c:pt idx="1928">
                        <c:v>2169.212155</c:v>
                      </c:pt>
                      <c:pt idx="1929">
                        <c:v>2170.22707</c:v>
                      </c:pt>
                      <c:pt idx="1930">
                        <c:v>2171.229146</c:v>
                      </c:pt>
                      <c:pt idx="1931">
                        <c:v>2172.24649</c:v>
                      </c:pt>
                      <c:pt idx="1932">
                        <c:v>2173.264504</c:v>
                      </c:pt>
                      <c:pt idx="1933">
                        <c:v>2174.265187</c:v>
                      </c:pt>
                      <c:pt idx="1934">
                        <c:v>2175.264843</c:v>
                      </c:pt>
                      <c:pt idx="1935">
                        <c:v>2176.265503</c:v>
                      </c:pt>
                      <c:pt idx="1936">
                        <c:v>2177.275773</c:v>
                      </c:pt>
                      <c:pt idx="1937">
                        <c:v>2178.292175</c:v>
                      </c:pt>
                      <c:pt idx="1938">
                        <c:v>2179.301901</c:v>
                      </c:pt>
                      <c:pt idx="1939">
                        <c:v>2180.292395</c:v>
                      </c:pt>
                      <c:pt idx="1940">
                        <c:v>2181.304672</c:v>
                      </c:pt>
                      <c:pt idx="1941">
                        <c:v>2182.328375</c:v>
                      </c:pt>
                      <c:pt idx="1942">
                        <c:v>2183.328168</c:v>
                      </c:pt>
                      <c:pt idx="1943">
                        <c:v>2184.34753</c:v>
                      </c:pt>
                      <c:pt idx="1944">
                        <c:v>2185.335849</c:v>
                      </c:pt>
                      <c:pt idx="1945">
                        <c:v>2186.345203</c:v>
                      </c:pt>
                      <c:pt idx="1946">
                        <c:v>2187.36088</c:v>
                      </c:pt>
                      <c:pt idx="1947">
                        <c:v>2188.376994</c:v>
                      </c:pt>
                      <c:pt idx="1948">
                        <c:v>2189.396223</c:v>
                      </c:pt>
                      <c:pt idx="1949">
                        <c:v>2190.383707</c:v>
                      </c:pt>
                      <c:pt idx="1950">
                        <c:v>2191.390483</c:v>
                      </c:pt>
                      <c:pt idx="1951">
                        <c:v>2192.404132</c:v>
                      </c:pt>
                      <c:pt idx="1952">
                        <c:v>2193.407929</c:v>
                      </c:pt>
                      <c:pt idx="1953">
                        <c:v>2194.414726</c:v>
                      </c:pt>
                      <c:pt idx="1954">
                        <c:v>2195.415117</c:v>
                      </c:pt>
                      <c:pt idx="1955">
                        <c:v>2196.424836</c:v>
                      </c:pt>
                      <c:pt idx="1956">
                        <c:v>2197.425708</c:v>
                      </c:pt>
                      <c:pt idx="1957">
                        <c:v>2198.418059</c:v>
                      </c:pt>
                      <c:pt idx="1958">
                        <c:v>2199.424733</c:v>
                      </c:pt>
                      <c:pt idx="1959">
                        <c:v>2200.415489</c:v>
                      </c:pt>
                      <c:pt idx="1960">
                        <c:v>2201.413734</c:v>
                      </c:pt>
                      <c:pt idx="1961">
                        <c:v>2202.413275</c:v>
                      </c:pt>
                      <c:pt idx="1962">
                        <c:v>2203.429951</c:v>
                      </c:pt>
                      <c:pt idx="1963">
                        <c:v>2204.446857</c:v>
                      </c:pt>
                      <c:pt idx="1964">
                        <c:v>2205.455715</c:v>
                      </c:pt>
                      <c:pt idx="1965">
                        <c:v>2206.455976</c:v>
                      </c:pt>
                      <c:pt idx="1966">
                        <c:v>2207.455088</c:v>
                      </c:pt>
                      <c:pt idx="1967">
                        <c:v>2208.45626</c:v>
                      </c:pt>
                      <c:pt idx="1968">
                        <c:v>2209.457014</c:v>
                      </c:pt>
                      <c:pt idx="1969">
                        <c:v>2210.471274</c:v>
                      </c:pt>
                      <c:pt idx="1970">
                        <c:v>2211.46423</c:v>
                      </c:pt>
                      <c:pt idx="1971">
                        <c:v>2212.463345</c:v>
                      </c:pt>
                      <c:pt idx="1972">
                        <c:v>2213.464345</c:v>
                      </c:pt>
                      <c:pt idx="1973">
                        <c:v>2214.463821</c:v>
                      </c:pt>
                      <c:pt idx="1974">
                        <c:v>2215.466997</c:v>
                      </c:pt>
                      <c:pt idx="1975">
                        <c:v>2216.460119</c:v>
                      </c:pt>
                      <c:pt idx="1976">
                        <c:v>2217.462158</c:v>
                      </c:pt>
                      <c:pt idx="1977">
                        <c:v>2218.461206</c:v>
                      </c:pt>
                      <c:pt idx="1978">
                        <c:v>2219.461059</c:v>
                      </c:pt>
                      <c:pt idx="1979">
                        <c:v>2220.476466</c:v>
                      </c:pt>
                      <c:pt idx="1980">
                        <c:v>2221.477761</c:v>
                      </c:pt>
                      <c:pt idx="1981">
                        <c:v>2222.483597</c:v>
                      </c:pt>
                      <c:pt idx="1982">
                        <c:v>2223.500523</c:v>
                      </c:pt>
                      <c:pt idx="1983">
                        <c:v>2224.514876</c:v>
                      </c:pt>
                      <c:pt idx="1984">
                        <c:v>2225.508891</c:v>
                      </c:pt>
                      <c:pt idx="1985">
                        <c:v>2226.512225</c:v>
                      </c:pt>
                      <c:pt idx="1986">
                        <c:v>2227.506377</c:v>
                      </c:pt>
                      <c:pt idx="1987">
                        <c:v>2228.512936</c:v>
                      </c:pt>
                      <c:pt idx="1988">
                        <c:v>2229.529953</c:v>
                      </c:pt>
                      <c:pt idx="1989">
                        <c:v>2230.529201</c:v>
                      </c:pt>
                      <c:pt idx="1990">
                        <c:v>2231.52504</c:v>
                      </c:pt>
                      <c:pt idx="1991">
                        <c:v>2232.532442</c:v>
                      </c:pt>
                      <c:pt idx="1992">
                        <c:v>2233.538644</c:v>
                      </c:pt>
                      <c:pt idx="1993">
                        <c:v>2234.545281</c:v>
                      </c:pt>
                      <c:pt idx="1994">
                        <c:v>2235.539812</c:v>
                      </c:pt>
                      <c:pt idx="1995">
                        <c:v>2236.54337</c:v>
                      </c:pt>
                      <c:pt idx="1996">
                        <c:v>2237.543516</c:v>
                      </c:pt>
                      <c:pt idx="1997">
                        <c:v>2238.543484</c:v>
                      </c:pt>
                      <c:pt idx="1998">
                        <c:v>2239.54244</c:v>
                      </c:pt>
                      <c:pt idx="1999">
                        <c:v>2240.549384</c:v>
                      </c:pt>
                      <c:pt idx="2000">
                        <c:v>2241.549273</c:v>
                      </c:pt>
                      <c:pt idx="2001">
                        <c:v>2242.546753</c:v>
                      </c:pt>
                      <c:pt idx="2002">
                        <c:v>2243.54647</c:v>
                      </c:pt>
                      <c:pt idx="2003">
                        <c:v>2244.547053</c:v>
                      </c:pt>
                      <c:pt idx="2004">
                        <c:v>2245.547703</c:v>
                      </c:pt>
                      <c:pt idx="2005">
                        <c:v>2246.538477</c:v>
                      </c:pt>
                      <c:pt idx="2006">
                        <c:v>2247.560599</c:v>
                      </c:pt>
                      <c:pt idx="2007">
                        <c:v>2248.560939</c:v>
                      </c:pt>
                      <c:pt idx="2008">
                        <c:v>2249.56275</c:v>
                      </c:pt>
                      <c:pt idx="2009">
                        <c:v>2250.562152</c:v>
                      </c:pt>
                      <c:pt idx="2010">
                        <c:v>2251.573831</c:v>
                      </c:pt>
                      <c:pt idx="2011">
                        <c:v>2252.575163</c:v>
                      </c:pt>
                      <c:pt idx="2012">
                        <c:v>2253.590405</c:v>
                      </c:pt>
                      <c:pt idx="2013">
                        <c:v>2254.587281</c:v>
                      </c:pt>
                      <c:pt idx="2014">
                        <c:v>2255.589433</c:v>
                      </c:pt>
                      <c:pt idx="2015">
                        <c:v>2256.603535</c:v>
                      </c:pt>
                      <c:pt idx="2016">
                        <c:v>2257.607759</c:v>
                      </c:pt>
                      <c:pt idx="2017">
                        <c:v>2258.617401</c:v>
                      </c:pt>
                      <c:pt idx="2018">
                        <c:v>2259.618505</c:v>
                      </c:pt>
                      <c:pt idx="2019">
                        <c:v>2260.616913</c:v>
                      </c:pt>
                      <c:pt idx="2020">
                        <c:v>2261.624064</c:v>
                      </c:pt>
                      <c:pt idx="2021">
                        <c:v>2262.633782</c:v>
                      </c:pt>
                      <c:pt idx="2022">
                        <c:v>2263.634494</c:v>
                      </c:pt>
                      <c:pt idx="2023">
                        <c:v>2264.639632</c:v>
                      </c:pt>
                      <c:pt idx="2024">
                        <c:v>2265.632435</c:v>
                      </c:pt>
                      <c:pt idx="2025">
                        <c:v>2266.639696</c:v>
                      </c:pt>
                      <c:pt idx="2026">
                        <c:v>2267.653509</c:v>
                      </c:pt>
                      <c:pt idx="2027">
                        <c:v>2268.672908</c:v>
                      </c:pt>
                      <c:pt idx="2028">
                        <c:v>2269.665504</c:v>
                      </c:pt>
                      <c:pt idx="2029">
                        <c:v>2270.665597</c:v>
                      </c:pt>
                      <c:pt idx="2030">
                        <c:v>2271.665066</c:v>
                      </c:pt>
                      <c:pt idx="2031">
                        <c:v>2272.664875</c:v>
                      </c:pt>
                      <c:pt idx="2032">
                        <c:v>2273.6646</c:v>
                      </c:pt>
                      <c:pt idx="2033">
                        <c:v>2274.667162</c:v>
                      </c:pt>
                      <c:pt idx="2034">
                        <c:v>2275.66793</c:v>
                      </c:pt>
                      <c:pt idx="2035">
                        <c:v>2276.675078</c:v>
                      </c:pt>
                      <c:pt idx="2036">
                        <c:v>2277.685282</c:v>
                      </c:pt>
                      <c:pt idx="2037">
                        <c:v>2278.686831</c:v>
                      </c:pt>
                      <c:pt idx="2038">
                        <c:v>2279.686571</c:v>
                      </c:pt>
                      <c:pt idx="2039">
                        <c:v>2280.683177</c:v>
                      </c:pt>
                      <c:pt idx="2040">
                        <c:v>2281.683252</c:v>
                      </c:pt>
                      <c:pt idx="2041">
                        <c:v>2282.700585</c:v>
                      </c:pt>
                      <c:pt idx="2042">
                        <c:v>2283.711745</c:v>
                      </c:pt>
                      <c:pt idx="2043">
                        <c:v>2284.712211</c:v>
                      </c:pt>
                      <c:pt idx="2044">
                        <c:v>2285.72269</c:v>
                      </c:pt>
                      <c:pt idx="2045">
                        <c:v>2286.723335</c:v>
                      </c:pt>
                      <c:pt idx="2046">
                        <c:v>2287.723424</c:v>
                      </c:pt>
                      <c:pt idx="2047">
                        <c:v>2288.726463</c:v>
                      </c:pt>
                      <c:pt idx="2048">
                        <c:v>2289.727935</c:v>
                      </c:pt>
                      <c:pt idx="2049">
                        <c:v>2290.753858</c:v>
                      </c:pt>
                      <c:pt idx="2050">
                        <c:v>2291.762702</c:v>
                      </c:pt>
                      <c:pt idx="2051">
                        <c:v>2292.757489</c:v>
                      </c:pt>
                      <c:pt idx="2052">
                        <c:v>2293.75712</c:v>
                      </c:pt>
                      <c:pt idx="2053">
                        <c:v>2294.757672</c:v>
                      </c:pt>
                      <c:pt idx="2054">
                        <c:v>2295.757629</c:v>
                      </c:pt>
                      <c:pt idx="2055">
                        <c:v>2296.773031</c:v>
                      </c:pt>
                      <c:pt idx="2056">
                        <c:v>2297.772994</c:v>
                      </c:pt>
                      <c:pt idx="2057">
                        <c:v>2298.772638</c:v>
                      </c:pt>
                      <c:pt idx="2058">
                        <c:v>2299.789669</c:v>
                      </c:pt>
                      <c:pt idx="2059">
                        <c:v>2300.78855</c:v>
                      </c:pt>
                      <c:pt idx="2060">
                        <c:v>2301.792396</c:v>
                      </c:pt>
                      <c:pt idx="2061">
                        <c:v>2302.80228</c:v>
                      </c:pt>
                      <c:pt idx="2062">
                        <c:v>2303.802693</c:v>
                      </c:pt>
                      <c:pt idx="2063">
                        <c:v>2304.802122</c:v>
                      </c:pt>
                      <c:pt idx="2064">
                        <c:v>2305.817522</c:v>
                      </c:pt>
                      <c:pt idx="2065">
                        <c:v>2306.818525</c:v>
                      </c:pt>
                      <c:pt idx="2066">
                        <c:v>2307.824814</c:v>
                      </c:pt>
                      <c:pt idx="2067">
                        <c:v>2308.825105</c:v>
                      </c:pt>
                      <c:pt idx="2068">
                        <c:v>2309.82474</c:v>
                      </c:pt>
                      <c:pt idx="2069">
                        <c:v>2310.831958</c:v>
                      </c:pt>
                      <c:pt idx="2070">
                        <c:v>2311.847692</c:v>
                      </c:pt>
                      <c:pt idx="2071">
                        <c:v>2312.864192</c:v>
                      </c:pt>
                      <c:pt idx="2072">
                        <c:v>2313.856649</c:v>
                      </c:pt>
                      <c:pt idx="2073">
                        <c:v>2314.871466</c:v>
                      </c:pt>
                      <c:pt idx="2074">
                        <c:v>2315.888955</c:v>
                      </c:pt>
                      <c:pt idx="2075">
                        <c:v>2316.888439</c:v>
                      </c:pt>
                      <c:pt idx="2076">
                        <c:v>2317.903773</c:v>
                      </c:pt>
                      <c:pt idx="2077">
                        <c:v>2318.910692</c:v>
                      </c:pt>
                      <c:pt idx="2078">
                        <c:v>2319.920136</c:v>
                      </c:pt>
                      <c:pt idx="2079">
                        <c:v>2320.930257</c:v>
                      </c:pt>
                      <c:pt idx="2080">
                        <c:v>2321.9516</c:v>
                      </c:pt>
                      <c:pt idx="2081">
                        <c:v>2322.967893</c:v>
                      </c:pt>
                      <c:pt idx="2082">
                        <c:v>2323.959853</c:v>
                      </c:pt>
                      <c:pt idx="2083">
                        <c:v>2324.966937</c:v>
                      </c:pt>
                      <c:pt idx="2084">
                        <c:v>2325.96683</c:v>
                      </c:pt>
                      <c:pt idx="2085">
                        <c:v>2326.982202</c:v>
                      </c:pt>
                      <c:pt idx="2086">
                        <c:v>2327.985378</c:v>
                      </c:pt>
                      <c:pt idx="2087">
                        <c:v>2328.997646</c:v>
                      </c:pt>
                      <c:pt idx="2088">
                        <c:v>2329.999057</c:v>
                      </c:pt>
                      <c:pt idx="2089">
                        <c:v>2330.999231</c:v>
                      </c:pt>
                      <c:pt idx="2090">
                        <c:v>2331.994261</c:v>
                      </c:pt>
                      <c:pt idx="2091">
                        <c:v>2332.997748</c:v>
                      </c:pt>
                      <c:pt idx="2092">
                        <c:v>2334.008662</c:v>
                      </c:pt>
                      <c:pt idx="2093">
                        <c:v>2335.008534</c:v>
                      </c:pt>
                      <c:pt idx="2094">
                        <c:v>2336.008906</c:v>
                      </c:pt>
                      <c:pt idx="2095">
                        <c:v>2337.008539</c:v>
                      </c:pt>
                      <c:pt idx="2096">
                        <c:v>2338.008365</c:v>
                      </c:pt>
                      <c:pt idx="2097">
                        <c:v>2339.008884</c:v>
                      </c:pt>
                      <c:pt idx="2098">
                        <c:v>2340.00852</c:v>
                      </c:pt>
                      <c:pt idx="2099">
                        <c:v>2341.015084</c:v>
                      </c:pt>
                      <c:pt idx="2100">
                        <c:v>2342.019231</c:v>
                      </c:pt>
                      <c:pt idx="2101">
                        <c:v>2343.023532</c:v>
                      </c:pt>
                      <c:pt idx="2102">
                        <c:v>2344.048729</c:v>
                      </c:pt>
                      <c:pt idx="2103">
                        <c:v>2345.064158</c:v>
                      </c:pt>
                      <c:pt idx="2104">
                        <c:v>2346.081127</c:v>
                      </c:pt>
                      <c:pt idx="2105">
                        <c:v>2347.081559</c:v>
                      </c:pt>
                      <c:pt idx="2106">
                        <c:v>2348.081759</c:v>
                      </c:pt>
                      <c:pt idx="2107">
                        <c:v>2349.092432</c:v>
                      </c:pt>
                      <c:pt idx="2108">
                        <c:v>2350.104369</c:v>
                      </c:pt>
                      <c:pt idx="2109">
                        <c:v>2351.129553</c:v>
                      </c:pt>
                      <c:pt idx="2110">
                        <c:v>2352.135543</c:v>
                      </c:pt>
                      <c:pt idx="2111">
                        <c:v>2353.136171</c:v>
                      </c:pt>
                      <c:pt idx="2112">
                        <c:v>2354.136617</c:v>
                      </c:pt>
                      <c:pt idx="2113">
                        <c:v>2355.131424</c:v>
                      </c:pt>
                      <c:pt idx="2114">
                        <c:v>2356.138263</c:v>
                      </c:pt>
                      <c:pt idx="2115">
                        <c:v>2357.144491</c:v>
                      </c:pt>
                      <c:pt idx="2116">
                        <c:v>2358.151464</c:v>
                      </c:pt>
                      <c:pt idx="2117">
                        <c:v>2359.151711</c:v>
                      </c:pt>
                      <c:pt idx="2118">
                        <c:v>2360.152219</c:v>
                      </c:pt>
                      <c:pt idx="2119">
                        <c:v>2361.152144</c:v>
                      </c:pt>
                      <c:pt idx="2120">
                        <c:v>2362.158793</c:v>
                      </c:pt>
                      <c:pt idx="2121">
                        <c:v>2363.162191</c:v>
                      </c:pt>
                      <c:pt idx="2122">
                        <c:v>2364.160044</c:v>
                      </c:pt>
                      <c:pt idx="2123">
                        <c:v>2365.153581</c:v>
                      </c:pt>
                      <c:pt idx="2124">
                        <c:v>2366.158609</c:v>
                      </c:pt>
                      <c:pt idx="2125">
                        <c:v>2367.158557</c:v>
                      </c:pt>
                      <c:pt idx="2126">
                        <c:v>2368.158635</c:v>
                      </c:pt>
                      <c:pt idx="2127">
                        <c:v>2369.162842</c:v>
                      </c:pt>
                      <c:pt idx="2128">
                        <c:v>2370.168128</c:v>
                      </c:pt>
                      <c:pt idx="2129">
                        <c:v>2371.177887</c:v>
                      </c:pt>
                      <c:pt idx="2130">
                        <c:v>2372.176284</c:v>
                      </c:pt>
                      <c:pt idx="2131">
                        <c:v>2373.176073</c:v>
                      </c:pt>
                      <c:pt idx="2132">
                        <c:v>2374.176209</c:v>
                      </c:pt>
                      <c:pt idx="2133">
                        <c:v>2375.176475</c:v>
                      </c:pt>
                      <c:pt idx="2134">
                        <c:v>2376.177211</c:v>
                      </c:pt>
                      <c:pt idx="2135">
                        <c:v>2377.176977</c:v>
                      </c:pt>
                      <c:pt idx="2136">
                        <c:v>2378.177169</c:v>
                      </c:pt>
                      <c:pt idx="2137">
                        <c:v>2379.177345</c:v>
                      </c:pt>
                      <c:pt idx="2138">
                        <c:v>2380.192874</c:v>
                      </c:pt>
                      <c:pt idx="2139">
                        <c:v>2381.186781</c:v>
                      </c:pt>
                      <c:pt idx="2140">
                        <c:v>2382.193508</c:v>
                      </c:pt>
                      <c:pt idx="2141">
                        <c:v>2383.178072</c:v>
                      </c:pt>
                      <c:pt idx="2142">
                        <c:v>2384.200725</c:v>
                      </c:pt>
                      <c:pt idx="2143">
                        <c:v>2385.201512</c:v>
                      </c:pt>
                      <c:pt idx="2144">
                        <c:v>2386.205186</c:v>
                      </c:pt>
                      <c:pt idx="2145">
                        <c:v>2387.224136</c:v>
                      </c:pt>
                      <c:pt idx="2146">
                        <c:v>2388.224097</c:v>
                      </c:pt>
                      <c:pt idx="2147">
                        <c:v>2389.226824</c:v>
                      </c:pt>
                      <c:pt idx="2148">
                        <c:v>2390.233542</c:v>
                      </c:pt>
                      <c:pt idx="2149">
                        <c:v>2391.242421</c:v>
                      </c:pt>
                      <c:pt idx="2150">
                        <c:v>2392.255826</c:v>
                      </c:pt>
                      <c:pt idx="2151">
                        <c:v>2393.262148</c:v>
                      </c:pt>
                      <c:pt idx="2152">
                        <c:v>2394.271185</c:v>
                      </c:pt>
                      <c:pt idx="2153">
                        <c:v>2395.279823</c:v>
                      </c:pt>
                      <c:pt idx="2154">
                        <c:v>2396.280578</c:v>
                      </c:pt>
                      <c:pt idx="2155">
                        <c:v>2397.281304</c:v>
                      </c:pt>
                      <c:pt idx="2156">
                        <c:v>2398.281925</c:v>
                      </c:pt>
                      <c:pt idx="2157">
                        <c:v>2399.294649</c:v>
                      </c:pt>
                      <c:pt idx="2158">
                        <c:v>2400.305202</c:v>
                      </c:pt>
                      <c:pt idx="2159">
                        <c:v>2401.309925</c:v>
                      </c:pt>
                      <c:pt idx="2160">
                        <c:v>2402.329134</c:v>
                      </c:pt>
                      <c:pt idx="2161">
                        <c:v>2403.339549</c:v>
                      </c:pt>
                      <c:pt idx="2162">
                        <c:v>2404.339824</c:v>
                      </c:pt>
                      <c:pt idx="2163">
                        <c:v>2405.341106</c:v>
                      </c:pt>
                      <c:pt idx="2164">
                        <c:v>2406.363047</c:v>
                      </c:pt>
                      <c:pt idx="2165">
                        <c:v>2407.379203</c:v>
                      </c:pt>
                      <c:pt idx="2166">
                        <c:v>2408.384189</c:v>
                      </c:pt>
                      <c:pt idx="2167">
                        <c:v>2409.384213</c:v>
                      </c:pt>
                      <c:pt idx="2168">
                        <c:v>2410.384457</c:v>
                      </c:pt>
                      <c:pt idx="2169">
                        <c:v>2411.3847</c:v>
                      </c:pt>
                      <c:pt idx="2170">
                        <c:v>2412.394837</c:v>
                      </c:pt>
                      <c:pt idx="2171">
                        <c:v>2413.383646</c:v>
                      </c:pt>
                      <c:pt idx="2172">
                        <c:v>2414.39529</c:v>
                      </c:pt>
                      <c:pt idx="2173">
                        <c:v>2415.395755</c:v>
                      </c:pt>
                      <c:pt idx="2174">
                        <c:v>2416.398599</c:v>
                      </c:pt>
                      <c:pt idx="2175">
                        <c:v>2417.399178</c:v>
                      </c:pt>
                      <c:pt idx="2176">
                        <c:v>2418.424791</c:v>
                      </c:pt>
                      <c:pt idx="2177">
                        <c:v>2419.41875</c:v>
                      </c:pt>
                      <c:pt idx="2178">
                        <c:v>2420.433858</c:v>
                      </c:pt>
                      <c:pt idx="2179">
                        <c:v>2421.440319</c:v>
                      </c:pt>
                      <c:pt idx="2180">
                        <c:v>2422.431408</c:v>
                      </c:pt>
                      <c:pt idx="2181">
                        <c:v>2423.435656</c:v>
                      </c:pt>
                      <c:pt idx="2182">
                        <c:v>2424.446029</c:v>
                      </c:pt>
                      <c:pt idx="2183">
                        <c:v>2425.456871</c:v>
                      </c:pt>
                      <c:pt idx="2184">
                        <c:v>2426.469642</c:v>
                      </c:pt>
                      <c:pt idx="2185">
                        <c:v>2427.467166</c:v>
                      </c:pt>
                      <c:pt idx="2186">
                        <c:v>2428.469603</c:v>
                      </c:pt>
                      <c:pt idx="2187">
                        <c:v>2429.469758</c:v>
                      </c:pt>
                      <c:pt idx="2188">
                        <c:v>2430.471721</c:v>
                      </c:pt>
                      <c:pt idx="2189">
                        <c:v>2431.488307</c:v>
                      </c:pt>
                      <c:pt idx="2190">
                        <c:v>2432.495445</c:v>
                      </c:pt>
                      <c:pt idx="2191">
                        <c:v>2433.504443</c:v>
                      </c:pt>
                      <c:pt idx="2192">
                        <c:v>2434.504484</c:v>
                      </c:pt>
                      <c:pt idx="2193">
                        <c:v>2435.505277</c:v>
                      </c:pt>
                      <c:pt idx="2194">
                        <c:v>2436.502462</c:v>
                      </c:pt>
                      <c:pt idx="2195">
                        <c:v>2437.496314</c:v>
                      </c:pt>
                      <c:pt idx="2196">
                        <c:v>2438.51223</c:v>
                      </c:pt>
                      <c:pt idx="2197">
                        <c:v>2439.519833</c:v>
                      </c:pt>
                      <c:pt idx="2198">
                        <c:v>2440.520295</c:v>
                      </c:pt>
                      <c:pt idx="2199">
                        <c:v>2441.520302</c:v>
                      </c:pt>
                      <c:pt idx="2200">
                        <c:v>2442.520907</c:v>
                      </c:pt>
                      <c:pt idx="2201">
                        <c:v>2443.520908</c:v>
                      </c:pt>
                      <c:pt idx="2202">
                        <c:v>2444.536261</c:v>
                      </c:pt>
                      <c:pt idx="2203">
                        <c:v>2445.551916</c:v>
                      </c:pt>
                      <c:pt idx="2204">
                        <c:v>2446.549517</c:v>
                      </c:pt>
                      <c:pt idx="2205">
                        <c:v>2447.540664</c:v>
                      </c:pt>
                      <c:pt idx="2206">
                        <c:v>2448.549836</c:v>
                      </c:pt>
                      <c:pt idx="2207">
                        <c:v>2449.550441</c:v>
                      </c:pt>
                      <c:pt idx="2208">
                        <c:v>2450.550998</c:v>
                      </c:pt>
                      <c:pt idx="2209">
                        <c:v>2451.542559</c:v>
                      </c:pt>
                      <c:pt idx="2210">
                        <c:v>2452.549011</c:v>
                      </c:pt>
                      <c:pt idx="2211">
                        <c:v>2453.549541</c:v>
                      </c:pt>
                      <c:pt idx="2212">
                        <c:v>2454.551591</c:v>
                      </c:pt>
                      <c:pt idx="2213">
                        <c:v>2455.551709</c:v>
                      </c:pt>
                      <c:pt idx="2214">
                        <c:v>2456.551701</c:v>
                      </c:pt>
                      <c:pt idx="2215">
                        <c:v>2457.550807</c:v>
                      </c:pt>
                      <c:pt idx="2216">
                        <c:v>2458.551335</c:v>
                      </c:pt>
                      <c:pt idx="2217">
                        <c:v>2459.552178</c:v>
                      </c:pt>
                      <c:pt idx="2218">
                        <c:v>2460.539258</c:v>
                      </c:pt>
                      <c:pt idx="2219">
                        <c:v>2461.539551</c:v>
                      </c:pt>
                      <c:pt idx="2220">
                        <c:v>2462.543781</c:v>
                      </c:pt>
                      <c:pt idx="2221">
                        <c:v>2463.543936</c:v>
                      </c:pt>
                      <c:pt idx="2222">
                        <c:v>2464.559889</c:v>
                      </c:pt>
                      <c:pt idx="2223">
                        <c:v>2465.575272</c:v>
                      </c:pt>
                      <c:pt idx="2224">
                        <c:v>2466.588544</c:v>
                      </c:pt>
                      <c:pt idx="2225">
                        <c:v>2467.589084</c:v>
                      </c:pt>
                      <c:pt idx="2226">
                        <c:v>2468.589396</c:v>
                      </c:pt>
                      <c:pt idx="2227">
                        <c:v>2469.594421</c:v>
                      </c:pt>
                      <c:pt idx="2228">
                        <c:v>2470.594725</c:v>
                      </c:pt>
                      <c:pt idx="2229">
                        <c:v>2471.600022</c:v>
                      </c:pt>
                      <c:pt idx="2230">
                        <c:v>2472.593644</c:v>
                      </c:pt>
                      <c:pt idx="2231">
                        <c:v>2473.593553</c:v>
                      </c:pt>
                      <c:pt idx="2232">
                        <c:v>2474.58842</c:v>
                      </c:pt>
                      <c:pt idx="2233">
                        <c:v>2475.591933</c:v>
                      </c:pt>
                      <c:pt idx="2234">
                        <c:v>2476.592047</c:v>
                      </c:pt>
                      <c:pt idx="2235">
                        <c:v>2477.596677</c:v>
                      </c:pt>
                      <c:pt idx="2236">
                        <c:v>2478.584875</c:v>
                      </c:pt>
                      <c:pt idx="2237">
                        <c:v>2479.586917</c:v>
                      </c:pt>
                      <c:pt idx="2238">
                        <c:v>2480.603586</c:v>
                      </c:pt>
                      <c:pt idx="2239">
                        <c:v>2481.603294</c:v>
                      </c:pt>
                      <c:pt idx="2240">
                        <c:v>2482.629159</c:v>
                      </c:pt>
                      <c:pt idx="2241">
                        <c:v>2483.629658</c:v>
                      </c:pt>
                      <c:pt idx="2242">
                        <c:v>2484.636198</c:v>
                      </c:pt>
                      <c:pt idx="2243">
                        <c:v>2485.636216</c:v>
                      </c:pt>
                      <c:pt idx="2244">
                        <c:v>2486.635951</c:v>
                      </c:pt>
                      <c:pt idx="2245">
                        <c:v>2487.636348</c:v>
                      </c:pt>
                      <c:pt idx="2246">
                        <c:v>2488.636921</c:v>
                      </c:pt>
                      <c:pt idx="2247">
                        <c:v>2489.661705</c:v>
                      </c:pt>
                      <c:pt idx="2248">
                        <c:v>2490.663724</c:v>
                      </c:pt>
                      <c:pt idx="2249">
                        <c:v>2491.668993</c:v>
                      </c:pt>
                      <c:pt idx="2250">
                        <c:v>2492.669054</c:v>
                      </c:pt>
                      <c:pt idx="2251">
                        <c:v>2493.668814</c:v>
                      </c:pt>
                      <c:pt idx="2252">
                        <c:v>2494.668671</c:v>
                      </c:pt>
                      <c:pt idx="2253">
                        <c:v>2495.675262</c:v>
                      </c:pt>
                      <c:pt idx="2254">
                        <c:v>2496.675047</c:v>
                      </c:pt>
                      <c:pt idx="2255">
                        <c:v>2497.666261</c:v>
                      </c:pt>
                      <c:pt idx="2256">
                        <c:v>2498.669419</c:v>
                      </c:pt>
                      <c:pt idx="2257">
                        <c:v>2499.6699</c:v>
                      </c:pt>
                      <c:pt idx="2258">
                        <c:v>2500.669338</c:v>
                      </c:pt>
                      <c:pt idx="2259">
                        <c:v>2501.664137</c:v>
                      </c:pt>
                      <c:pt idx="2260">
                        <c:v>2502.663678</c:v>
                      </c:pt>
                      <c:pt idx="2261">
                        <c:v>2503.663851</c:v>
                      </c:pt>
                      <c:pt idx="2262">
                        <c:v>2504.667711</c:v>
                      </c:pt>
                      <c:pt idx="2263">
                        <c:v>2505.667628</c:v>
                      </c:pt>
                      <c:pt idx="2264">
                        <c:v>2506.667575</c:v>
                      </c:pt>
                      <c:pt idx="2265">
                        <c:v>2507.677197</c:v>
                      </c:pt>
                      <c:pt idx="2266">
                        <c:v>2508.676522</c:v>
                      </c:pt>
                      <c:pt idx="2267">
                        <c:v>2509.66527</c:v>
                      </c:pt>
                      <c:pt idx="2268">
                        <c:v>2510.677628</c:v>
                      </c:pt>
                      <c:pt idx="2269">
                        <c:v>2511.678331</c:v>
                      </c:pt>
                      <c:pt idx="2270">
                        <c:v>2512.664896</c:v>
                      </c:pt>
                      <c:pt idx="2271">
                        <c:v>2513.672019</c:v>
                      </c:pt>
                      <c:pt idx="2272">
                        <c:v>2514.672464</c:v>
                      </c:pt>
                      <c:pt idx="2273">
                        <c:v>2515.672147</c:v>
                      </c:pt>
                      <c:pt idx="2274">
                        <c:v>2516.671657</c:v>
                      </c:pt>
                      <c:pt idx="2275">
                        <c:v>2517.671921</c:v>
                      </c:pt>
                      <c:pt idx="2276">
                        <c:v>2518.671517</c:v>
                      </c:pt>
                      <c:pt idx="2277">
                        <c:v>2519.67187</c:v>
                      </c:pt>
                      <c:pt idx="2278">
                        <c:v>2520.671485</c:v>
                      </c:pt>
                      <c:pt idx="2279">
                        <c:v>2521.67203</c:v>
                      </c:pt>
                      <c:pt idx="2280">
                        <c:v>2522.672886</c:v>
                      </c:pt>
                      <c:pt idx="2281">
                        <c:v>2523.672885</c:v>
                      </c:pt>
                      <c:pt idx="2282">
                        <c:v>2524.672732</c:v>
                      </c:pt>
                      <c:pt idx="2283">
                        <c:v>2525.674711</c:v>
                      </c:pt>
                      <c:pt idx="2284">
                        <c:v>2526.668814</c:v>
                      </c:pt>
                      <c:pt idx="2285">
                        <c:v>2527.675488</c:v>
                      </c:pt>
                      <c:pt idx="2286">
                        <c:v>2528.675527</c:v>
                      </c:pt>
                      <c:pt idx="2287">
                        <c:v>2529.677389</c:v>
                      </c:pt>
                      <c:pt idx="2288">
                        <c:v>2530.6639</c:v>
                      </c:pt>
                      <c:pt idx="2289">
                        <c:v>2531.672222</c:v>
                      </c:pt>
                      <c:pt idx="2290">
                        <c:v>2532.672894</c:v>
                      </c:pt>
                      <c:pt idx="2291">
                        <c:v>2533.674841</c:v>
                      </c:pt>
                      <c:pt idx="2292">
                        <c:v>2534.67705</c:v>
                      </c:pt>
                      <c:pt idx="2293">
                        <c:v>2535.676567</c:v>
                      </c:pt>
                      <c:pt idx="2294">
                        <c:v>2536.67702</c:v>
                      </c:pt>
                      <c:pt idx="2295">
                        <c:v>2537.671158</c:v>
                      </c:pt>
                      <c:pt idx="2296">
                        <c:v>2538.67081</c:v>
                      </c:pt>
                      <c:pt idx="2297">
                        <c:v>2539.678638</c:v>
                      </c:pt>
                      <c:pt idx="2298">
                        <c:v>2540.665245</c:v>
                      </c:pt>
                      <c:pt idx="2299">
                        <c:v>2541.667063</c:v>
                      </c:pt>
                      <c:pt idx="2300">
                        <c:v>2542.676971</c:v>
                      </c:pt>
                      <c:pt idx="2301">
                        <c:v>2543.67344</c:v>
                      </c:pt>
                      <c:pt idx="2302">
                        <c:v>2544.669499</c:v>
                      </c:pt>
                      <c:pt idx="2303">
                        <c:v>2545.676088</c:v>
                      </c:pt>
                      <c:pt idx="2304">
                        <c:v>2546.676369</c:v>
                      </c:pt>
                      <c:pt idx="2305">
                        <c:v>2547.667226</c:v>
                      </c:pt>
                      <c:pt idx="2306">
                        <c:v>2548.676789</c:v>
                      </c:pt>
                      <c:pt idx="2307">
                        <c:v>2549.692483</c:v>
                      </c:pt>
                      <c:pt idx="2308">
                        <c:v>2550.696595</c:v>
                      </c:pt>
                      <c:pt idx="2309">
                        <c:v>2551.696366</c:v>
                      </c:pt>
                      <c:pt idx="2310">
                        <c:v>2552.721962</c:v>
                      </c:pt>
                      <c:pt idx="2311">
                        <c:v>2553.724034</c:v>
                      </c:pt>
                      <c:pt idx="2312">
                        <c:v>2554.739393</c:v>
                      </c:pt>
                      <c:pt idx="2313">
                        <c:v>2555.731795</c:v>
                      </c:pt>
                      <c:pt idx="2314">
                        <c:v>2556.745816</c:v>
                      </c:pt>
                      <c:pt idx="2315">
                        <c:v>2557.761239</c:v>
                      </c:pt>
                      <c:pt idx="2316">
                        <c:v>2558.769725</c:v>
                      </c:pt>
                      <c:pt idx="2317">
                        <c:v>2559.779225</c:v>
                      </c:pt>
                      <c:pt idx="2318">
                        <c:v>2560.795528</c:v>
                      </c:pt>
                      <c:pt idx="2319">
                        <c:v>2561.795801</c:v>
                      </c:pt>
                      <c:pt idx="2320">
                        <c:v>2562.796475</c:v>
                      </c:pt>
                      <c:pt idx="2321">
                        <c:v>2563.796277</c:v>
                      </c:pt>
                      <c:pt idx="2322">
                        <c:v>2564.796107</c:v>
                      </c:pt>
                      <c:pt idx="2323">
                        <c:v>2565.795866</c:v>
                      </c:pt>
                      <c:pt idx="2324">
                        <c:v>2566.815521</c:v>
                      </c:pt>
                      <c:pt idx="2325">
                        <c:v>2567.830468</c:v>
                      </c:pt>
                      <c:pt idx="2326">
                        <c:v>2568.82456</c:v>
                      </c:pt>
                      <c:pt idx="2327">
                        <c:v>2569.849942</c:v>
                      </c:pt>
                      <c:pt idx="2328">
                        <c:v>2570.838914</c:v>
                      </c:pt>
                      <c:pt idx="2329">
                        <c:v>2571.840975</c:v>
                      </c:pt>
                      <c:pt idx="2330">
                        <c:v>2572.874148</c:v>
                      </c:pt>
                      <c:pt idx="2331">
                        <c:v>2573.881646</c:v>
                      </c:pt>
                      <c:pt idx="2332">
                        <c:v>2574.882155</c:v>
                      </c:pt>
                      <c:pt idx="2333">
                        <c:v>2575.888891</c:v>
                      </c:pt>
                      <c:pt idx="2334">
                        <c:v>2576.912794</c:v>
                      </c:pt>
                      <c:pt idx="2335">
                        <c:v>2577.935296</c:v>
                      </c:pt>
                      <c:pt idx="2336">
                        <c:v>2578.951386</c:v>
                      </c:pt>
                      <c:pt idx="2337">
                        <c:v>2579.964301</c:v>
                      </c:pt>
                      <c:pt idx="2338">
                        <c:v>2580.987984</c:v>
                      </c:pt>
                      <c:pt idx="2339">
                        <c:v>2581.892578</c:v>
                      </c:pt>
                      <c:pt idx="2340">
                        <c:v>2582.886686</c:v>
                      </c:pt>
                      <c:pt idx="2341">
                        <c:v>2583.884355</c:v>
                      </c:pt>
                      <c:pt idx="2342">
                        <c:v>2584.884211</c:v>
                      </c:pt>
                      <c:pt idx="2343">
                        <c:v>2585.900848</c:v>
                      </c:pt>
                      <c:pt idx="2344">
                        <c:v>2586.916607</c:v>
                      </c:pt>
                      <c:pt idx="2345">
                        <c:v>2587.916665</c:v>
                      </c:pt>
                      <c:pt idx="2346">
                        <c:v>2588.924344</c:v>
                      </c:pt>
                      <c:pt idx="2347">
                        <c:v>2589.918539</c:v>
                      </c:pt>
                      <c:pt idx="2348">
                        <c:v>2590.918448</c:v>
                      </c:pt>
                      <c:pt idx="2349">
                        <c:v>2591.918902</c:v>
                      </c:pt>
                      <c:pt idx="2350">
                        <c:v>2592.912633</c:v>
                      </c:pt>
                      <c:pt idx="2351">
                        <c:v>2593.929587</c:v>
                      </c:pt>
                      <c:pt idx="2352">
                        <c:v>2594.930286</c:v>
                      </c:pt>
                      <c:pt idx="2353">
                        <c:v>2595.940257</c:v>
                      </c:pt>
                      <c:pt idx="2354">
                        <c:v>2596.930309</c:v>
                      </c:pt>
                      <c:pt idx="2355">
                        <c:v>2597.946125</c:v>
                      </c:pt>
                      <c:pt idx="2356">
                        <c:v>2598.961781</c:v>
                      </c:pt>
                      <c:pt idx="2357">
                        <c:v>2599.961673</c:v>
                      </c:pt>
                      <c:pt idx="2358">
                        <c:v>2600.977186</c:v>
                      </c:pt>
                      <c:pt idx="2359">
                        <c:v>2601.986936</c:v>
                      </c:pt>
                      <c:pt idx="2360">
                        <c:v>2602.996416</c:v>
                      </c:pt>
                      <c:pt idx="2361">
                        <c:v>2603.994967</c:v>
                      </c:pt>
                      <c:pt idx="2362">
                        <c:v>2604.996386</c:v>
                      </c:pt>
                      <c:pt idx="2363">
                        <c:v>2606.003525</c:v>
                      </c:pt>
                      <c:pt idx="2364">
                        <c:v>2607.006875</c:v>
                      </c:pt>
                      <c:pt idx="2365">
                        <c:v>2608.031535</c:v>
                      </c:pt>
                      <c:pt idx="2366">
                        <c:v>2609.041023</c:v>
                      </c:pt>
                      <c:pt idx="2367">
                        <c:v>2610.039711</c:v>
                      </c:pt>
                      <c:pt idx="2368">
                        <c:v>2611.039508</c:v>
                      </c:pt>
                      <c:pt idx="2369">
                        <c:v>2612.043214</c:v>
                      </c:pt>
                      <c:pt idx="2370">
                        <c:v>2613.040215</c:v>
                      </c:pt>
                      <c:pt idx="2371">
                        <c:v>2614.05646</c:v>
                      </c:pt>
                      <c:pt idx="2372">
                        <c:v>2615.076447</c:v>
                      </c:pt>
                      <c:pt idx="2373">
                        <c:v>2616.076369</c:v>
                      </c:pt>
                      <c:pt idx="2374">
                        <c:v>2617.089638</c:v>
                      </c:pt>
                      <c:pt idx="2375">
                        <c:v>2618.09681</c:v>
                      </c:pt>
                      <c:pt idx="2376">
                        <c:v>2619.097412</c:v>
                      </c:pt>
                      <c:pt idx="2377">
                        <c:v>2620.099756</c:v>
                      </c:pt>
                      <c:pt idx="2378">
                        <c:v>2621.088058</c:v>
                      </c:pt>
                      <c:pt idx="2379">
                        <c:v>2622.088487</c:v>
                      </c:pt>
                      <c:pt idx="2380">
                        <c:v>2623.088237</c:v>
                      </c:pt>
                      <c:pt idx="2381">
                        <c:v>2624.095125</c:v>
                      </c:pt>
                      <c:pt idx="2382">
                        <c:v>2625.090328</c:v>
                      </c:pt>
                      <c:pt idx="2383">
                        <c:v>2626.090465</c:v>
                      </c:pt>
                      <c:pt idx="2384">
                        <c:v>2627.09039</c:v>
                      </c:pt>
                      <c:pt idx="2385">
                        <c:v>2628.087288</c:v>
                      </c:pt>
                      <c:pt idx="2386">
                        <c:v>2629.087476</c:v>
                      </c:pt>
                      <c:pt idx="2387">
                        <c:v>2630.087444</c:v>
                      </c:pt>
                      <c:pt idx="2388">
                        <c:v>2631.087022</c:v>
                      </c:pt>
                      <c:pt idx="2389">
                        <c:v>2632.090481</c:v>
                      </c:pt>
                      <c:pt idx="2390">
                        <c:v>2633.089614</c:v>
                      </c:pt>
                      <c:pt idx="2391">
                        <c:v>2634.102255</c:v>
                      </c:pt>
                      <c:pt idx="2392">
                        <c:v>2635.116124</c:v>
                      </c:pt>
                      <c:pt idx="2393">
                        <c:v>2636.115957</c:v>
                      </c:pt>
                      <c:pt idx="2394">
                        <c:v>2637.131677</c:v>
                      </c:pt>
                      <c:pt idx="2395">
                        <c:v>2638.138851</c:v>
                      </c:pt>
                      <c:pt idx="2396">
                        <c:v>2639.142153</c:v>
                      </c:pt>
                      <c:pt idx="2397">
                        <c:v>2640.141959</c:v>
                      </c:pt>
                      <c:pt idx="2398">
                        <c:v>2641.135243</c:v>
                      </c:pt>
                      <c:pt idx="2399">
                        <c:v>2642.142772</c:v>
                      </c:pt>
                      <c:pt idx="2400">
                        <c:v>2643.142599</c:v>
                      </c:pt>
                      <c:pt idx="2401">
                        <c:v>2644.156178</c:v>
                      </c:pt>
                      <c:pt idx="2402">
                        <c:v>2645.166184</c:v>
                      </c:pt>
                      <c:pt idx="2403">
                        <c:v>2646.177835</c:v>
                      </c:pt>
                      <c:pt idx="2404">
                        <c:v>2647.17756</c:v>
                      </c:pt>
                      <c:pt idx="2405">
                        <c:v>2648.177547</c:v>
                      </c:pt>
                      <c:pt idx="2406">
                        <c:v>2649.166037</c:v>
                      </c:pt>
                      <c:pt idx="2407">
                        <c:v>2650.165941</c:v>
                      </c:pt>
                      <c:pt idx="2408">
                        <c:v>2651.166327</c:v>
                      </c:pt>
                      <c:pt idx="2409">
                        <c:v>2652.1664</c:v>
                      </c:pt>
                      <c:pt idx="2410">
                        <c:v>2653.169869</c:v>
                      </c:pt>
                      <c:pt idx="2411">
                        <c:v>2654.16982</c:v>
                      </c:pt>
                      <c:pt idx="2412">
                        <c:v>2655.169541</c:v>
                      </c:pt>
                      <c:pt idx="2413">
                        <c:v>2656.184321</c:v>
                      </c:pt>
                      <c:pt idx="2414">
                        <c:v>2657.19118</c:v>
                      </c:pt>
                      <c:pt idx="2415">
                        <c:v>2658.207439</c:v>
                      </c:pt>
                      <c:pt idx="2416">
                        <c:v>2659.207809</c:v>
                      </c:pt>
                      <c:pt idx="2417">
                        <c:v>2660.219207</c:v>
                      </c:pt>
                      <c:pt idx="2418">
                        <c:v>2661.219468</c:v>
                      </c:pt>
                      <c:pt idx="2419">
                        <c:v>2662.228199</c:v>
                      </c:pt>
                      <c:pt idx="2420">
                        <c:v>2663.228587</c:v>
                      </c:pt>
                      <c:pt idx="2421">
                        <c:v>2664.244205</c:v>
                      </c:pt>
                      <c:pt idx="2422">
                        <c:v>2665.260385</c:v>
                      </c:pt>
                      <c:pt idx="2423">
                        <c:v>2666.276454</c:v>
                      </c:pt>
                      <c:pt idx="2424">
                        <c:v>2667.27668</c:v>
                      </c:pt>
                      <c:pt idx="2425">
                        <c:v>2668.302562</c:v>
                      </c:pt>
                      <c:pt idx="2426">
                        <c:v>2669.289354</c:v>
                      </c:pt>
                      <c:pt idx="2427">
                        <c:v>2670.295692</c:v>
                      </c:pt>
                      <c:pt idx="2428">
                        <c:v>2671.295842</c:v>
                      </c:pt>
                      <c:pt idx="2429">
                        <c:v>2672.295703</c:v>
                      </c:pt>
                      <c:pt idx="2430">
                        <c:v>2673.295053</c:v>
                      </c:pt>
                      <c:pt idx="2431">
                        <c:v>2674.28924</c:v>
                      </c:pt>
                      <c:pt idx="2432">
                        <c:v>2675.296767</c:v>
                      </c:pt>
                      <c:pt idx="2433">
                        <c:v>2676.296479</c:v>
                      </c:pt>
                      <c:pt idx="2434">
                        <c:v>2677.30885</c:v>
                      </c:pt>
                      <c:pt idx="2435">
                        <c:v>2678.308711</c:v>
                      </c:pt>
                      <c:pt idx="2436">
                        <c:v>2679.334148</c:v>
                      </c:pt>
                      <c:pt idx="2437">
                        <c:v>2680.338095</c:v>
                      </c:pt>
                      <c:pt idx="2438">
                        <c:v>2681.344335</c:v>
                      </c:pt>
                      <c:pt idx="2439">
                        <c:v>2682.338135</c:v>
                      </c:pt>
                      <c:pt idx="2440">
                        <c:v>2683.339649</c:v>
                      </c:pt>
                      <c:pt idx="2441">
                        <c:v>2684.33973</c:v>
                      </c:pt>
                      <c:pt idx="2442">
                        <c:v>2685.343314</c:v>
                      </c:pt>
                      <c:pt idx="2443">
                        <c:v>2686.343507</c:v>
                      </c:pt>
                      <c:pt idx="2444">
                        <c:v>2687.343277</c:v>
                      </c:pt>
                      <c:pt idx="2445">
                        <c:v>2688.342937</c:v>
                      </c:pt>
                      <c:pt idx="2446">
                        <c:v>2689.342793</c:v>
                      </c:pt>
                      <c:pt idx="2447">
                        <c:v>2690.342482</c:v>
                      </c:pt>
                      <c:pt idx="2448">
                        <c:v>2691.342308</c:v>
                      </c:pt>
                      <c:pt idx="2449">
                        <c:v>2692.342087</c:v>
                      </c:pt>
                      <c:pt idx="2450">
                        <c:v>2693.336652</c:v>
                      </c:pt>
                      <c:pt idx="2451">
                        <c:v>2694.336353</c:v>
                      </c:pt>
                      <c:pt idx="2452">
                        <c:v>2695.33625</c:v>
                      </c:pt>
                      <c:pt idx="2453">
                        <c:v>2696.337055</c:v>
                      </c:pt>
                      <c:pt idx="2454">
                        <c:v>2697.336818</c:v>
                      </c:pt>
                      <c:pt idx="2455">
                        <c:v>2698.336479</c:v>
                      </c:pt>
                      <c:pt idx="2456">
                        <c:v>2699.336607</c:v>
                      </c:pt>
                      <c:pt idx="2457">
                        <c:v>2700.336257</c:v>
                      </c:pt>
                      <c:pt idx="2458">
                        <c:v>2701.345634</c:v>
                      </c:pt>
                      <c:pt idx="2459">
                        <c:v>2702.347324</c:v>
                      </c:pt>
                      <c:pt idx="2460">
                        <c:v>2703.363044</c:v>
                      </c:pt>
                      <c:pt idx="2461">
                        <c:v>2704.368785</c:v>
                      </c:pt>
                      <c:pt idx="2462">
                        <c:v>2705.368348</c:v>
                      </c:pt>
                      <c:pt idx="2463">
                        <c:v>2706.365956</c:v>
                      </c:pt>
                      <c:pt idx="2464">
                        <c:v>2707.375897</c:v>
                      </c:pt>
                      <c:pt idx="2465">
                        <c:v>2708.393698</c:v>
                      </c:pt>
                      <c:pt idx="2466">
                        <c:v>2709.410759</c:v>
                      </c:pt>
                      <c:pt idx="2467">
                        <c:v>2710.426694</c:v>
                      </c:pt>
                      <c:pt idx="2468">
                        <c:v>2711.420549</c:v>
                      </c:pt>
                      <c:pt idx="2469">
                        <c:v>2712.451752</c:v>
                      </c:pt>
                      <c:pt idx="2470">
                        <c:v>2713.452792</c:v>
                      </c:pt>
                      <c:pt idx="2471">
                        <c:v>2714.45069</c:v>
                      </c:pt>
                      <c:pt idx="2472">
                        <c:v>2715.466585</c:v>
                      </c:pt>
                      <c:pt idx="2473">
                        <c:v>2716.478774</c:v>
                      </c:pt>
                      <c:pt idx="2474">
                        <c:v>2717.47625</c:v>
                      </c:pt>
                      <c:pt idx="2475">
                        <c:v>2718.494378</c:v>
                      </c:pt>
                      <c:pt idx="2476">
                        <c:v>2719.504905</c:v>
                      </c:pt>
                      <c:pt idx="2477">
                        <c:v>2720.502911</c:v>
                      </c:pt>
                      <c:pt idx="2478">
                        <c:v>2721.519422</c:v>
                      </c:pt>
                      <c:pt idx="2479">
                        <c:v>2722.506761</c:v>
                      </c:pt>
                      <c:pt idx="2480">
                        <c:v>2723.525336</c:v>
                      </c:pt>
                      <c:pt idx="2481">
                        <c:v>2724.54145</c:v>
                      </c:pt>
                      <c:pt idx="2482">
                        <c:v>2725.556847</c:v>
                      </c:pt>
                      <c:pt idx="2483">
                        <c:v>2726.572402</c:v>
                      </c:pt>
                      <c:pt idx="2484">
                        <c:v>2727.587316</c:v>
                      </c:pt>
                      <c:pt idx="2485">
                        <c:v>2728.589175</c:v>
                      </c:pt>
                      <c:pt idx="2486">
                        <c:v>2729.596808</c:v>
                      </c:pt>
                      <c:pt idx="2487">
                        <c:v>2730.586294</c:v>
                      </c:pt>
                      <c:pt idx="2488">
                        <c:v>2731.60841</c:v>
                      </c:pt>
                      <c:pt idx="2489">
                        <c:v>2732.618242</c:v>
                      </c:pt>
                      <c:pt idx="2490">
                        <c:v>2733.633611</c:v>
                      </c:pt>
                      <c:pt idx="2491">
                        <c:v>2734.648694</c:v>
                      </c:pt>
                      <c:pt idx="2492">
                        <c:v>2735.648546</c:v>
                      </c:pt>
                      <c:pt idx="2493">
                        <c:v>2736.664636</c:v>
                      </c:pt>
                      <c:pt idx="2494">
                        <c:v>2737.66582</c:v>
                      </c:pt>
                      <c:pt idx="2495">
                        <c:v>2738.66587</c:v>
                      </c:pt>
                      <c:pt idx="2496">
                        <c:v>2739.675419</c:v>
                      </c:pt>
                      <c:pt idx="2497">
                        <c:v>2740.675088</c:v>
                      </c:pt>
                      <c:pt idx="2498">
                        <c:v>2741.67563</c:v>
                      </c:pt>
                      <c:pt idx="2499">
                        <c:v>2742.675302</c:v>
                      </c:pt>
                      <c:pt idx="2500">
                        <c:v>2743.675686</c:v>
                      </c:pt>
                      <c:pt idx="2501">
                        <c:v>2744.675252</c:v>
                      </c:pt>
                      <c:pt idx="2502">
                        <c:v>2745.670817</c:v>
                      </c:pt>
                      <c:pt idx="2503">
                        <c:v>2746.672801</c:v>
                      </c:pt>
                      <c:pt idx="2504">
                        <c:v>2747.688261</c:v>
                      </c:pt>
                      <c:pt idx="2505">
                        <c:v>2748.689573</c:v>
                      </c:pt>
                      <c:pt idx="2506">
                        <c:v>2749.704654</c:v>
                      </c:pt>
                      <c:pt idx="2507">
                        <c:v>2750.704966</c:v>
                      </c:pt>
                      <c:pt idx="2508">
                        <c:v>2751.712704</c:v>
                      </c:pt>
                      <c:pt idx="2509">
                        <c:v>2752.712821</c:v>
                      </c:pt>
                      <c:pt idx="2510">
                        <c:v>2753.713684</c:v>
                      </c:pt>
                      <c:pt idx="2511">
                        <c:v>2754.712634</c:v>
                      </c:pt>
                      <c:pt idx="2512">
                        <c:v>2755.728315</c:v>
                      </c:pt>
                      <c:pt idx="2513">
                        <c:v>2756.7442</c:v>
                      </c:pt>
                      <c:pt idx="2514">
                        <c:v>2757.744263</c:v>
                      </c:pt>
                      <c:pt idx="2515">
                        <c:v>2758.766851</c:v>
                      </c:pt>
                      <c:pt idx="2516">
                        <c:v>2759.767794</c:v>
                      </c:pt>
                      <c:pt idx="2517">
                        <c:v>2760.783075</c:v>
                      </c:pt>
                      <c:pt idx="2518">
                        <c:v>2761.783058</c:v>
                      </c:pt>
                      <c:pt idx="2519">
                        <c:v>2762.792538</c:v>
                      </c:pt>
                      <c:pt idx="2520">
                        <c:v>2763.792345</c:v>
                      </c:pt>
                      <c:pt idx="2521">
                        <c:v>2764.792061</c:v>
                      </c:pt>
                      <c:pt idx="2522">
                        <c:v>2765.788406</c:v>
                      </c:pt>
                      <c:pt idx="2523">
                        <c:v>2766.793265</c:v>
                      </c:pt>
                      <c:pt idx="2524">
                        <c:v>2767.793386</c:v>
                      </c:pt>
                      <c:pt idx="2525">
                        <c:v>2768.800683</c:v>
                      </c:pt>
                      <c:pt idx="2526">
                        <c:v>2769.791822</c:v>
                      </c:pt>
                      <c:pt idx="2527">
                        <c:v>2770.789359</c:v>
                      </c:pt>
                      <c:pt idx="2528">
                        <c:v>2771.789547</c:v>
                      </c:pt>
                      <c:pt idx="2529">
                        <c:v>2772.789741</c:v>
                      </c:pt>
                      <c:pt idx="2530">
                        <c:v>2773.789659</c:v>
                      </c:pt>
                      <c:pt idx="2531">
                        <c:v>2774.793734</c:v>
                      </c:pt>
                      <c:pt idx="2532">
                        <c:v>2775.793238</c:v>
                      </c:pt>
                      <c:pt idx="2533">
                        <c:v>2776.793079</c:v>
                      </c:pt>
                      <c:pt idx="2534">
                        <c:v>2777.795282</c:v>
                      </c:pt>
                      <c:pt idx="2535">
                        <c:v>2778.796531</c:v>
                      </c:pt>
                      <c:pt idx="2536">
                        <c:v>2779.814704</c:v>
                      </c:pt>
                      <c:pt idx="2537">
                        <c:v>2780.814715</c:v>
                      </c:pt>
                      <c:pt idx="2538">
                        <c:v>2781.830554</c:v>
                      </c:pt>
                      <c:pt idx="2539">
                        <c:v>2782.838036</c:v>
                      </c:pt>
                      <c:pt idx="2540">
                        <c:v>2783.847314</c:v>
                      </c:pt>
                      <c:pt idx="2541">
                        <c:v>2784.839546</c:v>
                      </c:pt>
                      <c:pt idx="2542">
                        <c:v>2785.839723</c:v>
                      </c:pt>
                      <c:pt idx="2543">
                        <c:v>2786.84079</c:v>
                      </c:pt>
                      <c:pt idx="2544">
                        <c:v>2787.84116</c:v>
                      </c:pt>
                      <c:pt idx="2545">
                        <c:v>2788.842414</c:v>
                      </c:pt>
                      <c:pt idx="2546">
                        <c:v>2789.84795</c:v>
                      </c:pt>
                      <c:pt idx="2547">
                        <c:v>2790.841113</c:v>
                      </c:pt>
                      <c:pt idx="2548">
                        <c:v>2791.852137</c:v>
                      </c:pt>
                      <c:pt idx="2549">
                        <c:v>2792.861826</c:v>
                      </c:pt>
                      <c:pt idx="2550">
                        <c:v>2793.873794</c:v>
                      </c:pt>
                      <c:pt idx="2551">
                        <c:v>2794.884203</c:v>
                      </c:pt>
                      <c:pt idx="2552">
                        <c:v>2795.893731</c:v>
                      </c:pt>
                      <c:pt idx="2553">
                        <c:v>2796.890083</c:v>
                      </c:pt>
                      <c:pt idx="2554">
                        <c:v>2797.907134</c:v>
                      </c:pt>
                      <c:pt idx="2555">
                        <c:v>2798.91198</c:v>
                      </c:pt>
                      <c:pt idx="2556">
                        <c:v>2799.91908</c:v>
                      </c:pt>
                      <c:pt idx="2557">
                        <c:v>2800.926248</c:v>
                      </c:pt>
                      <c:pt idx="2558">
                        <c:v>2801.918295</c:v>
                      </c:pt>
                      <c:pt idx="2559">
                        <c:v>2802.95218</c:v>
                      </c:pt>
                      <c:pt idx="2560">
                        <c:v>2803.952375</c:v>
                      </c:pt>
                      <c:pt idx="2561">
                        <c:v>2804.950854</c:v>
                      </c:pt>
                      <c:pt idx="2562">
                        <c:v>2805.969093</c:v>
                      </c:pt>
                      <c:pt idx="2563">
                        <c:v>2806.967135</c:v>
                      </c:pt>
                      <c:pt idx="2564">
                        <c:v>2807.976917</c:v>
                      </c:pt>
                      <c:pt idx="2565">
                        <c:v>2808.994181</c:v>
                      </c:pt>
                      <c:pt idx="2566">
                        <c:v>2809.994263</c:v>
                      </c:pt>
                      <c:pt idx="2567">
                        <c:v>2810.994296</c:v>
                      </c:pt>
                      <c:pt idx="2568">
                        <c:v>2812.00858</c:v>
                      </c:pt>
                      <c:pt idx="2569">
                        <c:v>2813.008498</c:v>
                      </c:pt>
                      <c:pt idx="2570">
                        <c:v>2814.023867</c:v>
                      </c:pt>
                      <c:pt idx="2571">
                        <c:v>2815.030654</c:v>
                      </c:pt>
                      <c:pt idx="2572">
                        <c:v>2816.038764</c:v>
                      </c:pt>
                      <c:pt idx="2573">
                        <c:v>2817.038693</c:v>
                      </c:pt>
                      <c:pt idx="2574">
                        <c:v>2818.039258</c:v>
                      </c:pt>
                      <c:pt idx="2575">
                        <c:v>2819.038026</c:v>
                      </c:pt>
                      <c:pt idx="2576">
                        <c:v>2820.086184</c:v>
                      </c:pt>
                      <c:pt idx="2577">
                        <c:v>2821.084576</c:v>
                      </c:pt>
                      <c:pt idx="2578">
                        <c:v>2822.116541</c:v>
                      </c:pt>
                      <c:pt idx="2579">
                        <c:v>2823.13288</c:v>
                      </c:pt>
                      <c:pt idx="2580">
                        <c:v>2824.132741</c:v>
                      </c:pt>
                      <c:pt idx="2581">
                        <c:v>2825.144873</c:v>
                      </c:pt>
                      <c:pt idx="2582">
                        <c:v>2826.147484</c:v>
                      </c:pt>
                      <c:pt idx="2583">
                        <c:v>2827.15976</c:v>
                      </c:pt>
                      <c:pt idx="2584">
                        <c:v>2828.155134</c:v>
                      </c:pt>
                      <c:pt idx="2585">
                        <c:v>2829.156667</c:v>
                      </c:pt>
                      <c:pt idx="2586">
                        <c:v>2830.156794</c:v>
                      </c:pt>
                      <c:pt idx="2587">
                        <c:v>2831.158349</c:v>
                      </c:pt>
                      <c:pt idx="2588">
                        <c:v>2832.158227</c:v>
                      </c:pt>
                      <c:pt idx="2589">
                        <c:v>2833.165897</c:v>
                      </c:pt>
                      <c:pt idx="2590">
                        <c:v>2834.172996</c:v>
                      </c:pt>
                      <c:pt idx="2591">
                        <c:v>2835.1774</c:v>
                      </c:pt>
                      <c:pt idx="2592">
                        <c:v>2836.168799</c:v>
                      </c:pt>
                      <c:pt idx="2593">
                        <c:v>2837.169262</c:v>
                      </c:pt>
                      <c:pt idx="2594">
                        <c:v>2838.199265</c:v>
                      </c:pt>
                      <c:pt idx="2595">
                        <c:v>2839.208359</c:v>
                      </c:pt>
                      <c:pt idx="2596">
                        <c:v>2840.207045</c:v>
                      </c:pt>
                      <c:pt idx="2597">
                        <c:v>2841.224179</c:v>
                      </c:pt>
                      <c:pt idx="2598">
                        <c:v>2842.218418</c:v>
                      </c:pt>
                      <c:pt idx="2599">
                        <c:v>2843.231388</c:v>
                      </c:pt>
                      <c:pt idx="2600">
                        <c:v>2844.244989</c:v>
                      </c:pt>
                      <c:pt idx="2601">
                        <c:v>2845.257229</c:v>
                      </c:pt>
                      <c:pt idx="2602">
                        <c:v>2846.257603</c:v>
                      </c:pt>
                      <c:pt idx="2603">
                        <c:v>2847.267092</c:v>
                      </c:pt>
                      <c:pt idx="2604">
                        <c:v>2848.266167</c:v>
                      </c:pt>
                      <c:pt idx="2605">
                        <c:v>2849.260192</c:v>
                      </c:pt>
                      <c:pt idx="2606">
                        <c:v>2850.274457</c:v>
                      </c:pt>
                      <c:pt idx="2607">
                        <c:v>2851.274193</c:v>
                      </c:pt>
                      <c:pt idx="2608">
                        <c:v>2852.299433</c:v>
                      </c:pt>
                      <c:pt idx="2609">
                        <c:v>2853.299261</c:v>
                      </c:pt>
                      <c:pt idx="2610">
                        <c:v>2854.308535</c:v>
                      </c:pt>
                      <c:pt idx="2611">
                        <c:v>2855.318722</c:v>
                      </c:pt>
                      <c:pt idx="2612">
                        <c:v>2856.318835</c:v>
                      </c:pt>
                      <c:pt idx="2613">
                        <c:v>2857.307894</c:v>
                      </c:pt>
                      <c:pt idx="2614">
                        <c:v>2858.323253</c:v>
                      </c:pt>
                      <c:pt idx="2615">
                        <c:v>2859.324478</c:v>
                      </c:pt>
                      <c:pt idx="2616">
                        <c:v>2860.324829</c:v>
                      </c:pt>
                      <c:pt idx="2617">
                        <c:v>2861.340006</c:v>
                      </c:pt>
                      <c:pt idx="2618">
                        <c:v>2862.339873</c:v>
                      </c:pt>
                      <c:pt idx="2619">
                        <c:v>2863.362284</c:v>
                      </c:pt>
                      <c:pt idx="2620">
                        <c:v>2864.362263</c:v>
                      </c:pt>
                      <c:pt idx="2621">
                        <c:v>2865.371726</c:v>
                      </c:pt>
                      <c:pt idx="2622">
                        <c:v>2866.378089</c:v>
                      </c:pt>
                      <c:pt idx="2623">
                        <c:v>2867.379011</c:v>
                      </c:pt>
                      <c:pt idx="2624">
                        <c:v>2868.384678</c:v>
                      </c:pt>
                      <c:pt idx="2625">
                        <c:v>2869.393887</c:v>
                      </c:pt>
                      <c:pt idx="2626">
                        <c:v>2870.39258</c:v>
                      </c:pt>
                      <c:pt idx="2627">
                        <c:v>2871.415809</c:v>
                      </c:pt>
                      <c:pt idx="2628">
                        <c:v>2872.392191</c:v>
                      </c:pt>
                      <c:pt idx="2629">
                        <c:v>2873.411774</c:v>
                      </c:pt>
                      <c:pt idx="2630">
                        <c:v>2874.406703</c:v>
                      </c:pt>
                      <c:pt idx="2631">
                        <c:v>2875.401538</c:v>
                      </c:pt>
                      <c:pt idx="2632">
                        <c:v>2876.413898</c:v>
                      </c:pt>
                      <c:pt idx="2633">
                        <c:v>2877.417439</c:v>
                      </c:pt>
                      <c:pt idx="2634">
                        <c:v>2878.413975</c:v>
                      </c:pt>
                      <c:pt idx="2635">
                        <c:v>2879.415709</c:v>
                      </c:pt>
                      <c:pt idx="2636">
                        <c:v>2880.430635</c:v>
                      </c:pt>
                      <c:pt idx="2637">
                        <c:v>2881.447519</c:v>
                      </c:pt>
                      <c:pt idx="2638">
                        <c:v>2882.458305</c:v>
                      </c:pt>
                      <c:pt idx="2639">
                        <c:v>2883.488206</c:v>
                      </c:pt>
                      <c:pt idx="2640">
                        <c:v>2884.498861</c:v>
                      </c:pt>
                      <c:pt idx="2641">
                        <c:v>2885.50562</c:v>
                      </c:pt>
                      <c:pt idx="2642">
                        <c:v>2886.521441</c:v>
                      </c:pt>
                      <c:pt idx="2643">
                        <c:v>2887.509017</c:v>
                      </c:pt>
                      <c:pt idx="2644">
                        <c:v>2888.510621</c:v>
                      </c:pt>
                      <c:pt idx="2645">
                        <c:v>2889.526872</c:v>
                      </c:pt>
                      <c:pt idx="2646">
                        <c:v>2890.549314</c:v>
                      </c:pt>
                      <c:pt idx="2647">
                        <c:v>2891.544028</c:v>
                      </c:pt>
                      <c:pt idx="2648">
                        <c:v>2892.542747</c:v>
                      </c:pt>
                      <c:pt idx="2649">
                        <c:v>2893.542328</c:v>
                      </c:pt>
                      <c:pt idx="2650">
                        <c:v>2894.542814</c:v>
                      </c:pt>
                      <c:pt idx="2651">
                        <c:v>2895.55871</c:v>
                      </c:pt>
                      <c:pt idx="2652">
                        <c:v>2896.576654</c:v>
                      </c:pt>
                      <c:pt idx="2653">
                        <c:v>2897.576696</c:v>
                      </c:pt>
                      <c:pt idx="2654">
                        <c:v>2898.57925</c:v>
                      </c:pt>
                      <c:pt idx="2655">
                        <c:v>2899.570395</c:v>
                      </c:pt>
                      <c:pt idx="2656">
                        <c:v>2900.586831</c:v>
                      </c:pt>
                      <c:pt idx="2657">
                        <c:v>2901.594834</c:v>
                      </c:pt>
                      <c:pt idx="2658">
                        <c:v>2902.585755</c:v>
                      </c:pt>
                      <c:pt idx="2659">
                        <c:v>2903.589386</c:v>
                      </c:pt>
                      <c:pt idx="2660">
                        <c:v>2904.592927</c:v>
                      </c:pt>
                      <c:pt idx="2661">
                        <c:v>2905.609421</c:v>
                      </c:pt>
                      <c:pt idx="2662">
                        <c:v>2906.621581</c:v>
                      </c:pt>
                      <c:pt idx="2663">
                        <c:v>2907.631218</c:v>
                      </c:pt>
                      <c:pt idx="2664">
                        <c:v>2908.654569</c:v>
                      </c:pt>
                      <c:pt idx="2665">
                        <c:v>2909.655989</c:v>
                      </c:pt>
                      <c:pt idx="2666">
                        <c:v>2910.655458</c:v>
                      </c:pt>
                      <c:pt idx="2667">
                        <c:v>2911.660747</c:v>
                      </c:pt>
                      <c:pt idx="2668">
                        <c:v>2912.669077</c:v>
                      </c:pt>
                      <c:pt idx="2669">
                        <c:v>2913.66992</c:v>
                      </c:pt>
                      <c:pt idx="2670">
                        <c:v>2914.687005</c:v>
                      </c:pt>
                      <c:pt idx="2671">
                        <c:v>2915.701553</c:v>
                      </c:pt>
                      <c:pt idx="2672">
                        <c:v>2916.700843</c:v>
                      </c:pt>
                      <c:pt idx="2673">
                        <c:v>2917.717048</c:v>
                      </c:pt>
                      <c:pt idx="2674">
                        <c:v>2918.730759</c:v>
                      </c:pt>
                      <c:pt idx="2675">
                        <c:v>2919.738695</c:v>
                      </c:pt>
                      <c:pt idx="2676">
                        <c:v>2920.756525</c:v>
                      </c:pt>
                      <c:pt idx="2677">
                        <c:v>2921.786688</c:v>
                      </c:pt>
                      <c:pt idx="2678">
                        <c:v>2922.789226</c:v>
                      </c:pt>
                      <c:pt idx="2679">
                        <c:v>2923.787182</c:v>
                      </c:pt>
                      <c:pt idx="2680">
                        <c:v>2924.787142</c:v>
                      </c:pt>
                      <c:pt idx="2681">
                        <c:v>2925.787773</c:v>
                      </c:pt>
                      <c:pt idx="2682">
                        <c:v>2926.802746</c:v>
                      </c:pt>
                      <c:pt idx="2683">
                        <c:v>2927.804716</c:v>
                      </c:pt>
                      <c:pt idx="2684">
                        <c:v>2928.820578</c:v>
                      </c:pt>
                      <c:pt idx="2685">
                        <c:v>2929.803991</c:v>
                      </c:pt>
                      <c:pt idx="2686">
                        <c:v>2930.821663</c:v>
                      </c:pt>
                      <c:pt idx="2687">
                        <c:v>2931.820375</c:v>
                      </c:pt>
                      <c:pt idx="2688">
                        <c:v>2932.835868</c:v>
                      </c:pt>
                      <c:pt idx="2689">
                        <c:v>2933.835757</c:v>
                      </c:pt>
                      <c:pt idx="2690">
                        <c:v>2934.835504</c:v>
                      </c:pt>
                      <c:pt idx="2691">
                        <c:v>2935.837596</c:v>
                      </c:pt>
                      <c:pt idx="2692">
                        <c:v>2936.850128</c:v>
                      </c:pt>
                      <c:pt idx="2693">
                        <c:v>2937.869717</c:v>
                      </c:pt>
                      <c:pt idx="2694">
                        <c:v>2938.877678</c:v>
                      </c:pt>
                      <c:pt idx="2695">
                        <c:v>2939.877203</c:v>
                      </c:pt>
                      <c:pt idx="2696">
                        <c:v>2940.893408</c:v>
                      </c:pt>
                      <c:pt idx="2697">
                        <c:v>2941.894966</c:v>
                      </c:pt>
                      <c:pt idx="2698">
                        <c:v>2942.895287</c:v>
                      </c:pt>
                      <c:pt idx="2699">
                        <c:v>2943.895009</c:v>
                      </c:pt>
                      <c:pt idx="2700">
                        <c:v>2944.908223</c:v>
                      </c:pt>
                      <c:pt idx="2701">
                        <c:v>2945.908136</c:v>
                      </c:pt>
                      <c:pt idx="2702">
                        <c:v>2946.908849</c:v>
                      </c:pt>
                      <c:pt idx="2703">
                        <c:v>2947.90774</c:v>
                      </c:pt>
                      <c:pt idx="2704">
                        <c:v>2948.923727</c:v>
                      </c:pt>
                      <c:pt idx="2705">
                        <c:v>2949.927981</c:v>
                      </c:pt>
                      <c:pt idx="2706">
                        <c:v>2950.921536</c:v>
                      </c:pt>
                      <c:pt idx="2707">
                        <c:v>2951.937018</c:v>
                      </c:pt>
                      <c:pt idx="2708">
                        <c:v>2952.953422</c:v>
                      </c:pt>
                      <c:pt idx="2709">
                        <c:v>2953.969058</c:v>
                      </c:pt>
                      <c:pt idx="2710">
                        <c:v>2954.968795</c:v>
                      </c:pt>
                      <c:pt idx="2711">
                        <c:v>2955.983968</c:v>
                      </c:pt>
                      <c:pt idx="2712">
                        <c:v>2956.985216</c:v>
                      </c:pt>
                      <c:pt idx="2713">
                        <c:v>2958.001007</c:v>
                      </c:pt>
                      <c:pt idx="2714">
                        <c:v>2959.016974</c:v>
                      </c:pt>
                      <c:pt idx="2715">
                        <c:v>2960.011961</c:v>
                      </c:pt>
                      <c:pt idx="2716">
                        <c:v>2961.011924</c:v>
                      </c:pt>
                      <c:pt idx="2717">
                        <c:v>2962.014822</c:v>
                      </c:pt>
                      <c:pt idx="2718">
                        <c:v>2963.014394</c:v>
                      </c:pt>
                      <c:pt idx="2719">
                        <c:v>2964.029991</c:v>
                      </c:pt>
                      <c:pt idx="2720">
                        <c:v>2965.043617</c:v>
                      </c:pt>
                      <c:pt idx="2721">
                        <c:v>2966.042543</c:v>
                      </c:pt>
                      <c:pt idx="2722">
                        <c:v>2967.039672</c:v>
                      </c:pt>
                      <c:pt idx="2723">
                        <c:v>2968.039592</c:v>
                      </c:pt>
                      <c:pt idx="2724">
                        <c:v>2969.064875</c:v>
                      </c:pt>
                      <c:pt idx="2725">
                        <c:v>2970.065367</c:v>
                      </c:pt>
                      <c:pt idx="2726">
                        <c:v>2971.075012</c:v>
                      </c:pt>
                      <c:pt idx="2727">
                        <c:v>2972.075714</c:v>
                      </c:pt>
                      <c:pt idx="2728">
                        <c:v>2973.090364</c:v>
                      </c:pt>
                      <c:pt idx="2729">
                        <c:v>2974.090661</c:v>
                      </c:pt>
                      <c:pt idx="2730">
                        <c:v>2975.08963</c:v>
                      </c:pt>
                      <c:pt idx="2731">
                        <c:v>2976.099826</c:v>
                      </c:pt>
                      <c:pt idx="2732">
                        <c:v>2977.114268</c:v>
                      </c:pt>
                      <c:pt idx="2733">
                        <c:v>2978.11521</c:v>
                      </c:pt>
                      <c:pt idx="2734">
                        <c:v>2979.130252</c:v>
                      </c:pt>
                      <c:pt idx="2735">
                        <c:v>2980.146798</c:v>
                      </c:pt>
                      <c:pt idx="2736">
                        <c:v>2981.145802</c:v>
                      </c:pt>
                      <c:pt idx="2737">
                        <c:v>2982.146423</c:v>
                      </c:pt>
                      <c:pt idx="2738">
                        <c:v>2983.147003</c:v>
                      </c:pt>
                      <c:pt idx="2739">
                        <c:v>2984.166525</c:v>
                      </c:pt>
                      <c:pt idx="2740">
                        <c:v>2985.165344</c:v>
                      </c:pt>
                      <c:pt idx="2741">
                        <c:v>2986.198078</c:v>
                      </c:pt>
                      <c:pt idx="2742">
                        <c:v>2987.196982</c:v>
                      </c:pt>
                      <c:pt idx="2743">
                        <c:v>2988.203966</c:v>
                      </c:pt>
                      <c:pt idx="2744">
                        <c:v>2989.204686</c:v>
                      </c:pt>
                      <c:pt idx="2745">
                        <c:v>2990.200016</c:v>
                      </c:pt>
                      <c:pt idx="2746">
                        <c:v>2991.213455</c:v>
                      </c:pt>
                      <c:pt idx="2747">
                        <c:v>2992.212638</c:v>
                      </c:pt>
                      <c:pt idx="2748">
                        <c:v>2993.217936</c:v>
                      </c:pt>
                      <c:pt idx="2749">
                        <c:v>2994.25375</c:v>
                      </c:pt>
                      <c:pt idx="2750">
                        <c:v>2995.255401</c:v>
                      </c:pt>
                      <c:pt idx="2751">
                        <c:v>2996.243989</c:v>
                      </c:pt>
                      <c:pt idx="2752">
                        <c:v>2997.260632</c:v>
                      </c:pt>
                      <c:pt idx="2753">
                        <c:v>2998.264203</c:v>
                      </c:pt>
                      <c:pt idx="2754">
                        <c:v>2999.292588</c:v>
                      </c:pt>
                      <c:pt idx="2755">
                        <c:v>3000.310309</c:v>
                      </c:pt>
                      <c:pt idx="2756">
                        <c:v>3001.316666</c:v>
                      </c:pt>
                      <c:pt idx="2757">
                        <c:v>3002.221614</c:v>
                      </c:pt>
                      <c:pt idx="2758">
                        <c:v>3003.227367</c:v>
                      </c:pt>
                      <c:pt idx="2759">
                        <c:v>3004.233897</c:v>
                      </c:pt>
                      <c:pt idx="2760">
                        <c:v>3005.238296</c:v>
                      </c:pt>
                      <c:pt idx="2761">
                        <c:v>3006.234793</c:v>
                      </c:pt>
                      <c:pt idx="2762">
                        <c:v>3007.235003</c:v>
                      </c:pt>
                      <c:pt idx="2763">
                        <c:v>3008.242882</c:v>
                      </c:pt>
                      <c:pt idx="2764">
                        <c:v>3009.249476</c:v>
                      </c:pt>
                      <c:pt idx="2765">
                        <c:v>3010.26501</c:v>
                      </c:pt>
                      <c:pt idx="2766">
                        <c:v>3011.259033</c:v>
                      </c:pt>
                      <c:pt idx="2767">
                        <c:v>3012.258959</c:v>
                      </c:pt>
                      <c:pt idx="2768">
                        <c:v>3013.262315</c:v>
                      </c:pt>
                      <c:pt idx="2769">
                        <c:v>3014.261932</c:v>
                      </c:pt>
                      <c:pt idx="2770">
                        <c:v>3015.27782</c:v>
                      </c:pt>
                      <c:pt idx="2771">
                        <c:v>3016.274765</c:v>
                      </c:pt>
                      <c:pt idx="2772">
                        <c:v>3017.281099</c:v>
                      </c:pt>
                      <c:pt idx="2773">
                        <c:v>3018.281779</c:v>
                      </c:pt>
                      <c:pt idx="2774">
                        <c:v>3019.278315</c:v>
                      </c:pt>
                      <c:pt idx="2775">
                        <c:v>3020.288628</c:v>
                      </c:pt>
                      <c:pt idx="2776">
                        <c:v>3021.29061</c:v>
                      </c:pt>
                      <c:pt idx="2777">
                        <c:v>3022.291082</c:v>
                      </c:pt>
                      <c:pt idx="2778">
                        <c:v>3023.293119</c:v>
                      </c:pt>
                      <c:pt idx="2779">
                        <c:v>3024.301675</c:v>
                      </c:pt>
                      <c:pt idx="2780">
                        <c:v>3025.301374</c:v>
                      </c:pt>
                      <c:pt idx="2781">
                        <c:v>3026.289464</c:v>
                      </c:pt>
                      <c:pt idx="2782">
                        <c:v>3027.298373</c:v>
                      </c:pt>
                      <c:pt idx="2783">
                        <c:v>3028.298383</c:v>
                      </c:pt>
                      <c:pt idx="2784">
                        <c:v>3029.299476</c:v>
                      </c:pt>
                      <c:pt idx="2785">
                        <c:v>3030.299978</c:v>
                      </c:pt>
                      <c:pt idx="2786">
                        <c:v>3031.302389</c:v>
                      </c:pt>
                      <c:pt idx="2787">
                        <c:v>3032.30195</c:v>
                      </c:pt>
                      <c:pt idx="2788">
                        <c:v>3033.301702</c:v>
                      </c:pt>
                      <c:pt idx="2789">
                        <c:v>3034.317352</c:v>
                      </c:pt>
                      <c:pt idx="2790">
                        <c:v>3035.321291</c:v>
                      </c:pt>
                      <c:pt idx="2791">
                        <c:v>3036.346692</c:v>
                      </c:pt>
                      <c:pt idx="2792">
                        <c:v>3037.346442</c:v>
                      </c:pt>
                      <c:pt idx="2793">
                        <c:v>3038.346502</c:v>
                      </c:pt>
                      <c:pt idx="2794">
                        <c:v>3039.343553</c:v>
                      </c:pt>
                      <c:pt idx="2795">
                        <c:v>3040.362072</c:v>
                      </c:pt>
                      <c:pt idx="2796">
                        <c:v>3041.371126</c:v>
                      </c:pt>
                      <c:pt idx="2797">
                        <c:v>3042.376132</c:v>
                      </c:pt>
                      <c:pt idx="2798">
                        <c:v>3043.379341</c:v>
                      </c:pt>
                      <c:pt idx="2799">
                        <c:v>3044.373257</c:v>
                      </c:pt>
                      <c:pt idx="2800">
                        <c:v>3045.380335</c:v>
                      </c:pt>
                      <c:pt idx="2801">
                        <c:v>3046.385345</c:v>
                      </c:pt>
                      <c:pt idx="2802">
                        <c:v>3047.384929</c:v>
                      </c:pt>
                      <c:pt idx="2803">
                        <c:v>3048.39387</c:v>
                      </c:pt>
                      <c:pt idx="2804">
                        <c:v>3049.39427</c:v>
                      </c:pt>
                      <c:pt idx="2805">
                        <c:v>3050.388175</c:v>
                      </c:pt>
                      <c:pt idx="2806">
                        <c:v>3051.394819</c:v>
                      </c:pt>
                      <c:pt idx="2807">
                        <c:v>3052.389761</c:v>
                      </c:pt>
                      <c:pt idx="2808">
                        <c:v>3053.382078</c:v>
                      </c:pt>
                      <c:pt idx="2809">
                        <c:v>3054.397383</c:v>
                      </c:pt>
                      <c:pt idx="2810">
                        <c:v>3055.426748</c:v>
                      </c:pt>
                      <c:pt idx="2811">
                        <c:v>3056.426878</c:v>
                      </c:pt>
                      <c:pt idx="2812">
                        <c:v>3057.426251</c:v>
                      </c:pt>
                      <c:pt idx="2813">
                        <c:v>3058.426042</c:v>
                      </c:pt>
                      <c:pt idx="2814">
                        <c:v>3059.438967</c:v>
                      </c:pt>
                      <c:pt idx="2815">
                        <c:v>3060.441084</c:v>
                      </c:pt>
                      <c:pt idx="2816">
                        <c:v>3061.456812</c:v>
                      </c:pt>
                      <c:pt idx="2817">
                        <c:v>3062.473024</c:v>
                      </c:pt>
                      <c:pt idx="2818">
                        <c:v>3063.464128</c:v>
                      </c:pt>
                      <c:pt idx="2819">
                        <c:v>3064.464155</c:v>
                      </c:pt>
                      <c:pt idx="2820">
                        <c:v>3065.464309</c:v>
                      </c:pt>
                      <c:pt idx="2821">
                        <c:v>3066.464564</c:v>
                      </c:pt>
                      <c:pt idx="2822">
                        <c:v>3067.482443</c:v>
                      </c:pt>
                      <c:pt idx="2823">
                        <c:v>3068.500844</c:v>
                      </c:pt>
                      <c:pt idx="2824">
                        <c:v>3069.510259</c:v>
                      </c:pt>
                      <c:pt idx="2825">
                        <c:v>3070.518998</c:v>
                      </c:pt>
                      <c:pt idx="2826">
                        <c:v>3071.534278</c:v>
                      </c:pt>
                      <c:pt idx="2827">
                        <c:v>3072.543551</c:v>
                      </c:pt>
                      <c:pt idx="2828">
                        <c:v>3073.543563</c:v>
                      </c:pt>
                      <c:pt idx="2829">
                        <c:v>3074.550574</c:v>
                      </c:pt>
                      <c:pt idx="2830">
                        <c:v>3075.550861</c:v>
                      </c:pt>
                      <c:pt idx="2831">
                        <c:v>3076.550755</c:v>
                      </c:pt>
                      <c:pt idx="2832">
                        <c:v>3077.558239</c:v>
                      </c:pt>
                      <c:pt idx="2833">
                        <c:v>3078.564442</c:v>
                      </c:pt>
                      <c:pt idx="2834">
                        <c:v>3079.556137</c:v>
                      </c:pt>
                      <c:pt idx="2835">
                        <c:v>3080.581192</c:v>
                      </c:pt>
                      <c:pt idx="2836">
                        <c:v>3081.597673</c:v>
                      </c:pt>
                      <c:pt idx="2837">
                        <c:v>3082.596838</c:v>
                      </c:pt>
                      <c:pt idx="2838">
                        <c:v>3083.603384</c:v>
                      </c:pt>
                      <c:pt idx="2839">
                        <c:v>3084.603902</c:v>
                      </c:pt>
                      <c:pt idx="2840">
                        <c:v>3085.605194</c:v>
                      </c:pt>
                      <c:pt idx="2841">
                        <c:v>3086.605087</c:v>
                      </c:pt>
                      <c:pt idx="2842">
                        <c:v>3087.625875</c:v>
                      </c:pt>
                      <c:pt idx="2843">
                        <c:v>3088.637226</c:v>
                      </c:pt>
                      <c:pt idx="2844">
                        <c:v>3089.637239</c:v>
                      </c:pt>
                      <c:pt idx="2845">
                        <c:v>3090.644866</c:v>
                      </c:pt>
                      <c:pt idx="2846">
                        <c:v>3091.645046</c:v>
                      </c:pt>
                      <c:pt idx="2847">
                        <c:v>3092.639335</c:v>
                      </c:pt>
                      <c:pt idx="2848">
                        <c:v>3093.639399</c:v>
                      </c:pt>
                      <c:pt idx="2849">
                        <c:v>3094.652633</c:v>
                      </c:pt>
                      <c:pt idx="2850">
                        <c:v>3095.653537</c:v>
                      </c:pt>
                      <c:pt idx="2851">
                        <c:v>3096.660084</c:v>
                      </c:pt>
                      <c:pt idx="2852">
                        <c:v>3097.67628</c:v>
                      </c:pt>
                      <c:pt idx="2853">
                        <c:v>3098.676572</c:v>
                      </c:pt>
                      <c:pt idx="2854">
                        <c:v>3099.66657</c:v>
                      </c:pt>
                      <c:pt idx="2855">
                        <c:v>3100.667</c:v>
                      </c:pt>
                      <c:pt idx="2856">
                        <c:v>3101.6832</c:v>
                      </c:pt>
                      <c:pt idx="2857">
                        <c:v>3102.679982</c:v>
                      </c:pt>
                      <c:pt idx="2858">
                        <c:v>3103.702787</c:v>
                      </c:pt>
                      <c:pt idx="2859">
                        <c:v>3104.713805</c:v>
                      </c:pt>
                      <c:pt idx="2860">
                        <c:v>3105.713624</c:v>
                      </c:pt>
                      <c:pt idx="2861">
                        <c:v>3106.730948</c:v>
                      </c:pt>
                      <c:pt idx="2862">
                        <c:v>3107.746858</c:v>
                      </c:pt>
                      <c:pt idx="2863">
                        <c:v>3108.762792</c:v>
                      </c:pt>
                      <c:pt idx="2864">
                        <c:v>3109.758256</c:v>
                      </c:pt>
                      <c:pt idx="2865">
                        <c:v>3110.769611</c:v>
                      </c:pt>
                      <c:pt idx="2866">
                        <c:v>3111.760611</c:v>
                      </c:pt>
                      <c:pt idx="2867">
                        <c:v>3112.77325</c:v>
                      </c:pt>
                      <c:pt idx="2868">
                        <c:v>3113.780751</c:v>
                      </c:pt>
                      <c:pt idx="2869">
                        <c:v>3114.796473</c:v>
                      </c:pt>
                      <c:pt idx="2870">
                        <c:v>3115.793198</c:v>
                      </c:pt>
                      <c:pt idx="2871">
                        <c:v>3116.793404</c:v>
                      </c:pt>
                      <c:pt idx="2872">
                        <c:v>3117.795238</c:v>
                      </c:pt>
                      <c:pt idx="2873">
                        <c:v>3118.789664</c:v>
                      </c:pt>
                      <c:pt idx="2874">
                        <c:v>3119.787612</c:v>
                      </c:pt>
                      <c:pt idx="2875">
                        <c:v>3120.804065</c:v>
                      </c:pt>
                      <c:pt idx="2876">
                        <c:v>3121.820535</c:v>
                      </c:pt>
                      <c:pt idx="2877">
                        <c:v>3122.836736</c:v>
                      </c:pt>
                      <c:pt idx="2878">
                        <c:v>3123.840544</c:v>
                      </c:pt>
                      <c:pt idx="2879">
                        <c:v>3124.845274</c:v>
                      </c:pt>
                      <c:pt idx="2880">
                        <c:v>3125.844956</c:v>
                      </c:pt>
                      <c:pt idx="2881">
                        <c:v>3126.849155</c:v>
                      </c:pt>
                      <c:pt idx="2882">
                        <c:v>3127.858797</c:v>
                      </c:pt>
                      <c:pt idx="2883">
                        <c:v>3128.855261</c:v>
                      </c:pt>
                      <c:pt idx="2884">
                        <c:v>3129.87833</c:v>
                      </c:pt>
                      <c:pt idx="2885">
                        <c:v>3130.875041</c:v>
                      </c:pt>
                      <c:pt idx="2886">
                        <c:v>3131.887734</c:v>
                      </c:pt>
                      <c:pt idx="2887">
                        <c:v>3132.896213</c:v>
                      </c:pt>
                      <c:pt idx="2888">
                        <c:v>3133.903352</c:v>
                      </c:pt>
                      <c:pt idx="2889">
                        <c:v>3134.910992</c:v>
                      </c:pt>
                      <c:pt idx="2890">
                        <c:v>3135.914874</c:v>
                      </c:pt>
                      <c:pt idx="2891">
                        <c:v>3136.91893</c:v>
                      </c:pt>
                      <c:pt idx="2892">
                        <c:v>3137.925996</c:v>
                      </c:pt>
                      <c:pt idx="2893">
                        <c:v>3138.917335</c:v>
                      </c:pt>
                      <c:pt idx="2894">
                        <c:v>3139.917618</c:v>
                      </c:pt>
                      <c:pt idx="2895">
                        <c:v>3140.929678</c:v>
                      </c:pt>
                      <c:pt idx="2896">
                        <c:v>3141.947202</c:v>
                      </c:pt>
                      <c:pt idx="2897">
                        <c:v>3142.973774</c:v>
                      </c:pt>
                      <c:pt idx="2898">
                        <c:v>3143.974394</c:v>
                      </c:pt>
                      <c:pt idx="2899">
                        <c:v>3144.960042</c:v>
                      </c:pt>
                      <c:pt idx="2900">
                        <c:v>3145.966714</c:v>
                      </c:pt>
                      <c:pt idx="2901">
                        <c:v>3146.981907</c:v>
                      </c:pt>
                      <c:pt idx="2902">
                        <c:v>3147.988458</c:v>
                      </c:pt>
                      <c:pt idx="2903">
                        <c:v>3148.979276</c:v>
                      </c:pt>
                      <c:pt idx="2904">
                        <c:v>3150.001547</c:v>
                      </c:pt>
                      <c:pt idx="2905">
                        <c:v>3151.011011</c:v>
                      </c:pt>
                      <c:pt idx="2906">
                        <c:v>3152.011189</c:v>
                      </c:pt>
                      <c:pt idx="2907">
                        <c:v>3153.011867</c:v>
                      </c:pt>
                      <c:pt idx="2908">
                        <c:v>3154.006623</c:v>
                      </c:pt>
                      <c:pt idx="2909">
                        <c:v>3155.020926</c:v>
                      </c:pt>
                      <c:pt idx="2910">
                        <c:v>3156.012776</c:v>
                      </c:pt>
                      <c:pt idx="2911">
                        <c:v>3157.013193</c:v>
                      </c:pt>
                      <c:pt idx="2912">
                        <c:v>3158.021427</c:v>
                      </c:pt>
                      <c:pt idx="2913">
                        <c:v>3159.021665</c:v>
                      </c:pt>
                      <c:pt idx="2914">
                        <c:v>3160.037113</c:v>
                      </c:pt>
                      <c:pt idx="2915">
                        <c:v>3161.037734</c:v>
                      </c:pt>
                      <c:pt idx="2916">
                        <c:v>3162.061038</c:v>
                      </c:pt>
                      <c:pt idx="2917">
                        <c:v>3163.06837</c:v>
                      </c:pt>
                      <c:pt idx="2918">
                        <c:v>3164.083749</c:v>
                      </c:pt>
                      <c:pt idx="2919">
                        <c:v>3165.085626</c:v>
                      </c:pt>
                      <c:pt idx="2920">
                        <c:v>3166.093756</c:v>
                      </c:pt>
                      <c:pt idx="2921">
                        <c:v>3167.109194</c:v>
                      </c:pt>
                      <c:pt idx="2922">
                        <c:v>3168.123849</c:v>
                      </c:pt>
                      <c:pt idx="2923">
                        <c:v>3169.127459</c:v>
                      </c:pt>
                      <c:pt idx="2924">
                        <c:v>3170.127639</c:v>
                      </c:pt>
                      <c:pt idx="2925">
                        <c:v>3171.135843</c:v>
                      </c:pt>
                      <c:pt idx="2926">
                        <c:v>3172.158838</c:v>
                      </c:pt>
                      <c:pt idx="2927">
                        <c:v>3173.1475</c:v>
                      </c:pt>
                      <c:pt idx="2928">
                        <c:v>3174.157474</c:v>
                      </c:pt>
                      <c:pt idx="2929">
                        <c:v>3175.164682</c:v>
                      </c:pt>
                      <c:pt idx="2930">
                        <c:v>3176.173049</c:v>
                      </c:pt>
                      <c:pt idx="2931">
                        <c:v>3177.169938</c:v>
                      </c:pt>
                      <c:pt idx="2932">
                        <c:v>3178.17344</c:v>
                      </c:pt>
                      <c:pt idx="2933">
                        <c:v>3179.187066</c:v>
                      </c:pt>
                      <c:pt idx="2934">
                        <c:v>3180.188762</c:v>
                      </c:pt>
                      <c:pt idx="2935">
                        <c:v>3181.186917</c:v>
                      </c:pt>
                      <c:pt idx="2936">
                        <c:v>3182.185203</c:v>
                      </c:pt>
                      <c:pt idx="2937">
                        <c:v>3183.18494</c:v>
                      </c:pt>
                      <c:pt idx="2938">
                        <c:v>3184.189089</c:v>
                      </c:pt>
                      <c:pt idx="2939">
                        <c:v>3185.193511</c:v>
                      </c:pt>
                      <c:pt idx="2940">
                        <c:v>3186.179004</c:v>
                      </c:pt>
                      <c:pt idx="2941">
                        <c:v>3187.179755</c:v>
                      </c:pt>
                      <c:pt idx="2942">
                        <c:v>3188.202139</c:v>
                      </c:pt>
                      <c:pt idx="2943">
                        <c:v>3189.218782</c:v>
                      </c:pt>
                      <c:pt idx="2944">
                        <c:v>3190.219617</c:v>
                      </c:pt>
                      <c:pt idx="2945">
                        <c:v>3191.220785</c:v>
                      </c:pt>
                      <c:pt idx="2946">
                        <c:v>3192.223101</c:v>
                      </c:pt>
                      <c:pt idx="2947">
                        <c:v>3193.239413</c:v>
                      </c:pt>
                      <c:pt idx="2948">
                        <c:v>3194.241416</c:v>
                      </c:pt>
                      <c:pt idx="2949">
                        <c:v>3195.256618</c:v>
                      </c:pt>
                      <c:pt idx="2950">
                        <c:v>3196.260584</c:v>
                      </c:pt>
                      <c:pt idx="2951">
                        <c:v>3197.263781</c:v>
                      </c:pt>
                      <c:pt idx="2952">
                        <c:v>3198.258818</c:v>
                      </c:pt>
                      <c:pt idx="2953">
                        <c:v>3199.282285</c:v>
                      </c:pt>
                      <c:pt idx="2954">
                        <c:v>3200.29288</c:v>
                      </c:pt>
                      <c:pt idx="2955">
                        <c:v>3201.302855</c:v>
                      </c:pt>
                      <c:pt idx="2956">
                        <c:v>3202.293716</c:v>
                      </c:pt>
                      <c:pt idx="2957">
                        <c:v>3203.302688</c:v>
                      </c:pt>
                      <c:pt idx="2958">
                        <c:v>3204.296859</c:v>
                      </c:pt>
                      <c:pt idx="2959">
                        <c:v>3205.29122</c:v>
                      </c:pt>
                      <c:pt idx="2960">
                        <c:v>3206.291479</c:v>
                      </c:pt>
                      <c:pt idx="2961">
                        <c:v>3207.298649</c:v>
                      </c:pt>
                      <c:pt idx="2962">
                        <c:v>3208.298513</c:v>
                      </c:pt>
                      <c:pt idx="2963">
                        <c:v>3209.299131</c:v>
                      </c:pt>
                      <c:pt idx="2964">
                        <c:v>3210.298922</c:v>
                      </c:pt>
                      <c:pt idx="2965">
                        <c:v>3211.299164</c:v>
                      </c:pt>
                      <c:pt idx="2966">
                        <c:v>3212.293224</c:v>
                      </c:pt>
                      <c:pt idx="2967">
                        <c:v>3213.293305</c:v>
                      </c:pt>
                      <c:pt idx="2968">
                        <c:v>3214.293625</c:v>
                      </c:pt>
                      <c:pt idx="2969">
                        <c:v>3215.297946</c:v>
                      </c:pt>
                      <c:pt idx="2970">
                        <c:v>3216.299566</c:v>
                      </c:pt>
                      <c:pt idx="2971">
                        <c:v>3217.299392</c:v>
                      </c:pt>
                      <c:pt idx="2972">
                        <c:v>3218.294216</c:v>
                      </c:pt>
                      <c:pt idx="2973">
                        <c:v>3219.294702</c:v>
                      </c:pt>
                      <c:pt idx="2974">
                        <c:v>3220.301616</c:v>
                      </c:pt>
                      <c:pt idx="2975">
                        <c:v>3221.295593</c:v>
                      </c:pt>
                      <c:pt idx="2976">
                        <c:v>3222.290739</c:v>
                      </c:pt>
                      <c:pt idx="2977">
                        <c:v>3223.289175</c:v>
                      </c:pt>
                      <c:pt idx="2978">
                        <c:v>3224.308936</c:v>
                      </c:pt>
                      <c:pt idx="2979">
                        <c:v>3225.33082</c:v>
                      </c:pt>
                      <c:pt idx="2980">
                        <c:v>3226.344021</c:v>
                      </c:pt>
                      <c:pt idx="2981">
                        <c:v>3227.344396</c:v>
                      </c:pt>
                      <c:pt idx="2982">
                        <c:v>3228.350564</c:v>
                      </c:pt>
                      <c:pt idx="2983">
                        <c:v>3229.35446</c:v>
                      </c:pt>
                      <c:pt idx="2984">
                        <c:v>3230.36815</c:v>
                      </c:pt>
                      <c:pt idx="2985">
                        <c:v>3231.374657</c:v>
                      </c:pt>
                      <c:pt idx="2986">
                        <c:v>3232.375203</c:v>
                      </c:pt>
                      <c:pt idx="2987">
                        <c:v>3233.375199</c:v>
                      </c:pt>
                      <c:pt idx="2988">
                        <c:v>3234.39091</c:v>
                      </c:pt>
                      <c:pt idx="2989">
                        <c:v>3235.402534</c:v>
                      </c:pt>
                      <c:pt idx="2990">
                        <c:v>3236.428077</c:v>
                      </c:pt>
                      <c:pt idx="2991">
                        <c:v>3237.423216</c:v>
                      </c:pt>
                      <c:pt idx="2992">
                        <c:v>3238.42283</c:v>
                      </c:pt>
                      <c:pt idx="2993">
                        <c:v>3239.43542</c:v>
                      </c:pt>
                      <c:pt idx="2994">
                        <c:v>3240.444173</c:v>
                      </c:pt>
                      <c:pt idx="2995">
                        <c:v>3241.444673</c:v>
                      </c:pt>
                      <c:pt idx="2996">
                        <c:v>3242.457046</c:v>
                      </c:pt>
                      <c:pt idx="2997">
                        <c:v>3243.455501</c:v>
                      </c:pt>
                      <c:pt idx="2998">
                        <c:v>3244.471942</c:v>
                      </c:pt>
                      <c:pt idx="2999">
                        <c:v>3245.467377</c:v>
                      </c:pt>
                      <c:pt idx="3000">
                        <c:v>3246.462271</c:v>
                      </c:pt>
                      <c:pt idx="3001">
                        <c:v>3247.475258</c:v>
                      </c:pt>
                      <c:pt idx="3002">
                        <c:v>3248.484742</c:v>
                      </c:pt>
                      <c:pt idx="3003">
                        <c:v>3249.485028</c:v>
                      </c:pt>
                      <c:pt idx="3004">
                        <c:v>3250.492504</c:v>
                      </c:pt>
                      <c:pt idx="3005">
                        <c:v>3251.502192</c:v>
                      </c:pt>
                      <c:pt idx="3006">
                        <c:v>3252.517243</c:v>
                      </c:pt>
                      <c:pt idx="3007">
                        <c:v>3253.506242</c:v>
                      </c:pt>
                      <c:pt idx="3008">
                        <c:v>3254.516282</c:v>
                      </c:pt>
                      <c:pt idx="3009">
                        <c:v>3255.517396</c:v>
                      </c:pt>
                      <c:pt idx="3010">
                        <c:v>3256.517172</c:v>
                      </c:pt>
                      <c:pt idx="3011">
                        <c:v>3257.517595</c:v>
                      </c:pt>
                      <c:pt idx="3012">
                        <c:v>3258.517282</c:v>
                      </c:pt>
                      <c:pt idx="3013">
                        <c:v>3259.517541</c:v>
                      </c:pt>
                      <c:pt idx="3014">
                        <c:v>3260.51226</c:v>
                      </c:pt>
                      <c:pt idx="3015">
                        <c:v>3261.519893</c:v>
                      </c:pt>
                      <c:pt idx="3016">
                        <c:v>3262.520228</c:v>
                      </c:pt>
                      <c:pt idx="3017">
                        <c:v>3263.521294</c:v>
                      </c:pt>
                      <c:pt idx="3018">
                        <c:v>3264.523839</c:v>
                      </c:pt>
                      <c:pt idx="3019">
                        <c:v>3265.537847</c:v>
                      </c:pt>
                      <c:pt idx="3020">
                        <c:v>3266.545304</c:v>
                      </c:pt>
                      <c:pt idx="3021">
                        <c:v>3267.545818</c:v>
                      </c:pt>
                      <c:pt idx="3022">
                        <c:v>3268.537518</c:v>
                      </c:pt>
                      <c:pt idx="3023">
                        <c:v>3269.551564</c:v>
                      </c:pt>
                      <c:pt idx="3024">
                        <c:v>3270.548549</c:v>
                      </c:pt>
                      <c:pt idx="3025">
                        <c:v>3271.546287</c:v>
                      </c:pt>
                      <c:pt idx="3026">
                        <c:v>3272.552932</c:v>
                      </c:pt>
                      <c:pt idx="3027">
                        <c:v>3273.542913</c:v>
                      </c:pt>
                      <c:pt idx="3028">
                        <c:v>3274.562426</c:v>
                      </c:pt>
                      <c:pt idx="3029">
                        <c:v>3275.569274</c:v>
                      </c:pt>
                      <c:pt idx="3030">
                        <c:v>3276.569409</c:v>
                      </c:pt>
                      <c:pt idx="3031">
                        <c:v>3277.577432</c:v>
                      </c:pt>
                      <c:pt idx="3032">
                        <c:v>3278.578089</c:v>
                      </c:pt>
                      <c:pt idx="3033">
                        <c:v>3279.590379</c:v>
                      </c:pt>
                      <c:pt idx="3034">
                        <c:v>3280.590409</c:v>
                      </c:pt>
                      <c:pt idx="3035">
                        <c:v>3281.589492</c:v>
                      </c:pt>
                      <c:pt idx="3036">
                        <c:v>3282.59617</c:v>
                      </c:pt>
                      <c:pt idx="3037">
                        <c:v>3283.594476</c:v>
                      </c:pt>
                      <c:pt idx="3038">
                        <c:v>3284.588393</c:v>
                      </c:pt>
                      <c:pt idx="3039">
                        <c:v>3285.588014</c:v>
                      </c:pt>
                      <c:pt idx="3040">
                        <c:v>3286.588692</c:v>
                      </c:pt>
                      <c:pt idx="3041">
                        <c:v>3287.588525</c:v>
                      </c:pt>
                      <c:pt idx="3042">
                        <c:v>3288.589136</c:v>
                      </c:pt>
                      <c:pt idx="3043">
                        <c:v>3289.59575</c:v>
                      </c:pt>
                      <c:pt idx="3044">
                        <c:v>3290.602877</c:v>
                      </c:pt>
                      <c:pt idx="3045">
                        <c:v>3291.613305</c:v>
                      </c:pt>
                      <c:pt idx="3046">
                        <c:v>3292.628435</c:v>
                      </c:pt>
                      <c:pt idx="3047">
                        <c:v>3293.644153</c:v>
                      </c:pt>
                      <c:pt idx="3048">
                        <c:v>3294.659298</c:v>
                      </c:pt>
                      <c:pt idx="3049">
                        <c:v>3295.659593</c:v>
                      </c:pt>
                      <c:pt idx="3050">
                        <c:v>3296.659681</c:v>
                      </c:pt>
                      <c:pt idx="3051">
                        <c:v>3297.65954</c:v>
                      </c:pt>
                      <c:pt idx="3052">
                        <c:v>3298.675049</c:v>
                      </c:pt>
                      <c:pt idx="3053">
                        <c:v>3299.678886</c:v>
                      </c:pt>
                      <c:pt idx="3054">
                        <c:v>3300.694906</c:v>
                      </c:pt>
                      <c:pt idx="3055">
                        <c:v>3301.711354</c:v>
                      </c:pt>
                      <c:pt idx="3056">
                        <c:v>3302.720905</c:v>
                      </c:pt>
                      <c:pt idx="3057">
                        <c:v>3303.714965</c:v>
                      </c:pt>
                      <c:pt idx="3058">
                        <c:v>3304.714502</c:v>
                      </c:pt>
                      <c:pt idx="3059">
                        <c:v>3305.714213</c:v>
                      </c:pt>
                      <c:pt idx="3060">
                        <c:v>3306.716119</c:v>
                      </c:pt>
                      <c:pt idx="3061">
                        <c:v>3307.71626</c:v>
                      </c:pt>
                      <c:pt idx="3062">
                        <c:v>3308.716081</c:v>
                      </c:pt>
                      <c:pt idx="3063">
                        <c:v>3309.716185</c:v>
                      </c:pt>
                      <c:pt idx="3064">
                        <c:v>3310.731754</c:v>
                      </c:pt>
                      <c:pt idx="3065">
                        <c:v>3311.732407</c:v>
                      </c:pt>
                      <c:pt idx="3066">
                        <c:v>3312.739296</c:v>
                      </c:pt>
                      <c:pt idx="3067">
                        <c:v>3313.735887</c:v>
                      </c:pt>
                      <c:pt idx="3068">
                        <c:v>3314.729695</c:v>
                      </c:pt>
                      <c:pt idx="3069">
                        <c:v>3315.746146</c:v>
                      </c:pt>
                      <c:pt idx="3070">
                        <c:v>3316.746182</c:v>
                      </c:pt>
                      <c:pt idx="3071">
                        <c:v>3317.768542</c:v>
                      </c:pt>
                      <c:pt idx="3072">
                        <c:v>3318.768736</c:v>
                      </c:pt>
                      <c:pt idx="3073">
                        <c:v>3319.776996</c:v>
                      </c:pt>
                      <c:pt idx="3074">
                        <c:v>3320.783623</c:v>
                      </c:pt>
                      <c:pt idx="3075">
                        <c:v>3321.790348</c:v>
                      </c:pt>
                      <c:pt idx="3076">
                        <c:v>3322.800148</c:v>
                      </c:pt>
                      <c:pt idx="3077">
                        <c:v>3323.815594</c:v>
                      </c:pt>
                      <c:pt idx="3078">
                        <c:v>3324.809509</c:v>
                      </c:pt>
                      <c:pt idx="3079">
                        <c:v>3325.824781</c:v>
                      </c:pt>
                      <c:pt idx="3080">
                        <c:v>3326.840792</c:v>
                      </c:pt>
                      <c:pt idx="3081">
                        <c:v>3327.840766</c:v>
                      </c:pt>
                      <c:pt idx="3082">
                        <c:v>3328.848251</c:v>
                      </c:pt>
                      <c:pt idx="3083">
                        <c:v>3329.851491</c:v>
                      </c:pt>
                      <c:pt idx="3084">
                        <c:v>3330.866939</c:v>
                      </c:pt>
                      <c:pt idx="3085">
                        <c:v>3331.866742</c:v>
                      </c:pt>
                      <c:pt idx="3086">
                        <c:v>3332.874078</c:v>
                      </c:pt>
                      <c:pt idx="3087">
                        <c:v>3333.873468</c:v>
                      </c:pt>
                      <c:pt idx="3088">
                        <c:v>3334.88954</c:v>
                      </c:pt>
                      <c:pt idx="3089">
                        <c:v>3335.883914</c:v>
                      </c:pt>
                      <c:pt idx="3090">
                        <c:v>3336.883886</c:v>
                      </c:pt>
                      <c:pt idx="3091">
                        <c:v>3337.88428</c:v>
                      </c:pt>
                      <c:pt idx="3092">
                        <c:v>3338.884127</c:v>
                      </c:pt>
                      <c:pt idx="3093">
                        <c:v>3339.899829</c:v>
                      </c:pt>
                      <c:pt idx="3094">
                        <c:v>3340.899914</c:v>
                      </c:pt>
                      <c:pt idx="3095">
                        <c:v>3341.915899</c:v>
                      </c:pt>
                      <c:pt idx="3096">
                        <c:v>3342.915839</c:v>
                      </c:pt>
                      <c:pt idx="3097">
                        <c:v>3343.926048</c:v>
                      </c:pt>
                      <c:pt idx="3098">
                        <c:v>3344.925792</c:v>
                      </c:pt>
                      <c:pt idx="3099">
                        <c:v>3345.930304</c:v>
                      </c:pt>
                      <c:pt idx="3100">
                        <c:v>3346.930082</c:v>
                      </c:pt>
                      <c:pt idx="3101">
                        <c:v>3347.933062</c:v>
                      </c:pt>
                      <c:pt idx="3102">
                        <c:v>3348.955264</c:v>
                      </c:pt>
                      <c:pt idx="3103">
                        <c:v>3349.956389</c:v>
                      </c:pt>
                      <c:pt idx="3104">
                        <c:v>3350.973223</c:v>
                      </c:pt>
                      <c:pt idx="3105">
                        <c:v>3351.988536</c:v>
                      </c:pt>
                      <c:pt idx="3106">
                        <c:v>3353.004463</c:v>
                      </c:pt>
                      <c:pt idx="3107">
                        <c:v>3354.019909</c:v>
                      </c:pt>
                      <c:pt idx="3108">
                        <c:v>3355.009716</c:v>
                      </c:pt>
                      <c:pt idx="3109">
                        <c:v>3356.030607</c:v>
                      </c:pt>
                      <c:pt idx="3110">
                        <c:v>3357.048663</c:v>
                      </c:pt>
                      <c:pt idx="3111">
                        <c:v>3358.051643</c:v>
                      </c:pt>
                      <c:pt idx="3112">
                        <c:v>3359.0521</c:v>
                      </c:pt>
                      <c:pt idx="3113">
                        <c:v>3360.052281</c:v>
                      </c:pt>
                      <c:pt idx="3114">
                        <c:v>3361.052512</c:v>
                      </c:pt>
                      <c:pt idx="3115">
                        <c:v>3362.041821</c:v>
                      </c:pt>
                      <c:pt idx="3116">
                        <c:v>3363.041828</c:v>
                      </c:pt>
                      <c:pt idx="3117">
                        <c:v>3364.04238</c:v>
                      </c:pt>
                      <c:pt idx="3118">
                        <c:v>3365.042487</c:v>
                      </c:pt>
                      <c:pt idx="3119">
                        <c:v>3366.05218</c:v>
                      </c:pt>
                      <c:pt idx="3120">
                        <c:v>3367.052283</c:v>
                      </c:pt>
                      <c:pt idx="3121">
                        <c:v>3368.041698</c:v>
                      </c:pt>
                      <c:pt idx="3122">
                        <c:v>3369.041385</c:v>
                      </c:pt>
                      <c:pt idx="3123">
                        <c:v>3370.05114</c:v>
                      </c:pt>
                      <c:pt idx="3124">
                        <c:v>3371.050883</c:v>
                      </c:pt>
                      <c:pt idx="3125">
                        <c:v>3372.066999</c:v>
                      </c:pt>
                      <c:pt idx="3126">
                        <c:v>3373.060727</c:v>
                      </c:pt>
                      <c:pt idx="3127">
                        <c:v>3374.054365</c:v>
                      </c:pt>
                      <c:pt idx="3128">
                        <c:v>3375.05632</c:v>
                      </c:pt>
                      <c:pt idx="3129">
                        <c:v>3376.069534</c:v>
                      </c:pt>
                      <c:pt idx="3130">
                        <c:v>3377.091234</c:v>
                      </c:pt>
                      <c:pt idx="3131">
                        <c:v>3378.09088</c:v>
                      </c:pt>
                      <c:pt idx="3132">
                        <c:v>3379.097408</c:v>
                      </c:pt>
                      <c:pt idx="3133">
                        <c:v>3380.097188</c:v>
                      </c:pt>
                      <c:pt idx="3134">
                        <c:v>3381.090401</c:v>
                      </c:pt>
                      <c:pt idx="3135">
                        <c:v>3382.089996</c:v>
                      </c:pt>
                      <c:pt idx="3136">
                        <c:v>3383.099507</c:v>
                      </c:pt>
                      <c:pt idx="3137">
                        <c:v>3384.099579</c:v>
                      </c:pt>
                      <c:pt idx="3138">
                        <c:v>3385.107111</c:v>
                      </c:pt>
                      <c:pt idx="3139">
                        <c:v>3386.122777</c:v>
                      </c:pt>
                      <c:pt idx="3140">
                        <c:v>3387.145854</c:v>
                      </c:pt>
                      <c:pt idx="3141">
                        <c:v>3388.133254</c:v>
                      </c:pt>
                      <c:pt idx="3142">
                        <c:v>3389.133025</c:v>
                      </c:pt>
                      <c:pt idx="3143">
                        <c:v>3390.13943</c:v>
                      </c:pt>
                      <c:pt idx="3144">
                        <c:v>3391.139697</c:v>
                      </c:pt>
                      <c:pt idx="3145">
                        <c:v>3392.130974</c:v>
                      </c:pt>
                      <c:pt idx="3146">
                        <c:v>3393.156482</c:v>
                      </c:pt>
                      <c:pt idx="3147">
                        <c:v>3394.163207</c:v>
                      </c:pt>
                      <c:pt idx="3148">
                        <c:v>3395.168469</c:v>
                      </c:pt>
                      <c:pt idx="3149">
                        <c:v>3396.179129</c:v>
                      </c:pt>
                      <c:pt idx="3150">
                        <c:v>3397.183325</c:v>
                      </c:pt>
                      <c:pt idx="3151">
                        <c:v>3398.20234</c:v>
                      </c:pt>
                      <c:pt idx="3152">
                        <c:v>3399.201291</c:v>
                      </c:pt>
                      <c:pt idx="3153">
                        <c:v>3400.216684</c:v>
                      </c:pt>
                      <c:pt idx="3154">
                        <c:v>3401.210738</c:v>
                      </c:pt>
                      <c:pt idx="3155">
                        <c:v>3402.21151</c:v>
                      </c:pt>
                      <c:pt idx="3156">
                        <c:v>3403.211032</c:v>
                      </c:pt>
                      <c:pt idx="3157">
                        <c:v>3404.211815</c:v>
                      </c:pt>
                      <c:pt idx="3158">
                        <c:v>3405.224994</c:v>
                      </c:pt>
                      <c:pt idx="3159">
                        <c:v>3406.216368</c:v>
                      </c:pt>
                      <c:pt idx="3160">
                        <c:v>3407.244709</c:v>
                      </c:pt>
                      <c:pt idx="3161">
                        <c:v>3408.242091</c:v>
                      </c:pt>
                      <c:pt idx="3162">
                        <c:v>3409.240686</c:v>
                      </c:pt>
                      <c:pt idx="3163">
                        <c:v>3410.2631</c:v>
                      </c:pt>
                      <c:pt idx="3164">
                        <c:v>3411.2571</c:v>
                      </c:pt>
                      <c:pt idx="3165">
                        <c:v>3412.273932</c:v>
                      </c:pt>
                      <c:pt idx="3166">
                        <c:v>3413.273841</c:v>
                      </c:pt>
                      <c:pt idx="3167">
                        <c:v>3414.279479</c:v>
                      </c:pt>
                      <c:pt idx="3168">
                        <c:v>3415.296129</c:v>
                      </c:pt>
                      <c:pt idx="3169">
                        <c:v>3416.289419</c:v>
                      </c:pt>
                      <c:pt idx="3170">
                        <c:v>3417.289534</c:v>
                      </c:pt>
                      <c:pt idx="3171">
                        <c:v>3418.291588</c:v>
                      </c:pt>
                      <c:pt idx="3172">
                        <c:v>3419.311339</c:v>
                      </c:pt>
                      <c:pt idx="3173">
                        <c:v>3420.323079</c:v>
                      </c:pt>
                      <c:pt idx="3174">
                        <c:v>3421.331507</c:v>
                      </c:pt>
                      <c:pt idx="3175">
                        <c:v>3422.331654</c:v>
                      </c:pt>
                      <c:pt idx="3176">
                        <c:v>3423.345334</c:v>
                      </c:pt>
                      <c:pt idx="3177">
                        <c:v>3424.340007</c:v>
                      </c:pt>
                      <c:pt idx="3178">
                        <c:v>3425.350358</c:v>
                      </c:pt>
                      <c:pt idx="3179">
                        <c:v>3426.36729</c:v>
                      </c:pt>
                      <c:pt idx="3180">
                        <c:v>3427.385447</c:v>
                      </c:pt>
                      <c:pt idx="3181">
                        <c:v>3428.393924</c:v>
                      </c:pt>
                      <c:pt idx="3182">
                        <c:v>3429.394905</c:v>
                      </c:pt>
                      <c:pt idx="3183">
                        <c:v>3430.406077</c:v>
                      </c:pt>
                      <c:pt idx="3184">
                        <c:v>3431.410943</c:v>
                      </c:pt>
                      <c:pt idx="3185">
                        <c:v>3432.410634</c:v>
                      </c:pt>
                      <c:pt idx="3186">
                        <c:v>3433.418709</c:v>
                      </c:pt>
                      <c:pt idx="3187">
                        <c:v>3434.426527</c:v>
                      </c:pt>
                      <c:pt idx="3188">
                        <c:v>3435.44596</c:v>
                      </c:pt>
                      <c:pt idx="3189">
                        <c:v>3436.445848</c:v>
                      </c:pt>
                      <c:pt idx="3190">
                        <c:v>3437.46267</c:v>
                      </c:pt>
                      <c:pt idx="3191">
                        <c:v>3438.468088</c:v>
                      </c:pt>
                      <c:pt idx="3192">
                        <c:v>3439.475675</c:v>
                      </c:pt>
                      <c:pt idx="3193">
                        <c:v>3440.474839</c:v>
                      </c:pt>
                      <c:pt idx="3194">
                        <c:v>3441.499261</c:v>
                      </c:pt>
                      <c:pt idx="3195">
                        <c:v>3442.414713</c:v>
                      </c:pt>
                      <c:pt idx="3196">
                        <c:v>3443.424261</c:v>
                      </c:pt>
                      <c:pt idx="3197">
                        <c:v>3444.430443</c:v>
                      </c:pt>
                      <c:pt idx="3198">
                        <c:v>3445.434555</c:v>
                      </c:pt>
                      <c:pt idx="3199">
                        <c:v>3446.440557</c:v>
                      </c:pt>
                      <c:pt idx="3200">
                        <c:v>3447.455958</c:v>
                      </c:pt>
                      <c:pt idx="3201">
                        <c:v>3448.449758</c:v>
                      </c:pt>
                      <c:pt idx="3202">
                        <c:v>3449.460646</c:v>
                      </c:pt>
                      <c:pt idx="3203">
                        <c:v>3450.474801</c:v>
                      </c:pt>
                      <c:pt idx="3204">
                        <c:v>3451.461192</c:v>
                      </c:pt>
                      <c:pt idx="3205">
                        <c:v>3452.471828</c:v>
                      </c:pt>
                      <c:pt idx="3206">
                        <c:v>3453.461629</c:v>
                      </c:pt>
                      <c:pt idx="3207">
                        <c:v>3454.474109</c:v>
                      </c:pt>
                      <c:pt idx="3208">
                        <c:v>3455.463565</c:v>
                      </c:pt>
                      <c:pt idx="3209">
                        <c:v>3456.465391</c:v>
                      </c:pt>
                      <c:pt idx="3210">
                        <c:v>3457.485268</c:v>
                      </c:pt>
                      <c:pt idx="3211">
                        <c:v>3458.479249</c:v>
                      </c:pt>
                      <c:pt idx="3212">
                        <c:v>3459.491907</c:v>
                      </c:pt>
                      <c:pt idx="3213">
                        <c:v>3460.501589</c:v>
                      </c:pt>
                      <c:pt idx="3214">
                        <c:v>3461.510965</c:v>
                      </c:pt>
                      <c:pt idx="3215">
                        <c:v>3462.51236</c:v>
                      </c:pt>
                      <c:pt idx="3216">
                        <c:v>3463.520201</c:v>
                      </c:pt>
                      <c:pt idx="3217">
                        <c:v>3464.520613</c:v>
                      </c:pt>
                      <c:pt idx="3218">
                        <c:v>3465.520782</c:v>
                      </c:pt>
                      <c:pt idx="3219">
                        <c:v>3466.506532</c:v>
                      </c:pt>
                      <c:pt idx="3220">
                        <c:v>3467.515862</c:v>
                      </c:pt>
                      <c:pt idx="3221">
                        <c:v>3468.516302</c:v>
                      </c:pt>
                      <c:pt idx="3222">
                        <c:v>3469.516208</c:v>
                      </c:pt>
                      <c:pt idx="3223">
                        <c:v>3470.516016</c:v>
                      </c:pt>
                      <c:pt idx="3224">
                        <c:v>3471.516255</c:v>
                      </c:pt>
                      <c:pt idx="3225">
                        <c:v>3472.515869</c:v>
                      </c:pt>
                      <c:pt idx="3226">
                        <c:v>3473.516437</c:v>
                      </c:pt>
                      <c:pt idx="3227">
                        <c:v>3474.50753</c:v>
                      </c:pt>
                      <c:pt idx="3228">
                        <c:v>3475.507544</c:v>
                      </c:pt>
                      <c:pt idx="3229">
                        <c:v>3476.507444</c:v>
                      </c:pt>
                      <c:pt idx="3230">
                        <c:v>3477.522792</c:v>
                      </c:pt>
                      <c:pt idx="3231">
                        <c:v>3478.523683</c:v>
                      </c:pt>
                      <c:pt idx="3232">
                        <c:v>3479.533443</c:v>
                      </c:pt>
                      <c:pt idx="3233">
                        <c:v>3480.542796</c:v>
                      </c:pt>
                      <c:pt idx="3234">
                        <c:v>3481.543033</c:v>
                      </c:pt>
                      <c:pt idx="3235">
                        <c:v>3482.54427</c:v>
                      </c:pt>
                      <c:pt idx="3236">
                        <c:v>3483.538626</c:v>
                      </c:pt>
                      <c:pt idx="3237">
                        <c:v>3484.538224</c:v>
                      </c:pt>
                      <c:pt idx="3238">
                        <c:v>3485.538613</c:v>
                      </c:pt>
                      <c:pt idx="3239">
                        <c:v>3486.555292</c:v>
                      </c:pt>
                      <c:pt idx="3240">
                        <c:v>3487.558172</c:v>
                      </c:pt>
                      <c:pt idx="3241">
                        <c:v>3488.557877</c:v>
                      </c:pt>
                      <c:pt idx="3242">
                        <c:v>3489.57325</c:v>
                      </c:pt>
                      <c:pt idx="3243">
                        <c:v>3490.586539</c:v>
                      </c:pt>
                      <c:pt idx="3244">
                        <c:v>3491.586758</c:v>
                      </c:pt>
                      <c:pt idx="3245">
                        <c:v>3492.586509</c:v>
                      </c:pt>
                      <c:pt idx="3246">
                        <c:v>3493.590675</c:v>
                      </c:pt>
                      <c:pt idx="3247">
                        <c:v>3494.591291</c:v>
                      </c:pt>
                      <c:pt idx="3248">
                        <c:v>3495.591307</c:v>
                      </c:pt>
                      <c:pt idx="3249">
                        <c:v>3496.585764</c:v>
                      </c:pt>
                      <c:pt idx="3250">
                        <c:v>3497.586234</c:v>
                      </c:pt>
                      <c:pt idx="3251">
                        <c:v>3498.585998</c:v>
                      </c:pt>
                      <c:pt idx="3252">
                        <c:v>3499.585547</c:v>
                      </c:pt>
                      <c:pt idx="3253">
                        <c:v>3500.586496</c:v>
                      </c:pt>
                      <c:pt idx="3254">
                        <c:v>3501.589266</c:v>
                      </c:pt>
                      <c:pt idx="3255">
                        <c:v>3502.586206</c:v>
                      </c:pt>
                      <c:pt idx="3256">
                        <c:v>3503.586455</c:v>
                      </c:pt>
                      <c:pt idx="3257">
                        <c:v>3504.591303</c:v>
                      </c:pt>
                      <c:pt idx="3258">
                        <c:v>3505.590974</c:v>
                      </c:pt>
                      <c:pt idx="3259">
                        <c:v>3506.588193</c:v>
                      </c:pt>
                      <c:pt idx="3260">
                        <c:v>3507.591381</c:v>
                      </c:pt>
                      <c:pt idx="3261">
                        <c:v>3508.591938</c:v>
                      </c:pt>
                      <c:pt idx="3262">
                        <c:v>3509.591843</c:v>
                      </c:pt>
                      <c:pt idx="3263">
                        <c:v>3510.589906</c:v>
                      </c:pt>
                      <c:pt idx="3264">
                        <c:v>3511.589761</c:v>
                      </c:pt>
                      <c:pt idx="3265">
                        <c:v>3512.595504</c:v>
                      </c:pt>
                      <c:pt idx="3266">
                        <c:v>3513.588224</c:v>
                      </c:pt>
                      <c:pt idx="3267">
                        <c:v>3514.588391</c:v>
                      </c:pt>
                      <c:pt idx="3268">
                        <c:v>3515.591132</c:v>
                      </c:pt>
                      <c:pt idx="3269">
                        <c:v>3516.591777</c:v>
                      </c:pt>
                      <c:pt idx="3270">
                        <c:v>3517.587933</c:v>
                      </c:pt>
                      <c:pt idx="3271">
                        <c:v>3518.589838</c:v>
                      </c:pt>
                      <c:pt idx="3272">
                        <c:v>3519.588376</c:v>
                      </c:pt>
                      <c:pt idx="3273">
                        <c:v>3520.593003</c:v>
                      </c:pt>
                      <c:pt idx="3274">
                        <c:v>3521.588321</c:v>
                      </c:pt>
                      <c:pt idx="3275">
                        <c:v>3522.598586</c:v>
                      </c:pt>
                      <c:pt idx="3276">
                        <c:v>3523.593738</c:v>
                      </c:pt>
                      <c:pt idx="3277">
                        <c:v>3524.593297</c:v>
                      </c:pt>
                      <c:pt idx="3278">
                        <c:v>3525.608553</c:v>
                      </c:pt>
                      <c:pt idx="3279">
                        <c:v>3526.619884</c:v>
                      </c:pt>
                      <c:pt idx="3280">
                        <c:v>3527.645184</c:v>
                      </c:pt>
                      <c:pt idx="3281">
                        <c:v>3528.646681</c:v>
                      </c:pt>
                      <c:pt idx="3282">
                        <c:v>3529.638615</c:v>
                      </c:pt>
                      <c:pt idx="3283">
                        <c:v>3530.643068</c:v>
                      </c:pt>
                      <c:pt idx="3284">
                        <c:v>3531.643438</c:v>
                      </c:pt>
                      <c:pt idx="3285">
                        <c:v>3532.636356</c:v>
                      </c:pt>
                      <c:pt idx="3286">
                        <c:v>3533.651586</c:v>
                      </c:pt>
                      <c:pt idx="3287">
                        <c:v>3534.666963</c:v>
                      </c:pt>
                      <c:pt idx="3288">
                        <c:v>3535.663045</c:v>
                      </c:pt>
                      <c:pt idx="3289">
                        <c:v>3536.670403</c:v>
                      </c:pt>
                      <c:pt idx="3290">
                        <c:v>3537.67693</c:v>
                      </c:pt>
                      <c:pt idx="3291">
                        <c:v>3538.677578</c:v>
                      </c:pt>
                      <c:pt idx="3292">
                        <c:v>3539.666108</c:v>
                      </c:pt>
                      <c:pt idx="3293">
                        <c:v>3540.666384</c:v>
                      </c:pt>
                      <c:pt idx="3294">
                        <c:v>3541.673461</c:v>
                      </c:pt>
                      <c:pt idx="3295">
                        <c:v>3542.673752</c:v>
                      </c:pt>
                      <c:pt idx="3296">
                        <c:v>3543.673763</c:v>
                      </c:pt>
                      <c:pt idx="3297">
                        <c:v>3544.671173</c:v>
                      </c:pt>
                      <c:pt idx="3298">
                        <c:v>3545.673401</c:v>
                      </c:pt>
                      <c:pt idx="3299">
                        <c:v>3546.668736</c:v>
                      </c:pt>
                      <c:pt idx="3300">
                        <c:v>3547.666969</c:v>
                      </c:pt>
                      <c:pt idx="3301">
                        <c:v>3548.668256</c:v>
                      </c:pt>
                      <c:pt idx="3302">
                        <c:v>3549.668653</c:v>
                      </c:pt>
                      <c:pt idx="3303">
                        <c:v>3550.662784</c:v>
                      </c:pt>
                      <c:pt idx="3304">
                        <c:v>3551.66515</c:v>
                      </c:pt>
                      <c:pt idx="3305">
                        <c:v>3552.671444</c:v>
                      </c:pt>
                      <c:pt idx="3306">
                        <c:v>3553.669412</c:v>
                      </c:pt>
                      <c:pt idx="3307">
                        <c:v>3554.684264</c:v>
                      </c:pt>
                      <c:pt idx="3308">
                        <c:v>3555.69919</c:v>
                      </c:pt>
                      <c:pt idx="3309">
                        <c:v>3556.699786</c:v>
                      </c:pt>
                      <c:pt idx="3310">
                        <c:v>3557.708673</c:v>
                      </c:pt>
                      <c:pt idx="3311">
                        <c:v>3558.715921</c:v>
                      </c:pt>
                      <c:pt idx="3312">
                        <c:v>3559.722916</c:v>
                      </c:pt>
                      <c:pt idx="3313">
                        <c:v>3560.711686</c:v>
                      </c:pt>
                      <c:pt idx="3314">
                        <c:v>3561.738459</c:v>
                      </c:pt>
                      <c:pt idx="3315">
                        <c:v>3562.732549</c:v>
                      </c:pt>
                      <c:pt idx="3316">
                        <c:v>3563.726851</c:v>
                      </c:pt>
                      <c:pt idx="3317">
                        <c:v>3564.733046</c:v>
                      </c:pt>
                      <c:pt idx="3318">
                        <c:v>3565.733137</c:v>
                      </c:pt>
                      <c:pt idx="3319">
                        <c:v>3566.725978</c:v>
                      </c:pt>
                      <c:pt idx="3320">
                        <c:v>3567.751336</c:v>
                      </c:pt>
                      <c:pt idx="3321">
                        <c:v>3568.741127</c:v>
                      </c:pt>
                      <c:pt idx="3322">
                        <c:v>3569.741792</c:v>
                      </c:pt>
                      <c:pt idx="3323">
                        <c:v>3570.742975</c:v>
                      </c:pt>
                      <c:pt idx="3324">
                        <c:v>3571.753157</c:v>
                      </c:pt>
                      <c:pt idx="3325">
                        <c:v>3572.75633</c:v>
                      </c:pt>
                      <c:pt idx="3326">
                        <c:v>3573.773594</c:v>
                      </c:pt>
                      <c:pt idx="3327">
                        <c:v>3574.797006</c:v>
                      </c:pt>
                      <c:pt idx="3328">
                        <c:v>3575.797888</c:v>
                      </c:pt>
                      <c:pt idx="3329">
                        <c:v>3576.789003</c:v>
                      </c:pt>
                      <c:pt idx="3330">
                        <c:v>3577.789123</c:v>
                      </c:pt>
                      <c:pt idx="3331">
                        <c:v>3578.788837</c:v>
                      </c:pt>
                      <c:pt idx="3332">
                        <c:v>3579.789018</c:v>
                      </c:pt>
                      <c:pt idx="3333">
                        <c:v>3580.789622</c:v>
                      </c:pt>
                      <c:pt idx="3334">
                        <c:v>3581.799412</c:v>
                      </c:pt>
                      <c:pt idx="3335">
                        <c:v>3582.796277</c:v>
                      </c:pt>
                      <c:pt idx="3336">
                        <c:v>3583.796915</c:v>
                      </c:pt>
                      <c:pt idx="3337">
                        <c:v>3584.791505</c:v>
                      </c:pt>
                      <c:pt idx="3338">
                        <c:v>3585.801348</c:v>
                      </c:pt>
                      <c:pt idx="3339">
                        <c:v>3586.801031</c:v>
                      </c:pt>
                      <c:pt idx="3340">
                        <c:v>3587.801666</c:v>
                      </c:pt>
                      <c:pt idx="3341">
                        <c:v>3588.789606</c:v>
                      </c:pt>
                      <c:pt idx="3342">
                        <c:v>3589.789662</c:v>
                      </c:pt>
                      <c:pt idx="3343">
                        <c:v>3590.789969</c:v>
                      </c:pt>
                      <c:pt idx="3344">
                        <c:v>3591.797317</c:v>
                      </c:pt>
                      <c:pt idx="3345">
                        <c:v>3592.796927</c:v>
                      </c:pt>
                      <c:pt idx="3346">
                        <c:v>3593.796627</c:v>
                      </c:pt>
                      <c:pt idx="3347">
                        <c:v>3594.80818</c:v>
                      </c:pt>
                      <c:pt idx="3348">
                        <c:v>3595.828247</c:v>
                      </c:pt>
                      <c:pt idx="3349">
                        <c:v>3596.82862</c:v>
                      </c:pt>
                      <c:pt idx="3350">
                        <c:v>3597.824257</c:v>
                      </c:pt>
                      <c:pt idx="3351">
                        <c:v>3598.845672</c:v>
                      </c:pt>
                      <c:pt idx="3352">
                        <c:v>3599.848032</c:v>
                      </c:pt>
                      <c:pt idx="3353">
                        <c:v>3600.8421</c:v>
                      </c:pt>
                      <c:pt idx="3354">
                        <c:v>3601.855997</c:v>
                      </c:pt>
                      <c:pt idx="3355">
                        <c:v>3602.856196</c:v>
                      </c:pt>
                      <c:pt idx="3356">
                        <c:v>3603.856577</c:v>
                      </c:pt>
                      <c:pt idx="3357">
                        <c:v>3604.872925</c:v>
                      </c:pt>
                      <c:pt idx="3358">
                        <c:v>3605.872604</c:v>
                      </c:pt>
                      <c:pt idx="3359">
                        <c:v>3606.896862</c:v>
                      </c:pt>
                      <c:pt idx="3360">
                        <c:v>3607.912094</c:v>
                      </c:pt>
                      <c:pt idx="3361">
                        <c:v>3608.912582</c:v>
                      </c:pt>
                      <c:pt idx="3362">
                        <c:v>3609.930335</c:v>
                      </c:pt>
                      <c:pt idx="3363">
                        <c:v>3610.946167</c:v>
                      </c:pt>
                      <c:pt idx="3364">
                        <c:v>3611.953443</c:v>
                      </c:pt>
                      <c:pt idx="3365">
                        <c:v>3612.954115</c:v>
                      </c:pt>
                      <c:pt idx="3366">
                        <c:v>3613.960516</c:v>
                      </c:pt>
                      <c:pt idx="3367">
                        <c:v>3614.974833</c:v>
                      </c:pt>
                      <c:pt idx="3368">
                        <c:v>3615.974463</c:v>
                      </c:pt>
                      <c:pt idx="3369">
                        <c:v>3616.974371</c:v>
                      </c:pt>
                      <c:pt idx="3370">
                        <c:v>3617.973825</c:v>
                      </c:pt>
                      <c:pt idx="3371">
                        <c:v>3618.976786</c:v>
                      </c:pt>
                      <c:pt idx="3372">
                        <c:v>3619.994231</c:v>
                      </c:pt>
                      <c:pt idx="3373">
                        <c:v>3620.993838</c:v>
                      </c:pt>
                      <c:pt idx="3374">
                        <c:v>3622.009062</c:v>
                      </c:pt>
                      <c:pt idx="3375">
                        <c:v>3623.019225</c:v>
                      </c:pt>
                      <c:pt idx="3376">
                        <c:v>3624.014802</c:v>
                      </c:pt>
                      <c:pt idx="3377">
                        <c:v>3625.015469</c:v>
                      </c:pt>
                      <c:pt idx="3378">
                        <c:v>3626.015406</c:v>
                      </c:pt>
                      <c:pt idx="3379">
                        <c:v>3627.007584</c:v>
                      </c:pt>
                      <c:pt idx="3380">
                        <c:v>3628.007248</c:v>
                      </c:pt>
                      <c:pt idx="3381">
                        <c:v>3629.00761</c:v>
                      </c:pt>
                      <c:pt idx="3382">
                        <c:v>3630.011006</c:v>
                      </c:pt>
                      <c:pt idx="3383">
                        <c:v>3631.011615</c:v>
                      </c:pt>
                      <c:pt idx="3384">
                        <c:v>3632.011722</c:v>
                      </c:pt>
                      <c:pt idx="3385">
                        <c:v>3633.011729</c:v>
                      </c:pt>
                      <c:pt idx="3386">
                        <c:v>3634.012056</c:v>
                      </c:pt>
                      <c:pt idx="3387">
                        <c:v>3635.006491</c:v>
                      </c:pt>
                      <c:pt idx="3388">
                        <c:v>3636.012527</c:v>
                      </c:pt>
                      <c:pt idx="3389">
                        <c:v>3637.012645</c:v>
                      </c:pt>
                      <c:pt idx="3390">
                        <c:v>3638.023252</c:v>
                      </c:pt>
                      <c:pt idx="3391">
                        <c:v>3639.024658</c:v>
                      </c:pt>
                      <c:pt idx="3392">
                        <c:v>3640.024944</c:v>
                      </c:pt>
                      <c:pt idx="3393">
                        <c:v>3641.032073</c:v>
                      </c:pt>
                      <c:pt idx="3394">
                        <c:v>3642.033198</c:v>
                      </c:pt>
                      <c:pt idx="3395">
                        <c:v>3643.024361</c:v>
                      </c:pt>
                      <c:pt idx="3396">
                        <c:v>3644.049899</c:v>
                      </c:pt>
                      <c:pt idx="3397">
                        <c:v>3645.041462</c:v>
                      </c:pt>
                      <c:pt idx="3398">
                        <c:v>3646.054896</c:v>
                      </c:pt>
                      <c:pt idx="3399">
                        <c:v>3647.054949</c:v>
                      </c:pt>
                      <c:pt idx="3400">
                        <c:v>3648.064319</c:v>
                      </c:pt>
                      <c:pt idx="3401">
                        <c:v>3649.065279</c:v>
                      </c:pt>
                      <c:pt idx="3402">
                        <c:v>3650.065939</c:v>
                      </c:pt>
                      <c:pt idx="3403">
                        <c:v>3651.057454</c:v>
                      </c:pt>
                      <c:pt idx="3404">
                        <c:v>3652.071358</c:v>
                      </c:pt>
                      <c:pt idx="3405">
                        <c:v>3653.097162</c:v>
                      </c:pt>
                      <c:pt idx="3406">
                        <c:v>3654.097526</c:v>
                      </c:pt>
                      <c:pt idx="3407">
                        <c:v>3655.091461</c:v>
                      </c:pt>
                      <c:pt idx="3408">
                        <c:v>3656.097535</c:v>
                      </c:pt>
                      <c:pt idx="3409">
                        <c:v>3657.088913</c:v>
                      </c:pt>
                      <c:pt idx="3410">
                        <c:v>3658.089639</c:v>
                      </c:pt>
                      <c:pt idx="3411">
                        <c:v>3659.104369</c:v>
                      </c:pt>
                      <c:pt idx="3412">
                        <c:v>3660.104936</c:v>
                      </c:pt>
                      <c:pt idx="3413">
                        <c:v>3661.128441</c:v>
                      </c:pt>
                      <c:pt idx="3414">
                        <c:v>3662.143866</c:v>
                      </c:pt>
                      <c:pt idx="3415">
                        <c:v>3663.143401</c:v>
                      </c:pt>
                      <c:pt idx="3416">
                        <c:v>3664.158972</c:v>
                      </c:pt>
                      <c:pt idx="3417">
                        <c:v>3665.169619</c:v>
                      </c:pt>
                      <c:pt idx="3418">
                        <c:v>3666.169939</c:v>
                      </c:pt>
                      <c:pt idx="3419">
                        <c:v>3667.170914</c:v>
                      </c:pt>
                      <c:pt idx="3420">
                        <c:v>3668.170673</c:v>
                      </c:pt>
                      <c:pt idx="3421">
                        <c:v>3669.170103</c:v>
                      </c:pt>
                      <c:pt idx="3422">
                        <c:v>3670.169845</c:v>
                      </c:pt>
                      <c:pt idx="3423">
                        <c:v>3671.170207</c:v>
                      </c:pt>
                      <c:pt idx="3424">
                        <c:v>3672.177229</c:v>
                      </c:pt>
                      <c:pt idx="3425">
                        <c:v>3673.168712</c:v>
                      </c:pt>
                      <c:pt idx="3426">
                        <c:v>3674.164475</c:v>
                      </c:pt>
                      <c:pt idx="3427">
                        <c:v>3675.164222</c:v>
                      </c:pt>
                      <c:pt idx="3428">
                        <c:v>3676.164802</c:v>
                      </c:pt>
                      <c:pt idx="3429">
                        <c:v>3677.166767</c:v>
                      </c:pt>
                      <c:pt idx="3430">
                        <c:v>3678.172541</c:v>
                      </c:pt>
                      <c:pt idx="3431">
                        <c:v>3679.176574</c:v>
                      </c:pt>
                      <c:pt idx="3432">
                        <c:v>3680.168539</c:v>
                      </c:pt>
                      <c:pt idx="3433">
                        <c:v>3681.177961</c:v>
                      </c:pt>
                      <c:pt idx="3434">
                        <c:v>3682.166521</c:v>
                      </c:pt>
                      <c:pt idx="3435">
                        <c:v>3683.168467</c:v>
                      </c:pt>
                      <c:pt idx="3436">
                        <c:v>3684.182352</c:v>
                      </c:pt>
                      <c:pt idx="3437">
                        <c:v>3685.1868</c:v>
                      </c:pt>
                      <c:pt idx="3438">
                        <c:v>3686.202171</c:v>
                      </c:pt>
                      <c:pt idx="3439">
                        <c:v>3687.217621</c:v>
                      </c:pt>
                      <c:pt idx="3440">
                        <c:v>3688.219908</c:v>
                      </c:pt>
                      <c:pt idx="3441">
                        <c:v>3689.232796</c:v>
                      </c:pt>
                      <c:pt idx="3442">
                        <c:v>3690.242617</c:v>
                      </c:pt>
                      <c:pt idx="3443">
                        <c:v>3691.245066</c:v>
                      </c:pt>
                      <c:pt idx="3444">
                        <c:v>3692.2451</c:v>
                      </c:pt>
                      <c:pt idx="3445">
                        <c:v>3693.244553</c:v>
                      </c:pt>
                      <c:pt idx="3446">
                        <c:v>3694.248487</c:v>
                      </c:pt>
                      <c:pt idx="3447">
                        <c:v>3695.248487</c:v>
                      </c:pt>
                      <c:pt idx="3448">
                        <c:v>3696.264206</c:v>
                      </c:pt>
                      <c:pt idx="3449">
                        <c:v>3697.265556</c:v>
                      </c:pt>
                      <c:pt idx="3450">
                        <c:v>3698.273995</c:v>
                      </c:pt>
                      <c:pt idx="3451">
                        <c:v>3699.289356</c:v>
                      </c:pt>
                      <c:pt idx="3452">
                        <c:v>3700.296147</c:v>
                      </c:pt>
                      <c:pt idx="3453">
                        <c:v>3701.29002</c:v>
                      </c:pt>
                      <c:pt idx="3454">
                        <c:v>3702.300385</c:v>
                      </c:pt>
                      <c:pt idx="3455">
                        <c:v>3703.301362</c:v>
                      </c:pt>
                      <c:pt idx="3456">
                        <c:v>3704.290666</c:v>
                      </c:pt>
                      <c:pt idx="3457">
                        <c:v>3705.297474</c:v>
                      </c:pt>
                      <c:pt idx="3458">
                        <c:v>3706.301081</c:v>
                      </c:pt>
                      <c:pt idx="3459">
                        <c:v>3707.300649</c:v>
                      </c:pt>
                      <c:pt idx="3460">
                        <c:v>3708.304232</c:v>
                      </c:pt>
                      <c:pt idx="3461">
                        <c:v>3709.315508</c:v>
                      </c:pt>
                      <c:pt idx="3462">
                        <c:v>3710.331032</c:v>
                      </c:pt>
                      <c:pt idx="3463">
                        <c:v>3711.347198</c:v>
                      </c:pt>
                      <c:pt idx="3464">
                        <c:v>3712.337136</c:v>
                      </c:pt>
                      <c:pt idx="3465">
                        <c:v>3713.362793</c:v>
                      </c:pt>
                      <c:pt idx="3466">
                        <c:v>3714.371749</c:v>
                      </c:pt>
                      <c:pt idx="3467">
                        <c:v>3715.36575</c:v>
                      </c:pt>
                      <c:pt idx="3468">
                        <c:v>3716.389747</c:v>
                      </c:pt>
                      <c:pt idx="3469">
                        <c:v>3717.396365</c:v>
                      </c:pt>
                      <c:pt idx="3470">
                        <c:v>3718.396161</c:v>
                      </c:pt>
                      <c:pt idx="3471">
                        <c:v>3719.397495</c:v>
                      </c:pt>
                      <c:pt idx="3472">
                        <c:v>3720.425943</c:v>
                      </c:pt>
                      <c:pt idx="3473">
                        <c:v>3721.425445</c:v>
                      </c:pt>
                      <c:pt idx="3474">
                        <c:v>3722.425706</c:v>
                      </c:pt>
                      <c:pt idx="3475">
                        <c:v>3723.432745</c:v>
                      </c:pt>
                      <c:pt idx="3476">
                        <c:v>3724.440533</c:v>
                      </c:pt>
                      <c:pt idx="3477">
                        <c:v>3725.450088</c:v>
                      </c:pt>
                      <c:pt idx="3478">
                        <c:v>3726.464728</c:v>
                      </c:pt>
                      <c:pt idx="3479">
                        <c:v>3727.464383</c:v>
                      </c:pt>
                      <c:pt idx="3480">
                        <c:v>3728.472069</c:v>
                      </c:pt>
                      <c:pt idx="3481">
                        <c:v>3729.480446</c:v>
                      </c:pt>
                      <c:pt idx="3482">
                        <c:v>3730.490263</c:v>
                      </c:pt>
                      <c:pt idx="3483">
                        <c:v>3731.490594</c:v>
                      </c:pt>
                      <c:pt idx="3484">
                        <c:v>3732.49065</c:v>
                      </c:pt>
                      <c:pt idx="3485">
                        <c:v>3733.508345</c:v>
                      </c:pt>
                      <c:pt idx="3486">
                        <c:v>3734.508097</c:v>
                      </c:pt>
                      <c:pt idx="3487">
                        <c:v>3735.52109</c:v>
                      </c:pt>
                      <c:pt idx="3488">
                        <c:v>3736.507999</c:v>
                      </c:pt>
                      <c:pt idx="3489">
                        <c:v>3737.521387</c:v>
                      </c:pt>
                      <c:pt idx="3490">
                        <c:v>3738.507279</c:v>
                      </c:pt>
                      <c:pt idx="3491">
                        <c:v>3739.507153</c:v>
                      </c:pt>
                      <c:pt idx="3492">
                        <c:v>3740.51191</c:v>
                      </c:pt>
                      <c:pt idx="3493">
                        <c:v>3741.511803</c:v>
                      </c:pt>
                      <c:pt idx="3494">
                        <c:v>3742.518796</c:v>
                      </c:pt>
                      <c:pt idx="3495">
                        <c:v>3743.518475</c:v>
                      </c:pt>
                      <c:pt idx="3496">
                        <c:v>3744.519007</c:v>
                      </c:pt>
                      <c:pt idx="3497">
                        <c:v>3745.516952</c:v>
                      </c:pt>
                      <c:pt idx="3498">
                        <c:v>3746.508484</c:v>
                      </c:pt>
                      <c:pt idx="3499">
                        <c:v>3747.526975</c:v>
                      </c:pt>
                      <c:pt idx="3500">
                        <c:v>3748.533925</c:v>
                      </c:pt>
                      <c:pt idx="3501">
                        <c:v>3749.53439</c:v>
                      </c:pt>
                      <c:pt idx="3502">
                        <c:v>3750.524596</c:v>
                      </c:pt>
                      <c:pt idx="3503">
                        <c:v>3751.547696</c:v>
                      </c:pt>
                      <c:pt idx="3504">
                        <c:v>3752.548689</c:v>
                      </c:pt>
                      <c:pt idx="3505">
                        <c:v>3753.539195</c:v>
                      </c:pt>
                      <c:pt idx="3506">
                        <c:v>3754.549616</c:v>
                      </c:pt>
                      <c:pt idx="3507">
                        <c:v>3755.550329</c:v>
                      </c:pt>
                      <c:pt idx="3508">
                        <c:v>3756.541733</c:v>
                      </c:pt>
                      <c:pt idx="3509">
                        <c:v>3757.538063</c:v>
                      </c:pt>
                      <c:pt idx="3510">
                        <c:v>3758.53852</c:v>
                      </c:pt>
                      <c:pt idx="3511">
                        <c:v>3759.538597</c:v>
                      </c:pt>
                      <c:pt idx="3512">
                        <c:v>3760.538107</c:v>
                      </c:pt>
                      <c:pt idx="3513">
                        <c:v>3761.550346</c:v>
                      </c:pt>
                      <c:pt idx="3514">
                        <c:v>3762.53856</c:v>
                      </c:pt>
                      <c:pt idx="3515">
                        <c:v>3763.53924</c:v>
                      </c:pt>
                      <c:pt idx="3516">
                        <c:v>3764.54569</c:v>
                      </c:pt>
                      <c:pt idx="3517">
                        <c:v>3765.546247</c:v>
                      </c:pt>
                      <c:pt idx="3518">
                        <c:v>3766.558981</c:v>
                      </c:pt>
                      <c:pt idx="3519">
                        <c:v>3767.575323</c:v>
                      </c:pt>
                      <c:pt idx="3520">
                        <c:v>3768.582178</c:v>
                      </c:pt>
                      <c:pt idx="3521">
                        <c:v>3769.580803</c:v>
                      </c:pt>
                      <c:pt idx="3522">
                        <c:v>3770.585533</c:v>
                      </c:pt>
                      <c:pt idx="3523">
                        <c:v>3771.597331</c:v>
                      </c:pt>
                      <c:pt idx="3524">
                        <c:v>3772.598082</c:v>
                      </c:pt>
                      <c:pt idx="3525">
                        <c:v>3773.601789</c:v>
                      </c:pt>
                      <c:pt idx="3526">
                        <c:v>3774.630538</c:v>
                      </c:pt>
                      <c:pt idx="3527">
                        <c:v>3775.625471</c:v>
                      </c:pt>
                      <c:pt idx="3528">
                        <c:v>3776.619327</c:v>
                      </c:pt>
                      <c:pt idx="3529">
                        <c:v>3777.626305</c:v>
                      </c:pt>
                      <c:pt idx="3530">
                        <c:v>3778.630661</c:v>
                      </c:pt>
                      <c:pt idx="3531">
                        <c:v>3779.624898</c:v>
                      </c:pt>
                      <c:pt idx="3532">
                        <c:v>3780.629723</c:v>
                      </c:pt>
                      <c:pt idx="3533">
                        <c:v>3781.624833</c:v>
                      </c:pt>
                      <c:pt idx="3534">
                        <c:v>3782.636366</c:v>
                      </c:pt>
                      <c:pt idx="3535">
                        <c:v>3783.636696</c:v>
                      </c:pt>
                      <c:pt idx="3536">
                        <c:v>3784.646417</c:v>
                      </c:pt>
                      <c:pt idx="3537">
                        <c:v>3785.648562</c:v>
                      </c:pt>
                      <c:pt idx="3538">
                        <c:v>3786.652909</c:v>
                      </c:pt>
                      <c:pt idx="3539">
                        <c:v>3787.6538</c:v>
                      </c:pt>
                      <c:pt idx="3540">
                        <c:v>3788.65794</c:v>
                      </c:pt>
                      <c:pt idx="3541">
                        <c:v>3789.658147</c:v>
                      </c:pt>
                      <c:pt idx="3542">
                        <c:v>3790.67422</c:v>
                      </c:pt>
                      <c:pt idx="3543">
                        <c:v>3791.664996</c:v>
                      </c:pt>
                      <c:pt idx="3544">
                        <c:v>3792.677867</c:v>
                      </c:pt>
                      <c:pt idx="3545">
                        <c:v>3793.672414</c:v>
                      </c:pt>
                      <c:pt idx="3546">
                        <c:v>3794.672003</c:v>
                      </c:pt>
                      <c:pt idx="3547">
                        <c:v>3795.663278</c:v>
                      </c:pt>
                      <c:pt idx="3548">
                        <c:v>3796.665613</c:v>
                      </c:pt>
                      <c:pt idx="3549">
                        <c:v>3797.666396</c:v>
                      </c:pt>
                      <c:pt idx="3550">
                        <c:v>3798.676725</c:v>
                      </c:pt>
                      <c:pt idx="3551">
                        <c:v>3799.676709</c:v>
                      </c:pt>
                      <c:pt idx="3552">
                        <c:v>3800.677161</c:v>
                      </c:pt>
                      <c:pt idx="3553">
                        <c:v>3801.677256</c:v>
                      </c:pt>
                      <c:pt idx="3554">
                        <c:v>3802.668158</c:v>
                      </c:pt>
                      <c:pt idx="3555">
                        <c:v>3803.6743</c:v>
                      </c:pt>
                      <c:pt idx="3556">
                        <c:v>3804.662211</c:v>
                      </c:pt>
                      <c:pt idx="3557">
                        <c:v>3805.662695</c:v>
                      </c:pt>
                      <c:pt idx="3558">
                        <c:v>3806.662895</c:v>
                      </c:pt>
                      <c:pt idx="3559">
                        <c:v>3807.672517</c:v>
                      </c:pt>
                      <c:pt idx="3560">
                        <c:v>3808.672666</c:v>
                      </c:pt>
                      <c:pt idx="3561">
                        <c:v>3809.667703</c:v>
                      </c:pt>
                      <c:pt idx="3562">
                        <c:v>3810.667583</c:v>
                      </c:pt>
                      <c:pt idx="3563">
                        <c:v>3811.683372</c:v>
                      </c:pt>
                      <c:pt idx="3564">
                        <c:v>3812.694367</c:v>
                      </c:pt>
                      <c:pt idx="3565">
                        <c:v>3813.694391</c:v>
                      </c:pt>
                      <c:pt idx="3566">
                        <c:v>3814.719588</c:v>
                      </c:pt>
                      <c:pt idx="3567">
                        <c:v>3815.711152</c:v>
                      </c:pt>
                      <c:pt idx="3568">
                        <c:v>3816.726792</c:v>
                      </c:pt>
                      <c:pt idx="3569">
                        <c:v>3817.741826</c:v>
                      </c:pt>
                      <c:pt idx="3570">
                        <c:v>3818.742319</c:v>
                      </c:pt>
                      <c:pt idx="3571">
                        <c:v>3819.746745</c:v>
                      </c:pt>
                      <c:pt idx="3572">
                        <c:v>3820.748345</c:v>
                      </c:pt>
                      <c:pt idx="3573">
                        <c:v>3821.763941</c:v>
                      </c:pt>
                      <c:pt idx="3574">
                        <c:v>3822.767643</c:v>
                      </c:pt>
                      <c:pt idx="3575">
                        <c:v>3823.761366</c:v>
                      </c:pt>
                      <c:pt idx="3576">
                        <c:v>3824.758337</c:v>
                      </c:pt>
                      <c:pt idx="3577">
                        <c:v>3825.761299</c:v>
                      </c:pt>
                      <c:pt idx="3578">
                        <c:v>3826.779755</c:v>
                      </c:pt>
                      <c:pt idx="3579">
                        <c:v>3827.780264</c:v>
                      </c:pt>
                      <c:pt idx="3580">
                        <c:v>3828.78485</c:v>
                      </c:pt>
                      <c:pt idx="3581">
                        <c:v>3829.784591</c:v>
                      </c:pt>
                      <c:pt idx="3582">
                        <c:v>3830.78268</c:v>
                      </c:pt>
                      <c:pt idx="3583">
                        <c:v>3831.773779</c:v>
                      </c:pt>
                      <c:pt idx="3584">
                        <c:v>3832.780435</c:v>
                      </c:pt>
                      <c:pt idx="3585">
                        <c:v>3833.796862</c:v>
                      </c:pt>
                      <c:pt idx="3586">
                        <c:v>3834.796584</c:v>
                      </c:pt>
                      <c:pt idx="3587">
                        <c:v>3835.79069</c:v>
                      </c:pt>
                      <c:pt idx="3588">
                        <c:v>3836.790714</c:v>
                      </c:pt>
                      <c:pt idx="3589">
                        <c:v>3837.799899</c:v>
                      </c:pt>
                      <c:pt idx="3590">
                        <c:v>3838.802052</c:v>
                      </c:pt>
                      <c:pt idx="3591">
                        <c:v>3839.817712</c:v>
                      </c:pt>
                      <c:pt idx="3592">
                        <c:v>3840.818117</c:v>
                      </c:pt>
                      <c:pt idx="3593">
                        <c:v>3841.82724</c:v>
                      </c:pt>
                      <c:pt idx="3594">
                        <c:v>3842.842586</c:v>
                      </c:pt>
                      <c:pt idx="3595">
                        <c:v>3843.839701</c:v>
                      </c:pt>
                      <c:pt idx="3596">
                        <c:v>3844.839303</c:v>
                      </c:pt>
                      <c:pt idx="3597">
                        <c:v>3845.849666</c:v>
                      </c:pt>
                      <c:pt idx="3598">
                        <c:v>3846.849104</c:v>
                      </c:pt>
                      <c:pt idx="3599">
                        <c:v>3847.858795</c:v>
                      </c:pt>
                      <c:pt idx="3600">
                        <c:v>3848.858699</c:v>
                      </c:pt>
                      <c:pt idx="3601">
                        <c:v>3849.868702</c:v>
                      </c:pt>
                      <c:pt idx="3602">
                        <c:v>3850.868518</c:v>
                      </c:pt>
                      <c:pt idx="3603">
                        <c:v>3851.877302</c:v>
                      </c:pt>
                      <c:pt idx="3604">
                        <c:v>3852.876845</c:v>
                      </c:pt>
                      <c:pt idx="3605">
                        <c:v>3853.892289</c:v>
                      </c:pt>
                      <c:pt idx="3606">
                        <c:v>3854.893816</c:v>
                      </c:pt>
                      <c:pt idx="3607">
                        <c:v>3855.893521</c:v>
                      </c:pt>
                      <c:pt idx="3608">
                        <c:v>3856.885912</c:v>
                      </c:pt>
                      <c:pt idx="3609">
                        <c:v>3857.888338</c:v>
                      </c:pt>
                      <c:pt idx="3610">
                        <c:v>3858.88315</c:v>
                      </c:pt>
                      <c:pt idx="3611">
                        <c:v>3859.882234</c:v>
                      </c:pt>
                      <c:pt idx="3612">
                        <c:v>3860.882116</c:v>
                      </c:pt>
                      <c:pt idx="3613">
                        <c:v>3861.897879</c:v>
                      </c:pt>
                      <c:pt idx="3614">
                        <c:v>3862.900163</c:v>
                      </c:pt>
                      <c:pt idx="3615">
                        <c:v>3863.915822</c:v>
                      </c:pt>
                      <c:pt idx="3616">
                        <c:v>3864.917008</c:v>
                      </c:pt>
                      <c:pt idx="3617">
                        <c:v>3865.916681</c:v>
                      </c:pt>
                      <c:pt idx="3618">
                        <c:v>3866.92633</c:v>
                      </c:pt>
                      <c:pt idx="3619">
                        <c:v>3867.912498</c:v>
                      </c:pt>
                      <c:pt idx="3620">
                        <c:v>3868.913398</c:v>
                      </c:pt>
                      <c:pt idx="3621">
                        <c:v>3869.912831</c:v>
                      </c:pt>
                      <c:pt idx="3622">
                        <c:v>3870.913278</c:v>
                      </c:pt>
                      <c:pt idx="3623">
                        <c:v>3871.922904</c:v>
                      </c:pt>
                      <c:pt idx="3624">
                        <c:v>3872.927382</c:v>
                      </c:pt>
                      <c:pt idx="3625">
                        <c:v>3873.927583</c:v>
                      </c:pt>
                      <c:pt idx="3626">
                        <c:v>3874.92398</c:v>
                      </c:pt>
                      <c:pt idx="3627">
                        <c:v>3875.921124</c:v>
                      </c:pt>
                      <c:pt idx="3628">
                        <c:v>3876.920409</c:v>
                      </c:pt>
                      <c:pt idx="3629">
                        <c:v>3877.920061</c:v>
                      </c:pt>
                      <c:pt idx="3630">
                        <c:v>3878.923863</c:v>
                      </c:pt>
                      <c:pt idx="3631">
                        <c:v>3879.914865</c:v>
                      </c:pt>
                      <c:pt idx="3632">
                        <c:v>3880.915177</c:v>
                      </c:pt>
                      <c:pt idx="3633">
                        <c:v>3881.928172</c:v>
                      </c:pt>
                      <c:pt idx="3634">
                        <c:v>3882.944117</c:v>
                      </c:pt>
                      <c:pt idx="3635">
                        <c:v>3883.948781</c:v>
                      </c:pt>
                      <c:pt idx="3636">
                        <c:v>3884.957235</c:v>
                      </c:pt>
                      <c:pt idx="3637">
                        <c:v>3885.948907</c:v>
                      </c:pt>
                      <c:pt idx="3638">
                        <c:v>3886.971057</c:v>
                      </c:pt>
                      <c:pt idx="3639">
                        <c:v>3888.005727</c:v>
                      </c:pt>
                      <c:pt idx="3640">
                        <c:v>3889.017499</c:v>
                      </c:pt>
                      <c:pt idx="3641">
                        <c:v>3890.032156</c:v>
                      </c:pt>
                      <c:pt idx="3642">
                        <c:v>3891.044523</c:v>
                      </c:pt>
                      <c:pt idx="3643">
                        <c:v>3891.969895</c:v>
                      </c:pt>
                      <c:pt idx="3644">
                        <c:v>3892.962005</c:v>
                      </c:pt>
                      <c:pt idx="3645">
                        <c:v>3893.97386</c:v>
                      </c:pt>
                      <c:pt idx="3646">
                        <c:v>3894.96149</c:v>
                      </c:pt>
                      <c:pt idx="3647">
                        <c:v>3895.96243</c:v>
                      </c:pt>
                      <c:pt idx="3648">
                        <c:v>3896.962543</c:v>
                      </c:pt>
                      <c:pt idx="3649">
                        <c:v>3897.964398</c:v>
                      </c:pt>
                      <c:pt idx="3650">
                        <c:v>3898.965273</c:v>
                      </c:pt>
                      <c:pt idx="3651">
                        <c:v>3899.970879</c:v>
                      </c:pt>
                      <c:pt idx="3652">
                        <c:v>3900.961963</c:v>
                      </c:pt>
                      <c:pt idx="3653">
                        <c:v>3901.971402</c:v>
                      </c:pt>
                      <c:pt idx="3654">
                        <c:v>3902.971523</c:v>
                      </c:pt>
                      <c:pt idx="3655">
                        <c:v>3903.970914</c:v>
                      </c:pt>
                      <c:pt idx="3656">
                        <c:v>3904.973102</c:v>
                      </c:pt>
                      <c:pt idx="3657">
                        <c:v>3905.968049</c:v>
                      </c:pt>
                      <c:pt idx="3658">
                        <c:v>3906.968126</c:v>
                      </c:pt>
                      <c:pt idx="3659">
                        <c:v>3907.968709</c:v>
                      </c:pt>
                      <c:pt idx="3660">
                        <c:v>3908.971405</c:v>
                      </c:pt>
                      <c:pt idx="3661">
                        <c:v>3909.975139</c:v>
                      </c:pt>
                      <c:pt idx="3662">
                        <c:v>3910.976308</c:v>
                      </c:pt>
                      <c:pt idx="3663">
                        <c:v>3911.97774</c:v>
                      </c:pt>
                      <c:pt idx="3664">
                        <c:v>3912.978049</c:v>
                      </c:pt>
                      <c:pt idx="3665">
                        <c:v>3914.003812</c:v>
                      </c:pt>
                      <c:pt idx="3666">
                        <c:v>3915.010542</c:v>
                      </c:pt>
                      <c:pt idx="3667">
                        <c:v>3916.01023</c:v>
                      </c:pt>
                      <c:pt idx="3668">
                        <c:v>3917.028794</c:v>
                      </c:pt>
                      <c:pt idx="3669">
                        <c:v>3918.029978</c:v>
                      </c:pt>
                      <c:pt idx="3670">
                        <c:v>3919.022925</c:v>
                      </c:pt>
                      <c:pt idx="3671">
                        <c:v>3920.029418</c:v>
                      </c:pt>
                      <c:pt idx="3672">
                        <c:v>3921.049257</c:v>
                      </c:pt>
                      <c:pt idx="3673">
                        <c:v>3922.038055</c:v>
                      </c:pt>
                      <c:pt idx="3674">
                        <c:v>3923.037875</c:v>
                      </c:pt>
                      <c:pt idx="3675">
                        <c:v>3924.037984</c:v>
                      </c:pt>
                      <c:pt idx="3676">
                        <c:v>3925.037722</c:v>
                      </c:pt>
                      <c:pt idx="3677">
                        <c:v>3926.039542</c:v>
                      </c:pt>
                      <c:pt idx="3678">
                        <c:v>3927.041081</c:v>
                      </c:pt>
                      <c:pt idx="3679">
                        <c:v>3928.047402</c:v>
                      </c:pt>
                      <c:pt idx="3680">
                        <c:v>3929.04137</c:v>
                      </c:pt>
                      <c:pt idx="3681">
                        <c:v>3930.041309</c:v>
                      </c:pt>
                      <c:pt idx="3682">
                        <c:v>3931.041518</c:v>
                      </c:pt>
                      <c:pt idx="3683">
                        <c:v>3932.048447</c:v>
                      </c:pt>
                      <c:pt idx="3684">
                        <c:v>3933.039772</c:v>
                      </c:pt>
                      <c:pt idx="3685">
                        <c:v>3934.04053</c:v>
                      </c:pt>
                      <c:pt idx="3686">
                        <c:v>3935.042722</c:v>
                      </c:pt>
                      <c:pt idx="3687">
                        <c:v>3936.049466</c:v>
                      </c:pt>
                      <c:pt idx="3688">
                        <c:v>3937.052007</c:v>
                      </c:pt>
                      <c:pt idx="3689">
                        <c:v>3938.056108</c:v>
                      </c:pt>
                      <c:pt idx="3690">
                        <c:v>3939.055876</c:v>
                      </c:pt>
                      <c:pt idx="3691">
                        <c:v>3940.065423</c:v>
                      </c:pt>
                      <c:pt idx="3692">
                        <c:v>3941.081588</c:v>
                      </c:pt>
                      <c:pt idx="3693">
                        <c:v>3942.088288</c:v>
                      </c:pt>
                      <c:pt idx="3694">
                        <c:v>3943.088739</c:v>
                      </c:pt>
                      <c:pt idx="3695">
                        <c:v>3944.089528</c:v>
                      </c:pt>
                      <c:pt idx="3696">
                        <c:v>3945.091335</c:v>
                      </c:pt>
                      <c:pt idx="3697">
                        <c:v>3946.091718</c:v>
                      </c:pt>
                      <c:pt idx="3698">
                        <c:v>3947.086103</c:v>
                      </c:pt>
                      <c:pt idx="3699">
                        <c:v>3948.101595</c:v>
                      </c:pt>
                      <c:pt idx="3700">
                        <c:v>3949.102015</c:v>
                      </c:pt>
                      <c:pt idx="3701">
                        <c:v>3950.117773</c:v>
                      </c:pt>
                      <c:pt idx="3702">
                        <c:v>3951.123685</c:v>
                      </c:pt>
                      <c:pt idx="3703">
                        <c:v>3952.139275</c:v>
                      </c:pt>
                      <c:pt idx="3704">
                        <c:v>3953.139418</c:v>
                      </c:pt>
                      <c:pt idx="3705">
                        <c:v>3954.140321</c:v>
                      </c:pt>
                      <c:pt idx="3706">
                        <c:v>3955.131759</c:v>
                      </c:pt>
                      <c:pt idx="3707">
                        <c:v>3956.147784</c:v>
                      </c:pt>
                      <c:pt idx="3708">
                        <c:v>3957.151117</c:v>
                      </c:pt>
                      <c:pt idx="3709">
                        <c:v>3958.166991</c:v>
                      </c:pt>
                      <c:pt idx="3710">
                        <c:v>3959.167489</c:v>
                      </c:pt>
                      <c:pt idx="3711">
                        <c:v>3960.177259</c:v>
                      </c:pt>
                      <c:pt idx="3712">
                        <c:v>3961.175565</c:v>
                      </c:pt>
                      <c:pt idx="3713">
                        <c:v>3962.171524</c:v>
                      </c:pt>
                      <c:pt idx="3714">
                        <c:v>3963.172056</c:v>
                      </c:pt>
                      <c:pt idx="3715">
                        <c:v>3964.173191</c:v>
                      </c:pt>
                      <c:pt idx="3716">
                        <c:v>3965.163458</c:v>
                      </c:pt>
                      <c:pt idx="3717">
                        <c:v>3966.176138</c:v>
                      </c:pt>
                      <c:pt idx="3718">
                        <c:v>3967.166043</c:v>
                      </c:pt>
                      <c:pt idx="3719">
                        <c:v>3968.165997</c:v>
                      </c:pt>
                      <c:pt idx="3720">
                        <c:v>3969.166482</c:v>
                      </c:pt>
                      <c:pt idx="3721">
                        <c:v>3970.170621</c:v>
                      </c:pt>
                      <c:pt idx="3722">
                        <c:v>3971.163887</c:v>
                      </c:pt>
                      <c:pt idx="3723">
                        <c:v>3972.16381</c:v>
                      </c:pt>
                      <c:pt idx="3724">
                        <c:v>3973.174705</c:v>
                      </c:pt>
                      <c:pt idx="3725">
                        <c:v>3974.174447</c:v>
                      </c:pt>
                      <c:pt idx="3726">
                        <c:v>3975.190348</c:v>
                      </c:pt>
                      <c:pt idx="3727">
                        <c:v>3976.206385</c:v>
                      </c:pt>
                      <c:pt idx="3728">
                        <c:v>3977.206318</c:v>
                      </c:pt>
                      <c:pt idx="3729">
                        <c:v>3978.194962</c:v>
                      </c:pt>
                      <c:pt idx="3730">
                        <c:v>3979.201568</c:v>
                      </c:pt>
                      <c:pt idx="3731">
                        <c:v>3980.196878</c:v>
                      </c:pt>
                      <c:pt idx="3732">
                        <c:v>3981.19688</c:v>
                      </c:pt>
                      <c:pt idx="3733">
                        <c:v>3982.218601</c:v>
                      </c:pt>
                      <c:pt idx="3734">
                        <c:v>3983.223836</c:v>
                      </c:pt>
                      <c:pt idx="3735">
                        <c:v>3984.212753</c:v>
                      </c:pt>
                      <c:pt idx="3736">
                        <c:v>3985.215109</c:v>
                      </c:pt>
                      <c:pt idx="3737">
                        <c:v>3986.219113</c:v>
                      </c:pt>
                      <c:pt idx="3738">
                        <c:v>3987.220797</c:v>
                      </c:pt>
                      <c:pt idx="3739">
                        <c:v>3988.236452</c:v>
                      </c:pt>
                      <c:pt idx="3740">
                        <c:v>3989.252923</c:v>
                      </c:pt>
                      <c:pt idx="3741">
                        <c:v>3990.253311</c:v>
                      </c:pt>
                      <c:pt idx="3742">
                        <c:v>3991.254576</c:v>
                      </c:pt>
                      <c:pt idx="3743">
                        <c:v>3992.270522</c:v>
                      </c:pt>
                      <c:pt idx="3744">
                        <c:v>3993.264243</c:v>
                      </c:pt>
                      <c:pt idx="3745">
                        <c:v>3994.264821</c:v>
                      </c:pt>
                      <c:pt idx="3746">
                        <c:v>3995.265286</c:v>
                      </c:pt>
                      <c:pt idx="3747">
                        <c:v>3996.265181</c:v>
                      </c:pt>
                      <c:pt idx="3748">
                        <c:v>3997.265945</c:v>
                      </c:pt>
                      <c:pt idx="3749">
                        <c:v>3998.281644</c:v>
                      </c:pt>
                      <c:pt idx="3750">
                        <c:v>3999.28172</c:v>
                      </c:pt>
                      <c:pt idx="3751">
                        <c:v>4000.291826</c:v>
                      </c:pt>
                      <c:pt idx="3752">
                        <c:v>4001.291851</c:v>
                      </c:pt>
                      <c:pt idx="3753">
                        <c:v>4002.301779</c:v>
                      </c:pt>
                      <c:pt idx="3754">
                        <c:v>4003.302293</c:v>
                      </c:pt>
                      <c:pt idx="3755">
                        <c:v>4004.302594</c:v>
                      </c:pt>
                      <c:pt idx="3756">
                        <c:v>4005.302351</c:v>
                      </c:pt>
                      <c:pt idx="3757">
                        <c:v>4006.302386</c:v>
                      </c:pt>
                      <c:pt idx="3758">
                        <c:v>4007.302311</c:v>
                      </c:pt>
                      <c:pt idx="3759">
                        <c:v>4008.302233</c:v>
                      </c:pt>
                      <c:pt idx="3760">
                        <c:v>4009.294176</c:v>
                      </c:pt>
                      <c:pt idx="3761">
                        <c:v>4010.288068</c:v>
                      </c:pt>
                      <c:pt idx="3762">
                        <c:v>4011.289386</c:v>
                      </c:pt>
                      <c:pt idx="3763">
                        <c:v>4012.289023</c:v>
                      </c:pt>
                      <c:pt idx="3764">
                        <c:v>4013.291547</c:v>
                      </c:pt>
                      <c:pt idx="3765">
                        <c:v>4014.291469</c:v>
                      </c:pt>
                      <c:pt idx="3766">
                        <c:v>4015.291498</c:v>
                      </c:pt>
                      <c:pt idx="3767">
                        <c:v>4016.301188</c:v>
                      </c:pt>
                      <c:pt idx="3768">
                        <c:v>4017.29532</c:v>
                      </c:pt>
                      <c:pt idx="3769">
                        <c:v>4018.288538</c:v>
                      </c:pt>
                      <c:pt idx="3770">
                        <c:v>4019.300048</c:v>
                      </c:pt>
                      <c:pt idx="3771">
                        <c:v>4020.29961</c:v>
                      </c:pt>
                      <c:pt idx="3772">
                        <c:v>4021.294515</c:v>
                      </c:pt>
                      <c:pt idx="3773">
                        <c:v>4022.324899</c:v>
                      </c:pt>
                      <c:pt idx="3774">
                        <c:v>4023.325462</c:v>
                      </c:pt>
                      <c:pt idx="3775">
                        <c:v>4024.334799</c:v>
                      </c:pt>
                      <c:pt idx="3776">
                        <c:v>4025.334552</c:v>
                      </c:pt>
                      <c:pt idx="3777">
                        <c:v>4026.335507</c:v>
                      </c:pt>
                      <c:pt idx="3778">
                        <c:v>4027.37224</c:v>
                      </c:pt>
                      <c:pt idx="3779">
                        <c:v>4028.382006</c:v>
                      </c:pt>
                      <c:pt idx="3780">
                        <c:v>4029.380845</c:v>
                      </c:pt>
                      <c:pt idx="3781">
                        <c:v>4030.387028</c:v>
                      </c:pt>
                      <c:pt idx="3782">
                        <c:v>4031.391594</c:v>
                      </c:pt>
                      <c:pt idx="3783">
                        <c:v>4032.403967</c:v>
                      </c:pt>
                      <c:pt idx="3784">
                        <c:v>4033.397703</c:v>
                      </c:pt>
                      <c:pt idx="3785">
                        <c:v>4034.423695</c:v>
                      </c:pt>
                      <c:pt idx="3786">
                        <c:v>4035.439776</c:v>
                      </c:pt>
                      <c:pt idx="3787">
                        <c:v>4036.453856</c:v>
                      </c:pt>
                      <c:pt idx="3788">
                        <c:v>4037.482291</c:v>
                      </c:pt>
                      <c:pt idx="3789">
                        <c:v>4038.505008</c:v>
                      </c:pt>
                      <c:pt idx="3790">
                        <c:v>4039.52836</c:v>
                      </c:pt>
                      <c:pt idx="3791">
                        <c:v>4040.533043</c:v>
                      </c:pt>
                      <c:pt idx="3792">
                        <c:v>4041.53494</c:v>
                      </c:pt>
                      <c:pt idx="3793">
                        <c:v>4042.540061</c:v>
                      </c:pt>
                      <c:pt idx="3794">
                        <c:v>4043.549595</c:v>
                      </c:pt>
                      <c:pt idx="3795">
                        <c:v>4044.56245</c:v>
                      </c:pt>
                      <c:pt idx="3796">
                        <c:v>4045.472744</c:v>
                      </c:pt>
                      <c:pt idx="3797">
                        <c:v>4046.46365</c:v>
                      </c:pt>
                      <c:pt idx="3798">
                        <c:v>4047.464064</c:v>
                      </c:pt>
                      <c:pt idx="3799">
                        <c:v>4048.466571</c:v>
                      </c:pt>
                      <c:pt idx="3800">
                        <c:v>4049.478832</c:v>
                      </c:pt>
                      <c:pt idx="3801">
                        <c:v>4050.476288</c:v>
                      </c:pt>
                      <c:pt idx="3802">
                        <c:v>4051.476865</c:v>
                      </c:pt>
                      <c:pt idx="3803">
                        <c:v>4052.490982</c:v>
                      </c:pt>
                      <c:pt idx="3804">
                        <c:v>4053.495102</c:v>
                      </c:pt>
                      <c:pt idx="3805">
                        <c:v>4054.518451</c:v>
                      </c:pt>
                      <c:pt idx="3806">
                        <c:v>4055.520199</c:v>
                      </c:pt>
                      <c:pt idx="3807">
                        <c:v>4056.535569</c:v>
                      </c:pt>
                      <c:pt idx="3808">
                        <c:v>4057.529459</c:v>
                      </c:pt>
                      <c:pt idx="3809">
                        <c:v>4058.529694</c:v>
                      </c:pt>
                      <c:pt idx="3810">
                        <c:v>4059.53684</c:v>
                      </c:pt>
                      <c:pt idx="3811">
                        <c:v>4060.541088</c:v>
                      </c:pt>
                      <c:pt idx="3812">
                        <c:v>4061.541733</c:v>
                      </c:pt>
                      <c:pt idx="3813">
                        <c:v>4062.557396</c:v>
                      </c:pt>
                      <c:pt idx="3814">
                        <c:v>4063.564306</c:v>
                      </c:pt>
                      <c:pt idx="3815">
                        <c:v>4064.568848</c:v>
                      </c:pt>
                      <c:pt idx="3816">
                        <c:v>4065.590012</c:v>
                      </c:pt>
                      <c:pt idx="3817">
                        <c:v>4066.595122</c:v>
                      </c:pt>
                      <c:pt idx="3818">
                        <c:v>4067.594469</c:v>
                      </c:pt>
                      <c:pt idx="3819">
                        <c:v>4068.594898</c:v>
                      </c:pt>
                      <c:pt idx="3820">
                        <c:v>4069.607978</c:v>
                      </c:pt>
                      <c:pt idx="3821">
                        <c:v>4070.626559</c:v>
                      </c:pt>
                      <c:pt idx="3822">
                        <c:v>4071.628125</c:v>
                      </c:pt>
                      <c:pt idx="3823">
                        <c:v>4072.628449</c:v>
                      </c:pt>
                      <c:pt idx="3824">
                        <c:v>4073.624429</c:v>
                      </c:pt>
                      <c:pt idx="3825">
                        <c:v>4074.618207</c:v>
                      </c:pt>
                      <c:pt idx="3826">
                        <c:v>4075.618037</c:v>
                      </c:pt>
                      <c:pt idx="3827">
                        <c:v>4076.633852</c:v>
                      </c:pt>
                      <c:pt idx="3828">
                        <c:v>4077.634445</c:v>
                      </c:pt>
                      <c:pt idx="3829">
                        <c:v>4078.650491</c:v>
                      </c:pt>
                      <c:pt idx="3830">
                        <c:v>4079.660525</c:v>
                      </c:pt>
                      <c:pt idx="3831">
                        <c:v>4080.660884</c:v>
                      </c:pt>
                      <c:pt idx="3832">
                        <c:v>4081.647379</c:v>
                      </c:pt>
                      <c:pt idx="3833">
                        <c:v>4082.659986</c:v>
                      </c:pt>
                      <c:pt idx="3834">
                        <c:v>4083.647799</c:v>
                      </c:pt>
                      <c:pt idx="3835">
                        <c:v>4084.657589</c:v>
                      </c:pt>
                      <c:pt idx="3836">
                        <c:v>4085.648473</c:v>
                      </c:pt>
                      <c:pt idx="3837">
                        <c:v>4086.648863</c:v>
                      </c:pt>
                      <c:pt idx="3838">
                        <c:v>4087.651604</c:v>
                      </c:pt>
                      <c:pt idx="3839">
                        <c:v>4088.674315</c:v>
                      </c:pt>
                      <c:pt idx="3840">
                        <c:v>4089.666495</c:v>
                      </c:pt>
                      <c:pt idx="3841">
                        <c:v>4090.666077</c:v>
                      </c:pt>
                      <c:pt idx="3842">
                        <c:v>4091.66659</c:v>
                      </c:pt>
                      <c:pt idx="3843">
                        <c:v>4092.666619</c:v>
                      </c:pt>
                      <c:pt idx="3844">
                        <c:v>4093.673463</c:v>
                      </c:pt>
                      <c:pt idx="3845">
                        <c:v>4094.673147</c:v>
                      </c:pt>
                      <c:pt idx="3846">
                        <c:v>4095.673421</c:v>
                      </c:pt>
                      <c:pt idx="3847">
                        <c:v>4096.673273</c:v>
                      </c:pt>
                      <c:pt idx="3848">
                        <c:v>4097.673745</c:v>
                      </c:pt>
                      <c:pt idx="3849">
                        <c:v>4098.673747</c:v>
                      </c:pt>
                      <c:pt idx="3850">
                        <c:v>4099.674023</c:v>
                      </c:pt>
                      <c:pt idx="3851">
                        <c:v>4100.674036</c:v>
                      </c:pt>
                      <c:pt idx="3852">
                        <c:v>4101.673948</c:v>
                      </c:pt>
                      <c:pt idx="3853">
                        <c:v>4102.677628</c:v>
                      </c:pt>
                      <c:pt idx="3854">
                        <c:v>4103.666409</c:v>
                      </c:pt>
                      <c:pt idx="3855">
                        <c:v>4104.666346</c:v>
                      </c:pt>
                      <c:pt idx="3856">
                        <c:v>4105.671874</c:v>
                      </c:pt>
                      <c:pt idx="3857">
                        <c:v>4106.675497</c:v>
                      </c:pt>
                      <c:pt idx="3858">
                        <c:v>4107.674075</c:v>
                      </c:pt>
                      <c:pt idx="3859">
                        <c:v>4108.66797</c:v>
                      </c:pt>
                      <c:pt idx="3860">
                        <c:v>4109.671982</c:v>
                      </c:pt>
                      <c:pt idx="3861">
                        <c:v>4110.673579</c:v>
                      </c:pt>
                      <c:pt idx="3862">
                        <c:v>4111.673452</c:v>
                      </c:pt>
                      <c:pt idx="3863">
                        <c:v>4112.673754</c:v>
                      </c:pt>
                      <c:pt idx="3864">
                        <c:v>4113.67386</c:v>
                      </c:pt>
                      <c:pt idx="3865">
                        <c:v>4114.67589</c:v>
                      </c:pt>
                      <c:pt idx="3866">
                        <c:v>4115.681495</c:v>
                      </c:pt>
                      <c:pt idx="3867">
                        <c:v>4116.697902</c:v>
                      </c:pt>
                      <c:pt idx="3868">
                        <c:v>4117.699136</c:v>
                      </c:pt>
                      <c:pt idx="3869">
                        <c:v>4118.698971</c:v>
                      </c:pt>
                      <c:pt idx="3870">
                        <c:v>4119.71681</c:v>
                      </c:pt>
                      <c:pt idx="3871">
                        <c:v>4120.711097</c:v>
                      </c:pt>
                      <c:pt idx="3872">
                        <c:v>4121.711259</c:v>
                      </c:pt>
                      <c:pt idx="3873">
                        <c:v>4122.731386</c:v>
                      </c:pt>
                      <c:pt idx="3874">
                        <c:v>4123.745375</c:v>
                      </c:pt>
                      <c:pt idx="3875">
                        <c:v>4124.74539</c:v>
                      </c:pt>
                      <c:pt idx="3876">
                        <c:v>4125.761007</c:v>
                      </c:pt>
                      <c:pt idx="3877">
                        <c:v>4126.760773</c:v>
                      </c:pt>
                      <c:pt idx="3878">
                        <c:v>4127.776098</c:v>
                      </c:pt>
                      <c:pt idx="3879">
                        <c:v>4128.782765</c:v>
                      </c:pt>
                      <c:pt idx="3880">
                        <c:v>4129.783099</c:v>
                      </c:pt>
                      <c:pt idx="3881">
                        <c:v>4130.798772</c:v>
                      </c:pt>
                      <c:pt idx="3882">
                        <c:v>4131.793134</c:v>
                      </c:pt>
                      <c:pt idx="3883">
                        <c:v>4132.792769</c:v>
                      </c:pt>
                      <c:pt idx="3884">
                        <c:v>4133.79285</c:v>
                      </c:pt>
                      <c:pt idx="3885">
                        <c:v>4134.792678</c:v>
                      </c:pt>
                      <c:pt idx="3886">
                        <c:v>4135.792295</c:v>
                      </c:pt>
                      <c:pt idx="3887">
                        <c:v>4136.792239</c:v>
                      </c:pt>
                      <c:pt idx="3888">
                        <c:v>4137.792161</c:v>
                      </c:pt>
                      <c:pt idx="3889">
                        <c:v>4138.792587</c:v>
                      </c:pt>
                      <c:pt idx="3890">
                        <c:v>4139.792855</c:v>
                      </c:pt>
                      <c:pt idx="3891">
                        <c:v>4140.793281</c:v>
                      </c:pt>
                      <c:pt idx="3892">
                        <c:v>4141.787696</c:v>
                      </c:pt>
                      <c:pt idx="3893">
                        <c:v>4142.787691</c:v>
                      </c:pt>
                      <c:pt idx="3894">
                        <c:v>4143.787862</c:v>
                      </c:pt>
                      <c:pt idx="3895">
                        <c:v>4144.795429</c:v>
                      </c:pt>
                      <c:pt idx="3896">
                        <c:v>4145.796232</c:v>
                      </c:pt>
                      <c:pt idx="3897">
                        <c:v>4146.799559</c:v>
                      </c:pt>
                      <c:pt idx="3898">
                        <c:v>4147.793584</c:v>
                      </c:pt>
                      <c:pt idx="3899">
                        <c:v>4148.787619</c:v>
                      </c:pt>
                      <c:pt idx="3900">
                        <c:v>4149.793109</c:v>
                      </c:pt>
                      <c:pt idx="3901">
                        <c:v>4150.792866</c:v>
                      </c:pt>
                      <c:pt idx="3902">
                        <c:v>4151.800113</c:v>
                      </c:pt>
                      <c:pt idx="3903">
                        <c:v>4152.799693</c:v>
                      </c:pt>
                      <c:pt idx="3904">
                        <c:v>4153.800016</c:v>
                      </c:pt>
                      <c:pt idx="3905">
                        <c:v>4154.800077</c:v>
                      </c:pt>
                      <c:pt idx="3906">
                        <c:v>4155.800624</c:v>
                      </c:pt>
                      <c:pt idx="3907">
                        <c:v>4156.791436</c:v>
                      </c:pt>
                      <c:pt idx="3908">
                        <c:v>4157.794294</c:v>
                      </c:pt>
                      <c:pt idx="3909">
                        <c:v>4158.793878</c:v>
                      </c:pt>
                      <c:pt idx="3910">
                        <c:v>4159.800637</c:v>
                      </c:pt>
                      <c:pt idx="3911">
                        <c:v>4160.796737</c:v>
                      </c:pt>
                      <c:pt idx="3912">
                        <c:v>4161.793458</c:v>
                      </c:pt>
                      <c:pt idx="3913">
                        <c:v>4162.802967</c:v>
                      </c:pt>
                      <c:pt idx="3914">
                        <c:v>4163.787941</c:v>
                      </c:pt>
                      <c:pt idx="3915">
                        <c:v>4164.788304</c:v>
                      </c:pt>
                      <c:pt idx="3916">
                        <c:v>4165.797444</c:v>
                      </c:pt>
                      <c:pt idx="3917">
                        <c:v>4166.789708</c:v>
                      </c:pt>
                      <c:pt idx="3918">
                        <c:v>4167.794489</c:v>
                      </c:pt>
                      <c:pt idx="3919">
                        <c:v>4168.820717</c:v>
                      </c:pt>
                      <c:pt idx="3920">
                        <c:v>4169.818882</c:v>
                      </c:pt>
                      <c:pt idx="3921">
                        <c:v>4170.820256</c:v>
                      </c:pt>
                      <c:pt idx="3922">
                        <c:v>4171.830305</c:v>
                      </c:pt>
                      <c:pt idx="3923">
                        <c:v>4172.845319</c:v>
                      </c:pt>
                      <c:pt idx="3924">
                        <c:v>4173.864611</c:v>
                      </c:pt>
                      <c:pt idx="3925">
                        <c:v>4174.872924</c:v>
                      </c:pt>
                      <c:pt idx="3926">
                        <c:v>4175.887177</c:v>
                      </c:pt>
                      <c:pt idx="3927">
                        <c:v>4176.900415</c:v>
                      </c:pt>
                      <c:pt idx="3928">
                        <c:v>4177.911405</c:v>
                      </c:pt>
                      <c:pt idx="3929">
                        <c:v>4178.899506</c:v>
                      </c:pt>
                      <c:pt idx="3930">
                        <c:v>4179.89792</c:v>
                      </c:pt>
                      <c:pt idx="3931">
                        <c:v>4180.897633</c:v>
                      </c:pt>
                      <c:pt idx="3932">
                        <c:v>4181.912229</c:v>
                      </c:pt>
                      <c:pt idx="3933">
                        <c:v>4182.930865</c:v>
                      </c:pt>
                      <c:pt idx="3934">
                        <c:v>4183.953578</c:v>
                      </c:pt>
                      <c:pt idx="3935">
                        <c:v>4184.953912</c:v>
                      </c:pt>
                      <c:pt idx="3936">
                        <c:v>4185.956015</c:v>
                      </c:pt>
                      <c:pt idx="3937">
                        <c:v>4186.948153</c:v>
                      </c:pt>
                      <c:pt idx="3938">
                        <c:v>4187.945648</c:v>
                      </c:pt>
                      <c:pt idx="3939">
                        <c:v>4188.946549</c:v>
                      </c:pt>
                      <c:pt idx="3940">
                        <c:v>4189.949868</c:v>
                      </c:pt>
                      <c:pt idx="3941">
                        <c:v>4190.956277</c:v>
                      </c:pt>
                      <c:pt idx="3942">
                        <c:v>4191.980811</c:v>
                      </c:pt>
                      <c:pt idx="3943">
                        <c:v>4192.995587</c:v>
                      </c:pt>
                      <c:pt idx="3944">
                        <c:v>4193.991599</c:v>
                      </c:pt>
                      <c:pt idx="3945">
                        <c:v>4195.008939</c:v>
                      </c:pt>
                      <c:pt idx="3946">
                        <c:v>4195.916761</c:v>
                      </c:pt>
                      <c:pt idx="3947">
                        <c:v>4196.916853</c:v>
                      </c:pt>
                      <c:pt idx="3948">
                        <c:v>4197.934162</c:v>
                      </c:pt>
                      <c:pt idx="3949">
                        <c:v>4198.934804</c:v>
                      </c:pt>
                      <c:pt idx="3950">
                        <c:v>4199.945986</c:v>
                      </c:pt>
                      <c:pt idx="3951">
                        <c:v>4200.945764</c:v>
                      </c:pt>
                      <c:pt idx="3952">
                        <c:v>4201.945935</c:v>
                      </c:pt>
                      <c:pt idx="3953">
                        <c:v>4202.963546</c:v>
                      </c:pt>
                      <c:pt idx="3954">
                        <c:v>4203.963428</c:v>
                      </c:pt>
                      <c:pt idx="3955">
                        <c:v>4204.963876</c:v>
                      </c:pt>
                      <c:pt idx="3956">
                        <c:v>4205.974028</c:v>
                      </c:pt>
                      <c:pt idx="3957">
                        <c:v>4206.989314</c:v>
                      </c:pt>
                      <c:pt idx="3958">
                        <c:v>4207.983369</c:v>
                      </c:pt>
                      <c:pt idx="3959">
                        <c:v>4208.983657</c:v>
                      </c:pt>
                      <c:pt idx="3960">
                        <c:v>4210.005266</c:v>
                      </c:pt>
                      <c:pt idx="3961">
                        <c:v>4211.020446</c:v>
                      </c:pt>
                      <c:pt idx="3962">
                        <c:v>4212.021262</c:v>
                      </c:pt>
                      <c:pt idx="3963">
                        <c:v>4213.015131</c:v>
                      </c:pt>
                      <c:pt idx="3964">
                        <c:v>4214.0155</c:v>
                      </c:pt>
                      <c:pt idx="3965">
                        <c:v>4215.015943</c:v>
                      </c:pt>
                      <c:pt idx="3966">
                        <c:v>4216.006816</c:v>
                      </c:pt>
                      <c:pt idx="3967">
                        <c:v>4217.0163</c:v>
                      </c:pt>
                      <c:pt idx="3968">
                        <c:v>4218.031656</c:v>
                      </c:pt>
                      <c:pt idx="3969">
                        <c:v>4219.031471</c:v>
                      </c:pt>
                      <c:pt idx="3970">
                        <c:v>4220.044081</c:v>
                      </c:pt>
                      <c:pt idx="3971">
                        <c:v>4221.051195</c:v>
                      </c:pt>
                      <c:pt idx="3972">
                        <c:v>4222.050892</c:v>
                      </c:pt>
                      <c:pt idx="3973">
                        <c:v>4223.051301</c:v>
                      </c:pt>
                      <c:pt idx="3974">
                        <c:v>4224.051739</c:v>
                      </c:pt>
                      <c:pt idx="3975">
                        <c:v>4225.045452</c:v>
                      </c:pt>
                      <c:pt idx="3976">
                        <c:v>4226.045051</c:v>
                      </c:pt>
                      <c:pt idx="3977">
                        <c:v>4227.042653</c:v>
                      </c:pt>
                      <c:pt idx="3978">
                        <c:v>4228.047461</c:v>
                      </c:pt>
                      <c:pt idx="3979">
                        <c:v>4229.048653</c:v>
                      </c:pt>
                      <c:pt idx="3980">
                        <c:v>4230.048369</c:v>
                      </c:pt>
                      <c:pt idx="3981">
                        <c:v>4231.048694</c:v>
                      </c:pt>
                      <c:pt idx="3982">
                        <c:v>4232.048331</c:v>
                      </c:pt>
                      <c:pt idx="3983">
                        <c:v>4233.049199</c:v>
                      </c:pt>
                      <c:pt idx="3984">
                        <c:v>4234.04925</c:v>
                      </c:pt>
                      <c:pt idx="3985">
                        <c:v>4235.050298</c:v>
                      </c:pt>
                      <c:pt idx="3986">
                        <c:v>4236.049777</c:v>
                      </c:pt>
                      <c:pt idx="3987">
                        <c:v>4237.049929</c:v>
                      </c:pt>
                      <c:pt idx="3988">
                        <c:v>4238.039258</c:v>
                      </c:pt>
                      <c:pt idx="3989">
                        <c:v>4239.03905</c:v>
                      </c:pt>
                      <c:pt idx="3990">
                        <c:v>4240.038826</c:v>
                      </c:pt>
                      <c:pt idx="3991">
                        <c:v>4241.038695</c:v>
                      </c:pt>
                      <c:pt idx="3992">
                        <c:v>4242.040751</c:v>
                      </c:pt>
                      <c:pt idx="3993">
                        <c:v>4243.040491</c:v>
                      </c:pt>
                      <c:pt idx="3994">
                        <c:v>4244.042522</c:v>
                      </c:pt>
                      <c:pt idx="3995">
                        <c:v>4245.042947</c:v>
                      </c:pt>
                      <c:pt idx="3996">
                        <c:v>4246.042684</c:v>
                      </c:pt>
                      <c:pt idx="3997">
                        <c:v>4247.042417</c:v>
                      </c:pt>
                      <c:pt idx="3998">
                        <c:v>4248.046376</c:v>
                      </c:pt>
                      <c:pt idx="3999">
                        <c:v>4249.059128</c:v>
                      </c:pt>
                      <c:pt idx="4000">
                        <c:v>4250.061246</c:v>
                      </c:pt>
                      <c:pt idx="4001">
                        <c:v>4251.076588</c:v>
                      </c:pt>
                      <c:pt idx="4002">
                        <c:v>4252.077112</c:v>
                      </c:pt>
                      <c:pt idx="4003">
                        <c:v>4253.093432</c:v>
                      </c:pt>
                      <c:pt idx="4004">
                        <c:v>4254.095676</c:v>
                      </c:pt>
                      <c:pt idx="4005">
                        <c:v>4255.114661</c:v>
                      </c:pt>
                      <c:pt idx="4006">
                        <c:v>4256.115223</c:v>
                      </c:pt>
                      <c:pt idx="4007">
                        <c:v>4257.121844</c:v>
                      </c:pt>
                      <c:pt idx="4008">
                        <c:v>4258.128484</c:v>
                      </c:pt>
                      <c:pt idx="4009">
                        <c:v>4259.122011</c:v>
                      </c:pt>
                      <c:pt idx="4010">
                        <c:v>4260.116371</c:v>
                      </c:pt>
                      <c:pt idx="4011">
                        <c:v>4261.122397</c:v>
                      </c:pt>
                      <c:pt idx="4012">
                        <c:v>4262.133963</c:v>
                      </c:pt>
                      <c:pt idx="4013">
                        <c:v>4263.132135</c:v>
                      </c:pt>
                      <c:pt idx="4014">
                        <c:v>4264.147932</c:v>
                      </c:pt>
                      <c:pt idx="4015">
                        <c:v>4265.15719</c:v>
                      </c:pt>
                      <c:pt idx="4016">
                        <c:v>4266.177012</c:v>
                      </c:pt>
                      <c:pt idx="4017">
                        <c:v>4267.167638</c:v>
                      </c:pt>
                      <c:pt idx="4018">
                        <c:v>4268.177669</c:v>
                      </c:pt>
                      <c:pt idx="4019">
                        <c:v>4269.181741</c:v>
                      </c:pt>
                      <c:pt idx="4020">
                        <c:v>4270.188642</c:v>
                      </c:pt>
                      <c:pt idx="4021">
                        <c:v>4271.18845</c:v>
                      </c:pt>
                      <c:pt idx="4022">
                        <c:v>4272.1826</c:v>
                      </c:pt>
                      <c:pt idx="4023">
                        <c:v>4273.195367</c:v>
                      </c:pt>
                      <c:pt idx="4024">
                        <c:v>4274.199326</c:v>
                      </c:pt>
                      <c:pt idx="4025">
                        <c:v>4275.199794</c:v>
                      </c:pt>
                      <c:pt idx="4026">
                        <c:v>4276.208127</c:v>
                      </c:pt>
                      <c:pt idx="4027">
                        <c:v>4277.203562</c:v>
                      </c:pt>
                      <c:pt idx="4028">
                        <c:v>4278.207992</c:v>
                      </c:pt>
                      <c:pt idx="4029">
                        <c:v>4279.209685</c:v>
                      </c:pt>
                      <c:pt idx="4030">
                        <c:v>4280.210625</c:v>
                      </c:pt>
                      <c:pt idx="4031">
                        <c:v>4281.231023</c:v>
                      </c:pt>
                      <c:pt idx="4032">
                        <c:v>4282.230809</c:v>
                      </c:pt>
                      <c:pt idx="4033">
                        <c:v>4283.242629</c:v>
                      </c:pt>
                      <c:pt idx="4034">
                        <c:v>4284.249478</c:v>
                      </c:pt>
                      <c:pt idx="4035">
                        <c:v>4285.260438</c:v>
                      </c:pt>
                      <c:pt idx="4036">
                        <c:v>4286.260365</c:v>
                      </c:pt>
                      <c:pt idx="4037">
                        <c:v>4287.276607</c:v>
                      </c:pt>
                      <c:pt idx="4038">
                        <c:v>4288.286343</c:v>
                      </c:pt>
                      <c:pt idx="4039">
                        <c:v>4289.302923</c:v>
                      </c:pt>
                      <c:pt idx="4040">
                        <c:v>4290.299862</c:v>
                      </c:pt>
                      <c:pt idx="4041">
                        <c:v>4291.307319</c:v>
                      </c:pt>
                      <c:pt idx="4042">
                        <c:v>4292.307327</c:v>
                      </c:pt>
                      <c:pt idx="4043">
                        <c:v>4293.317161</c:v>
                      </c:pt>
                      <c:pt idx="4044">
                        <c:v>4294.3324</c:v>
                      </c:pt>
                      <c:pt idx="4045">
                        <c:v>4295.339161</c:v>
                      </c:pt>
                      <c:pt idx="4046">
                        <c:v>4296.340019</c:v>
                      </c:pt>
                      <c:pt idx="4047">
                        <c:v>4297.350368</c:v>
                      </c:pt>
                      <c:pt idx="4048">
                        <c:v>4298.356184</c:v>
                      </c:pt>
                      <c:pt idx="4049">
                        <c:v>4299.371804</c:v>
                      </c:pt>
                      <c:pt idx="4050">
                        <c:v>4300.382701</c:v>
                      </c:pt>
                      <c:pt idx="4051">
                        <c:v>4301.393556</c:v>
                      </c:pt>
                      <c:pt idx="4052">
                        <c:v>4302.384112</c:v>
                      </c:pt>
                      <c:pt idx="4053">
                        <c:v>4303.388731</c:v>
                      </c:pt>
                      <c:pt idx="4054">
                        <c:v>4304.389746</c:v>
                      </c:pt>
                      <c:pt idx="4055">
                        <c:v>4305.388294</c:v>
                      </c:pt>
                      <c:pt idx="4056">
                        <c:v>4306.398713</c:v>
                      </c:pt>
                      <c:pt idx="4057">
                        <c:v>4307.414586</c:v>
                      </c:pt>
                      <c:pt idx="4058">
                        <c:v>4308.414788</c:v>
                      </c:pt>
                      <c:pt idx="4059">
                        <c:v>4309.414391</c:v>
                      </c:pt>
                      <c:pt idx="4060">
                        <c:v>4310.424302</c:v>
                      </c:pt>
                      <c:pt idx="4061">
                        <c:v>4311.42804</c:v>
                      </c:pt>
                      <c:pt idx="4062">
                        <c:v>4312.434958</c:v>
                      </c:pt>
                      <c:pt idx="4063">
                        <c:v>4313.449559</c:v>
                      </c:pt>
                      <c:pt idx="4064">
                        <c:v>4314.465447</c:v>
                      </c:pt>
                      <c:pt idx="4065">
                        <c:v>4315.467807</c:v>
                      </c:pt>
                      <c:pt idx="4066">
                        <c:v>4316.483285</c:v>
                      </c:pt>
                      <c:pt idx="4067">
                        <c:v>4317.496036</c:v>
                      </c:pt>
                      <c:pt idx="4068">
                        <c:v>4318.511858</c:v>
                      </c:pt>
                      <c:pt idx="4069">
                        <c:v>4319.508869</c:v>
                      </c:pt>
                      <c:pt idx="4070">
                        <c:v>4320.512764</c:v>
                      </c:pt>
                      <c:pt idx="4071">
                        <c:v>4321.506681</c:v>
                      </c:pt>
                      <c:pt idx="4072">
                        <c:v>4322.531926</c:v>
                      </c:pt>
                      <c:pt idx="4073">
                        <c:v>4323.537001</c:v>
                      </c:pt>
                      <c:pt idx="4074">
                        <c:v>4324.525282</c:v>
                      </c:pt>
                      <c:pt idx="4075">
                        <c:v>4325.54301</c:v>
                      </c:pt>
                      <c:pt idx="4076">
                        <c:v>4326.546302</c:v>
                      </c:pt>
                      <c:pt idx="4077">
                        <c:v>4327.554083</c:v>
                      </c:pt>
                      <c:pt idx="4078">
                        <c:v>4328.55425</c:v>
                      </c:pt>
                      <c:pt idx="4079">
                        <c:v>4329.560758</c:v>
                      </c:pt>
                      <c:pt idx="4080">
                        <c:v>4330.561787</c:v>
                      </c:pt>
                      <c:pt idx="4081">
                        <c:v>4331.561532</c:v>
                      </c:pt>
                      <c:pt idx="4082">
                        <c:v>4332.572739</c:v>
                      </c:pt>
                      <c:pt idx="4083">
                        <c:v>4333.585782</c:v>
                      </c:pt>
                      <c:pt idx="4084">
                        <c:v>4334.598544</c:v>
                      </c:pt>
                      <c:pt idx="4085">
                        <c:v>4335.589371</c:v>
                      </c:pt>
                      <c:pt idx="4086">
                        <c:v>4336.590588</c:v>
                      </c:pt>
                      <c:pt idx="4087">
                        <c:v>4337.585083</c:v>
                      </c:pt>
                      <c:pt idx="4088">
                        <c:v>4338.585744</c:v>
                      </c:pt>
                      <c:pt idx="4089">
                        <c:v>4339.586081</c:v>
                      </c:pt>
                      <c:pt idx="4090">
                        <c:v>4340.586277</c:v>
                      </c:pt>
                      <c:pt idx="4091">
                        <c:v>4341.602405</c:v>
                      </c:pt>
                      <c:pt idx="4092">
                        <c:v>4342.603069</c:v>
                      </c:pt>
                      <c:pt idx="4093">
                        <c:v>4343.611621</c:v>
                      </c:pt>
                      <c:pt idx="4094">
                        <c:v>4344.620662</c:v>
                      </c:pt>
                      <c:pt idx="4095">
                        <c:v>4345.641933</c:v>
                      </c:pt>
                      <c:pt idx="4096">
                        <c:v>4346.64447</c:v>
                      </c:pt>
                      <c:pt idx="4097">
                        <c:v>4347.643996</c:v>
                      </c:pt>
                      <c:pt idx="4098">
                        <c:v>4348.639672</c:v>
                      </c:pt>
                      <c:pt idx="4099">
                        <c:v>4349.646232</c:v>
                      </c:pt>
                      <c:pt idx="4100">
                        <c:v>4350.632087</c:v>
                      </c:pt>
                      <c:pt idx="4101">
                        <c:v>4351.632268</c:v>
                      </c:pt>
                      <c:pt idx="4102">
                        <c:v>4352.636262</c:v>
                      </c:pt>
                      <c:pt idx="4103">
                        <c:v>4353.640827</c:v>
                      </c:pt>
                      <c:pt idx="4104">
                        <c:v>4354.638895</c:v>
                      </c:pt>
                      <c:pt idx="4105">
                        <c:v>4355.638506</c:v>
                      </c:pt>
                      <c:pt idx="4106">
                        <c:v>4356.657751</c:v>
                      </c:pt>
                      <c:pt idx="4107">
                        <c:v>4357.673926</c:v>
                      </c:pt>
                      <c:pt idx="4108">
                        <c:v>4358.673893</c:v>
                      </c:pt>
                      <c:pt idx="4109">
                        <c:v>4359.672549</c:v>
                      </c:pt>
                      <c:pt idx="4110">
                        <c:v>4360.664068</c:v>
                      </c:pt>
                      <c:pt idx="4111">
                        <c:v>4361.678984</c:v>
                      </c:pt>
                      <c:pt idx="4112">
                        <c:v>4362.680263</c:v>
                      </c:pt>
                      <c:pt idx="4113">
                        <c:v>4363.696296</c:v>
                      </c:pt>
                      <c:pt idx="4114">
                        <c:v>4364.712477</c:v>
                      </c:pt>
                      <c:pt idx="4115">
                        <c:v>4365.719303</c:v>
                      </c:pt>
                      <c:pt idx="4116">
                        <c:v>4366.727078</c:v>
                      </c:pt>
                      <c:pt idx="4117">
                        <c:v>4367.731251</c:v>
                      </c:pt>
                      <c:pt idx="4118">
                        <c:v>4368.747492</c:v>
                      </c:pt>
                      <c:pt idx="4119">
                        <c:v>4369.76337</c:v>
                      </c:pt>
                      <c:pt idx="4120">
                        <c:v>4370.78278</c:v>
                      </c:pt>
                      <c:pt idx="4121">
                        <c:v>4371.78962</c:v>
                      </c:pt>
                      <c:pt idx="4122">
                        <c:v>4372.800323</c:v>
                      </c:pt>
                      <c:pt idx="4123">
                        <c:v>4373.791945</c:v>
                      </c:pt>
                      <c:pt idx="4124">
                        <c:v>4374.806528</c:v>
                      </c:pt>
                      <c:pt idx="4125">
                        <c:v>4375.806346</c:v>
                      </c:pt>
                      <c:pt idx="4126">
                        <c:v>4376.807342</c:v>
                      </c:pt>
                      <c:pt idx="4127">
                        <c:v>4377.805516</c:v>
                      </c:pt>
                      <c:pt idx="4128">
                        <c:v>4378.824918</c:v>
                      </c:pt>
                      <c:pt idx="4129">
                        <c:v>4379.828788</c:v>
                      </c:pt>
                      <c:pt idx="4130">
                        <c:v>4380.820547</c:v>
                      </c:pt>
                      <c:pt idx="4131">
                        <c:v>4381.824635</c:v>
                      </c:pt>
                      <c:pt idx="4132">
                        <c:v>4382.821584</c:v>
                      </c:pt>
                      <c:pt idx="4133">
                        <c:v>4383.836948</c:v>
                      </c:pt>
                      <c:pt idx="4134">
                        <c:v>4384.853704</c:v>
                      </c:pt>
                      <c:pt idx="4135">
                        <c:v>4385.851489</c:v>
                      </c:pt>
                      <c:pt idx="4136">
                        <c:v>4386.851691</c:v>
                      </c:pt>
                      <c:pt idx="4137">
                        <c:v>4387.867446</c:v>
                      </c:pt>
                      <c:pt idx="4138">
                        <c:v>4388.869102</c:v>
                      </c:pt>
                      <c:pt idx="4139">
                        <c:v>4389.8952</c:v>
                      </c:pt>
                      <c:pt idx="4140">
                        <c:v>4390.895263</c:v>
                      </c:pt>
                      <c:pt idx="4141">
                        <c:v>4391.895339</c:v>
                      </c:pt>
                      <c:pt idx="4142">
                        <c:v>4392.895693</c:v>
                      </c:pt>
                      <c:pt idx="4143">
                        <c:v>4393.883209</c:v>
                      </c:pt>
                      <c:pt idx="4144">
                        <c:v>4394.900281</c:v>
                      </c:pt>
                      <c:pt idx="4145">
                        <c:v>4395.907431</c:v>
                      </c:pt>
                      <c:pt idx="4146">
                        <c:v>4396.90766</c:v>
                      </c:pt>
                      <c:pt idx="4147">
                        <c:v>4397.914484</c:v>
                      </c:pt>
                      <c:pt idx="4148">
                        <c:v>4398.914995</c:v>
                      </c:pt>
                      <c:pt idx="4149">
                        <c:v>4399.921682</c:v>
                      </c:pt>
                      <c:pt idx="4150">
                        <c:v>4400.92185</c:v>
                      </c:pt>
                      <c:pt idx="4151">
                        <c:v>4401.927432</c:v>
                      </c:pt>
                      <c:pt idx="4152">
                        <c:v>4402.918401</c:v>
                      </c:pt>
                      <c:pt idx="4153">
                        <c:v>4403.918111</c:v>
                      </c:pt>
                      <c:pt idx="4154">
                        <c:v>4404.931386</c:v>
                      </c:pt>
                      <c:pt idx="4155">
                        <c:v>4405.946957</c:v>
                      </c:pt>
                      <c:pt idx="4156">
                        <c:v>4406.962392</c:v>
                      </c:pt>
                      <c:pt idx="4157">
                        <c:v>4407.96618</c:v>
                      </c:pt>
                      <c:pt idx="4158">
                        <c:v>4408.967563</c:v>
                      </c:pt>
                      <c:pt idx="4159">
                        <c:v>4409.978576</c:v>
                      </c:pt>
                      <c:pt idx="4160">
                        <c:v>4410.993848</c:v>
                      </c:pt>
                      <c:pt idx="4161">
                        <c:v>4412.019055</c:v>
                      </c:pt>
                      <c:pt idx="4162">
                        <c:v>4413.019137</c:v>
                      </c:pt>
                      <c:pt idx="4163">
                        <c:v>4414.019889</c:v>
                      </c:pt>
                      <c:pt idx="4164">
                        <c:v>4415.030871</c:v>
                      </c:pt>
                      <c:pt idx="4165">
                        <c:v>4416.027627</c:v>
                      </c:pt>
                      <c:pt idx="4166">
                        <c:v>4417.022322</c:v>
                      </c:pt>
                      <c:pt idx="4167">
                        <c:v>4418.029065</c:v>
                      </c:pt>
                      <c:pt idx="4168">
                        <c:v>4419.03909</c:v>
                      </c:pt>
                      <c:pt idx="4169">
                        <c:v>4420.048926</c:v>
                      </c:pt>
                      <c:pt idx="4170">
                        <c:v>4421.048667</c:v>
                      </c:pt>
                      <c:pt idx="4171">
                        <c:v>4422.049149</c:v>
                      </c:pt>
                      <c:pt idx="4172">
                        <c:v>4423.049905</c:v>
                      </c:pt>
                      <c:pt idx="4173">
                        <c:v>4424.05159</c:v>
                      </c:pt>
                      <c:pt idx="4174">
                        <c:v>4425.052022</c:v>
                      </c:pt>
                      <c:pt idx="4175">
                        <c:v>4426.042073</c:v>
                      </c:pt>
                      <c:pt idx="4176">
                        <c:v>4427.052594</c:v>
                      </c:pt>
                      <c:pt idx="4177">
                        <c:v>4428.037918</c:v>
                      </c:pt>
                      <c:pt idx="4178">
                        <c:v>4429.038434</c:v>
                      </c:pt>
                      <c:pt idx="4179">
                        <c:v>4430.045327</c:v>
                      </c:pt>
                      <c:pt idx="4180">
                        <c:v>4431.045253</c:v>
                      </c:pt>
                      <c:pt idx="4181">
                        <c:v>4432.045092</c:v>
                      </c:pt>
                      <c:pt idx="4182">
                        <c:v>4433.049188</c:v>
                      </c:pt>
                      <c:pt idx="4183">
                        <c:v>4434.049352</c:v>
                      </c:pt>
                      <c:pt idx="4184">
                        <c:v>4435.043224</c:v>
                      </c:pt>
                      <c:pt idx="4185">
                        <c:v>4436.040669</c:v>
                      </c:pt>
                      <c:pt idx="4186">
                        <c:v>4437.049923</c:v>
                      </c:pt>
                      <c:pt idx="4187">
                        <c:v>4438.062177</c:v>
                      </c:pt>
                      <c:pt idx="4188">
                        <c:v>4439.077639</c:v>
                      </c:pt>
                      <c:pt idx="4189">
                        <c:v>4440.094295</c:v>
                      </c:pt>
                      <c:pt idx="4190">
                        <c:v>4441.085488</c:v>
                      </c:pt>
                      <c:pt idx="4191">
                        <c:v>4442.085681</c:v>
                      </c:pt>
                      <c:pt idx="4192">
                        <c:v>4443.086564</c:v>
                      </c:pt>
                      <c:pt idx="4193">
                        <c:v>4444.096376</c:v>
                      </c:pt>
                      <c:pt idx="4194">
                        <c:v>4445.096116</c:v>
                      </c:pt>
                      <c:pt idx="4195">
                        <c:v>4446.093095</c:v>
                      </c:pt>
                      <c:pt idx="4196">
                        <c:v>4447.098044</c:v>
                      </c:pt>
                      <c:pt idx="4197">
                        <c:v>4448.105762</c:v>
                      </c:pt>
                      <c:pt idx="4198">
                        <c:v>4449.105853</c:v>
                      </c:pt>
                      <c:pt idx="4199">
                        <c:v>4450.117539</c:v>
                      </c:pt>
                      <c:pt idx="4200">
                        <c:v>4451.132696</c:v>
                      </c:pt>
                      <c:pt idx="4201">
                        <c:v>4452.142377</c:v>
                      </c:pt>
                      <c:pt idx="4202">
                        <c:v>4453.161674</c:v>
                      </c:pt>
                      <c:pt idx="4203">
                        <c:v>4454.177445</c:v>
                      </c:pt>
                      <c:pt idx="4204">
                        <c:v>4455.183886</c:v>
                      </c:pt>
                      <c:pt idx="4205">
                        <c:v>4456.182438</c:v>
                      </c:pt>
                      <c:pt idx="4206">
                        <c:v>4457.182287</c:v>
                      </c:pt>
                      <c:pt idx="4207">
                        <c:v>4458.178792</c:v>
                      </c:pt>
                      <c:pt idx="4208">
                        <c:v>4459.194409</c:v>
                      </c:pt>
                      <c:pt idx="4209">
                        <c:v>4460.204902</c:v>
                      </c:pt>
                      <c:pt idx="4210">
                        <c:v>4461.213634</c:v>
                      </c:pt>
                      <c:pt idx="4211">
                        <c:v>4462.220485</c:v>
                      </c:pt>
                      <c:pt idx="4212">
                        <c:v>4463.228288</c:v>
                      </c:pt>
                      <c:pt idx="4213">
                        <c:v>4464.234966</c:v>
                      </c:pt>
                      <c:pt idx="4214">
                        <c:v>4465.236218</c:v>
                      </c:pt>
                      <c:pt idx="4215">
                        <c:v>4466.246495</c:v>
                      </c:pt>
                      <c:pt idx="4216">
                        <c:v>4467.261531</c:v>
                      </c:pt>
                      <c:pt idx="4217">
                        <c:v>4468.256741</c:v>
                      </c:pt>
                      <c:pt idx="4218">
                        <c:v>4469.256434</c:v>
                      </c:pt>
                      <c:pt idx="4219">
                        <c:v>4470.258325</c:v>
                      </c:pt>
                      <c:pt idx="4220">
                        <c:v>4471.25846</c:v>
                      </c:pt>
                      <c:pt idx="4221">
                        <c:v>4472.258715</c:v>
                      </c:pt>
                      <c:pt idx="4222">
                        <c:v>4473.262732</c:v>
                      </c:pt>
                      <c:pt idx="4223">
                        <c:v>4474.265212</c:v>
                      </c:pt>
                      <c:pt idx="4224">
                        <c:v>4475.27846</c:v>
                      </c:pt>
                      <c:pt idx="4225">
                        <c:v>4476.300621</c:v>
                      </c:pt>
                      <c:pt idx="4226">
                        <c:v>4477.300405</c:v>
                      </c:pt>
                      <c:pt idx="4227">
                        <c:v>4478.300597</c:v>
                      </c:pt>
                      <c:pt idx="4228">
                        <c:v>4479.306828</c:v>
                      </c:pt>
                      <c:pt idx="4229">
                        <c:v>4480.316033</c:v>
                      </c:pt>
                      <c:pt idx="4230">
                        <c:v>4481.320616</c:v>
                      </c:pt>
                      <c:pt idx="4231">
                        <c:v>4482.33065</c:v>
                      </c:pt>
                      <c:pt idx="4232">
                        <c:v>4483.337237</c:v>
                      </c:pt>
                      <c:pt idx="4233">
                        <c:v>4484.34733</c:v>
                      </c:pt>
                      <c:pt idx="4234">
                        <c:v>4485.347228</c:v>
                      </c:pt>
                      <c:pt idx="4235">
                        <c:v>4486.348575</c:v>
                      </c:pt>
                      <c:pt idx="4236">
                        <c:v>4487.343633</c:v>
                      </c:pt>
                      <c:pt idx="4237">
                        <c:v>4488.337442</c:v>
                      </c:pt>
                      <c:pt idx="4238">
                        <c:v>4489.335011</c:v>
                      </c:pt>
                      <c:pt idx="4239">
                        <c:v>4490.334851</c:v>
                      </c:pt>
                      <c:pt idx="4240">
                        <c:v>4491.340401</c:v>
                      </c:pt>
                      <c:pt idx="4241">
                        <c:v>4492.352024</c:v>
                      </c:pt>
                      <c:pt idx="4242">
                        <c:v>4493.351907</c:v>
                      </c:pt>
                      <c:pt idx="4243">
                        <c:v>4494.359994</c:v>
                      </c:pt>
                      <c:pt idx="4244">
                        <c:v>4495.360291</c:v>
                      </c:pt>
                      <c:pt idx="4245">
                        <c:v>4496.360847</c:v>
                      </c:pt>
                      <c:pt idx="4246">
                        <c:v>4497.377176</c:v>
                      </c:pt>
                      <c:pt idx="4247">
                        <c:v>4498.376917</c:v>
                      </c:pt>
                      <c:pt idx="4248">
                        <c:v>4499.384778</c:v>
                      </c:pt>
                      <c:pt idx="4249">
                        <c:v>4500.394399</c:v>
                      </c:pt>
                      <c:pt idx="4250">
                        <c:v>4501.38491</c:v>
                      </c:pt>
                      <c:pt idx="4251">
                        <c:v>4502.382357</c:v>
                      </c:pt>
                      <c:pt idx="4252">
                        <c:v>4503.398817</c:v>
                      </c:pt>
                      <c:pt idx="4253">
                        <c:v>4504.414979</c:v>
                      </c:pt>
                      <c:pt idx="4254">
                        <c:v>4505.42525</c:v>
                      </c:pt>
                      <c:pt idx="4255">
                        <c:v>4506.43076</c:v>
                      </c:pt>
                      <c:pt idx="4256">
                        <c:v>4507.4411</c:v>
                      </c:pt>
                      <c:pt idx="4257">
                        <c:v>4508.446616</c:v>
                      </c:pt>
                      <c:pt idx="4258">
                        <c:v>4509.472465</c:v>
                      </c:pt>
                      <c:pt idx="4259">
                        <c:v>4510.470505</c:v>
                      </c:pt>
                      <c:pt idx="4260">
                        <c:v>4511.471582</c:v>
                      </c:pt>
                      <c:pt idx="4261">
                        <c:v>4512.471708</c:v>
                      </c:pt>
                      <c:pt idx="4262">
                        <c:v>4513.471529</c:v>
                      </c:pt>
                      <c:pt idx="4263">
                        <c:v>4514.478517</c:v>
                      </c:pt>
                      <c:pt idx="4264">
                        <c:v>4515.506177</c:v>
                      </c:pt>
                      <c:pt idx="4265">
                        <c:v>4516.491128</c:v>
                      </c:pt>
                      <c:pt idx="4266">
                        <c:v>4517.513373</c:v>
                      </c:pt>
                      <c:pt idx="4267">
                        <c:v>4518.519457</c:v>
                      </c:pt>
                      <c:pt idx="4268">
                        <c:v>4519.513318</c:v>
                      </c:pt>
                      <c:pt idx="4269">
                        <c:v>4520.512469</c:v>
                      </c:pt>
                      <c:pt idx="4270">
                        <c:v>4521.507158</c:v>
                      </c:pt>
                      <c:pt idx="4271">
                        <c:v>4522.512222</c:v>
                      </c:pt>
                      <c:pt idx="4272">
                        <c:v>4523.507317</c:v>
                      </c:pt>
                      <c:pt idx="4273">
                        <c:v>4524.511876</c:v>
                      </c:pt>
                      <c:pt idx="4274">
                        <c:v>4525.512506</c:v>
                      </c:pt>
                      <c:pt idx="4275">
                        <c:v>4526.522587</c:v>
                      </c:pt>
                      <c:pt idx="4276">
                        <c:v>4527.532307</c:v>
                      </c:pt>
                      <c:pt idx="4277">
                        <c:v>4528.538205</c:v>
                      </c:pt>
                      <c:pt idx="4278">
                        <c:v>4529.540451</c:v>
                      </c:pt>
                      <c:pt idx="4279">
                        <c:v>4530.540771</c:v>
                      </c:pt>
                      <c:pt idx="4280">
                        <c:v>4531.547279</c:v>
                      </c:pt>
                      <c:pt idx="4281">
                        <c:v>4532.546261</c:v>
                      </c:pt>
                      <c:pt idx="4282">
                        <c:v>4533.54361</c:v>
                      </c:pt>
                      <c:pt idx="4283">
                        <c:v>4534.554675</c:v>
                      </c:pt>
                      <c:pt idx="4284">
                        <c:v>4535.568001</c:v>
                      </c:pt>
                      <c:pt idx="4285">
                        <c:v>4536.558482</c:v>
                      </c:pt>
                      <c:pt idx="4286">
                        <c:v>4537.583627</c:v>
                      </c:pt>
                      <c:pt idx="4287">
                        <c:v>4538.584591</c:v>
                      </c:pt>
                      <c:pt idx="4288">
                        <c:v>4539.59986</c:v>
                      </c:pt>
                      <c:pt idx="4289">
                        <c:v>4540.590731</c:v>
                      </c:pt>
                      <c:pt idx="4290">
                        <c:v>4541.58978</c:v>
                      </c:pt>
                      <c:pt idx="4291">
                        <c:v>4542.590285</c:v>
                      </c:pt>
                      <c:pt idx="4292">
                        <c:v>4543.59433</c:v>
                      </c:pt>
                      <c:pt idx="4293">
                        <c:v>4544.588938</c:v>
                      </c:pt>
                      <c:pt idx="4294">
                        <c:v>4545.585044</c:v>
                      </c:pt>
                      <c:pt idx="4295">
                        <c:v>4546.600752</c:v>
                      </c:pt>
                      <c:pt idx="4296">
                        <c:v>4547.617156</c:v>
                      </c:pt>
                      <c:pt idx="4297">
                        <c:v>4548.616668</c:v>
                      </c:pt>
                      <c:pt idx="4298">
                        <c:v>4549.619511</c:v>
                      </c:pt>
                      <c:pt idx="4299">
                        <c:v>4550.632326</c:v>
                      </c:pt>
                      <c:pt idx="4300">
                        <c:v>4551.645019</c:v>
                      </c:pt>
                      <c:pt idx="4301">
                        <c:v>4552.641009</c:v>
                      </c:pt>
                      <c:pt idx="4302">
                        <c:v>4553.632127</c:v>
                      </c:pt>
                      <c:pt idx="4303">
                        <c:v>4554.635057</c:v>
                      </c:pt>
                      <c:pt idx="4304">
                        <c:v>4555.650444</c:v>
                      </c:pt>
                      <c:pt idx="4305">
                        <c:v>4556.655829</c:v>
                      </c:pt>
                      <c:pt idx="4306">
                        <c:v>4557.665833</c:v>
                      </c:pt>
                      <c:pt idx="4307">
                        <c:v>4558.665105</c:v>
                      </c:pt>
                      <c:pt idx="4308">
                        <c:v>4559.663122</c:v>
                      </c:pt>
                      <c:pt idx="4309">
                        <c:v>4560.662906</c:v>
                      </c:pt>
                      <c:pt idx="4310">
                        <c:v>4561.663113</c:v>
                      </c:pt>
                      <c:pt idx="4311">
                        <c:v>4562.662682</c:v>
                      </c:pt>
                      <c:pt idx="4312">
                        <c:v>4563.667224</c:v>
                      </c:pt>
                      <c:pt idx="4313">
                        <c:v>4564.666473</c:v>
                      </c:pt>
                      <c:pt idx="4314">
                        <c:v>4565.669709</c:v>
                      </c:pt>
                      <c:pt idx="4315">
                        <c:v>4566.674347</c:v>
                      </c:pt>
                      <c:pt idx="4316">
                        <c:v>4567.676441</c:v>
                      </c:pt>
                      <c:pt idx="4317">
                        <c:v>4568.67091</c:v>
                      </c:pt>
                      <c:pt idx="4318">
                        <c:v>4569.677749</c:v>
                      </c:pt>
                      <c:pt idx="4319">
                        <c:v>4570.671683</c:v>
                      </c:pt>
                      <c:pt idx="4320">
                        <c:v>4571.676102</c:v>
                      </c:pt>
                      <c:pt idx="4321">
                        <c:v>4572.673079</c:v>
                      </c:pt>
                      <c:pt idx="4322">
                        <c:v>4573.66413</c:v>
                      </c:pt>
                      <c:pt idx="4323">
                        <c:v>4574.667165</c:v>
                      </c:pt>
                      <c:pt idx="4324">
                        <c:v>4575.668715</c:v>
                      </c:pt>
                      <c:pt idx="4325">
                        <c:v>4576.668748</c:v>
                      </c:pt>
                      <c:pt idx="4326">
                        <c:v>4577.665316</c:v>
                      </c:pt>
                      <c:pt idx="4327">
                        <c:v>4578.668675</c:v>
                      </c:pt>
                      <c:pt idx="4328">
                        <c:v>4579.683996</c:v>
                      </c:pt>
                      <c:pt idx="4329">
                        <c:v>4580.707222</c:v>
                      </c:pt>
                      <c:pt idx="4330">
                        <c:v>4581.713949</c:v>
                      </c:pt>
                      <c:pt idx="4331">
                        <c:v>4582.71356</c:v>
                      </c:pt>
                      <c:pt idx="4332">
                        <c:v>4583.732617</c:v>
                      </c:pt>
                      <c:pt idx="4333">
                        <c:v>4584.742438</c:v>
                      </c:pt>
                      <c:pt idx="4334">
                        <c:v>4585.742744</c:v>
                      </c:pt>
                      <c:pt idx="4335">
                        <c:v>4586.743008</c:v>
                      </c:pt>
                      <c:pt idx="4336">
                        <c:v>4587.743941</c:v>
                      </c:pt>
                      <c:pt idx="4337">
                        <c:v>4588.761163</c:v>
                      </c:pt>
                      <c:pt idx="4338">
                        <c:v>4589.761167</c:v>
                      </c:pt>
                      <c:pt idx="4339">
                        <c:v>4590.781778</c:v>
                      </c:pt>
                      <c:pt idx="4340">
                        <c:v>4591.797845</c:v>
                      </c:pt>
                      <c:pt idx="4341">
                        <c:v>4592.787773</c:v>
                      </c:pt>
                      <c:pt idx="4342">
                        <c:v>4593.80291</c:v>
                      </c:pt>
                      <c:pt idx="4343">
                        <c:v>4594.791606</c:v>
                      </c:pt>
                      <c:pt idx="4344">
                        <c:v>4595.791564</c:v>
                      </c:pt>
                      <c:pt idx="4345">
                        <c:v>4596.795543</c:v>
                      </c:pt>
                      <c:pt idx="4346">
                        <c:v>4597.802619</c:v>
                      </c:pt>
                      <c:pt idx="4347">
                        <c:v>4598.802668</c:v>
                      </c:pt>
                      <c:pt idx="4348">
                        <c:v>4599.789116</c:v>
                      </c:pt>
                      <c:pt idx="4349">
                        <c:v>4600.791498</c:v>
                      </c:pt>
                      <c:pt idx="4350">
                        <c:v>4601.79536</c:v>
                      </c:pt>
                      <c:pt idx="4351">
                        <c:v>4602.795547</c:v>
                      </c:pt>
                      <c:pt idx="4352">
                        <c:v>4603.80527</c:v>
                      </c:pt>
                      <c:pt idx="4353">
                        <c:v>4604.820824</c:v>
                      </c:pt>
                      <c:pt idx="4354">
                        <c:v>4605.822616</c:v>
                      </c:pt>
                      <c:pt idx="4355">
                        <c:v>4606.820867</c:v>
                      </c:pt>
                      <c:pt idx="4356">
                        <c:v>4607.841612</c:v>
                      </c:pt>
                      <c:pt idx="4357">
                        <c:v>4608.841972</c:v>
                      </c:pt>
                      <c:pt idx="4358">
                        <c:v>4609.841575</c:v>
                      </c:pt>
                      <c:pt idx="4359">
                        <c:v>4610.841475</c:v>
                      </c:pt>
                      <c:pt idx="4360">
                        <c:v>4611.841176</c:v>
                      </c:pt>
                      <c:pt idx="4361">
                        <c:v>4612.841043</c:v>
                      </c:pt>
                      <c:pt idx="4362">
                        <c:v>4613.836829</c:v>
                      </c:pt>
                      <c:pt idx="4363">
                        <c:v>4614.852205</c:v>
                      </c:pt>
                      <c:pt idx="4364">
                        <c:v>4615.864292</c:v>
                      </c:pt>
                      <c:pt idx="4365">
                        <c:v>4616.87975</c:v>
                      </c:pt>
                      <c:pt idx="4366">
                        <c:v>4617.895532</c:v>
                      </c:pt>
                      <c:pt idx="4367">
                        <c:v>4618.910941</c:v>
                      </c:pt>
                      <c:pt idx="4368">
                        <c:v>4619.926671</c:v>
                      </c:pt>
                      <c:pt idx="4369">
                        <c:v>4620.912717</c:v>
                      </c:pt>
                      <c:pt idx="4370">
                        <c:v>4621.913911</c:v>
                      </c:pt>
                      <c:pt idx="4371">
                        <c:v>4622.924224</c:v>
                      </c:pt>
                      <c:pt idx="4372">
                        <c:v>4623.92702</c:v>
                      </c:pt>
                      <c:pt idx="4373">
                        <c:v>4624.926732</c:v>
                      </c:pt>
                      <c:pt idx="4374">
                        <c:v>4625.927092</c:v>
                      </c:pt>
                      <c:pt idx="4375">
                        <c:v>4626.927417</c:v>
                      </c:pt>
                      <c:pt idx="4376">
                        <c:v>4627.919262</c:v>
                      </c:pt>
                      <c:pt idx="4377">
                        <c:v>4628.913855</c:v>
                      </c:pt>
                      <c:pt idx="4378">
                        <c:v>4629.914608</c:v>
                      </c:pt>
                      <c:pt idx="4379">
                        <c:v>4630.924419</c:v>
                      </c:pt>
                      <c:pt idx="4380">
                        <c:v>4631.924966</c:v>
                      </c:pt>
                      <c:pt idx="4381">
                        <c:v>4632.925336</c:v>
                      </c:pt>
                      <c:pt idx="4382">
                        <c:v>4633.932874</c:v>
                      </c:pt>
                      <c:pt idx="4383">
                        <c:v>4634.933897</c:v>
                      </c:pt>
                      <c:pt idx="4384">
                        <c:v>4635.938293</c:v>
                      </c:pt>
                      <c:pt idx="4385">
                        <c:v>4636.928264</c:v>
                      </c:pt>
                      <c:pt idx="4386">
                        <c:v>4637.943617</c:v>
                      </c:pt>
                      <c:pt idx="4387">
                        <c:v>4638.960004</c:v>
                      </c:pt>
                      <c:pt idx="4388">
                        <c:v>4639.959817</c:v>
                      </c:pt>
                      <c:pt idx="4389">
                        <c:v>4640.963853</c:v>
                      </c:pt>
                      <c:pt idx="4390">
                        <c:v>4641.968672</c:v>
                      </c:pt>
                      <c:pt idx="4391">
                        <c:v>4642.963475</c:v>
                      </c:pt>
                      <c:pt idx="4392">
                        <c:v>4643.970306</c:v>
                      </c:pt>
                      <c:pt idx="4393">
                        <c:v>4644.961536</c:v>
                      </c:pt>
                      <c:pt idx="4394">
                        <c:v>4645.960917</c:v>
                      </c:pt>
                      <c:pt idx="4395">
                        <c:v>4646.976532</c:v>
                      </c:pt>
                      <c:pt idx="4396">
                        <c:v>4647.983232</c:v>
                      </c:pt>
                      <c:pt idx="4397">
                        <c:v>4648.998782</c:v>
                      </c:pt>
                      <c:pt idx="4398">
                        <c:v>4650.007094</c:v>
                      </c:pt>
                      <c:pt idx="4399">
                        <c:v>4651.008423</c:v>
                      </c:pt>
                      <c:pt idx="4400">
                        <c:v>4652.022511</c:v>
                      </c:pt>
                      <c:pt idx="4401">
                        <c:v>4653.031694</c:v>
                      </c:pt>
                      <c:pt idx="4402">
                        <c:v>4654.033013</c:v>
                      </c:pt>
                      <c:pt idx="4403">
                        <c:v>4655.042243</c:v>
                      </c:pt>
                      <c:pt idx="4404">
                        <c:v>4656.058264</c:v>
                      </c:pt>
                      <c:pt idx="4405">
                        <c:v>4657.0684</c:v>
                      </c:pt>
                      <c:pt idx="4406">
                        <c:v>4658.074274</c:v>
                      </c:pt>
                      <c:pt idx="4407">
                        <c:v>4659.096581</c:v>
                      </c:pt>
                      <c:pt idx="4408">
                        <c:v>4660.102262</c:v>
                      </c:pt>
                      <c:pt idx="4409">
                        <c:v>4661.104959</c:v>
                      </c:pt>
                      <c:pt idx="4410">
                        <c:v>4662.112036</c:v>
                      </c:pt>
                      <c:pt idx="4411">
                        <c:v>4663.111723</c:v>
                      </c:pt>
                      <c:pt idx="4412">
                        <c:v>4664.118532</c:v>
                      </c:pt>
                      <c:pt idx="4413">
                        <c:v>4665.13617</c:v>
                      </c:pt>
                      <c:pt idx="4414">
                        <c:v>4666.145559</c:v>
                      </c:pt>
                      <c:pt idx="4415">
                        <c:v>4667.146457</c:v>
                      </c:pt>
                      <c:pt idx="4416">
                        <c:v>4668.14652</c:v>
                      </c:pt>
                      <c:pt idx="4417">
                        <c:v>4669.162343</c:v>
                      </c:pt>
                      <c:pt idx="4418">
                        <c:v>4670.150559</c:v>
                      </c:pt>
                      <c:pt idx="4419">
                        <c:v>4671.166112</c:v>
                      </c:pt>
                      <c:pt idx="4420">
                        <c:v>4672.165851</c:v>
                      </c:pt>
                      <c:pt idx="4421">
                        <c:v>4673.165425</c:v>
                      </c:pt>
                      <c:pt idx="4422">
                        <c:v>4674.184568</c:v>
                      </c:pt>
                      <c:pt idx="4423">
                        <c:v>4675.182609</c:v>
                      </c:pt>
                      <c:pt idx="4424">
                        <c:v>4676.196375</c:v>
                      </c:pt>
                      <c:pt idx="4425">
                        <c:v>4677.197207</c:v>
                      </c:pt>
                      <c:pt idx="4426">
                        <c:v>4678.213264</c:v>
                      </c:pt>
                      <c:pt idx="4427">
                        <c:v>4679.223468</c:v>
                      </c:pt>
                      <c:pt idx="4428">
                        <c:v>4680.235985</c:v>
                      </c:pt>
                      <c:pt idx="4429">
                        <c:v>4681.235796</c:v>
                      </c:pt>
                      <c:pt idx="4430">
                        <c:v>4682.235913</c:v>
                      </c:pt>
                      <c:pt idx="4431">
                        <c:v>4683.22772</c:v>
                      </c:pt>
                      <c:pt idx="4432">
                        <c:v>4684.243757</c:v>
                      </c:pt>
                      <c:pt idx="4433">
                        <c:v>4685.259564</c:v>
                      </c:pt>
                      <c:pt idx="4434">
                        <c:v>4686.259826</c:v>
                      </c:pt>
                      <c:pt idx="4435">
                        <c:v>4687.266768</c:v>
                      </c:pt>
                      <c:pt idx="4436">
                        <c:v>4688.260342</c:v>
                      </c:pt>
                      <c:pt idx="4437">
                        <c:v>4689.285597</c:v>
                      </c:pt>
                      <c:pt idx="4438">
                        <c:v>4690.299227</c:v>
                      </c:pt>
                      <c:pt idx="4439">
                        <c:v>4691.29904</c:v>
                      </c:pt>
                      <c:pt idx="4440">
                        <c:v>4692.292373</c:v>
                      </c:pt>
                      <c:pt idx="4441">
                        <c:v>4693.302449</c:v>
                      </c:pt>
                      <c:pt idx="4442">
                        <c:v>4694.294045</c:v>
                      </c:pt>
                      <c:pt idx="4443">
                        <c:v>4695.291309</c:v>
                      </c:pt>
                      <c:pt idx="4444">
                        <c:v>4696.300838</c:v>
                      </c:pt>
                      <c:pt idx="4445">
                        <c:v>4697.30134</c:v>
                      </c:pt>
                      <c:pt idx="4446">
                        <c:v>4698.303352</c:v>
                      </c:pt>
                      <c:pt idx="4447">
                        <c:v>4699.303627</c:v>
                      </c:pt>
                      <c:pt idx="4448">
                        <c:v>4700.314361</c:v>
                      </c:pt>
                      <c:pt idx="4449">
                        <c:v>4701.330502</c:v>
                      </c:pt>
                      <c:pt idx="4450">
                        <c:v>4702.327417</c:v>
                      </c:pt>
                      <c:pt idx="4451">
                        <c:v>4703.321782</c:v>
                      </c:pt>
                      <c:pt idx="4452">
                        <c:v>4704.341686</c:v>
                      </c:pt>
                      <c:pt idx="4453">
                        <c:v>4705.341966</c:v>
                      </c:pt>
                      <c:pt idx="4454">
                        <c:v>4706.342064</c:v>
                      </c:pt>
                      <c:pt idx="4455">
                        <c:v>4707.352498</c:v>
                      </c:pt>
                      <c:pt idx="4456">
                        <c:v>4708.379814</c:v>
                      </c:pt>
                      <c:pt idx="4457">
                        <c:v>4709.395353</c:v>
                      </c:pt>
                      <c:pt idx="4458">
                        <c:v>4710.395256</c:v>
                      </c:pt>
                      <c:pt idx="4459">
                        <c:v>4711.410792</c:v>
                      </c:pt>
                      <c:pt idx="4460">
                        <c:v>4712.426755</c:v>
                      </c:pt>
                      <c:pt idx="4461">
                        <c:v>4713.430412</c:v>
                      </c:pt>
                      <c:pt idx="4462">
                        <c:v>4714.439949</c:v>
                      </c:pt>
                      <c:pt idx="4463">
                        <c:v>4715.453251</c:v>
                      </c:pt>
                      <c:pt idx="4464">
                        <c:v>4716.469303</c:v>
                      </c:pt>
                      <c:pt idx="4465">
                        <c:v>4717.467444</c:v>
                      </c:pt>
                      <c:pt idx="4466">
                        <c:v>4718.462143</c:v>
                      </c:pt>
                      <c:pt idx="4467">
                        <c:v>4719.46188</c:v>
                      </c:pt>
                      <c:pt idx="4468">
                        <c:v>4720.461212</c:v>
                      </c:pt>
                      <c:pt idx="4469">
                        <c:v>4721.461196</c:v>
                      </c:pt>
                      <c:pt idx="4470">
                        <c:v>4722.466726</c:v>
                      </c:pt>
                      <c:pt idx="4471">
                        <c:v>4723.460974</c:v>
                      </c:pt>
                      <c:pt idx="4472">
                        <c:v>4724.461243</c:v>
                      </c:pt>
                      <c:pt idx="4473">
                        <c:v>4725.463595</c:v>
                      </c:pt>
                      <c:pt idx="4474">
                        <c:v>4726.473278</c:v>
                      </c:pt>
                      <c:pt idx="4475">
                        <c:v>4727.472947</c:v>
                      </c:pt>
                      <c:pt idx="4476">
                        <c:v>4728.459284</c:v>
                      </c:pt>
                      <c:pt idx="4477">
                        <c:v>4729.474964</c:v>
                      </c:pt>
                      <c:pt idx="4478">
                        <c:v>4730.481069</c:v>
                      </c:pt>
                      <c:pt idx="4479">
                        <c:v>4731.490498</c:v>
                      </c:pt>
                      <c:pt idx="4480">
                        <c:v>4732.507042</c:v>
                      </c:pt>
                      <c:pt idx="4481">
                        <c:v>4733.506764</c:v>
                      </c:pt>
                      <c:pt idx="4482">
                        <c:v>4734.521236</c:v>
                      </c:pt>
                      <c:pt idx="4483">
                        <c:v>4735.50629</c:v>
                      </c:pt>
                      <c:pt idx="4484">
                        <c:v>4736.521665</c:v>
                      </c:pt>
                      <c:pt idx="4485">
                        <c:v>4737.517774</c:v>
                      </c:pt>
                      <c:pt idx="4486">
                        <c:v>4738.522416</c:v>
                      </c:pt>
                      <c:pt idx="4487">
                        <c:v>4739.547951</c:v>
                      </c:pt>
                      <c:pt idx="4488">
                        <c:v>4740.55242</c:v>
                      </c:pt>
                      <c:pt idx="4489">
                        <c:v>4741.547571</c:v>
                      </c:pt>
                      <c:pt idx="4490">
                        <c:v>4742.547958</c:v>
                      </c:pt>
                      <c:pt idx="4491">
                        <c:v>4743.547597</c:v>
                      </c:pt>
                      <c:pt idx="4492">
                        <c:v>4744.547382</c:v>
                      </c:pt>
                      <c:pt idx="4493">
                        <c:v>4745.54936</c:v>
                      </c:pt>
                      <c:pt idx="4494">
                        <c:v>4746.544094</c:v>
                      </c:pt>
                      <c:pt idx="4495">
                        <c:v>4747.538173</c:v>
                      </c:pt>
                      <c:pt idx="4496">
                        <c:v>4748.550729</c:v>
                      </c:pt>
                      <c:pt idx="4497">
                        <c:v>4749.551043</c:v>
                      </c:pt>
                      <c:pt idx="4498">
                        <c:v>4750.566713</c:v>
                      </c:pt>
                      <c:pt idx="4499">
                        <c:v>4751.567038</c:v>
                      </c:pt>
                      <c:pt idx="4500">
                        <c:v>4752.570619</c:v>
                      </c:pt>
                      <c:pt idx="4501">
                        <c:v>4753.570514</c:v>
                      </c:pt>
                      <c:pt idx="4502">
                        <c:v>4754.576829</c:v>
                      </c:pt>
                      <c:pt idx="4503">
                        <c:v>4755.573759</c:v>
                      </c:pt>
                      <c:pt idx="4504">
                        <c:v>4756.595923</c:v>
                      </c:pt>
                      <c:pt idx="4505">
                        <c:v>4757.597237</c:v>
                      </c:pt>
                      <c:pt idx="4506">
                        <c:v>4758.597165</c:v>
                      </c:pt>
                      <c:pt idx="4507">
                        <c:v>4759.588396</c:v>
                      </c:pt>
                      <c:pt idx="4508">
                        <c:v>4760.598307</c:v>
                      </c:pt>
                      <c:pt idx="4509">
                        <c:v>4761.585229</c:v>
                      </c:pt>
                      <c:pt idx="4510">
                        <c:v>4762.585816</c:v>
                      </c:pt>
                      <c:pt idx="4511">
                        <c:v>4763.587366</c:v>
                      </c:pt>
                      <c:pt idx="4512">
                        <c:v>4764.587987</c:v>
                      </c:pt>
                      <c:pt idx="4513">
                        <c:v>4765.587909</c:v>
                      </c:pt>
                      <c:pt idx="4514">
                        <c:v>4766.592605</c:v>
                      </c:pt>
                      <c:pt idx="4515">
                        <c:v>4767.604954</c:v>
                      </c:pt>
                      <c:pt idx="4516">
                        <c:v>4768.604361</c:v>
                      </c:pt>
                      <c:pt idx="4517">
                        <c:v>4769.620194</c:v>
                      </c:pt>
                      <c:pt idx="4518">
                        <c:v>4770.634177</c:v>
                      </c:pt>
                      <c:pt idx="4519">
                        <c:v>4771.643529</c:v>
                      </c:pt>
                      <c:pt idx="4520">
                        <c:v>4772.654518</c:v>
                      </c:pt>
                      <c:pt idx="4521">
                        <c:v>4773.65703</c:v>
                      </c:pt>
                      <c:pt idx="4522">
                        <c:v>4774.67126</c:v>
                      </c:pt>
                      <c:pt idx="4523">
                        <c:v>4775.672822</c:v>
                      </c:pt>
                      <c:pt idx="4524">
                        <c:v>4776.692217</c:v>
                      </c:pt>
                      <c:pt idx="4525">
                        <c:v>4777.692557</c:v>
                      </c:pt>
                      <c:pt idx="4526">
                        <c:v>4778.70203</c:v>
                      </c:pt>
                      <c:pt idx="4527">
                        <c:v>4779.711716</c:v>
                      </c:pt>
                      <c:pt idx="4528">
                        <c:v>4780.711835</c:v>
                      </c:pt>
                      <c:pt idx="4529">
                        <c:v>4781.721871</c:v>
                      </c:pt>
                      <c:pt idx="4530">
                        <c:v>4782.727817</c:v>
                      </c:pt>
                      <c:pt idx="4531">
                        <c:v>4783.741038</c:v>
                      </c:pt>
                      <c:pt idx="4532">
                        <c:v>4784.743826</c:v>
                      </c:pt>
                      <c:pt idx="4533">
                        <c:v>4785.74457</c:v>
                      </c:pt>
                      <c:pt idx="4534">
                        <c:v>4786.759347</c:v>
                      </c:pt>
                      <c:pt idx="4535">
                        <c:v>4787.77081</c:v>
                      </c:pt>
                      <c:pt idx="4536">
                        <c:v>4788.764844</c:v>
                      </c:pt>
                      <c:pt idx="4537">
                        <c:v>4789.762028</c:v>
                      </c:pt>
                      <c:pt idx="4538">
                        <c:v>4790.76365</c:v>
                      </c:pt>
                      <c:pt idx="4539">
                        <c:v>4791.770846</c:v>
                      </c:pt>
                      <c:pt idx="4540">
                        <c:v>4792.770579</c:v>
                      </c:pt>
                      <c:pt idx="4541">
                        <c:v>4793.777209</c:v>
                      </c:pt>
                      <c:pt idx="4542">
                        <c:v>4794.80261</c:v>
                      </c:pt>
                      <c:pt idx="4543">
                        <c:v>4795.803006</c:v>
                      </c:pt>
                      <c:pt idx="4544">
                        <c:v>4796.787341</c:v>
                      </c:pt>
                      <c:pt idx="4545">
                        <c:v>4797.799751</c:v>
                      </c:pt>
                      <c:pt idx="4546">
                        <c:v>4798.800389</c:v>
                      </c:pt>
                      <c:pt idx="4547">
                        <c:v>4799.798497</c:v>
                      </c:pt>
                      <c:pt idx="4548">
                        <c:v>4800.798976</c:v>
                      </c:pt>
                      <c:pt idx="4549">
                        <c:v>4801.789877</c:v>
                      </c:pt>
                      <c:pt idx="4550">
                        <c:v>4802.789396</c:v>
                      </c:pt>
                      <c:pt idx="4551">
                        <c:v>4803.803707</c:v>
                      </c:pt>
                      <c:pt idx="4552">
                        <c:v>4804.8198</c:v>
                      </c:pt>
                      <c:pt idx="4553">
                        <c:v>4805.821621</c:v>
                      </c:pt>
                      <c:pt idx="4554">
                        <c:v>4806.843891</c:v>
                      </c:pt>
                      <c:pt idx="4555">
                        <c:v>4807.853548</c:v>
                      </c:pt>
                      <c:pt idx="4556">
                        <c:v>4808.876626</c:v>
                      </c:pt>
                      <c:pt idx="4557">
                        <c:v>4809.892121</c:v>
                      </c:pt>
                      <c:pt idx="4558">
                        <c:v>4810.883118</c:v>
                      </c:pt>
                      <c:pt idx="4559">
                        <c:v>4811.883435</c:v>
                      </c:pt>
                      <c:pt idx="4560">
                        <c:v>4812.890308</c:v>
                      </c:pt>
                      <c:pt idx="4561">
                        <c:v>4813.901881</c:v>
                      </c:pt>
                      <c:pt idx="4562">
                        <c:v>4814.902519</c:v>
                      </c:pt>
                      <c:pt idx="4563">
                        <c:v>4815.924765</c:v>
                      </c:pt>
                      <c:pt idx="4564">
                        <c:v>4816.924698</c:v>
                      </c:pt>
                      <c:pt idx="4565">
                        <c:v>4817.924353</c:v>
                      </c:pt>
                      <c:pt idx="4566">
                        <c:v>4818.915716</c:v>
                      </c:pt>
                      <c:pt idx="4567">
                        <c:v>4819.915786</c:v>
                      </c:pt>
                      <c:pt idx="4568">
                        <c:v>4820.92327</c:v>
                      </c:pt>
                      <c:pt idx="4569">
                        <c:v>4821.917354</c:v>
                      </c:pt>
                      <c:pt idx="4570">
                        <c:v>4822.916797</c:v>
                      </c:pt>
                      <c:pt idx="4571">
                        <c:v>4823.91667</c:v>
                      </c:pt>
                      <c:pt idx="4572">
                        <c:v>4824.93199</c:v>
                      </c:pt>
                      <c:pt idx="4573">
                        <c:v>4825.932257</c:v>
                      </c:pt>
                      <c:pt idx="4574">
                        <c:v>4826.932173</c:v>
                      </c:pt>
                      <c:pt idx="4575">
                        <c:v>4827.930152</c:v>
                      </c:pt>
                      <c:pt idx="4576">
                        <c:v>4828.932894</c:v>
                      </c:pt>
                      <c:pt idx="4577">
                        <c:v>4829.943092</c:v>
                      </c:pt>
                      <c:pt idx="4578">
                        <c:v>4830.958817</c:v>
                      </c:pt>
                      <c:pt idx="4579">
                        <c:v>4831.961534</c:v>
                      </c:pt>
                      <c:pt idx="4580">
                        <c:v>4832.962108</c:v>
                      </c:pt>
                      <c:pt idx="4581">
                        <c:v>4833.960545</c:v>
                      </c:pt>
                      <c:pt idx="4582">
                        <c:v>4834.961015</c:v>
                      </c:pt>
                      <c:pt idx="4583">
                        <c:v>4835.961229</c:v>
                      </c:pt>
                      <c:pt idx="4584">
                        <c:v>4836.974411</c:v>
                      </c:pt>
                      <c:pt idx="4585">
                        <c:v>4837.964493</c:v>
                      </c:pt>
                      <c:pt idx="4586">
                        <c:v>4838.974429</c:v>
                      </c:pt>
                      <c:pt idx="4587">
                        <c:v>4839.959897</c:v>
                      </c:pt>
                      <c:pt idx="4588">
                        <c:v>4840.959786</c:v>
                      </c:pt>
                      <c:pt idx="4589">
                        <c:v>4841.96737</c:v>
                      </c:pt>
                      <c:pt idx="4590">
                        <c:v>4842.967387</c:v>
                      </c:pt>
                      <c:pt idx="4591">
                        <c:v>4843.967607</c:v>
                      </c:pt>
                      <c:pt idx="4592">
                        <c:v>4844.969803</c:v>
                      </c:pt>
                      <c:pt idx="4593">
                        <c:v>4845.982444</c:v>
                      </c:pt>
                      <c:pt idx="4594">
                        <c:v>4846.997597</c:v>
                      </c:pt>
                      <c:pt idx="4595">
                        <c:v>4848.013208</c:v>
                      </c:pt>
                      <c:pt idx="4596">
                        <c:v>4849.013874</c:v>
                      </c:pt>
                      <c:pt idx="4597">
                        <c:v>4850.02931</c:v>
                      </c:pt>
                      <c:pt idx="4598">
                        <c:v>4851.029416</c:v>
                      </c:pt>
                      <c:pt idx="4599">
                        <c:v>4852.044963</c:v>
                      </c:pt>
                      <c:pt idx="4600">
                        <c:v>4853.045293</c:v>
                      </c:pt>
                      <c:pt idx="4601">
                        <c:v>4854.045527</c:v>
                      </c:pt>
                      <c:pt idx="4602">
                        <c:v>4855.045897</c:v>
                      </c:pt>
                      <c:pt idx="4603">
                        <c:v>4856.061268</c:v>
                      </c:pt>
                      <c:pt idx="4604">
                        <c:v>4857.074112</c:v>
                      </c:pt>
                      <c:pt idx="4605">
                        <c:v>4858.089594</c:v>
                      </c:pt>
                      <c:pt idx="4606">
                        <c:v>4859.089616</c:v>
                      </c:pt>
                      <c:pt idx="4607">
                        <c:v>4860.096408</c:v>
                      </c:pt>
                      <c:pt idx="4608">
                        <c:v>4861.096793</c:v>
                      </c:pt>
                      <c:pt idx="4609">
                        <c:v>4862.097298</c:v>
                      </c:pt>
                      <c:pt idx="4610">
                        <c:v>4863.098138</c:v>
                      </c:pt>
                      <c:pt idx="4611">
                        <c:v>4864.114029</c:v>
                      </c:pt>
                      <c:pt idx="4612">
                        <c:v>4865.1287</c:v>
                      </c:pt>
                      <c:pt idx="4613">
                        <c:v>4866.135772</c:v>
                      </c:pt>
                      <c:pt idx="4614">
                        <c:v>4867.136547</c:v>
                      </c:pt>
                      <c:pt idx="4615">
                        <c:v>4868.149292</c:v>
                      </c:pt>
                      <c:pt idx="4616">
                        <c:v>4869.150287</c:v>
                      </c:pt>
                      <c:pt idx="4617">
                        <c:v>4870.159729</c:v>
                      </c:pt>
                      <c:pt idx="4618">
                        <c:v>4871.160523</c:v>
                      </c:pt>
                      <c:pt idx="4619">
                        <c:v>4872.169505</c:v>
                      </c:pt>
                      <c:pt idx="4620">
                        <c:v>4873.169982</c:v>
                      </c:pt>
                      <c:pt idx="4621">
                        <c:v>4874.17092</c:v>
                      </c:pt>
                      <c:pt idx="4622">
                        <c:v>4875.162347</c:v>
                      </c:pt>
                      <c:pt idx="4623">
                        <c:v>4876.168938</c:v>
                      </c:pt>
                      <c:pt idx="4624">
                        <c:v>4877.182422</c:v>
                      </c:pt>
                      <c:pt idx="4625">
                        <c:v>4878.204648</c:v>
                      </c:pt>
                      <c:pt idx="4626">
                        <c:v>4879.220484</c:v>
                      </c:pt>
                      <c:pt idx="4627">
                        <c:v>4880.220761</c:v>
                      </c:pt>
                      <c:pt idx="4628">
                        <c:v>4881.230701</c:v>
                      </c:pt>
                      <c:pt idx="4629">
                        <c:v>4882.22556</c:v>
                      </c:pt>
                      <c:pt idx="4630">
                        <c:v>4883.237121</c:v>
                      </c:pt>
                      <c:pt idx="4631">
                        <c:v>4884.255252</c:v>
                      </c:pt>
                      <c:pt idx="4632">
                        <c:v>4885.25894</c:v>
                      </c:pt>
                      <c:pt idx="4633">
                        <c:v>4886.256737</c:v>
                      </c:pt>
                      <c:pt idx="4634">
                        <c:v>4887.282112</c:v>
                      </c:pt>
                      <c:pt idx="4635">
                        <c:v>4888.284504</c:v>
                      </c:pt>
                      <c:pt idx="4636">
                        <c:v>4889.284733</c:v>
                      </c:pt>
                      <c:pt idx="4637">
                        <c:v>4890.284275</c:v>
                      </c:pt>
                      <c:pt idx="4638">
                        <c:v>4891.292471</c:v>
                      </c:pt>
                      <c:pt idx="4639">
                        <c:v>4892.323554</c:v>
                      </c:pt>
                      <c:pt idx="4640">
                        <c:v>4893.328919</c:v>
                      </c:pt>
                      <c:pt idx="4641">
                        <c:v>4894.346397</c:v>
                      </c:pt>
                      <c:pt idx="4642">
                        <c:v>4895.359451</c:v>
                      </c:pt>
                      <c:pt idx="4643">
                        <c:v>4896.351791</c:v>
                      </c:pt>
                      <c:pt idx="4644">
                        <c:v>4897.367473</c:v>
                      </c:pt>
                      <c:pt idx="4645">
                        <c:v>4898.384529</c:v>
                      </c:pt>
                      <c:pt idx="4646">
                        <c:v>4899.384311</c:v>
                      </c:pt>
                      <c:pt idx="4647">
                        <c:v>4900.394935</c:v>
                      </c:pt>
                      <c:pt idx="4648">
                        <c:v>4901.392144</c:v>
                      </c:pt>
                      <c:pt idx="4649">
                        <c:v>4902.40732</c:v>
                      </c:pt>
                      <c:pt idx="4650">
                        <c:v>4903.427152</c:v>
                      </c:pt>
                      <c:pt idx="4651">
                        <c:v>4904.421011</c:v>
                      </c:pt>
                      <c:pt idx="4652">
                        <c:v>4905.440274</c:v>
                      </c:pt>
                      <c:pt idx="4653">
                        <c:v>4906.444087</c:v>
                      </c:pt>
                      <c:pt idx="4654">
                        <c:v>4907.459421</c:v>
                      </c:pt>
                      <c:pt idx="4655">
                        <c:v>4908.464383</c:v>
                      </c:pt>
                      <c:pt idx="4656">
                        <c:v>4909.480068</c:v>
                      </c:pt>
                      <c:pt idx="4657">
                        <c:v>4910.484588</c:v>
                      </c:pt>
                      <c:pt idx="4658">
                        <c:v>4911.495011</c:v>
                      </c:pt>
                      <c:pt idx="4659">
                        <c:v>4912.518187</c:v>
                      </c:pt>
                      <c:pt idx="4660">
                        <c:v>4913.524663</c:v>
                      </c:pt>
                      <c:pt idx="4661">
                        <c:v>4914.546001</c:v>
                      </c:pt>
                      <c:pt idx="4662">
                        <c:v>4915.546066</c:v>
                      </c:pt>
                      <c:pt idx="4663">
                        <c:v>4916.540325</c:v>
                      </c:pt>
                      <c:pt idx="4664">
                        <c:v>4917.555663</c:v>
                      </c:pt>
                      <c:pt idx="4665">
                        <c:v>4918.569145</c:v>
                      </c:pt>
                      <c:pt idx="4666">
                        <c:v>4919.598217</c:v>
                      </c:pt>
                      <c:pt idx="4667">
                        <c:v>4920.587953</c:v>
                      </c:pt>
                      <c:pt idx="4668">
                        <c:v>4921.588138</c:v>
                      </c:pt>
                      <c:pt idx="4669">
                        <c:v>4922.603505</c:v>
                      </c:pt>
                      <c:pt idx="4670">
                        <c:v>4923.613385</c:v>
                      </c:pt>
                      <c:pt idx="4671">
                        <c:v>4924.613929</c:v>
                      </c:pt>
                      <c:pt idx="4672">
                        <c:v>4925.624144</c:v>
                      </c:pt>
                      <c:pt idx="4673">
                        <c:v>4926.644087</c:v>
                      </c:pt>
                      <c:pt idx="4674">
                        <c:v>4927.645618</c:v>
                      </c:pt>
                      <c:pt idx="4675">
                        <c:v>4928.651877</c:v>
                      </c:pt>
                      <c:pt idx="4676">
                        <c:v>4929.668092</c:v>
                      </c:pt>
                      <c:pt idx="4677">
                        <c:v>4930.677248</c:v>
                      </c:pt>
                      <c:pt idx="4678">
                        <c:v>4931.668305</c:v>
                      </c:pt>
                      <c:pt idx="4679">
                        <c:v>4932.668265</c:v>
                      </c:pt>
                      <c:pt idx="4680">
                        <c:v>4933.669267</c:v>
                      </c:pt>
                      <c:pt idx="4681">
                        <c:v>4934.664306</c:v>
                      </c:pt>
                      <c:pt idx="4682">
                        <c:v>4935.675949</c:v>
                      </c:pt>
                      <c:pt idx="4683">
                        <c:v>4936.67622</c:v>
                      </c:pt>
                      <c:pt idx="4684">
                        <c:v>4937.674346</c:v>
                      </c:pt>
                      <c:pt idx="4685">
                        <c:v>4938.669216</c:v>
                      </c:pt>
                      <c:pt idx="4686">
                        <c:v>4939.667799</c:v>
                      </c:pt>
                      <c:pt idx="4687">
                        <c:v>4940.667558</c:v>
                      </c:pt>
                      <c:pt idx="4688">
                        <c:v>4941.668553</c:v>
                      </c:pt>
                      <c:pt idx="4689">
                        <c:v>4942.670795</c:v>
                      </c:pt>
                      <c:pt idx="4690">
                        <c:v>4943.683947</c:v>
                      </c:pt>
                      <c:pt idx="4691">
                        <c:v>4944.678359</c:v>
                      </c:pt>
                      <c:pt idx="4692">
                        <c:v>4945.703698</c:v>
                      </c:pt>
                      <c:pt idx="4693">
                        <c:v>4946.719286</c:v>
                      </c:pt>
                      <c:pt idx="4694">
                        <c:v>4947.719622</c:v>
                      </c:pt>
                      <c:pt idx="4695">
                        <c:v>4948.721459</c:v>
                      </c:pt>
                      <c:pt idx="4696">
                        <c:v>4949.726076</c:v>
                      </c:pt>
                      <c:pt idx="4697">
                        <c:v>4950.73656</c:v>
                      </c:pt>
                      <c:pt idx="4698">
                        <c:v>4951.736795</c:v>
                      </c:pt>
                      <c:pt idx="4699">
                        <c:v>4952.751989</c:v>
                      </c:pt>
                      <c:pt idx="4700">
                        <c:v>4953.748814</c:v>
                      </c:pt>
                      <c:pt idx="4701">
                        <c:v>4954.751149</c:v>
                      </c:pt>
                      <c:pt idx="4702">
                        <c:v>4955.767718</c:v>
                      </c:pt>
                      <c:pt idx="4703">
                        <c:v>4956.761441</c:v>
                      </c:pt>
                      <c:pt idx="4704">
                        <c:v>4957.762521</c:v>
                      </c:pt>
                      <c:pt idx="4705">
                        <c:v>4958.767389</c:v>
                      </c:pt>
                      <c:pt idx="4706">
                        <c:v>4959.761546</c:v>
                      </c:pt>
                      <c:pt idx="4707">
                        <c:v>4960.774213</c:v>
                      </c:pt>
                      <c:pt idx="4708">
                        <c:v>4961.799984</c:v>
                      </c:pt>
                      <c:pt idx="4709">
                        <c:v>4962.804593</c:v>
                      </c:pt>
                      <c:pt idx="4710">
                        <c:v>4963.810649</c:v>
                      </c:pt>
                      <c:pt idx="4711">
                        <c:v>4964.810338</c:v>
                      </c:pt>
                      <c:pt idx="4712">
                        <c:v>4965.832569</c:v>
                      </c:pt>
                      <c:pt idx="4713">
                        <c:v>4966.827513</c:v>
                      </c:pt>
                      <c:pt idx="4714">
                        <c:v>4967.827382</c:v>
                      </c:pt>
                      <c:pt idx="4715">
                        <c:v>4968.84335</c:v>
                      </c:pt>
                      <c:pt idx="4716">
                        <c:v>4969.857808</c:v>
                      </c:pt>
                      <c:pt idx="4717">
                        <c:v>4970.878197</c:v>
                      </c:pt>
                      <c:pt idx="4718">
                        <c:v>4971.893744</c:v>
                      </c:pt>
                      <c:pt idx="4719">
                        <c:v>4972.881717</c:v>
                      </c:pt>
                      <c:pt idx="4720">
                        <c:v>4973.888363</c:v>
                      </c:pt>
                      <c:pt idx="4721">
                        <c:v>4974.890054</c:v>
                      </c:pt>
                      <c:pt idx="4722">
                        <c:v>4975.8947</c:v>
                      </c:pt>
                      <c:pt idx="4723">
                        <c:v>4976.883894</c:v>
                      </c:pt>
                      <c:pt idx="4724">
                        <c:v>4977.884029</c:v>
                      </c:pt>
                      <c:pt idx="4725">
                        <c:v>4978.887249</c:v>
                      </c:pt>
                      <c:pt idx="4726">
                        <c:v>4979.891742</c:v>
                      </c:pt>
                      <c:pt idx="4727">
                        <c:v>4980.893528</c:v>
                      </c:pt>
                      <c:pt idx="4728">
                        <c:v>4981.882839</c:v>
                      </c:pt>
                      <c:pt idx="4729">
                        <c:v>4982.898663</c:v>
                      </c:pt>
                      <c:pt idx="4730">
                        <c:v>4983.899556</c:v>
                      </c:pt>
                      <c:pt idx="4731">
                        <c:v>4984.9251</c:v>
                      </c:pt>
                      <c:pt idx="4732">
                        <c:v>4985.915917</c:v>
                      </c:pt>
                      <c:pt idx="4733">
                        <c:v>4986.927842</c:v>
                      </c:pt>
                      <c:pt idx="4734">
                        <c:v>4987.92502</c:v>
                      </c:pt>
                      <c:pt idx="4735">
                        <c:v>4988.925405</c:v>
                      </c:pt>
                      <c:pt idx="4736">
                        <c:v>4989.925427</c:v>
                      </c:pt>
                      <c:pt idx="4737">
                        <c:v>4990.926818</c:v>
                      </c:pt>
                      <c:pt idx="4738">
                        <c:v>4991.91379</c:v>
                      </c:pt>
                      <c:pt idx="4739">
                        <c:v>4992.923471</c:v>
                      </c:pt>
                      <c:pt idx="4740">
                        <c:v>4993.914701</c:v>
                      </c:pt>
                      <c:pt idx="4741">
                        <c:v>4994.91879</c:v>
                      </c:pt>
                      <c:pt idx="4742">
                        <c:v>4995.922424</c:v>
                      </c:pt>
                      <c:pt idx="4743">
                        <c:v>4996.926133</c:v>
                      </c:pt>
                      <c:pt idx="4744">
                        <c:v>4997.916974</c:v>
                      </c:pt>
                      <c:pt idx="4745">
                        <c:v>4998.920782</c:v>
                      </c:pt>
                      <c:pt idx="4746">
                        <c:v>4999.928094</c:v>
                      </c:pt>
                      <c:pt idx="4747">
                        <c:v>5000.959204</c:v>
                      </c:pt>
                      <c:pt idx="4748">
                        <c:v>5001.944196</c:v>
                      </c:pt>
                      <c:pt idx="4749">
                        <c:v>5002.943933</c:v>
                      </c:pt>
                      <c:pt idx="4750">
                        <c:v>5003.969046</c:v>
                      </c:pt>
                      <c:pt idx="4751">
                        <c:v>5004.960023</c:v>
                      </c:pt>
                      <c:pt idx="4752">
                        <c:v>5005.959714</c:v>
                      </c:pt>
                      <c:pt idx="4753">
                        <c:v>5006.959292</c:v>
                      </c:pt>
                      <c:pt idx="4754">
                        <c:v>5007.962305</c:v>
                      </c:pt>
                      <c:pt idx="4755">
                        <c:v>5008.96395</c:v>
                      </c:pt>
                      <c:pt idx="4756">
                        <c:v>5009.964941</c:v>
                      </c:pt>
                      <c:pt idx="4757">
                        <c:v>5010.974576</c:v>
                      </c:pt>
                      <c:pt idx="4758">
                        <c:v>5011.989996</c:v>
                      </c:pt>
                      <c:pt idx="4759">
                        <c:v>5012.99608</c:v>
                      </c:pt>
                      <c:pt idx="4760">
                        <c:v>5014.01186</c:v>
                      </c:pt>
                      <c:pt idx="4761">
                        <c:v>5015.019541</c:v>
                      </c:pt>
                      <c:pt idx="4762">
                        <c:v>5016.034958</c:v>
                      </c:pt>
                      <c:pt idx="4763">
                        <c:v>5017.029825</c:v>
                      </c:pt>
                      <c:pt idx="4764">
                        <c:v>5018.045602</c:v>
                      </c:pt>
                      <c:pt idx="4765">
                        <c:v>5019.046581</c:v>
                      </c:pt>
                      <c:pt idx="4766">
                        <c:v>5020.046887</c:v>
                      </c:pt>
                      <c:pt idx="4767">
                        <c:v>5021.053051</c:v>
                      </c:pt>
                      <c:pt idx="4768">
                        <c:v>5022.068351</c:v>
                      </c:pt>
                      <c:pt idx="4769">
                        <c:v>5023.07511</c:v>
                      </c:pt>
                      <c:pt idx="4770">
                        <c:v>5024.090688</c:v>
                      </c:pt>
                      <c:pt idx="4771">
                        <c:v>5025.090855</c:v>
                      </c:pt>
                      <c:pt idx="4772">
                        <c:v>5026.104289</c:v>
                      </c:pt>
                      <c:pt idx="4773">
                        <c:v>5027.114356</c:v>
                      </c:pt>
                      <c:pt idx="4774">
                        <c:v>5028.108406</c:v>
                      </c:pt>
                      <c:pt idx="4775">
                        <c:v>5029.119488</c:v>
                      </c:pt>
                      <c:pt idx="4776">
                        <c:v>5030.119723</c:v>
                      </c:pt>
                      <c:pt idx="4777">
                        <c:v>5031.12653</c:v>
                      </c:pt>
                      <c:pt idx="4778">
                        <c:v>5032.13533</c:v>
                      </c:pt>
                      <c:pt idx="4779">
                        <c:v>5033.145774</c:v>
                      </c:pt>
                      <c:pt idx="4780">
                        <c:v>5034.145452</c:v>
                      </c:pt>
                      <c:pt idx="4781">
                        <c:v>5035.15466</c:v>
                      </c:pt>
                      <c:pt idx="4782">
                        <c:v>5036.175909</c:v>
                      </c:pt>
                      <c:pt idx="4783">
                        <c:v>5037.164105</c:v>
                      </c:pt>
                      <c:pt idx="4784">
                        <c:v>5038.164782</c:v>
                      </c:pt>
                      <c:pt idx="4785">
                        <c:v>5039.166998</c:v>
                      </c:pt>
                      <c:pt idx="4786">
                        <c:v>5040.166806</c:v>
                      </c:pt>
                      <c:pt idx="4787">
                        <c:v>5041.167252</c:v>
                      </c:pt>
                      <c:pt idx="4788">
                        <c:v>5042.174219</c:v>
                      </c:pt>
                      <c:pt idx="4789">
                        <c:v>5043.174558</c:v>
                      </c:pt>
                      <c:pt idx="4790">
                        <c:v>5044.167309</c:v>
                      </c:pt>
                      <c:pt idx="4791">
                        <c:v>5045.167566</c:v>
                      </c:pt>
                      <c:pt idx="4792">
                        <c:v>5046.16849</c:v>
                      </c:pt>
                      <c:pt idx="4793">
                        <c:v>5047.178057</c:v>
                      </c:pt>
                      <c:pt idx="4794">
                        <c:v>5048.177797</c:v>
                      </c:pt>
                      <c:pt idx="4795">
                        <c:v>5049.164146</c:v>
                      </c:pt>
                      <c:pt idx="4796">
                        <c:v>5050.163898</c:v>
                      </c:pt>
                      <c:pt idx="4797">
                        <c:v>5051.168132</c:v>
                      </c:pt>
                      <c:pt idx="4798">
                        <c:v>5052.168118</c:v>
                      </c:pt>
                      <c:pt idx="4799">
                        <c:v>5053.168124</c:v>
                      </c:pt>
                      <c:pt idx="4800">
                        <c:v>5054.168343</c:v>
                      </c:pt>
                      <c:pt idx="4801">
                        <c:v>5055.168504</c:v>
                      </c:pt>
                      <c:pt idx="4802">
                        <c:v>5056.168286</c:v>
                      </c:pt>
                      <c:pt idx="4803">
                        <c:v>5057.170519</c:v>
                      </c:pt>
                      <c:pt idx="4804">
                        <c:v>5058.174416</c:v>
                      </c:pt>
                      <c:pt idx="4805">
                        <c:v>5059.172186</c:v>
                      </c:pt>
                      <c:pt idx="4806">
                        <c:v>5060.166454</c:v>
                      </c:pt>
                      <c:pt idx="4807">
                        <c:v>5061.177873</c:v>
                      </c:pt>
                      <c:pt idx="4808">
                        <c:v>5062.16903</c:v>
                      </c:pt>
                      <c:pt idx="4809">
                        <c:v>5063.169779</c:v>
                      </c:pt>
                      <c:pt idx="4810">
                        <c:v>5064.171846</c:v>
                      </c:pt>
                      <c:pt idx="4811">
                        <c:v>5065.187348</c:v>
                      </c:pt>
                      <c:pt idx="4812">
                        <c:v>5066.201015</c:v>
                      </c:pt>
                      <c:pt idx="4813">
                        <c:v>5067.201004</c:v>
                      </c:pt>
                      <c:pt idx="4814">
                        <c:v>5068.216654</c:v>
                      </c:pt>
                      <c:pt idx="4815">
                        <c:v>5069.2163</c:v>
                      </c:pt>
                      <c:pt idx="4816">
                        <c:v>5070.210848</c:v>
                      </c:pt>
                      <c:pt idx="4817">
                        <c:v>5071.215298</c:v>
                      </c:pt>
                      <c:pt idx="4818">
                        <c:v>5072.216194</c:v>
                      </c:pt>
                      <c:pt idx="4819">
                        <c:v>5073.218147</c:v>
                      </c:pt>
                      <c:pt idx="4820">
                        <c:v>5074.217982</c:v>
                      </c:pt>
                      <c:pt idx="4821">
                        <c:v>5075.218346</c:v>
                      </c:pt>
                      <c:pt idx="4822">
                        <c:v>5076.209632</c:v>
                      </c:pt>
                      <c:pt idx="4823">
                        <c:v>5077.209923</c:v>
                      </c:pt>
                      <c:pt idx="4824">
                        <c:v>5078.225315</c:v>
                      </c:pt>
                      <c:pt idx="4825">
                        <c:v>5079.238166</c:v>
                      </c:pt>
                      <c:pt idx="4826">
                        <c:v>5080.239168</c:v>
                      </c:pt>
                      <c:pt idx="4827">
                        <c:v>5081.238739</c:v>
                      </c:pt>
                      <c:pt idx="4828">
                        <c:v>5082.254986</c:v>
                      </c:pt>
                      <c:pt idx="4829">
                        <c:v>5083.262341</c:v>
                      </c:pt>
                      <c:pt idx="4830">
                        <c:v>5084.258789</c:v>
                      </c:pt>
                      <c:pt idx="4831">
                        <c:v>5085.259274</c:v>
                      </c:pt>
                      <c:pt idx="4832">
                        <c:v>5086.259136</c:v>
                      </c:pt>
                      <c:pt idx="4833">
                        <c:v>5087.259259</c:v>
                      </c:pt>
                      <c:pt idx="4834">
                        <c:v>5088.262698</c:v>
                      </c:pt>
                      <c:pt idx="4835">
                        <c:v>5089.271554</c:v>
                      </c:pt>
                      <c:pt idx="4836">
                        <c:v>5090.256879</c:v>
                      </c:pt>
                      <c:pt idx="4837">
                        <c:v>5091.257166</c:v>
                      </c:pt>
                      <c:pt idx="4838">
                        <c:v>5092.272454</c:v>
                      </c:pt>
                      <c:pt idx="4839">
                        <c:v>5093.277227</c:v>
                      </c:pt>
                      <c:pt idx="4840">
                        <c:v>5094.280787</c:v>
                      </c:pt>
                      <c:pt idx="4841">
                        <c:v>5095.281459</c:v>
                      </c:pt>
                      <c:pt idx="4842">
                        <c:v>5096.281703</c:v>
                      </c:pt>
                      <c:pt idx="4843">
                        <c:v>5097.282033</c:v>
                      </c:pt>
                      <c:pt idx="4844">
                        <c:v>5098.282035</c:v>
                      </c:pt>
                      <c:pt idx="4845">
                        <c:v>5099.297281</c:v>
                      </c:pt>
                      <c:pt idx="4846">
                        <c:v>5100.297121</c:v>
                      </c:pt>
                      <c:pt idx="4847">
                        <c:v>5101.312993</c:v>
                      </c:pt>
                      <c:pt idx="4848">
                        <c:v>5102.322277</c:v>
                      </c:pt>
                      <c:pt idx="4849">
                        <c:v>5103.337732</c:v>
                      </c:pt>
                      <c:pt idx="4850">
                        <c:v>5104.337577</c:v>
                      </c:pt>
                      <c:pt idx="4851">
                        <c:v>5105.337907</c:v>
                      </c:pt>
                      <c:pt idx="4852">
                        <c:v>5106.345069</c:v>
                      </c:pt>
                      <c:pt idx="4853">
                        <c:v>5107.344625</c:v>
                      </c:pt>
                      <c:pt idx="4854">
                        <c:v>5108.336627</c:v>
                      </c:pt>
                      <c:pt idx="4855">
                        <c:v>5109.336212</c:v>
                      </c:pt>
                      <c:pt idx="4856">
                        <c:v>5110.337829</c:v>
                      </c:pt>
                      <c:pt idx="4857">
                        <c:v>5111.337943</c:v>
                      </c:pt>
                      <c:pt idx="4858">
                        <c:v>5112.360368</c:v>
                      </c:pt>
                      <c:pt idx="4859">
                        <c:v>5113.37589</c:v>
                      </c:pt>
                      <c:pt idx="4860">
                        <c:v>5114.391602</c:v>
                      </c:pt>
                      <c:pt idx="4861">
                        <c:v>5115.385391</c:v>
                      </c:pt>
                      <c:pt idx="4862">
                        <c:v>5116.398858</c:v>
                      </c:pt>
                      <c:pt idx="4863">
                        <c:v>5117.407675</c:v>
                      </c:pt>
                      <c:pt idx="4864">
                        <c:v>5118.423199</c:v>
                      </c:pt>
                      <c:pt idx="4865">
                        <c:v>5119.425567</c:v>
                      </c:pt>
                      <c:pt idx="4866">
                        <c:v>5120.42969</c:v>
                      </c:pt>
                      <c:pt idx="4867">
                        <c:v>5121.430568</c:v>
                      </c:pt>
                      <c:pt idx="4868">
                        <c:v>5122.439577</c:v>
                      </c:pt>
                      <c:pt idx="4869">
                        <c:v>5123.455514</c:v>
                      </c:pt>
                      <c:pt idx="4870">
                        <c:v>5124.470899</c:v>
                      </c:pt>
                      <c:pt idx="4871">
                        <c:v>5125.46399</c:v>
                      </c:pt>
                      <c:pt idx="4872">
                        <c:v>5126.479831</c:v>
                      </c:pt>
                      <c:pt idx="4873">
                        <c:v>5127.479657</c:v>
                      </c:pt>
                      <c:pt idx="4874">
                        <c:v>5128.492396</c:v>
                      </c:pt>
                      <c:pt idx="4875">
                        <c:v>5129.517646</c:v>
                      </c:pt>
                      <c:pt idx="4876">
                        <c:v>5130.511242</c:v>
                      </c:pt>
                      <c:pt idx="4877">
                        <c:v>5131.521653</c:v>
                      </c:pt>
                      <c:pt idx="4878">
                        <c:v>5132.537048</c:v>
                      </c:pt>
                      <c:pt idx="4879">
                        <c:v>5133.543688</c:v>
                      </c:pt>
                      <c:pt idx="4880">
                        <c:v>5134.545287</c:v>
                      </c:pt>
                      <c:pt idx="4881">
                        <c:v>5135.545053</c:v>
                      </c:pt>
                      <c:pt idx="4882">
                        <c:v>5136.545252</c:v>
                      </c:pt>
                      <c:pt idx="4883">
                        <c:v>5137.545363</c:v>
                      </c:pt>
                      <c:pt idx="4884">
                        <c:v>5138.560784</c:v>
                      </c:pt>
                      <c:pt idx="4885">
                        <c:v>5139.570687</c:v>
                      </c:pt>
                      <c:pt idx="4886">
                        <c:v>5140.571354</c:v>
                      </c:pt>
                      <c:pt idx="4887">
                        <c:v>5141.581277</c:v>
                      </c:pt>
                      <c:pt idx="4888">
                        <c:v>5142.581506</c:v>
                      </c:pt>
                      <c:pt idx="4889">
                        <c:v>5143.586246</c:v>
                      </c:pt>
                      <c:pt idx="4890">
                        <c:v>5144.590253</c:v>
                      </c:pt>
                      <c:pt idx="4891">
                        <c:v>5145.600164</c:v>
                      </c:pt>
                      <c:pt idx="4892">
                        <c:v>5146.613837</c:v>
                      </c:pt>
                      <c:pt idx="4893">
                        <c:v>5147.603123</c:v>
                      </c:pt>
                      <c:pt idx="4894">
                        <c:v>5148.603546</c:v>
                      </c:pt>
                      <c:pt idx="4895">
                        <c:v>5149.628927</c:v>
                      </c:pt>
                      <c:pt idx="4896">
                        <c:v>5150.620366</c:v>
                      </c:pt>
                      <c:pt idx="4897">
                        <c:v>5151.634687</c:v>
                      </c:pt>
                      <c:pt idx="4898">
                        <c:v>5152.641814</c:v>
                      </c:pt>
                      <c:pt idx="4899">
                        <c:v>5153.633779</c:v>
                      </c:pt>
                      <c:pt idx="4900">
                        <c:v>5154.649007</c:v>
                      </c:pt>
                      <c:pt idx="4901">
                        <c:v>5155.663046</c:v>
                      </c:pt>
                      <c:pt idx="4902">
                        <c:v>5156.67718</c:v>
                      </c:pt>
                      <c:pt idx="4903">
                        <c:v>5157.675473</c:v>
                      </c:pt>
                      <c:pt idx="4904">
                        <c:v>5158.675465</c:v>
                      </c:pt>
                      <c:pt idx="4905">
                        <c:v>5159.682605</c:v>
                      </c:pt>
                      <c:pt idx="4906">
                        <c:v>5160.690133</c:v>
                      </c:pt>
                      <c:pt idx="4907">
                        <c:v>5161.697207</c:v>
                      </c:pt>
                      <c:pt idx="4908">
                        <c:v>5162.69793</c:v>
                      </c:pt>
                      <c:pt idx="4909">
                        <c:v>5163.710679</c:v>
                      </c:pt>
                      <c:pt idx="4910">
                        <c:v>5164.714732</c:v>
                      </c:pt>
                      <c:pt idx="4911">
                        <c:v>5165.730854</c:v>
                      </c:pt>
                      <c:pt idx="4912">
                        <c:v>5166.730433</c:v>
                      </c:pt>
                      <c:pt idx="4913">
                        <c:v>5167.73991</c:v>
                      </c:pt>
                      <c:pt idx="4914">
                        <c:v>5168.738773</c:v>
                      </c:pt>
                      <c:pt idx="4915">
                        <c:v>5169.733655</c:v>
                      </c:pt>
                      <c:pt idx="4916">
                        <c:v>5170.734799</c:v>
                      </c:pt>
                      <c:pt idx="4917">
                        <c:v>5171.737371</c:v>
                      </c:pt>
                      <c:pt idx="4918">
                        <c:v>5172.738636</c:v>
                      </c:pt>
                      <c:pt idx="4919">
                        <c:v>5173.73073</c:v>
                      </c:pt>
                      <c:pt idx="4920">
                        <c:v>5174.735384</c:v>
                      </c:pt>
                      <c:pt idx="4921">
                        <c:v>5175.729519</c:v>
                      </c:pt>
                      <c:pt idx="4922">
                        <c:v>5176.730192</c:v>
                      </c:pt>
                      <c:pt idx="4923">
                        <c:v>5177.731435</c:v>
                      </c:pt>
                      <c:pt idx="4924">
                        <c:v>5178.74134</c:v>
                      </c:pt>
                      <c:pt idx="4925">
                        <c:v>5179.748472</c:v>
                      </c:pt>
                      <c:pt idx="4926">
                        <c:v>5180.748404</c:v>
                      </c:pt>
                      <c:pt idx="4927">
                        <c:v>5181.763757</c:v>
                      </c:pt>
                      <c:pt idx="4928">
                        <c:v>5182.764682</c:v>
                      </c:pt>
                      <c:pt idx="4929">
                        <c:v>5183.764281</c:v>
                      </c:pt>
                      <c:pt idx="4930">
                        <c:v>5184.771284</c:v>
                      </c:pt>
                      <c:pt idx="4931">
                        <c:v>5185.774912</c:v>
                      </c:pt>
                      <c:pt idx="4932">
                        <c:v>5186.783176</c:v>
                      </c:pt>
                      <c:pt idx="4933">
                        <c:v>5187.792752</c:v>
                      </c:pt>
                      <c:pt idx="4934">
                        <c:v>5188.802224</c:v>
                      </c:pt>
                      <c:pt idx="4935">
                        <c:v>5189.802606</c:v>
                      </c:pt>
                      <c:pt idx="4936">
                        <c:v>5190.794073</c:v>
                      </c:pt>
                      <c:pt idx="4937">
                        <c:v>5191.789383</c:v>
                      </c:pt>
                      <c:pt idx="4938">
                        <c:v>5192.801901</c:v>
                      </c:pt>
                      <c:pt idx="4939">
                        <c:v>5193.802189</c:v>
                      </c:pt>
                      <c:pt idx="4940">
                        <c:v>5194.796213</c:v>
                      </c:pt>
                      <c:pt idx="4941">
                        <c:v>5195.794842</c:v>
                      </c:pt>
                      <c:pt idx="4942">
                        <c:v>5196.792433</c:v>
                      </c:pt>
                      <c:pt idx="4943">
                        <c:v>5197.792677</c:v>
                      </c:pt>
                      <c:pt idx="4944">
                        <c:v>5198.795184</c:v>
                      </c:pt>
                      <c:pt idx="4945">
                        <c:v>5199.795422</c:v>
                      </c:pt>
                      <c:pt idx="4946">
                        <c:v>5200.792486</c:v>
                      </c:pt>
                      <c:pt idx="4947">
                        <c:v>5201.797519</c:v>
                      </c:pt>
                      <c:pt idx="4948">
                        <c:v>5202.789473</c:v>
                      </c:pt>
                      <c:pt idx="4949">
                        <c:v>5203.799729</c:v>
                      </c:pt>
                      <c:pt idx="4950">
                        <c:v>5204.804501</c:v>
                      </c:pt>
                      <c:pt idx="4951">
                        <c:v>5205.820457</c:v>
                      </c:pt>
                      <c:pt idx="4952">
                        <c:v>5206.831387</c:v>
                      </c:pt>
                      <c:pt idx="4953">
                        <c:v>5207.847729</c:v>
                      </c:pt>
                      <c:pt idx="4954">
                        <c:v>5208.847713</c:v>
                      </c:pt>
                      <c:pt idx="4955">
                        <c:v>5209.84743</c:v>
                      </c:pt>
                      <c:pt idx="4956">
                        <c:v>5210.847241</c:v>
                      </c:pt>
                      <c:pt idx="4957">
                        <c:v>5211.842446</c:v>
                      </c:pt>
                      <c:pt idx="4958">
                        <c:v>5212.851523</c:v>
                      </c:pt>
                      <c:pt idx="4959">
                        <c:v>5213.852109</c:v>
                      </c:pt>
                      <c:pt idx="4960">
                        <c:v>5214.867848</c:v>
                      </c:pt>
                      <c:pt idx="4961">
                        <c:v>5215.87574</c:v>
                      </c:pt>
                      <c:pt idx="4962">
                        <c:v>5216.890941</c:v>
                      </c:pt>
                      <c:pt idx="4963">
                        <c:v>5217.890935</c:v>
                      </c:pt>
                      <c:pt idx="4964">
                        <c:v>5218.891291</c:v>
                      </c:pt>
                      <c:pt idx="4965">
                        <c:v>5219.892401</c:v>
                      </c:pt>
                      <c:pt idx="4966">
                        <c:v>5220.892756</c:v>
                      </c:pt>
                      <c:pt idx="4967">
                        <c:v>5221.908458</c:v>
                      </c:pt>
                      <c:pt idx="4968">
                        <c:v>5222.908552</c:v>
                      </c:pt>
                      <c:pt idx="4969">
                        <c:v>5223.924218</c:v>
                      </c:pt>
                      <c:pt idx="4970">
                        <c:v>5224.921217</c:v>
                      </c:pt>
                      <c:pt idx="4971">
                        <c:v>5225.9158</c:v>
                      </c:pt>
                      <c:pt idx="4972">
                        <c:v>5226.914831</c:v>
                      </c:pt>
                      <c:pt idx="4973">
                        <c:v>5227.914709</c:v>
                      </c:pt>
                      <c:pt idx="4974">
                        <c:v>5228.913011</c:v>
                      </c:pt>
                      <c:pt idx="4975">
                        <c:v>5229.923017</c:v>
                      </c:pt>
                      <c:pt idx="4976">
                        <c:v>5230.923855</c:v>
                      </c:pt>
                      <c:pt idx="4977">
                        <c:v>5231.923789</c:v>
                      </c:pt>
                      <c:pt idx="4978">
                        <c:v>5232.930339</c:v>
                      </c:pt>
                      <c:pt idx="4979">
                        <c:v>5233.956484</c:v>
                      </c:pt>
                      <c:pt idx="4980">
                        <c:v>5234.957844</c:v>
                      </c:pt>
                      <c:pt idx="4981">
                        <c:v>5235.96863</c:v>
                      </c:pt>
                      <c:pt idx="4982">
                        <c:v>5236.96169</c:v>
                      </c:pt>
                      <c:pt idx="4983">
                        <c:v>5237.968022</c:v>
                      </c:pt>
                      <c:pt idx="4984">
                        <c:v>5238.969011</c:v>
                      </c:pt>
                      <c:pt idx="4985">
                        <c:v>5239.967037</c:v>
                      </c:pt>
                      <c:pt idx="4986">
                        <c:v>5240.974028</c:v>
                      </c:pt>
                      <c:pt idx="4987">
                        <c:v>5241.971475</c:v>
                      </c:pt>
                      <c:pt idx="4988">
                        <c:v>5242.96678</c:v>
                      </c:pt>
                      <c:pt idx="4989">
                        <c:v>5243.967786</c:v>
                      </c:pt>
                      <c:pt idx="4990">
                        <c:v>5244.969874</c:v>
                      </c:pt>
                      <c:pt idx="4991">
                        <c:v>5245.969962</c:v>
                      </c:pt>
                      <c:pt idx="4992">
                        <c:v>5246.970541</c:v>
                      </c:pt>
                      <c:pt idx="4993">
                        <c:v>5247.985752</c:v>
                      </c:pt>
                      <c:pt idx="4994">
                        <c:v>5248.999374</c:v>
                      </c:pt>
                      <c:pt idx="4995">
                        <c:v>5250.015021</c:v>
                      </c:pt>
                      <c:pt idx="4996">
                        <c:v>5251.015383</c:v>
                      </c:pt>
                      <c:pt idx="4997">
                        <c:v>5252.019201</c:v>
                      </c:pt>
                      <c:pt idx="4998">
                        <c:v>5253.018892</c:v>
                      </c:pt>
                      <c:pt idx="4999">
                        <c:v>5254.019435</c:v>
                      </c:pt>
                      <c:pt idx="5000">
                        <c:v>5255.019856</c:v>
                      </c:pt>
                      <c:pt idx="5001">
                        <c:v>5256.020567</c:v>
                      </c:pt>
                      <c:pt idx="5002">
                        <c:v>5257.020803</c:v>
                      </c:pt>
                      <c:pt idx="5003">
                        <c:v>5258.015161</c:v>
                      </c:pt>
                      <c:pt idx="5004">
                        <c:v>5259.019956</c:v>
                      </c:pt>
                      <c:pt idx="5005">
                        <c:v>5260.010896</c:v>
                      </c:pt>
                      <c:pt idx="5006">
                        <c:v>5261.027178</c:v>
                      </c:pt>
                      <c:pt idx="5007">
                        <c:v>5262.033878</c:v>
                      </c:pt>
                      <c:pt idx="5008">
                        <c:v>5263.047276</c:v>
                      </c:pt>
                      <c:pt idx="5009">
                        <c:v>5264.03869</c:v>
                      </c:pt>
                      <c:pt idx="5010">
                        <c:v>5265.047113</c:v>
                      </c:pt>
                      <c:pt idx="5011">
                        <c:v>5266.046997</c:v>
                      </c:pt>
                      <c:pt idx="5012">
                        <c:v>5267.0428</c:v>
                      </c:pt>
                      <c:pt idx="5013">
                        <c:v>5268.043542</c:v>
                      </c:pt>
                      <c:pt idx="5014">
                        <c:v>5269.043589</c:v>
                      </c:pt>
                      <c:pt idx="5015">
                        <c:v>5270.043526</c:v>
                      </c:pt>
                      <c:pt idx="5016">
                        <c:v>5271.043984</c:v>
                      </c:pt>
                      <c:pt idx="5017">
                        <c:v>5272.041595</c:v>
                      </c:pt>
                      <c:pt idx="5018">
                        <c:v>5273.041631</c:v>
                      </c:pt>
                      <c:pt idx="5019">
                        <c:v>5274.043167</c:v>
                      </c:pt>
                      <c:pt idx="5020">
                        <c:v>5275.053511</c:v>
                      </c:pt>
                      <c:pt idx="5021">
                        <c:v>5276.067777</c:v>
                      </c:pt>
                      <c:pt idx="5022">
                        <c:v>5277.059248</c:v>
                      </c:pt>
                      <c:pt idx="5023">
                        <c:v>5278.059155</c:v>
                      </c:pt>
                      <c:pt idx="5024">
                        <c:v>5279.059604</c:v>
                      </c:pt>
                      <c:pt idx="5025">
                        <c:v>5280.076248</c:v>
                      </c:pt>
                      <c:pt idx="5026">
                        <c:v>5281.076083</c:v>
                      </c:pt>
                      <c:pt idx="5027">
                        <c:v>5282.092037</c:v>
                      </c:pt>
                      <c:pt idx="5028">
                        <c:v>5283.091571</c:v>
                      </c:pt>
                      <c:pt idx="5029">
                        <c:v>5284.091941</c:v>
                      </c:pt>
                      <c:pt idx="5030">
                        <c:v>5285.092412</c:v>
                      </c:pt>
                      <c:pt idx="5031">
                        <c:v>5286.086369</c:v>
                      </c:pt>
                      <c:pt idx="5032">
                        <c:v>5287.093502</c:v>
                      </c:pt>
                      <c:pt idx="5033">
                        <c:v>5288.091304</c:v>
                      </c:pt>
                      <c:pt idx="5034">
                        <c:v>5289.095113</c:v>
                      </c:pt>
                      <c:pt idx="5035">
                        <c:v>5290.086327</c:v>
                      </c:pt>
                      <c:pt idx="5036">
                        <c:v>5291.086809</c:v>
                      </c:pt>
                      <c:pt idx="5037">
                        <c:v>5292.091624</c:v>
                      </c:pt>
                      <c:pt idx="5038">
                        <c:v>5293.091024</c:v>
                      </c:pt>
                      <c:pt idx="5039">
                        <c:v>5294.090895</c:v>
                      </c:pt>
                      <c:pt idx="5040">
                        <c:v>5295.090635</c:v>
                      </c:pt>
                      <c:pt idx="5041">
                        <c:v>5296.088164</c:v>
                      </c:pt>
                      <c:pt idx="5042">
                        <c:v>5297.088045</c:v>
                      </c:pt>
                      <c:pt idx="5043">
                        <c:v>5298.088383</c:v>
                      </c:pt>
                      <c:pt idx="5044">
                        <c:v>5299.103825</c:v>
                      </c:pt>
                      <c:pt idx="5045">
                        <c:v>5300.104599</c:v>
                      </c:pt>
                      <c:pt idx="5046">
                        <c:v>5301.120262</c:v>
                      </c:pt>
                      <c:pt idx="5047">
                        <c:v>5302.133475</c:v>
                      </c:pt>
                      <c:pt idx="5048">
                        <c:v>5303.144124</c:v>
                      </c:pt>
                      <c:pt idx="5049">
                        <c:v>5304.136018</c:v>
                      </c:pt>
                      <c:pt idx="5050">
                        <c:v>5305.135994</c:v>
                      </c:pt>
                      <c:pt idx="5051">
                        <c:v>5306.135823</c:v>
                      </c:pt>
                      <c:pt idx="5052">
                        <c:v>5307.136338</c:v>
                      </c:pt>
                      <c:pt idx="5053">
                        <c:v>5308.136046</c:v>
                      </c:pt>
                      <c:pt idx="5054">
                        <c:v>5309.135876</c:v>
                      </c:pt>
                      <c:pt idx="5055">
                        <c:v>5310.136151</c:v>
                      </c:pt>
                      <c:pt idx="5056">
                        <c:v>5311.143661</c:v>
                      </c:pt>
                      <c:pt idx="5057">
                        <c:v>5312.133613</c:v>
                      </c:pt>
                      <c:pt idx="5058">
                        <c:v>5313.148985</c:v>
                      </c:pt>
                      <c:pt idx="5059">
                        <c:v>5314.165021</c:v>
                      </c:pt>
                      <c:pt idx="5060">
                        <c:v>5315.169053</c:v>
                      </c:pt>
                      <c:pt idx="5061">
                        <c:v>5316.173313</c:v>
                      </c:pt>
                      <c:pt idx="5062">
                        <c:v>5317.164785</c:v>
                      </c:pt>
                      <c:pt idx="5063">
                        <c:v>5318.16439</c:v>
                      </c:pt>
                      <c:pt idx="5064">
                        <c:v>5319.164993</c:v>
                      </c:pt>
                      <c:pt idx="5065">
                        <c:v>5320.171704</c:v>
                      </c:pt>
                      <c:pt idx="5066">
                        <c:v>5321.16578</c:v>
                      </c:pt>
                      <c:pt idx="5067">
                        <c:v>5322.180691</c:v>
                      </c:pt>
                      <c:pt idx="5068">
                        <c:v>5323.19623</c:v>
                      </c:pt>
                      <c:pt idx="5069">
                        <c:v>5324.205981</c:v>
                      </c:pt>
                      <c:pt idx="5070">
                        <c:v>5325.221184</c:v>
                      </c:pt>
                      <c:pt idx="5071">
                        <c:v>5326.221567</c:v>
                      </c:pt>
                      <c:pt idx="5072">
                        <c:v>5327.237392</c:v>
                      </c:pt>
                      <c:pt idx="5073">
                        <c:v>5328.233476</c:v>
                      </c:pt>
                      <c:pt idx="5074">
                        <c:v>5329.255989</c:v>
                      </c:pt>
                      <c:pt idx="5075">
                        <c:v>5330.262138</c:v>
                      </c:pt>
                      <c:pt idx="5076">
                        <c:v>5331.256085</c:v>
                      </c:pt>
                      <c:pt idx="5077">
                        <c:v>5332.266646</c:v>
                      </c:pt>
                      <c:pt idx="5078">
                        <c:v>5333.274246</c:v>
                      </c:pt>
                      <c:pt idx="5079">
                        <c:v>5334.272062</c:v>
                      </c:pt>
                      <c:pt idx="5080">
                        <c:v>5335.273164</c:v>
                      </c:pt>
                      <c:pt idx="5081">
                        <c:v>5336.273114</c:v>
                      </c:pt>
                      <c:pt idx="5082">
                        <c:v>5337.29166</c:v>
                      </c:pt>
                      <c:pt idx="5083">
                        <c:v>5338.288967</c:v>
                      </c:pt>
                      <c:pt idx="5084">
                        <c:v>5339.289997</c:v>
                      </c:pt>
                      <c:pt idx="5085">
                        <c:v>5340.30613</c:v>
                      </c:pt>
                      <c:pt idx="5086">
                        <c:v>5341.308403</c:v>
                      </c:pt>
                      <c:pt idx="5087">
                        <c:v>5342.323652</c:v>
                      </c:pt>
                      <c:pt idx="5088">
                        <c:v>5343.338901</c:v>
                      </c:pt>
                      <c:pt idx="5089">
                        <c:v>5344.339312</c:v>
                      </c:pt>
                      <c:pt idx="5090">
                        <c:v>5345.339139</c:v>
                      </c:pt>
                      <c:pt idx="5091">
                        <c:v>5346.343514</c:v>
                      </c:pt>
                      <c:pt idx="5092">
                        <c:v>5347.356864</c:v>
                      </c:pt>
                      <c:pt idx="5093">
                        <c:v>5348.380437</c:v>
                      </c:pt>
                      <c:pt idx="5094">
                        <c:v>5349.393161</c:v>
                      </c:pt>
                      <c:pt idx="5095">
                        <c:v>5350.39019</c:v>
                      </c:pt>
                      <c:pt idx="5096">
                        <c:v>5351.399204</c:v>
                      </c:pt>
                      <c:pt idx="5097">
                        <c:v>5352.410996</c:v>
                      </c:pt>
                      <c:pt idx="5098">
                        <c:v>5353.424844</c:v>
                      </c:pt>
                      <c:pt idx="5099">
                        <c:v>5354.412979</c:v>
                      </c:pt>
                      <c:pt idx="5100">
                        <c:v>5355.414907</c:v>
                      </c:pt>
                      <c:pt idx="5101">
                        <c:v>5356.415912</c:v>
                      </c:pt>
                      <c:pt idx="5102">
                        <c:v>5357.431081</c:v>
                      </c:pt>
                      <c:pt idx="5103">
                        <c:v>5358.430084</c:v>
                      </c:pt>
                      <c:pt idx="5104">
                        <c:v>5359.452849</c:v>
                      </c:pt>
                      <c:pt idx="5105">
                        <c:v>5360.449278</c:v>
                      </c:pt>
                      <c:pt idx="5106">
                        <c:v>5361.464711</c:v>
                      </c:pt>
                      <c:pt idx="5107">
                        <c:v>5362.464977</c:v>
                      </c:pt>
                      <c:pt idx="5108">
                        <c:v>5363.465088</c:v>
                      </c:pt>
                      <c:pt idx="5109">
                        <c:v>5364.465181</c:v>
                      </c:pt>
                      <c:pt idx="5110">
                        <c:v>5365.465325</c:v>
                      </c:pt>
                      <c:pt idx="5111">
                        <c:v>5366.472356</c:v>
                      </c:pt>
                      <c:pt idx="5112">
                        <c:v>5367.477648</c:v>
                      </c:pt>
                      <c:pt idx="5113">
                        <c:v>5368.478636</c:v>
                      </c:pt>
                      <c:pt idx="5114">
                        <c:v>5369.503999</c:v>
                      </c:pt>
                      <c:pt idx="5115">
                        <c:v>5370.496093</c:v>
                      </c:pt>
                      <c:pt idx="5116">
                        <c:v>5371.492618</c:v>
                      </c:pt>
                      <c:pt idx="5117">
                        <c:v>5372.509095</c:v>
                      </c:pt>
                      <c:pt idx="5118">
                        <c:v>5373.518592</c:v>
                      </c:pt>
                      <c:pt idx="5119">
                        <c:v>5374.512999</c:v>
                      </c:pt>
                      <c:pt idx="5120">
                        <c:v>5375.512961</c:v>
                      </c:pt>
                      <c:pt idx="5121">
                        <c:v>5376.522682</c:v>
                      </c:pt>
                      <c:pt idx="5122">
                        <c:v>5377.52574</c:v>
                      </c:pt>
                      <c:pt idx="5123">
                        <c:v>5378.542223</c:v>
                      </c:pt>
                      <c:pt idx="5124">
                        <c:v>5379.551719</c:v>
                      </c:pt>
                      <c:pt idx="5125">
                        <c:v>5380.542786</c:v>
                      </c:pt>
                      <c:pt idx="5126">
                        <c:v>5381.543361</c:v>
                      </c:pt>
                      <c:pt idx="5127">
                        <c:v>5382.544417</c:v>
                      </c:pt>
                      <c:pt idx="5128">
                        <c:v>5383.543598</c:v>
                      </c:pt>
                      <c:pt idx="5129">
                        <c:v>5384.545276</c:v>
                      </c:pt>
                      <c:pt idx="5130">
                        <c:v>5385.552149</c:v>
                      </c:pt>
                      <c:pt idx="5131">
                        <c:v>5386.551875</c:v>
                      </c:pt>
                      <c:pt idx="5132">
                        <c:v>5387.546726</c:v>
                      </c:pt>
                      <c:pt idx="5133">
                        <c:v>5388.543588</c:v>
                      </c:pt>
                      <c:pt idx="5134">
                        <c:v>5389.537956</c:v>
                      </c:pt>
                      <c:pt idx="5135">
                        <c:v>5390.554833</c:v>
                      </c:pt>
                      <c:pt idx="5136">
                        <c:v>5391.564995</c:v>
                      </c:pt>
                      <c:pt idx="5137">
                        <c:v>5392.571489</c:v>
                      </c:pt>
                      <c:pt idx="5138">
                        <c:v>5393.575102</c:v>
                      </c:pt>
                      <c:pt idx="5139">
                        <c:v>5394.591005</c:v>
                      </c:pt>
                      <c:pt idx="5140">
                        <c:v>5395.591217</c:v>
                      </c:pt>
                      <c:pt idx="5141">
                        <c:v>5396.596242</c:v>
                      </c:pt>
                      <c:pt idx="5142">
                        <c:v>5397.597165</c:v>
                      </c:pt>
                      <c:pt idx="5143">
                        <c:v>5398.589556</c:v>
                      </c:pt>
                      <c:pt idx="5144">
                        <c:v>5399.602981</c:v>
                      </c:pt>
                      <c:pt idx="5145">
                        <c:v>5400.612982</c:v>
                      </c:pt>
                      <c:pt idx="5146">
                        <c:v>5401.607709</c:v>
                      </c:pt>
                      <c:pt idx="5147">
                        <c:v>5402.617618</c:v>
                      </c:pt>
                      <c:pt idx="5148">
                        <c:v>5403.639229</c:v>
                      </c:pt>
                      <c:pt idx="5149">
                        <c:v>5404.640983</c:v>
                      </c:pt>
                      <c:pt idx="5150">
                        <c:v>5405.64162</c:v>
                      </c:pt>
                      <c:pt idx="5151">
                        <c:v>5406.636272</c:v>
                      </c:pt>
                      <c:pt idx="5152">
                        <c:v>5407.658493</c:v>
                      </c:pt>
                      <c:pt idx="5153">
                        <c:v>5408.659384</c:v>
                      </c:pt>
                      <c:pt idx="5154">
                        <c:v>5409.666761</c:v>
                      </c:pt>
                      <c:pt idx="5155">
                        <c:v>5410.666871</c:v>
                      </c:pt>
                      <c:pt idx="5156">
                        <c:v>5411.674321</c:v>
                      </c:pt>
                      <c:pt idx="5157">
                        <c:v>5412.674575</c:v>
                      </c:pt>
                      <c:pt idx="5158">
                        <c:v>5413.676038</c:v>
                      </c:pt>
                      <c:pt idx="5159">
                        <c:v>5414.670594</c:v>
                      </c:pt>
                      <c:pt idx="5160">
                        <c:v>5415.67641</c:v>
                      </c:pt>
                      <c:pt idx="5161">
                        <c:v>5416.666189</c:v>
                      </c:pt>
                      <c:pt idx="5162">
                        <c:v>5417.67618</c:v>
                      </c:pt>
                      <c:pt idx="5163">
                        <c:v>5418.673167</c:v>
                      </c:pt>
                      <c:pt idx="5164">
                        <c:v>5419.673429</c:v>
                      </c:pt>
                      <c:pt idx="5165">
                        <c:v>5420.66897</c:v>
                      </c:pt>
                      <c:pt idx="5166">
                        <c:v>5421.66362</c:v>
                      </c:pt>
                      <c:pt idx="5167">
                        <c:v>5422.663875</c:v>
                      </c:pt>
                      <c:pt idx="5168">
                        <c:v>5423.664144</c:v>
                      </c:pt>
                      <c:pt idx="5169">
                        <c:v>5424.670777</c:v>
                      </c:pt>
                      <c:pt idx="5170">
                        <c:v>5425.669927</c:v>
                      </c:pt>
                      <c:pt idx="5171">
                        <c:v>5426.674651</c:v>
                      </c:pt>
                      <c:pt idx="5172">
                        <c:v>5427.666078</c:v>
                      </c:pt>
                      <c:pt idx="5173">
                        <c:v>5428.666969</c:v>
                      </c:pt>
                      <c:pt idx="5174">
                        <c:v>5429.680487</c:v>
                      </c:pt>
                      <c:pt idx="5175">
                        <c:v>5430.695796</c:v>
                      </c:pt>
                      <c:pt idx="5176">
                        <c:v>5431.719264</c:v>
                      </c:pt>
                      <c:pt idx="5177">
                        <c:v>5432.72017</c:v>
                      </c:pt>
                      <c:pt idx="5178">
                        <c:v>5433.735328</c:v>
                      </c:pt>
                      <c:pt idx="5179">
                        <c:v>5434.752573</c:v>
                      </c:pt>
                      <c:pt idx="5180">
                        <c:v>5435.753513</c:v>
                      </c:pt>
                      <c:pt idx="5181">
                        <c:v>5436.744851</c:v>
                      </c:pt>
                      <c:pt idx="5182">
                        <c:v>5437.753635</c:v>
                      </c:pt>
                      <c:pt idx="5183">
                        <c:v>5438.760596</c:v>
                      </c:pt>
                      <c:pt idx="5184">
                        <c:v>5439.770208</c:v>
                      </c:pt>
                      <c:pt idx="5185">
                        <c:v>5440.785901</c:v>
                      </c:pt>
                      <c:pt idx="5186">
                        <c:v>5441.780742</c:v>
                      </c:pt>
                      <c:pt idx="5187">
                        <c:v>5442.773097</c:v>
                      </c:pt>
                      <c:pt idx="5188">
                        <c:v>5443.783317</c:v>
                      </c:pt>
                      <c:pt idx="5189">
                        <c:v>5444.784002</c:v>
                      </c:pt>
                      <c:pt idx="5190">
                        <c:v>5445.800842</c:v>
                      </c:pt>
                      <c:pt idx="5191">
                        <c:v>5446.794651</c:v>
                      </c:pt>
                      <c:pt idx="5192">
                        <c:v>5447.794664</c:v>
                      </c:pt>
                      <c:pt idx="5193">
                        <c:v>5448.795062</c:v>
                      </c:pt>
                      <c:pt idx="5194">
                        <c:v>5449.810265</c:v>
                      </c:pt>
                      <c:pt idx="5195">
                        <c:v>5450.810107</c:v>
                      </c:pt>
                      <c:pt idx="5196">
                        <c:v>5451.826043</c:v>
                      </c:pt>
                      <c:pt idx="5197">
                        <c:v>5452.841474</c:v>
                      </c:pt>
                      <c:pt idx="5198">
                        <c:v>5453.841763</c:v>
                      </c:pt>
                      <c:pt idx="5199">
                        <c:v>5454.841821</c:v>
                      </c:pt>
                      <c:pt idx="5200">
                        <c:v>5455.857374</c:v>
                      </c:pt>
                      <c:pt idx="5201">
                        <c:v>5456.861658</c:v>
                      </c:pt>
                      <c:pt idx="5202">
                        <c:v>5457.877016</c:v>
                      </c:pt>
                      <c:pt idx="5203">
                        <c:v>5458.892887</c:v>
                      </c:pt>
                      <c:pt idx="5204">
                        <c:v>5459.883363</c:v>
                      </c:pt>
                      <c:pt idx="5205">
                        <c:v>5460.908907</c:v>
                      </c:pt>
                      <c:pt idx="5206">
                        <c:v>5461.903448</c:v>
                      </c:pt>
                      <c:pt idx="5207">
                        <c:v>5462.903883</c:v>
                      </c:pt>
                      <c:pt idx="5208">
                        <c:v>5463.917521</c:v>
                      </c:pt>
                      <c:pt idx="5209">
                        <c:v>5464.919674</c:v>
                      </c:pt>
                      <c:pt idx="5210">
                        <c:v>5465.929894</c:v>
                      </c:pt>
                      <c:pt idx="5211">
                        <c:v>5466.946698</c:v>
                      </c:pt>
                      <c:pt idx="5212">
                        <c:v>5467.947614</c:v>
                      </c:pt>
                      <c:pt idx="5213">
                        <c:v>5468.964395</c:v>
                      </c:pt>
                      <c:pt idx="5214">
                        <c:v>5469.965225</c:v>
                      </c:pt>
                      <c:pt idx="5215">
                        <c:v>5470.974858</c:v>
                      </c:pt>
                      <c:pt idx="5216">
                        <c:v>5471.975423</c:v>
                      </c:pt>
                      <c:pt idx="5217">
                        <c:v>5472.977296</c:v>
                      </c:pt>
                      <c:pt idx="5218">
                        <c:v>5473.992914</c:v>
                      </c:pt>
                      <c:pt idx="5219">
                        <c:v>5474.993612</c:v>
                      </c:pt>
                      <c:pt idx="5220">
                        <c:v>5475.992967</c:v>
                      </c:pt>
                      <c:pt idx="5221">
                        <c:v>5476.992942</c:v>
                      </c:pt>
                      <c:pt idx="5222">
                        <c:v>5478.003471</c:v>
                      </c:pt>
                      <c:pt idx="5223">
                        <c:v>5479.003364</c:v>
                      </c:pt>
                      <c:pt idx="5224">
                        <c:v>5480.011664</c:v>
                      </c:pt>
                      <c:pt idx="5225">
                        <c:v>5481.019077</c:v>
                      </c:pt>
                      <c:pt idx="5226">
                        <c:v>5482.00798</c:v>
                      </c:pt>
                      <c:pt idx="5227">
                        <c:v>5483.007718</c:v>
                      </c:pt>
                      <c:pt idx="5228">
                        <c:v>5484.007885</c:v>
                      </c:pt>
                      <c:pt idx="5229">
                        <c:v>5485.015138</c:v>
                      </c:pt>
                      <c:pt idx="5230">
                        <c:v>5486.015317</c:v>
                      </c:pt>
                      <c:pt idx="5231">
                        <c:v>5487.021774</c:v>
                      </c:pt>
                      <c:pt idx="5232">
                        <c:v>5488.006683</c:v>
                      </c:pt>
                      <c:pt idx="5233">
                        <c:v>5489.01352</c:v>
                      </c:pt>
                      <c:pt idx="5234">
                        <c:v>5490.013428</c:v>
                      </c:pt>
                      <c:pt idx="5235">
                        <c:v>5491.020043</c:v>
                      </c:pt>
                      <c:pt idx="5236">
                        <c:v>5492.023206</c:v>
                      </c:pt>
                      <c:pt idx="5237">
                        <c:v>5493.043314</c:v>
                      </c:pt>
                      <c:pt idx="5238">
                        <c:v>5494.042763</c:v>
                      </c:pt>
                      <c:pt idx="5239">
                        <c:v>5495.0531</c:v>
                      </c:pt>
                      <c:pt idx="5240">
                        <c:v>5496.051387</c:v>
                      </c:pt>
                      <c:pt idx="5241">
                        <c:v>5497.042152</c:v>
                      </c:pt>
                      <c:pt idx="5242">
                        <c:v>5498.042232</c:v>
                      </c:pt>
                      <c:pt idx="5243">
                        <c:v>5499.04357</c:v>
                      </c:pt>
                      <c:pt idx="5244">
                        <c:v>5500.04367</c:v>
                      </c:pt>
                      <c:pt idx="5245">
                        <c:v>5501.04315</c:v>
                      </c:pt>
                      <c:pt idx="5246">
                        <c:v>5502.043233</c:v>
                      </c:pt>
                      <c:pt idx="5247">
                        <c:v>5503.044022</c:v>
                      </c:pt>
                      <c:pt idx="5248">
                        <c:v>5504.043938</c:v>
                      </c:pt>
                      <c:pt idx="5249">
                        <c:v>5505.056287</c:v>
                      </c:pt>
                      <c:pt idx="5250">
                        <c:v>5506.066325</c:v>
                      </c:pt>
                      <c:pt idx="5251">
                        <c:v>5507.060294</c:v>
                      </c:pt>
                      <c:pt idx="5252">
                        <c:v>5508.063772</c:v>
                      </c:pt>
                      <c:pt idx="5253">
                        <c:v>5509.05854</c:v>
                      </c:pt>
                      <c:pt idx="5254">
                        <c:v>5510.063807</c:v>
                      </c:pt>
                      <c:pt idx="5255">
                        <c:v>5511.079663</c:v>
                      </c:pt>
                      <c:pt idx="5256">
                        <c:v>5512.095096</c:v>
                      </c:pt>
                      <c:pt idx="5257">
                        <c:v>5513.099526</c:v>
                      </c:pt>
                      <c:pt idx="5258">
                        <c:v>5514.106021</c:v>
                      </c:pt>
                      <c:pt idx="5259">
                        <c:v>5515.108575</c:v>
                      </c:pt>
                      <c:pt idx="5260">
                        <c:v>5516.116159</c:v>
                      </c:pt>
                      <c:pt idx="5261">
                        <c:v>5517.136847</c:v>
                      </c:pt>
                      <c:pt idx="5262">
                        <c:v>5518.152269</c:v>
                      </c:pt>
                      <c:pt idx="5263">
                        <c:v>5519.153636</c:v>
                      </c:pt>
                      <c:pt idx="5264">
                        <c:v>5520.154207</c:v>
                      </c:pt>
                      <c:pt idx="5265">
                        <c:v>5521.162194</c:v>
                      </c:pt>
                      <c:pt idx="5266">
                        <c:v>5522.148694</c:v>
                      </c:pt>
                      <c:pt idx="5267">
                        <c:v>5523.149218</c:v>
                      </c:pt>
                      <c:pt idx="5268">
                        <c:v>5524.168249</c:v>
                      </c:pt>
                      <c:pt idx="5269">
                        <c:v>5525.168579</c:v>
                      </c:pt>
                      <c:pt idx="5270">
                        <c:v>5526.169978</c:v>
                      </c:pt>
                      <c:pt idx="5271">
                        <c:v>5527.176943</c:v>
                      </c:pt>
                      <c:pt idx="5272">
                        <c:v>5528.170417</c:v>
                      </c:pt>
                      <c:pt idx="5273">
                        <c:v>5529.17402</c:v>
                      </c:pt>
                      <c:pt idx="5274">
                        <c:v>5530.176544</c:v>
                      </c:pt>
                      <c:pt idx="5275">
                        <c:v>5531.180149</c:v>
                      </c:pt>
                      <c:pt idx="5276">
                        <c:v>5532.180009</c:v>
                      </c:pt>
                      <c:pt idx="5277">
                        <c:v>5533.183302</c:v>
                      </c:pt>
                      <c:pt idx="5278">
                        <c:v>5534.193256</c:v>
                      </c:pt>
                      <c:pt idx="5279">
                        <c:v>5535.193991</c:v>
                      </c:pt>
                      <c:pt idx="5280">
                        <c:v>5536.210133</c:v>
                      </c:pt>
                      <c:pt idx="5281">
                        <c:v>5537.209796</c:v>
                      </c:pt>
                      <c:pt idx="5282">
                        <c:v>5538.210685</c:v>
                      </c:pt>
                      <c:pt idx="5283">
                        <c:v>5539.218298</c:v>
                      </c:pt>
                      <c:pt idx="5284">
                        <c:v>5540.238442</c:v>
                      </c:pt>
                      <c:pt idx="5285">
                        <c:v>5541.2417</c:v>
                      </c:pt>
                      <c:pt idx="5286">
                        <c:v>5542.256891</c:v>
                      </c:pt>
                      <c:pt idx="5287">
                        <c:v>5543.269842</c:v>
                      </c:pt>
                      <c:pt idx="5288">
                        <c:v>5544.276235</c:v>
                      </c:pt>
                      <c:pt idx="5289">
                        <c:v>5545.27705</c:v>
                      </c:pt>
                      <c:pt idx="5290">
                        <c:v>5546.292837</c:v>
                      </c:pt>
                      <c:pt idx="5291">
                        <c:v>5547.299813</c:v>
                      </c:pt>
                      <c:pt idx="5292">
                        <c:v>5548.291863</c:v>
                      </c:pt>
                      <c:pt idx="5293">
                        <c:v>5549.291542</c:v>
                      </c:pt>
                      <c:pt idx="5294">
                        <c:v>5550.301686</c:v>
                      </c:pt>
                      <c:pt idx="5295">
                        <c:v>5551.301359</c:v>
                      </c:pt>
                      <c:pt idx="5296">
                        <c:v>5552.295475</c:v>
                      </c:pt>
                      <c:pt idx="5297">
                        <c:v>5553.292896</c:v>
                      </c:pt>
                      <c:pt idx="5298">
                        <c:v>5554.309031</c:v>
                      </c:pt>
                      <c:pt idx="5299">
                        <c:v>5555.325686</c:v>
                      </c:pt>
                      <c:pt idx="5300">
                        <c:v>5556.346878</c:v>
                      </c:pt>
                      <c:pt idx="5301">
                        <c:v>5557.346953</c:v>
                      </c:pt>
                      <c:pt idx="5302">
                        <c:v>5558.348826</c:v>
                      </c:pt>
                      <c:pt idx="5303">
                        <c:v>5559.348641</c:v>
                      </c:pt>
                      <c:pt idx="5304">
                        <c:v>5560.348434</c:v>
                      </c:pt>
                      <c:pt idx="5305">
                        <c:v>5561.334363</c:v>
                      </c:pt>
                      <c:pt idx="5306">
                        <c:v>5562.335256</c:v>
                      </c:pt>
                      <c:pt idx="5307">
                        <c:v>5563.336378</c:v>
                      </c:pt>
                      <c:pt idx="5308">
                        <c:v>5564.34622</c:v>
                      </c:pt>
                      <c:pt idx="5309">
                        <c:v>5565.358792</c:v>
                      </c:pt>
                      <c:pt idx="5310">
                        <c:v>5566.359303</c:v>
                      </c:pt>
                      <c:pt idx="5311">
                        <c:v>5567.359533</c:v>
                      </c:pt>
                      <c:pt idx="5312">
                        <c:v>5568.356012</c:v>
                      </c:pt>
                      <c:pt idx="5313">
                        <c:v>5569.371288</c:v>
                      </c:pt>
                      <c:pt idx="5314">
                        <c:v>5570.367118</c:v>
                      </c:pt>
                      <c:pt idx="5315">
                        <c:v>5571.37765</c:v>
                      </c:pt>
                      <c:pt idx="5316">
                        <c:v>5572.393163</c:v>
                      </c:pt>
                      <c:pt idx="5317">
                        <c:v>5573.399117</c:v>
                      </c:pt>
                      <c:pt idx="5318">
                        <c:v>5574.424776</c:v>
                      </c:pt>
                      <c:pt idx="5319">
                        <c:v>5575.414219</c:v>
                      </c:pt>
                      <c:pt idx="5320">
                        <c:v>5576.425692</c:v>
                      </c:pt>
                      <c:pt idx="5321">
                        <c:v>5577.431803</c:v>
                      </c:pt>
                      <c:pt idx="5322">
                        <c:v>5578.433496</c:v>
                      </c:pt>
                      <c:pt idx="5323">
                        <c:v>5579.440715</c:v>
                      </c:pt>
                      <c:pt idx="5324">
                        <c:v>5580.42984</c:v>
                      </c:pt>
                      <c:pt idx="5325">
                        <c:v>5581.43955</c:v>
                      </c:pt>
                      <c:pt idx="5326">
                        <c:v>5582.451136</c:v>
                      </c:pt>
                      <c:pt idx="5327">
                        <c:v>5583.457809</c:v>
                      </c:pt>
                      <c:pt idx="5328">
                        <c:v>5584.471313</c:v>
                      </c:pt>
                      <c:pt idx="5329">
                        <c:v>5585.474979</c:v>
                      </c:pt>
                      <c:pt idx="5330">
                        <c:v>5586.473967</c:v>
                      </c:pt>
                      <c:pt idx="5331">
                        <c:v>5587.474502</c:v>
                      </c:pt>
                      <c:pt idx="5332">
                        <c:v>5588.49024</c:v>
                      </c:pt>
                      <c:pt idx="5333">
                        <c:v>5589.494188</c:v>
                      </c:pt>
                      <c:pt idx="5334">
                        <c:v>5590.505232</c:v>
                      </c:pt>
                      <c:pt idx="5335">
                        <c:v>5591.505381</c:v>
                      </c:pt>
                      <c:pt idx="5336">
                        <c:v>5592.521634</c:v>
                      </c:pt>
                      <c:pt idx="5337">
                        <c:v>5593.507317</c:v>
                      </c:pt>
                      <c:pt idx="5338">
                        <c:v>5594.51687</c:v>
                      </c:pt>
                      <c:pt idx="5339">
                        <c:v>5595.511807</c:v>
                      </c:pt>
                      <c:pt idx="5340">
                        <c:v>5596.519096</c:v>
                      </c:pt>
                      <c:pt idx="5341">
                        <c:v>5597.526004</c:v>
                      </c:pt>
                      <c:pt idx="5342">
                        <c:v>5598.526664</c:v>
                      </c:pt>
                      <c:pt idx="5343">
                        <c:v>5599.539114</c:v>
                      </c:pt>
                      <c:pt idx="5344">
                        <c:v>5600.539503</c:v>
                      </c:pt>
                      <c:pt idx="5345">
                        <c:v>5601.553844</c:v>
                      </c:pt>
                      <c:pt idx="5346">
                        <c:v>5602.563189</c:v>
                      </c:pt>
                      <c:pt idx="5347">
                        <c:v>5603.561672</c:v>
                      </c:pt>
                      <c:pt idx="5348">
                        <c:v>5604.57193</c:v>
                      </c:pt>
                      <c:pt idx="5349">
                        <c:v>5605.587869</c:v>
                      </c:pt>
                      <c:pt idx="5350">
                        <c:v>5606.587753</c:v>
                      </c:pt>
                      <c:pt idx="5351">
                        <c:v>5607.589539</c:v>
                      </c:pt>
                      <c:pt idx="5352">
                        <c:v>5608.58988</c:v>
                      </c:pt>
                      <c:pt idx="5353">
                        <c:v>5609.594835</c:v>
                      </c:pt>
                      <c:pt idx="5354">
                        <c:v>5610.610988</c:v>
                      </c:pt>
                      <c:pt idx="5355">
                        <c:v>5611.601904</c:v>
                      </c:pt>
                      <c:pt idx="5356">
                        <c:v>5612.621893</c:v>
                      </c:pt>
                      <c:pt idx="5357">
                        <c:v>5613.638833</c:v>
                      </c:pt>
                      <c:pt idx="5358">
                        <c:v>5614.632864</c:v>
                      </c:pt>
                      <c:pt idx="5359">
                        <c:v>5615.638862</c:v>
                      </c:pt>
                      <c:pt idx="5360">
                        <c:v>5616.632564</c:v>
                      </c:pt>
                      <c:pt idx="5361">
                        <c:v>5617.641278</c:v>
                      </c:pt>
                      <c:pt idx="5362">
                        <c:v>5618.647229</c:v>
                      </c:pt>
                      <c:pt idx="5363">
                        <c:v>5619.647582</c:v>
                      </c:pt>
                      <c:pt idx="5364">
                        <c:v>5620.654445</c:v>
                      </c:pt>
                      <c:pt idx="5365">
                        <c:v>5621.654472</c:v>
                      </c:pt>
                      <c:pt idx="5366">
                        <c:v>5622.661357</c:v>
                      </c:pt>
                      <c:pt idx="5367">
                        <c:v>5623.678247</c:v>
                      </c:pt>
                      <c:pt idx="5368">
                        <c:v>5624.694792</c:v>
                      </c:pt>
                      <c:pt idx="5369">
                        <c:v>5625.71122</c:v>
                      </c:pt>
                      <c:pt idx="5370">
                        <c:v>5626.721288</c:v>
                      </c:pt>
                      <c:pt idx="5371">
                        <c:v>5627.720027</c:v>
                      </c:pt>
                      <c:pt idx="5372">
                        <c:v>5628.711181</c:v>
                      </c:pt>
                      <c:pt idx="5373">
                        <c:v>5629.720663</c:v>
                      </c:pt>
                      <c:pt idx="5374">
                        <c:v>5630.721649</c:v>
                      </c:pt>
                      <c:pt idx="5375">
                        <c:v>5631.717608</c:v>
                      </c:pt>
                      <c:pt idx="5376">
                        <c:v>5632.714472</c:v>
                      </c:pt>
                      <c:pt idx="5377">
                        <c:v>5633.714226</c:v>
                      </c:pt>
                      <c:pt idx="5378">
                        <c:v>5634.727722</c:v>
                      </c:pt>
                      <c:pt idx="5379">
                        <c:v>5635.730128</c:v>
                      </c:pt>
                      <c:pt idx="5380">
                        <c:v>5636.734665</c:v>
                      </c:pt>
                      <c:pt idx="5381">
                        <c:v>5637.726045</c:v>
                      </c:pt>
                      <c:pt idx="5382">
                        <c:v>5638.732225</c:v>
                      </c:pt>
                      <c:pt idx="5383">
                        <c:v>5639.72665</c:v>
                      </c:pt>
                      <c:pt idx="5384">
                        <c:v>5640.752317</c:v>
                      </c:pt>
                      <c:pt idx="5385">
                        <c:v>5641.752893</c:v>
                      </c:pt>
                      <c:pt idx="5386">
                        <c:v>5642.753221</c:v>
                      </c:pt>
                      <c:pt idx="5387">
                        <c:v>5643.741354</c:v>
                      </c:pt>
                      <c:pt idx="5388">
                        <c:v>5644.762237</c:v>
                      </c:pt>
                      <c:pt idx="5389">
                        <c:v>5645.764124</c:v>
                      </c:pt>
                      <c:pt idx="5390">
                        <c:v>5646.774166</c:v>
                      </c:pt>
                      <c:pt idx="5391">
                        <c:v>5647.774561</c:v>
                      </c:pt>
                      <c:pt idx="5392">
                        <c:v>5648.779823</c:v>
                      </c:pt>
                      <c:pt idx="5393">
                        <c:v>5649.773572</c:v>
                      </c:pt>
                      <c:pt idx="5394">
                        <c:v>5650.78013</c:v>
                      </c:pt>
                      <c:pt idx="5395">
                        <c:v>5651.802766</c:v>
                      </c:pt>
                      <c:pt idx="5396">
                        <c:v>5652.802952</c:v>
                      </c:pt>
                      <c:pt idx="5397">
                        <c:v>5653.78928</c:v>
                      </c:pt>
                      <c:pt idx="5398">
                        <c:v>5654.789215</c:v>
                      </c:pt>
                      <c:pt idx="5399">
                        <c:v>5655.802698</c:v>
                      </c:pt>
                      <c:pt idx="5400">
                        <c:v>5656.795539</c:v>
                      </c:pt>
                      <c:pt idx="5401">
                        <c:v>5657.79531</c:v>
                      </c:pt>
                      <c:pt idx="5402">
                        <c:v>5658.801957</c:v>
                      </c:pt>
                      <c:pt idx="5403">
                        <c:v>5659.806383</c:v>
                      </c:pt>
                      <c:pt idx="5404">
                        <c:v>5660.81002</c:v>
                      </c:pt>
                      <c:pt idx="5405">
                        <c:v>5661.826424</c:v>
                      </c:pt>
                      <c:pt idx="5406">
                        <c:v>5662.831546</c:v>
                      </c:pt>
                      <c:pt idx="5407">
                        <c:v>5663.840926</c:v>
                      </c:pt>
                      <c:pt idx="5408">
                        <c:v>5664.857037</c:v>
                      </c:pt>
                      <c:pt idx="5409">
                        <c:v>5665.872375</c:v>
                      </c:pt>
                      <c:pt idx="5410">
                        <c:v>5666.888566</c:v>
                      </c:pt>
                      <c:pt idx="5411">
                        <c:v>5667.888568</c:v>
                      </c:pt>
                      <c:pt idx="5412">
                        <c:v>5668.898488</c:v>
                      </c:pt>
                      <c:pt idx="5413">
                        <c:v>5669.917692</c:v>
                      </c:pt>
                      <c:pt idx="5414">
                        <c:v>5670.917515</c:v>
                      </c:pt>
                      <c:pt idx="5415">
                        <c:v>5671.936987</c:v>
                      </c:pt>
                      <c:pt idx="5416">
                        <c:v>5672.936844</c:v>
                      </c:pt>
                      <c:pt idx="5417">
                        <c:v>5673.952139</c:v>
                      </c:pt>
                      <c:pt idx="5418">
                        <c:v>5674.947184</c:v>
                      </c:pt>
                      <c:pt idx="5419">
                        <c:v>5675.962371</c:v>
                      </c:pt>
                      <c:pt idx="5420">
                        <c:v>5676.962457</c:v>
                      </c:pt>
                      <c:pt idx="5421">
                        <c:v>5677.963143</c:v>
                      </c:pt>
                      <c:pt idx="5422">
                        <c:v>5678.963013</c:v>
                      </c:pt>
                      <c:pt idx="5423">
                        <c:v>5679.978937</c:v>
                      </c:pt>
                      <c:pt idx="5424">
                        <c:v>5680.994041</c:v>
                      </c:pt>
                      <c:pt idx="5425">
                        <c:v>5682.011755</c:v>
                      </c:pt>
                      <c:pt idx="5426">
                        <c:v>5683.011527</c:v>
                      </c:pt>
                      <c:pt idx="5427">
                        <c:v>5684.012065</c:v>
                      </c:pt>
                      <c:pt idx="5428">
                        <c:v>5685.011865</c:v>
                      </c:pt>
                      <c:pt idx="5429">
                        <c:v>5686.037066</c:v>
                      </c:pt>
                      <c:pt idx="5430">
                        <c:v>5687.033852</c:v>
                      </c:pt>
                      <c:pt idx="5431">
                        <c:v>5688.04044</c:v>
                      </c:pt>
                      <c:pt idx="5432">
                        <c:v>5689.056504</c:v>
                      </c:pt>
                      <c:pt idx="5433">
                        <c:v>5690.056491</c:v>
                      </c:pt>
                      <c:pt idx="5434">
                        <c:v>5691.057023</c:v>
                      </c:pt>
                      <c:pt idx="5435">
                        <c:v>5692.077168</c:v>
                      </c:pt>
                      <c:pt idx="5436">
                        <c:v>5693.077538</c:v>
                      </c:pt>
                      <c:pt idx="5437">
                        <c:v>5694.077523</c:v>
                      </c:pt>
                      <c:pt idx="5438">
                        <c:v>5695.093178</c:v>
                      </c:pt>
                      <c:pt idx="5439">
                        <c:v>5696.109192</c:v>
                      </c:pt>
                      <c:pt idx="5440">
                        <c:v>5697.119068</c:v>
                      </c:pt>
                      <c:pt idx="5441">
                        <c:v>5698.141255</c:v>
                      </c:pt>
                      <c:pt idx="5442">
                        <c:v>5699.141008</c:v>
                      </c:pt>
                      <c:pt idx="5443">
                        <c:v>5700.13604</c:v>
                      </c:pt>
                      <c:pt idx="5444">
                        <c:v>5701.133571</c:v>
                      </c:pt>
                      <c:pt idx="5445">
                        <c:v>5702.15248</c:v>
                      </c:pt>
                      <c:pt idx="5446">
                        <c:v>5703.168627</c:v>
                      </c:pt>
                      <c:pt idx="5447">
                        <c:v>5704.163948</c:v>
                      </c:pt>
                      <c:pt idx="5448">
                        <c:v>5705.164409</c:v>
                      </c:pt>
                      <c:pt idx="5449">
                        <c:v>5706.171489</c:v>
                      </c:pt>
                      <c:pt idx="5450">
                        <c:v>5707.171079</c:v>
                      </c:pt>
                      <c:pt idx="5451">
                        <c:v>5708.165501</c:v>
                      </c:pt>
                      <c:pt idx="5452">
                        <c:v>5709.167332</c:v>
                      </c:pt>
                      <c:pt idx="5453">
                        <c:v>5710.164156</c:v>
                      </c:pt>
                      <c:pt idx="5454">
                        <c:v>5711.173602</c:v>
                      </c:pt>
                      <c:pt idx="5455">
                        <c:v>5712.166997</c:v>
                      </c:pt>
                      <c:pt idx="5456">
                        <c:v>5713.167109</c:v>
                      </c:pt>
                      <c:pt idx="5457">
                        <c:v>5714.167964</c:v>
                      </c:pt>
                      <c:pt idx="5458">
                        <c:v>5715.165931</c:v>
                      </c:pt>
                      <c:pt idx="5459">
                        <c:v>5716.172381</c:v>
                      </c:pt>
                      <c:pt idx="5460">
                        <c:v>5717.172219</c:v>
                      </c:pt>
                      <c:pt idx="5461">
                        <c:v>5718.187531</c:v>
                      </c:pt>
                      <c:pt idx="5462">
                        <c:v>5719.19439</c:v>
                      </c:pt>
                      <c:pt idx="5463">
                        <c:v>5720.194311</c:v>
                      </c:pt>
                      <c:pt idx="5464">
                        <c:v>5721.213488</c:v>
                      </c:pt>
                      <c:pt idx="5465">
                        <c:v>5722.21361</c:v>
                      </c:pt>
                      <c:pt idx="5466">
                        <c:v>5723.213578</c:v>
                      </c:pt>
                      <c:pt idx="5467">
                        <c:v>5724.213914</c:v>
                      </c:pt>
                      <c:pt idx="5468">
                        <c:v>5725.213711</c:v>
                      </c:pt>
                      <c:pt idx="5469">
                        <c:v>5726.22074</c:v>
                      </c:pt>
                      <c:pt idx="5470">
                        <c:v>5727.22104</c:v>
                      </c:pt>
                      <c:pt idx="5471">
                        <c:v>5728.220842</c:v>
                      </c:pt>
                      <c:pt idx="5472">
                        <c:v>5729.226968</c:v>
                      </c:pt>
                      <c:pt idx="5473">
                        <c:v>5730.227339</c:v>
                      </c:pt>
                      <c:pt idx="5474">
                        <c:v>5731.227226</c:v>
                      </c:pt>
                      <c:pt idx="5475">
                        <c:v>5732.227009</c:v>
                      </c:pt>
                      <c:pt idx="5476">
                        <c:v>5733.242692</c:v>
                      </c:pt>
                      <c:pt idx="5477">
                        <c:v>5734.271237</c:v>
                      </c:pt>
                      <c:pt idx="5478">
                        <c:v>5735.271321</c:v>
                      </c:pt>
                      <c:pt idx="5479">
                        <c:v>5736.261149</c:v>
                      </c:pt>
                      <c:pt idx="5480">
                        <c:v>5737.270821</c:v>
                      </c:pt>
                      <c:pt idx="5481">
                        <c:v>5738.257129</c:v>
                      </c:pt>
                      <c:pt idx="5482">
                        <c:v>5739.257547</c:v>
                      </c:pt>
                      <c:pt idx="5483">
                        <c:v>5740.273096</c:v>
                      </c:pt>
                      <c:pt idx="5484">
                        <c:v>5741.293384</c:v>
                      </c:pt>
                      <c:pt idx="5485">
                        <c:v>5742.293142</c:v>
                      </c:pt>
                      <c:pt idx="5486">
                        <c:v>5743.293522</c:v>
                      </c:pt>
                      <c:pt idx="5487">
                        <c:v>5744.287521</c:v>
                      </c:pt>
                      <c:pt idx="5488">
                        <c:v>5745.299303</c:v>
                      </c:pt>
                      <c:pt idx="5489">
                        <c:v>5746.299053</c:v>
                      </c:pt>
                      <c:pt idx="5490">
                        <c:v>5747.293804</c:v>
                      </c:pt>
                      <c:pt idx="5491">
                        <c:v>5748.293476</c:v>
                      </c:pt>
                      <c:pt idx="5492">
                        <c:v>5749.303388</c:v>
                      </c:pt>
                      <c:pt idx="5493">
                        <c:v>5750.319464</c:v>
                      </c:pt>
                      <c:pt idx="5494">
                        <c:v>5751.329054</c:v>
                      </c:pt>
                      <c:pt idx="5495">
                        <c:v>5752.345231</c:v>
                      </c:pt>
                      <c:pt idx="5496">
                        <c:v>5753.336019</c:v>
                      </c:pt>
                      <c:pt idx="5497">
                        <c:v>5754.345586</c:v>
                      </c:pt>
                      <c:pt idx="5498">
                        <c:v>5755.345924</c:v>
                      </c:pt>
                      <c:pt idx="5499">
                        <c:v>5756.338406</c:v>
                      </c:pt>
                      <c:pt idx="5500">
                        <c:v>5757.338454</c:v>
                      </c:pt>
                      <c:pt idx="5501">
                        <c:v>5758.338895</c:v>
                      </c:pt>
                      <c:pt idx="5502">
                        <c:v>5759.338982</c:v>
                      </c:pt>
                      <c:pt idx="5503">
                        <c:v>5760.339001</c:v>
                      </c:pt>
                      <c:pt idx="5504">
                        <c:v>5761.361467</c:v>
                      </c:pt>
                      <c:pt idx="5505">
                        <c:v>5762.379702</c:v>
                      </c:pt>
                      <c:pt idx="5506">
                        <c:v>5763.386081</c:v>
                      </c:pt>
                      <c:pt idx="5507">
                        <c:v>5764.385919</c:v>
                      </c:pt>
                      <c:pt idx="5508">
                        <c:v>5765.386245</c:v>
                      </c:pt>
                      <c:pt idx="5509">
                        <c:v>5766.386004</c:v>
                      </c:pt>
                      <c:pt idx="5510">
                        <c:v>5767.394555</c:v>
                      </c:pt>
                      <c:pt idx="5511">
                        <c:v>5768.411125</c:v>
                      </c:pt>
                      <c:pt idx="5512">
                        <c:v>5769.41107</c:v>
                      </c:pt>
                      <c:pt idx="5513">
                        <c:v>5770.417759</c:v>
                      </c:pt>
                      <c:pt idx="5514">
                        <c:v>5771.417542</c:v>
                      </c:pt>
                      <c:pt idx="5515">
                        <c:v>5772.416741</c:v>
                      </c:pt>
                      <c:pt idx="5516">
                        <c:v>5773.417594</c:v>
                      </c:pt>
                      <c:pt idx="5517">
                        <c:v>5774.421968</c:v>
                      </c:pt>
                      <c:pt idx="5518">
                        <c:v>5775.424175</c:v>
                      </c:pt>
                      <c:pt idx="5519">
                        <c:v>5776.424374</c:v>
                      </c:pt>
                      <c:pt idx="5520">
                        <c:v>5777.422284</c:v>
                      </c:pt>
                      <c:pt idx="5521">
                        <c:v>5778.421984</c:v>
                      </c:pt>
                      <c:pt idx="5522">
                        <c:v>5779.416518</c:v>
                      </c:pt>
                      <c:pt idx="5523">
                        <c:v>5780.415155</c:v>
                      </c:pt>
                      <c:pt idx="5524">
                        <c:v>5781.432308</c:v>
                      </c:pt>
                      <c:pt idx="5525">
                        <c:v>5782.459068</c:v>
                      </c:pt>
                      <c:pt idx="5526">
                        <c:v>5783.455783</c:v>
                      </c:pt>
                      <c:pt idx="5527">
                        <c:v>5784.470992</c:v>
                      </c:pt>
                      <c:pt idx="5528">
                        <c:v>5785.467888</c:v>
                      </c:pt>
                      <c:pt idx="5529">
                        <c:v>5786.463773</c:v>
                      </c:pt>
                      <c:pt idx="5530">
                        <c:v>5787.459938</c:v>
                      </c:pt>
                      <c:pt idx="5531">
                        <c:v>5788.477248</c:v>
                      </c:pt>
                      <c:pt idx="5532">
                        <c:v>5789.501886</c:v>
                      </c:pt>
                      <c:pt idx="5533">
                        <c:v>5790.495676</c:v>
                      </c:pt>
                      <c:pt idx="5534">
                        <c:v>5791.514813</c:v>
                      </c:pt>
                      <c:pt idx="5535">
                        <c:v>5792.514556</c:v>
                      </c:pt>
                      <c:pt idx="5536">
                        <c:v>5793.508686</c:v>
                      </c:pt>
                      <c:pt idx="5537">
                        <c:v>5794.543809</c:v>
                      </c:pt>
                      <c:pt idx="5538">
                        <c:v>5795.535348</c:v>
                      </c:pt>
                      <c:pt idx="5539">
                        <c:v>5796.540729</c:v>
                      </c:pt>
                      <c:pt idx="5540">
                        <c:v>5797.572276</c:v>
                      </c:pt>
                      <c:pt idx="5541">
                        <c:v>5798.574439</c:v>
                      </c:pt>
                      <c:pt idx="5542">
                        <c:v>5799.574929</c:v>
                      </c:pt>
                      <c:pt idx="5543">
                        <c:v>5800.594759</c:v>
                      </c:pt>
                      <c:pt idx="5544">
                        <c:v>5801.575387</c:v>
                      </c:pt>
                      <c:pt idx="5545">
                        <c:v>5802.5908</c:v>
                      </c:pt>
                      <c:pt idx="5546">
                        <c:v>5803.589798</c:v>
                      </c:pt>
                      <c:pt idx="5547">
                        <c:v>5804.590396</c:v>
                      </c:pt>
                      <c:pt idx="5548">
                        <c:v>5805.593773</c:v>
                      </c:pt>
                      <c:pt idx="5549">
                        <c:v>5806.594803</c:v>
                      </c:pt>
                      <c:pt idx="5550">
                        <c:v>5807.60271</c:v>
                      </c:pt>
                      <c:pt idx="5551">
                        <c:v>5808.623564</c:v>
                      </c:pt>
                      <c:pt idx="5552">
                        <c:v>5809.618008</c:v>
                      </c:pt>
                      <c:pt idx="5553">
                        <c:v>5810.620453</c:v>
                      </c:pt>
                      <c:pt idx="5554">
                        <c:v>5811.636718</c:v>
                      </c:pt>
                      <c:pt idx="5555">
                        <c:v>5812.636585</c:v>
                      </c:pt>
                      <c:pt idx="5556">
                        <c:v>5813.637987</c:v>
                      </c:pt>
                      <c:pt idx="5557">
                        <c:v>5814.637633</c:v>
                      </c:pt>
                      <c:pt idx="5558">
                        <c:v>5815.637557</c:v>
                      </c:pt>
                      <c:pt idx="5559">
                        <c:v>5816.637399</c:v>
                      </c:pt>
                      <c:pt idx="5560">
                        <c:v>5817.654516</c:v>
                      </c:pt>
                      <c:pt idx="5561">
                        <c:v>5818.648509</c:v>
                      </c:pt>
                      <c:pt idx="5562">
                        <c:v>5819.674622</c:v>
                      </c:pt>
                      <c:pt idx="5563">
                        <c:v>5820.663136</c:v>
                      </c:pt>
                      <c:pt idx="5564">
                        <c:v>5821.671125</c:v>
                      </c:pt>
                      <c:pt idx="5565">
                        <c:v>5822.67077</c:v>
                      </c:pt>
                      <c:pt idx="5566">
                        <c:v>5823.677244</c:v>
                      </c:pt>
                      <c:pt idx="5567">
                        <c:v>5824.693136</c:v>
                      </c:pt>
                      <c:pt idx="5568">
                        <c:v>5825.677927</c:v>
                      </c:pt>
                      <c:pt idx="5569">
                        <c:v>5826.703583</c:v>
                      </c:pt>
                      <c:pt idx="5570">
                        <c:v>5827.703274</c:v>
                      </c:pt>
                      <c:pt idx="5571">
                        <c:v>5828.702377</c:v>
                      </c:pt>
                      <c:pt idx="5572">
                        <c:v>5829.724966</c:v>
                      </c:pt>
                      <c:pt idx="5573">
                        <c:v>5830.720706</c:v>
                      </c:pt>
                      <c:pt idx="5574">
                        <c:v>5831.719001</c:v>
                      </c:pt>
                      <c:pt idx="5575">
                        <c:v>5832.744579</c:v>
                      </c:pt>
                      <c:pt idx="5576">
                        <c:v>5833.745426</c:v>
                      </c:pt>
                      <c:pt idx="5577">
                        <c:v>5834.746862</c:v>
                      </c:pt>
                      <c:pt idx="5578">
                        <c:v>5835.761745</c:v>
                      </c:pt>
                      <c:pt idx="5579">
                        <c:v>5836.767011</c:v>
                      </c:pt>
                      <c:pt idx="5580">
                        <c:v>5837.767575</c:v>
                      </c:pt>
                      <c:pt idx="5581">
                        <c:v>5838.781567</c:v>
                      </c:pt>
                      <c:pt idx="5582">
                        <c:v>5839.784582</c:v>
                      </c:pt>
                      <c:pt idx="5583">
                        <c:v>5840.799306</c:v>
                      </c:pt>
                      <c:pt idx="5584">
                        <c:v>5841.798316</c:v>
                      </c:pt>
                      <c:pt idx="5585">
                        <c:v>5842.804596</c:v>
                      </c:pt>
                      <c:pt idx="5586">
                        <c:v>5843.824522</c:v>
                      </c:pt>
                      <c:pt idx="5587">
                        <c:v>5844.839847</c:v>
                      </c:pt>
                      <c:pt idx="5588">
                        <c:v>5845.839818</c:v>
                      </c:pt>
                      <c:pt idx="5589">
                        <c:v>5846.845732</c:v>
                      </c:pt>
                      <c:pt idx="5590">
                        <c:v>5847.839759</c:v>
                      </c:pt>
                      <c:pt idx="5591">
                        <c:v>5848.851572</c:v>
                      </c:pt>
                      <c:pt idx="5592">
                        <c:v>5849.855149</c:v>
                      </c:pt>
                      <c:pt idx="5593">
                        <c:v>5850.874326</c:v>
                      </c:pt>
                      <c:pt idx="5594">
                        <c:v>5851.877231</c:v>
                      </c:pt>
                      <c:pt idx="5595">
                        <c:v>5852.886717</c:v>
                      </c:pt>
                      <c:pt idx="5596">
                        <c:v>5853.893605</c:v>
                      </c:pt>
                      <c:pt idx="5597">
                        <c:v>5854.894138</c:v>
                      </c:pt>
                      <c:pt idx="5598">
                        <c:v>5855.900622</c:v>
                      </c:pt>
                      <c:pt idx="5599">
                        <c:v>5856.902892</c:v>
                      </c:pt>
                      <c:pt idx="5600">
                        <c:v>5857.925127</c:v>
                      </c:pt>
                      <c:pt idx="5601">
                        <c:v>5858.924614</c:v>
                      </c:pt>
                      <c:pt idx="5602">
                        <c:v>5859.937521</c:v>
                      </c:pt>
                      <c:pt idx="5603">
                        <c:v>5860.951486</c:v>
                      </c:pt>
                      <c:pt idx="5604">
                        <c:v>5861.957274</c:v>
                      </c:pt>
                      <c:pt idx="5605">
                        <c:v>5862.957877</c:v>
                      </c:pt>
                      <c:pt idx="5606">
                        <c:v>5863.965116</c:v>
                      </c:pt>
                      <c:pt idx="5607">
                        <c:v>5864.974045</c:v>
                      </c:pt>
                      <c:pt idx="5608">
                        <c:v>5865.991087</c:v>
                      </c:pt>
                      <c:pt idx="5609">
                        <c:v>5867.003204</c:v>
                      </c:pt>
                      <c:pt idx="5610">
                        <c:v>5868.00921</c:v>
                      </c:pt>
                      <c:pt idx="5611">
                        <c:v>5869.026022</c:v>
                      </c:pt>
                      <c:pt idx="5612">
                        <c:v>5870.026254</c:v>
                      </c:pt>
                      <c:pt idx="5613">
                        <c:v>5871.025354</c:v>
                      </c:pt>
                      <c:pt idx="5614">
                        <c:v>5872.040532</c:v>
                      </c:pt>
                      <c:pt idx="5615">
                        <c:v>5873.052247</c:v>
                      </c:pt>
                      <c:pt idx="5616">
                        <c:v>5874.050075</c:v>
                      </c:pt>
                      <c:pt idx="5617">
                        <c:v>5875.076107</c:v>
                      </c:pt>
                      <c:pt idx="5618">
                        <c:v>5876.076455</c:v>
                      </c:pt>
                      <c:pt idx="5619">
                        <c:v>5877.076492</c:v>
                      </c:pt>
                      <c:pt idx="5620">
                        <c:v>5878.074622</c:v>
                      </c:pt>
                      <c:pt idx="5621">
                        <c:v>5879.083198</c:v>
                      </c:pt>
                      <c:pt idx="5622">
                        <c:v>5880.098167</c:v>
                      </c:pt>
                      <c:pt idx="5623">
                        <c:v>5881.097668</c:v>
                      </c:pt>
                      <c:pt idx="5624">
                        <c:v>5882.11384</c:v>
                      </c:pt>
                      <c:pt idx="5625">
                        <c:v>5883.113887</c:v>
                      </c:pt>
                      <c:pt idx="5626">
                        <c:v>5884.129778</c:v>
                      </c:pt>
                      <c:pt idx="5627">
                        <c:v>5885.141551</c:v>
                      </c:pt>
                      <c:pt idx="5628">
                        <c:v>5886.141184</c:v>
                      </c:pt>
                      <c:pt idx="5629">
                        <c:v>5887.140719</c:v>
                      </c:pt>
                      <c:pt idx="5630">
                        <c:v>5888.15723</c:v>
                      </c:pt>
                      <c:pt idx="5631">
                        <c:v>5889.157083</c:v>
                      </c:pt>
                      <c:pt idx="5632">
                        <c:v>5890.156811</c:v>
                      </c:pt>
                      <c:pt idx="5633">
                        <c:v>5891.172981</c:v>
                      </c:pt>
                      <c:pt idx="5634">
                        <c:v>5892.172807</c:v>
                      </c:pt>
                      <c:pt idx="5635">
                        <c:v>5893.172495</c:v>
                      </c:pt>
                      <c:pt idx="5636">
                        <c:v>5894.163833</c:v>
                      </c:pt>
                      <c:pt idx="5637">
                        <c:v>5895.171784</c:v>
                      </c:pt>
                      <c:pt idx="5638">
                        <c:v>5896.171803</c:v>
                      </c:pt>
                      <c:pt idx="5639">
                        <c:v>5897.166433</c:v>
                      </c:pt>
                      <c:pt idx="5640">
                        <c:v>5898.175407</c:v>
                      </c:pt>
                      <c:pt idx="5641">
                        <c:v>5899.184096</c:v>
                      </c:pt>
                      <c:pt idx="5642">
                        <c:v>5900.202418</c:v>
                      </c:pt>
                      <c:pt idx="5643">
                        <c:v>5901.213259</c:v>
                      </c:pt>
                      <c:pt idx="5644">
                        <c:v>5902.242098</c:v>
                      </c:pt>
                      <c:pt idx="5645">
                        <c:v>5903.245725</c:v>
                      </c:pt>
                      <c:pt idx="5646">
                        <c:v>5904.165273</c:v>
                      </c:pt>
                      <c:pt idx="5647">
                        <c:v>5905.165458</c:v>
                      </c:pt>
                      <c:pt idx="5648">
                        <c:v>5906.166322</c:v>
                      </c:pt>
                      <c:pt idx="5649">
                        <c:v>5907.170119</c:v>
                      </c:pt>
                      <c:pt idx="5650">
                        <c:v>5908.182273</c:v>
                      </c:pt>
                      <c:pt idx="5651">
                        <c:v>5909.19592</c:v>
                      </c:pt>
                      <c:pt idx="5652">
                        <c:v>5910.211302</c:v>
                      </c:pt>
                      <c:pt idx="5653">
                        <c:v>5911.212918</c:v>
                      </c:pt>
                      <c:pt idx="5654">
                        <c:v>5912.214708</c:v>
                      </c:pt>
                      <c:pt idx="5655">
                        <c:v>5913.215013</c:v>
                      </c:pt>
                      <c:pt idx="5656">
                        <c:v>5914.224911</c:v>
                      </c:pt>
                      <c:pt idx="5657">
                        <c:v>5915.209355</c:v>
                      </c:pt>
                      <c:pt idx="5658">
                        <c:v>5916.226901</c:v>
                      </c:pt>
                      <c:pt idx="5659">
                        <c:v>5917.227723</c:v>
                      </c:pt>
                      <c:pt idx="5660">
                        <c:v>5918.243886</c:v>
                      </c:pt>
                      <c:pt idx="5661">
                        <c:v>5919.262732</c:v>
                      </c:pt>
                      <c:pt idx="5662">
                        <c:v>5920.261169</c:v>
                      </c:pt>
                      <c:pt idx="5663">
                        <c:v>5921.267874</c:v>
                      </c:pt>
                      <c:pt idx="5664">
                        <c:v>5922.271827</c:v>
                      </c:pt>
                      <c:pt idx="5665">
                        <c:v>5923.265719</c:v>
                      </c:pt>
                      <c:pt idx="5666">
                        <c:v>5924.266185</c:v>
                      </c:pt>
                      <c:pt idx="5667">
                        <c:v>5925.268369</c:v>
                      </c:pt>
                      <c:pt idx="5668">
                        <c:v>5926.278369</c:v>
                      </c:pt>
                      <c:pt idx="5669">
                        <c:v>5927.278576</c:v>
                      </c:pt>
                      <c:pt idx="5670">
                        <c:v>5928.288156</c:v>
                      </c:pt>
                      <c:pt idx="5671">
                        <c:v>5929.292105</c:v>
                      </c:pt>
                      <c:pt idx="5672">
                        <c:v>5930.289544</c:v>
                      </c:pt>
                      <c:pt idx="5673">
                        <c:v>5931.299128</c:v>
                      </c:pt>
                      <c:pt idx="5674">
                        <c:v>5932.299477</c:v>
                      </c:pt>
                      <c:pt idx="5675">
                        <c:v>5933.299754</c:v>
                      </c:pt>
                      <c:pt idx="5676">
                        <c:v>5934.301708</c:v>
                      </c:pt>
                      <c:pt idx="5677">
                        <c:v>5935.302033</c:v>
                      </c:pt>
                      <c:pt idx="5678">
                        <c:v>5936.302758</c:v>
                      </c:pt>
                      <c:pt idx="5679">
                        <c:v>5937.296954</c:v>
                      </c:pt>
                      <c:pt idx="5680">
                        <c:v>5938.299261</c:v>
                      </c:pt>
                      <c:pt idx="5681">
                        <c:v>5939.30257</c:v>
                      </c:pt>
                      <c:pt idx="5682">
                        <c:v>5940.29009</c:v>
                      </c:pt>
                      <c:pt idx="5683">
                        <c:v>5941.303304</c:v>
                      </c:pt>
                      <c:pt idx="5684">
                        <c:v>5942.30406</c:v>
                      </c:pt>
                      <c:pt idx="5685">
                        <c:v>5943.319386</c:v>
                      </c:pt>
                      <c:pt idx="5686">
                        <c:v>5944.341986</c:v>
                      </c:pt>
                      <c:pt idx="5687">
                        <c:v>5945.34252</c:v>
                      </c:pt>
                      <c:pt idx="5688">
                        <c:v>5946.336974</c:v>
                      </c:pt>
                      <c:pt idx="5689">
                        <c:v>5947.346171</c:v>
                      </c:pt>
                      <c:pt idx="5690">
                        <c:v>5948.335164</c:v>
                      </c:pt>
                      <c:pt idx="5691">
                        <c:v>5949.334946</c:v>
                      </c:pt>
                      <c:pt idx="5692">
                        <c:v>5950.34137</c:v>
                      </c:pt>
                      <c:pt idx="5693">
                        <c:v>5951.352008</c:v>
                      </c:pt>
                      <c:pt idx="5694">
                        <c:v>5952.367012</c:v>
                      </c:pt>
                      <c:pt idx="5695">
                        <c:v>5953.382487</c:v>
                      </c:pt>
                      <c:pt idx="5696">
                        <c:v>5954.390575</c:v>
                      </c:pt>
                      <c:pt idx="5697">
                        <c:v>5955.406002</c:v>
                      </c:pt>
                      <c:pt idx="5698">
                        <c:v>5956.414781</c:v>
                      </c:pt>
                      <c:pt idx="5699">
                        <c:v>5957.415821</c:v>
                      </c:pt>
                      <c:pt idx="5700">
                        <c:v>5958.422575</c:v>
                      </c:pt>
                      <c:pt idx="5701">
                        <c:v>5959.429666</c:v>
                      </c:pt>
                      <c:pt idx="5702">
                        <c:v>5960.43625</c:v>
                      </c:pt>
                      <c:pt idx="5703">
                        <c:v>5961.452162</c:v>
                      </c:pt>
                      <c:pt idx="5704">
                        <c:v>5962.467603</c:v>
                      </c:pt>
                      <c:pt idx="5705">
                        <c:v>5963.486825</c:v>
                      </c:pt>
                      <c:pt idx="5706">
                        <c:v>5964.502741</c:v>
                      </c:pt>
                      <c:pt idx="5707">
                        <c:v>5965.5182</c:v>
                      </c:pt>
                      <c:pt idx="5708">
                        <c:v>5966.519623</c:v>
                      </c:pt>
                      <c:pt idx="5709">
                        <c:v>5967.520239</c:v>
                      </c:pt>
                      <c:pt idx="5710">
                        <c:v>5968.511045</c:v>
                      </c:pt>
                      <c:pt idx="5711">
                        <c:v>5969.51789</c:v>
                      </c:pt>
                      <c:pt idx="5712">
                        <c:v>5970.512575</c:v>
                      </c:pt>
                      <c:pt idx="5713">
                        <c:v>5971.521345</c:v>
                      </c:pt>
                      <c:pt idx="5714">
                        <c:v>5972.531012</c:v>
                      </c:pt>
                      <c:pt idx="5715">
                        <c:v>5973.541544</c:v>
                      </c:pt>
                      <c:pt idx="5716">
                        <c:v>5974.54155</c:v>
                      </c:pt>
                      <c:pt idx="5717">
                        <c:v>5975.541105</c:v>
                      </c:pt>
                      <c:pt idx="5718">
                        <c:v>5976.542307</c:v>
                      </c:pt>
                      <c:pt idx="5719">
                        <c:v>5977.563525</c:v>
                      </c:pt>
                      <c:pt idx="5720">
                        <c:v>5978.572969</c:v>
                      </c:pt>
                      <c:pt idx="5721">
                        <c:v>5979.58492</c:v>
                      </c:pt>
                      <c:pt idx="5722">
                        <c:v>5980.589087</c:v>
                      </c:pt>
                      <c:pt idx="5723">
                        <c:v>5981.595806</c:v>
                      </c:pt>
                      <c:pt idx="5724">
                        <c:v>5982.597034</c:v>
                      </c:pt>
                      <c:pt idx="5725">
                        <c:v>5983.589048</c:v>
                      </c:pt>
                      <c:pt idx="5726">
                        <c:v>5984.587357</c:v>
                      </c:pt>
                      <c:pt idx="5727">
                        <c:v>5985.587523</c:v>
                      </c:pt>
                      <c:pt idx="5728">
                        <c:v>5986.593901</c:v>
                      </c:pt>
                      <c:pt idx="5729">
                        <c:v>5987.588317</c:v>
                      </c:pt>
                      <c:pt idx="5730">
                        <c:v>5988.601653</c:v>
                      </c:pt>
                      <c:pt idx="5731">
                        <c:v>5989.617211</c:v>
                      </c:pt>
                      <c:pt idx="5732">
                        <c:v>5990.63652</c:v>
                      </c:pt>
                      <c:pt idx="5733">
                        <c:v>5991.643883</c:v>
                      </c:pt>
                      <c:pt idx="5734">
                        <c:v>5992.635235</c:v>
                      </c:pt>
                      <c:pt idx="5735">
                        <c:v>5993.643989</c:v>
                      </c:pt>
                      <c:pt idx="5736">
                        <c:v>5994.644086</c:v>
                      </c:pt>
                      <c:pt idx="5737">
                        <c:v>5995.661373</c:v>
                      </c:pt>
                      <c:pt idx="5738">
                        <c:v>5996.649559</c:v>
                      </c:pt>
                      <c:pt idx="5739">
                        <c:v>5997.664977</c:v>
                      </c:pt>
                      <c:pt idx="5740">
                        <c:v>5998.671583</c:v>
                      </c:pt>
                      <c:pt idx="5741">
                        <c:v>5999.666008</c:v>
                      </c:pt>
                      <c:pt idx="5742">
                        <c:v>6000.665692</c:v>
                      </c:pt>
                      <c:pt idx="5743">
                        <c:v>6001.663226</c:v>
                      </c:pt>
                      <c:pt idx="5744">
                        <c:v>6002.663002</c:v>
                      </c:pt>
                      <c:pt idx="5745">
                        <c:v>6003.672891</c:v>
                      </c:pt>
                      <c:pt idx="5746">
                        <c:v>6004.676617</c:v>
                      </c:pt>
                      <c:pt idx="5747">
                        <c:v>6005.676827</c:v>
                      </c:pt>
                      <c:pt idx="5748">
                        <c:v>6006.666329</c:v>
                      </c:pt>
                      <c:pt idx="5749">
                        <c:v>6007.677726</c:v>
                      </c:pt>
                      <c:pt idx="5750">
                        <c:v>6008.668512</c:v>
                      </c:pt>
                      <c:pt idx="5751">
                        <c:v>6009.668258</c:v>
                      </c:pt>
                      <c:pt idx="5752">
                        <c:v>6010.674984</c:v>
                      </c:pt>
                      <c:pt idx="5753">
                        <c:v>6011.675201</c:v>
                      </c:pt>
                      <c:pt idx="5754">
                        <c:v>6012.675015</c:v>
                      </c:pt>
                      <c:pt idx="5755">
                        <c:v>6013.674619</c:v>
                      </c:pt>
                      <c:pt idx="5756">
                        <c:v>6014.667062</c:v>
                      </c:pt>
                      <c:pt idx="5757">
                        <c:v>6015.667896</c:v>
                      </c:pt>
                      <c:pt idx="5758">
                        <c:v>6016.675723</c:v>
                      </c:pt>
                      <c:pt idx="5759">
                        <c:v>6017.675849</c:v>
                      </c:pt>
                      <c:pt idx="5760">
                        <c:v>6018.691515</c:v>
                      </c:pt>
                      <c:pt idx="5761">
                        <c:v>6019.693564</c:v>
                      </c:pt>
                      <c:pt idx="5762">
                        <c:v>6020.709346</c:v>
                      </c:pt>
                      <c:pt idx="5763">
                        <c:v>6021.722785</c:v>
                      </c:pt>
                      <c:pt idx="5764">
                        <c:v>6022.723077</c:v>
                      </c:pt>
                      <c:pt idx="5765">
                        <c:v>6023.723109</c:v>
                      </c:pt>
                      <c:pt idx="5766">
                        <c:v>6024.738574</c:v>
                      </c:pt>
                      <c:pt idx="5767">
                        <c:v>6025.746475</c:v>
                      </c:pt>
                      <c:pt idx="5768">
                        <c:v>6026.746683</c:v>
                      </c:pt>
                      <c:pt idx="5769">
                        <c:v>6027.744093</c:v>
                      </c:pt>
                      <c:pt idx="5770">
                        <c:v>6028.759386</c:v>
                      </c:pt>
                      <c:pt idx="5771">
                        <c:v>6029.762191</c:v>
                      </c:pt>
                      <c:pt idx="5772">
                        <c:v>6030.762233</c:v>
                      </c:pt>
                      <c:pt idx="5773">
                        <c:v>6031.786462</c:v>
                      </c:pt>
                      <c:pt idx="5774">
                        <c:v>6032.783316</c:v>
                      </c:pt>
                      <c:pt idx="5775">
                        <c:v>6033.783325</c:v>
                      </c:pt>
                      <c:pt idx="5776">
                        <c:v>6034.788213</c:v>
                      </c:pt>
                      <c:pt idx="5777">
                        <c:v>6035.788098</c:v>
                      </c:pt>
                      <c:pt idx="5778">
                        <c:v>6036.8041</c:v>
                      </c:pt>
                      <c:pt idx="5779">
                        <c:v>6037.80461</c:v>
                      </c:pt>
                      <c:pt idx="5780">
                        <c:v>6038.821224</c:v>
                      </c:pt>
                      <c:pt idx="5781">
                        <c:v>6039.829947</c:v>
                      </c:pt>
                      <c:pt idx="5782">
                        <c:v>6040.84516</c:v>
                      </c:pt>
                      <c:pt idx="5783">
                        <c:v>6041.840225</c:v>
                      </c:pt>
                      <c:pt idx="5784">
                        <c:v>6042.844853</c:v>
                      </c:pt>
                      <c:pt idx="5785">
                        <c:v>6043.840145</c:v>
                      </c:pt>
                      <c:pt idx="5786">
                        <c:v>6044.839863</c:v>
                      </c:pt>
                      <c:pt idx="5787">
                        <c:v>6045.843783</c:v>
                      </c:pt>
                      <c:pt idx="5788">
                        <c:v>6046.843567</c:v>
                      </c:pt>
                      <c:pt idx="5789">
                        <c:v>6047.849138</c:v>
                      </c:pt>
                      <c:pt idx="5790">
                        <c:v>6048.846063</c:v>
                      </c:pt>
                      <c:pt idx="5791">
                        <c:v>6049.839869</c:v>
                      </c:pt>
                      <c:pt idx="5792">
                        <c:v>6050.855924</c:v>
                      </c:pt>
                      <c:pt idx="5793">
                        <c:v>6051.871257</c:v>
                      </c:pt>
                      <c:pt idx="5794">
                        <c:v>6052.882606</c:v>
                      </c:pt>
                      <c:pt idx="5795">
                        <c:v>6053.882596</c:v>
                      </c:pt>
                      <c:pt idx="5796">
                        <c:v>6054.894214</c:v>
                      </c:pt>
                      <c:pt idx="5797">
                        <c:v>6055.883229</c:v>
                      </c:pt>
                      <c:pt idx="5798">
                        <c:v>6056.883528</c:v>
                      </c:pt>
                      <c:pt idx="5799">
                        <c:v>6057.905617</c:v>
                      </c:pt>
                      <c:pt idx="5800">
                        <c:v>6058.899625</c:v>
                      </c:pt>
                      <c:pt idx="5801">
                        <c:v>6059.918128</c:v>
                      </c:pt>
                      <c:pt idx="5802">
                        <c:v>6060.915013</c:v>
                      </c:pt>
                      <c:pt idx="5803">
                        <c:v>6061.926786</c:v>
                      </c:pt>
                      <c:pt idx="5804">
                        <c:v>6062.91387</c:v>
                      </c:pt>
                      <c:pt idx="5805">
                        <c:v>6063.915064</c:v>
                      </c:pt>
                      <c:pt idx="5806">
                        <c:v>6064.918937</c:v>
                      </c:pt>
                      <c:pt idx="5807">
                        <c:v>6065.921203</c:v>
                      </c:pt>
                      <c:pt idx="5808">
                        <c:v>6066.92139</c:v>
                      </c:pt>
                      <c:pt idx="5809">
                        <c:v>6067.921435</c:v>
                      </c:pt>
                      <c:pt idx="5810">
                        <c:v>6068.913195</c:v>
                      </c:pt>
                      <c:pt idx="5811">
                        <c:v>6069.926737</c:v>
                      </c:pt>
                      <c:pt idx="5812">
                        <c:v>6070.926773</c:v>
                      </c:pt>
                      <c:pt idx="5813">
                        <c:v>6071.927243</c:v>
                      </c:pt>
                      <c:pt idx="5814">
                        <c:v>6072.919234</c:v>
                      </c:pt>
                      <c:pt idx="5815">
                        <c:v>6073.918876</c:v>
                      </c:pt>
                      <c:pt idx="5816">
                        <c:v>6074.919367</c:v>
                      </c:pt>
                      <c:pt idx="5817">
                        <c:v>6075.912741</c:v>
                      </c:pt>
                      <c:pt idx="5818">
                        <c:v>6076.912793</c:v>
                      </c:pt>
                      <c:pt idx="5819">
                        <c:v>6077.913485</c:v>
                      </c:pt>
                      <c:pt idx="5820">
                        <c:v>6078.925638</c:v>
                      </c:pt>
                      <c:pt idx="5821">
                        <c:v>6079.92564</c:v>
                      </c:pt>
                      <c:pt idx="5822">
                        <c:v>6080.919677</c:v>
                      </c:pt>
                      <c:pt idx="5823">
                        <c:v>6081.923252</c:v>
                      </c:pt>
                      <c:pt idx="5824">
                        <c:v>6082.92343</c:v>
                      </c:pt>
                      <c:pt idx="5825">
                        <c:v>6083.91679</c:v>
                      </c:pt>
                      <c:pt idx="5826">
                        <c:v>6084.920404</c:v>
                      </c:pt>
                      <c:pt idx="5827">
                        <c:v>6085.935772</c:v>
                      </c:pt>
                      <c:pt idx="5828">
                        <c:v>6086.955146</c:v>
                      </c:pt>
                      <c:pt idx="5829">
                        <c:v>6087.970778</c:v>
                      </c:pt>
                      <c:pt idx="5830">
                        <c:v>6088.971392</c:v>
                      </c:pt>
                      <c:pt idx="5831">
                        <c:v>6089.976433</c:v>
                      </c:pt>
                      <c:pt idx="5832">
                        <c:v>6090.991924</c:v>
                      </c:pt>
                      <c:pt idx="5833">
                        <c:v>6092.007387</c:v>
                      </c:pt>
                      <c:pt idx="5834">
                        <c:v>6093.020284</c:v>
                      </c:pt>
                      <c:pt idx="5835">
                        <c:v>6094.017869</c:v>
                      </c:pt>
                      <c:pt idx="5836">
                        <c:v>6095.017613</c:v>
                      </c:pt>
                      <c:pt idx="5837">
                        <c:v>6096.01822</c:v>
                      </c:pt>
                      <c:pt idx="5838">
                        <c:v>6097.015561</c:v>
                      </c:pt>
                      <c:pt idx="5839">
                        <c:v>6098.009787</c:v>
                      </c:pt>
                      <c:pt idx="5840">
                        <c:v>6099.010747</c:v>
                      </c:pt>
                      <c:pt idx="5841">
                        <c:v>6100.011104</c:v>
                      </c:pt>
                      <c:pt idx="5842">
                        <c:v>6101.026376</c:v>
                      </c:pt>
                      <c:pt idx="5843">
                        <c:v>6102.049334</c:v>
                      </c:pt>
                      <c:pt idx="5844">
                        <c:v>6103.050428</c:v>
                      </c:pt>
                      <c:pt idx="5845">
                        <c:v>6104.042822</c:v>
                      </c:pt>
                      <c:pt idx="5846">
                        <c:v>6105.052281</c:v>
                      </c:pt>
                      <c:pt idx="5847">
                        <c:v>6106.059457</c:v>
                      </c:pt>
                      <c:pt idx="5848">
                        <c:v>6107.059364</c:v>
                      </c:pt>
                      <c:pt idx="5849">
                        <c:v>6108.079832</c:v>
                      </c:pt>
                      <c:pt idx="5850">
                        <c:v>6109.095582</c:v>
                      </c:pt>
                      <c:pt idx="5851">
                        <c:v>6110.104383</c:v>
                      </c:pt>
                      <c:pt idx="5852">
                        <c:v>6111.104483</c:v>
                      </c:pt>
                      <c:pt idx="5853">
                        <c:v>6112.119849</c:v>
                      </c:pt>
                      <c:pt idx="5854">
                        <c:v>6113.121071</c:v>
                      </c:pt>
                      <c:pt idx="5855">
                        <c:v>6114.146636</c:v>
                      </c:pt>
                      <c:pt idx="5856">
                        <c:v>6115.136333</c:v>
                      </c:pt>
                      <c:pt idx="5857">
                        <c:v>6116.151672</c:v>
                      </c:pt>
                      <c:pt idx="5858">
                        <c:v>6117.158253</c:v>
                      </c:pt>
                      <c:pt idx="5859">
                        <c:v>6118.173619</c:v>
                      </c:pt>
                      <c:pt idx="5860">
                        <c:v>6119.173412</c:v>
                      </c:pt>
                      <c:pt idx="5861">
                        <c:v>6120.171392</c:v>
                      </c:pt>
                      <c:pt idx="5862">
                        <c:v>6121.167171</c:v>
                      </c:pt>
                      <c:pt idx="5863">
                        <c:v>6122.179743</c:v>
                      </c:pt>
                      <c:pt idx="5864">
                        <c:v>6123.209215</c:v>
                      </c:pt>
                      <c:pt idx="5865">
                        <c:v>6124.21312</c:v>
                      </c:pt>
                      <c:pt idx="5866">
                        <c:v>6125.220023</c:v>
                      </c:pt>
                      <c:pt idx="5867">
                        <c:v>6126.213508</c:v>
                      </c:pt>
                      <c:pt idx="5868">
                        <c:v>6127.227044</c:v>
                      </c:pt>
                      <c:pt idx="5869">
                        <c:v>6128.240818</c:v>
                      </c:pt>
                      <c:pt idx="5870">
                        <c:v>6129.259618</c:v>
                      </c:pt>
                      <c:pt idx="5871">
                        <c:v>6130.260308</c:v>
                      </c:pt>
                      <c:pt idx="5872">
                        <c:v>6131.260501</c:v>
                      </c:pt>
                      <c:pt idx="5873">
                        <c:v>6132.271292</c:v>
                      </c:pt>
                      <c:pt idx="5874">
                        <c:v>6133.277948</c:v>
                      </c:pt>
                      <c:pt idx="5875">
                        <c:v>6134.278434</c:v>
                      </c:pt>
                      <c:pt idx="5876">
                        <c:v>6135.293057</c:v>
                      </c:pt>
                      <c:pt idx="5877">
                        <c:v>6136.290783</c:v>
                      </c:pt>
                      <c:pt idx="5878">
                        <c:v>6137.313034</c:v>
                      </c:pt>
                      <c:pt idx="5879">
                        <c:v>6138.319785</c:v>
                      </c:pt>
                      <c:pt idx="5880">
                        <c:v>6139.332514</c:v>
                      </c:pt>
                      <c:pt idx="5881">
                        <c:v>6140.331843</c:v>
                      </c:pt>
                      <c:pt idx="5882">
                        <c:v>6141.34467</c:v>
                      </c:pt>
                      <c:pt idx="5883">
                        <c:v>6142.34871</c:v>
                      </c:pt>
                      <c:pt idx="5884">
                        <c:v>6143.348658</c:v>
                      </c:pt>
                      <c:pt idx="5885">
                        <c:v>6144.354889</c:v>
                      </c:pt>
                      <c:pt idx="5886">
                        <c:v>6145.357863</c:v>
                      </c:pt>
                      <c:pt idx="5887">
                        <c:v>6146.373338</c:v>
                      </c:pt>
                      <c:pt idx="5888">
                        <c:v>6147.373487</c:v>
                      </c:pt>
                      <c:pt idx="5889">
                        <c:v>6148.395848</c:v>
                      </c:pt>
                      <c:pt idx="5890">
                        <c:v>6149.383388</c:v>
                      </c:pt>
                      <c:pt idx="5891">
                        <c:v>6150.383709</c:v>
                      </c:pt>
                      <c:pt idx="5892">
                        <c:v>6151.390295</c:v>
                      </c:pt>
                      <c:pt idx="5893">
                        <c:v>6152.394265</c:v>
                      </c:pt>
                      <c:pt idx="5894">
                        <c:v>6153.38163</c:v>
                      </c:pt>
                      <c:pt idx="5895">
                        <c:v>6154.39808</c:v>
                      </c:pt>
                      <c:pt idx="5896">
                        <c:v>6155.403025</c:v>
                      </c:pt>
                      <c:pt idx="5897">
                        <c:v>6156.426373</c:v>
                      </c:pt>
                      <c:pt idx="5898">
                        <c:v>6157.43009</c:v>
                      </c:pt>
                      <c:pt idx="5899">
                        <c:v>6158.446026</c:v>
                      </c:pt>
                      <c:pt idx="5900">
                        <c:v>6159.461354</c:v>
                      </c:pt>
                      <c:pt idx="5901">
                        <c:v>6160.461078</c:v>
                      </c:pt>
                      <c:pt idx="5902">
                        <c:v>6161.46112</c:v>
                      </c:pt>
                      <c:pt idx="5903">
                        <c:v>6162.471031</c:v>
                      </c:pt>
                      <c:pt idx="5904">
                        <c:v>6163.471078</c:v>
                      </c:pt>
                      <c:pt idx="5905">
                        <c:v>6164.471236</c:v>
                      </c:pt>
                      <c:pt idx="5906">
                        <c:v>6165.486622</c:v>
                      </c:pt>
                      <c:pt idx="5907">
                        <c:v>6166.493301</c:v>
                      </c:pt>
                      <c:pt idx="5908">
                        <c:v>6167.508806</c:v>
                      </c:pt>
                      <c:pt idx="5909">
                        <c:v>6168.509282</c:v>
                      </c:pt>
                      <c:pt idx="5910">
                        <c:v>6169.509062</c:v>
                      </c:pt>
                      <c:pt idx="5911">
                        <c:v>6170.519059</c:v>
                      </c:pt>
                      <c:pt idx="5912">
                        <c:v>6171.530619</c:v>
                      </c:pt>
                      <c:pt idx="5913">
                        <c:v>6172.547018</c:v>
                      </c:pt>
                      <c:pt idx="5914">
                        <c:v>6173.547256</c:v>
                      </c:pt>
                      <c:pt idx="5915">
                        <c:v>6174.538461</c:v>
                      </c:pt>
                      <c:pt idx="5916">
                        <c:v>6175.538326</c:v>
                      </c:pt>
                      <c:pt idx="5917">
                        <c:v>6176.555504</c:v>
                      </c:pt>
                      <c:pt idx="5918">
                        <c:v>6177.57235</c:v>
                      </c:pt>
                      <c:pt idx="5919">
                        <c:v>6178.579186</c:v>
                      </c:pt>
                      <c:pt idx="5920">
                        <c:v>6179.58292</c:v>
                      </c:pt>
                      <c:pt idx="5921">
                        <c:v>6180.584241</c:v>
                      </c:pt>
                      <c:pt idx="5922">
                        <c:v>6181.599388</c:v>
                      </c:pt>
                      <c:pt idx="5923">
                        <c:v>6182.599651</c:v>
                      </c:pt>
                      <c:pt idx="5924">
                        <c:v>6183.600335</c:v>
                      </c:pt>
                      <c:pt idx="5925">
                        <c:v>6184.607073</c:v>
                      </c:pt>
                      <c:pt idx="5926">
                        <c:v>6185.621194</c:v>
                      </c:pt>
                      <c:pt idx="5927">
                        <c:v>6186.636767</c:v>
                      </c:pt>
                      <c:pt idx="5928">
                        <c:v>6187.649943</c:v>
                      </c:pt>
                      <c:pt idx="5929">
                        <c:v>6188.651023</c:v>
                      </c:pt>
                      <c:pt idx="5930">
                        <c:v>6189.657472</c:v>
                      </c:pt>
                      <c:pt idx="5931">
                        <c:v>6190.657607</c:v>
                      </c:pt>
                      <c:pt idx="5932">
                        <c:v>6191.657217</c:v>
                      </c:pt>
                      <c:pt idx="5933">
                        <c:v>6192.655967</c:v>
                      </c:pt>
                      <c:pt idx="5934">
                        <c:v>6193.650263</c:v>
                      </c:pt>
                      <c:pt idx="5935">
                        <c:v>6194.657276</c:v>
                      </c:pt>
                      <c:pt idx="5936">
                        <c:v>6195.65685</c:v>
                      </c:pt>
                      <c:pt idx="5937">
                        <c:v>6196.66457</c:v>
                      </c:pt>
                      <c:pt idx="5938">
                        <c:v>6197.677942</c:v>
                      </c:pt>
                      <c:pt idx="5939">
                        <c:v>6198.666598</c:v>
                      </c:pt>
                      <c:pt idx="5940">
                        <c:v>6199.670382</c:v>
                      </c:pt>
                      <c:pt idx="5941">
                        <c:v>6200.667442</c:v>
                      </c:pt>
                      <c:pt idx="5942">
                        <c:v>6201.66712</c:v>
                      </c:pt>
                      <c:pt idx="5943">
                        <c:v>6202.668656</c:v>
                      </c:pt>
                      <c:pt idx="5944">
                        <c:v>6203.671493</c:v>
                      </c:pt>
                      <c:pt idx="5945">
                        <c:v>6204.677967</c:v>
                      </c:pt>
                      <c:pt idx="5946">
                        <c:v>6205.663575</c:v>
                      </c:pt>
                      <c:pt idx="5947">
                        <c:v>6206.671813</c:v>
                      </c:pt>
                      <c:pt idx="5948">
                        <c:v>6207.665745</c:v>
                      </c:pt>
                      <c:pt idx="5949">
                        <c:v>6208.667877</c:v>
                      </c:pt>
                      <c:pt idx="5950">
                        <c:v>6209.667441</c:v>
                      </c:pt>
                      <c:pt idx="5951">
                        <c:v>6210.667578</c:v>
                      </c:pt>
                      <c:pt idx="5952">
                        <c:v>6211.673036</c:v>
                      </c:pt>
                      <c:pt idx="5953">
                        <c:v>6212.66387</c:v>
                      </c:pt>
                      <c:pt idx="5954">
                        <c:v>6213.67672</c:v>
                      </c:pt>
                      <c:pt idx="5955">
                        <c:v>6214.67717</c:v>
                      </c:pt>
                      <c:pt idx="5956">
                        <c:v>6215.671019</c:v>
                      </c:pt>
                      <c:pt idx="5957">
                        <c:v>6216.663936</c:v>
                      </c:pt>
                      <c:pt idx="5958">
                        <c:v>6217.663843</c:v>
                      </c:pt>
                      <c:pt idx="5959">
                        <c:v>6218.679226</c:v>
                      </c:pt>
                      <c:pt idx="5960">
                        <c:v>6219.686148</c:v>
                      </c:pt>
                      <c:pt idx="5961">
                        <c:v>6220.692832</c:v>
                      </c:pt>
                      <c:pt idx="5962">
                        <c:v>6221.708507</c:v>
                      </c:pt>
                      <c:pt idx="5963">
                        <c:v>6222.712186</c:v>
                      </c:pt>
                      <c:pt idx="5964">
                        <c:v>6223.719743</c:v>
                      </c:pt>
                      <c:pt idx="5965">
                        <c:v>6224.732344</c:v>
                      </c:pt>
                      <c:pt idx="5966">
                        <c:v>6225.742585</c:v>
                      </c:pt>
                      <c:pt idx="5967">
                        <c:v>6226.75577</c:v>
                      </c:pt>
                      <c:pt idx="5968">
                        <c:v>6227.741093</c:v>
                      </c:pt>
                      <c:pt idx="5969">
                        <c:v>6228.756529</c:v>
                      </c:pt>
                      <c:pt idx="5970">
                        <c:v>6229.758686</c:v>
                      </c:pt>
                      <c:pt idx="5971">
                        <c:v>6230.768277</c:v>
                      </c:pt>
                      <c:pt idx="5972">
                        <c:v>6231.761064</c:v>
                      </c:pt>
                      <c:pt idx="5973">
                        <c:v>6232.769878</c:v>
                      </c:pt>
                      <c:pt idx="5974">
                        <c:v>6233.763329</c:v>
                      </c:pt>
                      <c:pt idx="5975">
                        <c:v>6234.770808</c:v>
                      </c:pt>
                      <c:pt idx="5976">
                        <c:v>6235.770351</c:v>
                      </c:pt>
                      <c:pt idx="5977">
                        <c:v>6236.770745</c:v>
                      </c:pt>
                      <c:pt idx="5978">
                        <c:v>6237.762291</c:v>
                      </c:pt>
                      <c:pt idx="5979">
                        <c:v>6238.773283</c:v>
                      </c:pt>
                      <c:pt idx="5980">
                        <c:v>6239.795441</c:v>
                      </c:pt>
                      <c:pt idx="5981">
                        <c:v>6240.792648</c:v>
                      </c:pt>
                      <c:pt idx="5982">
                        <c:v>6241.810258</c:v>
                      </c:pt>
                      <c:pt idx="5983">
                        <c:v>6242.804952</c:v>
                      </c:pt>
                      <c:pt idx="5984">
                        <c:v>6243.805424</c:v>
                      </c:pt>
                      <c:pt idx="5985">
                        <c:v>6244.823386</c:v>
                      </c:pt>
                      <c:pt idx="5986">
                        <c:v>6245.82828</c:v>
                      </c:pt>
                      <c:pt idx="5987">
                        <c:v>6246.822565</c:v>
                      </c:pt>
                      <c:pt idx="5988">
                        <c:v>6247.824531</c:v>
                      </c:pt>
                      <c:pt idx="5989">
                        <c:v>6248.827856</c:v>
                      </c:pt>
                      <c:pt idx="5990">
                        <c:v>6249.827798</c:v>
                      </c:pt>
                      <c:pt idx="5991">
                        <c:v>6250.82888</c:v>
                      </c:pt>
                      <c:pt idx="5992">
                        <c:v>6251.824968</c:v>
                      </c:pt>
                      <c:pt idx="5993">
                        <c:v>6252.825693</c:v>
                      </c:pt>
                      <c:pt idx="5994">
                        <c:v>6253.841464</c:v>
                      </c:pt>
                      <c:pt idx="5995">
                        <c:v>6254.840153</c:v>
                      </c:pt>
                      <c:pt idx="5996">
                        <c:v>6255.849388</c:v>
                      </c:pt>
                      <c:pt idx="5997">
                        <c:v>6256.840235</c:v>
                      </c:pt>
                      <c:pt idx="5998">
                        <c:v>6257.841609</c:v>
                      </c:pt>
                      <c:pt idx="5999">
                        <c:v>6258.845432</c:v>
                      </c:pt>
                      <c:pt idx="6000">
                        <c:v>6259.845181</c:v>
                      </c:pt>
                      <c:pt idx="6001">
                        <c:v>6260.860386</c:v>
                      </c:pt>
                      <c:pt idx="6002">
                        <c:v>6261.853574</c:v>
                      </c:pt>
                      <c:pt idx="6003">
                        <c:v>6262.853332</c:v>
                      </c:pt>
                      <c:pt idx="6004">
                        <c:v>6263.858093</c:v>
                      </c:pt>
                      <c:pt idx="6005">
                        <c:v>6264.867848</c:v>
                      </c:pt>
                      <c:pt idx="6006">
                        <c:v>6265.883722</c:v>
                      </c:pt>
                      <c:pt idx="6007">
                        <c:v>6266.893725</c:v>
                      </c:pt>
                      <c:pt idx="6008">
                        <c:v>6267.883745</c:v>
                      </c:pt>
                      <c:pt idx="6009">
                        <c:v>6268.883603</c:v>
                      </c:pt>
                      <c:pt idx="6010">
                        <c:v>6269.898841</c:v>
                      </c:pt>
                      <c:pt idx="6011">
                        <c:v>6270.907783</c:v>
                      </c:pt>
                      <c:pt idx="6012">
                        <c:v>6271.901961</c:v>
                      </c:pt>
                      <c:pt idx="6013">
                        <c:v>6272.917702</c:v>
                      </c:pt>
                      <c:pt idx="6014">
                        <c:v>6273.917734</c:v>
                      </c:pt>
                      <c:pt idx="6015">
                        <c:v>6274.917305</c:v>
                      </c:pt>
                      <c:pt idx="6016">
                        <c:v>6275.924358</c:v>
                      </c:pt>
                      <c:pt idx="6017">
                        <c:v>6276.933813</c:v>
                      </c:pt>
                      <c:pt idx="6018">
                        <c:v>6277.940401</c:v>
                      </c:pt>
                      <c:pt idx="6019">
                        <c:v>6278.952923</c:v>
                      </c:pt>
                      <c:pt idx="6020">
                        <c:v>6279.944761</c:v>
                      </c:pt>
                      <c:pt idx="6021">
                        <c:v>6280.94425</c:v>
                      </c:pt>
                      <c:pt idx="6022">
                        <c:v>6281.944314</c:v>
                      </c:pt>
                      <c:pt idx="6023">
                        <c:v>6282.950596</c:v>
                      </c:pt>
                      <c:pt idx="6024">
                        <c:v>6283.961639</c:v>
                      </c:pt>
                      <c:pt idx="6025">
                        <c:v>6284.961457</c:v>
                      </c:pt>
                      <c:pt idx="6026">
                        <c:v>6285.961979</c:v>
                      </c:pt>
                      <c:pt idx="6027">
                        <c:v>6286.96219</c:v>
                      </c:pt>
                      <c:pt idx="6028">
                        <c:v>6287.972419</c:v>
                      </c:pt>
                      <c:pt idx="6029">
                        <c:v>6288.972124</c:v>
                      </c:pt>
                      <c:pt idx="6030">
                        <c:v>6289.971781</c:v>
                      </c:pt>
                      <c:pt idx="6031">
                        <c:v>6290.972726</c:v>
                      </c:pt>
                      <c:pt idx="6032">
                        <c:v>6291.96734</c:v>
                      </c:pt>
                      <c:pt idx="6033">
                        <c:v>6292.960204</c:v>
                      </c:pt>
                      <c:pt idx="6034">
                        <c:v>6293.9704</c:v>
                      </c:pt>
                      <c:pt idx="6035">
                        <c:v>6294.966451</c:v>
                      </c:pt>
                      <c:pt idx="6036">
                        <c:v>6295.960801</c:v>
                      </c:pt>
                      <c:pt idx="6037">
                        <c:v>6296.987654</c:v>
                      </c:pt>
                      <c:pt idx="6038">
                        <c:v>6297.981629</c:v>
                      </c:pt>
                      <c:pt idx="6039">
                        <c:v>6298.997117</c:v>
                      </c:pt>
                      <c:pt idx="6040">
                        <c:v>6299.99213</c:v>
                      </c:pt>
                      <c:pt idx="6041">
                        <c:v>6300.99606</c:v>
                      </c:pt>
                      <c:pt idx="6042">
                        <c:v>6302.00276</c:v>
                      </c:pt>
                      <c:pt idx="6043">
                        <c:v>6303.018446</c:v>
                      </c:pt>
                      <c:pt idx="6044">
                        <c:v>6304.022988</c:v>
                      </c:pt>
                      <c:pt idx="6045">
                        <c:v>6305.048089</c:v>
                      </c:pt>
                      <c:pt idx="6046">
                        <c:v>6306.051065</c:v>
                      </c:pt>
                      <c:pt idx="6047">
                        <c:v>6307.042136</c:v>
                      </c:pt>
                      <c:pt idx="6048">
                        <c:v>6308.04162</c:v>
                      </c:pt>
                      <c:pt idx="6049">
                        <c:v>6309.04212</c:v>
                      </c:pt>
                      <c:pt idx="6050">
                        <c:v>6310.042328</c:v>
                      </c:pt>
                      <c:pt idx="6051">
                        <c:v>6311.037322</c:v>
                      </c:pt>
                      <c:pt idx="6052">
                        <c:v>6312.053606</c:v>
                      </c:pt>
                      <c:pt idx="6053">
                        <c:v>6313.055507</c:v>
                      </c:pt>
                      <c:pt idx="6054">
                        <c:v>6314.079643</c:v>
                      </c:pt>
                      <c:pt idx="6055">
                        <c:v>6315.098324</c:v>
                      </c:pt>
                      <c:pt idx="6056">
                        <c:v>6316.089296</c:v>
                      </c:pt>
                      <c:pt idx="6057">
                        <c:v>6317.099704</c:v>
                      </c:pt>
                      <c:pt idx="6058">
                        <c:v>6318.100163</c:v>
                      </c:pt>
                      <c:pt idx="6059">
                        <c:v>6319.1005</c:v>
                      </c:pt>
                      <c:pt idx="6060">
                        <c:v>6320.125215</c:v>
                      </c:pt>
                      <c:pt idx="6061">
                        <c:v>6321.116169</c:v>
                      </c:pt>
                      <c:pt idx="6062">
                        <c:v>6322.139056</c:v>
                      </c:pt>
                      <c:pt idx="6063">
                        <c:v>6323.139637</c:v>
                      </c:pt>
                      <c:pt idx="6064">
                        <c:v>6324.146313</c:v>
                      </c:pt>
                      <c:pt idx="6065">
                        <c:v>6325.146768</c:v>
                      </c:pt>
                      <c:pt idx="6066">
                        <c:v>6326.133805</c:v>
                      </c:pt>
                      <c:pt idx="6067">
                        <c:v>6327.141181</c:v>
                      </c:pt>
                      <c:pt idx="6068">
                        <c:v>6328.147724</c:v>
                      </c:pt>
                      <c:pt idx="6069">
                        <c:v>6329.169645</c:v>
                      </c:pt>
                      <c:pt idx="6070">
                        <c:v>6330.185148</c:v>
                      </c:pt>
                      <c:pt idx="6071">
                        <c:v>6331.188937</c:v>
                      </c:pt>
                      <c:pt idx="6072">
                        <c:v>6332.196998</c:v>
                      </c:pt>
                      <c:pt idx="6073">
                        <c:v>6333.221338</c:v>
                      </c:pt>
                      <c:pt idx="6074">
                        <c:v>6334.233994</c:v>
                      </c:pt>
                      <c:pt idx="6075">
                        <c:v>6335.237286</c:v>
                      </c:pt>
                      <c:pt idx="6076">
                        <c:v>6336.252582</c:v>
                      </c:pt>
                      <c:pt idx="6077">
                        <c:v>6337.259578</c:v>
                      </c:pt>
                      <c:pt idx="6078">
                        <c:v>6338.274863</c:v>
                      </c:pt>
                      <c:pt idx="6079">
                        <c:v>6339.279356</c:v>
                      </c:pt>
                      <c:pt idx="6080">
                        <c:v>6340.289901</c:v>
                      </c:pt>
                      <c:pt idx="6081">
                        <c:v>6341.290715</c:v>
                      </c:pt>
                      <c:pt idx="6082">
                        <c:v>6342.290857</c:v>
                      </c:pt>
                      <c:pt idx="6083">
                        <c:v>6343.290639</c:v>
                      </c:pt>
                      <c:pt idx="6084">
                        <c:v>6344.29163</c:v>
                      </c:pt>
                      <c:pt idx="6085">
                        <c:v>6345.293485</c:v>
                      </c:pt>
                      <c:pt idx="6086">
                        <c:v>6346.293711</c:v>
                      </c:pt>
                      <c:pt idx="6087">
                        <c:v>6347.301766</c:v>
                      </c:pt>
                      <c:pt idx="6088">
                        <c:v>6348.288076</c:v>
                      </c:pt>
                      <c:pt idx="6089">
                        <c:v>6349.292557</c:v>
                      </c:pt>
                      <c:pt idx="6090">
                        <c:v>6350.292713</c:v>
                      </c:pt>
                      <c:pt idx="6091">
                        <c:v>6351.302337</c:v>
                      </c:pt>
                      <c:pt idx="6092">
                        <c:v>6352.299079</c:v>
                      </c:pt>
                      <c:pt idx="6093">
                        <c:v>6353.293411</c:v>
                      </c:pt>
                      <c:pt idx="6094">
                        <c:v>6354.306826</c:v>
                      </c:pt>
                      <c:pt idx="6095">
                        <c:v>6355.32246</c:v>
                      </c:pt>
                      <c:pt idx="6096">
                        <c:v>6356.336456</c:v>
                      </c:pt>
                      <c:pt idx="6097">
                        <c:v>6357.334867</c:v>
                      </c:pt>
                      <c:pt idx="6098">
                        <c:v>6358.335073</c:v>
                      </c:pt>
                      <c:pt idx="6099">
                        <c:v>6359.335017</c:v>
                      </c:pt>
                      <c:pt idx="6100">
                        <c:v>6360.344879</c:v>
                      </c:pt>
                      <c:pt idx="6101">
                        <c:v>6361.345037</c:v>
                      </c:pt>
                      <c:pt idx="6102">
                        <c:v>6362.352217</c:v>
                      </c:pt>
                      <c:pt idx="6103">
                        <c:v>6363.359276</c:v>
                      </c:pt>
                      <c:pt idx="6104">
                        <c:v>6364.372869</c:v>
                      </c:pt>
                      <c:pt idx="6105">
                        <c:v>6365.391168</c:v>
                      </c:pt>
                      <c:pt idx="6106">
                        <c:v>6366.39088</c:v>
                      </c:pt>
                      <c:pt idx="6107">
                        <c:v>6367.403225</c:v>
                      </c:pt>
                      <c:pt idx="6108">
                        <c:v>6368.424824</c:v>
                      </c:pt>
                      <c:pt idx="6109">
                        <c:v>6369.440235</c:v>
                      </c:pt>
                      <c:pt idx="6110">
                        <c:v>6370.441079</c:v>
                      </c:pt>
                      <c:pt idx="6111">
                        <c:v>6371.456866</c:v>
                      </c:pt>
                      <c:pt idx="6112">
                        <c:v>6372.472217</c:v>
                      </c:pt>
                      <c:pt idx="6113">
                        <c:v>6373.487572</c:v>
                      </c:pt>
                      <c:pt idx="6114">
                        <c:v>6374.497225</c:v>
                      </c:pt>
                      <c:pt idx="6115">
                        <c:v>6375.510479</c:v>
                      </c:pt>
                      <c:pt idx="6116">
                        <c:v>6376.515495</c:v>
                      </c:pt>
                      <c:pt idx="6117">
                        <c:v>6377.51559</c:v>
                      </c:pt>
                      <c:pt idx="6118">
                        <c:v>6378.520002</c:v>
                      </c:pt>
                      <c:pt idx="6119">
                        <c:v>6379.513824</c:v>
                      </c:pt>
                      <c:pt idx="6120">
                        <c:v>6380.514057</c:v>
                      </c:pt>
                      <c:pt idx="6121">
                        <c:v>6381.514919</c:v>
                      </c:pt>
                      <c:pt idx="6122">
                        <c:v>6382.509229</c:v>
                      </c:pt>
                      <c:pt idx="6123">
                        <c:v>6383.509444</c:v>
                      </c:pt>
                      <c:pt idx="6124">
                        <c:v>6384.511876</c:v>
                      </c:pt>
                      <c:pt idx="6125">
                        <c:v>6385.51846</c:v>
                      </c:pt>
                      <c:pt idx="6126">
                        <c:v>6386.512655</c:v>
                      </c:pt>
                      <c:pt idx="6127">
                        <c:v>6387.512053</c:v>
                      </c:pt>
                      <c:pt idx="6128">
                        <c:v>6388.509794</c:v>
                      </c:pt>
                      <c:pt idx="6129">
                        <c:v>6389.522813</c:v>
                      </c:pt>
                      <c:pt idx="6130">
                        <c:v>6390.535474</c:v>
                      </c:pt>
                      <c:pt idx="6131">
                        <c:v>6391.542093</c:v>
                      </c:pt>
                      <c:pt idx="6132">
                        <c:v>6392.550282</c:v>
                      </c:pt>
                      <c:pt idx="6133">
                        <c:v>6393.54983</c:v>
                      </c:pt>
                      <c:pt idx="6134">
                        <c:v>6394.549956</c:v>
                      </c:pt>
                      <c:pt idx="6135">
                        <c:v>6395.547603</c:v>
                      </c:pt>
                      <c:pt idx="6136">
                        <c:v>6396.547795</c:v>
                      </c:pt>
                      <c:pt idx="6137">
                        <c:v>6397.54339</c:v>
                      </c:pt>
                      <c:pt idx="6138">
                        <c:v>6398.543532</c:v>
                      </c:pt>
                      <c:pt idx="6139">
                        <c:v>6399.552262</c:v>
                      </c:pt>
                      <c:pt idx="6140">
                        <c:v>6400.548318</c:v>
                      </c:pt>
                      <c:pt idx="6141">
                        <c:v>6401.548179</c:v>
                      </c:pt>
                      <c:pt idx="6142">
                        <c:v>6402.563624</c:v>
                      </c:pt>
                      <c:pt idx="6143">
                        <c:v>6403.554564</c:v>
                      </c:pt>
                      <c:pt idx="6144">
                        <c:v>6404.55538</c:v>
                      </c:pt>
                      <c:pt idx="6145">
                        <c:v>6405.571686</c:v>
                      </c:pt>
                      <c:pt idx="6146">
                        <c:v>6406.578384</c:v>
                      </c:pt>
                      <c:pt idx="6147">
                        <c:v>6407.57802</c:v>
                      </c:pt>
                      <c:pt idx="6148">
                        <c:v>6408.593897</c:v>
                      </c:pt>
                      <c:pt idx="6149">
                        <c:v>6409.598322</c:v>
                      </c:pt>
                      <c:pt idx="6150">
                        <c:v>6410.597944</c:v>
                      </c:pt>
                      <c:pt idx="6151">
                        <c:v>6411.58908</c:v>
                      </c:pt>
                      <c:pt idx="6152">
                        <c:v>6412.586961</c:v>
                      </c:pt>
                      <c:pt idx="6153">
                        <c:v>6413.597678</c:v>
                      </c:pt>
                      <c:pt idx="6154">
                        <c:v>6414.597806</c:v>
                      </c:pt>
                      <c:pt idx="6155">
                        <c:v>6415.604568</c:v>
                      </c:pt>
                      <c:pt idx="6156">
                        <c:v>6416.605273</c:v>
                      </c:pt>
                      <c:pt idx="6157">
                        <c:v>6417.628212</c:v>
                      </c:pt>
                      <c:pt idx="6158">
                        <c:v>6418.629034</c:v>
                      </c:pt>
                      <c:pt idx="6159">
                        <c:v>6419.631221</c:v>
                      </c:pt>
                      <c:pt idx="6160">
                        <c:v>6420.61567</c:v>
                      </c:pt>
                      <c:pt idx="6161">
                        <c:v>6421.631801</c:v>
                      </c:pt>
                      <c:pt idx="6162">
                        <c:v>6422.648555</c:v>
                      </c:pt>
                      <c:pt idx="6163">
                        <c:v>6423.669272</c:v>
                      </c:pt>
                      <c:pt idx="6164">
                        <c:v>6424.669847</c:v>
                      </c:pt>
                      <c:pt idx="6165">
                        <c:v>6425.663001</c:v>
                      </c:pt>
                      <c:pt idx="6166">
                        <c:v>6426.678189</c:v>
                      </c:pt>
                      <c:pt idx="6167">
                        <c:v>6427.677035</c:v>
                      </c:pt>
                      <c:pt idx="6168">
                        <c:v>6428.684001</c:v>
                      </c:pt>
                      <c:pt idx="6169">
                        <c:v>6429.685353</c:v>
                      </c:pt>
                      <c:pt idx="6170">
                        <c:v>6430.700824</c:v>
                      </c:pt>
                      <c:pt idx="6171">
                        <c:v>6431.717908</c:v>
                      </c:pt>
                      <c:pt idx="6172">
                        <c:v>6432.717869</c:v>
                      </c:pt>
                      <c:pt idx="6173">
                        <c:v>6433.718246</c:v>
                      </c:pt>
                      <c:pt idx="6174">
                        <c:v>6434.732946</c:v>
                      </c:pt>
                      <c:pt idx="6175">
                        <c:v>6435.733417</c:v>
                      </c:pt>
                      <c:pt idx="6176">
                        <c:v>6436.748746</c:v>
                      </c:pt>
                      <c:pt idx="6177">
                        <c:v>6437.764187</c:v>
                      </c:pt>
                      <c:pt idx="6178">
                        <c:v>6438.763871</c:v>
                      </c:pt>
                      <c:pt idx="6179">
                        <c:v>6439.763764</c:v>
                      </c:pt>
                      <c:pt idx="6180">
                        <c:v>6440.778868</c:v>
                      </c:pt>
                      <c:pt idx="6181">
                        <c:v>6441.779148</c:v>
                      </c:pt>
                      <c:pt idx="6182">
                        <c:v>6442.794497</c:v>
                      </c:pt>
                      <c:pt idx="6183">
                        <c:v>6443.794576</c:v>
                      </c:pt>
                      <c:pt idx="6184">
                        <c:v>6444.794741</c:v>
                      </c:pt>
                      <c:pt idx="6185">
                        <c:v>6445.794474</c:v>
                      </c:pt>
                      <c:pt idx="6186">
                        <c:v>6446.801586</c:v>
                      </c:pt>
                      <c:pt idx="6187">
                        <c:v>6447.793412</c:v>
                      </c:pt>
                      <c:pt idx="6188">
                        <c:v>6448.804028</c:v>
                      </c:pt>
                      <c:pt idx="6189">
                        <c:v>6449.820642</c:v>
                      </c:pt>
                      <c:pt idx="6190">
                        <c:v>6450.827203</c:v>
                      </c:pt>
                      <c:pt idx="6191">
                        <c:v>6451.846173</c:v>
                      </c:pt>
                      <c:pt idx="6192">
                        <c:v>6452.846524</c:v>
                      </c:pt>
                      <c:pt idx="6193">
                        <c:v>6453.840808</c:v>
                      </c:pt>
                      <c:pt idx="6194">
                        <c:v>6454.847482</c:v>
                      </c:pt>
                      <c:pt idx="6195">
                        <c:v>6455.846849</c:v>
                      </c:pt>
                      <c:pt idx="6196">
                        <c:v>6456.848856</c:v>
                      </c:pt>
                      <c:pt idx="6197">
                        <c:v>6457.849065</c:v>
                      </c:pt>
                      <c:pt idx="6198">
                        <c:v>6458.848904</c:v>
                      </c:pt>
                      <c:pt idx="6199">
                        <c:v>6459.85195</c:v>
                      </c:pt>
                      <c:pt idx="6200">
                        <c:v>6460.878289</c:v>
                      </c:pt>
                      <c:pt idx="6201">
                        <c:v>6461.888657</c:v>
                      </c:pt>
                      <c:pt idx="6202">
                        <c:v>6462.888495</c:v>
                      </c:pt>
                      <c:pt idx="6203">
                        <c:v>6463.903927</c:v>
                      </c:pt>
                      <c:pt idx="6204">
                        <c:v>6464.910522</c:v>
                      </c:pt>
                      <c:pt idx="6205">
                        <c:v>6465.926143</c:v>
                      </c:pt>
                      <c:pt idx="6206">
                        <c:v>6466.925821</c:v>
                      </c:pt>
                      <c:pt idx="6207">
                        <c:v>6467.932867</c:v>
                      </c:pt>
                      <c:pt idx="6208">
                        <c:v>6468.945797</c:v>
                      </c:pt>
                      <c:pt idx="6209">
                        <c:v>6469.946272</c:v>
                      </c:pt>
                      <c:pt idx="6210">
                        <c:v>6470.946064</c:v>
                      </c:pt>
                      <c:pt idx="6211">
                        <c:v>6471.96134</c:v>
                      </c:pt>
                      <c:pt idx="6212">
                        <c:v>6472.967152</c:v>
                      </c:pt>
                      <c:pt idx="6213">
                        <c:v>6473.96792</c:v>
                      </c:pt>
                      <c:pt idx="6214">
                        <c:v>6474.960861</c:v>
                      </c:pt>
                      <c:pt idx="6215">
                        <c:v>6475.961398</c:v>
                      </c:pt>
                      <c:pt idx="6216">
                        <c:v>6476.969173</c:v>
                      </c:pt>
                      <c:pt idx="6217">
                        <c:v>6477.968365</c:v>
                      </c:pt>
                      <c:pt idx="6218">
                        <c:v>6478.984335</c:v>
                      </c:pt>
                      <c:pt idx="6219">
                        <c:v>6479.98425</c:v>
                      </c:pt>
                      <c:pt idx="6220">
                        <c:v>6480.992043</c:v>
                      </c:pt>
                      <c:pt idx="6221">
                        <c:v>6482.007771</c:v>
                      </c:pt>
                      <c:pt idx="6222">
                        <c:v>6483.007922</c:v>
                      </c:pt>
                      <c:pt idx="6223">
                        <c:v>6484.007337</c:v>
                      </c:pt>
                      <c:pt idx="6224">
                        <c:v>6485.00752</c:v>
                      </c:pt>
                      <c:pt idx="6225">
                        <c:v>6486.008569</c:v>
                      </c:pt>
                      <c:pt idx="6226">
                        <c:v>6487.008654</c:v>
                      </c:pt>
                      <c:pt idx="6227">
                        <c:v>6488.023981</c:v>
                      </c:pt>
                      <c:pt idx="6228">
                        <c:v>6489.046938</c:v>
                      </c:pt>
                      <c:pt idx="6229">
                        <c:v>6490.047139</c:v>
                      </c:pt>
                      <c:pt idx="6230">
                        <c:v>6491.037962</c:v>
                      </c:pt>
                      <c:pt idx="6231">
                        <c:v>6492.041901</c:v>
                      </c:pt>
                      <c:pt idx="6232">
                        <c:v>6493.048389</c:v>
                      </c:pt>
                      <c:pt idx="6233">
                        <c:v>6494.04836</c:v>
                      </c:pt>
                      <c:pt idx="6234">
                        <c:v>6495.048565</c:v>
                      </c:pt>
                      <c:pt idx="6235">
                        <c:v>6496.048399</c:v>
                      </c:pt>
                      <c:pt idx="6236">
                        <c:v>6497.048324</c:v>
                      </c:pt>
                      <c:pt idx="6237">
                        <c:v>6498.048268</c:v>
                      </c:pt>
                      <c:pt idx="6238">
                        <c:v>6499.065547</c:v>
                      </c:pt>
                      <c:pt idx="6239">
                        <c:v>6500.068379</c:v>
                      </c:pt>
                      <c:pt idx="6240">
                        <c:v>6501.083811</c:v>
                      </c:pt>
                      <c:pt idx="6241">
                        <c:v>6502.078424</c:v>
                      </c:pt>
                      <c:pt idx="6242">
                        <c:v>6503.080309</c:v>
                      </c:pt>
                      <c:pt idx="6243">
                        <c:v>6504.087096</c:v>
                      </c:pt>
                      <c:pt idx="6244">
                        <c:v>6505.087721</c:v>
                      </c:pt>
                      <c:pt idx="6245">
                        <c:v>6506.091303</c:v>
                      </c:pt>
                      <c:pt idx="6246">
                        <c:v>6507.10419</c:v>
                      </c:pt>
                      <c:pt idx="6247">
                        <c:v>6508.119809</c:v>
                      </c:pt>
                      <c:pt idx="6248">
                        <c:v>6509.132333</c:v>
                      </c:pt>
                      <c:pt idx="6249">
                        <c:v>6510.131919</c:v>
                      </c:pt>
                      <c:pt idx="6250">
                        <c:v>6511.132327</c:v>
                      </c:pt>
                      <c:pt idx="6251">
                        <c:v>6512.135036</c:v>
                      </c:pt>
                      <c:pt idx="6252">
                        <c:v>6513.141687</c:v>
                      </c:pt>
                      <c:pt idx="6253">
                        <c:v>6514.135426</c:v>
                      </c:pt>
                      <c:pt idx="6254">
                        <c:v>6515.133696</c:v>
                      </c:pt>
                      <c:pt idx="6255">
                        <c:v>6516.135517</c:v>
                      </c:pt>
                      <c:pt idx="6256">
                        <c:v>6517.139107</c:v>
                      </c:pt>
                      <c:pt idx="6257">
                        <c:v>6518.14588</c:v>
                      </c:pt>
                      <c:pt idx="6258">
                        <c:v>6519.134</c:v>
                      </c:pt>
                      <c:pt idx="6259">
                        <c:v>6520.13652</c:v>
                      </c:pt>
                      <c:pt idx="6260">
                        <c:v>6521.140751</c:v>
                      </c:pt>
                      <c:pt idx="6261">
                        <c:v>6522.156063</c:v>
                      </c:pt>
                      <c:pt idx="6262">
                        <c:v>6523.147098</c:v>
                      </c:pt>
                      <c:pt idx="6263">
                        <c:v>6524.178635</c:v>
                      </c:pt>
                      <c:pt idx="6264">
                        <c:v>6525.200153</c:v>
                      </c:pt>
                      <c:pt idx="6265">
                        <c:v>6526.20694</c:v>
                      </c:pt>
                      <c:pt idx="6266">
                        <c:v>6527.198629</c:v>
                      </c:pt>
                      <c:pt idx="6267">
                        <c:v>6528.213906</c:v>
                      </c:pt>
                      <c:pt idx="6268">
                        <c:v>6529.227162</c:v>
                      </c:pt>
                      <c:pt idx="6269">
                        <c:v>6530.252312</c:v>
                      </c:pt>
                      <c:pt idx="6270">
                        <c:v>6531.258352</c:v>
                      </c:pt>
                      <c:pt idx="6271">
                        <c:v>6532.257245</c:v>
                      </c:pt>
                      <c:pt idx="6272">
                        <c:v>6533.27554</c:v>
                      </c:pt>
                      <c:pt idx="6273">
                        <c:v>6534.286274</c:v>
                      </c:pt>
                      <c:pt idx="6274">
                        <c:v>6535.292878</c:v>
                      </c:pt>
                      <c:pt idx="6275">
                        <c:v>6536.295345</c:v>
                      </c:pt>
                      <c:pt idx="6276">
                        <c:v>6537.30736</c:v>
                      </c:pt>
                      <c:pt idx="6277">
                        <c:v>6538.315316</c:v>
                      </c:pt>
                      <c:pt idx="6278">
                        <c:v>6539.309403</c:v>
                      </c:pt>
                      <c:pt idx="6279">
                        <c:v>6540.324916</c:v>
                      </c:pt>
                      <c:pt idx="6280">
                        <c:v>6541.338951</c:v>
                      </c:pt>
                      <c:pt idx="6281">
                        <c:v>6542.338314</c:v>
                      </c:pt>
                      <c:pt idx="6282">
                        <c:v>6543.345762</c:v>
                      </c:pt>
                      <c:pt idx="6283">
                        <c:v>6544.338663</c:v>
                      </c:pt>
                      <c:pt idx="6284">
                        <c:v>6545.361014</c:v>
                      </c:pt>
                      <c:pt idx="6285">
                        <c:v>6546.37128</c:v>
                      </c:pt>
                      <c:pt idx="6286">
                        <c:v>6547.383464</c:v>
                      </c:pt>
                      <c:pt idx="6287">
                        <c:v>6548.390498</c:v>
                      </c:pt>
                      <c:pt idx="6288">
                        <c:v>6549.396198</c:v>
                      </c:pt>
                      <c:pt idx="6289">
                        <c:v>6550.402869</c:v>
                      </c:pt>
                      <c:pt idx="6290">
                        <c:v>6551.397361</c:v>
                      </c:pt>
                      <c:pt idx="6291">
                        <c:v>6552.407117</c:v>
                      </c:pt>
                      <c:pt idx="6292">
                        <c:v>6553.407305</c:v>
                      </c:pt>
                      <c:pt idx="6293">
                        <c:v>6554.41483</c:v>
                      </c:pt>
                      <c:pt idx="6294">
                        <c:v>6555.429486</c:v>
                      </c:pt>
                      <c:pt idx="6295">
                        <c:v>6556.446197</c:v>
                      </c:pt>
                      <c:pt idx="6296">
                        <c:v>6557.465691</c:v>
                      </c:pt>
                      <c:pt idx="6297">
                        <c:v>6558.462789</c:v>
                      </c:pt>
                      <c:pt idx="6298">
                        <c:v>6559.459231</c:v>
                      </c:pt>
                      <c:pt idx="6299">
                        <c:v>6560.474958</c:v>
                      </c:pt>
                      <c:pt idx="6300">
                        <c:v>6561.480768</c:v>
                      </c:pt>
                      <c:pt idx="6301">
                        <c:v>6562.487358</c:v>
                      </c:pt>
                      <c:pt idx="6302">
                        <c:v>6563.48988</c:v>
                      </c:pt>
                      <c:pt idx="6303">
                        <c:v>6564.489682</c:v>
                      </c:pt>
                      <c:pt idx="6304">
                        <c:v>6565.487295</c:v>
                      </c:pt>
                      <c:pt idx="6305">
                        <c:v>6566.50363</c:v>
                      </c:pt>
                      <c:pt idx="6306">
                        <c:v>6567.498108</c:v>
                      </c:pt>
                      <c:pt idx="6307">
                        <c:v>6568.514348</c:v>
                      </c:pt>
                      <c:pt idx="6308">
                        <c:v>6569.515111</c:v>
                      </c:pt>
                      <c:pt idx="6309">
                        <c:v>6570.522403</c:v>
                      </c:pt>
                      <c:pt idx="6310">
                        <c:v>6571.523203</c:v>
                      </c:pt>
                      <c:pt idx="6311">
                        <c:v>6572.538991</c:v>
                      </c:pt>
                      <c:pt idx="6312">
                        <c:v>6573.538611</c:v>
                      </c:pt>
                      <c:pt idx="6313">
                        <c:v>6574.537992</c:v>
                      </c:pt>
                      <c:pt idx="6314">
                        <c:v>6575.551715</c:v>
                      </c:pt>
                      <c:pt idx="6315">
                        <c:v>6576.552848</c:v>
                      </c:pt>
                      <c:pt idx="6316">
                        <c:v>6577.547343</c:v>
                      </c:pt>
                      <c:pt idx="6317">
                        <c:v>6578.547762</c:v>
                      </c:pt>
                      <c:pt idx="6318">
                        <c:v>6579.54851</c:v>
                      </c:pt>
                      <c:pt idx="6319">
                        <c:v>6580.54806</c:v>
                      </c:pt>
                      <c:pt idx="6320">
                        <c:v>6581.545585</c:v>
                      </c:pt>
                      <c:pt idx="6321">
                        <c:v>6582.545344</c:v>
                      </c:pt>
                      <c:pt idx="6322">
                        <c:v>6583.545092</c:v>
                      </c:pt>
                      <c:pt idx="6323">
                        <c:v>6584.545314</c:v>
                      </c:pt>
                      <c:pt idx="6324">
                        <c:v>6585.545221</c:v>
                      </c:pt>
                      <c:pt idx="6325">
                        <c:v>6586.545743</c:v>
                      </c:pt>
                      <c:pt idx="6326">
                        <c:v>6587.546166</c:v>
                      </c:pt>
                      <c:pt idx="6327">
                        <c:v>6588.53947</c:v>
                      </c:pt>
                      <c:pt idx="6328">
                        <c:v>6589.539098</c:v>
                      </c:pt>
                      <c:pt idx="6329">
                        <c:v>6590.539362</c:v>
                      </c:pt>
                      <c:pt idx="6330">
                        <c:v>6591.539449</c:v>
                      </c:pt>
                      <c:pt idx="6331">
                        <c:v>6592.539693</c:v>
                      </c:pt>
                      <c:pt idx="6332">
                        <c:v>6593.540353</c:v>
                      </c:pt>
                      <c:pt idx="6333">
                        <c:v>6594.540549</c:v>
                      </c:pt>
                      <c:pt idx="6334">
                        <c:v>6595.544948</c:v>
                      </c:pt>
                      <c:pt idx="6335">
                        <c:v>6596.545185</c:v>
                      </c:pt>
                      <c:pt idx="6336">
                        <c:v>6597.539347</c:v>
                      </c:pt>
                      <c:pt idx="6337">
                        <c:v>6598.541465</c:v>
                      </c:pt>
                      <c:pt idx="6338">
                        <c:v>6599.554691</c:v>
                      </c:pt>
                      <c:pt idx="6339">
                        <c:v>6600.554991</c:v>
                      </c:pt>
                      <c:pt idx="6340">
                        <c:v>6601.57598</c:v>
                      </c:pt>
                      <c:pt idx="6341">
                        <c:v>6602.578349</c:v>
                      </c:pt>
                      <c:pt idx="6342">
                        <c:v>6603.59362</c:v>
                      </c:pt>
                      <c:pt idx="6343">
                        <c:v>6604.593766</c:v>
                      </c:pt>
                      <c:pt idx="6344">
                        <c:v>6605.594255</c:v>
                      </c:pt>
                      <c:pt idx="6345">
                        <c:v>6606.587395</c:v>
                      </c:pt>
                      <c:pt idx="6346">
                        <c:v>6607.60257</c:v>
                      </c:pt>
                      <c:pt idx="6347">
                        <c:v>6608.603521</c:v>
                      </c:pt>
                      <c:pt idx="6348">
                        <c:v>6609.618781</c:v>
                      </c:pt>
                      <c:pt idx="6349">
                        <c:v>6610.619852</c:v>
                      </c:pt>
                      <c:pt idx="6350">
                        <c:v>6611.635486</c:v>
                      </c:pt>
                      <c:pt idx="6351">
                        <c:v>6612.643412</c:v>
                      </c:pt>
                      <c:pt idx="6352">
                        <c:v>6613.643569</c:v>
                      </c:pt>
                      <c:pt idx="6353">
                        <c:v>6614.646572</c:v>
                      </c:pt>
                      <c:pt idx="6354">
                        <c:v>6615.640869</c:v>
                      </c:pt>
                      <c:pt idx="6355">
                        <c:v>6616.644374</c:v>
                      </c:pt>
                      <c:pt idx="6356">
                        <c:v>6617.644776</c:v>
                      </c:pt>
                      <c:pt idx="6357">
                        <c:v>6618.644645</c:v>
                      </c:pt>
                      <c:pt idx="6358">
                        <c:v>6619.635367</c:v>
                      </c:pt>
                      <c:pt idx="6359">
                        <c:v>6620.66071</c:v>
                      </c:pt>
                      <c:pt idx="6360">
                        <c:v>6621.677798</c:v>
                      </c:pt>
                      <c:pt idx="6361">
                        <c:v>6622.67822</c:v>
                      </c:pt>
                      <c:pt idx="6362">
                        <c:v>6623.677957</c:v>
                      </c:pt>
                      <c:pt idx="6363">
                        <c:v>6624.678389</c:v>
                      </c:pt>
                      <c:pt idx="6364">
                        <c:v>6625.680397</c:v>
                      </c:pt>
                      <c:pt idx="6365">
                        <c:v>6626.680783</c:v>
                      </c:pt>
                      <c:pt idx="6366">
                        <c:v>6627.680388</c:v>
                      </c:pt>
                      <c:pt idx="6367">
                        <c:v>6628.697505</c:v>
                      </c:pt>
                      <c:pt idx="6368">
                        <c:v>6629.699851</c:v>
                      </c:pt>
                      <c:pt idx="6369">
                        <c:v>6630.709482</c:v>
                      </c:pt>
                      <c:pt idx="6370">
                        <c:v>6631.715354</c:v>
                      </c:pt>
                      <c:pt idx="6371">
                        <c:v>6632.715595</c:v>
                      </c:pt>
                      <c:pt idx="6372">
                        <c:v>6633.712969</c:v>
                      </c:pt>
                      <c:pt idx="6373">
                        <c:v>6634.713932</c:v>
                      </c:pt>
                      <c:pt idx="6374">
                        <c:v>6635.739673</c:v>
                      </c:pt>
                      <c:pt idx="6375">
                        <c:v>6636.73379</c:v>
                      </c:pt>
                      <c:pt idx="6376">
                        <c:v>6637.750197</c:v>
                      </c:pt>
                      <c:pt idx="6377">
                        <c:v>6638.760612</c:v>
                      </c:pt>
                      <c:pt idx="6378">
                        <c:v>6639.775933</c:v>
                      </c:pt>
                      <c:pt idx="6379">
                        <c:v>6640.776321</c:v>
                      </c:pt>
                      <c:pt idx="6380">
                        <c:v>6641.789591</c:v>
                      </c:pt>
                      <c:pt idx="6381">
                        <c:v>6642.800477</c:v>
                      </c:pt>
                      <c:pt idx="6382">
                        <c:v>6643.807926</c:v>
                      </c:pt>
                      <c:pt idx="6383">
                        <c:v>6644.815009</c:v>
                      </c:pt>
                      <c:pt idx="6384">
                        <c:v>6645.815521</c:v>
                      </c:pt>
                      <c:pt idx="6385">
                        <c:v>6646.83116</c:v>
                      </c:pt>
                      <c:pt idx="6386">
                        <c:v>6647.839503</c:v>
                      </c:pt>
                      <c:pt idx="6387">
                        <c:v>6648.847934</c:v>
                      </c:pt>
                      <c:pt idx="6388">
                        <c:v>6649.848789</c:v>
                      </c:pt>
                      <c:pt idx="6389">
                        <c:v>6650.851835</c:v>
                      </c:pt>
                      <c:pt idx="6390">
                        <c:v>6651.859515</c:v>
                      </c:pt>
                      <c:pt idx="6391">
                        <c:v>6652.850409</c:v>
                      </c:pt>
                      <c:pt idx="6392">
                        <c:v>6653.866382</c:v>
                      </c:pt>
                      <c:pt idx="6393">
                        <c:v>6654.895357</c:v>
                      </c:pt>
                      <c:pt idx="6394">
                        <c:v>6655.899358</c:v>
                      </c:pt>
                      <c:pt idx="6395">
                        <c:v>6656.905097</c:v>
                      </c:pt>
                      <c:pt idx="6396">
                        <c:v>6657.905458</c:v>
                      </c:pt>
                      <c:pt idx="6397">
                        <c:v>6658.927828</c:v>
                      </c:pt>
                      <c:pt idx="6398">
                        <c:v>6659.920916</c:v>
                      </c:pt>
                      <c:pt idx="6399">
                        <c:v>6660.917117</c:v>
                      </c:pt>
                      <c:pt idx="6400">
                        <c:v>6661.924005</c:v>
                      </c:pt>
                      <c:pt idx="6401">
                        <c:v>6662.914743</c:v>
                      </c:pt>
                      <c:pt idx="6402">
                        <c:v>6663.924262</c:v>
                      </c:pt>
                      <c:pt idx="6403">
                        <c:v>6664.924776</c:v>
                      </c:pt>
                      <c:pt idx="6404">
                        <c:v>6665.924776</c:v>
                      </c:pt>
                      <c:pt idx="6405">
                        <c:v>6666.919666</c:v>
                      </c:pt>
                      <c:pt idx="6406">
                        <c:v>6667.924908</c:v>
                      </c:pt>
                      <c:pt idx="6407">
                        <c:v>6668.931665</c:v>
                      </c:pt>
                      <c:pt idx="6408">
                        <c:v>6669.931615</c:v>
                      </c:pt>
                      <c:pt idx="6409">
                        <c:v>6670.941918</c:v>
                      </c:pt>
                      <c:pt idx="6410">
                        <c:v>6671.952379</c:v>
                      </c:pt>
                      <c:pt idx="6411">
                        <c:v>6672.962892</c:v>
                      </c:pt>
                      <c:pt idx="6412">
                        <c:v>6673.962413</c:v>
                      </c:pt>
                      <c:pt idx="6413">
                        <c:v>6674.97847</c:v>
                      </c:pt>
                      <c:pt idx="6414">
                        <c:v>6675.990991</c:v>
                      </c:pt>
                      <c:pt idx="6415">
                        <c:v>6677.002795</c:v>
                      </c:pt>
                      <c:pt idx="6416">
                        <c:v>6678.008754</c:v>
                      </c:pt>
                      <c:pt idx="6417">
                        <c:v>6679.01615</c:v>
                      </c:pt>
                      <c:pt idx="6418">
                        <c:v>6680.009522</c:v>
                      </c:pt>
                      <c:pt idx="6419">
                        <c:v>6681.01726</c:v>
                      </c:pt>
                      <c:pt idx="6420">
                        <c:v>6682.023871</c:v>
                      </c:pt>
                      <c:pt idx="6421">
                        <c:v>6683.025321</c:v>
                      </c:pt>
                      <c:pt idx="6422">
                        <c:v>6684.040493</c:v>
                      </c:pt>
                      <c:pt idx="6423">
                        <c:v>6685.040792</c:v>
                      </c:pt>
                      <c:pt idx="6424">
                        <c:v>6686.042769</c:v>
                      </c:pt>
                      <c:pt idx="6425">
                        <c:v>6687.042315</c:v>
                      </c:pt>
                      <c:pt idx="6426">
                        <c:v>6688.055019</c:v>
                      </c:pt>
                      <c:pt idx="6427">
                        <c:v>6689.070669</c:v>
                      </c:pt>
                      <c:pt idx="6428">
                        <c:v>6690.085722</c:v>
                      </c:pt>
                      <c:pt idx="6429">
                        <c:v>6691.093029</c:v>
                      </c:pt>
                      <c:pt idx="6430">
                        <c:v>6692.105462</c:v>
                      </c:pt>
                      <c:pt idx="6431">
                        <c:v>6693.110172</c:v>
                      </c:pt>
                      <c:pt idx="6432">
                        <c:v>6694.125792</c:v>
                      </c:pt>
                      <c:pt idx="6433">
                        <c:v>6695.125901</c:v>
                      </c:pt>
                      <c:pt idx="6434">
                        <c:v>6696.128086</c:v>
                      </c:pt>
                      <c:pt idx="6435">
                        <c:v>6697.11726</c:v>
                      </c:pt>
                      <c:pt idx="6436">
                        <c:v>6698.132641</c:v>
                      </c:pt>
                      <c:pt idx="6437">
                        <c:v>6699.132437</c:v>
                      </c:pt>
                      <c:pt idx="6438">
                        <c:v>6700.145062</c:v>
                      </c:pt>
                      <c:pt idx="6439">
                        <c:v>6701.13558</c:v>
                      </c:pt>
                      <c:pt idx="6440">
                        <c:v>6702.15768</c:v>
                      </c:pt>
                      <c:pt idx="6441">
                        <c:v>6703.166778</c:v>
                      </c:pt>
                      <c:pt idx="6442">
                        <c:v>6704.166552</c:v>
                      </c:pt>
                      <c:pt idx="6443">
                        <c:v>6705.17941</c:v>
                      </c:pt>
                      <c:pt idx="6444">
                        <c:v>6706.186704</c:v>
                      </c:pt>
                      <c:pt idx="6445">
                        <c:v>6707.194191</c:v>
                      </c:pt>
                      <c:pt idx="6446">
                        <c:v>6708.203351</c:v>
                      </c:pt>
                      <c:pt idx="6447">
                        <c:v>6709.208584</c:v>
                      </c:pt>
                      <c:pt idx="6448">
                        <c:v>6710.20213</c:v>
                      </c:pt>
                      <c:pt idx="6449">
                        <c:v>6711.208919</c:v>
                      </c:pt>
                      <c:pt idx="6450">
                        <c:v>6712.207409</c:v>
                      </c:pt>
                      <c:pt idx="6451">
                        <c:v>6713.195109</c:v>
                      </c:pt>
                      <c:pt idx="6452">
                        <c:v>6714.202425</c:v>
                      </c:pt>
                      <c:pt idx="6453">
                        <c:v>6715.195999</c:v>
                      </c:pt>
                      <c:pt idx="6454">
                        <c:v>6716.20965</c:v>
                      </c:pt>
                      <c:pt idx="6455">
                        <c:v>6717.237767</c:v>
                      </c:pt>
                      <c:pt idx="6456">
                        <c:v>6718.238679</c:v>
                      </c:pt>
                      <c:pt idx="6457">
                        <c:v>6719.242767</c:v>
                      </c:pt>
                      <c:pt idx="6458">
                        <c:v>6720.242476</c:v>
                      </c:pt>
                      <c:pt idx="6459">
                        <c:v>6721.242928</c:v>
                      </c:pt>
                      <c:pt idx="6460">
                        <c:v>6722.265787</c:v>
                      </c:pt>
                      <c:pt idx="6461">
                        <c:v>6723.265507</c:v>
                      </c:pt>
                      <c:pt idx="6462">
                        <c:v>6724.257523</c:v>
                      </c:pt>
                      <c:pt idx="6463">
                        <c:v>6725.264975</c:v>
                      </c:pt>
                      <c:pt idx="6464">
                        <c:v>6726.277795</c:v>
                      </c:pt>
                      <c:pt idx="6465">
                        <c:v>6727.284696</c:v>
                      </c:pt>
                      <c:pt idx="6466">
                        <c:v>6728.29184</c:v>
                      </c:pt>
                      <c:pt idx="6467">
                        <c:v>6729.291575</c:v>
                      </c:pt>
                      <c:pt idx="6468">
                        <c:v>6730.298579</c:v>
                      </c:pt>
                      <c:pt idx="6469">
                        <c:v>6731.299159</c:v>
                      </c:pt>
                      <c:pt idx="6470">
                        <c:v>6732.299811</c:v>
                      </c:pt>
                      <c:pt idx="6471">
                        <c:v>6733.29234</c:v>
                      </c:pt>
                      <c:pt idx="6472">
                        <c:v>6734.307773</c:v>
                      </c:pt>
                      <c:pt idx="6473">
                        <c:v>6735.309938</c:v>
                      </c:pt>
                      <c:pt idx="6474">
                        <c:v>6736.31355</c:v>
                      </c:pt>
                      <c:pt idx="6475">
                        <c:v>6737.325747</c:v>
                      </c:pt>
                      <c:pt idx="6476">
                        <c:v>6738.33234</c:v>
                      </c:pt>
                      <c:pt idx="6477">
                        <c:v>6739.339452</c:v>
                      </c:pt>
                      <c:pt idx="6478">
                        <c:v>6740.354868</c:v>
                      </c:pt>
                      <c:pt idx="6479">
                        <c:v>6741.36521</c:v>
                      </c:pt>
                      <c:pt idx="6480">
                        <c:v>6742.380963</c:v>
                      </c:pt>
                      <c:pt idx="6481">
                        <c:v>6743.384919</c:v>
                      </c:pt>
                      <c:pt idx="6482">
                        <c:v>6744.385147</c:v>
                      </c:pt>
                      <c:pt idx="6483">
                        <c:v>6745.384634</c:v>
                      </c:pt>
                      <c:pt idx="6484">
                        <c:v>6746.400793</c:v>
                      </c:pt>
                      <c:pt idx="6485">
                        <c:v>6747.41363</c:v>
                      </c:pt>
                      <c:pt idx="6486">
                        <c:v>6748.423159</c:v>
                      </c:pt>
                      <c:pt idx="6487">
                        <c:v>6749.422852</c:v>
                      </c:pt>
                      <c:pt idx="6488">
                        <c:v>6750.422483</c:v>
                      </c:pt>
                      <c:pt idx="6489">
                        <c:v>6751.422399</c:v>
                      </c:pt>
                      <c:pt idx="6490">
                        <c:v>6752.422137</c:v>
                      </c:pt>
                      <c:pt idx="6491">
                        <c:v>6753.421972</c:v>
                      </c:pt>
                      <c:pt idx="6492">
                        <c:v>6754.421806</c:v>
                      </c:pt>
                      <c:pt idx="6493">
                        <c:v>6755.422521</c:v>
                      </c:pt>
                      <c:pt idx="6494">
                        <c:v>6756.42261</c:v>
                      </c:pt>
                      <c:pt idx="6495">
                        <c:v>6757.413627</c:v>
                      </c:pt>
                      <c:pt idx="6496">
                        <c:v>6758.417556</c:v>
                      </c:pt>
                      <c:pt idx="6497">
                        <c:v>6759.417782</c:v>
                      </c:pt>
                      <c:pt idx="6498">
                        <c:v>6760.417386</c:v>
                      </c:pt>
                      <c:pt idx="6499">
                        <c:v>6761.42754</c:v>
                      </c:pt>
                      <c:pt idx="6500">
                        <c:v>6762.433999</c:v>
                      </c:pt>
                      <c:pt idx="6501">
                        <c:v>6763.43812</c:v>
                      </c:pt>
                      <c:pt idx="6502">
                        <c:v>6764.452768</c:v>
                      </c:pt>
                      <c:pt idx="6503">
                        <c:v>6765.446457</c:v>
                      </c:pt>
                      <c:pt idx="6504">
                        <c:v>6766.463691</c:v>
                      </c:pt>
                      <c:pt idx="6505">
                        <c:v>6767.463462</c:v>
                      </c:pt>
                      <c:pt idx="6506">
                        <c:v>6768.465247</c:v>
                      </c:pt>
                      <c:pt idx="6507">
                        <c:v>6769.465311</c:v>
                      </c:pt>
                      <c:pt idx="6508">
                        <c:v>6770.466275</c:v>
                      </c:pt>
                      <c:pt idx="6509">
                        <c:v>6771.47482</c:v>
                      </c:pt>
                      <c:pt idx="6510">
                        <c:v>6772.476091</c:v>
                      </c:pt>
                      <c:pt idx="6511">
                        <c:v>6773.481192</c:v>
                      </c:pt>
                      <c:pt idx="6512">
                        <c:v>6774.491114</c:v>
                      </c:pt>
                      <c:pt idx="6513">
                        <c:v>6775.498676</c:v>
                      </c:pt>
                      <c:pt idx="6514">
                        <c:v>6776.507703</c:v>
                      </c:pt>
                      <c:pt idx="6515">
                        <c:v>6777.514418</c:v>
                      </c:pt>
                      <c:pt idx="6516">
                        <c:v>6778.514466</c:v>
                      </c:pt>
                      <c:pt idx="6517">
                        <c:v>6779.514215</c:v>
                      </c:pt>
                      <c:pt idx="6518">
                        <c:v>6780.530257</c:v>
                      </c:pt>
                      <c:pt idx="6519">
                        <c:v>6781.545816</c:v>
                      </c:pt>
                      <c:pt idx="6520">
                        <c:v>6782.556565</c:v>
                      </c:pt>
                      <c:pt idx="6521">
                        <c:v>6783.557203</c:v>
                      </c:pt>
                      <c:pt idx="6522">
                        <c:v>6784.563241</c:v>
                      </c:pt>
                      <c:pt idx="6523">
                        <c:v>6785.554939</c:v>
                      </c:pt>
                      <c:pt idx="6524">
                        <c:v>6786.562268</c:v>
                      </c:pt>
                      <c:pt idx="6525">
                        <c:v>6787.574361</c:v>
                      </c:pt>
                      <c:pt idx="6526">
                        <c:v>6788.58432</c:v>
                      </c:pt>
                      <c:pt idx="6527">
                        <c:v>6789.585036</c:v>
                      </c:pt>
                      <c:pt idx="6528">
                        <c:v>6790.591868</c:v>
                      </c:pt>
                      <c:pt idx="6529">
                        <c:v>6791.598907</c:v>
                      </c:pt>
                      <c:pt idx="6530">
                        <c:v>6792.598408</c:v>
                      </c:pt>
                      <c:pt idx="6531">
                        <c:v>6793.599557</c:v>
                      </c:pt>
                      <c:pt idx="6532">
                        <c:v>6794.585324</c:v>
                      </c:pt>
                      <c:pt idx="6533">
                        <c:v>6795.585714</c:v>
                      </c:pt>
                      <c:pt idx="6534">
                        <c:v>6796.585628</c:v>
                      </c:pt>
                      <c:pt idx="6535">
                        <c:v>6797.58627</c:v>
                      </c:pt>
                      <c:pt idx="6536">
                        <c:v>6798.586165</c:v>
                      </c:pt>
                      <c:pt idx="6537">
                        <c:v>6799.590346</c:v>
                      </c:pt>
                      <c:pt idx="6538">
                        <c:v>6800.590559</c:v>
                      </c:pt>
                      <c:pt idx="6539">
                        <c:v>6801.597651</c:v>
                      </c:pt>
                      <c:pt idx="6540">
                        <c:v>6802.60452</c:v>
                      </c:pt>
                      <c:pt idx="6541">
                        <c:v>6803.608352</c:v>
                      </c:pt>
                      <c:pt idx="6542">
                        <c:v>6804.615284</c:v>
                      </c:pt>
                      <c:pt idx="6543">
                        <c:v>6805.616062</c:v>
                      </c:pt>
                      <c:pt idx="6544">
                        <c:v>6806.631288</c:v>
                      </c:pt>
                      <c:pt idx="6545">
                        <c:v>6807.635576</c:v>
                      </c:pt>
                      <c:pt idx="6546">
                        <c:v>6808.635524</c:v>
                      </c:pt>
                      <c:pt idx="6547">
                        <c:v>6809.635961</c:v>
                      </c:pt>
                      <c:pt idx="6548">
                        <c:v>6810.636176</c:v>
                      </c:pt>
                      <c:pt idx="6549">
                        <c:v>6811.65227</c:v>
                      </c:pt>
                      <c:pt idx="6550">
                        <c:v>6812.672634</c:v>
                      </c:pt>
                      <c:pt idx="6551">
                        <c:v>6813.673047</c:v>
                      </c:pt>
                      <c:pt idx="6552">
                        <c:v>6814.670175</c:v>
                      </c:pt>
                      <c:pt idx="6553">
                        <c:v>6815.664762</c:v>
                      </c:pt>
                      <c:pt idx="6554">
                        <c:v>6816.676408</c:v>
                      </c:pt>
                      <c:pt idx="6555">
                        <c:v>6817.676708</c:v>
                      </c:pt>
                      <c:pt idx="6556">
                        <c:v>6818.671468</c:v>
                      </c:pt>
                      <c:pt idx="6557">
                        <c:v>6819.678266</c:v>
                      </c:pt>
                      <c:pt idx="6558">
                        <c:v>6820.693568</c:v>
                      </c:pt>
                      <c:pt idx="6559">
                        <c:v>6821.678841</c:v>
                      </c:pt>
                      <c:pt idx="6560">
                        <c:v>6822.694192</c:v>
                      </c:pt>
                      <c:pt idx="6561">
                        <c:v>6823.694502</c:v>
                      </c:pt>
                      <c:pt idx="6562">
                        <c:v>6824.701346</c:v>
                      </c:pt>
                      <c:pt idx="6563">
                        <c:v>6825.717873</c:v>
                      </c:pt>
                      <c:pt idx="6564">
                        <c:v>6826.712444</c:v>
                      </c:pt>
                      <c:pt idx="6565">
                        <c:v>6827.722158</c:v>
                      </c:pt>
                      <c:pt idx="6566">
                        <c:v>6828.722454</c:v>
                      </c:pt>
                      <c:pt idx="6567">
                        <c:v>6829.711894</c:v>
                      </c:pt>
                      <c:pt idx="6568">
                        <c:v>6830.717788</c:v>
                      </c:pt>
                      <c:pt idx="6569">
                        <c:v>6831.717647</c:v>
                      </c:pt>
                      <c:pt idx="6570">
                        <c:v>6832.73344</c:v>
                      </c:pt>
                      <c:pt idx="6571">
                        <c:v>6833.733997</c:v>
                      </c:pt>
                      <c:pt idx="6572">
                        <c:v>6834.73496</c:v>
                      </c:pt>
                      <c:pt idx="6573">
                        <c:v>6835.737665</c:v>
                      </c:pt>
                      <c:pt idx="6574">
                        <c:v>6836.747262</c:v>
                      </c:pt>
                      <c:pt idx="6575">
                        <c:v>6837.75033</c:v>
                      </c:pt>
                      <c:pt idx="6576">
                        <c:v>6838.744137</c:v>
                      </c:pt>
                      <c:pt idx="6577">
                        <c:v>6839.752278</c:v>
                      </c:pt>
                      <c:pt idx="6578">
                        <c:v>6840.753494</c:v>
                      </c:pt>
                      <c:pt idx="6579">
                        <c:v>6841.7538</c:v>
                      </c:pt>
                      <c:pt idx="6580">
                        <c:v>6842.757781</c:v>
                      </c:pt>
                      <c:pt idx="6581">
                        <c:v>6843.770182</c:v>
                      </c:pt>
                      <c:pt idx="6582">
                        <c:v>6844.770584</c:v>
                      </c:pt>
                      <c:pt idx="6583">
                        <c:v>6845.76463</c:v>
                      </c:pt>
                      <c:pt idx="6584">
                        <c:v>6846.764772</c:v>
                      </c:pt>
                      <c:pt idx="6585">
                        <c:v>6847.769224</c:v>
                      </c:pt>
                      <c:pt idx="6586">
                        <c:v>6848.76895</c:v>
                      </c:pt>
                      <c:pt idx="6587">
                        <c:v>6849.781297</c:v>
                      </c:pt>
                      <c:pt idx="6588">
                        <c:v>6850.793521</c:v>
                      </c:pt>
                      <c:pt idx="6589">
                        <c:v>6851.790345</c:v>
                      </c:pt>
                      <c:pt idx="6590">
                        <c:v>6852.790084</c:v>
                      </c:pt>
                      <c:pt idx="6591">
                        <c:v>6853.815402</c:v>
                      </c:pt>
                      <c:pt idx="6592">
                        <c:v>6854.815551</c:v>
                      </c:pt>
                      <c:pt idx="6593">
                        <c:v>6855.810277</c:v>
                      </c:pt>
                      <c:pt idx="6594">
                        <c:v>6856.826414</c:v>
                      </c:pt>
                      <c:pt idx="6595">
                        <c:v>6857.833957</c:v>
                      </c:pt>
                      <c:pt idx="6596">
                        <c:v>6858.821316</c:v>
                      </c:pt>
                      <c:pt idx="6597">
                        <c:v>6859.82305</c:v>
                      </c:pt>
                      <c:pt idx="6598">
                        <c:v>6860.82498</c:v>
                      </c:pt>
                      <c:pt idx="6599">
                        <c:v>6861.840994</c:v>
                      </c:pt>
                      <c:pt idx="6600">
                        <c:v>6862.838151</c:v>
                      </c:pt>
                      <c:pt idx="6601">
                        <c:v>6863.839753</c:v>
                      </c:pt>
                      <c:pt idx="6602">
                        <c:v>6864.846546</c:v>
                      </c:pt>
                      <c:pt idx="6603">
                        <c:v>6865.84729</c:v>
                      </c:pt>
                      <c:pt idx="6604">
                        <c:v>6866.847131</c:v>
                      </c:pt>
                      <c:pt idx="6605">
                        <c:v>6867.847202</c:v>
                      </c:pt>
                      <c:pt idx="6606">
                        <c:v>6868.846742</c:v>
                      </c:pt>
                      <c:pt idx="6607">
                        <c:v>6869.846811</c:v>
                      </c:pt>
                      <c:pt idx="6608">
                        <c:v>6870.841286</c:v>
                      </c:pt>
                      <c:pt idx="6609">
                        <c:v>6871.859349</c:v>
                      </c:pt>
                      <c:pt idx="6610">
                        <c:v>6872.874753</c:v>
                      </c:pt>
                      <c:pt idx="6611">
                        <c:v>6873.882062</c:v>
                      </c:pt>
                      <c:pt idx="6612">
                        <c:v>6874.881817</c:v>
                      </c:pt>
                      <c:pt idx="6613">
                        <c:v>6875.883658</c:v>
                      </c:pt>
                      <c:pt idx="6614">
                        <c:v>6876.890595</c:v>
                      </c:pt>
                      <c:pt idx="6615">
                        <c:v>6877.891278</c:v>
                      </c:pt>
                      <c:pt idx="6616">
                        <c:v>6878.891085</c:v>
                      </c:pt>
                      <c:pt idx="6617">
                        <c:v>6879.906461</c:v>
                      </c:pt>
                      <c:pt idx="6618">
                        <c:v>6880.92201</c:v>
                      </c:pt>
                      <c:pt idx="6619">
                        <c:v>6881.928984</c:v>
                      </c:pt>
                      <c:pt idx="6620">
                        <c:v>6882.931755</c:v>
                      </c:pt>
                      <c:pt idx="6621">
                        <c:v>6883.935871</c:v>
                      </c:pt>
                      <c:pt idx="6622">
                        <c:v>6884.945948</c:v>
                      </c:pt>
                      <c:pt idx="6623">
                        <c:v>6885.958695</c:v>
                      </c:pt>
                      <c:pt idx="6624">
                        <c:v>6886.958173</c:v>
                      </c:pt>
                      <c:pt idx="6625">
                        <c:v>6887.964738</c:v>
                      </c:pt>
                      <c:pt idx="6626">
                        <c:v>6888.96577</c:v>
                      </c:pt>
                      <c:pt idx="6627">
                        <c:v>6889.959789</c:v>
                      </c:pt>
                      <c:pt idx="6628">
                        <c:v>6890.968714</c:v>
                      </c:pt>
                      <c:pt idx="6629">
                        <c:v>6891.969012</c:v>
                      </c:pt>
                      <c:pt idx="6630">
                        <c:v>6892.975554</c:v>
                      </c:pt>
                      <c:pt idx="6631">
                        <c:v>6893.976155</c:v>
                      </c:pt>
                      <c:pt idx="6632">
                        <c:v>6894.976623</c:v>
                      </c:pt>
                      <c:pt idx="6633">
                        <c:v>6895.992361</c:v>
                      </c:pt>
                      <c:pt idx="6634">
                        <c:v>6896.999187</c:v>
                      </c:pt>
                      <c:pt idx="6635">
                        <c:v>6898.006637</c:v>
                      </c:pt>
                      <c:pt idx="6636">
                        <c:v>6899.024341</c:v>
                      </c:pt>
                      <c:pt idx="6637">
                        <c:v>6900.024849</c:v>
                      </c:pt>
                      <c:pt idx="6638">
                        <c:v>6901.040217</c:v>
                      </c:pt>
                      <c:pt idx="6639">
                        <c:v>6902.04487</c:v>
                      </c:pt>
                      <c:pt idx="6640">
                        <c:v>6903.046179</c:v>
                      </c:pt>
                      <c:pt idx="6641">
                        <c:v>6904.046349</c:v>
                      </c:pt>
                      <c:pt idx="6642">
                        <c:v>6905.046482</c:v>
                      </c:pt>
                      <c:pt idx="6643">
                        <c:v>6906.047194</c:v>
                      </c:pt>
                      <c:pt idx="6644">
                        <c:v>6907.050673</c:v>
                      </c:pt>
                      <c:pt idx="6645">
                        <c:v>6908.051217</c:v>
                      </c:pt>
                      <c:pt idx="6646">
                        <c:v>6909.051706</c:v>
                      </c:pt>
                      <c:pt idx="6647">
                        <c:v>6910.043508</c:v>
                      </c:pt>
                      <c:pt idx="6648">
                        <c:v>6911.043726</c:v>
                      </c:pt>
                      <c:pt idx="6649">
                        <c:v>6912.037718</c:v>
                      </c:pt>
                      <c:pt idx="6650">
                        <c:v>6913.054323</c:v>
                      </c:pt>
                      <c:pt idx="6651">
                        <c:v>6914.055912</c:v>
                      </c:pt>
                      <c:pt idx="6652">
                        <c:v>6915.05984</c:v>
                      </c:pt>
                      <c:pt idx="6653">
                        <c:v>6916.053613</c:v>
                      </c:pt>
                      <c:pt idx="6654">
                        <c:v>6917.05434</c:v>
                      </c:pt>
                      <c:pt idx="6655">
                        <c:v>6918.067212</c:v>
                      </c:pt>
                      <c:pt idx="6656">
                        <c:v>6919.076868</c:v>
                      </c:pt>
                      <c:pt idx="6657">
                        <c:v>6920.07523</c:v>
                      </c:pt>
                      <c:pt idx="6658">
                        <c:v>6921.083029</c:v>
                      </c:pt>
                      <c:pt idx="6659">
                        <c:v>6922.090877</c:v>
                      </c:pt>
                      <c:pt idx="6660">
                        <c:v>6923.093447</c:v>
                      </c:pt>
                      <c:pt idx="6661">
                        <c:v>6924.087596</c:v>
                      </c:pt>
                      <c:pt idx="6662">
                        <c:v>6925.089793</c:v>
                      </c:pt>
                      <c:pt idx="6663">
                        <c:v>6926.09201</c:v>
                      </c:pt>
                      <c:pt idx="6664">
                        <c:v>6927.104417</c:v>
                      </c:pt>
                      <c:pt idx="6665">
                        <c:v>6928.104949</c:v>
                      </c:pt>
                      <c:pt idx="6666">
                        <c:v>6929.119991</c:v>
                      </c:pt>
                      <c:pt idx="6667">
                        <c:v>6930.119529</c:v>
                      </c:pt>
                      <c:pt idx="6668">
                        <c:v>6931.13422</c:v>
                      </c:pt>
                      <c:pt idx="6669">
                        <c:v>6932.135378</c:v>
                      </c:pt>
                      <c:pt idx="6670">
                        <c:v>6933.13613</c:v>
                      </c:pt>
                      <c:pt idx="6671">
                        <c:v>6934.133249</c:v>
                      </c:pt>
                      <c:pt idx="6672">
                        <c:v>6935.141565</c:v>
                      </c:pt>
                      <c:pt idx="6673">
                        <c:v>6936.136825</c:v>
                      </c:pt>
                      <c:pt idx="6674">
                        <c:v>6937.137352</c:v>
                      </c:pt>
                      <c:pt idx="6675">
                        <c:v>6938.136638</c:v>
                      </c:pt>
                      <c:pt idx="6676">
                        <c:v>6939.146017</c:v>
                      </c:pt>
                      <c:pt idx="6677">
                        <c:v>6940.162016</c:v>
                      </c:pt>
                      <c:pt idx="6678">
                        <c:v>6941.150972</c:v>
                      </c:pt>
                      <c:pt idx="6679">
                        <c:v>6942.170289</c:v>
                      </c:pt>
                      <c:pt idx="6680">
                        <c:v>6943.170252</c:v>
                      </c:pt>
                      <c:pt idx="6681">
                        <c:v>6944.168033</c:v>
                      </c:pt>
                      <c:pt idx="6682">
                        <c:v>6945.177211</c:v>
                      </c:pt>
                      <c:pt idx="6683">
                        <c:v>6946.171051</c:v>
                      </c:pt>
                      <c:pt idx="6684">
                        <c:v>6947.168435</c:v>
                      </c:pt>
                      <c:pt idx="6685">
                        <c:v>6948.17216</c:v>
                      </c:pt>
                      <c:pt idx="6686">
                        <c:v>6949.175618</c:v>
                      </c:pt>
                      <c:pt idx="6687">
                        <c:v>6950.175503</c:v>
                      </c:pt>
                      <c:pt idx="6688">
                        <c:v>6951.182187</c:v>
                      </c:pt>
                      <c:pt idx="6689">
                        <c:v>6952.178816</c:v>
                      </c:pt>
                      <c:pt idx="6690">
                        <c:v>6953.179235</c:v>
                      </c:pt>
                      <c:pt idx="6691">
                        <c:v>6954.195859</c:v>
                      </c:pt>
                      <c:pt idx="6692">
                        <c:v>6955.197931</c:v>
                      </c:pt>
                      <c:pt idx="6693">
                        <c:v>6956.213517</c:v>
                      </c:pt>
                      <c:pt idx="6694">
                        <c:v>6957.213703</c:v>
                      </c:pt>
                      <c:pt idx="6695">
                        <c:v>6958.215009</c:v>
                      </c:pt>
                      <c:pt idx="6696">
                        <c:v>6959.222014</c:v>
                      </c:pt>
                      <c:pt idx="6697">
                        <c:v>6960.22192</c:v>
                      </c:pt>
                      <c:pt idx="6698">
                        <c:v>6961.223938</c:v>
                      </c:pt>
                      <c:pt idx="6699">
                        <c:v>6962.213443</c:v>
                      </c:pt>
                      <c:pt idx="6700">
                        <c:v>6963.213446</c:v>
                      </c:pt>
                      <c:pt idx="6701">
                        <c:v>6964.220967</c:v>
                      </c:pt>
                      <c:pt idx="6702">
                        <c:v>6965.221187</c:v>
                      </c:pt>
                      <c:pt idx="6703">
                        <c:v>6966.234165</c:v>
                      </c:pt>
                      <c:pt idx="6704">
                        <c:v>6967.237026</c:v>
                      </c:pt>
                      <c:pt idx="6705">
                        <c:v>6968.249219</c:v>
                      </c:pt>
                      <c:pt idx="6706">
                        <c:v>6969.242948</c:v>
                      </c:pt>
                      <c:pt idx="6707">
                        <c:v>6970.268404</c:v>
                      </c:pt>
                      <c:pt idx="6708">
                        <c:v>6971.268251</c:v>
                      </c:pt>
                      <c:pt idx="6709">
                        <c:v>6972.260708</c:v>
                      </c:pt>
                      <c:pt idx="6710">
                        <c:v>6973.264204</c:v>
                      </c:pt>
                      <c:pt idx="6711">
                        <c:v>6974.271373</c:v>
                      </c:pt>
                      <c:pt idx="6712">
                        <c:v>6975.256459</c:v>
                      </c:pt>
                      <c:pt idx="6713">
                        <c:v>6976.256435</c:v>
                      </c:pt>
                      <c:pt idx="6714">
                        <c:v>6977.266807</c:v>
                      </c:pt>
                      <c:pt idx="6715">
                        <c:v>6978.266355</c:v>
                      </c:pt>
                      <c:pt idx="6716">
                        <c:v>6979.270867</c:v>
                      </c:pt>
                      <c:pt idx="6717">
                        <c:v>6980.264949</c:v>
                      </c:pt>
                      <c:pt idx="6718">
                        <c:v>6981.264882</c:v>
                      </c:pt>
                      <c:pt idx="6719">
                        <c:v>6982.265207</c:v>
                      </c:pt>
                      <c:pt idx="6720">
                        <c:v>6983.262609</c:v>
                      </c:pt>
                      <c:pt idx="6721">
                        <c:v>6984.256606</c:v>
                      </c:pt>
                      <c:pt idx="6722">
                        <c:v>6985.272208</c:v>
                      </c:pt>
                      <c:pt idx="6723">
                        <c:v>6986.287863</c:v>
                      </c:pt>
                      <c:pt idx="6724">
                        <c:v>6987.297548</c:v>
                      </c:pt>
                      <c:pt idx="6725">
                        <c:v>6988.297999</c:v>
                      </c:pt>
                      <c:pt idx="6726">
                        <c:v>6989.289122</c:v>
                      </c:pt>
                      <c:pt idx="6727">
                        <c:v>6990.296772</c:v>
                      </c:pt>
                      <c:pt idx="6728">
                        <c:v>6991.298457</c:v>
                      </c:pt>
                      <c:pt idx="6729">
                        <c:v>6992.292769</c:v>
                      </c:pt>
                      <c:pt idx="6730">
                        <c:v>6993.290661</c:v>
                      </c:pt>
                      <c:pt idx="6731">
                        <c:v>6994.293099</c:v>
                      </c:pt>
                      <c:pt idx="6732">
                        <c:v>6995.293545</c:v>
                      </c:pt>
                      <c:pt idx="6733">
                        <c:v>6996.293529</c:v>
                      </c:pt>
                      <c:pt idx="6734">
                        <c:v>6997.299172</c:v>
                      </c:pt>
                      <c:pt idx="6735">
                        <c:v>6998.293547</c:v>
                      </c:pt>
                      <c:pt idx="6736">
                        <c:v>6999.293408</c:v>
                      </c:pt>
                      <c:pt idx="6737">
                        <c:v>7000.293864</c:v>
                      </c:pt>
                      <c:pt idx="6738">
                        <c:v>7001.29405</c:v>
                      </c:pt>
                      <c:pt idx="6739">
                        <c:v>7002.316357</c:v>
                      </c:pt>
                      <c:pt idx="6740">
                        <c:v>7003.313046</c:v>
                      </c:pt>
                      <c:pt idx="6741">
                        <c:v>7004.313378</c:v>
                      </c:pt>
                      <c:pt idx="6742">
                        <c:v>7005.304113</c:v>
                      </c:pt>
                      <c:pt idx="6743">
                        <c:v>7006.319717</c:v>
                      </c:pt>
                      <c:pt idx="6744">
                        <c:v>7007.347109</c:v>
                      </c:pt>
                      <c:pt idx="6745">
                        <c:v>7008.346499</c:v>
                      </c:pt>
                      <c:pt idx="6746">
                        <c:v>7009.340234</c:v>
                      </c:pt>
                      <c:pt idx="6747">
                        <c:v>7010.341156</c:v>
                      </c:pt>
                      <c:pt idx="6748">
                        <c:v>7011.335348</c:v>
                      </c:pt>
                      <c:pt idx="6749">
                        <c:v>7012.348842</c:v>
                      </c:pt>
                      <c:pt idx="6750">
                        <c:v>7013.347527</c:v>
                      </c:pt>
                      <c:pt idx="6751">
                        <c:v>7014.348157</c:v>
                      </c:pt>
                      <c:pt idx="6752">
                        <c:v>7015.348253</c:v>
                      </c:pt>
                      <c:pt idx="6753">
                        <c:v>7016.347901</c:v>
                      </c:pt>
                      <c:pt idx="6754">
                        <c:v>7017.348787</c:v>
                      </c:pt>
                      <c:pt idx="6755">
                        <c:v>7018.348836</c:v>
                      </c:pt>
                      <c:pt idx="6756">
                        <c:v>7019.362658</c:v>
                      </c:pt>
                      <c:pt idx="6757">
                        <c:v>7020.363029</c:v>
                      </c:pt>
                      <c:pt idx="6758">
                        <c:v>7021.378138</c:v>
                      </c:pt>
                      <c:pt idx="6759">
                        <c:v>7022.369831</c:v>
                      </c:pt>
                      <c:pt idx="6760">
                        <c:v>7023.371615</c:v>
                      </c:pt>
                      <c:pt idx="6761">
                        <c:v>7024.373129</c:v>
                      </c:pt>
                      <c:pt idx="6762">
                        <c:v>7025.388788</c:v>
                      </c:pt>
                      <c:pt idx="6763">
                        <c:v>7026.388309</c:v>
                      </c:pt>
                      <c:pt idx="6764">
                        <c:v>7027.404556</c:v>
                      </c:pt>
                      <c:pt idx="6765">
                        <c:v>7028.404908</c:v>
                      </c:pt>
                      <c:pt idx="6766">
                        <c:v>7029.421152</c:v>
                      </c:pt>
                      <c:pt idx="6767">
                        <c:v>7030.415016</c:v>
                      </c:pt>
                      <c:pt idx="6768">
                        <c:v>7031.414821</c:v>
                      </c:pt>
                      <c:pt idx="6769">
                        <c:v>7032.419975</c:v>
                      </c:pt>
                      <c:pt idx="6770">
                        <c:v>7033.421628</c:v>
                      </c:pt>
                      <c:pt idx="6771">
                        <c:v>7034.41682</c:v>
                      </c:pt>
                      <c:pt idx="6772">
                        <c:v>7035.416526</c:v>
                      </c:pt>
                      <c:pt idx="6773">
                        <c:v>7036.42578</c:v>
                      </c:pt>
                      <c:pt idx="6774">
                        <c:v>7037.425907</c:v>
                      </c:pt>
                      <c:pt idx="6775">
                        <c:v>7038.419849</c:v>
                      </c:pt>
                      <c:pt idx="6776">
                        <c:v>7039.419651</c:v>
                      </c:pt>
                      <c:pt idx="6777">
                        <c:v>7040.413795</c:v>
                      </c:pt>
                      <c:pt idx="6778">
                        <c:v>7041.4141</c:v>
                      </c:pt>
                      <c:pt idx="6779">
                        <c:v>7042.421958</c:v>
                      </c:pt>
                      <c:pt idx="6780">
                        <c:v>7043.422196</c:v>
                      </c:pt>
                      <c:pt idx="6781">
                        <c:v>7044.416887</c:v>
                      </c:pt>
                      <c:pt idx="6782">
                        <c:v>7045.416748</c:v>
                      </c:pt>
                      <c:pt idx="6783">
                        <c:v>7046.415489</c:v>
                      </c:pt>
                      <c:pt idx="6784">
                        <c:v>7047.415043</c:v>
                      </c:pt>
                      <c:pt idx="6785">
                        <c:v>7048.419241</c:v>
                      </c:pt>
                      <c:pt idx="6786">
                        <c:v>7049.419743</c:v>
                      </c:pt>
                      <c:pt idx="6787">
                        <c:v>7050.420142</c:v>
                      </c:pt>
                      <c:pt idx="6788">
                        <c:v>7051.4199</c:v>
                      </c:pt>
                      <c:pt idx="6789">
                        <c:v>7052.41453</c:v>
                      </c:pt>
                      <c:pt idx="6790">
                        <c:v>7053.414653</c:v>
                      </c:pt>
                      <c:pt idx="6791">
                        <c:v>7054.421737</c:v>
                      </c:pt>
                      <c:pt idx="6792">
                        <c:v>7055.419156</c:v>
                      </c:pt>
                      <c:pt idx="6793">
                        <c:v>7056.41953</c:v>
                      </c:pt>
                      <c:pt idx="6794">
                        <c:v>7057.427134</c:v>
                      </c:pt>
                      <c:pt idx="6795">
                        <c:v>7058.426843</c:v>
                      </c:pt>
                      <c:pt idx="6796">
                        <c:v>7059.426549</c:v>
                      </c:pt>
                      <c:pt idx="6797">
                        <c:v>7060.441923</c:v>
                      </c:pt>
                      <c:pt idx="6798">
                        <c:v>7061.436708</c:v>
                      </c:pt>
                      <c:pt idx="6799">
                        <c:v>7062.452774</c:v>
                      </c:pt>
                      <c:pt idx="6800">
                        <c:v>7063.464293</c:v>
                      </c:pt>
                      <c:pt idx="6801">
                        <c:v>7064.506715</c:v>
                      </c:pt>
                      <c:pt idx="6802">
                        <c:v>7065.510272</c:v>
                      </c:pt>
                      <c:pt idx="6803">
                        <c:v>7066.522686</c:v>
                      </c:pt>
                      <c:pt idx="6804">
                        <c:v>7067.536625</c:v>
                      </c:pt>
                      <c:pt idx="6805">
                        <c:v>7068.524989</c:v>
                      </c:pt>
                      <c:pt idx="6806">
                        <c:v>7069.5265</c:v>
                      </c:pt>
                      <c:pt idx="6807">
                        <c:v>7070.533333</c:v>
                      </c:pt>
                      <c:pt idx="6808">
                        <c:v>7071.540285</c:v>
                      </c:pt>
                      <c:pt idx="6809">
                        <c:v>7072.544312</c:v>
                      </c:pt>
                      <c:pt idx="6810">
                        <c:v>7073.578824</c:v>
                      </c:pt>
                      <c:pt idx="6811">
                        <c:v>7074.610085</c:v>
                      </c:pt>
                      <c:pt idx="6812">
                        <c:v>7075.621542</c:v>
                      </c:pt>
                      <c:pt idx="6813">
                        <c:v>7076.623961</c:v>
                      </c:pt>
                      <c:pt idx="6814">
                        <c:v>7077.618401</c:v>
                      </c:pt>
                      <c:pt idx="6815">
                        <c:v>7078.617273</c:v>
                      </c:pt>
                      <c:pt idx="6816">
                        <c:v>7079.634328</c:v>
                      </c:pt>
                      <c:pt idx="6817">
                        <c:v>7080.64308</c:v>
                      </c:pt>
                      <c:pt idx="6818">
                        <c:v>7081.549399</c:v>
                      </c:pt>
                      <c:pt idx="6819">
                        <c:v>7082.54899</c:v>
                      </c:pt>
                      <c:pt idx="6820">
                        <c:v>7083.559931</c:v>
                      </c:pt>
                      <c:pt idx="6821">
                        <c:v>7084.573368</c:v>
                      </c:pt>
                      <c:pt idx="6822">
                        <c:v>7085.593833</c:v>
                      </c:pt>
                      <c:pt idx="6823">
                        <c:v>7086.585085</c:v>
                      </c:pt>
                      <c:pt idx="6824">
                        <c:v>7087.603278</c:v>
                      </c:pt>
                      <c:pt idx="6825">
                        <c:v>7088.603473</c:v>
                      </c:pt>
                      <c:pt idx="6826">
                        <c:v>7089.615297</c:v>
                      </c:pt>
                      <c:pt idx="6827">
                        <c:v>7090.604994</c:v>
                      </c:pt>
                      <c:pt idx="6828">
                        <c:v>7091.62008</c:v>
                      </c:pt>
                      <c:pt idx="6829">
                        <c:v>7092.635905</c:v>
                      </c:pt>
                      <c:pt idx="6830">
                        <c:v>7093.645847</c:v>
                      </c:pt>
                      <c:pt idx="6831">
                        <c:v>7094.653528</c:v>
                      </c:pt>
                      <c:pt idx="6832">
                        <c:v>7095.654776</c:v>
                      </c:pt>
                      <c:pt idx="6833">
                        <c:v>7096.670729</c:v>
                      </c:pt>
                      <c:pt idx="6834">
                        <c:v>7097.671472</c:v>
                      </c:pt>
                      <c:pt idx="6835">
                        <c:v>7098.672068</c:v>
                      </c:pt>
                      <c:pt idx="6836">
                        <c:v>7099.666998</c:v>
                      </c:pt>
                      <c:pt idx="6837">
                        <c:v>7100.671557</c:v>
                      </c:pt>
                      <c:pt idx="6838">
                        <c:v>7101.666243</c:v>
                      </c:pt>
                      <c:pt idx="6839">
                        <c:v>7102.666465</c:v>
                      </c:pt>
                      <c:pt idx="6840">
                        <c:v>7103.673655</c:v>
                      </c:pt>
                      <c:pt idx="6841">
                        <c:v>7104.670128</c:v>
                      </c:pt>
                      <c:pt idx="6842">
                        <c:v>7105.677147</c:v>
                      </c:pt>
                      <c:pt idx="6843">
                        <c:v>7106.677606</c:v>
                      </c:pt>
                      <c:pt idx="6844">
                        <c:v>7107.66671</c:v>
                      </c:pt>
                      <c:pt idx="6845">
                        <c:v>7108.666648</c:v>
                      </c:pt>
                      <c:pt idx="6846">
                        <c:v>7109.673367</c:v>
                      </c:pt>
                      <c:pt idx="6847">
                        <c:v>7110.666925</c:v>
                      </c:pt>
                      <c:pt idx="6848">
                        <c:v>7111.666882</c:v>
                      </c:pt>
                      <c:pt idx="6849">
                        <c:v>7112.667075</c:v>
                      </c:pt>
                      <c:pt idx="6850">
                        <c:v>7113.675295</c:v>
                      </c:pt>
                      <c:pt idx="6851">
                        <c:v>7114.68185</c:v>
                      </c:pt>
                      <c:pt idx="6852">
                        <c:v>7115.685211</c:v>
                      </c:pt>
                      <c:pt idx="6853">
                        <c:v>7116.699127</c:v>
                      </c:pt>
                      <c:pt idx="6854">
                        <c:v>7117.714446</c:v>
                      </c:pt>
                      <c:pt idx="6855">
                        <c:v>7118.739768</c:v>
                      </c:pt>
                      <c:pt idx="6856">
                        <c:v>7119.740212</c:v>
                      </c:pt>
                      <c:pt idx="6857">
                        <c:v>7120.740133</c:v>
                      </c:pt>
                      <c:pt idx="6858">
                        <c:v>7121.731117</c:v>
                      </c:pt>
                      <c:pt idx="6859">
                        <c:v>7122.746684</c:v>
                      </c:pt>
                      <c:pt idx="6860">
                        <c:v>7123.754366</c:v>
                      </c:pt>
                      <c:pt idx="6861">
                        <c:v>7124.748405</c:v>
                      </c:pt>
                      <c:pt idx="6862">
                        <c:v>7125.750655</c:v>
                      </c:pt>
                      <c:pt idx="6863">
                        <c:v>7126.751357</c:v>
                      </c:pt>
                      <c:pt idx="6864">
                        <c:v>7127.742634</c:v>
                      </c:pt>
                      <c:pt idx="6865">
                        <c:v>7128.758802</c:v>
                      </c:pt>
                      <c:pt idx="6866">
                        <c:v>7129.758495</c:v>
                      </c:pt>
                      <c:pt idx="6867">
                        <c:v>7130.771825</c:v>
                      </c:pt>
                      <c:pt idx="6868">
                        <c:v>7131.777304</c:v>
                      </c:pt>
                      <c:pt idx="6869">
                        <c:v>7132.782066</c:v>
                      </c:pt>
                      <c:pt idx="6870">
                        <c:v>7133.784093</c:v>
                      </c:pt>
                      <c:pt idx="6871">
                        <c:v>7134.78778</c:v>
                      </c:pt>
                      <c:pt idx="6872">
                        <c:v>7135.795948</c:v>
                      </c:pt>
                      <c:pt idx="6873">
                        <c:v>7136.790693</c:v>
                      </c:pt>
                      <c:pt idx="6874">
                        <c:v>7137.807575</c:v>
                      </c:pt>
                      <c:pt idx="6875">
                        <c:v>7138.810245</c:v>
                      </c:pt>
                      <c:pt idx="6876">
                        <c:v>7139.810615</c:v>
                      </c:pt>
                      <c:pt idx="6877">
                        <c:v>7140.810619</c:v>
                      </c:pt>
                      <c:pt idx="6878">
                        <c:v>7141.810155</c:v>
                      </c:pt>
                      <c:pt idx="6879">
                        <c:v>7142.830027</c:v>
                      </c:pt>
                      <c:pt idx="6880">
                        <c:v>7143.824156</c:v>
                      </c:pt>
                      <c:pt idx="6881">
                        <c:v>7144.839481</c:v>
                      </c:pt>
                      <c:pt idx="6882">
                        <c:v>7145.839756</c:v>
                      </c:pt>
                      <c:pt idx="6883">
                        <c:v>7146.840254</c:v>
                      </c:pt>
                      <c:pt idx="6884">
                        <c:v>7147.83717</c:v>
                      </c:pt>
                      <c:pt idx="6885">
                        <c:v>7148.847199</c:v>
                      </c:pt>
                      <c:pt idx="6886">
                        <c:v>7149.847156</c:v>
                      </c:pt>
                      <c:pt idx="6887">
                        <c:v>7150.841427</c:v>
                      </c:pt>
                      <c:pt idx="6888">
                        <c:v>7151.842124</c:v>
                      </c:pt>
                      <c:pt idx="6889">
                        <c:v>7152.84182</c:v>
                      </c:pt>
                      <c:pt idx="6890">
                        <c:v>7153.847378</c:v>
                      </c:pt>
                      <c:pt idx="6891">
                        <c:v>7154.847697</c:v>
                      </c:pt>
                      <c:pt idx="6892">
                        <c:v>7155.852103</c:v>
                      </c:pt>
                      <c:pt idx="6893">
                        <c:v>7156.854807</c:v>
                      </c:pt>
                      <c:pt idx="6894">
                        <c:v>7157.86453</c:v>
                      </c:pt>
                      <c:pt idx="6895">
                        <c:v>7158.856591</c:v>
                      </c:pt>
                      <c:pt idx="6896">
                        <c:v>7159.860448</c:v>
                      </c:pt>
                      <c:pt idx="6897">
                        <c:v>7160.878948</c:v>
                      </c:pt>
                      <c:pt idx="6898">
                        <c:v>7161.885495</c:v>
                      </c:pt>
                      <c:pt idx="6899">
                        <c:v>7162.886878</c:v>
                      </c:pt>
                      <c:pt idx="6900">
                        <c:v>7163.886749</c:v>
                      </c:pt>
                      <c:pt idx="6901">
                        <c:v>7164.896736</c:v>
                      </c:pt>
                      <c:pt idx="6902">
                        <c:v>7165.914761</c:v>
                      </c:pt>
                      <c:pt idx="6903">
                        <c:v>7166.914397</c:v>
                      </c:pt>
                      <c:pt idx="6904">
                        <c:v>7167.923241</c:v>
                      </c:pt>
                      <c:pt idx="6905">
                        <c:v>7168.923658</c:v>
                      </c:pt>
                      <c:pt idx="6906">
                        <c:v>7169.917752</c:v>
                      </c:pt>
                      <c:pt idx="6907">
                        <c:v>7170.917977</c:v>
                      </c:pt>
                      <c:pt idx="6908">
                        <c:v>7171.930682</c:v>
                      </c:pt>
                      <c:pt idx="6909">
                        <c:v>7172.952108</c:v>
                      </c:pt>
                      <c:pt idx="6910">
                        <c:v>7173.96571</c:v>
                      </c:pt>
                      <c:pt idx="6911">
                        <c:v>7174.965698</c:v>
                      </c:pt>
                      <c:pt idx="6912">
                        <c:v>7175.965328</c:v>
                      </c:pt>
                      <c:pt idx="6913">
                        <c:v>7176.973417</c:v>
                      </c:pt>
                      <c:pt idx="6914">
                        <c:v>7177.974444</c:v>
                      </c:pt>
                      <c:pt idx="6915">
                        <c:v>7178.968139</c:v>
                      </c:pt>
                      <c:pt idx="6916">
                        <c:v>7179.975068</c:v>
                      </c:pt>
                      <c:pt idx="6917">
                        <c:v>7180.991364</c:v>
                      </c:pt>
                      <c:pt idx="6918">
                        <c:v>7181.991167</c:v>
                      </c:pt>
                      <c:pt idx="6919">
                        <c:v>7183.020349</c:v>
                      </c:pt>
                      <c:pt idx="6920">
                        <c:v>7184.014205</c:v>
                      </c:pt>
                      <c:pt idx="6921">
                        <c:v>7185.02176</c:v>
                      </c:pt>
                      <c:pt idx="6922">
                        <c:v>7186.02286</c:v>
                      </c:pt>
                      <c:pt idx="6923">
                        <c:v>7187.044691</c:v>
                      </c:pt>
                      <c:pt idx="6924">
                        <c:v>7188.045311</c:v>
                      </c:pt>
                      <c:pt idx="6925">
                        <c:v>7189.045642</c:v>
                      </c:pt>
                      <c:pt idx="6926">
                        <c:v>7190.046404</c:v>
                      </c:pt>
                      <c:pt idx="6927">
                        <c:v>7191.038909</c:v>
                      </c:pt>
                      <c:pt idx="6928">
                        <c:v>7192.045487</c:v>
                      </c:pt>
                      <c:pt idx="6929">
                        <c:v>7193.052648</c:v>
                      </c:pt>
                      <c:pt idx="6930">
                        <c:v>7194.044249</c:v>
                      </c:pt>
                      <c:pt idx="6931">
                        <c:v>7195.044697</c:v>
                      </c:pt>
                      <c:pt idx="6932">
                        <c:v>7196.044717</c:v>
                      </c:pt>
                      <c:pt idx="6933">
                        <c:v>7197.058301</c:v>
                      </c:pt>
                      <c:pt idx="6934">
                        <c:v>7198.058209</c:v>
                      </c:pt>
                      <c:pt idx="6935">
                        <c:v>7199.074222</c:v>
                      </c:pt>
                      <c:pt idx="6936">
                        <c:v>7200.074253</c:v>
                      </c:pt>
                      <c:pt idx="6937">
                        <c:v>7201.089551</c:v>
                      </c:pt>
                      <c:pt idx="6938">
                        <c:v>7202.096116</c:v>
                      </c:pt>
                      <c:pt idx="6939">
                        <c:v>7203.09604</c:v>
                      </c:pt>
                      <c:pt idx="6940">
                        <c:v>7204.087757</c:v>
                      </c:pt>
                      <c:pt idx="6941">
                        <c:v>7205.112845</c:v>
                      </c:pt>
                      <c:pt idx="6942">
                        <c:v>7206.113319</c:v>
                      </c:pt>
                      <c:pt idx="6943">
                        <c:v>7207.130635</c:v>
                      </c:pt>
                      <c:pt idx="6944">
                        <c:v>7208.146586</c:v>
                      </c:pt>
                      <c:pt idx="6945">
                        <c:v>7209.147182</c:v>
                      </c:pt>
                      <c:pt idx="6946">
                        <c:v>7210.175487</c:v>
                      </c:pt>
                      <c:pt idx="6947">
                        <c:v>7211.191036</c:v>
                      </c:pt>
                      <c:pt idx="6948">
                        <c:v>7212.206817</c:v>
                      </c:pt>
                      <c:pt idx="6949">
                        <c:v>7213.209553</c:v>
                      </c:pt>
                      <c:pt idx="6950">
                        <c:v>7214.210097</c:v>
                      </c:pt>
                      <c:pt idx="6951">
                        <c:v>7215.219535</c:v>
                      </c:pt>
                      <c:pt idx="6952">
                        <c:v>7216.223024</c:v>
                      </c:pt>
                      <c:pt idx="6953">
                        <c:v>7217.216506</c:v>
                      </c:pt>
                      <c:pt idx="6954">
                        <c:v>7218.215395</c:v>
                      </c:pt>
                      <c:pt idx="6955">
                        <c:v>7219.215135</c:v>
                      </c:pt>
                      <c:pt idx="6956">
                        <c:v>7220.235176</c:v>
                      </c:pt>
                      <c:pt idx="6957">
                        <c:v>7221.237151</c:v>
                      </c:pt>
                      <c:pt idx="6958">
                        <c:v>7222.236411</c:v>
                      </c:pt>
                      <c:pt idx="6959">
                        <c:v>7223.238726</c:v>
                      </c:pt>
                      <c:pt idx="6960">
                        <c:v>7224.255641</c:v>
                      </c:pt>
                      <c:pt idx="6961">
                        <c:v>7225.241122</c:v>
                      </c:pt>
                      <c:pt idx="6962">
                        <c:v>7226.257381</c:v>
                      </c:pt>
                      <c:pt idx="6963">
                        <c:v>7227.28708</c:v>
                      </c:pt>
                      <c:pt idx="6964">
                        <c:v>7228.272574</c:v>
                      </c:pt>
                      <c:pt idx="6965">
                        <c:v>7229.29181</c:v>
                      </c:pt>
                      <c:pt idx="6966">
                        <c:v>7230.292702</c:v>
                      </c:pt>
                      <c:pt idx="6967">
                        <c:v>7231.292989</c:v>
                      </c:pt>
                      <c:pt idx="6968">
                        <c:v>7232.289333</c:v>
                      </c:pt>
                      <c:pt idx="6969">
                        <c:v>7233.305361</c:v>
                      </c:pt>
                      <c:pt idx="6970">
                        <c:v>7234.312473</c:v>
                      </c:pt>
                      <c:pt idx="6971">
                        <c:v>7235.327955</c:v>
                      </c:pt>
                      <c:pt idx="6972">
                        <c:v>7236.332957</c:v>
                      </c:pt>
                      <c:pt idx="6973">
                        <c:v>7237.334724</c:v>
                      </c:pt>
                      <c:pt idx="6974">
                        <c:v>7238.345752</c:v>
                      </c:pt>
                      <c:pt idx="6975">
                        <c:v>7239.346149</c:v>
                      </c:pt>
                      <c:pt idx="6976">
                        <c:v>7240.352835</c:v>
                      </c:pt>
                      <c:pt idx="6977">
                        <c:v>7241.352683</c:v>
                      </c:pt>
                      <c:pt idx="6978">
                        <c:v>7242.353815</c:v>
                      </c:pt>
                      <c:pt idx="6979">
                        <c:v>7243.361035</c:v>
                      </c:pt>
                      <c:pt idx="6980">
                        <c:v>7244.376346</c:v>
                      </c:pt>
                      <c:pt idx="6981">
                        <c:v>7245.39356</c:v>
                      </c:pt>
                      <c:pt idx="6982">
                        <c:v>7246.392091</c:v>
                      </c:pt>
                      <c:pt idx="6983">
                        <c:v>7247.383434</c:v>
                      </c:pt>
                      <c:pt idx="6984">
                        <c:v>7248.383089</c:v>
                      </c:pt>
                      <c:pt idx="6985">
                        <c:v>7249.398566</c:v>
                      </c:pt>
                      <c:pt idx="6986">
                        <c:v>7250.399332</c:v>
                      </c:pt>
                      <c:pt idx="6987">
                        <c:v>7251.416025</c:v>
                      </c:pt>
                      <c:pt idx="6988">
                        <c:v>7252.43581</c:v>
                      </c:pt>
                      <c:pt idx="6989">
                        <c:v>7253.435864</c:v>
                      </c:pt>
                      <c:pt idx="6990">
                        <c:v>7254.442767</c:v>
                      </c:pt>
                      <c:pt idx="6991">
                        <c:v>7255.446375</c:v>
                      </c:pt>
                      <c:pt idx="6992">
                        <c:v>7256.462648</c:v>
                      </c:pt>
                      <c:pt idx="6993">
                        <c:v>7257.471318</c:v>
                      </c:pt>
                      <c:pt idx="6994">
                        <c:v>7258.484164</c:v>
                      </c:pt>
                      <c:pt idx="6995">
                        <c:v>7259.492197</c:v>
                      </c:pt>
                      <c:pt idx="6996">
                        <c:v>7260.492937</c:v>
                      </c:pt>
                      <c:pt idx="6997">
                        <c:v>7261.492571</c:v>
                      </c:pt>
                      <c:pt idx="6998">
                        <c:v>7262.493247</c:v>
                      </c:pt>
                      <c:pt idx="6999">
                        <c:v>7263.514934</c:v>
                      </c:pt>
                      <c:pt idx="7000">
                        <c:v>7264.508834</c:v>
                      </c:pt>
                      <c:pt idx="7001">
                        <c:v>7265.521677</c:v>
                      </c:pt>
                      <c:pt idx="7002">
                        <c:v>7266.506716</c:v>
                      </c:pt>
                      <c:pt idx="7003">
                        <c:v>7267.528876</c:v>
                      </c:pt>
                      <c:pt idx="7004">
                        <c:v>7268.545157</c:v>
                      </c:pt>
                      <c:pt idx="7005">
                        <c:v>7269.538937</c:v>
                      </c:pt>
                      <c:pt idx="7006">
                        <c:v>7270.539348</c:v>
                      </c:pt>
                      <c:pt idx="7007">
                        <c:v>7271.545821</c:v>
                      </c:pt>
                      <c:pt idx="7008">
                        <c:v>7272.552025</c:v>
                      </c:pt>
                      <c:pt idx="7009">
                        <c:v>7273.539435</c:v>
                      </c:pt>
                      <c:pt idx="7010">
                        <c:v>7274.54642</c:v>
                      </c:pt>
                      <c:pt idx="7011">
                        <c:v>7275.54659</c:v>
                      </c:pt>
                      <c:pt idx="7012">
                        <c:v>7276.559479</c:v>
                      </c:pt>
                      <c:pt idx="7013">
                        <c:v>7277.559795</c:v>
                      </c:pt>
                      <c:pt idx="7014">
                        <c:v>7278.571161</c:v>
                      </c:pt>
                      <c:pt idx="7015">
                        <c:v>7279.58054</c:v>
                      </c:pt>
                      <c:pt idx="7016">
                        <c:v>7280.586557</c:v>
                      </c:pt>
                      <c:pt idx="7017">
                        <c:v>7281.586806</c:v>
                      </c:pt>
                      <c:pt idx="7018">
                        <c:v>7282.603292</c:v>
                      </c:pt>
                      <c:pt idx="7019">
                        <c:v>7283.610081</c:v>
                      </c:pt>
                      <c:pt idx="7020">
                        <c:v>7284.625474</c:v>
                      </c:pt>
                      <c:pt idx="7021">
                        <c:v>7285.633427</c:v>
                      </c:pt>
                      <c:pt idx="7022">
                        <c:v>7286.643354</c:v>
                      </c:pt>
                      <c:pt idx="7023">
                        <c:v>7287.64321</c:v>
                      </c:pt>
                      <c:pt idx="7024">
                        <c:v>7288.650649</c:v>
                      </c:pt>
                      <c:pt idx="7025">
                        <c:v>7289.651135</c:v>
                      </c:pt>
                      <c:pt idx="7026">
                        <c:v>7290.664958</c:v>
                      </c:pt>
                      <c:pt idx="7027">
                        <c:v>7291.677269</c:v>
                      </c:pt>
                      <c:pt idx="7028">
                        <c:v>7292.684566</c:v>
                      </c:pt>
                      <c:pt idx="7029">
                        <c:v>7293.684423</c:v>
                      </c:pt>
                      <c:pt idx="7030">
                        <c:v>7294.678904</c:v>
                      </c:pt>
                      <c:pt idx="7031">
                        <c:v>7295.689722</c:v>
                      </c:pt>
                      <c:pt idx="7032">
                        <c:v>7296.689988</c:v>
                      </c:pt>
                      <c:pt idx="7033">
                        <c:v>7297.705287</c:v>
                      </c:pt>
                      <c:pt idx="7034">
                        <c:v>7298.712515</c:v>
                      </c:pt>
                      <c:pt idx="7035">
                        <c:v>7299.723206</c:v>
                      </c:pt>
                      <c:pt idx="7036">
                        <c:v>7300.717128</c:v>
                      </c:pt>
                      <c:pt idx="7037">
                        <c:v>7301.711134</c:v>
                      </c:pt>
                      <c:pt idx="7038">
                        <c:v>7302.715542</c:v>
                      </c:pt>
                      <c:pt idx="7039">
                        <c:v>7303.71715</c:v>
                      </c:pt>
                      <c:pt idx="7040">
                        <c:v>7304.72408</c:v>
                      </c:pt>
                      <c:pt idx="7041">
                        <c:v>7305.717353</c:v>
                      </c:pt>
                      <c:pt idx="7042">
                        <c:v>7306.721947</c:v>
                      </c:pt>
                      <c:pt idx="7043">
                        <c:v>7307.722081</c:v>
                      </c:pt>
                      <c:pt idx="7044">
                        <c:v>7308.72317</c:v>
                      </c:pt>
                      <c:pt idx="7045">
                        <c:v>7309.72346</c:v>
                      </c:pt>
                      <c:pt idx="7046">
                        <c:v>7310.739575</c:v>
                      </c:pt>
                      <c:pt idx="7047">
                        <c:v>7311.75491</c:v>
                      </c:pt>
                      <c:pt idx="7048">
                        <c:v>7312.770897</c:v>
                      </c:pt>
                      <c:pt idx="7049">
                        <c:v>7313.762057</c:v>
                      </c:pt>
                      <c:pt idx="7050">
                        <c:v>7314.761538</c:v>
                      </c:pt>
                      <c:pt idx="7051">
                        <c:v>7315.768434</c:v>
                      </c:pt>
                      <c:pt idx="7052">
                        <c:v>7316.774073</c:v>
                      </c:pt>
                      <c:pt idx="7053">
                        <c:v>7317.774363</c:v>
                      </c:pt>
                      <c:pt idx="7054">
                        <c:v>7318.786669</c:v>
                      </c:pt>
                      <c:pt idx="7055">
                        <c:v>7319.786894</c:v>
                      </c:pt>
                      <c:pt idx="7056">
                        <c:v>7320.786576</c:v>
                      </c:pt>
                      <c:pt idx="7057">
                        <c:v>7321.782799</c:v>
                      </c:pt>
                      <c:pt idx="7058">
                        <c:v>7322.782881</c:v>
                      </c:pt>
                      <c:pt idx="7059">
                        <c:v>7323.790716</c:v>
                      </c:pt>
                      <c:pt idx="7060">
                        <c:v>7324.789447</c:v>
                      </c:pt>
                      <c:pt idx="7061">
                        <c:v>7325.799384</c:v>
                      </c:pt>
                      <c:pt idx="7062">
                        <c:v>7326.799763</c:v>
                      </c:pt>
                      <c:pt idx="7063">
                        <c:v>7327.796309</c:v>
                      </c:pt>
                      <c:pt idx="7064">
                        <c:v>7328.797148</c:v>
                      </c:pt>
                      <c:pt idx="7065">
                        <c:v>7329.788883</c:v>
                      </c:pt>
                      <c:pt idx="7066">
                        <c:v>7330.798614</c:v>
                      </c:pt>
                      <c:pt idx="7067">
                        <c:v>7331.798455</c:v>
                      </c:pt>
                      <c:pt idx="7068">
                        <c:v>7332.805356</c:v>
                      </c:pt>
                      <c:pt idx="7069">
                        <c:v>7333.816935</c:v>
                      </c:pt>
                      <c:pt idx="7070">
                        <c:v>7334.832575</c:v>
                      </c:pt>
                      <c:pt idx="7071">
                        <c:v>7335.839336</c:v>
                      </c:pt>
                      <c:pt idx="7072">
                        <c:v>7336.846353</c:v>
                      </c:pt>
                      <c:pt idx="7073">
                        <c:v>7337.849788</c:v>
                      </c:pt>
                      <c:pt idx="7074">
                        <c:v>7338.846974</c:v>
                      </c:pt>
                      <c:pt idx="7075">
                        <c:v>7339.862362</c:v>
                      </c:pt>
                      <c:pt idx="7076">
                        <c:v>7340.862009</c:v>
                      </c:pt>
                      <c:pt idx="7077">
                        <c:v>7341.866109</c:v>
                      </c:pt>
                      <c:pt idx="7078">
                        <c:v>7342.870172</c:v>
                      </c:pt>
                      <c:pt idx="7079">
                        <c:v>7343.883586</c:v>
                      </c:pt>
                      <c:pt idx="7080">
                        <c:v>7344.883879</c:v>
                      </c:pt>
                      <c:pt idx="7081">
                        <c:v>7345.909242</c:v>
                      </c:pt>
                      <c:pt idx="7082">
                        <c:v>7346.924621</c:v>
                      </c:pt>
                      <c:pt idx="7083">
                        <c:v>7347.914963</c:v>
                      </c:pt>
                      <c:pt idx="7084">
                        <c:v>7348.915755</c:v>
                      </c:pt>
                      <c:pt idx="7085">
                        <c:v>7349.930497</c:v>
                      </c:pt>
                      <c:pt idx="7086">
                        <c:v>7350.939777</c:v>
                      </c:pt>
                      <c:pt idx="7087">
                        <c:v>7351.928854</c:v>
                      </c:pt>
                      <c:pt idx="7088">
                        <c:v>7352.929239</c:v>
                      </c:pt>
                      <c:pt idx="7089">
                        <c:v>7353.944969</c:v>
                      </c:pt>
                      <c:pt idx="7090">
                        <c:v>7354.944479</c:v>
                      </c:pt>
                      <c:pt idx="7091">
                        <c:v>7355.960186</c:v>
                      </c:pt>
                      <c:pt idx="7092">
                        <c:v>7356.969395</c:v>
                      </c:pt>
                      <c:pt idx="7093">
                        <c:v>7357.967358</c:v>
                      </c:pt>
                      <c:pt idx="7094">
                        <c:v>7358.976997</c:v>
                      </c:pt>
                      <c:pt idx="7095">
                        <c:v>7359.978644</c:v>
                      </c:pt>
                      <c:pt idx="7096">
                        <c:v>7360.985393</c:v>
                      </c:pt>
                      <c:pt idx="7097">
                        <c:v>7361.986158</c:v>
                      </c:pt>
                      <c:pt idx="7098">
                        <c:v>7363.001584</c:v>
                      </c:pt>
                      <c:pt idx="7099">
                        <c:v>7364.007292</c:v>
                      </c:pt>
                      <c:pt idx="7100">
                        <c:v>7365.007286</c:v>
                      </c:pt>
                      <c:pt idx="7101">
                        <c:v>7366.018791</c:v>
                      </c:pt>
                      <c:pt idx="7102">
                        <c:v>7367.021291</c:v>
                      </c:pt>
                      <c:pt idx="7103">
                        <c:v>7368.035786</c:v>
                      </c:pt>
                      <c:pt idx="7104">
                        <c:v>7369.039046</c:v>
                      </c:pt>
                      <c:pt idx="7105">
                        <c:v>7370.040033</c:v>
                      </c:pt>
                      <c:pt idx="7106">
                        <c:v>7371.039855</c:v>
                      </c:pt>
                      <c:pt idx="7107">
                        <c:v>7372.058134</c:v>
                      </c:pt>
                      <c:pt idx="7108">
                        <c:v>7373.058448</c:v>
                      </c:pt>
                      <c:pt idx="7109">
                        <c:v>7374.065054</c:v>
                      </c:pt>
                      <c:pt idx="7110">
                        <c:v>7375.072268</c:v>
                      </c:pt>
                      <c:pt idx="7111">
                        <c:v>7376.072753</c:v>
                      </c:pt>
                      <c:pt idx="7112">
                        <c:v>7377.072998</c:v>
                      </c:pt>
                      <c:pt idx="7113">
                        <c:v>7378.089418</c:v>
                      </c:pt>
                      <c:pt idx="7114">
                        <c:v>7379.09987</c:v>
                      </c:pt>
                      <c:pt idx="7115">
                        <c:v>7380.099641</c:v>
                      </c:pt>
                      <c:pt idx="7116">
                        <c:v>7381.115331</c:v>
                      </c:pt>
                      <c:pt idx="7117">
                        <c:v>7382.105438</c:v>
                      </c:pt>
                      <c:pt idx="7118">
                        <c:v>7383.119645</c:v>
                      </c:pt>
                      <c:pt idx="7119">
                        <c:v>7384.13391</c:v>
                      </c:pt>
                      <c:pt idx="7120">
                        <c:v>7385.134139</c:v>
                      </c:pt>
                      <c:pt idx="7121">
                        <c:v>7386.147412</c:v>
                      </c:pt>
                      <c:pt idx="7122">
                        <c:v>7387.160548</c:v>
                      </c:pt>
                      <c:pt idx="7123">
                        <c:v>7388.160897</c:v>
                      </c:pt>
                      <c:pt idx="7124">
                        <c:v>7389.165973</c:v>
                      </c:pt>
                      <c:pt idx="7125">
                        <c:v>7390.175333</c:v>
                      </c:pt>
                      <c:pt idx="7126">
                        <c:v>7391.175128</c:v>
                      </c:pt>
                      <c:pt idx="7127">
                        <c:v>7392.178631</c:v>
                      </c:pt>
                      <c:pt idx="7128">
                        <c:v>7393.198154</c:v>
                      </c:pt>
                      <c:pt idx="7129">
                        <c:v>7394.204826</c:v>
                      </c:pt>
                      <c:pt idx="7130">
                        <c:v>7395.203101</c:v>
                      </c:pt>
                      <c:pt idx="7131">
                        <c:v>7396.206579</c:v>
                      </c:pt>
                      <c:pt idx="7132">
                        <c:v>7397.20539</c:v>
                      </c:pt>
                      <c:pt idx="7133">
                        <c:v>7398.200409</c:v>
                      </c:pt>
                      <c:pt idx="7134">
                        <c:v>7399.194513</c:v>
                      </c:pt>
                      <c:pt idx="7135">
                        <c:v>7400.199028</c:v>
                      </c:pt>
                      <c:pt idx="7136">
                        <c:v>7401.198719</c:v>
                      </c:pt>
                      <c:pt idx="7137">
                        <c:v>7402.198916</c:v>
                      </c:pt>
                      <c:pt idx="7138">
                        <c:v>7403.206852</c:v>
                      </c:pt>
                      <c:pt idx="7139">
                        <c:v>7404.212708</c:v>
                      </c:pt>
                      <c:pt idx="7140">
                        <c:v>7405.213999</c:v>
                      </c:pt>
                      <c:pt idx="7141">
                        <c:v>7406.21672</c:v>
                      </c:pt>
                      <c:pt idx="7142">
                        <c:v>7407.223837</c:v>
                      </c:pt>
                      <c:pt idx="7143">
                        <c:v>7408.221411</c:v>
                      </c:pt>
                      <c:pt idx="7144">
                        <c:v>7409.235627</c:v>
                      </c:pt>
                      <c:pt idx="7145">
                        <c:v>7410.226485</c:v>
                      </c:pt>
                      <c:pt idx="7146">
                        <c:v>7411.241779</c:v>
                      </c:pt>
                      <c:pt idx="7147">
                        <c:v>7412.257813</c:v>
                      </c:pt>
                      <c:pt idx="7148">
                        <c:v>7413.257771</c:v>
                      </c:pt>
                      <c:pt idx="7149">
                        <c:v>7414.257952</c:v>
                      </c:pt>
                      <c:pt idx="7150">
                        <c:v>7415.259047</c:v>
                      </c:pt>
                      <c:pt idx="7151">
                        <c:v>7416.258793</c:v>
                      </c:pt>
                      <c:pt idx="7152">
                        <c:v>7417.258764</c:v>
                      </c:pt>
                      <c:pt idx="7153">
                        <c:v>7418.259311</c:v>
                      </c:pt>
                      <c:pt idx="7154">
                        <c:v>7419.25828</c:v>
                      </c:pt>
                      <c:pt idx="7155">
                        <c:v>7420.284186</c:v>
                      </c:pt>
                      <c:pt idx="7156">
                        <c:v>7421.300245</c:v>
                      </c:pt>
                      <c:pt idx="7157">
                        <c:v>7422.299685</c:v>
                      </c:pt>
                      <c:pt idx="7158">
                        <c:v>7423.30688</c:v>
                      </c:pt>
                      <c:pt idx="7159">
                        <c:v>7424.31116</c:v>
                      </c:pt>
                      <c:pt idx="7160">
                        <c:v>7425.307542</c:v>
                      </c:pt>
                      <c:pt idx="7161">
                        <c:v>7426.333772</c:v>
                      </c:pt>
                      <c:pt idx="7162">
                        <c:v>7427.331111</c:v>
                      </c:pt>
                      <c:pt idx="7163">
                        <c:v>7428.331401</c:v>
                      </c:pt>
                      <c:pt idx="7164">
                        <c:v>7429.338596</c:v>
                      </c:pt>
                      <c:pt idx="7165">
                        <c:v>7430.338553</c:v>
                      </c:pt>
                      <c:pt idx="7166">
                        <c:v>7431.339915</c:v>
                      </c:pt>
                      <c:pt idx="7167">
                        <c:v>7432.349546</c:v>
                      </c:pt>
                      <c:pt idx="7168">
                        <c:v>7433.337824</c:v>
                      </c:pt>
                      <c:pt idx="7169">
                        <c:v>7434.341776</c:v>
                      </c:pt>
                      <c:pt idx="7170">
                        <c:v>7435.345868</c:v>
                      </c:pt>
                      <c:pt idx="7171">
                        <c:v>7436.336539</c:v>
                      </c:pt>
                      <c:pt idx="7172">
                        <c:v>7437.337239</c:v>
                      </c:pt>
                      <c:pt idx="7173">
                        <c:v>7438.353613</c:v>
                      </c:pt>
                      <c:pt idx="7174">
                        <c:v>7439.352004</c:v>
                      </c:pt>
                      <c:pt idx="7175">
                        <c:v>7440.353563</c:v>
                      </c:pt>
                      <c:pt idx="7176">
                        <c:v>7441.353222</c:v>
                      </c:pt>
                      <c:pt idx="7177">
                        <c:v>7442.359811</c:v>
                      </c:pt>
                      <c:pt idx="7178">
                        <c:v>7443.367017</c:v>
                      </c:pt>
                      <c:pt idx="7179">
                        <c:v>7444.383574</c:v>
                      </c:pt>
                      <c:pt idx="7180">
                        <c:v>7445.406887</c:v>
                      </c:pt>
                      <c:pt idx="7181">
                        <c:v>7446.410887</c:v>
                      </c:pt>
                      <c:pt idx="7182">
                        <c:v>7447.426512</c:v>
                      </c:pt>
                      <c:pt idx="7183">
                        <c:v>7448.413861</c:v>
                      </c:pt>
                      <c:pt idx="7184">
                        <c:v>7449.414956</c:v>
                      </c:pt>
                      <c:pt idx="7185">
                        <c:v>7450.414001</c:v>
                      </c:pt>
                      <c:pt idx="7186">
                        <c:v>7451.440235</c:v>
                      </c:pt>
                      <c:pt idx="7187">
                        <c:v>7452.439927</c:v>
                      </c:pt>
                      <c:pt idx="7188">
                        <c:v>7453.459162</c:v>
                      </c:pt>
                      <c:pt idx="7189">
                        <c:v>7454.462544</c:v>
                      </c:pt>
                      <c:pt idx="7190">
                        <c:v>7455.484621</c:v>
                      </c:pt>
                      <c:pt idx="7191">
                        <c:v>7456.484404</c:v>
                      </c:pt>
                      <c:pt idx="7192">
                        <c:v>7457.488761</c:v>
                      </c:pt>
                      <c:pt idx="7193">
                        <c:v>7458.480058</c:v>
                      </c:pt>
                      <c:pt idx="7194">
                        <c:v>7459.486952</c:v>
                      </c:pt>
                      <c:pt idx="7195">
                        <c:v>7460.487206</c:v>
                      </c:pt>
                      <c:pt idx="7196">
                        <c:v>7461.502494</c:v>
                      </c:pt>
                      <c:pt idx="7197">
                        <c:v>7462.496998</c:v>
                      </c:pt>
                      <c:pt idx="7198">
                        <c:v>7463.490951</c:v>
                      </c:pt>
                      <c:pt idx="7199">
                        <c:v>7464.507876</c:v>
                      </c:pt>
                      <c:pt idx="7200">
                        <c:v>7465.507777</c:v>
                      </c:pt>
                      <c:pt idx="7201">
                        <c:v>7466.518004</c:v>
                      </c:pt>
                      <c:pt idx="7202">
                        <c:v>7467.50878</c:v>
                      </c:pt>
                      <c:pt idx="7203">
                        <c:v>7468.519092</c:v>
                      </c:pt>
                      <c:pt idx="7204">
                        <c:v>7469.523573</c:v>
                      </c:pt>
                      <c:pt idx="7205">
                        <c:v>7470.549444</c:v>
                      </c:pt>
                      <c:pt idx="7206">
                        <c:v>7471.549709</c:v>
                      </c:pt>
                      <c:pt idx="7207">
                        <c:v>7472.544364</c:v>
                      </c:pt>
                      <c:pt idx="7208">
                        <c:v>7473.545196</c:v>
                      </c:pt>
                      <c:pt idx="7209">
                        <c:v>7474.538134</c:v>
                      </c:pt>
                      <c:pt idx="7210">
                        <c:v>7475.538809</c:v>
                      </c:pt>
                      <c:pt idx="7211">
                        <c:v>7476.54631</c:v>
                      </c:pt>
                      <c:pt idx="7212">
                        <c:v>7477.55019</c:v>
                      </c:pt>
                      <c:pt idx="7213">
                        <c:v>7478.56644</c:v>
                      </c:pt>
                      <c:pt idx="7214">
                        <c:v>7479.566189</c:v>
                      </c:pt>
                      <c:pt idx="7215">
                        <c:v>7480.566532</c:v>
                      </c:pt>
                      <c:pt idx="7216">
                        <c:v>7481.582094</c:v>
                      </c:pt>
                      <c:pt idx="7217">
                        <c:v>7482.582927</c:v>
                      </c:pt>
                      <c:pt idx="7218">
                        <c:v>7483.596055</c:v>
                      </c:pt>
                      <c:pt idx="7219">
                        <c:v>7484.596654</c:v>
                      </c:pt>
                      <c:pt idx="7220">
                        <c:v>7485.596529</c:v>
                      </c:pt>
                      <c:pt idx="7221">
                        <c:v>7486.6009</c:v>
                      </c:pt>
                      <c:pt idx="7222">
                        <c:v>7487.602893</c:v>
                      </c:pt>
                      <c:pt idx="7223">
                        <c:v>7488.604447</c:v>
                      </c:pt>
                      <c:pt idx="7224">
                        <c:v>7489.603232</c:v>
                      </c:pt>
                      <c:pt idx="7225">
                        <c:v>7490.618889</c:v>
                      </c:pt>
                      <c:pt idx="7226">
                        <c:v>7491.634876</c:v>
                      </c:pt>
                      <c:pt idx="7227">
                        <c:v>7492.635476</c:v>
                      </c:pt>
                      <c:pt idx="7228">
                        <c:v>7493.642092</c:v>
                      </c:pt>
                      <c:pt idx="7229">
                        <c:v>7494.636268</c:v>
                      </c:pt>
                      <c:pt idx="7230">
                        <c:v>7495.643096</c:v>
                      </c:pt>
                      <c:pt idx="7231">
                        <c:v>7496.636866</c:v>
                      </c:pt>
                      <c:pt idx="7232">
                        <c:v>7497.637185</c:v>
                      </c:pt>
                      <c:pt idx="7233">
                        <c:v>7498.64145</c:v>
                      </c:pt>
                      <c:pt idx="7234">
                        <c:v>7499.642223</c:v>
                      </c:pt>
                      <c:pt idx="7235">
                        <c:v>7500.642449</c:v>
                      </c:pt>
                      <c:pt idx="7236">
                        <c:v>7501.642703</c:v>
                      </c:pt>
                      <c:pt idx="7237">
                        <c:v>7502.652382</c:v>
                      </c:pt>
                      <c:pt idx="7238">
                        <c:v>7503.668112</c:v>
                      </c:pt>
                      <c:pt idx="7239">
                        <c:v>7504.679308</c:v>
                      </c:pt>
                      <c:pt idx="7240">
                        <c:v>7505.689419</c:v>
                      </c:pt>
                      <c:pt idx="7241">
                        <c:v>7506.689174</c:v>
                      </c:pt>
                      <c:pt idx="7242">
                        <c:v>7507.705204</c:v>
                      </c:pt>
                      <c:pt idx="7243">
                        <c:v>7508.713257</c:v>
                      </c:pt>
                      <c:pt idx="7244">
                        <c:v>7509.714806</c:v>
                      </c:pt>
                      <c:pt idx="7245">
                        <c:v>7510.715063</c:v>
                      </c:pt>
                      <c:pt idx="7246">
                        <c:v>7511.723596</c:v>
                      </c:pt>
                      <c:pt idx="7247">
                        <c:v>7512.730077</c:v>
                      </c:pt>
                      <c:pt idx="7248">
                        <c:v>7513.740076</c:v>
                      </c:pt>
                      <c:pt idx="7249">
                        <c:v>7514.746543</c:v>
                      </c:pt>
                      <c:pt idx="7250">
                        <c:v>7515.769756</c:v>
                      </c:pt>
                      <c:pt idx="7251">
                        <c:v>7516.777039</c:v>
                      </c:pt>
                      <c:pt idx="7252">
                        <c:v>7517.778008</c:v>
                      </c:pt>
                      <c:pt idx="7253">
                        <c:v>7518.782291</c:v>
                      </c:pt>
                      <c:pt idx="7254">
                        <c:v>7519.783963</c:v>
                      </c:pt>
                      <c:pt idx="7255">
                        <c:v>7520.778238</c:v>
                      </c:pt>
                      <c:pt idx="7256">
                        <c:v>7521.775295</c:v>
                      </c:pt>
                      <c:pt idx="7257">
                        <c:v>7522.787515</c:v>
                      </c:pt>
                      <c:pt idx="7258">
                        <c:v>7523.789995</c:v>
                      </c:pt>
                      <c:pt idx="7259">
                        <c:v>7524.799421</c:v>
                      </c:pt>
                      <c:pt idx="7260">
                        <c:v>7525.800201</c:v>
                      </c:pt>
                      <c:pt idx="7261">
                        <c:v>7526.791911</c:v>
                      </c:pt>
                      <c:pt idx="7262">
                        <c:v>7527.791757</c:v>
                      </c:pt>
                      <c:pt idx="7263">
                        <c:v>7528.791576</c:v>
                      </c:pt>
                      <c:pt idx="7264">
                        <c:v>7529.791286</c:v>
                      </c:pt>
                      <c:pt idx="7265">
                        <c:v>7530.791834</c:v>
                      </c:pt>
                      <c:pt idx="7266">
                        <c:v>7531.792278</c:v>
                      </c:pt>
                      <c:pt idx="7267">
                        <c:v>7532.799388</c:v>
                      </c:pt>
                      <c:pt idx="7268">
                        <c:v>7533.79216</c:v>
                      </c:pt>
                      <c:pt idx="7269">
                        <c:v>7534.798798</c:v>
                      </c:pt>
                      <c:pt idx="7270">
                        <c:v>7535.798842</c:v>
                      </c:pt>
                      <c:pt idx="7271">
                        <c:v>7536.799032</c:v>
                      </c:pt>
                      <c:pt idx="7272">
                        <c:v>7537.79942</c:v>
                      </c:pt>
                      <c:pt idx="7273">
                        <c:v>7538.789176</c:v>
                      </c:pt>
                      <c:pt idx="7274">
                        <c:v>7539.792027</c:v>
                      </c:pt>
                      <c:pt idx="7275">
                        <c:v>7540.79925</c:v>
                      </c:pt>
                      <c:pt idx="7276">
                        <c:v>7541.792288</c:v>
                      </c:pt>
                      <c:pt idx="7277">
                        <c:v>7542.799678</c:v>
                      </c:pt>
                      <c:pt idx="7278">
                        <c:v>7543.80075</c:v>
                      </c:pt>
                      <c:pt idx="7279">
                        <c:v>7544.791842</c:v>
                      </c:pt>
                      <c:pt idx="7280">
                        <c:v>7545.792155</c:v>
                      </c:pt>
                      <c:pt idx="7281">
                        <c:v>7546.791903</c:v>
                      </c:pt>
                      <c:pt idx="7282">
                        <c:v>7547.801948</c:v>
                      </c:pt>
                      <c:pt idx="7283">
                        <c:v>7548.802322</c:v>
                      </c:pt>
                      <c:pt idx="7284">
                        <c:v>7549.802773</c:v>
                      </c:pt>
                      <c:pt idx="7285">
                        <c:v>7550.787769</c:v>
                      </c:pt>
                      <c:pt idx="7286">
                        <c:v>7551.792209</c:v>
                      </c:pt>
                      <c:pt idx="7287">
                        <c:v>7552.806309</c:v>
                      </c:pt>
                      <c:pt idx="7288">
                        <c:v>7553.831691</c:v>
                      </c:pt>
                      <c:pt idx="7289">
                        <c:v>7554.830253</c:v>
                      </c:pt>
                      <c:pt idx="7290">
                        <c:v>7555.830521</c:v>
                      </c:pt>
                      <c:pt idx="7291">
                        <c:v>7556.837443</c:v>
                      </c:pt>
                      <c:pt idx="7292">
                        <c:v>7557.847914</c:v>
                      </c:pt>
                      <c:pt idx="7293">
                        <c:v>7558.841631</c:v>
                      </c:pt>
                      <c:pt idx="7294">
                        <c:v>7559.843088</c:v>
                      </c:pt>
                      <c:pt idx="7295">
                        <c:v>7560.843487</c:v>
                      </c:pt>
                      <c:pt idx="7296">
                        <c:v>7561.85903</c:v>
                      </c:pt>
                      <c:pt idx="7297">
                        <c:v>7562.859527</c:v>
                      </c:pt>
                      <c:pt idx="7298">
                        <c:v>7563.860152</c:v>
                      </c:pt>
                      <c:pt idx="7299">
                        <c:v>7564.851976</c:v>
                      </c:pt>
                      <c:pt idx="7300">
                        <c:v>7565.868149</c:v>
                      </c:pt>
                      <c:pt idx="7301">
                        <c:v>7566.896238</c:v>
                      </c:pt>
                      <c:pt idx="7302">
                        <c:v>7567.884486</c:v>
                      </c:pt>
                      <c:pt idx="7303">
                        <c:v>7568.891689</c:v>
                      </c:pt>
                      <c:pt idx="7304">
                        <c:v>7569.891906</c:v>
                      </c:pt>
                      <c:pt idx="7305">
                        <c:v>7570.891945</c:v>
                      </c:pt>
                      <c:pt idx="7306">
                        <c:v>7571.889709</c:v>
                      </c:pt>
                      <c:pt idx="7307">
                        <c:v>7572.8897</c:v>
                      </c:pt>
                      <c:pt idx="7308">
                        <c:v>7573.89063</c:v>
                      </c:pt>
                      <c:pt idx="7309">
                        <c:v>7574.883185</c:v>
                      </c:pt>
                      <c:pt idx="7310">
                        <c:v>7575.883042</c:v>
                      </c:pt>
                      <c:pt idx="7311">
                        <c:v>7576.886577</c:v>
                      </c:pt>
                      <c:pt idx="7312">
                        <c:v>7577.886332</c:v>
                      </c:pt>
                      <c:pt idx="7313">
                        <c:v>7578.893401</c:v>
                      </c:pt>
                      <c:pt idx="7314">
                        <c:v>7579.88497</c:v>
                      </c:pt>
                      <c:pt idx="7315">
                        <c:v>7580.884511</c:v>
                      </c:pt>
                      <c:pt idx="7316">
                        <c:v>7581.884429</c:v>
                      </c:pt>
                      <c:pt idx="7317">
                        <c:v>7582.884631</c:v>
                      </c:pt>
                      <c:pt idx="7318">
                        <c:v>7583.884684</c:v>
                      </c:pt>
                      <c:pt idx="7319">
                        <c:v>7584.900147</c:v>
                      </c:pt>
                      <c:pt idx="7320">
                        <c:v>7585.915883</c:v>
                      </c:pt>
                      <c:pt idx="7321">
                        <c:v>7586.922487</c:v>
                      </c:pt>
                      <c:pt idx="7322">
                        <c:v>7587.922036</c:v>
                      </c:pt>
                      <c:pt idx="7323">
                        <c:v>7588.92917</c:v>
                      </c:pt>
                      <c:pt idx="7324">
                        <c:v>7589.940929</c:v>
                      </c:pt>
                      <c:pt idx="7325">
                        <c:v>7590.948381</c:v>
                      </c:pt>
                      <c:pt idx="7326">
                        <c:v>7591.970691</c:v>
                      </c:pt>
                      <c:pt idx="7327">
                        <c:v>7592.976644</c:v>
                      </c:pt>
                      <c:pt idx="7328">
                        <c:v>7593.976642</c:v>
                      </c:pt>
                      <c:pt idx="7329">
                        <c:v>7594.991967</c:v>
                      </c:pt>
                      <c:pt idx="7330">
                        <c:v>7595.999353</c:v>
                      </c:pt>
                      <c:pt idx="7331">
                        <c:v>7597.01452</c:v>
                      </c:pt>
                      <c:pt idx="7332">
                        <c:v>7598.008469</c:v>
                      </c:pt>
                      <c:pt idx="7333">
                        <c:v>7599.009144</c:v>
                      </c:pt>
                      <c:pt idx="7334">
                        <c:v>7600.009554</c:v>
                      </c:pt>
                      <c:pt idx="7335">
                        <c:v>7601.024728</c:v>
                      </c:pt>
                      <c:pt idx="7336">
                        <c:v>7602.02457</c:v>
                      </c:pt>
                      <c:pt idx="7337">
                        <c:v>7603.049683</c:v>
                      </c:pt>
                      <c:pt idx="7338">
                        <c:v>7604.039435</c:v>
                      </c:pt>
                      <c:pt idx="7339">
                        <c:v>7605.054401</c:v>
                      </c:pt>
                      <c:pt idx="7340">
                        <c:v>7606.054245</c:v>
                      </c:pt>
                      <c:pt idx="7341">
                        <c:v>7607.075364</c:v>
                      </c:pt>
                      <c:pt idx="7342">
                        <c:v>7608.076865</c:v>
                      </c:pt>
                      <c:pt idx="7343">
                        <c:v>7609.092274</c:v>
                      </c:pt>
                      <c:pt idx="7344">
                        <c:v>7610.113582</c:v>
                      </c:pt>
                      <c:pt idx="7345">
                        <c:v>7611.12909</c:v>
                      </c:pt>
                      <c:pt idx="7346">
                        <c:v>7612.144457</c:v>
                      </c:pt>
                      <c:pt idx="7347">
                        <c:v>7613.146406</c:v>
                      </c:pt>
                      <c:pt idx="7348">
                        <c:v>7614.150875</c:v>
                      </c:pt>
                      <c:pt idx="7349">
                        <c:v>7615.1624</c:v>
                      </c:pt>
                      <c:pt idx="7350">
                        <c:v>7616.172515</c:v>
                      </c:pt>
                      <c:pt idx="7351">
                        <c:v>7617.169423</c:v>
                      </c:pt>
                      <c:pt idx="7352">
                        <c:v>7618.16381</c:v>
                      </c:pt>
                      <c:pt idx="7353">
                        <c:v>7619.173558</c:v>
                      </c:pt>
                      <c:pt idx="7354">
                        <c:v>7620.174145</c:v>
                      </c:pt>
                      <c:pt idx="7355">
                        <c:v>7621.173944</c:v>
                      </c:pt>
                      <c:pt idx="7356">
                        <c:v>7622.174944</c:v>
                      </c:pt>
                      <c:pt idx="7357">
                        <c:v>7623.163215</c:v>
                      </c:pt>
                      <c:pt idx="7358">
                        <c:v>7624.189989</c:v>
                      </c:pt>
                      <c:pt idx="7359">
                        <c:v>7625.189967</c:v>
                      </c:pt>
                      <c:pt idx="7360">
                        <c:v>7626.197924</c:v>
                      </c:pt>
                      <c:pt idx="7361">
                        <c:v>7627.223231</c:v>
                      </c:pt>
                      <c:pt idx="7362">
                        <c:v>7628.21258</c:v>
                      </c:pt>
                      <c:pt idx="7363">
                        <c:v>7629.213296</c:v>
                      </c:pt>
                      <c:pt idx="7364">
                        <c:v>7630.224718</c:v>
                      </c:pt>
                      <c:pt idx="7365">
                        <c:v>7631.21308</c:v>
                      </c:pt>
                      <c:pt idx="7366">
                        <c:v>7632.219802</c:v>
                      </c:pt>
                      <c:pt idx="7367">
                        <c:v>7633.220055</c:v>
                      </c:pt>
                      <c:pt idx="7368">
                        <c:v>7634.226743</c:v>
                      </c:pt>
                      <c:pt idx="7369">
                        <c:v>7635.238864</c:v>
                      </c:pt>
                      <c:pt idx="7370">
                        <c:v>7636.233829</c:v>
                      </c:pt>
                      <c:pt idx="7371">
                        <c:v>7637.244829</c:v>
                      </c:pt>
                      <c:pt idx="7372">
                        <c:v>7638.260779</c:v>
                      </c:pt>
                      <c:pt idx="7373">
                        <c:v>7639.26026</c:v>
                      </c:pt>
                      <c:pt idx="7374">
                        <c:v>7640.257221</c:v>
                      </c:pt>
                      <c:pt idx="7375">
                        <c:v>7641.269718</c:v>
                      </c:pt>
                      <c:pt idx="7376">
                        <c:v>7642.282625</c:v>
                      </c:pt>
                      <c:pt idx="7377">
                        <c:v>7643.283499</c:v>
                      </c:pt>
                      <c:pt idx="7378">
                        <c:v>7644.298565</c:v>
                      </c:pt>
                      <c:pt idx="7379">
                        <c:v>7645.289846</c:v>
                      </c:pt>
                      <c:pt idx="7380">
                        <c:v>7646.299795</c:v>
                      </c:pt>
                      <c:pt idx="7381">
                        <c:v>7647.291226</c:v>
                      </c:pt>
                      <c:pt idx="7382">
                        <c:v>7648.313972</c:v>
                      </c:pt>
                      <c:pt idx="7383">
                        <c:v>7649.326444</c:v>
                      </c:pt>
                      <c:pt idx="7384">
                        <c:v>7650.320868</c:v>
                      </c:pt>
                      <c:pt idx="7385">
                        <c:v>7651.336814</c:v>
                      </c:pt>
                      <c:pt idx="7386">
                        <c:v>7652.349366</c:v>
                      </c:pt>
                      <c:pt idx="7387">
                        <c:v>7653.3498</c:v>
                      </c:pt>
                      <c:pt idx="7388">
                        <c:v>7654.342448</c:v>
                      </c:pt>
                      <c:pt idx="7389">
                        <c:v>7655.358942</c:v>
                      </c:pt>
                      <c:pt idx="7390">
                        <c:v>7656.350885</c:v>
                      </c:pt>
                      <c:pt idx="7391">
                        <c:v>7657.366484</c:v>
                      </c:pt>
                      <c:pt idx="7392">
                        <c:v>7658.383159</c:v>
                      </c:pt>
                      <c:pt idx="7393">
                        <c:v>7659.392558</c:v>
                      </c:pt>
                      <c:pt idx="7394">
                        <c:v>7660.40801</c:v>
                      </c:pt>
                      <c:pt idx="7395">
                        <c:v>7661.414598</c:v>
                      </c:pt>
                      <c:pt idx="7396">
                        <c:v>7662.41511</c:v>
                      </c:pt>
                      <c:pt idx="7397">
                        <c:v>7663.427572</c:v>
                      </c:pt>
                      <c:pt idx="7398">
                        <c:v>7664.430465</c:v>
                      </c:pt>
                      <c:pt idx="7399">
                        <c:v>7665.440142</c:v>
                      </c:pt>
                      <c:pt idx="7400">
                        <c:v>7666.446101</c:v>
                      </c:pt>
                      <c:pt idx="7401">
                        <c:v>7667.470667</c:v>
                      </c:pt>
                      <c:pt idx="7402">
                        <c:v>7668.47108</c:v>
                      </c:pt>
                      <c:pt idx="7403">
                        <c:v>7669.471517</c:v>
                      </c:pt>
                      <c:pt idx="7404">
                        <c:v>7670.477083</c:v>
                      </c:pt>
                      <c:pt idx="7405">
                        <c:v>7671.48418</c:v>
                      </c:pt>
                      <c:pt idx="7406">
                        <c:v>7672.499387</c:v>
                      </c:pt>
                      <c:pt idx="7407">
                        <c:v>7673.491703</c:v>
                      </c:pt>
                      <c:pt idx="7408">
                        <c:v>7674.491975</c:v>
                      </c:pt>
                      <c:pt idx="7409">
                        <c:v>7675.492599</c:v>
                      </c:pt>
                      <c:pt idx="7410">
                        <c:v>7676.508421</c:v>
                      </c:pt>
                      <c:pt idx="7411">
                        <c:v>7677.518069</c:v>
                      </c:pt>
                      <c:pt idx="7412">
                        <c:v>7678.52512</c:v>
                      </c:pt>
                      <c:pt idx="7413">
                        <c:v>7679.532672</c:v>
                      </c:pt>
                      <c:pt idx="7414">
                        <c:v>7680.539608</c:v>
                      </c:pt>
                      <c:pt idx="7415">
                        <c:v>7681.552797</c:v>
                      </c:pt>
                      <c:pt idx="7416">
                        <c:v>7682.550108</c:v>
                      </c:pt>
                      <c:pt idx="7417">
                        <c:v>7683.550432</c:v>
                      </c:pt>
                      <c:pt idx="7418">
                        <c:v>7684.53795</c:v>
                      </c:pt>
                      <c:pt idx="7419">
                        <c:v>7685.538153</c:v>
                      </c:pt>
                      <c:pt idx="7420">
                        <c:v>7686.537719</c:v>
                      </c:pt>
                      <c:pt idx="7421">
                        <c:v>7687.552738</c:v>
                      </c:pt>
                      <c:pt idx="7422">
                        <c:v>7688.553043</c:v>
                      </c:pt>
                      <c:pt idx="7423">
                        <c:v>7689.559668</c:v>
                      </c:pt>
                      <c:pt idx="7424">
                        <c:v>7690.553599</c:v>
                      </c:pt>
                      <c:pt idx="7425">
                        <c:v>7691.569847</c:v>
                      </c:pt>
                      <c:pt idx="7426">
                        <c:v>7692.58903</c:v>
                      </c:pt>
                      <c:pt idx="7427">
                        <c:v>7693.592907</c:v>
                      </c:pt>
                      <c:pt idx="7428">
                        <c:v>7694.60815</c:v>
                      </c:pt>
                      <c:pt idx="7429">
                        <c:v>7695.627158</c:v>
                      </c:pt>
                      <c:pt idx="7430">
                        <c:v>7696.628577</c:v>
                      </c:pt>
                      <c:pt idx="7431">
                        <c:v>7697.6285</c:v>
                      </c:pt>
                      <c:pt idx="7432">
                        <c:v>7698.635482</c:v>
                      </c:pt>
                      <c:pt idx="7433">
                        <c:v>7699.660516</c:v>
                      </c:pt>
                      <c:pt idx="7434">
                        <c:v>7700.662046</c:v>
                      </c:pt>
                      <c:pt idx="7435">
                        <c:v>7701.675497</c:v>
                      </c:pt>
                      <c:pt idx="7436">
                        <c:v>7702.675385</c:v>
                      </c:pt>
                      <c:pt idx="7437">
                        <c:v>7703.675377</c:v>
                      </c:pt>
                      <c:pt idx="7438">
                        <c:v>7704.664504</c:v>
                      </c:pt>
                      <c:pt idx="7439">
                        <c:v>7705.679867</c:v>
                      </c:pt>
                      <c:pt idx="7440">
                        <c:v>7706.680207</c:v>
                      </c:pt>
                      <c:pt idx="7441">
                        <c:v>7707.705696</c:v>
                      </c:pt>
                      <c:pt idx="7442">
                        <c:v>7708.703836</c:v>
                      </c:pt>
                      <c:pt idx="7443">
                        <c:v>7709.703686</c:v>
                      </c:pt>
                      <c:pt idx="7444">
                        <c:v>7710.70644</c:v>
                      </c:pt>
                      <c:pt idx="7445">
                        <c:v>7711.721996</c:v>
                      </c:pt>
                      <c:pt idx="7446">
                        <c:v>7712.72936</c:v>
                      </c:pt>
                      <c:pt idx="7447">
                        <c:v>7713.745446</c:v>
                      </c:pt>
                      <c:pt idx="7448">
                        <c:v>7714.761423</c:v>
                      </c:pt>
                      <c:pt idx="7449">
                        <c:v>7715.774638</c:v>
                      </c:pt>
                      <c:pt idx="7450">
                        <c:v>7716.784371</c:v>
                      </c:pt>
                      <c:pt idx="7451">
                        <c:v>7717.785595</c:v>
                      </c:pt>
                      <c:pt idx="7452">
                        <c:v>7718.779009</c:v>
                      </c:pt>
                      <c:pt idx="7453">
                        <c:v>7719.79197</c:v>
                      </c:pt>
                      <c:pt idx="7454">
                        <c:v>7720.808797</c:v>
                      </c:pt>
                      <c:pt idx="7455">
                        <c:v>7721.824798</c:v>
                      </c:pt>
                      <c:pt idx="7456">
                        <c:v>7722.825965</c:v>
                      </c:pt>
                      <c:pt idx="7457">
                        <c:v>7723.827051</c:v>
                      </c:pt>
                      <c:pt idx="7458">
                        <c:v>7724.840161</c:v>
                      </c:pt>
                      <c:pt idx="7459">
                        <c:v>7725.841066</c:v>
                      </c:pt>
                      <c:pt idx="7460">
                        <c:v>7726.854488</c:v>
                      </c:pt>
                      <c:pt idx="7461">
                        <c:v>7727.855204</c:v>
                      </c:pt>
                      <c:pt idx="7462">
                        <c:v>7728.867839</c:v>
                      </c:pt>
                      <c:pt idx="7463">
                        <c:v>7729.884513</c:v>
                      </c:pt>
                      <c:pt idx="7464">
                        <c:v>7730.886983</c:v>
                      </c:pt>
                      <c:pt idx="7465">
                        <c:v>7731.88897</c:v>
                      </c:pt>
                      <c:pt idx="7466">
                        <c:v>7732.895721</c:v>
                      </c:pt>
                      <c:pt idx="7467">
                        <c:v>7733.890039</c:v>
                      </c:pt>
                      <c:pt idx="7468">
                        <c:v>7734.891256</c:v>
                      </c:pt>
                      <c:pt idx="7469">
                        <c:v>7735.890145</c:v>
                      </c:pt>
                      <c:pt idx="7470">
                        <c:v>7736.882782</c:v>
                      </c:pt>
                      <c:pt idx="7471">
                        <c:v>7737.899958</c:v>
                      </c:pt>
                      <c:pt idx="7472">
                        <c:v>7738.911612</c:v>
                      </c:pt>
                      <c:pt idx="7473">
                        <c:v>7739.924169</c:v>
                      </c:pt>
                      <c:pt idx="7474">
                        <c:v>7740.918524</c:v>
                      </c:pt>
                      <c:pt idx="7475">
                        <c:v>7741.919104</c:v>
                      </c:pt>
                      <c:pt idx="7476">
                        <c:v>7742.91296</c:v>
                      </c:pt>
                      <c:pt idx="7477">
                        <c:v>7743.919266</c:v>
                      </c:pt>
                      <c:pt idx="7478">
                        <c:v>7744.919504</c:v>
                      </c:pt>
                      <c:pt idx="7479">
                        <c:v>7745.913509</c:v>
                      </c:pt>
                      <c:pt idx="7480">
                        <c:v>7746.91407</c:v>
                      </c:pt>
                      <c:pt idx="7481">
                        <c:v>7747.920189</c:v>
                      </c:pt>
                      <c:pt idx="7482">
                        <c:v>7748.919963</c:v>
                      </c:pt>
                      <c:pt idx="7483">
                        <c:v>7749.913786</c:v>
                      </c:pt>
                      <c:pt idx="7484">
                        <c:v>7750.914356</c:v>
                      </c:pt>
                      <c:pt idx="7485">
                        <c:v>7751.932437</c:v>
                      </c:pt>
                      <c:pt idx="7486">
                        <c:v>7752.942008</c:v>
                      </c:pt>
                      <c:pt idx="7487">
                        <c:v>7753.942355</c:v>
                      </c:pt>
                      <c:pt idx="7488">
                        <c:v>7754.930333</c:v>
                      </c:pt>
                      <c:pt idx="7489">
                        <c:v>7755.942371</c:v>
                      </c:pt>
                      <c:pt idx="7490">
                        <c:v>7756.958219</c:v>
                      </c:pt>
                      <c:pt idx="7491">
                        <c:v>7757.973619</c:v>
                      </c:pt>
                      <c:pt idx="7492">
                        <c:v>7758.974258</c:v>
                      </c:pt>
                      <c:pt idx="7493">
                        <c:v>7759.967885</c:v>
                      </c:pt>
                      <c:pt idx="7494">
                        <c:v>7760.969557</c:v>
                      </c:pt>
                      <c:pt idx="7495">
                        <c:v>7761.969406</c:v>
                      </c:pt>
                      <c:pt idx="7496">
                        <c:v>7762.978795</c:v>
                      </c:pt>
                      <c:pt idx="7497">
                        <c:v>7763.994109</c:v>
                      </c:pt>
                      <c:pt idx="7498">
                        <c:v>7765.000513</c:v>
                      </c:pt>
                      <c:pt idx="7499">
                        <c:v>7766.000143</c:v>
                      </c:pt>
                      <c:pt idx="7500">
                        <c:v>7767.000795</c:v>
                      </c:pt>
                      <c:pt idx="7501">
                        <c:v>7768.007465</c:v>
                      </c:pt>
                      <c:pt idx="7502">
                        <c:v>7769.007389</c:v>
                      </c:pt>
                      <c:pt idx="7503">
                        <c:v>7770.016591</c:v>
                      </c:pt>
                      <c:pt idx="7504">
                        <c:v>7771.007634</c:v>
                      </c:pt>
                      <c:pt idx="7505">
                        <c:v>7772.007464</c:v>
                      </c:pt>
                      <c:pt idx="7506">
                        <c:v>7773.023228</c:v>
                      </c:pt>
                      <c:pt idx="7507">
                        <c:v>7774.022946</c:v>
                      </c:pt>
                      <c:pt idx="7508">
                        <c:v>7775.024459</c:v>
                      </c:pt>
                      <c:pt idx="7509">
                        <c:v>7776.031114</c:v>
                      </c:pt>
                      <c:pt idx="7510">
                        <c:v>7777.039884</c:v>
                      </c:pt>
                      <c:pt idx="7511">
                        <c:v>7778.047158</c:v>
                      </c:pt>
                      <c:pt idx="7512">
                        <c:v>7779.048866</c:v>
                      </c:pt>
                      <c:pt idx="7513">
                        <c:v>7780.039119</c:v>
                      </c:pt>
                      <c:pt idx="7514">
                        <c:v>7781.039307</c:v>
                      </c:pt>
                      <c:pt idx="7515">
                        <c:v>7782.039191</c:v>
                      </c:pt>
                      <c:pt idx="7516">
                        <c:v>7783.040528</c:v>
                      </c:pt>
                      <c:pt idx="7517">
                        <c:v>7784.0397</c:v>
                      </c:pt>
                      <c:pt idx="7518">
                        <c:v>7785.041936</c:v>
                      </c:pt>
                      <c:pt idx="7519">
                        <c:v>7786.045041</c:v>
                      </c:pt>
                      <c:pt idx="7520">
                        <c:v>7787.047151</c:v>
                      </c:pt>
                      <c:pt idx="7521">
                        <c:v>7788.058381</c:v>
                      </c:pt>
                      <c:pt idx="7522">
                        <c:v>7789.068089</c:v>
                      </c:pt>
                      <c:pt idx="7523">
                        <c:v>7790.068502</c:v>
                      </c:pt>
                      <c:pt idx="7524">
                        <c:v>7791.059806</c:v>
                      </c:pt>
                      <c:pt idx="7525">
                        <c:v>7792.05979</c:v>
                      </c:pt>
                      <c:pt idx="7526">
                        <c:v>7793.069922</c:v>
                      </c:pt>
                      <c:pt idx="7527">
                        <c:v>7794.069477</c:v>
                      </c:pt>
                      <c:pt idx="7528">
                        <c:v>7795.075292</c:v>
                      </c:pt>
                      <c:pt idx="7529">
                        <c:v>7796.076719</c:v>
                      </c:pt>
                      <c:pt idx="7530">
                        <c:v>7797.072356</c:v>
                      </c:pt>
                      <c:pt idx="7531">
                        <c:v>7798.07253</c:v>
                      </c:pt>
                      <c:pt idx="7532">
                        <c:v>7799.087652</c:v>
                      </c:pt>
                      <c:pt idx="7533">
                        <c:v>7800.087853</c:v>
                      </c:pt>
                      <c:pt idx="7534">
                        <c:v>7801.088671</c:v>
                      </c:pt>
                      <c:pt idx="7535">
                        <c:v>7802.087758</c:v>
                      </c:pt>
                      <c:pt idx="7536">
                        <c:v>7803.094443</c:v>
                      </c:pt>
                      <c:pt idx="7537">
                        <c:v>7804.095423</c:v>
                      </c:pt>
                      <c:pt idx="7538">
                        <c:v>7805.094996</c:v>
                      </c:pt>
                      <c:pt idx="7539">
                        <c:v>7806.102015</c:v>
                      </c:pt>
                      <c:pt idx="7540">
                        <c:v>7807.108781</c:v>
                      </c:pt>
                      <c:pt idx="7541">
                        <c:v>7808.107008</c:v>
                      </c:pt>
                      <c:pt idx="7542">
                        <c:v>7809.120046</c:v>
                      </c:pt>
                      <c:pt idx="7543">
                        <c:v>7810.135599</c:v>
                      </c:pt>
                      <c:pt idx="7544">
                        <c:v>7811.151453</c:v>
                      </c:pt>
                      <c:pt idx="7545">
                        <c:v>7812.158558</c:v>
                      </c:pt>
                      <c:pt idx="7546">
                        <c:v>7813.158778</c:v>
                      </c:pt>
                      <c:pt idx="7547">
                        <c:v>7814.171602</c:v>
                      </c:pt>
                      <c:pt idx="7548">
                        <c:v>7815.177761</c:v>
                      </c:pt>
                      <c:pt idx="7549">
                        <c:v>7816.166861</c:v>
                      </c:pt>
                      <c:pt idx="7550">
                        <c:v>7817.173729</c:v>
                      </c:pt>
                      <c:pt idx="7551">
                        <c:v>7818.165512</c:v>
                      </c:pt>
                      <c:pt idx="7552">
                        <c:v>7819.168832</c:v>
                      </c:pt>
                      <c:pt idx="7553">
                        <c:v>7820.169522</c:v>
                      </c:pt>
                      <c:pt idx="7554">
                        <c:v>7821.164145</c:v>
                      </c:pt>
                      <c:pt idx="7555">
                        <c:v>7822.163897</c:v>
                      </c:pt>
                      <c:pt idx="7556">
                        <c:v>7823.163694</c:v>
                      </c:pt>
                      <c:pt idx="7557">
                        <c:v>7824.17116</c:v>
                      </c:pt>
                      <c:pt idx="7558">
                        <c:v>7825.171288</c:v>
                      </c:pt>
                      <c:pt idx="7559">
                        <c:v>7826.170623</c:v>
                      </c:pt>
                      <c:pt idx="7560">
                        <c:v>7827.164794</c:v>
                      </c:pt>
                      <c:pt idx="7561">
                        <c:v>7828.164526</c:v>
                      </c:pt>
                      <c:pt idx="7562">
                        <c:v>7829.16514</c:v>
                      </c:pt>
                      <c:pt idx="7563">
                        <c:v>7830.177827</c:v>
                      </c:pt>
                      <c:pt idx="7564">
                        <c:v>7831.171405</c:v>
                      </c:pt>
                      <c:pt idx="7565">
                        <c:v>7832.172538</c:v>
                      </c:pt>
                      <c:pt idx="7566">
                        <c:v>7833.185256</c:v>
                      </c:pt>
                      <c:pt idx="7567">
                        <c:v>7834.200747</c:v>
                      </c:pt>
                      <c:pt idx="7568">
                        <c:v>7835.216279</c:v>
                      </c:pt>
                      <c:pt idx="7569">
                        <c:v>7836.218813</c:v>
                      </c:pt>
                      <c:pt idx="7570">
                        <c:v>7837.218473</c:v>
                      </c:pt>
                      <c:pt idx="7571">
                        <c:v>7838.222453</c:v>
                      </c:pt>
                      <c:pt idx="7572">
                        <c:v>7839.230718</c:v>
                      </c:pt>
                      <c:pt idx="7573">
                        <c:v>7840.246314</c:v>
                      </c:pt>
                      <c:pt idx="7574">
                        <c:v>7841.262386</c:v>
                      </c:pt>
                      <c:pt idx="7575">
                        <c:v>7842.263218</c:v>
                      </c:pt>
                      <c:pt idx="7576">
                        <c:v>7843.263374</c:v>
                      </c:pt>
                      <c:pt idx="7577">
                        <c:v>7844.263292</c:v>
                      </c:pt>
                      <c:pt idx="7578">
                        <c:v>7845.278797</c:v>
                      </c:pt>
                      <c:pt idx="7579">
                        <c:v>7846.279455</c:v>
                      </c:pt>
                      <c:pt idx="7580">
                        <c:v>7847.293082</c:v>
                      </c:pt>
                      <c:pt idx="7581">
                        <c:v>7848.299647</c:v>
                      </c:pt>
                      <c:pt idx="7582">
                        <c:v>7849.293633</c:v>
                      </c:pt>
                      <c:pt idx="7583">
                        <c:v>7850.292199</c:v>
                      </c:pt>
                      <c:pt idx="7584">
                        <c:v>7851.30182</c:v>
                      </c:pt>
                      <c:pt idx="7585">
                        <c:v>7852.289124</c:v>
                      </c:pt>
                      <c:pt idx="7586">
                        <c:v>7853.289727</c:v>
                      </c:pt>
                      <c:pt idx="7587">
                        <c:v>7854.295203</c:v>
                      </c:pt>
                      <c:pt idx="7588">
                        <c:v>7855.29505</c:v>
                      </c:pt>
                      <c:pt idx="7589">
                        <c:v>7856.288808</c:v>
                      </c:pt>
                      <c:pt idx="7590">
                        <c:v>7857.30195</c:v>
                      </c:pt>
                      <c:pt idx="7591">
                        <c:v>7858.292423</c:v>
                      </c:pt>
                      <c:pt idx="7592">
                        <c:v>7859.296145</c:v>
                      </c:pt>
                      <c:pt idx="7593">
                        <c:v>7860.289497</c:v>
                      </c:pt>
                      <c:pt idx="7594">
                        <c:v>7861.289483</c:v>
                      </c:pt>
                      <c:pt idx="7595">
                        <c:v>7862.289773</c:v>
                      </c:pt>
                      <c:pt idx="7596">
                        <c:v>7863.296168</c:v>
                      </c:pt>
                      <c:pt idx="7597">
                        <c:v>7864.308926</c:v>
                      </c:pt>
                      <c:pt idx="7598">
                        <c:v>7865.303707</c:v>
                      </c:pt>
                      <c:pt idx="7599">
                        <c:v>7866.304097</c:v>
                      </c:pt>
                      <c:pt idx="7600">
                        <c:v>7867.307464</c:v>
                      </c:pt>
                      <c:pt idx="7601">
                        <c:v>7868.308619</c:v>
                      </c:pt>
                      <c:pt idx="7602">
                        <c:v>7869.306874</c:v>
                      </c:pt>
                      <c:pt idx="7603">
                        <c:v>7870.322578</c:v>
                      </c:pt>
                      <c:pt idx="7604">
                        <c:v>7871.338885</c:v>
                      </c:pt>
                      <c:pt idx="7605">
                        <c:v>7872.338755</c:v>
                      </c:pt>
                      <c:pt idx="7606">
                        <c:v>7873.338296</c:v>
                      </c:pt>
                      <c:pt idx="7607">
                        <c:v>7874.345225</c:v>
                      </c:pt>
                      <c:pt idx="7608">
                        <c:v>7875.360719</c:v>
                      </c:pt>
                      <c:pt idx="7609">
                        <c:v>7876.367183</c:v>
                      </c:pt>
                      <c:pt idx="7610">
                        <c:v>7877.386405</c:v>
                      </c:pt>
                      <c:pt idx="7611">
                        <c:v>7878.386823</c:v>
                      </c:pt>
                      <c:pt idx="7612">
                        <c:v>7879.393444</c:v>
                      </c:pt>
                      <c:pt idx="7613">
                        <c:v>7880.392978</c:v>
                      </c:pt>
                      <c:pt idx="7614">
                        <c:v>7881.392692</c:v>
                      </c:pt>
                      <c:pt idx="7615">
                        <c:v>7882.408337</c:v>
                      </c:pt>
                      <c:pt idx="7616">
                        <c:v>7883.408597</c:v>
                      </c:pt>
                      <c:pt idx="7617">
                        <c:v>7884.408173</c:v>
                      </c:pt>
                      <c:pt idx="7618">
                        <c:v>7885.407825</c:v>
                      </c:pt>
                      <c:pt idx="7619">
                        <c:v>7886.408104</c:v>
                      </c:pt>
                      <c:pt idx="7620">
                        <c:v>7887.411669</c:v>
                      </c:pt>
                      <c:pt idx="7621">
                        <c:v>7888.411855</c:v>
                      </c:pt>
                      <c:pt idx="7622">
                        <c:v>7889.403735</c:v>
                      </c:pt>
                      <c:pt idx="7623">
                        <c:v>7890.403804</c:v>
                      </c:pt>
                      <c:pt idx="7624">
                        <c:v>7891.419141</c:v>
                      </c:pt>
                      <c:pt idx="7625">
                        <c:v>7892.426644</c:v>
                      </c:pt>
                      <c:pt idx="7626">
                        <c:v>7893.426114</c:v>
                      </c:pt>
                      <c:pt idx="7627">
                        <c:v>7894.421875</c:v>
                      </c:pt>
                      <c:pt idx="7628">
                        <c:v>7895.4217</c:v>
                      </c:pt>
                      <c:pt idx="7629">
                        <c:v>7896.421196</c:v>
                      </c:pt>
                      <c:pt idx="7630">
                        <c:v>7897.421355</c:v>
                      </c:pt>
                      <c:pt idx="7631">
                        <c:v>7898.436867</c:v>
                      </c:pt>
                      <c:pt idx="7632">
                        <c:v>7899.437519</c:v>
                      </c:pt>
                      <c:pt idx="7633">
                        <c:v>7900.442354</c:v>
                      </c:pt>
                      <c:pt idx="7634">
                        <c:v>7901.458071</c:v>
                      </c:pt>
                      <c:pt idx="7635">
                        <c:v>7902.472385</c:v>
                      </c:pt>
                      <c:pt idx="7636">
                        <c:v>7903.461914</c:v>
                      </c:pt>
                      <c:pt idx="7637">
                        <c:v>7904.471842</c:v>
                      </c:pt>
                      <c:pt idx="7638">
                        <c:v>7905.471443</c:v>
                      </c:pt>
                      <c:pt idx="7639">
                        <c:v>7906.47113</c:v>
                      </c:pt>
                      <c:pt idx="7640">
                        <c:v>7907.47108</c:v>
                      </c:pt>
                      <c:pt idx="7641">
                        <c:v>7908.486465</c:v>
                      </c:pt>
                      <c:pt idx="7642">
                        <c:v>7909.487781</c:v>
                      </c:pt>
                      <c:pt idx="7643">
                        <c:v>7910.502989</c:v>
                      </c:pt>
                      <c:pt idx="7644">
                        <c:v>7911.5016</c:v>
                      </c:pt>
                      <c:pt idx="7645">
                        <c:v>7912.50223</c:v>
                      </c:pt>
                      <c:pt idx="7646">
                        <c:v>7913.498732</c:v>
                      </c:pt>
                      <c:pt idx="7647">
                        <c:v>7914.511307</c:v>
                      </c:pt>
                      <c:pt idx="7648">
                        <c:v>7915.509418</c:v>
                      </c:pt>
                      <c:pt idx="7649">
                        <c:v>7916.518796</c:v>
                      </c:pt>
                      <c:pt idx="7650">
                        <c:v>7917.510307</c:v>
                      </c:pt>
                      <c:pt idx="7651">
                        <c:v>7918.510529</c:v>
                      </c:pt>
                      <c:pt idx="7652">
                        <c:v>7919.510366</c:v>
                      </c:pt>
                      <c:pt idx="7653">
                        <c:v>7920.510813</c:v>
                      </c:pt>
                      <c:pt idx="7654">
                        <c:v>7921.515288</c:v>
                      </c:pt>
                      <c:pt idx="7655">
                        <c:v>7922.511502</c:v>
                      </c:pt>
                      <c:pt idx="7656">
                        <c:v>7923.515745</c:v>
                      </c:pt>
                      <c:pt idx="7657">
                        <c:v>7924.50995</c:v>
                      </c:pt>
                      <c:pt idx="7658">
                        <c:v>7925.50646</c:v>
                      </c:pt>
                      <c:pt idx="7659">
                        <c:v>7926.512412</c:v>
                      </c:pt>
                      <c:pt idx="7660">
                        <c:v>7927.519201</c:v>
                      </c:pt>
                      <c:pt idx="7661">
                        <c:v>7928.519152</c:v>
                      </c:pt>
                      <c:pt idx="7662">
                        <c:v>7929.519271</c:v>
                      </c:pt>
                      <c:pt idx="7663">
                        <c:v>7930.52173</c:v>
                      </c:pt>
                      <c:pt idx="7664">
                        <c:v>7931.506186</c:v>
                      </c:pt>
                      <c:pt idx="7665">
                        <c:v>7932.512852</c:v>
                      </c:pt>
                      <c:pt idx="7666">
                        <c:v>7933.518142</c:v>
                      </c:pt>
                      <c:pt idx="7667">
                        <c:v>7934.511903</c:v>
                      </c:pt>
                      <c:pt idx="7668">
                        <c:v>7935.508881</c:v>
                      </c:pt>
                      <c:pt idx="7669">
                        <c:v>7936.515743</c:v>
                      </c:pt>
                      <c:pt idx="7670">
                        <c:v>7937.509526</c:v>
                      </c:pt>
                      <c:pt idx="7671">
                        <c:v>7938.509458</c:v>
                      </c:pt>
                      <c:pt idx="7672">
                        <c:v>7939.526206</c:v>
                      </c:pt>
                      <c:pt idx="7673">
                        <c:v>7940.526583</c:v>
                      </c:pt>
                      <c:pt idx="7674">
                        <c:v>7941.552098</c:v>
                      </c:pt>
                      <c:pt idx="7675">
                        <c:v>7942.551954</c:v>
                      </c:pt>
                      <c:pt idx="7676">
                        <c:v>7943.551897</c:v>
                      </c:pt>
                      <c:pt idx="7677">
                        <c:v>7944.551864</c:v>
                      </c:pt>
                      <c:pt idx="7678">
                        <c:v>7945.545644</c:v>
                      </c:pt>
                      <c:pt idx="7679">
                        <c:v>7946.54631</c:v>
                      </c:pt>
                      <c:pt idx="7680">
                        <c:v>7947.546127</c:v>
                      </c:pt>
                      <c:pt idx="7681">
                        <c:v>7948.546006</c:v>
                      </c:pt>
                      <c:pt idx="7682">
                        <c:v>7949.545675</c:v>
                      </c:pt>
                      <c:pt idx="7683">
                        <c:v>7950.545658</c:v>
                      </c:pt>
                      <c:pt idx="7684">
                        <c:v>7951.539609</c:v>
                      </c:pt>
                      <c:pt idx="7685">
                        <c:v>7952.539224</c:v>
                      </c:pt>
                      <c:pt idx="7686">
                        <c:v>7953.543049</c:v>
                      </c:pt>
                      <c:pt idx="7687">
                        <c:v>7954.542723</c:v>
                      </c:pt>
                      <c:pt idx="7688">
                        <c:v>7955.54309</c:v>
                      </c:pt>
                      <c:pt idx="7689">
                        <c:v>7956.544368</c:v>
                      </c:pt>
                      <c:pt idx="7690">
                        <c:v>7957.545408</c:v>
                      </c:pt>
                      <c:pt idx="7691">
                        <c:v>7958.545222</c:v>
                      </c:pt>
                      <c:pt idx="7692">
                        <c:v>7959.545537</c:v>
                      </c:pt>
                      <c:pt idx="7693">
                        <c:v>7960.545261</c:v>
                      </c:pt>
                      <c:pt idx="7694">
                        <c:v>7961.551685</c:v>
                      </c:pt>
                      <c:pt idx="7695">
                        <c:v>7962.551514</c:v>
                      </c:pt>
                      <c:pt idx="7696">
                        <c:v>7963.542698</c:v>
                      </c:pt>
                      <c:pt idx="7697">
                        <c:v>7964.543726</c:v>
                      </c:pt>
                      <c:pt idx="7698">
                        <c:v>7965.556642</c:v>
                      </c:pt>
                      <c:pt idx="7699">
                        <c:v>7966.556496</c:v>
                      </c:pt>
                      <c:pt idx="7700">
                        <c:v>7967.556718</c:v>
                      </c:pt>
                      <c:pt idx="7701">
                        <c:v>7968.556213</c:v>
                      </c:pt>
                      <c:pt idx="7702">
                        <c:v>7969.572565</c:v>
                      </c:pt>
                      <c:pt idx="7703">
                        <c:v>7970.588279</c:v>
                      </c:pt>
                      <c:pt idx="7704">
                        <c:v>7971.588061</c:v>
                      </c:pt>
                      <c:pt idx="7705">
                        <c:v>7972.587783</c:v>
                      </c:pt>
                      <c:pt idx="7706">
                        <c:v>7973.587413</c:v>
                      </c:pt>
                      <c:pt idx="7707">
                        <c:v>7974.599415</c:v>
                      </c:pt>
                      <c:pt idx="7708">
                        <c:v>7975.589497</c:v>
                      </c:pt>
                      <c:pt idx="7709">
                        <c:v>7976.586305</c:v>
                      </c:pt>
                      <c:pt idx="7710">
                        <c:v>7977.602157</c:v>
                      </c:pt>
                      <c:pt idx="7711">
                        <c:v>7978.617569</c:v>
                      </c:pt>
                      <c:pt idx="7712">
                        <c:v>7979.633174</c:v>
                      </c:pt>
                      <c:pt idx="7713">
                        <c:v>7980.638969</c:v>
                      </c:pt>
                      <c:pt idx="7714">
                        <c:v>7981.646048</c:v>
                      </c:pt>
                      <c:pt idx="7715">
                        <c:v>7982.637869</c:v>
                      </c:pt>
                      <c:pt idx="7716">
                        <c:v>7983.637703</c:v>
                      </c:pt>
                      <c:pt idx="7717">
                        <c:v>7984.637821</c:v>
                      </c:pt>
                      <c:pt idx="7718">
                        <c:v>7985.631654</c:v>
                      </c:pt>
                      <c:pt idx="7719">
                        <c:v>7986.638341</c:v>
                      </c:pt>
                      <c:pt idx="7720">
                        <c:v>7987.636293</c:v>
                      </c:pt>
                      <c:pt idx="7721">
                        <c:v>7988.636271</c:v>
                      </c:pt>
                      <c:pt idx="7722">
                        <c:v>7989.642792</c:v>
                      </c:pt>
                      <c:pt idx="7723">
                        <c:v>7990.637147</c:v>
                      </c:pt>
                      <c:pt idx="7724">
                        <c:v>7991.659134</c:v>
                      </c:pt>
                      <c:pt idx="7725">
                        <c:v>7992.659149</c:v>
                      </c:pt>
                      <c:pt idx="7726">
                        <c:v>7993.66548</c:v>
                      </c:pt>
                      <c:pt idx="7727">
                        <c:v>7994.664845</c:v>
                      </c:pt>
                      <c:pt idx="7728">
                        <c:v>7995.68508</c:v>
                      </c:pt>
                      <c:pt idx="7729">
                        <c:v>7996.691783</c:v>
                      </c:pt>
                      <c:pt idx="7730">
                        <c:v>7997.698719</c:v>
                      </c:pt>
                      <c:pt idx="7731">
                        <c:v>7998.72105</c:v>
                      </c:pt>
                      <c:pt idx="7732">
                        <c:v>7999.740073</c:v>
                      </c:pt>
                      <c:pt idx="7733">
                        <c:v>8000.739942</c:v>
                      </c:pt>
                      <c:pt idx="7734">
                        <c:v>8001.750335</c:v>
                      </c:pt>
                      <c:pt idx="7735">
                        <c:v>8002.741186</c:v>
                      </c:pt>
                      <c:pt idx="7736">
                        <c:v>8003.763527</c:v>
                      </c:pt>
                      <c:pt idx="7737">
                        <c:v>8004.757362</c:v>
                      </c:pt>
                      <c:pt idx="7738">
                        <c:v>8005.779022</c:v>
                      </c:pt>
                      <c:pt idx="7739">
                        <c:v>8006.794568</c:v>
                      </c:pt>
                      <c:pt idx="7740">
                        <c:v>8007.795009</c:v>
                      </c:pt>
                      <c:pt idx="7741">
                        <c:v>8008.818823</c:v>
                      </c:pt>
                      <c:pt idx="7742">
                        <c:v>8009.824466</c:v>
                      </c:pt>
                      <c:pt idx="7743">
                        <c:v>8010.824302</c:v>
                      </c:pt>
                      <c:pt idx="7744">
                        <c:v>8011.83535</c:v>
                      </c:pt>
                      <c:pt idx="7745">
                        <c:v>8012.858518</c:v>
                      </c:pt>
                      <c:pt idx="7746">
                        <c:v>8013.851244</c:v>
                      </c:pt>
                      <c:pt idx="7747">
                        <c:v>8014.873231</c:v>
                      </c:pt>
                      <c:pt idx="7748">
                        <c:v>8015.889043</c:v>
                      </c:pt>
                      <c:pt idx="7749">
                        <c:v>8016.901674</c:v>
                      </c:pt>
                      <c:pt idx="7750">
                        <c:v>8017.913741</c:v>
                      </c:pt>
                      <c:pt idx="7751">
                        <c:v>8018.924453</c:v>
                      </c:pt>
                      <c:pt idx="7752">
                        <c:v>8019.92421</c:v>
                      </c:pt>
                      <c:pt idx="7753">
                        <c:v>8020.915111</c:v>
                      </c:pt>
                      <c:pt idx="7754">
                        <c:v>8021.923635</c:v>
                      </c:pt>
                      <c:pt idx="7755">
                        <c:v>8022.923899</c:v>
                      </c:pt>
                      <c:pt idx="7756">
                        <c:v>8023.920249</c:v>
                      </c:pt>
                      <c:pt idx="7757">
                        <c:v>8024.924397</c:v>
                      </c:pt>
                      <c:pt idx="7758">
                        <c:v>8025.926647</c:v>
                      </c:pt>
                      <c:pt idx="7759">
                        <c:v>8026.921716</c:v>
                      </c:pt>
                      <c:pt idx="7760">
                        <c:v>8027.942291</c:v>
                      </c:pt>
                      <c:pt idx="7761">
                        <c:v>8028.96165</c:v>
                      </c:pt>
                      <c:pt idx="7762">
                        <c:v>8029.985274</c:v>
                      </c:pt>
                      <c:pt idx="7763">
                        <c:v>8031.001654</c:v>
                      </c:pt>
                      <c:pt idx="7764">
                        <c:v>8031.923689</c:v>
                      </c:pt>
                      <c:pt idx="7765">
                        <c:v>8032.929699</c:v>
                      </c:pt>
                      <c:pt idx="7766">
                        <c:v>8033.947696</c:v>
                      </c:pt>
                      <c:pt idx="7767">
                        <c:v>8034.957501</c:v>
                      </c:pt>
                      <c:pt idx="7768">
                        <c:v>8035.958622</c:v>
                      </c:pt>
                      <c:pt idx="7769">
                        <c:v>8036.944235</c:v>
                      </c:pt>
                      <c:pt idx="7770">
                        <c:v>8037.958813</c:v>
                      </c:pt>
                      <c:pt idx="7771">
                        <c:v>8038.958586</c:v>
                      </c:pt>
                      <c:pt idx="7772">
                        <c:v>8039.958813</c:v>
                      </c:pt>
                      <c:pt idx="7773">
                        <c:v>8040.968483</c:v>
                      </c:pt>
                      <c:pt idx="7774">
                        <c:v>8041.968647</c:v>
                      </c:pt>
                      <c:pt idx="7775">
                        <c:v>8042.990376</c:v>
                      </c:pt>
                      <c:pt idx="7776">
                        <c:v>8043.983155</c:v>
                      </c:pt>
                      <c:pt idx="7777">
                        <c:v>8044.988353</c:v>
                      </c:pt>
                      <c:pt idx="7778">
                        <c:v>8045.987761</c:v>
                      </c:pt>
                      <c:pt idx="7779">
                        <c:v>8046.980463</c:v>
                      </c:pt>
                      <c:pt idx="7780">
                        <c:v>8047.99</c:v>
                      </c:pt>
                      <c:pt idx="7781">
                        <c:v>8048.992329</c:v>
                      </c:pt>
                      <c:pt idx="7782">
                        <c:v>8049.992642</c:v>
                      </c:pt>
                      <c:pt idx="7783">
                        <c:v>8051.008394</c:v>
                      </c:pt>
                      <c:pt idx="7784">
                        <c:v>8052.021154</c:v>
                      </c:pt>
                      <c:pt idx="7785">
                        <c:v>8053.020681</c:v>
                      </c:pt>
                      <c:pt idx="7786">
                        <c:v>8054.020627</c:v>
                      </c:pt>
                      <c:pt idx="7787">
                        <c:v>8055.009344</c:v>
                      </c:pt>
                      <c:pt idx="7788">
                        <c:v>8056.010557</c:v>
                      </c:pt>
                      <c:pt idx="7789">
                        <c:v>8057.020531</c:v>
                      </c:pt>
                      <c:pt idx="7790">
                        <c:v>8058.011469</c:v>
                      </c:pt>
                      <c:pt idx="7791">
                        <c:v>8059.011637</c:v>
                      </c:pt>
                      <c:pt idx="7792">
                        <c:v>8060.009607</c:v>
                      </c:pt>
                      <c:pt idx="7793">
                        <c:v>8061.008079</c:v>
                      </c:pt>
                      <c:pt idx="7794">
                        <c:v>8062.02137</c:v>
                      </c:pt>
                      <c:pt idx="7795">
                        <c:v>8063.021527</c:v>
                      </c:pt>
                      <c:pt idx="7796">
                        <c:v>8064.022666</c:v>
                      </c:pt>
                      <c:pt idx="7797">
                        <c:v>8065.03907</c:v>
                      </c:pt>
                      <c:pt idx="7798">
                        <c:v>8066.039095</c:v>
                      </c:pt>
                      <c:pt idx="7799">
                        <c:v>8067.039434</c:v>
                      </c:pt>
                      <c:pt idx="7800">
                        <c:v>8068.039519</c:v>
                      </c:pt>
                      <c:pt idx="7801">
                        <c:v>8069.039509</c:v>
                      </c:pt>
                      <c:pt idx="7802">
                        <c:v>8070.041936</c:v>
                      </c:pt>
                      <c:pt idx="7803">
                        <c:v>8071.046194</c:v>
                      </c:pt>
                      <c:pt idx="7804">
                        <c:v>8072.052949</c:v>
                      </c:pt>
                      <c:pt idx="7805">
                        <c:v>8073.052874</c:v>
                      </c:pt>
                      <c:pt idx="7806">
                        <c:v>8074.038193</c:v>
                      </c:pt>
                      <c:pt idx="7807">
                        <c:v>8075.037898</c:v>
                      </c:pt>
                      <c:pt idx="7808">
                        <c:v>8076.054969</c:v>
                      </c:pt>
                      <c:pt idx="7809">
                        <c:v>8077.080413</c:v>
                      </c:pt>
                      <c:pt idx="7810">
                        <c:v>8078.093586</c:v>
                      </c:pt>
                      <c:pt idx="7811">
                        <c:v>8079.084811</c:v>
                      </c:pt>
                      <c:pt idx="7812">
                        <c:v>8080.092044</c:v>
                      </c:pt>
                      <c:pt idx="7813">
                        <c:v>8081.097317</c:v>
                      </c:pt>
                      <c:pt idx="7814">
                        <c:v>8082.104058</c:v>
                      </c:pt>
                      <c:pt idx="7815">
                        <c:v>8083.119566</c:v>
                      </c:pt>
                      <c:pt idx="7816">
                        <c:v>8084.136093</c:v>
                      </c:pt>
                      <c:pt idx="7817">
                        <c:v>8085.137558</c:v>
                      </c:pt>
                      <c:pt idx="7818">
                        <c:v>8086.144232</c:v>
                      </c:pt>
                      <c:pt idx="7819">
                        <c:v>8087.138527</c:v>
                      </c:pt>
                      <c:pt idx="7820">
                        <c:v>8088.154016</c:v>
                      </c:pt>
                      <c:pt idx="7821">
                        <c:v>8089.167055</c:v>
                      </c:pt>
                      <c:pt idx="7822">
                        <c:v>8090.174448</c:v>
                      </c:pt>
                      <c:pt idx="7823">
                        <c:v>8091.168345</c:v>
                      </c:pt>
                      <c:pt idx="7824">
                        <c:v>8092.172503</c:v>
                      </c:pt>
                      <c:pt idx="7825">
                        <c:v>8093.164286</c:v>
                      </c:pt>
                      <c:pt idx="7826">
                        <c:v>8094.169657</c:v>
                      </c:pt>
                      <c:pt idx="7827">
                        <c:v>8095.175676</c:v>
                      </c:pt>
                      <c:pt idx="7828">
                        <c:v>8096.166449</c:v>
                      </c:pt>
                      <c:pt idx="7829">
                        <c:v>8097.174556</c:v>
                      </c:pt>
                      <c:pt idx="7830">
                        <c:v>8098.169579</c:v>
                      </c:pt>
                      <c:pt idx="7831">
                        <c:v>8099.164829</c:v>
                      </c:pt>
                      <c:pt idx="7832">
                        <c:v>8100.181155</c:v>
                      </c:pt>
                      <c:pt idx="7833">
                        <c:v>8101.206336</c:v>
                      </c:pt>
                      <c:pt idx="7834">
                        <c:v>8102.222556</c:v>
                      </c:pt>
                      <c:pt idx="7835">
                        <c:v>8103.20945</c:v>
                      </c:pt>
                      <c:pt idx="7836">
                        <c:v>8104.219329</c:v>
                      </c:pt>
                      <c:pt idx="7837">
                        <c:v>8105.20967</c:v>
                      </c:pt>
                      <c:pt idx="7838">
                        <c:v>8106.21636</c:v>
                      </c:pt>
                      <c:pt idx="7839">
                        <c:v>8107.231993</c:v>
                      </c:pt>
                      <c:pt idx="7840">
                        <c:v>8108.2474</c:v>
                      </c:pt>
                      <c:pt idx="7841">
                        <c:v>8109.248196</c:v>
                      </c:pt>
                      <c:pt idx="7842">
                        <c:v>8110.245645</c:v>
                      </c:pt>
                      <c:pt idx="7843">
                        <c:v>8111.245753</c:v>
                      </c:pt>
                      <c:pt idx="7844">
                        <c:v>8112.244653</c:v>
                      </c:pt>
                      <c:pt idx="7845">
                        <c:v>8113.253486</c:v>
                      </c:pt>
                      <c:pt idx="7846">
                        <c:v>8114.254527</c:v>
                      </c:pt>
                      <c:pt idx="7847">
                        <c:v>8115.254039</c:v>
                      </c:pt>
                      <c:pt idx="7848">
                        <c:v>8116.260284</c:v>
                      </c:pt>
                      <c:pt idx="7849">
                        <c:v>8117.273565</c:v>
                      </c:pt>
                      <c:pt idx="7850">
                        <c:v>8118.298745</c:v>
                      </c:pt>
                      <c:pt idx="7851">
                        <c:v>8119.305862</c:v>
                      </c:pt>
                      <c:pt idx="7852">
                        <c:v>8120.305446</c:v>
                      </c:pt>
                      <c:pt idx="7853">
                        <c:v>8121.323824</c:v>
                      </c:pt>
                      <c:pt idx="7854">
                        <c:v>8122.324205</c:v>
                      </c:pt>
                      <c:pt idx="7855">
                        <c:v>8123.34651</c:v>
                      </c:pt>
                      <c:pt idx="7856">
                        <c:v>8124.339855</c:v>
                      </c:pt>
                      <c:pt idx="7857">
                        <c:v>8125.365043</c:v>
                      </c:pt>
                      <c:pt idx="7858">
                        <c:v>8126.353093</c:v>
                      </c:pt>
                      <c:pt idx="7859">
                        <c:v>8127.368617</c:v>
                      </c:pt>
                      <c:pt idx="7860">
                        <c:v>8128.394832</c:v>
                      </c:pt>
                      <c:pt idx="7861">
                        <c:v>8129.395617</c:v>
                      </c:pt>
                      <c:pt idx="7862">
                        <c:v>8130.390092</c:v>
                      </c:pt>
                      <c:pt idx="7863">
                        <c:v>8131.383573</c:v>
                      </c:pt>
                      <c:pt idx="7864">
                        <c:v>8132.385914</c:v>
                      </c:pt>
                      <c:pt idx="7865">
                        <c:v>8133.397245</c:v>
                      </c:pt>
                      <c:pt idx="7866">
                        <c:v>8134.404177</c:v>
                      </c:pt>
                      <c:pt idx="7867">
                        <c:v>8135.404121</c:v>
                      </c:pt>
                      <c:pt idx="7868">
                        <c:v>8136.399111</c:v>
                      </c:pt>
                      <c:pt idx="7869">
                        <c:v>8137.399492</c:v>
                      </c:pt>
                      <c:pt idx="7870">
                        <c:v>8138.41499</c:v>
                      </c:pt>
                      <c:pt idx="7871">
                        <c:v>8139.424399</c:v>
                      </c:pt>
                      <c:pt idx="7872">
                        <c:v>8140.430561</c:v>
                      </c:pt>
                      <c:pt idx="7873">
                        <c:v>8141.44932</c:v>
                      </c:pt>
                      <c:pt idx="7874">
                        <c:v>8142.471679</c:v>
                      </c:pt>
                      <c:pt idx="7875">
                        <c:v>8143.473512</c:v>
                      </c:pt>
                      <c:pt idx="7876">
                        <c:v>8144.479202</c:v>
                      </c:pt>
                      <c:pt idx="7877">
                        <c:v>8145.479024</c:v>
                      </c:pt>
                      <c:pt idx="7878">
                        <c:v>8146.491705</c:v>
                      </c:pt>
                      <c:pt idx="7879">
                        <c:v>8147.496944</c:v>
                      </c:pt>
                      <c:pt idx="7880">
                        <c:v>8148.495375</c:v>
                      </c:pt>
                      <c:pt idx="7881">
                        <c:v>8149.521373</c:v>
                      </c:pt>
                      <c:pt idx="7882">
                        <c:v>8150.509953</c:v>
                      </c:pt>
                      <c:pt idx="7883">
                        <c:v>8151.516586</c:v>
                      </c:pt>
                      <c:pt idx="7884">
                        <c:v>8152.525061</c:v>
                      </c:pt>
                      <c:pt idx="7885">
                        <c:v>8153.548285</c:v>
                      </c:pt>
                      <c:pt idx="7886">
                        <c:v>8154.539418</c:v>
                      </c:pt>
                      <c:pt idx="7887">
                        <c:v>8155.544518</c:v>
                      </c:pt>
                      <c:pt idx="7888">
                        <c:v>8156.544946</c:v>
                      </c:pt>
                      <c:pt idx="7889">
                        <c:v>8157.545281</c:v>
                      </c:pt>
                      <c:pt idx="7890">
                        <c:v>8158.540198</c:v>
                      </c:pt>
                      <c:pt idx="7891">
                        <c:v>8159.55029</c:v>
                      </c:pt>
                      <c:pt idx="7892">
                        <c:v>8160.553016</c:v>
                      </c:pt>
                      <c:pt idx="7893">
                        <c:v>8161.548447</c:v>
                      </c:pt>
                      <c:pt idx="7894">
                        <c:v>8162.539535</c:v>
                      </c:pt>
                      <c:pt idx="7895">
                        <c:v>8163.54951</c:v>
                      </c:pt>
                      <c:pt idx="7896">
                        <c:v>8164.565525</c:v>
                      </c:pt>
                      <c:pt idx="7897">
                        <c:v>8165.575311</c:v>
                      </c:pt>
                      <c:pt idx="7898">
                        <c:v>8166.595246</c:v>
                      </c:pt>
                      <c:pt idx="7899">
                        <c:v>8167.595636</c:v>
                      </c:pt>
                      <c:pt idx="7900">
                        <c:v>8168.599667</c:v>
                      </c:pt>
                      <c:pt idx="7901">
                        <c:v>8169.584674</c:v>
                      </c:pt>
                      <c:pt idx="7902">
                        <c:v>8170.5974</c:v>
                      </c:pt>
                      <c:pt idx="7903">
                        <c:v>8171.594965</c:v>
                      </c:pt>
                      <c:pt idx="7904">
                        <c:v>8172.599182</c:v>
                      </c:pt>
                      <c:pt idx="7905">
                        <c:v>8173.595187</c:v>
                      </c:pt>
                      <c:pt idx="7906">
                        <c:v>8174.596505</c:v>
                      </c:pt>
                      <c:pt idx="7907">
                        <c:v>8175.609259</c:v>
                      </c:pt>
                      <c:pt idx="7908">
                        <c:v>8176.624596</c:v>
                      </c:pt>
                      <c:pt idx="7909">
                        <c:v>8177.624277</c:v>
                      </c:pt>
                      <c:pt idx="7910">
                        <c:v>8178.632532</c:v>
                      </c:pt>
                      <c:pt idx="7911">
                        <c:v>8179.637054</c:v>
                      </c:pt>
                      <c:pt idx="7912">
                        <c:v>8180.645136</c:v>
                      </c:pt>
                      <c:pt idx="7913">
                        <c:v>8181.649314</c:v>
                      </c:pt>
                      <c:pt idx="7914">
                        <c:v>8182.665754</c:v>
                      </c:pt>
                      <c:pt idx="7915">
                        <c:v>8183.672603</c:v>
                      </c:pt>
                      <c:pt idx="7916">
                        <c:v>8184.672746</c:v>
                      </c:pt>
                      <c:pt idx="7917">
                        <c:v>8185.682477</c:v>
                      </c:pt>
                      <c:pt idx="7918">
                        <c:v>8186.689175</c:v>
                      </c:pt>
                      <c:pt idx="7919">
                        <c:v>8187.687897</c:v>
                      </c:pt>
                      <c:pt idx="7920">
                        <c:v>8188.706803</c:v>
                      </c:pt>
                      <c:pt idx="7921">
                        <c:v>8189.723013</c:v>
                      </c:pt>
                      <c:pt idx="7922">
                        <c:v>8190.717654</c:v>
                      </c:pt>
                      <c:pt idx="7923">
                        <c:v>8191.717574</c:v>
                      </c:pt>
                      <c:pt idx="7924">
                        <c:v>8192.718142</c:v>
                      </c:pt>
                      <c:pt idx="7925">
                        <c:v>8193.733685</c:v>
                      </c:pt>
                      <c:pt idx="7926">
                        <c:v>8194.737698</c:v>
                      </c:pt>
                      <c:pt idx="7927">
                        <c:v>8195.741871</c:v>
                      </c:pt>
                      <c:pt idx="7928">
                        <c:v>8196.742654</c:v>
                      </c:pt>
                      <c:pt idx="7929">
                        <c:v>8197.767472</c:v>
                      </c:pt>
                      <c:pt idx="7930">
                        <c:v>8198.765278</c:v>
                      </c:pt>
                      <c:pt idx="7931">
                        <c:v>8199.759652</c:v>
                      </c:pt>
                      <c:pt idx="7932">
                        <c:v>8200.759532</c:v>
                      </c:pt>
                      <c:pt idx="7933">
                        <c:v>8201.76795</c:v>
                      </c:pt>
                      <c:pt idx="7934">
                        <c:v>8202.761717</c:v>
                      </c:pt>
                      <c:pt idx="7935">
                        <c:v>8203.761792</c:v>
                      </c:pt>
                      <c:pt idx="7936">
                        <c:v>8204.77787</c:v>
                      </c:pt>
                      <c:pt idx="7937">
                        <c:v>8205.77225</c:v>
                      </c:pt>
                      <c:pt idx="7938">
                        <c:v>8206.792715</c:v>
                      </c:pt>
                      <c:pt idx="7939">
                        <c:v>8207.793031</c:v>
                      </c:pt>
                      <c:pt idx="7940">
                        <c:v>8208.794317</c:v>
                      </c:pt>
                      <c:pt idx="7941">
                        <c:v>8209.793498</c:v>
                      </c:pt>
                      <c:pt idx="7942">
                        <c:v>8210.803422</c:v>
                      </c:pt>
                      <c:pt idx="7943">
                        <c:v>8211.819127</c:v>
                      </c:pt>
                      <c:pt idx="7944">
                        <c:v>8212.841585</c:v>
                      </c:pt>
                      <c:pt idx="7945">
                        <c:v>8213.849201</c:v>
                      </c:pt>
                      <c:pt idx="7946">
                        <c:v>8214.84967</c:v>
                      </c:pt>
                      <c:pt idx="7947">
                        <c:v>8215.840172</c:v>
                      </c:pt>
                      <c:pt idx="7948">
                        <c:v>8216.849027</c:v>
                      </c:pt>
                      <c:pt idx="7949">
                        <c:v>8217.851405</c:v>
                      </c:pt>
                      <c:pt idx="7950">
                        <c:v>8218.866812</c:v>
                      </c:pt>
                      <c:pt idx="7951">
                        <c:v>8219.882371</c:v>
                      </c:pt>
                      <c:pt idx="7952">
                        <c:v>8220.882988</c:v>
                      </c:pt>
                      <c:pt idx="7953">
                        <c:v>8221.910924</c:v>
                      </c:pt>
                      <c:pt idx="7954">
                        <c:v>8222.923711</c:v>
                      </c:pt>
                      <c:pt idx="7955">
                        <c:v>8223.917966</c:v>
                      </c:pt>
                      <c:pt idx="7956">
                        <c:v>8224.913009</c:v>
                      </c:pt>
                      <c:pt idx="7957">
                        <c:v>8225.937177</c:v>
                      </c:pt>
                      <c:pt idx="7958">
                        <c:v>8226.940487</c:v>
                      </c:pt>
                      <c:pt idx="7959">
                        <c:v>8227.94714</c:v>
                      </c:pt>
                      <c:pt idx="7960">
                        <c:v>8228.947123</c:v>
                      </c:pt>
                      <c:pt idx="7961">
                        <c:v>8229.954335</c:v>
                      </c:pt>
                      <c:pt idx="7962">
                        <c:v>8230.961502</c:v>
                      </c:pt>
                      <c:pt idx="7963">
                        <c:v>8231.962239</c:v>
                      </c:pt>
                      <c:pt idx="7964">
                        <c:v>8232.977473</c:v>
                      </c:pt>
                      <c:pt idx="7965">
                        <c:v>8233.984279</c:v>
                      </c:pt>
                      <c:pt idx="7966">
                        <c:v>8234.993922</c:v>
                      </c:pt>
                      <c:pt idx="7967">
                        <c:v>8235.994281</c:v>
                      </c:pt>
                      <c:pt idx="7968">
                        <c:v>8237.009813</c:v>
                      </c:pt>
                      <c:pt idx="7969">
                        <c:v>8238.010711</c:v>
                      </c:pt>
                      <c:pt idx="7970">
                        <c:v>8239.027115</c:v>
                      </c:pt>
                      <c:pt idx="7971">
                        <c:v>8240.03742</c:v>
                      </c:pt>
                      <c:pt idx="7972">
                        <c:v>8241.042984</c:v>
                      </c:pt>
                      <c:pt idx="7973">
                        <c:v>8242.053051</c:v>
                      </c:pt>
                      <c:pt idx="7974">
                        <c:v>8243.047299</c:v>
                      </c:pt>
                      <c:pt idx="7975">
                        <c:v>8244.041323</c:v>
                      </c:pt>
                      <c:pt idx="7976">
                        <c:v>8245.053505</c:v>
                      </c:pt>
                      <c:pt idx="7977">
                        <c:v>8246.063301</c:v>
                      </c:pt>
                      <c:pt idx="7978">
                        <c:v>8247.061363</c:v>
                      </c:pt>
                      <c:pt idx="7979">
                        <c:v>8248.064638</c:v>
                      </c:pt>
                      <c:pt idx="7980">
                        <c:v>8249.065299</c:v>
                      </c:pt>
                      <c:pt idx="7981">
                        <c:v>8250.056365</c:v>
                      </c:pt>
                      <c:pt idx="7982">
                        <c:v>8251.072208</c:v>
                      </c:pt>
                      <c:pt idx="7983">
                        <c:v>8252.085904</c:v>
                      </c:pt>
                      <c:pt idx="7984">
                        <c:v>8253.096709</c:v>
                      </c:pt>
                      <c:pt idx="7985">
                        <c:v>8254.090382</c:v>
                      </c:pt>
                      <c:pt idx="7986">
                        <c:v>8255.092017</c:v>
                      </c:pt>
                      <c:pt idx="7987">
                        <c:v>8256.088318</c:v>
                      </c:pt>
                      <c:pt idx="7988">
                        <c:v>8257.094338</c:v>
                      </c:pt>
                      <c:pt idx="7989">
                        <c:v>8258.109754</c:v>
                      </c:pt>
                      <c:pt idx="7990">
                        <c:v>8259.125144</c:v>
                      </c:pt>
                      <c:pt idx="7991">
                        <c:v>8260.140398</c:v>
                      </c:pt>
                      <c:pt idx="7992">
                        <c:v>8261.140211</c:v>
                      </c:pt>
                      <c:pt idx="7993">
                        <c:v>8262.140368</c:v>
                      </c:pt>
                      <c:pt idx="7994">
                        <c:v>8263.139954</c:v>
                      </c:pt>
                      <c:pt idx="7995">
                        <c:v>8264.155499</c:v>
                      </c:pt>
                      <c:pt idx="7996">
                        <c:v>8265.170971</c:v>
                      </c:pt>
                      <c:pt idx="7997">
                        <c:v>8266.170763</c:v>
                      </c:pt>
                      <c:pt idx="7998">
                        <c:v>8267.170355</c:v>
                      </c:pt>
                      <c:pt idx="7999">
                        <c:v>8268.173075</c:v>
                      </c:pt>
                      <c:pt idx="8000">
                        <c:v>8269.171668</c:v>
                      </c:pt>
                      <c:pt idx="8001">
                        <c:v>8270.18699</c:v>
                      </c:pt>
                      <c:pt idx="8002">
                        <c:v>8271.186895</c:v>
                      </c:pt>
                      <c:pt idx="8003">
                        <c:v>8272.186546</c:v>
                      </c:pt>
                      <c:pt idx="8004">
                        <c:v>8273.186907</c:v>
                      </c:pt>
                      <c:pt idx="8005">
                        <c:v>8274.194359</c:v>
                      </c:pt>
                      <c:pt idx="8006">
                        <c:v>8275.196214</c:v>
                      </c:pt>
                      <c:pt idx="8007">
                        <c:v>8276.201048</c:v>
                      </c:pt>
                      <c:pt idx="8008">
                        <c:v>8277.214594</c:v>
                      </c:pt>
                      <c:pt idx="8009">
                        <c:v>8278.214374</c:v>
                      </c:pt>
                      <c:pt idx="8010">
                        <c:v>8279.230058</c:v>
                      </c:pt>
                      <c:pt idx="8011">
                        <c:v>8280.245746</c:v>
                      </c:pt>
                      <c:pt idx="8012">
                        <c:v>8281.270942</c:v>
                      </c:pt>
                      <c:pt idx="8013">
                        <c:v>8282.264673</c:v>
                      </c:pt>
                      <c:pt idx="8014">
                        <c:v>8283.264379</c:v>
                      </c:pt>
                      <c:pt idx="8015">
                        <c:v>8284.25801</c:v>
                      </c:pt>
                      <c:pt idx="8016">
                        <c:v>8285.264253</c:v>
                      </c:pt>
                      <c:pt idx="8017">
                        <c:v>8286.274004</c:v>
                      </c:pt>
                      <c:pt idx="8018">
                        <c:v>8287.273654</c:v>
                      </c:pt>
                      <c:pt idx="8019">
                        <c:v>8288.296058</c:v>
                      </c:pt>
                      <c:pt idx="8020">
                        <c:v>8289.296834</c:v>
                      </c:pt>
                      <c:pt idx="8021">
                        <c:v>8290.309859</c:v>
                      </c:pt>
                      <c:pt idx="8022">
                        <c:v>8291.316579</c:v>
                      </c:pt>
                      <c:pt idx="8023">
                        <c:v>8292.316559</c:v>
                      </c:pt>
                      <c:pt idx="8024">
                        <c:v>8293.326865</c:v>
                      </c:pt>
                      <c:pt idx="8025">
                        <c:v>8294.342292</c:v>
                      </c:pt>
                      <c:pt idx="8026">
                        <c:v>8295.342073</c:v>
                      </c:pt>
                      <c:pt idx="8027">
                        <c:v>8296.357394</c:v>
                      </c:pt>
                      <c:pt idx="8028">
                        <c:v>8297.357225</c:v>
                      </c:pt>
                      <c:pt idx="8029">
                        <c:v>8298.356909</c:v>
                      </c:pt>
                      <c:pt idx="8030">
                        <c:v>8299.351242</c:v>
                      </c:pt>
                      <c:pt idx="8031">
                        <c:v>8300.369691</c:v>
                      </c:pt>
                      <c:pt idx="8032">
                        <c:v>8301.393096</c:v>
                      </c:pt>
                      <c:pt idx="8033">
                        <c:v>8302.392952</c:v>
                      </c:pt>
                      <c:pt idx="8034">
                        <c:v>8303.388668</c:v>
                      </c:pt>
                      <c:pt idx="8035">
                        <c:v>8304.38848</c:v>
                      </c:pt>
                      <c:pt idx="8036">
                        <c:v>8305.38873</c:v>
                      </c:pt>
                      <c:pt idx="8037">
                        <c:v>8306.38373</c:v>
                      </c:pt>
                      <c:pt idx="8038">
                        <c:v>8307.399027</c:v>
                      </c:pt>
                      <c:pt idx="8039">
                        <c:v>8308.399905</c:v>
                      </c:pt>
                      <c:pt idx="8040">
                        <c:v>8309.425415</c:v>
                      </c:pt>
                      <c:pt idx="8041">
                        <c:v>8310.4265</c:v>
                      </c:pt>
                      <c:pt idx="8042">
                        <c:v>8311.426108</c:v>
                      </c:pt>
                      <c:pt idx="8043">
                        <c:v>8312.425829</c:v>
                      </c:pt>
                      <c:pt idx="8044">
                        <c:v>8313.412653</c:v>
                      </c:pt>
                      <c:pt idx="8045">
                        <c:v>8314.412301</c:v>
                      </c:pt>
                      <c:pt idx="8046">
                        <c:v>8315.418363</c:v>
                      </c:pt>
                      <c:pt idx="8047">
                        <c:v>8316.42052</c:v>
                      </c:pt>
                      <c:pt idx="8048">
                        <c:v>8317.420779</c:v>
                      </c:pt>
                      <c:pt idx="8049">
                        <c:v>8318.414172</c:v>
                      </c:pt>
                      <c:pt idx="8050">
                        <c:v>8319.429631</c:v>
                      </c:pt>
                      <c:pt idx="8051">
                        <c:v>8320.43157</c:v>
                      </c:pt>
                      <c:pt idx="8052">
                        <c:v>8321.436082</c:v>
                      </c:pt>
                      <c:pt idx="8053">
                        <c:v>8322.433609</c:v>
                      </c:pt>
                      <c:pt idx="8054">
                        <c:v>8323.443389</c:v>
                      </c:pt>
                      <c:pt idx="8055">
                        <c:v>8324.42818</c:v>
                      </c:pt>
                      <c:pt idx="8056">
                        <c:v>8325.459116</c:v>
                      </c:pt>
                      <c:pt idx="8057">
                        <c:v>8326.464358</c:v>
                      </c:pt>
                      <c:pt idx="8058">
                        <c:v>8327.466224</c:v>
                      </c:pt>
                      <c:pt idx="8059">
                        <c:v>8328.481743</c:v>
                      </c:pt>
                      <c:pt idx="8060">
                        <c:v>8329.497402</c:v>
                      </c:pt>
                      <c:pt idx="8061">
                        <c:v>8330.519825</c:v>
                      </c:pt>
                      <c:pt idx="8062">
                        <c:v>8331.519089</c:v>
                      </c:pt>
                      <c:pt idx="8063">
                        <c:v>8332.534519</c:v>
                      </c:pt>
                      <c:pt idx="8064">
                        <c:v>8333.54452</c:v>
                      </c:pt>
                      <c:pt idx="8065">
                        <c:v>8334.559921</c:v>
                      </c:pt>
                      <c:pt idx="8066">
                        <c:v>8335.561947</c:v>
                      </c:pt>
                      <c:pt idx="8067">
                        <c:v>8336.568697</c:v>
                      </c:pt>
                      <c:pt idx="8068">
                        <c:v>8337.57815</c:v>
                      </c:pt>
                      <c:pt idx="8069">
                        <c:v>8338.593994</c:v>
                      </c:pt>
                      <c:pt idx="8070">
                        <c:v>8339.584861</c:v>
                      </c:pt>
                      <c:pt idx="8071">
                        <c:v>8340.584892</c:v>
                      </c:pt>
                      <c:pt idx="8072">
                        <c:v>8341.588811</c:v>
                      </c:pt>
                      <c:pt idx="8073">
                        <c:v>8342.588986</c:v>
                      </c:pt>
                      <c:pt idx="8074">
                        <c:v>8343.589205</c:v>
                      </c:pt>
                      <c:pt idx="8075">
                        <c:v>8344.595138</c:v>
                      </c:pt>
                      <c:pt idx="8076">
                        <c:v>8345.595981</c:v>
                      </c:pt>
                      <c:pt idx="8077">
                        <c:v>8346.596149</c:v>
                      </c:pt>
                      <c:pt idx="8078">
                        <c:v>8347.596404</c:v>
                      </c:pt>
                      <c:pt idx="8079">
                        <c:v>8348.595981</c:v>
                      </c:pt>
                      <c:pt idx="8080">
                        <c:v>8349.614283</c:v>
                      </c:pt>
                      <c:pt idx="8081">
                        <c:v>8350.627563</c:v>
                      </c:pt>
                      <c:pt idx="8082">
                        <c:v>8351.627574</c:v>
                      </c:pt>
                      <c:pt idx="8083">
                        <c:v>8352.620575</c:v>
                      </c:pt>
                      <c:pt idx="8084">
                        <c:v>8353.620378</c:v>
                      </c:pt>
                      <c:pt idx="8085">
                        <c:v>8354.623963</c:v>
                      </c:pt>
                      <c:pt idx="8086">
                        <c:v>8355.645652</c:v>
                      </c:pt>
                      <c:pt idx="8087">
                        <c:v>8356.64525</c:v>
                      </c:pt>
                      <c:pt idx="8088">
                        <c:v>8357.649476</c:v>
                      </c:pt>
                      <c:pt idx="8089">
                        <c:v>8358.649125</c:v>
                      </c:pt>
                      <c:pt idx="8090">
                        <c:v>8359.652836</c:v>
                      </c:pt>
                      <c:pt idx="8091">
                        <c:v>8360.669903</c:v>
                      </c:pt>
                      <c:pt idx="8092">
                        <c:v>8361.66971</c:v>
                      </c:pt>
                      <c:pt idx="8093">
                        <c:v>8362.675142</c:v>
                      </c:pt>
                      <c:pt idx="8094">
                        <c:v>8363.675458</c:v>
                      </c:pt>
                      <c:pt idx="8095">
                        <c:v>8364.671244</c:v>
                      </c:pt>
                      <c:pt idx="8096">
                        <c:v>8365.670848</c:v>
                      </c:pt>
                      <c:pt idx="8097">
                        <c:v>8366.675409</c:v>
                      </c:pt>
                      <c:pt idx="8098">
                        <c:v>8367.677088</c:v>
                      </c:pt>
                      <c:pt idx="8099">
                        <c:v>8368.67702</c:v>
                      </c:pt>
                      <c:pt idx="8100">
                        <c:v>8369.670761</c:v>
                      </c:pt>
                      <c:pt idx="8101">
                        <c:v>8370.672809</c:v>
                      </c:pt>
                      <c:pt idx="8102">
                        <c:v>8371.688407</c:v>
                      </c:pt>
                      <c:pt idx="8103">
                        <c:v>8372.690804</c:v>
                      </c:pt>
                      <c:pt idx="8104">
                        <c:v>8373.707126</c:v>
                      </c:pt>
                      <c:pt idx="8105">
                        <c:v>8374.722622</c:v>
                      </c:pt>
                      <c:pt idx="8106">
                        <c:v>8375.723384</c:v>
                      </c:pt>
                      <c:pt idx="8107">
                        <c:v>8376.717603</c:v>
                      </c:pt>
                      <c:pt idx="8108">
                        <c:v>8377.717299</c:v>
                      </c:pt>
                      <c:pt idx="8109">
                        <c:v>8378.723105</c:v>
                      </c:pt>
                      <c:pt idx="8110">
                        <c:v>8379.73842</c:v>
                      </c:pt>
                      <c:pt idx="8111">
                        <c:v>8380.725167</c:v>
                      </c:pt>
                      <c:pt idx="8112">
                        <c:v>8381.73471</c:v>
                      </c:pt>
                      <c:pt idx="8113">
                        <c:v>8382.750112</c:v>
                      </c:pt>
                      <c:pt idx="8114">
                        <c:v>8383.756812</c:v>
                      </c:pt>
                      <c:pt idx="8115">
                        <c:v>8384.766889</c:v>
                      </c:pt>
                      <c:pt idx="8116">
                        <c:v>8385.782141</c:v>
                      </c:pt>
                      <c:pt idx="8117">
                        <c:v>8386.79764</c:v>
                      </c:pt>
                      <c:pt idx="8118">
                        <c:v>8387.795226</c:v>
                      </c:pt>
                      <c:pt idx="8119">
                        <c:v>8388.795312</c:v>
                      </c:pt>
                    </c:strCache>
                  </c:strRef>
                </c:xVal>
                <c:yVal>
                  <c:numRef>
                    <c:extLst>
                      <c:ext uri="{02D57815-91ED-43cb-92C2-25804820EDAC}">
                        <c15:formulaRef>
                          <c15:sqref>'[ACME-IGN-Overview.xlsx]ACME-IGN-250W 03.04 Test 1'!$C:$C</c15:sqref>
                        </c15:formulaRef>
                      </c:ext>
                    </c:extLst>
                    <c:numCache>
                      <c:formatCode>General</c:formatCode>
                      <c:ptCount val="1048576"/>
                      <c:pt idx="0">
                        <c:v>0</c:v>
                      </c:pt>
                      <c:pt idx="1">
                        <c:v>23.10009765625</c:v>
                      </c:pt>
                      <c:pt idx="2">
                        <c:v>23.10009765625</c:v>
                      </c:pt>
                      <c:pt idx="3">
                        <c:v>23.10009765625</c:v>
                      </c:pt>
                      <c:pt idx="4">
                        <c:v>23.10009765625</c:v>
                      </c:pt>
                      <c:pt idx="5">
                        <c:v>23.10009765625</c:v>
                      </c:pt>
                      <c:pt idx="6">
                        <c:v>23.10009765625</c:v>
                      </c:pt>
                      <c:pt idx="7">
                        <c:v>23.10009765625</c:v>
                      </c:pt>
                      <c:pt idx="8">
                        <c:v>23.10009765625</c:v>
                      </c:pt>
                      <c:pt idx="9">
                        <c:v>23.10009765625</c:v>
                      </c:pt>
                      <c:pt idx="10">
                        <c:v>23.10009765625</c:v>
                      </c:pt>
                      <c:pt idx="11">
                        <c:v>23.10009765625</c:v>
                      </c:pt>
                      <c:pt idx="12">
                        <c:v>23.10009765625</c:v>
                      </c:pt>
                      <c:pt idx="13">
                        <c:v>23.10009765625</c:v>
                      </c:pt>
                      <c:pt idx="14">
                        <c:v>23.199951171875</c:v>
                      </c:pt>
                      <c:pt idx="15">
                        <c:v>23.199951171875</c:v>
                      </c:pt>
                      <c:pt idx="16">
                        <c:v>23.199951171875</c:v>
                      </c:pt>
                      <c:pt idx="17">
                        <c:v>23.199951171875</c:v>
                      </c:pt>
                      <c:pt idx="18">
                        <c:v>23.199951171875</c:v>
                      </c:pt>
                      <c:pt idx="19">
                        <c:v>23.199951171875</c:v>
                      </c:pt>
                      <c:pt idx="20">
                        <c:v>23.199951171875</c:v>
                      </c:pt>
                      <c:pt idx="21">
                        <c:v>23.199951171875</c:v>
                      </c:pt>
                      <c:pt idx="22">
                        <c:v>23.199951171875</c:v>
                      </c:pt>
                      <c:pt idx="23">
                        <c:v>23.199951171875</c:v>
                      </c:pt>
                      <c:pt idx="24">
                        <c:v>23.199951171875</c:v>
                      </c:pt>
                      <c:pt idx="25">
                        <c:v>23.199951171875</c:v>
                      </c:pt>
                      <c:pt idx="26">
                        <c:v>23.199951171875</c:v>
                      </c:pt>
                      <c:pt idx="27">
                        <c:v>23.199951171875</c:v>
                      </c:pt>
                      <c:pt idx="28">
                        <c:v>23.199951171875</c:v>
                      </c:pt>
                      <c:pt idx="29">
                        <c:v>23.199951171875</c:v>
                      </c:pt>
                      <c:pt idx="30">
                        <c:v>23.199951171875</c:v>
                      </c:pt>
                      <c:pt idx="31">
                        <c:v>23.300048828125</c:v>
                      </c:pt>
                      <c:pt idx="32">
                        <c:v>23.300048828125</c:v>
                      </c:pt>
                      <c:pt idx="33">
                        <c:v>23.300048828125</c:v>
                      </c:pt>
                      <c:pt idx="34">
                        <c:v>23.300048828125</c:v>
                      </c:pt>
                      <c:pt idx="35">
                        <c:v>23.300048828125</c:v>
                      </c:pt>
                      <c:pt idx="36">
                        <c:v>23.300048828125</c:v>
                      </c:pt>
                      <c:pt idx="37">
                        <c:v>23.300048828125</c:v>
                      </c:pt>
                      <c:pt idx="38">
                        <c:v>23.300048828125</c:v>
                      </c:pt>
                      <c:pt idx="39">
                        <c:v>23.300048828125</c:v>
                      </c:pt>
                      <c:pt idx="40">
                        <c:v>23.300048828125</c:v>
                      </c:pt>
                      <c:pt idx="41">
                        <c:v>23.300048828125</c:v>
                      </c:pt>
                      <c:pt idx="42">
                        <c:v>23.300048828125</c:v>
                      </c:pt>
                      <c:pt idx="43">
                        <c:v>23.300048828125</c:v>
                      </c:pt>
                      <c:pt idx="44">
                        <c:v>23.300048828125</c:v>
                      </c:pt>
                      <c:pt idx="45">
                        <c:v>23.300048828125</c:v>
                      </c:pt>
                      <c:pt idx="46">
                        <c:v>23.400146484375</c:v>
                      </c:pt>
                      <c:pt idx="47">
                        <c:v>23.400146484375</c:v>
                      </c:pt>
                      <c:pt idx="48">
                        <c:v>23.400146484375</c:v>
                      </c:pt>
                      <c:pt idx="49">
                        <c:v>23.400146484375</c:v>
                      </c:pt>
                      <c:pt idx="50">
                        <c:v>23.400146484375</c:v>
                      </c:pt>
                      <c:pt idx="51">
                        <c:v>23.400146484375</c:v>
                      </c:pt>
                      <c:pt idx="52">
                        <c:v>23.400146484375</c:v>
                      </c:pt>
                      <c:pt idx="53">
                        <c:v>23.400146484375</c:v>
                      </c:pt>
                      <c:pt idx="54">
                        <c:v>23.400146484375</c:v>
                      </c:pt>
                      <c:pt idx="55">
                        <c:v>23.400146484375</c:v>
                      </c:pt>
                      <c:pt idx="56">
                        <c:v>23.400146484375</c:v>
                      </c:pt>
                      <c:pt idx="57">
                        <c:v>23.400146484375</c:v>
                      </c:pt>
                      <c:pt idx="58">
                        <c:v>23.400146484375</c:v>
                      </c:pt>
                      <c:pt idx="59">
                        <c:v>23.400146484375</c:v>
                      </c:pt>
                      <c:pt idx="60">
                        <c:v>23.400146484375</c:v>
                      </c:pt>
                      <c:pt idx="61">
                        <c:v>23.400146484375</c:v>
                      </c:pt>
                      <c:pt idx="62">
                        <c:v>23.5</c:v>
                      </c:pt>
                      <c:pt idx="63">
                        <c:v>23.5</c:v>
                      </c:pt>
                      <c:pt idx="64">
                        <c:v>23.5</c:v>
                      </c:pt>
                      <c:pt idx="65">
                        <c:v>23.5</c:v>
                      </c:pt>
                      <c:pt idx="66">
                        <c:v>23.5</c:v>
                      </c:pt>
                      <c:pt idx="67">
                        <c:v>23.5</c:v>
                      </c:pt>
                      <c:pt idx="68">
                        <c:v>23.5</c:v>
                      </c:pt>
                      <c:pt idx="69">
                        <c:v>23.5</c:v>
                      </c:pt>
                      <c:pt idx="70">
                        <c:v>23.5</c:v>
                      </c:pt>
                      <c:pt idx="71">
                        <c:v>23.5</c:v>
                      </c:pt>
                      <c:pt idx="72">
                        <c:v>23.5</c:v>
                      </c:pt>
                      <c:pt idx="73">
                        <c:v>23.5</c:v>
                      </c:pt>
                      <c:pt idx="74">
                        <c:v>23.5</c:v>
                      </c:pt>
                      <c:pt idx="75">
                        <c:v>23.5</c:v>
                      </c:pt>
                      <c:pt idx="76">
                        <c:v>23.60009765625</c:v>
                      </c:pt>
                      <c:pt idx="77">
                        <c:v>23.60009765625</c:v>
                      </c:pt>
                      <c:pt idx="78">
                        <c:v>23.60009765625</c:v>
                      </c:pt>
                      <c:pt idx="79">
                        <c:v>23.60009765625</c:v>
                      </c:pt>
                      <c:pt idx="80">
                        <c:v>23.60009765625</c:v>
                      </c:pt>
                      <c:pt idx="81">
                        <c:v>23.60009765625</c:v>
                      </c:pt>
                      <c:pt idx="82">
                        <c:v>23.60009765625</c:v>
                      </c:pt>
                      <c:pt idx="83">
                        <c:v>23.60009765625</c:v>
                      </c:pt>
                      <c:pt idx="84">
                        <c:v>23.60009765625</c:v>
                      </c:pt>
                      <c:pt idx="85">
                        <c:v>23.60009765625</c:v>
                      </c:pt>
                      <c:pt idx="86">
                        <c:v>23.60009765625</c:v>
                      </c:pt>
                      <c:pt idx="87">
                        <c:v>23.60009765625</c:v>
                      </c:pt>
                      <c:pt idx="88">
                        <c:v>23.60009765625</c:v>
                      </c:pt>
                      <c:pt idx="89">
                        <c:v>23.60009765625</c:v>
                      </c:pt>
                      <c:pt idx="90">
                        <c:v>23.699951171875</c:v>
                      </c:pt>
                      <c:pt idx="91">
                        <c:v>23.699951171875</c:v>
                      </c:pt>
                      <c:pt idx="92">
                        <c:v>23.60009765625</c:v>
                      </c:pt>
                      <c:pt idx="93">
                        <c:v>23.699951171875</c:v>
                      </c:pt>
                      <c:pt idx="94">
                        <c:v>23.699951171875</c:v>
                      </c:pt>
                      <c:pt idx="95">
                        <c:v>23.699951171875</c:v>
                      </c:pt>
                      <c:pt idx="96">
                        <c:v>23.699951171875</c:v>
                      </c:pt>
                      <c:pt idx="97">
                        <c:v>23.699951171875</c:v>
                      </c:pt>
                      <c:pt idx="98">
                        <c:v>23.699951171875</c:v>
                      </c:pt>
                      <c:pt idx="99">
                        <c:v>23.699951171875</c:v>
                      </c:pt>
                      <c:pt idx="100">
                        <c:v>23.699951171875</c:v>
                      </c:pt>
                      <c:pt idx="101">
                        <c:v>23.699951171875</c:v>
                      </c:pt>
                      <c:pt idx="102">
                        <c:v>23.699951171875</c:v>
                      </c:pt>
                      <c:pt idx="103">
                        <c:v>23.699951171875</c:v>
                      </c:pt>
                      <c:pt idx="104">
                        <c:v>23.699951171875</c:v>
                      </c:pt>
                      <c:pt idx="105">
                        <c:v>23.699951171875</c:v>
                      </c:pt>
                      <c:pt idx="106">
                        <c:v>23.800048828125</c:v>
                      </c:pt>
                      <c:pt idx="107">
                        <c:v>23.800048828125</c:v>
                      </c:pt>
                      <c:pt idx="108">
                        <c:v>23.800048828125</c:v>
                      </c:pt>
                      <c:pt idx="109">
                        <c:v>23.800048828125</c:v>
                      </c:pt>
                      <c:pt idx="110">
                        <c:v>23.800048828125</c:v>
                      </c:pt>
                      <c:pt idx="111">
                        <c:v>23.800048828125</c:v>
                      </c:pt>
                      <c:pt idx="112">
                        <c:v>23.800048828125</c:v>
                      </c:pt>
                      <c:pt idx="113">
                        <c:v>23.800048828125</c:v>
                      </c:pt>
                      <c:pt idx="114">
                        <c:v>23.800048828125</c:v>
                      </c:pt>
                      <c:pt idx="115">
                        <c:v>23.800048828125</c:v>
                      </c:pt>
                      <c:pt idx="116">
                        <c:v>23.800048828125</c:v>
                      </c:pt>
                      <c:pt idx="117">
                        <c:v>23.800048828125</c:v>
                      </c:pt>
                      <c:pt idx="118">
                        <c:v>23.800048828125</c:v>
                      </c:pt>
                      <c:pt idx="119">
                        <c:v>23.800048828125</c:v>
                      </c:pt>
                      <c:pt idx="120">
                        <c:v>23.900146484375</c:v>
                      </c:pt>
                      <c:pt idx="121">
                        <c:v>23.900146484375</c:v>
                      </c:pt>
                      <c:pt idx="122">
                        <c:v>23.800048828125</c:v>
                      </c:pt>
                      <c:pt idx="123">
                        <c:v>23.900146484375</c:v>
                      </c:pt>
                      <c:pt idx="124">
                        <c:v>23.900146484375</c:v>
                      </c:pt>
                      <c:pt idx="125">
                        <c:v>23.900146484375</c:v>
                      </c:pt>
                      <c:pt idx="126">
                        <c:v>23.900146484375</c:v>
                      </c:pt>
                      <c:pt idx="127">
                        <c:v>23.900146484375</c:v>
                      </c:pt>
                      <c:pt idx="128">
                        <c:v>23.900146484375</c:v>
                      </c:pt>
                      <c:pt idx="129">
                        <c:v>23.900146484375</c:v>
                      </c:pt>
                      <c:pt idx="130">
                        <c:v>23.900146484375</c:v>
                      </c:pt>
                      <c:pt idx="131">
                        <c:v>23.900146484375</c:v>
                      </c:pt>
                      <c:pt idx="132">
                        <c:v>23.900146484375</c:v>
                      </c:pt>
                      <c:pt idx="133">
                        <c:v>23.900146484375</c:v>
                      </c:pt>
                      <c:pt idx="134">
                        <c:v>23.900146484375</c:v>
                      </c:pt>
                      <c:pt idx="135">
                        <c:v>24</c:v>
                      </c:pt>
                      <c:pt idx="136">
                        <c:v>24</c:v>
                      </c:pt>
                      <c:pt idx="137">
                        <c:v>24</c:v>
                      </c:pt>
                      <c:pt idx="138">
                        <c:v>24</c:v>
                      </c:pt>
                      <c:pt idx="139">
                        <c:v>24</c:v>
                      </c:pt>
                      <c:pt idx="140">
                        <c:v>24</c:v>
                      </c:pt>
                      <c:pt idx="141">
                        <c:v>24</c:v>
                      </c:pt>
                      <c:pt idx="142">
                        <c:v>24</c:v>
                      </c:pt>
                      <c:pt idx="143">
                        <c:v>24</c:v>
                      </c:pt>
                      <c:pt idx="144">
                        <c:v>24</c:v>
                      </c:pt>
                      <c:pt idx="145">
                        <c:v>24</c:v>
                      </c:pt>
                      <c:pt idx="146">
                        <c:v>24</c:v>
                      </c:pt>
                      <c:pt idx="147">
                        <c:v>24</c:v>
                      </c:pt>
                      <c:pt idx="148">
                        <c:v>24.10009765625</c:v>
                      </c:pt>
                      <c:pt idx="149">
                        <c:v>24.10009765625</c:v>
                      </c:pt>
                      <c:pt idx="150">
                        <c:v>24.10009765625</c:v>
                      </c:pt>
                      <c:pt idx="151">
                        <c:v>24.10009765625</c:v>
                      </c:pt>
                      <c:pt idx="152">
                        <c:v>24.10009765625</c:v>
                      </c:pt>
                      <c:pt idx="153">
                        <c:v>24.10009765625</c:v>
                      </c:pt>
                      <c:pt idx="154">
                        <c:v>24.10009765625</c:v>
                      </c:pt>
                      <c:pt idx="155">
                        <c:v>24.10009765625</c:v>
                      </c:pt>
                      <c:pt idx="156">
                        <c:v>24.10009765625</c:v>
                      </c:pt>
                      <c:pt idx="157">
                        <c:v>24.10009765625</c:v>
                      </c:pt>
                      <c:pt idx="158">
                        <c:v>24.10009765625</c:v>
                      </c:pt>
                      <c:pt idx="159">
                        <c:v>24.10009765625</c:v>
                      </c:pt>
                      <c:pt idx="160">
                        <c:v>24.10009765625</c:v>
                      </c:pt>
                      <c:pt idx="161">
                        <c:v>24.199951171875</c:v>
                      </c:pt>
                      <c:pt idx="162">
                        <c:v>24.199951171875</c:v>
                      </c:pt>
                      <c:pt idx="163">
                        <c:v>24.199951171875</c:v>
                      </c:pt>
                      <c:pt idx="164">
                        <c:v>24.199951171875</c:v>
                      </c:pt>
                      <c:pt idx="165">
                        <c:v>24.199951171875</c:v>
                      </c:pt>
                      <c:pt idx="166">
                        <c:v>24.199951171875</c:v>
                      </c:pt>
                      <c:pt idx="167">
                        <c:v>24.199951171875</c:v>
                      </c:pt>
                      <c:pt idx="168">
                        <c:v>24.199951171875</c:v>
                      </c:pt>
                      <c:pt idx="169">
                        <c:v>24.199951171875</c:v>
                      </c:pt>
                      <c:pt idx="170">
                        <c:v>24.199951171875</c:v>
                      </c:pt>
                      <c:pt idx="171">
                        <c:v>24.199951171875</c:v>
                      </c:pt>
                      <c:pt idx="172">
                        <c:v>24.199951171875</c:v>
                      </c:pt>
                      <c:pt idx="173">
                        <c:v>24.199951171875</c:v>
                      </c:pt>
                      <c:pt idx="174">
                        <c:v>24.199951171875</c:v>
                      </c:pt>
                      <c:pt idx="175">
                        <c:v>24.199951171875</c:v>
                      </c:pt>
                      <c:pt idx="176">
                        <c:v>24.199951171875</c:v>
                      </c:pt>
                      <c:pt idx="177">
                        <c:v>24.300048828125</c:v>
                      </c:pt>
                      <c:pt idx="178">
                        <c:v>24.300048828125</c:v>
                      </c:pt>
                      <c:pt idx="179">
                        <c:v>24.300048828125</c:v>
                      </c:pt>
                      <c:pt idx="180">
                        <c:v>24.300048828125</c:v>
                      </c:pt>
                      <c:pt idx="181">
                        <c:v>24.300048828125</c:v>
                      </c:pt>
                      <c:pt idx="182">
                        <c:v>24.300048828125</c:v>
                      </c:pt>
                      <c:pt idx="183">
                        <c:v>24.300048828125</c:v>
                      </c:pt>
                      <c:pt idx="184">
                        <c:v>24.300048828125</c:v>
                      </c:pt>
                      <c:pt idx="185">
                        <c:v>24.300048828125</c:v>
                      </c:pt>
                      <c:pt idx="186">
                        <c:v>24.300048828125</c:v>
                      </c:pt>
                      <c:pt idx="187">
                        <c:v>24.300048828125</c:v>
                      </c:pt>
                      <c:pt idx="188">
                        <c:v>24.400146484375</c:v>
                      </c:pt>
                      <c:pt idx="189">
                        <c:v>24.300048828125</c:v>
                      </c:pt>
                      <c:pt idx="190">
                        <c:v>24.300048828125</c:v>
                      </c:pt>
                      <c:pt idx="191">
                        <c:v>24.400146484375</c:v>
                      </c:pt>
                      <c:pt idx="192">
                        <c:v>24.400146484375</c:v>
                      </c:pt>
                      <c:pt idx="193">
                        <c:v>24.400146484375</c:v>
                      </c:pt>
                      <c:pt idx="194">
                        <c:v>24.400146484375</c:v>
                      </c:pt>
                      <c:pt idx="195">
                        <c:v>24.400146484375</c:v>
                      </c:pt>
                      <c:pt idx="196">
                        <c:v>24.400146484375</c:v>
                      </c:pt>
                      <c:pt idx="197">
                        <c:v>24.400146484375</c:v>
                      </c:pt>
                      <c:pt idx="198">
                        <c:v>24.400146484375</c:v>
                      </c:pt>
                      <c:pt idx="199">
                        <c:v>24.400146484375</c:v>
                      </c:pt>
                      <c:pt idx="200">
                        <c:v>24.400146484375</c:v>
                      </c:pt>
                      <c:pt idx="201">
                        <c:v>24.400146484375</c:v>
                      </c:pt>
                      <c:pt idx="202">
                        <c:v>24.400146484375</c:v>
                      </c:pt>
                      <c:pt idx="203">
                        <c:v>24.5</c:v>
                      </c:pt>
                      <c:pt idx="204">
                        <c:v>24.400146484375</c:v>
                      </c:pt>
                      <c:pt idx="205">
                        <c:v>24.5</c:v>
                      </c:pt>
                      <c:pt idx="206">
                        <c:v>24.5</c:v>
                      </c:pt>
                      <c:pt idx="207">
                        <c:v>24.5</c:v>
                      </c:pt>
                      <c:pt idx="208">
                        <c:v>24.5</c:v>
                      </c:pt>
                      <c:pt idx="209">
                        <c:v>24.5</c:v>
                      </c:pt>
                      <c:pt idx="210">
                        <c:v>24.5</c:v>
                      </c:pt>
                      <c:pt idx="211">
                        <c:v>24.5</c:v>
                      </c:pt>
                      <c:pt idx="212">
                        <c:v>24.5</c:v>
                      </c:pt>
                      <c:pt idx="213">
                        <c:v>24.5</c:v>
                      </c:pt>
                      <c:pt idx="214">
                        <c:v>24.5</c:v>
                      </c:pt>
                      <c:pt idx="215">
                        <c:v>24.5</c:v>
                      </c:pt>
                      <c:pt idx="216">
                        <c:v>24.5</c:v>
                      </c:pt>
                      <c:pt idx="217">
                        <c:v>24.60009765625</c:v>
                      </c:pt>
                      <c:pt idx="218">
                        <c:v>24.60009765625</c:v>
                      </c:pt>
                      <c:pt idx="219">
                        <c:v>24.60009765625</c:v>
                      </c:pt>
                      <c:pt idx="220">
                        <c:v>24.60009765625</c:v>
                      </c:pt>
                      <c:pt idx="221">
                        <c:v>24.60009765625</c:v>
                      </c:pt>
                      <c:pt idx="222">
                        <c:v>24.60009765625</c:v>
                      </c:pt>
                      <c:pt idx="223">
                        <c:v>24.60009765625</c:v>
                      </c:pt>
                      <c:pt idx="224">
                        <c:v>24.60009765625</c:v>
                      </c:pt>
                      <c:pt idx="225">
                        <c:v>24.60009765625</c:v>
                      </c:pt>
                      <c:pt idx="226">
                        <c:v>24.60009765625</c:v>
                      </c:pt>
                      <c:pt idx="227">
                        <c:v>24.60009765625</c:v>
                      </c:pt>
                      <c:pt idx="228">
                        <c:v>24.60009765625</c:v>
                      </c:pt>
                      <c:pt idx="229">
                        <c:v>24.60009765625</c:v>
                      </c:pt>
                      <c:pt idx="230">
                        <c:v>24.699951171875</c:v>
                      </c:pt>
                      <c:pt idx="231">
                        <c:v>24.699951171875</c:v>
                      </c:pt>
                      <c:pt idx="232">
                        <c:v>24.699951171875</c:v>
                      </c:pt>
                      <c:pt idx="233">
                        <c:v>24.699951171875</c:v>
                      </c:pt>
                      <c:pt idx="234">
                        <c:v>24.699951171875</c:v>
                      </c:pt>
                      <c:pt idx="235">
                        <c:v>24.699951171875</c:v>
                      </c:pt>
                      <c:pt idx="236">
                        <c:v>24.699951171875</c:v>
                      </c:pt>
                      <c:pt idx="237">
                        <c:v>24.699951171875</c:v>
                      </c:pt>
                      <c:pt idx="238">
                        <c:v>24.699951171875</c:v>
                      </c:pt>
                      <c:pt idx="239">
                        <c:v>24.699951171875</c:v>
                      </c:pt>
                      <c:pt idx="240">
                        <c:v>24.699951171875</c:v>
                      </c:pt>
                      <c:pt idx="241">
                        <c:v>24.699951171875</c:v>
                      </c:pt>
                      <c:pt idx="242">
                        <c:v>24.699951171875</c:v>
                      </c:pt>
                      <c:pt idx="243">
                        <c:v>24.699951171875</c:v>
                      </c:pt>
                      <c:pt idx="244">
                        <c:v>24.699951171875</c:v>
                      </c:pt>
                      <c:pt idx="245">
                        <c:v>24.800048828125</c:v>
                      </c:pt>
                      <c:pt idx="246">
                        <c:v>24.800048828125</c:v>
                      </c:pt>
                      <c:pt idx="247">
                        <c:v>24.800048828125</c:v>
                      </c:pt>
                      <c:pt idx="248">
                        <c:v>24.800048828125</c:v>
                      </c:pt>
                      <c:pt idx="249">
                        <c:v>24.800048828125</c:v>
                      </c:pt>
                      <c:pt idx="250">
                        <c:v>24.800048828125</c:v>
                      </c:pt>
                      <c:pt idx="251">
                        <c:v>24.800048828125</c:v>
                      </c:pt>
                      <c:pt idx="252">
                        <c:v>24.800048828125</c:v>
                      </c:pt>
                      <c:pt idx="253">
                        <c:v>24.800048828125</c:v>
                      </c:pt>
                      <c:pt idx="254">
                        <c:v>24.800048828125</c:v>
                      </c:pt>
                      <c:pt idx="255">
                        <c:v>24.800048828125</c:v>
                      </c:pt>
                      <c:pt idx="256">
                        <c:v>24.800048828125</c:v>
                      </c:pt>
                      <c:pt idx="257">
                        <c:v>24.89990234375</c:v>
                      </c:pt>
                      <c:pt idx="258">
                        <c:v>24.89990234375</c:v>
                      </c:pt>
                      <c:pt idx="259">
                        <c:v>24.89990234375</c:v>
                      </c:pt>
                      <c:pt idx="260">
                        <c:v>24.89990234375</c:v>
                      </c:pt>
                      <c:pt idx="261">
                        <c:v>24.89990234375</c:v>
                      </c:pt>
                      <c:pt idx="262">
                        <c:v>24.89990234375</c:v>
                      </c:pt>
                      <c:pt idx="263">
                        <c:v>24.89990234375</c:v>
                      </c:pt>
                      <c:pt idx="264">
                        <c:v>24.89990234375</c:v>
                      </c:pt>
                      <c:pt idx="265">
                        <c:v>24.89990234375</c:v>
                      </c:pt>
                      <c:pt idx="266">
                        <c:v>24.89990234375</c:v>
                      </c:pt>
                      <c:pt idx="267">
                        <c:v>24.89990234375</c:v>
                      </c:pt>
                      <c:pt idx="268">
                        <c:v>24.89990234375</c:v>
                      </c:pt>
                      <c:pt idx="269">
                        <c:v>25</c:v>
                      </c:pt>
                      <c:pt idx="270">
                        <c:v>25</c:v>
                      </c:pt>
                      <c:pt idx="271">
                        <c:v>24.89990234375</c:v>
                      </c:pt>
                      <c:pt idx="272">
                        <c:v>25</c:v>
                      </c:pt>
                      <c:pt idx="273">
                        <c:v>25</c:v>
                      </c:pt>
                      <c:pt idx="274">
                        <c:v>25</c:v>
                      </c:pt>
                      <c:pt idx="275">
                        <c:v>25</c:v>
                      </c:pt>
                      <c:pt idx="276">
                        <c:v>25</c:v>
                      </c:pt>
                      <c:pt idx="277">
                        <c:v>25</c:v>
                      </c:pt>
                      <c:pt idx="278">
                        <c:v>25</c:v>
                      </c:pt>
                      <c:pt idx="279">
                        <c:v>25</c:v>
                      </c:pt>
                      <c:pt idx="280">
                        <c:v>25</c:v>
                      </c:pt>
                      <c:pt idx="281">
                        <c:v>25</c:v>
                      </c:pt>
                      <c:pt idx="282">
                        <c:v>25</c:v>
                      </c:pt>
                      <c:pt idx="283">
                        <c:v>25.10009765625</c:v>
                      </c:pt>
                      <c:pt idx="284">
                        <c:v>25.10009765625</c:v>
                      </c:pt>
                      <c:pt idx="285">
                        <c:v>25.10009765625</c:v>
                      </c:pt>
                      <c:pt idx="286">
                        <c:v>25.10009765625</c:v>
                      </c:pt>
                      <c:pt idx="287">
                        <c:v>25.10009765625</c:v>
                      </c:pt>
                      <c:pt idx="288">
                        <c:v>25.10009765625</c:v>
                      </c:pt>
                      <c:pt idx="289">
                        <c:v>25.10009765625</c:v>
                      </c:pt>
                      <c:pt idx="290">
                        <c:v>25.10009765625</c:v>
                      </c:pt>
                      <c:pt idx="291">
                        <c:v>25.10009765625</c:v>
                      </c:pt>
                      <c:pt idx="292">
                        <c:v>25.10009765625</c:v>
                      </c:pt>
                      <c:pt idx="293">
                        <c:v>25.10009765625</c:v>
                      </c:pt>
                      <c:pt idx="294">
                        <c:v>25.10009765625</c:v>
                      </c:pt>
                      <c:pt idx="295">
                        <c:v>25.10009765625</c:v>
                      </c:pt>
                      <c:pt idx="296">
                        <c:v>25.10009765625</c:v>
                      </c:pt>
                      <c:pt idx="297">
                        <c:v>25.199951171875</c:v>
                      </c:pt>
                      <c:pt idx="298">
                        <c:v>25.199951171875</c:v>
                      </c:pt>
                      <c:pt idx="299">
                        <c:v>25.199951171875</c:v>
                      </c:pt>
                      <c:pt idx="300">
                        <c:v>25.199951171875</c:v>
                      </c:pt>
                      <c:pt idx="301">
                        <c:v>25.199951171875</c:v>
                      </c:pt>
                      <c:pt idx="302">
                        <c:v>25.199951171875</c:v>
                      </c:pt>
                      <c:pt idx="303">
                        <c:v>25.199951171875</c:v>
                      </c:pt>
                      <c:pt idx="304">
                        <c:v>25.199951171875</c:v>
                      </c:pt>
                      <c:pt idx="305">
                        <c:v>25.199951171875</c:v>
                      </c:pt>
                      <c:pt idx="306">
                        <c:v>25.199951171875</c:v>
                      </c:pt>
                      <c:pt idx="307">
                        <c:v>25.199951171875</c:v>
                      </c:pt>
                      <c:pt idx="308">
                        <c:v>25.300048828125</c:v>
                      </c:pt>
                      <c:pt idx="309">
                        <c:v>25.199951171875</c:v>
                      </c:pt>
                      <c:pt idx="310">
                        <c:v>25.300048828125</c:v>
                      </c:pt>
                      <c:pt idx="311">
                        <c:v>25.300048828125</c:v>
                      </c:pt>
                      <c:pt idx="312">
                        <c:v>25.300048828125</c:v>
                      </c:pt>
                      <c:pt idx="313">
                        <c:v>25.300048828125</c:v>
                      </c:pt>
                      <c:pt idx="314">
                        <c:v>25.300048828125</c:v>
                      </c:pt>
                      <c:pt idx="315">
                        <c:v>25.300048828125</c:v>
                      </c:pt>
                      <c:pt idx="316">
                        <c:v>25.300048828125</c:v>
                      </c:pt>
                      <c:pt idx="317">
                        <c:v>25.300048828125</c:v>
                      </c:pt>
                      <c:pt idx="318">
                        <c:v>25.300048828125</c:v>
                      </c:pt>
                      <c:pt idx="319">
                        <c:v>25.300048828125</c:v>
                      </c:pt>
                      <c:pt idx="320">
                        <c:v>25.300048828125</c:v>
                      </c:pt>
                      <c:pt idx="321">
                        <c:v>25.300048828125</c:v>
                      </c:pt>
                      <c:pt idx="322">
                        <c:v>25.39990234375</c:v>
                      </c:pt>
                      <c:pt idx="323">
                        <c:v>25.39990234375</c:v>
                      </c:pt>
                      <c:pt idx="324">
                        <c:v>25.39990234375</c:v>
                      </c:pt>
                      <c:pt idx="325">
                        <c:v>25.39990234375</c:v>
                      </c:pt>
                      <c:pt idx="326">
                        <c:v>25.39990234375</c:v>
                      </c:pt>
                      <c:pt idx="327">
                        <c:v>25.39990234375</c:v>
                      </c:pt>
                      <c:pt idx="328">
                        <c:v>25.39990234375</c:v>
                      </c:pt>
                      <c:pt idx="329">
                        <c:v>25.39990234375</c:v>
                      </c:pt>
                      <c:pt idx="330">
                        <c:v>25.39990234375</c:v>
                      </c:pt>
                      <c:pt idx="331">
                        <c:v>25.39990234375</c:v>
                      </c:pt>
                      <c:pt idx="332">
                        <c:v>25.39990234375</c:v>
                      </c:pt>
                      <c:pt idx="333">
                        <c:v>25.39990234375</c:v>
                      </c:pt>
                      <c:pt idx="334">
                        <c:v>25.39990234375</c:v>
                      </c:pt>
                      <c:pt idx="335">
                        <c:v>25.39990234375</c:v>
                      </c:pt>
                      <c:pt idx="336">
                        <c:v>25.5</c:v>
                      </c:pt>
                      <c:pt idx="337">
                        <c:v>25.5</c:v>
                      </c:pt>
                      <c:pt idx="338">
                        <c:v>25.5</c:v>
                      </c:pt>
                      <c:pt idx="339">
                        <c:v>25.5</c:v>
                      </c:pt>
                      <c:pt idx="340">
                        <c:v>25.5</c:v>
                      </c:pt>
                      <c:pt idx="341">
                        <c:v>25.5</c:v>
                      </c:pt>
                      <c:pt idx="342">
                        <c:v>25.5</c:v>
                      </c:pt>
                      <c:pt idx="343">
                        <c:v>25.5</c:v>
                      </c:pt>
                      <c:pt idx="344">
                        <c:v>25.5</c:v>
                      </c:pt>
                      <c:pt idx="345">
                        <c:v>25.5</c:v>
                      </c:pt>
                      <c:pt idx="346">
                        <c:v>25.5</c:v>
                      </c:pt>
                      <c:pt idx="347">
                        <c:v>25.5</c:v>
                      </c:pt>
                      <c:pt idx="348">
                        <c:v>25.60009765625</c:v>
                      </c:pt>
                      <c:pt idx="349">
                        <c:v>25.60009765625</c:v>
                      </c:pt>
                      <c:pt idx="350">
                        <c:v>25.60009765625</c:v>
                      </c:pt>
                      <c:pt idx="351">
                        <c:v>25.60009765625</c:v>
                      </c:pt>
                      <c:pt idx="352">
                        <c:v>25.60009765625</c:v>
                      </c:pt>
                      <c:pt idx="353">
                        <c:v>25.60009765625</c:v>
                      </c:pt>
                      <c:pt idx="354">
                        <c:v>25.60009765625</c:v>
                      </c:pt>
                      <c:pt idx="355">
                        <c:v>25.60009765625</c:v>
                      </c:pt>
                      <c:pt idx="356">
                        <c:v>25.60009765625</c:v>
                      </c:pt>
                      <c:pt idx="357">
                        <c:v>25.60009765625</c:v>
                      </c:pt>
                      <c:pt idx="358">
                        <c:v>25.60009765625</c:v>
                      </c:pt>
                      <c:pt idx="359">
                        <c:v>25.60009765625</c:v>
                      </c:pt>
                      <c:pt idx="360">
                        <c:v>25.60009765625</c:v>
                      </c:pt>
                      <c:pt idx="361">
                        <c:v>25.60009765625</c:v>
                      </c:pt>
                      <c:pt idx="362">
                        <c:v>25.699951171875</c:v>
                      </c:pt>
                      <c:pt idx="363">
                        <c:v>25.699951171875</c:v>
                      </c:pt>
                      <c:pt idx="364">
                        <c:v>25.699951171875</c:v>
                      </c:pt>
                      <c:pt idx="365">
                        <c:v>25.699951171875</c:v>
                      </c:pt>
                      <c:pt idx="366">
                        <c:v>25.699951171875</c:v>
                      </c:pt>
                      <c:pt idx="367">
                        <c:v>25.699951171875</c:v>
                      </c:pt>
                      <c:pt idx="368">
                        <c:v>25.699951171875</c:v>
                      </c:pt>
                      <c:pt idx="369">
                        <c:v>25.699951171875</c:v>
                      </c:pt>
                      <c:pt idx="370">
                        <c:v>25.699951171875</c:v>
                      </c:pt>
                      <c:pt idx="371">
                        <c:v>25.699951171875</c:v>
                      </c:pt>
                      <c:pt idx="372">
                        <c:v>25.699951171875</c:v>
                      </c:pt>
                      <c:pt idx="373">
                        <c:v>25.699951171875</c:v>
                      </c:pt>
                      <c:pt idx="374">
                        <c:v>25.800048828125</c:v>
                      </c:pt>
                      <c:pt idx="375">
                        <c:v>25.800048828125</c:v>
                      </c:pt>
                      <c:pt idx="376">
                        <c:v>25.800048828125</c:v>
                      </c:pt>
                      <c:pt idx="377">
                        <c:v>25.800048828125</c:v>
                      </c:pt>
                      <c:pt idx="378">
                        <c:v>25.800048828125</c:v>
                      </c:pt>
                      <c:pt idx="379">
                        <c:v>25.800048828125</c:v>
                      </c:pt>
                      <c:pt idx="380">
                        <c:v>25.800048828125</c:v>
                      </c:pt>
                      <c:pt idx="381">
                        <c:v>25.800048828125</c:v>
                      </c:pt>
                      <c:pt idx="382">
                        <c:v>25.800048828125</c:v>
                      </c:pt>
                      <c:pt idx="383">
                        <c:v>25.800048828125</c:v>
                      </c:pt>
                      <c:pt idx="384">
                        <c:v>25.800048828125</c:v>
                      </c:pt>
                      <c:pt idx="385">
                        <c:v>25.800048828125</c:v>
                      </c:pt>
                      <c:pt idx="386">
                        <c:v>25.800048828125</c:v>
                      </c:pt>
                      <c:pt idx="387">
                        <c:v>25.89990234375</c:v>
                      </c:pt>
                      <c:pt idx="388">
                        <c:v>25.89990234375</c:v>
                      </c:pt>
                      <c:pt idx="389">
                        <c:v>25.89990234375</c:v>
                      </c:pt>
                      <c:pt idx="390">
                        <c:v>25.89990234375</c:v>
                      </c:pt>
                      <c:pt idx="391">
                        <c:v>25.89990234375</c:v>
                      </c:pt>
                      <c:pt idx="392">
                        <c:v>25.89990234375</c:v>
                      </c:pt>
                      <c:pt idx="393">
                        <c:v>25.89990234375</c:v>
                      </c:pt>
                      <c:pt idx="394">
                        <c:v>25.89990234375</c:v>
                      </c:pt>
                      <c:pt idx="395">
                        <c:v>25.89990234375</c:v>
                      </c:pt>
                      <c:pt idx="396">
                        <c:v>25.89990234375</c:v>
                      </c:pt>
                      <c:pt idx="397">
                        <c:v>25.89990234375</c:v>
                      </c:pt>
                      <c:pt idx="398">
                        <c:v>25.89990234375</c:v>
                      </c:pt>
                      <c:pt idx="399">
                        <c:v>25.89990234375</c:v>
                      </c:pt>
                      <c:pt idx="400">
                        <c:v>26</c:v>
                      </c:pt>
                      <c:pt idx="401">
                        <c:v>26</c:v>
                      </c:pt>
                      <c:pt idx="402">
                        <c:v>26</c:v>
                      </c:pt>
                      <c:pt idx="403">
                        <c:v>26</c:v>
                      </c:pt>
                      <c:pt idx="404">
                        <c:v>26</c:v>
                      </c:pt>
                      <c:pt idx="405">
                        <c:v>26</c:v>
                      </c:pt>
                      <c:pt idx="406">
                        <c:v>26</c:v>
                      </c:pt>
                      <c:pt idx="407">
                        <c:v>26</c:v>
                      </c:pt>
                      <c:pt idx="408">
                        <c:v>26</c:v>
                      </c:pt>
                      <c:pt idx="409">
                        <c:v>26</c:v>
                      </c:pt>
                      <c:pt idx="410">
                        <c:v>26</c:v>
                      </c:pt>
                      <c:pt idx="411">
                        <c:v>26</c:v>
                      </c:pt>
                      <c:pt idx="412">
                        <c:v>26</c:v>
                      </c:pt>
                      <c:pt idx="413">
                        <c:v>26</c:v>
                      </c:pt>
                      <c:pt idx="414">
                        <c:v>26.10009765625</c:v>
                      </c:pt>
                      <c:pt idx="415">
                        <c:v>26.10009765625</c:v>
                      </c:pt>
                      <c:pt idx="416">
                        <c:v>26.10009765625</c:v>
                      </c:pt>
                      <c:pt idx="417">
                        <c:v>26.10009765625</c:v>
                      </c:pt>
                      <c:pt idx="418">
                        <c:v>26.10009765625</c:v>
                      </c:pt>
                      <c:pt idx="419">
                        <c:v>26.10009765625</c:v>
                      </c:pt>
                      <c:pt idx="420">
                        <c:v>26.10009765625</c:v>
                      </c:pt>
                      <c:pt idx="421">
                        <c:v>26.10009765625</c:v>
                      </c:pt>
                      <c:pt idx="422">
                        <c:v>26.10009765625</c:v>
                      </c:pt>
                      <c:pt idx="423">
                        <c:v>26.10009765625</c:v>
                      </c:pt>
                      <c:pt idx="424">
                        <c:v>26.10009765625</c:v>
                      </c:pt>
                      <c:pt idx="425">
                        <c:v>26.10009765625</c:v>
                      </c:pt>
                      <c:pt idx="426">
                        <c:v>26.199951171875</c:v>
                      </c:pt>
                      <c:pt idx="427">
                        <c:v>26.199951171875</c:v>
                      </c:pt>
                      <c:pt idx="428">
                        <c:v>26.199951171875</c:v>
                      </c:pt>
                      <c:pt idx="429">
                        <c:v>26.199951171875</c:v>
                      </c:pt>
                      <c:pt idx="430">
                        <c:v>26.199951171875</c:v>
                      </c:pt>
                      <c:pt idx="431">
                        <c:v>26.199951171875</c:v>
                      </c:pt>
                      <c:pt idx="432">
                        <c:v>26.199951171875</c:v>
                      </c:pt>
                      <c:pt idx="433">
                        <c:v>26.199951171875</c:v>
                      </c:pt>
                      <c:pt idx="434">
                        <c:v>26.199951171875</c:v>
                      </c:pt>
                      <c:pt idx="435">
                        <c:v>26.199951171875</c:v>
                      </c:pt>
                      <c:pt idx="436">
                        <c:v>26.199951171875</c:v>
                      </c:pt>
                      <c:pt idx="437">
                        <c:v>26.199951171875</c:v>
                      </c:pt>
                      <c:pt idx="438">
                        <c:v>26.199951171875</c:v>
                      </c:pt>
                      <c:pt idx="439">
                        <c:v>26.300048828125</c:v>
                      </c:pt>
                      <c:pt idx="440">
                        <c:v>26.300048828125</c:v>
                      </c:pt>
                      <c:pt idx="441">
                        <c:v>26.300048828125</c:v>
                      </c:pt>
                      <c:pt idx="442">
                        <c:v>26.300048828125</c:v>
                      </c:pt>
                      <c:pt idx="443">
                        <c:v>26.300048828125</c:v>
                      </c:pt>
                      <c:pt idx="444">
                        <c:v>26.300048828125</c:v>
                      </c:pt>
                      <c:pt idx="445">
                        <c:v>26.300048828125</c:v>
                      </c:pt>
                      <c:pt idx="446">
                        <c:v>26.300048828125</c:v>
                      </c:pt>
                      <c:pt idx="447">
                        <c:v>26.300048828125</c:v>
                      </c:pt>
                      <c:pt idx="448">
                        <c:v>26.300048828125</c:v>
                      </c:pt>
                      <c:pt idx="449">
                        <c:v>26.300048828125</c:v>
                      </c:pt>
                      <c:pt idx="450">
                        <c:v>26.300048828125</c:v>
                      </c:pt>
                      <c:pt idx="451">
                        <c:v>26.39990234375</c:v>
                      </c:pt>
                      <c:pt idx="452">
                        <c:v>26.39990234375</c:v>
                      </c:pt>
                      <c:pt idx="453">
                        <c:v>26.39990234375</c:v>
                      </c:pt>
                      <c:pt idx="454">
                        <c:v>26.39990234375</c:v>
                      </c:pt>
                      <c:pt idx="455">
                        <c:v>26.39990234375</c:v>
                      </c:pt>
                      <c:pt idx="456">
                        <c:v>26.39990234375</c:v>
                      </c:pt>
                      <c:pt idx="457">
                        <c:v>26.39990234375</c:v>
                      </c:pt>
                      <c:pt idx="458">
                        <c:v>26.39990234375</c:v>
                      </c:pt>
                      <c:pt idx="459">
                        <c:v>26.39990234375</c:v>
                      </c:pt>
                      <c:pt idx="460">
                        <c:v>26.39990234375</c:v>
                      </c:pt>
                      <c:pt idx="461">
                        <c:v>26.39990234375</c:v>
                      </c:pt>
                      <c:pt idx="462">
                        <c:v>26.5</c:v>
                      </c:pt>
                      <c:pt idx="463">
                        <c:v>26.5</c:v>
                      </c:pt>
                      <c:pt idx="464">
                        <c:v>26.5</c:v>
                      </c:pt>
                      <c:pt idx="465">
                        <c:v>26.5</c:v>
                      </c:pt>
                      <c:pt idx="466">
                        <c:v>26.5</c:v>
                      </c:pt>
                      <c:pt idx="467">
                        <c:v>26.5</c:v>
                      </c:pt>
                      <c:pt idx="468">
                        <c:v>26.5</c:v>
                      </c:pt>
                      <c:pt idx="469">
                        <c:v>26.5</c:v>
                      </c:pt>
                      <c:pt idx="470">
                        <c:v>26.5</c:v>
                      </c:pt>
                      <c:pt idx="471">
                        <c:v>26.5</c:v>
                      </c:pt>
                      <c:pt idx="472">
                        <c:v>26.5</c:v>
                      </c:pt>
                      <c:pt idx="473">
                        <c:v>26.5</c:v>
                      </c:pt>
                      <c:pt idx="474">
                        <c:v>26.5</c:v>
                      </c:pt>
                      <c:pt idx="475">
                        <c:v>26.5</c:v>
                      </c:pt>
                      <c:pt idx="476">
                        <c:v>26.599853515625</c:v>
                      </c:pt>
                      <c:pt idx="477">
                        <c:v>26.599853515625</c:v>
                      </c:pt>
                      <c:pt idx="478">
                        <c:v>26.599853515625</c:v>
                      </c:pt>
                      <c:pt idx="479">
                        <c:v>26.599853515625</c:v>
                      </c:pt>
                      <c:pt idx="480">
                        <c:v>26.599853515625</c:v>
                      </c:pt>
                      <c:pt idx="481">
                        <c:v>26.599853515625</c:v>
                      </c:pt>
                      <c:pt idx="482">
                        <c:v>26.599853515625</c:v>
                      </c:pt>
                      <c:pt idx="483">
                        <c:v>26.599853515625</c:v>
                      </c:pt>
                      <c:pt idx="484">
                        <c:v>26.599853515625</c:v>
                      </c:pt>
                      <c:pt idx="485">
                        <c:v>26.599853515625</c:v>
                      </c:pt>
                      <c:pt idx="486">
                        <c:v>26.599853515625</c:v>
                      </c:pt>
                      <c:pt idx="487">
                        <c:v>26.599853515625</c:v>
                      </c:pt>
                      <c:pt idx="488">
                        <c:v>26.599853515625</c:v>
                      </c:pt>
                      <c:pt idx="489">
                        <c:v>26.599853515625</c:v>
                      </c:pt>
                      <c:pt idx="490">
                        <c:v>26.699951171875</c:v>
                      </c:pt>
                      <c:pt idx="491">
                        <c:v>26.699951171875</c:v>
                      </c:pt>
                      <c:pt idx="492">
                        <c:v>26.699951171875</c:v>
                      </c:pt>
                      <c:pt idx="493">
                        <c:v>26.699951171875</c:v>
                      </c:pt>
                      <c:pt idx="494">
                        <c:v>26.699951171875</c:v>
                      </c:pt>
                      <c:pt idx="495">
                        <c:v>26.699951171875</c:v>
                      </c:pt>
                      <c:pt idx="496">
                        <c:v>26.699951171875</c:v>
                      </c:pt>
                      <c:pt idx="497">
                        <c:v>26.699951171875</c:v>
                      </c:pt>
                      <c:pt idx="498">
                        <c:v>26.699951171875</c:v>
                      </c:pt>
                      <c:pt idx="499">
                        <c:v>26.699951171875</c:v>
                      </c:pt>
                      <c:pt idx="500">
                        <c:v>26.699951171875</c:v>
                      </c:pt>
                      <c:pt idx="501">
                        <c:v>26.699951171875</c:v>
                      </c:pt>
                      <c:pt idx="502">
                        <c:v>26.699951171875</c:v>
                      </c:pt>
                      <c:pt idx="503">
                        <c:v>26.699951171875</c:v>
                      </c:pt>
                      <c:pt idx="504">
                        <c:v>26.699951171875</c:v>
                      </c:pt>
                      <c:pt idx="505">
                        <c:v>26.800048828125</c:v>
                      </c:pt>
                      <c:pt idx="506">
                        <c:v>26.800048828125</c:v>
                      </c:pt>
                      <c:pt idx="507">
                        <c:v>26.800048828125</c:v>
                      </c:pt>
                      <c:pt idx="508">
                        <c:v>26.800048828125</c:v>
                      </c:pt>
                      <c:pt idx="509">
                        <c:v>26.800048828125</c:v>
                      </c:pt>
                      <c:pt idx="510">
                        <c:v>26.800048828125</c:v>
                      </c:pt>
                      <c:pt idx="511">
                        <c:v>26.800048828125</c:v>
                      </c:pt>
                      <c:pt idx="512">
                        <c:v>26.800048828125</c:v>
                      </c:pt>
                      <c:pt idx="513">
                        <c:v>26.800048828125</c:v>
                      </c:pt>
                      <c:pt idx="514">
                        <c:v>26.800048828125</c:v>
                      </c:pt>
                      <c:pt idx="515">
                        <c:v>26.800048828125</c:v>
                      </c:pt>
                      <c:pt idx="516">
                        <c:v>26.800048828125</c:v>
                      </c:pt>
                      <c:pt idx="517">
                        <c:v>26.800048828125</c:v>
                      </c:pt>
                      <c:pt idx="518">
                        <c:v>26.800048828125</c:v>
                      </c:pt>
                      <c:pt idx="519">
                        <c:v>26.800048828125</c:v>
                      </c:pt>
                      <c:pt idx="520">
                        <c:v>26.89990234375</c:v>
                      </c:pt>
                      <c:pt idx="521">
                        <c:v>26.89990234375</c:v>
                      </c:pt>
                      <c:pt idx="522">
                        <c:v>26.89990234375</c:v>
                      </c:pt>
                      <c:pt idx="523">
                        <c:v>26.89990234375</c:v>
                      </c:pt>
                      <c:pt idx="524">
                        <c:v>26.89990234375</c:v>
                      </c:pt>
                      <c:pt idx="525">
                        <c:v>26.89990234375</c:v>
                      </c:pt>
                      <c:pt idx="526">
                        <c:v>26.89990234375</c:v>
                      </c:pt>
                      <c:pt idx="527">
                        <c:v>26.89990234375</c:v>
                      </c:pt>
                      <c:pt idx="528">
                        <c:v>26.89990234375</c:v>
                      </c:pt>
                      <c:pt idx="529">
                        <c:v>26.89990234375</c:v>
                      </c:pt>
                      <c:pt idx="530">
                        <c:v>26.89990234375</c:v>
                      </c:pt>
                      <c:pt idx="531">
                        <c:v>26.89990234375</c:v>
                      </c:pt>
                      <c:pt idx="532">
                        <c:v>26.89990234375</c:v>
                      </c:pt>
                      <c:pt idx="533">
                        <c:v>26.89990234375</c:v>
                      </c:pt>
                      <c:pt idx="534">
                        <c:v>26.89990234375</c:v>
                      </c:pt>
                      <c:pt idx="535">
                        <c:v>26.89990234375</c:v>
                      </c:pt>
                      <c:pt idx="536">
                        <c:v>26.89990234375</c:v>
                      </c:pt>
                      <c:pt idx="537">
                        <c:v>26.89990234375</c:v>
                      </c:pt>
                      <c:pt idx="538">
                        <c:v>26.89990234375</c:v>
                      </c:pt>
                      <c:pt idx="539">
                        <c:v>26.89990234375</c:v>
                      </c:pt>
                      <c:pt idx="540">
                        <c:v>27</c:v>
                      </c:pt>
                      <c:pt idx="541">
                        <c:v>27</c:v>
                      </c:pt>
                      <c:pt idx="542">
                        <c:v>27</c:v>
                      </c:pt>
                      <c:pt idx="543">
                        <c:v>26.89990234375</c:v>
                      </c:pt>
                      <c:pt idx="544">
                        <c:v>27</c:v>
                      </c:pt>
                      <c:pt idx="545">
                        <c:v>27</c:v>
                      </c:pt>
                      <c:pt idx="546">
                        <c:v>27</c:v>
                      </c:pt>
                      <c:pt idx="547">
                        <c:v>27</c:v>
                      </c:pt>
                      <c:pt idx="548">
                        <c:v>27</c:v>
                      </c:pt>
                      <c:pt idx="549">
                        <c:v>27</c:v>
                      </c:pt>
                      <c:pt idx="550">
                        <c:v>27</c:v>
                      </c:pt>
                      <c:pt idx="551">
                        <c:v>27</c:v>
                      </c:pt>
                      <c:pt idx="552">
                        <c:v>27</c:v>
                      </c:pt>
                      <c:pt idx="553">
                        <c:v>27</c:v>
                      </c:pt>
                      <c:pt idx="554">
                        <c:v>27</c:v>
                      </c:pt>
                      <c:pt idx="555">
                        <c:v>27</c:v>
                      </c:pt>
                      <c:pt idx="556">
                        <c:v>27</c:v>
                      </c:pt>
                      <c:pt idx="557">
                        <c:v>27.099853515625</c:v>
                      </c:pt>
                      <c:pt idx="558">
                        <c:v>27.099853515625</c:v>
                      </c:pt>
                      <c:pt idx="559">
                        <c:v>27.099853515625</c:v>
                      </c:pt>
                      <c:pt idx="560">
                        <c:v>27.099853515625</c:v>
                      </c:pt>
                      <c:pt idx="561">
                        <c:v>27.099853515625</c:v>
                      </c:pt>
                      <c:pt idx="562">
                        <c:v>27.099853515625</c:v>
                      </c:pt>
                      <c:pt idx="563">
                        <c:v>27.099853515625</c:v>
                      </c:pt>
                      <c:pt idx="564">
                        <c:v>27.099853515625</c:v>
                      </c:pt>
                      <c:pt idx="565">
                        <c:v>27.099853515625</c:v>
                      </c:pt>
                      <c:pt idx="566">
                        <c:v>27.099853515625</c:v>
                      </c:pt>
                      <c:pt idx="567">
                        <c:v>27.099853515625</c:v>
                      </c:pt>
                      <c:pt idx="568">
                        <c:v>27.099853515625</c:v>
                      </c:pt>
                      <c:pt idx="569">
                        <c:v>27.099853515625</c:v>
                      </c:pt>
                      <c:pt idx="570">
                        <c:v>27.099853515625</c:v>
                      </c:pt>
                      <c:pt idx="571">
                        <c:v>27.099853515625</c:v>
                      </c:pt>
                      <c:pt idx="572">
                        <c:v>27.199951171875</c:v>
                      </c:pt>
                      <c:pt idx="573">
                        <c:v>27.199951171875</c:v>
                      </c:pt>
                      <c:pt idx="574">
                        <c:v>27.199951171875</c:v>
                      </c:pt>
                      <c:pt idx="575">
                        <c:v>27.199951171875</c:v>
                      </c:pt>
                      <c:pt idx="576">
                        <c:v>27.199951171875</c:v>
                      </c:pt>
                      <c:pt idx="577">
                        <c:v>27.199951171875</c:v>
                      </c:pt>
                      <c:pt idx="578">
                        <c:v>27.199951171875</c:v>
                      </c:pt>
                      <c:pt idx="579">
                        <c:v>27.199951171875</c:v>
                      </c:pt>
                      <c:pt idx="580">
                        <c:v>27.199951171875</c:v>
                      </c:pt>
                      <c:pt idx="581">
                        <c:v>27.199951171875</c:v>
                      </c:pt>
                      <c:pt idx="582">
                        <c:v>27.199951171875</c:v>
                      </c:pt>
                      <c:pt idx="583">
                        <c:v>27.199951171875</c:v>
                      </c:pt>
                      <c:pt idx="584">
                        <c:v>27.199951171875</c:v>
                      </c:pt>
                      <c:pt idx="585">
                        <c:v>27.199951171875</c:v>
                      </c:pt>
                      <c:pt idx="586">
                        <c:v>27.300048828125</c:v>
                      </c:pt>
                      <c:pt idx="587">
                        <c:v>27.199951171875</c:v>
                      </c:pt>
                      <c:pt idx="588">
                        <c:v>27.300048828125</c:v>
                      </c:pt>
                      <c:pt idx="589">
                        <c:v>27.300048828125</c:v>
                      </c:pt>
                      <c:pt idx="590">
                        <c:v>27.300048828125</c:v>
                      </c:pt>
                      <c:pt idx="591">
                        <c:v>27.300048828125</c:v>
                      </c:pt>
                      <c:pt idx="592">
                        <c:v>27.300048828125</c:v>
                      </c:pt>
                      <c:pt idx="593">
                        <c:v>27.300048828125</c:v>
                      </c:pt>
                      <c:pt idx="594">
                        <c:v>27.300048828125</c:v>
                      </c:pt>
                      <c:pt idx="595">
                        <c:v>27.300048828125</c:v>
                      </c:pt>
                      <c:pt idx="596">
                        <c:v>27.300048828125</c:v>
                      </c:pt>
                      <c:pt idx="597">
                        <c:v>27.300048828125</c:v>
                      </c:pt>
                      <c:pt idx="598">
                        <c:v>27.300048828125</c:v>
                      </c:pt>
                      <c:pt idx="599">
                        <c:v>27.300048828125</c:v>
                      </c:pt>
                      <c:pt idx="600">
                        <c:v>27.300048828125</c:v>
                      </c:pt>
                      <c:pt idx="601">
                        <c:v>27.300048828125</c:v>
                      </c:pt>
                      <c:pt idx="602">
                        <c:v>27.39990234375</c:v>
                      </c:pt>
                      <c:pt idx="603">
                        <c:v>27.39990234375</c:v>
                      </c:pt>
                      <c:pt idx="604">
                        <c:v>27.39990234375</c:v>
                      </c:pt>
                      <c:pt idx="605">
                        <c:v>27.39990234375</c:v>
                      </c:pt>
                      <c:pt idx="606">
                        <c:v>27.39990234375</c:v>
                      </c:pt>
                      <c:pt idx="607">
                        <c:v>27.39990234375</c:v>
                      </c:pt>
                      <c:pt idx="608">
                        <c:v>27.39990234375</c:v>
                      </c:pt>
                      <c:pt idx="609">
                        <c:v>27.39990234375</c:v>
                      </c:pt>
                      <c:pt idx="610">
                        <c:v>27.39990234375</c:v>
                      </c:pt>
                      <c:pt idx="611">
                        <c:v>27.39990234375</c:v>
                      </c:pt>
                      <c:pt idx="612">
                        <c:v>27.39990234375</c:v>
                      </c:pt>
                      <c:pt idx="613">
                        <c:v>27.39990234375</c:v>
                      </c:pt>
                      <c:pt idx="614">
                        <c:v>27.39990234375</c:v>
                      </c:pt>
                      <c:pt idx="615">
                        <c:v>27.5</c:v>
                      </c:pt>
                      <c:pt idx="616">
                        <c:v>27.5</c:v>
                      </c:pt>
                      <c:pt idx="617">
                        <c:v>27.5</c:v>
                      </c:pt>
                      <c:pt idx="618">
                        <c:v>27.5</c:v>
                      </c:pt>
                      <c:pt idx="619">
                        <c:v>27.5</c:v>
                      </c:pt>
                      <c:pt idx="620">
                        <c:v>27.5</c:v>
                      </c:pt>
                      <c:pt idx="621">
                        <c:v>27.5</c:v>
                      </c:pt>
                      <c:pt idx="622">
                        <c:v>27.5</c:v>
                      </c:pt>
                      <c:pt idx="623">
                        <c:v>27.5</c:v>
                      </c:pt>
                      <c:pt idx="624">
                        <c:v>27.5</c:v>
                      </c:pt>
                      <c:pt idx="625">
                        <c:v>27.5</c:v>
                      </c:pt>
                      <c:pt idx="626">
                        <c:v>27.5</c:v>
                      </c:pt>
                      <c:pt idx="627">
                        <c:v>27.599853515625</c:v>
                      </c:pt>
                      <c:pt idx="628">
                        <c:v>27.599853515625</c:v>
                      </c:pt>
                      <c:pt idx="629">
                        <c:v>27.599853515625</c:v>
                      </c:pt>
                      <c:pt idx="630">
                        <c:v>27.599853515625</c:v>
                      </c:pt>
                      <c:pt idx="631">
                        <c:v>27.599853515625</c:v>
                      </c:pt>
                      <c:pt idx="632">
                        <c:v>27.599853515625</c:v>
                      </c:pt>
                      <c:pt idx="633">
                        <c:v>27.599853515625</c:v>
                      </c:pt>
                      <c:pt idx="634">
                        <c:v>27.599853515625</c:v>
                      </c:pt>
                      <c:pt idx="635">
                        <c:v>27.599853515625</c:v>
                      </c:pt>
                      <c:pt idx="636">
                        <c:v>27.599853515625</c:v>
                      </c:pt>
                      <c:pt idx="637">
                        <c:v>27.599853515625</c:v>
                      </c:pt>
                      <c:pt idx="638">
                        <c:v>27.599853515625</c:v>
                      </c:pt>
                      <c:pt idx="639">
                        <c:v>27.599853515625</c:v>
                      </c:pt>
                      <c:pt idx="640">
                        <c:v>27.599853515625</c:v>
                      </c:pt>
                      <c:pt idx="641">
                        <c:v>27.599853515625</c:v>
                      </c:pt>
                      <c:pt idx="642">
                        <c:v>27.699951171875</c:v>
                      </c:pt>
                      <c:pt idx="643">
                        <c:v>27.699951171875</c:v>
                      </c:pt>
                      <c:pt idx="644">
                        <c:v>27.699951171875</c:v>
                      </c:pt>
                      <c:pt idx="645">
                        <c:v>27.699951171875</c:v>
                      </c:pt>
                      <c:pt idx="646">
                        <c:v>27.699951171875</c:v>
                      </c:pt>
                      <c:pt idx="647">
                        <c:v>27.699951171875</c:v>
                      </c:pt>
                      <c:pt idx="648">
                        <c:v>27.699951171875</c:v>
                      </c:pt>
                      <c:pt idx="649">
                        <c:v>27.699951171875</c:v>
                      </c:pt>
                      <c:pt idx="650">
                        <c:v>27.699951171875</c:v>
                      </c:pt>
                      <c:pt idx="651">
                        <c:v>27.699951171875</c:v>
                      </c:pt>
                      <c:pt idx="652">
                        <c:v>27.699951171875</c:v>
                      </c:pt>
                      <c:pt idx="653">
                        <c:v>27.699951171875</c:v>
                      </c:pt>
                      <c:pt idx="654">
                        <c:v>27.800048828125</c:v>
                      </c:pt>
                      <c:pt idx="655">
                        <c:v>27.800048828125</c:v>
                      </c:pt>
                      <c:pt idx="656">
                        <c:v>27.800048828125</c:v>
                      </c:pt>
                      <c:pt idx="657">
                        <c:v>27.800048828125</c:v>
                      </c:pt>
                      <c:pt idx="658">
                        <c:v>27.800048828125</c:v>
                      </c:pt>
                      <c:pt idx="659">
                        <c:v>27.800048828125</c:v>
                      </c:pt>
                      <c:pt idx="660">
                        <c:v>27.800048828125</c:v>
                      </c:pt>
                      <c:pt idx="661">
                        <c:v>27.800048828125</c:v>
                      </c:pt>
                      <c:pt idx="662">
                        <c:v>27.800048828125</c:v>
                      </c:pt>
                      <c:pt idx="663">
                        <c:v>27.800048828125</c:v>
                      </c:pt>
                      <c:pt idx="664">
                        <c:v>27.800048828125</c:v>
                      </c:pt>
                      <c:pt idx="665">
                        <c:v>27.800048828125</c:v>
                      </c:pt>
                      <c:pt idx="666">
                        <c:v>27.800048828125</c:v>
                      </c:pt>
                      <c:pt idx="667">
                        <c:v>27.89990234375</c:v>
                      </c:pt>
                      <c:pt idx="668">
                        <c:v>27.800048828125</c:v>
                      </c:pt>
                      <c:pt idx="669">
                        <c:v>27.89990234375</c:v>
                      </c:pt>
                      <c:pt idx="670">
                        <c:v>27.89990234375</c:v>
                      </c:pt>
                      <c:pt idx="671">
                        <c:v>27.89990234375</c:v>
                      </c:pt>
                      <c:pt idx="672">
                        <c:v>27.89990234375</c:v>
                      </c:pt>
                      <c:pt idx="673">
                        <c:v>27.89990234375</c:v>
                      </c:pt>
                      <c:pt idx="674">
                        <c:v>27.89990234375</c:v>
                      </c:pt>
                      <c:pt idx="675">
                        <c:v>27.89990234375</c:v>
                      </c:pt>
                      <c:pt idx="676">
                        <c:v>27.89990234375</c:v>
                      </c:pt>
                      <c:pt idx="677">
                        <c:v>27.89990234375</c:v>
                      </c:pt>
                      <c:pt idx="678">
                        <c:v>27.89990234375</c:v>
                      </c:pt>
                      <c:pt idx="679">
                        <c:v>28</c:v>
                      </c:pt>
                      <c:pt idx="680">
                        <c:v>28</c:v>
                      </c:pt>
                      <c:pt idx="681">
                        <c:v>28</c:v>
                      </c:pt>
                      <c:pt idx="682">
                        <c:v>28</c:v>
                      </c:pt>
                      <c:pt idx="683">
                        <c:v>28</c:v>
                      </c:pt>
                      <c:pt idx="684">
                        <c:v>28</c:v>
                      </c:pt>
                      <c:pt idx="685">
                        <c:v>28</c:v>
                      </c:pt>
                      <c:pt idx="686">
                        <c:v>28</c:v>
                      </c:pt>
                      <c:pt idx="687">
                        <c:v>28</c:v>
                      </c:pt>
                      <c:pt idx="688">
                        <c:v>28</c:v>
                      </c:pt>
                      <c:pt idx="689">
                        <c:v>28</c:v>
                      </c:pt>
                      <c:pt idx="690">
                        <c:v>28</c:v>
                      </c:pt>
                      <c:pt idx="691">
                        <c:v>28</c:v>
                      </c:pt>
                      <c:pt idx="692">
                        <c:v>28.099853515625</c:v>
                      </c:pt>
                      <c:pt idx="693">
                        <c:v>28.099853515625</c:v>
                      </c:pt>
                      <c:pt idx="694">
                        <c:v>28.099853515625</c:v>
                      </c:pt>
                      <c:pt idx="695">
                        <c:v>28.099853515625</c:v>
                      </c:pt>
                      <c:pt idx="696">
                        <c:v>28.099853515625</c:v>
                      </c:pt>
                      <c:pt idx="697">
                        <c:v>28.099853515625</c:v>
                      </c:pt>
                      <c:pt idx="698">
                        <c:v>28.099853515625</c:v>
                      </c:pt>
                      <c:pt idx="699">
                        <c:v>28.099853515625</c:v>
                      </c:pt>
                      <c:pt idx="700">
                        <c:v>28.099853515625</c:v>
                      </c:pt>
                      <c:pt idx="701">
                        <c:v>28.199951171875</c:v>
                      </c:pt>
                      <c:pt idx="702">
                        <c:v>28.199951171875</c:v>
                      </c:pt>
                      <c:pt idx="703">
                        <c:v>28.199951171875</c:v>
                      </c:pt>
                      <c:pt idx="704">
                        <c:v>28.199951171875</c:v>
                      </c:pt>
                      <c:pt idx="705">
                        <c:v>28.199951171875</c:v>
                      </c:pt>
                      <c:pt idx="706">
                        <c:v>28.199951171875</c:v>
                      </c:pt>
                      <c:pt idx="707">
                        <c:v>28.199951171875</c:v>
                      </c:pt>
                      <c:pt idx="708">
                        <c:v>28.2998046875</c:v>
                      </c:pt>
                      <c:pt idx="709">
                        <c:v>28.2998046875</c:v>
                      </c:pt>
                      <c:pt idx="710">
                        <c:v>28.2998046875</c:v>
                      </c:pt>
                      <c:pt idx="711">
                        <c:v>28.2998046875</c:v>
                      </c:pt>
                      <c:pt idx="712">
                        <c:v>28.2998046875</c:v>
                      </c:pt>
                      <c:pt idx="713">
                        <c:v>28.2998046875</c:v>
                      </c:pt>
                      <c:pt idx="714">
                        <c:v>28.39990234375</c:v>
                      </c:pt>
                      <c:pt idx="715">
                        <c:v>28.39990234375</c:v>
                      </c:pt>
                      <c:pt idx="716">
                        <c:v>28.39990234375</c:v>
                      </c:pt>
                      <c:pt idx="717">
                        <c:v>28.39990234375</c:v>
                      </c:pt>
                      <c:pt idx="718">
                        <c:v>28.39990234375</c:v>
                      </c:pt>
                      <c:pt idx="719">
                        <c:v>28.39990234375</c:v>
                      </c:pt>
                      <c:pt idx="720">
                        <c:v>28.39990234375</c:v>
                      </c:pt>
                      <c:pt idx="721">
                        <c:v>28.5</c:v>
                      </c:pt>
                      <c:pt idx="722">
                        <c:v>28.5</c:v>
                      </c:pt>
                      <c:pt idx="723">
                        <c:v>28.5</c:v>
                      </c:pt>
                      <c:pt idx="724">
                        <c:v>28.5</c:v>
                      </c:pt>
                      <c:pt idx="725">
                        <c:v>28.5</c:v>
                      </c:pt>
                      <c:pt idx="726">
                        <c:v>28.5</c:v>
                      </c:pt>
                      <c:pt idx="727">
                        <c:v>28.5</c:v>
                      </c:pt>
                      <c:pt idx="728">
                        <c:v>28.599853515625</c:v>
                      </c:pt>
                      <c:pt idx="729">
                        <c:v>28.599853515625</c:v>
                      </c:pt>
                      <c:pt idx="730">
                        <c:v>28.599853515625</c:v>
                      </c:pt>
                      <c:pt idx="731">
                        <c:v>28.599853515625</c:v>
                      </c:pt>
                      <c:pt idx="732">
                        <c:v>28.599853515625</c:v>
                      </c:pt>
                      <c:pt idx="733">
                        <c:v>28.599853515625</c:v>
                      </c:pt>
                      <c:pt idx="734">
                        <c:v>28.699951171875</c:v>
                      </c:pt>
                      <c:pt idx="735">
                        <c:v>28.699951171875</c:v>
                      </c:pt>
                      <c:pt idx="736">
                        <c:v>28.699951171875</c:v>
                      </c:pt>
                      <c:pt idx="737">
                        <c:v>28.699951171875</c:v>
                      </c:pt>
                      <c:pt idx="738">
                        <c:v>28.699951171875</c:v>
                      </c:pt>
                      <c:pt idx="739">
                        <c:v>28.7998046875</c:v>
                      </c:pt>
                      <c:pt idx="740">
                        <c:v>28.7998046875</c:v>
                      </c:pt>
                      <c:pt idx="741">
                        <c:v>28.7998046875</c:v>
                      </c:pt>
                      <c:pt idx="742">
                        <c:v>28.7998046875</c:v>
                      </c:pt>
                      <c:pt idx="743">
                        <c:v>28.7998046875</c:v>
                      </c:pt>
                      <c:pt idx="744">
                        <c:v>28.7998046875</c:v>
                      </c:pt>
                      <c:pt idx="745">
                        <c:v>28.7998046875</c:v>
                      </c:pt>
                      <c:pt idx="746">
                        <c:v>28.89990234375</c:v>
                      </c:pt>
                      <c:pt idx="747">
                        <c:v>28.89990234375</c:v>
                      </c:pt>
                      <c:pt idx="748">
                        <c:v>28.89990234375</c:v>
                      </c:pt>
                      <c:pt idx="749">
                        <c:v>28.89990234375</c:v>
                      </c:pt>
                      <c:pt idx="750">
                        <c:v>28.89990234375</c:v>
                      </c:pt>
                      <c:pt idx="751">
                        <c:v>28.89990234375</c:v>
                      </c:pt>
                      <c:pt idx="752">
                        <c:v>29</c:v>
                      </c:pt>
                      <c:pt idx="753">
                        <c:v>29</c:v>
                      </c:pt>
                      <c:pt idx="754">
                        <c:v>29</c:v>
                      </c:pt>
                      <c:pt idx="755">
                        <c:v>29</c:v>
                      </c:pt>
                      <c:pt idx="756">
                        <c:v>29</c:v>
                      </c:pt>
                      <c:pt idx="757">
                        <c:v>29.099853515625</c:v>
                      </c:pt>
                      <c:pt idx="758">
                        <c:v>29.099853515625</c:v>
                      </c:pt>
                      <c:pt idx="759">
                        <c:v>29.099853515625</c:v>
                      </c:pt>
                      <c:pt idx="760">
                        <c:v>29.099853515625</c:v>
                      </c:pt>
                      <c:pt idx="761">
                        <c:v>29.099853515625</c:v>
                      </c:pt>
                      <c:pt idx="762">
                        <c:v>29.199951171875</c:v>
                      </c:pt>
                      <c:pt idx="763">
                        <c:v>29.199951171875</c:v>
                      </c:pt>
                      <c:pt idx="764">
                        <c:v>29.199951171875</c:v>
                      </c:pt>
                      <c:pt idx="765">
                        <c:v>29.199951171875</c:v>
                      </c:pt>
                      <c:pt idx="766">
                        <c:v>29.199951171875</c:v>
                      </c:pt>
                      <c:pt idx="767">
                        <c:v>29.199951171875</c:v>
                      </c:pt>
                      <c:pt idx="768">
                        <c:v>29.2998046875</c:v>
                      </c:pt>
                      <c:pt idx="769">
                        <c:v>29.2998046875</c:v>
                      </c:pt>
                      <c:pt idx="770">
                        <c:v>29.2998046875</c:v>
                      </c:pt>
                      <c:pt idx="771">
                        <c:v>29.2998046875</c:v>
                      </c:pt>
                      <c:pt idx="772">
                        <c:v>29.2998046875</c:v>
                      </c:pt>
                      <c:pt idx="773">
                        <c:v>29.39990234375</c:v>
                      </c:pt>
                      <c:pt idx="774">
                        <c:v>29.39990234375</c:v>
                      </c:pt>
                      <c:pt idx="775">
                        <c:v>29.39990234375</c:v>
                      </c:pt>
                      <c:pt idx="776">
                        <c:v>29.39990234375</c:v>
                      </c:pt>
                      <c:pt idx="777">
                        <c:v>29.39990234375</c:v>
                      </c:pt>
                      <c:pt idx="778">
                        <c:v>29.5</c:v>
                      </c:pt>
                      <c:pt idx="779">
                        <c:v>29.5</c:v>
                      </c:pt>
                      <c:pt idx="780">
                        <c:v>29.5</c:v>
                      </c:pt>
                      <c:pt idx="781">
                        <c:v>29.5</c:v>
                      </c:pt>
                      <c:pt idx="782">
                        <c:v>29.5</c:v>
                      </c:pt>
                      <c:pt idx="783">
                        <c:v>29.5</c:v>
                      </c:pt>
                      <c:pt idx="784">
                        <c:v>29.599853515625</c:v>
                      </c:pt>
                      <c:pt idx="785">
                        <c:v>29.599853515625</c:v>
                      </c:pt>
                      <c:pt idx="786">
                        <c:v>29.599853515625</c:v>
                      </c:pt>
                      <c:pt idx="787">
                        <c:v>29.599853515625</c:v>
                      </c:pt>
                      <c:pt idx="788">
                        <c:v>29.699951171875</c:v>
                      </c:pt>
                      <c:pt idx="789">
                        <c:v>29.599853515625</c:v>
                      </c:pt>
                      <c:pt idx="790">
                        <c:v>29.699951171875</c:v>
                      </c:pt>
                      <c:pt idx="791">
                        <c:v>29.699951171875</c:v>
                      </c:pt>
                      <c:pt idx="792">
                        <c:v>29.699951171875</c:v>
                      </c:pt>
                      <c:pt idx="793">
                        <c:v>29.699951171875</c:v>
                      </c:pt>
                      <c:pt idx="794">
                        <c:v>29.7998046875</c:v>
                      </c:pt>
                      <c:pt idx="795">
                        <c:v>29.7998046875</c:v>
                      </c:pt>
                      <c:pt idx="796">
                        <c:v>29.7998046875</c:v>
                      </c:pt>
                      <c:pt idx="797">
                        <c:v>29.7998046875</c:v>
                      </c:pt>
                      <c:pt idx="798">
                        <c:v>29.7998046875</c:v>
                      </c:pt>
                      <c:pt idx="799">
                        <c:v>29.7998046875</c:v>
                      </c:pt>
                      <c:pt idx="800">
                        <c:v>29.89990234375</c:v>
                      </c:pt>
                      <c:pt idx="801">
                        <c:v>29.89990234375</c:v>
                      </c:pt>
                      <c:pt idx="802">
                        <c:v>29.89990234375</c:v>
                      </c:pt>
                      <c:pt idx="803">
                        <c:v>29.89990234375</c:v>
                      </c:pt>
                      <c:pt idx="804">
                        <c:v>29.89990234375</c:v>
                      </c:pt>
                      <c:pt idx="805">
                        <c:v>29.999755859375</c:v>
                      </c:pt>
                      <c:pt idx="806">
                        <c:v>29.999755859375</c:v>
                      </c:pt>
                      <c:pt idx="807">
                        <c:v>29.999755859375</c:v>
                      </c:pt>
                      <c:pt idx="808">
                        <c:v>29.999755859375</c:v>
                      </c:pt>
                      <c:pt idx="809">
                        <c:v>29.999755859375</c:v>
                      </c:pt>
                      <c:pt idx="810">
                        <c:v>30.099853515625</c:v>
                      </c:pt>
                      <c:pt idx="811">
                        <c:v>30.099853515625</c:v>
                      </c:pt>
                      <c:pt idx="812">
                        <c:v>30.099853515625</c:v>
                      </c:pt>
                      <c:pt idx="813">
                        <c:v>30.099853515625</c:v>
                      </c:pt>
                      <c:pt idx="814">
                        <c:v>30.099853515625</c:v>
                      </c:pt>
                      <c:pt idx="815">
                        <c:v>30.199951171875</c:v>
                      </c:pt>
                      <c:pt idx="816">
                        <c:v>30.199951171875</c:v>
                      </c:pt>
                      <c:pt idx="817">
                        <c:v>30.199951171875</c:v>
                      </c:pt>
                      <c:pt idx="818">
                        <c:v>30.199951171875</c:v>
                      </c:pt>
                      <c:pt idx="819">
                        <c:v>30.199951171875</c:v>
                      </c:pt>
                      <c:pt idx="820">
                        <c:v>30.2998046875</c:v>
                      </c:pt>
                      <c:pt idx="821">
                        <c:v>30.2998046875</c:v>
                      </c:pt>
                      <c:pt idx="822">
                        <c:v>30.2998046875</c:v>
                      </c:pt>
                      <c:pt idx="823">
                        <c:v>30.2998046875</c:v>
                      </c:pt>
                      <c:pt idx="824">
                        <c:v>30.39990234375</c:v>
                      </c:pt>
                      <c:pt idx="825">
                        <c:v>30.2998046875</c:v>
                      </c:pt>
                      <c:pt idx="826">
                        <c:v>30.39990234375</c:v>
                      </c:pt>
                      <c:pt idx="827">
                        <c:v>30.39990234375</c:v>
                      </c:pt>
                      <c:pt idx="828">
                        <c:v>30.39990234375</c:v>
                      </c:pt>
                      <c:pt idx="829">
                        <c:v>30.39990234375</c:v>
                      </c:pt>
                      <c:pt idx="830">
                        <c:v>30.499755859375</c:v>
                      </c:pt>
                      <c:pt idx="831">
                        <c:v>30.499755859375</c:v>
                      </c:pt>
                      <c:pt idx="832">
                        <c:v>30.499755859375</c:v>
                      </c:pt>
                      <c:pt idx="833">
                        <c:v>30.499755859375</c:v>
                      </c:pt>
                      <c:pt idx="834">
                        <c:v>30.499755859375</c:v>
                      </c:pt>
                      <c:pt idx="835">
                        <c:v>30.599853515625</c:v>
                      </c:pt>
                      <c:pt idx="836">
                        <c:v>30.599853515625</c:v>
                      </c:pt>
                      <c:pt idx="837">
                        <c:v>30.599853515625</c:v>
                      </c:pt>
                      <c:pt idx="838">
                        <c:v>30.599853515625</c:v>
                      </c:pt>
                      <c:pt idx="839">
                        <c:v>30.699951171875</c:v>
                      </c:pt>
                      <c:pt idx="840">
                        <c:v>30.699951171875</c:v>
                      </c:pt>
                      <c:pt idx="841">
                        <c:v>30.699951171875</c:v>
                      </c:pt>
                      <c:pt idx="842">
                        <c:v>30.699951171875</c:v>
                      </c:pt>
                      <c:pt idx="843">
                        <c:v>30.699951171875</c:v>
                      </c:pt>
                      <c:pt idx="844">
                        <c:v>30.699951171875</c:v>
                      </c:pt>
                      <c:pt idx="845">
                        <c:v>30.7998046875</c:v>
                      </c:pt>
                      <c:pt idx="846">
                        <c:v>30.7998046875</c:v>
                      </c:pt>
                      <c:pt idx="847">
                        <c:v>30.7998046875</c:v>
                      </c:pt>
                      <c:pt idx="848">
                        <c:v>30.7998046875</c:v>
                      </c:pt>
                      <c:pt idx="849">
                        <c:v>30.89990234375</c:v>
                      </c:pt>
                      <c:pt idx="850">
                        <c:v>30.89990234375</c:v>
                      </c:pt>
                      <c:pt idx="851">
                        <c:v>30.89990234375</c:v>
                      </c:pt>
                      <c:pt idx="852">
                        <c:v>30.89990234375</c:v>
                      </c:pt>
                      <c:pt idx="853">
                        <c:v>30.89990234375</c:v>
                      </c:pt>
                      <c:pt idx="854">
                        <c:v>30.999755859375</c:v>
                      </c:pt>
                      <c:pt idx="855">
                        <c:v>30.999755859375</c:v>
                      </c:pt>
                      <c:pt idx="856">
                        <c:v>30.999755859375</c:v>
                      </c:pt>
                      <c:pt idx="857">
                        <c:v>30.999755859375</c:v>
                      </c:pt>
                      <c:pt idx="858">
                        <c:v>31.099853515625</c:v>
                      </c:pt>
                      <c:pt idx="859">
                        <c:v>31.099853515625</c:v>
                      </c:pt>
                      <c:pt idx="860">
                        <c:v>31.099853515625</c:v>
                      </c:pt>
                      <c:pt idx="861">
                        <c:v>31.099853515625</c:v>
                      </c:pt>
                      <c:pt idx="862">
                        <c:v>31.099853515625</c:v>
                      </c:pt>
                      <c:pt idx="863">
                        <c:v>31.19970703125</c:v>
                      </c:pt>
                      <c:pt idx="864">
                        <c:v>31.19970703125</c:v>
                      </c:pt>
                      <c:pt idx="865">
                        <c:v>31.19970703125</c:v>
                      </c:pt>
                      <c:pt idx="866">
                        <c:v>31.19970703125</c:v>
                      </c:pt>
                      <c:pt idx="867">
                        <c:v>31.2998046875</c:v>
                      </c:pt>
                      <c:pt idx="868">
                        <c:v>31.2998046875</c:v>
                      </c:pt>
                      <c:pt idx="869">
                        <c:v>31.2998046875</c:v>
                      </c:pt>
                      <c:pt idx="870">
                        <c:v>31.2998046875</c:v>
                      </c:pt>
                      <c:pt idx="871">
                        <c:v>31.2998046875</c:v>
                      </c:pt>
                      <c:pt idx="872">
                        <c:v>31.39990234375</c:v>
                      </c:pt>
                      <c:pt idx="873">
                        <c:v>31.39990234375</c:v>
                      </c:pt>
                      <c:pt idx="874">
                        <c:v>31.39990234375</c:v>
                      </c:pt>
                      <c:pt idx="875">
                        <c:v>31.39990234375</c:v>
                      </c:pt>
                      <c:pt idx="876">
                        <c:v>31.39990234375</c:v>
                      </c:pt>
                      <c:pt idx="877">
                        <c:v>31.499755859375</c:v>
                      </c:pt>
                      <c:pt idx="878">
                        <c:v>31.499755859375</c:v>
                      </c:pt>
                      <c:pt idx="879">
                        <c:v>31.499755859375</c:v>
                      </c:pt>
                      <c:pt idx="880">
                        <c:v>31.499755859375</c:v>
                      </c:pt>
                      <c:pt idx="881">
                        <c:v>31.599853515625</c:v>
                      </c:pt>
                      <c:pt idx="882">
                        <c:v>31.599853515625</c:v>
                      </c:pt>
                      <c:pt idx="883">
                        <c:v>31.599853515625</c:v>
                      </c:pt>
                      <c:pt idx="884">
                        <c:v>31.599853515625</c:v>
                      </c:pt>
                      <c:pt idx="885">
                        <c:v>31.599853515625</c:v>
                      </c:pt>
                      <c:pt idx="886">
                        <c:v>31.599853515625</c:v>
                      </c:pt>
                      <c:pt idx="887">
                        <c:v>31.69970703125</c:v>
                      </c:pt>
                      <c:pt idx="888">
                        <c:v>31.69970703125</c:v>
                      </c:pt>
                      <c:pt idx="889">
                        <c:v>31.69970703125</c:v>
                      </c:pt>
                      <c:pt idx="890">
                        <c:v>31.69970703125</c:v>
                      </c:pt>
                      <c:pt idx="891">
                        <c:v>31.7998046875</c:v>
                      </c:pt>
                      <c:pt idx="892">
                        <c:v>31.7998046875</c:v>
                      </c:pt>
                      <c:pt idx="893">
                        <c:v>31.7998046875</c:v>
                      </c:pt>
                      <c:pt idx="894">
                        <c:v>31.7998046875</c:v>
                      </c:pt>
                      <c:pt idx="895">
                        <c:v>31.89990234375</c:v>
                      </c:pt>
                      <c:pt idx="896">
                        <c:v>31.89990234375</c:v>
                      </c:pt>
                      <c:pt idx="897">
                        <c:v>31.89990234375</c:v>
                      </c:pt>
                      <c:pt idx="898">
                        <c:v>31.89990234375</c:v>
                      </c:pt>
                      <c:pt idx="899">
                        <c:v>31.89990234375</c:v>
                      </c:pt>
                      <c:pt idx="900">
                        <c:v>32.000244140625</c:v>
                      </c:pt>
                      <c:pt idx="901">
                        <c:v>32.000244140625</c:v>
                      </c:pt>
                      <c:pt idx="902">
                        <c:v>32.000244140625</c:v>
                      </c:pt>
                      <c:pt idx="903">
                        <c:v>32.000244140625</c:v>
                      </c:pt>
                      <c:pt idx="904">
                        <c:v>32.10009765625</c:v>
                      </c:pt>
                      <c:pt idx="905">
                        <c:v>32.10009765625</c:v>
                      </c:pt>
                      <c:pt idx="906">
                        <c:v>32.10009765625</c:v>
                      </c:pt>
                      <c:pt idx="907">
                        <c:v>32.10009765625</c:v>
                      </c:pt>
                      <c:pt idx="908">
                        <c:v>32.10009765625</c:v>
                      </c:pt>
                      <c:pt idx="909">
                        <c:v>32.2001953125</c:v>
                      </c:pt>
                      <c:pt idx="910">
                        <c:v>32.2001953125</c:v>
                      </c:pt>
                      <c:pt idx="911">
                        <c:v>32.2001953125</c:v>
                      </c:pt>
                      <c:pt idx="912">
                        <c:v>32.2001953125</c:v>
                      </c:pt>
                      <c:pt idx="913">
                        <c:v>32.2001953125</c:v>
                      </c:pt>
                      <c:pt idx="914">
                        <c:v>32.30029296875</c:v>
                      </c:pt>
                      <c:pt idx="915">
                        <c:v>32.30029296875</c:v>
                      </c:pt>
                      <c:pt idx="916">
                        <c:v>32.30029296875</c:v>
                      </c:pt>
                      <c:pt idx="917">
                        <c:v>32.400146484375</c:v>
                      </c:pt>
                      <c:pt idx="918">
                        <c:v>32.400146484375</c:v>
                      </c:pt>
                      <c:pt idx="919">
                        <c:v>32.400146484375</c:v>
                      </c:pt>
                      <c:pt idx="920">
                        <c:v>32.400146484375</c:v>
                      </c:pt>
                      <c:pt idx="921">
                        <c:v>32.400146484375</c:v>
                      </c:pt>
                      <c:pt idx="922">
                        <c:v>32.400146484375</c:v>
                      </c:pt>
                      <c:pt idx="923">
                        <c:v>32.500244140625</c:v>
                      </c:pt>
                      <c:pt idx="924">
                        <c:v>32.500244140625</c:v>
                      </c:pt>
                      <c:pt idx="925">
                        <c:v>32.500244140625</c:v>
                      </c:pt>
                      <c:pt idx="926">
                        <c:v>32.60009765625</c:v>
                      </c:pt>
                      <c:pt idx="927">
                        <c:v>32.60009765625</c:v>
                      </c:pt>
                      <c:pt idx="928">
                        <c:v>32.60009765625</c:v>
                      </c:pt>
                      <c:pt idx="929">
                        <c:v>32.60009765625</c:v>
                      </c:pt>
                      <c:pt idx="930">
                        <c:v>32.60009765625</c:v>
                      </c:pt>
                      <c:pt idx="931">
                        <c:v>32.60009765625</c:v>
                      </c:pt>
                      <c:pt idx="932">
                        <c:v>32.7001953125</c:v>
                      </c:pt>
                      <c:pt idx="933">
                        <c:v>32.7001953125</c:v>
                      </c:pt>
                      <c:pt idx="934">
                        <c:v>32.7001953125</c:v>
                      </c:pt>
                      <c:pt idx="935">
                        <c:v>32.7001953125</c:v>
                      </c:pt>
                      <c:pt idx="936">
                        <c:v>32.800048828125</c:v>
                      </c:pt>
                      <c:pt idx="937">
                        <c:v>32.800048828125</c:v>
                      </c:pt>
                      <c:pt idx="938">
                        <c:v>32.800048828125</c:v>
                      </c:pt>
                      <c:pt idx="939">
                        <c:v>32.800048828125</c:v>
                      </c:pt>
                      <c:pt idx="940">
                        <c:v>32.800048828125</c:v>
                      </c:pt>
                      <c:pt idx="941">
                        <c:v>32.900146484375</c:v>
                      </c:pt>
                      <c:pt idx="942">
                        <c:v>32.900146484375</c:v>
                      </c:pt>
                      <c:pt idx="943">
                        <c:v>32.900146484375</c:v>
                      </c:pt>
                      <c:pt idx="944">
                        <c:v>32.900146484375</c:v>
                      </c:pt>
                      <c:pt idx="945">
                        <c:v>33.000244140625</c:v>
                      </c:pt>
                      <c:pt idx="946">
                        <c:v>33.000244140625</c:v>
                      </c:pt>
                      <c:pt idx="947">
                        <c:v>33.000244140625</c:v>
                      </c:pt>
                      <c:pt idx="948">
                        <c:v>33.000244140625</c:v>
                      </c:pt>
                      <c:pt idx="949">
                        <c:v>33.000244140625</c:v>
                      </c:pt>
                      <c:pt idx="950">
                        <c:v>33.10009765625</c:v>
                      </c:pt>
                      <c:pt idx="951">
                        <c:v>33.10009765625</c:v>
                      </c:pt>
                      <c:pt idx="952">
                        <c:v>33.10009765625</c:v>
                      </c:pt>
                      <c:pt idx="953">
                        <c:v>33.10009765625</c:v>
                      </c:pt>
                      <c:pt idx="954">
                        <c:v>33.2001953125</c:v>
                      </c:pt>
                      <c:pt idx="955">
                        <c:v>33.2001953125</c:v>
                      </c:pt>
                      <c:pt idx="956">
                        <c:v>33.2001953125</c:v>
                      </c:pt>
                      <c:pt idx="957">
                        <c:v>33.2001953125</c:v>
                      </c:pt>
                      <c:pt idx="958">
                        <c:v>33.2001953125</c:v>
                      </c:pt>
                      <c:pt idx="959">
                        <c:v>33.2001953125</c:v>
                      </c:pt>
                      <c:pt idx="960">
                        <c:v>33.300048828125</c:v>
                      </c:pt>
                      <c:pt idx="961">
                        <c:v>33.300048828125</c:v>
                      </c:pt>
                      <c:pt idx="962">
                        <c:v>33.300048828125</c:v>
                      </c:pt>
                      <c:pt idx="963">
                        <c:v>33.300048828125</c:v>
                      </c:pt>
                      <c:pt idx="964">
                        <c:v>33.300048828125</c:v>
                      </c:pt>
                      <c:pt idx="965">
                        <c:v>33.400146484375</c:v>
                      </c:pt>
                      <c:pt idx="966">
                        <c:v>33.400146484375</c:v>
                      </c:pt>
                      <c:pt idx="967">
                        <c:v>33.400146484375</c:v>
                      </c:pt>
                      <c:pt idx="968">
                        <c:v>33.400146484375</c:v>
                      </c:pt>
                      <c:pt idx="969">
                        <c:v>33.500244140625</c:v>
                      </c:pt>
                      <c:pt idx="970">
                        <c:v>33.500244140625</c:v>
                      </c:pt>
                      <c:pt idx="971">
                        <c:v>33.500244140625</c:v>
                      </c:pt>
                      <c:pt idx="972">
                        <c:v>33.500244140625</c:v>
                      </c:pt>
                      <c:pt idx="973">
                        <c:v>33.500244140625</c:v>
                      </c:pt>
                      <c:pt idx="974">
                        <c:v>33.60009765625</c:v>
                      </c:pt>
                      <c:pt idx="975">
                        <c:v>33.60009765625</c:v>
                      </c:pt>
                      <c:pt idx="976">
                        <c:v>33.60009765625</c:v>
                      </c:pt>
                      <c:pt idx="977">
                        <c:v>33.60009765625</c:v>
                      </c:pt>
                      <c:pt idx="978">
                        <c:v>33.7001953125</c:v>
                      </c:pt>
                      <c:pt idx="979">
                        <c:v>33.7001953125</c:v>
                      </c:pt>
                      <c:pt idx="980">
                        <c:v>33.7001953125</c:v>
                      </c:pt>
                      <c:pt idx="981">
                        <c:v>33.7001953125</c:v>
                      </c:pt>
                      <c:pt idx="982">
                        <c:v>33.7001953125</c:v>
                      </c:pt>
                      <c:pt idx="983">
                        <c:v>33.800048828125</c:v>
                      </c:pt>
                      <c:pt idx="984">
                        <c:v>33.800048828125</c:v>
                      </c:pt>
                      <c:pt idx="985">
                        <c:v>33.800048828125</c:v>
                      </c:pt>
                      <c:pt idx="986">
                        <c:v>33.800048828125</c:v>
                      </c:pt>
                      <c:pt idx="987">
                        <c:v>33.800048828125</c:v>
                      </c:pt>
                      <c:pt idx="988">
                        <c:v>33.900146484375</c:v>
                      </c:pt>
                      <c:pt idx="989">
                        <c:v>33.900146484375</c:v>
                      </c:pt>
                      <c:pt idx="990">
                        <c:v>33.900146484375</c:v>
                      </c:pt>
                      <c:pt idx="991">
                        <c:v>33.900146484375</c:v>
                      </c:pt>
                      <c:pt idx="992">
                        <c:v>33.900146484375</c:v>
                      </c:pt>
                      <c:pt idx="993">
                        <c:v>34.000244140625</c:v>
                      </c:pt>
                      <c:pt idx="994">
                        <c:v>34.000244140625</c:v>
                      </c:pt>
                      <c:pt idx="995">
                        <c:v>34.000244140625</c:v>
                      </c:pt>
                      <c:pt idx="996">
                        <c:v>34.000244140625</c:v>
                      </c:pt>
                      <c:pt idx="997">
                        <c:v>34.000244140625</c:v>
                      </c:pt>
                      <c:pt idx="998">
                        <c:v>34.10009765625</c:v>
                      </c:pt>
                      <c:pt idx="999">
                        <c:v>34.10009765625</c:v>
                      </c:pt>
                      <c:pt idx="1000">
                        <c:v>34.10009765625</c:v>
                      </c:pt>
                      <c:pt idx="1001">
                        <c:v>34.10009765625</c:v>
                      </c:pt>
                      <c:pt idx="1002">
                        <c:v>34.10009765625</c:v>
                      </c:pt>
                      <c:pt idx="1003">
                        <c:v>34.2001953125</c:v>
                      </c:pt>
                      <c:pt idx="1004">
                        <c:v>34.2001953125</c:v>
                      </c:pt>
                      <c:pt idx="1005">
                        <c:v>34.2001953125</c:v>
                      </c:pt>
                      <c:pt idx="1006">
                        <c:v>34.2001953125</c:v>
                      </c:pt>
                      <c:pt idx="1007">
                        <c:v>34.2001953125</c:v>
                      </c:pt>
                      <c:pt idx="1008">
                        <c:v>34.2001953125</c:v>
                      </c:pt>
                      <c:pt idx="1009">
                        <c:v>34.300048828125</c:v>
                      </c:pt>
                      <c:pt idx="1010">
                        <c:v>34.300048828125</c:v>
                      </c:pt>
                      <c:pt idx="1011">
                        <c:v>34.300048828125</c:v>
                      </c:pt>
                      <c:pt idx="1012">
                        <c:v>34.300048828125</c:v>
                      </c:pt>
                      <c:pt idx="1013">
                        <c:v>34.400146484375</c:v>
                      </c:pt>
                      <c:pt idx="1014">
                        <c:v>34.400146484375</c:v>
                      </c:pt>
                      <c:pt idx="1015">
                        <c:v>34.400146484375</c:v>
                      </c:pt>
                      <c:pt idx="1016">
                        <c:v>34.400146484375</c:v>
                      </c:pt>
                      <c:pt idx="1017">
                        <c:v>34.400146484375</c:v>
                      </c:pt>
                      <c:pt idx="1018">
                        <c:v>34.400146484375</c:v>
                      </c:pt>
                      <c:pt idx="1019">
                        <c:v>34.5</c:v>
                      </c:pt>
                      <c:pt idx="1020">
                        <c:v>34.5</c:v>
                      </c:pt>
                      <c:pt idx="1021">
                        <c:v>34.5</c:v>
                      </c:pt>
                      <c:pt idx="1022">
                        <c:v>34.5</c:v>
                      </c:pt>
                      <c:pt idx="1023">
                        <c:v>34.5</c:v>
                      </c:pt>
                      <c:pt idx="1024">
                        <c:v>34.60009765625</c:v>
                      </c:pt>
                      <c:pt idx="1025">
                        <c:v>34.60009765625</c:v>
                      </c:pt>
                      <c:pt idx="1026">
                        <c:v>34.60009765625</c:v>
                      </c:pt>
                      <c:pt idx="1027">
                        <c:v>34.60009765625</c:v>
                      </c:pt>
                      <c:pt idx="1028">
                        <c:v>34.60009765625</c:v>
                      </c:pt>
                      <c:pt idx="1029">
                        <c:v>34.7001953125</c:v>
                      </c:pt>
                      <c:pt idx="1030">
                        <c:v>34.7001953125</c:v>
                      </c:pt>
                      <c:pt idx="1031">
                        <c:v>34.7001953125</c:v>
                      </c:pt>
                      <c:pt idx="1032">
                        <c:v>34.7001953125</c:v>
                      </c:pt>
                      <c:pt idx="1033">
                        <c:v>34.7001953125</c:v>
                      </c:pt>
                      <c:pt idx="1034">
                        <c:v>34.800048828125</c:v>
                      </c:pt>
                      <c:pt idx="1035">
                        <c:v>34.800048828125</c:v>
                      </c:pt>
                      <c:pt idx="1036">
                        <c:v>34.800048828125</c:v>
                      </c:pt>
                      <c:pt idx="1037">
                        <c:v>34.800048828125</c:v>
                      </c:pt>
                      <c:pt idx="1038">
                        <c:v>34.800048828125</c:v>
                      </c:pt>
                      <c:pt idx="1039">
                        <c:v>34.900146484375</c:v>
                      </c:pt>
                      <c:pt idx="1040">
                        <c:v>34.900146484375</c:v>
                      </c:pt>
                      <c:pt idx="1041">
                        <c:v>34.900146484375</c:v>
                      </c:pt>
                      <c:pt idx="1042">
                        <c:v>34.900146484375</c:v>
                      </c:pt>
                      <c:pt idx="1043">
                        <c:v>34.900146484375</c:v>
                      </c:pt>
                      <c:pt idx="1044">
                        <c:v>34.900146484375</c:v>
                      </c:pt>
                      <c:pt idx="1045">
                        <c:v>35</c:v>
                      </c:pt>
                      <c:pt idx="1046">
                        <c:v>35</c:v>
                      </c:pt>
                      <c:pt idx="1047">
                        <c:v>35</c:v>
                      </c:pt>
                      <c:pt idx="1048">
                        <c:v>35</c:v>
                      </c:pt>
                      <c:pt idx="1049">
                        <c:v>35</c:v>
                      </c:pt>
                      <c:pt idx="1050">
                        <c:v>35</c:v>
                      </c:pt>
                      <c:pt idx="1051">
                        <c:v>35.10009765625</c:v>
                      </c:pt>
                      <c:pt idx="1052">
                        <c:v>35.10009765625</c:v>
                      </c:pt>
                      <c:pt idx="1053">
                        <c:v>35.10009765625</c:v>
                      </c:pt>
                      <c:pt idx="1054">
                        <c:v>35.10009765625</c:v>
                      </c:pt>
                      <c:pt idx="1055">
                        <c:v>35.10009765625</c:v>
                      </c:pt>
                      <c:pt idx="1056">
                        <c:v>35.10009765625</c:v>
                      </c:pt>
                      <c:pt idx="1057">
                        <c:v>35.2001953125</c:v>
                      </c:pt>
                      <c:pt idx="1058">
                        <c:v>35.2001953125</c:v>
                      </c:pt>
                      <c:pt idx="1059">
                        <c:v>35.2001953125</c:v>
                      </c:pt>
                      <c:pt idx="1060">
                        <c:v>35.2001953125</c:v>
                      </c:pt>
                      <c:pt idx="1061">
                        <c:v>35.2001953125</c:v>
                      </c:pt>
                      <c:pt idx="1062">
                        <c:v>35.300048828125</c:v>
                      </c:pt>
                      <c:pt idx="1063">
                        <c:v>35.300048828125</c:v>
                      </c:pt>
                      <c:pt idx="1064">
                        <c:v>35.300048828125</c:v>
                      </c:pt>
                      <c:pt idx="1065">
                        <c:v>35.300048828125</c:v>
                      </c:pt>
                      <c:pt idx="1066">
                        <c:v>35.300048828125</c:v>
                      </c:pt>
                      <c:pt idx="1067">
                        <c:v>35.400146484375</c:v>
                      </c:pt>
                      <c:pt idx="1068">
                        <c:v>35.400146484375</c:v>
                      </c:pt>
                      <c:pt idx="1069">
                        <c:v>35.400146484375</c:v>
                      </c:pt>
                      <c:pt idx="1070">
                        <c:v>35.400146484375</c:v>
                      </c:pt>
                      <c:pt idx="1071">
                        <c:v>35.400146484375</c:v>
                      </c:pt>
                      <c:pt idx="1072">
                        <c:v>35.400146484375</c:v>
                      </c:pt>
                      <c:pt idx="1073">
                        <c:v>35.5</c:v>
                      </c:pt>
                      <c:pt idx="1074">
                        <c:v>35.5</c:v>
                      </c:pt>
                      <c:pt idx="1075">
                        <c:v>35.5</c:v>
                      </c:pt>
                      <c:pt idx="1076">
                        <c:v>35.5</c:v>
                      </c:pt>
                      <c:pt idx="1077">
                        <c:v>35.5</c:v>
                      </c:pt>
                      <c:pt idx="1078">
                        <c:v>35.5</c:v>
                      </c:pt>
                      <c:pt idx="1079">
                        <c:v>35.60009765625</c:v>
                      </c:pt>
                      <c:pt idx="1080">
                        <c:v>35.60009765625</c:v>
                      </c:pt>
                      <c:pt idx="1081">
                        <c:v>35.60009765625</c:v>
                      </c:pt>
                      <c:pt idx="1082">
                        <c:v>35.60009765625</c:v>
                      </c:pt>
                      <c:pt idx="1083">
                        <c:v>35.60009765625</c:v>
                      </c:pt>
                      <c:pt idx="1084">
                        <c:v>35.60009765625</c:v>
                      </c:pt>
                      <c:pt idx="1085">
                        <c:v>35.7001953125</c:v>
                      </c:pt>
                      <c:pt idx="1086">
                        <c:v>35.7001953125</c:v>
                      </c:pt>
                      <c:pt idx="1087">
                        <c:v>35.7001953125</c:v>
                      </c:pt>
                      <c:pt idx="1088">
                        <c:v>35.7001953125</c:v>
                      </c:pt>
                      <c:pt idx="1089">
                        <c:v>35.7001953125</c:v>
                      </c:pt>
                      <c:pt idx="1090">
                        <c:v>35.7001953125</c:v>
                      </c:pt>
                      <c:pt idx="1091">
                        <c:v>35.800048828125</c:v>
                      </c:pt>
                      <c:pt idx="1092">
                        <c:v>35.800048828125</c:v>
                      </c:pt>
                      <c:pt idx="1093">
                        <c:v>35.800048828125</c:v>
                      </c:pt>
                      <c:pt idx="1094">
                        <c:v>35.800048828125</c:v>
                      </c:pt>
                      <c:pt idx="1095">
                        <c:v>35.800048828125</c:v>
                      </c:pt>
                      <c:pt idx="1096">
                        <c:v>35.800048828125</c:v>
                      </c:pt>
                      <c:pt idx="1097">
                        <c:v>35.900146484375</c:v>
                      </c:pt>
                      <c:pt idx="1098">
                        <c:v>35.900146484375</c:v>
                      </c:pt>
                      <c:pt idx="1099">
                        <c:v>35.900146484375</c:v>
                      </c:pt>
                      <c:pt idx="1100">
                        <c:v>35.900146484375</c:v>
                      </c:pt>
                      <c:pt idx="1101">
                        <c:v>35.900146484375</c:v>
                      </c:pt>
                      <c:pt idx="1102">
                        <c:v>35.900146484375</c:v>
                      </c:pt>
                      <c:pt idx="1103">
                        <c:v>36</c:v>
                      </c:pt>
                      <c:pt idx="1104">
                        <c:v>36</c:v>
                      </c:pt>
                      <c:pt idx="1105">
                        <c:v>36</c:v>
                      </c:pt>
                      <c:pt idx="1106">
                        <c:v>36</c:v>
                      </c:pt>
                      <c:pt idx="1107">
                        <c:v>36</c:v>
                      </c:pt>
                      <c:pt idx="1108">
                        <c:v>36</c:v>
                      </c:pt>
                      <c:pt idx="1109">
                        <c:v>36</c:v>
                      </c:pt>
                      <c:pt idx="1110">
                        <c:v>36.10009765625</c:v>
                      </c:pt>
                      <c:pt idx="1111">
                        <c:v>36.10009765625</c:v>
                      </c:pt>
                      <c:pt idx="1112">
                        <c:v>36.10009765625</c:v>
                      </c:pt>
                      <c:pt idx="1113">
                        <c:v>36.10009765625</c:v>
                      </c:pt>
                      <c:pt idx="1114">
                        <c:v>36.10009765625</c:v>
                      </c:pt>
                      <c:pt idx="1115">
                        <c:v>36.10009765625</c:v>
                      </c:pt>
                      <c:pt idx="1116">
                        <c:v>36.10009765625</c:v>
                      </c:pt>
                      <c:pt idx="1117">
                        <c:v>36.199951171875</c:v>
                      </c:pt>
                      <c:pt idx="1118">
                        <c:v>36.199951171875</c:v>
                      </c:pt>
                      <c:pt idx="1119">
                        <c:v>36.199951171875</c:v>
                      </c:pt>
                      <c:pt idx="1120">
                        <c:v>36.199951171875</c:v>
                      </c:pt>
                      <c:pt idx="1121">
                        <c:v>36.199951171875</c:v>
                      </c:pt>
                      <c:pt idx="1122">
                        <c:v>36.199951171875</c:v>
                      </c:pt>
                      <c:pt idx="1123">
                        <c:v>36.199951171875</c:v>
                      </c:pt>
                      <c:pt idx="1124">
                        <c:v>36.300048828125</c:v>
                      </c:pt>
                      <c:pt idx="1125">
                        <c:v>36.300048828125</c:v>
                      </c:pt>
                      <c:pt idx="1126">
                        <c:v>36.300048828125</c:v>
                      </c:pt>
                      <c:pt idx="1127">
                        <c:v>36.300048828125</c:v>
                      </c:pt>
                      <c:pt idx="1128">
                        <c:v>36.300048828125</c:v>
                      </c:pt>
                      <c:pt idx="1129">
                        <c:v>36.300048828125</c:v>
                      </c:pt>
                      <c:pt idx="1130">
                        <c:v>36.300048828125</c:v>
                      </c:pt>
                      <c:pt idx="1131">
                        <c:v>36.400146484375</c:v>
                      </c:pt>
                      <c:pt idx="1132">
                        <c:v>36.400146484375</c:v>
                      </c:pt>
                      <c:pt idx="1133">
                        <c:v>36.400146484375</c:v>
                      </c:pt>
                      <c:pt idx="1134">
                        <c:v>36.400146484375</c:v>
                      </c:pt>
                      <c:pt idx="1135">
                        <c:v>36.400146484375</c:v>
                      </c:pt>
                      <c:pt idx="1136">
                        <c:v>36.400146484375</c:v>
                      </c:pt>
                      <c:pt idx="1137">
                        <c:v>36.5</c:v>
                      </c:pt>
                      <c:pt idx="1138">
                        <c:v>36.5</c:v>
                      </c:pt>
                      <c:pt idx="1139">
                        <c:v>36.5</c:v>
                      </c:pt>
                      <c:pt idx="1140">
                        <c:v>36.5</c:v>
                      </c:pt>
                      <c:pt idx="1141">
                        <c:v>36.5</c:v>
                      </c:pt>
                      <c:pt idx="1142">
                        <c:v>36.5</c:v>
                      </c:pt>
                      <c:pt idx="1143">
                        <c:v>36.5</c:v>
                      </c:pt>
                      <c:pt idx="1144">
                        <c:v>36.5</c:v>
                      </c:pt>
                      <c:pt idx="1145">
                        <c:v>36.60009765625</c:v>
                      </c:pt>
                      <c:pt idx="1146">
                        <c:v>36.60009765625</c:v>
                      </c:pt>
                      <c:pt idx="1147">
                        <c:v>36.60009765625</c:v>
                      </c:pt>
                      <c:pt idx="1148">
                        <c:v>36.60009765625</c:v>
                      </c:pt>
                      <c:pt idx="1149">
                        <c:v>36.60009765625</c:v>
                      </c:pt>
                      <c:pt idx="1150">
                        <c:v>36.60009765625</c:v>
                      </c:pt>
                      <c:pt idx="1151">
                        <c:v>36.60009765625</c:v>
                      </c:pt>
                      <c:pt idx="1152">
                        <c:v>36.60009765625</c:v>
                      </c:pt>
                      <c:pt idx="1153">
                        <c:v>36.699951171875</c:v>
                      </c:pt>
                      <c:pt idx="1154">
                        <c:v>36.699951171875</c:v>
                      </c:pt>
                      <c:pt idx="1155">
                        <c:v>36.699951171875</c:v>
                      </c:pt>
                      <c:pt idx="1156">
                        <c:v>36.699951171875</c:v>
                      </c:pt>
                      <c:pt idx="1157">
                        <c:v>36.699951171875</c:v>
                      </c:pt>
                      <c:pt idx="1158">
                        <c:v>36.699951171875</c:v>
                      </c:pt>
                      <c:pt idx="1159">
                        <c:v>36.699951171875</c:v>
                      </c:pt>
                      <c:pt idx="1160">
                        <c:v>36.800048828125</c:v>
                      </c:pt>
                      <c:pt idx="1161">
                        <c:v>36.800048828125</c:v>
                      </c:pt>
                      <c:pt idx="1162">
                        <c:v>36.800048828125</c:v>
                      </c:pt>
                      <c:pt idx="1163">
                        <c:v>36.800048828125</c:v>
                      </c:pt>
                      <c:pt idx="1164">
                        <c:v>36.800048828125</c:v>
                      </c:pt>
                      <c:pt idx="1165">
                        <c:v>36.800048828125</c:v>
                      </c:pt>
                      <c:pt idx="1166">
                        <c:v>36.800048828125</c:v>
                      </c:pt>
                      <c:pt idx="1167">
                        <c:v>36.900146484375</c:v>
                      </c:pt>
                      <c:pt idx="1168">
                        <c:v>36.900146484375</c:v>
                      </c:pt>
                      <c:pt idx="1169">
                        <c:v>36.900146484375</c:v>
                      </c:pt>
                      <c:pt idx="1170">
                        <c:v>36.900146484375</c:v>
                      </c:pt>
                      <c:pt idx="1171">
                        <c:v>36.900146484375</c:v>
                      </c:pt>
                      <c:pt idx="1172">
                        <c:v>36.900146484375</c:v>
                      </c:pt>
                      <c:pt idx="1173">
                        <c:v>36.900146484375</c:v>
                      </c:pt>
                      <c:pt idx="1174">
                        <c:v>36.900146484375</c:v>
                      </c:pt>
                      <c:pt idx="1175">
                        <c:v>36.900146484375</c:v>
                      </c:pt>
                      <c:pt idx="1176">
                        <c:v>37</c:v>
                      </c:pt>
                      <c:pt idx="1177">
                        <c:v>37</c:v>
                      </c:pt>
                      <c:pt idx="1178">
                        <c:v>37</c:v>
                      </c:pt>
                      <c:pt idx="1179">
                        <c:v>37</c:v>
                      </c:pt>
                      <c:pt idx="1180">
                        <c:v>37</c:v>
                      </c:pt>
                      <c:pt idx="1181">
                        <c:v>37</c:v>
                      </c:pt>
                      <c:pt idx="1182">
                        <c:v>37</c:v>
                      </c:pt>
                      <c:pt idx="1183">
                        <c:v>37</c:v>
                      </c:pt>
                      <c:pt idx="1184">
                        <c:v>37.10009765625</c:v>
                      </c:pt>
                      <c:pt idx="1185">
                        <c:v>37.10009765625</c:v>
                      </c:pt>
                      <c:pt idx="1186">
                        <c:v>37.10009765625</c:v>
                      </c:pt>
                      <c:pt idx="1187">
                        <c:v>37.10009765625</c:v>
                      </c:pt>
                      <c:pt idx="1188">
                        <c:v>37.10009765625</c:v>
                      </c:pt>
                      <c:pt idx="1189">
                        <c:v>37.10009765625</c:v>
                      </c:pt>
                      <c:pt idx="1190">
                        <c:v>37.10009765625</c:v>
                      </c:pt>
                      <c:pt idx="1191">
                        <c:v>37.10009765625</c:v>
                      </c:pt>
                      <c:pt idx="1192">
                        <c:v>37.10009765625</c:v>
                      </c:pt>
                      <c:pt idx="1193">
                        <c:v>37.10009765625</c:v>
                      </c:pt>
                      <c:pt idx="1194">
                        <c:v>37.199951171875</c:v>
                      </c:pt>
                      <c:pt idx="1195">
                        <c:v>37.199951171875</c:v>
                      </c:pt>
                      <c:pt idx="1196">
                        <c:v>37.199951171875</c:v>
                      </c:pt>
                      <c:pt idx="1197">
                        <c:v>37.199951171875</c:v>
                      </c:pt>
                      <c:pt idx="1198">
                        <c:v>37.199951171875</c:v>
                      </c:pt>
                      <c:pt idx="1199">
                        <c:v>37.199951171875</c:v>
                      </c:pt>
                      <c:pt idx="1200">
                        <c:v>37.199951171875</c:v>
                      </c:pt>
                      <c:pt idx="1201">
                        <c:v>37.199951171875</c:v>
                      </c:pt>
                      <c:pt idx="1202">
                        <c:v>37.199951171875</c:v>
                      </c:pt>
                      <c:pt idx="1203">
                        <c:v>37.300048828125</c:v>
                      </c:pt>
                      <c:pt idx="1204">
                        <c:v>37.300048828125</c:v>
                      </c:pt>
                      <c:pt idx="1205">
                        <c:v>37.300048828125</c:v>
                      </c:pt>
                      <c:pt idx="1206">
                        <c:v>37.300048828125</c:v>
                      </c:pt>
                      <c:pt idx="1207">
                        <c:v>37.300048828125</c:v>
                      </c:pt>
                      <c:pt idx="1208">
                        <c:v>37.300048828125</c:v>
                      </c:pt>
                      <c:pt idx="1209">
                        <c:v>37.300048828125</c:v>
                      </c:pt>
                      <c:pt idx="1210">
                        <c:v>37.300048828125</c:v>
                      </c:pt>
                      <c:pt idx="1211">
                        <c:v>37.300048828125</c:v>
                      </c:pt>
                      <c:pt idx="1212">
                        <c:v>37.400146484375</c:v>
                      </c:pt>
                      <c:pt idx="1213">
                        <c:v>37.400146484375</c:v>
                      </c:pt>
                      <c:pt idx="1214">
                        <c:v>37.400146484375</c:v>
                      </c:pt>
                      <c:pt idx="1215">
                        <c:v>37.400146484375</c:v>
                      </c:pt>
                      <c:pt idx="1216">
                        <c:v>37.400146484375</c:v>
                      </c:pt>
                      <c:pt idx="1217">
                        <c:v>37.400146484375</c:v>
                      </c:pt>
                      <c:pt idx="1218">
                        <c:v>37.400146484375</c:v>
                      </c:pt>
                      <c:pt idx="1219">
                        <c:v>37.400146484375</c:v>
                      </c:pt>
                      <c:pt idx="1220">
                        <c:v>37.400146484375</c:v>
                      </c:pt>
                      <c:pt idx="1221">
                        <c:v>37.400146484375</c:v>
                      </c:pt>
                      <c:pt idx="1222">
                        <c:v>37.5</c:v>
                      </c:pt>
                      <c:pt idx="1223">
                        <c:v>37.5</c:v>
                      </c:pt>
                      <c:pt idx="1224">
                        <c:v>37.5</c:v>
                      </c:pt>
                      <c:pt idx="1225">
                        <c:v>37.5</c:v>
                      </c:pt>
                      <c:pt idx="1226">
                        <c:v>37.5</c:v>
                      </c:pt>
                      <c:pt idx="1227">
                        <c:v>37.5</c:v>
                      </c:pt>
                      <c:pt idx="1228">
                        <c:v>37.5</c:v>
                      </c:pt>
                      <c:pt idx="1229">
                        <c:v>37.5</c:v>
                      </c:pt>
                      <c:pt idx="1230">
                        <c:v>37.5</c:v>
                      </c:pt>
                      <c:pt idx="1231">
                        <c:v>37.60009765625</c:v>
                      </c:pt>
                      <c:pt idx="1232">
                        <c:v>37.5</c:v>
                      </c:pt>
                      <c:pt idx="1233">
                        <c:v>37.60009765625</c:v>
                      </c:pt>
                      <c:pt idx="1234">
                        <c:v>37.60009765625</c:v>
                      </c:pt>
                      <c:pt idx="1235">
                        <c:v>37.60009765625</c:v>
                      </c:pt>
                      <c:pt idx="1236">
                        <c:v>37.60009765625</c:v>
                      </c:pt>
                      <c:pt idx="1237">
                        <c:v>37.60009765625</c:v>
                      </c:pt>
                      <c:pt idx="1238">
                        <c:v>37.60009765625</c:v>
                      </c:pt>
                      <c:pt idx="1239">
                        <c:v>37.60009765625</c:v>
                      </c:pt>
                      <c:pt idx="1240">
                        <c:v>37.60009765625</c:v>
                      </c:pt>
                      <c:pt idx="1241">
                        <c:v>37.60009765625</c:v>
                      </c:pt>
                      <c:pt idx="1242">
                        <c:v>37.60009765625</c:v>
                      </c:pt>
                      <c:pt idx="1243">
                        <c:v>37.60009765625</c:v>
                      </c:pt>
                      <c:pt idx="1244">
                        <c:v>37.699951171875</c:v>
                      </c:pt>
                      <c:pt idx="1245">
                        <c:v>37.699951171875</c:v>
                      </c:pt>
                      <c:pt idx="1246">
                        <c:v>37.699951171875</c:v>
                      </c:pt>
                      <c:pt idx="1247">
                        <c:v>37.699951171875</c:v>
                      </c:pt>
                      <c:pt idx="1248">
                        <c:v>37.699951171875</c:v>
                      </c:pt>
                      <c:pt idx="1249">
                        <c:v>37.699951171875</c:v>
                      </c:pt>
                      <c:pt idx="1250">
                        <c:v>37.699951171875</c:v>
                      </c:pt>
                      <c:pt idx="1251">
                        <c:v>37.699951171875</c:v>
                      </c:pt>
                      <c:pt idx="1252">
                        <c:v>37.699951171875</c:v>
                      </c:pt>
                      <c:pt idx="1253">
                        <c:v>37.800048828125</c:v>
                      </c:pt>
                      <c:pt idx="1254">
                        <c:v>37.800048828125</c:v>
                      </c:pt>
                      <c:pt idx="1255">
                        <c:v>37.800048828125</c:v>
                      </c:pt>
                      <c:pt idx="1256">
                        <c:v>37.800048828125</c:v>
                      </c:pt>
                      <c:pt idx="1257">
                        <c:v>37.800048828125</c:v>
                      </c:pt>
                      <c:pt idx="1258">
                        <c:v>37.800048828125</c:v>
                      </c:pt>
                      <c:pt idx="1259">
                        <c:v>37.800048828125</c:v>
                      </c:pt>
                      <c:pt idx="1260">
                        <c:v>37.800048828125</c:v>
                      </c:pt>
                      <c:pt idx="1261">
                        <c:v>37.800048828125</c:v>
                      </c:pt>
                      <c:pt idx="1262">
                        <c:v>37.800048828125</c:v>
                      </c:pt>
                      <c:pt idx="1263">
                        <c:v>37.800048828125</c:v>
                      </c:pt>
                      <c:pt idx="1264">
                        <c:v>37.89990234375</c:v>
                      </c:pt>
                      <c:pt idx="1265">
                        <c:v>37.89990234375</c:v>
                      </c:pt>
                      <c:pt idx="1266">
                        <c:v>37.89990234375</c:v>
                      </c:pt>
                      <c:pt idx="1267">
                        <c:v>37.89990234375</c:v>
                      </c:pt>
                      <c:pt idx="1268">
                        <c:v>37.89990234375</c:v>
                      </c:pt>
                      <c:pt idx="1269">
                        <c:v>37.89990234375</c:v>
                      </c:pt>
                      <c:pt idx="1270">
                        <c:v>37.89990234375</c:v>
                      </c:pt>
                      <c:pt idx="1271">
                        <c:v>37.89990234375</c:v>
                      </c:pt>
                      <c:pt idx="1272">
                        <c:v>37.89990234375</c:v>
                      </c:pt>
                      <c:pt idx="1273">
                        <c:v>37.89990234375</c:v>
                      </c:pt>
                      <c:pt idx="1274">
                        <c:v>37.89990234375</c:v>
                      </c:pt>
                      <c:pt idx="1275">
                        <c:v>38</c:v>
                      </c:pt>
                      <c:pt idx="1276">
                        <c:v>37.89990234375</c:v>
                      </c:pt>
                      <c:pt idx="1277">
                        <c:v>38</c:v>
                      </c:pt>
                      <c:pt idx="1278">
                        <c:v>38</c:v>
                      </c:pt>
                      <c:pt idx="1279">
                        <c:v>38</c:v>
                      </c:pt>
                      <c:pt idx="1280">
                        <c:v>38</c:v>
                      </c:pt>
                      <c:pt idx="1281">
                        <c:v>38</c:v>
                      </c:pt>
                      <c:pt idx="1282">
                        <c:v>38</c:v>
                      </c:pt>
                      <c:pt idx="1283">
                        <c:v>38</c:v>
                      </c:pt>
                      <c:pt idx="1284">
                        <c:v>38</c:v>
                      </c:pt>
                      <c:pt idx="1285">
                        <c:v>38</c:v>
                      </c:pt>
                      <c:pt idx="1286">
                        <c:v>38</c:v>
                      </c:pt>
                      <c:pt idx="1287">
                        <c:v>38</c:v>
                      </c:pt>
                      <c:pt idx="1288">
                        <c:v>38</c:v>
                      </c:pt>
                      <c:pt idx="1289">
                        <c:v>38.10009765625</c:v>
                      </c:pt>
                      <c:pt idx="1290">
                        <c:v>38</c:v>
                      </c:pt>
                      <c:pt idx="1291">
                        <c:v>38.10009765625</c:v>
                      </c:pt>
                      <c:pt idx="1292">
                        <c:v>38.10009765625</c:v>
                      </c:pt>
                      <c:pt idx="1293">
                        <c:v>38.10009765625</c:v>
                      </c:pt>
                      <c:pt idx="1294">
                        <c:v>38.10009765625</c:v>
                      </c:pt>
                      <c:pt idx="1295">
                        <c:v>38.10009765625</c:v>
                      </c:pt>
                      <c:pt idx="1296">
                        <c:v>38.10009765625</c:v>
                      </c:pt>
                      <c:pt idx="1297">
                        <c:v>38.10009765625</c:v>
                      </c:pt>
                      <c:pt idx="1298">
                        <c:v>38.10009765625</c:v>
                      </c:pt>
                      <c:pt idx="1299">
                        <c:v>38.10009765625</c:v>
                      </c:pt>
                      <c:pt idx="1300">
                        <c:v>38.10009765625</c:v>
                      </c:pt>
                      <c:pt idx="1301">
                        <c:v>38.10009765625</c:v>
                      </c:pt>
                      <c:pt idx="1302">
                        <c:v>38.10009765625</c:v>
                      </c:pt>
                      <c:pt idx="1303">
                        <c:v>38.10009765625</c:v>
                      </c:pt>
                      <c:pt idx="1304">
                        <c:v>38.199951171875</c:v>
                      </c:pt>
                      <c:pt idx="1305">
                        <c:v>38.199951171875</c:v>
                      </c:pt>
                      <c:pt idx="1306">
                        <c:v>38.199951171875</c:v>
                      </c:pt>
                      <c:pt idx="1307">
                        <c:v>38.199951171875</c:v>
                      </c:pt>
                      <c:pt idx="1308">
                        <c:v>38.199951171875</c:v>
                      </c:pt>
                      <c:pt idx="1309">
                        <c:v>38.199951171875</c:v>
                      </c:pt>
                      <c:pt idx="1310">
                        <c:v>38.199951171875</c:v>
                      </c:pt>
                      <c:pt idx="1311">
                        <c:v>38.199951171875</c:v>
                      </c:pt>
                      <c:pt idx="1312">
                        <c:v>38.199951171875</c:v>
                      </c:pt>
                      <c:pt idx="1313">
                        <c:v>38.199951171875</c:v>
                      </c:pt>
                      <c:pt idx="1314">
                        <c:v>38.199951171875</c:v>
                      </c:pt>
                      <c:pt idx="1315">
                        <c:v>38.199951171875</c:v>
                      </c:pt>
                      <c:pt idx="1316">
                        <c:v>38.199951171875</c:v>
                      </c:pt>
                      <c:pt idx="1317">
                        <c:v>38.199951171875</c:v>
                      </c:pt>
                      <c:pt idx="1318">
                        <c:v>38.199951171875</c:v>
                      </c:pt>
                      <c:pt idx="1319">
                        <c:v>38.300048828125</c:v>
                      </c:pt>
                      <c:pt idx="1320">
                        <c:v>38.300048828125</c:v>
                      </c:pt>
                      <c:pt idx="1321">
                        <c:v>38.300048828125</c:v>
                      </c:pt>
                      <c:pt idx="1322">
                        <c:v>38.300048828125</c:v>
                      </c:pt>
                      <c:pt idx="1323">
                        <c:v>38.300048828125</c:v>
                      </c:pt>
                      <c:pt idx="1324">
                        <c:v>38.300048828125</c:v>
                      </c:pt>
                      <c:pt idx="1325">
                        <c:v>38.300048828125</c:v>
                      </c:pt>
                      <c:pt idx="1326">
                        <c:v>38.300048828125</c:v>
                      </c:pt>
                      <c:pt idx="1327">
                        <c:v>38.300048828125</c:v>
                      </c:pt>
                      <c:pt idx="1328">
                        <c:v>38.300048828125</c:v>
                      </c:pt>
                      <c:pt idx="1329">
                        <c:v>38.300048828125</c:v>
                      </c:pt>
                      <c:pt idx="1330">
                        <c:v>38.39990234375</c:v>
                      </c:pt>
                      <c:pt idx="1331">
                        <c:v>38.300048828125</c:v>
                      </c:pt>
                      <c:pt idx="1332">
                        <c:v>38.39990234375</c:v>
                      </c:pt>
                      <c:pt idx="1333">
                        <c:v>38.39990234375</c:v>
                      </c:pt>
                      <c:pt idx="1334">
                        <c:v>38.39990234375</c:v>
                      </c:pt>
                      <c:pt idx="1335">
                        <c:v>38.39990234375</c:v>
                      </c:pt>
                      <c:pt idx="1336">
                        <c:v>38.39990234375</c:v>
                      </c:pt>
                      <c:pt idx="1337">
                        <c:v>38.39990234375</c:v>
                      </c:pt>
                      <c:pt idx="1338">
                        <c:v>38.39990234375</c:v>
                      </c:pt>
                      <c:pt idx="1339">
                        <c:v>38.39990234375</c:v>
                      </c:pt>
                      <c:pt idx="1340">
                        <c:v>38.39990234375</c:v>
                      </c:pt>
                      <c:pt idx="1341">
                        <c:v>38.39990234375</c:v>
                      </c:pt>
                      <c:pt idx="1342">
                        <c:v>38.39990234375</c:v>
                      </c:pt>
                      <c:pt idx="1343">
                        <c:v>38.39990234375</c:v>
                      </c:pt>
                      <c:pt idx="1344">
                        <c:v>38.39990234375</c:v>
                      </c:pt>
                      <c:pt idx="1345">
                        <c:v>38.39990234375</c:v>
                      </c:pt>
                      <c:pt idx="1346">
                        <c:v>38.39990234375</c:v>
                      </c:pt>
                      <c:pt idx="1347">
                        <c:v>38.5</c:v>
                      </c:pt>
                      <c:pt idx="1348">
                        <c:v>38.39990234375</c:v>
                      </c:pt>
                      <c:pt idx="1349">
                        <c:v>38.5</c:v>
                      </c:pt>
                      <c:pt idx="1350">
                        <c:v>38.5</c:v>
                      </c:pt>
                      <c:pt idx="1351">
                        <c:v>38.5</c:v>
                      </c:pt>
                      <c:pt idx="1352">
                        <c:v>38.5</c:v>
                      </c:pt>
                      <c:pt idx="1353">
                        <c:v>38.5</c:v>
                      </c:pt>
                      <c:pt idx="1354">
                        <c:v>38.5</c:v>
                      </c:pt>
                      <c:pt idx="1355">
                        <c:v>38.5</c:v>
                      </c:pt>
                      <c:pt idx="1356">
                        <c:v>38.5</c:v>
                      </c:pt>
                      <c:pt idx="1357">
                        <c:v>38.5</c:v>
                      </c:pt>
                      <c:pt idx="1358">
                        <c:v>38.5</c:v>
                      </c:pt>
                      <c:pt idx="1359">
                        <c:v>38.5</c:v>
                      </c:pt>
                      <c:pt idx="1360">
                        <c:v>38.5</c:v>
                      </c:pt>
                      <c:pt idx="1361">
                        <c:v>38.5</c:v>
                      </c:pt>
                      <c:pt idx="1362">
                        <c:v>38.5</c:v>
                      </c:pt>
                      <c:pt idx="1363">
                        <c:v>38.5</c:v>
                      </c:pt>
                      <c:pt idx="1364">
                        <c:v>38.60009765625</c:v>
                      </c:pt>
                      <c:pt idx="1365">
                        <c:v>38.60009765625</c:v>
                      </c:pt>
                      <c:pt idx="1366">
                        <c:v>38.60009765625</c:v>
                      </c:pt>
                      <c:pt idx="1367">
                        <c:v>38.60009765625</c:v>
                      </c:pt>
                      <c:pt idx="1368">
                        <c:v>38.60009765625</c:v>
                      </c:pt>
                      <c:pt idx="1369">
                        <c:v>38.60009765625</c:v>
                      </c:pt>
                      <c:pt idx="1370">
                        <c:v>38.60009765625</c:v>
                      </c:pt>
                      <c:pt idx="1371">
                        <c:v>38.60009765625</c:v>
                      </c:pt>
                      <c:pt idx="1372">
                        <c:v>38.60009765625</c:v>
                      </c:pt>
                      <c:pt idx="1373">
                        <c:v>38.60009765625</c:v>
                      </c:pt>
                      <c:pt idx="1374">
                        <c:v>38.60009765625</c:v>
                      </c:pt>
                      <c:pt idx="1375">
                        <c:v>38.60009765625</c:v>
                      </c:pt>
                      <c:pt idx="1376">
                        <c:v>38.60009765625</c:v>
                      </c:pt>
                      <c:pt idx="1377">
                        <c:v>38.60009765625</c:v>
                      </c:pt>
                      <c:pt idx="1378">
                        <c:v>38.60009765625</c:v>
                      </c:pt>
                      <c:pt idx="1379">
                        <c:v>38.60009765625</c:v>
                      </c:pt>
                      <c:pt idx="1380">
                        <c:v>38.60009765625</c:v>
                      </c:pt>
                      <c:pt idx="1381">
                        <c:v>38.60009765625</c:v>
                      </c:pt>
                      <c:pt idx="1382">
                        <c:v>38.60009765625</c:v>
                      </c:pt>
                      <c:pt idx="1383">
                        <c:v>38.699951171875</c:v>
                      </c:pt>
                      <c:pt idx="1384">
                        <c:v>38.60009765625</c:v>
                      </c:pt>
                      <c:pt idx="1385">
                        <c:v>38.60009765625</c:v>
                      </c:pt>
                      <c:pt idx="1386">
                        <c:v>38.699951171875</c:v>
                      </c:pt>
                      <c:pt idx="1387">
                        <c:v>38.699951171875</c:v>
                      </c:pt>
                      <c:pt idx="1388">
                        <c:v>38.699951171875</c:v>
                      </c:pt>
                      <c:pt idx="1389">
                        <c:v>38.699951171875</c:v>
                      </c:pt>
                      <c:pt idx="1390">
                        <c:v>38.699951171875</c:v>
                      </c:pt>
                      <c:pt idx="1391">
                        <c:v>38.699951171875</c:v>
                      </c:pt>
                      <c:pt idx="1392">
                        <c:v>38.699951171875</c:v>
                      </c:pt>
                      <c:pt idx="1393">
                        <c:v>38.699951171875</c:v>
                      </c:pt>
                      <c:pt idx="1394">
                        <c:v>38.699951171875</c:v>
                      </c:pt>
                      <c:pt idx="1395">
                        <c:v>38.699951171875</c:v>
                      </c:pt>
                      <c:pt idx="1396">
                        <c:v>38.699951171875</c:v>
                      </c:pt>
                      <c:pt idx="1397">
                        <c:v>38.699951171875</c:v>
                      </c:pt>
                      <c:pt idx="1398">
                        <c:v>38.699951171875</c:v>
                      </c:pt>
                      <c:pt idx="1399">
                        <c:v>38.699951171875</c:v>
                      </c:pt>
                      <c:pt idx="1400">
                        <c:v>38.699951171875</c:v>
                      </c:pt>
                      <c:pt idx="1401">
                        <c:v>38.699951171875</c:v>
                      </c:pt>
                      <c:pt idx="1402">
                        <c:v>38.800048828125</c:v>
                      </c:pt>
                      <c:pt idx="1403">
                        <c:v>38.699951171875</c:v>
                      </c:pt>
                      <c:pt idx="1404">
                        <c:v>38.699951171875</c:v>
                      </c:pt>
                      <c:pt idx="1405">
                        <c:v>38.699951171875</c:v>
                      </c:pt>
                      <c:pt idx="1406">
                        <c:v>38.699951171875</c:v>
                      </c:pt>
                      <c:pt idx="1407">
                        <c:v>38.800048828125</c:v>
                      </c:pt>
                      <c:pt idx="1408">
                        <c:v>38.800048828125</c:v>
                      </c:pt>
                      <c:pt idx="1409">
                        <c:v>38.800048828125</c:v>
                      </c:pt>
                      <c:pt idx="1410">
                        <c:v>38.800048828125</c:v>
                      </c:pt>
                      <c:pt idx="1411">
                        <c:v>38.800048828125</c:v>
                      </c:pt>
                      <c:pt idx="1412">
                        <c:v>38.800048828125</c:v>
                      </c:pt>
                      <c:pt idx="1413">
                        <c:v>38.800048828125</c:v>
                      </c:pt>
                      <c:pt idx="1414">
                        <c:v>38.800048828125</c:v>
                      </c:pt>
                      <c:pt idx="1415">
                        <c:v>38.800048828125</c:v>
                      </c:pt>
                      <c:pt idx="1416">
                        <c:v>38.800048828125</c:v>
                      </c:pt>
                      <c:pt idx="1417">
                        <c:v>38.800048828125</c:v>
                      </c:pt>
                      <c:pt idx="1418">
                        <c:v>38.800048828125</c:v>
                      </c:pt>
                      <c:pt idx="1419">
                        <c:v>38.800048828125</c:v>
                      </c:pt>
                      <c:pt idx="1420">
                        <c:v>38.800048828125</c:v>
                      </c:pt>
                      <c:pt idx="1421">
                        <c:v>38.800048828125</c:v>
                      </c:pt>
                      <c:pt idx="1422">
                        <c:v>38.800048828125</c:v>
                      </c:pt>
                      <c:pt idx="1423">
                        <c:v>38.800048828125</c:v>
                      </c:pt>
                      <c:pt idx="1424">
                        <c:v>38.800048828125</c:v>
                      </c:pt>
                      <c:pt idx="1425">
                        <c:v>38.800048828125</c:v>
                      </c:pt>
                      <c:pt idx="1426">
                        <c:v>38.800048828125</c:v>
                      </c:pt>
                      <c:pt idx="1427">
                        <c:v>38.800048828125</c:v>
                      </c:pt>
                      <c:pt idx="1428">
                        <c:v>38.800048828125</c:v>
                      </c:pt>
                      <c:pt idx="1429">
                        <c:v>38.89990234375</c:v>
                      </c:pt>
                      <c:pt idx="1430">
                        <c:v>38.800048828125</c:v>
                      </c:pt>
                      <c:pt idx="1431">
                        <c:v>38.89990234375</c:v>
                      </c:pt>
                      <c:pt idx="1432">
                        <c:v>38.89990234375</c:v>
                      </c:pt>
                      <c:pt idx="1433">
                        <c:v>38.89990234375</c:v>
                      </c:pt>
                      <c:pt idx="1434">
                        <c:v>38.89990234375</c:v>
                      </c:pt>
                      <c:pt idx="1435">
                        <c:v>38.89990234375</c:v>
                      </c:pt>
                      <c:pt idx="1436">
                        <c:v>38.89990234375</c:v>
                      </c:pt>
                      <c:pt idx="1437">
                        <c:v>38.89990234375</c:v>
                      </c:pt>
                      <c:pt idx="1438">
                        <c:v>38.89990234375</c:v>
                      </c:pt>
                      <c:pt idx="1439">
                        <c:v>38.89990234375</c:v>
                      </c:pt>
                      <c:pt idx="1440">
                        <c:v>38.89990234375</c:v>
                      </c:pt>
                      <c:pt idx="1441">
                        <c:v>38.89990234375</c:v>
                      </c:pt>
                      <c:pt idx="1442">
                        <c:v>38.89990234375</c:v>
                      </c:pt>
                      <c:pt idx="1443">
                        <c:v>38.89990234375</c:v>
                      </c:pt>
                      <c:pt idx="1444">
                        <c:v>38.89990234375</c:v>
                      </c:pt>
                      <c:pt idx="1445">
                        <c:v>38.89990234375</c:v>
                      </c:pt>
                      <c:pt idx="1446">
                        <c:v>38.89990234375</c:v>
                      </c:pt>
                      <c:pt idx="1447">
                        <c:v>38.89990234375</c:v>
                      </c:pt>
                      <c:pt idx="1448">
                        <c:v>38.89990234375</c:v>
                      </c:pt>
                      <c:pt idx="1449">
                        <c:v>38.89990234375</c:v>
                      </c:pt>
                      <c:pt idx="1450">
                        <c:v>38.89990234375</c:v>
                      </c:pt>
                      <c:pt idx="1451">
                        <c:v>38.89990234375</c:v>
                      </c:pt>
                      <c:pt idx="1452">
                        <c:v>39</c:v>
                      </c:pt>
                      <c:pt idx="1453">
                        <c:v>38.89990234375</c:v>
                      </c:pt>
                      <c:pt idx="1454">
                        <c:v>38.89990234375</c:v>
                      </c:pt>
                      <c:pt idx="1455">
                        <c:v>38.89990234375</c:v>
                      </c:pt>
                      <c:pt idx="1456">
                        <c:v>39</c:v>
                      </c:pt>
                      <c:pt idx="1457">
                        <c:v>38.89990234375</c:v>
                      </c:pt>
                      <c:pt idx="1458">
                        <c:v>39</c:v>
                      </c:pt>
                      <c:pt idx="1459">
                        <c:v>39</c:v>
                      </c:pt>
                      <c:pt idx="1460">
                        <c:v>39</c:v>
                      </c:pt>
                      <c:pt idx="1461">
                        <c:v>39</c:v>
                      </c:pt>
                      <c:pt idx="1462">
                        <c:v>39</c:v>
                      </c:pt>
                      <c:pt idx="1463">
                        <c:v>39</c:v>
                      </c:pt>
                      <c:pt idx="1464">
                        <c:v>39</c:v>
                      </c:pt>
                      <c:pt idx="1465">
                        <c:v>39</c:v>
                      </c:pt>
                      <c:pt idx="1466">
                        <c:v>39</c:v>
                      </c:pt>
                      <c:pt idx="1467">
                        <c:v>39</c:v>
                      </c:pt>
                      <c:pt idx="1468">
                        <c:v>39</c:v>
                      </c:pt>
                      <c:pt idx="1469">
                        <c:v>39</c:v>
                      </c:pt>
                      <c:pt idx="1470">
                        <c:v>39</c:v>
                      </c:pt>
                      <c:pt idx="1471">
                        <c:v>39</c:v>
                      </c:pt>
                      <c:pt idx="1472">
                        <c:v>39</c:v>
                      </c:pt>
                      <c:pt idx="1473">
                        <c:v>39</c:v>
                      </c:pt>
                      <c:pt idx="1474">
                        <c:v>39</c:v>
                      </c:pt>
                      <c:pt idx="1475">
                        <c:v>39</c:v>
                      </c:pt>
                      <c:pt idx="1476">
                        <c:v>39</c:v>
                      </c:pt>
                      <c:pt idx="1477">
                        <c:v>39</c:v>
                      </c:pt>
                      <c:pt idx="1478">
                        <c:v>39</c:v>
                      </c:pt>
                      <c:pt idx="1479">
                        <c:v>39</c:v>
                      </c:pt>
                      <c:pt idx="1480">
                        <c:v>39</c:v>
                      </c:pt>
                      <c:pt idx="1481">
                        <c:v>39</c:v>
                      </c:pt>
                      <c:pt idx="1482">
                        <c:v>39</c:v>
                      </c:pt>
                      <c:pt idx="1483">
                        <c:v>39.10009765625</c:v>
                      </c:pt>
                      <c:pt idx="1484">
                        <c:v>39.10009765625</c:v>
                      </c:pt>
                      <c:pt idx="1485">
                        <c:v>39</c:v>
                      </c:pt>
                      <c:pt idx="1486">
                        <c:v>39.10009765625</c:v>
                      </c:pt>
                      <c:pt idx="1487">
                        <c:v>39.10009765625</c:v>
                      </c:pt>
                      <c:pt idx="1488">
                        <c:v>39.10009765625</c:v>
                      </c:pt>
                      <c:pt idx="1489">
                        <c:v>39.10009765625</c:v>
                      </c:pt>
                      <c:pt idx="1490">
                        <c:v>39.10009765625</c:v>
                      </c:pt>
                      <c:pt idx="1491">
                        <c:v>39.10009765625</c:v>
                      </c:pt>
                      <c:pt idx="1492">
                        <c:v>39.10009765625</c:v>
                      </c:pt>
                      <c:pt idx="1493">
                        <c:v>39.10009765625</c:v>
                      </c:pt>
                      <c:pt idx="1494">
                        <c:v>39.10009765625</c:v>
                      </c:pt>
                      <c:pt idx="1495">
                        <c:v>39.10009765625</c:v>
                      </c:pt>
                      <c:pt idx="1496">
                        <c:v>39.10009765625</c:v>
                      </c:pt>
                      <c:pt idx="1497">
                        <c:v>39.10009765625</c:v>
                      </c:pt>
                      <c:pt idx="1498">
                        <c:v>39.10009765625</c:v>
                      </c:pt>
                      <c:pt idx="1499">
                        <c:v>39.10009765625</c:v>
                      </c:pt>
                      <c:pt idx="1500">
                        <c:v>39.10009765625</c:v>
                      </c:pt>
                      <c:pt idx="1501">
                        <c:v>39.10009765625</c:v>
                      </c:pt>
                      <c:pt idx="1502">
                        <c:v>39.10009765625</c:v>
                      </c:pt>
                      <c:pt idx="1503">
                        <c:v>39.10009765625</c:v>
                      </c:pt>
                      <c:pt idx="1504">
                        <c:v>39.10009765625</c:v>
                      </c:pt>
                      <c:pt idx="1505">
                        <c:v>39.10009765625</c:v>
                      </c:pt>
                      <c:pt idx="1506">
                        <c:v>39.10009765625</c:v>
                      </c:pt>
                      <c:pt idx="1507">
                        <c:v>39.10009765625</c:v>
                      </c:pt>
                      <c:pt idx="1508">
                        <c:v>39.10009765625</c:v>
                      </c:pt>
                      <c:pt idx="1509">
                        <c:v>39.10009765625</c:v>
                      </c:pt>
                      <c:pt idx="1510">
                        <c:v>39.10009765625</c:v>
                      </c:pt>
                      <c:pt idx="1511">
                        <c:v>39.10009765625</c:v>
                      </c:pt>
                      <c:pt idx="1512">
                        <c:v>39.10009765625</c:v>
                      </c:pt>
                      <c:pt idx="1513">
                        <c:v>39.10009765625</c:v>
                      </c:pt>
                      <c:pt idx="1514">
                        <c:v>39.10009765625</c:v>
                      </c:pt>
                      <c:pt idx="1515">
                        <c:v>39.199951171875</c:v>
                      </c:pt>
                      <c:pt idx="1516">
                        <c:v>39.10009765625</c:v>
                      </c:pt>
                      <c:pt idx="1517">
                        <c:v>39.199951171875</c:v>
                      </c:pt>
                      <c:pt idx="1518">
                        <c:v>39.10009765625</c:v>
                      </c:pt>
                      <c:pt idx="1519">
                        <c:v>39.10009765625</c:v>
                      </c:pt>
                      <c:pt idx="1520">
                        <c:v>39.199951171875</c:v>
                      </c:pt>
                      <c:pt idx="1521">
                        <c:v>39.199951171875</c:v>
                      </c:pt>
                      <c:pt idx="1522">
                        <c:v>39.199951171875</c:v>
                      </c:pt>
                      <c:pt idx="1523">
                        <c:v>39.199951171875</c:v>
                      </c:pt>
                      <c:pt idx="1524">
                        <c:v>39.199951171875</c:v>
                      </c:pt>
                      <c:pt idx="1525">
                        <c:v>39.199951171875</c:v>
                      </c:pt>
                      <c:pt idx="1526">
                        <c:v>39.199951171875</c:v>
                      </c:pt>
                      <c:pt idx="1527">
                        <c:v>39.199951171875</c:v>
                      </c:pt>
                      <c:pt idx="1528">
                        <c:v>39.199951171875</c:v>
                      </c:pt>
                      <c:pt idx="1529">
                        <c:v>39.199951171875</c:v>
                      </c:pt>
                      <c:pt idx="1530">
                        <c:v>39.199951171875</c:v>
                      </c:pt>
                      <c:pt idx="1531">
                        <c:v>39.199951171875</c:v>
                      </c:pt>
                      <c:pt idx="1532">
                        <c:v>39.199951171875</c:v>
                      </c:pt>
                      <c:pt idx="1533">
                        <c:v>39.199951171875</c:v>
                      </c:pt>
                      <c:pt idx="1534">
                        <c:v>39.199951171875</c:v>
                      </c:pt>
                      <c:pt idx="1535">
                        <c:v>39.199951171875</c:v>
                      </c:pt>
                      <c:pt idx="1536">
                        <c:v>39.199951171875</c:v>
                      </c:pt>
                      <c:pt idx="1537">
                        <c:v>39.199951171875</c:v>
                      </c:pt>
                      <c:pt idx="1538">
                        <c:v>39.199951171875</c:v>
                      </c:pt>
                      <c:pt idx="1539">
                        <c:v>39.199951171875</c:v>
                      </c:pt>
                      <c:pt idx="1540">
                        <c:v>39.199951171875</c:v>
                      </c:pt>
                      <c:pt idx="1541">
                        <c:v>39.199951171875</c:v>
                      </c:pt>
                      <c:pt idx="1542">
                        <c:v>39.199951171875</c:v>
                      </c:pt>
                      <c:pt idx="1543">
                        <c:v>39.199951171875</c:v>
                      </c:pt>
                      <c:pt idx="1544">
                        <c:v>39.199951171875</c:v>
                      </c:pt>
                      <c:pt idx="1545">
                        <c:v>39.199951171875</c:v>
                      </c:pt>
                      <c:pt idx="1546">
                        <c:v>39.199951171875</c:v>
                      </c:pt>
                      <c:pt idx="1547">
                        <c:v>39.199951171875</c:v>
                      </c:pt>
                      <c:pt idx="1548">
                        <c:v>39.199951171875</c:v>
                      </c:pt>
                      <c:pt idx="1549">
                        <c:v>39.199951171875</c:v>
                      </c:pt>
                      <c:pt idx="1550">
                        <c:v>39.199951171875</c:v>
                      </c:pt>
                      <c:pt idx="1551">
                        <c:v>39.199951171875</c:v>
                      </c:pt>
                      <c:pt idx="1552">
                        <c:v>39.199951171875</c:v>
                      </c:pt>
                      <c:pt idx="1553">
                        <c:v>39.199951171875</c:v>
                      </c:pt>
                      <c:pt idx="1554">
                        <c:v>39.199951171875</c:v>
                      </c:pt>
                      <c:pt idx="1555">
                        <c:v>39.199951171875</c:v>
                      </c:pt>
                      <c:pt idx="1556">
                        <c:v>39.199951171875</c:v>
                      </c:pt>
                      <c:pt idx="1557">
                        <c:v>39.199951171875</c:v>
                      </c:pt>
                      <c:pt idx="1558">
                        <c:v>39.199951171875</c:v>
                      </c:pt>
                      <c:pt idx="1559">
                        <c:v>39.199951171875</c:v>
                      </c:pt>
                      <c:pt idx="1560">
                        <c:v>39.199951171875</c:v>
                      </c:pt>
                      <c:pt idx="1561">
                        <c:v>39.199951171875</c:v>
                      </c:pt>
                      <c:pt idx="1562">
                        <c:v>39.300048828125</c:v>
                      </c:pt>
                      <c:pt idx="1563">
                        <c:v>39.300048828125</c:v>
                      </c:pt>
                      <c:pt idx="1564">
                        <c:v>39.199951171875</c:v>
                      </c:pt>
                      <c:pt idx="1565">
                        <c:v>39.300048828125</c:v>
                      </c:pt>
                      <c:pt idx="1566">
                        <c:v>39.300048828125</c:v>
                      </c:pt>
                      <c:pt idx="1567">
                        <c:v>39.300048828125</c:v>
                      </c:pt>
                      <c:pt idx="1568">
                        <c:v>39.199951171875</c:v>
                      </c:pt>
                      <c:pt idx="1569">
                        <c:v>39.300048828125</c:v>
                      </c:pt>
                      <c:pt idx="1570">
                        <c:v>39.300048828125</c:v>
                      </c:pt>
                      <c:pt idx="1571">
                        <c:v>39.300048828125</c:v>
                      </c:pt>
                      <c:pt idx="1572">
                        <c:v>39.300048828125</c:v>
                      </c:pt>
                      <c:pt idx="1573">
                        <c:v>39.300048828125</c:v>
                      </c:pt>
                      <c:pt idx="1574">
                        <c:v>39.300048828125</c:v>
                      </c:pt>
                      <c:pt idx="1575">
                        <c:v>39.300048828125</c:v>
                      </c:pt>
                      <c:pt idx="1576">
                        <c:v>39.300048828125</c:v>
                      </c:pt>
                      <c:pt idx="1577">
                        <c:v>39.300048828125</c:v>
                      </c:pt>
                      <c:pt idx="1578">
                        <c:v>39.300048828125</c:v>
                      </c:pt>
                      <c:pt idx="1579">
                        <c:v>39.300048828125</c:v>
                      </c:pt>
                      <c:pt idx="1580">
                        <c:v>39.300048828125</c:v>
                      </c:pt>
                      <c:pt idx="1581">
                        <c:v>39.300048828125</c:v>
                      </c:pt>
                      <c:pt idx="1582">
                        <c:v>39.300048828125</c:v>
                      </c:pt>
                      <c:pt idx="1583">
                        <c:v>39.300048828125</c:v>
                      </c:pt>
                      <c:pt idx="1584">
                        <c:v>39.300048828125</c:v>
                      </c:pt>
                      <c:pt idx="1585">
                        <c:v>39.300048828125</c:v>
                      </c:pt>
                      <c:pt idx="1586">
                        <c:v>39.300048828125</c:v>
                      </c:pt>
                      <c:pt idx="1587">
                        <c:v>39.300048828125</c:v>
                      </c:pt>
                      <c:pt idx="1588">
                        <c:v>39.300048828125</c:v>
                      </c:pt>
                      <c:pt idx="1589">
                        <c:v>39.300048828125</c:v>
                      </c:pt>
                      <c:pt idx="1590">
                        <c:v>39.300048828125</c:v>
                      </c:pt>
                      <c:pt idx="1591">
                        <c:v>39.300048828125</c:v>
                      </c:pt>
                      <c:pt idx="1592">
                        <c:v>39.300048828125</c:v>
                      </c:pt>
                      <c:pt idx="1593">
                        <c:v>39.300048828125</c:v>
                      </c:pt>
                      <c:pt idx="1594">
                        <c:v>39.300048828125</c:v>
                      </c:pt>
                      <c:pt idx="1595">
                        <c:v>39.300048828125</c:v>
                      </c:pt>
                      <c:pt idx="1596">
                        <c:v>39.300048828125</c:v>
                      </c:pt>
                      <c:pt idx="1597">
                        <c:v>39.300048828125</c:v>
                      </c:pt>
                      <c:pt idx="1598">
                        <c:v>39.300048828125</c:v>
                      </c:pt>
                      <c:pt idx="1599">
                        <c:v>39.300048828125</c:v>
                      </c:pt>
                      <c:pt idx="1600">
                        <c:v>39.300048828125</c:v>
                      </c:pt>
                      <c:pt idx="1601">
                        <c:v>39.300048828125</c:v>
                      </c:pt>
                      <c:pt idx="1602">
                        <c:v>39.300048828125</c:v>
                      </c:pt>
                      <c:pt idx="1603">
                        <c:v>39.300048828125</c:v>
                      </c:pt>
                      <c:pt idx="1604">
                        <c:v>39.300048828125</c:v>
                      </c:pt>
                      <c:pt idx="1605">
                        <c:v>39.300048828125</c:v>
                      </c:pt>
                      <c:pt idx="1606">
                        <c:v>39.300048828125</c:v>
                      </c:pt>
                      <c:pt idx="1607">
                        <c:v>39.300048828125</c:v>
                      </c:pt>
                      <c:pt idx="1608">
                        <c:v>39.300048828125</c:v>
                      </c:pt>
                      <c:pt idx="1609">
                        <c:v>39.300048828125</c:v>
                      </c:pt>
                      <c:pt idx="1610">
                        <c:v>39.300048828125</c:v>
                      </c:pt>
                      <c:pt idx="1611">
                        <c:v>39.300048828125</c:v>
                      </c:pt>
                      <c:pt idx="1612">
                        <c:v>39.300048828125</c:v>
                      </c:pt>
                      <c:pt idx="1613">
                        <c:v>39.300048828125</c:v>
                      </c:pt>
                      <c:pt idx="1614">
                        <c:v>39.300048828125</c:v>
                      </c:pt>
                      <c:pt idx="1615">
                        <c:v>39.300048828125</c:v>
                      </c:pt>
                      <c:pt idx="1616">
                        <c:v>39.300048828125</c:v>
                      </c:pt>
                      <c:pt idx="1617">
                        <c:v>39.300048828125</c:v>
                      </c:pt>
                      <c:pt idx="1618">
                        <c:v>39.300048828125</c:v>
                      </c:pt>
                      <c:pt idx="1619">
                        <c:v>39.300048828125</c:v>
                      </c:pt>
                      <c:pt idx="1620">
                        <c:v>39.300048828125</c:v>
                      </c:pt>
                      <c:pt idx="1621">
                        <c:v>39.300048828125</c:v>
                      </c:pt>
                      <c:pt idx="1622">
                        <c:v>39.300048828125</c:v>
                      </c:pt>
                      <c:pt idx="1623">
                        <c:v>39.300048828125</c:v>
                      </c:pt>
                      <c:pt idx="1624">
                        <c:v>39.300048828125</c:v>
                      </c:pt>
                      <c:pt idx="1625">
                        <c:v>39.300048828125</c:v>
                      </c:pt>
                      <c:pt idx="1626">
                        <c:v>39.300048828125</c:v>
                      </c:pt>
                      <c:pt idx="1627">
                        <c:v>39.300048828125</c:v>
                      </c:pt>
                      <c:pt idx="1628">
                        <c:v>39.300048828125</c:v>
                      </c:pt>
                      <c:pt idx="1629">
                        <c:v>39.300048828125</c:v>
                      </c:pt>
                      <c:pt idx="1630">
                        <c:v>39.300048828125</c:v>
                      </c:pt>
                      <c:pt idx="1631">
                        <c:v>39.300048828125</c:v>
                      </c:pt>
                      <c:pt idx="1632">
                        <c:v>39.300048828125</c:v>
                      </c:pt>
                      <c:pt idx="1633">
                        <c:v>39.39990234375</c:v>
                      </c:pt>
                      <c:pt idx="1634">
                        <c:v>39.300048828125</c:v>
                      </c:pt>
                      <c:pt idx="1635">
                        <c:v>39.39990234375</c:v>
                      </c:pt>
                      <c:pt idx="1636">
                        <c:v>39.39990234375</c:v>
                      </c:pt>
                      <c:pt idx="1637">
                        <c:v>39.39990234375</c:v>
                      </c:pt>
                      <c:pt idx="1638">
                        <c:v>39.39990234375</c:v>
                      </c:pt>
                      <c:pt idx="1639">
                        <c:v>39.39990234375</c:v>
                      </c:pt>
                      <c:pt idx="1640">
                        <c:v>39.39990234375</c:v>
                      </c:pt>
                      <c:pt idx="1641">
                        <c:v>39.39990234375</c:v>
                      </c:pt>
                      <c:pt idx="1642">
                        <c:v>39.39990234375</c:v>
                      </c:pt>
                      <c:pt idx="1643">
                        <c:v>39.39990234375</c:v>
                      </c:pt>
                      <c:pt idx="1644">
                        <c:v>39.39990234375</c:v>
                      </c:pt>
                      <c:pt idx="1645">
                        <c:v>39.39990234375</c:v>
                      </c:pt>
                      <c:pt idx="1646">
                        <c:v>39.39990234375</c:v>
                      </c:pt>
                      <c:pt idx="1647">
                        <c:v>39.39990234375</c:v>
                      </c:pt>
                      <c:pt idx="1648">
                        <c:v>39.39990234375</c:v>
                      </c:pt>
                      <c:pt idx="1649">
                        <c:v>39.39990234375</c:v>
                      </c:pt>
                      <c:pt idx="1650">
                        <c:v>39.39990234375</c:v>
                      </c:pt>
                      <c:pt idx="1651">
                        <c:v>39.39990234375</c:v>
                      </c:pt>
                      <c:pt idx="1652">
                        <c:v>39.39990234375</c:v>
                      </c:pt>
                      <c:pt idx="1653">
                        <c:v>39.39990234375</c:v>
                      </c:pt>
                      <c:pt idx="1654">
                        <c:v>39.39990234375</c:v>
                      </c:pt>
                      <c:pt idx="1655">
                        <c:v>39.39990234375</c:v>
                      </c:pt>
                      <c:pt idx="1656">
                        <c:v>39.39990234375</c:v>
                      </c:pt>
                      <c:pt idx="1657">
                        <c:v>39.39990234375</c:v>
                      </c:pt>
                      <c:pt idx="1658">
                        <c:v>39.39990234375</c:v>
                      </c:pt>
                      <c:pt idx="1659">
                        <c:v>39.39990234375</c:v>
                      </c:pt>
                      <c:pt idx="1660">
                        <c:v>39.39990234375</c:v>
                      </c:pt>
                      <c:pt idx="1661">
                        <c:v>39.39990234375</c:v>
                      </c:pt>
                      <c:pt idx="1662">
                        <c:v>39.39990234375</c:v>
                      </c:pt>
                      <c:pt idx="1663">
                        <c:v>39.39990234375</c:v>
                      </c:pt>
                      <c:pt idx="1664">
                        <c:v>39.39990234375</c:v>
                      </c:pt>
                      <c:pt idx="1665">
                        <c:v>39.39990234375</c:v>
                      </c:pt>
                      <c:pt idx="1666">
                        <c:v>39.39990234375</c:v>
                      </c:pt>
                      <c:pt idx="1667">
                        <c:v>39.39990234375</c:v>
                      </c:pt>
                      <c:pt idx="1668">
                        <c:v>39.39990234375</c:v>
                      </c:pt>
                      <c:pt idx="1669">
                        <c:v>39.39990234375</c:v>
                      </c:pt>
                      <c:pt idx="1670">
                        <c:v>39.39990234375</c:v>
                      </c:pt>
                      <c:pt idx="1671">
                        <c:v>39.39990234375</c:v>
                      </c:pt>
                      <c:pt idx="1672">
                        <c:v>39.39990234375</c:v>
                      </c:pt>
                      <c:pt idx="1673">
                        <c:v>39.39990234375</c:v>
                      </c:pt>
                      <c:pt idx="1674">
                        <c:v>39.39990234375</c:v>
                      </c:pt>
                      <c:pt idx="1675">
                        <c:v>39.39990234375</c:v>
                      </c:pt>
                      <c:pt idx="1676">
                        <c:v>39.39990234375</c:v>
                      </c:pt>
                      <c:pt idx="1677">
                        <c:v>39.39990234375</c:v>
                      </c:pt>
                      <c:pt idx="1678">
                        <c:v>39.39990234375</c:v>
                      </c:pt>
                      <c:pt idx="1679">
                        <c:v>39.39990234375</c:v>
                      </c:pt>
                      <c:pt idx="1680">
                        <c:v>39.39990234375</c:v>
                      </c:pt>
                      <c:pt idx="1681">
                        <c:v>39.39990234375</c:v>
                      </c:pt>
                      <c:pt idx="1682">
                        <c:v>39.39990234375</c:v>
                      </c:pt>
                      <c:pt idx="1683">
                        <c:v>39.39990234375</c:v>
                      </c:pt>
                      <c:pt idx="1684">
                        <c:v>39.39990234375</c:v>
                      </c:pt>
                      <c:pt idx="1685">
                        <c:v>39.39990234375</c:v>
                      </c:pt>
                      <c:pt idx="1686">
                        <c:v>39.39990234375</c:v>
                      </c:pt>
                      <c:pt idx="1687">
                        <c:v>39.39990234375</c:v>
                      </c:pt>
                      <c:pt idx="1688">
                        <c:v>39.39990234375</c:v>
                      </c:pt>
                      <c:pt idx="1689">
                        <c:v>39.39990234375</c:v>
                      </c:pt>
                      <c:pt idx="1690">
                        <c:v>39.39990234375</c:v>
                      </c:pt>
                      <c:pt idx="1691">
                        <c:v>39.39990234375</c:v>
                      </c:pt>
                      <c:pt idx="1692">
                        <c:v>39.39990234375</c:v>
                      </c:pt>
                      <c:pt idx="1693">
                        <c:v>39.39990234375</c:v>
                      </c:pt>
                      <c:pt idx="1694">
                        <c:v>39.39990234375</c:v>
                      </c:pt>
                      <c:pt idx="1695">
                        <c:v>39.39990234375</c:v>
                      </c:pt>
                      <c:pt idx="1696">
                        <c:v>39.39990234375</c:v>
                      </c:pt>
                      <c:pt idx="1697">
                        <c:v>39.39990234375</c:v>
                      </c:pt>
                      <c:pt idx="1698">
                        <c:v>39.39990234375</c:v>
                      </c:pt>
                      <c:pt idx="1699">
                        <c:v>39.39990234375</c:v>
                      </c:pt>
                      <c:pt idx="1700">
                        <c:v>39.39990234375</c:v>
                      </c:pt>
                      <c:pt idx="1701">
                        <c:v>39.39990234375</c:v>
                      </c:pt>
                      <c:pt idx="1702">
                        <c:v>39.39990234375</c:v>
                      </c:pt>
                      <c:pt idx="1703">
                        <c:v>39.39990234375</c:v>
                      </c:pt>
                      <c:pt idx="1704">
                        <c:v>39.39990234375</c:v>
                      </c:pt>
                      <c:pt idx="1705">
                        <c:v>39.39990234375</c:v>
                      </c:pt>
                      <c:pt idx="1706">
                        <c:v>39.39990234375</c:v>
                      </c:pt>
                      <c:pt idx="1707">
                        <c:v>39.39990234375</c:v>
                      </c:pt>
                      <c:pt idx="1708">
                        <c:v>39.39990234375</c:v>
                      </c:pt>
                      <c:pt idx="1709">
                        <c:v>39.39990234375</c:v>
                      </c:pt>
                      <c:pt idx="1710">
                        <c:v>39.39990234375</c:v>
                      </c:pt>
                      <c:pt idx="1711">
                        <c:v>39.39990234375</c:v>
                      </c:pt>
                      <c:pt idx="1712">
                        <c:v>39.39990234375</c:v>
                      </c:pt>
                      <c:pt idx="1713">
                        <c:v>39.39990234375</c:v>
                      </c:pt>
                      <c:pt idx="1714">
                        <c:v>39.39990234375</c:v>
                      </c:pt>
                      <c:pt idx="1715">
                        <c:v>39.39990234375</c:v>
                      </c:pt>
                      <c:pt idx="1716">
                        <c:v>39.39990234375</c:v>
                      </c:pt>
                      <c:pt idx="1717">
                        <c:v>39.39990234375</c:v>
                      </c:pt>
                      <c:pt idx="1718">
                        <c:v>39.39990234375</c:v>
                      </c:pt>
                      <c:pt idx="1719">
                        <c:v>39.39990234375</c:v>
                      </c:pt>
                      <c:pt idx="1720">
                        <c:v>39.39990234375</c:v>
                      </c:pt>
                      <c:pt idx="1721">
                        <c:v>39.39990234375</c:v>
                      </c:pt>
                      <c:pt idx="1722">
                        <c:v>39.39990234375</c:v>
                      </c:pt>
                      <c:pt idx="1723">
                        <c:v>39.39990234375</c:v>
                      </c:pt>
                      <c:pt idx="1724">
                        <c:v>39.39990234375</c:v>
                      </c:pt>
                      <c:pt idx="1725">
                        <c:v>39.39990234375</c:v>
                      </c:pt>
                      <c:pt idx="1726">
                        <c:v>39.39990234375</c:v>
                      </c:pt>
                      <c:pt idx="1727">
                        <c:v>39.39990234375</c:v>
                      </c:pt>
                      <c:pt idx="1728">
                        <c:v>39.39990234375</c:v>
                      </c:pt>
                      <c:pt idx="1729">
                        <c:v>39.39990234375</c:v>
                      </c:pt>
                      <c:pt idx="1730">
                        <c:v>39.39990234375</c:v>
                      </c:pt>
                      <c:pt idx="1731">
                        <c:v>39.39990234375</c:v>
                      </c:pt>
                      <c:pt idx="1732">
                        <c:v>39.39990234375</c:v>
                      </c:pt>
                      <c:pt idx="1733">
                        <c:v>39.39990234375</c:v>
                      </c:pt>
                      <c:pt idx="1734">
                        <c:v>39.39990234375</c:v>
                      </c:pt>
                      <c:pt idx="1735">
                        <c:v>39.39990234375</c:v>
                      </c:pt>
                      <c:pt idx="1736">
                        <c:v>39.39990234375</c:v>
                      </c:pt>
                      <c:pt idx="1737">
                        <c:v>39.39990234375</c:v>
                      </c:pt>
                      <c:pt idx="1738">
                        <c:v>39.39990234375</c:v>
                      </c:pt>
                      <c:pt idx="1739">
                        <c:v>39.39990234375</c:v>
                      </c:pt>
                      <c:pt idx="1740">
                        <c:v>39.39990234375</c:v>
                      </c:pt>
                      <c:pt idx="1741">
                        <c:v>39.39990234375</c:v>
                      </c:pt>
                      <c:pt idx="1742">
                        <c:v>39.39990234375</c:v>
                      </c:pt>
                      <c:pt idx="1743">
                        <c:v>39.39990234375</c:v>
                      </c:pt>
                      <c:pt idx="1744">
                        <c:v>39.39990234375</c:v>
                      </c:pt>
                      <c:pt idx="1745">
                        <c:v>39.39990234375</c:v>
                      </c:pt>
                      <c:pt idx="1746">
                        <c:v>39.39990234375</c:v>
                      </c:pt>
                      <c:pt idx="1747">
                        <c:v>39.39990234375</c:v>
                      </c:pt>
                      <c:pt idx="1748">
                        <c:v>39.39990234375</c:v>
                      </c:pt>
                      <c:pt idx="1749">
                        <c:v>39.39990234375</c:v>
                      </c:pt>
                      <c:pt idx="1750">
                        <c:v>39.39990234375</c:v>
                      </c:pt>
                      <c:pt idx="1751">
                        <c:v>39.39990234375</c:v>
                      </c:pt>
                      <c:pt idx="1752">
                        <c:v>39.39990234375</c:v>
                      </c:pt>
                      <c:pt idx="1753">
                        <c:v>39.39990234375</c:v>
                      </c:pt>
                      <c:pt idx="1754">
                        <c:v>39.39990234375</c:v>
                      </c:pt>
                      <c:pt idx="1755">
                        <c:v>39.39990234375</c:v>
                      </c:pt>
                      <c:pt idx="1756">
                        <c:v>39.39990234375</c:v>
                      </c:pt>
                      <c:pt idx="1757">
                        <c:v>39.39990234375</c:v>
                      </c:pt>
                      <c:pt idx="1758">
                        <c:v>39.39990234375</c:v>
                      </c:pt>
                      <c:pt idx="1759">
                        <c:v>39.39990234375</c:v>
                      </c:pt>
                      <c:pt idx="1760">
                        <c:v>39.39990234375</c:v>
                      </c:pt>
                      <c:pt idx="1761">
                        <c:v>39.39990234375</c:v>
                      </c:pt>
                      <c:pt idx="1762">
                        <c:v>39.39990234375</c:v>
                      </c:pt>
                      <c:pt idx="1763">
                        <c:v>39.39990234375</c:v>
                      </c:pt>
                      <c:pt idx="1764">
                        <c:v>39.39990234375</c:v>
                      </c:pt>
                      <c:pt idx="1765">
                        <c:v>39.39990234375</c:v>
                      </c:pt>
                      <c:pt idx="1766">
                        <c:v>39.39990234375</c:v>
                      </c:pt>
                      <c:pt idx="1767">
                        <c:v>39.39990234375</c:v>
                      </c:pt>
                      <c:pt idx="1768">
                        <c:v>39.39990234375</c:v>
                      </c:pt>
                      <c:pt idx="1769">
                        <c:v>39.39990234375</c:v>
                      </c:pt>
                      <c:pt idx="1770">
                        <c:v>39.39990234375</c:v>
                      </c:pt>
                      <c:pt idx="1771">
                        <c:v>39.39990234375</c:v>
                      </c:pt>
                      <c:pt idx="1772">
                        <c:v>39.39990234375</c:v>
                      </c:pt>
                      <c:pt idx="1773">
                        <c:v>39.39990234375</c:v>
                      </c:pt>
                      <c:pt idx="1774">
                        <c:v>39.39990234375</c:v>
                      </c:pt>
                      <c:pt idx="1775">
                        <c:v>39.39990234375</c:v>
                      </c:pt>
                      <c:pt idx="1776">
                        <c:v>39.39990234375</c:v>
                      </c:pt>
                      <c:pt idx="1777">
                        <c:v>39.39990234375</c:v>
                      </c:pt>
                      <c:pt idx="1778">
                        <c:v>39.39990234375</c:v>
                      </c:pt>
                      <c:pt idx="1779">
                        <c:v>39.39990234375</c:v>
                      </c:pt>
                      <c:pt idx="1780">
                        <c:v>39.39990234375</c:v>
                      </c:pt>
                      <c:pt idx="1781">
                        <c:v>39.39990234375</c:v>
                      </c:pt>
                      <c:pt idx="1782">
                        <c:v>39.39990234375</c:v>
                      </c:pt>
                      <c:pt idx="1783">
                        <c:v>39.39990234375</c:v>
                      </c:pt>
                      <c:pt idx="1784">
                        <c:v>39.39990234375</c:v>
                      </c:pt>
                      <c:pt idx="1785">
                        <c:v>39.39990234375</c:v>
                      </c:pt>
                      <c:pt idx="1786">
                        <c:v>39.39990234375</c:v>
                      </c:pt>
                      <c:pt idx="1787">
                        <c:v>39.39990234375</c:v>
                      </c:pt>
                      <c:pt idx="1788">
                        <c:v>39.39990234375</c:v>
                      </c:pt>
                      <c:pt idx="1789">
                        <c:v>39.39990234375</c:v>
                      </c:pt>
                      <c:pt idx="1790">
                        <c:v>39.39990234375</c:v>
                      </c:pt>
                      <c:pt idx="1791">
                        <c:v>39.39990234375</c:v>
                      </c:pt>
                      <c:pt idx="1792">
                        <c:v>39.39990234375</c:v>
                      </c:pt>
                      <c:pt idx="1793">
                        <c:v>39.39990234375</c:v>
                      </c:pt>
                      <c:pt idx="1794">
                        <c:v>39.39990234375</c:v>
                      </c:pt>
                      <c:pt idx="1795">
                        <c:v>39.39990234375</c:v>
                      </c:pt>
                      <c:pt idx="1796">
                        <c:v>39.39990234375</c:v>
                      </c:pt>
                      <c:pt idx="1797">
                        <c:v>39.39990234375</c:v>
                      </c:pt>
                      <c:pt idx="1798">
                        <c:v>39.39990234375</c:v>
                      </c:pt>
                      <c:pt idx="1799">
                        <c:v>39.39990234375</c:v>
                      </c:pt>
                      <c:pt idx="1800">
                        <c:v>39.39990234375</c:v>
                      </c:pt>
                      <c:pt idx="1801">
                        <c:v>39.39990234375</c:v>
                      </c:pt>
                      <c:pt idx="1802">
                        <c:v>39.39990234375</c:v>
                      </c:pt>
                      <c:pt idx="1803">
                        <c:v>39.39990234375</c:v>
                      </c:pt>
                      <c:pt idx="1804">
                        <c:v>39.39990234375</c:v>
                      </c:pt>
                      <c:pt idx="1805">
                        <c:v>39.39990234375</c:v>
                      </c:pt>
                      <c:pt idx="1806">
                        <c:v>39.39990234375</c:v>
                      </c:pt>
                      <c:pt idx="1807">
                        <c:v>39.39990234375</c:v>
                      </c:pt>
                      <c:pt idx="1808">
                        <c:v>39.39990234375</c:v>
                      </c:pt>
                      <c:pt idx="1809">
                        <c:v>39.39990234375</c:v>
                      </c:pt>
                      <c:pt idx="1810">
                        <c:v>39.39990234375</c:v>
                      </c:pt>
                      <c:pt idx="1811">
                        <c:v>39.39990234375</c:v>
                      </c:pt>
                      <c:pt idx="1812">
                        <c:v>39.39990234375</c:v>
                      </c:pt>
                      <c:pt idx="1813">
                        <c:v>39.39990234375</c:v>
                      </c:pt>
                      <c:pt idx="1814">
                        <c:v>39.39990234375</c:v>
                      </c:pt>
                      <c:pt idx="1815">
                        <c:v>39.39990234375</c:v>
                      </c:pt>
                      <c:pt idx="1816">
                        <c:v>39.39990234375</c:v>
                      </c:pt>
                      <c:pt idx="1817">
                        <c:v>39.39990234375</c:v>
                      </c:pt>
                      <c:pt idx="1818">
                        <c:v>39.39990234375</c:v>
                      </c:pt>
                      <c:pt idx="1819">
                        <c:v>39.39990234375</c:v>
                      </c:pt>
                      <c:pt idx="1820">
                        <c:v>39.39990234375</c:v>
                      </c:pt>
                      <c:pt idx="1821">
                        <c:v>39.39990234375</c:v>
                      </c:pt>
                      <c:pt idx="1822">
                        <c:v>39.39990234375</c:v>
                      </c:pt>
                      <c:pt idx="1823">
                        <c:v>39.39990234375</c:v>
                      </c:pt>
                      <c:pt idx="1824">
                        <c:v>39.39990234375</c:v>
                      </c:pt>
                      <c:pt idx="1825">
                        <c:v>39.39990234375</c:v>
                      </c:pt>
                      <c:pt idx="1826">
                        <c:v>39.39990234375</c:v>
                      </c:pt>
                      <c:pt idx="1827">
                        <c:v>39.39990234375</c:v>
                      </c:pt>
                      <c:pt idx="1828">
                        <c:v>39.39990234375</c:v>
                      </c:pt>
                      <c:pt idx="1829">
                        <c:v>39.39990234375</c:v>
                      </c:pt>
                      <c:pt idx="1830">
                        <c:v>39.39990234375</c:v>
                      </c:pt>
                      <c:pt idx="1831">
                        <c:v>39.39990234375</c:v>
                      </c:pt>
                      <c:pt idx="1832">
                        <c:v>39.39990234375</c:v>
                      </c:pt>
                      <c:pt idx="1833">
                        <c:v>39.39990234375</c:v>
                      </c:pt>
                      <c:pt idx="1834">
                        <c:v>39.39990234375</c:v>
                      </c:pt>
                      <c:pt idx="1835">
                        <c:v>39.39990234375</c:v>
                      </c:pt>
                      <c:pt idx="1836">
                        <c:v>39.39990234375</c:v>
                      </c:pt>
                      <c:pt idx="1837">
                        <c:v>39.39990234375</c:v>
                      </c:pt>
                      <c:pt idx="1838">
                        <c:v>39.39990234375</c:v>
                      </c:pt>
                      <c:pt idx="1839">
                        <c:v>39.39990234375</c:v>
                      </c:pt>
                      <c:pt idx="1840">
                        <c:v>39.39990234375</c:v>
                      </c:pt>
                      <c:pt idx="1841">
                        <c:v>39.39990234375</c:v>
                      </c:pt>
                      <c:pt idx="1842">
                        <c:v>39.39990234375</c:v>
                      </c:pt>
                      <c:pt idx="1843">
                        <c:v>39.39990234375</c:v>
                      </c:pt>
                      <c:pt idx="1844">
                        <c:v>39.39990234375</c:v>
                      </c:pt>
                      <c:pt idx="1845">
                        <c:v>39.39990234375</c:v>
                      </c:pt>
                      <c:pt idx="1846">
                        <c:v>39.39990234375</c:v>
                      </c:pt>
                      <c:pt idx="1847">
                        <c:v>39.39990234375</c:v>
                      </c:pt>
                      <c:pt idx="1848">
                        <c:v>39.39990234375</c:v>
                      </c:pt>
                      <c:pt idx="1849">
                        <c:v>39.39990234375</c:v>
                      </c:pt>
                      <c:pt idx="1850">
                        <c:v>39.39990234375</c:v>
                      </c:pt>
                      <c:pt idx="1851">
                        <c:v>39.39990234375</c:v>
                      </c:pt>
                      <c:pt idx="1852">
                        <c:v>39.39990234375</c:v>
                      </c:pt>
                      <c:pt idx="1853">
                        <c:v>39.39990234375</c:v>
                      </c:pt>
                      <c:pt idx="1854">
                        <c:v>39.39990234375</c:v>
                      </c:pt>
                      <c:pt idx="1855">
                        <c:v>39.39990234375</c:v>
                      </c:pt>
                      <c:pt idx="1856">
                        <c:v>39.39990234375</c:v>
                      </c:pt>
                      <c:pt idx="1857">
                        <c:v>39.39990234375</c:v>
                      </c:pt>
                      <c:pt idx="1858">
                        <c:v>39.39990234375</c:v>
                      </c:pt>
                      <c:pt idx="1859">
                        <c:v>39.39990234375</c:v>
                      </c:pt>
                      <c:pt idx="1860">
                        <c:v>39.39990234375</c:v>
                      </c:pt>
                      <c:pt idx="1861">
                        <c:v>39.39990234375</c:v>
                      </c:pt>
                      <c:pt idx="1862">
                        <c:v>39.39990234375</c:v>
                      </c:pt>
                      <c:pt idx="1863">
                        <c:v>39.39990234375</c:v>
                      </c:pt>
                      <c:pt idx="1864">
                        <c:v>39.39990234375</c:v>
                      </c:pt>
                      <c:pt idx="1865">
                        <c:v>39.39990234375</c:v>
                      </c:pt>
                      <c:pt idx="1866">
                        <c:v>39.39990234375</c:v>
                      </c:pt>
                      <c:pt idx="1867">
                        <c:v>39.39990234375</c:v>
                      </c:pt>
                      <c:pt idx="1868">
                        <c:v>39.39990234375</c:v>
                      </c:pt>
                      <c:pt idx="1869">
                        <c:v>39.39990234375</c:v>
                      </c:pt>
                      <c:pt idx="1870">
                        <c:v>39.39990234375</c:v>
                      </c:pt>
                      <c:pt idx="1871">
                        <c:v>39.39990234375</c:v>
                      </c:pt>
                      <c:pt idx="1872">
                        <c:v>39.39990234375</c:v>
                      </c:pt>
                      <c:pt idx="1873">
                        <c:v>39.39990234375</c:v>
                      </c:pt>
                      <c:pt idx="1874">
                        <c:v>39.39990234375</c:v>
                      </c:pt>
                      <c:pt idx="1875">
                        <c:v>39.39990234375</c:v>
                      </c:pt>
                      <c:pt idx="1876">
                        <c:v>39.39990234375</c:v>
                      </c:pt>
                      <c:pt idx="1877">
                        <c:v>39.39990234375</c:v>
                      </c:pt>
                      <c:pt idx="1878">
                        <c:v>39.39990234375</c:v>
                      </c:pt>
                      <c:pt idx="1879">
                        <c:v>39.300048828125</c:v>
                      </c:pt>
                      <c:pt idx="1880">
                        <c:v>39.300048828125</c:v>
                      </c:pt>
                      <c:pt idx="1881">
                        <c:v>39.39990234375</c:v>
                      </c:pt>
                      <c:pt idx="1882">
                        <c:v>39.39990234375</c:v>
                      </c:pt>
                      <c:pt idx="1883">
                        <c:v>39.39990234375</c:v>
                      </c:pt>
                      <c:pt idx="1884">
                        <c:v>39.39990234375</c:v>
                      </c:pt>
                      <c:pt idx="1885">
                        <c:v>39.39990234375</c:v>
                      </c:pt>
                      <c:pt idx="1886">
                        <c:v>39.39990234375</c:v>
                      </c:pt>
                      <c:pt idx="1887">
                        <c:v>39.300048828125</c:v>
                      </c:pt>
                      <c:pt idx="1888">
                        <c:v>39.39990234375</c:v>
                      </c:pt>
                      <c:pt idx="1889">
                        <c:v>39.39990234375</c:v>
                      </c:pt>
                      <c:pt idx="1890">
                        <c:v>39.39990234375</c:v>
                      </c:pt>
                      <c:pt idx="1891">
                        <c:v>39.300048828125</c:v>
                      </c:pt>
                      <c:pt idx="1892">
                        <c:v>39.300048828125</c:v>
                      </c:pt>
                      <c:pt idx="1893">
                        <c:v>39.39990234375</c:v>
                      </c:pt>
                      <c:pt idx="1894">
                        <c:v>39.39990234375</c:v>
                      </c:pt>
                      <c:pt idx="1895">
                        <c:v>39.300048828125</c:v>
                      </c:pt>
                      <c:pt idx="1896">
                        <c:v>39.300048828125</c:v>
                      </c:pt>
                      <c:pt idx="1897">
                        <c:v>39.300048828125</c:v>
                      </c:pt>
                      <c:pt idx="1898">
                        <c:v>39.300048828125</c:v>
                      </c:pt>
                      <c:pt idx="1899">
                        <c:v>39.300048828125</c:v>
                      </c:pt>
                      <c:pt idx="1900">
                        <c:v>39.300048828125</c:v>
                      </c:pt>
                      <c:pt idx="1901">
                        <c:v>39.300048828125</c:v>
                      </c:pt>
                      <c:pt idx="1902">
                        <c:v>39.300048828125</c:v>
                      </c:pt>
                      <c:pt idx="1903">
                        <c:v>39.39990234375</c:v>
                      </c:pt>
                      <c:pt idx="1904">
                        <c:v>39.300048828125</c:v>
                      </c:pt>
                      <c:pt idx="1905">
                        <c:v>39.39990234375</c:v>
                      </c:pt>
                      <c:pt idx="1906">
                        <c:v>39.300048828125</c:v>
                      </c:pt>
                      <c:pt idx="1907">
                        <c:v>39.300048828125</c:v>
                      </c:pt>
                      <c:pt idx="1908">
                        <c:v>39.300048828125</c:v>
                      </c:pt>
                      <c:pt idx="1909">
                        <c:v>39.300048828125</c:v>
                      </c:pt>
                      <c:pt idx="1910">
                        <c:v>39.300048828125</c:v>
                      </c:pt>
                      <c:pt idx="1911">
                        <c:v>39.300048828125</c:v>
                      </c:pt>
                      <c:pt idx="1912">
                        <c:v>39.300048828125</c:v>
                      </c:pt>
                      <c:pt idx="1913">
                        <c:v>39.39990234375</c:v>
                      </c:pt>
                      <c:pt idx="1914">
                        <c:v>39.300048828125</c:v>
                      </c:pt>
                      <c:pt idx="1915">
                        <c:v>39.300048828125</c:v>
                      </c:pt>
                      <c:pt idx="1916">
                        <c:v>39.39990234375</c:v>
                      </c:pt>
                      <c:pt idx="1917">
                        <c:v>39.300048828125</c:v>
                      </c:pt>
                      <c:pt idx="1918">
                        <c:v>39.300048828125</c:v>
                      </c:pt>
                      <c:pt idx="1919">
                        <c:v>39.300048828125</c:v>
                      </c:pt>
                      <c:pt idx="1920">
                        <c:v>39.300048828125</c:v>
                      </c:pt>
                      <c:pt idx="1921">
                        <c:v>39.300048828125</c:v>
                      </c:pt>
                      <c:pt idx="1922">
                        <c:v>39.300048828125</c:v>
                      </c:pt>
                      <c:pt idx="1923">
                        <c:v>39.300048828125</c:v>
                      </c:pt>
                      <c:pt idx="1924">
                        <c:v>39.300048828125</c:v>
                      </c:pt>
                      <c:pt idx="1925">
                        <c:v>39.300048828125</c:v>
                      </c:pt>
                      <c:pt idx="1926">
                        <c:v>39.300048828125</c:v>
                      </c:pt>
                      <c:pt idx="1927">
                        <c:v>39.300048828125</c:v>
                      </c:pt>
                      <c:pt idx="1928">
                        <c:v>39.300048828125</c:v>
                      </c:pt>
                      <c:pt idx="1929">
                        <c:v>39.300048828125</c:v>
                      </c:pt>
                      <c:pt idx="1930">
                        <c:v>39.300048828125</c:v>
                      </c:pt>
                      <c:pt idx="1931">
                        <c:v>39.300048828125</c:v>
                      </c:pt>
                      <c:pt idx="1932">
                        <c:v>39.300048828125</c:v>
                      </c:pt>
                      <c:pt idx="1933">
                        <c:v>39.300048828125</c:v>
                      </c:pt>
                      <c:pt idx="1934">
                        <c:v>39.300048828125</c:v>
                      </c:pt>
                      <c:pt idx="1935">
                        <c:v>39.300048828125</c:v>
                      </c:pt>
                      <c:pt idx="1936">
                        <c:v>39.300048828125</c:v>
                      </c:pt>
                      <c:pt idx="1937">
                        <c:v>39.300048828125</c:v>
                      </c:pt>
                      <c:pt idx="1938">
                        <c:v>39.300048828125</c:v>
                      </c:pt>
                      <c:pt idx="1939">
                        <c:v>39.300048828125</c:v>
                      </c:pt>
                      <c:pt idx="1940">
                        <c:v>39.300048828125</c:v>
                      </c:pt>
                      <c:pt idx="1941">
                        <c:v>39.300048828125</c:v>
                      </c:pt>
                      <c:pt idx="1942">
                        <c:v>39.300048828125</c:v>
                      </c:pt>
                      <c:pt idx="1943">
                        <c:v>39.300048828125</c:v>
                      </c:pt>
                      <c:pt idx="1944">
                        <c:v>39.300048828125</c:v>
                      </c:pt>
                      <c:pt idx="1945">
                        <c:v>39.300048828125</c:v>
                      </c:pt>
                      <c:pt idx="1946">
                        <c:v>39.300048828125</c:v>
                      </c:pt>
                      <c:pt idx="1947">
                        <c:v>39.300048828125</c:v>
                      </c:pt>
                      <c:pt idx="1948">
                        <c:v>39.300048828125</c:v>
                      </c:pt>
                      <c:pt idx="1949">
                        <c:v>39.300048828125</c:v>
                      </c:pt>
                      <c:pt idx="1950">
                        <c:v>39.300048828125</c:v>
                      </c:pt>
                      <c:pt idx="1951">
                        <c:v>39.300048828125</c:v>
                      </c:pt>
                      <c:pt idx="1952">
                        <c:v>39.300048828125</c:v>
                      </c:pt>
                      <c:pt idx="1953">
                        <c:v>39.300048828125</c:v>
                      </c:pt>
                      <c:pt idx="1954">
                        <c:v>39.300048828125</c:v>
                      </c:pt>
                      <c:pt idx="1955">
                        <c:v>39.300048828125</c:v>
                      </c:pt>
                      <c:pt idx="1956">
                        <c:v>39.300048828125</c:v>
                      </c:pt>
                      <c:pt idx="1957">
                        <c:v>39.300048828125</c:v>
                      </c:pt>
                      <c:pt idx="1958">
                        <c:v>39.300048828125</c:v>
                      </c:pt>
                      <c:pt idx="1959">
                        <c:v>39.300048828125</c:v>
                      </c:pt>
                      <c:pt idx="1960">
                        <c:v>39.300048828125</c:v>
                      </c:pt>
                      <c:pt idx="1961">
                        <c:v>39.300048828125</c:v>
                      </c:pt>
                      <c:pt idx="1962">
                        <c:v>39.300048828125</c:v>
                      </c:pt>
                      <c:pt idx="1963">
                        <c:v>39.300048828125</c:v>
                      </c:pt>
                      <c:pt idx="1964">
                        <c:v>39.300048828125</c:v>
                      </c:pt>
                      <c:pt idx="1965">
                        <c:v>39.300048828125</c:v>
                      </c:pt>
                      <c:pt idx="1966">
                        <c:v>39.300048828125</c:v>
                      </c:pt>
                      <c:pt idx="1967">
                        <c:v>39.300048828125</c:v>
                      </c:pt>
                      <c:pt idx="1968">
                        <c:v>39.300048828125</c:v>
                      </c:pt>
                      <c:pt idx="1969">
                        <c:v>39.300048828125</c:v>
                      </c:pt>
                      <c:pt idx="1970">
                        <c:v>39.300048828125</c:v>
                      </c:pt>
                      <c:pt idx="1971">
                        <c:v>39.300048828125</c:v>
                      </c:pt>
                      <c:pt idx="1972">
                        <c:v>39.300048828125</c:v>
                      </c:pt>
                      <c:pt idx="1973">
                        <c:v>39.300048828125</c:v>
                      </c:pt>
                      <c:pt idx="1974">
                        <c:v>39.300048828125</c:v>
                      </c:pt>
                      <c:pt idx="1975">
                        <c:v>39.300048828125</c:v>
                      </c:pt>
                      <c:pt idx="1976">
                        <c:v>39.300048828125</c:v>
                      </c:pt>
                      <c:pt idx="1977">
                        <c:v>39.300048828125</c:v>
                      </c:pt>
                      <c:pt idx="1978">
                        <c:v>39.300048828125</c:v>
                      </c:pt>
                      <c:pt idx="1979">
                        <c:v>39.300048828125</c:v>
                      </c:pt>
                      <c:pt idx="1980">
                        <c:v>39.300048828125</c:v>
                      </c:pt>
                      <c:pt idx="1981">
                        <c:v>39.300048828125</c:v>
                      </c:pt>
                      <c:pt idx="1982">
                        <c:v>39.300048828125</c:v>
                      </c:pt>
                      <c:pt idx="1983">
                        <c:v>39.300048828125</c:v>
                      </c:pt>
                      <c:pt idx="1984">
                        <c:v>39.199951171875</c:v>
                      </c:pt>
                      <c:pt idx="1985">
                        <c:v>39.199951171875</c:v>
                      </c:pt>
                      <c:pt idx="1986">
                        <c:v>39.300048828125</c:v>
                      </c:pt>
                      <c:pt idx="1987">
                        <c:v>39.300048828125</c:v>
                      </c:pt>
                      <c:pt idx="1988">
                        <c:v>39.300048828125</c:v>
                      </c:pt>
                      <c:pt idx="1989">
                        <c:v>39.199951171875</c:v>
                      </c:pt>
                      <c:pt idx="1990">
                        <c:v>39.300048828125</c:v>
                      </c:pt>
                      <c:pt idx="1991">
                        <c:v>39.199951171875</c:v>
                      </c:pt>
                      <c:pt idx="1992">
                        <c:v>39.199951171875</c:v>
                      </c:pt>
                      <c:pt idx="1993">
                        <c:v>39.199951171875</c:v>
                      </c:pt>
                      <c:pt idx="1994">
                        <c:v>39.199951171875</c:v>
                      </c:pt>
                      <c:pt idx="1995">
                        <c:v>39.199951171875</c:v>
                      </c:pt>
                      <c:pt idx="1996">
                        <c:v>39.199951171875</c:v>
                      </c:pt>
                      <c:pt idx="1997">
                        <c:v>39.199951171875</c:v>
                      </c:pt>
                      <c:pt idx="1998">
                        <c:v>39.199951171875</c:v>
                      </c:pt>
                      <c:pt idx="1999">
                        <c:v>39.300048828125</c:v>
                      </c:pt>
                      <c:pt idx="2000">
                        <c:v>39.199951171875</c:v>
                      </c:pt>
                      <c:pt idx="2001">
                        <c:v>39.199951171875</c:v>
                      </c:pt>
                      <c:pt idx="2002">
                        <c:v>39.199951171875</c:v>
                      </c:pt>
                      <c:pt idx="2003">
                        <c:v>39.199951171875</c:v>
                      </c:pt>
                      <c:pt idx="2004">
                        <c:v>39.199951171875</c:v>
                      </c:pt>
                      <c:pt idx="2005">
                        <c:v>39.199951171875</c:v>
                      </c:pt>
                      <c:pt idx="2006">
                        <c:v>39.199951171875</c:v>
                      </c:pt>
                      <c:pt idx="2007">
                        <c:v>39.199951171875</c:v>
                      </c:pt>
                      <c:pt idx="2008">
                        <c:v>39.199951171875</c:v>
                      </c:pt>
                      <c:pt idx="2009">
                        <c:v>39.199951171875</c:v>
                      </c:pt>
                      <c:pt idx="2010">
                        <c:v>39.199951171875</c:v>
                      </c:pt>
                      <c:pt idx="2011">
                        <c:v>39.199951171875</c:v>
                      </c:pt>
                      <c:pt idx="2012">
                        <c:v>39.199951171875</c:v>
                      </c:pt>
                      <c:pt idx="2013">
                        <c:v>39.199951171875</c:v>
                      </c:pt>
                      <c:pt idx="2014">
                        <c:v>39.199951171875</c:v>
                      </c:pt>
                      <c:pt idx="2015">
                        <c:v>39.199951171875</c:v>
                      </c:pt>
                      <c:pt idx="2016">
                        <c:v>39.199951171875</c:v>
                      </c:pt>
                      <c:pt idx="2017">
                        <c:v>39.199951171875</c:v>
                      </c:pt>
                      <c:pt idx="2018">
                        <c:v>39.199951171875</c:v>
                      </c:pt>
                      <c:pt idx="2019">
                        <c:v>39.199951171875</c:v>
                      </c:pt>
                      <c:pt idx="2020">
                        <c:v>39.199951171875</c:v>
                      </c:pt>
                      <c:pt idx="2021">
                        <c:v>39.199951171875</c:v>
                      </c:pt>
                      <c:pt idx="2022">
                        <c:v>39.199951171875</c:v>
                      </c:pt>
                      <c:pt idx="2023">
                        <c:v>39.199951171875</c:v>
                      </c:pt>
                      <c:pt idx="2024">
                        <c:v>39.199951171875</c:v>
                      </c:pt>
                      <c:pt idx="2025">
                        <c:v>39.199951171875</c:v>
                      </c:pt>
                      <c:pt idx="2026">
                        <c:v>39.199951171875</c:v>
                      </c:pt>
                      <c:pt idx="2027">
                        <c:v>39.199951171875</c:v>
                      </c:pt>
                      <c:pt idx="2028">
                        <c:v>39.199951171875</c:v>
                      </c:pt>
                      <c:pt idx="2029">
                        <c:v>39.199951171875</c:v>
                      </c:pt>
                      <c:pt idx="2030">
                        <c:v>39.199951171875</c:v>
                      </c:pt>
                      <c:pt idx="2031">
                        <c:v>39.199951171875</c:v>
                      </c:pt>
                      <c:pt idx="2032">
                        <c:v>39.199951171875</c:v>
                      </c:pt>
                      <c:pt idx="2033">
                        <c:v>39.199951171875</c:v>
                      </c:pt>
                      <c:pt idx="2034">
                        <c:v>39.199951171875</c:v>
                      </c:pt>
                      <c:pt idx="2035">
                        <c:v>39.199951171875</c:v>
                      </c:pt>
                      <c:pt idx="2036">
                        <c:v>39.199951171875</c:v>
                      </c:pt>
                      <c:pt idx="2037">
                        <c:v>39.199951171875</c:v>
                      </c:pt>
                      <c:pt idx="2038">
                        <c:v>39.199951171875</c:v>
                      </c:pt>
                      <c:pt idx="2039">
                        <c:v>39.199951171875</c:v>
                      </c:pt>
                      <c:pt idx="2040">
                        <c:v>39.199951171875</c:v>
                      </c:pt>
                      <c:pt idx="2041">
                        <c:v>39.199951171875</c:v>
                      </c:pt>
                      <c:pt idx="2042">
                        <c:v>39.199951171875</c:v>
                      </c:pt>
                      <c:pt idx="2043">
                        <c:v>39.199951171875</c:v>
                      </c:pt>
                      <c:pt idx="2044">
                        <c:v>39.199951171875</c:v>
                      </c:pt>
                      <c:pt idx="2045">
                        <c:v>39.199951171875</c:v>
                      </c:pt>
                      <c:pt idx="2046">
                        <c:v>39.199951171875</c:v>
                      </c:pt>
                      <c:pt idx="2047">
                        <c:v>39.199951171875</c:v>
                      </c:pt>
                      <c:pt idx="2048">
                        <c:v>39.199951171875</c:v>
                      </c:pt>
                      <c:pt idx="2049">
                        <c:v>39.199951171875</c:v>
                      </c:pt>
                      <c:pt idx="2050">
                        <c:v>39.199951171875</c:v>
                      </c:pt>
                      <c:pt idx="2051">
                        <c:v>39.199951171875</c:v>
                      </c:pt>
                      <c:pt idx="2052">
                        <c:v>39.199951171875</c:v>
                      </c:pt>
                      <c:pt idx="2053">
                        <c:v>39.199951171875</c:v>
                      </c:pt>
                      <c:pt idx="2054">
                        <c:v>39.199951171875</c:v>
                      </c:pt>
                      <c:pt idx="2055">
                        <c:v>39.199951171875</c:v>
                      </c:pt>
                      <c:pt idx="2056">
                        <c:v>39.199951171875</c:v>
                      </c:pt>
                      <c:pt idx="2057">
                        <c:v>39.10009765625</c:v>
                      </c:pt>
                      <c:pt idx="2058">
                        <c:v>39.199951171875</c:v>
                      </c:pt>
                      <c:pt idx="2059">
                        <c:v>39.199951171875</c:v>
                      </c:pt>
                      <c:pt idx="2060">
                        <c:v>39.10009765625</c:v>
                      </c:pt>
                      <c:pt idx="2061">
                        <c:v>39.10009765625</c:v>
                      </c:pt>
                      <c:pt idx="2062">
                        <c:v>39.199951171875</c:v>
                      </c:pt>
                      <c:pt idx="2063">
                        <c:v>39.10009765625</c:v>
                      </c:pt>
                      <c:pt idx="2064">
                        <c:v>39.10009765625</c:v>
                      </c:pt>
                      <c:pt idx="2065">
                        <c:v>39.10009765625</c:v>
                      </c:pt>
                      <c:pt idx="2066">
                        <c:v>39.10009765625</c:v>
                      </c:pt>
                      <c:pt idx="2067">
                        <c:v>39.10009765625</c:v>
                      </c:pt>
                      <c:pt idx="2068">
                        <c:v>39.10009765625</c:v>
                      </c:pt>
                      <c:pt idx="2069">
                        <c:v>39.10009765625</c:v>
                      </c:pt>
                      <c:pt idx="2070">
                        <c:v>39.10009765625</c:v>
                      </c:pt>
                      <c:pt idx="2071">
                        <c:v>39.10009765625</c:v>
                      </c:pt>
                      <c:pt idx="2072">
                        <c:v>39.10009765625</c:v>
                      </c:pt>
                      <c:pt idx="2073">
                        <c:v>39.10009765625</c:v>
                      </c:pt>
                      <c:pt idx="2074">
                        <c:v>39.10009765625</c:v>
                      </c:pt>
                      <c:pt idx="2075">
                        <c:v>39.10009765625</c:v>
                      </c:pt>
                      <c:pt idx="2076">
                        <c:v>39.10009765625</c:v>
                      </c:pt>
                      <c:pt idx="2077">
                        <c:v>39.10009765625</c:v>
                      </c:pt>
                      <c:pt idx="2078">
                        <c:v>39.10009765625</c:v>
                      </c:pt>
                      <c:pt idx="2079">
                        <c:v>39.10009765625</c:v>
                      </c:pt>
                      <c:pt idx="2080">
                        <c:v>39.10009765625</c:v>
                      </c:pt>
                      <c:pt idx="2081">
                        <c:v>39.10009765625</c:v>
                      </c:pt>
                      <c:pt idx="2082">
                        <c:v>39.10009765625</c:v>
                      </c:pt>
                      <c:pt idx="2083">
                        <c:v>39.10009765625</c:v>
                      </c:pt>
                      <c:pt idx="2084">
                        <c:v>39.10009765625</c:v>
                      </c:pt>
                      <c:pt idx="2085">
                        <c:v>39.10009765625</c:v>
                      </c:pt>
                      <c:pt idx="2086">
                        <c:v>39.10009765625</c:v>
                      </c:pt>
                      <c:pt idx="2087">
                        <c:v>39.10009765625</c:v>
                      </c:pt>
                      <c:pt idx="2088">
                        <c:v>39.10009765625</c:v>
                      </c:pt>
                      <c:pt idx="2089">
                        <c:v>39.10009765625</c:v>
                      </c:pt>
                      <c:pt idx="2090">
                        <c:v>39.10009765625</c:v>
                      </c:pt>
                      <c:pt idx="2091">
                        <c:v>39.10009765625</c:v>
                      </c:pt>
                      <c:pt idx="2092">
                        <c:v>39.10009765625</c:v>
                      </c:pt>
                      <c:pt idx="2093">
                        <c:v>39.10009765625</c:v>
                      </c:pt>
                      <c:pt idx="2094">
                        <c:v>39.10009765625</c:v>
                      </c:pt>
                      <c:pt idx="2095">
                        <c:v>39.10009765625</c:v>
                      </c:pt>
                      <c:pt idx="2096">
                        <c:v>39.10009765625</c:v>
                      </c:pt>
                      <c:pt idx="2097">
                        <c:v>39.10009765625</c:v>
                      </c:pt>
                      <c:pt idx="2098">
                        <c:v>39.10009765625</c:v>
                      </c:pt>
                      <c:pt idx="2099">
                        <c:v>39.10009765625</c:v>
                      </c:pt>
                      <c:pt idx="2100">
                        <c:v>39.10009765625</c:v>
                      </c:pt>
                      <c:pt idx="2101">
                        <c:v>39.10009765625</c:v>
                      </c:pt>
                      <c:pt idx="2102">
                        <c:v>39.10009765625</c:v>
                      </c:pt>
                      <c:pt idx="2103">
                        <c:v>39.10009765625</c:v>
                      </c:pt>
                      <c:pt idx="2104">
                        <c:v>39.10009765625</c:v>
                      </c:pt>
                      <c:pt idx="2105">
                        <c:v>39.10009765625</c:v>
                      </c:pt>
                      <c:pt idx="2106">
                        <c:v>39.10009765625</c:v>
                      </c:pt>
                      <c:pt idx="2107">
                        <c:v>39.10009765625</c:v>
                      </c:pt>
                      <c:pt idx="2108">
                        <c:v>39.10009765625</c:v>
                      </c:pt>
                      <c:pt idx="2109">
                        <c:v>39.10009765625</c:v>
                      </c:pt>
                      <c:pt idx="2110">
                        <c:v>39.10009765625</c:v>
                      </c:pt>
                      <c:pt idx="2111">
                        <c:v>39.10009765625</c:v>
                      </c:pt>
                      <c:pt idx="2112">
                        <c:v>39.10009765625</c:v>
                      </c:pt>
                      <c:pt idx="2113">
                        <c:v>39.10009765625</c:v>
                      </c:pt>
                      <c:pt idx="2114">
                        <c:v>39</c:v>
                      </c:pt>
                      <c:pt idx="2115">
                        <c:v>39.10009765625</c:v>
                      </c:pt>
                      <c:pt idx="2116">
                        <c:v>39.10009765625</c:v>
                      </c:pt>
                      <c:pt idx="2117">
                        <c:v>39.10009765625</c:v>
                      </c:pt>
                      <c:pt idx="2118">
                        <c:v>39.10009765625</c:v>
                      </c:pt>
                      <c:pt idx="2119">
                        <c:v>39</c:v>
                      </c:pt>
                      <c:pt idx="2120">
                        <c:v>39</c:v>
                      </c:pt>
                      <c:pt idx="2121">
                        <c:v>39.10009765625</c:v>
                      </c:pt>
                      <c:pt idx="2122">
                        <c:v>39.10009765625</c:v>
                      </c:pt>
                      <c:pt idx="2123">
                        <c:v>39.10009765625</c:v>
                      </c:pt>
                      <c:pt idx="2124">
                        <c:v>39.10009765625</c:v>
                      </c:pt>
                      <c:pt idx="2125">
                        <c:v>39</c:v>
                      </c:pt>
                      <c:pt idx="2126">
                        <c:v>39</c:v>
                      </c:pt>
                      <c:pt idx="2127">
                        <c:v>39.10009765625</c:v>
                      </c:pt>
                      <c:pt idx="2128">
                        <c:v>39</c:v>
                      </c:pt>
                      <c:pt idx="2129">
                        <c:v>39</c:v>
                      </c:pt>
                      <c:pt idx="2130">
                        <c:v>39</c:v>
                      </c:pt>
                      <c:pt idx="2131">
                        <c:v>39</c:v>
                      </c:pt>
                      <c:pt idx="2132">
                        <c:v>39</c:v>
                      </c:pt>
                      <c:pt idx="2133">
                        <c:v>39</c:v>
                      </c:pt>
                      <c:pt idx="2134">
                        <c:v>39</c:v>
                      </c:pt>
                      <c:pt idx="2135">
                        <c:v>39</c:v>
                      </c:pt>
                      <c:pt idx="2136">
                        <c:v>39</c:v>
                      </c:pt>
                      <c:pt idx="2137">
                        <c:v>39</c:v>
                      </c:pt>
                      <c:pt idx="2138">
                        <c:v>39</c:v>
                      </c:pt>
                      <c:pt idx="2139">
                        <c:v>39</c:v>
                      </c:pt>
                      <c:pt idx="2140">
                        <c:v>39</c:v>
                      </c:pt>
                      <c:pt idx="2141">
                        <c:v>39</c:v>
                      </c:pt>
                      <c:pt idx="2142">
                        <c:v>39</c:v>
                      </c:pt>
                      <c:pt idx="2143">
                        <c:v>39</c:v>
                      </c:pt>
                      <c:pt idx="2144">
                        <c:v>39</c:v>
                      </c:pt>
                      <c:pt idx="2145">
                        <c:v>39</c:v>
                      </c:pt>
                      <c:pt idx="2146">
                        <c:v>39</c:v>
                      </c:pt>
                      <c:pt idx="2147">
                        <c:v>39</c:v>
                      </c:pt>
                      <c:pt idx="2148">
                        <c:v>39</c:v>
                      </c:pt>
                      <c:pt idx="2149">
                        <c:v>39</c:v>
                      </c:pt>
                      <c:pt idx="2150">
                        <c:v>39</c:v>
                      </c:pt>
                      <c:pt idx="2151">
                        <c:v>39</c:v>
                      </c:pt>
                      <c:pt idx="2152">
                        <c:v>39</c:v>
                      </c:pt>
                      <c:pt idx="2153">
                        <c:v>39</c:v>
                      </c:pt>
                      <c:pt idx="2154">
                        <c:v>39</c:v>
                      </c:pt>
                      <c:pt idx="2155">
                        <c:v>39</c:v>
                      </c:pt>
                      <c:pt idx="2156">
                        <c:v>39</c:v>
                      </c:pt>
                      <c:pt idx="2157">
                        <c:v>39</c:v>
                      </c:pt>
                      <c:pt idx="2158">
                        <c:v>39</c:v>
                      </c:pt>
                      <c:pt idx="2159">
                        <c:v>39</c:v>
                      </c:pt>
                      <c:pt idx="2160">
                        <c:v>39</c:v>
                      </c:pt>
                      <c:pt idx="2161">
                        <c:v>39</c:v>
                      </c:pt>
                      <c:pt idx="2162">
                        <c:v>39</c:v>
                      </c:pt>
                      <c:pt idx="2163">
                        <c:v>39</c:v>
                      </c:pt>
                      <c:pt idx="2164">
                        <c:v>39</c:v>
                      </c:pt>
                      <c:pt idx="2165">
                        <c:v>39</c:v>
                      </c:pt>
                      <c:pt idx="2166">
                        <c:v>39</c:v>
                      </c:pt>
                      <c:pt idx="2167">
                        <c:v>39</c:v>
                      </c:pt>
                      <c:pt idx="2168">
                        <c:v>39</c:v>
                      </c:pt>
                      <c:pt idx="2169">
                        <c:v>39</c:v>
                      </c:pt>
                      <c:pt idx="2170">
                        <c:v>39</c:v>
                      </c:pt>
                      <c:pt idx="2171">
                        <c:v>39</c:v>
                      </c:pt>
                      <c:pt idx="2172">
                        <c:v>39</c:v>
                      </c:pt>
                      <c:pt idx="2173">
                        <c:v>39</c:v>
                      </c:pt>
                      <c:pt idx="2174">
                        <c:v>39</c:v>
                      </c:pt>
                      <c:pt idx="2175">
                        <c:v>39</c:v>
                      </c:pt>
                      <c:pt idx="2176">
                        <c:v>39</c:v>
                      </c:pt>
                      <c:pt idx="2177">
                        <c:v>39</c:v>
                      </c:pt>
                      <c:pt idx="2178">
                        <c:v>39</c:v>
                      </c:pt>
                      <c:pt idx="2179">
                        <c:v>38.89990234375</c:v>
                      </c:pt>
                      <c:pt idx="2180">
                        <c:v>38.89990234375</c:v>
                      </c:pt>
                      <c:pt idx="2181">
                        <c:v>39</c:v>
                      </c:pt>
                      <c:pt idx="2182">
                        <c:v>39</c:v>
                      </c:pt>
                      <c:pt idx="2183">
                        <c:v>38.89990234375</c:v>
                      </c:pt>
                      <c:pt idx="2184">
                        <c:v>38.89990234375</c:v>
                      </c:pt>
                      <c:pt idx="2185">
                        <c:v>38.89990234375</c:v>
                      </c:pt>
                      <c:pt idx="2186">
                        <c:v>38.89990234375</c:v>
                      </c:pt>
                      <c:pt idx="2187">
                        <c:v>38.89990234375</c:v>
                      </c:pt>
                      <c:pt idx="2188">
                        <c:v>38.89990234375</c:v>
                      </c:pt>
                      <c:pt idx="2189">
                        <c:v>38.89990234375</c:v>
                      </c:pt>
                      <c:pt idx="2190">
                        <c:v>38.89990234375</c:v>
                      </c:pt>
                      <c:pt idx="2191">
                        <c:v>38.89990234375</c:v>
                      </c:pt>
                      <c:pt idx="2192">
                        <c:v>38.89990234375</c:v>
                      </c:pt>
                      <c:pt idx="2193">
                        <c:v>38.89990234375</c:v>
                      </c:pt>
                      <c:pt idx="2194">
                        <c:v>38.89990234375</c:v>
                      </c:pt>
                      <c:pt idx="2195">
                        <c:v>38.89990234375</c:v>
                      </c:pt>
                      <c:pt idx="2196">
                        <c:v>38.89990234375</c:v>
                      </c:pt>
                      <c:pt idx="2197">
                        <c:v>38.89990234375</c:v>
                      </c:pt>
                      <c:pt idx="2198">
                        <c:v>38.89990234375</c:v>
                      </c:pt>
                      <c:pt idx="2199">
                        <c:v>38.89990234375</c:v>
                      </c:pt>
                      <c:pt idx="2200">
                        <c:v>38.89990234375</c:v>
                      </c:pt>
                      <c:pt idx="2201">
                        <c:v>38.89990234375</c:v>
                      </c:pt>
                      <c:pt idx="2202">
                        <c:v>38.89990234375</c:v>
                      </c:pt>
                      <c:pt idx="2203">
                        <c:v>38.89990234375</c:v>
                      </c:pt>
                      <c:pt idx="2204">
                        <c:v>38.89990234375</c:v>
                      </c:pt>
                      <c:pt idx="2205">
                        <c:v>38.89990234375</c:v>
                      </c:pt>
                      <c:pt idx="2206">
                        <c:v>38.89990234375</c:v>
                      </c:pt>
                      <c:pt idx="2207">
                        <c:v>38.89990234375</c:v>
                      </c:pt>
                      <c:pt idx="2208">
                        <c:v>38.89990234375</c:v>
                      </c:pt>
                      <c:pt idx="2209">
                        <c:v>38.89990234375</c:v>
                      </c:pt>
                      <c:pt idx="2210">
                        <c:v>38.89990234375</c:v>
                      </c:pt>
                      <c:pt idx="2211">
                        <c:v>38.89990234375</c:v>
                      </c:pt>
                      <c:pt idx="2212">
                        <c:v>38.89990234375</c:v>
                      </c:pt>
                      <c:pt idx="2213">
                        <c:v>38.89990234375</c:v>
                      </c:pt>
                      <c:pt idx="2214">
                        <c:v>38.89990234375</c:v>
                      </c:pt>
                      <c:pt idx="2215">
                        <c:v>38.89990234375</c:v>
                      </c:pt>
                      <c:pt idx="2216">
                        <c:v>38.89990234375</c:v>
                      </c:pt>
                      <c:pt idx="2217">
                        <c:v>38.89990234375</c:v>
                      </c:pt>
                      <c:pt idx="2218">
                        <c:v>38.89990234375</c:v>
                      </c:pt>
                      <c:pt idx="2219">
                        <c:v>38.89990234375</c:v>
                      </c:pt>
                      <c:pt idx="2220">
                        <c:v>38.89990234375</c:v>
                      </c:pt>
                      <c:pt idx="2221">
                        <c:v>38.89990234375</c:v>
                      </c:pt>
                      <c:pt idx="2222">
                        <c:v>38.89990234375</c:v>
                      </c:pt>
                      <c:pt idx="2223">
                        <c:v>38.89990234375</c:v>
                      </c:pt>
                      <c:pt idx="2224">
                        <c:v>38.89990234375</c:v>
                      </c:pt>
                      <c:pt idx="2225">
                        <c:v>38.89990234375</c:v>
                      </c:pt>
                      <c:pt idx="2226">
                        <c:v>38.89990234375</c:v>
                      </c:pt>
                      <c:pt idx="2227">
                        <c:v>38.89990234375</c:v>
                      </c:pt>
                      <c:pt idx="2228">
                        <c:v>38.89990234375</c:v>
                      </c:pt>
                      <c:pt idx="2229">
                        <c:v>38.800048828125</c:v>
                      </c:pt>
                      <c:pt idx="2230">
                        <c:v>38.89990234375</c:v>
                      </c:pt>
                      <c:pt idx="2231">
                        <c:v>38.89990234375</c:v>
                      </c:pt>
                      <c:pt idx="2232">
                        <c:v>38.800048828125</c:v>
                      </c:pt>
                      <c:pt idx="2233">
                        <c:v>38.800048828125</c:v>
                      </c:pt>
                      <c:pt idx="2234">
                        <c:v>38.800048828125</c:v>
                      </c:pt>
                      <c:pt idx="2235">
                        <c:v>38.800048828125</c:v>
                      </c:pt>
                      <c:pt idx="2236">
                        <c:v>38.800048828125</c:v>
                      </c:pt>
                      <c:pt idx="2237">
                        <c:v>38.800048828125</c:v>
                      </c:pt>
                      <c:pt idx="2238">
                        <c:v>38.800048828125</c:v>
                      </c:pt>
                      <c:pt idx="2239">
                        <c:v>38.800048828125</c:v>
                      </c:pt>
                      <c:pt idx="2240">
                        <c:v>38.800048828125</c:v>
                      </c:pt>
                      <c:pt idx="2241">
                        <c:v>38.800048828125</c:v>
                      </c:pt>
                      <c:pt idx="2242">
                        <c:v>38.800048828125</c:v>
                      </c:pt>
                      <c:pt idx="2243">
                        <c:v>38.800048828125</c:v>
                      </c:pt>
                      <c:pt idx="2244">
                        <c:v>38.800048828125</c:v>
                      </c:pt>
                      <c:pt idx="2245">
                        <c:v>38.800048828125</c:v>
                      </c:pt>
                      <c:pt idx="2246">
                        <c:v>38.800048828125</c:v>
                      </c:pt>
                      <c:pt idx="2247">
                        <c:v>38.800048828125</c:v>
                      </c:pt>
                      <c:pt idx="2248">
                        <c:v>38.800048828125</c:v>
                      </c:pt>
                      <c:pt idx="2249">
                        <c:v>38.800048828125</c:v>
                      </c:pt>
                      <c:pt idx="2250">
                        <c:v>38.800048828125</c:v>
                      </c:pt>
                      <c:pt idx="2251">
                        <c:v>38.800048828125</c:v>
                      </c:pt>
                      <c:pt idx="2252">
                        <c:v>38.800048828125</c:v>
                      </c:pt>
                      <c:pt idx="2253">
                        <c:v>38.800048828125</c:v>
                      </c:pt>
                      <c:pt idx="2254">
                        <c:v>38.800048828125</c:v>
                      </c:pt>
                      <c:pt idx="2255">
                        <c:v>38.800048828125</c:v>
                      </c:pt>
                      <c:pt idx="2256">
                        <c:v>38.800048828125</c:v>
                      </c:pt>
                      <c:pt idx="2257">
                        <c:v>38.800048828125</c:v>
                      </c:pt>
                      <c:pt idx="2258">
                        <c:v>38.800048828125</c:v>
                      </c:pt>
                      <c:pt idx="2259">
                        <c:v>38.800048828125</c:v>
                      </c:pt>
                      <c:pt idx="2260">
                        <c:v>38.800048828125</c:v>
                      </c:pt>
                      <c:pt idx="2261">
                        <c:v>38.800048828125</c:v>
                      </c:pt>
                      <c:pt idx="2262">
                        <c:v>38.800048828125</c:v>
                      </c:pt>
                      <c:pt idx="2263">
                        <c:v>38.800048828125</c:v>
                      </c:pt>
                      <c:pt idx="2264">
                        <c:v>38.800048828125</c:v>
                      </c:pt>
                      <c:pt idx="2265">
                        <c:v>38.800048828125</c:v>
                      </c:pt>
                      <c:pt idx="2266">
                        <c:v>38.800048828125</c:v>
                      </c:pt>
                      <c:pt idx="2267">
                        <c:v>38.800048828125</c:v>
                      </c:pt>
                      <c:pt idx="2268">
                        <c:v>38.800048828125</c:v>
                      </c:pt>
                      <c:pt idx="2269">
                        <c:v>38.800048828125</c:v>
                      </c:pt>
                      <c:pt idx="2270">
                        <c:v>38.800048828125</c:v>
                      </c:pt>
                      <c:pt idx="2271">
                        <c:v>38.800048828125</c:v>
                      </c:pt>
                      <c:pt idx="2272">
                        <c:v>38.800048828125</c:v>
                      </c:pt>
                      <c:pt idx="2273">
                        <c:v>38.800048828125</c:v>
                      </c:pt>
                      <c:pt idx="2274">
                        <c:v>38.800048828125</c:v>
                      </c:pt>
                      <c:pt idx="2275">
                        <c:v>38.800048828125</c:v>
                      </c:pt>
                      <c:pt idx="2276">
                        <c:v>38.800048828125</c:v>
                      </c:pt>
                      <c:pt idx="2277">
                        <c:v>38.800048828125</c:v>
                      </c:pt>
                      <c:pt idx="2278">
                        <c:v>38.800048828125</c:v>
                      </c:pt>
                      <c:pt idx="2279">
                        <c:v>38.800048828125</c:v>
                      </c:pt>
                      <c:pt idx="2280">
                        <c:v>38.800048828125</c:v>
                      </c:pt>
                      <c:pt idx="2281">
                        <c:v>38.800048828125</c:v>
                      </c:pt>
                      <c:pt idx="2282">
                        <c:v>38.699951171875</c:v>
                      </c:pt>
                      <c:pt idx="2283">
                        <c:v>38.699951171875</c:v>
                      </c:pt>
                      <c:pt idx="2284">
                        <c:v>38.800048828125</c:v>
                      </c:pt>
                      <c:pt idx="2285">
                        <c:v>38.800048828125</c:v>
                      </c:pt>
                      <c:pt idx="2286">
                        <c:v>38.699951171875</c:v>
                      </c:pt>
                      <c:pt idx="2287">
                        <c:v>38.699951171875</c:v>
                      </c:pt>
                      <c:pt idx="2288">
                        <c:v>38.800048828125</c:v>
                      </c:pt>
                      <c:pt idx="2289">
                        <c:v>38.699951171875</c:v>
                      </c:pt>
                      <c:pt idx="2290">
                        <c:v>38.699951171875</c:v>
                      </c:pt>
                      <c:pt idx="2291">
                        <c:v>38.699951171875</c:v>
                      </c:pt>
                      <c:pt idx="2292">
                        <c:v>38.699951171875</c:v>
                      </c:pt>
                      <c:pt idx="2293">
                        <c:v>38.699951171875</c:v>
                      </c:pt>
                      <c:pt idx="2294">
                        <c:v>38.699951171875</c:v>
                      </c:pt>
                      <c:pt idx="2295">
                        <c:v>38.699951171875</c:v>
                      </c:pt>
                      <c:pt idx="2296">
                        <c:v>38.699951171875</c:v>
                      </c:pt>
                      <c:pt idx="2297">
                        <c:v>38.699951171875</c:v>
                      </c:pt>
                      <c:pt idx="2298">
                        <c:v>38.699951171875</c:v>
                      </c:pt>
                      <c:pt idx="2299">
                        <c:v>38.699951171875</c:v>
                      </c:pt>
                      <c:pt idx="2300">
                        <c:v>38.699951171875</c:v>
                      </c:pt>
                      <c:pt idx="2301">
                        <c:v>38.699951171875</c:v>
                      </c:pt>
                      <c:pt idx="2302">
                        <c:v>38.699951171875</c:v>
                      </c:pt>
                      <c:pt idx="2303">
                        <c:v>38.699951171875</c:v>
                      </c:pt>
                      <c:pt idx="2304">
                        <c:v>38.699951171875</c:v>
                      </c:pt>
                      <c:pt idx="2305">
                        <c:v>38.699951171875</c:v>
                      </c:pt>
                      <c:pt idx="2306">
                        <c:v>38.699951171875</c:v>
                      </c:pt>
                      <c:pt idx="2307">
                        <c:v>38.699951171875</c:v>
                      </c:pt>
                      <c:pt idx="2308">
                        <c:v>38.699951171875</c:v>
                      </c:pt>
                      <c:pt idx="2309">
                        <c:v>38.699951171875</c:v>
                      </c:pt>
                      <c:pt idx="2310">
                        <c:v>38.699951171875</c:v>
                      </c:pt>
                      <c:pt idx="2311">
                        <c:v>38.699951171875</c:v>
                      </c:pt>
                      <c:pt idx="2312">
                        <c:v>38.699951171875</c:v>
                      </c:pt>
                      <c:pt idx="2313">
                        <c:v>38.699951171875</c:v>
                      </c:pt>
                      <c:pt idx="2314">
                        <c:v>38.699951171875</c:v>
                      </c:pt>
                      <c:pt idx="2315">
                        <c:v>38.699951171875</c:v>
                      </c:pt>
                      <c:pt idx="2316">
                        <c:v>38.699951171875</c:v>
                      </c:pt>
                      <c:pt idx="2317">
                        <c:v>38.699951171875</c:v>
                      </c:pt>
                      <c:pt idx="2318">
                        <c:v>38.699951171875</c:v>
                      </c:pt>
                      <c:pt idx="2319">
                        <c:v>38.699951171875</c:v>
                      </c:pt>
                      <c:pt idx="2320">
                        <c:v>38.699951171875</c:v>
                      </c:pt>
                      <c:pt idx="2321">
                        <c:v>38.699951171875</c:v>
                      </c:pt>
                      <c:pt idx="2322">
                        <c:v>38.699951171875</c:v>
                      </c:pt>
                      <c:pt idx="2323">
                        <c:v>38.699951171875</c:v>
                      </c:pt>
                      <c:pt idx="2324">
                        <c:v>38.699951171875</c:v>
                      </c:pt>
                      <c:pt idx="2325">
                        <c:v>38.699951171875</c:v>
                      </c:pt>
                      <c:pt idx="2326">
                        <c:v>38.699951171875</c:v>
                      </c:pt>
                      <c:pt idx="2327">
                        <c:v>38.699951171875</c:v>
                      </c:pt>
                      <c:pt idx="2328">
                        <c:v>38.699951171875</c:v>
                      </c:pt>
                      <c:pt idx="2329">
                        <c:v>38.699951171875</c:v>
                      </c:pt>
                      <c:pt idx="2330">
                        <c:v>38.699951171875</c:v>
                      </c:pt>
                      <c:pt idx="2331">
                        <c:v>38.699951171875</c:v>
                      </c:pt>
                      <c:pt idx="2332">
                        <c:v>38.699951171875</c:v>
                      </c:pt>
                      <c:pt idx="2333">
                        <c:v>38.699951171875</c:v>
                      </c:pt>
                      <c:pt idx="2334">
                        <c:v>38.699951171875</c:v>
                      </c:pt>
                      <c:pt idx="2335">
                        <c:v>38.699951171875</c:v>
                      </c:pt>
                      <c:pt idx="2336">
                        <c:v>38.60009765625</c:v>
                      </c:pt>
                      <c:pt idx="2337">
                        <c:v>38.699951171875</c:v>
                      </c:pt>
                      <c:pt idx="2338">
                        <c:v>38.699951171875</c:v>
                      </c:pt>
                      <c:pt idx="2339">
                        <c:v>38.60009765625</c:v>
                      </c:pt>
                      <c:pt idx="2340">
                        <c:v>38.60009765625</c:v>
                      </c:pt>
                      <c:pt idx="2341">
                        <c:v>38.60009765625</c:v>
                      </c:pt>
                      <c:pt idx="2342">
                        <c:v>38.60009765625</c:v>
                      </c:pt>
                      <c:pt idx="2343">
                        <c:v>38.60009765625</c:v>
                      </c:pt>
                      <c:pt idx="2344">
                        <c:v>38.60009765625</c:v>
                      </c:pt>
                      <c:pt idx="2345">
                        <c:v>38.60009765625</c:v>
                      </c:pt>
                      <c:pt idx="2346">
                        <c:v>38.60009765625</c:v>
                      </c:pt>
                      <c:pt idx="2347">
                        <c:v>38.60009765625</c:v>
                      </c:pt>
                      <c:pt idx="2348">
                        <c:v>38.60009765625</c:v>
                      </c:pt>
                      <c:pt idx="2349">
                        <c:v>38.60009765625</c:v>
                      </c:pt>
                      <c:pt idx="2350">
                        <c:v>38.60009765625</c:v>
                      </c:pt>
                      <c:pt idx="2351">
                        <c:v>38.60009765625</c:v>
                      </c:pt>
                      <c:pt idx="2352">
                        <c:v>38.60009765625</c:v>
                      </c:pt>
                      <c:pt idx="2353">
                        <c:v>38.60009765625</c:v>
                      </c:pt>
                      <c:pt idx="2354">
                        <c:v>38.60009765625</c:v>
                      </c:pt>
                      <c:pt idx="2355">
                        <c:v>38.60009765625</c:v>
                      </c:pt>
                      <c:pt idx="2356">
                        <c:v>38.60009765625</c:v>
                      </c:pt>
                      <c:pt idx="2357">
                        <c:v>38.60009765625</c:v>
                      </c:pt>
                      <c:pt idx="2358">
                        <c:v>38.60009765625</c:v>
                      </c:pt>
                      <c:pt idx="2359">
                        <c:v>38.60009765625</c:v>
                      </c:pt>
                      <c:pt idx="2360">
                        <c:v>38.60009765625</c:v>
                      </c:pt>
                      <c:pt idx="2361">
                        <c:v>38.60009765625</c:v>
                      </c:pt>
                      <c:pt idx="2362">
                        <c:v>38.60009765625</c:v>
                      </c:pt>
                      <c:pt idx="2363">
                        <c:v>38.60009765625</c:v>
                      </c:pt>
                      <c:pt idx="2364">
                        <c:v>38.60009765625</c:v>
                      </c:pt>
                      <c:pt idx="2365">
                        <c:v>38.60009765625</c:v>
                      </c:pt>
                      <c:pt idx="2366">
                        <c:v>38.60009765625</c:v>
                      </c:pt>
                      <c:pt idx="2367">
                        <c:v>38.60009765625</c:v>
                      </c:pt>
                      <c:pt idx="2368">
                        <c:v>38.60009765625</c:v>
                      </c:pt>
                      <c:pt idx="2369">
                        <c:v>38.60009765625</c:v>
                      </c:pt>
                      <c:pt idx="2370">
                        <c:v>38.60009765625</c:v>
                      </c:pt>
                      <c:pt idx="2371">
                        <c:v>38.60009765625</c:v>
                      </c:pt>
                      <c:pt idx="2372">
                        <c:v>38.60009765625</c:v>
                      </c:pt>
                      <c:pt idx="2373">
                        <c:v>38.60009765625</c:v>
                      </c:pt>
                      <c:pt idx="2374">
                        <c:v>38.60009765625</c:v>
                      </c:pt>
                      <c:pt idx="2375">
                        <c:v>38.60009765625</c:v>
                      </c:pt>
                      <c:pt idx="2376">
                        <c:v>38.60009765625</c:v>
                      </c:pt>
                      <c:pt idx="2377">
                        <c:v>38.60009765625</c:v>
                      </c:pt>
                      <c:pt idx="2378">
                        <c:v>38.60009765625</c:v>
                      </c:pt>
                      <c:pt idx="2379">
                        <c:v>38.60009765625</c:v>
                      </c:pt>
                      <c:pt idx="2380">
                        <c:v>38.60009765625</c:v>
                      </c:pt>
                      <c:pt idx="2381">
                        <c:v>38.60009765625</c:v>
                      </c:pt>
                      <c:pt idx="2382">
                        <c:v>38.60009765625</c:v>
                      </c:pt>
                      <c:pt idx="2383">
                        <c:v>38.60009765625</c:v>
                      </c:pt>
                      <c:pt idx="2384">
                        <c:v>38.60009765625</c:v>
                      </c:pt>
                      <c:pt idx="2385">
                        <c:v>38.60009765625</c:v>
                      </c:pt>
                      <c:pt idx="2386">
                        <c:v>38.5</c:v>
                      </c:pt>
                      <c:pt idx="2387">
                        <c:v>38.5</c:v>
                      </c:pt>
                      <c:pt idx="2388">
                        <c:v>38.5</c:v>
                      </c:pt>
                      <c:pt idx="2389">
                        <c:v>38.5</c:v>
                      </c:pt>
                      <c:pt idx="2390">
                        <c:v>38.60009765625</c:v>
                      </c:pt>
                      <c:pt idx="2391">
                        <c:v>38.5</c:v>
                      </c:pt>
                      <c:pt idx="2392">
                        <c:v>38.5</c:v>
                      </c:pt>
                      <c:pt idx="2393">
                        <c:v>38.5</c:v>
                      </c:pt>
                      <c:pt idx="2394">
                        <c:v>38.5</c:v>
                      </c:pt>
                      <c:pt idx="2395">
                        <c:v>38.60009765625</c:v>
                      </c:pt>
                      <c:pt idx="2396">
                        <c:v>38.5</c:v>
                      </c:pt>
                      <c:pt idx="2397">
                        <c:v>38.5</c:v>
                      </c:pt>
                      <c:pt idx="2398">
                        <c:v>38.5</c:v>
                      </c:pt>
                      <c:pt idx="2399">
                        <c:v>38.5</c:v>
                      </c:pt>
                      <c:pt idx="2400">
                        <c:v>38.5</c:v>
                      </c:pt>
                      <c:pt idx="2401">
                        <c:v>38.5</c:v>
                      </c:pt>
                      <c:pt idx="2402">
                        <c:v>38.5</c:v>
                      </c:pt>
                      <c:pt idx="2403">
                        <c:v>38.5</c:v>
                      </c:pt>
                      <c:pt idx="2404">
                        <c:v>38.5</c:v>
                      </c:pt>
                      <c:pt idx="2405">
                        <c:v>38.5</c:v>
                      </c:pt>
                      <c:pt idx="2406">
                        <c:v>38.5</c:v>
                      </c:pt>
                      <c:pt idx="2407">
                        <c:v>38.5</c:v>
                      </c:pt>
                      <c:pt idx="2408">
                        <c:v>38.5</c:v>
                      </c:pt>
                      <c:pt idx="2409">
                        <c:v>38.5</c:v>
                      </c:pt>
                      <c:pt idx="2410">
                        <c:v>38.5</c:v>
                      </c:pt>
                      <c:pt idx="2411">
                        <c:v>38.5</c:v>
                      </c:pt>
                      <c:pt idx="2412">
                        <c:v>38.5</c:v>
                      </c:pt>
                      <c:pt idx="2413">
                        <c:v>38.5</c:v>
                      </c:pt>
                      <c:pt idx="2414">
                        <c:v>38.5</c:v>
                      </c:pt>
                      <c:pt idx="2415">
                        <c:v>38.5</c:v>
                      </c:pt>
                      <c:pt idx="2416">
                        <c:v>38.5</c:v>
                      </c:pt>
                      <c:pt idx="2417">
                        <c:v>38.5</c:v>
                      </c:pt>
                      <c:pt idx="2418">
                        <c:v>38.5</c:v>
                      </c:pt>
                      <c:pt idx="2419">
                        <c:v>38.5</c:v>
                      </c:pt>
                      <c:pt idx="2420">
                        <c:v>38.5</c:v>
                      </c:pt>
                      <c:pt idx="2421">
                        <c:v>38.5</c:v>
                      </c:pt>
                      <c:pt idx="2422">
                        <c:v>38.5</c:v>
                      </c:pt>
                      <c:pt idx="2423">
                        <c:v>38.5</c:v>
                      </c:pt>
                      <c:pt idx="2424">
                        <c:v>38.5</c:v>
                      </c:pt>
                      <c:pt idx="2425">
                        <c:v>38.5</c:v>
                      </c:pt>
                      <c:pt idx="2426">
                        <c:v>38.39990234375</c:v>
                      </c:pt>
                      <c:pt idx="2427">
                        <c:v>38.5</c:v>
                      </c:pt>
                      <c:pt idx="2428">
                        <c:v>38.5</c:v>
                      </c:pt>
                      <c:pt idx="2429">
                        <c:v>38.5</c:v>
                      </c:pt>
                      <c:pt idx="2430">
                        <c:v>38.39990234375</c:v>
                      </c:pt>
                      <c:pt idx="2431">
                        <c:v>38.5</c:v>
                      </c:pt>
                      <c:pt idx="2432">
                        <c:v>38.5</c:v>
                      </c:pt>
                      <c:pt idx="2433">
                        <c:v>38.39990234375</c:v>
                      </c:pt>
                      <c:pt idx="2434">
                        <c:v>38.39990234375</c:v>
                      </c:pt>
                      <c:pt idx="2435">
                        <c:v>38.39990234375</c:v>
                      </c:pt>
                      <c:pt idx="2436">
                        <c:v>38.39990234375</c:v>
                      </c:pt>
                      <c:pt idx="2437">
                        <c:v>38.39990234375</c:v>
                      </c:pt>
                      <c:pt idx="2438">
                        <c:v>38.39990234375</c:v>
                      </c:pt>
                      <c:pt idx="2439">
                        <c:v>38.39990234375</c:v>
                      </c:pt>
                      <c:pt idx="2440">
                        <c:v>38.39990234375</c:v>
                      </c:pt>
                      <c:pt idx="2441">
                        <c:v>38.39990234375</c:v>
                      </c:pt>
                      <c:pt idx="2442">
                        <c:v>38.39990234375</c:v>
                      </c:pt>
                      <c:pt idx="2443">
                        <c:v>38.39990234375</c:v>
                      </c:pt>
                      <c:pt idx="2444">
                        <c:v>38.39990234375</c:v>
                      </c:pt>
                      <c:pt idx="2445">
                        <c:v>38.39990234375</c:v>
                      </c:pt>
                      <c:pt idx="2446">
                        <c:v>38.39990234375</c:v>
                      </c:pt>
                      <c:pt idx="2447">
                        <c:v>38.39990234375</c:v>
                      </c:pt>
                      <c:pt idx="2448">
                        <c:v>38.39990234375</c:v>
                      </c:pt>
                      <c:pt idx="2449">
                        <c:v>38.39990234375</c:v>
                      </c:pt>
                      <c:pt idx="2450">
                        <c:v>38.39990234375</c:v>
                      </c:pt>
                      <c:pt idx="2451">
                        <c:v>38.39990234375</c:v>
                      </c:pt>
                      <c:pt idx="2452">
                        <c:v>38.39990234375</c:v>
                      </c:pt>
                      <c:pt idx="2453">
                        <c:v>38.39990234375</c:v>
                      </c:pt>
                      <c:pt idx="2454">
                        <c:v>38.39990234375</c:v>
                      </c:pt>
                      <c:pt idx="2455">
                        <c:v>38.39990234375</c:v>
                      </c:pt>
                      <c:pt idx="2456">
                        <c:v>38.39990234375</c:v>
                      </c:pt>
                      <c:pt idx="2457">
                        <c:v>38.39990234375</c:v>
                      </c:pt>
                      <c:pt idx="2458">
                        <c:v>38.39990234375</c:v>
                      </c:pt>
                      <c:pt idx="2459">
                        <c:v>38.39990234375</c:v>
                      </c:pt>
                      <c:pt idx="2460">
                        <c:v>38.39990234375</c:v>
                      </c:pt>
                      <c:pt idx="2461">
                        <c:v>38.39990234375</c:v>
                      </c:pt>
                      <c:pt idx="2462">
                        <c:v>38.39990234375</c:v>
                      </c:pt>
                      <c:pt idx="2463">
                        <c:v>38.39990234375</c:v>
                      </c:pt>
                      <c:pt idx="2464">
                        <c:v>38.39990234375</c:v>
                      </c:pt>
                      <c:pt idx="2465">
                        <c:v>38.39990234375</c:v>
                      </c:pt>
                      <c:pt idx="2466">
                        <c:v>38.39990234375</c:v>
                      </c:pt>
                      <c:pt idx="2467">
                        <c:v>38.39990234375</c:v>
                      </c:pt>
                      <c:pt idx="2468">
                        <c:v>38.39990234375</c:v>
                      </c:pt>
                      <c:pt idx="2469">
                        <c:v>38.39990234375</c:v>
                      </c:pt>
                      <c:pt idx="2470">
                        <c:v>38.39990234375</c:v>
                      </c:pt>
                      <c:pt idx="2471">
                        <c:v>38.39990234375</c:v>
                      </c:pt>
                      <c:pt idx="2472">
                        <c:v>38.39990234375</c:v>
                      </c:pt>
                      <c:pt idx="2473">
                        <c:v>38.39990234375</c:v>
                      </c:pt>
                      <c:pt idx="2474">
                        <c:v>38.300048828125</c:v>
                      </c:pt>
                      <c:pt idx="2475">
                        <c:v>38.39990234375</c:v>
                      </c:pt>
                      <c:pt idx="2476">
                        <c:v>38.39990234375</c:v>
                      </c:pt>
                      <c:pt idx="2477">
                        <c:v>38.300048828125</c:v>
                      </c:pt>
                      <c:pt idx="2478">
                        <c:v>38.39990234375</c:v>
                      </c:pt>
                      <c:pt idx="2479">
                        <c:v>38.300048828125</c:v>
                      </c:pt>
                      <c:pt idx="2480">
                        <c:v>38.39990234375</c:v>
                      </c:pt>
                      <c:pt idx="2481">
                        <c:v>38.300048828125</c:v>
                      </c:pt>
                      <c:pt idx="2482">
                        <c:v>38.300048828125</c:v>
                      </c:pt>
                      <c:pt idx="2483">
                        <c:v>38.300048828125</c:v>
                      </c:pt>
                      <c:pt idx="2484">
                        <c:v>38.300048828125</c:v>
                      </c:pt>
                      <c:pt idx="2485">
                        <c:v>38.300048828125</c:v>
                      </c:pt>
                      <c:pt idx="2486">
                        <c:v>38.300048828125</c:v>
                      </c:pt>
                      <c:pt idx="2487">
                        <c:v>38.300048828125</c:v>
                      </c:pt>
                      <c:pt idx="2488">
                        <c:v>38.300048828125</c:v>
                      </c:pt>
                      <c:pt idx="2489">
                        <c:v>38.300048828125</c:v>
                      </c:pt>
                      <c:pt idx="2490">
                        <c:v>38.300048828125</c:v>
                      </c:pt>
                      <c:pt idx="2491">
                        <c:v>38.300048828125</c:v>
                      </c:pt>
                      <c:pt idx="2492">
                        <c:v>38.300048828125</c:v>
                      </c:pt>
                      <c:pt idx="2493">
                        <c:v>38.300048828125</c:v>
                      </c:pt>
                      <c:pt idx="2494">
                        <c:v>38.300048828125</c:v>
                      </c:pt>
                      <c:pt idx="2495">
                        <c:v>38.300048828125</c:v>
                      </c:pt>
                      <c:pt idx="2496">
                        <c:v>38.300048828125</c:v>
                      </c:pt>
                      <c:pt idx="2497">
                        <c:v>38.300048828125</c:v>
                      </c:pt>
                      <c:pt idx="2498">
                        <c:v>38.300048828125</c:v>
                      </c:pt>
                      <c:pt idx="2499">
                        <c:v>38.300048828125</c:v>
                      </c:pt>
                      <c:pt idx="2500">
                        <c:v>38.300048828125</c:v>
                      </c:pt>
                      <c:pt idx="2501">
                        <c:v>38.300048828125</c:v>
                      </c:pt>
                      <c:pt idx="2502">
                        <c:v>38.300048828125</c:v>
                      </c:pt>
                      <c:pt idx="2503">
                        <c:v>38.300048828125</c:v>
                      </c:pt>
                      <c:pt idx="2504">
                        <c:v>38.300048828125</c:v>
                      </c:pt>
                      <c:pt idx="2505">
                        <c:v>38.300048828125</c:v>
                      </c:pt>
                      <c:pt idx="2506">
                        <c:v>38.300048828125</c:v>
                      </c:pt>
                      <c:pt idx="2507">
                        <c:v>38.300048828125</c:v>
                      </c:pt>
                      <c:pt idx="2508">
                        <c:v>38.300048828125</c:v>
                      </c:pt>
                      <c:pt idx="2509">
                        <c:v>38.300048828125</c:v>
                      </c:pt>
                      <c:pt idx="2510">
                        <c:v>38.300048828125</c:v>
                      </c:pt>
                      <c:pt idx="2511">
                        <c:v>38.300048828125</c:v>
                      </c:pt>
                      <c:pt idx="2512">
                        <c:v>38.300048828125</c:v>
                      </c:pt>
                      <c:pt idx="2513">
                        <c:v>38.300048828125</c:v>
                      </c:pt>
                      <c:pt idx="2514">
                        <c:v>38.300048828125</c:v>
                      </c:pt>
                      <c:pt idx="2515">
                        <c:v>38.300048828125</c:v>
                      </c:pt>
                      <c:pt idx="2516">
                        <c:v>38.300048828125</c:v>
                      </c:pt>
                      <c:pt idx="2517">
                        <c:v>38.300048828125</c:v>
                      </c:pt>
                      <c:pt idx="2518">
                        <c:v>38.300048828125</c:v>
                      </c:pt>
                      <c:pt idx="2519">
                        <c:v>38.199951171875</c:v>
                      </c:pt>
                      <c:pt idx="2520">
                        <c:v>38.300048828125</c:v>
                      </c:pt>
                      <c:pt idx="2521">
                        <c:v>38.300048828125</c:v>
                      </c:pt>
                      <c:pt idx="2522">
                        <c:v>38.199951171875</c:v>
                      </c:pt>
                      <c:pt idx="2523">
                        <c:v>38.199951171875</c:v>
                      </c:pt>
                      <c:pt idx="2524">
                        <c:v>38.300048828125</c:v>
                      </c:pt>
                      <c:pt idx="2525">
                        <c:v>38.300048828125</c:v>
                      </c:pt>
                      <c:pt idx="2526">
                        <c:v>38.199951171875</c:v>
                      </c:pt>
                      <c:pt idx="2527">
                        <c:v>38.300048828125</c:v>
                      </c:pt>
                      <c:pt idx="2528">
                        <c:v>38.300048828125</c:v>
                      </c:pt>
                      <c:pt idx="2529">
                        <c:v>38.199951171875</c:v>
                      </c:pt>
                      <c:pt idx="2530">
                        <c:v>38.199951171875</c:v>
                      </c:pt>
                      <c:pt idx="2531">
                        <c:v>38.199951171875</c:v>
                      </c:pt>
                      <c:pt idx="2532">
                        <c:v>38.199951171875</c:v>
                      </c:pt>
                      <c:pt idx="2533">
                        <c:v>38.199951171875</c:v>
                      </c:pt>
                      <c:pt idx="2534">
                        <c:v>38.199951171875</c:v>
                      </c:pt>
                      <c:pt idx="2535">
                        <c:v>38.199951171875</c:v>
                      </c:pt>
                      <c:pt idx="2536">
                        <c:v>38.199951171875</c:v>
                      </c:pt>
                      <c:pt idx="2537">
                        <c:v>38.199951171875</c:v>
                      </c:pt>
                      <c:pt idx="2538">
                        <c:v>38.199951171875</c:v>
                      </c:pt>
                      <c:pt idx="2539">
                        <c:v>38.199951171875</c:v>
                      </c:pt>
                      <c:pt idx="2540">
                        <c:v>38.199951171875</c:v>
                      </c:pt>
                      <c:pt idx="2541">
                        <c:v>38.199951171875</c:v>
                      </c:pt>
                      <c:pt idx="2542">
                        <c:v>38.199951171875</c:v>
                      </c:pt>
                      <c:pt idx="2543">
                        <c:v>38.199951171875</c:v>
                      </c:pt>
                      <c:pt idx="2544">
                        <c:v>38.199951171875</c:v>
                      </c:pt>
                      <c:pt idx="2545">
                        <c:v>38.199951171875</c:v>
                      </c:pt>
                      <c:pt idx="2546">
                        <c:v>38.199951171875</c:v>
                      </c:pt>
                      <c:pt idx="2547">
                        <c:v>38.199951171875</c:v>
                      </c:pt>
                      <c:pt idx="2548">
                        <c:v>38.199951171875</c:v>
                      </c:pt>
                      <c:pt idx="2549">
                        <c:v>38.199951171875</c:v>
                      </c:pt>
                      <c:pt idx="2550">
                        <c:v>38.199951171875</c:v>
                      </c:pt>
                      <c:pt idx="2551">
                        <c:v>38.199951171875</c:v>
                      </c:pt>
                      <c:pt idx="2552">
                        <c:v>38.199951171875</c:v>
                      </c:pt>
                      <c:pt idx="2553">
                        <c:v>38.199951171875</c:v>
                      </c:pt>
                      <c:pt idx="2554">
                        <c:v>38.199951171875</c:v>
                      </c:pt>
                      <c:pt idx="2555">
                        <c:v>38.199951171875</c:v>
                      </c:pt>
                      <c:pt idx="2556">
                        <c:v>38.199951171875</c:v>
                      </c:pt>
                      <c:pt idx="2557">
                        <c:v>38.199951171875</c:v>
                      </c:pt>
                      <c:pt idx="2558">
                        <c:v>38.199951171875</c:v>
                      </c:pt>
                      <c:pt idx="2559">
                        <c:v>38.199951171875</c:v>
                      </c:pt>
                      <c:pt idx="2560">
                        <c:v>38.199951171875</c:v>
                      </c:pt>
                      <c:pt idx="2561">
                        <c:v>38.199951171875</c:v>
                      </c:pt>
                      <c:pt idx="2562">
                        <c:v>38.199951171875</c:v>
                      </c:pt>
                      <c:pt idx="2563">
                        <c:v>38.199951171875</c:v>
                      </c:pt>
                      <c:pt idx="2564">
                        <c:v>38.199951171875</c:v>
                      </c:pt>
                      <c:pt idx="2565">
                        <c:v>38.199951171875</c:v>
                      </c:pt>
                      <c:pt idx="2566">
                        <c:v>38.199951171875</c:v>
                      </c:pt>
                      <c:pt idx="2567">
                        <c:v>38.10009765625</c:v>
                      </c:pt>
                      <c:pt idx="2568">
                        <c:v>38.199951171875</c:v>
                      </c:pt>
                      <c:pt idx="2569">
                        <c:v>38.199951171875</c:v>
                      </c:pt>
                      <c:pt idx="2570">
                        <c:v>38.10009765625</c:v>
                      </c:pt>
                      <c:pt idx="2571">
                        <c:v>38.10009765625</c:v>
                      </c:pt>
                      <c:pt idx="2572">
                        <c:v>38.199951171875</c:v>
                      </c:pt>
                      <c:pt idx="2573">
                        <c:v>38.10009765625</c:v>
                      </c:pt>
                      <c:pt idx="2574">
                        <c:v>38.199951171875</c:v>
                      </c:pt>
                      <c:pt idx="2575">
                        <c:v>38.10009765625</c:v>
                      </c:pt>
                      <c:pt idx="2576">
                        <c:v>38.10009765625</c:v>
                      </c:pt>
                      <c:pt idx="2577">
                        <c:v>38.10009765625</c:v>
                      </c:pt>
                      <c:pt idx="2578">
                        <c:v>38.10009765625</c:v>
                      </c:pt>
                      <c:pt idx="2579">
                        <c:v>38.10009765625</c:v>
                      </c:pt>
                      <c:pt idx="2580">
                        <c:v>38.10009765625</c:v>
                      </c:pt>
                      <c:pt idx="2581">
                        <c:v>38.10009765625</c:v>
                      </c:pt>
                      <c:pt idx="2582">
                        <c:v>38.10009765625</c:v>
                      </c:pt>
                      <c:pt idx="2583">
                        <c:v>38.10009765625</c:v>
                      </c:pt>
                      <c:pt idx="2584">
                        <c:v>38.10009765625</c:v>
                      </c:pt>
                      <c:pt idx="2585">
                        <c:v>38.10009765625</c:v>
                      </c:pt>
                      <c:pt idx="2586">
                        <c:v>38.10009765625</c:v>
                      </c:pt>
                      <c:pt idx="2587">
                        <c:v>38.10009765625</c:v>
                      </c:pt>
                      <c:pt idx="2588">
                        <c:v>38.10009765625</c:v>
                      </c:pt>
                      <c:pt idx="2589">
                        <c:v>38.10009765625</c:v>
                      </c:pt>
                      <c:pt idx="2590">
                        <c:v>38.10009765625</c:v>
                      </c:pt>
                      <c:pt idx="2591">
                        <c:v>38.10009765625</c:v>
                      </c:pt>
                      <c:pt idx="2592">
                        <c:v>38.10009765625</c:v>
                      </c:pt>
                      <c:pt idx="2593">
                        <c:v>38.10009765625</c:v>
                      </c:pt>
                      <c:pt idx="2594">
                        <c:v>38.10009765625</c:v>
                      </c:pt>
                      <c:pt idx="2595">
                        <c:v>38.10009765625</c:v>
                      </c:pt>
                      <c:pt idx="2596">
                        <c:v>38.10009765625</c:v>
                      </c:pt>
                      <c:pt idx="2597">
                        <c:v>38.10009765625</c:v>
                      </c:pt>
                      <c:pt idx="2598">
                        <c:v>38.10009765625</c:v>
                      </c:pt>
                      <c:pt idx="2599">
                        <c:v>38.10009765625</c:v>
                      </c:pt>
                      <c:pt idx="2600">
                        <c:v>38.10009765625</c:v>
                      </c:pt>
                      <c:pt idx="2601">
                        <c:v>38.10009765625</c:v>
                      </c:pt>
                      <c:pt idx="2602">
                        <c:v>38.10009765625</c:v>
                      </c:pt>
                      <c:pt idx="2603">
                        <c:v>38.10009765625</c:v>
                      </c:pt>
                      <c:pt idx="2604">
                        <c:v>38.10009765625</c:v>
                      </c:pt>
                      <c:pt idx="2605">
                        <c:v>38.10009765625</c:v>
                      </c:pt>
                      <c:pt idx="2606">
                        <c:v>38.10009765625</c:v>
                      </c:pt>
                      <c:pt idx="2607">
                        <c:v>38.10009765625</c:v>
                      </c:pt>
                      <c:pt idx="2608">
                        <c:v>38.10009765625</c:v>
                      </c:pt>
                      <c:pt idx="2609">
                        <c:v>38.10009765625</c:v>
                      </c:pt>
                      <c:pt idx="2610">
                        <c:v>38.10009765625</c:v>
                      </c:pt>
                      <c:pt idx="2611">
                        <c:v>38.10009765625</c:v>
                      </c:pt>
                      <c:pt idx="2612">
                        <c:v>38.10009765625</c:v>
                      </c:pt>
                      <c:pt idx="2613">
                        <c:v>38.10009765625</c:v>
                      </c:pt>
                      <c:pt idx="2614">
                        <c:v>38.10009765625</c:v>
                      </c:pt>
                      <c:pt idx="2615">
                        <c:v>38</c:v>
                      </c:pt>
                      <c:pt idx="2616">
                        <c:v>38.10009765625</c:v>
                      </c:pt>
                      <c:pt idx="2617">
                        <c:v>38</c:v>
                      </c:pt>
                      <c:pt idx="2618">
                        <c:v>38.10009765625</c:v>
                      </c:pt>
                      <c:pt idx="2619">
                        <c:v>38.10009765625</c:v>
                      </c:pt>
                      <c:pt idx="2620">
                        <c:v>38.10009765625</c:v>
                      </c:pt>
                      <c:pt idx="2621">
                        <c:v>38</c:v>
                      </c:pt>
                      <c:pt idx="2622">
                        <c:v>38</c:v>
                      </c:pt>
                      <c:pt idx="2623">
                        <c:v>38</c:v>
                      </c:pt>
                      <c:pt idx="2624">
                        <c:v>38</c:v>
                      </c:pt>
                      <c:pt idx="2625">
                        <c:v>38</c:v>
                      </c:pt>
                      <c:pt idx="2626">
                        <c:v>38</c:v>
                      </c:pt>
                      <c:pt idx="2627">
                        <c:v>38</c:v>
                      </c:pt>
                      <c:pt idx="2628">
                        <c:v>38</c:v>
                      </c:pt>
                      <c:pt idx="2629">
                        <c:v>38</c:v>
                      </c:pt>
                      <c:pt idx="2630">
                        <c:v>38</c:v>
                      </c:pt>
                      <c:pt idx="2631">
                        <c:v>38</c:v>
                      </c:pt>
                      <c:pt idx="2632">
                        <c:v>38</c:v>
                      </c:pt>
                      <c:pt idx="2633">
                        <c:v>38</c:v>
                      </c:pt>
                      <c:pt idx="2634">
                        <c:v>38</c:v>
                      </c:pt>
                      <c:pt idx="2635">
                        <c:v>38</c:v>
                      </c:pt>
                      <c:pt idx="2636">
                        <c:v>38</c:v>
                      </c:pt>
                      <c:pt idx="2637">
                        <c:v>38</c:v>
                      </c:pt>
                      <c:pt idx="2638">
                        <c:v>38</c:v>
                      </c:pt>
                      <c:pt idx="2639">
                        <c:v>38</c:v>
                      </c:pt>
                      <c:pt idx="2640">
                        <c:v>38</c:v>
                      </c:pt>
                      <c:pt idx="2641">
                        <c:v>38</c:v>
                      </c:pt>
                      <c:pt idx="2642">
                        <c:v>38</c:v>
                      </c:pt>
                      <c:pt idx="2643">
                        <c:v>38</c:v>
                      </c:pt>
                      <c:pt idx="2644">
                        <c:v>38</c:v>
                      </c:pt>
                      <c:pt idx="2645">
                        <c:v>38</c:v>
                      </c:pt>
                      <c:pt idx="2646">
                        <c:v>38</c:v>
                      </c:pt>
                      <c:pt idx="2647">
                        <c:v>38</c:v>
                      </c:pt>
                      <c:pt idx="2648">
                        <c:v>38</c:v>
                      </c:pt>
                      <c:pt idx="2649">
                        <c:v>38</c:v>
                      </c:pt>
                      <c:pt idx="2650">
                        <c:v>38</c:v>
                      </c:pt>
                      <c:pt idx="2651">
                        <c:v>38</c:v>
                      </c:pt>
                      <c:pt idx="2652">
                        <c:v>38</c:v>
                      </c:pt>
                      <c:pt idx="2653">
                        <c:v>38</c:v>
                      </c:pt>
                      <c:pt idx="2654">
                        <c:v>38</c:v>
                      </c:pt>
                      <c:pt idx="2655">
                        <c:v>38</c:v>
                      </c:pt>
                      <c:pt idx="2656">
                        <c:v>38</c:v>
                      </c:pt>
                      <c:pt idx="2657">
                        <c:v>38</c:v>
                      </c:pt>
                      <c:pt idx="2658">
                        <c:v>38</c:v>
                      </c:pt>
                      <c:pt idx="2659">
                        <c:v>38</c:v>
                      </c:pt>
                      <c:pt idx="2660">
                        <c:v>37.89990234375</c:v>
                      </c:pt>
                      <c:pt idx="2661">
                        <c:v>38</c:v>
                      </c:pt>
                      <c:pt idx="2662">
                        <c:v>38</c:v>
                      </c:pt>
                      <c:pt idx="2663">
                        <c:v>37.89990234375</c:v>
                      </c:pt>
                      <c:pt idx="2664">
                        <c:v>37.89990234375</c:v>
                      </c:pt>
                      <c:pt idx="2665">
                        <c:v>38</c:v>
                      </c:pt>
                      <c:pt idx="2666">
                        <c:v>37.89990234375</c:v>
                      </c:pt>
                      <c:pt idx="2667">
                        <c:v>37.89990234375</c:v>
                      </c:pt>
                      <c:pt idx="2668">
                        <c:v>37.89990234375</c:v>
                      </c:pt>
                      <c:pt idx="2669">
                        <c:v>37.89990234375</c:v>
                      </c:pt>
                      <c:pt idx="2670">
                        <c:v>37.89990234375</c:v>
                      </c:pt>
                      <c:pt idx="2671">
                        <c:v>37.89990234375</c:v>
                      </c:pt>
                      <c:pt idx="2672">
                        <c:v>37.89990234375</c:v>
                      </c:pt>
                      <c:pt idx="2673">
                        <c:v>37.89990234375</c:v>
                      </c:pt>
                      <c:pt idx="2674">
                        <c:v>37.89990234375</c:v>
                      </c:pt>
                      <c:pt idx="2675">
                        <c:v>37.89990234375</c:v>
                      </c:pt>
                      <c:pt idx="2676">
                        <c:v>37.89990234375</c:v>
                      </c:pt>
                      <c:pt idx="2677">
                        <c:v>37.89990234375</c:v>
                      </c:pt>
                      <c:pt idx="2678">
                        <c:v>37.89990234375</c:v>
                      </c:pt>
                      <c:pt idx="2679">
                        <c:v>37.89990234375</c:v>
                      </c:pt>
                      <c:pt idx="2680">
                        <c:v>37.89990234375</c:v>
                      </c:pt>
                      <c:pt idx="2681">
                        <c:v>37.89990234375</c:v>
                      </c:pt>
                      <c:pt idx="2682">
                        <c:v>37.89990234375</c:v>
                      </c:pt>
                      <c:pt idx="2683">
                        <c:v>37.89990234375</c:v>
                      </c:pt>
                      <c:pt idx="2684">
                        <c:v>37.89990234375</c:v>
                      </c:pt>
                      <c:pt idx="2685">
                        <c:v>37.89990234375</c:v>
                      </c:pt>
                      <c:pt idx="2686">
                        <c:v>37.89990234375</c:v>
                      </c:pt>
                      <c:pt idx="2687">
                        <c:v>37.89990234375</c:v>
                      </c:pt>
                      <c:pt idx="2688">
                        <c:v>37.89990234375</c:v>
                      </c:pt>
                      <c:pt idx="2689">
                        <c:v>37.89990234375</c:v>
                      </c:pt>
                      <c:pt idx="2690">
                        <c:v>37.89990234375</c:v>
                      </c:pt>
                      <c:pt idx="2691">
                        <c:v>37.89990234375</c:v>
                      </c:pt>
                      <c:pt idx="2692">
                        <c:v>37.89990234375</c:v>
                      </c:pt>
                      <c:pt idx="2693">
                        <c:v>37.89990234375</c:v>
                      </c:pt>
                      <c:pt idx="2694">
                        <c:v>37.89990234375</c:v>
                      </c:pt>
                      <c:pt idx="2695">
                        <c:v>37.89990234375</c:v>
                      </c:pt>
                      <c:pt idx="2696">
                        <c:v>37.89990234375</c:v>
                      </c:pt>
                      <c:pt idx="2697">
                        <c:v>37.89990234375</c:v>
                      </c:pt>
                      <c:pt idx="2698">
                        <c:v>37.89990234375</c:v>
                      </c:pt>
                      <c:pt idx="2699">
                        <c:v>37.89990234375</c:v>
                      </c:pt>
                      <c:pt idx="2700">
                        <c:v>37.89990234375</c:v>
                      </c:pt>
                      <c:pt idx="2701">
                        <c:v>37.89990234375</c:v>
                      </c:pt>
                      <c:pt idx="2702">
                        <c:v>37.89990234375</c:v>
                      </c:pt>
                      <c:pt idx="2703">
                        <c:v>37.800048828125</c:v>
                      </c:pt>
                      <c:pt idx="2704">
                        <c:v>37.89990234375</c:v>
                      </c:pt>
                      <c:pt idx="2705">
                        <c:v>37.89990234375</c:v>
                      </c:pt>
                      <c:pt idx="2706">
                        <c:v>37.89990234375</c:v>
                      </c:pt>
                      <c:pt idx="2707">
                        <c:v>37.800048828125</c:v>
                      </c:pt>
                      <c:pt idx="2708">
                        <c:v>37.89990234375</c:v>
                      </c:pt>
                      <c:pt idx="2709">
                        <c:v>37.800048828125</c:v>
                      </c:pt>
                      <c:pt idx="2710">
                        <c:v>37.89990234375</c:v>
                      </c:pt>
                      <c:pt idx="2711">
                        <c:v>37.800048828125</c:v>
                      </c:pt>
                      <c:pt idx="2712">
                        <c:v>37.800048828125</c:v>
                      </c:pt>
                      <c:pt idx="2713">
                        <c:v>37.800048828125</c:v>
                      </c:pt>
                      <c:pt idx="2714">
                        <c:v>37.800048828125</c:v>
                      </c:pt>
                      <c:pt idx="2715">
                        <c:v>37.800048828125</c:v>
                      </c:pt>
                      <c:pt idx="2716">
                        <c:v>37.800048828125</c:v>
                      </c:pt>
                      <c:pt idx="2717">
                        <c:v>37.800048828125</c:v>
                      </c:pt>
                      <c:pt idx="2718">
                        <c:v>37.800048828125</c:v>
                      </c:pt>
                      <c:pt idx="2719">
                        <c:v>37.800048828125</c:v>
                      </c:pt>
                      <c:pt idx="2720">
                        <c:v>37.800048828125</c:v>
                      </c:pt>
                      <c:pt idx="2721">
                        <c:v>37.800048828125</c:v>
                      </c:pt>
                      <c:pt idx="2722">
                        <c:v>37.800048828125</c:v>
                      </c:pt>
                      <c:pt idx="2723">
                        <c:v>37.800048828125</c:v>
                      </c:pt>
                      <c:pt idx="2724">
                        <c:v>37.800048828125</c:v>
                      </c:pt>
                      <c:pt idx="2725">
                        <c:v>37.800048828125</c:v>
                      </c:pt>
                      <c:pt idx="2726">
                        <c:v>37.800048828125</c:v>
                      </c:pt>
                      <c:pt idx="2727">
                        <c:v>37.800048828125</c:v>
                      </c:pt>
                      <c:pt idx="2728">
                        <c:v>37.800048828125</c:v>
                      </c:pt>
                      <c:pt idx="2729">
                        <c:v>37.800048828125</c:v>
                      </c:pt>
                      <c:pt idx="2730">
                        <c:v>37.800048828125</c:v>
                      </c:pt>
                      <c:pt idx="2731">
                        <c:v>37.800048828125</c:v>
                      </c:pt>
                      <c:pt idx="2732">
                        <c:v>37.800048828125</c:v>
                      </c:pt>
                      <c:pt idx="2733">
                        <c:v>37.800048828125</c:v>
                      </c:pt>
                      <c:pt idx="2734">
                        <c:v>37.800048828125</c:v>
                      </c:pt>
                      <c:pt idx="2735">
                        <c:v>37.800048828125</c:v>
                      </c:pt>
                      <c:pt idx="2736">
                        <c:v>37.800048828125</c:v>
                      </c:pt>
                      <c:pt idx="2737">
                        <c:v>37.800048828125</c:v>
                      </c:pt>
                      <c:pt idx="2738">
                        <c:v>37.800048828125</c:v>
                      </c:pt>
                      <c:pt idx="2739">
                        <c:v>37.800048828125</c:v>
                      </c:pt>
                      <c:pt idx="2740">
                        <c:v>37.800048828125</c:v>
                      </c:pt>
                      <c:pt idx="2741">
                        <c:v>37.800048828125</c:v>
                      </c:pt>
                      <c:pt idx="2742">
                        <c:v>37.800048828125</c:v>
                      </c:pt>
                      <c:pt idx="2743">
                        <c:v>37.800048828125</c:v>
                      </c:pt>
                      <c:pt idx="2744">
                        <c:v>37.800048828125</c:v>
                      </c:pt>
                      <c:pt idx="2745">
                        <c:v>37.800048828125</c:v>
                      </c:pt>
                      <c:pt idx="2746">
                        <c:v>37.800048828125</c:v>
                      </c:pt>
                      <c:pt idx="2747">
                        <c:v>37.800048828125</c:v>
                      </c:pt>
                      <c:pt idx="2748">
                        <c:v>37.800048828125</c:v>
                      </c:pt>
                      <c:pt idx="2749">
                        <c:v>37.800048828125</c:v>
                      </c:pt>
                      <c:pt idx="2750">
                        <c:v>37.800048828125</c:v>
                      </c:pt>
                      <c:pt idx="2751">
                        <c:v>37.800048828125</c:v>
                      </c:pt>
                      <c:pt idx="2752">
                        <c:v>37.800048828125</c:v>
                      </c:pt>
                      <c:pt idx="2753">
                        <c:v>37.699951171875</c:v>
                      </c:pt>
                      <c:pt idx="2754">
                        <c:v>37.800048828125</c:v>
                      </c:pt>
                      <c:pt idx="2755">
                        <c:v>37.699951171875</c:v>
                      </c:pt>
                      <c:pt idx="2756">
                        <c:v>37.699951171875</c:v>
                      </c:pt>
                      <c:pt idx="2757">
                        <c:v>37.699951171875</c:v>
                      </c:pt>
                      <c:pt idx="2758">
                        <c:v>37.699951171875</c:v>
                      </c:pt>
                      <c:pt idx="2759">
                        <c:v>37.699951171875</c:v>
                      </c:pt>
                      <c:pt idx="2760">
                        <c:v>37.699951171875</c:v>
                      </c:pt>
                      <c:pt idx="2761">
                        <c:v>37.699951171875</c:v>
                      </c:pt>
                      <c:pt idx="2762">
                        <c:v>37.699951171875</c:v>
                      </c:pt>
                      <c:pt idx="2763">
                        <c:v>37.699951171875</c:v>
                      </c:pt>
                      <c:pt idx="2764">
                        <c:v>37.699951171875</c:v>
                      </c:pt>
                      <c:pt idx="2765">
                        <c:v>37.699951171875</c:v>
                      </c:pt>
                      <c:pt idx="2766">
                        <c:v>37.699951171875</c:v>
                      </c:pt>
                      <c:pt idx="2767">
                        <c:v>37.699951171875</c:v>
                      </c:pt>
                      <c:pt idx="2768">
                        <c:v>37.699951171875</c:v>
                      </c:pt>
                      <c:pt idx="2769">
                        <c:v>37.699951171875</c:v>
                      </c:pt>
                      <c:pt idx="2770">
                        <c:v>37.699951171875</c:v>
                      </c:pt>
                      <c:pt idx="2771">
                        <c:v>37.699951171875</c:v>
                      </c:pt>
                      <c:pt idx="2772">
                        <c:v>37.699951171875</c:v>
                      </c:pt>
                      <c:pt idx="2773">
                        <c:v>37.699951171875</c:v>
                      </c:pt>
                      <c:pt idx="2774">
                        <c:v>37.699951171875</c:v>
                      </c:pt>
                      <c:pt idx="2775">
                        <c:v>37.699951171875</c:v>
                      </c:pt>
                      <c:pt idx="2776">
                        <c:v>37.699951171875</c:v>
                      </c:pt>
                      <c:pt idx="2777">
                        <c:v>37.699951171875</c:v>
                      </c:pt>
                      <c:pt idx="2778">
                        <c:v>37.699951171875</c:v>
                      </c:pt>
                      <c:pt idx="2779">
                        <c:v>37.699951171875</c:v>
                      </c:pt>
                      <c:pt idx="2780">
                        <c:v>37.699951171875</c:v>
                      </c:pt>
                      <c:pt idx="2781">
                        <c:v>37.699951171875</c:v>
                      </c:pt>
                      <c:pt idx="2782">
                        <c:v>37.699951171875</c:v>
                      </c:pt>
                      <c:pt idx="2783">
                        <c:v>37.699951171875</c:v>
                      </c:pt>
                      <c:pt idx="2784">
                        <c:v>37.699951171875</c:v>
                      </c:pt>
                      <c:pt idx="2785">
                        <c:v>37.699951171875</c:v>
                      </c:pt>
                      <c:pt idx="2786">
                        <c:v>37.699951171875</c:v>
                      </c:pt>
                      <c:pt idx="2787">
                        <c:v>37.699951171875</c:v>
                      </c:pt>
                      <c:pt idx="2788">
                        <c:v>37.699951171875</c:v>
                      </c:pt>
                      <c:pt idx="2789">
                        <c:v>37.699951171875</c:v>
                      </c:pt>
                      <c:pt idx="2790">
                        <c:v>37.699951171875</c:v>
                      </c:pt>
                      <c:pt idx="2791">
                        <c:v>37.699951171875</c:v>
                      </c:pt>
                      <c:pt idx="2792">
                        <c:v>37.699951171875</c:v>
                      </c:pt>
                      <c:pt idx="2793">
                        <c:v>37.699951171875</c:v>
                      </c:pt>
                      <c:pt idx="2794">
                        <c:v>37.699951171875</c:v>
                      </c:pt>
                      <c:pt idx="2795">
                        <c:v>37.699951171875</c:v>
                      </c:pt>
                      <c:pt idx="2796">
                        <c:v>37.699951171875</c:v>
                      </c:pt>
                      <c:pt idx="2797">
                        <c:v>37.699951171875</c:v>
                      </c:pt>
                      <c:pt idx="2798">
                        <c:v>37.699951171875</c:v>
                      </c:pt>
                      <c:pt idx="2799">
                        <c:v>37.60009765625</c:v>
                      </c:pt>
                      <c:pt idx="2800">
                        <c:v>37.60009765625</c:v>
                      </c:pt>
                      <c:pt idx="2801">
                        <c:v>37.699951171875</c:v>
                      </c:pt>
                      <c:pt idx="2802">
                        <c:v>37.60009765625</c:v>
                      </c:pt>
                      <c:pt idx="2803">
                        <c:v>37.60009765625</c:v>
                      </c:pt>
                      <c:pt idx="2804">
                        <c:v>37.60009765625</c:v>
                      </c:pt>
                      <c:pt idx="2805">
                        <c:v>37.60009765625</c:v>
                      </c:pt>
                      <c:pt idx="2806">
                        <c:v>37.60009765625</c:v>
                      </c:pt>
                      <c:pt idx="2807">
                        <c:v>37.60009765625</c:v>
                      </c:pt>
                      <c:pt idx="2808">
                        <c:v>37.60009765625</c:v>
                      </c:pt>
                      <c:pt idx="2809">
                        <c:v>37.60009765625</c:v>
                      </c:pt>
                      <c:pt idx="2810">
                        <c:v>37.60009765625</c:v>
                      </c:pt>
                      <c:pt idx="2811">
                        <c:v>37.60009765625</c:v>
                      </c:pt>
                      <c:pt idx="2812">
                        <c:v>37.60009765625</c:v>
                      </c:pt>
                      <c:pt idx="2813">
                        <c:v>37.60009765625</c:v>
                      </c:pt>
                      <c:pt idx="2814">
                        <c:v>37.60009765625</c:v>
                      </c:pt>
                      <c:pt idx="2815">
                        <c:v>37.60009765625</c:v>
                      </c:pt>
                      <c:pt idx="2816">
                        <c:v>37.60009765625</c:v>
                      </c:pt>
                      <c:pt idx="2817">
                        <c:v>37.60009765625</c:v>
                      </c:pt>
                      <c:pt idx="2818">
                        <c:v>37.60009765625</c:v>
                      </c:pt>
                      <c:pt idx="2819">
                        <c:v>37.60009765625</c:v>
                      </c:pt>
                      <c:pt idx="2820">
                        <c:v>37.60009765625</c:v>
                      </c:pt>
                      <c:pt idx="2821">
                        <c:v>37.60009765625</c:v>
                      </c:pt>
                      <c:pt idx="2822">
                        <c:v>37.60009765625</c:v>
                      </c:pt>
                      <c:pt idx="2823">
                        <c:v>37.60009765625</c:v>
                      </c:pt>
                      <c:pt idx="2824">
                        <c:v>37.60009765625</c:v>
                      </c:pt>
                      <c:pt idx="2825">
                        <c:v>37.60009765625</c:v>
                      </c:pt>
                      <c:pt idx="2826">
                        <c:v>37.60009765625</c:v>
                      </c:pt>
                      <c:pt idx="2827">
                        <c:v>37.60009765625</c:v>
                      </c:pt>
                      <c:pt idx="2828">
                        <c:v>37.60009765625</c:v>
                      </c:pt>
                      <c:pt idx="2829">
                        <c:v>37.60009765625</c:v>
                      </c:pt>
                      <c:pt idx="2830">
                        <c:v>37.60009765625</c:v>
                      </c:pt>
                      <c:pt idx="2831">
                        <c:v>37.60009765625</c:v>
                      </c:pt>
                      <c:pt idx="2832">
                        <c:v>37.60009765625</c:v>
                      </c:pt>
                      <c:pt idx="2833">
                        <c:v>37.60009765625</c:v>
                      </c:pt>
                      <c:pt idx="2834">
                        <c:v>37.60009765625</c:v>
                      </c:pt>
                      <c:pt idx="2835">
                        <c:v>37.60009765625</c:v>
                      </c:pt>
                      <c:pt idx="2836">
                        <c:v>37.60009765625</c:v>
                      </c:pt>
                      <c:pt idx="2837">
                        <c:v>37.60009765625</c:v>
                      </c:pt>
                      <c:pt idx="2838">
                        <c:v>37.60009765625</c:v>
                      </c:pt>
                      <c:pt idx="2839">
                        <c:v>37.60009765625</c:v>
                      </c:pt>
                      <c:pt idx="2840">
                        <c:v>37.60009765625</c:v>
                      </c:pt>
                      <c:pt idx="2841">
                        <c:v>37.60009765625</c:v>
                      </c:pt>
                      <c:pt idx="2842">
                        <c:v>37.60009765625</c:v>
                      </c:pt>
                      <c:pt idx="2843">
                        <c:v>37.5</c:v>
                      </c:pt>
                      <c:pt idx="2844">
                        <c:v>37.60009765625</c:v>
                      </c:pt>
                      <c:pt idx="2845">
                        <c:v>37.5</c:v>
                      </c:pt>
                      <c:pt idx="2846">
                        <c:v>37.5</c:v>
                      </c:pt>
                      <c:pt idx="2847">
                        <c:v>37.5</c:v>
                      </c:pt>
                      <c:pt idx="2848">
                        <c:v>37.5</c:v>
                      </c:pt>
                      <c:pt idx="2849">
                        <c:v>37.5</c:v>
                      </c:pt>
                      <c:pt idx="2850">
                        <c:v>37.5</c:v>
                      </c:pt>
                      <c:pt idx="2851">
                        <c:v>37.5</c:v>
                      </c:pt>
                      <c:pt idx="2852">
                        <c:v>37.5</c:v>
                      </c:pt>
                      <c:pt idx="2853">
                        <c:v>37.5</c:v>
                      </c:pt>
                      <c:pt idx="2854">
                        <c:v>37.5</c:v>
                      </c:pt>
                      <c:pt idx="2855">
                        <c:v>37.5</c:v>
                      </c:pt>
                      <c:pt idx="2856">
                        <c:v>37.5</c:v>
                      </c:pt>
                      <c:pt idx="2857">
                        <c:v>37.5</c:v>
                      </c:pt>
                      <c:pt idx="2858">
                        <c:v>37.5</c:v>
                      </c:pt>
                      <c:pt idx="2859">
                        <c:v>37.5</c:v>
                      </c:pt>
                      <c:pt idx="2860">
                        <c:v>37.5</c:v>
                      </c:pt>
                      <c:pt idx="2861">
                        <c:v>37.5</c:v>
                      </c:pt>
                      <c:pt idx="2862">
                        <c:v>37.5</c:v>
                      </c:pt>
                      <c:pt idx="2863">
                        <c:v>37.5</c:v>
                      </c:pt>
                      <c:pt idx="2864">
                        <c:v>37.5</c:v>
                      </c:pt>
                      <c:pt idx="2865">
                        <c:v>37.5</c:v>
                      </c:pt>
                      <c:pt idx="2866">
                        <c:v>37.5</c:v>
                      </c:pt>
                      <c:pt idx="2867">
                        <c:v>37.5</c:v>
                      </c:pt>
                      <c:pt idx="2868">
                        <c:v>37.5</c:v>
                      </c:pt>
                      <c:pt idx="2869">
                        <c:v>37.5</c:v>
                      </c:pt>
                      <c:pt idx="2870">
                        <c:v>37.5</c:v>
                      </c:pt>
                      <c:pt idx="2871">
                        <c:v>37.5</c:v>
                      </c:pt>
                      <c:pt idx="2872">
                        <c:v>37.5</c:v>
                      </c:pt>
                      <c:pt idx="2873">
                        <c:v>37.5</c:v>
                      </c:pt>
                      <c:pt idx="2874">
                        <c:v>37.5</c:v>
                      </c:pt>
                      <c:pt idx="2875">
                        <c:v>37.5</c:v>
                      </c:pt>
                      <c:pt idx="2876">
                        <c:v>37.5</c:v>
                      </c:pt>
                      <c:pt idx="2877">
                        <c:v>37.5</c:v>
                      </c:pt>
                      <c:pt idx="2878">
                        <c:v>37.5</c:v>
                      </c:pt>
                      <c:pt idx="2879">
                        <c:v>37.5</c:v>
                      </c:pt>
                      <c:pt idx="2880">
                        <c:v>37.5</c:v>
                      </c:pt>
                      <c:pt idx="2881">
                        <c:v>37.5</c:v>
                      </c:pt>
                      <c:pt idx="2882">
                        <c:v>37.5</c:v>
                      </c:pt>
                      <c:pt idx="2883">
                        <c:v>37.5</c:v>
                      </c:pt>
                      <c:pt idx="2884">
                        <c:v>37.5</c:v>
                      </c:pt>
                      <c:pt idx="2885">
                        <c:v>37.5</c:v>
                      </c:pt>
                      <c:pt idx="2886">
                        <c:v>37.400146484375</c:v>
                      </c:pt>
                      <c:pt idx="2887">
                        <c:v>37.400146484375</c:v>
                      </c:pt>
                      <c:pt idx="2888">
                        <c:v>37.400146484375</c:v>
                      </c:pt>
                      <c:pt idx="2889">
                        <c:v>37.400146484375</c:v>
                      </c:pt>
                      <c:pt idx="2890">
                        <c:v>37.400146484375</c:v>
                      </c:pt>
                      <c:pt idx="2891">
                        <c:v>37.5</c:v>
                      </c:pt>
                      <c:pt idx="2892">
                        <c:v>37.400146484375</c:v>
                      </c:pt>
                      <c:pt idx="2893">
                        <c:v>37.400146484375</c:v>
                      </c:pt>
                      <c:pt idx="2894">
                        <c:v>37.400146484375</c:v>
                      </c:pt>
                      <c:pt idx="2895">
                        <c:v>37.400146484375</c:v>
                      </c:pt>
                      <c:pt idx="2896">
                        <c:v>37.400146484375</c:v>
                      </c:pt>
                      <c:pt idx="2897">
                        <c:v>37.400146484375</c:v>
                      </c:pt>
                      <c:pt idx="2898">
                        <c:v>37.400146484375</c:v>
                      </c:pt>
                      <c:pt idx="2899">
                        <c:v>37.400146484375</c:v>
                      </c:pt>
                      <c:pt idx="2900">
                        <c:v>37.400146484375</c:v>
                      </c:pt>
                      <c:pt idx="2901">
                        <c:v>37.400146484375</c:v>
                      </c:pt>
                      <c:pt idx="2902">
                        <c:v>37.400146484375</c:v>
                      </c:pt>
                      <c:pt idx="2903">
                        <c:v>37.400146484375</c:v>
                      </c:pt>
                      <c:pt idx="2904">
                        <c:v>37.400146484375</c:v>
                      </c:pt>
                      <c:pt idx="2905">
                        <c:v>37.400146484375</c:v>
                      </c:pt>
                      <c:pt idx="2906">
                        <c:v>37.400146484375</c:v>
                      </c:pt>
                      <c:pt idx="2907">
                        <c:v>37.400146484375</c:v>
                      </c:pt>
                      <c:pt idx="2908">
                        <c:v>37.400146484375</c:v>
                      </c:pt>
                      <c:pt idx="2909">
                        <c:v>37.400146484375</c:v>
                      </c:pt>
                      <c:pt idx="2910">
                        <c:v>37.400146484375</c:v>
                      </c:pt>
                      <c:pt idx="2911">
                        <c:v>37.400146484375</c:v>
                      </c:pt>
                      <c:pt idx="2912">
                        <c:v>37.400146484375</c:v>
                      </c:pt>
                      <c:pt idx="2913">
                        <c:v>37.400146484375</c:v>
                      </c:pt>
                      <c:pt idx="2914">
                        <c:v>37.400146484375</c:v>
                      </c:pt>
                      <c:pt idx="2915">
                        <c:v>37.400146484375</c:v>
                      </c:pt>
                      <c:pt idx="2916">
                        <c:v>37.400146484375</c:v>
                      </c:pt>
                      <c:pt idx="2917">
                        <c:v>37.400146484375</c:v>
                      </c:pt>
                      <c:pt idx="2918">
                        <c:v>37.400146484375</c:v>
                      </c:pt>
                      <c:pt idx="2919">
                        <c:v>37.400146484375</c:v>
                      </c:pt>
                      <c:pt idx="2920">
                        <c:v>37.400146484375</c:v>
                      </c:pt>
                      <c:pt idx="2921">
                        <c:v>37.400146484375</c:v>
                      </c:pt>
                      <c:pt idx="2922">
                        <c:v>37.400146484375</c:v>
                      </c:pt>
                      <c:pt idx="2923">
                        <c:v>37.400146484375</c:v>
                      </c:pt>
                      <c:pt idx="2924">
                        <c:v>37.400146484375</c:v>
                      </c:pt>
                      <c:pt idx="2925">
                        <c:v>37.400146484375</c:v>
                      </c:pt>
                      <c:pt idx="2926">
                        <c:v>37.400146484375</c:v>
                      </c:pt>
                      <c:pt idx="2927">
                        <c:v>37.400146484375</c:v>
                      </c:pt>
                      <c:pt idx="2928">
                        <c:v>37.400146484375</c:v>
                      </c:pt>
                      <c:pt idx="2929">
                        <c:v>37.400146484375</c:v>
                      </c:pt>
                      <c:pt idx="2930">
                        <c:v>37.400146484375</c:v>
                      </c:pt>
                      <c:pt idx="2931">
                        <c:v>37.400146484375</c:v>
                      </c:pt>
                      <c:pt idx="2932">
                        <c:v>37.400146484375</c:v>
                      </c:pt>
                      <c:pt idx="2933">
                        <c:v>37.400146484375</c:v>
                      </c:pt>
                      <c:pt idx="2934">
                        <c:v>37.300048828125</c:v>
                      </c:pt>
                      <c:pt idx="2935">
                        <c:v>37.400146484375</c:v>
                      </c:pt>
                      <c:pt idx="2936">
                        <c:v>37.400146484375</c:v>
                      </c:pt>
                      <c:pt idx="2937">
                        <c:v>37.300048828125</c:v>
                      </c:pt>
                      <c:pt idx="2938">
                        <c:v>37.300048828125</c:v>
                      </c:pt>
                      <c:pt idx="2939">
                        <c:v>37.300048828125</c:v>
                      </c:pt>
                      <c:pt idx="2940">
                        <c:v>37.300048828125</c:v>
                      </c:pt>
                      <c:pt idx="2941">
                        <c:v>37.300048828125</c:v>
                      </c:pt>
                      <c:pt idx="2942">
                        <c:v>37.300048828125</c:v>
                      </c:pt>
                      <c:pt idx="2943">
                        <c:v>37.300048828125</c:v>
                      </c:pt>
                      <c:pt idx="2944">
                        <c:v>37.300048828125</c:v>
                      </c:pt>
                      <c:pt idx="2945">
                        <c:v>37.300048828125</c:v>
                      </c:pt>
                      <c:pt idx="2946">
                        <c:v>37.300048828125</c:v>
                      </c:pt>
                      <c:pt idx="2947">
                        <c:v>37.300048828125</c:v>
                      </c:pt>
                      <c:pt idx="2948">
                        <c:v>37.300048828125</c:v>
                      </c:pt>
                      <c:pt idx="2949">
                        <c:v>37.300048828125</c:v>
                      </c:pt>
                      <c:pt idx="2950">
                        <c:v>37.300048828125</c:v>
                      </c:pt>
                      <c:pt idx="2951">
                        <c:v>37.300048828125</c:v>
                      </c:pt>
                      <c:pt idx="2952">
                        <c:v>37.300048828125</c:v>
                      </c:pt>
                      <c:pt idx="2953">
                        <c:v>37.300048828125</c:v>
                      </c:pt>
                      <c:pt idx="2954">
                        <c:v>37.300048828125</c:v>
                      </c:pt>
                      <c:pt idx="2955">
                        <c:v>37.300048828125</c:v>
                      </c:pt>
                      <c:pt idx="2956">
                        <c:v>37.300048828125</c:v>
                      </c:pt>
                      <c:pt idx="2957">
                        <c:v>37.300048828125</c:v>
                      </c:pt>
                      <c:pt idx="2958">
                        <c:v>37.300048828125</c:v>
                      </c:pt>
                      <c:pt idx="2959">
                        <c:v>37.300048828125</c:v>
                      </c:pt>
                      <c:pt idx="2960">
                        <c:v>37.300048828125</c:v>
                      </c:pt>
                      <c:pt idx="2961">
                        <c:v>37.300048828125</c:v>
                      </c:pt>
                      <c:pt idx="2962">
                        <c:v>37.300048828125</c:v>
                      </c:pt>
                      <c:pt idx="2963">
                        <c:v>37.300048828125</c:v>
                      </c:pt>
                      <c:pt idx="2964">
                        <c:v>37.300048828125</c:v>
                      </c:pt>
                      <c:pt idx="2965">
                        <c:v>37.300048828125</c:v>
                      </c:pt>
                      <c:pt idx="2966">
                        <c:v>37.300048828125</c:v>
                      </c:pt>
                      <c:pt idx="2967">
                        <c:v>37.300048828125</c:v>
                      </c:pt>
                      <c:pt idx="2968">
                        <c:v>37.300048828125</c:v>
                      </c:pt>
                      <c:pt idx="2969">
                        <c:v>37.300048828125</c:v>
                      </c:pt>
                      <c:pt idx="2970">
                        <c:v>37.300048828125</c:v>
                      </c:pt>
                      <c:pt idx="2971">
                        <c:v>37.300048828125</c:v>
                      </c:pt>
                      <c:pt idx="2972">
                        <c:v>37.300048828125</c:v>
                      </c:pt>
                      <c:pt idx="2973">
                        <c:v>37.300048828125</c:v>
                      </c:pt>
                      <c:pt idx="2974">
                        <c:v>37.300048828125</c:v>
                      </c:pt>
                      <c:pt idx="2975">
                        <c:v>37.300048828125</c:v>
                      </c:pt>
                      <c:pt idx="2976">
                        <c:v>37.199951171875</c:v>
                      </c:pt>
                      <c:pt idx="2977">
                        <c:v>37.300048828125</c:v>
                      </c:pt>
                      <c:pt idx="2978">
                        <c:v>37.300048828125</c:v>
                      </c:pt>
                      <c:pt idx="2979">
                        <c:v>37.300048828125</c:v>
                      </c:pt>
                      <c:pt idx="2980">
                        <c:v>37.300048828125</c:v>
                      </c:pt>
                      <c:pt idx="2981">
                        <c:v>37.199951171875</c:v>
                      </c:pt>
                      <c:pt idx="2982">
                        <c:v>37.199951171875</c:v>
                      </c:pt>
                      <c:pt idx="2983">
                        <c:v>37.199951171875</c:v>
                      </c:pt>
                      <c:pt idx="2984">
                        <c:v>37.300048828125</c:v>
                      </c:pt>
                      <c:pt idx="2985">
                        <c:v>37.199951171875</c:v>
                      </c:pt>
                      <c:pt idx="2986">
                        <c:v>37.199951171875</c:v>
                      </c:pt>
                      <c:pt idx="2987">
                        <c:v>37.199951171875</c:v>
                      </c:pt>
                      <c:pt idx="2988">
                        <c:v>37.199951171875</c:v>
                      </c:pt>
                      <c:pt idx="2989">
                        <c:v>37.199951171875</c:v>
                      </c:pt>
                      <c:pt idx="2990">
                        <c:v>37.199951171875</c:v>
                      </c:pt>
                      <c:pt idx="2991">
                        <c:v>37.199951171875</c:v>
                      </c:pt>
                      <c:pt idx="2992">
                        <c:v>37.199951171875</c:v>
                      </c:pt>
                      <c:pt idx="2993">
                        <c:v>37.199951171875</c:v>
                      </c:pt>
                      <c:pt idx="2994">
                        <c:v>37.199951171875</c:v>
                      </c:pt>
                      <c:pt idx="2995">
                        <c:v>37.199951171875</c:v>
                      </c:pt>
                      <c:pt idx="2996">
                        <c:v>37.199951171875</c:v>
                      </c:pt>
                      <c:pt idx="2997">
                        <c:v>37.199951171875</c:v>
                      </c:pt>
                      <c:pt idx="2998">
                        <c:v>37.199951171875</c:v>
                      </c:pt>
                      <c:pt idx="2999">
                        <c:v>37.199951171875</c:v>
                      </c:pt>
                      <c:pt idx="3000">
                        <c:v>37.199951171875</c:v>
                      </c:pt>
                      <c:pt idx="3001">
                        <c:v>37.199951171875</c:v>
                      </c:pt>
                      <c:pt idx="3002">
                        <c:v>37.199951171875</c:v>
                      </c:pt>
                      <c:pt idx="3003">
                        <c:v>37.199951171875</c:v>
                      </c:pt>
                      <c:pt idx="3004">
                        <c:v>37.199951171875</c:v>
                      </c:pt>
                      <c:pt idx="3005">
                        <c:v>37.199951171875</c:v>
                      </c:pt>
                      <c:pt idx="3006">
                        <c:v>37.199951171875</c:v>
                      </c:pt>
                      <c:pt idx="3007">
                        <c:v>37.199951171875</c:v>
                      </c:pt>
                      <c:pt idx="3008">
                        <c:v>37.199951171875</c:v>
                      </c:pt>
                      <c:pt idx="3009">
                        <c:v>37.199951171875</c:v>
                      </c:pt>
                      <c:pt idx="3010">
                        <c:v>37.199951171875</c:v>
                      </c:pt>
                      <c:pt idx="3011">
                        <c:v>37.199951171875</c:v>
                      </c:pt>
                      <c:pt idx="3012">
                        <c:v>37.199951171875</c:v>
                      </c:pt>
                      <c:pt idx="3013">
                        <c:v>37.199951171875</c:v>
                      </c:pt>
                      <c:pt idx="3014">
                        <c:v>37.199951171875</c:v>
                      </c:pt>
                      <c:pt idx="3015">
                        <c:v>37.199951171875</c:v>
                      </c:pt>
                      <c:pt idx="3016">
                        <c:v>37.199951171875</c:v>
                      </c:pt>
                      <c:pt idx="3017">
                        <c:v>37.199951171875</c:v>
                      </c:pt>
                      <c:pt idx="3018">
                        <c:v>37.199951171875</c:v>
                      </c:pt>
                      <c:pt idx="3019">
                        <c:v>37.199951171875</c:v>
                      </c:pt>
                      <c:pt idx="3020">
                        <c:v>37.199951171875</c:v>
                      </c:pt>
                      <c:pt idx="3021">
                        <c:v>37.199951171875</c:v>
                      </c:pt>
                      <c:pt idx="3022">
                        <c:v>37.199951171875</c:v>
                      </c:pt>
                      <c:pt idx="3023">
                        <c:v>37.199951171875</c:v>
                      </c:pt>
                      <c:pt idx="3024">
                        <c:v>37.199951171875</c:v>
                      </c:pt>
                      <c:pt idx="3025">
                        <c:v>37.199951171875</c:v>
                      </c:pt>
                      <c:pt idx="3026">
                        <c:v>37.10009765625</c:v>
                      </c:pt>
                      <c:pt idx="3027">
                        <c:v>37.199951171875</c:v>
                      </c:pt>
                      <c:pt idx="3028">
                        <c:v>37.199951171875</c:v>
                      </c:pt>
                      <c:pt idx="3029">
                        <c:v>37.10009765625</c:v>
                      </c:pt>
                      <c:pt idx="3030">
                        <c:v>37.10009765625</c:v>
                      </c:pt>
                      <c:pt idx="3031">
                        <c:v>37.10009765625</c:v>
                      </c:pt>
                      <c:pt idx="3032">
                        <c:v>37.10009765625</c:v>
                      </c:pt>
                      <c:pt idx="3033">
                        <c:v>37.10009765625</c:v>
                      </c:pt>
                      <c:pt idx="3034">
                        <c:v>37.10009765625</c:v>
                      </c:pt>
                      <c:pt idx="3035">
                        <c:v>37.10009765625</c:v>
                      </c:pt>
                      <c:pt idx="3036">
                        <c:v>37.10009765625</c:v>
                      </c:pt>
                      <c:pt idx="3037">
                        <c:v>37.10009765625</c:v>
                      </c:pt>
                      <c:pt idx="3038">
                        <c:v>37.10009765625</c:v>
                      </c:pt>
                      <c:pt idx="3039">
                        <c:v>37.10009765625</c:v>
                      </c:pt>
                      <c:pt idx="3040">
                        <c:v>37.10009765625</c:v>
                      </c:pt>
                      <c:pt idx="3041">
                        <c:v>37.10009765625</c:v>
                      </c:pt>
                      <c:pt idx="3042">
                        <c:v>37.10009765625</c:v>
                      </c:pt>
                      <c:pt idx="3043">
                        <c:v>37.10009765625</c:v>
                      </c:pt>
                      <c:pt idx="3044">
                        <c:v>37.10009765625</c:v>
                      </c:pt>
                      <c:pt idx="3045">
                        <c:v>37.10009765625</c:v>
                      </c:pt>
                      <c:pt idx="3046">
                        <c:v>37.10009765625</c:v>
                      </c:pt>
                      <c:pt idx="3047">
                        <c:v>37.10009765625</c:v>
                      </c:pt>
                      <c:pt idx="3048">
                        <c:v>37.10009765625</c:v>
                      </c:pt>
                      <c:pt idx="3049">
                        <c:v>37.10009765625</c:v>
                      </c:pt>
                      <c:pt idx="3050">
                        <c:v>37.10009765625</c:v>
                      </c:pt>
                      <c:pt idx="3051">
                        <c:v>37.10009765625</c:v>
                      </c:pt>
                      <c:pt idx="3052">
                        <c:v>37.10009765625</c:v>
                      </c:pt>
                      <c:pt idx="3053">
                        <c:v>37.10009765625</c:v>
                      </c:pt>
                      <c:pt idx="3054">
                        <c:v>37.10009765625</c:v>
                      </c:pt>
                      <c:pt idx="3055">
                        <c:v>37.10009765625</c:v>
                      </c:pt>
                      <c:pt idx="3056">
                        <c:v>37.10009765625</c:v>
                      </c:pt>
                      <c:pt idx="3057">
                        <c:v>37.10009765625</c:v>
                      </c:pt>
                      <c:pt idx="3058">
                        <c:v>37.10009765625</c:v>
                      </c:pt>
                      <c:pt idx="3059">
                        <c:v>37.10009765625</c:v>
                      </c:pt>
                      <c:pt idx="3060">
                        <c:v>37.10009765625</c:v>
                      </c:pt>
                      <c:pt idx="3061">
                        <c:v>37.10009765625</c:v>
                      </c:pt>
                      <c:pt idx="3062">
                        <c:v>37.10009765625</c:v>
                      </c:pt>
                      <c:pt idx="3063">
                        <c:v>37.10009765625</c:v>
                      </c:pt>
                      <c:pt idx="3064">
                        <c:v>37.10009765625</c:v>
                      </c:pt>
                      <c:pt idx="3065">
                        <c:v>37.10009765625</c:v>
                      </c:pt>
                      <c:pt idx="3066">
                        <c:v>37.10009765625</c:v>
                      </c:pt>
                      <c:pt idx="3067">
                        <c:v>37.10009765625</c:v>
                      </c:pt>
                      <c:pt idx="3068">
                        <c:v>37.10009765625</c:v>
                      </c:pt>
                      <c:pt idx="3069">
                        <c:v>37.10009765625</c:v>
                      </c:pt>
                      <c:pt idx="3070">
                        <c:v>37.10009765625</c:v>
                      </c:pt>
                      <c:pt idx="3071">
                        <c:v>37</c:v>
                      </c:pt>
                      <c:pt idx="3072">
                        <c:v>37</c:v>
                      </c:pt>
                      <c:pt idx="3073">
                        <c:v>37</c:v>
                      </c:pt>
                      <c:pt idx="3074">
                        <c:v>37</c:v>
                      </c:pt>
                      <c:pt idx="3075">
                        <c:v>37</c:v>
                      </c:pt>
                      <c:pt idx="3076">
                        <c:v>37</c:v>
                      </c:pt>
                      <c:pt idx="3077">
                        <c:v>37.10009765625</c:v>
                      </c:pt>
                      <c:pt idx="3078">
                        <c:v>37</c:v>
                      </c:pt>
                      <c:pt idx="3079">
                        <c:v>37</c:v>
                      </c:pt>
                      <c:pt idx="3080">
                        <c:v>37</c:v>
                      </c:pt>
                      <c:pt idx="3081">
                        <c:v>37</c:v>
                      </c:pt>
                      <c:pt idx="3082">
                        <c:v>37</c:v>
                      </c:pt>
                      <c:pt idx="3083">
                        <c:v>37</c:v>
                      </c:pt>
                      <c:pt idx="3084">
                        <c:v>37</c:v>
                      </c:pt>
                      <c:pt idx="3085">
                        <c:v>37</c:v>
                      </c:pt>
                      <c:pt idx="3086">
                        <c:v>37</c:v>
                      </c:pt>
                      <c:pt idx="3087">
                        <c:v>37</c:v>
                      </c:pt>
                      <c:pt idx="3088">
                        <c:v>37</c:v>
                      </c:pt>
                      <c:pt idx="3089">
                        <c:v>37</c:v>
                      </c:pt>
                      <c:pt idx="3090">
                        <c:v>37</c:v>
                      </c:pt>
                      <c:pt idx="3091">
                        <c:v>37</c:v>
                      </c:pt>
                      <c:pt idx="3092">
                        <c:v>37</c:v>
                      </c:pt>
                      <c:pt idx="3093">
                        <c:v>37</c:v>
                      </c:pt>
                      <c:pt idx="3094">
                        <c:v>37</c:v>
                      </c:pt>
                      <c:pt idx="3095">
                        <c:v>37</c:v>
                      </c:pt>
                      <c:pt idx="3096">
                        <c:v>37</c:v>
                      </c:pt>
                      <c:pt idx="3097">
                        <c:v>37</c:v>
                      </c:pt>
                      <c:pt idx="3098">
                        <c:v>37</c:v>
                      </c:pt>
                      <c:pt idx="3099">
                        <c:v>37</c:v>
                      </c:pt>
                      <c:pt idx="3100">
                        <c:v>37</c:v>
                      </c:pt>
                      <c:pt idx="3101">
                        <c:v>37</c:v>
                      </c:pt>
                      <c:pt idx="3102">
                        <c:v>37</c:v>
                      </c:pt>
                      <c:pt idx="3103">
                        <c:v>37</c:v>
                      </c:pt>
                      <c:pt idx="3104">
                        <c:v>37</c:v>
                      </c:pt>
                      <c:pt idx="3105">
                        <c:v>37</c:v>
                      </c:pt>
                      <c:pt idx="3106">
                        <c:v>37</c:v>
                      </c:pt>
                      <c:pt idx="3107">
                        <c:v>37</c:v>
                      </c:pt>
                      <c:pt idx="3108">
                        <c:v>37</c:v>
                      </c:pt>
                      <c:pt idx="3109">
                        <c:v>37</c:v>
                      </c:pt>
                      <c:pt idx="3110">
                        <c:v>37</c:v>
                      </c:pt>
                      <c:pt idx="3111">
                        <c:v>37</c:v>
                      </c:pt>
                      <c:pt idx="3112">
                        <c:v>37</c:v>
                      </c:pt>
                      <c:pt idx="3113">
                        <c:v>37</c:v>
                      </c:pt>
                      <c:pt idx="3114">
                        <c:v>37</c:v>
                      </c:pt>
                      <c:pt idx="3115">
                        <c:v>37</c:v>
                      </c:pt>
                      <c:pt idx="3116">
                        <c:v>37</c:v>
                      </c:pt>
                      <c:pt idx="3117">
                        <c:v>36.900146484375</c:v>
                      </c:pt>
                      <c:pt idx="3118">
                        <c:v>37</c:v>
                      </c:pt>
                      <c:pt idx="3119">
                        <c:v>37</c:v>
                      </c:pt>
                      <c:pt idx="3120">
                        <c:v>37</c:v>
                      </c:pt>
                      <c:pt idx="3121">
                        <c:v>37</c:v>
                      </c:pt>
                      <c:pt idx="3122">
                        <c:v>36.900146484375</c:v>
                      </c:pt>
                      <c:pt idx="3123">
                        <c:v>36.900146484375</c:v>
                      </c:pt>
                      <c:pt idx="3124">
                        <c:v>36.900146484375</c:v>
                      </c:pt>
                      <c:pt idx="3125">
                        <c:v>36.900146484375</c:v>
                      </c:pt>
                      <c:pt idx="3126">
                        <c:v>36.900146484375</c:v>
                      </c:pt>
                      <c:pt idx="3127">
                        <c:v>36.900146484375</c:v>
                      </c:pt>
                      <c:pt idx="3128">
                        <c:v>36.900146484375</c:v>
                      </c:pt>
                      <c:pt idx="3129">
                        <c:v>36.900146484375</c:v>
                      </c:pt>
                      <c:pt idx="3130">
                        <c:v>36.900146484375</c:v>
                      </c:pt>
                      <c:pt idx="3131">
                        <c:v>36.900146484375</c:v>
                      </c:pt>
                      <c:pt idx="3132">
                        <c:v>36.900146484375</c:v>
                      </c:pt>
                      <c:pt idx="3133">
                        <c:v>36.900146484375</c:v>
                      </c:pt>
                      <c:pt idx="3134">
                        <c:v>36.900146484375</c:v>
                      </c:pt>
                      <c:pt idx="3135">
                        <c:v>36.900146484375</c:v>
                      </c:pt>
                      <c:pt idx="3136">
                        <c:v>36.900146484375</c:v>
                      </c:pt>
                      <c:pt idx="3137">
                        <c:v>36.900146484375</c:v>
                      </c:pt>
                      <c:pt idx="3138">
                        <c:v>36.900146484375</c:v>
                      </c:pt>
                      <c:pt idx="3139">
                        <c:v>36.900146484375</c:v>
                      </c:pt>
                      <c:pt idx="3140">
                        <c:v>36.900146484375</c:v>
                      </c:pt>
                      <c:pt idx="3141">
                        <c:v>36.900146484375</c:v>
                      </c:pt>
                      <c:pt idx="3142">
                        <c:v>36.900146484375</c:v>
                      </c:pt>
                      <c:pt idx="3143">
                        <c:v>36.900146484375</c:v>
                      </c:pt>
                      <c:pt idx="3144">
                        <c:v>36.900146484375</c:v>
                      </c:pt>
                      <c:pt idx="3145">
                        <c:v>36.900146484375</c:v>
                      </c:pt>
                      <c:pt idx="3146">
                        <c:v>36.900146484375</c:v>
                      </c:pt>
                      <c:pt idx="3147">
                        <c:v>36.900146484375</c:v>
                      </c:pt>
                      <c:pt idx="3148">
                        <c:v>36.900146484375</c:v>
                      </c:pt>
                      <c:pt idx="3149">
                        <c:v>36.900146484375</c:v>
                      </c:pt>
                      <c:pt idx="3150">
                        <c:v>36.900146484375</c:v>
                      </c:pt>
                      <c:pt idx="3151">
                        <c:v>36.900146484375</c:v>
                      </c:pt>
                      <c:pt idx="3152">
                        <c:v>36.900146484375</c:v>
                      </c:pt>
                      <c:pt idx="3153">
                        <c:v>36.900146484375</c:v>
                      </c:pt>
                      <c:pt idx="3154">
                        <c:v>36.900146484375</c:v>
                      </c:pt>
                      <c:pt idx="3155">
                        <c:v>36.900146484375</c:v>
                      </c:pt>
                      <c:pt idx="3156">
                        <c:v>36.900146484375</c:v>
                      </c:pt>
                      <c:pt idx="3157">
                        <c:v>36.900146484375</c:v>
                      </c:pt>
                      <c:pt idx="3158">
                        <c:v>36.900146484375</c:v>
                      </c:pt>
                      <c:pt idx="3159">
                        <c:v>36.900146484375</c:v>
                      </c:pt>
                      <c:pt idx="3160">
                        <c:v>36.900146484375</c:v>
                      </c:pt>
                      <c:pt idx="3161">
                        <c:v>36.800048828125</c:v>
                      </c:pt>
                      <c:pt idx="3162">
                        <c:v>36.900146484375</c:v>
                      </c:pt>
                      <c:pt idx="3163">
                        <c:v>36.800048828125</c:v>
                      </c:pt>
                      <c:pt idx="3164">
                        <c:v>36.900146484375</c:v>
                      </c:pt>
                      <c:pt idx="3165">
                        <c:v>36.900146484375</c:v>
                      </c:pt>
                      <c:pt idx="3166">
                        <c:v>36.800048828125</c:v>
                      </c:pt>
                      <c:pt idx="3167">
                        <c:v>36.800048828125</c:v>
                      </c:pt>
                      <c:pt idx="3168">
                        <c:v>36.800048828125</c:v>
                      </c:pt>
                      <c:pt idx="3169">
                        <c:v>36.800048828125</c:v>
                      </c:pt>
                      <c:pt idx="3170">
                        <c:v>36.800048828125</c:v>
                      </c:pt>
                      <c:pt idx="3171">
                        <c:v>36.800048828125</c:v>
                      </c:pt>
                      <c:pt idx="3172">
                        <c:v>36.800048828125</c:v>
                      </c:pt>
                      <c:pt idx="3173">
                        <c:v>36.800048828125</c:v>
                      </c:pt>
                      <c:pt idx="3174">
                        <c:v>36.800048828125</c:v>
                      </c:pt>
                      <c:pt idx="3175">
                        <c:v>36.800048828125</c:v>
                      </c:pt>
                      <c:pt idx="3176">
                        <c:v>36.800048828125</c:v>
                      </c:pt>
                      <c:pt idx="3177">
                        <c:v>36.800048828125</c:v>
                      </c:pt>
                      <c:pt idx="3178">
                        <c:v>36.800048828125</c:v>
                      </c:pt>
                      <c:pt idx="3179">
                        <c:v>36.800048828125</c:v>
                      </c:pt>
                      <c:pt idx="3180">
                        <c:v>36.800048828125</c:v>
                      </c:pt>
                      <c:pt idx="3181">
                        <c:v>36.800048828125</c:v>
                      </c:pt>
                      <c:pt idx="3182">
                        <c:v>36.800048828125</c:v>
                      </c:pt>
                      <c:pt idx="3183">
                        <c:v>36.800048828125</c:v>
                      </c:pt>
                      <c:pt idx="3184">
                        <c:v>36.800048828125</c:v>
                      </c:pt>
                      <c:pt idx="3185">
                        <c:v>36.800048828125</c:v>
                      </c:pt>
                      <c:pt idx="3186">
                        <c:v>36.800048828125</c:v>
                      </c:pt>
                      <c:pt idx="3187">
                        <c:v>36.800048828125</c:v>
                      </c:pt>
                      <c:pt idx="3188">
                        <c:v>36.800048828125</c:v>
                      </c:pt>
                      <c:pt idx="3189">
                        <c:v>36.800048828125</c:v>
                      </c:pt>
                      <c:pt idx="3190">
                        <c:v>36.800048828125</c:v>
                      </c:pt>
                      <c:pt idx="3191">
                        <c:v>36.800048828125</c:v>
                      </c:pt>
                      <c:pt idx="3192">
                        <c:v>36.800048828125</c:v>
                      </c:pt>
                      <c:pt idx="3193">
                        <c:v>36.800048828125</c:v>
                      </c:pt>
                      <c:pt idx="3194">
                        <c:v>36.800048828125</c:v>
                      </c:pt>
                      <c:pt idx="3195">
                        <c:v>36.800048828125</c:v>
                      </c:pt>
                      <c:pt idx="3196">
                        <c:v>36.800048828125</c:v>
                      </c:pt>
                      <c:pt idx="3197">
                        <c:v>36.800048828125</c:v>
                      </c:pt>
                      <c:pt idx="3198">
                        <c:v>36.800048828125</c:v>
                      </c:pt>
                      <c:pt idx="3199">
                        <c:v>36.800048828125</c:v>
                      </c:pt>
                      <c:pt idx="3200">
                        <c:v>36.800048828125</c:v>
                      </c:pt>
                      <c:pt idx="3201">
                        <c:v>36.800048828125</c:v>
                      </c:pt>
                      <c:pt idx="3202">
                        <c:v>36.800048828125</c:v>
                      </c:pt>
                      <c:pt idx="3203">
                        <c:v>36.800048828125</c:v>
                      </c:pt>
                      <c:pt idx="3204">
                        <c:v>36.800048828125</c:v>
                      </c:pt>
                      <c:pt idx="3205">
                        <c:v>36.800048828125</c:v>
                      </c:pt>
                      <c:pt idx="3206">
                        <c:v>36.800048828125</c:v>
                      </c:pt>
                      <c:pt idx="3207">
                        <c:v>36.800048828125</c:v>
                      </c:pt>
                      <c:pt idx="3208">
                        <c:v>36.800048828125</c:v>
                      </c:pt>
                      <c:pt idx="3209">
                        <c:v>36.699951171875</c:v>
                      </c:pt>
                      <c:pt idx="3210">
                        <c:v>36.800048828125</c:v>
                      </c:pt>
                      <c:pt idx="3211">
                        <c:v>36.800048828125</c:v>
                      </c:pt>
                      <c:pt idx="3212">
                        <c:v>36.699951171875</c:v>
                      </c:pt>
                      <c:pt idx="3213">
                        <c:v>36.699951171875</c:v>
                      </c:pt>
                      <c:pt idx="3214">
                        <c:v>36.699951171875</c:v>
                      </c:pt>
                      <c:pt idx="3215">
                        <c:v>36.800048828125</c:v>
                      </c:pt>
                      <c:pt idx="3216">
                        <c:v>36.699951171875</c:v>
                      </c:pt>
                      <c:pt idx="3217">
                        <c:v>36.699951171875</c:v>
                      </c:pt>
                      <c:pt idx="3218">
                        <c:v>36.699951171875</c:v>
                      </c:pt>
                      <c:pt idx="3219">
                        <c:v>36.699951171875</c:v>
                      </c:pt>
                      <c:pt idx="3220">
                        <c:v>36.699951171875</c:v>
                      </c:pt>
                      <c:pt idx="3221">
                        <c:v>36.699951171875</c:v>
                      </c:pt>
                      <c:pt idx="3222">
                        <c:v>36.699951171875</c:v>
                      </c:pt>
                      <c:pt idx="3223">
                        <c:v>36.699951171875</c:v>
                      </c:pt>
                      <c:pt idx="3224">
                        <c:v>36.699951171875</c:v>
                      </c:pt>
                      <c:pt idx="3225">
                        <c:v>36.699951171875</c:v>
                      </c:pt>
                      <c:pt idx="3226">
                        <c:v>36.699951171875</c:v>
                      </c:pt>
                      <c:pt idx="3227">
                        <c:v>36.699951171875</c:v>
                      </c:pt>
                      <c:pt idx="3228">
                        <c:v>36.699951171875</c:v>
                      </c:pt>
                      <c:pt idx="3229">
                        <c:v>36.699951171875</c:v>
                      </c:pt>
                      <c:pt idx="3230">
                        <c:v>36.699951171875</c:v>
                      </c:pt>
                      <c:pt idx="3231">
                        <c:v>36.699951171875</c:v>
                      </c:pt>
                      <c:pt idx="3232">
                        <c:v>36.699951171875</c:v>
                      </c:pt>
                      <c:pt idx="3233">
                        <c:v>36.699951171875</c:v>
                      </c:pt>
                      <c:pt idx="3234">
                        <c:v>36.699951171875</c:v>
                      </c:pt>
                      <c:pt idx="3235">
                        <c:v>36.699951171875</c:v>
                      </c:pt>
                      <c:pt idx="3236">
                        <c:v>36.699951171875</c:v>
                      </c:pt>
                      <c:pt idx="3237">
                        <c:v>36.699951171875</c:v>
                      </c:pt>
                      <c:pt idx="3238">
                        <c:v>36.699951171875</c:v>
                      </c:pt>
                      <c:pt idx="3239">
                        <c:v>36.699951171875</c:v>
                      </c:pt>
                      <c:pt idx="3240">
                        <c:v>36.699951171875</c:v>
                      </c:pt>
                      <c:pt idx="3241">
                        <c:v>36.699951171875</c:v>
                      </c:pt>
                      <c:pt idx="3242">
                        <c:v>36.699951171875</c:v>
                      </c:pt>
                      <c:pt idx="3243">
                        <c:v>36.699951171875</c:v>
                      </c:pt>
                      <c:pt idx="3244">
                        <c:v>36.699951171875</c:v>
                      </c:pt>
                      <c:pt idx="3245">
                        <c:v>36.699951171875</c:v>
                      </c:pt>
                      <c:pt idx="3246">
                        <c:v>36.699951171875</c:v>
                      </c:pt>
                      <c:pt idx="3247">
                        <c:v>36.699951171875</c:v>
                      </c:pt>
                      <c:pt idx="3248">
                        <c:v>36.699951171875</c:v>
                      </c:pt>
                      <c:pt idx="3249">
                        <c:v>36.699951171875</c:v>
                      </c:pt>
                      <c:pt idx="3250">
                        <c:v>36.699951171875</c:v>
                      </c:pt>
                      <c:pt idx="3251">
                        <c:v>36.699951171875</c:v>
                      </c:pt>
                      <c:pt idx="3252">
                        <c:v>36.699951171875</c:v>
                      </c:pt>
                      <c:pt idx="3253">
                        <c:v>36.699951171875</c:v>
                      </c:pt>
                      <c:pt idx="3254">
                        <c:v>36.699951171875</c:v>
                      </c:pt>
                      <c:pt idx="3255">
                        <c:v>36.699951171875</c:v>
                      </c:pt>
                      <c:pt idx="3256">
                        <c:v>36.699951171875</c:v>
                      </c:pt>
                      <c:pt idx="3257">
                        <c:v>36.699951171875</c:v>
                      </c:pt>
                      <c:pt idx="3258">
                        <c:v>36.60009765625</c:v>
                      </c:pt>
                      <c:pt idx="3259">
                        <c:v>36.60009765625</c:v>
                      </c:pt>
                      <c:pt idx="3260">
                        <c:v>36.60009765625</c:v>
                      </c:pt>
                      <c:pt idx="3261">
                        <c:v>36.60009765625</c:v>
                      </c:pt>
                      <c:pt idx="3262">
                        <c:v>36.60009765625</c:v>
                      </c:pt>
                      <c:pt idx="3263">
                        <c:v>36.699951171875</c:v>
                      </c:pt>
                      <c:pt idx="3264">
                        <c:v>36.60009765625</c:v>
                      </c:pt>
                      <c:pt idx="3265">
                        <c:v>36.60009765625</c:v>
                      </c:pt>
                      <c:pt idx="3266">
                        <c:v>36.60009765625</c:v>
                      </c:pt>
                      <c:pt idx="3267">
                        <c:v>36.60009765625</c:v>
                      </c:pt>
                      <c:pt idx="3268">
                        <c:v>36.60009765625</c:v>
                      </c:pt>
                      <c:pt idx="3269">
                        <c:v>36.60009765625</c:v>
                      </c:pt>
                      <c:pt idx="3270">
                        <c:v>36.60009765625</c:v>
                      </c:pt>
                      <c:pt idx="3271">
                        <c:v>36.60009765625</c:v>
                      </c:pt>
                      <c:pt idx="3272">
                        <c:v>36.60009765625</c:v>
                      </c:pt>
                      <c:pt idx="3273">
                        <c:v>36.60009765625</c:v>
                      </c:pt>
                      <c:pt idx="3274">
                        <c:v>36.60009765625</c:v>
                      </c:pt>
                      <c:pt idx="3275">
                        <c:v>36.60009765625</c:v>
                      </c:pt>
                      <c:pt idx="3276">
                        <c:v>36.60009765625</c:v>
                      </c:pt>
                      <c:pt idx="3277">
                        <c:v>36.60009765625</c:v>
                      </c:pt>
                      <c:pt idx="3278">
                        <c:v>36.60009765625</c:v>
                      </c:pt>
                      <c:pt idx="3279">
                        <c:v>36.60009765625</c:v>
                      </c:pt>
                      <c:pt idx="3280">
                        <c:v>36.60009765625</c:v>
                      </c:pt>
                      <c:pt idx="3281">
                        <c:v>36.60009765625</c:v>
                      </c:pt>
                      <c:pt idx="3282">
                        <c:v>36.60009765625</c:v>
                      </c:pt>
                      <c:pt idx="3283">
                        <c:v>36.60009765625</c:v>
                      </c:pt>
                      <c:pt idx="3284">
                        <c:v>36.60009765625</c:v>
                      </c:pt>
                      <c:pt idx="3285">
                        <c:v>36.60009765625</c:v>
                      </c:pt>
                      <c:pt idx="3286">
                        <c:v>36.60009765625</c:v>
                      </c:pt>
                      <c:pt idx="3287">
                        <c:v>36.60009765625</c:v>
                      </c:pt>
                      <c:pt idx="3288">
                        <c:v>36.60009765625</c:v>
                      </c:pt>
                      <c:pt idx="3289">
                        <c:v>36.60009765625</c:v>
                      </c:pt>
                      <c:pt idx="3290">
                        <c:v>36.60009765625</c:v>
                      </c:pt>
                      <c:pt idx="3291">
                        <c:v>36.60009765625</c:v>
                      </c:pt>
                      <c:pt idx="3292">
                        <c:v>36.60009765625</c:v>
                      </c:pt>
                      <c:pt idx="3293">
                        <c:v>36.60009765625</c:v>
                      </c:pt>
                      <c:pt idx="3294">
                        <c:v>36.60009765625</c:v>
                      </c:pt>
                      <c:pt idx="3295">
                        <c:v>36.60009765625</c:v>
                      </c:pt>
                      <c:pt idx="3296">
                        <c:v>36.60009765625</c:v>
                      </c:pt>
                      <c:pt idx="3297">
                        <c:v>36.60009765625</c:v>
                      </c:pt>
                      <c:pt idx="3298">
                        <c:v>36.60009765625</c:v>
                      </c:pt>
                      <c:pt idx="3299">
                        <c:v>36.60009765625</c:v>
                      </c:pt>
                      <c:pt idx="3300">
                        <c:v>36.60009765625</c:v>
                      </c:pt>
                      <c:pt idx="3301">
                        <c:v>36.60009765625</c:v>
                      </c:pt>
                      <c:pt idx="3302">
                        <c:v>36.60009765625</c:v>
                      </c:pt>
                      <c:pt idx="3303">
                        <c:v>36.60009765625</c:v>
                      </c:pt>
                      <c:pt idx="3304">
                        <c:v>36.60009765625</c:v>
                      </c:pt>
                      <c:pt idx="3305">
                        <c:v>36.5</c:v>
                      </c:pt>
                      <c:pt idx="3306">
                        <c:v>36.5</c:v>
                      </c:pt>
                      <c:pt idx="3307">
                        <c:v>36.60009765625</c:v>
                      </c:pt>
                      <c:pt idx="3308">
                        <c:v>36.5</c:v>
                      </c:pt>
                      <c:pt idx="3309">
                        <c:v>36.60009765625</c:v>
                      </c:pt>
                      <c:pt idx="3310">
                        <c:v>36.60009765625</c:v>
                      </c:pt>
                      <c:pt idx="3311">
                        <c:v>36.5</c:v>
                      </c:pt>
                      <c:pt idx="3312">
                        <c:v>36.5</c:v>
                      </c:pt>
                      <c:pt idx="3313">
                        <c:v>36.5</c:v>
                      </c:pt>
                      <c:pt idx="3314">
                        <c:v>36.5</c:v>
                      </c:pt>
                      <c:pt idx="3315">
                        <c:v>36.5</c:v>
                      </c:pt>
                      <c:pt idx="3316">
                        <c:v>36.5</c:v>
                      </c:pt>
                      <c:pt idx="3317">
                        <c:v>36.5</c:v>
                      </c:pt>
                      <c:pt idx="3318">
                        <c:v>36.5</c:v>
                      </c:pt>
                      <c:pt idx="3319">
                        <c:v>36.5</c:v>
                      </c:pt>
                      <c:pt idx="3320">
                        <c:v>36.5</c:v>
                      </c:pt>
                      <c:pt idx="3321">
                        <c:v>36.5</c:v>
                      </c:pt>
                      <c:pt idx="3322">
                        <c:v>36.5</c:v>
                      </c:pt>
                      <c:pt idx="3323">
                        <c:v>36.5</c:v>
                      </c:pt>
                      <c:pt idx="3324">
                        <c:v>36.5</c:v>
                      </c:pt>
                      <c:pt idx="3325">
                        <c:v>36.5</c:v>
                      </c:pt>
                      <c:pt idx="3326">
                        <c:v>36.5</c:v>
                      </c:pt>
                      <c:pt idx="3327">
                        <c:v>36.5</c:v>
                      </c:pt>
                      <c:pt idx="3328">
                        <c:v>36.5</c:v>
                      </c:pt>
                      <c:pt idx="3329">
                        <c:v>36.5</c:v>
                      </c:pt>
                      <c:pt idx="3330">
                        <c:v>36.5</c:v>
                      </c:pt>
                      <c:pt idx="3331">
                        <c:v>36.5</c:v>
                      </c:pt>
                      <c:pt idx="3332">
                        <c:v>36.5</c:v>
                      </c:pt>
                      <c:pt idx="3333">
                        <c:v>36.5</c:v>
                      </c:pt>
                      <c:pt idx="3334">
                        <c:v>36.5</c:v>
                      </c:pt>
                      <c:pt idx="3335">
                        <c:v>36.5</c:v>
                      </c:pt>
                      <c:pt idx="3336">
                        <c:v>36.5</c:v>
                      </c:pt>
                      <c:pt idx="3337">
                        <c:v>36.5</c:v>
                      </c:pt>
                      <c:pt idx="3338">
                        <c:v>36.5</c:v>
                      </c:pt>
                      <c:pt idx="3339">
                        <c:v>36.5</c:v>
                      </c:pt>
                      <c:pt idx="3340">
                        <c:v>36.5</c:v>
                      </c:pt>
                      <c:pt idx="3341">
                        <c:v>36.5</c:v>
                      </c:pt>
                      <c:pt idx="3342">
                        <c:v>36.5</c:v>
                      </c:pt>
                      <c:pt idx="3343">
                        <c:v>36.5</c:v>
                      </c:pt>
                      <c:pt idx="3344">
                        <c:v>36.5</c:v>
                      </c:pt>
                      <c:pt idx="3345">
                        <c:v>36.5</c:v>
                      </c:pt>
                      <c:pt idx="3346">
                        <c:v>36.5</c:v>
                      </c:pt>
                      <c:pt idx="3347">
                        <c:v>36.5</c:v>
                      </c:pt>
                      <c:pt idx="3348">
                        <c:v>36.5</c:v>
                      </c:pt>
                      <c:pt idx="3349">
                        <c:v>36.5</c:v>
                      </c:pt>
                      <c:pt idx="3350">
                        <c:v>36.5</c:v>
                      </c:pt>
                      <c:pt idx="3351">
                        <c:v>36.5</c:v>
                      </c:pt>
                      <c:pt idx="3352">
                        <c:v>36.5</c:v>
                      </c:pt>
                      <c:pt idx="3353">
                        <c:v>36.400146484375</c:v>
                      </c:pt>
                      <c:pt idx="3354">
                        <c:v>36.5</c:v>
                      </c:pt>
                      <c:pt idx="3355">
                        <c:v>36.5</c:v>
                      </c:pt>
                      <c:pt idx="3356">
                        <c:v>36.400146484375</c:v>
                      </c:pt>
                      <c:pt idx="3357">
                        <c:v>36.400146484375</c:v>
                      </c:pt>
                      <c:pt idx="3358">
                        <c:v>36.400146484375</c:v>
                      </c:pt>
                      <c:pt idx="3359">
                        <c:v>36.5</c:v>
                      </c:pt>
                      <c:pt idx="3360">
                        <c:v>36.400146484375</c:v>
                      </c:pt>
                      <c:pt idx="3361">
                        <c:v>36.400146484375</c:v>
                      </c:pt>
                      <c:pt idx="3362">
                        <c:v>36.400146484375</c:v>
                      </c:pt>
                      <c:pt idx="3363">
                        <c:v>36.400146484375</c:v>
                      </c:pt>
                      <c:pt idx="3364">
                        <c:v>36.400146484375</c:v>
                      </c:pt>
                      <c:pt idx="3365">
                        <c:v>36.400146484375</c:v>
                      </c:pt>
                      <c:pt idx="3366">
                        <c:v>36.400146484375</c:v>
                      </c:pt>
                      <c:pt idx="3367">
                        <c:v>36.400146484375</c:v>
                      </c:pt>
                      <c:pt idx="3368">
                        <c:v>36.400146484375</c:v>
                      </c:pt>
                      <c:pt idx="3369">
                        <c:v>36.400146484375</c:v>
                      </c:pt>
                      <c:pt idx="3370">
                        <c:v>36.400146484375</c:v>
                      </c:pt>
                      <c:pt idx="3371">
                        <c:v>36.400146484375</c:v>
                      </c:pt>
                      <c:pt idx="3372">
                        <c:v>36.400146484375</c:v>
                      </c:pt>
                      <c:pt idx="3373">
                        <c:v>36.400146484375</c:v>
                      </c:pt>
                      <c:pt idx="3374">
                        <c:v>36.400146484375</c:v>
                      </c:pt>
                      <c:pt idx="3375">
                        <c:v>36.400146484375</c:v>
                      </c:pt>
                      <c:pt idx="3376">
                        <c:v>36.400146484375</c:v>
                      </c:pt>
                      <c:pt idx="3377">
                        <c:v>36.400146484375</c:v>
                      </c:pt>
                      <c:pt idx="3378">
                        <c:v>36.400146484375</c:v>
                      </c:pt>
                      <c:pt idx="3379">
                        <c:v>36.400146484375</c:v>
                      </c:pt>
                      <c:pt idx="3380">
                        <c:v>36.400146484375</c:v>
                      </c:pt>
                      <c:pt idx="3381">
                        <c:v>36.400146484375</c:v>
                      </c:pt>
                      <c:pt idx="3382">
                        <c:v>36.400146484375</c:v>
                      </c:pt>
                      <c:pt idx="3383">
                        <c:v>36.400146484375</c:v>
                      </c:pt>
                      <c:pt idx="3384">
                        <c:v>36.400146484375</c:v>
                      </c:pt>
                      <c:pt idx="3385">
                        <c:v>36.400146484375</c:v>
                      </c:pt>
                      <c:pt idx="3386">
                        <c:v>36.400146484375</c:v>
                      </c:pt>
                      <c:pt idx="3387">
                        <c:v>36.400146484375</c:v>
                      </c:pt>
                      <c:pt idx="3388">
                        <c:v>36.400146484375</c:v>
                      </c:pt>
                      <c:pt idx="3389">
                        <c:v>36.400146484375</c:v>
                      </c:pt>
                      <c:pt idx="3390">
                        <c:v>36.400146484375</c:v>
                      </c:pt>
                      <c:pt idx="3391">
                        <c:v>36.400146484375</c:v>
                      </c:pt>
                      <c:pt idx="3392">
                        <c:v>36.400146484375</c:v>
                      </c:pt>
                      <c:pt idx="3393">
                        <c:v>36.400146484375</c:v>
                      </c:pt>
                      <c:pt idx="3394">
                        <c:v>36.400146484375</c:v>
                      </c:pt>
                      <c:pt idx="3395">
                        <c:v>36.400146484375</c:v>
                      </c:pt>
                      <c:pt idx="3396">
                        <c:v>36.400146484375</c:v>
                      </c:pt>
                      <c:pt idx="3397">
                        <c:v>36.300048828125</c:v>
                      </c:pt>
                      <c:pt idx="3398">
                        <c:v>36.400146484375</c:v>
                      </c:pt>
                      <c:pt idx="3399">
                        <c:v>36.400146484375</c:v>
                      </c:pt>
                      <c:pt idx="3400">
                        <c:v>36.300048828125</c:v>
                      </c:pt>
                      <c:pt idx="3401">
                        <c:v>36.400146484375</c:v>
                      </c:pt>
                      <c:pt idx="3402">
                        <c:v>36.400146484375</c:v>
                      </c:pt>
                      <c:pt idx="3403">
                        <c:v>36.300048828125</c:v>
                      </c:pt>
                      <c:pt idx="3404">
                        <c:v>36.400146484375</c:v>
                      </c:pt>
                      <c:pt idx="3405">
                        <c:v>36.400146484375</c:v>
                      </c:pt>
                      <c:pt idx="3406">
                        <c:v>36.300048828125</c:v>
                      </c:pt>
                      <c:pt idx="3407">
                        <c:v>36.400146484375</c:v>
                      </c:pt>
                      <c:pt idx="3408">
                        <c:v>36.300048828125</c:v>
                      </c:pt>
                      <c:pt idx="3409">
                        <c:v>36.300048828125</c:v>
                      </c:pt>
                      <c:pt idx="3410">
                        <c:v>36.300048828125</c:v>
                      </c:pt>
                      <c:pt idx="3411">
                        <c:v>36.300048828125</c:v>
                      </c:pt>
                      <c:pt idx="3412">
                        <c:v>36.300048828125</c:v>
                      </c:pt>
                      <c:pt idx="3413">
                        <c:v>36.300048828125</c:v>
                      </c:pt>
                      <c:pt idx="3414">
                        <c:v>36.300048828125</c:v>
                      </c:pt>
                      <c:pt idx="3415">
                        <c:v>36.300048828125</c:v>
                      </c:pt>
                      <c:pt idx="3416">
                        <c:v>36.300048828125</c:v>
                      </c:pt>
                      <c:pt idx="3417">
                        <c:v>36.300048828125</c:v>
                      </c:pt>
                      <c:pt idx="3418">
                        <c:v>36.300048828125</c:v>
                      </c:pt>
                      <c:pt idx="3419">
                        <c:v>36.300048828125</c:v>
                      </c:pt>
                      <c:pt idx="3420">
                        <c:v>36.300048828125</c:v>
                      </c:pt>
                      <c:pt idx="3421">
                        <c:v>36.300048828125</c:v>
                      </c:pt>
                      <c:pt idx="3422">
                        <c:v>36.300048828125</c:v>
                      </c:pt>
                      <c:pt idx="3423">
                        <c:v>36.300048828125</c:v>
                      </c:pt>
                      <c:pt idx="3424">
                        <c:v>36.300048828125</c:v>
                      </c:pt>
                      <c:pt idx="3425">
                        <c:v>36.300048828125</c:v>
                      </c:pt>
                      <c:pt idx="3426">
                        <c:v>36.300048828125</c:v>
                      </c:pt>
                      <c:pt idx="3427">
                        <c:v>36.300048828125</c:v>
                      </c:pt>
                      <c:pt idx="3428">
                        <c:v>36.300048828125</c:v>
                      </c:pt>
                      <c:pt idx="3429">
                        <c:v>36.300048828125</c:v>
                      </c:pt>
                      <c:pt idx="3430">
                        <c:v>36.300048828125</c:v>
                      </c:pt>
                      <c:pt idx="3431">
                        <c:v>36.300048828125</c:v>
                      </c:pt>
                      <c:pt idx="3432">
                        <c:v>36.300048828125</c:v>
                      </c:pt>
                      <c:pt idx="3433">
                        <c:v>36.300048828125</c:v>
                      </c:pt>
                      <c:pt idx="3434">
                        <c:v>36.300048828125</c:v>
                      </c:pt>
                      <c:pt idx="3435">
                        <c:v>36.300048828125</c:v>
                      </c:pt>
                      <c:pt idx="3436">
                        <c:v>36.300048828125</c:v>
                      </c:pt>
                      <c:pt idx="3437">
                        <c:v>36.300048828125</c:v>
                      </c:pt>
                      <c:pt idx="3438">
                        <c:v>36.300048828125</c:v>
                      </c:pt>
                      <c:pt idx="3439">
                        <c:v>36.300048828125</c:v>
                      </c:pt>
                      <c:pt idx="3440">
                        <c:v>36.300048828125</c:v>
                      </c:pt>
                      <c:pt idx="3441">
                        <c:v>36.300048828125</c:v>
                      </c:pt>
                      <c:pt idx="3442">
                        <c:v>36.300048828125</c:v>
                      </c:pt>
                      <c:pt idx="3443">
                        <c:v>36.300048828125</c:v>
                      </c:pt>
                      <c:pt idx="3444">
                        <c:v>36.199951171875</c:v>
                      </c:pt>
                      <c:pt idx="3445">
                        <c:v>36.300048828125</c:v>
                      </c:pt>
                      <c:pt idx="3446">
                        <c:v>36.300048828125</c:v>
                      </c:pt>
                      <c:pt idx="3447">
                        <c:v>36.300048828125</c:v>
                      </c:pt>
                      <c:pt idx="3448">
                        <c:v>36.199951171875</c:v>
                      </c:pt>
                      <c:pt idx="3449">
                        <c:v>36.300048828125</c:v>
                      </c:pt>
                      <c:pt idx="3450">
                        <c:v>36.199951171875</c:v>
                      </c:pt>
                      <c:pt idx="3451">
                        <c:v>36.199951171875</c:v>
                      </c:pt>
                      <c:pt idx="3452">
                        <c:v>36.199951171875</c:v>
                      </c:pt>
                      <c:pt idx="3453">
                        <c:v>36.199951171875</c:v>
                      </c:pt>
                      <c:pt idx="3454">
                        <c:v>36.199951171875</c:v>
                      </c:pt>
                      <c:pt idx="3455">
                        <c:v>36.199951171875</c:v>
                      </c:pt>
                      <c:pt idx="3456">
                        <c:v>36.199951171875</c:v>
                      </c:pt>
                      <c:pt idx="3457">
                        <c:v>36.300048828125</c:v>
                      </c:pt>
                      <c:pt idx="3458">
                        <c:v>36.199951171875</c:v>
                      </c:pt>
                      <c:pt idx="3459">
                        <c:v>36.199951171875</c:v>
                      </c:pt>
                      <c:pt idx="3460">
                        <c:v>36.199951171875</c:v>
                      </c:pt>
                      <c:pt idx="3461">
                        <c:v>36.199951171875</c:v>
                      </c:pt>
                      <c:pt idx="3462">
                        <c:v>36.199951171875</c:v>
                      </c:pt>
                      <c:pt idx="3463">
                        <c:v>36.199951171875</c:v>
                      </c:pt>
                      <c:pt idx="3464">
                        <c:v>36.199951171875</c:v>
                      </c:pt>
                      <c:pt idx="3465">
                        <c:v>36.199951171875</c:v>
                      </c:pt>
                      <c:pt idx="3466">
                        <c:v>36.199951171875</c:v>
                      </c:pt>
                      <c:pt idx="3467">
                        <c:v>36.199951171875</c:v>
                      </c:pt>
                      <c:pt idx="3468">
                        <c:v>36.199951171875</c:v>
                      </c:pt>
                      <c:pt idx="3469">
                        <c:v>36.199951171875</c:v>
                      </c:pt>
                      <c:pt idx="3470">
                        <c:v>36.199951171875</c:v>
                      </c:pt>
                      <c:pt idx="3471">
                        <c:v>36.199951171875</c:v>
                      </c:pt>
                      <c:pt idx="3472">
                        <c:v>36.199951171875</c:v>
                      </c:pt>
                      <c:pt idx="3473">
                        <c:v>36.199951171875</c:v>
                      </c:pt>
                      <c:pt idx="3474">
                        <c:v>36.199951171875</c:v>
                      </c:pt>
                      <c:pt idx="3475">
                        <c:v>36.199951171875</c:v>
                      </c:pt>
                      <c:pt idx="3476">
                        <c:v>36.199951171875</c:v>
                      </c:pt>
                      <c:pt idx="3477">
                        <c:v>36.199951171875</c:v>
                      </c:pt>
                      <c:pt idx="3478">
                        <c:v>36.199951171875</c:v>
                      </c:pt>
                      <c:pt idx="3479">
                        <c:v>36.199951171875</c:v>
                      </c:pt>
                      <c:pt idx="3480">
                        <c:v>36.199951171875</c:v>
                      </c:pt>
                      <c:pt idx="3481">
                        <c:v>36.199951171875</c:v>
                      </c:pt>
                      <c:pt idx="3482">
                        <c:v>36.199951171875</c:v>
                      </c:pt>
                      <c:pt idx="3483">
                        <c:v>36.199951171875</c:v>
                      </c:pt>
                      <c:pt idx="3484">
                        <c:v>36.199951171875</c:v>
                      </c:pt>
                      <c:pt idx="3485">
                        <c:v>36.199951171875</c:v>
                      </c:pt>
                      <c:pt idx="3486">
                        <c:v>36.199951171875</c:v>
                      </c:pt>
                      <c:pt idx="3487">
                        <c:v>36.199951171875</c:v>
                      </c:pt>
                      <c:pt idx="3488">
                        <c:v>36.199951171875</c:v>
                      </c:pt>
                      <c:pt idx="3489">
                        <c:v>36.199951171875</c:v>
                      </c:pt>
                      <c:pt idx="3490">
                        <c:v>36.199951171875</c:v>
                      </c:pt>
                      <c:pt idx="3491">
                        <c:v>36.199951171875</c:v>
                      </c:pt>
                      <c:pt idx="3492">
                        <c:v>36.199951171875</c:v>
                      </c:pt>
                      <c:pt idx="3493">
                        <c:v>36.199951171875</c:v>
                      </c:pt>
                      <c:pt idx="3494">
                        <c:v>36.199951171875</c:v>
                      </c:pt>
                      <c:pt idx="3495">
                        <c:v>36.10009765625</c:v>
                      </c:pt>
                      <c:pt idx="3496">
                        <c:v>36.199951171875</c:v>
                      </c:pt>
                      <c:pt idx="3497">
                        <c:v>36.199951171875</c:v>
                      </c:pt>
                      <c:pt idx="3498">
                        <c:v>36.10009765625</c:v>
                      </c:pt>
                      <c:pt idx="3499">
                        <c:v>36.10009765625</c:v>
                      </c:pt>
                      <c:pt idx="3500">
                        <c:v>36.199951171875</c:v>
                      </c:pt>
                      <c:pt idx="3501">
                        <c:v>36.10009765625</c:v>
                      </c:pt>
                      <c:pt idx="3502">
                        <c:v>36.10009765625</c:v>
                      </c:pt>
                      <c:pt idx="3503">
                        <c:v>36.10009765625</c:v>
                      </c:pt>
                      <c:pt idx="3504">
                        <c:v>36.199951171875</c:v>
                      </c:pt>
                      <c:pt idx="3505">
                        <c:v>36.10009765625</c:v>
                      </c:pt>
                      <c:pt idx="3506">
                        <c:v>36.10009765625</c:v>
                      </c:pt>
                      <c:pt idx="3507">
                        <c:v>36.10009765625</c:v>
                      </c:pt>
                      <c:pt idx="3508">
                        <c:v>36.10009765625</c:v>
                      </c:pt>
                      <c:pt idx="3509">
                        <c:v>36.10009765625</c:v>
                      </c:pt>
                      <c:pt idx="3510">
                        <c:v>36.10009765625</c:v>
                      </c:pt>
                      <c:pt idx="3511">
                        <c:v>36.10009765625</c:v>
                      </c:pt>
                      <c:pt idx="3512">
                        <c:v>36.10009765625</c:v>
                      </c:pt>
                      <c:pt idx="3513">
                        <c:v>36.10009765625</c:v>
                      </c:pt>
                      <c:pt idx="3514">
                        <c:v>36.10009765625</c:v>
                      </c:pt>
                      <c:pt idx="3515">
                        <c:v>36.10009765625</c:v>
                      </c:pt>
                      <c:pt idx="3516">
                        <c:v>36.10009765625</c:v>
                      </c:pt>
                      <c:pt idx="3517">
                        <c:v>36.10009765625</c:v>
                      </c:pt>
                      <c:pt idx="3518">
                        <c:v>36.10009765625</c:v>
                      </c:pt>
                      <c:pt idx="3519">
                        <c:v>36.10009765625</c:v>
                      </c:pt>
                      <c:pt idx="3520">
                        <c:v>36.10009765625</c:v>
                      </c:pt>
                      <c:pt idx="3521">
                        <c:v>36.10009765625</c:v>
                      </c:pt>
                      <c:pt idx="3522">
                        <c:v>36.10009765625</c:v>
                      </c:pt>
                      <c:pt idx="3523">
                        <c:v>36.10009765625</c:v>
                      </c:pt>
                      <c:pt idx="3524">
                        <c:v>36.10009765625</c:v>
                      </c:pt>
                      <c:pt idx="3525">
                        <c:v>36.10009765625</c:v>
                      </c:pt>
                      <c:pt idx="3526">
                        <c:v>36.10009765625</c:v>
                      </c:pt>
                      <c:pt idx="3527">
                        <c:v>36.10009765625</c:v>
                      </c:pt>
                      <c:pt idx="3528">
                        <c:v>36.10009765625</c:v>
                      </c:pt>
                      <c:pt idx="3529">
                        <c:v>36.10009765625</c:v>
                      </c:pt>
                      <c:pt idx="3530">
                        <c:v>36.10009765625</c:v>
                      </c:pt>
                      <c:pt idx="3531">
                        <c:v>36.10009765625</c:v>
                      </c:pt>
                      <c:pt idx="3532">
                        <c:v>36.10009765625</c:v>
                      </c:pt>
                      <c:pt idx="3533">
                        <c:v>36.10009765625</c:v>
                      </c:pt>
                      <c:pt idx="3534">
                        <c:v>36.10009765625</c:v>
                      </c:pt>
                      <c:pt idx="3535">
                        <c:v>36.10009765625</c:v>
                      </c:pt>
                      <c:pt idx="3536">
                        <c:v>36.10009765625</c:v>
                      </c:pt>
                      <c:pt idx="3537">
                        <c:v>36.10009765625</c:v>
                      </c:pt>
                      <c:pt idx="3538">
                        <c:v>36.10009765625</c:v>
                      </c:pt>
                      <c:pt idx="3539">
                        <c:v>36.10009765625</c:v>
                      </c:pt>
                      <c:pt idx="3540">
                        <c:v>36.10009765625</c:v>
                      </c:pt>
                      <c:pt idx="3541">
                        <c:v>36.10009765625</c:v>
                      </c:pt>
                      <c:pt idx="3542">
                        <c:v>36.10009765625</c:v>
                      </c:pt>
                      <c:pt idx="3543">
                        <c:v>36.10009765625</c:v>
                      </c:pt>
                      <c:pt idx="3544">
                        <c:v>36</c:v>
                      </c:pt>
                      <c:pt idx="3545">
                        <c:v>36.10009765625</c:v>
                      </c:pt>
                      <c:pt idx="3546">
                        <c:v>36</c:v>
                      </c:pt>
                      <c:pt idx="3547">
                        <c:v>36</c:v>
                      </c:pt>
                      <c:pt idx="3548">
                        <c:v>36.10009765625</c:v>
                      </c:pt>
                      <c:pt idx="3549">
                        <c:v>36.10009765625</c:v>
                      </c:pt>
                      <c:pt idx="3550">
                        <c:v>36</c:v>
                      </c:pt>
                      <c:pt idx="3551">
                        <c:v>36.10009765625</c:v>
                      </c:pt>
                      <c:pt idx="3552">
                        <c:v>36.10009765625</c:v>
                      </c:pt>
                      <c:pt idx="3553">
                        <c:v>36</c:v>
                      </c:pt>
                      <c:pt idx="3554">
                        <c:v>36</c:v>
                      </c:pt>
                      <c:pt idx="3555">
                        <c:v>36</c:v>
                      </c:pt>
                      <c:pt idx="3556">
                        <c:v>36</c:v>
                      </c:pt>
                      <c:pt idx="3557">
                        <c:v>36</c:v>
                      </c:pt>
                      <c:pt idx="3558">
                        <c:v>36</c:v>
                      </c:pt>
                      <c:pt idx="3559">
                        <c:v>36</c:v>
                      </c:pt>
                      <c:pt idx="3560">
                        <c:v>36</c:v>
                      </c:pt>
                      <c:pt idx="3561">
                        <c:v>36</c:v>
                      </c:pt>
                      <c:pt idx="3562">
                        <c:v>36</c:v>
                      </c:pt>
                      <c:pt idx="3563">
                        <c:v>36</c:v>
                      </c:pt>
                      <c:pt idx="3564">
                        <c:v>36</c:v>
                      </c:pt>
                      <c:pt idx="3565">
                        <c:v>36</c:v>
                      </c:pt>
                      <c:pt idx="3566">
                        <c:v>36</c:v>
                      </c:pt>
                      <c:pt idx="3567">
                        <c:v>36</c:v>
                      </c:pt>
                      <c:pt idx="3568">
                        <c:v>36</c:v>
                      </c:pt>
                      <c:pt idx="3569">
                        <c:v>36</c:v>
                      </c:pt>
                      <c:pt idx="3570">
                        <c:v>36</c:v>
                      </c:pt>
                      <c:pt idx="3571">
                        <c:v>36</c:v>
                      </c:pt>
                      <c:pt idx="3572">
                        <c:v>36</c:v>
                      </c:pt>
                      <c:pt idx="3573">
                        <c:v>36</c:v>
                      </c:pt>
                      <c:pt idx="3574">
                        <c:v>36</c:v>
                      </c:pt>
                      <c:pt idx="3575">
                        <c:v>36</c:v>
                      </c:pt>
                      <c:pt idx="3576">
                        <c:v>36</c:v>
                      </c:pt>
                      <c:pt idx="3577">
                        <c:v>36</c:v>
                      </c:pt>
                      <c:pt idx="3578">
                        <c:v>36</c:v>
                      </c:pt>
                      <c:pt idx="3579">
                        <c:v>36</c:v>
                      </c:pt>
                      <c:pt idx="3580">
                        <c:v>36</c:v>
                      </c:pt>
                      <c:pt idx="3581">
                        <c:v>36</c:v>
                      </c:pt>
                      <c:pt idx="3582">
                        <c:v>36</c:v>
                      </c:pt>
                      <c:pt idx="3583">
                        <c:v>36</c:v>
                      </c:pt>
                      <c:pt idx="3584">
                        <c:v>36</c:v>
                      </c:pt>
                      <c:pt idx="3585">
                        <c:v>36</c:v>
                      </c:pt>
                      <c:pt idx="3586">
                        <c:v>36</c:v>
                      </c:pt>
                      <c:pt idx="3587">
                        <c:v>36</c:v>
                      </c:pt>
                      <c:pt idx="3588">
                        <c:v>36</c:v>
                      </c:pt>
                      <c:pt idx="3589">
                        <c:v>36</c:v>
                      </c:pt>
                      <c:pt idx="3590">
                        <c:v>36</c:v>
                      </c:pt>
                      <c:pt idx="3591">
                        <c:v>36</c:v>
                      </c:pt>
                      <c:pt idx="3592">
                        <c:v>36</c:v>
                      </c:pt>
                      <c:pt idx="3593">
                        <c:v>36</c:v>
                      </c:pt>
                      <c:pt idx="3594">
                        <c:v>36</c:v>
                      </c:pt>
                      <c:pt idx="3595">
                        <c:v>36</c:v>
                      </c:pt>
                      <c:pt idx="3596">
                        <c:v>35.900146484375</c:v>
                      </c:pt>
                      <c:pt idx="3597">
                        <c:v>36</c:v>
                      </c:pt>
                      <c:pt idx="3598">
                        <c:v>35.900146484375</c:v>
                      </c:pt>
                      <c:pt idx="3599">
                        <c:v>35.900146484375</c:v>
                      </c:pt>
                      <c:pt idx="3600">
                        <c:v>36</c:v>
                      </c:pt>
                      <c:pt idx="3601">
                        <c:v>35.900146484375</c:v>
                      </c:pt>
                      <c:pt idx="3602">
                        <c:v>35.900146484375</c:v>
                      </c:pt>
                      <c:pt idx="3603">
                        <c:v>35.900146484375</c:v>
                      </c:pt>
                      <c:pt idx="3604">
                        <c:v>35.900146484375</c:v>
                      </c:pt>
                      <c:pt idx="3605">
                        <c:v>35.900146484375</c:v>
                      </c:pt>
                      <c:pt idx="3606">
                        <c:v>35.900146484375</c:v>
                      </c:pt>
                      <c:pt idx="3607">
                        <c:v>35.900146484375</c:v>
                      </c:pt>
                      <c:pt idx="3608">
                        <c:v>35.900146484375</c:v>
                      </c:pt>
                      <c:pt idx="3609">
                        <c:v>35.900146484375</c:v>
                      </c:pt>
                      <c:pt idx="3610">
                        <c:v>35.900146484375</c:v>
                      </c:pt>
                      <c:pt idx="3611">
                        <c:v>35.900146484375</c:v>
                      </c:pt>
                      <c:pt idx="3612">
                        <c:v>35.900146484375</c:v>
                      </c:pt>
                      <c:pt idx="3613">
                        <c:v>35.900146484375</c:v>
                      </c:pt>
                      <c:pt idx="3614">
                        <c:v>35.900146484375</c:v>
                      </c:pt>
                      <c:pt idx="3615">
                        <c:v>35.900146484375</c:v>
                      </c:pt>
                      <c:pt idx="3616">
                        <c:v>35.900146484375</c:v>
                      </c:pt>
                      <c:pt idx="3617">
                        <c:v>35.900146484375</c:v>
                      </c:pt>
                      <c:pt idx="3618">
                        <c:v>35.900146484375</c:v>
                      </c:pt>
                      <c:pt idx="3619">
                        <c:v>35.900146484375</c:v>
                      </c:pt>
                      <c:pt idx="3620">
                        <c:v>35.900146484375</c:v>
                      </c:pt>
                      <c:pt idx="3621">
                        <c:v>35.900146484375</c:v>
                      </c:pt>
                      <c:pt idx="3622">
                        <c:v>35.900146484375</c:v>
                      </c:pt>
                      <c:pt idx="3623">
                        <c:v>35.900146484375</c:v>
                      </c:pt>
                      <c:pt idx="3624">
                        <c:v>35.900146484375</c:v>
                      </c:pt>
                      <c:pt idx="3625">
                        <c:v>35.900146484375</c:v>
                      </c:pt>
                      <c:pt idx="3626">
                        <c:v>35.900146484375</c:v>
                      </c:pt>
                      <c:pt idx="3627">
                        <c:v>35.900146484375</c:v>
                      </c:pt>
                      <c:pt idx="3628">
                        <c:v>35.900146484375</c:v>
                      </c:pt>
                      <c:pt idx="3629">
                        <c:v>35.900146484375</c:v>
                      </c:pt>
                      <c:pt idx="3630">
                        <c:v>35.900146484375</c:v>
                      </c:pt>
                      <c:pt idx="3631">
                        <c:v>35.900146484375</c:v>
                      </c:pt>
                      <c:pt idx="3632">
                        <c:v>35.900146484375</c:v>
                      </c:pt>
                      <c:pt idx="3633">
                        <c:v>35.900146484375</c:v>
                      </c:pt>
                      <c:pt idx="3634">
                        <c:v>35.900146484375</c:v>
                      </c:pt>
                      <c:pt idx="3635">
                        <c:v>35.900146484375</c:v>
                      </c:pt>
                      <c:pt idx="3636">
                        <c:v>35.900146484375</c:v>
                      </c:pt>
                      <c:pt idx="3637">
                        <c:v>35.900146484375</c:v>
                      </c:pt>
                      <c:pt idx="3638">
                        <c:v>35.900146484375</c:v>
                      </c:pt>
                      <c:pt idx="3639">
                        <c:v>35.800048828125</c:v>
                      </c:pt>
                      <c:pt idx="3640">
                        <c:v>35.900146484375</c:v>
                      </c:pt>
                      <c:pt idx="3641">
                        <c:v>35.900146484375</c:v>
                      </c:pt>
                      <c:pt idx="3642">
                        <c:v>35.900146484375</c:v>
                      </c:pt>
                      <c:pt idx="3643">
                        <c:v>35.900146484375</c:v>
                      </c:pt>
                      <c:pt idx="3644">
                        <c:v>35.900146484375</c:v>
                      </c:pt>
                      <c:pt idx="3645">
                        <c:v>35.900146484375</c:v>
                      </c:pt>
                      <c:pt idx="3646">
                        <c:v>35.900146484375</c:v>
                      </c:pt>
                      <c:pt idx="3647">
                        <c:v>35.900146484375</c:v>
                      </c:pt>
                      <c:pt idx="3648">
                        <c:v>35.800048828125</c:v>
                      </c:pt>
                      <c:pt idx="3649">
                        <c:v>35.900146484375</c:v>
                      </c:pt>
                      <c:pt idx="3650">
                        <c:v>35.800048828125</c:v>
                      </c:pt>
                      <c:pt idx="3651">
                        <c:v>35.800048828125</c:v>
                      </c:pt>
                      <c:pt idx="3652">
                        <c:v>35.800048828125</c:v>
                      </c:pt>
                      <c:pt idx="3653">
                        <c:v>35.800048828125</c:v>
                      </c:pt>
                      <c:pt idx="3654">
                        <c:v>35.800048828125</c:v>
                      </c:pt>
                      <c:pt idx="3655">
                        <c:v>35.900146484375</c:v>
                      </c:pt>
                      <c:pt idx="3656">
                        <c:v>35.800048828125</c:v>
                      </c:pt>
                      <c:pt idx="3657">
                        <c:v>35.800048828125</c:v>
                      </c:pt>
                      <c:pt idx="3658">
                        <c:v>35.800048828125</c:v>
                      </c:pt>
                      <c:pt idx="3659">
                        <c:v>35.800048828125</c:v>
                      </c:pt>
                      <c:pt idx="3660">
                        <c:v>35.800048828125</c:v>
                      </c:pt>
                      <c:pt idx="3661">
                        <c:v>35.800048828125</c:v>
                      </c:pt>
                      <c:pt idx="3662">
                        <c:v>35.800048828125</c:v>
                      </c:pt>
                      <c:pt idx="3663">
                        <c:v>35.800048828125</c:v>
                      </c:pt>
                      <c:pt idx="3664">
                        <c:v>35.800048828125</c:v>
                      </c:pt>
                      <c:pt idx="3665">
                        <c:v>35.800048828125</c:v>
                      </c:pt>
                      <c:pt idx="3666">
                        <c:v>35.800048828125</c:v>
                      </c:pt>
                      <c:pt idx="3667">
                        <c:v>35.800048828125</c:v>
                      </c:pt>
                      <c:pt idx="3668">
                        <c:v>35.800048828125</c:v>
                      </c:pt>
                      <c:pt idx="3669">
                        <c:v>35.800048828125</c:v>
                      </c:pt>
                      <c:pt idx="3670">
                        <c:v>35.800048828125</c:v>
                      </c:pt>
                      <c:pt idx="3671">
                        <c:v>35.800048828125</c:v>
                      </c:pt>
                      <c:pt idx="3672">
                        <c:v>35.800048828125</c:v>
                      </c:pt>
                      <c:pt idx="3673">
                        <c:v>35.800048828125</c:v>
                      </c:pt>
                      <c:pt idx="3674">
                        <c:v>35.800048828125</c:v>
                      </c:pt>
                      <c:pt idx="3675">
                        <c:v>35.800048828125</c:v>
                      </c:pt>
                      <c:pt idx="3676">
                        <c:v>35.800048828125</c:v>
                      </c:pt>
                      <c:pt idx="3677">
                        <c:v>35.800048828125</c:v>
                      </c:pt>
                      <c:pt idx="3678">
                        <c:v>35.800048828125</c:v>
                      </c:pt>
                      <c:pt idx="3679">
                        <c:v>35.800048828125</c:v>
                      </c:pt>
                      <c:pt idx="3680">
                        <c:v>35.800048828125</c:v>
                      </c:pt>
                      <c:pt idx="3681">
                        <c:v>35.800048828125</c:v>
                      </c:pt>
                      <c:pt idx="3682">
                        <c:v>35.800048828125</c:v>
                      </c:pt>
                      <c:pt idx="3683">
                        <c:v>35.800048828125</c:v>
                      </c:pt>
                      <c:pt idx="3684">
                        <c:v>35.800048828125</c:v>
                      </c:pt>
                      <c:pt idx="3685">
                        <c:v>35.800048828125</c:v>
                      </c:pt>
                      <c:pt idx="3686">
                        <c:v>35.800048828125</c:v>
                      </c:pt>
                      <c:pt idx="3687">
                        <c:v>35.800048828125</c:v>
                      </c:pt>
                      <c:pt idx="3688">
                        <c:v>35.800048828125</c:v>
                      </c:pt>
                      <c:pt idx="3689">
                        <c:v>35.800048828125</c:v>
                      </c:pt>
                      <c:pt idx="3690">
                        <c:v>35.800048828125</c:v>
                      </c:pt>
                      <c:pt idx="3691">
                        <c:v>35.800048828125</c:v>
                      </c:pt>
                      <c:pt idx="3692">
                        <c:v>35.800048828125</c:v>
                      </c:pt>
                      <c:pt idx="3693">
                        <c:v>35.800048828125</c:v>
                      </c:pt>
                      <c:pt idx="3694">
                        <c:v>35.800048828125</c:v>
                      </c:pt>
                      <c:pt idx="3695">
                        <c:v>35.800048828125</c:v>
                      </c:pt>
                      <c:pt idx="3696">
                        <c:v>35.800048828125</c:v>
                      </c:pt>
                      <c:pt idx="3697">
                        <c:v>35.7001953125</c:v>
                      </c:pt>
                      <c:pt idx="3698">
                        <c:v>35.800048828125</c:v>
                      </c:pt>
                      <c:pt idx="3699">
                        <c:v>35.800048828125</c:v>
                      </c:pt>
                      <c:pt idx="3700">
                        <c:v>35.7001953125</c:v>
                      </c:pt>
                      <c:pt idx="3701">
                        <c:v>35.800048828125</c:v>
                      </c:pt>
                      <c:pt idx="3702">
                        <c:v>35.7001953125</c:v>
                      </c:pt>
                      <c:pt idx="3703">
                        <c:v>35.7001953125</c:v>
                      </c:pt>
                      <c:pt idx="3704">
                        <c:v>35.800048828125</c:v>
                      </c:pt>
                      <c:pt idx="3705">
                        <c:v>35.800048828125</c:v>
                      </c:pt>
                      <c:pt idx="3706">
                        <c:v>35.7001953125</c:v>
                      </c:pt>
                      <c:pt idx="3707">
                        <c:v>35.7001953125</c:v>
                      </c:pt>
                      <c:pt idx="3708">
                        <c:v>35.7001953125</c:v>
                      </c:pt>
                      <c:pt idx="3709">
                        <c:v>35.7001953125</c:v>
                      </c:pt>
                      <c:pt idx="3710">
                        <c:v>35.7001953125</c:v>
                      </c:pt>
                      <c:pt idx="3711">
                        <c:v>35.7001953125</c:v>
                      </c:pt>
                      <c:pt idx="3712">
                        <c:v>35.7001953125</c:v>
                      </c:pt>
                      <c:pt idx="3713">
                        <c:v>35.7001953125</c:v>
                      </c:pt>
                      <c:pt idx="3714">
                        <c:v>35.7001953125</c:v>
                      </c:pt>
                      <c:pt idx="3715">
                        <c:v>35.7001953125</c:v>
                      </c:pt>
                      <c:pt idx="3716">
                        <c:v>35.7001953125</c:v>
                      </c:pt>
                      <c:pt idx="3717">
                        <c:v>35.7001953125</c:v>
                      </c:pt>
                      <c:pt idx="3718">
                        <c:v>35.7001953125</c:v>
                      </c:pt>
                      <c:pt idx="3719">
                        <c:v>35.7001953125</c:v>
                      </c:pt>
                      <c:pt idx="3720">
                        <c:v>35.7001953125</c:v>
                      </c:pt>
                      <c:pt idx="3721">
                        <c:v>35.7001953125</c:v>
                      </c:pt>
                      <c:pt idx="3722">
                        <c:v>35.7001953125</c:v>
                      </c:pt>
                      <c:pt idx="3723">
                        <c:v>35.7001953125</c:v>
                      </c:pt>
                      <c:pt idx="3724">
                        <c:v>35.7001953125</c:v>
                      </c:pt>
                      <c:pt idx="3725">
                        <c:v>35.7001953125</c:v>
                      </c:pt>
                      <c:pt idx="3726">
                        <c:v>35.7001953125</c:v>
                      </c:pt>
                      <c:pt idx="3727">
                        <c:v>35.7001953125</c:v>
                      </c:pt>
                      <c:pt idx="3728">
                        <c:v>35.7001953125</c:v>
                      </c:pt>
                      <c:pt idx="3729">
                        <c:v>35.7001953125</c:v>
                      </c:pt>
                      <c:pt idx="3730">
                        <c:v>35.7001953125</c:v>
                      </c:pt>
                      <c:pt idx="3731">
                        <c:v>35.7001953125</c:v>
                      </c:pt>
                      <c:pt idx="3732">
                        <c:v>35.7001953125</c:v>
                      </c:pt>
                      <c:pt idx="3733">
                        <c:v>35.7001953125</c:v>
                      </c:pt>
                      <c:pt idx="3734">
                        <c:v>35.7001953125</c:v>
                      </c:pt>
                      <c:pt idx="3735">
                        <c:v>35.7001953125</c:v>
                      </c:pt>
                      <c:pt idx="3736">
                        <c:v>35.7001953125</c:v>
                      </c:pt>
                      <c:pt idx="3737">
                        <c:v>35.7001953125</c:v>
                      </c:pt>
                      <c:pt idx="3738">
                        <c:v>35.7001953125</c:v>
                      </c:pt>
                      <c:pt idx="3739">
                        <c:v>35.7001953125</c:v>
                      </c:pt>
                      <c:pt idx="3740">
                        <c:v>35.7001953125</c:v>
                      </c:pt>
                      <c:pt idx="3741">
                        <c:v>35.7001953125</c:v>
                      </c:pt>
                      <c:pt idx="3742">
                        <c:v>35.7001953125</c:v>
                      </c:pt>
                      <c:pt idx="3743">
                        <c:v>35.7001953125</c:v>
                      </c:pt>
                      <c:pt idx="3744">
                        <c:v>35.7001953125</c:v>
                      </c:pt>
                      <c:pt idx="3745">
                        <c:v>35.7001953125</c:v>
                      </c:pt>
                      <c:pt idx="3746">
                        <c:v>35.7001953125</c:v>
                      </c:pt>
                      <c:pt idx="3747">
                        <c:v>35.7001953125</c:v>
                      </c:pt>
                      <c:pt idx="3748">
                        <c:v>35.7001953125</c:v>
                      </c:pt>
                      <c:pt idx="3749">
                        <c:v>35.60009765625</c:v>
                      </c:pt>
                      <c:pt idx="3750">
                        <c:v>35.7001953125</c:v>
                      </c:pt>
                      <c:pt idx="3751">
                        <c:v>35.60009765625</c:v>
                      </c:pt>
                      <c:pt idx="3752">
                        <c:v>35.60009765625</c:v>
                      </c:pt>
                      <c:pt idx="3753">
                        <c:v>35.60009765625</c:v>
                      </c:pt>
                      <c:pt idx="3754">
                        <c:v>35.60009765625</c:v>
                      </c:pt>
                      <c:pt idx="3755">
                        <c:v>35.60009765625</c:v>
                      </c:pt>
                      <c:pt idx="3756">
                        <c:v>35.60009765625</c:v>
                      </c:pt>
                      <c:pt idx="3757">
                        <c:v>35.60009765625</c:v>
                      </c:pt>
                      <c:pt idx="3758">
                        <c:v>35.60009765625</c:v>
                      </c:pt>
                      <c:pt idx="3759">
                        <c:v>35.60009765625</c:v>
                      </c:pt>
                      <c:pt idx="3760">
                        <c:v>35.60009765625</c:v>
                      </c:pt>
                      <c:pt idx="3761">
                        <c:v>35.60009765625</c:v>
                      </c:pt>
                      <c:pt idx="3762">
                        <c:v>35.60009765625</c:v>
                      </c:pt>
                      <c:pt idx="3763">
                        <c:v>35.60009765625</c:v>
                      </c:pt>
                      <c:pt idx="3764">
                        <c:v>35.60009765625</c:v>
                      </c:pt>
                      <c:pt idx="3765">
                        <c:v>35.60009765625</c:v>
                      </c:pt>
                      <c:pt idx="3766">
                        <c:v>35.60009765625</c:v>
                      </c:pt>
                      <c:pt idx="3767">
                        <c:v>35.60009765625</c:v>
                      </c:pt>
                      <c:pt idx="3768">
                        <c:v>35.60009765625</c:v>
                      </c:pt>
                      <c:pt idx="3769">
                        <c:v>35.60009765625</c:v>
                      </c:pt>
                      <c:pt idx="3770">
                        <c:v>35.60009765625</c:v>
                      </c:pt>
                      <c:pt idx="3771">
                        <c:v>35.60009765625</c:v>
                      </c:pt>
                      <c:pt idx="3772">
                        <c:v>35.60009765625</c:v>
                      </c:pt>
                      <c:pt idx="3773">
                        <c:v>35.60009765625</c:v>
                      </c:pt>
                      <c:pt idx="3774">
                        <c:v>35.60009765625</c:v>
                      </c:pt>
                      <c:pt idx="3775">
                        <c:v>35.60009765625</c:v>
                      </c:pt>
                      <c:pt idx="3776">
                        <c:v>35.60009765625</c:v>
                      </c:pt>
                      <c:pt idx="3777">
                        <c:v>35.60009765625</c:v>
                      </c:pt>
                      <c:pt idx="3778">
                        <c:v>35.60009765625</c:v>
                      </c:pt>
                      <c:pt idx="3779">
                        <c:v>35.60009765625</c:v>
                      </c:pt>
                      <c:pt idx="3780">
                        <c:v>35.60009765625</c:v>
                      </c:pt>
                      <c:pt idx="3781">
                        <c:v>35.60009765625</c:v>
                      </c:pt>
                      <c:pt idx="3782">
                        <c:v>35.60009765625</c:v>
                      </c:pt>
                      <c:pt idx="3783">
                        <c:v>35.60009765625</c:v>
                      </c:pt>
                      <c:pt idx="3784">
                        <c:v>35.60009765625</c:v>
                      </c:pt>
                      <c:pt idx="3785">
                        <c:v>35.60009765625</c:v>
                      </c:pt>
                      <c:pt idx="3786">
                        <c:v>35.60009765625</c:v>
                      </c:pt>
                      <c:pt idx="3787">
                        <c:v>35.60009765625</c:v>
                      </c:pt>
                      <c:pt idx="3788">
                        <c:v>35.60009765625</c:v>
                      </c:pt>
                      <c:pt idx="3789">
                        <c:v>35.60009765625</c:v>
                      </c:pt>
                      <c:pt idx="3790">
                        <c:v>35.60009765625</c:v>
                      </c:pt>
                      <c:pt idx="3791">
                        <c:v>35.60009765625</c:v>
                      </c:pt>
                      <c:pt idx="3792">
                        <c:v>35.60009765625</c:v>
                      </c:pt>
                      <c:pt idx="3793">
                        <c:v>35.60009765625</c:v>
                      </c:pt>
                      <c:pt idx="3794">
                        <c:v>35.60009765625</c:v>
                      </c:pt>
                      <c:pt idx="3795">
                        <c:v>35.60009765625</c:v>
                      </c:pt>
                      <c:pt idx="3796">
                        <c:v>35.60009765625</c:v>
                      </c:pt>
                      <c:pt idx="3797">
                        <c:v>35.60009765625</c:v>
                      </c:pt>
                      <c:pt idx="3798">
                        <c:v>35.60009765625</c:v>
                      </c:pt>
                      <c:pt idx="3799">
                        <c:v>35.5</c:v>
                      </c:pt>
                      <c:pt idx="3800">
                        <c:v>35.60009765625</c:v>
                      </c:pt>
                      <c:pt idx="3801">
                        <c:v>35.60009765625</c:v>
                      </c:pt>
                      <c:pt idx="3802">
                        <c:v>35.60009765625</c:v>
                      </c:pt>
                      <c:pt idx="3803">
                        <c:v>35.5</c:v>
                      </c:pt>
                      <c:pt idx="3804">
                        <c:v>35.5</c:v>
                      </c:pt>
                      <c:pt idx="3805">
                        <c:v>35.5</c:v>
                      </c:pt>
                      <c:pt idx="3806">
                        <c:v>35.60009765625</c:v>
                      </c:pt>
                      <c:pt idx="3807">
                        <c:v>35.5</c:v>
                      </c:pt>
                      <c:pt idx="3808">
                        <c:v>35.5</c:v>
                      </c:pt>
                      <c:pt idx="3809">
                        <c:v>35.5</c:v>
                      </c:pt>
                      <c:pt idx="3810">
                        <c:v>35.5</c:v>
                      </c:pt>
                      <c:pt idx="3811">
                        <c:v>35.5</c:v>
                      </c:pt>
                      <c:pt idx="3812">
                        <c:v>35.5</c:v>
                      </c:pt>
                      <c:pt idx="3813">
                        <c:v>35.5</c:v>
                      </c:pt>
                      <c:pt idx="3814">
                        <c:v>35.5</c:v>
                      </c:pt>
                      <c:pt idx="3815">
                        <c:v>35.5</c:v>
                      </c:pt>
                      <c:pt idx="3816">
                        <c:v>35.5</c:v>
                      </c:pt>
                      <c:pt idx="3817">
                        <c:v>35.5</c:v>
                      </c:pt>
                      <c:pt idx="3818">
                        <c:v>35.5</c:v>
                      </c:pt>
                      <c:pt idx="3819">
                        <c:v>35.5</c:v>
                      </c:pt>
                      <c:pt idx="3820">
                        <c:v>35.5</c:v>
                      </c:pt>
                      <c:pt idx="3821">
                        <c:v>35.5</c:v>
                      </c:pt>
                      <c:pt idx="3822">
                        <c:v>35.5</c:v>
                      </c:pt>
                      <c:pt idx="3823">
                        <c:v>35.5</c:v>
                      </c:pt>
                      <c:pt idx="3824">
                        <c:v>35.5</c:v>
                      </c:pt>
                      <c:pt idx="3825">
                        <c:v>35.5</c:v>
                      </c:pt>
                      <c:pt idx="3826">
                        <c:v>35.5</c:v>
                      </c:pt>
                      <c:pt idx="3827">
                        <c:v>35.5</c:v>
                      </c:pt>
                      <c:pt idx="3828">
                        <c:v>35.5</c:v>
                      </c:pt>
                      <c:pt idx="3829">
                        <c:v>35.5</c:v>
                      </c:pt>
                      <c:pt idx="3830">
                        <c:v>35.5</c:v>
                      </c:pt>
                      <c:pt idx="3831">
                        <c:v>35.5</c:v>
                      </c:pt>
                      <c:pt idx="3832">
                        <c:v>35.5</c:v>
                      </c:pt>
                      <c:pt idx="3833">
                        <c:v>35.5</c:v>
                      </c:pt>
                      <c:pt idx="3834">
                        <c:v>35.5</c:v>
                      </c:pt>
                      <c:pt idx="3835">
                        <c:v>35.5</c:v>
                      </c:pt>
                      <c:pt idx="3836">
                        <c:v>35.5</c:v>
                      </c:pt>
                      <c:pt idx="3837">
                        <c:v>35.5</c:v>
                      </c:pt>
                      <c:pt idx="3838">
                        <c:v>35.5</c:v>
                      </c:pt>
                      <c:pt idx="3839">
                        <c:v>35.5</c:v>
                      </c:pt>
                      <c:pt idx="3840">
                        <c:v>35.5</c:v>
                      </c:pt>
                      <c:pt idx="3841">
                        <c:v>35.5</c:v>
                      </c:pt>
                      <c:pt idx="3842">
                        <c:v>35.5</c:v>
                      </c:pt>
                      <c:pt idx="3843">
                        <c:v>35.5</c:v>
                      </c:pt>
                      <c:pt idx="3844">
                        <c:v>35.5</c:v>
                      </c:pt>
                      <c:pt idx="3845">
                        <c:v>35.5</c:v>
                      </c:pt>
                      <c:pt idx="3846">
                        <c:v>35.5</c:v>
                      </c:pt>
                      <c:pt idx="3847">
                        <c:v>35.5</c:v>
                      </c:pt>
                      <c:pt idx="3848">
                        <c:v>35.5</c:v>
                      </c:pt>
                      <c:pt idx="3849">
                        <c:v>35.5</c:v>
                      </c:pt>
                      <c:pt idx="3850">
                        <c:v>35.400146484375</c:v>
                      </c:pt>
                      <c:pt idx="3851">
                        <c:v>35.5</c:v>
                      </c:pt>
                      <c:pt idx="3852">
                        <c:v>35.400146484375</c:v>
                      </c:pt>
                      <c:pt idx="3853">
                        <c:v>35.5</c:v>
                      </c:pt>
                      <c:pt idx="3854">
                        <c:v>35.400146484375</c:v>
                      </c:pt>
                      <c:pt idx="3855">
                        <c:v>35.400146484375</c:v>
                      </c:pt>
                      <c:pt idx="3856">
                        <c:v>35.5</c:v>
                      </c:pt>
                      <c:pt idx="3857">
                        <c:v>35.400146484375</c:v>
                      </c:pt>
                      <c:pt idx="3858">
                        <c:v>35.400146484375</c:v>
                      </c:pt>
                      <c:pt idx="3859">
                        <c:v>35.400146484375</c:v>
                      </c:pt>
                      <c:pt idx="3860">
                        <c:v>35.400146484375</c:v>
                      </c:pt>
                      <c:pt idx="3861">
                        <c:v>35.400146484375</c:v>
                      </c:pt>
                      <c:pt idx="3862">
                        <c:v>35.400146484375</c:v>
                      </c:pt>
                      <c:pt idx="3863">
                        <c:v>35.400146484375</c:v>
                      </c:pt>
                      <c:pt idx="3864">
                        <c:v>35.400146484375</c:v>
                      </c:pt>
                      <c:pt idx="3865">
                        <c:v>35.400146484375</c:v>
                      </c:pt>
                      <c:pt idx="3866">
                        <c:v>35.400146484375</c:v>
                      </c:pt>
                      <c:pt idx="3867">
                        <c:v>35.400146484375</c:v>
                      </c:pt>
                      <c:pt idx="3868">
                        <c:v>35.400146484375</c:v>
                      </c:pt>
                      <c:pt idx="3869">
                        <c:v>35.400146484375</c:v>
                      </c:pt>
                      <c:pt idx="3870">
                        <c:v>35.400146484375</c:v>
                      </c:pt>
                      <c:pt idx="3871">
                        <c:v>35.400146484375</c:v>
                      </c:pt>
                      <c:pt idx="3872">
                        <c:v>35.400146484375</c:v>
                      </c:pt>
                      <c:pt idx="3873">
                        <c:v>35.400146484375</c:v>
                      </c:pt>
                      <c:pt idx="3874">
                        <c:v>35.400146484375</c:v>
                      </c:pt>
                      <c:pt idx="3875">
                        <c:v>35.400146484375</c:v>
                      </c:pt>
                      <c:pt idx="3876">
                        <c:v>35.400146484375</c:v>
                      </c:pt>
                      <c:pt idx="3877">
                        <c:v>35.400146484375</c:v>
                      </c:pt>
                      <c:pt idx="3878">
                        <c:v>35.400146484375</c:v>
                      </c:pt>
                      <c:pt idx="3879">
                        <c:v>35.400146484375</c:v>
                      </c:pt>
                      <c:pt idx="3880">
                        <c:v>35.400146484375</c:v>
                      </c:pt>
                      <c:pt idx="3881">
                        <c:v>35.400146484375</c:v>
                      </c:pt>
                      <c:pt idx="3882">
                        <c:v>35.400146484375</c:v>
                      </c:pt>
                      <c:pt idx="3883">
                        <c:v>35.400146484375</c:v>
                      </c:pt>
                      <c:pt idx="3884">
                        <c:v>35.400146484375</c:v>
                      </c:pt>
                      <c:pt idx="3885">
                        <c:v>35.400146484375</c:v>
                      </c:pt>
                      <c:pt idx="3886">
                        <c:v>35.400146484375</c:v>
                      </c:pt>
                      <c:pt idx="3887">
                        <c:v>35.400146484375</c:v>
                      </c:pt>
                      <c:pt idx="3888">
                        <c:v>35.400146484375</c:v>
                      </c:pt>
                      <c:pt idx="3889">
                        <c:v>35.400146484375</c:v>
                      </c:pt>
                      <c:pt idx="3890">
                        <c:v>35.400146484375</c:v>
                      </c:pt>
                      <c:pt idx="3891">
                        <c:v>35.400146484375</c:v>
                      </c:pt>
                      <c:pt idx="3892">
                        <c:v>35.400146484375</c:v>
                      </c:pt>
                      <c:pt idx="3893">
                        <c:v>35.400146484375</c:v>
                      </c:pt>
                      <c:pt idx="3894">
                        <c:v>35.400146484375</c:v>
                      </c:pt>
                      <c:pt idx="3895">
                        <c:v>35.400146484375</c:v>
                      </c:pt>
                      <c:pt idx="3896">
                        <c:v>35.400146484375</c:v>
                      </c:pt>
                      <c:pt idx="3897">
                        <c:v>35.400146484375</c:v>
                      </c:pt>
                      <c:pt idx="3898">
                        <c:v>35.400146484375</c:v>
                      </c:pt>
                      <c:pt idx="3899">
                        <c:v>35.400146484375</c:v>
                      </c:pt>
                      <c:pt idx="3900">
                        <c:v>35.400146484375</c:v>
                      </c:pt>
                      <c:pt idx="3901">
                        <c:v>35.400146484375</c:v>
                      </c:pt>
                      <c:pt idx="3902">
                        <c:v>35.400146484375</c:v>
                      </c:pt>
                      <c:pt idx="3903">
                        <c:v>35.400146484375</c:v>
                      </c:pt>
                      <c:pt idx="3904">
                        <c:v>35.400146484375</c:v>
                      </c:pt>
                      <c:pt idx="3905">
                        <c:v>35.400146484375</c:v>
                      </c:pt>
                      <c:pt idx="3906">
                        <c:v>35.400146484375</c:v>
                      </c:pt>
                      <c:pt idx="3907">
                        <c:v>35.400146484375</c:v>
                      </c:pt>
                      <c:pt idx="3908">
                        <c:v>35.300048828125</c:v>
                      </c:pt>
                      <c:pt idx="3909">
                        <c:v>35.300048828125</c:v>
                      </c:pt>
                      <c:pt idx="3910">
                        <c:v>35.300048828125</c:v>
                      </c:pt>
                      <c:pt idx="3911">
                        <c:v>35.300048828125</c:v>
                      </c:pt>
                      <c:pt idx="3912">
                        <c:v>35.300048828125</c:v>
                      </c:pt>
                      <c:pt idx="3913">
                        <c:v>35.300048828125</c:v>
                      </c:pt>
                      <c:pt idx="3914">
                        <c:v>35.300048828125</c:v>
                      </c:pt>
                      <c:pt idx="3915">
                        <c:v>35.300048828125</c:v>
                      </c:pt>
                      <c:pt idx="3916">
                        <c:v>35.300048828125</c:v>
                      </c:pt>
                      <c:pt idx="3917">
                        <c:v>35.300048828125</c:v>
                      </c:pt>
                      <c:pt idx="3918">
                        <c:v>35.300048828125</c:v>
                      </c:pt>
                      <c:pt idx="3919">
                        <c:v>35.300048828125</c:v>
                      </c:pt>
                      <c:pt idx="3920">
                        <c:v>35.300048828125</c:v>
                      </c:pt>
                      <c:pt idx="3921">
                        <c:v>35.300048828125</c:v>
                      </c:pt>
                      <c:pt idx="3922">
                        <c:v>35.300048828125</c:v>
                      </c:pt>
                      <c:pt idx="3923">
                        <c:v>35.300048828125</c:v>
                      </c:pt>
                      <c:pt idx="3924">
                        <c:v>35.300048828125</c:v>
                      </c:pt>
                      <c:pt idx="3925">
                        <c:v>35.300048828125</c:v>
                      </c:pt>
                      <c:pt idx="3926">
                        <c:v>35.300048828125</c:v>
                      </c:pt>
                      <c:pt idx="3927">
                        <c:v>35.300048828125</c:v>
                      </c:pt>
                      <c:pt idx="3928">
                        <c:v>35.300048828125</c:v>
                      </c:pt>
                      <c:pt idx="3929">
                        <c:v>35.300048828125</c:v>
                      </c:pt>
                      <c:pt idx="3930">
                        <c:v>35.300048828125</c:v>
                      </c:pt>
                      <c:pt idx="3931">
                        <c:v>35.300048828125</c:v>
                      </c:pt>
                      <c:pt idx="3932">
                        <c:v>35.300048828125</c:v>
                      </c:pt>
                      <c:pt idx="3933">
                        <c:v>35.300048828125</c:v>
                      </c:pt>
                      <c:pt idx="3934">
                        <c:v>35.300048828125</c:v>
                      </c:pt>
                      <c:pt idx="3935">
                        <c:v>35.300048828125</c:v>
                      </c:pt>
                      <c:pt idx="3936">
                        <c:v>35.300048828125</c:v>
                      </c:pt>
                      <c:pt idx="3937">
                        <c:v>35.300048828125</c:v>
                      </c:pt>
                      <c:pt idx="3938">
                        <c:v>35.300048828125</c:v>
                      </c:pt>
                      <c:pt idx="3939">
                        <c:v>35.300048828125</c:v>
                      </c:pt>
                      <c:pt idx="3940">
                        <c:v>35.300048828125</c:v>
                      </c:pt>
                      <c:pt idx="3941">
                        <c:v>35.300048828125</c:v>
                      </c:pt>
                      <c:pt idx="3942">
                        <c:v>35.300048828125</c:v>
                      </c:pt>
                      <c:pt idx="3943">
                        <c:v>35.300048828125</c:v>
                      </c:pt>
                      <c:pt idx="3944">
                        <c:v>35.300048828125</c:v>
                      </c:pt>
                      <c:pt idx="3945">
                        <c:v>35.300048828125</c:v>
                      </c:pt>
                      <c:pt idx="3946">
                        <c:v>35.300048828125</c:v>
                      </c:pt>
                      <c:pt idx="3947">
                        <c:v>35.300048828125</c:v>
                      </c:pt>
                      <c:pt idx="3948">
                        <c:v>35.300048828125</c:v>
                      </c:pt>
                      <c:pt idx="3949">
                        <c:v>35.300048828125</c:v>
                      </c:pt>
                      <c:pt idx="3950">
                        <c:v>35.300048828125</c:v>
                      </c:pt>
                      <c:pt idx="3951">
                        <c:v>35.300048828125</c:v>
                      </c:pt>
                      <c:pt idx="3952">
                        <c:v>35.300048828125</c:v>
                      </c:pt>
                      <c:pt idx="3953">
                        <c:v>35.300048828125</c:v>
                      </c:pt>
                      <c:pt idx="3954">
                        <c:v>35.300048828125</c:v>
                      </c:pt>
                      <c:pt idx="3955">
                        <c:v>35.300048828125</c:v>
                      </c:pt>
                      <c:pt idx="3956">
                        <c:v>35.300048828125</c:v>
                      </c:pt>
                      <c:pt idx="3957">
                        <c:v>35.300048828125</c:v>
                      </c:pt>
                      <c:pt idx="3958">
                        <c:v>35.300048828125</c:v>
                      </c:pt>
                      <c:pt idx="3959">
                        <c:v>35.2001953125</c:v>
                      </c:pt>
                      <c:pt idx="3960">
                        <c:v>35.2001953125</c:v>
                      </c:pt>
                      <c:pt idx="3961">
                        <c:v>35.300048828125</c:v>
                      </c:pt>
                      <c:pt idx="3962">
                        <c:v>35.300048828125</c:v>
                      </c:pt>
                      <c:pt idx="3963">
                        <c:v>35.2001953125</c:v>
                      </c:pt>
                      <c:pt idx="3964">
                        <c:v>35.2001953125</c:v>
                      </c:pt>
                      <c:pt idx="3965">
                        <c:v>35.2001953125</c:v>
                      </c:pt>
                      <c:pt idx="3966">
                        <c:v>35.2001953125</c:v>
                      </c:pt>
                      <c:pt idx="3967">
                        <c:v>35.2001953125</c:v>
                      </c:pt>
                      <c:pt idx="3968">
                        <c:v>35.2001953125</c:v>
                      </c:pt>
                      <c:pt idx="3969">
                        <c:v>35.2001953125</c:v>
                      </c:pt>
                      <c:pt idx="3970">
                        <c:v>35.2001953125</c:v>
                      </c:pt>
                      <c:pt idx="3971">
                        <c:v>35.2001953125</c:v>
                      </c:pt>
                      <c:pt idx="3972">
                        <c:v>35.2001953125</c:v>
                      </c:pt>
                      <c:pt idx="3973">
                        <c:v>35.2001953125</c:v>
                      </c:pt>
                      <c:pt idx="3974">
                        <c:v>35.2001953125</c:v>
                      </c:pt>
                      <c:pt idx="3975">
                        <c:v>35.2001953125</c:v>
                      </c:pt>
                      <c:pt idx="3976">
                        <c:v>35.2001953125</c:v>
                      </c:pt>
                      <c:pt idx="3977">
                        <c:v>35.2001953125</c:v>
                      </c:pt>
                      <c:pt idx="3978">
                        <c:v>35.2001953125</c:v>
                      </c:pt>
                      <c:pt idx="3979">
                        <c:v>35.2001953125</c:v>
                      </c:pt>
                      <c:pt idx="3980">
                        <c:v>35.2001953125</c:v>
                      </c:pt>
                      <c:pt idx="3981">
                        <c:v>35.2001953125</c:v>
                      </c:pt>
                      <c:pt idx="3982">
                        <c:v>35.2001953125</c:v>
                      </c:pt>
                      <c:pt idx="3983">
                        <c:v>35.2001953125</c:v>
                      </c:pt>
                      <c:pt idx="3984">
                        <c:v>35.2001953125</c:v>
                      </c:pt>
                      <c:pt idx="3985">
                        <c:v>35.2001953125</c:v>
                      </c:pt>
                      <c:pt idx="3986">
                        <c:v>35.2001953125</c:v>
                      </c:pt>
                      <c:pt idx="3987">
                        <c:v>35.2001953125</c:v>
                      </c:pt>
                      <c:pt idx="3988">
                        <c:v>35.2001953125</c:v>
                      </c:pt>
                      <c:pt idx="3989">
                        <c:v>35.2001953125</c:v>
                      </c:pt>
                      <c:pt idx="3990">
                        <c:v>35.2001953125</c:v>
                      </c:pt>
                      <c:pt idx="3991">
                        <c:v>35.2001953125</c:v>
                      </c:pt>
                      <c:pt idx="3992">
                        <c:v>35.2001953125</c:v>
                      </c:pt>
                      <c:pt idx="3993">
                        <c:v>35.2001953125</c:v>
                      </c:pt>
                      <c:pt idx="3994">
                        <c:v>35.2001953125</c:v>
                      </c:pt>
                      <c:pt idx="3995">
                        <c:v>35.2001953125</c:v>
                      </c:pt>
                      <c:pt idx="3996">
                        <c:v>35.2001953125</c:v>
                      </c:pt>
                      <c:pt idx="3997">
                        <c:v>35.2001953125</c:v>
                      </c:pt>
                      <c:pt idx="3998">
                        <c:v>35.2001953125</c:v>
                      </c:pt>
                      <c:pt idx="3999">
                        <c:v>35.2001953125</c:v>
                      </c:pt>
                      <c:pt idx="4000">
                        <c:v>35.2001953125</c:v>
                      </c:pt>
                      <c:pt idx="4001">
                        <c:v>35.2001953125</c:v>
                      </c:pt>
                      <c:pt idx="4002">
                        <c:v>35.2001953125</c:v>
                      </c:pt>
                      <c:pt idx="4003">
                        <c:v>35.2001953125</c:v>
                      </c:pt>
                      <c:pt idx="4004">
                        <c:v>35.2001953125</c:v>
                      </c:pt>
                      <c:pt idx="4005">
                        <c:v>35.2001953125</c:v>
                      </c:pt>
                      <c:pt idx="4006">
                        <c:v>35.2001953125</c:v>
                      </c:pt>
                      <c:pt idx="4007">
                        <c:v>35.2001953125</c:v>
                      </c:pt>
                      <c:pt idx="4008">
                        <c:v>35.2001953125</c:v>
                      </c:pt>
                      <c:pt idx="4009">
                        <c:v>35.2001953125</c:v>
                      </c:pt>
                      <c:pt idx="4010">
                        <c:v>35.2001953125</c:v>
                      </c:pt>
                      <c:pt idx="4011">
                        <c:v>35.2001953125</c:v>
                      </c:pt>
                      <c:pt idx="4012">
                        <c:v>35.2001953125</c:v>
                      </c:pt>
                      <c:pt idx="4013">
                        <c:v>35.2001953125</c:v>
                      </c:pt>
                      <c:pt idx="4014">
                        <c:v>35.2001953125</c:v>
                      </c:pt>
                      <c:pt idx="4015">
                        <c:v>35.10009765625</c:v>
                      </c:pt>
                      <c:pt idx="4016">
                        <c:v>35.10009765625</c:v>
                      </c:pt>
                      <c:pt idx="4017">
                        <c:v>35.10009765625</c:v>
                      </c:pt>
                      <c:pt idx="4018">
                        <c:v>35.2001953125</c:v>
                      </c:pt>
                      <c:pt idx="4019">
                        <c:v>35.10009765625</c:v>
                      </c:pt>
                      <c:pt idx="4020">
                        <c:v>35.10009765625</c:v>
                      </c:pt>
                      <c:pt idx="4021">
                        <c:v>35.10009765625</c:v>
                      </c:pt>
                      <c:pt idx="4022">
                        <c:v>35.2001953125</c:v>
                      </c:pt>
                      <c:pt idx="4023">
                        <c:v>35.10009765625</c:v>
                      </c:pt>
                      <c:pt idx="4024">
                        <c:v>35.10009765625</c:v>
                      </c:pt>
                      <c:pt idx="4025">
                        <c:v>35.10009765625</c:v>
                      </c:pt>
                      <c:pt idx="4026">
                        <c:v>35.10009765625</c:v>
                      </c:pt>
                      <c:pt idx="4027">
                        <c:v>35.10009765625</c:v>
                      </c:pt>
                      <c:pt idx="4028">
                        <c:v>35.10009765625</c:v>
                      </c:pt>
                      <c:pt idx="4029">
                        <c:v>35.10009765625</c:v>
                      </c:pt>
                      <c:pt idx="4030">
                        <c:v>35.10009765625</c:v>
                      </c:pt>
                      <c:pt idx="4031">
                        <c:v>35.10009765625</c:v>
                      </c:pt>
                      <c:pt idx="4032">
                        <c:v>35.10009765625</c:v>
                      </c:pt>
                      <c:pt idx="4033">
                        <c:v>35.10009765625</c:v>
                      </c:pt>
                      <c:pt idx="4034">
                        <c:v>35.10009765625</c:v>
                      </c:pt>
                      <c:pt idx="4035">
                        <c:v>35.10009765625</c:v>
                      </c:pt>
                      <c:pt idx="4036">
                        <c:v>35.10009765625</c:v>
                      </c:pt>
                      <c:pt idx="4037">
                        <c:v>35.10009765625</c:v>
                      </c:pt>
                      <c:pt idx="4038">
                        <c:v>35.10009765625</c:v>
                      </c:pt>
                      <c:pt idx="4039">
                        <c:v>35.10009765625</c:v>
                      </c:pt>
                      <c:pt idx="4040">
                        <c:v>35.10009765625</c:v>
                      </c:pt>
                      <c:pt idx="4041">
                        <c:v>35.10009765625</c:v>
                      </c:pt>
                      <c:pt idx="4042">
                        <c:v>35.10009765625</c:v>
                      </c:pt>
                      <c:pt idx="4043">
                        <c:v>35.10009765625</c:v>
                      </c:pt>
                      <c:pt idx="4044">
                        <c:v>35.10009765625</c:v>
                      </c:pt>
                      <c:pt idx="4045">
                        <c:v>35.10009765625</c:v>
                      </c:pt>
                      <c:pt idx="4046">
                        <c:v>35.10009765625</c:v>
                      </c:pt>
                      <c:pt idx="4047">
                        <c:v>35.10009765625</c:v>
                      </c:pt>
                      <c:pt idx="4048">
                        <c:v>35.10009765625</c:v>
                      </c:pt>
                      <c:pt idx="4049">
                        <c:v>35.10009765625</c:v>
                      </c:pt>
                      <c:pt idx="4050">
                        <c:v>35.10009765625</c:v>
                      </c:pt>
                      <c:pt idx="4051">
                        <c:v>35.10009765625</c:v>
                      </c:pt>
                      <c:pt idx="4052">
                        <c:v>35.10009765625</c:v>
                      </c:pt>
                      <c:pt idx="4053">
                        <c:v>35.10009765625</c:v>
                      </c:pt>
                      <c:pt idx="4054">
                        <c:v>35.10009765625</c:v>
                      </c:pt>
                      <c:pt idx="4055">
                        <c:v>35.10009765625</c:v>
                      </c:pt>
                      <c:pt idx="4056">
                        <c:v>35.10009765625</c:v>
                      </c:pt>
                      <c:pt idx="4057">
                        <c:v>35.10009765625</c:v>
                      </c:pt>
                      <c:pt idx="4058">
                        <c:v>35.10009765625</c:v>
                      </c:pt>
                      <c:pt idx="4059">
                        <c:v>35.10009765625</c:v>
                      </c:pt>
                      <c:pt idx="4060">
                        <c:v>35.10009765625</c:v>
                      </c:pt>
                      <c:pt idx="4061">
                        <c:v>35.10009765625</c:v>
                      </c:pt>
                      <c:pt idx="4062">
                        <c:v>35.10009765625</c:v>
                      </c:pt>
                      <c:pt idx="4063">
                        <c:v>35.10009765625</c:v>
                      </c:pt>
                      <c:pt idx="4064">
                        <c:v>35.10009765625</c:v>
                      </c:pt>
                      <c:pt idx="4065">
                        <c:v>35.10009765625</c:v>
                      </c:pt>
                      <c:pt idx="4066">
                        <c:v>35.10009765625</c:v>
                      </c:pt>
                      <c:pt idx="4067">
                        <c:v>35</c:v>
                      </c:pt>
                      <c:pt idx="4068">
                        <c:v>35</c:v>
                      </c:pt>
                      <c:pt idx="4069">
                        <c:v>35</c:v>
                      </c:pt>
                      <c:pt idx="4070">
                        <c:v>35</c:v>
                      </c:pt>
                      <c:pt idx="4071">
                        <c:v>35</c:v>
                      </c:pt>
                      <c:pt idx="4072">
                        <c:v>35</c:v>
                      </c:pt>
                      <c:pt idx="4073">
                        <c:v>35.10009765625</c:v>
                      </c:pt>
                      <c:pt idx="4074">
                        <c:v>35</c:v>
                      </c:pt>
                      <c:pt idx="4075">
                        <c:v>35</c:v>
                      </c:pt>
                      <c:pt idx="4076">
                        <c:v>35</c:v>
                      </c:pt>
                      <c:pt idx="4077">
                        <c:v>35</c:v>
                      </c:pt>
                      <c:pt idx="4078">
                        <c:v>35</c:v>
                      </c:pt>
                      <c:pt idx="4079">
                        <c:v>35</c:v>
                      </c:pt>
                      <c:pt idx="4080">
                        <c:v>35</c:v>
                      </c:pt>
                      <c:pt idx="4081">
                        <c:v>35</c:v>
                      </c:pt>
                      <c:pt idx="4082">
                        <c:v>35</c:v>
                      </c:pt>
                      <c:pt idx="4083">
                        <c:v>35</c:v>
                      </c:pt>
                      <c:pt idx="4084">
                        <c:v>35</c:v>
                      </c:pt>
                      <c:pt idx="4085">
                        <c:v>35</c:v>
                      </c:pt>
                      <c:pt idx="4086">
                        <c:v>35</c:v>
                      </c:pt>
                      <c:pt idx="4087">
                        <c:v>35</c:v>
                      </c:pt>
                      <c:pt idx="4088">
                        <c:v>35</c:v>
                      </c:pt>
                      <c:pt idx="4089">
                        <c:v>35</c:v>
                      </c:pt>
                      <c:pt idx="4090">
                        <c:v>35</c:v>
                      </c:pt>
                      <c:pt idx="4091">
                        <c:v>35</c:v>
                      </c:pt>
                      <c:pt idx="4092">
                        <c:v>35</c:v>
                      </c:pt>
                      <c:pt idx="4093">
                        <c:v>35</c:v>
                      </c:pt>
                      <c:pt idx="4094">
                        <c:v>35</c:v>
                      </c:pt>
                      <c:pt idx="4095">
                        <c:v>35</c:v>
                      </c:pt>
                      <c:pt idx="4096">
                        <c:v>35</c:v>
                      </c:pt>
                      <c:pt idx="4097">
                        <c:v>35</c:v>
                      </c:pt>
                      <c:pt idx="4098">
                        <c:v>35</c:v>
                      </c:pt>
                      <c:pt idx="4099">
                        <c:v>35</c:v>
                      </c:pt>
                      <c:pt idx="4100">
                        <c:v>35</c:v>
                      </c:pt>
                      <c:pt idx="4101">
                        <c:v>35</c:v>
                      </c:pt>
                      <c:pt idx="4102">
                        <c:v>35</c:v>
                      </c:pt>
                      <c:pt idx="4103">
                        <c:v>35</c:v>
                      </c:pt>
                      <c:pt idx="4104">
                        <c:v>35</c:v>
                      </c:pt>
                      <c:pt idx="4105">
                        <c:v>35</c:v>
                      </c:pt>
                      <c:pt idx="4106">
                        <c:v>35</c:v>
                      </c:pt>
                      <c:pt idx="4107">
                        <c:v>35</c:v>
                      </c:pt>
                      <c:pt idx="4108">
                        <c:v>35</c:v>
                      </c:pt>
                      <c:pt idx="4109">
                        <c:v>35</c:v>
                      </c:pt>
                      <c:pt idx="4110">
                        <c:v>35</c:v>
                      </c:pt>
                      <c:pt idx="4111">
                        <c:v>35</c:v>
                      </c:pt>
                      <c:pt idx="4112">
                        <c:v>35</c:v>
                      </c:pt>
                      <c:pt idx="4113">
                        <c:v>35</c:v>
                      </c:pt>
                      <c:pt idx="4114">
                        <c:v>35</c:v>
                      </c:pt>
                      <c:pt idx="4115">
                        <c:v>35</c:v>
                      </c:pt>
                      <c:pt idx="4116">
                        <c:v>35</c:v>
                      </c:pt>
                      <c:pt idx="4117">
                        <c:v>35</c:v>
                      </c:pt>
                      <c:pt idx="4118">
                        <c:v>35</c:v>
                      </c:pt>
                      <c:pt idx="4119">
                        <c:v>35</c:v>
                      </c:pt>
                      <c:pt idx="4120">
                        <c:v>35</c:v>
                      </c:pt>
                      <c:pt idx="4121">
                        <c:v>35</c:v>
                      </c:pt>
                      <c:pt idx="4122">
                        <c:v>35</c:v>
                      </c:pt>
                      <c:pt idx="4123">
                        <c:v>35</c:v>
                      </c:pt>
                      <c:pt idx="4124">
                        <c:v>35</c:v>
                      </c:pt>
                      <c:pt idx="4125">
                        <c:v>34.900146484375</c:v>
                      </c:pt>
                      <c:pt idx="4126">
                        <c:v>34.900146484375</c:v>
                      </c:pt>
                      <c:pt idx="4127">
                        <c:v>34.900146484375</c:v>
                      </c:pt>
                      <c:pt idx="4128">
                        <c:v>34.900146484375</c:v>
                      </c:pt>
                      <c:pt idx="4129">
                        <c:v>34.900146484375</c:v>
                      </c:pt>
                      <c:pt idx="4130">
                        <c:v>34.900146484375</c:v>
                      </c:pt>
                      <c:pt idx="4131">
                        <c:v>34.900146484375</c:v>
                      </c:pt>
                      <c:pt idx="4132">
                        <c:v>35</c:v>
                      </c:pt>
                      <c:pt idx="4133">
                        <c:v>35</c:v>
                      </c:pt>
                      <c:pt idx="4134">
                        <c:v>34.900146484375</c:v>
                      </c:pt>
                      <c:pt idx="4135">
                        <c:v>34.900146484375</c:v>
                      </c:pt>
                      <c:pt idx="4136">
                        <c:v>34.900146484375</c:v>
                      </c:pt>
                      <c:pt idx="4137">
                        <c:v>34.900146484375</c:v>
                      </c:pt>
                      <c:pt idx="4138">
                        <c:v>34.900146484375</c:v>
                      </c:pt>
                      <c:pt idx="4139">
                        <c:v>34.900146484375</c:v>
                      </c:pt>
                      <c:pt idx="4140">
                        <c:v>34.900146484375</c:v>
                      </c:pt>
                      <c:pt idx="4141">
                        <c:v>34.900146484375</c:v>
                      </c:pt>
                      <c:pt idx="4142">
                        <c:v>34.900146484375</c:v>
                      </c:pt>
                      <c:pt idx="4143">
                        <c:v>34.900146484375</c:v>
                      </c:pt>
                      <c:pt idx="4144">
                        <c:v>34.900146484375</c:v>
                      </c:pt>
                      <c:pt idx="4145">
                        <c:v>34.900146484375</c:v>
                      </c:pt>
                      <c:pt idx="4146">
                        <c:v>34.900146484375</c:v>
                      </c:pt>
                      <c:pt idx="4147">
                        <c:v>34.900146484375</c:v>
                      </c:pt>
                      <c:pt idx="4148">
                        <c:v>34.900146484375</c:v>
                      </c:pt>
                      <c:pt idx="4149">
                        <c:v>34.900146484375</c:v>
                      </c:pt>
                      <c:pt idx="4150">
                        <c:v>34.900146484375</c:v>
                      </c:pt>
                      <c:pt idx="4151">
                        <c:v>34.900146484375</c:v>
                      </c:pt>
                      <c:pt idx="4152">
                        <c:v>34.900146484375</c:v>
                      </c:pt>
                      <c:pt idx="4153">
                        <c:v>34.900146484375</c:v>
                      </c:pt>
                      <c:pt idx="4154">
                        <c:v>34.900146484375</c:v>
                      </c:pt>
                      <c:pt idx="4155">
                        <c:v>34.900146484375</c:v>
                      </c:pt>
                      <c:pt idx="4156">
                        <c:v>34.900146484375</c:v>
                      </c:pt>
                      <c:pt idx="4157">
                        <c:v>34.900146484375</c:v>
                      </c:pt>
                      <c:pt idx="4158">
                        <c:v>34.900146484375</c:v>
                      </c:pt>
                      <c:pt idx="4159">
                        <c:v>34.900146484375</c:v>
                      </c:pt>
                      <c:pt idx="4160">
                        <c:v>34.900146484375</c:v>
                      </c:pt>
                      <c:pt idx="4161">
                        <c:v>34.900146484375</c:v>
                      </c:pt>
                      <c:pt idx="4162">
                        <c:v>34.900146484375</c:v>
                      </c:pt>
                      <c:pt idx="4163">
                        <c:v>34.900146484375</c:v>
                      </c:pt>
                      <c:pt idx="4164">
                        <c:v>34.900146484375</c:v>
                      </c:pt>
                      <c:pt idx="4165">
                        <c:v>34.900146484375</c:v>
                      </c:pt>
                      <c:pt idx="4166">
                        <c:v>34.900146484375</c:v>
                      </c:pt>
                      <c:pt idx="4167">
                        <c:v>34.900146484375</c:v>
                      </c:pt>
                      <c:pt idx="4168">
                        <c:v>34.900146484375</c:v>
                      </c:pt>
                      <c:pt idx="4169">
                        <c:v>34.900146484375</c:v>
                      </c:pt>
                      <c:pt idx="4170">
                        <c:v>34.900146484375</c:v>
                      </c:pt>
                      <c:pt idx="4171">
                        <c:v>34.900146484375</c:v>
                      </c:pt>
                      <c:pt idx="4172">
                        <c:v>34.900146484375</c:v>
                      </c:pt>
                      <c:pt idx="4173">
                        <c:v>34.900146484375</c:v>
                      </c:pt>
                      <c:pt idx="4174">
                        <c:v>34.900146484375</c:v>
                      </c:pt>
                      <c:pt idx="4175">
                        <c:v>34.900146484375</c:v>
                      </c:pt>
                      <c:pt idx="4176">
                        <c:v>34.800048828125</c:v>
                      </c:pt>
                      <c:pt idx="4177">
                        <c:v>34.900146484375</c:v>
                      </c:pt>
                      <c:pt idx="4178">
                        <c:v>34.900146484375</c:v>
                      </c:pt>
                      <c:pt idx="4179">
                        <c:v>34.800048828125</c:v>
                      </c:pt>
                      <c:pt idx="4180">
                        <c:v>34.800048828125</c:v>
                      </c:pt>
                      <c:pt idx="4181">
                        <c:v>34.800048828125</c:v>
                      </c:pt>
                      <c:pt idx="4182">
                        <c:v>34.800048828125</c:v>
                      </c:pt>
                      <c:pt idx="4183">
                        <c:v>34.800048828125</c:v>
                      </c:pt>
                      <c:pt idx="4184">
                        <c:v>34.800048828125</c:v>
                      </c:pt>
                      <c:pt idx="4185">
                        <c:v>34.800048828125</c:v>
                      </c:pt>
                      <c:pt idx="4186">
                        <c:v>34.800048828125</c:v>
                      </c:pt>
                      <c:pt idx="4187">
                        <c:v>34.800048828125</c:v>
                      </c:pt>
                      <c:pt idx="4188">
                        <c:v>34.800048828125</c:v>
                      </c:pt>
                      <c:pt idx="4189">
                        <c:v>34.800048828125</c:v>
                      </c:pt>
                      <c:pt idx="4190">
                        <c:v>34.800048828125</c:v>
                      </c:pt>
                      <c:pt idx="4191">
                        <c:v>34.800048828125</c:v>
                      </c:pt>
                      <c:pt idx="4192">
                        <c:v>34.800048828125</c:v>
                      </c:pt>
                      <c:pt idx="4193">
                        <c:v>34.800048828125</c:v>
                      </c:pt>
                      <c:pt idx="4194">
                        <c:v>34.800048828125</c:v>
                      </c:pt>
                      <c:pt idx="4195">
                        <c:v>34.800048828125</c:v>
                      </c:pt>
                      <c:pt idx="4196">
                        <c:v>34.800048828125</c:v>
                      </c:pt>
                      <c:pt idx="4197">
                        <c:v>34.800048828125</c:v>
                      </c:pt>
                      <c:pt idx="4198">
                        <c:v>34.800048828125</c:v>
                      </c:pt>
                      <c:pt idx="4199">
                        <c:v>34.800048828125</c:v>
                      </c:pt>
                      <c:pt idx="4200">
                        <c:v>34.800048828125</c:v>
                      </c:pt>
                      <c:pt idx="4201">
                        <c:v>34.800048828125</c:v>
                      </c:pt>
                      <c:pt idx="4202">
                        <c:v>34.800048828125</c:v>
                      </c:pt>
                      <c:pt idx="4203">
                        <c:v>34.800048828125</c:v>
                      </c:pt>
                      <c:pt idx="4204">
                        <c:v>34.800048828125</c:v>
                      </c:pt>
                      <c:pt idx="4205">
                        <c:v>34.800048828125</c:v>
                      </c:pt>
                      <c:pt idx="4206">
                        <c:v>34.800048828125</c:v>
                      </c:pt>
                      <c:pt idx="4207">
                        <c:v>34.800048828125</c:v>
                      </c:pt>
                      <c:pt idx="4208">
                        <c:v>34.800048828125</c:v>
                      </c:pt>
                      <c:pt idx="4209">
                        <c:v>34.800048828125</c:v>
                      </c:pt>
                      <c:pt idx="4210">
                        <c:v>34.800048828125</c:v>
                      </c:pt>
                      <c:pt idx="4211">
                        <c:v>34.800048828125</c:v>
                      </c:pt>
                      <c:pt idx="4212">
                        <c:v>34.800048828125</c:v>
                      </c:pt>
                      <c:pt idx="4213">
                        <c:v>34.800048828125</c:v>
                      </c:pt>
                      <c:pt idx="4214">
                        <c:v>34.800048828125</c:v>
                      </c:pt>
                      <c:pt idx="4215">
                        <c:v>34.800048828125</c:v>
                      </c:pt>
                      <c:pt idx="4216">
                        <c:v>34.800048828125</c:v>
                      </c:pt>
                      <c:pt idx="4217">
                        <c:v>34.800048828125</c:v>
                      </c:pt>
                      <c:pt idx="4218">
                        <c:v>34.800048828125</c:v>
                      </c:pt>
                      <c:pt idx="4219">
                        <c:v>34.800048828125</c:v>
                      </c:pt>
                      <c:pt idx="4220">
                        <c:v>34.800048828125</c:v>
                      </c:pt>
                      <c:pt idx="4221">
                        <c:v>34.800048828125</c:v>
                      </c:pt>
                      <c:pt idx="4222">
                        <c:v>34.800048828125</c:v>
                      </c:pt>
                      <c:pt idx="4223">
                        <c:v>34.800048828125</c:v>
                      </c:pt>
                      <c:pt idx="4224">
                        <c:v>34.800048828125</c:v>
                      </c:pt>
                      <c:pt idx="4225">
                        <c:v>34.800048828125</c:v>
                      </c:pt>
                      <c:pt idx="4226">
                        <c:v>34.800048828125</c:v>
                      </c:pt>
                      <c:pt idx="4227">
                        <c:v>34.800048828125</c:v>
                      </c:pt>
                      <c:pt idx="4228">
                        <c:v>34.800048828125</c:v>
                      </c:pt>
                      <c:pt idx="4229">
                        <c:v>34.800048828125</c:v>
                      </c:pt>
                      <c:pt idx="4230">
                        <c:v>34.800048828125</c:v>
                      </c:pt>
                      <c:pt idx="4231">
                        <c:v>34.800048828125</c:v>
                      </c:pt>
                      <c:pt idx="4232">
                        <c:v>34.800048828125</c:v>
                      </c:pt>
                      <c:pt idx="4233">
                        <c:v>34.7001953125</c:v>
                      </c:pt>
                      <c:pt idx="4234">
                        <c:v>34.800048828125</c:v>
                      </c:pt>
                      <c:pt idx="4235">
                        <c:v>34.800048828125</c:v>
                      </c:pt>
                      <c:pt idx="4236">
                        <c:v>34.7001953125</c:v>
                      </c:pt>
                      <c:pt idx="4237">
                        <c:v>34.800048828125</c:v>
                      </c:pt>
                      <c:pt idx="4238">
                        <c:v>34.7001953125</c:v>
                      </c:pt>
                      <c:pt idx="4239">
                        <c:v>34.7001953125</c:v>
                      </c:pt>
                      <c:pt idx="4240">
                        <c:v>34.7001953125</c:v>
                      </c:pt>
                      <c:pt idx="4241">
                        <c:v>34.7001953125</c:v>
                      </c:pt>
                      <c:pt idx="4242">
                        <c:v>34.7001953125</c:v>
                      </c:pt>
                      <c:pt idx="4243">
                        <c:v>34.7001953125</c:v>
                      </c:pt>
                      <c:pt idx="4244">
                        <c:v>34.7001953125</c:v>
                      </c:pt>
                      <c:pt idx="4245">
                        <c:v>34.7001953125</c:v>
                      </c:pt>
                      <c:pt idx="4246">
                        <c:v>34.7001953125</c:v>
                      </c:pt>
                      <c:pt idx="4247">
                        <c:v>34.7001953125</c:v>
                      </c:pt>
                      <c:pt idx="4248">
                        <c:v>34.7001953125</c:v>
                      </c:pt>
                      <c:pt idx="4249">
                        <c:v>34.7001953125</c:v>
                      </c:pt>
                      <c:pt idx="4250">
                        <c:v>34.7001953125</c:v>
                      </c:pt>
                      <c:pt idx="4251">
                        <c:v>34.7001953125</c:v>
                      </c:pt>
                      <c:pt idx="4252">
                        <c:v>34.7001953125</c:v>
                      </c:pt>
                      <c:pt idx="4253">
                        <c:v>34.7001953125</c:v>
                      </c:pt>
                      <c:pt idx="4254">
                        <c:v>34.7001953125</c:v>
                      </c:pt>
                      <c:pt idx="4255">
                        <c:v>34.7001953125</c:v>
                      </c:pt>
                      <c:pt idx="4256">
                        <c:v>34.7001953125</c:v>
                      </c:pt>
                      <c:pt idx="4257">
                        <c:v>34.7001953125</c:v>
                      </c:pt>
                      <c:pt idx="4258">
                        <c:v>34.7001953125</c:v>
                      </c:pt>
                      <c:pt idx="4259">
                        <c:v>34.7001953125</c:v>
                      </c:pt>
                      <c:pt idx="4260">
                        <c:v>34.7001953125</c:v>
                      </c:pt>
                      <c:pt idx="4261">
                        <c:v>34.7001953125</c:v>
                      </c:pt>
                      <c:pt idx="4262">
                        <c:v>34.7001953125</c:v>
                      </c:pt>
                      <c:pt idx="4263">
                        <c:v>34.7001953125</c:v>
                      </c:pt>
                      <c:pt idx="4264">
                        <c:v>34.7001953125</c:v>
                      </c:pt>
                      <c:pt idx="4265">
                        <c:v>34.7001953125</c:v>
                      </c:pt>
                      <c:pt idx="4266">
                        <c:v>34.7001953125</c:v>
                      </c:pt>
                      <c:pt idx="4267">
                        <c:v>34.7001953125</c:v>
                      </c:pt>
                      <c:pt idx="4268">
                        <c:v>34.7001953125</c:v>
                      </c:pt>
                      <c:pt idx="4269">
                        <c:v>34.7001953125</c:v>
                      </c:pt>
                      <c:pt idx="4270">
                        <c:v>34.7001953125</c:v>
                      </c:pt>
                      <c:pt idx="4271">
                        <c:v>34.7001953125</c:v>
                      </c:pt>
                      <c:pt idx="4272">
                        <c:v>34.7001953125</c:v>
                      </c:pt>
                      <c:pt idx="4273">
                        <c:v>34.7001953125</c:v>
                      </c:pt>
                      <c:pt idx="4274">
                        <c:v>34.7001953125</c:v>
                      </c:pt>
                      <c:pt idx="4275">
                        <c:v>34.7001953125</c:v>
                      </c:pt>
                      <c:pt idx="4276">
                        <c:v>34.7001953125</c:v>
                      </c:pt>
                      <c:pt idx="4277">
                        <c:v>34.7001953125</c:v>
                      </c:pt>
                      <c:pt idx="4278">
                        <c:v>34.7001953125</c:v>
                      </c:pt>
                      <c:pt idx="4279">
                        <c:v>34.7001953125</c:v>
                      </c:pt>
                      <c:pt idx="4280">
                        <c:v>34.7001953125</c:v>
                      </c:pt>
                      <c:pt idx="4281">
                        <c:v>34.7001953125</c:v>
                      </c:pt>
                      <c:pt idx="4282">
                        <c:v>34.7001953125</c:v>
                      </c:pt>
                      <c:pt idx="4283">
                        <c:v>34.7001953125</c:v>
                      </c:pt>
                      <c:pt idx="4284">
                        <c:v>34.7001953125</c:v>
                      </c:pt>
                      <c:pt idx="4285">
                        <c:v>34.7001953125</c:v>
                      </c:pt>
                      <c:pt idx="4286">
                        <c:v>34.7001953125</c:v>
                      </c:pt>
                      <c:pt idx="4287">
                        <c:v>34.7001953125</c:v>
                      </c:pt>
                      <c:pt idx="4288">
                        <c:v>34.7001953125</c:v>
                      </c:pt>
                      <c:pt idx="4289">
                        <c:v>34.7001953125</c:v>
                      </c:pt>
                      <c:pt idx="4290">
                        <c:v>34.60009765625</c:v>
                      </c:pt>
                      <c:pt idx="4291">
                        <c:v>34.7001953125</c:v>
                      </c:pt>
                      <c:pt idx="4292">
                        <c:v>34.60009765625</c:v>
                      </c:pt>
                      <c:pt idx="4293">
                        <c:v>34.7001953125</c:v>
                      </c:pt>
                      <c:pt idx="4294">
                        <c:v>34.60009765625</c:v>
                      </c:pt>
                      <c:pt idx="4295">
                        <c:v>34.60009765625</c:v>
                      </c:pt>
                      <c:pt idx="4296">
                        <c:v>34.7001953125</c:v>
                      </c:pt>
                      <c:pt idx="4297">
                        <c:v>34.60009765625</c:v>
                      </c:pt>
                      <c:pt idx="4298">
                        <c:v>34.60009765625</c:v>
                      </c:pt>
                      <c:pt idx="4299">
                        <c:v>34.60009765625</c:v>
                      </c:pt>
                      <c:pt idx="4300">
                        <c:v>34.60009765625</c:v>
                      </c:pt>
                      <c:pt idx="4301">
                        <c:v>34.60009765625</c:v>
                      </c:pt>
                      <c:pt idx="4302">
                        <c:v>34.60009765625</c:v>
                      </c:pt>
                      <c:pt idx="4303">
                        <c:v>34.60009765625</c:v>
                      </c:pt>
                      <c:pt idx="4304">
                        <c:v>34.60009765625</c:v>
                      </c:pt>
                      <c:pt idx="4305">
                        <c:v>34.60009765625</c:v>
                      </c:pt>
                      <c:pt idx="4306">
                        <c:v>34.60009765625</c:v>
                      </c:pt>
                      <c:pt idx="4307">
                        <c:v>34.60009765625</c:v>
                      </c:pt>
                      <c:pt idx="4308">
                        <c:v>34.60009765625</c:v>
                      </c:pt>
                      <c:pt idx="4309">
                        <c:v>34.60009765625</c:v>
                      </c:pt>
                      <c:pt idx="4310">
                        <c:v>34.60009765625</c:v>
                      </c:pt>
                      <c:pt idx="4311">
                        <c:v>34.60009765625</c:v>
                      </c:pt>
                      <c:pt idx="4312">
                        <c:v>34.60009765625</c:v>
                      </c:pt>
                      <c:pt idx="4313">
                        <c:v>34.60009765625</c:v>
                      </c:pt>
                      <c:pt idx="4314">
                        <c:v>34.60009765625</c:v>
                      </c:pt>
                      <c:pt idx="4315">
                        <c:v>34.60009765625</c:v>
                      </c:pt>
                      <c:pt idx="4316">
                        <c:v>34.60009765625</c:v>
                      </c:pt>
                      <c:pt idx="4317">
                        <c:v>34.60009765625</c:v>
                      </c:pt>
                      <c:pt idx="4318">
                        <c:v>34.60009765625</c:v>
                      </c:pt>
                      <c:pt idx="4319">
                        <c:v>34.60009765625</c:v>
                      </c:pt>
                      <c:pt idx="4320">
                        <c:v>34.60009765625</c:v>
                      </c:pt>
                      <c:pt idx="4321">
                        <c:v>34.60009765625</c:v>
                      </c:pt>
                      <c:pt idx="4322">
                        <c:v>34.60009765625</c:v>
                      </c:pt>
                      <c:pt idx="4323">
                        <c:v>34.60009765625</c:v>
                      </c:pt>
                      <c:pt idx="4324">
                        <c:v>34.60009765625</c:v>
                      </c:pt>
                      <c:pt idx="4325">
                        <c:v>34.60009765625</c:v>
                      </c:pt>
                      <c:pt idx="4326">
                        <c:v>34.60009765625</c:v>
                      </c:pt>
                      <c:pt idx="4327">
                        <c:v>34.60009765625</c:v>
                      </c:pt>
                      <c:pt idx="4328">
                        <c:v>34.60009765625</c:v>
                      </c:pt>
                      <c:pt idx="4329">
                        <c:v>34.60009765625</c:v>
                      </c:pt>
                      <c:pt idx="4330">
                        <c:v>34.60009765625</c:v>
                      </c:pt>
                      <c:pt idx="4331">
                        <c:v>34.60009765625</c:v>
                      </c:pt>
                      <c:pt idx="4332">
                        <c:v>34.60009765625</c:v>
                      </c:pt>
                      <c:pt idx="4333">
                        <c:v>34.60009765625</c:v>
                      </c:pt>
                      <c:pt idx="4334">
                        <c:v>34.60009765625</c:v>
                      </c:pt>
                      <c:pt idx="4335">
                        <c:v>34.60009765625</c:v>
                      </c:pt>
                      <c:pt idx="4336">
                        <c:v>34.60009765625</c:v>
                      </c:pt>
                      <c:pt idx="4337">
                        <c:v>34.60009765625</c:v>
                      </c:pt>
                      <c:pt idx="4338">
                        <c:v>34.60009765625</c:v>
                      </c:pt>
                      <c:pt idx="4339">
                        <c:v>34.60009765625</c:v>
                      </c:pt>
                      <c:pt idx="4340">
                        <c:v>34.60009765625</c:v>
                      </c:pt>
                      <c:pt idx="4341">
                        <c:v>34.60009765625</c:v>
                      </c:pt>
                      <c:pt idx="4342">
                        <c:v>34.60009765625</c:v>
                      </c:pt>
                      <c:pt idx="4343">
                        <c:v>34.60009765625</c:v>
                      </c:pt>
                      <c:pt idx="4344">
                        <c:v>34.60009765625</c:v>
                      </c:pt>
                      <c:pt idx="4345">
                        <c:v>34.60009765625</c:v>
                      </c:pt>
                      <c:pt idx="4346">
                        <c:v>34.60009765625</c:v>
                      </c:pt>
                      <c:pt idx="4347">
                        <c:v>34.60009765625</c:v>
                      </c:pt>
                      <c:pt idx="4348">
                        <c:v>34.60009765625</c:v>
                      </c:pt>
                      <c:pt idx="4349">
                        <c:v>34.60009765625</c:v>
                      </c:pt>
                      <c:pt idx="4350">
                        <c:v>34.60009765625</c:v>
                      </c:pt>
                      <c:pt idx="4351">
                        <c:v>34.5</c:v>
                      </c:pt>
                      <c:pt idx="4352">
                        <c:v>34.5</c:v>
                      </c:pt>
                      <c:pt idx="4353">
                        <c:v>34.60009765625</c:v>
                      </c:pt>
                      <c:pt idx="4354">
                        <c:v>34.5</c:v>
                      </c:pt>
                      <c:pt idx="4355">
                        <c:v>34.5</c:v>
                      </c:pt>
                      <c:pt idx="4356">
                        <c:v>34.5</c:v>
                      </c:pt>
                      <c:pt idx="4357">
                        <c:v>34.5</c:v>
                      </c:pt>
                      <c:pt idx="4358">
                        <c:v>34.5</c:v>
                      </c:pt>
                      <c:pt idx="4359">
                        <c:v>34.5</c:v>
                      </c:pt>
                      <c:pt idx="4360">
                        <c:v>34.5</c:v>
                      </c:pt>
                      <c:pt idx="4361">
                        <c:v>34.5</c:v>
                      </c:pt>
                      <c:pt idx="4362">
                        <c:v>34.5</c:v>
                      </c:pt>
                      <c:pt idx="4363">
                        <c:v>34.5</c:v>
                      </c:pt>
                      <c:pt idx="4364">
                        <c:v>34.5</c:v>
                      </c:pt>
                      <c:pt idx="4365">
                        <c:v>34.5</c:v>
                      </c:pt>
                      <c:pt idx="4366">
                        <c:v>34.5</c:v>
                      </c:pt>
                      <c:pt idx="4367">
                        <c:v>34.5</c:v>
                      </c:pt>
                      <c:pt idx="4368">
                        <c:v>34.5</c:v>
                      </c:pt>
                      <c:pt idx="4369">
                        <c:v>34.5</c:v>
                      </c:pt>
                      <c:pt idx="4370">
                        <c:v>34.5</c:v>
                      </c:pt>
                      <c:pt idx="4371">
                        <c:v>34.5</c:v>
                      </c:pt>
                      <c:pt idx="4372">
                        <c:v>34.5</c:v>
                      </c:pt>
                      <c:pt idx="4373">
                        <c:v>34.5</c:v>
                      </c:pt>
                      <c:pt idx="4374">
                        <c:v>34.5</c:v>
                      </c:pt>
                      <c:pt idx="4375">
                        <c:v>34.5</c:v>
                      </c:pt>
                      <c:pt idx="4376">
                        <c:v>34.5</c:v>
                      </c:pt>
                      <c:pt idx="4377">
                        <c:v>34.5</c:v>
                      </c:pt>
                      <c:pt idx="4378">
                        <c:v>34.5</c:v>
                      </c:pt>
                      <c:pt idx="4379">
                        <c:v>34.5</c:v>
                      </c:pt>
                      <c:pt idx="4380">
                        <c:v>34.5</c:v>
                      </c:pt>
                      <c:pt idx="4381">
                        <c:v>34.5</c:v>
                      </c:pt>
                      <c:pt idx="4382">
                        <c:v>34.5</c:v>
                      </c:pt>
                      <c:pt idx="4383">
                        <c:v>34.5</c:v>
                      </c:pt>
                      <c:pt idx="4384">
                        <c:v>34.5</c:v>
                      </c:pt>
                      <c:pt idx="4385">
                        <c:v>34.5</c:v>
                      </c:pt>
                      <c:pt idx="4386">
                        <c:v>34.5</c:v>
                      </c:pt>
                      <c:pt idx="4387">
                        <c:v>34.5</c:v>
                      </c:pt>
                      <c:pt idx="4388">
                        <c:v>34.5</c:v>
                      </c:pt>
                      <c:pt idx="4389">
                        <c:v>34.5</c:v>
                      </c:pt>
                      <c:pt idx="4390">
                        <c:v>34.5</c:v>
                      </c:pt>
                      <c:pt idx="4391">
                        <c:v>34.5</c:v>
                      </c:pt>
                      <c:pt idx="4392">
                        <c:v>34.5</c:v>
                      </c:pt>
                      <c:pt idx="4393">
                        <c:v>34.5</c:v>
                      </c:pt>
                      <c:pt idx="4394">
                        <c:v>34.5</c:v>
                      </c:pt>
                      <c:pt idx="4395">
                        <c:v>34.5</c:v>
                      </c:pt>
                      <c:pt idx="4396">
                        <c:v>34.5</c:v>
                      </c:pt>
                      <c:pt idx="4397">
                        <c:v>34.5</c:v>
                      </c:pt>
                      <c:pt idx="4398">
                        <c:v>34.5</c:v>
                      </c:pt>
                      <c:pt idx="4399">
                        <c:v>34.5</c:v>
                      </c:pt>
                      <c:pt idx="4400">
                        <c:v>34.5</c:v>
                      </c:pt>
                      <c:pt idx="4401">
                        <c:v>34.5</c:v>
                      </c:pt>
                      <c:pt idx="4402">
                        <c:v>34.5</c:v>
                      </c:pt>
                      <c:pt idx="4403">
                        <c:v>34.5</c:v>
                      </c:pt>
                      <c:pt idx="4404">
                        <c:v>34.5</c:v>
                      </c:pt>
                      <c:pt idx="4405">
                        <c:v>34.5</c:v>
                      </c:pt>
                      <c:pt idx="4406">
                        <c:v>34.5</c:v>
                      </c:pt>
                      <c:pt idx="4407">
                        <c:v>34.400146484375</c:v>
                      </c:pt>
                      <c:pt idx="4408">
                        <c:v>34.5</c:v>
                      </c:pt>
                      <c:pt idx="4409">
                        <c:v>34.5</c:v>
                      </c:pt>
                      <c:pt idx="4410">
                        <c:v>34.400146484375</c:v>
                      </c:pt>
                      <c:pt idx="4411">
                        <c:v>34.5</c:v>
                      </c:pt>
                      <c:pt idx="4412">
                        <c:v>34.5</c:v>
                      </c:pt>
                      <c:pt idx="4413">
                        <c:v>34.400146484375</c:v>
                      </c:pt>
                      <c:pt idx="4414">
                        <c:v>34.400146484375</c:v>
                      </c:pt>
                      <c:pt idx="4415">
                        <c:v>34.400146484375</c:v>
                      </c:pt>
                      <c:pt idx="4416">
                        <c:v>34.400146484375</c:v>
                      </c:pt>
                      <c:pt idx="4417">
                        <c:v>34.400146484375</c:v>
                      </c:pt>
                      <c:pt idx="4418">
                        <c:v>34.400146484375</c:v>
                      </c:pt>
                      <c:pt idx="4419">
                        <c:v>34.400146484375</c:v>
                      </c:pt>
                      <c:pt idx="4420">
                        <c:v>34.400146484375</c:v>
                      </c:pt>
                      <c:pt idx="4421">
                        <c:v>34.400146484375</c:v>
                      </c:pt>
                      <c:pt idx="4422">
                        <c:v>34.400146484375</c:v>
                      </c:pt>
                      <c:pt idx="4423">
                        <c:v>34.400146484375</c:v>
                      </c:pt>
                      <c:pt idx="4424">
                        <c:v>34.400146484375</c:v>
                      </c:pt>
                      <c:pt idx="4425">
                        <c:v>34.400146484375</c:v>
                      </c:pt>
                      <c:pt idx="4426">
                        <c:v>34.400146484375</c:v>
                      </c:pt>
                      <c:pt idx="4427">
                        <c:v>34.400146484375</c:v>
                      </c:pt>
                      <c:pt idx="4428">
                        <c:v>34.400146484375</c:v>
                      </c:pt>
                      <c:pt idx="4429">
                        <c:v>34.400146484375</c:v>
                      </c:pt>
                      <c:pt idx="4430">
                        <c:v>34.400146484375</c:v>
                      </c:pt>
                      <c:pt idx="4431">
                        <c:v>34.400146484375</c:v>
                      </c:pt>
                      <c:pt idx="4432">
                        <c:v>34.400146484375</c:v>
                      </c:pt>
                      <c:pt idx="4433">
                        <c:v>34.400146484375</c:v>
                      </c:pt>
                      <c:pt idx="4434">
                        <c:v>34.400146484375</c:v>
                      </c:pt>
                      <c:pt idx="4435">
                        <c:v>34.400146484375</c:v>
                      </c:pt>
                      <c:pt idx="4436">
                        <c:v>34.400146484375</c:v>
                      </c:pt>
                      <c:pt idx="4437">
                        <c:v>34.400146484375</c:v>
                      </c:pt>
                      <c:pt idx="4438">
                        <c:v>34.400146484375</c:v>
                      </c:pt>
                      <c:pt idx="4439">
                        <c:v>34.400146484375</c:v>
                      </c:pt>
                      <c:pt idx="4440">
                        <c:v>34.400146484375</c:v>
                      </c:pt>
                      <c:pt idx="4441">
                        <c:v>34.400146484375</c:v>
                      </c:pt>
                      <c:pt idx="4442">
                        <c:v>34.400146484375</c:v>
                      </c:pt>
                      <c:pt idx="4443">
                        <c:v>34.400146484375</c:v>
                      </c:pt>
                      <c:pt idx="4444">
                        <c:v>34.400146484375</c:v>
                      </c:pt>
                      <c:pt idx="4445">
                        <c:v>34.400146484375</c:v>
                      </c:pt>
                      <c:pt idx="4446">
                        <c:v>34.400146484375</c:v>
                      </c:pt>
                      <c:pt idx="4447">
                        <c:v>34.400146484375</c:v>
                      </c:pt>
                      <c:pt idx="4448">
                        <c:v>34.400146484375</c:v>
                      </c:pt>
                      <c:pt idx="4449">
                        <c:v>34.400146484375</c:v>
                      </c:pt>
                      <c:pt idx="4450">
                        <c:v>34.400146484375</c:v>
                      </c:pt>
                      <c:pt idx="4451">
                        <c:v>34.400146484375</c:v>
                      </c:pt>
                      <c:pt idx="4452">
                        <c:v>34.400146484375</c:v>
                      </c:pt>
                      <c:pt idx="4453">
                        <c:v>34.400146484375</c:v>
                      </c:pt>
                      <c:pt idx="4454">
                        <c:v>34.400146484375</c:v>
                      </c:pt>
                      <c:pt idx="4455">
                        <c:v>34.400146484375</c:v>
                      </c:pt>
                      <c:pt idx="4456">
                        <c:v>34.400146484375</c:v>
                      </c:pt>
                      <c:pt idx="4457">
                        <c:v>34.400146484375</c:v>
                      </c:pt>
                      <c:pt idx="4458">
                        <c:v>34.400146484375</c:v>
                      </c:pt>
                      <c:pt idx="4459">
                        <c:v>34.400146484375</c:v>
                      </c:pt>
                      <c:pt idx="4460">
                        <c:v>34.400146484375</c:v>
                      </c:pt>
                      <c:pt idx="4461">
                        <c:v>34.400146484375</c:v>
                      </c:pt>
                      <c:pt idx="4462">
                        <c:v>34.400146484375</c:v>
                      </c:pt>
                      <c:pt idx="4463">
                        <c:v>34.400146484375</c:v>
                      </c:pt>
                      <c:pt idx="4464">
                        <c:v>34.400146484375</c:v>
                      </c:pt>
                      <c:pt idx="4465">
                        <c:v>34.400146484375</c:v>
                      </c:pt>
                      <c:pt idx="4466">
                        <c:v>34.400146484375</c:v>
                      </c:pt>
                      <c:pt idx="4467">
                        <c:v>34.300048828125</c:v>
                      </c:pt>
                      <c:pt idx="4468">
                        <c:v>34.400146484375</c:v>
                      </c:pt>
                      <c:pt idx="4469">
                        <c:v>34.400146484375</c:v>
                      </c:pt>
                      <c:pt idx="4470">
                        <c:v>34.400146484375</c:v>
                      </c:pt>
                      <c:pt idx="4471">
                        <c:v>34.400146484375</c:v>
                      </c:pt>
                      <c:pt idx="4472">
                        <c:v>34.300048828125</c:v>
                      </c:pt>
                      <c:pt idx="4473">
                        <c:v>34.400146484375</c:v>
                      </c:pt>
                      <c:pt idx="4474">
                        <c:v>34.400146484375</c:v>
                      </c:pt>
                      <c:pt idx="4475">
                        <c:v>34.300048828125</c:v>
                      </c:pt>
                      <c:pt idx="4476">
                        <c:v>34.300048828125</c:v>
                      </c:pt>
                      <c:pt idx="4477">
                        <c:v>34.300048828125</c:v>
                      </c:pt>
                      <c:pt idx="4478">
                        <c:v>34.300048828125</c:v>
                      </c:pt>
                      <c:pt idx="4479">
                        <c:v>34.400146484375</c:v>
                      </c:pt>
                      <c:pt idx="4480">
                        <c:v>34.300048828125</c:v>
                      </c:pt>
                      <c:pt idx="4481">
                        <c:v>34.300048828125</c:v>
                      </c:pt>
                      <c:pt idx="4482">
                        <c:v>34.300048828125</c:v>
                      </c:pt>
                      <c:pt idx="4483">
                        <c:v>34.300048828125</c:v>
                      </c:pt>
                      <c:pt idx="4484">
                        <c:v>34.300048828125</c:v>
                      </c:pt>
                      <c:pt idx="4485">
                        <c:v>34.300048828125</c:v>
                      </c:pt>
                      <c:pt idx="4486">
                        <c:v>34.300048828125</c:v>
                      </c:pt>
                      <c:pt idx="4487">
                        <c:v>34.300048828125</c:v>
                      </c:pt>
                      <c:pt idx="4488">
                        <c:v>34.300048828125</c:v>
                      </c:pt>
                      <c:pt idx="4489">
                        <c:v>34.300048828125</c:v>
                      </c:pt>
                      <c:pt idx="4490">
                        <c:v>34.300048828125</c:v>
                      </c:pt>
                      <c:pt idx="4491">
                        <c:v>34.300048828125</c:v>
                      </c:pt>
                      <c:pt idx="4492">
                        <c:v>34.300048828125</c:v>
                      </c:pt>
                      <c:pt idx="4493">
                        <c:v>34.300048828125</c:v>
                      </c:pt>
                      <c:pt idx="4494">
                        <c:v>34.300048828125</c:v>
                      </c:pt>
                      <c:pt idx="4495">
                        <c:v>34.300048828125</c:v>
                      </c:pt>
                      <c:pt idx="4496">
                        <c:v>34.300048828125</c:v>
                      </c:pt>
                      <c:pt idx="4497">
                        <c:v>34.300048828125</c:v>
                      </c:pt>
                      <c:pt idx="4498">
                        <c:v>34.300048828125</c:v>
                      </c:pt>
                      <c:pt idx="4499">
                        <c:v>34.300048828125</c:v>
                      </c:pt>
                      <c:pt idx="4500">
                        <c:v>34.300048828125</c:v>
                      </c:pt>
                      <c:pt idx="4501">
                        <c:v>34.300048828125</c:v>
                      </c:pt>
                      <c:pt idx="4502">
                        <c:v>34.300048828125</c:v>
                      </c:pt>
                      <c:pt idx="4503">
                        <c:v>34.300048828125</c:v>
                      </c:pt>
                      <c:pt idx="4504">
                        <c:v>34.300048828125</c:v>
                      </c:pt>
                      <c:pt idx="4505">
                        <c:v>34.300048828125</c:v>
                      </c:pt>
                      <c:pt idx="4506">
                        <c:v>34.300048828125</c:v>
                      </c:pt>
                      <c:pt idx="4507">
                        <c:v>34.300048828125</c:v>
                      </c:pt>
                      <c:pt idx="4508">
                        <c:v>34.300048828125</c:v>
                      </c:pt>
                      <c:pt idx="4509">
                        <c:v>34.300048828125</c:v>
                      </c:pt>
                      <c:pt idx="4510">
                        <c:v>34.300048828125</c:v>
                      </c:pt>
                      <c:pt idx="4511">
                        <c:v>34.300048828125</c:v>
                      </c:pt>
                      <c:pt idx="4512">
                        <c:v>34.300048828125</c:v>
                      </c:pt>
                      <c:pt idx="4513">
                        <c:v>34.300048828125</c:v>
                      </c:pt>
                      <c:pt idx="4514">
                        <c:v>34.300048828125</c:v>
                      </c:pt>
                      <c:pt idx="4515">
                        <c:v>34.300048828125</c:v>
                      </c:pt>
                      <c:pt idx="4516">
                        <c:v>34.300048828125</c:v>
                      </c:pt>
                      <c:pt idx="4517">
                        <c:v>34.300048828125</c:v>
                      </c:pt>
                      <c:pt idx="4518">
                        <c:v>34.300048828125</c:v>
                      </c:pt>
                      <c:pt idx="4519">
                        <c:v>34.300048828125</c:v>
                      </c:pt>
                      <c:pt idx="4520">
                        <c:v>34.300048828125</c:v>
                      </c:pt>
                      <c:pt idx="4521">
                        <c:v>34.300048828125</c:v>
                      </c:pt>
                      <c:pt idx="4522">
                        <c:v>34.300048828125</c:v>
                      </c:pt>
                      <c:pt idx="4523">
                        <c:v>34.300048828125</c:v>
                      </c:pt>
                      <c:pt idx="4524">
                        <c:v>34.300048828125</c:v>
                      </c:pt>
                      <c:pt idx="4525">
                        <c:v>34.300048828125</c:v>
                      </c:pt>
                      <c:pt idx="4526">
                        <c:v>34.300048828125</c:v>
                      </c:pt>
                      <c:pt idx="4527">
                        <c:v>34.300048828125</c:v>
                      </c:pt>
                      <c:pt idx="4528">
                        <c:v>34.300048828125</c:v>
                      </c:pt>
                      <c:pt idx="4529">
                        <c:v>34.300048828125</c:v>
                      </c:pt>
                      <c:pt idx="4530">
                        <c:v>34.300048828125</c:v>
                      </c:pt>
                      <c:pt idx="4531">
                        <c:v>34.300048828125</c:v>
                      </c:pt>
                      <c:pt idx="4532">
                        <c:v>34.300048828125</c:v>
                      </c:pt>
                      <c:pt idx="4533">
                        <c:v>34.2001953125</c:v>
                      </c:pt>
                      <c:pt idx="4534">
                        <c:v>34.300048828125</c:v>
                      </c:pt>
                      <c:pt idx="4535">
                        <c:v>34.2001953125</c:v>
                      </c:pt>
                      <c:pt idx="4536">
                        <c:v>34.2001953125</c:v>
                      </c:pt>
                      <c:pt idx="4537">
                        <c:v>34.2001953125</c:v>
                      </c:pt>
                      <c:pt idx="4538">
                        <c:v>34.2001953125</c:v>
                      </c:pt>
                      <c:pt idx="4539">
                        <c:v>34.2001953125</c:v>
                      </c:pt>
                      <c:pt idx="4540">
                        <c:v>34.2001953125</c:v>
                      </c:pt>
                      <c:pt idx="4541">
                        <c:v>34.2001953125</c:v>
                      </c:pt>
                      <c:pt idx="4542">
                        <c:v>34.2001953125</c:v>
                      </c:pt>
                      <c:pt idx="4543">
                        <c:v>34.2001953125</c:v>
                      </c:pt>
                      <c:pt idx="4544">
                        <c:v>34.2001953125</c:v>
                      </c:pt>
                      <c:pt idx="4545">
                        <c:v>34.2001953125</c:v>
                      </c:pt>
                      <c:pt idx="4546">
                        <c:v>34.2001953125</c:v>
                      </c:pt>
                      <c:pt idx="4547">
                        <c:v>34.2001953125</c:v>
                      </c:pt>
                      <c:pt idx="4548">
                        <c:v>34.2001953125</c:v>
                      </c:pt>
                      <c:pt idx="4549">
                        <c:v>34.2001953125</c:v>
                      </c:pt>
                      <c:pt idx="4550">
                        <c:v>34.2001953125</c:v>
                      </c:pt>
                      <c:pt idx="4551">
                        <c:v>34.2001953125</c:v>
                      </c:pt>
                      <c:pt idx="4552">
                        <c:v>34.2001953125</c:v>
                      </c:pt>
                      <c:pt idx="4553">
                        <c:v>34.2001953125</c:v>
                      </c:pt>
                      <c:pt idx="4554">
                        <c:v>34.2001953125</c:v>
                      </c:pt>
                      <c:pt idx="4555">
                        <c:v>34.2001953125</c:v>
                      </c:pt>
                      <c:pt idx="4556">
                        <c:v>34.2001953125</c:v>
                      </c:pt>
                      <c:pt idx="4557">
                        <c:v>34.2001953125</c:v>
                      </c:pt>
                      <c:pt idx="4558">
                        <c:v>34.2001953125</c:v>
                      </c:pt>
                      <c:pt idx="4559">
                        <c:v>34.2001953125</c:v>
                      </c:pt>
                      <c:pt idx="4560">
                        <c:v>34.2001953125</c:v>
                      </c:pt>
                      <c:pt idx="4561">
                        <c:v>34.2001953125</c:v>
                      </c:pt>
                      <c:pt idx="4562">
                        <c:v>34.2001953125</c:v>
                      </c:pt>
                      <c:pt idx="4563">
                        <c:v>34.2001953125</c:v>
                      </c:pt>
                      <c:pt idx="4564">
                        <c:v>34.2001953125</c:v>
                      </c:pt>
                      <c:pt idx="4565">
                        <c:v>34.2001953125</c:v>
                      </c:pt>
                      <c:pt idx="4566">
                        <c:v>34.2001953125</c:v>
                      </c:pt>
                      <c:pt idx="4567">
                        <c:v>34.2001953125</c:v>
                      </c:pt>
                      <c:pt idx="4568">
                        <c:v>34.2001953125</c:v>
                      </c:pt>
                      <c:pt idx="4569">
                        <c:v>34.2001953125</c:v>
                      </c:pt>
                      <c:pt idx="4570">
                        <c:v>34.2001953125</c:v>
                      </c:pt>
                      <c:pt idx="4571">
                        <c:v>34.2001953125</c:v>
                      </c:pt>
                      <c:pt idx="4572">
                        <c:v>34.2001953125</c:v>
                      </c:pt>
                      <c:pt idx="4573">
                        <c:v>34.2001953125</c:v>
                      </c:pt>
                      <c:pt idx="4574">
                        <c:v>34.2001953125</c:v>
                      </c:pt>
                      <c:pt idx="4575">
                        <c:v>34.2001953125</c:v>
                      </c:pt>
                      <c:pt idx="4576">
                        <c:v>34.2001953125</c:v>
                      </c:pt>
                      <c:pt idx="4577">
                        <c:v>34.2001953125</c:v>
                      </c:pt>
                      <c:pt idx="4578">
                        <c:v>34.2001953125</c:v>
                      </c:pt>
                      <c:pt idx="4579">
                        <c:v>34.2001953125</c:v>
                      </c:pt>
                      <c:pt idx="4580">
                        <c:v>34.2001953125</c:v>
                      </c:pt>
                      <c:pt idx="4581">
                        <c:v>34.2001953125</c:v>
                      </c:pt>
                      <c:pt idx="4582">
                        <c:v>34.2001953125</c:v>
                      </c:pt>
                      <c:pt idx="4583">
                        <c:v>34.2001953125</c:v>
                      </c:pt>
                      <c:pt idx="4584">
                        <c:v>34.2001953125</c:v>
                      </c:pt>
                      <c:pt idx="4585">
                        <c:v>34.2001953125</c:v>
                      </c:pt>
                      <c:pt idx="4586">
                        <c:v>34.10009765625</c:v>
                      </c:pt>
                      <c:pt idx="4587">
                        <c:v>34.2001953125</c:v>
                      </c:pt>
                      <c:pt idx="4588">
                        <c:v>34.2001953125</c:v>
                      </c:pt>
                      <c:pt idx="4589">
                        <c:v>34.2001953125</c:v>
                      </c:pt>
                      <c:pt idx="4590">
                        <c:v>34.10009765625</c:v>
                      </c:pt>
                      <c:pt idx="4591">
                        <c:v>34.2001953125</c:v>
                      </c:pt>
                      <c:pt idx="4592">
                        <c:v>34.10009765625</c:v>
                      </c:pt>
                      <c:pt idx="4593">
                        <c:v>34.2001953125</c:v>
                      </c:pt>
                      <c:pt idx="4594">
                        <c:v>34.10009765625</c:v>
                      </c:pt>
                      <c:pt idx="4595">
                        <c:v>34.10009765625</c:v>
                      </c:pt>
                      <c:pt idx="4596">
                        <c:v>34.10009765625</c:v>
                      </c:pt>
                      <c:pt idx="4597">
                        <c:v>34.10009765625</c:v>
                      </c:pt>
                      <c:pt idx="4598">
                        <c:v>34.10009765625</c:v>
                      </c:pt>
                      <c:pt idx="4599">
                        <c:v>34.10009765625</c:v>
                      </c:pt>
                      <c:pt idx="4600">
                        <c:v>34.10009765625</c:v>
                      </c:pt>
                      <c:pt idx="4601">
                        <c:v>34.10009765625</c:v>
                      </c:pt>
                      <c:pt idx="4602">
                        <c:v>34.10009765625</c:v>
                      </c:pt>
                      <c:pt idx="4603">
                        <c:v>34.10009765625</c:v>
                      </c:pt>
                      <c:pt idx="4604">
                        <c:v>34.10009765625</c:v>
                      </c:pt>
                      <c:pt idx="4605">
                        <c:v>34.10009765625</c:v>
                      </c:pt>
                      <c:pt idx="4606">
                        <c:v>34.10009765625</c:v>
                      </c:pt>
                      <c:pt idx="4607">
                        <c:v>34.10009765625</c:v>
                      </c:pt>
                      <c:pt idx="4608">
                        <c:v>34.10009765625</c:v>
                      </c:pt>
                      <c:pt idx="4609">
                        <c:v>34.10009765625</c:v>
                      </c:pt>
                      <c:pt idx="4610">
                        <c:v>34.10009765625</c:v>
                      </c:pt>
                      <c:pt idx="4611">
                        <c:v>34.10009765625</c:v>
                      </c:pt>
                      <c:pt idx="4612">
                        <c:v>34.10009765625</c:v>
                      </c:pt>
                      <c:pt idx="4613">
                        <c:v>34.10009765625</c:v>
                      </c:pt>
                      <c:pt idx="4614">
                        <c:v>34.10009765625</c:v>
                      </c:pt>
                      <c:pt idx="4615">
                        <c:v>34.10009765625</c:v>
                      </c:pt>
                      <c:pt idx="4616">
                        <c:v>34.10009765625</c:v>
                      </c:pt>
                      <c:pt idx="4617">
                        <c:v>34.10009765625</c:v>
                      </c:pt>
                      <c:pt idx="4618">
                        <c:v>34.10009765625</c:v>
                      </c:pt>
                      <c:pt idx="4619">
                        <c:v>34.10009765625</c:v>
                      </c:pt>
                      <c:pt idx="4620">
                        <c:v>34.10009765625</c:v>
                      </c:pt>
                      <c:pt idx="4621">
                        <c:v>34.10009765625</c:v>
                      </c:pt>
                      <c:pt idx="4622">
                        <c:v>34.10009765625</c:v>
                      </c:pt>
                      <c:pt idx="4623">
                        <c:v>34.10009765625</c:v>
                      </c:pt>
                      <c:pt idx="4624">
                        <c:v>34.10009765625</c:v>
                      </c:pt>
                      <c:pt idx="4625">
                        <c:v>34.10009765625</c:v>
                      </c:pt>
                      <c:pt idx="4626">
                        <c:v>34.10009765625</c:v>
                      </c:pt>
                      <c:pt idx="4627">
                        <c:v>34.10009765625</c:v>
                      </c:pt>
                      <c:pt idx="4628">
                        <c:v>34.10009765625</c:v>
                      </c:pt>
                      <c:pt idx="4629">
                        <c:v>34.10009765625</c:v>
                      </c:pt>
                      <c:pt idx="4630">
                        <c:v>34.10009765625</c:v>
                      </c:pt>
                      <c:pt idx="4631">
                        <c:v>34.10009765625</c:v>
                      </c:pt>
                      <c:pt idx="4632">
                        <c:v>34.10009765625</c:v>
                      </c:pt>
                      <c:pt idx="4633">
                        <c:v>34.10009765625</c:v>
                      </c:pt>
                      <c:pt idx="4634">
                        <c:v>34.10009765625</c:v>
                      </c:pt>
                      <c:pt idx="4635">
                        <c:v>34.10009765625</c:v>
                      </c:pt>
                      <c:pt idx="4636">
                        <c:v>34.10009765625</c:v>
                      </c:pt>
                      <c:pt idx="4637">
                        <c:v>34.10009765625</c:v>
                      </c:pt>
                      <c:pt idx="4638">
                        <c:v>34.10009765625</c:v>
                      </c:pt>
                      <c:pt idx="4639">
                        <c:v>34.10009765625</c:v>
                      </c:pt>
                      <c:pt idx="4640">
                        <c:v>34.10009765625</c:v>
                      </c:pt>
                      <c:pt idx="4641">
                        <c:v>34.10009765625</c:v>
                      </c:pt>
                      <c:pt idx="4642">
                        <c:v>34.10009765625</c:v>
                      </c:pt>
                      <c:pt idx="4643">
                        <c:v>34.10009765625</c:v>
                      </c:pt>
                      <c:pt idx="4644">
                        <c:v>34.10009765625</c:v>
                      </c:pt>
                      <c:pt idx="4645">
                        <c:v>34.10009765625</c:v>
                      </c:pt>
                      <c:pt idx="4646">
                        <c:v>34.10009765625</c:v>
                      </c:pt>
                      <c:pt idx="4647">
                        <c:v>34.10009765625</c:v>
                      </c:pt>
                      <c:pt idx="4648">
                        <c:v>34.10009765625</c:v>
                      </c:pt>
                      <c:pt idx="4649">
                        <c:v>34.10009765625</c:v>
                      </c:pt>
                      <c:pt idx="4650">
                        <c:v>34.000244140625</c:v>
                      </c:pt>
                      <c:pt idx="4651">
                        <c:v>34.10009765625</c:v>
                      </c:pt>
                      <c:pt idx="4652">
                        <c:v>34.10009765625</c:v>
                      </c:pt>
                      <c:pt idx="4653">
                        <c:v>34.10009765625</c:v>
                      </c:pt>
                      <c:pt idx="4654">
                        <c:v>34.10009765625</c:v>
                      </c:pt>
                      <c:pt idx="4655">
                        <c:v>34.000244140625</c:v>
                      </c:pt>
                      <c:pt idx="4656">
                        <c:v>34.10009765625</c:v>
                      </c:pt>
                      <c:pt idx="4657">
                        <c:v>34.10009765625</c:v>
                      </c:pt>
                      <c:pt idx="4658">
                        <c:v>34.000244140625</c:v>
                      </c:pt>
                      <c:pt idx="4659">
                        <c:v>34.10009765625</c:v>
                      </c:pt>
                      <c:pt idx="4660">
                        <c:v>34.000244140625</c:v>
                      </c:pt>
                      <c:pt idx="4661">
                        <c:v>34.000244140625</c:v>
                      </c:pt>
                      <c:pt idx="4662">
                        <c:v>34.000244140625</c:v>
                      </c:pt>
                      <c:pt idx="4663">
                        <c:v>34.000244140625</c:v>
                      </c:pt>
                      <c:pt idx="4664">
                        <c:v>34.000244140625</c:v>
                      </c:pt>
                      <c:pt idx="4665">
                        <c:v>34.000244140625</c:v>
                      </c:pt>
                      <c:pt idx="4666">
                        <c:v>34.000244140625</c:v>
                      </c:pt>
                      <c:pt idx="4667">
                        <c:v>34.000244140625</c:v>
                      </c:pt>
                      <c:pt idx="4668">
                        <c:v>34.000244140625</c:v>
                      </c:pt>
                      <c:pt idx="4669">
                        <c:v>34.000244140625</c:v>
                      </c:pt>
                      <c:pt idx="4670">
                        <c:v>34.000244140625</c:v>
                      </c:pt>
                      <c:pt idx="4671">
                        <c:v>34.000244140625</c:v>
                      </c:pt>
                      <c:pt idx="4672">
                        <c:v>34.000244140625</c:v>
                      </c:pt>
                      <c:pt idx="4673">
                        <c:v>34.000244140625</c:v>
                      </c:pt>
                      <c:pt idx="4674">
                        <c:v>34.000244140625</c:v>
                      </c:pt>
                      <c:pt idx="4675">
                        <c:v>34.000244140625</c:v>
                      </c:pt>
                      <c:pt idx="4676">
                        <c:v>34.000244140625</c:v>
                      </c:pt>
                      <c:pt idx="4677">
                        <c:v>34.000244140625</c:v>
                      </c:pt>
                      <c:pt idx="4678">
                        <c:v>34.000244140625</c:v>
                      </c:pt>
                      <c:pt idx="4679">
                        <c:v>34.000244140625</c:v>
                      </c:pt>
                      <c:pt idx="4680">
                        <c:v>34.000244140625</c:v>
                      </c:pt>
                      <c:pt idx="4681">
                        <c:v>34.000244140625</c:v>
                      </c:pt>
                      <c:pt idx="4682">
                        <c:v>34.000244140625</c:v>
                      </c:pt>
                      <c:pt idx="4683">
                        <c:v>34.000244140625</c:v>
                      </c:pt>
                      <c:pt idx="4684">
                        <c:v>34.000244140625</c:v>
                      </c:pt>
                      <c:pt idx="4685">
                        <c:v>34.000244140625</c:v>
                      </c:pt>
                      <c:pt idx="4686">
                        <c:v>34.000244140625</c:v>
                      </c:pt>
                      <c:pt idx="4687">
                        <c:v>34.000244140625</c:v>
                      </c:pt>
                      <c:pt idx="4688">
                        <c:v>34.000244140625</c:v>
                      </c:pt>
                      <c:pt idx="4689">
                        <c:v>34.000244140625</c:v>
                      </c:pt>
                      <c:pt idx="4690">
                        <c:v>34.000244140625</c:v>
                      </c:pt>
                      <c:pt idx="4691">
                        <c:v>34.000244140625</c:v>
                      </c:pt>
                      <c:pt idx="4692">
                        <c:v>34.000244140625</c:v>
                      </c:pt>
                      <c:pt idx="4693">
                        <c:v>34.000244140625</c:v>
                      </c:pt>
                      <c:pt idx="4694">
                        <c:v>34.000244140625</c:v>
                      </c:pt>
                      <c:pt idx="4695">
                        <c:v>34.000244140625</c:v>
                      </c:pt>
                      <c:pt idx="4696">
                        <c:v>34.000244140625</c:v>
                      </c:pt>
                      <c:pt idx="4697">
                        <c:v>34.000244140625</c:v>
                      </c:pt>
                      <c:pt idx="4698">
                        <c:v>34.000244140625</c:v>
                      </c:pt>
                      <c:pt idx="4699">
                        <c:v>34.000244140625</c:v>
                      </c:pt>
                      <c:pt idx="4700">
                        <c:v>34.000244140625</c:v>
                      </c:pt>
                      <c:pt idx="4701">
                        <c:v>34.000244140625</c:v>
                      </c:pt>
                      <c:pt idx="4702">
                        <c:v>34.000244140625</c:v>
                      </c:pt>
                      <c:pt idx="4703">
                        <c:v>34.000244140625</c:v>
                      </c:pt>
                      <c:pt idx="4704">
                        <c:v>34.000244140625</c:v>
                      </c:pt>
                      <c:pt idx="4705">
                        <c:v>34.000244140625</c:v>
                      </c:pt>
                      <c:pt idx="4706">
                        <c:v>34.000244140625</c:v>
                      </c:pt>
                      <c:pt idx="4707">
                        <c:v>34.000244140625</c:v>
                      </c:pt>
                      <c:pt idx="4708">
                        <c:v>33.900146484375</c:v>
                      </c:pt>
                      <c:pt idx="4709">
                        <c:v>34.000244140625</c:v>
                      </c:pt>
                      <c:pt idx="4710">
                        <c:v>34.000244140625</c:v>
                      </c:pt>
                      <c:pt idx="4711">
                        <c:v>34.000244140625</c:v>
                      </c:pt>
                      <c:pt idx="4712">
                        <c:v>33.900146484375</c:v>
                      </c:pt>
                      <c:pt idx="4713">
                        <c:v>34.000244140625</c:v>
                      </c:pt>
                      <c:pt idx="4714">
                        <c:v>34.000244140625</c:v>
                      </c:pt>
                      <c:pt idx="4715">
                        <c:v>34.000244140625</c:v>
                      </c:pt>
                      <c:pt idx="4716">
                        <c:v>33.900146484375</c:v>
                      </c:pt>
                      <c:pt idx="4717">
                        <c:v>34.000244140625</c:v>
                      </c:pt>
                      <c:pt idx="4718">
                        <c:v>33.900146484375</c:v>
                      </c:pt>
                      <c:pt idx="4719">
                        <c:v>33.900146484375</c:v>
                      </c:pt>
                      <c:pt idx="4720">
                        <c:v>33.900146484375</c:v>
                      </c:pt>
                      <c:pt idx="4721">
                        <c:v>33.900146484375</c:v>
                      </c:pt>
                      <c:pt idx="4722">
                        <c:v>33.900146484375</c:v>
                      </c:pt>
                      <c:pt idx="4723">
                        <c:v>33.900146484375</c:v>
                      </c:pt>
                      <c:pt idx="4724">
                        <c:v>33.900146484375</c:v>
                      </c:pt>
                      <c:pt idx="4725">
                        <c:v>33.900146484375</c:v>
                      </c:pt>
                      <c:pt idx="4726">
                        <c:v>33.900146484375</c:v>
                      </c:pt>
                      <c:pt idx="4727">
                        <c:v>33.900146484375</c:v>
                      </c:pt>
                      <c:pt idx="4728">
                        <c:v>33.900146484375</c:v>
                      </c:pt>
                      <c:pt idx="4729">
                        <c:v>33.900146484375</c:v>
                      </c:pt>
                      <c:pt idx="4730">
                        <c:v>33.900146484375</c:v>
                      </c:pt>
                      <c:pt idx="4731">
                        <c:v>33.900146484375</c:v>
                      </c:pt>
                      <c:pt idx="4732">
                        <c:v>33.900146484375</c:v>
                      </c:pt>
                      <c:pt idx="4733">
                        <c:v>33.900146484375</c:v>
                      </c:pt>
                      <c:pt idx="4734">
                        <c:v>33.900146484375</c:v>
                      </c:pt>
                      <c:pt idx="4735">
                        <c:v>33.900146484375</c:v>
                      </c:pt>
                      <c:pt idx="4736">
                        <c:v>33.900146484375</c:v>
                      </c:pt>
                      <c:pt idx="4737">
                        <c:v>33.900146484375</c:v>
                      </c:pt>
                      <c:pt idx="4738">
                        <c:v>33.900146484375</c:v>
                      </c:pt>
                      <c:pt idx="4739">
                        <c:v>33.900146484375</c:v>
                      </c:pt>
                      <c:pt idx="4740">
                        <c:v>33.900146484375</c:v>
                      </c:pt>
                      <c:pt idx="4741">
                        <c:v>33.900146484375</c:v>
                      </c:pt>
                      <c:pt idx="4742">
                        <c:v>33.900146484375</c:v>
                      </c:pt>
                      <c:pt idx="4743">
                        <c:v>33.900146484375</c:v>
                      </c:pt>
                      <c:pt idx="4744">
                        <c:v>33.900146484375</c:v>
                      </c:pt>
                      <c:pt idx="4745">
                        <c:v>33.900146484375</c:v>
                      </c:pt>
                      <c:pt idx="4746">
                        <c:v>33.900146484375</c:v>
                      </c:pt>
                      <c:pt idx="4747">
                        <c:v>33.900146484375</c:v>
                      </c:pt>
                      <c:pt idx="4748">
                        <c:v>33.900146484375</c:v>
                      </c:pt>
                      <c:pt idx="4749">
                        <c:v>33.900146484375</c:v>
                      </c:pt>
                      <c:pt idx="4750">
                        <c:v>33.900146484375</c:v>
                      </c:pt>
                      <c:pt idx="4751">
                        <c:v>33.900146484375</c:v>
                      </c:pt>
                      <c:pt idx="4752">
                        <c:v>33.900146484375</c:v>
                      </c:pt>
                      <c:pt idx="4753">
                        <c:v>33.900146484375</c:v>
                      </c:pt>
                      <c:pt idx="4754">
                        <c:v>33.900146484375</c:v>
                      </c:pt>
                      <c:pt idx="4755">
                        <c:v>33.900146484375</c:v>
                      </c:pt>
                      <c:pt idx="4756">
                        <c:v>33.900146484375</c:v>
                      </c:pt>
                      <c:pt idx="4757">
                        <c:v>33.900146484375</c:v>
                      </c:pt>
                      <c:pt idx="4758">
                        <c:v>33.900146484375</c:v>
                      </c:pt>
                      <c:pt idx="4759">
                        <c:v>33.900146484375</c:v>
                      </c:pt>
                      <c:pt idx="4760">
                        <c:v>33.900146484375</c:v>
                      </c:pt>
                      <c:pt idx="4761">
                        <c:v>33.900146484375</c:v>
                      </c:pt>
                      <c:pt idx="4762">
                        <c:v>33.900146484375</c:v>
                      </c:pt>
                      <c:pt idx="4763">
                        <c:v>33.900146484375</c:v>
                      </c:pt>
                      <c:pt idx="4764">
                        <c:v>33.900146484375</c:v>
                      </c:pt>
                      <c:pt idx="4765">
                        <c:v>33.900146484375</c:v>
                      </c:pt>
                      <c:pt idx="4766">
                        <c:v>33.900146484375</c:v>
                      </c:pt>
                      <c:pt idx="4767">
                        <c:v>33.900146484375</c:v>
                      </c:pt>
                      <c:pt idx="4768">
                        <c:v>33.900146484375</c:v>
                      </c:pt>
                      <c:pt idx="4769">
                        <c:v>33.900146484375</c:v>
                      </c:pt>
                      <c:pt idx="4770">
                        <c:v>33.900146484375</c:v>
                      </c:pt>
                      <c:pt idx="4771">
                        <c:v>33.900146484375</c:v>
                      </c:pt>
                      <c:pt idx="4772">
                        <c:v>33.900146484375</c:v>
                      </c:pt>
                      <c:pt idx="4773">
                        <c:v>33.900146484375</c:v>
                      </c:pt>
                      <c:pt idx="4774">
                        <c:v>33.900146484375</c:v>
                      </c:pt>
                      <c:pt idx="4775">
                        <c:v>33.900146484375</c:v>
                      </c:pt>
                      <c:pt idx="4776">
                        <c:v>33.900146484375</c:v>
                      </c:pt>
                      <c:pt idx="4777">
                        <c:v>33.900146484375</c:v>
                      </c:pt>
                      <c:pt idx="4778">
                        <c:v>33.900146484375</c:v>
                      </c:pt>
                      <c:pt idx="4779">
                        <c:v>33.800048828125</c:v>
                      </c:pt>
                      <c:pt idx="4780">
                        <c:v>33.800048828125</c:v>
                      </c:pt>
                      <c:pt idx="4781">
                        <c:v>33.900146484375</c:v>
                      </c:pt>
                      <c:pt idx="4782">
                        <c:v>33.900146484375</c:v>
                      </c:pt>
                      <c:pt idx="4783">
                        <c:v>33.900146484375</c:v>
                      </c:pt>
                      <c:pt idx="4784">
                        <c:v>33.900146484375</c:v>
                      </c:pt>
                      <c:pt idx="4785">
                        <c:v>33.900146484375</c:v>
                      </c:pt>
                      <c:pt idx="4786">
                        <c:v>33.800048828125</c:v>
                      </c:pt>
                      <c:pt idx="4787">
                        <c:v>33.800048828125</c:v>
                      </c:pt>
                      <c:pt idx="4788">
                        <c:v>33.800048828125</c:v>
                      </c:pt>
                      <c:pt idx="4789">
                        <c:v>33.900146484375</c:v>
                      </c:pt>
                      <c:pt idx="4790">
                        <c:v>33.800048828125</c:v>
                      </c:pt>
                      <c:pt idx="4791">
                        <c:v>33.800048828125</c:v>
                      </c:pt>
                      <c:pt idx="4792">
                        <c:v>33.800048828125</c:v>
                      </c:pt>
                      <c:pt idx="4793">
                        <c:v>33.800048828125</c:v>
                      </c:pt>
                      <c:pt idx="4794">
                        <c:v>33.800048828125</c:v>
                      </c:pt>
                      <c:pt idx="4795">
                        <c:v>33.800048828125</c:v>
                      </c:pt>
                      <c:pt idx="4796">
                        <c:v>33.800048828125</c:v>
                      </c:pt>
                      <c:pt idx="4797">
                        <c:v>33.800048828125</c:v>
                      </c:pt>
                      <c:pt idx="4798">
                        <c:v>33.800048828125</c:v>
                      </c:pt>
                      <c:pt idx="4799">
                        <c:v>33.800048828125</c:v>
                      </c:pt>
                      <c:pt idx="4800">
                        <c:v>33.800048828125</c:v>
                      </c:pt>
                      <c:pt idx="4801">
                        <c:v>33.800048828125</c:v>
                      </c:pt>
                      <c:pt idx="4802">
                        <c:v>33.800048828125</c:v>
                      </c:pt>
                      <c:pt idx="4803">
                        <c:v>33.800048828125</c:v>
                      </c:pt>
                      <c:pt idx="4804">
                        <c:v>33.800048828125</c:v>
                      </c:pt>
                      <c:pt idx="4805">
                        <c:v>33.800048828125</c:v>
                      </c:pt>
                      <c:pt idx="4806">
                        <c:v>33.800048828125</c:v>
                      </c:pt>
                      <c:pt idx="4807">
                        <c:v>33.800048828125</c:v>
                      </c:pt>
                      <c:pt idx="4808">
                        <c:v>33.800048828125</c:v>
                      </c:pt>
                      <c:pt idx="4809">
                        <c:v>33.800048828125</c:v>
                      </c:pt>
                      <c:pt idx="4810">
                        <c:v>33.800048828125</c:v>
                      </c:pt>
                      <c:pt idx="4811">
                        <c:v>33.800048828125</c:v>
                      </c:pt>
                      <c:pt idx="4812">
                        <c:v>33.800048828125</c:v>
                      </c:pt>
                      <c:pt idx="4813">
                        <c:v>33.800048828125</c:v>
                      </c:pt>
                      <c:pt idx="4814">
                        <c:v>33.800048828125</c:v>
                      </c:pt>
                      <c:pt idx="4815">
                        <c:v>33.800048828125</c:v>
                      </c:pt>
                      <c:pt idx="4816">
                        <c:v>33.800048828125</c:v>
                      </c:pt>
                      <c:pt idx="4817">
                        <c:v>33.800048828125</c:v>
                      </c:pt>
                      <c:pt idx="4818">
                        <c:v>33.800048828125</c:v>
                      </c:pt>
                      <c:pt idx="4819">
                        <c:v>33.800048828125</c:v>
                      </c:pt>
                      <c:pt idx="4820">
                        <c:v>33.800048828125</c:v>
                      </c:pt>
                      <c:pt idx="4821">
                        <c:v>33.800048828125</c:v>
                      </c:pt>
                      <c:pt idx="4822">
                        <c:v>33.800048828125</c:v>
                      </c:pt>
                      <c:pt idx="4823">
                        <c:v>33.800048828125</c:v>
                      </c:pt>
                      <c:pt idx="4824">
                        <c:v>33.800048828125</c:v>
                      </c:pt>
                      <c:pt idx="4825">
                        <c:v>33.800048828125</c:v>
                      </c:pt>
                      <c:pt idx="4826">
                        <c:v>33.800048828125</c:v>
                      </c:pt>
                      <c:pt idx="4827">
                        <c:v>33.800048828125</c:v>
                      </c:pt>
                      <c:pt idx="4828">
                        <c:v>33.800048828125</c:v>
                      </c:pt>
                      <c:pt idx="4829">
                        <c:v>33.800048828125</c:v>
                      </c:pt>
                      <c:pt idx="4830">
                        <c:v>33.800048828125</c:v>
                      </c:pt>
                      <c:pt idx="4831">
                        <c:v>33.800048828125</c:v>
                      </c:pt>
                      <c:pt idx="4832">
                        <c:v>33.800048828125</c:v>
                      </c:pt>
                      <c:pt idx="4833">
                        <c:v>33.800048828125</c:v>
                      </c:pt>
                      <c:pt idx="4834">
                        <c:v>33.800048828125</c:v>
                      </c:pt>
                      <c:pt idx="4835">
                        <c:v>33.7001953125</c:v>
                      </c:pt>
                      <c:pt idx="4836">
                        <c:v>33.800048828125</c:v>
                      </c:pt>
                      <c:pt idx="4837">
                        <c:v>33.800048828125</c:v>
                      </c:pt>
                      <c:pt idx="4838">
                        <c:v>33.800048828125</c:v>
                      </c:pt>
                      <c:pt idx="4839">
                        <c:v>33.800048828125</c:v>
                      </c:pt>
                      <c:pt idx="4840">
                        <c:v>33.7001953125</c:v>
                      </c:pt>
                      <c:pt idx="4841">
                        <c:v>33.800048828125</c:v>
                      </c:pt>
                      <c:pt idx="4842">
                        <c:v>33.800048828125</c:v>
                      </c:pt>
                      <c:pt idx="4843">
                        <c:v>33.800048828125</c:v>
                      </c:pt>
                      <c:pt idx="4844">
                        <c:v>33.800048828125</c:v>
                      </c:pt>
                      <c:pt idx="4845">
                        <c:v>33.800048828125</c:v>
                      </c:pt>
                      <c:pt idx="4846">
                        <c:v>33.800048828125</c:v>
                      </c:pt>
                      <c:pt idx="4847">
                        <c:v>33.800048828125</c:v>
                      </c:pt>
                      <c:pt idx="4848">
                        <c:v>33.800048828125</c:v>
                      </c:pt>
                      <c:pt idx="4849">
                        <c:v>33.800048828125</c:v>
                      </c:pt>
                      <c:pt idx="4850">
                        <c:v>33.800048828125</c:v>
                      </c:pt>
                      <c:pt idx="4851">
                        <c:v>33.7001953125</c:v>
                      </c:pt>
                      <c:pt idx="4852">
                        <c:v>33.7001953125</c:v>
                      </c:pt>
                      <c:pt idx="4853">
                        <c:v>33.7001953125</c:v>
                      </c:pt>
                      <c:pt idx="4854">
                        <c:v>33.7001953125</c:v>
                      </c:pt>
                      <c:pt idx="4855">
                        <c:v>33.7001953125</c:v>
                      </c:pt>
                      <c:pt idx="4856">
                        <c:v>33.7001953125</c:v>
                      </c:pt>
                      <c:pt idx="4857">
                        <c:v>33.7001953125</c:v>
                      </c:pt>
                      <c:pt idx="4858">
                        <c:v>33.7001953125</c:v>
                      </c:pt>
                      <c:pt idx="4859">
                        <c:v>33.7001953125</c:v>
                      </c:pt>
                      <c:pt idx="4860">
                        <c:v>33.7001953125</c:v>
                      </c:pt>
                      <c:pt idx="4861">
                        <c:v>33.7001953125</c:v>
                      </c:pt>
                      <c:pt idx="4862">
                        <c:v>33.7001953125</c:v>
                      </c:pt>
                      <c:pt idx="4863">
                        <c:v>33.7001953125</c:v>
                      </c:pt>
                      <c:pt idx="4864">
                        <c:v>33.7001953125</c:v>
                      </c:pt>
                      <c:pt idx="4865">
                        <c:v>33.7001953125</c:v>
                      </c:pt>
                      <c:pt idx="4866">
                        <c:v>33.7001953125</c:v>
                      </c:pt>
                      <c:pt idx="4867">
                        <c:v>33.7001953125</c:v>
                      </c:pt>
                      <c:pt idx="4868">
                        <c:v>33.7001953125</c:v>
                      </c:pt>
                      <c:pt idx="4869">
                        <c:v>33.7001953125</c:v>
                      </c:pt>
                      <c:pt idx="4870">
                        <c:v>33.7001953125</c:v>
                      </c:pt>
                      <c:pt idx="4871">
                        <c:v>33.7001953125</c:v>
                      </c:pt>
                      <c:pt idx="4872">
                        <c:v>33.7001953125</c:v>
                      </c:pt>
                      <c:pt idx="4873">
                        <c:v>33.7001953125</c:v>
                      </c:pt>
                      <c:pt idx="4874">
                        <c:v>33.7001953125</c:v>
                      </c:pt>
                      <c:pt idx="4875">
                        <c:v>33.7001953125</c:v>
                      </c:pt>
                      <c:pt idx="4876">
                        <c:v>33.7001953125</c:v>
                      </c:pt>
                      <c:pt idx="4877">
                        <c:v>33.7001953125</c:v>
                      </c:pt>
                      <c:pt idx="4878">
                        <c:v>33.7001953125</c:v>
                      </c:pt>
                      <c:pt idx="4879">
                        <c:v>33.7001953125</c:v>
                      </c:pt>
                      <c:pt idx="4880">
                        <c:v>33.7001953125</c:v>
                      </c:pt>
                      <c:pt idx="4881">
                        <c:v>33.7001953125</c:v>
                      </c:pt>
                      <c:pt idx="4882">
                        <c:v>33.7001953125</c:v>
                      </c:pt>
                      <c:pt idx="4883">
                        <c:v>33.7001953125</c:v>
                      </c:pt>
                      <c:pt idx="4884">
                        <c:v>33.7001953125</c:v>
                      </c:pt>
                      <c:pt idx="4885">
                        <c:v>33.7001953125</c:v>
                      </c:pt>
                      <c:pt idx="4886">
                        <c:v>33.7001953125</c:v>
                      </c:pt>
                      <c:pt idx="4887">
                        <c:v>33.7001953125</c:v>
                      </c:pt>
                      <c:pt idx="4888">
                        <c:v>33.7001953125</c:v>
                      </c:pt>
                      <c:pt idx="4889">
                        <c:v>33.7001953125</c:v>
                      </c:pt>
                      <c:pt idx="4890">
                        <c:v>33.7001953125</c:v>
                      </c:pt>
                      <c:pt idx="4891">
                        <c:v>33.7001953125</c:v>
                      </c:pt>
                      <c:pt idx="4892">
                        <c:v>33.7001953125</c:v>
                      </c:pt>
                      <c:pt idx="4893">
                        <c:v>33.7001953125</c:v>
                      </c:pt>
                      <c:pt idx="4894">
                        <c:v>33.7001953125</c:v>
                      </c:pt>
                      <c:pt idx="4895">
                        <c:v>33.7001953125</c:v>
                      </c:pt>
                      <c:pt idx="4896">
                        <c:v>33.7001953125</c:v>
                      </c:pt>
                      <c:pt idx="4897">
                        <c:v>33.7001953125</c:v>
                      </c:pt>
                      <c:pt idx="4898">
                        <c:v>33.7001953125</c:v>
                      </c:pt>
                      <c:pt idx="4899">
                        <c:v>33.7001953125</c:v>
                      </c:pt>
                      <c:pt idx="4900">
                        <c:v>33.7001953125</c:v>
                      </c:pt>
                      <c:pt idx="4901">
                        <c:v>33.7001953125</c:v>
                      </c:pt>
                      <c:pt idx="4902">
                        <c:v>33.7001953125</c:v>
                      </c:pt>
                      <c:pt idx="4903">
                        <c:v>33.7001953125</c:v>
                      </c:pt>
                      <c:pt idx="4904">
                        <c:v>33.7001953125</c:v>
                      </c:pt>
                      <c:pt idx="4905">
                        <c:v>33.7001953125</c:v>
                      </c:pt>
                      <c:pt idx="4906">
                        <c:v>33.7001953125</c:v>
                      </c:pt>
                      <c:pt idx="4907">
                        <c:v>33.60009765625</c:v>
                      </c:pt>
                      <c:pt idx="4908">
                        <c:v>33.7001953125</c:v>
                      </c:pt>
                      <c:pt idx="4909">
                        <c:v>33.7001953125</c:v>
                      </c:pt>
                      <c:pt idx="4910">
                        <c:v>33.7001953125</c:v>
                      </c:pt>
                      <c:pt idx="4911">
                        <c:v>33.7001953125</c:v>
                      </c:pt>
                      <c:pt idx="4912">
                        <c:v>33.7001953125</c:v>
                      </c:pt>
                      <c:pt idx="4913">
                        <c:v>33.60009765625</c:v>
                      </c:pt>
                      <c:pt idx="4914">
                        <c:v>33.7001953125</c:v>
                      </c:pt>
                      <c:pt idx="4915">
                        <c:v>33.60009765625</c:v>
                      </c:pt>
                      <c:pt idx="4916">
                        <c:v>33.7001953125</c:v>
                      </c:pt>
                      <c:pt idx="4917">
                        <c:v>33.60009765625</c:v>
                      </c:pt>
                      <c:pt idx="4918">
                        <c:v>33.60009765625</c:v>
                      </c:pt>
                      <c:pt idx="4919">
                        <c:v>33.60009765625</c:v>
                      </c:pt>
                      <c:pt idx="4920">
                        <c:v>33.60009765625</c:v>
                      </c:pt>
                      <c:pt idx="4921">
                        <c:v>33.60009765625</c:v>
                      </c:pt>
                      <c:pt idx="4922">
                        <c:v>33.60009765625</c:v>
                      </c:pt>
                      <c:pt idx="4923">
                        <c:v>33.60009765625</c:v>
                      </c:pt>
                      <c:pt idx="4924">
                        <c:v>33.60009765625</c:v>
                      </c:pt>
                      <c:pt idx="4925">
                        <c:v>33.60009765625</c:v>
                      </c:pt>
                      <c:pt idx="4926">
                        <c:v>33.60009765625</c:v>
                      </c:pt>
                      <c:pt idx="4927">
                        <c:v>33.60009765625</c:v>
                      </c:pt>
                      <c:pt idx="4928">
                        <c:v>33.60009765625</c:v>
                      </c:pt>
                      <c:pt idx="4929">
                        <c:v>33.60009765625</c:v>
                      </c:pt>
                      <c:pt idx="4930">
                        <c:v>33.60009765625</c:v>
                      </c:pt>
                      <c:pt idx="4931">
                        <c:v>33.60009765625</c:v>
                      </c:pt>
                      <c:pt idx="4932">
                        <c:v>33.60009765625</c:v>
                      </c:pt>
                      <c:pt idx="4933">
                        <c:v>33.60009765625</c:v>
                      </c:pt>
                      <c:pt idx="4934">
                        <c:v>33.60009765625</c:v>
                      </c:pt>
                      <c:pt idx="4935">
                        <c:v>33.60009765625</c:v>
                      </c:pt>
                      <c:pt idx="4936">
                        <c:v>33.60009765625</c:v>
                      </c:pt>
                      <c:pt idx="4937">
                        <c:v>33.60009765625</c:v>
                      </c:pt>
                      <c:pt idx="4938">
                        <c:v>33.60009765625</c:v>
                      </c:pt>
                      <c:pt idx="4939">
                        <c:v>33.60009765625</c:v>
                      </c:pt>
                      <c:pt idx="4940">
                        <c:v>33.60009765625</c:v>
                      </c:pt>
                      <c:pt idx="4941">
                        <c:v>33.60009765625</c:v>
                      </c:pt>
                      <c:pt idx="4942">
                        <c:v>33.60009765625</c:v>
                      </c:pt>
                      <c:pt idx="4943">
                        <c:v>33.60009765625</c:v>
                      </c:pt>
                      <c:pt idx="4944">
                        <c:v>33.60009765625</c:v>
                      </c:pt>
                      <c:pt idx="4945">
                        <c:v>33.60009765625</c:v>
                      </c:pt>
                      <c:pt idx="4946">
                        <c:v>33.60009765625</c:v>
                      </c:pt>
                      <c:pt idx="4947">
                        <c:v>33.60009765625</c:v>
                      </c:pt>
                      <c:pt idx="4948">
                        <c:v>33.60009765625</c:v>
                      </c:pt>
                      <c:pt idx="4949">
                        <c:v>33.60009765625</c:v>
                      </c:pt>
                      <c:pt idx="4950">
                        <c:v>33.60009765625</c:v>
                      </c:pt>
                      <c:pt idx="4951">
                        <c:v>33.60009765625</c:v>
                      </c:pt>
                      <c:pt idx="4952">
                        <c:v>33.60009765625</c:v>
                      </c:pt>
                      <c:pt idx="4953">
                        <c:v>33.60009765625</c:v>
                      </c:pt>
                      <c:pt idx="4954">
                        <c:v>33.60009765625</c:v>
                      </c:pt>
                      <c:pt idx="4955">
                        <c:v>33.60009765625</c:v>
                      </c:pt>
                      <c:pt idx="4956">
                        <c:v>33.60009765625</c:v>
                      </c:pt>
                      <c:pt idx="4957">
                        <c:v>33.60009765625</c:v>
                      </c:pt>
                      <c:pt idx="4958">
                        <c:v>33.60009765625</c:v>
                      </c:pt>
                      <c:pt idx="4959">
                        <c:v>33.60009765625</c:v>
                      </c:pt>
                      <c:pt idx="4960">
                        <c:v>33.60009765625</c:v>
                      </c:pt>
                      <c:pt idx="4961">
                        <c:v>33.60009765625</c:v>
                      </c:pt>
                      <c:pt idx="4962">
                        <c:v>33.60009765625</c:v>
                      </c:pt>
                      <c:pt idx="4963">
                        <c:v>33.60009765625</c:v>
                      </c:pt>
                      <c:pt idx="4964">
                        <c:v>33.60009765625</c:v>
                      </c:pt>
                      <c:pt idx="4965">
                        <c:v>33.60009765625</c:v>
                      </c:pt>
                      <c:pt idx="4966">
                        <c:v>33.60009765625</c:v>
                      </c:pt>
                      <c:pt idx="4967">
                        <c:v>33.60009765625</c:v>
                      </c:pt>
                      <c:pt idx="4968">
                        <c:v>33.60009765625</c:v>
                      </c:pt>
                      <c:pt idx="4969">
                        <c:v>33.60009765625</c:v>
                      </c:pt>
                      <c:pt idx="4970">
                        <c:v>33.60009765625</c:v>
                      </c:pt>
                      <c:pt idx="4971">
                        <c:v>33.60009765625</c:v>
                      </c:pt>
                      <c:pt idx="4972">
                        <c:v>33.500244140625</c:v>
                      </c:pt>
                      <c:pt idx="4973">
                        <c:v>33.60009765625</c:v>
                      </c:pt>
                      <c:pt idx="4974">
                        <c:v>33.60009765625</c:v>
                      </c:pt>
                      <c:pt idx="4975">
                        <c:v>33.500244140625</c:v>
                      </c:pt>
                      <c:pt idx="4976">
                        <c:v>33.60009765625</c:v>
                      </c:pt>
                      <c:pt idx="4977">
                        <c:v>33.60009765625</c:v>
                      </c:pt>
                      <c:pt idx="4978">
                        <c:v>33.60009765625</c:v>
                      </c:pt>
                      <c:pt idx="4979">
                        <c:v>33.500244140625</c:v>
                      </c:pt>
                      <c:pt idx="4980">
                        <c:v>33.60009765625</c:v>
                      </c:pt>
                      <c:pt idx="4981">
                        <c:v>33.500244140625</c:v>
                      </c:pt>
                      <c:pt idx="4982">
                        <c:v>33.500244140625</c:v>
                      </c:pt>
                      <c:pt idx="4983">
                        <c:v>33.500244140625</c:v>
                      </c:pt>
                      <c:pt idx="4984">
                        <c:v>33.500244140625</c:v>
                      </c:pt>
                      <c:pt idx="4985">
                        <c:v>33.500244140625</c:v>
                      </c:pt>
                      <c:pt idx="4986">
                        <c:v>33.500244140625</c:v>
                      </c:pt>
                      <c:pt idx="4987">
                        <c:v>33.500244140625</c:v>
                      </c:pt>
                      <c:pt idx="4988">
                        <c:v>33.500244140625</c:v>
                      </c:pt>
                      <c:pt idx="4989">
                        <c:v>33.500244140625</c:v>
                      </c:pt>
                      <c:pt idx="4990">
                        <c:v>33.500244140625</c:v>
                      </c:pt>
                      <c:pt idx="4991">
                        <c:v>33.500244140625</c:v>
                      </c:pt>
                      <c:pt idx="4992">
                        <c:v>33.500244140625</c:v>
                      </c:pt>
                      <c:pt idx="4993">
                        <c:v>33.500244140625</c:v>
                      </c:pt>
                      <c:pt idx="4994">
                        <c:v>33.500244140625</c:v>
                      </c:pt>
                      <c:pt idx="4995">
                        <c:v>33.500244140625</c:v>
                      </c:pt>
                      <c:pt idx="4996">
                        <c:v>33.500244140625</c:v>
                      </c:pt>
                      <c:pt idx="4997">
                        <c:v>33.500244140625</c:v>
                      </c:pt>
                      <c:pt idx="4998">
                        <c:v>33.500244140625</c:v>
                      </c:pt>
                      <c:pt idx="4999">
                        <c:v>33.500244140625</c:v>
                      </c:pt>
                      <c:pt idx="5000">
                        <c:v>33.500244140625</c:v>
                      </c:pt>
                      <c:pt idx="5001">
                        <c:v>33.500244140625</c:v>
                      </c:pt>
                      <c:pt idx="5002">
                        <c:v>33.500244140625</c:v>
                      </c:pt>
                      <c:pt idx="5003">
                        <c:v>33.500244140625</c:v>
                      </c:pt>
                      <c:pt idx="5004">
                        <c:v>33.500244140625</c:v>
                      </c:pt>
                      <c:pt idx="5005">
                        <c:v>33.500244140625</c:v>
                      </c:pt>
                      <c:pt idx="5006">
                        <c:v>33.500244140625</c:v>
                      </c:pt>
                      <c:pt idx="5007">
                        <c:v>33.500244140625</c:v>
                      </c:pt>
                      <c:pt idx="5008">
                        <c:v>33.500244140625</c:v>
                      </c:pt>
                      <c:pt idx="5009">
                        <c:v>33.500244140625</c:v>
                      </c:pt>
                      <c:pt idx="5010">
                        <c:v>33.500244140625</c:v>
                      </c:pt>
                      <c:pt idx="5011">
                        <c:v>33.500244140625</c:v>
                      </c:pt>
                      <c:pt idx="5012">
                        <c:v>33.500244140625</c:v>
                      </c:pt>
                      <c:pt idx="5013">
                        <c:v>33.500244140625</c:v>
                      </c:pt>
                      <c:pt idx="5014">
                        <c:v>33.500244140625</c:v>
                      </c:pt>
                      <c:pt idx="5015">
                        <c:v>33.500244140625</c:v>
                      </c:pt>
                      <c:pt idx="5016">
                        <c:v>33.500244140625</c:v>
                      </c:pt>
                      <c:pt idx="5017">
                        <c:v>33.500244140625</c:v>
                      </c:pt>
                      <c:pt idx="5018">
                        <c:v>33.500244140625</c:v>
                      </c:pt>
                      <c:pt idx="5019">
                        <c:v>33.500244140625</c:v>
                      </c:pt>
                      <c:pt idx="5020">
                        <c:v>33.500244140625</c:v>
                      </c:pt>
                      <c:pt idx="5021">
                        <c:v>33.500244140625</c:v>
                      </c:pt>
                      <c:pt idx="5022">
                        <c:v>33.500244140625</c:v>
                      </c:pt>
                      <c:pt idx="5023">
                        <c:v>33.500244140625</c:v>
                      </c:pt>
                      <c:pt idx="5024">
                        <c:v>33.500244140625</c:v>
                      </c:pt>
                      <c:pt idx="5025">
                        <c:v>33.500244140625</c:v>
                      </c:pt>
                      <c:pt idx="5026">
                        <c:v>33.500244140625</c:v>
                      </c:pt>
                      <c:pt idx="5027">
                        <c:v>33.500244140625</c:v>
                      </c:pt>
                      <c:pt idx="5028">
                        <c:v>33.500244140625</c:v>
                      </c:pt>
                      <c:pt idx="5029">
                        <c:v>33.500244140625</c:v>
                      </c:pt>
                      <c:pt idx="5030">
                        <c:v>33.500244140625</c:v>
                      </c:pt>
                      <c:pt idx="5031">
                        <c:v>33.500244140625</c:v>
                      </c:pt>
                      <c:pt idx="5032">
                        <c:v>33.500244140625</c:v>
                      </c:pt>
                      <c:pt idx="5033">
                        <c:v>33.500244140625</c:v>
                      </c:pt>
                      <c:pt idx="5034">
                        <c:v>33.500244140625</c:v>
                      </c:pt>
                      <c:pt idx="5035">
                        <c:v>33.500244140625</c:v>
                      </c:pt>
                      <c:pt idx="5036">
                        <c:v>33.500244140625</c:v>
                      </c:pt>
                      <c:pt idx="5037">
                        <c:v>33.500244140625</c:v>
                      </c:pt>
                      <c:pt idx="5038">
                        <c:v>33.500244140625</c:v>
                      </c:pt>
                      <c:pt idx="5039">
                        <c:v>33.500244140625</c:v>
                      </c:pt>
                      <c:pt idx="5040">
                        <c:v>33.500244140625</c:v>
                      </c:pt>
                      <c:pt idx="5041">
                        <c:v>33.500244140625</c:v>
                      </c:pt>
                      <c:pt idx="5042">
                        <c:v>33.500244140625</c:v>
                      </c:pt>
                      <c:pt idx="5043">
                        <c:v>33.400146484375</c:v>
                      </c:pt>
                      <c:pt idx="5044">
                        <c:v>33.400146484375</c:v>
                      </c:pt>
                      <c:pt idx="5045">
                        <c:v>33.400146484375</c:v>
                      </c:pt>
                      <c:pt idx="5046">
                        <c:v>33.400146484375</c:v>
                      </c:pt>
                      <c:pt idx="5047">
                        <c:v>33.400146484375</c:v>
                      </c:pt>
                      <c:pt idx="5048">
                        <c:v>33.500244140625</c:v>
                      </c:pt>
                      <c:pt idx="5049">
                        <c:v>33.400146484375</c:v>
                      </c:pt>
                      <c:pt idx="5050">
                        <c:v>33.500244140625</c:v>
                      </c:pt>
                      <c:pt idx="5051">
                        <c:v>33.400146484375</c:v>
                      </c:pt>
                      <c:pt idx="5052">
                        <c:v>33.400146484375</c:v>
                      </c:pt>
                      <c:pt idx="5053">
                        <c:v>33.400146484375</c:v>
                      </c:pt>
                      <c:pt idx="5054">
                        <c:v>33.500244140625</c:v>
                      </c:pt>
                      <c:pt idx="5055">
                        <c:v>33.400146484375</c:v>
                      </c:pt>
                      <c:pt idx="5056">
                        <c:v>33.400146484375</c:v>
                      </c:pt>
                      <c:pt idx="5057">
                        <c:v>33.400146484375</c:v>
                      </c:pt>
                      <c:pt idx="5058">
                        <c:v>33.400146484375</c:v>
                      </c:pt>
                      <c:pt idx="5059">
                        <c:v>33.400146484375</c:v>
                      </c:pt>
                      <c:pt idx="5060">
                        <c:v>33.400146484375</c:v>
                      </c:pt>
                      <c:pt idx="5061">
                        <c:v>33.400146484375</c:v>
                      </c:pt>
                      <c:pt idx="5062">
                        <c:v>33.400146484375</c:v>
                      </c:pt>
                      <c:pt idx="5063">
                        <c:v>33.400146484375</c:v>
                      </c:pt>
                      <c:pt idx="5064">
                        <c:v>33.400146484375</c:v>
                      </c:pt>
                      <c:pt idx="5065">
                        <c:v>33.400146484375</c:v>
                      </c:pt>
                      <c:pt idx="5066">
                        <c:v>33.400146484375</c:v>
                      </c:pt>
                      <c:pt idx="5067">
                        <c:v>33.400146484375</c:v>
                      </c:pt>
                      <c:pt idx="5068">
                        <c:v>33.400146484375</c:v>
                      </c:pt>
                      <c:pt idx="5069">
                        <c:v>33.400146484375</c:v>
                      </c:pt>
                      <c:pt idx="5070">
                        <c:v>33.400146484375</c:v>
                      </c:pt>
                      <c:pt idx="5071">
                        <c:v>33.400146484375</c:v>
                      </c:pt>
                      <c:pt idx="5072">
                        <c:v>33.400146484375</c:v>
                      </c:pt>
                      <c:pt idx="5073">
                        <c:v>33.400146484375</c:v>
                      </c:pt>
                      <c:pt idx="5074">
                        <c:v>33.400146484375</c:v>
                      </c:pt>
                      <c:pt idx="5075">
                        <c:v>33.400146484375</c:v>
                      </c:pt>
                      <c:pt idx="5076">
                        <c:v>33.400146484375</c:v>
                      </c:pt>
                      <c:pt idx="5077">
                        <c:v>33.400146484375</c:v>
                      </c:pt>
                      <c:pt idx="5078">
                        <c:v>33.400146484375</c:v>
                      </c:pt>
                      <c:pt idx="5079">
                        <c:v>33.400146484375</c:v>
                      </c:pt>
                      <c:pt idx="5080">
                        <c:v>33.400146484375</c:v>
                      </c:pt>
                      <c:pt idx="5081">
                        <c:v>33.400146484375</c:v>
                      </c:pt>
                      <c:pt idx="5082">
                        <c:v>33.400146484375</c:v>
                      </c:pt>
                      <c:pt idx="5083">
                        <c:v>33.400146484375</c:v>
                      </c:pt>
                      <c:pt idx="5084">
                        <c:v>33.400146484375</c:v>
                      </c:pt>
                      <c:pt idx="5085">
                        <c:v>33.400146484375</c:v>
                      </c:pt>
                      <c:pt idx="5086">
                        <c:v>33.400146484375</c:v>
                      </c:pt>
                      <c:pt idx="5087">
                        <c:v>33.400146484375</c:v>
                      </c:pt>
                      <c:pt idx="5088">
                        <c:v>33.400146484375</c:v>
                      </c:pt>
                      <c:pt idx="5089">
                        <c:v>33.400146484375</c:v>
                      </c:pt>
                      <c:pt idx="5090">
                        <c:v>33.400146484375</c:v>
                      </c:pt>
                      <c:pt idx="5091">
                        <c:v>33.400146484375</c:v>
                      </c:pt>
                      <c:pt idx="5092">
                        <c:v>33.400146484375</c:v>
                      </c:pt>
                      <c:pt idx="5093">
                        <c:v>33.400146484375</c:v>
                      </c:pt>
                      <c:pt idx="5094">
                        <c:v>33.400146484375</c:v>
                      </c:pt>
                      <c:pt idx="5095">
                        <c:v>33.400146484375</c:v>
                      </c:pt>
                      <c:pt idx="5096">
                        <c:v>33.400146484375</c:v>
                      </c:pt>
                      <c:pt idx="5097">
                        <c:v>33.400146484375</c:v>
                      </c:pt>
                      <c:pt idx="5098">
                        <c:v>33.400146484375</c:v>
                      </c:pt>
                      <c:pt idx="5099">
                        <c:v>33.400146484375</c:v>
                      </c:pt>
                      <c:pt idx="5100">
                        <c:v>33.400146484375</c:v>
                      </c:pt>
                      <c:pt idx="5101">
                        <c:v>33.400146484375</c:v>
                      </c:pt>
                      <c:pt idx="5102">
                        <c:v>33.400146484375</c:v>
                      </c:pt>
                      <c:pt idx="5103">
                        <c:v>33.400146484375</c:v>
                      </c:pt>
                      <c:pt idx="5104">
                        <c:v>33.400146484375</c:v>
                      </c:pt>
                      <c:pt idx="5105">
                        <c:v>33.300048828125</c:v>
                      </c:pt>
                      <c:pt idx="5106">
                        <c:v>33.300048828125</c:v>
                      </c:pt>
                      <c:pt idx="5107">
                        <c:v>33.400146484375</c:v>
                      </c:pt>
                      <c:pt idx="5108">
                        <c:v>33.300048828125</c:v>
                      </c:pt>
                      <c:pt idx="5109">
                        <c:v>33.400146484375</c:v>
                      </c:pt>
                      <c:pt idx="5110">
                        <c:v>33.300048828125</c:v>
                      </c:pt>
                      <c:pt idx="5111">
                        <c:v>33.400146484375</c:v>
                      </c:pt>
                      <c:pt idx="5112">
                        <c:v>33.300048828125</c:v>
                      </c:pt>
                      <c:pt idx="5113">
                        <c:v>33.300048828125</c:v>
                      </c:pt>
                      <c:pt idx="5114">
                        <c:v>33.400146484375</c:v>
                      </c:pt>
                      <c:pt idx="5115">
                        <c:v>33.400146484375</c:v>
                      </c:pt>
                      <c:pt idx="5116">
                        <c:v>33.400146484375</c:v>
                      </c:pt>
                      <c:pt idx="5117">
                        <c:v>33.400146484375</c:v>
                      </c:pt>
                      <c:pt idx="5118">
                        <c:v>33.300048828125</c:v>
                      </c:pt>
                      <c:pt idx="5119">
                        <c:v>33.300048828125</c:v>
                      </c:pt>
                      <c:pt idx="5120">
                        <c:v>33.300048828125</c:v>
                      </c:pt>
                      <c:pt idx="5121">
                        <c:v>33.300048828125</c:v>
                      </c:pt>
                      <c:pt idx="5122">
                        <c:v>33.300048828125</c:v>
                      </c:pt>
                      <c:pt idx="5123">
                        <c:v>33.300048828125</c:v>
                      </c:pt>
                      <c:pt idx="5124">
                        <c:v>33.300048828125</c:v>
                      </c:pt>
                      <c:pt idx="5125">
                        <c:v>33.300048828125</c:v>
                      </c:pt>
                      <c:pt idx="5126">
                        <c:v>33.300048828125</c:v>
                      </c:pt>
                      <c:pt idx="5127">
                        <c:v>33.300048828125</c:v>
                      </c:pt>
                      <c:pt idx="5128">
                        <c:v>33.300048828125</c:v>
                      </c:pt>
                      <c:pt idx="5129">
                        <c:v>33.300048828125</c:v>
                      </c:pt>
                      <c:pt idx="5130">
                        <c:v>33.300048828125</c:v>
                      </c:pt>
                      <c:pt idx="5131">
                        <c:v>33.300048828125</c:v>
                      </c:pt>
                      <c:pt idx="5132">
                        <c:v>33.300048828125</c:v>
                      </c:pt>
                      <c:pt idx="5133">
                        <c:v>33.300048828125</c:v>
                      </c:pt>
                      <c:pt idx="5134">
                        <c:v>33.300048828125</c:v>
                      </c:pt>
                      <c:pt idx="5135">
                        <c:v>33.300048828125</c:v>
                      </c:pt>
                      <c:pt idx="5136">
                        <c:v>33.300048828125</c:v>
                      </c:pt>
                      <c:pt idx="5137">
                        <c:v>33.300048828125</c:v>
                      </c:pt>
                      <c:pt idx="5138">
                        <c:v>33.300048828125</c:v>
                      </c:pt>
                      <c:pt idx="5139">
                        <c:v>33.300048828125</c:v>
                      </c:pt>
                      <c:pt idx="5140">
                        <c:v>33.300048828125</c:v>
                      </c:pt>
                      <c:pt idx="5141">
                        <c:v>33.300048828125</c:v>
                      </c:pt>
                      <c:pt idx="5142">
                        <c:v>33.300048828125</c:v>
                      </c:pt>
                      <c:pt idx="5143">
                        <c:v>33.300048828125</c:v>
                      </c:pt>
                      <c:pt idx="5144">
                        <c:v>33.300048828125</c:v>
                      </c:pt>
                      <c:pt idx="5145">
                        <c:v>33.300048828125</c:v>
                      </c:pt>
                      <c:pt idx="5146">
                        <c:v>33.300048828125</c:v>
                      </c:pt>
                      <c:pt idx="5147">
                        <c:v>33.300048828125</c:v>
                      </c:pt>
                      <c:pt idx="5148">
                        <c:v>33.300048828125</c:v>
                      </c:pt>
                      <c:pt idx="5149">
                        <c:v>33.300048828125</c:v>
                      </c:pt>
                      <c:pt idx="5150">
                        <c:v>33.300048828125</c:v>
                      </c:pt>
                      <c:pt idx="5151">
                        <c:v>33.300048828125</c:v>
                      </c:pt>
                      <c:pt idx="5152">
                        <c:v>33.300048828125</c:v>
                      </c:pt>
                      <c:pt idx="5153">
                        <c:v>33.300048828125</c:v>
                      </c:pt>
                      <c:pt idx="5154">
                        <c:v>33.300048828125</c:v>
                      </c:pt>
                      <c:pt idx="5155">
                        <c:v>33.300048828125</c:v>
                      </c:pt>
                      <c:pt idx="5156">
                        <c:v>33.300048828125</c:v>
                      </c:pt>
                      <c:pt idx="5157">
                        <c:v>33.300048828125</c:v>
                      </c:pt>
                      <c:pt idx="5158">
                        <c:v>33.300048828125</c:v>
                      </c:pt>
                      <c:pt idx="5159">
                        <c:v>33.300048828125</c:v>
                      </c:pt>
                      <c:pt idx="5160">
                        <c:v>33.300048828125</c:v>
                      </c:pt>
                      <c:pt idx="5161">
                        <c:v>33.300048828125</c:v>
                      </c:pt>
                      <c:pt idx="5162">
                        <c:v>33.300048828125</c:v>
                      </c:pt>
                      <c:pt idx="5163">
                        <c:v>33.300048828125</c:v>
                      </c:pt>
                      <c:pt idx="5164">
                        <c:v>33.300048828125</c:v>
                      </c:pt>
                      <c:pt idx="5165">
                        <c:v>33.300048828125</c:v>
                      </c:pt>
                      <c:pt idx="5166">
                        <c:v>33.300048828125</c:v>
                      </c:pt>
                      <c:pt idx="5167">
                        <c:v>33.300048828125</c:v>
                      </c:pt>
                      <c:pt idx="5168">
                        <c:v>33.300048828125</c:v>
                      </c:pt>
                      <c:pt idx="5169">
                        <c:v>33.300048828125</c:v>
                      </c:pt>
                      <c:pt idx="5170">
                        <c:v>33.300048828125</c:v>
                      </c:pt>
                      <c:pt idx="5171">
                        <c:v>33.300048828125</c:v>
                      </c:pt>
                      <c:pt idx="5172">
                        <c:v>33.300048828125</c:v>
                      </c:pt>
                      <c:pt idx="5173">
                        <c:v>33.300048828125</c:v>
                      </c:pt>
                      <c:pt idx="5174">
                        <c:v>33.300048828125</c:v>
                      </c:pt>
                      <c:pt idx="5175">
                        <c:v>33.2001953125</c:v>
                      </c:pt>
                      <c:pt idx="5176">
                        <c:v>33.2001953125</c:v>
                      </c:pt>
                      <c:pt idx="5177">
                        <c:v>33.2001953125</c:v>
                      </c:pt>
                      <c:pt idx="5178">
                        <c:v>33.300048828125</c:v>
                      </c:pt>
                      <c:pt idx="5179">
                        <c:v>33.300048828125</c:v>
                      </c:pt>
                      <c:pt idx="5180">
                        <c:v>33.2001953125</c:v>
                      </c:pt>
                      <c:pt idx="5181">
                        <c:v>33.300048828125</c:v>
                      </c:pt>
                      <c:pt idx="5182">
                        <c:v>33.2001953125</c:v>
                      </c:pt>
                      <c:pt idx="5183">
                        <c:v>33.300048828125</c:v>
                      </c:pt>
                      <c:pt idx="5184">
                        <c:v>33.2001953125</c:v>
                      </c:pt>
                      <c:pt idx="5185">
                        <c:v>33.2001953125</c:v>
                      </c:pt>
                      <c:pt idx="5186">
                        <c:v>33.2001953125</c:v>
                      </c:pt>
                      <c:pt idx="5187">
                        <c:v>33.2001953125</c:v>
                      </c:pt>
                      <c:pt idx="5188">
                        <c:v>33.2001953125</c:v>
                      </c:pt>
                      <c:pt idx="5189">
                        <c:v>33.2001953125</c:v>
                      </c:pt>
                      <c:pt idx="5190">
                        <c:v>33.2001953125</c:v>
                      </c:pt>
                      <c:pt idx="5191">
                        <c:v>33.2001953125</c:v>
                      </c:pt>
                      <c:pt idx="5192">
                        <c:v>33.2001953125</c:v>
                      </c:pt>
                      <c:pt idx="5193">
                        <c:v>33.2001953125</c:v>
                      </c:pt>
                      <c:pt idx="5194">
                        <c:v>33.2001953125</c:v>
                      </c:pt>
                      <c:pt idx="5195">
                        <c:v>33.2001953125</c:v>
                      </c:pt>
                      <c:pt idx="5196">
                        <c:v>33.2001953125</c:v>
                      </c:pt>
                      <c:pt idx="5197">
                        <c:v>33.2001953125</c:v>
                      </c:pt>
                      <c:pt idx="5198">
                        <c:v>33.2001953125</c:v>
                      </c:pt>
                      <c:pt idx="5199">
                        <c:v>33.2001953125</c:v>
                      </c:pt>
                      <c:pt idx="5200">
                        <c:v>33.2001953125</c:v>
                      </c:pt>
                      <c:pt idx="5201">
                        <c:v>33.2001953125</c:v>
                      </c:pt>
                      <c:pt idx="5202">
                        <c:v>33.2001953125</c:v>
                      </c:pt>
                      <c:pt idx="5203">
                        <c:v>33.2001953125</c:v>
                      </c:pt>
                      <c:pt idx="5204">
                        <c:v>33.2001953125</c:v>
                      </c:pt>
                      <c:pt idx="5205">
                        <c:v>33.2001953125</c:v>
                      </c:pt>
                      <c:pt idx="5206">
                        <c:v>33.2001953125</c:v>
                      </c:pt>
                      <c:pt idx="5207">
                        <c:v>33.2001953125</c:v>
                      </c:pt>
                      <c:pt idx="5208">
                        <c:v>33.2001953125</c:v>
                      </c:pt>
                      <c:pt idx="5209">
                        <c:v>33.2001953125</c:v>
                      </c:pt>
                      <c:pt idx="5210">
                        <c:v>33.2001953125</c:v>
                      </c:pt>
                      <c:pt idx="5211">
                        <c:v>33.2001953125</c:v>
                      </c:pt>
                      <c:pt idx="5212">
                        <c:v>33.2001953125</c:v>
                      </c:pt>
                      <c:pt idx="5213">
                        <c:v>33.2001953125</c:v>
                      </c:pt>
                      <c:pt idx="5214">
                        <c:v>33.2001953125</c:v>
                      </c:pt>
                      <c:pt idx="5215">
                        <c:v>33.2001953125</c:v>
                      </c:pt>
                      <c:pt idx="5216">
                        <c:v>33.2001953125</c:v>
                      </c:pt>
                      <c:pt idx="5217">
                        <c:v>33.2001953125</c:v>
                      </c:pt>
                      <c:pt idx="5218">
                        <c:v>33.2001953125</c:v>
                      </c:pt>
                      <c:pt idx="5219">
                        <c:v>33.2001953125</c:v>
                      </c:pt>
                      <c:pt idx="5220">
                        <c:v>33.2001953125</c:v>
                      </c:pt>
                      <c:pt idx="5221">
                        <c:v>33.2001953125</c:v>
                      </c:pt>
                      <c:pt idx="5222">
                        <c:v>33.2001953125</c:v>
                      </c:pt>
                      <c:pt idx="5223">
                        <c:v>33.2001953125</c:v>
                      </c:pt>
                      <c:pt idx="5224">
                        <c:v>33.2001953125</c:v>
                      </c:pt>
                      <c:pt idx="5225">
                        <c:v>33.2001953125</c:v>
                      </c:pt>
                      <c:pt idx="5226">
                        <c:v>33.2001953125</c:v>
                      </c:pt>
                      <c:pt idx="5227">
                        <c:v>33.2001953125</c:v>
                      </c:pt>
                      <c:pt idx="5228">
                        <c:v>33.2001953125</c:v>
                      </c:pt>
                      <c:pt idx="5229">
                        <c:v>33.2001953125</c:v>
                      </c:pt>
                      <c:pt idx="5230">
                        <c:v>33.2001953125</c:v>
                      </c:pt>
                      <c:pt idx="5231">
                        <c:v>33.2001953125</c:v>
                      </c:pt>
                      <c:pt idx="5232">
                        <c:v>33.2001953125</c:v>
                      </c:pt>
                      <c:pt idx="5233">
                        <c:v>33.2001953125</c:v>
                      </c:pt>
                      <c:pt idx="5234">
                        <c:v>33.2001953125</c:v>
                      </c:pt>
                      <c:pt idx="5235">
                        <c:v>33.10009765625</c:v>
                      </c:pt>
                      <c:pt idx="5236">
                        <c:v>33.2001953125</c:v>
                      </c:pt>
                      <c:pt idx="5237">
                        <c:v>33.2001953125</c:v>
                      </c:pt>
                      <c:pt idx="5238">
                        <c:v>33.2001953125</c:v>
                      </c:pt>
                      <c:pt idx="5239">
                        <c:v>33.2001953125</c:v>
                      </c:pt>
                      <c:pt idx="5240">
                        <c:v>33.2001953125</c:v>
                      </c:pt>
                      <c:pt idx="5241">
                        <c:v>33.2001953125</c:v>
                      </c:pt>
                      <c:pt idx="5242">
                        <c:v>33.2001953125</c:v>
                      </c:pt>
                      <c:pt idx="5243">
                        <c:v>33.10009765625</c:v>
                      </c:pt>
                      <c:pt idx="5244">
                        <c:v>33.10009765625</c:v>
                      </c:pt>
                      <c:pt idx="5245">
                        <c:v>33.2001953125</c:v>
                      </c:pt>
                      <c:pt idx="5246">
                        <c:v>33.10009765625</c:v>
                      </c:pt>
                      <c:pt idx="5247">
                        <c:v>33.10009765625</c:v>
                      </c:pt>
                      <c:pt idx="5248">
                        <c:v>33.2001953125</c:v>
                      </c:pt>
                      <c:pt idx="5249">
                        <c:v>33.10009765625</c:v>
                      </c:pt>
                      <c:pt idx="5250">
                        <c:v>33.10009765625</c:v>
                      </c:pt>
                      <c:pt idx="5251">
                        <c:v>33.10009765625</c:v>
                      </c:pt>
                      <c:pt idx="5252">
                        <c:v>33.10009765625</c:v>
                      </c:pt>
                      <c:pt idx="5253">
                        <c:v>33.2001953125</c:v>
                      </c:pt>
                      <c:pt idx="5254">
                        <c:v>33.10009765625</c:v>
                      </c:pt>
                      <c:pt idx="5255">
                        <c:v>33.10009765625</c:v>
                      </c:pt>
                      <c:pt idx="5256">
                        <c:v>33.10009765625</c:v>
                      </c:pt>
                      <c:pt idx="5257">
                        <c:v>33.10009765625</c:v>
                      </c:pt>
                      <c:pt idx="5258">
                        <c:v>33.10009765625</c:v>
                      </c:pt>
                      <c:pt idx="5259">
                        <c:v>33.10009765625</c:v>
                      </c:pt>
                      <c:pt idx="5260">
                        <c:v>33.10009765625</c:v>
                      </c:pt>
                      <c:pt idx="5261">
                        <c:v>33.10009765625</c:v>
                      </c:pt>
                      <c:pt idx="5262">
                        <c:v>33.10009765625</c:v>
                      </c:pt>
                      <c:pt idx="5263">
                        <c:v>33.10009765625</c:v>
                      </c:pt>
                      <c:pt idx="5264">
                        <c:v>33.10009765625</c:v>
                      </c:pt>
                      <c:pt idx="5265">
                        <c:v>33.10009765625</c:v>
                      </c:pt>
                      <c:pt idx="5266">
                        <c:v>33.10009765625</c:v>
                      </c:pt>
                      <c:pt idx="5267">
                        <c:v>33.10009765625</c:v>
                      </c:pt>
                      <c:pt idx="5268">
                        <c:v>33.10009765625</c:v>
                      </c:pt>
                      <c:pt idx="5269">
                        <c:v>33.10009765625</c:v>
                      </c:pt>
                      <c:pt idx="5270">
                        <c:v>33.10009765625</c:v>
                      </c:pt>
                      <c:pt idx="5271">
                        <c:v>33.10009765625</c:v>
                      </c:pt>
                      <c:pt idx="5272">
                        <c:v>33.10009765625</c:v>
                      </c:pt>
                      <c:pt idx="5273">
                        <c:v>33.10009765625</c:v>
                      </c:pt>
                      <c:pt idx="5274">
                        <c:v>33.10009765625</c:v>
                      </c:pt>
                      <c:pt idx="5275">
                        <c:v>33.10009765625</c:v>
                      </c:pt>
                      <c:pt idx="5276">
                        <c:v>33.10009765625</c:v>
                      </c:pt>
                      <c:pt idx="5277">
                        <c:v>33.10009765625</c:v>
                      </c:pt>
                      <c:pt idx="5278">
                        <c:v>33.10009765625</c:v>
                      </c:pt>
                      <c:pt idx="5279">
                        <c:v>33.10009765625</c:v>
                      </c:pt>
                      <c:pt idx="5280">
                        <c:v>33.10009765625</c:v>
                      </c:pt>
                      <c:pt idx="5281">
                        <c:v>33.10009765625</c:v>
                      </c:pt>
                      <c:pt idx="5282">
                        <c:v>33.10009765625</c:v>
                      </c:pt>
                      <c:pt idx="5283">
                        <c:v>33.10009765625</c:v>
                      </c:pt>
                      <c:pt idx="5284">
                        <c:v>33.10009765625</c:v>
                      </c:pt>
                      <c:pt idx="5285">
                        <c:v>33.10009765625</c:v>
                      </c:pt>
                      <c:pt idx="5286">
                        <c:v>33.10009765625</c:v>
                      </c:pt>
                      <c:pt idx="5287">
                        <c:v>33.10009765625</c:v>
                      </c:pt>
                      <c:pt idx="5288">
                        <c:v>33.10009765625</c:v>
                      </c:pt>
                      <c:pt idx="5289">
                        <c:v>33.10009765625</c:v>
                      </c:pt>
                      <c:pt idx="5290">
                        <c:v>33.10009765625</c:v>
                      </c:pt>
                      <c:pt idx="5291">
                        <c:v>33.10009765625</c:v>
                      </c:pt>
                      <c:pt idx="5292">
                        <c:v>33.10009765625</c:v>
                      </c:pt>
                      <c:pt idx="5293">
                        <c:v>33.10009765625</c:v>
                      </c:pt>
                      <c:pt idx="5294">
                        <c:v>33.10009765625</c:v>
                      </c:pt>
                      <c:pt idx="5295">
                        <c:v>33.10009765625</c:v>
                      </c:pt>
                      <c:pt idx="5296">
                        <c:v>33.10009765625</c:v>
                      </c:pt>
                      <c:pt idx="5297">
                        <c:v>33.10009765625</c:v>
                      </c:pt>
                      <c:pt idx="5298">
                        <c:v>33.10009765625</c:v>
                      </c:pt>
                      <c:pt idx="5299">
                        <c:v>33.10009765625</c:v>
                      </c:pt>
                      <c:pt idx="5300">
                        <c:v>33.10009765625</c:v>
                      </c:pt>
                      <c:pt idx="5301">
                        <c:v>33.10009765625</c:v>
                      </c:pt>
                      <c:pt idx="5302">
                        <c:v>33.10009765625</c:v>
                      </c:pt>
                      <c:pt idx="5303">
                        <c:v>33.10009765625</c:v>
                      </c:pt>
                      <c:pt idx="5304">
                        <c:v>33.10009765625</c:v>
                      </c:pt>
                      <c:pt idx="5305">
                        <c:v>33.10009765625</c:v>
                      </c:pt>
                      <c:pt idx="5306">
                        <c:v>33.10009765625</c:v>
                      </c:pt>
                      <c:pt idx="5307">
                        <c:v>33.10009765625</c:v>
                      </c:pt>
                      <c:pt idx="5308">
                        <c:v>33.10009765625</c:v>
                      </c:pt>
                      <c:pt idx="5309">
                        <c:v>33.000244140625</c:v>
                      </c:pt>
                      <c:pt idx="5310">
                        <c:v>33.10009765625</c:v>
                      </c:pt>
                      <c:pt idx="5311">
                        <c:v>33.000244140625</c:v>
                      </c:pt>
                      <c:pt idx="5312">
                        <c:v>33.10009765625</c:v>
                      </c:pt>
                      <c:pt idx="5313">
                        <c:v>33.000244140625</c:v>
                      </c:pt>
                      <c:pt idx="5314">
                        <c:v>33.10009765625</c:v>
                      </c:pt>
                      <c:pt idx="5315">
                        <c:v>33.10009765625</c:v>
                      </c:pt>
                      <c:pt idx="5316">
                        <c:v>33.000244140625</c:v>
                      </c:pt>
                      <c:pt idx="5317">
                        <c:v>33.000244140625</c:v>
                      </c:pt>
                      <c:pt idx="5318">
                        <c:v>33.000244140625</c:v>
                      </c:pt>
                      <c:pt idx="5319">
                        <c:v>33.000244140625</c:v>
                      </c:pt>
                      <c:pt idx="5320">
                        <c:v>33.10009765625</c:v>
                      </c:pt>
                      <c:pt idx="5321">
                        <c:v>33.000244140625</c:v>
                      </c:pt>
                      <c:pt idx="5322">
                        <c:v>33.000244140625</c:v>
                      </c:pt>
                      <c:pt idx="5323">
                        <c:v>33.000244140625</c:v>
                      </c:pt>
                      <c:pt idx="5324">
                        <c:v>33.000244140625</c:v>
                      </c:pt>
                      <c:pt idx="5325">
                        <c:v>33.000244140625</c:v>
                      </c:pt>
                      <c:pt idx="5326">
                        <c:v>33.000244140625</c:v>
                      </c:pt>
                      <c:pt idx="5327">
                        <c:v>33.000244140625</c:v>
                      </c:pt>
                      <c:pt idx="5328">
                        <c:v>33.000244140625</c:v>
                      </c:pt>
                      <c:pt idx="5329">
                        <c:v>33.000244140625</c:v>
                      </c:pt>
                      <c:pt idx="5330">
                        <c:v>33.000244140625</c:v>
                      </c:pt>
                      <c:pt idx="5331">
                        <c:v>33.000244140625</c:v>
                      </c:pt>
                      <c:pt idx="5332">
                        <c:v>33.000244140625</c:v>
                      </c:pt>
                      <c:pt idx="5333">
                        <c:v>33.000244140625</c:v>
                      </c:pt>
                      <c:pt idx="5334">
                        <c:v>33.000244140625</c:v>
                      </c:pt>
                      <c:pt idx="5335">
                        <c:v>33.000244140625</c:v>
                      </c:pt>
                      <c:pt idx="5336">
                        <c:v>33.000244140625</c:v>
                      </c:pt>
                      <c:pt idx="5337">
                        <c:v>33.000244140625</c:v>
                      </c:pt>
                      <c:pt idx="5338">
                        <c:v>33.000244140625</c:v>
                      </c:pt>
                      <c:pt idx="5339">
                        <c:v>33.000244140625</c:v>
                      </c:pt>
                      <c:pt idx="5340">
                        <c:v>33.000244140625</c:v>
                      </c:pt>
                      <c:pt idx="5341">
                        <c:v>33.000244140625</c:v>
                      </c:pt>
                      <c:pt idx="5342">
                        <c:v>33.000244140625</c:v>
                      </c:pt>
                      <c:pt idx="5343">
                        <c:v>33.000244140625</c:v>
                      </c:pt>
                      <c:pt idx="5344">
                        <c:v>33.000244140625</c:v>
                      </c:pt>
                      <c:pt idx="5345">
                        <c:v>33.000244140625</c:v>
                      </c:pt>
                      <c:pt idx="5346">
                        <c:v>33.000244140625</c:v>
                      </c:pt>
                      <c:pt idx="5347">
                        <c:v>33.000244140625</c:v>
                      </c:pt>
                      <c:pt idx="5348">
                        <c:v>33.000244140625</c:v>
                      </c:pt>
                      <c:pt idx="5349">
                        <c:v>33.000244140625</c:v>
                      </c:pt>
                      <c:pt idx="5350">
                        <c:v>33.000244140625</c:v>
                      </c:pt>
                      <c:pt idx="5351">
                        <c:v>33.000244140625</c:v>
                      </c:pt>
                      <c:pt idx="5352">
                        <c:v>33.000244140625</c:v>
                      </c:pt>
                      <c:pt idx="5353">
                        <c:v>33.000244140625</c:v>
                      </c:pt>
                      <c:pt idx="5354">
                        <c:v>33.000244140625</c:v>
                      </c:pt>
                      <c:pt idx="5355">
                        <c:v>33.000244140625</c:v>
                      </c:pt>
                      <c:pt idx="5356">
                        <c:v>33.000244140625</c:v>
                      </c:pt>
                      <c:pt idx="5357">
                        <c:v>33.000244140625</c:v>
                      </c:pt>
                      <c:pt idx="5358">
                        <c:v>33.000244140625</c:v>
                      </c:pt>
                      <c:pt idx="5359">
                        <c:v>33.000244140625</c:v>
                      </c:pt>
                      <c:pt idx="5360">
                        <c:v>33.000244140625</c:v>
                      </c:pt>
                      <c:pt idx="5361">
                        <c:v>33.000244140625</c:v>
                      </c:pt>
                      <c:pt idx="5362">
                        <c:v>33.000244140625</c:v>
                      </c:pt>
                      <c:pt idx="5363">
                        <c:v>33.000244140625</c:v>
                      </c:pt>
                      <c:pt idx="5364">
                        <c:v>33.000244140625</c:v>
                      </c:pt>
                      <c:pt idx="5365">
                        <c:v>33.000244140625</c:v>
                      </c:pt>
                      <c:pt idx="5366">
                        <c:v>33.000244140625</c:v>
                      </c:pt>
                      <c:pt idx="5367">
                        <c:v>33.000244140625</c:v>
                      </c:pt>
                      <c:pt idx="5368">
                        <c:v>33.000244140625</c:v>
                      </c:pt>
                      <c:pt idx="5369">
                        <c:v>33.000244140625</c:v>
                      </c:pt>
                      <c:pt idx="5370">
                        <c:v>33.000244140625</c:v>
                      </c:pt>
                      <c:pt idx="5371">
                        <c:v>33.000244140625</c:v>
                      </c:pt>
                      <c:pt idx="5372">
                        <c:v>33.000244140625</c:v>
                      </c:pt>
                      <c:pt idx="5373">
                        <c:v>33.000244140625</c:v>
                      </c:pt>
                      <c:pt idx="5374">
                        <c:v>33.000244140625</c:v>
                      </c:pt>
                      <c:pt idx="5375">
                        <c:v>33.000244140625</c:v>
                      </c:pt>
                      <c:pt idx="5376">
                        <c:v>33.000244140625</c:v>
                      </c:pt>
                      <c:pt idx="5377">
                        <c:v>33.000244140625</c:v>
                      </c:pt>
                      <c:pt idx="5378">
                        <c:v>33.000244140625</c:v>
                      </c:pt>
                      <c:pt idx="5379">
                        <c:v>33.000244140625</c:v>
                      </c:pt>
                      <c:pt idx="5380">
                        <c:v>33.000244140625</c:v>
                      </c:pt>
                      <c:pt idx="5381">
                        <c:v>32.900146484375</c:v>
                      </c:pt>
                      <c:pt idx="5382">
                        <c:v>33.000244140625</c:v>
                      </c:pt>
                      <c:pt idx="5383">
                        <c:v>33.000244140625</c:v>
                      </c:pt>
                      <c:pt idx="5384">
                        <c:v>33.000244140625</c:v>
                      </c:pt>
                      <c:pt idx="5385">
                        <c:v>32.900146484375</c:v>
                      </c:pt>
                      <c:pt idx="5386">
                        <c:v>33.000244140625</c:v>
                      </c:pt>
                      <c:pt idx="5387">
                        <c:v>32.900146484375</c:v>
                      </c:pt>
                      <c:pt idx="5388">
                        <c:v>32.900146484375</c:v>
                      </c:pt>
                      <c:pt idx="5389">
                        <c:v>33.000244140625</c:v>
                      </c:pt>
                      <c:pt idx="5390">
                        <c:v>32.900146484375</c:v>
                      </c:pt>
                      <c:pt idx="5391">
                        <c:v>32.900146484375</c:v>
                      </c:pt>
                      <c:pt idx="5392">
                        <c:v>32.900146484375</c:v>
                      </c:pt>
                      <c:pt idx="5393">
                        <c:v>32.900146484375</c:v>
                      </c:pt>
                      <c:pt idx="5394">
                        <c:v>32.900146484375</c:v>
                      </c:pt>
                      <c:pt idx="5395">
                        <c:v>32.900146484375</c:v>
                      </c:pt>
                      <c:pt idx="5396">
                        <c:v>32.900146484375</c:v>
                      </c:pt>
                      <c:pt idx="5397">
                        <c:v>32.900146484375</c:v>
                      </c:pt>
                      <c:pt idx="5398">
                        <c:v>32.900146484375</c:v>
                      </c:pt>
                      <c:pt idx="5399">
                        <c:v>32.900146484375</c:v>
                      </c:pt>
                      <c:pt idx="5400">
                        <c:v>32.900146484375</c:v>
                      </c:pt>
                      <c:pt idx="5401">
                        <c:v>32.900146484375</c:v>
                      </c:pt>
                      <c:pt idx="5402">
                        <c:v>32.900146484375</c:v>
                      </c:pt>
                      <c:pt idx="5403">
                        <c:v>32.900146484375</c:v>
                      </c:pt>
                      <c:pt idx="5404">
                        <c:v>32.900146484375</c:v>
                      </c:pt>
                      <c:pt idx="5405">
                        <c:v>32.900146484375</c:v>
                      </c:pt>
                      <c:pt idx="5406">
                        <c:v>32.900146484375</c:v>
                      </c:pt>
                      <c:pt idx="5407">
                        <c:v>32.900146484375</c:v>
                      </c:pt>
                      <c:pt idx="5408">
                        <c:v>32.900146484375</c:v>
                      </c:pt>
                      <c:pt idx="5409">
                        <c:v>32.900146484375</c:v>
                      </c:pt>
                      <c:pt idx="5410">
                        <c:v>32.900146484375</c:v>
                      </c:pt>
                      <c:pt idx="5411">
                        <c:v>32.900146484375</c:v>
                      </c:pt>
                      <c:pt idx="5412">
                        <c:v>32.900146484375</c:v>
                      </c:pt>
                      <c:pt idx="5413">
                        <c:v>32.900146484375</c:v>
                      </c:pt>
                      <c:pt idx="5414">
                        <c:v>32.900146484375</c:v>
                      </c:pt>
                      <c:pt idx="5415">
                        <c:v>32.900146484375</c:v>
                      </c:pt>
                      <c:pt idx="5416">
                        <c:v>32.900146484375</c:v>
                      </c:pt>
                      <c:pt idx="5417">
                        <c:v>32.900146484375</c:v>
                      </c:pt>
                      <c:pt idx="5418">
                        <c:v>32.900146484375</c:v>
                      </c:pt>
                      <c:pt idx="5419">
                        <c:v>32.900146484375</c:v>
                      </c:pt>
                      <c:pt idx="5420">
                        <c:v>32.900146484375</c:v>
                      </c:pt>
                      <c:pt idx="5421">
                        <c:v>32.900146484375</c:v>
                      </c:pt>
                      <c:pt idx="5422">
                        <c:v>32.900146484375</c:v>
                      </c:pt>
                      <c:pt idx="5423">
                        <c:v>32.900146484375</c:v>
                      </c:pt>
                      <c:pt idx="5424">
                        <c:v>32.900146484375</c:v>
                      </c:pt>
                      <c:pt idx="5425">
                        <c:v>32.900146484375</c:v>
                      </c:pt>
                      <c:pt idx="5426">
                        <c:v>32.900146484375</c:v>
                      </c:pt>
                      <c:pt idx="5427">
                        <c:v>32.900146484375</c:v>
                      </c:pt>
                      <c:pt idx="5428">
                        <c:v>32.900146484375</c:v>
                      </c:pt>
                      <c:pt idx="5429">
                        <c:v>32.900146484375</c:v>
                      </c:pt>
                      <c:pt idx="5430">
                        <c:v>32.900146484375</c:v>
                      </c:pt>
                      <c:pt idx="5431">
                        <c:v>32.900146484375</c:v>
                      </c:pt>
                      <c:pt idx="5432">
                        <c:v>32.900146484375</c:v>
                      </c:pt>
                      <c:pt idx="5433">
                        <c:v>32.900146484375</c:v>
                      </c:pt>
                      <c:pt idx="5434">
                        <c:v>32.900146484375</c:v>
                      </c:pt>
                      <c:pt idx="5435">
                        <c:v>32.900146484375</c:v>
                      </c:pt>
                      <c:pt idx="5436">
                        <c:v>32.900146484375</c:v>
                      </c:pt>
                      <c:pt idx="5437">
                        <c:v>32.900146484375</c:v>
                      </c:pt>
                      <c:pt idx="5438">
                        <c:v>32.900146484375</c:v>
                      </c:pt>
                      <c:pt idx="5439">
                        <c:v>32.900146484375</c:v>
                      </c:pt>
                      <c:pt idx="5440">
                        <c:v>32.900146484375</c:v>
                      </c:pt>
                      <c:pt idx="5441">
                        <c:v>32.900146484375</c:v>
                      </c:pt>
                      <c:pt idx="5442">
                        <c:v>32.900146484375</c:v>
                      </c:pt>
                      <c:pt idx="5443">
                        <c:v>32.900146484375</c:v>
                      </c:pt>
                      <c:pt idx="5444">
                        <c:v>32.900146484375</c:v>
                      </c:pt>
                      <c:pt idx="5445">
                        <c:v>32.900146484375</c:v>
                      </c:pt>
                      <c:pt idx="5446">
                        <c:v>32.900146484375</c:v>
                      </c:pt>
                      <c:pt idx="5447">
                        <c:v>32.900146484375</c:v>
                      </c:pt>
                      <c:pt idx="5448">
                        <c:v>32.900146484375</c:v>
                      </c:pt>
                      <c:pt idx="5449">
                        <c:v>32.900146484375</c:v>
                      </c:pt>
                      <c:pt idx="5450">
                        <c:v>32.900146484375</c:v>
                      </c:pt>
                      <c:pt idx="5451">
                        <c:v>32.900146484375</c:v>
                      </c:pt>
                      <c:pt idx="5452">
                        <c:v>32.900146484375</c:v>
                      </c:pt>
                      <c:pt idx="5453">
                        <c:v>32.800048828125</c:v>
                      </c:pt>
                      <c:pt idx="5454">
                        <c:v>32.900146484375</c:v>
                      </c:pt>
                      <c:pt idx="5455">
                        <c:v>32.800048828125</c:v>
                      </c:pt>
                      <c:pt idx="5456">
                        <c:v>32.800048828125</c:v>
                      </c:pt>
                      <c:pt idx="5457">
                        <c:v>32.800048828125</c:v>
                      </c:pt>
                      <c:pt idx="5458">
                        <c:v>32.800048828125</c:v>
                      </c:pt>
                      <c:pt idx="5459">
                        <c:v>32.800048828125</c:v>
                      </c:pt>
                      <c:pt idx="5460">
                        <c:v>32.800048828125</c:v>
                      </c:pt>
                      <c:pt idx="5461">
                        <c:v>32.800048828125</c:v>
                      </c:pt>
                      <c:pt idx="5462">
                        <c:v>32.900146484375</c:v>
                      </c:pt>
                      <c:pt idx="5463">
                        <c:v>32.800048828125</c:v>
                      </c:pt>
                      <c:pt idx="5464">
                        <c:v>32.800048828125</c:v>
                      </c:pt>
                      <c:pt idx="5465">
                        <c:v>32.800048828125</c:v>
                      </c:pt>
                      <c:pt idx="5466">
                        <c:v>32.800048828125</c:v>
                      </c:pt>
                      <c:pt idx="5467">
                        <c:v>32.900146484375</c:v>
                      </c:pt>
                      <c:pt idx="5468">
                        <c:v>32.800048828125</c:v>
                      </c:pt>
                      <c:pt idx="5469">
                        <c:v>32.800048828125</c:v>
                      </c:pt>
                      <c:pt idx="5470">
                        <c:v>32.800048828125</c:v>
                      </c:pt>
                      <c:pt idx="5471">
                        <c:v>32.800048828125</c:v>
                      </c:pt>
                      <c:pt idx="5472">
                        <c:v>32.800048828125</c:v>
                      </c:pt>
                      <c:pt idx="5473">
                        <c:v>32.800048828125</c:v>
                      </c:pt>
                      <c:pt idx="5474">
                        <c:v>32.800048828125</c:v>
                      </c:pt>
                      <c:pt idx="5475">
                        <c:v>32.800048828125</c:v>
                      </c:pt>
                      <c:pt idx="5476">
                        <c:v>32.800048828125</c:v>
                      </c:pt>
                      <c:pt idx="5477">
                        <c:v>32.800048828125</c:v>
                      </c:pt>
                      <c:pt idx="5478">
                        <c:v>32.800048828125</c:v>
                      </c:pt>
                      <c:pt idx="5479">
                        <c:v>32.800048828125</c:v>
                      </c:pt>
                      <c:pt idx="5480">
                        <c:v>32.800048828125</c:v>
                      </c:pt>
                      <c:pt idx="5481">
                        <c:v>32.800048828125</c:v>
                      </c:pt>
                      <c:pt idx="5482">
                        <c:v>32.800048828125</c:v>
                      </c:pt>
                      <c:pt idx="5483">
                        <c:v>32.800048828125</c:v>
                      </c:pt>
                      <c:pt idx="5484">
                        <c:v>32.800048828125</c:v>
                      </c:pt>
                      <c:pt idx="5485">
                        <c:v>32.800048828125</c:v>
                      </c:pt>
                      <c:pt idx="5486">
                        <c:v>32.800048828125</c:v>
                      </c:pt>
                      <c:pt idx="5487">
                        <c:v>32.800048828125</c:v>
                      </c:pt>
                      <c:pt idx="5488">
                        <c:v>32.800048828125</c:v>
                      </c:pt>
                      <c:pt idx="5489">
                        <c:v>32.800048828125</c:v>
                      </c:pt>
                      <c:pt idx="5490">
                        <c:v>32.800048828125</c:v>
                      </c:pt>
                      <c:pt idx="5491">
                        <c:v>32.800048828125</c:v>
                      </c:pt>
                      <c:pt idx="5492">
                        <c:v>32.800048828125</c:v>
                      </c:pt>
                      <c:pt idx="5493">
                        <c:v>32.800048828125</c:v>
                      </c:pt>
                      <c:pt idx="5494">
                        <c:v>32.800048828125</c:v>
                      </c:pt>
                      <c:pt idx="5495">
                        <c:v>32.800048828125</c:v>
                      </c:pt>
                      <c:pt idx="5496">
                        <c:v>32.800048828125</c:v>
                      </c:pt>
                      <c:pt idx="5497">
                        <c:v>32.800048828125</c:v>
                      </c:pt>
                      <c:pt idx="5498">
                        <c:v>32.800048828125</c:v>
                      </c:pt>
                      <c:pt idx="5499">
                        <c:v>32.800048828125</c:v>
                      </c:pt>
                      <c:pt idx="5500">
                        <c:v>32.800048828125</c:v>
                      </c:pt>
                      <c:pt idx="5501">
                        <c:v>32.800048828125</c:v>
                      </c:pt>
                      <c:pt idx="5502">
                        <c:v>32.800048828125</c:v>
                      </c:pt>
                      <c:pt idx="5503">
                        <c:v>32.800048828125</c:v>
                      </c:pt>
                      <c:pt idx="5504">
                        <c:v>32.800048828125</c:v>
                      </c:pt>
                      <c:pt idx="5505">
                        <c:v>32.800048828125</c:v>
                      </c:pt>
                      <c:pt idx="5506">
                        <c:v>32.800048828125</c:v>
                      </c:pt>
                      <c:pt idx="5507">
                        <c:v>32.800048828125</c:v>
                      </c:pt>
                      <c:pt idx="5508">
                        <c:v>32.800048828125</c:v>
                      </c:pt>
                      <c:pt idx="5509">
                        <c:v>32.800048828125</c:v>
                      </c:pt>
                      <c:pt idx="5510">
                        <c:v>32.800048828125</c:v>
                      </c:pt>
                      <c:pt idx="5511">
                        <c:v>32.800048828125</c:v>
                      </c:pt>
                      <c:pt idx="5512">
                        <c:v>32.800048828125</c:v>
                      </c:pt>
                      <c:pt idx="5513">
                        <c:v>32.800048828125</c:v>
                      </c:pt>
                      <c:pt idx="5514">
                        <c:v>32.800048828125</c:v>
                      </c:pt>
                      <c:pt idx="5515">
                        <c:v>32.800048828125</c:v>
                      </c:pt>
                      <c:pt idx="5516">
                        <c:v>32.800048828125</c:v>
                      </c:pt>
                      <c:pt idx="5517">
                        <c:v>32.800048828125</c:v>
                      </c:pt>
                      <c:pt idx="5518">
                        <c:v>32.800048828125</c:v>
                      </c:pt>
                      <c:pt idx="5519">
                        <c:v>32.800048828125</c:v>
                      </c:pt>
                      <c:pt idx="5520">
                        <c:v>32.800048828125</c:v>
                      </c:pt>
                      <c:pt idx="5521">
                        <c:v>32.800048828125</c:v>
                      </c:pt>
                      <c:pt idx="5522">
                        <c:v>32.800048828125</c:v>
                      </c:pt>
                      <c:pt idx="5523">
                        <c:v>32.7001953125</c:v>
                      </c:pt>
                      <c:pt idx="5524">
                        <c:v>32.7001953125</c:v>
                      </c:pt>
                      <c:pt idx="5525">
                        <c:v>32.800048828125</c:v>
                      </c:pt>
                      <c:pt idx="5526">
                        <c:v>32.7001953125</c:v>
                      </c:pt>
                      <c:pt idx="5527">
                        <c:v>32.7001953125</c:v>
                      </c:pt>
                      <c:pt idx="5528">
                        <c:v>32.800048828125</c:v>
                      </c:pt>
                      <c:pt idx="5529">
                        <c:v>32.7001953125</c:v>
                      </c:pt>
                      <c:pt idx="5530">
                        <c:v>32.800048828125</c:v>
                      </c:pt>
                      <c:pt idx="5531">
                        <c:v>32.7001953125</c:v>
                      </c:pt>
                      <c:pt idx="5532">
                        <c:v>32.7001953125</c:v>
                      </c:pt>
                      <c:pt idx="5533">
                        <c:v>32.7001953125</c:v>
                      </c:pt>
                      <c:pt idx="5534">
                        <c:v>32.7001953125</c:v>
                      </c:pt>
                      <c:pt idx="5535">
                        <c:v>32.7001953125</c:v>
                      </c:pt>
                      <c:pt idx="5536">
                        <c:v>32.7001953125</c:v>
                      </c:pt>
                      <c:pt idx="5537">
                        <c:v>32.7001953125</c:v>
                      </c:pt>
                      <c:pt idx="5538">
                        <c:v>32.7001953125</c:v>
                      </c:pt>
                      <c:pt idx="5539">
                        <c:v>32.7001953125</c:v>
                      </c:pt>
                      <c:pt idx="5540">
                        <c:v>32.7001953125</c:v>
                      </c:pt>
                      <c:pt idx="5541">
                        <c:v>32.7001953125</c:v>
                      </c:pt>
                      <c:pt idx="5542">
                        <c:v>32.7001953125</c:v>
                      </c:pt>
                      <c:pt idx="5543">
                        <c:v>32.7001953125</c:v>
                      </c:pt>
                      <c:pt idx="5544">
                        <c:v>32.7001953125</c:v>
                      </c:pt>
                      <c:pt idx="5545">
                        <c:v>32.7001953125</c:v>
                      </c:pt>
                      <c:pt idx="5546">
                        <c:v>32.7001953125</c:v>
                      </c:pt>
                      <c:pt idx="5547">
                        <c:v>32.7001953125</c:v>
                      </c:pt>
                      <c:pt idx="5548">
                        <c:v>32.7001953125</c:v>
                      </c:pt>
                      <c:pt idx="5549">
                        <c:v>32.7001953125</c:v>
                      </c:pt>
                      <c:pt idx="5550">
                        <c:v>32.7001953125</c:v>
                      </c:pt>
                      <c:pt idx="5551">
                        <c:v>32.7001953125</c:v>
                      </c:pt>
                      <c:pt idx="5552">
                        <c:v>32.7001953125</c:v>
                      </c:pt>
                      <c:pt idx="5553">
                        <c:v>32.7001953125</c:v>
                      </c:pt>
                      <c:pt idx="5554">
                        <c:v>32.7001953125</c:v>
                      </c:pt>
                      <c:pt idx="5555">
                        <c:v>32.7001953125</c:v>
                      </c:pt>
                      <c:pt idx="5556">
                        <c:v>32.7001953125</c:v>
                      </c:pt>
                      <c:pt idx="5557">
                        <c:v>32.7001953125</c:v>
                      </c:pt>
                      <c:pt idx="5558">
                        <c:v>32.7001953125</c:v>
                      </c:pt>
                      <c:pt idx="5559">
                        <c:v>32.7001953125</c:v>
                      </c:pt>
                      <c:pt idx="5560">
                        <c:v>32.7001953125</c:v>
                      </c:pt>
                      <c:pt idx="5561">
                        <c:v>32.7001953125</c:v>
                      </c:pt>
                      <c:pt idx="5562">
                        <c:v>32.7001953125</c:v>
                      </c:pt>
                      <c:pt idx="5563">
                        <c:v>32.7001953125</c:v>
                      </c:pt>
                      <c:pt idx="5564">
                        <c:v>32.7001953125</c:v>
                      </c:pt>
                      <c:pt idx="5565">
                        <c:v>32.7001953125</c:v>
                      </c:pt>
                      <c:pt idx="5566">
                        <c:v>32.7001953125</c:v>
                      </c:pt>
                      <c:pt idx="5567">
                        <c:v>32.7001953125</c:v>
                      </c:pt>
                      <c:pt idx="5568">
                        <c:v>32.7001953125</c:v>
                      </c:pt>
                      <c:pt idx="5569">
                        <c:v>32.7001953125</c:v>
                      </c:pt>
                      <c:pt idx="5570">
                        <c:v>32.7001953125</c:v>
                      </c:pt>
                      <c:pt idx="5571">
                        <c:v>32.7001953125</c:v>
                      </c:pt>
                      <c:pt idx="5572">
                        <c:v>32.7001953125</c:v>
                      </c:pt>
                      <c:pt idx="5573">
                        <c:v>32.7001953125</c:v>
                      </c:pt>
                      <c:pt idx="5574">
                        <c:v>32.7001953125</c:v>
                      </c:pt>
                      <c:pt idx="5575">
                        <c:v>32.7001953125</c:v>
                      </c:pt>
                      <c:pt idx="5576">
                        <c:v>32.7001953125</c:v>
                      </c:pt>
                      <c:pt idx="5577">
                        <c:v>32.7001953125</c:v>
                      </c:pt>
                      <c:pt idx="5578">
                        <c:v>32.7001953125</c:v>
                      </c:pt>
                      <c:pt idx="5579">
                        <c:v>32.7001953125</c:v>
                      </c:pt>
                      <c:pt idx="5580">
                        <c:v>32.7001953125</c:v>
                      </c:pt>
                      <c:pt idx="5581">
                        <c:v>32.7001953125</c:v>
                      </c:pt>
                      <c:pt idx="5582">
                        <c:v>32.7001953125</c:v>
                      </c:pt>
                      <c:pt idx="5583">
                        <c:v>32.7001953125</c:v>
                      </c:pt>
                      <c:pt idx="5584">
                        <c:v>32.7001953125</c:v>
                      </c:pt>
                      <c:pt idx="5585">
                        <c:v>32.7001953125</c:v>
                      </c:pt>
                      <c:pt idx="5586">
                        <c:v>32.7001953125</c:v>
                      </c:pt>
                      <c:pt idx="5587">
                        <c:v>32.7001953125</c:v>
                      </c:pt>
                      <c:pt idx="5588">
                        <c:v>32.7001953125</c:v>
                      </c:pt>
                      <c:pt idx="5589">
                        <c:v>32.7001953125</c:v>
                      </c:pt>
                      <c:pt idx="5590">
                        <c:v>32.7001953125</c:v>
                      </c:pt>
                      <c:pt idx="5591">
                        <c:v>32.7001953125</c:v>
                      </c:pt>
                      <c:pt idx="5592">
                        <c:v>32.7001953125</c:v>
                      </c:pt>
                      <c:pt idx="5593">
                        <c:v>32.60009765625</c:v>
                      </c:pt>
                      <c:pt idx="5594">
                        <c:v>32.60009765625</c:v>
                      </c:pt>
                      <c:pt idx="5595">
                        <c:v>32.7001953125</c:v>
                      </c:pt>
                      <c:pt idx="5596">
                        <c:v>32.7001953125</c:v>
                      </c:pt>
                      <c:pt idx="5597">
                        <c:v>32.7001953125</c:v>
                      </c:pt>
                      <c:pt idx="5598">
                        <c:v>32.7001953125</c:v>
                      </c:pt>
                      <c:pt idx="5599">
                        <c:v>32.7001953125</c:v>
                      </c:pt>
                      <c:pt idx="5600">
                        <c:v>32.60009765625</c:v>
                      </c:pt>
                      <c:pt idx="5601">
                        <c:v>32.7001953125</c:v>
                      </c:pt>
                      <c:pt idx="5602">
                        <c:v>32.7001953125</c:v>
                      </c:pt>
                      <c:pt idx="5603">
                        <c:v>32.60009765625</c:v>
                      </c:pt>
                      <c:pt idx="5604">
                        <c:v>32.60009765625</c:v>
                      </c:pt>
                      <c:pt idx="5605">
                        <c:v>32.60009765625</c:v>
                      </c:pt>
                      <c:pt idx="5606">
                        <c:v>32.7001953125</c:v>
                      </c:pt>
                      <c:pt idx="5607">
                        <c:v>32.60009765625</c:v>
                      </c:pt>
                      <c:pt idx="5608">
                        <c:v>32.7001953125</c:v>
                      </c:pt>
                      <c:pt idx="5609">
                        <c:v>32.7001953125</c:v>
                      </c:pt>
                      <c:pt idx="5610">
                        <c:v>32.7001953125</c:v>
                      </c:pt>
                      <c:pt idx="5611">
                        <c:v>32.60009765625</c:v>
                      </c:pt>
                      <c:pt idx="5612">
                        <c:v>32.60009765625</c:v>
                      </c:pt>
                      <c:pt idx="5613">
                        <c:v>32.60009765625</c:v>
                      </c:pt>
                      <c:pt idx="5614">
                        <c:v>32.60009765625</c:v>
                      </c:pt>
                      <c:pt idx="5615">
                        <c:v>32.60009765625</c:v>
                      </c:pt>
                      <c:pt idx="5616">
                        <c:v>32.60009765625</c:v>
                      </c:pt>
                      <c:pt idx="5617">
                        <c:v>32.60009765625</c:v>
                      </c:pt>
                      <c:pt idx="5618">
                        <c:v>32.60009765625</c:v>
                      </c:pt>
                      <c:pt idx="5619">
                        <c:v>32.60009765625</c:v>
                      </c:pt>
                      <c:pt idx="5620">
                        <c:v>32.60009765625</c:v>
                      </c:pt>
                      <c:pt idx="5621">
                        <c:v>32.60009765625</c:v>
                      </c:pt>
                      <c:pt idx="5622">
                        <c:v>32.60009765625</c:v>
                      </c:pt>
                      <c:pt idx="5623">
                        <c:v>32.60009765625</c:v>
                      </c:pt>
                      <c:pt idx="5624">
                        <c:v>32.60009765625</c:v>
                      </c:pt>
                      <c:pt idx="5625">
                        <c:v>32.60009765625</c:v>
                      </c:pt>
                      <c:pt idx="5626">
                        <c:v>32.60009765625</c:v>
                      </c:pt>
                      <c:pt idx="5627">
                        <c:v>32.60009765625</c:v>
                      </c:pt>
                      <c:pt idx="5628">
                        <c:v>32.60009765625</c:v>
                      </c:pt>
                      <c:pt idx="5629">
                        <c:v>32.60009765625</c:v>
                      </c:pt>
                      <c:pt idx="5630">
                        <c:v>32.60009765625</c:v>
                      </c:pt>
                      <c:pt idx="5631">
                        <c:v>32.60009765625</c:v>
                      </c:pt>
                      <c:pt idx="5632">
                        <c:v>32.60009765625</c:v>
                      </c:pt>
                      <c:pt idx="5633">
                        <c:v>32.60009765625</c:v>
                      </c:pt>
                      <c:pt idx="5634">
                        <c:v>32.60009765625</c:v>
                      </c:pt>
                      <c:pt idx="5635">
                        <c:v>32.60009765625</c:v>
                      </c:pt>
                      <c:pt idx="5636">
                        <c:v>32.60009765625</c:v>
                      </c:pt>
                      <c:pt idx="5637">
                        <c:v>32.60009765625</c:v>
                      </c:pt>
                      <c:pt idx="5638">
                        <c:v>32.60009765625</c:v>
                      </c:pt>
                      <c:pt idx="5639">
                        <c:v>32.60009765625</c:v>
                      </c:pt>
                      <c:pt idx="5640">
                        <c:v>32.60009765625</c:v>
                      </c:pt>
                      <c:pt idx="5641">
                        <c:v>32.60009765625</c:v>
                      </c:pt>
                      <c:pt idx="5642">
                        <c:v>32.60009765625</c:v>
                      </c:pt>
                      <c:pt idx="5643">
                        <c:v>32.60009765625</c:v>
                      </c:pt>
                      <c:pt idx="5644">
                        <c:v>32.60009765625</c:v>
                      </c:pt>
                      <c:pt idx="5645">
                        <c:v>32.60009765625</c:v>
                      </c:pt>
                      <c:pt idx="5646">
                        <c:v>32.60009765625</c:v>
                      </c:pt>
                      <c:pt idx="5647">
                        <c:v>32.60009765625</c:v>
                      </c:pt>
                      <c:pt idx="5648">
                        <c:v>32.60009765625</c:v>
                      </c:pt>
                      <c:pt idx="5649">
                        <c:v>32.60009765625</c:v>
                      </c:pt>
                      <c:pt idx="5650">
                        <c:v>32.60009765625</c:v>
                      </c:pt>
                      <c:pt idx="5651">
                        <c:v>32.60009765625</c:v>
                      </c:pt>
                      <c:pt idx="5652">
                        <c:v>32.60009765625</c:v>
                      </c:pt>
                      <c:pt idx="5653">
                        <c:v>32.60009765625</c:v>
                      </c:pt>
                      <c:pt idx="5654">
                        <c:v>32.60009765625</c:v>
                      </c:pt>
                      <c:pt idx="5655">
                        <c:v>32.60009765625</c:v>
                      </c:pt>
                      <c:pt idx="5656">
                        <c:v>32.60009765625</c:v>
                      </c:pt>
                      <c:pt idx="5657">
                        <c:v>32.60009765625</c:v>
                      </c:pt>
                      <c:pt idx="5658">
                        <c:v>32.60009765625</c:v>
                      </c:pt>
                      <c:pt idx="5659">
                        <c:v>32.60009765625</c:v>
                      </c:pt>
                      <c:pt idx="5660">
                        <c:v>32.60009765625</c:v>
                      </c:pt>
                      <c:pt idx="5661">
                        <c:v>32.60009765625</c:v>
                      </c:pt>
                      <c:pt idx="5662">
                        <c:v>32.60009765625</c:v>
                      </c:pt>
                      <c:pt idx="5663">
                        <c:v>32.60009765625</c:v>
                      </c:pt>
                      <c:pt idx="5664">
                        <c:v>32.60009765625</c:v>
                      </c:pt>
                      <c:pt idx="5665">
                        <c:v>32.60009765625</c:v>
                      </c:pt>
                      <c:pt idx="5666">
                        <c:v>32.60009765625</c:v>
                      </c:pt>
                      <c:pt idx="5667">
                        <c:v>32.60009765625</c:v>
                      </c:pt>
                      <c:pt idx="5668">
                        <c:v>32.60009765625</c:v>
                      </c:pt>
                      <c:pt idx="5669">
                        <c:v>32.60009765625</c:v>
                      </c:pt>
                      <c:pt idx="5670">
                        <c:v>32.500244140625</c:v>
                      </c:pt>
                      <c:pt idx="5671">
                        <c:v>32.500244140625</c:v>
                      </c:pt>
                      <c:pt idx="5672">
                        <c:v>32.60009765625</c:v>
                      </c:pt>
                      <c:pt idx="5673">
                        <c:v>32.60009765625</c:v>
                      </c:pt>
                      <c:pt idx="5674">
                        <c:v>32.60009765625</c:v>
                      </c:pt>
                      <c:pt idx="5675">
                        <c:v>32.500244140625</c:v>
                      </c:pt>
                      <c:pt idx="5676">
                        <c:v>32.500244140625</c:v>
                      </c:pt>
                      <c:pt idx="5677">
                        <c:v>32.500244140625</c:v>
                      </c:pt>
                      <c:pt idx="5678">
                        <c:v>32.60009765625</c:v>
                      </c:pt>
                      <c:pt idx="5679">
                        <c:v>32.500244140625</c:v>
                      </c:pt>
                      <c:pt idx="5680">
                        <c:v>32.500244140625</c:v>
                      </c:pt>
                      <c:pt idx="5681">
                        <c:v>32.60009765625</c:v>
                      </c:pt>
                      <c:pt idx="5682">
                        <c:v>32.500244140625</c:v>
                      </c:pt>
                      <c:pt idx="5683">
                        <c:v>32.500244140625</c:v>
                      </c:pt>
                      <c:pt idx="5684">
                        <c:v>32.500244140625</c:v>
                      </c:pt>
                      <c:pt idx="5685">
                        <c:v>32.500244140625</c:v>
                      </c:pt>
                      <c:pt idx="5686">
                        <c:v>32.500244140625</c:v>
                      </c:pt>
                      <c:pt idx="5687">
                        <c:v>32.500244140625</c:v>
                      </c:pt>
                      <c:pt idx="5688">
                        <c:v>32.500244140625</c:v>
                      </c:pt>
                      <c:pt idx="5689">
                        <c:v>32.500244140625</c:v>
                      </c:pt>
                      <c:pt idx="5690">
                        <c:v>32.500244140625</c:v>
                      </c:pt>
                      <c:pt idx="5691">
                        <c:v>32.500244140625</c:v>
                      </c:pt>
                      <c:pt idx="5692">
                        <c:v>32.500244140625</c:v>
                      </c:pt>
                      <c:pt idx="5693">
                        <c:v>32.500244140625</c:v>
                      </c:pt>
                      <c:pt idx="5694">
                        <c:v>32.500244140625</c:v>
                      </c:pt>
                      <c:pt idx="5695">
                        <c:v>32.500244140625</c:v>
                      </c:pt>
                      <c:pt idx="5696">
                        <c:v>32.500244140625</c:v>
                      </c:pt>
                      <c:pt idx="5697">
                        <c:v>32.500244140625</c:v>
                      </c:pt>
                      <c:pt idx="5698">
                        <c:v>32.500244140625</c:v>
                      </c:pt>
                      <c:pt idx="5699">
                        <c:v>32.500244140625</c:v>
                      </c:pt>
                      <c:pt idx="5700">
                        <c:v>32.500244140625</c:v>
                      </c:pt>
                      <c:pt idx="5701">
                        <c:v>32.500244140625</c:v>
                      </c:pt>
                      <c:pt idx="5702">
                        <c:v>32.500244140625</c:v>
                      </c:pt>
                      <c:pt idx="5703">
                        <c:v>32.500244140625</c:v>
                      </c:pt>
                      <c:pt idx="5704">
                        <c:v>32.500244140625</c:v>
                      </c:pt>
                      <c:pt idx="5705">
                        <c:v>32.500244140625</c:v>
                      </c:pt>
                      <c:pt idx="5706">
                        <c:v>32.500244140625</c:v>
                      </c:pt>
                      <c:pt idx="5707">
                        <c:v>32.500244140625</c:v>
                      </c:pt>
                      <c:pt idx="5708">
                        <c:v>32.500244140625</c:v>
                      </c:pt>
                      <c:pt idx="5709">
                        <c:v>32.500244140625</c:v>
                      </c:pt>
                      <c:pt idx="5710">
                        <c:v>32.500244140625</c:v>
                      </c:pt>
                      <c:pt idx="5711">
                        <c:v>32.500244140625</c:v>
                      </c:pt>
                      <c:pt idx="5712">
                        <c:v>32.500244140625</c:v>
                      </c:pt>
                      <c:pt idx="5713">
                        <c:v>32.500244140625</c:v>
                      </c:pt>
                      <c:pt idx="5714">
                        <c:v>32.500244140625</c:v>
                      </c:pt>
                      <c:pt idx="5715">
                        <c:v>32.500244140625</c:v>
                      </c:pt>
                      <c:pt idx="5716">
                        <c:v>32.500244140625</c:v>
                      </c:pt>
                      <c:pt idx="5717">
                        <c:v>32.500244140625</c:v>
                      </c:pt>
                      <c:pt idx="5718">
                        <c:v>32.500244140625</c:v>
                      </c:pt>
                      <c:pt idx="5719">
                        <c:v>32.500244140625</c:v>
                      </c:pt>
                      <c:pt idx="5720">
                        <c:v>32.500244140625</c:v>
                      </c:pt>
                      <c:pt idx="5721">
                        <c:v>32.500244140625</c:v>
                      </c:pt>
                      <c:pt idx="5722">
                        <c:v>32.500244140625</c:v>
                      </c:pt>
                      <c:pt idx="5723">
                        <c:v>32.500244140625</c:v>
                      </c:pt>
                      <c:pt idx="5724">
                        <c:v>32.500244140625</c:v>
                      </c:pt>
                      <c:pt idx="5725">
                        <c:v>32.500244140625</c:v>
                      </c:pt>
                      <c:pt idx="5726">
                        <c:v>32.500244140625</c:v>
                      </c:pt>
                      <c:pt idx="5727">
                        <c:v>32.500244140625</c:v>
                      </c:pt>
                      <c:pt idx="5728">
                        <c:v>32.500244140625</c:v>
                      </c:pt>
                      <c:pt idx="5729">
                        <c:v>32.500244140625</c:v>
                      </c:pt>
                      <c:pt idx="5730">
                        <c:v>32.500244140625</c:v>
                      </c:pt>
                      <c:pt idx="5731">
                        <c:v>32.500244140625</c:v>
                      </c:pt>
                      <c:pt idx="5732">
                        <c:v>32.500244140625</c:v>
                      </c:pt>
                      <c:pt idx="5733">
                        <c:v>32.500244140625</c:v>
                      </c:pt>
                      <c:pt idx="5734">
                        <c:v>32.500244140625</c:v>
                      </c:pt>
                      <c:pt idx="5735">
                        <c:v>32.500244140625</c:v>
                      </c:pt>
                      <c:pt idx="5736">
                        <c:v>32.500244140625</c:v>
                      </c:pt>
                      <c:pt idx="5737">
                        <c:v>32.500244140625</c:v>
                      </c:pt>
                      <c:pt idx="5738">
                        <c:v>32.500244140625</c:v>
                      </c:pt>
                      <c:pt idx="5739">
                        <c:v>32.500244140625</c:v>
                      </c:pt>
                      <c:pt idx="5740">
                        <c:v>32.400146484375</c:v>
                      </c:pt>
                      <c:pt idx="5741">
                        <c:v>32.500244140625</c:v>
                      </c:pt>
                      <c:pt idx="5742">
                        <c:v>32.500244140625</c:v>
                      </c:pt>
                      <c:pt idx="5743">
                        <c:v>32.400146484375</c:v>
                      </c:pt>
                      <c:pt idx="5744">
                        <c:v>32.500244140625</c:v>
                      </c:pt>
                      <c:pt idx="5745">
                        <c:v>32.400146484375</c:v>
                      </c:pt>
                      <c:pt idx="5746">
                        <c:v>32.400146484375</c:v>
                      </c:pt>
                      <c:pt idx="5747">
                        <c:v>32.400146484375</c:v>
                      </c:pt>
                      <c:pt idx="5748">
                        <c:v>32.500244140625</c:v>
                      </c:pt>
                      <c:pt idx="5749">
                        <c:v>32.500244140625</c:v>
                      </c:pt>
                      <c:pt idx="5750">
                        <c:v>32.400146484375</c:v>
                      </c:pt>
                      <c:pt idx="5751">
                        <c:v>32.500244140625</c:v>
                      </c:pt>
                      <c:pt idx="5752">
                        <c:v>32.400146484375</c:v>
                      </c:pt>
                      <c:pt idx="5753">
                        <c:v>32.400146484375</c:v>
                      </c:pt>
                      <c:pt idx="5754">
                        <c:v>32.400146484375</c:v>
                      </c:pt>
                      <c:pt idx="5755">
                        <c:v>32.400146484375</c:v>
                      </c:pt>
                      <c:pt idx="5756">
                        <c:v>32.400146484375</c:v>
                      </c:pt>
                      <c:pt idx="5757">
                        <c:v>32.400146484375</c:v>
                      </c:pt>
                      <c:pt idx="5758">
                        <c:v>32.400146484375</c:v>
                      </c:pt>
                      <c:pt idx="5759">
                        <c:v>32.400146484375</c:v>
                      </c:pt>
                      <c:pt idx="5760">
                        <c:v>32.400146484375</c:v>
                      </c:pt>
                      <c:pt idx="5761">
                        <c:v>32.400146484375</c:v>
                      </c:pt>
                      <c:pt idx="5762">
                        <c:v>32.400146484375</c:v>
                      </c:pt>
                      <c:pt idx="5763">
                        <c:v>32.400146484375</c:v>
                      </c:pt>
                      <c:pt idx="5764">
                        <c:v>32.400146484375</c:v>
                      </c:pt>
                      <c:pt idx="5765">
                        <c:v>32.400146484375</c:v>
                      </c:pt>
                      <c:pt idx="5766">
                        <c:v>32.400146484375</c:v>
                      </c:pt>
                      <c:pt idx="5767">
                        <c:v>32.400146484375</c:v>
                      </c:pt>
                      <c:pt idx="5768">
                        <c:v>32.400146484375</c:v>
                      </c:pt>
                      <c:pt idx="5769">
                        <c:v>32.400146484375</c:v>
                      </c:pt>
                      <c:pt idx="5770">
                        <c:v>32.400146484375</c:v>
                      </c:pt>
                      <c:pt idx="5771">
                        <c:v>32.400146484375</c:v>
                      </c:pt>
                      <c:pt idx="5772">
                        <c:v>32.400146484375</c:v>
                      </c:pt>
                      <c:pt idx="5773">
                        <c:v>32.400146484375</c:v>
                      </c:pt>
                      <c:pt idx="5774">
                        <c:v>32.400146484375</c:v>
                      </c:pt>
                      <c:pt idx="5775">
                        <c:v>32.400146484375</c:v>
                      </c:pt>
                      <c:pt idx="5776">
                        <c:v>32.400146484375</c:v>
                      </c:pt>
                      <c:pt idx="5777">
                        <c:v>32.400146484375</c:v>
                      </c:pt>
                      <c:pt idx="5778">
                        <c:v>32.400146484375</c:v>
                      </c:pt>
                      <c:pt idx="5779">
                        <c:v>32.400146484375</c:v>
                      </c:pt>
                      <c:pt idx="5780">
                        <c:v>32.400146484375</c:v>
                      </c:pt>
                      <c:pt idx="5781">
                        <c:v>32.400146484375</c:v>
                      </c:pt>
                      <c:pt idx="5782">
                        <c:v>32.400146484375</c:v>
                      </c:pt>
                      <c:pt idx="5783">
                        <c:v>32.400146484375</c:v>
                      </c:pt>
                      <c:pt idx="5784">
                        <c:v>32.400146484375</c:v>
                      </c:pt>
                      <c:pt idx="5785">
                        <c:v>32.400146484375</c:v>
                      </c:pt>
                      <c:pt idx="5786">
                        <c:v>32.400146484375</c:v>
                      </c:pt>
                      <c:pt idx="5787">
                        <c:v>32.400146484375</c:v>
                      </c:pt>
                      <c:pt idx="5788">
                        <c:v>32.400146484375</c:v>
                      </c:pt>
                      <c:pt idx="5789">
                        <c:v>32.400146484375</c:v>
                      </c:pt>
                      <c:pt idx="5790">
                        <c:v>32.400146484375</c:v>
                      </c:pt>
                      <c:pt idx="5791">
                        <c:v>32.400146484375</c:v>
                      </c:pt>
                      <c:pt idx="5792">
                        <c:v>32.400146484375</c:v>
                      </c:pt>
                      <c:pt idx="5793">
                        <c:v>32.400146484375</c:v>
                      </c:pt>
                      <c:pt idx="5794">
                        <c:v>32.400146484375</c:v>
                      </c:pt>
                      <c:pt idx="5795">
                        <c:v>32.400146484375</c:v>
                      </c:pt>
                      <c:pt idx="5796">
                        <c:v>32.400146484375</c:v>
                      </c:pt>
                      <c:pt idx="5797">
                        <c:v>32.400146484375</c:v>
                      </c:pt>
                      <c:pt idx="5798">
                        <c:v>32.400146484375</c:v>
                      </c:pt>
                      <c:pt idx="5799">
                        <c:v>32.400146484375</c:v>
                      </c:pt>
                      <c:pt idx="5800">
                        <c:v>32.400146484375</c:v>
                      </c:pt>
                      <c:pt idx="5801">
                        <c:v>32.400146484375</c:v>
                      </c:pt>
                      <c:pt idx="5802">
                        <c:v>32.400146484375</c:v>
                      </c:pt>
                      <c:pt idx="5803">
                        <c:v>32.400146484375</c:v>
                      </c:pt>
                      <c:pt idx="5804">
                        <c:v>32.400146484375</c:v>
                      </c:pt>
                      <c:pt idx="5805">
                        <c:v>32.400146484375</c:v>
                      </c:pt>
                      <c:pt idx="5806">
                        <c:v>32.400146484375</c:v>
                      </c:pt>
                      <c:pt idx="5807">
                        <c:v>32.400146484375</c:v>
                      </c:pt>
                      <c:pt idx="5808">
                        <c:v>32.400146484375</c:v>
                      </c:pt>
                      <c:pt idx="5809">
                        <c:v>32.400146484375</c:v>
                      </c:pt>
                      <c:pt idx="5810">
                        <c:v>32.400146484375</c:v>
                      </c:pt>
                      <c:pt idx="5811">
                        <c:v>32.400146484375</c:v>
                      </c:pt>
                      <c:pt idx="5812">
                        <c:v>32.400146484375</c:v>
                      </c:pt>
                      <c:pt idx="5813">
                        <c:v>32.400146484375</c:v>
                      </c:pt>
                      <c:pt idx="5814">
                        <c:v>32.30029296875</c:v>
                      </c:pt>
                      <c:pt idx="5815">
                        <c:v>32.400146484375</c:v>
                      </c:pt>
                      <c:pt idx="5816">
                        <c:v>32.400146484375</c:v>
                      </c:pt>
                      <c:pt idx="5817">
                        <c:v>32.400146484375</c:v>
                      </c:pt>
                      <c:pt idx="5818">
                        <c:v>32.400146484375</c:v>
                      </c:pt>
                      <c:pt idx="5819">
                        <c:v>32.30029296875</c:v>
                      </c:pt>
                      <c:pt idx="5820">
                        <c:v>32.30029296875</c:v>
                      </c:pt>
                      <c:pt idx="5821">
                        <c:v>32.30029296875</c:v>
                      </c:pt>
                      <c:pt idx="5822">
                        <c:v>32.30029296875</c:v>
                      </c:pt>
                      <c:pt idx="5823">
                        <c:v>32.30029296875</c:v>
                      </c:pt>
                      <c:pt idx="5824">
                        <c:v>32.30029296875</c:v>
                      </c:pt>
                      <c:pt idx="5825">
                        <c:v>32.400146484375</c:v>
                      </c:pt>
                      <c:pt idx="5826">
                        <c:v>32.30029296875</c:v>
                      </c:pt>
                      <c:pt idx="5827">
                        <c:v>32.30029296875</c:v>
                      </c:pt>
                      <c:pt idx="5828">
                        <c:v>32.400146484375</c:v>
                      </c:pt>
                      <c:pt idx="5829">
                        <c:v>32.30029296875</c:v>
                      </c:pt>
                      <c:pt idx="5830">
                        <c:v>32.30029296875</c:v>
                      </c:pt>
                      <c:pt idx="5831">
                        <c:v>32.30029296875</c:v>
                      </c:pt>
                      <c:pt idx="5832">
                        <c:v>32.30029296875</c:v>
                      </c:pt>
                      <c:pt idx="5833">
                        <c:v>32.30029296875</c:v>
                      </c:pt>
                      <c:pt idx="5834">
                        <c:v>32.30029296875</c:v>
                      </c:pt>
                      <c:pt idx="5835">
                        <c:v>32.30029296875</c:v>
                      </c:pt>
                      <c:pt idx="5836">
                        <c:v>32.30029296875</c:v>
                      </c:pt>
                      <c:pt idx="5837">
                        <c:v>32.30029296875</c:v>
                      </c:pt>
                      <c:pt idx="5838">
                        <c:v>32.30029296875</c:v>
                      </c:pt>
                      <c:pt idx="5839">
                        <c:v>32.30029296875</c:v>
                      </c:pt>
                      <c:pt idx="5840">
                        <c:v>32.30029296875</c:v>
                      </c:pt>
                      <c:pt idx="5841">
                        <c:v>32.30029296875</c:v>
                      </c:pt>
                      <c:pt idx="5842">
                        <c:v>32.30029296875</c:v>
                      </c:pt>
                      <c:pt idx="5843">
                        <c:v>32.30029296875</c:v>
                      </c:pt>
                      <c:pt idx="5844">
                        <c:v>32.30029296875</c:v>
                      </c:pt>
                      <c:pt idx="5845">
                        <c:v>32.30029296875</c:v>
                      </c:pt>
                      <c:pt idx="5846">
                        <c:v>32.30029296875</c:v>
                      </c:pt>
                      <c:pt idx="5847">
                        <c:v>32.30029296875</c:v>
                      </c:pt>
                      <c:pt idx="5848">
                        <c:v>32.30029296875</c:v>
                      </c:pt>
                      <c:pt idx="5849">
                        <c:v>32.30029296875</c:v>
                      </c:pt>
                      <c:pt idx="5850">
                        <c:v>32.30029296875</c:v>
                      </c:pt>
                      <c:pt idx="5851">
                        <c:v>32.30029296875</c:v>
                      </c:pt>
                      <c:pt idx="5852">
                        <c:v>32.30029296875</c:v>
                      </c:pt>
                      <c:pt idx="5853">
                        <c:v>32.30029296875</c:v>
                      </c:pt>
                      <c:pt idx="5854">
                        <c:v>32.30029296875</c:v>
                      </c:pt>
                      <c:pt idx="5855">
                        <c:v>32.30029296875</c:v>
                      </c:pt>
                      <c:pt idx="5856">
                        <c:v>32.30029296875</c:v>
                      </c:pt>
                      <c:pt idx="5857">
                        <c:v>32.30029296875</c:v>
                      </c:pt>
                      <c:pt idx="5858">
                        <c:v>32.30029296875</c:v>
                      </c:pt>
                      <c:pt idx="5859">
                        <c:v>32.30029296875</c:v>
                      </c:pt>
                      <c:pt idx="5860">
                        <c:v>32.30029296875</c:v>
                      </c:pt>
                      <c:pt idx="5861">
                        <c:v>32.30029296875</c:v>
                      </c:pt>
                      <c:pt idx="5862">
                        <c:v>32.30029296875</c:v>
                      </c:pt>
                      <c:pt idx="5863">
                        <c:v>32.30029296875</c:v>
                      </c:pt>
                      <c:pt idx="5864">
                        <c:v>32.30029296875</c:v>
                      </c:pt>
                      <c:pt idx="5865">
                        <c:v>32.30029296875</c:v>
                      </c:pt>
                      <c:pt idx="5866">
                        <c:v>32.30029296875</c:v>
                      </c:pt>
                      <c:pt idx="5867">
                        <c:v>32.30029296875</c:v>
                      </c:pt>
                      <c:pt idx="5868">
                        <c:v>32.30029296875</c:v>
                      </c:pt>
                      <c:pt idx="5869">
                        <c:v>32.30029296875</c:v>
                      </c:pt>
                      <c:pt idx="5870">
                        <c:v>32.30029296875</c:v>
                      </c:pt>
                      <c:pt idx="5871">
                        <c:v>32.30029296875</c:v>
                      </c:pt>
                      <c:pt idx="5872">
                        <c:v>32.30029296875</c:v>
                      </c:pt>
                      <c:pt idx="5873">
                        <c:v>32.30029296875</c:v>
                      </c:pt>
                      <c:pt idx="5874">
                        <c:v>32.30029296875</c:v>
                      </c:pt>
                      <c:pt idx="5875">
                        <c:v>32.30029296875</c:v>
                      </c:pt>
                      <c:pt idx="5876">
                        <c:v>32.30029296875</c:v>
                      </c:pt>
                      <c:pt idx="5877">
                        <c:v>32.30029296875</c:v>
                      </c:pt>
                      <c:pt idx="5878">
                        <c:v>32.30029296875</c:v>
                      </c:pt>
                      <c:pt idx="5879">
                        <c:v>32.30029296875</c:v>
                      </c:pt>
                      <c:pt idx="5880">
                        <c:v>32.30029296875</c:v>
                      </c:pt>
                      <c:pt idx="5881">
                        <c:v>32.30029296875</c:v>
                      </c:pt>
                      <c:pt idx="5882">
                        <c:v>32.30029296875</c:v>
                      </c:pt>
                      <c:pt idx="5883">
                        <c:v>32.30029296875</c:v>
                      </c:pt>
                      <c:pt idx="5884">
                        <c:v>32.30029296875</c:v>
                      </c:pt>
                      <c:pt idx="5885">
                        <c:v>32.30029296875</c:v>
                      </c:pt>
                      <c:pt idx="5886">
                        <c:v>32.30029296875</c:v>
                      </c:pt>
                      <c:pt idx="5887">
                        <c:v>32.30029296875</c:v>
                      </c:pt>
                      <c:pt idx="5888">
                        <c:v>32.30029296875</c:v>
                      </c:pt>
                      <c:pt idx="5889">
                        <c:v>32.30029296875</c:v>
                      </c:pt>
                      <c:pt idx="5890">
                        <c:v>32.30029296875</c:v>
                      </c:pt>
                      <c:pt idx="5891">
                        <c:v>32.30029296875</c:v>
                      </c:pt>
                      <c:pt idx="5892">
                        <c:v>32.30029296875</c:v>
                      </c:pt>
                      <c:pt idx="5893">
                        <c:v>32.30029296875</c:v>
                      </c:pt>
                      <c:pt idx="5894">
                        <c:v>32.30029296875</c:v>
                      </c:pt>
                      <c:pt idx="5895">
                        <c:v>32.30029296875</c:v>
                      </c:pt>
                      <c:pt idx="5896">
                        <c:v>32.2001953125</c:v>
                      </c:pt>
                      <c:pt idx="5897">
                        <c:v>32.30029296875</c:v>
                      </c:pt>
                      <c:pt idx="5898">
                        <c:v>32.2001953125</c:v>
                      </c:pt>
                      <c:pt idx="5899">
                        <c:v>32.2001953125</c:v>
                      </c:pt>
                      <c:pt idx="5900">
                        <c:v>32.2001953125</c:v>
                      </c:pt>
                      <c:pt idx="5901">
                        <c:v>32.2001953125</c:v>
                      </c:pt>
                      <c:pt idx="5902">
                        <c:v>32.30029296875</c:v>
                      </c:pt>
                      <c:pt idx="5903">
                        <c:v>32.2001953125</c:v>
                      </c:pt>
                      <c:pt idx="5904">
                        <c:v>32.2001953125</c:v>
                      </c:pt>
                      <c:pt idx="5905">
                        <c:v>32.2001953125</c:v>
                      </c:pt>
                      <c:pt idx="5906">
                        <c:v>32.2001953125</c:v>
                      </c:pt>
                      <c:pt idx="5907">
                        <c:v>32.2001953125</c:v>
                      </c:pt>
                      <c:pt idx="5908">
                        <c:v>32.2001953125</c:v>
                      </c:pt>
                      <c:pt idx="5909">
                        <c:v>32.2001953125</c:v>
                      </c:pt>
                      <c:pt idx="5910">
                        <c:v>32.2001953125</c:v>
                      </c:pt>
                      <c:pt idx="5911">
                        <c:v>32.2001953125</c:v>
                      </c:pt>
                      <c:pt idx="5912">
                        <c:v>32.2001953125</c:v>
                      </c:pt>
                      <c:pt idx="5913">
                        <c:v>32.2001953125</c:v>
                      </c:pt>
                      <c:pt idx="5914">
                        <c:v>32.2001953125</c:v>
                      </c:pt>
                      <c:pt idx="5915">
                        <c:v>32.2001953125</c:v>
                      </c:pt>
                      <c:pt idx="5916">
                        <c:v>32.2001953125</c:v>
                      </c:pt>
                      <c:pt idx="5917">
                        <c:v>32.2001953125</c:v>
                      </c:pt>
                      <c:pt idx="5918">
                        <c:v>32.2001953125</c:v>
                      </c:pt>
                      <c:pt idx="5919">
                        <c:v>32.2001953125</c:v>
                      </c:pt>
                      <c:pt idx="5920">
                        <c:v>32.2001953125</c:v>
                      </c:pt>
                      <c:pt idx="5921">
                        <c:v>32.2001953125</c:v>
                      </c:pt>
                      <c:pt idx="5922">
                        <c:v>32.2001953125</c:v>
                      </c:pt>
                      <c:pt idx="5923">
                        <c:v>32.2001953125</c:v>
                      </c:pt>
                      <c:pt idx="5924">
                        <c:v>32.2001953125</c:v>
                      </c:pt>
                      <c:pt idx="5925">
                        <c:v>32.2001953125</c:v>
                      </c:pt>
                      <c:pt idx="5926">
                        <c:v>32.2001953125</c:v>
                      </c:pt>
                      <c:pt idx="5927">
                        <c:v>32.2001953125</c:v>
                      </c:pt>
                      <c:pt idx="5928">
                        <c:v>32.2001953125</c:v>
                      </c:pt>
                      <c:pt idx="5929">
                        <c:v>32.2001953125</c:v>
                      </c:pt>
                      <c:pt idx="5930">
                        <c:v>32.2001953125</c:v>
                      </c:pt>
                      <c:pt idx="5931">
                        <c:v>32.2001953125</c:v>
                      </c:pt>
                      <c:pt idx="5932">
                        <c:v>32.2001953125</c:v>
                      </c:pt>
                      <c:pt idx="5933">
                        <c:v>32.2001953125</c:v>
                      </c:pt>
                      <c:pt idx="5934">
                        <c:v>32.2001953125</c:v>
                      </c:pt>
                      <c:pt idx="5935">
                        <c:v>32.2001953125</c:v>
                      </c:pt>
                      <c:pt idx="5936">
                        <c:v>32.2001953125</c:v>
                      </c:pt>
                      <c:pt idx="5937">
                        <c:v>32.2001953125</c:v>
                      </c:pt>
                      <c:pt idx="5938">
                        <c:v>32.2001953125</c:v>
                      </c:pt>
                      <c:pt idx="5939">
                        <c:v>32.2001953125</c:v>
                      </c:pt>
                      <c:pt idx="5940">
                        <c:v>32.2001953125</c:v>
                      </c:pt>
                      <c:pt idx="5941">
                        <c:v>32.2001953125</c:v>
                      </c:pt>
                      <c:pt idx="5942">
                        <c:v>32.2001953125</c:v>
                      </c:pt>
                      <c:pt idx="5943">
                        <c:v>32.2001953125</c:v>
                      </c:pt>
                      <c:pt idx="5944">
                        <c:v>32.2001953125</c:v>
                      </c:pt>
                      <c:pt idx="5945">
                        <c:v>32.2001953125</c:v>
                      </c:pt>
                      <c:pt idx="5946">
                        <c:v>32.2001953125</c:v>
                      </c:pt>
                      <c:pt idx="5947">
                        <c:v>32.2001953125</c:v>
                      </c:pt>
                      <c:pt idx="5948">
                        <c:v>32.2001953125</c:v>
                      </c:pt>
                      <c:pt idx="5949">
                        <c:v>32.2001953125</c:v>
                      </c:pt>
                      <c:pt idx="5950">
                        <c:v>32.2001953125</c:v>
                      </c:pt>
                      <c:pt idx="5951">
                        <c:v>32.2001953125</c:v>
                      </c:pt>
                      <c:pt idx="5952">
                        <c:v>32.2001953125</c:v>
                      </c:pt>
                      <c:pt idx="5953">
                        <c:v>32.2001953125</c:v>
                      </c:pt>
                      <c:pt idx="5954">
                        <c:v>32.2001953125</c:v>
                      </c:pt>
                      <c:pt idx="5955">
                        <c:v>32.2001953125</c:v>
                      </c:pt>
                      <c:pt idx="5956">
                        <c:v>32.2001953125</c:v>
                      </c:pt>
                      <c:pt idx="5957">
                        <c:v>32.2001953125</c:v>
                      </c:pt>
                      <c:pt idx="5958">
                        <c:v>32.2001953125</c:v>
                      </c:pt>
                      <c:pt idx="5959">
                        <c:v>32.2001953125</c:v>
                      </c:pt>
                      <c:pt idx="5960">
                        <c:v>32.2001953125</c:v>
                      </c:pt>
                      <c:pt idx="5961">
                        <c:v>32.2001953125</c:v>
                      </c:pt>
                      <c:pt idx="5962">
                        <c:v>32.2001953125</c:v>
                      </c:pt>
                      <c:pt idx="5963">
                        <c:v>32.2001953125</c:v>
                      </c:pt>
                      <c:pt idx="5964">
                        <c:v>32.2001953125</c:v>
                      </c:pt>
                      <c:pt idx="5965">
                        <c:v>32.10009765625</c:v>
                      </c:pt>
                      <c:pt idx="5966">
                        <c:v>32.10009765625</c:v>
                      </c:pt>
                      <c:pt idx="5967">
                        <c:v>32.10009765625</c:v>
                      </c:pt>
                      <c:pt idx="5968">
                        <c:v>32.10009765625</c:v>
                      </c:pt>
                      <c:pt idx="5969">
                        <c:v>32.2001953125</c:v>
                      </c:pt>
                      <c:pt idx="5970">
                        <c:v>32.2001953125</c:v>
                      </c:pt>
                      <c:pt idx="5971">
                        <c:v>32.2001953125</c:v>
                      </c:pt>
                      <c:pt idx="5972">
                        <c:v>32.10009765625</c:v>
                      </c:pt>
                      <c:pt idx="5973">
                        <c:v>32.10009765625</c:v>
                      </c:pt>
                      <c:pt idx="5974">
                        <c:v>32.10009765625</c:v>
                      </c:pt>
                      <c:pt idx="5975">
                        <c:v>32.10009765625</c:v>
                      </c:pt>
                      <c:pt idx="5976">
                        <c:v>32.10009765625</c:v>
                      </c:pt>
                      <c:pt idx="5977">
                        <c:v>32.10009765625</c:v>
                      </c:pt>
                      <c:pt idx="5978">
                        <c:v>32.10009765625</c:v>
                      </c:pt>
                      <c:pt idx="5979">
                        <c:v>32.10009765625</c:v>
                      </c:pt>
                      <c:pt idx="5980">
                        <c:v>32.10009765625</c:v>
                      </c:pt>
                      <c:pt idx="5981">
                        <c:v>32.10009765625</c:v>
                      </c:pt>
                      <c:pt idx="5982">
                        <c:v>32.10009765625</c:v>
                      </c:pt>
                      <c:pt idx="5983">
                        <c:v>32.10009765625</c:v>
                      </c:pt>
                      <c:pt idx="5984">
                        <c:v>32.10009765625</c:v>
                      </c:pt>
                      <c:pt idx="5985">
                        <c:v>32.10009765625</c:v>
                      </c:pt>
                      <c:pt idx="5986">
                        <c:v>32.10009765625</c:v>
                      </c:pt>
                      <c:pt idx="5987">
                        <c:v>32.10009765625</c:v>
                      </c:pt>
                      <c:pt idx="5988">
                        <c:v>32.10009765625</c:v>
                      </c:pt>
                      <c:pt idx="5989">
                        <c:v>32.10009765625</c:v>
                      </c:pt>
                      <c:pt idx="5990">
                        <c:v>32.10009765625</c:v>
                      </c:pt>
                      <c:pt idx="5991">
                        <c:v>32.10009765625</c:v>
                      </c:pt>
                      <c:pt idx="5992">
                        <c:v>32.10009765625</c:v>
                      </c:pt>
                      <c:pt idx="5993">
                        <c:v>32.10009765625</c:v>
                      </c:pt>
                      <c:pt idx="5994">
                        <c:v>32.10009765625</c:v>
                      </c:pt>
                      <c:pt idx="5995">
                        <c:v>32.10009765625</c:v>
                      </c:pt>
                      <c:pt idx="5996">
                        <c:v>32.10009765625</c:v>
                      </c:pt>
                      <c:pt idx="5997">
                        <c:v>32.10009765625</c:v>
                      </c:pt>
                      <c:pt idx="5998">
                        <c:v>32.10009765625</c:v>
                      </c:pt>
                      <c:pt idx="5999">
                        <c:v>32.10009765625</c:v>
                      </c:pt>
                      <c:pt idx="6000">
                        <c:v>32.10009765625</c:v>
                      </c:pt>
                      <c:pt idx="6001">
                        <c:v>32.10009765625</c:v>
                      </c:pt>
                      <c:pt idx="6002">
                        <c:v>32.10009765625</c:v>
                      </c:pt>
                      <c:pt idx="6003">
                        <c:v>32.10009765625</c:v>
                      </c:pt>
                      <c:pt idx="6004">
                        <c:v>32.10009765625</c:v>
                      </c:pt>
                      <c:pt idx="6005">
                        <c:v>32.10009765625</c:v>
                      </c:pt>
                      <c:pt idx="6006">
                        <c:v>32.10009765625</c:v>
                      </c:pt>
                      <c:pt idx="6007">
                        <c:v>32.10009765625</c:v>
                      </c:pt>
                      <c:pt idx="6008">
                        <c:v>32.10009765625</c:v>
                      </c:pt>
                      <c:pt idx="6009">
                        <c:v>32.10009765625</c:v>
                      </c:pt>
                      <c:pt idx="6010">
                        <c:v>32.10009765625</c:v>
                      </c:pt>
                      <c:pt idx="6011">
                        <c:v>32.10009765625</c:v>
                      </c:pt>
                      <c:pt idx="6012">
                        <c:v>32.10009765625</c:v>
                      </c:pt>
                      <c:pt idx="6013">
                        <c:v>32.10009765625</c:v>
                      </c:pt>
                      <c:pt idx="6014">
                        <c:v>32.10009765625</c:v>
                      </c:pt>
                      <c:pt idx="6015">
                        <c:v>32.10009765625</c:v>
                      </c:pt>
                      <c:pt idx="6016">
                        <c:v>32.10009765625</c:v>
                      </c:pt>
                      <c:pt idx="6017">
                        <c:v>32.10009765625</c:v>
                      </c:pt>
                      <c:pt idx="6018">
                        <c:v>32.10009765625</c:v>
                      </c:pt>
                      <c:pt idx="6019">
                        <c:v>32.10009765625</c:v>
                      </c:pt>
                      <c:pt idx="6020">
                        <c:v>32.10009765625</c:v>
                      </c:pt>
                      <c:pt idx="6021">
                        <c:v>32.10009765625</c:v>
                      </c:pt>
                      <c:pt idx="6022">
                        <c:v>32.10009765625</c:v>
                      </c:pt>
                      <c:pt idx="6023">
                        <c:v>32.10009765625</c:v>
                      </c:pt>
                      <c:pt idx="6024">
                        <c:v>32.10009765625</c:v>
                      </c:pt>
                      <c:pt idx="6025">
                        <c:v>32.10009765625</c:v>
                      </c:pt>
                      <c:pt idx="6026">
                        <c:v>32.10009765625</c:v>
                      </c:pt>
                      <c:pt idx="6027">
                        <c:v>32.10009765625</c:v>
                      </c:pt>
                      <c:pt idx="6028">
                        <c:v>32.10009765625</c:v>
                      </c:pt>
                      <c:pt idx="6029">
                        <c:v>32.10009765625</c:v>
                      </c:pt>
                      <c:pt idx="6030">
                        <c:v>32.10009765625</c:v>
                      </c:pt>
                      <c:pt idx="6031">
                        <c:v>32.10009765625</c:v>
                      </c:pt>
                      <c:pt idx="6032">
                        <c:v>32.10009765625</c:v>
                      </c:pt>
                      <c:pt idx="6033">
                        <c:v>32.10009765625</c:v>
                      </c:pt>
                      <c:pt idx="6034">
                        <c:v>32.10009765625</c:v>
                      </c:pt>
                      <c:pt idx="6035">
                        <c:v>32.10009765625</c:v>
                      </c:pt>
                      <c:pt idx="6036">
                        <c:v>32.10009765625</c:v>
                      </c:pt>
                      <c:pt idx="6037">
                        <c:v>32.10009765625</c:v>
                      </c:pt>
                      <c:pt idx="6038">
                        <c:v>32.10009765625</c:v>
                      </c:pt>
                      <c:pt idx="6039">
                        <c:v>32.000244140625</c:v>
                      </c:pt>
                      <c:pt idx="6040">
                        <c:v>32.000244140625</c:v>
                      </c:pt>
                      <c:pt idx="6041">
                        <c:v>32.10009765625</c:v>
                      </c:pt>
                      <c:pt idx="6042">
                        <c:v>32.000244140625</c:v>
                      </c:pt>
                      <c:pt idx="6043">
                        <c:v>32.000244140625</c:v>
                      </c:pt>
                      <c:pt idx="6044">
                        <c:v>32.10009765625</c:v>
                      </c:pt>
                      <c:pt idx="6045">
                        <c:v>32.000244140625</c:v>
                      </c:pt>
                      <c:pt idx="6046">
                        <c:v>32.000244140625</c:v>
                      </c:pt>
                      <c:pt idx="6047">
                        <c:v>32.10009765625</c:v>
                      </c:pt>
                      <c:pt idx="6048">
                        <c:v>32.10009765625</c:v>
                      </c:pt>
                      <c:pt idx="6049">
                        <c:v>32.000244140625</c:v>
                      </c:pt>
                      <c:pt idx="6050">
                        <c:v>32.000244140625</c:v>
                      </c:pt>
                      <c:pt idx="6051">
                        <c:v>32.10009765625</c:v>
                      </c:pt>
                      <c:pt idx="6052">
                        <c:v>32.000244140625</c:v>
                      </c:pt>
                      <c:pt idx="6053">
                        <c:v>32.000244140625</c:v>
                      </c:pt>
                      <c:pt idx="6054">
                        <c:v>32.000244140625</c:v>
                      </c:pt>
                      <c:pt idx="6055">
                        <c:v>32.000244140625</c:v>
                      </c:pt>
                      <c:pt idx="6056">
                        <c:v>32.000244140625</c:v>
                      </c:pt>
                      <c:pt idx="6057">
                        <c:v>32.000244140625</c:v>
                      </c:pt>
                      <c:pt idx="6058">
                        <c:v>32.000244140625</c:v>
                      </c:pt>
                      <c:pt idx="6059">
                        <c:v>32.000244140625</c:v>
                      </c:pt>
                      <c:pt idx="6060">
                        <c:v>32.000244140625</c:v>
                      </c:pt>
                      <c:pt idx="6061">
                        <c:v>32.000244140625</c:v>
                      </c:pt>
                      <c:pt idx="6062">
                        <c:v>32.000244140625</c:v>
                      </c:pt>
                      <c:pt idx="6063">
                        <c:v>32.000244140625</c:v>
                      </c:pt>
                      <c:pt idx="6064">
                        <c:v>32.000244140625</c:v>
                      </c:pt>
                      <c:pt idx="6065">
                        <c:v>32.000244140625</c:v>
                      </c:pt>
                      <c:pt idx="6066">
                        <c:v>32.000244140625</c:v>
                      </c:pt>
                      <c:pt idx="6067">
                        <c:v>32.000244140625</c:v>
                      </c:pt>
                      <c:pt idx="6068">
                        <c:v>32.000244140625</c:v>
                      </c:pt>
                      <c:pt idx="6069">
                        <c:v>32.000244140625</c:v>
                      </c:pt>
                      <c:pt idx="6070">
                        <c:v>32.000244140625</c:v>
                      </c:pt>
                      <c:pt idx="6071">
                        <c:v>32.000244140625</c:v>
                      </c:pt>
                      <c:pt idx="6072">
                        <c:v>32.000244140625</c:v>
                      </c:pt>
                      <c:pt idx="6073">
                        <c:v>32.000244140625</c:v>
                      </c:pt>
                      <c:pt idx="6074">
                        <c:v>32.000244140625</c:v>
                      </c:pt>
                      <c:pt idx="6075">
                        <c:v>32.000244140625</c:v>
                      </c:pt>
                      <c:pt idx="6076">
                        <c:v>32.000244140625</c:v>
                      </c:pt>
                      <c:pt idx="6077">
                        <c:v>32.000244140625</c:v>
                      </c:pt>
                      <c:pt idx="6078">
                        <c:v>32.000244140625</c:v>
                      </c:pt>
                      <c:pt idx="6079">
                        <c:v>32.000244140625</c:v>
                      </c:pt>
                      <c:pt idx="6080">
                        <c:v>32.000244140625</c:v>
                      </c:pt>
                      <c:pt idx="6081">
                        <c:v>32.000244140625</c:v>
                      </c:pt>
                      <c:pt idx="6082">
                        <c:v>32.000244140625</c:v>
                      </c:pt>
                      <c:pt idx="6083">
                        <c:v>32.000244140625</c:v>
                      </c:pt>
                      <c:pt idx="6084">
                        <c:v>32.000244140625</c:v>
                      </c:pt>
                      <c:pt idx="6085">
                        <c:v>32.000244140625</c:v>
                      </c:pt>
                      <c:pt idx="6086">
                        <c:v>32.000244140625</c:v>
                      </c:pt>
                      <c:pt idx="6087">
                        <c:v>32.000244140625</c:v>
                      </c:pt>
                      <c:pt idx="6088">
                        <c:v>32.000244140625</c:v>
                      </c:pt>
                      <c:pt idx="6089">
                        <c:v>32.000244140625</c:v>
                      </c:pt>
                      <c:pt idx="6090">
                        <c:v>32.000244140625</c:v>
                      </c:pt>
                      <c:pt idx="6091">
                        <c:v>32.000244140625</c:v>
                      </c:pt>
                      <c:pt idx="6092">
                        <c:v>32.000244140625</c:v>
                      </c:pt>
                      <c:pt idx="6093">
                        <c:v>32.000244140625</c:v>
                      </c:pt>
                      <c:pt idx="6094">
                        <c:v>32.000244140625</c:v>
                      </c:pt>
                      <c:pt idx="6095">
                        <c:v>32.000244140625</c:v>
                      </c:pt>
                      <c:pt idx="6096">
                        <c:v>32.000244140625</c:v>
                      </c:pt>
                      <c:pt idx="6097">
                        <c:v>32.000244140625</c:v>
                      </c:pt>
                      <c:pt idx="6098">
                        <c:v>32.000244140625</c:v>
                      </c:pt>
                      <c:pt idx="6099">
                        <c:v>32.000244140625</c:v>
                      </c:pt>
                      <c:pt idx="6100">
                        <c:v>32.000244140625</c:v>
                      </c:pt>
                      <c:pt idx="6101">
                        <c:v>32.000244140625</c:v>
                      </c:pt>
                      <c:pt idx="6102">
                        <c:v>32.000244140625</c:v>
                      </c:pt>
                      <c:pt idx="6103">
                        <c:v>32.000244140625</c:v>
                      </c:pt>
                      <c:pt idx="6104">
                        <c:v>32.000244140625</c:v>
                      </c:pt>
                      <c:pt idx="6105">
                        <c:v>32.000244140625</c:v>
                      </c:pt>
                      <c:pt idx="6106">
                        <c:v>32.000244140625</c:v>
                      </c:pt>
                      <c:pt idx="6107">
                        <c:v>32.000244140625</c:v>
                      </c:pt>
                      <c:pt idx="6108">
                        <c:v>32.000244140625</c:v>
                      </c:pt>
                      <c:pt idx="6109">
                        <c:v>32.000244140625</c:v>
                      </c:pt>
                      <c:pt idx="6110">
                        <c:v>32.000244140625</c:v>
                      </c:pt>
                      <c:pt idx="6111">
                        <c:v>31.89990234375</c:v>
                      </c:pt>
                      <c:pt idx="6112">
                        <c:v>32.000244140625</c:v>
                      </c:pt>
                      <c:pt idx="6113">
                        <c:v>32.000244140625</c:v>
                      </c:pt>
                      <c:pt idx="6114">
                        <c:v>32.000244140625</c:v>
                      </c:pt>
                      <c:pt idx="6115">
                        <c:v>31.89990234375</c:v>
                      </c:pt>
                      <c:pt idx="6116">
                        <c:v>32.000244140625</c:v>
                      </c:pt>
                      <c:pt idx="6117">
                        <c:v>32.000244140625</c:v>
                      </c:pt>
                      <c:pt idx="6118">
                        <c:v>32.000244140625</c:v>
                      </c:pt>
                      <c:pt idx="6119">
                        <c:v>32.000244140625</c:v>
                      </c:pt>
                      <c:pt idx="6120">
                        <c:v>32.000244140625</c:v>
                      </c:pt>
                      <c:pt idx="6121">
                        <c:v>31.89990234375</c:v>
                      </c:pt>
                      <c:pt idx="6122">
                        <c:v>32.000244140625</c:v>
                      </c:pt>
                      <c:pt idx="6123">
                        <c:v>31.89990234375</c:v>
                      </c:pt>
                      <c:pt idx="6124">
                        <c:v>31.89990234375</c:v>
                      </c:pt>
                      <c:pt idx="6125">
                        <c:v>31.89990234375</c:v>
                      </c:pt>
                      <c:pt idx="6126">
                        <c:v>32.000244140625</c:v>
                      </c:pt>
                      <c:pt idx="6127">
                        <c:v>31.89990234375</c:v>
                      </c:pt>
                      <c:pt idx="6128">
                        <c:v>32.000244140625</c:v>
                      </c:pt>
                      <c:pt idx="6129">
                        <c:v>31.89990234375</c:v>
                      </c:pt>
                      <c:pt idx="6130">
                        <c:v>31.89990234375</c:v>
                      </c:pt>
                      <c:pt idx="6131">
                        <c:v>31.89990234375</c:v>
                      </c:pt>
                      <c:pt idx="6132">
                        <c:v>31.89990234375</c:v>
                      </c:pt>
                      <c:pt idx="6133">
                        <c:v>31.89990234375</c:v>
                      </c:pt>
                      <c:pt idx="6134">
                        <c:v>32.000244140625</c:v>
                      </c:pt>
                      <c:pt idx="6135">
                        <c:v>31.89990234375</c:v>
                      </c:pt>
                      <c:pt idx="6136">
                        <c:v>31.89990234375</c:v>
                      </c:pt>
                      <c:pt idx="6137">
                        <c:v>31.89990234375</c:v>
                      </c:pt>
                      <c:pt idx="6138">
                        <c:v>31.89990234375</c:v>
                      </c:pt>
                      <c:pt idx="6139">
                        <c:v>31.89990234375</c:v>
                      </c:pt>
                      <c:pt idx="6140">
                        <c:v>31.89990234375</c:v>
                      </c:pt>
                      <c:pt idx="6141">
                        <c:v>31.89990234375</c:v>
                      </c:pt>
                      <c:pt idx="6142">
                        <c:v>31.89990234375</c:v>
                      </c:pt>
                      <c:pt idx="6143">
                        <c:v>31.89990234375</c:v>
                      </c:pt>
                      <c:pt idx="6144">
                        <c:v>31.89990234375</c:v>
                      </c:pt>
                      <c:pt idx="6145">
                        <c:v>31.89990234375</c:v>
                      </c:pt>
                      <c:pt idx="6146">
                        <c:v>31.89990234375</c:v>
                      </c:pt>
                      <c:pt idx="6147">
                        <c:v>31.89990234375</c:v>
                      </c:pt>
                      <c:pt idx="6148">
                        <c:v>31.89990234375</c:v>
                      </c:pt>
                      <c:pt idx="6149">
                        <c:v>31.89990234375</c:v>
                      </c:pt>
                      <c:pt idx="6150">
                        <c:v>31.89990234375</c:v>
                      </c:pt>
                      <c:pt idx="6151">
                        <c:v>31.89990234375</c:v>
                      </c:pt>
                      <c:pt idx="6152">
                        <c:v>31.89990234375</c:v>
                      </c:pt>
                      <c:pt idx="6153">
                        <c:v>31.89990234375</c:v>
                      </c:pt>
                      <c:pt idx="6154">
                        <c:v>31.89990234375</c:v>
                      </c:pt>
                      <c:pt idx="6155">
                        <c:v>31.89990234375</c:v>
                      </c:pt>
                      <c:pt idx="6156">
                        <c:v>31.89990234375</c:v>
                      </c:pt>
                      <c:pt idx="6157">
                        <c:v>31.89990234375</c:v>
                      </c:pt>
                      <c:pt idx="6158">
                        <c:v>31.89990234375</c:v>
                      </c:pt>
                      <c:pt idx="6159">
                        <c:v>31.89990234375</c:v>
                      </c:pt>
                      <c:pt idx="6160">
                        <c:v>31.89990234375</c:v>
                      </c:pt>
                      <c:pt idx="6161">
                        <c:v>31.89990234375</c:v>
                      </c:pt>
                      <c:pt idx="6162">
                        <c:v>31.89990234375</c:v>
                      </c:pt>
                      <c:pt idx="6163">
                        <c:v>31.89990234375</c:v>
                      </c:pt>
                      <c:pt idx="6164">
                        <c:v>31.89990234375</c:v>
                      </c:pt>
                      <c:pt idx="6165">
                        <c:v>31.89990234375</c:v>
                      </c:pt>
                      <c:pt idx="6166">
                        <c:v>31.89990234375</c:v>
                      </c:pt>
                      <c:pt idx="6167">
                        <c:v>31.89990234375</c:v>
                      </c:pt>
                      <c:pt idx="6168">
                        <c:v>31.89990234375</c:v>
                      </c:pt>
                      <c:pt idx="6169">
                        <c:v>31.89990234375</c:v>
                      </c:pt>
                      <c:pt idx="6170">
                        <c:v>31.89990234375</c:v>
                      </c:pt>
                      <c:pt idx="6171">
                        <c:v>31.89990234375</c:v>
                      </c:pt>
                      <c:pt idx="6172">
                        <c:v>31.89990234375</c:v>
                      </c:pt>
                      <c:pt idx="6173">
                        <c:v>31.89990234375</c:v>
                      </c:pt>
                      <c:pt idx="6174">
                        <c:v>31.89990234375</c:v>
                      </c:pt>
                      <c:pt idx="6175">
                        <c:v>31.89990234375</c:v>
                      </c:pt>
                      <c:pt idx="6176">
                        <c:v>31.89990234375</c:v>
                      </c:pt>
                      <c:pt idx="6177">
                        <c:v>31.89990234375</c:v>
                      </c:pt>
                      <c:pt idx="6178">
                        <c:v>31.89990234375</c:v>
                      </c:pt>
                      <c:pt idx="6179">
                        <c:v>31.89990234375</c:v>
                      </c:pt>
                      <c:pt idx="6180">
                        <c:v>31.89990234375</c:v>
                      </c:pt>
                      <c:pt idx="6181">
                        <c:v>31.89990234375</c:v>
                      </c:pt>
                      <c:pt idx="6182">
                        <c:v>31.89990234375</c:v>
                      </c:pt>
                      <c:pt idx="6183">
                        <c:v>31.89990234375</c:v>
                      </c:pt>
                      <c:pt idx="6184">
                        <c:v>31.89990234375</c:v>
                      </c:pt>
                      <c:pt idx="6185">
                        <c:v>31.89990234375</c:v>
                      </c:pt>
                      <c:pt idx="6186">
                        <c:v>31.89990234375</c:v>
                      </c:pt>
                      <c:pt idx="6187">
                        <c:v>31.89990234375</c:v>
                      </c:pt>
                      <c:pt idx="6188">
                        <c:v>31.89990234375</c:v>
                      </c:pt>
                      <c:pt idx="6189">
                        <c:v>31.89990234375</c:v>
                      </c:pt>
                      <c:pt idx="6190">
                        <c:v>31.89990234375</c:v>
                      </c:pt>
                      <c:pt idx="6191">
                        <c:v>31.89990234375</c:v>
                      </c:pt>
                      <c:pt idx="6192">
                        <c:v>31.89990234375</c:v>
                      </c:pt>
                      <c:pt idx="6193">
                        <c:v>31.89990234375</c:v>
                      </c:pt>
                      <c:pt idx="6194">
                        <c:v>31.89990234375</c:v>
                      </c:pt>
                      <c:pt idx="6195">
                        <c:v>31.89990234375</c:v>
                      </c:pt>
                      <c:pt idx="6196">
                        <c:v>31.89990234375</c:v>
                      </c:pt>
                      <c:pt idx="6197">
                        <c:v>31.89990234375</c:v>
                      </c:pt>
                      <c:pt idx="6198">
                        <c:v>31.89990234375</c:v>
                      </c:pt>
                      <c:pt idx="6199">
                        <c:v>31.89990234375</c:v>
                      </c:pt>
                      <c:pt idx="6200">
                        <c:v>31.89990234375</c:v>
                      </c:pt>
                      <c:pt idx="6201">
                        <c:v>31.89990234375</c:v>
                      </c:pt>
                      <c:pt idx="6202">
                        <c:v>31.7998046875</c:v>
                      </c:pt>
                      <c:pt idx="6203">
                        <c:v>31.7998046875</c:v>
                      </c:pt>
                      <c:pt idx="6204">
                        <c:v>31.89990234375</c:v>
                      </c:pt>
                      <c:pt idx="6205">
                        <c:v>31.89990234375</c:v>
                      </c:pt>
                      <c:pt idx="6206">
                        <c:v>31.7998046875</c:v>
                      </c:pt>
                      <c:pt idx="6207">
                        <c:v>31.7998046875</c:v>
                      </c:pt>
                      <c:pt idx="6208">
                        <c:v>31.7998046875</c:v>
                      </c:pt>
                      <c:pt idx="6209">
                        <c:v>31.7998046875</c:v>
                      </c:pt>
                      <c:pt idx="6210">
                        <c:v>31.7998046875</c:v>
                      </c:pt>
                      <c:pt idx="6211">
                        <c:v>31.7998046875</c:v>
                      </c:pt>
                      <c:pt idx="6212">
                        <c:v>31.7998046875</c:v>
                      </c:pt>
                      <c:pt idx="6213">
                        <c:v>31.7998046875</c:v>
                      </c:pt>
                      <c:pt idx="6214">
                        <c:v>31.7998046875</c:v>
                      </c:pt>
                      <c:pt idx="6215">
                        <c:v>31.7998046875</c:v>
                      </c:pt>
                      <c:pt idx="6216">
                        <c:v>31.7998046875</c:v>
                      </c:pt>
                      <c:pt idx="6217">
                        <c:v>31.7998046875</c:v>
                      </c:pt>
                      <c:pt idx="6218">
                        <c:v>31.7998046875</c:v>
                      </c:pt>
                      <c:pt idx="6219">
                        <c:v>31.7998046875</c:v>
                      </c:pt>
                      <c:pt idx="6220">
                        <c:v>31.89990234375</c:v>
                      </c:pt>
                      <c:pt idx="6221">
                        <c:v>31.7998046875</c:v>
                      </c:pt>
                      <c:pt idx="6222">
                        <c:v>31.7998046875</c:v>
                      </c:pt>
                      <c:pt idx="6223">
                        <c:v>31.7998046875</c:v>
                      </c:pt>
                      <c:pt idx="6224">
                        <c:v>31.7998046875</c:v>
                      </c:pt>
                      <c:pt idx="6225">
                        <c:v>31.7998046875</c:v>
                      </c:pt>
                      <c:pt idx="6226">
                        <c:v>31.7998046875</c:v>
                      </c:pt>
                      <c:pt idx="6227">
                        <c:v>31.7998046875</c:v>
                      </c:pt>
                      <c:pt idx="6228">
                        <c:v>31.7998046875</c:v>
                      </c:pt>
                      <c:pt idx="6229">
                        <c:v>31.7998046875</c:v>
                      </c:pt>
                      <c:pt idx="6230">
                        <c:v>31.7998046875</c:v>
                      </c:pt>
                      <c:pt idx="6231">
                        <c:v>31.7998046875</c:v>
                      </c:pt>
                      <c:pt idx="6232">
                        <c:v>31.7998046875</c:v>
                      </c:pt>
                      <c:pt idx="6233">
                        <c:v>31.7998046875</c:v>
                      </c:pt>
                      <c:pt idx="6234">
                        <c:v>31.7998046875</c:v>
                      </c:pt>
                      <c:pt idx="6235">
                        <c:v>31.7998046875</c:v>
                      </c:pt>
                      <c:pt idx="6236">
                        <c:v>31.7998046875</c:v>
                      </c:pt>
                      <c:pt idx="6237">
                        <c:v>31.7998046875</c:v>
                      </c:pt>
                      <c:pt idx="6238">
                        <c:v>31.7998046875</c:v>
                      </c:pt>
                      <c:pt idx="6239">
                        <c:v>31.7998046875</c:v>
                      </c:pt>
                      <c:pt idx="6240">
                        <c:v>31.7998046875</c:v>
                      </c:pt>
                      <c:pt idx="6241">
                        <c:v>31.7998046875</c:v>
                      </c:pt>
                      <c:pt idx="6242">
                        <c:v>31.7998046875</c:v>
                      </c:pt>
                      <c:pt idx="6243">
                        <c:v>31.7998046875</c:v>
                      </c:pt>
                      <c:pt idx="6244">
                        <c:v>31.7998046875</c:v>
                      </c:pt>
                      <c:pt idx="6245">
                        <c:v>31.7998046875</c:v>
                      </c:pt>
                      <c:pt idx="6246">
                        <c:v>31.7998046875</c:v>
                      </c:pt>
                      <c:pt idx="6247">
                        <c:v>31.7998046875</c:v>
                      </c:pt>
                      <c:pt idx="6248">
                        <c:v>31.7998046875</c:v>
                      </c:pt>
                      <c:pt idx="6249">
                        <c:v>31.7998046875</c:v>
                      </c:pt>
                      <c:pt idx="6250">
                        <c:v>31.7998046875</c:v>
                      </c:pt>
                      <c:pt idx="6251">
                        <c:v>31.7998046875</c:v>
                      </c:pt>
                      <c:pt idx="6252">
                        <c:v>31.7998046875</c:v>
                      </c:pt>
                      <c:pt idx="6253">
                        <c:v>31.7998046875</c:v>
                      </c:pt>
                      <c:pt idx="6254">
                        <c:v>31.7998046875</c:v>
                      </c:pt>
                      <c:pt idx="6255">
                        <c:v>31.7998046875</c:v>
                      </c:pt>
                      <c:pt idx="6256">
                        <c:v>31.7998046875</c:v>
                      </c:pt>
                      <c:pt idx="6257">
                        <c:v>31.7998046875</c:v>
                      </c:pt>
                      <c:pt idx="6258">
                        <c:v>31.7998046875</c:v>
                      </c:pt>
                      <c:pt idx="6259">
                        <c:v>31.7998046875</c:v>
                      </c:pt>
                      <c:pt idx="6260">
                        <c:v>31.7998046875</c:v>
                      </c:pt>
                      <c:pt idx="6261">
                        <c:v>31.7998046875</c:v>
                      </c:pt>
                      <c:pt idx="6262">
                        <c:v>31.7998046875</c:v>
                      </c:pt>
                      <c:pt idx="6263">
                        <c:v>31.7998046875</c:v>
                      </c:pt>
                      <c:pt idx="6264">
                        <c:v>31.7998046875</c:v>
                      </c:pt>
                      <c:pt idx="6265">
                        <c:v>31.7998046875</c:v>
                      </c:pt>
                      <c:pt idx="6266">
                        <c:v>31.7998046875</c:v>
                      </c:pt>
                      <c:pt idx="6267">
                        <c:v>31.7998046875</c:v>
                      </c:pt>
                      <c:pt idx="6268">
                        <c:v>31.7998046875</c:v>
                      </c:pt>
                      <c:pt idx="6269">
                        <c:v>31.7998046875</c:v>
                      </c:pt>
                      <c:pt idx="6270">
                        <c:v>31.7998046875</c:v>
                      </c:pt>
                      <c:pt idx="6271">
                        <c:v>31.7998046875</c:v>
                      </c:pt>
                      <c:pt idx="6272">
                        <c:v>31.7998046875</c:v>
                      </c:pt>
                      <c:pt idx="6273">
                        <c:v>31.7998046875</c:v>
                      </c:pt>
                      <c:pt idx="6274">
                        <c:v>31.7998046875</c:v>
                      </c:pt>
                      <c:pt idx="6275">
                        <c:v>31.7998046875</c:v>
                      </c:pt>
                      <c:pt idx="6276">
                        <c:v>31.69970703125</c:v>
                      </c:pt>
                      <c:pt idx="6277">
                        <c:v>31.7998046875</c:v>
                      </c:pt>
                      <c:pt idx="6278">
                        <c:v>31.7998046875</c:v>
                      </c:pt>
                      <c:pt idx="6279">
                        <c:v>31.7998046875</c:v>
                      </c:pt>
                      <c:pt idx="6280">
                        <c:v>31.69970703125</c:v>
                      </c:pt>
                      <c:pt idx="6281">
                        <c:v>31.7998046875</c:v>
                      </c:pt>
                      <c:pt idx="6282">
                        <c:v>31.7998046875</c:v>
                      </c:pt>
                      <c:pt idx="6283">
                        <c:v>31.69970703125</c:v>
                      </c:pt>
                      <c:pt idx="6284">
                        <c:v>31.7998046875</c:v>
                      </c:pt>
                      <c:pt idx="6285">
                        <c:v>31.69970703125</c:v>
                      </c:pt>
                      <c:pt idx="6286">
                        <c:v>31.69970703125</c:v>
                      </c:pt>
                      <c:pt idx="6287">
                        <c:v>31.69970703125</c:v>
                      </c:pt>
                      <c:pt idx="6288">
                        <c:v>31.69970703125</c:v>
                      </c:pt>
                      <c:pt idx="6289">
                        <c:v>31.69970703125</c:v>
                      </c:pt>
                      <c:pt idx="6290">
                        <c:v>31.69970703125</c:v>
                      </c:pt>
                      <c:pt idx="6291">
                        <c:v>31.69970703125</c:v>
                      </c:pt>
                      <c:pt idx="6292">
                        <c:v>31.69970703125</c:v>
                      </c:pt>
                      <c:pt idx="6293">
                        <c:v>31.69970703125</c:v>
                      </c:pt>
                      <c:pt idx="6294">
                        <c:v>31.69970703125</c:v>
                      </c:pt>
                      <c:pt idx="6295">
                        <c:v>31.69970703125</c:v>
                      </c:pt>
                      <c:pt idx="6296">
                        <c:v>31.69970703125</c:v>
                      </c:pt>
                      <c:pt idx="6297">
                        <c:v>31.69970703125</c:v>
                      </c:pt>
                      <c:pt idx="6298">
                        <c:v>31.69970703125</c:v>
                      </c:pt>
                      <c:pt idx="6299">
                        <c:v>31.69970703125</c:v>
                      </c:pt>
                      <c:pt idx="6300">
                        <c:v>31.69970703125</c:v>
                      </c:pt>
                      <c:pt idx="6301">
                        <c:v>31.69970703125</c:v>
                      </c:pt>
                      <c:pt idx="6302">
                        <c:v>31.69970703125</c:v>
                      </c:pt>
                      <c:pt idx="6303">
                        <c:v>31.69970703125</c:v>
                      </c:pt>
                      <c:pt idx="6304">
                        <c:v>31.69970703125</c:v>
                      </c:pt>
                      <c:pt idx="6305">
                        <c:v>31.69970703125</c:v>
                      </c:pt>
                      <c:pt idx="6306">
                        <c:v>31.69970703125</c:v>
                      </c:pt>
                      <c:pt idx="6307">
                        <c:v>31.69970703125</c:v>
                      </c:pt>
                      <c:pt idx="6308">
                        <c:v>31.69970703125</c:v>
                      </c:pt>
                      <c:pt idx="6309">
                        <c:v>31.69970703125</c:v>
                      </c:pt>
                      <c:pt idx="6310">
                        <c:v>31.69970703125</c:v>
                      </c:pt>
                      <c:pt idx="6311">
                        <c:v>31.69970703125</c:v>
                      </c:pt>
                      <c:pt idx="6312">
                        <c:v>31.69970703125</c:v>
                      </c:pt>
                      <c:pt idx="6313">
                        <c:v>31.69970703125</c:v>
                      </c:pt>
                      <c:pt idx="6314">
                        <c:v>31.69970703125</c:v>
                      </c:pt>
                      <c:pt idx="6315">
                        <c:v>31.69970703125</c:v>
                      </c:pt>
                      <c:pt idx="6316">
                        <c:v>31.69970703125</c:v>
                      </c:pt>
                      <c:pt idx="6317">
                        <c:v>31.69970703125</c:v>
                      </c:pt>
                      <c:pt idx="6318">
                        <c:v>31.69970703125</c:v>
                      </c:pt>
                      <c:pt idx="6319">
                        <c:v>31.69970703125</c:v>
                      </c:pt>
                      <c:pt idx="6320">
                        <c:v>31.69970703125</c:v>
                      </c:pt>
                      <c:pt idx="6321">
                        <c:v>31.69970703125</c:v>
                      </c:pt>
                      <c:pt idx="6322">
                        <c:v>31.69970703125</c:v>
                      </c:pt>
                      <c:pt idx="6323">
                        <c:v>31.69970703125</c:v>
                      </c:pt>
                      <c:pt idx="6324">
                        <c:v>31.69970703125</c:v>
                      </c:pt>
                      <c:pt idx="6325">
                        <c:v>31.69970703125</c:v>
                      </c:pt>
                      <c:pt idx="6326">
                        <c:v>31.69970703125</c:v>
                      </c:pt>
                      <c:pt idx="6327">
                        <c:v>31.69970703125</c:v>
                      </c:pt>
                      <c:pt idx="6328">
                        <c:v>31.69970703125</c:v>
                      </c:pt>
                      <c:pt idx="6329">
                        <c:v>31.69970703125</c:v>
                      </c:pt>
                      <c:pt idx="6330">
                        <c:v>31.69970703125</c:v>
                      </c:pt>
                      <c:pt idx="6331">
                        <c:v>31.69970703125</c:v>
                      </c:pt>
                      <c:pt idx="6332">
                        <c:v>31.69970703125</c:v>
                      </c:pt>
                      <c:pt idx="6333">
                        <c:v>31.69970703125</c:v>
                      </c:pt>
                      <c:pt idx="6334">
                        <c:v>31.69970703125</c:v>
                      </c:pt>
                      <c:pt idx="6335">
                        <c:v>31.69970703125</c:v>
                      </c:pt>
                      <c:pt idx="6336">
                        <c:v>31.69970703125</c:v>
                      </c:pt>
                      <c:pt idx="6337">
                        <c:v>31.69970703125</c:v>
                      </c:pt>
                      <c:pt idx="6338">
                        <c:v>31.69970703125</c:v>
                      </c:pt>
                      <c:pt idx="6339">
                        <c:v>31.69970703125</c:v>
                      </c:pt>
                      <c:pt idx="6340">
                        <c:v>31.69970703125</c:v>
                      </c:pt>
                      <c:pt idx="6341">
                        <c:v>31.69970703125</c:v>
                      </c:pt>
                      <c:pt idx="6342">
                        <c:v>31.69970703125</c:v>
                      </c:pt>
                      <c:pt idx="6343">
                        <c:v>31.69970703125</c:v>
                      </c:pt>
                      <c:pt idx="6344">
                        <c:v>31.69970703125</c:v>
                      </c:pt>
                      <c:pt idx="6345">
                        <c:v>31.69970703125</c:v>
                      </c:pt>
                      <c:pt idx="6346">
                        <c:v>31.69970703125</c:v>
                      </c:pt>
                      <c:pt idx="6347">
                        <c:v>31.69970703125</c:v>
                      </c:pt>
                      <c:pt idx="6348">
                        <c:v>31.69970703125</c:v>
                      </c:pt>
                      <c:pt idx="6349">
                        <c:v>31.69970703125</c:v>
                      </c:pt>
                      <c:pt idx="6350">
                        <c:v>31.69970703125</c:v>
                      </c:pt>
                      <c:pt idx="6351">
                        <c:v>31.69970703125</c:v>
                      </c:pt>
                      <c:pt idx="6352">
                        <c:v>31.69970703125</c:v>
                      </c:pt>
                      <c:pt idx="6353">
                        <c:v>31.69970703125</c:v>
                      </c:pt>
                      <c:pt idx="6354">
                        <c:v>31.69970703125</c:v>
                      </c:pt>
                      <c:pt idx="6355">
                        <c:v>31.69970703125</c:v>
                      </c:pt>
                      <c:pt idx="6356">
                        <c:v>31.69970703125</c:v>
                      </c:pt>
                      <c:pt idx="6357">
                        <c:v>31.69970703125</c:v>
                      </c:pt>
                      <c:pt idx="6358">
                        <c:v>31.69970703125</c:v>
                      </c:pt>
                      <c:pt idx="6359">
                        <c:v>31.69970703125</c:v>
                      </c:pt>
                      <c:pt idx="6360">
                        <c:v>31.69970703125</c:v>
                      </c:pt>
                      <c:pt idx="6361">
                        <c:v>31.69970703125</c:v>
                      </c:pt>
                      <c:pt idx="6362">
                        <c:v>31.599853515625</c:v>
                      </c:pt>
                      <c:pt idx="6363">
                        <c:v>31.69970703125</c:v>
                      </c:pt>
                      <c:pt idx="6364">
                        <c:v>31.69970703125</c:v>
                      </c:pt>
                      <c:pt idx="6365">
                        <c:v>31.69970703125</c:v>
                      </c:pt>
                      <c:pt idx="6366">
                        <c:v>31.599853515625</c:v>
                      </c:pt>
                      <c:pt idx="6367">
                        <c:v>31.599853515625</c:v>
                      </c:pt>
                      <c:pt idx="6368">
                        <c:v>31.599853515625</c:v>
                      </c:pt>
                      <c:pt idx="6369">
                        <c:v>31.599853515625</c:v>
                      </c:pt>
                      <c:pt idx="6370">
                        <c:v>31.69970703125</c:v>
                      </c:pt>
                      <c:pt idx="6371">
                        <c:v>31.599853515625</c:v>
                      </c:pt>
                      <c:pt idx="6372">
                        <c:v>31.599853515625</c:v>
                      </c:pt>
                      <c:pt idx="6373">
                        <c:v>31.599853515625</c:v>
                      </c:pt>
                      <c:pt idx="6374">
                        <c:v>31.599853515625</c:v>
                      </c:pt>
                      <c:pt idx="6375">
                        <c:v>31.599853515625</c:v>
                      </c:pt>
                      <c:pt idx="6376">
                        <c:v>31.599853515625</c:v>
                      </c:pt>
                      <c:pt idx="6377">
                        <c:v>31.599853515625</c:v>
                      </c:pt>
                      <c:pt idx="6378">
                        <c:v>31.69970703125</c:v>
                      </c:pt>
                      <c:pt idx="6379">
                        <c:v>31.599853515625</c:v>
                      </c:pt>
                      <c:pt idx="6380">
                        <c:v>31.599853515625</c:v>
                      </c:pt>
                      <c:pt idx="6381">
                        <c:v>31.599853515625</c:v>
                      </c:pt>
                      <c:pt idx="6382">
                        <c:v>31.599853515625</c:v>
                      </c:pt>
                      <c:pt idx="6383">
                        <c:v>31.599853515625</c:v>
                      </c:pt>
                      <c:pt idx="6384">
                        <c:v>31.599853515625</c:v>
                      </c:pt>
                      <c:pt idx="6385">
                        <c:v>31.599853515625</c:v>
                      </c:pt>
                      <c:pt idx="6386">
                        <c:v>31.599853515625</c:v>
                      </c:pt>
                      <c:pt idx="6387">
                        <c:v>31.599853515625</c:v>
                      </c:pt>
                      <c:pt idx="6388">
                        <c:v>31.599853515625</c:v>
                      </c:pt>
                      <c:pt idx="6389">
                        <c:v>31.599853515625</c:v>
                      </c:pt>
                      <c:pt idx="6390">
                        <c:v>31.599853515625</c:v>
                      </c:pt>
                      <c:pt idx="6391">
                        <c:v>31.599853515625</c:v>
                      </c:pt>
                      <c:pt idx="6392">
                        <c:v>31.599853515625</c:v>
                      </c:pt>
                      <c:pt idx="6393">
                        <c:v>31.599853515625</c:v>
                      </c:pt>
                      <c:pt idx="6394">
                        <c:v>31.599853515625</c:v>
                      </c:pt>
                      <c:pt idx="6395">
                        <c:v>31.599853515625</c:v>
                      </c:pt>
                      <c:pt idx="6396">
                        <c:v>31.599853515625</c:v>
                      </c:pt>
                      <c:pt idx="6397">
                        <c:v>31.599853515625</c:v>
                      </c:pt>
                      <c:pt idx="6398">
                        <c:v>31.599853515625</c:v>
                      </c:pt>
                      <c:pt idx="6399">
                        <c:v>31.599853515625</c:v>
                      </c:pt>
                      <c:pt idx="6400">
                        <c:v>31.599853515625</c:v>
                      </c:pt>
                      <c:pt idx="6401">
                        <c:v>31.599853515625</c:v>
                      </c:pt>
                      <c:pt idx="6402">
                        <c:v>31.599853515625</c:v>
                      </c:pt>
                      <c:pt idx="6403">
                        <c:v>31.599853515625</c:v>
                      </c:pt>
                      <c:pt idx="6404">
                        <c:v>31.599853515625</c:v>
                      </c:pt>
                      <c:pt idx="6405">
                        <c:v>31.599853515625</c:v>
                      </c:pt>
                      <c:pt idx="6406">
                        <c:v>31.599853515625</c:v>
                      </c:pt>
                      <c:pt idx="6407">
                        <c:v>31.599853515625</c:v>
                      </c:pt>
                      <c:pt idx="6408">
                        <c:v>31.599853515625</c:v>
                      </c:pt>
                      <c:pt idx="6409">
                        <c:v>31.599853515625</c:v>
                      </c:pt>
                      <c:pt idx="6410">
                        <c:v>31.599853515625</c:v>
                      </c:pt>
                      <c:pt idx="6411">
                        <c:v>31.599853515625</c:v>
                      </c:pt>
                      <c:pt idx="6412">
                        <c:v>31.599853515625</c:v>
                      </c:pt>
                      <c:pt idx="6413">
                        <c:v>31.599853515625</c:v>
                      </c:pt>
                      <c:pt idx="6414">
                        <c:v>31.599853515625</c:v>
                      </c:pt>
                      <c:pt idx="6415">
                        <c:v>31.599853515625</c:v>
                      </c:pt>
                      <c:pt idx="6416">
                        <c:v>31.599853515625</c:v>
                      </c:pt>
                      <c:pt idx="6417">
                        <c:v>31.599853515625</c:v>
                      </c:pt>
                      <c:pt idx="6418">
                        <c:v>31.599853515625</c:v>
                      </c:pt>
                      <c:pt idx="6419">
                        <c:v>31.599853515625</c:v>
                      </c:pt>
                      <c:pt idx="6420">
                        <c:v>31.599853515625</c:v>
                      </c:pt>
                      <c:pt idx="6421">
                        <c:v>31.599853515625</c:v>
                      </c:pt>
                      <c:pt idx="6422">
                        <c:v>31.599853515625</c:v>
                      </c:pt>
                      <c:pt idx="6423">
                        <c:v>31.599853515625</c:v>
                      </c:pt>
                      <c:pt idx="6424">
                        <c:v>31.599853515625</c:v>
                      </c:pt>
                      <c:pt idx="6425">
                        <c:v>31.599853515625</c:v>
                      </c:pt>
                      <c:pt idx="6426">
                        <c:v>31.599853515625</c:v>
                      </c:pt>
                      <c:pt idx="6427">
                        <c:v>31.599853515625</c:v>
                      </c:pt>
                      <c:pt idx="6428">
                        <c:v>31.599853515625</c:v>
                      </c:pt>
                      <c:pt idx="6429">
                        <c:v>31.599853515625</c:v>
                      </c:pt>
                      <c:pt idx="6430">
                        <c:v>31.599853515625</c:v>
                      </c:pt>
                      <c:pt idx="6431">
                        <c:v>31.599853515625</c:v>
                      </c:pt>
                      <c:pt idx="6432">
                        <c:v>31.599853515625</c:v>
                      </c:pt>
                      <c:pt idx="6433">
                        <c:v>31.599853515625</c:v>
                      </c:pt>
                      <c:pt idx="6434">
                        <c:v>31.599853515625</c:v>
                      </c:pt>
                      <c:pt idx="6435">
                        <c:v>31.599853515625</c:v>
                      </c:pt>
                      <c:pt idx="6436">
                        <c:v>31.599853515625</c:v>
                      </c:pt>
                      <c:pt idx="6437">
                        <c:v>31.599853515625</c:v>
                      </c:pt>
                      <c:pt idx="6438">
                        <c:v>31.599853515625</c:v>
                      </c:pt>
                      <c:pt idx="6439">
                        <c:v>31.599853515625</c:v>
                      </c:pt>
                      <c:pt idx="6440">
                        <c:v>31.599853515625</c:v>
                      </c:pt>
                      <c:pt idx="6441">
                        <c:v>31.599853515625</c:v>
                      </c:pt>
                      <c:pt idx="6442">
                        <c:v>31.599853515625</c:v>
                      </c:pt>
                      <c:pt idx="6443">
                        <c:v>31.599853515625</c:v>
                      </c:pt>
                      <c:pt idx="6444">
                        <c:v>31.599853515625</c:v>
                      </c:pt>
                      <c:pt idx="6445">
                        <c:v>31.599853515625</c:v>
                      </c:pt>
                      <c:pt idx="6446">
                        <c:v>31.599853515625</c:v>
                      </c:pt>
                      <c:pt idx="6447">
                        <c:v>31.599853515625</c:v>
                      </c:pt>
                      <c:pt idx="6448">
                        <c:v>31.599853515625</c:v>
                      </c:pt>
                      <c:pt idx="6449">
                        <c:v>31.499755859375</c:v>
                      </c:pt>
                      <c:pt idx="6450">
                        <c:v>31.599853515625</c:v>
                      </c:pt>
                      <c:pt idx="6451">
                        <c:v>31.499755859375</c:v>
                      </c:pt>
                      <c:pt idx="6452">
                        <c:v>31.499755859375</c:v>
                      </c:pt>
                      <c:pt idx="6453">
                        <c:v>31.599853515625</c:v>
                      </c:pt>
                      <c:pt idx="6454">
                        <c:v>31.599853515625</c:v>
                      </c:pt>
                      <c:pt idx="6455">
                        <c:v>31.599853515625</c:v>
                      </c:pt>
                      <c:pt idx="6456">
                        <c:v>31.499755859375</c:v>
                      </c:pt>
                      <c:pt idx="6457">
                        <c:v>31.499755859375</c:v>
                      </c:pt>
                      <c:pt idx="6458">
                        <c:v>31.499755859375</c:v>
                      </c:pt>
                      <c:pt idx="6459">
                        <c:v>31.499755859375</c:v>
                      </c:pt>
                      <c:pt idx="6460">
                        <c:v>31.499755859375</c:v>
                      </c:pt>
                      <c:pt idx="6461">
                        <c:v>31.499755859375</c:v>
                      </c:pt>
                      <c:pt idx="6462">
                        <c:v>31.499755859375</c:v>
                      </c:pt>
                      <c:pt idx="6463">
                        <c:v>31.499755859375</c:v>
                      </c:pt>
                      <c:pt idx="6464">
                        <c:v>31.499755859375</c:v>
                      </c:pt>
                      <c:pt idx="6465">
                        <c:v>31.499755859375</c:v>
                      </c:pt>
                      <c:pt idx="6466">
                        <c:v>31.499755859375</c:v>
                      </c:pt>
                      <c:pt idx="6467">
                        <c:v>31.499755859375</c:v>
                      </c:pt>
                      <c:pt idx="6468">
                        <c:v>31.499755859375</c:v>
                      </c:pt>
                      <c:pt idx="6469">
                        <c:v>31.499755859375</c:v>
                      </c:pt>
                      <c:pt idx="6470">
                        <c:v>31.499755859375</c:v>
                      </c:pt>
                      <c:pt idx="6471">
                        <c:v>31.499755859375</c:v>
                      </c:pt>
                      <c:pt idx="6472">
                        <c:v>31.499755859375</c:v>
                      </c:pt>
                      <c:pt idx="6473">
                        <c:v>31.499755859375</c:v>
                      </c:pt>
                      <c:pt idx="6474">
                        <c:v>31.499755859375</c:v>
                      </c:pt>
                      <c:pt idx="6475">
                        <c:v>31.499755859375</c:v>
                      </c:pt>
                      <c:pt idx="6476">
                        <c:v>31.499755859375</c:v>
                      </c:pt>
                      <c:pt idx="6477">
                        <c:v>31.499755859375</c:v>
                      </c:pt>
                      <c:pt idx="6478">
                        <c:v>31.499755859375</c:v>
                      </c:pt>
                      <c:pt idx="6479">
                        <c:v>31.499755859375</c:v>
                      </c:pt>
                      <c:pt idx="6480">
                        <c:v>31.499755859375</c:v>
                      </c:pt>
                      <c:pt idx="6481">
                        <c:v>31.499755859375</c:v>
                      </c:pt>
                      <c:pt idx="6482">
                        <c:v>31.499755859375</c:v>
                      </c:pt>
                      <c:pt idx="6483">
                        <c:v>31.499755859375</c:v>
                      </c:pt>
                      <c:pt idx="6484">
                        <c:v>31.499755859375</c:v>
                      </c:pt>
                      <c:pt idx="6485">
                        <c:v>31.499755859375</c:v>
                      </c:pt>
                      <c:pt idx="6486">
                        <c:v>31.499755859375</c:v>
                      </c:pt>
                      <c:pt idx="6487">
                        <c:v>31.499755859375</c:v>
                      </c:pt>
                      <c:pt idx="6488">
                        <c:v>31.499755859375</c:v>
                      </c:pt>
                      <c:pt idx="6489">
                        <c:v>31.499755859375</c:v>
                      </c:pt>
                      <c:pt idx="6490">
                        <c:v>31.499755859375</c:v>
                      </c:pt>
                      <c:pt idx="6491">
                        <c:v>31.499755859375</c:v>
                      </c:pt>
                      <c:pt idx="6492">
                        <c:v>31.499755859375</c:v>
                      </c:pt>
                      <c:pt idx="6493">
                        <c:v>31.499755859375</c:v>
                      </c:pt>
                      <c:pt idx="6494">
                        <c:v>31.499755859375</c:v>
                      </c:pt>
                      <c:pt idx="6495">
                        <c:v>31.499755859375</c:v>
                      </c:pt>
                      <c:pt idx="6496">
                        <c:v>31.499755859375</c:v>
                      </c:pt>
                      <c:pt idx="6497">
                        <c:v>31.499755859375</c:v>
                      </c:pt>
                      <c:pt idx="6498">
                        <c:v>31.499755859375</c:v>
                      </c:pt>
                      <c:pt idx="6499">
                        <c:v>31.499755859375</c:v>
                      </c:pt>
                      <c:pt idx="6500">
                        <c:v>31.499755859375</c:v>
                      </c:pt>
                      <c:pt idx="6501">
                        <c:v>31.499755859375</c:v>
                      </c:pt>
                      <c:pt idx="6502">
                        <c:v>31.499755859375</c:v>
                      </c:pt>
                      <c:pt idx="6503">
                        <c:v>31.499755859375</c:v>
                      </c:pt>
                      <c:pt idx="6504">
                        <c:v>31.499755859375</c:v>
                      </c:pt>
                      <c:pt idx="6505">
                        <c:v>31.499755859375</c:v>
                      </c:pt>
                      <c:pt idx="6506">
                        <c:v>31.499755859375</c:v>
                      </c:pt>
                      <c:pt idx="6507">
                        <c:v>31.499755859375</c:v>
                      </c:pt>
                      <c:pt idx="6508">
                        <c:v>31.499755859375</c:v>
                      </c:pt>
                      <c:pt idx="6509">
                        <c:v>31.499755859375</c:v>
                      </c:pt>
                      <c:pt idx="6510">
                        <c:v>31.499755859375</c:v>
                      </c:pt>
                      <c:pt idx="6511">
                        <c:v>31.499755859375</c:v>
                      </c:pt>
                      <c:pt idx="6512">
                        <c:v>31.499755859375</c:v>
                      </c:pt>
                      <c:pt idx="6513">
                        <c:v>31.499755859375</c:v>
                      </c:pt>
                      <c:pt idx="6514">
                        <c:v>31.499755859375</c:v>
                      </c:pt>
                      <c:pt idx="6515">
                        <c:v>31.499755859375</c:v>
                      </c:pt>
                      <c:pt idx="6516">
                        <c:v>31.499755859375</c:v>
                      </c:pt>
                      <c:pt idx="6517">
                        <c:v>31.499755859375</c:v>
                      </c:pt>
                      <c:pt idx="6518">
                        <c:v>31.499755859375</c:v>
                      </c:pt>
                      <c:pt idx="6519">
                        <c:v>31.499755859375</c:v>
                      </c:pt>
                      <c:pt idx="6520">
                        <c:v>31.499755859375</c:v>
                      </c:pt>
                      <c:pt idx="6521">
                        <c:v>31.499755859375</c:v>
                      </c:pt>
                      <c:pt idx="6522">
                        <c:v>31.499755859375</c:v>
                      </c:pt>
                      <c:pt idx="6523">
                        <c:v>31.499755859375</c:v>
                      </c:pt>
                      <c:pt idx="6524">
                        <c:v>31.499755859375</c:v>
                      </c:pt>
                      <c:pt idx="6525">
                        <c:v>31.499755859375</c:v>
                      </c:pt>
                      <c:pt idx="6526">
                        <c:v>31.499755859375</c:v>
                      </c:pt>
                      <c:pt idx="6527">
                        <c:v>31.499755859375</c:v>
                      </c:pt>
                      <c:pt idx="6528">
                        <c:v>31.499755859375</c:v>
                      </c:pt>
                      <c:pt idx="6529">
                        <c:v>31.499755859375</c:v>
                      </c:pt>
                      <c:pt idx="6530">
                        <c:v>31.39990234375</c:v>
                      </c:pt>
                      <c:pt idx="6531">
                        <c:v>31.499755859375</c:v>
                      </c:pt>
                      <c:pt idx="6532">
                        <c:v>31.39990234375</c:v>
                      </c:pt>
                      <c:pt idx="6533">
                        <c:v>31.39990234375</c:v>
                      </c:pt>
                      <c:pt idx="6534">
                        <c:v>31.39990234375</c:v>
                      </c:pt>
                      <c:pt idx="6535">
                        <c:v>31.499755859375</c:v>
                      </c:pt>
                      <c:pt idx="6536">
                        <c:v>31.499755859375</c:v>
                      </c:pt>
                      <c:pt idx="6537">
                        <c:v>31.39990234375</c:v>
                      </c:pt>
                      <c:pt idx="6538">
                        <c:v>31.499755859375</c:v>
                      </c:pt>
                      <c:pt idx="6539">
                        <c:v>31.39990234375</c:v>
                      </c:pt>
                      <c:pt idx="6540">
                        <c:v>31.39990234375</c:v>
                      </c:pt>
                      <c:pt idx="6541">
                        <c:v>31.39990234375</c:v>
                      </c:pt>
                      <c:pt idx="6542">
                        <c:v>31.39990234375</c:v>
                      </c:pt>
                      <c:pt idx="6543">
                        <c:v>31.499755859375</c:v>
                      </c:pt>
                      <c:pt idx="6544">
                        <c:v>31.499755859375</c:v>
                      </c:pt>
                      <c:pt idx="6545">
                        <c:v>31.39990234375</c:v>
                      </c:pt>
                      <c:pt idx="6546">
                        <c:v>31.39990234375</c:v>
                      </c:pt>
                      <c:pt idx="6547">
                        <c:v>31.39990234375</c:v>
                      </c:pt>
                      <c:pt idx="6548">
                        <c:v>31.499755859375</c:v>
                      </c:pt>
                      <c:pt idx="6549">
                        <c:v>31.39990234375</c:v>
                      </c:pt>
                      <c:pt idx="6550">
                        <c:v>31.39990234375</c:v>
                      </c:pt>
                      <c:pt idx="6551">
                        <c:v>31.39990234375</c:v>
                      </c:pt>
                      <c:pt idx="6552">
                        <c:v>31.39990234375</c:v>
                      </c:pt>
                      <c:pt idx="6553">
                        <c:v>31.39990234375</c:v>
                      </c:pt>
                      <c:pt idx="6554">
                        <c:v>31.39990234375</c:v>
                      </c:pt>
                      <c:pt idx="6555">
                        <c:v>31.39990234375</c:v>
                      </c:pt>
                      <c:pt idx="6556">
                        <c:v>31.39990234375</c:v>
                      </c:pt>
                      <c:pt idx="6557">
                        <c:v>31.39990234375</c:v>
                      </c:pt>
                      <c:pt idx="6558">
                        <c:v>31.39990234375</c:v>
                      </c:pt>
                      <c:pt idx="6559">
                        <c:v>31.39990234375</c:v>
                      </c:pt>
                      <c:pt idx="6560">
                        <c:v>31.39990234375</c:v>
                      </c:pt>
                      <c:pt idx="6561">
                        <c:v>31.39990234375</c:v>
                      </c:pt>
                      <c:pt idx="6562">
                        <c:v>31.39990234375</c:v>
                      </c:pt>
                      <c:pt idx="6563">
                        <c:v>31.39990234375</c:v>
                      </c:pt>
                      <c:pt idx="6564">
                        <c:v>31.39990234375</c:v>
                      </c:pt>
                      <c:pt idx="6565">
                        <c:v>31.39990234375</c:v>
                      </c:pt>
                      <c:pt idx="6566">
                        <c:v>31.39990234375</c:v>
                      </c:pt>
                      <c:pt idx="6567">
                        <c:v>31.39990234375</c:v>
                      </c:pt>
                      <c:pt idx="6568">
                        <c:v>31.39990234375</c:v>
                      </c:pt>
                      <c:pt idx="6569">
                        <c:v>31.39990234375</c:v>
                      </c:pt>
                      <c:pt idx="6570">
                        <c:v>31.39990234375</c:v>
                      </c:pt>
                      <c:pt idx="6571">
                        <c:v>31.39990234375</c:v>
                      </c:pt>
                      <c:pt idx="6572">
                        <c:v>31.39990234375</c:v>
                      </c:pt>
                      <c:pt idx="6573">
                        <c:v>31.39990234375</c:v>
                      </c:pt>
                      <c:pt idx="6574">
                        <c:v>31.39990234375</c:v>
                      </c:pt>
                      <c:pt idx="6575">
                        <c:v>31.39990234375</c:v>
                      </c:pt>
                      <c:pt idx="6576">
                        <c:v>31.39990234375</c:v>
                      </c:pt>
                      <c:pt idx="6577">
                        <c:v>31.39990234375</c:v>
                      </c:pt>
                      <c:pt idx="6578">
                        <c:v>31.39990234375</c:v>
                      </c:pt>
                      <c:pt idx="6579">
                        <c:v>31.39990234375</c:v>
                      </c:pt>
                      <c:pt idx="6580">
                        <c:v>31.39990234375</c:v>
                      </c:pt>
                      <c:pt idx="6581">
                        <c:v>31.39990234375</c:v>
                      </c:pt>
                      <c:pt idx="6582">
                        <c:v>31.39990234375</c:v>
                      </c:pt>
                      <c:pt idx="6583">
                        <c:v>31.39990234375</c:v>
                      </c:pt>
                      <c:pt idx="6584">
                        <c:v>31.39990234375</c:v>
                      </c:pt>
                      <c:pt idx="6585">
                        <c:v>31.39990234375</c:v>
                      </c:pt>
                      <c:pt idx="6586">
                        <c:v>31.39990234375</c:v>
                      </c:pt>
                      <c:pt idx="6587">
                        <c:v>31.39990234375</c:v>
                      </c:pt>
                      <c:pt idx="6588">
                        <c:v>31.39990234375</c:v>
                      </c:pt>
                      <c:pt idx="6589">
                        <c:v>31.39990234375</c:v>
                      </c:pt>
                      <c:pt idx="6590">
                        <c:v>31.39990234375</c:v>
                      </c:pt>
                      <c:pt idx="6591">
                        <c:v>31.39990234375</c:v>
                      </c:pt>
                      <c:pt idx="6592">
                        <c:v>31.39990234375</c:v>
                      </c:pt>
                      <c:pt idx="6593">
                        <c:v>31.39990234375</c:v>
                      </c:pt>
                      <c:pt idx="6594">
                        <c:v>31.39990234375</c:v>
                      </c:pt>
                      <c:pt idx="6595">
                        <c:v>31.39990234375</c:v>
                      </c:pt>
                      <c:pt idx="6596">
                        <c:v>31.39990234375</c:v>
                      </c:pt>
                      <c:pt idx="6597">
                        <c:v>31.39990234375</c:v>
                      </c:pt>
                      <c:pt idx="6598">
                        <c:v>31.39990234375</c:v>
                      </c:pt>
                      <c:pt idx="6599">
                        <c:v>31.39990234375</c:v>
                      </c:pt>
                      <c:pt idx="6600">
                        <c:v>31.39990234375</c:v>
                      </c:pt>
                      <c:pt idx="6601">
                        <c:v>31.39990234375</c:v>
                      </c:pt>
                      <c:pt idx="6602">
                        <c:v>31.39990234375</c:v>
                      </c:pt>
                      <c:pt idx="6603">
                        <c:v>31.39990234375</c:v>
                      </c:pt>
                      <c:pt idx="6604">
                        <c:v>31.39990234375</c:v>
                      </c:pt>
                      <c:pt idx="6605">
                        <c:v>31.39990234375</c:v>
                      </c:pt>
                      <c:pt idx="6606">
                        <c:v>31.39990234375</c:v>
                      </c:pt>
                      <c:pt idx="6607">
                        <c:v>31.39990234375</c:v>
                      </c:pt>
                      <c:pt idx="6608">
                        <c:v>31.39990234375</c:v>
                      </c:pt>
                      <c:pt idx="6609">
                        <c:v>31.39990234375</c:v>
                      </c:pt>
                      <c:pt idx="6610">
                        <c:v>31.39990234375</c:v>
                      </c:pt>
                      <c:pt idx="6611">
                        <c:v>31.39990234375</c:v>
                      </c:pt>
                      <c:pt idx="6612">
                        <c:v>31.39990234375</c:v>
                      </c:pt>
                      <c:pt idx="6613">
                        <c:v>31.39990234375</c:v>
                      </c:pt>
                      <c:pt idx="6614">
                        <c:v>31.39990234375</c:v>
                      </c:pt>
                      <c:pt idx="6615">
                        <c:v>31.39990234375</c:v>
                      </c:pt>
                      <c:pt idx="6616">
                        <c:v>31.39990234375</c:v>
                      </c:pt>
                      <c:pt idx="6617">
                        <c:v>31.39990234375</c:v>
                      </c:pt>
                      <c:pt idx="6618">
                        <c:v>31.2998046875</c:v>
                      </c:pt>
                      <c:pt idx="6619">
                        <c:v>31.2998046875</c:v>
                      </c:pt>
                      <c:pt idx="6620">
                        <c:v>31.39990234375</c:v>
                      </c:pt>
                      <c:pt idx="6621">
                        <c:v>31.39990234375</c:v>
                      </c:pt>
                      <c:pt idx="6622">
                        <c:v>31.2998046875</c:v>
                      </c:pt>
                      <c:pt idx="6623">
                        <c:v>31.39990234375</c:v>
                      </c:pt>
                      <c:pt idx="6624">
                        <c:v>31.2998046875</c:v>
                      </c:pt>
                      <c:pt idx="6625">
                        <c:v>31.2998046875</c:v>
                      </c:pt>
                      <c:pt idx="6626">
                        <c:v>31.39990234375</c:v>
                      </c:pt>
                      <c:pt idx="6627">
                        <c:v>31.2998046875</c:v>
                      </c:pt>
                      <c:pt idx="6628">
                        <c:v>31.2998046875</c:v>
                      </c:pt>
                      <c:pt idx="6629">
                        <c:v>31.2998046875</c:v>
                      </c:pt>
                      <c:pt idx="6630">
                        <c:v>31.2998046875</c:v>
                      </c:pt>
                      <c:pt idx="6631">
                        <c:v>31.2998046875</c:v>
                      </c:pt>
                      <c:pt idx="6632">
                        <c:v>31.2998046875</c:v>
                      </c:pt>
                      <c:pt idx="6633">
                        <c:v>31.2998046875</c:v>
                      </c:pt>
                      <c:pt idx="6634">
                        <c:v>31.2998046875</c:v>
                      </c:pt>
                      <c:pt idx="6635">
                        <c:v>31.2998046875</c:v>
                      </c:pt>
                      <c:pt idx="6636">
                        <c:v>31.2998046875</c:v>
                      </c:pt>
                      <c:pt idx="6637">
                        <c:v>31.39990234375</c:v>
                      </c:pt>
                      <c:pt idx="6638">
                        <c:v>31.2998046875</c:v>
                      </c:pt>
                      <c:pt idx="6639">
                        <c:v>31.2998046875</c:v>
                      </c:pt>
                      <c:pt idx="6640">
                        <c:v>31.2998046875</c:v>
                      </c:pt>
                      <c:pt idx="6641">
                        <c:v>31.2998046875</c:v>
                      </c:pt>
                      <c:pt idx="6642">
                        <c:v>31.2998046875</c:v>
                      </c:pt>
                      <c:pt idx="6643">
                        <c:v>31.2998046875</c:v>
                      </c:pt>
                      <c:pt idx="6644">
                        <c:v>31.2998046875</c:v>
                      </c:pt>
                      <c:pt idx="6645">
                        <c:v>31.2998046875</c:v>
                      </c:pt>
                      <c:pt idx="6646">
                        <c:v>31.2998046875</c:v>
                      </c:pt>
                      <c:pt idx="6647">
                        <c:v>31.2998046875</c:v>
                      </c:pt>
                      <c:pt idx="6648">
                        <c:v>31.2998046875</c:v>
                      </c:pt>
                      <c:pt idx="6649">
                        <c:v>31.2998046875</c:v>
                      </c:pt>
                      <c:pt idx="6650">
                        <c:v>31.2998046875</c:v>
                      </c:pt>
                      <c:pt idx="6651">
                        <c:v>31.2998046875</c:v>
                      </c:pt>
                      <c:pt idx="6652">
                        <c:v>31.2998046875</c:v>
                      </c:pt>
                      <c:pt idx="6653">
                        <c:v>31.2998046875</c:v>
                      </c:pt>
                      <c:pt idx="6654">
                        <c:v>31.2998046875</c:v>
                      </c:pt>
                      <c:pt idx="6655">
                        <c:v>31.2998046875</c:v>
                      </c:pt>
                      <c:pt idx="6656">
                        <c:v>31.2998046875</c:v>
                      </c:pt>
                      <c:pt idx="6657">
                        <c:v>31.2998046875</c:v>
                      </c:pt>
                      <c:pt idx="6658">
                        <c:v>31.2998046875</c:v>
                      </c:pt>
                      <c:pt idx="6659">
                        <c:v>31.2998046875</c:v>
                      </c:pt>
                      <c:pt idx="6660">
                        <c:v>31.2998046875</c:v>
                      </c:pt>
                      <c:pt idx="6661">
                        <c:v>31.2998046875</c:v>
                      </c:pt>
                      <c:pt idx="6662">
                        <c:v>31.2998046875</c:v>
                      </c:pt>
                      <c:pt idx="6663">
                        <c:v>31.2998046875</c:v>
                      </c:pt>
                      <c:pt idx="6664">
                        <c:v>31.2998046875</c:v>
                      </c:pt>
                      <c:pt idx="6665">
                        <c:v>31.2998046875</c:v>
                      </c:pt>
                      <c:pt idx="6666">
                        <c:v>31.2998046875</c:v>
                      </c:pt>
                      <c:pt idx="6667">
                        <c:v>31.2998046875</c:v>
                      </c:pt>
                      <c:pt idx="6668">
                        <c:v>31.2998046875</c:v>
                      </c:pt>
                      <c:pt idx="6669">
                        <c:v>31.2998046875</c:v>
                      </c:pt>
                      <c:pt idx="6670">
                        <c:v>31.2998046875</c:v>
                      </c:pt>
                      <c:pt idx="6671">
                        <c:v>31.2998046875</c:v>
                      </c:pt>
                      <c:pt idx="6672">
                        <c:v>31.2998046875</c:v>
                      </c:pt>
                      <c:pt idx="6673">
                        <c:v>31.2998046875</c:v>
                      </c:pt>
                      <c:pt idx="6674">
                        <c:v>31.2998046875</c:v>
                      </c:pt>
                      <c:pt idx="6675">
                        <c:v>31.2998046875</c:v>
                      </c:pt>
                      <c:pt idx="6676">
                        <c:v>31.2998046875</c:v>
                      </c:pt>
                      <c:pt idx="6677">
                        <c:v>31.2998046875</c:v>
                      </c:pt>
                      <c:pt idx="6678">
                        <c:v>31.2998046875</c:v>
                      </c:pt>
                      <c:pt idx="6679">
                        <c:v>31.2998046875</c:v>
                      </c:pt>
                      <c:pt idx="6680">
                        <c:v>31.2998046875</c:v>
                      </c:pt>
                      <c:pt idx="6681">
                        <c:v>31.2998046875</c:v>
                      </c:pt>
                      <c:pt idx="6682">
                        <c:v>31.2998046875</c:v>
                      </c:pt>
                      <c:pt idx="6683">
                        <c:v>31.2998046875</c:v>
                      </c:pt>
                      <c:pt idx="6684">
                        <c:v>31.2998046875</c:v>
                      </c:pt>
                      <c:pt idx="6685">
                        <c:v>31.2998046875</c:v>
                      </c:pt>
                      <c:pt idx="6686">
                        <c:v>31.2998046875</c:v>
                      </c:pt>
                      <c:pt idx="6687">
                        <c:v>31.2998046875</c:v>
                      </c:pt>
                      <c:pt idx="6688">
                        <c:v>31.2998046875</c:v>
                      </c:pt>
                      <c:pt idx="6689">
                        <c:v>31.2998046875</c:v>
                      </c:pt>
                      <c:pt idx="6690">
                        <c:v>31.2998046875</c:v>
                      </c:pt>
                      <c:pt idx="6691">
                        <c:v>31.2998046875</c:v>
                      </c:pt>
                      <c:pt idx="6692">
                        <c:v>31.2998046875</c:v>
                      </c:pt>
                      <c:pt idx="6693">
                        <c:v>31.2998046875</c:v>
                      </c:pt>
                      <c:pt idx="6694">
                        <c:v>31.2998046875</c:v>
                      </c:pt>
                      <c:pt idx="6695">
                        <c:v>31.2998046875</c:v>
                      </c:pt>
                      <c:pt idx="6696">
                        <c:v>31.2998046875</c:v>
                      </c:pt>
                      <c:pt idx="6697">
                        <c:v>31.2998046875</c:v>
                      </c:pt>
                      <c:pt idx="6698">
                        <c:v>31.2998046875</c:v>
                      </c:pt>
                      <c:pt idx="6699">
                        <c:v>31.2998046875</c:v>
                      </c:pt>
                      <c:pt idx="6700">
                        <c:v>31.2998046875</c:v>
                      </c:pt>
                      <c:pt idx="6701">
                        <c:v>31.2998046875</c:v>
                      </c:pt>
                      <c:pt idx="6702">
                        <c:v>31.2998046875</c:v>
                      </c:pt>
                      <c:pt idx="6703">
                        <c:v>31.2998046875</c:v>
                      </c:pt>
                      <c:pt idx="6704">
                        <c:v>31.2998046875</c:v>
                      </c:pt>
                      <c:pt idx="6705">
                        <c:v>31.2998046875</c:v>
                      </c:pt>
                      <c:pt idx="6706">
                        <c:v>31.2998046875</c:v>
                      </c:pt>
                      <c:pt idx="6707">
                        <c:v>31.2998046875</c:v>
                      </c:pt>
                      <c:pt idx="6708">
                        <c:v>31.2998046875</c:v>
                      </c:pt>
                      <c:pt idx="6709">
                        <c:v>31.19970703125</c:v>
                      </c:pt>
                      <c:pt idx="6710">
                        <c:v>31.2998046875</c:v>
                      </c:pt>
                      <c:pt idx="6711">
                        <c:v>31.2998046875</c:v>
                      </c:pt>
                      <c:pt idx="6712">
                        <c:v>31.19970703125</c:v>
                      </c:pt>
                      <c:pt idx="6713">
                        <c:v>31.19970703125</c:v>
                      </c:pt>
                      <c:pt idx="6714">
                        <c:v>31.19970703125</c:v>
                      </c:pt>
                      <c:pt idx="6715">
                        <c:v>31.2998046875</c:v>
                      </c:pt>
                      <c:pt idx="6716">
                        <c:v>31.19970703125</c:v>
                      </c:pt>
                      <c:pt idx="6717">
                        <c:v>31.19970703125</c:v>
                      </c:pt>
                      <c:pt idx="6718">
                        <c:v>31.19970703125</c:v>
                      </c:pt>
                      <c:pt idx="6719">
                        <c:v>31.19970703125</c:v>
                      </c:pt>
                      <c:pt idx="6720">
                        <c:v>31.19970703125</c:v>
                      </c:pt>
                      <c:pt idx="6721">
                        <c:v>31.19970703125</c:v>
                      </c:pt>
                      <c:pt idx="6722">
                        <c:v>31.19970703125</c:v>
                      </c:pt>
                      <c:pt idx="6723">
                        <c:v>31.19970703125</c:v>
                      </c:pt>
                      <c:pt idx="6724">
                        <c:v>31.19970703125</c:v>
                      </c:pt>
                      <c:pt idx="6725">
                        <c:v>31.19970703125</c:v>
                      </c:pt>
                      <c:pt idx="6726">
                        <c:v>31.19970703125</c:v>
                      </c:pt>
                      <c:pt idx="6727">
                        <c:v>31.19970703125</c:v>
                      </c:pt>
                      <c:pt idx="6728">
                        <c:v>31.19970703125</c:v>
                      </c:pt>
                      <c:pt idx="6729">
                        <c:v>31.19970703125</c:v>
                      </c:pt>
                      <c:pt idx="6730">
                        <c:v>31.19970703125</c:v>
                      </c:pt>
                      <c:pt idx="6731">
                        <c:v>31.19970703125</c:v>
                      </c:pt>
                      <c:pt idx="6732">
                        <c:v>31.19970703125</c:v>
                      </c:pt>
                      <c:pt idx="6733">
                        <c:v>31.19970703125</c:v>
                      </c:pt>
                      <c:pt idx="6734">
                        <c:v>31.19970703125</c:v>
                      </c:pt>
                      <c:pt idx="6735">
                        <c:v>31.19970703125</c:v>
                      </c:pt>
                      <c:pt idx="6736">
                        <c:v>31.19970703125</c:v>
                      </c:pt>
                      <c:pt idx="6737">
                        <c:v>31.19970703125</c:v>
                      </c:pt>
                      <c:pt idx="6738">
                        <c:v>31.19970703125</c:v>
                      </c:pt>
                      <c:pt idx="6739">
                        <c:v>31.19970703125</c:v>
                      </c:pt>
                      <c:pt idx="6740">
                        <c:v>31.19970703125</c:v>
                      </c:pt>
                      <c:pt idx="6741">
                        <c:v>31.19970703125</c:v>
                      </c:pt>
                      <c:pt idx="6742">
                        <c:v>31.19970703125</c:v>
                      </c:pt>
                      <c:pt idx="6743">
                        <c:v>31.19970703125</c:v>
                      </c:pt>
                      <c:pt idx="6744">
                        <c:v>31.19970703125</c:v>
                      </c:pt>
                      <c:pt idx="6745">
                        <c:v>31.19970703125</c:v>
                      </c:pt>
                      <c:pt idx="6746">
                        <c:v>31.19970703125</c:v>
                      </c:pt>
                      <c:pt idx="6747">
                        <c:v>31.19970703125</c:v>
                      </c:pt>
                      <c:pt idx="6748">
                        <c:v>31.19970703125</c:v>
                      </c:pt>
                      <c:pt idx="6749">
                        <c:v>31.19970703125</c:v>
                      </c:pt>
                      <c:pt idx="6750">
                        <c:v>31.19970703125</c:v>
                      </c:pt>
                      <c:pt idx="6751">
                        <c:v>31.19970703125</c:v>
                      </c:pt>
                      <c:pt idx="6752">
                        <c:v>31.19970703125</c:v>
                      </c:pt>
                      <c:pt idx="6753">
                        <c:v>31.19970703125</c:v>
                      </c:pt>
                      <c:pt idx="6754">
                        <c:v>31.19970703125</c:v>
                      </c:pt>
                      <c:pt idx="6755">
                        <c:v>31.19970703125</c:v>
                      </c:pt>
                      <c:pt idx="6756">
                        <c:v>31.19970703125</c:v>
                      </c:pt>
                      <c:pt idx="6757">
                        <c:v>31.19970703125</c:v>
                      </c:pt>
                      <c:pt idx="6758">
                        <c:v>31.19970703125</c:v>
                      </c:pt>
                      <c:pt idx="6759">
                        <c:v>31.19970703125</c:v>
                      </c:pt>
                      <c:pt idx="6760">
                        <c:v>31.19970703125</c:v>
                      </c:pt>
                      <c:pt idx="6761">
                        <c:v>31.19970703125</c:v>
                      </c:pt>
                      <c:pt idx="6762">
                        <c:v>31.19970703125</c:v>
                      </c:pt>
                      <c:pt idx="6763">
                        <c:v>31.19970703125</c:v>
                      </c:pt>
                      <c:pt idx="6764">
                        <c:v>31.19970703125</c:v>
                      </c:pt>
                      <c:pt idx="6765">
                        <c:v>31.19970703125</c:v>
                      </c:pt>
                      <c:pt idx="6766">
                        <c:v>31.19970703125</c:v>
                      </c:pt>
                      <c:pt idx="6767">
                        <c:v>31.19970703125</c:v>
                      </c:pt>
                      <c:pt idx="6768">
                        <c:v>31.19970703125</c:v>
                      </c:pt>
                      <c:pt idx="6769">
                        <c:v>31.19970703125</c:v>
                      </c:pt>
                      <c:pt idx="6770">
                        <c:v>31.19970703125</c:v>
                      </c:pt>
                      <c:pt idx="6771">
                        <c:v>31.19970703125</c:v>
                      </c:pt>
                      <c:pt idx="6772">
                        <c:v>31.19970703125</c:v>
                      </c:pt>
                      <c:pt idx="6773">
                        <c:v>31.19970703125</c:v>
                      </c:pt>
                      <c:pt idx="6774">
                        <c:v>31.19970703125</c:v>
                      </c:pt>
                      <c:pt idx="6775">
                        <c:v>31.19970703125</c:v>
                      </c:pt>
                      <c:pt idx="6776">
                        <c:v>31.19970703125</c:v>
                      </c:pt>
                      <c:pt idx="6777">
                        <c:v>31.19970703125</c:v>
                      </c:pt>
                      <c:pt idx="6778">
                        <c:v>31.19970703125</c:v>
                      </c:pt>
                      <c:pt idx="6779">
                        <c:v>31.19970703125</c:v>
                      </c:pt>
                      <c:pt idx="6780">
                        <c:v>31.19970703125</c:v>
                      </c:pt>
                      <c:pt idx="6781">
                        <c:v>31.19970703125</c:v>
                      </c:pt>
                      <c:pt idx="6782">
                        <c:v>31.19970703125</c:v>
                      </c:pt>
                      <c:pt idx="6783">
                        <c:v>31.19970703125</c:v>
                      </c:pt>
                      <c:pt idx="6784">
                        <c:v>31.19970703125</c:v>
                      </c:pt>
                      <c:pt idx="6785">
                        <c:v>31.19970703125</c:v>
                      </c:pt>
                      <c:pt idx="6786">
                        <c:v>31.19970703125</c:v>
                      </c:pt>
                      <c:pt idx="6787">
                        <c:v>31.19970703125</c:v>
                      </c:pt>
                      <c:pt idx="6788">
                        <c:v>31.19970703125</c:v>
                      </c:pt>
                      <c:pt idx="6789">
                        <c:v>31.099853515625</c:v>
                      </c:pt>
                      <c:pt idx="6790">
                        <c:v>31.19970703125</c:v>
                      </c:pt>
                      <c:pt idx="6791">
                        <c:v>31.19970703125</c:v>
                      </c:pt>
                      <c:pt idx="6792">
                        <c:v>31.099853515625</c:v>
                      </c:pt>
                      <c:pt idx="6793">
                        <c:v>31.099853515625</c:v>
                      </c:pt>
                      <c:pt idx="6794">
                        <c:v>31.19970703125</c:v>
                      </c:pt>
                      <c:pt idx="6795">
                        <c:v>31.19970703125</c:v>
                      </c:pt>
                      <c:pt idx="6796">
                        <c:v>31.19970703125</c:v>
                      </c:pt>
                      <c:pt idx="6797">
                        <c:v>31.19970703125</c:v>
                      </c:pt>
                      <c:pt idx="6798">
                        <c:v>31.19970703125</c:v>
                      </c:pt>
                      <c:pt idx="6799">
                        <c:v>31.19970703125</c:v>
                      </c:pt>
                      <c:pt idx="6800">
                        <c:v>31.099853515625</c:v>
                      </c:pt>
                      <c:pt idx="6801">
                        <c:v>31.19970703125</c:v>
                      </c:pt>
                      <c:pt idx="6802">
                        <c:v>31.099853515625</c:v>
                      </c:pt>
                      <c:pt idx="6803">
                        <c:v>31.19970703125</c:v>
                      </c:pt>
                      <c:pt idx="6804">
                        <c:v>31.099853515625</c:v>
                      </c:pt>
                      <c:pt idx="6805">
                        <c:v>31.19970703125</c:v>
                      </c:pt>
                      <c:pt idx="6806">
                        <c:v>31.19970703125</c:v>
                      </c:pt>
                      <c:pt idx="6807">
                        <c:v>31.099853515625</c:v>
                      </c:pt>
                      <c:pt idx="6808">
                        <c:v>31.099853515625</c:v>
                      </c:pt>
                      <c:pt idx="6809">
                        <c:v>31.099853515625</c:v>
                      </c:pt>
                      <c:pt idx="6810">
                        <c:v>31.099853515625</c:v>
                      </c:pt>
                      <c:pt idx="6811">
                        <c:v>31.099853515625</c:v>
                      </c:pt>
                      <c:pt idx="6812">
                        <c:v>31.19970703125</c:v>
                      </c:pt>
                      <c:pt idx="6813">
                        <c:v>31.099853515625</c:v>
                      </c:pt>
                      <c:pt idx="6814">
                        <c:v>31.099853515625</c:v>
                      </c:pt>
                      <c:pt idx="6815">
                        <c:v>31.099853515625</c:v>
                      </c:pt>
                      <c:pt idx="6816">
                        <c:v>31.099853515625</c:v>
                      </c:pt>
                      <c:pt idx="6817">
                        <c:v>31.099853515625</c:v>
                      </c:pt>
                      <c:pt idx="6818">
                        <c:v>31.099853515625</c:v>
                      </c:pt>
                      <c:pt idx="6819">
                        <c:v>31.099853515625</c:v>
                      </c:pt>
                      <c:pt idx="6820">
                        <c:v>31.099853515625</c:v>
                      </c:pt>
                      <c:pt idx="6821">
                        <c:v>31.099853515625</c:v>
                      </c:pt>
                      <c:pt idx="6822">
                        <c:v>31.099853515625</c:v>
                      </c:pt>
                      <c:pt idx="6823">
                        <c:v>31.099853515625</c:v>
                      </c:pt>
                      <c:pt idx="6824">
                        <c:v>31.099853515625</c:v>
                      </c:pt>
                      <c:pt idx="6825">
                        <c:v>31.099853515625</c:v>
                      </c:pt>
                      <c:pt idx="6826">
                        <c:v>31.099853515625</c:v>
                      </c:pt>
                      <c:pt idx="6827">
                        <c:v>31.099853515625</c:v>
                      </c:pt>
                      <c:pt idx="6828">
                        <c:v>31.099853515625</c:v>
                      </c:pt>
                      <c:pt idx="6829">
                        <c:v>31.099853515625</c:v>
                      </c:pt>
                      <c:pt idx="6830">
                        <c:v>31.099853515625</c:v>
                      </c:pt>
                      <c:pt idx="6831">
                        <c:v>31.099853515625</c:v>
                      </c:pt>
                      <c:pt idx="6832">
                        <c:v>31.099853515625</c:v>
                      </c:pt>
                      <c:pt idx="6833">
                        <c:v>31.099853515625</c:v>
                      </c:pt>
                      <c:pt idx="6834">
                        <c:v>31.099853515625</c:v>
                      </c:pt>
                      <c:pt idx="6835">
                        <c:v>31.099853515625</c:v>
                      </c:pt>
                      <c:pt idx="6836">
                        <c:v>31.099853515625</c:v>
                      </c:pt>
                      <c:pt idx="6837">
                        <c:v>31.099853515625</c:v>
                      </c:pt>
                      <c:pt idx="6838">
                        <c:v>31.099853515625</c:v>
                      </c:pt>
                      <c:pt idx="6839">
                        <c:v>31.099853515625</c:v>
                      </c:pt>
                      <c:pt idx="6840">
                        <c:v>31.099853515625</c:v>
                      </c:pt>
                      <c:pt idx="6841">
                        <c:v>31.099853515625</c:v>
                      </c:pt>
                      <c:pt idx="6842">
                        <c:v>31.099853515625</c:v>
                      </c:pt>
                      <c:pt idx="6843">
                        <c:v>31.099853515625</c:v>
                      </c:pt>
                      <c:pt idx="6844">
                        <c:v>31.099853515625</c:v>
                      </c:pt>
                      <c:pt idx="6845">
                        <c:v>31.099853515625</c:v>
                      </c:pt>
                      <c:pt idx="6846">
                        <c:v>31.099853515625</c:v>
                      </c:pt>
                      <c:pt idx="6847">
                        <c:v>31.099853515625</c:v>
                      </c:pt>
                      <c:pt idx="6848">
                        <c:v>31.099853515625</c:v>
                      </c:pt>
                      <c:pt idx="6849">
                        <c:v>31.099853515625</c:v>
                      </c:pt>
                      <c:pt idx="6850">
                        <c:v>31.099853515625</c:v>
                      </c:pt>
                      <c:pt idx="6851">
                        <c:v>31.099853515625</c:v>
                      </c:pt>
                      <c:pt idx="6852">
                        <c:v>31.099853515625</c:v>
                      </c:pt>
                      <c:pt idx="6853">
                        <c:v>31.099853515625</c:v>
                      </c:pt>
                      <c:pt idx="6854">
                        <c:v>31.099853515625</c:v>
                      </c:pt>
                      <c:pt idx="6855">
                        <c:v>31.099853515625</c:v>
                      </c:pt>
                      <c:pt idx="6856">
                        <c:v>31.099853515625</c:v>
                      </c:pt>
                      <c:pt idx="6857">
                        <c:v>31.099853515625</c:v>
                      </c:pt>
                      <c:pt idx="6858">
                        <c:v>31.099853515625</c:v>
                      </c:pt>
                      <c:pt idx="6859">
                        <c:v>31.099853515625</c:v>
                      </c:pt>
                      <c:pt idx="6860">
                        <c:v>31.099853515625</c:v>
                      </c:pt>
                      <c:pt idx="6861">
                        <c:v>31.099853515625</c:v>
                      </c:pt>
                      <c:pt idx="6862">
                        <c:v>31.099853515625</c:v>
                      </c:pt>
                      <c:pt idx="6863">
                        <c:v>31.099853515625</c:v>
                      </c:pt>
                      <c:pt idx="6864">
                        <c:v>31.099853515625</c:v>
                      </c:pt>
                      <c:pt idx="6865">
                        <c:v>31.099853515625</c:v>
                      </c:pt>
                      <c:pt idx="6866">
                        <c:v>31.099853515625</c:v>
                      </c:pt>
                      <c:pt idx="6867">
                        <c:v>31.099853515625</c:v>
                      </c:pt>
                      <c:pt idx="6868">
                        <c:v>31.099853515625</c:v>
                      </c:pt>
                      <c:pt idx="6869">
                        <c:v>31.099853515625</c:v>
                      </c:pt>
                      <c:pt idx="6870">
                        <c:v>31.099853515625</c:v>
                      </c:pt>
                      <c:pt idx="6871">
                        <c:v>31.099853515625</c:v>
                      </c:pt>
                      <c:pt idx="6872">
                        <c:v>31.099853515625</c:v>
                      </c:pt>
                      <c:pt idx="6873">
                        <c:v>31.099853515625</c:v>
                      </c:pt>
                      <c:pt idx="6874">
                        <c:v>31.099853515625</c:v>
                      </c:pt>
                      <c:pt idx="6875">
                        <c:v>31.099853515625</c:v>
                      </c:pt>
                      <c:pt idx="6876">
                        <c:v>31.099853515625</c:v>
                      </c:pt>
                      <c:pt idx="6877">
                        <c:v>31.099853515625</c:v>
                      </c:pt>
                      <c:pt idx="6878">
                        <c:v>31.099853515625</c:v>
                      </c:pt>
                      <c:pt idx="6879">
                        <c:v>31.099853515625</c:v>
                      </c:pt>
                      <c:pt idx="6880">
                        <c:v>31.099853515625</c:v>
                      </c:pt>
                      <c:pt idx="6881">
                        <c:v>31.099853515625</c:v>
                      </c:pt>
                      <c:pt idx="6882">
                        <c:v>31.099853515625</c:v>
                      </c:pt>
                      <c:pt idx="6883">
                        <c:v>31.099853515625</c:v>
                      </c:pt>
                      <c:pt idx="6884">
                        <c:v>31.099853515625</c:v>
                      </c:pt>
                      <c:pt idx="6885">
                        <c:v>31.099853515625</c:v>
                      </c:pt>
                      <c:pt idx="6886">
                        <c:v>31.099853515625</c:v>
                      </c:pt>
                      <c:pt idx="6887">
                        <c:v>31.099853515625</c:v>
                      </c:pt>
                      <c:pt idx="6888">
                        <c:v>31.099853515625</c:v>
                      </c:pt>
                      <c:pt idx="6889">
                        <c:v>31.099853515625</c:v>
                      </c:pt>
                      <c:pt idx="6890">
                        <c:v>31.099853515625</c:v>
                      </c:pt>
                      <c:pt idx="6891">
                        <c:v>31.099853515625</c:v>
                      </c:pt>
                      <c:pt idx="6892">
                        <c:v>30.999755859375</c:v>
                      </c:pt>
                      <c:pt idx="6893">
                        <c:v>30.999755859375</c:v>
                      </c:pt>
                      <c:pt idx="6894">
                        <c:v>30.999755859375</c:v>
                      </c:pt>
                      <c:pt idx="6895">
                        <c:v>31.099853515625</c:v>
                      </c:pt>
                      <c:pt idx="6896">
                        <c:v>31.099853515625</c:v>
                      </c:pt>
                      <c:pt idx="6897">
                        <c:v>31.099853515625</c:v>
                      </c:pt>
                      <c:pt idx="6898">
                        <c:v>30.999755859375</c:v>
                      </c:pt>
                      <c:pt idx="6899">
                        <c:v>30.999755859375</c:v>
                      </c:pt>
                      <c:pt idx="6900">
                        <c:v>30.999755859375</c:v>
                      </c:pt>
                      <c:pt idx="6901">
                        <c:v>30.999755859375</c:v>
                      </c:pt>
                      <c:pt idx="6902">
                        <c:v>30.999755859375</c:v>
                      </c:pt>
                      <c:pt idx="6903">
                        <c:v>30.999755859375</c:v>
                      </c:pt>
                      <c:pt idx="6904">
                        <c:v>30.999755859375</c:v>
                      </c:pt>
                      <c:pt idx="6905">
                        <c:v>30.999755859375</c:v>
                      </c:pt>
                      <c:pt idx="6906">
                        <c:v>31.099853515625</c:v>
                      </c:pt>
                      <c:pt idx="6907">
                        <c:v>30.999755859375</c:v>
                      </c:pt>
                      <c:pt idx="6908">
                        <c:v>30.999755859375</c:v>
                      </c:pt>
                      <c:pt idx="6909">
                        <c:v>30.999755859375</c:v>
                      </c:pt>
                      <c:pt idx="6910">
                        <c:v>30.999755859375</c:v>
                      </c:pt>
                      <c:pt idx="6911">
                        <c:v>30.999755859375</c:v>
                      </c:pt>
                      <c:pt idx="6912">
                        <c:v>30.999755859375</c:v>
                      </c:pt>
                      <c:pt idx="6913">
                        <c:v>30.999755859375</c:v>
                      </c:pt>
                      <c:pt idx="6914">
                        <c:v>30.999755859375</c:v>
                      </c:pt>
                      <c:pt idx="6915">
                        <c:v>30.999755859375</c:v>
                      </c:pt>
                      <c:pt idx="6916">
                        <c:v>30.999755859375</c:v>
                      </c:pt>
                      <c:pt idx="6917">
                        <c:v>30.999755859375</c:v>
                      </c:pt>
                      <c:pt idx="6918">
                        <c:v>30.999755859375</c:v>
                      </c:pt>
                      <c:pt idx="6919">
                        <c:v>30.999755859375</c:v>
                      </c:pt>
                      <c:pt idx="6920">
                        <c:v>30.999755859375</c:v>
                      </c:pt>
                      <c:pt idx="6921">
                        <c:v>30.999755859375</c:v>
                      </c:pt>
                      <c:pt idx="6922">
                        <c:v>30.999755859375</c:v>
                      </c:pt>
                      <c:pt idx="6923">
                        <c:v>30.999755859375</c:v>
                      </c:pt>
                      <c:pt idx="6924">
                        <c:v>30.999755859375</c:v>
                      </c:pt>
                      <c:pt idx="6925">
                        <c:v>30.999755859375</c:v>
                      </c:pt>
                      <c:pt idx="6926">
                        <c:v>30.999755859375</c:v>
                      </c:pt>
                      <c:pt idx="6927">
                        <c:v>30.999755859375</c:v>
                      </c:pt>
                      <c:pt idx="6928">
                        <c:v>30.999755859375</c:v>
                      </c:pt>
                      <c:pt idx="6929">
                        <c:v>30.999755859375</c:v>
                      </c:pt>
                      <c:pt idx="6930">
                        <c:v>30.999755859375</c:v>
                      </c:pt>
                      <c:pt idx="6931">
                        <c:v>30.999755859375</c:v>
                      </c:pt>
                      <c:pt idx="6932">
                        <c:v>30.999755859375</c:v>
                      </c:pt>
                      <c:pt idx="6933">
                        <c:v>30.999755859375</c:v>
                      </c:pt>
                      <c:pt idx="6934">
                        <c:v>30.999755859375</c:v>
                      </c:pt>
                      <c:pt idx="6935">
                        <c:v>30.999755859375</c:v>
                      </c:pt>
                      <c:pt idx="6936">
                        <c:v>30.999755859375</c:v>
                      </c:pt>
                      <c:pt idx="6937">
                        <c:v>30.999755859375</c:v>
                      </c:pt>
                      <c:pt idx="6938">
                        <c:v>30.999755859375</c:v>
                      </c:pt>
                      <c:pt idx="6939">
                        <c:v>30.999755859375</c:v>
                      </c:pt>
                      <c:pt idx="6940">
                        <c:v>30.999755859375</c:v>
                      </c:pt>
                      <c:pt idx="6941">
                        <c:v>30.999755859375</c:v>
                      </c:pt>
                      <c:pt idx="6942">
                        <c:v>30.999755859375</c:v>
                      </c:pt>
                      <c:pt idx="6943">
                        <c:v>30.999755859375</c:v>
                      </c:pt>
                      <c:pt idx="6944">
                        <c:v>30.999755859375</c:v>
                      </c:pt>
                      <c:pt idx="6945">
                        <c:v>30.999755859375</c:v>
                      </c:pt>
                      <c:pt idx="6946">
                        <c:v>30.999755859375</c:v>
                      </c:pt>
                      <c:pt idx="6947">
                        <c:v>30.999755859375</c:v>
                      </c:pt>
                      <c:pt idx="6948">
                        <c:v>30.999755859375</c:v>
                      </c:pt>
                      <c:pt idx="6949">
                        <c:v>30.999755859375</c:v>
                      </c:pt>
                      <c:pt idx="6950">
                        <c:v>30.999755859375</c:v>
                      </c:pt>
                      <c:pt idx="6951">
                        <c:v>30.999755859375</c:v>
                      </c:pt>
                      <c:pt idx="6952">
                        <c:v>30.999755859375</c:v>
                      </c:pt>
                      <c:pt idx="6953">
                        <c:v>30.999755859375</c:v>
                      </c:pt>
                      <c:pt idx="6954">
                        <c:v>30.999755859375</c:v>
                      </c:pt>
                      <c:pt idx="6955">
                        <c:v>30.999755859375</c:v>
                      </c:pt>
                      <c:pt idx="6956">
                        <c:v>30.999755859375</c:v>
                      </c:pt>
                      <c:pt idx="6957">
                        <c:v>30.999755859375</c:v>
                      </c:pt>
                      <c:pt idx="6958">
                        <c:v>30.999755859375</c:v>
                      </c:pt>
                      <c:pt idx="6959">
                        <c:v>30.999755859375</c:v>
                      </c:pt>
                      <c:pt idx="6960">
                        <c:v>30.999755859375</c:v>
                      </c:pt>
                      <c:pt idx="6961">
                        <c:v>30.999755859375</c:v>
                      </c:pt>
                      <c:pt idx="6962">
                        <c:v>30.999755859375</c:v>
                      </c:pt>
                      <c:pt idx="6963">
                        <c:v>30.999755859375</c:v>
                      </c:pt>
                      <c:pt idx="6964">
                        <c:v>30.999755859375</c:v>
                      </c:pt>
                      <c:pt idx="6965">
                        <c:v>30.999755859375</c:v>
                      </c:pt>
                      <c:pt idx="6966">
                        <c:v>30.999755859375</c:v>
                      </c:pt>
                      <c:pt idx="6967">
                        <c:v>30.999755859375</c:v>
                      </c:pt>
                      <c:pt idx="6968">
                        <c:v>30.999755859375</c:v>
                      </c:pt>
                      <c:pt idx="6969">
                        <c:v>30.999755859375</c:v>
                      </c:pt>
                      <c:pt idx="6970">
                        <c:v>30.999755859375</c:v>
                      </c:pt>
                      <c:pt idx="6971">
                        <c:v>30.999755859375</c:v>
                      </c:pt>
                      <c:pt idx="6972">
                        <c:v>30.999755859375</c:v>
                      </c:pt>
                      <c:pt idx="6973">
                        <c:v>30.999755859375</c:v>
                      </c:pt>
                      <c:pt idx="6974">
                        <c:v>30.999755859375</c:v>
                      </c:pt>
                      <c:pt idx="6975">
                        <c:v>30.999755859375</c:v>
                      </c:pt>
                      <c:pt idx="6976">
                        <c:v>30.999755859375</c:v>
                      </c:pt>
                      <c:pt idx="6977">
                        <c:v>30.999755859375</c:v>
                      </c:pt>
                      <c:pt idx="6978">
                        <c:v>30.999755859375</c:v>
                      </c:pt>
                      <c:pt idx="6979">
                        <c:v>30.999755859375</c:v>
                      </c:pt>
                      <c:pt idx="6980">
                        <c:v>30.999755859375</c:v>
                      </c:pt>
                      <c:pt idx="6981">
                        <c:v>30.89990234375</c:v>
                      </c:pt>
                      <c:pt idx="6982">
                        <c:v>30.999755859375</c:v>
                      </c:pt>
                      <c:pt idx="6983">
                        <c:v>30.999755859375</c:v>
                      </c:pt>
                      <c:pt idx="6984">
                        <c:v>30.999755859375</c:v>
                      </c:pt>
                      <c:pt idx="6985">
                        <c:v>30.999755859375</c:v>
                      </c:pt>
                      <c:pt idx="6986">
                        <c:v>30.999755859375</c:v>
                      </c:pt>
                      <c:pt idx="6987">
                        <c:v>30.89990234375</c:v>
                      </c:pt>
                      <c:pt idx="6988">
                        <c:v>30.89990234375</c:v>
                      </c:pt>
                      <c:pt idx="6989">
                        <c:v>30.89990234375</c:v>
                      </c:pt>
                      <c:pt idx="6990">
                        <c:v>30.999755859375</c:v>
                      </c:pt>
                      <c:pt idx="6991">
                        <c:v>30.89990234375</c:v>
                      </c:pt>
                      <c:pt idx="6992">
                        <c:v>30.89990234375</c:v>
                      </c:pt>
                      <c:pt idx="6993">
                        <c:v>30.999755859375</c:v>
                      </c:pt>
                      <c:pt idx="6994">
                        <c:v>30.89990234375</c:v>
                      </c:pt>
                      <c:pt idx="6995">
                        <c:v>30.89990234375</c:v>
                      </c:pt>
                      <c:pt idx="6996">
                        <c:v>30.89990234375</c:v>
                      </c:pt>
                      <c:pt idx="6997">
                        <c:v>30.89990234375</c:v>
                      </c:pt>
                      <c:pt idx="6998">
                        <c:v>30.89990234375</c:v>
                      </c:pt>
                      <c:pt idx="6999">
                        <c:v>30.89990234375</c:v>
                      </c:pt>
                      <c:pt idx="7000">
                        <c:v>30.89990234375</c:v>
                      </c:pt>
                      <c:pt idx="7001">
                        <c:v>30.89990234375</c:v>
                      </c:pt>
                      <c:pt idx="7002">
                        <c:v>30.89990234375</c:v>
                      </c:pt>
                      <c:pt idx="7003">
                        <c:v>30.89990234375</c:v>
                      </c:pt>
                      <c:pt idx="7004">
                        <c:v>30.89990234375</c:v>
                      </c:pt>
                      <c:pt idx="7005">
                        <c:v>30.89990234375</c:v>
                      </c:pt>
                      <c:pt idx="7006">
                        <c:v>30.89990234375</c:v>
                      </c:pt>
                      <c:pt idx="7007">
                        <c:v>30.89990234375</c:v>
                      </c:pt>
                      <c:pt idx="7008">
                        <c:v>30.89990234375</c:v>
                      </c:pt>
                      <c:pt idx="7009">
                        <c:v>30.89990234375</c:v>
                      </c:pt>
                      <c:pt idx="7010">
                        <c:v>30.89990234375</c:v>
                      </c:pt>
                      <c:pt idx="7011">
                        <c:v>30.89990234375</c:v>
                      </c:pt>
                      <c:pt idx="7012">
                        <c:v>30.89990234375</c:v>
                      </c:pt>
                      <c:pt idx="7013">
                        <c:v>30.89990234375</c:v>
                      </c:pt>
                      <c:pt idx="7014">
                        <c:v>30.89990234375</c:v>
                      </c:pt>
                      <c:pt idx="7015">
                        <c:v>30.89990234375</c:v>
                      </c:pt>
                      <c:pt idx="7016">
                        <c:v>30.89990234375</c:v>
                      </c:pt>
                      <c:pt idx="7017">
                        <c:v>30.89990234375</c:v>
                      </c:pt>
                      <c:pt idx="7018">
                        <c:v>30.89990234375</c:v>
                      </c:pt>
                      <c:pt idx="7019">
                        <c:v>30.89990234375</c:v>
                      </c:pt>
                      <c:pt idx="7020">
                        <c:v>30.89990234375</c:v>
                      </c:pt>
                      <c:pt idx="7021">
                        <c:v>30.89990234375</c:v>
                      </c:pt>
                      <c:pt idx="7022">
                        <c:v>30.89990234375</c:v>
                      </c:pt>
                      <c:pt idx="7023">
                        <c:v>30.89990234375</c:v>
                      </c:pt>
                      <c:pt idx="7024">
                        <c:v>30.89990234375</c:v>
                      </c:pt>
                      <c:pt idx="7025">
                        <c:v>30.89990234375</c:v>
                      </c:pt>
                      <c:pt idx="7026">
                        <c:v>30.89990234375</c:v>
                      </c:pt>
                      <c:pt idx="7027">
                        <c:v>30.89990234375</c:v>
                      </c:pt>
                      <c:pt idx="7028">
                        <c:v>30.89990234375</c:v>
                      </c:pt>
                      <c:pt idx="7029">
                        <c:v>30.89990234375</c:v>
                      </c:pt>
                      <c:pt idx="7030">
                        <c:v>30.89990234375</c:v>
                      </c:pt>
                      <c:pt idx="7031">
                        <c:v>30.89990234375</c:v>
                      </c:pt>
                      <c:pt idx="7032">
                        <c:v>30.89990234375</c:v>
                      </c:pt>
                      <c:pt idx="7033">
                        <c:v>30.89990234375</c:v>
                      </c:pt>
                      <c:pt idx="7034">
                        <c:v>30.89990234375</c:v>
                      </c:pt>
                      <c:pt idx="7035">
                        <c:v>30.89990234375</c:v>
                      </c:pt>
                      <c:pt idx="7036">
                        <c:v>30.89990234375</c:v>
                      </c:pt>
                      <c:pt idx="7037">
                        <c:v>30.89990234375</c:v>
                      </c:pt>
                      <c:pt idx="7038">
                        <c:v>30.89990234375</c:v>
                      </c:pt>
                      <c:pt idx="7039">
                        <c:v>30.89990234375</c:v>
                      </c:pt>
                      <c:pt idx="7040">
                        <c:v>30.89990234375</c:v>
                      </c:pt>
                      <c:pt idx="7041">
                        <c:v>30.89990234375</c:v>
                      </c:pt>
                      <c:pt idx="7042">
                        <c:v>30.89990234375</c:v>
                      </c:pt>
                      <c:pt idx="7043">
                        <c:v>30.89990234375</c:v>
                      </c:pt>
                      <c:pt idx="7044">
                        <c:v>30.89990234375</c:v>
                      </c:pt>
                      <c:pt idx="7045">
                        <c:v>30.89990234375</c:v>
                      </c:pt>
                      <c:pt idx="7046">
                        <c:v>30.89990234375</c:v>
                      </c:pt>
                      <c:pt idx="7047">
                        <c:v>30.89990234375</c:v>
                      </c:pt>
                      <c:pt idx="7048">
                        <c:v>30.89990234375</c:v>
                      </c:pt>
                      <c:pt idx="7049">
                        <c:v>30.89990234375</c:v>
                      </c:pt>
                      <c:pt idx="7050">
                        <c:v>30.89990234375</c:v>
                      </c:pt>
                      <c:pt idx="7051">
                        <c:v>30.89990234375</c:v>
                      </c:pt>
                      <c:pt idx="7052">
                        <c:v>30.89990234375</c:v>
                      </c:pt>
                      <c:pt idx="7053">
                        <c:v>30.89990234375</c:v>
                      </c:pt>
                      <c:pt idx="7054">
                        <c:v>30.89990234375</c:v>
                      </c:pt>
                      <c:pt idx="7055">
                        <c:v>30.89990234375</c:v>
                      </c:pt>
                      <c:pt idx="7056">
                        <c:v>30.89990234375</c:v>
                      </c:pt>
                      <c:pt idx="7057">
                        <c:v>30.89990234375</c:v>
                      </c:pt>
                      <c:pt idx="7058">
                        <c:v>30.89990234375</c:v>
                      </c:pt>
                      <c:pt idx="7059">
                        <c:v>30.89990234375</c:v>
                      </c:pt>
                      <c:pt idx="7060">
                        <c:v>30.89990234375</c:v>
                      </c:pt>
                      <c:pt idx="7061">
                        <c:v>30.89990234375</c:v>
                      </c:pt>
                      <c:pt idx="7062">
                        <c:v>30.89990234375</c:v>
                      </c:pt>
                      <c:pt idx="7063">
                        <c:v>30.89990234375</c:v>
                      </c:pt>
                      <c:pt idx="7064">
                        <c:v>30.89990234375</c:v>
                      </c:pt>
                      <c:pt idx="7065">
                        <c:v>30.89990234375</c:v>
                      </c:pt>
                      <c:pt idx="7066">
                        <c:v>30.89990234375</c:v>
                      </c:pt>
                      <c:pt idx="7067">
                        <c:v>30.89990234375</c:v>
                      </c:pt>
                      <c:pt idx="7068">
                        <c:v>30.89990234375</c:v>
                      </c:pt>
                      <c:pt idx="7069">
                        <c:v>30.89990234375</c:v>
                      </c:pt>
                      <c:pt idx="7070">
                        <c:v>30.7998046875</c:v>
                      </c:pt>
                      <c:pt idx="7071">
                        <c:v>30.89990234375</c:v>
                      </c:pt>
                      <c:pt idx="7072">
                        <c:v>30.89990234375</c:v>
                      </c:pt>
                      <c:pt idx="7073">
                        <c:v>30.7998046875</c:v>
                      </c:pt>
                      <c:pt idx="7074">
                        <c:v>30.7998046875</c:v>
                      </c:pt>
                      <c:pt idx="7075">
                        <c:v>30.89990234375</c:v>
                      </c:pt>
                      <c:pt idx="7076">
                        <c:v>30.89990234375</c:v>
                      </c:pt>
                      <c:pt idx="7077">
                        <c:v>30.89990234375</c:v>
                      </c:pt>
                      <c:pt idx="7078">
                        <c:v>30.7998046875</c:v>
                      </c:pt>
                      <c:pt idx="7079">
                        <c:v>30.7998046875</c:v>
                      </c:pt>
                      <c:pt idx="7080">
                        <c:v>30.7998046875</c:v>
                      </c:pt>
                      <c:pt idx="7081">
                        <c:v>30.89990234375</c:v>
                      </c:pt>
                      <c:pt idx="7082">
                        <c:v>30.7998046875</c:v>
                      </c:pt>
                      <c:pt idx="7083">
                        <c:v>30.7998046875</c:v>
                      </c:pt>
                      <c:pt idx="7084">
                        <c:v>30.7998046875</c:v>
                      </c:pt>
                      <c:pt idx="7085">
                        <c:v>30.7998046875</c:v>
                      </c:pt>
                      <c:pt idx="7086">
                        <c:v>30.7998046875</c:v>
                      </c:pt>
                      <c:pt idx="7087">
                        <c:v>30.89990234375</c:v>
                      </c:pt>
                      <c:pt idx="7088">
                        <c:v>30.7998046875</c:v>
                      </c:pt>
                      <c:pt idx="7089">
                        <c:v>30.7998046875</c:v>
                      </c:pt>
                      <c:pt idx="7090">
                        <c:v>30.7998046875</c:v>
                      </c:pt>
                      <c:pt idx="7091">
                        <c:v>30.7998046875</c:v>
                      </c:pt>
                      <c:pt idx="7092">
                        <c:v>30.7998046875</c:v>
                      </c:pt>
                      <c:pt idx="7093">
                        <c:v>30.7998046875</c:v>
                      </c:pt>
                      <c:pt idx="7094">
                        <c:v>30.7998046875</c:v>
                      </c:pt>
                      <c:pt idx="7095">
                        <c:v>30.7998046875</c:v>
                      </c:pt>
                      <c:pt idx="7096">
                        <c:v>30.7998046875</c:v>
                      </c:pt>
                      <c:pt idx="7097">
                        <c:v>30.7998046875</c:v>
                      </c:pt>
                      <c:pt idx="7098">
                        <c:v>30.7998046875</c:v>
                      </c:pt>
                      <c:pt idx="7099">
                        <c:v>30.7998046875</c:v>
                      </c:pt>
                      <c:pt idx="7100">
                        <c:v>30.7998046875</c:v>
                      </c:pt>
                      <c:pt idx="7101">
                        <c:v>30.7998046875</c:v>
                      </c:pt>
                      <c:pt idx="7102">
                        <c:v>30.7998046875</c:v>
                      </c:pt>
                      <c:pt idx="7103">
                        <c:v>30.7998046875</c:v>
                      </c:pt>
                      <c:pt idx="7104">
                        <c:v>30.7998046875</c:v>
                      </c:pt>
                      <c:pt idx="7105">
                        <c:v>30.7998046875</c:v>
                      </c:pt>
                      <c:pt idx="7106">
                        <c:v>30.7998046875</c:v>
                      </c:pt>
                      <c:pt idx="7107">
                        <c:v>30.7998046875</c:v>
                      </c:pt>
                      <c:pt idx="7108">
                        <c:v>30.7998046875</c:v>
                      </c:pt>
                      <c:pt idx="7109">
                        <c:v>30.7998046875</c:v>
                      </c:pt>
                      <c:pt idx="7110">
                        <c:v>30.7998046875</c:v>
                      </c:pt>
                      <c:pt idx="7111">
                        <c:v>30.7998046875</c:v>
                      </c:pt>
                      <c:pt idx="7112">
                        <c:v>30.7998046875</c:v>
                      </c:pt>
                      <c:pt idx="7113">
                        <c:v>30.7998046875</c:v>
                      </c:pt>
                      <c:pt idx="7114">
                        <c:v>30.7998046875</c:v>
                      </c:pt>
                      <c:pt idx="7115">
                        <c:v>30.7998046875</c:v>
                      </c:pt>
                      <c:pt idx="7116">
                        <c:v>30.7998046875</c:v>
                      </c:pt>
                      <c:pt idx="7117">
                        <c:v>30.7998046875</c:v>
                      </c:pt>
                      <c:pt idx="7118">
                        <c:v>30.7998046875</c:v>
                      </c:pt>
                      <c:pt idx="7119">
                        <c:v>30.7998046875</c:v>
                      </c:pt>
                      <c:pt idx="7120">
                        <c:v>30.7998046875</c:v>
                      </c:pt>
                      <c:pt idx="7121">
                        <c:v>30.7998046875</c:v>
                      </c:pt>
                      <c:pt idx="7122">
                        <c:v>30.7998046875</c:v>
                      </c:pt>
                      <c:pt idx="7123">
                        <c:v>30.7998046875</c:v>
                      </c:pt>
                      <c:pt idx="7124">
                        <c:v>30.7998046875</c:v>
                      </c:pt>
                      <c:pt idx="7125">
                        <c:v>30.7998046875</c:v>
                      </c:pt>
                      <c:pt idx="7126">
                        <c:v>30.7998046875</c:v>
                      </c:pt>
                      <c:pt idx="7127">
                        <c:v>30.7998046875</c:v>
                      </c:pt>
                      <c:pt idx="7128">
                        <c:v>30.7998046875</c:v>
                      </c:pt>
                      <c:pt idx="7129">
                        <c:v>30.7998046875</c:v>
                      </c:pt>
                      <c:pt idx="7130">
                        <c:v>30.7998046875</c:v>
                      </c:pt>
                      <c:pt idx="7131">
                        <c:v>30.7998046875</c:v>
                      </c:pt>
                      <c:pt idx="7132">
                        <c:v>30.7998046875</c:v>
                      </c:pt>
                      <c:pt idx="7133">
                        <c:v>30.7998046875</c:v>
                      </c:pt>
                      <c:pt idx="7134">
                        <c:v>30.7998046875</c:v>
                      </c:pt>
                      <c:pt idx="7135">
                        <c:v>30.7998046875</c:v>
                      </c:pt>
                      <c:pt idx="7136">
                        <c:v>30.7998046875</c:v>
                      </c:pt>
                      <c:pt idx="7137">
                        <c:v>30.7998046875</c:v>
                      </c:pt>
                      <c:pt idx="7138">
                        <c:v>30.7998046875</c:v>
                      </c:pt>
                      <c:pt idx="7139">
                        <c:v>30.7998046875</c:v>
                      </c:pt>
                      <c:pt idx="7140">
                        <c:v>30.7998046875</c:v>
                      </c:pt>
                      <c:pt idx="7141">
                        <c:v>30.7998046875</c:v>
                      </c:pt>
                      <c:pt idx="7142">
                        <c:v>30.7998046875</c:v>
                      </c:pt>
                      <c:pt idx="7143">
                        <c:v>30.7998046875</c:v>
                      </c:pt>
                      <c:pt idx="7144">
                        <c:v>30.7998046875</c:v>
                      </c:pt>
                      <c:pt idx="7145">
                        <c:v>30.7998046875</c:v>
                      </c:pt>
                      <c:pt idx="7146">
                        <c:v>30.7998046875</c:v>
                      </c:pt>
                      <c:pt idx="7147">
                        <c:v>30.7998046875</c:v>
                      </c:pt>
                      <c:pt idx="7148">
                        <c:v>30.7998046875</c:v>
                      </c:pt>
                      <c:pt idx="7149">
                        <c:v>30.7998046875</c:v>
                      </c:pt>
                      <c:pt idx="7150">
                        <c:v>30.7998046875</c:v>
                      </c:pt>
                      <c:pt idx="7151">
                        <c:v>30.7998046875</c:v>
                      </c:pt>
                      <c:pt idx="7152">
                        <c:v>30.7998046875</c:v>
                      </c:pt>
                      <c:pt idx="7153">
                        <c:v>30.7998046875</c:v>
                      </c:pt>
                      <c:pt idx="7154">
                        <c:v>30.7998046875</c:v>
                      </c:pt>
                      <c:pt idx="7155">
                        <c:v>30.7998046875</c:v>
                      </c:pt>
                      <c:pt idx="7156">
                        <c:v>30.7998046875</c:v>
                      </c:pt>
                      <c:pt idx="7157">
                        <c:v>30.7998046875</c:v>
                      </c:pt>
                      <c:pt idx="7158">
                        <c:v>30.7998046875</c:v>
                      </c:pt>
                      <c:pt idx="7159">
                        <c:v>30.7998046875</c:v>
                      </c:pt>
                      <c:pt idx="7160">
                        <c:v>30.7998046875</c:v>
                      </c:pt>
                      <c:pt idx="7161">
                        <c:v>30.7998046875</c:v>
                      </c:pt>
                      <c:pt idx="7162">
                        <c:v>30.7998046875</c:v>
                      </c:pt>
                      <c:pt idx="7163">
                        <c:v>30.7998046875</c:v>
                      </c:pt>
                      <c:pt idx="7164">
                        <c:v>30.699951171875</c:v>
                      </c:pt>
                      <c:pt idx="7165">
                        <c:v>30.7998046875</c:v>
                      </c:pt>
                      <c:pt idx="7166">
                        <c:v>30.7998046875</c:v>
                      </c:pt>
                      <c:pt idx="7167">
                        <c:v>30.7998046875</c:v>
                      </c:pt>
                      <c:pt idx="7168">
                        <c:v>30.7998046875</c:v>
                      </c:pt>
                      <c:pt idx="7169">
                        <c:v>30.7998046875</c:v>
                      </c:pt>
                      <c:pt idx="7170">
                        <c:v>30.699951171875</c:v>
                      </c:pt>
                      <c:pt idx="7171">
                        <c:v>30.7998046875</c:v>
                      </c:pt>
                      <c:pt idx="7172">
                        <c:v>30.699951171875</c:v>
                      </c:pt>
                      <c:pt idx="7173">
                        <c:v>30.699951171875</c:v>
                      </c:pt>
                      <c:pt idx="7174">
                        <c:v>30.699951171875</c:v>
                      </c:pt>
                      <c:pt idx="7175">
                        <c:v>30.699951171875</c:v>
                      </c:pt>
                      <c:pt idx="7176">
                        <c:v>30.699951171875</c:v>
                      </c:pt>
                      <c:pt idx="7177">
                        <c:v>30.699951171875</c:v>
                      </c:pt>
                      <c:pt idx="7178">
                        <c:v>30.699951171875</c:v>
                      </c:pt>
                      <c:pt idx="7179">
                        <c:v>30.7998046875</c:v>
                      </c:pt>
                      <c:pt idx="7180">
                        <c:v>30.699951171875</c:v>
                      </c:pt>
                      <c:pt idx="7181">
                        <c:v>30.699951171875</c:v>
                      </c:pt>
                      <c:pt idx="7182">
                        <c:v>30.699951171875</c:v>
                      </c:pt>
                      <c:pt idx="7183">
                        <c:v>30.699951171875</c:v>
                      </c:pt>
                      <c:pt idx="7184">
                        <c:v>30.699951171875</c:v>
                      </c:pt>
                      <c:pt idx="7185">
                        <c:v>30.699951171875</c:v>
                      </c:pt>
                      <c:pt idx="7186">
                        <c:v>30.699951171875</c:v>
                      </c:pt>
                      <c:pt idx="7187">
                        <c:v>30.699951171875</c:v>
                      </c:pt>
                      <c:pt idx="7188">
                        <c:v>30.699951171875</c:v>
                      </c:pt>
                      <c:pt idx="7189">
                        <c:v>30.699951171875</c:v>
                      </c:pt>
                      <c:pt idx="7190">
                        <c:v>30.699951171875</c:v>
                      </c:pt>
                      <c:pt idx="7191">
                        <c:v>30.699951171875</c:v>
                      </c:pt>
                      <c:pt idx="7192">
                        <c:v>30.699951171875</c:v>
                      </c:pt>
                      <c:pt idx="7193">
                        <c:v>30.699951171875</c:v>
                      </c:pt>
                      <c:pt idx="7194">
                        <c:v>30.699951171875</c:v>
                      </c:pt>
                      <c:pt idx="7195">
                        <c:v>30.699951171875</c:v>
                      </c:pt>
                      <c:pt idx="7196">
                        <c:v>30.699951171875</c:v>
                      </c:pt>
                      <c:pt idx="7197">
                        <c:v>30.699951171875</c:v>
                      </c:pt>
                      <c:pt idx="7198">
                        <c:v>30.699951171875</c:v>
                      </c:pt>
                      <c:pt idx="7199">
                        <c:v>30.699951171875</c:v>
                      </c:pt>
                      <c:pt idx="7200">
                        <c:v>30.699951171875</c:v>
                      </c:pt>
                      <c:pt idx="7201">
                        <c:v>30.699951171875</c:v>
                      </c:pt>
                      <c:pt idx="7202">
                        <c:v>30.699951171875</c:v>
                      </c:pt>
                      <c:pt idx="7203">
                        <c:v>30.699951171875</c:v>
                      </c:pt>
                      <c:pt idx="7204">
                        <c:v>30.699951171875</c:v>
                      </c:pt>
                      <c:pt idx="7205">
                        <c:v>30.699951171875</c:v>
                      </c:pt>
                      <c:pt idx="7206">
                        <c:v>30.699951171875</c:v>
                      </c:pt>
                      <c:pt idx="7207">
                        <c:v>30.699951171875</c:v>
                      </c:pt>
                      <c:pt idx="7208">
                        <c:v>30.699951171875</c:v>
                      </c:pt>
                      <c:pt idx="7209">
                        <c:v>30.699951171875</c:v>
                      </c:pt>
                      <c:pt idx="7210">
                        <c:v>30.699951171875</c:v>
                      </c:pt>
                      <c:pt idx="7211">
                        <c:v>30.699951171875</c:v>
                      </c:pt>
                      <c:pt idx="7212">
                        <c:v>30.699951171875</c:v>
                      </c:pt>
                      <c:pt idx="7213">
                        <c:v>30.699951171875</c:v>
                      </c:pt>
                      <c:pt idx="7214">
                        <c:v>30.699951171875</c:v>
                      </c:pt>
                      <c:pt idx="7215">
                        <c:v>30.699951171875</c:v>
                      </c:pt>
                      <c:pt idx="7216">
                        <c:v>30.699951171875</c:v>
                      </c:pt>
                      <c:pt idx="7217">
                        <c:v>30.699951171875</c:v>
                      </c:pt>
                      <c:pt idx="7218">
                        <c:v>30.699951171875</c:v>
                      </c:pt>
                      <c:pt idx="7219">
                        <c:v>30.699951171875</c:v>
                      </c:pt>
                      <c:pt idx="7220">
                        <c:v>30.699951171875</c:v>
                      </c:pt>
                      <c:pt idx="7221">
                        <c:v>30.699951171875</c:v>
                      </c:pt>
                      <c:pt idx="7222">
                        <c:v>30.699951171875</c:v>
                      </c:pt>
                      <c:pt idx="7223">
                        <c:v>30.699951171875</c:v>
                      </c:pt>
                      <c:pt idx="7224">
                        <c:v>30.699951171875</c:v>
                      </c:pt>
                      <c:pt idx="7225">
                        <c:v>30.699951171875</c:v>
                      </c:pt>
                      <c:pt idx="7226">
                        <c:v>30.699951171875</c:v>
                      </c:pt>
                      <c:pt idx="7227">
                        <c:v>30.699951171875</c:v>
                      </c:pt>
                      <c:pt idx="7228">
                        <c:v>30.699951171875</c:v>
                      </c:pt>
                      <c:pt idx="7229">
                        <c:v>30.699951171875</c:v>
                      </c:pt>
                      <c:pt idx="7230">
                        <c:v>30.699951171875</c:v>
                      </c:pt>
                      <c:pt idx="7231">
                        <c:v>30.699951171875</c:v>
                      </c:pt>
                      <c:pt idx="7232">
                        <c:v>30.699951171875</c:v>
                      </c:pt>
                      <c:pt idx="7233">
                        <c:v>30.699951171875</c:v>
                      </c:pt>
                      <c:pt idx="7234">
                        <c:v>30.699951171875</c:v>
                      </c:pt>
                      <c:pt idx="7235">
                        <c:v>30.699951171875</c:v>
                      </c:pt>
                      <c:pt idx="7236">
                        <c:v>30.699951171875</c:v>
                      </c:pt>
                      <c:pt idx="7237">
                        <c:v>30.699951171875</c:v>
                      </c:pt>
                      <c:pt idx="7238">
                        <c:v>30.699951171875</c:v>
                      </c:pt>
                      <c:pt idx="7239">
                        <c:v>30.699951171875</c:v>
                      </c:pt>
                      <c:pt idx="7240">
                        <c:v>30.699951171875</c:v>
                      </c:pt>
                      <c:pt idx="7241">
                        <c:v>30.699951171875</c:v>
                      </c:pt>
                      <c:pt idx="7242">
                        <c:v>30.699951171875</c:v>
                      </c:pt>
                      <c:pt idx="7243">
                        <c:v>30.699951171875</c:v>
                      </c:pt>
                      <c:pt idx="7244">
                        <c:v>30.699951171875</c:v>
                      </c:pt>
                      <c:pt idx="7245">
                        <c:v>30.699951171875</c:v>
                      </c:pt>
                      <c:pt idx="7246">
                        <c:v>30.699951171875</c:v>
                      </c:pt>
                      <c:pt idx="7247">
                        <c:v>30.699951171875</c:v>
                      </c:pt>
                      <c:pt idx="7248">
                        <c:v>30.699951171875</c:v>
                      </c:pt>
                      <c:pt idx="7249">
                        <c:v>30.699951171875</c:v>
                      </c:pt>
                      <c:pt idx="7250">
                        <c:v>30.699951171875</c:v>
                      </c:pt>
                      <c:pt idx="7251">
                        <c:v>30.699951171875</c:v>
                      </c:pt>
                      <c:pt idx="7252">
                        <c:v>30.699951171875</c:v>
                      </c:pt>
                      <c:pt idx="7253">
                        <c:v>30.699951171875</c:v>
                      </c:pt>
                      <c:pt idx="7254">
                        <c:v>30.699951171875</c:v>
                      </c:pt>
                      <c:pt idx="7255">
                        <c:v>30.699951171875</c:v>
                      </c:pt>
                      <c:pt idx="7256">
                        <c:v>30.699951171875</c:v>
                      </c:pt>
                      <c:pt idx="7257">
                        <c:v>30.699951171875</c:v>
                      </c:pt>
                      <c:pt idx="7258">
                        <c:v>30.699951171875</c:v>
                      </c:pt>
                      <c:pt idx="7259">
                        <c:v>30.699951171875</c:v>
                      </c:pt>
                      <c:pt idx="7260">
                        <c:v>30.699951171875</c:v>
                      </c:pt>
                      <c:pt idx="7261">
                        <c:v>30.699951171875</c:v>
                      </c:pt>
                      <c:pt idx="7262">
                        <c:v>30.699951171875</c:v>
                      </c:pt>
                      <c:pt idx="7263">
                        <c:v>30.699951171875</c:v>
                      </c:pt>
                      <c:pt idx="7264">
                        <c:v>30.699951171875</c:v>
                      </c:pt>
                      <c:pt idx="7265">
                        <c:v>30.699951171875</c:v>
                      </c:pt>
                      <c:pt idx="7266">
                        <c:v>30.699951171875</c:v>
                      </c:pt>
                      <c:pt idx="7267">
                        <c:v>30.699951171875</c:v>
                      </c:pt>
                      <c:pt idx="7268">
                        <c:v>30.699951171875</c:v>
                      </c:pt>
                      <c:pt idx="7269">
                        <c:v>30.699951171875</c:v>
                      </c:pt>
                      <c:pt idx="7270">
                        <c:v>30.699951171875</c:v>
                      </c:pt>
                      <c:pt idx="7271">
                        <c:v>30.599853515625</c:v>
                      </c:pt>
                      <c:pt idx="7272">
                        <c:v>30.699951171875</c:v>
                      </c:pt>
                      <c:pt idx="7273">
                        <c:v>30.599853515625</c:v>
                      </c:pt>
                      <c:pt idx="7274">
                        <c:v>30.599853515625</c:v>
                      </c:pt>
                      <c:pt idx="7275">
                        <c:v>30.599853515625</c:v>
                      </c:pt>
                      <c:pt idx="7276">
                        <c:v>30.599853515625</c:v>
                      </c:pt>
                      <c:pt idx="7277">
                        <c:v>30.599853515625</c:v>
                      </c:pt>
                      <c:pt idx="7278">
                        <c:v>30.599853515625</c:v>
                      </c:pt>
                      <c:pt idx="7279">
                        <c:v>30.599853515625</c:v>
                      </c:pt>
                      <c:pt idx="7280">
                        <c:v>30.699951171875</c:v>
                      </c:pt>
                      <c:pt idx="7281">
                        <c:v>30.599853515625</c:v>
                      </c:pt>
                      <c:pt idx="7282">
                        <c:v>30.599853515625</c:v>
                      </c:pt>
                      <c:pt idx="7283">
                        <c:v>30.599853515625</c:v>
                      </c:pt>
                      <c:pt idx="7284">
                        <c:v>30.599853515625</c:v>
                      </c:pt>
                      <c:pt idx="7285">
                        <c:v>30.599853515625</c:v>
                      </c:pt>
                      <c:pt idx="7286">
                        <c:v>30.599853515625</c:v>
                      </c:pt>
                      <c:pt idx="7287">
                        <c:v>30.599853515625</c:v>
                      </c:pt>
                      <c:pt idx="7288">
                        <c:v>30.599853515625</c:v>
                      </c:pt>
                      <c:pt idx="7289">
                        <c:v>30.599853515625</c:v>
                      </c:pt>
                      <c:pt idx="7290">
                        <c:v>30.599853515625</c:v>
                      </c:pt>
                      <c:pt idx="7291">
                        <c:v>30.599853515625</c:v>
                      </c:pt>
                      <c:pt idx="7292">
                        <c:v>30.599853515625</c:v>
                      </c:pt>
                      <c:pt idx="7293">
                        <c:v>30.599853515625</c:v>
                      </c:pt>
                      <c:pt idx="7294">
                        <c:v>30.599853515625</c:v>
                      </c:pt>
                      <c:pt idx="7295">
                        <c:v>30.599853515625</c:v>
                      </c:pt>
                      <c:pt idx="7296">
                        <c:v>30.599853515625</c:v>
                      </c:pt>
                      <c:pt idx="7297">
                        <c:v>30.599853515625</c:v>
                      </c:pt>
                      <c:pt idx="7298">
                        <c:v>30.599853515625</c:v>
                      </c:pt>
                      <c:pt idx="7299">
                        <c:v>30.599853515625</c:v>
                      </c:pt>
                      <c:pt idx="7300">
                        <c:v>30.599853515625</c:v>
                      </c:pt>
                      <c:pt idx="7301">
                        <c:v>30.599853515625</c:v>
                      </c:pt>
                      <c:pt idx="7302">
                        <c:v>30.599853515625</c:v>
                      </c:pt>
                      <c:pt idx="7303">
                        <c:v>30.599853515625</c:v>
                      </c:pt>
                      <c:pt idx="7304">
                        <c:v>30.599853515625</c:v>
                      </c:pt>
                      <c:pt idx="7305">
                        <c:v>30.599853515625</c:v>
                      </c:pt>
                      <c:pt idx="7306">
                        <c:v>30.599853515625</c:v>
                      </c:pt>
                      <c:pt idx="7307">
                        <c:v>30.599853515625</c:v>
                      </c:pt>
                      <c:pt idx="7308">
                        <c:v>30.599853515625</c:v>
                      </c:pt>
                      <c:pt idx="7309">
                        <c:v>30.599853515625</c:v>
                      </c:pt>
                      <c:pt idx="7310">
                        <c:v>30.599853515625</c:v>
                      </c:pt>
                      <c:pt idx="7311">
                        <c:v>30.599853515625</c:v>
                      </c:pt>
                      <c:pt idx="7312">
                        <c:v>30.599853515625</c:v>
                      </c:pt>
                      <c:pt idx="7313">
                        <c:v>30.599853515625</c:v>
                      </c:pt>
                      <c:pt idx="7314">
                        <c:v>30.599853515625</c:v>
                      </c:pt>
                      <c:pt idx="7315">
                        <c:v>30.599853515625</c:v>
                      </c:pt>
                      <c:pt idx="7316">
                        <c:v>30.599853515625</c:v>
                      </c:pt>
                      <c:pt idx="7317">
                        <c:v>30.599853515625</c:v>
                      </c:pt>
                      <c:pt idx="7318">
                        <c:v>30.599853515625</c:v>
                      </c:pt>
                      <c:pt idx="7319">
                        <c:v>30.599853515625</c:v>
                      </c:pt>
                      <c:pt idx="7320">
                        <c:v>30.599853515625</c:v>
                      </c:pt>
                      <c:pt idx="7321">
                        <c:v>30.599853515625</c:v>
                      </c:pt>
                      <c:pt idx="7322">
                        <c:v>30.599853515625</c:v>
                      </c:pt>
                      <c:pt idx="7323">
                        <c:v>30.599853515625</c:v>
                      </c:pt>
                      <c:pt idx="7324">
                        <c:v>30.599853515625</c:v>
                      </c:pt>
                      <c:pt idx="7325">
                        <c:v>30.599853515625</c:v>
                      </c:pt>
                      <c:pt idx="7326">
                        <c:v>30.599853515625</c:v>
                      </c:pt>
                      <c:pt idx="7327">
                        <c:v>30.599853515625</c:v>
                      </c:pt>
                      <c:pt idx="7328">
                        <c:v>30.599853515625</c:v>
                      </c:pt>
                      <c:pt idx="7329">
                        <c:v>30.599853515625</c:v>
                      </c:pt>
                      <c:pt idx="7330">
                        <c:v>30.599853515625</c:v>
                      </c:pt>
                      <c:pt idx="7331">
                        <c:v>30.599853515625</c:v>
                      </c:pt>
                      <c:pt idx="7332">
                        <c:v>30.599853515625</c:v>
                      </c:pt>
                      <c:pt idx="7333">
                        <c:v>30.599853515625</c:v>
                      </c:pt>
                      <c:pt idx="7334">
                        <c:v>30.599853515625</c:v>
                      </c:pt>
                      <c:pt idx="7335">
                        <c:v>30.599853515625</c:v>
                      </c:pt>
                      <c:pt idx="7336">
                        <c:v>30.599853515625</c:v>
                      </c:pt>
                      <c:pt idx="7337">
                        <c:v>30.599853515625</c:v>
                      </c:pt>
                      <c:pt idx="7338">
                        <c:v>30.599853515625</c:v>
                      </c:pt>
                      <c:pt idx="7339">
                        <c:v>30.599853515625</c:v>
                      </c:pt>
                      <c:pt idx="7340">
                        <c:v>30.599853515625</c:v>
                      </c:pt>
                      <c:pt idx="7341">
                        <c:v>30.599853515625</c:v>
                      </c:pt>
                      <c:pt idx="7342">
                        <c:v>30.599853515625</c:v>
                      </c:pt>
                      <c:pt idx="7343">
                        <c:v>30.599853515625</c:v>
                      </c:pt>
                      <c:pt idx="7344">
                        <c:v>30.599853515625</c:v>
                      </c:pt>
                      <c:pt idx="7345">
                        <c:v>30.599853515625</c:v>
                      </c:pt>
                      <c:pt idx="7346">
                        <c:v>30.599853515625</c:v>
                      </c:pt>
                      <c:pt idx="7347">
                        <c:v>30.599853515625</c:v>
                      </c:pt>
                      <c:pt idx="7348">
                        <c:v>30.599853515625</c:v>
                      </c:pt>
                      <c:pt idx="7349">
                        <c:v>30.599853515625</c:v>
                      </c:pt>
                      <c:pt idx="7350">
                        <c:v>30.599853515625</c:v>
                      </c:pt>
                      <c:pt idx="7351">
                        <c:v>30.599853515625</c:v>
                      </c:pt>
                      <c:pt idx="7352">
                        <c:v>30.599853515625</c:v>
                      </c:pt>
                      <c:pt idx="7353">
                        <c:v>30.599853515625</c:v>
                      </c:pt>
                      <c:pt idx="7354">
                        <c:v>30.599853515625</c:v>
                      </c:pt>
                      <c:pt idx="7355">
                        <c:v>30.599853515625</c:v>
                      </c:pt>
                      <c:pt idx="7356">
                        <c:v>30.599853515625</c:v>
                      </c:pt>
                      <c:pt idx="7357">
                        <c:v>30.599853515625</c:v>
                      </c:pt>
                      <c:pt idx="7358">
                        <c:v>30.599853515625</c:v>
                      </c:pt>
                      <c:pt idx="7359">
                        <c:v>30.599853515625</c:v>
                      </c:pt>
                      <c:pt idx="7360">
                        <c:v>30.599853515625</c:v>
                      </c:pt>
                      <c:pt idx="7361">
                        <c:v>30.499755859375</c:v>
                      </c:pt>
                      <c:pt idx="7362">
                        <c:v>30.599853515625</c:v>
                      </c:pt>
                      <c:pt idx="7363">
                        <c:v>30.499755859375</c:v>
                      </c:pt>
                      <c:pt idx="7364">
                        <c:v>30.599853515625</c:v>
                      </c:pt>
                      <c:pt idx="7365">
                        <c:v>30.599853515625</c:v>
                      </c:pt>
                      <c:pt idx="7366">
                        <c:v>30.599853515625</c:v>
                      </c:pt>
                      <c:pt idx="7367">
                        <c:v>30.599853515625</c:v>
                      </c:pt>
                      <c:pt idx="7368">
                        <c:v>30.599853515625</c:v>
                      </c:pt>
                      <c:pt idx="7369">
                        <c:v>30.499755859375</c:v>
                      </c:pt>
                      <c:pt idx="7370">
                        <c:v>30.599853515625</c:v>
                      </c:pt>
                      <c:pt idx="7371">
                        <c:v>30.499755859375</c:v>
                      </c:pt>
                      <c:pt idx="7372">
                        <c:v>30.599853515625</c:v>
                      </c:pt>
                      <c:pt idx="7373">
                        <c:v>30.499755859375</c:v>
                      </c:pt>
                      <c:pt idx="7374">
                        <c:v>30.499755859375</c:v>
                      </c:pt>
                      <c:pt idx="7375">
                        <c:v>30.499755859375</c:v>
                      </c:pt>
                      <c:pt idx="7376">
                        <c:v>30.599853515625</c:v>
                      </c:pt>
                      <c:pt idx="7377">
                        <c:v>30.499755859375</c:v>
                      </c:pt>
                      <c:pt idx="7378">
                        <c:v>30.499755859375</c:v>
                      </c:pt>
                      <c:pt idx="7379">
                        <c:v>30.499755859375</c:v>
                      </c:pt>
                      <c:pt idx="7380">
                        <c:v>30.499755859375</c:v>
                      </c:pt>
                      <c:pt idx="7381">
                        <c:v>30.499755859375</c:v>
                      </c:pt>
                      <c:pt idx="7382">
                        <c:v>30.499755859375</c:v>
                      </c:pt>
                      <c:pt idx="7383">
                        <c:v>30.499755859375</c:v>
                      </c:pt>
                      <c:pt idx="7384">
                        <c:v>30.499755859375</c:v>
                      </c:pt>
                      <c:pt idx="7385">
                        <c:v>30.499755859375</c:v>
                      </c:pt>
                      <c:pt idx="7386">
                        <c:v>30.499755859375</c:v>
                      </c:pt>
                      <c:pt idx="7387">
                        <c:v>30.499755859375</c:v>
                      </c:pt>
                      <c:pt idx="7388">
                        <c:v>30.499755859375</c:v>
                      </c:pt>
                      <c:pt idx="7389">
                        <c:v>30.499755859375</c:v>
                      </c:pt>
                      <c:pt idx="7390">
                        <c:v>30.499755859375</c:v>
                      </c:pt>
                      <c:pt idx="7391">
                        <c:v>30.499755859375</c:v>
                      </c:pt>
                      <c:pt idx="7392">
                        <c:v>30.499755859375</c:v>
                      </c:pt>
                      <c:pt idx="7393">
                        <c:v>30.499755859375</c:v>
                      </c:pt>
                      <c:pt idx="7394">
                        <c:v>30.499755859375</c:v>
                      </c:pt>
                      <c:pt idx="7395">
                        <c:v>30.499755859375</c:v>
                      </c:pt>
                      <c:pt idx="7396">
                        <c:v>30.499755859375</c:v>
                      </c:pt>
                      <c:pt idx="7397">
                        <c:v>30.499755859375</c:v>
                      </c:pt>
                      <c:pt idx="7398">
                        <c:v>30.499755859375</c:v>
                      </c:pt>
                      <c:pt idx="7399">
                        <c:v>30.499755859375</c:v>
                      </c:pt>
                      <c:pt idx="7400">
                        <c:v>30.499755859375</c:v>
                      </c:pt>
                      <c:pt idx="7401">
                        <c:v>30.499755859375</c:v>
                      </c:pt>
                      <c:pt idx="7402">
                        <c:v>30.499755859375</c:v>
                      </c:pt>
                      <c:pt idx="7403">
                        <c:v>30.499755859375</c:v>
                      </c:pt>
                      <c:pt idx="7404">
                        <c:v>30.499755859375</c:v>
                      </c:pt>
                      <c:pt idx="7405">
                        <c:v>30.499755859375</c:v>
                      </c:pt>
                      <c:pt idx="7406">
                        <c:v>30.499755859375</c:v>
                      </c:pt>
                      <c:pt idx="7407">
                        <c:v>30.499755859375</c:v>
                      </c:pt>
                      <c:pt idx="7408">
                        <c:v>30.499755859375</c:v>
                      </c:pt>
                      <c:pt idx="7409">
                        <c:v>30.499755859375</c:v>
                      </c:pt>
                      <c:pt idx="7410">
                        <c:v>30.499755859375</c:v>
                      </c:pt>
                      <c:pt idx="7411">
                        <c:v>30.499755859375</c:v>
                      </c:pt>
                      <c:pt idx="7412">
                        <c:v>30.499755859375</c:v>
                      </c:pt>
                      <c:pt idx="7413">
                        <c:v>30.499755859375</c:v>
                      </c:pt>
                      <c:pt idx="7414">
                        <c:v>30.499755859375</c:v>
                      </c:pt>
                      <c:pt idx="7415">
                        <c:v>30.499755859375</c:v>
                      </c:pt>
                      <c:pt idx="7416">
                        <c:v>30.499755859375</c:v>
                      </c:pt>
                      <c:pt idx="7417">
                        <c:v>30.499755859375</c:v>
                      </c:pt>
                      <c:pt idx="7418">
                        <c:v>30.499755859375</c:v>
                      </c:pt>
                      <c:pt idx="7419">
                        <c:v>30.499755859375</c:v>
                      </c:pt>
                      <c:pt idx="7420">
                        <c:v>30.499755859375</c:v>
                      </c:pt>
                      <c:pt idx="7421">
                        <c:v>30.499755859375</c:v>
                      </c:pt>
                      <c:pt idx="7422">
                        <c:v>30.499755859375</c:v>
                      </c:pt>
                      <c:pt idx="7423">
                        <c:v>30.499755859375</c:v>
                      </c:pt>
                      <c:pt idx="7424">
                        <c:v>30.499755859375</c:v>
                      </c:pt>
                      <c:pt idx="7425">
                        <c:v>30.499755859375</c:v>
                      </c:pt>
                      <c:pt idx="7426">
                        <c:v>30.499755859375</c:v>
                      </c:pt>
                      <c:pt idx="7427">
                        <c:v>30.499755859375</c:v>
                      </c:pt>
                      <c:pt idx="7428">
                        <c:v>30.499755859375</c:v>
                      </c:pt>
                      <c:pt idx="7429">
                        <c:v>30.499755859375</c:v>
                      </c:pt>
                      <c:pt idx="7430">
                        <c:v>30.499755859375</c:v>
                      </c:pt>
                      <c:pt idx="7431">
                        <c:v>30.499755859375</c:v>
                      </c:pt>
                      <c:pt idx="7432">
                        <c:v>30.499755859375</c:v>
                      </c:pt>
                      <c:pt idx="7433">
                        <c:v>30.499755859375</c:v>
                      </c:pt>
                      <c:pt idx="7434">
                        <c:v>30.499755859375</c:v>
                      </c:pt>
                      <c:pt idx="7435">
                        <c:v>30.499755859375</c:v>
                      </c:pt>
                      <c:pt idx="7436">
                        <c:v>30.499755859375</c:v>
                      </c:pt>
                      <c:pt idx="7437">
                        <c:v>30.499755859375</c:v>
                      </c:pt>
                      <c:pt idx="7438">
                        <c:v>30.499755859375</c:v>
                      </c:pt>
                      <c:pt idx="7439">
                        <c:v>30.499755859375</c:v>
                      </c:pt>
                      <c:pt idx="7440">
                        <c:v>30.499755859375</c:v>
                      </c:pt>
                      <c:pt idx="7441">
                        <c:v>30.499755859375</c:v>
                      </c:pt>
                      <c:pt idx="7442">
                        <c:v>30.499755859375</c:v>
                      </c:pt>
                      <c:pt idx="7443">
                        <c:v>30.499755859375</c:v>
                      </c:pt>
                      <c:pt idx="7444">
                        <c:v>30.499755859375</c:v>
                      </c:pt>
                      <c:pt idx="7445">
                        <c:v>30.499755859375</c:v>
                      </c:pt>
                      <c:pt idx="7446">
                        <c:v>30.499755859375</c:v>
                      </c:pt>
                      <c:pt idx="7447">
                        <c:v>30.499755859375</c:v>
                      </c:pt>
                      <c:pt idx="7448">
                        <c:v>30.499755859375</c:v>
                      </c:pt>
                      <c:pt idx="7449">
                        <c:v>30.499755859375</c:v>
                      </c:pt>
                      <c:pt idx="7450">
                        <c:v>30.499755859375</c:v>
                      </c:pt>
                      <c:pt idx="7451">
                        <c:v>30.499755859375</c:v>
                      </c:pt>
                      <c:pt idx="7452">
                        <c:v>30.499755859375</c:v>
                      </c:pt>
                      <c:pt idx="7453">
                        <c:v>30.499755859375</c:v>
                      </c:pt>
                      <c:pt idx="7454">
                        <c:v>30.499755859375</c:v>
                      </c:pt>
                      <c:pt idx="7455">
                        <c:v>30.499755859375</c:v>
                      </c:pt>
                      <c:pt idx="7456">
                        <c:v>30.499755859375</c:v>
                      </c:pt>
                      <c:pt idx="7457">
                        <c:v>30.499755859375</c:v>
                      </c:pt>
                      <c:pt idx="7458">
                        <c:v>30.499755859375</c:v>
                      </c:pt>
                      <c:pt idx="7459">
                        <c:v>30.499755859375</c:v>
                      </c:pt>
                      <c:pt idx="7460">
                        <c:v>30.499755859375</c:v>
                      </c:pt>
                      <c:pt idx="7461">
                        <c:v>30.499755859375</c:v>
                      </c:pt>
                      <c:pt idx="7462">
                        <c:v>30.499755859375</c:v>
                      </c:pt>
                      <c:pt idx="7463">
                        <c:v>30.499755859375</c:v>
                      </c:pt>
                      <c:pt idx="7464">
                        <c:v>30.499755859375</c:v>
                      </c:pt>
                      <c:pt idx="7465">
                        <c:v>30.499755859375</c:v>
                      </c:pt>
                      <c:pt idx="7466">
                        <c:v>30.499755859375</c:v>
                      </c:pt>
                      <c:pt idx="7467">
                        <c:v>30.499755859375</c:v>
                      </c:pt>
                      <c:pt idx="7468">
                        <c:v>30.499755859375</c:v>
                      </c:pt>
                      <c:pt idx="7469">
                        <c:v>30.499755859375</c:v>
                      </c:pt>
                      <c:pt idx="7470">
                        <c:v>30.499755859375</c:v>
                      </c:pt>
                      <c:pt idx="7471">
                        <c:v>30.499755859375</c:v>
                      </c:pt>
                      <c:pt idx="7472">
                        <c:v>30.39990234375</c:v>
                      </c:pt>
                      <c:pt idx="7473">
                        <c:v>30.499755859375</c:v>
                      </c:pt>
                      <c:pt idx="7474">
                        <c:v>30.39990234375</c:v>
                      </c:pt>
                      <c:pt idx="7475">
                        <c:v>30.499755859375</c:v>
                      </c:pt>
                      <c:pt idx="7476">
                        <c:v>30.39990234375</c:v>
                      </c:pt>
                      <c:pt idx="7477">
                        <c:v>30.499755859375</c:v>
                      </c:pt>
                      <c:pt idx="7478">
                        <c:v>30.499755859375</c:v>
                      </c:pt>
                      <c:pt idx="7479">
                        <c:v>30.39990234375</c:v>
                      </c:pt>
                      <c:pt idx="7480">
                        <c:v>30.499755859375</c:v>
                      </c:pt>
                      <c:pt idx="7481">
                        <c:v>30.39990234375</c:v>
                      </c:pt>
                      <c:pt idx="7482">
                        <c:v>30.39990234375</c:v>
                      </c:pt>
                      <c:pt idx="7483">
                        <c:v>30.39990234375</c:v>
                      </c:pt>
                      <c:pt idx="7484">
                        <c:v>30.39990234375</c:v>
                      </c:pt>
                      <c:pt idx="7485">
                        <c:v>30.39990234375</c:v>
                      </c:pt>
                      <c:pt idx="7486">
                        <c:v>30.39990234375</c:v>
                      </c:pt>
                      <c:pt idx="7487">
                        <c:v>30.39990234375</c:v>
                      </c:pt>
                      <c:pt idx="7488">
                        <c:v>30.39990234375</c:v>
                      </c:pt>
                      <c:pt idx="7489">
                        <c:v>30.39990234375</c:v>
                      </c:pt>
                      <c:pt idx="7490">
                        <c:v>30.39990234375</c:v>
                      </c:pt>
                      <c:pt idx="7491">
                        <c:v>30.39990234375</c:v>
                      </c:pt>
                      <c:pt idx="7492">
                        <c:v>30.39990234375</c:v>
                      </c:pt>
                      <c:pt idx="7493">
                        <c:v>30.39990234375</c:v>
                      </c:pt>
                      <c:pt idx="7494">
                        <c:v>30.39990234375</c:v>
                      </c:pt>
                      <c:pt idx="7495">
                        <c:v>30.39990234375</c:v>
                      </c:pt>
                      <c:pt idx="7496">
                        <c:v>30.39990234375</c:v>
                      </c:pt>
                      <c:pt idx="7497">
                        <c:v>30.39990234375</c:v>
                      </c:pt>
                      <c:pt idx="7498">
                        <c:v>30.39990234375</c:v>
                      </c:pt>
                      <c:pt idx="7499">
                        <c:v>30.39990234375</c:v>
                      </c:pt>
                      <c:pt idx="7500">
                        <c:v>30.39990234375</c:v>
                      </c:pt>
                      <c:pt idx="7501">
                        <c:v>30.39990234375</c:v>
                      </c:pt>
                      <c:pt idx="7502">
                        <c:v>30.39990234375</c:v>
                      </c:pt>
                      <c:pt idx="7503">
                        <c:v>30.39990234375</c:v>
                      </c:pt>
                      <c:pt idx="7504">
                        <c:v>30.39990234375</c:v>
                      </c:pt>
                      <c:pt idx="7505">
                        <c:v>30.39990234375</c:v>
                      </c:pt>
                      <c:pt idx="7506">
                        <c:v>30.39990234375</c:v>
                      </c:pt>
                      <c:pt idx="7507">
                        <c:v>30.39990234375</c:v>
                      </c:pt>
                      <c:pt idx="7508">
                        <c:v>30.39990234375</c:v>
                      </c:pt>
                      <c:pt idx="7509">
                        <c:v>30.39990234375</c:v>
                      </c:pt>
                      <c:pt idx="7510">
                        <c:v>30.39990234375</c:v>
                      </c:pt>
                      <c:pt idx="7511">
                        <c:v>30.39990234375</c:v>
                      </c:pt>
                      <c:pt idx="7512">
                        <c:v>30.39990234375</c:v>
                      </c:pt>
                      <c:pt idx="7513">
                        <c:v>30.39990234375</c:v>
                      </c:pt>
                      <c:pt idx="7514">
                        <c:v>30.39990234375</c:v>
                      </c:pt>
                      <c:pt idx="7515">
                        <c:v>30.39990234375</c:v>
                      </c:pt>
                      <c:pt idx="7516">
                        <c:v>30.39990234375</c:v>
                      </c:pt>
                      <c:pt idx="7517">
                        <c:v>30.39990234375</c:v>
                      </c:pt>
                      <c:pt idx="7518">
                        <c:v>30.39990234375</c:v>
                      </c:pt>
                      <c:pt idx="7519">
                        <c:v>30.39990234375</c:v>
                      </c:pt>
                      <c:pt idx="7520">
                        <c:v>30.39990234375</c:v>
                      </c:pt>
                      <c:pt idx="7521">
                        <c:v>30.39990234375</c:v>
                      </c:pt>
                      <c:pt idx="7522">
                        <c:v>30.39990234375</c:v>
                      </c:pt>
                      <c:pt idx="7523">
                        <c:v>30.39990234375</c:v>
                      </c:pt>
                      <c:pt idx="7524">
                        <c:v>30.39990234375</c:v>
                      </c:pt>
                      <c:pt idx="7525">
                        <c:v>30.39990234375</c:v>
                      </c:pt>
                      <c:pt idx="7526">
                        <c:v>30.39990234375</c:v>
                      </c:pt>
                      <c:pt idx="7527">
                        <c:v>30.39990234375</c:v>
                      </c:pt>
                      <c:pt idx="7528">
                        <c:v>30.39990234375</c:v>
                      </c:pt>
                      <c:pt idx="7529">
                        <c:v>30.39990234375</c:v>
                      </c:pt>
                      <c:pt idx="7530">
                        <c:v>30.39990234375</c:v>
                      </c:pt>
                      <c:pt idx="7531">
                        <c:v>30.39990234375</c:v>
                      </c:pt>
                      <c:pt idx="7532">
                        <c:v>30.39990234375</c:v>
                      </c:pt>
                      <c:pt idx="7533">
                        <c:v>30.39990234375</c:v>
                      </c:pt>
                      <c:pt idx="7534">
                        <c:v>30.39990234375</c:v>
                      </c:pt>
                      <c:pt idx="7535">
                        <c:v>30.39990234375</c:v>
                      </c:pt>
                      <c:pt idx="7536">
                        <c:v>30.39990234375</c:v>
                      </c:pt>
                      <c:pt idx="7537">
                        <c:v>30.39990234375</c:v>
                      </c:pt>
                      <c:pt idx="7538">
                        <c:v>30.39990234375</c:v>
                      </c:pt>
                      <c:pt idx="7539">
                        <c:v>30.39990234375</c:v>
                      </c:pt>
                      <c:pt idx="7540">
                        <c:v>30.39990234375</c:v>
                      </c:pt>
                      <c:pt idx="7541">
                        <c:v>30.39990234375</c:v>
                      </c:pt>
                      <c:pt idx="7542">
                        <c:v>30.39990234375</c:v>
                      </c:pt>
                      <c:pt idx="7543">
                        <c:v>30.39990234375</c:v>
                      </c:pt>
                      <c:pt idx="7544">
                        <c:v>30.39990234375</c:v>
                      </c:pt>
                      <c:pt idx="7545">
                        <c:v>30.39990234375</c:v>
                      </c:pt>
                      <c:pt idx="7546">
                        <c:v>30.39990234375</c:v>
                      </c:pt>
                      <c:pt idx="7547">
                        <c:v>30.39990234375</c:v>
                      </c:pt>
                      <c:pt idx="7548">
                        <c:v>30.39990234375</c:v>
                      </c:pt>
                      <c:pt idx="7549">
                        <c:v>30.39990234375</c:v>
                      </c:pt>
                      <c:pt idx="7550">
                        <c:v>30.39990234375</c:v>
                      </c:pt>
                      <c:pt idx="7551">
                        <c:v>30.39990234375</c:v>
                      </c:pt>
                      <c:pt idx="7552">
                        <c:v>30.39990234375</c:v>
                      </c:pt>
                      <c:pt idx="7553">
                        <c:v>30.39990234375</c:v>
                      </c:pt>
                      <c:pt idx="7554">
                        <c:v>30.39990234375</c:v>
                      </c:pt>
                      <c:pt idx="7555">
                        <c:v>30.39990234375</c:v>
                      </c:pt>
                      <c:pt idx="7556">
                        <c:v>30.39990234375</c:v>
                      </c:pt>
                      <c:pt idx="7557">
                        <c:v>30.39990234375</c:v>
                      </c:pt>
                      <c:pt idx="7558">
                        <c:v>30.39990234375</c:v>
                      </c:pt>
                      <c:pt idx="7559">
                        <c:v>30.39990234375</c:v>
                      </c:pt>
                      <c:pt idx="7560">
                        <c:v>30.39990234375</c:v>
                      </c:pt>
                      <c:pt idx="7561">
                        <c:v>30.39990234375</c:v>
                      </c:pt>
                      <c:pt idx="7562">
                        <c:v>30.39990234375</c:v>
                      </c:pt>
                      <c:pt idx="7563">
                        <c:v>30.39990234375</c:v>
                      </c:pt>
                      <c:pt idx="7564">
                        <c:v>30.39990234375</c:v>
                      </c:pt>
                      <c:pt idx="7565">
                        <c:v>30.39990234375</c:v>
                      </c:pt>
                      <c:pt idx="7566">
                        <c:v>30.2998046875</c:v>
                      </c:pt>
                      <c:pt idx="7567">
                        <c:v>30.39990234375</c:v>
                      </c:pt>
                      <c:pt idx="7568">
                        <c:v>30.39990234375</c:v>
                      </c:pt>
                      <c:pt idx="7569">
                        <c:v>30.39990234375</c:v>
                      </c:pt>
                      <c:pt idx="7570">
                        <c:v>30.39990234375</c:v>
                      </c:pt>
                      <c:pt idx="7571">
                        <c:v>30.39990234375</c:v>
                      </c:pt>
                      <c:pt idx="7572">
                        <c:v>30.39990234375</c:v>
                      </c:pt>
                      <c:pt idx="7573">
                        <c:v>30.39990234375</c:v>
                      </c:pt>
                      <c:pt idx="7574">
                        <c:v>30.39990234375</c:v>
                      </c:pt>
                      <c:pt idx="7575">
                        <c:v>30.2998046875</c:v>
                      </c:pt>
                      <c:pt idx="7576">
                        <c:v>30.2998046875</c:v>
                      </c:pt>
                      <c:pt idx="7577">
                        <c:v>30.39990234375</c:v>
                      </c:pt>
                      <c:pt idx="7578">
                        <c:v>30.2998046875</c:v>
                      </c:pt>
                      <c:pt idx="7579">
                        <c:v>30.2998046875</c:v>
                      </c:pt>
                      <c:pt idx="7580">
                        <c:v>30.2998046875</c:v>
                      </c:pt>
                      <c:pt idx="7581">
                        <c:v>30.2998046875</c:v>
                      </c:pt>
                      <c:pt idx="7582">
                        <c:v>30.2998046875</c:v>
                      </c:pt>
                      <c:pt idx="7583">
                        <c:v>30.2998046875</c:v>
                      </c:pt>
                      <c:pt idx="7584">
                        <c:v>30.2998046875</c:v>
                      </c:pt>
                      <c:pt idx="7585">
                        <c:v>30.2998046875</c:v>
                      </c:pt>
                      <c:pt idx="7586">
                        <c:v>30.2998046875</c:v>
                      </c:pt>
                      <c:pt idx="7587">
                        <c:v>30.2998046875</c:v>
                      </c:pt>
                      <c:pt idx="7588">
                        <c:v>30.39990234375</c:v>
                      </c:pt>
                      <c:pt idx="7589">
                        <c:v>30.2998046875</c:v>
                      </c:pt>
                      <c:pt idx="7590">
                        <c:v>30.2998046875</c:v>
                      </c:pt>
                      <c:pt idx="7591">
                        <c:v>30.2998046875</c:v>
                      </c:pt>
                      <c:pt idx="7592">
                        <c:v>30.2998046875</c:v>
                      </c:pt>
                      <c:pt idx="7593">
                        <c:v>30.2998046875</c:v>
                      </c:pt>
                      <c:pt idx="7594">
                        <c:v>30.2998046875</c:v>
                      </c:pt>
                      <c:pt idx="7595">
                        <c:v>30.2998046875</c:v>
                      </c:pt>
                      <c:pt idx="7596">
                        <c:v>30.2998046875</c:v>
                      </c:pt>
                      <c:pt idx="7597">
                        <c:v>30.2998046875</c:v>
                      </c:pt>
                      <c:pt idx="7598">
                        <c:v>30.2998046875</c:v>
                      </c:pt>
                      <c:pt idx="7599">
                        <c:v>30.2998046875</c:v>
                      </c:pt>
                      <c:pt idx="7600">
                        <c:v>30.2998046875</c:v>
                      </c:pt>
                      <c:pt idx="7601">
                        <c:v>30.2998046875</c:v>
                      </c:pt>
                      <c:pt idx="7602">
                        <c:v>30.2998046875</c:v>
                      </c:pt>
                      <c:pt idx="7603">
                        <c:v>30.2998046875</c:v>
                      </c:pt>
                      <c:pt idx="7604">
                        <c:v>30.2998046875</c:v>
                      </c:pt>
                      <c:pt idx="7605">
                        <c:v>30.2998046875</c:v>
                      </c:pt>
                      <c:pt idx="7606">
                        <c:v>30.2998046875</c:v>
                      </c:pt>
                      <c:pt idx="7607">
                        <c:v>30.2998046875</c:v>
                      </c:pt>
                      <c:pt idx="7608">
                        <c:v>30.2998046875</c:v>
                      </c:pt>
                      <c:pt idx="7609">
                        <c:v>30.2998046875</c:v>
                      </c:pt>
                      <c:pt idx="7610">
                        <c:v>30.2998046875</c:v>
                      </c:pt>
                      <c:pt idx="7611">
                        <c:v>30.2998046875</c:v>
                      </c:pt>
                      <c:pt idx="7612">
                        <c:v>30.2998046875</c:v>
                      </c:pt>
                      <c:pt idx="7613">
                        <c:v>30.2998046875</c:v>
                      </c:pt>
                      <c:pt idx="7614">
                        <c:v>30.2998046875</c:v>
                      </c:pt>
                      <c:pt idx="7615">
                        <c:v>30.2998046875</c:v>
                      </c:pt>
                      <c:pt idx="7616">
                        <c:v>30.2998046875</c:v>
                      </c:pt>
                      <c:pt idx="7617">
                        <c:v>30.2998046875</c:v>
                      </c:pt>
                      <c:pt idx="7618">
                        <c:v>30.2998046875</c:v>
                      </c:pt>
                      <c:pt idx="7619">
                        <c:v>30.2998046875</c:v>
                      </c:pt>
                      <c:pt idx="7620">
                        <c:v>30.2998046875</c:v>
                      </c:pt>
                      <c:pt idx="7621">
                        <c:v>30.2998046875</c:v>
                      </c:pt>
                      <c:pt idx="7622">
                        <c:v>30.2998046875</c:v>
                      </c:pt>
                      <c:pt idx="7623">
                        <c:v>30.2998046875</c:v>
                      </c:pt>
                      <c:pt idx="7624">
                        <c:v>30.2998046875</c:v>
                      </c:pt>
                      <c:pt idx="7625">
                        <c:v>30.2998046875</c:v>
                      </c:pt>
                      <c:pt idx="7626">
                        <c:v>30.2998046875</c:v>
                      </c:pt>
                      <c:pt idx="7627">
                        <c:v>30.2998046875</c:v>
                      </c:pt>
                      <c:pt idx="7628">
                        <c:v>30.2998046875</c:v>
                      </c:pt>
                      <c:pt idx="7629">
                        <c:v>30.2998046875</c:v>
                      </c:pt>
                      <c:pt idx="7630">
                        <c:v>30.2998046875</c:v>
                      </c:pt>
                      <c:pt idx="7631">
                        <c:v>30.2998046875</c:v>
                      </c:pt>
                      <c:pt idx="7632">
                        <c:v>30.2998046875</c:v>
                      </c:pt>
                      <c:pt idx="7633">
                        <c:v>30.2998046875</c:v>
                      </c:pt>
                      <c:pt idx="7634">
                        <c:v>30.2998046875</c:v>
                      </c:pt>
                      <c:pt idx="7635">
                        <c:v>30.2998046875</c:v>
                      </c:pt>
                      <c:pt idx="7636">
                        <c:v>30.2998046875</c:v>
                      </c:pt>
                      <c:pt idx="7637">
                        <c:v>30.2998046875</c:v>
                      </c:pt>
                      <c:pt idx="7638">
                        <c:v>30.2998046875</c:v>
                      </c:pt>
                      <c:pt idx="7639">
                        <c:v>30.2998046875</c:v>
                      </c:pt>
                      <c:pt idx="7640">
                        <c:v>30.2998046875</c:v>
                      </c:pt>
                      <c:pt idx="7641">
                        <c:v>30.2998046875</c:v>
                      </c:pt>
                      <c:pt idx="7642">
                        <c:v>30.2998046875</c:v>
                      </c:pt>
                      <c:pt idx="7643">
                        <c:v>30.2998046875</c:v>
                      </c:pt>
                      <c:pt idx="7644">
                        <c:v>30.2998046875</c:v>
                      </c:pt>
                      <c:pt idx="7645">
                        <c:v>30.2998046875</c:v>
                      </c:pt>
                      <c:pt idx="7646">
                        <c:v>30.2998046875</c:v>
                      </c:pt>
                      <c:pt idx="7647">
                        <c:v>30.2998046875</c:v>
                      </c:pt>
                      <c:pt idx="7648">
                        <c:v>30.2998046875</c:v>
                      </c:pt>
                      <c:pt idx="7649">
                        <c:v>30.2998046875</c:v>
                      </c:pt>
                      <c:pt idx="7650">
                        <c:v>30.2998046875</c:v>
                      </c:pt>
                      <c:pt idx="7651">
                        <c:v>30.2998046875</c:v>
                      </c:pt>
                      <c:pt idx="7652">
                        <c:v>30.2998046875</c:v>
                      </c:pt>
                      <c:pt idx="7653">
                        <c:v>30.2998046875</c:v>
                      </c:pt>
                      <c:pt idx="7654">
                        <c:v>30.2998046875</c:v>
                      </c:pt>
                      <c:pt idx="7655">
                        <c:v>30.2998046875</c:v>
                      </c:pt>
                      <c:pt idx="7656">
                        <c:v>30.2998046875</c:v>
                      </c:pt>
                      <c:pt idx="7657">
                        <c:v>30.2998046875</c:v>
                      </c:pt>
                      <c:pt idx="7658">
                        <c:v>30.2998046875</c:v>
                      </c:pt>
                      <c:pt idx="7659">
                        <c:v>30.2998046875</c:v>
                      </c:pt>
                      <c:pt idx="7660">
                        <c:v>30.2998046875</c:v>
                      </c:pt>
                      <c:pt idx="7661">
                        <c:v>30.2998046875</c:v>
                      </c:pt>
                      <c:pt idx="7662">
                        <c:v>30.2998046875</c:v>
                      </c:pt>
                      <c:pt idx="7663">
                        <c:v>30.2998046875</c:v>
                      </c:pt>
                      <c:pt idx="7664">
                        <c:v>30.2998046875</c:v>
                      </c:pt>
                      <c:pt idx="7665">
                        <c:v>30.2998046875</c:v>
                      </c:pt>
                      <c:pt idx="7666">
                        <c:v>30.2998046875</c:v>
                      </c:pt>
                      <c:pt idx="7667">
                        <c:v>30.2998046875</c:v>
                      </c:pt>
                      <c:pt idx="7668">
                        <c:v>30.2998046875</c:v>
                      </c:pt>
                      <c:pt idx="7669">
                        <c:v>30.2998046875</c:v>
                      </c:pt>
                      <c:pt idx="7670">
                        <c:v>30.2998046875</c:v>
                      </c:pt>
                      <c:pt idx="7671">
                        <c:v>30.2998046875</c:v>
                      </c:pt>
                      <c:pt idx="7672">
                        <c:v>30.2998046875</c:v>
                      </c:pt>
                      <c:pt idx="7673">
                        <c:v>30.2998046875</c:v>
                      </c:pt>
                      <c:pt idx="7674">
                        <c:v>30.2998046875</c:v>
                      </c:pt>
                      <c:pt idx="7675">
                        <c:v>30.2998046875</c:v>
                      </c:pt>
                      <c:pt idx="7676">
                        <c:v>30.2998046875</c:v>
                      </c:pt>
                      <c:pt idx="7677">
                        <c:v>30.2998046875</c:v>
                      </c:pt>
                      <c:pt idx="7678">
                        <c:v>30.2998046875</c:v>
                      </c:pt>
                      <c:pt idx="7679">
                        <c:v>30.2998046875</c:v>
                      </c:pt>
                      <c:pt idx="7680">
                        <c:v>30.199951171875</c:v>
                      </c:pt>
                      <c:pt idx="7681">
                        <c:v>30.2998046875</c:v>
                      </c:pt>
                      <c:pt idx="7682">
                        <c:v>30.2998046875</c:v>
                      </c:pt>
                      <c:pt idx="7683">
                        <c:v>30.2998046875</c:v>
                      </c:pt>
                      <c:pt idx="7684">
                        <c:v>30.199951171875</c:v>
                      </c:pt>
                      <c:pt idx="7685">
                        <c:v>30.199951171875</c:v>
                      </c:pt>
                      <c:pt idx="7686">
                        <c:v>30.199951171875</c:v>
                      </c:pt>
                      <c:pt idx="7687">
                        <c:v>30.2998046875</c:v>
                      </c:pt>
                      <c:pt idx="7688">
                        <c:v>30.2998046875</c:v>
                      </c:pt>
                      <c:pt idx="7689">
                        <c:v>30.199951171875</c:v>
                      </c:pt>
                      <c:pt idx="7690">
                        <c:v>30.199951171875</c:v>
                      </c:pt>
                      <c:pt idx="7691">
                        <c:v>30.2998046875</c:v>
                      </c:pt>
                      <c:pt idx="7692">
                        <c:v>30.199951171875</c:v>
                      </c:pt>
                      <c:pt idx="7693">
                        <c:v>30.199951171875</c:v>
                      </c:pt>
                      <c:pt idx="7694">
                        <c:v>30.199951171875</c:v>
                      </c:pt>
                      <c:pt idx="7695">
                        <c:v>30.199951171875</c:v>
                      </c:pt>
                      <c:pt idx="7696">
                        <c:v>30.199951171875</c:v>
                      </c:pt>
                      <c:pt idx="7697">
                        <c:v>30.199951171875</c:v>
                      </c:pt>
                      <c:pt idx="7698">
                        <c:v>30.199951171875</c:v>
                      </c:pt>
                      <c:pt idx="7699">
                        <c:v>30.199951171875</c:v>
                      </c:pt>
                      <c:pt idx="7700">
                        <c:v>30.199951171875</c:v>
                      </c:pt>
                      <c:pt idx="7701">
                        <c:v>30.199951171875</c:v>
                      </c:pt>
                      <c:pt idx="7702">
                        <c:v>30.199951171875</c:v>
                      </c:pt>
                      <c:pt idx="7703">
                        <c:v>30.199951171875</c:v>
                      </c:pt>
                      <c:pt idx="7704">
                        <c:v>30.199951171875</c:v>
                      </c:pt>
                      <c:pt idx="7705">
                        <c:v>30.199951171875</c:v>
                      </c:pt>
                      <c:pt idx="7706">
                        <c:v>30.199951171875</c:v>
                      </c:pt>
                      <c:pt idx="7707">
                        <c:v>30.199951171875</c:v>
                      </c:pt>
                      <c:pt idx="7708">
                        <c:v>30.199951171875</c:v>
                      </c:pt>
                      <c:pt idx="7709">
                        <c:v>30.199951171875</c:v>
                      </c:pt>
                      <c:pt idx="7710">
                        <c:v>30.199951171875</c:v>
                      </c:pt>
                      <c:pt idx="7711">
                        <c:v>30.199951171875</c:v>
                      </c:pt>
                      <c:pt idx="7712">
                        <c:v>30.199951171875</c:v>
                      </c:pt>
                      <c:pt idx="7713">
                        <c:v>30.199951171875</c:v>
                      </c:pt>
                      <c:pt idx="7714">
                        <c:v>30.199951171875</c:v>
                      </c:pt>
                      <c:pt idx="7715">
                        <c:v>30.199951171875</c:v>
                      </c:pt>
                      <c:pt idx="7716">
                        <c:v>30.199951171875</c:v>
                      </c:pt>
                      <c:pt idx="7717">
                        <c:v>30.199951171875</c:v>
                      </c:pt>
                      <c:pt idx="7718">
                        <c:v>30.199951171875</c:v>
                      </c:pt>
                      <c:pt idx="7719">
                        <c:v>30.199951171875</c:v>
                      </c:pt>
                      <c:pt idx="7720">
                        <c:v>30.199951171875</c:v>
                      </c:pt>
                      <c:pt idx="7721">
                        <c:v>30.199951171875</c:v>
                      </c:pt>
                      <c:pt idx="7722">
                        <c:v>30.199951171875</c:v>
                      </c:pt>
                      <c:pt idx="7723">
                        <c:v>30.199951171875</c:v>
                      </c:pt>
                      <c:pt idx="7724">
                        <c:v>30.199951171875</c:v>
                      </c:pt>
                      <c:pt idx="7725">
                        <c:v>30.199951171875</c:v>
                      </c:pt>
                      <c:pt idx="7726">
                        <c:v>30.199951171875</c:v>
                      </c:pt>
                      <c:pt idx="7727">
                        <c:v>30.199951171875</c:v>
                      </c:pt>
                      <c:pt idx="7728">
                        <c:v>30.199951171875</c:v>
                      </c:pt>
                      <c:pt idx="7729">
                        <c:v>30.199951171875</c:v>
                      </c:pt>
                      <c:pt idx="7730">
                        <c:v>30.199951171875</c:v>
                      </c:pt>
                      <c:pt idx="7731">
                        <c:v>30.199951171875</c:v>
                      </c:pt>
                      <c:pt idx="7732">
                        <c:v>30.199951171875</c:v>
                      </c:pt>
                      <c:pt idx="7733">
                        <c:v>30.199951171875</c:v>
                      </c:pt>
                      <c:pt idx="7734">
                        <c:v>30.199951171875</c:v>
                      </c:pt>
                      <c:pt idx="7735">
                        <c:v>30.199951171875</c:v>
                      </c:pt>
                      <c:pt idx="7736">
                        <c:v>30.199951171875</c:v>
                      </c:pt>
                      <c:pt idx="7737">
                        <c:v>30.199951171875</c:v>
                      </c:pt>
                      <c:pt idx="7738">
                        <c:v>30.199951171875</c:v>
                      </c:pt>
                      <c:pt idx="7739">
                        <c:v>30.199951171875</c:v>
                      </c:pt>
                      <c:pt idx="7740">
                        <c:v>30.199951171875</c:v>
                      </c:pt>
                      <c:pt idx="7741">
                        <c:v>30.199951171875</c:v>
                      </c:pt>
                      <c:pt idx="7742">
                        <c:v>30.199951171875</c:v>
                      </c:pt>
                      <c:pt idx="7743">
                        <c:v>30.199951171875</c:v>
                      </c:pt>
                      <c:pt idx="7744">
                        <c:v>30.199951171875</c:v>
                      </c:pt>
                      <c:pt idx="7745">
                        <c:v>30.199951171875</c:v>
                      </c:pt>
                      <c:pt idx="7746">
                        <c:v>30.199951171875</c:v>
                      </c:pt>
                      <c:pt idx="7747">
                        <c:v>30.199951171875</c:v>
                      </c:pt>
                      <c:pt idx="7748">
                        <c:v>30.199951171875</c:v>
                      </c:pt>
                      <c:pt idx="7749">
                        <c:v>30.199951171875</c:v>
                      </c:pt>
                      <c:pt idx="7750">
                        <c:v>30.199951171875</c:v>
                      </c:pt>
                      <c:pt idx="7751">
                        <c:v>30.199951171875</c:v>
                      </c:pt>
                      <c:pt idx="7752">
                        <c:v>30.199951171875</c:v>
                      </c:pt>
                      <c:pt idx="7753">
                        <c:v>30.199951171875</c:v>
                      </c:pt>
                      <c:pt idx="7754">
                        <c:v>30.199951171875</c:v>
                      </c:pt>
                      <c:pt idx="7755">
                        <c:v>30.199951171875</c:v>
                      </c:pt>
                      <c:pt idx="7756">
                        <c:v>30.199951171875</c:v>
                      </c:pt>
                      <c:pt idx="7757">
                        <c:v>30.199951171875</c:v>
                      </c:pt>
                      <c:pt idx="7758">
                        <c:v>30.199951171875</c:v>
                      </c:pt>
                      <c:pt idx="7759">
                        <c:v>30.199951171875</c:v>
                      </c:pt>
                      <c:pt idx="7760">
                        <c:v>30.199951171875</c:v>
                      </c:pt>
                      <c:pt idx="7761">
                        <c:v>30.199951171875</c:v>
                      </c:pt>
                      <c:pt idx="7762">
                        <c:v>30.199951171875</c:v>
                      </c:pt>
                      <c:pt idx="7763">
                        <c:v>30.199951171875</c:v>
                      </c:pt>
                      <c:pt idx="7764">
                        <c:v>30.199951171875</c:v>
                      </c:pt>
                      <c:pt idx="7765">
                        <c:v>30.199951171875</c:v>
                      </c:pt>
                      <c:pt idx="7766">
                        <c:v>30.199951171875</c:v>
                      </c:pt>
                      <c:pt idx="7767">
                        <c:v>30.199951171875</c:v>
                      </c:pt>
                      <c:pt idx="7768">
                        <c:v>30.199951171875</c:v>
                      </c:pt>
                      <c:pt idx="7769">
                        <c:v>30.199951171875</c:v>
                      </c:pt>
                      <c:pt idx="7770">
                        <c:v>30.199951171875</c:v>
                      </c:pt>
                      <c:pt idx="7771">
                        <c:v>30.199951171875</c:v>
                      </c:pt>
                      <c:pt idx="7772">
                        <c:v>30.199951171875</c:v>
                      </c:pt>
                      <c:pt idx="7773">
                        <c:v>30.199951171875</c:v>
                      </c:pt>
                      <c:pt idx="7774">
                        <c:v>30.199951171875</c:v>
                      </c:pt>
                      <c:pt idx="7775">
                        <c:v>30.199951171875</c:v>
                      </c:pt>
                      <c:pt idx="7776">
                        <c:v>30.199951171875</c:v>
                      </c:pt>
                      <c:pt idx="7777">
                        <c:v>30.199951171875</c:v>
                      </c:pt>
                      <c:pt idx="7778">
                        <c:v>30.199951171875</c:v>
                      </c:pt>
                      <c:pt idx="7779">
                        <c:v>30.199951171875</c:v>
                      </c:pt>
                      <c:pt idx="7780">
                        <c:v>30.199951171875</c:v>
                      </c:pt>
                      <c:pt idx="7781">
                        <c:v>30.199951171875</c:v>
                      </c:pt>
                      <c:pt idx="7782">
                        <c:v>30.199951171875</c:v>
                      </c:pt>
                      <c:pt idx="7783">
                        <c:v>30.199951171875</c:v>
                      </c:pt>
                      <c:pt idx="7784">
                        <c:v>30.099853515625</c:v>
                      </c:pt>
                      <c:pt idx="7785">
                        <c:v>30.199951171875</c:v>
                      </c:pt>
                      <c:pt idx="7786">
                        <c:v>30.199951171875</c:v>
                      </c:pt>
                      <c:pt idx="7787">
                        <c:v>30.199951171875</c:v>
                      </c:pt>
                      <c:pt idx="7788">
                        <c:v>30.199951171875</c:v>
                      </c:pt>
                      <c:pt idx="7789">
                        <c:v>30.199951171875</c:v>
                      </c:pt>
                      <c:pt idx="7790">
                        <c:v>30.199951171875</c:v>
                      </c:pt>
                      <c:pt idx="7791">
                        <c:v>30.199951171875</c:v>
                      </c:pt>
                      <c:pt idx="7792">
                        <c:v>30.199951171875</c:v>
                      </c:pt>
                      <c:pt idx="7793">
                        <c:v>30.199951171875</c:v>
                      </c:pt>
                      <c:pt idx="7794">
                        <c:v>30.099853515625</c:v>
                      </c:pt>
                      <c:pt idx="7795">
                        <c:v>30.199951171875</c:v>
                      </c:pt>
                      <c:pt idx="7796">
                        <c:v>30.199951171875</c:v>
                      </c:pt>
                      <c:pt idx="7797">
                        <c:v>30.199951171875</c:v>
                      </c:pt>
                      <c:pt idx="7798">
                        <c:v>30.099853515625</c:v>
                      </c:pt>
                      <c:pt idx="7799">
                        <c:v>30.099853515625</c:v>
                      </c:pt>
                      <c:pt idx="7800">
                        <c:v>30.199951171875</c:v>
                      </c:pt>
                      <c:pt idx="7801">
                        <c:v>30.099853515625</c:v>
                      </c:pt>
                      <c:pt idx="7802">
                        <c:v>30.099853515625</c:v>
                      </c:pt>
                      <c:pt idx="7803">
                        <c:v>30.199951171875</c:v>
                      </c:pt>
                      <c:pt idx="7804">
                        <c:v>30.199951171875</c:v>
                      </c:pt>
                      <c:pt idx="7805">
                        <c:v>30.099853515625</c:v>
                      </c:pt>
                      <c:pt idx="7806">
                        <c:v>30.099853515625</c:v>
                      </c:pt>
                      <c:pt idx="7807">
                        <c:v>30.099853515625</c:v>
                      </c:pt>
                      <c:pt idx="7808">
                        <c:v>30.099853515625</c:v>
                      </c:pt>
                      <c:pt idx="7809">
                        <c:v>30.099853515625</c:v>
                      </c:pt>
                      <c:pt idx="7810">
                        <c:v>30.099853515625</c:v>
                      </c:pt>
                      <c:pt idx="7811">
                        <c:v>30.099853515625</c:v>
                      </c:pt>
                      <c:pt idx="7812">
                        <c:v>30.099853515625</c:v>
                      </c:pt>
                      <c:pt idx="7813">
                        <c:v>30.099853515625</c:v>
                      </c:pt>
                      <c:pt idx="7814">
                        <c:v>30.099853515625</c:v>
                      </c:pt>
                      <c:pt idx="7815">
                        <c:v>30.099853515625</c:v>
                      </c:pt>
                      <c:pt idx="7816">
                        <c:v>30.099853515625</c:v>
                      </c:pt>
                      <c:pt idx="7817">
                        <c:v>30.099853515625</c:v>
                      </c:pt>
                      <c:pt idx="7818">
                        <c:v>30.099853515625</c:v>
                      </c:pt>
                      <c:pt idx="7819">
                        <c:v>30.099853515625</c:v>
                      </c:pt>
                      <c:pt idx="7820">
                        <c:v>30.099853515625</c:v>
                      </c:pt>
                      <c:pt idx="7821">
                        <c:v>30.099853515625</c:v>
                      </c:pt>
                      <c:pt idx="7822">
                        <c:v>30.099853515625</c:v>
                      </c:pt>
                      <c:pt idx="7823">
                        <c:v>30.099853515625</c:v>
                      </c:pt>
                      <c:pt idx="7824">
                        <c:v>30.099853515625</c:v>
                      </c:pt>
                      <c:pt idx="7825">
                        <c:v>30.099853515625</c:v>
                      </c:pt>
                      <c:pt idx="7826">
                        <c:v>30.099853515625</c:v>
                      </c:pt>
                      <c:pt idx="7827">
                        <c:v>30.099853515625</c:v>
                      </c:pt>
                      <c:pt idx="7828">
                        <c:v>30.099853515625</c:v>
                      </c:pt>
                      <c:pt idx="7829">
                        <c:v>30.099853515625</c:v>
                      </c:pt>
                      <c:pt idx="7830">
                        <c:v>30.099853515625</c:v>
                      </c:pt>
                      <c:pt idx="7831">
                        <c:v>30.099853515625</c:v>
                      </c:pt>
                      <c:pt idx="7832">
                        <c:v>30.099853515625</c:v>
                      </c:pt>
                      <c:pt idx="7833">
                        <c:v>30.099853515625</c:v>
                      </c:pt>
                      <c:pt idx="7834">
                        <c:v>30.099853515625</c:v>
                      </c:pt>
                      <c:pt idx="7835">
                        <c:v>30.099853515625</c:v>
                      </c:pt>
                      <c:pt idx="7836">
                        <c:v>30.099853515625</c:v>
                      </c:pt>
                      <c:pt idx="7837">
                        <c:v>30.099853515625</c:v>
                      </c:pt>
                      <c:pt idx="7838">
                        <c:v>30.099853515625</c:v>
                      </c:pt>
                      <c:pt idx="7839">
                        <c:v>30.099853515625</c:v>
                      </c:pt>
                      <c:pt idx="7840">
                        <c:v>30.099853515625</c:v>
                      </c:pt>
                      <c:pt idx="7841">
                        <c:v>30.099853515625</c:v>
                      </c:pt>
                      <c:pt idx="7842">
                        <c:v>30.099853515625</c:v>
                      </c:pt>
                      <c:pt idx="7843">
                        <c:v>30.099853515625</c:v>
                      </c:pt>
                      <c:pt idx="7844">
                        <c:v>30.099853515625</c:v>
                      </c:pt>
                      <c:pt idx="7845">
                        <c:v>30.099853515625</c:v>
                      </c:pt>
                      <c:pt idx="7846">
                        <c:v>30.099853515625</c:v>
                      </c:pt>
                      <c:pt idx="7847">
                        <c:v>30.099853515625</c:v>
                      </c:pt>
                      <c:pt idx="7848">
                        <c:v>30.099853515625</c:v>
                      </c:pt>
                      <c:pt idx="7849">
                        <c:v>30.099853515625</c:v>
                      </c:pt>
                      <c:pt idx="7850">
                        <c:v>30.099853515625</c:v>
                      </c:pt>
                      <c:pt idx="7851">
                        <c:v>30.099853515625</c:v>
                      </c:pt>
                      <c:pt idx="7852">
                        <c:v>30.099853515625</c:v>
                      </c:pt>
                      <c:pt idx="7853">
                        <c:v>30.099853515625</c:v>
                      </c:pt>
                      <c:pt idx="7854">
                        <c:v>30.099853515625</c:v>
                      </c:pt>
                      <c:pt idx="7855">
                        <c:v>30.099853515625</c:v>
                      </c:pt>
                      <c:pt idx="7856">
                        <c:v>30.099853515625</c:v>
                      </c:pt>
                      <c:pt idx="7857">
                        <c:v>30.099853515625</c:v>
                      </c:pt>
                      <c:pt idx="7858">
                        <c:v>30.099853515625</c:v>
                      </c:pt>
                      <c:pt idx="7859">
                        <c:v>30.099853515625</c:v>
                      </c:pt>
                      <c:pt idx="7860">
                        <c:v>30.099853515625</c:v>
                      </c:pt>
                      <c:pt idx="7861">
                        <c:v>30.099853515625</c:v>
                      </c:pt>
                      <c:pt idx="7862">
                        <c:v>30.099853515625</c:v>
                      </c:pt>
                      <c:pt idx="7863">
                        <c:v>30.099853515625</c:v>
                      </c:pt>
                      <c:pt idx="7864">
                        <c:v>30.099853515625</c:v>
                      </c:pt>
                      <c:pt idx="7865">
                        <c:v>30.099853515625</c:v>
                      </c:pt>
                      <c:pt idx="7866">
                        <c:v>30.099853515625</c:v>
                      </c:pt>
                      <c:pt idx="7867">
                        <c:v>30.099853515625</c:v>
                      </c:pt>
                      <c:pt idx="7868">
                        <c:v>30.099853515625</c:v>
                      </c:pt>
                      <c:pt idx="7869">
                        <c:v>30.099853515625</c:v>
                      </c:pt>
                      <c:pt idx="7870">
                        <c:v>30.099853515625</c:v>
                      </c:pt>
                      <c:pt idx="7871">
                        <c:v>30.099853515625</c:v>
                      </c:pt>
                      <c:pt idx="7872">
                        <c:v>30.099853515625</c:v>
                      </c:pt>
                      <c:pt idx="7873">
                        <c:v>30.099853515625</c:v>
                      </c:pt>
                      <c:pt idx="7874">
                        <c:v>30.099853515625</c:v>
                      </c:pt>
                      <c:pt idx="7875">
                        <c:v>30.099853515625</c:v>
                      </c:pt>
                      <c:pt idx="7876">
                        <c:v>30.099853515625</c:v>
                      </c:pt>
                      <c:pt idx="7877">
                        <c:v>30.099853515625</c:v>
                      </c:pt>
                      <c:pt idx="7878">
                        <c:v>30.099853515625</c:v>
                      </c:pt>
                      <c:pt idx="7879">
                        <c:v>30.099853515625</c:v>
                      </c:pt>
                      <c:pt idx="7880">
                        <c:v>30.099853515625</c:v>
                      </c:pt>
                      <c:pt idx="7881">
                        <c:v>30.099853515625</c:v>
                      </c:pt>
                      <c:pt idx="7882">
                        <c:v>30.099853515625</c:v>
                      </c:pt>
                      <c:pt idx="7883">
                        <c:v>30.099853515625</c:v>
                      </c:pt>
                      <c:pt idx="7884">
                        <c:v>30.099853515625</c:v>
                      </c:pt>
                      <c:pt idx="7885">
                        <c:v>30.099853515625</c:v>
                      </c:pt>
                      <c:pt idx="7886">
                        <c:v>30.099853515625</c:v>
                      </c:pt>
                      <c:pt idx="7887">
                        <c:v>30.099853515625</c:v>
                      </c:pt>
                      <c:pt idx="7888">
                        <c:v>30.099853515625</c:v>
                      </c:pt>
                      <c:pt idx="7889">
                        <c:v>30.099853515625</c:v>
                      </c:pt>
                      <c:pt idx="7890">
                        <c:v>30.099853515625</c:v>
                      </c:pt>
                      <c:pt idx="7891">
                        <c:v>30.099853515625</c:v>
                      </c:pt>
                      <c:pt idx="7892">
                        <c:v>30.099853515625</c:v>
                      </c:pt>
                      <c:pt idx="7893">
                        <c:v>30.099853515625</c:v>
                      </c:pt>
                      <c:pt idx="7894">
                        <c:v>30.099853515625</c:v>
                      </c:pt>
                      <c:pt idx="7895">
                        <c:v>30.099853515625</c:v>
                      </c:pt>
                      <c:pt idx="7896">
                        <c:v>30.099853515625</c:v>
                      </c:pt>
                      <c:pt idx="7897">
                        <c:v>30.099853515625</c:v>
                      </c:pt>
                      <c:pt idx="7898">
                        <c:v>30.099853515625</c:v>
                      </c:pt>
                      <c:pt idx="7899">
                        <c:v>30.099853515625</c:v>
                      </c:pt>
                      <c:pt idx="7900">
                        <c:v>30.099853515625</c:v>
                      </c:pt>
                      <c:pt idx="7901">
                        <c:v>29.999755859375</c:v>
                      </c:pt>
                      <c:pt idx="7902">
                        <c:v>30.099853515625</c:v>
                      </c:pt>
                      <c:pt idx="7903">
                        <c:v>30.099853515625</c:v>
                      </c:pt>
                      <c:pt idx="7904">
                        <c:v>30.099853515625</c:v>
                      </c:pt>
                      <c:pt idx="7905">
                        <c:v>29.999755859375</c:v>
                      </c:pt>
                      <c:pt idx="7906">
                        <c:v>30.099853515625</c:v>
                      </c:pt>
                      <c:pt idx="7907">
                        <c:v>30.099853515625</c:v>
                      </c:pt>
                      <c:pt idx="7908">
                        <c:v>30.099853515625</c:v>
                      </c:pt>
                      <c:pt idx="7909">
                        <c:v>30.099853515625</c:v>
                      </c:pt>
                      <c:pt idx="7910">
                        <c:v>30.099853515625</c:v>
                      </c:pt>
                      <c:pt idx="7911">
                        <c:v>30.099853515625</c:v>
                      </c:pt>
                      <c:pt idx="7912">
                        <c:v>29.999755859375</c:v>
                      </c:pt>
                      <c:pt idx="7913">
                        <c:v>30.099853515625</c:v>
                      </c:pt>
                      <c:pt idx="7914">
                        <c:v>29.999755859375</c:v>
                      </c:pt>
                      <c:pt idx="7915">
                        <c:v>29.999755859375</c:v>
                      </c:pt>
                      <c:pt idx="7916">
                        <c:v>29.999755859375</c:v>
                      </c:pt>
                      <c:pt idx="7917">
                        <c:v>29.999755859375</c:v>
                      </c:pt>
                      <c:pt idx="7918">
                        <c:v>29.999755859375</c:v>
                      </c:pt>
                      <c:pt idx="7919">
                        <c:v>30.099853515625</c:v>
                      </c:pt>
                      <c:pt idx="7920">
                        <c:v>29.999755859375</c:v>
                      </c:pt>
                      <c:pt idx="7921">
                        <c:v>30.099853515625</c:v>
                      </c:pt>
                      <c:pt idx="7922">
                        <c:v>29.999755859375</c:v>
                      </c:pt>
                      <c:pt idx="7923">
                        <c:v>29.999755859375</c:v>
                      </c:pt>
                      <c:pt idx="7924">
                        <c:v>29.999755859375</c:v>
                      </c:pt>
                      <c:pt idx="7925">
                        <c:v>30.099853515625</c:v>
                      </c:pt>
                      <c:pt idx="7926">
                        <c:v>29.999755859375</c:v>
                      </c:pt>
                      <c:pt idx="7927">
                        <c:v>29.999755859375</c:v>
                      </c:pt>
                      <c:pt idx="7928">
                        <c:v>29.999755859375</c:v>
                      </c:pt>
                      <c:pt idx="7929">
                        <c:v>29.999755859375</c:v>
                      </c:pt>
                      <c:pt idx="7930">
                        <c:v>29.999755859375</c:v>
                      </c:pt>
                      <c:pt idx="7931">
                        <c:v>29.999755859375</c:v>
                      </c:pt>
                      <c:pt idx="7932">
                        <c:v>29.999755859375</c:v>
                      </c:pt>
                      <c:pt idx="7933">
                        <c:v>29.999755859375</c:v>
                      </c:pt>
                      <c:pt idx="7934">
                        <c:v>29.999755859375</c:v>
                      </c:pt>
                      <c:pt idx="7935">
                        <c:v>29.999755859375</c:v>
                      </c:pt>
                      <c:pt idx="7936">
                        <c:v>29.999755859375</c:v>
                      </c:pt>
                      <c:pt idx="7937">
                        <c:v>29.999755859375</c:v>
                      </c:pt>
                      <c:pt idx="7938">
                        <c:v>29.999755859375</c:v>
                      </c:pt>
                      <c:pt idx="7939">
                        <c:v>29.999755859375</c:v>
                      </c:pt>
                      <c:pt idx="7940">
                        <c:v>29.999755859375</c:v>
                      </c:pt>
                      <c:pt idx="7941">
                        <c:v>29.999755859375</c:v>
                      </c:pt>
                      <c:pt idx="7942">
                        <c:v>29.999755859375</c:v>
                      </c:pt>
                      <c:pt idx="7943">
                        <c:v>29.999755859375</c:v>
                      </c:pt>
                      <c:pt idx="7944">
                        <c:v>29.999755859375</c:v>
                      </c:pt>
                      <c:pt idx="7945">
                        <c:v>29.999755859375</c:v>
                      </c:pt>
                      <c:pt idx="7946">
                        <c:v>29.999755859375</c:v>
                      </c:pt>
                      <c:pt idx="7947">
                        <c:v>29.999755859375</c:v>
                      </c:pt>
                      <c:pt idx="7948">
                        <c:v>29.999755859375</c:v>
                      </c:pt>
                      <c:pt idx="7949">
                        <c:v>29.999755859375</c:v>
                      </c:pt>
                      <c:pt idx="7950">
                        <c:v>29.999755859375</c:v>
                      </c:pt>
                      <c:pt idx="7951">
                        <c:v>29.999755859375</c:v>
                      </c:pt>
                      <c:pt idx="7952">
                        <c:v>29.999755859375</c:v>
                      </c:pt>
                      <c:pt idx="7953">
                        <c:v>29.999755859375</c:v>
                      </c:pt>
                      <c:pt idx="7954">
                        <c:v>29.999755859375</c:v>
                      </c:pt>
                      <c:pt idx="7955">
                        <c:v>29.999755859375</c:v>
                      </c:pt>
                      <c:pt idx="7956">
                        <c:v>29.999755859375</c:v>
                      </c:pt>
                      <c:pt idx="7957">
                        <c:v>29.999755859375</c:v>
                      </c:pt>
                      <c:pt idx="7958">
                        <c:v>29.999755859375</c:v>
                      </c:pt>
                      <c:pt idx="7959">
                        <c:v>29.999755859375</c:v>
                      </c:pt>
                      <c:pt idx="7960">
                        <c:v>29.999755859375</c:v>
                      </c:pt>
                      <c:pt idx="7961">
                        <c:v>29.999755859375</c:v>
                      </c:pt>
                      <c:pt idx="7962">
                        <c:v>29.999755859375</c:v>
                      </c:pt>
                      <c:pt idx="7963">
                        <c:v>29.999755859375</c:v>
                      </c:pt>
                      <c:pt idx="7964">
                        <c:v>29.999755859375</c:v>
                      </c:pt>
                      <c:pt idx="7965">
                        <c:v>29.999755859375</c:v>
                      </c:pt>
                      <c:pt idx="7966">
                        <c:v>29.999755859375</c:v>
                      </c:pt>
                      <c:pt idx="7967">
                        <c:v>29.999755859375</c:v>
                      </c:pt>
                      <c:pt idx="7968">
                        <c:v>29.999755859375</c:v>
                      </c:pt>
                      <c:pt idx="7969">
                        <c:v>29.999755859375</c:v>
                      </c:pt>
                      <c:pt idx="7970">
                        <c:v>29.999755859375</c:v>
                      </c:pt>
                      <c:pt idx="7971">
                        <c:v>29.999755859375</c:v>
                      </c:pt>
                      <c:pt idx="7972">
                        <c:v>29.999755859375</c:v>
                      </c:pt>
                      <c:pt idx="7973">
                        <c:v>29.999755859375</c:v>
                      </c:pt>
                      <c:pt idx="7974">
                        <c:v>29.999755859375</c:v>
                      </c:pt>
                      <c:pt idx="7975">
                        <c:v>29.999755859375</c:v>
                      </c:pt>
                      <c:pt idx="7976">
                        <c:v>29.999755859375</c:v>
                      </c:pt>
                      <c:pt idx="7977">
                        <c:v>29.999755859375</c:v>
                      </c:pt>
                      <c:pt idx="7978">
                        <c:v>29.999755859375</c:v>
                      </c:pt>
                      <c:pt idx="7979">
                        <c:v>29.999755859375</c:v>
                      </c:pt>
                      <c:pt idx="7980">
                        <c:v>29.999755859375</c:v>
                      </c:pt>
                      <c:pt idx="7981">
                        <c:v>29.999755859375</c:v>
                      </c:pt>
                      <c:pt idx="7982">
                        <c:v>29.999755859375</c:v>
                      </c:pt>
                      <c:pt idx="7983">
                        <c:v>29.999755859375</c:v>
                      </c:pt>
                      <c:pt idx="7984">
                        <c:v>29.999755859375</c:v>
                      </c:pt>
                      <c:pt idx="7985">
                        <c:v>29.999755859375</c:v>
                      </c:pt>
                      <c:pt idx="7986">
                        <c:v>29.999755859375</c:v>
                      </c:pt>
                      <c:pt idx="7987">
                        <c:v>29.999755859375</c:v>
                      </c:pt>
                      <c:pt idx="7988">
                        <c:v>29.999755859375</c:v>
                      </c:pt>
                      <c:pt idx="7989">
                        <c:v>29.999755859375</c:v>
                      </c:pt>
                      <c:pt idx="7990">
                        <c:v>29.999755859375</c:v>
                      </c:pt>
                      <c:pt idx="7991">
                        <c:v>29.999755859375</c:v>
                      </c:pt>
                      <c:pt idx="7992">
                        <c:v>29.999755859375</c:v>
                      </c:pt>
                      <c:pt idx="7993">
                        <c:v>29.999755859375</c:v>
                      </c:pt>
                      <c:pt idx="7994">
                        <c:v>29.999755859375</c:v>
                      </c:pt>
                      <c:pt idx="7995">
                        <c:v>29.999755859375</c:v>
                      </c:pt>
                      <c:pt idx="7996">
                        <c:v>29.999755859375</c:v>
                      </c:pt>
                      <c:pt idx="7997">
                        <c:v>29.999755859375</c:v>
                      </c:pt>
                      <c:pt idx="7998">
                        <c:v>29.999755859375</c:v>
                      </c:pt>
                      <c:pt idx="7999">
                        <c:v>29.999755859375</c:v>
                      </c:pt>
                      <c:pt idx="8000">
                        <c:v>29.999755859375</c:v>
                      </c:pt>
                      <c:pt idx="8001">
                        <c:v>29.999755859375</c:v>
                      </c:pt>
                      <c:pt idx="8002">
                        <c:v>29.999755859375</c:v>
                      </c:pt>
                      <c:pt idx="8003">
                        <c:v>29.999755859375</c:v>
                      </c:pt>
                      <c:pt idx="8004">
                        <c:v>29.999755859375</c:v>
                      </c:pt>
                      <c:pt idx="8005">
                        <c:v>29.999755859375</c:v>
                      </c:pt>
                      <c:pt idx="8006">
                        <c:v>29.999755859375</c:v>
                      </c:pt>
                      <c:pt idx="8007">
                        <c:v>29.999755859375</c:v>
                      </c:pt>
                      <c:pt idx="8008">
                        <c:v>29.999755859375</c:v>
                      </c:pt>
                      <c:pt idx="8009">
                        <c:v>29.999755859375</c:v>
                      </c:pt>
                      <c:pt idx="8010">
                        <c:v>29.999755859375</c:v>
                      </c:pt>
                      <c:pt idx="8011">
                        <c:v>29.999755859375</c:v>
                      </c:pt>
                      <c:pt idx="8012">
                        <c:v>29.999755859375</c:v>
                      </c:pt>
                      <c:pt idx="8013">
                        <c:v>29.999755859375</c:v>
                      </c:pt>
                      <c:pt idx="8014">
                        <c:v>29.999755859375</c:v>
                      </c:pt>
                      <c:pt idx="8015">
                        <c:v>29.999755859375</c:v>
                      </c:pt>
                      <c:pt idx="8016">
                        <c:v>29.999755859375</c:v>
                      </c:pt>
                      <c:pt idx="8017">
                        <c:v>29.999755859375</c:v>
                      </c:pt>
                      <c:pt idx="8018">
                        <c:v>29.999755859375</c:v>
                      </c:pt>
                      <c:pt idx="8019">
                        <c:v>29.999755859375</c:v>
                      </c:pt>
                      <c:pt idx="8020">
                        <c:v>29.999755859375</c:v>
                      </c:pt>
                      <c:pt idx="8021">
                        <c:v>29.999755859375</c:v>
                      </c:pt>
                      <c:pt idx="8022">
                        <c:v>29.999755859375</c:v>
                      </c:pt>
                      <c:pt idx="8023">
                        <c:v>29.999755859375</c:v>
                      </c:pt>
                      <c:pt idx="8024">
                        <c:v>29.999755859375</c:v>
                      </c:pt>
                      <c:pt idx="8025">
                        <c:v>29.999755859375</c:v>
                      </c:pt>
                      <c:pt idx="8026">
                        <c:v>29.999755859375</c:v>
                      </c:pt>
                      <c:pt idx="8027">
                        <c:v>29.89990234375</c:v>
                      </c:pt>
                      <c:pt idx="8028">
                        <c:v>29.999755859375</c:v>
                      </c:pt>
                      <c:pt idx="8029">
                        <c:v>29.999755859375</c:v>
                      </c:pt>
                      <c:pt idx="8030">
                        <c:v>29.89990234375</c:v>
                      </c:pt>
                      <c:pt idx="8031">
                        <c:v>29.999755859375</c:v>
                      </c:pt>
                      <c:pt idx="8032">
                        <c:v>29.999755859375</c:v>
                      </c:pt>
                      <c:pt idx="8033">
                        <c:v>29.89990234375</c:v>
                      </c:pt>
                      <c:pt idx="8034">
                        <c:v>29.89990234375</c:v>
                      </c:pt>
                      <c:pt idx="8035">
                        <c:v>29.89990234375</c:v>
                      </c:pt>
                      <c:pt idx="8036">
                        <c:v>29.89990234375</c:v>
                      </c:pt>
                      <c:pt idx="8037">
                        <c:v>29.89990234375</c:v>
                      </c:pt>
                      <c:pt idx="8038">
                        <c:v>29.89990234375</c:v>
                      </c:pt>
                      <c:pt idx="8039">
                        <c:v>29.89990234375</c:v>
                      </c:pt>
                      <c:pt idx="8040">
                        <c:v>29.89990234375</c:v>
                      </c:pt>
                      <c:pt idx="8041">
                        <c:v>29.89990234375</c:v>
                      </c:pt>
                      <c:pt idx="8042">
                        <c:v>29.89990234375</c:v>
                      </c:pt>
                      <c:pt idx="8043">
                        <c:v>29.999755859375</c:v>
                      </c:pt>
                      <c:pt idx="8044">
                        <c:v>29.89990234375</c:v>
                      </c:pt>
                      <c:pt idx="8045">
                        <c:v>29.89990234375</c:v>
                      </c:pt>
                      <c:pt idx="8046">
                        <c:v>29.89990234375</c:v>
                      </c:pt>
                      <c:pt idx="8047">
                        <c:v>29.89990234375</c:v>
                      </c:pt>
                      <c:pt idx="8048">
                        <c:v>29.89990234375</c:v>
                      </c:pt>
                      <c:pt idx="8049">
                        <c:v>29.89990234375</c:v>
                      </c:pt>
                      <c:pt idx="8050">
                        <c:v>29.89990234375</c:v>
                      </c:pt>
                      <c:pt idx="8051">
                        <c:v>29.89990234375</c:v>
                      </c:pt>
                      <c:pt idx="8052">
                        <c:v>29.89990234375</c:v>
                      </c:pt>
                      <c:pt idx="8053">
                        <c:v>29.89990234375</c:v>
                      </c:pt>
                      <c:pt idx="8054">
                        <c:v>29.89990234375</c:v>
                      </c:pt>
                      <c:pt idx="8055">
                        <c:v>29.89990234375</c:v>
                      </c:pt>
                      <c:pt idx="8056">
                        <c:v>29.89990234375</c:v>
                      </c:pt>
                      <c:pt idx="8057">
                        <c:v>29.89990234375</c:v>
                      </c:pt>
                      <c:pt idx="8058">
                        <c:v>29.89990234375</c:v>
                      </c:pt>
                      <c:pt idx="8059">
                        <c:v>29.89990234375</c:v>
                      </c:pt>
                      <c:pt idx="8060">
                        <c:v>29.89990234375</c:v>
                      </c:pt>
                      <c:pt idx="8061">
                        <c:v>29.89990234375</c:v>
                      </c:pt>
                      <c:pt idx="8062">
                        <c:v>29.89990234375</c:v>
                      </c:pt>
                      <c:pt idx="8063">
                        <c:v>29.89990234375</c:v>
                      </c:pt>
                      <c:pt idx="8064">
                        <c:v>29.89990234375</c:v>
                      </c:pt>
                      <c:pt idx="8065">
                        <c:v>29.89990234375</c:v>
                      </c:pt>
                      <c:pt idx="8066">
                        <c:v>29.89990234375</c:v>
                      </c:pt>
                      <c:pt idx="8067">
                        <c:v>29.89990234375</c:v>
                      </c:pt>
                      <c:pt idx="8068">
                        <c:v>29.89990234375</c:v>
                      </c:pt>
                      <c:pt idx="8069">
                        <c:v>29.89990234375</c:v>
                      </c:pt>
                      <c:pt idx="8070">
                        <c:v>29.89990234375</c:v>
                      </c:pt>
                      <c:pt idx="8071">
                        <c:v>29.89990234375</c:v>
                      </c:pt>
                      <c:pt idx="8072">
                        <c:v>29.89990234375</c:v>
                      </c:pt>
                      <c:pt idx="8073">
                        <c:v>29.89990234375</c:v>
                      </c:pt>
                      <c:pt idx="8074">
                        <c:v>29.89990234375</c:v>
                      </c:pt>
                      <c:pt idx="8075">
                        <c:v>29.89990234375</c:v>
                      </c:pt>
                      <c:pt idx="8076">
                        <c:v>29.89990234375</c:v>
                      </c:pt>
                      <c:pt idx="8077">
                        <c:v>29.89990234375</c:v>
                      </c:pt>
                      <c:pt idx="8078">
                        <c:v>29.89990234375</c:v>
                      </c:pt>
                      <c:pt idx="8079">
                        <c:v>29.89990234375</c:v>
                      </c:pt>
                      <c:pt idx="8080">
                        <c:v>29.89990234375</c:v>
                      </c:pt>
                      <c:pt idx="8081">
                        <c:v>29.89990234375</c:v>
                      </c:pt>
                      <c:pt idx="8082">
                        <c:v>29.89990234375</c:v>
                      </c:pt>
                      <c:pt idx="8083">
                        <c:v>29.89990234375</c:v>
                      </c:pt>
                      <c:pt idx="8084">
                        <c:v>29.89990234375</c:v>
                      </c:pt>
                      <c:pt idx="8085">
                        <c:v>29.89990234375</c:v>
                      </c:pt>
                      <c:pt idx="8086">
                        <c:v>29.89990234375</c:v>
                      </c:pt>
                      <c:pt idx="8087">
                        <c:v>29.89990234375</c:v>
                      </c:pt>
                      <c:pt idx="8088">
                        <c:v>29.89990234375</c:v>
                      </c:pt>
                      <c:pt idx="8089">
                        <c:v>29.89990234375</c:v>
                      </c:pt>
                      <c:pt idx="8090">
                        <c:v>29.89990234375</c:v>
                      </c:pt>
                      <c:pt idx="8091">
                        <c:v>29.89990234375</c:v>
                      </c:pt>
                      <c:pt idx="8092">
                        <c:v>29.89990234375</c:v>
                      </c:pt>
                      <c:pt idx="8093">
                        <c:v>29.89990234375</c:v>
                      </c:pt>
                      <c:pt idx="8094">
                        <c:v>29.89990234375</c:v>
                      </c:pt>
                      <c:pt idx="8095">
                        <c:v>29.89990234375</c:v>
                      </c:pt>
                      <c:pt idx="8096">
                        <c:v>29.89990234375</c:v>
                      </c:pt>
                      <c:pt idx="8097">
                        <c:v>29.89990234375</c:v>
                      </c:pt>
                      <c:pt idx="8098">
                        <c:v>29.89990234375</c:v>
                      </c:pt>
                      <c:pt idx="8099">
                        <c:v>29.89990234375</c:v>
                      </c:pt>
                      <c:pt idx="8100">
                        <c:v>29.89990234375</c:v>
                      </c:pt>
                      <c:pt idx="8101">
                        <c:v>29.89990234375</c:v>
                      </c:pt>
                      <c:pt idx="8102">
                        <c:v>29.89990234375</c:v>
                      </c:pt>
                      <c:pt idx="8103">
                        <c:v>29.89990234375</c:v>
                      </c:pt>
                      <c:pt idx="8104">
                        <c:v>29.89990234375</c:v>
                      </c:pt>
                      <c:pt idx="8105">
                        <c:v>29.89990234375</c:v>
                      </c:pt>
                      <c:pt idx="8106">
                        <c:v>29.89990234375</c:v>
                      </c:pt>
                      <c:pt idx="8107">
                        <c:v>29.89990234375</c:v>
                      </c:pt>
                      <c:pt idx="8108">
                        <c:v>29.89990234375</c:v>
                      </c:pt>
                      <c:pt idx="8109">
                        <c:v>29.89990234375</c:v>
                      </c:pt>
                      <c:pt idx="8110">
                        <c:v>29.89990234375</c:v>
                      </c:pt>
                      <c:pt idx="8111">
                        <c:v>29.89990234375</c:v>
                      </c:pt>
                      <c:pt idx="8112">
                        <c:v>29.89990234375</c:v>
                      </c:pt>
                      <c:pt idx="8113">
                        <c:v>29.89990234375</c:v>
                      </c:pt>
                      <c:pt idx="8114">
                        <c:v>29.89990234375</c:v>
                      </c:pt>
                      <c:pt idx="8115">
                        <c:v>29.89990234375</c:v>
                      </c:pt>
                      <c:pt idx="8116">
                        <c:v>29.89990234375</c:v>
                      </c:pt>
                      <c:pt idx="8117">
                        <c:v>29.89990234375</c:v>
                      </c:pt>
                      <c:pt idx="8118">
                        <c:v>29.89990234375</c:v>
                      </c:pt>
                      <c:pt idx="8119">
                        <c:v>29.89990234375</c:v>
                      </c:pt>
                    </c:numCache>
                  </c:numRef>
                </c:yVal>
                <c:smooth val="0"/>
                <c:extLst>
                  <c:ext xmlns:c16="http://schemas.microsoft.com/office/drawing/2014/chart" uri="{C3380CC4-5D6E-409C-BE32-E72D297353CC}">
                    <c16:uniqueId val="{00000003-16E1-4624-90CC-785ED85CD6F0}"/>
                  </c:ext>
                </c:extLst>
              </c15:ser>
            </c15:filteredScatterSeries>
            <c15:filteredScatterSeries>
              <c15:ser>
                <c:idx val="1"/>
                <c:order val="1"/>
                <c:tx>
                  <c:v>250 1</c:v>
                </c:tx>
                <c:spPr>
                  <a:ln w="19050" cap="rnd">
                    <a:solidFill>
                      <a:schemeClr val="accent2"/>
                    </a:solidFill>
                    <a:round/>
                  </a:ln>
                  <a:effectLst/>
                </c:spPr>
                <c:marker>
                  <c:symbol val="none"/>
                </c:marker>
                <c:xVal>
                  <c:strRef>
                    <c:extLst xmlns:c15="http://schemas.microsoft.com/office/drawing/2012/chart">
                      <c:ext xmlns:c15="http://schemas.microsoft.com/office/drawing/2012/chart" uri="{02D57815-91ED-43cb-92C2-25804820EDAC}">
                        <c15:formulaRef>
                          <c15:sqref>'[ACME-IGN-Overview.xlsx]ACME-IGN-250W 03.04 Test 1'!$B:$B</c15:sqref>
                        </c15:formulaRef>
                      </c:ext>
                    </c:extLst>
                    <c:strCache>
                      <c:ptCount val="8120"/>
                      <c:pt idx="0">
                        <c:v>Elapsed time [s]</c:v>
                      </c:pt>
                      <c:pt idx="1">
                        <c:v>234.1338133</c:v>
                      </c:pt>
                      <c:pt idx="2">
                        <c:v>235.1526085</c:v>
                      </c:pt>
                      <c:pt idx="3">
                        <c:v>236.1611223</c:v>
                      </c:pt>
                      <c:pt idx="4">
                        <c:v>237.169106</c:v>
                      </c:pt>
                      <c:pt idx="5">
                        <c:v>238.1753158</c:v>
                      </c:pt>
                      <c:pt idx="6">
                        <c:v>239.1913543</c:v>
                      </c:pt>
                      <c:pt idx="7">
                        <c:v>240.2090033</c:v>
                      </c:pt>
                      <c:pt idx="8">
                        <c:v>241.2097917</c:v>
                      </c:pt>
                      <c:pt idx="9">
                        <c:v>242.2244751</c:v>
                      </c:pt>
                      <c:pt idx="10">
                        <c:v>243.2204857</c:v>
                      </c:pt>
                      <c:pt idx="11">
                        <c:v>244.2173862</c:v>
                      </c:pt>
                      <c:pt idx="12">
                        <c:v>245.2315187</c:v>
                      </c:pt>
                      <c:pt idx="13">
                        <c:v>246.2322205</c:v>
                      </c:pt>
                      <c:pt idx="14">
                        <c:v>247.2474617</c:v>
                      </c:pt>
                      <c:pt idx="15">
                        <c:v>248.2611148</c:v>
                      </c:pt>
                      <c:pt idx="16">
                        <c:v>249.2706114</c:v>
                      </c:pt>
                      <c:pt idx="17">
                        <c:v>250.2857028</c:v>
                      </c:pt>
                      <c:pt idx="18">
                        <c:v>251.2777672</c:v>
                      </c:pt>
                      <c:pt idx="19">
                        <c:v>252.2913887</c:v>
                      </c:pt>
                      <c:pt idx="20">
                        <c:v>253.2981419</c:v>
                      </c:pt>
                      <c:pt idx="21">
                        <c:v>254.2946872</c:v>
                      </c:pt>
                      <c:pt idx="22">
                        <c:v>255.3169081</c:v>
                      </c:pt>
                      <c:pt idx="23">
                        <c:v>256.3333738</c:v>
                      </c:pt>
                      <c:pt idx="24">
                        <c:v>257.3434031</c:v>
                      </c:pt>
                      <c:pt idx="25">
                        <c:v>258.3432642</c:v>
                      </c:pt>
                      <c:pt idx="26">
                        <c:v>259.3469997</c:v>
                      </c:pt>
                      <c:pt idx="27">
                        <c:v>260.3450679</c:v>
                      </c:pt>
                      <c:pt idx="28">
                        <c:v>261.3521853</c:v>
                      </c:pt>
                      <c:pt idx="29">
                        <c:v>262.3509705</c:v>
                      </c:pt>
                      <c:pt idx="30">
                        <c:v>263.3587639</c:v>
                      </c:pt>
                      <c:pt idx="31">
                        <c:v>264.3571786</c:v>
                      </c:pt>
                      <c:pt idx="32">
                        <c:v>265.3576614</c:v>
                      </c:pt>
                      <c:pt idx="33">
                        <c:v>266.3658089</c:v>
                      </c:pt>
                      <c:pt idx="34">
                        <c:v>267.3625357</c:v>
                      </c:pt>
                      <c:pt idx="35">
                        <c:v>268.3702822</c:v>
                      </c:pt>
                      <c:pt idx="36">
                        <c:v>269.3015452</c:v>
                      </c:pt>
                      <c:pt idx="37">
                        <c:v>270.2935071</c:v>
                      </c:pt>
                      <c:pt idx="38">
                        <c:v>271.2875869</c:v>
                      </c:pt>
                      <c:pt idx="39">
                        <c:v>272.2983895</c:v>
                      </c:pt>
                      <c:pt idx="40">
                        <c:v>273.2986667</c:v>
                      </c:pt>
                      <c:pt idx="41">
                        <c:v>274.2929677</c:v>
                      </c:pt>
                      <c:pt idx="42">
                        <c:v>275.2951424</c:v>
                      </c:pt>
                      <c:pt idx="43">
                        <c:v>276.2952622</c:v>
                      </c:pt>
                      <c:pt idx="44">
                        <c:v>277.2892193</c:v>
                      </c:pt>
                      <c:pt idx="45">
                        <c:v>278.3031441</c:v>
                      </c:pt>
                      <c:pt idx="46">
                        <c:v>279.3182482</c:v>
                      </c:pt>
                      <c:pt idx="47">
                        <c:v>280.3176858</c:v>
                      </c:pt>
                      <c:pt idx="48">
                        <c:v>281.3174315</c:v>
                      </c:pt>
                      <c:pt idx="49">
                        <c:v>282.3125474</c:v>
                      </c:pt>
                      <c:pt idx="50">
                        <c:v>283.3210231</c:v>
                      </c:pt>
                      <c:pt idx="51">
                        <c:v>284.3308396</c:v>
                      </c:pt>
                      <c:pt idx="52">
                        <c:v>285.3231345</c:v>
                      </c:pt>
                      <c:pt idx="53">
                        <c:v>286.3208047</c:v>
                      </c:pt>
                      <c:pt idx="54">
                        <c:v>287.3238243</c:v>
                      </c:pt>
                      <c:pt idx="55">
                        <c:v>288.3327431</c:v>
                      </c:pt>
                      <c:pt idx="56">
                        <c:v>289.332594</c:v>
                      </c:pt>
                      <c:pt idx="57">
                        <c:v>290.347977</c:v>
                      </c:pt>
                      <c:pt idx="58">
                        <c:v>291.3482375</c:v>
                      </c:pt>
                      <c:pt idx="59">
                        <c:v>292.33676</c:v>
                      </c:pt>
                      <c:pt idx="60">
                        <c:v>293.3488124</c:v>
                      </c:pt>
                      <c:pt idx="61">
                        <c:v>294.3468648</c:v>
                      </c:pt>
                      <c:pt idx="62">
                        <c:v>295.3534845</c:v>
                      </c:pt>
                      <c:pt idx="63">
                        <c:v>296.3584201</c:v>
                      </c:pt>
                      <c:pt idx="64">
                        <c:v>297.3647642</c:v>
                      </c:pt>
                      <c:pt idx="65">
                        <c:v>298.3605266</c:v>
                      </c:pt>
                      <c:pt idx="66">
                        <c:v>299.3761852</c:v>
                      </c:pt>
                      <c:pt idx="67">
                        <c:v>300.392371</c:v>
                      </c:pt>
                      <c:pt idx="68">
                        <c:v>301.3860239</c:v>
                      </c:pt>
                      <c:pt idx="69">
                        <c:v>302.3882994</c:v>
                      </c:pt>
                      <c:pt idx="70">
                        <c:v>303.3877746</c:v>
                      </c:pt>
                      <c:pt idx="71">
                        <c:v>304.3878416</c:v>
                      </c:pt>
                      <c:pt idx="72">
                        <c:v>305.3885607</c:v>
                      </c:pt>
                      <c:pt idx="73">
                        <c:v>306.3887216</c:v>
                      </c:pt>
                      <c:pt idx="74">
                        <c:v>307.3890798</c:v>
                      </c:pt>
                      <c:pt idx="75">
                        <c:v>308.3831189</c:v>
                      </c:pt>
                      <c:pt idx="76">
                        <c:v>309.390441</c:v>
                      </c:pt>
                      <c:pt idx="77">
                        <c:v>310.3981766</c:v>
                      </c:pt>
                      <c:pt idx="78">
                        <c:v>311.3983666</c:v>
                      </c:pt>
                      <c:pt idx="79">
                        <c:v>312.3991315</c:v>
                      </c:pt>
                      <c:pt idx="80">
                        <c:v>313.3998953</c:v>
                      </c:pt>
                      <c:pt idx="81">
                        <c:v>314.3999797</c:v>
                      </c:pt>
                      <c:pt idx="82">
                        <c:v>315.4041724</c:v>
                      </c:pt>
                      <c:pt idx="83">
                        <c:v>316.3980317</c:v>
                      </c:pt>
                      <c:pt idx="84">
                        <c:v>317.4148627</c:v>
                      </c:pt>
                      <c:pt idx="85">
                        <c:v>318.4245356</c:v>
                      </c:pt>
                      <c:pt idx="86">
                        <c:v>319.4246771</c:v>
                      </c:pt>
                      <c:pt idx="87">
                        <c:v>320.4243403</c:v>
                      </c:pt>
                      <c:pt idx="88">
                        <c:v>321.433545</c:v>
                      </c:pt>
                      <c:pt idx="89">
                        <c:v>322.4342968</c:v>
                      </c:pt>
                      <c:pt idx="90">
                        <c:v>323.4344292</c:v>
                      </c:pt>
                      <c:pt idx="91">
                        <c:v>324.4354156</c:v>
                      </c:pt>
                      <c:pt idx="92">
                        <c:v>325.4391496</c:v>
                      </c:pt>
                      <c:pt idx="93">
                        <c:v>326.4432503</c:v>
                      </c:pt>
                      <c:pt idx="94">
                        <c:v>327.4313381</c:v>
                      </c:pt>
                      <c:pt idx="95">
                        <c:v>328.431708</c:v>
                      </c:pt>
                      <c:pt idx="96">
                        <c:v>329.4436791</c:v>
                      </c:pt>
                      <c:pt idx="97">
                        <c:v>330.4595144</c:v>
                      </c:pt>
                      <c:pt idx="98">
                        <c:v>331.4654972</c:v>
                      </c:pt>
                      <c:pt idx="99">
                        <c:v>332.459376</c:v>
                      </c:pt>
                      <c:pt idx="100">
                        <c:v>333.4719516</c:v>
                      </c:pt>
                      <c:pt idx="101">
                        <c:v>334.4723274</c:v>
                      </c:pt>
                      <c:pt idx="102">
                        <c:v>335.4722211</c:v>
                      </c:pt>
                      <c:pt idx="103">
                        <c:v>336.4728197</c:v>
                      </c:pt>
                      <c:pt idx="104">
                        <c:v>337.4667251</c:v>
                      </c:pt>
                      <c:pt idx="105">
                        <c:v>338.4653931</c:v>
                      </c:pt>
                      <c:pt idx="106">
                        <c:v>339.4650454</c:v>
                      </c:pt>
                      <c:pt idx="107">
                        <c:v>340.4654334</c:v>
                      </c:pt>
                      <c:pt idx="108">
                        <c:v>341.4664472</c:v>
                      </c:pt>
                      <c:pt idx="109">
                        <c:v>342.4666222</c:v>
                      </c:pt>
                      <c:pt idx="110">
                        <c:v>343.473377</c:v>
                      </c:pt>
                      <c:pt idx="111">
                        <c:v>344.4644548</c:v>
                      </c:pt>
                      <c:pt idx="112">
                        <c:v>345.4798868</c:v>
                      </c:pt>
                      <c:pt idx="113">
                        <c:v>346.4803345</c:v>
                      </c:pt>
                      <c:pt idx="114">
                        <c:v>347.5027127</c:v>
                      </c:pt>
                      <c:pt idx="115">
                        <c:v>348.5030232</c:v>
                      </c:pt>
                      <c:pt idx="116">
                        <c:v>349.5031734</c:v>
                      </c:pt>
                      <c:pt idx="117">
                        <c:v>350.5147848</c:v>
                      </c:pt>
                      <c:pt idx="118">
                        <c:v>351.5216151</c:v>
                      </c:pt>
                      <c:pt idx="119">
                        <c:v>352.5157719</c:v>
                      </c:pt>
                      <c:pt idx="120">
                        <c:v>353.533995</c:v>
                      </c:pt>
                      <c:pt idx="121">
                        <c:v>354.5495798</c:v>
                      </c:pt>
                      <c:pt idx="122">
                        <c:v>355.5500866</c:v>
                      </c:pt>
                      <c:pt idx="123">
                        <c:v>356.5496777</c:v>
                      </c:pt>
                      <c:pt idx="124">
                        <c:v>357.550181</c:v>
                      </c:pt>
                      <c:pt idx="125">
                        <c:v>358.5407421</c:v>
                      </c:pt>
                      <c:pt idx="126">
                        <c:v>359.5472817</c:v>
                      </c:pt>
                      <c:pt idx="127">
                        <c:v>360.5476562</c:v>
                      </c:pt>
                      <c:pt idx="128">
                        <c:v>361.547991</c:v>
                      </c:pt>
                      <c:pt idx="129">
                        <c:v>362.5492106</c:v>
                      </c:pt>
                      <c:pt idx="130">
                        <c:v>363.5437837</c:v>
                      </c:pt>
                      <c:pt idx="131">
                        <c:v>364.5600964</c:v>
                      </c:pt>
                      <c:pt idx="132">
                        <c:v>365.5762447</c:v>
                      </c:pt>
                      <c:pt idx="133">
                        <c:v>366.5896644</c:v>
                      </c:pt>
                      <c:pt idx="134">
                        <c:v>367.5894506</c:v>
                      </c:pt>
                      <c:pt idx="135">
                        <c:v>368.6054104</c:v>
                      </c:pt>
                      <c:pt idx="136">
                        <c:v>369.6059699</c:v>
                      </c:pt>
                      <c:pt idx="137">
                        <c:v>370.6224097</c:v>
                      </c:pt>
                      <c:pt idx="138">
                        <c:v>371.6198083</c:v>
                      </c:pt>
                      <c:pt idx="139">
                        <c:v>372.6427402</c:v>
                      </c:pt>
                      <c:pt idx="140">
                        <c:v>373.6429537</c:v>
                      </c:pt>
                      <c:pt idx="141">
                        <c:v>374.6499067</c:v>
                      </c:pt>
                      <c:pt idx="142">
                        <c:v>375.6753115</c:v>
                      </c:pt>
                      <c:pt idx="143">
                        <c:v>376.678919</c:v>
                      </c:pt>
                      <c:pt idx="144">
                        <c:v>377.6942463</c:v>
                      </c:pt>
                      <c:pt idx="145">
                        <c:v>378.7101336</c:v>
                      </c:pt>
                      <c:pt idx="146">
                        <c:v>379.7102035</c:v>
                      </c:pt>
                      <c:pt idx="147">
                        <c:v>380.7354747</c:v>
                      </c:pt>
                      <c:pt idx="148">
                        <c:v>381.7459785</c:v>
                      </c:pt>
                      <c:pt idx="149">
                        <c:v>382.7508546</c:v>
                      </c:pt>
                      <c:pt idx="150">
                        <c:v>383.7448526</c:v>
                      </c:pt>
                      <c:pt idx="151">
                        <c:v>384.76078</c:v>
                      </c:pt>
                      <c:pt idx="152">
                        <c:v>385.7677942</c:v>
                      </c:pt>
                      <c:pt idx="153">
                        <c:v>386.7617885</c:v>
                      </c:pt>
                      <c:pt idx="154">
                        <c:v>387.7604909</c:v>
                      </c:pt>
                      <c:pt idx="155">
                        <c:v>388.7601657</c:v>
                      </c:pt>
                      <c:pt idx="156">
                        <c:v>389.768423</c:v>
                      </c:pt>
                      <c:pt idx="157">
                        <c:v>390.7570622</c:v>
                      </c:pt>
                      <c:pt idx="158">
                        <c:v>391.7607627</c:v>
                      </c:pt>
                      <c:pt idx="159">
                        <c:v>392.7583648</c:v>
                      </c:pt>
                      <c:pt idx="160">
                        <c:v>393.7584943</c:v>
                      </c:pt>
                      <c:pt idx="161">
                        <c:v>394.7588082</c:v>
                      </c:pt>
                      <c:pt idx="162">
                        <c:v>395.7587534</c:v>
                      </c:pt>
                      <c:pt idx="163">
                        <c:v>396.7584524</c:v>
                      </c:pt>
                      <c:pt idx="164">
                        <c:v>397.7583961</c:v>
                      </c:pt>
                      <c:pt idx="165">
                        <c:v>398.7571299</c:v>
                      </c:pt>
                      <c:pt idx="166">
                        <c:v>399.7573296</c:v>
                      </c:pt>
                      <c:pt idx="167">
                        <c:v>400.7577767</c:v>
                      </c:pt>
                      <c:pt idx="168">
                        <c:v>401.7581422</c:v>
                      </c:pt>
                      <c:pt idx="169">
                        <c:v>402.7621601</c:v>
                      </c:pt>
                      <c:pt idx="170">
                        <c:v>403.7644675</c:v>
                      </c:pt>
                      <c:pt idx="171">
                        <c:v>404.7648231</c:v>
                      </c:pt>
                      <c:pt idx="172">
                        <c:v>405.7648359</c:v>
                      </c:pt>
                      <c:pt idx="173">
                        <c:v>406.765246</c:v>
                      </c:pt>
                      <c:pt idx="174">
                        <c:v>407.7652259</c:v>
                      </c:pt>
                      <c:pt idx="175">
                        <c:v>408.7748651</c:v>
                      </c:pt>
                      <c:pt idx="176">
                        <c:v>409.791931</c:v>
                      </c:pt>
                      <c:pt idx="177">
                        <c:v>410.7924066</c:v>
                      </c:pt>
                      <c:pt idx="178">
                        <c:v>411.7898901</c:v>
                      </c:pt>
                      <c:pt idx="179">
                        <c:v>412.7903058</c:v>
                      </c:pt>
                      <c:pt idx="180">
                        <c:v>413.7933154</c:v>
                      </c:pt>
                      <c:pt idx="181">
                        <c:v>414.7930316</c:v>
                      </c:pt>
                      <c:pt idx="182">
                        <c:v>415.7931037</c:v>
                      </c:pt>
                      <c:pt idx="183">
                        <c:v>416.8004437</c:v>
                      </c:pt>
                      <c:pt idx="184">
                        <c:v>417.8002108</c:v>
                      </c:pt>
                      <c:pt idx="185">
                        <c:v>418.7998677</c:v>
                      </c:pt>
                      <c:pt idx="186">
                        <c:v>419.8094723</c:v>
                      </c:pt>
                      <c:pt idx="187">
                        <c:v>420.8097895</c:v>
                      </c:pt>
                      <c:pt idx="188">
                        <c:v>421.8193193</c:v>
                      </c:pt>
                      <c:pt idx="189">
                        <c:v>422.8200137</c:v>
                      </c:pt>
                      <c:pt idx="190">
                        <c:v>423.8493328</c:v>
                      </c:pt>
                      <c:pt idx="191">
                        <c:v>424.8491718</c:v>
                      </c:pt>
                      <c:pt idx="192">
                        <c:v>425.8646024</c:v>
                      </c:pt>
                      <c:pt idx="193">
                        <c:v>426.8795274</c:v>
                      </c:pt>
                      <c:pt idx="194">
                        <c:v>427.8894861</c:v>
                      </c:pt>
                      <c:pt idx="195">
                        <c:v>428.8901391</c:v>
                      </c:pt>
                      <c:pt idx="196">
                        <c:v>429.9053381</c:v>
                      </c:pt>
                      <c:pt idx="197">
                        <c:v>430.9057812</c:v>
                      </c:pt>
                      <c:pt idx="198">
                        <c:v>431.9038317</c:v>
                      </c:pt>
                      <c:pt idx="199">
                        <c:v>432.8983921</c:v>
                      </c:pt>
                      <c:pt idx="200">
                        <c:v>433.9093145</c:v>
                      </c:pt>
                      <c:pt idx="201">
                        <c:v>434.9176946</c:v>
                      </c:pt>
                      <c:pt idx="202">
                        <c:v>435.9186418</c:v>
                      </c:pt>
                      <c:pt idx="203">
                        <c:v>436.9182737</c:v>
                      </c:pt>
                      <c:pt idx="204">
                        <c:v>437.9319086</c:v>
                      </c:pt>
                      <c:pt idx="205">
                        <c:v>438.9317581</c:v>
                      </c:pt>
                      <c:pt idx="206">
                        <c:v>439.9460175</c:v>
                      </c:pt>
                      <c:pt idx="207">
                        <c:v>440.9634152</c:v>
                      </c:pt>
                      <c:pt idx="208">
                        <c:v>441.976469</c:v>
                      </c:pt>
                      <c:pt idx="209">
                        <c:v>442.976749</c:v>
                      </c:pt>
                      <c:pt idx="210">
                        <c:v>443.999215</c:v>
                      </c:pt>
                      <c:pt idx="211">
                        <c:v>445.0155916</c:v>
                      </c:pt>
                      <c:pt idx="212">
                        <c:v>446.0152671</c:v>
                      </c:pt>
                      <c:pt idx="213">
                        <c:v>447.0093919</c:v>
                      </c:pt>
                      <c:pt idx="214">
                        <c:v>448.0286714</c:v>
                      </c:pt>
                      <c:pt idx="215">
                        <c:v>449.0341843</c:v>
                      </c:pt>
                      <c:pt idx="216">
                        <c:v>450.0499379</c:v>
                      </c:pt>
                      <c:pt idx="217">
                        <c:v>451.0498902</c:v>
                      </c:pt>
                      <c:pt idx="218">
                        <c:v>452.0505433</c:v>
                      </c:pt>
                      <c:pt idx="219">
                        <c:v>453.0449029</c:v>
                      </c:pt>
                      <c:pt idx="220">
                        <c:v>454.0450354</c:v>
                      </c:pt>
                      <c:pt idx="221">
                        <c:v>455.044851</c:v>
                      </c:pt>
                      <c:pt idx="222">
                        <c:v>456.0578458</c:v>
                      </c:pt>
                      <c:pt idx="223">
                        <c:v>457.0606749</c:v>
                      </c:pt>
                      <c:pt idx="224">
                        <c:v>458.0672928</c:v>
                      </c:pt>
                      <c:pt idx="225">
                        <c:v>459.0668371</c:v>
                      </c:pt>
                      <c:pt idx="226">
                        <c:v>460.0670778</c:v>
                      </c:pt>
                      <c:pt idx="227">
                        <c:v>461.0743426</c:v>
                      </c:pt>
                      <c:pt idx="228">
                        <c:v>462.0743219</c:v>
                      </c:pt>
                      <c:pt idx="229">
                        <c:v>463.0907434</c:v>
                      </c:pt>
                      <c:pt idx="230">
                        <c:v>464.091649</c:v>
                      </c:pt>
                      <c:pt idx="231">
                        <c:v>465.0920913</c:v>
                      </c:pt>
                      <c:pt idx="232">
                        <c:v>466.0923166</c:v>
                      </c:pt>
                      <c:pt idx="233">
                        <c:v>467.0869698</c:v>
                      </c:pt>
                      <c:pt idx="234">
                        <c:v>468.1029084</c:v>
                      </c:pt>
                      <c:pt idx="235">
                        <c:v>469.1190595</c:v>
                      </c:pt>
                      <c:pt idx="236">
                        <c:v>470.1201036</c:v>
                      </c:pt>
                      <c:pt idx="237">
                        <c:v>471.1457043</c:v>
                      </c:pt>
                      <c:pt idx="238">
                        <c:v>472.1465963</c:v>
                      </c:pt>
                      <c:pt idx="239">
                        <c:v>473.1318944</c:v>
                      </c:pt>
                      <c:pt idx="240">
                        <c:v>474.1473868</c:v>
                      </c:pt>
                      <c:pt idx="241">
                        <c:v>475.1473193</c:v>
                      </c:pt>
                      <c:pt idx="242">
                        <c:v>476.1477968</c:v>
                      </c:pt>
                      <c:pt idx="243">
                        <c:v>477.1478695</c:v>
                      </c:pt>
                      <c:pt idx="244">
                        <c:v>478.1474246</c:v>
                      </c:pt>
                      <c:pt idx="245">
                        <c:v>479.1757332</c:v>
                      </c:pt>
                      <c:pt idx="246">
                        <c:v>480.1693769</c:v>
                      </c:pt>
                      <c:pt idx="247">
                        <c:v>481.1759792</c:v>
                      </c:pt>
                      <c:pt idx="248">
                        <c:v>482.163263</c:v>
                      </c:pt>
                      <c:pt idx="249">
                        <c:v>483.1697689</c:v>
                      </c:pt>
                      <c:pt idx="250">
                        <c:v>484.1640419</c:v>
                      </c:pt>
                      <c:pt idx="251">
                        <c:v>485.1648467</c:v>
                      </c:pt>
                      <c:pt idx="252">
                        <c:v>486.1650485</c:v>
                      </c:pt>
                      <c:pt idx="253">
                        <c:v>487.1648244</c:v>
                      </c:pt>
                      <c:pt idx="254">
                        <c:v>488.1656616</c:v>
                      </c:pt>
                      <c:pt idx="255">
                        <c:v>489.1701445</c:v>
                      </c:pt>
                      <c:pt idx="256">
                        <c:v>490.1710611</c:v>
                      </c:pt>
                      <c:pt idx="257">
                        <c:v>491.1781537</c:v>
                      </c:pt>
                      <c:pt idx="258">
                        <c:v>492.1981228</c:v>
                      </c:pt>
                      <c:pt idx="259">
                        <c:v>493.2078548</c:v>
                      </c:pt>
                      <c:pt idx="260">
                        <c:v>494.1995028</c:v>
                      </c:pt>
                      <c:pt idx="261">
                        <c:v>495.2095504</c:v>
                      </c:pt>
                      <c:pt idx="262">
                        <c:v>496.2103208</c:v>
                      </c:pt>
                      <c:pt idx="263">
                        <c:v>497.2196578</c:v>
                      </c:pt>
                      <c:pt idx="264">
                        <c:v>498.2100709</c:v>
                      </c:pt>
                      <c:pt idx="265">
                        <c:v>499.2172055</c:v>
                      </c:pt>
                      <c:pt idx="266">
                        <c:v>500.2290599</c:v>
                      </c:pt>
                      <c:pt idx="267">
                        <c:v>501.229761</c:v>
                      </c:pt>
                      <c:pt idx="268">
                        <c:v>502.2455781</c:v>
                      </c:pt>
                      <c:pt idx="269">
                        <c:v>503.2531766</c:v>
                      </c:pt>
                      <c:pt idx="270">
                        <c:v>504.2687482</c:v>
                      </c:pt>
                      <c:pt idx="271">
                        <c:v>505.268361</c:v>
                      </c:pt>
                      <c:pt idx="272">
                        <c:v>506.272394</c:v>
                      </c:pt>
                      <c:pt idx="273">
                        <c:v>507.2917864</c:v>
                      </c:pt>
                      <c:pt idx="274">
                        <c:v>508.3012784</c:v>
                      </c:pt>
                      <c:pt idx="275">
                        <c:v>509.3170116</c:v>
                      </c:pt>
                      <c:pt idx="276">
                        <c:v>510.3166688</c:v>
                      </c:pt>
                      <c:pt idx="277">
                        <c:v>511.3237589</c:v>
                      </c:pt>
                      <c:pt idx="278">
                        <c:v>512.3342835</c:v>
                      </c:pt>
                      <c:pt idx="279">
                        <c:v>513.3354818</c:v>
                      </c:pt>
                      <c:pt idx="280">
                        <c:v>514.3357508</c:v>
                      </c:pt>
                      <c:pt idx="281">
                        <c:v>515.3465061</c:v>
                      </c:pt>
                      <c:pt idx="282">
                        <c:v>516.3466936</c:v>
                      </c:pt>
                      <c:pt idx="283">
                        <c:v>517.3533667</c:v>
                      </c:pt>
                      <c:pt idx="284">
                        <c:v>518.3672604</c:v>
                      </c:pt>
                      <c:pt idx="285">
                        <c:v>519.3835331</c:v>
                      </c:pt>
                      <c:pt idx="286">
                        <c:v>520.3931894</c:v>
                      </c:pt>
                      <c:pt idx="287">
                        <c:v>521.3933778</c:v>
                      </c:pt>
                      <c:pt idx="288">
                        <c:v>522.3863394</c:v>
                      </c:pt>
                      <c:pt idx="289">
                        <c:v>523.4115935</c:v>
                      </c:pt>
                      <c:pt idx="290">
                        <c:v>524.4178736</c:v>
                      </c:pt>
                      <c:pt idx="291">
                        <c:v>525.417578</c:v>
                      </c:pt>
                      <c:pt idx="292">
                        <c:v>526.4177756</c:v>
                      </c:pt>
                      <c:pt idx="293">
                        <c:v>527.4144389</c:v>
                      </c:pt>
                      <c:pt idx="294">
                        <c:v>528.4180168</c:v>
                      </c:pt>
                      <c:pt idx="295">
                        <c:v>529.4192454</c:v>
                      </c:pt>
                      <c:pt idx="296">
                        <c:v>530.4193067</c:v>
                      </c:pt>
                      <c:pt idx="297">
                        <c:v>531.4177563</c:v>
                      </c:pt>
                      <c:pt idx="298">
                        <c:v>532.4247981</c:v>
                      </c:pt>
                      <c:pt idx="299">
                        <c:v>533.424829</c:v>
                      </c:pt>
                      <c:pt idx="300">
                        <c:v>534.4168785</c:v>
                      </c:pt>
                      <c:pt idx="301">
                        <c:v>535.4184375</c:v>
                      </c:pt>
                      <c:pt idx="302">
                        <c:v>536.4182819</c:v>
                      </c:pt>
                      <c:pt idx="303">
                        <c:v>537.4166228</c:v>
                      </c:pt>
                      <c:pt idx="304">
                        <c:v>538.420441</c:v>
                      </c:pt>
                      <c:pt idx="305">
                        <c:v>539.4213125</c:v>
                      </c:pt>
                      <c:pt idx="306">
                        <c:v>540.4216322</c:v>
                      </c:pt>
                      <c:pt idx="307">
                        <c:v>541.4179198</c:v>
                      </c:pt>
                      <c:pt idx="308">
                        <c:v>542.4279029</c:v>
                      </c:pt>
                      <c:pt idx="309">
                        <c:v>543.4349589</c:v>
                      </c:pt>
                      <c:pt idx="310">
                        <c:v>544.4352356</c:v>
                      </c:pt>
                      <c:pt idx="311">
                        <c:v>545.4503766</c:v>
                      </c:pt>
                      <c:pt idx="312">
                        <c:v>546.45075</c:v>
                      </c:pt>
                      <c:pt idx="313">
                        <c:v>547.4664993</c:v>
                      </c:pt>
                      <c:pt idx="314">
                        <c:v>548.4617809</c:v>
                      </c:pt>
                      <c:pt idx="315">
                        <c:v>549.4656307</c:v>
                      </c:pt>
                      <c:pt idx="316">
                        <c:v>550.4681237</c:v>
                      </c:pt>
                      <c:pt idx="317">
                        <c:v>551.4677883</c:v>
                      </c:pt>
                      <c:pt idx="318">
                        <c:v>552.466695</c:v>
                      </c:pt>
                      <c:pt idx="319">
                        <c:v>553.479304</c:v>
                      </c:pt>
                      <c:pt idx="320">
                        <c:v>554.4798458</c:v>
                      </c:pt>
                      <c:pt idx="321">
                        <c:v>555.4891874</c:v>
                      </c:pt>
                      <c:pt idx="322">
                        <c:v>556.5051841</c:v>
                      </c:pt>
                      <c:pt idx="323">
                        <c:v>557.5209793</c:v>
                      </c:pt>
                      <c:pt idx="324">
                        <c:v>558.5120084</c:v>
                      </c:pt>
                      <c:pt idx="325">
                        <c:v>559.5262065</c:v>
                      </c:pt>
                      <c:pt idx="326">
                        <c:v>560.5422995</c:v>
                      </c:pt>
                      <c:pt idx="327">
                        <c:v>561.5424622</c:v>
                      </c:pt>
                      <c:pt idx="328">
                        <c:v>562.5425519</c:v>
                      </c:pt>
                      <c:pt idx="329">
                        <c:v>563.5548476</c:v>
                      </c:pt>
                      <c:pt idx="330">
                        <c:v>564.5545067</c:v>
                      </c:pt>
                      <c:pt idx="331">
                        <c:v>565.5543414</c:v>
                      </c:pt>
                      <c:pt idx="332">
                        <c:v>566.56969</c:v>
                      </c:pt>
                      <c:pt idx="333">
                        <c:v>567.5863916</c:v>
                      </c:pt>
                      <c:pt idx="334">
                        <c:v>568.6025649</c:v>
                      </c:pt>
                      <c:pt idx="335">
                        <c:v>569.6161249</c:v>
                      </c:pt>
                      <c:pt idx="336">
                        <c:v>570.6339153</c:v>
                      </c:pt>
                      <c:pt idx="337">
                        <c:v>571.634924</c:v>
                      </c:pt>
                      <c:pt idx="338">
                        <c:v>572.6451799</c:v>
                      </c:pt>
                      <c:pt idx="339">
                        <c:v>573.6489179</c:v>
                      </c:pt>
                      <c:pt idx="340">
                        <c:v>574.6505745</c:v>
                      </c:pt>
                      <c:pt idx="341">
                        <c:v>575.6662474</c:v>
                      </c:pt>
                      <c:pt idx="342">
                        <c:v>576.6728332</c:v>
                      </c:pt>
                      <c:pt idx="343">
                        <c:v>577.6678103</c:v>
                      </c:pt>
                      <c:pt idx="344">
                        <c:v>578.6759923</c:v>
                      </c:pt>
                      <c:pt idx="345">
                        <c:v>579.6764966</c:v>
                      </c:pt>
                      <c:pt idx="346">
                        <c:v>580.6721986</c:v>
                      </c:pt>
                      <c:pt idx="347">
                        <c:v>581.6786919</c:v>
                      </c:pt>
                      <c:pt idx="348">
                        <c:v>582.7038087</c:v>
                      </c:pt>
                      <c:pt idx="349">
                        <c:v>583.7172366</c:v>
                      </c:pt>
                      <c:pt idx="350">
                        <c:v>584.7120622</c:v>
                      </c:pt>
                      <c:pt idx="351">
                        <c:v>585.7226505</c:v>
                      </c:pt>
                      <c:pt idx="352">
                        <c:v>586.7227993</c:v>
                      </c:pt>
                      <c:pt idx="353">
                        <c:v>587.7179551</c:v>
                      </c:pt>
                      <c:pt idx="354">
                        <c:v>588.7203183</c:v>
                      </c:pt>
                      <c:pt idx="355">
                        <c:v>589.7292132</c:v>
                      </c:pt>
                      <c:pt idx="356">
                        <c:v>590.7298815</c:v>
                      </c:pt>
                      <c:pt idx="357">
                        <c:v>591.74538</c:v>
                      </c:pt>
                      <c:pt idx="358">
                        <c:v>592.7456759</c:v>
                      </c:pt>
                      <c:pt idx="359">
                        <c:v>593.7524729</c:v>
                      </c:pt>
                      <c:pt idx="360">
                        <c:v>594.753247</c:v>
                      </c:pt>
                      <c:pt idx="361">
                        <c:v>595.7435521</c:v>
                      </c:pt>
                      <c:pt idx="362">
                        <c:v>596.7445901</c:v>
                      </c:pt>
                      <c:pt idx="363">
                        <c:v>597.7619398</c:v>
                      </c:pt>
                      <c:pt idx="364">
                        <c:v>598.7714769</c:v>
                      </c:pt>
                      <c:pt idx="365">
                        <c:v>599.7782576</c:v>
                      </c:pt>
                      <c:pt idx="366">
                        <c:v>600.7724099</c:v>
                      </c:pt>
                      <c:pt idx="367">
                        <c:v>601.779001</c:v>
                      </c:pt>
                      <c:pt idx="368">
                        <c:v>602.7837489</c:v>
                      </c:pt>
                      <c:pt idx="369">
                        <c:v>603.7880604</c:v>
                      </c:pt>
                      <c:pt idx="370">
                        <c:v>604.8089801</c:v>
                      </c:pt>
                      <c:pt idx="371">
                        <c:v>605.8104803</c:v>
                      </c:pt>
                      <c:pt idx="372">
                        <c:v>606.8179347</c:v>
                      </c:pt>
                      <c:pt idx="373">
                        <c:v>607.8170626</c:v>
                      </c:pt>
                      <c:pt idx="374">
                        <c:v>608.8126327</c:v>
                      </c:pt>
                      <c:pt idx="375">
                        <c:v>609.8045489</c:v>
                      </c:pt>
                      <c:pt idx="376">
                        <c:v>610.8247243</c:v>
                      </c:pt>
                      <c:pt idx="377">
                        <c:v>611.8412756</c:v>
                      </c:pt>
                      <c:pt idx="378">
                        <c:v>612.8408273</c:v>
                      </c:pt>
                      <c:pt idx="379">
                        <c:v>613.844593</c:v>
                      </c:pt>
                      <c:pt idx="380">
                        <c:v>614.8374129</c:v>
                      </c:pt>
                      <c:pt idx="381">
                        <c:v>615.8438853</c:v>
                      </c:pt>
                      <c:pt idx="382">
                        <c:v>616.8381842</c:v>
                      </c:pt>
                      <c:pt idx="383">
                        <c:v>617.8384268</c:v>
                      </c:pt>
                      <c:pt idx="384">
                        <c:v>618.8492584</c:v>
                      </c:pt>
                      <c:pt idx="385">
                        <c:v>619.8497171</c:v>
                      </c:pt>
                      <c:pt idx="386">
                        <c:v>620.8475234</c:v>
                      </c:pt>
                      <c:pt idx="387">
                        <c:v>621.8419109</c:v>
                      </c:pt>
                      <c:pt idx="388">
                        <c:v>622.8422589</c:v>
                      </c:pt>
                      <c:pt idx="389">
                        <c:v>623.8359668</c:v>
                      </c:pt>
                      <c:pt idx="390">
                        <c:v>624.8399607</c:v>
                      </c:pt>
                      <c:pt idx="391">
                        <c:v>625.8399695</c:v>
                      </c:pt>
                      <c:pt idx="392">
                        <c:v>626.8622463</c:v>
                      </c:pt>
                      <c:pt idx="393">
                        <c:v>627.8782569</c:v>
                      </c:pt>
                      <c:pt idx="394">
                        <c:v>628.890689</c:v>
                      </c:pt>
                      <c:pt idx="395">
                        <c:v>629.8912564</c:v>
                      </c:pt>
                      <c:pt idx="396">
                        <c:v>630.8914</c:v>
                      </c:pt>
                      <c:pt idx="397">
                        <c:v>631.8834079</c:v>
                      </c:pt>
                      <c:pt idx="398">
                        <c:v>632.8993201</c:v>
                      </c:pt>
                      <c:pt idx="399">
                        <c:v>633.9147772</c:v>
                      </c:pt>
                      <c:pt idx="400">
                        <c:v>634.9149739</c:v>
                      </c:pt>
                      <c:pt idx="401">
                        <c:v>635.9281448</c:v>
                      </c:pt>
                      <c:pt idx="402">
                        <c:v>636.9168095</c:v>
                      </c:pt>
                      <c:pt idx="403">
                        <c:v>637.9215676</c:v>
                      </c:pt>
                      <c:pt idx="404">
                        <c:v>638.918769</c:v>
                      </c:pt>
                      <c:pt idx="405">
                        <c:v>639.9133435</c:v>
                      </c:pt>
                      <c:pt idx="406">
                        <c:v>640.9182852</c:v>
                      </c:pt>
                      <c:pt idx="407">
                        <c:v>641.9181835</c:v>
                      </c:pt>
                      <c:pt idx="408">
                        <c:v>642.9184598</c:v>
                      </c:pt>
                      <c:pt idx="409">
                        <c:v>643.9212787</c:v>
                      </c:pt>
                      <c:pt idx="410">
                        <c:v>644.9150039</c:v>
                      </c:pt>
                      <c:pt idx="411">
                        <c:v>645.9133484</c:v>
                      </c:pt>
                      <c:pt idx="412">
                        <c:v>646.9137467</c:v>
                      </c:pt>
                      <c:pt idx="413">
                        <c:v>647.9171965</c:v>
                      </c:pt>
                      <c:pt idx="414">
                        <c:v>648.9173423</c:v>
                      </c:pt>
                      <c:pt idx="415">
                        <c:v>649.9261013</c:v>
                      </c:pt>
                      <c:pt idx="416">
                        <c:v>650.9145553</c:v>
                      </c:pt>
                      <c:pt idx="417">
                        <c:v>651.9129652</c:v>
                      </c:pt>
                      <c:pt idx="418">
                        <c:v>652.9124809</c:v>
                      </c:pt>
                      <c:pt idx="419">
                        <c:v>653.9164224</c:v>
                      </c:pt>
                      <c:pt idx="420">
                        <c:v>654.9174549</c:v>
                      </c:pt>
                      <c:pt idx="421">
                        <c:v>655.9172261</c:v>
                      </c:pt>
                      <c:pt idx="422">
                        <c:v>656.917024</c:v>
                      </c:pt>
                      <c:pt idx="423">
                        <c:v>657.9243878</c:v>
                      </c:pt>
                      <c:pt idx="424">
                        <c:v>658.9217282</c:v>
                      </c:pt>
                      <c:pt idx="425">
                        <c:v>659.9229301</c:v>
                      </c:pt>
                      <c:pt idx="426">
                        <c:v>660.9266335</c:v>
                      </c:pt>
                      <c:pt idx="427">
                        <c:v>661.9262247</c:v>
                      </c:pt>
                      <c:pt idx="428">
                        <c:v>662.9216073</c:v>
                      </c:pt>
                      <c:pt idx="429">
                        <c:v>663.9218342</c:v>
                      </c:pt>
                      <c:pt idx="430">
                        <c:v>664.9219388</c:v>
                      </c:pt>
                      <c:pt idx="431">
                        <c:v>665.914573</c:v>
                      </c:pt>
                      <c:pt idx="432">
                        <c:v>666.9214211</c:v>
                      </c:pt>
                      <c:pt idx="433">
                        <c:v>667.9221163</c:v>
                      </c:pt>
                      <c:pt idx="434">
                        <c:v>668.9285971</c:v>
                      </c:pt>
                      <c:pt idx="435">
                        <c:v>669.9289917</c:v>
                      </c:pt>
                      <c:pt idx="436">
                        <c:v>670.9297954</c:v>
                      </c:pt>
                      <c:pt idx="437">
                        <c:v>671.9549152</c:v>
                      </c:pt>
                      <c:pt idx="438">
                        <c:v>672.9486853</c:v>
                      </c:pt>
                      <c:pt idx="439">
                        <c:v>673.9712994</c:v>
                      </c:pt>
                      <c:pt idx="440">
                        <c:v>674.9782073</c:v>
                      </c:pt>
                      <c:pt idx="441">
                        <c:v>675.9848805</c:v>
                      </c:pt>
                      <c:pt idx="442">
                        <c:v>677.0005093</c:v>
                      </c:pt>
                      <c:pt idx="443">
                        <c:v>678.0162224</c:v>
                      </c:pt>
                      <c:pt idx="444">
                        <c:v>679.0232245</c:v>
                      </c:pt>
                      <c:pt idx="445">
                        <c:v>680.0496914</c:v>
                      </c:pt>
                      <c:pt idx="446">
                        <c:v>681.0498073</c:v>
                      </c:pt>
                      <c:pt idx="447">
                        <c:v>682.0391568</c:v>
                      </c:pt>
                      <c:pt idx="448">
                        <c:v>683.0390236</c:v>
                      </c:pt>
                      <c:pt idx="449">
                        <c:v>684.0495943</c:v>
                      </c:pt>
                      <c:pt idx="450">
                        <c:v>685.0572326</c:v>
                      </c:pt>
                      <c:pt idx="451">
                        <c:v>686.0606532</c:v>
                      </c:pt>
                      <c:pt idx="452">
                        <c:v>687.081361</c:v>
                      </c:pt>
                      <c:pt idx="453">
                        <c:v>688.0869257</c:v>
                      </c:pt>
                      <c:pt idx="454">
                        <c:v>689.1053773</c:v>
                      </c:pt>
                      <c:pt idx="455">
                        <c:v>690.105745</c:v>
                      </c:pt>
                      <c:pt idx="456">
                        <c:v>691.1200048</c:v>
                      </c:pt>
                      <c:pt idx="457">
                        <c:v>692.1202979</c:v>
                      </c:pt>
                      <c:pt idx="458">
                        <c:v>693.1357421</c:v>
                      </c:pt>
                      <c:pt idx="459">
                        <c:v>694.1353684</c:v>
                      </c:pt>
                      <c:pt idx="460">
                        <c:v>695.1355836</c:v>
                      </c:pt>
                      <c:pt idx="461">
                        <c:v>696.1356372</c:v>
                      </c:pt>
                      <c:pt idx="462">
                        <c:v>697.1362183</c:v>
                      </c:pt>
                      <c:pt idx="463">
                        <c:v>698.1362555</c:v>
                      </c:pt>
                      <c:pt idx="464">
                        <c:v>699.1364238</c:v>
                      </c:pt>
                      <c:pt idx="465">
                        <c:v>700.1410603</c:v>
                      </c:pt>
                      <c:pt idx="466">
                        <c:v>701.1456662</c:v>
                      </c:pt>
                      <c:pt idx="467">
                        <c:v>702.1512425</c:v>
                      </c:pt>
                      <c:pt idx="468">
                        <c:v>703.1508904</c:v>
                      </c:pt>
                      <c:pt idx="469">
                        <c:v>704.1549411</c:v>
                      </c:pt>
                      <c:pt idx="470">
                        <c:v>705.1716571</c:v>
                      </c:pt>
                      <c:pt idx="471">
                        <c:v>706.1736557</c:v>
                      </c:pt>
                      <c:pt idx="472">
                        <c:v>707.168497</c:v>
                      </c:pt>
                      <c:pt idx="473">
                        <c:v>708.1670661</c:v>
                      </c:pt>
                      <c:pt idx="474">
                        <c:v>709.1676453</c:v>
                      </c:pt>
                      <c:pt idx="475">
                        <c:v>710.1815193</c:v>
                      </c:pt>
                      <c:pt idx="476">
                        <c:v>711.207307</c:v>
                      </c:pt>
                      <c:pt idx="477">
                        <c:v>712.2145854</c:v>
                      </c:pt>
                      <c:pt idx="478">
                        <c:v>713.2150089</c:v>
                      </c:pt>
                      <c:pt idx="479">
                        <c:v>714.2137599</c:v>
                      </c:pt>
                      <c:pt idx="480">
                        <c:v>715.2112381</c:v>
                      </c:pt>
                      <c:pt idx="481">
                        <c:v>716.2115588</c:v>
                      </c:pt>
                      <c:pt idx="482">
                        <c:v>717.2160403</c:v>
                      </c:pt>
                      <c:pt idx="483">
                        <c:v>718.2165568</c:v>
                      </c:pt>
                      <c:pt idx="484">
                        <c:v>719.2318986</c:v>
                      </c:pt>
                      <c:pt idx="485">
                        <c:v>720.2378985</c:v>
                      </c:pt>
                      <c:pt idx="486">
                        <c:v>721.2532005</c:v>
                      </c:pt>
                      <c:pt idx="487">
                        <c:v>722.247846</c:v>
                      </c:pt>
                      <c:pt idx="488">
                        <c:v>723.263638</c:v>
                      </c:pt>
                      <c:pt idx="489">
                        <c:v>724.2634619</c:v>
                      </c:pt>
                      <c:pt idx="490">
                        <c:v>725.2697458</c:v>
                      </c:pt>
                      <c:pt idx="491">
                        <c:v>726.2580534</c:v>
                      </c:pt>
                      <c:pt idx="492">
                        <c:v>727.2616156</c:v>
                      </c:pt>
                      <c:pt idx="493">
                        <c:v>728.2674166</c:v>
                      </c:pt>
                      <c:pt idx="494">
                        <c:v>729.2583912</c:v>
                      </c:pt>
                      <c:pt idx="495">
                        <c:v>730.2699679</c:v>
                      </c:pt>
                      <c:pt idx="496">
                        <c:v>731.2579789</c:v>
                      </c:pt>
                      <c:pt idx="497">
                        <c:v>732.2848713</c:v>
                      </c:pt>
                      <c:pt idx="498">
                        <c:v>733.3020561</c:v>
                      </c:pt>
                      <c:pt idx="499">
                        <c:v>734.2900076</c:v>
                      </c:pt>
                      <c:pt idx="500">
                        <c:v>735.2874612</c:v>
                      </c:pt>
                      <c:pt idx="501">
                        <c:v>736.2882584</c:v>
                      </c:pt>
                      <c:pt idx="502">
                        <c:v>737.2894161</c:v>
                      </c:pt>
                      <c:pt idx="503">
                        <c:v>738.2886933</c:v>
                      </c:pt>
                      <c:pt idx="504">
                        <c:v>739.2952912</c:v>
                      </c:pt>
                      <c:pt idx="505">
                        <c:v>740.2966235</c:v>
                      </c:pt>
                      <c:pt idx="506">
                        <c:v>741.2964684</c:v>
                      </c:pt>
                      <c:pt idx="507">
                        <c:v>742.2894192</c:v>
                      </c:pt>
                      <c:pt idx="508">
                        <c:v>743.2961363</c:v>
                      </c:pt>
                      <c:pt idx="509">
                        <c:v>744.300299</c:v>
                      </c:pt>
                      <c:pt idx="510">
                        <c:v>745.3008041</c:v>
                      </c:pt>
                      <c:pt idx="511">
                        <c:v>746.3009645</c:v>
                      </c:pt>
                      <c:pt idx="512">
                        <c:v>747.3012791</c:v>
                      </c:pt>
                      <c:pt idx="513">
                        <c:v>748.3012487</c:v>
                      </c:pt>
                      <c:pt idx="514">
                        <c:v>749.2922716</c:v>
                      </c:pt>
                      <c:pt idx="515">
                        <c:v>750.292659</c:v>
                      </c:pt>
                      <c:pt idx="516">
                        <c:v>751.2999863</c:v>
                      </c:pt>
                      <c:pt idx="517">
                        <c:v>752.2997123</c:v>
                      </c:pt>
                      <c:pt idx="518">
                        <c:v>753.3003137</c:v>
                      </c:pt>
                      <c:pt idx="519">
                        <c:v>754.2928667</c:v>
                      </c:pt>
                      <c:pt idx="520">
                        <c:v>755.2932844</c:v>
                      </c:pt>
                      <c:pt idx="521">
                        <c:v>756.291481</c:v>
                      </c:pt>
                      <c:pt idx="522">
                        <c:v>757.3010825</c:v>
                      </c:pt>
                      <c:pt idx="523">
                        <c:v>758.3038079</c:v>
                      </c:pt>
                      <c:pt idx="524">
                        <c:v>759.3331561</c:v>
                      </c:pt>
                      <c:pt idx="525">
                        <c:v>760.3481749</c:v>
                      </c:pt>
                      <c:pt idx="526">
                        <c:v>761.3485644</c:v>
                      </c:pt>
                      <c:pt idx="527">
                        <c:v>762.343155</c:v>
                      </c:pt>
                      <c:pt idx="528">
                        <c:v>763.3412301</c:v>
                      </c:pt>
                      <c:pt idx="529">
                        <c:v>764.3535084</c:v>
                      </c:pt>
                      <c:pt idx="530">
                        <c:v>765.3542192</c:v>
                      </c:pt>
                      <c:pt idx="531">
                        <c:v>766.3544625</c:v>
                      </c:pt>
                      <c:pt idx="532">
                        <c:v>767.3701062</c:v>
                      </c:pt>
                      <c:pt idx="533">
                        <c:v>768.3834223</c:v>
                      </c:pt>
                      <c:pt idx="534">
                        <c:v>769.3835691</c:v>
                      </c:pt>
                      <c:pt idx="535">
                        <c:v>770.3995558</c:v>
                      </c:pt>
                      <c:pt idx="536">
                        <c:v>771.4142476</c:v>
                      </c:pt>
                      <c:pt idx="537">
                        <c:v>772.4144467</c:v>
                      </c:pt>
                      <c:pt idx="538">
                        <c:v>773.4208262</c:v>
                      </c:pt>
                      <c:pt idx="539">
                        <c:v>774.4151143</c:v>
                      </c:pt>
                      <c:pt idx="540">
                        <c:v>775.4218721</c:v>
                      </c:pt>
                      <c:pt idx="541">
                        <c:v>776.4336539</c:v>
                      </c:pt>
                      <c:pt idx="542">
                        <c:v>777.4336641</c:v>
                      </c:pt>
                      <c:pt idx="543">
                        <c:v>778.4474182</c:v>
                      </c:pt>
                      <c:pt idx="544">
                        <c:v>779.4725349</c:v>
                      </c:pt>
                      <c:pt idx="545">
                        <c:v>780.4666379</c:v>
                      </c:pt>
                      <c:pt idx="546">
                        <c:v>781.4617681</c:v>
                      </c:pt>
                      <c:pt idx="547">
                        <c:v>782.4625179</c:v>
                      </c:pt>
                      <c:pt idx="548">
                        <c:v>783.4733746</c:v>
                      </c:pt>
                      <c:pt idx="549">
                        <c:v>784.4735748</c:v>
                      </c:pt>
                      <c:pt idx="550">
                        <c:v>785.467918</c:v>
                      </c:pt>
                      <c:pt idx="551">
                        <c:v>786.4621205</c:v>
                      </c:pt>
                      <c:pt idx="552">
                        <c:v>787.4692084</c:v>
                      </c:pt>
                      <c:pt idx="553">
                        <c:v>788.4692049</c:v>
                      </c:pt>
                      <c:pt idx="554">
                        <c:v>789.4689383</c:v>
                      </c:pt>
                      <c:pt idx="555">
                        <c:v>790.4690283</c:v>
                      </c:pt>
                      <c:pt idx="556">
                        <c:v>791.4691207</c:v>
                      </c:pt>
                      <c:pt idx="557">
                        <c:v>792.4694852</c:v>
                      </c:pt>
                      <c:pt idx="558">
                        <c:v>793.4696397</c:v>
                      </c:pt>
                      <c:pt idx="559">
                        <c:v>794.4699502</c:v>
                      </c:pt>
                      <c:pt idx="560">
                        <c:v>795.4745373</c:v>
                      </c:pt>
                      <c:pt idx="561">
                        <c:v>796.4725332</c:v>
                      </c:pt>
                      <c:pt idx="562">
                        <c:v>797.4646068</c:v>
                      </c:pt>
                      <c:pt idx="563">
                        <c:v>798.4642538</c:v>
                      </c:pt>
                      <c:pt idx="564">
                        <c:v>799.4741974</c:v>
                      </c:pt>
                      <c:pt idx="565">
                        <c:v>800.4745817</c:v>
                      </c:pt>
                      <c:pt idx="566">
                        <c:v>801.4749136</c:v>
                      </c:pt>
                      <c:pt idx="567">
                        <c:v>802.4630726</c:v>
                      </c:pt>
                      <c:pt idx="568">
                        <c:v>803.4634394</c:v>
                      </c:pt>
                      <c:pt idx="569">
                        <c:v>804.463183</c:v>
                      </c:pt>
                      <c:pt idx="570">
                        <c:v>805.4728144</c:v>
                      </c:pt>
                      <c:pt idx="571">
                        <c:v>806.4724332</c:v>
                      </c:pt>
                      <c:pt idx="572">
                        <c:v>807.4731372</c:v>
                      </c:pt>
                      <c:pt idx="573">
                        <c:v>808.4592053</c:v>
                      </c:pt>
                      <c:pt idx="574">
                        <c:v>809.4600337</c:v>
                      </c:pt>
                      <c:pt idx="575">
                        <c:v>810.4602054</c:v>
                      </c:pt>
                      <c:pt idx="576">
                        <c:v>811.4598893</c:v>
                      </c:pt>
                      <c:pt idx="577">
                        <c:v>812.4616525</c:v>
                      </c:pt>
                      <c:pt idx="578">
                        <c:v>813.4614486</c:v>
                      </c:pt>
                      <c:pt idx="579">
                        <c:v>814.4795096</c:v>
                      </c:pt>
                      <c:pt idx="580">
                        <c:v>815.4802363</c:v>
                      </c:pt>
                      <c:pt idx="581">
                        <c:v>816.4904586</c:v>
                      </c:pt>
                      <c:pt idx="582">
                        <c:v>817.4906255</c:v>
                      </c:pt>
                      <c:pt idx="583">
                        <c:v>818.5159104</c:v>
                      </c:pt>
                      <c:pt idx="584">
                        <c:v>819.5157201</c:v>
                      </c:pt>
                      <c:pt idx="585">
                        <c:v>820.5319825</c:v>
                      </c:pt>
                      <c:pt idx="586">
                        <c:v>821.5261721</c:v>
                      </c:pt>
                      <c:pt idx="587">
                        <c:v>822.5420278</c:v>
                      </c:pt>
                      <c:pt idx="588">
                        <c:v>823.5417982</c:v>
                      </c:pt>
                      <c:pt idx="589">
                        <c:v>824.5436905</c:v>
                      </c:pt>
                      <c:pt idx="590">
                        <c:v>825.5378672</c:v>
                      </c:pt>
                      <c:pt idx="591">
                        <c:v>826.5377939</c:v>
                      </c:pt>
                      <c:pt idx="592">
                        <c:v>827.5378874</c:v>
                      </c:pt>
                      <c:pt idx="593">
                        <c:v>828.5528803</c:v>
                      </c:pt>
                      <c:pt idx="594">
                        <c:v>829.5710289</c:v>
                      </c:pt>
                      <c:pt idx="595">
                        <c:v>830.5709241</c:v>
                      </c:pt>
                      <c:pt idx="596">
                        <c:v>831.5867254</c:v>
                      </c:pt>
                      <c:pt idx="597">
                        <c:v>832.5892563</c:v>
                      </c:pt>
                      <c:pt idx="598">
                        <c:v>833.5890577</c:v>
                      </c:pt>
                      <c:pt idx="599">
                        <c:v>834.6322339</c:v>
                      </c:pt>
                      <c:pt idx="600">
                        <c:v>835.6246812</c:v>
                      </c:pt>
                      <c:pt idx="601">
                        <c:v>836.626414</c:v>
                      </c:pt>
                      <c:pt idx="602">
                        <c:v>837.634139</c:v>
                      </c:pt>
                      <c:pt idx="603">
                        <c:v>838.6382683</c:v>
                      </c:pt>
                      <c:pt idx="604">
                        <c:v>839.649458</c:v>
                      </c:pt>
                      <c:pt idx="605">
                        <c:v>840.6648364</c:v>
                      </c:pt>
                      <c:pt idx="606">
                        <c:v>841.6802754</c:v>
                      </c:pt>
                      <c:pt idx="607">
                        <c:v>842.7059951</c:v>
                      </c:pt>
                      <c:pt idx="608">
                        <c:v>843.7062652</c:v>
                      </c:pt>
                      <c:pt idx="609">
                        <c:v>844.7116365</c:v>
                      </c:pt>
                      <c:pt idx="610">
                        <c:v>845.7160115</c:v>
                      </c:pt>
                      <c:pt idx="611">
                        <c:v>846.7156884</c:v>
                      </c:pt>
                      <c:pt idx="612">
                        <c:v>847.7317591</c:v>
                      </c:pt>
                      <c:pt idx="613">
                        <c:v>848.7545377</c:v>
                      </c:pt>
                      <c:pt idx="614">
                        <c:v>849.7542006</c:v>
                      </c:pt>
                      <c:pt idx="615">
                        <c:v>850.7702029</c:v>
                      </c:pt>
                      <c:pt idx="616">
                        <c:v>851.7699175</c:v>
                      </c:pt>
                      <c:pt idx="617">
                        <c:v>852.7606502</c:v>
                      </c:pt>
                      <c:pt idx="618">
                        <c:v>853.7619789</c:v>
                      </c:pt>
                      <c:pt idx="619">
                        <c:v>854.7613478</c:v>
                      </c:pt>
                      <c:pt idx="620">
                        <c:v>855.7621724</c:v>
                      </c:pt>
                      <c:pt idx="621">
                        <c:v>856.7718056</c:v>
                      </c:pt>
                      <c:pt idx="622">
                        <c:v>857.7871208</c:v>
                      </c:pt>
                      <c:pt idx="623">
                        <c:v>858.7868574</c:v>
                      </c:pt>
                      <c:pt idx="624">
                        <c:v>859.8027772</c:v>
                      </c:pt>
                      <c:pt idx="625">
                        <c:v>860.7891885</c:v>
                      </c:pt>
                      <c:pt idx="626">
                        <c:v>861.8031913</c:v>
                      </c:pt>
                      <c:pt idx="627">
                        <c:v>862.8045578</c:v>
                      </c:pt>
                      <c:pt idx="628">
                        <c:v>863.8202081</c:v>
                      </c:pt>
                      <c:pt idx="629">
                        <c:v>864.8454857</c:v>
                      </c:pt>
                      <c:pt idx="630">
                        <c:v>865.8454233</c:v>
                      </c:pt>
                      <c:pt idx="631">
                        <c:v>866.8479468</c:v>
                      </c:pt>
                      <c:pt idx="632">
                        <c:v>867.8485344</c:v>
                      </c:pt>
                      <c:pt idx="633">
                        <c:v>868.8491325</c:v>
                      </c:pt>
                      <c:pt idx="634">
                        <c:v>869.8496173</c:v>
                      </c:pt>
                      <c:pt idx="635">
                        <c:v>870.8405965</c:v>
                      </c:pt>
                      <c:pt idx="636">
                        <c:v>871.8563519</c:v>
                      </c:pt>
                      <c:pt idx="637">
                        <c:v>872.853297</c:v>
                      </c:pt>
                      <c:pt idx="638">
                        <c:v>873.8548561</c:v>
                      </c:pt>
                      <c:pt idx="639">
                        <c:v>874.8784225</c:v>
                      </c:pt>
                      <c:pt idx="640">
                        <c:v>875.8695648</c:v>
                      </c:pt>
                      <c:pt idx="641">
                        <c:v>876.8827324</c:v>
                      </c:pt>
                      <c:pt idx="642">
                        <c:v>877.8878058</c:v>
                      </c:pt>
                      <c:pt idx="643">
                        <c:v>878.8966247</c:v>
                      </c:pt>
                      <c:pt idx="644">
                        <c:v>879.9002294</c:v>
                      </c:pt>
                      <c:pt idx="645">
                        <c:v>880.9153543</c:v>
                      </c:pt>
                      <c:pt idx="646">
                        <c:v>881.9256442</c:v>
                      </c:pt>
                      <c:pt idx="647">
                        <c:v>882.9252799</c:v>
                      </c:pt>
                      <c:pt idx="648">
                        <c:v>883.9189646</c:v>
                      </c:pt>
                      <c:pt idx="649">
                        <c:v>884.9551434</c:v>
                      </c:pt>
                      <c:pt idx="650">
                        <c:v>885.9541667</c:v>
                      </c:pt>
                      <c:pt idx="651">
                        <c:v>886.9702206</c:v>
                      </c:pt>
                      <c:pt idx="652">
                        <c:v>888.0053428</c:v>
                      </c:pt>
                      <c:pt idx="653">
                        <c:v>889.0163792</c:v>
                      </c:pt>
                      <c:pt idx="654">
                        <c:v>890.0336022</c:v>
                      </c:pt>
                      <c:pt idx="655">
                        <c:v>891.0328721</c:v>
                      </c:pt>
                      <c:pt idx="656">
                        <c:v>892.0267097</c:v>
                      </c:pt>
                      <c:pt idx="657">
                        <c:v>893.0441205</c:v>
                      </c:pt>
                      <c:pt idx="658">
                        <c:v>894.0515888</c:v>
                      </c:pt>
                      <c:pt idx="659">
                        <c:v>894.9649298</c:v>
                      </c:pt>
                      <c:pt idx="660">
                        <c:v>895.9647252</c:v>
                      </c:pt>
                      <c:pt idx="661">
                        <c:v>896.9650355</c:v>
                      </c:pt>
                      <c:pt idx="662">
                        <c:v>897.9647128</c:v>
                      </c:pt>
                      <c:pt idx="663">
                        <c:v>898.9643518</c:v>
                      </c:pt>
                      <c:pt idx="664">
                        <c:v>899.9746364</c:v>
                      </c:pt>
                      <c:pt idx="665">
                        <c:v>900.9747713</c:v>
                      </c:pt>
                      <c:pt idx="666">
                        <c:v>901.9748468</c:v>
                      </c:pt>
                      <c:pt idx="667">
                        <c:v>902.9842775</c:v>
                      </c:pt>
                      <c:pt idx="668">
                        <c:v>903.9817545</c:v>
                      </c:pt>
                      <c:pt idx="669">
                        <c:v>904.9798974</c:v>
                      </c:pt>
                      <c:pt idx="670">
                        <c:v>905.9983708</c:v>
                      </c:pt>
                      <c:pt idx="671">
                        <c:v>906.9993194</c:v>
                      </c:pt>
                      <c:pt idx="672">
                        <c:v>907.9933414</c:v>
                      </c:pt>
                      <c:pt idx="673">
                        <c:v>909.0091737</c:v>
                      </c:pt>
                      <c:pt idx="674">
                        <c:v>910.0193482</c:v>
                      </c:pt>
                      <c:pt idx="675">
                        <c:v>911.0166643</c:v>
                      </c:pt>
                      <c:pt idx="676">
                        <c:v>912.0089473</c:v>
                      </c:pt>
                      <c:pt idx="677">
                        <c:v>913.0186867</c:v>
                      </c:pt>
                      <c:pt idx="678">
                        <c:v>914.0182</c:v>
                      </c:pt>
                      <c:pt idx="679">
                        <c:v>915.0123583</c:v>
                      </c:pt>
                      <c:pt idx="680">
                        <c:v>916.006246</c:v>
                      </c:pt>
                      <c:pt idx="681">
                        <c:v>917.0069602</c:v>
                      </c:pt>
                      <c:pt idx="682">
                        <c:v>918.007024</c:v>
                      </c:pt>
                      <c:pt idx="683">
                        <c:v>919.0133012</c:v>
                      </c:pt>
                      <c:pt idx="684">
                        <c:v>920.0202408</c:v>
                      </c:pt>
                      <c:pt idx="685">
                        <c:v>921.0201129</c:v>
                      </c:pt>
                      <c:pt idx="686">
                        <c:v>922.02031</c:v>
                      </c:pt>
                      <c:pt idx="687">
                        <c:v>923.0208123</c:v>
                      </c:pt>
                      <c:pt idx="688">
                        <c:v>924.0210642</c:v>
                      </c:pt>
                      <c:pt idx="689">
                        <c:v>925.0213626</c:v>
                      </c:pt>
                      <c:pt idx="690">
                        <c:v>926.0060469</c:v>
                      </c:pt>
                      <c:pt idx="691">
                        <c:v>927.0313005</c:v>
                      </c:pt>
                      <c:pt idx="692">
                        <c:v>928.0477559</c:v>
                      </c:pt>
                      <c:pt idx="693">
                        <c:v>929.0426071</c:v>
                      </c:pt>
                      <c:pt idx="694">
                        <c:v>930.0423384</c:v>
                      </c:pt>
                      <c:pt idx="695">
                        <c:v>931.0428021</c:v>
                      </c:pt>
                      <c:pt idx="696">
                        <c:v>932.0499685</c:v>
                      </c:pt>
                      <c:pt idx="697">
                        <c:v>933.0417278</c:v>
                      </c:pt>
                      <c:pt idx="698">
                        <c:v>934.0415411</c:v>
                      </c:pt>
                      <c:pt idx="699">
                        <c:v>935.043279</c:v>
                      </c:pt>
                      <c:pt idx="700">
                        <c:v>936.0427871</c:v>
                      </c:pt>
                      <c:pt idx="701">
                        <c:v>937.044822</c:v>
                      </c:pt>
                      <c:pt idx="702">
                        <c:v>938.0488277</c:v>
                      </c:pt>
                      <c:pt idx="703">
                        <c:v>939.0385114</c:v>
                      </c:pt>
                      <c:pt idx="704">
                        <c:v>940.0385414</c:v>
                      </c:pt>
                      <c:pt idx="705">
                        <c:v>941.0384709</c:v>
                      </c:pt>
                      <c:pt idx="706">
                        <c:v>942.0528175</c:v>
                      </c:pt>
                      <c:pt idx="707">
                        <c:v>943.0525177</c:v>
                      </c:pt>
                      <c:pt idx="708">
                        <c:v>944.0503653</c:v>
                      </c:pt>
                      <c:pt idx="709">
                        <c:v>945.039895</c:v>
                      </c:pt>
                      <c:pt idx="710">
                        <c:v>946.0432199</c:v>
                      </c:pt>
                      <c:pt idx="711">
                        <c:v>947.0429847</c:v>
                      </c:pt>
                      <c:pt idx="712">
                        <c:v>948.0420203</c:v>
                      </c:pt>
                      <c:pt idx="713">
                        <c:v>949.0419876</c:v>
                      </c:pt>
                      <c:pt idx="714">
                        <c:v>950.0474181</c:v>
                      </c:pt>
                      <c:pt idx="715">
                        <c:v>951.0382586</c:v>
                      </c:pt>
                      <c:pt idx="716">
                        <c:v>952.0389987</c:v>
                      </c:pt>
                      <c:pt idx="717">
                        <c:v>953.0428687</c:v>
                      </c:pt>
                      <c:pt idx="718">
                        <c:v>954.0425315</c:v>
                      </c:pt>
                      <c:pt idx="719">
                        <c:v>955.0432265</c:v>
                      </c:pt>
                      <c:pt idx="720">
                        <c:v>956.0428582</c:v>
                      </c:pt>
                      <c:pt idx="721">
                        <c:v>957.0524712</c:v>
                      </c:pt>
                      <c:pt idx="722">
                        <c:v>958.0522297</c:v>
                      </c:pt>
                      <c:pt idx="723">
                        <c:v>959.0524698</c:v>
                      </c:pt>
                      <c:pt idx="724">
                        <c:v>960.052153</c:v>
                      </c:pt>
                      <c:pt idx="725">
                        <c:v>961.0677081</c:v>
                      </c:pt>
                      <c:pt idx="726">
                        <c:v>962.0675377</c:v>
                      </c:pt>
                      <c:pt idx="727">
                        <c:v>963.0618354</c:v>
                      </c:pt>
                      <c:pt idx="728">
                        <c:v>964.0630299</c:v>
                      </c:pt>
                      <c:pt idx="729">
                        <c:v>965.0804686</c:v>
                      </c:pt>
                      <c:pt idx="730">
                        <c:v>966.0893769</c:v>
                      </c:pt>
                      <c:pt idx="731">
                        <c:v>967.0890657</c:v>
                      </c:pt>
                      <c:pt idx="732">
                        <c:v>968.0886643</c:v>
                      </c:pt>
                      <c:pt idx="733">
                        <c:v>969.0887234</c:v>
                      </c:pt>
                      <c:pt idx="734">
                        <c:v>970.1046242</c:v>
                      </c:pt>
                      <c:pt idx="735">
                        <c:v>971.1120077</c:v>
                      </c:pt>
                      <c:pt idx="736">
                        <c:v>972.1204589</c:v>
                      </c:pt>
                      <c:pt idx="737">
                        <c:v>973.1371049</c:v>
                      </c:pt>
                      <c:pt idx="738">
                        <c:v>974.15244</c:v>
                      </c:pt>
                      <c:pt idx="739">
                        <c:v>975.1522264</c:v>
                      </c:pt>
                      <c:pt idx="740">
                        <c:v>976.1680772</c:v>
                      </c:pt>
                      <c:pt idx="741">
                        <c:v>977.1680761</c:v>
                      </c:pt>
                      <c:pt idx="742">
                        <c:v>978.1865891</c:v>
                      </c:pt>
                      <c:pt idx="743">
                        <c:v>979.1863446</c:v>
                      </c:pt>
                      <c:pt idx="744">
                        <c:v>980.1964604</c:v>
                      </c:pt>
                      <c:pt idx="745">
                        <c:v>981.1962829</c:v>
                      </c:pt>
                      <c:pt idx="746">
                        <c:v>982.1978667</c:v>
                      </c:pt>
                      <c:pt idx="747">
                        <c:v>983.197672</c:v>
                      </c:pt>
                      <c:pt idx="748">
                        <c:v>984.2134163</c:v>
                      </c:pt>
                      <c:pt idx="749">
                        <c:v>985.2189028</c:v>
                      </c:pt>
                      <c:pt idx="750">
                        <c:v>986.2185768</c:v>
                      </c:pt>
                      <c:pt idx="751">
                        <c:v>987.2160798</c:v>
                      </c:pt>
                      <c:pt idx="752">
                        <c:v>988.2224784</c:v>
                      </c:pt>
                      <c:pt idx="753">
                        <c:v>989.2136353</c:v>
                      </c:pt>
                      <c:pt idx="754">
                        <c:v>990.2294107</c:v>
                      </c:pt>
                      <c:pt idx="755">
                        <c:v>991.2449973</c:v>
                      </c:pt>
                      <c:pt idx="756">
                        <c:v>992.2605388</c:v>
                      </c:pt>
                      <c:pt idx="757">
                        <c:v>993.2604109</c:v>
                      </c:pt>
                      <c:pt idx="758">
                        <c:v>994.2600804</c:v>
                      </c:pt>
                      <c:pt idx="759">
                        <c:v>995.2599589</c:v>
                      </c:pt>
                      <c:pt idx="760">
                        <c:v>996.2860554</c:v>
                      </c:pt>
                      <c:pt idx="761">
                        <c:v>997.2908362</c:v>
                      </c:pt>
                      <c:pt idx="762">
                        <c:v>998.2904103</c:v>
                      </c:pt>
                      <c:pt idx="763">
                        <c:v>999.2903318</c:v>
                      </c:pt>
                      <c:pt idx="764">
                        <c:v>1000.289914</c:v>
                      </c:pt>
                      <c:pt idx="765">
                        <c:v>1001.289697</c:v>
                      </c:pt>
                      <c:pt idx="766">
                        <c:v>1002.289882</c:v>
                      </c:pt>
                      <c:pt idx="767">
                        <c:v>1003.289451</c:v>
                      </c:pt>
                      <c:pt idx="768">
                        <c:v>1004.289231</c:v>
                      </c:pt>
                      <c:pt idx="769">
                        <c:v>1005.289171</c:v>
                      </c:pt>
                      <c:pt idx="770">
                        <c:v>1006.288745</c:v>
                      </c:pt>
                      <c:pt idx="771">
                        <c:v>1007.288717</c:v>
                      </c:pt>
                      <c:pt idx="772">
                        <c:v>1008.288434</c:v>
                      </c:pt>
                      <c:pt idx="773">
                        <c:v>1009.290513</c:v>
                      </c:pt>
                      <c:pt idx="774">
                        <c:v>1010.300813</c:v>
                      </c:pt>
                      <c:pt idx="775">
                        <c:v>1011.30075</c:v>
                      </c:pt>
                      <c:pt idx="776">
                        <c:v>1012.291825</c:v>
                      </c:pt>
                      <c:pt idx="777">
                        <c:v>1013.293778</c:v>
                      </c:pt>
                      <c:pt idx="778">
                        <c:v>1014.293791</c:v>
                      </c:pt>
                      <c:pt idx="779">
                        <c:v>1015.290069</c:v>
                      </c:pt>
                      <c:pt idx="780">
                        <c:v>1016.290361</c:v>
                      </c:pt>
                      <c:pt idx="781">
                        <c:v>1017.290156</c:v>
                      </c:pt>
                      <c:pt idx="782">
                        <c:v>1018.291621</c:v>
                      </c:pt>
                      <c:pt idx="783">
                        <c:v>1019.291248</c:v>
                      </c:pt>
                      <c:pt idx="784">
                        <c:v>1020.29218</c:v>
                      </c:pt>
                      <c:pt idx="785">
                        <c:v>1021.292789</c:v>
                      </c:pt>
                      <c:pt idx="786">
                        <c:v>1022.292088</c:v>
                      </c:pt>
                      <c:pt idx="787">
                        <c:v>1023.316056</c:v>
                      </c:pt>
                      <c:pt idx="788">
                        <c:v>1024.332086</c:v>
                      </c:pt>
                      <c:pt idx="789">
                        <c:v>1025.347246</c:v>
                      </c:pt>
                      <c:pt idx="790">
                        <c:v>1026.347192</c:v>
                      </c:pt>
                      <c:pt idx="791">
                        <c:v>1027.351099</c:v>
                      </c:pt>
                      <c:pt idx="792">
                        <c:v>1028.367724</c:v>
                      </c:pt>
                      <c:pt idx="793">
                        <c:v>1029.392224</c:v>
                      </c:pt>
                      <c:pt idx="794">
                        <c:v>1030.386218</c:v>
                      </c:pt>
                      <c:pt idx="795">
                        <c:v>1031.4005</c:v>
                      </c:pt>
                      <c:pt idx="796">
                        <c:v>1032.427016</c:v>
                      </c:pt>
                      <c:pt idx="797">
                        <c:v>1033.42087</c:v>
                      </c:pt>
                      <c:pt idx="798">
                        <c:v>1034.423297</c:v>
                      </c:pt>
                      <c:pt idx="799">
                        <c:v>1035.422849</c:v>
                      </c:pt>
                      <c:pt idx="800">
                        <c:v>1036.423294</c:v>
                      </c:pt>
                      <c:pt idx="801">
                        <c:v>1037.416735</c:v>
                      </c:pt>
                      <c:pt idx="802">
                        <c:v>1038.41763</c:v>
                      </c:pt>
                      <c:pt idx="803">
                        <c:v>1039.413221</c:v>
                      </c:pt>
                      <c:pt idx="804">
                        <c:v>1040.412982</c:v>
                      </c:pt>
                      <c:pt idx="805">
                        <c:v>1041.417333</c:v>
                      </c:pt>
                      <c:pt idx="806">
                        <c:v>1042.418113</c:v>
                      </c:pt>
                      <c:pt idx="807">
                        <c:v>1043.421337</c:v>
                      </c:pt>
                      <c:pt idx="808">
                        <c:v>1044.438547</c:v>
                      </c:pt>
                      <c:pt idx="809">
                        <c:v>1045.44806</c:v>
                      </c:pt>
                      <c:pt idx="810">
                        <c:v>1046.452197</c:v>
                      </c:pt>
                      <c:pt idx="811">
                        <c:v>1047.458391</c:v>
                      </c:pt>
                      <c:pt idx="812">
                        <c:v>1048.472636</c:v>
                      </c:pt>
                      <c:pt idx="813">
                        <c:v>1049.466186</c:v>
                      </c:pt>
                      <c:pt idx="814">
                        <c:v>1050.483329</c:v>
                      </c:pt>
                      <c:pt idx="815">
                        <c:v>1051.50028</c:v>
                      </c:pt>
                      <c:pt idx="816">
                        <c:v>1052.521246</c:v>
                      </c:pt>
                      <c:pt idx="817">
                        <c:v>1053.5384</c:v>
                      </c:pt>
                      <c:pt idx="818">
                        <c:v>1054.538833</c:v>
                      </c:pt>
                      <c:pt idx="819">
                        <c:v>1055.537391</c:v>
                      </c:pt>
                      <c:pt idx="820">
                        <c:v>1056.53073</c:v>
                      </c:pt>
                      <c:pt idx="821">
                        <c:v>1057.527916</c:v>
                      </c:pt>
                      <c:pt idx="822">
                        <c:v>1058.527005</c:v>
                      </c:pt>
                      <c:pt idx="823">
                        <c:v>1059.537425</c:v>
                      </c:pt>
                      <c:pt idx="824">
                        <c:v>1060.526139</c:v>
                      </c:pt>
                      <c:pt idx="825">
                        <c:v>1061.526835</c:v>
                      </c:pt>
                      <c:pt idx="826">
                        <c:v>1062.539715</c:v>
                      </c:pt>
                      <c:pt idx="827">
                        <c:v>1063.541792</c:v>
                      </c:pt>
                      <c:pt idx="828">
                        <c:v>1064.554433</c:v>
                      </c:pt>
                      <c:pt idx="829">
                        <c:v>1065.573874</c:v>
                      </c:pt>
                      <c:pt idx="830">
                        <c:v>1066.58892</c:v>
                      </c:pt>
                      <c:pt idx="831">
                        <c:v>1067.58852</c:v>
                      </c:pt>
                      <c:pt idx="832">
                        <c:v>1068.604301</c:v>
                      </c:pt>
                      <c:pt idx="833">
                        <c:v>1069.620358</c:v>
                      </c:pt>
                      <c:pt idx="834">
                        <c:v>1070.635272</c:v>
                      </c:pt>
                      <c:pt idx="835">
                        <c:v>1071.637722</c:v>
                      </c:pt>
                      <c:pt idx="836">
                        <c:v>1072.662539</c:v>
                      </c:pt>
                      <c:pt idx="837">
                        <c:v>1073.666415</c:v>
                      </c:pt>
                      <c:pt idx="838">
                        <c:v>1074.665363</c:v>
                      </c:pt>
                      <c:pt idx="839">
                        <c:v>1075.665887</c:v>
                      </c:pt>
                      <c:pt idx="840">
                        <c:v>1076.665279</c:v>
                      </c:pt>
                      <c:pt idx="841">
                        <c:v>1077.667436</c:v>
                      </c:pt>
                      <c:pt idx="842">
                        <c:v>1078.682723</c:v>
                      </c:pt>
                      <c:pt idx="843">
                        <c:v>1079.683654</c:v>
                      </c:pt>
                      <c:pt idx="844">
                        <c:v>1080.697949</c:v>
                      </c:pt>
                      <c:pt idx="845">
                        <c:v>1081.714255</c:v>
                      </c:pt>
                      <c:pt idx="846">
                        <c:v>1082.713509</c:v>
                      </c:pt>
                      <c:pt idx="847">
                        <c:v>1083.713513</c:v>
                      </c:pt>
                      <c:pt idx="848">
                        <c:v>1084.712895</c:v>
                      </c:pt>
                      <c:pt idx="849">
                        <c:v>1085.711454</c:v>
                      </c:pt>
                      <c:pt idx="850">
                        <c:v>1086.712413</c:v>
                      </c:pt>
                      <c:pt idx="851">
                        <c:v>1087.711627</c:v>
                      </c:pt>
                      <c:pt idx="852">
                        <c:v>1088.713518</c:v>
                      </c:pt>
                      <c:pt idx="853">
                        <c:v>1089.739227</c:v>
                      </c:pt>
                      <c:pt idx="854">
                        <c:v>1090.726425</c:v>
                      </c:pt>
                      <c:pt idx="855">
                        <c:v>1091.726756</c:v>
                      </c:pt>
                      <c:pt idx="856">
                        <c:v>1092.728978</c:v>
                      </c:pt>
                      <c:pt idx="857">
                        <c:v>1093.727999</c:v>
                      </c:pt>
                      <c:pt idx="858">
                        <c:v>1094.74379</c:v>
                      </c:pt>
                      <c:pt idx="859">
                        <c:v>1095.744527</c:v>
                      </c:pt>
                      <c:pt idx="860">
                        <c:v>1096.760198</c:v>
                      </c:pt>
                      <c:pt idx="861">
                        <c:v>1097.760126</c:v>
                      </c:pt>
                      <c:pt idx="862">
                        <c:v>1098.759865</c:v>
                      </c:pt>
                      <c:pt idx="863">
                        <c:v>1099.757617</c:v>
                      </c:pt>
                      <c:pt idx="864">
                        <c:v>1100.768412</c:v>
                      </c:pt>
                      <c:pt idx="865">
                        <c:v>1101.771613</c:v>
                      </c:pt>
                      <c:pt idx="866">
                        <c:v>1102.771527</c:v>
                      </c:pt>
                      <c:pt idx="867">
                        <c:v>1103.781137</c:v>
                      </c:pt>
                      <c:pt idx="868">
                        <c:v>1104.781746</c:v>
                      </c:pt>
                      <c:pt idx="869">
                        <c:v>1105.797051</c:v>
                      </c:pt>
                      <c:pt idx="870">
                        <c:v>1106.790004</c:v>
                      </c:pt>
                      <c:pt idx="871">
                        <c:v>1107.790409</c:v>
                      </c:pt>
                      <c:pt idx="872">
                        <c:v>1108.790016</c:v>
                      </c:pt>
                      <c:pt idx="873">
                        <c:v>1109.790517</c:v>
                      </c:pt>
                      <c:pt idx="874">
                        <c:v>1110.790766</c:v>
                      </c:pt>
                      <c:pt idx="875">
                        <c:v>1111.814616</c:v>
                      </c:pt>
                      <c:pt idx="876">
                        <c:v>1112.806863</c:v>
                      </c:pt>
                      <c:pt idx="877">
                        <c:v>1113.831514</c:v>
                      </c:pt>
                      <c:pt idx="878">
                        <c:v>1114.849702</c:v>
                      </c:pt>
                      <c:pt idx="879">
                        <c:v>1115.865798</c:v>
                      </c:pt>
                      <c:pt idx="880">
                        <c:v>1116.869357</c:v>
                      </c:pt>
                      <c:pt idx="881">
                        <c:v>1117.884864</c:v>
                      </c:pt>
                      <c:pt idx="882">
                        <c:v>1118.884944</c:v>
                      </c:pt>
                      <c:pt idx="883">
                        <c:v>1119.885302</c:v>
                      </c:pt>
                      <c:pt idx="884">
                        <c:v>1120.885037</c:v>
                      </c:pt>
                      <c:pt idx="885">
                        <c:v>1121.885948</c:v>
                      </c:pt>
                      <c:pt idx="886">
                        <c:v>1122.892508</c:v>
                      </c:pt>
                      <c:pt idx="887">
                        <c:v>1123.894243</c:v>
                      </c:pt>
                      <c:pt idx="888">
                        <c:v>1124.890195</c:v>
                      </c:pt>
                      <c:pt idx="889">
                        <c:v>1125.89089</c:v>
                      </c:pt>
                      <c:pt idx="890">
                        <c:v>1126.891247</c:v>
                      </c:pt>
                      <c:pt idx="891">
                        <c:v>1127.906431</c:v>
                      </c:pt>
                      <c:pt idx="892">
                        <c:v>1128.907102</c:v>
                      </c:pt>
                      <c:pt idx="893">
                        <c:v>1129.918233</c:v>
                      </c:pt>
                      <c:pt idx="894">
                        <c:v>1130.925553</c:v>
                      </c:pt>
                      <c:pt idx="895">
                        <c:v>1131.939751</c:v>
                      </c:pt>
                      <c:pt idx="896">
                        <c:v>1132.947404</c:v>
                      </c:pt>
                      <c:pt idx="897">
                        <c:v>1133.952072</c:v>
                      </c:pt>
                      <c:pt idx="898">
                        <c:v>1134.969237</c:v>
                      </c:pt>
                      <c:pt idx="899">
                        <c:v>1135.981753</c:v>
                      </c:pt>
                      <c:pt idx="900">
                        <c:v>1136.969789</c:v>
                      </c:pt>
                      <c:pt idx="901">
                        <c:v>1137.971926</c:v>
                      </c:pt>
                      <c:pt idx="902">
                        <c:v>1138.987654</c:v>
                      </c:pt>
                      <c:pt idx="903">
                        <c:v>1140.003411</c:v>
                      </c:pt>
                      <c:pt idx="904">
                        <c:v>1141.025445</c:v>
                      </c:pt>
                      <c:pt idx="905">
                        <c:v>1142.018356</c:v>
                      </c:pt>
                      <c:pt idx="906">
                        <c:v>1143.032914</c:v>
                      </c:pt>
                      <c:pt idx="907">
                        <c:v>1144.054891</c:v>
                      </c:pt>
                      <c:pt idx="908">
                        <c:v>1145.042585</c:v>
                      </c:pt>
                      <c:pt idx="909">
                        <c:v>1146.033609</c:v>
                      </c:pt>
                      <c:pt idx="910">
                        <c:v>1147.04219</c:v>
                      </c:pt>
                      <c:pt idx="911">
                        <c:v>1148.041758</c:v>
                      </c:pt>
                      <c:pt idx="912">
                        <c:v>1149.057978</c:v>
                      </c:pt>
                      <c:pt idx="913">
                        <c:v>1150.057453</c:v>
                      </c:pt>
                      <c:pt idx="914">
                        <c:v>1151.073351</c:v>
                      </c:pt>
                      <c:pt idx="915">
                        <c:v>1152.087397</c:v>
                      </c:pt>
                      <c:pt idx="916">
                        <c:v>1153.087055</c:v>
                      </c:pt>
                      <c:pt idx="917">
                        <c:v>1154.106242</c:v>
                      </c:pt>
                      <c:pt idx="918">
                        <c:v>1155.107144</c:v>
                      </c:pt>
                      <c:pt idx="919">
                        <c:v>1156.109771</c:v>
                      </c:pt>
                      <c:pt idx="920">
                        <c:v>1157.121139</c:v>
                      </c:pt>
                      <c:pt idx="921">
                        <c:v>1158.125181</c:v>
                      </c:pt>
                      <c:pt idx="922">
                        <c:v>1159.137053</c:v>
                      </c:pt>
                      <c:pt idx="923">
                        <c:v>1160.135693</c:v>
                      </c:pt>
                      <c:pt idx="924">
                        <c:v>1161.137248</c:v>
                      </c:pt>
                      <c:pt idx="925">
                        <c:v>1162.160308</c:v>
                      </c:pt>
                      <c:pt idx="926">
                        <c:v>1163.164402</c:v>
                      </c:pt>
                      <c:pt idx="927">
                        <c:v>1164.172527</c:v>
                      </c:pt>
                      <c:pt idx="928">
                        <c:v>1165.171563</c:v>
                      </c:pt>
                      <c:pt idx="929">
                        <c:v>1166.183958</c:v>
                      </c:pt>
                      <c:pt idx="930">
                        <c:v>1167.210182</c:v>
                      </c:pt>
                      <c:pt idx="931">
                        <c:v>1168.202457</c:v>
                      </c:pt>
                      <c:pt idx="932">
                        <c:v>1169.204982</c:v>
                      </c:pt>
                      <c:pt idx="933">
                        <c:v>1170.218242</c:v>
                      </c:pt>
                      <c:pt idx="934">
                        <c:v>1171.225122</c:v>
                      </c:pt>
                      <c:pt idx="935">
                        <c:v>1172.228639</c:v>
                      </c:pt>
                      <c:pt idx="936">
                        <c:v>1173.226012</c:v>
                      </c:pt>
                      <c:pt idx="937">
                        <c:v>1174.238659</c:v>
                      </c:pt>
                      <c:pt idx="938">
                        <c:v>1175.253579</c:v>
                      </c:pt>
                      <c:pt idx="939">
                        <c:v>1176.254208</c:v>
                      </c:pt>
                      <c:pt idx="940">
                        <c:v>1177.252336</c:v>
                      </c:pt>
                      <c:pt idx="941">
                        <c:v>1178.260761</c:v>
                      </c:pt>
                      <c:pt idx="942">
                        <c:v>1179.272163</c:v>
                      </c:pt>
                      <c:pt idx="943">
                        <c:v>1180.292997</c:v>
                      </c:pt>
                      <c:pt idx="944">
                        <c:v>1181.294864</c:v>
                      </c:pt>
                      <c:pt idx="945">
                        <c:v>1182.311918</c:v>
                      </c:pt>
                      <c:pt idx="946">
                        <c:v>1183.327815</c:v>
                      </c:pt>
                      <c:pt idx="947">
                        <c:v>1184.337891</c:v>
                      </c:pt>
                      <c:pt idx="948">
                        <c:v>1185.339017</c:v>
                      </c:pt>
                      <c:pt idx="949">
                        <c:v>1186.353429</c:v>
                      </c:pt>
                      <c:pt idx="950">
                        <c:v>1187.372167</c:v>
                      </c:pt>
                      <c:pt idx="951">
                        <c:v>1188.367762</c:v>
                      </c:pt>
                      <c:pt idx="952">
                        <c:v>1189.366835</c:v>
                      </c:pt>
                      <c:pt idx="953">
                        <c:v>1190.371909</c:v>
                      </c:pt>
                      <c:pt idx="954">
                        <c:v>1191.370123</c:v>
                      </c:pt>
                      <c:pt idx="955">
                        <c:v>1192.370847</c:v>
                      </c:pt>
                      <c:pt idx="956">
                        <c:v>1193.3693</c:v>
                      </c:pt>
                      <c:pt idx="957">
                        <c:v>1194.371499</c:v>
                      </c:pt>
                      <c:pt idx="958">
                        <c:v>1195.374753</c:v>
                      </c:pt>
                      <c:pt idx="959">
                        <c:v>1196.383397</c:v>
                      </c:pt>
                      <c:pt idx="960">
                        <c:v>1197.391273</c:v>
                      </c:pt>
                      <c:pt idx="961">
                        <c:v>1198.29773</c:v>
                      </c:pt>
                      <c:pt idx="962">
                        <c:v>1199.2975</c:v>
                      </c:pt>
                      <c:pt idx="963">
                        <c:v>1200.298193</c:v>
                      </c:pt>
                      <c:pt idx="964">
                        <c:v>1201.294103</c:v>
                      </c:pt>
                      <c:pt idx="965">
                        <c:v>1202.306282</c:v>
                      </c:pt>
                      <c:pt idx="966">
                        <c:v>1203.308481</c:v>
                      </c:pt>
                      <c:pt idx="967">
                        <c:v>1204.318374</c:v>
                      </c:pt>
                      <c:pt idx="968">
                        <c:v>1205.308526</c:v>
                      </c:pt>
                      <c:pt idx="969">
                        <c:v>1206.328703</c:v>
                      </c:pt>
                      <c:pt idx="970">
                        <c:v>1207.345031</c:v>
                      </c:pt>
                      <c:pt idx="971">
                        <c:v>1208.338824</c:v>
                      </c:pt>
                      <c:pt idx="972">
                        <c:v>1209.354942</c:v>
                      </c:pt>
                      <c:pt idx="973">
                        <c:v>1210.355248</c:v>
                      </c:pt>
                      <c:pt idx="974">
                        <c:v>1211.378006</c:v>
                      </c:pt>
                      <c:pt idx="975">
                        <c:v>1212.378759</c:v>
                      </c:pt>
                      <c:pt idx="976">
                        <c:v>1213.388067</c:v>
                      </c:pt>
                      <c:pt idx="977">
                        <c:v>1214.388338</c:v>
                      </c:pt>
                      <c:pt idx="978">
                        <c:v>1215.398045</c:v>
                      </c:pt>
                      <c:pt idx="979">
                        <c:v>1216.411789</c:v>
                      </c:pt>
                      <c:pt idx="980">
                        <c:v>1217.427348</c:v>
                      </c:pt>
                      <c:pt idx="981">
                        <c:v>1218.414905</c:v>
                      </c:pt>
                      <c:pt idx="982">
                        <c:v>1219.424605</c:v>
                      </c:pt>
                      <c:pt idx="983">
                        <c:v>1220.414739</c:v>
                      </c:pt>
                      <c:pt idx="984">
                        <c:v>1221.41937</c:v>
                      </c:pt>
                      <c:pt idx="985">
                        <c:v>1222.435638</c:v>
                      </c:pt>
                      <c:pt idx="986">
                        <c:v>1223.451195</c:v>
                      </c:pt>
                      <c:pt idx="987">
                        <c:v>1224.453052</c:v>
                      </c:pt>
                      <c:pt idx="988">
                        <c:v>1225.466535</c:v>
                      </c:pt>
                      <c:pt idx="989">
                        <c:v>1226.46027</c:v>
                      </c:pt>
                      <c:pt idx="990">
                        <c:v>1227.46109</c:v>
                      </c:pt>
                      <c:pt idx="991">
                        <c:v>1228.47439</c:v>
                      </c:pt>
                      <c:pt idx="992">
                        <c:v>1229.465853</c:v>
                      </c:pt>
                      <c:pt idx="993">
                        <c:v>1230.470423</c:v>
                      </c:pt>
                      <c:pt idx="994">
                        <c:v>1231.471845</c:v>
                      </c:pt>
                      <c:pt idx="995">
                        <c:v>1232.472853</c:v>
                      </c:pt>
                      <c:pt idx="996">
                        <c:v>1233.472724</c:v>
                      </c:pt>
                      <c:pt idx="997">
                        <c:v>1234.473151</c:v>
                      </c:pt>
                      <c:pt idx="998">
                        <c:v>1235.476711</c:v>
                      </c:pt>
                      <c:pt idx="999">
                        <c:v>1236.503293</c:v>
                      </c:pt>
                      <c:pt idx="1000">
                        <c:v>1237.509129</c:v>
                      </c:pt>
                      <c:pt idx="1001">
                        <c:v>1238.509136</c:v>
                      </c:pt>
                      <c:pt idx="1002">
                        <c:v>1239.516033</c:v>
                      </c:pt>
                      <c:pt idx="1003">
                        <c:v>1240.510425</c:v>
                      </c:pt>
                      <c:pt idx="1004">
                        <c:v>1241.520828</c:v>
                      </c:pt>
                      <c:pt idx="1005">
                        <c:v>1242.509852</c:v>
                      </c:pt>
                      <c:pt idx="1006">
                        <c:v>1243.509303</c:v>
                      </c:pt>
                      <c:pt idx="1007">
                        <c:v>1244.530526</c:v>
                      </c:pt>
                      <c:pt idx="1008">
                        <c:v>1245.531707</c:v>
                      </c:pt>
                      <c:pt idx="1009">
                        <c:v>1246.547178</c:v>
                      </c:pt>
                      <c:pt idx="1010">
                        <c:v>1247.547349</c:v>
                      </c:pt>
                      <c:pt idx="1011">
                        <c:v>1248.539309</c:v>
                      </c:pt>
                      <c:pt idx="1012">
                        <c:v>1249.549523</c:v>
                      </c:pt>
                      <c:pt idx="1013">
                        <c:v>1250.54977</c:v>
                      </c:pt>
                      <c:pt idx="1014">
                        <c:v>1251.540041</c:v>
                      </c:pt>
                      <c:pt idx="1015">
                        <c:v>1252.549187</c:v>
                      </c:pt>
                      <c:pt idx="1016">
                        <c:v>1253.543327</c:v>
                      </c:pt>
                      <c:pt idx="1017">
                        <c:v>1254.553023</c:v>
                      </c:pt>
                      <c:pt idx="1018">
                        <c:v>1255.552661</c:v>
                      </c:pt>
                      <c:pt idx="1019">
                        <c:v>1256.553003</c:v>
                      </c:pt>
                      <c:pt idx="1020">
                        <c:v>1257.539167</c:v>
                      </c:pt>
                      <c:pt idx="1021">
                        <c:v>1258.539875</c:v>
                      </c:pt>
                      <c:pt idx="1022">
                        <c:v>1259.537768</c:v>
                      </c:pt>
                      <c:pt idx="1023">
                        <c:v>1260.537854</c:v>
                      </c:pt>
                      <c:pt idx="1024">
                        <c:v>1261.553122</c:v>
                      </c:pt>
                      <c:pt idx="1025">
                        <c:v>1262.560413</c:v>
                      </c:pt>
                      <c:pt idx="1026">
                        <c:v>1263.554723</c:v>
                      </c:pt>
                      <c:pt idx="1027">
                        <c:v>1264.554235</c:v>
                      </c:pt>
                      <c:pt idx="1028">
                        <c:v>1265.554305</c:v>
                      </c:pt>
                      <c:pt idx="1029">
                        <c:v>1266.554292</c:v>
                      </c:pt>
                      <c:pt idx="1030">
                        <c:v>1267.55362</c:v>
                      </c:pt>
                      <c:pt idx="1031">
                        <c:v>1268.569662</c:v>
                      </c:pt>
                      <c:pt idx="1032">
                        <c:v>1269.578954</c:v>
                      </c:pt>
                      <c:pt idx="1033">
                        <c:v>1270.579089</c:v>
                      </c:pt>
                      <c:pt idx="1034">
                        <c:v>1271.573814</c:v>
                      </c:pt>
                      <c:pt idx="1035">
                        <c:v>1272.590688</c:v>
                      </c:pt>
                      <c:pt idx="1036">
                        <c:v>1273.590258</c:v>
                      </c:pt>
                      <c:pt idx="1037">
                        <c:v>1274.590881</c:v>
                      </c:pt>
                      <c:pt idx="1038">
                        <c:v>1275.59277</c:v>
                      </c:pt>
                      <c:pt idx="1039">
                        <c:v>1276.593079</c:v>
                      </c:pt>
                      <c:pt idx="1040">
                        <c:v>1277.597899</c:v>
                      </c:pt>
                      <c:pt idx="1041">
                        <c:v>1278.597817</c:v>
                      </c:pt>
                      <c:pt idx="1042">
                        <c:v>1279.598459</c:v>
                      </c:pt>
                      <c:pt idx="1043">
                        <c:v>1280.59317</c:v>
                      </c:pt>
                      <c:pt idx="1044">
                        <c:v>1281.59759</c:v>
                      </c:pt>
                      <c:pt idx="1045">
                        <c:v>1282.602062</c:v>
                      </c:pt>
                      <c:pt idx="1046">
                        <c:v>1283.627471</c:v>
                      </c:pt>
                      <c:pt idx="1047">
                        <c:v>1284.618515</c:v>
                      </c:pt>
                      <c:pt idx="1048">
                        <c:v>1285.617855</c:v>
                      </c:pt>
                      <c:pt idx="1049">
                        <c:v>1286.634093</c:v>
                      </c:pt>
                      <c:pt idx="1050">
                        <c:v>1287.634386</c:v>
                      </c:pt>
                      <c:pt idx="1051">
                        <c:v>1288.644326</c:v>
                      </c:pt>
                      <c:pt idx="1052">
                        <c:v>1289.644672</c:v>
                      </c:pt>
                      <c:pt idx="1053">
                        <c:v>1290.645388</c:v>
                      </c:pt>
                      <c:pt idx="1054">
                        <c:v>1291.654752</c:v>
                      </c:pt>
                      <c:pt idx="1055">
                        <c:v>1292.659113</c:v>
                      </c:pt>
                      <c:pt idx="1056">
                        <c:v>1293.675096</c:v>
                      </c:pt>
                      <c:pt idx="1057">
                        <c:v>1294.676871</c:v>
                      </c:pt>
                      <c:pt idx="1058">
                        <c:v>1295.676599</c:v>
                      </c:pt>
                      <c:pt idx="1059">
                        <c:v>1296.662816</c:v>
                      </c:pt>
                      <c:pt idx="1060">
                        <c:v>1297.672599</c:v>
                      </c:pt>
                      <c:pt idx="1061">
                        <c:v>1298.6677</c:v>
                      </c:pt>
                      <c:pt idx="1062">
                        <c:v>1299.674348</c:v>
                      </c:pt>
                      <c:pt idx="1063">
                        <c:v>1300.673135</c:v>
                      </c:pt>
                      <c:pt idx="1064">
                        <c:v>1301.672197</c:v>
                      </c:pt>
                      <c:pt idx="1065">
                        <c:v>1302.672576</c:v>
                      </c:pt>
                      <c:pt idx="1066">
                        <c:v>1303.674831</c:v>
                      </c:pt>
                      <c:pt idx="1067">
                        <c:v>1304.67531</c:v>
                      </c:pt>
                      <c:pt idx="1068">
                        <c:v>1305.669433</c:v>
                      </c:pt>
                      <c:pt idx="1069">
                        <c:v>1306.666811</c:v>
                      </c:pt>
                      <c:pt idx="1070">
                        <c:v>1307.674649</c:v>
                      </c:pt>
                      <c:pt idx="1071">
                        <c:v>1308.666704</c:v>
                      </c:pt>
                      <c:pt idx="1072">
                        <c:v>1309.679578</c:v>
                      </c:pt>
                      <c:pt idx="1073">
                        <c:v>1310.679186</c:v>
                      </c:pt>
                      <c:pt idx="1074">
                        <c:v>1311.685811</c:v>
                      </c:pt>
                      <c:pt idx="1075">
                        <c:v>1312.679274</c:v>
                      </c:pt>
                      <c:pt idx="1076">
                        <c:v>1313.67967</c:v>
                      </c:pt>
                      <c:pt idx="1077">
                        <c:v>1314.699829</c:v>
                      </c:pt>
                      <c:pt idx="1078">
                        <c:v>1315.701139</c:v>
                      </c:pt>
                      <c:pt idx="1079">
                        <c:v>1316.722836</c:v>
                      </c:pt>
                      <c:pt idx="1080">
                        <c:v>1317.723815</c:v>
                      </c:pt>
                      <c:pt idx="1081">
                        <c:v>1318.709551</c:v>
                      </c:pt>
                      <c:pt idx="1082">
                        <c:v>1319.726524</c:v>
                      </c:pt>
                      <c:pt idx="1083">
                        <c:v>1320.741924</c:v>
                      </c:pt>
                      <c:pt idx="1084">
                        <c:v>1321.755822</c:v>
                      </c:pt>
                      <c:pt idx="1085">
                        <c:v>1322.74487</c:v>
                      </c:pt>
                      <c:pt idx="1086">
                        <c:v>1323.757925</c:v>
                      </c:pt>
                      <c:pt idx="1087">
                        <c:v>1324.761732</c:v>
                      </c:pt>
                      <c:pt idx="1088">
                        <c:v>1325.761983</c:v>
                      </c:pt>
                      <c:pt idx="1089">
                        <c:v>1326.76648</c:v>
                      </c:pt>
                      <c:pt idx="1090">
                        <c:v>1327.762326</c:v>
                      </c:pt>
                      <c:pt idx="1091">
                        <c:v>1328.759863</c:v>
                      </c:pt>
                      <c:pt idx="1092">
                        <c:v>1329.76396</c:v>
                      </c:pt>
                      <c:pt idx="1093">
                        <c:v>1330.769168</c:v>
                      </c:pt>
                      <c:pt idx="1094">
                        <c:v>1331.763583</c:v>
                      </c:pt>
                      <c:pt idx="1095">
                        <c:v>1332.77909</c:v>
                      </c:pt>
                      <c:pt idx="1096">
                        <c:v>1333.79485</c:v>
                      </c:pt>
                      <c:pt idx="1097">
                        <c:v>1334.789006</c:v>
                      </c:pt>
                      <c:pt idx="1098">
                        <c:v>1335.791769</c:v>
                      </c:pt>
                      <c:pt idx="1099">
                        <c:v>1336.799045</c:v>
                      </c:pt>
                      <c:pt idx="1100">
                        <c:v>1337.799059</c:v>
                      </c:pt>
                      <c:pt idx="1101">
                        <c:v>1338.798935</c:v>
                      </c:pt>
                      <c:pt idx="1102">
                        <c:v>1339.811985</c:v>
                      </c:pt>
                      <c:pt idx="1103">
                        <c:v>1340.811846</c:v>
                      </c:pt>
                      <c:pt idx="1104">
                        <c:v>1341.815213</c:v>
                      </c:pt>
                      <c:pt idx="1105">
                        <c:v>1342.809169</c:v>
                      </c:pt>
                      <c:pt idx="1106">
                        <c:v>1343.810347</c:v>
                      </c:pt>
                      <c:pt idx="1107">
                        <c:v>1344.82659</c:v>
                      </c:pt>
                      <c:pt idx="1108">
                        <c:v>1345.820503</c:v>
                      </c:pt>
                      <c:pt idx="1109">
                        <c:v>1346.836607</c:v>
                      </c:pt>
                      <c:pt idx="1110">
                        <c:v>1347.846687</c:v>
                      </c:pt>
                      <c:pt idx="1111">
                        <c:v>1348.837966</c:v>
                      </c:pt>
                      <c:pt idx="1112">
                        <c:v>1349.837836</c:v>
                      </c:pt>
                      <c:pt idx="1113">
                        <c:v>1350.837599</c:v>
                      </c:pt>
                      <c:pt idx="1114">
                        <c:v>1351.84105</c:v>
                      </c:pt>
                      <c:pt idx="1115">
                        <c:v>1352.835257</c:v>
                      </c:pt>
                      <c:pt idx="1116">
                        <c:v>1353.843759</c:v>
                      </c:pt>
                      <c:pt idx="1117">
                        <c:v>1354.85188</c:v>
                      </c:pt>
                      <c:pt idx="1118">
                        <c:v>1355.867145</c:v>
                      </c:pt>
                      <c:pt idx="1119">
                        <c:v>1356.884219</c:v>
                      </c:pt>
                      <c:pt idx="1120">
                        <c:v>1357.8839</c:v>
                      </c:pt>
                      <c:pt idx="1121">
                        <c:v>1358.890217</c:v>
                      </c:pt>
                      <c:pt idx="1122">
                        <c:v>1359.889967</c:v>
                      </c:pt>
                      <c:pt idx="1123">
                        <c:v>1360.890036</c:v>
                      </c:pt>
                      <c:pt idx="1124">
                        <c:v>1361.889837</c:v>
                      </c:pt>
                      <c:pt idx="1125">
                        <c:v>1362.890913</c:v>
                      </c:pt>
                      <c:pt idx="1126">
                        <c:v>1363.89103</c:v>
                      </c:pt>
                      <c:pt idx="1127">
                        <c:v>1364.899102</c:v>
                      </c:pt>
                      <c:pt idx="1128">
                        <c:v>1365.911622</c:v>
                      </c:pt>
                      <c:pt idx="1129">
                        <c:v>1366.909255</c:v>
                      </c:pt>
                      <c:pt idx="1130">
                        <c:v>1367.897745</c:v>
                      </c:pt>
                      <c:pt idx="1131">
                        <c:v>1368.913342</c:v>
                      </c:pt>
                      <c:pt idx="1132">
                        <c:v>1369.92631</c:v>
                      </c:pt>
                      <c:pt idx="1133">
                        <c:v>1370.912538</c:v>
                      </c:pt>
                      <c:pt idx="1134">
                        <c:v>1371.914432</c:v>
                      </c:pt>
                      <c:pt idx="1135">
                        <c:v>1372.927305</c:v>
                      </c:pt>
                      <c:pt idx="1136">
                        <c:v>1373.914685</c:v>
                      </c:pt>
                      <c:pt idx="1137">
                        <c:v>1374.914781</c:v>
                      </c:pt>
                      <c:pt idx="1138">
                        <c:v>1375.914558</c:v>
                      </c:pt>
                      <c:pt idx="1139">
                        <c:v>1376.919369</c:v>
                      </c:pt>
                      <c:pt idx="1140">
                        <c:v>1377.919161</c:v>
                      </c:pt>
                      <c:pt idx="1141">
                        <c:v>1378.919031</c:v>
                      </c:pt>
                      <c:pt idx="1142">
                        <c:v>1379.930155</c:v>
                      </c:pt>
                      <c:pt idx="1143">
                        <c:v>1380.951427</c:v>
                      </c:pt>
                      <c:pt idx="1144">
                        <c:v>1381.951278</c:v>
                      </c:pt>
                      <c:pt idx="1145">
                        <c:v>1382.966817</c:v>
                      </c:pt>
                      <c:pt idx="1146">
                        <c:v>1383.966879</c:v>
                      </c:pt>
                      <c:pt idx="1147">
                        <c:v>1384.966879</c:v>
                      </c:pt>
                      <c:pt idx="1148">
                        <c:v>1385.967303</c:v>
                      </c:pt>
                      <c:pt idx="1149">
                        <c:v>1386.974629</c:v>
                      </c:pt>
                      <c:pt idx="1150">
                        <c:v>1387.959668</c:v>
                      </c:pt>
                      <c:pt idx="1151">
                        <c:v>1388.96025</c:v>
                      </c:pt>
                      <c:pt idx="1152">
                        <c:v>1389.967593</c:v>
                      </c:pt>
                      <c:pt idx="1153">
                        <c:v>1390.961325</c:v>
                      </c:pt>
                      <c:pt idx="1154">
                        <c:v>1391.961042</c:v>
                      </c:pt>
                      <c:pt idx="1155">
                        <c:v>1392.970896</c:v>
                      </c:pt>
                      <c:pt idx="1156">
                        <c:v>1393.971631</c:v>
                      </c:pt>
                      <c:pt idx="1157">
                        <c:v>1394.967453</c:v>
                      </c:pt>
                      <c:pt idx="1158">
                        <c:v>1395.982609</c:v>
                      </c:pt>
                      <c:pt idx="1159">
                        <c:v>1396.996181</c:v>
                      </c:pt>
                      <c:pt idx="1160">
                        <c:v>1398.006253</c:v>
                      </c:pt>
                      <c:pt idx="1161">
                        <c:v>1399.012837</c:v>
                      </c:pt>
                      <c:pt idx="1162">
                        <c:v>1400.019775</c:v>
                      </c:pt>
                      <c:pt idx="1163">
                        <c:v>1401.035274</c:v>
                      </c:pt>
                      <c:pt idx="1164">
                        <c:v>1402.035352</c:v>
                      </c:pt>
                      <c:pt idx="1165">
                        <c:v>1403.040609</c:v>
                      </c:pt>
                      <c:pt idx="1166">
                        <c:v>1404.040868</c:v>
                      </c:pt>
                      <c:pt idx="1167">
                        <c:v>1405.057134</c:v>
                      </c:pt>
                      <c:pt idx="1168">
                        <c:v>1406.056864</c:v>
                      </c:pt>
                      <c:pt idx="1169">
                        <c:v>1407.073222</c:v>
                      </c:pt>
                      <c:pt idx="1170">
                        <c:v>1408.088313</c:v>
                      </c:pt>
                      <c:pt idx="1171">
                        <c:v>1409.104663</c:v>
                      </c:pt>
                      <c:pt idx="1172">
                        <c:v>1410.120361</c:v>
                      </c:pt>
                      <c:pt idx="1173">
                        <c:v>1411.135914</c:v>
                      </c:pt>
                      <c:pt idx="1174">
                        <c:v>1412.138149</c:v>
                      </c:pt>
                      <c:pt idx="1175">
                        <c:v>1413.142828</c:v>
                      </c:pt>
                      <c:pt idx="1176">
                        <c:v>1414.142212</c:v>
                      </c:pt>
                      <c:pt idx="1177">
                        <c:v>1415.158023</c:v>
                      </c:pt>
                      <c:pt idx="1178">
                        <c:v>1416.161697</c:v>
                      </c:pt>
                      <c:pt idx="1179">
                        <c:v>1417.169546</c:v>
                      </c:pt>
                      <c:pt idx="1180">
                        <c:v>1418.174766</c:v>
                      </c:pt>
                      <c:pt idx="1181">
                        <c:v>1419.174514</c:v>
                      </c:pt>
                      <c:pt idx="1182">
                        <c:v>1420.164784</c:v>
                      </c:pt>
                      <c:pt idx="1183">
                        <c:v>1421.164909</c:v>
                      </c:pt>
                      <c:pt idx="1184">
                        <c:v>1422.171481</c:v>
                      </c:pt>
                      <c:pt idx="1185">
                        <c:v>1423.172069</c:v>
                      </c:pt>
                      <c:pt idx="1186">
                        <c:v>1424.16407</c:v>
                      </c:pt>
                      <c:pt idx="1187">
                        <c:v>1425.163672</c:v>
                      </c:pt>
                      <c:pt idx="1188">
                        <c:v>1426.173825</c:v>
                      </c:pt>
                      <c:pt idx="1189">
                        <c:v>1427.171971</c:v>
                      </c:pt>
                      <c:pt idx="1190">
                        <c:v>1428.172472</c:v>
                      </c:pt>
                      <c:pt idx="1191">
                        <c:v>1429.192474</c:v>
                      </c:pt>
                      <c:pt idx="1192">
                        <c:v>1430.205826</c:v>
                      </c:pt>
                      <c:pt idx="1193">
                        <c:v>1431.193323</c:v>
                      </c:pt>
                      <c:pt idx="1194">
                        <c:v>1432.205331</c:v>
                      </c:pt>
                      <c:pt idx="1195">
                        <c:v>1433.206376</c:v>
                      </c:pt>
                      <c:pt idx="1196">
                        <c:v>1434.221317</c:v>
                      </c:pt>
                      <c:pt idx="1197">
                        <c:v>1435.221231</c:v>
                      </c:pt>
                      <c:pt idx="1198">
                        <c:v>1436.23668</c:v>
                      </c:pt>
                      <c:pt idx="1199">
                        <c:v>1437.254738</c:v>
                      </c:pt>
                      <c:pt idx="1200">
                        <c:v>1438.262698</c:v>
                      </c:pt>
                      <c:pt idx="1201">
                        <c:v>1439.258165</c:v>
                      </c:pt>
                      <c:pt idx="1202">
                        <c:v>1440.269076</c:v>
                      </c:pt>
                      <c:pt idx="1203">
                        <c:v>1441.257021</c:v>
                      </c:pt>
                      <c:pt idx="1204">
                        <c:v>1442.266011</c:v>
                      </c:pt>
                      <c:pt idx="1205">
                        <c:v>1443.266034</c:v>
                      </c:pt>
                      <c:pt idx="1206">
                        <c:v>1444.282643</c:v>
                      </c:pt>
                      <c:pt idx="1207">
                        <c:v>1445.280965</c:v>
                      </c:pt>
                      <c:pt idx="1208">
                        <c:v>1446.296749</c:v>
                      </c:pt>
                      <c:pt idx="1209">
                        <c:v>1447.297203</c:v>
                      </c:pt>
                      <c:pt idx="1210">
                        <c:v>1448.310531</c:v>
                      </c:pt>
                      <c:pt idx="1211">
                        <c:v>1449.326022</c:v>
                      </c:pt>
                      <c:pt idx="1212">
                        <c:v>1450.335133</c:v>
                      </c:pt>
                      <c:pt idx="1213">
                        <c:v>1451.342</c:v>
                      </c:pt>
                      <c:pt idx="1214">
                        <c:v>1452.340425</c:v>
                      </c:pt>
                      <c:pt idx="1215">
                        <c:v>1453.33709</c:v>
                      </c:pt>
                      <c:pt idx="1216">
                        <c:v>1454.337092</c:v>
                      </c:pt>
                      <c:pt idx="1217">
                        <c:v>1455.337097</c:v>
                      </c:pt>
                      <c:pt idx="1218">
                        <c:v>1456.336985</c:v>
                      </c:pt>
                      <c:pt idx="1219">
                        <c:v>1457.347469</c:v>
                      </c:pt>
                      <c:pt idx="1220">
                        <c:v>1458.345652</c:v>
                      </c:pt>
                      <c:pt idx="1221">
                        <c:v>1459.359895</c:v>
                      </c:pt>
                      <c:pt idx="1222">
                        <c:v>1460.381858</c:v>
                      </c:pt>
                      <c:pt idx="1223">
                        <c:v>1461.393908</c:v>
                      </c:pt>
                      <c:pt idx="1224">
                        <c:v>1462.412633</c:v>
                      </c:pt>
                      <c:pt idx="1225">
                        <c:v>1463.409614</c:v>
                      </c:pt>
                      <c:pt idx="1226">
                        <c:v>1464.415184</c:v>
                      </c:pt>
                      <c:pt idx="1227">
                        <c:v>1465.411918</c:v>
                      </c:pt>
                      <c:pt idx="1228">
                        <c:v>1466.403358</c:v>
                      </c:pt>
                      <c:pt idx="1229">
                        <c:v>1467.413901</c:v>
                      </c:pt>
                      <c:pt idx="1230">
                        <c:v>1468.412041</c:v>
                      </c:pt>
                      <c:pt idx="1231">
                        <c:v>1469.423105</c:v>
                      </c:pt>
                      <c:pt idx="1232">
                        <c:v>1470.424661</c:v>
                      </c:pt>
                      <c:pt idx="1233">
                        <c:v>1471.42509</c:v>
                      </c:pt>
                      <c:pt idx="1234">
                        <c:v>1472.426559</c:v>
                      </c:pt>
                      <c:pt idx="1235">
                        <c:v>1473.434812</c:v>
                      </c:pt>
                      <c:pt idx="1236">
                        <c:v>1474.446578</c:v>
                      </c:pt>
                      <c:pt idx="1237">
                        <c:v>1475.459474</c:v>
                      </c:pt>
                      <c:pt idx="1238">
                        <c:v>1476.450128</c:v>
                      </c:pt>
                      <c:pt idx="1239">
                        <c:v>1477.465819</c:v>
                      </c:pt>
                      <c:pt idx="1240">
                        <c:v>1478.463504</c:v>
                      </c:pt>
                      <c:pt idx="1241">
                        <c:v>1479.476452</c:v>
                      </c:pt>
                      <c:pt idx="1242">
                        <c:v>1480.520402</c:v>
                      </c:pt>
                      <c:pt idx="1243">
                        <c:v>1481.510653</c:v>
                      </c:pt>
                      <c:pt idx="1244">
                        <c:v>1482.526973</c:v>
                      </c:pt>
                      <c:pt idx="1245">
                        <c:v>1483.526985</c:v>
                      </c:pt>
                      <c:pt idx="1246">
                        <c:v>1484.52664</c:v>
                      </c:pt>
                      <c:pt idx="1247">
                        <c:v>1485.528422</c:v>
                      </c:pt>
                      <c:pt idx="1248">
                        <c:v>1486.546689</c:v>
                      </c:pt>
                      <c:pt idx="1249">
                        <c:v>1487.542517</c:v>
                      </c:pt>
                      <c:pt idx="1250">
                        <c:v>1488.542148</c:v>
                      </c:pt>
                      <c:pt idx="1251">
                        <c:v>1489.560759</c:v>
                      </c:pt>
                      <c:pt idx="1252">
                        <c:v>1490.574541</c:v>
                      </c:pt>
                      <c:pt idx="1253">
                        <c:v>1491.574985</c:v>
                      </c:pt>
                      <c:pt idx="1254">
                        <c:v>1492.594264</c:v>
                      </c:pt>
                      <c:pt idx="1255">
                        <c:v>1493.590209</c:v>
                      </c:pt>
                      <c:pt idx="1256">
                        <c:v>1494.616339</c:v>
                      </c:pt>
                      <c:pt idx="1257">
                        <c:v>1495.637521</c:v>
                      </c:pt>
                      <c:pt idx="1258">
                        <c:v>1496.542812</c:v>
                      </c:pt>
                      <c:pt idx="1259">
                        <c:v>1497.552041</c:v>
                      </c:pt>
                      <c:pt idx="1260">
                        <c:v>1498.541621</c:v>
                      </c:pt>
                      <c:pt idx="1261">
                        <c:v>1499.548101</c:v>
                      </c:pt>
                      <c:pt idx="1262">
                        <c:v>1500.549251</c:v>
                      </c:pt>
                      <c:pt idx="1263">
                        <c:v>1501.549035</c:v>
                      </c:pt>
                      <c:pt idx="1264">
                        <c:v>1502.539976</c:v>
                      </c:pt>
                      <c:pt idx="1265">
                        <c:v>1503.541947</c:v>
                      </c:pt>
                      <c:pt idx="1266">
                        <c:v>1504.548469</c:v>
                      </c:pt>
                      <c:pt idx="1267">
                        <c:v>1505.54898</c:v>
                      </c:pt>
                      <c:pt idx="1268">
                        <c:v>1506.548746</c:v>
                      </c:pt>
                      <c:pt idx="1269">
                        <c:v>1507.548846</c:v>
                      </c:pt>
                      <c:pt idx="1270">
                        <c:v>1508.538344</c:v>
                      </c:pt>
                      <c:pt idx="1271">
                        <c:v>1509.542024</c:v>
                      </c:pt>
                      <c:pt idx="1272">
                        <c:v>1510.541681</c:v>
                      </c:pt>
                      <c:pt idx="1273">
                        <c:v>1511.54198</c:v>
                      </c:pt>
                      <c:pt idx="1274">
                        <c:v>1512.558039</c:v>
                      </c:pt>
                      <c:pt idx="1275">
                        <c:v>1513.558433</c:v>
                      </c:pt>
                      <c:pt idx="1276">
                        <c:v>1514.559273</c:v>
                      </c:pt>
                      <c:pt idx="1277">
                        <c:v>1515.559945</c:v>
                      </c:pt>
                      <c:pt idx="1278">
                        <c:v>1516.560003</c:v>
                      </c:pt>
                      <c:pt idx="1279">
                        <c:v>1517.560386</c:v>
                      </c:pt>
                      <c:pt idx="1280">
                        <c:v>1518.579846</c:v>
                      </c:pt>
                      <c:pt idx="1281">
                        <c:v>1519.595331</c:v>
                      </c:pt>
                      <c:pt idx="1282">
                        <c:v>1520.586227</c:v>
                      </c:pt>
                      <c:pt idx="1283">
                        <c:v>1521.59848</c:v>
                      </c:pt>
                      <c:pt idx="1284">
                        <c:v>1522.603828</c:v>
                      </c:pt>
                      <c:pt idx="1285">
                        <c:v>1523.619781</c:v>
                      </c:pt>
                      <c:pt idx="1286">
                        <c:v>1524.623312</c:v>
                      </c:pt>
                      <c:pt idx="1287">
                        <c:v>1525.622834</c:v>
                      </c:pt>
                      <c:pt idx="1288">
                        <c:v>1526.638761</c:v>
                      </c:pt>
                      <c:pt idx="1289">
                        <c:v>1527.661459</c:v>
                      </c:pt>
                      <c:pt idx="1290">
                        <c:v>1528.67713</c:v>
                      </c:pt>
                      <c:pt idx="1291">
                        <c:v>1529.668308</c:v>
                      </c:pt>
                      <c:pt idx="1292">
                        <c:v>1530.669297</c:v>
                      </c:pt>
                      <c:pt idx="1293">
                        <c:v>1531.681833</c:v>
                      </c:pt>
                      <c:pt idx="1294">
                        <c:v>1532.69182</c:v>
                      </c:pt>
                      <c:pt idx="1295">
                        <c:v>1533.692709</c:v>
                      </c:pt>
                      <c:pt idx="1296">
                        <c:v>1534.70867</c:v>
                      </c:pt>
                      <c:pt idx="1297">
                        <c:v>1535.717331</c:v>
                      </c:pt>
                      <c:pt idx="1298">
                        <c:v>1536.717136</c:v>
                      </c:pt>
                      <c:pt idx="1299">
                        <c:v>1537.717471</c:v>
                      </c:pt>
                      <c:pt idx="1300">
                        <c:v>1538.717598</c:v>
                      </c:pt>
                      <c:pt idx="1301">
                        <c:v>1539.712147</c:v>
                      </c:pt>
                      <c:pt idx="1302">
                        <c:v>1540.723305</c:v>
                      </c:pt>
                      <c:pt idx="1303">
                        <c:v>1541.723877</c:v>
                      </c:pt>
                      <c:pt idx="1304">
                        <c:v>1542.715144</c:v>
                      </c:pt>
                      <c:pt idx="1305">
                        <c:v>1543.715261</c:v>
                      </c:pt>
                      <c:pt idx="1306">
                        <c:v>1544.718494</c:v>
                      </c:pt>
                      <c:pt idx="1307">
                        <c:v>1545.718449</c:v>
                      </c:pt>
                      <c:pt idx="1308">
                        <c:v>1546.718962</c:v>
                      </c:pt>
                      <c:pt idx="1309">
                        <c:v>1547.71012</c:v>
                      </c:pt>
                      <c:pt idx="1310">
                        <c:v>1548.71238</c:v>
                      </c:pt>
                      <c:pt idx="1311">
                        <c:v>1549.722698</c:v>
                      </c:pt>
                      <c:pt idx="1312">
                        <c:v>1550.709688</c:v>
                      </c:pt>
                      <c:pt idx="1313">
                        <c:v>1551.710402</c:v>
                      </c:pt>
                      <c:pt idx="1314">
                        <c:v>1552.71248</c:v>
                      </c:pt>
                      <c:pt idx="1315">
                        <c:v>1553.719579</c:v>
                      </c:pt>
                      <c:pt idx="1316">
                        <c:v>1554.719713</c:v>
                      </c:pt>
                      <c:pt idx="1317">
                        <c:v>1555.719308</c:v>
                      </c:pt>
                      <c:pt idx="1318">
                        <c:v>1556.719167</c:v>
                      </c:pt>
                      <c:pt idx="1319">
                        <c:v>1557.722841</c:v>
                      </c:pt>
                      <c:pt idx="1320">
                        <c:v>1558.7096</c:v>
                      </c:pt>
                      <c:pt idx="1321">
                        <c:v>1559.725676</c:v>
                      </c:pt>
                      <c:pt idx="1322">
                        <c:v>1560.755133</c:v>
                      </c:pt>
                      <c:pt idx="1323">
                        <c:v>1561.755152</c:v>
                      </c:pt>
                      <c:pt idx="1324">
                        <c:v>1562.758395</c:v>
                      </c:pt>
                      <c:pt idx="1325">
                        <c:v>1563.758096</c:v>
                      </c:pt>
                      <c:pt idx="1326">
                        <c:v>1564.768828</c:v>
                      </c:pt>
                      <c:pt idx="1327">
                        <c:v>1565.768586</c:v>
                      </c:pt>
                      <c:pt idx="1328">
                        <c:v>1566.783879</c:v>
                      </c:pt>
                      <c:pt idx="1329">
                        <c:v>1567.772842</c:v>
                      </c:pt>
                      <c:pt idx="1330">
                        <c:v>1568.772871</c:v>
                      </c:pt>
                      <c:pt idx="1331">
                        <c:v>1569.789474</c:v>
                      </c:pt>
                      <c:pt idx="1332">
                        <c:v>1570.789307</c:v>
                      </c:pt>
                      <c:pt idx="1333">
                        <c:v>1571.792693</c:v>
                      </c:pt>
                      <c:pt idx="1334">
                        <c:v>1572.792513</c:v>
                      </c:pt>
                      <c:pt idx="1335">
                        <c:v>1573.792566</c:v>
                      </c:pt>
                      <c:pt idx="1336">
                        <c:v>1574.792147</c:v>
                      </c:pt>
                      <c:pt idx="1337">
                        <c:v>1575.792519</c:v>
                      </c:pt>
                      <c:pt idx="1338">
                        <c:v>1576.792126</c:v>
                      </c:pt>
                      <c:pt idx="1339">
                        <c:v>1577.791665</c:v>
                      </c:pt>
                      <c:pt idx="1340">
                        <c:v>1578.800548</c:v>
                      </c:pt>
                      <c:pt idx="1341">
                        <c:v>1579.801165</c:v>
                      </c:pt>
                      <c:pt idx="1342">
                        <c:v>1580.798467</c:v>
                      </c:pt>
                      <c:pt idx="1343">
                        <c:v>1581.801073</c:v>
                      </c:pt>
                      <c:pt idx="1344">
                        <c:v>1582.80204</c:v>
                      </c:pt>
                      <c:pt idx="1345">
                        <c:v>1583.794882</c:v>
                      </c:pt>
                      <c:pt idx="1346">
                        <c:v>1584.795841</c:v>
                      </c:pt>
                      <c:pt idx="1347">
                        <c:v>1585.800341</c:v>
                      </c:pt>
                      <c:pt idx="1348">
                        <c:v>1586.799738</c:v>
                      </c:pt>
                      <c:pt idx="1349">
                        <c:v>1587.789513</c:v>
                      </c:pt>
                      <c:pt idx="1350">
                        <c:v>1588.788749</c:v>
                      </c:pt>
                      <c:pt idx="1351">
                        <c:v>1589.799184</c:v>
                      </c:pt>
                      <c:pt idx="1352">
                        <c:v>1590.79226</c:v>
                      </c:pt>
                      <c:pt idx="1353">
                        <c:v>1591.792256</c:v>
                      </c:pt>
                      <c:pt idx="1354">
                        <c:v>1592.81594</c:v>
                      </c:pt>
                      <c:pt idx="1355">
                        <c:v>1593.81464</c:v>
                      </c:pt>
                      <c:pt idx="1356">
                        <c:v>1594.825041</c:v>
                      </c:pt>
                      <c:pt idx="1357">
                        <c:v>1595.824971</c:v>
                      </c:pt>
                      <c:pt idx="1358">
                        <c:v>1596.847905</c:v>
                      </c:pt>
                      <c:pt idx="1359">
                        <c:v>1597.855441</c:v>
                      </c:pt>
                      <c:pt idx="1360">
                        <c:v>1598.870766</c:v>
                      </c:pt>
                      <c:pt idx="1361">
                        <c:v>1599.886555</c:v>
                      </c:pt>
                      <c:pt idx="1362">
                        <c:v>1600.886457</c:v>
                      </c:pt>
                      <c:pt idx="1363">
                        <c:v>1601.886943</c:v>
                      </c:pt>
                      <c:pt idx="1364">
                        <c:v>1602.887256</c:v>
                      </c:pt>
                      <c:pt idx="1365">
                        <c:v>1603.897496</c:v>
                      </c:pt>
                      <c:pt idx="1366">
                        <c:v>1604.897586</c:v>
                      </c:pt>
                      <c:pt idx="1367">
                        <c:v>1605.887879</c:v>
                      </c:pt>
                      <c:pt idx="1368">
                        <c:v>1606.887378</c:v>
                      </c:pt>
                      <c:pt idx="1369">
                        <c:v>1607.887951</c:v>
                      </c:pt>
                      <c:pt idx="1370">
                        <c:v>1608.894443</c:v>
                      </c:pt>
                      <c:pt idx="1371">
                        <c:v>1609.895795</c:v>
                      </c:pt>
                      <c:pt idx="1372">
                        <c:v>1610.911059</c:v>
                      </c:pt>
                      <c:pt idx="1373">
                        <c:v>1611.911119</c:v>
                      </c:pt>
                      <c:pt idx="1374">
                        <c:v>1612.912529</c:v>
                      </c:pt>
                      <c:pt idx="1375">
                        <c:v>1613.923259</c:v>
                      </c:pt>
                      <c:pt idx="1376">
                        <c:v>1614.926936</c:v>
                      </c:pt>
                      <c:pt idx="1377">
                        <c:v>1615.92521</c:v>
                      </c:pt>
                      <c:pt idx="1378">
                        <c:v>1616.915991</c:v>
                      </c:pt>
                      <c:pt idx="1379">
                        <c:v>1617.937087</c:v>
                      </c:pt>
                      <c:pt idx="1380">
                        <c:v>1618.939182</c:v>
                      </c:pt>
                      <c:pt idx="1381">
                        <c:v>1619.937902</c:v>
                      </c:pt>
                      <c:pt idx="1382">
                        <c:v>1620.929566</c:v>
                      </c:pt>
                      <c:pt idx="1383">
                        <c:v>1621.951561</c:v>
                      </c:pt>
                      <c:pt idx="1384">
                        <c:v>1622.948499</c:v>
                      </c:pt>
                      <c:pt idx="1385">
                        <c:v>1623.963274</c:v>
                      </c:pt>
                      <c:pt idx="1386">
                        <c:v>1624.992033</c:v>
                      </c:pt>
                      <c:pt idx="1387">
                        <c:v>1625.989902</c:v>
                      </c:pt>
                      <c:pt idx="1388">
                        <c:v>1627.009965</c:v>
                      </c:pt>
                      <c:pt idx="1389">
                        <c:v>1627.91408</c:v>
                      </c:pt>
                      <c:pt idx="1390">
                        <c:v>1628.923526</c:v>
                      </c:pt>
                      <c:pt idx="1391">
                        <c:v>1629.914491</c:v>
                      </c:pt>
                      <c:pt idx="1392">
                        <c:v>1630.914303</c:v>
                      </c:pt>
                      <c:pt idx="1393">
                        <c:v>1631.91509</c:v>
                      </c:pt>
                      <c:pt idx="1394">
                        <c:v>1632.917516</c:v>
                      </c:pt>
                      <c:pt idx="1395">
                        <c:v>1633.917612</c:v>
                      </c:pt>
                      <c:pt idx="1396">
                        <c:v>1634.914359</c:v>
                      </c:pt>
                      <c:pt idx="1397">
                        <c:v>1635.929436</c:v>
                      </c:pt>
                      <c:pt idx="1398">
                        <c:v>1636.930082</c:v>
                      </c:pt>
                      <c:pt idx="1399">
                        <c:v>1637.945688</c:v>
                      </c:pt>
                      <c:pt idx="1400">
                        <c:v>1638.94647</c:v>
                      </c:pt>
                      <c:pt idx="1401">
                        <c:v>1639.946393</c:v>
                      </c:pt>
                      <c:pt idx="1402">
                        <c:v>1640.946721</c:v>
                      </c:pt>
                      <c:pt idx="1403">
                        <c:v>1641.963455</c:v>
                      </c:pt>
                      <c:pt idx="1404">
                        <c:v>1642.973943</c:v>
                      </c:pt>
                      <c:pt idx="1405">
                        <c:v>1643.973359</c:v>
                      </c:pt>
                      <c:pt idx="1406">
                        <c:v>1644.964274</c:v>
                      </c:pt>
                      <c:pt idx="1407">
                        <c:v>1645.964078</c:v>
                      </c:pt>
                      <c:pt idx="1408">
                        <c:v>1646.971989</c:v>
                      </c:pt>
                      <c:pt idx="1409">
                        <c:v>1647.962111</c:v>
                      </c:pt>
                      <c:pt idx="1410">
                        <c:v>1648.962094</c:v>
                      </c:pt>
                      <c:pt idx="1411">
                        <c:v>1649.979143</c:v>
                      </c:pt>
                      <c:pt idx="1412">
                        <c:v>1650.995042</c:v>
                      </c:pt>
                      <c:pt idx="1413">
                        <c:v>1652.021291</c:v>
                      </c:pt>
                      <c:pt idx="1414">
                        <c:v>1653.021516</c:v>
                      </c:pt>
                      <c:pt idx="1415">
                        <c:v>1654.036932</c:v>
                      </c:pt>
                      <c:pt idx="1416">
                        <c:v>1655.047739</c:v>
                      </c:pt>
                      <c:pt idx="1417">
                        <c:v>1656.04157</c:v>
                      </c:pt>
                      <c:pt idx="1418">
                        <c:v>1657.048263</c:v>
                      </c:pt>
                      <c:pt idx="1419">
                        <c:v>1658.039641</c:v>
                      </c:pt>
                      <c:pt idx="1420">
                        <c:v>1659.04458</c:v>
                      </c:pt>
                      <c:pt idx="1421">
                        <c:v>1660.037904</c:v>
                      </c:pt>
                      <c:pt idx="1422">
                        <c:v>1661.038215</c:v>
                      </c:pt>
                      <c:pt idx="1423">
                        <c:v>1662.047826</c:v>
                      </c:pt>
                      <c:pt idx="1424">
                        <c:v>1663.040927</c:v>
                      </c:pt>
                      <c:pt idx="1425">
                        <c:v>1664.050465</c:v>
                      </c:pt>
                      <c:pt idx="1426">
                        <c:v>1665.052519</c:v>
                      </c:pt>
                      <c:pt idx="1427">
                        <c:v>1666.052269</c:v>
                      </c:pt>
                      <c:pt idx="1428">
                        <c:v>1667.043821</c:v>
                      </c:pt>
                      <c:pt idx="1429">
                        <c:v>1668.052846</c:v>
                      </c:pt>
                      <c:pt idx="1430">
                        <c:v>1669.045872</c:v>
                      </c:pt>
                      <c:pt idx="1431">
                        <c:v>1670.045456</c:v>
                      </c:pt>
                      <c:pt idx="1432">
                        <c:v>1671.039918</c:v>
                      </c:pt>
                      <c:pt idx="1433">
                        <c:v>1672.049261</c:v>
                      </c:pt>
                      <c:pt idx="1434">
                        <c:v>1673.048871</c:v>
                      </c:pt>
                      <c:pt idx="1435">
                        <c:v>1674.048628</c:v>
                      </c:pt>
                      <c:pt idx="1436">
                        <c:v>1675.048584</c:v>
                      </c:pt>
                      <c:pt idx="1437">
                        <c:v>1676.049008</c:v>
                      </c:pt>
                      <c:pt idx="1438">
                        <c:v>1677.049086</c:v>
                      </c:pt>
                      <c:pt idx="1439">
                        <c:v>1678.04885</c:v>
                      </c:pt>
                      <c:pt idx="1440">
                        <c:v>1679.048796</c:v>
                      </c:pt>
                      <c:pt idx="1441">
                        <c:v>1680.049319</c:v>
                      </c:pt>
                      <c:pt idx="1442">
                        <c:v>1681.049693</c:v>
                      </c:pt>
                      <c:pt idx="1443">
                        <c:v>1682.049857</c:v>
                      </c:pt>
                      <c:pt idx="1444">
                        <c:v>1683.0497</c:v>
                      </c:pt>
                      <c:pt idx="1445">
                        <c:v>1684.049504</c:v>
                      </c:pt>
                      <c:pt idx="1446">
                        <c:v>1685.049169</c:v>
                      </c:pt>
                      <c:pt idx="1447">
                        <c:v>1686.04971</c:v>
                      </c:pt>
                      <c:pt idx="1448">
                        <c:v>1687.03945</c:v>
                      </c:pt>
                      <c:pt idx="1449">
                        <c:v>1688.047836</c:v>
                      </c:pt>
                      <c:pt idx="1450">
                        <c:v>1689.047411</c:v>
                      </c:pt>
                      <c:pt idx="1451">
                        <c:v>1690.04717</c:v>
                      </c:pt>
                      <c:pt idx="1452">
                        <c:v>1691.046925</c:v>
                      </c:pt>
                      <c:pt idx="1453">
                        <c:v>1692.047334</c:v>
                      </c:pt>
                      <c:pt idx="1454">
                        <c:v>1693.045109</c:v>
                      </c:pt>
                      <c:pt idx="1455">
                        <c:v>1694.049925</c:v>
                      </c:pt>
                      <c:pt idx="1456">
                        <c:v>1695.049685</c:v>
                      </c:pt>
                      <c:pt idx="1457">
                        <c:v>1696.043655</c:v>
                      </c:pt>
                      <c:pt idx="1458">
                        <c:v>1697.043478</c:v>
                      </c:pt>
                      <c:pt idx="1459">
                        <c:v>1698.044154</c:v>
                      </c:pt>
                      <c:pt idx="1460">
                        <c:v>1699.043973</c:v>
                      </c:pt>
                      <c:pt idx="1461">
                        <c:v>1700.043735</c:v>
                      </c:pt>
                      <c:pt idx="1462">
                        <c:v>1701.043888</c:v>
                      </c:pt>
                      <c:pt idx="1463">
                        <c:v>1702.056894</c:v>
                      </c:pt>
                      <c:pt idx="1464">
                        <c:v>1703.06065</c:v>
                      </c:pt>
                      <c:pt idx="1465">
                        <c:v>1704.076248</c:v>
                      </c:pt>
                      <c:pt idx="1466">
                        <c:v>1705.092291</c:v>
                      </c:pt>
                      <c:pt idx="1467">
                        <c:v>1706.092039</c:v>
                      </c:pt>
                      <c:pt idx="1468">
                        <c:v>1707.104175</c:v>
                      </c:pt>
                      <c:pt idx="1469">
                        <c:v>1708.120095</c:v>
                      </c:pt>
                      <c:pt idx="1470">
                        <c:v>1709.126473</c:v>
                      </c:pt>
                      <c:pt idx="1471">
                        <c:v>1710.136393</c:v>
                      </c:pt>
                      <c:pt idx="1472">
                        <c:v>1711.135778</c:v>
                      </c:pt>
                      <c:pt idx="1473">
                        <c:v>1712.14253</c:v>
                      </c:pt>
                      <c:pt idx="1474">
                        <c:v>1713.143798</c:v>
                      </c:pt>
                      <c:pt idx="1475">
                        <c:v>1714.143407</c:v>
                      </c:pt>
                      <c:pt idx="1476">
                        <c:v>1715.132813</c:v>
                      </c:pt>
                      <c:pt idx="1477">
                        <c:v>1716.134853</c:v>
                      </c:pt>
                      <c:pt idx="1478">
                        <c:v>1717.141477</c:v>
                      </c:pt>
                      <c:pt idx="1479">
                        <c:v>1718.141131</c:v>
                      </c:pt>
                      <c:pt idx="1480">
                        <c:v>1719.135421</c:v>
                      </c:pt>
                      <c:pt idx="1481">
                        <c:v>1720.135371</c:v>
                      </c:pt>
                      <c:pt idx="1482">
                        <c:v>1721.13261</c:v>
                      </c:pt>
                      <c:pt idx="1483">
                        <c:v>1722.14909</c:v>
                      </c:pt>
                      <c:pt idx="1484">
                        <c:v>1723.158619</c:v>
                      </c:pt>
                      <c:pt idx="1485">
                        <c:v>1724.167543</c:v>
                      </c:pt>
                      <c:pt idx="1486">
                        <c:v>1725.177012</c:v>
                      </c:pt>
                      <c:pt idx="1487">
                        <c:v>1726.192174</c:v>
                      </c:pt>
                      <c:pt idx="1488">
                        <c:v>1727.192161</c:v>
                      </c:pt>
                      <c:pt idx="1489">
                        <c:v>1728.191869</c:v>
                      </c:pt>
                      <c:pt idx="1490">
                        <c:v>1729.191491</c:v>
                      </c:pt>
                      <c:pt idx="1491">
                        <c:v>1730.206861</c:v>
                      </c:pt>
                      <c:pt idx="1492">
                        <c:v>1731.21114</c:v>
                      </c:pt>
                      <c:pt idx="1493">
                        <c:v>1732.220832</c:v>
                      </c:pt>
                      <c:pt idx="1494">
                        <c:v>1733.213133</c:v>
                      </c:pt>
                      <c:pt idx="1495">
                        <c:v>1734.212803</c:v>
                      </c:pt>
                      <c:pt idx="1496">
                        <c:v>1735.219722</c:v>
                      </c:pt>
                      <c:pt idx="1497">
                        <c:v>1736.219308</c:v>
                      </c:pt>
                      <c:pt idx="1498">
                        <c:v>1737.219493</c:v>
                      </c:pt>
                      <c:pt idx="1499">
                        <c:v>1738.219162</c:v>
                      </c:pt>
                      <c:pt idx="1500">
                        <c:v>1739.239303</c:v>
                      </c:pt>
                      <c:pt idx="1501">
                        <c:v>1740.254963</c:v>
                      </c:pt>
                      <c:pt idx="1502">
                        <c:v>1741.270354</c:v>
                      </c:pt>
                      <c:pt idx="1503">
                        <c:v>1742.270474</c:v>
                      </c:pt>
                      <c:pt idx="1504">
                        <c:v>1743.274455</c:v>
                      </c:pt>
                      <c:pt idx="1505">
                        <c:v>1744.289891</c:v>
                      </c:pt>
                      <c:pt idx="1506">
                        <c:v>1745.294101</c:v>
                      </c:pt>
                      <c:pt idx="1507">
                        <c:v>1746.29381</c:v>
                      </c:pt>
                      <c:pt idx="1508">
                        <c:v>1747.297973</c:v>
                      </c:pt>
                      <c:pt idx="1509">
                        <c:v>1748.288232</c:v>
                      </c:pt>
                      <c:pt idx="1510">
                        <c:v>1749.288039</c:v>
                      </c:pt>
                      <c:pt idx="1511">
                        <c:v>1750.294375</c:v>
                      </c:pt>
                      <c:pt idx="1512">
                        <c:v>1751.300726</c:v>
                      </c:pt>
                      <c:pt idx="1513">
                        <c:v>1752.291543</c:v>
                      </c:pt>
                      <c:pt idx="1514">
                        <c:v>1753.298452</c:v>
                      </c:pt>
                      <c:pt idx="1515">
                        <c:v>1754.298868</c:v>
                      </c:pt>
                      <c:pt idx="1516">
                        <c:v>1755.299165</c:v>
                      </c:pt>
                      <c:pt idx="1517">
                        <c:v>1756.29882</c:v>
                      </c:pt>
                      <c:pt idx="1518">
                        <c:v>1757.294203</c:v>
                      </c:pt>
                      <c:pt idx="1519">
                        <c:v>1758.288525</c:v>
                      </c:pt>
                      <c:pt idx="1520">
                        <c:v>1759.295067</c:v>
                      </c:pt>
                      <c:pt idx="1521">
                        <c:v>1760.296482</c:v>
                      </c:pt>
                      <c:pt idx="1522">
                        <c:v>1761.296005</c:v>
                      </c:pt>
                      <c:pt idx="1523">
                        <c:v>1762.302728</c:v>
                      </c:pt>
                      <c:pt idx="1524">
                        <c:v>1763.313096</c:v>
                      </c:pt>
                      <c:pt idx="1525">
                        <c:v>1764.331457</c:v>
                      </c:pt>
                      <c:pt idx="1526">
                        <c:v>1765.339283</c:v>
                      </c:pt>
                      <c:pt idx="1527">
                        <c:v>1766.349052</c:v>
                      </c:pt>
                      <c:pt idx="1528">
                        <c:v>1767.334823</c:v>
                      </c:pt>
                      <c:pt idx="1529">
                        <c:v>1768.344372</c:v>
                      </c:pt>
                      <c:pt idx="1530">
                        <c:v>1769.340029</c:v>
                      </c:pt>
                      <c:pt idx="1531">
                        <c:v>1770.372708</c:v>
                      </c:pt>
                      <c:pt idx="1532">
                        <c:v>1771.382654</c:v>
                      </c:pt>
                      <c:pt idx="1533">
                        <c:v>1772.382971</c:v>
                      </c:pt>
                      <c:pt idx="1534">
                        <c:v>1773.386499</c:v>
                      </c:pt>
                      <c:pt idx="1535">
                        <c:v>1774.386576</c:v>
                      </c:pt>
                      <c:pt idx="1536">
                        <c:v>1775.385294</c:v>
                      </c:pt>
                      <c:pt idx="1537">
                        <c:v>1776.384869</c:v>
                      </c:pt>
                      <c:pt idx="1538">
                        <c:v>1777.392497</c:v>
                      </c:pt>
                      <c:pt idx="1539">
                        <c:v>1778.410839</c:v>
                      </c:pt>
                      <c:pt idx="1540">
                        <c:v>1779.417432</c:v>
                      </c:pt>
                      <c:pt idx="1541">
                        <c:v>1780.441177</c:v>
                      </c:pt>
                      <c:pt idx="1542">
                        <c:v>1781.466287</c:v>
                      </c:pt>
                      <c:pt idx="1543">
                        <c:v>1782.47457</c:v>
                      </c:pt>
                      <c:pt idx="1544">
                        <c:v>1783.48394</c:v>
                      </c:pt>
                      <c:pt idx="1545">
                        <c:v>1784.485304</c:v>
                      </c:pt>
                      <c:pt idx="1546">
                        <c:v>1785.493802</c:v>
                      </c:pt>
                      <c:pt idx="1547">
                        <c:v>1786.514206</c:v>
                      </c:pt>
                      <c:pt idx="1548">
                        <c:v>1787.514183</c:v>
                      </c:pt>
                      <c:pt idx="1549">
                        <c:v>1788.414842</c:v>
                      </c:pt>
                      <c:pt idx="1550">
                        <c:v>1789.426942</c:v>
                      </c:pt>
                      <c:pt idx="1551">
                        <c:v>1790.421076</c:v>
                      </c:pt>
                      <c:pt idx="1552">
                        <c:v>1791.418713</c:v>
                      </c:pt>
                      <c:pt idx="1553">
                        <c:v>1792.418472</c:v>
                      </c:pt>
                      <c:pt idx="1554">
                        <c:v>1793.434457</c:v>
                      </c:pt>
                      <c:pt idx="1555">
                        <c:v>1794.446082</c:v>
                      </c:pt>
                      <c:pt idx="1556">
                        <c:v>1795.446052</c:v>
                      </c:pt>
                      <c:pt idx="1557">
                        <c:v>1796.449311</c:v>
                      </c:pt>
                      <c:pt idx="1558">
                        <c:v>1797.446478</c:v>
                      </c:pt>
                      <c:pt idx="1559">
                        <c:v>1798.464144</c:v>
                      </c:pt>
                      <c:pt idx="1560">
                        <c:v>1799.464485</c:v>
                      </c:pt>
                      <c:pt idx="1561">
                        <c:v>1800.464014</c:v>
                      </c:pt>
                      <c:pt idx="1562">
                        <c:v>1801.464134</c:v>
                      </c:pt>
                      <c:pt idx="1563">
                        <c:v>1802.463833</c:v>
                      </c:pt>
                      <c:pt idx="1564">
                        <c:v>1803.478985</c:v>
                      </c:pt>
                      <c:pt idx="1565">
                        <c:v>1804.495282</c:v>
                      </c:pt>
                      <c:pt idx="1566">
                        <c:v>1805.495313</c:v>
                      </c:pt>
                      <c:pt idx="1567">
                        <c:v>1806.511544</c:v>
                      </c:pt>
                      <c:pt idx="1568">
                        <c:v>1807.50956</c:v>
                      </c:pt>
                      <c:pt idx="1569">
                        <c:v>1808.509511</c:v>
                      </c:pt>
                      <c:pt idx="1570">
                        <c:v>1809.509401</c:v>
                      </c:pt>
                      <c:pt idx="1571">
                        <c:v>1810.509118</c:v>
                      </c:pt>
                      <c:pt idx="1572">
                        <c:v>1811.510451</c:v>
                      </c:pt>
                      <c:pt idx="1573">
                        <c:v>1812.510869</c:v>
                      </c:pt>
                      <c:pt idx="1574">
                        <c:v>1813.517001</c:v>
                      </c:pt>
                      <c:pt idx="1575">
                        <c:v>1814.533063</c:v>
                      </c:pt>
                      <c:pt idx="1576">
                        <c:v>1815.533628</c:v>
                      </c:pt>
                      <c:pt idx="1577">
                        <c:v>1816.538807</c:v>
                      </c:pt>
                      <c:pt idx="1578">
                        <c:v>1817.539838</c:v>
                      </c:pt>
                      <c:pt idx="1579">
                        <c:v>1818.554994</c:v>
                      </c:pt>
                      <c:pt idx="1580">
                        <c:v>1819.555311</c:v>
                      </c:pt>
                      <c:pt idx="1581">
                        <c:v>1820.571308</c:v>
                      </c:pt>
                      <c:pt idx="1582">
                        <c:v>1821.595736</c:v>
                      </c:pt>
                      <c:pt idx="1583">
                        <c:v>1822.590027</c:v>
                      </c:pt>
                      <c:pt idx="1584">
                        <c:v>1823.605249</c:v>
                      </c:pt>
                      <c:pt idx="1585">
                        <c:v>1824.605657</c:v>
                      </c:pt>
                      <c:pt idx="1586">
                        <c:v>1825.605741</c:v>
                      </c:pt>
                      <c:pt idx="1587">
                        <c:v>1826.606927</c:v>
                      </c:pt>
                      <c:pt idx="1588">
                        <c:v>1827.606587</c:v>
                      </c:pt>
                      <c:pt idx="1589">
                        <c:v>1828.62213</c:v>
                      </c:pt>
                      <c:pt idx="1590">
                        <c:v>1829.616315</c:v>
                      </c:pt>
                      <c:pt idx="1591">
                        <c:v>1830.632536</c:v>
                      </c:pt>
                      <c:pt idx="1592">
                        <c:v>1831.632138</c:v>
                      </c:pt>
                      <c:pt idx="1593">
                        <c:v>1832.647551</c:v>
                      </c:pt>
                      <c:pt idx="1594">
                        <c:v>1833.648714</c:v>
                      </c:pt>
                      <c:pt idx="1595">
                        <c:v>1834.664074</c:v>
                      </c:pt>
                      <c:pt idx="1596">
                        <c:v>1835.666015</c:v>
                      </c:pt>
                      <c:pt idx="1597">
                        <c:v>1836.672479</c:v>
                      </c:pt>
                      <c:pt idx="1598">
                        <c:v>1837.672686</c:v>
                      </c:pt>
                      <c:pt idx="1599">
                        <c:v>1838.687941</c:v>
                      </c:pt>
                      <c:pt idx="1600">
                        <c:v>1839.69807</c:v>
                      </c:pt>
                      <c:pt idx="1601">
                        <c:v>1840.713393</c:v>
                      </c:pt>
                      <c:pt idx="1602">
                        <c:v>1841.713799</c:v>
                      </c:pt>
                      <c:pt idx="1603">
                        <c:v>1842.723402</c:v>
                      </c:pt>
                      <c:pt idx="1604">
                        <c:v>1843.719273</c:v>
                      </c:pt>
                      <c:pt idx="1605">
                        <c:v>1844.723485</c:v>
                      </c:pt>
                      <c:pt idx="1606">
                        <c:v>1845.724245</c:v>
                      </c:pt>
                      <c:pt idx="1607">
                        <c:v>1846.724158</c:v>
                      </c:pt>
                      <c:pt idx="1608">
                        <c:v>1847.72402</c:v>
                      </c:pt>
                      <c:pt idx="1609">
                        <c:v>1848.716474</c:v>
                      </c:pt>
                      <c:pt idx="1610">
                        <c:v>1849.723763</c:v>
                      </c:pt>
                      <c:pt idx="1611">
                        <c:v>1850.71843</c:v>
                      </c:pt>
                      <c:pt idx="1612">
                        <c:v>1851.721575</c:v>
                      </c:pt>
                      <c:pt idx="1613">
                        <c:v>1852.722095</c:v>
                      </c:pt>
                      <c:pt idx="1614">
                        <c:v>1853.710557</c:v>
                      </c:pt>
                      <c:pt idx="1615">
                        <c:v>1854.729899</c:v>
                      </c:pt>
                      <c:pt idx="1616">
                        <c:v>1855.737</c:v>
                      </c:pt>
                      <c:pt idx="1617">
                        <c:v>1856.734131</c:v>
                      </c:pt>
                      <c:pt idx="1618">
                        <c:v>1857.734769</c:v>
                      </c:pt>
                      <c:pt idx="1619">
                        <c:v>1858.741275</c:v>
                      </c:pt>
                      <c:pt idx="1620">
                        <c:v>1859.741892</c:v>
                      </c:pt>
                      <c:pt idx="1621">
                        <c:v>1860.751573</c:v>
                      </c:pt>
                      <c:pt idx="1622">
                        <c:v>1861.758005</c:v>
                      </c:pt>
                      <c:pt idx="1623">
                        <c:v>1862.760172</c:v>
                      </c:pt>
                      <c:pt idx="1624">
                        <c:v>1863.767431</c:v>
                      </c:pt>
                      <c:pt idx="1625">
                        <c:v>1864.767152</c:v>
                      </c:pt>
                      <c:pt idx="1626">
                        <c:v>1865.767635</c:v>
                      </c:pt>
                      <c:pt idx="1627">
                        <c:v>1866.767795</c:v>
                      </c:pt>
                      <c:pt idx="1628">
                        <c:v>1867.783137</c:v>
                      </c:pt>
                      <c:pt idx="1629">
                        <c:v>1868.797765</c:v>
                      </c:pt>
                      <c:pt idx="1630">
                        <c:v>1869.797986</c:v>
                      </c:pt>
                      <c:pt idx="1631">
                        <c:v>1870.798195</c:v>
                      </c:pt>
                      <c:pt idx="1632">
                        <c:v>1871.799934</c:v>
                      </c:pt>
                      <c:pt idx="1633">
                        <c:v>1872.813139</c:v>
                      </c:pt>
                      <c:pt idx="1634">
                        <c:v>1873.813088</c:v>
                      </c:pt>
                      <c:pt idx="1635">
                        <c:v>1874.818586</c:v>
                      </c:pt>
                      <c:pt idx="1636">
                        <c:v>1875.829013</c:v>
                      </c:pt>
                      <c:pt idx="1637">
                        <c:v>1876.844684</c:v>
                      </c:pt>
                      <c:pt idx="1638">
                        <c:v>1877.845926</c:v>
                      </c:pt>
                      <c:pt idx="1639">
                        <c:v>1878.83947</c:v>
                      </c:pt>
                      <c:pt idx="1640">
                        <c:v>1879.84986</c:v>
                      </c:pt>
                      <c:pt idx="1641">
                        <c:v>1880.859708</c:v>
                      </c:pt>
                      <c:pt idx="1642">
                        <c:v>1881.871993</c:v>
                      </c:pt>
                      <c:pt idx="1643">
                        <c:v>1882.888207</c:v>
                      </c:pt>
                      <c:pt idx="1644">
                        <c:v>1883.899083</c:v>
                      </c:pt>
                      <c:pt idx="1645">
                        <c:v>1884.902076</c:v>
                      </c:pt>
                      <c:pt idx="1646">
                        <c:v>1885.923879</c:v>
                      </c:pt>
                      <c:pt idx="1647">
                        <c:v>1886.921086</c:v>
                      </c:pt>
                      <c:pt idx="1648">
                        <c:v>1887.932888</c:v>
                      </c:pt>
                      <c:pt idx="1649">
                        <c:v>1888.943493</c:v>
                      </c:pt>
                      <c:pt idx="1650">
                        <c:v>1889.952381</c:v>
                      </c:pt>
                      <c:pt idx="1651">
                        <c:v>1890.946918</c:v>
                      </c:pt>
                      <c:pt idx="1652">
                        <c:v>1891.96855</c:v>
                      </c:pt>
                      <c:pt idx="1653">
                        <c:v>1892.970023</c:v>
                      </c:pt>
                      <c:pt idx="1654">
                        <c:v>1893.967719</c:v>
                      </c:pt>
                      <c:pt idx="1655">
                        <c:v>1894.962706</c:v>
                      </c:pt>
                      <c:pt idx="1656">
                        <c:v>1895.961164</c:v>
                      </c:pt>
                      <c:pt idx="1657">
                        <c:v>1896.976915</c:v>
                      </c:pt>
                      <c:pt idx="1658">
                        <c:v>1897.97759</c:v>
                      </c:pt>
                      <c:pt idx="1659">
                        <c:v>1899.005776</c:v>
                      </c:pt>
                      <c:pt idx="1660">
                        <c:v>1899.991903</c:v>
                      </c:pt>
                      <c:pt idx="1661">
                        <c:v>1900.995437</c:v>
                      </c:pt>
                      <c:pt idx="1662">
                        <c:v>1902.011187</c:v>
                      </c:pt>
                      <c:pt idx="1663">
                        <c:v>1903.011926</c:v>
                      </c:pt>
                      <c:pt idx="1664">
                        <c:v>1904.012582</c:v>
                      </c:pt>
                      <c:pt idx="1665">
                        <c:v>1905.016882</c:v>
                      </c:pt>
                      <c:pt idx="1666">
                        <c:v>1906.021377</c:v>
                      </c:pt>
                      <c:pt idx="1667">
                        <c:v>1907.022114</c:v>
                      </c:pt>
                      <c:pt idx="1668">
                        <c:v>1908.037806</c:v>
                      </c:pt>
                      <c:pt idx="1669">
                        <c:v>1909.044005</c:v>
                      </c:pt>
                      <c:pt idx="1670">
                        <c:v>1910.044437</c:v>
                      </c:pt>
                      <c:pt idx="1671">
                        <c:v>1911.044721</c:v>
                      </c:pt>
                      <c:pt idx="1672">
                        <c:v>1912.044685</c:v>
                      </c:pt>
                      <c:pt idx="1673">
                        <c:v>1913.044453</c:v>
                      </c:pt>
                      <c:pt idx="1674">
                        <c:v>1914.046515</c:v>
                      </c:pt>
                      <c:pt idx="1675">
                        <c:v>1915.04617</c:v>
                      </c:pt>
                      <c:pt idx="1676">
                        <c:v>1916.059343</c:v>
                      </c:pt>
                      <c:pt idx="1677">
                        <c:v>1917.074995</c:v>
                      </c:pt>
                      <c:pt idx="1678">
                        <c:v>1918.081943</c:v>
                      </c:pt>
                      <c:pt idx="1679">
                        <c:v>1919.072832</c:v>
                      </c:pt>
                      <c:pt idx="1680">
                        <c:v>1920.092193</c:v>
                      </c:pt>
                      <c:pt idx="1681">
                        <c:v>1921.107024</c:v>
                      </c:pt>
                      <c:pt idx="1682">
                        <c:v>1922.116615</c:v>
                      </c:pt>
                      <c:pt idx="1683">
                        <c:v>1923.137091</c:v>
                      </c:pt>
                      <c:pt idx="1684">
                        <c:v>1924.137238</c:v>
                      </c:pt>
                      <c:pt idx="1685">
                        <c:v>1925.159013</c:v>
                      </c:pt>
                      <c:pt idx="1686">
                        <c:v>1926.159515</c:v>
                      </c:pt>
                      <c:pt idx="1687">
                        <c:v>1927.174731</c:v>
                      </c:pt>
                      <c:pt idx="1688">
                        <c:v>1928.165558</c:v>
                      </c:pt>
                      <c:pt idx="1689">
                        <c:v>1929.175019</c:v>
                      </c:pt>
                      <c:pt idx="1690">
                        <c:v>1930.175389</c:v>
                      </c:pt>
                      <c:pt idx="1691">
                        <c:v>1931.190935</c:v>
                      </c:pt>
                      <c:pt idx="1692">
                        <c:v>1932.19781</c:v>
                      </c:pt>
                      <c:pt idx="1693">
                        <c:v>1933.213222</c:v>
                      </c:pt>
                      <c:pt idx="1694">
                        <c:v>1934.223582</c:v>
                      </c:pt>
                      <c:pt idx="1695">
                        <c:v>1935.238716</c:v>
                      </c:pt>
                      <c:pt idx="1696">
                        <c:v>1936.233555</c:v>
                      </c:pt>
                      <c:pt idx="1697">
                        <c:v>1937.245621</c:v>
                      </c:pt>
                      <c:pt idx="1698">
                        <c:v>1938.261401</c:v>
                      </c:pt>
                      <c:pt idx="1699">
                        <c:v>1939.272727</c:v>
                      </c:pt>
                      <c:pt idx="1700">
                        <c:v>1940.293489</c:v>
                      </c:pt>
                      <c:pt idx="1701">
                        <c:v>1941.301222</c:v>
                      </c:pt>
                      <c:pt idx="1702">
                        <c:v>1942.301126</c:v>
                      </c:pt>
                      <c:pt idx="1703">
                        <c:v>1943.301052</c:v>
                      </c:pt>
                      <c:pt idx="1704">
                        <c:v>1944.296013</c:v>
                      </c:pt>
                      <c:pt idx="1705">
                        <c:v>1945.308433</c:v>
                      </c:pt>
                      <c:pt idx="1706">
                        <c:v>1946.314582</c:v>
                      </c:pt>
                      <c:pt idx="1707">
                        <c:v>1947.329943</c:v>
                      </c:pt>
                      <c:pt idx="1708">
                        <c:v>1948.324816</c:v>
                      </c:pt>
                      <c:pt idx="1709">
                        <c:v>1949.337308</c:v>
                      </c:pt>
                      <c:pt idx="1710">
                        <c:v>1950.336679</c:v>
                      </c:pt>
                      <c:pt idx="1711">
                        <c:v>1951.346482</c:v>
                      </c:pt>
                      <c:pt idx="1712">
                        <c:v>1952.343734</c:v>
                      </c:pt>
                      <c:pt idx="1713">
                        <c:v>1953.351089</c:v>
                      </c:pt>
                      <c:pt idx="1714">
                        <c:v>1954.355724</c:v>
                      </c:pt>
                      <c:pt idx="1715">
                        <c:v>1955.373462</c:v>
                      </c:pt>
                      <c:pt idx="1716">
                        <c:v>1956.373469</c:v>
                      </c:pt>
                      <c:pt idx="1717">
                        <c:v>1957.389407</c:v>
                      </c:pt>
                      <c:pt idx="1718">
                        <c:v>1958.389093</c:v>
                      </c:pt>
                      <c:pt idx="1719">
                        <c:v>1959.386378</c:v>
                      </c:pt>
                      <c:pt idx="1720">
                        <c:v>1960.383113</c:v>
                      </c:pt>
                      <c:pt idx="1721">
                        <c:v>1961.395651</c:v>
                      </c:pt>
                      <c:pt idx="1722">
                        <c:v>1962.394314</c:v>
                      </c:pt>
                      <c:pt idx="1723">
                        <c:v>1963.382828</c:v>
                      </c:pt>
                      <c:pt idx="1724">
                        <c:v>1964.387141</c:v>
                      </c:pt>
                      <c:pt idx="1725">
                        <c:v>1965.381059</c:v>
                      </c:pt>
                      <c:pt idx="1726">
                        <c:v>1966.398444</c:v>
                      </c:pt>
                      <c:pt idx="1727">
                        <c:v>1967.414002</c:v>
                      </c:pt>
                      <c:pt idx="1728">
                        <c:v>1968.417941</c:v>
                      </c:pt>
                      <c:pt idx="1729">
                        <c:v>1969.433661</c:v>
                      </c:pt>
                      <c:pt idx="1730">
                        <c:v>1970.449053</c:v>
                      </c:pt>
                      <c:pt idx="1731">
                        <c:v>1971.454318</c:v>
                      </c:pt>
                      <c:pt idx="1732">
                        <c:v>1972.470717</c:v>
                      </c:pt>
                      <c:pt idx="1733">
                        <c:v>1973.470944</c:v>
                      </c:pt>
                      <c:pt idx="1734">
                        <c:v>1974.471426</c:v>
                      </c:pt>
                      <c:pt idx="1735">
                        <c:v>1975.471252</c:v>
                      </c:pt>
                      <c:pt idx="1736">
                        <c:v>1976.461733</c:v>
                      </c:pt>
                      <c:pt idx="1737">
                        <c:v>1977.461873</c:v>
                      </c:pt>
                      <c:pt idx="1738">
                        <c:v>1978.46374</c:v>
                      </c:pt>
                      <c:pt idx="1739">
                        <c:v>1979.470492</c:v>
                      </c:pt>
                      <c:pt idx="1740">
                        <c:v>1980.486395</c:v>
                      </c:pt>
                      <c:pt idx="1741">
                        <c:v>1981.476103</c:v>
                      </c:pt>
                      <c:pt idx="1742">
                        <c:v>1982.476251</c:v>
                      </c:pt>
                      <c:pt idx="1743">
                        <c:v>1983.47758</c:v>
                      </c:pt>
                      <c:pt idx="1744">
                        <c:v>1984.493882</c:v>
                      </c:pt>
                      <c:pt idx="1745">
                        <c:v>1985.496257</c:v>
                      </c:pt>
                      <c:pt idx="1746">
                        <c:v>1986.512268</c:v>
                      </c:pt>
                      <c:pt idx="1747">
                        <c:v>1987.509786</c:v>
                      </c:pt>
                      <c:pt idx="1748">
                        <c:v>1988.517103</c:v>
                      </c:pt>
                      <c:pt idx="1749">
                        <c:v>1989.519472</c:v>
                      </c:pt>
                      <c:pt idx="1750">
                        <c:v>1990.511609</c:v>
                      </c:pt>
                      <c:pt idx="1751">
                        <c:v>1991.527052</c:v>
                      </c:pt>
                      <c:pt idx="1752">
                        <c:v>1992.540567</c:v>
                      </c:pt>
                      <c:pt idx="1753">
                        <c:v>1993.542702</c:v>
                      </c:pt>
                      <c:pt idx="1754">
                        <c:v>1994.5423</c:v>
                      </c:pt>
                      <c:pt idx="1755">
                        <c:v>1995.560696</c:v>
                      </c:pt>
                      <c:pt idx="1756">
                        <c:v>1996.560783</c:v>
                      </c:pt>
                      <c:pt idx="1757">
                        <c:v>1997.576879</c:v>
                      </c:pt>
                      <c:pt idx="1758">
                        <c:v>1998.571428</c:v>
                      </c:pt>
                      <c:pt idx="1759">
                        <c:v>1999.587863</c:v>
                      </c:pt>
                      <c:pt idx="1760">
                        <c:v>2000.587889</c:v>
                      </c:pt>
                      <c:pt idx="1761">
                        <c:v>2001.597763</c:v>
                      </c:pt>
                      <c:pt idx="1762">
                        <c:v>2002.599289</c:v>
                      </c:pt>
                      <c:pt idx="1763">
                        <c:v>2003.598425</c:v>
                      </c:pt>
                      <c:pt idx="1764">
                        <c:v>2004.602496</c:v>
                      </c:pt>
                      <c:pt idx="1765">
                        <c:v>2005.617768</c:v>
                      </c:pt>
                      <c:pt idx="1766">
                        <c:v>2006.618609</c:v>
                      </c:pt>
                      <c:pt idx="1767">
                        <c:v>2007.619655</c:v>
                      </c:pt>
                      <c:pt idx="1768">
                        <c:v>2008.635609</c:v>
                      </c:pt>
                      <c:pt idx="1769">
                        <c:v>2009.632679</c:v>
                      </c:pt>
                      <c:pt idx="1770">
                        <c:v>2010.648652</c:v>
                      </c:pt>
                      <c:pt idx="1771">
                        <c:v>2011.673719</c:v>
                      </c:pt>
                      <c:pt idx="1772">
                        <c:v>2012.673777</c:v>
                      </c:pt>
                      <c:pt idx="1773">
                        <c:v>2013.66681</c:v>
                      </c:pt>
                      <c:pt idx="1774">
                        <c:v>2014.667609</c:v>
                      </c:pt>
                      <c:pt idx="1775">
                        <c:v>2015.683718</c:v>
                      </c:pt>
                      <c:pt idx="1776">
                        <c:v>2016.708909</c:v>
                      </c:pt>
                      <c:pt idx="1777">
                        <c:v>2017.703014</c:v>
                      </c:pt>
                      <c:pt idx="1778">
                        <c:v>2018.697037</c:v>
                      </c:pt>
                      <c:pt idx="1779">
                        <c:v>2019.722654</c:v>
                      </c:pt>
                      <c:pt idx="1780">
                        <c:v>2020.711773</c:v>
                      </c:pt>
                      <c:pt idx="1781">
                        <c:v>2021.721239</c:v>
                      </c:pt>
                      <c:pt idx="1782">
                        <c:v>2022.728866</c:v>
                      </c:pt>
                      <c:pt idx="1783">
                        <c:v>2023.730818</c:v>
                      </c:pt>
                      <c:pt idx="1784">
                        <c:v>2024.728082</c:v>
                      </c:pt>
                      <c:pt idx="1785">
                        <c:v>2025.737627</c:v>
                      </c:pt>
                      <c:pt idx="1786">
                        <c:v>2026.753764</c:v>
                      </c:pt>
                      <c:pt idx="1787">
                        <c:v>2027.750345</c:v>
                      </c:pt>
                      <c:pt idx="1788">
                        <c:v>2028.756937</c:v>
                      </c:pt>
                      <c:pt idx="1789">
                        <c:v>2029.771088</c:v>
                      </c:pt>
                      <c:pt idx="1790">
                        <c:v>2030.768056</c:v>
                      </c:pt>
                      <c:pt idx="1791">
                        <c:v>2031.767856</c:v>
                      </c:pt>
                      <c:pt idx="1792">
                        <c:v>2032.760436</c:v>
                      </c:pt>
                      <c:pt idx="1793">
                        <c:v>2033.760287</c:v>
                      </c:pt>
                      <c:pt idx="1794">
                        <c:v>2034.761535</c:v>
                      </c:pt>
                      <c:pt idx="1795">
                        <c:v>2035.758876</c:v>
                      </c:pt>
                      <c:pt idx="1796">
                        <c:v>2036.760553</c:v>
                      </c:pt>
                      <c:pt idx="1797">
                        <c:v>2037.765853</c:v>
                      </c:pt>
                      <c:pt idx="1798">
                        <c:v>2038.759979</c:v>
                      </c:pt>
                      <c:pt idx="1799">
                        <c:v>2039.764451</c:v>
                      </c:pt>
                      <c:pt idx="1800">
                        <c:v>2040.76808</c:v>
                      </c:pt>
                      <c:pt idx="1801">
                        <c:v>2041.776505</c:v>
                      </c:pt>
                      <c:pt idx="1802">
                        <c:v>2042.794333</c:v>
                      </c:pt>
                      <c:pt idx="1803">
                        <c:v>2043.794471</c:v>
                      </c:pt>
                      <c:pt idx="1804">
                        <c:v>2044.795211</c:v>
                      </c:pt>
                      <c:pt idx="1805">
                        <c:v>2045.79924</c:v>
                      </c:pt>
                      <c:pt idx="1806">
                        <c:v>2046.792482</c:v>
                      </c:pt>
                      <c:pt idx="1807">
                        <c:v>2047.802808</c:v>
                      </c:pt>
                      <c:pt idx="1808">
                        <c:v>2048.796436</c:v>
                      </c:pt>
                      <c:pt idx="1809">
                        <c:v>2049.790463</c:v>
                      </c:pt>
                      <c:pt idx="1810">
                        <c:v>2050.805435</c:v>
                      </c:pt>
                      <c:pt idx="1811">
                        <c:v>2051.82096</c:v>
                      </c:pt>
                      <c:pt idx="1812">
                        <c:v>2052.843807</c:v>
                      </c:pt>
                      <c:pt idx="1813">
                        <c:v>2053.842256</c:v>
                      </c:pt>
                      <c:pt idx="1814">
                        <c:v>2054.842917</c:v>
                      </c:pt>
                      <c:pt idx="1815">
                        <c:v>2055.846272</c:v>
                      </c:pt>
                      <c:pt idx="1816">
                        <c:v>2056.850284</c:v>
                      </c:pt>
                      <c:pt idx="1817">
                        <c:v>2057.865924</c:v>
                      </c:pt>
                      <c:pt idx="1818">
                        <c:v>2058.866319</c:v>
                      </c:pt>
                      <c:pt idx="1819">
                        <c:v>2059.882436</c:v>
                      </c:pt>
                      <c:pt idx="1820">
                        <c:v>2060.891842</c:v>
                      </c:pt>
                      <c:pt idx="1821">
                        <c:v>2061.899234</c:v>
                      </c:pt>
                      <c:pt idx="1822">
                        <c:v>2062.909185</c:v>
                      </c:pt>
                      <c:pt idx="1823">
                        <c:v>2063.924685</c:v>
                      </c:pt>
                      <c:pt idx="1824">
                        <c:v>2064.924282</c:v>
                      </c:pt>
                      <c:pt idx="1825">
                        <c:v>2065.930653</c:v>
                      </c:pt>
                      <c:pt idx="1826">
                        <c:v>2066.941636</c:v>
                      </c:pt>
                      <c:pt idx="1827">
                        <c:v>2067.948882</c:v>
                      </c:pt>
                      <c:pt idx="1828">
                        <c:v>2068.969254</c:v>
                      </c:pt>
                      <c:pt idx="1829">
                        <c:v>2069.972798</c:v>
                      </c:pt>
                      <c:pt idx="1830">
                        <c:v>2070.974825</c:v>
                      </c:pt>
                      <c:pt idx="1831">
                        <c:v>2071.966403</c:v>
                      </c:pt>
                      <c:pt idx="1832">
                        <c:v>2072.968449</c:v>
                      </c:pt>
                      <c:pt idx="1833">
                        <c:v>2073.968855</c:v>
                      </c:pt>
                      <c:pt idx="1834">
                        <c:v>2074.970708</c:v>
                      </c:pt>
                      <c:pt idx="1835">
                        <c:v>2075.964356</c:v>
                      </c:pt>
                      <c:pt idx="1836">
                        <c:v>2076.9644</c:v>
                      </c:pt>
                      <c:pt idx="1837">
                        <c:v>2077.965089</c:v>
                      </c:pt>
                      <c:pt idx="1838">
                        <c:v>2078.974827</c:v>
                      </c:pt>
                      <c:pt idx="1839">
                        <c:v>2079.974706</c:v>
                      </c:pt>
                      <c:pt idx="1840">
                        <c:v>2080.959268</c:v>
                      </c:pt>
                      <c:pt idx="1841">
                        <c:v>2081.970222</c:v>
                      </c:pt>
                      <c:pt idx="1842">
                        <c:v>2082.975664</c:v>
                      </c:pt>
                      <c:pt idx="1843">
                        <c:v>2083.990981</c:v>
                      </c:pt>
                      <c:pt idx="1844">
                        <c:v>2085.007046</c:v>
                      </c:pt>
                      <c:pt idx="1845">
                        <c:v>2086.007362</c:v>
                      </c:pt>
                      <c:pt idx="1846">
                        <c:v>2087.011751</c:v>
                      </c:pt>
                      <c:pt idx="1847">
                        <c:v>2088.007432</c:v>
                      </c:pt>
                      <c:pt idx="1848">
                        <c:v>2089.022828</c:v>
                      </c:pt>
                      <c:pt idx="1849">
                        <c:v>2090.039314</c:v>
                      </c:pt>
                      <c:pt idx="1850">
                        <c:v>2091.042706</c:v>
                      </c:pt>
                      <c:pt idx="1851">
                        <c:v>2092.039311</c:v>
                      </c:pt>
                      <c:pt idx="1852">
                        <c:v>2093.040202</c:v>
                      </c:pt>
                      <c:pt idx="1853">
                        <c:v>2094.052893</c:v>
                      </c:pt>
                      <c:pt idx="1854">
                        <c:v>2095.045678</c:v>
                      </c:pt>
                      <c:pt idx="1855">
                        <c:v>2096.045629</c:v>
                      </c:pt>
                      <c:pt idx="1856">
                        <c:v>2097.046535</c:v>
                      </c:pt>
                      <c:pt idx="1857">
                        <c:v>2098.046223</c:v>
                      </c:pt>
                      <c:pt idx="1858">
                        <c:v>2099.046242</c:v>
                      </c:pt>
                      <c:pt idx="1859">
                        <c:v>2100.050784</c:v>
                      </c:pt>
                      <c:pt idx="1860">
                        <c:v>2101.050763</c:v>
                      </c:pt>
                      <c:pt idx="1861">
                        <c:v>2102.05107</c:v>
                      </c:pt>
                      <c:pt idx="1862">
                        <c:v>2103.051399</c:v>
                      </c:pt>
                      <c:pt idx="1863">
                        <c:v>2104.048146</c:v>
                      </c:pt>
                      <c:pt idx="1864">
                        <c:v>2105.042063</c:v>
                      </c:pt>
                      <c:pt idx="1865">
                        <c:v>2106.048618</c:v>
                      </c:pt>
                      <c:pt idx="1866">
                        <c:v>2107.048662</c:v>
                      </c:pt>
                      <c:pt idx="1867">
                        <c:v>2108.037702</c:v>
                      </c:pt>
                      <c:pt idx="1868">
                        <c:v>2109.03735</c:v>
                      </c:pt>
                      <c:pt idx="1869">
                        <c:v>2110.05994</c:v>
                      </c:pt>
                      <c:pt idx="1870">
                        <c:v>2111.072689</c:v>
                      </c:pt>
                      <c:pt idx="1871">
                        <c:v>2112.095388</c:v>
                      </c:pt>
                      <c:pt idx="1872">
                        <c:v>2113.095166</c:v>
                      </c:pt>
                      <c:pt idx="1873">
                        <c:v>2114.086142</c:v>
                      </c:pt>
                      <c:pt idx="1874">
                        <c:v>2115.086754</c:v>
                      </c:pt>
                      <c:pt idx="1875">
                        <c:v>2116.096262</c:v>
                      </c:pt>
                      <c:pt idx="1876">
                        <c:v>2117.096417</c:v>
                      </c:pt>
                      <c:pt idx="1877">
                        <c:v>2118.087436</c:v>
                      </c:pt>
                      <c:pt idx="1878">
                        <c:v>2119.089896</c:v>
                      </c:pt>
                      <c:pt idx="1879">
                        <c:v>2120.089687</c:v>
                      </c:pt>
                      <c:pt idx="1880">
                        <c:v>2121.090084</c:v>
                      </c:pt>
                      <c:pt idx="1881">
                        <c:v>2122.090451</c:v>
                      </c:pt>
                      <c:pt idx="1882">
                        <c:v>2123.084638</c:v>
                      </c:pt>
                      <c:pt idx="1883">
                        <c:v>2124.100195</c:v>
                      </c:pt>
                      <c:pt idx="1884">
                        <c:v>2125.100933</c:v>
                      </c:pt>
                      <c:pt idx="1885">
                        <c:v>2126.126267</c:v>
                      </c:pt>
                      <c:pt idx="1886">
                        <c:v>2127.141894</c:v>
                      </c:pt>
                      <c:pt idx="1887">
                        <c:v>2128.131778</c:v>
                      </c:pt>
                      <c:pt idx="1888">
                        <c:v>2129.132285</c:v>
                      </c:pt>
                      <c:pt idx="1889">
                        <c:v>2130.161023</c:v>
                      </c:pt>
                      <c:pt idx="1890">
                        <c:v>2131.176732</c:v>
                      </c:pt>
                      <c:pt idx="1891">
                        <c:v>2132.168227</c:v>
                      </c:pt>
                      <c:pt idx="1892">
                        <c:v>2133.168826</c:v>
                      </c:pt>
                      <c:pt idx="1893">
                        <c:v>2134.169129</c:v>
                      </c:pt>
                      <c:pt idx="1894">
                        <c:v>2135.17051</c:v>
                      </c:pt>
                      <c:pt idx="1895">
                        <c:v>2136.163819</c:v>
                      </c:pt>
                      <c:pt idx="1896">
                        <c:v>2137.164623</c:v>
                      </c:pt>
                      <c:pt idx="1897">
                        <c:v>2138.164873</c:v>
                      </c:pt>
                      <c:pt idx="1898">
                        <c:v>2139.170749</c:v>
                      </c:pt>
                      <c:pt idx="1899">
                        <c:v>2140.16449</c:v>
                      </c:pt>
                      <c:pt idx="1900">
                        <c:v>2141.174969</c:v>
                      </c:pt>
                      <c:pt idx="1901">
                        <c:v>2142.17494</c:v>
                      </c:pt>
                      <c:pt idx="1902">
                        <c:v>2143.164573</c:v>
                      </c:pt>
                      <c:pt idx="1903">
                        <c:v>2144.164718</c:v>
                      </c:pt>
                      <c:pt idx="1904">
                        <c:v>2145.176342</c:v>
                      </c:pt>
                      <c:pt idx="1905">
                        <c:v>2146.168647</c:v>
                      </c:pt>
                      <c:pt idx="1906">
                        <c:v>2147.169134</c:v>
                      </c:pt>
                      <c:pt idx="1907">
                        <c:v>2148.163893</c:v>
                      </c:pt>
                      <c:pt idx="1908">
                        <c:v>2149.170658</c:v>
                      </c:pt>
                      <c:pt idx="1909">
                        <c:v>2150.168638</c:v>
                      </c:pt>
                      <c:pt idx="1910">
                        <c:v>2151.177143</c:v>
                      </c:pt>
                      <c:pt idx="1911">
                        <c:v>2152.192858</c:v>
                      </c:pt>
                      <c:pt idx="1912">
                        <c:v>2153.202178</c:v>
                      </c:pt>
                      <c:pt idx="1913">
                        <c:v>2154.217846</c:v>
                      </c:pt>
                      <c:pt idx="1914">
                        <c:v>2155.218301</c:v>
                      </c:pt>
                      <c:pt idx="1915">
                        <c:v>2156.211996</c:v>
                      </c:pt>
                      <c:pt idx="1916">
                        <c:v>2157.212731</c:v>
                      </c:pt>
                      <c:pt idx="1917">
                        <c:v>2158.213859</c:v>
                      </c:pt>
                      <c:pt idx="1918">
                        <c:v>2159.21777</c:v>
                      </c:pt>
                      <c:pt idx="1919">
                        <c:v>2160.217436</c:v>
                      </c:pt>
                      <c:pt idx="1920">
                        <c:v>2161.218182</c:v>
                      </c:pt>
                      <c:pt idx="1921">
                        <c:v>2162.218946</c:v>
                      </c:pt>
                      <c:pt idx="1922">
                        <c:v>2163.219171</c:v>
                      </c:pt>
                      <c:pt idx="1923">
                        <c:v>2164.218993</c:v>
                      </c:pt>
                      <c:pt idx="1924">
                        <c:v>2165.223566</c:v>
                      </c:pt>
                      <c:pt idx="1925">
                        <c:v>2166.223539</c:v>
                      </c:pt>
                      <c:pt idx="1926">
                        <c:v>2167.223448</c:v>
                      </c:pt>
                      <c:pt idx="1927">
                        <c:v>2168.217589</c:v>
                      </c:pt>
                      <c:pt idx="1928">
                        <c:v>2169.212155</c:v>
                      </c:pt>
                      <c:pt idx="1929">
                        <c:v>2170.22707</c:v>
                      </c:pt>
                      <c:pt idx="1930">
                        <c:v>2171.229146</c:v>
                      </c:pt>
                      <c:pt idx="1931">
                        <c:v>2172.24649</c:v>
                      </c:pt>
                      <c:pt idx="1932">
                        <c:v>2173.264504</c:v>
                      </c:pt>
                      <c:pt idx="1933">
                        <c:v>2174.265187</c:v>
                      </c:pt>
                      <c:pt idx="1934">
                        <c:v>2175.264843</c:v>
                      </c:pt>
                      <c:pt idx="1935">
                        <c:v>2176.265503</c:v>
                      </c:pt>
                      <c:pt idx="1936">
                        <c:v>2177.275773</c:v>
                      </c:pt>
                      <c:pt idx="1937">
                        <c:v>2178.292175</c:v>
                      </c:pt>
                      <c:pt idx="1938">
                        <c:v>2179.301901</c:v>
                      </c:pt>
                      <c:pt idx="1939">
                        <c:v>2180.292395</c:v>
                      </c:pt>
                      <c:pt idx="1940">
                        <c:v>2181.304672</c:v>
                      </c:pt>
                      <c:pt idx="1941">
                        <c:v>2182.328375</c:v>
                      </c:pt>
                      <c:pt idx="1942">
                        <c:v>2183.328168</c:v>
                      </c:pt>
                      <c:pt idx="1943">
                        <c:v>2184.34753</c:v>
                      </c:pt>
                      <c:pt idx="1944">
                        <c:v>2185.335849</c:v>
                      </c:pt>
                      <c:pt idx="1945">
                        <c:v>2186.345203</c:v>
                      </c:pt>
                      <c:pt idx="1946">
                        <c:v>2187.36088</c:v>
                      </c:pt>
                      <c:pt idx="1947">
                        <c:v>2188.376994</c:v>
                      </c:pt>
                      <c:pt idx="1948">
                        <c:v>2189.396223</c:v>
                      </c:pt>
                      <c:pt idx="1949">
                        <c:v>2190.383707</c:v>
                      </c:pt>
                      <c:pt idx="1950">
                        <c:v>2191.390483</c:v>
                      </c:pt>
                      <c:pt idx="1951">
                        <c:v>2192.404132</c:v>
                      </c:pt>
                      <c:pt idx="1952">
                        <c:v>2193.407929</c:v>
                      </c:pt>
                      <c:pt idx="1953">
                        <c:v>2194.414726</c:v>
                      </c:pt>
                      <c:pt idx="1954">
                        <c:v>2195.415117</c:v>
                      </c:pt>
                      <c:pt idx="1955">
                        <c:v>2196.424836</c:v>
                      </c:pt>
                      <c:pt idx="1956">
                        <c:v>2197.425708</c:v>
                      </c:pt>
                      <c:pt idx="1957">
                        <c:v>2198.418059</c:v>
                      </c:pt>
                      <c:pt idx="1958">
                        <c:v>2199.424733</c:v>
                      </c:pt>
                      <c:pt idx="1959">
                        <c:v>2200.415489</c:v>
                      </c:pt>
                      <c:pt idx="1960">
                        <c:v>2201.413734</c:v>
                      </c:pt>
                      <c:pt idx="1961">
                        <c:v>2202.413275</c:v>
                      </c:pt>
                      <c:pt idx="1962">
                        <c:v>2203.429951</c:v>
                      </c:pt>
                      <c:pt idx="1963">
                        <c:v>2204.446857</c:v>
                      </c:pt>
                      <c:pt idx="1964">
                        <c:v>2205.455715</c:v>
                      </c:pt>
                      <c:pt idx="1965">
                        <c:v>2206.455976</c:v>
                      </c:pt>
                      <c:pt idx="1966">
                        <c:v>2207.455088</c:v>
                      </c:pt>
                      <c:pt idx="1967">
                        <c:v>2208.45626</c:v>
                      </c:pt>
                      <c:pt idx="1968">
                        <c:v>2209.457014</c:v>
                      </c:pt>
                      <c:pt idx="1969">
                        <c:v>2210.471274</c:v>
                      </c:pt>
                      <c:pt idx="1970">
                        <c:v>2211.46423</c:v>
                      </c:pt>
                      <c:pt idx="1971">
                        <c:v>2212.463345</c:v>
                      </c:pt>
                      <c:pt idx="1972">
                        <c:v>2213.464345</c:v>
                      </c:pt>
                      <c:pt idx="1973">
                        <c:v>2214.463821</c:v>
                      </c:pt>
                      <c:pt idx="1974">
                        <c:v>2215.466997</c:v>
                      </c:pt>
                      <c:pt idx="1975">
                        <c:v>2216.460119</c:v>
                      </c:pt>
                      <c:pt idx="1976">
                        <c:v>2217.462158</c:v>
                      </c:pt>
                      <c:pt idx="1977">
                        <c:v>2218.461206</c:v>
                      </c:pt>
                      <c:pt idx="1978">
                        <c:v>2219.461059</c:v>
                      </c:pt>
                      <c:pt idx="1979">
                        <c:v>2220.476466</c:v>
                      </c:pt>
                      <c:pt idx="1980">
                        <c:v>2221.477761</c:v>
                      </c:pt>
                      <c:pt idx="1981">
                        <c:v>2222.483597</c:v>
                      </c:pt>
                      <c:pt idx="1982">
                        <c:v>2223.500523</c:v>
                      </c:pt>
                      <c:pt idx="1983">
                        <c:v>2224.514876</c:v>
                      </c:pt>
                      <c:pt idx="1984">
                        <c:v>2225.508891</c:v>
                      </c:pt>
                      <c:pt idx="1985">
                        <c:v>2226.512225</c:v>
                      </c:pt>
                      <c:pt idx="1986">
                        <c:v>2227.506377</c:v>
                      </c:pt>
                      <c:pt idx="1987">
                        <c:v>2228.512936</c:v>
                      </c:pt>
                      <c:pt idx="1988">
                        <c:v>2229.529953</c:v>
                      </c:pt>
                      <c:pt idx="1989">
                        <c:v>2230.529201</c:v>
                      </c:pt>
                      <c:pt idx="1990">
                        <c:v>2231.52504</c:v>
                      </c:pt>
                      <c:pt idx="1991">
                        <c:v>2232.532442</c:v>
                      </c:pt>
                      <c:pt idx="1992">
                        <c:v>2233.538644</c:v>
                      </c:pt>
                      <c:pt idx="1993">
                        <c:v>2234.545281</c:v>
                      </c:pt>
                      <c:pt idx="1994">
                        <c:v>2235.539812</c:v>
                      </c:pt>
                      <c:pt idx="1995">
                        <c:v>2236.54337</c:v>
                      </c:pt>
                      <c:pt idx="1996">
                        <c:v>2237.543516</c:v>
                      </c:pt>
                      <c:pt idx="1997">
                        <c:v>2238.543484</c:v>
                      </c:pt>
                      <c:pt idx="1998">
                        <c:v>2239.54244</c:v>
                      </c:pt>
                      <c:pt idx="1999">
                        <c:v>2240.549384</c:v>
                      </c:pt>
                      <c:pt idx="2000">
                        <c:v>2241.549273</c:v>
                      </c:pt>
                      <c:pt idx="2001">
                        <c:v>2242.546753</c:v>
                      </c:pt>
                      <c:pt idx="2002">
                        <c:v>2243.54647</c:v>
                      </c:pt>
                      <c:pt idx="2003">
                        <c:v>2244.547053</c:v>
                      </c:pt>
                      <c:pt idx="2004">
                        <c:v>2245.547703</c:v>
                      </c:pt>
                      <c:pt idx="2005">
                        <c:v>2246.538477</c:v>
                      </c:pt>
                      <c:pt idx="2006">
                        <c:v>2247.560599</c:v>
                      </c:pt>
                      <c:pt idx="2007">
                        <c:v>2248.560939</c:v>
                      </c:pt>
                      <c:pt idx="2008">
                        <c:v>2249.56275</c:v>
                      </c:pt>
                      <c:pt idx="2009">
                        <c:v>2250.562152</c:v>
                      </c:pt>
                      <c:pt idx="2010">
                        <c:v>2251.573831</c:v>
                      </c:pt>
                      <c:pt idx="2011">
                        <c:v>2252.575163</c:v>
                      </c:pt>
                      <c:pt idx="2012">
                        <c:v>2253.590405</c:v>
                      </c:pt>
                      <c:pt idx="2013">
                        <c:v>2254.587281</c:v>
                      </c:pt>
                      <c:pt idx="2014">
                        <c:v>2255.589433</c:v>
                      </c:pt>
                      <c:pt idx="2015">
                        <c:v>2256.603535</c:v>
                      </c:pt>
                      <c:pt idx="2016">
                        <c:v>2257.607759</c:v>
                      </c:pt>
                      <c:pt idx="2017">
                        <c:v>2258.617401</c:v>
                      </c:pt>
                      <c:pt idx="2018">
                        <c:v>2259.618505</c:v>
                      </c:pt>
                      <c:pt idx="2019">
                        <c:v>2260.616913</c:v>
                      </c:pt>
                      <c:pt idx="2020">
                        <c:v>2261.624064</c:v>
                      </c:pt>
                      <c:pt idx="2021">
                        <c:v>2262.633782</c:v>
                      </c:pt>
                      <c:pt idx="2022">
                        <c:v>2263.634494</c:v>
                      </c:pt>
                      <c:pt idx="2023">
                        <c:v>2264.639632</c:v>
                      </c:pt>
                      <c:pt idx="2024">
                        <c:v>2265.632435</c:v>
                      </c:pt>
                      <c:pt idx="2025">
                        <c:v>2266.639696</c:v>
                      </c:pt>
                      <c:pt idx="2026">
                        <c:v>2267.653509</c:v>
                      </c:pt>
                      <c:pt idx="2027">
                        <c:v>2268.672908</c:v>
                      </c:pt>
                      <c:pt idx="2028">
                        <c:v>2269.665504</c:v>
                      </c:pt>
                      <c:pt idx="2029">
                        <c:v>2270.665597</c:v>
                      </c:pt>
                      <c:pt idx="2030">
                        <c:v>2271.665066</c:v>
                      </c:pt>
                      <c:pt idx="2031">
                        <c:v>2272.664875</c:v>
                      </c:pt>
                      <c:pt idx="2032">
                        <c:v>2273.6646</c:v>
                      </c:pt>
                      <c:pt idx="2033">
                        <c:v>2274.667162</c:v>
                      </c:pt>
                      <c:pt idx="2034">
                        <c:v>2275.66793</c:v>
                      </c:pt>
                      <c:pt idx="2035">
                        <c:v>2276.675078</c:v>
                      </c:pt>
                      <c:pt idx="2036">
                        <c:v>2277.685282</c:v>
                      </c:pt>
                      <c:pt idx="2037">
                        <c:v>2278.686831</c:v>
                      </c:pt>
                      <c:pt idx="2038">
                        <c:v>2279.686571</c:v>
                      </c:pt>
                      <c:pt idx="2039">
                        <c:v>2280.683177</c:v>
                      </c:pt>
                      <c:pt idx="2040">
                        <c:v>2281.683252</c:v>
                      </c:pt>
                      <c:pt idx="2041">
                        <c:v>2282.700585</c:v>
                      </c:pt>
                      <c:pt idx="2042">
                        <c:v>2283.711745</c:v>
                      </c:pt>
                      <c:pt idx="2043">
                        <c:v>2284.712211</c:v>
                      </c:pt>
                      <c:pt idx="2044">
                        <c:v>2285.72269</c:v>
                      </c:pt>
                      <c:pt idx="2045">
                        <c:v>2286.723335</c:v>
                      </c:pt>
                      <c:pt idx="2046">
                        <c:v>2287.723424</c:v>
                      </c:pt>
                      <c:pt idx="2047">
                        <c:v>2288.726463</c:v>
                      </c:pt>
                      <c:pt idx="2048">
                        <c:v>2289.727935</c:v>
                      </c:pt>
                      <c:pt idx="2049">
                        <c:v>2290.753858</c:v>
                      </c:pt>
                      <c:pt idx="2050">
                        <c:v>2291.762702</c:v>
                      </c:pt>
                      <c:pt idx="2051">
                        <c:v>2292.757489</c:v>
                      </c:pt>
                      <c:pt idx="2052">
                        <c:v>2293.75712</c:v>
                      </c:pt>
                      <c:pt idx="2053">
                        <c:v>2294.757672</c:v>
                      </c:pt>
                      <c:pt idx="2054">
                        <c:v>2295.757629</c:v>
                      </c:pt>
                      <c:pt idx="2055">
                        <c:v>2296.773031</c:v>
                      </c:pt>
                      <c:pt idx="2056">
                        <c:v>2297.772994</c:v>
                      </c:pt>
                      <c:pt idx="2057">
                        <c:v>2298.772638</c:v>
                      </c:pt>
                      <c:pt idx="2058">
                        <c:v>2299.789669</c:v>
                      </c:pt>
                      <c:pt idx="2059">
                        <c:v>2300.78855</c:v>
                      </c:pt>
                      <c:pt idx="2060">
                        <c:v>2301.792396</c:v>
                      </c:pt>
                      <c:pt idx="2061">
                        <c:v>2302.80228</c:v>
                      </c:pt>
                      <c:pt idx="2062">
                        <c:v>2303.802693</c:v>
                      </c:pt>
                      <c:pt idx="2063">
                        <c:v>2304.802122</c:v>
                      </c:pt>
                      <c:pt idx="2064">
                        <c:v>2305.817522</c:v>
                      </c:pt>
                      <c:pt idx="2065">
                        <c:v>2306.818525</c:v>
                      </c:pt>
                      <c:pt idx="2066">
                        <c:v>2307.824814</c:v>
                      </c:pt>
                      <c:pt idx="2067">
                        <c:v>2308.825105</c:v>
                      </c:pt>
                      <c:pt idx="2068">
                        <c:v>2309.82474</c:v>
                      </c:pt>
                      <c:pt idx="2069">
                        <c:v>2310.831958</c:v>
                      </c:pt>
                      <c:pt idx="2070">
                        <c:v>2311.847692</c:v>
                      </c:pt>
                      <c:pt idx="2071">
                        <c:v>2312.864192</c:v>
                      </c:pt>
                      <c:pt idx="2072">
                        <c:v>2313.856649</c:v>
                      </c:pt>
                      <c:pt idx="2073">
                        <c:v>2314.871466</c:v>
                      </c:pt>
                      <c:pt idx="2074">
                        <c:v>2315.888955</c:v>
                      </c:pt>
                      <c:pt idx="2075">
                        <c:v>2316.888439</c:v>
                      </c:pt>
                      <c:pt idx="2076">
                        <c:v>2317.903773</c:v>
                      </c:pt>
                      <c:pt idx="2077">
                        <c:v>2318.910692</c:v>
                      </c:pt>
                      <c:pt idx="2078">
                        <c:v>2319.920136</c:v>
                      </c:pt>
                      <c:pt idx="2079">
                        <c:v>2320.930257</c:v>
                      </c:pt>
                      <c:pt idx="2080">
                        <c:v>2321.9516</c:v>
                      </c:pt>
                      <c:pt idx="2081">
                        <c:v>2322.967893</c:v>
                      </c:pt>
                      <c:pt idx="2082">
                        <c:v>2323.959853</c:v>
                      </c:pt>
                      <c:pt idx="2083">
                        <c:v>2324.966937</c:v>
                      </c:pt>
                      <c:pt idx="2084">
                        <c:v>2325.96683</c:v>
                      </c:pt>
                      <c:pt idx="2085">
                        <c:v>2326.982202</c:v>
                      </c:pt>
                      <c:pt idx="2086">
                        <c:v>2327.985378</c:v>
                      </c:pt>
                      <c:pt idx="2087">
                        <c:v>2328.997646</c:v>
                      </c:pt>
                      <c:pt idx="2088">
                        <c:v>2329.999057</c:v>
                      </c:pt>
                      <c:pt idx="2089">
                        <c:v>2330.999231</c:v>
                      </c:pt>
                      <c:pt idx="2090">
                        <c:v>2331.994261</c:v>
                      </c:pt>
                      <c:pt idx="2091">
                        <c:v>2332.997748</c:v>
                      </c:pt>
                      <c:pt idx="2092">
                        <c:v>2334.008662</c:v>
                      </c:pt>
                      <c:pt idx="2093">
                        <c:v>2335.008534</c:v>
                      </c:pt>
                      <c:pt idx="2094">
                        <c:v>2336.008906</c:v>
                      </c:pt>
                      <c:pt idx="2095">
                        <c:v>2337.008539</c:v>
                      </c:pt>
                      <c:pt idx="2096">
                        <c:v>2338.008365</c:v>
                      </c:pt>
                      <c:pt idx="2097">
                        <c:v>2339.008884</c:v>
                      </c:pt>
                      <c:pt idx="2098">
                        <c:v>2340.00852</c:v>
                      </c:pt>
                      <c:pt idx="2099">
                        <c:v>2341.015084</c:v>
                      </c:pt>
                      <c:pt idx="2100">
                        <c:v>2342.019231</c:v>
                      </c:pt>
                      <c:pt idx="2101">
                        <c:v>2343.023532</c:v>
                      </c:pt>
                      <c:pt idx="2102">
                        <c:v>2344.048729</c:v>
                      </c:pt>
                      <c:pt idx="2103">
                        <c:v>2345.064158</c:v>
                      </c:pt>
                      <c:pt idx="2104">
                        <c:v>2346.081127</c:v>
                      </c:pt>
                      <c:pt idx="2105">
                        <c:v>2347.081559</c:v>
                      </c:pt>
                      <c:pt idx="2106">
                        <c:v>2348.081759</c:v>
                      </c:pt>
                      <c:pt idx="2107">
                        <c:v>2349.092432</c:v>
                      </c:pt>
                      <c:pt idx="2108">
                        <c:v>2350.104369</c:v>
                      </c:pt>
                      <c:pt idx="2109">
                        <c:v>2351.129553</c:v>
                      </c:pt>
                      <c:pt idx="2110">
                        <c:v>2352.135543</c:v>
                      </c:pt>
                      <c:pt idx="2111">
                        <c:v>2353.136171</c:v>
                      </c:pt>
                      <c:pt idx="2112">
                        <c:v>2354.136617</c:v>
                      </c:pt>
                      <c:pt idx="2113">
                        <c:v>2355.131424</c:v>
                      </c:pt>
                      <c:pt idx="2114">
                        <c:v>2356.138263</c:v>
                      </c:pt>
                      <c:pt idx="2115">
                        <c:v>2357.144491</c:v>
                      </c:pt>
                      <c:pt idx="2116">
                        <c:v>2358.151464</c:v>
                      </c:pt>
                      <c:pt idx="2117">
                        <c:v>2359.151711</c:v>
                      </c:pt>
                      <c:pt idx="2118">
                        <c:v>2360.152219</c:v>
                      </c:pt>
                      <c:pt idx="2119">
                        <c:v>2361.152144</c:v>
                      </c:pt>
                      <c:pt idx="2120">
                        <c:v>2362.158793</c:v>
                      </c:pt>
                      <c:pt idx="2121">
                        <c:v>2363.162191</c:v>
                      </c:pt>
                      <c:pt idx="2122">
                        <c:v>2364.160044</c:v>
                      </c:pt>
                      <c:pt idx="2123">
                        <c:v>2365.153581</c:v>
                      </c:pt>
                      <c:pt idx="2124">
                        <c:v>2366.158609</c:v>
                      </c:pt>
                      <c:pt idx="2125">
                        <c:v>2367.158557</c:v>
                      </c:pt>
                      <c:pt idx="2126">
                        <c:v>2368.158635</c:v>
                      </c:pt>
                      <c:pt idx="2127">
                        <c:v>2369.162842</c:v>
                      </c:pt>
                      <c:pt idx="2128">
                        <c:v>2370.168128</c:v>
                      </c:pt>
                      <c:pt idx="2129">
                        <c:v>2371.177887</c:v>
                      </c:pt>
                      <c:pt idx="2130">
                        <c:v>2372.176284</c:v>
                      </c:pt>
                      <c:pt idx="2131">
                        <c:v>2373.176073</c:v>
                      </c:pt>
                      <c:pt idx="2132">
                        <c:v>2374.176209</c:v>
                      </c:pt>
                      <c:pt idx="2133">
                        <c:v>2375.176475</c:v>
                      </c:pt>
                      <c:pt idx="2134">
                        <c:v>2376.177211</c:v>
                      </c:pt>
                      <c:pt idx="2135">
                        <c:v>2377.176977</c:v>
                      </c:pt>
                      <c:pt idx="2136">
                        <c:v>2378.177169</c:v>
                      </c:pt>
                      <c:pt idx="2137">
                        <c:v>2379.177345</c:v>
                      </c:pt>
                      <c:pt idx="2138">
                        <c:v>2380.192874</c:v>
                      </c:pt>
                      <c:pt idx="2139">
                        <c:v>2381.186781</c:v>
                      </c:pt>
                      <c:pt idx="2140">
                        <c:v>2382.193508</c:v>
                      </c:pt>
                      <c:pt idx="2141">
                        <c:v>2383.178072</c:v>
                      </c:pt>
                      <c:pt idx="2142">
                        <c:v>2384.200725</c:v>
                      </c:pt>
                      <c:pt idx="2143">
                        <c:v>2385.201512</c:v>
                      </c:pt>
                      <c:pt idx="2144">
                        <c:v>2386.205186</c:v>
                      </c:pt>
                      <c:pt idx="2145">
                        <c:v>2387.224136</c:v>
                      </c:pt>
                      <c:pt idx="2146">
                        <c:v>2388.224097</c:v>
                      </c:pt>
                      <c:pt idx="2147">
                        <c:v>2389.226824</c:v>
                      </c:pt>
                      <c:pt idx="2148">
                        <c:v>2390.233542</c:v>
                      </c:pt>
                      <c:pt idx="2149">
                        <c:v>2391.242421</c:v>
                      </c:pt>
                      <c:pt idx="2150">
                        <c:v>2392.255826</c:v>
                      </c:pt>
                      <c:pt idx="2151">
                        <c:v>2393.262148</c:v>
                      </c:pt>
                      <c:pt idx="2152">
                        <c:v>2394.271185</c:v>
                      </c:pt>
                      <c:pt idx="2153">
                        <c:v>2395.279823</c:v>
                      </c:pt>
                      <c:pt idx="2154">
                        <c:v>2396.280578</c:v>
                      </c:pt>
                      <c:pt idx="2155">
                        <c:v>2397.281304</c:v>
                      </c:pt>
                      <c:pt idx="2156">
                        <c:v>2398.281925</c:v>
                      </c:pt>
                      <c:pt idx="2157">
                        <c:v>2399.294649</c:v>
                      </c:pt>
                      <c:pt idx="2158">
                        <c:v>2400.305202</c:v>
                      </c:pt>
                      <c:pt idx="2159">
                        <c:v>2401.309925</c:v>
                      </c:pt>
                      <c:pt idx="2160">
                        <c:v>2402.329134</c:v>
                      </c:pt>
                      <c:pt idx="2161">
                        <c:v>2403.339549</c:v>
                      </c:pt>
                      <c:pt idx="2162">
                        <c:v>2404.339824</c:v>
                      </c:pt>
                      <c:pt idx="2163">
                        <c:v>2405.341106</c:v>
                      </c:pt>
                      <c:pt idx="2164">
                        <c:v>2406.363047</c:v>
                      </c:pt>
                      <c:pt idx="2165">
                        <c:v>2407.379203</c:v>
                      </c:pt>
                      <c:pt idx="2166">
                        <c:v>2408.384189</c:v>
                      </c:pt>
                      <c:pt idx="2167">
                        <c:v>2409.384213</c:v>
                      </c:pt>
                      <c:pt idx="2168">
                        <c:v>2410.384457</c:v>
                      </c:pt>
                      <c:pt idx="2169">
                        <c:v>2411.3847</c:v>
                      </c:pt>
                      <c:pt idx="2170">
                        <c:v>2412.394837</c:v>
                      </c:pt>
                      <c:pt idx="2171">
                        <c:v>2413.383646</c:v>
                      </c:pt>
                      <c:pt idx="2172">
                        <c:v>2414.39529</c:v>
                      </c:pt>
                      <c:pt idx="2173">
                        <c:v>2415.395755</c:v>
                      </c:pt>
                      <c:pt idx="2174">
                        <c:v>2416.398599</c:v>
                      </c:pt>
                      <c:pt idx="2175">
                        <c:v>2417.399178</c:v>
                      </c:pt>
                      <c:pt idx="2176">
                        <c:v>2418.424791</c:v>
                      </c:pt>
                      <c:pt idx="2177">
                        <c:v>2419.41875</c:v>
                      </c:pt>
                      <c:pt idx="2178">
                        <c:v>2420.433858</c:v>
                      </c:pt>
                      <c:pt idx="2179">
                        <c:v>2421.440319</c:v>
                      </c:pt>
                      <c:pt idx="2180">
                        <c:v>2422.431408</c:v>
                      </c:pt>
                      <c:pt idx="2181">
                        <c:v>2423.435656</c:v>
                      </c:pt>
                      <c:pt idx="2182">
                        <c:v>2424.446029</c:v>
                      </c:pt>
                      <c:pt idx="2183">
                        <c:v>2425.456871</c:v>
                      </c:pt>
                      <c:pt idx="2184">
                        <c:v>2426.469642</c:v>
                      </c:pt>
                      <c:pt idx="2185">
                        <c:v>2427.467166</c:v>
                      </c:pt>
                      <c:pt idx="2186">
                        <c:v>2428.469603</c:v>
                      </c:pt>
                      <c:pt idx="2187">
                        <c:v>2429.469758</c:v>
                      </c:pt>
                      <c:pt idx="2188">
                        <c:v>2430.471721</c:v>
                      </c:pt>
                      <c:pt idx="2189">
                        <c:v>2431.488307</c:v>
                      </c:pt>
                      <c:pt idx="2190">
                        <c:v>2432.495445</c:v>
                      </c:pt>
                      <c:pt idx="2191">
                        <c:v>2433.504443</c:v>
                      </c:pt>
                      <c:pt idx="2192">
                        <c:v>2434.504484</c:v>
                      </c:pt>
                      <c:pt idx="2193">
                        <c:v>2435.505277</c:v>
                      </c:pt>
                      <c:pt idx="2194">
                        <c:v>2436.502462</c:v>
                      </c:pt>
                      <c:pt idx="2195">
                        <c:v>2437.496314</c:v>
                      </c:pt>
                      <c:pt idx="2196">
                        <c:v>2438.51223</c:v>
                      </c:pt>
                      <c:pt idx="2197">
                        <c:v>2439.519833</c:v>
                      </c:pt>
                      <c:pt idx="2198">
                        <c:v>2440.520295</c:v>
                      </c:pt>
                      <c:pt idx="2199">
                        <c:v>2441.520302</c:v>
                      </c:pt>
                      <c:pt idx="2200">
                        <c:v>2442.520907</c:v>
                      </c:pt>
                      <c:pt idx="2201">
                        <c:v>2443.520908</c:v>
                      </c:pt>
                      <c:pt idx="2202">
                        <c:v>2444.536261</c:v>
                      </c:pt>
                      <c:pt idx="2203">
                        <c:v>2445.551916</c:v>
                      </c:pt>
                      <c:pt idx="2204">
                        <c:v>2446.549517</c:v>
                      </c:pt>
                      <c:pt idx="2205">
                        <c:v>2447.540664</c:v>
                      </c:pt>
                      <c:pt idx="2206">
                        <c:v>2448.549836</c:v>
                      </c:pt>
                      <c:pt idx="2207">
                        <c:v>2449.550441</c:v>
                      </c:pt>
                      <c:pt idx="2208">
                        <c:v>2450.550998</c:v>
                      </c:pt>
                      <c:pt idx="2209">
                        <c:v>2451.542559</c:v>
                      </c:pt>
                      <c:pt idx="2210">
                        <c:v>2452.549011</c:v>
                      </c:pt>
                      <c:pt idx="2211">
                        <c:v>2453.549541</c:v>
                      </c:pt>
                      <c:pt idx="2212">
                        <c:v>2454.551591</c:v>
                      </c:pt>
                      <c:pt idx="2213">
                        <c:v>2455.551709</c:v>
                      </c:pt>
                      <c:pt idx="2214">
                        <c:v>2456.551701</c:v>
                      </c:pt>
                      <c:pt idx="2215">
                        <c:v>2457.550807</c:v>
                      </c:pt>
                      <c:pt idx="2216">
                        <c:v>2458.551335</c:v>
                      </c:pt>
                      <c:pt idx="2217">
                        <c:v>2459.552178</c:v>
                      </c:pt>
                      <c:pt idx="2218">
                        <c:v>2460.539258</c:v>
                      </c:pt>
                      <c:pt idx="2219">
                        <c:v>2461.539551</c:v>
                      </c:pt>
                      <c:pt idx="2220">
                        <c:v>2462.543781</c:v>
                      </c:pt>
                      <c:pt idx="2221">
                        <c:v>2463.543936</c:v>
                      </c:pt>
                      <c:pt idx="2222">
                        <c:v>2464.559889</c:v>
                      </c:pt>
                      <c:pt idx="2223">
                        <c:v>2465.575272</c:v>
                      </c:pt>
                      <c:pt idx="2224">
                        <c:v>2466.588544</c:v>
                      </c:pt>
                      <c:pt idx="2225">
                        <c:v>2467.589084</c:v>
                      </c:pt>
                      <c:pt idx="2226">
                        <c:v>2468.589396</c:v>
                      </c:pt>
                      <c:pt idx="2227">
                        <c:v>2469.594421</c:v>
                      </c:pt>
                      <c:pt idx="2228">
                        <c:v>2470.594725</c:v>
                      </c:pt>
                      <c:pt idx="2229">
                        <c:v>2471.600022</c:v>
                      </c:pt>
                      <c:pt idx="2230">
                        <c:v>2472.593644</c:v>
                      </c:pt>
                      <c:pt idx="2231">
                        <c:v>2473.593553</c:v>
                      </c:pt>
                      <c:pt idx="2232">
                        <c:v>2474.58842</c:v>
                      </c:pt>
                      <c:pt idx="2233">
                        <c:v>2475.591933</c:v>
                      </c:pt>
                      <c:pt idx="2234">
                        <c:v>2476.592047</c:v>
                      </c:pt>
                      <c:pt idx="2235">
                        <c:v>2477.596677</c:v>
                      </c:pt>
                      <c:pt idx="2236">
                        <c:v>2478.584875</c:v>
                      </c:pt>
                      <c:pt idx="2237">
                        <c:v>2479.586917</c:v>
                      </c:pt>
                      <c:pt idx="2238">
                        <c:v>2480.603586</c:v>
                      </c:pt>
                      <c:pt idx="2239">
                        <c:v>2481.603294</c:v>
                      </c:pt>
                      <c:pt idx="2240">
                        <c:v>2482.629159</c:v>
                      </c:pt>
                      <c:pt idx="2241">
                        <c:v>2483.629658</c:v>
                      </c:pt>
                      <c:pt idx="2242">
                        <c:v>2484.636198</c:v>
                      </c:pt>
                      <c:pt idx="2243">
                        <c:v>2485.636216</c:v>
                      </c:pt>
                      <c:pt idx="2244">
                        <c:v>2486.635951</c:v>
                      </c:pt>
                      <c:pt idx="2245">
                        <c:v>2487.636348</c:v>
                      </c:pt>
                      <c:pt idx="2246">
                        <c:v>2488.636921</c:v>
                      </c:pt>
                      <c:pt idx="2247">
                        <c:v>2489.661705</c:v>
                      </c:pt>
                      <c:pt idx="2248">
                        <c:v>2490.663724</c:v>
                      </c:pt>
                      <c:pt idx="2249">
                        <c:v>2491.668993</c:v>
                      </c:pt>
                      <c:pt idx="2250">
                        <c:v>2492.669054</c:v>
                      </c:pt>
                      <c:pt idx="2251">
                        <c:v>2493.668814</c:v>
                      </c:pt>
                      <c:pt idx="2252">
                        <c:v>2494.668671</c:v>
                      </c:pt>
                      <c:pt idx="2253">
                        <c:v>2495.675262</c:v>
                      </c:pt>
                      <c:pt idx="2254">
                        <c:v>2496.675047</c:v>
                      </c:pt>
                      <c:pt idx="2255">
                        <c:v>2497.666261</c:v>
                      </c:pt>
                      <c:pt idx="2256">
                        <c:v>2498.669419</c:v>
                      </c:pt>
                      <c:pt idx="2257">
                        <c:v>2499.6699</c:v>
                      </c:pt>
                      <c:pt idx="2258">
                        <c:v>2500.669338</c:v>
                      </c:pt>
                      <c:pt idx="2259">
                        <c:v>2501.664137</c:v>
                      </c:pt>
                      <c:pt idx="2260">
                        <c:v>2502.663678</c:v>
                      </c:pt>
                      <c:pt idx="2261">
                        <c:v>2503.663851</c:v>
                      </c:pt>
                      <c:pt idx="2262">
                        <c:v>2504.667711</c:v>
                      </c:pt>
                      <c:pt idx="2263">
                        <c:v>2505.667628</c:v>
                      </c:pt>
                      <c:pt idx="2264">
                        <c:v>2506.667575</c:v>
                      </c:pt>
                      <c:pt idx="2265">
                        <c:v>2507.677197</c:v>
                      </c:pt>
                      <c:pt idx="2266">
                        <c:v>2508.676522</c:v>
                      </c:pt>
                      <c:pt idx="2267">
                        <c:v>2509.66527</c:v>
                      </c:pt>
                      <c:pt idx="2268">
                        <c:v>2510.677628</c:v>
                      </c:pt>
                      <c:pt idx="2269">
                        <c:v>2511.678331</c:v>
                      </c:pt>
                      <c:pt idx="2270">
                        <c:v>2512.664896</c:v>
                      </c:pt>
                      <c:pt idx="2271">
                        <c:v>2513.672019</c:v>
                      </c:pt>
                      <c:pt idx="2272">
                        <c:v>2514.672464</c:v>
                      </c:pt>
                      <c:pt idx="2273">
                        <c:v>2515.672147</c:v>
                      </c:pt>
                      <c:pt idx="2274">
                        <c:v>2516.671657</c:v>
                      </c:pt>
                      <c:pt idx="2275">
                        <c:v>2517.671921</c:v>
                      </c:pt>
                      <c:pt idx="2276">
                        <c:v>2518.671517</c:v>
                      </c:pt>
                      <c:pt idx="2277">
                        <c:v>2519.67187</c:v>
                      </c:pt>
                      <c:pt idx="2278">
                        <c:v>2520.671485</c:v>
                      </c:pt>
                      <c:pt idx="2279">
                        <c:v>2521.67203</c:v>
                      </c:pt>
                      <c:pt idx="2280">
                        <c:v>2522.672886</c:v>
                      </c:pt>
                      <c:pt idx="2281">
                        <c:v>2523.672885</c:v>
                      </c:pt>
                      <c:pt idx="2282">
                        <c:v>2524.672732</c:v>
                      </c:pt>
                      <c:pt idx="2283">
                        <c:v>2525.674711</c:v>
                      </c:pt>
                      <c:pt idx="2284">
                        <c:v>2526.668814</c:v>
                      </c:pt>
                      <c:pt idx="2285">
                        <c:v>2527.675488</c:v>
                      </c:pt>
                      <c:pt idx="2286">
                        <c:v>2528.675527</c:v>
                      </c:pt>
                      <c:pt idx="2287">
                        <c:v>2529.677389</c:v>
                      </c:pt>
                      <c:pt idx="2288">
                        <c:v>2530.6639</c:v>
                      </c:pt>
                      <c:pt idx="2289">
                        <c:v>2531.672222</c:v>
                      </c:pt>
                      <c:pt idx="2290">
                        <c:v>2532.672894</c:v>
                      </c:pt>
                      <c:pt idx="2291">
                        <c:v>2533.674841</c:v>
                      </c:pt>
                      <c:pt idx="2292">
                        <c:v>2534.67705</c:v>
                      </c:pt>
                      <c:pt idx="2293">
                        <c:v>2535.676567</c:v>
                      </c:pt>
                      <c:pt idx="2294">
                        <c:v>2536.67702</c:v>
                      </c:pt>
                      <c:pt idx="2295">
                        <c:v>2537.671158</c:v>
                      </c:pt>
                      <c:pt idx="2296">
                        <c:v>2538.67081</c:v>
                      </c:pt>
                      <c:pt idx="2297">
                        <c:v>2539.678638</c:v>
                      </c:pt>
                      <c:pt idx="2298">
                        <c:v>2540.665245</c:v>
                      </c:pt>
                      <c:pt idx="2299">
                        <c:v>2541.667063</c:v>
                      </c:pt>
                      <c:pt idx="2300">
                        <c:v>2542.676971</c:v>
                      </c:pt>
                      <c:pt idx="2301">
                        <c:v>2543.67344</c:v>
                      </c:pt>
                      <c:pt idx="2302">
                        <c:v>2544.669499</c:v>
                      </c:pt>
                      <c:pt idx="2303">
                        <c:v>2545.676088</c:v>
                      </c:pt>
                      <c:pt idx="2304">
                        <c:v>2546.676369</c:v>
                      </c:pt>
                      <c:pt idx="2305">
                        <c:v>2547.667226</c:v>
                      </c:pt>
                      <c:pt idx="2306">
                        <c:v>2548.676789</c:v>
                      </c:pt>
                      <c:pt idx="2307">
                        <c:v>2549.692483</c:v>
                      </c:pt>
                      <c:pt idx="2308">
                        <c:v>2550.696595</c:v>
                      </c:pt>
                      <c:pt idx="2309">
                        <c:v>2551.696366</c:v>
                      </c:pt>
                      <c:pt idx="2310">
                        <c:v>2552.721962</c:v>
                      </c:pt>
                      <c:pt idx="2311">
                        <c:v>2553.724034</c:v>
                      </c:pt>
                      <c:pt idx="2312">
                        <c:v>2554.739393</c:v>
                      </c:pt>
                      <c:pt idx="2313">
                        <c:v>2555.731795</c:v>
                      </c:pt>
                      <c:pt idx="2314">
                        <c:v>2556.745816</c:v>
                      </c:pt>
                      <c:pt idx="2315">
                        <c:v>2557.761239</c:v>
                      </c:pt>
                      <c:pt idx="2316">
                        <c:v>2558.769725</c:v>
                      </c:pt>
                      <c:pt idx="2317">
                        <c:v>2559.779225</c:v>
                      </c:pt>
                      <c:pt idx="2318">
                        <c:v>2560.795528</c:v>
                      </c:pt>
                      <c:pt idx="2319">
                        <c:v>2561.795801</c:v>
                      </c:pt>
                      <c:pt idx="2320">
                        <c:v>2562.796475</c:v>
                      </c:pt>
                      <c:pt idx="2321">
                        <c:v>2563.796277</c:v>
                      </c:pt>
                      <c:pt idx="2322">
                        <c:v>2564.796107</c:v>
                      </c:pt>
                      <c:pt idx="2323">
                        <c:v>2565.795866</c:v>
                      </c:pt>
                      <c:pt idx="2324">
                        <c:v>2566.815521</c:v>
                      </c:pt>
                      <c:pt idx="2325">
                        <c:v>2567.830468</c:v>
                      </c:pt>
                      <c:pt idx="2326">
                        <c:v>2568.82456</c:v>
                      </c:pt>
                      <c:pt idx="2327">
                        <c:v>2569.849942</c:v>
                      </c:pt>
                      <c:pt idx="2328">
                        <c:v>2570.838914</c:v>
                      </c:pt>
                      <c:pt idx="2329">
                        <c:v>2571.840975</c:v>
                      </c:pt>
                      <c:pt idx="2330">
                        <c:v>2572.874148</c:v>
                      </c:pt>
                      <c:pt idx="2331">
                        <c:v>2573.881646</c:v>
                      </c:pt>
                      <c:pt idx="2332">
                        <c:v>2574.882155</c:v>
                      </c:pt>
                      <c:pt idx="2333">
                        <c:v>2575.888891</c:v>
                      </c:pt>
                      <c:pt idx="2334">
                        <c:v>2576.912794</c:v>
                      </c:pt>
                      <c:pt idx="2335">
                        <c:v>2577.935296</c:v>
                      </c:pt>
                      <c:pt idx="2336">
                        <c:v>2578.951386</c:v>
                      </c:pt>
                      <c:pt idx="2337">
                        <c:v>2579.964301</c:v>
                      </c:pt>
                      <c:pt idx="2338">
                        <c:v>2580.987984</c:v>
                      </c:pt>
                      <c:pt idx="2339">
                        <c:v>2581.892578</c:v>
                      </c:pt>
                      <c:pt idx="2340">
                        <c:v>2582.886686</c:v>
                      </c:pt>
                      <c:pt idx="2341">
                        <c:v>2583.884355</c:v>
                      </c:pt>
                      <c:pt idx="2342">
                        <c:v>2584.884211</c:v>
                      </c:pt>
                      <c:pt idx="2343">
                        <c:v>2585.900848</c:v>
                      </c:pt>
                      <c:pt idx="2344">
                        <c:v>2586.916607</c:v>
                      </c:pt>
                      <c:pt idx="2345">
                        <c:v>2587.916665</c:v>
                      </c:pt>
                      <c:pt idx="2346">
                        <c:v>2588.924344</c:v>
                      </c:pt>
                      <c:pt idx="2347">
                        <c:v>2589.918539</c:v>
                      </c:pt>
                      <c:pt idx="2348">
                        <c:v>2590.918448</c:v>
                      </c:pt>
                      <c:pt idx="2349">
                        <c:v>2591.918902</c:v>
                      </c:pt>
                      <c:pt idx="2350">
                        <c:v>2592.912633</c:v>
                      </c:pt>
                      <c:pt idx="2351">
                        <c:v>2593.929587</c:v>
                      </c:pt>
                      <c:pt idx="2352">
                        <c:v>2594.930286</c:v>
                      </c:pt>
                      <c:pt idx="2353">
                        <c:v>2595.940257</c:v>
                      </c:pt>
                      <c:pt idx="2354">
                        <c:v>2596.930309</c:v>
                      </c:pt>
                      <c:pt idx="2355">
                        <c:v>2597.946125</c:v>
                      </c:pt>
                      <c:pt idx="2356">
                        <c:v>2598.961781</c:v>
                      </c:pt>
                      <c:pt idx="2357">
                        <c:v>2599.961673</c:v>
                      </c:pt>
                      <c:pt idx="2358">
                        <c:v>2600.977186</c:v>
                      </c:pt>
                      <c:pt idx="2359">
                        <c:v>2601.986936</c:v>
                      </c:pt>
                      <c:pt idx="2360">
                        <c:v>2602.996416</c:v>
                      </c:pt>
                      <c:pt idx="2361">
                        <c:v>2603.994967</c:v>
                      </c:pt>
                      <c:pt idx="2362">
                        <c:v>2604.996386</c:v>
                      </c:pt>
                      <c:pt idx="2363">
                        <c:v>2606.003525</c:v>
                      </c:pt>
                      <c:pt idx="2364">
                        <c:v>2607.006875</c:v>
                      </c:pt>
                      <c:pt idx="2365">
                        <c:v>2608.031535</c:v>
                      </c:pt>
                      <c:pt idx="2366">
                        <c:v>2609.041023</c:v>
                      </c:pt>
                      <c:pt idx="2367">
                        <c:v>2610.039711</c:v>
                      </c:pt>
                      <c:pt idx="2368">
                        <c:v>2611.039508</c:v>
                      </c:pt>
                      <c:pt idx="2369">
                        <c:v>2612.043214</c:v>
                      </c:pt>
                      <c:pt idx="2370">
                        <c:v>2613.040215</c:v>
                      </c:pt>
                      <c:pt idx="2371">
                        <c:v>2614.05646</c:v>
                      </c:pt>
                      <c:pt idx="2372">
                        <c:v>2615.076447</c:v>
                      </c:pt>
                      <c:pt idx="2373">
                        <c:v>2616.076369</c:v>
                      </c:pt>
                      <c:pt idx="2374">
                        <c:v>2617.089638</c:v>
                      </c:pt>
                      <c:pt idx="2375">
                        <c:v>2618.09681</c:v>
                      </c:pt>
                      <c:pt idx="2376">
                        <c:v>2619.097412</c:v>
                      </c:pt>
                      <c:pt idx="2377">
                        <c:v>2620.099756</c:v>
                      </c:pt>
                      <c:pt idx="2378">
                        <c:v>2621.088058</c:v>
                      </c:pt>
                      <c:pt idx="2379">
                        <c:v>2622.088487</c:v>
                      </c:pt>
                      <c:pt idx="2380">
                        <c:v>2623.088237</c:v>
                      </c:pt>
                      <c:pt idx="2381">
                        <c:v>2624.095125</c:v>
                      </c:pt>
                      <c:pt idx="2382">
                        <c:v>2625.090328</c:v>
                      </c:pt>
                      <c:pt idx="2383">
                        <c:v>2626.090465</c:v>
                      </c:pt>
                      <c:pt idx="2384">
                        <c:v>2627.09039</c:v>
                      </c:pt>
                      <c:pt idx="2385">
                        <c:v>2628.087288</c:v>
                      </c:pt>
                      <c:pt idx="2386">
                        <c:v>2629.087476</c:v>
                      </c:pt>
                      <c:pt idx="2387">
                        <c:v>2630.087444</c:v>
                      </c:pt>
                      <c:pt idx="2388">
                        <c:v>2631.087022</c:v>
                      </c:pt>
                      <c:pt idx="2389">
                        <c:v>2632.090481</c:v>
                      </c:pt>
                      <c:pt idx="2390">
                        <c:v>2633.089614</c:v>
                      </c:pt>
                      <c:pt idx="2391">
                        <c:v>2634.102255</c:v>
                      </c:pt>
                      <c:pt idx="2392">
                        <c:v>2635.116124</c:v>
                      </c:pt>
                      <c:pt idx="2393">
                        <c:v>2636.115957</c:v>
                      </c:pt>
                      <c:pt idx="2394">
                        <c:v>2637.131677</c:v>
                      </c:pt>
                      <c:pt idx="2395">
                        <c:v>2638.138851</c:v>
                      </c:pt>
                      <c:pt idx="2396">
                        <c:v>2639.142153</c:v>
                      </c:pt>
                      <c:pt idx="2397">
                        <c:v>2640.141959</c:v>
                      </c:pt>
                      <c:pt idx="2398">
                        <c:v>2641.135243</c:v>
                      </c:pt>
                      <c:pt idx="2399">
                        <c:v>2642.142772</c:v>
                      </c:pt>
                      <c:pt idx="2400">
                        <c:v>2643.142599</c:v>
                      </c:pt>
                      <c:pt idx="2401">
                        <c:v>2644.156178</c:v>
                      </c:pt>
                      <c:pt idx="2402">
                        <c:v>2645.166184</c:v>
                      </c:pt>
                      <c:pt idx="2403">
                        <c:v>2646.177835</c:v>
                      </c:pt>
                      <c:pt idx="2404">
                        <c:v>2647.17756</c:v>
                      </c:pt>
                      <c:pt idx="2405">
                        <c:v>2648.177547</c:v>
                      </c:pt>
                      <c:pt idx="2406">
                        <c:v>2649.166037</c:v>
                      </c:pt>
                      <c:pt idx="2407">
                        <c:v>2650.165941</c:v>
                      </c:pt>
                      <c:pt idx="2408">
                        <c:v>2651.166327</c:v>
                      </c:pt>
                      <c:pt idx="2409">
                        <c:v>2652.1664</c:v>
                      </c:pt>
                      <c:pt idx="2410">
                        <c:v>2653.169869</c:v>
                      </c:pt>
                      <c:pt idx="2411">
                        <c:v>2654.16982</c:v>
                      </c:pt>
                      <c:pt idx="2412">
                        <c:v>2655.169541</c:v>
                      </c:pt>
                      <c:pt idx="2413">
                        <c:v>2656.184321</c:v>
                      </c:pt>
                      <c:pt idx="2414">
                        <c:v>2657.19118</c:v>
                      </c:pt>
                      <c:pt idx="2415">
                        <c:v>2658.207439</c:v>
                      </c:pt>
                      <c:pt idx="2416">
                        <c:v>2659.207809</c:v>
                      </c:pt>
                      <c:pt idx="2417">
                        <c:v>2660.219207</c:v>
                      </c:pt>
                      <c:pt idx="2418">
                        <c:v>2661.219468</c:v>
                      </c:pt>
                      <c:pt idx="2419">
                        <c:v>2662.228199</c:v>
                      </c:pt>
                      <c:pt idx="2420">
                        <c:v>2663.228587</c:v>
                      </c:pt>
                      <c:pt idx="2421">
                        <c:v>2664.244205</c:v>
                      </c:pt>
                      <c:pt idx="2422">
                        <c:v>2665.260385</c:v>
                      </c:pt>
                      <c:pt idx="2423">
                        <c:v>2666.276454</c:v>
                      </c:pt>
                      <c:pt idx="2424">
                        <c:v>2667.27668</c:v>
                      </c:pt>
                      <c:pt idx="2425">
                        <c:v>2668.302562</c:v>
                      </c:pt>
                      <c:pt idx="2426">
                        <c:v>2669.289354</c:v>
                      </c:pt>
                      <c:pt idx="2427">
                        <c:v>2670.295692</c:v>
                      </c:pt>
                      <c:pt idx="2428">
                        <c:v>2671.295842</c:v>
                      </c:pt>
                      <c:pt idx="2429">
                        <c:v>2672.295703</c:v>
                      </c:pt>
                      <c:pt idx="2430">
                        <c:v>2673.295053</c:v>
                      </c:pt>
                      <c:pt idx="2431">
                        <c:v>2674.28924</c:v>
                      </c:pt>
                      <c:pt idx="2432">
                        <c:v>2675.296767</c:v>
                      </c:pt>
                      <c:pt idx="2433">
                        <c:v>2676.296479</c:v>
                      </c:pt>
                      <c:pt idx="2434">
                        <c:v>2677.30885</c:v>
                      </c:pt>
                      <c:pt idx="2435">
                        <c:v>2678.308711</c:v>
                      </c:pt>
                      <c:pt idx="2436">
                        <c:v>2679.334148</c:v>
                      </c:pt>
                      <c:pt idx="2437">
                        <c:v>2680.338095</c:v>
                      </c:pt>
                      <c:pt idx="2438">
                        <c:v>2681.344335</c:v>
                      </c:pt>
                      <c:pt idx="2439">
                        <c:v>2682.338135</c:v>
                      </c:pt>
                      <c:pt idx="2440">
                        <c:v>2683.339649</c:v>
                      </c:pt>
                      <c:pt idx="2441">
                        <c:v>2684.33973</c:v>
                      </c:pt>
                      <c:pt idx="2442">
                        <c:v>2685.343314</c:v>
                      </c:pt>
                      <c:pt idx="2443">
                        <c:v>2686.343507</c:v>
                      </c:pt>
                      <c:pt idx="2444">
                        <c:v>2687.343277</c:v>
                      </c:pt>
                      <c:pt idx="2445">
                        <c:v>2688.342937</c:v>
                      </c:pt>
                      <c:pt idx="2446">
                        <c:v>2689.342793</c:v>
                      </c:pt>
                      <c:pt idx="2447">
                        <c:v>2690.342482</c:v>
                      </c:pt>
                      <c:pt idx="2448">
                        <c:v>2691.342308</c:v>
                      </c:pt>
                      <c:pt idx="2449">
                        <c:v>2692.342087</c:v>
                      </c:pt>
                      <c:pt idx="2450">
                        <c:v>2693.336652</c:v>
                      </c:pt>
                      <c:pt idx="2451">
                        <c:v>2694.336353</c:v>
                      </c:pt>
                      <c:pt idx="2452">
                        <c:v>2695.33625</c:v>
                      </c:pt>
                      <c:pt idx="2453">
                        <c:v>2696.337055</c:v>
                      </c:pt>
                      <c:pt idx="2454">
                        <c:v>2697.336818</c:v>
                      </c:pt>
                      <c:pt idx="2455">
                        <c:v>2698.336479</c:v>
                      </c:pt>
                      <c:pt idx="2456">
                        <c:v>2699.336607</c:v>
                      </c:pt>
                      <c:pt idx="2457">
                        <c:v>2700.336257</c:v>
                      </c:pt>
                      <c:pt idx="2458">
                        <c:v>2701.345634</c:v>
                      </c:pt>
                      <c:pt idx="2459">
                        <c:v>2702.347324</c:v>
                      </c:pt>
                      <c:pt idx="2460">
                        <c:v>2703.363044</c:v>
                      </c:pt>
                      <c:pt idx="2461">
                        <c:v>2704.368785</c:v>
                      </c:pt>
                      <c:pt idx="2462">
                        <c:v>2705.368348</c:v>
                      </c:pt>
                      <c:pt idx="2463">
                        <c:v>2706.365956</c:v>
                      </c:pt>
                      <c:pt idx="2464">
                        <c:v>2707.375897</c:v>
                      </c:pt>
                      <c:pt idx="2465">
                        <c:v>2708.393698</c:v>
                      </c:pt>
                      <c:pt idx="2466">
                        <c:v>2709.410759</c:v>
                      </c:pt>
                      <c:pt idx="2467">
                        <c:v>2710.426694</c:v>
                      </c:pt>
                      <c:pt idx="2468">
                        <c:v>2711.420549</c:v>
                      </c:pt>
                      <c:pt idx="2469">
                        <c:v>2712.451752</c:v>
                      </c:pt>
                      <c:pt idx="2470">
                        <c:v>2713.452792</c:v>
                      </c:pt>
                      <c:pt idx="2471">
                        <c:v>2714.45069</c:v>
                      </c:pt>
                      <c:pt idx="2472">
                        <c:v>2715.466585</c:v>
                      </c:pt>
                      <c:pt idx="2473">
                        <c:v>2716.478774</c:v>
                      </c:pt>
                      <c:pt idx="2474">
                        <c:v>2717.47625</c:v>
                      </c:pt>
                      <c:pt idx="2475">
                        <c:v>2718.494378</c:v>
                      </c:pt>
                      <c:pt idx="2476">
                        <c:v>2719.504905</c:v>
                      </c:pt>
                      <c:pt idx="2477">
                        <c:v>2720.502911</c:v>
                      </c:pt>
                      <c:pt idx="2478">
                        <c:v>2721.519422</c:v>
                      </c:pt>
                      <c:pt idx="2479">
                        <c:v>2722.506761</c:v>
                      </c:pt>
                      <c:pt idx="2480">
                        <c:v>2723.525336</c:v>
                      </c:pt>
                      <c:pt idx="2481">
                        <c:v>2724.54145</c:v>
                      </c:pt>
                      <c:pt idx="2482">
                        <c:v>2725.556847</c:v>
                      </c:pt>
                      <c:pt idx="2483">
                        <c:v>2726.572402</c:v>
                      </c:pt>
                      <c:pt idx="2484">
                        <c:v>2727.587316</c:v>
                      </c:pt>
                      <c:pt idx="2485">
                        <c:v>2728.589175</c:v>
                      </c:pt>
                      <c:pt idx="2486">
                        <c:v>2729.596808</c:v>
                      </c:pt>
                      <c:pt idx="2487">
                        <c:v>2730.586294</c:v>
                      </c:pt>
                      <c:pt idx="2488">
                        <c:v>2731.60841</c:v>
                      </c:pt>
                      <c:pt idx="2489">
                        <c:v>2732.618242</c:v>
                      </c:pt>
                      <c:pt idx="2490">
                        <c:v>2733.633611</c:v>
                      </c:pt>
                      <c:pt idx="2491">
                        <c:v>2734.648694</c:v>
                      </c:pt>
                      <c:pt idx="2492">
                        <c:v>2735.648546</c:v>
                      </c:pt>
                      <c:pt idx="2493">
                        <c:v>2736.664636</c:v>
                      </c:pt>
                      <c:pt idx="2494">
                        <c:v>2737.66582</c:v>
                      </c:pt>
                      <c:pt idx="2495">
                        <c:v>2738.66587</c:v>
                      </c:pt>
                      <c:pt idx="2496">
                        <c:v>2739.675419</c:v>
                      </c:pt>
                      <c:pt idx="2497">
                        <c:v>2740.675088</c:v>
                      </c:pt>
                      <c:pt idx="2498">
                        <c:v>2741.67563</c:v>
                      </c:pt>
                      <c:pt idx="2499">
                        <c:v>2742.675302</c:v>
                      </c:pt>
                      <c:pt idx="2500">
                        <c:v>2743.675686</c:v>
                      </c:pt>
                      <c:pt idx="2501">
                        <c:v>2744.675252</c:v>
                      </c:pt>
                      <c:pt idx="2502">
                        <c:v>2745.670817</c:v>
                      </c:pt>
                      <c:pt idx="2503">
                        <c:v>2746.672801</c:v>
                      </c:pt>
                      <c:pt idx="2504">
                        <c:v>2747.688261</c:v>
                      </c:pt>
                      <c:pt idx="2505">
                        <c:v>2748.689573</c:v>
                      </c:pt>
                      <c:pt idx="2506">
                        <c:v>2749.704654</c:v>
                      </c:pt>
                      <c:pt idx="2507">
                        <c:v>2750.704966</c:v>
                      </c:pt>
                      <c:pt idx="2508">
                        <c:v>2751.712704</c:v>
                      </c:pt>
                      <c:pt idx="2509">
                        <c:v>2752.712821</c:v>
                      </c:pt>
                      <c:pt idx="2510">
                        <c:v>2753.713684</c:v>
                      </c:pt>
                      <c:pt idx="2511">
                        <c:v>2754.712634</c:v>
                      </c:pt>
                      <c:pt idx="2512">
                        <c:v>2755.728315</c:v>
                      </c:pt>
                      <c:pt idx="2513">
                        <c:v>2756.7442</c:v>
                      </c:pt>
                      <c:pt idx="2514">
                        <c:v>2757.744263</c:v>
                      </c:pt>
                      <c:pt idx="2515">
                        <c:v>2758.766851</c:v>
                      </c:pt>
                      <c:pt idx="2516">
                        <c:v>2759.767794</c:v>
                      </c:pt>
                      <c:pt idx="2517">
                        <c:v>2760.783075</c:v>
                      </c:pt>
                      <c:pt idx="2518">
                        <c:v>2761.783058</c:v>
                      </c:pt>
                      <c:pt idx="2519">
                        <c:v>2762.792538</c:v>
                      </c:pt>
                      <c:pt idx="2520">
                        <c:v>2763.792345</c:v>
                      </c:pt>
                      <c:pt idx="2521">
                        <c:v>2764.792061</c:v>
                      </c:pt>
                      <c:pt idx="2522">
                        <c:v>2765.788406</c:v>
                      </c:pt>
                      <c:pt idx="2523">
                        <c:v>2766.793265</c:v>
                      </c:pt>
                      <c:pt idx="2524">
                        <c:v>2767.793386</c:v>
                      </c:pt>
                      <c:pt idx="2525">
                        <c:v>2768.800683</c:v>
                      </c:pt>
                      <c:pt idx="2526">
                        <c:v>2769.791822</c:v>
                      </c:pt>
                      <c:pt idx="2527">
                        <c:v>2770.789359</c:v>
                      </c:pt>
                      <c:pt idx="2528">
                        <c:v>2771.789547</c:v>
                      </c:pt>
                      <c:pt idx="2529">
                        <c:v>2772.789741</c:v>
                      </c:pt>
                      <c:pt idx="2530">
                        <c:v>2773.789659</c:v>
                      </c:pt>
                      <c:pt idx="2531">
                        <c:v>2774.793734</c:v>
                      </c:pt>
                      <c:pt idx="2532">
                        <c:v>2775.793238</c:v>
                      </c:pt>
                      <c:pt idx="2533">
                        <c:v>2776.793079</c:v>
                      </c:pt>
                      <c:pt idx="2534">
                        <c:v>2777.795282</c:v>
                      </c:pt>
                      <c:pt idx="2535">
                        <c:v>2778.796531</c:v>
                      </c:pt>
                      <c:pt idx="2536">
                        <c:v>2779.814704</c:v>
                      </c:pt>
                      <c:pt idx="2537">
                        <c:v>2780.814715</c:v>
                      </c:pt>
                      <c:pt idx="2538">
                        <c:v>2781.830554</c:v>
                      </c:pt>
                      <c:pt idx="2539">
                        <c:v>2782.838036</c:v>
                      </c:pt>
                      <c:pt idx="2540">
                        <c:v>2783.847314</c:v>
                      </c:pt>
                      <c:pt idx="2541">
                        <c:v>2784.839546</c:v>
                      </c:pt>
                      <c:pt idx="2542">
                        <c:v>2785.839723</c:v>
                      </c:pt>
                      <c:pt idx="2543">
                        <c:v>2786.84079</c:v>
                      </c:pt>
                      <c:pt idx="2544">
                        <c:v>2787.84116</c:v>
                      </c:pt>
                      <c:pt idx="2545">
                        <c:v>2788.842414</c:v>
                      </c:pt>
                      <c:pt idx="2546">
                        <c:v>2789.84795</c:v>
                      </c:pt>
                      <c:pt idx="2547">
                        <c:v>2790.841113</c:v>
                      </c:pt>
                      <c:pt idx="2548">
                        <c:v>2791.852137</c:v>
                      </c:pt>
                      <c:pt idx="2549">
                        <c:v>2792.861826</c:v>
                      </c:pt>
                      <c:pt idx="2550">
                        <c:v>2793.873794</c:v>
                      </c:pt>
                      <c:pt idx="2551">
                        <c:v>2794.884203</c:v>
                      </c:pt>
                      <c:pt idx="2552">
                        <c:v>2795.893731</c:v>
                      </c:pt>
                      <c:pt idx="2553">
                        <c:v>2796.890083</c:v>
                      </c:pt>
                      <c:pt idx="2554">
                        <c:v>2797.907134</c:v>
                      </c:pt>
                      <c:pt idx="2555">
                        <c:v>2798.91198</c:v>
                      </c:pt>
                      <c:pt idx="2556">
                        <c:v>2799.91908</c:v>
                      </c:pt>
                      <c:pt idx="2557">
                        <c:v>2800.926248</c:v>
                      </c:pt>
                      <c:pt idx="2558">
                        <c:v>2801.918295</c:v>
                      </c:pt>
                      <c:pt idx="2559">
                        <c:v>2802.95218</c:v>
                      </c:pt>
                      <c:pt idx="2560">
                        <c:v>2803.952375</c:v>
                      </c:pt>
                      <c:pt idx="2561">
                        <c:v>2804.950854</c:v>
                      </c:pt>
                      <c:pt idx="2562">
                        <c:v>2805.969093</c:v>
                      </c:pt>
                      <c:pt idx="2563">
                        <c:v>2806.967135</c:v>
                      </c:pt>
                      <c:pt idx="2564">
                        <c:v>2807.976917</c:v>
                      </c:pt>
                      <c:pt idx="2565">
                        <c:v>2808.994181</c:v>
                      </c:pt>
                      <c:pt idx="2566">
                        <c:v>2809.994263</c:v>
                      </c:pt>
                      <c:pt idx="2567">
                        <c:v>2810.994296</c:v>
                      </c:pt>
                      <c:pt idx="2568">
                        <c:v>2812.00858</c:v>
                      </c:pt>
                      <c:pt idx="2569">
                        <c:v>2813.008498</c:v>
                      </c:pt>
                      <c:pt idx="2570">
                        <c:v>2814.023867</c:v>
                      </c:pt>
                      <c:pt idx="2571">
                        <c:v>2815.030654</c:v>
                      </c:pt>
                      <c:pt idx="2572">
                        <c:v>2816.038764</c:v>
                      </c:pt>
                      <c:pt idx="2573">
                        <c:v>2817.038693</c:v>
                      </c:pt>
                      <c:pt idx="2574">
                        <c:v>2818.039258</c:v>
                      </c:pt>
                      <c:pt idx="2575">
                        <c:v>2819.038026</c:v>
                      </c:pt>
                      <c:pt idx="2576">
                        <c:v>2820.086184</c:v>
                      </c:pt>
                      <c:pt idx="2577">
                        <c:v>2821.084576</c:v>
                      </c:pt>
                      <c:pt idx="2578">
                        <c:v>2822.116541</c:v>
                      </c:pt>
                      <c:pt idx="2579">
                        <c:v>2823.13288</c:v>
                      </c:pt>
                      <c:pt idx="2580">
                        <c:v>2824.132741</c:v>
                      </c:pt>
                      <c:pt idx="2581">
                        <c:v>2825.144873</c:v>
                      </c:pt>
                      <c:pt idx="2582">
                        <c:v>2826.147484</c:v>
                      </c:pt>
                      <c:pt idx="2583">
                        <c:v>2827.15976</c:v>
                      </c:pt>
                      <c:pt idx="2584">
                        <c:v>2828.155134</c:v>
                      </c:pt>
                      <c:pt idx="2585">
                        <c:v>2829.156667</c:v>
                      </c:pt>
                      <c:pt idx="2586">
                        <c:v>2830.156794</c:v>
                      </c:pt>
                      <c:pt idx="2587">
                        <c:v>2831.158349</c:v>
                      </c:pt>
                      <c:pt idx="2588">
                        <c:v>2832.158227</c:v>
                      </c:pt>
                      <c:pt idx="2589">
                        <c:v>2833.165897</c:v>
                      </c:pt>
                      <c:pt idx="2590">
                        <c:v>2834.172996</c:v>
                      </c:pt>
                      <c:pt idx="2591">
                        <c:v>2835.1774</c:v>
                      </c:pt>
                      <c:pt idx="2592">
                        <c:v>2836.168799</c:v>
                      </c:pt>
                      <c:pt idx="2593">
                        <c:v>2837.169262</c:v>
                      </c:pt>
                      <c:pt idx="2594">
                        <c:v>2838.199265</c:v>
                      </c:pt>
                      <c:pt idx="2595">
                        <c:v>2839.208359</c:v>
                      </c:pt>
                      <c:pt idx="2596">
                        <c:v>2840.207045</c:v>
                      </c:pt>
                      <c:pt idx="2597">
                        <c:v>2841.224179</c:v>
                      </c:pt>
                      <c:pt idx="2598">
                        <c:v>2842.218418</c:v>
                      </c:pt>
                      <c:pt idx="2599">
                        <c:v>2843.231388</c:v>
                      </c:pt>
                      <c:pt idx="2600">
                        <c:v>2844.244989</c:v>
                      </c:pt>
                      <c:pt idx="2601">
                        <c:v>2845.257229</c:v>
                      </c:pt>
                      <c:pt idx="2602">
                        <c:v>2846.257603</c:v>
                      </c:pt>
                      <c:pt idx="2603">
                        <c:v>2847.267092</c:v>
                      </c:pt>
                      <c:pt idx="2604">
                        <c:v>2848.266167</c:v>
                      </c:pt>
                      <c:pt idx="2605">
                        <c:v>2849.260192</c:v>
                      </c:pt>
                      <c:pt idx="2606">
                        <c:v>2850.274457</c:v>
                      </c:pt>
                      <c:pt idx="2607">
                        <c:v>2851.274193</c:v>
                      </c:pt>
                      <c:pt idx="2608">
                        <c:v>2852.299433</c:v>
                      </c:pt>
                      <c:pt idx="2609">
                        <c:v>2853.299261</c:v>
                      </c:pt>
                      <c:pt idx="2610">
                        <c:v>2854.308535</c:v>
                      </c:pt>
                      <c:pt idx="2611">
                        <c:v>2855.318722</c:v>
                      </c:pt>
                      <c:pt idx="2612">
                        <c:v>2856.318835</c:v>
                      </c:pt>
                      <c:pt idx="2613">
                        <c:v>2857.307894</c:v>
                      </c:pt>
                      <c:pt idx="2614">
                        <c:v>2858.323253</c:v>
                      </c:pt>
                      <c:pt idx="2615">
                        <c:v>2859.324478</c:v>
                      </c:pt>
                      <c:pt idx="2616">
                        <c:v>2860.324829</c:v>
                      </c:pt>
                      <c:pt idx="2617">
                        <c:v>2861.340006</c:v>
                      </c:pt>
                      <c:pt idx="2618">
                        <c:v>2862.339873</c:v>
                      </c:pt>
                      <c:pt idx="2619">
                        <c:v>2863.362284</c:v>
                      </c:pt>
                      <c:pt idx="2620">
                        <c:v>2864.362263</c:v>
                      </c:pt>
                      <c:pt idx="2621">
                        <c:v>2865.371726</c:v>
                      </c:pt>
                      <c:pt idx="2622">
                        <c:v>2866.378089</c:v>
                      </c:pt>
                      <c:pt idx="2623">
                        <c:v>2867.379011</c:v>
                      </c:pt>
                      <c:pt idx="2624">
                        <c:v>2868.384678</c:v>
                      </c:pt>
                      <c:pt idx="2625">
                        <c:v>2869.393887</c:v>
                      </c:pt>
                      <c:pt idx="2626">
                        <c:v>2870.39258</c:v>
                      </c:pt>
                      <c:pt idx="2627">
                        <c:v>2871.415809</c:v>
                      </c:pt>
                      <c:pt idx="2628">
                        <c:v>2872.392191</c:v>
                      </c:pt>
                      <c:pt idx="2629">
                        <c:v>2873.411774</c:v>
                      </c:pt>
                      <c:pt idx="2630">
                        <c:v>2874.406703</c:v>
                      </c:pt>
                      <c:pt idx="2631">
                        <c:v>2875.401538</c:v>
                      </c:pt>
                      <c:pt idx="2632">
                        <c:v>2876.413898</c:v>
                      </c:pt>
                      <c:pt idx="2633">
                        <c:v>2877.417439</c:v>
                      </c:pt>
                      <c:pt idx="2634">
                        <c:v>2878.413975</c:v>
                      </c:pt>
                      <c:pt idx="2635">
                        <c:v>2879.415709</c:v>
                      </c:pt>
                      <c:pt idx="2636">
                        <c:v>2880.430635</c:v>
                      </c:pt>
                      <c:pt idx="2637">
                        <c:v>2881.447519</c:v>
                      </c:pt>
                      <c:pt idx="2638">
                        <c:v>2882.458305</c:v>
                      </c:pt>
                      <c:pt idx="2639">
                        <c:v>2883.488206</c:v>
                      </c:pt>
                      <c:pt idx="2640">
                        <c:v>2884.498861</c:v>
                      </c:pt>
                      <c:pt idx="2641">
                        <c:v>2885.50562</c:v>
                      </c:pt>
                      <c:pt idx="2642">
                        <c:v>2886.521441</c:v>
                      </c:pt>
                      <c:pt idx="2643">
                        <c:v>2887.509017</c:v>
                      </c:pt>
                      <c:pt idx="2644">
                        <c:v>2888.510621</c:v>
                      </c:pt>
                      <c:pt idx="2645">
                        <c:v>2889.526872</c:v>
                      </c:pt>
                      <c:pt idx="2646">
                        <c:v>2890.549314</c:v>
                      </c:pt>
                      <c:pt idx="2647">
                        <c:v>2891.544028</c:v>
                      </c:pt>
                      <c:pt idx="2648">
                        <c:v>2892.542747</c:v>
                      </c:pt>
                      <c:pt idx="2649">
                        <c:v>2893.542328</c:v>
                      </c:pt>
                      <c:pt idx="2650">
                        <c:v>2894.542814</c:v>
                      </c:pt>
                      <c:pt idx="2651">
                        <c:v>2895.55871</c:v>
                      </c:pt>
                      <c:pt idx="2652">
                        <c:v>2896.576654</c:v>
                      </c:pt>
                      <c:pt idx="2653">
                        <c:v>2897.576696</c:v>
                      </c:pt>
                      <c:pt idx="2654">
                        <c:v>2898.57925</c:v>
                      </c:pt>
                      <c:pt idx="2655">
                        <c:v>2899.570395</c:v>
                      </c:pt>
                      <c:pt idx="2656">
                        <c:v>2900.586831</c:v>
                      </c:pt>
                      <c:pt idx="2657">
                        <c:v>2901.594834</c:v>
                      </c:pt>
                      <c:pt idx="2658">
                        <c:v>2902.585755</c:v>
                      </c:pt>
                      <c:pt idx="2659">
                        <c:v>2903.589386</c:v>
                      </c:pt>
                      <c:pt idx="2660">
                        <c:v>2904.592927</c:v>
                      </c:pt>
                      <c:pt idx="2661">
                        <c:v>2905.609421</c:v>
                      </c:pt>
                      <c:pt idx="2662">
                        <c:v>2906.621581</c:v>
                      </c:pt>
                      <c:pt idx="2663">
                        <c:v>2907.631218</c:v>
                      </c:pt>
                      <c:pt idx="2664">
                        <c:v>2908.654569</c:v>
                      </c:pt>
                      <c:pt idx="2665">
                        <c:v>2909.655989</c:v>
                      </c:pt>
                      <c:pt idx="2666">
                        <c:v>2910.655458</c:v>
                      </c:pt>
                      <c:pt idx="2667">
                        <c:v>2911.660747</c:v>
                      </c:pt>
                      <c:pt idx="2668">
                        <c:v>2912.669077</c:v>
                      </c:pt>
                      <c:pt idx="2669">
                        <c:v>2913.66992</c:v>
                      </c:pt>
                      <c:pt idx="2670">
                        <c:v>2914.687005</c:v>
                      </c:pt>
                      <c:pt idx="2671">
                        <c:v>2915.701553</c:v>
                      </c:pt>
                      <c:pt idx="2672">
                        <c:v>2916.700843</c:v>
                      </c:pt>
                      <c:pt idx="2673">
                        <c:v>2917.717048</c:v>
                      </c:pt>
                      <c:pt idx="2674">
                        <c:v>2918.730759</c:v>
                      </c:pt>
                      <c:pt idx="2675">
                        <c:v>2919.738695</c:v>
                      </c:pt>
                      <c:pt idx="2676">
                        <c:v>2920.756525</c:v>
                      </c:pt>
                      <c:pt idx="2677">
                        <c:v>2921.786688</c:v>
                      </c:pt>
                      <c:pt idx="2678">
                        <c:v>2922.789226</c:v>
                      </c:pt>
                      <c:pt idx="2679">
                        <c:v>2923.787182</c:v>
                      </c:pt>
                      <c:pt idx="2680">
                        <c:v>2924.787142</c:v>
                      </c:pt>
                      <c:pt idx="2681">
                        <c:v>2925.787773</c:v>
                      </c:pt>
                      <c:pt idx="2682">
                        <c:v>2926.802746</c:v>
                      </c:pt>
                      <c:pt idx="2683">
                        <c:v>2927.804716</c:v>
                      </c:pt>
                      <c:pt idx="2684">
                        <c:v>2928.820578</c:v>
                      </c:pt>
                      <c:pt idx="2685">
                        <c:v>2929.803991</c:v>
                      </c:pt>
                      <c:pt idx="2686">
                        <c:v>2930.821663</c:v>
                      </c:pt>
                      <c:pt idx="2687">
                        <c:v>2931.820375</c:v>
                      </c:pt>
                      <c:pt idx="2688">
                        <c:v>2932.835868</c:v>
                      </c:pt>
                      <c:pt idx="2689">
                        <c:v>2933.835757</c:v>
                      </c:pt>
                      <c:pt idx="2690">
                        <c:v>2934.835504</c:v>
                      </c:pt>
                      <c:pt idx="2691">
                        <c:v>2935.837596</c:v>
                      </c:pt>
                      <c:pt idx="2692">
                        <c:v>2936.850128</c:v>
                      </c:pt>
                      <c:pt idx="2693">
                        <c:v>2937.869717</c:v>
                      </c:pt>
                      <c:pt idx="2694">
                        <c:v>2938.877678</c:v>
                      </c:pt>
                      <c:pt idx="2695">
                        <c:v>2939.877203</c:v>
                      </c:pt>
                      <c:pt idx="2696">
                        <c:v>2940.893408</c:v>
                      </c:pt>
                      <c:pt idx="2697">
                        <c:v>2941.894966</c:v>
                      </c:pt>
                      <c:pt idx="2698">
                        <c:v>2942.895287</c:v>
                      </c:pt>
                      <c:pt idx="2699">
                        <c:v>2943.895009</c:v>
                      </c:pt>
                      <c:pt idx="2700">
                        <c:v>2944.908223</c:v>
                      </c:pt>
                      <c:pt idx="2701">
                        <c:v>2945.908136</c:v>
                      </c:pt>
                      <c:pt idx="2702">
                        <c:v>2946.908849</c:v>
                      </c:pt>
                      <c:pt idx="2703">
                        <c:v>2947.90774</c:v>
                      </c:pt>
                      <c:pt idx="2704">
                        <c:v>2948.923727</c:v>
                      </c:pt>
                      <c:pt idx="2705">
                        <c:v>2949.927981</c:v>
                      </c:pt>
                      <c:pt idx="2706">
                        <c:v>2950.921536</c:v>
                      </c:pt>
                      <c:pt idx="2707">
                        <c:v>2951.937018</c:v>
                      </c:pt>
                      <c:pt idx="2708">
                        <c:v>2952.953422</c:v>
                      </c:pt>
                      <c:pt idx="2709">
                        <c:v>2953.969058</c:v>
                      </c:pt>
                      <c:pt idx="2710">
                        <c:v>2954.968795</c:v>
                      </c:pt>
                      <c:pt idx="2711">
                        <c:v>2955.983968</c:v>
                      </c:pt>
                      <c:pt idx="2712">
                        <c:v>2956.985216</c:v>
                      </c:pt>
                      <c:pt idx="2713">
                        <c:v>2958.001007</c:v>
                      </c:pt>
                      <c:pt idx="2714">
                        <c:v>2959.016974</c:v>
                      </c:pt>
                      <c:pt idx="2715">
                        <c:v>2960.011961</c:v>
                      </c:pt>
                      <c:pt idx="2716">
                        <c:v>2961.011924</c:v>
                      </c:pt>
                      <c:pt idx="2717">
                        <c:v>2962.014822</c:v>
                      </c:pt>
                      <c:pt idx="2718">
                        <c:v>2963.014394</c:v>
                      </c:pt>
                      <c:pt idx="2719">
                        <c:v>2964.029991</c:v>
                      </c:pt>
                      <c:pt idx="2720">
                        <c:v>2965.043617</c:v>
                      </c:pt>
                      <c:pt idx="2721">
                        <c:v>2966.042543</c:v>
                      </c:pt>
                      <c:pt idx="2722">
                        <c:v>2967.039672</c:v>
                      </c:pt>
                      <c:pt idx="2723">
                        <c:v>2968.039592</c:v>
                      </c:pt>
                      <c:pt idx="2724">
                        <c:v>2969.064875</c:v>
                      </c:pt>
                      <c:pt idx="2725">
                        <c:v>2970.065367</c:v>
                      </c:pt>
                      <c:pt idx="2726">
                        <c:v>2971.075012</c:v>
                      </c:pt>
                      <c:pt idx="2727">
                        <c:v>2972.075714</c:v>
                      </c:pt>
                      <c:pt idx="2728">
                        <c:v>2973.090364</c:v>
                      </c:pt>
                      <c:pt idx="2729">
                        <c:v>2974.090661</c:v>
                      </c:pt>
                      <c:pt idx="2730">
                        <c:v>2975.08963</c:v>
                      </c:pt>
                      <c:pt idx="2731">
                        <c:v>2976.099826</c:v>
                      </c:pt>
                      <c:pt idx="2732">
                        <c:v>2977.114268</c:v>
                      </c:pt>
                      <c:pt idx="2733">
                        <c:v>2978.11521</c:v>
                      </c:pt>
                      <c:pt idx="2734">
                        <c:v>2979.130252</c:v>
                      </c:pt>
                      <c:pt idx="2735">
                        <c:v>2980.146798</c:v>
                      </c:pt>
                      <c:pt idx="2736">
                        <c:v>2981.145802</c:v>
                      </c:pt>
                      <c:pt idx="2737">
                        <c:v>2982.146423</c:v>
                      </c:pt>
                      <c:pt idx="2738">
                        <c:v>2983.147003</c:v>
                      </c:pt>
                      <c:pt idx="2739">
                        <c:v>2984.166525</c:v>
                      </c:pt>
                      <c:pt idx="2740">
                        <c:v>2985.165344</c:v>
                      </c:pt>
                      <c:pt idx="2741">
                        <c:v>2986.198078</c:v>
                      </c:pt>
                      <c:pt idx="2742">
                        <c:v>2987.196982</c:v>
                      </c:pt>
                      <c:pt idx="2743">
                        <c:v>2988.203966</c:v>
                      </c:pt>
                      <c:pt idx="2744">
                        <c:v>2989.204686</c:v>
                      </c:pt>
                      <c:pt idx="2745">
                        <c:v>2990.200016</c:v>
                      </c:pt>
                      <c:pt idx="2746">
                        <c:v>2991.213455</c:v>
                      </c:pt>
                      <c:pt idx="2747">
                        <c:v>2992.212638</c:v>
                      </c:pt>
                      <c:pt idx="2748">
                        <c:v>2993.217936</c:v>
                      </c:pt>
                      <c:pt idx="2749">
                        <c:v>2994.25375</c:v>
                      </c:pt>
                      <c:pt idx="2750">
                        <c:v>2995.255401</c:v>
                      </c:pt>
                      <c:pt idx="2751">
                        <c:v>2996.243989</c:v>
                      </c:pt>
                      <c:pt idx="2752">
                        <c:v>2997.260632</c:v>
                      </c:pt>
                      <c:pt idx="2753">
                        <c:v>2998.264203</c:v>
                      </c:pt>
                      <c:pt idx="2754">
                        <c:v>2999.292588</c:v>
                      </c:pt>
                      <c:pt idx="2755">
                        <c:v>3000.310309</c:v>
                      </c:pt>
                      <c:pt idx="2756">
                        <c:v>3001.316666</c:v>
                      </c:pt>
                      <c:pt idx="2757">
                        <c:v>3002.221614</c:v>
                      </c:pt>
                      <c:pt idx="2758">
                        <c:v>3003.227367</c:v>
                      </c:pt>
                      <c:pt idx="2759">
                        <c:v>3004.233897</c:v>
                      </c:pt>
                      <c:pt idx="2760">
                        <c:v>3005.238296</c:v>
                      </c:pt>
                      <c:pt idx="2761">
                        <c:v>3006.234793</c:v>
                      </c:pt>
                      <c:pt idx="2762">
                        <c:v>3007.235003</c:v>
                      </c:pt>
                      <c:pt idx="2763">
                        <c:v>3008.242882</c:v>
                      </c:pt>
                      <c:pt idx="2764">
                        <c:v>3009.249476</c:v>
                      </c:pt>
                      <c:pt idx="2765">
                        <c:v>3010.26501</c:v>
                      </c:pt>
                      <c:pt idx="2766">
                        <c:v>3011.259033</c:v>
                      </c:pt>
                      <c:pt idx="2767">
                        <c:v>3012.258959</c:v>
                      </c:pt>
                      <c:pt idx="2768">
                        <c:v>3013.262315</c:v>
                      </c:pt>
                      <c:pt idx="2769">
                        <c:v>3014.261932</c:v>
                      </c:pt>
                      <c:pt idx="2770">
                        <c:v>3015.27782</c:v>
                      </c:pt>
                      <c:pt idx="2771">
                        <c:v>3016.274765</c:v>
                      </c:pt>
                      <c:pt idx="2772">
                        <c:v>3017.281099</c:v>
                      </c:pt>
                      <c:pt idx="2773">
                        <c:v>3018.281779</c:v>
                      </c:pt>
                      <c:pt idx="2774">
                        <c:v>3019.278315</c:v>
                      </c:pt>
                      <c:pt idx="2775">
                        <c:v>3020.288628</c:v>
                      </c:pt>
                      <c:pt idx="2776">
                        <c:v>3021.29061</c:v>
                      </c:pt>
                      <c:pt idx="2777">
                        <c:v>3022.291082</c:v>
                      </c:pt>
                      <c:pt idx="2778">
                        <c:v>3023.293119</c:v>
                      </c:pt>
                      <c:pt idx="2779">
                        <c:v>3024.301675</c:v>
                      </c:pt>
                      <c:pt idx="2780">
                        <c:v>3025.301374</c:v>
                      </c:pt>
                      <c:pt idx="2781">
                        <c:v>3026.289464</c:v>
                      </c:pt>
                      <c:pt idx="2782">
                        <c:v>3027.298373</c:v>
                      </c:pt>
                      <c:pt idx="2783">
                        <c:v>3028.298383</c:v>
                      </c:pt>
                      <c:pt idx="2784">
                        <c:v>3029.299476</c:v>
                      </c:pt>
                      <c:pt idx="2785">
                        <c:v>3030.299978</c:v>
                      </c:pt>
                      <c:pt idx="2786">
                        <c:v>3031.302389</c:v>
                      </c:pt>
                      <c:pt idx="2787">
                        <c:v>3032.30195</c:v>
                      </c:pt>
                      <c:pt idx="2788">
                        <c:v>3033.301702</c:v>
                      </c:pt>
                      <c:pt idx="2789">
                        <c:v>3034.317352</c:v>
                      </c:pt>
                      <c:pt idx="2790">
                        <c:v>3035.321291</c:v>
                      </c:pt>
                      <c:pt idx="2791">
                        <c:v>3036.346692</c:v>
                      </c:pt>
                      <c:pt idx="2792">
                        <c:v>3037.346442</c:v>
                      </c:pt>
                      <c:pt idx="2793">
                        <c:v>3038.346502</c:v>
                      </c:pt>
                      <c:pt idx="2794">
                        <c:v>3039.343553</c:v>
                      </c:pt>
                      <c:pt idx="2795">
                        <c:v>3040.362072</c:v>
                      </c:pt>
                      <c:pt idx="2796">
                        <c:v>3041.371126</c:v>
                      </c:pt>
                      <c:pt idx="2797">
                        <c:v>3042.376132</c:v>
                      </c:pt>
                      <c:pt idx="2798">
                        <c:v>3043.379341</c:v>
                      </c:pt>
                      <c:pt idx="2799">
                        <c:v>3044.373257</c:v>
                      </c:pt>
                      <c:pt idx="2800">
                        <c:v>3045.380335</c:v>
                      </c:pt>
                      <c:pt idx="2801">
                        <c:v>3046.385345</c:v>
                      </c:pt>
                      <c:pt idx="2802">
                        <c:v>3047.384929</c:v>
                      </c:pt>
                      <c:pt idx="2803">
                        <c:v>3048.39387</c:v>
                      </c:pt>
                      <c:pt idx="2804">
                        <c:v>3049.39427</c:v>
                      </c:pt>
                      <c:pt idx="2805">
                        <c:v>3050.388175</c:v>
                      </c:pt>
                      <c:pt idx="2806">
                        <c:v>3051.394819</c:v>
                      </c:pt>
                      <c:pt idx="2807">
                        <c:v>3052.389761</c:v>
                      </c:pt>
                      <c:pt idx="2808">
                        <c:v>3053.382078</c:v>
                      </c:pt>
                      <c:pt idx="2809">
                        <c:v>3054.397383</c:v>
                      </c:pt>
                      <c:pt idx="2810">
                        <c:v>3055.426748</c:v>
                      </c:pt>
                      <c:pt idx="2811">
                        <c:v>3056.426878</c:v>
                      </c:pt>
                      <c:pt idx="2812">
                        <c:v>3057.426251</c:v>
                      </c:pt>
                      <c:pt idx="2813">
                        <c:v>3058.426042</c:v>
                      </c:pt>
                      <c:pt idx="2814">
                        <c:v>3059.438967</c:v>
                      </c:pt>
                      <c:pt idx="2815">
                        <c:v>3060.441084</c:v>
                      </c:pt>
                      <c:pt idx="2816">
                        <c:v>3061.456812</c:v>
                      </c:pt>
                      <c:pt idx="2817">
                        <c:v>3062.473024</c:v>
                      </c:pt>
                      <c:pt idx="2818">
                        <c:v>3063.464128</c:v>
                      </c:pt>
                      <c:pt idx="2819">
                        <c:v>3064.464155</c:v>
                      </c:pt>
                      <c:pt idx="2820">
                        <c:v>3065.464309</c:v>
                      </c:pt>
                      <c:pt idx="2821">
                        <c:v>3066.464564</c:v>
                      </c:pt>
                      <c:pt idx="2822">
                        <c:v>3067.482443</c:v>
                      </c:pt>
                      <c:pt idx="2823">
                        <c:v>3068.500844</c:v>
                      </c:pt>
                      <c:pt idx="2824">
                        <c:v>3069.510259</c:v>
                      </c:pt>
                      <c:pt idx="2825">
                        <c:v>3070.518998</c:v>
                      </c:pt>
                      <c:pt idx="2826">
                        <c:v>3071.534278</c:v>
                      </c:pt>
                      <c:pt idx="2827">
                        <c:v>3072.543551</c:v>
                      </c:pt>
                      <c:pt idx="2828">
                        <c:v>3073.543563</c:v>
                      </c:pt>
                      <c:pt idx="2829">
                        <c:v>3074.550574</c:v>
                      </c:pt>
                      <c:pt idx="2830">
                        <c:v>3075.550861</c:v>
                      </c:pt>
                      <c:pt idx="2831">
                        <c:v>3076.550755</c:v>
                      </c:pt>
                      <c:pt idx="2832">
                        <c:v>3077.558239</c:v>
                      </c:pt>
                      <c:pt idx="2833">
                        <c:v>3078.564442</c:v>
                      </c:pt>
                      <c:pt idx="2834">
                        <c:v>3079.556137</c:v>
                      </c:pt>
                      <c:pt idx="2835">
                        <c:v>3080.581192</c:v>
                      </c:pt>
                      <c:pt idx="2836">
                        <c:v>3081.597673</c:v>
                      </c:pt>
                      <c:pt idx="2837">
                        <c:v>3082.596838</c:v>
                      </c:pt>
                      <c:pt idx="2838">
                        <c:v>3083.603384</c:v>
                      </c:pt>
                      <c:pt idx="2839">
                        <c:v>3084.603902</c:v>
                      </c:pt>
                      <c:pt idx="2840">
                        <c:v>3085.605194</c:v>
                      </c:pt>
                      <c:pt idx="2841">
                        <c:v>3086.605087</c:v>
                      </c:pt>
                      <c:pt idx="2842">
                        <c:v>3087.625875</c:v>
                      </c:pt>
                      <c:pt idx="2843">
                        <c:v>3088.637226</c:v>
                      </c:pt>
                      <c:pt idx="2844">
                        <c:v>3089.637239</c:v>
                      </c:pt>
                      <c:pt idx="2845">
                        <c:v>3090.644866</c:v>
                      </c:pt>
                      <c:pt idx="2846">
                        <c:v>3091.645046</c:v>
                      </c:pt>
                      <c:pt idx="2847">
                        <c:v>3092.639335</c:v>
                      </c:pt>
                      <c:pt idx="2848">
                        <c:v>3093.639399</c:v>
                      </c:pt>
                      <c:pt idx="2849">
                        <c:v>3094.652633</c:v>
                      </c:pt>
                      <c:pt idx="2850">
                        <c:v>3095.653537</c:v>
                      </c:pt>
                      <c:pt idx="2851">
                        <c:v>3096.660084</c:v>
                      </c:pt>
                      <c:pt idx="2852">
                        <c:v>3097.67628</c:v>
                      </c:pt>
                      <c:pt idx="2853">
                        <c:v>3098.676572</c:v>
                      </c:pt>
                      <c:pt idx="2854">
                        <c:v>3099.66657</c:v>
                      </c:pt>
                      <c:pt idx="2855">
                        <c:v>3100.667</c:v>
                      </c:pt>
                      <c:pt idx="2856">
                        <c:v>3101.6832</c:v>
                      </c:pt>
                      <c:pt idx="2857">
                        <c:v>3102.679982</c:v>
                      </c:pt>
                      <c:pt idx="2858">
                        <c:v>3103.702787</c:v>
                      </c:pt>
                      <c:pt idx="2859">
                        <c:v>3104.713805</c:v>
                      </c:pt>
                      <c:pt idx="2860">
                        <c:v>3105.713624</c:v>
                      </c:pt>
                      <c:pt idx="2861">
                        <c:v>3106.730948</c:v>
                      </c:pt>
                      <c:pt idx="2862">
                        <c:v>3107.746858</c:v>
                      </c:pt>
                      <c:pt idx="2863">
                        <c:v>3108.762792</c:v>
                      </c:pt>
                      <c:pt idx="2864">
                        <c:v>3109.758256</c:v>
                      </c:pt>
                      <c:pt idx="2865">
                        <c:v>3110.769611</c:v>
                      </c:pt>
                      <c:pt idx="2866">
                        <c:v>3111.760611</c:v>
                      </c:pt>
                      <c:pt idx="2867">
                        <c:v>3112.77325</c:v>
                      </c:pt>
                      <c:pt idx="2868">
                        <c:v>3113.780751</c:v>
                      </c:pt>
                      <c:pt idx="2869">
                        <c:v>3114.796473</c:v>
                      </c:pt>
                      <c:pt idx="2870">
                        <c:v>3115.793198</c:v>
                      </c:pt>
                      <c:pt idx="2871">
                        <c:v>3116.793404</c:v>
                      </c:pt>
                      <c:pt idx="2872">
                        <c:v>3117.795238</c:v>
                      </c:pt>
                      <c:pt idx="2873">
                        <c:v>3118.789664</c:v>
                      </c:pt>
                      <c:pt idx="2874">
                        <c:v>3119.787612</c:v>
                      </c:pt>
                      <c:pt idx="2875">
                        <c:v>3120.804065</c:v>
                      </c:pt>
                      <c:pt idx="2876">
                        <c:v>3121.820535</c:v>
                      </c:pt>
                      <c:pt idx="2877">
                        <c:v>3122.836736</c:v>
                      </c:pt>
                      <c:pt idx="2878">
                        <c:v>3123.840544</c:v>
                      </c:pt>
                      <c:pt idx="2879">
                        <c:v>3124.845274</c:v>
                      </c:pt>
                      <c:pt idx="2880">
                        <c:v>3125.844956</c:v>
                      </c:pt>
                      <c:pt idx="2881">
                        <c:v>3126.849155</c:v>
                      </c:pt>
                      <c:pt idx="2882">
                        <c:v>3127.858797</c:v>
                      </c:pt>
                      <c:pt idx="2883">
                        <c:v>3128.855261</c:v>
                      </c:pt>
                      <c:pt idx="2884">
                        <c:v>3129.87833</c:v>
                      </c:pt>
                      <c:pt idx="2885">
                        <c:v>3130.875041</c:v>
                      </c:pt>
                      <c:pt idx="2886">
                        <c:v>3131.887734</c:v>
                      </c:pt>
                      <c:pt idx="2887">
                        <c:v>3132.896213</c:v>
                      </c:pt>
                      <c:pt idx="2888">
                        <c:v>3133.903352</c:v>
                      </c:pt>
                      <c:pt idx="2889">
                        <c:v>3134.910992</c:v>
                      </c:pt>
                      <c:pt idx="2890">
                        <c:v>3135.914874</c:v>
                      </c:pt>
                      <c:pt idx="2891">
                        <c:v>3136.91893</c:v>
                      </c:pt>
                      <c:pt idx="2892">
                        <c:v>3137.925996</c:v>
                      </c:pt>
                      <c:pt idx="2893">
                        <c:v>3138.917335</c:v>
                      </c:pt>
                      <c:pt idx="2894">
                        <c:v>3139.917618</c:v>
                      </c:pt>
                      <c:pt idx="2895">
                        <c:v>3140.929678</c:v>
                      </c:pt>
                      <c:pt idx="2896">
                        <c:v>3141.947202</c:v>
                      </c:pt>
                      <c:pt idx="2897">
                        <c:v>3142.973774</c:v>
                      </c:pt>
                      <c:pt idx="2898">
                        <c:v>3143.974394</c:v>
                      </c:pt>
                      <c:pt idx="2899">
                        <c:v>3144.960042</c:v>
                      </c:pt>
                      <c:pt idx="2900">
                        <c:v>3145.966714</c:v>
                      </c:pt>
                      <c:pt idx="2901">
                        <c:v>3146.981907</c:v>
                      </c:pt>
                      <c:pt idx="2902">
                        <c:v>3147.988458</c:v>
                      </c:pt>
                      <c:pt idx="2903">
                        <c:v>3148.979276</c:v>
                      </c:pt>
                      <c:pt idx="2904">
                        <c:v>3150.001547</c:v>
                      </c:pt>
                      <c:pt idx="2905">
                        <c:v>3151.011011</c:v>
                      </c:pt>
                      <c:pt idx="2906">
                        <c:v>3152.011189</c:v>
                      </c:pt>
                      <c:pt idx="2907">
                        <c:v>3153.011867</c:v>
                      </c:pt>
                      <c:pt idx="2908">
                        <c:v>3154.006623</c:v>
                      </c:pt>
                      <c:pt idx="2909">
                        <c:v>3155.020926</c:v>
                      </c:pt>
                      <c:pt idx="2910">
                        <c:v>3156.012776</c:v>
                      </c:pt>
                      <c:pt idx="2911">
                        <c:v>3157.013193</c:v>
                      </c:pt>
                      <c:pt idx="2912">
                        <c:v>3158.021427</c:v>
                      </c:pt>
                      <c:pt idx="2913">
                        <c:v>3159.021665</c:v>
                      </c:pt>
                      <c:pt idx="2914">
                        <c:v>3160.037113</c:v>
                      </c:pt>
                      <c:pt idx="2915">
                        <c:v>3161.037734</c:v>
                      </c:pt>
                      <c:pt idx="2916">
                        <c:v>3162.061038</c:v>
                      </c:pt>
                      <c:pt idx="2917">
                        <c:v>3163.06837</c:v>
                      </c:pt>
                      <c:pt idx="2918">
                        <c:v>3164.083749</c:v>
                      </c:pt>
                      <c:pt idx="2919">
                        <c:v>3165.085626</c:v>
                      </c:pt>
                      <c:pt idx="2920">
                        <c:v>3166.093756</c:v>
                      </c:pt>
                      <c:pt idx="2921">
                        <c:v>3167.109194</c:v>
                      </c:pt>
                      <c:pt idx="2922">
                        <c:v>3168.123849</c:v>
                      </c:pt>
                      <c:pt idx="2923">
                        <c:v>3169.127459</c:v>
                      </c:pt>
                      <c:pt idx="2924">
                        <c:v>3170.127639</c:v>
                      </c:pt>
                      <c:pt idx="2925">
                        <c:v>3171.135843</c:v>
                      </c:pt>
                      <c:pt idx="2926">
                        <c:v>3172.158838</c:v>
                      </c:pt>
                      <c:pt idx="2927">
                        <c:v>3173.1475</c:v>
                      </c:pt>
                      <c:pt idx="2928">
                        <c:v>3174.157474</c:v>
                      </c:pt>
                      <c:pt idx="2929">
                        <c:v>3175.164682</c:v>
                      </c:pt>
                      <c:pt idx="2930">
                        <c:v>3176.173049</c:v>
                      </c:pt>
                      <c:pt idx="2931">
                        <c:v>3177.169938</c:v>
                      </c:pt>
                      <c:pt idx="2932">
                        <c:v>3178.17344</c:v>
                      </c:pt>
                      <c:pt idx="2933">
                        <c:v>3179.187066</c:v>
                      </c:pt>
                      <c:pt idx="2934">
                        <c:v>3180.188762</c:v>
                      </c:pt>
                      <c:pt idx="2935">
                        <c:v>3181.186917</c:v>
                      </c:pt>
                      <c:pt idx="2936">
                        <c:v>3182.185203</c:v>
                      </c:pt>
                      <c:pt idx="2937">
                        <c:v>3183.18494</c:v>
                      </c:pt>
                      <c:pt idx="2938">
                        <c:v>3184.189089</c:v>
                      </c:pt>
                      <c:pt idx="2939">
                        <c:v>3185.193511</c:v>
                      </c:pt>
                      <c:pt idx="2940">
                        <c:v>3186.179004</c:v>
                      </c:pt>
                      <c:pt idx="2941">
                        <c:v>3187.179755</c:v>
                      </c:pt>
                      <c:pt idx="2942">
                        <c:v>3188.202139</c:v>
                      </c:pt>
                      <c:pt idx="2943">
                        <c:v>3189.218782</c:v>
                      </c:pt>
                      <c:pt idx="2944">
                        <c:v>3190.219617</c:v>
                      </c:pt>
                      <c:pt idx="2945">
                        <c:v>3191.220785</c:v>
                      </c:pt>
                      <c:pt idx="2946">
                        <c:v>3192.223101</c:v>
                      </c:pt>
                      <c:pt idx="2947">
                        <c:v>3193.239413</c:v>
                      </c:pt>
                      <c:pt idx="2948">
                        <c:v>3194.241416</c:v>
                      </c:pt>
                      <c:pt idx="2949">
                        <c:v>3195.256618</c:v>
                      </c:pt>
                      <c:pt idx="2950">
                        <c:v>3196.260584</c:v>
                      </c:pt>
                      <c:pt idx="2951">
                        <c:v>3197.263781</c:v>
                      </c:pt>
                      <c:pt idx="2952">
                        <c:v>3198.258818</c:v>
                      </c:pt>
                      <c:pt idx="2953">
                        <c:v>3199.282285</c:v>
                      </c:pt>
                      <c:pt idx="2954">
                        <c:v>3200.29288</c:v>
                      </c:pt>
                      <c:pt idx="2955">
                        <c:v>3201.302855</c:v>
                      </c:pt>
                      <c:pt idx="2956">
                        <c:v>3202.293716</c:v>
                      </c:pt>
                      <c:pt idx="2957">
                        <c:v>3203.302688</c:v>
                      </c:pt>
                      <c:pt idx="2958">
                        <c:v>3204.296859</c:v>
                      </c:pt>
                      <c:pt idx="2959">
                        <c:v>3205.29122</c:v>
                      </c:pt>
                      <c:pt idx="2960">
                        <c:v>3206.291479</c:v>
                      </c:pt>
                      <c:pt idx="2961">
                        <c:v>3207.298649</c:v>
                      </c:pt>
                      <c:pt idx="2962">
                        <c:v>3208.298513</c:v>
                      </c:pt>
                      <c:pt idx="2963">
                        <c:v>3209.299131</c:v>
                      </c:pt>
                      <c:pt idx="2964">
                        <c:v>3210.298922</c:v>
                      </c:pt>
                      <c:pt idx="2965">
                        <c:v>3211.299164</c:v>
                      </c:pt>
                      <c:pt idx="2966">
                        <c:v>3212.293224</c:v>
                      </c:pt>
                      <c:pt idx="2967">
                        <c:v>3213.293305</c:v>
                      </c:pt>
                      <c:pt idx="2968">
                        <c:v>3214.293625</c:v>
                      </c:pt>
                      <c:pt idx="2969">
                        <c:v>3215.297946</c:v>
                      </c:pt>
                      <c:pt idx="2970">
                        <c:v>3216.299566</c:v>
                      </c:pt>
                      <c:pt idx="2971">
                        <c:v>3217.299392</c:v>
                      </c:pt>
                      <c:pt idx="2972">
                        <c:v>3218.294216</c:v>
                      </c:pt>
                      <c:pt idx="2973">
                        <c:v>3219.294702</c:v>
                      </c:pt>
                      <c:pt idx="2974">
                        <c:v>3220.301616</c:v>
                      </c:pt>
                      <c:pt idx="2975">
                        <c:v>3221.295593</c:v>
                      </c:pt>
                      <c:pt idx="2976">
                        <c:v>3222.290739</c:v>
                      </c:pt>
                      <c:pt idx="2977">
                        <c:v>3223.289175</c:v>
                      </c:pt>
                      <c:pt idx="2978">
                        <c:v>3224.308936</c:v>
                      </c:pt>
                      <c:pt idx="2979">
                        <c:v>3225.33082</c:v>
                      </c:pt>
                      <c:pt idx="2980">
                        <c:v>3226.344021</c:v>
                      </c:pt>
                      <c:pt idx="2981">
                        <c:v>3227.344396</c:v>
                      </c:pt>
                      <c:pt idx="2982">
                        <c:v>3228.350564</c:v>
                      </c:pt>
                      <c:pt idx="2983">
                        <c:v>3229.35446</c:v>
                      </c:pt>
                      <c:pt idx="2984">
                        <c:v>3230.36815</c:v>
                      </c:pt>
                      <c:pt idx="2985">
                        <c:v>3231.374657</c:v>
                      </c:pt>
                      <c:pt idx="2986">
                        <c:v>3232.375203</c:v>
                      </c:pt>
                      <c:pt idx="2987">
                        <c:v>3233.375199</c:v>
                      </c:pt>
                      <c:pt idx="2988">
                        <c:v>3234.39091</c:v>
                      </c:pt>
                      <c:pt idx="2989">
                        <c:v>3235.402534</c:v>
                      </c:pt>
                      <c:pt idx="2990">
                        <c:v>3236.428077</c:v>
                      </c:pt>
                      <c:pt idx="2991">
                        <c:v>3237.423216</c:v>
                      </c:pt>
                      <c:pt idx="2992">
                        <c:v>3238.42283</c:v>
                      </c:pt>
                      <c:pt idx="2993">
                        <c:v>3239.43542</c:v>
                      </c:pt>
                      <c:pt idx="2994">
                        <c:v>3240.444173</c:v>
                      </c:pt>
                      <c:pt idx="2995">
                        <c:v>3241.444673</c:v>
                      </c:pt>
                      <c:pt idx="2996">
                        <c:v>3242.457046</c:v>
                      </c:pt>
                      <c:pt idx="2997">
                        <c:v>3243.455501</c:v>
                      </c:pt>
                      <c:pt idx="2998">
                        <c:v>3244.471942</c:v>
                      </c:pt>
                      <c:pt idx="2999">
                        <c:v>3245.467377</c:v>
                      </c:pt>
                      <c:pt idx="3000">
                        <c:v>3246.462271</c:v>
                      </c:pt>
                      <c:pt idx="3001">
                        <c:v>3247.475258</c:v>
                      </c:pt>
                      <c:pt idx="3002">
                        <c:v>3248.484742</c:v>
                      </c:pt>
                      <c:pt idx="3003">
                        <c:v>3249.485028</c:v>
                      </c:pt>
                      <c:pt idx="3004">
                        <c:v>3250.492504</c:v>
                      </c:pt>
                      <c:pt idx="3005">
                        <c:v>3251.502192</c:v>
                      </c:pt>
                      <c:pt idx="3006">
                        <c:v>3252.517243</c:v>
                      </c:pt>
                      <c:pt idx="3007">
                        <c:v>3253.506242</c:v>
                      </c:pt>
                      <c:pt idx="3008">
                        <c:v>3254.516282</c:v>
                      </c:pt>
                      <c:pt idx="3009">
                        <c:v>3255.517396</c:v>
                      </c:pt>
                      <c:pt idx="3010">
                        <c:v>3256.517172</c:v>
                      </c:pt>
                      <c:pt idx="3011">
                        <c:v>3257.517595</c:v>
                      </c:pt>
                      <c:pt idx="3012">
                        <c:v>3258.517282</c:v>
                      </c:pt>
                      <c:pt idx="3013">
                        <c:v>3259.517541</c:v>
                      </c:pt>
                      <c:pt idx="3014">
                        <c:v>3260.51226</c:v>
                      </c:pt>
                      <c:pt idx="3015">
                        <c:v>3261.519893</c:v>
                      </c:pt>
                      <c:pt idx="3016">
                        <c:v>3262.520228</c:v>
                      </c:pt>
                      <c:pt idx="3017">
                        <c:v>3263.521294</c:v>
                      </c:pt>
                      <c:pt idx="3018">
                        <c:v>3264.523839</c:v>
                      </c:pt>
                      <c:pt idx="3019">
                        <c:v>3265.537847</c:v>
                      </c:pt>
                      <c:pt idx="3020">
                        <c:v>3266.545304</c:v>
                      </c:pt>
                      <c:pt idx="3021">
                        <c:v>3267.545818</c:v>
                      </c:pt>
                      <c:pt idx="3022">
                        <c:v>3268.537518</c:v>
                      </c:pt>
                      <c:pt idx="3023">
                        <c:v>3269.551564</c:v>
                      </c:pt>
                      <c:pt idx="3024">
                        <c:v>3270.548549</c:v>
                      </c:pt>
                      <c:pt idx="3025">
                        <c:v>3271.546287</c:v>
                      </c:pt>
                      <c:pt idx="3026">
                        <c:v>3272.552932</c:v>
                      </c:pt>
                      <c:pt idx="3027">
                        <c:v>3273.542913</c:v>
                      </c:pt>
                      <c:pt idx="3028">
                        <c:v>3274.562426</c:v>
                      </c:pt>
                      <c:pt idx="3029">
                        <c:v>3275.569274</c:v>
                      </c:pt>
                      <c:pt idx="3030">
                        <c:v>3276.569409</c:v>
                      </c:pt>
                      <c:pt idx="3031">
                        <c:v>3277.577432</c:v>
                      </c:pt>
                      <c:pt idx="3032">
                        <c:v>3278.578089</c:v>
                      </c:pt>
                      <c:pt idx="3033">
                        <c:v>3279.590379</c:v>
                      </c:pt>
                      <c:pt idx="3034">
                        <c:v>3280.590409</c:v>
                      </c:pt>
                      <c:pt idx="3035">
                        <c:v>3281.589492</c:v>
                      </c:pt>
                      <c:pt idx="3036">
                        <c:v>3282.59617</c:v>
                      </c:pt>
                      <c:pt idx="3037">
                        <c:v>3283.594476</c:v>
                      </c:pt>
                      <c:pt idx="3038">
                        <c:v>3284.588393</c:v>
                      </c:pt>
                      <c:pt idx="3039">
                        <c:v>3285.588014</c:v>
                      </c:pt>
                      <c:pt idx="3040">
                        <c:v>3286.588692</c:v>
                      </c:pt>
                      <c:pt idx="3041">
                        <c:v>3287.588525</c:v>
                      </c:pt>
                      <c:pt idx="3042">
                        <c:v>3288.589136</c:v>
                      </c:pt>
                      <c:pt idx="3043">
                        <c:v>3289.59575</c:v>
                      </c:pt>
                      <c:pt idx="3044">
                        <c:v>3290.602877</c:v>
                      </c:pt>
                      <c:pt idx="3045">
                        <c:v>3291.613305</c:v>
                      </c:pt>
                      <c:pt idx="3046">
                        <c:v>3292.628435</c:v>
                      </c:pt>
                      <c:pt idx="3047">
                        <c:v>3293.644153</c:v>
                      </c:pt>
                      <c:pt idx="3048">
                        <c:v>3294.659298</c:v>
                      </c:pt>
                      <c:pt idx="3049">
                        <c:v>3295.659593</c:v>
                      </c:pt>
                      <c:pt idx="3050">
                        <c:v>3296.659681</c:v>
                      </c:pt>
                      <c:pt idx="3051">
                        <c:v>3297.65954</c:v>
                      </c:pt>
                      <c:pt idx="3052">
                        <c:v>3298.675049</c:v>
                      </c:pt>
                      <c:pt idx="3053">
                        <c:v>3299.678886</c:v>
                      </c:pt>
                      <c:pt idx="3054">
                        <c:v>3300.694906</c:v>
                      </c:pt>
                      <c:pt idx="3055">
                        <c:v>3301.711354</c:v>
                      </c:pt>
                      <c:pt idx="3056">
                        <c:v>3302.720905</c:v>
                      </c:pt>
                      <c:pt idx="3057">
                        <c:v>3303.714965</c:v>
                      </c:pt>
                      <c:pt idx="3058">
                        <c:v>3304.714502</c:v>
                      </c:pt>
                      <c:pt idx="3059">
                        <c:v>3305.714213</c:v>
                      </c:pt>
                      <c:pt idx="3060">
                        <c:v>3306.716119</c:v>
                      </c:pt>
                      <c:pt idx="3061">
                        <c:v>3307.71626</c:v>
                      </c:pt>
                      <c:pt idx="3062">
                        <c:v>3308.716081</c:v>
                      </c:pt>
                      <c:pt idx="3063">
                        <c:v>3309.716185</c:v>
                      </c:pt>
                      <c:pt idx="3064">
                        <c:v>3310.731754</c:v>
                      </c:pt>
                      <c:pt idx="3065">
                        <c:v>3311.732407</c:v>
                      </c:pt>
                      <c:pt idx="3066">
                        <c:v>3312.739296</c:v>
                      </c:pt>
                      <c:pt idx="3067">
                        <c:v>3313.735887</c:v>
                      </c:pt>
                      <c:pt idx="3068">
                        <c:v>3314.729695</c:v>
                      </c:pt>
                      <c:pt idx="3069">
                        <c:v>3315.746146</c:v>
                      </c:pt>
                      <c:pt idx="3070">
                        <c:v>3316.746182</c:v>
                      </c:pt>
                      <c:pt idx="3071">
                        <c:v>3317.768542</c:v>
                      </c:pt>
                      <c:pt idx="3072">
                        <c:v>3318.768736</c:v>
                      </c:pt>
                      <c:pt idx="3073">
                        <c:v>3319.776996</c:v>
                      </c:pt>
                      <c:pt idx="3074">
                        <c:v>3320.783623</c:v>
                      </c:pt>
                      <c:pt idx="3075">
                        <c:v>3321.790348</c:v>
                      </c:pt>
                      <c:pt idx="3076">
                        <c:v>3322.800148</c:v>
                      </c:pt>
                      <c:pt idx="3077">
                        <c:v>3323.815594</c:v>
                      </c:pt>
                      <c:pt idx="3078">
                        <c:v>3324.809509</c:v>
                      </c:pt>
                      <c:pt idx="3079">
                        <c:v>3325.824781</c:v>
                      </c:pt>
                      <c:pt idx="3080">
                        <c:v>3326.840792</c:v>
                      </c:pt>
                      <c:pt idx="3081">
                        <c:v>3327.840766</c:v>
                      </c:pt>
                      <c:pt idx="3082">
                        <c:v>3328.848251</c:v>
                      </c:pt>
                      <c:pt idx="3083">
                        <c:v>3329.851491</c:v>
                      </c:pt>
                      <c:pt idx="3084">
                        <c:v>3330.866939</c:v>
                      </c:pt>
                      <c:pt idx="3085">
                        <c:v>3331.866742</c:v>
                      </c:pt>
                      <c:pt idx="3086">
                        <c:v>3332.874078</c:v>
                      </c:pt>
                      <c:pt idx="3087">
                        <c:v>3333.873468</c:v>
                      </c:pt>
                      <c:pt idx="3088">
                        <c:v>3334.88954</c:v>
                      </c:pt>
                      <c:pt idx="3089">
                        <c:v>3335.883914</c:v>
                      </c:pt>
                      <c:pt idx="3090">
                        <c:v>3336.883886</c:v>
                      </c:pt>
                      <c:pt idx="3091">
                        <c:v>3337.88428</c:v>
                      </c:pt>
                      <c:pt idx="3092">
                        <c:v>3338.884127</c:v>
                      </c:pt>
                      <c:pt idx="3093">
                        <c:v>3339.899829</c:v>
                      </c:pt>
                      <c:pt idx="3094">
                        <c:v>3340.899914</c:v>
                      </c:pt>
                      <c:pt idx="3095">
                        <c:v>3341.915899</c:v>
                      </c:pt>
                      <c:pt idx="3096">
                        <c:v>3342.915839</c:v>
                      </c:pt>
                      <c:pt idx="3097">
                        <c:v>3343.926048</c:v>
                      </c:pt>
                      <c:pt idx="3098">
                        <c:v>3344.925792</c:v>
                      </c:pt>
                      <c:pt idx="3099">
                        <c:v>3345.930304</c:v>
                      </c:pt>
                      <c:pt idx="3100">
                        <c:v>3346.930082</c:v>
                      </c:pt>
                      <c:pt idx="3101">
                        <c:v>3347.933062</c:v>
                      </c:pt>
                      <c:pt idx="3102">
                        <c:v>3348.955264</c:v>
                      </c:pt>
                      <c:pt idx="3103">
                        <c:v>3349.956389</c:v>
                      </c:pt>
                      <c:pt idx="3104">
                        <c:v>3350.973223</c:v>
                      </c:pt>
                      <c:pt idx="3105">
                        <c:v>3351.988536</c:v>
                      </c:pt>
                      <c:pt idx="3106">
                        <c:v>3353.004463</c:v>
                      </c:pt>
                      <c:pt idx="3107">
                        <c:v>3354.019909</c:v>
                      </c:pt>
                      <c:pt idx="3108">
                        <c:v>3355.009716</c:v>
                      </c:pt>
                      <c:pt idx="3109">
                        <c:v>3356.030607</c:v>
                      </c:pt>
                      <c:pt idx="3110">
                        <c:v>3357.048663</c:v>
                      </c:pt>
                      <c:pt idx="3111">
                        <c:v>3358.051643</c:v>
                      </c:pt>
                      <c:pt idx="3112">
                        <c:v>3359.0521</c:v>
                      </c:pt>
                      <c:pt idx="3113">
                        <c:v>3360.052281</c:v>
                      </c:pt>
                      <c:pt idx="3114">
                        <c:v>3361.052512</c:v>
                      </c:pt>
                      <c:pt idx="3115">
                        <c:v>3362.041821</c:v>
                      </c:pt>
                      <c:pt idx="3116">
                        <c:v>3363.041828</c:v>
                      </c:pt>
                      <c:pt idx="3117">
                        <c:v>3364.04238</c:v>
                      </c:pt>
                      <c:pt idx="3118">
                        <c:v>3365.042487</c:v>
                      </c:pt>
                      <c:pt idx="3119">
                        <c:v>3366.05218</c:v>
                      </c:pt>
                      <c:pt idx="3120">
                        <c:v>3367.052283</c:v>
                      </c:pt>
                      <c:pt idx="3121">
                        <c:v>3368.041698</c:v>
                      </c:pt>
                      <c:pt idx="3122">
                        <c:v>3369.041385</c:v>
                      </c:pt>
                      <c:pt idx="3123">
                        <c:v>3370.05114</c:v>
                      </c:pt>
                      <c:pt idx="3124">
                        <c:v>3371.050883</c:v>
                      </c:pt>
                      <c:pt idx="3125">
                        <c:v>3372.066999</c:v>
                      </c:pt>
                      <c:pt idx="3126">
                        <c:v>3373.060727</c:v>
                      </c:pt>
                      <c:pt idx="3127">
                        <c:v>3374.054365</c:v>
                      </c:pt>
                      <c:pt idx="3128">
                        <c:v>3375.05632</c:v>
                      </c:pt>
                      <c:pt idx="3129">
                        <c:v>3376.069534</c:v>
                      </c:pt>
                      <c:pt idx="3130">
                        <c:v>3377.091234</c:v>
                      </c:pt>
                      <c:pt idx="3131">
                        <c:v>3378.09088</c:v>
                      </c:pt>
                      <c:pt idx="3132">
                        <c:v>3379.097408</c:v>
                      </c:pt>
                      <c:pt idx="3133">
                        <c:v>3380.097188</c:v>
                      </c:pt>
                      <c:pt idx="3134">
                        <c:v>3381.090401</c:v>
                      </c:pt>
                      <c:pt idx="3135">
                        <c:v>3382.089996</c:v>
                      </c:pt>
                      <c:pt idx="3136">
                        <c:v>3383.099507</c:v>
                      </c:pt>
                      <c:pt idx="3137">
                        <c:v>3384.099579</c:v>
                      </c:pt>
                      <c:pt idx="3138">
                        <c:v>3385.107111</c:v>
                      </c:pt>
                      <c:pt idx="3139">
                        <c:v>3386.122777</c:v>
                      </c:pt>
                      <c:pt idx="3140">
                        <c:v>3387.145854</c:v>
                      </c:pt>
                      <c:pt idx="3141">
                        <c:v>3388.133254</c:v>
                      </c:pt>
                      <c:pt idx="3142">
                        <c:v>3389.133025</c:v>
                      </c:pt>
                      <c:pt idx="3143">
                        <c:v>3390.13943</c:v>
                      </c:pt>
                      <c:pt idx="3144">
                        <c:v>3391.139697</c:v>
                      </c:pt>
                      <c:pt idx="3145">
                        <c:v>3392.130974</c:v>
                      </c:pt>
                      <c:pt idx="3146">
                        <c:v>3393.156482</c:v>
                      </c:pt>
                      <c:pt idx="3147">
                        <c:v>3394.163207</c:v>
                      </c:pt>
                      <c:pt idx="3148">
                        <c:v>3395.168469</c:v>
                      </c:pt>
                      <c:pt idx="3149">
                        <c:v>3396.179129</c:v>
                      </c:pt>
                      <c:pt idx="3150">
                        <c:v>3397.183325</c:v>
                      </c:pt>
                      <c:pt idx="3151">
                        <c:v>3398.20234</c:v>
                      </c:pt>
                      <c:pt idx="3152">
                        <c:v>3399.201291</c:v>
                      </c:pt>
                      <c:pt idx="3153">
                        <c:v>3400.216684</c:v>
                      </c:pt>
                      <c:pt idx="3154">
                        <c:v>3401.210738</c:v>
                      </c:pt>
                      <c:pt idx="3155">
                        <c:v>3402.21151</c:v>
                      </c:pt>
                      <c:pt idx="3156">
                        <c:v>3403.211032</c:v>
                      </c:pt>
                      <c:pt idx="3157">
                        <c:v>3404.211815</c:v>
                      </c:pt>
                      <c:pt idx="3158">
                        <c:v>3405.224994</c:v>
                      </c:pt>
                      <c:pt idx="3159">
                        <c:v>3406.216368</c:v>
                      </c:pt>
                      <c:pt idx="3160">
                        <c:v>3407.244709</c:v>
                      </c:pt>
                      <c:pt idx="3161">
                        <c:v>3408.242091</c:v>
                      </c:pt>
                      <c:pt idx="3162">
                        <c:v>3409.240686</c:v>
                      </c:pt>
                      <c:pt idx="3163">
                        <c:v>3410.2631</c:v>
                      </c:pt>
                      <c:pt idx="3164">
                        <c:v>3411.2571</c:v>
                      </c:pt>
                      <c:pt idx="3165">
                        <c:v>3412.273932</c:v>
                      </c:pt>
                      <c:pt idx="3166">
                        <c:v>3413.273841</c:v>
                      </c:pt>
                      <c:pt idx="3167">
                        <c:v>3414.279479</c:v>
                      </c:pt>
                      <c:pt idx="3168">
                        <c:v>3415.296129</c:v>
                      </c:pt>
                      <c:pt idx="3169">
                        <c:v>3416.289419</c:v>
                      </c:pt>
                      <c:pt idx="3170">
                        <c:v>3417.289534</c:v>
                      </c:pt>
                      <c:pt idx="3171">
                        <c:v>3418.291588</c:v>
                      </c:pt>
                      <c:pt idx="3172">
                        <c:v>3419.311339</c:v>
                      </c:pt>
                      <c:pt idx="3173">
                        <c:v>3420.323079</c:v>
                      </c:pt>
                      <c:pt idx="3174">
                        <c:v>3421.331507</c:v>
                      </c:pt>
                      <c:pt idx="3175">
                        <c:v>3422.331654</c:v>
                      </c:pt>
                      <c:pt idx="3176">
                        <c:v>3423.345334</c:v>
                      </c:pt>
                      <c:pt idx="3177">
                        <c:v>3424.340007</c:v>
                      </c:pt>
                      <c:pt idx="3178">
                        <c:v>3425.350358</c:v>
                      </c:pt>
                      <c:pt idx="3179">
                        <c:v>3426.36729</c:v>
                      </c:pt>
                      <c:pt idx="3180">
                        <c:v>3427.385447</c:v>
                      </c:pt>
                      <c:pt idx="3181">
                        <c:v>3428.393924</c:v>
                      </c:pt>
                      <c:pt idx="3182">
                        <c:v>3429.394905</c:v>
                      </c:pt>
                      <c:pt idx="3183">
                        <c:v>3430.406077</c:v>
                      </c:pt>
                      <c:pt idx="3184">
                        <c:v>3431.410943</c:v>
                      </c:pt>
                      <c:pt idx="3185">
                        <c:v>3432.410634</c:v>
                      </c:pt>
                      <c:pt idx="3186">
                        <c:v>3433.418709</c:v>
                      </c:pt>
                      <c:pt idx="3187">
                        <c:v>3434.426527</c:v>
                      </c:pt>
                      <c:pt idx="3188">
                        <c:v>3435.44596</c:v>
                      </c:pt>
                      <c:pt idx="3189">
                        <c:v>3436.445848</c:v>
                      </c:pt>
                      <c:pt idx="3190">
                        <c:v>3437.46267</c:v>
                      </c:pt>
                      <c:pt idx="3191">
                        <c:v>3438.468088</c:v>
                      </c:pt>
                      <c:pt idx="3192">
                        <c:v>3439.475675</c:v>
                      </c:pt>
                      <c:pt idx="3193">
                        <c:v>3440.474839</c:v>
                      </c:pt>
                      <c:pt idx="3194">
                        <c:v>3441.499261</c:v>
                      </c:pt>
                      <c:pt idx="3195">
                        <c:v>3442.414713</c:v>
                      </c:pt>
                      <c:pt idx="3196">
                        <c:v>3443.424261</c:v>
                      </c:pt>
                      <c:pt idx="3197">
                        <c:v>3444.430443</c:v>
                      </c:pt>
                      <c:pt idx="3198">
                        <c:v>3445.434555</c:v>
                      </c:pt>
                      <c:pt idx="3199">
                        <c:v>3446.440557</c:v>
                      </c:pt>
                      <c:pt idx="3200">
                        <c:v>3447.455958</c:v>
                      </c:pt>
                      <c:pt idx="3201">
                        <c:v>3448.449758</c:v>
                      </c:pt>
                      <c:pt idx="3202">
                        <c:v>3449.460646</c:v>
                      </c:pt>
                      <c:pt idx="3203">
                        <c:v>3450.474801</c:v>
                      </c:pt>
                      <c:pt idx="3204">
                        <c:v>3451.461192</c:v>
                      </c:pt>
                      <c:pt idx="3205">
                        <c:v>3452.471828</c:v>
                      </c:pt>
                      <c:pt idx="3206">
                        <c:v>3453.461629</c:v>
                      </c:pt>
                      <c:pt idx="3207">
                        <c:v>3454.474109</c:v>
                      </c:pt>
                      <c:pt idx="3208">
                        <c:v>3455.463565</c:v>
                      </c:pt>
                      <c:pt idx="3209">
                        <c:v>3456.465391</c:v>
                      </c:pt>
                      <c:pt idx="3210">
                        <c:v>3457.485268</c:v>
                      </c:pt>
                      <c:pt idx="3211">
                        <c:v>3458.479249</c:v>
                      </c:pt>
                      <c:pt idx="3212">
                        <c:v>3459.491907</c:v>
                      </c:pt>
                      <c:pt idx="3213">
                        <c:v>3460.501589</c:v>
                      </c:pt>
                      <c:pt idx="3214">
                        <c:v>3461.510965</c:v>
                      </c:pt>
                      <c:pt idx="3215">
                        <c:v>3462.51236</c:v>
                      </c:pt>
                      <c:pt idx="3216">
                        <c:v>3463.520201</c:v>
                      </c:pt>
                      <c:pt idx="3217">
                        <c:v>3464.520613</c:v>
                      </c:pt>
                      <c:pt idx="3218">
                        <c:v>3465.520782</c:v>
                      </c:pt>
                      <c:pt idx="3219">
                        <c:v>3466.506532</c:v>
                      </c:pt>
                      <c:pt idx="3220">
                        <c:v>3467.515862</c:v>
                      </c:pt>
                      <c:pt idx="3221">
                        <c:v>3468.516302</c:v>
                      </c:pt>
                      <c:pt idx="3222">
                        <c:v>3469.516208</c:v>
                      </c:pt>
                      <c:pt idx="3223">
                        <c:v>3470.516016</c:v>
                      </c:pt>
                      <c:pt idx="3224">
                        <c:v>3471.516255</c:v>
                      </c:pt>
                      <c:pt idx="3225">
                        <c:v>3472.515869</c:v>
                      </c:pt>
                      <c:pt idx="3226">
                        <c:v>3473.516437</c:v>
                      </c:pt>
                      <c:pt idx="3227">
                        <c:v>3474.50753</c:v>
                      </c:pt>
                      <c:pt idx="3228">
                        <c:v>3475.507544</c:v>
                      </c:pt>
                      <c:pt idx="3229">
                        <c:v>3476.507444</c:v>
                      </c:pt>
                      <c:pt idx="3230">
                        <c:v>3477.522792</c:v>
                      </c:pt>
                      <c:pt idx="3231">
                        <c:v>3478.523683</c:v>
                      </c:pt>
                      <c:pt idx="3232">
                        <c:v>3479.533443</c:v>
                      </c:pt>
                      <c:pt idx="3233">
                        <c:v>3480.542796</c:v>
                      </c:pt>
                      <c:pt idx="3234">
                        <c:v>3481.543033</c:v>
                      </c:pt>
                      <c:pt idx="3235">
                        <c:v>3482.54427</c:v>
                      </c:pt>
                      <c:pt idx="3236">
                        <c:v>3483.538626</c:v>
                      </c:pt>
                      <c:pt idx="3237">
                        <c:v>3484.538224</c:v>
                      </c:pt>
                      <c:pt idx="3238">
                        <c:v>3485.538613</c:v>
                      </c:pt>
                      <c:pt idx="3239">
                        <c:v>3486.555292</c:v>
                      </c:pt>
                      <c:pt idx="3240">
                        <c:v>3487.558172</c:v>
                      </c:pt>
                      <c:pt idx="3241">
                        <c:v>3488.557877</c:v>
                      </c:pt>
                      <c:pt idx="3242">
                        <c:v>3489.57325</c:v>
                      </c:pt>
                      <c:pt idx="3243">
                        <c:v>3490.586539</c:v>
                      </c:pt>
                      <c:pt idx="3244">
                        <c:v>3491.586758</c:v>
                      </c:pt>
                      <c:pt idx="3245">
                        <c:v>3492.586509</c:v>
                      </c:pt>
                      <c:pt idx="3246">
                        <c:v>3493.590675</c:v>
                      </c:pt>
                      <c:pt idx="3247">
                        <c:v>3494.591291</c:v>
                      </c:pt>
                      <c:pt idx="3248">
                        <c:v>3495.591307</c:v>
                      </c:pt>
                      <c:pt idx="3249">
                        <c:v>3496.585764</c:v>
                      </c:pt>
                      <c:pt idx="3250">
                        <c:v>3497.586234</c:v>
                      </c:pt>
                      <c:pt idx="3251">
                        <c:v>3498.585998</c:v>
                      </c:pt>
                      <c:pt idx="3252">
                        <c:v>3499.585547</c:v>
                      </c:pt>
                      <c:pt idx="3253">
                        <c:v>3500.586496</c:v>
                      </c:pt>
                      <c:pt idx="3254">
                        <c:v>3501.589266</c:v>
                      </c:pt>
                      <c:pt idx="3255">
                        <c:v>3502.586206</c:v>
                      </c:pt>
                      <c:pt idx="3256">
                        <c:v>3503.586455</c:v>
                      </c:pt>
                      <c:pt idx="3257">
                        <c:v>3504.591303</c:v>
                      </c:pt>
                      <c:pt idx="3258">
                        <c:v>3505.590974</c:v>
                      </c:pt>
                      <c:pt idx="3259">
                        <c:v>3506.588193</c:v>
                      </c:pt>
                      <c:pt idx="3260">
                        <c:v>3507.591381</c:v>
                      </c:pt>
                      <c:pt idx="3261">
                        <c:v>3508.591938</c:v>
                      </c:pt>
                      <c:pt idx="3262">
                        <c:v>3509.591843</c:v>
                      </c:pt>
                      <c:pt idx="3263">
                        <c:v>3510.589906</c:v>
                      </c:pt>
                      <c:pt idx="3264">
                        <c:v>3511.589761</c:v>
                      </c:pt>
                      <c:pt idx="3265">
                        <c:v>3512.595504</c:v>
                      </c:pt>
                      <c:pt idx="3266">
                        <c:v>3513.588224</c:v>
                      </c:pt>
                      <c:pt idx="3267">
                        <c:v>3514.588391</c:v>
                      </c:pt>
                      <c:pt idx="3268">
                        <c:v>3515.591132</c:v>
                      </c:pt>
                      <c:pt idx="3269">
                        <c:v>3516.591777</c:v>
                      </c:pt>
                      <c:pt idx="3270">
                        <c:v>3517.587933</c:v>
                      </c:pt>
                      <c:pt idx="3271">
                        <c:v>3518.589838</c:v>
                      </c:pt>
                      <c:pt idx="3272">
                        <c:v>3519.588376</c:v>
                      </c:pt>
                      <c:pt idx="3273">
                        <c:v>3520.593003</c:v>
                      </c:pt>
                      <c:pt idx="3274">
                        <c:v>3521.588321</c:v>
                      </c:pt>
                      <c:pt idx="3275">
                        <c:v>3522.598586</c:v>
                      </c:pt>
                      <c:pt idx="3276">
                        <c:v>3523.593738</c:v>
                      </c:pt>
                      <c:pt idx="3277">
                        <c:v>3524.593297</c:v>
                      </c:pt>
                      <c:pt idx="3278">
                        <c:v>3525.608553</c:v>
                      </c:pt>
                      <c:pt idx="3279">
                        <c:v>3526.619884</c:v>
                      </c:pt>
                      <c:pt idx="3280">
                        <c:v>3527.645184</c:v>
                      </c:pt>
                      <c:pt idx="3281">
                        <c:v>3528.646681</c:v>
                      </c:pt>
                      <c:pt idx="3282">
                        <c:v>3529.638615</c:v>
                      </c:pt>
                      <c:pt idx="3283">
                        <c:v>3530.643068</c:v>
                      </c:pt>
                      <c:pt idx="3284">
                        <c:v>3531.643438</c:v>
                      </c:pt>
                      <c:pt idx="3285">
                        <c:v>3532.636356</c:v>
                      </c:pt>
                      <c:pt idx="3286">
                        <c:v>3533.651586</c:v>
                      </c:pt>
                      <c:pt idx="3287">
                        <c:v>3534.666963</c:v>
                      </c:pt>
                      <c:pt idx="3288">
                        <c:v>3535.663045</c:v>
                      </c:pt>
                      <c:pt idx="3289">
                        <c:v>3536.670403</c:v>
                      </c:pt>
                      <c:pt idx="3290">
                        <c:v>3537.67693</c:v>
                      </c:pt>
                      <c:pt idx="3291">
                        <c:v>3538.677578</c:v>
                      </c:pt>
                      <c:pt idx="3292">
                        <c:v>3539.666108</c:v>
                      </c:pt>
                      <c:pt idx="3293">
                        <c:v>3540.666384</c:v>
                      </c:pt>
                      <c:pt idx="3294">
                        <c:v>3541.673461</c:v>
                      </c:pt>
                      <c:pt idx="3295">
                        <c:v>3542.673752</c:v>
                      </c:pt>
                      <c:pt idx="3296">
                        <c:v>3543.673763</c:v>
                      </c:pt>
                      <c:pt idx="3297">
                        <c:v>3544.671173</c:v>
                      </c:pt>
                      <c:pt idx="3298">
                        <c:v>3545.673401</c:v>
                      </c:pt>
                      <c:pt idx="3299">
                        <c:v>3546.668736</c:v>
                      </c:pt>
                      <c:pt idx="3300">
                        <c:v>3547.666969</c:v>
                      </c:pt>
                      <c:pt idx="3301">
                        <c:v>3548.668256</c:v>
                      </c:pt>
                      <c:pt idx="3302">
                        <c:v>3549.668653</c:v>
                      </c:pt>
                      <c:pt idx="3303">
                        <c:v>3550.662784</c:v>
                      </c:pt>
                      <c:pt idx="3304">
                        <c:v>3551.66515</c:v>
                      </c:pt>
                      <c:pt idx="3305">
                        <c:v>3552.671444</c:v>
                      </c:pt>
                      <c:pt idx="3306">
                        <c:v>3553.669412</c:v>
                      </c:pt>
                      <c:pt idx="3307">
                        <c:v>3554.684264</c:v>
                      </c:pt>
                      <c:pt idx="3308">
                        <c:v>3555.69919</c:v>
                      </c:pt>
                      <c:pt idx="3309">
                        <c:v>3556.699786</c:v>
                      </c:pt>
                      <c:pt idx="3310">
                        <c:v>3557.708673</c:v>
                      </c:pt>
                      <c:pt idx="3311">
                        <c:v>3558.715921</c:v>
                      </c:pt>
                      <c:pt idx="3312">
                        <c:v>3559.722916</c:v>
                      </c:pt>
                      <c:pt idx="3313">
                        <c:v>3560.711686</c:v>
                      </c:pt>
                      <c:pt idx="3314">
                        <c:v>3561.738459</c:v>
                      </c:pt>
                      <c:pt idx="3315">
                        <c:v>3562.732549</c:v>
                      </c:pt>
                      <c:pt idx="3316">
                        <c:v>3563.726851</c:v>
                      </c:pt>
                      <c:pt idx="3317">
                        <c:v>3564.733046</c:v>
                      </c:pt>
                      <c:pt idx="3318">
                        <c:v>3565.733137</c:v>
                      </c:pt>
                      <c:pt idx="3319">
                        <c:v>3566.725978</c:v>
                      </c:pt>
                      <c:pt idx="3320">
                        <c:v>3567.751336</c:v>
                      </c:pt>
                      <c:pt idx="3321">
                        <c:v>3568.741127</c:v>
                      </c:pt>
                      <c:pt idx="3322">
                        <c:v>3569.741792</c:v>
                      </c:pt>
                      <c:pt idx="3323">
                        <c:v>3570.742975</c:v>
                      </c:pt>
                      <c:pt idx="3324">
                        <c:v>3571.753157</c:v>
                      </c:pt>
                      <c:pt idx="3325">
                        <c:v>3572.75633</c:v>
                      </c:pt>
                      <c:pt idx="3326">
                        <c:v>3573.773594</c:v>
                      </c:pt>
                      <c:pt idx="3327">
                        <c:v>3574.797006</c:v>
                      </c:pt>
                      <c:pt idx="3328">
                        <c:v>3575.797888</c:v>
                      </c:pt>
                      <c:pt idx="3329">
                        <c:v>3576.789003</c:v>
                      </c:pt>
                      <c:pt idx="3330">
                        <c:v>3577.789123</c:v>
                      </c:pt>
                      <c:pt idx="3331">
                        <c:v>3578.788837</c:v>
                      </c:pt>
                      <c:pt idx="3332">
                        <c:v>3579.789018</c:v>
                      </c:pt>
                      <c:pt idx="3333">
                        <c:v>3580.789622</c:v>
                      </c:pt>
                      <c:pt idx="3334">
                        <c:v>3581.799412</c:v>
                      </c:pt>
                      <c:pt idx="3335">
                        <c:v>3582.796277</c:v>
                      </c:pt>
                      <c:pt idx="3336">
                        <c:v>3583.796915</c:v>
                      </c:pt>
                      <c:pt idx="3337">
                        <c:v>3584.791505</c:v>
                      </c:pt>
                      <c:pt idx="3338">
                        <c:v>3585.801348</c:v>
                      </c:pt>
                      <c:pt idx="3339">
                        <c:v>3586.801031</c:v>
                      </c:pt>
                      <c:pt idx="3340">
                        <c:v>3587.801666</c:v>
                      </c:pt>
                      <c:pt idx="3341">
                        <c:v>3588.789606</c:v>
                      </c:pt>
                      <c:pt idx="3342">
                        <c:v>3589.789662</c:v>
                      </c:pt>
                      <c:pt idx="3343">
                        <c:v>3590.789969</c:v>
                      </c:pt>
                      <c:pt idx="3344">
                        <c:v>3591.797317</c:v>
                      </c:pt>
                      <c:pt idx="3345">
                        <c:v>3592.796927</c:v>
                      </c:pt>
                      <c:pt idx="3346">
                        <c:v>3593.796627</c:v>
                      </c:pt>
                      <c:pt idx="3347">
                        <c:v>3594.80818</c:v>
                      </c:pt>
                      <c:pt idx="3348">
                        <c:v>3595.828247</c:v>
                      </c:pt>
                      <c:pt idx="3349">
                        <c:v>3596.82862</c:v>
                      </c:pt>
                      <c:pt idx="3350">
                        <c:v>3597.824257</c:v>
                      </c:pt>
                      <c:pt idx="3351">
                        <c:v>3598.845672</c:v>
                      </c:pt>
                      <c:pt idx="3352">
                        <c:v>3599.848032</c:v>
                      </c:pt>
                      <c:pt idx="3353">
                        <c:v>3600.8421</c:v>
                      </c:pt>
                      <c:pt idx="3354">
                        <c:v>3601.855997</c:v>
                      </c:pt>
                      <c:pt idx="3355">
                        <c:v>3602.856196</c:v>
                      </c:pt>
                      <c:pt idx="3356">
                        <c:v>3603.856577</c:v>
                      </c:pt>
                      <c:pt idx="3357">
                        <c:v>3604.872925</c:v>
                      </c:pt>
                      <c:pt idx="3358">
                        <c:v>3605.872604</c:v>
                      </c:pt>
                      <c:pt idx="3359">
                        <c:v>3606.896862</c:v>
                      </c:pt>
                      <c:pt idx="3360">
                        <c:v>3607.912094</c:v>
                      </c:pt>
                      <c:pt idx="3361">
                        <c:v>3608.912582</c:v>
                      </c:pt>
                      <c:pt idx="3362">
                        <c:v>3609.930335</c:v>
                      </c:pt>
                      <c:pt idx="3363">
                        <c:v>3610.946167</c:v>
                      </c:pt>
                      <c:pt idx="3364">
                        <c:v>3611.953443</c:v>
                      </c:pt>
                      <c:pt idx="3365">
                        <c:v>3612.954115</c:v>
                      </c:pt>
                      <c:pt idx="3366">
                        <c:v>3613.960516</c:v>
                      </c:pt>
                      <c:pt idx="3367">
                        <c:v>3614.974833</c:v>
                      </c:pt>
                      <c:pt idx="3368">
                        <c:v>3615.974463</c:v>
                      </c:pt>
                      <c:pt idx="3369">
                        <c:v>3616.974371</c:v>
                      </c:pt>
                      <c:pt idx="3370">
                        <c:v>3617.973825</c:v>
                      </c:pt>
                      <c:pt idx="3371">
                        <c:v>3618.976786</c:v>
                      </c:pt>
                      <c:pt idx="3372">
                        <c:v>3619.994231</c:v>
                      </c:pt>
                      <c:pt idx="3373">
                        <c:v>3620.993838</c:v>
                      </c:pt>
                      <c:pt idx="3374">
                        <c:v>3622.009062</c:v>
                      </c:pt>
                      <c:pt idx="3375">
                        <c:v>3623.019225</c:v>
                      </c:pt>
                      <c:pt idx="3376">
                        <c:v>3624.014802</c:v>
                      </c:pt>
                      <c:pt idx="3377">
                        <c:v>3625.015469</c:v>
                      </c:pt>
                      <c:pt idx="3378">
                        <c:v>3626.015406</c:v>
                      </c:pt>
                      <c:pt idx="3379">
                        <c:v>3627.007584</c:v>
                      </c:pt>
                      <c:pt idx="3380">
                        <c:v>3628.007248</c:v>
                      </c:pt>
                      <c:pt idx="3381">
                        <c:v>3629.00761</c:v>
                      </c:pt>
                      <c:pt idx="3382">
                        <c:v>3630.011006</c:v>
                      </c:pt>
                      <c:pt idx="3383">
                        <c:v>3631.011615</c:v>
                      </c:pt>
                      <c:pt idx="3384">
                        <c:v>3632.011722</c:v>
                      </c:pt>
                      <c:pt idx="3385">
                        <c:v>3633.011729</c:v>
                      </c:pt>
                      <c:pt idx="3386">
                        <c:v>3634.012056</c:v>
                      </c:pt>
                      <c:pt idx="3387">
                        <c:v>3635.006491</c:v>
                      </c:pt>
                      <c:pt idx="3388">
                        <c:v>3636.012527</c:v>
                      </c:pt>
                      <c:pt idx="3389">
                        <c:v>3637.012645</c:v>
                      </c:pt>
                      <c:pt idx="3390">
                        <c:v>3638.023252</c:v>
                      </c:pt>
                      <c:pt idx="3391">
                        <c:v>3639.024658</c:v>
                      </c:pt>
                      <c:pt idx="3392">
                        <c:v>3640.024944</c:v>
                      </c:pt>
                      <c:pt idx="3393">
                        <c:v>3641.032073</c:v>
                      </c:pt>
                      <c:pt idx="3394">
                        <c:v>3642.033198</c:v>
                      </c:pt>
                      <c:pt idx="3395">
                        <c:v>3643.024361</c:v>
                      </c:pt>
                      <c:pt idx="3396">
                        <c:v>3644.049899</c:v>
                      </c:pt>
                      <c:pt idx="3397">
                        <c:v>3645.041462</c:v>
                      </c:pt>
                      <c:pt idx="3398">
                        <c:v>3646.054896</c:v>
                      </c:pt>
                      <c:pt idx="3399">
                        <c:v>3647.054949</c:v>
                      </c:pt>
                      <c:pt idx="3400">
                        <c:v>3648.064319</c:v>
                      </c:pt>
                      <c:pt idx="3401">
                        <c:v>3649.065279</c:v>
                      </c:pt>
                      <c:pt idx="3402">
                        <c:v>3650.065939</c:v>
                      </c:pt>
                      <c:pt idx="3403">
                        <c:v>3651.057454</c:v>
                      </c:pt>
                      <c:pt idx="3404">
                        <c:v>3652.071358</c:v>
                      </c:pt>
                      <c:pt idx="3405">
                        <c:v>3653.097162</c:v>
                      </c:pt>
                      <c:pt idx="3406">
                        <c:v>3654.097526</c:v>
                      </c:pt>
                      <c:pt idx="3407">
                        <c:v>3655.091461</c:v>
                      </c:pt>
                      <c:pt idx="3408">
                        <c:v>3656.097535</c:v>
                      </c:pt>
                      <c:pt idx="3409">
                        <c:v>3657.088913</c:v>
                      </c:pt>
                      <c:pt idx="3410">
                        <c:v>3658.089639</c:v>
                      </c:pt>
                      <c:pt idx="3411">
                        <c:v>3659.104369</c:v>
                      </c:pt>
                      <c:pt idx="3412">
                        <c:v>3660.104936</c:v>
                      </c:pt>
                      <c:pt idx="3413">
                        <c:v>3661.128441</c:v>
                      </c:pt>
                      <c:pt idx="3414">
                        <c:v>3662.143866</c:v>
                      </c:pt>
                      <c:pt idx="3415">
                        <c:v>3663.143401</c:v>
                      </c:pt>
                      <c:pt idx="3416">
                        <c:v>3664.158972</c:v>
                      </c:pt>
                      <c:pt idx="3417">
                        <c:v>3665.169619</c:v>
                      </c:pt>
                      <c:pt idx="3418">
                        <c:v>3666.169939</c:v>
                      </c:pt>
                      <c:pt idx="3419">
                        <c:v>3667.170914</c:v>
                      </c:pt>
                      <c:pt idx="3420">
                        <c:v>3668.170673</c:v>
                      </c:pt>
                      <c:pt idx="3421">
                        <c:v>3669.170103</c:v>
                      </c:pt>
                      <c:pt idx="3422">
                        <c:v>3670.169845</c:v>
                      </c:pt>
                      <c:pt idx="3423">
                        <c:v>3671.170207</c:v>
                      </c:pt>
                      <c:pt idx="3424">
                        <c:v>3672.177229</c:v>
                      </c:pt>
                      <c:pt idx="3425">
                        <c:v>3673.168712</c:v>
                      </c:pt>
                      <c:pt idx="3426">
                        <c:v>3674.164475</c:v>
                      </c:pt>
                      <c:pt idx="3427">
                        <c:v>3675.164222</c:v>
                      </c:pt>
                      <c:pt idx="3428">
                        <c:v>3676.164802</c:v>
                      </c:pt>
                      <c:pt idx="3429">
                        <c:v>3677.166767</c:v>
                      </c:pt>
                      <c:pt idx="3430">
                        <c:v>3678.172541</c:v>
                      </c:pt>
                      <c:pt idx="3431">
                        <c:v>3679.176574</c:v>
                      </c:pt>
                      <c:pt idx="3432">
                        <c:v>3680.168539</c:v>
                      </c:pt>
                      <c:pt idx="3433">
                        <c:v>3681.177961</c:v>
                      </c:pt>
                      <c:pt idx="3434">
                        <c:v>3682.166521</c:v>
                      </c:pt>
                      <c:pt idx="3435">
                        <c:v>3683.168467</c:v>
                      </c:pt>
                      <c:pt idx="3436">
                        <c:v>3684.182352</c:v>
                      </c:pt>
                      <c:pt idx="3437">
                        <c:v>3685.1868</c:v>
                      </c:pt>
                      <c:pt idx="3438">
                        <c:v>3686.202171</c:v>
                      </c:pt>
                      <c:pt idx="3439">
                        <c:v>3687.217621</c:v>
                      </c:pt>
                      <c:pt idx="3440">
                        <c:v>3688.219908</c:v>
                      </c:pt>
                      <c:pt idx="3441">
                        <c:v>3689.232796</c:v>
                      </c:pt>
                      <c:pt idx="3442">
                        <c:v>3690.242617</c:v>
                      </c:pt>
                      <c:pt idx="3443">
                        <c:v>3691.245066</c:v>
                      </c:pt>
                      <c:pt idx="3444">
                        <c:v>3692.2451</c:v>
                      </c:pt>
                      <c:pt idx="3445">
                        <c:v>3693.244553</c:v>
                      </c:pt>
                      <c:pt idx="3446">
                        <c:v>3694.248487</c:v>
                      </c:pt>
                      <c:pt idx="3447">
                        <c:v>3695.248487</c:v>
                      </c:pt>
                      <c:pt idx="3448">
                        <c:v>3696.264206</c:v>
                      </c:pt>
                      <c:pt idx="3449">
                        <c:v>3697.265556</c:v>
                      </c:pt>
                      <c:pt idx="3450">
                        <c:v>3698.273995</c:v>
                      </c:pt>
                      <c:pt idx="3451">
                        <c:v>3699.289356</c:v>
                      </c:pt>
                      <c:pt idx="3452">
                        <c:v>3700.296147</c:v>
                      </c:pt>
                      <c:pt idx="3453">
                        <c:v>3701.29002</c:v>
                      </c:pt>
                      <c:pt idx="3454">
                        <c:v>3702.300385</c:v>
                      </c:pt>
                      <c:pt idx="3455">
                        <c:v>3703.301362</c:v>
                      </c:pt>
                      <c:pt idx="3456">
                        <c:v>3704.290666</c:v>
                      </c:pt>
                      <c:pt idx="3457">
                        <c:v>3705.297474</c:v>
                      </c:pt>
                      <c:pt idx="3458">
                        <c:v>3706.301081</c:v>
                      </c:pt>
                      <c:pt idx="3459">
                        <c:v>3707.300649</c:v>
                      </c:pt>
                      <c:pt idx="3460">
                        <c:v>3708.304232</c:v>
                      </c:pt>
                      <c:pt idx="3461">
                        <c:v>3709.315508</c:v>
                      </c:pt>
                      <c:pt idx="3462">
                        <c:v>3710.331032</c:v>
                      </c:pt>
                      <c:pt idx="3463">
                        <c:v>3711.347198</c:v>
                      </c:pt>
                      <c:pt idx="3464">
                        <c:v>3712.337136</c:v>
                      </c:pt>
                      <c:pt idx="3465">
                        <c:v>3713.362793</c:v>
                      </c:pt>
                      <c:pt idx="3466">
                        <c:v>3714.371749</c:v>
                      </c:pt>
                      <c:pt idx="3467">
                        <c:v>3715.36575</c:v>
                      </c:pt>
                      <c:pt idx="3468">
                        <c:v>3716.389747</c:v>
                      </c:pt>
                      <c:pt idx="3469">
                        <c:v>3717.396365</c:v>
                      </c:pt>
                      <c:pt idx="3470">
                        <c:v>3718.396161</c:v>
                      </c:pt>
                      <c:pt idx="3471">
                        <c:v>3719.397495</c:v>
                      </c:pt>
                      <c:pt idx="3472">
                        <c:v>3720.425943</c:v>
                      </c:pt>
                      <c:pt idx="3473">
                        <c:v>3721.425445</c:v>
                      </c:pt>
                      <c:pt idx="3474">
                        <c:v>3722.425706</c:v>
                      </c:pt>
                      <c:pt idx="3475">
                        <c:v>3723.432745</c:v>
                      </c:pt>
                      <c:pt idx="3476">
                        <c:v>3724.440533</c:v>
                      </c:pt>
                      <c:pt idx="3477">
                        <c:v>3725.450088</c:v>
                      </c:pt>
                      <c:pt idx="3478">
                        <c:v>3726.464728</c:v>
                      </c:pt>
                      <c:pt idx="3479">
                        <c:v>3727.464383</c:v>
                      </c:pt>
                      <c:pt idx="3480">
                        <c:v>3728.472069</c:v>
                      </c:pt>
                      <c:pt idx="3481">
                        <c:v>3729.480446</c:v>
                      </c:pt>
                      <c:pt idx="3482">
                        <c:v>3730.490263</c:v>
                      </c:pt>
                      <c:pt idx="3483">
                        <c:v>3731.490594</c:v>
                      </c:pt>
                      <c:pt idx="3484">
                        <c:v>3732.49065</c:v>
                      </c:pt>
                      <c:pt idx="3485">
                        <c:v>3733.508345</c:v>
                      </c:pt>
                      <c:pt idx="3486">
                        <c:v>3734.508097</c:v>
                      </c:pt>
                      <c:pt idx="3487">
                        <c:v>3735.52109</c:v>
                      </c:pt>
                      <c:pt idx="3488">
                        <c:v>3736.507999</c:v>
                      </c:pt>
                      <c:pt idx="3489">
                        <c:v>3737.521387</c:v>
                      </c:pt>
                      <c:pt idx="3490">
                        <c:v>3738.507279</c:v>
                      </c:pt>
                      <c:pt idx="3491">
                        <c:v>3739.507153</c:v>
                      </c:pt>
                      <c:pt idx="3492">
                        <c:v>3740.51191</c:v>
                      </c:pt>
                      <c:pt idx="3493">
                        <c:v>3741.511803</c:v>
                      </c:pt>
                      <c:pt idx="3494">
                        <c:v>3742.518796</c:v>
                      </c:pt>
                      <c:pt idx="3495">
                        <c:v>3743.518475</c:v>
                      </c:pt>
                      <c:pt idx="3496">
                        <c:v>3744.519007</c:v>
                      </c:pt>
                      <c:pt idx="3497">
                        <c:v>3745.516952</c:v>
                      </c:pt>
                      <c:pt idx="3498">
                        <c:v>3746.508484</c:v>
                      </c:pt>
                      <c:pt idx="3499">
                        <c:v>3747.526975</c:v>
                      </c:pt>
                      <c:pt idx="3500">
                        <c:v>3748.533925</c:v>
                      </c:pt>
                      <c:pt idx="3501">
                        <c:v>3749.53439</c:v>
                      </c:pt>
                      <c:pt idx="3502">
                        <c:v>3750.524596</c:v>
                      </c:pt>
                      <c:pt idx="3503">
                        <c:v>3751.547696</c:v>
                      </c:pt>
                      <c:pt idx="3504">
                        <c:v>3752.548689</c:v>
                      </c:pt>
                      <c:pt idx="3505">
                        <c:v>3753.539195</c:v>
                      </c:pt>
                      <c:pt idx="3506">
                        <c:v>3754.549616</c:v>
                      </c:pt>
                      <c:pt idx="3507">
                        <c:v>3755.550329</c:v>
                      </c:pt>
                      <c:pt idx="3508">
                        <c:v>3756.541733</c:v>
                      </c:pt>
                      <c:pt idx="3509">
                        <c:v>3757.538063</c:v>
                      </c:pt>
                      <c:pt idx="3510">
                        <c:v>3758.53852</c:v>
                      </c:pt>
                      <c:pt idx="3511">
                        <c:v>3759.538597</c:v>
                      </c:pt>
                      <c:pt idx="3512">
                        <c:v>3760.538107</c:v>
                      </c:pt>
                      <c:pt idx="3513">
                        <c:v>3761.550346</c:v>
                      </c:pt>
                      <c:pt idx="3514">
                        <c:v>3762.53856</c:v>
                      </c:pt>
                      <c:pt idx="3515">
                        <c:v>3763.53924</c:v>
                      </c:pt>
                      <c:pt idx="3516">
                        <c:v>3764.54569</c:v>
                      </c:pt>
                      <c:pt idx="3517">
                        <c:v>3765.546247</c:v>
                      </c:pt>
                      <c:pt idx="3518">
                        <c:v>3766.558981</c:v>
                      </c:pt>
                      <c:pt idx="3519">
                        <c:v>3767.575323</c:v>
                      </c:pt>
                      <c:pt idx="3520">
                        <c:v>3768.582178</c:v>
                      </c:pt>
                      <c:pt idx="3521">
                        <c:v>3769.580803</c:v>
                      </c:pt>
                      <c:pt idx="3522">
                        <c:v>3770.585533</c:v>
                      </c:pt>
                      <c:pt idx="3523">
                        <c:v>3771.597331</c:v>
                      </c:pt>
                      <c:pt idx="3524">
                        <c:v>3772.598082</c:v>
                      </c:pt>
                      <c:pt idx="3525">
                        <c:v>3773.601789</c:v>
                      </c:pt>
                      <c:pt idx="3526">
                        <c:v>3774.630538</c:v>
                      </c:pt>
                      <c:pt idx="3527">
                        <c:v>3775.625471</c:v>
                      </c:pt>
                      <c:pt idx="3528">
                        <c:v>3776.619327</c:v>
                      </c:pt>
                      <c:pt idx="3529">
                        <c:v>3777.626305</c:v>
                      </c:pt>
                      <c:pt idx="3530">
                        <c:v>3778.630661</c:v>
                      </c:pt>
                      <c:pt idx="3531">
                        <c:v>3779.624898</c:v>
                      </c:pt>
                      <c:pt idx="3532">
                        <c:v>3780.629723</c:v>
                      </c:pt>
                      <c:pt idx="3533">
                        <c:v>3781.624833</c:v>
                      </c:pt>
                      <c:pt idx="3534">
                        <c:v>3782.636366</c:v>
                      </c:pt>
                      <c:pt idx="3535">
                        <c:v>3783.636696</c:v>
                      </c:pt>
                      <c:pt idx="3536">
                        <c:v>3784.646417</c:v>
                      </c:pt>
                      <c:pt idx="3537">
                        <c:v>3785.648562</c:v>
                      </c:pt>
                      <c:pt idx="3538">
                        <c:v>3786.652909</c:v>
                      </c:pt>
                      <c:pt idx="3539">
                        <c:v>3787.6538</c:v>
                      </c:pt>
                      <c:pt idx="3540">
                        <c:v>3788.65794</c:v>
                      </c:pt>
                      <c:pt idx="3541">
                        <c:v>3789.658147</c:v>
                      </c:pt>
                      <c:pt idx="3542">
                        <c:v>3790.67422</c:v>
                      </c:pt>
                      <c:pt idx="3543">
                        <c:v>3791.664996</c:v>
                      </c:pt>
                      <c:pt idx="3544">
                        <c:v>3792.677867</c:v>
                      </c:pt>
                      <c:pt idx="3545">
                        <c:v>3793.672414</c:v>
                      </c:pt>
                      <c:pt idx="3546">
                        <c:v>3794.672003</c:v>
                      </c:pt>
                      <c:pt idx="3547">
                        <c:v>3795.663278</c:v>
                      </c:pt>
                      <c:pt idx="3548">
                        <c:v>3796.665613</c:v>
                      </c:pt>
                      <c:pt idx="3549">
                        <c:v>3797.666396</c:v>
                      </c:pt>
                      <c:pt idx="3550">
                        <c:v>3798.676725</c:v>
                      </c:pt>
                      <c:pt idx="3551">
                        <c:v>3799.676709</c:v>
                      </c:pt>
                      <c:pt idx="3552">
                        <c:v>3800.677161</c:v>
                      </c:pt>
                      <c:pt idx="3553">
                        <c:v>3801.677256</c:v>
                      </c:pt>
                      <c:pt idx="3554">
                        <c:v>3802.668158</c:v>
                      </c:pt>
                      <c:pt idx="3555">
                        <c:v>3803.6743</c:v>
                      </c:pt>
                      <c:pt idx="3556">
                        <c:v>3804.662211</c:v>
                      </c:pt>
                      <c:pt idx="3557">
                        <c:v>3805.662695</c:v>
                      </c:pt>
                      <c:pt idx="3558">
                        <c:v>3806.662895</c:v>
                      </c:pt>
                      <c:pt idx="3559">
                        <c:v>3807.672517</c:v>
                      </c:pt>
                      <c:pt idx="3560">
                        <c:v>3808.672666</c:v>
                      </c:pt>
                      <c:pt idx="3561">
                        <c:v>3809.667703</c:v>
                      </c:pt>
                      <c:pt idx="3562">
                        <c:v>3810.667583</c:v>
                      </c:pt>
                      <c:pt idx="3563">
                        <c:v>3811.683372</c:v>
                      </c:pt>
                      <c:pt idx="3564">
                        <c:v>3812.694367</c:v>
                      </c:pt>
                      <c:pt idx="3565">
                        <c:v>3813.694391</c:v>
                      </c:pt>
                      <c:pt idx="3566">
                        <c:v>3814.719588</c:v>
                      </c:pt>
                      <c:pt idx="3567">
                        <c:v>3815.711152</c:v>
                      </c:pt>
                      <c:pt idx="3568">
                        <c:v>3816.726792</c:v>
                      </c:pt>
                      <c:pt idx="3569">
                        <c:v>3817.741826</c:v>
                      </c:pt>
                      <c:pt idx="3570">
                        <c:v>3818.742319</c:v>
                      </c:pt>
                      <c:pt idx="3571">
                        <c:v>3819.746745</c:v>
                      </c:pt>
                      <c:pt idx="3572">
                        <c:v>3820.748345</c:v>
                      </c:pt>
                      <c:pt idx="3573">
                        <c:v>3821.763941</c:v>
                      </c:pt>
                      <c:pt idx="3574">
                        <c:v>3822.767643</c:v>
                      </c:pt>
                      <c:pt idx="3575">
                        <c:v>3823.761366</c:v>
                      </c:pt>
                      <c:pt idx="3576">
                        <c:v>3824.758337</c:v>
                      </c:pt>
                      <c:pt idx="3577">
                        <c:v>3825.761299</c:v>
                      </c:pt>
                      <c:pt idx="3578">
                        <c:v>3826.779755</c:v>
                      </c:pt>
                      <c:pt idx="3579">
                        <c:v>3827.780264</c:v>
                      </c:pt>
                      <c:pt idx="3580">
                        <c:v>3828.78485</c:v>
                      </c:pt>
                      <c:pt idx="3581">
                        <c:v>3829.784591</c:v>
                      </c:pt>
                      <c:pt idx="3582">
                        <c:v>3830.78268</c:v>
                      </c:pt>
                      <c:pt idx="3583">
                        <c:v>3831.773779</c:v>
                      </c:pt>
                      <c:pt idx="3584">
                        <c:v>3832.780435</c:v>
                      </c:pt>
                      <c:pt idx="3585">
                        <c:v>3833.796862</c:v>
                      </c:pt>
                      <c:pt idx="3586">
                        <c:v>3834.796584</c:v>
                      </c:pt>
                      <c:pt idx="3587">
                        <c:v>3835.79069</c:v>
                      </c:pt>
                      <c:pt idx="3588">
                        <c:v>3836.790714</c:v>
                      </c:pt>
                      <c:pt idx="3589">
                        <c:v>3837.799899</c:v>
                      </c:pt>
                      <c:pt idx="3590">
                        <c:v>3838.802052</c:v>
                      </c:pt>
                      <c:pt idx="3591">
                        <c:v>3839.817712</c:v>
                      </c:pt>
                      <c:pt idx="3592">
                        <c:v>3840.818117</c:v>
                      </c:pt>
                      <c:pt idx="3593">
                        <c:v>3841.82724</c:v>
                      </c:pt>
                      <c:pt idx="3594">
                        <c:v>3842.842586</c:v>
                      </c:pt>
                      <c:pt idx="3595">
                        <c:v>3843.839701</c:v>
                      </c:pt>
                      <c:pt idx="3596">
                        <c:v>3844.839303</c:v>
                      </c:pt>
                      <c:pt idx="3597">
                        <c:v>3845.849666</c:v>
                      </c:pt>
                      <c:pt idx="3598">
                        <c:v>3846.849104</c:v>
                      </c:pt>
                      <c:pt idx="3599">
                        <c:v>3847.858795</c:v>
                      </c:pt>
                      <c:pt idx="3600">
                        <c:v>3848.858699</c:v>
                      </c:pt>
                      <c:pt idx="3601">
                        <c:v>3849.868702</c:v>
                      </c:pt>
                      <c:pt idx="3602">
                        <c:v>3850.868518</c:v>
                      </c:pt>
                      <c:pt idx="3603">
                        <c:v>3851.877302</c:v>
                      </c:pt>
                      <c:pt idx="3604">
                        <c:v>3852.876845</c:v>
                      </c:pt>
                      <c:pt idx="3605">
                        <c:v>3853.892289</c:v>
                      </c:pt>
                      <c:pt idx="3606">
                        <c:v>3854.893816</c:v>
                      </c:pt>
                      <c:pt idx="3607">
                        <c:v>3855.893521</c:v>
                      </c:pt>
                      <c:pt idx="3608">
                        <c:v>3856.885912</c:v>
                      </c:pt>
                      <c:pt idx="3609">
                        <c:v>3857.888338</c:v>
                      </c:pt>
                      <c:pt idx="3610">
                        <c:v>3858.88315</c:v>
                      </c:pt>
                      <c:pt idx="3611">
                        <c:v>3859.882234</c:v>
                      </c:pt>
                      <c:pt idx="3612">
                        <c:v>3860.882116</c:v>
                      </c:pt>
                      <c:pt idx="3613">
                        <c:v>3861.897879</c:v>
                      </c:pt>
                      <c:pt idx="3614">
                        <c:v>3862.900163</c:v>
                      </c:pt>
                      <c:pt idx="3615">
                        <c:v>3863.915822</c:v>
                      </c:pt>
                      <c:pt idx="3616">
                        <c:v>3864.917008</c:v>
                      </c:pt>
                      <c:pt idx="3617">
                        <c:v>3865.916681</c:v>
                      </c:pt>
                      <c:pt idx="3618">
                        <c:v>3866.92633</c:v>
                      </c:pt>
                      <c:pt idx="3619">
                        <c:v>3867.912498</c:v>
                      </c:pt>
                      <c:pt idx="3620">
                        <c:v>3868.913398</c:v>
                      </c:pt>
                      <c:pt idx="3621">
                        <c:v>3869.912831</c:v>
                      </c:pt>
                      <c:pt idx="3622">
                        <c:v>3870.913278</c:v>
                      </c:pt>
                      <c:pt idx="3623">
                        <c:v>3871.922904</c:v>
                      </c:pt>
                      <c:pt idx="3624">
                        <c:v>3872.927382</c:v>
                      </c:pt>
                      <c:pt idx="3625">
                        <c:v>3873.927583</c:v>
                      </c:pt>
                      <c:pt idx="3626">
                        <c:v>3874.92398</c:v>
                      </c:pt>
                      <c:pt idx="3627">
                        <c:v>3875.921124</c:v>
                      </c:pt>
                      <c:pt idx="3628">
                        <c:v>3876.920409</c:v>
                      </c:pt>
                      <c:pt idx="3629">
                        <c:v>3877.920061</c:v>
                      </c:pt>
                      <c:pt idx="3630">
                        <c:v>3878.923863</c:v>
                      </c:pt>
                      <c:pt idx="3631">
                        <c:v>3879.914865</c:v>
                      </c:pt>
                      <c:pt idx="3632">
                        <c:v>3880.915177</c:v>
                      </c:pt>
                      <c:pt idx="3633">
                        <c:v>3881.928172</c:v>
                      </c:pt>
                      <c:pt idx="3634">
                        <c:v>3882.944117</c:v>
                      </c:pt>
                      <c:pt idx="3635">
                        <c:v>3883.948781</c:v>
                      </c:pt>
                      <c:pt idx="3636">
                        <c:v>3884.957235</c:v>
                      </c:pt>
                      <c:pt idx="3637">
                        <c:v>3885.948907</c:v>
                      </c:pt>
                      <c:pt idx="3638">
                        <c:v>3886.971057</c:v>
                      </c:pt>
                      <c:pt idx="3639">
                        <c:v>3888.005727</c:v>
                      </c:pt>
                      <c:pt idx="3640">
                        <c:v>3889.017499</c:v>
                      </c:pt>
                      <c:pt idx="3641">
                        <c:v>3890.032156</c:v>
                      </c:pt>
                      <c:pt idx="3642">
                        <c:v>3891.044523</c:v>
                      </c:pt>
                      <c:pt idx="3643">
                        <c:v>3891.969895</c:v>
                      </c:pt>
                      <c:pt idx="3644">
                        <c:v>3892.962005</c:v>
                      </c:pt>
                      <c:pt idx="3645">
                        <c:v>3893.97386</c:v>
                      </c:pt>
                      <c:pt idx="3646">
                        <c:v>3894.96149</c:v>
                      </c:pt>
                      <c:pt idx="3647">
                        <c:v>3895.96243</c:v>
                      </c:pt>
                      <c:pt idx="3648">
                        <c:v>3896.962543</c:v>
                      </c:pt>
                      <c:pt idx="3649">
                        <c:v>3897.964398</c:v>
                      </c:pt>
                      <c:pt idx="3650">
                        <c:v>3898.965273</c:v>
                      </c:pt>
                      <c:pt idx="3651">
                        <c:v>3899.970879</c:v>
                      </c:pt>
                      <c:pt idx="3652">
                        <c:v>3900.961963</c:v>
                      </c:pt>
                      <c:pt idx="3653">
                        <c:v>3901.971402</c:v>
                      </c:pt>
                      <c:pt idx="3654">
                        <c:v>3902.971523</c:v>
                      </c:pt>
                      <c:pt idx="3655">
                        <c:v>3903.970914</c:v>
                      </c:pt>
                      <c:pt idx="3656">
                        <c:v>3904.973102</c:v>
                      </c:pt>
                      <c:pt idx="3657">
                        <c:v>3905.968049</c:v>
                      </c:pt>
                      <c:pt idx="3658">
                        <c:v>3906.968126</c:v>
                      </c:pt>
                      <c:pt idx="3659">
                        <c:v>3907.968709</c:v>
                      </c:pt>
                      <c:pt idx="3660">
                        <c:v>3908.971405</c:v>
                      </c:pt>
                      <c:pt idx="3661">
                        <c:v>3909.975139</c:v>
                      </c:pt>
                      <c:pt idx="3662">
                        <c:v>3910.976308</c:v>
                      </c:pt>
                      <c:pt idx="3663">
                        <c:v>3911.97774</c:v>
                      </c:pt>
                      <c:pt idx="3664">
                        <c:v>3912.978049</c:v>
                      </c:pt>
                      <c:pt idx="3665">
                        <c:v>3914.003812</c:v>
                      </c:pt>
                      <c:pt idx="3666">
                        <c:v>3915.010542</c:v>
                      </c:pt>
                      <c:pt idx="3667">
                        <c:v>3916.01023</c:v>
                      </c:pt>
                      <c:pt idx="3668">
                        <c:v>3917.028794</c:v>
                      </c:pt>
                      <c:pt idx="3669">
                        <c:v>3918.029978</c:v>
                      </c:pt>
                      <c:pt idx="3670">
                        <c:v>3919.022925</c:v>
                      </c:pt>
                      <c:pt idx="3671">
                        <c:v>3920.029418</c:v>
                      </c:pt>
                      <c:pt idx="3672">
                        <c:v>3921.049257</c:v>
                      </c:pt>
                      <c:pt idx="3673">
                        <c:v>3922.038055</c:v>
                      </c:pt>
                      <c:pt idx="3674">
                        <c:v>3923.037875</c:v>
                      </c:pt>
                      <c:pt idx="3675">
                        <c:v>3924.037984</c:v>
                      </c:pt>
                      <c:pt idx="3676">
                        <c:v>3925.037722</c:v>
                      </c:pt>
                      <c:pt idx="3677">
                        <c:v>3926.039542</c:v>
                      </c:pt>
                      <c:pt idx="3678">
                        <c:v>3927.041081</c:v>
                      </c:pt>
                      <c:pt idx="3679">
                        <c:v>3928.047402</c:v>
                      </c:pt>
                      <c:pt idx="3680">
                        <c:v>3929.04137</c:v>
                      </c:pt>
                      <c:pt idx="3681">
                        <c:v>3930.041309</c:v>
                      </c:pt>
                      <c:pt idx="3682">
                        <c:v>3931.041518</c:v>
                      </c:pt>
                      <c:pt idx="3683">
                        <c:v>3932.048447</c:v>
                      </c:pt>
                      <c:pt idx="3684">
                        <c:v>3933.039772</c:v>
                      </c:pt>
                      <c:pt idx="3685">
                        <c:v>3934.04053</c:v>
                      </c:pt>
                      <c:pt idx="3686">
                        <c:v>3935.042722</c:v>
                      </c:pt>
                      <c:pt idx="3687">
                        <c:v>3936.049466</c:v>
                      </c:pt>
                      <c:pt idx="3688">
                        <c:v>3937.052007</c:v>
                      </c:pt>
                      <c:pt idx="3689">
                        <c:v>3938.056108</c:v>
                      </c:pt>
                      <c:pt idx="3690">
                        <c:v>3939.055876</c:v>
                      </c:pt>
                      <c:pt idx="3691">
                        <c:v>3940.065423</c:v>
                      </c:pt>
                      <c:pt idx="3692">
                        <c:v>3941.081588</c:v>
                      </c:pt>
                      <c:pt idx="3693">
                        <c:v>3942.088288</c:v>
                      </c:pt>
                      <c:pt idx="3694">
                        <c:v>3943.088739</c:v>
                      </c:pt>
                      <c:pt idx="3695">
                        <c:v>3944.089528</c:v>
                      </c:pt>
                      <c:pt idx="3696">
                        <c:v>3945.091335</c:v>
                      </c:pt>
                      <c:pt idx="3697">
                        <c:v>3946.091718</c:v>
                      </c:pt>
                      <c:pt idx="3698">
                        <c:v>3947.086103</c:v>
                      </c:pt>
                      <c:pt idx="3699">
                        <c:v>3948.101595</c:v>
                      </c:pt>
                      <c:pt idx="3700">
                        <c:v>3949.102015</c:v>
                      </c:pt>
                      <c:pt idx="3701">
                        <c:v>3950.117773</c:v>
                      </c:pt>
                      <c:pt idx="3702">
                        <c:v>3951.123685</c:v>
                      </c:pt>
                      <c:pt idx="3703">
                        <c:v>3952.139275</c:v>
                      </c:pt>
                      <c:pt idx="3704">
                        <c:v>3953.139418</c:v>
                      </c:pt>
                      <c:pt idx="3705">
                        <c:v>3954.140321</c:v>
                      </c:pt>
                      <c:pt idx="3706">
                        <c:v>3955.131759</c:v>
                      </c:pt>
                      <c:pt idx="3707">
                        <c:v>3956.147784</c:v>
                      </c:pt>
                      <c:pt idx="3708">
                        <c:v>3957.151117</c:v>
                      </c:pt>
                      <c:pt idx="3709">
                        <c:v>3958.166991</c:v>
                      </c:pt>
                      <c:pt idx="3710">
                        <c:v>3959.167489</c:v>
                      </c:pt>
                      <c:pt idx="3711">
                        <c:v>3960.177259</c:v>
                      </c:pt>
                      <c:pt idx="3712">
                        <c:v>3961.175565</c:v>
                      </c:pt>
                      <c:pt idx="3713">
                        <c:v>3962.171524</c:v>
                      </c:pt>
                      <c:pt idx="3714">
                        <c:v>3963.172056</c:v>
                      </c:pt>
                      <c:pt idx="3715">
                        <c:v>3964.173191</c:v>
                      </c:pt>
                      <c:pt idx="3716">
                        <c:v>3965.163458</c:v>
                      </c:pt>
                      <c:pt idx="3717">
                        <c:v>3966.176138</c:v>
                      </c:pt>
                      <c:pt idx="3718">
                        <c:v>3967.166043</c:v>
                      </c:pt>
                      <c:pt idx="3719">
                        <c:v>3968.165997</c:v>
                      </c:pt>
                      <c:pt idx="3720">
                        <c:v>3969.166482</c:v>
                      </c:pt>
                      <c:pt idx="3721">
                        <c:v>3970.170621</c:v>
                      </c:pt>
                      <c:pt idx="3722">
                        <c:v>3971.163887</c:v>
                      </c:pt>
                      <c:pt idx="3723">
                        <c:v>3972.16381</c:v>
                      </c:pt>
                      <c:pt idx="3724">
                        <c:v>3973.174705</c:v>
                      </c:pt>
                      <c:pt idx="3725">
                        <c:v>3974.174447</c:v>
                      </c:pt>
                      <c:pt idx="3726">
                        <c:v>3975.190348</c:v>
                      </c:pt>
                      <c:pt idx="3727">
                        <c:v>3976.206385</c:v>
                      </c:pt>
                      <c:pt idx="3728">
                        <c:v>3977.206318</c:v>
                      </c:pt>
                      <c:pt idx="3729">
                        <c:v>3978.194962</c:v>
                      </c:pt>
                      <c:pt idx="3730">
                        <c:v>3979.201568</c:v>
                      </c:pt>
                      <c:pt idx="3731">
                        <c:v>3980.196878</c:v>
                      </c:pt>
                      <c:pt idx="3732">
                        <c:v>3981.19688</c:v>
                      </c:pt>
                      <c:pt idx="3733">
                        <c:v>3982.218601</c:v>
                      </c:pt>
                      <c:pt idx="3734">
                        <c:v>3983.223836</c:v>
                      </c:pt>
                      <c:pt idx="3735">
                        <c:v>3984.212753</c:v>
                      </c:pt>
                      <c:pt idx="3736">
                        <c:v>3985.215109</c:v>
                      </c:pt>
                      <c:pt idx="3737">
                        <c:v>3986.219113</c:v>
                      </c:pt>
                      <c:pt idx="3738">
                        <c:v>3987.220797</c:v>
                      </c:pt>
                      <c:pt idx="3739">
                        <c:v>3988.236452</c:v>
                      </c:pt>
                      <c:pt idx="3740">
                        <c:v>3989.252923</c:v>
                      </c:pt>
                      <c:pt idx="3741">
                        <c:v>3990.253311</c:v>
                      </c:pt>
                      <c:pt idx="3742">
                        <c:v>3991.254576</c:v>
                      </c:pt>
                      <c:pt idx="3743">
                        <c:v>3992.270522</c:v>
                      </c:pt>
                      <c:pt idx="3744">
                        <c:v>3993.264243</c:v>
                      </c:pt>
                      <c:pt idx="3745">
                        <c:v>3994.264821</c:v>
                      </c:pt>
                      <c:pt idx="3746">
                        <c:v>3995.265286</c:v>
                      </c:pt>
                      <c:pt idx="3747">
                        <c:v>3996.265181</c:v>
                      </c:pt>
                      <c:pt idx="3748">
                        <c:v>3997.265945</c:v>
                      </c:pt>
                      <c:pt idx="3749">
                        <c:v>3998.281644</c:v>
                      </c:pt>
                      <c:pt idx="3750">
                        <c:v>3999.28172</c:v>
                      </c:pt>
                      <c:pt idx="3751">
                        <c:v>4000.291826</c:v>
                      </c:pt>
                      <c:pt idx="3752">
                        <c:v>4001.291851</c:v>
                      </c:pt>
                      <c:pt idx="3753">
                        <c:v>4002.301779</c:v>
                      </c:pt>
                      <c:pt idx="3754">
                        <c:v>4003.302293</c:v>
                      </c:pt>
                      <c:pt idx="3755">
                        <c:v>4004.302594</c:v>
                      </c:pt>
                      <c:pt idx="3756">
                        <c:v>4005.302351</c:v>
                      </c:pt>
                      <c:pt idx="3757">
                        <c:v>4006.302386</c:v>
                      </c:pt>
                      <c:pt idx="3758">
                        <c:v>4007.302311</c:v>
                      </c:pt>
                      <c:pt idx="3759">
                        <c:v>4008.302233</c:v>
                      </c:pt>
                      <c:pt idx="3760">
                        <c:v>4009.294176</c:v>
                      </c:pt>
                      <c:pt idx="3761">
                        <c:v>4010.288068</c:v>
                      </c:pt>
                      <c:pt idx="3762">
                        <c:v>4011.289386</c:v>
                      </c:pt>
                      <c:pt idx="3763">
                        <c:v>4012.289023</c:v>
                      </c:pt>
                      <c:pt idx="3764">
                        <c:v>4013.291547</c:v>
                      </c:pt>
                      <c:pt idx="3765">
                        <c:v>4014.291469</c:v>
                      </c:pt>
                      <c:pt idx="3766">
                        <c:v>4015.291498</c:v>
                      </c:pt>
                      <c:pt idx="3767">
                        <c:v>4016.301188</c:v>
                      </c:pt>
                      <c:pt idx="3768">
                        <c:v>4017.29532</c:v>
                      </c:pt>
                      <c:pt idx="3769">
                        <c:v>4018.288538</c:v>
                      </c:pt>
                      <c:pt idx="3770">
                        <c:v>4019.300048</c:v>
                      </c:pt>
                      <c:pt idx="3771">
                        <c:v>4020.29961</c:v>
                      </c:pt>
                      <c:pt idx="3772">
                        <c:v>4021.294515</c:v>
                      </c:pt>
                      <c:pt idx="3773">
                        <c:v>4022.324899</c:v>
                      </c:pt>
                      <c:pt idx="3774">
                        <c:v>4023.325462</c:v>
                      </c:pt>
                      <c:pt idx="3775">
                        <c:v>4024.334799</c:v>
                      </c:pt>
                      <c:pt idx="3776">
                        <c:v>4025.334552</c:v>
                      </c:pt>
                      <c:pt idx="3777">
                        <c:v>4026.335507</c:v>
                      </c:pt>
                      <c:pt idx="3778">
                        <c:v>4027.37224</c:v>
                      </c:pt>
                      <c:pt idx="3779">
                        <c:v>4028.382006</c:v>
                      </c:pt>
                      <c:pt idx="3780">
                        <c:v>4029.380845</c:v>
                      </c:pt>
                      <c:pt idx="3781">
                        <c:v>4030.387028</c:v>
                      </c:pt>
                      <c:pt idx="3782">
                        <c:v>4031.391594</c:v>
                      </c:pt>
                      <c:pt idx="3783">
                        <c:v>4032.403967</c:v>
                      </c:pt>
                      <c:pt idx="3784">
                        <c:v>4033.397703</c:v>
                      </c:pt>
                      <c:pt idx="3785">
                        <c:v>4034.423695</c:v>
                      </c:pt>
                      <c:pt idx="3786">
                        <c:v>4035.439776</c:v>
                      </c:pt>
                      <c:pt idx="3787">
                        <c:v>4036.453856</c:v>
                      </c:pt>
                      <c:pt idx="3788">
                        <c:v>4037.482291</c:v>
                      </c:pt>
                      <c:pt idx="3789">
                        <c:v>4038.505008</c:v>
                      </c:pt>
                      <c:pt idx="3790">
                        <c:v>4039.52836</c:v>
                      </c:pt>
                      <c:pt idx="3791">
                        <c:v>4040.533043</c:v>
                      </c:pt>
                      <c:pt idx="3792">
                        <c:v>4041.53494</c:v>
                      </c:pt>
                      <c:pt idx="3793">
                        <c:v>4042.540061</c:v>
                      </c:pt>
                      <c:pt idx="3794">
                        <c:v>4043.549595</c:v>
                      </c:pt>
                      <c:pt idx="3795">
                        <c:v>4044.56245</c:v>
                      </c:pt>
                      <c:pt idx="3796">
                        <c:v>4045.472744</c:v>
                      </c:pt>
                      <c:pt idx="3797">
                        <c:v>4046.46365</c:v>
                      </c:pt>
                      <c:pt idx="3798">
                        <c:v>4047.464064</c:v>
                      </c:pt>
                      <c:pt idx="3799">
                        <c:v>4048.466571</c:v>
                      </c:pt>
                      <c:pt idx="3800">
                        <c:v>4049.478832</c:v>
                      </c:pt>
                      <c:pt idx="3801">
                        <c:v>4050.476288</c:v>
                      </c:pt>
                      <c:pt idx="3802">
                        <c:v>4051.476865</c:v>
                      </c:pt>
                      <c:pt idx="3803">
                        <c:v>4052.490982</c:v>
                      </c:pt>
                      <c:pt idx="3804">
                        <c:v>4053.495102</c:v>
                      </c:pt>
                      <c:pt idx="3805">
                        <c:v>4054.518451</c:v>
                      </c:pt>
                      <c:pt idx="3806">
                        <c:v>4055.520199</c:v>
                      </c:pt>
                      <c:pt idx="3807">
                        <c:v>4056.535569</c:v>
                      </c:pt>
                      <c:pt idx="3808">
                        <c:v>4057.529459</c:v>
                      </c:pt>
                      <c:pt idx="3809">
                        <c:v>4058.529694</c:v>
                      </c:pt>
                      <c:pt idx="3810">
                        <c:v>4059.53684</c:v>
                      </c:pt>
                      <c:pt idx="3811">
                        <c:v>4060.541088</c:v>
                      </c:pt>
                      <c:pt idx="3812">
                        <c:v>4061.541733</c:v>
                      </c:pt>
                      <c:pt idx="3813">
                        <c:v>4062.557396</c:v>
                      </c:pt>
                      <c:pt idx="3814">
                        <c:v>4063.564306</c:v>
                      </c:pt>
                      <c:pt idx="3815">
                        <c:v>4064.568848</c:v>
                      </c:pt>
                      <c:pt idx="3816">
                        <c:v>4065.590012</c:v>
                      </c:pt>
                      <c:pt idx="3817">
                        <c:v>4066.595122</c:v>
                      </c:pt>
                      <c:pt idx="3818">
                        <c:v>4067.594469</c:v>
                      </c:pt>
                      <c:pt idx="3819">
                        <c:v>4068.594898</c:v>
                      </c:pt>
                      <c:pt idx="3820">
                        <c:v>4069.607978</c:v>
                      </c:pt>
                      <c:pt idx="3821">
                        <c:v>4070.626559</c:v>
                      </c:pt>
                      <c:pt idx="3822">
                        <c:v>4071.628125</c:v>
                      </c:pt>
                      <c:pt idx="3823">
                        <c:v>4072.628449</c:v>
                      </c:pt>
                      <c:pt idx="3824">
                        <c:v>4073.624429</c:v>
                      </c:pt>
                      <c:pt idx="3825">
                        <c:v>4074.618207</c:v>
                      </c:pt>
                      <c:pt idx="3826">
                        <c:v>4075.618037</c:v>
                      </c:pt>
                      <c:pt idx="3827">
                        <c:v>4076.633852</c:v>
                      </c:pt>
                      <c:pt idx="3828">
                        <c:v>4077.634445</c:v>
                      </c:pt>
                      <c:pt idx="3829">
                        <c:v>4078.650491</c:v>
                      </c:pt>
                      <c:pt idx="3830">
                        <c:v>4079.660525</c:v>
                      </c:pt>
                      <c:pt idx="3831">
                        <c:v>4080.660884</c:v>
                      </c:pt>
                      <c:pt idx="3832">
                        <c:v>4081.647379</c:v>
                      </c:pt>
                      <c:pt idx="3833">
                        <c:v>4082.659986</c:v>
                      </c:pt>
                      <c:pt idx="3834">
                        <c:v>4083.647799</c:v>
                      </c:pt>
                      <c:pt idx="3835">
                        <c:v>4084.657589</c:v>
                      </c:pt>
                      <c:pt idx="3836">
                        <c:v>4085.648473</c:v>
                      </c:pt>
                      <c:pt idx="3837">
                        <c:v>4086.648863</c:v>
                      </c:pt>
                      <c:pt idx="3838">
                        <c:v>4087.651604</c:v>
                      </c:pt>
                      <c:pt idx="3839">
                        <c:v>4088.674315</c:v>
                      </c:pt>
                      <c:pt idx="3840">
                        <c:v>4089.666495</c:v>
                      </c:pt>
                      <c:pt idx="3841">
                        <c:v>4090.666077</c:v>
                      </c:pt>
                      <c:pt idx="3842">
                        <c:v>4091.66659</c:v>
                      </c:pt>
                      <c:pt idx="3843">
                        <c:v>4092.666619</c:v>
                      </c:pt>
                      <c:pt idx="3844">
                        <c:v>4093.673463</c:v>
                      </c:pt>
                      <c:pt idx="3845">
                        <c:v>4094.673147</c:v>
                      </c:pt>
                      <c:pt idx="3846">
                        <c:v>4095.673421</c:v>
                      </c:pt>
                      <c:pt idx="3847">
                        <c:v>4096.673273</c:v>
                      </c:pt>
                      <c:pt idx="3848">
                        <c:v>4097.673745</c:v>
                      </c:pt>
                      <c:pt idx="3849">
                        <c:v>4098.673747</c:v>
                      </c:pt>
                      <c:pt idx="3850">
                        <c:v>4099.674023</c:v>
                      </c:pt>
                      <c:pt idx="3851">
                        <c:v>4100.674036</c:v>
                      </c:pt>
                      <c:pt idx="3852">
                        <c:v>4101.673948</c:v>
                      </c:pt>
                      <c:pt idx="3853">
                        <c:v>4102.677628</c:v>
                      </c:pt>
                      <c:pt idx="3854">
                        <c:v>4103.666409</c:v>
                      </c:pt>
                      <c:pt idx="3855">
                        <c:v>4104.666346</c:v>
                      </c:pt>
                      <c:pt idx="3856">
                        <c:v>4105.671874</c:v>
                      </c:pt>
                      <c:pt idx="3857">
                        <c:v>4106.675497</c:v>
                      </c:pt>
                      <c:pt idx="3858">
                        <c:v>4107.674075</c:v>
                      </c:pt>
                      <c:pt idx="3859">
                        <c:v>4108.66797</c:v>
                      </c:pt>
                      <c:pt idx="3860">
                        <c:v>4109.671982</c:v>
                      </c:pt>
                      <c:pt idx="3861">
                        <c:v>4110.673579</c:v>
                      </c:pt>
                      <c:pt idx="3862">
                        <c:v>4111.673452</c:v>
                      </c:pt>
                      <c:pt idx="3863">
                        <c:v>4112.673754</c:v>
                      </c:pt>
                      <c:pt idx="3864">
                        <c:v>4113.67386</c:v>
                      </c:pt>
                      <c:pt idx="3865">
                        <c:v>4114.67589</c:v>
                      </c:pt>
                      <c:pt idx="3866">
                        <c:v>4115.681495</c:v>
                      </c:pt>
                      <c:pt idx="3867">
                        <c:v>4116.697902</c:v>
                      </c:pt>
                      <c:pt idx="3868">
                        <c:v>4117.699136</c:v>
                      </c:pt>
                      <c:pt idx="3869">
                        <c:v>4118.698971</c:v>
                      </c:pt>
                      <c:pt idx="3870">
                        <c:v>4119.71681</c:v>
                      </c:pt>
                      <c:pt idx="3871">
                        <c:v>4120.711097</c:v>
                      </c:pt>
                      <c:pt idx="3872">
                        <c:v>4121.711259</c:v>
                      </c:pt>
                      <c:pt idx="3873">
                        <c:v>4122.731386</c:v>
                      </c:pt>
                      <c:pt idx="3874">
                        <c:v>4123.745375</c:v>
                      </c:pt>
                      <c:pt idx="3875">
                        <c:v>4124.74539</c:v>
                      </c:pt>
                      <c:pt idx="3876">
                        <c:v>4125.761007</c:v>
                      </c:pt>
                      <c:pt idx="3877">
                        <c:v>4126.760773</c:v>
                      </c:pt>
                      <c:pt idx="3878">
                        <c:v>4127.776098</c:v>
                      </c:pt>
                      <c:pt idx="3879">
                        <c:v>4128.782765</c:v>
                      </c:pt>
                      <c:pt idx="3880">
                        <c:v>4129.783099</c:v>
                      </c:pt>
                      <c:pt idx="3881">
                        <c:v>4130.798772</c:v>
                      </c:pt>
                      <c:pt idx="3882">
                        <c:v>4131.793134</c:v>
                      </c:pt>
                      <c:pt idx="3883">
                        <c:v>4132.792769</c:v>
                      </c:pt>
                      <c:pt idx="3884">
                        <c:v>4133.79285</c:v>
                      </c:pt>
                      <c:pt idx="3885">
                        <c:v>4134.792678</c:v>
                      </c:pt>
                      <c:pt idx="3886">
                        <c:v>4135.792295</c:v>
                      </c:pt>
                      <c:pt idx="3887">
                        <c:v>4136.792239</c:v>
                      </c:pt>
                      <c:pt idx="3888">
                        <c:v>4137.792161</c:v>
                      </c:pt>
                      <c:pt idx="3889">
                        <c:v>4138.792587</c:v>
                      </c:pt>
                      <c:pt idx="3890">
                        <c:v>4139.792855</c:v>
                      </c:pt>
                      <c:pt idx="3891">
                        <c:v>4140.793281</c:v>
                      </c:pt>
                      <c:pt idx="3892">
                        <c:v>4141.787696</c:v>
                      </c:pt>
                      <c:pt idx="3893">
                        <c:v>4142.787691</c:v>
                      </c:pt>
                      <c:pt idx="3894">
                        <c:v>4143.787862</c:v>
                      </c:pt>
                      <c:pt idx="3895">
                        <c:v>4144.795429</c:v>
                      </c:pt>
                      <c:pt idx="3896">
                        <c:v>4145.796232</c:v>
                      </c:pt>
                      <c:pt idx="3897">
                        <c:v>4146.799559</c:v>
                      </c:pt>
                      <c:pt idx="3898">
                        <c:v>4147.793584</c:v>
                      </c:pt>
                      <c:pt idx="3899">
                        <c:v>4148.787619</c:v>
                      </c:pt>
                      <c:pt idx="3900">
                        <c:v>4149.793109</c:v>
                      </c:pt>
                      <c:pt idx="3901">
                        <c:v>4150.792866</c:v>
                      </c:pt>
                      <c:pt idx="3902">
                        <c:v>4151.800113</c:v>
                      </c:pt>
                      <c:pt idx="3903">
                        <c:v>4152.799693</c:v>
                      </c:pt>
                      <c:pt idx="3904">
                        <c:v>4153.800016</c:v>
                      </c:pt>
                      <c:pt idx="3905">
                        <c:v>4154.800077</c:v>
                      </c:pt>
                      <c:pt idx="3906">
                        <c:v>4155.800624</c:v>
                      </c:pt>
                      <c:pt idx="3907">
                        <c:v>4156.791436</c:v>
                      </c:pt>
                      <c:pt idx="3908">
                        <c:v>4157.794294</c:v>
                      </c:pt>
                      <c:pt idx="3909">
                        <c:v>4158.793878</c:v>
                      </c:pt>
                      <c:pt idx="3910">
                        <c:v>4159.800637</c:v>
                      </c:pt>
                      <c:pt idx="3911">
                        <c:v>4160.796737</c:v>
                      </c:pt>
                      <c:pt idx="3912">
                        <c:v>4161.793458</c:v>
                      </c:pt>
                      <c:pt idx="3913">
                        <c:v>4162.802967</c:v>
                      </c:pt>
                      <c:pt idx="3914">
                        <c:v>4163.787941</c:v>
                      </c:pt>
                      <c:pt idx="3915">
                        <c:v>4164.788304</c:v>
                      </c:pt>
                      <c:pt idx="3916">
                        <c:v>4165.797444</c:v>
                      </c:pt>
                      <c:pt idx="3917">
                        <c:v>4166.789708</c:v>
                      </c:pt>
                      <c:pt idx="3918">
                        <c:v>4167.794489</c:v>
                      </c:pt>
                      <c:pt idx="3919">
                        <c:v>4168.820717</c:v>
                      </c:pt>
                      <c:pt idx="3920">
                        <c:v>4169.818882</c:v>
                      </c:pt>
                      <c:pt idx="3921">
                        <c:v>4170.820256</c:v>
                      </c:pt>
                      <c:pt idx="3922">
                        <c:v>4171.830305</c:v>
                      </c:pt>
                      <c:pt idx="3923">
                        <c:v>4172.845319</c:v>
                      </c:pt>
                      <c:pt idx="3924">
                        <c:v>4173.864611</c:v>
                      </c:pt>
                      <c:pt idx="3925">
                        <c:v>4174.872924</c:v>
                      </c:pt>
                      <c:pt idx="3926">
                        <c:v>4175.887177</c:v>
                      </c:pt>
                      <c:pt idx="3927">
                        <c:v>4176.900415</c:v>
                      </c:pt>
                      <c:pt idx="3928">
                        <c:v>4177.911405</c:v>
                      </c:pt>
                      <c:pt idx="3929">
                        <c:v>4178.899506</c:v>
                      </c:pt>
                      <c:pt idx="3930">
                        <c:v>4179.89792</c:v>
                      </c:pt>
                      <c:pt idx="3931">
                        <c:v>4180.897633</c:v>
                      </c:pt>
                      <c:pt idx="3932">
                        <c:v>4181.912229</c:v>
                      </c:pt>
                      <c:pt idx="3933">
                        <c:v>4182.930865</c:v>
                      </c:pt>
                      <c:pt idx="3934">
                        <c:v>4183.953578</c:v>
                      </c:pt>
                      <c:pt idx="3935">
                        <c:v>4184.953912</c:v>
                      </c:pt>
                      <c:pt idx="3936">
                        <c:v>4185.956015</c:v>
                      </c:pt>
                      <c:pt idx="3937">
                        <c:v>4186.948153</c:v>
                      </c:pt>
                      <c:pt idx="3938">
                        <c:v>4187.945648</c:v>
                      </c:pt>
                      <c:pt idx="3939">
                        <c:v>4188.946549</c:v>
                      </c:pt>
                      <c:pt idx="3940">
                        <c:v>4189.949868</c:v>
                      </c:pt>
                      <c:pt idx="3941">
                        <c:v>4190.956277</c:v>
                      </c:pt>
                      <c:pt idx="3942">
                        <c:v>4191.980811</c:v>
                      </c:pt>
                      <c:pt idx="3943">
                        <c:v>4192.995587</c:v>
                      </c:pt>
                      <c:pt idx="3944">
                        <c:v>4193.991599</c:v>
                      </c:pt>
                      <c:pt idx="3945">
                        <c:v>4195.008939</c:v>
                      </c:pt>
                      <c:pt idx="3946">
                        <c:v>4195.916761</c:v>
                      </c:pt>
                      <c:pt idx="3947">
                        <c:v>4196.916853</c:v>
                      </c:pt>
                      <c:pt idx="3948">
                        <c:v>4197.934162</c:v>
                      </c:pt>
                      <c:pt idx="3949">
                        <c:v>4198.934804</c:v>
                      </c:pt>
                      <c:pt idx="3950">
                        <c:v>4199.945986</c:v>
                      </c:pt>
                      <c:pt idx="3951">
                        <c:v>4200.945764</c:v>
                      </c:pt>
                      <c:pt idx="3952">
                        <c:v>4201.945935</c:v>
                      </c:pt>
                      <c:pt idx="3953">
                        <c:v>4202.963546</c:v>
                      </c:pt>
                      <c:pt idx="3954">
                        <c:v>4203.963428</c:v>
                      </c:pt>
                      <c:pt idx="3955">
                        <c:v>4204.963876</c:v>
                      </c:pt>
                      <c:pt idx="3956">
                        <c:v>4205.974028</c:v>
                      </c:pt>
                      <c:pt idx="3957">
                        <c:v>4206.989314</c:v>
                      </c:pt>
                      <c:pt idx="3958">
                        <c:v>4207.983369</c:v>
                      </c:pt>
                      <c:pt idx="3959">
                        <c:v>4208.983657</c:v>
                      </c:pt>
                      <c:pt idx="3960">
                        <c:v>4210.005266</c:v>
                      </c:pt>
                      <c:pt idx="3961">
                        <c:v>4211.020446</c:v>
                      </c:pt>
                      <c:pt idx="3962">
                        <c:v>4212.021262</c:v>
                      </c:pt>
                      <c:pt idx="3963">
                        <c:v>4213.015131</c:v>
                      </c:pt>
                      <c:pt idx="3964">
                        <c:v>4214.0155</c:v>
                      </c:pt>
                      <c:pt idx="3965">
                        <c:v>4215.015943</c:v>
                      </c:pt>
                      <c:pt idx="3966">
                        <c:v>4216.006816</c:v>
                      </c:pt>
                      <c:pt idx="3967">
                        <c:v>4217.0163</c:v>
                      </c:pt>
                      <c:pt idx="3968">
                        <c:v>4218.031656</c:v>
                      </c:pt>
                      <c:pt idx="3969">
                        <c:v>4219.031471</c:v>
                      </c:pt>
                      <c:pt idx="3970">
                        <c:v>4220.044081</c:v>
                      </c:pt>
                      <c:pt idx="3971">
                        <c:v>4221.051195</c:v>
                      </c:pt>
                      <c:pt idx="3972">
                        <c:v>4222.050892</c:v>
                      </c:pt>
                      <c:pt idx="3973">
                        <c:v>4223.051301</c:v>
                      </c:pt>
                      <c:pt idx="3974">
                        <c:v>4224.051739</c:v>
                      </c:pt>
                      <c:pt idx="3975">
                        <c:v>4225.045452</c:v>
                      </c:pt>
                      <c:pt idx="3976">
                        <c:v>4226.045051</c:v>
                      </c:pt>
                      <c:pt idx="3977">
                        <c:v>4227.042653</c:v>
                      </c:pt>
                      <c:pt idx="3978">
                        <c:v>4228.047461</c:v>
                      </c:pt>
                      <c:pt idx="3979">
                        <c:v>4229.048653</c:v>
                      </c:pt>
                      <c:pt idx="3980">
                        <c:v>4230.048369</c:v>
                      </c:pt>
                      <c:pt idx="3981">
                        <c:v>4231.048694</c:v>
                      </c:pt>
                      <c:pt idx="3982">
                        <c:v>4232.048331</c:v>
                      </c:pt>
                      <c:pt idx="3983">
                        <c:v>4233.049199</c:v>
                      </c:pt>
                      <c:pt idx="3984">
                        <c:v>4234.04925</c:v>
                      </c:pt>
                      <c:pt idx="3985">
                        <c:v>4235.050298</c:v>
                      </c:pt>
                      <c:pt idx="3986">
                        <c:v>4236.049777</c:v>
                      </c:pt>
                      <c:pt idx="3987">
                        <c:v>4237.049929</c:v>
                      </c:pt>
                      <c:pt idx="3988">
                        <c:v>4238.039258</c:v>
                      </c:pt>
                      <c:pt idx="3989">
                        <c:v>4239.03905</c:v>
                      </c:pt>
                      <c:pt idx="3990">
                        <c:v>4240.038826</c:v>
                      </c:pt>
                      <c:pt idx="3991">
                        <c:v>4241.038695</c:v>
                      </c:pt>
                      <c:pt idx="3992">
                        <c:v>4242.040751</c:v>
                      </c:pt>
                      <c:pt idx="3993">
                        <c:v>4243.040491</c:v>
                      </c:pt>
                      <c:pt idx="3994">
                        <c:v>4244.042522</c:v>
                      </c:pt>
                      <c:pt idx="3995">
                        <c:v>4245.042947</c:v>
                      </c:pt>
                      <c:pt idx="3996">
                        <c:v>4246.042684</c:v>
                      </c:pt>
                      <c:pt idx="3997">
                        <c:v>4247.042417</c:v>
                      </c:pt>
                      <c:pt idx="3998">
                        <c:v>4248.046376</c:v>
                      </c:pt>
                      <c:pt idx="3999">
                        <c:v>4249.059128</c:v>
                      </c:pt>
                      <c:pt idx="4000">
                        <c:v>4250.061246</c:v>
                      </c:pt>
                      <c:pt idx="4001">
                        <c:v>4251.076588</c:v>
                      </c:pt>
                      <c:pt idx="4002">
                        <c:v>4252.077112</c:v>
                      </c:pt>
                      <c:pt idx="4003">
                        <c:v>4253.093432</c:v>
                      </c:pt>
                      <c:pt idx="4004">
                        <c:v>4254.095676</c:v>
                      </c:pt>
                      <c:pt idx="4005">
                        <c:v>4255.114661</c:v>
                      </c:pt>
                      <c:pt idx="4006">
                        <c:v>4256.115223</c:v>
                      </c:pt>
                      <c:pt idx="4007">
                        <c:v>4257.121844</c:v>
                      </c:pt>
                      <c:pt idx="4008">
                        <c:v>4258.128484</c:v>
                      </c:pt>
                      <c:pt idx="4009">
                        <c:v>4259.122011</c:v>
                      </c:pt>
                      <c:pt idx="4010">
                        <c:v>4260.116371</c:v>
                      </c:pt>
                      <c:pt idx="4011">
                        <c:v>4261.122397</c:v>
                      </c:pt>
                      <c:pt idx="4012">
                        <c:v>4262.133963</c:v>
                      </c:pt>
                      <c:pt idx="4013">
                        <c:v>4263.132135</c:v>
                      </c:pt>
                      <c:pt idx="4014">
                        <c:v>4264.147932</c:v>
                      </c:pt>
                      <c:pt idx="4015">
                        <c:v>4265.15719</c:v>
                      </c:pt>
                      <c:pt idx="4016">
                        <c:v>4266.177012</c:v>
                      </c:pt>
                      <c:pt idx="4017">
                        <c:v>4267.167638</c:v>
                      </c:pt>
                      <c:pt idx="4018">
                        <c:v>4268.177669</c:v>
                      </c:pt>
                      <c:pt idx="4019">
                        <c:v>4269.181741</c:v>
                      </c:pt>
                      <c:pt idx="4020">
                        <c:v>4270.188642</c:v>
                      </c:pt>
                      <c:pt idx="4021">
                        <c:v>4271.18845</c:v>
                      </c:pt>
                      <c:pt idx="4022">
                        <c:v>4272.1826</c:v>
                      </c:pt>
                      <c:pt idx="4023">
                        <c:v>4273.195367</c:v>
                      </c:pt>
                      <c:pt idx="4024">
                        <c:v>4274.199326</c:v>
                      </c:pt>
                      <c:pt idx="4025">
                        <c:v>4275.199794</c:v>
                      </c:pt>
                      <c:pt idx="4026">
                        <c:v>4276.208127</c:v>
                      </c:pt>
                      <c:pt idx="4027">
                        <c:v>4277.203562</c:v>
                      </c:pt>
                      <c:pt idx="4028">
                        <c:v>4278.207992</c:v>
                      </c:pt>
                      <c:pt idx="4029">
                        <c:v>4279.209685</c:v>
                      </c:pt>
                      <c:pt idx="4030">
                        <c:v>4280.210625</c:v>
                      </c:pt>
                      <c:pt idx="4031">
                        <c:v>4281.231023</c:v>
                      </c:pt>
                      <c:pt idx="4032">
                        <c:v>4282.230809</c:v>
                      </c:pt>
                      <c:pt idx="4033">
                        <c:v>4283.242629</c:v>
                      </c:pt>
                      <c:pt idx="4034">
                        <c:v>4284.249478</c:v>
                      </c:pt>
                      <c:pt idx="4035">
                        <c:v>4285.260438</c:v>
                      </c:pt>
                      <c:pt idx="4036">
                        <c:v>4286.260365</c:v>
                      </c:pt>
                      <c:pt idx="4037">
                        <c:v>4287.276607</c:v>
                      </c:pt>
                      <c:pt idx="4038">
                        <c:v>4288.286343</c:v>
                      </c:pt>
                      <c:pt idx="4039">
                        <c:v>4289.302923</c:v>
                      </c:pt>
                      <c:pt idx="4040">
                        <c:v>4290.299862</c:v>
                      </c:pt>
                      <c:pt idx="4041">
                        <c:v>4291.307319</c:v>
                      </c:pt>
                      <c:pt idx="4042">
                        <c:v>4292.307327</c:v>
                      </c:pt>
                      <c:pt idx="4043">
                        <c:v>4293.317161</c:v>
                      </c:pt>
                      <c:pt idx="4044">
                        <c:v>4294.3324</c:v>
                      </c:pt>
                      <c:pt idx="4045">
                        <c:v>4295.339161</c:v>
                      </c:pt>
                      <c:pt idx="4046">
                        <c:v>4296.340019</c:v>
                      </c:pt>
                      <c:pt idx="4047">
                        <c:v>4297.350368</c:v>
                      </c:pt>
                      <c:pt idx="4048">
                        <c:v>4298.356184</c:v>
                      </c:pt>
                      <c:pt idx="4049">
                        <c:v>4299.371804</c:v>
                      </c:pt>
                      <c:pt idx="4050">
                        <c:v>4300.382701</c:v>
                      </c:pt>
                      <c:pt idx="4051">
                        <c:v>4301.393556</c:v>
                      </c:pt>
                      <c:pt idx="4052">
                        <c:v>4302.384112</c:v>
                      </c:pt>
                      <c:pt idx="4053">
                        <c:v>4303.388731</c:v>
                      </c:pt>
                      <c:pt idx="4054">
                        <c:v>4304.389746</c:v>
                      </c:pt>
                      <c:pt idx="4055">
                        <c:v>4305.388294</c:v>
                      </c:pt>
                      <c:pt idx="4056">
                        <c:v>4306.398713</c:v>
                      </c:pt>
                      <c:pt idx="4057">
                        <c:v>4307.414586</c:v>
                      </c:pt>
                      <c:pt idx="4058">
                        <c:v>4308.414788</c:v>
                      </c:pt>
                      <c:pt idx="4059">
                        <c:v>4309.414391</c:v>
                      </c:pt>
                      <c:pt idx="4060">
                        <c:v>4310.424302</c:v>
                      </c:pt>
                      <c:pt idx="4061">
                        <c:v>4311.42804</c:v>
                      </c:pt>
                      <c:pt idx="4062">
                        <c:v>4312.434958</c:v>
                      </c:pt>
                      <c:pt idx="4063">
                        <c:v>4313.449559</c:v>
                      </c:pt>
                      <c:pt idx="4064">
                        <c:v>4314.465447</c:v>
                      </c:pt>
                      <c:pt idx="4065">
                        <c:v>4315.467807</c:v>
                      </c:pt>
                      <c:pt idx="4066">
                        <c:v>4316.483285</c:v>
                      </c:pt>
                      <c:pt idx="4067">
                        <c:v>4317.496036</c:v>
                      </c:pt>
                      <c:pt idx="4068">
                        <c:v>4318.511858</c:v>
                      </c:pt>
                      <c:pt idx="4069">
                        <c:v>4319.508869</c:v>
                      </c:pt>
                      <c:pt idx="4070">
                        <c:v>4320.512764</c:v>
                      </c:pt>
                      <c:pt idx="4071">
                        <c:v>4321.506681</c:v>
                      </c:pt>
                      <c:pt idx="4072">
                        <c:v>4322.531926</c:v>
                      </c:pt>
                      <c:pt idx="4073">
                        <c:v>4323.537001</c:v>
                      </c:pt>
                      <c:pt idx="4074">
                        <c:v>4324.525282</c:v>
                      </c:pt>
                      <c:pt idx="4075">
                        <c:v>4325.54301</c:v>
                      </c:pt>
                      <c:pt idx="4076">
                        <c:v>4326.546302</c:v>
                      </c:pt>
                      <c:pt idx="4077">
                        <c:v>4327.554083</c:v>
                      </c:pt>
                      <c:pt idx="4078">
                        <c:v>4328.55425</c:v>
                      </c:pt>
                      <c:pt idx="4079">
                        <c:v>4329.560758</c:v>
                      </c:pt>
                      <c:pt idx="4080">
                        <c:v>4330.561787</c:v>
                      </c:pt>
                      <c:pt idx="4081">
                        <c:v>4331.561532</c:v>
                      </c:pt>
                      <c:pt idx="4082">
                        <c:v>4332.572739</c:v>
                      </c:pt>
                      <c:pt idx="4083">
                        <c:v>4333.585782</c:v>
                      </c:pt>
                      <c:pt idx="4084">
                        <c:v>4334.598544</c:v>
                      </c:pt>
                      <c:pt idx="4085">
                        <c:v>4335.589371</c:v>
                      </c:pt>
                      <c:pt idx="4086">
                        <c:v>4336.590588</c:v>
                      </c:pt>
                      <c:pt idx="4087">
                        <c:v>4337.585083</c:v>
                      </c:pt>
                      <c:pt idx="4088">
                        <c:v>4338.585744</c:v>
                      </c:pt>
                      <c:pt idx="4089">
                        <c:v>4339.586081</c:v>
                      </c:pt>
                      <c:pt idx="4090">
                        <c:v>4340.586277</c:v>
                      </c:pt>
                      <c:pt idx="4091">
                        <c:v>4341.602405</c:v>
                      </c:pt>
                      <c:pt idx="4092">
                        <c:v>4342.603069</c:v>
                      </c:pt>
                      <c:pt idx="4093">
                        <c:v>4343.611621</c:v>
                      </c:pt>
                      <c:pt idx="4094">
                        <c:v>4344.620662</c:v>
                      </c:pt>
                      <c:pt idx="4095">
                        <c:v>4345.641933</c:v>
                      </c:pt>
                      <c:pt idx="4096">
                        <c:v>4346.64447</c:v>
                      </c:pt>
                      <c:pt idx="4097">
                        <c:v>4347.643996</c:v>
                      </c:pt>
                      <c:pt idx="4098">
                        <c:v>4348.639672</c:v>
                      </c:pt>
                      <c:pt idx="4099">
                        <c:v>4349.646232</c:v>
                      </c:pt>
                      <c:pt idx="4100">
                        <c:v>4350.632087</c:v>
                      </c:pt>
                      <c:pt idx="4101">
                        <c:v>4351.632268</c:v>
                      </c:pt>
                      <c:pt idx="4102">
                        <c:v>4352.636262</c:v>
                      </c:pt>
                      <c:pt idx="4103">
                        <c:v>4353.640827</c:v>
                      </c:pt>
                      <c:pt idx="4104">
                        <c:v>4354.638895</c:v>
                      </c:pt>
                      <c:pt idx="4105">
                        <c:v>4355.638506</c:v>
                      </c:pt>
                      <c:pt idx="4106">
                        <c:v>4356.657751</c:v>
                      </c:pt>
                      <c:pt idx="4107">
                        <c:v>4357.673926</c:v>
                      </c:pt>
                      <c:pt idx="4108">
                        <c:v>4358.673893</c:v>
                      </c:pt>
                      <c:pt idx="4109">
                        <c:v>4359.672549</c:v>
                      </c:pt>
                      <c:pt idx="4110">
                        <c:v>4360.664068</c:v>
                      </c:pt>
                      <c:pt idx="4111">
                        <c:v>4361.678984</c:v>
                      </c:pt>
                      <c:pt idx="4112">
                        <c:v>4362.680263</c:v>
                      </c:pt>
                      <c:pt idx="4113">
                        <c:v>4363.696296</c:v>
                      </c:pt>
                      <c:pt idx="4114">
                        <c:v>4364.712477</c:v>
                      </c:pt>
                      <c:pt idx="4115">
                        <c:v>4365.719303</c:v>
                      </c:pt>
                      <c:pt idx="4116">
                        <c:v>4366.727078</c:v>
                      </c:pt>
                      <c:pt idx="4117">
                        <c:v>4367.731251</c:v>
                      </c:pt>
                      <c:pt idx="4118">
                        <c:v>4368.747492</c:v>
                      </c:pt>
                      <c:pt idx="4119">
                        <c:v>4369.76337</c:v>
                      </c:pt>
                      <c:pt idx="4120">
                        <c:v>4370.78278</c:v>
                      </c:pt>
                      <c:pt idx="4121">
                        <c:v>4371.78962</c:v>
                      </c:pt>
                      <c:pt idx="4122">
                        <c:v>4372.800323</c:v>
                      </c:pt>
                      <c:pt idx="4123">
                        <c:v>4373.791945</c:v>
                      </c:pt>
                      <c:pt idx="4124">
                        <c:v>4374.806528</c:v>
                      </c:pt>
                      <c:pt idx="4125">
                        <c:v>4375.806346</c:v>
                      </c:pt>
                      <c:pt idx="4126">
                        <c:v>4376.807342</c:v>
                      </c:pt>
                      <c:pt idx="4127">
                        <c:v>4377.805516</c:v>
                      </c:pt>
                      <c:pt idx="4128">
                        <c:v>4378.824918</c:v>
                      </c:pt>
                      <c:pt idx="4129">
                        <c:v>4379.828788</c:v>
                      </c:pt>
                      <c:pt idx="4130">
                        <c:v>4380.820547</c:v>
                      </c:pt>
                      <c:pt idx="4131">
                        <c:v>4381.824635</c:v>
                      </c:pt>
                      <c:pt idx="4132">
                        <c:v>4382.821584</c:v>
                      </c:pt>
                      <c:pt idx="4133">
                        <c:v>4383.836948</c:v>
                      </c:pt>
                      <c:pt idx="4134">
                        <c:v>4384.853704</c:v>
                      </c:pt>
                      <c:pt idx="4135">
                        <c:v>4385.851489</c:v>
                      </c:pt>
                      <c:pt idx="4136">
                        <c:v>4386.851691</c:v>
                      </c:pt>
                      <c:pt idx="4137">
                        <c:v>4387.867446</c:v>
                      </c:pt>
                      <c:pt idx="4138">
                        <c:v>4388.869102</c:v>
                      </c:pt>
                      <c:pt idx="4139">
                        <c:v>4389.8952</c:v>
                      </c:pt>
                      <c:pt idx="4140">
                        <c:v>4390.895263</c:v>
                      </c:pt>
                      <c:pt idx="4141">
                        <c:v>4391.895339</c:v>
                      </c:pt>
                      <c:pt idx="4142">
                        <c:v>4392.895693</c:v>
                      </c:pt>
                      <c:pt idx="4143">
                        <c:v>4393.883209</c:v>
                      </c:pt>
                      <c:pt idx="4144">
                        <c:v>4394.900281</c:v>
                      </c:pt>
                      <c:pt idx="4145">
                        <c:v>4395.907431</c:v>
                      </c:pt>
                      <c:pt idx="4146">
                        <c:v>4396.90766</c:v>
                      </c:pt>
                      <c:pt idx="4147">
                        <c:v>4397.914484</c:v>
                      </c:pt>
                      <c:pt idx="4148">
                        <c:v>4398.914995</c:v>
                      </c:pt>
                      <c:pt idx="4149">
                        <c:v>4399.921682</c:v>
                      </c:pt>
                      <c:pt idx="4150">
                        <c:v>4400.92185</c:v>
                      </c:pt>
                      <c:pt idx="4151">
                        <c:v>4401.927432</c:v>
                      </c:pt>
                      <c:pt idx="4152">
                        <c:v>4402.918401</c:v>
                      </c:pt>
                      <c:pt idx="4153">
                        <c:v>4403.918111</c:v>
                      </c:pt>
                      <c:pt idx="4154">
                        <c:v>4404.931386</c:v>
                      </c:pt>
                      <c:pt idx="4155">
                        <c:v>4405.946957</c:v>
                      </c:pt>
                      <c:pt idx="4156">
                        <c:v>4406.962392</c:v>
                      </c:pt>
                      <c:pt idx="4157">
                        <c:v>4407.96618</c:v>
                      </c:pt>
                      <c:pt idx="4158">
                        <c:v>4408.967563</c:v>
                      </c:pt>
                      <c:pt idx="4159">
                        <c:v>4409.978576</c:v>
                      </c:pt>
                      <c:pt idx="4160">
                        <c:v>4410.993848</c:v>
                      </c:pt>
                      <c:pt idx="4161">
                        <c:v>4412.019055</c:v>
                      </c:pt>
                      <c:pt idx="4162">
                        <c:v>4413.019137</c:v>
                      </c:pt>
                      <c:pt idx="4163">
                        <c:v>4414.019889</c:v>
                      </c:pt>
                      <c:pt idx="4164">
                        <c:v>4415.030871</c:v>
                      </c:pt>
                      <c:pt idx="4165">
                        <c:v>4416.027627</c:v>
                      </c:pt>
                      <c:pt idx="4166">
                        <c:v>4417.022322</c:v>
                      </c:pt>
                      <c:pt idx="4167">
                        <c:v>4418.029065</c:v>
                      </c:pt>
                      <c:pt idx="4168">
                        <c:v>4419.03909</c:v>
                      </c:pt>
                      <c:pt idx="4169">
                        <c:v>4420.048926</c:v>
                      </c:pt>
                      <c:pt idx="4170">
                        <c:v>4421.048667</c:v>
                      </c:pt>
                      <c:pt idx="4171">
                        <c:v>4422.049149</c:v>
                      </c:pt>
                      <c:pt idx="4172">
                        <c:v>4423.049905</c:v>
                      </c:pt>
                      <c:pt idx="4173">
                        <c:v>4424.05159</c:v>
                      </c:pt>
                      <c:pt idx="4174">
                        <c:v>4425.052022</c:v>
                      </c:pt>
                      <c:pt idx="4175">
                        <c:v>4426.042073</c:v>
                      </c:pt>
                      <c:pt idx="4176">
                        <c:v>4427.052594</c:v>
                      </c:pt>
                      <c:pt idx="4177">
                        <c:v>4428.037918</c:v>
                      </c:pt>
                      <c:pt idx="4178">
                        <c:v>4429.038434</c:v>
                      </c:pt>
                      <c:pt idx="4179">
                        <c:v>4430.045327</c:v>
                      </c:pt>
                      <c:pt idx="4180">
                        <c:v>4431.045253</c:v>
                      </c:pt>
                      <c:pt idx="4181">
                        <c:v>4432.045092</c:v>
                      </c:pt>
                      <c:pt idx="4182">
                        <c:v>4433.049188</c:v>
                      </c:pt>
                      <c:pt idx="4183">
                        <c:v>4434.049352</c:v>
                      </c:pt>
                      <c:pt idx="4184">
                        <c:v>4435.043224</c:v>
                      </c:pt>
                      <c:pt idx="4185">
                        <c:v>4436.040669</c:v>
                      </c:pt>
                      <c:pt idx="4186">
                        <c:v>4437.049923</c:v>
                      </c:pt>
                      <c:pt idx="4187">
                        <c:v>4438.062177</c:v>
                      </c:pt>
                      <c:pt idx="4188">
                        <c:v>4439.077639</c:v>
                      </c:pt>
                      <c:pt idx="4189">
                        <c:v>4440.094295</c:v>
                      </c:pt>
                      <c:pt idx="4190">
                        <c:v>4441.085488</c:v>
                      </c:pt>
                      <c:pt idx="4191">
                        <c:v>4442.085681</c:v>
                      </c:pt>
                      <c:pt idx="4192">
                        <c:v>4443.086564</c:v>
                      </c:pt>
                      <c:pt idx="4193">
                        <c:v>4444.096376</c:v>
                      </c:pt>
                      <c:pt idx="4194">
                        <c:v>4445.096116</c:v>
                      </c:pt>
                      <c:pt idx="4195">
                        <c:v>4446.093095</c:v>
                      </c:pt>
                      <c:pt idx="4196">
                        <c:v>4447.098044</c:v>
                      </c:pt>
                      <c:pt idx="4197">
                        <c:v>4448.105762</c:v>
                      </c:pt>
                      <c:pt idx="4198">
                        <c:v>4449.105853</c:v>
                      </c:pt>
                      <c:pt idx="4199">
                        <c:v>4450.117539</c:v>
                      </c:pt>
                      <c:pt idx="4200">
                        <c:v>4451.132696</c:v>
                      </c:pt>
                      <c:pt idx="4201">
                        <c:v>4452.142377</c:v>
                      </c:pt>
                      <c:pt idx="4202">
                        <c:v>4453.161674</c:v>
                      </c:pt>
                      <c:pt idx="4203">
                        <c:v>4454.177445</c:v>
                      </c:pt>
                      <c:pt idx="4204">
                        <c:v>4455.183886</c:v>
                      </c:pt>
                      <c:pt idx="4205">
                        <c:v>4456.182438</c:v>
                      </c:pt>
                      <c:pt idx="4206">
                        <c:v>4457.182287</c:v>
                      </c:pt>
                      <c:pt idx="4207">
                        <c:v>4458.178792</c:v>
                      </c:pt>
                      <c:pt idx="4208">
                        <c:v>4459.194409</c:v>
                      </c:pt>
                      <c:pt idx="4209">
                        <c:v>4460.204902</c:v>
                      </c:pt>
                      <c:pt idx="4210">
                        <c:v>4461.213634</c:v>
                      </c:pt>
                      <c:pt idx="4211">
                        <c:v>4462.220485</c:v>
                      </c:pt>
                      <c:pt idx="4212">
                        <c:v>4463.228288</c:v>
                      </c:pt>
                      <c:pt idx="4213">
                        <c:v>4464.234966</c:v>
                      </c:pt>
                      <c:pt idx="4214">
                        <c:v>4465.236218</c:v>
                      </c:pt>
                      <c:pt idx="4215">
                        <c:v>4466.246495</c:v>
                      </c:pt>
                      <c:pt idx="4216">
                        <c:v>4467.261531</c:v>
                      </c:pt>
                      <c:pt idx="4217">
                        <c:v>4468.256741</c:v>
                      </c:pt>
                      <c:pt idx="4218">
                        <c:v>4469.256434</c:v>
                      </c:pt>
                      <c:pt idx="4219">
                        <c:v>4470.258325</c:v>
                      </c:pt>
                      <c:pt idx="4220">
                        <c:v>4471.25846</c:v>
                      </c:pt>
                      <c:pt idx="4221">
                        <c:v>4472.258715</c:v>
                      </c:pt>
                      <c:pt idx="4222">
                        <c:v>4473.262732</c:v>
                      </c:pt>
                      <c:pt idx="4223">
                        <c:v>4474.265212</c:v>
                      </c:pt>
                      <c:pt idx="4224">
                        <c:v>4475.27846</c:v>
                      </c:pt>
                      <c:pt idx="4225">
                        <c:v>4476.300621</c:v>
                      </c:pt>
                      <c:pt idx="4226">
                        <c:v>4477.300405</c:v>
                      </c:pt>
                      <c:pt idx="4227">
                        <c:v>4478.300597</c:v>
                      </c:pt>
                      <c:pt idx="4228">
                        <c:v>4479.306828</c:v>
                      </c:pt>
                      <c:pt idx="4229">
                        <c:v>4480.316033</c:v>
                      </c:pt>
                      <c:pt idx="4230">
                        <c:v>4481.320616</c:v>
                      </c:pt>
                      <c:pt idx="4231">
                        <c:v>4482.33065</c:v>
                      </c:pt>
                      <c:pt idx="4232">
                        <c:v>4483.337237</c:v>
                      </c:pt>
                      <c:pt idx="4233">
                        <c:v>4484.34733</c:v>
                      </c:pt>
                      <c:pt idx="4234">
                        <c:v>4485.347228</c:v>
                      </c:pt>
                      <c:pt idx="4235">
                        <c:v>4486.348575</c:v>
                      </c:pt>
                      <c:pt idx="4236">
                        <c:v>4487.343633</c:v>
                      </c:pt>
                      <c:pt idx="4237">
                        <c:v>4488.337442</c:v>
                      </c:pt>
                      <c:pt idx="4238">
                        <c:v>4489.335011</c:v>
                      </c:pt>
                      <c:pt idx="4239">
                        <c:v>4490.334851</c:v>
                      </c:pt>
                      <c:pt idx="4240">
                        <c:v>4491.340401</c:v>
                      </c:pt>
                      <c:pt idx="4241">
                        <c:v>4492.352024</c:v>
                      </c:pt>
                      <c:pt idx="4242">
                        <c:v>4493.351907</c:v>
                      </c:pt>
                      <c:pt idx="4243">
                        <c:v>4494.359994</c:v>
                      </c:pt>
                      <c:pt idx="4244">
                        <c:v>4495.360291</c:v>
                      </c:pt>
                      <c:pt idx="4245">
                        <c:v>4496.360847</c:v>
                      </c:pt>
                      <c:pt idx="4246">
                        <c:v>4497.377176</c:v>
                      </c:pt>
                      <c:pt idx="4247">
                        <c:v>4498.376917</c:v>
                      </c:pt>
                      <c:pt idx="4248">
                        <c:v>4499.384778</c:v>
                      </c:pt>
                      <c:pt idx="4249">
                        <c:v>4500.394399</c:v>
                      </c:pt>
                      <c:pt idx="4250">
                        <c:v>4501.38491</c:v>
                      </c:pt>
                      <c:pt idx="4251">
                        <c:v>4502.382357</c:v>
                      </c:pt>
                      <c:pt idx="4252">
                        <c:v>4503.398817</c:v>
                      </c:pt>
                      <c:pt idx="4253">
                        <c:v>4504.414979</c:v>
                      </c:pt>
                      <c:pt idx="4254">
                        <c:v>4505.42525</c:v>
                      </c:pt>
                      <c:pt idx="4255">
                        <c:v>4506.43076</c:v>
                      </c:pt>
                      <c:pt idx="4256">
                        <c:v>4507.4411</c:v>
                      </c:pt>
                      <c:pt idx="4257">
                        <c:v>4508.446616</c:v>
                      </c:pt>
                      <c:pt idx="4258">
                        <c:v>4509.472465</c:v>
                      </c:pt>
                      <c:pt idx="4259">
                        <c:v>4510.470505</c:v>
                      </c:pt>
                      <c:pt idx="4260">
                        <c:v>4511.471582</c:v>
                      </c:pt>
                      <c:pt idx="4261">
                        <c:v>4512.471708</c:v>
                      </c:pt>
                      <c:pt idx="4262">
                        <c:v>4513.471529</c:v>
                      </c:pt>
                      <c:pt idx="4263">
                        <c:v>4514.478517</c:v>
                      </c:pt>
                      <c:pt idx="4264">
                        <c:v>4515.506177</c:v>
                      </c:pt>
                      <c:pt idx="4265">
                        <c:v>4516.491128</c:v>
                      </c:pt>
                      <c:pt idx="4266">
                        <c:v>4517.513373</c:v>
                      </c:pt>
                      <c:pt idx="4267">
                        <c:v>4518.519457</c:v>
                      </c:pt>
                      <c:pt idx="4268">
                        <c:v>4519.513318</c:v>
                      </c:pt>
                      <c:pt idx="4269">
                        <c:v>4520.512469</c:v>
                      </c:pt>
                      <c:pt idx="4270">
                        <c:v>4521.507158</c:v>
                      </c:pt>
                      <c:pt idx="4271">
                        <c:v>4522.512222</c:v>
                      </c:pt>
                      <c:pt idx="4272">
                        <c:v>4523.507317</c:v>
                      </c:pt>
                      <c:pt idx="4273">
                        <c:v>4524.511876</c:v>
                      </c:pt>
                      <c:pt idx="4274">
                        <c:v>4525.512506</c:v>
                      </c:pt>
                      <c:pt idx="4275">
                        <c:v>4526.522587</c:v>
                      </c:pt>
                      <c:pt idx="4276">
                        <c:v>4527.532307</c:v>
                      </c:pt>
                      <c:pt idx="4277">
                        <c:v>4528.538205</c:v>
                      </c:pt>
                      <c:pt idx="4278">
                        <c:v>4529.540451</c:v>
                      </c:pt>
                      <c:pt idx="4279">
                        <c:v>4530.540771</c:v>
                      </c:pt>
                      <c:pt idx="4280">
                        <c:v>4531.547279</c:v>
                      </c:pt>
                      <c:pt idx="4281">
                        <c:v>4532.546261</c:v>
                      </c:pt>
                      <c:pt idx="4282">
                        <c:v>4533.54361</c:v>
                      </c:pt>
                      <c:pt idx="4283">
                        <c:v>4534.554675</c:v>
                      </c:pt>
                      <c:pt idx="4284">
                        <c:v>4535.568001</c:v>
                      </c:pt>
                      <c:pt idx="4285">
                        <c:v>4536.558482</c:v>
                      </c:pt>
                      <c:pt idx="4286">
                        <c:v>4537.583627</c:v>
                      </c:pt>
                      <c:pt idx="4287">
                        <c:v>4538.584591</c:v>
                      </c:pt>
                      <c:pt idx="4288">
                        <c:v>4539.59986</c:v>
                      </c:pt>
                      <c:pt idx="4289">
                        <c:v>4540.590731</c:v>
                      </c:pt>
                      <c:pt idx="4290">
                        <c:v>4541.58978</c:v>
                      </c:pt>
                      <c:pt idx="4291">
                        <c:v>4542.590285</c:v>
                      </c:pt>
                      <c:pt idx="4292">
                        <c:v>4543.59433</c:v>
                      </c:pt>
                      <c:pt idx="4293">
                        <c:v>4544.588938</c:v>
                      </c:pt>
                      <c:pt idx="4294">
                        <c:v>4545.585044</c:v>
                      </c:pt>
                      <c:pt idx="4295">
                        <c:v>4546.600752</c:v>
                      </c:pt>
                      <c:pt idx="4296">
                        <c:v>4547.617156</c:v>
                      </c:pt>
                      <c:pt idx="4297">
                        <c:v>4548.616668</c:v>
                      </c:pt>
                      <c:pt idx="4298">
                        <c:v>4549.619511</c:v>
                      </c:pt>
                      <c:pt idx="4299">
                        <c:v>4550.632326</c:v>
                      </c:pt>
                      <c:pt idx="4300">
                        <c:v>4551.645019</c:v>
                      </c:pt>
                      <c:pt idx="4301">
                        <c:v>4552.641009</c:v>
                      </c:pt>
                      <c:pt idx="4302">
                        <c:v>4553.632127</c:v>
                      </c:pt>
                      <c:pt idx="4303">
                        <c:v>4554.635057</c:v>
                      </c:pt>
                      <c:pt idx="4304">
                        <c:v>4555.650444</c:v>
                      </c:pt>
                      <c:pt idx="4305">
                        <c:v>4556.655829</c:v>
                      </c:pt>
                      <c:pt idx="4306">
                        <c:v>4557.665833</c:v>
                      </c:pt>
                      <c:pt idx="4307">
                        <c:v>4558.665105</c:v>
                      </c:pt>
                      <c:pt idx="4308">
                        <c:v>4559.663122</c:v>
                      </c:pt>
                      <c:pt idx="4309">
                        <c:v>4560.662906</c:v>
                      </c:pt>
                      <c:pt idx="4310">
                        <c:v>4561.663113</c:v>
                      </c:pt>
                      <c:pt idx="4311">
                        <c:v>4562.662682</c:v>
                      </c:pt>
                      <c:pt idx="4312">
                        <c:v>4563.667224</c:v>
                      </c:pt>
                      <c:pt idx="4313">
                        <c:v>4564.666473</c:v>
                      </c:pt>
                      <c:pt idx="4314">
                        <c:v>4565.669709</c:v>
                      </c:pt>
                      <c:pt idx="4315">
                        <c:v>4566.674347</c:v>
                      </c:pt>
                      <c:pt idx="4316">
                        <c:v>4567.676441</c:v>
                      </c:pt>
                      <c:pt idx="4317">
                        <c:v>4568.67091</c:v>
                      </c:pt>
                      <c:pt idx="4318">
                        <c:v>4569.677749</c:v>
                      </c:pt>
                      <c:pt idx="4319">
                        <c:v>4570.671683</c:v>
                      </c:pt>
                      <c:pt idx="4320">
                        <c:v>4571.676102</c:v>
                      </c:pt>
                      <c:pt idx="4321">
                        <c:v>4572.673079</c:v>
                      </c:pt>
                      <c:pt idx="4322">
                        <c:v>4573.66413</c:v>
                      </c:pt>
                      <c:pt idx="4323">
                        <c:v>4574.667165</c:v>
                      </c:pt>
                      <c:pt idx="4324">
                        <c:v>4575.668715</c:v>
                      </c:pt>
                      <c:pt idx="4325">
                        <c:v>4576.668748</c:v>
                      </c:pt>
                      <c:pt idx="4326">
                        <c:v>4577.665316</c:v>
                      </c:pt>
                      <c:pt idx="4327">
                        <c:v>4578.668675</c:v>
                      </c:pt>
                      <c:pt idx="4328">
                        <c:v>4579.683996</c:v>
                      </c:pt>
                      <c:pt idx="4329">
                        <c:v>4580.707222</c:v>
                      </c:pt>
                      <c:pt idx="4330">
                        <c:v>4581.713949</c:v>
                      </c:pt>
                      <c:pt idx="4331">
                        <c:v>4582.71356</c:v>
                      </c:pt>
                      <c:pt idx="4332">
                        <c:v>4583.732617</c:v>
                      </c:pt>
                      <c:pt idx="4333">
                        <c:v>4584.742438</c:v>
                      </c:pt>
                      <c:pt idx="4334">
                        <c:v>4585.742744</c:v>
                      </c:pt>
                      <c:pt idx="4335">
                        <c:v>4586.743008</c:v>
                      </c:pt>
                      <c:pt idx="4336">
                        <c:v>4587.743941</c:v>
                      </c:pt>
                      <c:pt idx="4337">
                        <c:v>4588.761163</c:v>
                      </c:pt>
                      <c:pt idx="4338">
                        <c:v>4589.761167</c:v>
                      </c:pt>
                      <c:pt idx="4339">
                        <c:v>4590.781778</c:v>
                      </c:pt>
                      <c:pt idx="4340">
                        <c:v>4591.797845</c:v>
                      </c:pt>
                      <c:pt idx="4341">
                        <c:v>4592.787773</c:v>
                      </c:pt>
                      <c:pt idx="4342">
                        <c:v>4593.80291</c:v>
                      </c:pt>
                      <c:pt idx="4343">
                        <c:v>4594.791606</c:v>
                      </c:pt>
                      <c:pt idx="4344">
                        <c:v>4595.791564</c:v>
                      </c:pt>
                      <c:pt idx="4345">
                        <c:v>4596.795543</c:v>
                      </c:pt>
                      <c:pt idx="4346">
                        <c:v>4597.802619</c:v>
                      </c:pt>
                      <c:pt idx="4347">
                        <c:v>4598.802668</c:v>
                      </c:pt>
                      <c:pt idx="4348">
                        <c:v>4599.789116</c:v>
                      </c:pt>
                      <c:pt idx="4349">
                        <c:v>4600.791498</c:v>
                      </c:pt>
                      <c:pt idx="4350">
                        <c:v>4601.79536</c:v>
                      </c:pt>
                      <c:pt idx="4351">
                        <c:v>4602.795547</c:v>
                      </c:pt>
                      <c:pt idx="4352">
                        <c:v>4603.80527</c:v>
                      </c:pt>
                      <c:pt idx="4353">
                        <c:v>4604.820824</c:v>
                      </c:pt>
                      <c:pt idx="4354">
                        <c:v>4605.822616</c:v>
                      </c:pt>
                      <c:pt idx="4355">
                        <c:v>4606.820867</c:v>
                      </c:pt>
                      <c:pt idx="4356">
                        <c:v>4607.841612</c:v>
                      </c:pt>
                      <c:pt idx="4357">
                        <c:v>4608.841972</c:v>
                      </c:pt>
                      <c:pt idx="4358">
                        <c:v>4609.841575</c:v>
                      </c:pt>
                      <c:pt idx="4359">
                        <c:v>4610.841475</c:v>
                      </c:pt>
                      <c:pt idx="4360">
                        <c:v>4611.841176</c:v>
                      </c:pt>
                      <c:pt idx="4361">
                        <c:v>4612.841043</c:v>
                      </c:pt>
                      <c:pt idx="4362">
                        <c:v>4613.836829</c:v>
                      </c:pt>
                      <c:pt idx="4363">
                        <c:v>4614.852205</c:v>
                      </c:pt>
                      <c:pt idx="4364">
                        <c:v>4615.864292</c:v>
                      </c:pt>
                      <c:pt idx="4365">
                        <c:v>4616.87975</c:v>
                      </c:pt>
                      <c:pt idx="4366">
                        <c:v>4617.895532</c:v>
                      </c:pt>
                      <c:pt idx="4367">
                        <c:v>4618.910941</c:v>
                      </c:pt>
                      <c:pt idx="4368">
                        <c:v>4619.926671</c:v>
                      </c:pt>
                      <c:pt idx="4369">
                        <c:v>4620.912717</c:v>
                      </c:pt>
                      <c:pt idx="4370">
                        <c:v>4621.913911</c:v>
                      </c:pt>
                      <c:pt idx="4371">
                        <c:v>4622.924224</c:v>
                      </c:pt>
                      <c:pt idx="4372">
                        <c:v>4623.92702</c:v>
                      </c:pt>
                      <c:pt idx="4373">
                        <c:v>4624.926732</c:v>
                      </c:pt>
                      <c:pt idx="4374">
                        <c:v>4625.927092</c:v>
                      </c:pt>
                      <c:pt idx="4375">
                        <c:v>4626.927417</c:v>
                      </c:pt>
                      <c:pt idx="4376">
                        <c:v>4627.919262</c:v>
                      </c:pt>
                      <c:pt idx="4377">
                        <c:v>4628.913855</c:v>
                      </c:pt>
                      <c:pt idx="4378">
                        <c:v>4629.914608</c:v>
                      </c:pt>
                      <c:pt idx="4379">
                        <c:v>4630.924419</c:v>
                      </c:pt>
                      <c:pt idx="4380">
                        <c:v>4631.924966</c:v>
                      </c:pt>
                      <c:pt idx="4381">
                        <c:v>4632.925336</c:v>
                      </c:pt>
                      <c:pt idx="4382">
                        <c:v>4633.932874</c:v>
                      </c:pt>
                      <c:pt idx="4383">
                        <c:v>4634.933897</c:v>
                      </c:pt>
                      <c:pt idx="4384">
                        <c:v>4635.938293</c:v>
                      </c:pt>
                      <c:pt idx="4385">
                        <c:v>4636.928264</c:v>
                      </c:pt>
                      <c:pt idx="4386">
                        <c:v>4637.943617</c:v>
                      </c:pt>
                      <c:pt idx="4387">
                        <c:v>4638.960004</c:v>
                      </c:pt>
                      <c:pt idx="4388">
                        <c:v>4639.959817</c:v>
                      </c:pt>
                      <c:pt idx="4389">
                        <c:v>4640.963853</c:v>
                      </c:pt>
                      <c:pt idx="4390">
                        <c:v>4641.968672</c:v>
                      </c:pt>
                      <c:pt idx="4391">
                        <c:v>4642.963475</c:v>
                      </c:pt>
                      <c:pt idx="4392">
                        <c:v>4643.970306</c:v>
                      </c:pt>
                      <c:pt idx="4393">
                        <c:v>4644.961536</c:v>
                      </c:pt>
                      <c:pt idx="4394">
                        <c:v>4645.960917</c:v>
                      </c:pt>
                      <c:pt idx="4395">
                        <c:v>4646.976532</c:v>
                      </c:pt>
                      <c:pt idx="4396">
                        <c:v>4647.983232</c:v>
                      </c:pt>
                      <c:pt idx="4397">
                        <c:v>4648.998782</c:v>
                      </c:pt>
                      <c:pt idx="4398">
                        <c:v>4650.007094</c:v>
                      </c:pt>
                      <c:pt idx="4399">
                        <c:v>4651.008423</c:v>
                      </c:pt>
                      <c:pt idx="4400">
                        <c:v>4652.022511</c:v>
                      </c:pt>
                      <c:pt idx="4401">
                        <c:v>4653.031694</c:v>
                      </c:pt>
                      <c:pt idx="4402">
                        <c:v>4654.033013</c:v>
                      </c:pt>
                      <c:pt idx="4403">
                        <c:v>4655.042243</c:v>
                      </c:pt>
                      <c:pt idx="4404">
                        <c:v>4656.058264</c:v>
                      </c:pt>
                      <c:pt idx="4405">
                        <c:v>4657.0684</c:v>
                      </c:pt>
                      <c:pt idx="4406">
                        <c:v>4658.074274</c:v>
                      </c:pt>
                      <c:pt idx="4407">
                        <c:v>4659.096581</c:v>
                      </c:pt>
                      <c:pt idx="4408">
                        <c:v>4660.102262</c:v>
                      </c:pt>
                      <c:pt idx="4409">
                        <c:v>4661.104959</c:v>
                      </c:pt>
                      <c:pt idx="4410">
                        <c:v>4662.112036</c:v>
                      </c:pt>
                      <c:pt idx="4411">
                        <c:v>4663.111723</c:v>
                      </c:pt>
                      <c:pt idx="4412">
                        <c:v>4664.118532</c:v>
                      </c:pt>
                      <c:pt idx="4413">
                        <c:v>4665.13617</c:v>
                      </c:pt>
                      <c:pt idx="4414">
                        <c:v>4666.145559</c:v>
                      </c:pt>
                      <c:pt idx="4415">
                        <c:v>4667.146457</c:v>
                      </c:pt>
                      <c:pt idx="4416">
                        <c:v>4668.14652</c:v>
                      </c:pt>
                      <c:pt idx="4417">
                        <c:v>4669.162343</c:v>
                      </c:pt>
                      <c:pt idx="4418">
                        <c:v>4670.150559</c:v>
                      </c:pt>
                      <c:pt idx="4419">
                        <c:v>4671.166112</c:v>
                      </c:pt>
                      <c:pt idx="4420">
                        <c:v>4672.165851</c:v>
                      </c:pt>
                      <c:pt idx="4421">
                        <c:v>4673.165425</c:v>
                      </c:pt>
                      <c:pt idx="4422">
                        <c:v>4674.184568</c:v>
                      </c:pt>
                      <c:pt idx="4423">
                        <c:v>4675.182609</c:v>
                      </c:pt>
                      <c:pt idx="4424">
                        <c:v>4676.196375</c:v>
                      </c:pt>
                      <c:pt idx="4425">
                        <c:v>4677.197207</c:v>
                      </c:pt>
                      <c:pt idx="4426">
                        <c:v>4678.213264</c:v>
                      </c:pt>
                      <c:pt idx="4427">
                        <c:v>4679.223468</c:v>
                      </c:pt>
                      <c:pt idx="4428">
                        <c:v>4680.235985</c:v>
                      </c:pt>
                      <c:pt idx="4429">
                        <c:v>4681.235796</c:v>
                      </c:pt>
                      <c:pt idx="4430">
                        <c:v>4682.235913</c:v>
                      </c:pt>
                      <c:pt idx="4431">
                        <c:v>4683.22772</c:v>
                      </c:pt>
                      <c:pt idx="4432">
                        <c:v>4684.243757</c:v>
                      </c:pt>
                      <c:pt idx="4433">
                        <c:v>4685.259564</c:v>
                      </c:pt>
                      <c:pt idx="4434">
                        <c:v>4686.259826</c:v>
                      </c:pt>
                      <c:pt idx="4435">
                        <c:v>4687.266768</c:v>
                      </c:pt>
                      <c:pt idx="4436">
                        <c:v>4688.260342</c:v>
                      </c:pt>
                      <c:pt idx="4437">
                        <c:v>4689.285597</c:v>
                      </c:pt>
                      <c:pt idx="4438">
                        <c:v>4690.299227</c:v>
                      </c:pt>
                      <c:pt idx="4439">
                        <c:v>4691.29904</c:v>
                      </c:pt>
                      <c:pt idx="4440">
                        <c:v>4692.292373</c:v>
                      </c:pt>
                      <c:pt idx="4441">
                        <c:v>4693.302449</c:v>
                      </c:pt>
                      <c:pt idx="4442">
                        <c:v>4694.294045</c:v>
                      </c:pt>
                      <c:pt idx="4443">
                        <c:v>4695.291309</c:v>
                      </c:pt>
                      <c:pt idx="4444">
                        <c:v>4696.300838</c:v>
                      </c:pt>
                      <c:pt idx="4445">
                        <c:v>4697.30134</c:v>
                      </c:pt>
                      <c:pt idx="4446">
                        <c:v>4698.303352</c:v>
                      </c:pt>
                      <c:pt idx="4447">
                        <c:v>4699.303627</c:v>
                      </c:pt>
                      <c:pt idx="4448">
                        <c:v>4700.314361</c:v>
                      </c:pt>
                      <c:pt idx="4449">
                        <c:v>4701.330502</c:v>
                      </c:pt>
                      <c:pt idx="4450">
                        <c:v>4702.327417</c:v>
                      </c:pt>
                      <c:pt idx="4451">
                        <c:v>4703.321782</c:v>
                      </c:pt>
                      <c:pt idx="4452">
                        <c:v>4704.341686</c:v>
                      </c:pt>
                      <c:pt idx="4453">
                        <c:v>4705.341966</c:v>
                      </c:pt>
                      <c:pt idx="4454">
                        <c:v>4706.342064</c:v>
                      </c:pt>
                      <c:pt idx="4455">
                        <c:v>4707.352498</c:v>
                      </c:pt>
                      <c:pt idx="4456">
                        <c:v>4708.379814</c:v>
                      </c:pt>
                      <c:pt idx="4457">
                        <c:v>4709.395353</c:v>
                      </c:pt>
                      <c:pt idx="4458">
                        <c:v>4710.395256</c:v>
                      </c:pt>
                      <c:pt idx="4459">
                        <c:v>4711.410792</c:v>
                      </c:pt>
                      <c:pt idx="4460">
                        <c:v>4712.426755</c:v>
                      </c:pt>
                      <c:pt idx="4461">
                        <c:v>4713.430412</c:v>
                      </c:pt>
                      <c:pt idx="4462">
                        <c:v>4714.439949</c:v>
                      </c:pt>
                      <c:pt idx="4463">
                        <c:v>4715.453251</c:v>
                      </c:pt>
                      <c:pt idx="4464">
                        <c:v>4716.469303</c:v>
                      </c:pt>
                      <c:pt idx="4465">
                        <c:v>4717.467444</c:v>
                      </c:pt>
                      <c:pt idx="4466">
                        <c:v>4718.462143</c:v>
                      </c:pt>
                      <c:pt idx="4467">
                        <c:v>4719.46188</c:v>
                      </c:pt>
                      <c:pt idx="4468">
                        <c:v>4720.461212</c:v>
                      </c:pt>
                      <c:pt idx="4469">
                        <c:v>4721.461196</c:v>
                      </c:pt>
                      <c:pt idx="4470">
                        <c:v>4722.466726</c:v>
                      </c:pt>
                      <c:pt idx="4471">
                        <c:v>4723.460974</c:v>
                      </c:pt>
                      <c:pt idx="4472">
                        <c:v>4724.461243</c:v>
                      </c:pt>
                      <c:pt idx="4473">
                        <c:v>4725.463595</c:v>
                      </c:pt>
                      <c:pt idx="4474">
                        <c:v>4726.473278</c:v>
                      </c:pt>
                      <c:pt idx="4475">
                        <c:v>4727.472947</c:v>
                      </c:pt>
                      <c:pt idx="4476">
                        <c:v>4728.459284</c:v>
                      </c:pt>
                      <c:pt idx="4477">
                        <c:v>4729.474964</c:v>
                      </c:pt>
                      <c:pt idx="4478">
                        <c:v>4730.481069</c:v>
                      </c:pt>
                      <c:pt idx="4479">
                        <c:v>4731.490498</c:v>
                      </c:pt>
                      <c:pt idx="4480">
                        <c:v>4732.507042</c:v>
                      </c:pt>
                      <c:pt idx="4481">
                        <c:v>4733.506764</c:v>
                      </c:pt>
                      <c:pt idx="4482">
                        <c:v>4734.521236</c:v>
                      </c:pt>
                      <c:pt idx="4483">
                        <c:v>4735.50629</c:v>
                      </c:pt>
                      <c:pt idx="4484">
                        <c:v>4736.521665</c:v>
                      </c:pt>
                      <c:pt idx="4485">
                        <c:v>4737.517774</c:v>
                      </c:pt>
                      <c:pt idx="4486">
                        <c:v>4738.522416</c:v>
                      </c:pt>
                      <c:pt idx="4487">
                        <c:v>4739.547951</c:v>
                      </c:pt>
                      <c:pt idx="4488">
                        <c:v>4740.55242</c:v>
                      </c:pt>
                      <c:pt idx="4489">
                        <c:v>4741.547571</c:v>
                      </c:pt>
                      <c:pt idx="4490">
                        <c:v>4742.547958</c:v>
                      </c:pt>
                      <c:pt idx="4491">
                        <c:v>4743.547597</c:v>
                      </c:pt>
                      <c:pt idx="4492">
                        <c:v>4744.547382</c:v>
                      </c:pt>
                      <c:pt idx="4493">
                        <c:v>4745.54936</c:v>
                      </c:pt>
                      <c:pt idx="4494">
                        <c:v>4746.544094</c:v>
                      </c:pt>
                      <c:pt idx="4495">
                        <c:v>4747.538173</c:v>
                      </c:pt>
                      <c:pt idx="4496">
                        <c:v>4748.550729</c:v>
                      </c:pt>
                      <c:pt idx="4497">
                        <c:v>4749.551043</c:v>
                      </c:pt>
                      <c:pt idx="4498">
                        <c:v>4750.566713</c:v>
                      </c:pt>
                      <c:pt idx="4499">
                        <c:v>4751.567038</c:v>
                      </c:pt>
                      <c:pt idx="4500">
                        <c:v>4752.570619</c:v>
                      </c:pt>
                      <c:pt idx="4501">
                        <c:v>4753.570514</c:v>
                      </c:pt>
                      <c:pt idx="4502">
                        <c:v>4754.576829</c:v>
                      </c:pt>
                      <c:pt idx="4503">
                        <c:v>4755.573759</c:v>
                      </c:pt>
                      <c:pt idx="4504">
                        <c:v>4756.595923</c:v>
                      </c:pt>
                      <c:pt idx="4505">
                        <c:v>4757.597237</c:v>
                      </c:pt>
                      <c:pt idx="4506">
                        <c:v>4758.597165</c:v>
                      </c:pt>
                      <c:pt idx="4507">
                        <c:v>4759.588396</c:v>
                      </c:pt>
                      <c:pt idx="4508">
                        <c:v>4760.598307</c:v>
                      </c:pt>
                      <c:pt idx="4509">
                        <c:v>4761.585229</c:v>
                      </c:pt>
                      <c:pt idx="4510">
                        <c:v>4762.585816</c:v>
                      </c:pt>
                      <c:pt idx="4511">
                        <c:v>4763.587366</c:v>
                      </c:pt>
                      <c:pt idx="4512">
                        <c:v>4764.587987</c:v>
                      </c:pt>
                      <c:pt idx="4513">
                        <c:v>4765.587909</c:v>
                      </c:pt>
                      <c:pt idx="4514">
                        <c:v>4766.592605</c:v>
                      </c:pt>
                      <c:pt idx="4515">
                        <c:v>4767.604954</c:v>
                      </c:pt>
                      <c:pt idx="4516">
                        <c:v>4768.604361</c:v>
                      </c:pt>
                      <c:pt idx="4517">
                        <c:v>4769.620194</c:v>
                      </c:pt>
                      <c:pt idx="4518">
                        <c:v>4770.634177</c:v>
                      </c:pt>
                      <c:pt idx="4519">
                        <c:v>4771.643529</c:v>
                      </c:pt>
                      <c:pt idx="4520">
                        <c:v>4772.654518</c:v>
                      </c:pt>
                      <c:pt idx="4521">
                        <c:v>4773.65703</c:v>
                      </c:pt>
                      <c:pt idx="4522">
                        <c:v>4774.67126</c:v>
                      </c:pt>
                      <c:pt idx="4523">
                        <c:v>4775.672822</c:v>
                      </c:pt>
                      <c:pt idx="4524">
                        <c:v>4776.692217</c:v>
                      </c:pt>
                      <c:pt idx="4525">
                        <c:v>4777.692557</c:v>
                      </c:pt>
                      <c:pt idx="4526">
                        <c:v>4778.70203</c:v>
                      </c:pt>
                      <c:pt idx="4527">
                        <c:v>4779.711716</c:v>
                      </c:pt>
                      <c:pt idx="4528">
                        <c:v>4780.711835</c:v>
                      </c:pt>
                      <c:pt idx="4529">
                        <c:v>4781.721871</c:v>
                      </c:pt>
                      <c:pt idx="4530">
                        <c:v>4782.727817</c:v>
                      </c:pt>
                      <c:pt idx="4531">
                        <c:v>4783.741038</c:v>
                      </c:pt>
                      <c:pt idx="4532">
                        <c:v>4784.743826</c:v>
                      </c:pt>
                      <c:pt idx="4533">
                        <c:v>4785.74457</c:v>
                      </c:pt>
                      <c:pt idx="4534">
                        <c:v>4786.759347</c:v>
                      </c:pt>
                      <c:pt idx="4535">
                        <c:v>4787.77081</c:v>
                      </c:pt>
                      <c:pt idx="4536">
                        <c:v>4788.764844</c:v>
                      </c:pt>
                      <c:pt idx="4537">
                        <c:v>4789.762028</c:v>
                      </c:pt>
                      <c:pt idx="4538">
                        <c:v>4790.76365</c:v>
                      </c:pt>
                      <c:pt idx="4539">
                        <c:v>4791.770846</c:v>
                      </c:pt>
                      <c:pt idx="4540">
                        <c:v>4792.770579</c:v>
                      </c:pt>
                      <c:pt idx="4541">
                        <c:v>4793.777209</c:v>
                      </c:pt>
                      <c:pt idx="4542">
                        <c:v>4794.80261</c:v>
                      </c:pt>
                      <c:pt idx="4543">
                        <c:v>4795.803006</c:v>
                      </c:pt>
                      <c:pt idx="4544">
                        <c:v>4796.787341</c:v>
                      </c:pt>
                      <c:pt idx="4545">
                        <c:v>4797.799751</c:v>
                      </c:pt>
                      <c:pt idx="4546">
                        <c:v>4798.800389</c:v>
                      </c:pt>
                      <c:pt idx="4547">
                        <c:v>4799.798497</c:v>
                      </c:pt>
                      <c:pt idx="4548">
                        <c:v>4800.798976</c:v>
                      </c:pt>
                      <c:pt idx="4549">
                        <c:v>4801.789877</c:v>
                      </c:pt>
                      <c:pt idx="4550">
                        <c:v>4802.789396</c:v>
                      </c:pt>
                      <c:pt idx="4551">
                        <c:v>4803.803707</c:v>
                      </c:pt>
                      <c:pt idx="4552">
                        <c:v>4804.8198</c:v>
                      </c:pt>
                      <c:pt idx="4553">
                        <c:v>4805.821621</c:v>
                      </c:pt>
                      <c:pt idx="4554">
                        <c:v>4806.843891</c:v>
                      </c:pt>
                      <c:pt idx="4555">
                        <c:v>4807.853548</c:v>
                      </c:pt>
                      <c:pt idx="4556">
                        <c:v>4808.876626</c:v>
                      </c:pt>
                      <c:pt idx="4557">
                        <c:v>4809.892121</c:v>
                      </c:pt>
                      <c:pt idx="4558">
                        <c:v>4810.883118</c:v>
                      </c:pt>
                      <c:pt idx="4559">
                        <c:v>4811.883435</c:v>
                      </c:pt>
                      <c:pt idx="4560">
                        <c:v>4812.890308</c:v>
                      </c:pt>
                      <c:pt idx="4561">
                        <c:v>4813.901881</c:v>
                      </c:pt>
                      <c:pt idx="4562">
                        <c:v>4814.902519</c:v>
                      </c:pt>
                      <c:pt idx="4563">
                        <c:v>4815.924765</c:v>
                      </c:pt>
                      <c:pt idx="4564">
                        <c:v>4816.924698</c:v>
                      </c:pt>
                      <c:pt idx="4565">
                        <c:v>4817.924353</c:v>
                      </c:pt>
                      <c:pt idx="4566">
                        <c:v>4818.915716</c:v>
                      </c:pt>
                      <c:pt idx="4567">
                        <c:v>4819.915786</c:v>
                      </c:pt>
                      <c:pt idx="4568">
                        <c:v>4820.92327</c:v>
                      </c:pt>
                      <c:pt idx="4569">
                        <c:v>4821.917354</c:v>
                      </c:pt>
                      <c:pt idx="4570">
                        <c:v>4822.916797</c:v>
                      </c:pt>
                      <c:pt idx="4571">
                        <c:v>4823.91667</c:v>
                      </c:pt>
                      <c:pt idx="4572">
                        <c:v>4824.93199</c:v>
                      </c:pt>
                      <c:pt idx="4573">
                        <c:v>4825.932257</c:v>
                      </c:pt>
                      <c:pt idx="4574">
                        <c:v>4826.932173</c:v>
                      </c:pt>
                      <c:pt idx="4575">
                        <c:v>4827.930152</c:v>
                      </c:pt>
                      <c:pt idx="4576">
                        <c:v>4828.932894</c:v>
                      </c:pt>
                      <c:pt idx="4577">
                        <c:v>4829.943092</c:v>
                      </c:pt>
                      <c:pt idx="4578">
                        <c:v>4830.958817</c:v>
                      </c:pt>
                      <c:pt idx="4579">
                        <c:v>4831.961534</c:v>
                      </c:pt>
                      <c:pt idx="4580">
                        <c:v>4832.962108</c:v>
                      </c:pt>
                      <c:pt idx="4581">
                        <c:v>4833.960545</c:v>
                      </c:pt>
                      <c:pt idx="4582">
                        <c:v>4834.961015</c:v>
                      </c:pt>
                      <c:pt idx="4583">
                        <c:v>4835.961229</c:v>
                      </c:pt>
                      <c:pt idx="4584">
                        <c:v>4836.974411</c:v>
                      </c:pt>
                      <c:pt idx="4585">
                        <c:v>4837.964493</c:v>
                      </c:pt>
                      <c:pt idx="4586">
                        <c:v>4838.974429</c:v>
                      </c:pt>
                      <c:pt idx="4587">
                        <c:v>4839.959897</c:v>
                      </c:pt>
                      <c:pt idx="4588">
                        <c:v>4840.959786</c:v>
                      </c:pt>
                      <c:pt idx="4589">
                        <c:v>4841.96737</c:v>
                      </c:pt>
                      <c:pt idx="4590">
                        <c:v>4842.967387</c:v>
                      </c:pt>
                      <c:pt idx="4591">
                        <c:v>4843.967607</c:v>
                      </c:pt>
                      <c:pt idx="4592">
                        <c:v>4844.969803</c:v>
                      </c:pt>
                      <c:pt idx="4593">
                        <c:v>4845.982444</c:v>
                      </c:pt>
                      <c:pt idx="4594">
                        <c:v>4846.997597</c:v>
                      </c:pt>
                      <c:pt idx="4595">
                        <c:v>4848.013208</c:v>
                      </c:pt>
                      <c:pt idx="4596">
                        <c:v>4849.013874</c:v>
                      </c:pt>
                      <c:pt idx="4597">
                        <c:v>4850.02931</c:v>
                      </c:pt>
                      <c:pt idx="4598">
                        <c:v>4851.029416</c:v>
                      </c:pt>
                      <c:pt idx="4599">
                        <c:v>4852.044963</c:v>
                      </c:pt>
                      <c:pt idx="4600">
                        <c:v>4853.045293</c:v>
                      </c:pt>
                      <c:pt idx="4601">
                        <c:v>4854.045527</c:v>
                      </c:pt>
                      <c:pt idx="4602">
                        <c:v>4855.045897</c:v>
                      </c:pt>
                      <c:pt idx="4603">
                        <c:v>4856.061268</c:v>
                      </c:pt>
                      <c:pt idx="4604">
                        <c:v>4857.074112</c:v>
                      </c:pt>
                      <c:pt idx="4605">
                        <c:v>4858.089594</c:v>
                      </c:pt>
                      <c:pt idx="4606">
                        <c:v>4859.089616</c:v>
                      </c:pt>
                      <c:pt idx="4607">
                        <c:v>4860.096408</c:v>
                      </c:pt>
                      <c:pt idx="4608">
                        <c:v>4861.096793</c:v>
                      </c:pt>
                      <c:pt idx="4609">
                        <c:v>4862.097298</c:v>
                      </c:pt>
                      <c:pt idx="4610">
                        <c:v>4863.098138</c:v>
                      </c:pt>
                      <c:pt idx="4611">
                        <c:v>4864.114029</c:v>
                      </c:pt>
                      <c:pt idx="4612">
                        <c:v>4865.1287</c:v>
                      </c:pt>
                      <c:pt idx="4613">
                        <c:v>4866.135772</c:v>
                      </c:pt>
                      <c:pt idx="4614">
                        <c:v>4867.136547</c:v>
                      </c:pt>
                      <c:pt idx="4615">
                        <c:v>4868.149292</c:v>
                      </c:pt>
                      <c:pt idx="4616">
                        <c:v>4869.150287</c:v>
                      </c:pt>
                      <c:pt idx="4617">
                        <c:v>4870.159729</c:v>
                      </c:pt>
                      <c:pt idx="4618">
                        <c:v>4871.160523</c:v>
                      </c:pt>
                      <c:pt idx="4619">
                        <c:v>4872.169505</c:v>
                      </c:pt>
                      <c:pt idx="4620">
                        <c:v>4873.169982</c:v>
                      </c:pt>
                      <c:pt idx="4621">
                        <c:v>4874.17092</c:v>
                      </c:pt>
                      <c:pt idx="4622">
                        <c:v>4875.162347</c:v>
                      </c:pt>
                      <c:pt idx="4623">
                        <c:v>4876.168938</c:v>
                      </c:pt>
                      <c:pt idx="4624">
                        <c:v>4877.182422</c:v>
                      </c:pt>
                      <c:pt idx="4625">
                        <c:v>4878.204648</c:v>
                      </c:pt>
                      <c:pt idx="4626">
                        <c:v>4879.220484</c:v>
                      </c:pt>
                      <c:pt idx="4627">
                        <c:v>4880.220761</c:v>
                      </c:pt>
                      <c:pt idx="4628">
                        <c:v>4881.230701</c:v>
                      </c:pt>
                      <c:pt idx="4629">
                        <c:v>4882.22556</c:v>
                      </c:pt>
                      <c:pt idx="4630">
                        <c:v>4883.237121</c:v>
                      </c:pt>
                      <c:pt idx="4631">
                        <c:v>4884.255252</c:v>
                      </c:pt>
                      <c:pt idx="4632">
                        <c:v>4885.25894</c:v>
                      </c:pt>
                      <c:pt idx="4633">
                        <c:v>4886.256737</c:v>
                      </c:pt>
                      <c:pt idx="4634">
                        <c:v>4887.282112</c:v>
                      </c:pt>
                      <c:pt idx="4635">
                        <c:v>4888.284504</c:v>
                      </c:pt>
                      <c:pt idx="4636">
                        <c:v>4889.284733</c:v>
                      </c:pt>
                      <c:pt idx="4637">
                        <c:v>4890.284275</c:v>
                      </c:pt>
                      <c:pt idx="4638">
                        <c:v>4891.292471</c:v>
                      </c:pt>
                      <c:pt idx="4639">
                        <c:v>4892.323554</c:v>
                      </c:pt>
                      <c:pt idx="4640">
                        <c:v>4893.328919</c:v>
                      </c:pt>
                      <c:pt idx="4641">
                        <c:v>4894.346397</c:v>
                      </c:pt>
                      <c:pt idx="4642">
                        <c:v>4895.359451</c:v>
                      </c:pt>
                      <c:pt idx="4643">
                        <c:v>4896.351791</c:v>
                      </c:pt>
                      <c:pt idx="4644">
                        <c:v>4897.367473</c:v>
                      </c:pt>
                      <c:pt idx="4645">
                        <c:v>4898.384529</c:v>
                      </c:pt>
                      <c:pt idx="4646">
                        <c:v>4899.384311</c:v>
                      </c:pt>
                      <c:pt idx="4647">
                        <c:v>4900.394935</c:v>
                      </c:pt>
                      <c:pt idx="4648">
                        <c:v>4901.392144</c:v>
                      </c:pt>
                      <c:pt idx="4649">
                        <c:v>4902.40732</c:v>
                      </c:pt>
                      <c:pt idx="4650">
                        <c:v>4903.427152</c:v>
                      </c:pt>
                      <c:pt idx="4651">
                        <c:v>4904.421011</c:v>
                      </c:pt>
                      <c:pt idx="4652">
                        <c:v>4905.440274</c:v>
                      </c:pt>
                      <c:pt idx="4653">
                        <c:v>4906.444087</c:v>
                      </c:pt>
                      <c:pt idx="4654">
                        <c:v>4907.459421</c:v>
                      </c:pt>
                      <c:pt idx="4655">
                        <c:v>4908.464383</c:v>
                      </c:pt>
                      <c:pt idx="4656">
                        <c:v>4909.480068</c:v>
                      </c:pt>
                      <c:pt idx="4657">
                        <c:v>4910.484588</c:v>
                      </c:pt>
                      <c:pt idx="4658">
                        <c:v>4911.495011</c:v>
                      </c:pt>
                      <c:pt idx="4659">
                        <c:v>4912.518187</c:v>
                      </c:pt>
                      <c:pt idx="4660">
                        <c:v>4913.524663</c:v>
                      </c:pt>
                      <c:pt idx="4661">
                        <c:v>4914.546001</c:v>
                      </c:pt>
                      <c:pt idx="4662">
                        <c:v>4915.546066</c:v>
                      </c:pt>
                      <c:pt idx="4663">
                        <c:v>4916.540325</c:v>
                      </c:pt>
                      <c:pt idx="4664">
                        <c:v>4917.555663</c:v>
                      </c:pt>
                      <c:pt idx="4665">
                        <c:v>4918.569145</c:v>
                      </c:pt>
                      <c:pt idx="4666">
                        <c:v>4919.598217</c:v>
                      </c:pt>
                      <c:pt idx="4667">
                        <c:v>4920.587953</c:v>
                      </c:pt>
                      <c:pt idx="4668">
                        <c:v>4921.588138</c:v>
                      </c:pt>
                      <c:pt idx="4669">
                        <c:v>4922.603505</c:v>
                      </c:pt>
                      <c:pt idx="4670">
                        <c:v>4923.613385</c:v>
                      </c:pt>
                      <c:pt idx="4671">
                        <c:v>4924.613929</c:v>
                      </c:pt>
                      <c:pt idx="4672">
                        <c:v>4925.624144</c:v>
                      </c:pt>
                      <c:pt idx="4673">
                        <c:v>4926.644087</c:v>
                      </c:pt>
                      <c:pt idx="4674">
                        <c:v>4927.645618</c:v>
                      </c:pt>
                      <c:pt idx="4675">
                        <c:v>4928.651877</c:v>
                      </c:pt>
                      <c:pt idx="4676">
                        <c:v>4929.668092</c:v>
                      </c:pt>
                      <c:pt idx="4677">
                        <c:v>4930.677248</c:v>
                      </c:pt>
                      <c:pt idx="4678">
                        <c:v>4931.668305</c:v>
                      </c:pt>
                      <c:pt idx="4679">
                        <c:v>4932.668265</c:v>
                      </c:pt>
                      <c:pt idx="4680">
                        <c:v>4933.669267</c:v>
                      </c:pt>
                      <c:pt idx="4681">
                        <c:v>4934.664306</c:v>
                      </c:pt>
                      <c:pt idx="4682">
                        <c:v>4935.675949</c:v>
                      </c:pt>
                      <c:pt idx="4683">
                        <c:v>4936.67622</c:v>
                      </c:pt>
                      <c:pt idx="4684">
                        <c:v>4937.674346</c:v>
                      </c:pt>
                      <c:pt idx="4685">
                        <c:v>4938.669216</c:v>
                      </c:pt>
                      <c:pt idx="4686">
                        <c:v>4939.667799</c:v>
                      </c:pt>
                      <c:pt idx="4687">
                        <c:v>4940.667558</c:v>
                      </c:pt>
                      <c:pt idx="4688">
                        <c:v>4941.668553</c:v>
                      </c:pt>
                      <c:pt idx="4689">
                        <c:v>4942.670795</c:v>
                      </c:pt>
                      <c:pt idx="4690">
                        <c:v>4943.683947</c:v>
                      </c:pt>
                      <c:pt idx="4691">
                        <c:v>4944.678359</c:v>
                      </c:pt>
                      <c:pt idx="4692">
                        <c:v>4945.703698</c:v>
                      </c:pt>
                      <c:pt idx="4693">
                        <c:v>4946.719286</c:v>
                      </c:pt>
                      <c:pt idx="4694">
                        <c:v>4947.719622</c:v>
                      </c:pt>
                      <c:pt idx="4695">
                        <c:v>4948.721459</c:v>
                      </c:pt>
                      <c:pt idx="4696">
                        <c:v>4949.726076</c:v>
                      </c:pt>
                      <c:pt idx="4697">
                        <c:v>4950.73656</c:v>
                      </c:pt>
                      <c:pt idx="4698">
                        <c:v>4951.736795</c:v>
                      </c:pt>
                      <c:pt idx="4699">
                        <c:v>4952.751989</c:v>
                      </c:pt>
                      <c:pt idx="4700">
                        <c:v>4953.748814</c:v>
                      </c:pt>
                      <c:pt idx="4701">
                        <c:v>4954.751149</c:v>
                      </c:pt>
                      <c:pt idx="4702">
                        <c:v>4955.767718</c:v>
                      </c:pt>
                      <c:pt idx="4703">
                        <c:v>4956.761441</c:v>
                      </c:pt>
                      <c:pt idx="4704">
                        <c:v>4957.762521</c:v>
                      </c:pt>
                      <c:pt idx="4705">
                        <c:v>4958.767389</c:v>
                      </c:pt>
                      <c:pt idx="4706">
                        <c:v>4959.761546</c:v>
                      </c:pt>
                      <c:pt idx="4707">
                        <c:v>4960.774213</c:v>
                      </c:pt>
                      <c:pt idx="4708">
                        <c:v>4961.799984</c:v>
                      </c:pt>
                      <c:pt idx="4709">
                        <c:v>4962.804593</c:v>
                      </c:pt>
                      <c:pt idx="4710">
                        <c:v>4963.810649</c:v>
                      </c:pt>
                      <c:pt idx="4711">
                        <c:v>4964.810338</c:v>
                      </c:pt>
                      <c:pt idx="4712">
                        <c:v>4965.832569</c:v>
                      </c:pt>
                      <c:pt idx="4713">
                        <c:v>4966.827513</c:v>
                      </c:pt>
                      <c:pt idx="4714">
                        <c:v>4967.827382</c:v>
                      </c:pt>
                      <c:pt idx="4715">
                        <c:v>4968.84335</c:v>
                      </c:pt>
                      <c:pt idx="4716">
                        <c:v>4969.857808</c:v>
                      </c:pt>
                      <c:pt idx="4717">
                        <c:v>4970.878197</c:v>
                      </c:pt>
                      <c:pt idx="4718">
                        <c:v>4971.893744</c:v>
                      </c:pt>
                      <c:pt idx="4719">
                        <c:v>4972.881717</c:v>
                      </c:pt>
                      <c:pt idx="4720">
                        <c:v>4973.888363</c:v>
                      </c:pt>
                      <c:pt idx="4721">
                        <c:v>4974.890054</c:v>
                      </c:pt>
                      <c:pt idx="4722">
                        <c:v>4975.8947</c:v>
                      </c:pt>
                      <c:pt idx="4723">
                        <c:v>4976.883894</c:v>
                      </c:pt>
                      <c:pt idx="4724">
                        <c:v>4977.884029</c:v>
                      </c:pt>
                      <c:pt idx="4725">
                        <c:v>4978.887249</c:v>
                      </c:pt>
                      <c:pt idx="4726">
                        <c:v>4979.891742</c:v>
                      </c:pt>
                      <c:pt idx="4727">
                        <c:v>4980.893528</c:v>
                      </c:pt>
                      <c:pt idx="4728">
                        <c:v>4981.882839</c:v>
                      </c:pt>
                      <c:pt idx="4729">
                        <c:v>4982.898663</c:v>
                      </c:pt>
                      <c:pt idx="4730">
                        <c:v>4983.899556</c:v>
                      </c:pt>
                      <c:pt idx="4731">
                        <c:v>4984.9251</c:v>
                      </c:pt>
                      <c:pt idx="4732">
                        <c:v>4985.915917</c:v>
                      </c:pt>
                      <c:pt idx="4733">
                        <c:v>4986.927842</c:v>
                      </c:pt>
                      <c:pt idx="4734">
                        <c:v>4987.92502</c:v>
                      </c:pt>
                      <c:pt idx="4735">
                        <c:v>4988.925405</c:v>
                      </c:pt>
                      <c:pt idx="4736">
                        <c:v>4989.925427</c:v>
                      </c:pt>
                      <c:pt idx="4737">
                        <c:v>4990.926818</c:v>
                      </c:pt>
                      <c:pt idx="4738">
                        <c:v>4991.91379</c:v>
                      </c:pt>
                      <c:pt idx="4739">
                        <c:v>4992.923471</c:v>
                      </c:pt>
                      <c:pt idx="4740">
                        <c:v>4993.914701</c:v>
                      </c:pt>
                      <c:pt idx="4741">
                        <c:v>4994.91879</c:v>
                      </c:pt>
                      <c:pt idx="4742">
                        <c:v>4995.922424</c:v>
                      </c:pt>
                      <c:pt idx="4743">
                        <c:v>4996.926133</c:v>
                      </c:pt>
                      <c:pt idx="4744">
                        <c:v>4997.916974</c:v>
                      </c:pt>
                      <c:pt idx="4745">
                        <c:v>4998.920782</c:v>
                      </c:pt>
                      <c:pt idx="4746">
                        <c:v>4999.928094</c:v>
                      </c:pt>
                      <c:pt idx="4747">
                        <c:v>5000.959204</c:v>
                      </c:pt>
                      <c:pt idx="4748">
                        <c:v>5001.944196</c:v>
                      </c:pt>
                      <c:pt idx="4749">
                        <c:v>5002.943933</c:v>
                      </c:pt>
                      <c:pt idx="4750">
                        <c:v>5003.969046</c:v>
                      </c:pt>
                      <c:pt idx="4751">
                        <c:v>5004.960023</c:v>
                      </c:pt>
                      <c:pt idx="4752">
                        <c:v>5005.959714</c:v>
                      </c:pt>
                      <c:pt idx="4753">
                        <c:v>5006.959292</c:v>
                      </c:pt>
                      <c:pt idx="4754">
                        <c:v>5007.962305</c:v>
                      </c:pt>
                      <c:pt idx="4755">
                        <c:v>5008.96395</c:v>
                      </c:pt>
                      <c:pt idx="4756">
                        <c:v>5009.964941</c:v>
                      </c:pt>
                      <c:pt idx="4757">
                        <c:v>5010.974576</c:v>
                      </c:pt>
                      <c:pt idx="4758">
                        <c:v>5011.989996</c:v>
                      </c:pt>
                      <c:pt idx="4759">
                        <c:v>5012.99608</c:v>
                      </c:pt>
                      <c:pt idx="4760">
                        <c:v>5014.01186</c:v>
                      </c:pt>
                      <c:pt idx="4761">
                        <c:v>5015.019541</c:v>
                      </c:pt>
                      <c:pt idx="4762">
                        <c:v>5016.034958</c:v>
                      </c:pt>
                      <c:pt idx="4763">
                        <c:v>5017.029825</c:v>
                      </c:pt>
                      <c:pt idx="4764">
                        <c:v>5018.045602</c:v>
                      </c:pt>
                      <c:pt idx="4765">
                        <c:v>5019.046581</c:v>
                      </c:pt>
                      <c:pt idx="4766">
                        <c:v>5020.046887</c:v>
                      </c:pt>
                      <c:pt idx="4767">
                        <c:v>5021.053051</c:v>
                      </c:pt>
                      <c:pt idx="4768">
                        <c:v>5022.068351</c:v>
                      </c:pt>
                      <c:pt idx="4769">
                        <c:v>5023.07511</c:v>
                      </c:pt>
                      <c:pt idx="4770">
                        <c:v>5024.090688</c:v>
                      </c:pt>
                      <c:pt idx="4771">
                        <c:v>5025.090855</c:v>
                      </c:pt>
                      <c:pt idx="4772">
                        <c:v>5026.104289</c:v>
                      </c:pt>
                      <c:pt idx="4773">
                        <c:v>5027.114356</c:v>
                      </c:pt>
                      <c:pt idx="4774">
                        <c:v>5028.108406</c:v>
                      </c:pt>
                      <c:pt idx="4775">
                        <c:v>5029.119488</c:v>
                      </c:pt>
                      <c:pt idx="4776">
                        <c:v>5030.119723</c:v>
                      </c:pt>
                      <c:pt idx="4777">
                        <c:v>5031.12653</c:v>
                      </c:pt>
                      <c:pt idx="4778">
                        <c:v>5032.13533</c:v>
                      </c:pt>
                      <c:pt idx="4779">
                        <c:v>5033.145774</c:v>
                      </c:pt>
                      <c:pt idx="4780">
                        <c:v>5034.145452</c:v>
                      </c:pt>
                      <c:pt idx="4781">
                        <c:v>5035.15466</c:v>
                      </c:pt>
                      <c:pt idx="4782">
                        <c:v>5036.175909</c:v>
                      </c:pt>
                      <c:pt idx="4783">
                        <c:v>5037.164105</c:v>
                      </c:pt>
                      <c:pt idx="4784">
                        <c:v>5038.164782</c:v>
                      </c:pt>
                      <c:pt idx="4785">
                        <c:v>5039.166998</c:v>
                      </c:pt>
                      <c:pt idx="4786">
                        <c:v>5040.166806</c:v>
                      </c:pt>
                      <c:pt idx="4787">
                        <c:v>5041.167252</c:v>
                      </c:pt>
                      <c:pt idx="4788">
                        <c:v>5042.174219</c:v>
                      </c:pt>
                      <c:pt idx="4789">
                        <c:v>5043.174558</c:v>
                      </c:pt>
                      <c:pt idx="4790">
                        <c:v>5044.167309</c:v>
                      </c:pt>
                      <c:pt idx="4791">
                        <c:v>5045.167566</c:v>
                      </c:pt>
                      <c:pt idx="4792">
                        <c:v>5046.16849</c:v>
                      </c:pt>
                      <c:pt idx="4793">
                        <c:v>5047.178057</c:v>
                      </c:pt>
                      <c:pt idx="4794">
                        <c:v>5048.177797</c:v>
                      </c:pt>
                      <c:pt idx="4795">
                        <c:v>5049.164146</c:v>
                      </c:pt>
                      <c:pt idx="4796">
                        <c:v>5050.163898</c:v>
                      </c:pt>
                      <c:pt idx="4797">
                        <c:v>5051.168132</c:v>
                      </c:pt>
                      <c:pt idx="4798">
                        <c:v>5052.168118</c:v>
                      </c:pt>
                      <c:pt idx="4799">
                        <c:v>5053.168124</c:v>
                      </c:pt>
                      <c:pt idx="4800">
                        <c:v>5054.168343</c:v>
                      </c:pt>
                      <c:pt idx="4801">
                        <c:v>5055.168504</c:v>
                      </c:pt>
                      <c:pt idx="4802">
                        <c:v>5056.168286</c:v>
                      </c:pt>
                      <c:pt idx="4803">
                        <c:v>5057.170519</c:v>
                      </c:pt>
                      <c:pt idx="4804">
                        <c:v>5058.174416</c:v>
                      </c:pt>
                      <c:pt idx="4805">
                        <c:v>5059.172186</c:v>
                      </c:pt>
                      <c:pt idx="4806">
                        <c:v>5060.166454</c:v>
                      </c:pt>
                      <c:pt idx="4807">
                        <c:v>5061.177873</c:v>
                      </c:pt>
                      <c:pt idx="4808">
                        <c:v>5062.16903</c:v>
                      </c:pt>
                      <c:pt idx="4809">
                        <c:v>5063.169779</c:v>
                      </c:pt>
                      <c:pt idx="4810">
                        <c:v>5064.171846</c:v>
                      </c:pt>
                      <c:pt idx="4811">
                        <c:v>5065.187348</c:v>
                      </c:pt>
                      <c:pt idx="4812">
                        <c:v>5066.201015</c:v>
                      </c:pt>
                      <c:pt idx="4813">
                        <c:v>5067.201004</c:v>
                      </c:pt>
                      <c:pt idx="4814">
                        <c:v>5068.216654</c:v>
                      </c:pt>
                      <c:pt idx="4815">
                        <c:v>5069.2163</c:v>
                      </c:pt>
                      <c:pt idx="4816">
                        <c:v>5070.210848</c:v>
                      </c:pt>
                      <c:pt idx="4817">
                        <c:v>5071.215298</c:v>
                      </c:pt>
                      <c:pt idx="4818">
                        <c:v>5072.216194</c:v>
                      </c:pt>
                      <c:pt idx="4819">
                        <c:v>5073.218147</c:v>
                      </c:pt>
                      <c:pt idx="4820">
                        <c:v>5074.217982</c:v>
                      </c:pt>
                      <c:pt idx="4821">
                        <c:v>5075.218346</c:v>
                      </c:pt>
                      <c:pt idx="4822">
                        <c:v>5076.209632</c:v>
                      </c:pt>
                      <c:pt idx="4823">
                        <c:v>5077.209923</c:v>
                      </c:pt>
                      <c:pt idx="4824">
                        <c:v>5078.225315</c:v>
                      </c:pt>
                      <c:pt idx="4825">
                        <c:v>5079.238166</c:v>
                      </c:pt>
                      <c:pt idx="4826">
                        <c:v>5080.239168</c:v>
                      </c:pt>
                      <c:pt idx="4827">
                        <c:v>5081.238739</c:v>
                      </c:pt>
                      <c:pt idx="4828">
                        <c:v>5082.254986</c:v>
                      </c:pt>
                      <c:pt idx="4829">
                        <c:v>5083.262341</c:v>
                      </c:pt>
                      <c:pt idx="4830">
                        <c:v>5084.258789</c:v>
                      </c:pt>
                      <c:pt idx="4831">
                        <c:v>5085.259274</c:v>
                      </c:pt>
                      <c:pt idx="4832">
                        <c:v>5086.259136</c:v>
                      </c:pt>
                      <c:pt idx="4833">
                        <c:v>5087.259259</c:v>
                      </c:pt>
                      <c:pt idx="4834">
                        <c:v>5088.262698</c:v>
                      </c:pt>
                      <c:pt idx="4835">
                        <c:v>5089.271554</c:v>
                      </c:pt>
                      <c:pt idx="4836">
                        <c:v>5090.256879</c:v>
                      </c:pt>
                      <c:pt idx="4837">
                        <c:v>5091.257166</c:v>
                      </c:pt>
                      <c:pt idx="4838">
                        <c:v>5092.272454</c:v>
                      </c:pt>
                      <c:pt idx="4839">
                        <c:v>5093.277227</c:v>
                      </c:pt>
                      <c:pt idx="4840">
                        <c:v>5094.280787</c:v>
                      </c:pt>
                      <c:pt idx="4841">
                        <c:v>5095.281459</c:v>
                      </c:pt>
                      <c:pt idx="4842">
                        <c:v>5096.281703</c:v>
                      </c:pt>
                      <c:pt idx="4843">
                        <c:v>5097.282033</c:v>
                      </c:pt>
                      <c:pt idx="4844">
                        <c:v>5098.282035</c:v>
                      </c:pt>
                      <c:pt idx="4845">
                        <c:v>5099.297281</c:v>
                      </c:pt>
                      <c:pt idx="4846">
                        <c:v>5100.297121</c:v>
                      </c:pt>
                      <c:pt idx="4847">
                        <c:v>5101.312993</c:v>
                      </c:pt>
                      <c:pt idx="4848">
                        <c:v>5102.322277</c:v>
                      </c:pt>
                      <c:pt idx="4849">
                        <c:v>5103.337732</c:v>
                      </c:pt>
                      <c:pt idx="4850">
                        <c:v>5104.337577</c:v>
                      </c:pt>
                      <c:pt idx="4851">
                        <c:v>5105.337907</c:v>
                      </c:pt>
                      <c:pt idx="4852">
                        <c:v>5106.345069</c:v>
                      </c:pt>
                      <c:pt idx="4853">
                        <c:v>5107.344625</c:v>
                      </c:pt>
                      <c:pt idx="4854">
                        <c:v>5108.336627</c:v>
                      </c:pt>
                      <c:pt idx="4855">
                        <c:v>5109.336212</c:v>
                      </c:pt>
                      <c:pt idx="4856">
                        <c:v>5110.337829</c:v>
                      </c:pt>
                      <c:pt idx="4857">
                        <c:v>5111.337943</c:v>
                      </c:pt>
                      <c:pt idx="4858">
                        <c:v>5112.360368</c:v>
                      </c:pt>
                      <c:pt idx="4859">
                        <c:v>5113.37589</c:v>
                      </c:pt>
                      <c:pt idx="4860">
                        <c:v>5114.391602</c:v>
                      </c:pt>
                      <c:pt idx="4861">
                        <c:v>5115.385391</c:v>
                      </c:pt>
                      <c:pt idx="4862">
                        <c:v>5116.398858</c:v>
                      </c:pt>
                      <c:pt idx="4863">
                        <c:v>5117.407675</c:v>
                      </c:pt>
                      <c:pt idx="4864">
                        <c:v>5118.423199</c:v>
                      </c:pt>
                      <c:pt idx="4865">
                        <c:v>5119.425567</c:v>
                      </c:pt>
                      <c:pt idx="4866">
                        <c:v>5120.42969</c:v>
                      </c:pt>
                      <c:pt idx="4867">
                        <c:v>5121.430568</c:v>
                      </c:pt>
                      <c:pt idx="4868">
                        <c:v>5122.439577</c:v>
                      </c:pt>
                      <c:pt idx="4869">
                        <c:v>5123.455514</c:v>
                      </c:pt>
                      <c:pt idx="4870">
                        <c:v>5124.470899</c:v>
                      </c:pt>
                      <c:pt idx="4871">
                        <c:v>5125.46399</c:v>
                      </c:pt>
                      <c:pt idx="4872">
                        <c:v>5126.479831</c:v>
                      </c:pt>
                      <c:pt idx="4873">
                        <c:v>5127.479657</c:v>
                      </c:pt>
                      <c:pt idx="4874">
                        <c:v>5128.492396</c:v>
                      </c:pt>
                      <c:pt idx="4875">
                        <c:v>5129.517646</c:v>
                      </c:pt>
                      <c:pt idx="4876">
                        <c:v>5130.511242</c:v>
                      </c:pt>
                      <c:pt idx="4877">
                        <c:v>5131.521653</c:v>
                      </c:pt>
                      <c:pt idx="4878">
                        <c:v>5132.537048</c:v>
                      </c:pt>
                      <c:pt idx="4879">
                        <c:v>5133.543688</c:v>
                      </c:pt>
                      <c:pt idx="4880">
                        <c:v>5134.545287</c:v>
                      </c:pt>
                      <c:pt idx="4881">
                        <c:v>5135.545053</c:v>
                      </c:pt>
                      <c:pt idx="4882">
                        <c:v>5136.545252</c:v>
                      </c:pt>
                      <c:pt idx="4883">
                        <c:v>5137.545363</c:v>
                      </c:pt>
                      <c:pt idx="4884">
                        <c:v>5138.560784</c:v>
                      </c:pt>
                      <c:pt idx="4885">
                        <c:v>5139.570687</c:v>
                      </c:pt>
                      <c:pt idx="4886">
                        <c:v>5140.571354</c:v>
                      </c:pt>
                      <c:pt idx="4887">
                        <c:v>5141.581277</c:v>
                      </c:pt>
                      <c:pt idx="4888">
                        <c:v>5142.581506</c:v>
                      </c:pt>
                      <c:pt idx="4889">
                        <c:v>5143.586246</c:v>
                      </c:pt>
                      <c:pt idx="4890">
                        <c:v>5144.590253</c:v>
                      </c:pt>
                      <c:pt idx="4891">
                        <c:v>5145.600164</c:v>
                      </c:pt>
                      <c:pt idx="4892">
                        <c:v>5146.613837</c:v>
                      </c:pt>
                      <c:pt idx="4893">
                        <c:v>5147.603123</c:v>
                      </c:pt>
                      <c:pt idx="4894">
                        <c:v>5148.603546</c:v>
                      </c:pt>
                      <c:pt idx="4895">
                        <c:v>5149.628927</c:v>
                      </c:pt>
                      <c:pt idx="4896">
                        <c:v>5150.620366</c:v>
                      </c:pt>
                      <c:pt idx="4897">
                        <c:v>5151.634687</c:v>
                      </c:pt>
                      <c:pt idx="4898">
                        <c:v>5152.641814</c:v>
                      </c:pt>
                      <c:pt idx="4899">
                        <c:v>5153.633779</c:v>
                      </c:pt>
                      <c:pt idx="4900">
                        <c:v>5154.649007</c:v>
                      </c:pt>
                      <c:pt idx="4901">
                        <c:v>5155.663046</c:v>
                      </c:pt>
                      <c:pt idx="4902">
                        <c:v>5156.67718</c:v>
                      </c:pt>
                      <c:pt idx="4903">
                        <c:v>5157.675473</c:v>
                      </c:pt>
                      <c:pt idx="4904">
                        <c:v>5158.675465</c:v>
                      </c:pt>
                      <c:pt idx="4905">
                        <c:v>5159.682605</c:v>
                      </c:pt>
                      <c:pt idx="4906">
                        <c:v>5160.690133</c:v>
                      </c:pt>
                      <c:pt idx="4907">
                        <c:v>5161.697207</c:v>
                      </c:pt>
                      <c:pt idx="4908">
                        <c:v>5162.69793</c:v>
                      </c:pt>
                      <c:pt idx="4909">
                        <c:v>5163.710679</c:v>
                      </c:pt>
                      <c:pt idx="4910">
                        <c:v>5164.714732</c:v>
                      </c:pt>
                      <c:pt idx="4911">
                        <c:v>5165.730854</c:v>
                      </c:pt>
                      <c:pt idx="4912">
                        <c:v>5166.730433</c:v>
                      </c:pt>
                      <c:pt idx="4913">
                        <c:v>5167.73991</c:v>
                      </c:pt>
                      <c:pt idx="4914">
                        <c:v>5168.738773</c:v>
                      </c:pt>
                      <c:pt idx="4915">
                        <c:v>5169.733655</c:v>
                      </c:pt>
                      <c:pt idx="4916">
                        <c:v>5170.734799</c:v>
                      </c:pt>
                      <c:pt idx="4917">
                        <c:v>5171.737371</c:v>
                      </c:pt>
                      <c:pt idx="4918">
                        <c:v>5172.738636</c:v>
                      </c:pt>
                      <c:pt idx="4919">
                        <c:v>5173.73073</c:v>
                      </c:pt>
                      <c:pt idx="4920">
                        <c:v>5174.735384</c:v>
                      </c:pt>
                      <c:pt idx="4921">
                        <c:v>5175.729519</c:v>
                      </c:pt>
                      <c:pt idx="4922">
                        <c:v>5176.730192</c:v>
                      </c:pt>
                      <c:pt idx="4923">
                        <c:v>5177.731435</c:v>
                      </c:pt>
                      <c:pt idx="4924">
                        <c:v>5178.74134</c:v>
                      </c:pt>
                      <c:pt idx="4925">
                        <c:v>5179.748472</c:v>
                      </c:pt>
                      <c:pt idx="4926">
                        <c:v>5180.748404</c:v>
                      </c:pt>
                      <c:pt idx="4927">
                        <c:v>5181.763757</c:v>
                      </c:pt>
                      <c:pt idx="4928">
                        <c:v>5182.764682</c:v>
                      </c:pt>
                      <c:pt idx="4929">
                        <c:v>5183.764281</c:v>
                      </c:pt>
                      <c:pt idx="4930">
                        <c:v>5184.771284</c:v>
                      </c:pt>
                      <c:pt idx="4931">
                        <c:v>5185.774912</c:v>
                      </c:pt>
                      <c:pt idx="4932">
                        <c:v>5186.783176</c:v>
                      </c:pt>
                      <c:pt idx="4933">
                        <c:v>5187.792752</c:v>
                      </c:pt>
                      <c:pt idx="4934">
                        <c:v>5188.802224</c:v>
                      </c:pt>
                      <c:pt idx="4935">
                        <c:v>5189.802606</c:v>
                      </c:pt>
                      <c:pt idx="4936">
                        <c:v>5190.794073</c:v>
                      </c:pt>
                      <c:pt idx="4937">
                        <c:v>5191.789383</c:v>
                      </c:pt>
                      <c:pt idx="4938">
                        <c:v>5192.801901</c:v>
                      </c:pt>
                      <c:pt idx="4939">
                        <c:v>5193.802189</c:v>
                      </c:pt>
                      <c:pt idx="4940">
                        <c:v>5194.796213</c:v>
                      </c:pt>
                      <c:pt idx="4941">
                        <c:v>5195.794842</c:v>
                      </c:pt>
                      <c:pt idx="4942">
                        <c:v>5196.792433</c:v>
                      </c:pt>
                      <c:pt idx="4943">
                        <c:v>5197.792677</c:v>
                      </c:pt>
                      <c:pt idx="4944">
                        <c:v>5198.795184</c:v>
                      </c:pt>
                      <c:pt idx="4945">
                        <c:v>5199.795422</c:v>
                      </c:pt>
                      <c:pt idx="4946">
                        <c:v>5200.792486</c:v>
                      </c:pt>
                      <c:pt idx="4947">
                        <c:v>5201.797519</c:v>
                      </c:pt>
                      <c:pt idx="4948">
                        <c:v>5202.789473</c:v>
                      </c:pt>
                      <c:pt idx="4949">
                        <c:v>5203.799729</c:v>
                      </c:pt>
                      <c:pt idx="4950">
                        <c:v>5204.804501</c:v>
                      </c:pt>
                      <c:pt idx="4951">
                        <c:v>5205.820457</c:v>
                      </c:pt>
                      <c:pt idx="4952">
                        <c:v>5206.831387</c:v>
                      </c:pt>
                      <c:pt idx="4953">
                        <c:v>5207.847729</c:v>
                      </c:pt>
                      <c:pt idx="4954">
                        <c:v>5208.847713</c:v>
                      </c:pt>
                      <c:pt idx="4955">
                        <c:v>5209.84743</c:v>
                      </c:pt>
                      <c:pt idx="4956">
                        <c:v>5210.847241</c:v>
                      </c:pt>
                      <c:pt idx="4957">
                        <c:v>5211.842446</c:v>
                      </c:pt>
                      <c:pt idx="4958">
                        <c:v>5212.851523</c:v>
                      </c:pt>
                      <c:pt idx="4959">
                        <c:v>5213.852109</c:v>
                      </c:pt>
                      <c:pt idx="4960">
                        <c:v>5214.867848</c:v>
                      </c:pt>
                      <c:pt idx="4961">
                        <c:v>5215.87574</c:v>
                      </c:pt>
                      <c:pt idx="4962">
                        <c:v>5216.890941</c:v>
                      </c:pt>
                      <c:pt idx="4963">
                        <c:v>5217.890935</c:v>
                      </c:pt>
                      <c:pt idx="4964">
                        <c:v>5218.891291</c:v>
                      </c:pt>
                      <c:pt idx="4965">
                        <c:v>5219.892401</c:v>
                      </c:pt>
                      <c:pt idx="4966">
                        <c:v>5220.892756</c:v>
                      </c:pt>
                      <c:pt idx="4967">
                        <c:v>5221.908458</c:v>
                      </c:pt>
                      <c:pt idx="4968">
                        <c:v>5222.908552</c:v>
                      </c:pt>
                      <c:pt idx="4969">
                        <c:v>5223.924218</c:v>
                      </c:pt>
                      <c:pt idx="4970">
                        <c:v>5224.921217</c:v>
                      </c:pt>
                      <c:pt idx="4971">
                        <c:v>5225.9158</c:v>
                      </c:pt>
                      <c:pt idx="4972">
                        <c:v>5226.914831</c:v>
                      </c:pt>
                      <c:pt idx="4973">
                        <c:v>5227.914709</c:v>
                      </c:pt>
                      <c:pt idx="4974">
                        <c:v>5228.913011</c:v>
                      </c:pt>
                      <c:pt idx="4975">
                        <c:v>5229.923017</c:v>
                      </c:pt>
                      <c:pt idx="4976">
                        <c:v>5230.923855</c:v>
                      </c:pt>
                      <c:pt idx="4977">
                        <c:v>5231.923789</c:v>
                      </c:pt>
                      <c:pt idx="4978">
                        <c:v>5232.930339</c:v>
                      </c:pt>
                      <c:pt idx="4979">
                        <c:v>5233.956484</c:v>
                      </c:pt>
                      <c:pt idx="4980">
                        <c:v>5234.957844</c:v>
                      </c:pt>
                      <c:pt idx="4981">
                        <c:v>5235.96863</c:v>
                      </c:pt>
                      <c:pt idx="4982">
                        <c:v>5236.96169</c:v>
                      </c:pt>
                      <c:pt idx="4983">
                        <c:v>5237.968022</c:v>
                      </c:pt>
                      <c:pt idx="4984">
                        <c:v>5238.969011</c:v>
                      </c:pt>
                      <c:pt idx="4985">
                        <c:v>5239.967037</c:v>
                      </c:pt>
                      <c:pt idx="4986">
                        <c:v>5240.974028</c:v>
                      </c:pt>
                      <c:pt idx="4987">
                        <c:v>5241.971475</c:v>
                      </c:pt>
                      <c:pt idx="4988">
                        <c:v>5242.96678</c:v>
                      </c:pt>
                      <c:pt idx="4989">
                        <c:v>5243.967786</c:v>
                      </c:pt>
                      <c:pt idx="4990">
                        <c:v>5244.969874</c:v>
                      </c:pt>
                      <c:pt idx="4991">
                        <c:v>5245.969962</c:v>
                      </c:pt>
                      <c:pt idx="4992">
                        <c:v>5246.970541</c:v>
                      </c:pt>
                      <c:pt idx="4993">
                        <c:v>5247.985752</c:v>
                      </c:pt>
                      <c:pt idx="4994">
                        <c:v>5248.999374</c:v>
                      </c:pt>
                      <c:pt idx="4995">
                        <c:v>5250.015021</c:v>
                      </c:pt>
                      <c:pt idx="4996">
                        <c:v>5251.015383</c:v>
                      </c:pt>
                      <c:pt idx="4997">
                        <c:v>5252.019201</c:v>
                      </c:pt>
                      <c:pt idx="4998">
                        <c:v>5253.018892</c:v>
                      </c:pt>
                      <c:pt idx="4999">
                        <c:v>5254.019435</c:v>
                      </c:pt>
                      <c:pt idx="5000">
                        <c:v>5255.019856</c:v>
                      </c:pt>
                      <c:pt idx="5001">
                        <c:v>5256.020567</c:v>
                      </c:pt>
                      <c:pt idx="5002">
                        <c:v>5257.020803</c:v>
                      </c:pt>
                      <c:pt idx="5003">
                        <c:v>5258.015161</c:v>
                      </c:pt>
                      <c:pt idx="5004">
                        <c:v>5259.019956</c:v>
                      </c:pt>
                      <c:pt idx="5005">
                        <c:v>5260.010896</c:v>
                      </c:pt>
                      <c:pt idx="5006">
                        <c:v>5261.027178</c:v>
                      </c:pt>
                      <c:pt idx="5007">
                        <c:v>5262.033878</c:v>
                      </c:pt>
                      <c:pt idx="5008">
                        <c:v>5263.047276</c:v>
                      </c:pt>
                      <c:pt idx="5009">
                        <c:v>5264.03869</c:v>
                      </c:pt>
                      <c:pt idx="5010">
                        <c:v>5265.047113</c:v>
                      </c:pt>
                      <c:pt idx="5011">
                        <c:v>5266.046997</c:v>
                      </c:pt>
                      <c:pt idx="5012">
                        <c:v>5267.0428</c:v>
                      </c:pt>
                      <c:pt idx="5013">
                        <c:v>5268.043542</c:v>
                      </c:pt>
                      <c:pt idx="5014">
                        <c:v>5269.043589</c:v>
                      </c:pt>
                      <c:pt idx="5015">
                        <c:v>5270.043526</c:v>
                      </c:pt>
                      <c:pt idx="5016">
                        <c:v>5271.043984</c:v>
                      </c:pt>
                      <c:pt idx="5017">
                        <c:v>5272.041595</c:v>
                      </c:pt>
                      <c:pt idx="5018">
                        <c:v>5273.041631</c:v>
                      </c:pt>
                      <c:pt idx="5019">
                        <c:v>5274.043167</c:v>
                      </c:pt>
                      <c:pt idx="5020">
                        <c:v>5275.053511</c:v>
                      </c:pt>
                      <c:pt idx="5021">
                        <c:v>5276.067777</c:v>
                      </c:pt>
                      <c:pt idx="5022">
                        <c:v>5277.059248</c:v>
                      </c:pt>
                      <c:pt idx="5023">
                        <c:v>5278.059155</c:v>
                      </c:pt>
                      <c:pt idx="5024">
                        <c:v>5279.059604</c:v>
                      </c:pt>
                      <c:pt idx="5025">
                        <c:v>5280.076248</c:v>
                      </c:pt>
                      <c:pt idx="5026">
                        <c:v>5281.076083</c:v>
                      </c:pt>
                      <c:pt idx="5027">
                        <c:v>5282.092037</c:v>
                      </c:pt>
                      <c:pt idx="5028">
                        <c:v>5283.091571</c:v>
                      </c:pt>
                      <c:pt idx="5029">
                        <c:v>5284.091941</c:v>
                      </c:pt>
                      <c:pt idx="5030">
                        <c:v>5285.092412</c:v>
                      </c:pt>
                      <c:pt idx="5031">
                        <c:v>5286.086369</c:v>
                      </c:pt>
                      <c:pt idx="5032">
                        <c:v>5287.093502</c:v>
                      </c:pt>
                      <c:pt idx="5033">
                        <c:v>5288.091304</c:v>
                      </c:pt>
                      <c:pt idx="5034">
                        <c:v>5289.095113</c:v>
                      </c:pt>
                      <c:pt idx="5035">
                        <c:v>5290.086327</c:v>
                      </c:pt>
                      <c:pt idx="5036">
                        <c:v>5291.086809</c:v>
                      </c:pt>
                      <c:pt idx="5037">
                        <c:v>5292.091624</c:v>
                      </c:pt>
                      <c:pt idx="5038">
                        <c:v>5293.091024</c:v>
                      </c:pt>
                      <c:pt idx="5039">
                        <c:v>5294.090895</c:v>
                      </c:pt>
                      <c:pt idx="5040">
                        <c:v>5295.090635</c:v>
                      </c:pt>
                      <c:pt idx="5041">
                        <c:v>5296.088164</c:v>
                      </c:pt>
                      <c:pt idx="5042">
                        <c:v>5297.088045</c:v>
                      </c:pt>
                      <c:pt idx="5043">
                        <c:v>5298.088383</c:v>
                      </c:pt>
                      <c:pt idx="5044">
                        <c:v>5299.103825</c:v>
                      </c:pt>
                      <c:pt idx="5045">
                        <c:v>5300.104599</c:v>
                      </c:pt>
                      <c:pt idx="5046">
                        <c:v>5301.120262</c:v>
                      </c:pt>
                      <c:pt idx="5047">
                        <c:v>5302.133475</c:v>
                      </c:pt>
                      <c:pt idx="5048">
                        <c:v>5303.144124</c:v>
                      </c:pt>
                      <c:pt idx="5049">
                        <c:v>5304.136018</c:v>
                      </c:pt>
                      <c:pt idx="5050">
                        <c:v>5305.135994</c:v>
                      </c:pt>
                      <c:pt idx="5051">
                        <c:v>5306.135823</c:v>
                      </c:pt>
                      <c:pt idx="5052">
                        <c:v>5307.136338</c:v>
                      </c:pt>
                      <c:pt idx="5053">
                        <c:v>5308.136046</c:v>
                      </c:pt>
                      <c:pt idx="5054">
                        <c:v>5309.135876</c:v>
                      </c:pt>
                      <c:pt idx="5055">
                        <c:v>5310.136151</c:v>
                      </c:pt>
                      <c:pt idx="5056">
                        <c:v>5311.143661</c:v>
                      </c:pt>
                      <c:pt idx="5057">
                        <c:v>5312.133613</c:v>
                      </c:pt>
                      <c:pt idx="5058">
                        <c:v>5313.148985</c:v>
                      </c:pt>
                      <c:pt idx="5059">
                        <c:v>5314.165021</c:v>
                      </c:pt>
                      <c:pt idx="5060">
                        <c:v>5315.169053</c:v>
                      </c:pt>
                      <c:pt idx="5061">
                        <c:v>5316.173313</c:v>
                      </c:pt>
                      <c:pt idx="5062">
                        <c:v>5317.164785</c:v>
                      </c:pt>
                      <c:pt idx="5063">
                        <c:v>5318.16439</c:v>
                      </c:pt>
                      <c:pt idx="5064">
                        <c:v>5319.164993</c:v>
                      </c:pt>
                      <c:pt idx="5065">
                        <c:v>5320.171704</c:v>
                      </c:pt>
                      <c:pt idx="5066">
                        <c:v>5321.16578</c:v>
                      </c:pt>
                      <c:pt idx="5067">
                        <c:v>5322.180691</c:v>
                      </c:pt>
                      <c:pt idx="5068">
                        <c:v>5323.19623</c:v>
                      </c:pt>
                      <c:pt idx="5069">
                        <c:v>5324.205981</c:v>
                      </c:pt>
                      <c:pt idx="5070">
                        <c:v>5325.221184</c:v>
                      </c:pt>
                      <c:pt idx="5071">
                        <c:v>5326.221567</c:v>
                      </c:pt>
                      <c:pt idx="5072">
                        <c:v>5327.237392</c:v>
                      </c:pt>
                      <c:pt idx="5073">
                        <c:v>5328.233476</c:v>
                      </c:pt>
                      <c:pt idx="5074">
                        <c:v>5329.255989</c:v>
                      </c:pt>
                      <c:pt idx="5075">
                        <c:v>5330.262138</c:v>
                      </c:pt>
                      <c:pt idx="5076">
                        <c:v>5331.256085</c:v>
                      </c:pt>
                      <c:pt idx="5077">
                        <c:v>5332.266646</c:v>
                      </c:pt>
                      <c:pt idx="5078">
                        <c:v>5333.274246</c:v>
                      </c:pt>
                      <c:pt idx="5079">
                        <c:v>5334.272062</c:v>
                      </c:pt>
                      <c:pt idx="5080">
                        <c:v>5335.273164</c:v>
                      </c:pt>
                      <c:pt idx="5081">
                        <c:v>5336.273114</c:v>
                      </c:pt>
                      <c:pt idx="5082">
                        <c:v>5337.29166</c:v>
                      </c:pt>
                      <c:pt idx="5083">
                        <c:v>5338.288967</c:v>
                      </c:pt>
                      <c:pt idx="5084">
                        <c:v>5339.289997</c:v>
                      </c:pt>
                      <c:pt idx="5085">
                        <c:v>5340.30613</c:v>
                      </c:pt>
                      <c:pt idx="5086">
                        <c:v>5341.308403</c:v>
                      </c:pt>
                      <c:pt idx="5087">
                        <c:v>5342.323652</c:v>
                      </c:pt>
                      <c:pt idx="5088">
                        <c:v>5343.338901</c:v>
                      </c:pt>
                      <c:pt idx="5089">
                        <c:v>5344.339312</c:v>
                      </c:pt>
                      <c:pt idx="5090">
                        <c:v>5345.339139</c:v>
                      </c:pt>
                      <c:pt idx="5091">
                        <c:v>5346.343514</c:v>
                      </c:pt>
                      <c:pt idx="5092">
                        <c:v>5347.356864</c:v>
                      </c:pt>
                      <c:pt idx="5093">
                        <c:v>5348.380437</c:v>
                      </c:pt>
                      <c:pt idx="5094">
                        <c:v>5349.393161</c:v>
                      </c:pt>
                      <c:pt idx="5095">
                        <c:v>5350.39019</c:v>
                      </c:pt>
                      <c:pt idx="5096">
                        <c:v>5351.399204</c:v>
                      </c:pt>
                      <c:pt idx="5097">
                        <c:v>5352.410996</c:v>
                      </c:pt>
                      <c:pt idx="5098">
                        <c:v>5353.424844</c:v>
                      </c:pt>
                      <c:pt idx="5099">
                        <c:v>5354.412979</c:v>
                      </c:pt>
                      <c:pt idx="5100">
                        <c:v>5355.414907</c:v>
                      </c:pt>
                      <c:pt idx="5101">
                        <c:v>5356.415912</c:v>
                      </c:pt>
                      <c:pt idx="5102">
                        <c:v>5357.431081</c:v>
                      </c:pt>
                      <c:pt idx="5103">
                        <c:v>5358.430084</c:v>
                      </c:pt>
                      <c:pt idx="5104">
                        <c:v>5359.452849</c:v>
                      </c:pt>
                      <c:pt idx="5105">
                        <c:v>5360.449278</c:v>
                      </c:pt>
                      <c:pt idx="5106">
                        <c:v>5361.464711</c:v>
                      </c:pt>
                      <c:pt idx="5107">
                        <c:v>5362.464977</c:v>
                      </c:pt>
                      <c:pt idx="5108">
                        <c:v>5363.465088</c:v>
                      </c:pt>
                      <c:pt idx="5109">
                        <c:v>5364.465181</c:v>
                      </c:pt>
                      <c:pt idx="5110">
                        <c:v>5365.465325</c:v>
                      </c:pt>
                      <c:pt idx="5111">
                        <c:v>5366.472356</c:v>
                      </c:pt>
                      <c:pt idx="5112">
                        <c:v>5367.477648</c:v>
                      </c:pt>
                      <c:pt idx="5113">
                        <c:v>5368.478636</c:v>
                      </c:pt>
                      <c:pt idx="5114">
                        <c:v>5369.503999</c:v>
                      </c:pt>
                      <c:pt idx="5115">
                        <c:v>5370.496093</c:v>
                      </c:pt>
                      <c:pt idx="5116">
                        <c:v>5371.492618</c:v>
                      </c:pt>
                      <c:pt idx="5117">
                        <c:v>5372.509095</c:v>
                      </c:pt>
                      <c:pt idx="5118">
                        <c:v>5373.518592</c:v>
                      </c:pt>
                      <c:pt idx="5119">
                        <c:v>5374.512999</c:v>
                      </c:pt>
                      <c:pt idx="5120">
                        <c:v>5375.512961</c:v>
                      </c:pt>
                      <c:pt idx="5121">
                        <c:v>5376.522682</c:v>
                      </c:pt>
                      <c:pt idx="5122">
                        <c:v>5377.52574</c:v>
                      </c:pt>
                      <c:pt idx="5123">
                        <c:v>5378.542223</c:v>
                      </c:pt>
                      <c:pt idx="5124">
                        <c:v>5379.551719</c:v>
                      </c:pt>
                      <c:pt idx="5125">
                        <c:v>5380.542786</c:v>
                      </c:pt>
                      <c:pt idx="5126">
                        <c:v>5381.543361</c:v>
                      </c:pt>
                      <c:pt idx="5127">
                        <c:v>5382.544417</c:v>
                      </c:pt>
                      <c:pt idx="5128">
                        <c:v>5383.543598</c:v>
                      </c:pt>
                      <c:pt idx="5129">
                        <c:v>5384.545276</c:v>
                      </c:pt>
                      <c:pt idx="5130">
                        <c:v>5385.552149</c:v>
                      </c:pt>
                      <c:pt idx="5131">
                        <c:v>5386.551875</c:v>
                      </c:pt>
                      <c:pt idx="5132">
                        <c:v>5387.546726</c:v>
                      </c:pt>
                      <c:pt idx="5133">
                        <c:v>5388.543588</c:v>
                      </c:pt>
                      <c:pt idx="5134">
                        <c:v>5389.537956</c:v>
                      </c:pt>
                      <c:pt idx="5135">
                        <c:v>5390.554833</c:v>
                      </c:pt>
                      <c:pt idx="5136">
                        <c:v>5391.564995</c:v>
                      </c:pt>
                      <c:pt idx="5137">
                        <c:v>5392.571489</c:v>
                      </c:pt>
                      <c:pt idx="5138">
                        <c:v>5393.575102</c:v>
                      </c:pt>
                      <c:pt idx="5139">
                        <c:v>5394.591005</c:v>
                      </c:pt>
                      <c:pt idx="5140">
                        <c:v>5395.591217</c:v>
                      </c:pt>
                      <c:pt idx="5141">
                        <c:v>5396.596242</c:v>
                      </c:pt>
                      <c:pt idx="5142">
                        <c:v>5397.597165</c:v>
                      </c:pt>
                      <c:pt idx="5143">
                        <c:v>5398.589556</c:v>
                      </c:pt>
                      <c:pt idx="5144">
                        <c:v>5399.602981</c:v>
                      </c:pt>
                      <c:pt idx="5145">
                        <c:v>5400.612982</c:v>
                      </c:pt>
                      <c:pt idx="5146">
                        <c:v>5401.607709</c:v>
                      </c:pt>
                      <c:pt idx="5147">
                        <c:v>5402.617618</c:v>
                      </c:pt>
                      <c:pt idx="5148">
                        <c:v>5403.639229</c:v>
                      </c:pt>
                      <c:pt idx="5149">
                        <c:v>5404.640983</c:v>
                      </c:pt>
                      <c:pt idx="5150">
                        <c:v>5405.64162</c:v>
                      </c:pt>
                      <c:pt idx="5151">
                        <c:v>5406.636272</c:v>
                      </c:pt>
                      <c:pt idx="5152">
                        <c:v>5407.658493</c:v>
                      </c:pt>
                      <c:pt idx="5153">
                        <c:v>5408.659384</c:v>
                      </c:pt>
                      <c:pt idx="5154">
                        <c:v>5409.666761</c:v>
                      </c:pt>
                      <c:pt idx="5155">
                        <c:v>5410.666871</c:v>
                      </c:pt>
                      <c:pt idx="5156">
                        <c:v>5411.674321</c:v>
                      </c:pt>
                      <c:pt idx="5157">
                        <c:v>5412.674575</c:v>
                      </c:pt>
                      <c:pt idx="5158">
                        <c:v>5413.676038</c:v>
                      </c:pt>
                      <c:pt idx="5159">
                        <c:v>5414.670594</c:v>
                      </c:pt>
                      <c:pt idx="5160">
                        <c:v>5415.67641</c:v>
                      </c:pt>
                      <c:pt idx="5161">
                        <c:v>5416.666189</c:v>
                      </c:pt>
                      <c:pt idx="5162">
                        <c:v>5417.67618</c:v>
                      </c:pt>
                      <c:pt idx="5163">
                        <c:v>5418.673167</c:v>
                      </c:pt>
                      <c:pt idx="5164">
                        <c:v>5419.673429</c:v>
                      </c:pt>
                      <c:pt idx="5165">
                        <c:v>5420.66897</c:v>
                      </c:pt>
                      <c:pt idx="5166">
                        <c:v>5421.66362</c:v>
                      </c:pt>
                      <c:pt idx="5167">
                        <c:v>5422.663875</c:v>
                      </c:pt>
                      <c:pt idx="5168">
                        <c:v>5423.664144</c:v>
                      </c:pt>
                      <c:pt idx="5169">
                        <c:v>5424.670777</c:v>
                      </c:pt>
                      <c:pt idx="5170">
                        <c:v>5425.669927</c:v>
                      </c:pt>
                      <c:pt idx="5171">
                        <c:v>5426.674651</c:v>
                      </c:pt>
                      <c:pt idx="5172">
                        <c:v>5427.666078</c:v>
                      </c:pt>
                      <c:pt idx="5173">
                        <c:v>5428.666969</c:v>
                      </c:pt>
                      <c:pt idx="5174">
                        <c:v>5429.680487</c:v>
                      </c:pt>
                      <c:pt idx="5175">
                        <c:v>5430.695796</c:v>
                      </c:pt>
                      <c:pt idx="5176">
                        <c:v>5431.719264</c:v>
                      </c:pt>
                      <c:pt idx="5177">
                        <c:v>5432.72017</c:v>
                      </c:pt>
                      <c:pt idx="5178">
                        <c:v>5433.735328</c:v>
                      </c:pt>
                      <c:pt idx="5179">
                        <c:v>5434.752573</c:v>
                      </c:pt>
                      <c:pt idx="5180">
                        <c:v>5435.753513</c:v>
                      </c:pt>
                      <c:pt idx="5181">
                        <c:v>5436.744851</c:v>
                      </c:pt>
                      <c:pt idx="5182">
                        <c:v>5437.753635</c:v>
                      </c:pt>
                      <c:pt idx="5183">
                        <c:v>5438.760596</c:v>
                      </c:pt>
                      <c:pt idx="5184">
                        <c:v>5439.770208</c:v>
                      </c:pt>
                      <c:pt idx="5185">
                        <c:v>5440.785901</c:v>
                      </c:pt>
                      <c:pt idx="5186">
                        <c:v>5441.780742</c:v>
                      </c:pt>
                      <c:pt idx="5187">
                        <c:v>5442.773097</c:v>
                      </c:pt>
                      <c:pt idx="5188">
                        <c:v>5443.783317</c:v>
                      </c:pt>
                      <c:pt idx="5189">
                        <c:v>5444.784002</c:v>
                      </c:pt>
                      <c:pt idx="5190">
                        <c:v>5445.800842</c:v>
                      </c:pt>
                      <c:pt idx="5191">
                        <c:v>5446.794651</c:v>
                      </c:pt>
                      <c:pt idx="5192">
                        <c:v>5447.794664</c:v>
                      </c:pt>
                      <c:pt idx="5193">
                        <c:v>5448.795062</c:v>
                      </c:pt>
                      <c:pt idx="5194">
                        <c:v>5449.810265</c:v>
                      </c:pt>
                      <c:pt idx="5195">
                        <c:v>5450.810107</c:v>
                      </c:pt>
                      <c:pt idx="5196">
                        <c:v>5451.826043</c:v>
                      </c:pt>
                      <c:pt idx="5197">
                        <c:v>5452.841474</c:v>
                      </c:pt>
                      <c:pt idx="5198">
                        <c:v>5453.841763</c:v>
                      </c:pt>
                      <c:pt idx="5199">
                        <c:v>5454.841821</c:v>
                      </c:pt>
                      <c:pt idx="5200">
                        <c:v>5455.857374</c:v>
                      </c:pt>
                      <c:pt idx="5201">
                        <c:v>5456.861658</c:v>
                      </c:pt>
                      <c:pt idx="5202">
                        <c:v>5457.877016</c:v>
                      </c:pt>
                      <c:pt idx="5203">
                        <c:v>5458.892887</c:v>
                      </c:pt>
                      <c:pt idx="5204">
                        <c:v>5459.883363</c:v>
                      </c:pt>
                      <c:pt idx="5205">
                        <c:v>5460.908907</c:v>
                      </c:pt>
                      <c:pt idx="5206">
                        <c:v>5461.903448</c:v>
                      </c:pt>
                      <c:pt idx="5207">
                        <c:v>5462.903883</c:v>
                      </c:pt>
                      <c:pt idx="5208">
                        <c:v>5463.917521</c:v>
                      </c:pt>
                      <c:pt idx="5209">
                        <c:v>5464.919674</c:v>
                      </c:pt>
                      <c:pt idx="5210">
                        <c:v>5465.929894</c:v>
                      </c:pt>
                      <c:pt idx="5211">
                        <c:v>5466.946698</c:v>
                      </c:pt>
                      <c:pt idx="5212">
                        <c:v>5467.947614</c:v>
                      </c:pt>
                      <c:pt idx="5213">
                        <c:v>5468.964395</c:v>
                      </c:pt>
                      <c:pt idx="5214">
                        <c:v>5469.965225</c:v>
                      </c:pt>
                      <c:pt idx="5215">
                        <c:v>5470.974858</c:v>
                      </c:pt>
                      <c:pt idx="5216">
                        <c:v>5471.975423</c:v>
                      </c:pt>
                      <c:pt idx="5217">
                        <c:v>5472.977296</c:v>
                      </c:pt>
                      <c:pt idx="5218">
                        <c:v>5473.992914</c:v>
                      </c:pt>
                      <c:pt idx="5219">
                        <c:v>5474.993612</c:v>
                      </c:pt>
                      <c:pt idx="5220">
                        <c:v>5475.992967</c:v>
                      </c:pt>
                      <c:pt idx="5221">
                        <c:v>5476.992942</c:v>
                      </c:pt>
                      <c:pt idx="5222">
                        <c:v>5478.003471</c:v>
                      </c:pt>
                      <c:pt idx="5223">
                        <c:v>5479.003364</c:v>
                      </c:pt>
                      <c:pt idx="5224">
                        <c:v>5480.011664</c:v>
                      </c:pt>
                      <c:pt idx="5225">
                        <c:v>5481.019077</c:v>
                      </c:pt>
                      <c:pt idx="5226">
                        <c:v>5482.00798</c:v>
                      </c:pt>
                      <c:pt idx="5227">
                        <c:v>5483.007718</c:v>
                      </c:pt>
                      <c:pt idx="5228">
                        <c:v>5484.007885</c:v>
                      </c:pt>
                      <c:pt idx="5229">
                        <c:v>5485.015138</c:v>
                      </c:pt>
                      <c:pt idx="5230">
                        <c:v>5486.015317</c:v>
                      </c:pt>
                      <c:pt idx="5231">
                        <c:v>5487.021774</c:v>
                      </c:pt>
                      <c:pt idx="5232">
                        <c:v>5488.006683</c:v>
                      </c:pt>
                      <c:pt idx="5233">
                        <c:v>5489.01352</c:v>
                      </c:pt>
                      <c:pt idx="5234">
                        <c:v>5490.013428</c:v>
                      </c:pt>
                      <c:pt idx="5235">
                        <c:v>5491.020043</c:v>
                      </c:pt>
                      <c:pt idx="5236">
                        <c:v>5492.023206</c:v>
                      </c:pt>
                      <c:pt idx="5237">
                        <c:v>5493.043314</c:v>
                      </c:pt>
                      <c:pt idx="5238">
                        <c:v>5494.042763</c:v>
                      </c:pt>
                      <c:pt idx="5239">
                        <c:v>5495.0531</c:v>
                      </c:pt>
                      <c:pt idx="5240">
                        <c:v>5496.051387</c:v>
                      </c:pt>
                      <c:pt idx="5241">
                        <c:v>5497.042152</c:v>
                      </c:pt>
                      <c:pt idx="5242">
                        <c:v>5498.042232</c:v>
                      </c:pt>
                      <c:pt idx="5243">
                        <c:v>5499.04357</c:v>
                      </c:pt>
                      <c:pt idx="5244">
                        <c:v>5500.04367</c:v>
                      </c:pt>
                      <c:pt idx="5245">
                        <c:v>5501.04315</c:v>
                      </c:pt>
                      <c:pt idx="5246">
                        <c:v>5502.043233</c:v>
                      </c:pt>
                      <c:pt idx="5247">
                        <c:v>5503.044022</c:v>
                      </c:pt>
                      <c:pt idx="5248">
                        <c:v>5504.043938</c:v>
                      </c:pt>
                      <c:pt idx="5249">
                        <c:v>5505.056287</c:v>
                      </c:pt>
                      <c:pt idx="5250">
                        <c:v>5506.066325</c:v>
                      </c:pt>
                      <c:pt idx="5251">
                        <c:v>5507.060294</c:v>
                      </c:pt>
                      <c:pt idx="5252">
                        <c:v>5508.063772</c:v>
                      </c:pt>
                      <c:pt idx="5253">
                        <c:v>5509.05854</c:v>
                      </c:pt>
                      <c:pt idx="5254">
                        <c:v>5510.063807</c:v>
                      </c:pt>
                      <c:pt idx="5255">
                        <c:v>5511.079663</c:v>
                      </c:pt>
                      <c:pt idx="5256">
                        <c:v>5512.095096</c:v>
                      </c:pt>
                      <c:pt idx="5257">
                        <c:v>5513.099526</c:v>
                      </c:pt>
                      <c:pt idx="5258">
                        <c:v>5514.106021</c:v>
                      </c:pt>
                      <c:pt idx="5259">
                        <c:v>5515.108575</c:v>
                      </c:pt>
                      <c:pt idx="5260">
                        <c:v>5516.116159</c:v>
                      </c:pt>
                      <c:pt idx="5261">
                        <c:v>5517.136847</c:v>
                      </c:pt>
                      <c:pt idx="5262">
                        <c:v>5518.152269</c:v>
                      </c:pt>
                      <c:pt idx="5263">
                        <c:v>5519.153636</c:v>
                      </c:pt>
                      <c:pt idx="5264">
                        <c:v>5520.154207</c:v>
                      </c:pt>
                      <c:pt idx="5265">
                        <c:v>5521.162194</c:v>
                      </c:pt>
                      <c:pt idx="5266">
                        <c:v>5522.148694</c:v>
                      </c:pt>
                      <c:pt idx="5267">
                        <c:v>5523.149218</c:v>
                      </c:pt>
                      <c:pt idx="5268">
                        <c:v>5524.168249</c:v>
                      </c:pt>
                      <c:pt idx="5269">
                        <c:v>5525.168579</c:v>
                      </c:pt>
                      <c:pt idx="5270">
                        <c:v>5526.169978</c:v>
                      </c:pt>
                      <c:pt idx="5271">
                        <c:v>5527.176943</c:v>
                      </c:pt>
                      <c:pt idx="5272">
                        <c:v>5528.170417</c:v>
                      </c:pt>
                      <c:pt idx="5273">
                        <c:v>5529.17402</c:v>
                      </c:pt>
                      <c:pt idx="5274">
                        <c:v>5530.176544</c:v>
                      </c:pt>
                      <c:pt idx="5275">
                        <c:v>5531.180149</c:v>
                      </c:pt>
                      <c:pt idx="5276">
                        <c:v>5532.180009</c:v>
                      </c:pt>
                      <c:pt idx="5277">
                        <c:v>5533.183302</c:v>
                      </c:pt>
                      <c:pt idx="5278">
                        <c:v>5534.193256</c:v>
                      </c:pt>
                      <c:pt idx="5279">
                        <c:v>5535.193991</c:v>
                      </c:pt>
                      <c:pt idx="5280">
                        <c:v>5536.210133</c:v>
                      </c:pt>
                      <c:pt idx="5281">
                        <c:v>5537.209796</c:v>
                      </c:pt>
                      <c:pt idx="5282">
                        <c:v>5538.210685</c:v>
                      </c:pt>
                      <c:pt idx="5283">
                        <c:v>5539.218298</c:v>
                      </c:pt>
                      <c:pt idx="5284">
                        <c:v>5540.238442</c:v>
                      </c:pt>
                      <c:pt idx="5285">
                        <c:v>5541.2417</c:v>
                      </c:pt>
                      <c:pt idx="5286">
                        <c:v>5542.256891</c:v>
                      </c:pt>
                      <c:pt idx="5287">
                        <c:v>5543.269842</c:v>
                      </c:pt>
                      <c:pt idx="5288">
                        <c:v>5544.276235</c:v>
                      </c:pt>
                      <c:pt idx="5289">
                        <c:v>5545.27705</c:v>
                      </c:pt>
                      <c:pt idx="5290">
                        <c:v>5546.292837</c:v>
                      </c:pt>
                      <c:pt idx="5291">
                        <c:v>5547.299813</c:v>
                      </c:pt>
                      <c:pt idx="5292">
                        <c:v>5548.291863</c:v>
                      </c:pt>
                      <c:pt idx="5293">
                        <c:v>5549.291542</c:v>
                      </c:pt>
                      <c:pt idx="5294">
                        <c:v>5550.301686</c:v>
                      </c:pt>
                      <c:pt idx="5295">
                        <c:v>5551.301359</c:v>
                      </c:pt>
                      <c:pt idx="5296">
                        <c:v>5552.295475</c:v>
                      </c:pt>
                      <c:pt idx="5297">
                        <c:v>5553.292896</c:v>
                      </c:pt>
                      <c:pt idx="5298">
                        <c:v>5554.309031</c:v>
                      </c:pt>
                      <c:pt idx="5299">
                        <c:v>5555.325686</c:v>
                      </c:pt>
                      <c:pt idx="5300">
                        <c:v>5556.346878</c:v>
                      </c:pt>
                      <c:pt idx="5301">
                        <c:v>5557.346953</c:v>
                      </c:pt>
                      <c:pt idx="5302">
                        <c:v>5558.348826</c:v>
                      </c:pt>
                      <c:pt idx="5303">
                        <c:v>5559.348641</c:v>
                      </c:pt>
                      <c:pt idx="5304">
                        <c:v>5560.348434</c:v>
                      </c:pt>
                      <c:pt idx="5305">
                        <c:v>5561.334363</c:v>
                      </c:pt>
                      <c:pt idx="5306">
                        <c:v>5562.335256</c:v>
                      </c:pt>
                      <c:pt idx="5307">
                        <c:v>5563.336378</c:v>
                      </c:pt>
                      <c:pt idx="5308">
                        <c:v>5564.34622</c:v>
                      </c:pt>
                      <c:pt idx="5309">
                        <c:v>5565.358792</c:v>
                      </c:pt>
                      <c:pt idx="5310">
                        <c:v>5566.359303</c:v>
                      </c:pt>
                      <c:pt idx="5311">
                        <c:v>5567.359533</c:v>
                      </c:pt>
                      <c:pt idx="5312">
                        <c:v>5568.356012</c:v>
                      </c:pt>
                      <c:pt idx="5313">
                        <c:v>5569.371288</c:v>
                      </c:pt>
                      <c:pt idx="5314">
                        <c:v>5570.367118</c:v>
                      </c:pt>
                      <c:pt idx="5315">
                        <c:v>5571.37765</c:v>
                      </c:pt>
                      <c:pt idx="5316">
                        <c:v>5572.393163</c:v>
                      </c:pt>
                      <c:pt idx="5317">
                        <c:v>5573.399117</c:v>
                      </c:pt>
                      <c:pt idx="5318">
                        <c:v>5574.424776</c:v>
                      </c:pt>
                      <c:pt idx="5319">
                        <c:v>5575.414219</c:v>
                      </c:pt>
                      <c:pt idx="5320">
                        <c:v>5576.425692</c:v>
                      </c:pt>
                      <c:pt idx="5321">
                        <c:v>5577.431803</c:v>
                      </c:pt>
                      <c:pt idx="5322">
                        <c:v>5578.433496</c:v>
                      </c:pt>
                      <c:pt idx="5323">
                        <c:v>5579.440715</c:v>
                      </c:pt>
                      <c:pt idx="5324">
                        <c:v>5580.42984</c:v>
                      </c:pt>
                      <c:pt idx="5325">
                        <c:v>5581.43955</c:v>
                      </c:pt>
                      <c:pt idx="5326">
                        <c:v>5582.451136</c:v>
                      </c:pt>
                      <c:pt idx="5327">
                        <c:v>5583.457809</c:v>
                      </c:pt>
                      <c:pt idx="5328">
                        <c:v>5584.471313</c:v>
                      </c:pt>
                      <c:pt idx="5329">
                        <c:v>5585.474979</c:v>
                      </c:pt>
                      <c:pt idx="5330">
                        <c:v>5586.473967</c:v>
                      </c:pt>
                      <c:pt idx="5331">
                        <c:v>5587.474502</c:v>
                      </c:pt>
                      <c:pt idx="5332">
                        <c:v>5588.49024</c:v>
                      </c:pt>
                      <c:pt idx="5333">
                        <c:v>5589.494188</c:v>
                      </c:pt>
                      <c:pt idx="5334">
                        <c:v>5590.505232</c:v>
                      </c:pt>
                      <c:pt idx="5335">
                        <c:v>5591.505381</c:v>
                      </c:pt>
                      <c:pt idx="5336">
                        <c:v>5592.521634</c:v>
                      </c:pt>
                      <c:pt idx="5337">
                        <c:v>5593.507317</c:v>
                      </c:pt>
                      <c:pt idx="5338">
                        <c:v>5594.51687</c:v>
                      </c:pt>
                      <c:pt idx="5339">
                        <c:v>5595.511807</c:v>
                      </c:pt>
                      <c:pt idx="5340">
                        <c:v>5596.519096</c:v>
                      </c:pt>
                      <c:pt idx="5341">
                        <c:v>5597.526004</c:v>
                      </c:pt>
                      <c:pt idx="5342">
                        <c:v>5598.526664</c:v>
                      </c:pt>
                      <c:pt idx="5343">
                        <c:v>5599.539114</c:v>
                      </c:pt>
                      <c:pt idx="5344">
                        <c:v>5600.539503</c:v>
                      </c:pt>
                      <c:pt idx="5345">
                        <c:v>5601.553844</c:v>
                      </c:pt>
                      <c:pt idx="5346">
                        <c:v>5602.563189</c:v>
                      </c:pt>
                      <c:pt idx="5347">
                        <c:v>5603.561672</c:v>
                      </c:pt>
                      <c:pt idx="5348">
                        <c:v>5604.57193</c:v>
                      </c:pt>
                      <c:pt idx="5349">
                        <c:v>5605.587869</c:v>
                      </c:pt>
                      <c:pt idx="5350">
                        <c:v>5606.587753</c:v>
                      </c:pt>
                      <c:pt idx="5351">
                        <c:v>5607.589539</c:v>
                      </c:pt>
                      <c:pt idx="5352">
                        <c:v>5608.58988</c:v>
                      </c:pt>
                      <c:pt idx="5353">
                        <c:v>5609.594835</c:v>
                      </c:pt>
                      <c:pt idx="5354">
                        <c:v>5610.610988</c:v>
                      </c:pt>
                      <c:pt idx="5355">
                        <c:v>5611.601904</c:v>
                      </c:pt>
                      <c:pt idx="5356">
                        <c:v>5612.621893</c:v>
                      </c:pt>
                      <c:pt idx="5357">
                        <c:v>5613.638833</c:v>
                      </c:pt>
                      <c:pt idx="5358">
                        <c:v>5614.632864</c:v>
                      </c:pt>
                      <c:pt idx="5359">
                        <c:v>5615.638862</c:v>
                      </c:pt>
                      <c:pt idx="5360">
                        <c:v>5616.632564</c:v>
                      </c:pt>
                      <c:pt idx="5361">
                        <c:v>5617.641278</c:v>
                      </c:pt>
                      <c:pt idx="5362">
                        <c:v>5618.647229</c:v>
                      </c:pt>
                      <c:pt idx="5363">
                        <c:v>5619.647582</c:v>
                      </c:pt>
                      <c:pt idx="5364">
                        <c:v>5620.654445</c:v>
                      </c:pt>
                      <c:pt idx="5365">
                        <c:v>5621.654472</c:v>
                      </c:pt>
                      <c:pt idx="5366">
                        <c:v>5622.661357</c:v>
                      </c:pt>
                      <c:pt idx="5367">
                        <c:v>5623.678247</c:v>
                      </c:pt>
                      <c:pt idx="5368">
                        <c:v>5624.694792</c:v>
                      </c:pt>
                      <c:pt idx="5369">
                        <c:v>5625.71122</c:v>
                      </c:pt>
                      <c:pt idx="5370">
                        <c:v>5626.721288</c:v>
                      </c:pt>
                      <c:pt idx="5371">
                        <c:v>5627.720027</c:v>
                      </c:pt>
                      <c:pt idx="5372">
                        <c:v>5628.711181</c:v>
                      </c:pt>
                      <c:pt idx="5373">
                        <c:v>5629.720663</c:v>
                      </c:pt>
                      <c:pt idx="5374">
                        <c:v>5630.721649</c:v>
                      </c:pt>
                      <c:pt idx="5375">
                        <c:v>5631.717608</c:v>
                      </c:pt>
                      <c:pt idx="5376">
                        <c:v>5632.714472</c:v>
                      </c:pt>
                      <c:pt idx="5377">
                        <c:v>5633.714226</c:v>
                      </c:pt>
                      <c:pt idx="5378">
                        <c:v>5634.727722</c:v>
                      </c:pt>
                      <c:pt idx="5379">
                        <c:v>5635.730128</c:v>
                      </c:pt>
                      <c:pt idx="5380">
                        <c:v>5636.734665</c:v>
                      </c:pt>
                      <c:pt idx="5381">
                        <c:v>5637.726045</c:v>
                      </c:pt>
                      <c:pt idx="5382">
                        <c:v>5638.732225</c:v>
                      </c:pt>
                      <c:pt idx="5383">
                        <c:v>5639.72665</c:v>
                      </c:pt>
                      <c:pt idx="5384">
                        <c:v>5640.752317</c:v>
                      </c:pt>
                      <c:pt idx="5385">
                        <c:v>5641.752893</c:v>
                      </c:pt>
                      <c:pt idx="5386">
                        <c:v>5642.753221</c:v>
                      </c:pt>
                      <c:pt idx="5387">
                        <c:v>5643.741354</c:v>
                      </c:pt>
                      <c:pt idx="5388">
                        <c:v>5644.762237</c:v>
                      </c:pt>
                      <c:pt idx="5389">
                        <c:v>5645.764124</c:v>
                      </c:pt>
                      <c:pt idx="5390">
                        <c:v>5646.774166</c:v>
                      </c:pt>
                      <c:pt idx="5391">
                        <c:v>5647.774561</c:v>
                      </c:pt>
                      <c:pt idx="5392">
                        <c:v>5648.779823</c:v>
                      </c:pt>
                      <c:pt idx="5393">
                        <c:v>5649.773572</c:v>
                      </c:pt>
                      <c:pt idx="5394">
                        <c:v>5650.78013</c:v>
                      </c:pt>
                      <c:pt idx="5395">
                        <c:v>5651.802766</c:v>
                      </c:pt>
                      <c:pt idx="5396">
                        <c:v>5652.802952</c:v>
                      </c:pt>
                      <c:pt idx="5397">
                        <c:v>5653.78928</c:v>
                      </c:pt>
                      <c:pt idx="5398">
                        <c:v>5654.789215</c:v>
                      </c:pt>
                      <c:pt idx="5399">
                        <c:v>5655.802698</c:v>
                      </c:pt>
                      <c:pt idx="5400">
                        <c:v>5656.795539</c:v>
                      </c:pt>
                      <c:pt idx="5401">
                        <c:v>5657.79531</c:v>
                      </c:pt>
                      <c:pt idx="5402">
                        <c:v>5658.801957</c:v>
                      </c:pt>
                      <c:pt idx="5403">
                        <c:v>5659.806383</c:v>
                      </c:pt>
                      <c:pt idx="5404">
                        <c:v>5660.81002</c:v>
                      </c:pt>
                      <c:pt idx="5405">
                        <c:v>5661.826424</c:v>
                      </c:pt>
                      <c:pt idx="5406">
                        <c:v>5662.831546</c:v>
                      </c:pt>
                      <c:pt idx="5407">
                        <c:v>5663.840926</c:v>
                      </c:pt>
                      <c:pt idx="5408">
                        <c:v>5664.857037</c:v>
                      </c:pt>
                      <c:pt idx="5409">
                        <c:v>5665.872375</c:v>
                      </c:pt>
                      <c:pt idx="5410">
                        <c:v>5666.888566</c:v>
                      </c:pt>
                      <c:pt idx="5411">
                        <c:v>5667.888568</c:v>
                      </c:pt>
                      <c:pt idx="5412">
                        <c:v>5668.898488</c:v>
                      </c:pt>
                      <c:pt idx="5413">
                        <c:v>5669.917692</c:v>
                      </c:pt>
                      <c:pt idx="5414">
                        <c:v>5670.917515</c:v>
                      </c:pt>
                      <c:pt idx="5415">
                        <c:v>5671.936987</c:v>
                      </c:pt>
                      <c:pt idx="5416">
                        <c:v>5672.936844</c:v>
                      </c:pt>
                      <c:pt idx="5417">
                        <c:v>5673.952139</c:v>
                      </c:pt>
                      <c:pt idx="5418">
                        <c:v>5674.947184</c:v>
                      </c:pt>
                      <c:pt idx="5419">
                        <c:v>5675.962371</c:v>
                      </c:pt>
                      <c:pt idx="5420">
                        <c:v>5676.962457</c:v>
                      </c:pt>
                      <c:pt idx="5421">
                        <c:v>5677.963143</c:v>
                      </c:pt>
                      <c:pt idx="5422">
                        <c:v>5678.963013</c:v>
                      </c:pt>
                      <c:pt idx="5423">
                        <c:v>5679.978937</c:v>
                      </c:pt>
                      <c:pt idx="5424">
                        <c:v>5680.994041</c:v>
                      </c:pt>
                      <c:pt idx="5425">
                        <c:v>5682.011755</c:v>
                      </c:pt>
                      <c:pt idx="5426">
                        <c:v>5683.011527</c:v>
                      </c:pt>
                      <c:pt idx="5427">
                        <c:v>5684.012065</c:v>
                      </c:pt>
                      <c:pt idx="5428">
                        <c:v>5685.011865</c:v>
                      </c:pt>
                      <c:pt idx="5429">
                        <c:v>5686.037066</c:v>
                      </c:pt>
                      <c:pt idx="5430">
                        <c:v>5687.033852</c:v>
                      </c:pt>
                      <c:pt idx="5431">
                        <c:v>5688.04044</c:v>
                      </c:pt>
                      <c:pt idx="5432">
                        <c:v>5689.056504</c:v>
                      </c:pt>
                      <c:pt idx="5433">
                        <c:v>5690.056491</c:v>
                      </c:pt>
                      <c:pt idx="5434">
                        <c:v>5691.057023</c:v>
                      </c:pt>
                      <c:pt idx="5435">
                        <c:v>5692.077168</c:v>
                      </c:pt>
                      <c:pt idx="5436">
                        <c:v>5693.077538</c:v>
                      </c:pt>
                      <c:pt idx="5437">
                        <c:v>5694.077523</c:v>
                      </c:pt>
                      <c:pt idx="5438">
                        <c:v>5695.093178</c:v>
                      </c:pt>
                      <c:pt idx="5439">
                        <c:v>5696.109192</c:v>
                      </c:pt>
                      <c:pt idx="5440">
                        <c:v>5697.119068</c:v>
                      </c:pt>
                      <c:pt idx="5441">
                        <c:v>5698.141255</c:v>
                      </c:pt>
                      <c:pt idx="5442">
                        <c:v>5699.141008</c:v>
                      </c:pt>
                      <c:pt idx="5443">
                        <c:v>5700.13604</c:v>
                      </c:pt>
                      <c:pt idx="5444">
                        <c:v>5701.133571</c:v>
                      </c:pt>
                      <c:pt idx="5445">
                        <c:v>5702.15248</c:v>
                      </c:pt>
                      <c:pt idx="5446">
                        <c:v>5703.168627</c:v>
                      </c:pt>
                      <c:pt idx="5447">
                        <c:v>5704.163948</c:v>
                      </c:pt>
                      <c:pt idx="5448">
                        <c:v>5705.164409</c:v>
                      </c:pt>
                      <c:pt idx="5449">
                        <c:v>5706.171489</c:v>
                      </c:pt>
                      <c:pt idx="5450">
                        <c:v>5707.171079</c:v>
                      </c:pt>
                      <c:pt idx="5451">
                        <c:v>5708.165501</c:v>
                      </c:pt>
                      <c:pt idx="5452">
                        <c:v>5709.167332</c:v>
                      </c:pt>
                      <c:pt idx="5453">
                        <c:v>5710.164156</c:v>
                      </c:pt>
                      <c:pt idx="5454">
                        <c:v>5711.173602</c:v>
                      </c:pt>
                      <c:pt idx="5455">
                        <c:v>5712.166997</c:v>
                      </c:pt>
                      <c:pt idx="5456">
                        <c:v>5713.167109</c:v>
                      </c:pt>
                      <c:pt idx="5457">
                        <c:v>5714.167964</c:v>
                      </c:pt>
                      <c:pt idx="5458">
                        <c:v>5715.165931</c:v>
                      </c:pt>
                      <c:pt idx="5459">
                        <c:v>5716.172381</c:v>
                      </c:pt>
                      <c:pt idx="5460">
                        <c:v>5717.172219</c:v>
                      </c:pt>
                      <c:pt idx="5461">
                        <c:v>5718.187531</c:v>
                      </c:pt>
                      <c:pt idx="5462">
                        <c:v>5719.19439</c:v>
                      </c:pt>
                      <c:pt idx="5463">
                        <c:v>5720.194311</c:v>
                      </c:pt>
                      <c:pt idx="5464">
                        <c:v>5721.213488</c:v>
                      </c:pt>
                      <c:pt idx="5465">
                        <c:v>5722.21361</c:v>
                      </c:pt>
                      <c:pt idx="5466">
                        <c:v>5723.213578</c:v>
                      </c:pt>
                      <c:pt idx="5467">
                        <c:v>5724.213914</c:v>
                      </c:pt>
                      <c:pt idx="5468">
                        <c:v>5725.213711</c:v>
                      </c:pt>
                      <c:pt idx="5469">
                        <c:v>5726.22074</c:v>
                      </c:pt>
                      <c:pt idx="5470">
                        <c:v>5727.22104</c:v>
                      </c:pt>
                      <c:pt idx="5471">
                        <c:v>5728.220842</c:v>
                      </c:pt>
                      <c:pt idx="5472">
                        <c:v>5729.226968</c:v>
                      </c:pt>
                      <c:pt idx="5473">
                        <c:v>5730.227339</c:v>
                      </c:pt>
                      <c:pt idx="5474">
                        <c:v>5731.227226</c:v>
                      </c:pt>
                      <c:pt idx="5475">
                        <c:v>5732.227009</c:v>
                      </c:pt>
                      <c:pt idx="5476">
                        <c:v>5733.242692</c:v>
                      </c:pt>
                      <c:pt idx="5477">
                        <c:v>5734.271237</c:v>
                      </c:pt>
                      <c:pt idx="5478">
                        <c:v>5735.271321</c:v>
                      </c:pt>
                      <c:pt idx="5479">
                        <c:v>5736.261149</c:v>
                      </c:pt>
                      <c:pt idx="5480">
                        <c:v>5737.270821</c:v>
                      </c:pt>
                      <c:pt idx="5481">
                        <c:v>5738.257129</c:v>
                      </c:pt>
                      <c:pt idx="5482">
                        <c:v>5739.257547</c:v>
                      </c:pt>
                      <c:pt idx="5483">
                        <c:v>5740.273096</c:v>
                      </c:pt>
                      <c:pt idx="5484">
                        <c:v>5741.293384</c:v>
                      </c:pt>
                      <c:pt idx="5485">
                        <c:v>5742.293142</c:v>
                      </c:pt>
                      <c:pt idx="5486">
                        <c:v>5743.293522</c:v>
                      </c:pt>
                      <c:pt idx="5487">
                        <c:v>5744.287521</c:v>
                      </c:pt>
                      <c:pt idx="5488">
                        <c:v>5745.299303</c:v>
                      </c:pt>
                      <c:pt idx="5489">
                        <c:v>5746.299053</c:v>
                      </c:pt>
                      <c:pt idx="5490">
                        <c:v>5747.293804</c:v>
                      </c:pt>
                      <c:pt idx="5491">
                        <c:v>5748.293476</c:v>
                      </c:pt>
                      <c:pt idx="5492">
                        <c:v>5749.303388</c:v>
                      </c:pt>
                      <c:pt idx="5493">
                        <c:v>5750.319464</c:v>
                      </c:pt>
                      <c:pt idx="5494">
                        <c:v>5751.329054</c:v>
                      </c:pt>
                      <c:pt idx="5495">
                        <c:v>5752.345231</c:v>
                      </c:pt>
                      <c:pt idx="5496">
                        <c:v>5753.336019</c:v>
                      </c:pt>
                      <c:pt idx="5497">
                        <c:v>5754.345586</c:v>
                      </c:pt>
                      <c:pt idx="5498">
                        <c:v>5755.345924</c:v>
                      </c:pt>
                      <c:pt idx="5499">
                        <c:v>5756.338406</c:v>
                      </c:pt>
                      <c:pt idx="5500">
                        <c:v>5757.338454</c:v>
                      </c:pt>
                      <c:pt idx="5501">
                        <c:v>5758.338895</c:v>
                      </c:pt>
                      <c:pt idx="5502">
                        <c:v>5759.338982</c:v>
                      </c:pt>
                      <c:pt idx="5503">
                        <c:v>5760.339001</c:v>
                      </c:pt>
                      <c:pt idx="5504">
                        <c:v>5761.361467</c:v>
                      </c:pt>
                      <c:pt idx="5505">
                        <c:v>5762.379702</c:v>
                      </c:pt>
                      <c:pt idx="5506">
                        <c:v>5763.386081</c:v>
                      </c:pt>
                      <c:pt idx="5507">
                        <c:v>5764.385919</c:v>
                      </c:pt>
                      <c:pt idx="5508">
                        <c:v>5765.386245</c:v>
                      </c:pt>
                      <c:pt idx="5509">
                        <c:v>5766.386004</c:v>
                      </c:pt>
                      <c:pt idx="5510">
                        <c:v>5767.394555</c:v>
                      </c:pt>
                      <c:pt idx="5511">
                        <c:v>5768.411125</c:v>
                      </c:pt>
                      <c:pt idx="5512">
                        <c:v>5769.41107</c:v>
                      </c:pt>
                      <c:pt idx="5513">
                        <c:v>5770.417759</c:v>
                      </c:pt>
                      <c:pt idx="5514">
                        <c:v>5771.417542</c:v>
                      </c:pt>
                      <c:pt idx="5515">
                        <c:v>5772.416741</c:v>
                      </c:pt>
                      <c:pt idx="5516">
                        <c:v>5773.417594</c:v>
                      </c:pt>
                      <c:pt idx="5517">
                        <c:v>5774.421968</c:v>
                      </c:pt>
                      <c:pt idx="5518">
                        <c:v>5775.424175</c:v>
                      </c:pt>
                      <c:pt idx="5519">
                        <c:v>5776.424374</c:v>
                      </c:pt>
                      <c:pt idx="5520">
                        <c:v>5777.422284</c:v>
                      </c:pt>
                      <c:pt idx="5521">
                        <c:v>5778.421984</c:v>
                      </c:pt>
                      <c:pt idx="5522">
                        <c:v>5779.416518</c:v>
                      </c:pt>
                      <c:pt idx="5523">
                        <c:v>5780.415155</c:v>
                      </c:pt>
                      <c:pt idx="5524">
                        <c:v>5781.432308</c:v>
                      </c:pt>
                      <c:pt idx="5525">
                        <c:v>5782.459068</c:v>
                      </c:pt>
                      <c:pt idx="5526">
                        <c:v>5783.455783</c:v>
                      </c:pt>
                      <c:pt idx="5527">
                        <c:v>5784.470992</c:v>
                      </c:pt>
                      <c:pt idx="5528">
                        <c:v>5785.467888</c:v>
                      </c:pt>
                      <c:pt idx="5529">
                        <c:v>5786.463773</c:v>
                      </c:pt>
                      <c:pt idx="5530">
                        <c:v>5787.459938</c:v>
                      </c:pt>
                      <c:pt idx="5531">
                        <c:v>5788.477248</c:v>
                      </c:pt>
                      <c:pt idx="5532">
                        <c:v>5789.501886</c:v>
                      </c:pt>
                      <c:pt idx="5533">
                        <c:v>5790.495676</c:v>
                      </c:pt>
                      <c:pt idx="5534">
                        <c:v>5791.514813</c:v>
                      </c:pt>
                      <c:pt idx="5535">
                        <c:v>5792.514556</c:v>
                      </c:pt>
                      <c:pt idx="5536">
                        <c:v>5793.508686</c:v>
                      </c:pt>
                      <c:pt idx="5537">
                        <c:v>5794.543809</c:v>
                      </c:pt>
                      <c:pt idx="5538">
                        <c:v>5795.535348</c:v>
                      </c:pt>
                      <c:pt idx="5539">
                        <c:v>5796.540729</c:v>
                      </c:pt>
                      <c:pt idx="5540">
                        <c:v>5797.572276</c:v>
                      </c:pt>
                      <c:pt idx="5541">
                        <c:v>5798.574439</c:v>
                      </c:pt>
                      <c:pt idx="5542">
                        <c:v>5799.574929</c:v>
                      </c:pt>
                      <c:pt idx="5543">
                        <c:v>5800.594759</c:v>
                      </c:pt>
                      <c:pt idx="5544">
                        <c:v>5801.575387</c:v>
                      </c:pt>
                      <c:pt idx="5545">
                        <c:v>5802.5908</c:v>
                      </c:pt>
                      <c:pt idx="5546">
                        <c:v>5803.589798</c:v>
                      </c:pt>
                      <c:pt idx="5547">
                        <c:v>5804.590396</c:v>
                      </c:pt>
                      <c:pt idx="5548">
                        <c:v>5805.593773</c:v>
                      </c:pt>
                      <c:pt idx="5549">
                        <c:v>5806.594803</c:v>
                      </c:pt>
                      <c:pt idx="5550">
                        <c:v>5807.60271</c:v>
                      </c:pt>
                      <c:pt idx="5551">
                        <c:v>5808.623564</c:v>
                      </c:pt>
                      <c:pt idx="5552">
                        <c:v>5809.618008</c:v>
                      </c:pt>
                      <c:pt idx="5553">
                        <c:v>5810.620453</c:v>
                      </c:pt>
                      <c:pt idx="5554">
                        <c:v>5811.636718</c:v>
                      </c:pt>
                      <c:pt idx="5555">
                        <c:v>5812.636585</c:v>
                      </c:pt>
                      <c:pt idx="5556">
                        <c:v>5813.637987</c:v>
                      </c:pt>
                      <c:pt idx="5557">
                        <c:v>5814.637633</c:v>
                      </c:pt>
                      <c:pt idx="5558">
                        <c:v>5815.637557</c:v>
                      </c:pt>
                      <c:pt idx="5559">
                        <c:v>5816.637399</c:v>
                      </c:pt>
                      <c:pt idx="5560">
                        <c:v>5817.654516</c:v>
                      </c:pt>
                      <c:pt idx="5561">
                        <c:v>5818.648509</c:v>
                      </c:pt>
                      <c:pt idx="5562">
                        <c:v>5819.674622</c:v>
                      </c:pt>
                      <c:pt idx="5563">
                        <c:v>5820.663136</c:v>
                      </c:pt>
                      <c:pt idx="5564">
                        <c:v>5821.671125</c:v>
                      </c:pt>
                      <c:pt idx="5565">
                        <c:v>5822.67077</c:v>
                      </c:pt>
                      <c:pt idx="5566">
                        <c:v>5823.677244</c:v>
                      </c:pt>
                      <c:pt idx="5567">
                        <c:v>5824.693136</c:v>
                      </c:pt>
                      <c:pt idx="5568">
                        <c:v>5825.677927</c:v>
                      </c:pt>
                      <c:pt idx="5569">
                        <c:v>5826.703583</c:v>
                      </c:pt>
                      <c:pt idx="5570">
                        <c:v>5827.703274</c:v>
                      </c:pt>
                      <c:pt idx="5571">
                        <c:v>5828.702377</c:v>
                      </c:pt>
                      <c:pt idx="5572">
                        <c:v>5829.724966</c:v>
                      </c:pt>
                      <c:pt idx="5573">
                        <c:v>5830.720706</c:v>
                      </c:pt>
                      <c:pt idx="5574">
                        <c:v>5831.719001</c:v>
                      </c:pt>
                      <c:pt idx="5575">
                        <c:v>5832.744579</c:v>
                      </c:pt>
                      <c:pt idx="5576">
                        <c:v>5833.745426</c:v>
                      </c:pt>
                      <c:pt idx="5577">
                        <c:v>5834.746862</c:v>
                      </c:pt>
                      <c:pt idx="5578">
                        <c:v>5835.761745</c:v>
                      </c:pt>
                      <c:pt idx="5579">
                        <c:v>5836.767011</c:v>
                      </c:pt>
                      <c:pt idx="5580">
                        <c:v>5837.767575</c:v>
                      </c:pt>
                      <c:pt idx="5581">
                        <c:v>5838.781567</c:v>
                      </c:pt>
                      <c:pt idx="5582">
                        <c:v>5839.784582</c:v>
                      </c:pt>
                      <c:pt idx="5583">
                        <c:v>5840.799306</c:v>
                      </c:pt>
                      <c:pt idx="5584">
                        <c:v>5841.798316</c:v>
                      </c:pt>
                      <c:pt idx="5585">
                        <c:v>5842.804596</c:v>
                      </c:pt>
                      <c:pt idx="5586">
                        <c:v>5843.824522</c:v>
                      </c:pt>
                      <c:pt idx="5587">
                        <c:v>5844.839847</c:v>
                      </c:pt>
                      <c:pt idx="5588">
                        <c:v>5845.839818</c:v>
                      </c:pt>
                      <c:pt idx="5589">
                        <c:v>5846.845732</c:v>
                      </c:pt>
                      <c:pt idx="5590">
                        <c:v>5847.839759</c:v>
                      </c:pt>
                      <c:pt idx="5591">
                        <c:v>5848.851572</c:v>
                      </c:pt>
                      <c:pt idx="5592">
                        <c:v>5849.855149</c:v>
                      </c:pt>
                      <c:pt idx="5593">
                        <c:v>5850.874326</c:v>
                      </c:pt>
                      <c:pt idx="5594">
                        <c:v>5851.877231</c:v>
                      </c:pt>
                      <c:pt idx="5595">
                        <c:v>5852.886717</c:v>
                      </c:pt>
                      <c:pt idx="5596">
                        <c:v>5853.893605</c:v>
                      </c:pt>
                      <c:pt idx="5597">
                        <c:v>5854.894138</c:v>
                      </c:pt>
                      <c:pt idx="5598">
                        <c:v>5855.900622</c:v>
                      </c:pt>
                      <c:pt idx="5599">
                        <c:v>5856.902892</c:v>
                      </c:pt>
                      <c:pt idx="5600">
                        <c:v>5857.925127</c:v>
                      </c:pt>
                      <c:pt idx="5601">
                        <c:v>5858.924614</c:v>
                      </c:pt>
                      <c:pt idx="5602">
                        <c:v>5859.937521</c:v>
                      </c:pt>
                      <c:pt idx="5603">
                        <c:v>5860.951486</c:v>
                      </c:pt>
                      <c:pt idx="5604">
                        <c:v>5861.957274</c:v>
                      </c:pt>
                      <c:pt idx="5605">
                        <c:v>5862.957877</c:v>
                      </c:pt>
                      <c:pt idx="5606">
                        <c:v>5863.965116</c:v>
                      </c:pt>
                      <c:pt idx="5607">
                        <c:v>5864.974045</c:v>
                      </c:pt>
                      <c:pt idx="5608">
                        <c:v>5865.991087</c:v>
                      </c:pt>
                      <c:pt idx="5609">
                        <c:v>5867.003204</c:v>
                      </c:pt>
                      <c:pt idx="5610">
                        <c:v>5868.00921</c:v>
                      </c:pt>
                      <c:pt idx="5611">
                        <c:v>5869.026022</c:v>
                      </c:pt>
                      <c:pt idx="5612">
                        <c:v>5870.026254</c:v>
                      </c:pt>
                      <c:pt idx="5613">
                        <c:v>5871.025354</c:v>
                      </c:pt>
                      <c:pt idx="5614">
                        <c:v>5872.040532</c:v>
                      </c:pt>
                      <c:pt idx="5615">
                        <c:v>5873.052247</c:v>
                      </c:pt>
                      <c:pt idx="5616">
                        <c:v>5874.050075</c:v>
                      </c:pt>
                      <c:pt idx="5617">
                        <c:v>5875.076107</c:v>
                      </c:pt>
                      <c:pt idx="5618">
                        <c:v>5876.076455</c:v>
                      </c:pt>
                      <c:pt idx="5619">
                        <c:v>5877.076492</c:v>
                      </c:pt>
                      <c:pt idx="5620">
                        <c:v>5878.074622</c:v>
                      </c:pt>
                      <c:pt idx="5621">
                        <c:v>5879.083198</c:v>
                      </c:pt>
                      <c:pt idx="5622">
                        <c:v>5880.098167</c:v>
                      </c:pt>
                      <c:pt idx="5623">
                        <c:v>5881.097668</c:v>
                      </c:pt>
                      <c:pt idx="5624">
                        <c:v>5882.11384</c:v>
                      </c:pt>
                      <c:pt idx="5625">
                        <c:v>5883.113887</c:v>
                      </c:pt>
                      <c:pt idx="5626">
                        <c:v>5884.129778</c:v>
                      </c:pt>
                      <c:pt idx="5627">
                        <c:v>5885.141551</c:v>
                      </c:pt>
                      <c:pt idx="5628">
                        <c:v>5886.141184</c:v>
                      </c:pt>
                      <c:pt idx="5629">
                        <c:v>5887.140719</c:v>
                      </c:pt>
                      <c:pt idx="5630">
                        <c:v>5888.15723</c:v>
                      </c:pt>
                      <c:pt idx="5631">
                        <c:v>5889.157083</c:v>
                      </c:pt>
                      <c:pt idx="5632">
                        <c:v>5890.156811</c:v>
                      </c:pt>
                      <c:pt idx="5633">
                        <c:v>5891.172981</c:v>
                      </c:pt>
                      <c:pt idx="5634">
                        <c:v>5892.172807</c:v>
                      </c:pt>
                      <c:pt idx="5635">
                        <c:v>5893.172495</c:v>
                      </c:pt>
                      <c:pt idx="5636">
                        <c:v>5894.163833</c:v>
                      </c:pt>
                      <c:pt idx="5637">
                        <c:v>5895.171784</c:v>
                      </c:pt>
                      <c:pt idx="5638">
                        <c:v>5896.171803</c:v>
                      </c:pt>
                      <c:pt idx="5639">
                        <c:v>5897.166433</c:v>
                      </c:pt>
                      <c:pt idx="5640">
                        <c:v>5898.175407</c:v>
                      </c:pt>
                      <c:pt idx="5641">
                        <c:v>5899.184096</c:v>
                      </c:pt>
                      <c:pt idx="5642">
                        <c:v>5900.202418</c:v>
                      </c:pt>
                      <c:pt idx="5643">
                        <c:v>5901.213259</c:v>
                      </c:pt>
                      <c:pt idx="5644">
                        <c:v>5902.242098</c:v>
                      </c:pt>
                      <c:pt idx="5645">
                        <c:v>5903.245725</c:v>
                      </c:pt>
                      <c:pt idx="5646">
                        <c:v>5904.165273</c:v>
                      </c:pt>
                      <c:pt idx="5647">
                        <c:v>5905.165458</c:v>
                      </c:pt>
                      <c:pt idx="5648">
                        <c:v>5906.166322</c:v>
                      </c:pt>
                      <c:pt idx="5649">
                        <c:v>5907.170119</c:v>
                      </c:pt>
                      <c:pt idx="5650">
                        <c:v>5908.182273</c:v>
                      </c:pt>
                      <c:pt idx="5651">
                        <c:v>5909.19592</c:v>
                      </c:pt>
                      <c:pt idx="5652">
                        <c:v>5910.211302</c:v>
                      </c:pt>
                      <c:pt idx="5653">
                        <c:v>5911.212918</c:v>
                      </c:pt>
                      <c:pt idx="5654">
                        <c:v>5912.214708</c:v>
                      </c:pt>
                      <c:pt idx="5655">
                        <c:v>5913.215013</c:v>
                      </c:pt>
                      <c:pt idx="5656">
                        <c:v>5914.224911</c:v>
                      </c:pt>
                      <c:pt idx="5657">
                        <c:v>5915.209355</c:v>
                      </c:pt>
                      <c:pt idx="5658">
                        <c:v>5916.226901</c:v>
                      </c:pt>
                      <c:pt idx="5659">
                        <c:v>5917.227723</c:v>
                      </c:pt>
                      <c:pt idx="5660">
                        <c:v>5918.243886</c:v>
                      </c:pt>
                      <c:pt idx="5661">
                        <c:v>5919.262732</c:v>
                      </c:pt>
                      <c:pt idx="5662">
                        <c:v>5920.261169</c:v>
                      </c:pt>
                      <c:pt idx="5663">
                        <c:v>5921.267874</c:v>
                      </c:pt>
                      <c:pt idx="5664">
                        <c:v>5922.271827</c:v>
                      </c:pt>
                      <c:pt idx="5665">
                        <c:v>5923.265719</c:v>
                      </c:pt>
                      <c:pt idx="5666">
                        <c:v>5924.266185</c:v>
                      </c:pt>
                      <c:pt idx="5667">
                        <c:v>5925.268369</c:v>
                      </c:pt>
                      <c:pt idx="5668">
                        <c:v>5926.278369</c:v>
                      </c:pt>
                      <c:pt idx="5669">
                        <c:v>5927.278576</c:v>
                      </c:pt>
                      <c:pt idx="5670">
                        <c:v>5928.288156</c:v>
                      </c:pt>
                      <c:pt idx="5671">
                        <c:v>5929.292105</c:v>
                      </c:pt>
                      <c:pt idx="5672">
                        <c:v>5930.289544</c:v>
                      </c:pt>
                      <c:pt idx="5673">
                        <c:v>5931.299128</c:v>
                      </c:pt>
                      <c:pt idx="5674">
                        <c:v>5932.299477</c:v>
                      </c:pt>
                      <c:pt idx="5675">
                        <c:v>5933.299754</c:v>
                      </c:pt>
                      <c:pt idx="5676">
                        <c:v>5934.301708</c:v>
                      </c:pt>
                      <c:pt idx="5677">
                        <c:v>5935.302033</c:v>
                      </c:pt>
                      <c:pt idx="5678">
                        <c:v>5936.302758</c:v>
                      </c:pt>
                      <c:pt idx="5679">
                        <c:v>5937.296954</c:v>
                      </c:pt>
                      <c:pt idx="5680">
                        <c:v>5938.299261</c:v>
                      </c:pt>
                      <c:pt idx="5681">
                        <c:v>5939.30257</c:v>
                      </c:pt>
                      <c:pt idx="5682">
                        <c:v>5940.29009</c:v>
                      </c:pt>
                      <c:pt idx="5683">
                        <c:v>5941.303304</c:v>
                      </c:pt>
                      <c:pt idx="5684">
                        <c:v>5942.30406</c:v>
                      </c:pt>
                      <c:pt idx="5685">
                        <c:v>5943.319386</c:v>
                      </c:pt>
                      <c:pt idx="5686">
                        <c:v>5944.341986</c:v>
                      </c:pt>
                      <c:pt idx="5687">
                        <c:v>5945.34252</c:v>
                      </c:pt>
                      <c:pt idx="5688">
                        <c:v>5946.336974</c:v>
                      </c:pt>
                      <c:pt idx="5689">
                        <c:v>5947.346171</c:v>
                      </c:pt>
                      <c:pt idx="5690">
                        <c:v>5948.335164</c:v>
                      </c:pt>
                      <c:pt idx="5691">
                        <c:v>5949.334946</c:v>
                      </c:pt>
                      <c:pt idx="5692">
                        <c:v>5950.34137</c:v>
                      </c:pt>
                      <c:pt idx="5693">
                        <c:v>5951.352008</c:v>
                      </c:pt>
                      <c:pt idx="5694">
                        <c:v>5952.367012</c:v>
                      </c:pt>
                      <c:pt idx="5695">
                        <c:v>5953.382487</c:v>
                      </c:pt>
                      <c:pt idx="5696">
                        <c:v>5954.390575</c:v>
                      </c:pt>
                      <c:pt idx="5697">
                        <c:v>5955.406002</c:v>
                      </c:pt>
                      <c:pt idx="5698">
                        <c:v>5956.414781</c:v>
                      </c:pt>
                      <c:pt idx="5699">
                        <c:v>5957.415821</c:v>
                      </c:pt>
                      <c:pt idx="5700">
                        <c:v>5958.422575</c:v>
                      </c:pt>
                      <c:pt idx="5701">
                        <c:v>5959.429666</c:v>
                      </c:pt>
                      <c:pt idx="5702">
                        <c:v>5960.43625</c:v>
                      </c:pt>
                      <c:pt idx="5703">
                        <c:v>5961.452162</c:v>
                      </c:pt>
                      <c:pt idx="5704">
                        <c:v>5962.467603</c:v>
                      </c:pt>
                      <c:pt idx="5705">
                        <c:v>5963.486825</c:v>
                      </c:pt>
                      <c:pt idx="5706">
                        <c:v>5964.502741</c:v>
                      </c:pt>
                      <c:pt idx="5707">
                        <c:v>5965.5182</c:v>
                      </c:pt>
                      <c:pt idx="5708">
                        <c:v>5966.519623</c:v>
                      </c:pt>
                      <c:pt idx="5709">
                        <c:v>5967.520239</c:v>
                      </c:pt>
                      <c:pt idx="5710">
                        <c:v>5968.511045</c:v>
                      </c:pt>
                      <c:pt idx="5711">
                        <c:v>5969.51789</c:v>
                      </c:pt>
                      <c:pt idx="5712">
                        <c:v>5970.512575</c:v>
                      </c:pt>
                      <c:pt idx="5713">
                        <c:v>5971.521345</c:v>
                      </c:pt>
                      <c:pt idx="5714">
                        <c:v>5972.531012</c:v>
                      </c:pt>
                      <c:pt idx="5715">
                        <c:v>5973.541544</c:v>
                      </c:pt>
                      <c:pt idx="5716">
                        <c:v>5974.54155</c:v>
                      </c:pt>
                      <c:pt idx="5717">
                        <c:v>5975.541105</c:v>
                      </c:pt>
                      <c:pt idx="5718">
                        <c:v>5976.542307</c:v>
                      </c:pt>
                      <c:pt idx="5719">
                        <c:v>5977.563525</c:v>
                      </c:pt>
                      <c:pt idx="5720">
                        <c:v>5978.572969</c:v>
                      </c:pt>
                      <c:pt idx="5721">
                        <c:v>5979.58492</c:v>
                      </c:pt>
                      <c:pt idx="5722">
                        <c:v>5980.589087</c:v>
                      </c:pt>
                      <c:pt idx="5723">
                        <c:v>5981.595806</c:v>
                      </c:pt>
                      <c:pt idx="5724">
                        <c:v>5982.597034</c:v>
                      </c:pt>
                      <c:pt idx="5725">
                        <c:v>5983.589048</c:v>
                      </c:pt>
                      <c:pt idx="5726">
                        <c:v>5984.587357</c:v>
                      </c:pt>
                      <c:pt idx="5727">
                        <c:v>5985.587523</c:v>
                      </c:pt>
                      <c:pt idx="5728">
                        <c:v>5986.593901</c:v>
                      </c:pt>
                      <c:pt idx="5729">
                        <c:v>5987.588317</c:v>
                      </c:pt>
                      <c:pt idx="5730">
                        <c:v>5988.601653</c:v>
                      </c:pt>
                      <c:pt idx="5731">
                        <c:v>5989.617211</c:v>
                      </c:pt>
                      <c:pt idx="5732">
                        <c:v>5990.63652</c:v>
                      </c:pt>
                      <c:pt idx="5733">
                        <c:v>5991.643883</c:v>
                      </c:pt>
                      <c:pt idx="5734">
                        <c:v>5992.635235</c:v>
                      </c:pt>
                      <c:pt idx="5735">
                        <c:v>5993.643989</c:v>
                      </c:pt>
                      <c:pt idx="5736">
                        <c:v>5994.644086</c:v>
                      </c:pt>
                      <c:pt idx="5737">
                        <c:v>5995.661373</c:v>
                      </c:pt>
                      <c:pt idx="5738">
                        <c:v>5996.649559</c:v>
                      </c:pt>
                      <c:pt idx="5739">
                        <c:v>5997.664977</c:v>
                      </c:pt>
                      <c:pt idx="5740">
                        <c:v>5998.671583</c:v>
                      </c:pt>
                      <c:pt idx="5741">
                        <c:v>5999.666008</c:v>
                      </c:pt>
                      <c:pt idx="5742">
                        <c:v>6000.665692</c:v>
                      </c:pt>
                      <c:pt idx="5743">
                        <c:v>6001.663226</c:v>
                      </c:pt>
                      <c:pt idx="5744">
                        <c:v>6002.663002</c:v>
                      </c:pt>
                      <c:pt idx="5745">
                        <c:v>6003.672891</c:v>
                      </c:pt>
                      <c:pt idx="5746">
                        <c:v>6004.676617</c:v>
                      </c:pt>
                      <c:pt idx="5747">
                        <c:v>6005.676827</c:v>
                      </c:pt>
                      <c:pt idx="5748">
                        <c:v>6006.666329</c:v>
                      </c:pt>
                      <c:pt idx="5749">
                        <c:v>6007.677726</c:v>
                      </c:pt>
                      <c:pt idx="5750">
                        <c:v>6008.668512</c:v>
                      </c:pt>
                      <c:pt idx="5751">
                        <c:v>6009.668258</c:v>
                      </c:pt>
                      <c:pt idx="5752">
                        <c:v>6010.674984</c:v>
                      </c:pt>
                      <c:pt idx="5753">
                        <c:v>6011.675201</c:v>
                      </c:pt>
                      <c:pt idx="5754">
                        <c:v>6012.675015</c:v>
                      </c:pt>
                      <c:pt idx="5755">
                        <c:v>6013.674619</c:v>
                      </c:pt>
                      <c:pt idx="5756">
                        <c:v>6014.667062</c:v>
                      </c:pt>
                      <c:pt idx="5757">
                        <c:v>6015.667896</c:v>
                      </c:pt>
                      <c:pt idx="5758">
                        <c:v>6016.675723</c:v>
                      </c:pt>
                      <c:pt idx="5759">
                        <c:v>6017.675849</c:v>
                      </c:pt>
                      <c:pt idx="5760">
                        <c:v>6018.691515</c:v>
                      </c:pt>
                      <c:pt idx="5761">
                        <c:v>6019.693564</c:v>
                      </c:pt>
                      <c:pt idx="5762">
                        <c:v>6020.709346</c:v>
                      </c:pt>
                      <c:pt idx="5763">
                        <c:v>6021.722785</c:v>
                      </c:pt>
                      <c:pt idx="5764">
                        <c:v>6022.723077</c:v>
                      </c:pt>
                      <c:pt idx="5765">
                        <c:v>6023.723109</c:v>
                      </c:pt>
                      <c:pt idx="5766">
                        <c:v>6024.738574</c:v>
                      </c:pt>
                      <c:pt idx="5767">
                        <c:v>6025.746475</c:v>
                      </c:pt>
                      <c:pt idx="5768">
                        <c:v>6026.746683</c:v>
                      </c:pt>
                      <c:pt idx="5769">
                        <c:v>6027.744093</c:v>
                      </c:pt>
                      <c:pt idx="5770">
                        <c:v>6028.759386</c:v>
                      </c:pt>
                      <c:pt idx="5771">
                        <c:v>6029.762191</c:v>
                      </c:pt>
                      <c:pt idx="5772">
                        <c:v>6030.762233</c:v>
                      </c:pt>
                      <c:pt idx="5773">
                        <c:v>6031.786462</c:v>
                      </c:pt>
                      <c:pt idx="5774">
                        <c:v>6032.783316</c:v>
                      </c:pt>
                      <c:pt idx="5775">
                        <c:v>6033.783325</c:v>
                      </c:pt>
                      <c:pt idx="5776">
                        <c:v>6034.788213</c:v>
                      </c:pt>
                      <c:pt idx="5777">
                        <c:v>6035.788098</c:v>
                      </c:pt>
                      <c:pt idx="5778">
                        <c:v>6036.8041</c:v>
                      </c:pt>
                      <c:pt idx="5779">
                        <c:v>6037.80461</c:v>
                      </c:pt>
                      <c:pt idx="5780">
                        <c:v>6038.821224</c:v>
                      </c:pt>
                      <c:pt idx="5781">
                        <c:v>6039.829947</c:v>
                      </c:pt>
                      <c:pt idx="5782">
                        <c:v>6040.84516</c:v>
                      </c:pt>
                      <c:pt idx="5783">
                        <c:v>6041.840225</c:v>
                      </c:pt>
                      <c:pt idx="5784">
                        <c:v>6042.844853</c:v>
                      </c:pt>
                      <c:pt idx="5785">
                        <c:v>6043.840145</c:v>
                      </c:pt>
                      <c:pt idx="5786">
                        <c:v>6044.839863</c:v>
                      </c:pt>
                      <c:pt idx="5787">
                        <c:v>6045.843783</c:v>
                      </c:pt>
                      <c:pt idx="5788">
                        <c:v>6046.843567</c:v>
                      </c:pt>
                      <c:pt idx="5789">
                        <c:v>6047.849138</c:v>
                      </c:pt>
                      <c:pt idx="5790">
                        <c:v>6048.846063</c:v>
                      </c:pt>
                      <c:pt idx="5791">
                        <c:v>6049.839869</c:v>
                      </c:pt>
                      <c:pt idx="5792">
                        <c:v>6050.855924</c:v>
                      </c:pt>
                      <c:pt idx="5793">
                        <c:v>6051.871257</c:v>
                      </c:pt>
                      <c:pt idx="5794">
                        <c:v>6052.882606</c:v>
                      </c:pt>
                      <c:pt idx="5795">
                        <c:v>6053.882596</c:v>
                      </c:pt>
                      <c:pt idx="5796">
                        <c:v>6054.894214</c:v>
                      </c:pt>
                      <c:pt idx="5797">
                        <c:v>6055.883229</c:v>
                      </c:pt>
                      <c:pt idx="5798">
                        <c:v>6056.883528</c:v>
                      </c:pt>
                      <c:pt idx="5799">
                        <c:v>6057.905617</c:v>
                      </c:pt>
                      <c:pt idx="5800">
                        <c:v>6058.899625</c:v>
                      </c:pt>
                      <c:pt idx="5801">
                        <c:v>6059.918128</c:v>
                      </c:pt>
                      <c:pt idx="5802">
                        <c:v>6060.915013</c:v>
                      </c:pt>
                      <c:pt idx="5803">
                        <c:v>6061.926786</c:v>
                      </c:pt>
                      <c:pt idx="5804">
                        <c:v>6062.91387</c:v>
                      </c:pt>
                      <c:pt idx="5805">
                        <c:v>6063.915064</c:v>
                      </c:pt>
                      <c:pt idx="5806">
                        <c:v>6064.918937</c:v>
                      </c:pt>
                      <c:pt idx="5807">
                        <c:v>6065.921203</c:v>
                      </c:pt>
                      <c:pt idx="5808">
                        <c:v>6066.92139</c:v>
                      </c:pt>
                      <c:pt idx="5809">
                        <c:v>6067.921435</c:v>
                      </c:pt>
                      <c:pt idx="5810">
                        <c:v>6068.913195</c:v>
                      </c:pt>
                      <c:pt idx="5811">
                        <c:v>6069.926737</c:v>
                      </c:pt>
                      <c:pt idx="5812">
                        <c:v>6070.926773</c:v>
                      </c:pt>
                      <c:pt idx="5813">
                        <c:v>6071.927243</c:v>
                      </c:pt>
                      <c:pt idx="5814">
                        <c:v>6072.919234</c:v>
                      </c:pt>
                      <c:pt idx="5815">
                        <c:v>6073.918876</c:v>
                      </c:pt>
                      <c:pt idx="5816">
                        <c:v>6074.919367</c:v>
                      </c:pt>
                      <c:pt idx="5817">
                        <c:v>6075.912741</c:v>
                      </c:pt>
                      <c:pt idx="5818">
                        <c:v>6076.912793</c:v>
                      </c:pt>
                      <c:pt idx="5819">
                        <c:v>6077.913485</c:v>
                      </c:pt>
                      <c:pt idx="5820">
                        <c:v>6078.925638</c:v>
                      </c:pt>
                      <c:pt idx="5821">
                        <c:v>6079.92564</c:v>
                      </c:pt>
                      <c:pt idx="5822">
                        <c:v>6080.919677</c:v>
                      </c:pt>
                      <c:pt idx="5823">
                        <c:v>6081.923252</c:v>
                      </c:pt>
                      <c:pt idx="5824">
                        <c:v>6082.92343</c:v>
                      </c:pt>
                      <c:pt idx="5825">
                        <c:v>6083.91679</c:v>
                      </c:pt>
                      <c:pt idx="5826">
                        <c:v>6084.920404</c:v>
                      </c:pt>
                      <c:pt idx="5827">
                        <c:v>6085.935772</c:v>
                      </c:pt>
                      <c:pt idx="5828">
                        <c:v>6086.955146</c:v>
                      </c:pt>
                      <c:pt idx="5829">
                        <c:v>6087.970778</c:v>
                      </c:pt>
                      <c:pt idx="5830">
                        <c:v>6088.971392</c:v>
                      </c:pt>
                      <c:pt idx="5831">
                        <c:v>6089.976433</c:v>
                      </c:pt>
                      <c:pt idx="5832">
                        <c:v>6090.991924</c:v>
                      </c:pt>
                      <c:pt idx="5833">
                        <c:v>6092.007387</c:v>
                      </c:pt>
                      <c:pt idx="5834">
                        <c:v>6093.020284</c:v>
                      </c:pt>
                      <c:pt idx="5835">
                        <c:v>6094.017869</c:v>
                      </c:pt>
                      <c:pt idx="5836">
                        <c:v>6095.017613</c:v>
                      </c:pt>
                      <c:pt idx="5837">
                        <c:v>6096.01822</c:v>
                      </c:pt>
                      <c:pt idx="5838">
                        <c:v>6097.015561</c:v>
                      </c:pt>
                      <c:pt idx="5839">
                        <c:v>6098.009787</c:v>
                      </c:pt>
                      <c:pt idx="5840">
                        <c:v>6099.010747</c:v>
                      </c:pt>
                      <c:pt idx="5841">
                        <c:v>6100.011104</c:v>
                      </c:pt>
                      <c:pt idx="5842">
                        <c:v>6101.026376</c:v>
                      </c:pt>
                      <c:pt idx="5843">
                        <c:v>6102.049334</c:v>
                      </c:pt>
                      <c:pt idx="5844">
                        <c:v>6103.050428</c:v>
                      </c:pt>
                      <c:pt idx="5845">
                        <c:v>6104.042822</c:v>
                      </c:pt>
                      <c:pt idx="5846">
                        <c:v>6105.052281</c:v>
                      </c:pt>
                      <c:pt idx="5847">
                        <c:v>6106.059457</c:v>
                      </c:pt>
                      <c:pt idx="5848">
                        <c:v>6107.059364</c:v>
                      </c:pt>
                      <c:pt idx="5849">
                        <c:v>6108.079832</c:v>
                      </c:pt>
                      <c:pt idx="5850">
                        <c:v>6109.095582</c:v>
                      </c:pt>
                      <c:pt idx="5851">
                        <c:v>6110.104383</c:v>
                      </c:pt>
                      <c:pt idx="5852">
                        <c:v>6111.104483</c:v>
                      </c:pt>
                      <c:pt idx="5853">
                        <c:v>6112.119849</c:v>
                      </c:pt>
                      <c:pt idx="5854">
                        <c:v>6113.121071</c:v>
                      </c:pt>
                      <c:pt idx="5855">
                        <c:v>6114.146636</c:v>
                      </c:pt>
                      <c:pt idx="5856">
                        <c:v>6115.136333</c:v>
                      </c:pt>
                      <c:pt idx="5857">
                        <c:v>6116.151672</c:v>
                      </c:pt>
                      <c:pt idx="5858">
                        <c:v>6117.158253</c:v>
                      </c:pt>
                      <c:pt idx="5859">
                        <c:v>6118.173619</c:v>
                      </c:pt>
                      <c:pt idx="5860">
                        <c:v>6119.173412</c:v>
                      </c:pt>
                      <c:pt idx="5861">
                        <c:v>6120.171392</c:v>
                      </c:pt>
                      <c:pt idx="5862">
                        <c:v>6121.167171</c:v>
                      </c:pt>
                      <c:pt idx="5863">
                        <c:v>6122.179743</c:v>
                      </c:pt>
                      <c:pt idx="5864">
                        <c:v>6123.209215</c:v>
                      </c:pt>
                      <c:pt idx="5865">
                        <c:v>6124.21312</c:v>
                      </c:pt>
                      <c:pt idx="5866">
                        <c:v>6125.220023</c:v>
                      </c:pt>
                      <c:pt idx="5867">
                        <c:v>6126.213508</c:v>
                      </c:pt>
                      <c:pt idx="5868">
                        <c:v>6127.227044</c:v>
                      </c:pt>
                      <c:pt idx="5869">
                        <c:v>6128.240818</c:v>
                      </c:pt>
                      <c:pt idx="5870">
                        <c:v>6129.259618</c:v>
                      </c:pt>
                      <c:pt idx="5871">
                        <c:v>6130.260308</c:v>
                      </c:pt>
                      <c:pt idx="5872">
                        <c:v>6131.260501</c:v>
                      </c:pt>
                      <c:pt idx="5873">
                        <c:v>6132.271292</c:v>
                      </c:pt>
                      <c:pt idx="5874">
                        <c:v>6133.277948</c:v>
                      </c:pt>
                      <c:pt idx="5875">
                        <c:v>6134.278434</c:v>
                      </c:pt>
                      <c:pt idx="5876">
                        <c:v>6135.293057</c:v>
                      </c:pt>
                      <c:pt idx="5877">
                        <c:v>6136.290783</c:v>
                      </c:pt>
                      <c:pt idx="5878">
                        <c:v>6137.313034</c:v>
                      </c:pt>
                      <c:pt idx="5879">
                        <c:v>6138.319785</c:v>
                      </c:pt>
                      <c:pt idx="5880">
                        <c:v>6139.332514</c:v>
                      </c:pt>
                      <c:pt idx="5881">
                        <c:v>6140.331843</c:v>
                      </c:pt>
                      <c:pt idx="5882">
                        <c:v>6141.34467</c:v>
                      </c:pt>
                      <c:pt idx="5883">
                        <c:v>6142.34871</c:v>
                      </c:pt>
                      <c:pt idx="5884">
                        <c:v>6143.348658</c:v>
                      </c:pt>
                      <c:pt idx="5885">
                        <c:v>6144.354889</c:v>
                      </c:pt>
                      <c:pt idx="5886">
                        <c:v>6145.357863</c:v>
                      </c:pt>
                      <c:pt idx="5887">
                        <c:v>6146.373338</c:v>
                      </c:pt>
                      <c:pt idx="5888">
                        <c:v>6147.373487</c:v>
                      </c:pt>
                      <c:pt idx="5889">
                        <c:v>6148.395848</c:v>
                      </c:pt>
                      <c:pt idx="5890">
                        <c:v>6149.383388</c:v>
                      </c:pt>
                      <c:pt idx="5891">
                        <c:v>6150.383709</c:v>
                      </c:pt>
                      <c:pt idx="5892">
                        <c:v>6151.390295</c:v>
                      </c:pt>
                      <c:pt idx="5893">
                        <c:v>6152.394265</c:v>
                      </c:pt>
                      <c:pt idx="5894">
                        <c:v>6153.38163</c:v>
                      </c:pt>
                      <c:pt idx="5895">
                        <c:v>6154.39808</c:v>
                      </c:pt>
                      <c:pt idx="5896">
                        <c:v>6155.403025</c:v>
                      </c:pt>
                      <c:pt idx="5897">
                        <c:v>6156.426373</c:v>
                      </c:pt>
                      <c:pt idx="5898">
                        <c:v>6157.43009</c:v>
                      </c:pt>
                      <c:pt idx="5899">
                        <c:v>6158.446026</c:v>
                      </c:pt>
                      <c:pt idx="5900">
                        <c:v>6159.461354</c:v>
                      </c:pt>
                      <c:pt idx="5901">
                        <c:v>6160.461078</c:v>
                      </c:pt>
                      <c:pt idx="5902">
                        <c:v>6161.46112</c:v>
                      </c:pt>
                      <c:pt idx="5903">
                        <c:v>6162.471031</c:v>
                      </c:pt>
                      <c:pt idx="5904">
                        <c:v>6163.471078</c:v>
                      </c:pt>
                      <c:pt idx="5905">
                        <c:v>6164.471236</c:v>
                      </c:pt>
                      <c:pt idx="5906">
                        <c:v>6165.486622</c:v>
                      </c:pt>
                      <c:pt idx="5907">
                        <c:v>6166.493301</c:v>
                      </c:pt>
                      <c:pt idx="5908">
                        <c:v>6167.508806</c:v>
                      </c:pt>
                      <c:pt idx="5909">
                        <c:v>6168.509282</c:v>
                      </c:pt>
                      <c:pt idx="5910">
                        <c:v>6169.509062</c:v>
                      </c:pt>
                      <c:pt idx="5911">
                        <c:v>6170.519059</c:v>
                      </c:pt>
                      <c:pt idx="5912">
                        <c:v>6171.530619</c:v>
                      </c:pt>
                      <c:pt idx="5913">
                        <c:v>6172.547018</c:v>
                      </c:pt>
                      <c:pt idx="5914">
                        <c:v>6173.547256</c:v>
                      </c:pt>
                      <c:pt idx="5915">
                        <c:v>6174.538461</c:v>
                      </c:pt>
                      <c:pt idx="5916">
                        <c:v>6175.538326</c:v>
                      </c:pt>
                      <c:pt idx="5917">
                        <c:v>6176.555504</c:v>
                      </c:pt>
                      <c:pt idx="5918">
                        <c:v>6177.57235</c:v>
                      </c:pt>
                      <c:pt idx="5919">
                        <c:v>6178.579186</c:v>
                      </c:pt>
                      <c:pt idx="5920">
                        <c:v>6179.58292</c:v>
                      </c:pt>
                      <c:pt idx="5921">
                        <c:v>6180.584241</c:v>
                      </c:pt>
                      <c:pt idx="5922">
                        <c:v>6181.599388</c:v>
                      </c:pt>
                      <c:pt idx="5923">
                        <c:v>6182.599651</c:v>
                      </c:pt>
                      <c:pt idx="5924">
                        <c:v>6183.600335</c:v>
                      </c:pt>
                      <c:pt idx="5925">
                        <c:v>6184.607073</c:v>
                      </c:pt>
                      <c:pt idx="5926">
                        <c:v>6185.621194</c:v>
                      </c:pt>
                      <c:pt idx="5927">
                        <c:v>6186.636767</c:v>
                      </c:pt>
                      <c:pt idx="5928">
                        <c:v>6187.649943</c:v>
                      </c:pt>
                      <c:pt idx="5929">
                        <c:v>6188.651023</c:v>
                      </c:pt>
                      <c:pt idx="5930">
                        <c:v>6189.657472</c:v>
                      </c:pt>
                      <c:pt idx="5931">
                        <c:v>6190.657607</c:v>
                      </c:pt>
                      <c:pt idx="5932">
                        <c:v>6191.657217</c:v>
                      </c:pt>
                      <c:pt idx="5933">
                        <c:v>6192.655967</c:v>
                      </c:pt>
                      <c:pt idx="5934">
                        <c:v>6193.650263</c:v>
                      </c:pt>
                      <c:pt idx="5935">
                        <c:v>6194.657276</c:v>
                      </c:pt>
                      <c:pt idx="5936">
                        <c:v>6195.65685</c:v>
                      </c:pt>
                      <c:pt idx="5937">
                        <c:v>6196.66457</c:v>
                      </c:pt>
                      <c:pt idx="5938">
                        <c:v>6197.677942</c:v>
                      </c:pt>
                      <c:pt idx="5939">
                        <c:v>6198.666598</c:v>
                      </c:pt>
                      <c:pt idx="5940">
                        <c:v>6199.670382</c:v>
                      </c:pt>
                      <c:pt idx="5941">
                        <c:v>6200.667442</c:v>
                      </c:pt>
                      <c:pt idx="5942">
                        <c:v>6201.66712</c:v>
                      </c:pt>
                      <c:pt idx="5943">
                        <c:v>6202.668656</c:v>
                      </c:pt>
                      <c:pt idx="5944">
                        <c:v>6203.671493</c:v>
                      </c:pt>
                      <c:pt idx="5945">
                        <c:v>6204.677967</c:v>
                      </c:pt>
                      <c:pt idx="5946">
                        <c:v>6205.663575</c:v>
                      </c:pt>
                      <c:pt idx="5947">
                        <c:v>6206.671813</c:v>
                      </c:pt>
                      <c:pt idx="5948">
                        <c:v>6207.665745</c:v>
                      </c:pt>
                      <c:pt idx="5949">
                        <c:v>6208.667877</c:v>
                      </c:pt>
                      <c:pt idx="5950">
                        <c:v>6209.667441</c:v>
                      </c:pt>
                      <c:pt idx="5951">
                        <c:v>6210.667578</c:v>
                      </c:pt>
                      <c:pt idx="5952">
                        <c:v>6211.673036</c:v>
                      </c:pt>
                      <c:pt idx="5953">
                        <c:v>6212.66387</c:v>
                      </c:pt>
                      <c:pt idx="5954">
                        <c:v>6213.67672</c:v>
                      </c:pt>
                      <c:pt idx="5955">
                        <c:v>6214.67717</c:v>
                      </c:pt>
                      <c:pt idx="5956">
                        <c:v>6215.671019</c:v>
                      </c:pt>
                      <c:pt idx="5957">
                        <c:v>6216.663936</c:v>
                      </c:pt>
                      <c:pt idx="5958">
                        <c:v>6217.663843</c:v>
                      </c:pt>
                      <c:pt idx="5959">
                        <c:v>6218.679226</c:v>
                      </c:pt>
                      <c:pt idx="5960">
                        <c:v>6219.686148</c:v>
                      </c:pt>
                      <c:pt idx="5961">
                        <c:v>6220.692832</c:v>
                      </c:pt>
                      <c:pt idx="5962">
                        <c:v>6221.708507</c:v>
                      </c:pt>
                      <c:pt idx="5963">
                        <c:v>6222.712186</c:v>
                      </c:pt>
                      <c:pt idx="5964">
                        <c:v>6223.719743</c:v>
                      </c:pt>
                      <c:pt idx="5965">
                        <c:v>6224.732344</c:v>
                      </c:pt>
                      <c:pt idx="5966">
                        <c:v>6225.742585</c:v>
                      </c:pt>
                      <c:pt idx="5967">
                        <c:v>6226.75577</c:v>
                      </c:pt>
                      <c:pt idx="5968">
                        <c:v>6227.741093</c:v>
                      </c:pt>
                      <c:pt idx="5969">
                        <c:v>6228.756529</c:v>
                      </c:pt>
                      <c:pt idx="5970">
                        <c:v>6229.758686</c:v>
                      </c:pt>
                      <c:pt idx="5971">
                        <c:v>6230.768277</c:v>
                      </c:pt>
                      <c:pt idx="5972">
                        <c:v>6231.761064</c:v>
                      </c:pt>
                      <c:pt idx="5973">
                        <c:v>6232.769878</c:v>
                      </c:pt>
                      <c:pt idx="5974">
                        <c:v>6233.763329</c:v>
                      </c:pt>
                      <c:pt idx="5975">
                        <c:v>6234.770808</c:v>
                      </c:pt>
                      <c:pt idx="5976">
                        <c:v>6235.770351</c:v>
                      </c:pt>
                      <c:pt idx="5977">
                        <c:v>6236.770745</c:v>
                      </c:pt>
                      <c:pt idx="5978">
                        <c:v>6237.762291</c:v>
                      </c:pt>
                      <c:pt idx="5979">
                        <c:v>6238.773283</c:v>
                      </c:pt>
                      <c:pt idx="5980">
                        <c:v>6239.795441</c:v>
                      </c:pt>
                      <c:pt idx="5981">
                        <c:v>6240.792648</c:v>
                      </c:pt>
                      <c:pt idx="5982">
                        <c:v>6241.810258</c:v>
                      </c:pt>
                      <c:pt idx="5983">
                        <c:v>6242.804952</c:v>
                      </c:pt>
                      <c:pt idx="5984">
                        <c:v>6243.805424</c:v>
                      </c:pt>
                      <c:pt idx="5985">
                        <c:v>6244.823386</c:v>
                      </c:pt>
                      <c:pt idx="5986">
                        <c:v>6245.82828</c:v>
                      </c:pt>
                      <c:pt idx="5987">
                        <c:v>6246.822565</c:v>
                      </c:pt>
                      <c:pt idx="5988">
                        <c:v>6247.824531</c:v>
                      </c:pt>
                      <c:pt idx="5989">
                        <c:v>6248.827856</c:v>
                      </c:pt>
                      <c:pt idx="5990">
                        <c:v>6249.827798</c:v>
                      </c:pt>
                      <c:pt idx="5991">
                        <c:v>6250.82888</c:v>
                      </c:pt>
                      <c:pt idx="5992">
                        <c:v>6251.824968</c:v>
                      </c:pt>
                      <c:pt idx="5993">
                        <c:v>6252.825693</c:v>
                      </c:pt>
                      <c:pt idx="5994">
                        <c:v>6253.841464</c:v>
                      </c:pt>
                      <c:pt idx="5995">
                        <c:v>6254.840153</c:v>
                      </c:pt>
                      <c:pt idx="5996">
                        <c:v>6255.849388</c:v>
                      </c:pt>
                      <c:pt idx="5997">
                        <c:v>6256.840235</c:v>
                      </c:pt>
                      <c:pt idx="5998">
                        <c:v>6257.841609</c:v>
                      </c:pt>
                      <c:pt idx="5999">
                        <c:v>6258.845432</c:v>
                      </c:pt>
                      <c:pt idx="6000">
                        <c:v>6259.845181</c:v>
                      </c:pt>
                      <c:pt idx="6001">
                        <c:v>6260.860386</c:v>
                      </c:pt>
                      <c:pt idx="6002">
                        <c:v>6261.853574</c:v>
                      </c:pt>
                      <c:pt idx="6003">
                        <c:v>6262.853332</c:v>
                      </c:pt>
                      <c:pt idx="6004">
                        <c:v>6263.858093</c:v>
                      </c:pt>
                      <c:pt idx="6005">
                        <c:v>6264.867848</c:v>
                      </c:pt>
                      <c:pt idx="6006">
                        <c:v>6265.883722</c:v>
                      </c:pt>
                      <c:pt idx="6007">
                        <c:v>6266.893725</c:v>
                      </c:pt>
                      <c:pt idx="6008">
                        <c:v>6267.883745</c:v>
                      </c:pt>
                      <c:pt idx="6009">
                        <c:v>6268.883603</c:v>
                      </c:pt>
                      <c:pt idx="6010">
                        <c:v>6269.898841</c:v>
                      </c:pt>
                      <c:pt idx="6011">
                        <c:v>6270.907783</c:v>
                      </c:pt>
                      <c:pt idx="6012">
                        <c:v>6271.901961</c:v>
                      </c:pt>
                      <c:pt idx="6013">
                        <c:v>6272.917702</c:v>
                      </c:pt>
                      <c:pt idx="6014">
                        <c:v>6273.917734</c:v>
                      </c:pt>
                      <c:pt idx="6015">
                        <c:v>6274.917305</c:v>
                      </c:pt>
                      <c:pt idx="6016">
                        <c:v>6275.924358</c:v>
                      </c:pt>
                      <c:pt idx="6017">
                        <c:v>6276.933813</c:v>
                      </c:pt>
                      <c:pt idx="6018">
                        <c:v>6277.940401</c:v>
                      </c:pt>
                      <c:pt idx="6019">
                        <c:v>6278.952923</c:v>
                      </c:pt>
                      <c:pt idx="6020">
                        <c:v>6279.944761</c:v>
                      </c:pt>
                      <c:pt idx="6021">
                        <c:v>6280.94425</c:v>
                      </c:pt>
                      <c:pt idx="6022">
                        <c:v>6281.944314</c:v>
                      </c:pt>
                      <c:pt idx="6023">
                        <c:v>6282.950596</c:v>
                      </c:pt>
                      <c:pt idx="6024">
                        <c:v>6283.961639</c:v>
                      </c:pt>
                      <c:pt idx="6025">
                        <c:v>6284.961457</c:v>
                      </c:pt>
                      <c:pt idx="6026">
                        <c:v>6285.961979</c:v>
                      </c:pt>
                      <c:pt idx="6027">
                        <c:v>6286.96219</c:v>
                      </c:pt>
                      <c:pt idx="6028">
                        <c:v>6287.972419</c:v>
                      </c:pt>
                      <c:pt idx="6029">
                        <c:v>6288.972124</c:v>
                      </c:pt>
                      <c:pt idx="6030">
                        <c:v>6289.971781</c:v>
                      </c:pt>
                      <c:pt idx="6031">
                        <c:v>6290.972726</c:v>
                      </c:pt>
                      <c:pt idx="6032">
                        <c:v>6291.96734</c:v>
                      </c:pt>
                      <c:pt idx="6033">
                        <c:v>6292.960204</c:v>
                      </c:pt>
                      <c:pt idx="6034">
                        <c:v>6293.9704</c:v>
                      </c:pt>
                      <c:pt idx="6035">
                        <c:v>6294.966451</c:v>
                      </c:pt>
                      <c:pt idx="6036">
                        <c:v>6295.960801</c:v>
                      </c:pt>
                      <c:pt idx="6037">
                        <c:v>6296.987654</c:v>
                      </c:pt>
                      <c:pt idx="6038">
                        <c:v>6297.981629</c:v>
                      </c:pt>
                      <c:pt idx="6039">
                        <c:v>6298.997117</c:v>
                      </c:pt>
                      <c:pt idx="6040">
                        <c:v>6299.99213</c:v>
                      </c:pt>
                      <c:pt idx="6041">
                        <c:v>6300.99606</c:v>
                      </c:pt>
                      <c:pt idx="6042">
                        <c:v>6302.00276</c:v>
                      </c:pt>
                      <c:pt idx="6043">
                        <c:v>6303.018446</c:v>
                      </c:pt>
                      <c:pt idx="6044">
                        <c:v>6304.022988</c:v>
                      </c:pt>
                      <c:pt idx="6045">
                        <c:v>6305.048089</c:v>
                      </c:pt>
                      <c:pt idx="6046">
                        <c:v>6306.051065</c:v>
                      </c:pt>
                      <c:pt idx="6047">
                        <c:v>6307.042136</c:v>
                      </c:pt>
                      <c:pt idx="6048">
                        <c:v>6308.04162</c:v>
                      </c:pt>
                      <c:pt idx="6049">
                        <c:v>6309.04212</c:v>
                      </c:pt>
                      <c:pt idx="6050">
                        <c:v>6310.042328</c:v>
                      </c:pt>
                      <c:pt idx="6051">
                        <c:v>6311.037322</c:v>
                      </c:pt>
                      <c:pt idx="6052">
                        <c:v>6312.053606</c:v>
                      </c:pt>
                      <c:pt idx="6053">
                        <c:v>6313.055507</c:v>
                      </c:pt>
                      <c:pt idx="6054">
                        <c:v>6314.079643</c:v>
                      </c:pt>
                      <c:pt idx="6055">
                        <c:v>6315.098324</c:v>
                      </c:pt>
                      <c:pt idx="6056">
                        <c:v>6316.089296</c:v>
                      </c:pt>
                      <c:pt idx="6057">
                        <c:v>6317.099704</c:v>
                      </c:pt>
                      <c:pt idx="6058">
                        <c:v>6318.100163</c:v>
                      </c:pt>
                      <c:pt idx="6059">
                        <c:v>6319.1005</c:v>
                      </c:pt>
                      <c:pt idx="6060">
                        <c:v>6320.125215</c:v>
                      </c:pt>
                      <c:pt idx="6061">
                        <c:v>6321.116169</c:v>
                      </c:pt>
                      <c:pt idx="6062">
                        <c:v>6322.139056</c:v>
                      </c:pt>
                      <c:pt idx="6063">
                        <c:v>6323.139637</c:v>
                      </c:pt>
                      <c:pt idx="6064">
                        <c:v>6324.146313</c:v>
                      </c:pt>
                      <c:pt idx="6065">
                        <c:v>6325.146768</c:v>
                      </c:pt>
                      <c:pt idx="6066">
                        <c:v>6326.133805</c:v>
                      </c:pt>
                      <c:pt idx="6067">
                        <c:v>6327.141181</c:v>
                      </c:pt>
                      <c:pt idx="6068">
                        <c:v>6328.147724</c:v>
                      </c:pt>
                      <c:pt idx="6069">
                        <c:v>6329.169645</c:v>
                      </c:pt>
                      <c:pt idx="6070">
                        <c:v>6330.185148</c:v>
                      </c:pt>
                      <c:pt idx="6071">
                        <c:v>6331.188937</c:v>
                      </c:pt>
                      <c:pt idx="6072">
                        <c:v>6332.196998</c:v>
                      </c:pt>
                      <c:pt idx="6073">
                        <c:v>6333.221338</c:v>
                      </c:pt>
                      <c:pt idx="6074">
                        <c:v>6334.233994</c:v>
                      </c:pt>
                      <c:pt idx="6075">
                        <c:v>6335.237286</c:v>
                      </c:pt>
                      <c:pt idx="6076">
                        <c:v>6336.252582</c:v>
                      </c:pt>
                      <c:pt idx="6077">
                        <c:v>6337.259578</c:v>
                      </c:pt>
                      <c:pt idx="6078">
                        <c:v>6338.274863</c:v>
                      </c:pt>
                      <c:pt idx="6079">
                        <c:v>6339.279356</c:v>
                      </c:pt>
                      <c:pt idx="6080">
                        <c:v>6340.289901</c:v>
                      </c:pt>
                      <c:pt idx="6081">
                        <c:v>6341.290715</c:v>
                      </c:pt>
                      <c:pt idx="6082">
                        <c:v>6342.290857</c:v>
                      </c:pt>
                      <c:pt idx="6083">
                        <c:v>6343.290639</c:v>
                      </c:pt>
                      <c:pt idx="6084">
                        <c:v>6344.29163</c:v>
                      </c:pt>
                      <c:pt idx="6085">
                        <c:v>6345.293485</c:v>
                      </c:pt>
                      <c:pt idx="6086">
                        <c:v>6346.293711</c:v>
                      </c:pt>
                      <c:pt idx="6087">
                        <c:v>6347.301766</c:v>
                      </c:pt>
                      <c:pt idx="6088">
                        <c:v>6348.288076</c:v>
                      </c:pt>
                      <c:pt idx="6089">
                        <c:v>6349.292557</c:v>
                      </c:pt>
                      <c:pt idx="6090">
                        <c:v>6350.292713</c:v>
                      </c:pt>
                      <c:pt idx="6091">
                        <c:v>6351.302337</c:v>
                      </c:pt>
                      <c:pt idx="6092">
                        <c:v>6352.299079</c:v>
                      </c:pt>
                      <c:pt idx="6093">
                        <c:v>6353.293411</c:v>
                      </c:pt>
                      <c:pt idx="6094">
                        <c:v>6354.306826</c:v>
                      </c:pt>
                      <c:pt idx="6095">
                        <c:v>6355.32246</c:v>
                      </c:pt>
                      <c:pt idx="6096">
                        <c:v>6356.336456</c:v>
                      </c:pt>
                      <c:pt idx="6097">
                        <c:v>6357.334867</c:v>
                      </c:pt>
                      <c:pt idx="6098">
                        <c:v>6358.335073</c:v>
                      </c:pt>
                      <c:pt idx="6099">
                        <c:v>6359.335017</c:v>
                      </c:pt>
                      <c:pt idx="6100">
                        <c:v>6360.344879</c:v>
                      </c:pt>
                      <c:pt idx="6101">
                        <c:v>6361.345037</c:v>
                      </c:pt>
                      <c:pt idx="6102">
                        <c:v>6362.352217</c:v>
                      </c:pt>
                      <c:pt idx="6103">
                        <c:v>6363.359276</c:v>
                      </c:pt>
                      <c:pt idx="6104">
                        <c:v>6364.372869</c:v>
                      </c:pt>
                      <c:pt idx="6105">
                        <c:v>6365.391168</c:v>
                      </c:pt>
                      <c:pt idx="6106">
                        <c:v>6366.39088</c:v>
                      </c:pt>
                      <c:pt idx="6107">
                        <c:v>6367.403225</c:v>
                      </c:pt>
                      <c:pt idx="6108">
                        <c:v>6368.424824</c:v>
                      </c:pt>
                      <c:pt idx="6109">
                        <c:v>6369.440235</c:v>
                      </c:pt>
                      <c:pt idx="6110">
                        <c:v>6370.441079</c:v>
                      </c:pt>
                      <c:pt idx="6111">
                        <c:v>6371.456866</c:v>
                      </c:pt>
                      <c:pt idx="6112">
                        <c:v>6372.472217</c:v>
                      </c:pt>
                      <c:pt idx="6113">
                        <c:v>6373.487572</c:v>
                      </c:pt>
                      <c:pt idx="6114">
                        <c:v>6374.497225</c:v>
                      </c:pt>
                      <c:pt idx="6115">
                        <c:v>6375.510479</c:v>
                      </c:pt>
                      <c:pt idx="6116">
                        <c:v>6376.515495</c:v>
                      </c:pt>
                      <c:pt idx="6117">
                        <c:v>6377.51559</c:v>
                      </c:pt>
                      <c:pt idx="6118">
                        <c:v>6378.520002</c:v>
                      </c:pt>
                      <c:pt idx="6119">
                        <c:v>6379.513824</c:v>
                      </c:pt>
                      <c:pt idx="6120">
                        <c:v>6380.514057</c:v>
                      </c:pt>
                      <c:pt idx="6121">
                        <c:v>6381.514919</c:v>
                      </c:pt>
                      <c:pt idx="6122">
                        <c:v>6382.509229</c:v>
                      </c:pt>
                      <c:pt idx="6123">
                        <c:v>6383.509444</c:v>
                      </c:pt>
                      <c:pt idx="6124">
                        <c:v>6384.511876</c:v>
                      </c:pt>
                      <c:pt idx="6125">
                        <c:v>6385.51846</c:v>
                      </c:pt>
                      <c:pt idx="6126">
                        <c:v>6386.512655</c:v>
                      </c:pt>
                      <c:pt idx="6127">
                        <c:v>6387.512053</c:v>
                      </c:pt>
                      <c:pt idx="6128">
                        <c:v>6388.509794</c:v>
                      </c:pt>
                      <c:pt idx="6129">
                        <c:v>6389.522813</c:v>
                      </c:pt>
                      <c:pt idx="6130">
                        <c:v>6390.535474</c:v>
                      </c:pt>
                      <c:pt idx="6131">
                        <c:v>6391.542093</c:v>
                      </c:pt>
                      <c:pt idx="6132">
                        <c:v>6392.550282</c:v>
                      </c:pt>
                      <c:pt idx="6133">
                        <c:v>6393.54983</c:v>
                      </c:pt>
                      <c:pt idx="6134">
                        <c:v>6394.549956</c:v>
                      </c:pt>
                      <c:pt idx="6135">
                        <c:v>6395.547603</c:v>
                      </c:pt>
                      <c:pt idx="6136">
                        <c:v>6396.547795</c:v>
                      </c:pt>
                      <c:pt idx="6137">
                        <c:v>6397.54339</c:v>
                      </c:pt>
                      <c:pt idx="6138">
                        <c:v>6398.543532</c:v>
                      </c:pt>
                      <c:pt idx="6139">
                        <c:v>6399.552262</c:v>
                      </c:pt>
                      <c:pt idx="6140">
                        <c:v>6400.548318</c:v>
                      </c:pt>
                      <c:pt idx="6141">
                        <c:v>6401.548179</c:v>
                      </c:pt>
                      <c:pt idx="6142">
                        <c:v>6402.563624</c:v>
                      </c:pt>
                      <c:pt idx="6143">
                        <c:v>6403.554564</c:v>
                      </c:pt>
                      <c:pt idx="6144">
                        <c:v>6404.55538</c:v>
                      </c:pt>
                      <c:pt idx="6145">
                        <c:v>6405.571686</c:v>
                      </c:pt>
                      <c:pt idx="6146">
                        <c:v>6406.578384</c:v>
                      </c:pt>
                      <c:pt idx="6147">
                        <c:v>6407.57802</c:v>
                      </c:pt>
                      <c:pt idx="6148">
                        <c:v>6408.593897</c:v>
                      </c:pt>
                      <c:pt idx="6149">
                        <c:v>6409.598322</c:v>
                      </c:pt>
                      <c:pt idx="6150">
                        <c:v>6410.597944</c:v>
                      </c:pt>
                      <c:pt idx="6151">
                        <c:v>6411.58908</c:v>
                      </c:pt>
                      <c:pt idx="6152">
                        <c:v>6412.586961</c:v>
                      </c:pt>
                      <c:pt idx="6153">
                        <c:v>6413.597678</c:v>
                      </c:pt>
                      <c:pt idx="6154">
                        <c:v>6414.597806</c:v>
                      </c:pt>
                      <c:pt idx="6155">
                        <c:v>6415.604568</c:v>
                      </c:pt>
                      <c:pt idx="6156">
                        <c:v>6416.605273</c:v>
                      </c:pt>
                      <c:pt idx="6157">
                        <c:v>6417.628212</c:v>
                      </c:pt>
                      <c:pt idx="6158">
                        <c:v>6418.629034</c:v>
                      </c:pt>
                      <c:pt idx="6159">
                        <c:v>6419.631221</c:v>
                      </c:pt>
                      <c:pt idx="6160">
                        <c:v>6420.61567</c:v>
                      </c:pt>
                      <c:pt idx="6161">
                        <c:v>6421.631801</c:v>
                      </c:pt>
                      <c:pt idx="6162">
                        <c:v>6422.648555</c:v>
                      </c:pt>
                      <c:pt idx="6163">
                        <c:v>6423.669272</c:v>
                      </c:pt>
                      <c:pt idx="6164">
                        <c:v>6424.669847</c:v>
                      </c:pt>
                      <c:pt idx="6165">
                        <c:v>6425.663001</c:v>
                      </c:pt>
                      <c:pt idx="6166">
                        <c:v>6426.678189</c:v>
                      </c:pt>
                      <c:pt idx="6167">
                        <c:v>6427.677035</c:v>
                      </c:pt>
                      <c:pt idx="6168">
                        <c:v>6428.684001</c:v>
                      </c:pt>
                      <c:pt idx="6169">
                        <c:v>6429.685353</c:v>
                      </c:pt>
                      <c:pt idx="6170">
                        <c:v>6430.700824</c:v>
                      </c:pt>
                      <c:pt idx="6171">
                        <c:v>6431.717908</c:v>
                      </c:pt>
                      <c:pt idx="6172">
                        <c:v>6432.717869</c:v>
                      </c:pt>
                      <c:pt idx="6173">
                        <c:v>6433.718246</c:v>
                      </c:pt>
                      <c:pt idx="6174">
                        <c:v>6434.732946</c:v>
                      </c:pt>
                      <c:pt idx="6175">
                        <c:v>6435.733417</c:v>
                      </c:pt>
                      <c:pt idx="6176">
                        <c:v>6436.748746</c:v>
                      </c:pt>
                      <c:pt idx="6177">
                        <c:v>6437.764187</c:v>
                      </c:pt>
                      <c:pt idx="6178">
                        <c:v>6438.763871</c:v>
                      </c:pt>
                      <c:pt idx="6179">
                        <c:v>6439.763764</c:v>
                      </c:pt>
                      <c:pt idx="6180">
                        <c:v>6440.778868</c:v>
                      </c:pt>
                      <c:pt idx="6181">
                        <c:v>6441.779148</c:v>
                      </c:pt>
                      <c:pt idx="6182">
                        <c:v>6442.794497</c:v>
                      </c:pt>
                      <c:pt idx="6183">
                        <c:v>6443.794576</c:v>
                      </c:pt>
                      <c:pt idx="6184">
                        <c:v>6444.794741</c:v>
                      </c:pt>
                      <c:pt idx="6185">
                        <c:v>6445.794474</c:v>
                      </c:pt>
                      <c:pt idx="6186">
                        <c:v>6446.801586</c:v>
                      </c:pt>
                      <c:pt idx="6187">
                        <c:v>6447.793412</c:v>
                      </c:pt>
                      <c:pt idx="6188">
                        <c:v>6448.804028</c:v>
                      </c:pt>
                      <c:pt idx="6189">
                        <c:v>6449.820642</c:v>
                      </c:pt>
                      <c:pt idx="6190">
                        <c:v>6450.827203</c:v>
                      </c:pt>
                      <c:pt idx="6191">
                        <c:v>6451.846173</c:v>
                      </c:pt>
                      <c:pt idx="6192">
                        <c:v>6452.846524</c:v>
                      </c:pt>
                      <c:pt idx="6193">
                        <c:v>6453.840808</c:v>
                      </c:pt>
                      <c:pt idx="6194">
                        <c:v>6454.847482</c:v>
                      </c:pt>
                      <c:pt idx="6195">
                        <c:v>6455.846849</c:v>
                      </c:pt>
                      <c:pt idx="6196">
                        <c:v>6456.848856</c:v>
                      </c:pt>
                      <c:pt idx="6197">
                        <c:v>6457.849065</c:v>
                      </c:pt>
                      <c:pt idx="6198">
                        <c:v>6458.848904</c:v>
                      </c:pt>
                      <c:pt idx="6199">
                        <c:v>6459.85195</c:v>
                      </c:pt>
                      <c:pt idx="6200">
                        <c:v>6460.878289</c:v>
                      </c:pt>
                      <c:pt idx="6201">
                        <c:v>6461.888657</c:v>
                      </c:pt>
                      <c:pt idx="6202">
                        <c:v>6462.888495</c:v>
                      </c:pt>
                      <c:pt idx="6203">
                        <c:v>6463.903927</c:v>
                      </c:pt>
                      <c:pt idx="6204">
                        <c:v>6464.910522</c:v>
                      </c:pt>
                      <c:pt idx="6205">
                        <c:v>6465.926143</c:v>
                      </c:pt>
                      <c:pt idx="6206">
                        <c:v>6466.925821</c:v>
                      </c:pt>
                      <c:pt idx="6207">
                        <c:v>6467.932867</c:v>
                      </c:pt>
                      <c:pt idx="6208">
                        <c:v>6468.945797</c:v>
                      </c:pt>
                      <c:pt idx="6209">
                        <c:v>6469.946272</c:v>
                      </c:pt>
                      <c:pt idx="6210">
                        <c:v>6470.946064</c:v>
                      </c:pt>
                      <c:pt idx="6211">
                        <c:v>6471.96134</c:v>
                      </c:pt>
                      <c:pt idx="6212">
                        <c:v>6472.967152</c:v>
                      </c:pt>
                      <c:pt idx="6213">
                        <c:v>6473.96792</c:v>
                      </c:pt>
                      <c:pt idx="6214">
                        <c:v>6474.960861</c:v>
                      </c:pt>
                      <c:pt idx="6215">
                        <c:v>6475.961398</c:v>
                      </c:pt>
                      <c:pt idx="6216">
                        <c:v>6476.969173</c:v>
                      </c:pt>
                      <c:pt idx="6217">
                        <c:v>6477.968365</c:v>
                      </c:pt>
                      <c:pt idx="6218">
                        <c:v>6478.984335</c:v>
                      </c:pt>
                      <c:pt idx="6219">
                        <c:v>6479.98425</c:v>
                      </c:pt>
                      <c:pt idx="6220">
                        <c:v>6480.992043</c:v>
                      </c:pt>
                      <c:pt idx="6221">
                        <c:v>6482.007771</c:v>
                      </c:pt>
                      <c:pt idx="6222">
                        <c:v>6483.007922</c:v>
                      </c:pt>
                      <c:pt idx="6223">
                        <c:v>6484.007337</c:v>
                      </c:pt>
                      <c:pt idx="6224">
                        <c:v>6485.00752</c:v>
                      </c:pt>
                      <c:pt idx="6225">
                        <c:v>6486.008569</c:v>
                      </c:pt>
                      <c:pt idx="6226">
                        <c:v>6487.008654</c:v>
                      </c:pt>
                      <c:pt idx="6227">
                        <c:v>6488.023981</c:v>
                      </c:pt>
                      <c:pt idx="6228">
                        <c:v>6489.046938</c:v>
                      </c:pt>
                      <c:pt idx="6229">
                        <c:v>6490.047139</c:v>
                      </c:pt>
                      <c:pt idx="6230">
                        <c:v>6491.037962</c:v>
                      </c:pt>
                      <c:pt idx="6231">
                        <c:v>6492.041901</c:v>
                      </c:pt>
                      <c:pt idx="6232">
                        <c:v>6493.048389</c:v>
                      </c:pt>
                      <c:pt idx="6233">
                        <c:v>6494.04836</c:v>
                      </c:pt>
                      <c:pt idx="6234">
                        <c:v>6495.048565</c:v>
                      </c:pt>
                      <c:pt idx="6235">
                        <c:v>6496.048399</c:v>
                      </c:pt>
                      <c:pt idx="6236">
                        <c:v>6497.048324</c:v>
                      </c:pt>
                      <c:pt idx="6237">
                        <c:v>6498.048268</c:v>
                      </c:pt>
                      <c:pt idx="6238">
                        <c:v>6499.065547</c:v>
                      </c:pt>
                      <c:pt idx="6239">
                        <c:v>6500.068379</c:v>
                      </c:pt>
                      <c:pt idx="6240">
                        <c:v>6501.083811</c:v>
                      </c:pt>
                      <c:pt idx="6241">
                        <c:v>6502.078424</c:v>
                      </c:pt>
                      <c:pt idx="6242">
                        <c:v>6503.080309</c:v>
                      </c:pt>
                      <c:pt idx="6243">
                        <c:v>6504.087096</c:v>
                      </c:pt>
                      <c:pt idx="6244">
                        <c:v>6505.087721</c:v>
                      </c:pt>
                      <c:pt idx="6245">
                        <c:v>6506.091303</c:v>
                      </c:pt>
                      <c:pt idx="6246">
                        <c:v>6507.10419</c:v>
                      </c:pt>
                      <c:pt idx="6247">
                        <c:v>6508.119809</c:v>
                      </c:pt>
                      <c:pt idx="6248">
                        <c:v>6509.132333</c:v>
                      </c:pt>
                      <c:pt idx="6249">
                        <c:v>6510.131919</c:v>
                      </c:pt>
                      <c:pt idx="6250">
                        <c:v>6511.132327</c:v>
                      </c:pt>
                      <c:pt idx="6251">
                        <c:v>6512.135036</c:v>
                      </c:pt>
                      <c:pt idx="6252">
                        <c:v>6513.141687</c:v>
                      </c:pt>
                      <c:pt idx="6253">
                        <c:v>6514.135426</c:v>
                      </c:pt>
                      <c:pt idx="6254">
                        <c:v>6515.133696</c:v>
                      </c:pt>
                      <c:pt idx="6255">
                        <c:v>6516.135517</c:v>
                      </c:pt>
                      <c:pt idx="6256">
                        <c:v>6517.139107</c:v>
                      </c:pt>
                      <c:pt idx="6257">
                        <c:v>6518.14588</c:v>
                      </c:pt>
                      <c:pt idx="6258">
                        <c:v>6519.134</c:v>
                      </c:pt>
                      <c:pt idx="6259">
                        <c:v>6520.13652</c:v>
                      </c:pt>
                      <c:pt idx="6260">
                        <c:v>6521.140751</c:v>
                      </c:pt>
                      <c:pt idx="6261">
                        <c:v>6522.156063</c:v>
                      </c:pt>
                      <c:pt idx="6262">
                        <c:v>6523.147098</c:v>
                      </c:pt>
                      <c:pt idx="6263">
                        <c:v>6524.178635</c:v>
                      </c:pt>
                      <c:pt idx="6264">
                        <c:v>6525.200153</c:v>
                      </c:pt>
                      <c:pt idx="6265">
                        <c:v>6526.20694</c:v>
                      </c:pt>
                      <c:pt idx="6266">
                        <c:v>6527.198629</c:v>
                      </c:pt>
                      <c:pt idx="6267">
                        <c:v>6528.213906</c:v>
                      </c:pt>
                      <c:pt idx="6268">
                        <c:v>6529.227162</c:v>
                      </c:pt>
                      <c:pt idx="6269">
                        <c:v>6530.252312</c:v>
                      </c:pt>
                      <c:pt idx="6270">
                        <c:v>6531.258352</c:v>
                      </c:pt>
                      <c:pt idx="6271">
                        <c:v>6532.257245</c:v>
                      </c:pt>
                      <c:pt idx="6272">
                        <c:v>6533.27554</c:v>
                      </c:pt>
                      <c:pt idx="6273">
                        <c:v>6534.286274</c:v>
                      </c:pt>
                      <c:pt idx="6274">
                        <c:v>6535.292878</c:v>
                      </c:pt>
                      <c:pt idx="6275">
                        <c:v>6536.295345</c:v>
                      </c:pt>
                      <c:pt idx="6276">
                        <c:v>6537.30736</c:v>
                      </c:pt>
                      <c:pt idx="6277">
                        <c:v>6538.315316</c:v>
                      </c:pt>
                      <c:pt idx="6278">
                        <c:v>6539.309403</c:v>
                      </c:pt>
                      <c:pt idx="6279">
                        <c:v>6540.324916</c:v>
                      </c:pt>
                      <c:pt idx="6280">
                        <c:v>6541.338951</c:v>
                      </c:pt>
                      <c:pt idx="6281">
                        <c:v>6542.338314</c:v>
                      </c:pt>
                      <c:pt idx="6282">
                        <c:v>6543.345762</c:v>
                      </c:pt>
                      <c:pt idx="6283">
                        <c:v>6544.338663</c:v>
                      </c:pt>
                      <c:pt idx="6284">
                        <c:v>6545.361014</c:v>
                      </c:pt>
                      <c:pt idx="6285">
                        <c:v>6546.37128</c:v>
                      </c:pt>
                      <c:pt idx="6286">
                        <c:v>6547.383464</c:v>
                      </c:pt>
                      <c:pt idx="6287">
                        <c:v>6548.390498</c:v>
                      </c:pt>
                      <c:pt idx="6288">
                        <c:v>6549.396198</c:v>
                      </c:pt>
                      <c:pt idx="6289">
                        <c:v>6550.402869</c:v>
                      </c:pt>
                      <c:pt idx="6290">
                        <c:v>6551.397361</c:v>
                      </c:pt>
                      <c:pt idx="6291">
                        <c:v>6552.407117</c:v>
                      </c:pt>
                      <c:pt idx="6292">
                        <c:v>6553.407305</c:v>
                      </c:pt>
                      <c:pt idx="6293">
                        <c:v>6554.41483</c:v>
                      </c:pt>
                      <c:pt idx="6294">
                        <c:v>6555.429486</c:v>
                      </c:pt>
                      <c:pt idx="6295">
                        <c:v>6556.446197</c:v>
                      </c:pt>
                      <c:pt idx="6296">
                        <c:v>6557.465691</c:v>
                      </c:pt>
                      <c:pt idx="6297">
                        <c:v>6558.462789</c:v>
                      </c:pt>
                      <c:pt idx="6298">
                        <c:v>6559.459231</c:v>
                      </c:pt>
                      <c:pt idx="6299">
                        <c:v>6560.474958</c:v>
                      </c:pt>
                      <c:pt idx="6300">
                        <c:v>6561.480768</c:v>
                      </c:pt>
                      <c:pt idx="6301">
                        <c:v>6562.487358</c:v>
                      </c:pt>
                      <c:pt idx="6302">
                        <c:v>6563.48988</c:v>
                      </c:pt>
                      <c:pt idx="6303">
                        <c:v>6564.489682</c:v>
                      </c:pt>
                      <c:pt idx="6304">
                        <c:v>6565.487295</c:v>
                      </c:pt>
                      <c:pt idx="6305">
                        <c:v>6566.50363</c:v>
                      </c:pt>
                      <c:pt idx="6306">
                        <c:v>6567.498108</c:v>
                      </c:pt>
                      <c:pt idx="6307">
                        <c:v>6568.514348</c:v>
                      </c:pt>
                      <c:pt idx="6308">
                        <c:v>6569.515111</c:v>
                      </c:pt>
                      <c:pt idx="6309">
                        <c:v>6570.522403</c:v>
                      </c:pt>
                      <c:pt idx="6310">
                        <c:v>6571.523203</c:v>
                      </c:pt>
                      <c:pt idx="6311">
                        <c:v>6572.538991</c:v>
                      </c:pt>
                      <c:pt idx="6312">
                        <c:v>6573.538611</c:v>
                      </c:pt>
                      <c:pt idx="6313">
                        <c:v>6574.537992</c:v>
                      </c:pt>
                      <c:pt idx="6314">
                        <c:v>6575.551715</c:v>
                      </c:pt>
                      <c:pt idx="6315">
                        <c:v>6576.552848</c:v>
                      </c:pt>
                      <c:pt idx="6316">
                        <c:v>6577.547343</c:v>
                      </c:pt>
                      <c:pt idx="6317">
                        <c:v>6578.547762</c:v>
                      </c:pt>
                      <c:pt idx="6318">
                        <c:v>6579.54851</c:v>
                      </c:pt>
                      <c:pt idx="6319">
                        <c:v>6580.54806</c:v>
                      </c:pt>
                      <c:pt idx="6320">
                        <c:v>6581.545585</c:v>
                      </c:pt>
                      <c:pt idx="6321">
                        <c:v>6582.545344</c:v>
                      </c:pt>
                      <c:pt idx="6322">
                        <c:v>6583.545092</c:v>
                      </c:pt>
                      <c:pt idx="6323">
                        <c:v>6584.545314</c:v>
                      </c:pt>
                      <c:pt idx="6324">
                        <c:v>6585.545221</c:v>
                      </c:pt>
                      <c:pt idx="6325">
                        <c:v>6586.545743</c:v>
                      </c:pt>
                      <c:pt idx="6326">
                        <c:v>6587.546166</c:v>
                      </c:pt>
                      <c:pt idx="6327">
                        <c:v>6588.53947</c:v>
                      </c:pt>
                      <c:pt idx="6328">
                        <c:v>6589.539098</c:v>
                      </c:pt>
                      <c:pt idx="6329">
                        <c:v>6590.539362</c:v>
                      </c:pt>
                      <c:pt idx="6330">
                        <c:v>6591.539449</c:v>
                      </c:pt>
                      <c:pt idx="6331">
                        <c:v>6592.539693</c:v>
                      </c:pt>
                      <c:pt idx="6332">
                        <c:v>6593.540353</c:v>
                      </c:pt>
                      <c:pt idx="6333">
                        <c:v>6594.540549</c:v>
                      </c:pt>
                      <c:pt idx="6334">
                        <c:v>6595.544948</c:v>
                      </c:pt>
                      <c:pt idx="6335">
                        <c:v>6596.545185</c:v>
                      </c:pt>
                      <c:pt idx="6336">
                        <c:v>6597.539347</c:v>
                      </c:pt>
                      <c:pt idx="6337">
                        <c:v>6598.541465</c:v>
                      </c:pt>
                      <c:pt idx="6338">
                        <c:v>6599.554691</c:v>
                      </c:pt>
                      <c:pt idx="6339">
                        <c:v>6600.554991</c:v>
                      </c:pt>
                      <c:pt idx="6340">
                        <c:v>6601.57598</c:v>
                      </c:pt>
                      <c:pt idx="6341">
                        <c:v>6602.578349</c:v>
                      </c:pt>
                      <c:pt idx="6342">
                        <c:v>6603.59362</c:v>
                      </c:pt>
                      <c:pt idx="6343">
                        <c:v>6604.593766</c:v>
                      </c:pt>
                      <c:pt idx="6344">
                        <c:v>6605.594255</c:v>
                      </c:pt>
                      <c:pt idx="6345">
                        <c:v>6606.587395</c:v>
                      </c:pt>
                      <c:pt idx="6346">
                        <c:v>6607.60257</c:v>
                      </c:pt>
                      <c:pt idx="6347">
                        <c:v>6608.603521</c:v>
                      </c:pt>
                      <c:pt idx="6348">
                        <c:v>6609.618781</c:v>
                      </c:pt>
                      <c:pt idx="6349">
                        <c:v>6610.619852</c:v>
                      </c:pt>
                      <c:pt idx="6350">
                        <c:v>6611.635486</c:v>
                      </c:pt>
                      <c:pt idx="6351">
                        <c:v>6612.643412</c:v>
                      </c:pt>
                      <c:pt idx="6352">
                        <c:v>6613.643569</c:v>
                      </c:pt>
                      <c:pt idx="6353">
                        <c:v>6614.646572</c:v>
                      </c:pt>
                      <c:pt idx="6354">
                        <c:v>6615.640869</c:v>
                      </c:pt>
                      <c:pt idx="6355">
                        <c:v>6616.644374</c:v>
                      </c:pt>
                      <c:pt idx="6356">
                        <c:v>6617.644776</c:v>
                      </c:pt>
                      <c:pt idx="6357">
                        <c:v>6618.644645</c:v>
                      </c:pt>
                      <c:pt idx="6358">
                        <c:v>6619.635367</c:v>
                      </c:pt>
                      <c:pt idx="6359">
                        <c:v>6620.66071</c:v>
                      </c:pt>
                      <c:pt idx="6360">
                        <c:v>6621.677798</c:v>
                      </c:pt>
                      <c:pt idx="6361">
                        <c:v>6622.67822</c:v>
                      </c:pt>
                      <c:pt idx="6362">
                        <c:v>6623.677957</c:v>
                      </c:pt>
                      <c:pt idx="6363">
                        <c:v>6624.678389</c:v>
                      </c:pt>
                      <c:pt idx="6364">
                        <c:v>6625.680397</c:v>
                      </c:pt>
                      <c:pt idx="6365">
                        <c:v>6626.680783</c:v>
                      </c:pt>
                      <c:pt idx="6366">
                        <c:v>6627.680388</c:v>
                      </c:pt>
                      <c:pt idx="6367">
                        <c:v>6628.697505</c:v>
                      </c:pt>
                      <c:pt idx="6368">
                        <c:v>6629.699851</c:v>
                      </c:pt>
                      <c:pt idx="6369">
                        <c:v>6630.709482</c:v>
                      </c:pt>
                      <c:pt idx="6370">
                        <c:v>6631.715354</c:v>
                      </c:pt>
                      <c:pt idx="6371">
                        <c:v>6632.715595</c:v>
                      </c:pt>
                      <c:pt idx="6372">
                        <c:v>6633.712969</c:v>
                      </c:pt>
                      <c:pt idx="6373">
                        <c:v>6634.713932</c:v>
                      </c:pt>
                      <c:pt idx="6374">
                        <c:v>6635.739673</c:v>
                      </c:pt>
                      <c:pt idx="6375">
                        <c:v>6636.73379</c:v>
                      </c:pt>
                      <c:pt idx="6376">
                        <c:v>6637.750197</c:v>
                      </c:pt>
                      <c:pt idx="6377">
                        <c:v>6638.760612</c:v>
                      </c:pt>
                      <c:pt idx="6378">
                        <c:v>6639.775933</c:v>
                      </c:pt>
                      <c:pt idx="6379">
                        <c:v>6640.776321</c:v>
                      </c:pt>
                      <c:pt idx="6380">
                        <c:v>6641.789591</c:v>
                      </c:pt>
                      <c:pt idx="6381">
                        <c:v>6642.800477</c:v>
                      </c:pt>
                      <c:pt idx="6382">
                        <c:v>6643.807926</c:v>
                      </c:pt>
                      <c:pt idx="6383">
                        <c:v>6644.815009</c:v>
                      </c:pt>
                      <c:pt idx="6384">
                        <c:v>6645.815521</c:v>
                      </c:pt>
                      <c:pt idx="6385">
                        <c:v>6646.83116</c:v>
                      </c:pt>
                      <c:pt idx="6386">
                        <c:v>6647.839503</c:v>
                      </c:pt>
                      <c:pt idx="6387">
                        <c:v>6648.847934</c:v>
                      </c:pt>
                      <c:pt idx="6388">
                        <c:v>6649.848789</c:v>
                      </c:pt>
                      <c:pt idx="6389">
                        <c:v>6650.851835</c:v>
                      </c:pt>
                      <c:pt idx="6390">
                        <c:v>6651.859515</c:v>
                      </c:pt>
                      <c:pt idx="6391">
                        <c:v>6652.850409</c:v>
                      </c:pt>
                      <c:pt idx="6392">
                        <c:v>6653.866382</c:v>
                      </c:pt>
                      <c:pt idx="6393">
                        <c:v>6654.895357</c:v>
                      </c:pt>
                      <c:pt idx="6394">
                        <c:v>6655.899358</c:v>
                      </c:pt>
                      <c:pt idx="6395">
                        <c:v>6656.905097</c:v>
                      </c:pt>
                      <c:pt idx="6396">
                        <c:v>6657.905458</c:v>
                      </c:pt>
                      <c:pt idx="6397">
                        <c:v>6658.927828</c:v>
                      </c:pt>
                      <c:pt idx="6398">
                        <c:v>6659.920916</c:v>
                      </c:pt>
                      <c:pt idx="6399">
                        <c:v>6660.917117</c:v>
                      </c:pt>
                      <c:pt idx="6400">
                        <c:v>6661.924005</c:v>
                      </c:pt>
                      <c:pt idx="6401">
                        <c:v>6662.914743</c:v>
                      </c:pt>
                      <c:pt idx="6402">
                        <c:v>6663.924262</c:v>
                      </c:pt>
                      <c:pt idx="6403">
                        <c:v>6664.924776</c:v>
                      </c:pt>
                      <c:pt idx="6404">
                        <c:v>6665.924776</c:v>
                      </c:pt>
                      <c:pt idx="6405">
                        <c:v>6666.919666</c:v>
                      </c:pt>
                      <c:pt idx="6406">
                        <c:v>6667.924908</c:v>
                      </c:pt>
                      <c:pt idx="6407">
                        <c:v>6668.931665</c:v>
                      </c:pt>
                      <c:pt idx="6408">
                        <c:v>6669.931615</c:v>
                      </c:pt>
                      <c:pt idx="6409">
                        <c:v>6670.941918</c:v>
                      </c:pt>
                      <c:pt idx="6410">
                        <c:v>6671.952379</c:v>
                      </c:pt>
                      <c:pt idx="6411">
                        <c:v>6672.962892</c:v>
                      </c:pt>
                      <c:pt idx="6412">
                        <c:v>6673.962413</c:v>
                      </c:pt>
                      <c:pt idx="6413">
                        <c:v>6674.97847</c:v>
                      </c:pt>
                      <c:pt idx="6414">
                        <c:v>6675.990991</c:v>
                      </c:pt>
                      <c:pt idx="6415">
                        <c:v>6677.002795</c:v>
                      </c:pt>
                      <c:pt idx="6416">
                        <c:v>6678.008754</c:v>
                      </c:pt>
                      <c:pt idx="6417">
                        <c:v>6679.01615</c:v>
                      </c:pt>
                      <c:pt idx="6418">
                        <c:v>6680.009522</c:v>
                      </c:pt>
                      <c:pt idx="6419">
                        <c:v>6681.01726</c:v>
                      </c:pt>
                      <c:pt idx="6420">
                        <c:v>6682.023871</c:v>
                      </c:pt>
                      <c:pt idx="6421">
                        <c:v>6683.025321</c:v>
                      </c:pt>
                      <c:pt idx="6422">
                        <c:v>6684.040493</c:v>
                      </c:pt>
                      <c:pt idx="6423">
                        <c:v>6685.040792</c:v>
                      </c:pt>
                      <c:pt idx="6424">
                        <c:v>6686.042769</c:v>
                      </c:pt>
                      <c:pt idx="6425">
                        <c:v>6687.042315</c:v>
                      </c:pt>
                      <c:pt idx="6426">
                        <c:v>6688.055019</c:v>
                      </c:pt>
                      <c:pt idx="6427">
                        <c:v>6689.070669</c:v>
                      </c:pt>
                      <c:pt idx="6428">
                        <c:v>6690.085722</c:v>
                      </c:pt>
                      <c:pt idx="6429">
                        <c:v>6691.093029</c:v>
                      </c:pt>
                      <c:pt idx="6430">
                        <c:v>6692.105462</c:v>
                      </c:pt>
                      <c:pt idx="6431">
                        <c:v>6693.110172</c:v>
                      </c:pt>
                      <c:pt idx="6432">
                        <c:v>6694.125792</c:v>
                      </c:pt>
                      <c:pt idx="6433">
                        <c:v>6695.125901</c:v>
                      </c:pt>
                      <c:pt idx="6434">
                        <c:v>6696.128086</c:v>
                      </c:pt>
                      <c:pt idx="6435">
                        <c:v>6697.11726</c:v>
                      </c:pt>
                      <c:pt idx="6436">
                        <c:v>6698.132641</c:v>
                      </c:pt>
                      <c:pt idx="6437">
                        <c:v>6699.132437</c:v>
                      </c:pt>
                      <c:pt idx="6438">
                        <c:v>6700.145062</c:v>
                      </c:pt>
                      <c:pt idx="6439">
                        <c:v>6701.13558</c:v>
                      </c:pt>
                      <c:pt idx="6440">
                        <c:v>6702.15768</c:v>
                      </c:pt>
                      <c:pt idx="6441">
                        <c:v>6703.166778</c:v>
                      </c:pt>
                      <c:pt idx="6442">
                        <c:v>6704.166552</c:v>
                      </c:pt>
                      <c:pt idx="6443">
                        <c:v>6705.17941</c:v>
                      </c:pt>
                      <c:pt idx="6444">
                        <c:v>6706.186704</c:v>
                      </c:pt>
                      <c:pt idx="6445">
                        <c:v>6707.194191</c:v>
                      </c:pt>
                      <c:pt idx="6446">
                        <c:v>6708.203351</c:v>
                      </c:pt>
                      <c:pt idx="6447">
                        <c:v>6709.208584</c:v>
                      </c:pt>
                      <c:pt idx="6448">
                        <c:v>6710.20213</c:v>
                      </c:pt>
                      <c:pt idx="6449">
                        <c:v>6711.208919</c:v>
                      </c:pt>
                      <c:pt idx="6450">
                        <c:v>6712.207409</c:v>
                      </c:pt>
                      <c:pt idx="6451">
                        <c:v>6713.195109</c:v>
                      </c:pt>
                      <c:pt idx="6452">
                        <c:v>6714.202425</c:v>
                      </c:pt>
                      <c:pt idx="6453">
                        <c:v>6715.195999</c:v>
                      </c:pt>
                      <c:pt idx="6454">
                        <c:v>6716.20965</c:v>
                      </c:pt>
                      <c:pt idx="6455">
                        <c:v>6717.237767</c:v>
                      </c:pt>
                      <c:pt idx="6456">
                        <c:v>6718.238679</c:v>
                      </c:pt>
                      <c:pt idx="6457">
                        <c:v>6719.242767</c:v>
                      </c:pt>
                      <c:pt idx="6458">
                        <c:v>6720.242476</c:v>
                      </c:pt>
                      <c:pt idx="6459">
                        <c:v>6721.242928</c:v>
                      </c:pt>
                      <c:pt idx="6460">
                        <c:v>6722.265787</c:v>
                      </c:pt>
                      <c:pt idx="6461">
                        <c:v>6723.265507</c:v>
                      </c:pt>
                      <c:pt idx="6462">
                        <c:v>6724.257523</c:v>
                      </c:pt>
                      <c:pt idx="6463">
                        <c:v>6725.264975</c:v>
                      </c:pt>
                      <c:pt idx="6464">
                        <c:v>6726.277795</c:v>
                      </c:pt>
                      <c:pt idx="6465">
                        <c:v>6727.284696</c:v>
                      </c:pt>
                      <c:pt idx="6466">
                        <c:v>6728.29184</c:v>
                      </c:pt>
                      <c:pt idx="6467">
                        <c:v>6729.291575</c:v>
                      </c:pt>
                      <c:pt idx="6468">
                        <c:v>6730.298579</c:v>
                      </c:pt>
                      <c:pt idx="6469">
                        <c:v>6731.299159</c:v>
                      </c:pt>
                      <c:pt idx="6470">
                        <c:v>6732.299811</c:v>
                      </c:pt>
                      <c:pt idx="6471">
                        <c:v>6733.29234</c:v>
                      </c:pt>
                      <c:pt idx="6472">
                        <c:v>6734.307773</c:v>
                      </c:pt>
                      <c:pt idx="6473">
                        <c:v>6735.309938</c:v>
                      </c:pt>
                      <c:pt idx="6474">
                        <c:v>6736.31355</c:v>
                      </c:pt>
                      <c:pt idx="6475">
                        <c:v>6737.325747</c:v>
                      </c:pt>
                      <c:pt idx="6476">
                        <c:v>6738.33234</c:v>
                      </c:pt>
                      <c:pt idx="6477">
                        <c:v>6739.339452</c:v>
                      </c:pt>
                      <c:pt idx="6478">
                        <c:v>6740.354868</c:v>
                      </c:pt>
                      <c:pt idx="6479">
                        <c:v>6741.36521</c:v>
                      </c:pt>
                      <c:pt idx="6480">
                        <c:v>6742.380963</c:v>
                      </c:pt>
                      <c:pt idx="6481">
                        <c:v>6743.384919</c:v>
                      </c:pt>
                      <c:pt idx="6482">
                        <c:v>6744.385147</c:v>
                      </c:pt>
                      <c:pt idx="6483">
                        <c:v>6745.384634</c:v>
                      </c:pt>
                      <c:pt idx="6484">
                        <c:v>6746.400793</c:v>
                      </c:pt>
                      <c:pt idx="6485">
                        <c:v>6747.41363</c:v>
                      </c:pt>
                      <c:pt idx="6486">
                        <c:v>6748.423159</c:v>
                      </c:pt>
                      <c:pt idx="6487">
                        <c:v>6749.422852</c:v>
                      </c:pt>
                      <c:pt idx="6488">
                        <c:v>6750.422483</c:v>
                      </c:pt>
                      <c:pt idx="6489">
                        <c:v>6751.422399</c:v>
                      </c:pt>
                      <c:pt idx="6490">
                        <c:v>6752.422137</c:v>
                      </c:pt>
                      <c:pt idx="6491">
                        <c:v>6753.421972</c:v>
                      </c:pt>
                      <c:pt idx="6492">
                        <c:v>6754.421806</c:v>
                      </c:pt>
                      <c:pt idx="6493">
                        <c:v>6755.422521</c:v>
                      </c:pt>
                      <c:pt idx="6494">
                        <c:v>6756.42261</c:v>
                      </c:pt>
                      <c:pt idx="6495">
                        <c:v>6757.413627</c:v>
                      </c:pt>
                      <c:pt idx="6496">
                        <c:v>6758.417556</c:v>
                      </c:pt>
                      <c:pt idx="6497">
                        <c:v>6759.417782</c:v>
                      </c:pt>
                      <c:pt idx="6498">
                        <c:v>6760.417386</c:v>
                      </c:pt>
                      <c:pt idx="6499">
                        <c:v>6761.42754</c:v>
                      </c:pt>
                      <c:pt idx="6500">
                        <c:v>6762.433999</c:v>
                      </c:pt>
                      <c:pt idx="6501">
                        <c:v>6763.43812</c:v>
                      </c:pt>
                      <c:pt idx="6502">
                        <c:v>6764.452768</c:v>
                      </c:pt>
                      <c:pt idx="6503">
                        <c:v>6765.446457</c:v>
                      </c:pt>
                      <c:pt idx="6504">
                        <c:v>6766.463691</c:v>
                      </c:pt>
                      <c:pt idx="6505">
                        <c:v>6767.463462</c:v>
                      </c:pt>
                      <c:pt idx="6506">
                        <c:v>6768.465247</c:v>
                      </c:pt>
                      <c:pt idx="6507">
                        <c:v>6769.465311</c:v>
                      </c:pt>
                      <c:pt idx="6508">
                        <c:v>6770.466275</c:v>
                      </c:pt>
                      <c:pt idx="6509">
                        <c:v>6771.47482</c:v>
                      </c:pt>
                      <c:pt idx="6510">
                        <c:v>6772.476091</c:v>
                      </c:pt>
                      <c:pt idx="6511">
                        <c:v>6773.481192</c:v>
                      </c:pt>
                      <c:pt idx="6512">
                        <c:v>6774.491114</c:v>
                      </c:pt>
                      <c:pt idx="6513">
                        <c:v>6775.498676</c:v>
                      </c:pt>
                      <c:pt idx="6514">
                        <c:v>6776.507703</c:v>
                      </c:pt>
                      <c:pt idx="6515">
                        <c:v>6777.514418</c:v>
                      </c:pt>
                      <c:pt idx="6516">
                        <c:v>6778.514466</c:v>
                      </c:pt>
                      <c:pt idx="6517">
                        <c:v>6779.514215</c:v>
                      </c:pt>
                      <c:pt idx="6518">
                        <c:v>6780.530257</c:v>
                      </c:pt>
                      <c:pt idx="6519">
                        <c:v>6781.545816</c:v>
                      </c:pt>
                      <c:pt idx="6520">
                        <c:v>6782.556565</c:v>
                      </c:pt>
                      <c:pt idx="6521">
                        <c:v>6783.557203</c:v>
                      </c:pt>
                      <c:pt idx="6522">
                        <c:v>6784.563241</c:v>
                      </c:pt>
                      <c:pt idx="6523">
                        <c:v>6785.554939</c:v>
                      </c:pt>
                      <c:pt idx="6524">
                        <c:v>6786.562268</c:v>
                      </c:pt>
                      <c:pt idx="6525">
                        <c:v>6787.574361</c:v>
                      </c:pt>
                      <c:pt idx="6526">
                        <c:v>6788.58432</c:v>
                      </c:pt>
                      <c:pt idx="6527">
                        <c:v>6789.585036</c:v>
                      </c:pt>
                      <c:pt idx="6528">
                        <c:v>6790.591868</c:v>
                      </c:pt>
                      <c:pt idx="6529">
                        <c:v>6791.598907</c:v>
                      </c:pt>
                      <c:pt idx="6530">
                        <c:v>6792.598408</c:v>
                      </c:pt>
                      <c:pt idx="6531">
                        <c:v>6793.599557</c:v>
                      </c:pt>
                      <c:pt idx="6532">
                        <c:v>6794.585324</c:v>
                      </c:pt>
                      <c:pt idx="6533">
                        <c:v>6795.585714</c:v>
                      </c:pt>
                      <c:pt idx="6534">
                        <c:v>6796.585628</c:v>
                      </c:pt>
                      <c:pt idx="6535">
                        <c:v>6797.58627</c:v>
                      </c:pt>
                      <c:pt idx="6536">
                        <c:v>6798.586165</c:v>
                      </c:pt>
                      <c:pt idx="6537">
                        <c:v>6799.590346</c:v>
                      </c:pt>
                      <c:pt idx="6538">
                        <c:v>6800.590559</c:v>
                      </c:pt>
                      <c:pt idx="6539">
                        <c:v>6801.597651</c:v>
                      </c:pt>
                      <c:pt idx="6540">
                        <c:v>6802.60452</c:v>
                      </c:pt>
                      <c:pt idx="6541">
                        <c:v>6803.608352</c:v>
                      </c:pt>
                      <c:pt idx="6542">
                        <c:v>6804.615284</c:v>
                      </c:pt>
                      <c:pt idx="6543">
                        <c:v>6805.616062</c:v>
                      </c:pt>
                      <c:pt idx="6544">
                        <c:v>6806.631288</c:v>
                      </c:pt>
                      <c:pt idx="6545">
                        <c:v>6807.635576</c:v>
                      </c:pt>
                      <c:pt idx="6546">
                        <c:v>6808.635524</c:v>
                      </c:pt>
                      <c:pt idx="6547">
                        <c:v>6809.635961</c:v>
                      </c:pt>
                      <c:pt idx="6548">
                        <c:v>6810.636176</c:v>
                      </c:pt>
                      <c:pt idx="6549">
                        <c:v>6811.65227</c:v>
                      </c:pt>
                      <c:pt idx="6550">
                        <c:v>6812.672634</c:v>
                      </c:pt>
                      <c:pt idx="6551">
                        <c:v>6813.673047</c:v>
                      </c:pt>
                      <c:pt idx="6552">
                        <c:v>6814.670175</c:v>
                      </c:pt>
                      <c:pt idx="6553">
                        <c:v>6815.664762</c:v>
                      </c:pt>
                      <c:pt idx="6554">
                        <c:v>6816.676408</c:v>
                      </c:pt>
                      <c:pt idx="6555">
                        <c:v>6817.676708</c:v>
                      </c:pt>
                      <c:pt idx="6556">
                        <c:v>6818.671468</c:v>
                      </c:pt>
                      <c:pt idx="6557">
                        <c:v>6819.678266</c:v>
                      </c:pt>
                      <c:pt idx="6558">
                        <c:v>6820.693568</c:v>
                      </c:pt>
                      <c:pt idx="6559">
                        <c:v>6821.678841</c:v>
                      </c:pt>
                      <c:pt idx="6560">
                        <c:v>6822.694192</c:v>
                      </c:pt>
                      <c:pt idx="6561">
                        <c:v>6823.694502</c:v>
                      </c:pt>
                      <c:pt idx="6562">
                        <c:v>6824.701346</c:v>
                      </c:pt>
                      <c:pt idx="6563">
                        <c:v>6825.717873</c:v>
                      </c:pt>
                      <c:pt idx="6564">
                        <c:v>6826.712444</c:v>
                      </c:pt>
                      <c:pt idx="6565">
                        <c:v>6827.722158</c:v>
                      </c:pt>
                      <c:pt idx="6566">
                        <c:v>6828.722454</c:v>
                      </c:pt>
                      <c:pt idx="6567">
                        <c:v>6829.711894</c:v>
                      </c:pt>
                      <c:pt idx="6568">
                        <c:v>6830.717788</c:v>
                      </c:pt>
                      <c:pt idx="6569">
                        <c:v>6831.717647</c:v>
                      </c:pt>
                      <c:pt idx="6570">
                        <c:v>6832.73344</c:v>
                      </c:pt>
                      <c:pt idx="6571">
                        <c:v>6833.733997</c:v>
                      </c:pt>
                      <c:pt idx="6572">
                        <c:v>6834.73496</c:v>
                      </c:pt>
                      <c:pt idx="6573">
                        <c:v>6835.737665</c:v>
                      </c:pt>
                      <c:pt idx="6574">
                        <c:v>6836.747262</c:v>
                      </c:pt>
                      <c:pt idx="6575">
                        <c:v>6837.75033</c:v>
                      </c:pt>
                      <c:pt idx="6576">
                        <c:v>6838.744137</c:v>
                      </c:pt>
                      <c:pt idx="6577">
                        <c:v>6839.752278</c:v>
                      </c:pt>
                      <c:pt idx="6578">
                        <c:v>6840.753494</c:v>
                      </c:pt>
                      <c:pt idx="6579">
                        <c:v>6841.7538</c:v>
                      </c:pt>
                      <c:pt idx="6580">
                        <c:v>6842.757781</c:v>
                      </c:pt>
                      <c:pt idx="6581">
                        <c:v>6843.770182</c:v>
                      </c:pt>
                      <c:pt idx="6582">
                        <c:v>6844.770584</c:v>
                      </c:pt>
                      <c:pt idx="6583">
                        <c:v>6845.76463</c:v>
                      </c:pt>
                      <c:pt idx="6584">
                        <c:v>6846.764772</c:v>
                      </c:pt>
                      <c:pt idx="6585">
                        <c:v>6847.769224</c:v>
                      </c:pt>
                      <c:pt idx="6586">
                        <c:v>6848.76895</c:v>
                      </c:pt>
                      <c:pt idx="6587">
                        <c:v>6849.781297</c:v>
                      </c:pt>
                      <c:pt idx="6588">
                        <c:v>6850.793521</c:v>
                      </c:pt>
                      <c:pt idx="6589">
                        <c:v>6851.790345</c:v>
                      </c:pt>
                      <c:pt idx="6590">
                        <c:v>6852.790084</c:v>
                      </c:pt>
                      <c:pt idx="6591">
                        <c:v>6853.815402</c:v>
                      </c:pt>
                      <c:pt idx="6592">
                        <c:v>6854.815551</c:v>
                      </c:pt>
                      <c:pt idx="6593">
                        <c:v>6855.810277</c:v>
                      </c:pt>
                      <c:pt idx="6594">
                        <c:v>6856.826414</c:v>
                      </c:pt>
                      <c:pt idx="6595">
                        <c:v>6857.833957</c:v>
                      </c:pt>
                      <c:pt idx="6596">
                        <c:v>6858.821316</c:v>
                      </c:pt>
                      <c:pt idx="6597">
                        <c:v>6859.82305</c:v>
                      </c:pt>
                      <c:pt idx="6598">
                        <c:v>6860.82498</c:v>
                      </c:pt>
                      <c:pt idx="6599">
                        <c:v>6861.840994</c:v>
                      </c:pt>
                      <c:pt idx="6600">
                        <c:v>6862.838151</c:v>
                      </c:pt>
                      <c:pt idx="6601">
                        <c:v>6863.839753</c:v>
                      </c:pt>
                      <c:pt idx="6602">
                        <c:v>6864.846546</c:v>
                      </c:pt>
                      <c:pt idx="6603">
                        <c:v>6865.84729</c:v>
                      </c:pt>
                      <c:pt idx="6604">
                        <c:v>6866.847131</c:v>
                      </c:pt>
                      <c:pt idx="6605">
                        <c:v>6867.847202</c:v>
                      </c:pt>
                      <c:pt idx="6606">
                        <c:v>6868.846742</c:v>
                      </c:pt>
                      <c:pt idx="6607">
                        <c:v>6869.846811</c:v>
                      </c:pt>
                      <c:pt idx="6608">
                        <c:v>6870.841286</c:v>
                      </c:pt>
                      <c:pt idx="6609">
                        <c:v>6871.859349</c:v>
                      </c:pt>
                      <c:pt idx="6610">
                        <c:v>6872.874753</c:v>
                      </c:pt>
                      <c:pt idx="6611">
                        <c:v>6873.882062</c:v>
                      </c:pt>
                      <c:pt idx="6612">
                        <c:v>6874.881817</c:v>
                      </c:pt>
                      <c:pt idx="6613">
                        <c:v>6875.883658</c:v>
                      </c:pt>
                      <c:pt idx="6614">
                        <c:v>6876.890595</c:v>
                      </c:pt>
                      <c:pt idx="6615">
                        <c:v>6877.891278</c:v>
                      </c:pt>
                      <c:pt idx="6616">
                        <c:v>6878.891085</c:v>
                      </c:pt>
                      <c:pt idx="6617">
                        <c:v>6879.906461</c:v>
                      </c:pt>
                      <c:pt idx="6618">
                        <c:v>6880.92201</c:v>
                      </c:pt>
                      <c:pt idx="6619">
                        <c:v>6881.928984</c:v>
                      </c:pt>
                      <c:pt idx="6620">
                        <c:v>6882.931755</c:v>
                      </c:pt>
                      <c:pt idx="6621">
                        <c:v>6883.935871</c:v>
                      </c:pt>
                      <c:pt idx="6622">
                        <c:v>6884.945948</c:v>
                      </c:pt>
                      <c:pt idx="6623">
                        <c:v>6885.958695</c:v>
                      </c:pt>
                      <c:pt idx="6624">
                        <c:v>6886.958173</c:v>
                      </c:pt>
                      <c:pt idx="6625">
                        <c:v>6887.964738</c:v>
                      </c:pt>
                      <c:pt idx="6626">
                        <c:v>6888.96577</c:v>
                      </c:pt>
                      <c:pt idx="6627">
                        <c:v>6889.959789</c:v>
                      </c:pt>
                      <c:pt idx="6628">
                        <c:v>6890.968714</c:v>
                      </c:pt>
                      <c:pt idx="6629">
                        <c:v>6891.969012</c:v>
                      </c:pt>
                      <c:pt idx="6630">
                        <c:v>6892.975554</c:v>
                      </c:pt>
                      <c:pt idx="6631">
                        <c:v>6893.976155</c:v>
                      </c:pt>
                      <c:pt idx="6632">
                        <c:v>6894.976623</c:v>
                      </c:pt>
                      <c:pt idx="6633">
                        <c:v>6895.992361</c:v>
                      </c:pt>
                      <c:pt idx="6634">
                        <c:v>6896.999187</c:v>
                      </c:pt>
                      <c:pt idx="6635">
                        <c:v>6898.006637</c:v>
                      </c:pt>
                      <c:pt idx="6636">
                        <c:v>6899.024341</c:v>
                      </c:pt>
                      <c:pt idx="6637">
                        <c:v>6900.024849</c:v>
                      </c:pt>
                      <c:pt idx="6638">
                        <c:v>6901.040217</c:v>
                      </c:pt>
                      <c:pt idx="6639">
                        <c:v>6902.04487</c:v>
                      </c:pt>
                      <c:pt idx="6640">
                        <c:v>6903.046179</c:v>
                      </c:pt>
                      <c:pt idx="6641">
                        <c:v>6904.046349</c:v>
                      </c:pt>
                      <c:pt idx="6642">
                        <c:v>6905.046482</c:v>
                      </c:pt>
                      <c:pt idx="6643">
                        <c:v>6906.047194</c:v>
                      </c:pt>
                      <c:pt idx="6644">
                        <c:v>6907.050673</c:v>
                      </c:pt>
                      <c:pt idx="6645">
                        <c:v>6908.051217</c:v>
                      </c:pt>
                      <c:pt idx="6646">
                        <c:v>6909.051706</c:v>
                      </c:pt>
                      <c:pt idx="6647">
                        <c:v>6910.043508</c:v>
                      </c:pt>
                      <c:pt idx="6648">
                        <c:v>6911.043726</c:v>
                      </c:pt>
                      <c:pt idx="6649">
                        <c:v>6912.037718</c:v>
                      </c:pt>
                      <c:pt idx="6650">
                        <c:v>6913.054323</c:v>
                      </c:pt>
                      <c:pt idx="6651">
                        <c:v>6914.055912</c:v>
                      </c:pt>
                      <c:pt idx="6652">
                        <c:v>6915.05984</c:v>
                      </c:pt>
                      <c:pt idx="6653">
                        <c:v>6916.053613</c:v>
                      </c:pt>
                      <c:pt idx="6654">
                        <c:v>6917.05434</c:v>
                      </c:pt>
                      <c:pt idx="6655">
                        <c:v>6918.067212</c:v>
                      </c:pt>
                      <c:pt idx="6656">
                        <c:v>6919.076868</c:v>
                      </c:pt>
                      <c:pt idx="6657">
                        <c:v>6920.07523</c:v>
                      </c:pt>
                      <c:pt idx="6658">
                        <c:v>6921.083029</c:v>
                      </c:pt>
                      <c:pt idx="6659">
                        <c:v>6922.090877</c:v>
                      </c:pt>
                      <c:pt idx="6660">
                        <c:v>6923.093447</c:v>
                      </c:pt>
                      <c:pt idx="6661">
                        <c:v>6924.087596</c:v>
                      </c:pt>
                      <c:pt idx="6662">
                        <c:v>6925.089793</c:v>
                      </c:pt>
                      <c:pt idx="6663">
                        <c:v>6926.09201</c:v>
                      </c:pt>
                      <c:pt idx="6664">
                        <c:v>6927.104417</c:v>
                      </c:pt>
                      <c:pt idx="6665">
                        <c:v>6928.104949</c:v>
                      </c:pt>
                      <c:pt idx="6666">
                        <c:v>6929.119991</c:v>
                      </c:pt>
                      <c:pt idx="6667">
                        <c:v>6930.119529</c:v>
                      </c:pt>
                      <c:pt idx="6668">
                        <c:v>6931.13422</c:v>
                      </c:pt>
                      <c:pt idx="6669">
                        <c:v>6932.135378</c:v>
                      </c:pt>
                      <c:pt idx="6670">
                        <c:v>6933.13613</c:v>
                      </c:pt>
                      <c:pt idx="6671">
                        <c:v>6934.133249</c:v>
                      </c:pt>
                      <c:pt idx="6672">
                        <c:v>6935.141565</c:v>
                      </c:pt>
                      <c:pt idx="6673">
                        <c:v>6936.136825</c:v>
                      </c:pt>
                      <c:pt idx="6674">
                        <c:v>6937.137352</c:v>
                      </c:pt>
                      <c:pt idx="6675">
                        <c:v>6938.136638</c:v>
                      </c:pt>
                      <c:pt idx="6676">
                        <c:v>6939.146017</c:v>
                      </c:pt>
                      <c:pt idx="6677">
                        <c:v>6940.162016</c:v>
                      </c:pt>
                      <c:pt idx="6678">
                        <c:v>6941.150972</c:v>
                      </c:pt>
                      <c:pt idx="6679">
                        <c:v>6942.170289</c:v>
                      </c:pt>
                      <c:pt idx="6680">
                        <c:v>6943.170252</c:v>
                      </c:pt>
                      <c:pt idx="6681">
                        <c:v>6944.168033</c:v>
                      </c:pt>
                      <c:pt idx="6682">
                        <c:v>6945.177211</c:v>
                      </c:pt>
                      <c:pt idx="6683">
                        <c:v>6946.171051</c:v>
                      </c:pt>
                      <c:pt idx="6684">
                        <c:v>6947.168435</c:v>
                      </c:pt>
                      <c:pt idx="6685">
                        <c:v>6948.17216</c:v>
                      </c:pt>
                      <c:pt idx="6686">
                        <c:v>6949.175618</c:v>
                      </c:pt>
                      <c:pt idx="6687">
                        <c:v>6950.175503</c:v>
                      </c:pt>
                      <c:pt idx="6688">
                        <c:v>6951.182187</c:v>
                      </c:pt>
                      <c:pt idx="6689">
                        <c:v>6952.178816</c:v>
                      </c:pt>
                      <c:pt idx="6690">
                        <c:v>6953.179235</c:v>
                      </c:pt>
                      <c:pt idx="6691">
                        <c:v>6954.195859</c:v>
                      </c:pt>
                      <c:pt idx="6692">
                        <c:v>6955.197931</c:v>
                      </c:pt>
                      <c:pt idx="6693">
                        <c:v>6956.213517</c:v>
                      </c:pt>
                      <c:pt idx="6694">
                        <c:v>6957.213703</c:v>
                      </c:pt>
                      <c:pt idx="6695">
                        <c:v>6958.215009</c:v>
                      </c:pt>
                      <c:pt idx="6696">
                        <c:v>6959.222014</c:v>
                      </c:pt>
                      <c:pt idx="6697">
                        <c:v>6960.22192</c:v>
                      </c:pt>
                      <c:pt idx="6698">
                        <c:v>6961.223938</c:v>
                      </c:pt>
                      <c:pt idx="6699">
                        <c:v>6962.213443</c:v>
                      </c:pt>
                      <c:pt idx="6700">
                        <c:v>6963.213446</c:v>
                      </c:pt>
                      <c:pt idx="6701">
                        <c:v>6964.220967</c:v>
                      </c:pt>
                      <c:pt idx="6702">
                        <c:v>6965.221187</c:v>
                      </c:pt>
                      <c:pt idx="6703">
                        <c:v>6966.234165</c:v>
                      </c:pt>
                      <c:pt idx="6704">
                        <c:v>6967.237026</c:v>
                      </c:pt>
                      <c:pt idx="6705">
                        <c:v>6968.249219</c:v>
                      </c:pt>
                      <c:pt idx="6706">
                        <c:v>6969.242948</c:v>
                      </c:pt>
                      <c:pt idx="6707">
                        <c:v>6970.268404</c:v>
                      </c:pt>
                      <c:pt idx="6708">
                        <c:v>6971.268251</c:v>
                      </c:pt>
                      <c:pt idx="6709">
                        <c:v>6972.260708</c:v>
                      </c:pt>
                      <c:pt idx="6710">
                        <c:v>6973.264204</c:v>
                      </c:pt>
                      <c:pt idx="6711">
                        <c:v>6974.271373</c:v>
                      </c:pt>
                      <c:pt idx="6712">
                        <c:v>6975.256459</c:v>
                      </c:pt>
                      <c:pt idx="6713">
                        <c:v>6976.256435</c:v>
                      </c:pt>
                      <c:pt idx="6714">
                        <c:v>6977.266807</c:v>
                      </c:pt>
                      <c:pt idx="6715">
                        <c:v>6978.266355</c:v>
                      </c:pt>
                      <c:pt idx="6716">
                        <c:v>6979.270867</c:v>
                      </c:pt>
                      <c:pt idx="6717">
                        <c:v>6980.264949</c:v>
                      </c:pt>
                      <c:pt idx="6718">
                        <c:v>6981.264882</c:v>
                      </c:pt>
                      <c:pt idx="6719">
                        <c:v>6982.265207</c:v>
                      </c:pt>
                      <c:pt idx="6720">
                        <c:v>6983.262609</c:v>
                      </c:pt>
                      <c:pt idx="6721">
                        <c:v>6984.256606</c:v>
                      </c:pt>
                      <c:pt idx="6722">
                        <c:v>6985.272208</c:v>
                      </c:pt>
                      <c:pt idx="6723">
                        <c:v>6986.287863</c:v>
                      </c:pt>
                      <c:pt idx="6724">
                        <c:v>6987.297548</c:v>
                      </c:pt>
                      <c:pt idx="6725">
                        <c:v>6988.297999</c:v>
                      </c:pt>
                      <c:pt idx="6726">
                        <c:v>6989.289122</c:v>
                      </c:pt>
                      <c:pt idx="6727">
                        <c:v>6990.296772</c:v>
                      </c:pt>
                      <c:pt idx="6728">
                        <c:v>6991.298457</c:v>
                      </c:pt>
                      <c:pt idx="6729">
                        <c:v>6992.292769</c:v>
                      </c:pt>
                      <c:pt idx="6730">
                        <c:v>6993.290661</c:v>
                      </c:pt>
                      <c:pt idx="6731">
                        <c:v>6994.293099</c:v>
                      </c:pt>
                      <c:pt idx="6732">
                        <c:v>6995.293545</c:v>
                      </c:pt>
                      <c:pt idx="6733">
                        <c:v>6996.293529</c:v>
                      </c:pt>
                      <c:pt idx="6734">
                        <c:v>6997.299172</c:v>
                      </c:pt>
                      <c:pt idx="6735">
                        <c:v>6998.293547</c:v>
                      </c:pt>
                      <c:pt idx="6736">
                        <c:v>6999.293408</c:v>
                      </c:pt>
                      <c:pt idx="6737">
                        <c:v>7000.293864</c:v>
                      </c:pt>
                      <c:pt idx="6738">
                        <c:v>7001.29405</c:v>
                      </c:pt>
                      <c:pt idx="6739">
                        <c:v>7002.316357</c:v>
                      </c:pt>
                      <c:pt idx="6740">
                        <c:v>7003.313046</c:v>
                      </c:pt>
                      <c:pt idx="6741">
                        <c:v>7004.313378</c:v>
                      </c:pt>
                      <c:pt idx="6742">
                        <c:v>7005.304113</c:v>
                      </c:pt>
                      <c:pt idx="6743">
                        <c:v>7006.319717</c:v>
                      </c:pt>
                      <c:pt idx="6744">
                        <c:v>7007.347109</c:v>
                      </c:pt>
                      <c:pt idx="6745">
                        <c:v>7008.346499</c:v>
                      </c:pt>
                      <c:pt idx="6746">
                        <c:v>7009.340234</c:v>
                      </c:pt>
                      <c:pt idx="6747">
                        <c:v>7010.341156</c:v>
                      </c:pt>
                      <c:pt idx="6748">
                        <c:v>7011.335348</c:v>
                      </c:pt>
                      <c:pt idx="6749">
                        <c:v>7012.348842</c:v>
                      </c:pt>
                      <c:pt idx="6750">
                        <c:v>7013.347527</c:v>
                      </c:pt>
                      <c:pt idx="6751">
                        <c:v>7014.348157</c:v>
                      </c:pt>
                      <c:pt idx="6752">
                        <c:v>7015.348253</c:v>
                      </c:pt>
                      <c:pt idx="6753">
                        <c:v>7016.347901</c:v>
                      </c:pt>
                      <c:pt idx="6754">
                        <c:v>7017.348787</c:v>
                      </c:pt>
                      <c:pt idx="6755">
                        <c:v>7018.348836</c:v>
                      </c:pt>
                      <c:pt idx="6756">
                        <c:v>7019.362658</c:v>
                      </c:pt>
                      <c:pt idx="6757">
                        <c:v>7020.363029</c:v>
                      </c:pt>
                      <c:pt idx="6758">
                        <c:v>7021.378138</c:v>
                      </c:pt>
                      <c:pt idx="6759">
                        <c:v>7022.369831</c:v>
                      </c:pt>
                      <c:pt idx="6760">
                        <c:v>7023.371615</c:v>
                      </c:pt>
                      <c:pt idx="6761">
                        <c:v>7024.373129</c:v>
                      </c:pt>
                      <c:pt idx="6762">
                        <c:v>7025.388788</c:v>
                      </c:pt>
                      <c:pt idx="6763">
                        <c:v>7026.388309</c:v>
                      </c:pt>
                      <c:pt idx="6764">
                        <c:v>7027.404556</c:v>
                      </c:pt>
                      <c:pt idx="6765">
                        <c:v>7028.404908</c:v>
                      </c:pt>
                      <c:pt idx="6766">
                        <c:v>7029.421152</c:v>
                      </c:pt>
                      <c:pt idx="6767">
                        <c:v>7030.415016</c:v>
                      </c:pt>
                      <c:pt idx="6768">
                        <c:v>7031.414821</c:v>
                      </c:pt>
                      <c:pt idx="6769">
                        <c:v>7032.419975</c:v>
                      </c:pt>
                      <c:pt idx="6770">
                        <c:v>7033.421628</c:v>
                      </c:pt>
                      <c:pt idx="6771">
                        <c:v>7034.41682</c:v>
                      </c:pt>
                      <c:pt idx="6772">
                        <c:v>7035.416526</c:v>
                      </c:pt>
                      <c:pt idx="6773">
                        <c:v>7036.42578</c:v>
                      </c:pt>
                      <c:pt idx="6774">
                        <c:v>7037.425907</c:v>
                      </c:pt>
                      <c:pt idx="6775">
                        <c:v>7038.419849</c:v>
                      </c:pt>
                      <c:pt idx="6776">
                        <c:v>7039.419651</c:v>
                      </c:pt>
                      <c:pt idx="6777">
                        <c:v>7040.413795</c:v>
                      </c:pt>
                      <c:pt idx="6778">
                        <c:v>7041.4141</c:v>
                      </c:pt>
                      <c:pt idx="6779">
                        <c:v>7042.421958</c:v>
                      </c:pt>
                      <c:pt idx="6780">
                        <c:v>7043.422196</c:v>
                      </c:pt>
                      <c:pt idx="6781">
                        <c:v>7044.416887</c:v>
                      </c:pt>
                      <c:pt idx="6782">
                        <c:v>7045.416748</c:v>
                      </c:pt>
                      <c:pt idx="6783">
                        <c:v>7046.415489</c:v>
                      </c:pt>
                      <c:pt idx="6784">
                        <c:v>7047.415043</c:v>
                      </c:pt>
                      <c:pt idx="6785">
                        <c:v>7048.419241</c:v>
                      </c:pt>
                      <c:pt idx="6786">
                        <c:v>7049.419743</c:v>
                      </c:pt>
                      <c:pt idx="6787">
                        <c:v>7050.420142</c:v>
                      </c:pt>
                      <c:pt idx="6788">
                        <c:v>7051.4199</c:v>
                      </c:pt>
                      <c:pt idx="6789">
                        <c:v>7052.41453</c:v>
                      </c:pt>
                      <c:pt idx="6790">
                        <c:v>7053.414653</c:v>
                      </c:pt>
                      <c:pt idx="6791">
                        <c:v>7054.421737</c:v>
                      </c:pt>
                      <c:pt idx="6792">
                        <c:v>7055.419156</c:v>
                      </c:pt>
                      <c:pt idx="6793">
                        <c:v>7056.41953</c:v>
                      </c:pt>
                      <c:pt idx="6794">
                        <c:v>7057.427134</c:v>
                      </c:pt>
                      <c:pt idx="6795">
                        <c:v>7058.426843</c:v>
                      </c:pt>
                      <c:pt idx="6796">
                        <c:v>7059.426549</c:v>
                      </c:pt>
                      <c:pt idx="6797">
                        <c:v>7060.441923</c:v>
                      </c:pt>
                      <c:pt idx="6798">
                        <c:v>7061.436708</c:v>
                      </c:pt>
                      <c:pt idx="6799">
                        <c:v>7062.452774</c:v>
                      </c:pt>
                      <c:pt idx="6800">
                        <c:v>7063.464293</c:v>
                      </c:pt>
                      <c:pt idx="6801">
                        <c:v>7064.506715</c:v>
                      </c:pt>
                      <c:pt idx="6802">
                        <c:v>7065.510272</c:v>
                      </c:pt>
                      <c:pt idx="6803">
                        <c:v>7066.522686</c:v>
                      </c:pt>
                      <c:pt idx="6804">
                        <c:v>7067.536625</c:v>
                      </c:pt>
                      <c:pt idx="6805">
                        <c:v>7068.524989</c:v>
                      </c:pt>
                      <c:pt idx="6806">
                        <c:v>7069.5265</c:v>
                      </c:pt>
                      <c:pt idx="6807">
                        <c:v>7070.533333</c:v>
                      </c:pt>
                      <c:pt idx="6808">
                        <c:v>7071.540285</c:v>
                      </c:pt>
                      <c:pt idx="6809">
                        <c:v>7072.544312</c:v>
                      </c:pt>
                      <c:pt idx="6810">
                        <c:v>7073.578824</c:v>
                      </c:pt>
                      <c:pt idx="6811">
                        <c:v>7074.610085</c:v>
                      </c:pt>
                      <c:pt idx="6812">
                        <c:v>7075.621542</c:v>
                      </c:pt>
                      <c:pt idx="6813">
                        <c:v>7076.623961</c:v>
                      </c:pt>
                      <c:pt idx="6814">
                        <c:v>7077.618401</c:v>
                      </c:pt>
                      <c:pt idx="6815">
                        <c:v>7078.617273</c:v>
                      </c:pt>
                      <c:pt idx="6816">
                        <c:v>7079.634328</c:v>
                      </c:pt>
                      <c:pt idx="6817">
                        <c:v>7080.64308</c:v>
                      </c:pt>
                      <c:pt idx="6818">
                        <c:v>7081.549399</c:v>
                      </c:pt>
                      <c:pt idx="6819">
                        <c:v>7082.54899</c:v>
                      </c:pt>
                      <c:pt idx="6820">
                        <c:v>7083.559931</c:v>
                      </c:pt>
                      <c:pt idx="6821">
                        <c:v>7084.573368</c:v>
                      </c:pt>
                      <c:pt idx="6822">
                        <c:v>7085.593833</c:v>
                      </c:pt>
                      <c:pt idx="6823">
                        <c:v>7086.585085</c:v>
                      </c:pt>
                      <c:pt idx="6824">
                        <c:v>7087.603278</c:v>
                      </c:pt>
                      <c:pt idx="6825">
                        <c:v>7088.603473</c:v>
                      </c:pt>
                      <c:pt idx="6826">
                        <c:v>7089.615297</c:v>
                      </c:pt>
                      <c:pt idx="6827">
                        <c:v>7090.604994</c:v>
                      </c:pt>
                      <c:pt idx="6828">
                        <c:v>7091.62008</c:v>
                      </c:pt>
                      <c:pt idx="6829">
                        <c:v>7092.635905</c:v>
                      </c:pt>
                      <c:pt idx="6830">
                        <c:v>7093.645847</c:v>
                      </c:pt>
                      <c:pt idx="6831">
                        <c:v>7094.653528</c:v>
                      </c:pt>
                      <c:pt idx="6832">
                        <c:v>7095.654776</c:v>
                      </c:pt>
                      <c:pt idx="6833">
                        <c:v>7096.670729</c:v>
                      </c:pt>
                      <c:pt idx="6834">
                        <c:v>7097.671472</c:v>
                      </c:pt>
                      <c:pt idx="6835">
                        <c:v>7098.672068</c:v>
                      </c:pt>
                      <c:pt idx="6836">
                        <c:v>7099.666998</c:v>
                      </c:pt>
                      <c:pt idx="6837">
                        <c:v>7100.671557</c:v>
                      </c:pt>
                      <c:pt idx="6838">
                        <c:v>7101.666243</c:v>
                      </c:pt>
                      <c:pt idx="6839">
                        <c:v>7102.666465</c:v>
                      </c:pt>
                      <c:pt idx="6840">
                        <c:v>7103.673655</c:v>
                      </c:pt>
                      <c:pt idx="6841">
                        <c:v>7104.670128</c:v>
                      </c:pt>
                      <c:pt idx="6842">
                        <c:v>7105.677147</c:v>
                      </c:pt>
                      <c:pt idx="6843">
                        <c:v>7106.677606</c:v>
                      </c:pt>
                      <c:pt idx="6844">
                        <c:v>7107.66671</c:v>
                      </c:pt>
                      <c:pt idx="6845">
                        <c:v>7108.666648</c:v>
                      </c:pt>
                      <c:pt idx="6846">
                        <c:v>7109.673367</c:v>
                      </c:pt>
                      <c:pt idx="6847">
                        <c:v>7110.666925</c:v>
                      </c:pt>
                      <c:pt idx="6848">
                        <c:v>7111.666882</c:v>
                      </c:pt>
                      <c:pt idx="6849">
                        <c:v>7112.667075</c:v>
                      </c:pt>
                      <c:pt idx="6850">
                        <c:v>7113.675295</c:v>
                      </c:pt>
                      <c:pt idx="6851">
                        <c:v>7114.68185</c:v>
                      </c:pt>
                      <c:pt idx="6852">
                        <c:v>7115.685211</c:v>
                      </c:pt>
                      <c:pt idx="6853">
                        <c:v>7116.699127</c:v>
                      </c:pt>
                      <c:pt idx="6854">
                        <c:v>7117.714446</c:v>
                      </c:pt>
                      <c:pt idx="6855">
                        <c:v>7118.739768</c:v>
                      </c:pt>
                      <c:pt idx="6856">
                        <c:v>7119.740212</c:v>
                      </c:pt>
                      <c:pt idx="6857">
                        <c:v>7120.740133</c:v>
                      </c:pt>
                      <c:pt idx="6858">
                        <c:v>7121.731117</c:v>
                      </c:pt>
                      <c:pt idx="6859">
                        <c:v>7122.746684</c:v>
                      </c:pt>
                      <c:pt idx="6860">
                        <c:v>7123.754366</c:v>
                      </c:pt>
                      <c:pt idx="6861">
                        <c:v>7124.748405</c:v>
                      </c:pt>
                      <c:pt idx="6862">
                        <c:v>7125.750655</c:v>
                      </c:pt>
                      <c:pt idx="6863">
                        <c:v>7126.751357</c:v>
                      </c:pt>
                      <c:pt idx="6864">
                        <c:v>7127.742634</c:v>
                      </c:pt>
                      <c:pt idx="6865">
                        <c:v>7128.758802</c:v>
                      </c:pt>
                      <c:pt idx="6866">
                        <c:v>7129.758495</c:v>
                      </c:pt>
                      <c:pt idx="6867">
                        <c:v>7130.771825</c:v>
                      </c:pt>
                      <c:pt idx="6868">
                        <c:v>7131.777304</c:v>
                      </c:pt>
                      <c:pt idx="6869">
                        <c:v>7132.782066</c:v>
                      </c:pt>
                      <c:pt idx="6870">
                        <c:v>7133.784093</c:v>
                      </c:pt>
                      <c:pt idx="6871">
                        <c:v>7134.78778</c:v>
                      </c:pt>
                      <c:pt idx="6872">
                        <c:v>7135.795948</c:v>
                      </c:pt>
                      <c:pt idx="6873">
                        <c:v>7136.790693</c:v>
                      </c:pt>
                      <c:pt idx="6874">
                        <c:v>7137.807575</c:v>
                      </c:pt>
                      <c:pt idx="6875">
                        <c:v>7138.810245</c:v>
                      </c:pt>
                      <c:pt idx="6876">
                        <c:v>7139.810615</c:v>
                      </c:pt>
                      <c:pt idx="6877">
                        <c:v>7140.810619</c:v>
                      </c:pt>
                      <c:pt idx="6878">
                        <c:v>7141.810155</c:v>
                      </c:pt>
                      <c:pt idx="6879">
                        <c:v>7142.830027</c:v>
                      </c:pt>
                      <c:pt idx="6880">
                        <c:v>7143.824156</c:v>
                      </c:pt>
                      <c:pt idx="6881">
                        <c:v>7144.839481</c:v>
                      </c:pt>
                      <c:pt idx="6882">
                        <c:v>7145.839756</c:v>
                      </c:pt>
                      <c:pt idx="6883">
                        <c:v>7146.840254</c:v>
                      </c:pt>
                      <c:pt idx="6884">
                        <c:v>7147.83717</c:v>
                      </c:pt>
                      <c:pt idx="6885">
                        <c:v>7148.847199</c:v>
                      </c:pt>
                      <c:pt idx="6886">
                        <c:v>7149.847156</c:v>
                      </c:pt>
                      <c:pt idx="6887">
                        <c:v>7150.841427</c:v>
                      </c:pt>
                      <c:pt idx="6888">
                        <c:v>7151.842124</c:v>
                      </c:pt>
                      <c:pt idx="6889">
                        <c:v>7152.84182</c:v>
                      </c:pt>
                      <c:pt idx="6890">
                        <c:v>7153.847378</c:v>
                      </c:pt>
                      <c:pt idx="6891">
                        <c:v>7154.847697</c:v>
                      </c:pt>
                      <c:pt idx="6892">
                        <c:v>7155.852103</c:v>
                      </c:pt>
                      <c:pt idx="6893">
                        <c:v>7156.854807</c:v>
                      </c:pt>
                      <c:pt idx="6894">
                        <c:v>7157.86453</c:v>
                      </c:pt>
                      <c:pt idx="6895">
                        <c:v>7158.856591</c:v>
                      </c:pt>
                      <c:pt idx="6896">
                        <c:v>7159.860448</c:v>
                      </c:pt>
                      <c:pt idx="6897">
                        <c:v>7160.878948</c:v>
                      </c:pt>
                      <c:pt idx="6898">
                        <c:v>7161.885495</c:v>
                      </c:pt>
                      <c:pt idx="6899">
                        <c:v>7162.886878</c:v>
                      </c:pt>
                      <c:pt idx="6900">
                        <c:v>7163.886749</c:v>
                      </c:pt>
                      <c:pt idx="6901">
                        <c:v>7164.896736</c:v>
                      </c:pt>
                      <c:pt idx="6902">
                        <c:v>7165.914761</c:v>
                      </c:pt>
                      <c:pt idx="6903">
                        <c:v>7166.914397</c:v>
                      </c:pt>
                      <c:pt idx="6904">
                        <c:v>7167.923241</c:v>
                      </c:pt>
                      <c:pt idx="6905">
                        <c:v>7168.923658</c:v>
                      </c:pt>
                      <c:pt idx="6906">
                        <c:v>7169.917752</c:v>
                      </c:pt>
                      <c:pt idx="6907">
                        <c:v>7170.917977</c:v>
                      </c:pt>
                      <c:pt idx="6908">
                        <c:v>7171.930682</c:v>
                      </c:pt>
                      <c:pt idx="6909">
                        <c:v>7172.952108</c:v>
                      </c:pt>
                      <c:pt idx="6910">
                        <c:v>7173.96571</c:v>
                      </c:pt>
                      <c:pt idx="6911">
                        <c:v>7174.965698</c:v>
                      </c:pt>
                      <c:pt idx="6912">
                        <c:v>7175.965328</c:v>
                      </c:pt>
                      <c:pt idx="6913">
                        <c:v>7176.973417</c:v>
                      </c:pt>
                      <c:pt idx="6914">
                        <c:v>7177.974444</c:v>
                      </c:pt>
                      <c:pt idx="6915">
                        <c:v>7178.968139</c:v>
                      </c:pt>
                      <c:pt idx="6916">
                        <c:v>7179.975068</c:v>
                      </c:pt>
                      <c:pt idx="6917">
                        <c:v>7180.991364</c:v>
                      </c:pt>
                      <c:pt idx="6918">
                        <c:v>7181.991167</c:v>
                      </c:pt>
                      <c:pt idx="6919">
                        <c:v>7183.020349</c:v>
                      </c:pt>
                      <c:pt idx="6920">
                        <c:v>7184.014205</c:v>
                      </c:pt>
                      <c:pt idx="6921">
                        <c:v>7185.02176</c:v>
                      </c:pt>
                      <c:pt idx="6922">
                        <c:v>7186.02286</c:v>
                      </c:pt>
                      <c:pt idx="6923">
                        <c:v>7187.044691</c:v>
                      </c:pt>
                      <c:pt idx="6924">
                        <c:v>7188.045311</c:v>
                      </c:pt>
                      <c:pt idx="6925">
                        <c:v>7189.045642</c:v>
                      </c:pt>
                      <c:pt idx="6926">
                        <c:v>7190.046404</c:v>
                      </c:pt>
                      <c:pt idx="6927">
                        <c:v>7191.038909</c:v>
                      </c:pt>
                      <c:pt idx="6928">
                        <c:v>7192.045487</c:v>
                      </c:pt>
                      <c:pt idx="6929">
                        <c:v>7193.052648</c:v>
                      </c:pt>
                      <c:pt idx="6930">
                        <c:v>7194.044249</c:v>
                      </c:pt>
                      <c:pt idx="6931">
                        <c:v>7195.044697</c:v>
                      </c:pt>
                      <c:pt idx="6932">
                        <c:v>7196.044717</c:v>
                      </c:pt>
                      <c:pt idx="6933">
                        <c:v>7197.058301</c:v>
                      </c:pt>
                      <c:pt idx="6934">
                        <c:v>7198.058209</c:v>
                      </c:pt>
                      <c:pt idx="6935">
                        <c:v>7199.074222</c:v>
                      </c:pt>
                      <c:pt idx="6936">
                        <c:v>7200.074253</c:v>
                      </c:pt>
                      <c:pt idx="6937">
                        <c:v>7201.089551</c:v>
                      </c:pt>
                      <c:pt idx="6938">
                        <c:v>7202.096116</c:v>
                      </c:pt>
                      <c:pt idx="6939">
                        <c:v>7203.09604</c:v>
                      </c:pt>
                      <c:pt idx="6940">
                        <c:v>7204.087757</c:v>
                      </c:pt>
                      <c:pt idx="6941">
                        <c:v>7205.112845</c:v>
                      </c:pt>
                      <c:pt idx="6942">
                        <c:v>7206.113319</c:v>
                      </c:pt>
                      <c:pt idx="6943">
                        <c:v>7207.130635</c:v>
                      </c:pt>
                      <c:pt idx="6944">
                        <c:v>7208.146586</c:v>
                      </c:pt>
                      <c:pt idx="6945">
                        <c:v>7209.147182</c:v>
                      </c:pt>
                      <c:pt idx="6946">
                        <c:v>7210.175487</c:v>
                      </c:pt>
                      <c:pt idx="6947">
                        <c:v>7211.191036</c:v>
                      </c:pt>
                      <c:pt idx="6948">
                        <c:v>7212.206817</c:v>
                      </c:pt>
                      <c:pt idx="6949">
                        <c:v>7213.209553</c:v>
                      </c:pt>
                      <c:pt idx="6950">
                        <c:v>7214.210097</c:v>
                      </c:pt>
                      <c:pt idx="6951">
                        <c:v>7215.219535</c:v>
                      </c:pt>
                      <c:pt idx="6952">
                        <c:v>7216.223024</c:v>
                      </c:pt>
                      <c:pt idx="6953">
                        <c:v>7217.216506</c:v>
                      </c:pt>
                      <c:pt idx="6954">
                        <c:v>7218.215395</c:v>
                      </c:pt>
                      <c:pt idx="6955">
                        <c:v>7219.215135</c:v>
                      </c:pt>
                      <c:pt idx="6956">
                        <c:v>7220.235176</c:v>
                      </c:pt>
                      <c:pt idx="6957">
                        <c:v>7221.237151</c:v>
                      </c:pt>
                      <c:pt idx="6958">
                        <c:v>7222.236411</c:v>
                      </c:pt>
                      <c:pt idx="6959">
                        <c:v>7223.238726</c:v>
                      </c:pt>
                      <c:pt idx="6960">
                        <c:v>7224.255641</c:v>
                      </c:pt>
                      <c:pt idx="6961">
                        <c:v>7225.241122</c:v>
                      </c:pt>
                      <c:pt idx="6962">
                        <c:v>7226.257381</c:v>
                      </c:pt>
                      <c:pt idx="6963">
                        <c:v>7227.28708</c:v>
                      </c:pt>
                      <c:pt idx="6964">
                        <c:v>7228.272574</c:v>
                      </c:pt>
                      <c:pt idx="6965">
                        <c:v>7229.29181</c:v>
                      </c:pt>
                      <c:pt idx="6966">
                        <c:v>7230.292702</c:v>
                      </c:pt>
                      <c:pt idx="6967">
                        <c:v>7231.292989</c:v>
                      </c:pt>
                      <c:pt idx="6968">
                        <c:v>7232.289333</c:v>
                      </c:pt>
                      <c:pt idx="6969">
                        <c:v>7233.305361</c:v>
                      </c:pt>
                      <c:pt idx="6970">
                        <c:v>7234.312473</c:v>
                      </c:pt>
                      <c:pt idx="6971">
                        <c:v>7235.327955</c:v>
                      </c:pt>
                      <c:pt idx="6972">
                        <c:v>7236.332957</c:v>
                      </c:pt>
                      <c:pt idx="6973">
                        <c:v>7237.334724</c:v>
                      </c:pt>
                      <c:pt idx="6974">
                        <c:v>7238.345752</c:v>
                      </c:pt>
                      <c:pt idx="6975">
                        <c:v>7239.346149</c:v>
                      </c:pt>
                      <c:pt idx="6976">
                        <c:v>7240.352835</c:v>
                      </c:pt>
                      <c:pt idx="6977">
                        <c:v>7241.352683</c:v>
                      </c:pt>
                      <c:pt idx="6978">
                        <c:v>7242.353815</c:v>
                      </c:pt>
                      <c:pt idx="6979">
                        <c:v>7243.361035</c:v>
                      </c:pt>
                      <c:pt idx="6980">
                        <c:v>7244.376346</c:v>
                      </c:pt>
                      <c:pt idx="6981">
                        <c:v>7245.39356</c:v>
                      </c:pt>
                      <c:pt idx="6982">
                        <c:v>7246.392091</c:v>
                      </c:pt>
                      <c:pt idx="6983">
                        <c:v>7247.383434</c:v>
                      </c:pt>
                      <c:pt idx="6984">
                        <c:v>7248.383089</c:v>
                      </c:pt>
                      <c:pt idx="6985">
                        <c:v>7249.398566</c:v>
                      </c:pt>
                      <c:pt idx="6986">
                        <c:v>7250.399332</c:v>
                      </c:pt>
                      <c:pt idx="6987">
                        <c:v>7251.416025</c:v>
                      </c:pt>
                      <c:pt idx="6988">
                        <c:v>7252.43581</c:v>
                      </c:pt>
                      <c:pt idx="6989">
                        <c:v>7253.435864</c:v>
                      </c:pt>
                      <c:pt idx="6990">
                        <c:v>7254.442767</c:v>
                      </c:pt>
                      <c:pt idx="6991">
                        <c:v>7255.446375</c:v>
                      </c:pt>
                      <c:pt idx="6992">
                        <c:v>7256.462648</c:v>
                      </c:pt>
                      <c:pt idx="6993">
                        <c:v>7257.471318</c:v>
                      </c:pt>
                      <c:pt idx="6994">
                        <c:v>7258.484164</c:v>
                      </c:pt>
                      <c:pt idx="6995">
                        <c:v>7259.492197</c:v>
                      </c:pt>
                      <c:pt idx="6996">
                        <c:v>7260.492937</c:v>
                      </c:pt>
                      <c:pt idx="6997">
                        <c:v>7261.492571</c:v>
                      </c:pt>
                      <c:pt idx="6998">
                        <c:v>7262.493247</c:v>
                      </c:pt>
                      <c:pt idx="6999">
                        <c:v>7263.514934</c:v>
                      </c:pt>
                      <c:pt idx="7000">
                        <c:v>7264.508834</c:v>
                      </c:pt>
                      <c:pt idx="7001">
                        <c:v>7265.521677</c:v>
                      </c:pt>
                      <c:pt idx="7002">
                        <c:v>7266.506716</c:v>
                      </c:pt>
                      <c:pt idx="7003">
                        <c:v>7267.528876</c:v>
                      </c:pt>
                      <c:pt idx="7004">
                        <c:v>7268.545157</c:v>
                      </c:pt>
                      <c:pt idx="7005">
                        <c:v>7269.538937</c:v>
                      </c:pt>
                      <c:pt idx="7006">
                        <c:v>7270.539348</c:v>
                      </c:pt>
                      <c:pt idx="7007">
                        <c:v>7271.545821</c:v>
                      </c:pt>
                      <c:pt idx="7008">
                        <c:v>7272.552025</c:v>
                      </c:pt>
                      <c:pt idx="7009">
                        <c:v>7273.539435</c:v>
                      </c:pt>
                      <c:pt idx="7010">
                        <c:v>7274.54642</c:v>
                      </c:pt>
                      <c:pt idx="7011">
                        <c:v>7275.54659</c:v>
                      </c:pt>
                      <c:pt idx="7012">
                        <c:v>7276.559479</c:v>
                      </c:pt>
                      <c:pt idx="7013">
                        <c:v>7277.559795</c:v>
                      </c:pt>
                      <c:pt idx="7014">
                        <c:v>7278.571161</c:v>
                      </c:pt>
                      <c:pt idx="7015">
                        <c:v>7279.58054</c:v>
                      </c:pt>
                      <c:pt idx="7016">
                        <c:v>7280.586557</c:v>
                      </c:pt>
                      <c:pt idx="7017">
                        <c:v>7281.586806</c:v>
                      </c:pt>
                      <c:pt idx="7018">
                        <c:v>7282.603292</c:v>
                      </c:pt>
                      <c:pt idx="7019">
                        <c:v>7283.610081</c:v>
                      </c:pt>
                      <c:pt idx="7020">
                        <c:v>7284.625474</c:v>
                      </c:pt>
                      <c:pt idx="7021">
                        <c:v>7285.633427</c:v>
                      </c:pt>
                      <c:pt idx="7022">
                        <c:v>7286.643354</c:v>
                      </c:pt>
                      <c:pt idx="7023">
                        <c:v>7287.64321</c:v>
                      </c:pt>
                      <c:pt idx="7024">
                        <c:v>7288.650649</c:v>
                      </c:pt>
                      <c:pt idx="7025">
                        <c:v>7289.651135</c:v>
                      </c:pt>
                      <c:pt idx="7026">
                        <c:v>7290.664958</c:v>
                      </c:pt>
                      <c:pt idx="7027">
                        <c:v>7291.677269</c:v>
                      </c:pt>
                      <c:pt idx="7028">
                        <c:v>7292.684566</c:v>
                      </c:pt>
                      <c:pt idx="7029">
                        <c:v>7293.684423</c:v>
                      </c:pt>
                      <c:pt idx="7030">
                        <c:v>7294.678904</c:v>
                      </c:pt>
                      <c:pt idx="7031">
                        <c:v>7295.689722</c:v>
                      </c:pt>
                      <c:pt idx="7032">
                        <c:v>7296.689988</c:v>
                      </c:pt>
                      <c:pt idx="7033">
                        <c:v>7297.705287</c:v>
                      </c:pt>
                      <c:pt idx="7034">
                        <c:v>7298.712515</c:v>
                      </c:pt>
                      <c:pt idx="7035">
                        <c:v>7299.723206</c:v>
                      </c:pt>
                      <c:pt idx="7036">
                        <c:v>7300.717128</c:v>
                      </c:pt>
                      <c:pt idx="7037">
                        <c:v>7301.711134</c:v>
                      </c:pt>
                      <c:pt idx="7038">
                        <c:v>7302.715542</c:v>
                      </c:pt>
                      <c:pt idx="7039">
                        <c:v>7303.71715</c:v>
                      </c:pt>
                      <c:pt idx="7040">
                        <c:v>7304.72408</c:v>
                      </c:pt>
                      <c:pt idx="7041">
                        <c:v>7305.717353</c:v>
                      </c:pt>
                      <c:pt idx="7042">
                        <c:v>7306.721947</c:v>
                      </c:pt>
                      <c:pt idx="7043">
                        <c:v>7307.722081</c:v>
                      </c:pt>
                      <c:pt idx="7044">
                        <c:v>7308.72317</c:v>
                      </c:pt>
                      <c:pt idx="7045">
                        <c:v>7309.72346</c:v>
                      </c:pt>
                      <c:pt idx="7046">
                        <c:v>7310.739575</c:v>
                      </c:pt>
                      <c:pt idx="7047">
                        <c:v>7311.75491</c:v>
                      </c:pt>
                      <c:pt idx="7048">
                        <c:v>7312.770897</c:v>
                      </c:pt>
                      <c:pt idx="7049">
                        <c:v>7313.762057</c:v>
                      </c:pt>
                      <c:pt idx="7050">
                        <c:v>7314.761538</c:v>
                      </c:pt>
                      <c:pt idx="7051">
                        <c:v>7315.768434</c:v>
                      </c:pt>
                      <c:pt idx="7052">
                        <c:v>7316.774073</c:v>
                      </c:pt>
                      <c:pt idx="7053">
                        <c:v>7317.774363</c:v>
                      </c:pt>
                      <c:pt idx="7054">
                        <c:v>7318.786669</c:v>
                      </c:pt>
                      <c:pt idx="7055">
                        <c:v>7319.786894</c:v>
                      </c:pt>
                      <c:pt idx="7056">
                        <c:v>7320.786576</c:v>
                      </c:pt>
                      <c:pt idx="7057">
                        <c:v>7321.782799</c:v>
                      </c:pt>
                      <c:pt idx="7058">
                        <c:v>7322.782881</c:v>
                      </c:pt>
                      <c:pt idx="7059">
                        <c:v>7323.790716</c:v>
                      </c:pt>
                      <c:pt idx="7060">
                        <c:v>7324.789447</c:v>
                      </c:pt>
                      <c:pt idx="7061">
                        <c:v>7325.799384</c:v>
                      </c:pt>
                      <c:pt idx="7062">
                        <c:v>7326.799763</c:v>
                      </c:pt>
                      <c:pt idx="7063">
                        <c:v>7327.796309</c:v>
                      </c:pt>
                      <c:pt idx="7064">
                        <c:v>7328.797148</c:v>
                      </c:pt>
                      <c:pt idx="7065">
                        <c:v>7329.788883</c:v>
                      </c:pt>
                      <c:pt idx="7066">
                        <c:v>7330.798614</c:v>
                      </c:pt>
                      <c:pt idx="7067">
                        <c:v>7331.798455</c:v>
                      </c:pt>
                      <c:pt idx="7068">
                        <c:v>7332.805356</c:v>
                      </c:pt>
                      <c:pt idx="7069">
                        <c:v>7333.816935</c:v>
                      </c:pt>
                      <c:pt idx="7070">
                        <c:v>7334.832575</c:v>
                      </c:pt>
                      <c:pt idx="7071">
                        <c:v>7335.839336</c:v>
                      </c:pt>
                      <c:pt idx="7072">
                        <c:v>7336.846353</c:v>
                      </c:pt>
                      <c:pt idx="7073">
                        <c:v>7337.849788</c:v>
                      </c:pt>
                      <c:pt idx="7074">
                        <c:v>7338.846974</c:v>
                      </c:pt>
                      <c:pt idx="7075">
                        <c:v>7339.862362</c:v>
                      </c:pt>
                      <c:pt idx="7076">
                        <c:v>7340.862009</c:v>
                      </c:pt>
                      <c:pt idx="7077">
                        <c:v>7341.866109</c:v>
                      </c:pt>
                      <c:pt idx="7078">
                        <c:v>7342.870172</c:v>
                      </c:pt>
                      <c:pt idx="7079">
                        <c:v>7343.883586</c:v>
                      </c:pt>
                      <c:pt idx="7080">
                        <c:v>7344.883879</c:v>
                      </c:pt>
                      <c:pt idx="7081">
                        <c:v>7345.909242</c:v>
                      </c:pt>
                      <c:pt idx="7082">
                        <c:v>7346.924621</c:v>
                      </c:pt>
                      <c:pt idx="7083">
                        <c:v>7347.914963</c:v>
                      </c:pt>
                      <c:pt idx="7084">
                        <c:v>7348.915755</c:v>
                      </c:pt>
                      <c:pt idx="7085">
                        <c:v>7349.930497</c:v>
                      </c:pt>
                      <c:pt idx="7086">
                        <c:v>7350.939777</c:v>
                      </c:pt>
                      <c:pt idx="7087">
                        <c:v>7351.928854</c:v>
                      </c:pt>
                      <c:pt idx="7088">
                        <c:v>7352.929239</c:v>
                      </c:pt>
                      <c:pt idx="7089">
                        <c:v>7353.944969</c:v>
                      </c:pt>
                      <c:pt idx="7090">
                        <c:v>7354.944479</c:v>
                      </c:pt>
                      <c:pt idx="7091">
                        <c:v>7355.960186</c:v>
                      </c:pt>
                      <c:pt idx="7092">
                        <c:v>7356.969395</c:v>
                      </c:pt>
                      <c:pt idx="7093">
                        <c:v>7357.967358</c:v>
                      </c:pt>
                      <c:pt idx="7094">
                        <c:v>7358.976997</c:v>
                      </c:pt>
                      <c:pt idx="7095">
                        <c:v>7359.978644</c:v>
                      </c:pt>
                      <c:pt idx="7096">
                        <c:v>7360.985393</c:v>
                      </c:pt>
                      <c:pt idx="7097">
                        <c:v>7361.986158</c:v>
                      </c:pt>
                      <c:pt idx="7098">
                        <c:v>7363.001584</c:v>
                      </c:pt>
                      <c:pt idx="7099">
                        <c:v>7364.007292</c:v>
                      </c:pt>
                      <c:pt idx="7100">
                        <c:v>7365.007286</c:v>
                      </c:pt>
                      <c:pt idx="7101">
                        <c:v>7366.018791</c:v>
                      </c:pt>
                      <c:pt idx="7102">
                        <c:v>7367.021291</c:v>
                      </c:pt>
                      <c:pt idx="7103">
                        <c:v>7368.035786</c:v>
                      </c:pt>
                      <c:pt idx="7104">
                        <c:v>7369.039046</c:v>
                      </c:pt>
                      <c:pt idx="7105">
                        <c:v>7370.040033</c:v>
                      </c:pt>
                      <c:pt idx="7106">
                        <c:v>7371.039855</c:v>
                      </c:pt>
                      <c:pt idx="7107">
                        <c:v>7372.058134</c:v>
                      </c:pt>
                      <c:pt idx="7108">
                        <c:v>7373.058448</c:v>
                      </c:pt>
                      <c:pt idx="7109">
                        <c:v>7374.065054</c:v>
                      </c:pt>
                      <c:pt idx="7110">
                        <c:v>7375.072268</c:v>
                      </c:pt>
                      <c:pt idx="7111">
                        <c:v>7376.072753</c:v>
                      </c:pt>
                      <c:pt idx="7112">
                        <c:v>7377.072998</c:v>
                      </c:pt>
                      <c:pt idx="7113">
                        <c:v>7378.089418</c:v>
                      </c:pt>
                      <c:pt idx="7114">
                        <c:v>7379.09987</c:v>
                      </c:pt>
                      <c:pt idx="7115">
                        <c:v>7380.099641</c:v>
                      </c:pt>
                      <c:pt idx="7116">
                        <c:v>7381.115331</c:v>
                      </c:pt>
                      <c:pt idx="7117">
                        <c:v>7382.105438</c:v>
                      </c:pt>
                      <c:pt idx="7118">
                        <c:v>7383.119645</c:v>
                      </c:pt>
                      <c:pt idx="7119">
                        <c:v>7384.13391</c:v>
                      </c:pt>
                      <c:pt idx="7120">
                        <c:v>7385.134139</c:v>
                      </c:pt>
                      <c:pt idx="7121">
                        <c:v>7386.147412</c:v>
                      </c:pt>
                      <c:pt idx="7122">
                        <c:v>7387.160548</c:v>
                      </c:pt>
                      <c:pt idx="7123">
                        <c:v>7388.160897</c:v>
                      </c:pt>
                      <c:pt idx="7124">
                        <c:v>7389.165973</c:v>
                      </c:pt>
                      <c:pt idx="7125">
                        <c:v>7390.175333</c:v>
                      </c:pt>
                      <c:pt idx="7126">
                        <c:v>7391.175128</c:v>
                      </c:pt>
                      <c:pt idx="7127">
                        <c:v>7392.178631</c:v>
                      </c:pt>
                      <c:pt idx="7128">
                        <c:v>7393.198154</c:v>
                      </c:pt>
                      <c:pt idx="7129">
                        <c:v>7394.204826</c:v>
                      </c:pt>
                      <c:pt idx="7130">
                        <c:v>7395.203101</c:v>
                      </c:pt>
                      <c:pt idx="7131">
                        <c:v>7396.206579</c:v>
                      </c:pt>
                      <c:pt idx="7132">
                        <c:v>7397.20539</c:v>
                      </c:pt>
                      <c:pt idx="7133">
                        <c:v>7398.200409</c:v>
                      </c:pt>
                      <c:pt idx="7134">
                        <c:v>7399.194513</c:v>
                      </c:pt>
                      <c:pt idx="7135">
                        <c:v>7400.199028</c:v>
                      </c:pt>
                      <c:pt idx="7136">
                        <c:v>7401.198719</c:v>
                      </c:pt>
                      <c:pt idx="7137">
                        <c:v>7402.198916</c:v>
                      </c:pt>
                      <c:pt idx="7138">
                        <c:v>7403.206852</c:v>
                      </c:pt>
                      <c:pt idx="7139">
                        <c:v>7404.212708</c:v>
                      </c:pt>
                      <c:pt idx="7140">
                        <c:v>7405.213999</c:v>
                      </c:pt>
                      <c:pt idx="7141">
                        <c:v>7406.21672</c:v>
                      </c:pt>
                      <c:pt idx="7142">
                        <c:v>7407.223837</c:v>
                      </c:pt>
                      <c:pt idx="7143">
                        <c:v>7408.221411</c:v>
                      </c:pt>
                      <c:pt idx="7144">
                        <c:v>7409.235627</c:v>
                      </c:pt>
                      <c:pt idx="7145">
                        <c:v>7410.226485</c:v>
                      </c:pt>
                      <c:pt idx="7146">
                        <c:v>7411.241779</c:v>
                      </c:pt>
                      <c:pt idx="7147">
                        <c:v>7412.257813</c:v>
                      </c:pt>
                      <c:pt idx="7148">
                        <c:v>7413.257771</c:v>
                      </c:pt>
                      <c:pt idx="7149">
                        <c:v>7414.257952</c:v>
                      </c:pt>
                      <c:pt idx="7150">
                        <c:v>7415.259047</c:v>
                      </c:pt>
                      <c:pt idx="7151">
                        <c:v>7416.258793</c:v>
                      </c:pt>
                      <c:pt idx="7152">
                        <c:v>7417.258764</c:v>
                      </c:pt>
                      <c:pt idx="7153">
                        <c:v>7418.259311</c:v>
                      </c:pt>
                      <c:pt idx="7154">
                        <c:v>7419.25828</c:v>
                      </c:pt>
                      <c:pt idx="7155">
                        <c:v>7420.284186</c:v>
                      </c:pt>
                      <c:pt idx="7156">
                        <c:v>7421.300245</c:v>
                      </c:pt>
                      <c:pt idx="7157">
                        <c:v>7422.299685</c:v>
                      </c:pt>
                      <c:pt idx="7158">
                        <c:v>7423.30688</c:v>
                      </c:pt>
                      <c:pt idx="7159">
                        <c:v>7424.31116</c:v>
                      </c:pt>
                      <c:pt idx="7160">
                        <c:v>7425.307542</c:v>
                      </c:pt>
                      <c:pt idx="7161">
                        <c:v>7426.333772</c:v>
                      </c:pt>
                      <c:pt idx="7162">
                        <c:v>7427.331111</c:v>
                      </c:pt>
                      <c:pt idx="7163">
                        <c:v>7428.331401</c:v>
                      </c:pt>
                      <c:pt idx="7164">
                        <c:v>7429.338596</c:v>
                      </c:pt>
                      <c:pt idx="7165">
                        <c:v>7430.338553</c:v>
                      </c:pt>
                      <c:pt idx="7166">
                        <c:v>7431.339915</c:v>
                      </c:pt>
                      <c:pt idx="7167">
                        <c:v>7432.349546</c:v>
                      </c:pt>
                      <c:pt idx="7168">
                        <c:v>7433.337824</c:v>
                      </c:pt>
                      <c:pt idx="7169">
                        <c:v>7434.341776</c:v>
                      </c:pt>
                      <c:pt idx="7170">
                        <c:v>7435.345868</c:v>
                      </c:pt>
                      <c:pt idx="7171">
                        <c:v>7436.336539</c:v>
                      </c:pt>
                      <c:pt idx="7172">
                        <c:v>7437.337239</c:v>
                      </c:pt>
                      <c:pt idx="7173">
                        <c:v>7438.353613</c:v>
                      </c:pt>
                      <c:pt idx="7174">
                        <c:v>7439.352004</c:v>
                      </c:pt>
                      <c:pt idx="7175">
                        <c:v>7440.353563</c:v>
                      </c:pt>
                      <c:pt idx="7176">
                        <c:v>7441.353222</c:v>
                      </c:pt>
                      <c:pt idx="7177">
                        <c:v>7442.359811</c:v>
                      </c:pt>
                      <c:pt idx="7178">
                        <c:v>7443.367017</c:v>
                      </c:pt>
                      <c:pt idx="7179">
                        <c:v>7444.383574</c:v>
                      </c:pt>
                      <c:pt idx="7180">
                        <c:v>7445.406887</c:v>
                      </c:pt>
                      <c:pt idx="7181">
                        <c:v>7446.410887</c:v>
                      </c:pt>
                      <c:pt idx="7182">
                        <c:v>7447.426512</c:v>
                      </c:pt>
                      <c:pt idx="7183">
                        <c:v>7448.413861</c:v>
                      </c:pt>
                      <c:pt idx="7184">
                        <c:v>7449.414956</c:v>
                      </c:pt>
                      <c:pt idx="7185">
                        <c:v>7450.414001</c:v>
                      </c:pt>
                      <c:pt idx="7186">
                        <c:v>7451.440235</c:v>
                      </c:pt>
                      <c:pt idx="7187">
                        <c:v>7452.439927</c:v>
                      </c:pt>
                      <c:pt idx="7188">
                        <c:v>7453.459162</c:v>
                      </c:pt>
                      <c:pt idx="7189">
                        <c:v>7454.462544</c:v>
                      </c:pt>
                      <c:pt idx="7190">
                        <c:v>7455.484621</c:v>
                      </c:pt>
                      <c:pt idx="7191">
                        <c:v>7456.484404</c:v>
                      </c:pt>
                      <c:pt idx="7192">
                        <c:v>7457.488761</c:v>
                      </c:pt>
                      <c:pt idx="7193">
                        <c:v>7458.480058</c:v>
                      </c:pt>
                      <c:pt idx="7194">
                        <c:v>7459.486952</c:v>
                      </c:pt>
                      <c:pt idx="7195">
                        <c:v>7460.487206</c:v>
                      </c:pt>
                      <c:pt idx="7196">
                        <c:v>7461.502494</c:v>
                      </c:pt>
                      <c:pt idx="7197">
                        <c:v>7462.496998</c:v>
                      </c:pt>
                      <c:pt idx="7198">
                        <c:v>7463.490951</c:v>
                      </c:pt>
                      <c:pt idx="7199">
                        <c:v>7464.507876</c:v>
                      </c:pt>
                      <c:pt idx="7200">
                        <c:v>7465.507777</c:v>
                      </c:pt>
                      <c:pt idx="7201">
                        <c:v>7466.518004</c:v>
                      </c:pt>
                      <c:pt idx="7202">
                        <c:v>7467.50878</c:v>
                      </c:pt>
                      <c:pt idx="7203">
                        <c:v>7468.519092</c:v>
                      </c:pt>
                      <c:pt idx="7204">
                        <c:v>7469.523573</c:v>
                      </c:pt>
                      <c:pt idx="7205">
                        <c:v>7470.549444</c:v>
                      </c:pt>
                      <c:pt idx="7206">
                        <c:v>7471.549709</c:v>
                      </c:pt>
                      <c:pt idx="7207">
                        <c:v>7472.544364</c:v>
                      </c:pt>
                      <c:pt idx="7208">
                        <c:v>7473.545196</c:v>
                      </c:pt>
                      <c:pt idx="7209">
                        <c:v>7474.538134</c:v>
                      </c:pt>
                      <c:pt idx="7210">
                        <c:v>7475.538809</c:v>
                      </c:pt>
                      <c:pt idx="7211">
                        <c:v>7476.54631</c:v>
                      </c:pt>
                      <c:pt idx="7212">
                        <c:v>7477.55019</c:v>
                      </c:pt>
                      <c:pt idx="7213">
                        <c:v>7478.56644</c:v>
                      </c:pt>
                      <c:pt idx="7214">
                        <c:v>7479.566189</c:v>
                      </c:pt>
                      <c:pt idx="7215">
                        <c:v>7480.566532</c:v>
                      </c:pt>
                      <c:pt idx="7216">
                        <c:v>7481.582094</c:v>
                      </c:pt>
                      <c:pt idx="7217">
                        <c:v>7482.582927</c:v>
                      </c:pt>
                      <c:pt idx="7218">
                        <c:v>7483.596055</c:v>
                      </c:pt>
                      <c:pt idx="7219">
                        <c:v>7484.596654</c:v>
                      </c:pt>
                      <c:pt idx="7220">
                        <c:v>7485.596529</c:v>
                      </c:pt>
                      <c:pt idx="7221">
                        <c:v>7486.6009</c:v>
                      </c:pt>
                      <c:pt idx="7222">
                        <c:v>7487.602893</c:v>
                      </c:pt>
                      <c:pt idx="7223">
                        <c:v>7488.604447</c:v>
                      </c:pt>
                      <c:pt idx="7224">
                        <c:v>7489.603232</c:v>
                      </c:pt>
                      <c:pt idx="7225">
                        <c:v>7490.618889</c:v>
                      </c:pt>
                      <c:pt idx="7226">
                        <c:v>7491.634876</c:v>
                      </c:pt>
                      <c:pt idx="7227">
                        <c:v>7492.635476</c:v>
                      </c:pt>
                      <c:pt idx="7228">
                        <c:v>7493.642092</c:v>
                      </c:pt>
                      <c:pt idx="7229">
                        <c:v>7494.636268</c:v>
                      </c:pt>
                      <c:pt idx="7230">
                        <c:v>7495.643096</c:v>
                      </c:pt>
                      <c:pt idx="7231">
                        <c:v>7496.636866</c:v>
                      </c:pt>
                      <c:pt idx="7232">
                        <c:v>7497.637185</c:v>
                      </c:pt>
                      <c:pt idx="7233">
                        <c:v>7498.64145</c:v>
                      </c:pt>
                      <c:pt idx="7234">
                        <c:v>7499.642223</c:v>
                      </c:pt>
                      <c:pt idx="7235">
                        <c:v>7500.642449</c:v>
                      </c:pt>
                      <c:pt idx="7236">
                        <c:v>7501.642703</c:v>
                      </c:pt>
                      <c:pt idx="7237">
                        <c:v>7502.652382</c:v>
                      </c:pt>
                      <c:pt idx="7238">
                        <c:v>7503.668112</c:v>
                      </c:pt>
                      <c:pt idx="7239">
                        <c:v>7504.679308</c:v>
                      </c:pt>
                      <c:pt idx="7240">
                        <c:v>7505.689419</c:v>
                      </c:pt>
                      <c:pt idx="7241">
                        <c:v>7506.689174</c:v>
                      </c:pt>
                      <c:pt idx="7242">
                        <c:v>7507.705204</c:v>
                      </c:pt>
                      <c:pt idx="7243">
                        <c:v>7508.713257</c:v>
                      </c:pt>
                      <c:pt idx="7244">
                        <c:v>7509.714806</c:v>
                      </c:pt>
                      <c:pt idx="7245">
                        <c:v>7510.715063</c:v>
                      </c:pt>
                      <c:pt idx="7246">
                        <c:v>7511.723596</c:v>
                      </c:pt>
                      <c:pt idx="7247">
                        <c:v>7512.730077</c:v>
                      </c:pt>
                      <c:pt idx="7248">
                        <c:v>7513.740076</c:v>
                      </c:pt>
                      <c:pt idx="7249">
                        <c:v>7514.746543</c:v>
                      </c:pt>
                      <c:pt idx="7250">
                        <c:v>7515.769756</c:v>
                      </c:pt>
                      <c:pt idx="7251">
                        <c:v>7516.777039</c:v>
                      </c:pt>
                      <c:pt idx="7252">
                        <c:v>7517.778008</c:v>
                      </c:pt>
                      <c:pt idx="7253">
                        <c:v>7518.782291</c:v>
                      </c:pt>
                      <c:pt idx="7254">
                        <c:v>7519.783963</c:v>
                      </c:pt>
                      <c:pt idx="7255">
                        <c:v>7520.778238</c:v>
                      </c:pt>
                      <c:pt idx="7256">
                        <c:v>7521.775295</c:v>
                      </c:pt>
                      <c:pt idx="7257">
                        <c:v>7522.787515</c:v>
                      </c:pt>
                      <c:pt idx="7258">
                        <c:v>7523.789995</c:v>
                      </c:pt>
                      <c:pt idx="7259">
                        <c:v>7524.799421</c:v>
                      </c:pt>
                      <c:pt idx="7260">
                        <c:v>7525.800201</c:v>
                      </c:pt>
                      <c:pt idx="7261">
                        <c:v>7526.791911</c:v>
                      </c:pt>
                      <c:pt idx="7262">
                        <c:v>7527.791757</c:v>
                      </c:pt>
                      <c:pt idx="7263">
                        <c:v>7528.791576</c:v>
                      </c:pt>
                      <c:pt idx="7264">
                        <c:v>7529.791286</c:v>
                      </c:pt>
                      <c:pt idx="7265">
                        <c:v>7530.791834</c:v>
                      </c:pt>
                      <c:pt idx="7266">
                        <c:v>7531.792278</c:v>
                      </c:pt>
                      <c:pt idx="7267">
                        <c:v>7532.799388</c:v>
                      </c:pt>
                      <c:pt idx="7268">
                        <c:v>7533.79216</c:v>
                      </c:pt>
                      <c:pt idx="7269">
                        <c:v>7534.798798</c:v>
                      </c:pt>
                      <c:pt idx="7270">
                        <c:v>7535.798842</c:v>
                      </c:pt>
                      <c:pt idx="7271">
                        <c:v>7536.799032</c:v>
                      </c:pt>
                      <c:pt idx="7272">
                        <c:v>7537.79942</c:v>
                      </c:pt>
                      <c:pt idx="7273">
                        <c:v>7538.789176</c:v>
                      </c:pt>
                      <c:pt idx="7274">
                        <c:v>7539.792027</c:v>
                      </c:pt>
                      <c:pt idx="7275">
                        <c:v>7540.79925</c:v>
                      </c:pt>
                      <c:pt idx="7276">
                        <c:v>7541.792288</c:v>
                      </c:pt>
                      <c:pt idx="7277">
                        <c:v>7542.799678</c:v>
                      </c:pt>
                      <c:pt idx="7278">
                        <c:v>7543.80075</c:v>
                      </c:pt>
                      <c:pt idx="7279">
                        <c:v>7544.791842</c:v>
                      </c:pt>
                      <c:pt idx="7280">
                        <c:v>7545.792155</c:v>
                      </c:pt>
                      <c:pt idx="7281">
                        <c:v>7546.791903</c:v>
                      </c:pt>
                      <c:pt idx="7282">
                        <c:v>7547.801948</c:v>
                      </c:pt>
                      <c:pt idx="7283">
                        <c:v>7548.802322</c:v>
                      </c:pt>
                      <c:pt idx="7284">
                        <c:v>7549.802773</c:v>
                      </c:pt>
                      <c:pt idx="7285">
                        <c:v>7550.787769</c:v>
                      </c:pt>
                      <c:pt idx="7286">
                        <c:v>7551.792209</c:v>
                      </c:pt>
                      <c:pt idx="7287">
                        <c:v>7552.806309</c:v>
                      </c:pt>
                      <c:pt idx="7288">
                        <c:v>7553.831691</c:v>
                      </c:pt>
                      <c:pt idx="7289">
                        <c:v>7554.830253</c:v>
                      </c:pt>
                      <c:pt idx="7290">
                        <c:v>7555.830521</c:v>
                      </c:pt>
                      <c:pt idx="7291">
                        <c:v>7556.837443</c:v>
                      </c:pt>
                      <c:pt idx="7292">
                        <c:v>7557.847914</c:v>
                      </c:pt>
                      <c:pt idx="7293">
                        <c:v>7558.841631</c:v>
                      </c:pt>
                      <c:pt idx="7294">
                        <c:v>7559.843088</c:v>
                      </c:pt>
                      <c:pt idx="7295">
                        <c:v>7560.843487</c:v>
                      </c:pt>
                      <c:pt idx="7296">
                        <c:v>7561.85903</c:v>
                      </c:pt>
                      <c:pt idx="7297">
                        <c:v>7562.859527</c:v>
                      </c:pt>
                      <c:pt idx="7298">
                        <c:v>7563.860152</c:v>
                      </c:pt>
                      <c:pt idx="7299">
                        <c:v>7564.851976</c:v>
                      </c:pt>
                      <c:pt idx="7300">
                        <c:v>7565.868149</c:v>
                      </c:pt>
                      <c:pt idx="7301">
                        <c:v>7566.896238</c:v>
                      </c:pt>
                      <c:pt idx="7302">
                        <c:v>7567.884486</c:v>
                      </c:pt>
                      <c:pt idx="7303">
                        <c:v>7568.891689</c:v>
                      </c:pt>
                      <c:pt idx="7304">
                        <c:v>7569.891906</c:v>
                      </c:pt>
                      <c:pt idx="7305">
                        <c:v>7570.891945</c:v>
                      </c:pt>
                      <c:pt idx="7306">
                        <c:v>7571.889709</c:v>
                      </c:pt>
                      <c:pt idx="7307">
                        <c:v>7572.8897</c:v>
                      </c:pt>
                      <c:pt idx="7308">
                        <c:v>7573.89063</c:v>
                      </c:pt>
                      <c:pt idx="7309">
                        <c:v>7574.883185</c:v>
                      </c:pt>
                      <c:pt idx="7310">
                        <c:v>7575.883042</c:v>
                      </c:pt>
                      <c:pt idx="7311">
                        <c:v>7576.886577</c:v>
                      </c:pt>
                      <c:pt idx="7312">
                        <c:v>7577.886332</c:v>
                      </c:pt>
                      <c:pt idx="7313">
                        <c:v>7578.893401</c:v>
                      </c:pt>
                      <c:pt idx="7314">
                        <c:v>7579.88497</c:v>
                      </c:pt>
                      <c:pt idx="7315">
                        <c:v>7580.884511</c:v>
                      </c:pt>
                      <c:pt idx="7316">
                        <c:v>7581.884429</c:v>
                      </c:pt>
                      <c:pt idx="7317">
                        <c:v>7582.884631</c:v>
                      </c:pt>
                      <c:pt idx="7318">
                        <c:v>7583.884684</c:v>
                      </c:pt>
                      <c:pt idx="7319">
                        <c:v>7584.900147</c:v>
                      </c:pt>
                      <c:pt idx="7320">
                        <c:v>7585.915883</c:v>
                      </c:pt>
                      <c:pt idx="7321">
                        <c:v>7586.922487</c:v>
                      </c:pt>
                      <c:pt idx="7322">
                        <c:v>7587.922036</c:v>
                      </c:pt>
                      <c:pt idx="7323">
                        <c:v>7588.92917</c:v>
                      </c:pt>
                      <c:pt idx="7324">
                        <c:v>7589.940929</c:v>
                      </c:pt>
                      <c:pt idx="7325">
                        <c:v>7590.948381</c:v>
                      </c:pt>
                      <c:pt idx="7326">
                        <c:v>7591.970691</c:v>
                      </c:pt>
                      <c:pt idx="7327">
                        <c:v>7592.976644</c:v>
                      </c:pt>
                      <c:pt idx="7328">
                        <c:v>7593.976642</c:v>
                      </c:pt>
                      <c:pt idx="7329">
                        <c:v>7594.991967</c:v>
                      </c:pt>
                      <c:pt idx="7330">
                        <c:v>7595.999353</c:v>
                      </c:pt>
                      <c:pt idx="7331">
                        <c:v>7597.01452</c:v>
                      </c:pt>
                      <c:pt idx="7332">
                        <c:v>7598.008469</c:v>
                      </c:pt>
                      <c:pt idx="7333">
                        <c:v>7599.009144</c:v>
                      </c:pt>
                      <c:pt idx="7334">
                        <c:v>7600.009554</c:v>
                      </c:pt>
                      <c:pt idx="7335">
                        <c:v>7601.024728</c:v>
                      </c:pt>
                      <c:pt idx="7336">
                        <c:v>7602.02457</c:v>
                      </c:pt>
                      <c:pt idx="7337">
                        <c:v>7603.049683</c:v>
                      </c:pt>
                      <c:pt idx="7338">
                        <c:v>7604.039435</c:v>
                      </c:pt>
                      <c:pt idx="7339">
                        <c:v>7605.054401</c:v>
                      </c:pt>
                      <c:pt idx="7340">
                        <c:v>7606.054245</c:v>
                      </c:pt>
                      <c:pt idx="7341">
                        <c:v>7607.075364</c:v>
                      </c:pt>
                      <c:pt idx="7342">
                        <c:v>7608.076865</c:v>
                      </c:pt>
                      <c:pt idx="7343">
                        <c:v>7609.092274</c:v>
                      </c:pt>
                      <c:pt idx="7344">
                        <c:v>7610.113582</c:v>
                      </c:pt>
                      <c:pt idx="7345">
                        <c:v>7611.12909</c:v>
                      </c:pt>
                      <c:pt idx="7346">
                        <c:v>7612.144457</c:v>
                      </c:pt>
                      <c:pt idx="7347">
                        <c:v>7613.146406</c:v>
                      </c:pt>
                      <c:pt idx="7348">
                        <c:v>7614.150875</c:v>
                      </c:pt>
                      <c:pt idx="7349">
                        <c:v>7615.1624</c:v>
                      </c:pt>
                      <c:pt idx="7350">
                        <c:v>7616.172515</c:v>
                      </c:pt>
                      <c:pt idx="7351">
                        <c:v>7617.169423</c:v>
                      </c:pt>
                      <c:pt idx="7352">
                        <c:v>7618.16381</c:v>
                      </c:pt>
                      <c:pt idx="7353">
                        <c:v>7619.173558</c:v>
                      </c:pt>
                      <c:pt idx="7354">
                        <c:v>7620.174145</c:v>
                      </c:pt>
                      <c:pt idx="7355">
                        <c:v>7621.173944</c:v>
                      </c:pt>
                      <c:pt idx="7356">
                        <c:v>7622.174944</c:v>
                      </c:pt>
                      <c:pt idx="7357">
                        <c:v>7623.163215</c:v>
                      </c:pt>
                      <c:pt idx="7358">
                        <c:v>7624.189989</c:v>
                      </c:pt>
                      <c:pt idx="7359">
                        <c:v>7625.189967</c:v>
                      </c:pt>
                      <c:pt idx="7360">
                        <c:v>7626.197924</c:v>
                      </c:pt>
                      <c:pt idx="7361">
                        <c:v>7627.223231</c:v>
                      </c:pt>
                      <c:pt idx="7362">
                        <c:v>7628.21258</c:v>
                      </c:pt>
                      <c:pt idx="7363">
                        <c:v>7629.213296</c:v>
                      </c:pt>
                      <c:pt idx="7364">
                        <c:v>7630.224718</c:v>
                      </c:pt>
                      <c:pt idx="7365">
                        <c:v>7631.21308</c:v>
                      </c:pt>
                      <c:pt idx="7366">
                        <c:v>7632.219802</c:v>
                      </c:pt>
                      <c:pt idx="7367">
                        <c:v>7633.220055</c:v>
                      </c:pt>
                      <c:pt idx="7368">
                        <c:v>7634.226743</c:v>
                      </c:pt>
                      <c:pt idx="7369">
                        <c:v>7635.238864</c:v>
                      </c:pt>
                      <c:pt idx="7370">
                        <c:v>7636.233829</c:v>
                      </c:pt>
                      <c:pt idx="7371">
                        <c:v>7637.244829</c:v>
                      </c:pt>
                      <c:pt idx="7372">
                        <c:v>7638.260779</c:v>
                      </c:pt>
                      <c:pt idx="7373">
                        <c:v>7639.26026</c:v>
                      </c:pt>
                      <c:pt idx="7374">
                        <c:v>7640.257221</c:v>
                      </c:pt>
                      <c:pt idx="7375">
                        <c:v>7641.269718</c:v>
                      </c:pt>
                      <c:pt idx="7376">
                        <c:v>7642.282625</c:v>
                      </c:pt>
                      <c:pt idx="7377">
                        <c:v>7643.283499</c:v>
                      </c:pt>
                      <c:pt idx="7378">
                        <c:v>7644.298565</c:v>
                      </c:pt>
                      <c:pt idx="7379">
                        <c:v>7645.289846</c:v>
                      </c:pt>
                      <c:pt idx="7380">
                        <c:v>7646.299795</c:v>
                      </c:pt>
                      <c:pt idx="7381">
                        <c:v>7647.291226</c:v>
                      </c:pt>
                      <c:pt idx="7382">
                        <c:v>7648.313972</c:v>
                      </c:pt>
                      <c:pt idx="7383">
                        <c:v>7649.326444</c:v>
                      </c:pt>
                      <c:pt idx="7384">
                        <c:v>7650.320868</c:v>
                      </c:pt>
                      <c:pt idx="7385">
                        <c:v>7651.336814</c:v>
                      </c:pt>
                      <c:pt idx="7386">
                        <c:v>7652.349366</c:v>
                      </c:pt>
                      <c:pt idx="7387">
                        <c:v>7653.3498</c:v>
                      </c:pt>
                      <c:pt idx="7388">
                        <c:v>7654.342448</c:v>
                      </c:pt>
                      <c:pt idx="7389">
                        <c:v>7655.358942</c:v>
                      </c:pt>
                      <c:pt idx="7390">
                        <c:v>7656.350885</c:v>
                      </c:pt>
                      <c:pt idx="7391">
                        <c:v>7657.366484</c:v>
                      </c:pt>
                      <c:pt idx="7392">
                        <c:v>7658.383159</c:v>
                      </c:pt>
                      <c:pt idx="7393">
                        <c:v>7659.392558</c:v>
                      </c:pt>
                      <c:pt idx="7394">
                        <c:v>7660.40801</c:v>
                      </c:pt>
                      <c:pt idx="7395">
                        <c:v>7661.414598</c:v>
                      </c:pt>
                      <c:pt idx="7396">
                        <c:v>7662.41511</c:v>
                      </c:pt>
                      <c:pt idx="7397">
                        <c:v>7663.427572</c:v>
                      </c:pt>
                      <c:pt idx="7398">
                        <c:v>7664.430465</c:v>
                      </c:pt>
                      <c:pt idx="7399">
                        <c:v>7665.440142</c:v>
                      </c:pt>
                      <c:pt idx="7400">
                        <c:v>7666.446101</c:v>
                      </c:pt>
                      <c:pt idx="7401">
                        <c:v>7667.470667</c:v>
                      </c:pt>
                      <c:pt idx="7402">
                        <c:v>7668.47108</c:v>
                      </c:pt>
                      <c:pt idx="7403">
                        <c:v>7669.471517</c:v>
                      </c:pt>
                      <c:pt idx="7404">
                        <c:v>7670.477083</c:v>
                      </c:pt>
                      <c:pt idx="7405">
                        <c:v>7671.48418</c:v>
                      </c:pt>
                      <c:pt idx="7406">
                        <c:v>7672.499387</c:v>
                      </c:pt>
                      <c:pt idx="7407">
                        <c:v>7673.491703</c:v>
                      </c:pt>
                      <c:pt idx="7408">
                        <c:v>7674.491975</c:v>
                      </c:pt>
                      <c:pt idx="7409">
                        <c:v>7675.492599</c:v>
                      </c:pt>
                      <c:pt idx="7410">
                        <c:v>7676.508421</c:v>
                      </c:pt>
                      <c:pt idx="7411">
                        <c:v>7677.518069</c:v>
                      </c:pt>
                      <c:pt idx="7412">
                        <c:v>7678.52512</c:v>
                      </c:pt>
                      <c:pt idx="7413">
                        <c:v>7679.532672</c:v>
                      </c:pt>
                      <c:pt idx="7414">
                        <c:v>7680.539608</c:v>
                      </c:pt>
                      <c:pt idx="7415">
                        <c:v>7681.552797</c:v>
                      </c:pt>
                      <c:pt idx="7416">
                        <c:v>7682.550108</c:v>
                      </c:pt>
                      <c:pt idx="7417">
                        <c:v>7683.550432</c:v>
                      </c:pt>
                      <c:pt idx="7418">
                        <c:v>7684.53795</c:v>
                      </c:pt>
                      <c:pt idx="7419">
                        <c:v>7685.538153</c:v>
                      </c:pt>
                      <c:pt idx="7420">
                        <c:v>7686.537719</c:v>
                      </c:pt>
                      <c:pt idx="7421">
                        <c:v>7687.552738</c:v>
                      </c:pt>
                      <c:pt idx="7422">
                        <c:v>7688.553043</c:v>
                      </c:pt>
                      <c:pt idx="7423">
                        <c:v>7689.559668</c:v>
                      </c:pt>
                      <c:pt idx="7424">
                        <c:v>7690.553599</c:v>
                      </c:pt>
                      <c:pt idx="7425">
                        <c:v>7691.569847</c:v>
                      </c:pt>
                      <c:pt idx="7426">
                        <c:v>7692.58903</c:v>
                      </c:pt>
                      <c:pt idx="7427">
                        <c:v>7693.592907</c:v>
                      </c:pt>
                      <c:pt idx="7428">
                        <c:v>7694.60815</c:v>
                      </c:pt>
                      <c:pt idx="7429">
                        <c:v>7695.627158</c:v>
                      </c:pt>
                      <c:pt idx="7430">
                        <c:v>7696.628577</c:v>
                      </c:pt>
                      <c:pt idx="7431">
                        <c:v>7697.6285</c:v>
                      </c:pt>
                      <c:pt idx="7432">
                        <c:v>7698.635482</c:v>
                      </c:pt>
                      <c:pt idx="7433">
                        <c:v>7699.660516</c:v>
                      </c:pt>
                      <c:pt idx="7434">
                        <c:v>7700.662046</c:v>
                      </c:pt>
                      <c:pt idx="7435">
                        <c:v>7701.675497</c:v>
                      </c:pt>
                      <c:pt idx="7436">
                        <c:v>7702.675385</c:v>
                      </c:pt>
                      <c:pt idx="7437">
                        <c:v>7703.675377</c:v>
                      </c:pt>
                      <c:pt idx="7438">
                        <c:v>7704.664504</c:v>
                      </c:pt>
                      <c:pt idx="7439">
                        <c:v>7705.679867</c:v>
                      </c:pt>
                      <c:pt idx="7440">
                        <c:v>7706.680207</c:v>
                      </c:pt>
                      <c:pt idx="7441">
                        <c:v>7707.705696</c:v>
                      </c:pt>
                      <c:pt idx="7442">
                        <c:v>7708.703836</c:v>
                      </c:pt>
                      <c:pt idx="7443">
                        <c:v>7709.703686</c:v>
                      </c:pt>
                      <c:pt idx="7444">
                        <c:v>7710.70644</c:v>
                      </c:pt>
                      <c:pt idx="7445">
                        <c:v>7711.721996</c:v>
                      </c:pt>
                      <c:pt idx="7446">
                        <c:v>7712.72936</c:v>
                      </c:pt>
                      <c:pt idx="7447">
                        <c:v>7713.745446</c:v>
                      </c:pt>
                      <c:pt idx="7448">
                        <c:v>7714.761423</c:v>
                      </c:pt>
                      <c:pt idx="7449">
                        <c:v>7715.774638</c:v>
                      </c:pt>
                      <c:pt idx="7450">
                        <c:v>7716.784371</c:v>
                      </c:pt>
                      <c:pt idx="7451">
                        <c:v>7717.785595</c:v>
                      </c:pt>
                      <c:pt idx="7452">
                        <c:v>7718.779009</c:v>
                      </c:pt>
                      <c:pt idx="7453">
                        <c:v>7719.79197</c:v>
                      </c:pt>
                      <c:pt idx="7454">
                        <c:v>7720.808797</c:v>
                      </c:pt>
                      <c:pt idx="7455">
                        <c:v>7721.824798</c:v>
                      </c:pt>
                      <c:pt idx="7456">
                        <c:v>7722.825965</c:v>
                      </c:pt>
                      <c:pt idx="7457">
                        <c:v>7723.827051</c:v>
                      </c:pt>
                      <c:pt idx="7458">
                        <c:v>7724.840161</c:v>
                      </c:pt>
                      <c:pt idx="7459">
                        <c:v>7725.841066</c:v>
                      </c:pt>
                      <c:pt idx="7460">
                        <c:v>7726.854488</c:v>
                      </c:pt>
                      <c:pt idx="7461">
                        <c:v>7727.855204</c:v>
                      </c:pt>
                      <c:pt idx="7462">
                        <c:v>7728.867839</c:v>
                      </c:pt>
                      <c:pt idx="7463">
                        <c:v>7729.884513</c:v>
                      </c:pt>
                      <c:pt idx="7464">
                        <c:v>7730.886983</c:v>
                      </c:pt>
                      <c:pt idx="7465">
                        <c:v>7731.88897</c:v>
                      </c:pt>
                      <c:pt idx="7466">
                        <c:v>7732.895721</c:v>
                      </c:pt>
                      <c:pt idx="7467">
                        <c:v>7733.890039</c:v>
                      </c:pt>
                      <c:pt idx="7468">
                        <c:v>7734.891256</c:v>
                      </c:pt>
                      <c:pt idx="7469">
                        <c:v>7735.890145</c:v>
                      </c:pt>
                      <c:pt idx="7470">
                        <c:v>7736.882782</c:v>
                      </c:pt>
                      <c:pt idx="7471">
                        <c:v>7737.899958</c:v>
                      </c:pt>
                      <c:pt idx="7472">
                        <c:v>7738.911612</c:v>
                      </c:pt>
                      <c:pt idx="7473">
                        <c:v>7739.924169</c:v>
                      </c:pt>
                      <c:pt idx="7474">
                        <c:v>7740.918524</c:v>
                      </c:pt>
                      <c:pt idx="7475">
                        <c:v>7741.919104</c:v>
                      </c:pt>
                      <c:pt idx="7476">
                        <c:v>7742.91296</c:v>
                      </c:pt>
                      <c:pt idx="7477">
                        <c:v>7743.919266</c:v>
                      </c:pt>
                      <c:pt idx="7478">
                        <c:v>7744.919504</c:v>
                      </c:pt>
                      <c:pt idx="7479">
                        <c:v>7745.913509</c:v>
                      </c:pt>
                      <c:pt idx="7480">
                        <c:v>7746.91407</c:v>
                      </c:pt>
                      <c:pt idx="7481">
                        <c:v>7747.920189</c:v>
                      </c:pt>
                      <c:pt idx="7482">
                        <c:v>7748.919963</c:v>
                      </c:pt>
                      <c:pt idx="7483">
                        <c:v>7749.913786</c:v>
                      </c:pt>
                      <c:pt idx="7484">
                        <c:v>7750.914356</c:v>
                      </c:pt>
                      <c:pt idx="7485">
                        <c:v>7751.932437</c:v>
                      </c:pt>
                      <c:pt idx="7486">
                        <c:v>7752.942008</c:v>
                      </c:pt>
                      <c:pt idx="7487">
                        <c:v>7753.942355</c:v>
                      </c:pt>
                      <c:pt idx="7488">
                        <c:v>7754.930333</c:v>
                      </c:pt>
                      <c:pt idx="7489">
                        <c:v>7755.942371</c:v>
                      </c:pt>
                      <c:pt idx="7490">
                        <c:v>7756.958219</c:v>
                      </c:pt>
                      <c:pt idx="7491">
                        <c:v>7757.973619</c:v>
                      </c:pt>
                      <c:pt idx="7492">
                        <c:v>7758.974258</c:v>
                      </c:pt>
                      <c:pt idx="7493">
                        <c:v>7759.967885</c:v>
                      </c:pt>
                      <c:pt idx="7494">
                        <c:v>7760.969557</c:v>
                      </c:pt>
                      <c:pt idx="7495">
                        <c:v>7761.969406</c:v>
                      </c:pt>
                      <c:pt idx="7496">
                        <c:v>7762.978795</c:v>
                      </c:pt>
                      <c:pt idx="7497">
                        <c:v>7763.994109</c:v>
                      </c:pt>
                      <c:pt idx="7498">
                        <c:v>7765.000513</c:v>
                      </c:pt>
                      <c:pt idx="7499">
                        <c:v>7766.000143</c:v>
                      </c:pt>
                      <c:pt idx="7500">
                        <c:v>7767.000795</c:v>
                      </c:pt>
                      <c:pt idx="7501">
                        <c:v>7768.007465</c:v>
                      </c:pt>
                      <c:pt idx="7502">
                        <c:v>7769.007389</c:v>
                      </c:pt>
                      <c:pt idx="7503">
                        <c:v>7770.016591</c:v>
                      </c:pt>
                      <c:pt idx="7504">
                        <c:v>7771.007634</c:v>
                      </c:pt>
                      <c:pt idx="7505">
                        <c:v>7772.007464</c:v>
                      </c:pt>
                      <c:pt idx="7506">
                        <c:v>7773.023228</c:v>
                      </c:pt>
                      <c:pt idx="7507">
                        <c:v>7774.022946</c:v>
                      </c:pt>
                      <c:pt idx="7508">
                        <c:v>7775.024459</c:v>
                      </c:pt>
                      <c:pt idx="7509">
                        <c:v>7776.031114</c:v>
                      </c:pt>
                      <c:pt idx="7510">
                        <c:v>7777.039884</c:v>
                      </c:pt>
                      <c:pt idx="7511">
                        <c:v>7778.047158</c:v>
                      </c:pt>
                      <c:pt idx="7512">
                        <c:v>7779.048866</c:v>
                      </c:pt>
                      <c:pt idx="7513">
                        <c:v>7780.039119</c:v>
                      </c:pt>
                      <c:pt idx="7514">
                        <c:v>7781.039307</c:v>
                      </c:pt>
                      <c:pt idx="7515">
                        <c:v>7782.039191</c:v>
                      </c:pt>
                      <c:pt idx="7516">
                        <c:v>7783.040528</c:v>
                      </c:pt>
                      <c:pt idx="7517">
                        <c:v>7784.0397</c:v>
                      </c:pt>
                      <c:pt idx="7518">
                        <c:v>7785.041936</c:v>
                      </c:pt>
                      <c:pt idx="7519">
                        <c:v>7786.045041</c:v>
                      </c:pt>
                      <c:pt idx="7520">
                        <c:v>7787.047151</c:v>
                      </c:pt>
                      <c:pt idx="7521">
                        <c:v>7788.058381</c:v>
                      </c:pt>
                      <c:pt idx="7522">
                        <c:v>7789.068089</c:v>
                      </c:pt>
                      <c:pt idx="7523">
                        <c:v>7790.068502</c:v>
                      </c:pt>
                      <c:pt idx="7524">
                        <c:v>7791.059806</c:v>
                      </c:pt>
                      <c:pt idx="7525">
                        <c:v>7792.05979</c:v>
                      </c:pt>
                      <c:pt idx="7526">
                        <c:v>7793.069922</c:v>
                      </c:pt>
                      <c:pt idx="7527">
                        <c:v>7794.069477</c:v>
                      </c:pt>
                      <c:pt idx="7528">
                        <c:v>7795.075292</c:v>
                      </c:pt>
                      <c:pt idx="7529">
                        <c:v>7796.076719</c:v>
                      </c:pt>
                      <c:pt idx="7530">
                        <c:v>7797.072356</c:v>
                      </c:pt>
                      <c:pt idx="7531">
                        <c:v>7798.07253</c:v>
                      </c:pt>
                      <c:pt idx="7532">
                        <c:v>7799.087652</c:v>
                      </c:pt>
                      <c:pt idx="7533">
                        <c:v>7800.087853</c:v>
                      </c:pt>
                      <c:pt idx="7534">
                        <c:v>7801.088671</c:v>
                      </c:pt>
                      <c:pt idx="7535">
                        <c:v>7802.087758</c:v>
                      </c:pt>
                      <c:pt idx="7536">
                        <c:v>7803.094443</c:v>
                      </c:pt>
                      <c:pt idx="7537">
                        <c:v>7804.095423</c:v>
                      </c:pt>
                      <c:pt idx="7538">
                        <c:v>7805.094996</c:v>
                      </c:pt>
                      <c:pt idx="7539">
                        <c:v>7806.102015</c:v>
                      </c:pt>
                      <c:pt idx="7540">
                        <c:v>7807.108781</c:v>
                      </c:pt>
                      <c:pt idx="7541">
                        <c:v>7808.107008</c:v>
                      </c:pt>
                      <c:pt idx="7542">
                        <c:v>7809.120046</c:v>
                      </c:pt>
                      <c:pt idx="7543">
                        <c:v>7810.135599</c:v>
                      </c:pt>
                      <c:pt idx="7544">
                        <c:v>7811.151453</c:v>
                      </c:pt>
                      <c:pt idx="7545">
                        <c:v>7812.158558</c:v>
                      </c:pt>
                      <c:pt idx="7546">
                        <c:v>7813.158778</c:v>
                      </c:pt>
                      <c:pt idx="7547">
                        <c:v>7814.171602</c:v>
                      </c:pt>
                      <c:pt idx="7548">
                        <c:v>7815.177761</c:v>
                      </c:pt>
                      <c:pt idx="7549">
                        <c:v>7816.166861</c:v>
                      </c:pt>
                      <c:pt idx="7550">
                        <c:v>7817.173729</c:v>
                      </c:pt>
                      <c:pt idx="7551">
                        <c:v>7818.165512</c:v>
                      </c:pt>
                      <c:pt idx="7552">
                        <c:v>7819.168832</c:v>
                      </c:pt>
                      <c:pt idx="7553">
                        <c:v>7820.169522</c:v>
                      </c:pt>
                      <c:pt idx="7554">
                        <c:v>7821.164145</c:v>
                      </c:pt>
                      <c:pt idx="7555">
                        <c:v>7822.163897</c:v>
                      </c:pt>
                      <c:pt idx="7556">
                        <c:v>7823.163694</c:v>
                      </c:pt>
                      <c:pt idx="7557">
                        <c:v>7824.17116</c:v>
                      </c:pt>
                      <c:pt idx="7558">
                        <c:v>7825.171288</c:v>
                      </c:pt>
                      <c:pt idx="7559">
                        <c:v>7826.170623</c:v>
                      </c:pt>
                      <c:pt idx="7560">
                        <c:v>7827.164794</c:v>
                      </c:pt>
                      <c:pt idx="7561">
                        <c:v>7828.164526</c:v>
                      </c:pt>
                      <c:pt idx="7562">
                        <c:v>7829.16514</c:v>
                      </c:pt>
                      <c:pt idx="7563">
                        <c:v>7830.177827</c:v>
                      </c:pt>
                      <c:pt idx="7564">
                        <c:v>7831.171405</c:v>
                      </c:pt>
                      <c:pt idx="7565">
                        <c:v>7832.172538</c:v>
                      </c:pt>
                      <c:pt idx="7566">
                        <c:v>7833.185256</c:v>
                      </c:pt>
                      <c:pt idx="7567">
                        <c:v>7834.200747</c:v>
                      </c:pt>
                      <c:pt idx="7568">
                        <c:v>7835.216279</c:v>
                      </c:pt>
                      <c:pt idx="7569">
                        <c:v>7836.218813</c:v>
                      </c:pt>
                      <c:pt idx="7570">
                        <c:v>7837.218473</c:v>
                      </c:pt>
                      <c:pt idx="7571">
                        <c:v>7838.222453</c:v>
                      </c:pt>
                      <c:pt idx="7572">
                        <c:v>7839.230718</c:v>
                      </c:pt>
                      <c:pt idx="7573">
                        <c:v>7840.246314</c:v>
                      </c:pt>
                      <c:pt idx="7574">
                        <c:v>7841.262386</c:v>
                      </c:pt>
                      <c:pt idx="7575">
                        <c:v>7842.263218</c:v>
                      </c:pt>
                      <c:pt idx="7576">
                        <c:v>7843.263374</c:v>
                      </c:pt>
                      <c:pt idx="7577">
                        <c:v>7844.263292</c:v>
                      </c:pt>
                      <c:pt idx="7578">
                        <c:v>7845.278797</c:v>
                      </c:pt>
                      <c:pt idx="7579">
                        <c:v>7846.279455</c:v>
                      </c:pt>
                      <c:pt idx="7580">
                        <c:v>7847.293082</c:v>
                      </c:pt>
                      <c:pt idx="7581">
                        <c:v>7848.299647</c:v>
                      </c:pt>
                      <c:pt idx="7582">
                        <c:v>7849.293633</c:v>
                      </c:pt>
                      <c:pt idx="7583">
                        <c:v>7850.292199</c:v>
                      </c:pt>
                      <c:pt idx="7584">
                        <c:v>7851.30182</c:v>
                      </c:pt>
                      <c:pt idx="7585">
                        <c:v>7852.289124</c:v>
                      </c:pt>
                      <c:pt idx="7586">
                        <c:v>7853.289727</c:v>
                      </c:pt>
                      <c:pt idx="7587">
                        <c:v>7854.295203</c:v>
                      </c:pt>
                      <c:pt idx="7588">
                        <c:v>7855.29505</c:v>
                      </c:pt>
                      <c:pt idx="7589">
                        <c:v>7856.288808</c:v>
                      </c:pt>
                      <c:pt idx="7590">
                        <c:v>7857.30195</c:v>
                      </c:pt>
                      <c:pt idx="7591">
                        <c:v>7858.292423</c:v>
                      </c:pt>
                      <c:pt idx="7592">
                        <c:v>7859.296145</c:v>
                      </c:pt>
                      <c:pt idx="7593">
                        <c:v>7860.289497</c:v>
                      </c:pt>
                      <c:pt idx="7594">
                        <c:v>7861.289483</c:v>
                      </c:pt>
                      <c:pt idx="7595">
                        <c:v>7862.289773</c:v>
                      </c:pt>
                      <c:pt idx="7596">
                        <c:v>7863.296168</c:v>
                      </c:pt>
                      <c:pt idx="7597">
                        <c:v>7864.308926</c:v>
                      </c:pt>
                      <c:pt idx="7598">
                        <c:v>7865.303707</c:v>
                      </c:pt>
                      <c:pt idx="7599">
                        <c:v>7866.304097</c:v>
                      </c:pt>
                      <c:pt idx="7600">
                        <c:v>7867.307464</c:v>
                      </c:pt>
                      <c:pt idx="7601">
                        <c:v>7868.308619</c:v>
                      </c:pt>
                      <c:pt idx="7602">
                        <c:v>7869.306874</c:v>
                      </c:pt>
                      <c:pt idx="7603">
                        <c:v>7870.322578</c:v>
                      </c:pt>
                      <c:pt idx="7604">
                        <c:v>7871.338885</c:v>
                      </c:pt>
                      <c:pt idx="7605">
                        <c:v>7872.338755</c:v>
                      </c:pt>
                      <c:pt idx="7606">
                        <c:v>7873.338296</c:v>
                      </c:pt>
                      <c:pt idx="7607">
                        <c:v>7874.345225</c:v>
                      </c:pt>
                      <c:pt idx="7608">
                        <c:v>7875.360719</c:v>
                      </c:pt>
                      <c:pt idx="7609">
                        <c:v>7876.367183</c:v>
                      </c:pt>
                      <c:pt idx="7610">
                        <c:v>7877.386405</c:v>
                      </c:pt>
                      <c:pt idx="7611">
                        <c:v>7878.386823</c:v>
                      </c:pt>
                      <c:pt idx="7612">
                        <c:v>7879.393444</c:v>
                      </c:pt>
                      <c:pt idx="7613">
                        <c:v>7880.392978</c:v>
                      </c:pt>
                      <c:pt idx="7614">
                        <c:v>7881.392692</c:v>
                      </c:pt>
                      <c:pt idx="7615">
                        <c:v>7882.408337</c:v>
                      </c:pt>
                      <c:pt idx="7616">
                        <c:v>7883.408597</c:v>
                      </c:pt>
                      <c:pt idx="7617">
                        <c:v>7884.408173</c:v>
                      </c:pt>
                      <c:pt idx="7618">
                        <c:v>7885.407825</c:v>
                      </c:pt>
                      <c:pt idx="7619">
                        <c:v>7886.408104</c:v>
                      </c:pt>
                      <c:pt idx="7620">
                        <c:v>7887.411669</c:v>
                      </c:pt>
                      <c:pt idx="7621">
                        <c:v>7888.411855</c:v>
                      </c:pt>
                      <c:pt idx="7622">
                        <c:v>7889.403735</c:v>
                      </c:pt>
                      <c:pt idx="7623">
                        <c:v>7890.403804</c:v>
                      </c:pt>
                      <c:pt idx="7624">
                        <c:v>7891.419141</c:v>
                      </c:pt>
                      <c:pt idx="7625">
                        <c:v>7892.426644</c:v>
                      </c:pt>
                      <c:pt idx="7626">
                        <c:v>7893.426114</c:v>
                      </c:pt>
                      <c:pt idx="7627">
                        <c:v>7894.421875</c:v>
                      </c:pt>
                      <c:pt idx="7628">
                        <c:v>7895.4217</c:v>
                      </c:pt>
                      <c:pt idx="7629">
                        <c:v>7896.421196</c:v>
                      </c:pt>
                      <c:pt idx="7630">
                        <c:v>7897.421355</c:v>
                      </c:pt>
                      <c:pt idx="7631">
                        <c:v>7898.436867</c:v>
                      </c:pt>
                      <c:pt idx="7632">
                        <c:v>7899.437519</c:v>
                      </c:pt>
                      <c:pt idx="7633">
                        <c:v>7900.442354</c:v>
                      </c:pt>
                      <c:pt idx="7634">
                        <c:v>7901.458071</c:v>
                      </c:pt>
                      <c:pt idx="7635">
                        <c:v>7902.472385</c:v>
                      </c:pt>
                      <c:pt idx="7636">
                        <c:v>7903.461914</c:v>
                      </c:pt>
                      <c:pt idx="7637">
                        <c:v>7904.471842</c:v>
                      </c:pt>
                      <c:pt idx="7638">
                        <c:v>7905.471443</c:v>
                      </c:pt>
                      <c:pt idx="7639">
                        <c:v>7906.47113</c:v>
                      </c:pt>
                      <c:pt idx="7640">
                        <c:v>7907.47108</c:v>
                      </c:pt>
                      <c:pt idx="7641">
                        <c:v>7908.486465</c:v>
                      </c:pt>
                      <c:pt idx="7642">
                        <c:v>7909.487781</c:v>
                      </c:pt>
                      <c:pt idx="7643">
                        <c:v>7910.502989</c:v>
                      </c:pt>
                      <c:pt idx="7644">
                        <c:v>7911.5016</c:v>
                      </c:pt>
                      <c:pt idx="7645">
                        <c:v>7912.50223</c:v>
                      </c:pt>
                      <c:pt idx="7646">
                        <c:v>7913.498732</c:v>
                      </c:pt>
                      <c:pt idx="7647">
                        <c:v>7914.511307</c:v>
                      </c:pt>
                      <c:pt idx="7648">
                        <c:v>7915.509418</c:v>
                      </c:pt>
                      <c:pt idx="7649">
                        <c:v>7916.518796</c:v>
                      </c:pt>
                      <c:pt idx="7650">
                        <c:v>7917.510307</c:v>
                      </c:pt>
                      <c:pt idx="7651">
                        <c:v>7918.510529</c:v>
                      </c:pt>
                      <c:pt idx="7652">
                        <c:v>7919.510366</c:v>
                      </c:pt>
                      <c:pt idx="7653">
                        <c:v>7920.510813</c:v>
                      </c:pt>
                      <c:pt idx="7654">
                        <c:v>7921.515288</c:v>
                      </c:pt>
                      <c:pt idx="7655">
                        <c:v>7922.511502</c:v>
                      </c:pt>
                      <c:pt idx="7656">
                        <c:v>7923.515745</c:v>
                      </c:pt>
                      <c:pt idx="7657">
                        <c:v>7924.50995</c:v>
                      </c:pt>
                      <c:pt idx="7658">
                        <c:v>7925.50646</c:v>
                      </c:pt>
                      <c:pt idx="7659">
                        <c:v>7926.512412</c:v>
                      </c:pt>
                      <c:pt idx="7660">
                        <c:v>7927.519201</c:v>
                      </c:pt>
                      <c:pt idx="7661">
                        <c:v>7928.519152</c:v>
                      </c:pt>
                      <c:pt idx="7662">
                        <c:v>7929.519271</c:v>
                      </c:pt>
                      <c:pt idx="7663">
                        <c:v>7930.52173</c:v>
                      </c:pt>
                      <c:pt idx="7664">
                        <c:v>7931.506186</c:v>
                      </c:pt>
                      <c:pt idx="7665">
                        <c:v>7932.512852</c:v>
                      </c:pt>
                      <c:pt idx="7666">
                        <c:v>7933.518142</c:v>
                      </c:pt>
                      <c:pt idx="7667">
                        <c:v>7934.511903</c:v>
                      </c:pt>
                      <c:pt idx="7668">
                        <c:v>7935.508881</c:v>
                      </c:pt>
                      <c:pt idx="7669">
                        <c:v>7936.515743</c:v>
                      </c:pt>
                      <c:pt idx="7670">
                        <c:v>7937.509526</c:v>
                      </c:pt>
                      <c:pt idx="7671">
                        <c:v>7938.509458</c:v>
                      </c:pt>
                      <c:pt idx="7672">
                        <c:v>7939.526206</c:v>
                      </c:pt>
                      <c:pt idx="7673">
                        <c:v>7940.526583</c:v>
                      </c:pt>
                      <c:pt idx="7674">
                        <c:v>7941.552098</c:v>
                      </c:pt>
                      <c:pt idx="7675">
                        <c:v>7942.551954</c:v>
                      </c:pt>
                      <c:pt idx="7676">
                        <c:v>7943.551897</c:v>
                      </c:pt>
                      <c:pt idx="7677">
                        <c:v>7944.551864</c:v>
                      </c:pt>
                      <c:pt idx="7678">
                        <c:v>7945.545644</c:v>
                      </c:pt>
                      <c:pt idx="7679">
                        <c:v>7946.54631</c:v>
                      </c:pt>
                      <c:pt idx="7680">
                        <c:v>7947.546127</c:v>
                      </c:pt>
                      <c:pt idx="7681">
                        <c:v>7948.546006</c:v>
                      </c:pt>
                      <c:pt idx="7682">
                        <c:v>7949.545675</c:v>
                      </c:pt>
                      <c:pt idx="7683">
                        <c:v>7950.545658</c:v>
                      </c:pt>
                      <c:pt idx="7684">
                        <c:v>7951.539609</c:v>
                      </c:pt>
                      <c:pt idx="7685">
                        <c:v>7952.539224</c:v>
                      </c:pt>
                      <c:pt idx="7686">
                        <c:v>7953.543049</c:v>
                      </c:pt>
                      <c:pt idx="7687">
                        <c:v>7954.542723</c:v>
                      </c:pt>
                      <c:pt idx="7688">
                        <c:v>7955.54309</c:v>
                      </c:pt>
                      <c:pt idx="7689">
                        <c:v>7956.544368</c:v>
                      </c:pt>
                      <c:pt idx="7690">
                        <c:v>7957.545408</c:v>
                      </c:pt>
                      <c:pt idx="7691">
                        <c:v>7958.545222</c:v>
                      </c:pt>
                      <c:pt idx="7692">
                        <c:v>7959.545537</c:v>
                      </c:pt>
                      <c:pt idx="7693">
                        <c:v>7960.545261</c:v>
                      </c:pt>
                      <c:pt idx="7694">
                        <c:v>7961.551685</c:v>
                      </c:pt>
                      <c:pt idx="7695">
                        <c:v>7962.551514</c:v>
                      </c:pt>
                      <c:pt idx="7696">
                        <c:v>7963.542698</c:v>
                      </c:pt>
                      <c:pt idx="7697">
                        <c:v>7964.543726</c:v>
                      </c:pt>
                      <c:pt idx="7698">
                        <c:v>7965.556642</c:v>
                      </c:pt>
                      <c:pt idx="7699">
                        <c:v>7966.556496</c:v>
                      </c:pt>
                      <c:pt idx="7700">
                        <c:v>7967.556718</c:v>
                      </c:pt>
                      <c:pt idx="7701">
                        <c:v>7968.556213</c:v>
                      </c:pt>
                      <c:pt idx="7702">
                        <c:v>7969.572565</c:v>
                      </c:pt>
                      <c:pt idx="7703">
                        <c:v>7970.588279</c:v>
                      </c:pt>
                      <c:pt idx="7704">
                        <c:v>7971.588061</c:v>
                      </c:pt>
                      <c:pt idx="7705">
                        <c:v>7972.587783</c:v>
                      </c:pt>
                      <c:pt idx="7706">
                        <c:v>7973.587413</c:v>
                      </c:pt>
                      <c:pt idx="7707">
                        <c:v>7974.599415</c:v>
                      </c:pt>
                      <c:pt idx="7708">
                        <c:v>7975.589497</c:v>
                      </c:pt>
                      <c:pt idx="7709">
                        <c:v>7976.586305</c:v>
                      </c:pt>
                      <c:pt idx="7710">
                        <c:v>7977.602157</c:v>
                      </c:pt>
                      <c:pt idx="7711">
                        <c:v>7978.617569</c:v>
                      </c:pt>
                      <c:pt idx="7712">
                        <c:v>7979.633174</c:v>
                      </c:pt>
                      <c:pt idx="7713">
                        <c:v>7980.638969</c:v>
                      </c:pt>
                      <c:pt idx="7714">
                        <c:v>7981.646048</c:v>
                      </c:pt>
                      <c:pt idx="7715">
                        <c:v>7982.637869</c:v>
                      </c:pt>
                      <c:pt idx="7716">
                        <c:v>7983.637703</c:v>
                      </c:pt>
                      <c:pt idx="7717">
                        <c:v>7984.637821</c:v>
                      </c:pt>
                      <c:pt idx="7718">
                        <c:v>7985.631654</c:v>
                      </c:pt>
                      <c:pt idx="7719">
                        <c:v>7986.638341</c:v>
                      </c:pt>
                      <c:pt idx="7720">
                        <c:v>7987.636293</c:v>
                      </c:pt>
                      <c:pt idx="7721">
                        <c:v>7988.636271</c:v>
                      </c:pt>
                      <c:pt idx="7722">
                        <c:v>7989.642792</c:v>
                      </c:pt>
                      <c:pt idx="7723">
                        <c:v>7990.637147</c:v>
                      </c:pt>
                      <c:pt idx="7724">
                        <c:v>7991.659134</c:v>
                      </c:pt>
                      <c:pt idx="7725">
                        <c:v>7992.659149</c:v>
                      </c:pt>
                      <c:pt idx="7726">
                        <c:v>7993.66548</c:v>
                      </c:pt>
                      <c:pt idx="7727">
                        <c:v>7994.664845</c:v>
                      </c:pt>
                      <c:pt idx="7728">
                        <c:v>7995.68508</c:v>
                      </c:pt>
                      <c:pt idx="7729">
                        <c:v>7996.691783</c:v>
                      </c:pt>
                      <c:pt idx="7730">
                        <c:v>7997.698719</c:v>
                      </c:pt>
                      <c:pt idx="7731">
                        <c:v>7998.72105</c:v>
                      </c:pt>
                      <c:pt idx="7732">
                        <c:v>7999.740073</c:v>
                      </c:pt>
                      <c:pt idx="7733">
                        <c:v>8000.739942</c:v>
                      </c:pt>
                      <c:pt idx="7734">
                        <c:v>8001.750335</c:v>
                      </c:pt>
                      <c:pt idx="7735">
                        <c:v>8002.741186</c:v>
                      </c:pt>
                      <c:pt idx="7736">
                        <c:v>8003.763527</c:v>
                      </c:pt>
                      <c:pt idx="7737">
                        <c:v>8004.757362</c:v>
                      </c:pt>
                      <c:pt idx="7738">
                        <c:v>8005.779022</c:v>
                      </c:pt>
                      <c:pt idx="7739">
                        <c:v>8006.794568</c:v>
                      </c:pt>
                      <c:pt idx="7740">
                        <c:v>8007.795009</c:v>
                      </c:pt>
                      <c:pt idx="7741">
                        <c:v>8008.818823</c:v>
                      </c:pt>
                      <c:pt idx="7742">
                        <c:v>8009.824466</c:v>
                      </c:pt>
                      <c:pt idx="7743">
                        <c:v>8010.824302</c:v>
                      </c:pt>
                      <c:pt idx="7744">
                        <c:v>8011.83535</c:v>
                      </c:pt>
                      <c:pt idx="7745">
                        <c:v>8012.858518</c:v>
                      </c:pt>
                      <c:pt idx="7746">
                        <c:v>8013.851244</c:v>
                      </c:pt>
                      <c:pt idx="7747">
                        <c:v>8014.873231</c:v>
                      </c:pt>
                      <c:pt idx="7748">
                        <c:v>8015.889043</c:v>
                      </c:pt>
                      <c:pt idx="7749">
                        <c:v>8016.901674</c:v>
                      </c:pt>
                      <c:pt idx="7750">
                        <c:v>8017.913741</c:v>
                      </c:pt>
                      <c:pt idx="7751">
                        <c:v>8018.924453</c:v>
                      </c:pt>
                      <c:pt idx="7752">
                        <c:v>8019.92421</c:v>
                      </c:pt>
                      <c:pt idx="7753">
                        <c:v>8020.915111</c:v>
                      </c:pt>
                      <c:pt idx="7754">
                        <c:v>8021.923635</c:v>
                      </c:pt>
                      <c:pt idx="7755">
                        <c:v>8022.923899</c:v>
                      </c:pt>
                      <c:pt idx="7756">
                        <c:v>8023.920249</c:v>
                      </c:pt>
                      <c:pt idx="7757">
                        <c:v>8024.924397</c:v>
                      </c:pt>
                      <c:pt idx="7758">
                        <c:v>8025.926647</c:v>
                      </c:pt>
                      <c:pt idx="7759">
                        <c:v>8026.921716</c:v>
                      </c:pt>
                      <c:pt idx="7760">
                        <c:v>8027.942291</c:v>
                      </c:pt>
                      <c:pt idx="7761">
                        <c:v>8028.96165</c:v>
                      </c:pt>
                      <c:pt idx="7762">
                        <c:v>8029.985274</c:v>
                      </c:pt>
                      <c:pt idx="7763">
                        <c:v>8031.001654</c:v>
                      </c:pt>
                      <c:pt idx="7764">
                        <c:v>8031.923689</c:v>
                      </c:pt>
                      <c:pt idx="7765">
                        <c:v>8032.929699</c:v>
                      </c:pt>
                      <c:pt idx="7766">
                        <c:v>8033.947696</c:v>
                      </c:pt>
                      <c:pt idx="7767">
                        <c:v>8034.957501</c:v>
                      </c:pt>
                      <c:pt idx="7768">
                        <c:v>8035.958622</c:v>
                      </c:pt>
                      <c:pt idx="7769">
                        <c:v>8036.944235</c:v>
                      </c:pt>
                      <c:pt idx="7770">
                        <c:v>8037.958813</c:v>
                      </c:pt>
                      <c:pt idx="7771">
                        <c:v>8038.958586</c:v>
                      </c:pt>
                      <c:pt idx="7772">
                        <c:v>8039.958813</c:v>
                      </c:pt>
                      <c:pt idx="7773">
                        <c:v>8040.968483</c:v>
                      </c:pt>
                      <c:pt idx="7774">
                        <c:v>8041.968647</c:v>
                      </c:pt>
                      <c:pt idx="7775">
                        <c:v>8042.990376</c:v>
                      </c:pt>
                      <c:pt idx="7776">
                        <c:v>8043.983155</c:v>
                      </c:pt>
                      <c:pt idx="7777">
                        <c:v>8044.988353</c:v>
                      </c:pt>
                      <c:pt idx="7778">
                        <c:v>8045.987761</c:v>
                      </c:pt>
                      <c:pt idx="7779">
                        <c:v>8046.980463</c:v>
                      </c:pt>
                      <c:pt idx="7780">
                        <c:v>8047.99</c:v>
                      </c:pt>
                      <c:pt idx="7781">
                        <c:v>8048.992329</c:v>
                      </c:pt>
                      <c:pt idx="7782">
                        <c:v>8049.992642</c:v>
                      </c:pt>
                      <c:pt idx="7783">
                        <c:v>8051.008394</c:v>
                      </c:pt>
                      <c:pt idx="7784">
                        <c:v>8052.021154</c:v>
                      </c:pt>
                      <c:pt idx="7785">
                        <c:v>8053.020681</c:v>
                      </c:pt>
                      <c:pt idx="7786">
                        <c:v>8054.020627</c:v>
                      </c:pt>
                      <c:pt idx="7787">
                        <c:v>8055.009344</c:v>
                      </c:pt>
                      <c:pt idx="7788">
                        <c:v>8056.010557</c:v>
                      </c:pt>
                      <c:pt idx="7789">
                        <c:v>8057.020531</c:v>
                      </c:pt>
                      <c:pt idx="7790">
                        <c:v>8058.011469</c:v>
                      </c:pt>
                      <c:pt idx="7791">
                        <c:v>8059.011637</c:v>
                      </c:pt>
                      <c:pt idx="7792">
                        <c:v>8060.009607</c:v>
                      </c:pt>
                      <c:pt idx="7793">
                        <c:v>8061.008079</c:v>
                      </c:pt>
                      <c:pt idx="7794">
                        <c:v>8062.02137</c:v>
                      </c:pt>
                      <c:pt idx="7795">
                        <c:v>8063.021527</c:v>
                      </c:pt>
                      <c:pt idx="7796">
                        <c:v>8064.022666</c:v>
                      </c:pt>
                      <c:pt idx="7797">
                        <c:v>8065.03907</c:v>
                      </c:pt>
                      <c:pt idx="7798">
                        <c:v>8066.039095</c:v>
                      </c:pt>
                      <c:pt idx="7799">
                        <c:v>8067.039434</c:v>
                      </c:pt>
                      <c:pt idx="7800">
                        <c:v>8068.039519</c:v>
                      </c:pt>
                      <c:pt idx="7801">
                        <c:v>8069.039509</c:v>
                      </c:pt>
                      <c:pt idx="7802">
                        <c:v>8070.041936</c:v>
                      </c:pt>
                      <c:pt idx="7803">
                        <c:v>8071.046194</c:v>
                      </c:pt>
                      <c:pt idx="7804">
                        <c:v>8072.052949</c:v>
                      </c:pt>
                      <c:pt idx="7805">
                        <c:v>8073.052874</c:v>
                      </c:pt>
                      <c:pt idx="7806">
                        <c:v>8074.038193</c:v>
                      </c:pt>
                      <c:pt idx="7807">
                        <c:v>8075.037898</c:v>
                      </c:pt>
                      <c:pt idx="7808">
                        <c:v>8076.054969</c:v>
                      </c:pt>
                      <c:pt idx="7809">
                        <c:v>8077.080413</c:v>
                      </c:pt>
                      <c:pt idx="7810">
                        <c:v>8078.093586</c:v>
                      </c:pt>
                      <c:pt idx="7811">
                        <c:v>8079.084811</c:v>
                      </c:pt>
                      <c:pt idx="7812">
                        <c:v>8080.092044</c:v>
                      </c:pt>
                      <c:pt idx="7813">
                        <c:v>8081.097317</c:v>
                      </c:pt>
                      <c:pt idx="7814">
                        <c:v>8082.104058</c:v>
                      </c:pt>
                      <c:pt idx="7815">
                        <c:v>8083.119566</c:v>
                      </c:pt>
                      <c:pt idx="7816">
                        <c:v>8084.136093</c:v>
                      </c:pt>
                      <c:pt idx="7817">
                        <c:v>8085.137558</c:v>
                      </c:pt>
                      <c:pt idx="7818">
                        <c:v>8086.144232</c:v>
                      </c:pt>
                      <c:pt idx="7819">
                        <c:v>8087.138527</c:v>
                      </c:pt>
                      <c:pt idx="7820">
                        <c:v>8088.154016</c:v>
                      </c:pt>
                      <c:pt idx="7821">
                        <c:v>8089.167055</c:v>
                      </c:pt>
                      <c:pt idx="7822">
                        <c:v>8090.174448</c:v>
                      </c:pt>
                      <c:pt idx="7823">
                        <c:v>8091.168345</c:v>
                      </c:pt>
                      <c:pt idx="7824">
                        <c:v>8092.172503</c:v>
                      </c:pt>
                      <c:pt idx="7825">
                        <c:v>8093.164286</c:v>
                      </c:pt>
                      <c:pt idx="7826">
                        <c:v>8094.169657</c:v>
                      </c:pt>
                      <c:pt idx="7827">
                        <c:v>8095.175676</c:v>
                      </c:pt>
                      <c:pt idx="7828">
                        <c:v>8096.166449</c:v>
                      </c:pt>
                      <c:pt idx="7829">
                        <c:v>8097.174556</c:v>
                      </c:pt>
                      <c:pt idx="7830">
                        <c:v>8098.169579</c:v>
                      </c:pt>
                      <c:pt idx="7831">
                        <c:v>8099.164829</c:v>
                      </c:pt>
                      <c:pt idx="7832">
                        <c:v>8100.181155</c:v>
                      </c:pt>
                      <c:pt idx="7833">
                        <c:v>8101.206336</c:v>
                      </c:pt>
                      <c:pt idx="7834">
                        <c:v>8102.222556</c:v>
                      </c:pt>
                      <c:pt idx="7835">
                        <c:v>8103.20945</c:v>
                      </c:pt>
                      <c:pt idx="7836">
                        <c:v>8104.219329</c:v>
                      </c:pt>
                      <c:pt idx="7837">
                        <c:v>8105.20967</c:v>
                      </c:pt>
                      <c:pt idx="7838">
                        <c:v>8106.21636</c:v>
                      </c:pt>
                      <c:pt idx="7839">
                        <c:v>8107.231993</c:v>
                      </c:pt>
                      <c:pt idx="7840">
                        <c:v>8108.2474</c:v>
                      </c:pt>
                      <c:pt idx="7841">
                        <c:v>8109.248196</c:v>
                      </c:pt>
                      <c:pt idx="7842">
                        <c:v>8110.245645</c:v>
                      </c:pt>
                      <c:pt idx="7843">
                        <c:v>8111.245753</c:v>
                      </c:pt>
                      <c:pt idx="7844">
                        <c:v>8112.244653</c:v>
                      </c:pt>
                      <c:pt idx="7845">
                        <c:v>8113.253486</c:v>
                      </c:pt>
                      <c:pt idx="7846">
                        <c:v>8114.254527</c:v>
                      </c:pt>
                      <c:pt idx="7847">
                        <c:v>8115.254039</c:v>
                      </c:pt>
                      <c:pt idx="7848">
                        <c:v>8116.260284</c:v>
                      </c:pt>
                      <c:pt idx="7849">
                        <c:v>8117.273565</c:v>
                      </c:pt>
                      <c:pt idx="7850">
                        <c:v>8118.298745</c:v>
                      </c:pt>
                      <c:pt idx="7851">
                        <c:v>8119.305862</c:v>
                      </c:pt>
                      <c:pt idx="7852">
                        <c:v>8120.305446</c:v>
                      </c:pt>
                      <c:pt idx="7853">
                        <c:v>8121.323824</c:v>
                      </c:pt>
                      <c:pt idx="7854">
                        <c:v>8122.324205</c:v>
                      </c:pt>
                      <c:pt idx="7855">
                        <c:v>8123.34651</c:v>
                      </c:pt>
                      <c:pt idx="7856">
                        <c:v>8124.339855</c:v>
                      </c:pt>
                      <c:pt idx="7857">
                        <c:v>8125.365043</c:v>
                      </c:pt>
                      <c:pt idx="7858">
                        <c:v>8126.353093</c:v>
                      </c:pt>
                      <c:pt idx="7859">
                        <c:v>8127.368617</c:v>
                      </c:pt>
                      <c:pt idx="7860">
                        <c:v>8128.394832</c:v>
                      </c:pt>
                      <c:pt idx="7861">
                        <c:v>8129.395617</c:v>
                      </c:pt>
                      <c:pt idx="7862">
                        <c:v>8130.390092</c:v>
                      </c:pt>
                      <c:pt idx="7863">
                        <c:v>8131.383573</c:v>
                      </c:pt>
                      <c:pt idx="7864">
                        <c:v>8132.385914</c:v>
                      </c:pt>
                      <c:pt idx="7865">
                        <c:v>8133.397245</c:v>
                      </c:pt>
                      <c:pt idx="7866">
                        <c:v>8134.404177</c:v>
                      </c:pt>
                      <c:pt idx="7867">
                        <c:v>8135.404121</c:v>
                      </c:pt>
                      <c:pt idx="7868">
                        <c:v>8136.399111</c:v>
                      </c:pt>
                      <c:pt idx="7869">
                        <c:v>8137.399492</c:v>
                      </c:pt>
                      <c:pt idx="7870">
                        <c:v>8138.41499</c:v>
                      </c:pt>
                      <c:pt idx="7871">
                        <c:v>8139.424399</c:v>
                      </c:pt>
                      <c:pt idx="7872">
                        <c:v>8140.430561</c:v>
                      </c:pt>
                      <c:pt idx="7873">
                        <c:v>8141.44932</c:v>
                      </c:pt>
                      <c:pt idx="7874">
                        <c:v>8142.471679</c:v>
                      </c:pt>
                      <c:pt idx="7875">
                        <c:v>8143.473512</c:v>
                      </c:pt>
                      <c:pt idx="7876">
                        <c:v>8144.479202</c:v>
                      </c:pt>
                      <c:pt idx="7877">
                        <c:v>8145.479024</c:v>
                      </c:pt>
                      <c:pt idx="7878">
                        <c:v>8146.491705</c:v>
                      </c:pt>
                      <c:pt idx="7879">
                        <c:v>8147.496944</c:v>
                      </c:pt>
                      <c:pt idx="7880">
                        <c:v>8148.495375</c:v>
                      </c:pt>
                      <c:pt idx="7881">
                        <c:v>8149.521373</c:v>
                      </c:pt>
                      <c:pt idx="7882">
                        <c:v>8150.509953</c:v>
                      </c:pt>
                      <c:pt idx="7883">
                        <c:v>8151.516586</c:v>
                      </c:pt>
                      <c:pt idx="7884">
                        <c:v>8152.525061</c:v>
                      </c:pt>
                      <c:pt idx="7885">
                        <c:v>8153.548285</c:v>
                      </c:pt>
                      <c:pt idx="7886">
                        <c:v>8154.539418</c:v>
                      </c:pt>
                      <c:pt idx="7887">
                        <c:v>8155.544518</c:v>
                      </c:pt>
                      <c:pt idx="7888">
                        <c:v>8156.544946</c:v>
                      </c:pt>
                      <c:pt idx="7889">
                        <c:v>8157.545281</c:v>
                      </c:pt>
                      <c:pt idx="7890">
                        <c:v>8158.540198</c:v>
                      </c:pt>
                      <c:pt idx="7891">
                        <c:v>8159.55029</c:v>
                      </c:pt>
                      <c:pt idx="7892">
                        <c:v>8160.553016</c:v>
                      </c:pt>
                      <c:pt idx="7893">
                        <c:v>8161.548447</c:v>
                      </c:pt>
                      <c:pt idx="7894">
                        <c:v>8162.539535</c:v>
                      </c:pt>
                      <c:pt idx="7895">
                        <c:v>8163.54951</c:v>
                      </c:pt>
                      <c:pt idx="7896">
                        <c:v>8164.565525</c:v>
                      </c:pt>
                      <c:pt idx="7897">
                        <c:v>8165.575311</c:v>
                      </c:pt>
                      <c:pt idx="7898">
                        <c:v>8166.595246</c:v>
                      </c:pt>
                      <c:pt idx="7899">
                        <c:v>8167.595636</c:v>
                      </c:pt>
                      <c:pt idx="7900">
                        <c:v>8168.599667</c:v>
                      </c:pt>
                      <c:pt idx="7901">
                        <c:v>8169.584674</c:v>
                      </c:pt>
                      <c:pt idx="7902">
                        <c:v>8170.5974</c:v>
                      </c:pt>
                      <c:pt idx="7903">
                        <c:v>8171.594965</c:v>
                      </c:pt>
                      <c:pt idx="7904">
                        <c:v>8172.599182</c:v>
                      </c:pt>
                      <c:pt idx="7905">
                        <c:v>8173.595187</c:v>
                      </c:pt>
                      <c:pt idx="7906">
                        <c:v>8174.596505</c:v>
                      </c:pt>
                      <c:pt idx="7907">
                        <c:v>8175.609259</c:v>
                      </c:pt>
                      <c:pt idx="7908">
                        <c:v>8176.624596</c:v>
                      </c:pt>
                      <c:pt idx="7909">
                        <c:v>8177.624277</c:v>
                      </c:pt>
                      <c:pt idx="7910">
                        <c:v>8178.632532</c:v>
                      </c:pt>
                      <c:pt idx="7911">
                        <c:v>8179.637054</c:v>
                      </c:pt>
                      <c:pt idx="7912">
                        <c:v>8180.645136</c:v>
                      </c:pt>
                      <c:pt idx="7913">
                        <c:v>8181.649314</c:v>
                      </c:pt>
                      <c:pt idx="7914">
                        <c:v>8182.665754</c:v>
                      </c:pt>
                      <c:pt idx="7915">
                        <c:v>8183.672603</c:v>
                      </c:pt>
                      <c:pt idx="7916">
                        <c:v>8184.672746</c:v>
                      </c:pt>
                      <c:pt idx="7917">
                        <c:v>8185.682477</c:v>
                      </c:pt>
                      <c:pt idx="7918">
                        <c:v>8186.689175</c:v>
                      </c:pt>
                      <c:pt idx="7919">
                        <c:v>8187.687897</c:v>
                      </c:pt>
                      <c:pt idx="7920">
                        <c:v>8188.706803</c:v>
                      </c:pt>
                      <c:pt idx="7921">
                        <c:v>8189.723013</c:v>
                      </c:pt>
                      <c:pt idx="7922">
                        <c:v>8190.717654</c:v>
                      </c:pt>
                      <c:pt idx="7923">
                        <c:v>8191.717574</c:v>
                      </c:pt>
                      <c:pt idx="7924">
                        <c:v>8192.718142</c:v>
                      </c:pt>
                      <c:pt idx="7925">
                        <c:v>8193.733685</c:v>
                      </c:pt>
                      <c:pt idx="7926">
                        <c:v>8194.737698</c:v>
                      </c:pt>
                      <c:pt idx="7927">
                        <c:v>8195.741871</c:v>
                      </c:pt>
                      <c:pt idx="7928">
                        <c:v>8196.742654</c:v>
                      </c:pt>
                      <c:pt idx="7929">
                        <c:v>8197.767472</c:v>
                      </c:pt>
                      <c:pt idx="7930">
                        <c:v>8198.765278</c:v>
                      </c:pt>
                      <c:pt idx="7931">
                        <c:v>8199.759652</c:v>
                      </c:pt>
                      <c:pt idx="7932">
                        <c:v>8200.759532</c:v>
                      </c:pt>
                      <c:pt idx="7933">
                        <c:v>8201.76795</c:v>
                      </c:pt>
                      <c:pt idx="7934">
                        <c:v>8202.761717</c:v>
                      </c:pt>
                      <c:pt idx="7935">
                        <c:v>8203.761792</c:v>
                      </c:pt>
                      <c:pt idx="7936">
                        <c:v>8204.77787</c:v>
                      </c:pt>
                      <c:pt idx="7937">
                        <c:v>8205.77225</c:v>
                      </c:pt>
                      <c:pt idx="7938">
                        <c:v>8206.792715</c:v>
                      </c:pt>
                      <c:pt idx="7939">
                        <c:v>8207.793031</c:v>
                      </c:pt>
                      <c:pt idx="7940">
                        <c:v>8208.794317</c:v>
                      </c:pt>
                      <c:pt idx="7941">
                        <c:v>8209.793498</c:v>
                      </c:pt>
                      <c:pt idx="7942">
                        <c:v>8210.803422</c:v>
                      </c:pt>
                      <c:pt idx="7943">
                        <c:v>8211.819127</c:v>
                      </c:pt>
                      <c:pt idx="7944">
                        <c:v>8212.841585</c:v>
                      </c:pt>
                      <c:pt idx="7945">
                        <c:v>8213.849201</c:v>
                      </c:pt>
                      <c:pt idx="7946">
                        <c:v>8214.84967</c:v>
                      </c:pt>
                      <c:pt idx="7947">
                        <c:v>8215.840172</c:v>
                      </c:pt>
                      <c:pt idx="7948">
                        <c:v>8216.849027</c:v>
                      </c:pt>
                      <c:pt idx="7949">
                        <c:v>8217.851405</c:v>
                      </c:pt>
                      <c:pt idx="7950">
                        <c:v>8218.866812</c:v>
                      </c:pt>
                      <c:pt idx="7951">
                        <c:v>8219.882371</c:v>
                      </c:pt>
                      <c:pt idx="7952">
                        <c:v>8220.882988</c:v>
                      </c:pt>
                      <c:pt idx="7953">
                        <c:v>8221.910924</c:v>
                      </c:pt>
                      <c:pt idx="7954">
                        <c:v>8222.923711</c:v>
                      </c:pt>
                      <c:pt idx="7955">
                        <c:v>8223.917966</c:v>
                      </c:pt>
                      <c:pt idx="7956">
                        <c:v>8224.913009</c:v>
                      </c:pt>
                      <c:pt idx="7957">
                        <c:v>8225.937177</c:v>
                      </c:pt>
                      <c:pt idx="7958">
                        <c:v>8226.940487</c:v>
                      </c:pt>
                      <c:pt idx="7959">
                        <c:v>8227.94714</c:v>
                      </c:pt>
                      <c:pt idx="7960">
                        <c:v>8228.947123</c:v>
                      </c:pt>
                      <c:pt idx="7961">
                        <c:v>8229.954335</c:v>
                      </c:pt>
                      <c:pt idx="7962">
                        <c:v>8230.961502</c:v>
                      </c:pt>
                      <c:pt idx="7963">
                        <c:v>8231.962239</c:v>
                      </c:pt>
                      <c:pt idx="7964">
                        <c:v>8232.977473</c:v>
                      </c:pt>
                      <c:pt idx="7965">
                        <c:v>8233.984279</c:v>
                      </c:pt>
                      <c:pt idx="7966">
                        <c:v>8234.993922</c:v>
                      </c:pt>
                      <c:pt idx="7967">
                        <c:v>8235.994281</c:v>
                      </c:pt>
                      <c:pt idx="7968">
                        <c:v>8237.009813</c:v>
                      </c:pt>
                      <c:pt idx="7969">
                        <c:v>8238.010711</c:v>
                      </c:pt>
                      <c:pt idx="7970">
                        <c:v>8239.027115</c:v>
                      </c:pt>
                      <c:pt idx="7971">
                        <c:v>8240.03742</c:v>
                      </c:pt>
                      <c:pt idx="7972">
                        <c:v>8241.042984</c:v>
                      </c:pt>
                      <c:pt idx="7973">
                        <c:v>8242.053051</c:v>
                      </c:pt>
                      <c:pt idx="7974">
                        <c:v>8243.047299</c:v>
                      </c:pt>
                      <c:pt idx="7975">
                        <c:v>8244.041323</c:v>
                      </c:pt>
                      <c:pt idx="7976">
                        <c:v>8245.053505</c:v>
                      </c:pt>
                      <c:pt idx="7977">
                        <c:v>8246.063301</c:v>
                      </c:pt>
                      <c:pt idx="7978">
                        <c:v>8247.061363</c:v>
                      </c:pt>
                      <c:pt idx="7979">
                        <c:v>8248.064638</c:v>
                      </c:pt>
                      <c:pt idx="7980">
                        <c:v>8249.065299</c:v>
                      </c:pt>
                      <c:pt idx="7981">
                        <c:v>8250.056365</c:v>
                      </c:pt>
                      <c:pt idx="7982">
                        <c:v>8251.072208</c:v>
                      </c:pt>
                      <c:pt idx="7983">
                        <c:v>8252.085904</c:v>
                      </c:pt>
                      <c:pt idx="7984">
                        <c:v>8253.096709</c:v>
                      </c:pt>
                      <c:pt idx="7985">
                        <c:v>8254.090382</c:v>
                      </c:pt>
                      <c:pt idx="7986">
                        <c:v>8255.092017</c:v>
                      </c:pt>
                      <c:pt idx="7987">
                        <c:v>8256.088318</c:v>
                      </c:pt>
                      <c:pt idx="7988">
                        <c:v>8257.094338</c:v>
                      </c:pt>
                      <c:pt idx="7989">
                        <c:v>8258.109754</c:v>
                      </c:pt>
                      <c:pt idx="7990">
                        <c:v>8259.125144</c:v>
                      </c:pt>
                      <c:pt idx="7991">
                        <c:v>8260.140398</c:v>
                      </c:pt>
                      <c:pt idx="7992">
                        <c:v>8261.140211</c:v>
                      </c:pt>
                      <c:pt idx="7993">
                        <c:v>8262.140368</c:v>
                      </c:pt>
                      <c:pt idx="7994">
                        <c:v>8263.139954</c:v>
                      </c:pt>
                      <c:pt idx="7995">
                        <c:v>8264.155499</c:v>
                      </c:pt>
                      <c:pt idx="7996">
                        <c:v>8265.170971</c:v>
                      </c:pt>
                      <c:pt idx="7997">
                        <c:v>8266.170763</c:v>
                      </c:pt>
                      <c:pt idx="7998">
                        <c:v>8267.170355</c:v>
                      </c:pt>
                      <c:pt idx="7999">
                        <c:v>8268.173075</c:v>
                      </c:pt>
                      <c:pt idx="8000">
                        <c:v>8269.171668</c:v>
                      </c:pt>
                      <c:pt idx="8001">
                        <c:v>8270.18699</c:v>
                      </c:pt>
                      <c:pt idx="8002">
                        <c:v>8271.186895</c:v>
                      </c:pt>
                      <c:pt idx="8003">
                        <c:v>8272.186546</c:v>
                      </c:pt>
                      <c:pt idx="8004">
                        <c:v>8273.186907</c:v>
                      </c:pt>
                      <c:pt idx="8005">
                        <c:v>8274.194359</c:v>
                      </c:pt>
                      <c:pt idx="8006">
                        <c:v>8275.196214</c:v>
                      </c:pt>
                      <c:pt idx="8007">
                        <c:v>8276.201048</c:v>
                      </c:pt>
                      <c:pt idx="8008">
                        <c:v>8277.214594</c:v>
                      </c:pt>
                      <c:pt idx="8009">
                        <c:v>8278.214374</c:v>
                      </c:pt>
                      <c:pt idx="8010">
                        <c:v>8279.230058</c:v>
                      </c:pt>
                      <c:pt idx="8011">
                        <c:v>8280.245746</c:v>
                      </c:pt>
                      <c:pt idx="8012">
                        <c:v>8281.270942</c:v>
                      </c:pt>
                      <c:pt idx="8013">
                        <c:v>8282.264673</c:v>
                      </c:pt>
                      <c:pt idx="8014">
                        <c:v>8283.264379</c:v>
                      </c:pt>
                      <c:pt idx="8015">
                        <c:v>8284.25801</c:v>
                      </c:pt>
                      <c:pt idx="8016">
                        <c:v>8285.264253</c:v>
                      </c:pt>
                      <c:pt idx="8017">
                        <c:v>8286.274004</c:v>
                      </c:pt>
                      <c:pt idx="8018">
                        <c:v>8287.273654</c:v>
                      </c:pt>
                      <c:pt idx="8019">
                        <c:v>8288.296058</c:v>
                      </c:pt>
                      <c:pt idx="8020">
                        <c:v>8289.296834</c:v>
                      </c:pt>
                      <c:pt idx="8021">
                        <c:v>8290.309859</c:v>
                      </c:pt>
                      <c:pt idx="8022">
                        <c:v>8291.316579</c:v>
                      </c:pt>
                      <c:pt idx="8023">
                        <c:v>8292.316559</c:v>
                      </c:pt>
                      <c:pt idx="8024">
                        <c:v>8293.326865</c:v>
                      </c:pt>
                      <c:pt idx="8025">
                        <c:v>8294.342292</c:v>
                      </c:pt>
                      <c:pt idx="8026">
                        <c:v>8295.342073</c:v>
                      </c:pt>
                      <c:pt idx="8027">
                        <c:v>8296.357394</c:v>
                      </c:pt>
                      <c:pt idx="8028">
                        <c:v>8297.357225</c:v>
                      </c:pt>
                      <c:pt idx="8029">
                        <c:v>8298.356909</c:v>
                      </c:pt>
                      <c:pt idx="8030">
                        <c:v>8299.351242</c:v>
                      </c:pt>
                      <c:pt idx="8031">
                        <c:v>8300.369691</c:v>
                      </c:pt>
                      <c:pt idx="8032">
                        <c:v>8301.393096</c:v>
                      </c:pt>
                      <c:pt idx="8033">
                        <c:v>8302.392952</c:v>
                      </c:pt>
                      <c:pt idx="8034">
                        <c:v>8303.388668</c:v>
                      </c:pt>
                      <c:pt idx="8035">
                        <c:v>8304.38848</c:v>
                      </c:pt>
                      <c:pt idx="8036">
                        <c:v>8305.38873</c:v>
                      </c:pt>
                      <c:pt idx="8037">
                        <c:v>8306.38373</c:v>
                      </c:pt>
                      <c:pt idx="8038">
                        <c:v>8307.399027</c:v>
                      </c:pt>
                      <c:pt idx="8039">
                        <c:v>8308.399905</c:v>
                      </c:pt>
                      <c:pt idx="8040">
                        <c:v>8309.425415</c:v>
                      </c:pt>
                      <c:pt idx="8041">
                        <c:v>8310.4265</c:v>
                      </c:pt>
                      <c:pt idx="8042">
                        <c:v>8311.426108</c:v>
                      </c:pt>
                      <c:pt idx="8043">
                        <c:v>8312.425829</c:v>
                      </c:pt>
                      <c:pt idx="8044">
                        <c:v>8313.412653</c:v>
                      </c:pt>
                      <c:pt idx="8045">
                        <c:v>8314.412301</c:v>
                      </c:pt>
                      <c:pt idx="8046">
                        <c:v>8315.418363</c:v>
                      </c:pt>
                      <c:pt idx="8047">
                        <c:v>8316.42052</c:v>
                      </c:pt>
                      <c:pt idx="8048">
                        <c:v>8317.420779</c:v>
                      </c:pt>
                      <c:pt idx="8049">
                        <c:v>8318.414172</c:v>
                      </c:pt>
                      <c:pt idx="8050">
                        <c:v>8319.429631</c:v>
                      </c:pt>
                      <c:pt idx="8051">
                        <c:v>8320.43157</c:v>
                      </c:pt>
                      <c:pt idx="8052">
                        <c:v>8321.436082</c:v>
                      </c:pt>
                      <c:pt idx="8053">
                        <c:v>8322.433609</c:v>
                      </c:pt>
                      <c:pt idx="8054">
                        <c:v>8323.443389</c:v>
                      </c:pt>
                      <c:pt idx="8055">
                        <c:v>8324.42818</c:v>
                      </c:pt>
                      <c:pt idx="8056">
                        <c:v>8325.459116</c:v>
                      </c:pt>
                      <c:pt idx="8057">
                        <c:v>8326.464358</c:v>
                      </c:pt>
                      <c:pt idx="8058">
                        <c:v>8327.466224</c:v>
                      </c:pt>
                      <c:pt idx="8059">
                        <c:v>8328.481743</c:v>
                      </c:pt>
                      <c:pt idx="8060">
                        <c:v>8329.497402</c:v>
                      </c:pt>
                      <c:pt idx="8061">
                        <c:v>8330.519825</c:v>
                      </c:pt>
                      <c:pt idx="8062">
                        <c:v>8331.519089</c:v>
                      </c:pt>
                      <c:pt idx="8063">
                        <c:v>8332.534519</c:v>
                      </c:pt>
                      <c:pt idx="8064">
                        <c:v>8333.54452</c:v>
                      </c:pt>
                      <c:pt idx="8065">
                        <c:v>8334.559921</c:v>
                      </c:pt>
                      <c:pt idx="8066">
                        <c:v>8335.561947</c:v>
                      </c:pt>
                      <c:pt idx="8067">
                        <c:v>8336.568697</c:v>
                      </c:pt>
                      <c:pt idx="8068">
                        <c:v>8337.57815</c:v>
                      </c:pt>
                      <c:pt idx="8069">
                        <c:v>8338.593994</c:v>
                      </c:pt>
                      <c:pt idx="8070">
                        <c:v>8339.584861</c:v>
                      </c:pt>
                      <c:pt idx="8071">
                        <c:v>8340.584892</c:v>
                      </c:pt>
                      <c:pt idx="8072">
                        <c:v>8341.588811</c:v>
                      </c:pt>
                      <c:pt idx="8073">
                        <c:v>8342.588986</c:v>
                      </c:pt>
                      <c:pt idx="8074">
                        <c:v>8343.589205</c:v>
                      </c:pt>
                      <c:pt idx="8075">
                        <c:v>8344.595138</c:v>
                      </c:pt>
                      <c:pt idx="8076">
                        <c:v>8345.595981</c:v>
                      </c:pt>
                      <c:pt idx="8077">
                        <c:v>8346.596149</c:v>
                      </c:pt>
                      <c:pt idx="8078">
                        <c:v>8347.596404</c:v>
                      </c:pt>
                      <c:pt idx="8079">
                        <c:v>8348.595981</c:v>
                      </c:pt>
                      <c:pt idx="8080">
                        <c:v>8349.614283</c:v>
                      </c:pt>
                      <c:pt idx="8081">
                        <c:v>8350.627563</c:v>
                      </c:pt>
                      <c:pt idx="8082">
                        <c:v>8351.627574</c:v>
                      </c:pt>
                      <c:pt idx="8083">
                        <c:v>8352.620575</c:v>
                      </c:pt>
                      <c:pt idx="8084">
                        <c:v>8353.620378</c:v>
                      </c:pt>
                      <c:pt idx="8085">
                        <c:v>8354.623963</c:v>
                      </c:pt>
                      <c:pt idx="8086">
                        <c:v>8355.645652</c:v>
                      </c:pt>
                      <c:pt idx="8087">
                        <c:v>8356.64525</c:v>
                      </c:pt>
                      <c:pt idx="8088">
                        <c:v>8357.649476</c:v>
                      </c:pt>
                      <c:pt idx="8089">
                        <c:v>8358.649125</c:v>
                      </c:pt>
                      <c:pt idx="8090">
                        <c:v>8359.652836</c:v>
                      </c:pt>
                      <c:pt idx="8091">
                        <c:v>8360.669903</c:v>
                      </c:pt>
                      <c:pt idx="8092">
                        <c:v>8361.66971</c:v>
                      </c:pt>
                      <c:pt idx="8093">
                        <c:v>8362.675142</c:v>
                      </c:pt>
                      <c:pt idx="8094">
                        <c:v>8363.675458</c:v>
                      </c:pt>
                      <c:pt idx="8095">
                        <c:v>8364.671244</c:v>
                      </c:pt>
                      <c:pt idx="8096">
                        <c:v>8365.670848</c:v>
                      </c:pt>
                      <c:pt idx="8097">
                        <c:v>8366.675409</c:v>
                      </c:pt>
                      <c:pt idx="8098">
                        <c:v>8367.677088</c:v>
                      </c:pt>
                      <c:pt idx="8099">
                        <c:v>8368.67702</c:v>
                      </c:pt>
                      <c:pt idx="8100">
                        <c:v>8369.670761</c:v>
                      </c:pt>
                      <c:pt idx="8101">
                        <c:v>8370.672809</c:v>
                      </c:pt>
                      <c:pt idx="8102">
                        <c:v>8371.688407</c:v>
                      </c:pt>
                      <c:pt idx="8103">
                        <c:v>8372.690804</c:v>
                      </c:pt>
                      <c:pt idx="8104">
                        <c:v>8373.707126</c:v>
                      </c:pt>
                      <c:pt idx="8105">
                        <c:v>8374.722622</c:v>
                      </c:pt>
                      <c:pt idx="8106">
                        <c:v>8375.723384</c:v>
                      </c:pt>
                      <c:pt idx="8107">
                        <c:v>8376.717603</c:v>
                      </c:pt>
                      <c:pt idx="8108">
                        <c:v>8377.717299</c:v>
                      </c:pt>
                      <c:pt idx="8109">
                        <c:v>8378.723105</c:v>
                      </c:pt>
                      <c:pt idx="8110">
                        <c:v>8379.73842</c:v>
                      </c:pt>
                      <c:pt idx="8111">
                        <c:v>8380.725167</c:v>
                      </c:pt>
                      <c:pt idx="8112">
                        <c:v>8381.73471</c:v>
                      </c:pt>
                      <c:pt idx="8113">
                        <c:v>8382.750112</c:v>
                      </c:pt>
                      <c:pt idx="8114">
                        <c:v>8383.756812</c:v>
                      </c:pt>
                      <c:pt idx="8115">
                        <c:v>8384.766889</c:v>
                      </c:pt>
                      <c:pt idx="8116">
                        <c:v>8385.782141</c:v>
                      </c:pt>
                      <c:pt idx="8117">
                        <c:v>8386.79764</c:v>
                      </c:pt>
                      <c:pt idx="8118">
                        <c:v>8387.795226</c:v>
                      </c:pt>
                      <c:pt idx="8119">
                        <c:v>8388.795312</c:v>
                      </c:pt>
                    </c:strCache>
                  </c:strRef>
                </c:xVal>
                <c:yVal>
                  <c:numRef>
                    <c:extLst xmlns:c15="http://schemas.microsoft.com/office/drawing/2012/chart">
                      <c:ext xmlns:c15="http://schemas.microsoft.com/office/drawing/2012/chart" uri="{02D57815-91ED-43cb-92C2-25804820EDAC}">
                        <c15:formulaRef>
                          <c15:sqref>'[ACME-IGN-Overview.xlsx]ACME-IGN-250W 03.04 Test 1'!$G:$G</c15:sqref>
                        </c15:formulaRef>
                      </c:ext>
                    </c:extLst>
                    <c:numCache>
                      <c:formatCode>General</c:formatCode>
                      <c:ptCount val="1048576"/>
                      <c:pt idx="0">
                        <c:v>0</c:v>
                      </c:pt>
                      <c:pt idx="1">
                        <c:v>62.900146484375</c:v>
                      </c:pt>
                      <c:pt idx="2">
                        <c:v>63.199951171875</c:v>
                      </c:pt>
                      <c:pt idx="3">
                        <c:v>63.300048828125</c:v>
                      </c:pt>
                      <c:pt idx="4">
                        <c:v>63.60009765625</c:v>
                      </c:pt>
                      <c:pt idx="5">
                        <c:v>63.800048828125</c:v>
                      </c:pt>
                      <c:pt idx="6">
                        <c:v>63.89990234375</c:v>
                      </c:pt>
                      <c:pt idx="7">
                        <c:v>64.199951171875</c:v>
                      </c:pt>
                      <c:pt idx="8">
                        <c:v>64.300048828125</c:v>
                      </c:pt>
                      <c:pt idx="9">
                        <c:v>64.5</c:v>
                      </c:pt>
                      <c:pt idx="10">
                        <c:v>64.699951171875</c:v>
                      </c:pt>
                      <c:pt idx="11">
                        <c:v>65</c:v>
                      </c:pt>
                      <c:pt idx="12">
                        <c:v>65.199951171875</c:v>
                      </c:pt>
                      <c:pt idx="13">
                        <c:v>65.5</c:v>
                      </c:pt>
                      <c:pt idx="14">
                        <c:v>65.699951171875</c:v>
                      </c:pt>
                      <c:pt idx="15">
                        <c:v>65.89990234375</c:v>
                      </c:pt>
                      <c:pt idx="16">
                        <c:v>66.199951171875</c:v>
                      </c:pt>
                      <c:pt idx="17">
                        <c:v>66.39990234375</c:v>
                      </c:pt>
                      <c:pt idx="18">
                        <c:v>66.599853515625</c:v>
                      </c:pt>
                      <c:pt idx="19">
                        <c:v>66.89990234375</c:v>
                      </c:pt>
                      <c:pt idx="20">
                        <c:v>66.89990234375</c:v>
                      </c:pt>
                      <c:pt idx="21">
                        <c:v>67.199951171875</c:v>
                      </c:pt>
                      <c:pt idx="22">
                        <c:v>67.2998046875</c:v>
                      </c:pt>
                      <c:pt idx="23">
                        <c:v>67.5</c:v>
                      </c:pt>
                      <c:pt idx="24">
                        <c:v>67.7998046875</c:v>
                      </c:pt>
                      <c:pt idx="25">
                        <c:v>67.999755859375</c:v>
                      </c:pt>
                      <c:pt idx="26">
                        <c:v>68.199951171875</c:v>
                      </c:pt>
                      <c:pt idx="27">
                        <c:v>68.499755859375</c:v>
                      </c:pt>
                      <c:pt idx="28">
                        <c:v>68.699951171875</c:v>
                      </c:pt>
                      <c:pt idx="29">
                        <c:v>68.89990234375</c:v>
                      </c:pt>
                      <c:pt idx="30">
                        <c:v>68.999755859375</c:v>
                      </c:pt>
                      <c:pt idx="31">
                        <c:v>69.099853515625</c:v>
                      </c:pt>
                      <c:pt idx="32">
                        <c:v>69.39990234375</c:v>
                      </c:pt>
                      <c:pt idx="33">
                        <c:v>69.599853515625</c:v>
                      </c:pt>
                      <c:pt idx="34">
                        <c:v>69.7998046875</c:v>
                      </c:pt>
                      <c:pt idx="35">
                        <c:v>69.999755859375</c:v>
                      </c:pt>
                      <c:pt idx="36">
                        <c:v>70.099853515625</c:v>
                      </c:pt>
                      <c:pt idx="37">
                        <c:v>70.19970703125</c:v>
                      </c:pt>
                      <c:pt idx="38">
                        <c:v>70.400146484375</c:v>
                      </c:pt>
                      <c:pt idx="39">
                        <c:v>70.60009765625</c:v>
                      </c:pt>
                      <c:pt idx="40">
                        <c:v>70.900146484375</c:v>
                      </c:pt>
                      <c:pt idx="41">
                        <c:v>71.000244140625</c:v>
                      </c:pt>
                      <c:pt idx="42">
                        <c:v>71.300048828125</c:v>
                      </c:pt>
                      <c:pt idx="43">
                        <c:v>71.7001953125</c:v>
                      </c:pt>
                      <c:pt idx="44">
                        <c:v>71.900146484375</c:v>
                      </c:pt>
                      <c:pt idx="45">
                        <c:v>72.000244140625</c:v>
                      </c:pt>
                      <c:pt idx="46">
                        <c:v>72.2001953125</c:v>
                      </c:pt>
                      <c:pt idx="47">
                        <c:v>72.400146484375</c:v>
                      </c:pt>
                      <c:pt idx="48">
                        <c:v>72.500244140625</c:v>
                      </c:pt>
                      <c:pt idx="49">
                        <c:v>72.7001953125</c:v>
                      </c:pt>
                      <c:pt idx="50">
                        <c:v>72.800048828125</c:v>
                      </c:pt>
                      <c:pt idx="51">
                        <c:v>73</c:v>
                      </c:pt>
                      <c:pt idx="52">
                        <c:v>73.10009765625</c:v>
                      </c:pt>
                      <c:pt idx="53">
                        <c:v>73.400146484375</c:v>
                      </c:pt>
                      <c:pt idx="54">
                        <c:v>73.60009765625</c:v>
                      </c:pt>
                      <c:pt idx="55">
                        <c:v>73.7001953125</c:v>
                      </c:pt>
                      <c:pt idx="56">
                        <c:v>73.900146484375</c:v>
                      </c:pt>
                      <c:pt idx="57">
                        <c:v>74.10009765625</c:v>
                      </c:pt>
                      <c:pt idx="58">
                        <c:v>74.300048828125</c:v>
                      </c:pt>
                      <c:pt idx="59">
                        <c:v>74.5</c:v>
                      </c:pt>
                      <c:pt idx="60">
                        <c:v>74.699951171875</c:v>
                      </c:pt>
                      <c:pt idx="61">
                        <c:v>74.800048828125</c:v>
                      </c:pt>
                      <c:pt idx="62">
                        <c:v>75.10009765625</c:v>
                      </c:pt>
                      <c:pt idx="63">
                        <c:v>75.199951171875</c:v>
                      </c:pt>
                      <c:pt idx="64">
                        <c:v>75.300048828125</c:v>
                      </c:pt>
                      <c:pt idx="65">
                        <c:v>75.5</c:v>
                      </c:pt>
                      <c:pt idx="66">
                        <c:v>75.699951171875</c:v>
                      </c:pt>
                      <c:pt idx="67">
                        <c:v>76</c:v>
                      </c:pt>
                      <c:pt idx="68">
                        <c:v>76.199951171875</c:v>
                      </c:pt>
                      <c:pt idx="69">
                        <c:v>76.39990234375</c:v>
                      </c:pt>
                      <c:pt idx="70">
                        <c:v>76.5</c:v>
                      </c:pt>
                      <c:pt idx="71">
                        <c:v>76.800048828125</c:v>
                      </c:pt>
                      <c:pt idx="72">
                        <c:v>77</c:v>
                      </c:pt>
                      <c:pt idx="73">
                        <c:v>77.199951171875</c:v>
                      </c:pt>
                      <c:pt idx="74">
                        <c:v>77.300048828125</c:v>
                      </c:pt>
                      <c:pt idx="75">
                        <c:v>77.5</c:v>
                      </c:pt>
                      <c:pt idx="76">
                        <c:v>77.599853515625</c:v>
                      </c:pt>
                      <c:pt idx="77">
                        <c:v>77.699951171875</c:v>
                      </c:pt>
                      <c:pt idx="78">
                        <c:v>78</c:v>
                      </c:pt>
                      <c:pt idx="79">
                        <c:v>78.199951171875</c:v>
                      </c:pt>
                      <c:pt idx="80">
                        <c:v>78.300048828125</c:v>
                      </c:pt>
                      <c:pt idx="81">
                        <c:v>78.5</c:v>
                      </c:pt>
                      <c:pt idx="82">
                        <c:v>78.699951171875</c:v>
                      </c:pt>
                      <c:pt idx="83">
                        <c:v>78.800048828125</c:v>
                      </c:pt>
                      <c:pt idx="84">
                        <c:v>79</c:v>
                      </c:pt>
                      <c:pt idx="85">
                        <c:v>79.199951171875</c:v>
                      </c:pt>
                      <c:pt idx="86">
                        <c:v>79.39990234375</c:v>
                      </c:pt>
                      <c:pt idx="87">
                        <c:v>79.5</c:v>
                      </c:pt>
                      <c:pt idx="88">
                        <c:v>79.599853515625</c:v>
                      </c:pt>
                      <c:pt idx="89">
                        <c:v>79.89990234375</c:v>
                      </c:pt>
                      <c:pt idx="90">
                        <c:v>80</c:v>
                      </c:pt>
                      <c:pt idx="91">
                        <c:v>80.199951171875</c:v>
                      </c:pt>
                      <c:pt idx="92">
                        <c:v>80.39990234375</c:v>
                      </c:pt>
                      <c:pt idx="93">
                        <c:v>80.599853515625</c:v>
                      </c:pt>
                      <c:pt idx="94">
                        <c:v>80.7998046875</c:v>
                      </c:pt>
                      <c:pt idx="95">
                        <c:v>80.999755859375</c:v>
                      </c:pt>
                      <c:pt idx="96">
                        <c:v>81.199951171875</c:v>
                      </c:pt>
                      <c:pt idx="97">
                        <c:v>81.2998046875</c:v>
                      </c:pt>
                      <c:pt idx="98">
                        <c:v>81.39990234375</c:v>
                      </c:pt>
                      <c:pt idx="99">
                        <c:v>81.599853515625</c:v>
                      </c:pt>
                      <c:pt idx="100">
                        <c:v>81.7998046875</c:v>
                      </c:pt>
                      <c:pt idx="101">
                        <c:v>81.89990234375</c:v>
                      </c:pt>
                      <c:pt idx="102">
                        <c:v>82.099853515625</c:v>
                      </c:pt>
                      <c:pt idx="103">
                        <c:v>82.2998046875</c:v>
                      </c:pt>
                      <c:pt idx="104">
                        <c:v>82.499755859375</c:v>
                      </c:pt>
                      <c:pt idx="105">
                        <c:v>82.599853515625</c:v>
                      </c:pt>
                      <c:pt idx="106">
                        <c:v>82.69970703125</c:v>
                      </c:pt>
                      <c:pt idx="107">
                        <c:v>82.89990234375</c:v>
                      </c:pt>
                      <c:pt idx="108">
                        <c:v>83.099853515625</c:v>
                      </c:pt>
                      <c:pt idx="109">
                        <c:v>83.2001953125</c:v>
                      </c:pt>
                      <c:pt idx="110">
                        <c:v>83.400146484375</c:v>
                      </c:pt>
                      <c:pt idx="111">
                        <c:v>83.500244140625</c:v>
                      </c:pt>
                      <c:pt idx="112">
                        <c:v>83.7001953125</c:v>
                      </c:pt>
                      <c:pt idx="113">
                        <c:v>83.80029296875</c:v>
                      </c:pt>
                      <c:pt idx="114">
                        <c:v>84.10009765625</c:v>
                      </c:pt>
                      <c:pt idx="115">
                        <c:v>84.2001953125</c:v>
                      </c:pt>
                      <c:pt idx="116">
                        <c:v>84.300048828125</c:v>
                      </c:pt>
                      <c:pt idx="117">
                        <c:v>84.60009765625</c:v>
                      </c:pt>
                      <c:pt idx="118">
                        <c:v>84.7001953125</c:v>
                      </c:pt>
                      <c:pt idx="119">
                        <c:v>84.800048828125</c:v>
                      </c:pt>
                      <c:pt idx="120">
                        <c:v>84.900146484375</c:v>
                      </c:pt>
                      <c:pt idx="121">
                        <c:v>85.000244140625</c:v>
                      </c:pt>
                      <c:pt idx="122">
                        <c:v>85.2001953125</c:v>
                      </c:pt>
                      <c:pt idx="123">
                        <c:v>85.400146484375</c:v>
                      </c:pt>
                      <c:pt idx="124">
                        <c:v>85.60009765625</c:v>
                      </c:pt>
                      <c:pt idx="125">
                        <c:v>85.7001953125</c:v>
                      </c:pt>
                      <c:pt idx="126">
                        <c:v>85.800048828125</c:v>
                      </c:pt>
                      <c:pt idx="127">
                        <c:v>86.10009765625</c:v>
                      </c:pt>
                      <c:pt idx="128">
                        <c:v>86.10009765625</c:v>
                      </c:pt>
                      <c:pt idx="129">
                        <c:v>86.300048828125</c:v>
                      </c:pt>
                      <c:pt idx="130">
                        <c:v>86.5</c:v>
                      </c:pt>
                      <c:pt idx="131">
                        <c:v>86.60009765625</c:v>
                      </c:pt>
                      <c:pt idx="132">
                        <c:v>86.800048828125</c:v>
                      </c:pt>
                      <c:pt idx="133">
                        <c:v>86.900146484375</c:v>
                      </c:pt>
                      <c:pt idx="134">
                        <c:v>87.10009765625</c:v>
                      </c:pt>
                      <c:pt idx="135">
                        <c:v>87.199951171875</c:v>
                      </c:pt>
                      <c:pt idx="136">
                        <c:v>87.5</c:v>
                      </c:pt>
                      <c:pt idx="137">
                        <c:v>87.5</c:v>
                      </c:pt>
                      <c:pt idx="138">
                        <c:v>87.699951171875</c:v>
                      </c:pt>
                      <c:pt idx="139">
                        <c:v>87.900146484375</c:v>
                      </c:pt>
                      <c:pt idx="140">
                        <c:v>88.10009765625</c:v>
                      </c:pt>
                      <c:pt idx="141">
                        <c:v>88.10009765625</c:v>
                      </c:pt>
                      <c:pt idx="142">
                        <c:v>88.300048828125</c:v>
                      </c:pt>
                      <c:pt idx="143">
                        <c:v>88.5</c:v>
                      </c:pt>
                      <c:pt idx="144">
                        <c:v>88.60009765625</c:v>
                      </c:pt>
                      <c:pt idx="145">
                        <c:v>88.699951171875</c:v>
                      </c:pt>
                      <c:pt idx="146">
                        <c:v>88.89990234375</c:v>
                      </c:pt>
                      <c:pt idx="147">
                        <c:v>89.10009765625</c:v>
                      </c:pt>
                      <c:pt idx="148">
                        <c:v>89.300048828125</c:v>
                      </c:pt>
                      <c:pt idx="149">
                        <c:v>89.39990234375</c:v>
                      </c:pt>
                      <c:pt idx="150">
                        <c:v>89.60009765625</c:v>
                      </c:pt>
                      <c:pt idx="151">
                        <c:v>89.699951171875</c:v>
                      </c:pt>
                      <c:pt idx="152">
                        <c:v>89.89990234375</c:v>
                      </c:pt>
                      <c:pt idx="153">
                        <c:v>90.10009765625</c:v>
                      </c:pt>
                      <c:pt idx="154">
                        <c:v>90.300048828125</c:v>
                      </c:pt>
                      <c:pt idx="155">
                        <c:v>90.39990234375</c:v>
                      </c:pt>
                      <c:pt idx="156">
                        <c:v>90.599853515625</c:v>
                      </c:pt>
                      <c:pt idx="157">
                        <c:v>90.599853515625</c:v>
                      </c:pt>
                      <c:pt idx="158">
                        <c:v>90.699951171875</c:v>
                      </c:pt>
                      <c:pt idx="159">
                        <c:v>90.699951171875</c:v>
                      </c:pt>
                      <c:pt idx="160">
                        <c:v>90.89990234375</c:v>
                      </c:pt>
                      <c:pt idx="161">
                        <c:v>91.099853515625</c:v>
                      </c:pt>
                      <c:pt idx="162">
                        <c:v>91.199951171875</c:v>
                      </c:pt>
                      <c:pt idx="163">
                        <c:v>91.39990234375</c:v>
                      </c:pt>
                      <c:pt idx="164">
                        <c:v>91.5</c:v>
                      </c:pt>
                      <c:pt idx="165">
                        <c:v>91.699951171875</c:v>
                      </c:pt>
                      <c:pt idx="166">
                        <c:v>91.800048828125</c:v>
                      </c:pt>
                      <c:pt idx="167">
                        <c:v>92</c:v>
                      </c:pt>
                      <c:pt idx="168">
                        <c:v>92.099853515625</c:v>
                      </c:pt>
                      <c:pt idx="169">
                        <c:v>92.2998046875</c:v>
                      </c:pt>
                      <c:pt idx="170">
                        <c:v>92.39990234375</c:v>
                      </c:pt>
                      <c:pt idx="171">
                        <c:v>92.599853515625</c:v>
                      </c:pt>
                      <c:pt idx="172">
                        <c:v>92.699951171875</c:v>
                      </c:pt>
                      <c:pt idx="173">
                        <c:v>92.7998046875</c:v>
                      </c:pt>
                      <c:pt idx="174">
                        <c:v>93</c:v>
                      </c:pt>
                      <c:pt idx="175">
                        <c:v>93.099853515625</c:v>
                      </c:pt>
                      <c:pt idx="176">
                        <c:v>93.2998046875</c:v>
                      </c:pt>
                      <c:pt idx="177">
                        <c:v>93.5</c:v>
                      </c:pt>
                      <c:pt idx="178">
                        <c:v>93.599853515625</c:v>
                      </c:pt>
                      <c:pt idx="179">
                        <c:v>93.699951171875</c:v>
                      </c:pt>
                      <c:pt idx="180">
                        <c:v>93.89990234375</c:v>
                      </c:pt>
                      <c:pt idx="181">
                        <c:v>93.89990234375</c:v>
                      </c:pt>
                      <c:pt idx="182">
                        <c:v>94.199951171875</c:v>
                      </c:pt>
                      <c:pt idx="183">
                        <c:v>94.199951171875</c:v>
                      </c:pt>
                      <c:pt idx="184">
                        <c:v>94.2998046875</c:v>
                      </c:pt>
                      <c:pt idx="185">
                        <c:v>94.499755859375</c:v>
                      </c:pt>
                      <c:pt idx="186">
                        <c:v>94.599853515625</c:v>
                      </c:pt>
                      <c:pt idx="187">
                        <c:v>94.7998046875</c:v>
                      </c:pt>
                      <c:pt idx="188">
                        <c:v>94.7998046875</c:v>
                      </c:pt>
                      <c:pt idx="189">
                        <c:v>94.999755859375</c:v>
                      </c:pt>
                      <c:pt idx="190">
                        <c:v>94.999755859375</c:v>
                      </c:pt>
                      <c:pt idx="191">
                        <c:v>95.2998046875</c:v>
                      </c:pt>
                      <c:pt idx="192">
                        <c:v>95.2998046875</c:v>
                      </c:pt>
                      <c:pt idx="193">
                        <c:v>95.599853515625</c:v>
                      </c:pt>
                      <c:pt idx="194">
                        <c:v>95.69970703125</c:v>
                      </c:pt>
                      <c:pt idx="195">
                        <c:v>95.7998046875</c:v>
                      </c:pt>
                      <c:pt idx="196">
                        <c:v>95.7998046875</c:v>
                      </c:pt>
                      <c:pt idx="197">
                        <c:v>96.000244140625</c:v>
                      </c:pt>
                      <c:pt idx="198">
                        <c:v>96.10009765625</c:v>
                      </c:pt>
                      <c:pt idx="199">
                        <c:v>96.2001953125</c:v>
                      </c:pt>
                      <c:pt idx="200">
                        <c:v>96.500244140625</c:v>
                      </c:pt>
                      <c:pt idx="201">
                        <c:v>96.60009765625</c:v>
                      </c:pt>
                      <c:pt idx="202">
                        <c:v>96.800048828125</c:v>
                      </c:pt>
                      <c:pt idx="203">
                        <c:v>96.800048828125</c:v>
                      </c:pt>
                      <c:pt idx="204">
                        <c:v>97.000244140625</c:v>
                      </c:pt>
                      <c:pt idx="205">
                        <c:v>97.10009765625</c:v>
                      </c:pt>
                      <c:pt idx="206">
                        <c:v>97.10009765625</c:v>
                      </c:pt>
                      <c:pt idx="207">
                        <c:v>97.300048828125</c:v>
                      </c:pt>
                      <c:pt idx="208">
                        <c:v>97.400146484375</c:v>
                      </c:pt>
                      <c:pt idx="209">
                        <c:v>97.400146484375</c:v>
                      </c:pt>
                      <c:pt idx="210">
                        <c:v>97.60009765625</c:v>
                      </c:pt>
                      <c:pt idx="211">
                        <c:v>97.7001953125</c:v>
                      </c:pt>
                      <c:pt idx="212">
                        <c:v>98.000244140625</c:v>
                      </c:pt>
                      <c:pt idx="213">
                        <c:v>98.10009765625</c:v>
                      </c:pt>
                      <c:pt idx="214">
                        <c:v>98.2001953125</c:v>
                      </c:pt>
                      <c:pt idx="215">
                        <c:v>98.300048828125</c:v>
                      </c:pt>
                      <c:pt idx="216">
                        <c:v>98.5</c:v>
                      </c:pt>
                      <c:pt idx="217">
                        <c:v>98.5</c:v>
                      </c:pt>
                      <c:pt idx="218">
                        <c:v>98.7001953125</c:v>
                      </c:pt>
                      <c:pt idx="219">
                        <c:v>98.7001953125</c:v>
                      </c:pt>
                      <c:pt idx="220">
                        <c:v>98.900146484375</c:v>
                      </c:pt>
                      <c:pt idx="221">
                        <c:v>99.10009765625</c:v>
                      </c:pt>
                      <c:pt idx="222">
                        <c:v>99.2001953125</c:v>
                      </c:pt>
                      <c:pt idx="223">
                        <c:v>99.10009765625</c:v>
                      </c:pt>
                      <c:pt idx="224">
                        <c:v>99.400146484375</c:v>
                      </c:pt>
                      <c:pt idx="225">
                        <c:v>99.400146484375</c:v>
                      </c:pt>
                      <c:pt idx="226">
                        <c:v>99.5</c:v>
                      </c:pt>
                      <c:pt idx="227">
                        <c:v>99.60009765625</c:v>
                      </c:pt>
                      <c:pt idx="228">
                        <c:v>99.800048828125</c:v>
                      </c:pt>
                      <c:pt idx="229">
                        <c:v>99.900146484375</c:v>
                      </c:pt>
                      <c:pt idx="230">
                        <c:v>100.199951171875</c:v>
                      </c:pt>
                      <c:pt idx="231">
                        <c:v>100.300048828125</c:v>
                      </c:pt>
                      <c:pt idx="232">
                        <c:v>100.400146484375</c:v>
                      </c:pt>
                      <c:pt idx="233">
                        <c:v>100.60009765625</c:v>
                      </c:pt>
                      <c:pt idx="234">
                        <c:v>100.699951171875</c:v>
                      </c:pt>
                      <c:pt idx="235">
                        <c:v>100.800048828125</c:v>
                      </c:pt>
                      <c:pt idx="236">
                        <c:v>100.900146484375</c:v>
                      </c:pt>
                      <c:pt idx="237">
                        <c:v>101</c:v>
                      </c:pt>
                      <c:pt idx="238">
                        <c:v>101</c:v>
                      </c:pt>
                      <c:pt idx="239">
                        <c:v>101.199951171875</c:v>
                      </c:pt>
                      <c:pt idx="240">
                        <c:v>101.400146484375</c:v>
                      </c:pt>
                      <c:pt idx="241">
                        <c:v>101.400146484375</c:v>
                      </c:pt>
                      <c:pt idx="242">
                        <c:v>101.60009765625</c:v>
                      </c:pt>
                      <c:pt idx="243">
                        <c:v>101.60009765625</c:v>
                      </c:pt>
                      <c:pt idx="244">
                        <c:v>101.699951171875</c:v>
                      </c:pt>
                      <c:pt idx="245">
                        <c:v>101.89990234375</c:v>
                      </c:pt>
                      <c:pt idx="246">
                        <c:v>102</c:v>
                      </c:pt>
                      <c:pt idx="247">
                        <c:v>102.10009765625</c:v>
                      </c:pt>
                      <c:pt idx="248">
                        <c:v>102.199951171875</c:v>
                      </c:pt>
                      <c:pt idx="249">
                        <c:v>102.300048828125</c:v>
                      </c:pt>
                      <c:pt idx="250">
                        <c:v>102.39990234375</c:v>
                      </c:pt>
                      <c:pt idx="251">
                        <c:v>102.5</c:v>
                      </c:pt>
                      <c:pt idx="252">
                        <c:v>102.60009765625</c:v>
                      </c:pt>
                      <c:pt idx="253">
                        <c:v>102.699951171875</c:v>
                      </c:pt>
                      <c:pt idx="254">
                        <c:v>102.89990234375</c:v>
                      </c:pt>
                      <c:pt idx="255">
                        <c:v>103</c:v>
                      </c:pt>
                      <c:pt idx="256">
                        <c:v>103</c:v>
                      </c:pt>
                      <c:pt idx="257">
                        <c:v>103.10009765625</c:v>
                      </c:pt>
                      <c:pt idx="258">
                        <c:v>103.300048828125</c:v>
                      </c:pt>
                      <c:pt idx="259">
                        <c:v>103.599853515625</c:v>
                      </c:pt>
                      <c:pt idx="260">
                        <c:v>103.5</c:v>
                      </c:pt>
                      <c:pt idx="261">
                        <c:v>103.699951171875</c:v>
                      </c:pt>
                      <c:pt idx="262">
                        <c:v>103.800048828125</c:v>
                      </c:pt>
                      <c:pt idx="263">
                        <c:v>104</c:v>
                      </c:pt>
                      <c:pt idx="264">
                        <c:v>104</c:v>
                      </c:pt>
                      <c:pt idx="265">
                        <c:v>104.099853515625</c:v>
                      </c:pt>
                      <c:pt idx="266">
                        <c:v>104.199951171875</c:v>
                      </c:pt>
                      <c:pt idx="267">
                        <c:v>104.39990234375</c:v>
                      </c:pt>
                      <c:pt idx="268">
                        <c:v>104.5</c:v>
                      </c:pt>
                      <c:pt idx="269">
                        <c:v>104.599853515625</c:v>
                      </c:pt>
                      <c:pt idx="270">
                        <c:v>104.699951171875</c:v>
                      </c:pt>
                      <c:pt idx="271">
                        <c:v>104.7998046875</c:v>
                      </c:pt>
                      <c:pt idx="272">
                        <c:v>104.7998046875</c:v>
                      </c:pt>
                      <c:pt idx="273">
                        <c:v>104.7998046875</c:v>
                      </c:pt>
                      <c:pt idx="274">
                        <c:v>105</c:v>
                      </c:pt>
                      <c:pt idx="275">
                        <c:v>105.099853515625</c:v>
                      </c:pt>
                      <c:pt idx="276">
                        <c:v>105.199951171875</c:v>
                      </c:pt>
                      <c:pt idx="277">
                        <c:v>105.39990234375</c:v>
                      </c:pt>
                      <c:pt idx="278">
                        <c:v>105.5</c:v>
                      </c:pt>
                      <c:pt idx="279">
                        <c:v>105.599853515625</c:v>
                      </c:pt>
                      <c:pt idx="280">
                        <c:v>105.699951171875</c:v>
                      </c:pt>
                      <c:pt idx="281">
                        <c:v>105.89990234375</c:v>
                      </c:pt>
                      <c:pt idx="282">
                        <c:v>105.89990234375</c:v>
                      </c:pt>
                      <c:pt idx="283">
                        <c:v>106</c:v>
                      </c:pt>
                      <c:pt idx="284">
                        <c:v>106</c:v>
                      </c:pt>
                      <c:pt idx="285">
                        <c:v>106.099853515625</c:v>
                      </c:pt>
                      <c:pt idx="286">
                        <c:v>106.199951171875</c:v>
                      </c:pt>
                      <c:pt idx="287">
                        <c:v>106.39990234375</c:v>
                      </c:pt>
                      <c:pt idx="288">
                        <c:v>106.39990234375</c:v>
                      </c:pt>
                      <c:pt idx="289">
                        <c:v>106.499755859375</c:v>
                      </c:pt>
                      <c:pt idx="290">
                        <c:v>106.7998046875</c:v>
                      </c:pt>
                      <c:pt idx="291">
                        <c:v>106.999755859375</c:v>
                      </c:pt>
                      <c:pt idx="292">
                        <c:v>106.999755859375</c:v>
                      </c:pt>
                      <c:pt idx="293">
                        <c:v>107.199951171875</c:v>
                      </c:pt>
                      <c:pt idx="294">
                        <c:v>107.199951171875</c:v>
                      </c:pt>
                      <c:pt idx="295">
                        <c:v>107.2998046875</c:v>
                      </c:pt>
                      <c:pt idx="296">
                        <c:v>107.2998046875</c:v>
                      </c:pt>
                      <c:pt idx="297">
                        <c:v>107.39990234375</c:v>
                      </c:pt>
                      <c:pt idx="298">
                        <c:v>107.599853515625</c:v>
                      </c:pt>
                      <c:pt idx="299">
                        <c:v>107.599853515625</c:v>
                      </c:pt>
                      <c:pt idx="300">
                        <c:v>107.699951171875</c:v>
                      </c:pt>
                      <c:pt idx="301">
                        <c:v>107.7998046875</c:v>
                      </c:pt>
                      <c:pt idx="302">
                        <c:v>107.999755859375</c:v>
                      </c:pt>
                      <c:pt idx="303">
                        <c:v>107.999755859375</c:v>
                      </c:pt>
                      <c:pt idx="304">
                        <c:v>108.099853515625</c:v>
                      </c:pt>
                      <c:pt idx="305">
                        <c:v>108.19970703125</c:v>
                      </c:pt>
                      <c:pt idx="306">
                        <c:v>108.2998046875</c:v>
                      </c:pt>
                      <c:pt idx="307">
                        <c:v>108.39990234375</c:v>
                      </c:pt>
                      <c:pt idx="308">
                        <c:v>108.499755859375</c:v>
                      </c:pt>
                      <c:pt idx="309">
                        <c:v>108.599853515625</c:v>
                      </c:pt>
                      <c:pt idx="310">
                        <c:v>108.69970703125</c:v>
                      </c:pt>
                      <c:pt idx="311">
                        <c:v>108.80029296875</c:v>
                      </c:pt>
                      <c:pt idx="312">
                        <c:v>108.900146484375</c:v>
                      </c:pt>
                      <c:pt idx="313">
                        <c:v>109.000244140625</c:v>
                      </c:pt>
                      <c:pt idx="314">
                        <c:v>109.2001953125</c:v>
                      </c:pt>
                      <c:pt idx="315">
                        <c:v>109.400146484375</c:v>
                      </c:pt>
                      <c:pt idx="316">
                        <c:v>109.400146484375</c:v>
                      </c:pt>
                      <c:pt idx="317">
                        <c:v>109.500244140625</c:v>
                      </c:pt>
                      <c:pt idx="318">
                        <c:v>109.500244140625</c:v>
                      </c:pt>
                      <c:pt idx="319">
                        <c:v>109.60009765625</c:v>
                      </c:pt>
                      <c:pt idx="320">
                        <c:v>109.60009765625</c:v>
                      </c:pt>
                      <c:pt idx="321">
                        <c:v>109.7001953125</c:v>
                      </c:pt>
                      <c:pt idx="322">
                        <c:v>109.800048828125</c:v>
                      </c:pt>
                      <c:pt idx="323">
                        <c:v>109.900146484375</c:v>
                      </c:pt>
                      <c:pt idx="324">
                        <c:v>110.000244140625</c:v>
                      </c:pt>
                      <c:pt idx="325">
                        <c:v>110.000244140625</c:v>
                      </c:pt>
                      <c:pt idx="326">
                        <c:v>110.300048828125</c:v>
                      </c:pt>
                      <c:pt idx="327">
                        <c:v>110.400146484375</c:v>
                      </c:pt>
                      <c:pt idx="328">
                        <c:v>110.400146484375</c:v>
                      </c:pt>
                      <c:pt idx="329">
                        <c:v>110.60009765625</c:v>
                      </c:pt>
                      <c:pt idx="330">
                        <c:v>110.60009765625</c:v>
                      </c:pt>
                      <c:pt idx="331">
                        <c:v>110.800048828125</c:v>
                      </c:pt>
                      <c:pt idx="332">
                        <c:v>110.800048828125</c:v>
                      </c:pt>
                      <c:pt idx="333">
                        <c:v>111.000244140625</c:v>
                      </c:pt>
                      <c:pt idx="334">
                        <c:v>111.10009765625</c:v>
                      </c:pt>
                      <c:pt idx="335">
                        <c:v>111.10009765625</c:v>
                      </c:pt>
                      <c:pt idx="336">
                        <c:v>111.2001953125</c:v>
                      </c:pt>
                      <c:pt idx="337">
                        <c:v>111.300048828125</c:v>
                      </c:pt>
                      <c:pt idx="338">
                        <c:v>111.60009765625</c:v>
                      </c:pt>
                      <c:pt idx="339">
                        <c:v>111.60009765625</c:v>
                      </c:pt>
                      <c:pt idx="340">
                        <c:v>111.7001953125</c:v>
                      </c:pt>
                      <c:pt idx="341">
                        <c:v>111.7001953125</c:v>
                      </c:pt>
                      <c:pt idx="342">
                        <c:v>111.900146484375</c:v>
                      </c:pt>
                      <c:pt idx="343">
                        <c:v>112</c:v>
                      </c:pt>
                      <c:pt idx="344">
                        <c:v>111.900146484375</c:v>
                      </c:pt>
                      <c:pt idx="345">
                        <c:v>112</c:v>
                      </c:pt>
                      <c:pt idx="346">
                        <c:v>112.2001953125</c:v>
                      </c:pt>
                      <c:pt idx="347">
                        <c:v>112.300048828125</c:v>
                      </c:pt>
                      <c:pt idx="348">
                        <c:v>112.2001953125</c:v>
                      </c:pt>
                      <c:pt idx="349">
                        <c:v>112.300048828125</c:v>
                      </c:pt>
                      <c:pt idx="350">
                        <c:v>112.5</c:v>
                      </c:pt>
                      <c:pt idx="351">
                        <c:v>112.60009765625</c:v>
                      </c:pt>
                      <c:pt idx="352">
                        <c:v>112.800048828125</c:v>
                      </c:pt>
                      <c:pt idx="353">
                        <c:v>112.800048828125</c:v>
                      </c:pt>
                      <c:pt idx="354">
                        <c:v>112.900146484375</c:v>
                      </c:pt>
                      <c:pt idx="355">
                        <c:v>113</c:v>
                      </c:pt>
                      <c:pt idx="356">
                        <c:v>113.10009765625</c:v>
                      </c:pt>
                      <c:pt idx="357">
                        <c:v>113.199951171875</c:v>
                      </c:pt>
                      <c:pt idx="358">
                        <c:v>113.199951171875</c:v>
                      </c:pt>
                      <c:pt idx="359">
                        <c:v>113.300048828125</c:v>
                      </c:pt>
                      <c:pt idx="360">
                        <c:v>113.400146484375</c:v>
                      </c:pt>
                      <c:pt idx="361">
                        <c:v>113.400146484375</c:v>
                      </c:pt>
                      <c:pt idx="362">
                        <c:v>113.5</c:v>
                      </c:pt>
                      <c:pt idx="363">
                        <c:v>113.699951171875</c:v>
                      </c:pt>
                      <c:pt idx="364">
                        <c:v>113.699951171875</c:v>
                      </c:pt>
                      <c:pt idx="365">
                        <c:v>113.900146484375</c:v>
                      </c:pt>
                      <c:pt idx="366">
                        <c:v>113.900146484375</c:v>
                      </c:pt>
                      <c:pt idx="367">
                        <c:v>114</c:v>
                      </c:pt>
                      <c:pt idx="368">
                        <c:v>114</c:v>
                      </c:pt>
                      <c:pt idx="369">
                        <c:v>114.199951171875</c:v>
                      </c:pt>
                      <c:pt idx="370">
                        <c:v>114.300048828125</c:v>
                      </c:pt>
                      <c:pt idx="371">
                        <c:v>114.300048828125</c:v>
                      </c:pt>
                      <c:pt idx="372">
                        <c:v>114.39990234375</c:v>
                      </c:pt>
                      <c:pt idx="373">
                        <c:v>114.5</c:v>
                      </c:pt>
                      <c:pt idx="374">
                        <c:v>114.60009765625</c:v>
                      </c:pt>
                      <c:pt idx="375">
                        <c:v>114.699951171875</c:v>
                      </c:pt>
                      <c:pt idx="376">
                        <c:v>114.699951171875</c:v>
                      </c:pt>
                      <c:pt idx="377">
                        <c:v>114.89990234375</c:v>
                      </c:pt>
                      <c:pt idx="378">
                        <c:v>114.89990234375</c:v>
                      </c:pt>
                      <c:pt idx="379">
                        <c:v>115.10009765625</c:v>
                      </c:pt>
                      <c:pt idx="380">
                        <c:v>115.10009765625</c:v>
                      </c:pt>
                      <c:pt idx="381">
                        <c:v>115.300048828125</c:v>
                      </c:pt>
                      <c:pt idx="382">
                        <c:v>115.300048828125</c:v>
                      </c:pt>
                      <c:pt idx="383">
                        <c:v>115.39990234375</c:v>
                      </c:pt>
                      <c:pt idx="384">
                        <c:v>115.5</c:v>
                      </c:pt>
                      <c:pt idx="385">
                        <c:v>115.60009765625</c:v>
                      </c:pt>
                      <c:pt idx="386">
                        <c:v>115.60009765625</c:v>
                      </c:pt>
                      <c:pt idx="387">
                        <c:v>115.699951171875</c:v>
                      </c:pt>
                      <c:pt idx="388">
                        <c:v>115.699951171875</c:v>
                      </c:pt>
                      <c:pt idx="389">
                        <c:v>115.800048828125</c:v>
                      </c:pt>
                      <c:pt idx="390">
                        <c:v>115.89990234375</c:v>
                      </c:pt>
                      <c:pt idx="391">
                        <c:v>115.89990234375</c:v>
                      </c:pt>
                      <c:pt idx="392">
                        <c:v>116.099853515625</c:v>
                      </c:pt>
                      <c:pt idx="393">
                        <c:v>116.199951171875</c:v>
                      </c:pt>
                      <c:pt idx="394">
                        <c:v>116.300048828125</c:v>
                      </c:pt>
                      <c:pt idx="395">
                        <c:v>116.5</c:v>
                      </c:pt>
                      <c:pt idx="396">
                        <c:v>116.5</c:v>
                      </c:pt>
                      <c:pt idx="397">
                        <c:v>116.5</c:v>
                      </c:pt>
                      <c:pt idx="398">
                        <c:v>116.699951171875</c:v>
                      </c:pt>
                      <c:pt idx="399">
                        <c:v>116.699951171875</c:v>
                      </c:pt>
                      <c:pt idx="400">
                        <c:v>116.699951171875</c:v>
                      </c:pt>
                      <c:pt idx="401">
                        <c:v>116.89990234375</c:v>
                      </c:pt>
                      <c:pt idx="402">
                        <c:v>116.800048828125</c:v>
                      </c:pt>
                      <c:pt idx="403">
                        <c:v>117</c:v>
                      </c:pt>
                      <c:pt idx="404">
                        <c:v>117.099853515625</c:v>
                      </c:pt>
                      <c:pt idx="405">
                        <c:v>117.099853515625</c:v>
                      </c:pt>
                      <c:pt idx="406">
                        <c:v>117.099853515625</c:v>
                      </c:pt>
                      <c:pt idx="407">
                        <c:v>117.300048828125</c:v>
                      </c:pt>
                      <c:pt idx="408">
                        <c:v>117.300048828125</c:v>
                      </c:pt>
                      <c:pt idx="409">
                        <c:v>117.5</c:v>
                      </c:pt>
                      <c:pt idx="410">
                        <c:v>117.5</c:v>
                      </c:pt>
                      <c:pt idx="411">
                        <c:v>117.5</c:v>
                      </c:pt>
                      <c:pt idx="412">
                        <c:v>117.5</c:v>
                      </c:pt>
                      <c:pt idx="413">
                        <c:v>117.5</c:v>
                      </c:pt>
                      <c:pt idx="414">
                        <c:v>117.599853515625</c:v>
                      </c:pt>
                      <c:pt idx="415">
                        <c:v>117.699951171875</c:v>
                      </c:pt>
                      <c:pt idx="416">
                        <c:v>117.7998046875</c:v>
                      </c:pt>
                      <c:pt idx="417">
                        <c:v>118.099853515625</c:v>
                      </c:pt>
                      <c:pt idx="418">
                        <c:v>118.2998046875</c:v>
                      </c:pt>
                      <c:pt idx="419">
                        <c:v>118.2998046875</c:v>
                      </c:pt>
                      <c:pt idx="420">
                        <c:v>118.2998046875</c:v>
                      </c:pt>
                      <c:pt idx="421">
                        <c:v>118.5</c:v>
                      </c:pt>
                      <c:pt idx="422">
                        <c:v>118.5</c:v>
                      </c:pt>
                      <c:pt idx="423">
                        <c:v>118.39990234375</c:v>
                      </c:pt>
                      <c:pt idx="424">
                        <c:v>118.39990234375</c:v>
                      </c:pt>
                      <c:pt idx="425">
                        <c:v>118.5</c:v>
                      </c:pt>
                      <c:pt idx="426">
                        <c:v>118.599853515625</c:v>
                      </c:pt>
                      <c:pt idx="427">
                        <c:v>118.699951171875</c:v>
                      </c:pt>
                      <c:pt idx="428">
                        <c:v>118.699951171875</c:v>
                      </c:pt>
                      <c:pt idx="429">
                        <c:v>119</c:v>
                      </c:pt>
                      <c:pt idx="430">
                        <c:v>119.099853515625</c:v>
                      </c:pt>
                      <c:pt idx="431">
                        <c:v>119.2998046875</c:v>
                      </c:pt>
                      <c:pt idx="432">
                        <c:v>119.2998046875</c:v>
                      </c:pt>
                      <c:pt idx="433">
                        <c:v>119.39990234375</c:v>
                      </c:pt>
                      <c:pt idx="434">
                        <c:v>119.499755859375</c:v>
                      </c:pt>
                      <c:pt idx="435">
                        <c:v>119.499755859375</c:v>
                      </c:pt>
                      <c:pt idx="436">
                        <c:v>119.499755859375</c:v>
                      </c:pt>
                      <c:pt idx="437">
                        <c:v>119.599853515625</c:v>
                      </c:pt>
                      <c:pt idx="438">
                        <c:v>119.7998046875</c:v>
                      </c:pt>
                      <c:pt idx="439">
                        <c:v>119.89990234375</c:v>
                      </c:pt>
                      <c:pt idx="440">
                        <c:v>119.89990234375</c:v>
                      </c:pt>
                      <c:pt idx="441">
                        <c:v>119.89990234375</c:v>
                      </c:pt>
                      <c:pt idx="442">
                        <c:v>119.89990234375</c:v>
                      </c:pt>
                      <c:pt idx="443">
                        <c:v>120.099853515625</c:v>
                      </c:pt>
                      <c:pt idx="444">
                        <c:v>120.099853515625</c:v>
                      </c:pt>
                      <c:pt idx="445">
                        <c:v>120.099853515625</c:v>
                      </c:pt>
                      <c:pt idx="446">
                        <c:v>120.199951171875</c:v>
                      </c:pt>
                      <c:pt idx="447">
                        <c:v>120.2998046875</c:v>
                      </c:pt>
                      <c:pt idx="448">
                        <c:v>120.39990234375</c:v>
                      </c:pt>
                      <c:pt idx="449">
                        <c:v>120.39990234375</c:v>
                      </c:pt>
                      <c:pt idx="450">
                        <c:v>120.599853515625</c:v>
                      </c:pt>
                      <c:pt idx="451">
                        <c:v>120.699951171875</c:v>
                      </c:pt>
                      <c:pt idx="452">
                        <c:v>120.599853515625</c:v>
                      </c:pt>
                      <c:pt idx="453">
                        <c:v>120.699951171875</c:v>
                      </c:pt>
                      <c:pt idx="454">
                        <c:v>120.7998046875</c:v>
                      </c:pt>
                      <c:pt idx="455">
                        <c:v>120.89990234375</c:v>
                      </c:pt>
                      <c:pt idx="456">
                        <c:v>120.999755859375</c:v>
                      </c:pt>
                      <c:pt idx="457">
                        <c:v>120.999755859375</c:v>
                      </c:pt>
                      <c:pt idx="458">
                        <c:v>121.099853515625</c:v>
                      </c:pt>
                      <c:pt idx="459">
                        <c:v>121.099853515625</c:v>
                      </c:pt>
                      <c:pt idx="460">
                        <c:v>121.19970703125</c:v>
                      </c:pt>
                      <c:pt idx="461">
                        <c:v>121.39990234375</c:v>
                      </c:pt>
                      <c:pt idx="462">
                        <c:v>121.39990234375</c:v>
                      </c:pt>
                      <c:pt idx="463">
                        <c:v>121.39990234375</c:v>
                      </c:pt>
                      <c:pt idx="464">
                        <c:v>121.60009765625</c:v>
                      </c:pt>
                      <c:pt idx="465">
                        <c:v>121.7001953125</c:v>
                      </c:pt>
                      <c:pt idx="466">
                        <c:v>121.80029296875</c:v>
                      </c:pt>
                      <c:pt idx="467">
                        <c:v>121.80029296875</c:v>
                      </c:pt>
                      <c:pt idx="468">
                        <c:v>121.7001953125</c:v>
                      </c:pt>
                      <c:pt idx="469">
                        <c:v>121.900146484375</c:v>
                      </c:pt>
                      <c:pt idx="470">
                        <c:v>121.900146484375</c:v>
                      </c:pt>
                      <c:pt idx="471">
                        <c:v>122.10009765625</c:v>
                      </c:pt>
                      <c:pt idx="472">
                        <c:v>122.2001953125</c:v>
                      </c:pt>
                      <c:pt idx="473">
                        <c:v>122.10009765625</c:v>
                      </c:pt>
                      <c:pt idx="474">
                        <c:v>122.10009765625</c:v>
                      </c:pt>
                      <c:pt idx="475">
                        <c:v>122.30029296875</c:v>
                      </c:pt>
                      <c:pt idx="476">
                        <c:v>122.30029296875</c:v>
                      </c:pt>
                      <c:pt idx="477">
                        <c:v>122.400146484375</c:v>
                      </c:pt>
                      <c:pt idx="478">
                        <c:v>122.500244140625</c:v>
                      </c:pt>
                      <c:pt idx="479">
                        <c:v>122.500244140625</c:v>
                      </c:pt>
                      <c:pt idx="480">
                        <c:v>122.500244140625</c:v>
                      </c:pt>
                      <c:pt idx="481">
                        <c:v>122.7001953125</c:v>
                      </c:pt>
                      <c:pt idx="482">
                        <c:v>122.7001953125</c:v>
                      </c:pt>
                      <c:pt idx="483">
                        <c:v>122.800048828125</c:v>
                      </c:pt>
                      <c:pt idx="484">
                        <c:v>122.800048828125</c:v>
                      </c:pt>
                      <c:pt idx="485">
                        <c:v>122.800048828125</c:v>
                      </c:pt>
                      <c:pt idx="486">
                        <c:v>122.800048828125</c:v>
                      </c:pt>
                      <c:pt idx="487">
                        <c:v>122.900146484375</c:v>
                      </c:pt>
                      <c:pt idx="488">
                        <c:v>122.900146484375</c:v>
                      </c:pt>
                      <c:pt idx="489">
                        <c:v>122.900146484375</c:v>
                      </c:pt>
                      <c:pt idx="490">
                        <c:v>123.000244140625</c:v>
                      </c:pt>
                      <c:pt idx="491">
                        <c:v>123.000244140625</c:v>
                      </c:pt>
                      <c:pt idx="492">
                        <c:v>123.000244140625</c:v>
                      </c:pt>
                      <c:pt idx="493">
                        <c:v>123.10009765625</c:v>
                      </c:pt>
                      <c:pt idx="494">
                        <c:v>123.10009765625</c:v>
                      </c:pt>
                      <c:pt idx="495">
                        <c:v>123.2001953125</c:v>
                      </c:pt>
                      <c:pt idx="496">
                        <c:v>123.2001953125</c:v>
                      </c:pt>
                      <c:pt idx="497">
                        <c:v>123.2001953125</c:v>
                      </c:pt>
                      <c:pt idx="498">
                        <c:v>123.2001953125</c:v>
                      </c:pt>
                      <c:pt idx="499">
                        <c:v>123.300048828125</c:v>
                      </c:pt>
                      <c:pt idx="500">
                        <c:v>123.400146484375</c:v>
                      </c:pt>
                      <c:pt idx="501">
                        <c:v>123.400146484375</c:v>
                      </c:pt>
                      <c:pt idx="502">
                        <c:v>123.400146484375</c:v>
                      </c:pt>
                      <c:pt idx="503">
                        <c:v>123.300048828125</c:v>
                      </c:pt>
                      <c:pt idx="504">
                        <c:v>123.400146484375</c:v>
                      </c:pt>
                      <c:pt idx="505">
                        <c:v>123.400146484375</c:v>
                      </c:pt>
                      <c:pt idx="506">
                        <c:v>123.400146484375</c:v>
                      </c:pt>
                      <c:pt idx="507">
                        <c:v>123.400146484375</c:v>
                      </c:pt>
                      <c:pt idx="508">
                        <c:v>123.400146484375</c:v>
                      </c:pt>
                      <c:pt idx="509">
                        <c:v>123.400146484375</c:v>
                      </c:pt>
                      <c:pt idx="510">
                        <c:v>123.400146484375</c:v>
                      </c:pt>
                      <c:pt idx="511">
                        <c:v>123.400146484375</c:v>
                      </c:pt>
                      <c:pt idx="512">
                        <c:v>123.500244140625</c:v>
                      </c:pt>
                      <c:pt idx="513">
                        <c:v>123.400146484375</c:v>
                      </c:pt>
                      <c:pt idx="514">
                        <c:v>123.500244140625</c:v>
                      </c:pt>
                      <c:pt idx="515">
                        <c:v>123.400146484375</c:v>
                      </c:pt>
                      <c:pt idx="516">
                        <c:v>123.400146484375</c:v>
                      </c:pt>
                      <c:pt idx="517">
                        <c:v>123.400146484375</c:v>
                      </c:pt>
                      <c:pt idx="518">
                        <c:v>123.400146484375</c:v>
                      </c:pt>
                      <c:pt idx="519">
                        <c:v>123.400146484375</c:v>
                      </c:pt>
                      <c:pt idx="520">
                        <c:v>123.2001953125</c:v>
                      </c:pt>
                      <c:pt idx="521">
                        <c:v>123.2001953125</c:v>
                      </c:pt>
                      <c:pt idx="522">
                        <c:v>123.300048828125</c:v>
                      </c:pt>
                      <c:pt idx="523">
                        <c:v>123.2001953125</c:v>
                      </c:pt>
                      <c:pt idx="524">
                        <c:v>123.2001953125</c:v>
                      </c:pt>
                      <c:pt idx="525">
                        <c:v>123.10009765625</c:v>
                      </c:pt>
                      <c:pt idx="526">
                        <c:v>123.300048828125</c:v>
                      </c:pt>
                      <c:pt idx="527">
                        <c:v>123.300048828125</c:v>
                      </c:pt>
                      <c:pt idx="528">
                        <c:v>123.300048828125</c:v>
                      </c:pt>
                      <c:pt idx="529">
                        <c:v>123.2001953125</c:v>
                      </c:pt>
                      <c:pt idx="530">
                        <c:v>123.2001953125</c:v>
                      </c:pt>
                      <c:pt idx="531">
                        <c:v>123.2001953125</c:v>
                      </c:pt>
                      <c:pt idx="532">
                        <c:v>123.10009765625</c:v>
                      </c:pt>
                      <c:pt idx="533">
                        <c:v>123.10009765625</c:v>
                      </c:pt>
                      <c:pt idx="534">
                        <c:v>123.000244140625</c:v>
                      </c:pt>
                      <c:pt idx="535">
                        <c:v>123.10009765625</c:v>
                      </c:pt>
                      <c:pt idx="536">
                        <c:v>122.900146484375</c:v>
                      </c:pt>
                      <c:pt idx="537">
                        <c:v>123.000244140625</c:v>
                      </c:pt>
                      <c:pt idx="538">
                        <c:v>123.10009765625</c:v>
                      </c:pt>
                      <c:pt idx="539">
                        <c:v>123.10009765625</c:v>
                      </c:pt>
                      <c:pt idx="540">
                        <c:v>123.10009765625</c:v>
                      </c:pt>
                      <c:pt idx="541">
                        <c:v>123.10009765625</c:v>
                      </c:pt>
                      <c:pt idx="542">
                        <c:v>123.000244140625</c:v>
                      </c:pt>
                      <c:pt idx="543">
                        <c:v>123.000244140625</c:v>
                      </c:pt>
                      <c:pt idx="544">
                        <c:v>123.000244140625</c:v>
                      </c:pt>
                      <c:pt idx="545">
                        <c:v>122.900146484375</c:v>
                      </c:pt>
                      <c:pt idx="546">
                        <c:v>122.800048828125</c:v>
                      </c:pt>
                      <c:pt idx="547">
                        <c:v>122.900146484375</c:v>
                      </c:pt>
                      <c:pt idx="548">
                        <c:v>122.900146484375</c:v>
                      </c:pt>
                      <c:pt idx="549">
                        <c:v>122.900146484375</c:v>
                      </c:pt>
                      <c:pt idx="550">
                        <c:v>122.900146484375</c:v>
                      </c:pt>
                      <c:pt idx="551">
                        <c:v>122.900146484375</c:v>
                      </c:pt>
                      <c:pt idx="552">
                        <c:v>122.800048828125</c:v>
                      </c:pt>
                      <c:pt idx="553">
                        <c:v>122.900146484375</c:v>
                      </c:pt>
                      <c:pt idx="554">
                        <c:v>122.900146484375</c:v>
                      </c:pt>
                      <c:pt idx="555">
                        <c:v>122.900146484375</c:v>
                      </c:pt>
                      <c:pt idx="556">
                        <c:v>123.000244140625</c:v>
                      </c:pt>
                      <c:pt idx="557">
                        <c:v>123.10009765625</c:v>
                      </c:pt>
                      <c:pt idx="558">
                        <c:v>123.10009765625</c:v>
                      </c:pt>
                      <c:pt idx="559">
                        <c:v>123.10009765625</c:v>
                      </c:pt>
                      <c:pt idx="560">
                        <c:v>123.10009765625</c:v>
                      </c:pt>
                      <c:pt idx="561">
                        <c:v>123.10009765625</c:v>
                      </c:pt>
                      <c:pt idx="562">
                        <c:v>123.10009765625</c:v>
                      </c:pt>
                      <c:pt idx="563">
                        <c:v>123.2001953125</c:v>
                      </c:pt>
                      <c:pt idx="564">
                        <c:v>123.2001953125</c:v>
                      </c:pt>
                      <c:pt idx="565">
                        <c:v>123.2001953125</c:v>
                      </c:pt>
                      <c:pt idx="566">
                        <c:v>123.300048828125</c:v>
                      </c:pt>
                      <c:pt idx="567">
                        <c:v>123.300048828125</c:v>
                      </c:pt>
                      <c:pt idx="568">
                        <c:v>123.500244140625</c:v>
                      </c:pt>
                      <c:pt idx="569">
                        <c:v>123.500244140625</c:v>
                      </c:pt>
                      <c:pt idx="570">
                        <c:v>123.60009765625</c:v>
                      </c:pt>
                      <c:pt idx="571">
                        <c:v>123.7001953125</c:v>
                      </c:pt>
                      <c:pt idx="572">
                        <c:v>123.7001953125</c:v>
                      </c:pt>
                      <c:pt idx="573">
                        <c:v>123.800048828125</c:v>
                      </c:pt>
                      <c:pt idx="574">
                        <c:v>123.900146484375</c:v>
                      </c:pt>
                      <c:pt idx="575">
                        <c:v>124.10009765625</c:v>
                      </c:pt>
                      <c:pt idx="576">
                        <c:v>124.2001953125</c:v>
                      </c:pt>
                      <c:pt idx="577">
                        <c:v>124.300048828125</c:v>
                      </c:pt>
                      <c:pt idx="578">
                        <c:v>124.400146484375</c:v>
                      </c:pt>
                      <c:pt idx="579">
                        <c:v>124.300048828125</c:v>
                      </c:pt>
                      <c:pt idx="580">
                        <c:v>124.400146484375</c:v>
                      </c:pt>
                      <c:pt idx="581">
                        <c:v>124.400146484375</c:v>
                      </c:pt>
                      <c:pt idx="582">
                        <c:v>124.60009765625</c:v>
                      </c:pt>
                      <c:pt idx="583">
                        <c:v>124.7001953125</c:v>
                      </c:pt>
                      <c:pt idx="584">
                        <c:v>124.800048828125</c:v>
                      </c:pt>
                      <c:pt idx="585">
                        <c:v>124.900146484375</c:v>
                      </c:pt>
                      <c:pt idx="586">
                        <c:v>125.10009765625</c:v>
                      </c:pt>
                      <c:pt idx="587">
                        <c:v>125.2001953125</c:v>
                      </c:pt>
                      <c:pt idx="588">
                        <c:v>125.300048828125</c:v>
                      </c:pt>
                      <c:pt idx="589">
                        <c:v>125.400146484375</c:v>
                      </c:pt>
                      <c:pt idx="590">
                        <c:v>125.60009765625</c:v>
                      </c:pt>
                      <c:pt idx="591">
                        <c:v>125.800048828125</c:v>
                      </c:pt>
                      <c:pt idx="592">
                        <c:v>125.699951171875</c:v>
                      </c:pt>
                      <c:pt idx="593">
                        <c:v>125.800048828125</c:v>
                      </c:pt>
                      <c:pt idx="594">
                        <c:v>125.900146484375</c:v>
                      </c:pt>
                      <c:pt idx="595">
                        <c:v>126</c:v>
                      </c:pt>
                      <c:pt idx="596">
                        <c:v>126.199951171875</c:v>
                      </c:pt>
                      <c:pt idx="597">
                        <c:v>126.400146484375</c:v>
                      </c:pt>
                      <c:pt idx="598">
                        <c:v>126.5</c:v>
                      </c:pt>
                      <c:pt idx="599">
                        <c:v>126.699951171875</c:v>
                      </c:pt>
                      <c:pt idx="600">
                        <c:v>126.800048828125</c:v>
                      </c:pt>
                      <c:pt idx="601">
                        <c:v>127</c:v>
                      </c:pt>
                      <c:pt idx="602">
                        <c:v>127.10009765625</c:v>
                      </c:pt>
                      <c:pt idx="603">
                        <c:v>127.300048828125</c:v>
                      </c:pt>
                      <c:pt idx="604">
                        <c:v>127.5</c:v>
                      </c:pt>
                      <c:pt idx="605">
                        <c:v>127.60009765625</c:v>
                      </c:pt>
                      <c:pt idx="606">
                        <c:v>127.800048828125</c:v>
                      </c:pt>
                      <c:pt idx="607">
                        <c:v>128</c:v>
                      </c:pt>
                      <c:pt idx="608">
                        <c:v>128.10009765625</c:v>
                      </c:pt>
                      <c:pt idx="609">
                        <c:v>128.199951171875</c:v>
                      </c:pt>
                      <c:pt idx="610">
                        <c:v>128.5</c:v>
                      </c:pt>
                      <c:pt idx="611">
                        <c:v>128.60009765625</c:v>
                      </c:pt>
                      <c:pt idx="612">
                        <c:v>128.800048828125</c:v>
                      </c:pt>
                      <c:pt idx="613">
                        <c:v>129</c:v>
                      </c:pt>
                      <c:pt idx="614">
                        <c:v>129.199951171875</c:v>
                      </c:pt>
                      <c:pt idx="615">
                        <c:v>129.300048828125</c:v>
                      </c:pt>
                      <c:pt idx="616">
                        <c:v>129.39990234375</c:v>
                      </c:pt>
                      <c:pt idx="617">
                        <c:v>129.599853515625</c:v>
                      </c:pt>
                      <c:pt idx="618">
                        <c:v>129.800048828125</c:v>
                      </c:pt>
                      <c:pt idx="619">
                        <c:v>130</c:v>
                      </c:pt>
                      <c:pt idx="620">
                        <c:v>130.199951171875</c:v>
                      </c:pt>
                      <c:pt idx="621">
                        <c:v>130.300048828125</c:v>
                      </c:pt>
                      <c:pt idx="622">
                        <c:v>130.5</c:v>
                      </c:pt>
                      <c:pt idx="623">
                        <c:v>130.599853515625</c:v>
                      </c:pt>
                      <c:pt idx="624">
                        <c:v>130.7998046875</c:v>
                      </c:pt>
                      <c:pt idx="625">
                        <c:v>131</c:v>
                      </c:pt>
                      <c:pt idx="626">
                        <c:v>131.199951171875</c:v>
                      </c:pt>
                      <c:pt idx="627">
                        <c:v>131.39990234375</c:v>
                      </c:pt>
                      <c:pt idx="628">
                        <c:v>131.39990234375</c:v>
                      </c:pt>
                      <c:pt idx="629">
                        <c:v>131.699951171875</c:v>
                      </c:pt>
                      <c:pt idx="630">
                        <c:v>131.7998046875</c:v>
                      </c:pt>
                      <c:pt idx="631">
                        <c:v>131.999755859375</c:v>
                      </c:pt>
                      <c:pt idx="632">
                        <c:v>132.199951171875</c:v>
                      </c:pt>
                      <c:pt idx="633">
                        <c:v>132.499755859375</c:v>
                      </c:pt>
                      <c:pt idx="634">
                        <c:v>132.7998046875</c:v>
                      </c:pt>
                      <c:pt idx="635">
                        <c:v>132.89990234375</c:v>
                      </c:pt>
                      <c:pt idx="636">
                        <c:v>133.099853515625</c:v>
                      </c:pt>
                      <c:pt idx="637">
                        <c:v>133.199951171875</c:v>
                      </c:pt>
                      <c:pt idx="638">
                        <c:v>133.39990234375</c:v>
                      </c:pt>
                      <c:pt idx="639">
                        <c:v>133.599853515625</c:v>
                      </c:pt>
                      <c:pt idx="640">
                        <c:v>133.7998046875</c:v>
                      </c:pt>
                      <c:pt idx="641">
                        <c:v>133.999755859375</c:v>
                      </c:pt>
                      <c:pt idx="642">
                        <c:v>134.2998046875</c:v>
                      </c:pt>
                      <c:pt idx="643">
                        <c:v>134.400146484375</c:v>
                      </c:pt>
                      <c:pt idx="644">
                        <c:v>134.60009765625</c:v>
                      </c:pt>
                      <c:pt idx="645">
                        <c:v>134.900146484375</c:v>
                      </c:pt>
                      <c:pt idx="646">
                        <c:v>135.000244140625</c:v>
                      </c:pt>
                      <c:pt idx="647">
                        <c:v>135.10009765625</c:v>
                      </c:pt>
                      <c:pt idx="648">
                        <c:v>135.400146484375</c:v>
                      </c:pt>
                      <c:pt idx="649">
                        <c:v>135.60009765625</c:v>
                      </c:pt>
                      <c:pt idx="650">
                        <c:v>135.900146484375</c:v>
                      </c:pt>
                      <c:pt idx="651">
                        <c:v>136.10009765625</c:v>
                      </c:pt>
                      <c:pt idx="652">
                        <c:v>136.400146484375</c:v>
                      </c:pt>
                      <c:pt idx="653">
                        <c:v>136.500244140625</c:v>
                      </c:pt>
                      <c:pt idx="654">
                        <c:v>136.7001953125</c:v>
                      </c:pt>
                      <c:pt idx="655">
                        <c:v>136.900146484375</c:v>
                      </c:pt>
                      <c:pt idx="656">
                        <c:v>137.10009765625</c:v>
                      </c:pt>
                      <c:pt idx="657">
                        <c:v>137.300048828125</c:v>
                      </c:pt>
                      <c:pt idx="658">
                        <c:v>137.5</c:v>
                      </c:pt>
                      <c:pt idx="659">
                        <c:v>137.7001953125</c:v>
                      </c:pt>
                      <c:pt idx="660">
                        <c:v>137.900146484375</c:v>
                      </c:pt>
                      <c:pt idx="661">
                        <c:v>138.10009765625</c:v>
                      </c:pt>
                      <c:pt idx="662">
                        <c:v>138.300048828125</c:v>
                      </c:pt>
                      <c:pt idx="663">
                        <c:v>138.5</c:v>
                      </c:pt>
                      <c:pt idx="664">
                        <c:v>138.800048828125</c:v>
                      </c:pt>
                      <c:pt idx="665">
                        <c:v>139.10009765625</c:v>
                      </c:pt>
                      <c:pt idx="666">
                        <c:v>139.300048828125</c:v>
                      </c:pt>
                      <c:pt idx="667">
                        <c:v>139.5</c:v>
                      </c:pt>
                      <c:pt idx="668">
                        <c:v>139.699951171875</c:v>
                      </c:pt>
                      <c:pt idx="669">
                        <c:v>139.900146484375</c:v>
                      </c:pt>
                      <c:pt idx="670">
                        <c:v>140.10009765625</c:v>
                      </c:pt>
                      <c:pt idx="671">
                        <c:v>140.300048828125</c:v>
                      </c:pt>
                      <c:pt idx="672">
                        <c:v>140.5</c:v>
                      </c:pt>
                      <c:pt idx="673">
                        <c:v>140.800048828125</c:v>
                      </c:pt>
                      <c:pt idx="674">
                        <c:v>141</c:v>
                      </c:pt>
                      <c:pt idx="675">
                        <c:v>141.199951171875</c:v>
                      </c:pt>
                      <c:pt idx="676">
                        <c:v>141.599853515625</c:v>
                      </c:pt>
                      <c:pt idx="677">
                        <c:v>141.89990234375</c:v>
                      </c:pt>
                      <c:pt idx="678">
                        <c:v>142.099853515625</c:v>
                      </c:pt>
                      <c:pt idx="679">
                        <c:v>142.39990234375</c:v>
                      </c:pt>
                      <c:pt idx="680">
                        <c:v>142.599853515625</c:v>
                      </c:pt>
                      <c:pt idx="681">
                        <c:v>142.800048828125</c:v>
                      </c:pt>
                      <c:pt idx="682">
                        <c:v>143.099853515625</c:v>
                      </c:pt>
                      <c:pt idx="683">
                        <c:v>143.2998046875</c:v>
                      </c:pt>
                      <c:pt idx="684">
                        <c:v>143.599853515625</c:v>
                      </c:pt>
                      <c:pt idx="685">
                        <c:v>143.7998046875</c:v>
                      </c:pt>
                      <c:pt idx="686">
                        <c:v>144.199951171875</c:v>
                      </c:pt>
                      <c:pt idx="687">
                        <c:v>144.5</c:v>
                      </c:pt>
                      <c:pt idx="688">
                        <c:v>144.7998046875</c:v>
                      </c:pt>
                      <c:pt idx="689">
                        <c:v>145.2998046875</c:v>
                      </c:pt>
                      <c:pt idx="690">
                        <c:v>145.499755859375</c:v>
                      </c:pt>
                      <c:pt idx="691">
                        <c:v>145.89990234375</c:v>
                      </c:pt>
                      <c:pt idx="692">
                        <c:v>146.199951171875</c:v>
                      </c:pt>
                      <c:pt idx="693">
                        <c:v>146.499755859375</c:v>
                      </c:pt>
                      <c:pt idx="694">
                        <c:v>146.7998046875</c:v>
                      </c:pt>
                      <c:pt idx="695">
                        <c:v>147.2001953125</c:v>
                      </c:pt>
                      <c:pt idx="696">
                        <c:v>147.500244140625</c:v>
                      </c:pt>
                      <c:pt idx="697">
                        <c:v>147.900146484375</c:v>
                      </c:pt>
                      <c:pt idx="698">
                        <c:v>148.300048828125</c:v>
                      </c:pt>
                      <c:pt idx="699">
                        <c:v>148.7001953125</c:v>
                      </c:pt>
                      <c:pt idx="700">
                        <c:v>149.2001953125</c:v>
                      </c:pt>
                      <c:pt idx="701">
                        <c:v>149.60009765625</c:v>
                      </c:pt>
                      <c:pt idx="702">
                        <c:v>150</c:v>
                      </c:pt>
                      <c:pt idx="703">
                        <c:v>150.5</c:v>
                      </c:pt>
                      <c:pt idx="704">
                        <c:v>151</c:v>
                      </c:pt>
                      <c:pt idx="705">
                        <c:v>151.5</c:v>
                      </c:pt>
                      <c:pt idx="706">
                        <c:v>152</c:v>
                      </c:pt>
                      <c:pt idx="707">
                        <c:v>152.60009765625</c:v>
                      </c:pt>
                      <c:pt idx="708">
                        <c:v>152.89990234375</c:v>
                      </c:pt>
                      <c:pt idx="709">
                        <c:v>153.5</c:v>
                      </c:pt>
                      <c:pt idx="710">
                        <c:v>154.10009765625</c:v>
                      </c:pt>
                      <c:pt idx="711">
                        <c:v>154.699951171875</c:v>
                      </c:pt>
                      <c:pt idx="712">
                        <c:v>155.300048828125</c:v>
                      </c:pt>
                      <c:pt idx="713">
                        <c:v>155.89990234375</c:v>
                      </c:pt>
                      <c:pt idx="714">
                        <c:v>156.599853515625</c:v>
                      </c:pt>
                      <c:pt idx="715">
                        <c:v>157.2998046875</c:v>
                      </c:pt>
                      <c:pt idx="716">
                        <c:v>157.999755859375</c:v>
                      </c:pt>
                      <c:pt idx="717">
                        <c:v>158.699951171875</c:v>
                      </c:pt>
                      <c:pt idx="718">
                        <c:v>159.39990234375</c:v>
                      </c:pt>
                      <c:pt idx="719">
                        <c:v>160.10009765625</c:v>
                      </c:pt>
                      <c:pt idx="720">
                        <c:v>160.800048828125</c:v>
                      </c:pt>
                      <c:pt idx="721">
                        <c:v>161.60009765625</c:v>
                      </c:pt>
                      <c:pt idx="722">
                        <c:v>162.400146484375</c:v>
                      </c:pt>
                      <c:pt idx="723">
                        <c:v>162.800048828125</c:v>
                      </c:pt>
                      <c:pt idx="724">
                        <c:v>163.5</c:v>
                      </c:pt>
                      <c:pt idx="725">
                        <c:v>164.400146484375</c:v>
                      </c:pt>
                      <c:pt idx="726">
                        <c:v>165.300048828125</c:v>
                      </c:pt>
                      <c:pt idx="727">
                        <c:v>166.199951171875</c:v>
                      </c:pt>
                      <c:pt idx="728">
                        <c:v>167</c:v>
                      </c:pt>
                      <c:pt idx="729">
                        <c:v>168</c:v>
                      </c:pt>
                      <c:pt idx="730">
                        <c:v>168.89990234375</c:v>
                      </c:pt>
                      <c:pt idx="731">
                        <c:v>169.7998046875</c:v>
                      </c:pt>
                      <c:pt idx="732">
                        <c:v>170.699951171875</c:v>
                      </c:pt>
                      <c:pt idx="733">
                        <c:v>171.7998046875</c:v>
                      </c:pt>
                      <c:pt idx="734">
                        <c:v>172.69970703125</c:v>
                      </c:pt>
                      <c:pt idx="735">
                        <c:v>173.7001953125</c:v>
                      </c:pt>
                      <c:pt idx="736">
                        <c:v>174.7001953125</c:v>
                      </c:pt>
                      <c:pt idx="737">
                        <c:v>175.300048828125</c:v>
                      </c:pt>
                      <c:pt idx="738">
                        <c:v>176.300048828125</c:v>
                      </c:pt>
                      <c:pt idx="739">
                        <c:v>177.300048828125</c:v>
                      </c:pt>
                      <c:pt idx="740">
                        <c:v>178.39990234375</c:v>
                      </c:pt>
                      <c:pt idx="741">
                        <c:v>179.39990234375</c:v>
                      </c:pt>
                      <c:pt idx="742">
                        <c:v>180.5</c:v>
                      </c:pt>
                      <c:pt idx="743">
                        <c:v>181.5</c:v>
                      </c:pt>
                      <c:pt idx="744">
                        <c:v>182.599853515625</c:v>
                      </c:pt>
                      <c:pt idx="745">
                        <c:v>183.699951171875</c:v>
                      </c:pt>
                      <c:pt idx="746">
                        <c:v>184.7998046875</c:v>
                      </c:pt>
                      <c:pt idx="747">
                        <c:v>186.000244140625</c:v>
                      </c:pt>
                      <c:pt idx="748">
                        <c:v>187.10009765625</c:v>
                      </c:pt>
                      <c:pt idx="749">
                        <c:v>188.400146484375</c:v>
                      </c:pt>
                      <c:pt idx="750">
                        <c:v>189.5</c:v>
                      </c:pt>
                      <c:pt idx="751">
                        <c:v>190.800048828125</c:v>
                      </c:pt>
                      <c:pt idx="752">
                        <c:v>191.300048828125</c:v>
                      </c:pt>
                      <c:pt idx="753">
                        <c:v>192.5</c:v>
                      </c:pt>
                      <c:pt idx="754">
                        <c:v>193.599853515625</c:v>
                      </c:pt>
                      <c:pt idx="755">
                        <c:v>194.7998046875</c:v>
                      </c:pt>
                      <c:pt idx="756">
                        <c:v>195.999755859375</c:v>
                      </c:pt>
                      <c:pt idx="757">
                        <c:v>197.199951171875</c:v>
                      </c:pt>
                      <c:pt idx="758">
                        <c:v>198.400146484375</c:v>
                      </c:pt>
                      <c:pt idx="759">
                        <c:v>199.60009765625</c:v>
                      </c:pt>
                      <c:pt idx="760">
                        <c:v>200.800048828125</c:v>
                      </c:pt>
                      <c:pt idx="761">
                        <c:v>202</c:v>
                      </c:pt>
                      <c:pt idx="762">
                        <c:v>203.199951171875</c:v>
                      </c:pt>
                      <c:pt idx="763">
                        <c:v>204.39990234375</c:v>
                      </c:pt>
                      <c:pt idx="764">
                        <c:v>205.599853515625</c:v>
                      </c:pt>
                      <c:pt idx="765">
                        <c:v>206.89990234375</c:v>
                      </c:pt>
                      <c:pt idx="766">
                        <c:v>207.5</c:v>
                      </c:pt>
                      <c:pt idx="767">
                        <c:v>208.7998046875</c:v>
                      </c:pt>
                      <c:pt idx="768">
                        <c:v>210.099853515625</c:v>
                      </c:pt>
                      <c:pt idx="769">
                        <c:v>211.30029296875</c:v>
                      </c:pt>
                      <c:pt idx="770">
                        <c:v>212.500244140625</c:v>
                      </c:pt>
                      <c:pt idx="771">
                        <c:v>213.7001953125</c:v>
                      </c:pt>
                      <c:pt idx="772">
                        <c:v>215</c:v>
                      </c:pt>
                      <c:pt idx="773">
                        <c:v>216.199951171875</c:v>
                      </c:pt>
                      <c:pt idx="774">
                        <c:v>217.39990234375</c:v>
                      </c:pt>
                      <c:pt idx="775">
                        <c:v>218.599853515625</c:v>
                      </c:pt>
                      <c:pt idx="776">
                        <c:v>219.89990234375</c:v>
                      </c:pt>
                      <c:pt idx="777">
                        <c:v>221</c:v>
                      </c:pt>
                      <c:pt idx="778">
                        <c:v>222.2998046875</c:v>
                      </c:pt>
                      <c:pt idx="779">
                        <c:v>223.39990234375</c:v>
                      </c:pt>
                      <c:pt idx="780">
                        <c:v>223.89990234375</c:v>
                      </c:pt>
                      <c:pt idx="781">
                        <c:v>225.2001953125</c:v>
                      </c:pt>
                      <c:pt idx="782">
                        <c:v>226.300048828125</c:v>
                      </c:pt>
                      <c:pt idx="783">
                        <c:v>227.5</c:v>
                      </c:pt>
                      <c:pt idx="784">
                        <c:v>228.699951171875</c:v>
                      </c:pt>
                      <c:pt idx="785">
                        <c:v>230</c:v>
                      </c:pt>
                      <c:pt idx="786">
                        <c:v>231.199951171875</c:v>
                      </c:pt>
                      <c:pt idx="787">
                        <c:v>232.39990234375</c:v>
                      </c:pt>
                      <c:pt idx="788">
                        <c:v>233.699951171875</c:v>
                      </c:pt>
                      <c:pt idx="789">
                        <c:v>234.89990234375</c:v>
                      </c:pt>
                      <c:pt idx="790">
                        <c:v>236.099853515625</c:v>
                      </c:pt>
                      <c:pt idx="791">
                        <c:v>237.400146484375</c:v>
                      </c:pt>
                      <c:pt idx="792">
                        <c:v>238.7001953125</c:v>
                      </c:pt>
                      <c:pt idx="793">
                        <c:v>239.2001953125</c:v>
                      </c:pt>
                      <c:pt idx="794">
                        <c:v>240.5</c:v>
                      </c:pt>
                      <c:pt idx="795">
                        <c:v>241.699951171875</c:v>
                      </c:pt>
                      <c:pt idx="796">
                        <c:v>242.89990234375</c:v>
                      </c:pt>
                      <c:pt idx="797">
                        <c:v>244</c:v>
                      </c:pt>
                      <c:pt idx="798">
                        <c:v>245.199951171875</c:v>
                      </c:pt>
                      <c:pt idx="799">
                        <c:v>246.39990234375</c:v>
                      </c:pt>
                      <c:pt idx="800">
                        <c:v>247.699951171875</c:v>
                      </c:pt>
                      <c:pt idx="801">
                        <c:v>248.7998046875</c:v>
                      </c:pt>
                      <c:pt idx="802">
                        <c:v>250.000244140625</c:v>
                      </c:pt>
                      <c:pt idx="803">
                        <c:v>251.300048828125</c:v>
                      </c:pt>
                      <c:pt idx="804">
                        <c:v>252.5</c:v>
                      </c:pt>
                      <c:pt idx="805">
                        <c:v>253.699951171875</c:v>
                      </c:pt>
                      <c:pt idx="806">
                        <c:v>254.900146484375</c:v>
                      </c:pt>
                      <c:pt idx="807">
                        <c:v>256.10009765625</c:v>
                      </c:pt>
                      <c:pt idx="808">
                        <c:v>257.300048828125</c:v>
                      </c:pt>
                      <c:pt idx="809">
                        <c:v>258</c:v>
                      </c:pt>
                      <c:pt idx="810">
                        <c:v>259.199951171875</c:v>
                      </c:pt>
                      <c:pt idx="811">
                        <c:v>260.39990234375</c:v>
                      </c:pt>
                      <c:pt idx="812">
                        <c:v>261.499755859375</c:v>
                      </c:pt>
                      <c:pt idx="813">
                        <c:v>262.7001953125</c:v>
                      </c:pt>
                      <c:pt idx="814">
                        <c:v>263.900146484375</c:v>
                      </c:pt>
                      <c:pt idx="815">
                        <c:v>265.10009765625</c:v>
                      </c:pt>
                      <c:pt idx="816">
                        <c:v>266.400146484375</c:v>
                      </c:pt>
                      <c:pt idx="817">
                        <c:v>267.60009765625</c:v>
                      </c:pt>
                      <c:pt idx="818">
                        <c:v>268.800048828125</c:v>
                      </c:pt>
                      <c:pt idx="819">
                        <c:v>270</c:v>
                      </c:pt>
                      <c:pt idx="820">
                        <c:v>271.199951171875</c:v>
                      </c:pt>
                      <c:pt idx="821">
                        <c:v>272.39990234375</c:v>
                      </c:pt>
                      <c:pt idx="822">
                        <c:v>273.599853515625</c:v>
                      </c:pt>
                      <c:pt idx="823">
                        <c:v>274.199951171875</c:v>
                      </c:pt>
                      <c:pt idx="824">
                        <c:v>275.500244140625</c:v>
                      </c:pt>
                      <c:pt idx="825">
                        <c:v>276.7001953125</c:v>
                      </c:pt>
                      <c:pt idx="826">
                        <c:v>277.900146484375</c:v>
                      </c:pt>
                      <c:pt idx="827">
                        <c:v>279.199951171875</c:v>
                      </c:pt>
                      <c:pt idx="828">
                        <c:v>280.5</c:v>
                      </c:pt>
                      <c:pt idx="829">
                        <c:v>281.60009765625</c:v>
                      </c:pt>
                      <c:pt idx="830">
                        <c:v>282.800048828125</c:v>
                      </c:pt>
                      <c:pt idx="831">
                        <c:v>284.099853515625</c:v>
                      </c:pt>
                      <c:pt idx="832">
                        <c:v>285.2998046875</c:v>
                      </c:pt>
                      <c:pt idx="833">
                        <c:v>286.499755859375</c:v>
                      </c:pt>
                      <c:pt idx="834">
                        <c:v>287.69970703125</c:v>
                      </c:pt>
                      <c:pt idx="835">
                        <c:v>288.30029296875</c:v>
                      </c:pt>
                      <c:pt idx="836">
                        <c:v>289.500244140625</c:v>
                      </c:pt>
                      <c:pt idx="837">
                        <c:v>290.60009765625</c:v>
                      </c:pt>
                      <c:pt idx="838">
                        <c:v>291.800048828125</c:v>
                      </c:pt>
                      <c:pt idx="839">
                        <c:v>293</c:v>
                      </c:pt>
                      <c:pt idx="840">
                        <c:v>294.199951171875</c:v>
                      </c:pt>
                      <c:pt idx="841">
                        <c:v>295.300048828125</c:v>
                      </c:pt>
                      <c:pt idx="842">
                        <c:v>296.5</c:v>
                      </c:pt>
                      <c:pt idx="843">
                        <c:v>297.699951171875</c:v>
                      </c:pt>
                      <c:pt idx="844">
                        <c:v>298.89990234375</c:v>
                      </c:pt>
                      <c:pt idx="845">
                        <c:v>299.999755859375</c:v>
                      </c:pt>
                      <c:pt idx="846">
                        <c:v>301.10009765625</c:v>
                      </c:pt>
                      <c:pt idx="847">
                        <c:v>301.60009765625</c:v>
                      </c:pt>
                      <c:pt idx="848">
                        <c:v>302.7001953125</c:v>
                      </c:pt>
                      <c:pt idx="849">
                        <c:v>303.800048828125</c:v>
                      </c:pt>
                      <c:pt idx="850">
                        <c:v>305</c:v>
                      </c:pt>
                      <c:pt idx="851">
                        <c:v>306</c:v>
                      </c:pt>
                      <c:pt idx="852">
                        <c:v>307.10009765625</c:v>
                      </c:pt>
                      <c:pt idx="853">
                        <c:v>308.199951171875</c:v>
                      </c:pt>
                      <c:pt idx="854">
                        <c:v>309.300048828125</c:v>
                      </c:pt>
                      <c:pt idx="855">
                        <c:v>310.39990234375</c:v>
                      </c:pt>
                      <c:pt idx="856">
                        <c:v>311.499755859375</c:v>
                      </c:pt>
                      <c:pt idx="857">
                        <c:v>312.599853515625</c:v>
                      </c:pt>
                      <c:pt idx="858">
                        <c:v>313.7001953125</c:v>
                      </c:pt>
                      <c:pt idx="859">
                        <c:v>314.7001953125</c:v>
                      </c:pt>
                      <c:pt idx="860">
                        <c:v>315.800048828125</c:v>
                      </c:pt>
                      <c:pt idx="861">
                        <c:v>316.800048828125</c:v>
                      </c:pt>
                      <c:pt idx="862">
                        <c:v>317.300048828125</c:v>
                      </c:pt>
                      <c:pt idx="863">
                        <c:v>318.400146484375</c:v>
                      </c:pt>
                      <c:pt idx="864">
                        <c:v>319.39990234375</c:v>
                      </c:pt>
                      <c:pt idx="865">
                        <c:v>320.39990234375</c:v>
                      </c:pt>
                      <c:pt idx="866">
                        <c:v>321.39990234375</c:v>
                      </c:pt>
                      <c:pt idx="867">
                        <c:v>322.5</c:v>
                      </c:pt>
                      <c:pt idx="868">
                        <c:v>323.5</c:v>
                      </c:pt>
                      <c:pt idx="869">
                        <c:v>324.599853515625</c:v>
                      </c:pt>
                      <c:pt idx="870">
                        <c:v>325.599853515625</c:v>
                      </c:pt>
                      <c:pt idx="871">
                        <c:v>326.500244140625</c:v>
                      </c:pt>
                      <c:pt idx="872">
                        <c:v>327.500244140625</c:v>
                      </c:pt>
                      <c:pt idx="873">
                        <c:v>328.500244140625</c:v>
                      </c:pt>
                      <c:pt idx="874">
                        <c:v>329.400146484375</c:v>
                      </c:pt>
                      <c:pt idx="875">
                        <c:v>330.300048828125</c:v>
                      </c:pt>
                      <c:pt idx="876">
                        <c:v>331.300048828125</c:v>
                      </c:pt>
                      <c:pt idx="877">
                        <c:v>331.699951171875</c:v>
                      </c:pt>
                      <c:pt idx="878">
                        <c:v>332.699951171875</c:v>
                      </c:pt>
                      <c:pt idx="879">
                        <c:v>333.599853515625</c:v>
                      </c:pt>
                      <c:pt idx="880">
                        <c:v>334.5</c:v>
                      </c:pt>
                      <c:pt idx="881">
                        <c:v>335.39990234375</c:v>
                      </c:pt>
                      <c:pt idx="882">
                        <c:v>336.2998046875</c:v>
                      </c:pt>
                      <c:pt idx="883">
                        <c:v>337.199951171875</c:v>
                      </c:pt>
                      <c:pt idx="884">
                        <c:v>338.099853515625</c:v>
                      </c:pt>
                      <c:pt idx="885">
                        <c:v>338.999755859375</c:v>
                      </c:pt>
                      <c:pt idx="886">
                        <c:v>339.900146484375</c:v>
                      </c:pt>
                      <c:pt idx="887">
                        <c:v>340.800048828125</c:v>
                      </c:pt>
                      <c:pt idx="888">
                        <c:v>341.60009765625</c:v>
                      </c:pt>
                      <c:pt idx="889">
                        <c:v>342.5</c:v>
                      </c:pt>
                      <c:pt idx="890">
                        <c:v>343.300048828125</c:v>
                      </c:pt>
                      <c:pt idx="891">
                        <c:v>343.699951171875</c:v>
                      </c:pt>
                      <c:pt idx="892">
                        <c:v>344.60009765625</c:v>
                      </c:pt>
                      <c:pt idx="893">
                        <c:v>345.39990234375</c:v>
                      </c:pt>
                      <c:pt idx="894">
                        <c:v>346.10009765625</c:v>
                      </c:pt>
                      <c:pt idx="895">
                        <c:v>346.89990234375</c:v>
                      </c:pt>
                      <c:pt idx="896">
                        <c:v>347.699951171875</c:v>
                      </c:pt>
                      <c:pt idx="897">
                        <c:v>348.5</c:v>
                      </c:pt>
                      <c:pt idx="898">
                        <c:v>349.2998046875</c:v>
                      </c:pt>
                      <c:pt idx="899">
                        <c:v>350.199951171875</c:v>
                      </c:pt>
                      <c:pt idx="900">
                        <c:v>350.89990234375</c:v>
                      </c:pt>
                      <c:pt idx="901">
                        <c:v>351.69970703125</c:v>
                      </c:pt>
                      <c:pt idx="902">
                        <c:v>352.400146484375</c:v>
                      </c:pt>
                      <c:pt idx="903">
                        <c:v>353.10009765625</c:v>
                      </c:pt>
                      <c:pt idx="904">
                        <c:v>353.900146484375</c:v>
                      </c:pt>
                      <c:pt idx="905">
                        <c:v>354.5</c:v>
                      </c:pt>
                      <c:pt idx="906">
                        <c:v>355.300048828125</c:v>
                      </c:pt>
                      <c:pt idx="907">
                        <c:v>355.60009765625</c:v>
                      </c:pt>
                      <c:pt idx="908">
                        <c:v>356.300048828125</c:v>
                      </c:pt>
                      <c:pt idx="909">
                        <c:v>357</c:v>
                      </c:pt>
                      <c:pt idx="910">
                        <c:v>357.699951171875</c:v>
                      </c:pt>
                      <c:pt idx="911">
                        <c:v>358.39990234375</c:v>
                      </c:pt>
                      <c:pt idx="912">
                        <c:v>359.099853515625</c:v>
                      </c:pt>
                      <c:pt idx="913">
                        <c:v>359.800048828125</c:v>
                      </c:pt>
                      <c:pt idx="914">
                        <c:v>360.39990234375</c:v>
                      </c:pt>
                      <c:pt idx="915">
                        <c:v>361</c:v>
                      </c:pt>
                      <c:pt idx="916">
                        <c:v>361.7998046875</c:v>
                      </c:pt>
                      <c:pt idx="917">
                        <c:v>362.2998046875</c:v>
                      </c:pt>
                      <c:pt idx="918">
                        <c:v>362.999755859375</c:v>
                      </c:pt>
                      <c:pt idx="919">
                        <c:v>363.599853515625</c:v>
                      </c:pt>
                      <c:pt idx="920">
                        <c:v>364.19970703125</c:v>
                      </c:pt>
                      <c:pt idx="921">
                        <c:v>364.499755859375</c:v>
                      </c:pt>
                      <c:pt idx="922">
                        <c:v>365.10009765625</c:v>
                      </c:pt>
                      <c:pt idx="923">
                        <c:v>365.60009765625</c:v>
                      </c:pt>
                      <c:pt idx="924">
                        <c:v>366.300048828125</c:v>
                      </c:pt>
                      <c:pt idx="925">
                        <c:v>366.900146484375</c:v>
                      </c:pt>
                      <c:pt idx="926">
                        <c:v>367.5</c:v>
                      </c:pt>
                      <c:pt idx="927">
                        <c:v>368</c:v>
                      </c:pt>
                      <c:pt idx="928">
                        <c:v>368.60009765625</c:v>
                      </c:pt>
                      <c:pt idx="929">
                        <c:v>369.10009765625</c:v>
                      </c:pt>
                      <c:pt idx="930">
                        <c:v>369.699951171875</c:v>
                      </c:pt>
                      <c:pt idx="931">
                        <c:v>370.199951171875</c:v>
                      </c:pt>
                      <c:pt idx="932">
                        <c:v>370.699951171875</c:v>
                      </c:pt>
                      <c:pt idx="933">
                        <c:v>371.199951171875</c:v>
                      </c:pt>
                      <c:pt idx="934">
                        <c:v>371.699951171875</c:v>
                      </c:pt>
                      <c:pt idx="935">
                        <c:v>372.199951171875</c:v>
                      </c:pt>
                      <c:pt idx="936">
                        <c:v>372.5</c:v>
                      </c:pt>
                      <c:pt idx="937">
                        <c:v>372.89990234375</c:v>
                      </c:pt>
                      <c:pt idx="938">
                        <c:v>373.39990234375</c:v>
                      </c:pt>
                      <c:pt idx="939">
                        <c:v>373.89990234375</c:v>
                      </c:pt>
                      <c:pt idx="940">
                        <c:v>374.2998046875</c:v>
                      </c:pt>
                      <c:pt idx="941">
                        <c:v>374.7998046875</c:v>
                      </c:pt>
                      <c:pt idx="942">
                        <c:v>375.099853515625</c:v>
                      </c:pt>
                      <c:pt idx="943">
                        <c:v>375.499755859375</c:v>
                      </c:pt>
                      <c:pt idx="944">
                        <c:v>375.89990234375</c:v>
                      </c:pt>
                      <c:pt idx="945">
                        <c:v>376.39990234375</c:v>
                      </c:pt>
                      <c:pt idx="946">
                        <c:v>376.69970703125</c:v>
                      </c:pt>
                      <c:pt idx="947">
                        <c:v>376.999755859375</c:v>
                      </c:pt>
                      <c:pt idx="948">
                        <c:v>377.499755859375</c:v>
                      </c:pt>
                      <c:pt idx="949">
                        <c:v>377.80029296875</c:v>
                      </c:pt>
                      <c:pt idx="950">
                        <c:v>378.2001953125</c:v>
                      </c:pt>
                      <c:pt idx="951">
                        <c:v>378.400146484375</c:v>
                      </c:pt>
                      <c:pt idx="952">
                        <c:v>378.7001953125</c:v>
                      </c:pt>
                      <c:pt idx="953">
                        <c:v>379.10009765625</c:v>
                      </c:pt>
                      <c:pt idx="954">
                        <c:v>379.500244140625</c:v>
                      </c:pt>
                      <c:pt idx="955">
                        <c:v>379.800048828125</c:v>
                      </c:pt>
                      <c:pt idx="956">
                        <c:v>380.10009765625</c:v>
                      </c:pt>
                      <c:pt idx="957">
                        <c:v>380.400146484375</c:v>
                      </c:pt>
                      <c:pt idx="958">
                        <c:v>380.7001953125</c:v>
                      </c:pt>
                      <c:pt idx="959">
                        <c:v>381</c:v>
                      </c:pt>
                      <c:pt idx="960">
                        <c:v>381.300048828125</c:v>
                      </c:pt>
                      <c:pt idx="961">
                        <c:v>381.5</c:v>
                      </c:pt>
                      <c:pt idx="962">
                        <c:v>381.800048828125</c:v>
                      </c:pt>
                      <c:pt idx="963">
                        <c:v>382</c:v>
                      </c:pt>
                      <c:pt idx="964">
                        <c:v>382.300048828125</c:v>
                      </c:pt>
                      <c:pt idx="965">
                        <c:v>382.400146484375</c:v>
                      </c:pt>
                      <c:pt idx="966">
                        <c:v>382.5</c:v>
                      </c:pt>
                      <c:pt idx="967">
                        <c:v>382.800048828125</c:v>
                      </c:pt>
                      <c:pt idx="968">
                        <c:v>383</c:v>
                      </c:pt>
                      <c:pt idx="969">
                        <c:v>383.300048828125</c:v>
                      </c:pt>
                      <c:pt idx="970">
                        <c:v>383.5</c:v>
                      </c:pt>
                      <c:pt idx="971">
                        <c:v>383.699951171875</c:v>
                      </c:pt>
                      <c:pt idx="972">
                        <c:v>383.89990234375</c:v>
                      </c:pt>
                      <c:pt idx="973">
                        <c:v>384.10009765625</c:v>
                      </c:pt>
                      <c:pt idx="974">
                        <c:v>384.300048828125</c:v>
                      </c:pt>
                      <c:pt idx="975">
                        <c:v>384.39990234375</c:v>
                      </c:pt>
                      <c:pt idx="976">
                        <c:v>384.60009765625</c:v>
                      </c:pt>
                      <c:pt idx="977">
                        <c:v>384.699951171875</c:v>
                      </c:pt>
                      <c:pt idx="978">
                        <c:v>384.89990234375</c:v>
                      </c:pt>
                      <c:pt idx="979">
                        <c:v>384.89990234375</c:v>
                      </c:pt>
                      <c:pt idx="980">
                        <c:v>385.099853515625</c:v>
                      </c:pt>
                      <c:pt idx="981">
                        <c:v>385.199951171875</c:v>
                      </c:pt>
                      <c:pt idx="982">
                        <c:v>385.300048828125</c:v>
                      </c:pt>
                      <c:pt idx="983">
                        <c:v>385.39990234375</c:v>
                      </c:pt>
                      <c:pt idx="984">
                        <c:v>385.5</c:v>
                      </c:pt>
                      <c:pt idx="985">
                        <c:v>385.599853515625</c:v>
                      </c:pt>
                      <c:pt idx="986">
                        <c:v>385.699951171875</c:v>
                      </c:pt>
                      <c:pt idx="987">
                        <c:v>385.699951171875</c:v>
                      </c:pt>
                      <c:pt idx="988">
                        <c:v>385.800048828125</c:v>
                      </c:pt>
                      <c:pt idx="989">
                        <c:v>385.800048828125</c:v>
                      </c:pt>
                      <c:pt idx="990">
                        <c:v>385.800048828125</c:v>
                      </c:pt>
                      <c:pt idx="991">
                        <c:v>385.800048828125</c:v>
                      </c:pt>
                      <c:pt idx="992">
                        <c:v>385.89990234375</c:v>
                      </c:pt>
                      <c:pt idx="993">
                        <c:v>385.89990234375</c:v>
                      </c:pt>
                      <c:pt idx="994">
                        <c:v>385.89990234375</c:v>
                      </c:pt>
                      <c:pt idx="995">
                        <c:v>385.89990234375</c:v>
                      </c:pt>
                      <c:pt idx="996">
                        <c:v>386</c:v>
                      </c:pt>
                      <c:pt idx="997">
                        <c:v>386</c:v>
                      </c:pt>
                      <c:pt idx="998">
                        <c:v>386</c:v>
                      </c:pt>
                      <c:pt idx="999">
                        <c:v>386</c:v>
                      </c:pt>
                      <c:pt idx="1000">
                        <c:v>385.89990234375</c:v>
                      </c:pt>
                      <c:pt idx="1001">
                        <c:v>385.89990234375</c:v>
                      </c:pt>
                      <c:pt idx="1002">
                        <c:v>385.800048828125</c:v>
                      </c:pt>
                      <c:pt idx="1003">
                        <c:v>385.699951171875</c:v>
                      </c:pt>
                      <c:pt idx="1004">
                        <c:v>385.699951171875</c:v>
                      </c:pt>
                      <c:pt idx="1005">
                        <c:v>385.599853515625</c:v>
                      </c:pt>
                      <c:pt idx="1006">
                        <c:v>385.5</c:v>
                      </c:pt>
                      <c:pt idx="1007">
                        <c:v>385.5</c:v>
                      </c:pt>
                      <c:pt idx="1008">
                        <c:v>385.39990234375</c:v>
                      </c:pt>
                      <c:pt idx="1009">
                        <c:v>385.300048828125</c:v>
                      </c:pt>
                      <c:pt idx="1010">
                        <c:v>385.199951171875</c:v>
                      </c:pt>
                      <c:pt idx="1011">
                        <c:v>385.099853515625</c:v>
                      </c:pt>
                      <c:pt idx="1012">
                        <c:v>385.099853515625</c:v>
                      </c:pt>
                      <c:pt idx="1013">
                        <c:v>384.89990234375</c:v>
                      </c:pt>
                      <c:pt idx="1014">
                        <c:v>384.800048828125</c:v>
                      </c:pt>
                      <c:pt idx="1015">
                        <c:v>384.699951171875</c:v>
                      </c:pt>
                      <c:pt idx="1016">
                        <c:v>384.5</c:v>
                      </c:pt>
                      <c:pt idx="1017">
                        <c:v>384.39990234375</c:v>
                      </c:pt>
                      <c:pt idx="1018">
                        <c:v>384.199951171875</c:v>
                      </c:pt>
                      <c:pt idx="1019">
                        <c:v>384.199951171875</c:v>
                      </c:pt>
                      <c:pt idx="1020">
                        <c:v>384</c:v>
                      </c:pt>
                      <c:pt idx="1021">
                        <c:v>383.89990234375</c:v>
                      </c:pt>
                      <c:pt idx="1022">
                        <c:v>383.699951171875</c:v>
                      </c:pt>
                      <c:pt idx="1023">
                        <c:v>383.60009765625</c:v>
                      </c:pt>
                      <c:pt idx="1024">
                        <c:v>383.39990234375</c:v>
                      </c:pt>
                      <c:pt idx="1025">
                        <c:v>383.199951171875</c:v>
                      </c:pt>
                      <c:pt idx="1026">
                        <c:v>383</c:v>
                      </c:pt>
                      <c:pt idx="1027">
                        <c:v>382.900146484375</c:v>
                      </c:pt>
                      <c:pt idx="1028">
                        <c:v>382.60009765625</c:v>
                      </c:pt>
                      <c:pt idx="1029">
                        <c:v>382.400146484375</c:v>
                      </c:pt>
                      <c:pt idx="1030">
                        <c:v>382.199951171875</c:v>
                      </c:pt>
                      <c:pt idx="1031">
                        <c:v>382</c:v>
                      </c:pt>
                      <c:pt idx="1032">
                        <c:v>381.900146484375</c:v>
                      </c:pt>
                      <c:pt idx="1033">
                        <c:v>381.699951171875</c:v>
                      </c:pt>
                      <c:pt idx="1034">
                        <c:v>381.400146484375</c:v>
                      </c:pt>
                      <c:pt idx="1035">
                        <c:v>381.2001953125</c:v>
                      </c:pt>
                      <c:pt idx="1036">
                        <c:v>380.900146484375</c:v>
                      </c:pt>
                      <c:pt idx="1037">
                        <c:v>380.800048828125</c:v>
                      </c:pt>
                      <c:pt idx="1038">
                        <c:v>380.5</c:v>
                      </c:pt>
                      <c:pt idx="1039">
                        <c:v>380.300048828125</c:v>
                      </c:pt>
                      <c:pt idx="1040">
                        <c:v>380</c:v>
                      </c:pt>
                      <c:pt idx="1041">
                        <c:v>379.800048828125</c:v>
                      </c:pt>
                      <c:pt idx="1042">
                        <c:v>379.60009765625</c:v>
                      </c:pt>
                      <c:pt idx="1043">
                        <c:v>379.300048828125</c:v>
                      </c:pt>
                      <c:pt idx="1044">
                        <c:v>378.900146484375</c:v>
                      </c:pt>
                      <c:pt idx="1045">
                        <c:v>378.7001953125</c:v>
                      </c:pt>
                      <c:pt idx="1046">
                        <c:v>378.500244140625</c:v>
                      </c:pt>
                      <c:pt idx="1047">
                        <c:v>378.300048828125</c:v>
                      </c:pt>
                      <c:pt idx="1048">
                        <c:v>378.000244140625</c:v>
                      </c:pt>
                      <c:pt idx="1049">
                        <c:v>377.80029296875</c:v>
                      </c:pt>
                      <c:pt idx="1050">
                        <c:v>377.499755859375</c:v>
                      </c:pt>
                      <c:pt idx="1051">
                        <c:v>377.2998046875</c:v>
                      </c:pt>
                      <c:pt idx="1052">
                        <c:v>376.999755859375</c:v>
                      </c:pt>
                      <c:pt idx="1053">
                        <c:v>376.7998046875</c:v>
                      </c:pt>
                      <c:pt idx="1054">
                        <c:v>376.499755859375</c:v>
                      </c:pt>
                      <c:pt idx="1055">
                        <c:v>376.199951171875</c:v>
                      </c:pt>
                      <c:pt idx="1056">
                        <c:v>375.89990234375</c:v>
                      </c:pt>
                      <c:pt idx="1057">
                        <c:v>375.699951171875</c:v>
                      </c:pt>
                      <c:pt idx="1058">
                        <c:v>375.499755859375</c:v>
                      </c:pt>
                      <c:pt idx="1059">
                        <c:v>375.2998046875</c:v>
                      </c:pt>
                      <c:pt idx="1060">
                        <c:v>374.89990234375</c:v>
                      </c:pt>
                      <c:pt idx="1061">
                        <c:v>374.699951171875</c:v>
                      </c:pt>
                      <c:pt idx="1062">
                        <c:v>374.39990234375</c:v>
                      </c:pt>
                      <c:pt idx="1063">
                        <c:v>374</c:v>
                      </c:pt>
                      <c:pt idx="1064">
                        <c:v>373.699951171875</c:v>
                      </c:pt>
                      <c:pt idx="1065">
                        <c:v>373.300048828125</c:v>
                      </c:pt>
                      <c:pt idx="1066">
                        <c:v>373</c:v>
                      </c:pt>
                      <c:pt idx="1067">
                        <c:v>372.699951171875</c:v>
                      </c:pt>
                      <c:pt idx="1068">
                        <c:v>372.39990234375</c:v>
                      </c:pt>
                      <c:pt idx="1069">
                        <c:v>372.099853515625</c:v>
                      </c:pt>
                      <c:pt idx="1070">
                        <c:v>371.89990234375</c:v>
                      </c:pt>
                      <c:pt idx="1071">
                        <c:v>371.60009765625</c:v>
                      </c:pt>
                      <c:pt idx="1072">
                        <c:v>371.300048828125</c:v>
                      </c:pt>
                      <c:pt idx="1073">
                        <c:v>370.89990234375</c:v>
                      </c:pt>
                      <c:pt idx="1074">
                        <c:v>370.699951171875</c:v>
                      </c:pt>
                      <c:pt idx="1075">
                        <c:v>370.300048828125</c:v>
                      </c:pt>
                      <c:pt idx="1076">
                        <c:v>370</c:v>
                      </c:pt>
                      <c:pt idx="1077">
                        <c:v>369.699951171875</c:v>
                      </c:pt>
                      <c:pt idx="1078">
                        <c:v>369.300048828125</c:v>
                      </c:pt>
                      <c:pt idx="1079">
                        <c:v>369</c:v>
                      </c:pt>
                      <c:pt idx="1080">
                        <c:v>368.60009765625</c:v>
                      </c:pt>
                      <c:pt idx="1081">
                        <c:v>368.2001953125</c:v>
                      </c:pt>
                      <c:pt idx="1082">
                        <c:v>367.800048828125</c:v>
                      </c:pt>
                      <c:pt idx="1083">
                        <c:v>367.400146484375</c:v>
                      </c:pt>
                      <c:pt idx="1084">
                        <c:v>367.000244140625</c:v>
                      </c:pt>
                      <c:pt idx="1085">
                        <c:v>366.900146484375</c:v>
                      </c:pt>
                      <c:pt idx="1086">
                        <c:v>366.500244140625</c:v>
                      </c:pt>
                      <c:pt idx="1087">
                        <c:v>366.2001953125</c:v>
                      </c:pt>
                      <c:pt idx="1088">
                        <c:v>365.800048828125</c:v>
                      </c:pt>
                      <c:pt idx="1089">
                        <c:v>365.400146484375</c:v>
                      </c:pt>
                      <c:pt idx="1090">
                        <c:v>365.000244140625</c:v>
                      </c:pt>
                      <c:pt idx="1091">
                        <c:v>364.69970703125</c:v>
                      </c:pt>
                      <c:pt idx="1092">
                        <c:v>364.2998046875</c:v>
                      </c:pt>
                      <c:pt idx="1093">
                        <c:v>363.999755859375</c:v>
                      </c:pt>
                      <c:pt idx="1094">
                        <c:v>363.599853515625</c:v>
                      </c:pt>
                      <c:pt idx="1095">
                        <c:v>363.199951171875</c:v>
                      </c:pt>
                      <c:pt idx="1096">
                        <c:v>362.999755859375</c:v>
                      </c:pt>
                      <c:pt idx="1097">
                        <c:v>362.699951171875</c:v>
                      </c:pt>
                      <c:pt idx="1098">
                        <c:v>362.2998046875</c:v>
                      </c:pt>
                      <c:pt idx="1099">
                        <c:v>361.89990234375</c:v>
                      </c:pt>
                      <c:pt idx="1100">
                        <c:v>361.5</c:v>
                      </c:pt>
                      <c:pt idx="1101">
                        <c:v>361.099853515625</c:v>
                      </c:pt>
                      <c:pt idx="1102">
                        <c:v>360.599853515625</c:v>
                      </c:pt>
                      <c:pt idx="1103">
                        <c:v>360.199951171875</c:v>
                      </c:pt>
                      <c:pt idx="1104">
                        <c:v>359.89990234375</c:v>
                      </c:pt>
                      <c:pt idx="1105">
                        <c:v>359.5</c:v>
                      </c:pt>
                      <c:pt idx="1106">
                        <c:v>359.099853515625</c:v>
                      </c:pt>
                      <c:pt idx="1107">
                        <c:v>358.699951171875</c:v>
                      </c:pt>
                      <c:pt idx="1108">
                        <c:v>358.300048828125</c:v>
                      </c:pt>
                      <c:pt idx="1109">
                        <c:v>357.800048828125</c:v>
                      </c:pt>
                      <c:pt idx="1110">
                        <c:v>357.400146484375</c:v>
                      </c:pt>
                      <c:pt idx="1111">
                        <c:v>357.300048828125</c:v>
                      </c:pt>
                      <c:pt idx="1112">
                        <c:v>356.800048828125</c:v>
                      </c:pt>
                      <c:pt idx="1113">
                        <c:v>356.400146484375</c:v>
                      </c:pt>
                      <c:pt idx="1114">
                        <c:v>356</c:v>
                      </c:pt>
                      <c:pt idx="1115">
                        <c:v>355.5</c:v>
                      </c:pt>
                      <c:pt idx="1116">
                        <c:v>355.10009765625</c:v>
                      </c:pt>
                      <c:pt idx="1117">
                        <c:v>354.7001953125</c:v>
                      </c:pt>
                      <c:pt idx="1118">
                        <c:v>354.2001953125</c:v>
                      </c:pt>
                      <c:pt idx="1119">
                        <c:v>353.800048828125</c:v>
                      </c:pt>
                      <c:pt idx="1120">
                        <c:v>353.400146484375</c:v>
                      </c:pt>
                      <c:pt idx="1121">
                        <c:v>353.000244140625</c:v>
                      </c:pt>
                      <c:pt idx="1122">
                        <c:v>352.500244140625</c:v>
                      </c:pt>
                      <c:pt idx="1123">
                        <c:v>352.10009765625</c:v>
                      </c:pt>
                      <c:pt idx="1124">
                        <c:v>351.69970703125</c:v>
                      </c:pt>
                      <c:pt idx="1125">
                        <c:v>351.2998046875</c:v>
                      </c:pt>
                      <c:pt idx="1126">
                        <c:v>350.999755859375</c:v>
                      </c:pt>
                      <c:pt idx="1127">
                        <c:v>350.599853515625</c:v>
                      </c:pt>
                      <c:pt idx="1128">
                        <c:v>350.199951171875</c:v>
                      </c:pt>
                      <c:pt idx="1129">
                        <c:v>349.699951171875</c:v>
                      </c:pt>
                      <c:pt idx="1130">
                        <c:v>349.2998046875</c:v>
                      </c:pt>
                      <c:pt idx="1131">
                        <c:v>348.7998046875</c:v>
                      </c:pt>
                      <c:pt idx="1132">
                        <c:v>348.39990234375</c:v>
                      </c:pt>
                      <c:pt idx="1133">
                        <c:v>348</c:v>
                      </c:pt>
                      <c:pt idx="1134">
                        <c:v>347.5</c:v>
                      </c:pt>
                      <c:pt idx="1135">
                        <c:v>347</c:v>
                      </c:pt>
                      <c:pt idx="1136">
                        <c:v>346.599853515625</c:v>
                      </c:pt>
                      <c:pt idx="1137">
                        <c:v>346.10009765625</c:v>
                      </c:pt>
                      <c:pt idx="1138">
                        <c:v>345.60009765625</c:v>
                      </c:pt>
                      <c:pt idx="1139">
                        <c:v>345.199951171875</c:v>
                      </c:pt>
                      <c:pt idx="1140">
                        <c:v>345</c:v>
                      </c:pt>
                      <c:pt idx="1141">
                        <c:v>344.5</c:v>
                      </c:pt>
                      <c:pt idx="1142">
                        <c:v>344.10009765625</c:v>
                      </c:pt>
                      <c:pt idx="1143">
                        <c:v>343.699951171875</c:v>
                      </c:pt>
                      <c:pt idx="1144">
                        <c:v>343.199951171875</c:v>
                      </c:pt>
                      <c:pt idx="1145">
                        <c:v>342.7001953125</c:v>
                      </c:pt>
                      <c:pt idx="1146">
                        <c:v>342.400146484375</c:v>
                      </c:pt>
                      <c:pt idx="1147">
                        <c:v>342</c:v>
                      </c:pt>
                      <c:pt idx="1148">
                        <c:v>341.5</c:v>
                      </c:pt>
                      <c:pt idx="1149">
                        <c:v>341.10009765625</c:v>
                      </c:pt>
                      <c:pt idx="1150">
                        <c:v>340.7001953125</c:v>
                      </c:pt>
                      <c:pt idx="1151">
                        <c:v>340.2001953125</c:v>
                      </c:pt>
                      <c:pt idx="1152">
                        <c:v>339.7001953125</c:v>
                      </c:pt>
                      <c:pt idx="1153">
                        <c:v>339.099853515625</c:v>
                      </c:pt>
                      <c:pt idx="1154">
                        <c:v>338.69970703125</c:v>
                      </c:pt>
                      <c:pt idx="1155">
                        <c:v>338.199951171875</c:v>
                      </c:pt>
                      <c:pt idx="1156">
                        <c:v>337.699951171875</c:v>
                      </c:pt>
                      <c:pt idx="1157">
                        <c:v>337.599853515625</c:v>
                      </c:pt>
                      <c:pt idx="1158">
                        <c:v>336.999755859375</c:v>
                      </c:pt>
                      <c:pt idx="1159">
                        <c:v>336.7998046875</c:v>
                      </c:pt>
                      <c:pt idx="1160">
                        <c:v>336.199951171875</c:v>
                      </c:pt>
                      <c:pt idx="1161">
                        <c:v>335.7998046875</c:v>
                      </c:pt>
                      <c:pt idx="1162">
                        <c:v>335.39990234375</c:v>
                      </c:pt>
                      <c:pt idx="1163">
                        <c:v>335</c:v>
                      </c:pt>
                      <c:pt idx="1164">
                        <c:v>334.5</c:v>
                      </c:pt>
                      <c:pt idx="1165">
                        <c:v>334</c:v>
                      </c:pt>
                      <c:pt idx="1166">
                        <c:v>333.5</c:v>
                      </c:pt>
                      <c:pt idx="1167">
                        <c:v>333.10009765625</c:v>
                      </c:pt>
                      <c:pt idx="1168">
                        <c:v>332.60009765625</c:v>
                      </c:pt>
                      <c:pt idx="1169">
                        <c:v>332.199951171875</c:v>
                      </c:pt>
                      <c:pt idx="1170">
                        <c:v>331.699951171875</c:v>
                      </c:pt>
                      <c:pt idx="1171">
                        <c:v>331.300048828125</c:v>
                      </c:pt>
                      <c:pt idx="1172">
                        <c:v>331.10009765625</c:v>
                      </c:pt>
                      <c:pt idx="1173">
                        <c:v>330.60009765625</c:v>
                      </c:pt>
                      <c:pt idx="1174">
                        <c:v>330.2001953125</c:v>
                      </c:pt>
                      <c:pt idx="1175">
                        <c:v>329.800048828125</c:v>
                      </c:pt>
                      <c:pt idx="1176">
                        <c:v>329.300048828125</c:v>
                      </c:pt>
                      <c:pt idx="1177">
                        <c:v>328.7001953125</c:v>
                      </c:pt>
                      <c:pt idx="1178">
                        <c:v>328.300048828125</c:v>
                      </c:pt>
                      <c:pt idx="1179">
                        <c:v>327.800048828125</c:v>
                      </c:pt>
                      <c:pt idx="1180">
                        <c:v>327.400146484375</c:v>
                      </c:pt>
                      <c:pt idx="1181">
                        <c:v>326.900146484375</c:v>
                      </c:pt>
                      <c:pt idx="1182">
                        <c:v>326.500244140625</c:v>
                      </c:pt>
                      <c:pt idx="1183">
                        <c:v>326.099853515625</c:v>
                      </c:pt>
                      <c:pt idx="1184">
                        <c:v>325.599853515625</c:v>
                      </c:pt>
                      <c:pt idx="1185">
                        <c:v>325.199951171875</c:v>
                      </c:pt>
                      <c:pt idx="1186">
                        <c:v>324.699951171875</c:v>
                      </c:pt>
                      <c:pt idx="1187">
                        <c:v>324.499755859375</c:v>
                      </c:pt>
                      <c:pt idx="1188">
                        <c:v>323.999755859375</c:v>
                      </c:pt>
                      <c:pt idx="1189">
                        <c:v>323.39990234375</c:v>
                      </c:pt>
                      <c:pt idx="1190">
                        <c:v>323</c:v>
                      </c:pt>
                      <c:pt idx="1191">
                        <c:v>322.5</c:v>
                      </c:pt>
                      <c:pt idx="1192">
                        <c:v>322.099853515625</c:v>
                      </c:pt>
                      <c:pt idx="1193">
                        <c:v>321.599853515625</c:v>
                      </c:pt>
                      <c:pt idx="1194">
                        <c:v>321.199951171875</c:v>
                      </c:pt>
                      <c:pt idx="1195">
                        <c:v>320.699951171875</c:v>
                      </c:pt>
                      <c:pt idx="1196">
                        <c:v>320.199951171875</c:v>
                      </c:pt>
                      <c:pt idx="1197">
                        <c:v>319.800048828125</c:v>
                      </c:pt>
                      <c:pt idx="1198">
                        <c:v>319.300048828125</c:v>
                      </c:pt>
                      <c:pt idx="1199">
                        <c:v>318.800048828125</c:v>
                      </c:pt>
                      <c:pt idx="1200">
                        <c:v>318.300048828125</c:v>
                      </c:pt>
                      <c:pt idx="1201">
                        <c:v>318.10009765625</c:v>
                      </c:pt>
                      <c:pt idx="1202">
                        <c:v>317.699951171875</c:v>
                      </c:pt>
                      <c:pt idx="1203">
                        <c:v>317.10009765625</c:v>
                      </c:pt>
                      <c:pt idx="1204">
                        <c:v>316.7001953125</c:v>
                      </c:pt>
                      <c:pt idx="1205">
                        <c:v>316.300048828125</c:v>
                      </c:pt>
                      <c:pt idx="1206">
                        <c:v>315.800048828125</c:v>
                      </c:pt>
                      <c:pt idx="1207">
                        <c:v>315.500244140625</c:v>
                      </c:pt>
                      <c:pt idx="1208">
                        <c:v>315.000244140625</c:v>
                      </c:pt>
                      <c:pt idx="1209">
                        <c:v>314.500244140625</c:v>
                      </c:pt>
                      <c:pt idx="1210">
                        <c:v>314.10009765625</c:v>
                      </c:pt>
                      <c:pt idx="1211">
                        <c:v>313.60009765625</c:v>
                      </c:pt>
                      <c:pt idx="1212">
                        <c:v>313.099853515625</c:v>
                      </c:pt>
                      <c:pt idx="1213">
                        <c:v>312.599853515625</c:v>
                      </c:pt>
                      <c:pt idx="1214">
                        <c:v>312.099853515625</c:v>
                      </c:pt>
                      <c:pt idx="1215">
                        <c:v>311.89990234375</c:v>
                      </c:pt>
                      <c:pt idx="1216">
                        <c:v>311.39990234375</c:v>
                      </c:pt>
                      <c:pt idx="1217">
                        <c:v>310.89990234375</c:v>
                      </c:pt>
                      <c:pt idx="1218">
                        <c:v>310.5</c:v>
                      </c:pt>
                      <c:pt idx="1219">
                        <c:v>310</c:v>
                      </c:pt>
                      <c:pt idx="1220">
                        <c:v>309.5</c:v>
                      </c:pt>
                      <c:pt idx="1221">
                        <c:v>309.099853515625</c:v>
                      </c:pt>
                      <c:pt idx="1222">
                        <c:v>308.599853515625</c:v>
                      </c:pt>
                      <c:pt idx="1223">
                        <c:v>308.099853515625</c:v>
                      </c:pt>
                      <c:pt idx="1224">
                        <c:v>307.699951171875</c:v>
                      </c:pt>
                      <c:pt idx="1225">
                        <c:v>307.300048828125</c:v>
                      </c:pt>
                      <c:pt idx="1226">
                        <c:v>306.800048828125</c:v>
                      </c:pt>
                      <c:pt idx="1227">
                        <c:v>306.39990234375</c:v>
                      </c:pt>
                      <c:pt idx="1228">
                        <c:v>305.900146484375</c:v>
                      </c:pt>
                      <c:pt idx="1229">
                        <c:v>305.400146484375</c:v>
                      </c:pt>
                      <c:pt idx="1230">
                        <c:v>305.199951171875</c:v>
                      </c:pt>
                      <c:pt idx="1231">
                        <c:v>304.699951171875</c:v>
                      </c:pt>
                      <c:pt idx="1232">
                        <c:v>304.300048828125</c:v>
                      </c:pt>
                      <c:pt idx="1233">
                        <c:v>303.800048828125</c:v>
                      </c:pt>
                      <c:pt idx="1234">
                        <c:v>303.400146484375</c:v>
                      </c:pt>
                      <c:pt idx="1235">
                        <c:v>302.900146484375</c:v>
                      </c:pt>
                      <c:pt idx="1236">
                        <c:v>302.500244140625</c:v>
                      </c:pt>
                      <c:pt idx="1237">
                        <c:v>301.900146484375</c:v>
                      </c:pt>
                      <c:pt idx="1238">
                        <c:v>301.400146484375</c:v>
                      </c:pt>
                      <c:pt idx="1239">
                        <c:v>301.000244140625</c:v>
                      </c:pt>
                      <c:pt idx="1240">
                        <c:v>300.599853515625</c:v>
                      </c:pt>
                      <c:pt idx="1241">
                        <c:v>300.099853515625</c:v>
                      </c:pt>
                      <c:pt idx="1242">
                        <c:v>299.599853515625</c:v>
                      </c:pt>
                      <c:pt idx="1243">
                        <c:v>299.099853515625</c:v>
                      </c:pt>
                      <c:pt idx="1244">
                        <c:v>298.89990234375</c:v>
                      </c:pt>
                      <c:pt idx="1245">
                        <c:v>298.39990234375</c:v>
                      </c:pt>
                      <c:pt idx="1246">
                        <c:v>297.89990234375</c:v>
                      </c:pt>
                      <c:pt idx="1247">
                        <c:v>297.5</c:v>
                      </c:pt>
                      <c:pt idx="1248">
                        <c:v>297.099853515625</c:v>
                      </c:pt>
                      <c:pt idx="1249">
                        <c:v>296.599853515625</c:v>
                      </c:pt>
                      <c:pt idx="1250">
                        <c:v>296.199951171875</c:v>
                      </c:pt>
                      <c:pt idx="1251">
                        <c:v>295.800048828125</c:v>
                      </c:pt>
                      <c:pt idx="1252">
                        <c:v>295.300048828125</c:v>
                      </c:pt>
                      <c:pt idx="1253">
                        <c:v>294.800048828125</c:v>
                      </c:pt>
                      <c:pt idx="1254">
                        <c:v>294.39990234375</c:v>
                      </c:pt>
                      <c:pt idx="1255">
                        <c:v>294</c:v>
                      </c:pt>
                      <c:pt idx="1256">
                        <c:v>293.5</c:v>
                      </c:pt>
                      <c:pt idx="1257">
                        <c:v>293</c:v>
                      </c:pt>
                      <c:pt idx="1258">
                        <c:v>292.800048828125</c:v>
                      </c:pt>
                      <c:pt idx="1259">
                        <c:v>292.400146484375</c:v>
                      </c:pt>
                      <c:pt idx="1260">
                        <c:v>292.10009765625</c:v>
                      </c:pt>
                      <c:pt idx="1261">
                        <c:v>291.7001953125</c:v>
                      </c:pt>
                      <c:pt idx="1262">
                        <c:v>291.10009765625</c:v>
                      </c:pt>
                      <c:pt idx="1263">
                        <c:v>290.7001953125</c:v>
                      </c:pt>
                      <c:pt idx="1264">
                        <c:v>290.2001953125</c:v>
                      </c:pt>
                      <c:pt idx="1265">
                        <c:v>289.800048828125</c:v>
                      </c:pt>
                      <c:pt idx="1266">
                        <c:v>289.400146484375</c:v>
                      </c:pt>
                      <c:pt idx="1267">
                        <c:v>288.900146484375</c:v>
                      </c:pt>
                      <c:pt idx="1268">
                        <c:v>288.500244140625</c:v>
                      </c:pt>
                      <c:pt idx="1269">
                        <c:v>288.10009765625</c:v>
                      </c:pt>
                      <c:pt idx="1270">
                        <c:v>287.69970703125</c:v>
                      </c:pt>
                      <c:pt idx="1271">
                        <c:v>287.19970703125</c:v>
                      </c:pt>
                      <c:pt idx="1272">
                        <c:v>286.7998046875</c:v>
                      </c:pt>
                      <c:pt idx="1273">
                        <c:v>286.39990234375</c:v>
                      </c:pt>
                      <c:pt idx="1274">
                        <c:v>285.89990234375</c:v>
                      </c:pt>
                      <c:pt idx="1275">
                        <c:v>285.599853515625</c:v>
                      </c:pt>
                      <c:pt idx="1276">
                        <c:v>285.199951171875</c:v>
                      </c:pt>
                      <c:pt idx="1277">
                        <c:v>284.699951171875</c:v>
                      </c:pt>
                      <c:pt idx="1278">
                        <c:v>284.2998046875</c:v>
                      </c:pt>
                      <c:pt idx="1279">
                        <c:v>283.800048828125</c:v>
                      </c:pt>
                      <c:pt idx="1280">
                        <c:v>283.39990234375</c:v>
                      </c:pt>
                      <c:pt idx="1281">
                        <c:v>283</c:v>
                      </c:pt>
                      <c:pt idx="1282">
                        <c:v>282.5</c:v>
                      </c:pt>
                      <c:pt idx="1283">
                        <c:v>282.10009765625</c:v>
                      </c:pt>
                      <c:pt idx="1284">
                        <c:v>281.699951171875</c:v>
                      </c:pt>
                      <c:pt idx="1285">
                        <c:v>281.199951171875</c:v>
                      </c:pt>
                      <c:pt idx="1286">
                        <c:v>280.800048828125</c:v>
                      </c:pt>
                      <c:pt idx="1287">
                        <c:v>280.300048828125</c:v>
                      </c:pt>
                      <c:pt idx="1288">
                        <c:v>279.900146484375</c:v>
                      </c:pt>
                      <c:pt idx="1289">
                        <c:v>279.60009765625</c:v>
                      </c:pt>
                      <c:pt idx="1290">
                        <c:v>279.199951171875</c:v>
                      </c:pt>
                      <c:pt idx="1291">
                        <c:v>278.800048828125</c:v>
                      </c:pt>
                      <c:pt idx="1292">
                        <c:v>278.300048828125</c:v>
                      </c:pt>
                      <c:pt idx="1293">
                        <c:v>277.800048828125</c:v>
                      </c:pt>
                      <c:pt idx="1294">
                        <c:v>277.5</c:v>
                      </c:pt>
                      <c:pt idx="1295">
                        <c:v>277.000244140625</c:v>
                      </c:pt>
                      <c:pt idx="1296">
                        <c:v>276.60009765625</c:v>
                      </c:pt>
                      <c:pt idx="1297">
                        <c:v>276.2001953125</c:v>
                      </c:pt>
                      <c:pt idx="1298">
                        <c:v>275.7001953125</c:v>
                      </c:pt>
                      <c:pt idx="1299">
                        <c:v>275.2001953125</c:v>
                      </c:pt>
                      <c:pt idx="1300">
                        <c:v>274.7998046875</c:v>
                      </c:pt>
                      <c:pt idx="1301">
                        <c:v>274.39990234375</c:v>
                      </c:pt>
                      <c:pt idx="1302">
                        <c:v>274.199951171875</c:v>
                      </c:pt>
                      <c:pt idx="1303">
                        <c:v>273.699951171875</c:v>
                      </c:pt>
                      <c:pt idx="1304">
                        <c:v>273.499755859375</c:v>
                      </c:pt>
                      <c:pt idx="1305">
                        <c:v>273.099853515625</c:v>
                      </c:pt>
                      <c:pt idx="1306">
                        <c:v>272.599853515625</c:v>
                      </c:pt>
                      <c:pt idx="1307">
                        <c:v>272.199951171875</c:v>
                      </c:pt>
                      <c:pt idx="1308">
                        <c:v>271.7998046875</c:v>
                      </c:pt>
                      <c:pt idx="1309">
                        <c:v>271.2998046875</c:v>
                      </c:pt>
                      <c:pt idx="1310">
                        <c:v>270.89990234375</c:v>
                      </c:pt>
                      <c:pt idx="1311">
                        <c:v>270.39990234375</c:v>
                      </c:pt>
                      <c:pt idx="1312">
                        <c:v>270.099853515625</c:v>
                      </c:pt>
                      <c:pt idx="1313">
                        <c:v>269.599853515625</c:v>
                      </c:pt>
                      <c:pt idx="1314">
                        <c:v>269.199951171875</c:v>
                      </c:pt>
                      <c:pt idx="1315">
                        <c:v>268.800048828125</c:v>
                      </c:pt>
                      <c:pt idx="1316">
                        <c:v>268.39990234375</c:v>
                      </c:pt>
                      <c:pt idx="1317">
                        <c:v>267.89990234375</c:v>
                      </c:pt>
                      <c:pt idx="1318">
                        <c:v>267.699951171875</c:v>
                      </c:pt>
                      <c:pt idx="1319">
                        <c:v>267.300048828125</c:v>
                      </c:pt>
                      <c:pt idx="1320">
                        <c:v>266.800048828125</c:v>
                      </c:pt>
                      <c:pt idx="1321">
                        <c:v>266.5</c:v>
                      </c:pt>
                      <c:pt idx="1322">
                        <c:v>266.10009765625</c:v>
                      </c:pt>
                      <c:pt idx="1323">
                        <c:v>265.60009765625</c:v>
                      </c:pt>
                      <c:pt idx="1324">
                        <c:v>265.300048828125</c:v>
                      </c:pt>
                      <c:pt idx="1325">
                        <c:v>264.800048828125</c:v>
                      </c:pt>
                      <c:pt idx="1326">
                        <c:v>264.400146484375</c:v>
                      </c:pt>
                      <c:pt idx="1327">
                        <c:v>264.000244140625</c:v>
                      </c:pt>
                      <c:pt idx="1328">
                        <c:v>263.500244140625</c:v>
                      </c:pt>
                      <c:pt idx="1329">
                        <c:v>263.000244140625</c:v>
                      </c:pt>
                      <c:pt idx="1330">
                        <c:v>262.60009765625</c:v>
                      </c:pt>
                      <c:pt idx="1331">
                        <c:v>262.19970703125</c:v>
                      </c:pt>
                      <c:pt idx="1332">
                        <c:v>262.099853515625</c:v>
                      </c:pt>
                      <c:pt idx="1333">
                        <c:v>261.599853515625</c:v>
                      </c:pt>
                      <c:pt idx="1334">
                        <c:v>261.199951171875</c:v>
                      </c:pt>
                      <c:pt idx="1335">
                        <c:v>260.89990234375</c:v>
                      </c:pt>
                      <c:pt idx="1336">
                        <c:v>260.39990234375</c:v>
                      </c:pt>
                      <c:pt idx="1337">
                        <c:v>259.999755859375</c:v>
                      </c:pt>
                      <c:pt idx="1338">
                        <c:v>259.699951171875</c:v>
                      </c:pt>
                      <c:pt idx="1339">
                        <c:v>259.199951171875</c:v>
                      </c:pt>
                      <c:pt idx="1340">
                        <c:v>258.7998046875</c:v>
                      </c:pt>
                      <c:pt idx="1341">
                        <c:v>258.39990234375</c:v>
                      </c:pt>
                      <c:pt idx="1342">
                        <c:v>258</c:v>
                      </c:pt>
                      <c:pt idx="1343">
                        <c:v>257.599853515625</c:v>
                      </c:pt>
                      <c:pt idx="1344">
                        <c:v>257.199951171875</c:v>
                      </c:pt>
                      <c:pt idx="1345">
                        <c:v>256.800048828125</c:v>
                      </c:pt>
                      <c:pt idx="1346">
                        <c:v>256.60009765625</c:v>
                      </c:pt>
                      <c:pt idx="1347">
                        <c:v>256.199951171875</c:v>
                      </c:pt>
                      <c:pt idx="1348">
                        <c:v>255.800048828125</c:v>
                      </c:pt>
                      <c:pt idx="1349">
                        <c:v>255.39990234375</c:v>
                      </c:pt>
                      <c:pt idx="1350">
                        <c:v>255</c:v>
                      </c:pt>
                      <c:pt idx="1351">
                        <c:v>254.60009765625</c:v>
                      </c:pt>
                      <c:pt idx="1352">
                        <c:v>254.400146484375</c:v>
                      </c:pt>
                      <c:pt idx="1353">
                        <c:v>253.900146484375</c:v>
                      </c:pt>
                      <c:pt idx="1354">
                        <c:v>253.5</c:v>
                      </c:pt>
                      <c:pt idx="1355">
                        <c:v>253.10009765625</c:v>
                      </c:pt>
                      <c:pt idx="1356">
                        <c:v>252.7001953125</c:v>
                      </c:pt>
                      <c:pt idx="1357">
                        <c:v>252.300048828125</c:v>
                      </c:pt>
                      <c:pt idx="1358">
                        <c:v>251.7001953125</c:v>
                      </c:pt>
                      <c:pt idx="1359">
                        <c:v>251.500244140625</c:v>
                      </c:pt>
                      <c:pt idx="1360">
                        <c:v>251.2001953125</c:v>
                      </c:pt>
                      <c:pt idx="1361">
                        <c:v>250.7001953125</c:v>
                      </c:pt>
                      <c:pt idx="1362">
                        <c:v>250.400146484375</c:v>
                      </c:pt>
                      <c:pt idx="1363">
                        <c:v>250.000244140625</c:v>
                      </c:pt>
                      <c:pt idx="1364">
                        <c:v>249.60009765625</c:v>
                      </c:pt>
                      <c:pt idx="1365">
                        <c:v>249.19970703125</c:v>
                      </c:pt>
                      <c:pt idx="1366">
                        <c:v>248.7998046875</c:v>
                      </c:pt>
                      <c:pt idx="1367">
                        <c:v>248.39990234375</c:v>
                      </c:pt>
                      <c:pt idx="1368">
                        <c:v>247.999755859375</c:v>
                      </c:pt>
                      <c:pt idx="1369">
                        <c:v>247.699951171875</c:v>
                      </c:pt>
                      <c:pt idx="1370">
                        <c:v>247.39990234375</c:v>
                      </c:pt>
                      <c:pt idx="1371">
                        <c:v>247</c:v>
                      </c:pt>
                      <c:pt idx="1372">
                        <c:v>246.599853515625</c:v>
                      </c:pt>
                      <c:pt idx="1373">
                        <c:v>246.199951171875</c:v>
                      </c:pt>
                      <c:pt idx="1374">
                        <c:v>246</c:v>
                      </c:pt>
                      <c:pt idx="1375">
                        <c:v>245.599853515625</c:v>
                      </c:pt>
                      <c:pt idx="1376">
                        <c:v>245.300048828125</c:v>
                      </c:pt>
                      <c:pt idx="1377">
                        <c:v>244.800048828125</c:v>
                      </c:pt>
                      <c:pt idx="1378">
                        <c:v>244.39990234375</c:v>
                      </c:pt>
                      <c:pt idx="1379">
                        <c:v>244.099853515625</c:v>
                      </c:pt>
                      <c:pt idx="1380">
                        <c:v>243.699951171875</c:v>
                      </c:pt>
                      <c:pt idx="1381">
                        <c:v>243.300048828125</c:v>
                      </c:pt>
                      <c:pt idx="1382">
                        <c:v>242.89990234375</c:v>
                      </c:pt>
                      <c:pt idx="1383">
                        <c:v>242.5</c:v>
                      </c:pt>
                      <c:pt idx="1384">
                        <c:v>242.199951171875</c:v>
                      </c:pt>
                      <c:pt idx="1385">
                        <c:v>241.699951171875</c:v>
                      </c:pt>
                      <c:pt idx="1386">
                        <c:v>241.400146484375</c:v>
                      </c:pt>
                      <c:pt idx="1387">
                        <c:v>241</c:v>
                      </c:pt>
                      <c:pt idx="1388">
                        <c:v>240.60009765625</c:v>
                      </c:pt>
                      <c:pt idx="1389">
                        <c:v>240.400146484375</c:v>
                      </c:pt>
                      <c:pt idx="1390">
                        <c:v>240.2001953125</c:v>
                      </c:pt>
                      <c:pt idx="1391">
                        <c:v>239.800048828125</c:v>
                      </c:pt>
                      <c:pt idx="1392">
                        <c:v>239.400146484375</c:v>
                      </c:pt>
                      <c:pt idx="1393">
                        <c:v>239.10009765625</c:v>
                      </c:pt>
                      <c:pt idx="1394">
                        <c:v>238.7001953125</c:v>
                      </c:pt>
                      <c:pt idx="1395">
                        <c:v>238.300048828125</c:v>
                      </c:pt>
                      <c:pt idx="1396">
                        <c:v>237.900146484375</c:v>
                      </c:pt>
                      <c:pt idx="1397">
                        <c:v>237.500244140625</c:v>
                      </c:pt>
                      <c:pt idx="1398">
                        <c:v>237.10009765625</c:v>
                      </c:pt>
                      <c:pt idx="1399">
                        <c:v>236.69970703125</c:v>
                      </c:pt>
                      <c:pt idx="1400">
                        <c:v>236.2998046875</c:v>
                      </c:pt>
                      <c:pt idx="1401">
                        <c:v>235.89990234375</c:v>
                      </c:pt>
                      <c:pt idx="1402">
                        <c:v>235.499755859375</c:v>
                      </c:pt>
                      <c:pt idx="1403">
                        <c:v>235.2998046875</c:v>
                      </c:pt>
                      <c:pt idx="1404">
                        <c:v>234.999755859375</c:v>
                      </c:pt>
                      <c:pt idx="1405">
                        <c:v>234.599853515625</c:v>
                      </c:pt>
                      <c:pt idx="1406">
                        <c:v>234.199951171875</c:v>
                      </c:pt>
                      <c:pt idx="1407">
                        <c:v>234</c:v>
                      </c:pt>
                      <c:pt idx="1408">
                        <c:v>233.599853515625</c:v>
                      </c:pt>
                      <c:pt idx="1409">
                        <c:v>233.2998046875</c:v>
                      </c:pt>
                      <c:pt idx="1410">
                        <c:v>232.89990234375</c:v>
                      </c:pt>
                      <c:pt idx="1411">
                        <c:v>232.5</c:v>
                      </c:pt>
                      <c:pt idx="1412">
                        <c:v>232.199951171875</c:v>
                      </c:pt>
                      <c:pt idx="1413">
                        <c:v>231.800048828125</c:v>
                      </c:pt>
                      <c:pt idx="1414">
                        <c:v>231.5</c:v>
                      </c:pt>
                      <c:pt idx="1415">
                        <c:v>231.099853515625</c:v>
                      </c:pt>
                      <c:pt idx="1416">
                        <c:v>230.89990234375</c:v>
                      </c:pt>
                      <c:pt idx="1417">
                        <c:v>230.60009765625</c:v>
                      </c:pt>
                      <c:pt idx="1418">
                        <c:v>230.199951171875</c:v>
                      </c:pt>
                      <c:pt idx="1419">
                        <c:v>229.699951171875</c:v>
                      </c:pt>
                      <c:pt idx="1420">
                        <c:v>229.400146484375</c:v>
                      </c:pt>
                      <c:pt idx="1421">
                        <c:v>229</c:v>
                      </c:pt>
                      <c:pt idx="1422">
                        <c:v>228.60009765625</c:v>
                      </c:pt>
                      <c:pt idx="1423">
                        <c:v>228.300048828125</c:v>
                      </c:pt>
                      <c:pt idx="1424">
                        <c:v>228</c:v>
                      </c:pt>
                      <c:pt idx="1425">
                        <c:v>227.60009765625</c:v>
                      </c:pt>
                      <c:pt idx="1426">
                        <c:v>227.300048828125</c:v>
                      </c:pt>
                      <c:pt idx="1427">
                        <c:v>226.900146484375</c:v>
                      </c:pt>
                      <c:pt idx="1428">
                        <c:v>226.60009765625</c:v>
                      </c:pt>
                      <c:pt idx="1429">
                        <c:v>226.2001953125</c:v>
                      </c:pt>
                      <c:pt idx="1430">
                        <c:v>225.900146484375</c:v>
                      </c:pt>
                      <c:pt idx="1431">
                        <c:v>225.7001953125</c:v>
                      </c:pt>
                      <c:pt idx="1432">
                        <c:v>225.400146484375</c:v>
                      </c:pt>
                      <c:pt idx="1433">
                        <c:v>225.000244140625</c:v>
                      </c:pt>
                      <c:pt idx="1434">
                        <c:v>224.7001953125</c:v>
                      </c:pt>
                      <c:pt idx="1435">
                        <c:v>224.30029296875</c:v>
                      </c:pt>
                      <c:pt idx="1436">
                        <c:v>223.89990234375</c:v>
                      </c:pt>
                      <c:pt idx="1437">
                        <c:v>223.599853515625</c:v>
                      </c:pt>
                      <c:pt idx="1438">
                        <c:v>223.2998046875</c:v>
                      </c:pt>
                      <c:pt idx="1439">
                        <c:v>222.999755859375</c:v>
                      </c:pt>
                      <c:pt idx="1440">
                        <c:v>222.599853515625</c:v>
                      </c:pt>
                      <c:pt idx="1441">
                        <c:v>222.2998046875</c:v>
                      </c:pt>
                      <c:pt idx="1442">
                        <c:v>221.89990234375</c:v>
                      </c:pt>
                      <c:pt idx="1443">
                        <c:v>221.39990234375</c:v>
                      </c:pt>
                      <c:pt idx="1444">
                        <c:v>221.199951171875</c:v>
                      </c:pt>
                      <c:pt idx="1445">
                        <c:v>220.89990234375</c:v>
                      </c:pt>
                      <c:pt idx="1446">
                        <c:v>220.599853515625</c:v>
                      </c:pt>
                      <c:pt idx="1447">
                        <c:v>220.2998046875</c:v>
                      </c:pt>
                      <c:pt idx="1448">
                        <c:v>219.89990234375</c:v>
                      </c:pt>
                      <c:pt idx="1449">
                        <c:v>219.599853515625</c:v>
                      </c:pt>
                      <c:pt idx="1450">
                        <c:v>219.300048828125</c:v>
                      </c:pt>
                      <c:pt idx="1451">
                        <c:v>218.89990234375</c:v>
                      </c:pt>
                      <c:pt idx="1452">
                        <c:v>218.599853515625</c:v>
                      </c:pt>
                      <c:pt idx="1453">
                        <c:v>218.199951171875</c:v>
                      </c:pt>
                      <c:pt idx="1454">
                        <c:v>217.89990234375</c:v>
                      </c:pt>
                      <c:pt idx="1455">
                        <c:v>217.5</c:v>
                      </c:pt>
                      <c:pt idx="1456">
                        <c:v>217.300048828125</c:v>
                      </c:pt>
                      <c:pt idx="1457">
                        <c:v>217.10009765625</c:v>
                      </c:pt>
                      <c:pt idx="1458">
                        <c:v>216.699951171875</c:v>
                      </c:pt>
                      <c:pt idx="1459">
                        <c:v>216.400146484375</c:v>
                      </c:pt>
                      <c:pt idx="1460">
                        <c:v>216.10009765625</c:v>
                      </c:pt>
                      <c:pt idx="1461">
                        <c:v>215.699951171875</c:v>
                      </c:pt>
                      <c:pt idx="1462">
                        <c:v>215.400146484375</c:v>
                      </c:pt>
                      <c:pt idx="1463">
                        <c:v>215</c:v>
                      </c:pt>
                      <c:pt idx="1464">
                        <c:v>214.800048828125</c:v>
                      </c:pt>
                      <c:pt idx="1465">
                        <c:v>214.400146484375</c:v>
                      </c:pt>
                      <c:pt idx="1466">
                        <c:v>214.10009765625</c:v>
                      </c:pt>
                      <c:pt idx="1467">
                        <c:v>213.800048828125</c:v>
                      </c:pt>
                      <c:pt idx="1468">
                        <c:v>213.5</c:v>
                      </c:pt>
                      <c:pt idx="1469">
                        <c:v>213.2001953125</c:v>
                      </c:pt>
                      <c:pt idx="1470">
                        <c:v>212.800048828125</c:v>
                      </c:pt>
                      <c:pt idx="1471">
                        <c:v>212.500244140625</c:v>
                      </c:pt>
                      <c:pt idx="1472">
                        <c:v>212.300048828125</c:v>
                      </c:pt>
                      <c:pt idx="1473">
                        <c:v>212.000244140625</c:v>
                      </c:pt>
                      <c:pt idx="1474">
                        <c:v>211.80029296875</c:v>
                      </c:pt>
                      <c:pt idx="1475">
                        <c:v>211.400146484375</c:v>
                      </c:pt>
                      <c:pt idx="1476">
                        <c:v>211.2001953125</c:v>
                      </c:pt>
                      <c:pt idx="1477">
                        <c:v>210.89990234375</c:v>
                      </c:pt>
                      <c:pt idx="1478">
                        <c:v>210.599853515625</c:v>
                      </c:pt>
                      <c:pt idx="1479">
                        <c:v>210.099853515625</c:v>
                      </c:pt>
                      <c:pt idx="1480">
                        <c:v>209.89990234375</c:v>
                      </c:pt>
                      <c:pt idx="1481">
                        <c:v>209.599853515625</c:v>
                      </c:pt>
                      <c:pt idx="1482">
                        <c:v>209.2998046875</c:v>
                      </c:pt>
                      <c:pt idx="1483">
                        <c:v>208.999755859375</c:v>
                      </c:pt>
                      <c:pt idx="1484">
                        <c:v>208.699951171875</c:v>
                      </c:pt>
                      <c:pt idx="1485">
                        <c:v>208.2998046875</c:v>
                      </c:pt>
                      <c:pt idx="1486">
                        <c:v>208</c:v>
                      </c:pt>
                      <c:pt idx="1487">
                        <c:v>207.699951171875</c:v>
                      </c:pt>
                      <c:pt idx="1488">
                        <c:v>207.5</c:v>
                      </c:pt>
                      <c:pt idx="1489">
                        <c:v>207.199951171875</c:v>
                      </c:pt>
                      <c:pt idx="1490">
                        <c:v>206.89990234375</c:v>
                      </c:pt>
                      <c:pt idx="1491">
                        <c:v>206.599853515625</c:v>
                      </c:pt>
                      <c:pt idx="1492">
                        <c:v>206.300048828125</c:v>
                      </c:pt>
                      <c:pt idx="1493">
                        <c:v>206</c:v>
                      </c:pt>
                      <c:pt idx="1494">
                        <c:v>205.699951171875</c:v>
                      </c:pt>
                      <c:pt idx="1495">
                        <c:v>205.5</c:v>
                      </c:pt>
                      <c:pt idx="1496">
                        <c:v>205.10009765625</c:v>
                      </c:pt>
                      <c:pt idx="1497">
                        <c:v>204.89990234375</c:v>
                      </c:pt>
                      <c:pt idx="1498">
                        <c:v>204.60009765625</c:v>
                      </c:pt>
                      <c:pt idx="1499">
                        <c:v>204.300048828125</c:v>
                      </c:pt>
                      <c:pt idx="1500">
                        <c:v>203.89990234375</c:v>
                      </c:pt>
                      <c:pt idx="1501">
                        <c:v>203.699951171875</c:v>
                      </c:pt>
                      <c:pt idx="1502">
                        <c:v>203.5</c:v>
                      </c:pt>
                      <c:pt idx="1503">
                        <c:v>203.199951171875</c:v>
                      </c:pt>
                      <c:pt idx="1504">
                        <c:v>203</c:v>
                      </c:pt>
                      <c:pt idx="1505">
                        <c:v>202.699951171875</c:v>
                      </c:pt>
                      <c:pt idx="1506">
                        <c:v>202.400146484375</c:v>
                      </c:pt>
                      <c:pt idx="1507">
                        <c:v>202.10009765625</c:v>
                      </c:pt>
                      <c:pt idx="1508">
                        <c:v>201.800048828125</c:v>
                      </c:pt>
                      <c:pt idx="1509">
                        <c:v>201.5</c:v>
                      </c:pt>
                      <c:pt idx="1510">
                        <c:v>201.10009765625</c:v>
                      </c:pt>
                      <c:pt idx="1511">
                        <c:v>200.800048828125</c:v>
                      </c:pt>
                      <c:pt idx="1512">
                        <c:v>200.500244140625</c:v>
                      </c:pt>
                      <c:pt idx="1513">
                        <c:v>200.2001953125</c:v>
                      </c:pt>
                      <c:pt idx="1514">
                        <c:v>200.000244140625</c:v>
                      </c:pt>
                      <c:pt idx="1515">
                        <c:v>199.800048828125</c:v>
                      </c:pt>
                      <c:pt idx="1516">
                        <c:v>199.400146484375</c:v>
                      </c:pt>
                      <c:pt idx="1517">
                        <c:v>199.10009765625</c:v>
                      </c:pt>
                      <c:pt idx="1518">
                        <c:v>198.80029296875</c:v>
                      </c:pt>
                      <c:pt idx="1519">
                        <c:v>198.400146484375</c:v>
                      </c:pt>
                      <c:pt idx="1520">
                        <c:v>198.099853515625</c:v>
                      </c:pt>
                      <c:pt idx="1521">
                        <c:v>197.7998046875</c:v>
                      </c:pt>
                      <c:pt idx="1522">
                        <c:v>197.499755859375</c:v>
                      </c:pt>
                      <c:pt idx="1523">
                        <c:v>197.199951171875</c:v>
                      </c:pt>
                      <c:pt idx="1524">
                        <c:v>196.999755859375</c:v>
                      </c:pt>
                      <c:pt idx="1525">
                        <c:v>196.599853515625</c:v>
                      </c:pt>
                      <c:pt idx="1526">
                        <c:v>196.2998046875</c:v>
                      </c:pt>
                      <c:pt idx="1527">
                        <c:v>195.999755859375</c:v>
                      </c:pt>
                      <c:pt idx="1528">
                        <c:v>195.699951171875</c:v>
                      </c:pt>
                      <c:pt idx="1529">
                        <c:v>195.599853515625</c:v>
                      </c:pt>
                      <c:pt idx="1530">
                        <c:v>195.2998046875</c:v>
                      </c:pt>
                      <c:pt idx="1531">
                        <c:v>195</c:v>
                      </c:pt>
                      <c:pt idx="1532">
                        <c:v>194.699951171875</c:v>
                      </c:pt>
                      <c:pt idx="1533">
                        <c:v>194.39990234375</c:v>
                      </c:pt>
                      <c:pt idx="1534">
                        <c:v>194.2998046875</c:v>
                      </c:pt>
                      <c:pt idx="1535">
                        <c:v>194</c:v>
                      </c:pt>
                      <c:pt idx="1536">
                        <c:v>193.599853515625</c:v>
                      </c:pt>
                      <c:pt idx="1537">
                        <c:v>193.300048828125</c:v>
                      </c:pt>
                      <c:pt idx="1538">
                        <c:v>193</c:v>
                      </c:pt>
                      <c:pt idx="1539">
                        <c:v>192.800048828125</c:v>
                      </c:pt>
                      <c:pt idx="1540">
                        <c:v>192.39990234375</c:v>
                      </c:pt>
                      <c:pt idx="1541">
                        <c:v>192.199951171875</c:v>
                      </c:pt>
                      <c:pt idx="1542">
                        <c:v>191.800048828125</c:v>
                      </c:pt>
                      <c:pt idx="1543">
                        <c:v>191.60009765625</c:v>
                      </c:pt>
                      <c:pt idx="1544">
                        <c:v>191.300048828125</c:v>
                      </c:pt>
                      <c:pt idx="1545">
                        <c:v>191.10009765625</c:v>
                      </c:pt>
                      <c:pt idx="1546">
                        <c:v>190.800048828125</c:v>
                      </c:pt>
                      <c:pt idx="1547">
                        <c:v>190.400146484375</c:v>
                      </c:pt>
                      <c:pt idx="1548">
                        <c:v>190.199951171875</c:v>
                      </c:pt>
                      <c:pt idx="1549">
                        <c:v>190.10009765625</c:v>
                      </c:pt>
                      <c:pt idx="1550">
                        <c:v>189.800048828125</c:v>
                      </c:pt>
                      <c:pt idx="1551">
                        <c:v>189.5</c:v>
                      </c:pt>
                      <c:pt idx="1552">
                        <c:v>189.2001953125</c:v>
                      </c:pt>
                      <c:pt idx="1553">
                        <c:v>188.900146484375</c:v>
                      </c:pt>
                      <c:pt idx="1554">
                        <c:v>188.7001953125</c:v>
                      </c:pt>
                      <c:pt idx="1555">
                        <c:v>188.400146484375</c:v>
                      </c:pt>
                      <c:pt idx="1556">
                        <c:v>188.10009765625</c:v>
                      </c:pt>
                      <c:pt idx="1557">
                        <c:v>187.900146484375</c:v>
                      </c:pt>
                      <c:pt idx="1558">
                        <c:v>187.500244140625</c:v>
                      </c:pt>
                      <c:pt idx="1559">
                        <c:v>187.2001953125</c:v>
                      </c:pt>
                      <c:pt idx="1560">
                        <c:v>186.900146484375</c:v>
                      </c:pt>
                      <c:pt idx="1561">
                        <c:v>186.60009765625</c:v>
                      </c:pt>
                      <c:pt idx="1562">
                        <c:v>186.500244140625</c:v>
                      </c:pt>
                      <c:pt idx="1563">
                        <c:v>186.2001953125</c:v>
                      </c:pt>
                      <c:pt idx="1564">
                        <c:v>186.000244140625</c:v>
                      </c:pt>
                      <c:pt idx="1565">
                        <c:v>185.7001953125</c:v>
                      </c:pt>
                      <c:pt idx="1566">
                        <c:v>185.2998046875</c:v>
                      </c:pt>
                      <c:pt idx="1567">
                        <c:v>185.099853515625</c:v>
                      </c:pt>
                      <c:pt idx="1568">
                        <c:v>184.699951171875</c:v>
                      </c:pt>
                      <c:pt idx="1569">
                        <c:v>184.499755859375</c:v>
                      </c:pt>
                      <c:pt idx="1570">
                        <c:v>184.199951171875</c:v>
                      </c:pt>
                      <c:pt idx="1571">
                        <c:v>183.89990234375</c:v>
                      </c:pt>
                      <c:pt idx="1572">
                        <c:v>183.599853515625</c:v>
                      </c:pt>
                      <c:pt idx="1573">
                        <c:v>183.39990234375</c:v>
                      </c:pt>
                      <c:pt idx="1574">
                        <c:v>183.199951171875</c:v>
                      </c:pt>
                      <c:pt idx="1575">
                        <c:v>182.89990234375</c:v>
                      </c:pt>
                      <c:pt idx="1576">
                        <c:v>182.699951171875</c:v>
                      </c:pt>
                      <c:pt idx="1577">
                        <c:v>182.39990234375</c:v>
                      </c:pt>
                      <c:pt idx="1578">
                        <c:v>182.099853515625</c:v>
                      </c:pt>
                      <c:pt idx="1579">
                        <c:v>181.89990234375</c:v>
                      </c:pt>
                      <c:pt idx="1580">
                        <c:v>181.599853515625</c:v>
                      </c:pt>
                      <c:pt idx="1581">
                        <c:v>181.39990234375</c:v>
                      </c:pt>
                      <c:pt idx="1582">
                        <c:v>181.099853515625</c:v>
                      </c:pt>
                      <c:pt idx="1583">
                        <c:v>180.800048828125</c:v>
                      </c:pt>
                      <c:pt idx="1584">
                        <c:v>180.599853515625</c:v>
                      </c:pt>
                      <c:pt idx="1585">
                        <c:v>180.300048828125</c:v>
                      </c:pt>
                      <c:pt idx="1586">
                        <c:v>180</c:v>
                      </c:pt>
                      <c:pt idx="1587">
                        <c:v>179.800048828125</c:v>
                      </c:pt>
                      <c:pt idx="1588">
                        <c:v>179.60009765625</c:v>
                      </c:pt>
                      <c:pt idx="1589">
                        <c:v>179.39990234375</c:v>
                      </c:pt>
                      <c:pt idx="1590">
                        <c:v>179.10009765625</c:v>
                      </c:pt>
                      <c:pt idx="1591">
                        <c:v>178.800048828125</c:v>
                      </c:pt>
                      <c:pt idx="1592">
                        <c:v>178.60009765625</c:v>
                      </c:pt>
                      <c:pt idx="1593">
                        <c:v>178.300048828125</c:v>
                      </c:pt>
                      <c:pt idx="1594">
                        <c:v>178</c:v>
                      </c:pt>
                      <c:pt idx="1595">
                        <c:v>177.699951171875</c:v>
                      </c:pt>
                      <c:pt idx="1596">
                        <c:v>177.400146484375</c:v>
                      </c:pt>
                      <c:pt idx="1597">
                        <c:v>177.199951171875</c:v>
                      </c:pt>
                      <c:pt idx="1598">
                        <c:v>176.900146484375</c:v>
                      </c:pt>
                      <c:pt idx="1599">
                        <c:v>176.7001953125</c:v>
                      </c:pt>
                      <c:pt idx="1600">
                        <c:v>176.400146484375</c:v>
                      </c:pt>
                      <c:pt idx="1601">
                        <c:v>176.10009765625</c:v>
                      </c:pt>
                      <c:pt idx="1602">
                        <c:v>176</c:v>
                      </c:pt>
                      <c:pt idx="1603">
                        <c:v>175.7001953125</c:v>
                      </c:pt>
                      <c:pt idx="1604">
                        <c:v>175.5</c:v>
                      </c:pt>
                      <c:pt idx="1605">
                        <c:v>175.2001953125</c:v>
                      </c:pt>
                      <c:pt idx="1606">
                        <c:v>175.000244140625</c:v>
                      </c:pt>
                      <c:pt idx="1607">
                        <c:v>174.60009765625</c:v>
                      </c:pt>
                      <c:pt idx="1608">
                        <c:v>174.400146484375</c:v>
                      </c:pt>
                      <c:pt idx="1609">
                        <c:v>174.10009765625</c:v>
                      </c:pt>
                      <c:pt idx="1610">
                        <c:v>173.900146484375</c:v>
                      </c:pt>
                      <c:pt idx="1611">
                        <c:v>173.60009765625</c:v>
                      </c:pt>
                      <c:pt idx="1612">
                        <c:v>173.400146484375</c:v>
                      </c:pt>
                      <c:pt idx="1613">
                        <c:v>173.2001953125</c:v>
                      </c:pt>
                      <c:pt idx="1614">
                        <c:v>173.000244140625</c:v>
                      </c:pt>
                      <c:pt idx="1615">
                        <c:v>172.80029296875</c:v>
                      </c:pt>
                      <c:pt idx="1616">
                        <c:v>172.599853515625</c:v>
                      </c:pt>
                      <c:pt idx="1617">
                        <c:v>172.2998046875</c:v>
                      </c:pt>
                      <c:pt idx="1618">
                        <c:v>171.999755859375</c:v>
                      </c:pt>
                      <c:pt idx="1619">
                        <c:v>171.7998046875</c:v>
                      </c:pt>
                      <c:pt idx="1620">
                        <c:v>171.599853515625</c:v>
                      </c:pt>
                      <c:pt idx="1621">
                        <c:v>171.2998046875</c:v>
                      </c:pt>
                      <c:pt idx="1622">
                        <c:v>171.099853515625</c:v>
                      </c:pt>
                      <c:pt idx="1623">
                        <c:v>170.7998046875</c:v>
                      </c:pt>
                      <c:pt idx="1624">
                        <c:v>170.39990234375</c:v>
                      </c:pt>
                      <c:pt idx="1625">
                        <c:v>170.199951171875</c:v>
                      </c:pt>
                      <c:pt idx="1626">
                        <c:v>170</c:v>
                      </c:pt>
                      <c:pt idx="1627">
                        <c:v>169.699951171875</c:v>
                      </c:pt>
                      <c:pt idx="1628">
                        <c:v>169.599853515625</c:v>
                      </c:pt>
                      <c:pt idx="1629">
                        <c:v>169.39990234375</c:v>
                      </c:pt>
                      <c:pt idx="1630">
                        <c:v>169.099853515625</c:v>
                      </c:pt>
                      <c:pt idx="1631">
                        <c:v>168.7998046875</c:v>
                      </c:pt>
                      <c:pt idx="1632">
                        <c:v>168.599853515625</c:v>
                      </c:pt>
                      <c:pt idx="1633">
                        <c:v>168.300048828125</c:v>
                      </c:pt>
                      <c:pt idx="1634">
                        <c:v>168.099853515625</c:v>
                      </c:pt>
                      <c:pt idx="1635">
                        <c:v>167.800048828125</c:v>
                      </c:pt>
                      <c:pt idx="1636">
                        <c:v>167.599853515625</c:v>
                      </c:pt>
                      <c:pt idx="1637">
                        <c:v>167.300048828125</c:v>
                      </c:pt>
                      <c:pt idx="1638">
                        <c:v>167.199951171875</c:v>
                      </c:pt>
                      <c:pt idx="1639">
                        <c:v>166.89990234375</c:v>
                      </c:pt>
                      <c:pt idx="1640">
                        <c:v>166.60009765625</c:v>
                      </c:pt>
                      <c:pt idx="1641">
                        <c:v>166.39990234375</c:v>
                      </c:pt>
                      <c:pt idx="1642">
                        <c:v>166.300048828125</c:v>
                      </c:pt>
                      <c:pt idx="1643">
                        <c:v>166.10009765625</c:v>
                      </c:pt>
                      <c:pt idx="1644">
                        <c:v>165.89990234375</c:v>
                      </c:pt>
                      <c:pt idx="1645">
                        <c:v>165.699951171875</c:v>
                      </c:pt>
                      <c:pt idx="1646">
                        <c:v>165.400146484375</c:v>
                      </c:pt>
                      <c:pt idx="1647">
                        <c:v>165.199951171875</c:v>
                      </c:pt>
                      <c:pt idx="1648">
                        <c:v>164.900146484375</c:v>
                      </c:pt>
                      <c:pt idx="1649">
                        <c:v>164.60009765625</c:v>
                      </c:pt>
                      <c:pt idx="1650">
                        <c:v>164.400146484375</c:v>
                      </c:pt>
                      <c:pt idx="1651">
                        <c:v>164.10009765625</c:v>
                      </c:pt>
                      <c:pt idx="1652">
                        <c:v>163.900146484375</c:v>
                      </c:pt>
                      <c:pt idx="1653">
                        <c:v>163.7001953125</c:v>
                      </c:pt>
                      <c:pt idx="1654">
                        <c:v>163.400146484375</c:v>
                      </c:pt>
                      <c:pt idx="1655">
                        <c:v>163</c:v>
                      </c:pt>
                      <c:pt idx="1656">
                        <c:v>162.800048828125</c:v>
                      </c:pt>
                      <c:pt idx="1657">
                        <c:v>162.7001953125</c:v>
                      </c:pt>
                      <c:pt idx="1658">
                        <c:v>162.400146484375</c:v>
                      </c:pt>
                      <c:pt idx="1659">
                        <c:v>162.300048828125</c:v>
                      </c:pt>
                      <c:pt idx="1660">
                        <c:v>162.000244140625</c:v>
                      </c:pt>
                      <c:pt idx="1661">
                        <c:v>161.900146484375</c:v>
                      </c:pt>
                      <c:pt idx="1662">
                        <c:v>161.7001953125</c:v>
                      </c:pt>
                      <c:pt idx="1663">
                        <c:v>161.500244140625</c:v>
                      </c:pt>
                      <c:pt idx="1664">
                        <c:v>161.2001953125</c:v>
                      </c:pt>
                      <c:pt idx="1665">
                        <c:v>161.000244140625</c:v>
                      </c:pt>
                      <c:pt idx="1666">
                        <c:v>160.800048828125</c:v>
                      </c:pt>
                      <c:pt idx="1667">
                        <c:v>160.500244140625</c:v>
                      </c:pt>
                      <c:pt idx="1668">
                        <c:v>160.2001953125</c:v>
                      </c:pt>
                      <c:pt idx="1669">
                        <c:v>160.10009765625</c:v>
                      </c:pt>
                      <c:pt idx="1670">
                        <c:v>159.7998046875</c:v>
                      </c:pt>
                      <c:pt idx="1671">
                        <c:v>159.499755859375</c:v>
                      </c:pt>
                      <c:pt idx="1672">
                        <c:v>159.499755859375</c:v>
                      </c:pt>
                      <c:pt idx="1673">
                        <c:v>159.2998046875</c:v>
                      </c:pt>
                      <c:pt idx="1674">
                        <c:v>159.099853515625</c:v>
                      </c:pt>
                      <c:pt idx="1675">
                        <c:v>158.89990234375</c:v>
                      </c:pt>
                      <c:pt idx="1676">
                        <c:v>158.599853515625</c:v>
                      </c:pt>
                      <c:pt idx="1677">
                        <c:v>158.499755859375</c:v>
                      </c:pt>
                      <c:pt idx="1678">
                        <c:v>158.199951171875</c:v>
                      </c:pt>
                      <c:pt idx="1679">
                        <c:v>157.89990234375</c:v>
                      </c:pt>
                      <c:pt idx="1680">
                        <c:v>157.699951171875</c:v>
                      </c:pt>
                      <c:pt idx="1681">
                        <c:v>157.5</c:v>
                      </c:pt>
                      <c:pt idx="1682">
                        <c:v>157.2998046875</c:v>
                      </c:pt>
                      <c:pt idx="1683">
                        <c:v>157.099853515625</c:v>
                      </c:pt>
                      <c:pt idx="1684">
                        <c:v>156.7998046875</c:v>
                      </c:pt>
                      <c:pt idx="1685">
                        <c:v>156.699951171875</c:v>
                      </c:pt>
                      <c:pt idx="1686">
                        <c:v>156.5</c:v>
                      </c:pt>
                      <c:pt idx="1687">
                        <c:v>156.2998046875</c:v>
                      </c:pt>
                      <c:pt idx="1688">
                        <c:v>156.099853515625</c:v>
                      </c:pt>
                      <c:pt idx="1689">
                        <c:v>155.800048828125</c:v>
                      </c:pt>
                      <c:pt idx="1690">
                        <c:v>155.599853515625</c:v>
                      </c:pt>
                      <c:pt idx="1691">
                        <c:v>155.300048828125</c:v>
                      </c:pt>
                      <c:pt idx="1692">
                        <c:v>155.099853515625</c:v>
                      </c:pt>
                      <c:pt idx="1693">
                        <c:v>154.89990234375</c:v>
                      </c:pt>
                      <c:pt idx="1694">
                        <c:v>154.699951171875</c:v>
                      </c:pt>
                      <c:pt idx="1695">
                        <c:v>154.5</c:v>
                      </c:pt>
                      <c:pt idx="1696">
                        <c:v>154.199951171875</c:v>
                      </c:pt>
                      <c:pt idx="1697">
                        <c:v>154.199951171875</c:v>
                      </c:pt>
                      <c:pt idx="1698">
                        <c:v>153.89990234375</c:v>
                      </c:pt>
                      <c:pt idx="1699">
                        <c:v>153.699951171875</c:v>
                      </c:pt>
                      <c:pt idx="1700">
                        <c:v>153.60009765625</c:v>
                      </c:pt>
                      <c:pt idx="1701">
                        <c:v>153.39990234375</c:v>
                      </c:pt>
                      <c:pt idx="1702">
                        <c:v>153.199951171875</c:v>
                      </c:pt>
                      <c:pt idx="1703">
                        <c:v>152.89990234375</c:v>
                      </c:pt>
                      <c:pt idx="1704">
                        <c:v>152.699951171875</c:v>
                      </c:pt>
                      <c:pt idx="1705">
                        <c:v>152.400146484375</c:v>
                      </c:pt>
                      <c:pt idx="1706">
                        <c:v>152.199951171875</c:v>
                      </c:pt>
                      <c:pt idx="1707">
                        <c:v>152</c:v>
                      </c:pt>
                      <c:pt idx="1708">
                        <c:v>151.800048828125</c:v>
                      </c:pt>
                      <c:pt idx="1709">
                        <c:v>151.5</c:v>
                      </c:pt>
                      <c:pt idx="1710">
                        <c:v>151.300048828125</c:v>
                      </c:pt>
                      <c:pt idx="1711">
                        <c:v>151.10009765625</c:v>
                      </c:pt>
                      <c:pt idx="1712">
                        <c:v>150.900146484375</c:v>
                      </c:pt>
                      <c:pt idx="1713">
                        <c:v>150.800048828125</c:v>
                      </c:pt>
                      <c:pt idx="1714">
                        <c:v>150.60009765625</c:v>
                      </c:pt>
                      <c:pt idx="1715">
                        <c:v>150.400146484375</c:v>
                      </c:pt>
                      <c:pt idx="1716">
                        <c:v>150.2001953125</c:v>
                      </c:pt>
                      <c:pt idx="1717">
                        <c:v>150</c:v>
                      </c:pt>
                      <c:pt idx="1718">
                        <c:v>149.800048828125</c:v>
                      </c:pt>
                      <c:pt idx="1719">
                        <c:v>149.60009765625</c:v>
                      </c:pt>
                      <c:pt idx="1720">
                        <c:v>149.400146484375</c:v>
                      </c:pt>
                      <c:pt idx="1721">
                        <c:v>149.2001953125</c:v>
                      </c:pt>
                      <c:pt idx="1722">
                        <c:v>149.000244140625</c:v>
                      </c:pt>
                      <c:pt idx="1723">
                        <c:v>148.800048828125</c:v>
                      </c:pt>
                      <c:pt idx="1724">
                        <c:v>148.60009765625</c:v>
                      </c:pt>
                      <c:pt idx="1725">
                        <c:v>148.400146484375</c:v>
                      </c:pt>
                      <c:pt idx="1726">
                        <c:v>148.2001953125</c:v>
                      </c:pt>
                      <c:pt idx="1727">
                        <c:v>148.000244140625</c:v>
                      </c:pt>
                      <c:pt idx="1728">
                        <c:v>147.900146484375</c:v>
                      </c:pt>
                      <c:pt idx="1729">
                        <c:v>147.7001953125</c:v>
                      </c:pt>
                      <c:pt idx="1730">
                        <c:v>147.500244140625</c:v>
                      </c:pt>
                      <c:pt idx="1731">
                        <c:v>147.30029296875</c:v>
                      </c:pt>
                      <c:pt idx="1732">
                        <c:v>147.099853515625</c:v>
                      </c:pt>
                      <c:pt idx="1733">
                        <c:v>146.7998046875</c:v>
                      </c:pt>
                      <c:pt idx="1734">
                        <c:v>146.499755859375</c:v>
                      </c:pt>
                      <c:pt idx="1735">
                        <c:v>146.39990234375</c:v>
                      </c:pt>
                      <c:pt idx="1736">
                        <c:v>146.099853515625</c:v>
                      </c:pt>
                      <c:pt idx="1737">
                        <c:v>145.999755859375</c:v>
                      </c:pt>
                      <c:pt idx="1738">
                        <c:v>145.699951171875</c:v>
                      </c:pt>
                      <c:pt idx="1739">
                        <c:v>145.699951171875</c:v>
                      </c:pt>
                      <c:pt idx="1740">
                        <c:v>145.499755859375</c:v>
                      </c:pt>
                      <c:pt idx="1741">
                        <c:v>145.199951171875</c:v>
                      </c:pt>
                      <c:pt idx="1742">
                        <c:v>145.099853515625</c:v>
                      </c:pt>
                      <c:pt idx="1743">
                        <c:v>144.89990234375</c:v>
                      </c:pt>
                      <c:pt idx="1744">
                        <c:v>144.699951171875</c:v>
                      </c:pt>
                      <c:pt idx="1745">
                        <c:v>144.39990234375</c:v>
                      </c:pt>
                      <c:pt idx="1746">
                        <c:v>144.2998046875</c:v>
                      </c:pt>
                      <c:pt idx="1747">
                        <c:v>144.099853515625</c:v>
                      </c:pt>
                      <c:pt idx="1748">
                        <c:v>143.7998046875</c:v>
                      </c:pt>
                      <c:pt idx="1749">
                        <c:v>143.599853515625</c:v>
                      </c:pt>
                      <c:pt idx="1750">
                        <c:v>143.5</c:v>
                      </c:pt>
                      <c:pt idx="1751">
                        <c:v>143.2998046875</c:v>
                      </c:pt>
                      <c:pt idx="1752">
                        <c:v>143.099853515625</c:v>
                      </c:pt>
                      <c:pt idx="1753">
                        <c:v>142.89990234375</c:v>
                      </c:pt>
                      <c:pt idx="1754">
                        <c:v>142.800048828125</c:v>
                      </c:pt>
                      <c:pt idx="1755">
                        <c:v>142.599853515625</c:v>
                      </c:pt>
                      <c:pt idx="1756">
                        <c:v>142.39990234375</c:v>
                      </c:pt>
                      <c:pt idx="1757">
                        <c:v>142.199951171875</c:v>
                      </c:pt>
                      <c:pt idx="1758">
                        <c:v>142</c:v>
                      </c:pt>
                      <c:pt idx="1759">
                        <c:v>141.800048828125</c:v>
                      </c:pt>
                      <c:pt idx="1760">
                        <c:v>141.699951171875</c:v>
                      </c:pt>
                      <c:pt idx="1761">
                        <c:v>141.5</c:v>
                      </c:pt>
                      <c:pt idx="1762">
                        <c:v>141.199951171875</c:v>
                      </c:pt>
                      <c:pt idx="1763">
                        <c:v>141</c:v>
                      </c:pt>
                      <c:pt idx="1764">
                        <c:v>140.800048828125</c:v>
                      </c:pt>
                      <c:pt idx="1765">
                        <c:v>140.60009765625</c:v>
                      </c:pt>
                      <c:pt idx="1766">
                        <c:v>140.39990234375</c:v>
                      </c:pt>
                      <c:pt idx="1767">
                        <c:v>140.199951171875</c:v>
                      </c:pt>
                      <c:pt idx="1768">
                        <c:v>140</c:v>
                      </c:pt>
                      <c:pt idx="1769">
                        <c:v>139.800048828125</c:v>
                      </c:pt>
                      <c:pt idx="1770">
                        <c:v>139.699951171875</c:v>
                      </c:pt>
                      <c:pt idx="1771">
                        <c:v>139.5</c:v>
                      </c:pt>
                      <c:pt idx="1772">
                        <c:v>139.300048828125</c:v>
                      </c:pt>
                      <c:pt idx="1773">
                        <c:v>139.10009765625</c:v>
                      </c:pt>
                      <c:pt idx="1774">
                        <c:v>138.900146484375</c:v>
                      </c:pt>
                      <c:pt idx="1775">
                        <c:v>138.800048828125</c:v>
                      </c:pt>
                      <c:pt idx="1776">
                        <c:v>138.60009765625</c:v>
                      </c:pt>
                      <c:pt idx="1777">
                        <c:v>138.5</c:v>
                      </c:pt>
                      <c:pt idx="1778">
                        <c:v>138.2001953125</c:v>
                      </c:pt>
                      <c:pt idx="1779">
                        <c:v>138.10009765625</c:v>
                      </c:pt>
                      <c:pt idx="1780">
                        <c:v>137.800048828125</c:v>
                      </c:pt>
                      <c:pt idx="1781">
                        <c:v>137.60009765625</c:v>
                      </c:pt>
                      <c:pt idx="1782">
                        <c:v>137.400146484375</c:v>
                      </c:pt>
                      <c:pt idx="1783">
                        <c:v>137.2001953125</c:v>
                      </c:pt>
                      <c:pt idx="1784">
                        <c:v>137.10009765625</c:v>
                      </c:pt>
                      <c:pt idx="1785">
                        <c:v>136.900146484375</c:v>
                      </c:pt>
                      <c:pt idx="1786">
                        <c:v>136.800048828125</c:v>
                      </c:pt>
                      <c:pt idx="1787">
                        <c:v>136.60009765625</c:v>
                      </c:pt>
                      <c:pt idx="1788">
                        <c:v>136.500244140625</c:v>
                      </c:pt>
                      <c:pt idx="1789">
                        <c:v>136.300048828125</c:v>
                      </c:pt>
                      <c:pt idx="1790">
                        <c:v>136.10009765625</c:v>
                      </c:pt>
                      <c:pt idx="1791">
                        <c:v>135.900146484375</c:v>
                      </c:pt>
                      <c:pt idx="1792">
                        <c:v>135.7001953125</c:v>
                      </c:pt>
                      <c:pt idx="1793">
                        <c:v>135.60009765625</c:v>
                      </c:pt>
                      <c:pt idx="1794">
                        <c:v>135.400146484375</c:v>
                      </c:pt>
                      <c:pt idx="1795">
                        <c:v>135.300048828125</c:v>
                      </c:pt>
                      <c:pt idx="1796">
                        <c:v>135.000244140625</c:v>
                      </c:pt>
                      <c:pt idx="1797">
                        <c:v>134.900146484375</c:v>
                      </c:pt>
                      <c:pt idx="1798">
                        <c:v>134.80029296875</c:v>
                      </c:pt>
                      <c:pt idx="1799">
                        <c:v>134.60009765625</c:v>
                      </c:pt>
                      <c:pt idx="1800">
                        <c:v>134.500244140625</c:v>
                      </c:pt>
                      <c:pt idx="1801">
                        <c:v>134.2998046875</c:v>
                      </c:pt>
                      <c:pt idx="1802">
                        <c:v>134.19970703125</c:v>
                      </c:pt>
                      <c:pt idx="1803">
                        <c:v>133.999755859375</c:v>
                      </c:pt>
                      <c:pt idx="1804">
                        <c:v>133.7998046875</c:v>
                      </c:pt>
                      <c:pt idx="1805">
                        <c:v>133.39990234375</c:v>
                      </c:pt>
                      <c:pt idx="1806">
                        <c:v>133.2998046875</c:v>
                      </c:pt>
                      <c:pt idx="1807">
                        <c:v>133.099853515625</c:v>
                      </c:pt>
                      <c:pt idx="1808">
                        <c:v>132.89990234375</c:v>
                      </c:pt>
                      <c:pt idx="1809">
                        <c:v>132.699951171875</c:v>
                      </c:pt>
                      <c:pt idx="1810">
                        <c:v>132.599853515625</c:v>
                      </c:pt>
                      <c:pt idx="1811">
                        <c:v>132.499755859375</c:v>
                      </c:pt>
                      <c:pt idx="1812">
                        <c:v>132.2998046875</c:v>
                      </c:pt>
                      <c:pt idx="1813">
                        <c:v>132.099853515625</c:v>
                      </c:pt>
                      <c:pt idx="1814">
                        <c:v>131.89990234375</c:v>
                      </c:pt>
                      <c:pt idx="1815">
                        <c:v>131.699951171875</c:v>
                      </c:pt>
                      <c:pt idx="1816">
                        <c:v>131.5</c:v>
                      </c:pt>
                      <c:pt idx="1817">
                        <c:v>131.39990234375</c:v>
                      </c:pt>
                      <c:pt idx="1818">
                        <c:v>131.2998046875</c:v>
                      </c:pt>
                      <c:pt idx="1819">
                        <c:v>131.199951171875</c:v>
                      </c:pt>
                      <c:pt idx="1820">
                        <c:v>131</c:v>
                      </c:pt>
                      <c:pt idx="1821">
                        <c:v>130.7998046875</c:v>
                      </c:pt>
                      <c:pt idx="1822">
                        <c:v>130.599853515625</c:v>
                      </c:pt>
                      <c:pt idx="1823">
                        <c:v>130.39990234375</c:v>
                      </c:pt>
                      <c:pt idx="1824">
                        <c:v>130.300048828125</c:v>
                      </c:pt>
                      <c:pt idx="1825">
                        <c:v>130.099853515625</c:v>
                      </c:pt>
                      <c:pt idx="1826">
                        <c:v>129.89990234375</c:v>
                      </c:pt>
                      <c:pt idx="1827">
                        <c:v>129.800048828125</c:v>
                      </c:pt>
                      <c:pt idx="1828">
                        <c:v>129.599853515625</c:v>
                      </c:pt>
                      <c:pt idx="1829">
                        <c:v>129.39990234375</c:v>
                      </c:pt>
                      <c:pt idx="1830">
                        <c:v>129.39990234375</c:v>
                      </c:pt>
                      <c:pt idx="1831">
                        <c:v>129.199951171875</c:v>
                      </c:pt>
                      <c:pt idx="1832">
                        <c:v>129</c:v>
                      </c:pt>
                      <c:pt idx="1833">
                        <c:v>128.89990234375</c:v>
                      </c:pt>
                      <c:pt idx="1834">
                        <c:v>128.699951171875</c:v>
                      </c:pt>
                      <c:pt idx="1835">
                        <c:v>128.5</c:v>
                      </c:pt>
                      <c:pt idx="1836">
                        <c:v>128.300048828125</c:v>
                      </c:pt>
                      <c:pt idx="1837">
                        <c:v>128.199951171875</c:v>
                      </c:pt>
                      <c:pt idx="1838">
                        <c:v>128</c:v>
                      </c:pt>
                      <c:pt idx="1839">
                        <c:v>127.89990234375</c:v>
                      </c:pt>
                      <c:pt idx="1840">
                        <c:v>127.699951171875</c:v>
                      </c:pt>
                      <c:pt idx="1841">
                        <c:v>127.5</c:v>
                      </c:pt>
                      <c:pt idx="1842">
                        <c:v>127.199951171875</c:v>
                      </c:pt>
                      <c:pt idx="1843">
                        <c:v>127.10009765625</c:v>
                      </c:pt>
                      <c:pt idx="1844">
                        <c:v>126.900146484375</c:v>
                      </c:pt>
                      <c:pt idx="1845">
                        <c:v>126.800048828125</c:v>
                      </c:pt>
                      <c:pt idx="1846">
                        <c:v>126.60009765625</c:v>
                      </c:pt>
                      <c:pt idx="1847">
                        <c:v>126.5</c:v>
                      </c:pt>
                      <c:pt idx="1848">
                        <c:v>126.300048828125</c:v>
                      </c:pt>
                      <c:pt idx="1849">
                        <c:v>126.10009765625</c:v>
                      </c:pt>
                      <c:pt idx="1850">
                        <c:v>126</c:v>
                      </c:pt>
                      <c:pt idx="1851">
                        <c:v>125.900146484375</c:v>
                      </c:pt>
                      <c:pt idx="1852">
                        <c:v>125.800048828125</c:v>
                      </c:pt>
                      <c:pt idx="1853">
                        <c:v>125.60009765625</c:v>
                      </c:pt>
                      <c:pt idx="1854">
                        <c:v>125.400146484375</c:v>
                      </c:pt>
                      <c:pt idx="1855">
                        <c:v>125.2001953125</c:v>
                      </c:pt>
                      <c:pt idx="1856">
                        <c:v>125</c:v>
                      </c:pt>
                      <c:pt idx="1857">
                        <c:v>124.900146484375</c:v>
                      </c:pt>
                      <c:pt idx="1858">
                        <c:v>124.7001953125</c:v>
                      </c:pt>
                      <c:pt idx="1859">
                        <c:v>124.5</c:v>
                      </c:pt>
                      <c:pt idx="1860">
                        <c:v>124.400146484375</c:v>
                      </c:pt>
                      <c:pt idx="1861">
                        <c:v>124.2001953125</c:v>
                      </c:pt>
                      <c:pt idx="1862">
                        <c:v>124.10009765625</c:v>
                      </c:pt>
                      <c:pt idx="1863">
                        <c:v>123.900146484375</c:v>
                      </c:pt>
                      <c:pt idx="1864">
                        <c:v>123.800048828125</c:v>
                      </c:pt>
                      <c:pt idx="1865">
                        <c:v>123.7001953125</c:v>
                      </c:pt>
                      <c:pt idx="1866">
                        <c:v>123.500244140625</c:v>
                      </c:pt>
                      <c:pt idx="1867">
                        <c:v>123.400146484375</c:v>
                      </c:pt>
                      <c:pt idx="1868">
                        <c:v>123.2001953125</c:v>
                      </c:pt>
                      <c:pt idx="1869">
                        <c:v>123.000244140625</c:v>
                      </c:pt>
                      <c:pt idx="1870">
                        <c:v>122.900146484375</c:v>
                      </c:pt>
                      <c:pt idx="1871">
                        <c:v>122.7001953125</c:v>
                      </c:pt>
                      <c:pt idx="1872">
                        <c:v>122.500244140625</c:v>
                      </c:pt>
                      <c:pt idx="1873">
                        <c:v>122.400146484375</c:v>
                      </c:pt>
                      <c:pt idx="1874">
                        <c:v>122.30029296875</c:v>
                      </c:pt>
                      <c:pt idx="1875">
                        <c:v>122.10009765625</c:v>
                      </c:pt>
                      <c:pt idx="1876">
                        <c:v>121.900146484375</c:v>
                      </c:pt>
                      <c:pt idx="1877">
                        <c:v>121.80029296875</c:v>
                      </c:pt>
                      <c:pt idx="1878">
                        <c:v>121.7001953125</c:v>
                      </c:pt>
                      <c:pt idx="1879">
                        <c:v>121.499755859375</c:v>
                      </c:pt>
                      <c:pt idx="1880">
                        <c:v>121.2998046875</c:v>
                      </c:pt>
                      <c:pt idx="1881">
                        <c:v>121.19970703125</c:v>
                      </c:pt>
                      <c:pt idx="1882">
                        <c:v>121.099853515625</c:v>
                      </c:pt>
                      <c:pt idx="1883">
                        <c:v>120.89990234375</c:v>
                      </c:pt>
                      <c:pt idx="1884">
                        <c:v>120.699951171875</c:v>
                      </c:pt>
                      <c:pt idx="1885">
                        <c:v>120.499755859375</c:v>
                      </c:pt>
                      <c:pt idx="1886">
                        <c:v>120.39990234375</c:v>
                      </c:pt>
                      <c:pt idx="1887">
                        <c:v>120.199951171875</c:v>
                      </c:pt>
                      <c:pt idx="1888">
                        <c:v>120.099853515625</c:v>
                      </c:pt>
                      <c:pt idx="1889">
                        <c:v>119.999755859375</c:v>
                      </c:pt>
                      <c:pt idx="1890">
                        <c:v>119.7998046875</c:v>
                      </c:pt>
                      <c:pt idx="1891">
                        <c:v>119.699951171875</c:v>
                      </c:pt>
                      <c:pt idx="1892">
                        <c:v>119.599853515625</c:v>
                      </c:pt>
                      <c:pt idx="1893">
                        <c:v>119.39990234375</c:v>
                      </c:pt>
                      <c:pt idx="1894">
                        <c:v>119.2998046875</c:v>
                      </c:pt>
                      <c:pt idx="1895">
                        <c:v>119.099853515625</c:v>
                      </c:pt>
                      <c:pt idx="1896">
                        <c:v>119</c:v>
                      </c:pt>
                      <c:pt idx="1897">
                        <c:v>118.7998046875</c:v>
                      </c:pt>
                      <c:pt idx="1898">
                        <c:v>118.699951171875</c:v>
                      </c:pt>
                      <c:pt idx="1899">
                        <c:v>118.5</c:v>
                      </c:pt>
                      <c:pt idx="1900">
                        <c:v>118.39990234375</c:v>
                      </c:pt>
                      <c:pt idx="1901">
                        <c:v>118.199951171875</c:v>
                      </c:pt>
                      <c:pt idx="1902">
                        <c:v>118.199951171875</c:v>
                      </c:pt>
                      <c:pt idx="1903">
                        <c:v>118</c:v>
                      </c:pt>
                      <c:pt idx="1904">
                        <c:v>117.89990234375</c:v>
                      </c:pt>
                      <c:pt idx="1905">
                        <c:v>117.7998046875</c:v>
                      </c:pt>
                      <c:pt idx="1906">
                        <c:v>117.699951171875</c:v>
                      </c:pt>
                      <c:pt idx="1907">
                        <c:v>117.5</c:v>
                      </c:pt>
                      <c:pt idx="1908">
                        <c:v>117.300048828125</c:v>
                      </c:pt>
                      <c:pt idx="1909">
                        <c:v>117.099853515625</c:v>
                      </c:pt>
                      <c:pt idx="1910">
                        <c:v>117</c:v>
                      </c:pt>
                      <c:pt idx="1911">
                        <c:v>116.800048828125</c:v>
                      </c:pt>
                      <c:pt idx="1912">
                        <c:v>116.699951171875</c:v>
                      </c:pt>
                      <c:pt idx="1913">
                        <c:v>116.599853515625</c:v>
                      </c:pt>
                      <c:pt idx="1914">
                        <c:v>116.39990234375</c:v>
                      </c:pt>
                      <c:pt idx="1915">
                        <c:v>116.300048828125</c:v>
                      </c:pt>
                      <c:pt idx="1916">
                        <c:v>116.099853515625</c:v>
                      </c:pt>
                      <c:pt idx="1917">
                        <c:v>116</c:v>
                      </c:pt>
                      <c:pt idx="1918">
                        <c:v>115.89990234375</c:v>
                      </c:pt>
                      <c:pt idx="1919">
                        <c:v>115.800048828125</c:v>
                      </c:pt>
                      <c:pt idx="1920">
                        <c:v>115.60009765625</c:v>
                      </c:pt>
                      <c:pt idx="1921">
                        <c:v>115.5</c:v>
                      </c:pt>
                      <c:pt idx="1922">
                        <c:v>115.300048828125</c:v>
                      </c:pt>
                      <c:pt idx="1923">
                        <c:v>115.199951171875</c:v>
                      </c:pt>
                      <c:pt idx="1924">
                        <c:v>115</c:v>
                      </c:pt>
                      <c:pt idx="1925">
                        <c:v>114.89990234375</c:v>
                      </c:pt>
                      <c:pt idx="1926">
                        <c:v>114.800048828125</c:v>
                      </c:pt>
                      <c:pt idx="1927">
                        <c:v>114.699951171875</c:v>
                      </c:pt>
                      <c:pt idx="1928">
                        <c:v>114.5</c:v>
                      </c:pt>
                      <c:pt idx="1929">
                        <c:v>114.39990234375</c:v>
                      </c:pt>
                      <c:pt idx="1930">
                        <c:v>114.300048828125</c:v>
                      </c:pt>
                      <c:pt idx="1931">
                        <c:v>114.10009765625</c:v>
                      </c:pt>
                      <c:pt idx="1932">
                        <c:v>113.900146484375</c:v>
                      </c:pt>
                      <c:pt idx="1933">
                        <c:v>113.800048828125</c:v>
                      </c:pt>
                      <c:pt idx="1934">
                        <c:v>113.60009765625</c:v>
                      </c:pt>
                      <c:pt idx="1935">
                        <c:v>113.60009765625</c:v>
                      </c:pt>
                      <c:pt idx="1936">
                        <c:v>113.400146484375</c:v>
                      </c:pt>
                      <c:pt idx="1937">
                        <c:v>113.199951171875</c:v>
                      </c:pt>
                      <c:pt idx="1938">
                        <c:v>113.10009765625</c:v>
                      </c:pt>
                      <c:pt idx="1939">
                        <c:v>113</c:v>
                      </c:pt>
                      <c:pt idx="1940">
                        <c:v>112.800048828125</c:v>
                      </c:pt>
                      <c:pt idx="1941">
                        <c:v>112.7001953125</c:v>
                      </c:pt>
                      <c:pt idx="1942">
                        <c:v>112.60009765625</c:v>
                      </c:pt>
                      <c:pt idx="1943">
                        <c:v>112.5</c:v>
                      </c:pt>
                      <c:pt idx="1944">
                        <c:v>112.400146484375</c:v>
                      </c:pt>
                      <c:pt idx="1945">
                        <c:v>112.2001953125</c:v>
                      </c:pt>
                      <c:pt idx="1946">
                        <c:v>112.10009765625</c:v>
                      </c:pt>
                      <c:pt idx="1947">
                        <c:v>111.900146484375</c:v>
                      </c:pt>
                      <c:pt idx="1948">
                        <c:v>111.800048828125</c:v>
                      </c:pt>
                      <c:pt idx="1949">
                        <c:v>111.60009765625</c:v>
                      </c:pt>
                      <c:pt idx="1950">
                        <c:v>111.5</c:v>
                      </c:pt>
                      <c:pt idx="1951">
                        <c:v>111.5</c:v>
                      </c:pt>
                      <c:pt idx="1952">
                        <c:v>111.300048828125</c:v>
                      </c:pt>
                      <c:pt idx="1953">
                        <c:v>111.2001953125</c:v>
                      </c:pt>
                      <c:pt idx="1954">
                        <c:v>111.000244140625</c:v>
                      </c:pt>
                      <c:pt idx="1955">
                        <c:v>110.900146484375</c:v>
                      </c:pt>
                      <c:pt idx="1956">
                        <c:v>110.800048828125</c:v>
                      </c:pt>
                      <c:pt idx="1957">
                        <c:v>110.7001953125</c:v>
                      </c:pt>
                      <c:pt idx="1958">
                        <c:v>110.60009765625</c:v>
                      </c:pt>
                      <c:pt idx="1959">
                        <c:v>110.400146484375</c:v>
                      </c:pt>
                      <c:pt idx="1960">
                        <c:v>110.300048828125</c:v>
                      </c:pt>
                      <c:pt idx="1961">
                        <c:v>110.10009765625</c:v>
                      </c:pt>
                      <c:pt idx="1962">
                        <c:v>110.000244140625</c:v>
                      </c:pt>
                      <c:pt idx="1963">
                        <c:v>109.800048828125</c:v>
                      </c:pt>
                      <c:pt idx="1964">
                        <c:v>109.7001953125</c:v>
                      </c:pt>
                      <c:pt idx="1965">
                        <c:v>109.60009765625</c:v>
                      </c:pt>
                      <c:pt idx="1966">
                        <c:v>109.400146484375</c:v>
                      </c:pt>
                      <c:pt idx="1967">
                        <c:v>109.30029296875</c:v>
                      </c:pt>
                      <c:pt idx="1968">
                        <c:v>109.2001953125</c:v>
                      </c:pt>
                      <c:pt idx="1969">
                        <c:v>109.10009765625</c:v>
                      </c:pt>
                      <c:pt idx="1970">
                        <c:v>109.000244140625</c:v>
                      </c:pt>
                      <c:pt idx="1971">
                        <c:v>108.900146484375</c:v>
                      </c:pt>
                      <c:pt idx="1972">
                        <c:v>108.69970703125</c:v>
                      </c:pt>
                      <c:pt idx="1973">
                        <c:v>108.599853515625</c:v>
                      </c:pt>
                      <c:pt idx="1974">
                        <c:v>108.499755859375</c:v>
                      </c:pt>
                      <c:pt idx="1975">
                        <c:v>108.39990234375</c:v>
                      </c:pt>
                      <c:pt idx="1976">
                        <c:v>108.19970703125</c:v>
                      </c:pt>
                      <c:pt idx="1977">
                        <c:v>108.099853515625</c:v>
                      </c:pt>
                      <c:pt idx="1978">
                        <c:v>107.999755859375</c:v>
                      </c:pt>
                      <c:pt idx="1979">
                        <c:v>107.7998046875</c:v>
                      </c:pt>
                      <c:pt idx="1980">
                        <c:v>107.699951171875</c:v>
                      </c:pt>
                      <c:pt idx="1981">
                        <c:v>107.599853515625</c:v>
                      </c:pt>
                      <c:pt idx="1982">
                        <c:v>107.499755859375</c:v>
                      </c:pt>
                      <c:pt idx="1983">
                        <c:v>107.39990234375</c:v>
                      </c:pt>
                      <c:pt idx="1984">
                        <c:v>107.199951171875</c:v>
                      </c:pt>
                      <c:pt idx="1985">
                        <c:v>107.099853515625</c:v>
                      </c:pt>
                      <c:pt idx="1986">
                        <c:v>106.999755859375</c:v>
                      </c:pt>
                      <c:pt idx="1987">
                        <c:v>106.7998046875</c:v>
                      </c:pt>
                      <c:pt idx="1988">
                        <c:v>106.699951171875</c:v>
                      </c:pt>
                      <c:pt idx="1989">
                        <c:v>106.599853515625</c:v>
                      </c:pt>
                      <c:pt idx="1990">
                        <c:v>106.39990234375</c:v>
                      </c:pt>
                      <c:pt idx="1991">
                        <c:v>106.2998046875</c:v>
                      </c:pt>
                      <c:pt idx="1992">
                        <c:v>106.099853515625</c:v>
                      </c:pt>
                      <c:pt idx="1993">
                        <c:v>106.099853515625</c:v>
                      </c:pt>
                      <c:pt idx="1994">
                        <c:v>105.89990234375</c:v>
                      </c:pt>
                      <c:pt idx="1995">
                        <c:v>105.89990234375</c:v>
                      </c:pt>
                      <c:pt idx="1996">
                        <c:v>105.699951171875</c:v>
                      </c:pt>
                      <c:pt idx="1997">
                        <c:v>105.599853515625</c:v>
                      </c:pt>
                      <c:pt idx="1998">
                        <c:v>105.5</c:v>
                      </c:pt>
                      <c:pt idx="1999">
                        <c:v>105.2998046875</c:v>
                      </c:pt>
                      <c:pt idx="2000">
                        <c:v>105.199951171875</c:v>
                      </c:pt>
                      <c:pt idx="2001">
                        <c:v>105.099853515625</c:v>
                      </c:pt>
                      <c:pt idx="2002">
                        <c:v>104.89990234375</c:v>
                      </c:pt>
                      <c:pt idx="2003">
                        <c:v>104.7998046875</c:v>
                      </c:pt>
                      <c:pt idx="2004">
                        <c:v>104.699951171875</c:v>
                      </c:pt>
                      <c:pt idx="2005">
                        <c:v>104.599853515625</c:v>
                      </c:pt>
                      <c:pt idx="2006">
                        <c:v>104.599853515625</c:v>
                      </c:pt>
                      <c:pt idx="2007">
                        <c:v>104.39990234375</c:v>
                      </c:pt>
                      <c:pt idx="2008">
                        <c:v>104.300048828125</c:v>
                      </c:pt>
                      <c:pt idx="2009">
                        <c:v>104.199951171875</c:v>
                      </c:pt>
                      <c:pt idx="2010">
                        <c:v>104.099853515625</c:v>
                      </c:pt>
                      <c:pt idx="2011">
                        <c:v>104</c:v>
                      </c:pt>
                      <c:pt idx="2012">
                        <c:v>103.800048828125</c:v>
                      </c:pt>
                      <c:pt idx="2013">
                        <c:v>103.800048828125</c:v>
                      </c:pt>
                      <c:pt idx="2014">
                        <c:v>103.599853515625</c:v>
                      </c:pt>
                      <c:pt idx="2015">
                        <c:v>103.5</c:v>
                      </c:pt>
                      <c:pt idx="2016">
                        <c:v>103.39990234375</c:v>
                      </c:pt>
                      <c:pt idx="2017">
                        <c:v>103.300048828125</c:v>
                      </c:pt>
                      <c:pt idx="2018">
                        <c:v>103.199951171875</c:v>
                      </c:pt>
                      <c:pt idx="2019">
                        <c:v>103.10009765625</c:v>
                      </c:pt>
                      <c:pt idx="2020">
                        <c:v>102.89990234375</c:v>
                      </c:pt>
                      <c:pt idx="2021">
                        <c:v>102.800048828125</c:v>
                      </c:pt>
                      <c:pt idx="2022">
                        <c:v>102.800048828125</c:v>
                      </c:pt>
                      <c:pt idx="2023">
                        <c:v>102.60009765625</c:v>
                      </c:pt>
                      <c:pt idx="2024">
                        <c:v>102.5</c:v>
                      </c:pt>
                      <c:pt idx="2025">
                        <c:v>102.39990234375</c:v>
                      </c:pt>
                      <c:pt idx="2026">
                        <c:v>102.300048828125</c:v>
                      </c:pt>
                      <c:pt idx="2027">
                        <c:v>102.10009765625</c:v>
                      </c:pt>
                      <c:pt idx="2028">
                        <c:v>102</c:v>
                      </c:pt>
                      <c:pt idx="2029">
                        <c:v>101.800048828125</c:v>
                      </c:pt>
                      <c:pt idx="2030">
                        <c:v>101.699951171875</c:v>
                      </c:pt>
                      <c:pt idx="2031">
                        <c:v>101.60009765625</c:v>
                      </c:pt>
                      <c:pt idx="2032">
                        <c:v>101.5</c:v>
                      </c:pt>
                      <c:pt idx="2033">
                        <c:v>101.300048828125</c:v>
                      </c:pt>
                      <c:pt idx="2034">
                        <c:v>101.199951171875</c:v>
                      </c:pt>
                      <c:pt idx="2035">
                        <c:v>101.300048828125</c:v>
                      </c:pt>
                      <c:pt idx="2036">
                        <c:v>101.10009765625</c:v>
                      </c:pt>
                      <c:pt idx="2037">
                        <c:v>101</c:v>
                      </c:pt>
                      <c:pt idx="2038">
                        <c:v>100.900146484375</c:v>
                      </c:pt>
                      <c:pt idx="2039">
                        <c:v>100.800048828125</c:v>
                      </c:pt>
                      <c:pt idx="2040">
                        <c:v>100.60009765625</c:v>
                      </c:pt>
                      <c:pt idx="2041">
                        <c:v>100.5</c:v>
                      </c:pt>
                      <c:pt idx="2042">
                        <c:v>100.400146484375</c:v>
                      </c:pt>
                      <c:pt idx="2043">
                        <c:v>100.300048828125</c:v>
                      </c:pt>
                      <c:pt idx="2044">
                        <c:v>100.10009765625</c:v>
                      </c:pt>
                      <c:pt idx="2045">
                        <c:v>100.10009765625</c:v>
                      </c:pt>
                      <c:pt idx="2046">
                        <c:v>99.900146484375</c:v>
                      </c:pt>
                      <c:pt idx="2047">
                        <c:v>99.800048828125</c:v>
                      </c:pt>
                      <c:pt idx="2048">
                        <c:v>99.7001953125</c:v>
                      </c:pt>
                      <c:pt idx="2049">
                        <c:v>99.60009765625</c:v>
                      </c:pt>
                      <c:pt idx="2050">
                        <c:v>99.5</c:v>
                      </c:pt>
                      <c:pt idx="2051">
                        <c:v>99.400146484375</c:v>
                      </c:pt>
                      <c:pt idx="2052">
                        <c:v>99.300048828125</c:v>
                      </c:pt>
                      <c:pt idx="2053">
                        <c:v>99.2001953125</c:v>
                      </c:pt>
                      <c:pt idx="2054">
                        <c:v>99.10009765625</c:v>
                      </c:pt>
                      <c:pt idx="2055">
                        <c:v>98.900146484375</c:v>
                      </c:pt>
                      <c:pt idx="2056">
                        <c:v>98.800048828125</c:v>
                      </c:pt>
                      <c:pt idx="2057">
                        <c:v>98.800048828125</c:v>
                      </c:pt>
                      <c:pt idx="2058">
                        <c:v>98.60009765625</c:v>
                      </c:pt>
                      <c:pt idx="2059">
                        <c:v>98.60009765625</c:v>
                      </c:pt>
                      <c:pt idx="2060">
                        <c:v>98.5</c:v>
                      </c:pt>
                      <c:pt idx="2061">
                        <c:v>98.400146484375</c:v>
                      </c:pt>
                      <c:pt idx="2062">
                        <c:v>98.2001953125</c:v>
                      </c:pt>
                      <c:pt idx="2063">
                        <c:v>98.2001953125</c:v>
                      </c:pt>
                      <c:pt idx="2064">
                        <c:v>98.000244140625</c:v>
                      </c:pt>
                      <c:pt idx="2065">
                        <c:v>97.800048828125</c:v>
                      </c:pt>
                      <c:pt idx="2066">
                        <c:v>97.7001953125</c:v>
                      </c:pt>
                      <c:pt idx="2067">
                        <c:v>97.60009765625</c:v>
                      </c:pt>
                      <c:pt idx="2068">
                        <c:v>97.500244140625</c:v>
                      </c:pt>
                      <c:pt idx="2069">
                        <c:v>97.400146484375</c:v>
                      </c:pt>
                      <c:pt idx="2070">
                        <c:v>97.300048828125</c:v>
                      </c:pt>
                      <c:pt idx="2071">
                        <c:v>97.2001953125</c:v>
                      </c:pt>
                      <c:pt idx="2072">
                        <c:v>97.10009765625</c:v>
                      </c:pt>
                      <c:pt idx="2073">
                        <c:v>97.000244140625</c:v>
                      </c:pt>
                      <c:pt idx="2074">
                        <c:v>96.900146484375</c:v>
                      </c:pt>
                      <c:pt idx="2075">
                        <c:v>96.800048828125</c:v>
                      </c:pt>
                      <c:pt idx="2076">
                        <c:v>96.60009765625</c:v>
                      </c:pt>
                      <c:pt idx="2077">
                        <c:v>96.60009765625</c:v>
                      </c:pt>
                      <c:pt idx="2078">
                        <c:v>96.400146484375</c:v>
                      </c:pt>
                      <c:pt idx="2079">
                        <c:v>96.400146484375</c:v>
                      </c:pt>
                      <c:pt idx="2080">
                        <c:v>96.2001953125</c:v>
                      </c:pt>
                      <c:pt idx="2081">
                        <c:v>96.10009765625</c:v>
                      </c:pt>
                      <c:pt idx="2082">
                        <c:v>96.000244140625</c:v>
                      </c:pt>
                      <c:pt idx="2083">
                        <c:v>96.10009765625</c:v>
                      </c:pt>
                      <c:pt idx="2084">
                        <c:v>95.89990234375</c:v>
                      </c:pt>
                      <c:pt idx="2085">
                        <c:v>95.89990234375</c:v>
                      </c:pt>
                      <c:pt idx="2086">
                        <c:v>95.69970703125</c:v>
                      </c:pt>
                      <c:pt idx="2087">
                        <c:v>95.69970703125</c:v>
                      </c:pt>
                      <c:pt idx="2088">
                        <c:v>95.499755859375</c:v>
                      </c:pt>
                      <c:pt idx="2089">
                        <c:v>95.19970703125</c:v>
                      </c:pt>
                      <c:pt idx="2090">
                        <c:v>95.099853515625</c:v>
                      </c:pt>
                      <c:pt idx="2091">
                        <c:v>95.099853515625</c:v>
                      </c:pt>
                      <c:pt idx="2092">
                        <c:v>94.999755859375</c:v>
                      </c:pt>
                      <c:pt idx="2093">
                        <c:v>94.89990234375</c:v>
                      </c:pt>
                      <c:pt idx="2094">
                        <c:v>94.699951171875</c:v>
                      </c:pt>
                      <c:pt idx="2095">
                        <c:v>94.699951171875</c:v>
                      </c:pt>
                      <c:pt idx="2096">
                        <c:v>94.599853515625</c:v>
                      </c:pt>
                      <c:pt idx="2097">
                        <c:v>94.499755859375</c:v>
                      </c:pt>
                      <c:pt idx="2098">
                        <c:v>94.39990234375</c:v>
                      </c:pt>
                      <c:pt idx="2099">
                        <c:v>94.2998046875</c:v>
                      </c:pt>
                      <c:pt idx="2100">
                        <c:v>94.099853515625</c:v>
                      </c:pt>
                      <c:pt idx="2101">
                        <c:v>94.199951171875</c:v>
                      </c:pt>
                      <c:pt idx="2102">
                        <c:v>94.099853515625</c:v>
                      </c:pt>
                      <c:pt idx="2103">
                        <c:v>93.999755859375</c:v>
                      </c:pt>
                      <c:pt idx="2104">
                        <c:v>93.89990234375</c:v>
                      </c:pt>
                      <c:pt idx="2105">
                        <c:v>93.7998046875</c:v>
                      </c:pt>
                      <c:pt idx="2106">
                        <c:v>93.699951171875</c:v>
                      </c:pt>
                      <c:pt idx="2107">
                        <c:v>93.599853515625</c:v>
                      </c:pt>
                      <c:pt idx="2108">
                        <c:v>93.5</c:v>
                      </c:pt>
                      <c:pt idx="2109">
                        <c:v>93.39990234375</c:v>
                      </c:pt>
                      <c:pt idx="2110">
                        <c:v>93.39990234375</c:v>
                      </c:pt>
                      <c:pt idx="2111">
                        <c:v>93.199951171875</c:v>
                      </c:pt>
                      <c:pt idx="2112">
                        <c:v>93.099853515625</c:v>
                      </c:pt>
                      <c:pt idx="2113">
                        <c:v>92.89990234375</c:v>
                      </c:pt>
                      <c:pt idx="2114">
                        <c:v>92.7998046875</c:v>
                      </c:pt>
                      <c:pt idx="2115">
                        <c:v>92.699951171875</c:v>
                      </c:pt>
                      <c:pt idx="2116">
                        <c:v>92.5</c:v>
                      </c:pt>
                      <c:pt idx="2117">
                        <c:v>92.5</c:v>
                      </c:pt>
                      <c:pt idx="2118">
                        <c:v>92.39990234375</c:v>
                      </c:pt>
                      <c:pt idx="2119">
                        <c:v>92.2998046875</c:v>
                      </c:pt>
                      <c:pt idx="2120">
                        <c:v>92.2998046875</c:v>
                      </c:pt>
                      <c:pt idx="2121">
                        <c:v>92.199951171875</c:v>
                      </c:pt>
                      <c:pt idx="2122">
                        <c:v>92.099853515625</c:v>
                      </c:pt>
                      <c:pt idx="2123">
                        <c:v>92</c:v>
                      </c:pt>
                      <c:pt idx="2124">
                        <c:v>91.89990234375</c:v>
                      </c:pt>
                      <c:pt idx="2125">
                        <c:v>91.800048828125</c:v>
                      </c:pt>
                      <c:pt idx="2126">
                        <c:v>91.699951171875</c:v>
                      </c:pt>
                      <c:pt idx="2127">
                        <c:v>91.599853515625</c:v>
                      </c:pt>
                      <c:pt idx="2128">
                        <c:v>91.5</c:v>
                      </c:pt>
                      <c:pt idx="2129">
                        <c:v>91.39990234375</c:v>
                      </c:pt>
                      <c:pt idx="2130">
                        <c:v>91.300048828125</c:v>
                      </c:pt>
                      <c:pt idx="2131">
                        <c:v>91.199951171875</c:v>
                      </c:pt>
                      <c:pt idx="2132">
                        <c:v>91.099853515625</c:v>
                      </c:pt>
                      <c:pt idx="2133">
                        <c:v>91.099853515625</c:v>
                      </c:pt>
                      <c:pt idx="2134">
                        <c:v>90.89990234375</c:v>
                      </c:pt>
                      <c:pt idx="2135">
                        <c:v>90.800048828125</c:v>
                      </c:pt>
                      <c:pt idx="2136">
                        <c:v>90.800048828125</c:v>
                      </c:pt>
                      <c:pt idx="2137">
                        <c:v>90.599853515625</c:v>
                      </c:pt>
                      <c:pt idx="2138">
                        <c:v>90.599853515625</c:v>
                      </c:pt>
                      <c:pt idx="2139">
                        <c:v>90.5</c:v>
                      </c:pt>
                      <c:pt idx="2140">
                        <c:v>90.39990234375</c:v>
                      </c:pt>
                      <c:pt idx="2141">
                        <c:v>90.300048828125</c:v>
                      </c:pt>
                      <c:pt idx="2142">
                        <c:v>90.199951171875</c:v>
                      </c:pt>
                      <c:pt idx="2143">
                        <c:v>90.10009765625</c:v>
                      </c:pt>
                      <c:pt idx="2144">
                        <c:v>90</c:v>
                      </c:pt>
                      <c:pt idx="2145">
                        <c:v>89.89990234375</c:v>
                      </c:pt>
                      <c:pt idx="2146">
                        <c:v>89.89990234375</c:v>
                      </c:pt>
                      <c:pt idx="2147">
                        <c:v>89.800048828125</c:v>
                      </c:pt>
                      <c:pt idx="2148">
                        <c:v>89.699951171875</c:v>
                      </c:pt>
                      <c:pt idx="2149">
                        <c:v>89.60009765625</c:v>
                      </c:pt>
                      <c:pt idx="2150">
                        <c:v>89.5</c:v>
                      </c:pt>
                      <c:pt idx="2151">
                        <c:v>89.39990234375</c:v>
                      </c:pt>
                      <c:pt idx="2152">
                        <c:v>89.300048828125</c:v>
                      </c:pt>
                      <c:pt idx="2153">
                        <c:v>89.199951171875</c:v>
                      </c:pt>
                      <c:pt idx="2154">
                        <c:v>89.10009765625</c:v>
                      </c:pt>
                      <c:pt idx="2155">
                        <c:v>88.89990234375</c:v>
                      </c:pt>
                      <c:pt idx="2156">
                        <c:v>88.89990234375</c:v>
                      </c:pt>
                      <c:pt idx="2157">
                        <c:v>88.800048828125</c:v>
                      </c:pt>
                      <c:pt idx="2158">
                        <c:v>88.800048828125</c:v>
                      </c:pt>
                      <c:pt idx="2159">
                        <c:v>88.60009765625</c:v>
                      </c:pt>
                      <c:pt idx="2160">
                        <c:v>88.60009765625</c:v>
                      </c:pt>
                      <c:pt idx="2161">
                        <c:v>88.5</c:v>
                      </c:pt>
                      <c:pt idx="2162">
                        <c:v>88.5</c:v>
                      </c:pt>
                      <c:pt idx="2163">
                        <c:v>88.400146484375</c:v>
                      </c:pt>
                      <c:pt idx="2164">
                        <c:v>88.300048828125</c:v>
                      </c:pt>
                      <c:pt idx="2165">
                        <c:v>88.199951171875</c:v>
                      </c:pt>
                      <c:pt idx="2166">
                        <c:v>88.10009765625</c:v>
                      </c:pt>
                      <c:pt idx="2167">
                        <c:v>88</c:v>
                      </c:pt>
                      <c:pt idx="2168">
                        <c:v>87.800048828125</c:v>
                      </c:pt>
                      <c:pt idx="2169">
                        <c:v>87.699951171875</c:v>
                      </c:pt>
                      <c:pt idx="2170">
                        <c:v>87.60009765625</c:v>
                      </c:pt>
                      <c:pt idx="2171">
                        <c:v>87.5</c:v>
                      </c:pt>
                      <c:pt idx="2172">
                        <c:v>87.400146484375</c:v>
                      </c:pt>
                      <c:pt idx="2173">
                        <c:v>87.400146484375</c:v>
                      </c:pt>
                      <c:pt idx="2174">
                        <c:v>87.300048828125</c:v>
                      </c:pt>
                      <c:pt idx="2175">
                        <c:v>87.199951171875</c:v>
                      </c:pt>
                      <c:pt idx="2176">
                        <c:v>87.10009765625</c:v>
                      </c:pt>
                      <c:pt idx="2177">
                        <c:v>87</c:v>
                      </c:pt>
                      <c:pt idx="2178">
                        <c:v>87</c:v>
                      </c:pt>
                      <c:pt idx="2179">
                        <c:v>86.800048828125</c:v>
                      </c:pt>
                      <c:pt idx="2180">
                        <c:v>86.900146484375</c:v>
                      </c:pt>
                      <c:pt idx="2181">
                        <c:v>86.800048828125</c:v>
                      </c:pt>
                      <c:pt idx="2182">
                        <c:v>86.7001953125</c:v>
                      </c:pt>
                      <c:pt idx="2183">
                        <c:v>86.7001953125</c:v>
                      </c:pt>
                      <c:pt idx="2184">
                        <c:v>86.60009765625</c:v>
                      </c:pt>
                      <c:pt idx="2185">
                        <c:v>86.5</c:v>
                      </c:pt>
                      <c:pt idx="2186">
                        <c:v>86.300048828125</c:v>
                      </c:pt>
                      <c:pt idx="2187">
                        <c:v>86.2001953125</c:v>
                      </c:pt>
                      <c:pt idx="2188">
                        <c:v>86.10009765625</c:v>
                      </c:pt>
                      <c:pt idx="2189">
                        <c:v>86</c:v>
                      </c:pt>
                      <c:pt idx="2190">
                        <c:v>85.900146484375</c:v>
                      </c:pt>
                      <c:pt idx="2191">
                        <c:v>85.800048828125</c:v>
                      </c:pt>
                      <c:pt idx="2192">
                        <c:v>85.800048828125</c:v>
                      </c:pt>
                      <c:pt idx="2193">
                        <c:v>85.7001953125</c:v>
                      </c:pt>
                      <c:pt idx="2194">
                        <c:v>85.60009765625</c:v>
                      </c:pt>
                      <c:pt idx="2195">
                        <c:v>85.500244140625</c:v>
                      </c:pt>
                      <c:pt idx="2196">
                        <c:v>85.400146484375</c:v>
                      </c:pt>
                      <c:pt idx="2197">
                        <c:v>85.300048828125</c:v>
                      </c:pt>
                      <c:pt idx="2198">
                        <c:v>85.300048828125</c:v>
                      </c:pt>
                      <c:pt idx="2199">
                        <c:v>85.300048828125</c:v>
                      </c:pt>
                      <c:pt idx="2200">
                        <c:v>85.2001953125</c:v>
                      </c:pt>
                      <c:pt idx="2201">
                        <c:v>85.2001953125</c:v>
                      </c:pt>
                      <c:pt idx="2202">
                        <c:v>85.10009765625</c:v>
                      </c:pt>
                      <c:pt idx="2203">
                        <c:v>85.000244140625</c:v>
                      </c:pt>
                      <c:pt idx="2204">
                        <c:v>84.800048828125</c:v>
                      </c:pt>
                      <c:pt idx="2205">
                        <c:v>84.7001953125</c:v>
                      </c:pt>
                      <c:pt idx="2206">
                        <c:v>84.60009765625</c:v>
                      </c:pt>
                      <c:pt idx="2207">
                        <c:v>84.500244140625</c:v>
                      </c:pt>
                      <c:pt idx="2208">
                        <c:v>84.400146484375</c:v>
                      </c:pt>
                      <c:pt idx="2209">
                        <c:v>84.400146484375</c:v>
                      </c:pt>
                      <c:pt idx="2210">
                        <c:v>84.300048828125</c:v>
                      </c:pt>
                      <c:pt idx="2211">
                        <c:v>84.2001953125</c:v>
                      </c:pt>
                      <c:pt idx="2212">
                        <c:v>84.10009765625</c:v>
                      </c:pt>
                      <c:pt idx="2213">
                        <c:v>84.000244140625</c:v>
                      </c:pt>
                      <c:pt idx="2214">
                        <c:v>84.000244140625</c:v>
                      </c:pt>
                      <c:pt idx="2215">
                        <c:v>83.900146484375</c:v>
                      </c:pt>
                      <c:pt idx="2216">
                        <c:v>83.80029296875</c:v>
                      </c:pt>
                      <c:pt idx="2217">
                        <c:v>83.7001953125</c:v>
                      </c:pt>
                      <c:pt idx="2218">
                        <c:v>83.60009765625</c:v>
                      </c:pt>
                      <c:pt idx="2219">
                        <c:v>83.60009765625</c:v>
                      </c:pt>
                      <c:pt idx="2220">
                        <c:v>83.500244140625</c:v>
                      </c:pt>
                      <c:pt idx="2221">
                        <c:v>83.400146484375</c:v>
                      </c:pt>
                      <c:pt idx="2222">
                        <c:v>83.400146484375</c:v>
                      </c:pt>
                      <c:pt idx="2223">
                        <c:v>83.30029296875</c:v>
                      </c:pt>
                      <c:pt idx="2224">
                        <c:v>83.2001953125</c:v>
                      </c:pt>
                      <c:pt idx="2225">
                        <c:v>83.2001953125</c:v>
                      </c:pt>
                      <c:pt idx="2226">
                        <c:v>83.099853515625</c:v>
                      </c:pt>
                      <c:pt idx="2227">
                        <c:v>83.099853515625</c:v>
                      </c:pt>
                      <c:pt idx="2228">
                        <c:v>82.999755859375</c:v>
                      </c:pt>
                      <c:pt idx="2229">
                        <c:v>82.89990234375</c:v>
                      </c:pt>
                      <c:pt idx="2230">
                        <c:v>82.7998046875</c:v>
                      </c:pt>
                      <c:pt idx="2231">
                        <c:v>82.69970703125</c:v>
                      </c:pt>
                      <c:pt idx="2232">
                        <c:v>82.599853515625</c:v>
                      </c:pt>
                      <c:pt idx="2233">
                        <c:v>82.499755859375</c:v>
                      </c:pt>
                      <c:pt idx="2234">
                        <c:v>82.39990234375</c:v>
                      </c:pt>
                      <c:pt idx="2235">
                        <c:v>82.39990234375</c:v>
                      </c:pt>
                      <c:pt idx="2236">
                        <c:v>82.2998046875</c:v>
                      </c:pt>
                      <c:pt idx="2237">
                        <c:v>82.199951171875</c:v>
                      </c:pt>
                      <c:pt idx="2238">
                        <c:v>82.099853515625</c:v>
                      </c:pt>
                      <c:pt idx="2239">
                        <c:v>81.999755859375</c:v>
                      </c:pt>
                      <c:pt idx="2240">
                        <c:v>81.999755859375</c:v>
                      </c:pt>
                      <c:pt idx="2241">
                        <c:v>81.89990234375</c:v>
                      </c:pt>
                      <c:pt idx="2242">
                        <c:v>81.7998046875</c:v>
                      </c:pt>
                      <c:pt idx="2243">
                        <c:v>81.699951171875</c:v>
                      </c:pt>
                      <c:pt idx="2244">
                        <c:v>81.599853515625</c:v>
                      </c:pt>
                      <c:pt idx="2245">
                        <c:v>81.499755859375</c:v>
                      </c:pt>
                      <c:pt idx="2246">
                        <c:v>81.499755859375</c:v>
                      </c:pt>
                      <c:pt idx="2247">
                        <c:v>81.39990234375</c:v>
                      </c:pt>
                      <c:pt idx="2248">
                        <c:v>81.2998046875</c:v>
                      </c:pt>
                      <c:pt idx="2249">
                        <c:v>81.199951171875</c:v>
                      </c:pt>
                      <c:pt idx="2250">
                        <c:v>81.199951171875</c:v>
                      </c:pt>
                      <c:pt idx="2251">
                        <c:v>81.099853515625</c:v>
                      </c:pt>
                      <c:pt idx="2252">
                        <c:v>81.099853515625</c:v>
                      </c:pt>
                      <c:pt idx="2253">
                        <c:v>80.999755859375</c:v>
                      </c:pt>
                      <c:pt idx="2254">
                        <c:v>80.89990234375</c:v>
                      </c:pt>
                      <c:pt idx="2255">
                        <c:v>80.7998046875</c:v>
                      </c:pt>
                      <c:pt idx="2256">
                        <c:v>80.7998046875</c:v>
                      </c:pt>
                      <c:pt idx="2257">
                        <c:v>80.699951171875</c:v>
                      </c:pt>
                      <c:pt idx="2258">
                        <c:v>80.599853515625</c:v>
                      </c:pt>
                      <c:pt idx="2259">
                        <c:v>80.5</c:v>
                      </c:pt>
                      <c:pt idx="2260">
                        <c:v>80.39990234375</c:v>
                      </c:pt>
                      <c:pt idx="2261">
                        <c:v>80.2998046875</c:v>
                      </c:pt>
                      <c:pt idx="2262">
                        <c:v>80.2998046875</c:v>
                      </c:pt>
                      <c:pt idx="2263">
                        <c:v>80.199951171875</c:v>
                      </c:pt>
                      <c:pt idx="2264">
                        <c:v>80.099853515625</c:v>
                      </c:pt>
                      <c:pt idx="2265">
                        <c:v>80</c:v>
                      </c:pt>
                      <c:pt idx="2266">
                        <c:v>79.89990234375</c:v>
                      </c:pt>
                      <c:pt idx="2267">
                        <c:v>79.7998046875</c:v>
                      </c:pt>
                      <c:pt idx="2268">
                        <c:v>79.7998046875</c:v>
                      </c:pt>
                      <c:pt idx="2269">
                        <c:v>79.699951171875</c:v>
                      </c:pt>
                      <c:pt idx="2270">
                        <c:v>79.699951171875</c:v>
                      </c:pt>
                      <c:pt idx="2271">
                        <c:v>79.599853515625</c:v>
                      </c:pt>
                      <c:pt idx="2272">
                        <c:v>79.5</c:v>
                      </c:pt>
                      <c:pt idx="2273">
                        <c:v>79.5</c:v>
                      </c:pt>
                      <c:pt idx="2274">
                        <c:v>79.39990234375</c:v>
                      </c:pt>
                      <c:pt idx="2275">
                        <c:v>79.2998046875</c:v>
                      </c:pt>
                      <c:pt idx="2276">
                        <c:v>79.39990234375</c:v>
                      </c:pt>
                      <c:pt idx="2277">
                        <c:v>79.2998046875</c:v>
                      </c:pt>
                      <c:pt idx="2278">
                        <c:v>79.2998046875</c:v>
                      </c:pt>
                      <c:pt idx="2279">
                        <c:v>79.199951171875</c:v>
                      </c:pt>
                      <c:pt idx="2280">
                        <c:v>79.099853515625</c:v>
                      </c:pt>
                      <c:pt idx="2281">
                        <c:v>79</c:v>
                      </c:pt>
                      <c:pt idx="2282">
                        <c:v>78.800048828125</c:v>
                      </c:pt>
                      <c:pt idx="2283">
                        <c:v>78.800048828125</c:v>
                      </c:pt>
                      <c:pt idx="2284">
                        <c:v>78.699951171875</c:v>
                      </c:pt>
                      <c:pt idx="2285">
                        <c:v>78.699951171875</c:v>
                      </c:pt>
                      <c:pt idx="2286">
                        <c:v>78.599853515625</c:v>
                      </c:pt>
                      <c:pt idx="2287">
                        <c:v>78.5</c:v>
                      </c:pt>
                      <c:pt idx="2288">
                        <c:v>78.39990234375</c:v>
                      </c:pt>
                      <c:pt idx="2289">
                        <c:v>78.300048828125</c:v>
                      </c:pt>
                      <c:pt idx="2290">
                        <c:v>78.199951171875</c:v>
                      </c:pt>
                      <c:pt idx="2291">
                        <c:v>78.199951171875</c:v>
                      </c:pt>
                      <c:pt idx="2292">
                        <c:v>78.099853515625</c:v>
                      </c:pt>
                      <c:pt idx="2293">
                        <c:v>78</c:v>
                      </c:pt>
                      <c:pt idx="2294">
                        <c:v>78</c:v>
                      </c:pt>
                      <c:pt idx="2295">
                        <c:v>77.89990234375</c:v>
                      </c:pt>
                      <c:pt idx="2296">
                        <c:v>77.89990234375</c:v>
                      </c:pt>
                      <c:pt idx="2297">
                        <c:v>77.800048828125</c:v>
                      </c:pt>
                      <c:pt idx="2298">
                        <c:v>77.800048828125</c:v>
                      </c:pt>
                      <c:pt idx="2299">
                        <c:v>77.599853515625</c:v>
                      </c:pt>
                      <c:pt idx="2300">
                        <c:v>77.5</c:v>
                      </c:pt>
                      <c:pt idx="2301">
                        <c:v>77.39990234375</c:v>
                      </c:pt>
                      <c:pt idx="2302">
                        <c:v>77.39990234375</c:v>
                      </c:pt>
                      <c:pt idx="2303">
                        <c:v>77.39990234375</c:v>
                      </c:pt>
                      <c:pt idx="2304">
                        <c:v>77.300048828125</c:v>
                      </c:pt>
                      <c:pt idx="2305">
                        <c:v>77.199951171875</c:v>
                      </c:pt>
                      <c:pt idx="2306">
                        <c:v>77.10009765625</c:v>
                      </c:pt>
                      <c:pt idx="2307">
                        <c:v>77.10009765625</c:v>
                      </c:pt>
                      <c:pt idx="2308">
                        <c:v>77</c:v>
                      </c:pt>
                      <c:pt idx="2309">
                        <c:v>76.89990234375</c:v>
                      </c:pt>
                      <c:pt idx="2310">
                        <c:v>76.89990234375</c:v>
                      </c:pt>
                      <c:pt idx="2311">
                        <c:v>76.800048828125</c:v>
                      </c:pt>
                      <c:pt idx="2312">
                        <c:v>76.699951171875</c:v>
                      </c:pt>
                      <c:pt idx="2313">
                        <c:v>76.699951171875</c:v>
                      </c:pt>
                      <c:pt idx="2314">
                        <c:v>76.5</c:v>
                      </c:pt>
                      <c:pt idx="2315">
                        <c:v>76.5</c:v>
                      </c:pt>
                      <c:pt idx="2316">
                        <c:v>76.39990234375</c:v>
                      </c:pt>
                      <c:pt idx="2317">
                        <c:v>76.39990234375</c:v>
                      </c:pt>
                      <c:pt idx="2318">
                        <c:v>76.300048828125</c:v>
                      </c:pt>
                      <c:pt idx="2319">
                        <c:v>76.199951171875</c:v>
                      </c:pt>
                      <c:pt idx="2320">
                        <c:v>76.10009765625</c:v>
                      </c:pt>
                      <c:pt idx="2321">
                        <c:v>76.10009765625</c:v>
                      </c:pt>
                      <c:pt idx="2322">
                        <c:v>76</c:v>
                      </c:pt>
                      <c:pt idx="2323">
                        <c:v>75.900146484375</c:v>
                      </c:pt>
                      <c:pt idx="2324">
                        <c:v>75.900146484375</c:v>
                      </c:pt>
                      <c:pt idx="2325">
                        <c:v>75.900146484375</c:v>
                      </c:pt>
                      <c:pt idx="2326">
                        <c:v>75.800048828125</c:v>
                      </c:pt>
                      <c:pt idx="2327">
                        <c:v>75.699951171875</c:v>
                      </c:pt>
                      <c:pt idx="2328">
                        <c:v>75.699951171875</c:v>
                      </c:pt>
                      <c:pt idx="2329">
                        <c:v>75.60009765625</c:v>
                      </c:pt>
                      <c:pt idx="2330">
                        <c:v>75.5</c:v>
                      </c:pt>
                      <c:pt idx="2331">
                        <c:v>75.5</c:v>
                      </c:pt>
                      <c:pt idx="2332">
                        <c:v>75.400146484375</c:v>
                      </c:pt>
                      <c:pt idx="2333">
                        <c:v>75.300048828125</c:v>
                      </c:pt>
                      <c:pt idx="2334">
                        <c:v>75.300048828125</c:v>
                      </c:pt>
                      <c:pt idx="2335">
                        <c:v>75.300048828125</c:v>
                      </c:pt>
                      <c:pt idx="2336">
                        <c:v>75.199951171875</c:v>
                      </c:pt>
                      <c:pt idx="2337">
                        <c:v>75.10009765625</c:v>
                      </c:pt>
                      <c:pt idx="2338">
                        <c:v>75</c:v>
                      </c:pt>
                      <c:pt idx="2339">
                        <c:v>75</c:v>
                      </c:pt>
                      <c:pt idx="2340">
                        <c:v>74.900146484375</c:v>
                      </c:pt>
                      <c:pt idx="2341">
                        <c:v>74.900146484375</c:v>
                      </c:pt>
                      <c:pt idx="2342">
                        <c:v>74.800048828125</c:v>
                      </c:pt>
                      <c:pt idx="2343">
                        <c:v>74.699951171875</c:v>
                      </c:pt>
                      <c:pt idx="2344">
                        <c:v>74.699951171875</c:v>
                      </c:pt>
                      <c:pt idx="2345">
                        <c:v>74.60009765625</c:v>
                      </c:pt>
                      <c:pt idx="2346">
                        <c:v>74.5</c:v>
                      </c:pt>
                      <c:pt idx="2347">
                        <c:v>74.5</c:v>
                      </c:pt>
                      <c:pt idx="2348">
                        <c:v>74.400146484375</c:v>
                      </c:pt>
                      <c:pt idx="2349">
                        <c:v>74.300048828125</c:v>
                      </c:pt>
                      <c:pt idx="2350">
                        <c:v>74.300048828125</c:v>
                      </c:pt>
                      <c:pt idx="2351">
                        <c:v>74.2001953125</c:v>
                      </c:pt>
                      <c:pt idx="2352">
                        <c:v>74.10009765625</c:v>
                      </c:pt>
                      <c:pt idx="2353">
                        <c:v>74</c:v>
                      </c:pt>
                      <c:pt idx="2354">
                        <c:v>74</c:v>
                      </c:pt>
                      <c:pt idx="2355">
                        <c:v>74.10009765625</c:v>
                      </c:pt>
                      <c:pt idx="2356">
                        <c:v>74.10009765625</c:v>
                      </c:pt>
                      <c:pt idx="2357">
                        <c:v>74</c:v>
                      </c:pt>
                      <c:pt idx="2358">
                        <c:v>73.900146484375</c:v>
                      </c:pt>
                      <c:pt idx="2359">
                        <c:v>73.900146484375</c:v>
                      </c:pt>
                      <c:pt idx="2360">
                        <c:v>73.800048828125</c:v>
                      </c:pt>
                      <c:pt idx="2361">
                        <c:v>73.60009765625</c:v>
                      </c:pt>
                      <c:pt idx="2362">
                        <c:v>73.5</c:v>
                      </c:pt>
                      <c:pt idx="2363">
                        <c:v>73.5</c:v>
                      </c:pt>
                      <c:pt idx="2364">
                        <c:v>73.400146484375</c:v>
                      </c:pt>
                      <c:pt idx="2365">
                        <c:v>73.400146484375</c:v>
                      </c:pt>
                      <c:pt idx="2366">
                        <c:v>73.300048828125</c:v>
                      </c:pt>
                      <c:pt idx="2367">
                        <c:v>73.300048828125</c:v>
                      </c:pt>
                      <c:pt idx="2368">
                        <c:v>73.300048828125</c:v>
                      </c:pt>
                      <c:pt idx="2369">
                        <c:v>73.2001953125</c:v>
                      </c:pt>
                      <c:pt idx="2370">
                        <c:v>73.2001953125</c:v>
                      </c:pt>
                      <c:pt idx="2371">
                        <c:v>73.10009765625</c:v>
                      </c:pt>
                      <c:pt idx="2372">
                        <c:v>73.10009765625</c:v>
                      </c:pt>
                      <c:pt idx="2373">
                        <c:v>72.800048828125</c:v>
                      </c:pt>
                      <c:pt idx="2374">
                        <c:v>72.800048828125</c:v>
                      </c:pt>
                      <c:pt idx="2375">
                        <c:v>72.7001953125</c:v>
                      </c:pt>
                      <c:pt idx="2376">
                        <c:v>72.60009765625</c:v>
                      </c:pt>
                      <c:pt idx="2377">
                        <c:v>72.500244140625</c:v>
                      </c:pt>
                      <c:pt idx="2378">
                        <c:v>72.500244140625</c:v>
                      </c:pt>
                      <c:pt idx="2379">
                        <c:v>72.500244140625</c:v>
                      </c:pt>
                      <c:pt idx="2380">
                        <c:v>72.500244140625</c:v>
                      </c:pt>
                      <c:pt idx="2381">
                        <c:v>72.400146484375</c:v>
                      </c:pt>
                      <c:pt idx="2382">
                        <c:v>72.300048828125</c:v>
                      </c:pt>
                      <c:pt idx="2383">
                        <c:v>72.300048828125</c:v>
                      </c:pt>
                      <c:pt idx="2384">
                        <c:v>72.300048828125</c:v>
                      </c:pt>
                      <c:pt idx="2385">
                        <c:v>72.2001953125</c:v>
                      </c:pt>
                      <c:pt idx="2386">
                        <c:v>72.10009765625</c:v>
                      </c:pt>
                      <c:pt idx="2387">
                        <c:v>72.10009765625</c:v>
                      </c:pt>
                      <c:pt idx="2388">
                        <c:v>72.000244140625</c:v>
                      </c:pt>
                      <c:pt idx="2389">
                        <c:v>72.000244140625</c:v>
                      </c:pt>
                      <c:pt idx="2390">
                        <c:v>71.900146484375</c:v>
                      </c:pt>
                      <c:pt idx="2391">
                        <c:v>71.800048828125</c:v>
                      </c:pt>
                      <c:pt idx="2392">
                        <c:v>71.800048828125</c:v>
                      </c:pt>
                      <c:pt idx="2393">
                        <c:v>71.7001953125</c:v>
                      </c:pt>
                      <c:pt idx="2394">
                        <c:v>71.7001953125</c:v>
                      </c:pt>
                      <c:pt idx="2395">
                        <c:v>71.60009765625</c:v>
                      </c:pt>
                      <c:pt idx="2396">
                        <c:v>71.60009765625</c:v>
                      </c:pt>
                      <c:pt idx="2397">
                        <c:v>71.400146484375</c:v>
                      </c:pt>
                      <c:pt idx="2398">
                        <c:v>71.400146484375</c:v>
                      </c:pt>
                      <c:pt idx="2399">
                        <c:v>71.300048828125</c:v>
                      </c:pt>
                      <c:pt idx="2400">
                        <c:v>71.300048828125</c:v>
                      </c:pt>
                      <c:pt idx="2401">
                        <c:v>71.2001953125</c:v>
                      </c:pt>
                      <c:pt idx="2402">
                        <c:v>71.2001953125</c:v>
                      </c:pt>
                      <c:pt idx="2403">
                        <c:v>71.10009765625</c:v>
                      </c:pt>
                      <c:pt idx="2404">
                        <c:v>71.10009765625</c:v>
                      </c:pt>
                      <c:pt idx="2405">
                        <c:v>71.10009765625</c:v>
                      </c:pt>
                      <c:pt idx="2406">
                        <c:v>71.000244140625</c:v>
                      </c:pt>
                      <c:pt idx="2407">
                        <c:v>70.900146484375</c:v>
                      </c:pt>
                      <c:pt idx="2408">
                        <c:v>70.900146484375</c:v>
                      </c:pt>
                      <c:pt idx="2409">
                        <c:v>70.7001953125</c:v>
                      </c:pt>
                      <c:pt idx="2410">
                        <c:v>70.60009765625</c:v>
                      </c:pt>
                      <c:pt idx="2411">
                        <c:v>70.60009765625</c:v>
                      </c:pt>
                      <c:pt idx="2412">
                        <c:v>70.60009765625</c:v>
                      </c:pt>
                      <c:pt idx="2413">
                        <c:v>70.500244140625</c:v>
                      </c:pt>
                      <c:pt idx="2414">
                        <c:v>70.400146484375</c:v>
                      </c:pt>
                      <c:pt idx="2415">
                        <c:v>70.400146484375</c:v>
                      </c:pt>
                      <c:pt idx="2416">
                        <c:v>70.2998046875</c:v>
                      </c:pt>
                      <c:pt idx="2417">
                        <c:v>70.19970703125</c:v>
                      </c:pt>
                      <c:pt idx="2418">
                        <c:v>70.19970703125</c:v>
                      </c:pt>
                      <c:pt idx="2419">
                        <c:v>70.099853515625</c:v>
                      </c:pt>
                      <c:pt idx="2420">
                        <c:v>70.099853515625</c:v>
                      </c:pt>
                      <c:pt idx="2421">
                        <c:v>70.099853515625</c:v>
                      </c:pt>
                      <c:pt idx="2422">
                        <c:v>70.099853515625</c:v>
                      </c:pt>
                      <c:pt idx="2423">
                        <c:v>70.099853515625</c:v>
                      </c:pt>
                      <c:pt idx="2424">
                        <c:v>69.89990234375</c:v>
                      </c:pt>
                      <c:pt idx="2425">
                        <c:v>69.89990234375</c:v>
                      </c:pt>
                      <c:pt idx="2426">
                        <c:v>69.89990234375</c:v>
                      </c:pt>
                      <c:pt idx="2427">
                        <c:v>69.7998046875</c:v>
                      </c:pt>
                      <c:pt idx="2428">
                        <c:v>69.69970703125</c:v>
                      </c:pt>
                      <c:pt idx="2429">
                        <c:v>69.599853515625</c:v>
                      </c:pt>
                      <c:pt idx="2430">
                        <c:v>69.599853515625</c:v>
                      </c:pt>
                      <c:pt idx="2431">
                        <c:v>69.499755859375</c:v>
                      </c:pt>
                      <c:pt idx="2432">
                        <c:v>69.499755859375</c:v>
                      </c:pt>
                      <c:pt idx="2433">
                        <c:v>69.499755859375</c:v>
                      </c:pt>
                      <c:pt idx="2434">
                        <c:v>69.499755859375</c:v>
                      </c:pt>
                      <c:pt idx="2435">
                        <c:v>69.39990234375</c:v>
                      </c:pt>
                      <c:pt idx="2436">
                        <c:v>69.39990234375</c:v>
                      </c:pt>
                      <c:pt idx="2437">
                        <c:v>69.2998046875</c:v>
                      </c:pt>
                      <c:pt idx="2438">
                        <c:v>69.2998046875</c:v>
                      </c:pt>
                      <c:pt idx="2439">
                        <c:v>69.099853515625</c:v>
                      </c:pt>
                      <c:pt idx="2440">
                        <c:v>69.099853515625</c:v>
                      </c:pt>
                      <c:pt idx="2441">
                        <c:v>68.999755859375</c:v>
                      </c:pt>
                      <c:pt idx="2442">
                        <c:v>68.999755859375</c:v>
                      </c:pt>
                      <c:pt idx="2443">
                        <c:v>68.89990234375</c:v>
                      </c:pt>
                      <c:pt idx="2444">
                        <c:v>68.89990234375</c:v>
                      </c:pt>
                      <c:pt idx="2445">
                        <c:v>68.7998046875</c:v>
                      </c:pt>
                      <c:pt idx="2446">
                        <c:v>68.699951171875</c:v>
                      </c:pt>
                      <c:pt idx="2447">
                        <c:v>68.699951171875</c:v>
                      </c:pt>
                      <c:pt idx="2448">
                        <c:v>68.699951171875</c:v>
                      </c:pt>
                      <c:pt idx="2449">
                        <c:v>68.599853515625</c:v>
                      </c:pt>
                      <c:pt idx="2450">
                        <c:v>68.499755859375</c:v>
                      </c:pt>
                      <c:pt idx="2451">
                        <c:v>68.499755859375</c:v>
                      </c:pt>
                      <c:pt idx="2452">
                        <c:v>68.499755859375</c:v>
                      </c:pt>
                      <c:pt idx="2453">
                        <c:v>68.39990234375</c:v>
                      </c:pt>
                      <c:pt idx="2454">
                        <c:v>68.2998046875</c:v>
                      </c:pt>
                      <c:pt idx="2455">
                        <c:v>68.2998046875</c:v>
                      </c:pt>
                      <c:pt idx="2456">
                        <c:v>68.2998046875</c:v>
                      </c:pt>
                      <c:pt idx="2457">
                        <c:v>68.2998046875</c:v>
                      </c:pt>
                      <c:pt idx="2458">
                        <c:v>68.199951171875</c:v>
                      </c:pt>
                      <c:pt idx="2459">
                        <c:v>68.099853515625</c:v>
                      </c:pt>
                      <c:pt idx="2460">
                        <c:v>68.099853515625</c:v>
                      </c:pt>
                      <c:pt idx="2461">
                        <c:v>67.999755859375</c:v>
                      </c:pt>
                      <c:pt idx="2462">
                        <c:v>67.999755859375</c:v>
                      </c:pt>
                      <c:pt idx="2463">
                        <c:v>67.89990234375</c:v>
                      </c:pt>
                      <c:pt idx="2464">
                        <c:v>67.7998046875</c:v>
                      </c:pt>
                      <c:pt idx="2465">
                        <c:v>67.699951171875</c:v>
                      </c:pt>
                      <c:pt idx="2466">
                        <c:v>67.699951171875</c:v>
                      </c:pt>
                      <c:pt idx="2467">
                        <c:v>67.599853515625</c:v>
                      </c:pt>
                      <c:pt idx="2468">
                        <c:v>67.599853515625</c:v>
                      </c:pt>
                      <c:pt idx="2469">
                        <c:v>67.5</c:v>
                      </c:pt>
                      <c:pt idx="2470">
                        <c:v>67.39990234375</c:v>
                      </c:pt>
                      <c:pt idx="2471">
                        <c:v>67.2998046875</c:v>
                      </c:pt>
                      <c:pt idx="2472">
                        <c:v>67.2998046875</c:v>
                      </c:pt>
                      <c:pt idx="2473">
                        <c:v>67.199951171875</c:v>
                      </c:pt>
                      <c:pt idx="2474">
                        <c:v>67.199951171875</c:v>
                      </c:pt>
                      <c:pt idx="2475">
                        <c:v>67.099853515625</c:v>
                      </c:pt>
                      <c:pt idx="2476">
                        <c:v>67.099853515625</c:v>
                      </c:pt>
                      <c:pt idx="2477">
                        <c:v>67.099853515625</c:v>
                      </c:pt>
                      <c:pt idx="2478">
                        <c:v>67</c:v>
                      </c:pt>
                      <c:pt idx="2479">
                        <c:v>66.89990234375</c:v>
                      </c:pt>
                      <c:pt idx="2480">
                        <c:v>66.89990234375</c:v>
                      </c:pt>
                      <c:pt idx="2481">
                        <c:v>66.7998046875</c:v>
                      </c:pt>
                      <c:pt idx="2482">
                        <c:v>66.7998046875</c:v>
                      </c:pt>
                      <c:pt idx="2483">
                        <c:v>66.7998046875</c:v>
                      </c:pt>
                      <c:pt idx="2484">
                        <c:v>66.699951171875</c:v>
                      </c:pt>
                      <c:pt idx="2485">
                        <c:v>66.599853515625</c:v>
                      </c:pt>
                      <c:pt idx="2486">
                        <c:v>66.5</c:v>
                      </c:pt>
                      <c:pt idx="2487">
                        <c:v>66.599853515625</c:v>
                      </c:pt>
                      <c:pt idx="2488">
                        <c:v>66.39990234375</c:v>
                      </c:pt>
                      <c:pt idx="2489">
                        <c:v>66.39990234375</c:v>
                      </c:pt>
                      <c:pt idx="2490">
                        <c:v>66.300048828125</c:v>
                      </c:pt>
                      <c:pt idx="2491">
                        <c:v>66.300048828125</c:v>
                      </c:pt>
                      <c:pt idx="2492">
                        <c:v>66.199951171875</c:v>
                      </c:pt>
                      <c:pt idx="2493">
                        <c:v>66.300048828125</c:v>
                      </c:pt>
                      <c:pt idx="2494">
                        <c:v>66.300048828125</c:v>
                      </c:pt>
                      <c:pt idx="2495">
                        <c:v>66.300048828125</c:v>
                      </c:pt>
                      <c:pt idx="2496">
                        <c:v>66.199951171875</c:v>
                      </c:pt>
                      <c:pt idx="2497">
                        <c:v>66.099853515625</c:v>
                      </c:pt>
                      <c:pt idx="2498">
                        <c:v>66.099853515625</c:v>
                      </c:pt>
                      <c:pt idx="2499">
                        <c:v>66</c:v>
                      </c:pt>
                      <c:pt idx="2500">
                        <c:v>65.89990234375</c:v>
                      </c:pt>
                      <c:pt idx="2501">
                        <c:v>65.800048828125</c:v>
                      </c:pt>
                      <c:pt idx="2502">
                        <c:v>65.800048828125</c:v>
                      </c:pt>
                      <c:pt idx="2503">
                        <c:v>65.699951171875</c:v>
                      </c:pt>
                      <c:pt idx="2504">
                        <c:v>65.699951171875</c:v>
                      </c:pt>
                      <c:pt idx="2505">
                        <c:v>65.599853515625</c:v>
                      </c:pt>
                      <c:pt idx="2506">
                        <c:v>65.599853515625</c:v>
                      </c:pt>
                      <c:pt idx="2507">
                        <c:v>65.5</c:v>
                      </c:pt>
                      <c:pt idx="2508">
                        <c:v>65.5</c:v>
                      </c:pt>
                      <c:pt idx="2509">
                        <c:v>65.39990234375</c:v>
                      </c:pt>
                      <c:pt idx="2510">
                        <c:v>65.39990234375</c:v>
                      </c:pt>
                      <c:pt idx="2511">
                        <c:v>65.39990234375</c:v>
                      </c:pt>
                      <c:pt idx="2512">
                        <c:v>65.39990234375</c:v>
                      </c:pt>
                      <c:pt idx="2513">
                        <c:v>65.300048828125</c:v>
                      </c:pt>
                      <c:pt idx="2514">
                        <c:v>65.199951171875</c:v>
                      </c:pt>
                      <c:pt idx="2515">
                        <c:v>65.199951171875</c:v>
                      </c:pt>
                      <c:pt idx="2516">
                        <c:v>65.099853515625</c:v>
                      </c:pt>
                      <c:pt idx="2517">
                        <c:v>65.199951171875</c:v>
                      </c:pt>
                      <c:pt idx="2518">
                        <c:v>65</c:v>
                      </c:pt>
                      <c:pt idx="2519">
                        <c:v>65</c:v>
                      </c:pt>
                      <c:pt idx="2520">
                        <c:v>64.89990234375</c:v>
                      </c:pt>
                      <c:pt idx="2521">
                        <c:v>64.89990234375</c:v>
                      </c:pt>
                      <c:pt idx="2522">
                        <c:v>64.800048828125</c:v>
                      </c:pt>
                      <c:pt idx="2523">
                        <c:v>64.800048828125</c:v>
                      </c:pt>
                      <c:pt idx="2524">
                        <c:v>64.800048828125</c:v>
                      </c:pt>
                      <c:pt idx="2525">
                        <c:v>64.800048828125</c:v>
                      </c:pt>
                      <c:pt idx="2526">
                        <c:v>64.800048828125</c:v>
                      </c:pt>
                      <c:pt idx="2527">
                        <c:v>64.699951171875</c:v>
                      </c:pt>
                      <c:pt idx="2528">
                        <c:v>64.699951171875</c:v>
                      </c:pt>
                      <c:pt idx="2529">
                        <c:v>64.60009765625</c:v>
                      </c:pt>
                      <c:pt idx="2530">
                        <c:v>64.39990234375</c:v>
                      </c:pt>
                      <c:pt idx="2531">
                        <c:v>64.39990234375</c:v>
                      </c:pt>
                      <c:pt idx="2532">
                        <c:v>64.39990234375</c:v>
                      </c:pt>
                      <c:pt idx="2533">
                        <c:v>64.39990234375</c:v>
                      </c:pt>
                      <c:pt idx="2534">
                        <c:v>64.300048828125</c:v>
                      </c:pt>
                      <c:pt idx="2535">
                        <c:v>64.199951171875</c:v>
                      </c:pt>
                      <c:pt idx="2536">
                        <c:v>64.300048828125</c:v>
                      </c:pt>
                      <c:pt idx="2537">
                        <c:v>64.300048828125</c:v>
                      </c:pt>
                      <c:pt idx="2538">
                        <c:v>64.199951171875</c:v>
                      </c:pt>
                      <c:pt idx="2539">
                        <c:v>64.199951171875</c:v>
                      </c:pt>
                      <c:pt idx="2540">
                        <c:v>64.10009765625</c:v>
                      </c:pt>
                      <c:pt idx="2541">
                        <c:v>64.10009765625</c:v>
                      </c:pt>
                      <c:pt idx="2542">
                        <c:v>63.89990234375</c:v>
                      </c:pt>
                      <c:pt idx="2543">
                        <c:v>63.800048828125</c:v>
                      </c:pt>
                      <c:pt idx="2544">
                        <c:v>63.800048828125</c:v>
                      </c:pt>
                      <c:pt idx="2545">
                        <c:v>63.800048828125</c:v>
                      </c:pt>
                      <c:pt idx="2546">
                        <c:v>63.699951171875</c:v>
                      </c:pt>
                      <c:pt idx="2547">
                        <c:v>63.699951171875</c:v>
                      </c:pt>
                      <c:pt idx="2548">
                        <c:v>63.699951171875</c:v>
                      </c:pt>
                      <c:pt idx="2549">
                        <c:v>63.699951171875</c:v>
                      </c:pt>
                      <c:pt idx="2550">
                        <c:v>63.699951171875</c:v>
                      </c:pt>
                      <c:pt idx="2551">
                        <c:v>63.60009765625</c:v>
                      </c:pt>
                      <c:pt idx="2552">
                        <c:v>63.5</c:v>
                      </c:pt>
                      <c:pt idx="2553">
                        <c:v>63.5</c:v>
                      </c:pt>
                      <c:pt idx="2554">
                        <c:v>63.39990234375</c:v>
                      </c:pt>
                      <c:pt idx="2555">
                        <c:v>63.300048828125</c:v>
                      </c:pt>
                      <c:pt idx="2556">
                        <c:v>63.300048828125</c:v>
                      </c:pt>
                      <c:pt idx="2557">
                        <c:v>63.300048828125</c:v>
                      </c:pt>
                      <c:pt idx="2558">
                        <c:v>63.199951171875</c:v>
                      </c:pt>
                      <c:pt idx="2559">
                        <c:v>63.199951171875</c:v>
                      </c:pt>
                      <c:pt idx="2560">
                        <c:v>63.10009765625</c:v>
                      </c:pt>
                      <c:pt idx="2561">
                        <c:v>63.10009765625</c:v>
                      </c:pt>
                      <c:pt idx="2562">
                        <c:v>63.10009765625</c:v>
                      </c:pt>
                      <c:pt idx="2563">
                        <c:v>63</c:v>
                      </c:pt>
                      <c:pt idx="2564">
                        <c:v>62.900146484375</c:v>
                      </c:pt>
                      <c:pt idx="2565">
                        <c:v>62.900146484375</c:v>
                      </c:pt>
                      <c:pt idx="2566">
                        <c:v>62.800048828125</c:v>
                      </c:pt>
                      <c:pt idx="2567">
                        <c:v>62.800048828125</c:v>
                      </c:pt>
                      <c:pt idx="2568">
                        <c:v>62.800048828125</c:v>
                      </c:pt>
                      <c:pt idx="2569">
                        <c:v>62.699951171875</c:v>
                      </c:pt>
                      <c:pt idx="2570">
                        <c:v>62.699951171875</c:v>
                      </c:pt>
                      <c:pt idx="2571">
                        <c:v>62.60009765625</c:v>
                      </c:pt>
                      <c:pt idx="2572">
                        <c:v>62.60009765625</c:v>
                      </c:pt>
                      <c:pt idx="2573">
                        <c:v>62.60009765625</c:v>
                      </c:pt>
                      <c:pt idx="2574">
                        <c:v>62.5</c:v>
                      </c:pt>
                      <c:pt idx="2575">
                        <c:v>62.400146484375</c:v>
                      </c:pt>
                      <c:pt idx="2576">
                        <c:v>62.400146484375</c:v>
                      </c:pt>
                      <c:pt idx="2577">
                        <c:v>62.400146484375</c:v>
                      </c:pt>
                      <c:pt idx="2578">
                        <c:v>62.400146484375</c:v>
                      </c:pt>
                      <c:pt idx="2579">
                        <c:v>62.300048828125</c:v>
                      </c:pt>
                      <c:pt idx="2580">
                        <c:v>62.300048828125</c:v>
                      </c:pt>
                      <c:pt idx="2581">
                        <c:v>62.199951171875</c:v>
                      </c:pt>
                      <c:pt idx="2582">
                        <c:v>62.199951171875</c:v>
                      </c:pt>
                      <c:pt idx="2583">
                        <c:v>62.10009765625</c:v>
                      </c:pt>
                      <c:pt idx="2584">
                        <c:v>61.900146484375</c:v>
                      </c:pt>
                      <c:pt idx="2585">
                        <c:v>61.900146484375</c:v>
                      </c:pt>
                      <c:pt idx="2586">
                        <c:v>61.800048828125</c:v>
                      </c:pt>
                      <c:pt idx="2587">
                        <c:v>61.800048828125</c:v>
                      </c:pt>
                      <c:pt idx="2588">
                        <c:v>61.800048828125</c:v>
                      </c:pt>
                      <c:pt idx="2589">
                        <c:v>61.699951171875</c:v>
                      </c:pt>
                      <c:pt idx="2590">
                        <c:v>61.900146484375</c:v>
                      </c:pt>
                      <c:pt idx="2591">
                        <c:v>61.800048828125</c:v>
                      </c:pt>
                      <c:pt idx="2592">
                        <c:v>61.699951171875</c:v>
                      </c:pt>
                      <c:pt idx="2593">
                        <c:v>61.699951171875</c:v>
                      </c:pt>
                      <c:pt idx="2594">
                        <c:v>61.60009765625</c:v>
                      </c:pt>
                      <c:pt idx="2595">
                        <c:v>61.60009765625</c:v>
                      </c:pt>
                      <c:pt idx="2596">
                        <c:v>61.5</c:v>
                      </c:pt>
                      <c:pt idx="2597">
                        <c:v>61.5</c:v>
                      </c:pt>
                      <c:pt idx="2598">
                        <c:v>61.5</c:v>
                      </c:pt>
                      <c:pt idx="2599">
                        <c:v>61.5</c:v>
                      </c:pt>
                      <c:pt idx="2600">
                        <c:v>61.400146484375</c:v>
                      </c:pt>
                      <c:pt idx="2601">
                        <c:v>61.400146484375</c:v>
                      </c:pt>
                      <c:pt idx="2602">
                        <c:v>61.400146484375</c:v>
                      </c:pt>
                      <c:pt idx="2603">
                        <c:v>61.300048828125</c:v>
                      </c:pt>
                      <c:pt idx="2604">
                        <c:v>61.300048828125</c:v>
                      </c:pt>
                      <c:pt idx="2605">
                        <c:v>61.2001953125</c:v>
                      </c:pt>
                      <c:pt idx="2606">
                        <c:v>61.2001953125</c:v>
                      </c:pt>
                      <c:pt idx="2607">
                        <c:v>61.2001953125</c:v>
                      </c:pt>
                      <c:pt idx="2608">
                        <c:v>61</c:v>
                      </c:pt>
                      <c:pt idx="2609">
                        <c:v>61</c:v>
                      </c:pt>
                      <c:pt idx="2610">
                        <c:v>60.900146484375</c:v>
                      </c:pt>
                      <c:pt idx="2611">
                        <c:v>60.900146484375</c:v>
                      </c:pt>
                      <c:pt idx="2612">
                        <c:v>60.900146484375</c:v>
                      </c:pt>
                      <c:pt idx="2613">
                        <c:v>60.900146484375</c:v>
                      </c:pt>
                      <c:pt idx="2614">
                        <c:v>60.800048828125</c:v>
                      </c:pt>
                      <c:pt idx="2615">
                        <c:v>60.800048828125</c:v>
                      </c:pt>
                      <c:pt idx="2616">
                        <c:v>60.7001953125</c:v>
                      </c:pt>
                      <c:pt idx="2617">
                        <c:v>60.7001953125</c:v>
                      </c:pt>
                      <c:pt idx="2618">
                        <c:v>60.60009765625</c:v>
                      </c:pt>
                      <c:pt idx="2619">
                        <c:v>60.60009765625</c:v>
                      </c:pt>
                      <c:pt idx="2620">
                        <c:v>60.60009765625</c:v>
                      </c:pt>
                      <c:pt idx="2621">
                        <c:v>60.5</c:v>
                      </c:pt>
                      <c:pt idx="2622">
                        <c:v>60.5</c:v>
                      </c:pt>
                      <c:pt idx="2623">
                        <c:v>60.5</c:v>
                      </c:pt>
                      <c:pt idx="2624">
                        <c:v>60.5</c:v>
                      </c:pt>
                      <c:pt idx="2625">
                        <c:v>60.400146484375</c:v>
                      </c:pt>
                      <c:pt idx="2626">
                        <c:v>60.400146484375</c:v>
                      </c:pt>
                      <c:pt idx="2627">
                        <c:v>60.400146484375</c:v>
                      </c:pt>
                      <c:pt idx="2628">
                        <c:v>60.300048828125</c:v>
                      </c:pt>
                      <c:pt idx="2629">
                        <c:v>60.300048828125</c:v>
                      </c:pt>
                      <c:pt idx="2630">
                        <c:v>60.2001953125</c:v>
                      </c:pt>
                      <c:pt idx="2631">
                        <c:v>60.2001953125</c:v>
                      </c:pt>
                      <c:pt idx="2632">
                        <c:v>60.300048828125</c:v>
                      </c:pt>
                      <c:pt idx="2633">
                        <c:v>60.300048828125</c:v>
                      </c:pt>
                      <c:pt idx="2634">
                        <c:v>60.2001953125</c:v>
                      </c:pt>
                      <c:pt idx="2635">
                        <c:v>60.2001953125</c:v>
                      </c:pt>
                      <c:pt idx="2636">
                        <c:v>60.10009765625</c:v>
                      </c:pt>
                      <c:pt idx="2637">
                        <c:v>60</c:v>
                      </c:pt>
                      <c:pt idx="2638">
                        <c:v>59.7001953125</c:v>
                      </c:pt>
                      <c:pt idx="2639">
                        <c:v>59.800048828125</c:v>
                      </c:pt>
                      <c:pt idx="2640">
                        <c:v>59.7001953125</c:v>
                      </c:pt>
                      <c:pt idx="2641">
                        <c:v>59.60009765625</c:v>
                      </c:pt>
                      <c:pt idx="2642">
                        <c:v>59.60009765625</c:v>
                      </c:pt>
                      <c:pt idx="2643">
                        <c:v>59.60009765625</c:v>
                      </c:pt>
                      <c:pt idx="2644">
                        <c:v>59.60009765625</c:v>
                      </c:pt>
                      <c:pt idx="2645">
                        <c:v>59.60009765625</c:v>
                      </c:pt>
                      <c:pt idx="2646">
                        <c:v>59.500244140625</c:v>
                      </c:pt>
                      <c:pt idx="2647">
                        <c:v>59.500244140625</c:v>
                      </c:pt>
                      <c:pt idx="2648">
                        <c:v>59.500244140625</c:v>
                      </c:pt>
                      <c:pt idx="2649">
                        <c:v>59.400146484375</c:v>
                      </c:pt>
                      <c:pt idx="2650">
                        <c:v>59.500244140625</c:v>
                      </c:pt>
                      <c:pt idx="2651">
                        <c:v>59.400146484375</c:v>
                      </c:pt>
                      <c:pt idx="2652">
                        <c:v>59.400146484375</c:v>
                      </c:pt>
                      <c:pt idx="2653">
                        <c:v>59.300048828125</c:v>
                      </c:pt>
                      <c:pt idx="2654">
                        <c:v>59.2001953125</c:v>
                      </c:pt>
                      <c:pt idx="2655">
                        <c:v>59.300048828125</c:v>
                      </c:pt>
                      <c:pt idx="2656">
                        <c:v>59.2001953125</c:v>
                      </c:pt>
                      <c:pt idx="2657">
                        <c:v>59.2001953125</c:v>
                      </c:pt>
                      <c:pt idx="2658">
                        <c:v>59.10009765625</c:v>
                      </c:pt>
                      <c:pt idx="2659">
                        <c:v>59.10009765625</c:v>
                      </c:pt>
                      <c:pt idx="2660">
                        <c:v>59.10009765625</c:v>
                      </c:pt>
                      <c:pt idx="2661">
                        <c:v>59.10009765625</c:v>
                      </c:pt>
                      <c:pt idx="2662">
                        <c:v>59.000244140625</c:v>
                      </c:pt>
                      <c:pt idx="2663">
                        <c:v>59.000244140625</c:v>
                      </c:pt>
                      <c:pt idx="2664">
                        <c:v>58.900146484375</c:v>
                      </c:pt>
                      <c:pt idx="2665">
                        <c:v>58.900146484375</c:v>
                      </c:pt>
                      <c:pt idx="2666">
                        <c:v>58.800048828125</c:v>
                      </c:pt>
                      <c:pt idx="2667">
                        <c:v>58.800048828125</c:v>
                      </c:pt>
                      <c:pt idx="2668">
                        <c:v>58.800048828125</c:v>
                      </c:pt>
                      <c:pt idx="2669">
                        <c:v>58.7001953125</c:v>
                      </c:pt>
                      <c:pt idx="2670">
                        <c:v>58.7001953125</c:v>
                      </c:pt>
                      <c:pt idx="2671">
                        <c:v>58.7001953125</c:v>
                      </c:pt>
                      <c:pt idx="2672">
                        <c:v>58.7001953125</c:v>
                      </c:pt>
                      <c:pt idx="2673">
                        <c:v>58.60009765625</c:v>
                      </c:pt>
                      <c:pt idx="2674">
                        <c:v>58.60009765625</c:v>
                      </c:pt>
                      <c:pt idx="2675">
                        <c:v>58.60009765625</c:v>
                      </c:pt>
                      <c:pt idx="2676">
                        <c:v>58.500244140625</c:v>
                      </c:pt>
                      <c:pt idx="2677">
                        <c:v>58.500244140625</c:v>
                      </c:pt>
                      <c:pt idx="2678">
                        <c:v>58.500244140625</c:v>
                      </c:pt>
                      <c:pt idx="2679">
                        <c:v>58.400146484375</c:v>
                      </c:pt>
                      <c:pt idx="2680">
                        <c:v>58.400146484375</c:v>
                      </c:pt>
                      <c:pt idx="2681">
                        <c:v>58.30029296875</c:v>
                      </c:pt>
                      <c:pt idx="2682">
                        <c:v>58.30029296875</c:v>
                      </c:pt>
                      <c:pt idx="2683">
                        <c:v>58.2001953125</c:v>
                      </c:pt>
                      <c:pt idx="2684">
                        <c:v>58.2001953125</c:v>
                      </c:pt>
                      <c:pt idx="2685">
                        <c:v>58.2001953125</c:v>
                      </c:pt>
                      <c:pt idx="2686">
                        <c:v>58.000244140625</c:v>
                      </c:pt>
                      <c:pt idx="2687">
                        <c:v>58.000244140625</c:v>
                      </c:pt>
                      <c:pt idx="2688">
                        <c:v>58.000244140625</c:v>
                      </c:pt>
                      <c:pt idx="2689">
                        <c:v>58.000244140625</c:v>
                      </c:pt>
                      <c:pt idx="2690">
                        <c:v>57.900146484375</c:v>
                      </c:pt>
                      <c:pt idx="2691">
                        <c:v>57.900146484375</c:v>
                      </c:pt>
                      <c:pt idx="2692">
                        <c:v>57.80029296875</c:v>
                      </c:pt>
                      <c:pt idx="2693">
                        <c:v>57.80029296875</c:v>
                      </c:pt>
                      <c:pt idx="2694">
                        <c:v>57.80029296875</c:v>
                      </c:pt>
                      <c:pt idx="2695">
                        <c:v>57.7001953125</c:v>
                      </c:pt>
                      <c:pt idx="2696">
                        <c:v>57.7001953125</c:v>
                      </c:pt>
                      <c:pt idx="2697">
                        <c:v>57.7001953125</c:v>
                      </c:pt>
                      <c:pt idx="2698">
                        <c:v>57.60009765625</c:v>
                      </c:pt>
                      <c:pt idx="2699">
                        <c:v>57.7001953125</c:v>
                      </c:pt>
                      <c:pt idx="2700">
                        <c:v>57.7001953125</c:v>
                      </c:pt>
                      <c:pt idx="2701">
                        <c:v>57.60009765625</c:v>
                      </c:pt>
                      <c:pt idx="2702">
                        <c:v>57.60009765625</c:v>
                      </c:pt>
                      <c:pt idx="2703">
                        <c:v>57.499755859375</c:v>
                      </c:pt>
                      <c:pt idx="2704">
                        <c:v>57.60009765625</c:v>
                      </c:pt>
                      <c:pt idx="2705">
                        <c:v>57.499755859375</c:v>
                      </c:pt>
                      <c:pt idx="2706">
                        <c:v>57.39990234375</c:v>
                      </c:pt>
                      <c:pt idx="2707">
                        <c:v>57.39990234375</c:v>
                      </c:pt>
                      <c:pt idx="2708">
                        <c:v>57.2998046875</c:v>
                      </c:pt>
                      <c:pt idx="2709">
                        <c:v>57.2998046875</c:v>
                      </c:pt>
                      <c:pt idx="2710">
                        <c:v>57.19970703125</c:v>
                      </c:pt>
                      <c:pt idx="2711">
                        <c:v>57.19970703125</c:v>
                      </c:pt>
                      <c:pt idx="2712">
                        <c:v>57.19970703125</c:v>
                      </c:pt>
                      <c:pt idx="2713">
                        <c:v>57.19970703125</c:v>
                      </c:pt>
                      <c:pt idx="2714">
                        <c:v>57.099853515625</c:v>
                      </c:pt>
                      <c:pt idx="2715">
                        <c:v>57.099853515625</c:v>
                      </c:pt>
                      <c:pt idx="2716">
                        <c:v>57.099853515625</c:v>
                      </c:pt>
                      <c:pt idx="2717">
                        <c:v>56.999755859375</c:v>
                      </c:pt>
                      <c:pt idx="2718">
                        <c:v>56.999755859375</c:v>
                      </c:pt>
                      <c:pt idx="2719">
                        <c:v>56.999755859375</c:v>
                      </c:pt>
                      <c:pt idx="2720">
                        <c:v>56.89990234375</c:v>
                      </c:pt>
                      <c:pt idx="2721">
                        <c:v>56.89990234375</c:v>
                      </c:pt>
                      <c:pt idx="2722">
                        <c:v>56.89990234375</c:v>
                      </c:pt>
                      <c:pt idx="2723">
                        <c:v>56.7998046875</c:v>
                      </c:pt>
                      <c:pt idx="2724">
                        <c:v>56.89990234375</c:v>
                      </c:pt>
                      <c:pt idx="2725">
                        <c:v>56.7998046875</c:v>
                      </c:pt>
                      <c:pt idx="2726">
                        <c:v>56.699951171875</c:v>
                      </c:pt>
                      <c:pt idx="2727">
                        <c:v>56.7998046875</c:v>
                      </c:pt>
                      <c:pt idx="2728">
                        <c:v>56.699951171875</c:v>
                      </c:pt>
                      <c:pt idx="2729">
                        <c:v>56.599853515625</c:v>
                      </c:pt>
                      <c:pt idx="2730">
                        <c:v>56.599853515625</c:v>
                      </c:pt>
                      <c:pt idx="2731">
                        <c:v>56.499755859375</c:v>
                      </c:pt>
                      <c:pt idx="2732">
                        <c:v>56.499755859375</c:v>
                      </c:pt>
                      <c:pt idx="2733">
                        <c:v>56.39990234375</c:v>
                      </c:pt>
                      <c:pt idx="2734">
                        <c:v>56.499755859375</c:v>
                      </c:pt>
                      <c:pt idx="2735">
                        <c:v>56.499755859375</c:v>
                      </c:pt>
                      <c:pt idx="2736">
                        <c:v>56.39990234375</c:v>
                      </c:pt>
                      <c:pt idx="2737">
                        <c:v>56.39990234375</c:v>
                      </c:pt>
                      <c:pt idx="2738">
                        <c:v>56.39990234375</c:v>
                      </c:pt>
                      <c:pt idx="2739">
                        <c:v>56.39990234375</c:v>
                      </c:pt>
                      <c:pt idx="2740">
                        <c:v>56.199951171875</c:v>
                      </c:pt>
                      <c:pt idx="2741">
                        <c:v>56.199951171875</c:v>
                      </c:pt>
                      <c:pt idx="2742">
                        <c:v>56.199951171875</c:v>
                      </c:pt>
                      <c:pt idx="2743">
                        <c:v>56.099853515625</c:v>
                      </c:pt>
                      <c:pt idx="2744">
                        <c:v>56.199951171875</c:v>
                      </c:pt>
                      <c:pt idx="2745">
                        <c:v>56.099853515625</c:v>
                      </c:pt>
                      <c:pt idx="2746">
                        <c:v>55.999755859375</c:v>
                      </c:pt>
                      <c:pt idx="2747">
                        <c:v>55.89990234375</c:v>
                      </c:pt>
                      <c:pt idx="2748">
                        <c:v>55.89990234375</c:v>
                      </c:pt>
                      <c:pt idx="2749">
                        <c:v>55.89990234375</c:v>
                      </c:pt>
                      <c:pt idx="2750">
                        <c:v>55.89990234375</c:v>
                      </c:pt>
                      <c:pt idx="2751">
                        <c:v>55.7998046875</c:v>
                      </c:pt>
                      <c:pt idx="2752">
                        <c:v>55.7998046875</c:v>
                      </c:pt>
                      <c:pt idx="2753">
                        <c:v>55.699951171875</c:v>
                      </c:pt>
                      <c:pt idx="2754">
                        <c:v>55.699951171875</c:v>
                      </c:pt>
                      <c:pt idx="2755">
                        <c:v>55.599853515625</c:v>
                      </c:pt>
                      <c:pt idx="2756">
                        <c:v>55.699951171875</c:v>
                      </c:pt>
                      <c:pt idx="2757">
                        <c:v>55.599853515625</c:v>
                      </c:pt>
                      <c:pt idx="2758">
                        <c:v>55.599853515625</c:v>
                      </c:pt>
                      <c:pt idx="2759">
                        <c:v>55.599853515625</c:v>
                      </c:pt>
                      <c:pt idx="2760">
                        <c:v>55.599853515625</c:v>
                      </c:pt>
                      <c:pt idx="2761">
                        <c:v>55.499755859375</c:v>
                      </c:pt>
                      <c:pt idx="2762">
                        <c:v>55.499755859375</c:v>
                      </c:pt>
                      <c:pt idx="2763">
                        <c:v>55.499755859375</c:v>
                      </c:pt>
                      <c:pt idx="2764">
                        <c:v>55.39990234375</c:v>
                      </c:pt>
                      <c:pt idx="2765">
                        <c:v>55.499755859375</c:v>
                      </c:pt>
                      <c:pt idx="2766">
                        <c:v>55.499755859375</c:v>
                      </c:pt>
                      <c:pt idx="2767">
                        <c:v>55.499755859375</c:v>
                      </c:pt>
                      <c:pt idx="2768">
                        <c:v>55.39990234375</c:v>
                      </c:pt>
                      <c:pt idx="2769">
                        <c:v>55.2998046875</c:v>
                      </c:pt>
                      <c:pt idx="2770">
                        <c:v>55.2998046875</c:v>
                      </c:pt>
                      <c:pt idx="2771">
                        <c:v>55.2998046875</c:v>
                      </c:pt>
                      <c:pt idx="2772">
                        <c:v>55.199951171875</c:v>
                      </c:pt>
                      <c:pt idx="2773">
                        <c:v>55.2998046875</c:v>
                      </c:pt>
                      <c:pt idx="2774">
                        <c:v>55.199951171875</c:v>
                      </c:pt>
                      <c:pt idx="2775">
                        <c:v>55.099853515625</c:v>
                      </c:pt>
                      <c:pt idx="2776">
                        <c:v>55.099853515625</c:v>
                      </c:pt>
                      <c:pt idx="2777">
                        <c:v>55.199951171875</c:v>
                      </c:pt>
                      <c:pt idx="2778">
                        <c:v>55.199951171875</c:v>
                      </c:pt>
                      <c:pt idx="2779">
                        <c:v>55.199951171875</c:v>
                      </c:pt>
                      <c:pt idx="2780">
                        <c:v>55.099853515625</c:v>
                      </c:pt>
                      <c:pt idx="2781">
                        <c:v>55.099853515625</c:v>
                      </c:pt>
                      <c:pt idx="2782">
                        <c:v>55.099853515625</c:v>
                      </c:pt>
                      <c:pt idx="2783">
                        <c:v>54.7998046875</c:v>
                      </c:pt>
                      <c:pt idx="2784">
                        <c:v>54.7998046875</c:v>
                      </c:pt>
                      <c:pt idx="2785">
                        <c:v>54.7998046875</c:v>
                      </c:pt>
                      <c:pt idx="2786">
                        <c:v>54.699951171875</c:v>
                      </c:pt>
                      <c:pt idx="2787">
                        <c:v>54.699951171875</c:v>
                      </c:pt>
                      <c:pt idx="2788">
                        <c:v>54.699951171875</c:v>
                      </c:pt>
                      <c:pt idx="2789">
                        <c:v>54.699951171875</c:v>
                      </c:pt>
                      <c:pt idx="2790">
                        <c:v>54.699951171875</c:v>
                      </c:pt>
                      <c:pt idx="2791">
                        <c:v>54.699951171875</c:v>
                      </c:pt>
                      <c:pt idx="2792">
                        <c:v>54.599853515625</c:v>
                      </c:pt>
                      <c:pt idx="2793">
                        <c:v>54.599853515625</c:v>
                      </c:pt>
                      <c:pt idx="2794">
                        <c:v>54.599853515625</c:v>
                      </c:pt>
                      <c:pt idx="2795">
                        <c:v>54.599853515625</c:v>
                      </c:pt>
                      <c:pt idx="2796">
                        <c:v>54.699951171875</c:v>
                      </c:pt>
                      <c:pt idx="2797">
                        <c:v>54.599853515625</c:v>
                      </c:pt>
                      <c:pt idx="2798">
                        <c:v>54.5</c:v>
                      </c:pt>
                      <c:pt idx="2799">
                        <c:v>54.5</c:v>
                      </c:pt>
                      <c:pt idx="2800">
                        <c:v>54.5</c:v>
                      </c:pt>
                      <c:pt idx="2801">
                        <c:v>54.39990234375</c:v>
                      </c:pt>
                      <c:pt idx="2802">
                        <c:v>54.39990234375</c:v>
                      </c:pt>
                      <c:pt idx="2803">
                        <c:v>54.39990234375</c:v>
                      </c:pt>
                      <c:pt idx="2804">
                        <c:v>54.39990234375</c:v>
                      </c:pt>
                      <c:pt idx="2805">
                        <c:v>54.2998046875</c:v>
                      </c:pt>
                      <c:pt idx="2806">
                        <c:v>54.2998046875</c:v>
                      </c:pt>
                      <c:pt idx="2807">
                        <c:v>54.199951171875</c:v>
                      </c:pt>
                      <c:pt idx="2808">
                        <c:v>54.199951171875</c:v>
                      </c:pt>
                      <c:pt idx="2809">
                        <c:v>54.199951171875</c:v>
                      </c:pt>
                      <c:pt idx="2810">
                        <c:v>54.099853515625</c:v>
                      </c:pt>
                      <c:pt idx="2811">
                        <c:v>54.199951171875</c:v>
                      </c:pt>
                      <c:pt idx="2812">
                        <c:v>54.099853515625</c:v>
                      </c:pt>
                      <c:pt idx="2813">
                        <c:v>54</c:v>
                      </c:pt>
                      <c:pt idx="2814">
                        <c:v>54</c:v>
                      </c:pt>
                      <c:pt idx="2815">
                        <c:v>54</c:v>
                      </c:pt>
                      <c:pt idx="2816">
                        <c:v>53.89990234375</c:v>
                      </c:pt>
                      <c:pt idx="2817">
                        <c:v>54</c:v>
                      </c:pt>
                      <c:pt idx="2818">
                        <c:v>53.89990234375</c:v>
                      </c:pt>
                      <c:pt idx="2819">
                        <c:v>53.7998046875</c:v>
                      </c:pt>
                      <c:pt idx="2820">
                        <c:v>53.7998046875</c:v>
                      </c:pt>
                      <c:pt idx="2821">
                        <c:v>53.7998046875</c:v>
                      </c:pt>
                      <c:pt idx="2822">
                        <c:v>53.699951171875</c:v>
                      </c:pt>
                      <c:pt idx="2823">
                        <c:v>53.699951171875</c:v>
                      </c:pt>
                      <c:pt idx="2824">
                        <c:v>53.599853515625</c:v>
                      </c:pt>
                      <c:pt idx="2825">
                        <c:v>53.699951171875</c:v>
                      </c:pt>
                      <c:pt idx="2826">
                        <c:v>53.699951171875</c:v>
                      </c:pt>
                      <c:pt idx="2827">
                        <c:v>53.599853515625</c:v>
                      </c:pt>
                      <c:pt idx="2828">
                        <c:v>53.699951171875</c:v>
                      </c:pt>
                      <c:pt idx="2829">
                        <c:v>53.599853515625</c:v>
                      </c:pt>
                      <c:pt idx="2830">
                        <c:v>53.599853515625</c:v>
                      </c:pt>
                      <c:pt idx="2831">
                        <c:v>53.5</c:v>
                      </c:pt>
                      <c:pt idx="2832">
                        <c:v>53.5</c:v>
                      </c:pt>
                      <c:pt idx="2833">
                        <c:v>53.5</c:v>
                      </c:pt>
                      <c:pt idx="2834">
                        <c:v>53.5</c:v>
                      </c:pt>
                      <c:pt idx="2835">
                        <c:v>53.39990234375</c:v>
                      </c:pt>
                      <c:pt idx="2836">
                        <c:v>53.39990234375</c:v>
                      </c:pt>
                      <c:pt idx="2837">
                        <c:v>53.300048828125</c:v>
                      </c:pt>
                      <c:pt idx="2838">
                        <c:v>53.300048828125</c:v>
                      </c:pt>
                      <c:pt idx="2839">
                        <c:v>53.300048828125</c:v>
                      </c:pt>
                      <c:pt idx="2840">
                        <c:v>53.300048828125</c:v>
                      </c:pt>
                      <c:pt idx="2841">
                        <c:v>53.300048828125</c:v>
                      </c:pt>
                      <c:pt idx="2842">
                        <c:v>53.199951171875</c:v>
                      </c:pt>
                      <c:pt idx="2843">
                        <c:v>53.199951171875</c:v>
                      </c:pt>
                      <c:pt idx="2844">
                        <c:v>53.199951171875</c:v>
                      </c:pt>
                      <c:pt idx="2845">
                        <c:v>53.099853515625</c:v>
                      </c:pt>
                      <c:pt idx="2846">
                        <c:v>53.099853515625</c:v>
                      </c:pt>
                      <c:pt idx="2847">
                        <c:v>53.099853515625</c:v>
                      </c:pt>
                      <c:pt idx="2848">
                        <c:v>53</c:v>
                      </c:pt>
                      <c:pt idx="2849">
                        <c:v>53</c:v>
                      </c:pt>
                      <c:pt idx="2850">
                        <c:v>53</c:v>
                      </c:pt>
                      <c:pt idx="2851">
                        <c:v>52.89990234375</c:v>
                      </c:pt>
                      <c:pt idx="2852">
                        <c:v>52.89990234375</c:v>
                      </c:pt>
                      <c:pt idx="2853">
                        <c:v>52.89990234375</c:v>
                      </c:pt>
                      <c:pt idx="2854">
                        <c:v>52.800048828125</c:v>
                      </c:pt>
                      <c:pt idx="2855">
                        <c:v>52.89990234375</c:v>
                      </c:pt>
                      <c:pt idx="2856">
                        <c:v>52.89990234375</c:v>
                      </c:pt>
                      <c:pt idx="2857">
                        <c:v>52.800048828125</c:v>
                      </c:pt>
                      <c:pt idx="2858">
                        <c:v>52.800048828125</c:v>
                      </c:pt>
                      <c:pt idx="2859">
                        <c:v>52.800048828125</c:v>
                      </c:pt>
                      <c:pt idx="2860">
                        <c:v>52.800048828125</c:v>
                      </c:pt>
                      <c:pt idx="2861">
                        <c:v>52.800048828125</c:v>
                      </c:pt>
                      <c:pt idx="2862">
                        <c:v>52.599853515625</c:v>
                      </c:pt>
                      <c:pt idx="2863">
                        <c:v>52.599853515625</c:v>
                      </c:pt>
                      <c:pt idx="2864">
                        <c:v>52.599853515625</c:v>
                      </c:pt>
                      <c:pt idx="2865">
                        <c:v>52.599853515625</c:v>
                      </c:pt>
                      <c:pt idx="2866">
                        <c:v>52.599853515625</c:v>
                      </c:pt>
                      <c:pt idx="2867">
                        <c:v>52.5</c:v>
                      </c:pt>
                      <c:pt idx="2868">
                        <c:v>52.5</c:v>
                      </c:pt>
                      <c:pt idx="2869">
                        <c:v>52.5</c:v>
                      </c:pt>
                      <c:pt idx="2870">
                        <c:v>52.5</c:v>
                      </c:pt>
                      <c:pt idx="2871">
                        <c:v>52.39990234375</c:v>
                      </c:pt>
                      <c:pt idx="2872">
                        <c:v>52.5</c:v>
                      </c:pt>
                      <c:pt idx="2873">
                        <c:v>52.39990234375</c:v>
                      </c:pt>
                      <c:pt idx="2874">
                        <c:v>52.300048828125</c:v>
                      </c:pt>
                      <c:pt idx="2875">
                        <c:v>52.300048828125</c:v>
                      </c:pt>
                      <c:pt idx="2876">
                        <c:v>52.300048828125</c:v>
                      </c:pt>
                      <c:pt idx="2877">
                        <c:v>52.199951171875</c:v>
                      </c:pt>
                      <c:pt idx="2878">
                        <c:v>52.199951171875</c:v>
                      </c:pt>
                      <c:pt idx="2879">
                        <c:v>52.099853515625</c:v>
                      </c:pt>
                      <c:pt idx="2880">
                        <c:v>52.199951171875</c:v>
                      </c:pt>
                      <c:pt idx="2881">
                        <c:v>52.199951171875</c:v>
                      </c:pt>
                      <c:pt idx="2882">
                        <c:v>52.199951171875</c:v>
                      </c:pt>
                      <c:pt idx="2883">
                        <c:v>52.099853515625</c:v>
                      </c:pt>
                      <c:pt idx="2884">
                        <c:v>52.099853515625</c:v>
                      </c:pt>
                      <c:pt idx="2885">
                        <c:v>52.099853515625</c:v>
                      </c:pt>
                      <c:pt idx="2886">
                        <c:v>52</c:v>
                      </c:pt>
                      <c:pt idx="2887">
                        <c:v>52</c:v>
                      </c:pt>
                      <c:pt idx="2888">
                        <c:v>52</c:v>
                      </c:pt>
                      <c:pt idx="2889">
                        <c:v>51.89990234375</c:v>
                      </c:pt>
                      <c:pt idx="2890">
                        <c:v>52</c:v>
                      </c:pt>
                      <c:pt idx="2891">
                        <c:v>51.89990234375</c:v>
                      </c:pt>
                      <c:pt idx="2892">
                        <c:v>51.89990234375</c:v>
                      </c:pt>
                      <c:pt idx="2893">
                        <c:v>51.89990234375</c:v>
                      </c:pt>
                      <c:pt idx="2894">
                        <c:v>51.89990234375</c:v>
                      </c:pt>
                      <c:pt idx="2895">
                        <c:v>51.89990234375</c:v>
                      </c:pt>
                      <c:pt idx="2896">
                        <c:v>51.800048828125</c:v>
                      </c:pt>
                      <c:pt idx="2897">
                        <c:v>51.800048828125</c:v>
                      </c:pt>
                      <c:pt idx="2898">
                        <c:v>51.699951171875</c:v>
                      </c:pt>
                      <c:pt idx="2899">
                        <c:v>51.699951171875</c:v>
                      </c:pt>
                      <c:pt idx="2900">
                        <c:v>51.699951171875</c:v>
                      </c:pt>
                      <c:pt idx="2901">
                        <c:v>51.60009765625</c:v>
                      </c:pt>
                      <c:pt idx="2902">
                        <c:v>51.60009765625</c:v>
                      </c:pt>
                      <c:pt idx="2903">
                        <c:v>51.60009765625</c:v>
                      </c:pt>
                      <c:pt idx="2904">
                        <c:v>51.60009765625</c:v>
                      </c:pt>
                      <c:pt idx="2905">
                        <c:v>51.60009765625</c:v>
                      </c:pt>
                      <c:pt idx="2906">
                        <c:v>51.5</c:v>
                      </c:pt>
                      <c:pt idx="2907">
                        <c:v>51.60009765625</c:v>
                      </c:pt>
                      <c:pt idx="2908">
                        <c:v>51.5</c:v>
                      </c:pt>
                      <c:pt idx="2909">
                        <c:v>51.5</c:v>
                      </c:pt>
                      <c:pt idx="2910">
                        <c:v>51.39990234375</c:v>
                      </c:pt>
                      <c:pt idx="2911">
                        <c:v>51.39990234375</c:v>
                      </c:pt>
                      <c:pt idx="2912">
                        <c:v>51.39990234375</c:v>
                      </c:pt>
                      <c:pt idx="2913">
                        <c:v>51.39990234375</c:v>
                      </c:pt>
                      <c:pt idx="2914">
                        <c:v>51.300048828125</c:v>
                      </c:pt>
                      <c:pt idx="2915">
                        <c:v>51.300048828125</c:v>
                      </c:pt>
                      <c:pt idx="2916">
                        <c:v>51.300048828125</c:v>
                      </c:pt>
                      <c:pt idx="2917">
                        <c:v>51.300048828125</c:v>
                      </c:pt>
                      <c:pt idx="2918">
                        <c:v>51.300048828125</c:v>
                      </c:pt>
                      <c:pt idx="2919">
                        <c:v>51.199951171875</c:v>
                      </c:pt>
                      <c:pt idx="2920">
                        <c:v>51.199951171875</c:v>
                      </c:pt>
                      <c:pt idx="2921">
                        <c:v>51.10009765625</c:v>
                      </c:pt>
                      <c:pt idx="2922">
                        <c:v>51.199951171875</c:v>
                      </c:pt>
                      <c:pt idx="2923">
                        <c:v>51.199951171875</c:v>
                      </c:pt>
                      <c:pt idx="2924">
                        <c:v>51.10009765625</c:v>
                      </c:pt>
                      <c:pt idx="2925">
                        <c:v>51.10009765625</c:v>
                      </c:pt>
                      <c:pt idx="2926">
                        <c:v>51.10009765625</c:v>
                      </c:pt>
                      <c:pt idx="2927">
                        <c:v>51.10009765625</c:v>
                      </c:pt>
                      <c:pt idx="2928">
                        <c:v>51</c:v>
                      </c:pt>
                      <c:pt idx="2929">
                        <c:v>50.89990234375</c:v>
                      </c:pt>
                      <c:pt idx="2930">
                        <c:v>50.89990234375</c:v>
                      </c:pt>
                      <c:pt idx="2931">
                        <c:v>50.89990234375</c:v>
                      </c:pt>
                      <c:pt idx="2932">
                        <c:v>50.89990234375</c:v>
                      </c:pt>
                      <c:pt idx="2933">
                        <c:v>50.89990234375</c:v>
                      </c:pt>
                      <c:pt idx="2934">
                        <c:v>50.800048828125</c:v>
                      </c:pt>
                      <c:pt idx="2935">
                        <c:v>50.800048828125</c:v>
                      </c:pt>
                      <c:pt idx="2936">
                        <c:v>50.800048828125</c:v>
                      </c:pt>
                      <c:pt idx="2937">
                        <c:v>50.800048828125</c:v>
                      </c:pt>
                      <c:pt idx="2938">
                        <c:v>50.699951171875</c:v>
                      </c:pt>
                      <c:pt idx="2939">
                        <c:v>50.800048828125</c:v>
                      </c:pt>
                      <c:pt idx="2940">
                        <c:v>50.60009765625</c:v>
                      </c:pt>
                      <c:pt idx="2941">
                        <c:v>50.5</c:v>
                      </c:pt>
                      <c:pt idx="2942">
                        <c:v>50.60009765625</c:v>
                      </c:pt>
                      <c:pt idx="2943">
                        <c:v>50.5</c:v>
                      </c:pt>
                      <c:pt idx="2944">
                        <c:v>50.5</c:v>
                      </c:pt>
                      <c:pt idx="2945">
                        <c:v>50.5</c:v>
                      </c:pt>
                      <c:pt idx="2946">
                        <c:v>50.60009765625</c:v>
                      </c:pt>
                      <c:pt idx="2947">
                        <c:v>50.5</c:v>
                      </c:pt>
                      <c:pt idx="2948">
                        <c:v>50.5</c:v>
                      </c:pt>
                      <c:pt idx="2949">
                        <c:v>50.5</c:v>
                      </c:pt>
                      <c:pt idx="2950">
                        <c:v>50.39990234375</c:v>
                      </c:pt>
                      <c:pt idx="2951">
                        <c:v>50.5</c:v>
                      </c:pt>
                      <c:pt idx="2952">
                        <c:v>50.300048828125</c:v>
                      </c:pt>
                      <c:pt idx="2953">
                        <c:v>50.300048828125</c:v>
                      </c:pt>
                      <c:pt idx="2954">
                        <c:v>50.300048828125</c:v>
                      </c:pt>
                      <c:pt idx="2955">
                        <c:v>50.199951171875</c:v>
                      </c:pt>
                      <c:pt idx="2956">
                        <c:v>50.199951171875</c:v>
                      </c:pt>
                      <c:pt idx="2957">
                        <c:v>50.199951171875</c:v>
                      </c:pt>
                      <c:pt idx="2958">
                        <c:v>50.300048828125</c:v>
                      </c:pt>
                      <c:pt idx="2959">
                        <c:v>50.300048828125</c:v>
                      </c:pt>
                      <c:pt idx="2960">
                        <c:v>50.300048828125</c:v>
                      </c:pt>
                      <c:pt idx="2961">
                        <c:v>50.300048828125</c:v>
                      </c:pt>
                      <c:pt idx="2962">
                        <c:v>50.199951171875</c:v>
                      </c:pt>
                      <c:pt idx="2963">
                        <c:v>50.300048828125</c:v>
                      </c:pt>
                      <c:pt idx="2964">
                        <c:v>50.10009765625</c:v>
                      </c:pt>
                      <c:pt idx="2965">
                        <c:v>50.199951171875</c:v>
                      </c:pt>
                      <c:pt idx="2966">
                        <c:v>50.10009765625</c:v>
                      </c:pt>
                      <c:pt idx="2967">
                        <c:v>50.10009765625</c:v>
                      </c:pt>
                      <c:pt idx="2968">
                        <c:v>50</c:v>
                      </c:pt>
                      <c:pt idx="2969">
                        <c:v>50</c:v>
                      </c:pt>
                      <c:pt idx="2970">
                        <c:v>50.10009765625</c:v>
                      </c:pt>
                      <c:pt idx="2971">
                        <c:v>50</c:v>
                      </c:pt>
                      <c:pt idx="2972">
                        <c:v>50</c:v>
                      </c:pt>
                      <c:pt idx="2973">
                        <c:v>50</c:v>
                      </c:pt>
                      <c:pt idx="2974">
                        <c:v>50</c:v>
                      </c:pt>
                      <c:pt idx="2975">
                        <c:v>49.900146484375</c:v>
                      </c:pt>
                      <c:pt idx="2976">
                        <c:v>49.900146484375</c:v>
                      </c:pt>
                      <c:pt idx="2977">
                        <c:v>49.900146484375</c:v>
                      </c:pt>
                      <c:pt idx="2978">
                        <c:v>49.900146484375</c:v>
                      </c:pt>
                      <c:pt idx="2979">
                        <c:v>49.900146484375</c:v>
                      </c:pt>
                      <c:pt idx="2980">
                        <c:v>49.800048828125</c:v>
                      </c:pt>
                      <c:pt idx="2981">
                        <c:v>49.800048828125</c:v>
                      </c:pt>
                      <c:pt idx="2982">
                        <c:v>49.800048828125</c:v>
                      </c:pt>
                      <c:pt idx="2983">
                        <c:v>49.699951171875</c:v>
                      </c:pt>
                      <c:pt idx="2984">
                        <c:v>49.699951171875</c:v>
                      </c:pt>
                      <c:pt idx="2985">
                        <c:v>49.699951171875</c:v>
                      </c:pt>
                      <c:pt idx="2986">
                        <c:v>49.699951171875</c:v>
                      </c:pt>
                      <c:pt idx="2987">
                        <c:v>49.60009765625</c:v>
                      </c:pt>
                      <c:pt idx="2988">
                        <c:v>49.800048828125</c:v>
                      </c:pt>
                      <c:pt idx="2989">
                        <c:v>49.699951171875</c:v>
                      </c:pt>
                      <c:pt idx="2990">
                        <c:v>49.699951171875</c:v>
                      </c:pt>
                      <c:pt idx="2991">
                        <c:v>49.699951171875</c:v>
                      </c:pt>
                      <c:pt idx="2992">
                        <c:v>49.699951171875</c:v>
                      </c:pt>
                      <c:pt idx="2993">
                        <c:v>49.60009765625</c:v>
                      </c:pt>
                      <c:pt idx="2994">
                        <c:v>49.60009765625</c:v>
                      </c:pt>
                      <c:pt idx="2995">
                        <c:v>49.5</c:v>
                      </c:pt>
                      <c:pt idx="2996">
                        <c:v>49.5</c:v>
                      </c:pt>
                      <c:pt idx="2997">
                        <c:v>49.5</c:v>
                      </c:pt>
                      <c:pt idx="2998">
                        <c:v>49.5</c:v>
                      </c:pt>
                      <c:pt idx="2999">
                        <c:v>49.400146484375</c:v>
                      </c:pt>
                      <c:pt idx="3000">
                        <c:v>49.400146484375</c:v>
                      </c:pt>
                      <c:pt idx="3001">
                        <c:v>49.400146484375</c:v>
                      </c:pt>
                      <c:pt idx="3002">
                        <c:v>49.400146484375</c:v>
                      </c:pt>
                      <c:pt idx="3003">
                        <c:v>49.400146484375</c:v>
                      </c:pt>
                      <c:pt idx="3004">
                        <c:v>49.300048828125</c:v>
                      </c:pt>
                      <c:pt idx="3005">
                        <c:v>49.300048828125</c:v>
                      </c:pt>
                      <c:pt idx="3006">
                        <c:v>49.300048828125</c:v>
                      </c:pt>
                      <c:pt idx="3007">
                        <c:v>49.300048828125</c:v>
                      </c:pt>
                      <c:pt idx="3008">
                        <c:v>49.199951171875</c:v>
                      </c:pt>
                      <c:pt idx="3009">
                        <c:v>49.199951171875</c:v>
                      </c:pt>
                      <c:pt idx="3010">
                        <c:v>49.199951171875</c:v>
                      </c:pt>
                      <c:pt idx="3011">
                        <c:v>49.199951171875</c:v>
                      </c:pt>
                      <c:pt idx="3012">
                        <c:v>49.10009765625</c:v>
                      </c:pt>
                      <c:pt idx="3013">
                        <c:v>49.10009765625</c:v>
                      </c:pt>
                      <c:pt idx="3014">
                        <c:v>49.10009765625</c:v>
                      </c:pt>
                      <c:pt idx="3015">
                        <c:v>49.10009765625</c:v>
                      </c:pt>
                      <c:pt idx="3016">
                        <c:v>49</c:v>
                      </c:pt>
                      <c:pt idx="3017">
                        <c:v>49</c:v>
                      </c:pt>
                      <c:pt idx="3018">
                        <c:v>49</c:v>
                      </c:pt>
                      <c:pt idx="3019">
                        <c:v>49</c:v>
                      </c:pt>
                      <c:pt idx="3020">
                        <c:v>49</c:v>
                      </c:pt>
                      <c:pt idx="3021">
                        <c:v>49</c:v>
                      </c:pt>
                      <c:pt idx="3022">
                        <c:v>48.900146484375</c:v>
                      </c:pt>
                      <c:pt idx="3023">
                        <c:v>48.900146484375</c:v>
                      </c:pt>
                      <c:pt idx="3024">
                        <c:v>48.900146484375</c:v>
                      </c:pt>
                      <c:pt idx="3025">
                        <c:v>48.900146484375</c:v>
                      </c:pt>
                      <c:pt idx="3026">
                        <c:v>49</c:v>
                      </c:pt>
                      <c:pt idx="3027">
                        <c:v>48.900146484375</c:v>
                      </c:pt>
                      <c:pt idx="3028">
                        <c:v>48.900146484375</c:v>
                      </c:pt>
                      <c:pt idx="3029">
                        <c:v>48.900146484375</c:v>
                      </c:pt>
                      <c:pt idx="3030">
                        <c:v>48.800048828125</c:v>
                      </c:pt>
                      <c:pt idx="3031">
                        <c:v>48.800048828125</c:v>
                      </c:pt>
                      <c:pt idx="3032">
                        <c:v>48.800048828125</c:v>
                      </c:pt>
                      <c:pt idx="3033">
                        <c:v>48.800048828125</c:v>
                      </c:pt>
                      <c:pt idx="3034">
                        <c:v>48.7001953125</c:v>
                      </c:pt>
                      <c:pt idx="3035">
                        <c:v>48.7001953125</c:v>
                      </c:pt>
                      <c:pt idx="3036">
                        <c:v>48.7001953125</c:v>
                      </c:pt>
                      <c:pt idx="3037">
                        <c:v>48.60009765625</c:v>
                      </c:pt>
                      <c:pt idx="3038">
                        <c:v>48.60009765625</c:v>
                      </c:pt>
                      <c:pt idx="3039">
                        <c:v>48.60009765625</c:v>
                      </c:pt>
                      <c:pt idx="3040">
                        <c:v>48.60009765625</c:v>
                      </c:pt>
                      <c:pt idx="3041">
                        <c:v>48.5</c:v>
                      </c:pt>
                      <c:pt idx="3042">
                        <c:v>48.60009765625</c:v>
                      </c:pt>
                      <c:pt idx="3043">
                        <c:v>48.60009765625</c:v>
                      </c:pt>
                      <c:pt idx="3044">
                        <c:v>48.60009765625</c:v>
                      </c:pt>
                      <c:pt idx="3045">
                        <c:v>48.5</c:v>
                      </c:pt>
                      <c:pt idx="3046">
                        <c:v>48.5</c:v>
                      </c:pt>
                      <c:pt idx="3047">
                        <c:v>48.5</c:v>
                      </c:pt>
                      <c:pt idx="3048">
                        <c:v>48.400146484375</c:v>
                      </c:pt>
                      <c:pt idx="3049">
                        <c:v>48.400146484375</c:v>
                      </c:pt>
                      <c:pt idx="3050">
                        <c:v>48.300048828125</c:v>
                      </c:pt>
                      <c:pt idx="3051">
                        <c:v>48.300048828125</c:v>
                      </c:pt>
                      <c:pt idx="3052">
                        <c:v>48.300048828125</c:v>
                      </c:pt>
                      <c:pt idx="3053">
                        <c:v>48.300048828125</c:v>
                      </c:pt>
                      <c:pt idx="3054">
                        <c:v>48.300048828125</c:v>
                      </c:pt>
                      <c:pt idx="3055">
                        <c:v>48.2001953125</c:v>
                      </c:pt>
                      <c:pt idx="3056">
                        <c:v>48.300048828125</c:v>
                      </c:pt>
                      <c:pt idx="3057">
                        <c:v>48.2001953125</c:v>
                      </c:pt>
                      <c:pt idx="3058">
                        <c:v>48.2001953125</c:v>
                      </c:pt>
                      <c:pt idx="3059">
                        <c:v>48.2001953125</c:v>
                      </c:pt>
                      <c:pt idx="3060">
                        <c:v>48.2001953125</c:v>
                      </c:pt>
                      <c:pt idx="3061">
                        <c:v>48.10009765625</c:v>
                      </c:pt>
                      <c:pt idx="3062">
                        <c:v>48.10009765625</c:v>
                      </c:pt>
                      <c:pt idx="3063">
                        <c:v>48.2001953125</c:v>
                      </c:pt>
                      <c:pt idx="3064">
                        <c:v>48.10009765625</c:v>
                      </c:pt>
                      <c:pt idx="3065">
                        <c:v>48</c:v>
                      </c:pt>
                      <c:pt idx="3066">
                        <c:v>48.10009765625</c:v>
                      </c:pt>
                      <c:pt idx="3067">
                        <c:v>48.10009765625</c:v>
                      </c:pt>
                      <c:pt idx="3068">
                        <c:v>48</c:v>
                      </c:pt>
                      <c:pt idx="3069">
                        <c:v>48.10009765625</c:v>
                      </c:pt>
                      <c:pt idx="3070">
                        <c:v>48</c:v>
                      </c:pt>
                      <c:pt idx="3071">
                        <c:v>48</c:v>
                      </c:pt>
                      <c:pt idx="3072">
                        <c:v>48</c:v>
                      </c:pt>
                      <c:pt idx="3073">
                        <c:v>48</c:v>
                      </c:pt>
                      <c:pt idx="3074">
                        <c:v>48</c:v>
                      </c:pt>
                      <c:pt idx="3075">
                        <c:v>48</c:v>
                      </c:pt>
                      <c:pt idx="3076">
                        <c:v>47.900146484375</c:v>
                      </c:pt>
                      <c:pt idx="3077">
                        <c:v>47.900146484375</c:v>
                      </c:pt>
                      <c:pt idx="3078">
                        <c:v>47.800048828125</c:v>
                      </c:pt>
                      <c:pt idx="3079">
                        <c:v>47.800048828125</c:v>
                      </c:pt>
                      <c:pt idx="3080">
                        <c:v>47.800048828125</c:v>
                      </c:pt>
                      <c:pt idx="3081">
                        <c:v>47.7001953125</c:v>
                      </c:pt>
                      <c:pt idx="3082">
                        <c:v>47.7001953125</c:v>
                      </c:pt>
                      <c:pt idx="3083">
                        <c:v>47.7001953125</c:v>
                      </c:pt>
                      <c:pt idx="3084">
                        <c:v>47.7001953125</c:v>
                      </c:pt>
                      <c:pt idx="3085">
                        <c:v>47.7001953125</c:v>
                      </c:pt>
                      <c:pt idx="3086">
                        <c:v>47.7001953125</c:v>
                      </c:pt>
                      <c:pt idx="3087">
                        <c:v>47.7001953125</c:v>
                      </c:pt>
                      <c:pt idx="3088">
                        <c:v>47.60009765625</c:v>
                      </c:pt>
                      <c:pt idx="3089">
                        <c:v>47.60009765625</c:v>
                      </c:pt>
                      <c:pt idx="3090">
                        <c:v>47.7001953125</c:v>
                      </c:pt>
                      <c:pt idx="3091">
                        <c:v>47.60009765625</c:v>
                      </c:pt>
                      <c:pt idx="3092">
                        <c:v>47.60009765625</c:v>
                      </c:pt>
                      <c:pt idx="3093">
                        <c:v>47.60009765625</c:v>
                      </c:pt>
                      <c:pt idx="3094">
                        <c:v>47.60009765625</c:v>
                      </c:pt>
                      <c:pt idx="3095">
                        <c:v>47.5</c:v>
                      </c:pt>
                      <c:pt idx="3096">
                        <c:v>47.60009765625</c:v>
                      </c:pt>
                      <c:pt idx="3097">
                        <c:v>47.60009765625</c:v>
                      </c:pt>
                      <c:pt idx="3098">
                        <c:v>47.5</c:v>
                      </c:pt>
                      <c:pt idx="3099">
                        <c:v>47.5</c:v>
                      </c:pt>
                      <c:pt idx="3100">
                        <c:v>47.5</c:v>
                      </c:pt>
                      <c:pt idx="3101">
                        <c:v>47.400146484375</c:v>
                      </c:pt>
                      <c:pt idx="3102">
                        <c:v>47.5</c:v>
                      </c:pt>
                      <c:pt idx="3103">
                        <c:v>47.400146484375</c:v>
                      </c:pt>
                      <c:pt idx="3104">
                        <c:v>47.400146484375</c:v>
                      </c:pt>
                      <c:pt idx="3105">
                        <c:v>47.300048828125</c:v>
                      </c:pt>
                      <c:pt idx="3106">
                        <c:v>47.300048828125</c:v>
                      </c:pt>
                      <c:pt idx="3107">
                        <c:v>47.300048828125</c:v>
                      </c:pt>
                      <c:pt idx="3108">
                        <c:v>47.300048828125</c:v>
                      </c:pt>
                      <c:pt idx="3109">
                        <c:v>47.300048828125</c:v>
                      </c:pt>
                      <c:pt idx="3110">
                        <c:v>47.300048828125</c:v>
                      </c:pt>
                      <c:pt idx="3111">
                        <c:v>47.300048828125</c:v>
                      </c:pt>
                      <c:pt idx="3112">
                        <c:v>47.300048828125</c:v>
                      </c:pt>
                      <c:pt idx="3113">
                        <c:v>47.2001953125</c:v>
                      </c:pt>
                      <c:pt idx="3114">
                        <c:v>47.2001953125</c:v>
                      </c:pt>
                      <c:pt idx="3115">
                        <c:v>47.2001953125</c:v>
                      </c:pt>
                      <c:pt idx="3116">
                        <c:v>47.10009765625</c:v>
                      </c:pt>
                      <c:pt idx="3117">
                        <c:v>47.10009765625</c:v>
                      </c:pt>
                      <c:pt idx="3118">
                        <c:v>47.10009765625</c:v>
                      </c:pt>
                      <c:pt idx="3119">
                        <c:v>47.10009765625</c:v>
                      </c:pt>
                      <c:pt idx="3120">
                        <c:v>47.000244140625</c:v>
                      </c:pt>
                      <c:pt idx="3121">
                        <c:v>47.10009765625</c:v>
                      </c:pt>
                      <c:pt idx="3122">
                        <c:v>47.10009765625</c:v>
                      </c:pt>
                      <c:pt idx="3123">
                        <c:v>47.10009765625</c:v>
                      </c:pt>
                      <c:pt idx="3124">
                        <c:v>47.10009765625</c:v>
                      </c:pt>
                      <c:pt idx="3125">
                        <c:v>47.000244140625</c:v>
                      </c:pt>
                      <c:pt idx="3126">
                        <c:v>47.000244140625</c:v>
                      </c:pt>
                      <c:pt idx="3127">
                        <c:v>47.000244140625</c:v>
                      </c:pt>
                      <c:pt idx="3128">
                        <c:v>47.000244140625</c:v>
                      </c:pt>
                      <c:pt idx="3129">
                        <c:v>47.000244140625</c:v>
                      </c:pt>
                      <c:pt idx="3130">
                        <c:v>47.000244140625</c:v>
                      </c:pt>
                      <c:pt idx="3131">
                        <c:v>46.900146484375</c:v>
                      </c:pt>
                      <c:pt idx="3132">
                        <c:v>46.900146484375</c:v>
                      </c:pt>
                      <c:pt idx="3133">
                        <c:v>46.900146484375</c:v>
                      </c:pt>
                      <c:pt idx="3134">
                        <c:v>46.900146484375</c:v>
                      </c:pt>
                      <c:pt idx="3135">
                        <c:v>46.900146484375</c:v>
                      </c:pt>
                      <c:pt idx="3136">
                        <c:v>46.900146484375</c:v>
                      </c:pt>
                      <c:pt idx="3137">
                        <c:v>46.800048828125</c:v>
                      </c:pt>
                      <c:pt idx="3138">
                        <c:v>46.800048828125</c:v>
                      </c:pt>
                      <c:pt idx="3139">
                        <c:v>46.7001953125</c:v>
                      </c:pt>
                      <c:pt idx="3140">
                        <c:v>46.7001953125</c:v>
                      </c:pt>
                      <c:pt idx="3141">
                        <c:v>46.7001953125</c:v>
                      </c:pt>
                      <c:pt idx="3142">
                        <c:v>46.60009765625</c:v>
                      </c:pt>
                      <c:pt idx="3143">
                        <c:v>46.60009765625</c:v>
                      </c:pt>
                      <c:pt idx="3144">
                        <c:v>46.7001953125</c:v>
                      </c:pt>
                      <c:pt idx="3145">
                        <c:v>46.60009765625</c:v>
                      </c:pt>
                      <c:pt idx="3146">
                        <c:v>46.7001953125</c:v>
                      </c:pt>
                      <c:pt idx="3147">
                        <c:v>46.7001953125</c:v>
                      </c:pt>
                      <c:pt idx="3148">
                        <c:v>46.60009765625</c:v>
                      </c:pt>
                      <c:pt idx="3149">
                        <c:v>46.60009765625</c:v>
                      </c:pt>
                      <c:pt idx="3150">
                        <c:v>46.60009765625</c:v>
                      </c:pt>
                      <c:pt idx="3151">
                        <c:v>46.60009765625</c:v>
                      </c:pt>
                      <c:pt idx="3152">
                        <c:v>46.60009765625</c:v>
                      </c:pt>
                      <c:pt idx="3153">
                        <c:v>46.60009765625</c:v>
                      </c:pt>
                      <c:pt idx="3154">
                        <c:v>46.60009765625</c:v>
                      </c:pt>
                      <c:pt idx="3155">
                        <c:v>46.60009765625</c:v>
                      </c:pt>
                      <c:pt idx="3156">
                        <c:v>46.60009765625</c:v>
                      </c:pt>
                      <c:pt idx="3157">
                        <c:v>46.500244140625</c:v>
                      </c:pt>
                      <c:pt idx="3158">
                        <c:v>46.400146484375</c:v>
                      </c:pt>
                      <c:pt idx="3159">
                        <c:v>46.500244140625</c:v>
                      </c:pt>
                      <c:pt idx="3160">
                        <c:v>46.400146484375</c:v>
                      </c:pt>
                      <c:pt idx="3161">
                        <c:v>46.400146484375</c:v>
                      </c:pt>
                      <c:pt idx="3162">
                        <c:v>46.400146484375</c:v>
                      </c:pt>
                      <c:pt idx="3163">
                        <c:v>46.400146484375</c:v>
                      </c:pt>
                      <c:pt idx="3164">
                        <c:v>46.400146484375</c:v>
                      </c:pt>
                      <c:pt idx="3165">
                        <c:v>46.400146484375</c:v>
                      </c:pt>
                      <c:pt idx="3166">
                        <c:v>46.400146484375</c:v>
                      </c:pt>
                      <c:pt idx="3167">
                        <c:v>46.400146484375</c:v>
                      </c:pt>
                      <c:pt idx="3168">
                        <c:v>46.400146484375</c:v>
                      </c:pt>
                      <c:pt idx="3169">
                        <c:v>46.400146484375</c:v>
                      </c:pt>
                      <c:pt idx="3170">
                        <c:v>46.300048828125</c:v>
                      </c:pt>
                      <c:pt idx="3171">
                        <c:v>46.300048828125</c:v>
                      </c:pt>
                      <c:pt idx="3172">
                        <c:v>46.300048828125</c:v>
                      </c:pt>
                      <c:pt idx="3173">
                        <c:v>46.300048828125</c:v>
                      </c:pt>
                      <c:pt idx="3174">
                        <c:v>46.300048828125</c:v>
                      </c:pt>
                      <c:pt idx="3175">
                        <c:v>46.10009765625</c:v>
                      </c:pt>
                      <c:pt idx="3176">
                        <c:v>46.10009765625</c:v>
                      </c:pt>
                      <c:pt idx="3177">
                        <c:v>46.10009765625</c:v>
                      </c:pt>
                      <c:pt idx="3178">
                        <c:v>46.000244140625</c:v>
                      </c:pt>
                      <c:pt idx="3179">
                        <c:v>46.000244140625</c:v>
                      </c:pt>
                      <c:pt idx="3180">
                        <c:v>46.000244140625</c:v>
                      </c:pt>
                      <c:pt idx="3181">
                        <c:v>46.10009765625</c:v>
                      </c:pt>
                      <c:pt idx="3182">
                        <c:v>46.10009765625</c:v>
                      </c:pt>
                      <c:pt idx="3183">
                        <c:v>46.10009765625</c:v>
                      </c:pt>
                      <c:pt idx="3184">
                        <c:v>46.10009765625</c:v>
                      </c:pt>
                      <c:pt idx="3185">
                        <c:v>46.10009765625</c:v>
                      </c:pt>
                      <c:pt idx="3186">
                        <c:v>46.000244140625</c:v>
                      </c:pt>
                      <c:pt idx="3187">
                        <c:v>46.000244140625</c:v>
                      </c:pt>
                      <c:pt idx="3188">
                        <c:v>45.900146484375</c:v>
                      </c:pt>
                      <c:pt idx="3189">
                        <c:v>45.900146484375</c:v>
                      </c:pt>
                      <c:pt idx="3190">
                        <c:v>45.900146484375</c:v>
                      </c:pt>
                      <c:pt idx="3191">
                        <c:v>45.900146484375</c:v>
                      </c:pt>
                      <c:pt idx="3192">
                        <c:v>45.900146484375</c:v>
                      </c:pt>
                      <c:pt idx="3193">
                        <c:v>45.900146484375</c:v>
                      </c:pt>
                      <c:pt idx="3194">
                        <c:v>45.800048828125</c:v>
                      </c:pt>
                      <c:pt idx="3195">
                        <c:v>45.800048828125</c:v>
                      </c:pt>
                      <c:pt idx="3196">
                        <c:v>45.800048828125</c:v>
                      </c:pt>
                      <c:pt idx="3197">
                        <c:v>45.800048828125</c:v>
                      </c:pt>
                      <c:pt idx="3198">
                        <c:v>45.800048828125</c:v>
                      </c:pt>
                      <c:pt idx="3199">
                        <c:v>45.800048828125</c:v>
                      </c:pt>
                      <c:pt idx="3200">
                        <c:v>45.800048828125</c:v>
                      </c:pt>
                      <c:pt idx="3201">
                        <c:v>45.800048828125</c:v>
                      </c:pt>
                      <c:pt idx="3202">
                        <c:v>45.800048828125</c:v>
                      </c:pt>
                      <c:pt idx="3203">
                        <c:v>45.800048828125</c:v>
                      </c:pt>
                      <c:pt idx="3204">
                        <c:v>45.800048828125</c:v>
                      </c:pt>
                      <c:pt idx="3205">
                        <c:v>45.60009765625</c:v>
                      </c:pt>
                      <c:pt idx="3206">
                        <c:v>45.60009765625</c:v>
                      </c:pt>
                      <c:pt idx="3207">
                        <c:v>45.60009765625</c:v>
                      </c:pt>
                      <c:pt idx="3208">
                        <c:v>45.60009765625</c:v>
                      </c:pt>
                      <c:pt idx="3209">
                        <c:v>45.60009765625</c:v>
                      </c:pt>
                      <c:pt idx="3210">
                        <c:v>45.500244140625</c:v>
                      </c:pt>
                      <c:pt idx="3211">
                        <c:v>45.7001953125</c:v>
                      </c:pt>
                      <c:pt idx="3212">
                        <c:v>45.7001953125</c:v>
                      </c:pt>
                      <c:pt idx="3213">
                        <c:v>45.7001953125</c:v>
                      </c:pt>
                      <c:pt idx="3214">
                        <c:v>45.7001953125</c:v>
                      </c:pt>
                      <c:pt idx="3215">
                        <c:v>45.60009765625</c:v>
                      </c:pt>
                      <c:pt idx="3216">
                        <c:v>45.7001953125</c:v>
                      </c:pt>
                      <c:pt idx="3217">
                        <c:v>45.60009765625</c:v>
                      </c:pt>
                      <c:pt idx="3218">
                        <c:v>45.500244140625</c:v>
                      </c:pt>
                      <c:pt idx="3219">
                        <c:v>45.500244140625</c:v>
                      </c:pt>
                      <c:pt idx="3220">
                        <c:v>45.500244140625</c:v>
                      </c:pt>
                      <c:pt idx="3221">
                        <c:v>45.500244140625</c:v>
                      </c:pt>
                      <c:pt idx="3222">
                        <c:v>45.500244140625</c:v>
                      </c:pt>
                      <c:pt idx="3223">
                        <c:v>45.400146484375</c:v>
                      </c:pt>
                      <c:pt idx="3224">
                        <c:v>45.30029296875</c:v>
                      </c:pt>
                      <c:pt idx="3225">
                        <c:v>45.30029296875</c:v>
                      </c:pt>
                      <c:pt idx="3226">
                        <c:v>45.30029296875</c:v>
                      </c:pt>
                      <c:pt idx="3227">
                        <c:v>45.30029296875</c:v>
                      </c:pt>
                      <c:pt idx="3228">
                        <c:v>45.30029296875</c:v>
                      </c:pt>
                      <c:pt idx="3229">
                        <c:v>45.30029296875</c:v>
                      </c:pt>
                      <c:pt idx="3230">
                        <c:v>45.30029296875</c:v>
                      </c:pt>
                      <c:pt idx="3231">
                        <c:v>45.2001953125</c:v>
                      </c:pt>
                      <c:pt idx="3232">
                        <c:v>45.2001953125</c:v>
                      </c:pt>
                      <c:pt idx="3233">
                        <c:v>45.2001953125</c:v>
                      </c:pt>
                      <c:pt idx="3234">
                        <c:v>45.2001953125</c:v>
                      </c:pt>
                      <c:pt idx="3235">
                        <c:v>45.10009765625</c:v>
                      </c:pt>
                      <c:pt idx="3236">
                        <c:v>45.2001953125</c:v>
                      </c:pt>
                      <c:pt idx="3237">
                        <c:v>45.10009765625</c:v>
                      </c:pt>
                      <c:pt idx="3238">
                        <c:v>45.10009765625</c:v>
                      </c:pt>
                      <c:pt idx="3239">
                        <c:v>45.2001953125</c:v>
                      </c:pt>
                      <c:pt idx="3240">
                        <c:v>45.10009765625</c:v>
                      </c:pt>
                      <c:pt idx="3241">
                        <c:v>45.10009765625</c:v>
                      </c:pt>
                      <c:pt idx="3242">
                        <c:v>45.10009765625</c:v>
                      </c:pt>
                      <c:pt idx="3243">
                        <c:v>45.10009765625</c:v>
                      </c:pt>
                      <c:pt idx="3244">
                        <c:v>45.10009765625</c:v>
                      </c:pt>
                      <c:pt idx="3245">
                        <c:v>45.10009765625</c:v>
                      </c:pt>
                      <c:pt idx="3246">
                        <c:v>45.10009765625</c:v>
                      </c:pt>
                      <c:pt idx="3247">
                        <c:v>45.10009765625</c:v>
                      </c:pt>
                      <c:pt idx="3248">
                        <c:v>45.000244140625</c:v>
                      </c:pt>
                      <c:pt idx="3249">
                        <c:v>45.10009765625</c:v>
                      </c:pt>
                      <c:pt idx="3250">
                        <c:v>45.10009765625</c:v>
                      </c:pt>
                      <c:pt idx="3251">
                        <c:v>45.10009765625</c:v>
                      </c:pt>
                      <c:pt idx="3252">
                        <c:v>45.000244140625</c:v>
                      </c:pt>
                      <c:pt idx="3253">
                        <c:v>45.000244140625</c:v>
                      </c:pt>
                      <c:pt idx="3254">
                        <c:v>45.000244140625</c:v>
                      </c:pt>
                      <c:pt idx="3255">
                        <c:v>45.000244140625</c:v>
                      </c:pt>
                      <c:pt idx="3256">
                        <c:v>44.900146484375</c:v>
                      </c:pt>
                      <c:pt idx="3257">
                        <c:v>44.900146484375</c:v>
                      </c:pt>
                      <c:pt idx="3258">
                        <c:v>44.900146484375</c:v>
                      </c:pt>
                      <c:pt idx="3259">
                        <c:v>44.900146484375</c:v>
                      </c:pt>
                      <c:pt idx="3260">
                        <c:v>44.900146484375</c:v>
                      </c:pt>
                      <c:pt idx="3261">
                        <c:v>44.900146484375</c:v>
                      </c:pt>
                      <c:pt idx="3262">
                        <c:v>44.900146484375</c:v>
                      </c:pt>
                      <c:pt idx="3263">
                        <c:v>44.900146484375</c:v>
                      </c:pt>
                      <c:pt idx="3264">
                        <c:v>44.80029296875</c:v>
                      </c:pt>
                      <c:pt idx="3265">
                        <c:v>44.80029296875</c:v>
                      </c:pt>
                      <c:pt idx="3266">
                        <c:v>44.80029296875</c:v>
                      </c:pt>
                      <c:pt idx="3267">
                        <c:v>44.80029296875</c:v>
                      </c:pt>
                      <c:pt idx="3268">
                        <c:v>44.80029296875</c:v>
                      </c:pt>
                      <c:pt idx="3269">
                        <c:v>44.80029296875</c:v>
                      </c:pt>
                      <c:pt idx="3270">
                        <c:v>44.80029296875</c:v>
                      </c:pt>
                      <c:pt idx="3271">
                        <c:v>44.69970703125</c:v>
                      </c:pt>
                      <c:pt idx="3272">
                        <c:v>44.69970703125</c:v>
                      </c:pt>
                      <c:pt idx="3273">
                        <c:v>44.599853515625</c:v>
                      </c:pt>
                      <c:pt idx="3274">
                        <c:v>44.599853515625</c:v>
                      </c:pt>
                      <c:pt idx="3275">
                        <c:v>44.599853515625</c:v>
                      </c:pt>
                      <c:pt idx="3276">
                        <c:v>44.599853515625</c:v>
                      </c:pt>
                      <c:pt idx="3277">
                        <c:v>44.599853515625</c:v>
                      </c:pt>
                      <c:pt idx="3278">
                        <c:v>44.499755859375</c:v>
                      </c:pt>
                      <c:pt idx="3279">
                        <c:v>44.499755859375</c:v>
                      </c:pt>
                      <c:pt idx="3280">
                        <c:v>44.499755859375</c:v>
                      </c:pt>
                      <c:pt idx="3281">
                        <c:v>44.499755859375</c:v>
                      </c:pt>
                      <c:pt idx="3282">
                        <c:v>44.499755859375</c:v>
                      </c:pt>
                      <c:pt idx="3283">
                        <c:v>44.499755859375</c:v>
                      </c:pt>
                      <c:pt idx="3284">
                        <c:v>44.499755859375</c:v>
                      </c:pt>
                      <c:pt idx="3285">
                        <c:v>44.499755859375</c:v>
                      </c:pt>
                      <c:pt idx="3286">
                        <c:v>44.499755859375</c:v>
                      </c:pt>
                      <c:pt idx="3287">
                        <c:v>44.39990234375</c:v>
                      </c:pt>
                      <c:pt idx="3288">
                        <c:v>44.39990234375</c:v>
                      </c:pt>
                      <c:pt idx="3289">
                        <c:v>44.39990234375</c:v>
                      </c:pt>
                      <c:pt idx="3290">
                        <c:v>44.499755859375</c:v>
                      </c:pt>
                      <c:pt idx="3291">
                        <c:v>44.499755859375</c:v>
                      </c:pt>
                      <c:pt idx="3292">
                        <c:v>44.499755859375</c:v>
                      </c:pt>
                      <c:pt idx="3293">
                        <c:v>44.39990234375</c:v>
                      </c:pt>
                      <c:pt idx="3294">
                        <c:v>44.39990234375</c:v>
                      </c:pt>
                      <c:pt idx="3295">
                        <c:v>44.39990234375</c:v>
                      </c:pt>
                      <c:pt idx="3296">
                        <c:v>44.2998046875</c:v>
                      </c:pt>
                      <c:pt idx="3297">
                        <c:v>44.2998046875</c:v>
                      </c:pt>
                      <c:pt idx="3298">
                        <c:v>44.2998046875</c:v>
                      </c:pt>
                      <c:pt idx="3299">
                        <c:v>44.2998046875</c:v>
                      </c:pt>
                      <c:pt idx="3300">
                        <c:v>44.2998046875</c:v>
                      </c:pt>
                      <c:pt idx="3301">
                        <c:v>44.2998046875</c:v>
                      </c:pt>
                      <c:pt idx="3302">
                        <c:v>44.2998046875</c:v>
                      </c:pt>
                      <c:pt idx="3303">
                        <c:v>44.2998046875</c:v>
                      </c:pt>
                      <c:pt idx="3304">
                        <c:v>44.2998046875</c:v>
                      </c:pt>
                      <c:pt idx="3305">
                        <c:v>44.19970703125</c:v>
                      </c:pt>
                      <c:pt idx="3306">
                        <c:v>44.19970703125</c:v>
                      </c:pt>
                      <c:pt idx="3307">
                        <c:v>44.19970703125</c:v>
                      </c:pt>
                      <c:pt idx="3308">
                        <c:v>44.2998046875</c:v>
                      </c:pt>
                      <c:pt idx="3309">
                        <c:v>44.19970703125</c:v>
                      </c:pt>
                      <c:pt idx="3310">
                        <c:v>44.19970703125</c:v>
                      </c:pt>
                      <c:pt idx="3311">
                        <c:v>44.19970703125</c:v>
                      </c:pt>
                      <c:pt idx="3312">
                        <c:v>44.19970703125</c:v>
                      </c:pt>
                      <c:pt idx="3313">
                        <c:v>44.099853515625</c:v>
                      </c:pt>
                      <c:pt idx="3314">
                        <c:v>44.099853515625</c:v>
                      </c:pt>
                      <c:pt idx="3315">
                        <c:v>44.099853515625</c:v>
                      </c:pt>
                      <c:pt idx="3316">
                        <c:v>44.19970703125</c:v>
                      </c:pt>
                      <c:pt idx="3317">
                        <c:v>44.19970703125</c:v>
                      </c:pt>
                      <c:pt idx="3318">
                        <c:v>44.099853515625</c:v>
                      </c:pt>
                      <c:pt idx="3319">
                        <c:v>44.19970703125</c:v>
                      </c:pt>
                      <c:pt idx="3320">
                        <c:v>43.89990234375</c:v>
                      </c:pt>
                      <c:pt idx="3321">
                        <c:v>43.89990234375</c:v>
                      </c:pt>
                      <c:pt idx="3322">
                        <c:v>43.89990234375</c:v>
                      </c:pt>
                      <c:pt idx="3323">
                        <c:v>43.7998046875</c:v>
                      </c:pt>
                      <c:pt idx="3324">
                        <c:v>43.89990234375</c:v>
                      </c:pt>
                      <c:pt idx="3325">
                        <c:v>43.89990234375</c:v>
                      </c:pt>
                      <c:pt idx="3326">
                        <c:v>43.7998046875</c:v>
                      </c:pt>
                      <c:pt idx="3327">
                        <c:v>43.999755859375</c:v>
                      </c:pt>
                      <c:pt idx="3328">
                        <c:v>43.999755859375</c:v>
                      </c:pt>
                      <c:pt idx="3329">
                        <c:v>43.999755859375</c:v>
                      </c:pt>
                      <c:pt idx="3330">
                        <c:v>43.89990234375</c:v>
                      </c:pt>
                      <c:pt idx="3331">
                        <c:v>43.89990234375</c:v>
                      </c:pt>
                      <c:pt idx="3332">
                        <c:v>43.999755859375</c:v>
                      </c:pt>
                      <c:pt idx="3333">
                        <c:v>43.89990234375</c:v>
                      </c:pt>
                      <c:pt idx="3334">
                        <c:v>43.89990234375</c:v>
                      </c:pt>
                      <c:pt idx="3335">
                        <c:v>43.89990234375</c:v>
                      </c:pt>
                      <c:pt idx="3336">
                        <c:v>43.89990234375</c:v>
                      </c:pt>
                      <c:pt idx="3337">
                        <c:v>43.89990234375</c:v>
                      </c:pt>
                      <c:pt idx="3338">
                        <c:v>43.7998046875</c:v>
                      </c:pt>
                      <c:pt idx="3339">
                        <c:v>43.7998046875</c:v>
                      </c:pt>
                      <c:pt idx="3340">
                        <c:v>43.7998046875</c:v>
                      </c:pt>
                      <c:pt idx="3341">
                        <c:v>43.7998046875</c:v>
                      </c:pt>
                      <c:pt idx="3342">
                        <c:v>43.7998046875</c:v>
                      </c:pt>
                      <c:pt idx="3343">
                        <c:v>43.699951171875</c:v>
                      </c:pt>
                      <c:pt idx="3344">
                        <c:v>43.699951171875</c:v>
                      </c:pt>
                      <c:pt idx="3345">
                        <c:v>43.7998046875</c:v>
                      </c:pt>
                      <c:pt idx="3346">
                        <c:v>43.699951171875</c:v>
                      </c:pt>
                      <c:pt idx="3347">
                        <c:v>43.699951171875</c:v>
                      </c:pt>
                      <c:pt idx="3348">
                        <c:v>43.699951171875</c:v>
                      </c:pt>
                      <c:pt idx="3349">
                        <c:v>43.699951171875</c:v>
                      </c:pt>
                      <c:pt idx="3350">
                        <c:v>43.699951171875</c:v>
                      </c:pt>
                      <c:pt idx="3351">
                        <c:v>43.599853515625</c:v>
                      </c:pt>
                      <c:pt idx="3352">
                        <c:v>43.699951171875</c:v>
                      </c:pt>
                      <c:pt idx="3353">
                        <c:v>43.599853515625</c:v>
                      </c:pt>
                      <c:pt idx="3354">
                        <c:v>43.599853515625</c:v>
                      </c:pt>
                      <c:pt idx="3355">
                        <c:v>43.599853515625</c:v>
                      </c:pt>
                      <c:pt idx="3356">
                        <c:v>43.599853515625</c:v>
                      </c:pt>
                      <c:pt idx="3357">
                        <c:v>43.599853515625</c:v>
                      </c:pt>
                      <c:pt idx="3358">
                        <c:v>43.599853515625</c:v>
                      </c:pt>
                      <c:pt idx="3359">
                        <c:v>43.499755859375</c:v>
                      </c:pt>
                      <c:pt idx="3360">
                        <c:v>43.499755859375</c:v>
                      </c:pt>
                      <c:pt idx="3361">
                        <c:v>43.499755859375</c:v>
                      </c:pt>
                      <c:pt idx="3362">
                        <c:v>43.499755859375</c:v>
                      </c:pt>
                      <c:pt idx="3363">
                        <c:v>43.499755859375</c:v>
                      </c:pt>
                      <c:pt idx="3364">
                        <c:v>43.499755859375</c:v>
                      </c:pt>
                      <c:pt idx="3365">
                        <c:v>43.499755859375</c:v>
                      </c:pt>
                      <c:pt idx="3366">
                        <c:v>43.499755859375</c:v>
                      </c:pt>
                      <c:pt idx="3367">
                        <c:v>43.499755859375</c:v>
                      </c:pt>
                      <c:pt idx="3368">
                        <c:v>43.499755859375</c:v>
                      </c:pt>
                      <c:pt idx="3369">
                        <c:v>43.599853515625</c:v>
                      </c:pt>
                      <c:pt idx="3370">
                        <c:v>43.599853515625</c:v>
                      </c:pt>
                      <c:pt idx="3371">
                        <c:v>43.599853515625</c:v>
                      </c:pt>
                      <c:pt idx="3372">
                        <c:v>43.599853515625</c:v>
                      </c:pt>
                      <c:pt idx="3373">
                        <c:v>43.499755859375</c:v>
                      </c:pt>
                      <c:pt idx="3374">
                        <c:v>43.499755859375</c:v>
                      </c:pt>
                      <c:pt idx="3375">
                        <c:v>43.2998046875</c:v>
                      </c:pt>
                      <c:pt idx="3376">
                        <c:v>43.2998046875</c:v>
                      </c:pt>
                      <c:pt idx="3377">
                        <c:v>43.2998046875</c:v>
                      </c:pt>
                      <c:pt idx="3378">
                        <c:v>43.2998046875</c:v>
                      </c:pt>
                      <c:pt idx="3379">
                        <c:v>43.2998046875</c:v>
                      </c:pt>
                      <c:pt idx="3380">
                        <c:v>43.39990234375</c:v>
                      </c:pt>
                      <c:pt idx="3381">
                        <c:v>43.2998046875</c:v>
                      </c:pt>
                      <c:pt idx="3382">
                        <c:v>43.2998046875</c:v>
                      </c:pt>
                      <c:pt idx="3383">
                        <c:v>43.2998046875</c:v>
                      </c:pt>
                      <c:pt idx="3384">
                        <c:v>43.2998046875</c:v>
                      </c:pt>
                      <c:pt idx="3385">
                        <c:v>43.2998046875</c:v>
                      </c:pt>
                      <c:pt idx="3386">
                        <c:v>43.199951171875</c:v>
                      </c:pt>
                      <c:pt idx="3387">
                        <c:v>43.199951171875</c:v>
                      </c:pt>
                      <c:pt idx="3388">
                        <c:v>43.099853515625</c:v>
                      </c:pt>
                      <c:pt idx="3389">
                        <c:v>43.099853515625</c:v>
                      </c:pt>
                      <c:pt idx="3390">
                        <c:v>43.099853515625</c:v>
                      </c:pt>
                      <c:pt idx="3391">
                        <c:v>43.099853515625</c:v>
                      </c:pt>
                      <c:pt idx="3392">
                        <c:v>43.099853515625</c:v>
                      </c:pt>
                      <c:pt idx="3393">
                        <c:v>43.199951171875</c:v>
                      </c:pt>
                      <c:pt idx="3394">
                        <c:v>43.099853515625</c:v>
                      </c:pt>
                      <c:pt idx="3395">
                        <c:v>43.099853515625</c:v>
                      </c:pt>
                      <c:pt idx="3396">
                        <c:v>43.099853515625</c:v>
                      </c:pt>
                      <c:pt idx="3397">
                        <c:v>43.099853515625</c:v>
                      </c:pt>
                      <c:pt idx="3398">
                        <c:v>43.099853515625</c:v>
                      </c:pt>
                      <c:pt idx="3399">
                        <c:v>43.199951171875</c:v>
                      </c:pt>
                      <c:pt idx="3400">
                        <c:v>43.099853515625</c:v>
                      </c:pt>
                      <c:pt idx="3401">
                        <c:v>43.099853515625</c:v>
                      </c:pt>
                      <c:pt idx="3402">
                        <c:v>43.099853515625</c:v>
                      </c:pt>
                      <c:pt idx="3403">
                        <c:v>43.099853515625</c:v>
                      </c:pt>
                      <c:pt idx="3404">
                        <c:v>43.099853515625</c:v>
                      </c:pt>
                      <c:pt idx="3405">
                        <c:v>42.999755859375</c:v>
                      </c:pt>
                      <c:pt idx="3406">
                        <c:v>42.999755859375</c:v>
                      </c:pt>
                      <c:pt idx="3407">
                        <c:v>42.999755859375</c:v>
                      </c:pt>
                      <c:pt idx="3408">
                        <c:v>42.999755859375</c:v>
                      </c:pt>
                      <c:pt idx="3409">
                        <c:v>42.999755859375</c:v>
                      </c:pt>
                      <c:pt idx="3410">
                        <c:v>42.999755859375</c:v>
                      </c:pt>
                      <c:pt idx="3411">
                        <c:v>42.89990234375</c:v>
                      </c:pt>
                      <c:pt idx="3412">
                        <c:v>42.89990234375</c:v>
                      </c:pt>
                      <c:pt idx="3413">
                        <c:v>42.89990234375</c:v>
                      </c:pt>
                      <c:pt idx="3414">
                        <c:v>42.89990234375</c:v>
                      </c:pt>
                      <c:pt idx="3415">
                        <c:v>42.89990234375</c:v>
                      </c:pt>
                      <c:pt idx="3416">
                        <c:v>42.7998046875</c:v>
                      </c:pt>
                      <c:pt idx="3417">
                        <c:v>42.89990234375</c:v>
                      </c:pt>
                      <c:pt idx="3418">
                        <c:v>42.89990234375</c:v>
                      </c:pt>
                      <c:pt idx="3419">
                        <c:v>42.7998046875</c:v>
                      </c:pt>
                      <c:pt idx="3420">
                        <c:v>42.7998046875</c:v>
                      </c:pt>
                      <c:pt idx="3421">
                        <c:v>42.7998046875</c:v>
                      </c:pt>
                      <c:pt idx="3422">
                        <c:v>42.7998046875</c:v>
                      </c:pt>
                      <c:pt idx="3423">
                        <c:v>42.7998046875</c:v>
                      </c:pt>
                      <c:pt idx="3424">
                        <c:v>42.7998046875</c:v>
                      </c:pt>
                      <c:pt idx="3425">
                        <c:v>42.7998046875</c:v>
                      </c:pt>
                      <c:pt idx="3426">
                        <c:v>42.7998046875</c:v>
                      </c:pt>
                      <c:pt idx="3427">
                        <c:v>42.7998046875</c:v>
                      </c:pt>
                      <c:pt idx="3428">
                        <c:v>42.7998046875</c:v>
                      </c:pt>
                      <c:pt idx="3429">
                        <c:v>42.7998046875</c:v>
                      </c:pt>
                      <c:pt idx="3430">
                        <c:v>42.699951171875</c:v>
                      </c:pt>
                      <c:pt idx="3431">
                        <c:v>42.699951171875</c:v>
                      </c:pt>
                      <c:pt idx="3432">
                        <c:v>42.699951171875</c:v>
                      </c:pt>
                      <c:pt idx="3433">
                        <c:v>42.699951171875</c:v>
                      </c:pt>
                      <c:pt idx="3434">
                        <c:v>42.699951171875</c:v>
                      </c:pt>
                      <c:pt idx="3435">
                        <c:v>42.699951171875</c:v>
                      </c:pt>
                      <c:pt idx="3436">
                        <c:v>42.699951171875</c:v>
                      </c:pt>
                      <c:pt idx="3437">
                        <c:v>42.699951171875</c:v>
                      </c:pt>
                      <c:pt idx="3438">
                        <c:v>42.699951171875</c:v>
                      </c:pt>
                      <c:pt idx="3439">
                        <c:v>42.599853515625</c:v>
                      </c:pt>
                      <c:pt idx="3440">
                        <c:v>42.599853515625</c:v>
                      </c:pt>
                      <c:pt idx="3441">
                        <c:v>42.599853515625</c:v>
                      </c:pt>
                      <c:pt idx="3442">
                        <c:v>42.599853515625</c:v>
                      </c:pt>
                      <c:pt idx="3443">
                        <c:v>42.599853515625</c:v>
                      </c:pt>
                      <c:pt idx="3444">
                        <c:v>42.499755859375</c:v>
                      </c:pt>
                      <c:pt idx="3445">
                        <c:v>42.599853515625</c:v>
                      </c:pt>
                      <c:pt idx="3446">
                        <c:v>42.599853515625</c:v>
                      </c:pt>
                      <c:pt idx="3447">
                        <c:v>42.599853515625</c:v>
                      </c:pt>
                      <c:pt idx="3448">
                        <c:v>42.599853515625</c:v>
                      </c:pt>
                      <c:pt idx="3449">
                        <c:v>42.499755859375</c:v>
                      </c:pt>
                      <c:pt idx="3450">
                        <c:v>42.499755859375</c:v>
                      </c:pt>
                      <c:pt idx="3451">
                        <c:v>42.499755859375</c:v>
                      </c:pt>
                      <c:pt idx="3452">
                        <c:v>42.499755859375</c:v>
                      </c:pt>
                      <c:pt idx="3453">
                        <c:v>42.499755859375</c:v>
                      </c:pt>
                      <c:pt idx="3454">
                        <c:v>42.499755859375</c:v>
                      </c:pt>
                      <c:pt idx="3455">
                        <c:v>42.499755859375</c:v>
                      </c:pt>
                      <c:pt idx="3456">
                        <c:v>42.39990234375</c:v>
                      </c:pt>
                      <c:pt idx="3457">
                        <c:v>42.499755859375</c:v>
                      </c:pt>
                      <c:pt idx="3458">
                        <c:v>42.39990234375</c:v>
                      </c:pt>
                      <c:pt idx="3459">
                        <c:v>42.39990234375</c:v>
                      </c:pt>
                      <c:pt idx="3460">
                        <c:v>42.39990234375</c:v>
                      </c:pt>
                      <c:pt idx="3461">
                        <c:v>42.39990234375</c:v>
                      </c:pt>
                      <c:pt idx="3462">
                        <c:v>42.39990234375</c:v>
                      </c:pt>
                      <c:pt idx="3463">
                        <c:v>42.2998046875</c:v>
                      </c:pt>
                      <c:pt idx="3464">
                        <c:v>42.39990234375</c:v>
                      </c:pt>
                      <c:pt idx="3465">
                        <c:v>42.499755859375</c:v>
                      </c:pt>
                      <c:pt idx="3466">
                        <c:v>42.39990234375</c:v>
                      </c:pt>
                      <c:pt idx="3467">
                        <c:v>42.39990234375</c:v>
                      </c:pt>
                      <c:pt idx="3468">
                        <c:v>42.39990234375</c:v>
                      </c:pt>
                      <c:pt idx="3469">
                        <c:v>42.39990234375</c:v>
                      </c:pt>
                      <c:pt idx="3470">
                        <c:v>42.39990234375</c:v>
                      </c:pt>
                      <c:pt idx="3471">
                        <c:v>42.2998046875</c:v>
                      </c:pt>
                      <c:pt idx="3472">
                        <c:v>42.2998046875</c:v>
                      </c:pt>
                      <c:pt idx="3473">
                        <c:v>42.2998046875</c:v>
                      </c:pt>
                      <c:pt idx="3474">
                        <c:v>42.199951171875</c:v>
                      </c:pt>
                      <c:pt idx="3475">
                        <c:v>42.2998046875</c:v>
                      </c:pt>
                      <c:pt idx="3476">
                        <c:v>42.2998046875</c:v>
                      </c:pt>
                      <c:pt idx="3477">
                        <c:v>42.2998046875</c:v>
                      </c:pt>
                      <c:pt idx="3478">
                        <c:v>42.199951171875</c:v>
                      </c:pt>
                      <c:pt idx="3479">
                        <c:v>42.199951171875</c:v>
                      </c:pt>
                      <c:pt idx="3480">
                        <c:v>42.199951171875</c:v>
                      </c:pt>
                      <c:pt idx="3481">
                        <c:v>42.199951171875</c:v>
                      </c:pt>
                      <c:pt idx="3482">
                        <c:v>42.199951171875</c:v>
                      </c:pt>
                      <c:pt idx="3483">
                        <c:v>42.099853515625</c:v>
                      </c:pt>
                      <c:pt idx="3484">
                        <c:v>42.099853515625</c:v>
                      </c:pt>
                      <c:pt idx="3485">
                        <c:v>42.099853515625</c:v>
                      </c:pt>
                      <c:pt idx="3486">
                        <c:v>42.099853515625</c:v>
                      </c:pt>
                      <c:pt idx="3487">
                        <c:v>42.099853515625</c:v>
                      </c:pt>
                      <c:pt idx="3488">
                        <c:v>42.099853515625</c:v>
                      </c:pt>
                      <c:pt idx="3489">
                        <c:v>42.199951171875</c:v>
                      </c:pt>
                      <c:pt idx="3490">
                        <c:v>42.099853515625</c:v>
                      </c:pt>
                      <c:pt idx="3491">
                        <c:v>42.099853515625</c:v>
                      </c:pt>
                      <c:pt idx="3492">
                        <c:v>42.099853515625</c:v>
                      </c:pt>
                      <c:pt idx="3493">
                        <c:v>42.099853515625</c:v>
                      </c:pt>
                      <c:pt idx="3494">
                        <c:v>42.099853515625</c:v>
                      </c:pt>
                      <c:pt idx="3495">
                        <c:v>42</c:v>
                      </c:pt>
                      <c:pt idx="3496">
                        <c:v>42</c:v>
                      </c:pt>
                      <c:pt idx="3497">
                        <c:v>42</c:v>
                      </c:pt>
                      <c:pt idx="3498">
                        <c:v>41.89990234375</c:v>
                      </c:pt>
                      <c:pt idx="3499">
                        <c:v>42</c:v>
                      </c:pt>
                      <c:pt idx="3500">
                        <c:v>42</c:v>
                      </c:pt>
                      <c:pt idx="3501">
                        <c:v>42</c:v>
                      </c:pt>
                      <c:pt idx="3502">
                        <c:v>41.89990234375</c:v>
                      </c:pt>
                      <c:pt idx="3503">
                        <c:v>41.89990234375</c:v>
                      </c:pt>
                      <c:pt idx="3504">
                        <c:v>41.89990234375</c:v>
                      </c:pt>
                      <c:pt idx="3505">
                        <c:v>41.89990234375</c:v>
                      </c:pt>
                      <c:pt idx="3506">
                        <c:v>41.89990234375</c:v>
                      </c:pt>
                      <c:pt idx="3507">
                        <c:v>42</c:v>
                      </c:pt>
                      <c:pt idx="3508">
                        <c:v>42</c:v>
                      </c:pt>
                      <c:pt idx="3509">
                        <c:v>42</c:v>
                      </c:pt>
                      <c:pt idx="3510">
                        <c:v>42</c:v>
                      </c:pt>
                      <c:pt idx="3511">
                        <c:v>42</c:v>
                      </c:pt>
                      <c:pt idx="3512">
                        <c:v>41.89990234375</c:v>
                      </c:pt>
                      <c:pt idx="3513">
                        <c:v>41.89990234375</c:v>
                      </c:pt>
                      <c:pt idx="3514">
                        <c:v>41.7998046875</c:v>
                      </c:pt>
                      <c:pt idx="3515">
                        <c:v>41.7998046875</c:v>
                      </c:pt>
                      <c:pt idx="3516">
                        <c:v>41.89990234375</c:v>
                      </c:pt>
                      <c:pt idx="3517">
                        <c:v>41.7998046875</c:v>
                      </c:pt>
                      <c:pt idx="3518">
                        <c:v>41.7998046875</c:v>
                      </c:pt>
                      <c:pt idx="3519">
                        <c:v>41.7998046875</c:v>
                      </c:pt>
                      <c:pt idx="3520">
                        <c:v>41.7998046875</c:v>
                      </c:pt>
                      <c:pt idx="3521">
                        <c:v>41.89990234375</c:v>
                      </c:pt>
                      <c:pt idx="3522">
                        <c:v>41.7998046875</c:v>
                      </c:pt>
                      <c:pt idx="3523">
                        <c:v>41.7998046875</c:v>
                      </c:pt>
                      <c:pt idx="3524">
                        <c:v>41.7998046875</c:v>
                      </c:pt>
                      <c:pt idx="3525">
                        <c:v>41.7998046875</c:v>
                      </c:pt>
                      <c:pt idx="3526">
                        <c:v>41.699951171875</c:v>
                      </c:pt>
                      <c:pt idx="3527">
                        <c:v>41.699951171875</c:v>
                      </c:pt>
                      <c:pt idx="3528">
                        <c:v>41.699951171875</c:v>
                      </c:pt>
                      <c:pt idx="3529">
                        <c:v>41.699951171875</c:v>
                      </c:pt>
                      <c:pt idx="3530">
                        <c:v>41.699951171875</c:v>
                      </c:pt>
                      <c:pt idx="3531">
                        <c:v>41.699951171875</c:v>
                      </c:pt>
                      <c:pt idx="3532">
                        <c:v>41.699951171875</c:v>
                      </c:pt>
                      <c:pt idx="3533">
                        <c:v>41.699951171875</c:v>
                      </c:pt>
                      <c:pt idx="3534">
                        <c:v>41.7998046875</c:v>
                      </c:pt>
                      <c:pt idx="3535">
                        <c:v>41.699951171875</c:v>
                      </c:pt>
                      <c:pt idx="3536">
                        <c:v>41.699951171875</c:v>
                      </c:pt>
                      <c:pt idx="3537">
                        <c:v>41.699951171875</c:v>
                      </c:pt>
                      <c:pt idx="3538">
                        <c:v>41.599853515625</c:v>
                      </c:pt>
                      <c:pt idx="3539">
                        <c:v>41.599853515625</c:v>
                      </c:pt>
                      <c:pt idx="3540">
                        <c:v>41.599853515625</c:v>
                      </c:pt>
                      <c:pt idx="3541">
                        <c:v>41.599853515625</c:v>
                      </c:pt>
                      <c:pt idx="3542">
                        <c:v>41.599853515625</c:v>
                      </c:pt>
                      <c:pt idx="3543">
                        <c:v>41.5</c:v>
                      </c:pt>
                      <c:pt idx="3544">
                        <c:v>41.7998046875</c:v>
                      </c:pt>
                      <c:pt idx="3545">
                        <c:v>41.7998046875</c:v>
                      </c:pt>
                      <c:pt idx="3546">
                        <c:v>41.7998046875</c:v>
                      </c:pt>
                      <c:pt idx="3547">
                        <c:v>41.7998046875</c:v>
                      </c:pt>
                      <c:pt idx="3548">
                        <c:v>41.699951171875</c:v>
                      </c:pt>
                      <c:pt idx="3549">
                        <c:v>41.7998046875</c:v>
                      </c:pt>
                      <c:pt idx="3550">
                        <c:v>41.39990234375</c:v>
                      </c:pt>
                      <c:pt idx="3551">
                        <c:v>41.39990234375</c:v>
                      </c:pt>
                      <c:pt idx="3552">
                        <c:v>41.39990234375</c:v>
                      </c:pt>
                      <c:pt idx="3553">
                        <c:v>41.39990234375</c:v>
                      </c:pt>
                      <c:pt idx="3554">
                        <c:v>41.39990234375</c:v>
                      </c:pt>
                      <c:pt idx="3555">
                        <c:v>41.39990234375</c:v>
                      </c:pt>
                      <c:pt idx="3556">
                        <c:v>41.39990234375</c:v>
                      </c:pt>
                      <c:pt idx="3557">
                        <c:v>41.39990234375</c:v>
                      </c:pt>
                      <c:pt idx="3558">
                        <c:v>41.39990234375</c:v>
                      </c:pt>
                      <c:pt idx="3559">
                        <c:v>41.5</c:v>
                      </c:pt>
                      <c:pt idx="3560">
                        <c:v>41.39990234375</c:v>
                      </c:pt>
                      <c:pt idx="3561">
                        <c:v>41.39990234375</c:v>
                      </c:pt>
                      <c:pt idx="3562">
                        <c:v>41.39990234375</c:v>
                      </c:pt>
                      <c:pt idx="3563">
                        <c:v>41.39990234375</c:v>
                      </c:pt>
                      <c:pt idx="3564">
                        <c:v>41.39990234375</c:v>
                      </c:pt>
                      <c:pt idx="3565">
                        <c:v>41.39990234375</c:v>
                      </c:pt>
                      <c:pt idx="3566">
                        <c:v>41.39990234375</c:v>
                      </c:pt>
                      <c:pt idx="3567">
                        <c:v>41.39990234375</c:v>
                      </c:pt>
                      <c:pt idx="3568">
                        <c:v>41.2998046875</c:v>
                      </c:pt>
                      <c:pt idx="3569">
                        <c:v>41.2998046875</c:v>
                      </c:pt>
                      <c:pt idx="3570">
                        <c:v>41.2998046875</c:v>
                      </c:pt>
                      <c:pt idx="3571">
                        <c:v>41.2998046875</c:v>
                      </c:pt>
                      <c:pt idx="3572">
                        <c:v>41.2998046875</c:v>
                      </c:pt>
                      <c:pt idx="3573">
                        <c:v>41.199951171875</c:v>
                      </c:pt>
                      <c:pt idx="3574">
                        <c:v>41.2998046875</c:v>
                      </c:pt>
                      <c:pt idx="3575">
                        <c:v>41.199951171875</c:v>
                      </c:pt>
                      <c:pt idx="3576">
                        <c:v>41.2998046875</c:v>
                      </c:pt>
                      <c:pt idx="3577">
                        <c:v>41.199951171875</c:v>
                      </c:pt>
                      <c:pt idx="3578">
                        <c:v>41.199951171875</c:v>
                      </c:pt>
                      <c:pt idx="3579">
                        <c:v>41.199951171875</c:v>
                      </c:pt>
                      <c:pt idx="3580">
                        <c:v>41.2998046875</c:v>
                      </c:pt>
                      <c:pt idx="3581">
                        <c:v>41.2998046875</c:v>
                      </c:pt>
                      <c:pt idx="3582">
                        <c:v>41.2998046875</c:v>
                      </c:pt>
                      <c:pt idx="3583">
                        <c:v>41.2998046875</c:v>
                      </c:pt>
                      <c:pt idx="3584">
                        <c:v>41.2998046875</c:v>
                      </c:pt>
                      <c:pt idx="3585">
                        <c:v>41.2998046875</c:v>
                      </c:pt>
                      <c:pt idx="3586">
                        <c:v>41.199951171875</c:v>
                      </c:pt>
                      <c:pt idx="3587">
                        <c:v>41.099853515625</c:v>
                      </c:pt>
                      <c:pt idx="3588">
                        <c:v>41.099853515625</c:v>
                      </c:pt>
                      <c:pt idx="3589">
                        <c:v>41.099853515625</c:v>
                      </c:pt>
                      <c:pt idx="3590">
                        <c:v>41.099853515625</c:v>
                      </c:pt>
                      <c:pt idx="3591">
                        <c:v>41.099853515625</c:v>
                      </c:pt>
                      <c:pt idx="3592">
                        <c:v>41</c:v>
                      </c:pt>
                      <c:pt idx="3593">
                        <c:v>41</c:v>
                      </c:pt>
                      <c:pt idx="3594">
                        <c:v>41</c:v>
                      </c:pt>
                      <c:pt idx="3595">
                        <c:v>41</c:v>
                      </c:pt>
                      <c:pt idx="3596">
                        <c:v>41</c:v>
                      </c:pt>
                      <c:pt idx="3597">
                        <c:v>41</c:v>
                      </c:pt>
                      <c:pt idx="3598">
                        <c:v>41.099853515625</c:v>
                      </c:pt>
                      <c:pt idx="3599">
                        <c:v>41</c:v>
                      </c:pt>
                      <c:pt idx="3600">
                        <c:v>41</c:v>
                      </c:pt>
                      <c:pt idx="3601">
                        <c:v>41</c:v>
                      </c:pt>
                      <c:pt idx="3602">
                        <c:v>41</c:v>
                      </c:pt>
                      <c:pt idx="3603">
                        <c:v>40.89990234375</c:v>
                      </c:pt>
                      <c:pt idx="3604">
                        <c:v>41</c:v>
                      </c:pt>
                      <c:pt idx="3605">
                        <c:v>40.89990234375</c:v>
                      </c:pt>
                      <c:pt idx="3606">
                        <c:v>40.89990234375</c:v>
                      </c:pt>
                      <c:pt idx="3607">
                        <c:v>41</c:v>
                      </c:pt>
                      <c:pt idx="3608">
                        <c:v>40.89990234375</c:v>
                      </c:pt>
                      <c:pt idx="3609">
                        <c:v>40.89990234375</c:v>
                      </c:pt>
                      <c:pt idx="3610">
                        <c:v>41</c:v>
                      </c:pt>
                      <c:pt idx="3611">
                        <c:v>41</c:v>
                      </c:pt>
                      <c:pt idx="3612">
                        <c:v>41</c:v>
                      </c:pt>
                      <c:pt idx="3613">
                        <c:v>40.89990234375</c:v>
                      </c:pt>
                      <c:pt idx="3614">
                        <c:v>41</c:v>
                      </c:pt>
                      <c:pt idx="3615">
                        <c:v>40.89990234375</c:v>
                      </c:pt>
                      <c:pt idx="3616">
                        <c:v>40.89990234375</c:v>
                      </c:pt>
                      <c:pt idx="3617">
                        <c:v>40.89990234375</c:v>
                      </c:pt>
                      <c:pt idx="3618">
                        <c:v>40.89990234375</c:v>
                      </c:pt>
                      <c:pt idx="3619">
                        <c:v>40.89990234375</c:v>
                      </c:pt>
                      <c:pt idx="3620">
                        <c:v>40.89990234375</c:v>
                      </c:pt>
                      <c:pt idx="3621">
                        <c:v>40.89990234375</c:v>
                      </c:pt>
                      <c:pt idx="3622">
                        <c:v>40.7998046875</c:v>
                      </c:pt>
                      <c:pt idx="3623">
                        <c:v>40.89990234375</c:v>
                      </c:pt>
                      <c:pt idx="3624">
                        <c:v>40.7998046875</c:v>
                      </c:pt>
                      <c:pt idx="3625">
                        <c:v>40.7998046875</c:v>
                      </c:pt>
                      <c:pt idx="3626">
                        <c:v>40.7998046875</c:v>
                      </c:pt>
                      <c:pt idx="3627">
                        <c:v>40.7998046875</c:v>
                      </c:pt>
                      <c:pt idx="3628">
                        <c:v>40.699951171875</c:v>
                      </c:pt>
                      <c:pt idx="3629">
                        <c:v>40.699951171875</c:v>
                      </c:pt>
                      <c:pt idx="3630">
                        <c:v>40.699951171875</c:v>
                      </c:pt>
                      <c:pt idx="3631">
                        <c:v>40.699951171875</c:v>
                      </c:pt>
                      <c:pt idx="3632">
                        <c:v>40.699951171875</c:v>
                      </c:pt>
                      <c:pt idx="3633">
                        <c:v>40.699951171875</c:v>
                      </c:pt>
                      <c:pt idx="3634">
                        <c:v>40.7998046875</c:v>
                      </c:pt>
                      <c:pt idx="3635">
                        <c:v>40.699951171875</c:v>
                      </c:pt>
                      <c:pt idx="3636">
                        <c:v>40.699951171875</c:v>
                      </c:pt>
                      <c:pt idx="3637">
                        <c:v>40.699951171875</c:v>
                      </c:pt>
                      <c:pt idx="3638">
                        <c:v>40.699951171875</c:v>
                      </c:pt>
                      <c:pt idx="3639">
                        <c:v>40.699951171875</c:v>
                      </c:pt>
                      <c:pt idx="3640">
                        <c:v>40.699951171875</c:v>
                      </c:pt>
                      <c:pt idx="3641">
                        <c:v>40.699951171875</c:v>
                      </c:pt>
                      <c:pt idx="3642">
                        <c:v>40.699951171875</c:v>
                      </c:pt>
                      <c:pt idx="3643">
                        <c:v>40.699951171875</c:v>
                      </c:pt>
                      <c:pt idx="3644">
                        <c:v>40.699951171875</c:v>
                      </c:pt>
                      <c:pt idx="3645">
                        <c:v>40.699951171875</c:v>
                      </c:pt>
                      <c:pt idx="3646">
                        <c:v>40.599853515625</c:v>
                      </c:pt>
                      <c:pt idx="3647">
                        <c:v>40.599853515625</c:v>
                      </c:pt>
                      <c:pt idx="3648">
                        <c:v>40.599853515625</c:v>
                      </c:pt>
                      <c:pt idx="3649">
                        <c:v>40.5</c:v>
                      </c:pt>
                      <c:pt idx="3650">
                        <c:v>40.599853515625</c:v>
                      </c:pt>
                      <c:pt idx="3651">
                        <c:v>40.5</c:v>
                      </c:pt>
                      <c:pt idx="3652">
                        <c:v>40.599853515625</c:v>
                      </c:pt>
                      <c:pt idx="3653">
                        <c:v>40.599853515625</c:v>
                      </c:pt>
                      <c:pt idx="3654">
                        <c:v>40.599853515625</c:v>
                      </c:pt>
                      <c:pt idx="3655">
                        <c:v>40.599853515625</c:v>
                      </c:pt>
                      <c:pt idx="3656">
                        <c:v>40.5</c:v>
                      </c:pt>
                      <c:pt idx="3657">
                        <c:v>40.5</c:v>
                      </c:pt>
                      <c:pt idx="3658">
                        <c:v>40.599853515625</c:v>
                      </c:pt>
                      <c:pt idx="3659">
                        <c:v>40.599853515625</c:v>
                      </c:pt>
                      <c:pt idx="3660">
                        <c:v>40.599853515625</c:v>
                      </c:pt>
                      <c:pt idx="3661">
                        <c:v>40.599853515625</c:v>
                      </c:pt>
                      <c:pt idx="3662">
                        <c:v>40.599853515625</c:v>
                      </c:pt>
                      <c:pt idx="3663">
                        <c:v>40.599853515625</c:v>
                      </c:pt>
                      <c:pt idx="3664">
                        <c:v>40.599853515625</c:v>
                      </c:pt>
                      <c:pt idx="3665">
                        <c:v>40.5</c:v>
                      </c:pt>
                      <c:pt idx="3666">
                        <c:v>40.5</c:v>
                      </c:pt>
                      <c:pt idx="3667">
                        <c:v>40.5</c:v>
                      </c:pt>
                      <c:pt idx="3668">
                        <c:v>40.5</c:v>
                      </c:pt>
                      <c:pt idx="3669">
                        <c:v>40.5</c:v>
                      </c:pt>
                      <c:pt idx="3670">
                        <c:v>40.5</c:v>
                      </c:pt>
                      <c:pt idx="3671">
                        <c:v>40.5</c:v>
                      </c:pt>
                      <c:pt idx="3672">
                        <c:v>40.5</c:v>
                      </c:pt>
                      <c:pt idx="3673">
                        <c:v>40.5</c:v>
                      </c:pt>
                      <c:pt idx="3674">
                        <c:v>40.5</c:v>
                      </c:pt>
                      <c:pt idx="3675">
                        <c:v>40.5</c:v>
                      </c:pt>
                      <c:pt idx="3676">
                        <c:v>40.5</c:v>
                      </c:pt>
                      <c:pt idx="3677">
                        <c:v>40.39990234375</c:v>
                      </c:pt>
                      <c:pt idx="3678">
                        <c:v>40.39990234375</c:v>
                      </c:pt>
                      <c:pt idx="3679">
                        <c:v>40.39990234375</c:v>
                      </c:pt>
                      <c:pt idx="3680">
                        <c:v>40.300048828125</c:v>
                      </c:pt>
                      <c:pt idx="3681">
                        <c:v>40.300048828125</c:v>
                      </c:pt>
                      <c:pt idx="3682">
                        <c:v>40.300048828125</c:v>
                      </c:pt>
                      <c:pt idx="3683">
                        <c:v>40.39990234375</c:v>
                      </c:pt>
                      <c:pt idx="3684">
                        <c:v>40.300048828125</c:v>
                      </c:pt>
                      <c:pt idx="3685">
                        <c:v>40.300048828125</c:v>
                      </c:pt>
                      <c:pt idx="3686">
                        <c:v>40.300048828125</c:v>
                      </c:pt>
                      <c:pt idx="3687">
                        <c:v>40.300048828125</c:v>
                      </c:pt>
                      <c:pt idx="3688">
                        <c:v>40.300048828125</c:v>
                      </c:pt>
                      <c:pt idx="3689">
                        <c:v>40.300048828125</c:v>
                      </c:pt>
                      <c:pt idx="3690">
                        <c:v>40.300048828125</c:v>
                      </c:pt>
                      <c:pt idx="3691">
                        <c:v>40.300048828125</c:v>
                      </c:pt>
                      <c:pt idx="3692">
                        <c:v>40.300048828125</c:v>
                      </c:pt>
                      <c:pt idx="3693">
                        <c:v>40.300048828125</c:v>
                      </c:pt>
                      <c:pt idx="3694">
                        <c:v>40.300048828125</c:v>
                      </c:pt>
                      <c:pt idx="3695">
                        <c:v>40.199951171875</c:v>
                      </c:pt>
                      <c:pt idx="3696">
                        <c:v>40.199951171875</c:v>
                      </c:pt>
                      <c:pt idx="3697">
                        <c:v>40.199951171875</c:v>
                      </c:pt>
                      <c:pt idx="3698">
                        <c:v>40.199951171875</c:v>
                      </c:pt>
                      <c:pt idx="3699">
                        <c:v>40.199951171875</c:v>
                      </c:pt>
                      <c:pt idx="3700">
                        <c:v>40.199951171875</c:v>
                      </c:pt>
                      <c:pt idx="3701">
                        <c:v>40.300048828125</c:v>
                      </c:pt>
                      <c:pt idx="3702">
                        <c:v>40.300048828125</c:v>
                      </c:pt>
                      <c:pt idx="3703">
                        <c:v>40.300048828125</c:v>
                      </c:pt>
                      <c:pt idx="3704">
                        <c:v>40.300048828125</c:v>
                      </c:pt>
                      <c:pt idx="3705">
                        <c:v>40.300048828125</c:v>
                      </c:pt>
                      <c:pt idx="3706">
                        <c:v>40.300048828125</c:v>
                      </c:pt>
                      <c:pt idx="3707">
                        <c:v>40.099853515625</c:v>
                      </c:pt>
                      <c:pt idx="3708">
                        <c:v>40.099853515625</c:v>
                      </c:pt>
                      <c:pt idx="3709">
                        <c:v>40.099853515625</c:v>
                      </c:pt>
                      <c:pt idx="3710">
                        <c:v>40.099853515625</c:v>
                      </c:pt>
                      <c:pt idx="3711">
                        <c:v>40.099853515625</c:v>
                      </c:pt>
                      <c:pt idx="3712">
                        <c:v>40.099853515625</c:v>
                      </c:pt>
                      <c:pt idx="3713">
                        <c:v>40.199951171875</c:v>
                      </c:pt>
                      <c:pt idx="3714">
                        <c:v>40.199951171875</c:v>
                      </c:pt>
                      <c:pt idx="3715">
                        <c:v>40.199951171875</c:v>
                      </c:pt>
                      <c:pt idx="3716">
                        <c:v>40.199951171875</c:v>
                      </c:pt>
                      <c:pt idx="3717">
                        <c:v>40.099853515625</c:v>
                      </c:pt>
                      <c:pt idx="3718">
                        <c:v>40.099853515625</c:v>
                      </c:pt>
                      <c:pt idx="3719">
                        <c:v>40</c:v>
                      </c:pt>
                      <c:pt idx="3720">
                        <c:v>40</c:v>
                      </c:pt>
                      <c:pt idx="3721">
                        <c:v>40</c:v>
                      </c:pt>
                      <c:pt idx="3722">
                        <c:v>40</c:v>
                      </c:pt>
                      <c:pt idx="3723">
                        <c:v>40</c:v>
                      </c:pt>
                      <c:pt idx="3724">
                        <c:v>39.89990234375</c:v>
                      </c:pt>
                      <c:pt idx="3725">
                        <c:v>40</c:v>
                      </c:pt>
                      <c:pt idx="3726">
                        <c:v>40.099853515625</c:v>
                      </c:pt>
                      <c:pt idx="3727">
                        <c:v>40</c:v>
                      </c:pt>
                      <c:pt idx="3728">
                        <c:v>40</c:v>
                      </c:pt>
                      <c:pt idx="3729">
                        <c:v>40</c:v>
                      </c:pt>
                      <c:pt idx="3730">
                        <c:v>40</c:v>
                      </c:pt>
                      <c:pt idx="3731">
                        <c:v>39.89990234375</c:v>
                      </c:pt>
                      <c:pt idx="3732">
                        <c:v>39.89990234375</c:v>
                      </c:pt>
                      <c:pt idx="3733">
                        <c:v>39.89990234375</c:v>
                      </c:pt>
                      <c:pt idx="3734">
                        <c:v>39.89990234375</c:v>
                      </c:pt>
                      <c:pt idx="3735">
                        <c:v>39.89990234375</c:v>
                      </c:pt>
                      <c:pt idx="3736">
                        <c:v>39.89990234375</c:v>
                      </c:pt>
                      <c:pt idx="3737">
                        <c:v>39.800048828125</c:v>
                      </c:pt>
                      <c:pt idx="3738">
                        <c:v>39.89990234375</c:v>
                      </c:pt>
                      <c:pt idx="3739">
                        <c:v>39.89990234375</c:v>
                      </c:pt>
                      <c:pt idx="3740">
                        <c:v>39.800048828125</c:v>
                      </c:pt>
                      <c:pt idx="3741">
                        <c:v>39.800048828125</c:v>
                      </c:pt>
                      <c:pt idx="3742">
                        <c:v>39.89990234375</c:v>
                      </c:pt>
                      <c:pt idx="3743">
                        <c:v>39.89990234375</c:v>
                      </c:pt>
                      <c:pt idx="3744">
                        <c:v>39.89990234375</c:v>
                      </c:pt>
                      <c:pt idx="3745">
                        <c:v>39.800048828125</c:v>
                      </c:pt>
                      <c:pt idx="3746">
                        <c:v>39.800048828125</c:v>
                      </c:pt>
                      <c:pt idx="3747">
                        <c:v>39.800048828125</c:v>
                      </c:pt>
                      <c:pt idx="3748">
                        <c:v>39.800048828125</c:v>
                      </c:pt>
                      <c:pt idx="3749">
                        <c:v>39.800048828125</c:v>
                      </c:pt>
                      <c:pt idx="3750">
                        <c:v>39.800048828125</c:v>
                      </c:pt>
                      <c:pt idx="3751">
                        <c:v>39.800048828125</c:v>
                      </c:pt>
                      <c:pt idx="3752">
                        <c:v>39.800048828125</c:v>
                      </c:pt>
                      <c:pt idx="3753">
                        <c:v>39.800048828125</c:v>
                      </c:pt>
                      <c:pt idx="3754">
                        <c:v>39.800048828125</c:v>
                      </c:pt>
                      <c:pt idx="3755">
                        <c:v>39.89990234375</c:v>
                      </c:pt>
                      <c:pt idx="3756">
                        <c:v>39.800048828125</c:v>
                      </c:pt>
                      <c:pt idx="3757">
                        <c:v>39.800048828125</c:v>
                      </c:pt>
                      <c:pt idx="3758">
                        <c:v>39.800048828125</c:v>
                      </c:pt>
                      <c:pt idx="3759">
                        <c:v>39.800048828125</c:v>
                      </c:pt>
                      <c:pt idx="3760">
                        <c:v>39.800048828125</c:v>
                      </c:pt>
                      <c:pt idx="3761">
                        <c:v>39.599853515625</c:v>
                      </c:pt>
                      <c:pt idx="3762">
                        <c:v>39.599853515625</c:v>
                      </c:pt>
                      <c:pt idx="3763">
                        <c:v>39.599853515625</c:v>
                      </c:pt>
                      <c:pt idx="3764">
                        <c:v>39.599853515625</c:v>
                      </c:pt>
                      <c:pt idx="3765">
                        <c:v>39.599853515625</c:v>
                      </c:pt>
                      <c:pt idx="3766">
                        <c:v>39.599853515625</c:v>
                      </c:pt>
                      <c:pt idx="3767">
                        <c:v>39.599853515625</c:v>
                      </c:pt>
                      <c:pt idx="3768">
                        <c:v>39.599853515625</c:v>
                      </c:pt>
                      <c:pt idx="3769">
                        <c:v>39.5</c:v>
                      </c:pt>
                      <c:pt idx="3770">
                        <c:v>39.5</c:v>
                      </c:pt>
                      <c:pt idx="3771">
                        <c:v>39.599853515625</c:v>
                      </c:pt>
                      <c:pt idx="3772">
                        <c:v>39.5</c:v>
                      </c:pt>
                      <c:pt idx="3773">
                        <c:v>39.699951171875</c:v>
                      </c:pt>
                      <c:pt idx="3774">
                        <c:v>39.599853515625</c:v>
                      </c:pt>
                      <c:pt idx="3775">
                        <c:v>39.599853515625</c:v>
                      </c:pt>
                      <c:pt idx="3776">
                        <c:v>39.599853515625</c:v>
                      </c:pt>
                      <c:pt idx="3777">
                        <c:v>39.599853515625</c:v>
                      </c:pt>
                      <c:pt idx="3778">
                        <c:v>39.599853515625</c:v>
                      </c:pt>
                      <c:pt idx="3779">
                        <c:v>39.599853515625</c:v>
                      </c:pt>
                      <c:pt idx="3780">
                        <c:v>39.699951171875</c:v>
                      </c:pt>
                      <c:pt idx="3781">
                        <c:v>39.599853515625</c:v>
                      </c:pt>
                      <c:pt idx="3782">
                        <c:v>39.599853515625</c:v>
                      </c:pt>
                      <c:pt idx="3783">
                        <c:v>39.599853515625</c:v>
                      </c:pt>
                      <c:pt idx="3784">
                        <c:v>39.599853515625</c:v>
                      </c:pt>
                      <c:pt idx="3785">
                        <c:v>39.599853515625</c:v>
                      </c:pt>
                      <c:pt idx="3786">
                        <c:v>39.5</c:v>
                      </c:pt>
                      <c:pt idx="3787">
                        <c:v>39.5</c:v>
                      </c:pt>
                      <c:pt idx="3788">
                        <c:v>39.5</c:v>
                      </c:pt>
                      <c:pt idx="3789">
                        <c:v>39.5</c:v>
                      </c:pt>
                      <c:pt idx="3790">
                        <c:v>39.5</c:v>
                      </c:pt>
                      <c:pt idx="3791">
                        <c:v>39.39990234375</c:v>
                      </c:pt>
                      <c:pt idx="3792">
                        <c:v>39.39990234375</c:v>
                      </c:pt>
                      <c:pt idx="3793">
                        <c:v>39.39990234375</c:v>
                      </c:pt>
                      <c:pt idx="3794">
                        <c:v>39.39990234375</c:v>
                      </c:pt>
                      <c:pt idx="3795">
                        <c:v>39.39990234375</c:v>
                      </c:pt>
                      <c:pt idx="3796">
                        <c:v>39.39990234375</c:v>
                      </c:pt>
                      <c:pt idx="3797">
                        <c:v>39.39990234375</c:v>
                      </c:pt>
                      <c:pt idx="3798">
                        <c:v>39.39990234375</c:v>
                      </c:pt>
                      <c:pt idx="3799">
                        <c:v>39.39990234375</c:v>
                      </c:pt>
                      <c:pt idx="3800">
                        <c:v>39.39990234375</c:v>
                      </c:pt>
                      <c:pt idx="3801">
                        <c:v>39.39990234375</c:v>
                      </c:pt>
                      <c:pt idx="3802">
                        <c:v>39.39990234375</c:v>
                      </c:pt>
                      <c:pt idx="3803">
                        <c:v>39.39990234375</c:v>
                      </c:pt>
                      <c:pt idx="3804">
                        <c:v>39.39990234375</c:v>
                      </c:pt>
                      <c:pt idx="3805">
                        <c:v>39.39990234375</c:v>
                      </c:pt>
                      <c:pt idx="3806">
                        <c:v>39.39990234375</c:v>
                      </c:pt>
                      <c:pt idx="3807">
                        <c:v>39.39990234375</c:v>
                      </c:pt>
                      <c:pt idx="3808">
                        <c:v>39.39990234375</c:v>
                      </c:pt>
                      <c:pt idx="3809">
                        <c:v>39.39990234375</c:v>
                      </c:pt>
                      <c:pt idx="3810">
                        <c:v>39.199951171875</c:v>
                      </c:pt>
                      <c:pt idx="3811">
                        <c:v>39.199951171875</c:v>
                      </c:pt>
                      <c:pt idx="3812">
                        <c:v>39.199951171875</c:v>
                      </c:pt>
                      <c:pt idx="3813">
                        <c:v>39.199951171875</c:v>
                      </c:pt>
                      <c:pt idx="3814">
                        <c:v>39.199951171875</c:v>
                      </c:pt>
                      <c:pt idx="3815">
                        <c:v>39.39990234375</c:v>
                      </c:pt>
                      <c:pt idx="3816">
                        <c:v>39.300048828125</c:v>
                      </c:pt>
                      <c:pt idx="3817">
                        <c:v>39.39990234375</c:v>
                      </c:pt>
                      <c:pt idx="3818">
                        <c:v>39.39990234375</c:v>
                      </c:pt>
                      <c:pt idx="3819">
                        <c:v>39.300048828125</c:v>
                      </c:pt>
                      <c:pt idx="3820">
                        <c:v>39.300048828125</c:v>
                      </c:pt>
                      <c:pt idx="3821">
                        <c:v>39.300048828125</c:v>
                      </c:pt>
                      <c:pt idx="3822">
                        <c:v>39.300048828125</c:v>
                      </c:pt>
                      <c:pt idx="3823">
                        <c:v>39.300048828125</c:v>
                      </c:pt>
                      <c:pt idx="3824">
                        <c:v>39.199951171875</c:v>
                      </c:pt>
                      <c:pt idx="3825">
                        <c:v>39.300048828125</c:v>
                      </c:pt>
                      <c:pt idx="3826">
                        <c:v>39.199951171875</c:v>
                      </c:pt>
                      <c:pt idx="3827">
                        <c:v>39.300048828125</c:v>
                      </c:pt>
                      <c:pt idx="3828">
                        <c:v>39.199951171875</c:v>
                      </c:pt>
                      <c:pt idx="3829">
                        <c:v>39.199951171875</c:v>
                      </c:pt>
                      <c:pt idx="3830">
                        <c:v>39.199951171875</c:v>
                      </c:pt>
                      <c:pt idx="3831">
                        <c:v>39.199951171875</c:v>
                      </c:pt>
                      <c:pt idx="3832">
                        <c:v>39.199951171875</c:v>
                      </c:pt>
                      <c:pt idx="3833">
                        <c:v>39.199951171875</c:v>
                      </c:pt>
                      <c:pt idx="3834">
                        <c:v>39.10009765625</c:v>
                      </c:pt>
                      <c:pt idx="3835">
                        <c:v>39.10009765625</c:v>
                      </c:pt>
                      <c:pt idx="3836">
                        <c:v>39.10009765625</c:v>
                      </c:pt>
                      <c:pt idx="3837">
                        <c:v>39</c:v>
                      </c:pt>
                      <c:pt idx="3838">
                        <c:v>39</c:v>
                      </c:pt>
                      <c:pt idx="3839">
                        <c:v>39.10009765625</c:v>
                      </c:pt>
                      <c:pt idx="3840">
                        <c:v>39.199951171875</c:v>
                      </c:pt>
                      <c:pt idx="3841">
                        <c:v>39.199951171875</c:v>
                      </c:pt>
                      <c:pt idx="3842">
                        <c:v>39.199951171875</c:v>
                      </c:pt>
                      <c:pt idx="3843">
                        <c:v>39.199951171875</c:v>
                      </c:pt>
                      <c:pt idx="3844">
                        <c:v>39.199951171875</c:v>
                      </c:pt>
                      <c:pt idx="3845">
                        <c:v>39.199951171875</c:v>
                      </c:pt>
                      <c:pt idx="3846">
                        <c:v>39.10009765625</c:v>
                      </c:pt>
                      <c:pt idx="3847">
                        <c:v>39.10009765625</c:v>
                      </c:pt>
                      <c:pt idx="3848">
                        <c:v>39.10009765625</c:v>
                      </c:pt>
                      <c:pt idx="3849">
                        <c:v>39.10009765625</c:v>
                      </c:pt>
                      <c:pt idx="3850">
                        <c:v>39.10009765625</c:v>
                      </c:pt>
                      <c:pt idx="3851">
                        <c:v>39.10009765625</c:v>
                      </c:pt>
                      <c:pt idx="3852">
                        <c:v>39.10009765625</c:v>
                      </c:pt>
                      <c:pt idx="3853">
                        <c:v>39</c:v>
                      </c:pt>
                      <c:pt idx="3854">
                        <c:v>39</c:v>
                      </c:pt>
                      <c:pt idx="3855">
                        <c:v>39.10009765625</c:v>
                      </c:pt>
                      <c:pt idx="3856">
                        <c:v>39</c:v>
                      </c:pt>
                      <c:pt idx="3857">
                        <c:v>39</c:v>
                      </c:pt>
                      <c:pt idx="3858">
                        <c:v>39.10009765625</c:v>
                      </c:pt>
                      <c:pt idx="3859">
                        <c:v>39</c:v>
                      </c:pt>
                      <c:pt idx="3860">
                        <c:v>39.10009765625</c:v>
                      </c:pt>
                      <c:pt idx="3861">
                        <c:v>39.10009765625</c:v>
                      </c:pt>
                      <c:pt idx="3862">
                        <c:v>39</c:v>
                      </c:pt>
                      <c:pt idx="3863">
                        <c:v>39</c:v>
                      </c:pt>
                      <c:pt idx="3864">
                        <c:v>39.10009765625</c:v>
                      </c:pt>
                      <c:pt idx="3865">
                        <c:v>39</c:v>
                      </c:pt>
                      <c:pt idx="3866">
                        <c:v>39</c:v>
                      </c:pt>
                      <c:pt idx="3867">
                        <c:v>39</c:v>
                      </c:pt>
                      <c:pt idx="3868">
                        <c:v>39</c:v>
                      </c:pt>
                      <c:pt idx="3869">
                        <c:v>39</c:v>
                      </c:pt>
                      <c:pt idx="3870">
                        <c:v>38.89990234375</c:v>
                      </c:pt>
                      <c:pt idx="3871">
                        <c:v>39</c:v>
                      </c:pt>
                      <c:pt idx="3872">
                        <c:v>39</c:v>
                      </c:pt>
                      <c:pt idx="3873">
                        <c:v>38.89990234375</c:v>
                      </c:pt>
                      <c:pt idx="3874">
                        <c:v>39</c:v>
                      </c:pt>
                      <c:pt idx="3875">
                        <c:v>38.89990234375</c:v>
                      </c:pt>
                      <c:pt idx="3876">
                        <c:v>39.10009765625</c:v>
                      </c:pt>
                      <c:pt idx="3877">
                        <c:v>39.10009765625</c:v>
                      </c:pt>
                      <c:pt idx="3878">
                        <c:v>39.10009765625</c:v>
                      </c:pt>
                      <c:pt idx="3879">
                        <c:v>39.10009765625</c:v>
                      </c:pt>
                      <c:pt idx="3880">
                        <c:v>39.10009765625</c:v>
                      </c:pt>
                      <c:pt idx="3881">
                        <c:v>39.10009765625</c:v>
                      </c:pt>
                      <c:pt idx="3882">
                        <c:v>39</c:v>
                      </c:pt>
                      <c:pt idx="3883">
                        <c:v>39</c:v>
                      </c:pt>
                      <c:pt idx="3884">
                        <c:v>39.10009765625</c:v>
                      </c:pt>
                      <c:pt idx="3885">
                        <c:v>39</c:v>
                      </c:pt>
                      <c:pt idx="3886">
                        <c:v>39.10009765625</c:v>
                      </c:pt>
                      <c:pt idx="3887">
                        <c:v>39</c:v>
                      </c:pt>
                      <c:pt idx="3888">
                        <c:v>38.89990234375</c:v>
                      </c:pt>
                      <c:pt idx="3889">
                        <c:v>38.89990234375</c:v>
                      </c:pt>
                      <c:pt idx="3890">
                        <c:v>39</c:v>
                      </c:pt>
                      <c:pt idx="3891">
                        <c:v>38.89990234375</c:v>
                      </c:pt>
                      <c:pt idx="3892">
                        <c:v>38.89990234375</c:v>
                      </c:pt>
                      <c:pt idx="3893">
                        <c:v>38.89990234375</c:v>
                      </c:pt>
                      <c:pt idx="3894">
                        <c:v>38.800048828125</c:v>
                      </c:pt>
                      <c:pt idx="3895">
                        <c:v>38.800048828125</c:v>
                      </c:pt>
                      <c:pt idx="3896">
                        <c:v>38.800048828125</c:v>
                      </c:pt>
                      <c:pt idx="3897">
                        <c:v>38.800048828125</c:v>
                      </c:pt>
                      <c:pt idx="3898">
                        <c:v>38.800048828125</c:v>
                      </c:pt>
                      <c:pt idx="3899">
                        <c:v>38.800048828125</c:v>
                      </c:pt>
                      <c:pt idx="3900">
                        <c:v>38.699951171875</c:v>
                      </c:pt>
                      <c:pt idx="3901">
                        <c:v>38.800048828125</c:v>
                      </c:pt>
                      <c:pt idx="3902">
                        <c:v>38.800048828125</c:v>
                      </c:pt>
                      <c:pt idx="3903">
                        <c:v>38.800048828125</c:v>
                      </c:pt>
                      <c:pt idx="3904">
                        <c:v>38.699951171875</c:v>
                      </c:pt>
                      <c:pt idx="3905">
                        <c:v>38.699951171875</c:v>
                      </c:pt>
                      <c:pt idx="3906">
                        <c:v>38.800048828125</c:v>
                      </c:pt>
                      <c:pt idx="3907">
                        <c:v>38.800048828125</c:v>
                      </c:pt>
                      <c:pt idx="3908">
                        <c:v>38.800048828125</c:v>
                      </c:pt>
                      <c:pt idx="3909">
                        <c:v>38.800048828125</c:v>
                      </c:pt>
                      <c:pt idx="3910">
                        <c:v>38.800048828125</c:v>
                      </c:pt>
                      <c:pt idx="3911">
                        <c:v>38.800048828125</c:v>
                      </c:pt>
                      <c:pt idx="3912">
                        <c:v>38.699951171875</c:v>
                      </c:pt>
                      <c:pt idx="3913">
                        <c:v>38.800048828125</c:v>
                      </c:pt>
                      <c:pt idx="3914">
                        <c:v>38.800048828125</c:v>
                      </c:pt>
                      <c:pt idx="3915">
                        <c:v>38.699951171875</c:v>
                      </c:pt>
                      <c:pt idx="3916">
                        <c:v>38.800048828125</c:v>
                      </c:pt>
                      <c:pt idx="3917">
                        <c:v>38.699951171875</c:v>
                      </c:pt>
                      <c:pt idx="3918">
                        <c:v>38.800048828125</c:v>
                      </c:pt>
                      <c:pt idx="3919">
                        <c:v>38.800048828125</c:v>
                      </c:pt>
                      <c:pt idx="3920">
                        <c:v>38.800048828125</c:v>
                      </c:pt>
                      <c:pt idx="3921">
                        <c:v>38.800048828125</c:v>
                      </c:pt>
                      <c:pt idx="3922">
                        <c:v>38.800048828125</c:v>
                      </c:pt>
                      <c:pt idx="3923">
                        <c:v>38.699951171875</c:v>
                      </c:pt>
                      <c:pt idx="3924">
                        <c:v>38.800048828125</c:v>
                      </c:pt>
                      <c:pt idx="3925">
                        <c:v>38.699951171875</c:v>
                      </c:pt>
                      <c:pt idx="3926">
                        <c:v>38.800048828125</c:v>
                      </c:pt>
                      <c:pt idx="3927">
                        <c:v>38.800048828125</c:v>
                      </c:pt>
                      <c:pt idx="3928">
                        <c:v>38.800048828125</c:v>
                      </c:pt>
                      <c:pt idx="3929">
                        <c:v>38.699951171875</c:v>
                      </c:pt>
                      <c:pt idx="3930">
                        <c:v>38.699951171875</c:v>
                      </c:pt>
                      <c:pt idx="3931">
                        <c:v>38.60009765625</c:v>
                      </c:pt>
                      <c:pt idx="3932">
                        <c:v>38.699951171875</c:v>
                      </c:pt>
                      <c:pt idx="3933">
                        <c:v>38.699951171875</c:v>
                      </c:pt>
                      <c:pt idx="3934">
                        <c:v>38.60009765625</c:v>
                      </c:pt>
                      <c:pt idx="3935">
                        <c:v>38.60009765625</c:v>
                      </c:pt>
                      <c:pt idx="3936">
                        <c:v>38.60009765625</c:v>
                      </c:pt>
                      <c:pt idx="3937">
                        <c:v>38.60009765625</c:v>
                      </c:pt>
                      <c:pt idx="3938">
                        <c:v>38.60009765625</c:v>
                      </c:pt>
                      <c:pt idx="3939">
                        <c:v>38.60009765625</c:v>
                      </c:pt>
                      <c:pt idx="3940">
                        <c:v>38.60009765625</c:v>
                      </c:pt>
                      <c:pt idx="3941">
                        <c:v>38.60009765625</c:v>
                      </c:pt>
                      <c:pt idx="3942">
                        <c:v>38.5</c:v>
                      </c:pt>
                      <c:pt idx="3943">
                        <c:v>38.5</c:v>
                      </c:pt>
                      <c:pt idx="3944">
                        <c:v>38.60009765625</c:v>
                      </c:pt>
                      <c:pt idx="3945">
                        <c:v>38.5</c:v>
                      </c:pt>
                      <c:pt idx="3946">
                        <c:v>38.5</c:v>
                      </c:pt>
                      <c:pt idx="3947">
                        <c:v>38.5</c:v>
                      </c:pt>
                      <c:pt idx="3948">
                        <c:v>38.5</c:v>
                      </c:pt>
                      <c:pt idx="3949">
                        <c:v>38.39990234375</c:v>
                      </c:pt>
                      <c:pt idx="3950">
                        <c:v>38.39990234375</c:v>
                      </c:pt>
                      <c:pt idx="3951">
                        <c:v>38.39990234375</c:v>
                      </c:pt>
                      <c:pt idx="3952">
                        <c:v>38.39990234375</c:v>
                      </c:pt>
                      <c:pt idx="3953">
                        <c:v>38.39990234375</c:v>
                      </c:pt>
                      <c:pt idx="3954">
                        <c:v>38.300048828125</c:v>
                      </c:pt>
                      <c:pt idx="3955">
                        <c:v>38.5</c:v>
                      </c:pt>
                      <c:pt idx="3956">
                        <c:v>38.5</c:v>
                      </c:pt>
                      <c:pt idx="3957">
                        <c:v>38.5</c:v>
                      </c:pt>
                      <c:pt idx="3958">
                        <c:v>38.5</c:v>
                      </c:pt>
                      <c:pt idx="3959">
                        <c:v>38.5</c:v>
                      </c:pt>
                      <c:pt idx="3960">
                        <c:v>38.5</c:v>
                      </c:pt>
                      <c:pt idx="3961">
                        <c:v>38.300048828125</c:v>
                      </c:pt>
                      <c:pt idx="3962">
                        <c:v>38.39990234375</c:v>
                      </c:pt>
                      <c:pt idx="3963">
                        <c:v>38.300048828125</c:v>
                      </c:pt>
                      <c:pt idx="3964">
                        <c:v>38.300048828125</c:v>
                      </c:pt>
                      <c:pt idx="3965">
                        <c:v>38.300048828125</c:v>
                      </c:pt>
                      <c:pt idx="3966">
                        <c:v>38.300048828125</c:v>
                      </c:pt>
                      <c:pt idx="3967">
                        <c:v>38.39990234375</c:v>
                      </c:pt>
                      <c:pt idx="3968">
                        <c:v>38.39990234375</c:v>
                      </c:pt>
                      <c:pt idx="3969">
                        <c:v>38.39990234375</c:v>
                      </c:pt>
                      <c:pt idx="3970">
                        <c:v>38.39990234375</c:v>
                      </c:pt>
                      <c:pt idx="3971">
                        <c:v>38.39990234375</c:v>
                      </c:pt>
                      <c:pt idx="3972">
                        <c:v>38.39990234375</c:v>
                      </c:pt>
                      <c:pt idx="3973">
                        <c:v>38.39990234375</c:v>
                      </c:pt>
                      <c:pt idx="3974">
                        <c:v>38.39990234375</c:v>
                      </c:pt>
                      <c:pt idx="3975">
                        <c:v>38.39990234375</c:v>
                      </c:pt>
                      <c:pt idx="3976">
                        <c:v>38.39990234375</c:v>
                      </c:pt>
                      <c:pt idx="3977">
                        <c:v>38.39990234375</c:v>
                      </c:pt>
                      <c:pt idx="3978">
                        <c:v>38.39990234375</c:v>
                      </c:pt>
                      <c:pt idx="3979">
                        <c:v>38.39990234375</c:v>
                      </c:pt>
                      <c:pt idx="3980">
                        <c:v>38.300048828125</c:v>
                      </c:pt>
                      <c:pt idx="3981">
                        <c:v>38.300048828125</c:v>
                      </c:pt>
                      <c:pt idx="3982">
                        <c:v>38.39990234375</c:v>
                      </c:pt>
                      <c:pt idx="3983">
                        <c:v>38.300048828125</c:v>
                      </c:pt>
                      <c:pt idx="3984">
                        <c:v>38.300048828125</c:v>
                      </c:pt>
                      <c:pt idx="3985">
                        <c:v>38.39990234375</c:v>
                      </c:pt>
                      <c:pt idx="3986">
                        <c:v>38.39990234375</c:v>
                      </c:pt>
                      <c:pt idx="3987">
                        <c:v>38.300048828125</c:v>
                      </c:pt>
                      <c:pt idx="3988">
                        <c:v>38.300048828125</c:v>
                      </c:pt>
                      <c:pt idx="3989">
                        <c:v>38.300048828125</c:v>
                      </c:pt>
                      <c:pt idx="3990">
                        <c:v>38.300048828125</c:v>
                      </c:pt>
                      <c:pt idx="3991">
                        <c:v>38.300048828125</c:v>
                      </c:pt>
                      <c:pt idx="3992">
                        <c:v>38.300048828125</c:v>
                      </c:pt>
                      <c:pt idx="3993">
                        <c:v>38.300048828125</c:v>
                      </c:pt>
                      <c:pt idx="3994">
                        <c:v>38.300048828125</c:v>
                      </c:pt>
                      <c:pt idx="3995">
                        <c:v>38.300048828125</c:v>
                      </c:pt>
                      <c:pt idx="3996">
                        <c:v>38.300048828125</c:v>
                      </c:pt>
                      <c:pt idx="3997">
                        <c:v>38.199951171875</c:v>
                      </c:pt>
                      <c:pt idx="3998">
                        <c:v>38.199951171875</c:v>
                      </c:pt>
                      <c:pt idx="3999">
                        <c:v>38.199951171875</c:v>
                      </c:pt>
                      <c:pt idx="4000">
                        <c:v>38.199951171875</c:v>
                      </c:pt>
                      <c:pt idx="4001">
                        <c:v>38.199951171875</c:v>
                      </c:pt>
                      <c:pt idx="4002">
                        <c:v>38.199951171875</c:v>
                      </c:pt>
                      <c:pt idx="4003">
                        <c:v>38.39990234375</c:v>
                      </c:pt>
                      <c:pt idx="4004">
                        <c:v>38.39990234375</c:v>
                      </c:pt>
                      <c:pt idx="4005">
                        <c:v>38.39990234375</c:v>
                      </c:pt>
                      <c:pt idx="4006">
                        <c:v>38.39990234375</c:v>
                      </c:pt>
                      <c:pt idx="4007">
                        <c:v>38.300048828125</c:v>
                      </c:pt>
                      <c:pt idx="4008">
                        <c:v>38.39990234375</c:v>
                      </c:pt>
                      <c:pt idx="4009">
                        <c:v>38.300048828125</c:v>
                      </c:pt>
                      <c:pt idx="4010">
                        <c:v>38.300048828125</c:v>
                      </c:pt>
                      <c:pt idx="4011">
                        <c:v>38.199951171875</c:v>
                      </c:pt>
                      <c:pt idx="4012">
                        <c:v>38.199951171875</c:v>
                      </c:pt>
                      <c:pt idx="4013">
                        <c:v>38.199951171875</c:v>
                      </c:pt>
                      <c:pt idx="4014">
                        <c:v>38.199951171875</c:v>
                      </c:pt>
                      <c:pt idx="4015">
                        <c:v>38.10009765625</c:v>
                      </c:pt>
                      <c:pt idx="4016">
                        <c:v>38.10009765625</c:v>
                      </c:pt>
                      <c:pt idx="4017">
                        <c:v>38.10009765625</c:v>
                      </c:pt>
                      <c:pt idx="4018">
                        <c:v>38.10009765625</c:v>
                      </c:pt>
                      <c:pt idx="4019">
                        <c:v>38.10009765625</c:v>
                      </c:pt>
                      <c:pt idx="4020">
                        <c:v>38.10009765625</c:v>
                      </c:pt>
                      <c:pt idx="4021">
                        <c:v>38.10009765625</c:v>
                      </c:pt>
                      <c:pt idx="4022">
                        <c:v>38.10009765625</c:v>
                      </c:pt>
                      <c:pt idx="4023">
                        <c:v>38.10009765625</c:v>
                      </c:pt>
                      <c:pt idx="4024">
                        <c:v>38.10009765625</c:v>
                      </c:pt>
                      <c:pt idx="4025">
                        <c:v>38.10009765625</c:v>
                      </c:pt>
                      <c:pt idx="4026">
                        <c:v>38.199951171875</c:v>
                      </c:pt>
                      <c:pt idx="4027">
                        <c:v>38.10009765625</c:v>
                      </c:pt>
                      <c:pt idx="4028">
                        <c:v>38.10009765625</c:v>
                      </c:pt>
                      <c:pt idx="4029">
                        <c:v>38.10009765625</c:v>
                      </c:pt>
                      <c:pt idx="4030">
                        <c:v>38.10009765625</c:v>
                      </c:pt>
                      <c:pt idx="4031">
                        <c:v>38.10009765625</c:v>
                      </c:pt>
                      <c:pt idx="4032">
                        <c:v>38.10009765625</c:v>
                      </c:pt>
                      <c:pt idx="4033">
                        <c:v>38</c:v>
                      </c:pt>
                      <c:pt idx="4034">
                        <c:v>38</c:v>
                      </c:pt>
                      <c:pt idx="4035">
                        <c:v>38</c:v>
                      </c:pt>
                      <c:pt idx="4036">
                        <c:v>38</c:v>
                      </c:pt>
                      <c:pt idx="4037">
                        <c:v>38</c:v>
                      </c:pt>
                      <c:pt idx="4038">
                        <c:v>38</c:v>
                      </c:pt>
                      <c:pt idx="4039">
                        <c:v>38</c:v>
                      </c:pt>
                      <c:pt idx="4040">
                        <c:v>38</c:v>
                      </c:pt>
                      <c:pt idx="4041">
                        <c:v>38</c:v>
                      </c:pt>
                      <c:pt idx="4042">
                        <c:v>38</c:v>
                      </c:pt>
                      <c:pt idx="4043">
                        <c:v>38</c:v>
                      </c:pt>
                      <c:pt idx="4044">
                        <c:v>38</c:v>
                      </c:pt>
                      <c:pt idx="4045">
                        <c:v>38</c:v>
                      </c:pt>
                      <c:pt idx="4046">
                        <c:v>38</c:v>
                      </c:pt>
                      <c:pt idx="4047">
                        <c:v>38</c:v>
                      </c:pt>
                      <c:pt idx="4048">
                        <c:v>38</c:v>
                      </c:pt>
                      <c:pt idx="4049">
                        <c:v>38</c:v>
                      </c:pt>
                      <c:pt idx="4050">
                        <c:v>37.89990234375</c:v>
                      </c:pt>
                      <c:pt idx="4051">
                        <c:v>38</c:v>
                      </c:pt>
                      <c:pt idx="4052">
                        <c:v>38</c:v>
                      </c:pt>
                      <c:pt idx="4053">
                        <c:v>37.89990234375</c:v>
                      </c:pt>
                      <c:pt idx="4054">
                        <c:v>37.89990234375</c:v>
                      </c:pt>
                      <c:pt idx="4055">
                        <c:v>38</c:v>
                      </c:pt>
                      <c:pt idx="4056">
                        <c:v>37.89990234375</c:v>
                      </c:pt>
                      <c:pt idx="4057">
                        <c:v>37.89990234375</c:v>
                      </c:pt>
                      <c:pt idx="4058">
                        <c:v>37.89990234375</c:v>
                      </c:pt>
                      <c:pt idx="4059">
                        <c:v>37.89990234375</c:v>
                      </c:pt>
                      <c:pt idx="4060">
                        <c:v>37.89990234375</c:v>
                      </c:pt>
                      <c:pt idx="4061">
                        <c:v>37.89990234375</c:v>
                      </c:pt>
                      <c:pt idx="4062">
                        <c:v>37.800048828125</c:v>
                      </c:pt>
                      <c:pt idx="4063">
                        <c:v>38</c:v>
                      </c:pt>
                      <c:pt idx="4064">
                        <c:v>38</c:v>
                      </c:pt>
                      <c:pt idx="4065">
                        <c:v>38</c:v>
                      </c:pt>
                      <c:pt idx="4066">
                        <c:v>38</c:v>
                      </c:pt>
                      <c:pt idx="4067">
                        <c:v>38</c:v>
                      </c:pt>
                      <c:pt idx="4068">
                        <c:v>38</c:v>
                      </c:pt>
                      <c:pt idx="4069">
                        <c:v>37.89990234375</c:v>
                      </c:pt>
                      <c:pt idx="4070">
                        <c:v>37.89990234375</c:v>
                      </c:pt>
                      <c:pt idx="4071">
                        <c:v>37.89990234375</c:v>
                      </c:pt>
                      <c:pt idx="4072">
                        <c:v>37.89990234375</c:v>
                      </c:pt>
                      <c:pt idx="4073">
                        <c:v>37.89990234375</c:v>
                      </c:pt>
                      <c:pt idx="4074">
                        <c:v>37.89990234375</c:v>
                      </c:pt>
                      <c:pt idx="4075">
                        <c:v>37.89990234375</c:v>
                      </c:pt>
                      <c:pt idx="4076">
                        <c:v>37.800048828125</c:v>
                      </c:pt>
                      <c:pt idx="4077">
                        <c:v>37.89990234375</c:v>
                      </c:pt>
                      <c:pt idx="4078">
                        <c:v>37.89990234375</c:v>
                      </c:pt>
                      <c:pt idx="4079">
                        <c:v>37.800048828125</c:v>
                      </c:pt>
                      <c:pt idx="4080">
                        <c:v>37.89990234375</c:v>
                      </c:pt>
                      <c:pt idx="4081">
                        <c:v>37.800048828125</c:v>
                      </c:pt>
                      <c:pt idx="4082">
                        <c:v>37.800048828125</c:v>
                      </c:pt>
                      <c:pt idx="4083">
                        <c:v>37.800048828125</c:v>
                      </c:pt>
                      <c:pt idx="4084">
                        <c:v>37.800048828125</c:v>
                      </c:pt>
                      <c:pt idx="4085">
                        <c:v>37.800048828125</c:v>
                      </c:pt>
                      <c:pt idx="4086">
                        <c:v>37.800048828125</c:v>
                      </c:pt>
                      <c:pt idx="4087">
                        <c:v>37.699951171875</c:v>
                      </c:pt>
                      <c:pt idx="4088">
                        <c:v>37.800048828125</c:v>
                      </c:pt>
                      <c:pt idx="4089">
                        <c:v>37.699951171875</c:v>
                      </c:pt>
                      <c:pt idx="4090">
                        <c:v>37.699951171875</c:v>
                      </c:pt>
                      <c:pt idx="4091">
                        <c:v>37.699951171875</c:v>
                      </c:pt>
                      <c:pt idx="4092">
                        <c:v>37.699951171875</c:v>
                      </c:pt>
                      <c:pt idx="4093">
                        <c:v>37.699951171875</c:v>
                      </c:pt>
                      <c:pt idx="4094">
                        <c:v>37.699951171875</c:v>
                      </c:pt>
                      <c:pt idx="4095">
                        <c:v>37.699951171875</c:v>
                      </c:pt>
                      <c:pt idx="4096">
                        <c:v>37.699951171875</c:v>
                      </c:pt>
                      <c:pt idx="4097">
                        <c:v>37.60009765625</c:v>
                      </c:pt>
                      <c:pt idx="4098">
                        <c:v>37.60009765625</c:v>
                      </c:pt>
                      <c:pt idx="4099">
                        <c:v>37.60009765625</c:v>
                      </c:pt>
                      <c:pt idx="4100">
                        <c:v>37.800048828125</c:v>
                      </c:pt>
                      <c:pt idx="4101">
                        <c:v>37.800048828125</c:v>
                      </c:pt>
                      <c:pt idx="4102">
                        <c:v>37.800048828125</c:v>
                      </c:pt>
                      <c:pt idx="4103">
                        <c:v>37.800048828125</c:v>
                      </c:pt>
                      <c:pt idx="4104">
                        <c:v>37.800048828125</c:v>
                      </c:pt>
                      <c:pt idx="4105">
                        <c:v>37.800048828125</c:v>
                      </c:pt>
                      <c:pt idx="4106">
                        <c:v>37.699951171875</c:v>
                      </c:pt>
                      <c:pt idx="4107">
                        <c:v>37.699951171875</c:v>
                      </c:pt>
                      <c:pt idx="4108">
                        <c:v>37.800048828125</c:v>
                      </c:pt>
                      <c:pt idx="4109">
                        <c:v>37.699951171875</c:v>
                      </c:pt>
                      <c:pt idx="4110">
                        <c:v>37.699951171875</c:v>
                      </c:pt>
                      <c:pt idx="4111">
                        <c:v>37.699951171875</c:v>
                      </c:pt>
                      <c:pt idx="4112">
                        <c:v>37.699951171875</c:v>
                      </c:pt>
                      <c:pt idx="4113">
                        <c:v>37.699951171875</c:v>
                      </c:pt>
                      <c:pt idx="4114">
                        <c:v>37.60009765625</c:v>
                      </c:pt>
                      <c:pt idx="4115">
                        <c:v>37.60009765625</c:v>
                      </c:pt>
                      <c:pt idx="4116">
                        <c:v>37.60009765625</c:v>
                      </c:pt>
                      <c:pt idx="4117">
                        <c:v>37.699951171875</c:v>
                      </c:pt>
                      <c:pt idx="4118">
                        <c:v>37.699951171875</c:v>
                      </c:pt>
                      <c:pt idx="4119">
                        <c:v>37.60009765625</c:v>
                      </c:pt>
                      <c:pt idx="4120">
                        <c:v>37.60009765625</c:v>
                      </c:pt>
                      <c:pt idx="4121">
                        <c:v>37.60009765625</c:v>
                      </c:pt>
                      <c:pt idx="4122">
                        <c:v>37.60009765625</c:v>
                      </c:pt>
                      <c:pt idx="4123">
                        <c:v>37.60009765625</c:v>
                      </c:pt>
                      <c:pt idx="4124">
                        <c:v>37.5</c:v>
                      </c:pt>
                      <c:pt idx="4125">
                        <c:v>37.5</c:v>
                      </c:pt>
                      <c:pt idx="4126">
                        <c:v>37.5</c:v>
                      </c:pt>
                      <c:pt idx="4127">
                        <c:v>37.5</c:v>
                      </c:pt>
                      <c:pt idx="4128">
                        <c:v>37.5</c:v>
                      </c:pt>
                      <c:pt idx="4129">
                        <c:v>37.5</c:v>
                      </c:pt>
                      <c:pt idx="4130">
                        <c:v>37.5</c:v>
                      </c:pt>
                      <c:pt idx="4131">
                        <c:v>37.5</c:v>
                      </c:pt>
                      <c:pt idx="4132">
                        <c:v>37.5</c:v>
                      </c:pt>
                      <c:pt idx="4133">
                        <c:v>37.400146484375</c:v>
                      </c:pt>
                      <c:pt idx="4134">
                        <c:v>37.5</c:v>
                      </c:pt>
                      <c:pt idx="4135">
                        <c:v>37.5</c:v>
                      </c:pt>
                      <c:pt idx="4136">
                        <c:v>37.5</c:v>
                      </c:pt>
                      <c:pt idx="4137">
                        <c:v>37.5</c:v>
                      </c:pt>
                      <c:pt idx="4138">
                        <c:v>37.5</c:v>
                      </c:pt>
                      <c:pt idx="4139">
                        <c:v>37.5</c:v>
                      </c:pt>
                      <c:pt idx="4140">
                        <c:v>37.5</c:v>
                      </c:pt>
                      <c:pt idx="4141">
                        <c:v>37.5</c:v>
                      </c:pt>
                      <c:pt idx="4142">
                        <c:v>37.5</c:v>
                      </c:pt>
                      <c:pt idx="4143">
                        <c:v>37.400146484375</c:v>
                      </c:pt>
                      <c:pt idx="4144">
                        <c:v>37.400146484375</c:v>
                      </c:pt>
                      <c:pt idx="4145">
                        <c:v>37.400146484375</c:v>
                      </c:pt>
                      <c:pt idx="4146">
                        <c:v>37.400146484375</c:v>
                      </c:pt>
                      <c:pt idx="4147">
                        <c:v>37.400146484375</c:v>
                      </c:pt>
                      <c:pt idx="4148">
                        <c:v>37.5</c:v>
                      </c:pt>
                      <c:pt idx="4149">
                        <c:v>37.5</c:v>
                      </c:pt>
                      <c:pt idx="4150">
                        <c:v>37.400146484375</c:v>
                      </c:pt>
                      <c:pt idx="4151">
                        <c:v>37.5</c:v>
                      </c:pt>
                      <c:pt idx="4152">
                        <c:v>37.400146484375</c:v>
                      </c:pt>
                      <c:pt idx="4153">
                        <c:v>37.5</c:v>
                      </c:pt>
                      <c:pt idx="4154">
                        <c:v>37.400146484375</c:v>
                      </c:pt>
                      <c:pt idx="4155">
                        <c:v>37.5</c:v>
                      </c:pt>
                      <c:pt idx="4156">
                        <c:v>37.400146484375</c:v>
                      </c:pt>
                      <c:pt idx="4157">
                        <c:v>37.400146484375</c:v>
                      </c:pt>
                      <c:pt idx="4158">
                        <c:v>37.400146484375</c:v>
                      </c:pt>
                      <c:pt idx="4159">
                        <c:v>37.400146484375</c:v>
                      </c:pt>
                      <c:pt idx="4160">
                        <c:v>37.400146484375</c:v>
                      </c:pt>
                      <c:pt idx="4161">
                        <c:v>37.400146484375</c:v>
                      </c:pt>
                      <c:pt idx="4162">
                        <c:v>37.400146484375</c:v>
                      </c:pt>
                      <c:pt idx="4163">
                        <c:v>37.400146484375</c:v>
                      </c:pt>
                      <c:pt idx="4164">
                        <c:v>37.400146484375</c:v>
                      </c:pt>
                      <c:pt idx="4165">
                        <c:v>37.400146484375</c:v>
                      </c:pt>
                      <c:pt idx="4166">
                        <c:v>37.300048828125</c:v>
                      </c:pt>
                      <c:pt idx="4167">
                        <c:v>37.400146484375</c:v>
                      </c:pt>
                      <c:pt idx="4168">
                        <c:v>37.300048828125</c:v>
                      </c:pt>
                      <c:pt idx="4169">
                        <c:v>37.300048828125</c:v>
                      </c:pt>
                      <c:pt idx="4170">
                        <c:v>37.300048828125</c:v>
                      </c:pt>
                      <c:pt idx="4171">
                        <c:v>37.300048828125</c:v>
                      </c:pt>
                      <c:pt idx="4172">
                        <c:v>37.5</c:v>
                      </c:pt>
                      <c:pt idx="4173">
                        <c:v>37.5</c:v>
                      </c:pt>
                      <c:pt idx="4174">
                        <c:v>37.5</c:v>
                      </c:pt>
                      <c:pt idx="4175">
                        <c:v>37.5</c:v>
                      </c:pt>
                      <c:pt idx="4176">
                        <c:v>37.5</c:v>
                      </c:pt>
                      <c:pt idx="4177">
                        <c:v>37.5</c:v>
                      </c:pt>
                      <c:pt idx="4178">
                        <c:v>37.300048828125</c:v>
                      </c:pt>
                      <c:pt idx="4179">
                        <c:v>37.300048828125</c:v>
                      </c:pt>
                      <c:pt idx="4180">
                        <c:v>37.300048828125</c:v>
                      </c:pt>
                      <c:pt idx="4181">
                        <c:v>37.300048828125</c:v>
                      </c:pt>
                      <c:pt idx="4182">
                        <c:v>37.300048828125</c:v>
                      </c:pt>
                      <c:pt idx="4183">
                        <c:v>37.300048828125</c:v>
                      </c:pt>
                      <c:pt idx="4184">
                        <c:v>37.300048828125</c:v>
                      </c:pt>
                      <c:pt idx="4185">
                        <c:v>37.300048828125</c:v>
                      </c:pt>
                      <c:pt idx="4186">
                        <c:v>37.199951171875</c:v>
                      </c:pt>
                      <c:pt idx="4187">
                        <c:v>37.300048828125</c:v>
                      </c:pt>
                      <c:pt idx="4188">
                        <c:v>37.199951171875</c:v>
                      </c:pt>
                      <c:pt idx="4189">
                        <c:v>37.199951171875</c:v>
                      </c:pt>
                      <c:pt idx="4190">
                        <c:v>37.199951171875</c:v>
                      </c:pt>
                      <c:pt idx="4191">
                        <c:v>37.300048828125</c:v>
                      </c:pt>
                      <c:pt idx="4192">
                        <c:v>37.199951171875</c:v>
                      </c:pt>
                      <c:pt idx="4193">
                        <c:v>37.300048828125</c:v>
                      </c:pt>
                      <c:pt idx="4194">
                        <c:v>37.199951171875</c:v>
                      </c:pt>
                      <c:pt idx="4195">
                        <c:v>37.199951171875</c:v>
                      </c:pt>
                      <c:pt idx="4196">
                        <c:v>37.199951171875</c:v>
                      </c:pt>
                      <c:pt idx="4197">
                        <c:v>37.199951171875</c:v>
                      </c:pt>
                      <c:pt idx="4198">
                        <c:v>37.199951171875</c:v>
                      </c:pt>
                      <c:pt idx="4199">
                        <c:v>37.199951171875</c:v>
                      </c:pt>
                      <c:pt idx="4200">
                        <c:v>37.199951171875</c:v>
                      </c:pt>
                      <c:pt idx="4201">
                        <c:v>37.199951171875</c:v>
                      </c:pt>
                      <c:pt idx="4202">
                        <c:v>37.10009765625</c:v>
                      </c:pt>
                      <c:pt idx="4203">
                        <c:v>37.199951171875</c:v>
                      </c:pt>
                      <c:pt idx="4204">
                        <c:v>37.10009765625</c:v>
                      </c:pt>
                      <c:pt idx="4205">
                        <c:v>37.10009765625</c:v>
                      </c:pt>
                      <c:pt idx="4206">
                        <c:v>37.10009765625</c:v>
                      </c:pt>
                      <c:pt idx="4207">
                        <c:v>37.10009765625</c:v>
                      </c:pt>
                      <c:pt idx="4208">
                        <c:v>37.10009765625</c:v>
                      </c:pt>
                      <c:pt idx="4209">
                        <c:v>37.199951171875</c:v>
                      </c:pt>
                      <c:pt idx="4210">
                        <c:v>37.10009765625</c:v>
                      </c:pt>
                      <c:pt idx="4211">
                        <c:v>37.10009765625</c:v>
                      </c:pt>
                      <c:pt idx="4212">
                        <c:v>37.10009765625</c:v>
                      </c:pt>
                      <c:pt idx="4213">
                        <c:v>37.10009765625</c:v>
                      </c:pt>
                      <c:pt idx="4214">
                        <c:v>37.199951171875</c:v>
                      </c:pt>
                      <c:pt idx="4215">
                        <c:v>37.199951171875</c:v>
                      </c:pt>
                      <c:pt idx="4216">
                        <c:v>37.10009765625</c:v>
                      </c:pt>
                      <c:pt idx="4217">
                        <c:v>37.10009765625</c:v>
                      </c:pt>
                      <c:pt idx="4218">
                        <c:v>37.199951171875</c:v>
                      </c:pt>
                      <c:pt idx="4219">
                        <c:v>37.10009765625</c:v>
                      </c:pt>
                      <c:pt idx="4220">
                        <c:v>37.199951171875</c:v>
                      </c:pt>
                      <c:pt idx="4221">
                        <c:v>37.199951171875</c:v>
                      </c:pt>
                      <c:pt idx="4222">
                        <c:v>37.199951171875</c:v>
                      </c:pt>
                      <c:pt idx="4223">
                        <c:v>37.199951171875</c:v>
                      </c:pt>
                      <c:pt idx="4224">
                        <c:v>37.199951171875</c:v>
                      </c:pt>
                      <c:pt idx="4225">
                        <c:v>37.199951171875</c:v>
                      </c:pt>
                      <c:pt idx="4226">
                        <c:v>37.10009765625</c:v>
                      </c:pt>
                      <c:pt idx="4227">
                        <c:v>37.10009765625</c:v>
                      </c:pt>
                      <c:pt idx="4228">
                        <c:v>37.10009765625</c:v>
                      </c:pt>
                      <c:pt idx="4229">
                        <c:v>37.10009765625</c:v>
                      </c:pt>
                      <c:pt idx="4230">
                        <c:v>37.10009765625</c:v>
                      </c:pt>
                      <c:pt idx="4231">
                        <c:v>37.10009765625</c:v>
                      </c:pt>
                      <c:pt idx="4232">
                        <c:v>37.10009765625</c:v>
                      </c:pt>
                      <c:pt idx="4233">
                        <c:v>37.10009765625</c:v>
                      </c:pt>
                      <c:pt idx="4234">
                        <c:v>37.10009765625</c:v>
                      </c:pt>
                      <c:pt idx="4235">
                        <c:v>37.10009765625</c:v>
                      </c:pt>
                      <c:pt idx="4236">
                        <c:v>37.10009765625</c:v>
                      </c:pt>
                      <c:pt idx="4237">
                        <c:v>37.10009765625</c:v>
                      </c:pt>
                      <c:pt idx="4238">
                        <c:v>37.10009765625</c:v>
                      </c:pt>
                      <c:pt idx="4239">
                        <c:v>37.10009765625</c:v>
                      </c:pt>
                      <c:pt idx="4240">
                        <c:v>37.10009765625</c:v>
                      </c:pt>
                      <c:pt idx="4241">
                        <c:v>37.10009765625</c:v>
                      </c:pt>
                      <c:pt idx="4242">
                        <c:v>37.10009765625</c:v>
                      </c:pt>
                      <c:pt idx="4243">
                        <c:v>37.10009765625</c:v>
                      </c:pt>
                      <c:pt idx="4244">
                        <c:v>37</c:v>
                      </c:pt>
                      <c:pt idx="4245">
                        <c:v>37</c:v>
                      </c:pt>
                      <c:pt idx="4246">
                        <c:v>37</c:v>
                      </c:pt>
                      <c:pt idx="4247">
                        <c:v>37</c:v>
                      </c:pt>
                      <c:pt idx="4248">
                        <c:v>37</c:v>
                      </c:pt>
                      <c:pt idx="4249">
                        <c:v>37</c:v>
                      </c:pt>
                      <c:pt idx="4250">
                        <c:v>37</c:v>
                      </c:pt>
                      <c:pt idx="4251">
                        <c:v>37</c:v>
                      </c:pt>
                      <c:pt idx="4252">
                        <c:v>37</c:v>
                      </c:pt>
                      <c:pt idx="4253">
                        <c:v>37</c:v>
                      </c:pt>
                      <c:pt idx="4254">
                        <c:v>36.900146484375</c:v>
                      </c:pt>
                      <c:pt idx="4255">
                        <c:v>36.900146484375</c:v>
                      </c:pt>
                      <c:pt idx="4256">
                        <c:v>36.900146484375</c:v>
                      </c:pt>
                      <c:pt idx="4257">
                        <c:v>36.900146484375</c:v>
                      </c:pt>
                      <c:pt idx="4258">
                        <c:v>36.900146484375</c:v>
                      </c:pt>
                      <c:pt idx="4259">
                        <c:v>36.900146484375</c:v>
                      </c:pt>
                      <c:pt idx="4260">
                        <c:v>36.900146484375</c:v>
                      </c:pt>
                      <c:pt idx="4261">
                        <c:v>36.900146484375</c:v>
                      </c:pt>
                      <c:pt idx="4262">
                        <c:v>36.900146484375</c:v>
                      </c:pt>
                      <c:pt idx="4263">
                        <c:v>36.900146484375</c:v>
                      </c:pt>
                      <c:pt idx="4264">
                        <c:v>36.900146484375</c:v>
                      </c:pt>
                      <c:pt idx="4265">
                        <c:v>36.900146484375</c:v>
                      </c:pt>
                      <c:pt idx="4266">
                        <c:v>36.900146484375</c:v>
                      </c:pt>
                      <c:pt idx="4267">
                        <c:v>36.900146484375</c:v>
                      </c:pt>
                      <c:pt idx="4268">
                        <c:v>37</c:v>
                      </c:pt>
                      <c:pt idx="4269">
                        <c:v>37</c:v>
                      </c:pt>
                      <c:pt idx="4270">
                        <c:v>37</c:v>
                      </c:pt>
                      <c:pt idx="4271">
                        <c:v>37</c:v>
                      </c:pt>
                      <c:pt idx="4272">
                        <c:v>37</c:v>
                      </c:pt>
                      <c:pt idx="4273">
                        <c:v>36.900146484375</c:v>
                      </c:pt>
                      <c:pt idx="4274">
                        <c:v>37</c:v>
                      </c:pt>
                      <c:pt idx="4275">
                        <c:v>36.900146484375</c:v>
                      </c:pt>
                      <c:pt idx="4276">
                        <c:v>36.800048828125</c:v>
                      </c:pt>
                      <c:pt idx="4277">
                        <c:v>36.900146484375</c:v>
                      </c:pt>
                      <c:pt idx="4278">
                        <c:v>36.900146484375</c:v>
                      </c:pt>
                      <c:pt idx="4279">
                        <c:v>36.900146484375</c:v>
                      </c:pt>
                      <c:pt idx="4280">
                        <c:v>36.900146484375</c:v>
                      </c:pt>
                      <c:pt idx="4281">
                        <c:v>36.900146484375</c:v>
                      </c:pt>
                      <c:pt idx="4282">
                        <c:v>36.900146484375</c:v>
                      </c:pt>
                      <c:pt idx="4283">
                        <c:v>36.900146484375</c:v>
                      </c:pt>
                      <c:pt idx="4284">
                        <c:v>36.900146484375</c:v>
                      </c:pt>
                      <c:pt idx="4285">
                        <c:v>36.900146484375</c:v>
                      </c:pt>
                      <c:pt idx="4286">
                        <c:v>36.800048828125</c:v>
                      </c:pt>
                      <c:pt idx="4287">
                        <c:v>36.800048828125</c:v>
                      </c:pt>
                      <c:pt idx="4288">
                        <c:v>36.800048828125</c:v>
                      </c:pt>
                      <c:pt idx="4289">
                        <c:v>36.800048828125</c:v>
                      </c:pt>
                      <c:pt idx="4290">
                        <c:v>36.800048828125</c:v>
                      </c:pt>
                      <c:pt idx="4291">
                        <c:v>36.800048828125</c:v>
                      </c:pt>
                      <c:pt idx="4292">
                        <c:v>36.800048828125</c:v>
                      </c:pt>
                      <c:pt idx="4293">
                        <c:v>36.699951171875</c:v>
                      </c:pt>
                      <c:pt idx="4294">
                        <c:v>36.60009765625</c:v>
                      </c:pt>
                      <c:pt idx="4295">
                        <c:v>36.699951171875</c:v>
                      </c:pt>
                      <c:pt idx="4296">
                        <c:v>36.60009765625</c:v>
                      </c:pt>
                      <c:pt idx="4297">
                        <c:v>36.699951171875</c:v>
                      </c:pt>
                      <c:pt idx="4298">
                        <c:v>36.800048828125</c:v>
                      </c:pt>
                      <c:pt idx="4299">
                        <c:v>36.800048828125</c:v>
                      </c:pt>
                      <c:pt idx="4300">
                        <c:v>36.699951171875</c:v>
                      </c:pt>
                      <c:pt idx="4301">
                        <c:v>36.699951171875</c:v>
                      </c:pt>
                      <c:pt idx="4302">
                        <c:v>36.699951171875</c:v>
                      </c:pt>
                      <c:pt idx="4303">
                        <c:v>36.699951171875</c:v>
                      </c:pt>
                      <c:pt idx="4304">
                        <c:v>36.699951171875</c:v>
                      </c:pt>
                      <c:pt idx="4305">
                        <c:v>36.60009765625</c:v>
                      </c:pt>
                      <c:pt idx="4306">
                        <c:v>36.699951171875</c:v>
                      </c:pt>
                      <c:pt idx="4307">
                        <c:v>36.60009765625</c:v>
                      </c:pt>
                      <c:pt idx="4308">
                        <c:v>36.60009765625</c:v>
                      </c:pt>
                      <c:pt idx="4309">
                        <c:v>36.60009765625</c:v>
                      </c:pt>
                      <c:pt idx="4310">
                        <c:v>36.60009765625</c:v>
                      </c:pt>
                      <c:pt idx="4311">
                        <c:v>36.699951171875</c:v>
                      </c:pt>
                      <c:pt idx="4312">
                        <c:v>36.699951171875</c:v>
                      </c:pt>
                      <c:pt idx="4313">
                        <c:v>36.699951171875</c:v>
                      </c:pt>
                      <c:pt idx="4314">
                        <c:v>36.60009765625</c:v>
                      </c:pt>
                      <c:pt idx="4315">
                        <c:v>36.699951171875</c:v>
                      </c:pt>
                      <c:pt idx="4316">
                        <c:v>36.699951171875</c:v>
                      </c:pt>
                      <c:pt idx="4317">
                        <c:v>36.800048828125</c:v>
                      </c:pt>
                      <c:pt idx="4318">
                        <c:v>36.699951171875</c:v>
                      </c:pt>
                      <c:pt idx="4319">
                        <c:v>36.699951171875</c:v>
                      </c:pt>
                      <c:pt idx="4320">
                        <c:v>36.699951171875</c:v>
                      </c:pt>
                      <c:pt idx="4321">
                        <c:v>36.699951171875</c:v>
                      </c:pt>
                      <c:pt idx="4322">
                        <c:v>36.800048828125</c:v>
                      </c:pt>
                      <c:pt idx="4323">
                        <c:v>36.60009765625</c:v>
                      </c:pt>
                      <c:pt idx="4324">
                        <c:v>36.60009765625</c:v>
                      </c:pt>
                      <c:pt idx="4325">
                        <c:v>36.5</c:v>
                      </c:pt>
                      <c:pt idx="4326">
                        <c:v>36.60009765625</c:v>
                      </c:pt>
                      <c:pt idx="4327">
                        <c:v>36.60009765625</c:v>
                      </c:pt>
                      <c:pt idx="4328">
                        <c:v>36.60009765625</c:v>
                      </c:pt>
                      <c:pt idx="4329">
                        <c:v>36.60009765625</c:v>
                      </c:pt>
                      <c:pt idx="4330">
                        <c:v>36.60009765625</c:v>
                      </c:pt>
                      <c:pt idx="4331">
                        <c:v>36.60009765625</c:v>
                      </c:pt>
                      <c:pt idx="4332">
                        <c:v>36.60009765625</c:v>
                      </c:pt>
                      <c:pt idx="4333">
                        <c:v>36.60009765625</c:v>
                      </c:pt>
                      <c:pt idx="4334">
                        <c:v>36.60009765625</c:v>
                      </c:pt>
                      <c:pt idx="4335">
                        <c:v>36.60009765625</c:v>
                      </c:pt>
                      <c:pt idx="4336">
                        <c:v>36.60009765625</c:v>
                      </c:pt>
                      <c:pt idx="4337">
                        <c:v>36.699951171875</c:v>
                      </c:pt>
                      <c:pt idx="4338">
                        <c:v>36.60009765625</c:v>
                      </c:pt>
                      <c:pt idx="4339">
                        <c:v>36.60009765625</c:v>
                      </c:pt>
                      <c:pt idx="4340">
                        <c:v>36.60009765625</c:v>
                      </c:pt>
                      <c:pt idx="4341">
                        <c:v>36.5</c:v>
                      </c:pt>
                      <c:pt idx="4342">
                        <c:v>36.5</c:v>
                      </c:pt>
                      <c:pt idx="4343">
                        <c:v>36.60009765625</c:v>
                      </c:pt>
                      <c:pt idx="4344">
                        <c:v>36.5</c:v>
                      </c:pt>
                      <c:pt idx="4345">
                        <c:v>36.5</c:v>
                      </c:pt>
                      <c:pt idx="4346">
                        <c:v>36.5</c:v>
                      </c:pt>
                      <c:pt idx="4347">
                        <c:v>36.60009765625</c:v>
                      </c:pt>
                      <c:pt idx="4348">
                        <c:v>36.60009765625</c:v>
                      </c:pt>
                      <c:pt idx="4349">
                        <c:v>36.60009765625</c:v>
                      </c:pt>
                      <c:pt idx="4350">
                        <c:v>36.60009765625</c:v>
                      </c:pt>
                      <c:pt idx="4351">
                        <c:v>36.5</c:v>
                      </c:pt>
                      <c:pt idx="4352">
                        <c:v>36.60009765625</c:v>
                      </c:pt>
                      <c:pt idx="4353">
                        <c:v>36.5</c:v>
                      </c:pt>
                      <c:pt idx="4354">
                        <c:v>36.5</c:v>
                      </c:pt>
                      <c:pt idx="4355">
                        <c:v>36.5</c:v>
                      </c:pt>
                      <c:pt idx="4356">
                        <c:v>36.5</c:v>
                      </c:pt>
                      <c:pt idx="4357">
                        <c:v>36.5</c:v>
                      </c:pt>
                      <c:pt idx="4358">
                        <c:v>36.5</c:v>
                      </c:pt>
                      <c:pt idx="4359">
                        <c:v>36.5</c:v>
                      </c:pt>
                      <c:pt idx="4360">
                        <c:v>36.5</c:v>
                      </c:pt>
                      <c:pt idx="4361">
                        <c:v>36.5</c:v>
                      </c:pt>
                      <c:pt idx="4362">
                        <c:v>36.5</c:v>
                      </c:pt>
                      <c:pt idx="4363">
                        <c:v>36.5</c:v>
                      </c:pt>
                      <c:pt idx="4364">
                        <c:v>36.5</c:v>
                      </c:pt>
                      <c:pt idx="4365">
                        <c:v>36.5</c:v>
                      </c:pt>
                      <c:pt idx="4366">
                        <c:v>36.5</c:v>
                      </c:pt>
                      <c:pt idx="4367">
                        <c:v>36.5</c:v>
                      </c:pt>
                      <c:pt idx="4368">
                        <c:v>36.60009765625</c:v>
                      </c:pt>
                      <c:pt idx="4369">
                        <c:v>36.5</c:v>
                      </c:pt>
                      <c:pt idx="4370">
                        <c:v>36.5</c:v>
                      </c:pt>
                      <c:pt idx="4371">
                        <c:v>36.60009765625</c:v>
                      </c:pt>
                      <c:pt idx="4372">
                        <c:v>36.5</c:v>
                      </c:pt>
                      <c:pt idx="4373">
                        <c:v>36.5</c:v>
                      </c:pt>
                      <c:pt idx="4374">
                        <c:v>36.5</c:v>
                      </c:pt>
                      <c:pt idx="4375">
                        <c:v>36.5</c:v>
                      </c:pt>
                      <c:pt idx="4376">
                        <c:v>36.60009765625</c:v>
                      </c:pt>
                      <c:pt idx="4377">
                        <c:v>36.400146484375</c:v>
                      </c:pt>
                      <c:pt idx="4378">
                        <c:v>36.400146484375</c:v>
                      </c:pt>
                      <c:pt idx="4379">
                        <c:v>36.400146484375</c:v>
                      </c:pt>
                      <c:pt idx="4380">
                        <c:v>36.400146484375</c:v>
                      </c:pt>
                      <c:pt idx="4381">
                        <c:v>36.5</c:v>
                      </c:pt>
                      <c:pt idx="4382">
                        <c:v>36.400146484375</c:v>
                      </c:pt>
                      <c:pt idx="4383">
                        <c:v>36.5</c:v>
                      </c:pt>
                      <c:pt idx="4384">
                        <c:v>36.5</c:v>
                      </c:pt>
                      <c:pt idx="4385">
                        <c:v>36.5</c:v>
                      </c:pt>
                      <c:pt idx="4386">
                        <c:v>36.5</c:v>
                      </c:pt>
                      <c:pt idx="4387">
                        <c:v>36.400146484375</c:v>
                      </c:pt>
                      <c:pt idx="4388">
                        <c:v>36.400146484375</c:v>
                      </c:pt>
                      <c:pt idx="4389">
                        <c:v>36.400146484375</c:v>
                      </c:pt>
                      <c:pt idx="4390">
                        <c:v>36.400146484375</c:v>
                      </c:pt>
                      <c:pt idx="4391">
                        <c:v>36.400146484375</c:v>
                      </c:pt>
                      <c:pt idx="4392">
                        <c:v>36.300048828125</c:v>
                      </c:pt>
                      <c:pt idx="4393">
                        <c:v>36.400146484375</c:v>
                      </c:pt>
                      <c:pt idx="4394">
                        <c:v>36.300048828125</c:v>
                      </c:pt>
                      <c:pt idx="4395">
                        <c:v>36.5</c:v>
                      </c:pt>
                      <c:pt idx="4396">
                        <c:v>36.5</c:v>
                      </c:pt>
                      <c:pt idx="4397">
                        <c:v>36.400146484375</c:v>
                      </c:pt>
                      <c:pt idx="4398">
                        <c:v>36.5</c:v>
                      </c:pt>
                      <c:pt idx="4399">
                        <c:v>36.5</c:v>
                      </c:pt>
                      <c:pt idx="4400">
                        <c:v>36.5</c:v>
                      </c:pt>
                      <c:pt idx="4401">
                        <c:v>36.400146484375</c:v>
                      </c:pt>
                      <c:pt idx="4402">
                        <c:v>36.400146484375</c:v>
                      </c:pt>
                      <c:pt idx="4403">
                        <c:v>36.400146484375</c:v>
                      </c:pt>
                      <c:pt idx="4404">
                        <c:v>36.400146484375</c:v>
                      </c:pt>
                      <c:pt idx="4405">
                        <c:v>36.300048828125</c:v>
                      </c:pt>
                      <c:pt idx="4406">
                        <c:v>36.300048828125</c:v>
                      </c:pt>
                      <c:pt idx="4407">
                        <c:v>36.400146484375</c:v>
                      </c:pt>
                      <c:pt idx="4408">
                        <c:v>36.400146484375</c:v>
                      </c:pt>
                      <c:pt idx="4409">
                        <c:v>36.300048828125</c:v>
                      </c:pt>
                      <c:pt idx="4410">
                        <c:v>36.300048828125</c:v>
                      </c:pt>
                      <c:pt idx="4411">
                        <c:v>36.300048828125</c:v>
                      </c:pt>
                      <c:pt idx="4412">
                        <c:v>36.400146484375</c:v>
                      </c:pt>
                      <c:pt idx="4413">
                        <c:v>36.300048828125</c:v>
                      </c:pt>
                      <c:pt idx="4414">
                        <c:v>36.400146484375</c:v>
                      </c:pt>
                      <c:pt idx="4415">
                        <c:v>36.300048828125</c:v>
                      </c:pt>
                      <c:pt idx="4416">
                        <c:v>36.300048828125</c:v>
                      </c:pt>
                      <c:pt idx="4417">
                        <c:v>36.300048828125</c:v>
                      </c:pt>
                      <c:pt idx="4418">
                        <c:v>36.300048828125</c:v>
                      </c:pt>
                      <c:pt idx="4419">
                        <c:v>36.199951171875</c:v>
                      </c:pt>
                      <c:pt idx="4420">
                        <c:v>36.199951171875</c:v>
                      </c:pt>
                      <c:pt idx="4421">
                        <c:v>36.300048828125</c:v>
                      </c:pt>
                      <c:pt idx="4422">
                        <c:v>36.199951171875</c:v>
                      </c:pt>
                      <c:pt idx="4423">
                        <c:v>36.199951171875</c:v>
                      </c:pt>
                      <c:pt idx="4424">
                        <c:v>36.199951171875</c:v>
                      </c:pt>
                      <c:pt idx="4425">
                        <c:v>36.199951171875</c:v>
                      </c:pt>
                      <c:pt idx="4426">
                        <c:v>36.300048828125</c:v>
                      </c:pt>
                      <c:pt idx="4427">
                        <c:v>36.300048828125</c:v>
                      </c:pt>
                      <c:pt idx="4428">
                        <c:v>36.199951171875</c:v>
                      </c:pt>
                      <c:pt idx="4429">
                        <c:v>36.199951171875</c:v>
                      </c:pt>
                      <c:pt idx="4430">
                        <c:v>36.199951171875</c:v>
                      </c:pt>
                      <c:pt idx="4431">
                        <c:v>36.199951171875</c:v>
                      </c:pt>
                      <c:pt idx="4432">
                        <c:v>36.10009765625</c:v>
                      </c:pt>
                      <c:pt idx="4433">
                        <c:v>36.199951171875</c:v>
                      </c:pt>
                      <c:pt idx="4434">
                        <c:v>36.10009765625</c:v>
                      </c:pt>
                      <c:pt idx="4435">
                        <c:v>36.10009765625</c:v>
                      </c:pt>
                      <c:pt idx="4436">
                        <c:v>36.10009765625</c:v>
                      </c:pt>
                      <c:pt idx="4437">
                        <c:v>36.10009765625</c:v>
                      </c:pt>
                      <c:pt idx="4438">
                        <c:v>36.300048828125</c:v>
                      </c:pt>
                      <c:pt idx="4439">
                        <c:v>36.300048828125</c:v>
                      </c:pt>
                      <c:pt idx="4440">
                        <c:v>36.300048828125</c:v>
                      </c:pt>
                      <c:pt idx="4441">
                        <c:v>36.300048828125</c:v>
                      </c:pt>
                      <c:pt idx="4442">
                        <c:v>36.199951171875</c:v>
                      </c:pt>
                      <c:pt idx="4443">
                        <c:v>36.199951171875</c:v>
                      </c:pt>
                      <c:pt idx="4444">
                        <c:v>36.199951171875</c:v>
                      </c:pt>
                      <c:pt idx="4445">
                        <c:v>36.199951171875</c:v>
                      </c:pt>
                      <c:pt idx="4446">
                        <c:v>36.199951171875</c:v>
                      </c:pt>
                      <c:pt idx="4447">
                        <c:v>36.199951171875</c:v>
                      </c:pt>
                      <c:pt idx="4448">
                        <c:v>36.199951171875</c:v>
                      </c:pt>
                      <c:pt idx="4449">
                        <c:v>36.199951171875</c:v>
                      </c:pt>
                      <c:pt idx="4450">
                        <c:v>36.199951171875</c:v>
                      </c:pt>
                      <c:pt idx="4451">
                        <c:v>36.10009765625</c:v>
                      </c:pt>
                      <c:pt idx="4452">
                        <c:v>36.300048828125</c:v>
                      </c:pt>
                      <c:pt idx="4453">
                        <c:v>36.199951171875</c:v>
                      </c:pt>
                      <c:pt idx="4454">
                        <c:v>36.199951171875</c:v>
                      </c:pt>
                      <c:pt idx="4455">
                        <c:v>36.199951171875</c:v>
                      </c:pt>
                      <c:pt idx="4456">
                        <c:v>36.199951171875</c:v>
                      </c:pt>
                      <c:pt idx="4457">
                        <c:v>36.199951171875</c:v>
                      </c:pt>
                      <c:pt idx="4458">
                        <c:v>36.199951171875</c:v>
                      </c:pt>
                      <c:pt idx="4459">
                        <c:v>36.199951171875</c:v>
                      </c:pt>
                      <c:pt idx="4460">
                        <c:v>36.199951171875</c:v>
                      </c:pt>
                      <c:pt idx="4461">
                        <c:v>36.199951171875</c:v>
                      </c:pt>
                      <c:pt idx="4462">
                        <c:v>36.199951171875</c:v>
                      </c:pt>
                      <c:pt idx="4463">
                        <c:v>36.199951171875</c:v>
                      </c:pt>
                      <c:pt idx="4464">
                        <c:v>36.199951171875</c:v>
                      </c:pt>
                      <c:pt idx="4465">
                        <c:v>36.199951171875</c:v>
                      </c:pt>
                      <c:pt idx="4466">
                        <c:v>36.199951171875</c:v>
                      </c:pt>
                      <c:pt idx="4467">
                        <c:v>36.199951171875</c:v>
                      </c:pt>
                      <c:pt idx="4468">
                        <c:v>36.199951171875</c:v>
                      </c:pt>
                      <c:pt idx="4469">
                        <c:v>36.199951171875</c:v>
                      </c:pt>
                      <c:pt idx="4470">
                        <c:v>36.199951171875</c:v>
                      </c:pt>
                      <c:pt idx="4471">
                        <c:v>36.199951171875</c:v>
                      </c:pt>
                      <c:pt idx="4472">
                        <c:v>36.199951171875</c:v>
                      </c:pt>
                      <c:pt idx="4473">
                        <c:v>36.10009765625</c:v>
                      </c:pt>
                      <c:pt idx="4474">
                        <c:v>36.199951171875</c:v>
                      </c:pt>
                      <c:pt idx="4475">
                        <c:v>36.199951171875</c:v>
                      </c:pt>
                      <c:pt idx="4476">
                        <c:v>36.199951171875</c:v>
                      </c:pt>
                      <c:pt idx="4477">
                        <c:v>36.10009765625</c:v>
                      </c:pt>
                      <c:pt idx="4478">
                        <c:v>36.10009765625</c:v>
                      </c:pt>
                      <c:pt idx="4479">
                        <c:v>36.10009765625</c:v>
                      </c:pt>
                      <c:pt idx="4480">
                        <c:v>36.199951171875</c:v>
                      </c:pt>
                      <c:pt idx="4481">
                        <c:v>36.199951171875</c:v>
                      </c:pt>
                      <c:pt idx="4482">
                        <c:v>36.199951171875</c:v>
                      </c:pt>
                      <c:pt idx="4483">
                        <c:v>36.10009765625</c:v>
                      </c:pt>
                      <c:pt idx="4484">
                        <c:v>36.199951171875</c:v>
                      </c:pt>
                      <c:pt idx="4485">
                        <c:v>36.10009765625</c:v>
                      </c:pt>
                      <c:pt idx="4486">
                        <c:v>36.10009765625</c:v>
                      </c:pt>
                      <c:pt idx="4487">
                        <c:v>36.10009765625</c:v>
                      </c:pt>
                      <c:pt idx="4488">
                        <c:v>36.10009765625</c:v>
                      </c:pt>
                      <c:pt idx="4489">
                        <c:v>36.10009765625</c:v>
                      </c:pt>
                      <c:pt idx="4490">
                        <c:v>36.10009765625</c:v>
                      </c:pt>
                      <c:pt idx="4491">
                        <c:v>36</c:v>
                      </c:pt>
                      <c:pt idx="4492">
                        <c:v>36</c:v>
                      </c:pt>
                      <c:pt idx="4493">
                        <c:v>36</c:v>
                      </c:pt>
                      <c:pt idx="4494">
                        <c:v>36</c:v>
                      </c:pt>
                      <c:pt idx="4495">
                        <c:v>36</c:v>
                      </c:pt>
                      <c:pt idx="4496">
                        <c:v>36</c:v>
                      </c:pt>
                      <c:pt idx="4497">
                        <c:v>36</c:v>
                      </c:pt>
                      <c:pt idx="4498">
                        <c:v>36</c:v>
                      </c:pt>
                      <c:pt idx="4499">
                        <c:v>35.900146484375</c:v>
                      </c:pt>
                      <c:pt idx="4500">
                        <c:v>36</c:v>
                      </c:pt>
                      <c:pt idx="4501">
                        <c:v>36</c:v>
                      </c:pt>
                      <c:pt idx="4502">
                        <c:v>36</c:v>
                      </c:pt>
                      <c:pt idx="4503">
                        <c:v>36</c:v>
                      </c:pt>
                      <c:pt idx="4504">
                        <c:v>35.900146484375</c:v>
                      </c:pt>
                      <c:pt idx="4505">
                        <c:v>36</c:v>
                      </c:pt>
                      <c:pt idx="4506">
                        <c:v>35.900146484375</c:v>
                      </c:pt>
                      <c:pt idx="4507">
                        <c:v>36</c:v>
                      </c:pt>
                      <c:pt idx="4508">
                        <c:v>35.900146484375</c:v>
                      </c:pt>
                      <c:pt idx="4509">
                        <c:v>35.900146484375</c:v>
                      </c:pt>
                      <c:pt idx="4510">
                        <c:v>36</c:v>
                      </c:pt>
                      <c:pt idx="4511">
                        <c:v>36</c:v>
                      </c:pt>
                      <c:pt idx="4512">
                        <c:v>36</c:v>
                      </c:pt>
                      <c:pt idx="4513">
                        <c:v>36</c:v>
                      </c:pt>
                      <c:pt idx="4514">
                        <c:v>36</c:v>
                      </c:pt>
                      <c:pt idx="4515">
                        <c:v>36</c:v>
                      </c:pt>
                      <c:pt idx="4516">
                        <c:v>36</c:v>
                      </c:pt>
                      <c:pt idx="4517">
                        <c:v>36</c:v>
                      </c:pt>
                      <c:pt idx="4518">
                        <c:v>36</c:v>
                      </c:pt>
                      <c:pt idx="4519">
                        <c:v>36</c:v>
                      </c:pt>
                      <c:pt idx="4520">
                        <c:v>36</c:v>
                      </c:pt>
                      <c:pt idx="4521">
                        <c:v>36</c:v>
                      </c:pt>
                      <c:pt idx="4522">
                        <c:v>35.900146484375</c:v>
                      </c:pt>
                      <c:pt idx="4523">
                        <c:v>35.900146484375</c:v>
                      </c:pt>
                      <c:pt idx="4524">
                        <c:v>35.900146484375</c:v>
                      </c:pt>
                      <c:pt idx="4525">
                        <c:v>35.900146484375</c:v>
                      </c:pt>
                      <c:pt idx="4526">
                        <c:v>36</c:v>
                      </c:pt>
                      <c:pt idx="4527">
                        <c:v>35.900146484375</c:v>
                      </c:pt>
                      <c:pt idx="4528">
                        <c:v>36</c:v>
                      </c:pt>
                      <c:pt idx="4529">
                        <c:v>36</c:v>
                      </c:pt>
                      <c:pt idx="4530">
                        <c:v>36</c:v>
                      </c:pt>
                      <c:pt idx="4531">
                        <c:v>35.900146484375</c:v>
                      </c:pt>
                      <c:pt idx="4532">
                        <c:v>36</c:v>
                      </c:pt>
                      <c:pt idx="4533">
                        <c:v>35.900146484375</c:v>
                      </c:pt>
                      <c:pt idx="4534">
                        <c:v>35.900146484375</c:v>
                      </c:pt>
                      <c:pt idx="4535">
                        <c:v>35.900146484375</c:v>
                      </c:pt>
                      <c:pt idx="4536">
                        <c:v>35.900146484375</c:v>
                      </c:pt>
                      <c:pt idx="4537">
                        <c:v>36</c:v>
                      </c:pt>
                      <c:pt idx="4538">
                        <c:v>36</c:v>
                      </c:pt>
                      <c:pt idx="4539">
                        <c:v>35.900146484375</c:v>
                      </c:pt>
                      <c:pt idx="4540">
                        <c:v>35.800048828125</c:v>
                      </c:pt>
                      <c:pt idx="4541">
                        <c:v>35.800048828125</c:v>
                      </c:pt>
                      <c:pt idx="4542">
                        <c:v>35.800048828125</c:v>
                      </c:pt>
                      <c:pt idx="4543">
                        <c:v>35.800048828125</c:v>
                      </c:pt>
                      <c:pt idx="4544">
                        <c:v>35.800048828125</c:v>
                      </c:pt>
                      <c:pt idx="4545">
                        <c:v>35.800048828125</c:v>
                      </c:pt>
                      <c:pt idx="4546">
                        <c:v>35.900146484375</c:v>
                      </c:pt>
                      <c:pt idx="4547">
                        <c:v>35.900146484375</c:v>
                      </c:pt>
                      <c:pt idx="4548">
                        <c:v>35.900146484375</c:v>
                      </c:pt>
                      <c:pt idx="4549">
                        <c:v>35.900146484375</c:v>
                      </c:pt>
                      <c:pt idx="4550">
                        <c:v>35.900146484375</c:v>
                      </c:pt>
                      <c:pt idx="4551">
                        <c:v>35.900146484375</c:v>
                      </c:pt>
                      <c:pt idx="4552">
                        <c:v>35.7001953125</c:v>
                      </c:pt>
                      <c:pt idx="4553">
                        <c:v>35.7001953125</c:v>
                      </c:pt>
                      <c:pt idx="4554">
                        <c:v>35.7001953125</c:v>
                      </c:pt>
                      <c:pt idx="4555">
                        <c:v>35.7001953125</c:v>
                      </c:pt>
                      <c:pt idx="4556">
                        <c:v>35.800048828125</c:v>
                      </c:pt>
                      <c:pt idx="4557">
                        <c:v>35.7001953125</c:v>
                      </c:pt>
                      <c:pt idx="4558">
                        <c:v>35.800048828125</c:v>
                      </c:pt>
                      <c:pt idx="4559">
                        <c:v>35.800048828125</c:v>
                      </c:pt>
                      <c:pt idx="4560">
                        <c:v>35.900146484375</c:v>
                      </c:pt>
                      <c:pt idx="4561">
                        <c:v>35.800048828125</c:v>
                      </c:pt>
                      <c:pt idx="4562">
                        <c:v>35.800048828125</c:v>
                      </c:pt>
                      <c:pt idx="4563">
                        <c:v>35.800048828125</c:v>
                      </c:pt>
                      <c:pt idx="4564">
                        <c:v>35.800048828125</c:v>
                      </c:pt>
                      <c:pt idx="4565">
                        <c:v>35.800048828125</c:v>
                      </c:pt>
                      <c:pt idx="4566">
                        <c:v>35.800048828125</c:v>
                      </c:pt>
                      <c:pt idx="4567">
                        <c:v>35.800048828125</c:v>
                      </c:pt>
                      <c:pt idx="4568">
                        <c:v>35.800048828125</c:v>
                      </c:pt>
                      <c:pt idx="4569">
                        <c:v>35.800048828125</c:v>
                      </c:pt>
                      <c:pt idx="4570">
                        <c:v>35.7001953125</c:v>
                      </c:pt>
                      <c:pt idx="4571">
                        <c:v>35.7001953125</c:v>
                      </c:pt>
                      <c:pt idx="4572">
                        <c:v>35.7001953125</c:v>
                      </c:pt>
                      <c:pt idx="4573">
                        <c:v>35.7001953125</c:v>
                      </c:pt>
                      <c:pt idx="4574">
                        <c:v>35.7001953125</c:v>
                      </c:pt>
                      <c:pt idx="4575">
                        <c:v>35.7001953125</c:v>
                      </c:pt>
                      <c:pt idx="4576">
                        <c:v>35.800048828125</c:v>
                      </c:pt>
                      <c:pt idx="4577">
                        <c:v>35.800048828125</c:v>
                      </c:pt>
                      <c:pt idx="4578">
                        <c:v>35.800048828125</c:v>
                      </c:pt>
                      <c:pt idx="4579">
                        <c:v>35.800048828125</c:v>
                      </c:pt>
                      <c:pt idx="4580">
                        <c:v>35.800048828125</c:v>
                      </c:pt>
                      <c:pt idx="4581">
                        <c:v>35.800048828125</c:v>
                      </c:pt>
                      <c:pt idx="4582">
                        <c:v>35.800048828125</c:v>
                      </c:pt>
                      <c:pt idx="4583">
                        <c:v>35.800048828125</c:v>
                      </c:pt>
                      <c:pt idx="4584">
                        <c:v>35.800048828125</c:v>
                      </c:pt>
                      <c:pt idx="4585">
                        <c:v>35.800048828125</c:v>
                      </c:pt>
                      <c:pt idx="4586">
                        <c:v>35.800048828125</c:v>
                      </c:pt>
                      <c:pt idx="4587">
                        <c:v>35.800048828125</c:v>
                      </c:pt>
                      <c:pt idx="4588">
                        <c:v>35.7001953125</c:v>
                      </c:pt>
                      <c:pt idx="4589">
                        <c:v>35.60009765625</c:v>
                      </c:pt>
                      <c:pt idx="4590">
                        <c:v>35.7001953125</c:v>
                      </c:pt>
                      <c:pt idx="4591">
                        <c:v>35.7001953125</c:v>
                      </c:pt>
                      <c:pt idx="4592">
                        <c:v>35.7001953125</c:v>
                      </c:pt>
                      <c:pt idx="4593">
                        <c:v>35.7001953125</c:v>
                      </c:pt>
                      <c:pt idx="4594">
                        <c:v>35.7001953125</c:v>
                      </c:pt>
                      <c:pt idx="4595">
                        <c:v>35.7001953125</c:v>
                      </c:pt>
                      <c:pt idx="4596">
                        <c:v>35.7001953125</c:v>
                      </c:pt>
                      <c:pt idx="4597">
                        <c:v>35.7001953125</c:v>
                      </c:pt>
                      <c:pt idx="4598">
                        <c:v>35.7001953125</c:v>
                      </c:pt>
                      <c:pt idx="4599">
                        <c:v>35.60009765625</c:v>
                      </c:pt>
                      <c:pt idx="4600">
                        <c:v>35.7001953125</c:v>
                      </c:pt>
                      <c:pt idx="4601">
                        <c:v>35.7001953125</c:v>
                      </c:pt>
                      <c:pt idx="4602">
                        <c:v>35.60009765625</c:v>
                      </c:pt>
                      <c:pt idx="4603">
                        <c:v>35.60009765625</c:v>
                      </c:pt>
                      <c:pt idx="4604">
                        <c:v>35.60009765625</c:v>
                      </c:pt>
                      <c:pt idx="4605">
                        <c:v>35.60009765625</c:v>
                      </c:pt>
                      <c:pt idx="4606">
                        <c:v>35.7001953125</c:v>
                      </c:pt>
                      <c:pt idx="4607">
                        <c:v>35.7001953125</c:v>
                      </c:pt>
                      <c:pt idx="4608">
                        <c:v>35.7001953125</c:v>
                      </c:pt>
                      <c:pt idx="4609">
                        <c:v>35.7001953125</c:v>
                      </c:pt>
                      <c:pt idx="4610">
                        <c:v>35.7001953125</c:v>
                      </c:pt>
                      <c:pt idx="4611">
                        <c:v>35.7001953125</c:v>
                      </c:pt>
                      <c:pt idx="4612">
                        <c:v>35.7001953125</c:v>
                      </c:pt>
                      <c:pt idx="4613">
                        <c:v>35.7001953125</c:v>
                      </c:pt>
                      <c:pt idx="4614">
                        <c:v>35.7001953125</c:v>
                      </c:pt>
                      <c:pt idx="4615">
                        <c:v>35.7001953125</c:v>
                      </c:pt>
                      <c:pt idx="4616">
                        <c:v>35.7001953125</c:v>
                      </c:pt>
                      <c:pt idx="4617">
                        <c:v>35.7001953125</c:v>
                      </c:pt>
                      <c:pt idx="4618">
                        <c:v>35.60009765625</c:v>
                      </c:pt>
                      <c:pt idx="4619">
                        <c:v>35.7001953125</c:v>
                      </c:pt>
                      <c:pt idx="4620">
                        <c:v>35.7001953125</c:v>
                      </c:pt>
                      <c:pt idx="4621">
                        <c:v>35.7001953125</c:v>
                      </c:pt>
                      <c:pt idx="4622">
                        <c:v>35.60009765625</c:v>
                      </c:pt>
                      <c:pt idx="4623">
                        <c:v>35.60009765625</c:v>
                      </c:pt>
                      <c:pt idx="4624">
                        <c:v>35.60009765625</c:v>
                      </c:pt>
                      <c:pt idx="4625">
                        <c:v>35.5</c:v>
                      </c:pt>
                      <c:pt idx="4626">
                        <c:v>35.5</c:v>
                      </c:pt>
                      <c:pt idx="4627">
                        <c:v>35.5</c:v>
                      </c:pt>
                      <c:pt idx="4628">
                        <c:v>35.5</c:v>
                      </c:pt>
                      <c:pt idx="4629">
                        <c:v>35.5</c:v>
                      </c:pt>
                      <c:pt idx="4630">
                        <c:v>35.5</c:v>
                      </c:pt>
                      <c:pt idx="4631">
                        <c:v>35.60009765625</c:v>
                      </c:pt>
                      <c:pt idx="4632">
                        <c:v>35.60009765625</c:v>
                      </c:pt>
                      <c:pt idx="4633">
                        <c:v>35.60009765625</c:v>
                      </c:pt>
                      <c:pt idx="4634">
                        <c:v>35.60009765625</c:v>
                      </c:pt>
                      <c:pt idx="4635">
                        <c:v>35.60009765625</c:v>
                      </c:pt>
                      <c:pt idx="4636">
                        <c:v>35.60009765625</c:v>
                      </c:pt>
                      <c:pt idx="4637">
                        <c:v>35.60009765625</c:v>
                      </c:pt>
                      <c:pt idx="4638">
                        <c:v>35.60009765625</c:v>
                      </c:pt>
                      <c:pt idx="4639">
                        <c:v>35.60009765625</c:v>
                      </c:pt>
                      <c:pt idx="4640">
                        <c:v>35.5</c:v>
                      </c:pt>
                      <c:pt idx="4641">
                        <c:v>35.60009765625</c:v>
                      </c:pt>
                      <c:pt idx="4642">
                        <c:v>35.60009765625</c:v>
                      </c:pt>
                      <c:pt idx="4643">
                        <c:v>35.5</c:v>
                      </c:pt>
                      <c:pt idx="4644">
                        <c:v>35.5</c:v>
                      </c:pt>
                      <c:pt idx="4645">
                        <c:v>35.5</c:v>
                      </c:pt>
                      <c:pt idx="4646">
                        <c:v>35.5</c:v>
                      </c:pt>
                      <c:pt idx="4647">
                        <c:v>35.60009765625</c:v>
                      </c:pt>
                      <c:pt idx="4648">
                        <c:v>35.5</c:v>
                      </c:pt>
                      <c:pt idx="4649">
                        <c:v>35.5</c:v>
                      </c:pt>
                      <c:pt idx="4650">
                        <c:v>35.5</c:v>
                      </c:pt>
                      <c:pt idx="4651">
                        <c:v>35.5</c:v>
                      </c:pt>
                      <c:pt idx="4652">
                        <c:v>35.5</c:v>
                      </c:pt>
                      <c:pt idx="4653">
                        <c:v>35.5</c:v>
                      </c:pt>
                      <c:pt idx="4654">
                        <c:v>35.400146484375</c:v>
                      </c:pt>
                      <c:pt idx="4655">
                        <c:v>35.400146484375</c:v>
                      </c:pt>
                      <c:pt idx="4656">
                        <c:v>35.400146484375</c:v>
                      </c:pt>
                      <c:pt idx="4657">
                        <c:v>35.400146484375</c:v>
                      </c:pt>
                      <c:pt idx="4658">
                        <c:v>35.400146484375</c:v>
                      </c:pt>
                      <c:pt idx="4659">
                        <c:v>35.300048828125</c:v>
                      </c:pt>
                      <c:pt idx="4660">
                        <c:v>35.400146484375</c:v>
                      </c:pt>
                      <c:pt idx="4661">
                        <c:v>35.5</c:v>
                      </c:pt>
                      <c:pt idx="4662">
                        <c:v>35.5</c:v>
                      </c:pt>
                      <c:pt idx="4663">
                        <c:v>35.5</c:v>
                      </c:pt>
                      <c:pt idx="4664">
                        <c:v>35.5</c:v>
                      </c:pt>
                      <c:pt idx="4665">
                        <c:v>35.5</c:v>
                      </c:pt>
                      <c:pt idx="4666">
                        <c:v>35.60009765625</c:v>
                      </c:pt>
                      <c:pt idx="4667">
                        <c:v>35.60009765625</c:v>
                      </c:pt>
                      <c:pt idx="4668">
                        <c:v>35.60009765625</c:v>
                      </c:pt>
                      <c:pt idx="4669">
                        <c:v>35.60009765625</c:v>
                      </c:pt>
                      <c:pt idx="4670">
                        <c:v>35.60009765625</c:v>
                      </c:pt>
                      <c:pt idx="4671">
                        <c:v>35.60009765625</c:v>
                      </c:pt>
                      <c:pt idx="4672">
                        <c:v>35.60009765625</c:v>
                      </c:pt>
                      <c:pt idx="4673">
                        <c:v>35.60009765625</c:v>
                      </c:pt>
                      <c:pt idx="4674">
                        <c:v>35.60009765625</c:v>
                      </c:pt>
                      <c:pt idx="4675">
                        <c:v>35.5</c:v>
                      </c:pt>
                      <c:pt idx="4676">
                        <c:v>35.60009765625</c:v>
                      </c:pt>
                      <c:pt idx="4677">
                        <c:v>35.60009765625</c:v>
                      </c:pt>
                      <c:pt idx="4678">
                        <c:v>35.60009765625</c:v>
                      </c:pt>
                      <c:pt idx="4679">
                        <c:v>35.400146484375</c:v>
                      </c:pt>
                      <c:pt idx="4680">
                        <c:v>35.400146484375</c:v>
                      </c:pt>
                      <c:pt idx="4681">
                        <c:v>35.400146484375</c:v>
                      </c:pt>
                      <c:pt idx="4682">
                        <c:v>35.400146484375</c:v>
                      </c:pt>
                      <c:pt idx="4683">
                        <c:v>35.400146484375</c:v>
                      </c:pt>
                      <c:pt idx="4684">
                        <c:v>35.300048828125</c:v>
                      </c:pt>
                      <c:pt idx="4685">
                        <c:v>35.300048828125</c:v>
                      </c:pt>
                      <c:pt idx="4686">
                        <c:v>35.300048828125</c:v>
                      </c:pt>
                      <c:pt idx="4687">
                        <c:v>35.400146484375</c:v>
                      </c:pt>
                      <c:pt idx="4688">
                        <c:v>35.300048828125</c:v>
                      </c:pt>
                      <c:pt idx="4689">
                        <c:v>35.300048828125</c:v>
                      </c:pt>
                      <c:pt idx="4690">
                        <c:v>35.300048828125</c:v>
                      </c:pt>
                      <c:pt idx="4691">
                        <c:v>35.400146484375</c:v>
                      </c:pt>
                      <c:pt idx="4692">
                        <c:v>35.400146484375</c:v>
                      </c:pt>
                      <c:pt idx="4693">
                        <c:v>35.400146484375</c:v>
                      </c:pt>
                      <c:pt idx="4694">
                        <c:v>35.400146484375</c:v>
                      </c:pt>
                      <c:pt idx="4695">
                        <c:v>35.400146484375</c:v>
                      </c:pt>
                      <c:pt idx="4696">
                        <c:v>35.400146484375</c:v>
                      </c:pt>
                      <c:pt idx="4697">
                        <c:v>35.5</c:v>
                      </c:pt>
                      <c:pt idx="4698">
                        <c:v>35.400146484375</c:v>
                      </c:pt>
                      <c:pt idx="4699">
                        <c:v>35.5</c:v>
                      </c:pt>
                      <c:pt idx="4700">
                        <c:v>35.5</c:v>
                      </c:pt>
                      <c:pt idx="4701">
                        <c:v>35.5</c:v>
                      </c:pt>
                      <c:pt idx="4702">
                        <c:v>35.400146484375</c:v>
                      </c:pt>
                      <c:pt idx="4703">
                        <c:v>35.400146484375</c:v>
                      </c:pt>
                      <c:pt idx="4704">
                        <c:v>35.400146484375</c:v>
                      </c:pt>
                      <c:pt idx="4705">
                        <c:v>35.300048828125</c:v>
                      </c:pt>
                      <c:pt idx="4706">
                        <c:v>35.300048828125</c:v>
                      </c:pt>
                      <c:pt idx="4707">
                        <c:v>35.400146484375</c:v>
                      </c:pt>
                      <c:pt idx="4708">
                        <c:v>35.400146484375</c:v>
                      </c:pt>
                      <c:pt idx="4709">
                        <c:v>35.400146484375</c:v>
                      </c:pt>
                      <c:pt idx="4710">
                        <c:v>35.400146484375</c:v>
                      </c:pt>
                      <c:pt idx="4711">
                        <c:v>35.400146484375</c:v>
                      </c:pt>
                      <c:pt idx="4712">
                        <c:v>35.400146484375</c:v>
                      </c:pt>
                      <c:pt idx="4713">
                        <c:v>35.300048828125</c:v>
                      </c:pt>
                      <c:pt idx="4714">
                        <c:v>35.300048828125</c:v>
                      </c:pt>
                      <c:pt idx="4715">
                        <c:v>35.300048828125</c:v>
                      </c:pt>
                      <c:pt idx="4716">
                        <c:v>35.2001953125</c:v>
                      </c:pt>
                      <c:pt idx="4717">
                        <c:v>35.300048828125</c:v>
                      </c:pt>
                      <c:pt idx="4718">
                        <c:v>35.300048828125</c:v>
                      </c:pt>
                      <c:pt idx="4719">
                        <c:v>35.300048828125</c:v>
                      </c:pt>
                      <c:pt idx="4720">
                        <c:v>35.300048828125</c:v>
                      </c:pt>
                      <c:pt idx="4721">
                        <c:v>35.400146484375</c:v>
                      </c:pt>
                      <c:pt idx="4722">
                        <c:v>35.400146484375</c:v>
                      </c:pt>
                      <c:pt idx="4723">
                        <c:v>35.400146484375</c:v>
                      </c:pt>
                      <c:pt idx="4724">
                        <c:v>35.400146484375</c:v>
                      </c:pt>
                      <c:pt idx="4725">
                        <c:v>35.400146484375</c:v>
                      </c:pt>
                      <c:pt idx="4726">
                        <c:v>35.400146484375</c:v>
                      </c:pt>
                      <c:pt idx="4727">
                        <c:v>35.300048828125</c:v>
                      </c:pt>
                      <c:pt idx="4728">
                        <c:v>35.300048828125</c:v>
                      </c:pt>
                      <c:pt idx="4729">
                        <c:v>35.2001953125</c:v>
                      </c:pt>
                      <c:pt idx="4730">
                        <c:v>35.2001953125</c:v>
                      </c:pt>
                      <c:pt idx="4731">
                        <c:v>35.300048828125</c:v>
                      </c:pt>
                      <c:pt idx="4732">
                        <c:v>35.2001953125</c:v>
                      </c:pt>
                      <c:pt idx="4733">
                        <c:v>35.2001953125</c:v>
                      </c:pt>
                      <c:pt idx="4734">
                        <c:v>35.2001953125</c:v>
                      </c:pt>
                      <c:pt idx="4735">
                        <c:v>35.2001953125</c:v>
                      </c:pt>
                      <c:pt idx="4736">
                        <c:v>35.2001953125</c:v>
                      </c:pt>
                      <c:pt idx="4737">
                        <c:v>35.2001953125</c:v>
                      </c:pt>
                      <c:pt idx="4738">
                        <c:v>35.2001953125</c:v>
                      </c:pt>
                      <c:pt idx="4739">
                        <c:v>35.2001953125</c:v>
                      </c:pt>
                      <c:pt idx="4740">
                        <c:v>35.2001953125</c:v>
                      </c:pt>
                      <c:pt idx="4741">
                        <c:v>35.10009765625</c:v>
                      </c:pt>
                      <c:pt idx="4742">
                        <c:v>35.2001953125</c:v>
                      </c:pt>
                      <c:pt idx="4743">
                        <c:v>35.2001953125</c:v>
                      </c:pt>
                      <c:pt idx="4744">
                        <c:v>35.2001953125</c:v>
                      </c:pt>
                      <c:pt idx="4745">
                        <c:v>35.2001953125</c:v>
                      </c:pt>
                      <c:pt idx="4746">
                        <c:v>35.2001953125</c:v>
                      </c:pt>
                      <c:pt idx="4747">
                        <c:v>35.2001953125</c:v>
                      </c:pt>
                      <c:pt idx="4748">
                        <c:v>35.2001953125</c:v>
                      </c:pt>
                      <c:pt idx="4749">
                        <c:v>35.2001953125</c:v>
                      </c:pt>
                      <c:pt idx="4750">
                        <c:v>35.2001953125</c:v>
                      </c:pt>
                      <c:pt idx="4751">
                        <c:v>35.300048828125</c:v>
                      </c:pt>
                      <c:pt idx="4752">
                        <c:v>35.300048828125</c:v>
                      </c:pt>
                      <c:pt idx="4753">
                        <c:v>35.300048828125</c:v>
                      </c:pt>
                      <c:pt idx="4754">
                        <c:v>35.300048828125</c:v>
                      </c:pt>
                      <c:pt idx="4755">
                        <c:v>35.2001953125</c:v>
                      </c:pt>
                      <c:pt idx="4756">
                        <c:v>35.2001953125</c:v>
                      </c:pt>
                      <c:pt idx="4757">
                        <c:v>35.2001953125</c:v>
                      </c:pt>
                      <c:pt idx="4758">
                        <c:v>35.2001953125</c:v>
                      </c:pt>
                      <c:pt idx="4759">
                        <c:v>35.300048828125</c:v>
                      </c:pt>
                      <c:pt idx="4760">
                        <c:v>35.2001953125</c:v>
                      </c:pt>
                      <c:pt idx="4761">
                        <c:v>35.2001953125</c:v>
                      </c:pt>
                      <c:pt idx="4762">
                        <c:v>35.2001953125</c:v>
                      </c:pt>
                      <c:pt idx="4763">
                        <c:v>35.2001953125</c:v>
                      </c:pt>
                      <c:pt idx="4764">
                        <c:v>35.2001953125</c:v>
                      </c:pt>
                      <c:pt idx="4765">
                        <c:v>35.300048828125</c:v>
                      </c:pt>
                      <c:pt idx="4766">
                        <c:v>35.2001953125</c:v>
                      </c:pt>
                      <c:pt idx="4767">
                        <c:v>35.2001953125</c:v>
                      </c:pt>
                      <c:pt idx="4768">
                        <c:v>35.2001953125</c:v>
                      </c:pt>
                      <c:pt idx="4769">
                        <c:v>35.2001953125</c:v>
                      </c:pt>
                      <c:pt idx="4770">
                        <c:v>35.2001953125</c:v>
                      </c:pt>
                      <c:pt idx="4771">
                        <c:v>35.2001953125</c:v>
                      </c:pt>
                      <c:pt idx="4772">
                        <c:v>35.2001953125</c:v>
                      </c:pt>
                      <c:pt idx="4773">
                        <c:v>35.2001953125</c:v>
                      </c:pt>
                      <c:pt idx="4774">
                        <c:v>35.10009765625</c:v>
                      </c:pt>
                      <c:pt idx="4775">
                        <c:v>35.10009765625</c:v>
                      </c:pt>
                      <c:pt idx="4776">
                        <c:v>35.2001953125</c:v>
                      </c:pt>
                      <c:pt idx="4777">
                        <c:v>35.10009765625</c:v>
                      </c:pt>
                      <c:pt idx="4778">
                        <c:v>35.10009765625</c:v>
                      </c:pt>
                      <c:pt idx="4779">
                        <c:v>35.10009765625</c:v>
                      </c:pt>
                      <c:pt idx="4780">
                        <c:v>35.10009765625</c:v>
                      </c:pt>
                      <c:pt idx="4781">
                        <c:v>35.10009765625</c:v>
                      </c:pt>
                      <c:pt idx="4782">
                        <c:v>35.2001953125</c:v>
                      </c:pt>
                      <c:pt idx="4783">
                        <c:v>35.2001953125</c:v>
                      </c:pt>
                      <c:pt idx="4784">
                        <c:v>35.2001953125</c:v>
                      </c:pt>
                      <c:pt idx="4785">
                        <c:v>35.2001953125</c:v>
                      </c:pt>
                      <c:pt idx="4786">
                        <c:v>35.2001953125</c:v>
                      </c:pt>
                      <c:pt idx="4787">
                        <c:v>35.10009765625</c:v>
                      </c:pt>
                      <c:pt idx="4788">
                        <c:v>35.10009765625</c:v>
                      </c:pt>
                      <c:pt idx="4789">
                        <c:v>35</c:v>
                      </c:pt>
                      <c:pt idx="4790">
                        <c:v>35.10009765625</c:v>
                      </c:pt>
                      <c:pt idx="4791">
                        <c:v>35.10009765625</c:v>
                      </c:pt>
                      <c:pt idx="4792">
                        <c:v>35</c:v>
                      </c:pt>
                      <c:pt idx="4793">
                        <c:v>35.2001953125</c:v>
                      </c:pt>
                      <c:pt idx="4794">
                        <c:v>35.2001953125</c:v>
                      </c:pt>
                      <c:pt idx="4795">
                        <c:v>35.2001953125</c:v>
                      </c:pt>
                      <c:pt idx="4796">
                        <c:v>35.2001953125</c:v>
                      </c:pt>
                      <c:pt idx="4797">
                        <c:v>35.2001953125</c:v>
                      </c:pt>
                      <c:pt idx="4798">
                        <c:v>35.2001953125</c:v>
                      </c:pt>
                      <c:pt idx="4799">
                        <c:v>35.2001953125</c:v>
                      </c:pt>
                      <c:pt idx="4800">
                        <c:v>35.2001953125</c:v>
                      </c:pt>
                      <c:pt idx="4801">
                        <c:v>35.2001953125</c:v>
                      </c:pt>
                      <c:pt idx="4802">
                        <c:v>35.2001953125</c:v>
                      </c:pt>
                      <c:pt idx="4803">
                        <c:v>35.2001953125</c:v>
                      </c:pt>
                      <c:pt idx="4804">
                        <c:v>35.2001953125</c:v>
                      </c:pt>
                      <c:pt idx="4805">
                        <c:v>35</c:v>
                      </c:pt>
                      <c:pt idx="4806">
                        <c:v>35.10009765625</c:v>
                      </c:pt>
                      <c:pt idx="4807">
                        <c:v>35.10009765625</c:v>
                      </c:pt>
                      <c:pt idx="4808">
                        <c:v>35.10009765625</c:v>
                      </c:pt>
                      <c:pt idx="4809">
                        <c:v>35.10009765625</c:v>
                      </c:pt>
                      <c:pt idx="4810">
                        <c:v>35.10009765625</c:v>
                      </c:pt>
                      <c:pt idx="4811">
                        <c:v>35.10009765625</c:v>
                      </c:pt>
                      <c:pt idx="4812">
                        <c:v>35.10009765625</c:v>
                      </c:pt>
                      <c:pt idx="4813">
                        <c:v>35.10009765625</c:v>
                      </c:pt>
                      <c:pt idx="4814">
                        <c:v>35.10009765625</c:v>
                      </c:pt>
                      <c:pt idx="4815">
                        <c:v>35.10009765625</c:v>
                      </c:pt>
                      <c:pt idx="4816">
                        <c:v>35.10009765625</c:v>
                      </c:pt>
                      <c:pt idx="4817">
                        <c:v>35.2001953125</c:v>
                      </c:pt>
                      <c:pt idx="4818">
                        <c:v>35.2001953125</c:v>
                      </c:pt>
                      <c:pt idx="4819">
                        <c:v>35.2001953125</c:v>
                      </c:pt>
                      <c:pt idx="4820">
                        <c:v>35.2001953125</c:v>
                      </c:pt>
                      <c:pt idx="4821">
                        <c:v>35.2001953125</c:v>
                      </c:pt>
                      <c:pt idx="4822">
                        <c:v>35.10009765625</c:v>
                      </c:pt>
                      <c:pt idx="4823">
                        <c:v>35.10009765625</c:v>
                      </c:pt>
                      <c:pt idx="4824">
                        <c:v>35.10009765625</c:v>
                      </c:pt>
                      <c:pt idx="4825">
                        <c:v>35.10009765625</c:v>
                      </c:pt>
                      <c:pt idx="4826">
                        <c:v>35.10009765625</c:v>
                      </c:pt>
                      <c:pt idx="4827">
                        <c:v>35.10009765625</c:v>
                      </c:pt>
                      <c:pt idx="4828">
                        <c:v>35.10009765625</c:v>
                      </c:pt>
                      <c:pt idx="4829">
                        <c:v>35</c:v>
                      </c:pt>
                      <c:pt idx="4830">
                        <c:v>35</c:v>
                      </c:pt>
                      <c:pt idx="4831">
                        <c:v>35</c:v>
                      </c:pt>
                      <c:pt idx="4832">
                        <c:v>35</c:v>
                      </c:pt>
                      <c:pt idx="4833">
                        <c:v>35</c:v>
                      </c:pt>
                      <c:pt idx="4834">
                        <c:v>35.10009765625</c:v>
                      </c:pt>
                      <c:pt idx="4835">
                        <c:v>35</c:v>
                      </c:pt>
                      <c:pt idx="4836">
                        <c:v>34.900146484375</c:v>
                      </c:pt>
                      <c:pt idx="4837">
                        <c:v>34.900146484375</c:v>
                      </c:pt>
                      <c:pt idx="4838">
                        <c:v>34.900146484375</c:v>
                      </c:pt>
                      <c:pt idx="4839">
                        <c:v>34.900146484375</c:v>
                      </c:pt>
                      <c:pt idx="4840">
                        <c:v>34.900146484375</c:v>
                      </c:pt>
                      <c:pt idx="4841">
                        <c:v>34.900146484375</c:v>
                      </c:pt>
                      <c:pt idx="4842">
                        <c:v>34.900146484375</c:v>
                      </c:pt>
                      <c:pt idx="4843">
                        <c:v>34.900146484375</c:v>
                      </c:pt>
                      <c:pt idx="4844">
                        <c:v>34.800048828125</c:v>
                      </c:pt>
                      <c:pt idx="4845">
                        <c:v>34.900146484375</c:v>
                      </c:pt>
                      <c:pt idx="4846">
                        <c:v>34.900146484375</c:v>
                      </c:pt>
                      <c:pt idx="4847">
                        <c:v>35</c:v>
                      </c:pt>
                      <c:pt idx="4848">
                        <c:v>34.900146484375</c:v>
                      </c:pt>
                      <c:pt idx="4849">
                        <c:v>35</c:v>
                      </c:pt>
                      <c:pt idx="4850">
                        <c:v>34.900146484375</c:v>
                      </c:pt>
                      <c:pt idx="4851">
                        <c:v>35</c:v>
                      </c:pt>
                      <c:pt idx="4852">
                        <c:v>34.900146484375</c:v>
                      </c:pt>
                      <c:pt idx="4853">
                        <c:v>34.900146484375</c:v>
                      </c:pt>
                      <c:pt idx="4854">
                        <c:v>34.900146484375</c:v>
                      </c:pt>
                      <c:pt idx="4855">
                        <c:v>34.900146484375</c:v>
                      </c:pt>
                      <c:pt idx="4856">
                        <c:v>34.900146484375</c:v>
                      </c:pt>
                      <c:pt idx="4857">
                        <c:v>34.900146484375</c:v>
                      </c:pt>
                      <c:pt idx="4858">
                        <c:v>34.900146484375</c:v>
                      </c:pt>
                      <c:pt idx="4859">
                        <c:v>34.900146484375</c:v>
                      </c:pt>
                      <c:pt idx="4860">
                        <c:v>35</c:v>
                      </c:pt>
                      <c:pt idx="4861">
                        <c:v>34.900146484375</c:v>
                      </c:pt>
                      <c:pt idx="4862">
                        <c:v>34.900146484375</c:v>
                      </c:pt>
                      <c:pt idx="4863">
                        <c:v>34.900146484375</c:v>
                      </c:pt>
                      <c:pt idx="4864">
                        <c:v>34.900146484375</c:v>
                      </c:pt>
                      <c:pt idx="4865">
                        <c:v>34.900146484375</c:v>
                      </c:pt>
                      <c:pt idx="4866">
                        <c:v>34.900146484375</c:v>
                      </c:pt>
                      <c:pt idx="4867">
                        <c:v>35</c:v>
                      </c:pt>
                      <c:pt idx="4868">
                        <c:v>34.900146484375</c:v>
                      </c:pt>
                      <c:pt idx="4869">
                        <c:v>35</c:v>
                      </c:pt>
                      <c:pt idx="4870">
                        <c:v>35</c:v>
                      </c:pt>
                      <c:pt idx="4871">
                        <c:v>35</c:v>
                      </c:pt>
                      <c:pt idx="4872">
                        <c:v>34.900146484375</c:v>
                      </c:pt>
                      <c:pt idx="4873">
                        <c:v>34.800048828125</c:v>
                      </c:pt>
                      <c:pt idx="4874">
                        <c:v>34.800048828125</c:v>
                      </c:pt>
                      <c:pt idx="4875">
                        <c:v>34.800048828125</c:v>
                      </c:pt>
                      <c:pt idx="4876">
                        <c:v>34.900146484375</c:v>
                      </c:pt>
                      <c:pt idx="4877">
                        <c:v>34.800048828125</c:v>
                      </c:pt>
                      <c:pt idx="4878">
                        <c:v>34.900146484375</c:v>
                      </c:pt>
                      <c:pt idx="4879">
                        <c:v>34.900146484375</c:v>
                      </c:pt>
                      <c:pt idx="4880">
                        <c:v>34.900146484375</c:v>
                      </c:pt>
                      <c:pt idx="4881">
                        <c:v>34.800048828125</c:v>
                      </c:pt>
                      <c:pt idx="4882">
                        <c:v>34.900146484375</c:v>
                      </c:pt>
                      <c:pt idx="4883">
                        <c:v>34.800048828125</c:v>
                      </c:pt>
                      <c:pt idx="4884">
                        <c:v>34.900146484375</c:v>
                      </c:pt>
                      <c:pt idx="4885">
                        <c:v>34.800048828125</c:v>
                      </c:pt>
                      <c:pt idx="4886">
                        <c:v>34.800048828125</c:v>
                      </c:pt>
                      <c:pt idx="4887">
                        <c:v>34.800048828125</c:v>
                      </c:pt>
                      <c:pt idx="4888">
                        <c:v>34.800048828125</c:v>
                      </c:pt>
                      <c:pt idx="4889">
                        <c:v>34.800048828125</c:v>
                      </c:pt>
                      <c:pt idx="4890">
                        <c:v>34.800048828125</c:v>
                      </c:pt>
                      <c:pt idx="4891">
                        <c:v>34.800048828125</c:v>
                      </c:pt>
                      <c:pt idx="4892">
                        <c:v>34.800048828125</c:v>
                      </c:pt>
                      <c:pt idx="4893">
                        <c:v>34.800048828125</c:v>
                      </c:pt>
                      <c:pt idx="4894">
                        <c:v>34.7001953125</c:v>
                      </c:pt>
                      <c:pt idx="4895">
                        <c:v>34.800048828125</c:v>
                      </c:pt>
                      <c:pt idx="4896">
                        <c:v>34.800048828125</c:v>
                      </c:pt>
                      <c:pt idx="4897">
                        <c:v>34.800048828125</c:v>
                      </c:pt>
                      <c:pt idx="4898">
                        <c:v>34.800048828125</c:v>
                      </c:pt>
                      <c:pt idx="4899">
                        <c:v>34.800048828125</c:v>
                      </c:pt>
                      <c:pt idx="4900">
                        <c:v>34.800048828125</c:v>
                      </c:pt>
                      <c:pt idx="4901">
                        <c:v>34.800048828125</c:v>
                      </c:pt>
                      <c:pt idx="4902">
                        <c:v>34.900146484375</c:v>
                      </c:pt>
                      <c:pt idx="4903">
                        <c:v>34.900146484375</c:v>
                      </c:pt>
                      <c:pt idx="4904">
                        <c:v>34.900146484375</c:v>
                      </c:pt>
                      <c:pt idx="4905">
                        <c:v>34.900146484375</c:v>
                      </c:pt>
                      <c:pt idx="4906">
                        <c:v>34.900146484375</c:v>
                      </c:pt>
                      <c:pt idx="4907">
                        <c:v>34.900146484375</c:v>
                      </c:pt>
                      <c:pt idx="4908">
                        <c:v>34.900146484375</c:v>
                      </c:pt>
                      <c:pt idx="4909">
                        <c:v>34.900146484375</c:v>
                      </c:pt>
                      <c:pt idx="4910">
                        <c:v>34.900146484375</c:v>
                      </c:pt>
                      <c:pt idx="4911">
                        <c:v>34.800048828125</c:v>
                      </c:pt>
                      <c:pt idx="4912">
                        <c:v>34.800048828125</c:v>
                      </c:pt>
                      <c:pt idx="4913">
                        <c:v>34.900146484375</c:v>
                      </c:pt>
                      <c:pt idx="4914">
                        <c:v>34.800048828125</c:v>
                      </c:pt>
                      <c:pt idx="4915">
                        <c:v>34.800048828125</c:v>
                      </c:pt>
                      <c:pt idx="4916">
                        <c:v>34.800048828125</c:v>
                      </c:pt>
                      <c:pt idx="4917">
                        <c:v>34.800048828125</c:v>
                      </c:pt>
                      <c:pt idx="4918">
                        <c:v>34.800048828125</c:v>
                      </c:pt>
                      <c:pt idx="4919">
                        <c:v>34.800048828125</c:v>
                      </c:pt>
                      <c:pt idx="4920">
                        <c:v>34.7001953125</c:v>
                      </c:pt>
                      <c:pt idx="4921">
                        <c:v>34.7001953125</c:v>
                      </c:pt>
                      <c:pt idx="4922">
                        <c:v>34.7001953125</c:v>
                      </c:pt>
                      <c:pt idx="4923">
                        <c:v>34.7001953125</c:v>
                      </c:pt>
                      <c:pt idx="4924">
                        <c:v>34.7001953125</c:v>
                      </c:pt>
                      <c:pt idx="4925">
                        <c:v>34.60009765625</c:v>
                      </c:pt>
                      <c:pt idx="4926">
                        <c:v>34.7001953125</c:v>
                      </c:pt>
                      <c:pt idx="4927">
                        <c:v>34.7001953125</c:v>
                      </c:pt>
                      <c:pt idx="4928">
                        <c:v>34.7001953125</c:v>
                      </c:pt>
                      <c:pt idx="4929">
                        <c:v>34.7001953125</c:v>
                      </c:pt>
                      <c:pt idx="4930">
                        <c:v>34.7001953125</c:v>
                      </c:pt>
                      <c:pt idx="4931">
                        <c:v>34.7001953125</c:v>
                      </c:pt>
                      <c:pt idx="4932">
                        <c:v>34.800048828125</c:v>
                      </c:pt>
                      <c:pt idx="4933">
                        <c:v>34.800048828125</c:v>
                      </c:pt>
                      <c:pt idx="4934">
                        <c:v>34.800048828125</c:v>
                      </c:pt>
                      <c:pt idx="4935">
                        <c:v>34.800048828125</c:v>
                      </c:pt>
                      <c:pt idx="4936">
                        <c:v>34.800048828125</c:v>
                      </c:pt>
                      <c:pt idx="4937">
                        <c:v>34.800048828125</c:v>
                      </c:pt>
                      <c:pt idx="4938">
                        <c:v>34.7001953125</c:v>
                      </c:pt>
                      <c:pt idx="4939">
                        <c:v>34.7001953125</c:v>
                      </c:pt>
                      <c:pt idx="4940">
                        <c:v>34.7001953125</c:v>
                      </c:pt>
                      <c:pt idx="4941">
                        <c:v>34.7001953125</c:v>
                      </c:pt>
                      <c:pt idx="4942">
                        <c:v>34.7001953125</c:v>
                      </c:pt>
                      <c:pt idx="4943">
                        <c:v>34.7001953125</c:v>
                      </c:pt>
                      <c:pt idx="4944">
                        <c:v>34.800048828125</c:v>
                      </c:pt>
                      <c:pt idx="4945">
                        <c:v>34.800048828125</c:v>
                      </c:pt>
                      <c:pt idx="4946">
                        <c:v>34.800048828125</c:v>
                      </c:pt>
                      <c:pt idx="4947">
                        <c:v>34.800048828125</c:v>
                      </c:pt>
                      <c:pt idx="4948">
                        <c:v>34.800048828125</c:v>
                      </c:pt>
                      <c:pt idx="4949">
                        <c:v>34.800048828125</c:v>
                      </c:pt>
                      <c:pt idx="4950">
                        <c:v>34.7001953125</c:v>
                      </c:pt>
                      <c:pt idx="4951">
                        <c:v>34.7001953125</c:v>
                      </c:pt>
                      <c:pt idx="4952">
                        <c:v>34.7001953125</c:v>
                      </c:pt>
                      <c:pt idx="4953">
                        <c:v>34.7001953125</c:v>
                      </c:pt>
                      <c:pt idx="4954">
                        <c:v>34.7001953125</c:v>
                      </c:pt>
                      <c:pt idx="4955">
                        <c:v>34.60009765625</c:v>
                      </c:pt>
                      <c:pt idx="4956">
                        <c:v>34.7001953125</c:v>
                      </c:pt>
                      <c:pt idx="4957">
                        <c:v>34.7001953125</c:v>
                      </c:pt>
                      <c:pt idx="4958">
                        <c:v>34.60009765625</c:v>
                      </c:pt>
                      <c:pt idx="4959">
                        <c:v>34.60009765625</c:v>
                      </c:pt>
                      <c:pt idx="4960">
                        <c:v>34.60009765625</c:v>
                      </c:pt>
                      <c:pt idx="4961">
                        <c:v>34.7001953125</c:v>
                      </c:pt>
                      <c:pt idx="4962">
                        <c:v>34.800048828125</c:v>
                      </c:pt>
                      <c:pt idx="4963">
                        <c:v>34.800048828125</c:v>
                      </c:pt>
                      <c:pt idx="4964">
                        <c:v>34.800048828125</c:v>
                      </c:pt>
                      <c:pt idx="4965">
                        <c:v>34.7001953125</c:v>
                      </c:pt>
                      <c:pt idx="4966">
                        <c:v>34.800048828125</c:v>
                      </c:pt>
                      <c:pt idx="4967">
                        <c:v>34.7001953125</c:v>
                      </c:pt>
                      <c:pt idx="4968">
                        <c:v>34.60009765625</c:v>
                      </c:pt>
                      <c:pt idx="4969">
                        <c:v>34.5</c:v>
                      </c:pt>
                      <c:pt idx="4970">
                        <c:v>34.60009765625</c:v>
                      </c:pt>
                      <c:pt idx="4971">
                        <c:v>34.5</c:v>
                      </c:pt>
                      <c:pt idx="4972">
                        <c:v>34.5</c:v>
                      </c:pt>
                      <c:pt idx="4973">
                        <c:v>34.5</c:v>
                      </c:pt>
                      <c:pt idx="4974">
                        <c:v>34.60009765625</c:v>
                      </c:pt>
                      <c:pt idx="4975">
                        <c:v>34.7001953125</c:v>
                      </c:pt>
                      <c:pt idx="4976">
                        <c:v>34.60009765625</c:v>
                      </c:pt>
                      <c:pt idx="4977">
                        <c:v>34.60009765625</c:v>
                      </c:pt>
                      <c:pt idx="4978">
                        <c:v>34.7001953125</c:v>
                      </c:pt>
                      <c:pt idx="4979">
                        <c:v>34.60009765625</c:v>
                      </c:pt>
                      <c:pt idx="4980">
                        <c:v>34.60009765625</c:v>
                      </c:pt>
                      <c:pt idx="4981">
                        <c:v>34.60009765625</c:v>
                      </c:pt>
                      <c:pt idx="4982">
                        <c:v>34.60009765625</c:v>
                      </c:pt>
                      <c:pt idx="4983">
                        <c:v>34.60009765625</c:v>
                      </c:pt>
                      <c:pt idx="4984">
                        <c:v>34.60009765625</c:v>
                      </c:pt>
                      <c:pt idx="4985">
                        <c:v>34.60009765625</c:v>
                      </c:pt>
                      <c:pt idx="4986">
                        <c:v>34.60009765625</c:v>
                      </c:pt>
                      <c:pt idx="4987">
                        <c:v>34.60009765625</c:v>
                      </c:pt>
                      <c:pt idx="4988">
                        <c:v>34.60009765625</c:v>
                      </c:pt>
                      <c:pt idx="4989">
                        <c:v>34.7001953125</c:v>
                      </c:pt>
                      <c:pt idx="4990">
                        <c:v>34.7001953125</c:v>
                      </c:pt>
                      <c:pt idx="4991">
                        <c:v>34.60009765625</c:v>
                      </c:pt>
                      <c:pt idx="4992">
                        <c:v>34.5</c:v>
                      </c:pt>
                      <c:pt idx="4993">
                        <c:v>34.5</c:v>
                      </c:pt>
                      <c:pt idx="4994">
                        <c:v>34.5</c:v>
                      </c:pt>
                      <c:pt idx="4995">
                        <c:v>34.5</c:v>
                      </c:pt>
                      <c:pt idx="4996">
                        <c:v>34.5</c:v>
                      </c:pt>
                      <c:pt idx="4997">
                        <c:v>34.5</c:v>
                      </c:pt>
                      <c:pt idx="4998">
                        <c:v>34.5</c:v>
                      </c:pt>
                      <c:pt idx="4999">
                        <c:v>34.60009765625</c:v>
                      </c:pt>
                      <c:pt idx="5000">
                        <c:v>34.60009765625</c:v>
                      </c:pt>
                      <c:pt idx="5001">
                        <c:v>34.60009765625</c:v>
                      </c:pt>
                      <c:pt idx="5002">
                        <c:v>34.60009765625</c:v>
                      </c:pt>
                      <c:pt idx="5003">
                        <c:v>34.5</c:v>
                      </c:pt>
                      <c:pt idx="5004">
                        <c:v>34.5</c:v>
                      </c:pt>
                      <c:pt idx="5005">
                        <c:v>34.5</c:v>
                      </c:pt>
                      <c:pt idx="5006">
                        <c:v>34.5</c:v>
                      </c:pt>
                      <c:pt idx="5007">
                        <c:v>34.5</c:v>
                      </c:pt>
                      <c:pt idx="5008">
                        <c:v>34.5</c:v>
                      </c:pt>
                      <c:pt idx="5009">
                        <c:v>34.60009765625</c:v>
                      </c:pt>
                      <c:pt idx="5010">
                        <c:v>34.5</c:v>
                      </c:pt>
                      <c:pt idx="5011">
                        <c:v>34.5</c:v>
                      </c:pt>
                      <c:pt idx="5012">
                        <c:v>34.5</c:v>
                      </c:pt>
                      <c:pt idx="5013">
                        <c:v>34.5</c:v>
                      </c:pt>
                      <c:pt idx="5014">
                        <c:v>34.5</c:v>
                      </c:pt>
                      <c:pt idx="5015">
                        <c:v>34.5</c:v>
                      </c:pt>
                      <c:pt idx="5016">
                        <c:v>34.5</c:v>
                      </c:pt>
                      <c:pt idx="5017">
                        <c:v>34.5</c:v>
                      </c:pt>
                      <c:pt idx="5018">
                        <c:v>34.5</c:v>
                      </c:pt>
                      <c:pt idx="5019">
                        <c:v>34.5</c:v>
                      </c:pt>
                      <c:pt idx="5020">
                        <c:v>34.5</c:v>
                      </c:pt>
                      <c:pt idx="5021">
                        <c:v>34.5</c:v>
                      </c:pt>
                      <c:pt idx="5022">
                        <c:v>34.5</c:v>
                      </c:pt>
                      <c:pt idx="5023">
                        <c:v>34.5</c:v>
                      </c:pt>
                      <c:pt idx="5024">
                        <c:v>34.60009765625</c:v>
                      </c:pt>
                      <c:pt idx="5025">
                        <c:v>34.60009765625</c:v>
                      </c:pt>
                      <c:pt idx="5026">
                        <c:v>34.60009765625</c:v>
                      </c:pt>
                      <c:pt idx="5027">
                        <c:v>34.5</c:v>
                      </c:pt>
                      <c:pt idx="5028">
                        <c:v>34.5</c:v>
                      </c:pt>
                      <c:pt idx="5029">
                        <c:v>34.5</c:v>
                      </c:pt>
                      <c:pt idx="5030">
                        <c:v>34.5</c:v>
                      </c:pt>
                      <c:pt idx="5031">
                        <c:v>34.5</c:v>
                      </c:pt>
                      <c:pt idx="5032">
                        <c:v>34.5</c:v>
                      </c:pt>
                      <c:pt idx="5033">
                        <c:v>34.5</c:v>
                      </c:pt>
                      <c:pt idx="5034">
                        <c:v>34.5</c:v>
                      </c:pt>
                      <c:pt idx="5035">
                        <c:v>34.60009765625</c:v>
                      </c:pt>
                      <c:pt idx="5036">
                        <c:v>34.60009765625</c:v>
                      </c:pt>
                      <c:pt idx="5037">
                        <c:v>34.5</c:v>
                      </c:pt>
                      <c:pt idx="5038">
                        <c:v>34.5</c:v>
                      </c:pt>
                      <c:pt idx="5039">
                        <c:v>34.5</c:v>
                      </c:pt>
                      <c:pt idx="5040">
                        <c:v>34.5</c:v>
                      </c:pt>
                      <c:pt idx="5041">
                        <c:v>34.400146484375</c:v>
                      </c:pt>
                      <c:pt idx="5042">
                        <c:v>34.300048828125</c:v>
                      </c:pt>
                      <c:pt idx="5043">
                        <c:v>34.300048828125</c:v>
                      </c:pt>
                      <c:pt idx="5044">
                        <c:v>34.300048828125</c:v>
                      </c:pt>
                      <c:pt idx="5045">
                        <c:v>34.300048828125</c:v>
                      </c:pt>
                      <c:pt idx="5046">
                        <c:v>34.300048828125</c:v>
                      </c:pt>
                      <c:pt idx="5047">
                        <c:v>34.400146484375</c:v>
                      </c:pt>
                      <c:pt idx="5048">
                        <c:v>34.400146484375</c:v>
                      </c:pt>
                      <c:pt idx="5049">
                        <c:v>34.400146484375</c:v>
                      </c:pt>
                      <c:pt idx="5050">
                        <c:v>34.400146484375</c:v>
                      </c:pt>
                      <c:pt idx="5051">
                        <c:v>34.400146484375</c:v>
                      </c:pt>
                      <c:pt idx="5052">
                        <c:v>34.300048828125</c:v>
                      </c:pt>
                      <c:pt idx="5053">
                        <c:v>34.400146484375</c:v>
                      </c:pt>
                      <c:pt idx="5054">
                        <c:v>34.5</c:v>
                      </c:pt>
                      <c:pt idx="5055">
                        <c:v>34.5</c:v>
                      </c:pt>
                      <c:pt idx="5056">
                        <c:v>34.5</c:v>
                      </c:pt>
                      <c:pt idx="5057">
                        <c:v>34.5</c:v>
                      </c:pt>
                      <c:pt idx="5058">
                        <c:v>34.5</c:v>
                      </c:pt>
                      <c:pt idx="5059">
                        <c:v>34.400146484375</c:v>
                      </c:pt>
                      <c:pt idx="5060">
                        <c:v>34.400146484375</c:v>
                      </c:pt>
                      <c:pt idx="5061">
                        <c:v>34.400146484375</c:v>
                      </c:pt>
                      <c:pt idx="5062">
                        <c:v>34.400146484375</c:v>
                      </c:pt>
                      <c:pt idx="5063">
                        <c:v>34.400146484375</c:v>
                      </c:pt>
                      <c:pt idx="5064">
                        <c:v>34.5</c:v>
                      </c:pt>
                      <c:pt idx="5065">
                        <c:v>34.300048828125</c:v>
                      </c:pt>
                      <c:pt idx="5066">
                        <c:v>34.400146484375</c:v>
                      </c:pt>
                      <c:pt idx="5067">
                        <c:v>34.400146484375</c:v>
                      </c:pt>
                      <c:pt idx="5068">
                        <c:v>34.400146484375</c:v>
                      </c:pt>
                      <c:pt idx="5069">
                        <c:v>34.400146484375</c:v>
                      </c:pt>
                      <c:pt idx="5070">
                        <c:v>34.400146484375</c:v>
                      </c:pt>
                      <c:pt idx="5071">
                        <c:v>34.300048828125</c:v>
                      </c:pt>
                      <c:pt idx="5072">
                        <c:v>34.300048828125</c:v>
                      </c:pt>
                      <c:pt idx="5073">
                        <c:v>34.400146484375</c:v>
                      </c:pt>
                      <c:pt idx="5074">
                        <c:v>34.300048828125</c:v>
                      </c:pt>
                      <c:pt idx="5075">
                        <c:v>34.300048828125</c:v>
                      </c:pt>
                      <c:pt idx="5076">
                        <c:v>34.300048828125</c:v>
                      </c:pt>
                      <c:pt idx="5077">
                        <c:v>34.300048828125</c:v>
                      </c:pt>
                      <c:pt idx="5078">
                        <c:v>34.400146484375</c:v>
                      </c:pt>
                      <c:pt idx="5079">
                        <c:v>34.300048828125</c:v>
                      </c:pt>
                      <c:pt idx="5080">
                        <c:v>34.400146484375</c:v>
                      </c:pt>
                      <c:pt idx="5081">
                        <c:v>34.300048828125</c:v>
                      </c:pt>
                      <c:pt idx="5082">
                        <c:v>34.300048828125</c:v>
                      </c:pt>
                      <c:pt idx="5083">
                        <c:v>34.5</c:v>
                      </c:pt>
                      <c:pt idx="5084">
                        <c:v>34.5</c:v>
                      </c:pt>
                      <c:pt idx="5085">
                        <c:v>34.5</c:v>
                      </c:pt>
                      <c:pt idx="5086">
                        <c:v>34.5</c:v>
                      </c:pt>
                      <c:pt idx="5087">
                        <c:v>34.5</c:v>
                      </c:pt>
                      <c:pt idx="5088">
                        <c:v>34.5</c:v>
                      </c:pt>
                      <c:pt idx="5089">
                        <c:v>34.400146484375</c:v>
                      </c:pt>
                      <c:pt idx="5090">
                        <c:v>34.400146484375</c:v>
                      </c:pt>
                      <c:pt idx="5091">
                        <c:v>34.400146484375</c:v>
                      </c:pt>
                      <c:pt idx="5092">
                        <c:v>34.400146484375</c:v>
                      </c:pt>
                      <c:pt idx="5093">
                        <c:v>34.300048828125</c:v>
                      </c:pt>
                      <c:pt idx="5094">
                        <c:v>34.400146484375</c:v>
                      </c:pt>
                      <c:pt idx="5095">
                        <c:v>34.400146484375</c:v>
                      </c:pt>
                      <c:pt idx="5096">
                        <c:v>34.400146484375</c:v>
                      </c:pt>
                      <c:pt idx="5097">
                        <c:v>34.400146484375</c:v>
                      </c:pt>
                      <c:pt idx="5098">
                        <c:v>34.400146484375</c:v>
                      </c:pt>
                      <c:pt idx="5099">
                        <c:v>34.400146484375</c:v>
                      </c:pt>
                      <c:pt idx="5100">
                        <c:v>34.400146484375</c:v>
                      </c:pt>
                      <c:pt idx="5101">
                        <c:v>34.400146484375</c:v>
                      </c:pt>
                      <c:pt idx="5102">
                        <c:v>34.5</c:v>
                      </c:pt>
                      <c:pt idx="5103">
                        <c:v>34.400146484375</c:v>
                      </c:pt>
                      <c:pt idx="5104">
                        <c:v>34.5</c:v>
                      </c:pt>
                      <c:pt idx="5105">
                        <c:v>34.400146484375</c:v>
                      </c:pt>
                      <c:pt idx="5106">
                        <c:v>34.400146484375</c:v>
                      </c:pt>
                      <c:pt idx="5107">
                        <c:v>34.300048828125</c:v>
                      </c:pt>
                      <c:pt idx="5108">
                        <c:v>34.2001953125</c:v>
                      </c:pt>
                      <c:pt idx="5109">
                        <c:v>34.300048828125</c:v>
                      </c:pt>
                      <c:pt idx="5110">
                        <c:v>34.2001953125</c:v>
                      </c:pt>
                      <c:pt idx="5111">
                        <c:v>34.2001953125</c:v>
                      </c:pt>
                      <c:pt idx="5112">
                        <c:v>34.300048828125</c:v>
                      </c:pt>
                      <c:pt idx="5113">
                        <c:v>34.2001953125</c:v>
                      </c:pt>
                      <c:pt idx="5114">
                        <c:v>34.2001953125</c:v>
                      </c:pt>
                      <c:pt idx="5115">
                        <c:v>34.2001953125</c:v>
                      </c:pt>
                      <c:pt idx="5116">
                        <c:v>34.2001953125</c:v>
                      </c:pt>
                      <c:pt idx="5117">
                        <c:v>34.2001953125</c:v>
                      </c:pt>
                      <c:pt idx="5118">
                        <c:v>34.2001953125</c:v>
                      </c:pt>
                      <c:pt idx="5119">
                        <c:v>34.300048828125</c:v>
                      </c:pt>
                      <c:pt idx="5120">
                        <c:v>34.2001953125</c:v>
                      </c:pt>
                      <c:pt idx="5121">
                        <c:v>34.300048828125</c:v>
                      </c:pt>
                      <c:pt idx="5122">
                        <c:v>34.2001953125</c:v>
                      </c:pt>
                      <c:pt idx="5123">
                        <c:v>34.2001953125</c:v>
                      </c:pt>
                      <c:pt idx="5124">
                        <c:v>34.2001953125</c:v>
                      </c:pt>
                      <c:pt idx="5125">
                        <c:v>34.2001953125</c:v>
                      </c:pt>
                      <c:pt idx="5126">
                        <c:v>34.2001953125</c:v>
                      </c:pt>
                      <c:pt idx="5127">
                        <c:v>34.10009765625</c:v>
                      </c:pt>
                      <c:pt idx="5128">
                        <c:v>34.2001953125</c:v>
                      </c:pt>
                      <c:pt idx="5129">
                        <c:v>34.2001953125</c:v>
                      </c:pt>
                      <c:pt idx="5130">
                        <c:v>34.2001953125</c:v>
                      </c:pt>
                      <c:pt idx="5131">
                        <c:v>34.2001953125</c:v>
                      </c:pt>
                      <c:pt idx="5132">
                        <c:v>34.400146484375</c:v>
                      </c:pt>
                      <c:pt idx="5133">
                        <c:v>34.400146484375</c:v>
                      </c:pt>
                      <c:pt idx="5134">
                        <c:v>34.400146484375</c:v>
                      </c:pt>
                      <c:pt idx="5135">
                        <c:v>34.400146484375</c:v>
                      </c:pt>
                      <c:pt idx="5136">
                        <c:v>34.400146484375</c:v>
                      </c:pt>
                      <c:pt idx="5137">
                        <c:v>34.300048828125</c:v>
                      </c:pt>
                      <c:pt idx="5138">
                        <c:v>34.2001953125</c:v>
                      </c:pt>
                      <c:pt idx="5139">
                        <c:v>34.2001953125</c:v>
                      </c:pt>
                      <c:pt idx="5140">
                        <c:v>34.300048828125</c:v>
                      </c:pt>
                      <c:pt idx="5141">
                        <c:v>34.300048828125</c:v>
                      </c:pt>
                      <c:pt idx="5142">
                        <c:v>34.300048828125</c:v>
                      </c:pt>
                      <c:pt idx="5143">
                        <c:v>34.2001953125</c:v>
                      </c:pt>
                      <c:pt idx="5144">
                        <c:v>34.10009765625</c:v>
                      </c:pt>
                      <c:pt idx="5145">
                        <c:v>34.10009765625</c:v>
                      </c:pt>
                      <c:pt idx="5146">
                        <c:v>34.2001953125</c:v>
                      </c:pt>
                      <c:pt idx="5147">
                        <c:v>34.10009765625</c:v>
                      </c:pt>
                      <c:pt idx="5148">
                        <c:v>34.10009765625</c:v>
                      </c:pt>
                      <c:pt idx="5149">
                        <c:v>34.300048828125</c:v>
                      </c:pt>
                      <c:pt idx="5150">
                        <c:v>34.300048828125</c:v>
                      </c:pt>
                      <c:pt idx="5151">
                        <c:v>34.300048828125</c:v>
                      </c:pt>
                      <c:pt idx="5152">
                        <c:v>34.300048828125</c:v>
                      </c:pt>
                      <c:pt idx="5153">
                        <c:v>34.300048828125</c:v>
                      </c:pt>
                      <c:pt idx="5154">
                        <c:v>34.300048828125</c:v>
                      </c:pt>
                      <c:pt idx="5155">
                        <c:v>34.2001953125</c:v>
                      </c:pt>
                      <c:pt idx="5156">
                        <c:v>34.2001953125</c:v>
                      </c:pt>
                      <c:pt idx="5157">
                        <c:v>34.2001953125</c:v>
                      </c:pt>
                      <c:pt idx="5158">
                        <c:v>34.2001953125</c:v>
                      </c:pt>
                      <c:pt idx="5159">
                        <c:v>34.2001953125</c:v>
                      </c:pt>
                      <c:pt idx="5160">
                        <c:v>34.2001953125</c:v>
                      </c:pt>
                      <c:pt idx="5161">
                        <c:v>34.2001953125</c:v>
                      </c:pt>
                      <c:pt idx="5162">
                        <c:v>34.2001953125</c:v>
                      </c:pt>
                      <c:pt idx="5163">
                        <c:v>34.2001953125</c:v>
                      </c:pt>
                      <c:pt idx="5164">
                        <c:v>34.2001953125</c:v>
                      </c:pt>
                      <c:pt idx="5165">
                        <c:v>34.300048828125</c:v>
                      </c:pt>
                      <c:pt idx="5166">
                        <c:v>34.2001953125</c:v>
                      </c:pt>
                      <c:pt idx="5167">
                        <c:v>34.2001953125</c:v>
                      </c:pt>
                      <c:pt idx="5168">
                        <c:v>34.10009765625</c:v>
                      </c:pt>
                      <c:pt idx="5169">
                        <c:v>34.10009765625</c:v>
                      </c:pt>
                      <c:pt idx="5170">
                        <c:v>34.10009765625</c:v>
                      </c:pt>
                      <c:pt idx="5171">
                        <c:v>34.10009765625</c:v>
                      </c:pt>
                      <c:pt idx="5172">
                        <c:v>34.2001953125</c:v>
                      </c:pt>
                      <c:pt idx="5173">
                        <c:v>34.10009765625</c:v>
                      </c:pt>
                      <c:pt idx="5174">
                        <c:v>34.300048828125</c:v>
                      </c:pt>
                      <c:pt idx="5175">
                        <c:v>34.2001953125</c:v>
                      </c:pt>
                      <c:pt idx="5176">
                        <c:v>34.2001953125</c:v>
                      </c:pt>
                      <c:pt idx="5177">
                        <c:v>34.2001953125</c:v>
                      </c:pt>
                      <c:pt idx="5178">
                        <c:v>34.2001953125</c:v>
                      </c:pt>
                      <c:pt idx="5179">
                        <c:v>34.300048828125</c:v>
                      </c:pt>
                      <c:pt idx="5180">
                        <c:v>34.10009765625</c:v>
                      </c:pt>
                      <c:pt idx="5181">
                        <c:v>34.10009765625</c:v>
                      </c:pt>
                      <c:pt idx="5182">
                        <c:v>34.10009765625</c:v>
                      </c:pt>
                      <c:pt idx="5183">
                        <c:v>34.000244140625</c:v>
                      </c:pt>
                      <c:pt idx="5184">
                        <c:v>34.10009765625</c:v>
                      </c:pt>
                      <c:pt idx="5185">
                        <c:v>34.10009765625</c:v>
                      </c:pt>
                      <c:pt idx="5186">
                        <c:v>34.000244140625</c:v>
                      </c:pt>
                      <c:pt idx="5187">
                        <c:v>34.000244140625</c:v>
                      </c:pt>
                      <c:pt idx="5188">
                        <c:v>34.000244140625</c:v>
                      </c:pt>
                      <c:pt idx="5189">
                        <c:v>34.000244140625</c:v>
                      </c:pt>
                      <c:pt idx="5190">
                        <c:v>33.900146484375</c:v>
                      </c:pt>
                      <c:pt idx="5191">
                        <c:v>34.000244140625</c:v>
                      </c:pt>
                      <c:pt idx="5192">
                        <c:v>34.10009765625</c:v>
                      </c:pt>
                      <c:pt idx="5193">
                        <c:v>34.10009765625</c:v>
                      </c:pt>
                      <c:pt idx="5194">
                        <c:v>34.000244140625</c:v>
                      </c:pt>
                      <c:pt idx="5195">
                        <c:v>34.000244140625</c:v>
                      </c:pt>
                      <c:pt idx="5196">
                        <c:v>34.10009765625</c:v>
                      </c:pt>
                      <c:pt idx="5197">
                        <c:v>34.10009765625</c:v>
                      </c:pt>
                      <c:pt idx="5198">
                        <c:v>34.000244140625</c:v>
                      </c:pt>
                      <c:pt idx="5199">
                        <c:v>34.10009765625</c:v>
                      </c:pt>
                      <c:pt idx="5200">
                        <c:v>34.000244140625</c:v>
                      </c:pt>
                      <c:pt idx="5201">
                        <c:v>34.000244140625</c:v>
                      </c:pt>
                      <c:pt idx="5202">
                        <c:v>34.000244140625</c:v>
                      </c:pt>
                      <c:pt idx="5203">
                        <c:v>34.000244140625</c:v>
                      </c:pt>
                      <c:pt idx="5204">
                        <c:v>34.2001953125</c:v>
                      </c:pt>
                      <c:pt idx="5205">
                        <c:v>34.300048828125</c:v>
                      </c:pt>
                      <c:pt idx="5206">
                        <c:v>34.2001953125</c:v>
                      </c:pt>
                      <c:pt idx="5207">
                        <c:v>34.2001953125</c:v>
                      </c:pt>
                      <c:pt idx="5208">
                        <c:v>34.2001953125</c:v>
                      </c:pt>
                      <c:pt idx="5209">
                        <c:v>34.2001953125</c:v>
                      </c:pt>
                      <c:pt idx="5210">
                        <c:v>34.10009765625</c:v>
                      </c:pt>
                      <c:pt idx="5211">
                        <c:v>34.10009765625</c:v>
                      </c:pt>
                      <c:pt idx="5212">
                        <c:v>34.000244140625</c:v>
                      </c:pt>
                      <c:pt idx="5213">
                        <c:v>34.000244140625</c:v>
                      </c:pt>
                      <c:pt idx="5214">
                        <c:v>34.10009765625</c:v>
                      </c:pt>
                      <c:pt idx="5215">
                        <c:v>34.000244140625</c:v>
                      </c:pt>
                      <c:pt idx="5216">
                        <c:v>33.900146484375</c:v>
                      </c:pt>
                      <c:pt idx="5217">
                        <c:v>33.900146484375</c:v>
                      </c:pt>
                      <c:pt idx="5218">
                        <c:v>33.900146484375</c:v>
                      </c:pt>
                      <c:pt idx="5219">
                        <c:v>33.900146484375</c:v>
                      </c:pt>
                      <c:pt idx="5220">
                        <c:v>34.000244140625</c:v>
                      </c:pt>
                      <c:pt idx="5221">
                        <c:v>34.000244140625</c:v>
                      </c:pt>
                      <c:pt idx="5222">
                        <c:v>34.000244140625</c:v>
                      </c:pt>
                      <c:pt idx="5223">
                        <c:v>34.000244140625</c:v>
                      </c:pt>
                      <c:pt idx="5224">
                        <c:v>34.000244140625</c:v>
                      </c:pt>
                      <c:pt idx="5225">
                        <c:v>34.000244140625</c:v>
                      </c:pt>
                      <c:pt idx="5226">
                        <c:v>34.000244140625</c:v>
                      </c:pt>
                      <c:pt idx="5227">
                        <c:v>34.000244140625</c:v>
                      </c:pt>
                      <c:pt idx="5228">
                        <c:v>34.10009765625</c:v>
                      </c:pt>
                      <c:pt idx="5229">
                        <c:v>34.000244140625</c:v>
                      </c:pt>
                      <c:pt idx="5230">
                        <c:v>34.10009765625</c:v>
                      </c:pt>
                      <c:pt idx="5231">
                        <c:v>34.000244140625</c:v>
                      </c:pt>
                      <c:pt idx="5232">
                        <c:v>34.000244140625</c:v>
                      </c:pt>
                      <c:pt idx="5233">
                        <c:v>34.000244140625</c:v>
                      </c:pt>
                      <c:pt idx="5234">
                        <c:v>34.000244140625</c:v>
                      </c:pt>
                      <c:pt idx="5235">
                        <c:v>34.000244140625</c:v>
                      </c:pt>
                      <c:pt idx="5236">
                        <c:v>34.000244140625</c:v>
                      </c:pt>
                      <c:pt idx="5237">
                        <c:v>34.000244140625</c:v>
                      </c:pt>
                      <c:pt idx="5238">
                        <c:v>34.000244140625</c:v>
                      </c:pt>
                      <c:pt idx="5239">
                        <c:v>33.900146484375</c:v>
                      </c:pt>
                      <c:pt idx="5240">
                        <c:v>34.000244140625</c:v>
                      </c:pt>
                      <c:pt idx="5241">
                        <c:v>33.900146484375</c:v>
                      </c:pt>
                      <c:pt idx="5242">
                        <c:v>33.900146484375</c:v>
                      </c:pt>
                      <c:pt idx="5243">
                        <c:v>33.900146484375</c:v>
                      </c:pt>
                      <c:pt idx="5244">
                        <c:v>34.000244140625</c:v>
                      </c:pt>
                      <c:pt idx="5245">
                        <c:v>33.900146484375</c:v>
                      </c:pt>
                      <c:pt idx="5246">
                        <c:v>34.000244140625</c:v>
                      </c:pt>
                      <c:pt idx="5247">
                        <c:v>34.000244140625</c:v>
                      </c:pt>
                      <c:pt idx="5248">
                        <c:v>34.000244140625</c:v>
                      </c:pt>
                      <c:pt idx="5249">
                        <c:v>34.000244140625</c:v>
                      </c:pt>
                      <c:pt idx="5250">
                        <c:v>34.000244140625</c:v>
                      </c:pt>
                      <c:pt idx="5251">
                        <c:v>33.900146484375</c:v>
                      </c:pt>
                      <c:pt idx="5252">
                        <c:v>34.000244140625</c:v>
                      </c:pt>
                      <c:pt idx="5253">
                        <c:v>34.000244140625</c:v>
                      </c:pt>
                      <c:pt idx="5254">
                        <c:v>33.900146484375</c:v>
                      </c:pt>
                      <c:pt idx="5255">
                        <c:v>33.900146484375</c:v>
                      </c:pt>
                      <c:pt idx="5256">
                        <c:v>34.000244140625</c:v>
                      </c:pt>
                      <c:pt idx="5257">
                        <c:v>33.900146484375</c:v>
                      </c:pt>
                      <c:pt idx="5258">
                        <c:v>34.000244140625</c:v>
                      </c:pt>
                      <c:pt idx="5259">
                        <c:v>34.000244140625</c:v>
                      </c:pt>
                      <c:pt idx="5260">
                        <c:v>33.900146484375</c:v>
                      </c:pt>
                      <c:pt idx="5261">
                        <c:v>34.000244140625</c:v>
                      </c:pt>
                      <c:pt idx="5262">
                        <c:v>34.000244140625</c:v>
                      </c:pt>
                      <c:pt idx="5263">
                        <c:v>33.900146484375</c:v>
                      </c:pt>
                      <c:pt idx="5264">
                        <c:v>33.900146484375</c:v>
                      </c:pt>
                      <c:pt idx="5265">
                        <c:v>33.900146484375</c:v>
                      </c:pt>
                      <c:pt idx="5266">
                        <c:v>33.900146484375</c:v>
                      </c:pt>
                      <c:pt idx="5267">
                        <c:v>33.900146484375</c:v>
                      </c:pt>
                      <c:pt idx="5268">
                        <c:v>34.000244140625</c:v>
                      </c:pt>
                      <c:pt idx="5269">
                        <c:v>33.900146484375</c:v>
                      </c:pt>
                      <c:pt idx="5270">
                        <c:v>33.900146484375</c:v>
                      </c:pt>
                      <c:pt idx="5271">
                        <c:v>34.000244140625</c:v>
                      </c:pt>
                      <c:pt idx="5272">
                        <c:v>34.000244140625</c:v>
                      </c:pt>
                      <c:pt idx="5273">
                        <c:v>33.900146484375</c:v>
                      </c:pt>
                      <c:pt idx="5274">
                        <c:v>33.900146484375</c:v>
                      </c:pt>
                      <c:pt idx="5275">
                        <c:v>33.900146484375</c:v>
                      </c:pt>
                      <c:pt idx="5276">
                        <c:v>33.800048828125</c:v>
                      </c:pt>
                      <c:pt idx="5277">
                        <c:v>33.800048828125</c:v>
                      </c:pt>
                      <c:pt idx="5278">
                        <c:v>33.800048828125</c:v>
                      </c:pt>
                      <c:pt idx="5279">
                        <c:v>33.800048828125</c:v>
                      </c:pt>
                      <c:pt idx="5280">
                        <c:v>33.800048828125</c:v>
                      </c:pt>
                      <c:pt idx="5281">
                        <c:v>33.800048828125</c:v>
                      </c:pt>
                      <c:pt idx="5282">
                        <c:v>33.800048828125</c:v>
                      </c:pt>
                      <c:pt idx="5283">
                        <c:v>33.7001953125</c:v>
                      </c:pt>
                      <c:pt idx="5284">
                        <c:v>33.800048828125</c:v>
                      </c:pt>
                      <c:pt idx="5285">
                        <c:v>33.800048828125</c:v>
                      </c:pt>
                      <c:pt idx="5286">
                        <c:v>33.800048828125</c:v>
                      </c:pt>
                      <c:pt idx="5287">
                        <c:v>33.800048828125</c:v>
                      </c:pt>
                      <c:pt idx="5288">
                        <c:v>33.800048828125</c:v>
                      </c:pt>
                      <c:pt idx="5289">
                        <c:v>33.800048828125</c:v>
                      </c:pt>
                      <c:pt idx="5290">
                        <c:v>33.900146484375</c:v>
                      </c:pt>
                      <c:pt idx="5291">
                        <c:v>33.800048828125</c:v>
                      </c:pt>
                      <c:pt idx="5292">
                        <c:v>33.900146484375</c:v>
                      </c:pt>
                      <c:pt idx="5293">
                        <c:v>33.800048828125</c:v>
                      </c:pt>
                      <c:pt idx="5294">
                        <c:v>33.800048828125</c:v>
                      </c:pt>
                      <c:pt idx="5295">
                        <c:v>33.900146484375</c:v>
                      </c:pt>
                      <c:pt idx="5296">
                        <c:v>33.900146484375</c:v>
                      </c:pt>
                      <c:pt idx="5297">
                        <c:v>33.900146484375</c:v>
                      </c:pt>
                      <c:pt idx="5298">
                        <c:v>33.900146484375</c:v>
                      </c:pt>
                      <c:pt idx="5299">
                        <c:v>33.900146484375</c:v>
                      </c:pt>
                      <c:pt idx="5300">
                        <c:v>33.800048828125</c:v>
                      </c:pt>
                      <c:pt idx="5301">
                        <c:v>33.900146484375</c:v>
                      </c:pt>
                      <c:pt idx="5302">
                        <c:v>33.900146484375</c:v>
                      </c:pt>
                      <c:pt idx="5303">
                        <c:v>33.800048828125</c:v>
                      </c:pt>
                      <c:pt idx="5304">
                        <c:v>33.800048828125</c:v>
                      </c:pt>
                      <c:pt idx="5305">
                        <c:v>33.800048828125</c:v>
                      </c:pt>
                      <c:pt idx="5306">
                        <c:v>33.800048828125</c:v>
                      </c:pt>
                      <c:pt idx="5307">
                        <c:v>33.800048828125</c:v>
                      </c:pt>
                      <c:pt idx="5308">
                        <c:v>33.800048828125</c:v>
                      </c:pt>
                      <c:pt idx="5309">
                        <c:v>33.800048828125</c:v>
                      </c:pt>
                      <c:pt idx="5310">
                        <c:v>33.800048828125</c:v>
                      </c:pt>
                      <c:pt idx="5311">
                        <c:v>33.800048828125</c:v>
                      </c:pt>
                      <c:pt idx="5312">
                        <c:v>33.800048828125</c:v>
                      </c:pt>
                      <c:pt idx="5313">
                        <c:v>33.900146484375</c:v>
                      </c:pt>
                      <c:pt idx="5314">
                        <c:v>33.800048828125</c:v>
                      </c:pt>
                      <c:pt idx="5315">
                        <c:v>33.900146484375</c:v>
                      </c:pt>
                      <c:pt idx="5316">
                        <c:v>33.800048828125</c:v>
                      </c:pt>
                      <c:pt idx="5317">
                        <c:v>33.800048828125</c:v>
                      </c:pt>
                      <c:pt idx="5318">
                        <c:v>33.800048828125</c:v>
                      </c:pt>
                      <c:pt idx="5319">
                        <c:v>33.800048828125</c:v>
                      </c:pt>
                      <c:pt idx="5320">
                        <c:v>33.800048828125</c:v>
                      </c:pt>
                      <c:pt idx="5321">
                        <c:v>33.800048828125</c:v>
                      </c:pt>
                      <c:pt idx="5322">
                        <c:v>33.800048828125</c:v>
                      </c:pt>
                      <c:pt idx="5323">
                        <c:v>33.800048828125</c:v>
                      </c:pt>
                      <c:pt idx="5324">
                        <c:v>33.800048828125</c:v>
                      </c:pt>
                      <c:pt idx="5325">
                        <c:v>33.800048828125</c:v>
                      </c:pt>
                      <c:pt idx="5326">
                        <c:v>33.800048828125</c:v>
                      </c:pt>
                      <c:pt idx="5327">
                        <c:v>33.800048828125</c:v>
                      </c:pt>
                      <c:pt idx="5328">
                        <c:v>33.800048828125</c:v>
                      </c:pt>
                      <c:pt idx="5329">
                        <c:v>33.900146484375</c:v>
                      </c:pt>
                      <c:pt idx="5330">
                        <c:v>33.7001953125</c:v>
                      </c:pt>
                      <c:pt idx="5331">
                        <c:v>33.800048828125</c:v>
                      </c:pt>
                      <c:pt idx="5332">
                        <c:v>33.800048828125</c:v>
                      </c:pt>
                      <c:pt idx="5333">
                        <c:v>33.800048828125</c:v>
                      </c:pt>
                      <c:pt idx="5334">
                        <c:v>33.800048828125</c:v>
                      </c:pt>
                      <c:pt idx="5335">
                        <c:v>33.800048828125</c:v>
                      </c:pt>
                      <c:pt idx="5336">
                        <c:v>33.7001953125</c:v>
                      </c:pt>
                      <c:pt idx="5337">
                        <c:v>33.7001953125</c:v>
                      </c:pt>
                      <c:pt idx="5338">
                        <c:v>33.7001953125</c:v>
                      </c:pt>
                      <c:pt idx="5339">
                        <c:v>33.7001953125</c:v>
                      </c:pt>
                      <c:pt idx="5340">
                        <c:v>33.7001953125</c:v>
                      </c:pt>
                      <c:pt idx="5341">
                        <c:v>33.7001953125</c:v>
                      </c:pt>
                      <c:pt idx="5342">
                        <c:v>33.800048828125</c:v>
                      </c:pt>
                      <c:pt idx="5343">
                        <c:v>33.800048828125</c:v>
                      </c:pt>
                      <c:pt idx="5344">
                        <c:v>33.800048828125</c:v>
                      </c:pt>
                      <c:pt idx="5345">
                        <c:v>33.800048828125</c:v>
                      </c:pt>
                      <c:pt idx="5346">
                        <c:v>33.800048828125</c:v>
                      </c:pt>
                      <c:pt idx="5347">
                        <c:v>33.800048828125</c:v>
                      </c:pt>
                      <c:pt idx="5348">
                        <c:v>33.800048828125</c:v>
                      </c:pt>
                      <c:pt idx="5349">
                        <c:v>33.800048828125</c:v>
                      </c:pt>
                      <c:pt idx="5350">
                        <c:v>33.800048828125</c:v>
                      </c:pt>
                      <c:pt idx="5351">
                        <c:v>33.7001953125</c:v>
                      </c:pt>
                      <c:pt idx="5352">
                        <c:v>33.7001953125</c:v>
                      </c:pt>
                      <c:pt idx="5353">
                        <c:v>33.800048828125</c:v>
                      </c:pt>
                      <c:pt idx="5354">
                        <c:v>33.800048828125</c:v>
                      </c:pt>
                      <c:pt idx="5355">
                        <c:v>33.800048828125</c:v>
                      </c:pt>
                      <c:pt idx="5356">
                        <c:v>33.800048828125</c:v>
                      </c:pt>
                      <c:pt idx="5357">
                        <c:v>33.900146484375</c:v>
                      </c:pt>
                      <c:pt idx="5358">
                        <c:v>33.900146484375</c:v>
                      </c:pt>
                      <c:pt idx="5359">
                        <c:v>33.800048828125</c:v>
                      </c:pt>
                      <c:pt idx="5360">
                        <c:v>33.7001953125</c:v>
                      </c:pt>
                      <c:pt idx="5361">
                        <c:v>33.7001953125</c:v>
                      </c:pt>
                      <c:pt idx="5362">
                        <c:v>33.7001953125</c:v>
                      </c:pt>
                      <c:pt idx="5363">
                        <c:v>33.7001953125</c:v>
                      </c:pt>
                      <c:pt idx="5364">
                        <c:v>33.7001953125</c:v>
                      </c:pt>
                      <c:pt idx="5365">
                        <c:v>33.7001953125</c:v>
                      </c:pt>
                      <c:pt idx="5366">
                        <c:v>33.7001953125</c:v>
                      </c:pt>
                      <c:pt idx="5367">
                        <c:v>33.800048828125</c:v>
                      </c:pt>
                      <c:pt idx="5368">
                        <c:v>33.7001953125</c:v>
                      </c:pt>
                      <c:pt idx="5369">
                        <c:v>33.800048828125</c:v>
                      </c:pt>
                      <c:pt idx="5370">
                        <c:v>33.7001953125</c:v>
                      </c:pt>
                      <c:pt idx="5371">
                        <c:v>33.7001953125</c:v>
                      </c:pt>
                      <c:pt idx="5372">
                        <c:v>33.7001953125</c:v>
                      </c:pt>
                      <c:pt idx="5373">
                        <c:v>33.7001953125</c:v>
                      </c:pt>
                      <c:pt idx="5374">
                        <c:v>33.7001953125</c:v>
                      </c:pt>
                      <c:pt idx="5375">
                        <c:v>33.7001953125</c:v>
                      </c:pt>
                      <c:pt idx="5376">
                        <c:v>33.7001953125</c:v>
                      </c:pt>
                      <c:pt idx="5377">
                        <c:v>33.7001953125</c:v>
                      </c:pt>
                      <c:pt idx="5378">
                        <c:v>33.7001953125</c:v>
                      </c:pt>
                      <c:pt idx="5379">
                        <c:v>33.60009765625</c:v>
                      </c:pt>
                      <c:pt idx="5380">
                        <c:v>33.60009765625</c:v>
                      </c:pt>
                      <c:pt idx="5381">
                        <c:v>33.60009765625</c:v>
                      </c:pt>
                      <c:pt idx="5382">
                        <c:v>33.60009765625</c:v>
                      </c:pt>
                      <c:pt idx="5383">
                        <c:v>33.60009765625</c:v>
                      </c:pt>
                      <c:pt idx="5384">
                        <c:v>33.60009765625</c:v>
                      </c:pt>
                      <c:pt idx="5385">
                        <c:v>33.800048828125</c:v>
                      </c:pt>
                      <c:pt idx="5386">
                        <c:v>33.800048828125</c:v>
                      </c:pt>
                      <c:pt idx="5387">
                        <c:v>33.800048828125</c:v>
                      </c:pt>
                      <c:pt idx="5388">
                        <c:v>33.800048828125</c:v>
                      </c:pt>
                      <c:pt idx="5389">
                        <c:v>33.800048828125</c:v>
                      </c:pt>
                      <c:pt idx="5390">
                        <c:v>33.800048828125</c:v>
                      </c:pt>
                      <c:pt idx="5391">
                        <c:v>33.7001953125</c:v>
                      </c:pt>
                      <c:pt idx="5392">
                        <c:v>33.7001953125</c:v>
                      </c:pt>
                      <c:pt idx="5393">
                        <c:v>33.7001953125</c:v>
                      </c:pt>
                      <c:pt idx="5394">
                        <c:v>33.7001953125</c:v>
                      </c:pt>
                      <c:pt idx="5395">
                        <c:v>33.7001953125</c:v>
                      </c:pt>
                      <c:pt idx="5396">
                        <c:v>33.7001953125</c:v>
                      </c:pt>
                      <c:pt idx="5397">
                        <c:v>33.7001953125</c:v>
                      </c:pt>
                      <c:pt idx="5398">
                        <c:v>33.60009765625</c:v>
                      </c:pt>
                      <c:pt idx="5399">
                        <c:v>33.7001953125</c:v>
                      </c:pt>
                      <c:pt idx="5400">
                        <c:v>33.60009765625</c:v>
                      </c:pt>
                      <c:pt idx="5401">
                        <c:v>33.60009765625</c:v>
                      </c:pt>
                      <c:pt idx="5402">
                        <c:v>33.7001953125</c:v>
                      </c:pt>
                      <c:pt idx="5403">
                        <c:v>33.7001953125</c:v>
                      </c:pt>
                      <c:pt idx="5404">
                        <c:v>33.7001953125</c:v>
                      </c:pt>
                      <c:pt idx="5405">
                        <c:v>33.7001953125</c:v>
                      </c:pt>
                      <c:pt idx="5406">
                        <c:v>33.7001953125</c:v>
                      </c:pt>
                      <c:pt idx="5407">
                        <c:v>33.7001953125</c:v>
                      </c:pt>
                      <c:pt idx="5408">
                        <c:v>33.7001953125</c:v>
                      </c:pt>
                      <c:pt idx="5409">
                        <c:v>33.7001953125</c:v>
                      </c:pt>
                      <c:pt idx="5410">
                        <c:v>33.7001953125</c:v>
                      </c:pt>
                      <c:pt idx="5411">
                        <c:v>33.7001953125</c:v>
                      </c:pt>
                      <c:pt idx="5412">
                        <c:v>33.7001953125</c:v>
                      </c:pt>
                      <c:pt idx="5413">
                        <c:v>33.7001953125</c:v>
                      </c:pt>
                      <c:pt idx="5414">
                        <c:v>33.7001953125</c:v>
                      </c:pt>
                      <c:pt idx="5415">
                        <c:v>33.60009765625</c:v>
                      </c:pt>
                      <c:pt idx="5416">
                        <c:v>33.60009765625</c:v>
                      </c:pt>
                      <c:pt idx="5417">
                        <c:v>33.60009765625</c:v>
                      </c:pt>
                      <c:pt idx="5418">
                        <c:v>33.7001953125</c:v>
                      </c:pt>
                      <c:pt idx="5419">
                        <c:v>33.60009765625</c:v>
                      </c:pt>
                      <c:pt idx="5420">
                        <c:v>33.60009765625</c:v>
                      </c:pt>
                      <c:pt idx="5421">
                        <c:v>33.7001953125</c:v>
                      </c:pt>
                      <c:pt idx="5422">
                        <c:v>33.7001953125</c:v>
                      </c:pt>
                      <c:pt idx="5423">
                        <c:v>33.7001953125</c:v>
                      </c:pt>
                      <c:pt idx="5424">
                        <c:v>33.7001953125</c:v>
                      </c:pt>
                      <c:pt idx="5425">
                        <c:v>33.7001953125</c:v>
                      </c:pt>
                      <c:pt idx="5426">
                        <c:v>33.7001953125</c:v>
                      </c:pt>
                      <c:pt idx="5427">
                        <c:v>33.7001953125</c:v>
                      </c:pt>
                      <c:pt idx="5428">
                        <c:v>33.7001953125</c:v>
                      </c:pt>
                      <c:pt idx="5429">
                        <c:v>33.7001953125</c:v>
                      </c:pt>
                      <c:pt idx="5430">
                        <c:v>33.7001953125</c:v>
                      </c:pt>
                      <c:pt idx="5431">
                        <c:v>33.7001953125</c:v>
                      </c:pt>
                      <c:pt idx="5432">
                        <c:v>33.7001953125</c:v>
                      </c:pt>
                      <c:pt idx="5433">
                        <c:v>33.60009765625</c:v>
                      </c:pt>
                      <c:pt idx="5434">
                        <c:v>33.60009765625</c:v>
                      </c:pt>
                      <c:pt idx="5435">
                        <c:v>33.60009765625</c:v>
                      </c:pt>
                      <c:pt idx="5436">
                        <c:v>33.60009765625</c:v>
                      </c:pt>
                      <c:pt idx="5437">
                        <c:v>33.60009765625</c:v>
                      </c:pt>
                      <c:pt idx="5438">
                        <c:v>33.60009765625</c:v>
                      </c:pt>
                      <c:pt idx="5439">
                        <c:v>33.60009765625</c:v>
                      </c:pt>
                      <c:pt idx="5440">
                        <c:v>33.60009765625</c:v>
                      </c:pt>
                      <c:pt idx="5441">
                        <c:v>33.60009765625</c:v>
                      </c:pt>
                      <c:pt idx="5442">
                        <c:v>33.60009765625</c:v>
                      </c:pt>
                      <c:pt idx="5443">
                        <c:v>33.60009765625</c:v>
                      </c:pt>
                      <c:pt idx="5444">
                        <c:v>33.60009765625</c:v>
                      </c:pt>
                      <c:pt idx="5445">
                        <c:v>33.7001953125</c:v>
                      </c:pt>
                      <c:pt idx="5446">
                        <c:v>33.60009765625</c:v>
                      </c:pt>
                      <c:pt idx="5447">
                        <c:v>33.7001953125</c:v>
                      </c:pt>
                      <c:pt idx="5448">
                        <c:v>33.7001953125</c:v>
                      </c:pt>
                      <c:pt idx="5449">
                        <c:v>33.7001953125</c:v>
                      </c:pt>
                      <c:pt idx="5450">
                        <c:v>33.60009765625</c:v>
                      </c:pt>
                      <c:pt idx="5451">
                        <c:v>33.500244140625</c:v>
                      </c:pt>
                      <c:pt idx="5452">
                        <c:v>33.500244140625</c:v>
                      </c:pt>
                      <c:pt idx="5453">
                        <c:v>33.60009765625</c:v>
                      </c:pt>
                      <c:pt idx="5454">
                        <c:v>33.60009765625</c:v>
                      </c:pt>
                      <c:pt idx="5455">
                        <c:v>33.500244140625</c:v>
                      </c:pt>
                      <c:pt idx="5456">
                        <c:v>33.500244140625</c:v>
                      </c:pt>
                      <c:pt idx="5457">
                        <c:v>33.60009765625</c:v>
                      </c:pt>
                      <c:pt idx="5458">
                        <c:v>33.500244140625</c:v>
                      </c:pt>
                      <c:pt idx="5459">
                        <c:v>33.400146484375</c:v>
                      </c:pt>
                      <c:pt idx="5460">
                        <c:v>33.500244140625</c:v>
                      </c:pt>
                      <c:pt idx="5461">
                        <c:v>33.500244140625</c:v>
                      </c:pt>
                      <c:pt idx="5462">
                        <c:v>33.500244140625</c:v>
                      </c:pt>
                      <c:pt idx="5463">
                        <c:v>33.60009765625</c:v>
                      </c:pt>
                      <c:pt idx="5464">
                        <c:v>33.60009765625</c:v>
                      </c:pt>
                      <c:pt idx="5465">
                        <c:v>33.60009765625</c:v>
                      </c:pt>
                      <c:pt idx="5466">
                        <c:v>33.60009765625</c:v>
                      </c:pt>
                      <c:pt idx="5467">
                        <c:v>33.60009765625</c:v>
                      </c:pt>
                      <c:pt idx="5468">
                        <c:v>33.60009765625</c:v>
                      </c:pt>
                      <c:pt idx="5469">
                        <c:v>33.500244140625</c:v>
                      </c:pt>
                      <c:pt idx="5470">
                        <c:v>33.500244140625</c:v>
                      </c:pt>
                      <c:pt idx="5471">
                        <c:v>33.500244140625</c:v>
                      </c:pt>
                      <c:pt idx="5472">
                        <c:v>33.500244140625</c:v>
                      </c:pt>
                      <c:pt idx="5473">
                        <c:v>33.400146484375</c:v>
                      </c:pt>
                      <c:pt idx="5474">
                        <c:v>33.500244140625</c:v>
                      </c:pt>
                      <c:pt idx="5475">
                        <c:v>33.500244140625</c:v>
                      </c:pt>
                      <c:pt idx="5476">
                        <c:v>33.60009765625</c:v>
                      </c:pt>
                      <c:pt idx="5477">
                        <c:v>33.500244140625</c:v>
                      </c:pt>
                      <c:pt idx="5478">
                        <c:v>33.500244140625</c:v>
                      </c:pt>
                      <c:pt idx="5479">
                        <c:v>33.500244140625</c:v>
                      </c:pt>
                      <c:pt idx="5480">
                        <c:v>33.500244140625</c:v>
                      </c:pt>
                      <c:pt idx="5481">
                        <c:v>33.500244140625</c:v>
                      </c:pt>
                      <c:pt idx="5482">
                        <c:v>33.500244140625</c:v>
                      </c:pt>
                      <c:pt idx="5483">
                        <c:v>33.500244140625</c:v>
                      </c:pt>
                      <c:pt idx="5484">
                        <c:v>33.400146484375</c:v>
                      </c:pt>
                      <c:pt idx="5485">
                        <c:v>33.400146484375</c:v>
                      </c:pt>
                      <c:pt idx="5486">
                        <c:v>33.400146484375</c:v>
                      </c:pt>
                      <c:pt idx="5487">
                        <c:v>33.500244140625</c:v>
                      </c:pt>
                      <c:pt idx="5488">
                        <c:v>33.500244140625</c:v>
                      </c:pt>
                      <c:pt idx="5489">
                        <c:v>33.60009765625</c:v>
                      </c:pt>
                      <c:pt idx="5490">
                        <c:v>33.500244140625</c:v>
                      </c:pt>
                      <c:pt idx="5491">
                        <c:v>33.500244140625</c:v>
                      </c:pt>
                      <c:pt idx="5492">
                        <c:v>33.500244140625</c:v>
                      </c:pt>
                      <c:pt idx="5493">
                        <c:v>33.500244140625</c:v>
                      </c:pt>
                      <c:pt idx="5494">
                        <c:v>33.500244140625</c:v>
                      </c:pt>
                      <c:pt idx="5495">
                        <c:v>33.500244140625</c:v>
                      </c:pt>
                      <c:pt idx="5496">
                        <c:v>33.500244140625</c:v>
                      </c:pt>
                      <c:pt idx="5497">
                        <c:v>33.500244140625</c:v>
                      </c:pt>
                      <c:pt idx="5498">
                        <c:v>33.500244140625</c:v>
                      </c:pt>
                      <c:pt idx="5499">
                        <c:v>33.500244140625</c:v>
                      </c:pt>
                      <c:pt idx="5500">
                        <c:v>33.500244140625</c:v>
                      </c:pt>
                      <c:pt idx="5501">
                        <c:v>33.500244140625</c:v>
                      </c:pt>
                      <c:pt idx="5502">
                        <c:v>33.500244140625</c:v>
                      </c:pt>
                      <c:pt idx="5503">
                        <c:v>33.500244140625</c:v>
                      </c:pt>
                      <c:pt idx="5504">
                        <c:v>33.500244140625</c:v>
                      </c:pt>
                      <c:pt idx="5505">
                        <c:v>33.400146484375</c:v>
                      </c:pt>
                      <c:pt idx="5506">
                        <c:v>33.400146484375</c:v>
                      </c:pt>
                      <c:pt idx="5507">
                        <c:v>33.400146484375</c:v>
                      </c:pt>
                      <c:pt idx="5508">
                        <c:v>33.400146484375</c:v>
                      </c:pt>
                      <c:pt idx="5509">
                        <c:v>33.400146484375</c:v>
                      </c:pt>
                      <c:pt idx="5510">
                        <c:v>33.400146484375</c:v>
                      </c:pt>
                      <c:pt idx="5511">
                        <c:v>33.400146484375</c:v>
                      </c:pt>
                      <c:pt idx="5512">
                        <c:v>33.400146484375</c:v>
                      </c:pt>
                      <c:pt idx="5513">
                        <c:v>33.400146484375</c:v>
                      </c:pt>
                      <c:pt idx="5514">
                        <c:v>33.400146484375</c:v>
                      </c:pt>
                      <c:pt idx="5515">
                        <c:v>33.400146484375</c:v>
                      </c:pt>
                      <c:pt idx="5516">
                        <c:v>33.400146484375</c:v>
                      </c:pt>
                      <c:pt idx="5517">
                        <c:v>33.500244140625</c:v>
                      </c:pt>
                      <c:pt idx="5518">
                        <c:v>33.500244140625</c:v>
                      </c:pt>
                      <c:pt idx="5519">
                        <c:v>33.500244140625</c:v>
                      </c:pt>
                      <c:pt idx="5520">
                        <c:v>33.400146484375</c:v>
                      </c:pt>
                      <c:pt idx="5521">
                        <c:v>33.500244140625</c:v>
                      </c:pt>
                      <c:pt idx="5522">
                        <c:v>33.500244140625</c:v>
                      </c:pt>
                      <c:pt idx="5523">
                        <c:v>33.300048828125</c:v>
                      </c:pt>
                      <c:pt idx="5524">
                        <c:v>33.300048828125</c:v>
                      </c:pt>
                      <c:pt idx="5525">
                        <c:v>33.400146484375</c:v>
                      </c:pt>
                      <c:pt idx="5526">
                        <c:v>33.400146484375</c:v>
                      </c:pt>
                      <c:pt idx="5527">
                        <c:v>33.400146484375</c:v>
                      </c:pt>
                      <c:pt idx="5528">
                        <c:v>33.400146484375</c:v>
                      </c:pt>
                      <c:pt idx="5529">
                        <c:v>33.400146484375</c:v>
                      </c:pt>
                      <c:pt idx="5530">
                        <c:v>33.400146484375</c:v>
                      </c:pt>
                      <c:pt idx="5531">
                        <c:v>33.400146484375</c:v>
                      </c:pt>
                      <c:pt idx="5532">
                        <c:v>33.400146484375</c:v>
                      </c:pt>
                      <c:pt idx="5533">
                        <c:v>33.400146484375</c:v>
                      </c:pt>
                      <c:pt idx="5534">
                        <c:v>33.300048828125</c:v>
                      </c:pt>
                      <c:pt idx="5535">
                        <c:v>33.400146484375</c:v>
                      </c:pt>
                      <c:pt idx="5536">
                        <c:v>33.500244140625</c:v>
                      </c:pt>
                      <c:pt idx="5537">
                        <c:v>33.500244140625</c:v>
                      </c:pt>
                      <c:pt idx="5538">
                        <c:v>33.500244140625</c:v>
                      </c:pt>
                      <c:pt idx="5539">
                        <c:v>33.400146484375</c:v>
                      </c:pt>
                      <c:pt idx="5540">
                        <c:v>33.400146484375</c:v>
                      </c:pt>
                      <c:pt idx="5541">
                        <c:v>33.300048828125</c:v>
                      </c:pt>
                      <c:pt idx="5542">
                        <c:v>33.300048828125</c:v>
                      </c:pt>
                      <c:pt idx="5543">
                        <c:v>33.300048828125</c:v>
                      </c:pt>
                      <c:pt idx="5544">
                        <c:v>33.300048828125</c:v>
                      </c:pt>
                      <c:pt idx="5545">
                        <c:v>33.300048828125</c:v>
                      </c:pt>
                      <c:pt idx="5546">
                        <c:v>33.300048828125</c:v>
                      </c:pt>
                      <c:pt idx="5547">
                        <c:v>33.400146484375</c:v>
                      </c:pt>
                      <c:pt idx="5548">
                        <c:v>33.400146484375</c:v>
                      </c:pt>
                      <c:pt idx="5549">
                        <c:v>33.400146484375</c:v>
                      </c:pt>
                      <c:pt idx="5550">
                        <c:v>33.400146484375</c:v>
                      </c:pt>
                      <c:pt idx="5551">
                        <c:v>33.300048828125</c:v>
                      </c:pt>
                      <c:pt idx="5552">
                        <c:v>33.400146484375</c:v>
                      </c:pt>
                      <c:pt idx="5553">
                        <c:v>33.300048828125</c:v>
                      </c:pt>
                      <c:pt idx="5554">
                        <c:v>33.300048828125</c:v>
                      </c:pt>
                      <c:pt idx="5555">
                        <c:v>33.2001953125</c:v>
                      </c:pt>
                      <c:pt idx="5556">
                        <c:v>33.300048828125</c:v>
                      </c:pt>
                      <c:pt idx="5557">
                        <c:v>33.300048828125</c:v>
                      </c:pt>
                      <c:pt idx="5558">
                        <c:v>33.300048828125</c:v>
                      </c:pt>
                      <c:pt idx="5559">
                        <c:v>33.400146484375</c:v>
                      </c:pt>
                      <c:pt idx="5560">
                        <c:v>33.400146484375</c:v>
                      </c:pt>
                      <c:pt idx="5561">
                        <c:v>33.400146484375</c:v>
                      </c:pt>
                      <c:pt idx="5562">
                        <c:v>33.300048828125</c:v>
                      </c:pt>
                      <c:pt idx="5563">
                        <c:v>33.400146484375</c:v>
                      </c:pt>
                      <c:pt idx="5564">
                        <c:v>33.400146484375</c:v>
                      </c:pt>
                      <c:pt idx="5565">
                        <c:v>33.400146484375</c:v>
                      </c:pt>
                      <c:pt idx="5566">
                        <c:v>33.300048828125</c:v>
                      </c:pt>
                      <c:pt idx="5567">
                        <c:v>33.2001953125</c:v>
                      </c:pt>
                      <c:pt idx="5568">
                        <c:v>33.300048828125</c:v>
                      </c:pt>
                      <c:pt idx="5569">
                        <c:v>33.2001953125</c:v>
                      </c:pt>
                      <c:pt idx="5570">
                        <c:v>33.300048828125</c:v>
                      </c:pt>
                      <c:pt idx="5571">
                        <c:v>33.400146484375</c:v>
                      </c:pt>
                      <c:pt idx="5572">
                        <c:v>33.400146484375</c:v>
                      </c:pt>
                      <c:pt idx="5573">
                        <c:v>33.300048828125</c:v>
                      </c:pt>
                      <c:pt idx="5574">
                        <c:v>33.400146484375</c:v>
                      </c:pt>
                      <c:pt idx="5575">
                        <c:v>33.400146484375</c:v>
                      </c:pt>
                      <c:pt idx="5576">
                        <c:v>33.400146484375</c:v>
                      </c:pt>
                      <c:pt idx="5577">
                        <c:v>33.400146484375</c:v>
                      </c:pt>
                      <c:pt idx="5578">
                        <c:v>33.300048828125</c:v>
                      </c:pt>
                      <c:pt idx="5579">
                        <c:v>33.400146484375</c:v>
                      </c:pt>
                      <c:pt idx="5580">
                        <c:v>33.400146484375</c:v>
                      </c:pt>
                      <c:pt idx="5581">
                        <c:v>33.400146484375</c:v>
                      </c:pt>
                      <c:pt idx="5582">
                        <c:v>33.300048828125</c:v>
                      </c:pt>
                      <c:pt idx="5583">
                        <c:v>33.300048828125</c:v>
                      </c:pt>
                      <c:pt idx="5584">
                        <c:v>33.400146484375</c:v>
                      </c:pt>
                      <c:pt idx="5585">
                        <c:v>33.400146484375</c:v>
                      </c:pt>
                      <c:pt idx="5586">
                        <c:v>33.300048828125</c:v>
                      </c:pt>
                      <c:pt idx="5587">
                        <c:v>33.400146484375</c:v>
                      </c:pt>
                      <c:pt idx="5588">
                        <c:v>33.400146484375</c:v>
                      </c:pt>
                      <c:pt idx="5589">
                        <c:v>33.2001953125</c:v>
                      </c:pt>
                      <c:pt idx="5590">
                        <c:v>33.2001953125</c:v>
                      </c:pt>
                      <c:pt idx="5591">
                        <c:v>33.2001953125</c:v>
                      </c:pt>
                      <c:pt idx="5592">
                        <c:v>33.2001953125</c:v>
                      </c:pt>
                      <c:pt idx="5593">
                        <c:v>33.2001953125</c:v>
                      </c:pt>
                      <c:pt idx="5594">
                        <c:v>33.2001953125</c:v>
                      </c:pt>
                      <c:pt idx="5595">
                        <c:v>33.2001953125</c:v>
                      </c:pt>
                      <c:pt idx="5596">
                        <c:v>33.2001953125</c:v>
                      </c:pt>
                      <c:pt idx="5597">
                        <c:v>33.2001953125</c:v>
                      </c:pt>
                      <c:pt idx="5598">
                        <c:v>33.2001953125</c:v>
                      </c:pt>
                      <c:pt idx="5599">
                        <c:v>33.2001953125</c:v>
                      </c:pt>
                      <c:pt idx="5600">
                        <c:v>33.2001953125</c:v>
                      </c:pt>
                      <c:pt idx="5601">
                        <c:v>33.300048828125</c:v>
                      </c:pt>
                      <c:pt idx="5602">
                        <c:v>33.2001953125</c:v>
                      </c:pt>
                      <c:pt idx="5603">
                        <c:v>33.2001953125</c:v>
                      </c:pt>
                      <c:pt idx="5604">
                        <c:v>33.2001953125</c:v>
                      </c:pt>
                      <c:pt idx="5605">
                        <c:v>33.2001953125</c:v>
                      </c:pt>
                      <c:pt idx="5606">
                        <c:v>33.2001953125</c:v>
                      </c:pt>
                      <c:pt idx="5607">
                        <c:v>33.2001953125</c:v>
                      </c:pt>
                      <c:pt idx="5608">
                        <c:v>33.2001953125</c:v>
                      </c:pt>
                      <c:pt idx="5609">
                        <c:v>33.10009765625</c:v>
                      </c:pt>
                      <c:pt idx="5610">
                        <c:v>33.10009765625</c:v>
                      </c:pt>
                      <c:pt idx="5611">
                        <c:v>33.10009765625</c:v>
                      </c:pt>
                      <c:pt idx="5612">
                        <c:v>33.10009765625</c:v>
                      </c:pt>
                      <c:pt idx="5613">
                        <c:v>33.10009765625</c:v>
                      </c:pt>
                      <c:pt idx="5614">
                        <c:v>33.2001953125</c:v>
                      </c:pt>
                      <c:pt idx="5615">
                        <c:v>33.2001953125</c:v>
                      </c:pt>
                      <c:pt idx="5616">
                        <c:v>33.2001953125</c:v>
                      </c:pt>
                      <c:pt idx="5617">
                        <c:v>33.10009765625</c:v>
                      </c:pt>
                      <c:pt idx="5618">
                        <c:v>33.10009765625</c:v>
                      </c:pt>
                      <c:pt idx="5619">
                        <c:v>33.10009765625</c:v>
                      </c:pt>
                      <c:pt idx="5620">
                        <c:v>33.10009765625</c:v>
                      </c:pt>
                      <c:pt idx="5621">
                        <c:v>33.10009765625</c:v>
                      </c:pt>
                      <c:pt idx="5622">
                        <c:v>33.10009765625</c:v>
                      </c:pt>
                      <c:pt idx="5623">
                        <c:v>33.10009765625</c:v>
                      </c:pt>
                      <c:pt idx="5624">
                        <c:v>33.10009765625</c:v>
                      </c:pt>
                      <c:pt idx="5625">
                        <c:v>33.10009765625</c:v>
                      </c:pt>
                      <c:pt idx="5626">
                        <c:v>33.10009765625</c:v>
                      </c:pt>
                      <c:pt idx="5627">
                        <c:v>33.10009765625</c:v>
                      </c:pt>
                      <c:pt idx="5628">
                        <c:v>33.2001953125</c:v>
                      </c:pt>
                      <c:pt idx="5629">
                        <c:v>33.10009765625</c:v>
                      </c:pt>
                      <c:pt idx="5630">
                        <c:v>33.10009765625</c:v>
                      </c:pt>
                      <c:pt idx="5631">
                        <c:v>33.10009765625</c:v>
                      </c:pt>
                      <c:pt idx="5632">
                        <c:v>33.10009765625</c:v>
                      </c:pt>
                      <c:pt idx="5633">
                        <c:v>33.10009765625</c:v>
                      </c:pt>
                      <c:pt idx="5634">
                        <c:v>33.2001953125</c:v>
                      </c:pt>
                      <c:pt idx="5635">
                        <c:v>33.10009765625</c:v>
                      </c:pt>
                      <c:pt idx="5636">
                        <c:v>33.2001953125</c:v>
                      </c:pt>
                      <c:pt idx="5637">
                        <c:v>33.2001953125</c:v>
                      </c:pt>
                      <c:pt idx="5638">
                        <c:v>33.2001953125</c:v>
                      </c:pt>
                      <c:pt idx="5639">
                        <c:v>33.2001953125</c:v>
                      </c:pt>
                      <c:pt idx="5640">
                        <c:v>33.2001953125</c:v>
                      </c:pt>
                      <c:pt idx="5641">
                        <c:v>33.2001953125</c:v>
                      </c:pt>
                      <c:pt idx="5642">
                        <c:v>33.300048828125</c:v>
                      </c:pt>
                      <c:pt idx="5643">
                        <c:v>33.300048828125</c:v>
                      </c:pt>
                      <c:pt idx="5644">
                        <c:v>33.2001953125</c:v>
                      </c:pt>
                      <c:pt idx="5645">
                        <c:v>33.2001953125</c:v>
                      </c:pt>
                      <c:pt idx="5646">
                        <c:v>33.2001953125</c:v>
                      </c:pt>
                      <c:pt idx="5647">
                        <c:v>33.2001953125</c:v>
                      </c:pt>
                      <c:pt idx="5648">
                        <c:v>33.10009765625</c:v>
                      </c:pt>
                      <c:pt idx="5649">
                        <c:v>33.2001953125</c:v>
                      </c:pt>
                      <c:pt idx="5650">
                        <c:v>33.300048828125</c:v>
                      </c:pt>
                      <c:pt idx="5651">
                        <c:v>33.2001953125</c:v>
                      </c:pt>
                      <c:pt idx="5652">
                        <c:v>33.300048828125</c:v>
                      </c:pt>
                      <c:pt idx="5653">
                        <c:v>33.2001953125</c:v>
                      </c:pt>
                      <c:pt idx="5654">
                        <c:v>33.2001953125</c:v>
                      </c:pt>
                      <c:pt idx="5655">
                        <c:v>33.2001953125</c:v>
                      </c:pt>
                      <c:pt idx="5656">
                        <c:v>33.2001953125</c:v>
                      </c:pt>
                      <c:pt idx="5657">
                        <c:v>33.2001953125</c:v>
                      </c:pt>
                      <c:pt idx="5658">
                        <c:v>33.2001953125</c:v>
                      </c:pt>
                      <c:pt idx="5659">
                        <c:v>33.2001953125</c:v>
                      </c:pt>
                      <c:pt idx="5660">
                        <c:v>33.2001953125</c:v>
                      </c:pt>
                      <c:pt idx="5661">
                        <c:v>33.2001953125</c:v>
                      </c:pt>
                      <c:pt idx="5662">
                        <c:v>33.2001953125</c:v>
                      </c:pt>
                      <c:pt idx="5663">
                        <c:v>33.2001953125</c:v>
                      </c:pt>
                      <c:pt idx="5664">
                        <c:v>33.2001953125</c:v>
                      </c:pt>
                      <c:pt idx="5665">
                        <c:v>33.2001953125</c:v>
                      </c:pt>
                      <c:pt idx="5666">
                        <c:v>33.2001953125</c:v>
                      </c:pt>
                      <c:pt idx="5667">
                        <c:v>33.2001953125</c:v>
                      </c:pt>
                      <c:pt idx="5668">
                        <c:v>33.2001953125</c:v>
                      </c:pt>
                      <c:pt idx="5669">
                        <c:v>33.10009765625</c:v>
                      </c:pt>
                      <c:pt idx="5670">
                        <c:v>33.2001953125</c:v>
                      </c:pt>
                      <c:pt idx="5671">
                        <c:v>33.10009765625</c:v>
                      </c:pt>
                      <c:pt idx="5672">
                        <c:v>33.2001953125</c:v>
                      </c:pt>
                      <c:pt idx="5673">
                        <c:v>33.10009765625</c:v>
                      </c:pt>
                      <c:pt idx="5674">
                        <c:v>33.2001953125</c:v>
                      </c:pt>
                      <c:pt idx="5675">
                        <c:v>33.2001953125</c:v>
                      </c:pt>
                      <c:pt idx="5676">
                        <c:v>33.2001953125</c:v>
                      </c:pt>
                      <c:pt idx="5677">
                        <c:v>33.2001953125</c:v>
                      </c:pt>
                      <c:pt idx="5678">
                        <c:v>33.10009765625</c:v>
                      </c:pt>
                      <c:pt idx="5679">
                        <c:v>33.10009765625</c:v>
                      </c:pt>
                      <c:pt idx="5680">
                        <c:v>33.10009765625</c:v>
                      </c:pt>
                      <c:pt idx="5681">
                        <c:v>33.10009765625</c:v>
                      </c:pt>
                      <c:pt idx="5682">
                        <c:v>33.10009765625</c:v>
                      </c:pt>
                      <c:pt idx="5683">
                        <c:v>33.2001953125</c:v>
                      </c:pt>
                      <c:pt idx="5684">
                        <c:v>33.10009765625</c:v>
                      </c:pt>
                      <c:pt idx="5685">
                        <c:v>33.10009765625</c:v>
                      </c:pt>
                      <c:pt idx="5686">
                        <c:v>33.10009765625</c:v>
                      </c:pt>
                      <c:pt idx="5687">
                        <c:v>33.10009765625</c:v>
                      </c:pt>
                      <c:pt idx="5688">
                        <c:v>33.000244140625</c:v>
                      </c:pt>
                      <c:pt idx="5689">
                        <c:v>33.10009765625</c:v>
                      </c:pt>
                      <c:pt idx="5690">
                        <c:v>33.10009765625</c:v>
                      </c:pt>
                      <c:pt idx="5691">
                        <c:v>33.000244140625</c:v>
                      </c:pt>
                      <c:pt idx="5692">
                        <c:v>33.000244140625</c:v>
                      </c:pt>
                      <c:pt idx="5693">
                        <c:v>33.10009765625</c:v>
                      </c:pt>
                      <c:pt idx="5694">
                        <c:v>33.000244140625</c:v>
                      </c:pt>
                      <c:pt idx="5695">
                        <c:v>33.10009765625</c:v>
                      </c:pt>
                      <c:pt idx="5696">
                        <c:v>33.10009765625</c:v>
                      </c:pt>
                      <c:pt idx="5697">
                        <c:v>33.10009765625</c:v>
                      </c:pt>
                      <c:pt idx="5698">
                        <c:v>33.000244140625</c:v>
                      </c:pt>
                      <c:pt idx="5699">
                        <c:v>32.900146484375</c:v>
                      </c:pt>
                      <c:pt idx="5700">
                        <c:v>33.000244140625</c:v>
                      </c:pt>
                      <c:pt idx="5701">
                        <c:v>32.900146484375</c:v>
                      </c:pt>
                      <c:pt idx="5702">
                        <c:v>32.900146484375</c:v>
                      </c:pt>
                      <c:pt idx="5703">
                        <c:v>33.000244140625</c:v>
                      </c:pt>
                      <c:pt idx="5704">
                        <c:v>33.10009765625</c:v>
                      </c:pt>
                      <c:pt idx="5705">
                        <c:v>33.10009765625</c:v>
                      </c:pt>
                      <c:pt idx="5706">
                        <c:v>33.000244140625</c:v>
                      </c:pt>
                      <c:pt idx="5707">
                        <c:v>33.10009765625</c:v>
                      </c:pt>
                      <c:pt idx="5708">
                        <c:v>33.10009765625</c:v>
                      </c:pt>
                      <c:pt idx="5709">
                        <c:v>33.000244140625</c:v>
                      </c:pt>
                      <c:pt idx="5710">
                        <c:v>33.10009765625</c:v>
                      </c:pt>
                      <c:pt idx="5711">
                        <c:v>33.10009765625</c:v>
                      </c:pt>
                      <c:pt idx="5712">
                        <c:v>33.000244140625</c:v>
                      </c:pt>
                      <c:pt idx="5713">
                        <c:v>33.000244140625</c:v>
                      </c:pt>
                      <c:pt idx="5714">
                        <c:v>33.000244140625</c:v>
                      </c:pt>
                      <c:pt idx="5715">
                        <c:v>33.000244140625</c:v>
                      </c:pt>
                      <c:pt idx="5716">
                        <c:v>33.10009765625</c:v>
                      </c:pt>
                      <c:pt idx="5717">
                        <c:v>33.000244140625</c:v>
                      </c:pt>
                      <c:pt idx="5718">
                        <c:v>33.000244140625</c:v>
                      </c:pt>
                      <c:pt idx="5719">
                        <c:v>33.10009765625</c:v>
                      </c:pt>
                      <c:pt idx="5720">
                        <c:v>33.10009765625</c:v>
                      </c:pt>
                      <c:pt idx="5721">
                        <c:v>33.10009765625</c:v>
                      </c:pt>
                      <c:pt idx="5722">
                        <c:v>33.10009765625</c:v>
                      </c:pt>
                      <c:pt idx="5723">
                        <c:v>33.000244140625</c:v>
                      </c:pt>
                      <c:pt idx="5724">
                        <c:v>33.10009765625</c:v>
                      </c:pt>
                      <c:pt idx="5725">
                        <c:v>33.000244140625</c:v>
                      </c:pt>
                      <c:pt idx="5726">
                        <c:v>33.10009765625</c:v>
                      </c:pt>
                      <c:pt idx="5727">
                        <c:v>33.10009765625</c:v>
                      </c:pt>
                      <c:pt idx="5728">
                        <c:v>33.10009765625</c:v>
                      </c:pt>
                      <c:pt idx="5729">
                        <c:v>33.2001953125</c:v>
                      </c:pt>
                      <c:pt idx="5730">
                        <c:v>33.10009765625</c:v>
                      </c:pt>
                      <c:pt idx="5731">
                        <c:v>33.10009765625</c:v>
                      </c:pt>
                      <c:pt idx="5732">
                        <c:v>33.2001953125</c:v>
                      </c:pt>
                      <c:pt idx="5733">
                        <c:v>33.2001953125</c:v>
                      </c:pt>
                      <c:pt idx="5734">
                        <c:v>33.000244140625</c:v>
                      </c:pt>
                      <c:pt idx="5735">
                        <c:v>33.000244140625</c:v>
                      </c:pt>
                      <c:pt idx="5736">
                        <c:v>33.000244140625</c:v>
                      </c:pt>
                      <c:pt idx="5737">
                        <c:v>33.000244140625</c:v>
                      </c:pt>
                      <c:pt idx="5738">
                        <c:v>33.000244140625</c:v>
                      </c:pt>
                      <c:pt idx="5739">
                        <c:v>33.000244140625</c:v>
                      </c:pt>
                      <c:pt idx="5740">
                        <c:v>33.000244140625</c:v>
                      </c:pt>
                      <c:pt idx="5741">
                        <c:v>33.000244140625</c:v>
                      </c:pt>
                      <c:pt idx="5742">
                        <c:v>33.000244140625</c:v>
                      </c:pt>
                      <c:pt idx="5743">
                        <c:v>33.000244140625</c:v>
                      </c:pt>
                      <c:pt idx="5744">
                        <c:v>33.000244140625</c:v>
                      </c:pt>
                      <c:pt idx="5745">
                        <c:v>33.000244140625</c:v>
                      </c:pt>
                      <c:pt idx="5746">
                        <c:v>33.000244140625</c:v>
                      </c:pt>
                      <c:pt idx="5747">
                        <c:v>33.000244140625</c:v>
                      </c:pt>
                      <c:pt idx="5748">
                        <c:v>33.000244140625</c:v>
                      </c:pt>
                      <c:pt idx="5749">
                        <c:v>33.000244140625</c:v>
                      </c:pt>
                      <c:pt idx="5750">
                        <c:v>33.000244140625</c:v>
                      </c:pt>
                      <c:pt idx="5751">
                        <c:v>33.000244140625</c:v>
                      </c:pt>
                      <c:pt idx="5752">
                        <c:v>33.000244140625</c:v>
                      </c:pt>
                      <c:pt idx="5753">
                        <c:v>33.000244140625</c:v>
                      </c:pt>
                      <c:pt idx="5754">
                        <c:v>33.000244140625</c:v>
                      </c:pt>
                      <c:pt idx="5755">
                        <c:v>33.000244140625</c:v>
                      </c:pt>
                      <c:pt idx="5756">
                        <c:v>33.000244140625</c:v>
                      </c:pt>
                      <c:pt idx="5757">
                        <c:v>33.000244140625</c:v>
                      </c:pt>
                      <c:pt idx="5758">
                        <c:v>33.000244140625</c:v>
                      </c:pt>
                      <c:pt idx="5759">
                        <c:v>32.900146484375</c:v>
                      </c:pt>
                      <c:pt idx="5760">
                        <c:v>32.900146484375</c:v>
                      </c:pt>
                      <c:pt idx="5761">
                        <c:v>32.900146484375</c:v>
                      </c:pt>
                      <c:pt idx="5762">
                        <c:v>32.900146484375</c:v>
                      </c:pt>
                      <c:pt idx="5763">
                        <c:v>32.900146484375</c:v>
                      </c:pt>
                      <c:pt idx="5764">
                        <c:v>32.900146484375</c:v>
                      </c:pt>
                      <c:pt idx="5765">
                        <c:v>33.000244140625</c:v>
                      </c:pt>
                      <c:pt idx="5766">
                        <c:v>33.10009765625</c:v>
                      </c:pt>
                      <c:pt idx="5767">
                        <c:v>33.000244140625</c:v>
                      </c:pt>
                      <c:pt idx="5768">
                        <c:v>33.000244140625</c:v>
                      </c:pt>
                      <c:pt idx="5769">
                        <c:v>33.10009765625</c:v>
                      </c:pt>
                      <c:pt idx="5770">
                        <c:v>33.10009765625</c:v>
                      </c:pt>
                      <c:pt idx="5771">
                        <c:v>33.000244140625</c:v>
                      </c:pt>
                      <c:pt idx="5772">
                        <c:v>33.000244140625</c:v>
                      </c:pt>
                      <c:pt idx="5773">
                        <c:v>33.000244140625</c:v>
                      </c:pt>
                      <c:pt idx="5774">
                        <c:v>33.000244140625</c:v>
                      </c:pt>
                      <c:pt idx="5775">
                        <c:v>33.000244140625</c:v>
                      </c:pt>
                      <c:pt idx="5776">
                        <c:v>33.000244140625</c:v>
                      </c:pt>
                      <c:pt idx="5777">
                        <c:v>33.000244140625</c:v>
                      </c:pt>
                      <c:pt idx="5778">
                        <c:v>32.900146484375</c:v>
                      </c:pt>
                      <c:pt idx="5779">
                        <c:v>32.900146484375</c:v>
                      </c:pt>
                      <c:pt idx="5780">
                        <c:v>32.900146484375</c:v>
                      </c:pt>
                      <c:pt idx="5781">
                        <c:v>32.900146484375</c:v>
                      </c:pt>
                      <c:pt idx="5782">
                        <c:v>33.000244140625</c:v>
                      </c:pt>
                      <c:pt idx="5783">
                        <c:v>33.000244140625</c:v>
                      </c:pt>
                      <c:pt idx="5784">
                        <c:v>33.000244140625</c:v>
                      </c:pt>
                      <c:pt idx="5785">
                        <c:v>33.000244140625</c:v>
                      </c:pt>
                      <c:pt idx="5786">
                        <c:v>32.900146484375</c:v>
                      </c:pt>
                      <c:pt idx="5787">
                        <c:v>33.000244140625</c:v>
                      </c:pt>
                      <c:pt idx="5788">
                        <c:v>32.900146484375</c:v>
                      </c:pt>
                      <c:pt idx="5789">
                        <c:v>33.000244140625</c:v>
                      </c:pt>
                      <c:pt idx="5790">
                        <c:v>33.000244140625</c:v>
                      </c:pt>
                      <c:pt idx="5791">
                        <c:v>33.000244140625</c:v>
                      </c:pt>
                      <c:pt idx="5792">
                        <c:v>33.000244140625</c:v>
                      </c:pt>
                      <c:pt idx="5793">
                        <c:v>32.900146484375</c:v>
                      </c:pt>
                      <c:pt idx="5794">
                        <c:v>33.000244140625</c:v>
                      </c:pt>
                      <c:pt idx="5795">
                        <c:v>32.900146484375</c:v>
                      </c:pt>
                      <c:pt idx="5796">
                        <c:v>32.900146484375</c:v>
                      </c:pt>
                      <c:pt idx="5797">
                        <c:v>32.900146484375</c:v>
                      </c:pt>
                      <c:pt idx="5798">
                        <c:v>32.900146484375</c:v>
                      </c:pt>
                      <c:pt idx="5799">
                        <c:v>32.900146484375</c:v>
                      </c:pt>
                      <c:pt idx="5800">
                        <c:v>33.000244140625</c:v>
                      </c:pt>
                      <c:pt idx="5801">
                        <c:v>32.900146484375</c:v>
                      </c:pt>
                      <c:pt idx="5802">
                        <c:v>32.900146484375</c:v>
                      </c:pt>
                      <c:pt idx="5803">
                        <c:v>32.900146484375</c:v>
                      </c:pt>
                      <c:pt idx="5804">
                        <c:v>32.800048828125</c:v>
                      </c:pt>
                      <c:pt idx="5805">
                        <c:v>32.900146484375</c:v>
                      </c:pt>
                      <c:pt idx="5806">
                        <c:v>32.900146484375</c:v>
                      </c:pt>
                      <c:pt idx="5807">
                        <c:v>32.800048828125</c:v>
                      </c:pt>
                      <c:pt idx="5808">
                        <c:v>32.900146484375</c:v>
                      </c:pt>
                      <c:pt idx="5809">
                        <c:v>32.900146484375</c:v>
                      </c:pt>
                      <c:pt idx="5810">
                        <c:v>32.800048828125</c:v>
                      </c:pt>
                      <c:pt idx="5811">
                        <c:v>32.900146484375</c:v>
                      </c:pt>
                      <c:pt idx="5812">
                        <c:v>32.900146484375</c:v>
                      </c:pt>
                      <c:pt idx="5813">
                        <c:v>32.800048828125</c:v>
                      </c:pt>
                      <c:pt idx="5814">
                        <c:v>32.900146484375</c:v>
                      </c:pt>
                      <c:pt idx="5815">
                        <c:v>32.900146484375</c:v>
                      </c:pt>
                      <c:pt idx="5816">
                        <c:v>32.900146484375</c:v>
                      </c:pt>
                      <c:pt idx="5817">
                        <c:v>32.900146484375</c:v>
                      </c:pt>
                      <c:pt idx="5818">
                        <c:v>32.900146484375</c:v>
                      </c:pt>
                      <c:pt idx="5819">
                        <c:v>32.900146484375</c:v>
                      </c:pt>
                      <c:pt idx="5820">
                        <c:v>32.900146484375</c:v>
                      </c:pt>
                      <c:pt idx="5821">
                        <c:v>32.800048828125</c:v>
                      </c:pt>
                      <c:pt idx="5822">
                        <c:v>32.800048828125</c:v>
                      </c:pt>
                      <c:pt idx="5823">
                        <c:v>32.900146484375</c:v>
                      </c:pt>
                      <c:pt idx="5824">
                        <c:v>32.900146484375</c:v>
                      </c:pt>
                      <c:pt idx="5825">
                        <c:v>33.000244140625</c:v>
                      </c:pt>
                      <c:pt idx="5826">
                        <c:v>33.000244140625</c:v>
                      </c:pt>
                      <c:pt idx="5827">
                        <c:v>33.000244140625</c:v>
                      </c:pt>
                      <c:pt idx="5828">
                        <c:v>33.000244140625</c:v>
                      </c:pt>
                      <c:pt idx="5829">
                        <c:v>32.900146484375</c:v>
                      </c:pt>
                      <c:pt idx="5830">
                        <c:v>33.000244140625</c:v>
                      </c:pt>
                      <c:pt idx="5831">
                        <c:v>32.900146484375</c:v>
                      </c:pt>
                      <c:pt idx="5832">
                        <c:v>32.800048828125</c:v>
                      </c:pt>
                      <c:pt idx="5833">
                        <c:v>32.900146484375</c:v>
                      </c:pt>
                      <c:pt idx="5834">
                        <c:v>32.900146484375</c:v>
                      </c:pt>
                      <c:pt idx="5835">
                        <c:v>32.900146484375</c:v>
                      </c:pt>
                      <c:pt idx="5836">
                        <c:v>32.900146484375</c:v>
                      </c:pt>
                      <c:pt idx="5837">
                        <c:v>32.900146484375</c:v>
                      </c:pt>
                      <c:pt idx="5838">
                        <c:v>32.900146484375</c:v>
                      </c:pt>
                      <c:pt idx="5839">
                        <c:v>32.800048828125</c:v>
                      </c:pt>
                      <c:pt idx="5840">
                        <c:v>32.900146484375</c:v>
                      </c:pt>
                      <c:pt idx="5841">
                        <c:v>32.900146484375</c:v>
                      </c:pt>
                      <c:pt idx="5842">
                        <c:v>32.900146484375</c:v>
                      </c:pt>
                      <c:pt idx="5843">
                        <c:v>32.800048828125</c:v>
                      </c:pt>
                      <c:pt idx="5844">
                        <c:v>32.7001953125</c:v>
                      </c:pt>
                      <c:pt idx="5845">
                        <c:v>32.800048828125</c:v>
                      </c:pt>
                      <c:pt idx="5846">
                        <c:v>32.800048828125</c:v>
                      </c:pt>
                      <c:pt idx="5847">
                        <c:v>32.800048828125</c:v>
                      </c:pt>
                      <c:pt idx="5848">
                        <c:v>32.800048828125</c:v>
                      </c:pt>
                      <c:pt idx="5849">
                        <c:v>33.000244140625</c:v>
                      </c:pt>
                      <c:pt idx="5850">
                        <c:v>32.900146484375</c:v>
                      </c:pt>
                      <c:pt idx="5851">
                        <c:v>33.000244140625</c:v>
                      </c:pt>
                      <c:pt idx="5852">
                        <c:v>32.900146484375</c:v>
                      </c:pt>
                      <c:pt idx="5853">
                        <c:v>32.900146484375</c:v>
                      </c:pt>
                      <c:pt idx="5854">
                        <c:v>32.900146484375</c:v>
                      </c:pt>
                      <c:pt idx="5855">
                        <c:v>32.900146484375</c:v>
                      </c:pt>
                      <c:pt idx="5856">
                        <c:v>32.900146484375</c:v>
                      </c:pt>
                      <c:pt idx="5857">
                        <c:v>32.900146484375</c:v>
                      </c:pt>
                      <c:pt idx="5858">
                        <c:v>33.000244140625</c:v>
                      </c:pt>
                      <c:pt idx="5859">
                        <c:v>33.000244140625</c:v>
                      </c:pt>
                      <c:pt idx="5860">
                        <c:v>32.900146484375</c:v>
                      </c:pt>
                      <c:pt idx="5861">
                        <c:v>32.800048828125</c:v>
                      </c:pt>
                      <c:pt idx="5862">
                        <c:v>32.800048828125</c:v>
                      </c:pt>
                      <c:pt idx="5863">
                        <c:v>32.800048828125</c:v>
                      </c:pt>
                      <c:pt idx="5864">
                        <c:v>32.800048828125</c:v>
                      </c:pt>
                      <c:pt idx="5865">
                        <c:v>32.800048828125</c:v>
                      </c:pt>
                      <c:pt idx="5866">
                        <c:v>32.800048828125</c:v>
                      </c:pt>
                      <c:pt idx="5867">
                        <c:v>32.900146484375</c:v>
                      </c:pt>
                      <c:pt idx="5868">
                        <c:v>32.900146484375</c:v>
                      </c:pt>
                      <c:pt idx="5869">
                        <c:v>32.900146484375</c:v>
                      </c:pt>
                      <c:pt idx="5870">
                        <c:v>32.900146484375</c:v>
                      </c:pt>
                      <c:pt idx="5871">
                        <c:v>32.800048828125</c:v>
                      </c:pt>
                      <c:pt idx="5872">
                        <c:v>32.800048828125</c:v>
                      </c:pt>
                      <c:pt idx="5873">
                        <c:v>32.900146484375</c:v>
                      </c:pt>
                      <c:pt idx="5874">
                        <c:v>32.900146484375</c:v>
                      </c:pt>
                      <c:pt idx="5875">
                        <c:v>32.900146484375</c:v>
                      </c:pt>
                      <c:pt idx="5876">
                        <c:v>32.900146484375</c:v>
                      </c:pt>
                      <c:pt idx="5877">
                        <c:v>32.900146484375</c:v>
                      </c:pt>
                      <c:pt idx="5878">
                        <c:v>32.900146484375</c:v>
                      </c:pt>
                      <c:pt idx="5879">
                        <c:v>32.800048828125</c:v>
                      </c:pt>
                      <c:pt idx="5880">
                        <c:v>32.800048828125</c:v>
                      </c:pt>
                      <c:pt idx="5881">
                        <c:v>32.800048828125</c:v>
                      </c:pt>
                      <c:pt idx="5882">
                        <c:v>32.800048828125</c:v>
                      </c:pt>
                      <c:pt idx="5883">
                        <c:v>32.800048828125</c:v>
                      </c:pt>
                      <c:pt idx="5884">
                        <c:v>32.800048828125</c:v>
                      </c:pt>
                      <c:pt idx="5885">
                        <c:v>32.800048828125</c:v>
                      </c:pt>
                      <c:pt idx="5886">
                        <c:v>32.900146484375</c:v>
                      </c:pt>
                      <c:pt idx="5887">
                        <c:v>32.900146484375</c:v>
                      </c:pt>
                      <c:pt idx="5888">
                        <c:v>32.900146484375</c:v>
                      </c:pt>
                      <c:pt idx="5889">
                        <c:v>32.800048828125</c:v>
                      </c:pt>
                      <c:pt idx="5890">
                        <c:v>32.900146484375</c:v>
                      </c:pt>
                      <c:pt idx="5891">
                        <c:v>32.800048828125</c:v>
                      </c:pt>
                      <c:pt idx="5892">
                        <c:v>32.7001953125</c:v>
                      </c:pt>
                      <c:pt idx="5893">
                        <c:v>32.800048828125</c:v>
                      </c:pt>
                      <c:pt idx="5894">
                        <c:v>32.800048828125</c:v>
                      </c:pt>
                      <c:pt idx="5895">
                        <c:v>32.800048828125</c:v>
                      </c:pt>
                      <c:pt idx="5896">
                        <c:v>32.7001953125</c:v>
                      </c:pt>
                      <c:pt idx="5897">
                        <c:v>32.7001953125</c:v>
                      </c:pt>
                      <c:pt idx="5898">
                        <c:v>32.7001953125</c:v>
                      </c:pt>
                      <c:pt idx="5899">
                        <c:v>32.7001953125</c:v>
                      </c:pt>
                      <c:pt idx="5900">
                        <c:v>32.7001953125</c:v>
                      </c:pt>
                      <c:pt idx="5901">
                        <c:v>32.7001953125</c:v>
                      </c:pt>
                      <c:pt idx="5902">
                        <c:v>32.7001953125</c:v>
                      </c:pt>
                      <c:pt idx="5903">
                        <c:v>32.7001953125</c:v>
                      </c:pt>
                      <c:pt idx="5904">
                        <c:v>32.7001953125</c:v>
                      </c:pt>
                      <c:pt idx="5905">
                        <c:v>32.7001953125</c:v>
                      </c:pt>
                      <c:pt idx="5906">
                        <c:v>32.7001953125</c:v>
                      </c:pt>
                      <c:pt idx="5907">
                        <c:v>32.7001953125</c:v>
                      </c:pt>
                      <c:pt idx="5908">
                        <c:v>32.60009765625</c:v>
                      </c:pt>
                      <c:pt idx="5909">
                        <c:v>32.800048828125</c:v>
                      </c:pt>
                      <c:pt idx="5910">
                        <c:v>32.7001953125</c:v>
                      </c:pt>
                      <c:pt idx="5911">
                        <c:v>32.800048828125</c:v>
                      </c:pt>
                      <c:pt idx="5912">
                        <c:v>32.7001953125</c:v>
                      </c:pt>
                      <c:pt idx="5913">
                        <c:v>32.800048828125</c:v>
                      </c:pt>
                      <c:pt idx="5914">
                        <c:v>32.7001953125</c:v>
                      </c:pt>
                      <c:pt idx="5915">
                        <c:v>32.7001953125</c:v>
                      </c:pt>
                      <c:pt idx="5916">
                        <c:v>32.7001953125</c:v>
                      </c:pt>
                      <c:pt idx="5917">
                        <c:v>32.800048828125</c:v>
                      </c:pt>
                      <c:pt idx="5918">
                        <c:v>32.800048828125</c:v>
                      </c:pt>
                      <c:pt idx="5919">
                        <c:v>32.800048828125</c:v>
                      </c:pt>
                      <c:pt idx="5920">
                        <c:v>32.800048828125</c:v>
                      </c:pt>
                      <c:pt idx="5921">
                        <c:v>32.7001953125</c:v>
                      </c:pt>
                      <c:pt idx="5922">
                        <c:v>32.800048828125</c:v>
                      </c:pt>
                      <c:pt idx="5923">
                        <c:v>32.800048828125</c:v>
                      </c:pt>
                      <c:pt idx="5924">
                        <c:v>32.800048828125</c:v>
                      </c:pt>
                      <c:pt idx="5925">
                        <c:v>32.800048828125</c:v>
                      </c:pt>
                      <c:pt idx="5926">
                        <c:v>32.7001953125</c:v>
                      </c:pt>
                      <c:pt idx="5927">
                        <c:v>32.7001953125</c:v>
                      </c:pt>
                      <c:pt idx="5928">
                        <c:v>32.800048828125</c:v>
                      </c:pt>
                      <c:pt idx="5929">
                        <c:v>32.7001953125</c:v>
                      </c:pt>
                      <c:pt idx="5930">
                        <c:v>32.7001953125</c:v>
                      </c:pt>
                      <c:pt idx="5931">
                        <c:v>32.800048828125</c:v>
                      </c:pt>
                      <c:pt idx="5932">
                        <c:v>32.7001953125</c:v>
                      </c:pt>
                      <c:pt idx="5933">
                        <c:v>32.7001953125</c:v>
                      </c:pt>
                      <c:pt idx="5934">
                        <c:v>32.800048828125</c:v>
                      </c:pt>
                      <c:pt idx="5935">
                        <c:v>32.800048828125</c:v>
                      </c:pt>
                      <c:pt idx="5936">
                        <c:v>32.800048828125</c:v>
                      </c:pt>
                      <c:pt idx="5937">
                        <c:v>32.800048828125</c:v>
                      </c:pt>
                      <c:pt idx="5938">
                        <c:v>32.800048828125</c:v>
                      </c:pt>
                      <c:pt idx="5939">
                        <c:v>32.800048828125</c:v>
                      </c:pt>
                      <c:pt idx="5940">
                        <c:v>32.7001953125</c:v>
                      </c:pt>
                      <c:pt idx="5941">
                        <c:v>32.800048828125</c:v>
                      </c:pt>
                      <c:pt idx="5942">
                        <c:v>32.7001953125</c:v>
                      </c:pt>
                      <c:pt idx="5943">
                        <c:v>32.7001953125</c:v>
                      </c:pt>
                      <c:pt idx="5944">
                        <c:v>32.7001953125</c:v>
                      </c:pt>
                      <c:pt idx="5945">
                        <c:v>32.7001953125</c:v>
                      </c:pt>
                      <c:pt idx="5946">
                        <c:v>32.60009765625</c:v>
                      </c:pt>
                      <c:pt idx="5947">
                        <c:v>32.7001953125</c:v>
                      </c:pt>
                      <c:pt idx="5948">
                        <c:v>32.60009765625</c:v>
                      </c:pt>
                      <c:pt idx="5949">
                        <c:v>32.60009765625</c:v>
                      </c:pt>
                      <c:pt idx="5950">
                        <c:v>32.60009765625</c:v>
                      </c:pt>
                      <c:pt idx="5951">
                        <c:v>32.60009765625</c:v>
                      </c:pt>
                      <c:pt idx="5952">
                        <c:v>32.800048828125</c:v>
                      </c:pt>
                      <c:pt idx="5953">
                        <c:v>32.800048828125</c:v>
                      </c:pt>
                      <c:pt idx="5954">
                        <c:v>32.800048828125</c:v>
                      </c:pt>
                      <c:pt idx="5955">
                        <c:v>32.7001953125</c:v>
                      </c:pt>
                      <c:pt idx="5956">
                        <c:v>32.800048828125</c:v>
                      </c:pt>
                      <c:pt idx="5957">
                        <c:v>32.800048828125</c:v>
                      </c:pt>
                      <c:pt idx="5958">
                        <c:v>32.7001953125</c:v>
                      </c:pt>
                      <c:pt idx="5959">
                        <c:v>32.7001953125</c:v>
                      </c:pt>
                      <c:pt idx="5960">
                        <c:v>32.7001953125</c:v>
                      </c:pt>
                      <c:pt idx="5961">
                        <c:v>32.7001953125</c:v>
                      </c:pt>
                      <c:pt idx="5962">
                        <c:v>32.7001953125</c:v>
                      </c:pt>
                      <c:pt idx="5963">
                        <c:v>32.7001953125</c:v>
                      </c:pt>
                      <c:pt idx="5964">
                        <c:v>32.60009765625</c:v>
                      </c:pt>
                      <c:pt idx="5965">
                        <c:v>32.7001953125</c:v>
                      </c:pt>
                      <c:pt idx="5966">
                        <c:v>32.7001953125</c:v>
                      </c:pt>
                      <c:pt idx="5967">
                        <c:v>32.7001953125</c:v>
                      </c:pt>
                      <c:pt idx="5968">
                        <c:v>32.7001953125</c:v>
                      </c:pt>
                      <c:pt idx="5969">
                        <c:v>32.7001953125</c:v>
                      </c:pt>
                      <c:pt idx="5970">
                        <c:v>32.7001953125</c:v>
                      </c:pt>
                      <c:pt idx="5971">
                        <c:v>32.7001953125</c:v>
                      </c:pt>
                      <c:pt idx="5972">
                        <c:v>32.7001953125</c:v>
                      </c:pt>
                      <c:pt idx="5973">
                        <c:v>32.7001953125</c:v>
                      </c:pt>
                      <c:pt idx="5974">
                        <c:v>32.7001953125</c:v>
                      </c:pt>
                      <c:pt idx="5975">
                        <c:v>32.7001953125</c:v>
                      </c:pt>
                      <c:pt idx="5976">
                        <c:v>32.60009765625</c:v>
                      </c:pt>
                      <c:pt idx="5977">
                        <c:v>32.7001953125</c:v>
                      </c:pt>
                      <c:pt idx="5978">
                        <c:v>32.7001953125</c:v>
                      </c:pt>
                      <c:pt idx="5979">
                        <c:v>32.60009765625</c:v>
                      </c:pt>
                      <c:pt idx="5980">
                        <c:v>32.60009765625</c:v>
                      </c:pt>
                      <c:pt idx="5981">
                        <c:v>32.60009765625</c:v>
                      </c:pt>
                      <c:pt idx="5982">
                        <c:v>32.7001953125</c:v>
                      </c:pt>
                      <c:pt idx="5983">
                        <c:v>32.7001953125</c:v>
                      </c:pt>
                      <c:pt idx="5984">
                        <c:v>32.7001953125</c:v>
                      </c:pt>
                      <c:pt idx="5985">
                        <c:v>32.7001953125</c:v>
                      </c:pt>
                      <c:pt idx="5986">
                        <c:v>32.60009765625</c:v>
                      </c:pt>
                      <c:pt idx="5987">
                        <c:v>32.60009765625</c:v>
                      </c:pt>
                      <c:pt idx="5988">
                        <c:v>32.60009765625</c:v>
                      </c:pt>
                      <c:pt idx="5989">
                        <c:v>32.60009765625</c:v>
                      </c:pt>
                      <c:pt idx="5990">
                        <c:v>32.500244140625</c:v>
                      </c:pt>
                      <c:pt idx="5991">
                        <c:v>32.500244140625</c:v>
                      </c:pt>
                      <c:pt idx="5992">
                        <c:v>32.500244140625</c:v>
                      </c:pt>
                      <c:pt idx="5993">
                        <c:v>32.500244140625</c:v>
                      </c:pt>
                      <c:pt idx="5994">
                        <c:v>32.7001953125</c:v>
                      </c:pt>
                      <c:pt idx="5995">
                        <c:v>32.7001953125</c:v>
                      </c:pt>
                      <c:pt idx="5996">
                        <c:v>32.60009765625</c:v>
                      </c:pt>
                      <c:pt idx="5997">
                        <c:v>32.60009765625</c:v>
                      </c:pt>
                      <c:pt idx="5998">
                        <c:v>32.60009765625</c:v>
                      </c:pt>
                      <c:pt idx="5999">
                        <c:v>32.60009765625</c:v>
                      </c:pt>
                      <c:pt idx="6000">
                        <c:v>32.500244140625</c:v>
                      </c:pt>
                      <c:pt idx="6001">
                        <c:v>32.500244140625</c:v>
                      </c:pt>
                      <c:pt idx="6002">
                        <c:v>32.60009765625</c:v>
                      </c:pt>
                      <c:pt idx="6003">
                        <c:v>32.60009765625</c:v>
                      </c:pt>
                      <c:pt idx="6004">
                        <c:v>32.500244140625</c:v>
                      </c:pt>
                      <c:pt idx="6005">
                        <c:v>32.60009765625</c:v>
                      </c:pt>
                      <c:pt idx="6006">
                        <c:v>32.800048828125</c:v>
                      </c:pt>
                      <c:pt idx="6007">
                        <c:v>32.7001953125</c:v>
                      </c:pt>
                      <c:pt idx="6008">
                        <c:v>32.800048828125</c:v>
                      </c:pt>
                      <c:pt idx="6009">
                        <c:v>32.7001953125</c:v>
                      </c:pt>
                      <c:pt idx="6010">
                        <c:v>32.800048828125</c:v>
                      </c:pt>
                      <c:pt idx="6011">
                        <c:v>32.800048828125</c:v>
                      </c:pt>
                      <c:pt idx="6012">
                        <c:v>32.7001953125</c:v>
                      </c:pt>
                      <c:pt idx="6013">
                        <c:v>32.7001953125</c:v>
                      </c:pt>
                      <c:pt idx="6014">
                        <c:v>32.7001953125</c:v>
                      </c:pt>
                      <c:pt idx="6015">
                        <c:v>32.7001953125</c:v>
                      </c:pt>
                      <c:pt idx="6016">
                        <c:v>32.7001953125</c:v>
                      </c:pt>
                      <c:pt idx="6017">
                        <c:v>32.7001953125</c:v>
                      </c:pt>
                      <c:pt idx="6018">
                        <c:v>32.500244140625</c:v>
                      </c:pt>
                      <c:pt idx="6019">
                        <c:v>32.60009765625</c:v>
                      </c:pt>
                      <c:pt idx="6020">
                        <c:v>32.60009765625</c:v>
                      </c:pt>
                      <c:pt idx="6021">
                        <c:v>32.60009765625</c:v>
                      </c:pt>
                      <c:pt idx="6022">
                        <c:v>32.500244140625</c:v>
                      </c:pt>
                      <c:pt idx="6023">
                        <c:v>32.60009765625</c:v>
                      </c:pt>
                      <c:pt idx="6024">
                        <c:v>32.60009765625</c:v>
                      </c:pt>
                      <c:pt idx="6025">
                        <c:v>32.60009765625</c:v>
                      </c:pt>
                      <c:pt idx="6026">
                        <c:v>32.60009765625</c:v>
                      </c:pt>
                      <c:pt idx="6027">
                        <c:v>32.60009765625</c:v>
                      </c:pt>
                      <c:pt idx="6028">
                        <c:v>32.60009765625</c:v>
                      </c:pt>
                      <c:pt idx="6029">
                        <c:v>32.60009765625</c:v>
                      </c:pt>
                      <c:pt idx="6030">
                        <c:v>32.7001953125</c:v>
                      </c:pt>
                      <c:pt idx="6031">
                        <c:v>32.7001953125</c:v>
                      </c:pt>
                      <c:pt idx="6032">
                        <c:v>32.7001953125</c:v>
                      </c:pt>
                      <c:pt idx="6033">
                        <c:v>32.7001953125</c:v>
                      </c:pt>
                      <c:pt idx="6034">
                        <c:v>32.7001953125</c:v>
                      </c:pt>
                      <c:pt idx="6035">
                        <c:v>32.60009765625</c:v>
                      </c:pt>
                      <c:pt idx="6036">
                        <c:v>32.500244140625</c:v>
                      </c:pt>
                      <c:pt idx="6037">
                        <c:v>32.500244140625</c:v>
                      </c:pt>
                      <c:pt idx="6038">
                        <c:v>32.500244140625</c:v>
                      </c:pt>
                      <c:pt idx="6039">
                        <c:v>32.500244140625</c:v>
                      </c:pt>
                      <c:pt idx="6040">
                        <c:v>32.500244140625</c:v>
                      </c:pt>
                      <c:pt idx="6041">
                        <c:v>32.500244140625</c:v>
                      </c:pt>
                      <c:pt idx="6042">
                        <c:v>32.400146484375</c:v>
                      </c:pt>
                      <c:pt idx="6043">
                        <c:v>32.400146484375</c:v>
                      </c:pt>
                      <c:pt idx="6044">
                        <c:v>32.400146484375</c:v>
                      </c:pt>
                      <c:pt idx="6045">
                        <c:v>32.400146484375</c:v>
                      </c:pt>
                      <c:pt idx="6046">
                        <c:v>32.400146484375</c:v>
                      </c:pt>
                      <c:pt idx="6047">
                        <c:v>32.400146484375</c:v>
                      </c:pt>
                      <c:pt idx="6048">
                        <c:v>32.400146484375</c:v>
                      </c:pt>
                      <c:pt idx="6049">
                        <c:v>32.500244140625</c:v>
                      </c:pt>
                      <c:pt idx="6050">
                        <c:v>32.500244140625</c:v>
                      </c:pt>
                      <c:pt idx="6051">
                        <c:v>32.500244140625</c:v>
                      </c:pt>
                      <c:pt idx="6052">
                        <c:v>32.500244140625</c:v>
                      </c:pt>
                      <c:pt idx="6053">
                        <c:v>32.500244140625</c:v>
                      </c:pt>
                      <c:pt idx="6054">
                        <c:v>32.500244140625</c:v>
                      </c:pt>
                      <c:pt idx="6055">
                        <c:v>32.500244140625</c:v>
                      </c:pt>
                      <c:pt idx="6056">
                        <c:v>32.500244140625</c:v>
                      </c:pt>
                      <c:pt idx="6057">
                        <c:v>32.500244140625</c:v>
                      </c:pt>
                      <c:pt idx="6058">
                        <c:v>32.500244140625</c:v>
                      </c:pt>
                      <c:pt idx="6059">
                        <c:v>32.400146484375</c:v>
                      </c:pt>
                      <c:pt idx="6060">
                        <c:v>32.500244140625</c:v>
                      </c:pt>
                      <c:pt idx="6061">
                        <c:v>32.500244140625</c:v>
                      </c:pt>
                      <c:pt idx="6062">
                        <c:v>32.500244140625</c:v>
                      </c:pt>
                      <c:pt idx="6063">
                        <c:v>32.500244140625</c:v>
                      </c:pt>
                      <c:pt idx="6064">
                        <c:v>32.500244140625</c:v>
                      </c:pt>
                      <c:pt idx="6065">
                        <c:v>32.500244140625</c:v>
                      </c:pt>
                      <c:pt idx="6066">
                        <c:v>32.400146484375</c:v>
                      </c:pt>
                      <c:pt idx="6067">
                        <c:v>32.400146484375</c:v>
                      </c:pt>
                      <c:pt idx="6068">
                        <c:v>32.500244140625</c:v>
                      </c:pt>
                      <c:pt idx="6069">
                        <c:v>32.500244140625</c:v>
                      </c:pt>
                      <c:pt idx="6070">
                        <c:v>32.400146484375</c:v>
                      </c:pt>
                      <c:pt idx="6071">
                        <c:v>32.500244140625</c:v>
                      </c:pt>
                      <c:pt idx="6072">
                        <c:v>32.500244140625</c:v>
                      </c:pt>
                      <c:pt idx="6073">
                        <c:v>32.500244140625</c:v>
                      </c:pt>
                      <c:pt idx="6074">
                        <c:v>32.60009765625</c:v>
                      </c:pt>
                      <c:pt idx="6075">
                        <c:v>32.60009765625</c:v>
                      </c:pt>
                      <c:pt idx="6076">
                        <c:v>32.60009765625</c:v>
                      </c:pt>
                      <c:pt idx="6077">
                        <c:v>32.500244140625</c:v>
                      </c:pt>
                      <c:pt idx="6078">
                        <c:v>32.60009765625</c:v>
                      </c:pt>
                      <c:pt idx="6079">
                        <c:v>32.400146484375</c:v>
                      </c:pt>
                      <c:pt idx="6080">
                        <c:v>32.400146484375</c:v>
                      </c:pt>
                      <c:pt idx="6081">
                        <c:v>32.400146484375</c:v>
                      </c:pt>
                      <c:pt idx="6082">
                        <c:v>32.400146484375</c:v>
                      </c:pt>
                      <c:pt idx="6083">
                        <c:v>32.400146484375</c:v>
                      </c:pt>
                      <c:pt idx="6084">
                        <c:v>32.400146484375</c:v>
                      </c:pt>
                      <c:pt idx="6085">
                        <c:v>32.400146484375</c:v>
                      </c:pt>
                      <c:pt idx="6086">
                        <c:v>32.400146484375</c:v>
                      </c:pt>
                      <c:pt idx="6087">
                        <c:v>32.400146484375</c:v>
                      </c:pt>
                      <c:pt idx="6088">
                        <c:v>32.400146484375</c:v>
                      </c:pt>
                      <c:pt idx="6089">
                        <c:v>32.400146484375</c:v>
                      </c:pt>
                      <c:pt idx="6090">
                        <c:v>32.400146484375</c:v>
                      </c:pt>
                      <c:pt idx="6091">
                        <c:v>32.500244140625</c:v>
                      </c:pt>
                      <c:pt idx="6092">
                        <c:v>32.500244140625</c:v>
                      </c:pt>
                      <c:pt idx="6093">
                        <c:v>32.400146484375</c:v>
                      </c:pt>
                      <c:pt idx="6094">
                        <c:v>32.500244140625</c:v>
                      </c:pt>
                      <c:pt idx="6095">
                        <c:v>32.500244140625</c:v>
                      </c:pt>
                      <c:pt idx="6096">
                        <c:v>32.400146484375</c:v>
                      </c:pt>
                      <c:pt idx="6097">
                        <c:v>32.500244140625</c:v>
                      </c:pt>
                      <c:pt idx="6098">
                        <c:v>32.500244140625</c:v>
                      </c:pt>
                      <c:pt idx="6099">
                        <c:v>32.500244140625</c:v>
                      </c:pt>
                      <c:pt idx="6100">
                        <c:v>32.500244140625</c:v>
                      </c:pt>
                      <c:pt idx="6101">
                        <c:v>32.500244140625</c:v>
                      </c:pt>
                      <c:pt idx="6102">
                        <c:v>32.60009765625</c:v>
                      </c:pt>
                      <c:pt idx="6103">
                        <c:v>32.400146484375</c:v>
                      </c:pt>
                      <c:pt idx="6104">
                        <c:v>32.400146484375</c:v>
                      </c:pt>
                      <c:pt idx="6105">
                        <c:v>32.400146484375</c:v>
                      </c:pt>
                      <c:pt idx="6106">
                        <c:v>32.400146484375</c:v>
                      </c:pt>
                      <c:pt idx="6107">
                        <c:v>32.500244140625</c:v>
                      </c:pt>
                      <c:pt idx="6108">
                        <c:v>32.400146484375</c:v>
                      </c:pt>
                      <c:pt idx="6109">
                        <c:v>32.60009765625</c:v>
                      </c:pt>
                      <c:pt idx="6110">
                        <c:v>32.60009765625</c:v>
                      </c:pt>
                      <c:pt idx="6111">
                        <c:v>32.500244140625</c:v>
                      </c:pt>
                      <c:pt idx="6112">
                        <c:v>32.500244140625</c:v>
                      </c:pt>
                      <c:pt idx="6113">
                        <c:v>32.60009765625</c:v>
                      </c:pt>
                      <c:pt idx="6114">
                        <c:v>32.30029296875</c:v>
                      </c:pt>
                      <c:pt idx="6115">
                        <c:v>32.400146484375</c:v>
                      </c:pt>
                      <c:pt idx="6116">
                        <c:v>32.400146484375</c:v>
                      </c:pt>
                      <c:pt idx="6117">
                        <c:v>32.400146484375</c:v>
                      </c:pt>
                      <c:pt idx="6118">
                        <c:v>32.30029296875</c:v>
                      </c:pt>
                      <c:pt idx="6119">
                        <c:v>32.400146484375</c:v>
                      </c:pt>
                      <c:pt idx="6120">
                        <c:v>32.400146484375</c:v>
                      </c:pt>
                      <c:pt idx="6121">
                        <c:v>32.30029296875</c:v>
                      </c:pt>
                      <c:pt idx="6122">
                        <c:v>32.400146484375</c:v>
                      </c:pt>
                      <c:pt idx="6123">
                        <c:v>32.400146484375</c:v>
                      </c:pt>
                      <c:pt idx="6124">
                        <c:v>32.400146484375</c:v>
                      </c:pt>
                      <c:pt idx="6125">
                        <c:v>32.400146484375</c:v>
                      </c:pt>
                      <c:pt idx="6126">
                        <c:v>32.30029296875</c:v>
                      </c:pt>
                      <c:pt idx="6127">
                        <c:v>32.400146484375</c:v>
                      </c:pt>
                      <c:pt idx="6128">
                        <c:v>32.400146484375</c:v>
                      </c:pt>
                      <c:pt idx="6129">
                        <c:v>32.400146484375</c:v>
                      </c:pt>
                      <c:pt idx="6130">
                        <c:v>32.30029296875</c:v>
                      </c:pt>
                      <c:pt idx="6131">
                        <c:v>32.400146484375</c:v>
                      </c:pt>
                      <c:pt idx="6132">
                        <c:v>32.400146484375</c:v>
                      </c:pt>
                      <c:pt idx="6133">
                        <c:v>32.400146484375</c:v>
                      </c:pt>
                      <c:pt idx="6134">
                        <c:v>32.500244140625</c:v>
                      </c:pt>
                      <c:pt idx="6135">
                        <c:v>32.400146484375</c:v>
                      </c:pt>
                      <c:pt idx="6136">
                        <c:v>32.400146484375</c:v>
                      </c:pt>
                      <c:pt idx="6137">
                        <c:v>32.400146484375</c:v>
                      </c:pt>
                      <c:pt idx="6138">
                        <c:v>32.400146484375</c:v>
                      </c:pt>
                      <c:pt idx="6139">
                        <c:v>32.30029296875</c:v>
                      </c:pt>
                      <c:pt idx="6140">
                        <c:v>32.30029296875</c:v>
                      </c:pt>
                      <c:pt idx="6141">
                        <c:v>32.30029296875</c:v>
                      </c:pt>
                      <c:pt idx="6142">
                        <c:v>32.30029296875</c:v>
                      </c:pt>
                      <c:pt idx="6143">
                        <c:v>32.400146484375</c:v>
                      </c:pt>
                      <c:pt idx="6144">
                        <c:v>32.30029296875</c:v>
                      </c:pt>
                      <c:pt idx="6145">
                        <c:v>32.400146484375</c:v>
                      </c:pt>
                      <c:pt idx="6146">
                        <c:v>32.400146484375</c:v>
                      </c:pt>
                      <c:pt idx="6147">
                        <c:v>32.30029296875</c:v>
                      </c:pt>
                      <c:pt idx="6148">
                        <c:v>32.30029296875</c:v>
                      </c:pt>
                      <c:pt idx="6149">
                        <c:v>32.400146484375</c:v>
                      </c:pt>
                      <c:pt idx="6150">
                        <c:v>32.400146484375</c:v>
                      </c:pt>
                      <c:pt idx="6151">
                        <c:v>32.400146484375</c:v>
                      </c:pt>
                      <c:pt idx="6152">
                        <c:v>32.30029296875</c:v>
                      </c:pt>
                      <c:pt idx="6153">
                        <c:v>32.30029296875</c:v>
                      </c:pt>
                      <c:pt idx="6154">
                        <c:v>32.30029296875</c:v>
                      </c:pt>
                      <c:pt idx="6155">
                        <c:v>32.400146484375</c:v>
                      </c:pt>
                      <c:pt idx="6156">
                        <c:v>32.30029296875</c:v>
                      </c:pt>
                      <c:pt idx="6157">
                        <c:v>32.400146484375</c:v>
                      </c:pt>
                      <c:pt idx="6158">
                        <c:v>32.400146484375</c:v>
                      </c:pt>
                      <c:pt idx="6159">
                        <c:v>32.400146484375</c:v>
                      </c:pt>
                      <c:pt idx="6160">
                        <c:v>32.400146484375</c:v>
                      </c:pt>
                      <c:pt idx="6161">
                        <c:v>32.30029296875</c:v>
                      </c:pt>
                      <c:pt idx="6162">
                        <c:v>32.30029296875</c:v>
                      </c:pt>
                      <c:pt idx="6163">
                        <c:v>32.30029296875</c:v>
                      </c:pt>
                      <c:pt idx="6164">
                        <c:v>32.30029296875</c:v>
                      </c:pt>
                      <c:pt idx="6165">
                        <c:v>32.30029296875</c:v>
                      </c:pt>
                      <c:pt idx="6166">
                        <c:v>32.30029296875</c:v>
                      </c:pt>
                      <c:pt idx="6167">
                        <c:v>32.30029296875</c:v>
                      </c:pt>
                      <c:pt idx="6168">
                        <c:v>32.30029296875</c:v>
                      </c:pt>
                      <c:pt idx="6169">
                        <c:v>32.400146484375</c:v>
                      </c:pt>
                      <c:pt idx="6170">
                        <c:v>32.400146484375</c:v>
                      </c:pt>
                      <c:pt idx="6171">
                        <c:v>32.400146484375</c:v>
                      </c:pt>
                      <c:pt idx="6172">
                        <c:v>32.400146484375</c:v>
                      </c:pt>
                      <c:pt idx="6173">
                        <c:v>32.400146484375</c:v>
                      </c:pt>
                      <c:pt idx="6174">
                        <c:v>32.400146484375</c:v>
                      </c:pt>
                      <c:pt idx="6175">
                        <c:v>32.400146484375</c:v>
                      </c:pt>
                      <c:pt idx="6176">
                        <c:v>32.400146484375</c:v>
                      </c:pt>
                      <c:pt idx="6177">
                        <c:v>32.30029296875</c:v>
                      </c:pt>
                      <c:pt idx="6178">
                        <c:v>32.400146484375</c:v>
                      </c:pt>
                      <c:pt idx="6179">
                        <c:v>32.400146484375</c:v>
                      </c:pt>
                      <c:pt idx="6180">
                        <c:v>32.400146484375</c:v>
                      </c:pt>
                      <c:pt idx="6181">
                        <c:v>32.30029296875</c:v>
                      </c:pt>
                      <c:pt idx="6182">
                        <c:v>32.30029296875</c:v>
                      </c:pt>
                      <c:pt idx="6183">
                        <c:v>32.30029296875</c:v>
                      </c:pt>
                      <c:pt idx="6184">
                        <c:v>32.30029296875</c:v>
                      </c:pt>
                      <c:pt idx="6185">
                        <c:v>32.30029296875</c:v>
                      </c:pt>
                      <c:pt idx="6186">
                        <c:v>32.30029296875</c:v>
                      </c:pt>
                      <c:pt idx="6187">
                        <c:v>32.30029296875</c:v>
                      </c:pt>
                      <c:pt idx="6188">
                        <c:v>32.30029296875</c:v>
                      </c:pt>
                      <c:pt idx="6189">
                        <c:v>32.30029296875</c:v>
                      </c:pt>
                      <c:pt idx="6190">
                        <c:v>32.2001953125</c:v>
                      </c:pt>
                      <c:pt idx="6191">
                        <c:v>32.30029296875</c:v>
                      </c:pt>
                      <c:pt idx="6192">
                        <c:v>32.30029296875</c:v>
                      </c:pt>
                      <c:pt idx="6193">
                        <c:v>32.2001953125</c:v>
                      </c:pt>
                      <c:pt idx="6194">
                        <c:v>32.2001953125</c:v>
                      </c:pt>
                      <c:pt idx="6195">
                        <c:v>32.30029296875</c:v>
                      </c:pt>
                      <c:pt idx="6196">
                        <c:v>32.30029296875</c:v>
                      </c:pt>
                      <c:pt idx="6197">
                        <c:v>32.30029296875</c:v>
                      </c:pt>
                      <c:pt idx="6198">
                        <c:v>32.30029296875</c:v>
                      </c:pt>
                      <c:pt idx="6199">
                        <c:v>32.2001953125</c:v>
                      </c:pt>
                      <c:pt idx="6200">
                        <c:v>32.2001953125</c:v>
                      </c:pt>
                      <c:pt idx="6201">
                        <c:v>32.30029296875</c:v>
                      </c:pt>
                      <c:pt idx="6202">
                        <c:v>32.2001953125</c:v>
                      </c:pt>
                      <c:pt idx="6203">
                        <c:v>32.2001953125</c:v>
                      </c:pt>
                      <c:pt idx="6204">
                        <c:v>32.30029296875</c:v>
                      </c:pt>
                      <c:pt idx="6205">
                        <c:v>32.30029296875</c:v>
                      </c:pt>
                      <c:pt idx="6206">
                        <c:v>32.30029296875</c:v>
                      </c:pt>
                      <c:pt idx="6207">
                        <c:v>32.30029296875</c:v>
                      </c:pt>
                      <c:pt idx="6208">
                        <c:v>32.30029296875</c:v>
                      </c:pt>
                      <c:pt idx="6209">
                        <c:v>32.30029296875</c:v>
                      </c:pt>
                      <c:pt idx="6210">
                        <c:v>32.2001953125</c:v>
                      </c:pt>
                      <c:pt idx="6211">
                        <c:v>32.30029296875</c:v>
                      </c:pt>
                      <c:pt idx="6212">
                        <c:v>32.30029296875</c:v>
                      </c:pt>
                      <c:pt idx="6213">
                        <c:v>32.30029296875</c:v>
                      </c:pt>
                      <c:pt idx="6214">
                        <c:v>32.400146484375</c:v>
                      </c:pt>
                      <c:pt idx="6215">
                        <c:v>32.400146484375</c:v>
                      </c:pt>
                      <c:pt idx="6216">
                        <c:v>32.400146484375</c:v>
                      </c:pt>
                      <c:pt idx="6217">
                        <c:v>32.30029296875</c:v>
                      </c:pt>
                      <c:pt idx="6218">
                        <c:v>32.2001953125</c:v>
                      </c:pt>
                      <c:pt idx="6219">
                        <c:v>32.2001953125</c:v>
                      </c:pt>
                      <c:pt idx="6220">
                        <c:v>32.2001953125</c:v>
                      </c:pt>
                      <c:pt idx="6221">
                        <c:v>32.30029296875</c:v>
                      </c:pt>
                      <c:pt idx="6222">
                        <c:v>32.2001953125</c:v>
                      </c:pt>
                      <c:pt idx="6223">
                        <c:v>32.30029296875</c:v>
                      </c:pt>
                      <c:pt idx="6224">
                        <c:v>32.30029296875</c:v>
                      </c:pt>
                      <c:pt idx="6225">
                        <c:v>32.30029296875</c:v>
                      </c:pt>
                      <c:pt idx="6226">
                        <c:v>32.30029296875</c:v>
                      </c:pt>
                      <c:pt idx="6227">
                        <c:v>32.30029296875</c:v>
                      </c:pt>
                      <c:pt idx="6228">
                        <c:v>32.30029296875</c:v>
                      </c:pt>
                      <c:pt idx="6229">
                        <c:v>32.30029296875</c:v>
                      </c:pt>
                      <c:pt idx="6230">
                        <c:v>32.30029296875</c:v>
                      </c:pt>
                      <c:pt idx="6231">
                        <c:v>32.30029296875</c:v>
                      </c:pt>
                      <c:pt idx="6232">
                        <c:v>32.30029296875</c:v>
                      </c:pt>
                      <c:pt idx="6233">
                        <c:v>32.30029296875</c:v>
                      </c:pt>
                      <c:pt idx="6234">
                        <c:v>32.30029296875</c:v>
                      </c:pt>
                      <c:pt idx="6235">
                        <c:v>32.30029296875</c:v>
                      </c:pt>
                      <c:pt idx="6236">
                        <c:v>32.400146484375</c:v>
                      </c:pt>
                      <c:pt idx="6237">
                        <c:v>32.400146484375</c:v>
                      </c:pt>
                      <c:pt idx="6238">
                        <c:v>32.30029296875</c:v>
                      </c:pt>
                      <c:pt idx="6239">
                        <c:v>32.30029296875</c:v>
                      </c:pt>
                      <c:pt idx="6240">
                        <c:v>32.30029296875</c:v>
                      </c:pt>
                      <c:pt idx="6241">
                        <c:v>32.30029296875</c:v>
                      </c:pt>
                      <c:pt idx="6242">
                        <c:v>32.2001953125</c:v>
                      </c:pt>
                      <c:pt idx="6243">
                        <c:v>32.30029296875</c:v>
                      </c:pt>
                      <c:pt idx="6244">
                        <c:v>32.30029296875</c:v>
                      </c:pt>
                      <c:pt idx="6245">
                        <c:v>32.30029296875</c:v>
                      </c:pt>
                      <c:pt idx="6246">
                        <c:v>32.2001953125</c:v>
                      </c:pt>
                      <c:pt idx="6247">
                        <c:v>32.10009765625</c:v>
                      </c:pt>
                      <c:pt idx="6248">
                        <c:v>32.10009765625</c:v>
                      </c:pt>
                      <c:pt idx="6249">
                        <c:v>32.10009765625</c:v>
                      </c:pt>
                      <c:pt idx="6250">
                        <c:v>32.10009765625</c:v>
                      </c:pt>
                      <c:pt idx="6251">
                        <c:v>32.10009765625</c:v>
                      </c:pt>
                      <c:pt idx="6252">
                        <c:v>32.10009765625</c:v>
                      </c:pt>
                      <c:pt idx="6253">
                        <c:v>32.10009765625</c:v>
                      </c:pt>
                      <c:pt idx="6254">
                        <c:v>32.2001953125</c:v>
                      </c:pt>
                      <c:pt idx="6255">
                        <c:v>32.2001953125</c:v>
                      </c:pt>
                      <c:pt idx="6256">
                        <c:v>32.2001953125</c:v>
                      </c:pt>
                      <c:pt idx="6257">
                        <c:v>32.2001953125</c:v>
                      </c:pt>
                      <c:pt idx="6258">
                        <c:v>32.2001953125</c:v>
                      </c:pt>
                      <c:pt idx="6259">
                        <c:v>32.2001953125</c:v>
                      </c:pt>
                      <c:pt idx="6260">
                        <c:v>32.2001953125</c:v>
                      </c:pt>
                      <c:pt idx="6261">
                        <c:v>32.30029296875</c:v>
                      </c:pt>
                      <c:pt idx="6262">
                        <c:v>32.2001953125</c:v>
                      </c:pt>
                      <c:pt idx="6263">
                        <c:v>32.2001953125</c:v>
                      </c:pt>
                      <c:pt idx="6264">
                        <c:v>32.2001953125</c:v>
                      </c:pt>
                      <c:pt idx="6265">
                        <c:v>32.2001953125</c:v>
                      </c:pt>
                      <c:pt idx="6266">
                        <c:v>32.10009765625</c:v>
                      </c:pt>
                      <c:pt idx="6267">
                        <c:v>32.10009765625</c:v>
                      </c:pt>
                      <c:pt idx="6268">
                        <c:v>32.10009765625</c:v>
                      </c:pt>
                      <c:pt idx="6269">
                        <c:v>32.10009765625</c:v>
                      </c:pt>
                      <c:pt idx="6270">
                        <c:v>32.10009765625</c:v>
                      </c:pt>
                      <c:pt idx="6271">
                        <c:v>32.10009765625</c:v>
                      </c:pt>
                      <c:pt idx="6272">
                        <c:v>32.000244140625</c:v>
                      </c:pt>
                      <c:pt idx="6273">
                        <c:v>32.000244140625</c:v>
                      </c:pt>
                      <c:pt idx="6274">
                        <c:v>32.10009765625</c:v>
                      </c:pt>
                      <c:pt idx="6275">
                        <c:v>32.000244140625</c:v>
                      </c:pt>
                      <c:pt idx="6276">
                        <c:v>32.000244140625</c:v>
                      </c:pt>
                      <c:pt idx="6277">
                        <c:v>32.2001953125</c:v>
                      </c:pt>
                      <c:pt idx="6278">
                        <c:v>32.2001953125</c:v>
                      </c:pt>
                      <c:pt idx="6279">
                        <c:v>32.2001953125</c:v>
                      </c:pt>
                      <c:pt idx="6280">
                        <c:v>32.30029296875</c:v>
                      </c:pt>
                      <c:pt idx="6281">
                        <c:v>32.2001953125</c:v>
                      </c:pt>
                      <c:pt idx="6282">
                        <c:v>32.2001953125</c:v>
                      </c:pt>
                      <c:pt idx="6283">
                        <c:v>32.30029296875</c:v>
                      </c:pt>
                      <c:pt idx="6284">
                        <c:v>32.10009765625</c:v>
                      </c:pt>
                      <c:pt idx="6285">
                        <c:v>32.10009765625</c:v>
                      </c:pt>
                      <c:pt idx="6286">
                        <c:v>32.10009765625</c:v>
                      </c:pt>
                      <c:pt idx="6287">
                        <c:v>32.10009765625</c:v>
                      </c:pt>
                      <c:pt idx="6288">
                        <c:v>32.10009765625</c:v>
                      </c:pt>
                      <c:pt idx="6289">
                        <c:v>32.10009765625</c:v>
                      </c:pt>
                      <c:pt idx="6290">
                        <c:v>32.10009765625</c:v>
                      </c:pt>
                      <c:pt idx="6291">
                        <c:v>32.2001953125</c:v>
                      </c:pt>
                      <c:pt idx="6292">
                        <c:v>32.10009765625</c:v>
                      </c:pt>
                      <c:pt idx="6293">
                        <c:v>32.10009765625</c:v>
                      </c:pt>
                      <c:pt idx="6294">
                        <c:v>32.10009765625</c:v>
                      </c:pt>
                      <c:pt idx="6295">
                        <c:v>32.2001953125</c:v>
                      </c:pt>
                      <c:pt idx="6296">
                        <c:v>32.10009765625</c:v>
                      </c:pt>
                      <c:pt idx="6297">
                        <c:v>32.2001953125</c:v>
                      </c:pt>
                      <c:pt idx="6298">
                        <c:v>32.2001953125</c:v>
                      </c:pt>
                      <c:pt idx="6299">
                        <c:v>32.2001953125</c:v>
                      </c:pt>
                      <c:pt idx="6300">
                        <c:v>32.10009765625</c:v>
                      </c:pt>
                      <c:pt idx="6301">
                        <c:v>32.10009765625</c:v>
                      </c:pt>
                      <c:pt idx="6302">
                        <c:v>32.10009765625</c:v>
                      </c:pt>
                      <c:pt idx="6303">
                        <c:v>32.10009765625</c:v>
                      </c:pt>
                      <c:pt idx="6304">
                        <c:v>32.10009765625</c:v>
                      </c:pt>
                      <c:pt idx="6305">
                        <c:v>32.10009765625</c:v>
                      </c:pt>
                      <c:pt idx="6306">
                        <c:v>32.10009765625</c:v>
                      </c:pt>
                      <c:pt idx="6307">
                        <c:v>32.10009765625</c:v>
                      </c:pt>
                      <c:pt idx="6308">
                        <c:v>32.10009765625</c:v>
                      </c:pt>
                      <c:pt idx="6309">
                        <c:v>32.10009765625</c:v>
                      </c:pt>
                      <c:pt idx="6310">
                        <c:v>32.000244140625</c:v>
                      </c:pt>
                      <c:pt idx="6311">
                        <c:v>32.10009765625</c:v>
                      </c:pt>
                      <c:pt idx="6312">
                        <c:v>32.10009765625</c:v>
                      </c:pt>
                      <c:pt idx="6313">
                        <c:v>32.10009765625</c:v>
                      </c:pt>
                      <c:pt idx="6314">
                        <c:v>32.10009765625</c:v>
                      </c:pt>
                      <c:pt idx="6315">
                        <c:v>32.10009765625</c:v>
                      </c:pt>
                      <c:pt idx="6316">
                        <c:v>32.10009765625</c:v>
                      </c:pt>
                      <c:pt idx="6317">
                        <c:v>32.10009765625</c:v>
                      </c:pt>
                      <c:pt idx="6318">
                        <c:v>32.10009765625</c:v>
                      </c:pt>
                      <c:pt idx="6319">
                        <c:v>32.000244140625</c:v>
                      </c:pt>
                      <c:pt idx="6320">
                        <c:v>32.10009765625</c:v>
                      </c:pt>
                      <c:pt idx="6321">
                        <c:v>32.2001953125</c:v>
                      </c:pt>
                      <c:pt idx="6322">
                        <c:v>32.10009765625</c:v>
                      </c:pt>
                      <c:pt idx="6323">
                        <c:v>32.10009765625</c:v>
                      </c:pt>
                      <c:pt idx="6324">
                        <c:v>32.2001953125</c:v>
                      </c:pt>
                      <c:pt idx="6325">
                        <c:v>32.2001953125</c:v>
                      </c:pt>
                      <c:pt idx="6326">
                        <c:v>32.2001953125</c:v>
                      </c:pt>
                      <c:pt idx="6327">
                        <c:v>32.10009765625</c:v>
                      </c:pt>
                      <c:pt idx="6328">
                        <c:v>32.10009765625</c:v>
                      </c:pt>
                      <c:pt idx="6329">
                        <c:v>32.000244140625</c:v>
                      </c:pt>
                      <c:pt idx="6330">
                        <c:v>32.10009765625</c:v>
                      </c:pt>
                      <c:pt idx="6331">
                        <c:v>32.2001953125</c:v>
                      </c:pt>
                      <c:pt idx="6332">
                        <c:v>32.000244140625</c:v>
                      </c:pt>
                      <c:pt idx="6333">
                        <c:v>32.10009765625</c:v>
                      </c:pt>
                      <c:pt idx="6334">
                        <c:v>32.10009765625</c:v>
                      </c:pt>
                      <c:pt idx="6335">
                        <c:v>32.10009765625</c:v>
                      </c:pt>
                      <c:pt idx="6336">
                        <c:v>32.000244140625</c:v>
                      </c:pt>
                      <c:pt idx="6337">
                        <c:v>32.10009765625</c:v>
                      </c:pt>
                      <c:pt idx="6338">
                        <c:v>32.000244140625</c:v>
                      </c:pt>
                      <c:pt idx="6339">
                        <c:v>32.000244140625</c:v>
                      </c:pt>
                      <c:pt idx="6340">
                        <c:v>32.000244140625</c:v>
                      </c:pt>
                      <c:pt idx="6341">
                        <c:v>31.89990234375</c:v>
                      </c:pt>
                      <c:pt idx="6342">
                        <c:v>32.000244140625</c:v>
                      </c:pt>
                      <c:pt idx="6343">
                        <c:v>32.000244140625</c:v>
                      </c:pt>
                      <c:pt idx="6344">
                        <c:v>32.000244140625</c:v>
                      </c:pt>
                      <c:pt idx="6345">
                        <c:v>32.000244140625</c:v>
                      </c:pt>
                      <c:pt idx="6346">
                        <c:v>32.000244140625</c:v>
                      </c:pt>
                      <c:pt idx="6347">
                        <c:v>32.000244140625</c:v>
                      </c:pt>
                      <c:pt idx="6348">
                        <c:v>32.000244140625</c:v>
                      </c:pt>
                      <c:pt idx="6349">
                        <c:v>32.000244140625</c:v>
                      </c:pt>
                      <c:pt idx="6350">
                        <c:v>32.000244140625</c:v>
                      </c:pt>
                      <c:pt idx="6351">
                        <c:v>32.10009765625</c:v>
                      </c:pt>
                      <c:pt idx="6352">
                        <c:v>32.000244140625</c:v>
                      </c:pt>
                      <c:pt idx="6353">
                        <c:v>32.000244140625</c:v>
                      </c:pt>
                      <c:pt idx="6354">
                        <c:v>32.000244140625</c:v>
                      </c:pt>
                      <c:pt idx="6355">
                        <c:v>32.000244140625</c:v>
                      </c:pt>
                      <c:pt idx="6356">
                        <c:v>32.000244140625</c:v>
                      </c:pt>
                      <c:pt idx="6357">
                        <c:v>32.000244140625</c:v>
                      </c:pt>
                      <c:pt idx="6358">
                        <c:v>32.000244140625</c:v>
                      </c:pt>
                      <c:pt idx="6359">
                        <c:v>32.000244140625</c:v>
                      </c:pt>
                      <c:pt idx="6360">
                        <c:v>32.000244140625</c:v>
                      </c:pt>
                      <c:pt idx="6361">
                        <c:v>32.000244140625</c:v>
                      </c:pt>
                      <c:pt idx="6362">
                        <c:v>32.10009765625</c:v>
                      </c:pt>
                      <c:pt idx="6363">
                        <c:v>32.10009765625</c:v>
                      </c:pt>
                      <c:pt idx="6364">
                        <c:v>32.2001953125</c:v>
                      </c:pt>
                      <c:pt idx="6365">
                        <c:v>32.10009765625</c:v>
                      </c:pt>
                      <c:pt idx="6366">
                        <c:v>32.10009765625</c:v>
                      </c:pt>
                      <c:pt idx="6367">
                        <c:v>32.10009765625</c:v>
                      </c:pt>
                      <c:pt idx="6368">
                        <c:v>32.000244140625</c:v>
                      </c:pt>
                      <c:pt idx="6369">
                        <c:v>32.000244140625</c:v>
                      </c:pt>
                      <c:pt idx="6370">
                        <c:v>32.000244140625</c:v>
                      </c:pt>
                      <c:pt idx="6371">
                        <c:v>32.000244140625</c:v>
                      </c:pt>
                      <c:pt idx="6372">
                        <c:v>31.89990234375</c:v>
                      </c:pt>
                      <c:pt idx="6373">
                        <c:v>32.000244140625</c:v>
                      </c:pt>
                      <c:pt idx="6374">
                        <c:v>32.10009765625</c:v>
                      </c:pt>
                      <c:pt idx="6375">
                        <c:v>32.10009765625</c:v>
                      </c:pt>
                      <c:pt idx="6376">
                        <c:v>32.10009765625</c:v>
                      </c:pt>
                      <c:pt idx="6377">
                        <c:v>32.10009765625</c:v>
                      </c:pt>
                      <c:pt idx="6378">
                        <c:v>32.10009765625</c:v>
                      </c:pt>
                      <c:pt idx="6379">
                        <c:v>32.10009765625</c:v>
                      </c:pt>
                      <c:pt idx="6380">
                        <c:v>32.000244140625</c:v>
                      </c:pt>
                      <c:pt idx="6381">
                        <c:v>32.000244140625</c:v>
                      </c:pt>
                      <c:pt idx="6382">
                        <c:v>32.000244140625</c:v>
                      </c:pt>
                      <c:pt idx="6383">
                        <c:v>32.000244140625</c:v>
                      </c:pt>
                      <c:pt idx="6384">
                        <c:v>32.000244140625</c:v>
                      </c:pt>
                      <c:pt idx="6385">
                        <c:v>32.000244140625</c:v>
                      </c:pt>
                      <c:pt idx="6386">
                        <c:v>31.89990234375</c:v>
                      </c:pt>
                      <c:pt idx="6387">
                        <c:v>31.89990234375</c:v>
                      </c:pt>
                      <c:pt idx="6388">
                        <c:v>31.89990234375</c:v>
                      </c:pt>
                      <c:pt idx="6389">
                        <c:v>31.89990234375</c:v>
                      </c:pt>
                      <c:pt idx="6390">
                        <c:v>31.89990234375</c:v>
                      </c:pt>
                      <c:pt idx="6391">
                        <c:v>31.89990234375</c:v>
                      </c:pt>
                      <c:pt idx="6392">
                        <c:v>31.89990234375</c:v>
                      </c:pt>
                      <c:pt idx="6393">
                        <c:v>31.89990234375</c:v>
                      </c:pt>
                      <c:pt idx="6394">
                        <c:v>31.89990234375</c:v>
                      </c:pt>
                      <c:pt idx="6395">
                        <c:v>31.89990234375</c:v>
                      </c:pt>
                      <c:pt idx="6396">
                        <c:v>31.89990234375</c:v>
                      </c:pt>
                      <c:pt idx="6397">
                        <c:v>31.89990234375</c:v>
                      </c:pt>
                      <c:pt idx="6398">
                        <c:v>32.10009765625</c:v>
                      </c:pt>
                      <c:pt idx="6399">
                        <c:v>32.10009765625</c:v>
                      </c:pt>
                      <c:pt idx="6400">
                        <c:v>32.10009765625</c:v>
                      </c:pt>
                      <c:pt idx="6401">
                        <c:v>32.10009765625</c:v>
                      </c:pt>
                      <c:pt idx="6402">
                        <c:v>32.10009765625</c:v>
                      </c:pt>
                      <c:pt idx="6403">
                        <c:v>32.000244140625</c:v>
                      </c:pt>
                      <c:pt idx="6404">
                        <c:v>31.7998046875</c:v>
                      </c:pt>
                      <c:pt idx="6405">
                        <c:v>31.7998046875</c:v>
                      </c:pt>
                      <c:pt idx="6406">
                        <c:v>31.89990234375</c:v>
                      </c:pt>
                      <c:pt idx="6407">
                        <c:v>31.7998046875</c:v>
                      </c:pt>
                      <c:pt idx="6408">
                        <c:v>31.7998046875</c:v>
                      </c:pt>
                      <c:pt idx="6409">
                        <c:v>31.7998046875</c:v>
                      </c:pt>
                      <c:pt idx="6410">
                        <c:v>31.89990234375</c:v>
                      </c:pt>
                      <c:pt idx="6411">
                        <c:v>31.89990234375</c:v>
                      </c:pt>
                      <c:pt idx="6412">
                        <c:v>31.89990234375</c:v>
                      </c:pt>
                      <c:pt idx="6413">
                        <c:v>31.89990234375</c:v>
                      </c:pt>
                      <c:pt idx="6414">
                        <c:v>32.000244140625</c:v>
                      </c:pt>
                      <c:pt idx="6415">
                        <c:v>31.89990234375</c:v>
                      </c:pt>
                      <c:pt idx="6416">
                        <c:v>31.89990234375</c:v>
                      </c:pt>
                      <c:pt idx="6417">
                        <c:v>31.89990234375</c:v>
                      </c:pt>
                      <c:pt idx="6418">
                        <c:v>31.89990234375</c:v>
                      </c:pt>
                      <c:pt idx="6419">
                        <c:v>31.89990234375</c:v>
                      </c:pt>
                      <c:pt idx="6420">
                        <c:v>31.89990234375</c:v>
                      </c:pt>
                      <c:pt idx="6421">
                        <c:v>31.89990234375</c:v>
                      </c:pt>
                      <c:pt idx="6422">
                        <c:v>31.89990234375</c:v>
                      </c:pt>
                      <c:pt idx="6423">
                        <c:v>31.89990234375</c:v>
                      </c:pt>
                      <c:pt idx="6424">
                        <c:v>31.89990234375</c:v>
                      </c:pt>
                      <c:pt idx="6425">
                        <c:v>31.89990234375</c:v>
                      </c:pt>
                      <c:pt idx="6426">
                        <c:v>31.89990234375</c:v>
                      </c:pt>
                      <c:pt idx="6427">
                        <c:v>32.000244140625</c:v>
                      </c:pt>
                      <c:pt idx="6428">
                        <c:v>31.89990234375</c:v>
                      </c:pt>
                      <c:pt idx="6429">
                        <c:v>32.000244140625</c:v>
                      </c:pt>
                      <c:pt idx="6430">
                        <c:v>31.89990234375</c:v>
                      </c:pt>
                      <c:pt idx="6431">
                        <c:v>31.89990234375</c:v>
                      </c:pt>
                      <c:pt idx="6432">
                        <c:v>31.89990234375</c:v>
                      </c:pt>
                      <c:pt idx="6433">
                        <c:v>31.89990234375</c:v>
                      </c:pt>
                      <c:pt idx="6434">
                        <c:v>31.89990234375</c:v>
                      </c:pt>
                      <c:pt idx="6435">
                        <c:v>31.89990234375</c:v>
                      </c:pt>
                      <c:pt idx="6436">
                        <c:v>31.7998046875</c:v>
                      </c:pt>
                      <c:pt idx="6437">
                        <c:v>31.89990234375</c:v>
                      </c:pt>
                      <c:pt idx="6438">
                        <c:v>31.89990234375</c:v>
                      </c:pt>
                      <c:pt idx="6439">
                        <c:v>31.89990234375</c:v>
                      </c:pt>
                      <c:pt idx="6440">
                        <c:v>32.000244140625</c:v>
                      </c:pt>
                      <c:pt idx="6441">
                        <c:v>31.89990234375</c:v>
                      </c:pt>
                      <c:pt idx="6442">
                        <c:v>31.89990234375</c:v>
                      </c:pt>
                      <c:pt idx="6443">
                        <c:v>32.000244140625</c:v>
                      </c:pt>
                      <c:pt idx="6444">
                        <c:v>31.89990234375</c:v>
                      </c:pt>
                      <c:pt idx="6445">
                        <c:v>32.000244140625</c:v>
                      </c:pt>
                      <c:pt idx="6446">
                        <c:v>31.89990234375</c:v>
                      </c:pt>
                      <c:pt idx="6447">
                        <c:v>31.7998046875</c:v>
                      </c:pt>
                      <c:pt idx="6448">
                        <c:v>31.7998046875</c:v>
                      </c:pt>
                      <c:pt idx="6449">
                        <c:v>31.7998046875</c:v>
                      </c:pt>
                      <c:pt idx="6450">
                        <c:v>31.7998046875</c:v>
                      </c:pt>
                      <c:pt idx="6451">
                        <c:v>31.7998046875</c:v>
                      </c:pt>
                      <c:pt idx="6452">
                        <c:v>31.7998046875</c:v>
                      </c:pt>
                      <c:pt idx="6453">
                        <c:v>31.7998046875</c:v>
                      </c:pt>
                      <c:pt idx="6454">
                        <c:v>31.7998046875</c:v>
                      </c:pt>
                      <c:pt idx="6455">
                        <c:v>31.7998046875</c:v>
                      </c:pt>
                      <c:pt idx="6456">
                        <c:v>31.7998046875</c:v>
                      </c:pt>
                      <c:pt idx="6457">
                        <c:v>31.7998046875</c:v>
                      </c:pt>
                      <c:pt idx="6458">
                        <c:v>31.7998046875</c:v>
                      </c:pt>
                      <c:pt idx="6459">
                        <c:v>31.7998046875</c:v>
                      </c:pt>
                      <c:pt idx="6460">
                        <c:v>31.7998046875</c:v>
                      </c:pt>
                      <c:pt idx="6461">
                        <c:v>31.89990234375</c:v>
                      </c:pt>
                      <c:pt idx="6462">
                        <c:v>31.7998046875</c:v>
                      </c:pt>
                      <c:pt idx="6463">
                        <c:v>31.7998046875</c:v>
                      </c:pt>
                      <c:pt idx="6464">
                        <c:v>31.7998046875</c:v>
                      </c:pt>
                      <c:pt idx="6465">
                        <c:v>31.7998046875</c:v>
                      </c:pt>
                      <c:pt idx="6466">
                        <c:v>31.7998046875</c:v>
                      </c:pt>
                      <c:pt idx="6467">
                        <c:v>31.7998046875</c:v>
                      </c:pt>
                      <c:pt idx="6468">
                        <c:v>31.7998046875</c:v>
                      </c:pt>
                      <c:pt idx="6469">
                        <c:v>31.7998046875</c:v>
                      </c:pt>
                      <c:pt idx="6470">
                        <c:v>31.7998046875</c:v>
                      </c:pt>
                      <c:pt idx="6471">
                        <c:v>31.89990234375</c:v>
                      </c:pt>
                      <c:pt idx="6472">
                        <c:v>31.7998046875</c:v>
                      </c:pt>
                      <c:pt idx="6473">
                        <c:v>31.7998046875</c:v>
                      </c:pt>
                      <c:pt idx="6474">
                        <c:v>31.7998046875</c:v>
                      </c:pt>
                      <c:pt idx="6475">
                        <c:v>31.7998046875</c:v>
                      </c:pt>
                      <c:pt idx="6476">
                        <c:v>31.7998046875</c:v>
                      </c:pt>
                      <c:pt idx="6477">
                        <c:v>31.7998046875</c:v>
                      </c:pt>
                      <c:pt idx="6478">
                        <c:v>31.7998046875</c:v>
                      </c:pt>
                      <c:pt idx="6479">
                        <c:v>31.89990234375</c:v>
                      </c:pt>
                      <c:pt idx="6480">
                        <c:v>31.7998046875</c:v>
                      </c:pt>
                      <c:pt idx="6481">
                        <c:v>31.89990234375</c:v>
                      </c:pt>
                      <c:pt idx="6482">
                        <c:v>31.7998046875</c:v>
                      </c:pt>
                      <c:pt idx="6483">
                        <c:v>31.7998046875</c:v>
                      </c:pt>
                      <c:pt idx="6484">
                        <c:v>31.7998046875</c:v>
                      </c:pt>
                      <c:pt idx="6485">
                        <c:v>31.7998046875</c:v>
                      </c:pt>
                      <c:pt idx="6486">
                        <c:v>31.7998046875</c:v>
                      </c:pt>
                      <c:pt idx="6487">
                        <c:v>31.7998046875</c:v>
                      </c:pt>
                      <c:pt idx="6488">
                        <c:v>31.7998046875</c:v>
                      </c:pt>
                      <c:pt idx="6489">
                        <c:v>31.7998046875</c:v>
                      </c:pt>
                      <c:pt idx="6490">
                        <c:v>31.7998046875</c:v>
                      </c:pt>
                      <c:pt idx="6491">
                        <c:v>31.7998046875</c:v>
                      </c:pt>
                      <c:pt idx="6492">
                        <c:v>31.89990234375</c:v>
                      </c:pt>
                      <c:pt idx="6493">
                        <c:v>31.7998046875</c:v>
                      </c:pt>
                      <c:pt idx="6494">
                        <c:v>31.89990234375</c:v>
                      </c:pt>
                      <c:pt idx="6495">
                        <c:v>31.7998046875</c:v>
                      </c:pt>
                      <c:pt idx="6496">
                        <c:v>31.7998046875</c:v>
                      </c:pt>
                      <c:pt idx="6497">
                        <c:v>31.7998046875</c:v>
                      </c:pt>
                      <c:pt idx="6498">
                        <c:v>31.69970703125</c:v>
                      </c:pt>
                      <c:pt idx="6499">
                        <c:v>31.7998046875</c:v>
                      </c:pt>
                      <c:pt idx="6500">
                        <c:v>31.69970703125</c:v>
                      </c:pt>
                      <c:pt idx="6501">
                        <c:v>31.69970703125</c:v>
                      </c:pt>
                      <c:pt idx="6502">
                        <c:v>31.7998046875</c:v>
                      </c:pt>
                      <c:pt idx="6503">
                        <c:v>31.7998046875</c:v>
                      </c:pt>
                      <c:pt idx="6504">
                        <c:v>31.7998046875</c:v>
                      </c:pt>
                      <c:pt idx="6505">
                        <c:v>31.7998046875</c:v>
                      </c:pt>
                      <c:pt idx="6506">
                        <c:v>31.7998046875</c:v>
                      </c:pt>
                      <c:pt idx="6507">
                        <c:v>31.7998046875</c:v>
                      </c:pt>
                      <c:pt idx="6508">
                        <c:v>31.7998046875</c:v>
                      </c:pt>
                      <c:pt idx="6509">
                        <c:v>31.7998046875</c:v>
                      </c:pt>
                      <c:pt idx="6510">
                        <c:v>31.7998046875</c:v>
                      </c:pt>
                      <c:pt idx="6511">
                        <c:v>31.7998046875</c:v>
                      </c:pt>
                      <c:pt idx="6512">
                        <c:v>31.7998046875</c:v>
                      </c:pt>
                      <c:pt idx="6513">
                        <c:v>31.69970703125</c:v>
                      </c:pt>
                      <c:pt idx="6514">
                        <c:v>31.7998046875</c:v>
                      </c:pt>
                      <c:pt idx="6515">
                        <c:v>31.7998046875</c:v>
                      </c:pt>
                      <c:pt idx="6516">
                        <c:v>31.7998046875</c:v>
                      </c:pt>
                      <c:pt idx="6517">
                        <c:v>31.7998046875</c:v>
                      </c:pt>
                      <c:pt idx="6518">
                        <c:v>31.7998046875</c:v>
                      </c:pt>
                      <c:pt idx="6519">
                        <c:v>31.69970703125</c:v>
                      </c:pt>
                      <c:pt idx="6520">
                        <c:v>31.69970703125</c:v>
                      </c:pt>
                      <c:pt idx="6521">
                        <c:v>31.599853515625</c:v>
                      </c:pt>
                      <c:pt idx="6522">
                        <c:v>31.69970703125</c:v>
                      </c:pt>
                      <c:pt idx="6523">
                        <c:v>31.69970703125</c:v>
                      </c:pt>
                      <c:pt idx="6524">
                        <c:v>31.599853515625</c:v>
                      </c:pt>
                      <c:pt idx="6525">
                        <c:v>31.7998046875</c:v>
                      </c:pt>
                      <c:pt idx="6526">
                        <c:v>31.7998046875</c:v>
                      </c:pt>
                      <c:pt idx="6527">
                        <c:v>31.7998046875</c:v>
                      </c:pt>
                      <c:pt idx="6528">
                        <c:v>31.7998046875</c:v>
                      </c:pt>
                      <c:pt idx="6529">
                        <c:v>31.7998046875</c:v>
                      </c:pt>
                      <c:pt idx="6530">
                        <c:v>31.7998046875</c:v>
                      </c:pt>
                      <c:pt idx="6531">
                        <c:v>31.69970703125</c:v>
                      </c:pt>
                      <c:pt idx="6532">
                        <c:v>31.69970703125</c:v>
                      </c:pt>
                      <c:pt idx="6533">
                        <c:v>31.599853515625</c:v>
                      </c:pt>
                      <c:pt idx="6534">
                        <c:v>31.69970703125</c:v>
                      </c:pt>
                      <c:pt idx="6535">
                        <c:v>31.69970703125</c:v>
                      </c:pt>
                      <c:pt idx="6536">
                        <c:v>31.69970703125</c:v>
                      </c:pt>
                      <c:pt idx="6537">
                        <c:v>31.69970703125</c:v>
                      </c:pt>
                      <c:pt idx="6538">
                        <c:v>31.599853515625</c:v>
                      </c:pt>
                      <c:pt idx="6539">
                        <c:v>31.599853515625</c:v>
                      </c:pt>
                      <c:pt idx="6540">
                        <c:v>31.69970703125</c:v>
                      </c:pt>
                      <c:pt idx="6541">
                        <c:v>31.69970703125</c:v>
                      </c:pt>
                      <c:pt idx="6542">
                        <c:v>31.69970703125</c:v>
                      </c:pt>
                      <c:pt idx="6543">
                        <c:v>31.7998046875</c:v>
                      </c:pt>
                      <c:pt idx="6544">
                        <c:v>31.7998046875</c:v>
                      </c:pt>
                      <c:pt idx="6545">
                        <c:v>31.7998046875</c:v>
                      </c:pt>
                      <c:pt idx="6546">
                        <c:v>31.7998046875</c:v>
                      </c:pt>
                      <c:pt idx="6547">
                        <c:v>31.69970703125</c:v>
                      </c:pt>
                      <c:pt idx="6548">
                        <c:v>31.7998046875</c:v>
                      </c:pt>
                      <c:pt idx="6549">
                        <c:v>31.69970703125</c:v>
                      </c:pt>
                      <c:pt idx="6550">
                        <c:v>31.69970703125</c:v>
                      </c:pt>
                      <c:pt idx="6551">
                        <c:v>31.69970703125</c:v>
                      </c:pt>
                      <c:pt idx="6552">
                        <c:v>31.599853515625</c:v>
                      </c:pt>
                      <c:pt idx="6553">
                        <c:v>31.69970703125</c:v>
                      </c:pt>
                      <c:pt idx="6554">
                        <c:v>31.69970703125</c:v>
                      </c:pt>
                      <c:pt idx="6555">
                        <c:v>31.69970703125</c:v>
                      </c:pt>
                      <c:pt idx="6556">
                        <c:v>31.69970703125</c:v>
                      </c:pt>
                      <c:pt idx="6557">
                        <c:v>31.69970703125</c:v>
                      </c:pt>
                      <c:pt idx="6558">
                        <c:v>31.69970703125</c:v>
                      </c:pt>
                      <c:pt idx="6559">
                        <c:v>31.69970703125</c:v>
                      </c:pt>
                      <c:pt idx="6560">
                        <c:v>31.599853515625</c:v>
                      </c:pt>
                      <c:pt idx="6561">
                        <c:v>31.69970703125</c:v>
                      </c:pt>
                      <c:pt idx="6562">
                        <c:v>31.69970703125</c:v>
                      </c:pt>
                      <c:pt idx="6563">
                        <c:v>31.69970703125</c:v>
                      </c:pt>
                      <c:pt idx="6564">
                        <c:v>31.69970703125</c:v>
                      </c:pt>
                      <c:pt idx="6565">
                        <c:v>31.69970703125</c:v>
                      </c:pt>
                      <c:pt idx="6566">
                        <c:v>31.69970703125</c:v>
                      </c:pt>
                      <c:pt idx="6567">
                        <c:v>31.7998046875</c:v>
                      </c:pt>
                      <c:pt idx="6568">
                        <c:v>31.89990234375</c:v>
                      </c:pt>
                      <c:pt idx="6569">
                        <c:v>31.7998046875</c:v>
                      </c:pt>
                      <c:pt idx="6570">
                        <c:v>31.7998046875</c:v>
                      </c:pt>
                      <c:pt idx="6571">
                        <c:v>31.7998046875</c:v>
                      </c:pt>
                      <c:pt idx="6572">
                        <c:v>31.7998046875</c:v>
                      </c:pt>
                      <c:pt idx="6573">
                        <c:v>31.599853515625</c:v>
                      </c:pt>
                      <c:pt idx="6574">
                        <c:v>31.599853515625</c:v>
                      </c:pt>
                      <c:pt idx="6575">
                        <c:v>31.599853515625</c:v>
                      </c:pt>
                      <c:pt idx="6576">
                        <c:v>31.599853515625</c:v>
                      </c:pt>
                      <c:pt idx="6577">
                        <c:v>31.599853515625</c:v>
                      </c:pt>
                      <c:pt idx="6578">
                        <c:v>31.599853515625</c:v>
                      </c:pt>
                      <c:pt idx="6579">
                        <c:v>31.69970703125</c:v>
                      </c:pt>
                      <c:pt idx="6580">
                        <c:v>31.69970703125</c:v>
                      </c:pt>
                      <c:pt idx="6581">
                        <c:v>31.69970703125</c:v>
                      </c:pt>
                      <c:pt idx="6582">
                        <c:v>31.69970703125</c:v>
                      </c:pt>
                      <c:pt idx="6583">
                        <c:v>31.69970703125</c:v>
                      </c:pt>
                      <c:pt idx="6584">
                        <c:v>31.599853515625</c:v>
                      </c:pt>
                      <c:pt idx="6585">
                        <c:v>31.599853515625</c:v>
                      </c:pt>
                      <c:pt idx="6586">
                        <c:v>31.599853515625</c:v>
                      </c:pt>
                      <c:pt idx="6587">
                        <c:v>31.69970703125</c:v>
                      </c:pt>
                      <c:pt idx="6588">
                        <c:v>31.69970703125</c:v>
                      </c:pt>
                      <c:pt idx="6589">
                        <c:v>31.599853515625</c:v>
                      </c:pt>
                      <c:pt idx="6590">
                        <c:v>31.599853515625</c:v>
                      </c:pt>
                      <c:pt idx="6591">
                        <c:v>31.599853515625</c:v>
                      </c:pt>
                      <c:pt idx="6592">
                        <c:v>31.599853515625</c:v>
                      </c:pt>
                      <c:pt idx="6593">
                        <c:v>31.599853515625</c:v>
                      </c:pt>
                      <c:pt idx="6594">
                        <c:v>31.69970703125</c:v>
                      </c:pt>
                      <c:pt idx="6595">
                        <c:v>31.599853515625</c:v>
                      </c:pt>
                      <c:pt idx="6596">
                        <c:v>31.599853515625</c:v>
                      </c:pt>
                      <c:pt idx="6597">
                        <c:v>31.599853515625</c:v>
                      </c:pt>
                      <c:pt idx="6598">
                        <c:v>31.599853515625</c:v>
                      </c:pt>
                      <c:pt idx="6599">
                        <c:v>31.599853515625</c:v>
                      </c:pt>
                      <c:pt idx="6600">
                        <c:v>31.599853515625</c:v>
                      </c:pt>
                      <c:pt idx="6601">
                        <c:v>31.599853515625</c:v>
                      </c:pt>
                      <c:pt idx="6602">
                        <c:v>31.599853515625</c:v>
                      </c:pt>
                      <c:pt idx="6603">
                        <c:v>31.599853515625</c:v>
                      </c:pt>
                      <c:pt idx="6604">
                        <c:v>31.599853515625</c:v>
                      </c:pt>
                      <c:pt idx="6605">
                        <c:v>31.499755859375</c:v>
                      </c:pt>
                      <c:pt idx="6606">
                        <c:v>31.499755859375</c:v>
                      </c:pt>
                      <c:pt idx="6607">
                        <c:v>31.599853515625</c:v>
                      </c:pt>
                      <c:pt idx="6608">
                        <c:v>31.599853515625</c:v>
                      </c:pt>
                      <c:pt idx="6609">
                        <c:v>31.599853515625</c:v>
                      </c:pt>
                      <c:pt idx="6610">
                        <c:v>31.69970703125</c:v>
                      </c:pt>
                      <c:pt idx="6611">
                        <c:v>31.69970703125</c:v>
                      </c:pt>
                      <c:pt idx="6612">
                        <c:v>31.599853515625</c:v>
                      </c:pt>
                      <c:pt idx="6613">
                        <c:v>31.69970703125</c:v>
                      </c:pt>
                      <c:pt idx="6614">
                        <c:v>31.69970703125</c:v>
                      </c:pt>
                      <c:pt idx="6615">
                        <c:v>31.69970703125</c:v>
                      </c:pt>
                      <c:pt idx="6616">
                        <c:v>31.599853515625</c:v>
                      </c:pt>
                      <c:pt idx="6617">
                        <c:v>31.599853515625</c:v>
                      </c:pt>
                      <c:pt idx="6618">
                        <c:v>31.599853515625</c:v>
                      </c:pt>
                      <c:pt idx="6619">
                        <c:v>31.599853515625</c:v>
                      </c:pt>
                      <c:pt idx="6620">
                        <c:v>31.599853515625</c:v>
                      </c:pt>
                      <c:pt idx="6621">
                        <c:v>31.599853515625</c:v>
                      </c:pt>
                      <c:pt idx="6622">
                        <c:v>31.599853515625</c:v>
                      </c:pt>
                      <c:pt idx="6623">
                        <c:v>31.599853515625</c:v>
                      </c:pt>
                      <c:pt idx="6624">
                        <c:v>31.499755859375</c:v>
                      </c:pt>
                      <c:pt idx="6625">
                        <c:v>31.499755859375</c:v>
                      </c:pt>
                      <c:pt idx="6626">
                        <c:v>31.599853515625</c:v>
                      </c:pt>
                      <c:pt idx="6627">
                        <c:v>31.499755859375</c:v>
                      </c:pt>
                      <c:pt idx="6628">
                        <c:v>31.599853515625</c:v>
                      </c:pt>
                      <c:pt idx="6629">
                        <c:v>31.69970703125</c:v>
                      </c:pt>
                      <c:pt idx="6630">
                        <c:v>31.69970703125</c:v>
                      </c:pt>
                      <c:pt idx="6631">
                        <c:v>31.69970703125</c:v>
                      </c:pt>
                      <c:pt idx="6632">
                        <c:v>31.69970703125</c:v>
                      </c:pt>
                      <c:pt idx="6633">
                        <c:v>31.69970703125</c:v>
                      </c:pt>
                      <c:pt idx="6634">
                        <c:v>31.599853515625</c:v>
                      </c:pt>
                      <c:pt idx="6635">
                        <c:v>31.599853515625</c:v>
                      </c:pt>
                      <c:pt idx="6636">
                        <c:v>31.599853515625</c:v>
                      </c:pt>
                      <c:pt idx="6637">
                        <c:v>31.599853515625</c:v>
                      </c:pt>
                      <c:pt idx="6638">
                        <c:v>31.599853515625</c:v>
                      </c:pt>
                      <c:pt idx="6639">
                        <c:v>31.599853515625</c:v>
                      </c:pt>
                      <c:pt idx="6640">
                        <c:v>31.599853515625</c:v>
                      </c:pt>
                      <c:pt idx="6641">
                        <c:v>31.599853515625</c:v>
                      </c:pt>
                      <c:pt idx="6642">
                        <c:v>31.599853515625</c:v>
                      </c:pt>
                      <c:pt idx="6643">
                        <c:v>31.599853515625</c:v>
                      </c:pt>
                      <c:pt idx="6644">
                        <c:v>31.599853515625</c:v>
                      </c:pt>
                      <c:pt idx="6645">
                        <c:v>31.599853515625</c:v>
                      </c:pt>
                      <c:pt idx="6646">
                        <c:v>31.599853515625</c:v>
                      </c:pt>
                      <c:pt idx="6647">
                        <c:v>31.599853515625</c:v>
                      </c:pt>
                      <c:pt idx="6648">
                        <c:v>31.599853515625</c:v>
                      </c:pt>
                      <c:pt idx="6649">
                        <c:v>31.599853515625</c:v>
                      </c:pt>
                      <c:pt idx="6650">
                        <c:v>31.599853515625</c:v>
                      </c:pt>
                      <c:pt idx="6651">
                        <c:v>31.599853515625</c:v>
                      </c:pt>
                      <c:pt idx="6652">
                        <c:v>31.599853515625</c:v>
                      </c:pt>
                      <c:pt idx="6653">
                        <c:v>31.599853515625</c:v>
                      </c:pt>
                      <c:pt idx="6654">
                        <c:v>31.599853515625</c:v>
                      </c:pt>
                      <c:pt idx="6655">
                        <c:v>31.499755859375</c:v>
                      </c:pt>
                      <c:pt idx="6656">
                        <c:v>31.599853515625</c:v>
                      </c:pt>
                      <c:pt idx="6657">
                        <c:v>31.599853515625</c:v>
                      </c:pt>
                      <c:pt idx="6658">
                        <c:v>31.599853515625</c:v>
                      </c:pt>
                      <c:pt idx="6659">
                        <c:v>31.599853515625</c:v>
                      </c:pt>
                      <c:pt idx="6660">
                        <c:v>31.599853515625</c:v>
                      </c:pt>
                      <c:pt idx="6661">
                        <c:v>31.599853515625</c:v>
                      </c:pt>
                      <c:pt idx="6662">
                        <c:v>31.599853515625</c:v>
                      </c:pt>
                      <c:pt idx="6663">
                        <c:v>31.599853515625</c:v>
                      </c:pt>
                      <c:pt idx="6664">
                        <c:v>31.599853515625</c:v>
                      </c:pt>
                      <c:pt idx="6665">
                        <c:v>31.599853515625</c:v>
                      </c:pt>
                      <c:pt idx="6666">
                        <c:v>31.599853515625</c:v>
                      </c:pt>
                      <c:pt idx="6667">
                        <c:v>31.599853515625</c:v>
                      </c:pt>
                      <c:pt idx="6668">
                        <c:v>31.599853515625</c:v>
                      </c:pt>
                      <c:pt idx="6669">
                        <c:v>31.599853515625</c:v>
                      </c:pt>
                      <c:pt idx="6670">
                        <c:v>31.499755859375</c:v>
                      </c:pt>
                      <c:pt idx="6671">
                        <c:v>31.499755859375</c:v>
                      </c:pt>
                      <c:pt idx="6672">
                        <c:v>31.499755859375</c:v>
                      </c:pt>
                      <c:pt idx="6673">
                        <c:v>31.499755859375</c:v>
                      </c:pt>
                      <c:pt idx="6674">
                        <c:v>31.499755859375</c:v>
                      </c:pt>
                      <c:pt idx="6675">
                        <c:v>31.499755859375</c:v>
                      </c:pt>
                      <c:pt idx="6676">
                        <c:v>31.599853515625</c:v>
                      </c:pt>
                      <c:pt idx="6677">
                        <c:v>31.599853515625</c:v>
                      </c:pt>
                      <c:pt idx="6678">
                        <c:v>31.599853515625</c:v>
                      </c:pt>
                      <c:pt idx="6679">
                        <c:v>31.599853515625</c:v>
                      </c:pt>
                      <c:pt idx="6680">
                        <c:v>31.499755859375</c:v>
                      </c:pt>
                      <c:pt idx="6681">
                        <c:v>31.599853515625</c:v>
                      </c:pt>
                      <c:pt idx="6682">
                        <c:v>31.599853515625</c:v>
                      </c:pt>
                      <c:pt idx="6683">
                        <c:v>31.499755859375</c:v>
                      </c:pt>
                      <c:pt idx="6684">
                        <c:v>31.599853515625</c:v>
                      </c:pt>
                      <c:pt idx="6685">
                        <c:v>31.499755859375</c:v>
                      </c:pt>
                      <c:pt idx="6686">
                        <c:v>31.499755859375</c:v>
                      </c:pt>
                      <c:pt idx="6687">
                        <c:v>31.499755859375</c:v>
                      </c:pt>
                      <c:pt idx="6688">
                        <c:v>31.39990234375</c:v>
                      </c:pt>
                      <c:pt idx="6689">
                        <c:v>31.499755859375</c:v>
                      </c:pt>
                      <c:pt idx="6690">
                        <c:v>31.499755859375</c:v>
                      </c:pt>
                      <c:pt idx="6691">
                        <c:v>31.499755859375</c:v>
                      </c:pt>
                      <c:pt idx="6692">
                        <c:v>31.499755859375</c:v>
                      </c:pt>
                      <c:pt idx="6693">
                        <c:v>31.499755859375</c:v>
                      </c:pt>
                      <c:pt idx="6694">
                        <c:v>31.39990234375</c:v>
                      </c:pt>
                      <c:pt idx="6695">
                        <c:v>31.39990234375</c:v>
                      </c:pt>
                      <c:pt idx="6696">
                        <c:v>31.39990234375</c:v>
                      </c:pt>
                      <c:pt idx="6697">
                        <c:v>31.2998046875</c:v>
                      </c:pt>
                      <c:pt idx="6698">
                        <c:v>31.2998046875</c:v>
                      </c:pt>
                      <c:pt idx="6699">
                        <c:v>31.39990234375</c:v>
                      </c:pt>
                      <c:pt idx="6700">
                        <c:v>31.499755859375</c:v>
                      </c:pt>
                      <c:pt idx="6701">
                        <c:v>31.499755859375</c:v>
                      </c:pt>
                      <c:pt idx="6702">
                        <c:v>31.499755859375</c:v>
                      </c:pt>
                      <c:pt idx="6703">
                        <c:v>31.499755859375</c:v>
                      </c:pt>
                      <c:pt idx="6704">
                        <c:v>31.499755859375</c:v>
                      </c:pt>
                      <c:pt idx="6705">
                        <c:v>31.499755859375</c:v>
                      </c:pt>
                      <c:pt idx="6706">
                        <c:v>31.499755859375</c:v>
                      </c:pt>
                      <c:pt idx="6707">
                        <c:v>31.499755859375</c:v>
                      </c:pt>
                      <c:pt idx="6708">
                        <c:v>31.499755859375</c:v>
                      </c:pt>
                      <c:pt idx="6709">
                        <c:v>31.499755859375</c:v>
                      </c:pt>
                      <c:pt idx="6710">
                        <c:v>31.499755859375</c:v>
                      </c:pt>
                      <c:pt idx="6711">
                        <c:v>31.499755859375</c:v>
                      </c:pt>
                      <c:pt idx="6712">
                        <c:v>31.499755859375</c:v>
                      </c:pt>
                      <c:pt idx="6713">
                        <c:v>31.39990234375</c:v>
                      </c:pt>
                      <c:pt idx="6714">
                        <c:v>31.499755859375</c:v>
                      </c:pt>
                      <c:pt idx="6715">
                        <c:v>31.499755859375</c:v>
                      </c:pt>
                      <c:pt idx="6716">
                        <c:v>31.499755859375</c:v>
                      </c:pt>
                      <c:pt idx="6717">
                        <c:v>31.499755859375</c:v>
                      </c:pt>
                      <c:pt idx="6718">
                        <c:v>31.499755859375</c:v>
                      </c:pt>
                      <c:pt idx="6719">
                        <c:v>31.39990234375</c:v>
                      </c:pt>
                      <c:pt idx="6720">
                        <c:v>31.499755859375</c:v>
                      </c:pt>
                      <c:pt idx="6721">
                        <c:v>31.499755859375</c:v>
                      </c:pt>
                      <c:pt idx="6722">
                        <c:v>31.499755859375</c:v>
                      </c:pt>
                      <c:pt idx="6723">
                        <c:v>31.499755859375</c:v>
                      </c:pt>
                      <c:pt idx="6724">
                        <c:v>31.599853515625</c:v>
                      </c:pt>
                      <c:pt idx="6725">
                        <c:v>31.599853515625</c:v>
                      </c:pt>
                      <c:pt idx="6726">
                        <c:v>31.599853515625</c:v>
                      </c:pt>
                      <c:pt idx="6727">
                        <c:v>31.499755859375</c:v>
                      </c:pt>
                      <c:pt idx="6728">
                        <c:v>31.499755859375</c:v>
                      </c:pt>
                      <c:pt idx="6729">
                        <c:v>31.499755859375</c:v>
                      </c:pt>
                      <c:pt idx="6730">
                        <c:v>31.39990234375</c:v>
                      </c:pt>
                      <c:pt idx="6731">
                        <c:v>31.39990234375</c:v>
                      </c:pt>
                      <c:pt idx="6732">
                        <c:v>31.39990234375</c:v>
                      </c:pt>
                      <c:pt idx="6733">
                        <c:v>31.499755859375</c:v>
                      </c:pt>
                      <c:pt idx="6734">
                        <c:v>31.39990234375</c:v>
                      </c:pt>
                      <c:pt idx="6735">
                        <c:v>31.39990234375</c:v>
                      </c:pt>
                      <c:pt idx="6736">
                        <c:v>31.39990234375</c:v>
                      </c:pt>
                      <c:pt idx="6737">
                        <c:v>31.39990234375</c:v>
                      </c:pt>
                      <c:pt idx="6738">
                        <c:v>31.39990234375</c:v>
                      </c:pt>
                      <c:pt idx="6739">
                        <c:v>31.2998046875</c:v>
                      </c:pt>
                      <c:pt idx="6740">
                        <c:v>31.39990234375</c:v>
                      </c:pt>
                      <c:pt idx="6741">
                        <c:v>31.39990234375</c:v>
                      </c:pt>
                      <c:pt idx="6742">
                        <c:v>31.2998046875</c:v>
                      </c:pt>
                      <c:pt idx="6743">
                        <c:v>31.39990234375</c:v>
                      </c:pt>
                      <c:pt idx="6744">
                        <c:v>31.39990234375</c:v>
                      </c:pt>
                      <c:pt idx="6745">
                        <c:v>31.39990234375</c:v>
                      </c:pt>
                      <c:pt idx="6746">
                        <c:v>31.39990234375</c:v>
                      </c:pt>
                      <c:pt idx="6747">
                        <c:v>31.39990234375</c:v>
                      </c:pt>
                      <c:pt idx="6748">
                        <c:v>31.39990234375</c:v>
                      </c:pt>
                      <c:pt idx="6749">
                        <c:v>31.39990234375</c:v>
                      </c:pt>
                      <c:pt idx="6750">
                        <c:v>31.39990234375</c:v>
                      </c:pt>
                      <c:pt idx="6751">
                        <c:v>31.39990234375</c:v>
                      </c:pt>
                      <c:pt idx="6752">
                        <c:v>31.39990234375</c:v>
                      </c:pt>
                      <c:pt idx="6753">
                        <c:v>31.39990234375</c:v>
                      </c:pt>
                      <c:pt idx="6754">
                        <c:v>31.499755859375</c:v>
                      </c:pt>
                      <c:pt idx="6755">
                        <c:v>31.499755859375</c:v>
                      </c:pt>
                      <c:pt idx="6756">
                        <c:v>31.499755859375</c:v>
                      </c:pt>
                      <c:pt idx="6757">
                        <c:v>31.499755859375</c:v>
                      </c:pt>
                      <c:pt idx="6758">
                        <c:v>31.39990234375</c:v>
                      </c:pt>
                      <c:pt idx="6759">
                        <c:v>31.39990234375</c:v>
                      </c:pt>
                      <c:pt idx="6760">
                        <c:v>31.39990234375</c:v>
                      </c:pt>
                      <c:pt idx="6761">
                        <c:v>31.2998046875</c:v>
                      </c:pt>
                      <c:pt idx="6762">
                        <c:v>31.2998046875</c:v>
                      </c:pt>
                      <c:pt idx="6763">
                        <c:v>31.2998046875</c:v>
                      </c:pt>
                      <c:pt idx="6764">
                        <c:v>31.2998046875</c:v>
                      </c:pt>
                      <c:pt idx="6765">
                        <c:v>31.2998046875</c:v>
                      </c:pt>
                      <c:pt idx="6766">
                        <c:v>31.39990234375</c:v>
                      </c:pt>
                      <c:pt idx="6767">
                        <c:v>31.2998046875</c:v>
                      </c:pt>
                      <c:pt idx="6768">
                        <c:v>31.39990234375</c:v>
                      </c:pt>
                      <c:pt idx="6769">
                        <c:v>31.39990234375</c:v>
                      </c:pt>
                      <c:pt idx="6770">
                        <c:v>31.2998046875</c:v>
                      </c:pt>
                      <c:pt idx="6771">
                        <c:v>31.39990234375</c:v>
                      </c:pt>
                      <c:pt idx="6772">
                        <c:v>31.2998046875</c:v>
                      </c:pt>
                      <c:pt idx="6773">
                        <c:v>31.2998046875</c:v>
                      </c:pt>
                      <c:pt idx="6774">
                        <c:v>31.39990234375</c:v>
                      </c:pt>
                      <c:pt idx="6775">
                        <c:v>31.39990234375</c:v>
                      </c:pt>
                      <c:pt idx="6776">
                        <c:v>31.39990234375</c:v>
                      </c:pt>
                      <c:pt idx="6777">
                        <c:v>31.2998046875</c:v>
                      </c:pt>
                      <c:pt idx="6778">
                        <c:v>31.39990234375</c:v>
                      </c:pt>
                      <c:pt idx="6779">
                        <c:v>31.39990234375</c:v>
                      </c:pt>
                      <c:pt idx="6780">
                        <c:v>31.39990234375</c:v>
                      </c:pt>
                      <c:pt idx="6781">
                        <c:v>31.39990234375</c:v>
                      </c:pt>
                      <c:pt idx="6782">
                        <c:v>31.39990234375</c:v>
                      </c:pt>
                      <c:pt idx="6783">
                        <c:v>31.39990234375</c:v>
                      </c:pt>
                      <c:pt idx="6784">
                        <c:v>31.39990234375</c:v>
                      </c:pt>
                      <c:pt idx="6785">
                        <c:v>31.39990234375</c:v>
                      </c:pt>
                      <c:pt idx="6786">
                        <c:v>31.39990234375</c:v>
                      </c:pt>
                      <c:pt idx="6787">
                        <c:v>31.39990234375</c:v>
                      </c:pt>
                      <c:pt idx="6788">
                        <c:v>31.39990234375</c:v>
                      </c:pt>
                      <c:pt idx="6789">
                        <c:v>31.39990234375</c:v>
                      </c:pt>
                      <c:pt idx="6790">
                        <c:v>31.2998046875</c:v>
                      </c:pt>
                      <c:pt idx="6791">
                        <c:v>31.39990234375</c:v>
                      </c:pt>
                      <c:pt idx="6792">
                        <c:v>31.2998046875</c:v>
                      </c:pt>
                      <c:pt idx="6793">
                        <c:v>31.2998046875</c:v>
                      </c:pt>
                      <c:pt idx="6794">
                        <c:v>31.39990234375</c:v>
                      </c:pt>
                      <c:pt idx="6795">
                        <c:v>31.2998046875</c:v>
                      </c:pt>
                      <c:pt idx="6796">
                        <c:v>31.39990234375</c:v>
                      </c:pt>
                      <c:pt idx="6797">
                        <c:v>31.39990234375</c:v>
                      </c:pt>
                      <c:pt idx="6798">
                        <c:v>31.39990234375</c:v>
                      </c:pt>
                      <c:pt idx="6799">
                        <c:v>31.39990234375</c:v>
                      </c:pt>
                      <c:pt idx="6800">
                        <c:v>31.39990234375</c:v>
                      </c:pt>
                      <c:pt idx="6801">
                        <c:v>31.39990234375</c:v>
                      </c:pt>
                      <c:pt idx="6802">
                        <c:v>31.39990234375</c:v>
                      </c:pt>
                      <c:pt idx="6803">
                        <c:v>31.39990234375</c:v>
                      </c:pt>
                      <c:pt idx="6804">
                        <c:v>31.39990234375</c:v>
                      </c:pt>
                      <c:pt idx="6805">
                        <c:v>31.39990234375</c:v>
                      </c:pt>
                      <c:pt idx="6806">
                        <c:v>31.39990234375</c:v>
                      </c:pt>
                      <c:pt idx="6807">
                        <c:v>31.39990234375</c:v>
                      </c:pt>
                      <c:pt idx="6808">
                        <c:v>31.19970703125</c:v>
                      </c:pt>
                      <c:pt idx="6809">
                        <c:v>31.19970703125</c:v>
                      </c:pt>
                      <c:pt idx="6810">
                        <c:v>31.19970703125</c:v>
                      </c:pt>
                      <c:pt idx="6811">
                        <c:v>31.19970703125</c:v>
                      </c:pt>
                      <c:pt idx="6812">
                        <c:v>31.19970703125</c:v>
                      </c:pt>
                      <c:pt idx="6813">
                        <c:v>31.19970703125</c:v>
                      </c:pt>
                      <c:pt idx="6814">
                        <c:v>31.19970703125</c:v>
                      </c:pt>
                      <c:pt idx="6815">
                        <c:v>31.2998046875</c:v>
                      </c:pt>
                      <c:pt idx="6816">
                        <c:v>31.19970703125</c:v>
                      </c:pt>
                      <c:pt idx="6817">
                        <c:v>31.19970703125</c:v>
                      </c:pt>
                      <c:pt idx="6818">
                        <c:v>31.19970703125</c:v>
                      </c:pt>
                      <c:pt idx="6819">
                        <c:v>31.19970703125</c:v>
                      </c:pt>
                      <c:pt idx="6820">
                        <c:v>31.19970703125</c:v>
                      </c:pt>
                      <c:pt idx="6821">
                        <c:v>31.2998046875</c:v>
                      </c:pt>
                      <c:pt idx="6822">
                        <c:v>31.2998046875</c:v>
                      </c:pt>
                      <c:pt idx="6823">
                        <c:v>31.2998046875</c:v>
                      </c:pt>
                      <c:pt idx="6824">
                        <c:v>31.2998046875</c:v>
                      </c:pt>
                      <c:pt idx="6825">
                        <c:v>31.2998046875</c:v>
                      </c:pt>
                      <c:pt idx="6826">
                        <c:v>31.2998046875</c:v>
                      </c:pt>
                      <c:pt idx="6827">
                        <c:v>31.39990234375</c:v>
                      </c:pt>
                      <c:pt idx="6828">
                        <c:v>31.499755859375</c:v>
                      </c:pt>
                      <c:pt idx="6829">
                        <c:v>31.39990234375</c:v>
                      </c:pt>
                      <c:pt idx="6830">
                        <c:v>31.499755859375</c:v>
                      </c:pt>
                      <c:pt idx="6831">
                        <c:v>31.39990234375</c:v>
                      </c:pt>
                      <c:pt idx="6832">
                        <c:v>31.39990234375</c:v>
                      </c:pt>
                      <c:pt idx="6833">
                        <c:v>31.2998046875</c:v>
                      </c:pt>
                      <c:pt idx="6834">
                        <c:v>31.2998046875</c:v>
                      </c:pt>
                      <c:pt idx="6835">
                        <c:v>31.2998046875</c:v>
                      </c:pt>
                      <c:pt idx="6836">
                        <c:v>31.2998046875</c:v>
                      </c:pt>
                      <c:pt idx="6837">
                        <c:v>31.2998046875</c:v>
                      </c:pt>
                      <c:pt idx="6838">
                        <c:v>31.2998046875</c:v>
                      </c:pt>
                      <c:pt idx="6839">
                        <c:v>31.2998046875</c:v>
                      </c:pt>
                      <c:pt idx="6840">
                        <c:v>31.19970703125</c:v>
                      </c:pt>
                      <c:pt idx="6841">
                        <c:v>31.19970703125</c:v>
                      </c:pt>
                      <c:pt idx="6842">
                        <c:v>31.2998046875</c:v>
                      </c:pt>
                      <c:pt idx="6843">
                        <c:v>31.2998046875</c:v>
                      </c:pt>
                      <c:pt idx="6844">
                        <c:v>31.2998046875</c:v>
                      </c:pt>
                      <c:pt idx="6845">
                        <c:v>31.2998046875</c:v>
                      </c:pt>
                      <c:pt idx="6846">
                        <c:v>31.2998046875</c:v>
                      </c:pt>
                      <c:pt idx="6847">
                        <c:v>31.2998046875</c:v>
                      </c:pt>
                      <c:pt idx="6848">
                        <c:v>31.2998046875</c:v>
                      </c:pt>
                      <c:pt idx="6849">
                        <c:v>31.2998046875</c:v>
                      </c:pt>
                      <c:pt idx="6850">
                        <c:v>31.2998046875</c:v>
                      </c:pt>
                      <c:pt idx="6851">
                        <c:v>31.2998046875</c:v>
                      </c:pt>
                      <c:pt idx="6852">
                        <c:v>31.2998046875</c:v>
                      </c:pt>
                      <c:pt idx="6853">
                        <c:v>31.2998046875</c:v>
                      </c:pt>
                      <c:pt idx="6854">
                        <c:v>31.2998046875</c:v>
                      </c:pt>
                      <c:pt idx="6855">
                        <c:v>31.19970703125</c:v>
                      </c:pt>
                      <c:pt idx="6856">
                        <c:v>31.19970703125</c:v>
                      </c:pt>
                      <c:pt idx="6857">
                        <c:v>31.39990234375</c:v>
                      </c:pt>
                      <c:pt idx="6858">
                        <c:v>31.39990234375</c:v>
                      </c:pt>
                      <c:pt idx="6859">
                        <c:v>31.39990234375</c:v>
                      </c:pt>
                      <c:pt idx="6860">
                        <c:v>31.39990234375</c:v>
                      </c:pt>
                      <c:pt idx="6861">
                        <c:v>31.39990234375</c:v>
                      </c:pt>
                      <c:pt idx="6862">
                        <c:v>31.39990234375</c:v>
                      </c:pt>
                      <c:pt idx="6863">
                        <c:v>31.2998046875</c:v>
                      </c:pt>
                      <c:pt idx="6864">
                        <c:v>31.2998046875</c:v>
                      </c:pt>
                      <c:pt idx="6865">
                        <c:v>31.19970703125</c:v>
                      </c:pt>
                      <c:pt idx="6866">
                        <c:v>31.19970703125</c:v>
                      </c:pt>
                      <c:pt idx="6867">
                        <c:v>31.2998046875</c:v>
                      </c:pt>
                      <c:pt idx="6868">
                        <c:v>31.19970703125</c:v>
                      </c:pt>
                      <c:pt idx="6869">
                        <c:v>31.19970703125</c:v>
                      </c:pt>
                      <c:pt idx="6870">
                        <c:v>31.19970703125</c:v>
                      </c:pt>
                      <c:pt idx="6871">
                        <c:v>31.19970703125</c:v>
                      </c:pt>
                      <c:pt idx="6872">
                        <c:v>31.19970703125</c:v>
                      </c:pt>
                      <c:pt idx="6873">
                        <c:v>31.19970703125</c:v>
                      </c:pt>
                      <c:pt idx="6874">
                        <c:v>31.19970703125</c:v>
                      </c:pt>
                      <c:pt idx="6875">
                        <c:v>31.39990234375</c:v>
                      </c:pt>
                      <c:pt idx="6876">
                        <c:v>31.2998046875</c:v>
                      </c:pt>
                      <c:pt idx="6877">
                        <c:v>31.39990234375</c:v>
                      </c:pt>
                      <c:pt idx="6878">
                        <c:v>31.2998046875</c:v>
                      </c:pt>
                      <c:pt idx="6879">
                        <c:v>31.39990234375</c:v>
                      </c:pt>
                      <c:pt idx="6880">
                        <c:v>31.39990234375</c:v>
                      </c:pt>
                      <c:pt idx="6881">
                        <c:v>31.19970703125</c:v>
                      </c:pt>
                      <c:pt idx="6882">
                        <c:v>31.19970703125</c:v>
                      </c:pt>
                      <c:pt idx="6883">
                        <c:v>31.19970703125</c:v>
                      </c:pt>
                      <c:pt idx="6884">
                        <c:v>31.19970703125</c:v>
                      </c:pt>
                      <c:pt idx="6885">
                        <c:v>31.19970703125</c:v>
                      </c:pt>
                      <c:pt idx="6886">
                        <c:v>31.19970703125</c:v>
                      </c:pt>
                      <c:pt idx="6887">
                        <c:v>31.19970703125</c:v>
                      </c:pt>
                      <c:pt idx="6888">
                        <c:v>31.2998046875</c:v>
                      </c:pt>
                      <c:pt idx="6889">
                        <c:v>31.2998046875</c:v>
                      </c:pt>
                      <c:pt idx="6890">
                        <c:v>31.2998046875</c:v>
                      </c:pt>
                      <c:pt idx="6891">
                        <c:v>31.2998046875</c:v>
                      </c:pt>
                      <c:pt idx="6892">
                        <c:v>31.19970703125</c:v>
                      </c:pt>
                      <c:pt idx="6893">
                        <c:v>31.19970703125</c:v>
                      </c:pt>
                      <c:pt idx="6894">
                        <c:v>31.2998046875</c:v>
                      </c:pt>
                      <c:pt idx="6895">
                        <c:v>31.2998046875</c:v>
                      </c:pt>
                      <c:pt idx="6896">
                        <c:v>31.19970703125</c:v>
                      </c:pt>
                      <c:pt idx="6897">
                        <c:v>31.19970703125</c:v>
                      </c:pt>
                      <c:pt idx="6898">
                        <c:v>31.19970703125</c:v>
                      </c:pt>
                      <c:pt idx="6899">
                        <c:v>31.19970703125</c:v>
                      </c:pt>
                      <c:pt idx="6900">
                        <c:v>31.2998046875</c:v>
                      </c:pt>
                      <c:pt idx="6901">
                        <c:v>31.19970703125</c:v>
                      </c:pt>
                      <c:pt idx="6902">
                        <c:v>31.2998046875</c:v>
                      </c:pt>
                      <c:pt idx="6903">
                        <c:v>31.2998046875</c:v>
                      </c:pt>
                      <c:pt idx="6904">
                        <c:v>31.19970703125</c:v>
                      </c:pt>
                      <c:pt idx="6905">
                        <c:v>31.19970703125</c:v>
                      </c:pt>
                      <c:pt idx="6906">
                        <c:v>31.19970703125</c:v>
                      </c:pt>
                      <c:pt idx="6907">
                        <c:v>31.19970703125</c:v>
                      </c:pt>
                      <c:pt idx="6908">
                        <c:v>31.19970703125</c:v>
                      </c:pt>
                      <c:pt idx="6909">
                        <c:v>31.19970703125</c:v>
                      </c:pt>
                      <c:pt idx="6910">
                        <c:v>31.19970703125</c:v>
                      </c:pt>
                      <c:pt idx="6911">
                        <c:v>31.19970703125</c:v>
                      </c:pt>
                      <c:pt idx="6912">
                        <c:v>31.2998046875</c:v>
                      </c:pt>
                      <c:pt idx="6913">
                        <c:v>31.2998046875</c:v>
                      </c:pt>
                      <c:pt idx="6914">
                        <c:v>31.2998046875</c:v>
                      </c:pt>
                      <c:pt idx="6915">
                        <c:v>31.2998046875</c:v>
                      </c:pt>
                      <c:pt idx="6916">
                        <c:v>31.2998046875</c:v>
                      </c:pt>
                      <c:pt idx="6917">
                        <c:v>31.2998046875</c:v>
                      </c:pt>
                      <c:pt idx="6918">
                        <c:v>31.2998046875</c:v>
                      </c:pt>
                      <c:pt idx="6919">
                        <c:v>31.2998046875</c:v>
                      </c:pt>
                      <c:pt idx="6920">
                        <c:v>31.2998046875</c:v>
                      </c:pt>
                      <c:pt idx="6921">
                        <c:v>31.2998046875</c:v>
                      </c:pt>
                      <c:pt idx="6922">
                        <c:v>31.2998046875</c:v>
                      </c:pt>
                      <c:pt idx="6923">
                        <c:v>31.19970703125</c:v>
                      </c:pt>
                      <c:pt idx="6924">
                        <c:v>31.19970703125</c:v>
                      </c:pt>
                      <c:pt idx="6925">
                        <c:v>31.19970703125</c:v>
                      </c:pt>
                      <c:pt idx="6926">
                        <c:v>31.19970703125</c:v>
                      </c:pt>
                      <c:pt idx="6927">
                        <c:v>31.19970703125</c:v>
                      </c:pt>
                      <c:pt idx="6928">
                        <c:v>31.19970703125</c:v>
                      </c:pt>
                      <c:pt idx="6929">
                        <c:v>31.19970703125</c:v>
                      </c:pt>
                      <c:pt idx="6930">
                        <c:v>31.2998046875</c:v>
                      </c:pt>
                      <c:pt idx="6931">
                        <c:v>31.2998046875</c:v>
                      </c:pt>
                      <c:pt idx="6932">
                        <c:v>31.2998046875</c:v>
                      </c:pt>
                      <c:pt idx="6933">
                        <c:v>31.2998046875</c:v>
                      </c:pt>
                      <c:pt idx="6934">
                        <c:v>31.2998046875</c:v>
                      </c:pt>
                      <c:pt idx="6935">
                        <c:v>31.19970703125</c:v>
                      </c:pt>
                      <c:pt idx="6936">
                        <c:v>31.19970703125</c:v>
                      </c:pt>
                      <c:pt idx="6937">
                        <c:v>31.19970703125</c:v>
                      </c:pt>
                      <c:pt idx="6938">
                        <c:v>31.19970703125</c:v>
                      </c:pt>
                      <c:pt idx="6939">
                        <c:v>31.19970703125</c:v>
                      </c:pt>
                      <c:pt idx="6940">
                        <c:v>31.19970703125</c:v>
                      </c:pt>
                      <c:pt idx="6941">
                        <c:v>31.19970703125</c:v>
                      </c:pt>
                      <c:pt idx="6942">
                        <c:v>31.19970703125</c:v>
                      </c:pt>
                      <c:pt idx="6943">
                        <c:v>31.19970703125</c:v>
                      </c:pt>
                      <c:pt idx="6944">
                        <c:v>31.099853515625</c:v>
                      </c:pt>
                      <c:pt idx="6945">
                        <c:v>31.19970703125</c:v>
                      </c:pt>
                      <c:pt idx="6946">
                        <c:v>31.19970703125</c:v>
                      </c:pt>
                      <c:pt idx="6947">
                        <c:v>31.19970703125</c:v>
                      </c:pt>
                      <c:pt idx="6948">
                        <c:v>31.2998046875</c:v>
                      </c:pt>
                      <c:pt idx="6949">
                        <c:v>31.39990234375</c:v>
                      </c:pt>
                      <c:pt idx="6950">
                        <c:v>31.2998046875</c:v>
                      </c:pt>
                      <c:pt idx="6951">
                        <c:v>31.2998046875</c:v>
                      </c:pt>
                      <c:pt idx="6952">
                        <c:v>31.2998046875</c:v>
                      </c:pt>
                      <c:pt idx="6953">
                        <c:v>31.2998046875</c:v>
                      </c:pt>
                      <c:pt idx="6954">
                        <c:v>31.099853515625</c:v>
                      </c:pt>
                      <c:pt idx="6955">
                        <c:v>31.099853515625</c:v>
                      </c:pt>
                      <c:pt idx="6956">
                        <c:v>31.099853515625</c:v>
                      </c:pt>
                      <c:pt idx="6957">
                        <c:v>31.099853515625</c:v>
                      </c:pt>
                      <c:pt idx="6958">
                        <c:v>31.099853515625</c:v>
                      </c:pt>
                      <c:pt idx="6959">
                        <c:v>31.099853515625</c:v>
                      </c:pt>
                      <c:pt idx="6960">
                        <c:v>31.19970703125</c:v>
                      </c:pt>
                      <c:pt idx="6961">
                        <c:v>31.19970703125</c:v>
                      </c:pt>
                      <c:pt idx="6962">
                        <c:v>31.099853515625</c:v>
                      </c:pt>
                      <c:pt idx="6963">
                        <c:v>31.19970703125</c:v>
                      </c:pt>
                      <c:pt idx="6964">
                        <c:v>31.099853515625</c:v>
                      </c:pt>
                      <c:pt idx="6965">
                        <c:v>31.099853515625</c:v>
                      </c:pt>
                      <c:pt idx="6966">
                        <c:v>31.099853515625</c:v>
                      </c:pt>
                      <c:pt idx="6967">
                        <c:v>31.099853515625</c:v>
                      </c:pt>
                      <c:pt idx="6968">
                        <c:v>30.999755859375</c:v>
                      </c:pt>
                      <c:pt idx="6969">
                        <c:v>30.999755859375</c:v>
                      </c:pt>
                      <c:pt idx="6970">
                        <c:v>30.999755859375</c:v>
                      </c:pt>
                      <c:pt idx="6971">
                        <c:v>31.099853515625</c:v>
                      </c:pt>
                      <c:pt idx="6972">
                        <c:v>31.19970703125</c:v>
                      </c:pt>
                      <c:pt idx="6973">
                        <c:v>31.19970703125</c:v>
                      </c:pt>
                      <c:pt idx="6974">
                        <c:v>31.099853515625</c:v>
                      </c:pt>
                      <c:pt idx="6975">
                        <c:v>31.099853515625</c:v>
                      </c:pt>
                      <c:pt idx="6976">
                        <c:v>31.099853515625</c:v>
                      </c:pt>
                      <c:pt idx="6977">
                        <c:v>31.099853515625</c:v>
                      </c:pt>
                      <c:pt idx="6978">
                        <c:v>31.19970703125</c:v>
                      </c:pt>
                      <c:pt idx="6979">
                        <c:v>31.19970703125</c:v>
                      </c:pt>
                      <c:pt idx="6980">
                        <c:v>31.19970703125</c:v>
                      </c:pt>
                      <c:pt idx="6981">
                        <c:v>31.19970703125</c:v>
                      </c:pt>
                      <c:pt idx="6982">
                        <c:v>31.19970703125</c:v>
                      </c:pt>
                      <c:pt idx="6983">
                        <c:v>31.19970703125</c:v>
                      </c:pt>
                      <c:pt idx="6984">
                        <c:v>31.099853515625</c:v>
                      </c:pt>
                      <c:pt idx="6985">
                        <c:v>31.099853515625</c:v>
                      </c:pt>
                      <c:pt idx="6986">
                        <c:v>31.099853515625</c:v>
                      </c:pt>
                      <c:pt idx="6987">
                        <c:v>30.999755859375</c:v>
                      </c:pt>
                      <c:pt idx="6988">
                        <c:v>31.099853515625</c:v>
                      </c:pt>
                      <c:pt idx="6989">
                        <c:v>31.099853515625</c:v>
                      </c:pt>
                      <c:pt idx="6990">
                        <c:v>31.099853515625</c:v>
                      </c:pt>
                      <c:pt idx="6991">
                        <c:v>30.999755859375</c:v>
                      </c:pt>
                      <c:pt idx="6992">
                        <c:v>31.099853515625</c:v>
                      </c:pt>
                      <c:pt idx="6993">
                        <c:v>31.099853515625</c:v>
                      </c:pt>
                      <c:pt idx="6994">
                        <c:v>31.099853515625</c:v>
                      </c:pt>
                      <c:pt idx="6995">
                        <c:v>30.999755859375</c:v>
                      </c:pt>
                      <c:pt idx="6996">
                        <c:v>31.099853515625</c:v>
                      </c:pt>
                      <c:pt idx="6997">
                        <c:v>31.099853515625</c:v>
                      </c:pt>
                      <c:pt idx="6998">
                        <c:v>31.099853515625</c:v>
                      </c:pt>
                      <c:pt idx="6999">
                        <c:v>31.099853515625</c:v>
                      </c:pt>
                      <c:pt idx="7000">
                        <c:v>31.099853515625</c:v>
                      </c:pt>
                      <c:pt idx="7001">
                        <c:v>31.099853515625</c:v>
                      </c:pt>
                      <c:pt idx="7002">
                        <c:v>31.099853515625</c:v>
                      </c:pt>
                      <c:pt idx="7003">
                        <c:v>31.099853515625</c:v>
                      </c:pt>
                      <c:pt idx="7004">
                        <c:v>31.099853515625</c:v>
                      </c:pt>
                      <c:pt idx="7005">
                        <c:v>31.099853515625</c:v>
                      </c:pt>
                      <c:pt idx="7006">
                        <c:v>31.099853515625</c:v>
                      </c:pt>
                      <c:pt idx="7007">
                        <c:v>31.099853515625</c:v>
                      </c:pt>
                      <c:pt idx="7008">
                        <c:v>31.099853515625</c:v>
                      </c:pt>
                      <c:pt idx="7009">
                        <c:v>31.099853515625</c:v>
                      </c:pt>
                      <c:pt idx="7010">
                        <c:v>31.099853515625</c:v>
                      </c:pt>
                      <c:pt idx="7011">
                        <c:v>31.099853515625</c:v>
                      </c:pt>
                      <c:pt idx="7012">
                        <c:v>31.099853515625</c:v>
                      </c:pt>
                      <c:pt idx="7013">
                        <c:v>31.099853515625</c:v>
                      </c:pt>
                      <c:pt idx="7014">
                        <c:v>31.099853515625</c:v>
                      </c:pt>
                      <c:pt idx="7015">
                        <c:v>30.999755859375</c:v>
                      </c:pt>
                      <c:pt idx="7016">
                        <c:v>31.099853515625</c:v>
                      </c:pt>
                      <c:pt idx="7017">
                        <c:v>30.999755859375</c:v>
                      </c:pt>
                      <c:pt idx="7018">
                        <c:v>30.999755859375</c:v>
                      </c:pt>
                      <c:pt idx="7019">
                        <c:v>30.999755859375</c:v>
                      </c:pt>
                      <c:pt idx="7020">
                        <c:v>31.099853515625</c:v>
                      </c:pt>
                      <c:pt idx="7021">
                        <c:v>30.999755859375</c:v>
                      </c:pt>
                      <c:pt idx="7022">
                        <c:v>30.999755859375</c:v>
                      </c:pt>
                      <c:pt idx="7023">
                        <c:v>30.999755859375</c:v>
                      </c:pt>
                      <c:pt idx="7024">
                        <c:v>30.999755859375</c:v>
                      </c:pt>
                      <c:pt idx="7025">
                        <c:v>31.099853515625</c:v>
                      </c:pt>
                      <c:pt idx="7026">
                        <c:v>31.099853515625</c:v>
                      </c:pt>
                      <c:pt idx="7027">
                        <c:v>31.099853515625</c:v>
                      </c:pt>
                      <c:pt idx="7028">
                        <c:v>30.999755859375</c:v>
                      </c:pt>
                      <c:pt idx="7029">
                        <c:v>31.099853515625</c:v>
                      </c:pt>
                      <c:pt idx="7030">
                        <c:v>31.099853515625</c:v>
                      </c:pt>
                      <c:pt idx="7031">
                        <c:v>31.099853515625</c:v>
                      </c:pt>
                      <c:pt idx="7032">
                        <c:v>30.999755859375</c:v>
                      </c:pt>
                      <c:pt idx="7033">
                        <c:v>30.999755859375</c:v>
                      </c:pt>
                      <c:pt idx="7034">
                        <c:v>30.89990234375</c:v>
                      </c:pt>
                      <c:pt idx="7035">
                        <c:v>30.999755859375</c:v>
                      </c:pt>
                      <c:pt idx="7036">
                        <c:v>30.999755859375</c:v>
                      </c:pt>
                      <c:pt idx="7037">
                        <c:v>30.999755859375</c:v>
                      </c:pt>
                      <c:pt idx="7038">
                        <c:v>30.89990234375</c:v>
                      </c:pt>
                      <c:pt idx="7039">
                        <c:v>30.89990234375</c:v>
                      </c:pt>
                      <c:pt idx="7040">
                        <c:v>30.89990234375</c:v>
                      </c:pt>
                      <c:pt idx="7041">
                        <c:v>30.89990234375</c:v>
                      </c:pt>
                      <c:pt idx="7042">
                        <c:v>30.89990234375</c:v>
                      </c:pt>
                      <c:pt idx="7043">
                        <c:v>30.7998046875</c:v>
                      </c:pt>
                      <c:pt idx="7044">
                        <c:v>31.099853515625</c:v>
                      </c:pt>
                      <c:pt idx="7045">
                        <c:v>31.099853515625</c:v>
                      </c:pt>
                      <c:pt idx="7046">
                        <c:v>31.099853515625</c:v>
                      </c:pt>
                      <c:pt idx="7047">
                        <c:v>31.099853515625</c:v>
                      </c:pt>
                      <c:pt idx="7048">
                        <c:v>31.099853515625</c:v>
                      </c:pt>
                      <c:pt idx="7049">
                        <c:v>30.999755859375</c:v>
                      </c:pt>
                      <c:pt idx="7050">
                        <c:v>31.099853515625</c:v>
                      </c:pt>
                      <c:pt idx="7051">
                        <c:v>31.099853515625</c:v>
                      </c:pt>
                      <c:pt idx="7052">
                        <c:v>31.099853515625</c:v>
                      </c:pt>
                      <c:pt idx="7053">
                        <c:v>30.999755859375</c:v>
                      </c:pt>
                      <c:pt idx="7054">
                        <c:v>30.999755859375</c:v>
                      </c:pt>
                      <c:pt idx="7055">
                        <c:v>31.099853515625</c:v>
                      </c:pt>
                      <c:pt idx="7056">
                        <c:v>30.999755859375</c:v>
                      </c:pt>
                      <c:pt idx="7057">
                        <c:v>31.099853515625</c:v>
                      </c:pt>
                      <c:pt idx="7058">
                        <c:v>30.999755859375</c:v>
                      </c:pt>
                      <c:pt idx="7059">
                        <c:v>30.999755859375</c:v>
                      </c:pt>
                      <c:pt idx="7060">
                        <c:v>31.099853515625</c:v>
                      </c:pt>
                      <c:pt idx="7061">
                        <c:v>30.999755859375</c:v>
                      </c:pt>
                      <c:pt idx="7062">
                        <c:v>30.89990234375</c:v>
                      </c:pt>
                      <c:pt idx="7063">
                        <c:v>30.89990234375</c:v>
                      </c:pt>
                      <c:pt idx="7064">
                        <c:v>30.89990234375</c:v>
                      </c:pt>
                      <c:pt idx="7065">
                        <c:v>30.89990234375</c:v>
                      </c:pt>
                      <c:pt idx="7066">
                        <c:v>30.89990234375</c:v>
                      </c:pt>
                      <c:pt idx="7067">
                        <c:v>30.89990234375</c:v>
                      </c:pt>
                      <c:pt idx="7068">
                        <c:v>30.999755859375</c:v>
                      </c:pt>
                      <c:pt idx="7069">
                        <c:v>31.099853515625</c:v>
                      </c:pt>
                      <c:pt idx="7070">
                        <c:v>30.999755859375</c:v>
                      </c:pt>
                      <c:pt idx="7071">
                        <c:v>30.999755859375</c:v>
                      </c:pt>
                      <c:pt idx="7072">
                        <c:v>30.999755859375</c:v>
                      </c:pt>
                      <c:pt idx="7073">
                        <c:v>30.999755859375</c:v>
                      </c:pt>
                      <c:pt idx="7074">
                        <c:v>30.999755859375</c:v>
                      </c:pt>
                      <c:pt idx="7075">
                        <c:v>30.89990234375</c:v>
                      </c:pt>
                      <c:pt idx="7076">
                        <c:v>30.999755859375</c:v>
                      </c:pt>
                      <c:pt idx="7077">
                        <c:v>30.999755859375</c:v>
                      </c:pt>
                      <c:pt idx="7078">
                        <c:v>30.999755859375</c:v>
                      </c:pt>
                      <c:pt idx="7079">
                        <c:v>30.999755859375</c:v>
                      </c:pt>
                      <c:pt idx="7080">
                        <c:v>30.999755859375</c:v>
                      </c:pt>
                      <c:pt idx="7081">
                        <c:v>30.999755859375</c:v>
                      </c:pt>
                      <c:pt idx="7082">
                        <c:v>31.099853515625</c:v>
                      </c:pt>
                      <c:pt idx="7083">
                        <c:v>30.999755859375</c:v>
                      </c:pt>
                      <c:pt idx="7084">
                        <c:v>30.999755859375</c:v>
                      </c:pt>
                      <c:pt idx="7085">
                        <c:v>30.999755859375</c:v>
                      </c:pt>
                      <c:pt idx="7086">
                        <c:v>30.999755859375</c:v>
                      </c:pt>
                      <c:pt idx="7087">
                        <c:v>30.89990234375</c:v>
                      </c:pt>
                      <c:pt idx="7088">
                        <c:v>30.999755859375</c:v>
                      </c:pt>
                      <c:pt idx="7089">
                        <c:v>30.999755859375</c:v>
                      </c:pt>
                      <c:pt idx="7090">
                        <c:v>30.89990234375</c:v>
                      </c:pt>
                      <c:pt idx="7091">
                        <c:v>30.999755859375</c:v>
                      </c:pt>
                      <c:pt idx="7092">
                        <c:v>30.999755859375</c:v>
                      </c:pt>
                      <c:pt idx="7093">
                        <c:v>31.099853515625</c:v>
                      </c:pt>
                      <c:pt idx="7094">
                        <c:v>30.999755859375</c:v>
                      </c:pt>
                      <c:pt idx="7095">
                        <c:v>31.099853515625</c:v>
                      </c:pt>
                      <c:pt idx="7096">
                        <c:v>30.999755859375</c:v>
                      </c:pt>
                      <c:pt idx="7097">
                        <c:v>30.999755859375</c:v>
                      </c:pt>
                      <c:pt idx="7098">
                        <c:v>30.999755859375</c:v>
                      </c:pt>
                      <c:pt idx="7099">
                        <c:v>30.999755859375</c:v>
                      </c:pt>
                      <c:pt idx="7100">
                        <c:v>30.999755859375</c:v>
                      </c:pt>
                      <c:pt idx="7101">
                        <c:v>30.999755859375</c:v>
                      </c:pt>
                      <c:pt idx="7102">
                        <c:v>30.999755859375</c:v>
                      </c:pt>
                      <c:pt idx="7103">
                        <c:v>31.099853515625</c:v>
                      </c:pt>
                      <c:pt idx="7104">
                        <c:v>31.099853515625</c:v>
                      </c:pt>
                      <c:pt idx="7105">
                        <c:v>30.999755859375</c:v>
                      </c:pt>
                      <c:pt idx="7106">
                        <c:v>30.999755859375</c:v>
                      </c:pt>
                      <c:pt idx="7107">
                        <c:v>30.999755859375</c:v>
                      </c:pt>
                      <c:pt idx="7108">
                        <c:v>30.999755859375</c:v>
                      </c:pt>
                      <c:pt idx="7109">
                        <c:v>30.999755859375</c:v>
                      </c:pt>
                      <c:pt idx="7110">
                        <c:v>30.999755859375</c:v>
                      </c:pt>
                      <c:pt idx="7111">
                        <c:v>30.999755859375</c:v>
                      </c:pt>
                      <c:pt idx="7112">
                        <c:v>30.999755859375</c:v>
                      </c:pt>
                      <c:pt idx="7113">
                        <c:v>30.999755859375</c:v>
                      </c:pt>
                      <c:pt idx="7114">
                        <c:v>30.999755859375</c:v>
                      </c:pt>
                      <c:pt idx="7115">
                        <c:v>30.999755859375</c:v>
                      </c:pt>
                      <c:pt idx="7116">
                        <c:v>30.999755859375</c:v>
                      </c:pt>
                      <c:pt idx="7117">
                        <c:v>30.999755859375</c:v>
                      </c:pt>
                      <c:pt idx="7118">
                        <c:v>30.89990234375</c:v>
                      </c:pt>
                      <c:pt idx="7119">
                        <c:v>30.89990234375</c:v>
                      </c:pt>
                      <c:pt idx="7120">
                        <c:v>30.89990234375</c:v>
                      </c:pt>
                      <c:pt idx="7121">
                        <c:v>30.999755859375</c:v>
                      </c:pt>
                      <c:pt idx="7122">
                        <c:v>30.89990234375</c:v>
                      </c:pt>
                      <c:pt idx="7123">
                        <c:v>30.89990234375</c:v>
                      </c:pt>
                      <c:pt idx="7124">
                        <c:v>30.89990234375</c:v>
                      </c:pt>
                      <c:pt idx="7125">
                        <c:v>30.89990234375</c:v>
                      </c:pt>
                      <c:pt idx="7126">
                        <c:v>30.999755859375</c:v>
                      </c:pt>
                      <c:pt idx="7127">
                        <c:v>30.89990234375</c:v>
                      </c:pt>
                      <c:pt idx="7128">
                        <c:v>30.89990234375</c:v>
                      </c:pt>
                      <c:pt idx="7129">
                        <c:v>30.89990234375</c:v>
                      </c:pt>
                      <c:pt idx="7130">
                        <c:v>30.89990234375</c:v>
                      </c:pt>
                      <c:pt idx="7131">
                        <c:v>30.89990234375</c:v>
                      </c:pt>
                      <c:pt idx="7132">
                        <c:v>30.89990234375</c:v>
                      </c:pt>
                      <c:pt idx="7133">
                        <c:v>30.89990234375</c:v>
                      </c:pt>
                      <c:pt idx="7134">
                        <c:v>30.89990234375</c:v>
                      </c:pt>
                      <c:pt idx="7135">
                        <c:v>30.89990234375</c:v>
                      </c:pt>
                      <c:pt idx="7136">
                        <c:v>30.999755859375</c:v>
                      </c:pt>
                      <c:pt idx="7137">
                        <c:v>30.89990234375</c:v>
                      </c:pt>
                      <c:pt idx="7138">
                        <c:v>30.89990234375</c:v>
                      </c:pt>
                      <c:pt idx="7139">
                        <c:v>30.89990234375</c:v>
                      </c:pt>
                      <c:pt idx="7140">
                        <c:v>30.89990234375</c:v>
                      </c:pt>
                      <c:pt idx="7141">
                        <c:v>30.89990234375</c:v>
                      </c:pt>
                      <c:pt idx="7142">
                        <c:v>30.89990234375</c:v>
                      </c:pt>
                      <c:pt idx="7143">
                        <c:v>30.89990234375</c:v>
                      </c:pt>
                      <c:pt idx="7144">
                        <c:v>30.89990234375</c:v>
                      </c:pt>
                      <c:pt idx="7145">
                        <c:v>30.89990234375</c:v>
                      </c:pt>
                      <c:pt idx="7146">
                        <c:v>30.89990234375</c:v>
                      </c:pt>
                      <c:pt idx="7147">
                        <c:v>30.89990234375</c:v>
                      </c:pt>
                      <c:pt idx="7148">
                        <c:v>30.89990234375</c:v>
                      </c:pt>
                      <c:pt idx="7149">
                        <c:v>30.89990234375</c:v>
                      </c:pt>
                      <c:pt idx="7150">
                        <c:v>30.89990234375</c:v>
                      </c:pt>
                      <c:pt idx="7151">
                        <c:v>30.89990234375</c:v>
                      </c:pt>
                      <c:pt idx="7152">
                        <c:v>30.89990234375</c:v>
                      </c:pt>
                      <c:pt idx="7153">
                        <c:v>30.89990234375</c:v>
                      </c:pt>
                      <c:pt idx="7154">
                        <c:v>30.89990234375</c:v>
                      </c:pt>
                      <c:pt idx="7155">
                        <c:v>30.89990234375</c:v>
                      </c:pt>
                      <c:pt idx="7156">
                        <c:v>30.7998046875</c:v>
                      </c:pt>
                      <c:pt idx="7157">
                        <c:v>30.89990234375</c:v>
                      </c:pt>
                      <c:pt idx="7158">
                        <c:v>30.7998046875</c:v>
                      </c:pt>
                      <c:pt idx="7159">
                        <c:v>30.89990234375</c:v>
                      </c:pt>
                      <c:pt idx="7160">
                        <c:v>30.7998046875</c:v>
                      </c:pt>
                      <c:pt idx="7161">
                        <c:v>30.89990234375</c:v>
                      </c:pt>
                      <c:pt idx="7162">
                        <c:v>30.89990234375</c:v>
                      </c:pt>
                      <c:pt idx="7163">
                        <c:v>30.89990234375</c:v>
                      </c:pt>
                      <c:pt idx="7164">
                        <c:v>30.89990234375</c:v>
                      </c:pt>
                      <c:pt idx="7165">
                        <c:v>30.7998046875</c:v>
                      </c:pt>
                      <c:pt idx="7166">
                        <c:v>30.7998046875</c:v>
                      </c:pt>
                      <c:pt idx="7167">
                        <c:v>30.7998046875</c:v>
                      </c:pt>
                      <c:pt idx="7168">
                        <c:v>30.7998046875</c:v>
                      </c:pt>
                      <c:pt idx="7169">
                        <c:v>30.89990234375</c:v>
                      </c:pt>
                      <c:pt idx="7170">
                        <c:v>30.89990234375</c:v>
                      </c:pt>
                      <c:pt idx="7171">
                        <c:v>30.7998046875</c:v>
                      </c:pt>
                      <c:pt idx="7172">
                        <c:v>30.89990234375</c:v>
                      </c:pt>
                      <c:pt idx="7173">
                        <c:v>30.89990234375</c:v>
                      </c:pt>
                      <c:pt idx="7174">
                        <c:v>30.7998046875</c:v>
                      </c:pt>
                      <c:pt idx="7175">
                        <c:v>30.7998046875</c:v>
                      </c:pt>
                      <c:pt idx="7176">
                        <c:v>30.89990234375</c:v>
                      </c:pt>
                      <c:pt idx="7177">
                        <c:v>30.7998046875</c:v>
                      </c:pt>
                      <c:pt idx="7178">
                        <c:v>30.7998046875</c:v>
                      </c:pt>
                      <c:pt idx="7179">
                        <c:v>30.7998046875</c:v>
                      </c:pt>
                      <c:pt idx="7180">
                        <c:v>30.7998046875</c:v>
                      </c:pt>
                      <c:pt idx="7181">
                        <c:v>30.7998046875</c:v>
                      </c:pt>
                      <c:pt idx="7182">
                        <c:v>30.7998046875</c:v>
                      </c:pt>
                      <c:pt idx="7183">
                        <c:v>30.89990234375</c:v>
                      </c:pt>
                      <c:pt idx="7184">
                        <c:v>30.89990234375</c:v>
                      </c:pt>
                      <c:pt idx="7185">
                        <c:v>30.89990234375</c:v>
                      </c:pt>
                      <c:pt idx="7186">
                        <c:v>30.89990234375</c:v>
                      </c:pt>
                      <c:pt idx="7187">
                        <c:v>30.89990234375</c:v>
                      </c:pt>
                      <c:pt idx="7188">
                        <c:v>30.89990234375</c:v>
                      </c:pt>
                      <c:pt idx="7189">
                        <c:v>30.89990234375</c:v>
                      </c:pt>
                      <c:pt idx="7190">
                        <c:v>30.89990234375</c:v>
                      </c:pt>
                      <c:pt idx="7191">
                        <c:v>30.89990234375</c:v>
                      </c:pt>
                      <c:pt idx="7192">
                        <c:v>30.89990234375</c:v>
                      </c:pt>
                      <c:pt idx="7193">
                        <c:v>30.89990234375</c:v>
                      </c:pt>
                      <c:pt idx="7194">
                        <c:v>30.89990234375</c:v>
                      </c:pt>
                      <c:pt idx="7195">
                        <c:v>30.89990234375</c:v>
                      </c:pt>
                      <c:pt idx="7196">
                        <c:v>30.7998046875</c:v>
                      </c:pt>
                      <c:pt idx="7197">
                        <c:v>30.89990234375</c:v>
                      </c:pt>
                      <c:pt idx="7198">
                        <c:v>30.89990234375</c:v>
                      </c:pt>
                      <c:pt idx="7199">
                        <c:v>30.89990234375</c:v>
                      </c:pt>
                      <c:pt idx="7200">
                        <c:v>30.7998046875</c:v>
                      </c:pt>
                      <c:pt idx="7201">
                        <c:v>30.7998046875</c:v>
                      </c:pt>
                      <c:pt idx="7202">
                        <c:v>30.7998046875</c:v>
                      </c:pt>
                      <c:pt idx="7203">
                        <c:v>30.7998046875</c:v>
                      </c:pt>
                      <c:pt idx="7204">
                        <c:v>30.7998046875</c:v>
                      </c:pt>
                      <c:pt idx="7205">
                        <c:v>30.7998046875</c:v>
                      </c:pt>
                      <c:pt idx="7206">
                        <c:v>30.7998046875</c:v>
                      </c:pt>
                      <c:pt idx="7207">
                        <c:v>30.999755859375</c:v>
                      </c:pt>
                      <c:pt idx="7208">
                        <c:v>30.89990234375</c:v>
                      </c:pt>
                      <c:pt idx="7209">
                        <c:v>30.999755859375</c:v>
                      </c:pt>
                      <c:pt idx="7210">
                        <c:v>30.89990234375</c:v>
                      </c:pt>
                      <c:pt idx="7211">
                        <c:v>30.89990234375</c:v>
                      </c:pt>
                      <c:pt idx="7212">
                        <c:v>30.89990234375</c:v>
                      </c:pt>
                      <c:pt idx="7213">
                        <c:v>30.7998046875</c:v>
                      </c:pt>
                      <c:pt idx="7214">
                        <c:v>30.7998046875</c:v>
                      </c:pt>
                      <c:pt idx="7215">
                        <c:v>30.7998046875</c:v>
                      </c:pt>
                      <c:pt idx="7216">
                        <c:v>30.7998046875</c:v>
                      </c:pt>
                      <c:pt idx="7217">
                        <c:v>30.7998046875</c:v>
                      </c:pt>
                      <c:pt idx="7218">
                        <c:v>30.7998046875</c:v>
                      </c:pt>
                      <c:pt idx="7219">
                        <c:v>30.7998046875</c:v>
                      </c:pt>
                      <c:pt idx="7220">
                        <c:v>30.7998046875</c:v>
                      </c:pt>
                      <c:pt idx="7221">
                        <c:v>30.7998046875</c:v>
                      </c:pt>
                      <c:pt idx="7222">
                        <c:v>30.699951171875</c:v>
                      </c:pt>
                      <c:pt idx="7223">
                        <c:v>30.699951171875</c:v>
                      </c:pt>
                      <c:pt idx="7224">
                        <c:v>30.699951171875</c:v>
                      </c:pt>
                      <c:pt idx="7225">
                        <c:v>30.89990234375</c:v>
                      </c:pt>
                      <c:pt idx="7226">
                        <c:v>30.999755859375</c:v>
                      </c:pt>
                      <c:pt idx="7227">
                        <c:v>30.999755859375</c:v>
                      </c:pt>
                      <c:pt idx="7228">
                        <c:v>30.89990234375</c:v>
                      </c:pt>
                      <c:pt idx="7229">
                        <c:v>30.89990234375</c:v>
                      </c:pt>
                      <c:pt idx="7230">
                        <c:v>30.89990234375</c:v>
                      </c:pt>
                      <c:pt idx="7231">
                        <c:v>30.699951171875</c:v>
                      </c:pt>
                      <c:pt idx="7232">
                        <c:v>30.699951171875</c:v>
                      </c:pt>
                      <c:pt idx="7233">
                        <c:v>30.7998046875</c:v>
                      </c:pt>
                      <c:pt idx="7234">
                        <c:v>30.699951171875</c:v>
                      </c:pt>
                      <c:pt idx="7235">
                        <c:v>30.7998046875</c:v>
                      </c:pt>
                      <c:pt idx="7236">
                        <c:v>30.7998046875</c:v>
                      </c:pt>
                      <c:pt idx="7237">
                        <c:v>30.89990234375</c:v>
                      </c:pt>
                      <c:pt idx="7238">
                        <c:v>30.89990234375</c:v>
                      </c:pt>
                      <c:pt idx="7239">
                        <c:v>30.89990234375</c:v>
                      </c:pt>
                      <c:pt idx="7240">
                        <c:v>30.89990234375</c:v>
                      </c:pt>
                      <c:pt idx="7241">
                        <c:v>30.89990234375</c:v>
                      </c:pt>
                      <c:pt idx="7242">
                        <c:v>30.89990234375</c:v>
                      </c:pt>
                      <c:pt idx="7243">
                        <c:v>30.89990234375</c:v>
                      </c:pt>
                      <c:pt idx="7244">
                        <c:v>30.7998046875</c:v>
                      </c:pt>
                      <c:pt idx="7245">
                        <c:v>30.89990234375</c:v>
                      </c:pt>
                      <c:pt idx="7246">
                        <c:v>30.7998046875</c:v>
                      </c:pt>
                      <c:pt idx="7247">
                        <c:v>30.7998046875</c:v>
                      </c:pt>
                      <c:pt idx="7248">
                        <c:v>30.7998046875</c:v>
                      </c:pt>
                      <c:pt idx="7249">
                        <c:v>30.7998046875</c:v>
                      </c:pt>
                      <c:pt idx="7250">
                        <c:v>30.699951171875</c:v>
                      </c:pt>
                      <c:pt idx="7251">
                        <c:v>30.7998046875</c:v>
                      </c:pt>
                      <c:pt idx="7252">
                        <c:v>30.7998046875</c:v>
                      </c:pt>
                      <c:pt idx="7253">
                        <c:v>30.7998046875</c:v>
                      </c:pt>
                      <c:pt idx="7254">
                        <c:v>30.7998046875</c:v>
                      </c:pt>
                      <c:pt idx="7255">
                        <c:v>30.7998046875</c:v>
                      </c:pt>
                      <c:pt idx="7256">
                        <c:v>30.7998046875</c:v>
                      </c:pt>
                      <c:pt idx="7257">
                        <c:v>30.7998046875</c:v>
                      </c:pt>
                      <c:pt idx="7258">
                        <c:v>30.699951171875</c:v>
                      </c:pt>
                      <c:pt idx="7259">
                        <c:v>30.7998046875</c:v>
                      </c:pt>
                      <c:pt idx="7260">
                        <c:v>30.7998046875</c:v>
                      </c:pt>
                      <c:pt idx="7261">
                        <c:v>30.7998046875</c:v>
                      </c:pt>
                      <c:pt idx="7262">
                        <c:v>30.7998046875</c:v>
                      </c:pt>
                      <c:pt idx="7263">
                        <c:v>30.699951171875</c:v>
                      </c:pt>
                      <c:pt idx="7264">
                        <c:v>30.7998046875</c:v>
                      </c:pt>
                      <c:pt idx="7265">
                        <c:v>30.7998046875</c:v>
                      </c:pt>
                      <c:pt idx="7266">
                        <c:v>30.7998046875</c:v>
                      </c:pt>
                      <c:pt idx="7267">
                        <c:v>30.699951171875</c:v>
                      </c:pt>
                      <c:pt idx="7268">
                        <c:v>30.699951171875</c:v>
                      </c:pt>
                      <c:pt idx="7269">
                        <c:v>30.699951171875</c:v>
                      </c:pt>
                      <c:pt idx="7270">
                        <c:v>30.699951171875</c:v>
                      </c:pt>
                      <c:pt idx="7271">
                        <c:v>30.699951171875</c:v>
                      </c:pt>
                      <c:pt idx="7272">
                        <c:v>30.699951171875</c:v>
                      </c:pt>
                      <c:pt idx="7273">
                        <c:v>30.699951171875</c:v>
                      </c:pt>
                      <c:pt idx="7274">
                        <c:v>30.699951171875</c:v>
                      </c:pt>
                      <c:pt idx="7275">
                        <c:v>30.699951171875</c:v>
                      </c:pt>
                      <c:pt idx="7276">
                        <c:v>30.699951171875</c:v>
                      </c:pt>
                      <c:pt idx="7277">
                        <c:v>30.699951171875</c:v>
                      </c:pt>
                      <c:pt idx="7278">
                        <c:v>30.699951171875</c:v>
                      </c:pt>
                      <c:pt idx="7279">
                        <c:v>30.699951171875</c:v>
                      </c:pt>
                      <c:pt idx="7280">
                        <c:v>30.699951171875</c:v>
                      </c:pt>
                      <c:pt idx="7281">
                        <c:v>30.699951171875</c:v>
                      </c:pt>
                      <c:pt idx="7282">
                        <c:v>30.699951171875</c:v>
                      </c:pt>
                      <c:pt idx="7283">
                        <c:v>30.699951171875</c:v>
                      </c:pt>
                      <c:pt idx="7284">
                        <c:v>30.699951171875</c:v>
                      </c:pt>
                      <c:pt idx="7285">
                        <c:v>30.699951171875</c:v>
                      </c:pt>
                      <c:pt idx="7286">
                        <c:v>30.7998046875</c:v>
                      </c:pt>
                      <c:pt idx="7287">
                        <c:v>30.7998046875</c:v>
                      </c:pt>
                      <c:pt idx="7288">
                        <c:v>30.7998046875</c:v>
                      </c:pt>
                      <c:pt idx="7289">
                        <c:v>30.7998046875</c:v>
                      </c:pt>
                      <c:pt idx="7290">
                        <c:v>30.7998046875</c:v>
                      </c:pt>
                      <c:pt idx="7291">
                        <c:v>30.7998046875</c:v>
                      </c:pt>
                      <c:pt idx="7292">
                        <c:v>30.7998046875</c:v>
                      </c:pt>
                      <c:pt idx="7293">
                        <c:v>30.7998046875</c:v>
                      </c:pt>
                      <c:pt idx="7294">
                        <c:v>30.7998046875</c:v>
                      </c:pt>
                      <c:pt idx="7295">
                        <c:v>30.7998046875</c:v>
                      </c:pt>
                      <c:pt idx="7296">
                        <c:v>30.7998046875</c:v>
                      </c:pt>
                      <c:pt idx="7297">
                        <c:v>30.7998046875</c:v>
                      </c:pt>
                      <c:pt idx="7298">
                        <c:v>30.699951171875</c:v>
                      </c:pt>
                      <c:pt idx="7299">
                        <c:v>30.699951171875</c:v>
                      </c:pt>
                      <c:pt idx="7300">
                        <c:v>30.699951171875</c:v>
                      </c:pt>
                      <c:pt idx="7301">
                        <c:v>30.699951171875</c:v>
                      </c:pt>
                      <c:pt idx="7302">
                        <c:v>30.699951171875</c:v>
                      </c:pt>
                      <c:pt idx="7303">
                        <c:v>30.699951171875</c:v>
                      </c:pt>
                      <c:pt idx="7304">
                        <c:v>30.7998046875</c:v>
                      </c:pt>
                      <c:pt idx="7305">
                        <c:v>30.699951171875</c:v>
                      </c:pt>
                      <c:pt idx="7306">
                        <c:v>30.699951171875</c:v>
                      </c:pt>
                      <c:pt idx="7307">
                        <c:v>30.7998046875</c:v>
                      </c:pt>
                      <c:pt idx="7308">
                        <c:v>30.7998046875</c:v>
                      </c:pt>
                      <c:pt idx="7309">
                        <c:v>30.7998046875</c:v>
                      </c:pt>
                      <c:pt idx="7310">
                        <c:v>30.7998046875</c:v>
                      </c:pt>
                      <c:pt idx="7311">
                        <c:v>30.7998046875</c:v>
                      </c:pt>
                      <c:pt idx="7312">
                        <c:v>30.7998046875</c:v>
                      </c:pt>
                      <c:pt idx="7313">
                        <c:v>30.7998046875</c:v>
                      </c:pt>
                      <c:pt idx="7314">
                        <c:v>30.7998046875</c:v>
                      </c:pt>
                      <c:pt idx="7315">
                        <c:v>30.7998046875</c:v>
                      </c:pt>
                      <c:pt idx="7316">
                        <c:v>30.7998046875</c:v>
                      </c:pt>
                      <c:pt idx="7317">
                        <c:v>30.7998046875</c:v>
                      </c:pt>
                      <c:pt idx="7318">
                        <c:v>30.699951171875</c:v>
                      </c:pt>
                      <c:pt idx="7319">
                        <c:v>30.699951171875</c:v>
                      </c:pt>
                      <c:pt idx="7320">
                        <c:v>30.699951171875</c:v>
                      </c:pt>
                      <c:pt idx="7321">
                        <c:v>30.699951171875</c:v>
                      </c:pt>
                      <c:pt idx="7322">
                        <c:v>30.599853515625</c:v>
                      </c:pt>
                      <c:pt idx="7323">
                        <c:v>30.699951171875</c:v>
                      </c:pt>
                      <c:pt idx="7324">
                        <c:v>30.699951171875</c:v>
                      </c:pt>
                      <c:pt idx="7325">
                        <c:v>30.699951171875</c:v>
                      </c:pt>
                      <c:pt idx="7326">
                        <c:v>30.699951171875</c:v>
                      </c:pt>
                      <c:pt idx="7327">
                        <c:v>30.699951171875</c:v>
                      </c:pt>
                      <c:pt idx="7328">
                        <c:v>30.699951171875</c:v>
                      </c:pt>
                      <c:pt idx="7329">
                        <c:v>30.699951171875</c:v>
                      </c:pt>
                      <c:pt idx="7330">
                        <c:v>30.699951171875</c:v>
                      </c:pt>
                      <c:pt idx="7331">
                        <c:v>30.699951171875</c:v>
                      </c:pt>
                      <c:pt idx="7332">
                        <c:v>30.699951171875</c:v>
                      </c:pt>
                      <c:pt idx="7333">
                        <c:v>30.699951171875</c:v>
                      </c:pt>
                      <c:pt idx="7334">
                        <c:v>30.699951171875</c:v>
                      </c:pt>
                      <c:pt idx="7335">
                        <c:v>30.699951171875</c:v>
                      </c:pt>
                      <c:pt idx="7336">
                        <c:v>30.699951171875</c:v>
                      </c:pt>
                      <c:pt idx="7337">
                        <c:v>30.699951171875</c:v>
                      </c:pt>
                      <c:pt idx="7338">
                        <c:v>30.699951171875</c:v>
                      </c:pt>
                      <c:pt idx="7339">
                        <c:v>30.699951171875</c:v>
                      </c:pt>
                      <c:pt idx="7340">
                        <c:v>30.7998046875</c:v>
                      </c:pt>
                      <c:pt idx="7341">
                        <c:v>30.7998046875</c:v>
                      </c:pt>
                      <c:pt idx="7342">
                        <c:v>30.699951171875</c:v>
                      </c:pt>
                      <c:pt idx="7343">
                        <c:v>30.699951171875</c:v>
                      </c:pt>
                      <c:pt idx="7344">
                        <c:v>30.699951171875</c:v>
                      </c:pt>
                      <c:pt idx="7345">
                        <c:v>30.699951171875</c:v>
                      </c:pt>
                      <c:pt idx="7346">
                        <c:v>30.599853515625</c:v>
                      </c:pt>
                      <c:pt idx="7347">
                        <c:v>30.599853515625</c:v>
                      </c:pt>
                      <c:pt idx="7348">
                        <c:v>30.599853515625</c:v>
                      </c:pt>
                      <c:pt idx="7349">
                        <c:v>30.599853515625</c:v>
                      </c:pt>
                      <c:pt idx="7350">
                        <c:v>30.599853515625</c:v>
                      </c:pt>
                      <c:pt idx="7351">
                        <c:v>30.599853515625</c:v>
                      </c:pt>
                      <c:pt idx="7352">
                        <c:v>30.699951171875</c:v>
                      </c:pt>
                      <c:pt idx="7353">
                        <c:v>30.599853515625</c:v>
                      </c:pt>
                      <c:pt idx="7354">
                        <c:v>30.699951171875</c:v>
                      </c:pt>
                      <c:pt idx="7355">
                        <c:v>30.599853515625</c:v>
                      </c:pt>
                      <c:pt idx="7356">
                        <c:v>30.599853515625</c:v>
                      </c:pt>
                      <c:pt idx="7357">
                        <c:v>30.599853515625</c:v>
                      </c:pt>
                      <c:pt idx="7358">
                        <c:v>30.599853515625</c:v>
                      </c:pt>
                      <c:pt idx="7359">
                        <c:v>30.599853515625</c:v>
                      </c:pt>
                      <c:pt idx="7360">
                        <c:v>30.699951171875</c:v>
                      </c:pt>
                      <c:pt idx="7361">
                        <c:v>30.699951171875</c:v>
                      </c:pt>
                      <c:pt idx="7362">
                        <c:v>30.599853515625</c:v>
                      </c:pt>
                      <c:pt idx="7363">
                        <c:v>30.599853515625</c:v>
                      </c:pt>
                      <c:pt idx="7364">
                        <c:v>30.599853515625</c:v>
                      </c:pt>
                      <c:pt idx="7365">
                        <c:v>30.599853515625</c:v>
                      </c:pt>
                      <c:pt idx="7366">
                        <c:v>30.599853515625</c:v>
                      </c:pt>
                      <c:pt idx="7367">
                        <c:v>30.599853515625</c:v>
                      </c:pt>
                      <c:pt idx="7368">
                        <c:v>30.699951171875</c:v>
                      </c:pt>
                      <c:pt idx="7369">
                        <c:v>30.599853515625</c:v>
                      </c:pt>
                      <c:pt idx="7370">
                        <c:v>30.699951171875</c:v>
                      </c:pt>
                      <c:pt idx="7371">
                        <c:v>30.699951171875</c:v>
                      </c:pt>
                      <c:pt idx="7372">
                        <c:v>30.599853515625</c:v>
                      </c:pt>
                      <c:pt idx="7373">
                        <c:v>30.699951171875</c:v>
                      </c:pt>
                      <c:pt idx="7374">
                        <c:v>30.699951171875</c:v>
                      </c:pt>
                      <c:pt idx="7375">
                        <c:v>30.699951171875</c:v>
                      </c:pt>
                      <c:pt idx="7376">
                        <c:v>30.599853515625</c:v>
                      </c:pt>
                      <c:pt idx="7377">
                        <c:v>30.599853515625</c:v>
                      </c:pt>
                      <c:pt idx="7378">
                        <c:v>30.599853515625</c:v>
                      </c:pt>
                      <c:pt idx="7379">
                        <c:v>30.599853515625</c:v>
                      </c:pt>
                      <c:pt idx="7380">
                        <c:v>30.699951171875</c:v>
                      </c:pt>
                      <c:pt idx="7381">
                        <c:v>30.599853515625</c:v>
                      </c:pt>
                      <c:pt idx="7382">
                        <c:v>30.599853515625</c:v>
                      </c:pt>
                      <c:pt idx="7383">
                        <c:v>30.699951171875</c:v>
                      </c:pt>
                      <c:pt idx="7384">
                        <c:v>30.699951171875</c:v>
                      </c:pt>
                      <c:pt idx="7385">
                        <c:v>30.699951171875</c:v>
                      </c:pt>
                      <c:pt idx="7386">
                        <c:v>30.599853515625</c:v>
                      </c:pt>
                      <c:pt idx="7387">
                        <c:v>30.599853515625</c:v>
                      </c:pt>
                      <c:pt idx="7388">
                        <c:v>30.699951171875</c:v>
                      </c:pt>
                      <c:pt idx="7389">
                        <c:v>30.699951171875</c:v>
                      </c:pt>
                      <c:pt idx="7390">
                        <c:v>30.699951171875</c:v>
                      </c:pt>
                      <c:pt idx="7391">
                        <c:v>30.699951171875</c:v>
                      </c:pt>
                      <c:pt idx="7392">
                        <c:v>30.699951171875</c:v>
                      </c:pt>
                      <c:pt idx="7393">
                        <c:v>30.699951171875</c:v>
                      </c:pt>
                      <c:pt idx="7394">
                        <c:v>30.599853515625</c:v>
                      </c:pt>
                      <c:pt idx="7395">
                        <c:v>30.599853515625</c:v>
                      </c:pt>
                      <c:pt idx="7396">
                        <c:v>30.599853515625</c:v>
                      </c:pt>
                      <c:pt idx="7397">
                        <c:v>30.599853515625</c:v>
                      </c:pt>
                      <c:pt idx="7398">
                        <c:v>30.599853515625</c:v>
                      </c:pt>
                      <c:pt idx="7399">
                        <c:v>30.599853515625</c:v>
                      </c:pt>
                      <c:pt idx="7400">
                        <c:v>30.699951171875</c:v>
                      </c:pt>
                      <c:pt idx="7401">
                        <c:v>30.699951171875</c:v>
                      </c:pt>
                      <c:pt idx="7402">
                        <c:v>30.699951171875</c:v>
                      </c:pt>
                      <c:pt idx="7403">
                        <c:v>30.699951171875</c:v>
                      </c:pt>
                      <c:pt idx="7404">
                        <c:v>30.699951171875</c:v>
                      </c:pt>
                      <c:pt idx="7405">
                        <c:v>30.699951171875</c:v>
                      </c:pt>
                      <c:pt idx="7406">
                        <c:v>30.599853515625</c:v>
                      </c:pt>
                      <c:pt idx="7407">
                        <c:v>30.599853515625</c:v>
                      </c:pt>
                      <c:pt idx="7408">
                        <c:v>30.599853515625</c:v>
                      </c:pt>
                      <c:pt idx="7409">
                        <c:v>30.599853515625</c:v>
                      </c:pt>
                      <c:pt idx="7410">
                        <c:v>30.599853515625</c:v>
                      </c:pt>
                      <c:pt idx="7411">
                        <c:v>30.599853515625</c:v>
                      </c:pt>
                      <c:pt idx="7412">
                        <c:v>30.7998046875</c:v>
                      </c:pt>
                      <c:pt idx="7413">
                        <c:v>30.699951171875</c:v>
                      </c:pt>
                      <c:pt idx="7414">
                        <c:v>30.699951171875</c:v>
                      </c:pt>
                      <c:pt idx="7415">
                        <c:v>30.7998046875</c:v>
                      </c:pt>
                      <c:pt idx="7416">
                        <c:v>30.699951171875</c:v>
                      </c:pt>
                      <c:pt idx="7417">
                        <c:v>30.699951171875</c:v>
                      </c:pt>
                      <c:pt idx="7418">
                        <c:v>30.599853515625</c:v>
                      </c:pt>
                      <c:pt idx="7419">
                        <c:v>30.599853515625</c:v>
                      </c:pt>
                      <c:pt idx="7420">
                        <c:v>30.699951171875</c:v>
                      </c:pt>
                      <c:pt idx="7421">
                        <c:v>30.599853515625</c:v>
                      </c:pt>
                      <c:pt idx="7422">
                        <c:v>30.599853515625</c:v>
                      </c:pt>
                      <c:pt idx="7423">
                        <c:v>30.499755859375</c:v>
                      </c:pt>
                      <c:pt idx="7424">
                        <c:v>30.39990234375</c:v>
                      </c:pt>
                      <c:pt idx="7425">
                        <c:v>30.39990234375</c:v>
                      </c:pt>
                      <c:pt idx="7426">
                        <c:v>30.39990234375</c:v>
                      </c:pt>
                      <c:pt idx="7427">
                        <c:v>30.39990234375</c:v>
                      </c:pt>
                      <c:pt idx="7428">
                        <c:v>30.39990234375</c:v>
                      </c:pt>
                      <c:pt idx="7429">
                        <c:v>30.39990234375</c:v>
                      </c:pt>
                      <c:pt idx="7430">
                        <c:v>30.499755859375</c:v>
                      </c:pt>
                      <c:pt idx="7431">
                        <c:v>30.599853515625</c:v>
                      </c:pt>
                      <c:pt idx="7432">
                        <c:v>30.499755859375</c:v>
                      </c:pt>
                      <c:pt idx="7433">
                        <c:v>30.599853515625</c:v>
                      </c:pt>
                      <c:pt idx="7434">
                        <c:v>30.599853515625</c:v>
                      </c:pt>
                      <c:pt idx="7435">
                        <c:v>30.599853515625</c:v>
                      </c:pt>
                      <c:pt idx="7436">
                        <c:v>30.599853515625</c:v>
                      </c:pt>
                      <c:pt idx="7437">
                        <c:v>30.499755859375</c:v>
                      </c:pt>
                      <c:pt idx="7438">
                        <c:v>30.499755859375</c:v>
                      </c:pt>
                      <c:pt idx="7439">
                        <c:v>30.499755859375</c:v>
                      </c:pt>
                      <c:pt idx="7440">
                        <c:v>30.499755859375</c:v>
                      </c:pt>
                      <c:pt idx="7441">
                        <c:v>30.499755859375</c:v>
                      </c:pt>
                      <c:pt idx="7442">
                        <c:v>30.699951171875</c:v>
                      </c:pt>
                      <c:pt idx="7443">
                        <c:v>30.699951171875</c:v>
                      </c:pt>
                      <c:pt idx="7444">
                        <c:v>30.599853515625</c:v>
                      </c:pt>
                      <c:pt idx="7445">
                        <c:v>30.699951171875</c:v>
                      </c:pt>
                      <c:pt idx="7446">
                        <c:v>30.699951171875</c:v>
                      </c:pt>
                      <c:pt idx="7447">
                        <c:v>30.699951171875</c:v>
                      </c:pt>
                      <c:pt idx="7448">
                        <c:v>30.699951171875</c:v>
                      </c:pt>
                      <c:pt idx="7449">
                        <c:v>30.599853515625</c:v>
                      </c:pt>
                      <c:pt idx="7450">
                        <c:v>30.599853515625</c:v>
                      </c:pt>
                      <c:pt idx="7451">
                        <c:v>30.499755859375</c:v>
                      </c:pt>
                      <c:pt idx="7452">
                        <c:v>30.599853515625</c:v>
                      </c:pt>
                      <c:pt idx="7453">
                        <c:v>30.599853515625</c:v>
                      </c:pt>
                      <c:pt idx="7454">
                        <c:v>30.599853515625</c:v>
                      </c:pt>
                      <c:pt idx="7455">
                        <c:v>30.599853515625</c:v>
                      </c:pt>
                      <c:pt idx="7456">
                        <c:v>30.599853515625</c:v>
                      </c:pt>
                      <c:pt idx="7457">
                        <c:v>30.599853515625</c:v>
                      </c:pt>
                      <c:pt idx="7458">
                        <c:v>30.699951171875</c:v>
                      </c:pt>
                      <c:pt idx="7459">
                        <c:v>30.599853515625</c:v>
                      </c:pt>
                      <c:pt idx="7460">
                        <c:v>30.699951171875</c:v>
                      </c:pt>
                      <c:pt idx="7461">
                        <c:v>30.699951171875</c:v>
                      </c:pt>
                      <c:pt idx="7462">
                        <c:v>30.599853515625</c:v>
                      </c:pt>
                      <c:pt idx="7463">
                        <c:v>30.599853515625</c:v>
                      </c:pt>
                      <c:pt idx="7464">
                        <c:v>30.599853515625</c:v>
                      </c:pt>
                      <c:pt idx="7465">
                        <c:v>30.699951171875</c:v>
                      </c:pt>
                      <c:pt idx="7466">
                        <c:v>30.599853515625</c:v>
                      </c:pt>
                      <c:pt idx="7467">
                        <c:v>30.699951171875</c:v>
                      </c:pt>
                      <c:pt idx="7468">
                        <c:v>30.699951171875</c:v>
                      </c:pt>
                      <c:pt idx="7469">
                        <c:v>30.699951171875</c:v>
                      </c:pt>
                      <c:pt idx="7470">
                        <c:v>30.699951171875</c:v>
                      </c:pt>
                      <c:pt idx="7471">
                        <c:v>30.699951171875</c:v>
                      </c:pt>
                      <c:pt idx="7472">
                        <c:v>30.499755859375</c:v>
                      </c:pt>
                      <c:pt idx="7473">
                        <c:v>30.39990234375</c:v>
                      </c:pt>
                      <c:pt idx="7474">
                        <c:v>30.39990234375</c:v>
                      </c:pt>
                      <c:pt idx="7475">
                        <c:v>30.39990234375</c:v>
                      </c:pt>
                      <c:pt idx="7476">
                        <c:v>30.39990234375</c:v>
                      </c:pt>
                      <c:pt idx="7477">
                        <c:v>30.39990234375</c:v>
                      </c:pt>
                      <c:pt idx="7478">
                        <c:v>30.499755859375</c:v>
                      </c:pt>
                      <c:pt idx="7479">
                        <c:v>30.599853515625</c:v>
                      </c:pt>
                      <c:pt idx="7480">
                        <c:v>30.599853515625</c:v>
                      </c:pt>
                      <c:pt idx="7481">
                        <c:v>30.599853515625</c:v>
                      </c:pt>
                      <c:pt idx="7482">
                        <c:v>30.599853515625</c:v>
                      </c:pt>
                      <c:pt idx="7483">
                        <c:v>30.599853515625</c:v>
                      </c:pt>
                      <c:pt idx="7484">
                        <c:v>30.699951171875</c:v>
                      </c:pt>
                      <c:pt idx="7485">
                        <c:v>30.599853515625</c:v>
                      </c:pt>
                      <c:pt idx="7486">
                        <c:v>30.699951171875</c:v>
                      </c:pt>
                      <c:pt idx="7487">
                        <c:v>30.699951171875</c:v>
                      </c:pt>
                      <c:pt idx="7488">
                        <c:v>30.599853515625</c:v>
                      </c:pt>
                      <c:pt idx="7489">
                        <c:v>30.599853515625</c:v>
                      </c:pt>
                      <c:pt idx="7490">
                        <c:v>30.699951171875</c:v>
                      </c:pt>
                      <c:pt idx="7491">
                        <c:v>30.39990234375</c:v>
                      </c:pt>
                      <c:pt idx="7492">
                        <c:v>30.39990234375</c:v>
                      </c:pt>
                      <c:pt idx="7493">
                        <c:v>30.39990234375</c:v>
                      </c:pt>
                      <c:pt idx="7494">
                        <c:v>30.499755859375</c:v>
                      </c:pt>
                      <c:pt idx="7495">
                        <c:v>30.499755859375</c:v>
                      </c:pt>
                      <c:pt idx="7496">
                        <c:v>30.499755859375</c:v>
                      </c:pt>
                      <c:pt idx="7497">
                        <c:v>30.499755859375</c:v>
                      </c:pt>
                      <c:pt idx="7498">
                        <c:v>30.499755859375</c:v>
                      </c:pt>
                      <c:pt idx="7499">
                        <c:v>30.499755859375</c:v>
                      </c:pt>
                      <c:pt idx="7500">
                        <c:v>30.499755859375</c:v>
                      </c:pt>
                      <c:pt idx="7501">
                        <c:v>30.499755859375</c:v>
                      </c:pt>
                      <c:pt idx="7502">
                        <c:v>30.499755859375</c:v>
                      </c:pt>
                      <c:pt idx="7503">
                        <c:v>30.599853515625</c:v>
                      </c:pt>
                      <c:pt idx="7504">
                        <c:v>30.599853515625</c:v>
                      </c:pt>
                      <c:pt idx="7505">
                        <c:v>30.599853515625</c:v>
                      </c:pt>
                      <c:pt idx="7506">
                        <c:v>30.599853515625</c:v>
                      </c:pt>
                      <c:pt idx="7507">
                        <c:v>30.599853515625</c:v>
                      </c:pt>
                      <c:pt idx="7508">
                        <c:v>30.599853515625</c:v>
                      </c:pt>
                      <c:pt idx="7509">
                        <c:v>30.499755859375</c:v>
                      </c:pt>
                      <c:pt idx="7510">
                        <c:v>30.499755859375</c:v>
                      </c:pt>
                      <c:pt idx="7511">
                        <c:v>30.39990234375</c:v>
                      </c:pt>
                      <c:pt idx="7512">
                        <c:v>30.499755859375</c:v>
                      </c:pt>
                      <c:pt idx="7513">
                        <c:v>30.39990234375</c:v>
                      </c:pt>
                      <c:pt idx="7514">
                        <c:v>30.499755859375</c:v>
                      </c:pt>
                      <c:pt idx="7515">
                        <c:v>30.499755859375</c:v>
                      </c:pt>
                      <c:pt idx="7516">
                        <c:v>30.499755859375</c:v>
                      </c:pt>
                      <c:pt idx="7517">
                        <c:v>30.499755859375</c:v>
                      </c:pt>
                      <c:pt idx="7518">
                        <c:v>30.499755859375</c:v>
                      </c:pt>
                      <c:pt idx="7519">
                        <c:v>30.499755859375</c:v>
                      </c:pt>
                      <c:pt idx="7520">
                        <c:v>30.499755859375</c:v>
                      </c:pt>
                      <c:pt idx="7521">
                        <c:v>30.2998046875</c:v>
                      </c:pt>
                      <c:pt idx="7522">
                        <c:v>30.2998046875</c:v>
                      </c:pt>
                      <c:pt idx="7523">
                        <c:v>30.2998046875</c:v>
                      </c:pt>
                      <c:pt idx="7524">
                        <c:v>30.39990234375</c:v>
                      </c:pt>
                      <c:pt idx="7525">
                        <c:v>30.2998046875</c:v>
                      </c:pt>
                      <c:pt idx="7526">
                        <c:v>30.2998046875</c:v>
                      </c:pt>
                      <c:pt idx="7527">
                        <c:v>30.39990234375</c:v>
                      </c:pt>
                      <c:pt idx="7528">
                        <c:v>30.39990234375</c:v>
                      </c:pt>
                      <c:pt idx="7529">
                        <c:v>30.2998046875</c:v>
                      </c:pt>
                      <c:pt idx="7530">
                        <c:v>30.2998046875</c:v>
                      </c:pt>
                      <c:pt idx="7531">
                        <c:v>30.39990234375</c:v>
                      </c:pt>
                      <c:pt idx="7532">
                        <c:v>30.39990234375</c:v>
                      </c:pt>
                      <c:pt idx="7533">
                        <c:v>30.499755859375</c:v>
                      </c:pt>
                      <c:pt idx="7534">
                        <c:v>30.499755859375</c:v>
                      </c:pt>
                      <c:pt idx="7535">
                        <c:v>30.499755859375</c:v>
                      </c:pt>
                      <c:pt idx="7536">
                        <c:v>30.39990234375</c:v>
                      </c:pt>
                      <c:pt idx="7537">
                        <c:v>30.499755859375</c:v>
                      </c:pt>
                      <c:pt idx="7538">
                        <c:v>30.499755859375</c:v>
                      </c:pt>
                      <c:pt idx="7539">
                        <c:v>30.39990234375</c:v>
                      </c:pt>
                      <c:pt idx="7540">
                        <c:v>30.499755859375</c:v>
                      </c:pt>
                      <c:pt idx="7541">
                        <c:v>30.39990234375</c:v>
                      </c:pt>
                      <c:pt idx="7542">
                        <c:v>30.499755859375</c:v>
                      </c:pt>
                      <c:pt idx="7543">
                        <c:v>30.499755859375</c:v>
                      </c:pt>
                      <c:pt idx="7544">
                        <c:v>30.499755859375</c:v>
                      </c:pt>
                      <c:pt idx="7545">
                        <c:v>30.499755859375</c:v>
                      </c:pt>
                      <c:pt idx="7546">
                        <c:v>30.39990234375</c:v>
                      </c:pt>
                      <c:pt idx="7547">
                        <c:v>30.39990234375</c:v>
                      </c:pt>
                      <c:pt idx="7548">
                        <c:v>30.499755859375</c:v>
                      </c:pt>
                      <c:pt idx="7549">
                        <c:v>30.39990234375</c:v>
                      </c:pt>
                      <c:pt idx="7550">
                        <c:v>30.39990234375</c:v>
                      </c:pt>
                      <c:pt idx="7551">
                        <c:v>30.39990234375</c:v>
                      </c:pt>
                      <c:pt idx="7552">
                        <c:v>30.39990234375</c:v>
                      </c:pt>
                      <c:pt idx="7553">
                        <c:v>30.39990234375</c:v>
                      </c:pt>
                      <c:pt idx="7554">
                        <c:v>30.39990234375</c:v>
                      </c:pt>
                      <c:pt idx="7555">
                        <c:v>30.39990234375</c:v>
                      </c:pt>
                      <c:pt idx="7556">
                        <c:v>30.39990234375</c:v>
                      </c:pt>
                      <c:pt idx="7557">
                        <c:v>30.39990234375</c:v>
                      </c:pt>
                      <c:pt idx="7558">
                        <c:v>30.39990234375</c:v>
                      </c:pt>
                      <c:pt idx="7559">
                        <c:v>30.39990234375</c:v>
                      </c:pt>
                      <c:pt idx="7560">
                        <c:v>30.39990234375</c:v>
                      </c:pt>
                      <c:pt idx="7561">
                        <c:v>30.39990234375</c:v>
                      </c:pt>
                      <c:pt idx="7562">
                        <c:v>30.39990234375</c:v>
                      </c:pt>
                      <c:pt idx="7563">
                        <c:v>30.499755859375</c:v>
                      </c:pt>
                      <c:pt idx="7564">
                        <c:v>30.499755859375</c:v>
                      </c:pt>
                      <c:pt idx="7565">
                        <c:v>30.39990234375</c:v>
                      </c:pt>
                      <c:pt idx="7566">
                        <c:v>30.499755859375</c:v>
                      </c:pt>
                      <c:pt idx="7567">
                        <c:v>30.499755859375</c:v>
                      </c:pt>
                      <c:pt idx="7568">
                        <c:v>30.499755859375</c:v>
                      </c:pt>
                      <c:pt idx="7569">
                        <c:v>30.2998046875</c:v>
                      </c:pt>
                      <c:pt idx="7570">
                        <c:v>30.2998046875</c:v>
                      </c:pt>
                      <c:pt idx="7571">
                        <c:v>30.2998046875</c:v>
                      </c:pt>
                      <c:pt idx="7572">
                        <c:v>30.2998046875</c:v>
                      </c:pt>
                      <c:pt idx="7573">
                        <c:v>30.39990234375</c:v>
                      </c:pt>
                      <c:pt idx="7574">
                        <c:v>30.2998046875</c:v>
                      </c:pt>
                      <c:pt idx="7575">
                        <c:v>30.39990234375</c:v>
                      </c:pt>
                      <c:pt idx="7576">
                        <c:v>30.39990234375</c:v>
                      </c:pt>
                      <c:pt idx="7577">
                        <c:v>30.39990234375</c:v>
                      </c:pt>
                      <c:pt idx="7578">
                        <c:v>30.39990234375</c:v>
                      </c:pt>
                      <c:pt idx="7579">
                        <c:v>30.39990234375</c:v>
                      </c:pt>
                      <c:pt idx="7580">
                        <c:v>30.39990234375</c:v>
                      </c:pt>
                      <c:pt idx="7581">
                        <c:v>30.39990234375</c:v>
                      </c:pt>
                      <c:pt idx="7582">
                        <c:v>30.39990234375</c:v>
                      </c:pt>
                      <c:pt idx="7583">
                        <c:v>30.499755859375</c:v>
                      </c:pt>
                      <c:pt idx="7584">
                        <c:v>30.39990234375</c:v>
                      </c:pt>
                      <c:pt idx="7585">
                        <c:v>30.39990234375</c:v>
                      </c:pt>
                      <c:pt idx="7586">
                        <c:v>30.39990234375</c:v>
                      </c:pt>
                      <c:pt idx="7587">
                        <c:v>30.39990234375</c:v>
                      </c:pt>
                      <c:pt idx="7588">
                        <c:v>30.39990234375</c:v>
                      </c:pt>
                      <c:pt idx="7589">
                        <c:v>30.39990234375</c:v>
                      </c:pt>
                      <c:pt idx="7590">
                        <c:v>30.39990234375</c:v>
                      </c:pt>
                      <c:pt idx="7591">
                        <c:v>30.39990234375</c:v>
                      </c:pt>
                      <c:pt idx="7592">
                        <c:v>30.39990234375</c:v>
                      </c:pt>
                      <c:pt idx="7593">
                        <c:v>30.2998046875</c:v>
                      </c:pt>
                      <c:pt idx="7594">
                        <c:v>30.2998046875</c:v>
                      </c:pt>
                      <c:pt idx="7595">
                        <c:v>30.2998046875</c:v>
                      </c:pt>
                      <c:pt idx="7596">
                        <c:v>30.2998046875</c:v>
                      </c:pt>
                      <c:pt idx="7597">
                        <c:v>30.2998046875</c:v>
                      </c:pt>
                      <c:pt idx="7598">
                        <c:v>30.2998046875</c:v>
                      </c:pt>
                      <c:pt idx="7599">
                        <c:v>30.2998046875</c:v>
                      </c:pt>
                      <c:pt idx="7600">
                        <c:v>30.2998046875</c:v>
                      </c:pt>
                      <c:pt idx="7601">
                        <c:v>30.2998046875</c:v>
                      </c:pt>
                      <c:pt idx="7602">
                        <c:v>30.199951171875</c:v>
                      </c:pt>
                      <c:pt idx="7603">
                        <c:v>30.2998046875</c:v>
                      </c:pt>
                      <c:pt idx="7604">
                        <c:v>30.2998046875</c:v>
                      </c:pt>
                      <c:pt idx="7605">
                        <c:v>30.39990234375</c:v>
                      </c:pt>
                      <c:pt idx="7606">
                        <c:v>30.39990234375</c:v>
                      </c:pt>
                      <c:pt idx="7607">
                        <c:v>30.39990234375</c:v>
                      </c:pt>
                      <c:pt idx="7608">
                        <c:v>30.39990234375</c:v>
                      </c:pt>
                      <c:pt idx="7609">
                        <c:v>30.39990234375</c:v>
                      </c:pt>
                      <c:pt idx="7610">
                        <c:v>30.39990234375</c:v>
                      </c:pt>
                      <c:pt idx="7611">
                        <c:v>30.2998046875</c:v>
                      </c:pt>
                      <c:pt idx="7612">
                        <c:v>30.2998046875</c:v>
                      </c:pt>
                      <c:pt idx="7613">
                        <c:v>30.2998046875</c:v>
                      </c:pt>
                      <c:pt idx="7614">
                        <c:v>30.2998046875</c:v>
                      </c:pt>
                      <c:pt idx="7615">
                        <c:v>30.2998046875</c:v>
                      </c:pt>
                      <c:pt idx="7616">
                        <c:v>30.2998046875</c:v>
                      </c:pt>
                      <c:pt idx="7617">
                        <c:v>30.39990234375</c:v>
                      </c:pt>
                      <c:pt idx="7618">
                        <c:v>30.39990234375</c:v>
                      </c:pt>
                      <c:pt idx="7619">
                        <c:v>30.39990234375</c:v>
                      </c:pt>
                      <c:pt idx="7620">
                        <c:v>30.39990234375</c:v>
                      </c:pt>
                      <c:pt idx="7621">
                        <c:v>30.39990234375</c:v>
                      </c:pt>
                      <c:pt idx="7622">
                        <c:v>30.39990234375</c:v>
                      </c:pt>
                      <c:pt idx="7623">
                        <c:v>30.39990234375</c:v>
                      </c:pt>
                      <c:pt idx="7624">
                        <c:v>30.39990234375</c:v>
                      </c:pt>
                      <c:pt idx="7625">
                        <c:v>30.39990234375</c:v>
                      </c:pt>
                      <c:pt idx="7626">
                        <c:v>30.2998046875</c:v>
                      </c:pt>
                      <c:pt idx="7627">
                        <c:v>30.2998046875</c:v>
                      </c:pt>
                      <c:pt idx="7628">
                        <c:v>30.39990234375</c:v>
                      </c:pt>
                      <c:pt idx="7629">
                        <c:v>30.39990234375</c:v>
                      </c:pt>
                      <c:pt idx="7630">
                        <c:v>30.39990234375</c:v>
                      </c:pt>
                      <c:pt idx="7631">
                        <c:v>30.39990234375</c:v>
                      </c:pt>
                      <c:pt idx="7632">
                        <c:v>30.39990234375</c:v>
                      </c:pt>
                      <c:pt idx="7633">
                        <c:v>30.39990234375</c:v>
                      </c:pt>
                      <c:pt idx="7634">
                        <c:v>30.39990234375</c:v>
                      </c:pt>
                      <c:pt idx="7635">
                        <c:v>30.39990234375</c:v>
                      </c:pt>
                      <c:pt idx="7636">
                        <c:v>30.2998046875</c:v>
                      </c:pt>
                      <c:pt idx="7637">
                        <c:v>30.2998046875</c:v>
                      </c:pt>
                      <c:pt idx="7638">
                        <c:v>30.2998046875</c:v>
                      </c:pt>
                      <c:pt idx="7639">
                        <c:v>30.2998046875</c:v>
                      </c:pt>
                      <c:pt idx="7640">
                        <c:v>30.2998046875</c:v>
                      </c:pt>
                      <c:pt idx="7641">
                        <c:v>30.2998046875</c:v>
                      </c:pt>
                      <c:pt idx="7642">
                        <c:v>30.2998046875</c:v>
                      </c:pt>
                      <c:pt idx="7643">
                        <c:v>30.2998046875</c:v>
                      </c:pt>
                      <c:pt idx="7644">
                        <c:v>30.2998046875</c:v>
                      </c:pt>
                      <c:pt idx="7645">
                        <c:v>30.2998046875</c:v>
                      </c:pt>
                      <c:pt idx="7646">
                        <c:v>30.2998046875</c:v>
                      </c:pt>
                      <c:pt idx="7647">
                        <c:v>30.2998046875</c:v>
                      </c:pt>
                      <c:pt idx="7648">
                        <c:v>30.2998046875</c:v>
                      </c:pt>
                      <c:pt idx="7649">
                        <c:v>30.39990234375</c:v>
                      </c:pt>
                      <c:pt idx="7650">
                        <c:v>30.2998046875</c:v>
                      </c:pt>
                      <c:pt idx="7651">
                        <c:v>30.39990234375</c:v>
                      </c:pt>
                      <c:pt idx="7652">
                        <c:v>30.2998046875</c:v>
                      </c:pt>
                      <c:pt idx="7653">
                        <c:v>30.2998046875</c:v>
                      </c:pt>
                      <c:pt idx="7654">
                        <c:v>30.2998046875</c:v>
                      </c:pt>
                      <c:pt idx="7655">
                        <c:v>30.2998046875</c:v>
                      </c:pt>
                      <c:pt idx="7656">
                        <c:v>30.2998046875</c:v>
                      </c:pt>
                      <c:pt idx="7657">
                        <c:v>30.2998046875</c:v>
                      </c:pt>
                      <c:pt idx="7658">
                        <c:v>30.2998046875</c:v>
                      </c:pt>
                      <c:pt idx="7659">
                        <c:v>30.2998046875</c:v>
                      </c:pt>
                      <c:pt idx="7660">
                        <c:v>30.2998046875</c:v>
                      </c:pt>
                      <c:pt idx="7661">
                        <c:v>30.2998046875</c:v>
                      </c:pt>
                      <c:pt idx="7662">
                        <c:v>30.2998046875</c:v>
                      </c:pt>
                      <c:pt idx="7663">
                        <c:v>30.2998046875</c:v>
                      </c:pt>
                      <c:pt idx="7664">
                        <c:v>30.2998046875</c:v>
                      </c:pt>
                      <c:pt idx="7665">
                        <c:v>30.2998046875</c:v>
                      </c:pt>
                      <c:pt idx="7666">
                        <c:v>30.39990234375</c:v>
                      </c:pt>
                      <c:pt idx="7667">
                        <c:v>30.2998046875</c:v>
                      </c:pt>
                      <c:pt idx="7668">
                        <c:v>30.39990234375</c:v>
                      </c:pt>
                      <c:pt idx="7669">
                        <c:v>30.2998046875</c:v>
                      </c:pt>
                      <c:pt idx="7670">
                        <c:v>30.39990234375</c:v>
                      </c:pt>
                      <c:pt idx="7671">
                        <c:v>30.39990234375</c:v>
                      </c:pt>
                      <c:pt idx="7672">
                        <c:v>30.2998046875</c:v>
                      </c:pt>
                      <c:pt idx="7673">
                        <c:v>30.2998046875</c:v>
                      </c:pt>
                      <c:pt idx="7674">
                        <c:v>30.2998046875</c:v>
                      </c:pt>
                      <c:pt idx="7675">
                        <c:v>30.2998046875</c:v>
                      </c:pt>
                      <c:pt idx="7676">
                        <c:v>30.2998046875</c:v>
                      </c:pt>
                      <c:pt idx="7677">
                        <c:v>30.2998046875</c:v>
                      </c:pt>
                      <c:pt idx="7678">
                        <c:v>30.2998046875</c:v>
                      </c:pt>
                      <c:pt idx="7679">
                        <c:v>30.2998046875</c:v>
                      </c:pt>
                      <c:pt idx="7680">
                        <c:v>30.2998046875</c:v>
                      </c:pt>
                      <c:pt idx="7681">
                        <c:v>30.2998046875</c:v>
                      </c:pt>
                      <c:pt idx="7682">
                        <c:v>30.2998046875</c:v>
                      </c:pt>
                      <c:pt idx="7683">
                        <c:v>30.2998046875</c:v>
                      </c:pt>
                      <c:pt idx="7684">
                        <c:v>30.2998046875</c:v>
                      </c:pt>
                      <c:pt idx="7685">
                        <c:v>30.199951171875</c:v>
                      </c:pt>
                      <c:pt idx="7686">
                        <c:v>30.2998046875</c:v>
                      </c:pt>
                      <c:pt idx="7687">
                        <c:v>30.2998046875</c:v>
                      </c:pt>
                      <c:pt idx="7688">
                        <c:v>30.199951171875</c:v>
                      </c:pt>
                      <c:pt idx="7689">
                        <c:v>30.2998046875</c:v>
                      </c:pt>
                      <c:pt idx="7690">
                        <c:v>30.39990234375</c:v>
                      </c:pt>
                      <c:pt idx="7691">
                        <c:v>30.499755859375</c:v>
                      </c:pt>
                      <c:pt idx="7692">
                        <c:v>30.499755859375</c:v>
                      </c:pt>
                      <c:pt idx="7693">
                        <c:v>30.499755859375</c:v>
                      </c:pt>
                      <c:pt idx="7694">
                        <c:v>30.499755859375</c:v>
                      </c:pt>
                      <c:pt idx="7695">
                        <c:v>30.39990234375</c:v>
                      </c:pt>
                      <c:pt idx="7696">
                        <c:v>30.199951171875</c:v>
                      </c:pt>
                      <c:pt idx="7697">
                        <c:v>30.199951171875</c:v>
                      </c:pt>
                      <c:pt idx="7698">
                        <c:v>30.199951171875</c:v>
                      </c:pt>
                      <c:pt idx="7699">
                        <c:v>30.199951171875</c:v>
                      </c:pt>
                      <c:pt idx="7700">
                        <c:v>30.199951171875</c:v>
                      </c:pt>
                      <c:pt idx="7701">
                        <c:v>30.199951171875</c:v>
                      </c:pt>
                      <c:pt idx="7702">
                        <c:v>30.199951171875</c:v>
                      </c:pt>
                      <c:pt idx="7703">
                        <c:v>30.199951171875</c:v>
                      </c:pt>
                      <c:pt idx="7704">
                        <c:v>30.199951171875</c:v>
                      </c:pt>
                      <c:pt idx="7705">
                        <c:v>30.2998046875</c:v>
                      </c:pt>
                      <c:pt idx="7706">
                        <c:v>30.199951171875</c:v>
                      </c:pt>
                      <c:pt idx="7707">
                        <c:v>30.2998046875</c:v>
                      </c:pt>
                      <c:pt idx="7708">
                        <c:v>30.199951171875</c:v>
                      </c:pt>
                      <c:pt idx="7709">
                        <c:v>30.199951171875</c:v>
                      </c:pt>
                      <c:pt idx="7710">
                        <c:v>30.099853515625</c:v>
                      </c:pt>
                      <c:pt idx="7711">
                        <c:v>30.099853515625</c:v>
                      </c:pt>
                      <c:pt idx="7712">
                        <c:v>30.199951171875</c:v>
                      </c:pt>
                      <c:pt idx="7713">
                        <c:v>30.199951171875</c:v>
                      </c:pt>
                      <c:pt idx="7714">
                        <c:v>30.199951171875</c:v>
                      </c:pt>
                      <c:pt idx="7715">
                        <c:v>30.199951171875</c:v>
                      </c:pt>
                      <c:pt idx="7716">
                        <c:v>30.199951171875</c:v>
                      </c:pt>
                      <c:pt idx="7717">
                        <c:v>30.199951171875</c:v>
                      </c:pt>
                      <c:pt idx="7718">
                        <c:v>30.199951171875</c:v>
                      </c:pt>
                      <c:pt idx="7719">
                        <c:v>30.199951171875</c:v>
                      </c:pt>
                      <c:pt idx="7720">
                        <c:v>30.2998046875</c:v>
                      </c:pt>
                      <c:pt idx="7721">
                        <c:v>30.2998046875</c:v>
                      </c:pt>
                      <c:pt idx="7722">
                        <c:v>30.2998046875</c:v>
                      </c:pt>
                      <c:pt idx="7723">
                        <c:v>30.2998046875</c:v>
                      </c:pt>
                      <c:pt idx="7724">
                        <c:v>30.2998046875</c:v>
                      </c:pt>
                      <c:pt idx="7725">
                        <c:v>30.2998046875</c:v>
                      </c:pt>
                      <c:pt idx="7726">
                        <c:v>30.2998046875</c:v>
                      </c:pt>
                      <c:pt idx="7727">
                        <c:v>30.199951171875</c:v>
                      </c:pt>
                      <c:pt idx="7728">
                        <c:v>30.2998046875</c:v>
                      </c:pt>
                      <c:pt idx="7729">
                        <c:v>30.2998046875</c:v>
                      </c:pt>
                      <c:pt idx="7730">
                        <c:v>30.2998046875</c:v>
                      </c:pt>
                      <c:pt idx="7731">
                        <c:v>30.2998046875</c:v>
                      </c:pt>
                      <c:pt idx="7732">
                        <c:v>30.2998046875</c:v>
                      </c:pt>
                      <c:pt idx="7733">
                        <c:v>30.2998046875</c:v>
                      </c:pt>
                      <c:pt idx="7734">
                        <c:v>30.2998046875</c:v>
                      </c:pt>
                      <c:pt idx="7735">
                        <c:v>30.2998046875</c:v>
                      </c:pt>
                      <c:pt idx="7736">
                        <c:v>30.2998046875</c:v>
                      </c:pt>
                      <c:pt idx="7737">
                        <c:v>30.2998046875</c:v>
                      </c:pt>
                      <c:pt idx="7738">
                        <c:v>30.199951171875</c:v>
                      </c:pt>
                      <c:pt idx="7739">
                        <c:v>30.199951171875</c:v>
                      </c:pt>
                      <c:pt idx="7740">
                        <c:v>30.199951171875</c:v>
                      </c:pt>
                      <c:pt idx="7741">
                        <c:v>30.199951171875</c:v>
                      </c:pt>
                      <c:pt idx="7742">
                        <c:v>30.199951171875</c:v>
                      </c:pt>
                      <c:pt idx="7743">
                        <c:v>30.199951171875</c:v>
                      </c:pt>
                      <c:pt idx="7744">
                        <c:v>30.199951171875</c:v>
                      </c:pt>
                      <c:pt idx="7745">
                        <c:v>30.199951171875</c:v>
                      </c:pt>
                      <c:pt idx="7746">
                        <c:v>30.199951171875</c:v>
                      </c:pt>
                      <c:pt idx="7747">
                        <c:v>30.199951171875</c:v>
                      </c:pt>
                      <c:pt idx="7748">
                        <c:v>30.199951171875</c:v>
                      </c:pt>
                      <c:pt idx="7749">
                        <c:v>30.199951171875</c:v>
                      </c:pt>
                      <c:pt idx="7750">
                        <c:v>30.199951171875</c:v>
                      </c:pt>
                      <c:pt idx="7751">
                        <c:v>30.199951171875</c:v>
                      </c:pt>
                      <c:pt idx="7752">
                        <c:v>30.199951171875</c:v>
                      </c:pt>
                      <c:pt idx="7753">
                        <c:v>30.199951171875</c:v>
                      </c:pt>
                      <c:pt idx="7754">
                        <c:v>30.199951171875</c:v>
                      </c:pt>
                      <c:pt idx="7755">
                        <c:v>30.199951171875</c:v>
                      </c:pt>
                      <c:pt idx="7756">
                        <c:v>30.199951171875</c:v>
                      </c:pt>
                      <c:pt idx="7757">
                        <c:v>30.199951171875</c:v>
                      </c:pt>
                      <c:pt idx="7758">
                        <c:v>30.199951171875</c:v>
                      </c:pt>
                      <c:pt idx="7759">
                        <c:v>30.199951171875</c:v>
                      </c:pt>
                      <c:pt idx="7760">
                        <c:v>30.099853515625</c:v>
                      </c:pt>
                      <c:pt idx="7761">
                        <c:v>30.199951171875</c:v>
                      </c:pt>
                      <c:pt idx="7762">
                        <c:v>30.2998046875</c:v>
                      </c:pt>
                      <c:pt idx="7763">
                        <c:v>30.2998046875</c:v>
                      </c:pt>
                      <c:pt idx="7764">
                        <c:v>30.2998046875</c:v>
                      </c:pt>
                      <c:pt idx="7765">
                        <c:v>30.2998046875</c:v>
                      </c:pt>
                      <c:pt idx="7766">
                        <c:v>30.2998046875</c:v>
                      </c:pt>
                      <c:pt idx="7767">
                        <c:v>30.2998046875</c:v>
                      </c:pt>
                      <c:pt idx="7768">
                        <c:v>30.2998046875</c:v>
                      </c:pt>
                      <c:pt idx="7769">
                        <c:v>30.2998046875</c:v>
                      </c:pt>
                      <c:pt idx="7770">
                        <c:v>30.199951171875</c:v>
                      </c:pt>
                      <c:pt idx="7771">
                        <c:v>30.2998046875</c:v>
                      </c:pt>
                      <c:pt idx="7772">
                        <c:v>30.2998046875</c:v>
                      </c:pt>
                      <c:pt idx="7773">
                        <c:v>30.2998046875</c:v>
                      </c:pt>
                      <c:pt idx="7774">
                        <c:v>30.199951171875</c:v>
                      </c:pt>
                      <c:pt idx="7775">
                        <c:v>30.199951171875</c:v>
                      </c:pt>
                      <c:pt idx="7776">
                        <c:v>30.199951171875</c:v>
                      </c:pt>
                      <c:pt idx="7777">
                        <c:v>30.199951171875</c:v>
                      </c:pt>
                      <c:pt idx="7778">
                        <c:v>30.199951171875</c:v>
                      </c:pt>
                      <c:pt idx="7779">
                        <c:v>30.199951171875</c:v>
                      </c:pt>
                      <c:pt idx="7780">
                        <c:v>30.199951171875</c:v>
                      </c:pt>
                      <c:pt idx="7781">
                        <c:v>30.199951171875</c:v>
                      </c:pt>
                      <c:pt idx="7782">
                        <c:v>30.199951171875</c:v>
                      </c:pt>
                      <c:pt idx="7783">
                        <c:v>30.199951171875</c:v>
                      </c:pt>
                      <c:pt idx="7784">
                        <c:v>30.2998046875</c:v>
                      </c:pt>
                      <c:pt idx="7785">
                        <c:v>30.199951171875</c:v>
                      </c:pt>
                      <c:pt idx="7786">
                        <c:v>30.199951171875</c:v>
                      </c:pt>
                      <c:pt idx="7787">
                        <c:v>30.199951171875</c:v>
                      </c:pt>
                      <c:pt idx="7788">
                        <c:v>30.199951171875</c:v>
                      </c:pt>
                      <c:pt idx="7789">
                        <c:v>30.199951171875</c:v>
                      </c:pt>
                      <c:pt idx="7790">
                        <c:v>30.199951171875</c:v>
                      </c:pt>
                      <c:pt idx="7791">
                        <c:v>30.199951171875</c:v>
                      </c:pt>
                      <c:pt idx="7792">
                        <c:v>30.199951171875</c:v>
                      </c:pt>
                      <c:pt idx="7793">
                        <c:v>30.199951171875</c:v>
                      </c:pt>
                      <c:pt idx="7794">
                        <c:v>30.2998046875</c:v>
                      </c:pt>
                      <c:pt idx="7795">
                        <c:v>30.2998046875</c:v>
                      </c:pt>
                      <c:pt idx="7796">
                        <c:v>30.2998046875</c:v>
                      </c:pt>
                      <c:pt idx="7797">
                        <c:v>30.199951171875</c:v>
                      </c:pt>
                      <c:pt idx="7798">
                        <c:v>30.199951171875</c:v>
                      </c:pt>
                      <c:pt idx="7799">
                        <c:v>30.199951171875</c:v>
                      </c:pt>
                      <c:pt idx="7800">
                        <c:v>30.199951171875</c:v>
                      </c:pt>
                      <c:pt idx="7801">
                        <c:v>30.099853515625</c:v>
                      </c:pt>
                      <c:pt idx="7802">
                        <c:v>30.199951171875</c:v>
                      </c:pt>
                      <c:pt idx="7803">
                        <c:v>30.099853515625</c:v>
                      </c:pt>
                      <c:pt idx="7804">
                        <c:v>30.099853515625</c:v>
                      </c:pt>
                      <c:pt idx="7805">
                        <c:v>30.199951171875</c:v>
                      </c:pt>
                      <c:pt idx="7806">
                        <c:v>30.199951171875</c:v>
                      </c:pt>
                      <c:pt idx="7807">
                        <c:v>30.199951171875</c:v>
                      </c:pt>
                      <c:pt idx="7808">
                        <c:v>30.199951171875</c:v>
                      </c:pt>
                      <c:pt idx="7809">
                        <c:v>30.199951171875</c:v>
                      </c:pt>
                      <c:pt idx="7810">
                        <c:v>30.199951171875</c:v>
                      </c:pt>
                      <c:pt idx="7811">
                        <c:v>30.199951171875</c:v>
                      </c:pt>
                      <c:pt idx="7812">
                        <c:v>30.199951171875</c:v>
                      </c:pt>
                      <c:pt idx="7813">
                        <c:v>30.2998046875</c:v>
                      </c:pt>
                      <c:pt idx="7814">
                        <c:v>30.199951171875</c:v>
                      </c:pt>
                      <c:pt idx="7815">
                        <c:v>30.199951171875</c:v>
                      </c:pt>
                      <c:pt idx="7816">
                        <c:v>30.199951171875</c:v>
                      </c:pt>
                      <c:pt idx="7817">
                        <c:v>30.099853515625</c:v>
                      </c:pt>
                      <c:pt idx="7818">
                        <c:v>30.099853515625</c:v>
                      </c:pt>
                      <c:pt idx="7819">
                        <c:v>30.099853515625</c:v>
                      </c:pt>
                      <c:pt idx="7820">
                        <c:v>30.099853515625</c:v>
                      </c:pt>
                      <c:pt idx="7821">
                        <c:v>30.099853515625</c:v>
                      </c:pt>
                      <c:pt idx="7822">
                        <c:v>30.099853515625</c:v>
                      </c:pt>
                      <c:pt idx="7823">
                        <c:v>30.199951171875</c:v>
                      </c:pt>
                      <c:pt idx="7824">
                        <c:v>30.199951171875</c:v>
                      </c:pt>
                      <c:pt idx="7825">
                        <c:v>30.099853515625</c:v>
                      </c:pt>
                      <c:pt idx="7826">
                        <c:v>30.199951171875</c:v>
                      </c:pt>
                      <c:pt idx="7827">
                        <c:v>30.199951171875</c:v>
                      </c:pt>
                      <c:pt idx="7828">
                        <c:v>30.199951171875</c:v>
                      </c:pt>
                      <c:pt idx="7829">
                        <c:v>30.199951171875</c:v>
                      </c:pt>
                      <c:pt idx="7830">
                        <c:v>30.199951171875</c:v>
                      </c:pt>
                      <c:pt idx="7831">
                        <c:v>30.099853515625</c:v>
                      </c:pt>
                      <c:pt idx="7832">
                        <c:v>30.199951171875</c:v>
                      </c:pt>
                      <c:pt idx="7833">
                        <c:v>30.099853515625</c:v>
                      </c:pt>
                      <c:pt idx="7834">
                        <c:v>30.199951171875</c:v>
                      </c:pt>
                      <c:pt idx="7835">
                        <c:v>30.199951171875</c:v>
                      </c:pt>
                      <c:pt idx="7836">
                        <c:v>30.199951171875</c:v>
                      </c:pt>
                      <c:pt idx="7837">
                        <c:v>30.199951171875</c:v>
                      </c:pt>
                      <c:pt idx="7838">
                        <c:v>30.199951171875</c:v>
                      </c:pt>
                      <c:pt idx="7839">
                        <c:v>30.199951171875</c:v>
                      </c:pt>
                      <c:pt idx="7840">
                        <c:v>30.199951171875</c:v>
                      </c:pt>
                      <c:pt idx="7841">
                        <c:v>30.099853515625</c:v>
                      </c:pt>
                      <c:pt idx="7842">
                        <c:v>30.099853515625</c:v>
                      </c:pt>
                      <c:pt idx="7843">
                        <c:v>30.099853515625</c:v>
                      </c:pt>
                      <c:pt idx="7844">
                        <c:v>30.099853515625</c:v>
                      </c:pt>
                      <c:pt idx="7845">
                        <c:v>30.099853515625</c:v>
                      </c:pt>
                      <c:pt idx="7846">
                        <c:v>30.099853515625</c:v>
                      </c:pt>
                      <c:pt idx="7847">
                        <c:v>30.199951171875</c:v>
                      </c:pt>
                      <c:pt idx="7848">
                        <c:v>30.199951171875</c:v>
                      </c:pt>
                      <c:pt idx="7849">
                        <c:v>30.199951171875</c:v>
                      </c:pt>
                      <c:pt idx="7850">
                        <c:v>30.199951171875</c:v>
                      </c:pt>
                      <c:pt idx="7851">
                        <c:v>30.199951171875</c:v>
                      </c:pt>
                      <c:pt idx="7852">
                        <c:v>30.199951171875</c:v>
                      </c:pt>
                      <c:pt idx="7853">
                        <c:v>30.099853515625</c:v>
                      </c:pt>
                      <c:pt idx="7854">
                        <c:v>30.099853515625</c:v>
                      </c:pt>
                      <c:pt idx="7855">
                        <c:v>30.099853515625</c:v>
                      </c:pt>
                      <c:pt idx="7856">
                        <c:v>30.199951171875</c:v>
                      </c:pt>
                      <c:pt idx="7857">
                        <c:v>30.099853515625</c:v>
                      </c:pt>
                      <c:pt idx="7858">
                        <c:v>30.099853515625</c:v>
                      </c:pt>
                      <c:pt idx="7859">
                        <c:v>30.199951171875</c:v>
                      </c:pt>
                      <c:pt idx="7860">
                        <c:v>30.199951171875</c:v>
                      </c:pt>
                      <c:pt idx="7861">
                        <c:v>30.199951171875</c:v>
                      </c:pt>
                      <c:pt idx="7862">
                        <c:v>30.199951171875</c:v>
                      </c:pt>
                      <c:pt idx="7863">
                        <c:v>30.199951171875</c:v>
                      </c:pt>
                      <c:pt idx="7864">
                        <c:v>30.199951171875</c:v>
                      </c:pt>
                      <c:pt idx="7865">
                        <c:v>30.199951171875</c:v>
                      </c:pt>
                      <c:pt idx="7866">
                        <c:v>30.199951171875</c:v>
                      </c:pt>
                      <c:pt idx="7867">
                        <c:v>30.199951171875</c:v>
                      </c:pt>
                      <c:pt idx="7868">
                        <c:v>30.199951171875</c:v>
                      </c:pt>
                      <c:pt idx="7869">
                        <c:v>30.099853515625</c:v>
                      </c:pt>
                      <c:pt idx="7870">
                        <c:v>30.099853515625</c:v>
                      </c:pt>
                      <c:pt idx="7871">
                        <c:v>29.999755859375</c:v>
                      </c:pt>
                      <c:pt idx="7872">
                        <c:v>29.999755859375</c:v>
                      </c:pt>
                      <c:pt idx="7873">
                        <c:v>29.999755859375</c:v>
                      </c:pt>
                      <c:pt idx="7874">
                        <c:v>29.999755859375</c:v>
                      </c:pt>
                      <c:pt idx="7875">
                        <c:v>29.999755859375</c:v>
                      </c:pt>
                      <c:pt idx="7876">
                        <c:v>29.999755859375</c:v>
                      </c:pt>
                      <c:pt idx="7877">
                        <c:v>30.2998046875</c:v>
                      </c:pt>
                      <c:pt idx="7878">
                        <c:v>30.2998046875</c:v>
                      </c:pt>
                      <c:pt idx="7879">
                        <c:v>30.199951171875</c:v>
                      </c:pt>
                      <c:pt idx="7880">
                        <c:v>30.2998046875</c:v>
                      </c:pt>
                      <c:pt idx="7881">
                        <c:v>30.2998046875</c:v>
                      </c:pt>
                      <c:pt idx="7882">
                        <c:v>30.2998046875</c:v>
                      </c:pt>
                      <c:pt idx="7883">
                        <c:v>30.199951171875</c:v>
                      </c:pt>
                      <c:pt idx="7884">
                        <c:v>30.199951171875</c:v>
                      </c:pt>
                      <c:pt idx="7885">
                        <c:v>30.199951171875</c:v>
                      </c:pt>
                      <c:pt idx="7886">
                        <c:v>30.199951171875</c:v>
                      </c:pt>
                      <c:pt idx="7887">
                        <c:v>30.199951171875</c:v>
                      </c:pt>
                      <c:pt idx="7888">
                        <c:v>30.199951171875</c:v>
                      </c:pt>
                      <c:pt idx="7889">
                        <c:v>30.099853515625</c:v>
                      </c:pt>
                      <c:pt idx="7890">
                        <c:v>30.099853515625</c:v>
                      </c:pt>
                      <c:pt idx="7891">
                        <c:v>30.099853515625</c:v>
                      </c:pt>
                      <c:pt idx="7892">
                        <c:v>30.099853515625</c:v>
                      </c:pt>
                      <c:pt idx="7893">
                        <c:v>30.099853515625</c:v>
                      </c:pt>
                      <c:pt idx="7894">
                        <c:v>30.099853515625</c:v>
                      </c:pt>
                      <c:pt idx="7895">
                        <c:v>30.099853515625</c:v>
                      </c:pt>
                      <c:pt idx="7896">
                        <c:v>30.099853515625</c:v>
                      </c:pt>
                      <c:pt idx="7897">
                        <c:v>30.099853515625</c:v>
                      </c:pt>
                      <c:pt idx="7898">
                        <c:v>30.099853515625</c:v>
                      </c:pt>
                      <c:pt idx="7899">
                        <c:v>30.099853515625</c:v>
                      </c:pt>
                      <c:pt idx="7900">
                        <c:v>30.199951171875</c:v>
                      </c:pt>
                      <c:pt idx="7901">
                        <c:v>30.199951171875</c:v>
                      </c:pt>
                      <c:pt idx="7902">
                        <c:v>30.199951171875</c:v>
                      </c:pt>
                      <c:pt idx="7903">
                        <c:v>30.199951171875</c:v>
                      </c:pt>
                      <c:pt idx="7904">
                        <c:v>30.199951171875</c:v>
                      </c:pt>
                      <c:pt idx="7905">
                        <c:v>30.099853515625</c:v>
                      </c:pt>
                      <c:pt idx="7906">
                        <c:v>30.199951171875</c:v>
                      </c:pt>
                      <c:pt idx="7907">
                        <c:v>30.099853515625</c:v>
                      </c:pt>
                      <c:pt idx="7908">
                        <c:v>30.099853515625</c:v>
                      </c:pt>
                      <c:pt idx="7909">
                        <c:v>30.099853515625</c:v>
                      </c:pt>
                      <c:pt idx="7910">
                        <c:v>30.099853515625</c:v>
                      </c:pt>
                      <c:pt idx="7911">
                        <c:v>30.099853515625</c:v>
                      </c:pt>
                      <c:pt idx="7912">
                        <c:v>30.099853515625</c:v>
                      </c:pt>
                      <c:pt idx="7913">
                        <c:v>30.099853515625</c:v>
                      </c:pt>
                      <c:pt idx="7914">
                        <c:v>30.099853515625</c:v>
                      </c:pt>
                      <c:pt idx="7915">
                        <c:v>30.199951171875</c:v>
                      </c:pt>
                      <c:pt idx="7916">
                        <c:v>30.099853515625</c:v>
                      </c:pt>
                      <c:pt idx="7917">
                        <c:v>30.099853515625</c:v>
                      </c:pt>
                      <c:pt idx="7918">
                        <c:v>30.099853515625</c:v>
                      </c:pt>
                      <c:pt idx="7919">
                        <c:v>30.099853515625</c:v>
                      </c:pt>
                      <c:pt idx="7920">
                        <c:v>30.099853515625</c:v>
                      </c:pt>
                      <c:pt idx="7921">
                        <c:v>30.099853515625</c:v>
                      </c:pt>
                      <c:pt idx="7922">
                        <c:v>30.099853515625</c:v>
                      </c:pt>
                      <c:pt idx="7923">
                        <c:v>30.099853515625</c:v>
                      </c:pt>
                      <c:pt idx="7924">
                        <c:v>30.099853515625</c:v>
                      </c:pt>
                      <c:pt idx="7925">
                        <c:v>29.999755859375</c:v>
                      </c:pt>
                      <c:pt idx="7926">
                        <c:v>29.999755859375</c:v>
                      </c:pt>
                      <c:pt idx="7927">
                        <c:v>29.999755859375</c:v>
                      </c:pt>
                      <c:pt idx="7928">
                        <c:v>29.999755859375</c:v>
                      </c:pt>
                      <c:pt idx="7929">
                        <c:v>29.999755859375</c:v>
                      </c:pt>
                      <c:pt idx="7930">
                        <c:v>29.999755859375</c:v>
                      </c:pt>
                      <c:pt idx="7931">
                        <c:v>29.999755859375</c:v>
                      </c:pt>
                      <c:pt idx="7932">
                        <c:v>30.099853515625</c:v>
                      </c:pt>
                      <c:pt idx="7933">
                        <c:v>30.099853515625</c:v>
                      </c:pt>
                      <c:pt idx="7934">
                        <c:v>29.999755859375</c:v>
                      </c:pt>
                      <c:pt idx="7935">
                        <c:v>29.999755859375</c:v>
                      </c:pt>
                      <c:pt idx="7936">
                        <c:v>30.099853515625</c:v>
                      </c:pt>
                      <c:pt idx="7937">
                        <c:v>29.999755859375</c:v>
                      </c:pt>
                      <c:pt idx="7938">
                        <c:v>29.999755859375</c:v>
                      </c:pt>
                      <c:pt idx="7939">
                        <c:v>30.099853515625</c:v>
                      </c:pt>
                      <c:pt idx="7940">
                        <c:v>29.999755859375</c:v>
                      </c:pt>
                      <c:pt idx="7941">
                        <c:v>29.999755859375</c:v>
                      </c:pt>
                      <c:pt idx="7942">
                        <c:v>29.999755859375</c:v>
                      </c:pt>
                      <c:pt idx="7943">
                        <c:v>29.999755859375</c:v>
                      </c:pt>
                      <c:pt idx="7944">
                        <c:v>29.999755859375</c:v>
                      </c:pt>
                      <c:pt idx="7945">
                        <c:v>29.999755859375</c:v>
                      </c:pt>
                      <c:pt idx="7946">
                        <c:v>29.999755859375</c:v>
                      </c:pt>
                      <c:pt idx="7947">
                        <c:v>29.999755859375</c:v>
                      </c:pt>
                      <c:pt idx="7948">
                        <c:v>29.999755859375</c:v>
                      </c:pt>
                      <c:pt idx="7949">
                        <c:v>30.099853515625</c:v>
                      </c:pt>
                      <c:pt idx="7950">
                        <c:v>30.099853515625</c:v>
                      </c:pt>
                      <c:pt idx="7951">
                        <c:v>30.099853515625</c:v>
                      </c:pt>
                      <c:pt idx="7952">
                        <c:v>30.099853515625</c:v>
                      </c:pt>
                      <c:pt idx="7953">
                        <c:v>30.099853515625</c:v>
                      </c:pt>
                      <c:pt idx="7954">
                        <c:v>30.199951171875</c:v>
                      </c:pt>
                      <c:pt idx="7955">
                        <c:v>29.999755859375</c:v>
                      </c:pt>
                      <c:pt idx="7956">
                        <c:v>29.999755859375</c:v>
                      </c:pt>
                      <c:pt idx="7957">
                        <c:v>29.999755859375</c:v>
                      </c:pt>
                      <c:pt idx="7958">
                        <c:v>29.89990234375</c:v>
                      </c:pt>
                      <c:pt idx="7959">
                        <c:v>29.999755859375</c:v>
                      </c:pt>
                      <c:pt idx="7960">
                        <c:v>29.999755859375</c:v>
                      </c:pt>
                      <c:pt idx="7961">
                        <c:v>29.999755859375</c:v>
                      </c:pt>
                      <c:pt idx="7962">
                        <c:v>30.2998046875</c:v>
                      </c:pt>
                      <c:pt idx="7963">
                        <c:v>30.2998046875</c:v>
                      </c:pt>
                      <c:pt idx="7964">
                        <c:v>30.2998046875</c:v>
                      </c:pt>
                      <c:pt idx="7965">
                        <c:v>30.2998046875</c:v>
                      </c:pt>
                      <c:pt idx="7966">
                        <c:v>30.2998046875</c:v>
                      </c:pt>
                      <c:pt idx="7967">
                        <c:v>30.099853515625</c:v>
                      </c:pt>
                      <c:pt idx="7968">
                        <c:v>30.099853515625</c:v>
                      </c:pt>
                      <c:pt idx="7969">
                        <c:v>30.099853515625</c:v>
                      </c:pt>
                      <c:pt idx="7970">
                        <c:v>30.099853515625</c:v>
                      </c:pt>
                      <c:pt idx="7971">
                        <c:v>30.099853515625</c:v>
                      </c:pt>
                      <c:pt idx="7972">
                        <c:v>30.099853515625</c:v>
                      </c:pt>
                      <c:pt idx="7973">
                        <c:v>30.099853515625</c:v>
                      </c:pt>
                      <c:pt idx="7974">
                        <c:v>30.099853515625</c:v>
                      </c:pt>
                      <c:pt idx="7975">
                        <c:v>30.099853515625</c:v>
                      </c:pt>
                      <c:pt idx="7976">
                        <c:v>30.099853515625</c:v>
                      </c:pt>
                      <c:pt idx="7977">
                        <c:v>29.999755859375</c:v>
                      </c:pt>
                      <c:pt idx="7978">
                        <c:v>30.099853515625</c:v>
                      </c:pt>
                      <c:pt idx="7979">
                        <c:v>30.099853515625</c:v>
                      </c:pt>
                      <c:pt idx="7980">
                        <c:v>30.199951171875</c:v>
                      </c:pt>
                      <c:pt idx="7981">
                        <c:v>30.199951171875</c:v>
                      </c:pt>
                      <c:pt idx="7982">
                        <c:v>30.099853515625</c:v>
                      </c:pt>
                      <c:pt idx="7983">
                        <c:v>30.099853515625</c:v>
                      </c:pt>
                      <c:pt idx="7984">
                        <c:v>30.199951171875</c:v>
                      </c:pt>
                      <c:pt idx="7985">
                        <c:v>29.999755859375</c:v>
                      </c:pt>
                      <c:pt idx="7986">
                        <c:v>30.099853515625</c:v>
                      </c:pt>
                      <c:pt idx="7987">
                        <c:v>29.999755859375</c:v>
                      </c:pt>
                      <c:pt idx="7988">
                        <c:v>29.999755859375</c:v>
                      </c:pt>
                      <c:pt idx="7989">
                        <c:v>29.999755859375</c:v>
                      </c:pt>
                      <c:pt idx="7990">
                        <c:v>29.999755859375</c:v>
                      </c:pt>
                      <c:pt idx="7991">
                        <c:v>29.999755859375</c:v>
                      </c:pt>
                      <c:pt idx="7992">
                        <c:v>29.999755859375</c:v>
                      </c:pt>
                      <c:pt idx="7993">
                        <c:v>29.999755859375</c:v>
                      </c:pt>
                      <c:pt idx="7994">
                        <c:v>29.999755859375</c:v>
                      </c:pt>
                      <c:pt idx="7995">
                        <c:v>29.999755859375</c:v>
                      </c:pt>
                      <c:pt idx="7996">
                        <c:v>29.999755859375</c:v>
                      </c:pt>
                      <c:pt idx="7997">
                        <c:v>29.999755859375</c:v>
                      </c:pt>
                      <c:pt idx="7998">
                        <c:v>29.999755859375</c:v>
                      </c:pt>
                      <c:pt idx="7999">
                        <c:v>29.999755859375</c:v>
                      </c:pt>
                      <c:pt idx="8000">
                        <c:v>29.999755859375</c:v>
                      </c:pt>
                      <c:pt idx="8001">
                        <c:v>29.999755859375</c:v>
                      </c:pt>
                      <c:pt idx="8002">
                        <c:v>29.999755859375</c:v>
                      </c:pt>
                      <c:pt idx="8003">
                        <c:v>29.999755859375</c:v>
                      </c:pt>
                      <c:pt idx="8004">
                        <c:v>30.099853515625</c:v>
                      </c:pt>
                      <c:pt idx="8005">
                        <c:v>29.999755859375</c:v>
                      </c:pt>
                      <c:pt idx="8006">
                        <c:v>29.999755859375</c:v>
                      </c:pt>
                      <c:pt idx="8007">
                        <c:v>30.099853515625</c:v>
                      </c:pt>
                      <c:pt idx="8008">
                        <c:v>29.999755859375</c:v>
                      </c:pt>
                      <c:pt idx="8009">
                        <c:v>30.099853515625</c:v>
                      </c:pt>
                      <c:pt idx="8010">
                        <c:v>29.89990234375</c:v>
                      </c:pt>
                      <c:pt idx="8011">
                        <c:v>29.7998046875</c:v>
                      </c:pt>
                      <c:pt idx="8012">
                        <c:v>29.7998046875</c:v>
                      </c:pt>
                      <c:pt idx="8013">
                        <c:v>29.7998046875</c:v>
                      </c:pt>
                      <c:pt idx="8014">
                        <c:v>29.89990234375</c:v>
                      </c:pt>
                      <c:pt idx="8015">
                        <c:v>29.89990234375</c:v>
                      </c:pt>
                      <c:pt idx="8016">
                        <c:v>29.999755859375</c:v>
                      </c:pt>
                      <c:pt idx="8017">
                        <c:v>29.89990234375</c:v>
                      </c:pt>
                      <c:pt idx="8018">
                        <c:v>29.89990234375</c:v>
                      </c:pt>
                      <c:pt idx="8019">
                        <c:v>29.89990234375</c:v>
                      </c:pt>
                      <c:pt idx="8020">
                        <c:v>29.999755859375</c:v>
                      </c:pt>
                      <c:pt idx="8021">
                        <c:v>29.89990234375</c:v>
                      </c:pt>
                      <c:pt idx="8022">
                        <c:v>29.89990234375</c:v>
                      </c:pt>
                      <c:pt idx="8023">
                        <c:v>29.999755859375</c:v>
                      </c:pt>
                      <c:pt idx="8024">
                        <c:v>29.89990234375</c:v>
                      </c:pt>
                      <c:pt idx="8025">
                        <c:v>29.89990234375</c:v>
                      </c:pt>
                      <c:pt idx="8026">
                        <c:v>29.89990234375</c:v>
                      </c:pt>
                      <c:pt idx="8027">
                        <c:v>29.89990234375</c:v>
                      </c:pt>
                      <c:pt idx="8028">
                        <c:v>29.999755859375</c:v>
                      </c:pt>
                      <c:pt idx="8029">
                        <c:v>29.999755859375</c:v>
                      </c:pt>
                      <c:pt idx="8030">
                        <c:v>30.099853515625</c:v>
                      </c:pt>
                      <c:pt idx="8031">
                        <c:v>29.999755859375</c:v>
                      </c:pt>
                      <c:pt idx="8032">
                        <c:v>29.999755859375</c:v>
                      </c:pt>
                      <c:pt idx="8033">
                        <c:v>30.099853515625</c:v>
                      </c:pt>
                      <c:pt idx="8034">
                        <c:v>29.999755859375</c:v>
                      </c:pt>
                      <c:pt idx="8035">
                        <c:v>29.999755859375</c:v>
                      </c:pt>
                      <c:pt idx="8036">
                        <c:v>29.999755859375</c:v>
                      </c:pt>
                      <c:pt idx="8037">
                        <c:v>29.999755859375</c:v>
                      </c:pt>
                      <c:pt idx="8038">
                        <c:v>29.999755859375</c:v>
                      </c:pt>
                      <c:pt idx="8039">
                        <c:v>29.999755859375</c:v>
                      </c:pt>
                      <c:pt idx="8040">
                        <c:v>29.89990234375</c:v>
                      </c:pt>
                      <c:pt idx="8041">
                        <c:v>29.89990234375</c:v>
                      </c:pt>
                      <c:pt idx="8042">
                        <c:v>29.89990234375</c:v>
                      </c:pt>
                      <c:pt idx="8043">
                        <c:v>29.89990234375</c:v>
                      </c:pt>
                      <c:pt idx="8044">
                        <c:v>29.89990234375</c:v>
                      </c:pt>
                      <c:pt idx="8045">
                        <c:v>29.999755859375</c:v>
                      </c:pt>
                      <c:pt idx="8046">
                        <c:v>29.89990234375</c:v>
                      </c:pt>
                      <c:pt idx="8047">
                        <c:v>29.999755859375</c:v>
                      </c:pt>
                      <c:pt idx="8048">
                        <c:v>29.89990234375</c:v>
                      </c:pt>
                      <c:pt idx="8049">
                        <c:v>29.89990234375</c:v>
                      </c:pt>
                      <c:pt idx="8050">
                        <c:v>29.89990234375</c:v>
                      </c:pt>
                      <c:pt idx="8051">
                        <c:v>29.89990234375</c:v>
                      </c:pt>
                      <c:pt idx="8052">
                        <c:v>29.89990234375</c:v>
                      </c:pt>
                      <c:pt idx="8053">
                        <c:v>29.7998046875</c:v>
                      </c:pt>
                      <c:pt idx="8054">
                        <c:v>29.7998046875</c:v>
                      </c:pt>
                      <c:pt idx="8055">
                        <c:v>29.7998046875</c:v>
                      </c:pt>
                      <c:pt idx="8056">
                        <c:v>29.89990234375</c:v>
                      </c:pt>
                      <c:pt idx="8057">
                        <c:v>29.89990234375</c:v>
                      </c:pt>
                      <c:pt idx="8058">
                        <c:v>29.999755859375</c:v>
                      </c:pt>
                      <c:pt idx="8059">
                        <c:v>29.89990234375</c:v>
                      </c:pt>
                      <c:pt idx="8060">
                        <c:v>29.999755859375</c:v>
                      </c:pt>
                      <c:pt idx="8061">
                        <c:v>29.999755859375</c:v>
                      </c:pt>
                      <c:pt idx="8062">
                        <c:v>29.89990234375</c:v>
                      </c:pt>
                      <c:pt idx="8063">
                        <c:v>29.89990234375</c:v>
                      </c:pt>
                      <c:pt idx="8064">
                        <c:v>30.099853515625</c:v>
                      </c:pt>
                      <c:pt idx="8065">
                        <c:v>30.099853515625</c:v>
                      </c:pt>
                      <c:pt idx="8066">
                        <c:v>30.099853515625</c:v>
                      </c:pt>
                      <c:pt idx="8067">
                        <c:v>30.099853515625</c:v>
                      </c:pt>
                      <c:pt idx="8068">
                        <c:v>30.099853515625</c:v>
                      </c:pt>
                      <c:pt idx="8069">
                        <c:v>30.099853515625</c:v>
                      </c:pt>
                      <c:pt idx="8070">
                        <c:v>29.89990234375</c:v>
                      </c:pt>
                      <c:pt idx="8071">
                        <c:v>29.89990234375</c:v>
                      </c:pt>
                      <c:pt idx="8072">
                        <c:v>29.89990234375</c:v>
                      </c:pt>
                      <c:pt idx="8073">
                        <c:v>29.89990234375</c:v>
                      </c:pt>
                      <c:pt idx="8074">
                        <c:v>29.89990234375</c:v>
                      </c:pt>
                      <c:pt idx="8075">
                        <c:v>29.89990234375</c:v>
                      </c:pt>
                      <c:pt idx="8076">
                        <c:v>29.89990234375</c:v>
                      </c:pt>
                      <c:pt idx="8077">
                        <c:v>29.89990234375</c:v>
                      </c:pt>
                      <c:pt idx="8078">
                        <c:v>29.89990234375</c:v>
                      </c:pt>
                      <c:pt idx="8079">
                        <c:v>29.89990234375</c:v>
                      </c:pt>
                      <c:pt idx="8080">
                        <c:v>29.89990234375</c:v>
                      </c:pt>
                      <c:pt idx="8081">
                        <c:v>29.89990234375</c:v>
                      </c:pt>
                      <c:pt idx="8082">
                        <c:v>29.89990234375</c:v>
                      </c:pt>
                      <c:pt idx="8083">
                        <c:v>29.89990234375</c:v>
                      </c:pt>
                      <c:pt idx="8084">
                        <c:v>29.89990234375</c:v>
                      </c:pt>
                      <c:pt idx="8085">
                        <c:v>29.89990234375</c:v>
                      </c:pt>
                      <c:pt idx="8086">
                        <c:v>29.89990234375</c:v>
                      </c:pt>
                      <c:pt idx="8087">
                        <c:v>29.89990234375</c:v>
                      </c:pt>
                      <c:pt idx="8088">
                        <c:v>29.89990234375</c:v>
                      </c:pt>
                      <c:pt idx="8089">
                        <c:v>29.999755859375</c:v>
                      </c:pt>
                      <c:pt idx="8090">
                        <c:v>29.89990234375</c:v>
                      </c:pt>
                      <c:pt idx="8091">
                        <c:v>29.999755859375</c:v>
                      </c:pt>
                      <c:pt idx="8092">
                        <c:v>29.999755859375</c:v>
                      </c:pt>
                      <c:pt idx="8093">
                        <c:v>29.999755859375</c:v>
                      </c:pt>
                      <c:pt idx="8094">
                        <c:v>29.89990234375</c:v>
                      </c:pt>
                      <c:pt idx="8095">
                        <c:v>29.999755859375</c:v>
                      </c:pt>
                      <c:pt idx="8096">
                        <c:v>29.89990234375</c:v>
                      </c:pt>
                      <c:pt idx="8097">
                        <c:v>29.999755859375</c:v>
                      </c:pt>
                      <c:pt idx="8098">
                        <c:v>29.999755859375</c:v>
                      </c:pt>
                      <c:pt idx="8099">
                        <c:v>29.89990234375</c:v>
                      </c:pt>
                      <c:pt idx="8100">
                        <c:v>29.89990234375</c:v>
                      </c:pt>
                      <c:pt idx="8101">
                        <c:v>29.89990234375</c:v>
                      </c:pt>
                      <c:pt idx="8102">
                        <c:v>29.89990234375</c:v>
                      </c:pt>
                      <c:pt idx="8103">
                        <c:v>29.89990234375</c:v>
                      </c:pt>
                      <c:pt idx="8104">
                        <c:v>29.89990234375</c:v>
                      </c:pt>
                      <c:pt idx="8105">
                        <c:v>29.89990234375</c:v>
                      </c:pt>
                      <c:pt idx="8106">
                        <c:v>29.7998046875</c:v>
                      </c:pt>
                      <c:pt idx="8107">
                        <c:v>29.89990234375</c:v>
                      </c:pt>
                      <c:pt idx="8108">
                        <c:v>29.89990234375</c:v>
                      </c:pt>
                      <c:pt idx="8109">
                        <c:v>29.89990234375</c:v>
                      </c:pt>
                      <c:pt idx="8110">
                        <c:v>29.7998046875</c:v>
                      </c:pt>
                      <c:pt idx="8111">
                        <c:v>29.7998046875</c:v>
                      </c:pt>
                      <c:pt idx="8112">
                        <c:v>29.89990234375</c:v>
                      </c:pt>
                      <c:pt idx="8113">
                        <c:v>29.89990234375</c:v>
                      </c:pt>
                      <c:pt idx="8114">
                        <c:v>29.89990234375</c:v>
                      </c:pt>
                      <c:pt idx="8115">
                        <c:v>29.89990234375</c:v>
                      </c:pt>
                      <c:pt idx="8116">
                        <c:v>29.89990234375</c:v>
                      </c:pt>
                      <c:pt idx="8117">
                        <c:v>29.89990234375</c:v>
                      </c:pt>
                      <c:pt idx="8118">
                        <c:v>29.7998046875</c:v>
                      </c:pt>
                      <c:pt idx="8119">
                        <c:v>29.89990234375</c:v>
                      </c:pt>
                    </c:numCache>
                  </c:numRef>
                </c:yVal>
                <c:smooth val="0"/>
                <c:extLst xmlns:c15="http://schemas.microsoft.com/office/drawing/2012/chart">
                  <c:ext xmlns:c16="http://schemas.microsoft.com/office/drawing/2014/chart" uri="{C3380CC4-5D6E-409C-BE32-E72D297353CC}">
                    <c16:uniqueId val="{00000004-16E1-4624-90CC-785ED85CD6F0}"/>
                  </c:ext>
                </c:extLst>
              </c15:ser>
            </c15:filteredScatterSeries>
            <c15:filteredScatterSeries>
              <c15:ser>
                <c:idx val="2"/>
                <c:order val="2"/>
                <c:tx>
                  <c:v>250 2</c:v>
                </c:tx>
                <c:spPr>
                  <a:ln w="19050" cap="rnd">
                    <a:solidFill>
                      <a:schemeClr val="accent3"/>
                    </a:solidFill>
                    <a:round/>
                  </a:ln>
                  <a:effectLst/>
                </c:spPr>
                <c:marker>
                  <c:symbol val="none"/>
                </c:marker>
                <c:xVal>
                  <c:strRef>
                    <c:extLst xmlns:c15="http://schemas.microsoft.com/office/drawing/2012/chart">
                      <c:ext xmlns:c15="http://schemas.microsoft.com/office/drawing/2012/chart" uri="{02D57815-91ED-43cb-92C2-25804820EDAC}">
                        <c15:formulaRef>
                          <c15:sqref>'[ACME-IGN-Overview.xlsx]ACME-IGN-250W 05.04 Test 2'!$A:$A</c15:sqref>
                        </c15:formulaRef>
                      </c:ext>
                    </c:extLst>
                    <c:strCache>
                      <c:ptCount val="6708"/>
                      <c:pt idx="0">
                        <c:v>Time stamp</c:v>
                      </c:pt>
                      <c:pt idx="1">
                        <c:v>05/04/2023 14:41</c:v>
                      </c:pt>
                      <c:pt idx="2">
                        <c:v>05/04/2023 14:41</c:v>
                      </c:pt>
                      <c:pt idx="3">
                        <c:v>05/04/2023 14:41</c:v>
                      </c:pt>
                      <c:pt idx="4">
                        <c:v>05/04/2023 14:41</c:v>
                      </c:pt>
                      <c:pt idx="5">
                        <c:v>05/04/2023 14:41</c:v>
                      </c:pt>
                      <c:pt idx="6">
                        <c:v>05/04/2023 14:41</c:v>
                      </c:pt>
                      <c:pt idx="7">
                        <c:v>05/04/2023 14:41</c:v>
                      </c:pt>
                      <c:pt idx="8">
                        <c:v>05/04/2023 14:41</c:v>
                      </c:pt>
                      <c:pt idx="9">
                        <c:v>05/04/2023 14:41</c:v>
                      </c:pt>
                      <c:pt idx="10">
                        <c:v>05/04/2023 14:41</c:v>
                      </c:pt>
                      <c:pt idx="11">
                        <c:v>05/04/2023 14:41</c:v>
                      </c:pt>
                      <c:pt idx="12">
                        <c:v>05/04/2023 14:41</c:v>
                      </c:pt>
                      <c:pt idx="13">
                        <c:v>05/04/2023 14:41</c:v>
                      </c:pt>
                      <c:pt idx="14">
                        <c:v>05/04/2023 14:41</c:v>
                      </c:pt>
                      <c:pt idx="15">
                        <c:v>05/04/2023 14:41</c:v>
                      </c:pt>
                      <c:pt idx="16">
                        <c:v>05/04/2023 14:41</c:v>
                      </c:pt>
                      <c:pt idx="17">
                        <c:v>05/04/2023 14:41</c:v>
                      </c:pt>
                      <c:pt idx="18">
                        <c:v>05/04/2023 14:41</c:v>
                      </c:pt>
                      <c:pt idx="19">
                        <c:v>05/04/2023 14:42</c:v>
                      </c:pt>
                      <c:pt idx="20">
                        <c:v>05/04/2023 14:42</c:v>
                      </c:pt>
                      <c:pt idx="21">
                        <c:v>05/04/2023 14:42</c:v>
                      </c:pt>
                      <c:pt idx="22">
                        <c:v>05/04/2023 14:42</c:v>
                      </c:pt>
                      <c:pt idx="23">
                        <c:v>05/04/2023 14:42</c:v>
                      </c:pt>
                      <c:pt idx="24">
                        <c:v>05/04/2023 14:42</c:v>
                      </c:pt>
                      <c:pt idx="25">
                        <c:v>05/04/2023 14:42</c:v>
                      </c:pt>
                      <c:pt idx="26">
                        <c:v>05/04/2023 14:42</c:v>
                      </c:pt>
                      <c:pt idx="27">
                        <c:v>05/04/2023 14:42</c:v>
                      </c:pt>
                      <c:pt idx="28">
                        <c:v>05/04/2023 14:42</c:v>
                      </c:pt>
                      <c:pt idx="29">
                        <c:v>05/04/2023 14:42</c:v>
                      </c:pt>
                      <c:pt idx="30">
                        <c:v>05/04/2023 14:42</c:v>
                      </c:pt>
                      <c:pt idx="31">
                        <c:v>05/04/2023 14:42</c:v>
                      </c:pt>
                      <c:pt idx="32">
                        <c:v>05/04/2023 14:42</c:v>
                      </c:pt>
                      <c:pt idx="33">
                        <c:v>05/04/2023 14:42</c:v>
                      </c:pt>
                      <c:pt idx="34">
                        <c:v>05/04/2023 14:42</c:v>
                      </c:pt>
                      <c:pt idx="35">
                        <c:v>05/04/2023 14:42</c:v>
                      </c:pt>
                      <c:pt idx="36">
                        <c:v>05/04/2023 14:42</c:v>
                      </c:pt>
                      <c:pt idx="37">
                        <c:v>05/04/2023 14:42</c:v>
                      </c:pt>
                      <c:pt idx="38">
                        <c:v>05/04/2023 14:42</c:v>
                      </c:pt>
                      <c:pt idx="39">
                        <c:v>05/04/2023 14:42</c:v>
                      </c:pt>
                      <c:pt idx="40">
                        <c:v>05/04/2023 14:42</c:v>
                      </c:pt>
                      <c:pt idx="41">
                        <c:v>05/04/2023 14:42</c:v>
                      </c:pt>
                      <c:pt idx="42">
                        <c:v>05/04/2023 14:42</c:v>
                      </c:pt>
                      <c:pt idx="43">
                        <c:v>05/04/2023 14:42</c:v>
                      </c:pt>
                      <c:pt idx="44">
                        <c:v>05/04/2023 14:42</c:v>
                      </c:pt>
                      <c:pt idx="45">
                        <c:v>05/04/2023 14:42</c:v>
                      </c:pt>
                      <c:pt idx="46">
                        <c:v>05/04/2023 14:42</c:v>
                      </c:pt>
                      <c:pt idx="47">
                        <c:v>05/04/2023 14:42</c:v>
                      </c:pt>
                      <c:pt idx="48">
                        <c:v>05/04/2023 14:42</c:v>
                      </c:pt>
                      <c:pt idx="49">
                        <c:v>05/04/2023 14:42</c:v>
                      </c:pt>
                      <c:pt idx="50">
                        <c:v>05/04/2023 14:42</c:v>
                      </c:pt>
                      <c:pt idx="51">
                        <c:v>05/04/2023 14:42</c:v>
                      </c:pt>
                      <c:pt idx="52">
                        <c:v>05/04/2023 14:42</c:v>
                      </c:pt>
                      <c:pt idx="53">
                        <c:v>05/04/2023 14:42</c:v>
                      </c:pt>
                      <c:pt idx="54">
                        <c:v>05/04/2023 14:42</c:v>
                      </c:pt>
                      <c:pt idx="55">
                        <c:v>05/04/2023 14:42</c:v>
                      </c:pt>
                      <c:pt idx="56">
                        <c:v>05/04/2023 14:42</c:v>
                      </c:pt>
                      <c:pt idx="57">
                        <c:v>05/04/2023 14:42</c:v>
                      </c:pt>
                      <c:pt idx="58">
                        <c:v>05/04/2023 14:42</c:v>
                      </c:pt>
                      <c:pt idx="59">
                        <c:v>05/04/2023 14:42</c:v>
                      </c:pt>
                      <c:pt idx="60">
                        <c:v>05/04/2023 14:42</c:v>
                      </c:pt>
                      <c:pt idx="61">
                        <c:v>05/04/2023 14:42</c:v>
                      </c:pt>
                      <c:pt idx="62">
                        <c:v>05/04/2023 14:42</c:v>
                      </c:pt>
                      <c:pt idx="63">
                        <c:v>05/04/2023 14:42</c:v>
                      </c:pt>
                      <c:pt idx="64">
                        <c:v>05/04/2023 14:42</c:v>
                      </c:pt>
                      <c:pt idx="65">
                        <c:v>05/04/2023 14:42</c:v>
                      </c:pt>
                      <c:pt idx="66">
                        <c:v>05/04/2023 14:42</c:v>
                      </c:pt>
                      <c:pt idx="67">
                        <c:v>05/04/2023 14:42</c:v>
                      </c:pt>
                      <c:pt idx="68">
                        <c:v>05/04/2023 14:42</c:v>
                      </c:pt>
                      <c:pt idx="69">
                        <c:v>05/04/2023 14:42</c:v>
                      </c:pt>
                      <c:pt idx="70">
                        <c:v>05/04/2023 14:42</c:v>
                      </c:pt>
                      <c:pt idx="71">
                        <c:v>05/04/2023 14:42</c:v>
                      </c:pt>
                      <c:pt idx="72">
                        <c:v>05/04/2023 14:42</c:v>
                      </c:pt>
                      <c:pt idx="73">
                        <c:v>05/04/2023 14:42</c:v>
                      </c:pt>
                      <c:pt idx="74">
                        <c:v>05/04/2023 14:42</c:v>
                      </c:pt>
                      <c:pt idx="75">
                        <c:v>05/04/2023 14:42</c:v>
                      </c:pt>
                      <c:pt idx="76">
                        <c:v>05/04/2023 14:42</c:v>
                      </c:pt>
                      <c:pt idx="77">
                        <c:v>05/04/2023 14:42</c:v>
                      </c:pt>
                      <c:pt idx="78">
                        <c:v>05/04/2023 14:42</c:v>
                      </c:pt>
                      <c:pt idx="79">
                        <c:v>05/04/2023 14:43</c:v>
                      </c:pt>
                      <c:pt idx="80">
                        <c:v>05/04/2023 14:43</c:v>
                      </c:pt>
                      <c:pt idx="81">
                        <c:v>05/04/2023 14:43</c:v>
                      </c:pt>
                      <c:pt idx="82">
                        <c:v>05/04/2023 14:43</c:v>
                      </c:pt>
                      <c:pt idx="83">
                        <c:v>05/04/2023 14:43</c:v>
                      </c:pt>
                      <c:pt idx="84">
                        <c:v>05/04/2023 14:43</c:v>
                      </c:pt>
                      <c:pt idx="85">
                        <c:v>05/04/2023 14:43</c:v>
                      </c:pt>
                      <c:pt idx="86">
                        <c:v>05/04/2023 14:43</c:v>
                      </c:pt>
                      <c:pt idx="87">
                        <c:v>05/04/2023 14:43</c:v>
                      </c:pt>
                      <c:pt idx="88">
                        <c:v>05/04/2023 14:43</c:v>
                      </c:pt>
                      <c:pt idx="89">
                        <c:v>05/04/2023 14:43</c:v>
                      </c:pt>
                      <c:pt idx="90">
                        <c:v>05/04/2023 14:43</c:v>
                      </c:pt>
                      <c:pt idx="91">
                        <c:v>05/04/2023 14:43</c:v>
                      </c:pt>
                      <c:pt idx="92">
                        <c:v>05/04/2023 14:43</c:v>
                      </c:pt>
                      <c:pt idx="93">
                        <c:v>05/04/2023 14:43</c:v>
                      </c:pt>
                      <c:pt idx="94">
                        <c:v>05/04/2023 14:43</c:v>
                      </c:pt>
                      <c:pt idx="95">
                        <c:v>05/04/2023 14:43</c:v>
                      </c:pt>
                      <c:pt idx="96">
                        <c:v>05/04/2023 14:43</c:v>
                      </c:pt>
                      <c:pt idx="97">
                        <c:v>05/04/2023 14:43</c:v>
                      </c:pt>
                      <c:pt idx="98">
                        <c:v>05/04/2023 14:43</c:v>
                      </c:pt>
                      <c:pt idx="99">
                        <c:v>05/04/2023 14:43</c:v>
                      </c:pt>
                      <c:pt idx="100">
                        <c:v>05/04/2023 14:43</c:v>
                      </c:pt>
                      <c:pt idx="101">
                        <c:v>05/04/2023 14:43</c:v>
                      </c:pt>
                      <c:pt idx="102">
                        <c:v>05/04/2023 14:43</c:v>
                      </c:pt>
                      <c:pt idx="103">
                        <c:v>05/04/2023 14:43</c:v>
                      </c:pt>
                      <c:pt idx="104">
                        <c:v>05/04/2023 14:43</c:v>
                      </c:pt>
                      <c:pt idx="105">
                        <c:v>05/04/2023 14:43</c:v>
                      </c:pt>
                      <c:pt idx="106">
                        <c:v>05/04/2023 14:43</c:v>
                      </c:pt>
                      <c:pt idx="107">
                        <c:v>05/04/2023 14:43</c:v>
                      </c:pt>
                      <c:pt idx="108">
                        <c:v>05/04/2023 14:43</c:v>
                      </c:pt>
                      <c:pt idx="109">
                        <c:v>05/04/2023 14:43</c:v>
                      </c:pt>
                      <c:pt idx="110">
                        <c:v>05/04/2023 14:43</c:v>
                      </c:pt>
                      <c:pt idx="111">
                        <c:v>05/04/2023 14:43</c:v>
                      </c:pt>
                      <c:pt idx="112">
                        <c:v>05/04/2023 14:43</c:v>
                      </c:pt>
                      <c:pt idx="113">
                        <c:v>05/04/2023 14:43</c:v>
                      </c:pt>
                      <c:pt idx="114">
                        <c:v>05/04/2023 14:43</c:v>
                      </c:pt>
                      <c:pt idx="115">
                        <c:v>05/04/2023 14:43</c:v>
                      </c:pt>
                      <c:pt idx="116">
                        <c:v>05/04/2023 14:43</c:v>
                      </c:pt>
                      <c:pt idx="117">
                        <c:v>05/04/2023 14:43</c:v>
                      </c:pt>
                      <c:pt idx="118">
                        <c:v>05/04/2023 14:43</c:v>
                      </c:pt>
                      <c:pt idx="119">
                        <c:v>05/04/2023 14:43</c:v>
                      </c:pt>
                      <c:pt idx="120">
                        <c:v>05/04/2023 14:43</c:v>
                      </c:pt>
                      <c:pt idx="121">
                        <c:v>05/04/2023 14:43</c:v>
                      </c:pt>
                      <c:pt idx="122">
                        <c:v>05/04/2023 14:43</c:v>
                      </c:pt>
                      <c:pt idx="123">
                        <c:v>05/04/2023 14:43</c:v>
                      </c:pt>
                      <c:pt idx="124">
                        <c:v>05/04/2023 14:43</c:v>
                      </c:pt>
                      <c:pt idx="125">
                        <c:v>05/04/2023 14:43</c:v>
                      </c:pt>
                      <c:pt idx="126">
                        <c:v>05/04/2023 14:43</c:v>
                      </c:pt>
                      <c:pt idx="127">
                        <c:v>05/04/2023 14:43</c:v>
                      </c:pt>
                      <c:pt idx="128">
                        <c:v>05/04/2023 14:43</c:v>
                      </c:pt>
                      <c:pt idx="129">
                        <c:v>05/04/2023 14:43</c:v>
                      </c:pt>
                      <c:pt idx="130">
                        <c:v>05/04/2023 14:43</c:v>
                      </c:pt>
                      <c:pt idx="131">
                        <c:v>05/04/2023 14:43</c:v>
                      </c:pt>
                      <c:pt idx="132">
                        <c:v>05/04/2023 14:43</c:v>
                      </c:pt>
                      <c:pt idx="133">
                        <c:v>05/04/2023 14:43</c:v>
                      </c:pt>
                      <c:pt idx="134">
                        <c:v>05/04/2023 14:43</c:v>
                      </c:pt>
                      <c:pt idx="135">
                        <c:v>05/04/2023 14:43</c:v>
                      </c:pt>
                      <c:pt idx="136">
                        <c:v>05/04/2023 14:43</c:v>
                      </c:pt>
                      <c:pt idx="137">
                        <c:v>05/04/2023 14:43</c:v>
                      </c:pt>
                      <c:pt idx="138">
                        <c:v>05/04/2023 14:44</c:v>
                      </c:pt>
                      <c:pt idx="139">
                        <c:v>05/04/2023 14:44</c:v>
                      </c:pt>
                      <c:pt idx="140">
                        <c:v>05/04/2023 14:44</c:v>
                      </c:pt>
                      <c:pt idx="141">
                        <c:v>05/04/2023 14:44</c:v>
                      </c:pt>
                      <c:pt idx="142">
                        <c:v>05/04/2023 14:44</c:v>
                      </c:pt>
                      <c:pt idx="143">
                        <c:v>05/04/2023 14:44</c:v>
                      </c:pt>
                      <c:pt idx="144">
                        <c:v>05/04/2023 14:44</c:v>
                      </c:pt>
                      <c:pt idx="145">
                        <c:v>05/04/2023 14:44</c:v>
                      </c:pt>
                      <c:pt idx="146">
                        <c:v>05/04/2023 14:44</c:v>
                      </c:pt>
                      <c:pt idx="147">
                        <c:v>05/04/2023 14:44</c:v>
                      </c:pt>
                      <c:pt idx="148">
                        <c:v>05/04/2023 14:44</c:v>
                      </c:pt>
                      <c:pt idx="149">
                        <c:v>05/04/2023 14:44</c:v>
                      </c:pt>
                      <c:pt idx="150">
                        <c:v>05/04/2023 14:44</c:v>
                      </c:pt>
                      <c:pt idx="151">
                        <c:v>05/04/2023 14:44</c:v>
                      </c:pt>
                      <c:pt idx="152">
                        <c:v>05/04/2023 14:44</c:v>
                      </c:pt>
                      <c:pt idx="153">
                        <c:v>05/04/2023 14:44</c:v>
                      </c:pt>
                      <c:pt idx="154">
                        <c:v>05/04/2023 14:44</c:v>
                      </c:pt>
                      <c:pt idx="155">
                        <c:v>05/04/2023 14:44</c:v>
                      </c:pt>
                      <c:pt idx="156">
                        <c:v>05/04/2023 14:44</c:v>
                      </c:pt>
                      <c:pt idx="157">
                        <c:v>05/04/2023 14:44</c:v>
                      </c:pt>
                      <c:pt idx="158">
                        <c:v>05/04/2023 14:44</c:v>
                      </c:pt>
                      <c:pt idx="159">
                        <c:v>05/04/2023 14:44</c:v>
                      </c:pt>
                      <c:pt idx="160">
                        <c:v>05/04/2023 14:44</c:v>
                      </c:pt>
                      <c:pt idx="161">
                        <c:v>05/04/2023 14:44</c:v>
                      </c:pt>
                      <c:pt idx="162">
                        <c:v>05/04/2023 14:44</c:v>
                      </c:pt>
                      <c:pt idx="163">
                        <c:v>05/04/2023 14:44</c:v>
                      </c:pt>
                      <c:pt idx="164">
                        <c:v>05/04/2023 14:44</c:v>
                      </c:pt>
                      <c:pt idx="165">
                        <c:v>05/04/2023 14:44</c:v>
                      </c:pt>
                      <c:pt idx="166">
                        <c:v>05/04/2023 14:44</c:v>
                      </c:pt>
                      <c:pt idx="167">
                        <c:v>05/04/2023 14:44</c:v>
                      </c:pt>
                      <c:pt idx="168">
                        <c:v>05/04/2023 14:44</c:v>
                      </c:pt>
                      <c:pt idx="169">
                        <c:v>05/04/2023 14:44</c:v>
                      </c:pt>
                      <c:pt idx="170">
                        <c:v>05/04/2023 14:44</c:v>
                      </c:pt>
                      <c:pt idx="171">
                        <c:v>05/04/2023 14:44</c:v>
                      </c:pt>
                      <c:pt idx="172">
                        <c:v>05/04/2023 14:44</c:v>
                      </c:pt>
                      <c:pt idx="173">
                        <c:v>05/04/2023 14:44</c:v>
                      </c:pt>
                      <c:pt idx="174">
                        <c:v>05/04/2023 14:44</c:v>
                      </c:pt>
                      <c:pt idx="175">
                        <c:v>05/04/2023 14:44</c:v>
                      </c:pt>
                      <c:pt idx="176">
                        <c:v>05/04/2023 14:44</c:v>
                      </c:pt>
                      <c:pt idx="177">
                        <c:v>05/04/2023 14:44</c:v>
                      </c:pt>
                      <c:pt idx="178">
                        <c:v>05/04/2023 14:44</c:v>
                      </c:pt>
                      <c:pt idx="179">
                        <c:v>05/04/2023 14:44</c:v>
                      </c:pt>
                      <c:pt idx="180">
                        <c:v>05/04/2023 14:44</c:v>
                      </c:pt>
                      <c:pt idx="181">
                        <c:v>05/04/2023 14:44</c:v>
                      </c:pt>
                      <c:pt idx="182">
                        <c:v>05/04/2023 14:44</c:v>
                      </c:pt>
                      <c:pt idx="183">
                        <c:v>05/04/2023 14:44</c:v>
                      </c:pt>
                      <c:pt idx="184">
                        <c:v>05/04/2023 14:44</c:v>
                      </c:pt>
                      <c:pt idx="185">
                        <c:v>05/04/2023 14:44</c:v>
                      </c:pt>
                      <c:pt idx="186">
                        <c:v>05/04/2023 14:44</c:v>
                      </c:pt>
                      <c:pt idx="187">
                        <c:v>05/04/2023 14:44</c:v>
                      </c:pt>
                      <c:pt idx="188">
                        <c:v>05/04/2023 14:44</c:v>
                      </c:pt>
                      <c:pt idx="189">
                        <c:v>05/04/2023 14:44</c:v>
                      </c:pt>
                      <c:pt idx="190">
                        <c:v>05/04/2023 14:44</c:v>
                      </c:pt>
                      <c:pt idx="191">
                        <c:v>05/04/2023 14:44</c:v>
                      </c:pt>
                      <c:pt idx="192">
                        <c:v>05/04/2023 14:44</c:v>
                      </c:pt>
                      <c:pt idx="193">
                        <c:v>05/04/2023 14:44</c:v>
                      </c:pt>
                      <c:pt idx="194">
                        <c:v>05/04/2023 14:44</c:v>
                      </c:pt>
                      <c:pt idx="195">
                        <c:v>05/04/2023 14:44</c:v>
                      </c:pt>
                      <c:pt idx="196">
                        <c:v>05/04/2023 14:44</c:v>
                      </c:pt>
                      <c:pt idx="197">
                        <c:v>05/04/2023 14:44</c:v>
                      </c:pt>
                      <c:pt idx="198">
                        <c:v>05/04/2023 14:45</c:v>
                      </c:pt>
                      <c:pt idx="199">
                        <c:v>05/04/2023 14:45</c:v>
                      </c:pt>
                      <c:pt idx="200">
                        <c:v>05/04/2023 14:45</c:v>
                      </c:pt>
                      <c:pt idx="201">
                        <c:v>05/04/2023 14:45</c:v>
                      </c:pt>
                      <c:pt idx="202">
                        <c:v>05/04/2023 14:45</c:v>
                      </c:pt>
                      <c:pt idx="203">
                        <c:v>05/04/2023 14:45</c:v>
                      </c:pt>
                      <c:pt idx="204">
                        <c:v>05/04/2023 14:45</c:v>
                      </c:pt>
                      <c:pt idx="205">
                        <c:v>05/04/2023 14:45</c:v>
                      </c:pt>
                      <c:pt idx="206">
                        <c:v>05/04/2023 14:45</c:v>
                      </c:pt>
                      <c:pt idx="207">
                        <c:v>05/04/2023 14:45</c:v>
                      </c:pt>
                      <c:pt idx="208">
                        <c:v>05/04/2023 14:45</c:v>
                      </c:pt>
                      <c:pt idx="209">
                        <c:v>05/04/2023 14:45</c:v>
                      </c:pt>
                      <c:pt idx="210">
                        <c:v>05/04/2023 14:45</c:v>
                      </c:pt>
                      <c:pt idx="211">
                        <c:v>05/04/2023 14:45</c:v>
                      </c:pt>
                      <c:pt idx="212">
                        <c:v>05/04/2023 14:45</c:v>
                      </c:pt>
                      <c:pt idx="213">
                        <c:v>05/04/2023 14:45</c:v>
                      </c:pt>
                      <c:pt idx="214">
                        <c:v>05/04/2023 14:45</c:v>
                      </c:pt>
                      <c:pt idx="215">
                        <c:v>05/04/2023 14:45</c:v>
                      </c:pt>
                      <c:pt idx="216">
                        <c:v>05/04/2023 14:45</c:v>
                      </c:pt>
                      <c:pt idx="217">
                        <c:v>05/04/2023 14:45</c:v>
                      </c:pt>
                      <c:pt idx="218">
                        <c:v>05/04/2023 14:45</c:v>
                      </c:pt>
                      <c:pt idx="219">
                        <c:v>05/04/2023 14:45</c:v>
                      </c:pt>
                      <c:pt idx="220">
                        <c:v>05/04/2023 14:45</c:v>
                      </c:pt>
                      <c:pt idx="221">
                        <c:v>05/04/2023 14:45</c:v>
                      </c:pt>
                      <c:pt idx="222">
                        <c:v>05/04/2023 14:45</c:v>
                      </c:pt>
                      <c:pt idx="223">
                        <c:v>05/04/2023 14:45</c:v>
                      </c:pt>
                      <c:pt idx="224">
                        <c:v>05/04/2023 14:45</c:v>
                      </c:pt>
                      <c:pt idx="225">
                        <c:v>05/04/2023 14:45</c:v>
                      </c:pt>
                      <c:pt idx="226">
                        <c:v>05/04/2023 14:45</c:v>
                      </c:pt>
                      <c:pt idx="227">
                        <c:v>05/04/2023 14:45</c:v>
                      </c:pt>
                      <c:pt idx="228">
                        <c:v>05/04/2023 14:45</c:v>
                      </c:pt>
                      <c:pt idx="229">
                        <c:v>05/04/2023 14:45</c:v>
                      </c:pt>
                      <c:pt idx="230">
                        <c:v>05/04/2023 14:45</c:v>
                      </c:pt>
                      <c:pt idx="231">
                        <c:v>05/04/2023 14:45</c:v>
                      </c:pt>
                      <c:pt idx="232">
                        <c:v>05/04/2023 14:45</c:v>
                      </c:pt>
                      <c:pt idx="233">
                        <c:v>05/04/2023 14:45</c:v>
                      </c:pt>
                      <c:pt idx="234">
                        <c:v>05/04/2023 14:45</c:v>
                      </c:pt>
                      <c:pt idx="235">
                        <c:v>05/04/2023 14:45</c:v>
                      </c:pt>
                      <c:pt idx="236">
                        <c:v>05/04/2023 14:45</c:v>
                      </c:pt>
                      <c:pt idx="237">
                        <c:v>05/04/2023 14:45</c:v>
                      </c:pt>
                      <c:pt idx="238">
                        <c:v>05/04/2023 14:45</c:v>
                      </c:pt>
                      <c:pt idx="239">
                        <c:v>05/04/2023 14:45</c:v>
                      </c:pt>
                      <c:pt idx="240">
                        <c:v>05/04/2023 14:45</c:v>
                      </c:pt>
                      <c:pt idx="241">
                        <c:v>05/04/2023 14:45</c:v>
                      </c:pt>
                      <c:pt idx="242">
                        <c:v>05/04/2023 14:45</c:v>
                      </c:pt>
                      <c:pt idx="243">
                        <c:v>05/04/2023 14:45</c:v>
                      </c:pt>
                      <c:pt idx="244">
                        <c:v>05/04/2023 14:45</c:v>
                      </c:pt>
                      <c:pt idx="245">
                        <c:v>05/04/2023 14:45</c:v>
                      </c:pt>
                      <c:pt idx="246">
                        <c:v>05/04/2023 14:45</c:v>
                      </c:pt>
                      <c:pt idx="247">
                        <c:v>05/04/2023 14:45</c:v>
                      </c:pt>
                      <c:pt idx="248">
                        <c:v>05/04/2023 14:45</c:v>
                      </c:pt>
                      <c:pt idx="249">
                        <c:v>05/04/2023 14:45</c:v>
                      </c:pt>
                      <c:pt idx="250">
                        <c:v>05/04/2023 14:45</c:v>
                      </c:pt>
                      <c:pt idx="251">
                        <c:v>05/04/2023 14:45</c:v>
                      </c:pt>
                      <c:pt idx="252">
                        <c:v>05/04/2023 14:45</c:v>
                      </c:pt>
                      <c:pt idx="253">
                        <c:v>05/04/2023 14:45</c:v>
                      </c:pt>
                      <c:pt idx="254">
                        <c:v>05/04/2023 14:45</c:v>
                      </c:pt>
                      <c:pt idx="255">
                        <c:v>05/04/2023 14:45</c:v>
                      </c:pt>
                      <c:pt idx="256">
                        <c:v>05/04/2023 14:45</c:v>
                      </c:pt>
                      <c:pt idx="257">
                        <c:v>05/04/2023 14:45</c:v>
                      </c:pt>
                      <c:pt idx="258">
                        <c:v>05/04/2023 14:46</c:v>
                      </c:pt>
                      <c:pt idx="259">
                        <c:v>05/04/2023 14:46</c:v>
                      </c:pt>
                      <c:pt idx="260">
                        <c:v>05/04/2023 14:46</c:v>
                      </c:pt>
                      <c:pt idx="261">
                        <c:v>05/04/2023 14:46</c:v>
                      </c:pt>
                      <c:pt idx="262">
                        <c:v>05/04/2023 14:46</c:v>
                      </c:pt>
                      <c:pt idx="263">
                        <c:v>05/04/2023 14:46</c:v>
                      </c:pt>
                      <c:pt idx="264">
                        <c:v>05/04/2023 14:46</c:v>
                      </c:pt>
                      <c:pt idx="265">
                        <c:v>05/04/2023 14:46</c:v>
                      </c:pt>
                      <c:pt idx="266">
                        <c:v>05/04/2023 14:46</c:v>
                      </c:pt>
                      <c:pt idx="267">
                        <c:v>05/04/2023 14:46</c:v>
                      </c:pt>
                      <c:pt idx="268">
                        <c:v>05/04/2023 14:46</c:v>
                      </c:pt>
                      <c:pt idx="269">
                        <c:v>05/04/2023 14:46</c:v>
                      </c:pt>
                      <c:pt idx="270">
                        <c:v>05/04/2023 14:46</c:v>
                      </c:pt>
                      <c:pt idx="271">
                        <c:v>05/04/2023 14:46</c:v>
                      </c:pt>
                      <c:pt idx="272">
                        <c:v>05/04/2023 14:46</c:v>
                      </c:pt>
                      <c:pt idx="273">
                        <c:v>05/04/2023 14:46</c:v>
                      </c:pt>
                      <c:pt idx="274">
                        <c:v>05/04/2023 14:46</c:v>
                      </c:pt>
                      <c:pt idx="275">
                        <c:v>05/04/2023 14:46</c:v>
                      </c:pt>
                      <c:pt idx="276">
                        <c:v>05/04/2023 14:46</c:v>
                      </c:pt>
                      <c:pt idx="277">
                        <c:v>05/04/2023 14:46</c:v>
                      </c:pt>
                      <c:pt idx="278">
                        <c:v>05/04/2023 14:46</c:v>
                      </c:pt>
                      <c:pt idx="279">
                        <c:v>05/04/2023 14:46</c:v>
                      </c:pt>
                      <c:pt idx="280">
                        <c:v>05/04/2023 14:46</c:v>
                      </c:pt>
                      <c:pt idx="281">
                        <c:v>05/04/2023 14:46</c:v>
                      </c:pt>
                      <c:pt idx="282">
                        <c:v>05/04/2023 14:46</c:v>
                      </c:pt>
                      <c:pt idx="283">
                        <c:v>05/04/2023 14:46</c:v>
                      </c:pt>
                      <c:pt idx="284">
                        <c:v>05/04/2023 14:46</c:v>
                      </c:pt>
                      <c:pt idx="285">
                        <c:v>05/04/2023 14:46</c:v>
                      </c:pt>
                      <c:pt idx="286">
                        <c:v>05/04/2023 14:46</c:v>
                      </c:pt>
                      <c:pt idx="287">
                        <c:v>05/04/2023 14:46</c:v>
                      </c:pt>
                      <c:pt idx="288">
                        <c:v>05/04/2023 14:46</c:v>
                      </c:pt>
                      <c:pt idx="289">
                        <c:v>05/04/2023 14:46</c:v>
                      </c:pt>
                      <c:pt idx="290">
                        <c:v>05/04/2023 14:46</c:v>
                      </c:pt>
                      <c:pt idx="291">
                        <c:v>05/04/2023 14:46</c:v>
                      </c:pt>
                      <c:pt idx="292">
                        <c:v>05/04/2023 14:46</c:v>
                      </c:pt>
                      <c:pt idx="293">
                        <c:v>05/04/2023 14:46</c:v>
                      </c:pt>
                      <c:pt idx="294">
                        <c:v>05/04/2023 14:46</c:v>
                      </c:pt>
                      <c:pt idx="295">
                        <c:v>05/04/2023 14:46</c:v>
                      </c:pt>
                      <c:pt idx="296">
                        <c:v>05/04/2023 14:46</c:v>
                      </c:pt>
                      <c:pt idx="297">
                        <c:v>05/04/2023 14:46</c:v>
                      </c:pt>
                      <c:pt idx="298">
                        <c:v>05/04/2023 14:46</c:v>
                      </c:pt>
                      <c:pt idx="299">
                        <c:v>05/04/2023 14:46</c:v>
                      </c:pt>
                      <c:pt idx="300">
                        <c:v>05/04/2023 14:46</c:v>
                      </c:pt>
                      <c:pt idx="301">
                        <c:v>05/04/2023 14:46</c:v>
                      </c:pt>
                      <c:pt idx="302">
                        <c:v>05/04/2023 14:46</c:v>
                      </c:pt>
                      <c:pt idx="303">
                        <c:v>05/04/2023 14:46</c:v>
                      </c:pt>
                      <c:pt idx="304">
                        <c:v>05/04/2023 14:46</c:v>
                      </c:pt>
                      <c:pt idx="305">
                        <c:v>05/04/2023 14:46</c:v>
                      </c:pt>
                      <c:pt idx="306">
                        <c:v>05/04/2023 14:46</c:v>
                      </c:pt>
                      <c:pt idx="307">
                        <c:v>05/04/2023 14:46</c:v>
                      </c:pt>
                      <c:pt idx="308">
                        <c:v>05/04/2023 14:46</c:v>
                      </c:pt>
                      <c:pt idx="309">
                        <c:v>05/04/2023 14:46</c:v>
                      </c:pt>
                      <c:pt idx="310">
                        <c:v>05/04/2023 14:46</c:v>
                      </c:pt>
                      <c:pt idx="311">
                        <c:v>05/04/2023 14:46</c:v>
                      </c:pt>
                      <c:pt idx="312">
                        <c:v>05/04/2023 14:46</c:v>
                      </c:pt>
                      <c:pt idx="313">
                        <c:v>05/04/2023 14:46</c:v>
                      </c:pt>
                      <c:pt idx="314">
                        <c:v>05/04/2023 14:46</c:v>
                      </c:pt>
                      <c:pt idx="315">
                        <c:v>05/04/2023 14:46</c:v>
                      </c:pt>
                      <c:pt idx="316">
                        <c:v>05/04/2023 14:46</c:v>
                      </c:pt>
                      <c:pt idx="317">
                        <c:v>05/04/2023 14:46</c:v>
                      </c:pt>
                      <c:pt idx="318">
                        <c:v>05/04/2023 14:47</c:v>
                      </c:pt>
                      <c:pt idx="319">
                        <c:v>05/04/2023 14:47</c:v>
                      </c:pt>
                      <c:pt idx="320">
                        <c:v>05/04/2023 14:47</c:v>
                      </c:pt>
                      <c:pt idx="321">
                        <c:v>05/04/2023 14:47</c:v>
                      </c:pt>
                      <c:pt idx="322">
                        <c:v>05/04/2023 14:47</c:v>
                      </c:pt>
                      <c:pt idx="323">
                        <c:v>05/04/2023 14:47</c:v>
                      </c:pt>
                      <c:pt idx="324">
                        <c:v>05/04/2023 14:47</c:v>
                      </c:pt>
                      <c:pt idx="325">
                        <c:v>05/04/2023 14:47</c:v>
                      </c:pt>
                      <c:pt idx="326">
                        <c:v>05/04/2023 14:47</c:v>
                      </c:pt>
                      <c:pt idx="327">
                        <c:v>05/04/2023 14:47</c:v>
                      </c:pt>
                      <c:pt idx="328">
                        <c:v>05/04/2023 14:47</c:v>
                      </c:pt>
                      <c:pt idx="329">
                        <c:v>05/04/2023 14:47</c:v>
                      </c:pt>
                      <c:pt idx="330">
                        <c:v>05/04/2023 14:47</c:v>
                      </c:pt>
                      <c:pt idx="331">
                        <c:v>05/04/2023 14:47</c:v>
                      </c:pt>
                      <c:pt idx="332">
                        <c:v>05/04/2023 14:47</c:v>
                      </c:pt>
                      <c:pt idx="333">
                        <c:v>05/04/2023 14:47</c:v>
                      </c:pt>
                      <c:pt idx="334">
                        <c:v>05/04/2023 14:47</c:v>
                      </c:pt>
                      <c:pt idx="335">
                        <c:v>05/04/2023 14:47</c:v>
                      </c:pt>
                      <c:pt idx="336">
                        <c:v>05/04/2023 14:47</c:v>
                      </c:pt>
                      <c:pt idx="337">
                        <c:v>05/04/2023 14:47</c:v>
                      </c:pt>
                      <c:pt idx="338">
                        <c:v>05/04/2023 14:47</c:v>
                      </c:pt>
                      <c:pt idx="339">
                        <c:v>05/04/2023 14:47</c:v>
                      </c:pt>
                      <c:pt idx="340">
                        <c:v>05/04/2023 14:47</c:v>
                      </c:pt>
                      <c:pt idx="341">
                        <c:v>05/04/2023 14:47</c:v>
                      </c:pt>
                      <c:pt idx="342">
                        <c:v>05/04/2023 14:47</c:v>
                      </c:pt>
                      <c:pt idx="343">
                        <c:v>05/04/2023 14:47</c:v>
                      </c:pt>
                      <c:pt idx="344">
                        <c:v>05/04/2023 14:47</c:v>
                      </c:pt>
                      <c:pt idx="345">
                        <c:v>05/04/2023 14:47</c:v>
                      </c:pt>
                      <c:pt idx="346">
                        <c:v>05/04/2023 14:47</c:v>
                      </c:pt>
                      <c:pt idx="347">
                        <c:v>05/04/2023 14:47</c:v>
                      </c:pt>
                      <c:pt idx="348">
                        <c:v>05/04/2023 14:47</c:v>
                      </c:pt>
                      <c:pt idx="349">
                        <c:v>05/04/2023 14:47</c:v>
                      </c:pt>
                      <c:pt idx="350">
                        <c:v>05/04/2023 14:47</c:v>
                      </c:pt>
                      <c:pt idx="351">
                        <c:v>05/04/2023 14:47</c:v>
                      </c:pt>
                      <c:pt idx="352">
                        <c:v>05/04/2023 14:47</c:v>
                      </c:pt>
                      <c:pt idx="353">
                        <c:v>05/04/2023 14:47</c:v>
                      </c:pt>
                      <c:pt idx="354">
                        <c:v>05/04/2023 14:47</c:v>
                      </c:pt>
                      <c:pt idx="355">
                        <c:v>05/04/2023 14:47</c:v>
                      </c:pt>
                      <c:pt idx="356">
                        <c:v>05/04/2023 14:47</c:v>
                      </c:pt>
                      <c:pt idx="357">
                        <c:v>05/04/2023 14:47</c:v>
                      </c:pt>
                      <c:pt idx="358">
                        <c:v>05/04/2023 14:47</c:v>
                      </c:pt>
                      <c:pt idx="359">
                        <c:v>05/04/2023 14:47</c:v>
                      </c:pt>
                      <c:pt idx="360">
                        <c:v>05/04/2023 14:47</c:v>
                      </c:pt>
                      <c:pt idx="361">
                        <c:v>05/04/2023 14:47</c:v>
                      </c:pt>
                      <c:pt idx="362">
                        <c:v>05/04/2023 14:47</c:v>
                      </c:pt>
                      <c:pt idx="363">
                        <c:v>05/04/2023 14:47</c:v>
                      </c:pt>
                      <c:pt idx="364">
                        <c:v>05/04/2023 14:47</c:v>
                      </c:pt>
                      <c:pt idx="365">
                        <c:v>05/04/2023 14:47</c:v>
                      </c:pt>
                      <c:pt idx="366">
                        <c:v>05/04/2023 14:47</c:v>
                      </c:pt>
                      <c:pt idx="367">
                        <c:v>05/04/2023 14:47</c:v>
                      </c:pt>
                      <c:pt idx="368">
                        <c:v>05/04/2023 14:47</c:v>
                      </c:pt>
                      <c:pt idx="369">
                        <c:v>05/04/2023 14:47</c:v>
                      </c:pt>
                      <c:pt idx="370">
                        <c:v>05/04/2023 14:47</c:v>
                      </c:pt>
                      <c:pt idx="371">
                        <c:v>05/04/2023 14:47</c:v>
                      </c:pt>
                      <c:pt idx="372">
                        <c:v>05/04/2023 14:47</c:v>
                      </c:pt>
                      <c:pt idx="373">
                        <c:v>05/04/2023 14:47</c:v>
                      </c:pt>
                      <c:pt idx="374">
                        <c:v>05/04/2023 14:47</c:v>
                      </c:pt>
                      <c:pt idx="375">
                        <c:v>05/04/2023 14:47</c:v>
                      </c:pt>
                      <c:pt idx="376">
                        <c:v>05/04/2023 14:47</c:v>
                      </c:pt>
                      <c:pt idx="377">
                        <c:v>05/04/2023 14:47</c:v>
                      </c:pt>
                      <c:pt idx="378">
                        <c:v>05/04/2023 14:48</c:v>
                      </c:pt>
                      <c:pt idx="379">
                        <c:v>05/04/2023 14:48</c:v>
                      </c:pt>
                      <c:pt idx="380">
                        <c:v>05/04/2023 14:48</c:v>
                      </c:pt>
                      <c:pt idx="381">
                        <c:v>05/04/2023 14:48</c:v>
                      </c:pt>
                      <c:pt idx="382">
                        <c:v>05/04/2023 14:48</c:v>
                      </c:pt>
                      <c:pt idx="383">
                        <c:v>05/04/2023 14:48</c:v>
                      </c:pt>
                      <c:pt idx="384">
                        <c:v>05/04/2023 14:48</c:v>
                      </c:pt>
                      <c:pt idx="385">
                        <c:v>05/04/2023 14:48</c:v>
                      </c:pt>
                      <c:pt idx="386">
                        <c:v>05/04/2023 14:48</c:v>
                      </c:pt>
                      <c:pt idx="387">
                        <c:v>05/04/2023 14:48</c:v>
                      </c:pt>
                      <c:pt idx="388">
                        <c:v>05/04/2023 14:48</c:v>
                      </c:pt>
                      <c:pt idx="389">
                        <c:v>05/04/2023 14:48</c:v>
                      </c:pt>
                      <c:pt idx="390">
                        <c:v>05/04/2023 14:48</c:v>
                      </c:pt>
                      <c:pt idx="391">
                        <c:v>05/04/2023 14:48</c:v>
                      </c:pt>
                      <c:pt idx="392">
                        <c:v>05/04/2023 14:48</c:v>
                      </c:pt>
                      <c:pt idx="393">
                        <c:v>05/04/2023 14:48</c:v>
                      </c:pt>
                      <c:pt idx="394">
                        <c:v>05/04/2023 14:48</c:v>
                      </c:pt>
                      <c:pt idx="395">
                        <c:v>05/04/2023 14:48</c:v>
                      </c:pt>
                      <c:pt idx="396">
                        <c:v>05/04/2023 14:48</c:v>
                      </c:pt>
                      <c:pt idx="397">
                        <c:v>05/04/2023 14:48</c:v>
                      </c:pt>
                      <c:pt idx="398">
                        <c:v>05/04/2023 14:48</c:v>
                      </c:pt>
                      <c:pt idx="399">
                        <c:v>05/04/2023 14:48</c:v>
                      </c:pt>
                      <c:pt idx="400">
                        <c:v>05/04/2023 14:48</c:v>
                      </c:pt>
                      <c:pt idx="401">
                        <c:v>05/04/2023 14:48</c:v>
                      </c:pt>
                      <c:pt idx="402">
                        <c:v>05/04/2023 14:48</c:v>
                      </c:pt>
                      <c:pt idx="403">
                        <c:v>05/04/2023 14:48</c:v>
                      </c:pt>
                      <c:pt idx="404">
                        <c:v>05/04/2023 14:48</c:v>
                      </c:pt>
                      <c:pt idx="405">
                        <c:v>05/04/2023 14:48</c:v>
                      </c:pt>
                      <c:pt idx="406">
                        <c:v>05/04/2023 14:48</c:v>
                      </c:pt>
                      <c:pt idx="407">
                        <c:v>05/04/2023 14:48</c:v>
                      </c:pt>
                      <c:pt idx="408">
                        <c:v>05/04/2023 14:48</c:v>
                      </c:pt>
                      <c:pt idx="409">
                        <c:v>05/04/2023 14:48</c:v>
                      </c:pt>
                      <c:pt idx="410">
                        <c:v>05/04/2023 14:48</c:v>
                      </c:pt>
                      <c:pt idx="411">
                        <c:v>05/04/2023 14:48</c:v>
                      </c:pt>
                      <c:pt idx="412">
                        <c:v>05/04/2023 14:48</c:v>
                      </c:pt>
                      <c:pt idx="413">
                        <c:v>05/04/2023 14:48</c:v>
                      </c:pt>
                      <c:pt idx="414">
                        <c:v>05/04/2023 14:48</c:v>
                      </c:pt>
                      <c:pt idx="415">
                        <c:v>05/04/2023 14:48</c:v>
                      </c:pt>
                      <c:pt idx="416">
                        <c:v>05/04/2023 14:48</c:v>
                      </c:pt>
                      <c:pt idx="417">
                        <c:v>05/04/2023 14:48</c:v>
                      </c:pt>
                      <c:pt idx="418">
                        <c:v>05/04/2023 14:48</c:v>
                      </c:pt>
                      <c:pt idx="419">
                        <c:v>05/04/2023 14:48</c:v>
                      </c:pt>
                      <c:pt idx="420">
                        <c:v>05/04/2023 14:48</c:v>
                      </c:pt>
                      <c:pt idx="421">
                        <c:v>05/04/2023 14:48</c:v>
                      </c:pt>
                      <c:pt idx="422">
                        <c:v>05/04/2023 14:48</c:v>
                      </c:pt>
                      <c:pt idx="423">
                        <c:v>05/04/2023 14:48</c:v>
                      </c:pt>
                      <c:pt idx="424">
                        <c:v>05/04/2023 14:48</c:v>
                      </c:pt>
                      <c:pt idx="425">
                        <c:v>05/04/2023 14:48</c:v>
                      </c:pt>
                      <c:pt idx="426">
                        <c:v>05/04/2023 14:48</c:v>
                      </c:pt>
                      <c:pt idx="427">
                        <c:v>05/04/2023 14:48</c:v>
                      </c:pt>
                      <c:pt idx="428">
                        <c:v>05/04/2023 14:48</c:v>
                      </c:pt>
                      <c:pt idx="429">
                        <c:v>05/04/2023 14:48</c:v>
                      </c:pt>
                      <c:pt idx="430">
                        <c:v>05/04/2023 14:48</c:v>
                      </c:pt>
                      <c:pt idx="431">
                        <c:v>05/04/2023 14:48</c:v>
                      </c:pt>
                      <c:pt idx="432">
                        <c:v>05/04/2023 14:48</c:v>
                      </c:pt>
                      <c:pt idx="433">
                        <c:v>05/04/2023 14:48</c:v>
                      </c:pt>
                      <c:pt idx="434">
                        <c:v>05/04/2023 14:48</c:v>
                      </c:pt>
                      <c:pt idx="435">
                        <c:v>05/04/2023 14:48</c:v>
                      </c:pt>
                      <c:pt idx="436">
                        <c:v>05/04/2023 14:48</c:v>
                      </c:pt>
                      <c:pt idx="437">
                        <c:v>05/04/2023 14:48</c:v>
                      </c:pt>
                      <c:pt idx="438">
                        <c:v>05/04/2023 14:49</c:v>
                      </c:pt>
                      <c:pt idx="439">
                        <c:v>05/04/2023 14:49</c:v>
                      </c:pt>
                      <c:pt idx="440">
                        <c:v>05/04/2023 14:49</c:v>
                      </c:pt>
                      <c:pt idx="441">
                        <c:v>05/04/2023 14:49</c:v>
                      </c:pt>
                      <c:pt idx="442">
                        <c:v>05/04/2023 14:49</c:v>
                      </c:pt>
                      <c:pt idx="443">
                        <c:v>05/04/2023 14:49</c:v>
                      </c:pt>
                      <c:pt idx="444">
                        <c:v>05/04/2023 14:49</c:v>
                      </c:pt>
                      <c:pt idx="445">
                        <c:v>05/04/2023 14:49</c:v>
                      </c:pt>
                      <c:pt idx="446">
                        <c:v>05/04/2023 14:49</c:v>
                      </c:pt>
                      <c:pt idx="447">
                        <c:v>05/04/2023 14:49</c:v>
                      </c:pt>
                      <c:pt idx="448">
                        <c:v>05/04/2023 14:49</c:v>
                      </c:pt>
                      <c:pt idx="449">
                        <c:v>05/04/2023 14:49</c:v>
                      </c:pt>
                      <c:pt idx="450">
                        <c:v>05/04/2023 14:49</c:v>
                      </c:pt>
                      <c:pt idx="451">
                        <c:v>05/04/2023 14:49</c:v>
                      </c:pt>
                      <c:pt idx="452">
                        <c:v>05/04/2023 14:49</c:v>
                      </c:pt>
                      <c:pt idx="453">
                        <c:v>05/04/2023 14:49</c:v>
                      </c:pt>
                      <c:pt idx="454">
                        <c:v>05/04/2023 14:49</c:v>
                      </c:pt>
                      <c:pt idx="455">
                        <c:v>05/04/2023 14:49</c:v>
                      </c:pt>
                      <c:pt idx="456">
                        <c:v>05/04/2023 14:49</c:v>
                      </c:pt>
                      <c:pt idx="457">
                        <c:v>05/04/2023 14:49</c:v>
                      </c:pt>
                      <c:pt idx="458">
                        <c:v>05/04/2023 14:49</c:v>
                      </c:pt>
                      <c:pt idx="459">
                        <c:v>05/04/2023 14:49</c:v>
                      </c:pt>
                      <c:pt idx="460">
                        <c:v>05/04/2023 14:49</c:v>
                      </c:pt>
                      <c:pt idx="461">
                        <c:v>05/04/2023 14:49</c:v>
                      </c:pt>
                      <c:pt idx="462">
                        <c:v>05/04/2023 14:49</c:v>
                      </c:pt>
                      <c:pt idx="463">
                        <c:v>05/04/2023 14:49</c:v>
                      </c:pt>
                      <c:pt idx="464">
                        <c:v>05/04/2023 14:49</c:v>
                      </c:pt>
                      <c:pt idx="465">
                        <c:v>05/04/2023 14:49</c:v>
                      </c:pt>
                      <c:pt idx="466">
                        <c:v>05/04/2023 14:49</c:v>
                      </c:pt>
                      <c:pt idx="467">
                        <c:v>05/04/2023 14:49</c:v>
                      </c:pt>
                      <c:pt idx="468">
                        <c:v>05/04/2023 14:49</c:v>
                      </c:pt>
                      <c:pt idx="469">
                        <c:v>05/04/2023 14:49</c:v>
                      </c:pt>
                      <c:pt idx="470">
                        <c:v>05/04/2023 14:49</c:v>
                      </c:pt>
                      <c:pt idx="471">
                        <c:v>05/04/2023 14:49</c:v>
                      </c:pt>
                      <c:pt idx="472">
                        <c:v>05/04/2023 14:49</c:v>
                      </c:pt>
                      <c:pt idx="473">
                        <c:v>05/04/2023 14:49</c:v>
                      </c:pt>
                      <c:pt idx="474">
                        <c:v>05/04/2023 14:49</c:v>
                      </c:pt>
                      <c:pt idx="475">
                        <c:v>05/04/2023 14:49</c:v>
                      </c:pt>
                      <c:pt idx="476">
                        <c:v>05/04/2023 14:49</c:v>
                      </c:pt>
                      <c:pt idx="477">
                        <c:v>05/04/2023 14:49</c:v>
                      </c:pt>
                      <c:pt idx="478">
                        <c:v>05/04/2023 14:49</c:v>
                      </c:pt>
                      <c:pt idx="479">
                        <c:v>05/04/2023 14:49</c:v>
                      </c:pt>
                      <c:pt idx="480">
                        <c:v>05/04/2023 14:49</c:v>
                      </c:pt>
                      <c:pt idx="481">
                        <c:v>05/04/2023 14:49</c:v>
                      </c:pt>
                      <c:pt idx="482">
                        <c:v>05/04/2023 14:49</c:v>
                      </c:pt>
                      <c:pt idx="483">
                        <c:v>05/04/2023 14:49</c:v>
                      </c:pt>
                      <c:pt idx="484">
                        <c:v>05/04/2023 14:49</c:v>
                      </c:pt>
                      <c:pt idx="485">
                        <c:v>05/04/2023 14:49</c:v>
                      </c:pt>
                      <c:pt idx="486">
                        <c:v>05/04/2023 14:49</c:v>
                      </c:pt>
                      <c:pt idx="487">
                        <c:v>05/04/2023 14:49</c:v>
                      </c:pt>
                      <c:pt idx="488">
                        <c:v>05/04/2023 14:49</c:v>
                      </c:pt>
                      <c:pt idx="489">
                        <c:v>05/04/2023 14:49</c:v>
                      </c:pt>
                      <c:pt idx="490">
                        <c:v>05/04/2023 14:49</c:v>
                      </c:pt>
                      <c:pt idx="491">
                        <c:v>05/04/2023 14:49</c:v>
                      </c:pt>
                      <c:pt idx="492">
                        <c:v>05/04/2023 14:49</c:v>
                      </c:pt>
                      <c:pt idx="493">
                        <c:v>05/04/2023 14:49</c:v>
                      </c:pt>
                      <c:pt idx="494">
                        <c:v>05/04/2023 14:49</c:v>
                      </c:pt>
                      <c:pt idx="495">
                        <c:v>05/04/2023 14:49</c:v>
                      </c:pt>
                      <c:pt idx="496">
                        <c:v>05/04/2023 14:49</c:v>
                      </c:pt>
                      <c:pt idx="497">
                        <c:v>05/04/2023 14:50</c:v>
                      </c:pt>
                      <c:pt idx="498">
                        <c:v>05/04/2023 14:50</c:v>
                      </c:pt>
                      <c:pt idx="499">
                        <c:v>05/04/2023 14:50</c:v>
                      </c:pt>
                      <c:pt idx="500">
                        <c:v>05/04/2023 14:50</c:v>
                      </c:pt>
                      <c:pt idx="501">
                        <c:v>05/04/2023 14:50</c:v>
                      </c:pt>
                      <c:pt idx="502">
                        <c:v>05/04/2023 14:50</c:v>
                      </c:pt>
                      <c:pt idx="503">
                        <c:v>05/04/2023 14:50</c:v>
                      </c:pt>
                      <c:pt idx="504">
                        <c:v>05/04/2023 14:50</c:v>
                      </c:pt>
                      <c:pt idx="505">
                        <c:v>05/04/2023 14:50</c:v>
                      </c:pt>
                      <c:pt idx="506">
                        <c:v>05/04/2023 14:50</c:v>
                      </c:pt>
                      <c:pt idx="507">
                        <c:v>05/04/2023 14:50</c:v>
                      </c:pt>
                      <c:pt idx="508">
                        <c:v>05/04/2023 14:50</c:v>
                      </c:pt>
                      <c:pt idx="509">
                        <c:v>05/04/2023 14:50</c:v>
                      </c:pt>
                      <c:pt idx="510">
                        <c:v>05/04/2023 14:50</c:v>
                      </c:pt>
                      <c:pt idx="511">
                        <c:v>05/04/2023 14:50</c:v>
                      </c:pt>
                      <c:pt idx="512">
                        <c:v>05/04/2023 14:50</c:v>
                      </c:pt>
                      <c:pt idx="513">
                        <c:v>05/04/2023 14:50</c:v>
                      </c:pt>
                      <c:pt idx="514">
                        <c:v>05/04/2023 14:50</c:v>
                      </c:pt>
                      <c:pt idx="515">
                        <c:v>05/04/2023 14:50</c:v>
                      </c:pt>
                      <c:pt idx="516">
                        <c:v>05/04/2023 14:50</c:v>
                      </c:pt>
                      <c:pt idx="517">
                        <c:v>05/04/2023 14:50</c:v>
                      </c:pt>
                      <c:pt idx="518">
                        <c:v>05/04/2023 14:50</c:v>
                      </c:pt>
                      <c:pt idx="519">
                        <c:v>05/04/2023 14:50</c:v>
                      </c:pt>
                      <c:pt idx="520">
                        <c:v>05/04/2023 14:50</c:v>
                      </c:pt>
                      <c:pt idx="521">
                        <c:v>05/04/2023 14:50</c:v>
                      </c:pt>
                      <c:pt idx="522">
                        <c:v>05/04/2023 14:50</c:v>
                      </c:pt>
                      <c:pt idx="523">
                        <c:v>05/04/2023 14:50</c:v>
                      </c:pt>
                      <c:pt idx="524">
                        <c:v>05/04/2023 14:50</c:v>
                      </c:pt>
                      <c:pt idx="525">
                        <c:v>05/04/2023 14:50</c:v>
                      </c:pt>
                      <c:pt idx="526">
                        <c:v>05/04/2023 14:50</c:v>
                      </c:pt>
                      <c:pt idx="527">
                        <c:v>05/04/2023 14:50</c:v>
                      </c:pt>
                      <c:pt idx="528">
                        <c:v>05/04/2023 14:50</c:v>
                      </c:pt>
                      <c:pt idx="529">
                        <c:v>05/04/2023 14:50</c:v>
                      </c:pt>
                      <c:pt idx="530">
                        <c:v>05/04/2023 14:50</c:v>
                      </c:pt>
                      <c:pt idx="531">
                        <c:v>05/04/2023 14:50</c:v>
                      </c:pt>
                      <c:pt idx="532">
                        <c:v>05/04/2023 14:50</c:v>
                      </c:pt>
                      <c:pt idx="533">
                        <c:v>05/04/2023 14:50</c:v>
                      </c:pt>
                      <c:pt idx="534">
                        <c:v>05/04/2023 14:50</c:v>
                      </c:pt>
                      <c:pt idx="535">
                        <c:v>05/04/2023 14:50</c:v>
                      </c:pt>
                      <c:pt idx="536">
                        <c:v>05/04/2023 14:50</c:v>
                      </c:pt>
                      <c:pt idx="537">
                        <c:v>05/04/2023 14:50</c:v>
                      </c:pt>
                      <c:pt idx="538">
                        <c:v>05/04/2023 14:50</c:v>
                      </c:pt>
                      <c:pt idx="539">
                        <c:v>05/04/2023 14:50</c:v>
                      </c:pt>
                      <c:pt idx="540">
                        <c:v>05/04/2023 14:50</c:v>
                      </c:pt>
                      <c:pt idx="541">
                        <c:v>05/04/2023 14:50</c:v>
                      </c:pt>
                      <c:pt idx="542">
                        <c:v>05/04/2023 14:50</c:v>
                      </c:pt>
                      <c:pt idx="543">
                        <c:v>05/04/2023 14:50</c:v>
                      </c:pt>
                      <c:pt idx="544">
                        <c:v>05/04/2023 14:50</c:v>
                      </c:pt>
                      <c:pt idx="545">
                        <c:v>05/04/2023 14:50</c:v>
                      </c:pt>
                      <c:pt idx="546">
                        <c:v>05/04/2023 14:50</c:v>
                      </c:pt>
                      <c:pt idx="547">
                        <c:v>05/04/2023 14:50</c:v>
                      </c:pt>
                      <c:pt idx="548">
                        <c:v>05/04/2023 14:50</c:v>
                      </c:pt>
                      <c:pt idx="549">
                        <c:v>05/04/2023 14:50</c:v>
                      </c:pt>
                      <c:pt idx="550">
                        <c:v>05/04/2023 14:50</c:v>
                      </c:pt>
                      <c:pt idx="551">
                        <c:v>05/04/2023 14:50</c:v>
                      </c:pt>
                      <c:pt idx="552">
                        <c:v>05/04/2023 14:50</c:v>
                      </c:pt>
                      <c:pt idx="553">
                        <c:v>05/04/2023 14:50</c:v>
                      </c:pt>
                      <c:pt idx="554">
                        <c:v>05/04/2023 14:50</c:v>
                      </c:pt>
                      <c:pt idx="555">
                        <c:v>05/04/2023 14:50</c:v>
                      </c:pt>
                      <c:pt idx="556">
                        <c:v>05/04/2023 14:50</c:v>
                      </c:pt>
                      <c:pt idx="557">
                        <c:v>05/04/2023 14:51</c:v>
                      </c:pt>
                      <c:pt idx="558">
                        <c:v>05/04/2023 14:51</c:v>
                      </c:pt>
                      <c:pt idx="559">
                        <c:v>05/04/2023 14:51</c:v>
                      </c:pt>
                      <c:pt idx="560">
                        <c:v>05/04/2023 14:51</c:v>
                      </c:pt>
                      <c:pt idx="561">
                        <c:v>05/04/2023 14:51</c:v>
                      </c:pt>
                      <c:pt idx="562">
                        <c:v>05/04/2023 14:51</c:v>
                      </c:pt>
                      <c:pt idx="563">
                        <c:v>05/04/2023 14:51</c:v>
                      </c:pt>
                      <c:pt idx="564">
                        <c:v>05/04/2023 14:51</c:v>
                      </c:pt>
                      <c:pt idx="565">
                        <c:v>05/04/2023 14:51</c:v>
                      </c:pt>
                      <c:pt idx="566">
                        <c:v>05/04/2023 14:51</c:v>
                      </c:pt>
                      <c:pt idx="567">
                        <c:v>05/04/2023 14:51</c:v>
                      </c:pt>
                      <c:pt idx="568">
                        <c:v>05/04/2023 14:51</c:v>
                      </c:pt>
                      <c:pt idx="569">
                        <c:v>05/04/2023 14:51</c:v>
                      </c:pt>
                      <c:pt idx="570">
                        <c:v>05/04/2023 14:51</c:v>
                      </c:pt>
                      <c:pt idx="571">
                        <c:v>05/04/2023 14:51</c:v>
                      </c:pt>
                      <c:pt idx="572">
                        <c:v>05/04/2023 14:51</c:v>
                      </c:pt>
                      <c:pt idx="573">
                        <c:v>05/04/2023 14:51</c:v>
                      </c:pt>
                      <c:pt idx="574">
                        <c:v>05/04/2023 14:51</c:v>
                      </c:pt>
                      <c:pt idx="575">
                        <c:v>05/04/2023 14:51</c:v>
                      </c:pt>
                      <c:pt idx="576">
                        <c:v>05/04/2023 14:51</c:v>
                      </c:pt>
                      <c:pt idx="577">
                        <c:v>05/04/2023 14:51</c:v>
                      </c:pt>
                      <c:pt idx="578">
                        <c:v>05/04/2023 14:51</c:v>
                      </c:pt>
                      <c:pt idx="579">
                        <c:v>05/04/2023 14:51</c:v>
                      </c:pt>
                      <c:pt idx="580">
                        <c:v>05/04/2023 14:51</c:v>
                      </c:pt>
                      <c:pt idx="581">
                        <c:v>05/04/2023 14:51</c:v>
                      </c:pt>
                      <c:pt idx="582">
                        <c:v>05/04/2023 14:51</c:v>
                      </c:pt>
                      <c:pt idx="583">
                        <c:v>05/04/2023 14:51</c:v>
                      </c:pt>
                      <c:pt idx="584">
                        <c:v>05/04/2023 14:51</c:v>
                      </c:pt>
                      <c:pt idx="585">
                        <c:v>05/04/2023 14:51</c:v>
                      </c:pt>
                      <c:pt idx="586">
                        <c:v>05/04/2023 14:51</c:v>
                      </c:pt>
                      <c:pt idx="587">
                        <c:v>05/04/2023 14:51</c:v>
                      </c:pt>
                      <c:pt idx="588">
                        <c:v>05/04/2023 14:51</c:v>
                      </c:pt>
                      <c:pt idx="589">
                        <c:v>05/04/2023 14:51</c:v>
                      </c:pt>
                      <c:pt idx="590">
                        <c:v>05/04/2023 14:51</c:v>
                      </c:pt>
                      <c:pt idx="591">
                        <c:v>05/04/2023 14:51</c:v>
                      </c:pt>
                      <c:pt idx="592">
                        <c:v>05/04/2023 14:51</c:v>
                      </c:pt>
                      <c:pt idx="593">
                        <c:v>05/04/2023 14:51</c:v>
                      </c:pt>
                      <c:pt idx="594">
                        <c:v>05/04/2023 14:51</c:v>
                      </c:pt>
                      <c:pt idx="595">
                        <c:v>05/04/2023 14:51</c:v>
                      </c:pt>
                      <c:pt idx="596">
                        <c:v>05/04/2023 14:51</c:v>
                      </c:pt>
                      <c:pt idx="597">
                        <c:v>05/04/2023 14:51</c:v>
                      </c:pt>
                      <c:pt idx="598">
                        <c:v>05/04/2023 14:51</c:v>
                      </c:pt>
                      <c:pt idx="599">
                        <c:v>05/04/2023 14:51</c:v>
                      </c:pt>
                      <c:pt idx="600">
                        <c:v>05/04/2023 14:51</c:v>
                      </c:pt>
                      <c:pt idx="601">
                        <c:v>05/04/2023 14:51</c:v>
                      </c:pt>
                      <c:pt idx="602">
                        <c:v>05/04/2023 14:51</c:v>
                      </c:pt>
                      <c:pt idx="603">
                        <c:v>05/04/2023 14:51</c:v>
                      </c:pt>
                      <c:pt idx="604">
                        <c:v>05/04/2023 14:51</c:v>
                      </c:pt>
                      <c:pt idx="605">
                        <c:v>05/04/2023 14:51</c:v>
                      </c:pt>
                      <c:pt idx="606">
                        <c:v>05/04/2023 14:51</c:v>
                      </c:pt>
                      <c:pt idx="607">
                        <c:v>05/04/2023 14:51</c:v>
                      </c:pt>
                      <c:pt idx="608">
                        <c:v>05/04/2023 14:51</c:v>
                      </c:pt>
                      <c:pt idx="609">
                        <c:v>05/04/2023 14:51</c:v>
                      </c:pt>
                      <c:pt idx="610">
                        <c:v>05/04/2023 14:51</c:v>
                      </c:pt>
                      <c:pt idx="611">
                        <c:v>05/04/2023 14:51</c:v>
                      </c:pt>
                      <c:pt idx="612">
                        <c:v>05/04/2023 14:51</c:v>
                      </c:pt>
                      <c:pt idx="613">
                        <c:v>05/04/2023 14:51</c:v>
                      </c:pt>
                      <c:pt idx="614">
                        <c:v>05/04/2023 14:51</c:v>
                      </c:pt>
                      <c:pt idx="615">
                        <c:v>05/04/2023 14:51</c:v>
                      </c:pt>
                      <c:pt idx="616">
                        <c:v>05/04/2023 14:51</c:v>
                      </c:pt>
                      <c:pt idx="617">
                        <c:v>05/04/2023 14:52</c:v>
                      </c:pt>
                      <c:pt idx="618">
                        <c:v>05/04/2023 14:52</c:v>
                      </c:pt>
                      <c:pt idx="619">
                        <c:v>05/04/2023 14:52</c:v>
                      </c:pt>
                      <c:pt idx="620">
                        <c:v>05/04/2023 14:52</c:v>
                      </c:pt>
                      <c:pt idx="621">
                        <c:v>05/04/2023 14:52</c:v>
                      </c:pt>
                      <c:pt idx="622">
                        <c:v>05/04/2023 14:52</c:v>
                      </c:pt>
                      <c:pt idx="623">
                        <c:v>05/04/2023 14:52</c:v>
                      </c:pt>
                      <c:pt idx="624">
                        <c:v>05/04/2023 14:52</c:v>
                      </c:pt>
                      <c:pt idx="625">
                        <c:v>05/04/2023 14:52</c:v>
                      </c:pt>
                      <c:pt idx="626">
                        <c:v>05/04/2023 14:52</c:v>
                      </c:pt>
                      <c:pt idx="627">
                        <c:v>05/04/2023 14:52</c:v>
                      </c:pt>
                      <c:pt idx="628">
                        <c:v>05/04/2023 14:52</c:v>
                      </c:pt>
                      <c:pt idx="629">
                        <c:v>05/04/2023 14:52</c:v>
                      </c:pt>
                      <c:pt idx="630">
                        <c:v>05/04/2023 14:52</c:v>
                      </c:pt>
                      <c:pt idx="631">
                        <c:v>05/04/2023 14:52</c:v>
                      </c:pt>
                      <c:pt idx="632">
                        <c:v>05/04/2023 14:52</c:v>
                      </c:pt>
                      <c:pt idx="633">
                        <c:v>05/04/2023 14:52</c:v>
                      </c:pt>
                      <c:pt idx="634">
                        <c:v>05/04/2023 14:52</c:v>
                      </c:pt>
                      <c:pt idx="635">
                        <c:v>05/04/2023 14:52</c:v>
                      </c:pt>
                      <c:pt idx="636">
                        <c:v>05/04/2023 14:52</c:v>
                      </c:pt>
                      <c:pt idx="637">
                        <c:v>05/04/2023 14:52</c:v>
                      </c:pt>
                      <c:pt idx="638">
                        <c:v>05/04/2023 14:52</c:v>
                      </c:pt>
                      <c:pt idx="639">
                        <c:v>05/04/2023 14:52</c:v>
                      </c:pt>
                      <c:pt idx="640">
                        <c:v>05/04/2023 14:52</c:v>
                      </c:pt>
                      <c:pt idx="641">
                        <c:v>05/04/2023 14:52</c:v>
                      </c:pt>
                      <c:pt idx="642">
                        <c:v>05/04/2023 14:52</c:v>
                      </c:pt>
                      <c:pt idx="643">
                        <c:v>05/04/2023 14:52</c:v>
                      </c:pt>
                      <c:pt idx="644">
                        <c:v>05/04/2023 14:52</c:v>
                      </c:pt>
                      <c:pt idx="645">
                        <c:v>05/04/2023 14:52</c:v>
                      </c:pt>
                      <c:pt idx="646">
                        <c:v>05/04/2023 14:52</c:v>
                      </c:pt>
                      <c:pt idx="647">
                        <c:v>05/04/2023 14:52</c:v>
                      </c:pt>
                      <c:pt idx="648">
                        <c:v>05/04/2023 14:52</c:v>
                      </c:pt>
                      <c:pt idx="649">
                        <c:v>05/04/2023 14:52</c:v>
                      </c:pt>
                      <c:pt idx="650">
                        <c:v>05/04/2023 14:52</c:v>
                      </c:pt>
                      <c:pt idx="651">
                        <c:v>05/04/2023 14:52</c:v>
                      </c:pt>
                      <c:pt idx="652">
                        <c:v>05/04/2023 14:52</c:v>
                      </c:pt>
                      <c:pt idx="653">
                        <c:v>05/04/2023 14:52</c:v>
                      </c:pt>
                      <c:pt idx="654">
                        <c:v>05/04/2023 14:52</c:v>
                      </c:pt>
                      <c:pt idx="655">
                        <c:v>05/04/2023 14:52</c:v>
                      </c:pt>
                      <c:pt idx="656">
                        <c:v>05/04/2023 14:52</c:v>
                      </c:pt>
                      <c:pt idx="657">
                        <c:v>05/04/2023 14:52</c:v>
                      </c:pt>
                      <c:pt idx="658">
                        <c:v>05/04/2023 14:52</c:v>
                      </c:pt>
                      <c:pt idx="659">
                        <c:v>05/04/2023 14:52</c:v>
                      </c:pt>
                      <c:pt idx="660">
                        <c:v>05/04/2023 14:52</c:v>
                      </c:pt>
                      <c:pt idx="661">
                        <c:v>05/04/2023 14:52</c:v>
                      </c:pt>
                      <c:pt idx="662">
                        <c:v>05/04/2023 14:52</c:v>
                      </c:pt>
                      <c:pt idx="663">
                        <c:v>05/04/2023 14:52</c:v>
                      </c:pt>
                      <c:pt idx="664">
                        <c:v>05/04/2023 14:52</c:v>
                      </c:pt>
                      <c:pt idx="665">
                        <c:v>05/04/2023 14:52</c:v>
                      </c:pt>
                      <c:pt idx="666">
                        <c:v>05/04/2023 14:52</c:v>
                      </c:pt>
                      <c:pt idx="667">
                        <c:v>05/04/2023 14:52</c:v>
                      </c:pt>
                      <c:pt idx="668">
                        <c:v>05/04/2023 14:52</c:v>
                      </c:pt>
                      <c:pt idx="669">
                        <c:v>05/04/2023 14:52</c:v>
                      </c:pt>
                      <c:pt idx="670">
                        <c:v>05/04/2023 14:52</c:v>
                      </c:pt>
                      <c:pt idx="671">
                        <c:v>05/04/2023 14:52</c:v>
                      </c:pt>
                      <c:pt idx="672">
                        <c:v>05/04/2023 14:52</c:v>
                      </c:pt>
                      <c:pt idx="673">
                        <c:v>05/04/2023 14:52</c:v>
                      </c:pt>
                      <c:pt idx="674">
                        <c:v>05/04/2023 14:52</c:v>
                      </c:pt>
                      <c:pt idx="675">
                        <c:v>05/04/2023 14:52</c:v>
                      </c:pt>
                      <c:pt idx="676">
                        <c:v>05/04/2023 14:52</c:v>
                      </c:pt>
                      <c:pt idx="677">
                        <c:v>05/04/2023 14:53</c:v>
                      </c:pt>
                      <c:pt idx="678">
                        <c:v>05/04/2023 14:53</c:v>
                      </c:pt>
                      <c:pt idx="679">
                        <c:v>05/04/2023 14:53</c:v>
                      </c:pt>
                      <c:pt idx="680">
                        <c:v>05/04/2023 14:53</c:v>
                      </c:pt>
                      <c:pt idx="681">
                        <c:v>05/04/2023 14:53</c:v>
                      </c:pt>
                      <c:pt idx="682">
                        <c:v>05/04/2023 14:53</c:v>
                      </c:pt>
                      <c:pt idx="683">
                        <c:v>05/04/2023 14:53</c:v>
                      </c:pt>
                      <c:pt idx="684">
                        <c:v>05/04/2023 14:53</c:v>
                      </c:pt>
                      <c:pt idx="685">
                        <c:v>05/04/2023 14:53</c:v>
                      </c:pt>
                      <c:pt idx="686">
                        <c:v>05/04/2023 14:53</c:v>
                      </c:pt>
                      <c:pt idx="687">
                        <c:v>05/04/2023 14:53</c:v>
                      </c:pt>
                      <c:pt idx="688">
                        <c:v>05/04/2023 14:53</c:v>
                      </c:pt>
                      <c:pt idx="689">
                        <c:v>05/04/2023 14:53</c:v>
                      </c:pt>
                      <c:pt idx="690">
                        <c:v>05/04/2023 14:53</c:v>
                      </c:pt>
                      <c:pt idx="691">
                        <c:v>05/04/2023 14:53</c:v>
                      </c:pt>
                      <c:pt idx="692">
                        <c:v>05/04/2023 14:53</c:v>
                      </c:pt>
                      <c:pt idx="693">
                        <c:v>05/04/2023 14:53</c:v>
                      </c:pt>
                      <c:pt idx="694">
                        <c:v>05/04/2023 14:53</c:v>
                      </c:pt>
                      <c:pt idx="695">
                        <c:v>05/04/2023 14:53</c:v>
                      </c:pt>
                      <c:pt idx="696">
                        <c:v>05/04/2023 14:53</c:v>
                      </c:pt>
                      <c:pt idx="697">
                        <c:v>05/04/2023 14:53</c:v>
                      </c:pt>
                      <c:pt idx="698">
                        <c:v>05/04/2023 14:53</c:v>
                      </c:pt>
                      <c:pt idx="699">
                        <c:v>05/04/2023 14:53</c:v>
                      </c:pt>
                      <c:pt idx="700">
                        <c:v>05/04/2023 14:53</c:v>
                      </c:pt>
                      <c:pt idx="701">
                        <c:v>05/04/2023 14:53</c:v>
                      </c:pt>
                      <c:pt idx="702">
                        <c:v>05/04/2023 14:53</c:v>
                      </c:pt>
                      <c:pt idx="703">
                        <c:v>05/04/2023 14:53</c:v>
                      </c:pt>
                      <c:pt idx="704">
                        <c:v>05/04/2023 14:53</c:v>
                      </c:pt>
                      <c:pt idx="705">
                        <c:v>05/04/2023 14:53</c:v>
                      </c:pt>
                      <c:pt idx="706">
                        <c:v>05/04/2023 14:53</c:v>
                      </c:pt>
                      <c:pt idx="707">
                        <c:v>05/04/2023 14:53</c:v>
                      </c:pt>
                      <c:pt idx="708">
                        <c:v>05/04/2023 14:53</c:v>
                      </c:pt>
                      <c:pt idx="709">
                        <c:v>05/04/2023 14:53</c:v>
                      </c:pt>
                      <c:pt idx="710">
                        <c:v>05/04/2023 14:53</c:v>
                      </c:pt>
                      <c:pt idx="711">
                        <c:v>05/04/2023 14:53</c:v>
                      </c:pt>
                      <c:pt idx="712">
                        <c:v>05/04/2023 14:53</c:v>
                      </c:pt>
                      <c:pt idx="713">
                        <c:v>05/04/2023 14:53</c:v>
                      </c:pt>
                      <c:pt idx="714">
                        <c:v>05/04/2023 14:53</c:v>
                      </c:pt>
                      <c:pt idx="715">
                        <c:v>05/04/2023 14:53</c:v>
                      </c:pt>
                      <c:pt idx="716">
                        <c:v>05/04/2023 14:53</c:v>
                      </c:pt>
                      <c:pt idx="717">
                        <c:v>05/04/2023 14:53</c:v>
                      </c:pt>
                      <c:pt idx="718">
                        <c:v>05/04/2023 14:53</c:v>
                      </c:pt>
                      <c:pt idx="719">
                        <c:v>05/04/2023 14:53</c:v>
                      </c:pt>
                      <c:pt idx="720">
                        <c:v>05/04/2023 14:53</c:v>
                      </c:pt>
                      <c:pt idx="721">
                        <c:v>05/04/2023 14:53</c:v>
                      </c:pt>
                      <c:pt idx="722">
                        <c:v>05/04/2023 14:53</c:v>
                      </c:pt>
                      <c:pt idx="723">
                        <c:v>05/04/2023 14:53</c:v>
                      </c:pt>
                      <c:pt idx="724">
                        <c:v>05/04/2023 14:53</c:v>
                      </c:pt>
                      <c:pt idx="725">
                        <c:v>05/04/2023 14:53</c:v>
                      </c:pt>
                      <c:pt idx="726">
                        <c:v>05/04/2023 14:53</c:v>
                      </c:pt>
                      <c:pt idx="727">
                        <c:v>05/04/2023 14:53</c:v>
                      </c:pt>
                      <c:pt idx="728">
                        <c:v>05/04/2023 14:53</c:v>
                      </c:pt>
                      <c:pt idx="729">
                        <c:v>05/04/2023 14:53</c:v>
                      </c:pt>
                      <c:pt idx="730">
                        <c:v>05/04/2023 14:53</c:v>
                      </c:pt>
                      <c:pt idx="731">
                        <c:v>05/04/2023 14:53</c:v>
                      </c:pt>
                      <c:pt idx="732">
                        <c:v>05/04/2023 14:53</c:v>
                      </c:pt>
                      <c:pt idx="733">
                        <c:v>05/04/2023 14:53</c:v>
                      </c:pt>
                      <c:pt idx="734">
                        <c:v>05/04/2023 14:53</c:v>
                      </c:pt>
                      <c:pt idx="735">
                        <c:v>05/04/2023 14:53</c:v>
                      </c:pt>
                      <c:pt idx="736">
                        <c:v>05/04/2023 14:53</c:v>
                      </c:pt>
                      <c:pt idx="737">
                        <c:v>05/04/2023 14:54</c:v>
                      </c:pt>
                      <c:pt idx="738">
                        <c:v>05/04/2023 14:54</c:v>
                      </c:pt>
                      <c:pt idx="739">
                        <c:v>05/04/2023 14:54</c:v>
                      </c:pt>
                      <c:pt idx="740">
                        <c:v>05/04/2023 14:54</c:v>
                      </c:pt>
                      <c:pt idx="741">
                        <c:v>05/04/2023 14:54</c:v>
                      </c:pt>
                      <c:pt idx="742">
                        <c:v>05/04/2023 14:54</c:v>
                      </c:pt>
                      <c:pt idx="743">
                        <c:v>05/04/2023 14:54</c:v>
                      </c:pt>
                      <c:pt idx="744">
                        <c:v>05/04/2023 14:54</c:v>
                      </c:pt>
                      <c:pt idx="745">
                        <c:v>05/04/2023 14:54</c:v>
                      </c:pt>
                      <c:pt idx="746">
                        <c:v>05/04/2023 14:54</c:v>
                      </c:pt>
                      <c:pt idx="747">
                        <c:v>05/04/2023 14:54</c:v>
                      </c:pt>
                      <c:pt idx="748">
                        <c:v>05/04/2023 14:54</c:v>
                      </c:pt>
                      <c:pt idx="749">
                        <c:v>05/04/2023 14:54</c:v>
                      </c:pt>
                      <c:pt idx="750">
                        <c:v>05/04/2023 14:54</c:v>
                      </c:pt>
                      <c:pt idx="751">
                        <c:v>05/04/2023 14:54</c:v>
                      </c:pt>
                      <c:pt idx="752">
                        <c:v>05/04/2023 14:54</c:v>
                      </c:pt>
                      <c:pt idx="753">
                        <c:v>05/04/2023 14:54</c:v>
                      </c:pt>
                      <c:pt idx="754">
                        <c:v>05/04/2023 14:54</c:v>
                      </c:pt>
                      <c:pt idx="755">
                        <c:v>05/04/2023 14:54</c:v>
                      </c:pt>
                      <c:pt idx="756">
                        <c:v>05/04/2023 14:54</c:v>
                      </c:pt>
                      <c:pt idx="757">
                        <c:v>05/04/2023 14:54</c:v>
                      </c:pt>
                      <c:pt idx="758">
                        <c:v>05/04/2023 14:54</c:v>
                      </c:pt>
                      <c:pt idx="759">
                        <c:v>05/04/2023 14:54</c:v>
                      </c:pt>
                      <c:pt idx="760">
                        <c:v>05/04/2023 14:54</c:v>
                      </c:pt>
                      <c:pt idx="761">
                        <c:v>05/04/2023 14:54</c:v>
                      </c:pt>
                      <c:pt idx="762">
                        <c:v>05/04/2023 14:54</c:v>
                      </c:pt>
                      <c:pt idx="763">
                        <c:v>05/04/2023 14:54</c:v>
                      </c:pt>
                      <c:pt idx="764">
                        <c:v>05/04/2023 14:54</c:v>
                      </c:pt>
                      <c:pt idx="765">
                        <c:v>05/04/2023 14:54</c:v>
                      </c:pt>
                      <c:pt idx="766">
                        <c:v>05/04/2023 14:54</c:v>
                      </c:pt>
                      <c:pt idx="767">
                        <c:v>05/04/2023 14:54</c:v>
                      </c:pt>
                      <c:pt idx="768">
                        <c:v>05/04/2023 14:54</c:v>
                      </c:pt>
                      <c:pt idx="769">
                        <c:v>05/04/2023 14:54</c:v>
                      </c:pt>
                      <c:pt idx="770">
                        <c:v>05/04/2023 14:54</c:v>
                      </c:pt>
                      <c:pt idx="771">
                        <c:v>05/04/2023 14:54</c:v>
                      </c:pt>
                      <c:pt idx="772">
                        <c:v>05/04/2023 14:54</c:v>
                      </c:pt>
                      <c:pt idx="773">
                        <c:v>05/04/2023 14:54</c:v>
                      </c:pt>
                      <c:pt idx="774">
                        <c:v>05/04/2023 14:54</c:v>
                      </c:pt>
                      <c:pt idx="775">
                        <c:v>05/04/2023 14:54</c:v>
                      </c:pt>
                      <c:pt idx="776">
                        <c:v>05/04/2023 14:54</c:v>
                      </c:pt>
                      <c:pt idx="777">
                        <c:v>05/04/2023 14:54</c:v>
                      </c:pt>
                      <c:pt idx="778">
                        <c:v>05/04/2023 14:54</c:v>
                      </c:pt>
                      <c:pt idx="779">
                        <c:v>05/04/2023 14:54</c:v>
                      </c:pt>
                      <c:pt idx="780">
                        <c:v>05/04/2023 14:54</c:v>
                      </c:pt>
                      <c:pt idx="781">
                        <c:v>05/04/2023 14:54</c:v>
                      </c:pt>
                      <c:pt idx="782">
                        <c:v>05/04/2023 14:54</c:v>
                      </c:pt>
                      <c:pt idx="783">
                        <c:v>05/04/2023 14:54</c:v>
                      </c:pt>
                      <c:pt idx="784">
                        <c:v>05/04/2023 14:54</c:v>
                      </c:pt>
                      <c:pt idx="785">
                        <c:v>05/04/2023 14:54</c:v>
                      </c:pt>
                      <c:pt idx="786">
                        <c:v>05/04/2023 14:54</c:v>
                      </c:pt>
                      <c:pt idx="787">
                        <c:v>05/04/2023 14:54</c:v>
                      </c:pt>
                      <c:pt idx="788">
                        <c:v>05/04/2023 14:54</c:v>
                      </c:pt>
                      <c:pt idx="789">
                        <c:v>05/04/2023 14:54</c:v>
                      </c:pt>
                      <c:pt idx="790">
                        <c:v>05/04/2023 14:54</c:v>
                      </c:pt>
                      <c:pt idx="791">
                        <c:v>05/04/2023 14:54</c:v>
                      </c:pt>
                      <c:pt idx="792">
                        <c:v>05/04/2023 14:54</c:v>
                      </c:pt>
                      <c:pt idx="793">
                        <c:v>05/04/2023 14:54</c:v>
                      </c:pt>
                      <c:pt idx="794">
                        <c:v>05/04/2023 14:54</c:v>
                      </c:pt>
                      <c:pt idx="795">
                        <c:v>05/04/2023 14:54</c:v>
                      </c:pt>
                      <c:pt idx="796">
                        <c:v>05/04/2023 14:55</c:v>
                      </c:pt>
                      <c:pt idx="797">
                        <c:v>05/04/2023 14:55</c:v>
                      </c:pt>
                      <c:pt idx="798">
                        <c:v>05/04/2023 14:55</c:v>
                      </c:pt>
                      <c:pt idx="799">
                        <c:v>05/04/2023 14:55</c:v>
                      </c:pt>
                      <c:pt idx="800">
                        <c:v>05/04/2023 14:55</c:v>
                      </c:pt>
                      <c:pt idx="801">
                        <c:v>05/04/2023 14:55</c:v>
                      </c:pt>
                      <c:pt idx="802">
                        <c:v>05/04/2023 14:55</c:v>
                      </c:pt>
                      <c:pt idx="803">
                        <c:v>05/04/2023 14:55</c:v>
                      </c:pt>
                      <c:pt idx="804">
                        <c:v>05/04/2023 14:55</c:v>
                      </c:pt>
                      <c:pt idx="805">
                        <c:v>05/04/2023 14:55</c:v>
                      </c:pt>
                      <c:pt idx="806">
                        <c:v>05/04/2023 14:55</c:v>
                      </c:pt>
                      <c:pt idx="807">
                        <c:v>05/04/2023 14:55</c:v>
                      </c:pt>
                      <c:pt idx="808">
                        <c:v>05/04/2023 14:55</c:v>
                      </c:pt>
                      <c:pt idx="809">
                        <c:v>05/04/2023 14:55</c:v>
                      </c:pt>
                      <c:pt idx="810">
                        <c:v>05/04/2023 14:55</c:v>
                      </c:pt>
                      <c:pt idx="811">
                        <c:v>05/04/2023 14:55</c:v>
                      </c:pt>
                      <c:pt idx="812">
                        <c:v>05/04/2023 14:55</c:v>
                      </c:pt>
                      <c:pt idx="813">
                        <c:v>05/04/2023 14:55</c:v>
                      </c:pt>
                      <c:pt idx="814">
                        <c:v>05/04/2023 14:55</c:v>
                      </c:pt>
                      <c:pt idx="815">
                        <c:v>05/04/2023 14:55</c:v>
                      </c:pt>
                      <c:pt idx="816">
                        <c:v>05/04/2023 14:55</c:v>
                      </c:pt>
                      <c:pt idx="817">
                        <c:v>05/04/2023 14:55</c:v>
                      </c:pt>
                      <c:pt idx="818">
                        <c:v>05/04/2023 14:55</c:v>
                      </c:pt>
                      <c:pt idx="819">
                        <c:v>05/04/2023 14:55</c:v>
                      </c:pt>
                      <c:pt idx="820">
                        <c:v>05/04/2023 14:55</c:v>
                      </c:pt>
                      <c:pt idx="821">
                        <c:v>05/04/2023 14:55</c:v>
                      </c:pt>
                      <c:pt idx="822">
                        <c:v>05/04/2023 14:55</c:v>
                      </c:pt>
                      <c:pt idx="823">
                        <c:v>05/04/2023 14:55</c:v>
                      </c:pt>
                      <c:pt idx="824">
                        <c:v>05/04/2023 14:55</c:v>
                      </c:pt>
                      <c:pt idx="825">
                        <c:v>05/04/2023 14:55</c:v>
                      </c:pt>
                      <c:pt idx="826">
                        <c:v>05/04/2023 14:55</c:v>
                      </c:pt>
                      <c:pt idx="827">
                        <c:v>05/04/2023 14:55</c:v>
                      </c:pt>
                      <c:pt idx="828">
                        <c:v>05/04/2023 14:55</c:v>
                      </c:pt>
                      <c:pt idx="829">
                        <c:v>05/04/2023 14:55</c:v>
                      </c:pt>
                      <c:pt idx="830">
                        <c:v>05/04/2023 14:55</c:v>
                      </c:pt>
                      <c:pt idx="831">
                        <c:v>05/04/2023 14:55</c:v>
                      </c:pt>
                      <c:pt idx="832">
                        <c:v>05/04/2023 14:55</c:v>
                      </c:pt>
                      <c:pt idx="833">
                        <c:v>05/04/2023 14:55</c:v>
                      </c:pt>
                      <c:pt idx="834">
                        <c:v>05/04/2023 14:55</c:v>
                      </c:pt>
                      <c:pt idx="835">
                        <c:v>05/04/2023 14:55</c:v>
                      </c:pt>
                      <c:pt idx="836">
                        <c:v>05/04/2023 14:55</c:v>
                      </c:pt>
                      <c:pt idx="837">
                        <c:v>05/04/2023 14:55</c:v>
                      </c:pt>
                      <c:pt idx="838">
                        <c:v>05/04/2023 14:55</c:v>
                      </c:pt>
                      <c:pt idx="839">
                        <c:v>05/04/2023 14:55</c:v>
                      </c:pt>
                      <c:pt idx="840">
                        <c:v>05/04/2023 14:55</c:v>
                      </c:pt>
                      <c:pt idx="841">
                        <c:v>05/04/2023 14:55</c:v>
                      </c:pt>
                      <c:pt idx="842">
                        <c:v>05/04/2023 14:55</c:v>
                      </c:pt>
                      <c:pt idx="843">
                        <c:v>05/04/2023 14:55</c:v>
                      </c:pt>
                      <c:pt idx="844">
                        <c:v>05/04/2023 14:55</c:v>
                      </c:pt>
                      <c:pt idx="845">
                        <c:v>05/04/2023 14:55</c:v>
                      </c:pt>
                      <c:pt idx="846">
                        <c:v>05/04/2023 14:55</c:v>
                      </c:pt>
                      <c:pt idx="847">
                        <c:v>05/04/2023 14:55</c:v>
                      </c:pt>
                      <c:pt idx="848">
                        <c:v>05/04/2023 14:55</c:v>
                      </c:pt>
                      <c:pt idx="849">
                        <c:v>05/04/2023 14:55</c:v>
                      </c:pt>
                      <c:pt idx="850">
                        <c:v>05/04/2023 14:55</c:v>
                      </c:pt>
                      <c:pt idx="851">
                        <c:v>05/04/2023 14:55</c:v>
                      </c:pt>
                      <c:pt idx="852">
                        <c:v>05/04/2023 14:55</c:v>
                      </c:pt>
                      <c:pt idx="853">
                        <c:v>05/04/2023 14:55</c:v>
                      </c:pt>
                      <c:pt idx="854">
                        <c:v>05/04/2023 14:55</c:v>
                      </c:pt>
                      <c:pt idx="855">
                        <c:v>05/04/2023 14:55</c:v>
                      </c:pt>
                      <c:pt idx="856">
                        <c:v>05/04/2023 14:56</c:v>
                      </c:pt>
                      <c:pt idx="857">
                        <c:v>05/04/2023 14:56</c:v>
                      </c:pt>
                      <c:pt idx="858">
                        <c:v>05/04/2023 14:56</c:v>
                      </c:pt>
                      <c:pt idx="859">
                        <c:v>05/04/2023 14:56</c:v>
                      </c:pt>
                      <c:pt idx="860">
                        <c:v>05/04/2023 14:56</c:v>
                      </c:pt>
                      <c:pt idx="861">
                        <c:v>05/04/2023 14:56</c:v>
                      </c:pt>
                      <c:pt idx="862">
                        <c:v>05/04/2023 14:56</c:v>
                      </c:pt>
                      <c:pt idx="863">
                        <c:v>05/04/2023 14:56</c:v>
                      </c:pt>
                      <c:pt idx="864">
                        <c:v>05/04/2023 14:56</c:v>
                      </c:pt>
                      <c:pt idx="865">
                        <c:v>05/04/2023 14:56</c:v>
                      </c:pt>
                      <c:pt idx="866">
                        <c:v>05/04/2023 14:56</c:v>
                      </c:pt>
                      <c:pt idx="867">
                        <c:v>05/04/2023 14:56</c:v>
                      </c:pt>
                      <c:pt idx="868">
                        <c:v>05/04/2023 14:56</c:v>
                      </c:pt>
                      <c:pt idx="869">
                        <c:v>05/04/2023 14:56</c:v>
                      </c:pt>
                      <c:pt idx="870">
                        <c:v>05/04/2023 14:56</c:v>
                      </c:pt>
                      <c:pt idx="871">
                        <c:v>05/04/2023 14:56</c:v>
                      </c:pt>
                      <c:pt idx="872">
                        <c:v>05/04/2023 14:56</c:v>
                      </c:pt>
                      <c:pt idx="873">
                        <c:v>05/04/2023 14:56</c:v>
                      </c:pt>
                      <c:pt idx="874">
                        <c:v>05/04/2023 14:56</c:v>
                      </c:pt>
                      <c:pt idx="875">
                        <c:v>05/04/2023 14:56</c:v>
                      </c:pt>
                      <c:pt idx="876">
                        <c:v>05/04/2023 14:56</c:v>
                      </c:pt>
                      <c:pt idx="877">
                        <c:v>05/04/2023 14:56</c:v>
                      </c:pt>
                      <c:pt idx="878">
                        <c:v>05/04/2023 14:56</c:v>
                      </c:pt>
                      <c:pt idx="879">
                        <c:v>05/04/2023 14:56</c:v>
                      </c:pt>
                      <c:pt idx="880">
                        <c:v>05/04/2023 14:56</c:v>
                      </c:pt>
                      <c:pt idx="881">
                        <c:v>05/04/2023 14:56</c:v>
                      </c:pt>
                      <c:pt idx="882">
                        <c:v>05/04/2023 14:56</c:v>
                      </c:pt>
                      <c:pt idx="883">
                        <c:v>05/04/2023 14:56</c:v>
                      </c:pt>
                      <c:pt idx="884">
                        <c:v>05/04/2023 14:56</c:v>
                      </c:pt>
                      <c:pt idx="885">
                        <c:v>05/04/2023 14:56</c:v>
                      </c:pt>
                      <c:pt idx="886">
                        <c:v>05/04/2023 14:56</c:v>
                      </c:pt>
                      <c:pt idx="887">
                        <c:v>05/04/2023 14:56</c:v>
                      </c:pt>
                      <c:pt idx="888">
                        <c:v>05/04/2023 14:56</c:v>
                      </c:pt>
                      <c:pt idx="889">
                        <c:v>05/04/2023 14:56</c:v>
                      </c:pt>
                      <c:pt idx="890">
                        <c:v>05/04/2023 14:56</c:v>
                      </c:pt>
                      <c:pt idx="891">
                        <c:v>05/04/2023 14:56</c:v>
                      </c:pt>
                      <c:pt idx="892">
                        <c:v>05/04/2023 14:56</c:v>
                      </c:pt>
                      <c:pt idx="893">
                        <c:v>05/04/2023 14:56</c:v>
                      </c:pt>
                      <c:pt idx="894">
                        <c:v>05/04/2023 14:56</c:v>
                      </c:pt>
                      <c:pt idx="895">
                        <c:v>05/04/2023 14:56</c:v>
                      </c:pt>
                      <c:pt idx="896">
                        <c:v>05/04/2023 14:56</c:v>
                      </c:pt>
                      <c:pt idx="897">
                        <c:v>05/04/2023 14:56</c:v>
                      </c:pt>
                      <c:pt idx="898">
                        <c:v>05/04/2023 14:56</c:v>
                      </c:pt>
                      <c:pt idx="899">
                        <c:v>05/04/2023 14:56</c:v>
                      </c:pt>
                      <c:pt idx="900">
                        <c:v>05/04/2023 14:56</c:v>
                      </c:pt>
                      <c:pt idx="901">
                        <c:v>05/04/2023 14:56</c:v>
                      </c:pt>
                      <c:pt idx="902">
                        <c:v>05/04/2023 14:56</c:v>
                      </c:pt>
                      <c:pt idx="903">
                        <c:v>05/04/2023 14:56</c:v>
                      </c:pt>
                      <c:pt idx="904">
                        <c:v>05/04/2023 14:56</c:v>
                      </c:pt>
                      <c:pt idx="905">
                        <c:v>05/04/2023 14:56</c:v>
                      </c:pt>
                      <c:pt idx="906">
                        <c:v>05/04/2023 14:56</c:v>
                      </c:pt>
                      <c:pt idx="907">
                        <c:v>05/04/2023 14:56</c:v>
                      </c:pt>
                      <c:pt idx="908">
                        <c:v>05/04/2023 14:56</c:v>
                      </c:pt>
                      <c:pt idx="909">
                        <c:v>05/04/2023 14:56</c:v>
                      </c:pt>
                      <c:pt idx="910">
                        <c:v>05/04/2023 14:56</c:v>
                      </c:pt>
                      <c:pt idx="911">
                        <c:v>05/04/2023 14:56</c:v>
                      </c:pt>
                      <c:pt idx="912">
                        <c:v>05/04/2023 14:56</c:v>
                      </c:pt>
                      <c:pt idx="913">
                        <c:v>05/04/2023 14:56</c:v>
                      </c:pt>
                      <c:pt idx="914">
                        <c:v>05/04/2023 14:56</c:v>
                      </c:pt>
                      <c:pt idx="915">
                        <c:v>05/04/2023 14:56</c:v>
                      </c:pt>
                      <c:pt idx="916">
                        <c:v>05/04/2023 14:57</c:v>
                      </c:pt>
                      <c:pt idx="917">
                        <c:v>05/04/2023 14:57</c:v>
                      </c:pt>
                      <c:pt idx="918">
                        <c:v>05/04/2023 14:57</c:v>
                      </c:pt>
                      <c:pt idx="919">
                        <c:v>05/04/2023 14:57</c:v>
                      </c:pt>
                      <c:pt idx="920">
                        <c:v>05/04/2023 14:57</c:v>
                      </c:pt>
                      <c:pt idx="921">
                        <c:v>05/04/2023 14:57</c:v>
                      </c:pt>
                      <c:pt idx="922">
                        <c:v>05/04/2023 14:57</c:v>
                      </c:pt>
                      <c:pt idx="923">
                        <c:v>05/04/2023 14:57</c:v>
                      </c:pt>
                      <c:pt idx="924">
                        <c:v>05/04/2023 14:57</c:v>
                      </c:pt>
                      <c:pt idx="925">
                        <c:v>05/04/2023 14:57</c:v>
                      </c:pt>
                      <c:pt idx="926">
                        <c:v>05/04/2023 14:57</c:v>
                      </c:pt>
                      <c:pt idx="927">
                        <c:v>05/04/2023 14:57</c:v>
                      </c:pt>
                      <c:pt idx="928">
                        <c:v>05/04/2023 14:57</c:v>
                      </c:pt>
                      <c:pt idx="929">
                        <c:v>05/04/2023 14:57</c:v>
                      </c:pt>
                      <c:pt idx="930">
                        <c:v>05/04/2023 14:57</c:v>
                      </c:pt>
                      <c:pt idx="931">
                        <c:v>05/04/2023 14:57</c:v>
                      </c:pt>
                      <c:pt idx="932">
                        <c:v>05/04/2023 14:57</c:v>
                      </c:pt>
                      <c:pt idx="933">
                        <c:v>05/04/2023 14:57</c:v>
                      </c:pt>
                      <c:pt idx="934">
                        <c:v>05/04/2023 14:57</c:v>
                      </c:pt>
                      <c:pt idx="935">
                        <c:v>05/04/2023 14:57</c:v>
                      </c:pt>
                      <c:pt idx="936">
                        <c:v>05/04/2023 14:57</c:v>
                      </c:pt>
                      <c:pt idx="937">
                        <c:v>05/04/2023 14:57</c:v>
                      </c:pt>
                      <c:pt idx="938">
                        <c:v>05/04/2023 14:57</c:v>
                      </c:pt>
                      <c:pt idx="939">
                        <c:v>05/04/2023 14:57</c:v>
                      </c:pt>
                      <c:pt idx="940">
                        <c:v>05/04/2023 14:57</c:v>
                      </c:pt>
                      <c:pt idx="941">
                        <c:v>05/04/2023 14:57</c:v>
                      </c:pt>
                      <c:pt idx="942">
                        <c:v>05/04/2023 14:57</c:v>
                      </c:pt>
                      <c:pt idx="943">
                        <c:v>05/04/2023 14:57</c:v>
                      </c:pt>
                      <c:pt idx="944">
                        <c:v>05/04/2023 14:57</c:v>
                      </c:pt>
                      <c:pt idx="945">
                        <c:v>05/04/2023 14:57</c:v>
                      </c:pt>
                      <c:pt idx="946">
                        <c:v>05/04/2023 14:57</c:v>
                      </c:pt>
                      <c:pt idx="947">
                        <c:v>05/04/2023 14:57</c:v>
                      </c:pt>
                      <c:pt idx="948">
                        <c:v>05/04/2023 14:57</c:v>
                      </c:pt>
                      <c:pt idx="949">
                        <c:v>05/04/2023 14:57</c:v>
                      </c:pt>
                      <c:pt idx="950">
                        <c:v>05/04/2023 14:57</c:v>
                      </c:pt>
                      <c:pt idx="951">
                        <c:v>05/04/2023 14:57</c:v>
                      </c:pt>
                      <c:pt idx="952">
                        <c:v>05/04/2023 14:57</c:v>
                      </c:pt>
                      <c:pt idx="953">
                        <c:v>05/04/2023 14:57</c:v>
                      </c:pt>
                      <c:pt idx="954">
                        <c:v>05/04/2023 14:57</c:v>
                      </c:pt>
                      <c:pt idx="955">
                        <c:v>05/04/2023 14:57</c:v>
                      </c:pt>
                      <c:pt idx="956">
                        <c:v>05/04/2023 14:57</c:v>
                      </c:pt>
                      <c:pt idx="957">
                        <c:v>05/04/2023 14:57</c:v>
                      </c:pt>
                      <c:pt idx="958">
                        <c:v>05/04/2023 14:57</c:v>
                      </c:pt>
                      <c:pt idx="959">
                        <c:v>05/04/2023 14:57</c:v>
                      </c:pt>
                      <c:pt idx="960">
                        <c:v>05/04/2023 14:57</c:v>
                      </c:pt>
                      <c:pt idx="961">
                        <c:v>05/04/2023 14:57</c:v>
                      </c:pt>
                      <c:pt idx="962">
                        <c:v>05/04/2023 14:57</c:v>
                      </c:pt>
                      <c:pt idx="963">
                        <c:v>05/04/2023 14:57</c:v>
                      </c:pt>
                      <c:pt idx="964">
                        <c:v>05/04/2023 14:57</c:v>
                      </c:pt>
                      <c:pt idx="965">
                        <c:v>05/04/2023 14:57</c:v>
                      </c:pt>
                      <c:pt idx="966">
                        <c:v>05/04/2023 14:57</c:v>
                      </c:pt>
                      <c:pt idx="967">
                        <c:v>05/04/2023 14:57</c:v>
                      </c:pt>
                      <c:pt idx="968">
                        <c:v>05/04/2023 14:57</c:v>
                      </c:pt>
                      <c:pt idx="969">
                        <c:v>05/04/2023 14:57</c:v>
                      </c:pt>
                      <c:pt idx="970">
                        <c:v>05/04/2023 14:57</c:v>
                      </c:pt>
                      <c:pt idx="971">
                        <c:v>05/04/2023 14:57</c:v>
                      </c:pt>
                      <c:pt idx="972">
                        <c:v>05/04/2023 14:57</c:v>
                      </c:pt>
                      <c:pt idx="973">
                        <c:v>05/04/2023 14:57</c:v>
                      </c:pt>
                      <c:pt idx="974">
                        <c:v>05/04/2023 14:57</c:v>
                      </c:pt>
                      <c:pt idx="975">
                        <c:v>05/04/2023 14:57</c:v>
                      </c:pt>
                      <c:pt idx="976">
                        <c:v>05/04/2023 14:58</c:v>
                      </c:pt>
                      <c:pt idx="977">
                        <c:v>05/04/2023 14:58</c:v>
                      </c:pt>
                      <c:pt idx="978">
                        <c:v>05/04/2023 14:58</c:v>
                      </c:pt>
                      <c:pt idx="979">
                        <c:v>05/04/2023 14:58</c:v>
                      </c:pt>
                      <c:pt idx="980">
                        <c:v>05/04/2023 14:58</c:v>
                      </c:pt>
                      <c:pt idx="981">
                        <c:v>05/04/2023 14:58</c:v>
                      </c:pt>
                      <c:pt idx="982">
                        <c:v>05/04/2023 14:58</c:v>
                      </c:pt>
                      <c:pt idx="983">
                        <c:v>05/04/2023 14:58</c:v>
                      </c:pt>
                      <c:pt idx="984">
                        <c:v>05/04/2023 14:58</c:v>
                      </c:pt>
                      <c:pt idx="985">
                        <c:v>05/04/2023 14:58</c:v>
                      </c:pt>
                      <c:pt idx="986">
                        <c:v>05/04/2023 14:58</c:v>
                      </c:pt>
                      <c:pt idx="987">
                        <c:v>05/04/2023 14:58</c:v>
                      </c:pt>
                      <c:pt idx="988">
                        <c:v>05/04/2023 14:58</c:v>
                      </c:pt>
                      <c:pt idx="989">
                        <c:v>05/04/2023 14:58</c:v>
                      </c:pt>
                      <c:pt idx="990">
                        <c:v>05/04/2023 14:58</c:v>
                      </c:pt>
                      <c:pt idx="991">
                        <c:v>05/04/2023 14:58</c:v>
                      </c:pt>
                      <c:pt idx="992">
                        <c:v>05/04/2023 14:58</c:v>
                      </c:pt>
                      <c:pt idx="993">
                        <c:v>05/04/2023 14:58</c:v>
                      </c:pt>
                      <c:pt idx="994">
                        <c:v>05/04/2023 14:58</c:v>
                      </c:pt>
                      <c:pt idx="995">
                        <c:v>05/04/2023 14:58</c:v>
                      </c:pt>
                      <c:pt idx="996">
                        <c:v>05/04/2023 14:58</c:v>
                      </c:pt>
                      <c:pt idx="997">
                        <c:v>05/04/2023 14:58</c:v>
                      </c:pt>
                      <c:pt idx="998">
                        <c:v>05/04/2023 14:58</c:v>
                      </c:pt>
                      <c:pt idx="999">
                        <c:v>05/04/2023 14:58</c:v>
                      </c:pt>
                      <c:pt idx="1000">
                        <c:v>05/04/2023 14:58</c:v>
                      </c:pt>
                      <c:pt idx="1001">
                        <c:v>05/04/2023 14:58</c:v>
                      </c:pt>
                      <c:pt idx="1002">
                        <c:v>05/04/2023 14:58</c:v>
                      </c:pt>
                      <c:pt idx="1003">
                        <c:v>05/04/2023 14:58</c:v>
                      </c:pt>
                      <c:pt idx="1004">
                        <c:v>05/04/2023 14:58</c:v>
                      </c:pt>
                      <c:pt idx="1005">
                        <c:v>05/04/2023 14:58</c:v>
                      </c:pt>
                      <c:pt idx="1006">
                        <c:v>05/04/2023 14:58</c:v>
                      </c:pt>
                      <c:pt idx="1007">
                        <c:v>05/04/2023 14:58</c:v>
                      </c:pt>
                      <c:pt idx="1008">
                        <c:v>05/04/2023 14:58</c:v>
                      </c:pt>
                      <c:pt idx="1009">
                        <c:v>05/04/2023 14:58</c:v>
                      </c:pt>
                      <c:pt idx="1010">
                        <c:v>05/04/2023 14:58</c:v>
                      </c:pt>
                      <c:pt idx="1011">
                        <c:v>05/04/2023 14:58</c:v>
                      </c:pt>
                      <c:pt idx="1012">
                        <c:v>05/04/2023 14:58</c:v>
                      </c:pt>
                      <c:pt idx="1013">
                        <c:v>05/04/2023 14:58</c:v>
                      </c:pt>
                      <c:pt idx="1014">
                        <c:v>05/04/2023 14:58</c:v>
                      </c:pt>
                      <c:pt idx="1015">
                        <c:v>05/04/2023 14:58</c:v>
                      </c:pt>
                      <c:pt idx="1016">
                        <c:v>05/04/2023 14:58</c:v>
                      </c:pt>
                      <c:pt idx="1017">
                        <c:v>05/04/2023 14:58</c:v>
                      </c:pt>
                      <c:pt idx="1018">
                        <c:v>05/04/2023 14:58</c:v>
                      </c:pt>
                      <c:pt idx="1019">
                        <c:v>05/04/2023 14:58</c:v>
                      </c:pt>
                      <c:pt idx="1020">
                        <c:v>05/04/2023 14:58</c:v>
                      </c:pt>
                      <c:pt idx="1021">
                        <c:v>05/04/2023 14:58</c:v>
                      </c:pt>
                      <c:pt idx="1022">
                        <c:v>05/04/2023 14:58</c:v>
                      </c:pt>
                      <c:pt idx="1023">
                        <c:v>05/04/2023 14:58</c:v>
                      </c:pt>
                      <c:pt idx="1024">
                        <c:v>05/04/2023 14:58</c:v>
                      </c:pt>
                      <c:pt idx="1025">
                        <c:v>05/04/2023 14:58</c:v>
                      </c:pt>
                      <c:pt idx="1026">
                        <c:v>05/04/2023 14:58</c:v>
                      </c:pt>
                      <c:pt idx="1027">
                        <c:v>05/04/2023 14:58</c:v>
                      </c:pt>
                      <c:pt idx="1028">
                        <c:v>05/04/2023 14:58</c:v>
                      </c:pt>
                      <c:pt idx="1029">
                        <c:v>05/04/2023 14:58</c:v>
                      </c:pt>
                      <c:pt idx="1030">
                        <c:v>05/04/2023 14:58</c:v>
                      </c:pt>
                      <c:pt idx="1031">
                        <c:v>05/04/2023 14:58</c:v>
                      </c:pt>
                      <c:pt idx="1032">
                        <c:v>05/04/2023 14:58</c:v>
                      </c:pt>
                      <c:pt idx="1033">
                        <c:v>05/04/2023 14:58</c:v>
                      </c:pt>
                      <c:pt idx="1034">
                        <c:v>05/04/2023 14:58</c:v>
                      </c:pt>
                      <c:pt idx="1035">
                        <c:v>05/04/2023 14:59</c:v>
                      </c:pt>
                      <c:pt idx="1036">
                        <c:v>05/04/2023 14:59</c:v>
                      </c:pt>
                      <c:pt idx="1037">
                        <c:v>05/04/2023 14:59</c:v>
                      </c:pt>
                      <c:pt idx="1038">
                        <c:v>05/04/2023 14:59</c:v>
                      </c:pt>
                      <c:pt idx="1039">
                        <c:v>05/04/2023 14:59</c:v>
                      </c:pt>
                      <c:pt idx="1040">
                        <c:v>05/04/2023 14:59</c:v>
                      </c:pt>
                      <c:pt idx="1041">
                        <c:v>05/04/2023 14:59</c:v>
                      </c:pt>
                      <c:pt idx="1042">
                        <c:v>05/04/2023 14:59</c:v>
                      </c:pt>
                      <c:pt idx="1043">
                        <c:v>05/04/2023 14:59</c:v>
                      </c:pt>
                      <c:pt idx="1044">
                        <c:v>05/04/2023 14:59</c:v>
                      </c:pt>
                      <c:pt idx="1045">
                        <c:v>05/04/2023 14:59</c:v>
                      </c:pt>
                      <c:pt idx="1046">
                        <c:v>05/04/2023 14:59</c:v>
                      </c:pt>
                      <c:pt idx="1047">
                        <c:v>05/04/2023 14:59</c:v>
                      </c:pt>
                      <c:pt idx="1048">
                        <c:v>05/04/2023 14:59</c:v>
                      </c:pt>
                      <c:pt idx="1049">
                        <c:v>05/04/2023 14:59</c:v>
                      </c:pt>
                      <c:pt idx="1050">
                        <c:v>05/04/2023 14:59</c:v>
                      </c:pt>
                      <c:pt idx="1051">
                        <c:v>05/04/2023 14:59</c:v>
                      </c:pt>
                      <c:pt idx="1052">
                        <c:v>05/04/2023 14:59</c:v>
                      </c:pt>
                      <c:pt idx="1053">
                        <c:v>05/04/2023 14:59</c:v>
                      </c:pt>
                      <c:pt idx="1054">
                        <c:v>05/04/2023 14:59</c:v>
                      </c:pt>
                      <c:pt idx="1055">
                        <c:v>05/04/2023 14:59</c:v>
                      </c:pt>
                      <c:pt idx="1056">
                        <c:v>05/04/2023 14:59</c:v>
                      </c:pt>
                      <c:pt idx="1057">
                        <c:v>05/04/2023 14:59</c:v>
                      </c:pt>
                      <c:pt idx="1058">
                        <c:v>05/04/2023 14:59</c:v>
                      </c:pt>
                      <c:pt idx="1059">
                        <c:v>05/04/2023 14:59</c:v>
                      </c:pt>
                      <c:pt idx="1060">
                        <c:v>05/04/2023 14:59</c:v>
                      </c:pt>
                      <c:pt idx="1061">
                        <c:v>05/04/2023 14:59</c:v>
                      </c:pt>
                      <c:pt idx="1062">
                        <c:v>05/04/2023 14:59</c:v>
                      </c:pt>
                      <c:pt idx="1063">
                        <c:v>05/04/2023 14:59</c:v>
                      </c:pt>
                      <c:pt idx="1064">
                        <c:v>05/04/2023 14:59</c:v>
                      </c:pt>
                      <c:pt idx="1065">
                        <c:v>05/04/2023 14:59</c:v>
                      </c:pt>
                      <c:pt idx="1066">
                        <c:v>05/04/2023 14:59</c:v>
                      </c:pt>
                      <c:pt idx="1067">
                        <c:v>05/04/2023 14:59</c:v>
                      </c:pt>
                      <c:pt idx="1068">
                        <c:v>05/04/2023 14:59</c:v>
                      </c:pt>
                      <c:pt idx="1069">
                        <c:v>05/04/2023 14:59</c:v>
                      </c:pt>
                      <c:pt idx="1070">
                        <c:v>05/04/2023 14:59</c:v>
                      </c:pt>
                      <c:pt idx="1071">
                        <c:v>05/04/2023 14:59</c:v>
                      </c:pt>
                      <c:pt idx="1072">
                        <c:v>05/04/2023 14:59</c:v>
                      </c:pt>
                      <c:pt idx="1073">
                        <c:v>05/04/2023 14:59</c:v>
                      </c:pt>
                      <c:pt idx="1074">
                        <c:v>05/04/2023 14:59</c:v>
                      </c:pt>
                      <c:pt idx="1075">
                        <c:v>05/04/2023 14:59</c:v>
                      </c:pt>
                      <c:pt idx="1076">
                        <c:v>05/04/2023 14:59</c:v>
                      </c:pt>
                      <c:pt idx="1077">
                        <c:v>05/04/2023 14:59</c:v>
                      </c:pt>
                      <c:pt idx="1078">
                        <c:v>05/04/2023 14:59</c:v>
                      </c:pt>
                      <c:pt idx="1079">
                        <c:v>05/04/2023 14:59</c:v>
                      </c:pt>
                      <c:pt idx="1080">
                        <c:v>05/04/2023 14:59</c:v>
                      </c:pt>
                      <c:pt idx="1081">
                        <c:v>05/04/2023 14:59</c:v>
                      </c:pt>
                      <c:pt idx="1082">
                        <c:v>05/04/2023 14:59</c:v>
                      </c:pt>
                      <c:pt idx="1083">
                        <c:v>05/04/2023 14:59</c:v>
                      </c:pt>
                      <c:pt idx="1084">
                        <c:v>05/04/2023 14:59</c:v>
                      </c:pt>
                      <c:pt idx="1085">
                        <c:v>05/04/2023 14:59</c:v>
                      </c:pt>
                      <c:pt idx="1086">
                        <c:v>05/04/2023 14:59</c:v>
                      </c:pt>
                      <c:pt idx="1087">
                        <c:v>05/04/2023 14:59</c:v>
                      </c:pt>
                      <c:pt idx="1088">
                        <c:v>05/04/2023 14:59</c:v>
                      </c:pt>
                      <c:pt idx="1089">
                        <c:v>05/04/2023 14:59</c:v>
                      </c:pt>
                      <c:pt idx="1090">
                        <c:v>05/04/2023 14:59</c:v>
                      </c:pt>
                      <c:pt idx="1091">
                        <c:v>05/04/2023 14:59</c:v>
                      </c:pt>
                      <c:pt idx="1092">
                        <c:v>05/04/2023 14:59</c:v>
                      </c:pt>
                      <c:pt idx="1093">
                        <c:v>05/04/2023 14:59</c:v>
                      </c:pt>
                      <c:pt idx="1094">
                        <c:v>05/04/2023 14:59</c:v>
                      </c:pt>
                      <c:pt idx="1095">
                        <c:v>05/04/2023 15:00</c:v>
                      </c:pt>
                      <c:pt idx="1096">
                        <c:v>05/04/2023 15:00</c:v>
                      </c:pt>
                      <c:pt idx="1097">
                        <c:v>05/04/2023 15:00</c:v>
                      </c:pt>
                      <c:pt idx="1098">
                        <c:v>05/04/2023 15:00</c:v>
                      </c:pt>
                      <c:pt idx="1099">
                        <c:v>05/04/2023 15:00</c:v>
                      </c:pt>
                      <c:pt idx="1100">
                        <c:v>05/04/2023 15:00</c:v>
                      </c:pt>
                      <c:pt idx="1101">
                        <c:v>05/04/2023 15:00</c:v>
                      </c:pt>
                      <c:pt idx="1102">
                        <c:v>05/04/2023 15:00</c:v>
                      </c:pt>
                      <c:pt idx="1103">
                        <c:v>05/04/2023 15:00</c:v>
                      </c:pt>
                      <c:pt idx="1104">
                        <c:v>05/04/2023 15:00</c:v>
                      </c:pt>
                      <c:pt idx="1105">
                        <c:v>05/04/2023 15:00</c:v>
                      </c:pt>
                      <c:pt idx="1106">
                        <c:v>05/04/2023 15:00</c:v>
                      </c:pt>
                      <c:pt idx="1107">
                        <c:v>05/04/2023 15:00</c:v>
                      </c:pt>
                      <c:pt idx="1108">
                        <c:v>05/04/2023 15:00</c:v>
                      </c:pt>
                      <c:pt idx="1109">
                        <c:v>05/04/2023 15:00</c:v>
                      </c:pt>
                      <c:pt idx="1110">
                        <c:v>05/04/2023 15:00</c:v>
                      </c:pt>
                      <c:pt idx="1111">
                        <c:v>05/04/2023 15:00</c:v>
                      </c:pt>
                      <c:pt idx="1112">
                        <c:v>05/04/2023 15:00</c:v>
                      </c:pt>
                      <c:pt idx="1113">
                        <c:v>05/04/2023 15:00</c:v>
                      </c:pt>
                      <c:pt idx="1114">
                        <c:v>05/04/2023 15:00</c:v>
                      </c:pt>
                      <c:pt idx="1115">
                        <c:v>05/04/2023 15:00</c:v>
                      </c:pt>
                      <c:pt idx="1116">
                        <c:v>05/04/2023 15:00</c:v>
                      </c:pt>
                      <c:pt idx="1117">
                        <c:v>05/04/2023 15:00</c:v>
                      </c:pt>
                      <c:pt idx="1118">
                        <c:v>05/04/2023 15:00</c:v>
                      </c:pt>
                      <c:pt idx="1119">
                        <c:v>05/04/2023 15:00</c:v>
                      </c:pt>
                      <c:pt idx="1120">
                        <c:v>05/04/2023 15:00</c:v>
                      </c:pt>
                      <c:pt idx="1121">
                        <c:v>05/04/2023 15:00</c:v>
                      </c:pt>
                      <c:pt idx="1122">
                        <c:v>05/04/2023 15:00</c:v>
                      </c:pt>
                      <c:pt idx="1123">
                        <c:v>05/04/2023 15:00</c:v>
                      </c:pt>
                      <c:pt idx="1124">
                        <c:v>05/04/2023 15:00</c:v>
                      </c:pt>
                      <c:pt idx="1125">
                        <c:v>05/04/2023 15:00</c:v>
                      </c:pt>
                      <c:pt idx="1126">
                        <c:v>05/04/2023 15:00</c:v>
                      </c:pt>
                      <c:pt idx="1127">
                        <c:v>05/04/2023 15:00</c:v>
                      </c:pt>
                      <c:pt idx="1128">
                        <c:v>05/04/2023 15:00</c:v>
                      </c:pt>
                      <c:pt idx="1129">
                        <c:v>05/04/2023 15:00</c:v>
                      </c:pt>
                      <c:pt idx="1130">
                        <c:v>05/04/2023 15:00</c:v>
                      </c:pt>
                      <c:pt idx="1131">
                        <c:v>05/04/2023 15:00</c:v>
                      </c:pt>
                      <c:pt idx="1132">
                        <c:v>05/04/2023 15:00</c:v>
                      </c:pt>
                      <c:pt idx="1133">
                        <c:v>05/04/2023 15:00</c:v>
                      </c:pt>
                      <c:pt idx="1134">
                        <c:v>05/04/2023 15:00</c:v>
                      </c:pt>
                      <c:pt idx="1135">
                        <c:v>05/04/2023 15:00</c:v>
                      </c:pt>
                      <c:pt idx="1136">
                        <c:v>05/04/2023 15:00</c:v>
                      </c:pt>
                      <c:pt idx="1137">
                        <c:v>05/04/2023 15:00</c:v>
                      </c:pt>
                      <c:pt idx="1138">
                        <c:v>05/04/2023 15:00</c:v>
                      </c:pt>
                      <c:pt idx="1139">
                        <c:v>05/04/2023 15:00</c:v>
                      </c:pt>
                      <c:pt idx="1140">
                        <c:v>05/04/2023 15:00</c:v>
                      </c:pt>
                      <c:pt idx="1141">
                        <c:v>05/04/2023 15:00</c:v>
                      </c:pt>
                      <c:pt idx="1142">
                        <c:v>05/04/2023 15:00</c:v>
                      </c:pt>
                      <c:pt idx="1143">
                        <c:v>05/04/2023 15:00</c:v>
                      </c:pt>
                      <c:pt idx="1144">
                        <c:v>05/04/2023 15:00</c:v>
                      </c:pt>
                      <c:pt idx="1145">
                        <c:v>05/04/2023 15:00</c:v>
                      </c:pt>
                      <c:pt idx="1146">
                        <c:v>05/04/2023 15:00</c:v>
                      </c:pt>
                      <c:pt idx="1147">
                        <c:v>05/04/2023 15:00</c:v>
                      </c:pt>
                      <c:pt idx="1148">
                        <c:v>05/04/2023 15:00</c:v>
                      </c:pt>
                      <c:pt idx="1149">
                        <c:v>05/04/2023 15:00</c:v>
                      </c:pt>
                      <c:pt idx="1150">
                        <c:v>05/04/2023 15:00</c:v>
                      </c:pt>
                      <c:pt idx="1151">
                        <c:v>05/04/2023 15:00</c:v>
                      </c:pt>
                      <c:pt idx="1152">
                        <c:v>05/04/2023 15:00</c:v>
                      </c:pt>
                      <c:pt idx="1153">
                        <c:v>05/04/2023 15:00</c:v>
                      </c:pt>
                      <c:pt idx="1154">
                        <c:v>05/04/2023 15:00</c:v>
                      </c:pt>
                      <c:pt idx="1155">
                        <c:v>05/04/2023 15:01</c:v>
                      </c:pt>
                      <c:pt idx="1156">
                        <c:v>05/04/2023 15:01</c:v>
                      </c:pt>
                      <c:pt idx="1157">
                        <c:v>05/04/2023 15:01</c:v>
                      </c:pt>
                      <c:pt idx="1158">
                        <c:v>05/04/2023 15:01</c:v>
                      </c:pt>
                      <c:pt idx="1159">
                        <c:v>05/04/2023 15:01</c:v>
                      </c:pt>
                      <c:pt idx="1160">
                        <c:v>05/04/2023 15:01</c:v>
                      </c:pt>
                      <c:pt idx="1161">
                        <c:v>05/04/2023 15:01</c:v>
                      </c:pt>
                      <c:pt idx="1162">
                        <c:v>05/04/2023 15:01</c:v>
                      </c:pt>
                      <c:pt idx="1163">
                        <c:v>05/04/2023 15:01</c:v>
                      </c:pt>
                      <c:pt idx="1164">
                        <c:v>05/04/2023 15:01</c:v>
                      </c:pt>
                      <c:pt idx="1165">
                        <c:v>05/04/2023 15:01</c:v>
                      </c:pt>
                      <c:pt idx="1166">
                        <c:v>05/04/2023 15:01</c:v>
                      </c:pt>
                      <c:pt idx="1167">
                        <c:v>05/04/2023 15:01</c:v>
                      </c:pt>
                      <c:pt idx="1168">
                        <c:v>05/04/2023 15:01</c:v>
                      </c:pt>
                      <c:pt idx="1169">
                        <c:v>05/04/2023 15:01</c:v>
                      </c:pt>
                      <c:pt idx="1170">
                        <c:v>05/04/2023 15:01</c:v>
                      </c:pt>
                      <c:pt idx="1171">
                        <c:v>05/04/2023 15:01</c:v>
                      </c:pt>
                      <c:pt idx="1172">
                        <c:v>05/04/2023 15:01</c:v>
                      </c:pt>
                      <c:pt idx="1173">
                        <c:v>05/04/2023 15:01</c:v>
                      </c:pt>
                      <c:pt idx="1174">
                        <c:v>05/04/2023 15:01</c:v>
                      </c:pt>
                      <c:pt idx="1175">
                        <c:v>05/04/2023 15:01</c:v>
                      </c:pt>
                      <c:pt idx="1176">
                        <c:v>05/04/2023 15:01</c:v>
                      </c:pt>
                      <c:pt idx="1177">
                        <c:v>05/04/2023 15:01</c:v>
                      </c:pt>
                      <c:pt idx="1178">
                        <c:v>05/04/2023 15:01</c:v>
                      </c:pt>
                      <c:pt idx="1179">
                        <c:v>05/04/2023 15:01</c:v>
                      </c:pt>
                      <c:pt idx="1180">
                        <c:v>05/04/2023 15:01</c:v>
                      </c:pt>
                      <c:pt idx="1181">
                        <c:v>05/04/2023 15:01</c:v>
                      </c:pt>
                      <c:pt idx="1182">
                        <c:v>05/04/2023 15:01</c:v>
                      </c:pt>
                      <c:pt idx="1183">
                        <c:v>05/04/2023 15:01</c:v>
                      </c:pt>
                      <c:pt idx="1184">
                        <c:v>05/04/2023 15:01</c:v>
                      </c:pt>
                      <c:pt idx="1185">
                        <c:v>05/04/2023 15:01</c:v>
                      </c:pt>
                      <c:pt idx="1186">
                        <c:v>05/04/2023 15:01</c:v>
                      </c:pt>
                      <c:pt idx="1187">
                        <c:v>05/04/2023 15:01</c:v>
                      </c:pt>
                      <c:pt idx="1188">
                        <c:v>05/04/2023 15:01</c:v>
                      </c:pt>
                      <c:pt idx="1189">
                        <c:v>05/04/2023 15:01</c:v>
                      </c:pt>
                      <c:pt idx="1190">
                        <c:v>05/04/2023 15:01</c:v>
                      </c:pt>
                      <c:pt idx="1191">
                        <c:v>05/04/2023 15:01</c:v>
                      </c:pt>
                      <c:pt idx="1192">
                        <c:v>05/04/2023 15:01</c:v>
                      </c:pt>
                      <c:pt idx="1193">
                        <c:v>05/04/2023 15:01</c:v>
                      </c:pt>
                      <c:pt idx="1194">
                        <c:v>05/04/2023 15:01</c:v>
                      </c:pt>
                      <c:pt idx="1195">
                        <c:v>05/04/2023 15:01</c:v>
                      </c:pt>
                      <c:pt idx="1196">
                        <c:v>05/04/2023 15:01</c:v>
                      </c:pt>
                      <c:pt idx="1197">
                        <c:v>05/04/2023 15:01</c:v>
                      </c:pt>
                      <c:pt idx="1198">
                        <c:v>05/04/2023 15:01</c:v>
                      </c:pt>
                      <c:pt idx="1199">
                        <c:v>05/04/2023 15:01</c:v>
                      </c:pt>
                      <c:pt idx="1200">
                        <c:v>05/04/2023 15:01</c:v>
                      </c:pt>
                      <c:pt idx="1201">
                        <c:v>05/04/2023 15:01</c:v>
                      </c:pt>
                      <c:pt idx="1202">
                        <c:v>05/04/2023 15:01</c:v>
                      </c:pt>
                      <c:pt idx="1203">
                        <c:v>05/04/2023 15:01</c:v>
                      </c:pt>
                      <c:pt idx="1204">
                        <c:v>05/04/2023 15:01</c:v>
                      </c:pt>
                      <c:pt idx="1205">
                        <c:v>05/04/2023 15:01</c:v>
                      </c:pt>
                      <c:pt idx="1206">
                        <c:v>05/04/2023 15:01</c:v>
                      </c:pt>
                      <c:pt idx="1207">
                        <c:v>05/04/2023 15:01</c:v>
                      </c:pt>
                      <c:pt idx="1208">
                        <c:v>05/04/2023 15:01</c:v>
                      </c:pt>
                      <c:pt idx="1209">
                        <c:v>05/04/2023 15:01</c:v>
                      </c:pt>
                      <c:pt idx="1210">
                        <c:v>05/04/2023 15:01</c:v>
                      </c:pt>
                      <c:pt idx="1211">
                        <c:v>05/04/2023 15:01</c:v>
                      </c:pt>
                      <c:pt idx="1212">
                        <c:v>05/04/2023 15:01</c:v>
                      </c:pt>
                      <c:pt idx="1213">
                        <c:v>05/04/2023 15:01</c:v>
                      </c:pt>
                      <c:pt idx="1214">
                        <c:v>05/04/2023 15:01</c:v>
                      </c:pt>
                      <c:pt idx="1215">
                        <c:v>05/04/2023 15:02</c:v>
                      </c:pt>
                      <c:pt idx="1216">
                        <c:v>05/04/2023 15:02</c:v>
                      </c:pt>
                      <c:pt idx="1217">
                        <c:v>05/04/2023 15:02</c:v>
                      </c:pt>
                      <c:pt idx="1218">
                        <c:v>05/04/2023 15:02</c:v>
                      </c:pt>
                      <c:pt idx="1219">
                        <c:v>05/04/2023 15:02</c:v>
                      </c:pt>
                      <c:pt idx="1220">
                        <c:v>05/04/2023 15:02</c:v>
                      </c:pt>
                      <c:pt idx="1221">
                        <c:v>05/04/2023 15:02</c:v>
                      </c:pt>
                      <c:pt idx="1222">
                        <c:v>05/04/2023 15:02</c:v>
                      </c:pt>
                      <c:pt idx="1223">
                        <c:v>05/04/2023 15:02</c:v>
                      </c:pt>
                      <c:pt idx="1224">
                        <c:v>05/04/2023 15:02</c:v>
                      </c:pt>
                      <c:pt idx="1225">
                        <c:v>05/04/2023 15:02</c:v>
                      </c:pt>
                      <c:pt idx="1226">
                        <c:v>05/04/2023 15:02</c:v>
                      </c:pt>
                      <c:pt idx="1227">
                        <c:v>05/04/2023 15:02</c:v>
                      </c:pt>
                      <c:pt idx="1228">
                        <c:v>05/04/2023 15:02</c:v>
                      </c:pt>
                      <c:pt idx="1229">
                        <c:v>05/04/2023 15:02</c:v>
                      </c:pt>
                      <c:pt idx="1230">
                        <c:v>05/04/2023 15:02</c:v>
                      </c:pt>
                      <c:pt idx="1231">
                        <c:v>05/04/2023 15:02</c:v>
                      </c:pt>
                      <c:pt idx="1232">
                        <c:v>05/04/2023 15:02</c:v>
                      </c:pt>
                      <c:pt idx="1233">
                        <c:v>05/04/2023 15:02</c:v>
                      </c:pt>
                      <c:pt idx="1234">
                        <c:v>05/04/2023 15:02</c:v>
                      </c:pt>
                      <c:pt idx="1235">
                        <c:v>05/04/2023 15:02</c:v>
                      </c:pt>
                      <c:pt idx="1236">
                        <c:v>05/04/2023 15:02</c:v>
                      </c:pt>
                      <c:pt idx="1237">
                        <c:v>05/04/2023 15:02</c:v>
                      </c:pt>
                      <c:pt idx="1238">
                        <c:v>05/04/2023 15:02</c:v>
                      </c:pt>
                      <c:pt idx="1239">
                        <c:v>05/04/2023 15:02</c:v>
                      </c:pt>
                      <c:pt idx="1240">
                        <c:v>05/04/2023 15:02</c:v>
                      </c:pt>
                      <c:pt idx="1241">
                        <c:v>05/04/2023 15:02</c:v>
                      </c:pt>
                      <c:pt idx="1242">
                        <c:v>05/04/2023 15:02</c:v>
                      </c:pt>
                      <c:pt idx="1243">
                        <c:v>05/04/2023 15:02</c:v>
                      </c:pt>
                      <c:pt idx="1244">
                        <c:v>05/04/2023 15:02</c:v>
                      </c:pt>
                      <c:pt idx="1245">
                        <c:v>05/04/2023 15:02</c:v>
                      </c:pt>
                      <c:pt idx="1246">
                        <c:v>05/04/2023 15:02</c:v>
                      </c:pt>
                      <c:pt idx="1247">
                        <c:v>05/04/2023 15:02</c:v>
                      </c:pt>
                      <c:pt idx="1248">
                        <c:v>05/04/2023 15:02</c:v>
                      </c:pt>
                      <c:pt idx="1249">
                        <c:v>05/04/2023 15:02</c:v>
                      </c:pt>
                      <c:pt idx="1250">
                        <c:v>05/04/2023 15:02</c:v>
                      </c:pt>
                      <c:pt idx="1251">
                        <c:v>05/04/2023 15:02</c:v>
                      </c:pt>
                      <c:pt idx="1252">
                        <c:v>05/04/2023 15:02</c:v>
                      </c:pt>
                      <c:pt idx="1253">
                        <c:v>05/04/2023 15:02</c:v>
                      </c:pt>
                      <c:pt idx="1254">
                        <c:v>05/04/2023 15:02</c:v>
                      </c:pt>
                      <c:pt idx="1255">
                        <c:v>05/04/2023 15:02</c:v>
                      </c:pt>
                      <c:pt idx="1256">
                        <c:v>05/04/2023 15:02</c:v>
                      </c:pt>
                      <c:pt idx="1257">
                        <c:v>05/04/2023 15:02</c:v>
                      </c:pt>
                      <c:pt idx="1258">
                        <c:v>05/04/2023 15:02</c:v>
                      </c:pt>
                      <c:pt idx="1259">
                        <c:v>05/04/2023 15:02</c:v>
                      </c:pt>
                      <c:pt idx="1260">
                        <c:v>05/04/2023 15:02</c:v>
                      </c:pt>
                      <c:pt idx="1261">
                        <c:v>05/04/2023 15:02</c:v>
                      </c:pt>
                      <c:pt idx="1262">
                        <c:v>05/04/2023 15:02</c:v>
                      </c:pt>
                      <c:pt idx="1263">
                        <c:v>05/04/2023 15:02</c:v>
                      </c:pt>
                      <c:pt idx="1264">
                        <c:v>05/04/2023 15:02</c:v>
                      </c:pt>
                      <c:pt idx="1265">
                        <c:v>05/04/2023 15:02</c:v>
                      </c:pt>
                      <c:pt idx="1266">
                        <c:v>05/04/2023 15:02</c:v>
                      </c:pt>
                      <c:pt idx="1267">
                        <c:v>05/04/2023 15:02</c:v>
                      </c:pt>
                      <c:pt idx="1268">
                        <c:v>05/04/2023 15:02</c:v>
                      </c:pt>
                      <c:pt idx="1269">
                        <c:v>05/04/2023 15:02</c:v>
                      </c:pt>
                      <c:pt idx="1270">
                        <c:v>05/04/2023 15:02</c:v>
                      </c:pt>
                      <c:pt idx="1271">
                        <c:v>05/04/2023 15:02</c:v>
                      </c:pt>
                      <c:pt idx="1272">
                        <c:v>05/04/2023 15:02</c:v>
                      </c:pt>
                      <c:pt idx="1273">
                        <c:v>05/04/2023 15:02</c:v>
                      </c:pt>
                      <c:pt idx="1274">
                        <c:v>05/04/2023 15:03</c:v>
                      </c:pt>
                      <c:pt idx="1275">
                        <c:v>05/04/2023 15:03</c:v>
                      </c:pt>
                      <c:pt idx="1276">
                        <c:v>05/04/2023 15:03</c:v>
                      </c:pt>
                      <c:pt idx="1277">
                        <c:v>05/04/2023 15:03</c:v>
                      </c:pt>
                      <c:pt idx="1278">
                        <c:v>05/04/2023 15:03</c:v>
                      </c:pt>
                      <c:pt idx="1279">
                        <c:v>05/04/2023 15:03</c:v>
                      </c:pt>
                      <c:pt idx="1280">
                        <c:v>05/04/2023 15:03</c:v>
                      </c:pt>
                      <c:pt idx="1281">
                        <c:v>05/04/2023 15:03</c:v>
                      </c:pt>
                      <c:pt idx="1282">
                        <c:v>05/04/2023 15:03</c:v>
                      </c:pt>
                      <c:pt idx="1283">
                        <c:v>05/04/2023 15:03</c:v>
                      </c:pt>
                      <c:pt idx="1284">
                        <c:v>05/04/2023 15:03</c:v>
                      </c:pt>
                      <c:pt idx="1285">
                        <c:v>05/04/2023 15:03</c:v>
                      </c:pt>
                      <c:pt idx="1286">
                        <c:v>05/04/2023 15:03</c:v>
                      </c:pt>
                      <c:pt idx="1287">
                        <c:v>05/04/2023 15:03</c:v>
                      </c:pt>
                      <c:pt idx="1288">
                        <c:v>05/04/2023 15:03</c:v>
                      </c:pt>
                      <c:pt idx="1289">
                        <c:v>05/04/2023 15:03</c:v>
                      </c:pt>
                      <c:pt idx="1290">
                        <c:v>05/04/2023 15:03</c:v>
                      </c:pt>
                      <c:pt idx="1291">
                        <c:v>05/04/2023 15:03</c:v>
                      </c:pt>
                      <c:pt idx="1292">
                        <c:v>05/04/2023 15:03</c:v>
                      </c:pt>
                      <c:pt idx="1293">
                        <c:v>05/04/2023 15:03</c:v>
                      </c:pt>
                      <c:pt idx="1294">
                        <c:v>05/04/2023 15:03</c:v>
                      </c:pt>
                      <c:pt idx="1295">
                        <c:v>05/04/2023 15:03</c:v>
                      </c:pt>
                      <c:pt idx="1296">
                        <c:v>05/04/2023 15:03</c:v>
                      </c:pt>
                      <c:pt idx="1297">
                        <c:v>05/04/2023 15:03</c:v>
                      </c:pt>
                      <c:pt idx="1298">
                        <c:v>05/04/2023 15:03</c:v>
                      </c:pt>
                      <c:pt idx="1299">
                        <c:v>05/04/2023 15:03</c:v>
                      </c:pt>
                      <c:pt idx="1300">
                        <c:v>05/04/2023 15:03</c:v>
                      </c:pt>
                      <c:pt idx="1301">
                        <c:v>05/04/2023 15:03</c:v>
                      </c:pt>
                      <c:pt idx="1302">
                        <c:v>05/04/2023 15:03</c:v>
                      </c:pt>
                      <c:pt idx="1303">
                        <c:v>05/04/2023 15:03</c:v>
                      </c:pt>
                      <c:pt idx="1304">
                        <c:v>05/04/2023 15:03</c:v>
                      </c:pt>
                      <c:pt idx="1305">
                        <c:v>05/04/2023 15:03</c:v>
                      </c:pt>
                      <c:pt idx="1306">
                        <c:v>05/04/2023 15:03</c:v>
                      </c:pt>
                      <c:pt idx="1307">
                        <c:v>05/04/2023 15:03</c:v>
                      </c:pt>
                      <c:pt idx="1308">
                        <c:v>05/04/2023 15:03</c:v>
                      </c:pt>
                      <c:pt idx="1309">
                        <c:v>05/04/2023 15:03</c:v>
                      </c:pt>
                      <c:pt idx="1310">
                        <c:v>05/04/2023 15:03</c:v>
                      </c:pt>
                      <c:pt idx="1311">
                        <c:v>05/04/2023 15:03</c:v>
                      </c:pt>
                      <c:pt idx="1312">
                        <c:v>05/04/2023 15:03</c:v>
                      </c:pt>
                      <c:pt idx="1313">
                        <c:v>05/04/2023 15:03</c:v>
                      </c:pt>
                      <c:pt idx="1314">
                        <c:v>05/04/2023 15:03</c:v>
                      </c:pt>
                      <c:pt idx="1315">
                        <c:v>05/04/2023 15:03</c:v>
                      </c:pt>
                      <c:pt idx="1316">
                        <c:v>05/04/2023 15:03</c:v>
                      </c:pt>
                      <c:pt idx="1317">
                        <c:v>05/04/2023 15:03</c:v>
                      </c:pt>
                      <c:pt idx="1318">
                        <c:v>05/04/2023 15:03</c:v>
                      </c:pt>
                      <c:pt idx="1319">
                        <c:v>05/04/2023 15:03</c:v>
                      </c:pt>
                      <c:pt idx="1320">
                        <c:v>05/04/2023 15:03</c:v>
                      </c:pt>
                      <c:pt idx="1321">
                        <c:v>05/04/2023 15:03</c:v>
                      </c:pt>
                      <c:pt idx="1322">
                        <c:v>05/04/2023 15:03</c:v>
                      </c:pt>
                      <c:pt idx="1323">
                        <c:v>05/04/2023 15:03</c:v>
                      </c:pt>
                      <c:pt idx="1324">
                        <c:v>05/04/2023 15:03</c:v>
                      </c:pt>
                      <c:pt idx="1325">
                        <c:v>05/04/2023 15:03</c:v>
                      </c:pt>
                      <c:pt idx="1326">
                        <c:v>05/04/2023 15:03</c:v>
                      </c:pt>
                      <c:pt idx="1327">
                        <c:v>05/04/2023 15:03</c:v>
                      </c:pt>
                      <c:pt idx="1328">
                        <c:v>05/04/2023 15:03</c:v>
                      </c:pt>
                      <c:pt idx="1329">
                        <c:v>05/04/2023 15:03</c:v>
                      </c:pt>
                      <c:pt idx="1330">
                        <c:v>05/04/2023 15:03</c:v>
                      </c:pt>
                      <c:pt idx="1331">
                        <c:v>05/04/2023 15:03</c:v>
                      </c:pt>
                      <c:pt idx="1332">
                        <c:v>05/04/2023 15:03</c:v>
                      </c:pt>
                      <c:pt idx="1333">
                        <c:v>05/04/2023 15:03</c:v>
                      </c:pt>
                      <c:pt idx="1334">
                        <c:v>05/04/2023 15:04</c:v>
                      </c:pt>
                      <c:pt idx="1335">
                        <c:v>05/04/2023 15:04</c:v>
                      </c:pt>
                      <c:pt idx="1336">
                        <c:v>05/04/2023 15:04</c:v>
                      </c:pt>
                      <c:pt idx="1337">
                        <c:v>05/04/2023 15:04</c:v>
                      </c:pt>
                      <c:pt idx="1338">
                        <c:v>05/04/2023 15:04</c:v>
                      </c:pt>
                      <c:pt idx="1339">
                        <c:v>05/04/2023 15:04</c:v>
                      </c:pt>
                      <c:pt idx="1340">
                        <c:v>05/04/2023 15:04</c:v>
                      </c:pt>
                      <c:pt idx="1341">
                        <c:v>05/04/2023 15:04</c:v>
                      </c:pt>
                      <c:pt idx="1342">
                        <c:v>05/04/2023 15:04</c:v>
                      </c:pt>
                      <c:pt idx="1343">
                        <c:v>05/04/2023 15:04</c:v>
                      </c:pt>
                      <c:pt idx="1344">
                        <c:v>05/04/2023 15:04</c:v>
                      </c:pt>
                      <c:pt idx="1345">
                        <c:v>05/04/2023 15:04</c:v>
                      </c:pt>
                      <c:pt idx="1346">
                        <c:v>05/04/2023 15:04</c:v>
                      </c:pt>
                      <c:pt idx="1347">
                        <c:v>05/04/2023 15:04</c:v>
                      </c:pt>
                      <c:pt idx="1348">
                        <c:v>05/04/2023 15:04</c:v>
                      </c:pt>
                      <c:pt idx="1349">
                        <c:v>05/04/2023 15:04</c:v>
                      </c:pt>
                      <c:pt idx="1350">
                        <c:v>05/04/2023 15:04</c:v>
                      </c:pt>
                      <c:pt idx="1351">
                        <c:v>05/04/2023 15:04</c:v>
                      </c:pt>
                      <c:pt idx="1352">
                        <c:v>05/04/2023 15:04</c:v>
                      </c:pt>
                      <c:pt idx="1353">
                        <c:v>05/04/2023 15:04</c:v>
                      </c:pt>
                      <c:pt idx="1354">
                        <c:v>05/04/2023 15:04</c:v>
                      </c:pt>
                      <c:pt idx="1355">
                        <c:v>05/04/2023 15:04</c:v>
                      </c:pt>
                      <c:pt idx="1356">
                        <c:v>05/04/2023 15:04</c:v>
                      </c:pt>
                      <c:pt idx="1357">
                        <c:v>05/04/2023 15:04</c:v>
                      </c:pt>
                      <c:pt idx="1358">
                        <c:v>05/04/2023 15:04</c:v>
                      </c:pt>
                      <c:pt idx="1359">
                        <c:v>05/04/2023 15:04</c:v>
                      </c:pt>
                      <c:pt idx="1360">
                        <c:v>05/04/2023 15:04</c:v>
                      </c:pt>
                      <c:pt idx="1361">
                        <c:v>05/04/2023 15:04</c:v>
                      </c:pt>
                      <c:pt idx="1362">
                        <c:v>05/04/2023 15:04</c:v>
                      </c:pt>
                      <c:pt idx="1363">
                        <c:v>05/04/2023 15:04</c:v>
                      </c:pt>
                      <c:pt idx="1364">
                        <c:v>05/04/2023 15:04</c:v>
                      </c:pt>
                      <c:pt idx="1365">
                        <c:v>05/04/2023 15:04</c:v>
                      </c:pt>
                      <c:pt idx="1366">
                        <c:v>05/04/2023 15:04</c:v>
                      </c:pt>
                      <c:pt idx="1367">
                        <c:v>05/04/2023 15:04</c:v>
                      </c:pt>
                      <c:pt idx="1368">
                        <c:v>05/04/2023 15:04</c:v>
                      </c:pt>
                      <c:pt idx="1369">
                        <c:v>05/04/2023 15:04</c:v>
                      </c:pt>
                      <c:pt idx="1370">
                        <c:v>05/04/2023 15:04</c:v>
                      </c:pt>
                      <c:pt idx="1371">
                        <c:v>05/04/2023 15:04</c:v>
                      </c:pt>
                      <c:pt idx="1372">
                        <c:v>05/04/2023 15:04</c:v>
                      </c:pt>
                      <c:pt idx="1373">
                        <c:v>05/04/2023 15:04</c:v>
                      </c:pt>
                      <c:pt idx="1374">
                        <c:v>05/04/2023 15:04</c:v>
                      </c:pt>
                      <c:pt idx="1375">
                        <c:v>05/04/2023 15:04</c:v>
                      </c:pt>
                      <c:pt idx="1376">
                        <c:v>05/04/2023 15:04</c:v>
                      </c:pt>
                      <c:pt idx="1377">
                        <c:v>05/04/2023 15:04</c:v>
                      </c:pt>
                      <c:pt idx="1378">
                        <c:v>05/04/2023 15:04</c:v>
                      </c:pt>
                      <c:pt idx="1379">
                        <c:v>05/04/2023 15:04</c:v>
                      </c:pt>
                      <c:pt idx="1380">
                        <c:v>05/04/2023 15:04</c:v>
                      </c:pt>
                      <c:pt idx="1381">
                        <c:v>05/04/2023 15:04</c:v>
                      </c:pt>
                      <c:pt idx="1382">
                        <c:v>05/04/2023 15:04</c:v>
                      </c:pt>
                      <c:pt idx="1383">
                        <c:v>05/04/2023 15:04</c:v>
                      </c:pt>
                      <c:pt idx="1384">
                        <c:v>05/04/2023 15:04</c:v>
                      </c:pt>
                      <c:pt idx="1385">
                        <c:v>05/04/2023 15:04</c:v>
                      </c:pt>
                      <c:pt idx="1386">
                        <c:v>05/04/2023 15:04</c:v>
                      </c:pt>
                      <c:pt idx="1387">
                        <c:v>05/04/2023 15:04</c:v>
                      </c:pt>
                      <c:pt idx="1388">
                        <c:v>05/04/2023 15:04</c:v>
                      </c:pt>
                      <c:pt idx="1389">
                        <c:v>05/04/2023 15:04</c:v>
                      </c:pt>
                      <c:pt idx="1390">
                        <c:v>05/04/2023 15:04</c:v>
                      </c:pt>
                      <c:pt idx="1391">
                        <c:v>05/04/2023 15:04</c:v>
                      </c:pt>
                      <c:pt idx="1392">
                        <c:v>05/04/2023 15:04</c:v>
                      </c:pt>
                      <c:pt idx="1393">
                        <c:v>05/04/2023 15:04</c:v>
                      </c:pt>
                      <c:pt idx="1394">
                        <c:v>05/04/2023 15:05</c:v>
                      </c:pt>
                      <c:pt idx="1395">
                        <c:v>05/04/2023 15:05</c:v>
                      </c:pt>
                      <c:pt idx="1396">
                        <c:v>05/04/2023 15:05</c:v>
                      </c:pt>
                      <c:pt idx="1397">
                        <c:v>05/04/2023 15:05</c:v>
                      </c:pt>
                      <c:pt idx="1398">
                        <c:v>05/04/2023 15:05</c:v>
                      </c:pt>
                      <c:pt idx="1399">
                        <c:v>05/04/2023 15:05</c:v>
                      </c:pt>
                      <c:pt idx="1400">
                        <c:v>05/04/2023 15:05</c:v>
                      </c:pt>
                      <c:pt idx="1401">
                        <c:v>05/04/2023 15:05</c:v>
                      </c:pt>
                      <c:pt idx="1402">
                        <c:v>05/04/2023 15:05</c:v>
                      </c:pt>
                      <c:pt idx="1403">
                        <c:v>05/04/2023 15:05</c:v>
                      </c:pt>
                      <c:pt idx="1404">
                        <c:v>05/04/2023 15:05</c:v>
                      </c:pt>
                      <c:pt idx="1405">
                        <c:v>05/04/2023 15:05</c:v>
                      </c:pt>
                      <c:pt idx="1406">
                        <c:v>05/04/2023 15:05</c:v>
                      </c:pt>
                      <c:pt idx="1407">
                        <c:v>05/04/2023 15:05</c:v>
                      </c:pt>
                      <c:pt idx="1408">
                        <c:v>05/04/2023 15:05</c:v>
                      </c:pt>
                      <c:pt idx="1409">
                        <c:v>05/04/2023 15:05</c:v>
                      </c:pt>
                      <c:pt idx="1410">
                        <c:v>05/04/2023 15:05</c:v>
                      </c:pt>
                      <c:pt idx="1411">
                        <c:v>05/04/2023 15:05</c:v>
                      </c:pt>
                      <c:pt idx="1412">
                        <c:v>05/04/2023 15:05</c:v>
                      </c:pt>
                      <c:pt idx="1413">
                        <c:v>05/04/2023 15:05</c:v>
                      </c:pt>
                      <c:pt idx="1414">
                        <c:v>05/04/2023 15:05</c:v>
                      </c:pt>
                      <c:pt idx="1415">
                        <c:v>05/04/2023 15:05</c:v>
                      </c:pt>
                      <c:pt idx="1416">
                        <c:v>05/04/2023 15:05</c:v>
                      </c:pt>
                      <c:pt idx="1417">
                        <c:v>05/04/2023 15:05</c:v>
                      </c:pt>
                      <c:pt idx="1418">
                        <c:v>05/04/2023 15:05</c:v>
                      </c:pt>
                      <c:pt idx="1419">
                        <c:v>05/04/2023 15:05</c:v>
                      </c:pt>
                      <c:pt idx="1420">
                        <c:v>05/04/2023 15:05</c:v>
                      </c:pt>
                      <c:pt idx="1421">
                        <c:v>05/04/2023 15:05</c:v>
                      </c:pt>
                      <c:pt idx="1422">
                        <c:v>05/04/2023 15:05</c:v>
                      </c:pt>
                      <c:pt idx="1423">
                        <c:v>05/04/2023 15:05</c:v>
                      </c:pt>
                      <c:pt idx="1424">
                        <c:v>05/04/2023 15:05</c:v>
                      </c:pt>
                      <c:pt idx="1425">
                        <c:v>05/04/2023 15:05</c:v>
                      </c:pt>
                      <c:pt idx="1426">
                        <c:v>05/04/2023 15:05</c:v>
                      </c:pt>
                      <c:pt idx="1427">
                        <c:v>05/04/2023 15:05</c:v>
                      </c:pt>
                      <c:pt idx="1428">
                        <c:v>05/04/2023 15:05</c:v>
                      </c:pt>
                      <c:pt idx="1429">
                        <c:v>05/04/2023 15:05</c:v>
                      </c:pt>
                      <c:pt idx="1430">
                        <c:v>05/04/2023 15:05</c:v>
                      </c:pt>
                      <c:pt idx="1431">
                        <c:v>05/04/2023 15:05</c:v>
                      </c:pt>
                      <c:pt idx="1432">
                        <c:v>05/04/2023 15:05</c:v>
                      </c:pt>
                      <c:pt idx="1433">
                        <c:v>05/04/2023 15:05</c:v>
                      </c:pt>
                      <c:pt idx="1434">
                        <c:v>05/04/2023 15:05</c:v>
                      </c:pt>
                      <c:pt idx="1435">
                        <c:v>05/04/2023 15:05</c:v>
                      </c:pt>
                      <c:pt idx="1436">
                        <c:v>05/04/2023 15:05</c:v>
                      </c:pt>
                      <c:pt idx="1437">
                        <c:v>05/04/2023 15:05</c:v>
                      </c:pt>
                      <c:pt idx="1438">
                        <c:v>05/04/2023 15:05</c:v>
                      </c:pt>
                      <c:pt idx="1439">
                        <c:v>05/04/2023 15:05</c:v>
                      </c:pt>
                      <c:pt idx="1440">
                        <c:v>05/04/2023 15:05</c:v>
                      </c:pt>
                      <c:pt idx="1441">
                        <c:v>05/04/2023 15:05</c:v>
                      </c:pt>
                      <c:pt idx="1442">
                        <c:v>05/04/2023 15:05</c:v>
                      </c:pt>
                      <c:pt idx="1443">
                        <c:v>05/04/2023 15:05</c:v>
                      </c:pt>
                      <c:pt idx="1444">
                        <c:v>05/04/2023 15:05</c:v>
                      </c:pt>
                      <c:pt idx="1445">
                        <c:v>05/04/2023 15:05</c:v>
                      </c:pt>
                      <c:pt idx="1446">
                        <c:v>05/04/2023 15:05</c:v>
                      </c:pt>
                      <c:pt idx="1447">
                        <c:v>05/04/2023 15:05</c:v>
                      </c:pt>
                      <c:pt idx="1448">
                        <c:v>05/04/2023 15:05</c:v>
                      </c:pt>
                      <c:pt idx="1449">
                        <c:v>05/04/2023 15:05</c:v>
                      </c:pt>
                      <c:pt idx="1450">
                        <c:v>05/04/2023 15:05</c:v>
                      </c:pt>
                      <c:pt idx="1451">
                        <c:v>05/04/2023 15:05</c:v>
                      </c:pt>
                      <c:pt idx="1452">
                        <c:v>05/04/2023 15:05</c:v>
                      </c:pt>
                      <c:pt idx="1453">
                        <c:v>05/04/2023 15:05</c:v>
                      </c:pt>
                      <c:pt idx="1454">
                        <c:v>05/04/2023 15:06</c:v>
                      </c:pt>
                      <c:pt idx="1455">
                        <c:v>05/04/2023 15:06</c:v>
                      </c:pt>
                      <c:pt idx="1456">
                        <c:v>05/04/2023 15:06</c:v>
                      </c:pt>
                      <c:pt idx="1457">
                        <c:v>05/04/2023 15:06</c:v>
                      </c:pt>
                      <c:pt idx="1458">
                        <c:v>05/04/2023 15:06</c:v>
                      </c:pt>
                      <c:pt idx="1459">
                        <c:v>05/04/2023 15:06</c:v>
                      </c:pt>
                      <c:pt idx="1460">
                        <c:v>05/04/2023 15:06</c:v>
                      </c:pt>
                      <c:pt idx="1461">
                        <c:v>05/04/2023 15:06</c:v>
                      </c:pt>
                      <c:pt idx="1462">
                        <c:v>05/04/2023 15:06</c:v>
                      </c:pt>
                      <c:pt idx="1463">
                        <c:v>05/04/2023 15:06</c:v>
                      </c:pt>
                      <c:pt idx="1464">
                        <c:v>05/04/2023 15:06</c:v>
                      </c:pt>
                      <c:pt idx="1465">
                        <c:v>05/04/2023 15:06</c:v>
                      </c:pt>
                      <c:pt idx="1466">
                        <c:v>05/04/2023 15:06</c:v>
                      </c:pt>
                      <c:pt idx="1467">
                        <c:v>05/04/2023 15:06</c:v>
                      </c:pt>
                      <c:pt idx="1468">
                        <c:v>05/04/2023 15:06</c:v>
                      </c:pt>
                      <c:pt idx="1469">
                        <c:v>05/04/2023 15:06</c:v>
                      </c:pt>
                      <c:pt idx="1470">
                        <c:v>05/04/2023 15:06</c:v>
                      </c:pt>
                      <c:pt idx="1471">
                        <c:v>05/04/2023 15:06</c:v>
                      </c:pt>
                      <c:pt idx="1472">
                        <c:v>05/04/2023 15:06</c:v>
                      </c:pt>
                      <c:pt idx="1473">
                        <c:v>05/04/2023 15:06</c:v>
                      </c:pt>
                      <c:pt idx="1474">
                        <c:v>05/04/2023 15:06</c:v>
                      </c:pt>
                      <c:pt idx="1475">
                        <c:v>05/04/2023 15:06</c:v>
                      </c:pt>
                      <c:pt idx="1476">
                        <c:v>05/04/2023 15:06</c:v>
                      </c:pt>
                      <c:pt idx="1477">
                        <c:v>05/04/2023 15:06</c:v>
                      </c:pt>
                      <c:pt idx="1478">
                        <c:v>05/04/2023 15:06</c:v>
                      </c:pt>
                      <c:pt idx="1479">
                        <c:v>05/04/2023 15:06</c:v>
                      </c:pt>
                      <c:pt idx="1480">
                        <c:v>05/04/2023 15:06</c:v>
                      </c:pt>
                      <c:pt idx="1481">
                        <c:v>05/04/2023 15:06</c:v>
                      </c:pt>
                      <c:pt idx="1482">
                        <c:v>05/04/2023 15:06</c:v>
                      </c:pt>
                      <c:pt idx="1483">
                        <c:v>05/04/2023 15:06</c:v>
                      </c:pt>
                      <c:pt idx="1484">
                        <c:v>05/04/2023 15:06</c:v>
                      </c:pt>
                      <c:pt idx="1485">
                        <c:v>05/04/2023 15:06</c:v>
                      </c:pt>
                      <c:pt idx="1486">
                        <c:v>05/04/2023 15:06</c:v>
                      </c:pt>
                      <c:pt idx="1487">
                        <c:v>05/04/2023 15:06</c:v>
                      </c:pt>
                      <c:pt idx="1488">
                        <c:v>05/04/2023 15:06</c:v>
                      </c:pt>
                      <c:pt idx="1489">
                        <c:v>05/04/2023 15:06</c:v>
                      </c:pt>
                      <c:pt idx="1490">
                        <c:v>05/04/2023 15:06</c:v>
                      </c:pt>
                      <c:pt idx="1491">
                        <c:v>05/04/2023 15:06</c:v>
                      </c:pt>
                      <c:pt idx="1492">
                        <c:v>05/04/2023 15:06</c:v>
                      </c:pt>
                      <c:pt idx="1493">
                        <c:v>05/04/2023 15:06</c:v>
                      </c:pt>
                      <c:pt idx="1494">
                        <c:v>05/04/2023 15:06</c:v>
                      </c:pt>
                      <c:pt idx="1495">
                        <c:v>05/04/2023 15:06</c:v>
                      </c:pt>
                      <c:pt idx="1496">
                        <c:v>05/04/2023 15:06</c:v>
                      </c:pt>
                      <c:pt idx="1497">
                        <c:v>05/04/2023 15:06</c:v>
                      </c:pt>
                      <c:pt idx="1498">
                        <c:v>05/04/2023 15:06</c:v>
                      </c:pt>
                      <c:pt idx="1499">
                        <c:v>05/04/2023 15:06</c:v>
                      </c:pt>
                      <c:pt idx="1500">
                        <c:v>05/04/2023 15:06</c:v>
                      </c:pt>
                      <c:pt idx="1501">
                        <c:v>05/04/2023 15:06</c:v>
                      </c:pt>
                      <c:pt idx="1502">
                        <c:v>05/04/2023 15:06</c:v>
                      </c:pt>
                      <c:pt idx="1503">
                        <c:v>05/04/2023 15:06</c:v>
                      </c:pt>
                      <c:pt idx="1504">
                        <c:v>05/04/2023 15:06</c:v>
                      </c:pt>
                      <c:pt idx="1505">
                        <c:v>05/04/2023 15:06</c:v>
                      </c:pt>
                      <c:pt idx="1506">
                        <c:v>05/04/2023 15:06</c:v>
                      </c:pt>
                      <c:pt idx="1507">
                        <c:v>05/04/2023 15:06</c:v>
                      </c:pt>
                      <c:pt idx="1508">
                        <c:v>05/04/2023 15:06</c:v>
                      </c:pt>
                      <c:pt idx="1509">
                        <c:v>05/04/2023 15:06</c:v>
                      </c:pt>
                      <c:pt idx="1510">
                        <c:v>05/04/2023 15:06</c:v>
                      </c:pt>
                      <c:pt idx="1511">
                        <c:v>05/04/2023 15:06</c:v>
                      </c:pt>
                      <c:pt idx="1512">
                        <c:v>05/04/2023 15:06</c:v>
                      </c:pt>
                      <c:pt idx="1513">
                        <c:v>05/04/2023 15:06</c:v>
                      </c:pt>
                      <c:pt idx="1514">
                        <c:v>05/04/2023 15:07</c:v>
                      </c:pt>
                      <c:pt idx="1515">
                        <c:v>05/04/2023 15:07</c:v>
                      </c:pt>
                      <c:pt idx="1516">
                        <c:v>05/04/2023 15:07</c:v>
                      </c:pt>
                      <c:pt idx="1517">
                        <c:v>05/04/2023 15:07</c:v>
                      </c:pt>
                      <c:pt idx="1518">
                        <c:v>05/04/2023 15:07</c:v>
                      </c:pt>
                      <c:pt idx="1519">
                        <c:v>05/04/2023 15:07</c:v>
                      </c:pt>
                      <c:pt idx="1520">
                        <c:v>05/04/2023 15:07</c:v>
                      </c:pt>
                      <c:pt idx="1521">
                        <c:v>05/04/2023 15:07</c:v>
                      </c:pt>
                      <c:pt idx="1522">
                        <c:v>05/04/2023 15:07</c:v>
                      </c:pt>
                      <c:pt idx="1523">
                        <c:v>05/04/2023 15:07</c:v>
                      </c:pt>
                      <c:pt idx="1524">
                        <c:v>05/04/2023 15:07</c:v>
                      </c:pt>
                      <c:pt idx="1525">
                        <c:v>05/04/2023 15:07</c:v>
                      </c:pt>
                      <c:pt idx="1526">
                        <c:v>05/04/2023 15:07</c:v>
                      </c:pt>
                      <c:pt idx="1527">
                        <c:v>05/04/2023 15:07</c:v>
                      </c:pt>
                      <c:pt idx="1528">
                        <c:v>05/04/2023 15:07</c:v>
                      </c:pt>
                      <c:pt idx="1529">
                        <c:v>05/04/2023 15:07</c:v>
                      </c:pt>
                      <c:pt idx="1530">
                        <c:v>05/04/2023 15:07</c:v>
                      </c:pt>
                      <c:pt idx="1531">
                        <c:v>05/04/2023 15:07</c:v>
                      </c:pt>
                      <c:pt idx="1532">
                        <c:v>05/04/2023 15:07</c:v>
                      </c:pt>
                      <c:pt idx="1533">
                        <c:v>05/04/2023 15:07</c:v>
                      </c:pt>
                      <c:pt idx="1534">
                        <c:v>05/04/2023 15:07</c:v>
                      </c:pt>
                      <c:pt idx="1535">
                        <c:v>05/04/2023 15:07</c:v>
                      </c:pt>
                      <c:pt idx="1536">
                        <c:v>05/04/2023 15:07</c:v>
                      </c:pt>
                      <c:pt idx="1537">
                        <c:v>05/04/2023 15:07</c:v>
                      </c:pt>
                      <c:pt idx="1538">
                        <c:v>05/04/2023 15:07</c:v>
                      </c:pt>
                      <c:pt idx="1539">
                        <c:v>05/04/2023 15:07</c:v>
                      </c:pt>
                      <c:pt idx="1540">
                        <c:v>05/04/2023 15:07</c:v>
                      </c:pt>
                      <c:pt idx="1541">
                        <c:v>05/04/2023 15:07</c:v>
                      </c:pt>
                      <c:pt idx="1542">
                        <c:v>05/04/2023 15:07</c:v>
                      </c:pt>
                      <c:pt idx="1543">
                        <c:v>05/04/2023 15:07</c:v>
                      </c:pt>
                      <c:pt idx="1544">
                        <c:v>05/04/2023 15:07</c:v>
                      </c:pt>
                      <c:pt idx="1545">
                        <c:v>05/04/2023 15:07</c:v>
                      </c:pt>
                      <c:pt idx="1546">
                        <c:v>05/04/2023 15:07</c:v>
                      </c:pt>
                      <c:pt idx="1547">
                        <c:v>05/04/2023 15:07</c:v>
                      </c:pt>
                      <c:pt idx="1548">
                        <c:v>05/04/2023 15:07</c:v>
                      </c:pt>
                      <c:pt idx="1549">
                        <c:v>05/04/2023 15:07</c:v>
                      </c:pt>
                      <c:pt idx="1550">
                        <c:v>05/04/2023 15:07</c:v>
                      </c:pt>
                      <c:pt idx="1551">
                        <c:v>05/04/2023 15:07</c:v>
                      </c:pt>
                      <c:pt idx="1552">
                        <c:v>05/04/2023 15:07</c:v>
                      </c:pt>
                      <c:pt idx="1553">
                        <c:v>05/04/2023 15:07</c:v>
                      </c:pt>
                      <c:pt idx="1554">
                        <c:v>05/04/2023 15:07</c:v>
                      </c:pt>
                      <c:pt idx="1555">
                        <c:v>05/04/2023 15:07</c:v>
                      </c:pt>
                      <c:pt idx="1556">
                        <c:v>05/04/2023 15:07</c:v>
                      </c:pt>
                      <c:pt idx="1557">
                        <c:v>05/04/2023 15:07</c:v>
                      </c:pt>
                      <c:pt idx="1558">
                        <c:v>05/04/2023 15:07</c:v>
                      </c:pt>
                      <c:pt idx="1559">
                        <c:v>05/04/2023 15:07</c:v>
                      </c:pt>
                      <c:pt idx="1560">
                        <c:v>05/04/2023 15:07</c:v>
                      </c:pt>
                      <c:pt idx="1561">
                        <c:v>05/04/2023 15:07</c:v>
                      </c:pt>
                      <c:pt idx="1562">
                        <c:v>05/04/2023 15:07</c:v>
                      </c:pt>
                      <c:pt idx="1563">
                        <c:v>05/04/2023 15:07</c:v>
                      </c:pt>
                      <c:pt idx="1564">
                        <c:v>05/04/2023 15:07</c:v>
                      </c:pt>
                      <c:pt idx="1565">
                        <c:v>05/04/2023 15:07</c:v>
                      </c:pt>
                      <c:pt idx="1566">
                        <c:v>05/04/2023 15:07</c:v>
                      </c:pt>
                      <c:pt idx="1567">
                        <c:v>05/04/2023 15:07</c:v>
                      </c:pt>
                      <c:pt idx="1568">
                        <c:v>05/04/2023 15:07</c:v>
                      </c:pt>
                      <c:pt idx="1569">
                        <c:v>05/04/2023 15:07</c:v>
                      </c:pt>
                      <c:pt idx="1570">
                        <c:v>05/04/2023 15:07</c:v>
                      </c:pt>
                      <c:pt idx="1571">
                        <c:v>05/04/2023 15:07</c:v>
                      </c:pt>
                      <c:pt idx="1572">
                        <c:v>05/04/2023 15:07</c:v>
                      </c:pt>
                      <c:pt idx="1573">
                        <c:v>05/04/2023 15:08</c:v>
                      </c:pt>
                      <c:pt idx="1574">
                        <c:v>05/04/2023 15:08</c:v>
                      </c:pt>
                      <c:pt idx="1575">
                        <c:v>05/04/2023 15:08</c:v>
                      </c:pt>
                      <c:pt idx="1576">
                        <c:v>05/04/2023 15:08</c:v>
                      </c:pt>
                      <c:pt idx="1577">
                        <c:v>05/04/2023 15:08</c:v>
                      </c:pt>
                      <c:pt idx="1578">
                        <c:v>05/04/2023 15:08</c:v>
                      </c:pt>
                      <c:pt idx="1579">
                        <c:v>05/04/2023 15:08</c:v>
                      </c:pt>
                      <c:pt idx="1580">
                        <c:v>05/04/2023 15:08</c:v>
                      </c:pt>
                      <c:pt idx="1581">
                        <c:v>05/04/2023 15:08</c:v>
                      </c:pt>
                      <c:pt idx="1582">
                        <c:v>05/04/2023 15:08</c:v>
                      </c:pt>
                      <c:pt idx="1583">
                        <c:v>05/04/2023 15:08</c:v>
                      </c:pt>
                      <c:pt idx="1584">
                        <c:v>05/04/2023 15:08</c:v>
                      </c:pt>
                      <c:pt idx="1585">
                        <c:v>05/04/2023 15:08</c:v>
                      </c:pt>
                      <c:pt idx="1586">
                        <c:v>05/04/2023 15:08</c:v>
                      </c:pt>
                      <c:pt idx="1587">
                        <c:v>05/04/2023 15:08</c:v>
                      </c:pt>
                      <c:pt idx="1588">
                        <c:v>05/04/2023 15:08</c:v>
                      </c:pt>
                      <c:pt idx="1589">
                        <c:v>05/04/2023 15:08</c:v>
                      </c:pt>
                      <c:pt idx="1590">
                        <c:v>05/04/2023 15:08</c:v>
                      </c:pt>
                      <c:pt idx="1591">
                        <c:v>05/04/2023 15:08</c:v>
                      </c:pt>
                      <c:pt idx="1592">
                        <c:v>05/04/2023 15:08</c:v>
                      </c:pt>
                      <c:pt idx="1593">
                        <c:v>05/04/2023 15:08</c:v>
                      </c:pt>
                      <c:pt idx="1594">
                        <c:v>05/04/2023 15:08</c:v>
                      </c:pt>
                      <c:pt idx="1595">
                        <c:v>05/04/2023 15:08</c:v>
                      </c:pt>
                      <c:pt idx="1596">
                        <c:v>05/04/2023 15:08</c:v>
                      </c:pt>
                      <c:pt idx="1597">
                        <c:v>05/04/2023 15:08</c:v>
                      </c:pt>
                      <c:pt idx="1598">
                        <c:v>05/04/2023 15:08</c:v>
                      </c:pt>
                      <c:pt idx="1599">
                        <c:v>05/04/2023 15:08</c:v>
                      </c:pt>
                      <c:pt idx="1600">
                        <c:v>05/04/2023 15:08</c:v>
                      </c:pt>
                      <c:pt idx="1601">
                        <c:v>05/04/2023 15:08</c:v>
                      </c:pt>
                      <c:pt idx="1602">
                        <c:v>05/04/2023 15:08</c:v>
                      </c:pt>
                      <c:pt idx="1603">
                        <c:v>05/04/2023 15:08</c:v>
                      </c:pt>
                      <c:pt idx="1604">
                        <c:v>05/04/2023 15:08</c:v>
                      </c:pt>
                      <c:pt idx="1605">
                        <c:v>05/04/2023 15:08</c:v>
                      </c:pt>
                      <c:pt idx="1606">
                        <c:v>05/04/2023 15:08</c:v>
                      </c:pt>
                      <c:pt idx="1607">
                        <c:v>05/04/2023 15:08</c:v>
                      </c:pt>
                      <c:pt idx="1608">
                        <c:v>05/04/2023 15:08</c:v>
                      </c:pt>
                      <c:pt idx="1609">
                        <c:v>05/04/2023 15:08</c:v>
                      </c:pt>
                      <c:pt idx="1610">
                        <c:v>05/04/2023 15:08</c:v>
                      </c:pt>
                      <c:pt idx="1611">
                        <c:v>05/04/2023 15:08</c:v>
                      </c:pt>
                      <c:pt idx="1612">
                        <c:v>05/04/2023 15:08</c:v>
                      </c:pt>
                      <c:pt idx="1613">
                        <c:v>05/04/2023 15:08</c:v>
                      </c:pt>
                      <c:pt idx="1614">
                        <c:v>05/04/2023 15:08</c:v>
                      </c:pt>
                      <c:pt idx="1615">
                        <c:v>05/04/2023 15:08</c:v>
                      </c:pt>
                      <c:pt idx="1616">
                        <c:v>05/04/2023 15:08</c:v>
                      </c:pt>
                      <c:pt idx="1617">
                        <c:v>05/04/2023 15:08</c:v>
                      </c:pt>
                      <c:pt idx="1618">
                        <c:v>05/04/2023 15:08</c:v>
                      </c:pt>
                      <c:pt idx="1619">
                        <c:v>05/04/2023 15:08</c:v>
                      </c:pt>
                      <c:pt idx="1620">
                        <c:v>05/04/2023 15:08</c:v>
                      </c:pt>
                      <c:pt idx="1621">
                        <c:v>05/04/2023 15:08</c:v>
                      </c:pt>
                      <c:pt idx="1622">
                        <c:v>05/04/2023 15:08</c:v>
                      </c:pt>
                      <c:pt idx="1623">
                        <c:v>05/04/2023 15:08</c:v>
                      </c:pt>
                      <c:pt idx="1624">
                        <c:v>05/04/2023 15:08</c:v>
                      </c:pt>
                      <c:pt idx="1625">
                        <c:v>05/04/2023 15:08</c:v>
                      </c:pt>
                      <c:pt idx="1626">
                        <c:v>05/04/2023 15:08</c:v>
                      </c:pt>
                      <c:pt idx="1627">
                        <c:v>05/04/2023 15:08</c:v>
                      </c:pt>
                      <c:pt idx="1628">
                        <c:v>05/04/2023 15:08</c:v>
                      </c:pt>
                      <c:pt idx="1629">
                        <c:v>05/04/2023 15:08</c:v>
                      </c:pt>
                      <c:pt idx="1630">
                        <c:v>05/04/2023 15:08</c:v>
                      </c:pt>
                      <c:pt idx="1631">
                        <c:v>05/04/2023 15:08</c:v>
                      </c:pt>
                      <c:pt idx="1632">
                        <c:v>05/04/2023 15:08</c:v>
                      </c:pt>
                      <c:pt idx="1633">
                        <c:v>05/04/2023 15:09</c:v>
                      </c:pt>
                      <c:pt idx="1634">
                        <c:v>05/04/2023 15:09</c:v>
                      </c:pt>
                      <c:pt idx="1635">
                        <c:v>05/04/2023 15:09</c:v>
                      </c:pt>
                      <c:pt idx="1636">
                        <c:v>05/04/2023 15:09</c:v>
                      </c:pt>
                      <c:pt idx="1637">
                        <c:v>05/04/2023 15:09</c:v>
                      </c:pt>
                      <c:pt idx="1638">
                        <c:v>05/04/2023 15:09</c:v>
                      </c:pt>
                      <c:pt idx="1639">
                        <c:v>05/04/2023 15:09</c:v>
                      </c:pt>
                      <c:pt idx="1640">
                        <c:v>05/04/2023 15:09</c:v>
                      </c:pt>
                      <c:pt idx="1641">
                        <c:v>05/04/2023 15:09</c:v>
                      </c:pt>
                      <c:pt idx="1642">
                        <c:v>05/04/2023 15:09</c:v>
                      </c:pt>
                      <c:pt idx="1643">
                        <c:v>05/04/2023 15:09</c:v>
                      </c:pt>
                      <c:pt idx="1644">
                        <c:v>05/04/2023 15:09</c:v>
                      </c:pt>
                      <c:pt idx="1645">
                        <c:v>05/04/2023 15:09</c:v>
                      </c:pt>
                      <c:pt idx="1646">
                        <c:v>05/04/2023 15:09</c:v>
                      </c:pt>
                      <c:pt idx="1647">
                        <c:v>05/04/2023 15:09</c:v>
                      </c:pt>
                      <c:pt idx="1648">
                        <c:v>05/04/2023 15:09</c:v>
                      </c:pt>
                      <c:pt idx="1649">
                        <c:v>05/04/2023 15:09</c:v>
                      </c:pt>
                      <c:pt idx="1650">
                        <c:v>05/04/2023 15:09</c:v>
                      </c:pt>
                      <c:pt idx="1651">
                        <c:v>05/04/2023 15:09</c:v>
                      </c:pt>
                      <c:pt idx="1652">
                        <c:v>05/04/2023 15:09</c:v>
                      </c:pt>
                      <c:pt idx="1653">
                        <c:v>05/04/2023 15:09</c:v>
                      </c:pt>
                      <c:pt idx="1654">
                        <c:v>05/04/2023 15:09</c:v>
                      </c:pt>
                      <c:pt idx="1655">
                        <c:v>05/04/2023 15:09</c:v>
                      </c:pt>
                      <c:pt idx="1656">
                        <c:v>05/04/2023 15:09</c:v>
                      </c:pt>
                      <c:pt idx="1657">
                        <c:v>05/04/2023 15:09</c:v>
                      </c:pt>
                      <c:pt idx="1658">
                        <c:v>05/04/2023 15:09</c:v>
                      </c:pt>
                      <c:pt idx="1659">
                        <c:v>05/04/2023 15:09</c:v>
                      </c:pt>
                      <c:pt idx="1660">
                        <c:v>05/04/2023 15:09</c:v>
                      </c:pt>
                      <c:pt idx="1661">
                        <c:v>05/04/2023 15:09</c:v>
                      </c:pt>
                      <c:pt idx="1662">
                        <c:v>05/04/2023 15:09</c:v>
                      </c:pt>
                      <c:pt idx="1663">
                        <c:v>05/04/2023 15:09</c:v>
                      </c:pt>
                      <c:pt idx="1664">
                        <c:v>05/04/2023 15:09</c:v>
                      </c:pt>
                      <c:pt idx="1665">
                        <c:v>05/04/2023 15:09</c:v>
                      </c:pt>
                      <c:pt idx="1666">
                        <c:v>05/04/2023 15:09</c:v>
                      </c:pt>
                      <c:pt idx="1667">
                        <c:v>05/04/2023 15:09</c:v>
                      </c:pt>
                      <c:pt idx="1668">
                        <c:v>05/04/2023 15:09</c:v>
                      </c:pt>
                      <c:pt idx="1669">
                        <c:v>05/04/2023 15:09</c:v>
                      </c:pt>
                      <c:pt idx="1670">
                        <c:v>05/04/2023 15:09</c:v>
                      </c:pt>
                      <c:pt idx="1671">
                        <c:v>05/04/2023 15:09</c:v>
                      </c:pt>
                      <c:pt idx="1672">
                        <c:v>05/04/2023 15:09</c:v>
                      </c:pt>
                      <c:pt idx="1673">
                        <c:v>05/04/2023 15:09</c:v>
                      </c:pt>
                      <c:pt idx="1674">
                        <c:v>05/04/2023 15:09</c:v>
                      </c:pt>
                      <c:pt idx="1675">
                        <c:v>05/04/2023 15:09</c:v>
                      </c:pt>
                      <c:pt idx="1676">
                        <c:v>05/04/2023 15:09</c:v>
                      </c:pt>
                      <c:pt idx="1677">
                        <c:v>05/04/2023 15:09</c:v>
                      </c:pt>
                      <c:pt idx="1678">
                        <c:v>05/04/2023 15:09</c:v>
                      </c:pt>
                      <c:pt idx="1679">
                        <c:v>05/04/2023 15:09</c:v>
                      </c:pt>
                      <c:pt idx="1680">
                        <c:v>05/04/2023 15:09</c:v>
                      </c:pt>
                      <c:pt idx="1681">
                        <c:v>05/04/2023 15:09</c:v>
                      </c:pt>
                      <c:pt idx="1682">
                        <c:v>05/04/2023 15:09</c:v>
                      </c:pt>
                      <c:pt idx="1683">
                        <c:v>05/04/2023 15:09</c:v>
                      </c:pt>
                      <c:pt idx="1684">
                        <c:v>05/04/2023 15:09</c:v>
                      </c:pt>
                      <c:pt idx="1685">
                        <c:v>05/04/2023 15:09</c:v>
                      </c:pt>
                      <c:pt idx="1686">
                        <c:v>05/04/2023 15:09</c:v>
                      </c:pt>
                      <c:pt idx="1687">
                        <c:v>05/04/2023 15:09</c:v>
                      </c:pt>
                      <c:pt idx="1688">
                        <c:v>05/04/2023 15:09</c:v>
                      </c:pt>
                      <c:pt idx="1689">
                        <c:v>05/04/2023 15:09</c:v>
                      </c:pt>
                      <c:pt idx="1690">
                        <c:v>05/04/2023 15:09</c:v>
                      </c:pt>
                      <c:pt idx="1691">
                        <c:v>05/04/2023 15:09</c:v>
                      </c:pt>
                      <c:pt idx="1692">
                        <c:v>05/04/2023 15:09</c:v>
                      </c:pt>
                      <c:pt idx="1693">
                        <c:v>05/04/2023 15:10</c:v>
                      </c:pt>
                      <c:pt idx="1694">
                        <c:v>05/04/2023 15:10</c:v>
                      </c:pt>
                      <c:pt idx="1695">
                        <c:v>05/04/2023 15:10</c:v>
                      </c:pt>
                      <c:pt idx="1696">
                        <c:v>05/04/2023 15:10</c:v>
                      </c:pt>
                      <c:pt idx="1697">
                        <c:v>05/04/2023 15:10</c:v>
                      </c:pt>
                      <c:pt idx="1698">
                        <c:v>05/04/2023 15:10</c:v>
                      </c:pt>
                      <c:pt idx="1699">
                        <c:v>05/04/2023 15:10</c:v>
                      </c:pt>
                      <c:pt idx="1700">
                        <c:v>05/04/2023 15:10</c:v>
                      </c:pt>
                      <c:pt idx="1701">
                        <c:v>05/04/2023 15:10</c:v>
                      </c:pt>
                      <c:pt idx="1702">
                        <c:v>05/04/2023 15:10</c:v>
                      </c:pt>
                      <c:pt idx="1703">
                        <c:v>05/04/2023 15:10</c:v>
                      </c:pt>
                      <c:pt idx="1704">
                        <c:v>05/04/2023 15:10</c:v>
                      </c:pt>
                      <c:pt idx="1705">
                        <c:v>05/04/2023 15:10</c:v>
                      </c:pt>
                      <c:pt idx="1706">
                        <c:v>05/04/2023 15:10</c:v>
                      </c:pt>
                      <c:pt idx="1707">
                        <c:v>05/04/2023 15:10</c:v>
                      </c:pt>
                      <c:pt idx="1708">
                        <c:v>05/04/2023 15:10</c:v>
                      </c:pt>
                      <c:pt idx="1709">
                        <c:v>05/04/2023 15:10</c:v>
                      </c:pt>
                      <c:pt idx="1710">
                        <c:v>05/04/2023 15:10</c:v>
                      </c:pt>
                      <c:pt idx="1711">
                        <c:v>05/04/2023 15:10</c:v>
                      </c:pt>
                      <c:pt idx="1712">
                        <c:v>05/04/2023 15:10</c:v>
                      </c:pt>
                      <c:pt idx="1713">
                        <c:v>05/04/2023 15:10</c:v>
                      </c:pt>
                      <c:pt idx="1714">
                        <c:v>05/04/2023 15:10</c:v>
                      </c:pt>
                      <c:pt idx="1715">
                        <c:v>05/04/2023 15:10</c:v>
                      </c:pt>
                      <c:pt idx="1716">
                        <c:v>05/04/2023 15:10</c:v>
                      </c:pt>
                      <c:pt idx="1717">
                        <c:v>05/04/2023 15:10</c:v>
                      </c:pt>
                      <c:pt idx="1718">
                        <c:v>05/04/2023 15:10</c:v>
                      </c:pt>
                      <c:pt idx="1719">
                        <c:v>05/04/2023 15:10</c:v>
                      </c:pt>
                      <c:pt idx="1720">
                        <c:v>05/04/2023 15:10</c:v>
                      </c:pt>
                      <c:pt idx="1721">
                        <c:v>05/04/2023 15:10</c:v>
                      </c:pt>
                      <c:pt idx="1722">
                        <c:v>05/04/2023 15:10</c:v>
                      </c:pt>
                      <c:pt idx="1723">
                        <c:v>05/04/2023 15:10</c:v>
                      </c:pt>
                      <c:pt idx="1724">
                        <c:v>05/04/2023 15:10</c:v>
                      </c:pt>
                      <c:pt idx="1725">
                        <c:v>05/04/2023 15:10</c:v>
                      </c:pt>
                      <c:pt idx="1726">
                        <c:v>05/04/2023 15:10</c:v>
                      </c:pt>
                      <c:pt idx="1727">
                        <c:v>05/04/2023 15:10</c:v>
                      </c:pt>
                      <c:pt idx="1728">
                        <c:v>05/04/2023 15:10</c:v>
                      </c:pt>
                      <c:pt idx="1729">
                        <c:v>05/04/2023 15:10</c:v>
                      </c:pt>
                      <c:pt idx="1730">
                        <c:v>05/04/2023 15:10</c:v>
                      </c:pt>
                      <c:pt idx="1731">
                        <c:v>05/04/2023 15:10</c:v>
                      </c:pt>
                      <c:pt idx="1732">
                        <c:v>05/04/2023 15:10</c:v>
                      </c:pt>
                      <c:pt idx="1733">
                        <c:v>05/04/2023 15:10</c:v>
                      </c:pt>
                      <c:pt idx="1734">
                        <c:v>05/04/2023 15:10</c:v>
                      </c:pt>
                      <c:pt idx="1735">
                        <c:v>05/04/2023 15:10</c:v>
                      </c:pt>
                      <c:pt idx="1736">
                        <c:v>05/04/2023 15:10</c:v>
                      </c:pt>
                      <c:pt idx="1737">
                        <c:v>05/04/2023 15:10</c:v>
                      </c:pt>
                      <c:pt idx="1738">
                        <c:v>05/04/2023 15:10</c:v>
                      </c:pt>
                      <c:pt idx="1739">
                        <c:v>05/04/2023 15:10</c:v>
                      </c:pt>
                      <c:pt idx="1740">
                        <c:v>05/04/2023 15:10</c:v>
                      </c:pt>
                      <c:pt idx="1741">
                        <c:v>05/04/2023 15:10</c:v>
                      </c:pt>
                      <c:pt idx="1742">
                        <c:v>05/04/2023 15:10</c:v>
                      </c:pt>
                      <c:pt idx="1743">
                        <c:v>05/04/2023 15:10</c:v>
                      </c:pt>
                      <c:pt idx="1744">
                        <c:v>05/04/2023 15:10</c:v>
                      </c:pt>
                      <c:pt idx="1745">
                        <c:v>05/04/2023 15:10</c:v>
                      </c:pt>
                      <c:pt idx="1746">
                        <c:v>05/04/2023 15:10</c:v>
                      </c:pt>
                      <c:pt idx="1747">
                        <c:v>05/04/2023 15:10</c:v>
                      </c:pt>
                      <c:pt idx="1748">
                        <c:v>05/04/2023 15:10</c:v>
                      </c:pt>
                      <c:pt idx="1749">
                        <c:v>05/04/2023 15:10</c:v>
                      </c:pt>
                      <c:pt idx="1750">
                        <c:v>05/04/2023 15:10</c:v>
                      </c:pt>
                      <c:pt idx="1751">
                        <c:v>05/04/2023 15:10</c:v>
                      </c:pt>
                      <c:pt idx="1752">
                        <c:v>05/04/2023 15:10</c:v>
                      </c:pt>
                      <c:pt idx="1753">
                        <c:v>05/04/2023 15:11</c:v>
                      </c:pt>
                      <c:pt idx="1754">
                        <c:v>05/04/2023 15:11</c:v>
                      </c:pt>
                      <c:pt idx="1755">
                        <c:v>05/04/2023 15:11</c:v>
                      </c:pt>
                      <c:pt idx="1756">
                        <c:v>05/04/2023 15:11</c:v>
                      </c:pt>
                      <c:pt idx="1757">
                        <c:v>05/04/2023 15:11</c:v>
                      </c:pt>
                      <c:pt idx="1758">
                        <c:v>05/04/2023 15:11</c:v>
                      </c:pt>
                      <c:pt idx="1759">
                        <c:v>05/04/2023 15:11</c:v>
                      </c:pt>
                      <c:pt idx="1760">
                        <c:v>05/04/2023 15:11</c:v>
                      </c:pt>
                      <c:pt idx="1761">
                        <c:v>05/04/2023 15:11</c:v>
                      </c:pt>
                      <c:pt idx="1762">
                        <c:v>05/04/2023 15:11</c:v>
                      </c:pt>
                      <c:pt idx="1763">
                        <c:v>05/04/2023 15:11</c:v>
                      </c:pt>
                      <c:pt idx="1764">
                        <c:v>05/04/2023 15:11</c:v>
                      </c:pt>
                      <c:pt idx="1765">
                        <c:v>05/04/2023 15:11</c:v>
                      </c:pt>
                      <c:pt idx="1766">
                        <c:v>05/04/2023 15:11</c:v>
                      </c:pt>
                      <c:pt idx="1767">
                        <c:v>05/04/2023 15:11</c:v>
                      </c:pt>
                      <c:pt idx="1768">
                        <c:v>05/04/2023 15:11</c:v>
                      </c:pt>
                      <c:pt idx="1769">
                        <c:v>05/04/2023 15:11</c:v>
                      </c:pt>
                      <c:pt idx="1770">
                        <c:v>05/04/2023 15:11</c:v>
                      </c:pt>
                      <c:pt idx="1771">
                        <c:v>05/04/2023 15:11</c:v>
                      </c:pt>
                      <c:pt idx="1772">
                        <c:v>05/04/2023 15:11</c:v>
                      </c:pt>
                      <c:pt idx="1773">
                        <c:v>05/04/2023 15:11</c:v>
                      </c:pt>
                      <c:pt idx="1774">
                        <c:v>05/04/2023 15:11</c:v>
                      </c:pt>
                      <c:pt idx="1775">
                        <c:v>05/04/2023 15:11</c:v>
                      </c:pt>
                      <c:pt idx="1776">
                        <c:v>05/04/2023 15:11</c:v>
                      </c:pt>
                      <c:pt idx="1777">
                        <c:v>05/04/2023 15:11</c:v>
                      </c:pt>
                      <c:pt idx="1778">
                        <c:v>05/04/2023 15:11</c:v>
                      </c:pt>
                      <c:pt idx="1779">
                        <c:v>05/04/2023 15:11</c:v>
                      </c:pt>
                      <c:pt idx="1780">
                        <c:v>05/04/2023 15:11</c:v>
                      </c:pt>
                      <c:pt idx="1781">
                        <c:v>05/04/2023 15:11</c:v>
                      </c:pt>
                      <c:pt idx="1782">
                        <c:v>05/04/2023 15:11</c:v>
                      </c:pt>
                      <c:pt idx="1783">
                        <c:v>05/04/2023 15:11</c:v>
                      </c:pt>
                      <c:pt idx="1784">
                        <c:v>05/04/2023 15:11</c:v>
                      </c:pt>
                      <c:pt idx="1785">
                        <c:v>05/04/2023 15:11</c:v>
                      </c:pt>
                      <c:pt idx="1786">
                        <c:v>05/04/2023 15:11</c:v>
                      </c:pt>
                      <c:pt idx="1787">
                        <c:v>05/04/2023 15:11</c:v>
                      </c:pt>
                      <c:pt idx="1788">
                        <c:v>05/04/2023 15:11</c:v>
                      </c:pt>
                      <c:pt idx="1789">
                        <c:v>05/04/2023 15:11</c:v>
                      </c:pt>
                      <c:pt idx="1790">
                        <c:v>05/04/2023 15:11</c:v>
                      </c:pt>
                      <c:pt idx="1791">
                        <c:v>05/04/2023 15:11</c:v>
                      </c:pt>
                      <c:pt idx="1792">
                        <c:v>05/04/2023 15:11</c:v>
                      </c:pt>
                      <c:pt idx="1793">
                        <c:v>05/04/2023 15:11</c:v>
                      </c:pt>
                      <c:pt idx="1794">
                        <c:v>05/04/2023 15:11</c:v>
                      </c:pt>
                      <c:pt idx="1795">
                        <c:v>05/04/2023 15:11</c:v>
                      </c:pt>
                      <c:pt idx="1796">
                        <c:v>05/04/2023 15:11</c:v>
                      </c:pt>
                      <c:pt idx="1797">
                        <c:v>05/04/2023 15:11</c:v>
                      </c:pt>
                      <c:pt idx="1798">
                        <c:v>05/04/2023 15:11</c:v>
                      </c:pt>
                      <c:pt idx="1799">
                        <c:v>05/04/2023 15:11</c:v>
                      </c:pt>
                      <c:pt idx="1800">
                        <c:v>05/04/2023 15:11</c:v>
                      </c:pt>
                      <c:pt idx="1801">
                        <c:v>05/04/2023 15:11</c:v>
                      </c:pt>
                      <c:pt idx="1802">
                        <c:v>05/04/2023 15:11</c:v>
                      </c:pt>
                      <c:pt idx="1803">
                        <c:v>05/04/2023 15:11</c:v>
                      </c:pt>
                      <c:pt idx="1804">
                        <c:v>05/04/2023 15:11</c:v>
                      </c:pt>
                      <c:pt idx="1805">
                        <c:v>05/04/2023 15:11</c:v>
                      </c:pt>
                      <c:pt idx="1806">
                        <c:v>05/04/2023 15:11</c:v>
                      </c:pt>
                      <c:pt idx="1807">
                        <c:v>05/04/2023 15:11</c:v>
                      </c:pt>
                      <c:pt idx="1808">
                        <c:v>05/04/2023 15:11</c:v>
                      </c:pt>
                      <c:pt idx="1809">
                        <c:v>05/04/2023 15:11</c:v>
                      </c:pt>
                      <c:pt idx="1810">
                        <c:v>05/04/2023 15:11</c:v>
                      </c:pt>
                      <c:pt idx="1811">
                        <c:v>05/04/2023 15:11</c:v>
                      </c:pt>
                      <c:pt idx="1812">
                        <c:v>05/04/2023 15:11</c:v>
                      </c:pt>
                      <c:pt idx="1813">
                        <c:v>05/04/2023 15:12</c:v>
                      </c:pt>
                      <c:pt idx="1814">
                        <c:v>05/04/2023 15:12</c:v>
                      </c:pt>
                      <c:pt idx="1815">
                        <c:v>05/04/2023 15:12</c:v>
                      </c:pt>
                      <c:pt idx="1816">
                        <c:v>05/04/2023 15:12</c:v>
                      </c:pt>
                      <c:pt idx="1817">
                        <c:v>05/04/2023 15:12</c:v>
                      </c:pt>
                      <c:pt idx="1818">
                        <c:v>05/04/2023 15:12</c:v>
                      </c:pt>
                      <c:pt idx="1819">
                        <c:v>05/04/2023 15:12</c:v>
                      </c:pt>
                      <c:pt idx="1820">
                        <c:v>05/04/2023 15:12</c:v>
                      </c:pt>
                      <c:pt idx="1821">
                        <c:v>05/04/2023 15:12</c:v>
                      </c:pt>
                      <c:pt idx="1822">
                        <c:v>05/04/2023 15:12</c:v>
                      </c:pt>
                      <c:pt idx="1823">
                        <c:v>05/04/2023 15:12</c:v>
                      </c:pt>
                      <c:pt idx="1824">
                        <c:v>05/04/2023 15:12</c:v>
                      </c:pt>
                      <c:pt idx="1825">
                        <c:v>05/04/2023 15:12</c:v>
                      </c:pt>
                      <c:pt idx="1826">
                        <c:v>05/04/2023 15:12</c:v>
                      </c:pt>
                      <c:pt idx="1827">
                        <c:v>05/04/2023 15:12</c:v>
                      </c:pt>
                      <c:pt idx="1828">
                        <c:v>05/04/2023 15:12</c:v>
                      </c:pt>
                      <c:pt idx="1829">
                        <c:v>05/04/2023 15:12</c:v>
                      </c:pt>
                      <c:pt idx="1830">
                        <c:v>05/04/2023 15:12</c:v>
                      </c:pt>
                      <c:pt idx="1831">
                        <c:v>05/04/2023 15:12</c:v>
                      </c:pt>
                      <c:pt idx="1832">
                        <c:v>05/04/2023 15:12</c:v>
                      </c:pt>
                      <c:pt idx="1833">
                        <c:v>05/04/2023 15:12</c:v>
                      </c:pt>
                      <c:pt idx="1834">
                        <c:v>05/04/2023 15:12</c:v>
                      </c:pt>
                      <c:pt idx="1835">
                        <c:v>05/04/2023 15:12</c:v>
                      </c:pt>
                      <c:pt idx="1836">
                        <c:v>05/04/2023 15:12</c:v>
                      </c:pt>
                      <c:pt idx="1837">
                        <c:v>05/04/2023 15:12</c:v>
                      </c:pt>
                      <c:pt idx="1838">
                        <c:v>05/04/2023 15:12</c:v>
                      </c:pt>
                      <c:pt idx="1839">
                        <c:v>05/04/2023 15:12</c:v>
                      </c:pt>
                      <c:pt idx="1840">
                        <c:v>05/04/2023 15:12</c:v>
                      </c:pt>
                      <c:pt idx="1841">
                        <c:v>05/04/2023 15:12</c:v>
                      </c:pt>
                      <c:pt idx="1842">
                        <c:v>05/04/2023 15:12</c:v>
                      </c:pt>
                      <c:pt idx="1843">
                        <c:v>05/04/2023 15:12</c:v>
                      </c:pt>
                      <c:pt idx="1844">
                        <c:v>05/04/2023 15:12</c:v>
                      </c:pt>
                      <c:pt idx="1845">
                        <c:v>05/04/2023 15:12</c:v>
                      </c:pt>
                      <c:pt idx="1846">
                        <c:v>05/04/2023 15:12</c:v>
                      </c:pt>
                      <c:pt idx="1847">
                        <c:v>05/04/2023 15:12</c:v>
                      </c:pt>
                      <c:pt idx="1848">
                        <c:v>05/04/2023 15:12</c:v>
                      </c:pt>
                      <c:pt idx="1849">
                        <c:v>05/04/2023 15:12</c:v>
                      </c:pt>
                      <c:pt idx="1850">
                        <c:v>05/04/2023 15:12</c:v>
                      </c:pt>
                      <c:pt idx="1851">
                        <c:v>05/04/2023 15:12</c:v>
                      </c:pt>
                      <c:pt idx="1852">
                        <c:v>05/04/2023 15:12</c:v>
                      </c:pt>
                      <c:pt idx="1853">
                        <c:v>05/04/2023 15:12</c:v>
                      </c:pt>
                      <c:pt idx="1854">
                        <c:v>05/04/2023 15:12</c:v>
                      </c:pt>
                      <c:pt idx="1855">
                        <c:v>05/04/2023 15:12</c:v>
                      </c:pt>
                      <c:pt idx="1856">
                        <c:v>05/04/2023 15:12</c:v>
                      </c:pt>
                      <c:pt idx="1857">
                        <c:v>05/04/2023 15:12</c:v>
                      </c:pt>
                      <c:pt idx="1858">
                        <c:v>05/04/2023 15:12</c:v>
                      </c:pt>
                      <c:pt idx="1859">
                        <c:v>05/04/2023 15:12</c:v>
                      </c:pt>
                      <c:pt idx="1860">
                        <c:v>05/04/2023 15:12</c:v>
                      </c:pt>
                      <c:pt idx="1861">
                        <c:v>05/04/2023 15:12</c:v>
                      </c:pt>
                      <c:pt idx="1862">
                        <c:v>05/04/2023 15:12</c:v>
                      </c:pt>
                      <c:pt idx="1863">
                        <c:v>05/04/2023 15:12</c:v>
                      </c:pt>
                      <c:pt idx="1864">
                        <c:v>05/04/2023 15:12</c:v>
                      </c:pt>
                      <c:pt idx="1865">
                        <c:v>05/04/2023 15:12</c:v>
                      </c:pt>
                      <c:pt idx="1866">
                        <c:v>05/04/2023 15:12</c:v>
                      </c:pt>
                      <c:pt idx="1867">
                        <c:v>05/04/2023 15:12</c:v>
                      </c:pt>
                      <c:pt idx="1868">
                        <c:v>05/04/2023 15:12</c:v>
                      </c:pt>
                      <c:pt idx="1869">
                        <c:v>05/04/2023 15:12</c:v>
                      </c:pt>
                      <c:pt idx="1870">
                        <c:v>05/04/2023 15:12</c:v>
                      </c:pt>
                      <c:pt idx="1871">
                        <c:v>05/04/2023 15:12</c:v>
                      </c:pt>
                      <c:pt idx="1872">
                        <c:v>05/04/2023 15:12</c:v>
                      </c:pt>
                      <c:pt idx="1873">
                        <c:v>05/04/2023 15:13</c:v>
                      </c:pt>
                      <c:pt idx="1874">
                        <c:v>05/04/2023 15:13</c:v>
                      </c:pt>
                      <c:pt idx="1875">
                        <c:v>05/04/2023 15:13</c:v>
                      </c:pt>
                      <c:pt idx="1876">
                        <c:v>05/04/2023 15:13</c:v>
                      </c:pt>
                      <c:pt idx="1877">
                        <c:v>05/04/2023 15:13</c:v>
                      </c:pt>
                      <c:pt idx="1878">
                        <c:v>05/04/2023 15:13</c:v>
                      </c:pt>
                      <c:pt idx="1879">
                        <c:v>05/04/2023 15:13</c:v>
                      </c:pt>
                      <c:pt idx="1880">
                        <c:v>05/04/2023 15:13</c:v>
                      </c:pt>
                      <c:pt idx="1881">
                        <c:v>05/04/2023 15:13</c:v>
                      </c:pt>
                      <c:pt idx="1882">
                        <c:v>05/04/2023 15:13</c:v>
                      </c:pt>
                      <c:pt idx="1883">
                        <c:v>05/04/2023 15:13</c:v>
                      </c:pt>
                      <c:pt idx="1884">
                        <c:v>05/04/2023 15:13</c:v>
                      </c:pt>
                      <c:pt idx="1885">
                        <c:v>05/04/2023 15:13</c:v>
                      </c:pt>
                      <c:pt idx="1886">
                        <c:v>05/04/2023 15:13</c:v>
                      </c:pt>
                      <c:pt idx="1887">
                        <c:v>05/04/2023 15:13</c:v>
                      </c:pt>
                      <c:pt idx="1888">
                        <c:v>05/04/2023 15:13</c:v>
                      </c:pt>
                      <c:pt idx="1889">
                        <c:v>05/04/2023 15:13</c:v>
                      </c:pt>
                      <c:pt idx="1890">
                        <c:v>05/04/2023 15:13</c:v>
                      </c:pt>
                      <c:pt idx="1891">
                        <c:v>05/04/2023 15:13</c:v>
                      </c:pt>
                      <c:pt idx="1892">
                        <c:v>05/04/2023 15:13</c:v>
                      </c:pt>
                      <c:pt idx="1893">
                        <c:v>05/04/2023 15:13</c:v>
                      </c:pt>
                      <c:pt idx="1894">
                        <c:v>05/04/2023 15:13</c:v>
                      </c:pt>
                      <c:pt idx="1895">
                        <c:v>05/04/2023 15:13</c:v>
                      </c:pt>
                      <c:pt idx="1896">
                        <c:v>05/04/2023 15:13</c:v>
                      </c:pt>
                      <c:pt idx="1897">
                        <c:v>05/04/2023 15:13</c:v>
                      </c:pt>
                      <c:pt idx="1898">
                        <c:v>05/04/2023 15:13</c:v>
                      </c:pt>
                      <c:pt idx="1899">
                        <c:v>05/04/2023 15:13</c:v>
                      </c:pt>
                      <c:pt idx="1900">
                        <c:v>05/04/2023 15:13</c:v>
                      </c:pt>
                      <c:pt idx="1901">
                        <c:v>05/04/2023 15:13</c:v>
                      </c:pt>
                      <c:pt idx="1902">
                        <c:v>05/04/2023 15:13</c:v>
                      </c:pt>
                      <c:pt idx="1903">
                        <c:v>05/04/2023 15:13</c:v>
                      </c:pt>
                      <c:pt idx="1904">
                        <c:v>05/04/2023 15:13</c:v>
                      </c:pt>
                      <c:pt idx="1905">
                        <c:v>05/04/2023 15:13</c:v>
                      </c:pt>
                      <c:pt idx="1906">
                        <c:v>05/04/2023 15:13</c:v>
                      </c:pt>
                      <c:pt idx="1907">
                        <c:v>05/04/2023 15:13</c:v>
                      </c:pt>
                      <c:pt idx="1908">
                        <c:v>05/04/2023 15:13</c:v>
                      </c:pt>
                      <c:pt idx="1909">
                        <c:v>05/04/2023 15:13</c:v>
                      </c:pt>
                      <c:pt idx="1910">
                        <c:v>05/04/2023 15:13</c:v>
                      </c:pt>
                      <c:pt idx="1911">
                        <c:v>05/04/2023 15:13</c:v>
                      </c:pt>
                      <c:pt idx="1912">
                        <c:v>05/04/2023 15:13</c:v>
                      </c:pt>
                      <c:pt idx="1913">
                        <c:v>05/04/2023 15:13</c:v>
                      </c:pt>
                      <c:pt idx="1914">
                        <c:v>05/04/2023 15:13</c:v>
                      </c:pt>
                      <c:pt idx="1915">
                        <c:v>05/04/2023 15:13</c:v>
                      </c:pt>
                      <c:pt idx="1916">
                        <c:v>05/04/2023 15:13</c:v>
                      </c:pt>
                      <c:pt idx="1917">
                        <c:v>05/04/2023 15:13</c:v>
                      </c:pt>
                      <c:pt idx="1918">
                        <c:v>05/04/2023 15:13</c:v>
                      </c:pt>
                      <c:pt idx="1919">
                        <c:v>05/04/2023 15:13</c:v>
                      </c:pt>
                      <c:pt idx="1920">
                        <c:v>05/04/2023 15:13</c:v>
                      </c:pt>
                      <c:pt idx="1921">
                        <c:v>05/04/2023 15:13</c:v>
                      </c:pt>
                      <c:pt idx="1922">
                        <c:v>05/04/2023 15:13</c:v>
                      </c:pt>
                      <c:pt idx="1923">
                        <c:v>05/04/2023 15:13</c:v>
                      </c:pt>
                      <c:pt idx="1924">
                        <c:v>05/04/2023 15:13</c:v>
                      </c:pt>
                      <c:pt idx="1925">
                        <c:v>05/04/2023 15:13</c:v>
                      </c:pt>
                      <c:pt idx="1926">
                        <c:v>05/04/2023 15:13</c:v>
                      </c:pt>
                      <c:pt idx="1927">
                        <c:v>05/04/2023 15:13</c:v>
                      </c:pt>
                      <c:pt idx="1928">
                        <c:v>05/04/2023 15:13</c:v>
                      </c:pt>
                      <c:pt idx="1929">
                        <c:v>05/04/2023 15:13</c:v>
                      </c:pt>
                      <c:pt idx="1930">
                        <c:v>05/04/2023 15:13</c:v>
                      </c:pt>
                      <c:pt idx="1931">
                        <c:v>05/04/2023 15:13</c:v>
                      </c:pt>
                      <c:pt idx="1932">
                        <c:v>05/04/2023 15:13</c:v>
                      </c:pt>
                      <c:pt idx="1933">
                        <c:v>05/04/2023 15:14</c:v>
                      </c:pt>
                      <c:pt idx="1934">
                        <c:v>05/04/2023 15:14</c:v>
                      </c:pt>
                      <c:pt idx="1935">
                        <c:v>05/04/2023 15:14</c:v>
                      </c:pt>
                      <c:pt idx="1936">
                        <c:v>05/04/2023 15:14</c:v>
                      </c:pt>
                      <c:pt idx="1937">
                        <c:v>05/04/2023 15:14</c:v>
                      </c:pt>
                      <c:pt idx="1938">
                        <c:v>05/04/2023 15:14</c:v>
                      </c:pt>
                      <c:pt idx="1939">
                        <c:v>05/04/2023 15:14</c:v>
                      </c:pt>
                      <c:pt idx="1940">
                        <c:v>05/04/2023 15:14</c:v>
                      </c:pt>
                      <c:pt idx="1941">
                        <c:v>05/04/2023 15:14</c:v>
                      </c:pt>
                      <c:pt idx="1942">
                        <c:v>05/04/2023 15:14</c:v>
                      </c:pt>
                      <c:pt idx="1943">
                        <c:v>05/04/2023 15:14</c:v>
                      </c:pt>
                      <c:pt idx="1944">
                        <c:v>05/04/2023 15:14</c:v>
                      </c:pt>
                      <c:pt idx="1945">
                        <c:v>05/04/2023 15:14</c:v>
                      </c:pt>
                      <c:pt idx="1946">
                        <c:v>05/04/2023 15:14</c:v>
                      </c:pt>
                      <c:pt idx="1947">
                        <c:v>05/04/2023 15:14</c:v>
                      </c:pt>
                      <c:pt idx="1948">
                        <c:v>05/04/2023 15:14</c:v>
                      </c:pt>
                      <c:pt idx="1949">
                        <c:v>05/04/2023 15:14</c:v>
                      </c:pt>
                      <c:pt idx="1950">
                        <c:v>05/04/2023 15:14</c:v>
                      </c:pt>
                      <c:pt idx="1951">
                        <c:v>05/04/2023 15:14</c:v>
                      </c:pt>
                      <c:pt idx="1952">
                        <c:v>05/04/2023 15:14</c:v>
                      </c:pt>
                      <c:pt idx="1953">
                        <c:v>05/04/2023 15:14</c:v>
                      </c:pt>
                      <c:pt idx="1954">
                        <c:v>05/04/2023 15:14</c:v>
                      </c:pt>
                      <c:pt idx="1955">
                        <c:v>05/04/2023 15:14</c:v>
                      </c:pt>
                      <c:pt idx="1956">
                        <c:v>05/04/2023 15:14</c:v>
                      </c:pt>
                      <c:pt idx="1957">
                        <c:v>05/04/2023 15:14</c:v>
                      </c:pt>
                      <c:pt idx="1958">
                        <c:v>05/04/2023 15:14</c:v>
                      </c:pt>
                      <c:pt idx="1959">
                        <c:v>05/04/2023 15:14</c:v>
                      </c:pt>
                      <c:pt idx="1960">
                        <c:v>05/04/2023 15:14</c:v>
                      </c:pt>
                      <c:pt idx="1961">
                        <c:v>05/04/2023 15:14</c:v>
                      </c:pt>
                      <c:pt idx="1962">
                        <c:v>05/04/2023 15:14</c:v>
                      </c:pt>
                      <c:pt idx="1963">
                        <c:v>05/04/2023 15:14</c:v>
                      </c:pt>
                      <c:pt idx="1964">
                        <c:v>05/04/2023 15:14</c:v>
                      </c:pt>
                      <c:pt idx="1965">
                        <c:v>05/04/2023 15:14</c:v>
                      </c:pt>
                      <c:pt idx="1966">
                        <c:v>05/04/2023 15:14</c:v>
                      </c:pt>
                      <c:pt idx="1967">
                        <c:v>05/04/2023 15:14</c:v>
                      </c:pt>
                      <c:pt idx="1968">
                        <c:v>05/04/2023 15:14</c:v>
                      </c:pt>
                      <c:pt idx="1969">
                        <c:v>05/04/2023 15:14</c:v>
                      </c:pt>
                      <c:pt idx="1970">
                        <c:v>05/04/2023 15:14</c:v>
                      </c:pt>
                      <c:pt idx="1971">
                        <c:v>05/04/2023 15:14</c:v>
                      </c:pt>
                      <c:pt idx="1972">
                        <c:v>05/04/2023 15:14</c:v>
                      </c:pt>
                      <c:pt idx="1973">
                        <c:v>05/04/2023 15:14</c:v>
                      </c:pt>
                      <c:pt idx="1974">
                        <c:v>05/04/2023 15:14</c:v>
                      </c:pt>
                      <c:pt idx="1975">
                        <c:v>05/04/2023 15:14</c:v>
                      </c:pt>
                      <c:pt idx="1976">
                        <c:v>05/04/2023 15:14</c:v>
                      </c:pt>
                      <c:pt idx="1977">
                        <c:v>05/04/2023 15:14</c:v>
                      </c:pt>
                      <c:pt idx="1978">
                        <c:v>05/04/2023 15:14</c:v>
                      </c:pt>
                      <c:pt idx="1979">
                        <c:v>05/04/2023 15:14</c:v>
                      </c:pt>
                      <c:pt idx="1980">
                        <c:v>05/04/2023 15:14</c:v>
                      </c:pt>
                      <c:pt idx="1981">
                        <c:v>05/04/2023 15:14</c:v>
                      </c:pt>
                      <c:pt idx="1982">
                        <c:v>05/04/2023 15:14</c:v>
                      </c:pt>
                      <c:pt idx="1983">
                        <c:v>05/04/2023 15:14</c:v>
                      </c:pt>
                      <c:pt idx="1984">
                        <c:v>05/04/2023 15:14</c:v>
                      </c:pt>
                      <c:pt idx="1985">
                        <c:v>05/04/2023 15:14</c:v>
                      </c:pt>
                      <c:pt idx="1986">
                        <c:v>05/04/2023 15:14</c:v>
                      </c:pt>
                      <c:pt idx="1987">
                        <c:v>05/04/2023 15:14</c:v>
                      </c:pt>
                      <c:pt idx="1988">
                        <c:v>05/04/2023 15:14</c:v>
                      </c:pt>
                      <c:pt idx="1989">
                        <c:v>05/04/2023 15:14</c:v>
                      </c:pt>
                      <c:pt idx="1990">
                        <c:v>05/04/2023 15:14</c:v>
                      </c:pt>
                      <c:pt idx="1991">
                        <c:v>05/04/2023 15:14</c:v>
                      </c:pt>
                      <c:pt idx="1992">
                        <c:v>05/04/2023 15:15</c:v>
                      </c:pt>
                      <c:pt idx="1993">
                        <c:v>05/04/2023 15:15</c:v>
                      </c:pt>
                      <c:pt idx="1994">
                        <c:v>05/04/2023 15:15</c:v>
                      </c:pt>
                      <c:pt idx="1995">
                        <c:v>05/04/2023 15:15</c:v>
                      </c:pt>
                      <c:pt idx="1996">
                        <c:v>05/04/2023 15:15</c:v>
                      </c:pt>
                      <c:pt idx="1997">
                        <c:v>05/04/2023 15:15</c:v>
                      </c:pt>
                      <c:pt idx="1998">
                        <c:v>05/04/2023 15:15</c:v>
                      </c:pt>
                      <c:pt idx="1999">
                        <c:v>05/04/2023 15:15</c:v>
                      </c:pt>
                      <c:pt idx="2000">
                        <c:v>05/04/2023 15:15</c:v>
                      </c:pt>
                      <c:pt idx="2001">
                        <c:v>05/04/2023 15:15</c:v>
                      </c:pt>
                      <c:pt idx="2002">
                        <c:v>05/04/2023 15:15</c:v>
                      </c:pt>
                      <c:pt idx="2003">
                        <c:v>05/04/2023 15:15</c:v>
                      </c:pt>
                      <c:pt idx="2004">
                        <c:v>05/04/2023 15:15</c:v>
                      </c:pt>
                      <c:pt idx="2005">
                        <c:v>05/04/2023 15:15</c:v>
                      </c:pt>
                      <c:pt idx="2006">
                        <c:v>05/04/2023 15:15</c:v>
                      </c:pt>
                      <c:pt idx="2007">
                        <c:v>05/04/2023 15:15</c:v>
                      </c:pt>
                      <c:pt idx="2008">
                        <c:v>05/04/2023 15:15</c:v>
                      </c:pt>
                      <c:pt idx="2009">
                        <c:v>05/04/2023 15:15</c:v>
                      </c:pt>
                      <c:pt idx="2010">
                        <c:v>05/04/2023 15:15</c:v>
                      </c:pt>
                      <c:pt idx="2011">
                        <c:v>05/04/2023 15:15</c:v>
                      </c:pt>
                      <c:pt idx="2012">
                        <c:v>05/04/2023 15:15</c:v>
                      </c:pt>
                      <c:pt idx="2013">
                        <c:v>05/04/2023 15:15</c:v>
                      </c:pt>
                      <c:pt idx="2014">
                        <c:v>05/04/2023 15:15</c:v>
                      </c:pt>
                      <c:pt idx="2015">
                        <c:v>05/04/2023 15:15</c:v>
                      </c:pt>
                      <c:pt idx="2016">
                        <c:v>05/04/2023 15:15</c:v>
                      </c:pt>
                      <c:pt idx="2017">
                        <c:v>05/04/2023 15:15</c:v>
                      </c:pt>
                      <c:pt idx="2018">
                        <c:v>05/04/2023 15:15</c:v>
                      </c:pt>
                      <c:pt idx="2019">
                        <c:v>05/04/2023 15:15</c:v>
                      </c:pt>
                      <c:pt idx="2020">
                        <c:v>05/04/2023 15:15</c:v>
                      </c:pt>
                      <c:pt idx="2021">
                        <c:v>05/04/2023 15:15</c:v>
                      </c:pt>
                      <c:pt idx="2022">
                        <c:v>05/04/2023 15:15</c:v>
                      </c:pt>
                      <c:pt idx="2023">
                        <c:v>05/04/2023 15:15</c:v>
                      </c:pt>
                      <c:pt idx="2024">
                        <c:v>05/04/2023 15:15</c:v>
                      </c:pt>
                      <c:pt idx="2025">
                        <c:v>05/04/2023 15:15</c:v>
                      </c:pt>
                      <c:pt idx="2026">
                        <c:v>05/04/2023 15:15</c:v>
                      </c:pt>
                      <c:pt idx="2027">
                        <c:v>05/04/2023 15:15</c:v>
                      </c:pt>
                      <c:pt idx="2028">
                        <c:v>05/04/2023 15:15</c:v>
                      </c:pt>
                      <c:pt idx="2029">
                        <c:v>05/04/2023 15:15</c:v>
                      </c:pt>
                      <c:pt idx="2030">
                        <c:v>05/04/2023 15:15</c:v>
                      </c:pt>
                      <c:pt idx="2031">
                        <c:v>05/04/2023 15:15</c:v>
                      </c:pt>
                      <c:pt idx="2032">
                        <c:v>05/04/2023 15:15</c:v>
                      </c:pt>
                      <c:pt idx="2033">
                        <c:v>05/04/2023 15:15</c:v>
                      </c:pt>
                      <c:pt idx="2034">
                        <c:v>05/04/2023 15:15</c:v>
                      </c:pt>
                      <c:pt idx="2035">
                        <c:v>05/04/2023 15:15</c:v>
                      </c:pt>
                      <c:pt idx="2036">
                        <c:v>05/04/2023 15:15</c:v>
                      </c:pt>
                      <c:pt idx="2037">
                        <c:v>05/04/2023 15:15</c:v>
                      </c:pt>
                      <c:pt idx="2038">
                        <c:v>05/04/2023 15:15</c:v>
                      </c:pt>
                      <c:pt idx="2039">
                        <c:v>05/04/2023 15:15</c:v>
                      </c:pt>
                      <c:pt idx="2040">
                        <c:v>05/04/2023 15:15</c:v>
                      </c:pt>
                      <c:pt idx="2041">
                        <c:v>05/04/2023 15:15</c:v>
                      </c:pt>
                      <c:pt idx="2042">
                        <c:v>05/04/2023 15:15</c:v>
                      </c:pt>
                      <c:pt idx="2043">
                        <c:v>05/04/2023 15:15</c:v>
                      </c:pt>
                      <c:pt idx="2044">
                        <c:v>05/04/2023 15:15</c:v>
                      </c:pt>
                      <c:pt idx="2045">
                        <c:v>05/04/2023 15:15</c:v>
                      </c:pt>
                      <c:pt idx="2046">
                        <c:v>05/04/2023 15:15</c:v>
                      </c:pt>
                      <c:pt idx="2047">
                        <c:v>05/04/2023 15:15</c:v>
                      </c:pt>
                      <c:pt idx="2048">
                        <c:v>05/04/2023 15:15</c:v>
                      </c:pt>
                      <c:pt idx="2049">
                        <c:v>05/04/2023 15:15</c:v>
                      </c:pt>
                      <c:pt idx="2050">
                        <c:v>05/04/2023 15:15</c:v>
                      </c:pt>
                      <c:pt idx="2051">
                        <c:v>05/04/2023 15:15</c:v>
                      </c:pt>
                      <c:pt idx="2052">
                        <c:v>05/04/2023 15:16</c:v>
                      </c:pt>
                      <c:pt idx="2053">
                        <c:v>05/04/2023 15:16</c:v>
                      </c:pt>
                      <c:pt idx="2054">
                        <c:v>05/04/2023 15:16</c:v>
                      </c:pt>
                      <c:pt idx="2055">
                        <c:v>05/04/2023 15:16</c:v>
                      </c:pt>
                      <c:pt idx="2056">
                        <c:v>05/04/2023 15:16</c:v>
                      </c:pt>
                      <c:pt idx="2057">
                        <c:v>05/04/2023 15:16</c:v>
                      </c:pt>
                      <c:pt idx="2058">
                        <c:v>05/04/2023 15:16</c:v>
                      </c:pt>
                      <c:pt idx="2059">
                        <c:v>05/04/2023 15:16</c:v>
                      </c:pt>
                      <c:pt idx="2060">
                        <c:v>05/04/2023 15:16</c:v>
                      </c:pt>
                      <c:pt idx="2061">
                        <c:v>05/04/2023 15:16</c:v>
                      </c:pt>
                      <c:pt idx="2062">
                        <c:v>05/04/2023 15:16</c:v>
                      </c:pt>
                      <c:pt idx="2063">
                        <c:v>05/04/2023 15:16</c:v>
                      </c:pt>
                      <c:pt idx="2064">
                        <c:v>05/04/2023 15:16</c:v>
                      </c:pt>
                      <c:pt idx="2065">
                        <c:v>05/04/2023 15:16</c:v>
                      </c:pt>
                      <c:pt idx="2066">
                        <c:v>05/04/2023 15:16</c:v>
                      </c:pt>
                      <c:pt idx="2067">
                        <c:v>05/04/2023 15:16</c:v>
                      </c:pt>
                      <c:pt idx="2068">
                        <c:v>05/04/2023 15:16</c:v>
                      </c:pt>
                      <c:pt idx="2069">
                        <c:v>05/04/2023 15:16</c:v>
                      </c:pt>
                      <c:pt idx="2070">
                        <c:v>05/04/2023 15:16</c:v>
                      </c:pt>
                      <c:pt idx="2071">
                        <c:v>05/04/2023 15:16</c:v>
                      </c:pt>
                      <c:pt idx="2072">
                        <c:v>05/04/2023 15:16</c:v>
                      </c:pt>
                      <c:pt idx="2073">
                        <c:v>05/04/2023 15:16</c:v>
                      </c:pt>
                      <c:pt idx="2074">
                        <c:v>05/04/2023 15:16</c:v>
                      </c:pt>
                      <c:pt idx="2075">
                        <c:v>05/04/2023 15:16</c:v>
                      </c:pt>
                      <c:pt idx="2076">
                        <c:v>05/04/2023 15:16</c:v>
                      </c:pt>
                      <c:pt idx="2077">
                        <c:v>05/04/2023 15:16</c:v>
                      </c:pt>
                      <c:pt idx="2078">
                        <c:v>05/04/2023 15:16</c:v>
                      </c:pt>
                      <c:pt idx="2079">
                        <c:v>05/04/2023 15:16</c:v>
                      </c:pt>
                      <c:pt idx="2080">
                        <c:v>05/04/2023 15:16</c:v>
                      </c:pt>
                      <c:pt idx="2081">
                        <c:v>05/04/2023 15:16</c:v>
                      </c:pt>
                      <c:pt idx="2082">
                        <c:v>05/04/2023 15:16</c:v>
                      </c:pt>
                      <c:pt idx="2083">
                        <c:v>05/04/2023 15:16</c:v>
                      </c:pt>
                      <c:pt idx="2084">
                        <c:v>05/04/2023 15:16</c:v>
                      </c:pt>
                      <c:pt idx="2085">
                        <c:v>05/04/2023 15:16</c:v>
                      </c:pt>
                      <c:pt idx="2086">
                        <c:v>05/04/2023 15:16</c:v>
                      </c:pt>
                      <c:pt idx="2087">
                        <c:v>05/04/2023 15:16</c:v>
                      </c:pt>
                      <c:pt idx="2088">
                        <c:v>05/04/2023 15:16</c:v>
                      </c:pt>
                      <c:pt idx="2089">
                        <c:v>05/04/2023 15:16</c:v>
                      </c:pt>
                      <c:pt idx="2090">
                        <c:v>05/04/2023 15:16</c:v>
                      </c:pt>
                      <c:pt idx="2091">
                        <c:v>05/04/2023 15:16</c:v>
                      </c:pt>
                      <c:pt idx="2092">
                        <c:v>05/04/2023 15:16</c:v>
                      </c:pt>
                      <c:pt idx="2093">
                        <c:v>05/04/2023 15:16</c:v>
                      </c:pt>
                      <c:pt idx="2094">
                        <c:v>05/04/2023 15:16</c:v>
                      </c:pt>
                      <c:pt idx="2095">
                        <c:v>05/04/2023 15:16</c:v>
                      </c:pt>
                      <c:pt idx="2096">
                        <c:v>05/04/2023 15:16</c:v>
                      </c:pt>
                      <c:pt idx="2097">
                        <c:v>05/04/2023 15:16</c:v>
                      </c:pt>
                      <c:pt idx="2098">
                        <c:v>05/04/2023 15:16</c:v>
                      </c:pt>
                      <c:pt idx="2099">
                        <c:v>05/04/2023 15:16</c:v>
                      </c:pt>
                      <c:pt idx="2100">
                        <c:v>05/04/2023 15:16</c:v>
                      </c:pt>
                      <c:pt idx="2101">
                        <c:v>05/04/2023 15:16</c:v>
                      </c:pt>
                      <c:pt idx="2102">
                        <c:v>05/04/2023 15:16</c:v>
                      </c:pt>
                      <c:pt idx="2103">
                        <c:v>05/04/2023 15:16</c:v>
                      </c:pt>
                      <c:pt idx="2104">
                        <c:v>05/04/2023 15:16</c:v>
                      </c:pt>
                      <c:pt idx="2105">
                        <c:v>05/04/2023 15:16</c:v>
                      </c:pt>
                      <c:pt idx="2106">
                        <c:v>05/04/2023 15:16</c:v>
                      </c:pt>
                      <c:pt idx="2107">
                        <c:v>05/04/2023 15:16</c:v>
                      </c:pt>
                      <c:pt idx="2108">
                        <c:v>05/04/2023 15:16</c:v>
                      </c:pt>
                      <c:pt idx="2109">
                        <c:v>05/04/2023 15:16</c:v>
                      </c:pt>
                      <c:pt idx="2110">
                        <c:v>05/04/2023 15:16</c:v>
                      </c:pt>
                      <c:pt idx="2111">
                        <c:v>05/04/2023 15:16</c:v>
                      </c:pt>
                      <c:pt idx="2112">
                        <c:v>05/04/2023 15:17</c:v>
                      </c:pt>
                      <c:pt idx="2113">
                        <c:v>05/04/2023 15:17</c:v>
                      </c:pt>
                      <c:pt idx="2114">
                        <c:v>05/04/2023 15:17</c:v>
                      </c:pt>
                      <c:pt idx="2115">
                        <c:v>05/04/2023 15:17</c:v>
                      </c:pt>
                      <c:pt idx="2116">
                        <c:v>05/04/2023 15:17</c:v>
                      </c:pt>
                      <c:pt idx="2117">
                        <c:v>05/04/2023 15:17</c:v>
                      </c:pt>
                      <c:pt idx="2118">
                        <c:v>05/04/2023 15:17</c:v>
                      </c:pt>
                      <c:pt idx="2119">
                        <c:v>05/04/2023 15:17</c:v>
                      </c:pt>
                      <c:pt idx="2120">
                        <c:v>05/04/2023 15:17</c:v>
                      </c:pt>
                      <c:pt idx="2121">
                        <c:v>05/04/2023 15:17</c:v>
                      </c:pt>
                      <c:pt idx="2122">
                        <c:v>05/04/2023 15:17</c:v>
                      </c:pt>
                      <c:pt idx="2123">
                        <c:v>05/04/2023 15:17</c:v>
                      </c:pt>
                      <c:pt idx="2124">
                        <c:v>05/04/2023 15:17</c:v>
                      </c:pt>
                      <c:pt idx="2125">
                        <c:v>05/04/2023 15:17</c:v>
                      </c:pt>
                      <c:pt idx="2126">
                        <c:v>05/04/2023 15:17</c:v>
                      </c:pt>
                      <c:pt idx="2127">
                        <c:v>05/04/2023 15:17</c:v>
                      </c:pt>
                      <c:pt idx="2128">
                        <c:v>05/04/2023 15:17</c:v>
                      </c:pt>
                      <c:pt idx="2129">
                        <c:v>05/04/2023 15:17</c:v>
                      </c:pt>
                      <c:pt idx="2130">
                        <c:v>05/04/2023 15:17</c:v>
                      </c:pt>
                      <c:pt idx="2131">
                        <c:v>05/04/2023 15:17</c:v>
                      </c:pt>
                      <c:pt idx="2132">
                        <c:v>05/04/2023 15:17</c:v>
                      </c:pt>
                      <c:pt idx="2133">
                        <c:v>05/04/2023 15:17</c:v>
                      </c:pt>
                      <c:pt idx="2134">
                        <c:v>05/04/2023 15:17</c:v>
                      </c:pt>
                      <c:pt idx="2135">
                        <c:v>05/04/2023 15:17</c:v>
                      </c:pt>
                      <c:pt idx="2136">
                        <c:v>05/04/2023 15:17</c:v>
                      </c:pt>
                      <c:pt idx="2137">
                        <c:v>05/04/2023 15:17</c:v>
                      </c:pt>
                      <c:pt idx="2138">
                        <c:v>05/04/2023 15:17</c:v>
                      </c:pt>
                      <c:pt idx="2139">
                        <c:v>05/04/2023 15:17</c:v>
                      </c:pt>
                      <c:pt idx="2140">
                        <c:v>05/04/2023 15:17</c:v>
                      </c:pt>
                      <c:pt idx="2141">
                        <c:v>05/04/2023 15:17</c:v>
                      </c:pt>
                      <c:pt idx="2142">
                        <c:v>05/04/2023 15:17</c:v>
                      </c:pt>
                      <c:pt idx="2143">
                        <c:v>05/04/2023 15:17</c:v>
                      </c:pt>
                      <c:pt idx="2144">
                        <c:v>05/04/2023 15:17</c:v>
                      </c:pt>
                      <c:pt idx="2145">
                        <c:v>05/04/2023 15:17</c:v>
                      </c:pt>
                      <c:pt idx="2146">
                        <c:v>05/04/2023 15:17</c:v>
                      </c:pt>
                      <c:pt idx="2147">
                        <c:v>05/04/2023 15:17</c:v>
                      </c:pt>
                      <c:pt idx="2148">
                        <c:v>05/04/2023 15:17</c:v>
                      </c:pt>
                      <c:pt idx="2149">
                        <c:v>05/04/2023 15:17</c:v>
                      </c:pt>
                      <c:pt idx="2150">
                        <c:v>05/04/2023 15:17</c:v>
                      </c:pt>
                      <c:pt idx="2151">
                        <c:v>05/04/2023 15:17</c:v>
                      </c:pt>
                      <c:pt idx="2152">
                        <c:v>05/04/2023 15:17</c:v>
                      </c:pt>
                      <c:pt idx="2153">
                        <c:v>05/04/2023 15:17</c:v>
                      </c:pt>
                      <c:pt idx="2154">
                        <c:v>05/04/2023 15:17</c:v>
                      </c:pt>
                      <c:pt idx="2155">
                        <c:v>05/04/2023 15:17</c:v>
                      </c:pt>
                      <c:pt idx="2156">
                        <c:v>05/04/2023 15:17</c:v>
                      </c:pt>
                      <c:pt idx="2157">
                        <c:v>05/04/2023 15:17</c:v>
                      </c:pt>
                      <c:pt idx="2158">
                        <c:v>05/04/2023 15:17</c:v>
                      </c:pt>
                      <c:pt idx="2159">
                        <c:v>05/04/2023 15:17</c:v>
                      </c:pt>
                      <c:pt idx="2160">
                        <c:v>05/04/2023 15:17</c:v>
                      </c:pt>
                      <c:pt idx="2161">
                        <c:v>05/04/2023 15:17</c:v>
                      </c:pt>
                      <c:pt idx="2162">
                        <c:v>05/04/2023 15:17</c:v>
                      </c:pt>
                      <c:pt idx="2163">
                        <c:v>05/04/2023 15:17</c:v>
                      </c:pt>
                      <c:pt idx="2164">
                        <c:v>05/04/2023 15:17</c:v>
                      </c:pt>
                      <c:pt idx="2165">
                        <c:v>05/04/2023 15:17</c:v>
                      </c:pt>
                      <c:pt idx="2166">
                        <c:v>05/04/2023 15:17</c:v>
                      </c:pt>
                      <c:pt idx="2167">
                        <c:v>05/04/2023 15:17</c:v>
                      </c:pt>
                      <c:pt idx="2168">
                        <c:v>05/04/2023 15:17</c:v>
                      </c:pt>
                      <c:pt idx="2169">
                        <c:v>05/04/2023 15:17</c:v>
                      </c:pt>
                      <c:pt idx="2170">
                        <c:v>05/04/2023 15:17</c:v>
                      </c:pt>
                      <c:pt idx="2171">
                        <c:v>05/04/2023 15:17</c:v>
                      </c:pt>
                      <c:pt idx="2172">
                        <c:v>05/04/2023 15:18</c:v>
                      </c:pt>
                      <c:pt idx="2173">
                        <c:v>05/04/2023 15:18</c:v>
                      </c:pt>
                      <c:pt idx="2174">
                        <c:v>05/04/2023 15:18</c:v>
                      </c:pt>
                      <c:pt idx="2175">
                        <c:v>05/04/2023 15:18</c:v>
                      </c:pt>
                      <c:pt idx="2176">
                        <c:v>05/04/2023 15:18</c:v>
                      </c:pt>
                      <c:pt idx="2177">
                        <c:v>05/04/2023 15:18</c:v>
                      </c:pt>
                      <c:pt idx="2178">
                        <c:v>05/04/2023 15:18</c:v>
                      </c:pt>
                      <c:pt idx="2179">
                        <c:v>05/04/2023 15:18</c:v>
                      </c:pt>
                      <c:pt idx="2180">
                        <c:v>05/04/2023 15:18</c:v>
                      </c:pt>
                      <c:pt idx="2181">
                        <c:v>05/04/2023 15:18</c:v>
                      </c:pt>
                      <c:pt idx="2182">
                        <c:v>05/04/2023 15:18</c:v>
                      </c:pt>
                      <c:pt idx="2183">
                        <c:v>05/04/2023 15:18</c:v>
                      </c:pt>
                      <c:pt idx="2184">
                        <c:v>05/04/2023 15:18</c:v>
                      </c:pt>
                      <c:pt idx="2185">
                        <c:v>05/04/2023 15:18</c:v>
                      </c:pt>
                      <c:pt idx="2186">
                        <c:v>05/04/2023 15:18</c:v>
                      </c:pt>
                      <c:pt idx="2187">
                        <c:v>05/04/2023 15:18</c:v>
                      </c:pt>
                      <c:pt idx="2188">
                        <c:v>05/04/2023 15:18</c:v>
                      </c:pt>
                      <c:pt idx="2189">
                        <c:v>05/04/2023 15:18</c:v>
                      </c:pt>
                      <c:pt idx="2190">
                        <c:v>05/04/2023 15:18</c:v>
                      </c:pt>
                      <c:pt idx="2191">
                        <c:v>05/04/2023 15:18</c:v>
                      </c:pt>
                      <c:pt idx="2192">
                        <c:v>05/04/2023 15:18</c:v>
                      </c:pt>
                      <c:pt idx="2193">
                        <c:v>05/04/2023 15:18</c:v>
                      </c:pt>
                      <c:pt idx="2194">
                        <c:v>05/04/2023 15:18</c:v>
                      </c:pt>
                      <c:pt idx="2195">
                        <c:v>05/04/2023 15:18</c:v>
                      </c:pt>
                      <c:pt idx="2196">
                        <c:v>05/04/2023 15:18</c:v>
                      </c:pt>
                      <c:pt idx="2197">
                        <c:v>05/04/2023 15:18</c:v>
                      </c:pt>
                      <c:pt idx="2198">
                        <c:v>05/04/2023 15:18</c:v>
                      </c:pt>
                      <c:pt idx="2199">
                        <c:v>05/04/2023 15:18</c:v>
                      </c:pt>
                      <c:pt idx="2200">
                        <c:v>05/04/2023 15:18</c:v>
                      </c:pt>
                      <c:pt idx="2201">
                        <c:v>05/04/2023 15:18</c:v>
                      </c:pt>
                      <c:pt idx="2202">
                        <c:v>05/04/2023 15:18</c:v>
                      </c:pt>
                      <c:pt idx="2203">
                        <c:v>05/04/2023 15:18</c:v>
                      </c:pt>
                      <c:pt idx="2204">
                        <c:v>05/04/2023 15:18</c:v>
                      </c:pt>
                      <c:pt idx="2205">
                        <c:v>05/04/2023 15:18</c:v>
                      </c:pt>
                      <c:pt idx="2206">
                        <c:v>05/04/2023 15:18</c:v>
                      </c:pt>
                      <c:pt idx="2207">
                        <c:v>05/04/2023 15:18</c:v>
                      </c:pt>
                      <c:pt idx="2208">
                        <c:v>05/04/2023 15:18</c:v>
                      </c:pt>
                      <c:pt idx="2209">
                        <c:v>05/04/2023 15:18</c:v>
                      </c:pt>
                      <c:pt idx="2210">
                        <c:v>05/04/2023 15:18</c:v>
                      </c:pt>
                      <c:pt idx="2211">
                        <c:v>05/04/2023 15:18</c:v>
                      </c:pt>
                      <c:pt idx="2212">
                        <c:v>05/04/2023 15:18</c:v>
                      </c:pt>
                      <c:pt idx="2213">
                        <c:v>05/04/2023 15:18</c:v>
                      </c:pt>
                      <c:pt idx="2214">
                        <c:v>05/04/2023 15:18</c:v>
                      </c:pt>
                      <c:pt idx="2215">
                        <c:v>05/04/2023 15:18</c:v>
                      </c:pt>
                      <c:pt idx="2216">
                        <c:v>05/04/2023 15:18</c:v>
                      </c:pt>
                      <c:pt idx="2217">
                        <c:v>05/04/2023 15:18</c:v>
                      </c:pt>
                      <c:pt idx="2218">
                        <c:v>05/04/2023 15:18</c:v>
                      </c:pt>
                      <c:pt idx="2219">
                        <c:v>05/04/2023 15:18</c:v>
                      </c:pt>
                      <c:pt idx="2220">
                        <c:v>05/04/2023 15:18</c:v>
                      </c:pt>
                      <c:pt idx="2221">
                        <c:v>05/04/2023 15:18</c:v>
                      </c:pt>
                      <c:pt idx="2222">
                        <c:v>05/04/2023 15:18</c:v>
                      </c:pt>
                      <c:pt idx="2223">
                        <c:v>05/04/2023 15:18</c:v>
                      </c:pt>
                      <c:pt idx="2224">
                        <c:v>05/04/2023 15:18</c:v>
                      </c:pt>
                      <c:pt idx="2225">
                        <c:v>05/04/2023 15:18</c:v>
                      </c:pt>
                      <c:pt idx="2226">
                        <c:v>05/04/2023 15:18</c:v>
                      </c:pt>
                      <c:pt idx="2227">
                        <c:v>05/04/2023 15:18</c:v>
                      </c:pt>
                      <c:pt idx="2228">
                        <c:v>05/04/2023 15:18</c:v>
                      </c:pt>
                      <c:pt idx="2229">
                        <c:v>05/04/2023 15:18</c:v>
                      </c:pt>
                      <c:pt idx="2230">
                        <c:v>05/04/2023 15:18</c:v>
                      </c:pt>
                      <c:pt idx="2231">
                        <c:v>05/04/2023 15:18</c:v>
                      </c:pt>
                      <c:pt idx="2232">
                        <c:v>05/04/2023 15:19</c:v>
                      </c:pt>
                      <c:pt idx="2233">
                        <c:v>05/04/2023 15:19</c:v>
                      </c:pt>
                      <c:pt idx="2234">
                        <c:v>05/04/2023 15:19</c:v>
                      </c:pt>
                      <c:pt idx="2235">
                        <c:v>05/04/2023 15:19</c:v>
                      </c:pt>
                      <c:pt idx="2236">
                        <c:v>05/04/2023 15:19</c:v>
                      </c:pt>
                      <c:pt idx="2237">
                        <c:v>05/04/2023 15:19</c:v>
                      </c:pt>
                      <c:pt idx="2238">
                        <c:v>05/04/2023 15:19</c:v>
                      </c:pt>
                      <c:pt idx="2239">
                        <c:v>05/04/2023 15:19</c:v>
                      </c:pt>
                      <c:pt idx="2240">
                        <c:v>05/04/2023 15:19</c:v>
                      </c:pt>
                      <c:pt idx="2241">
                        <c:v>05/04/2023 15:19</c:v>
                      </c:pt>
                      <c:pt idx="2242">
                        <c:v>05/04/2023 15:19</c:v>
                      </c:pt>
                      <c:pt idx="2243">
                        <c:v>05/04/2023 15:19</c:v>
                      </c:pt>
                      <c:pt idx="2244">
                        <c:v>05/04/2023 15:19</c:v>
                      </c:pt>
                      <c:pt idx="2245">
                        <c:v>05/04/2023 15:19</c:v>
                      </c:pt>
                      <c:pt idx="2246">
                        <c:v>05/04/2023 15:19</c:v>
                      </c:pt>
                      <c:pt idx="2247">
                        <c:v>05/04/2023 15:19</c:v>
                      </c:pt>
                      <c:pt idx="2248">
                        <c:v>05/04/2023 15:19</c:v>
                      </c:pt>
                      <c:pt idx="2249">
                        <c:v>05/04/2023 15:19</c:v>
                      </c:pt>
                      <c:pt idx="2250">
                        <c:v>05/04/2023 15:19</c:v>
                      </c:pt>
                      <c:pt idx="2251">
                        <c:v>05/04/2023 15:19</c:v>
                      </c:pt>
                      <c:pt idx="2252">
                        <c:v>05/04/2023 15:19</c:v>
                      </c:pt>
                      <c:pt idx="2253">
                        <c:v>05/04/2023 15:19</c:v>
                      </c:pt>
                      <c:pt idx="2254">
                        <c:v>05/04/2023 15:19</c:v>
                      </c:pt>
                      <c:pt idx="2255">
                        <c:v>05/04/2023 15:19</c:v>
                      </c:pt>
                      <c:pt idx="2256">
                        <c:v>05/04/2023 15:19</c:v>
                      </c:pt>
                      <c:pt idx="2257">
                        <c:v>05/04/2023 15:19</c:v>
                      </c:pt>
                      <c:pt idx="2258">
                        <c:v>05/04/2023 15:19</c:v>
                      </c:pt>
                      <c:pt idx="2259">
                        <c:v>05/04/2023 15:19</c:v>
                      </c:pt>
                      <c:pt idx="2260">
                        <c:v>05/04/2023 15:19</c:v>
                      </c:pt>
                      <c:pt idx="2261">
                        <c:v>05/04/2023 15:19</c:v>
                      </c:pt>
                      <c:pt idx="2262">
                        <c:v>05/04/2023 15:19</c:v>
                      </c:pt>
                      <c:pt idx="2263">
                        <c:v>05/04/2023 15:19</c:v>
                      </c:pt>
                      <c:pt idx="2264">
                        <c:v>05/04/2023 15:19</c:v>
                      </c:pt>
                      <c:pt idx="2265">
                        <c:v>05/04/2023 15:19</c:v>
                      </c:pt>
                      <c:pt idx="2266">
                        <c:v>05/04/2023 15:19</c:v>
                      </c:pt>
                      <c:pt idx="2267">
                        <c:v>05/04/2023 15:19</c:v>
                      </c:pt>
                      <c:pt idx="2268">
                        <c:v>05/04/2023 15:19</c:v>
                      </c:pt>
                      <c:pt idx="2269">
                        <c:v>05/04/2023 15:19</c:v>
                      </c:pt>
                      <c:pt idx="2270">
                        <c:v>05/04/2023 15:19</c:v>
                      </c:pt>
                      <c:pt idx="2271">
                        <c:v>05/04/2023 15:19</c:v>
                      </c:pt>
                      <c:pt idx="2272">
                        <c:v>05/04/2023 15:19</c:v>
                      </c:pt>
                      <c:pt idx="2273">
                        <c:v>05/04/2023 15:19</c:v>
                      </c:pt>
                      <c:pt idx="2274">
                        <c:v>05/04/2023 15:19</c:v>
                      </c:pt>
                      <c:pt idx="2275">
                        <c:v>05/04/2023 15:19</c:v>
                      </c:pt>
                      <c:pt idx="2276">
                        <c:v>05/04/2023 15:19</c:v>
                      </c:pt>
                      <c:pt idx="2277">
                        <c:v>05/04/2023 15:19</c:v>
                      </c:pt>
                      <c:pt idx="2278">
                        <c:v>05/04/2023 15:19</c:v>
                      </c:pt>
                      <c:pt idx="2279">
                        <c:v>05/04/2023 15:19</c:v>
                      </c:pt>
                      <c:pt idx="2280">
                        <c:v>05/04/2023 15:19</c:v>
                      </c:pt>
                      <c:pt idx="2281">
                        <c:v>05/04/2023 15:19</c:v>
                      </c:pt>
                      <c:pt idx="2282">
                        <c:v>05/04/2023 15:19</c:v>
                      </c:pt>
                      <c:pt idx="2283">
                        <c:v>05/04/2023 15:19</c:v>
                      </c:pt>
                      <c:pt idx="2284">
                        <c:v>05/04/2023 15:19</c:v>
                      </c:pt>
                      <c:pt idx="2285">
                        <c:v>05/04/2023 15:19</c:v>
                      </c:pt>
                      <c:pt idx="2286">
                        <c:v>05/04/2023 15:19</c:v>
                      </c:pt>
                      <c:pt idx="2287">
                        <c:v>05/04/2023 15:19</c:v>
                      </c:pt>
                      <c:pt idx="2288">
                        <c:v>05/04/2023 15:19</c:v>
                      </c:pt>
                      <c:pt idx="2289">
                        <c:v>05/04/2023 15:19</c:v>
                      </c:pt>
                      <c:pt idx="2290">
                        <c:v>05/04/2023 15:19</c:v>
                      </c:pt>
                      <c:pt idx="2291">
                        <c:v>05/04/2023 15:20</c:v>
                      </c:pt>
                      <c:pt idx="2292">
                        <c:v>05/04/2023 15:20</c:v>
                      </c:pt>
                      <c:pt idx="2293">
                        <c:v>05/04/2023 15:20</c:v>
                      </c:pt>
                      <c:pt idx="2294">
                        <c:v>05/04/2023 15:20</c:v>
                      </c:pt>
                      <c:pt idx="2295">
                        <c:v>05/04/2023 15:20</c:v>
                      </c:pt>
                      <c:pt idx="2296">
                        <c:v>05/04/2023 15:20</c:v>
                      </c:pt>
                      <c:pt idx="2297">
                        <c:v>05/04/2023 15:20</c:v>
                      </c:pt>
                      <c:pt idx="2298">
                        <c:v>05/04/2023 15:20</c:v>
                      </c:pt>
                      <c:pt idx="2299">
                        <c:v>05/04/2023 15:20</c:v>
                      </c:pt>
                      <c:pt idx="2300">
                        <c:v>05/04/2023 15:20</c:v>
                      </c:pt>
                      <c:pt idx="2301">
                        <c:v>05/04/2023 15:20</c:v>
                      </c:pt>
                      <c:pt idx="2302">
                        <c:v>05/04/2023 15:20</c:v>
                      </c:pt>
                      <c:pt idx="2303">
                        <c:v>05/04/2023 15:20</c:v>
                      </c:pt>
                      <c:pt idx="2304">
                        <c:v>05/04/2023 15:20</c:v>
                      </c:pt>
                      <c:pt idx="2305">
                        <c:v>05/04/2023 15:20</c:v>
                      </c:pt>
                      <c:pt idx="2306">
                        <c:v>05/04/2023 15:20</c:v>
                      </c:pt>
                      <c:pt idx="2307">
                        <c:v>05/04/2023 15:20</c:v>
                      </c:pt>
                      <c:pt idx="2308">
                        <c:v>05/04/2023 15:20</c:v>
                      </c:pt>
                      <c:pt idx="2309">
                        <c:v>05/04/2023 15:20</c:v>
                      </c:pt>
                      <c:pt idx="2310">
                        <c:v>05/04/2023 15:20</c:v>
                      </c:pt>
                      <c:pt idx="2311">
                        <c:v>05/04/2023 15:20</c:v>
                      </c:pt>
                      <c:pt idx="2312">
                        <c:v>05/04/2023 15:20</c:v>
                      </c:pt>
                      <c:pt idx="2313">
                        <c:v>05/04/2023 15:20</c:v>
                      </c:pt>
                      <c:pt idx="2314">
                        <c:v>05/04/2023 15:20</c:v>
                      </c:pt>
                      <c:pt idx="2315">
                        <c:v>05/04/2023 15:20</c:v>
                      </c:pt>
                      <c:pt idx="2316">
                        <c:v>05/04/2023 15:20</c:v>
                      </c:pt>
                      <c:pt idx="2317">
                        <c:v>05/04/2023 15:20</c:v>
                      </c:pt>
                      <c:pt idx="2318">
                        <c:v>05/04/2023 15:20</c:v>
                      </c:pt>
                      <c:pt idx="2319">
                        <c:v>05/04/2023 15:20</c:v>
                      </c:pt>
                      <c:pt idx="2320">
                        <c:v>05/04/2023 15:20</c:v>
                      </c:pt>
                      <c:pt idx="2321">
                        <c:v>05/04/2023 15:20</c:v>
                      </c:pt>
                      <c:pt idx="2322">
                        <c:v>05/04/2023 15:20</c:v>
                      </c:pt>
                      <c:pt idx="2323">
                        <c:v>05/04/2023 15:20</c:v>
                      </c:pt>
                      <c:pt idx="2324">
                        <c:v>05/04/2023 15:20</c:v>
                      </c:pt>
                      <c:pt idx="2325">
                        <c:v>05/04/2023 15:20</c:v>
                      </c:pt>
                      <c:pt idx="2326">
                        <c:v>05/04/2023 15:20</c:v>
                      </c:pt>
                      <c:pt idx="2327">
                        <c:v>05/04/2023 15:20</c:v>
                      </c:pt>
                      <c:pt idx="2328">
                        <c:v>05/04/2023 15:20</c:v>
                      </c:pt>
                      <c:pt idx="2329">
                        <c:v>05/04/2023 15:20</c:v>
                      </c:pt>
                      <c:pt idx="2330">
                        <c:v>05/04/2023 15:20</c:v>
                      </c:pt>
                      <c:pt idx="2331">
                        <c:v>05/04/2023 15:20</c:v>
                      </c:pt>
                      <c:pt idx="2332">
                        <c:v>05/04/2023 15:20</c:v>
                      </c:pt>
                      <c:pt idx="2333">
                        <c:v>05/04/2023 15:20</c:v>
                      </c:pt>
                      <c:pt idx="2334">
                        <c:v>05/04/2023 15:20</c:v>
                      </c:pt>
                      <c:pt idx="2335">
                        <c:v>05/04/2023 15:20</c:v>
                      </c:pt>
                      <c:pt idx="2336">
                        <c:v>05/04/2023 15:20</c:v>
                      </c:pt>
                      <c:pt idx="2337">
                        <c:v>05/04/2023 15:20</c:v>
                      </c:pt>
                      <c:pt idx="2338">
                        <c:v>05/04/2023 15:20</c:v>
                      </c:pt>
                      <c:pt idx="2339">
                        <c:v>05/04/2023 15:20</c:v>
                      </c:pt>
                      <c:pt idx="2340">
                        <c:v>05/04/2023 15:20</c:v>
                      </c:pt>
                      <c:pt idx="2341">
                        <c:v>05/04/2023 15:20</c:v>
                      </c:pt>
                      <c:pt idx="2342">
                        <c:v>05/04/2023 15:20</c:v>
                      </c:pt>
                      <c:pt idx="2343">
                        <c:v>05/04/2023 15:20</c:v>
                      </c:pt>
                      <c:pt idx="2344">
                        <c:v>05/04/2023 15:20</c:v>
                      </c:pt>
                      <c:pt idx="2345">
                        <c:v>05/04/2023 15:20</c:v>
                      </c:pt>
                      <c:pt idx="2346">
                        <c:v>05/04/2023 15:20</c:v>
                      </c:pt>
                      <c:pt idx="2347">
                        <c:v>05/04/2023 15:20</c:v>
                      </c:pt>
                      <c:pt idx="2348">
                        <c:v>05/04/2023 15:20</c:v>
                      </c:pt>
                      <c:pt idx="2349">
                        <c:v>05/04/2023 15:20</c:v>
                      </c:pt>
                      <c:pt idx="2350">
                        <c:v>05/04/2023 15:20</c:v>
                      </c:pt>
                      <c:pt idx="2351">
                        <c:v>05/04/2023 15:21</c:v>
                      </c:pt>
                      <c:pt idx="2352">
                        <c:v>05/04/2023 15:21</c:v>
                      </c:pt>
                      <c:pt idx="2353">
                        <c:v>05/04/2023 15:21</c:v>
                      </c:pt>
                      <c:pt idx="2354">
                        <c:v>05/04/2023 15:21</c:v>
                      </c:pt>
                      <c:pt idx="2355">
                        <c:v>05/04/2023 15:21</c:v>
                      </c:pt>
                      <c:pt idx="2356">
                        <c:v>05/04/2023 15:21</c:v>
                      </c:pt>
                      <c:pt idx="2357">
                        <c:v>05/04/2023 15:21</c:v>
                      </c:pt>
                      <c:pt idx="2358">
                        <c:v>05/04/2023 15:21</c:v>
                      </c:pt>
                      <c:pt idx="2359">
                        <c:v>05/04/2023 15:21</c:v>
                      </c:pt>
                      <c:pt idx="2360">
                        <c:v>05/04/2023 15:21</c:v>
                      </c:pt>
                      <c:pt idx="2361">
                        <c:v>05/04/2023 15:21</c:v>
                      </c:pt>
                      <c:pt idx="2362">
                        <c:v>05/04/2023 15:21</c:v>
                      </c:pt>
                      <c:pt idx="2363">
                        <c:v>05/04/2023 15:21</c:v>
                      </c:pt>
                      <c:pt idx="2364">
                        <c:v>05/04/2023 15:21</c:v>
                      </c:pt>
                      <c:pt idx="2365">
                        <c:v>05/04/2023 15:21</c:v>
                      </c:pt>
                      <c:pt idx="2366">
                        <c:v>05/04/2023 15:21</c:v>
                      </c:pt>
                      <c:pt idx="2367">
                        <c:v>05/04/2023 15:21</c:v>
                      </c:pt>
                      <c:pt idx="2368">
                        <c:v>05/04/2023 15:21</c:v>
                      </c:pt>
                      <c:pt idx="2369">
                        <c:v>05/04/2023 15:21</c:v>
                      </c:pt>
                      <c:pt idx="2370">
                        <c:v>05/04/2023 15:21</c:v>
                      </c:pt>
                      <c:pt idx="2371">
                        <c:v>05/04/2023 15:21</c:v>
                      </c:pt>
                      <c:pt idx="2372">
                        <c:v>05/04/2023 15:21</c:v>
                      </c:pt>
                      <c:pt idx="2373">
                        <c:v>05/04/2023 15:21</c:v>
                      </c:pt>
                      <c:pt idx="2374">
                        <c:v>05/04/2023 15:21</c:v>
                      </c:pt>
                      <c:pt idx="2375">
                        <c:v>05/04/2023 15:21</c:v>
                      </c:pt>
                      <c:pt idx="2376">
                        <c:v>05/04/2023 15:21</c:v>
                      </c:pt>
                      <c:pt idx="2377">
                        <c:v>05/04/2023 15:21</c:v>
                      </c:pt>
                      <c:pt idx="2378">
                        <c:v>05/04/2023 15:21</c:v>
                      </c:pt>
                      <c:pt idx="2379">
                        <c:v>05/04/2023 15:21</c:v>
                      </c:pt>
                      <c:pt idx="2380">
                        <c:v>05/04/2023 15:21</c:v>
                      </c:pt>
                      <c:pt idx="2381">
                        <c:v>05/04/2023 15:21</c:v>
                      </c:pt>
                      <c:pt idx="2382">
                        <c:v>05/04/2023 15:21</c:v>
                      </c:pt>
                      <c:pt idx="2383">
                        <c:v>05/04/2023 15:21</c:v>
                      </c:pt>
                      <c:pt idx="2384">
                        <c:v>05/04/2023 15:21</c:v>
                      </c:pt>
                      <c:pt idx="2385">
                        <c:v>05/04/2023 15:21</c:v>
                      </c:pt>
                      <c:pt idx="2386">
                        <c:v>05/04/2023 15:21</c:v>
                      </c:pt>
                      <c:pt idx="2387">
                        <c:v>05/04/2023 15:21</c:v>
                      </c:pt>
                      <c:pt idx="2388">
                        <c:v>05/04/2023 15:21</c:v>
                      </c:pt>
                      <c:pt idx="2389">
                        <c:v>05/04/2023 15:21</c:v>
                      </c:pt>
                      <c:pt idx="2390">
                        <c:v>05/04/2023 15:21</c:v>
                      </c:pt>
                      <c:pt idx="2391">
                        <c:v>05/04/2023 15:21</c:v>
                      </c:pt>
                      <c:pt idx="2392">
                        <c:v>05/04/2023 15:21</c:v>
                      </c:pt>
                      <c:pt idx="2393">
                        <c:v>05/04/2023 15:21</c:v>
                      </c:pt>
                      <c:pt idx="2394">
                        <c:v>05/04/2023 15:21</c:v>
                      </c:pt>
                      <c:pt idx="2395">
                        <c:v>05/04/2023 15:21</c:v>
                      </c:pt>
                      <c:pt idx="2396">
                        <c:v>05/04/2023 15:21</c:v>
                      </c:pt>
                      <c:pt idx="2397">
                        <c:v>05/04/2023 15:21</c:v>
                      </c:pt>
                      <c:pt idx="2398">
                        <c:v>05/04/2023 15:21</c:v>
                      </c:pt>
                      <c:pt idx="2399">
                        <c:v>05/04/2023 15:21</c:v>
                      </c:pt>
                      <c:pt idx="2400">
                        <c:v>05/04/2023 15:21</c:v>
                      </c:pt>
                      <c:pt idx="2401">
                        <c:v>05/04/2023 15:21</c:v>
                      </c:pt>
                      <c:pt idx="2402">
                        <c:v>05/04/2023 15:21</c:v>
                      </c:pt>
                      <c:pt idx="2403">
                        <c:v>05/04/2023 15:21</c:v>
                      </c:pt>
                      <c:pt idx="2404">
                        <c:v>05/04/2023 15:21</c:v>
                      </c:pt>
                      <c:pt idx="2405">
                        <c:v>05/04/2023 15:21</c:v>
                      </c:pt>
                      <c:pt idx="2406">
                        <c:v>05/04/2023 15:21</c:v>
                      </c:pt>
                      <c:pt idx="2407">
                        <c:v>05/04/2023 15:21</c:v>
                      </c:pt>
                      <c:pt idx="2408">
                        <c:v>05/04/2023 15:21</c:v>
                      </c:pt>
                      <c:pt idx="2409">
                        <c:v>05/04/2023 15:21</c:v>
                      </c:pt>
                      <c:pt idx="2410">
                        <c:v>05/04/2023 15:21</c:v>
                      </c:pt>
                      <c:pt idx="2411">
                        <c:v>05/04/2023 15:22</c:v>
                      </c:pt>
                      <c:pt idx="2412">
                        <c:v>05/04/2023 15:22</c:v>
                      </c:pt>
                      <c:pt idx="2413">
                        <c:v>05/04/2023 15:22</c:v>
                      </c:pt>
                      <c:pt idx="2414">
                        <c:v>05/04/2023 15:22</c:v>
                      </c:pt>
                      <c:pt idx="2415">
                        <c:v>05/04/2023 15:22</c:v>
                      </c:pt>
                      <c:pt idx="2416">
                        <c:v>05/04/2023 15:22</c:v>
                      </c:pt>
                      <c:pt idx="2417">
                        <c:v>05/04/2023 15:22</c:v>
                      </c:pt>
                      <c:pt idx="2418">
                        <c:v>05/04/2023 15:22</c:v>
                      </c:pt>
                      <c:pt idx="2419">
                        <c:v>05/04/2023 15:22</c:v>
                      </c:pt>
                      <c:pt idx="2420">
                        <c:v>05/04/2023 15:22</c:v>
                      </c:pt>
                      <c:pt idx="2421">
                        <c:v>05/04/2023 15:22</c:v>
                      </c:pt>
                      <c:pt idx="2422">
                        <c:v>05/04/2023 15:22</c:v>
                      </c:pt>
                      <c:pt idx="2423">
                        <c:v>05/04/2023 15:22</c:v>
                      </c:pt>
                      <c:pt idx="2424">
                        <c:v>05/04/2023 15:22</c:v>
                      </c:pt>
                      <c:pt idx="2425">
                        <c:v>05/04/2023 15:22</c:v>
                      </c:pt>
                      <c:pt idx="2426">
                        <c:v>05/04/2023 15:22</c:v>
                      </c:pt>
                      <c:pt idx="2427">
                        <c:v>05/04/2023 15:22</c:v>
                      </c:pt>
                      <c:pt idx="2428">
                        <c:v>05/04/2023 15:22</c:v>
                      </c:pt>
                      <c:pt idx="2429">
                        <c:v>05/04/2023 15:22</c:v>
                      </c:pt>
                      <c:pt idx="2430">
                        <c:v>05/04/2023 15:22</c:v>
                      </c:pt>
                      <c:pt idx="2431">
                        <c:v>05/04/2023 15:22</c:v>
                      </c:pt>
                      <c:pt idx="2432">
                        <c:v>05/04/2023 15:22</c:v>
                      </c:pt>
                      <c:pt idx="2433">
                        <c:v>05/04/2023 15:22</c:v>
                      </c:pt>
                      <c:pt idx="2434">
                        <c:v>05/04/2023 15:22</c:v>
                      </c:pt>
                      <c:pt idx="2435">
                        <c:v>05/04/2023 15:22</c:v>
                      </c:pt>
                      <c:pt idx="2436">
                        <c:v>05/04/2023 15:22</c:v>
                      </c:pt>
                      <c:pt idx="2437">
                        <c:v>05/04/2023 15:22</c:v>
                      </c:pt>
                      <c:pt idx="2438">
                        <c:v>05/04/2023 15:22</c:v>
                      </c:pt>
                      <c:pt idx="2439">
                        <c:v>05/04/2023 15:22</c:v>
                      </c:pt>
                      <c:pt idx="2440">
                        <c:v>05/04/2023 15:22</c:v>
                      </c:pt>
                      <c:pt idx="2441">
                        <c:v>05/04/2023 15:22</c:v>
                      </c:pt>
                      <c:pt idx="2442">
                        <c:v>05/04/2023 15:22</c:v>
                      </c:pt>
                      <c:pt idx="2443">
                        <c:v>05/04/2023 15:22</c:v>
                      </c:pt>
                      <c:pt idx="2444">
                        <c:v>05/04/2023 15:22</c:v>
                      </c:pt>
                      <c:pt idx="2445">
                        <c:v>05/04/2023 15:22</c:v>
                      </c:pt>
                      <c:pt idx="2446">
                        <c:v>05/04/2023 15:22</c:v>
                      </c:pt>
                      <c:pt idx="2447">
                        <c:v>05/04/2023 15:22</c:v>
                      </c:pt>
                      <c:pt idx="2448">
                        <c:v>05/04/2023 15:22</c:v>
                      </c:pt>
                      <c:pt idx="2449">
                        <c:v>05/04/2023 15:22</c:v>
                      </c:pt>
                      <c:pt idx="2450">
                        <c:v>05/04/2023 15:22</c:v>
                      </c:pt>
                      <c:pt idx="2451">
                        <c:v>05/04/2023 15:22</c:v>
                      </c:pt>
                      <c:pt idx="2452">
                        <c:v>05/04/2023 15:22</c:v>
                      </c:pt>
                      <c:pt idx="2453">
                        <c:v>05/04/2023 15:22</c:v>
                      </c:pt>
                      <c:pt idx="2454">
                        <c:v>05/04/2023 15:22</c:v>
                      </c:pt>
                      <c:pt idx="2455">
                        <c:v>05/04/2023 15:22</c:v>
                      </c:pt>
                      <c:pt idx="2456">
                        <c:v>05/04/2023 15:22</c:v>
                      </c:pt>
                      <c:pt idx="2457">
                        <c:v>05/04/2023 15:22</c:v>
                      </c:pt>
                      <c:pt idx="2458">
                        <c:v>05/04/2023 15:22</c:v>
                      </c:pt>
                      <c:pt idx="2459">
                        <c:v>05/04/2023 15:22</c:v>
                      </c:pt>
                      <c:pt idx="2460">
                        <c:v>05/04/2023 15:22</c:v>
                      </c:pt>
                      <c:pt idx="2461">
                        <c:v>05/04/2023 15:22</c:v>
                      </c:pt>
                      <c:pt idx="2462">
                        <c:v>05/04/2023 15:22</c:v>
                      </c:pt>
                      <c:pt idx="2463">
                        <c:v>05/04/2023 15:22</c:v>
                      </c:pt>
                      <c:pt idx="2464">
                        <c:v>05/04/2023 15:22</c:v>
                      </c:pt>
                      <c:pt idx="2465">
                        <c:v>05/04/2023 15:22</c:v>
                      </c:pt>
                      <c:pt idx="2466">
                        <c:v>05/04/2023 15:22</c:v>
                      </c:pt>
                      <c:pt idx="2467">
                        <c:v>05/04/2023 15:22</c:v>
                      </c:pt>
                      <c:pt idx="2468">
                        <c:v>05/04/2023 15:22</c:v>
                      </c:pt>
                      <c:pt idx="2469">
                        <c:v>05/04/2023 15:22</c:v>
                      </c:pt>
                      <c:pt idx="2470">
                        <c:v>05/04/2023 15:22</c:v>
                      </c:pt>
                      <c:pt idx="2471">
                        <c:v>05/04/2023 15:23</c:v>
                      </c:pt>
                      <c:pt idx="2472">
                        <c:v>05/04/2023 15:23</c:v>
                      </c:pt>
                      <c:pt idx="2473">
                        <c:v>05/04/2023 15:23</c:v>
                      </c:pt>
                      <c:pt idx="2474">
                        <c:v>05/04/2023 15:23</c:v>
                      </c:pt>
                      <c:pt idx="2475">
                        <c:v>05/04/2023 15:23</c:v>
                      </c:pt>
                      <c:pt idx="2476">
                        <c:v>05/04/2023 15:23</c:v>
                      </c:pt>
                      <c:pt idx="2477">
                        <c:v>05/04/2023 15:23</c:v>
                      </c:pt>
                      <c:pt idx="2478">
                        <c:v>05/04/2023 15:23</c:v>
                      </c:pt>
                      <c:pt idx="2479">
                        <c:v>05/04/2023 15:23</c:v>
                      </c:pt>
                      <c:pt idx="2480">
                        <c:v>05/04/2023 15:23</c:v>
                      </c:pt>
                      <c:pt idx="2481">
                        <c:v>05/04/2023 15:23</c:v>
                      </c:pt>
                      <c:pt idx="2482">
                        <c:v>05/04/2023 15:23</c:v>
                      </c:pt>
                      <c:pt idx="2483">
                        <c:v>05/04/2023 15:23</c:v>
                      </c:pt>
                      <c:pt idx="2484">
                        <c:v>05/04/2023 15:23</c:v>
                      </c:pt>
                      <c:pt idx="2485">
                        <c:v>05/04/2023 15:23</c:v>
                      </c:pt>
                      <c:pt idx="2486">
                        <c:v>05/04/2023 15:23</c:v>
                      </c:pt>
                      <c:pt idx="2487">
                        <c:v>05/04/2023 15:23</c:v>
                      </c:pt>
                      <c:pt idx="2488">
                        <c:v>05/04/2023 15:23</c:v>
                      </c:pt>
                      <c:pt idx="2489">
                        <c:v>05/04/2023 15:23</c:v>
                      </c:pt>
                      <c:pt idx="2490">
                        <c:v>05/04/2023 15:23</c:v>
                      </c:pt>
                      <c:pt idx="2491">
                        <c:v>05/04/2023 15:23</c:v>
                      </c:pt>
                      <c:pt idx="2492">
                        <c:v>05/04/2023 15:23</c:v>
                      </c:pt>
                      <c:pt idx="2493">
                        <c:v>05/04/2023 15:23</c:v>
                      </c:pt>
                      <c:pt idx="2494">
                        <c:v>05/04/2023 15:23</c:v>
                      </c:pt>
                      <c:pt idx="2495">
                        <c:v>05/04/2023 15:23</c:v>
                      </c:pt>
                      <c:pt idx="2496">
                        <c:v>05/04/2023 15:23</c:v>
                      </c:pt>
                      <c:pt idx="2497">
                        <c:v>05/04/2023 15:23</c:v>
                      </c:pt>
                      <c:pt idx="2498">
                        <c:v>05/04/2023 15:23</c:v>
                      </c:pt>
                      <c:pt idx="2499">
                        <c:v>05/04/2023 15:23</c:v>
                      </c:pt>
                      <c:pt idx="2500">
                        <c:v>05/04/2023 15:23</c:v>
                      </c:pt>
                      <c:pt idx="2501">
                        <c:v>05/04/2023 15:23</c:v>
                      </c:pt>
                      <c:pt idx="2502">
                        <c:v>05/04/2023 15:23</c:v>
                      </c:pt>
                      <c:pt idx="2503">
                        <c:v>05/04/2023 15:23</c:v>
                      </c:pt>
                      <c:pt idx="2504">
                        <c:v>05/04/2023 15:23</c:v>
                      </c:pt>
                      <c:pt idx="2505">
                        <c:v>05/04/2023 15:23</c:v>
                      </c:pt>
                      <c:pt idx="2506">
                        <c:v>05/04/2023 15:23</c:v>
                      </c:pt>
                      <c:pt idx="2507">
                        <c:v>05/04/2023 15:23</c:v>
                      </c:pt>
                      <c:pt idx="2508">
                        <c:v>05/04/2023 15:23</c:v>
                      </c:pt>
                      <c:pt idx="2509">
                        <c:v>05/04/2023 15:23</c:v>
                      </c:pt>
                      <c:pt idx="2510">
                        <c:v>05/04/2023 15:23</c:v>
                      </c:pt>
                      <c:pt idx="2511">
                        <c:v>05/04/2023 15:23</c:v>
                      </c:pt>
                      <c:pt idx="2512">
                        <c:v>05/04/2023 15:23</c:v>
                      </c:pt>
                      <c:pt idx="2513">
                        <c:v>05/04/2023 15:23</c:v>
                      </c:pt>
                      <c:pt idx="2514">
                        <c:v>05/04/2023 15:23</c:v>
                      </c:pt>
                      <c:pt idx="2515">
                        <c:v>05/04/2023 15:23</c:v>
                      </c:pt>
                      <c:pt idx="2516">
                        <c:v>05/04/2023 15:23</c:v>
                      </c:pt>
                      <c:pt idx="2517">
                        <c:v>05/04/2023 15:23</c:v>
                      </c:pt>
                      <c:pt idx="2518">
                        <c:v>05/04/2023 15:23</c:v>
                      </c:pt>
                      <c:pt idx="2519">
                        <c:v>05/04/2023 15:23</c:v>
                      </c:pt>
                      <c:pt idx="2520">
                        <c:v>05/04/2023 15:23</c:v>
                      </c:pt>
                      <c:pt idx="2521">
                        <c:v>05/04/2023 15:23</c:v>
                      </c:pt>
                      <c:pt idx="2522">
                        <c:v>05/04/2023 15:23</c:v>
                      </c:pt>
                      <c:pt idx="2523">
                        <c:v>05/04/2023 15:23</c:v>
                      </c:pt>
                      <c:pt idx="2524">
                        <c:v>05/04/2023 15:23</c:v>
                      </c:pt>
                      <c:pt idx="2525">
                        <c:v>05/04/2023 15:23</c:v>
                      </c:pt>
                      <c:pt idx="2526">
                        <c:v>05/04/2023 15:23</c:v>
                      </c:pt>
                      <c:pt idx="2527">
                        <c:v>05/04/2023 15:23</c:v>
                      </c:pt>
                      <c:pt idx="2528">
                        <c:v>05/04/2023 15:23</c:v>
                      </c:pt>
                      <c:pt idx="2529">
                        <c:v>05/04/2023 15:23</c:v>
                      </c:pt>
                      <c:pt idx="2530">
                        <c:v>05/04/2023 15:24</c:v>
                      </c:pt>
                      <c:pt idx="2531">
                        <c:v>05/04/2023 15:24</c:v>
                      </c:pt>
                      <c:pt idx="2532">
                        <c:v>05/04/2023 15:24</c:v>
                      </c:pt>
                      <c:pt idx="2533">
                        <c:v>05/04/2023 15:24</c:v>
                      </c:pt>
                      <c:pt idx="2534">
                        <c:v>05/04/2023 15:24</c:v>
                      </c:pt>
                      <c:pt idx="2535">
                        <c:v>05/04/2023 15:24</c:v>
                      </c:pt>
                      <c:pt idx="2536">
                        <c:v>05/04/2023 15:24</c:v>
                      </c:pt>
                      <c:pt idx="2537">
                        <c:v>05/04/2023 15:24</c:v>
                      </c:pt>
                      <c:pt idx="2538">
                        <c:v>05/04/2023 15:24</c:v>
                      </c:pt>
                      <c:pt idx="2539">
                        <c:v>05/04/2023 15:24</c:v>
                      </c:pt>
                      <c:pt idx="2540">
                        <c:v>05/04/2023 15:24</c:v>
                      </c:pt>
                      <c:pt idx="2541">
                        <c:v>05/04/2023 15:24</c:v>
                      </c:pt>
                      <c:pt idx="2542">
                        <c:v>05/04/2023 15:24</c:v>
                      </c:pt>
                      <c:pt idx="2543">
                        <c:v>05/04/2023 15:24</c:v>
                      </c:pt>
                      <c:pt idx="2544">
                        <c:v>05/04/2023 15:24</c:v>
                      </c:pt>
                      <c:pt idx="2545">
                        <c:v>05/04/2023 15:24</c:v>
                      </c:pt>
                      <c:pt idx="2546">
                        <c:v>05/04/2023 15:24</c:v>
                      </c:pt>
                      <c:pt idx="2547">
                        <c:v>05/04/2023 15:24</c:v>
                      </c:pt>
                      <c:pt idx="2548">
                        <c:v>05/04/2023 15:24</c:v>
                      </c:pt>
                      <c:pt idx="2549">
                        <c:v>05/04/2023 15:24</c:v>
                      </c:pt>
                      <c:pt idx="2550">
                        <c:v>05/04/2023 15:24</c:v>
                      </c:pt>
                      <c:pt idx="2551">
                        <c:v>05/04/2023 15:24</c:v>
                      </c:pt>
                      <c:pt idx="2552">
                        <c:v>05/04/2023 15:24</c:v>
                      </c:pt>
                      <c:pt idx="2553">
                        <c:v>05/04/2023 15:24</c:v>
                      </c:pt>
                      <c:pt idx="2554">
                        <c:v>05/04/2023 15:24</c:v>
                      </c:pt>
                      <c:pt idx="2555">
                        <c:v>05/04/2023 15:24</c:v>
                      </c:pt>
                      <c:pt idx="2556">
                        <c:v>05/04/2023 15:24</c:v>
                      </c:pt>
                      <c:pt idx="2557">
                        <c:v>05/04/2023 15:24</c:v>
                      </c:pt>
                      <c:pt idx="2558">
                        <c:v>05/04/2023 15:24</c:v>
                      </c:pt>
                      <c:pt idx="2559">
                        <c:v>05/04/2023 15:24</c:v>
                      </c:pt>
                      <c:pt idx="2560">
                        <c:v>05/04/2023 15:24</c:v>
                      </c:pt>
                      <c:pt idx="2561">
                        <c:v>05/04/2023 15:24</c:v>
                      </c:pt>
                      <c:pt idx="2562">
                        <c:v>05/04/2023 15:24</c:v>
                      </c:pt>
                      <c:pt idx="2563">
                        <c:v>05/04/2023 15:24</c:v>
                      </c:pt>
                      <c:pt idx="2564">
                        <c:v>05/04/2023 15:24</c:v>
                      </c:pt>
                      <c:pt idx="2565">
                        <c:v>05/04/2023 15:24</c:v>
                      </c:pt>
                      <c:pt idx="2566">
                        <c:v>05/04/2023 15:24</c:v>
                      </c:pt>
                      <c:pt idx="2567">
                        <c:v>05/04/2023 15:24</c:v>
                      </c:pt>
                      <c:pt idx="2568">
                        <c:v>05/04/2023 15:24</c:v>
                      </c:pt>
                      <c:pt idx="2569">
                        <c:v>05/04/2023 15:24</c:v>
                      </c:pt>
                      <c:pt idx="2570">
                        <c:v>05/04/2023 15:24</c:v>
                      </c:pt>
                      <c:pt idx="2571">
                        <c:v>05/04/2023 15:24</c:v>
                      </c:pt>
                      <c:pt idx="2572">
                        <c:v>05/04/2023 15:24</c:v>
                      </c:pt>
                      <c:pt idx="2573">
                        <c:v>05/04/2023 15:24</c:v>
                      </c:pt>
                      <c:pt idx="2574">
                        <c:v>05/04/2023 15:24</c:v>
                      </c:pt>
                      <c:pt idx="2575">
                        <c:v>05/04/2023 15:24</c:v>
                      </c:pt>
                      <c:pt idx="2576">
                        <c:v>05/04/2023 15:24</c:v>
                      </c:pt>
                      <c:pt idx="2577">
                        <c:v>05/04/2023 15:24</c:v>
                      </c:pt>
                      <c:pt idx="2578">
                        <c:v>05/04/2023 15:24</c:v>
                      </c:pt>
                      <c:pt idx="2579">
                        <c:v>05/04/2023 15:24</c:v>
                      </c:pt>
                      <c:pt idx="2580">
                        <c:v>05/04/2023 15:24</c:v>
                      </c:pt>
                      <c:pt idx="2581">
                        <c:v>05/04/2023 15:24</c:v>
                      </c:pt>
                      <c:pt idx="2582">
                        <c:v>05/04/2023 15:24</c:v>
                      </c:pt>
                      <c:pt idx="2583">
                        <c:v>05/04/2023 15:24</c:v>
                      </c:pt>
                      <c:pt idx="2584">
                        <c:v>05/04/2023 15:24</c:v>
                      </c:pt>
                      <c:pt idx="2585">
                        <c:v>05/04/2023 15:24</c:v>
                      </c:pt>
                      <c:pt idx="2586">
                        <c:v>05/04/2023 15:24</c:v>
                      </c:pt>
                      <c:pt idx="2587">
                        <c:v>05/04/2023 15:24</c:v>
                      </c:pt>
                      <c:pt idx="2588">
                        <c:v>05/04/2023 15:24</c:v>
                      </c:pt>
                      <c:pt idx="2589">
                        <c:v>05/04/2023 15:24</c:v>
                      </c:pt>
                      <c:pt idx="2590">
                        <c:v>05/04/2023 15:25</c:v>
                      </c:pt>
                      <c:pt idx="2591">
                        <c:v>05/04/2023 15:25</c:v>
                      </c:pt>
                      <c:pt idx="2592">
                        <c:v>05/04/2023 15:25</c:v>
                      </c:pt>
                      <c:pt idx="2593">
                        <c:v>05/04/2023 15:25</c:v>
                      </c:pt>
                      <c:pt idx="2594">
                        <c:v>05/04/2023 15:25</c:v>
                      </c:pt>
                      <c:pt idx="2595">
                        <c:v>05/04/2023 15:25</c:v>
                      </c:pt>
                      <c:pt idx="2596">
                        <c:v>05/04/2023 15:25</c:v>
                      </c:pt>
                      <c:pt idx="2597">
                        <c:v>05/04/2023 15:25</c:v>
                      </c:pt>
                      <c:pt idx="2598">
                        <c:v>05/04/2023 15:25</c:v>
                      </c:pt>
                      <c:pt idx="2599">
                        <c:v>05/04/2023 15:25</c:v>
                      </c:pt>
                      <c:pt idx="2600">
                        <c:v>05/04/2023 15:25</c:v>
                      </c:pt>
                      <c:pt idx="2601">
                        <c:v>05/04/2023 15:25</c:v>
                      </c:pt>
                      <c:pt idx="2602">
                        <c:v>05/04/2023 15:25</c:v>
                      </c:pt>
                      <c:pt idx="2603">
                        <c:v>05/04/2023 15:25</c:v>
                      </c:pt>
                      <c:pt idx="2604">
                        <c:v>05/04/2023 15:25</c:v>
                      </c:pt>
                      <c:pt idx="2605">
                        <c:v>05/04/2023 15:25</c:v>
                      </c:pt>
                      <c:pt idx="2606">
                        <c:v>05/04/2023 15:25</c:v>
                      </c:pt>
                      <c:pt idx="2607">
                        <c:v>05/04/2023 15:25</c:v>
                      </c:pt>
                      <c:pt idx="2608">
                        <c:v>05/04/2023 15:25</c:v>
                      </c:pt>
                      <c:pt idx="2609">
                        <c:v>05/04/2023 15:25</c:v>
                      </c:pt>
                      <c:pt idx="2610">
                        <c:v>05/04/2023 15:25</c:v>
                      </c:pt>
                      <c:pt idx="2611">
                        <c:v>05/04/2023 15:25</c:v>
                      </c:pt>
                      <c:pt idx="2612">
                        <c:v>05/04/2023 15:25</c:v>
                      </c:pt>
                      <c:pt idx="2613">
                        <c:v>05/04/2023 15:25</c:v>
                      </c:pt>
                      <c:pt idx="2614">
                        <c:v>05/04/2023 15:25</c:v>
                      </c:pt>
                      <c:pt idx="2615">
                        <c:v>05/04/2023 15:25</c:v>
                      </c:pt>
                      <c:pt idx="2616">
                        <c:v>05/04/2023 15:25</c:v>
                      </c:pt>
                      <c:pt idx="2617">
                        <c:v>05/04/2023 15:25</c:v>
                      </c:pt>
                      <c:pt idx="2618">
                        <c:v>05/04/2023 15:25</c:v>
                      </c:pt>
                      <c:pt idx="2619">
                        <c:v>05/04/2023 15:25</c:v>
                      </c:pt>
                      <c:pt idx="2620">
                        <c:v>05/04/2023 15:25</c:v>
                      </c:pt>
                      <c:pt idx="2621">
                        <c:v>05/04/2023 15:25</c:v>
                      </c:pt>
                      <c:pt idx="2622">
                        <c:v>05/04/2023 15:25</c:v>
                      </c:pt>
                      <c:pt idx="2623">
                        <c:v>05/04/2023 15:25</c:v>
                      </c:pt>
                      <c:pt idx="2624">
                        <c:v>05/04/2023 15:25</c:v>
                      </c:pt>
                      <c:pt idx="2625">
                        <c:v>05/04/2023 15:25</c:v>
                      </c:pt>
                      <c:pt idx="2626">
                        <c:v>05/04/2023 15:25</c:v>
                      </c:pt>
                      <c:pt idx="2627">
                        <c:v>05/04/2023 15:25</c:v>
                      </c:pt>
                      <c:pt idx="2628">
                        <c:v>05/04/2023 15:25</c:v>
                      </c:pt>
                      <c:pt idx="2629">
                        <c:v>05/04/2023 15:25</c:v>
                      </c:pt>
                      <c:pt idx="2630">
                        <c:v>05/04/2023 15:25</c:v>
                      </c:pt>
                      <c:pt idx="2631">
                        <c:v>05/04/2023 15:25</c:v>
                      </c:pt>
                      <c:pt idx="2632">
                        <c:v>05/04/2023 15:25</c:v>
                      </c:pt>
                      <c:pt idx="2633">
                        <c:v>05/04/2023 15:25</c:v>
                      </c:pt>
                      <c:pt idx="2634">
                        <c:v>05/04/2023 15:25</c:v>
                      </c:pt>
                      <c:pt idx="2635">
                        <c:v>05/04/2023 15:25</c:v>
                      </c:pt>
                      <c:pt idx="2636">
                        <c:v>05/04/2023 15:25</c:v>
                      </c:pt>
                      <c:pt idx="2637">
                        <c:v>05/04/2023 15:25</c:v>
                      </c:pt>
                      <c:pt idx="2638">
                        <c:v>05/04/2023 15:25</c:v>
                      </c:pt>
                      <c:pt idx="2639">
                        <c:v>05/04/2023 15:25</c:v>
                      </c:pt>
                      <c:pt idx="2640">
                        <c:v>05/04/2023 15:25</c:v>
                      </c:pt>
                      <c:pt idx="2641">
                        <c:v>05/04/2023 15:25</c:v>
                      </c:pt>
                      <c:pt idx="2642">
                        <c:v>05/04/2023 15:25</c:v>
                      </c:pt>
                      <c:pt idx="2643">
                        <c:v>05/04/2023 15:25</c:v>
                      </c:pt>
                      <c:pt idx="2644">
                        <c:v>05/04/2023 15:25</c:v>
                      </c:pt>
                      <c:pt idx="2645">
                        <c:v>05/04/2023 15:25</c:v>
                      </c:pt>
                      <c:pt idx="2646">
                        <c:v>05/04/2023 15:25</c:v>
                      </c:pt>
                      <c:pt idx="2647">
                        <c:v>05/04/2023 15:25</c:v>
                      </c:pt>
                      <c:pt idx="2648">
                        <c:v>05/04/2023 15:25</c:v>
                      </c:pt>
                      <c:pt idx="2649">
                        <c:v>05/04/2023 15:25</c:v>
                      </c:pt>
                      <c:pt idx="2650">
                        <c:v>05/04/2023 15:26</c:v>
                      </c:pt>
                      <c:pt idx="2651">
                        <c:v>05/04/2023 15:26</c:v>
                      </c:pt>
                      <c:pt idx="2652">
                        <c:v>05/04/2023 15:26</c:v>
                      </c:pt>
                      <c:pt idx="2653">
                        <c:v>05/04/2023 15:26</c:v>
                      </c:pt>
                      <c:pt idx="2654">
                        <c:v>05/04/2023 15:26</c:v>
                      </c:pt>
                      <c:pt idx="2655">
                        <c:v>05/04/2023 15:26</c:v>
                      </c:pt>
                      <c:pt idx="2656">
                        <c:v>05/04/2023 15:26</c:v>
                      </c:pt>
                      <c:pt idx="2657">
                        <c:v>05/04/2023 15:26</c:v>
                      </c:pt>
                      <c:pt idx="2658">
                        <c:v>05/04/2023 15:26</c:v>
                      </c:pt>
                      <c:pt idx="2659">
                        <c:v>05/04/2023 15:26</c:v>
                      </c:pt>
                      <c:pt idx="2660">
                        <c:v>05/04/2023 15:26</c:v>
                      </c:pt>
                      <c:pt idx="2661">
                        <c:v>05/04/2023 15:26</c:v>
                      </c:pt>
                      <c:pt idx="2662">
                        <c:v>05/04/2023 15:26</c:v>
                      </c:pt>
                      <c:pt idx="2663">
                        <c:v>05/04/2023 15:26</c:v>
                      </c:pt>
                      <c:pt idx="2664">
                        <c:v>05/04/2023 15:26</c:v>
                      </c:pt>
                      <c:pt idx="2665">
                        <c:v>05/04/2023 15:26</c:v>
                      </c:pt>
                      <c:pt idx="2666">
                        <c:v>05/04/2023 15:26</c:v>
                      </c:pt>
                      <c:pt idx="2667">
                        <c:v>05/04/2023 15:26</c:v>
                      </c:pt>
                      <c:pt idx="2668">
                        <c:v>05/04/2023 15:26</c:v>
                      </c:pt>
                      <c:pt idx="2669">
                        <c:v>05/04/2023 15:26</c:v>
                      </c:pt>
                      <c:pt idx="2670">
                        <c:v>05/04/2023 15:26</c:v>
                      </c:pt>
                      <c:pt idx="2671">
                        <c:v>05/04/2023 15:26</c:v>
                      </c:pt>
                      <c:pt idx="2672">
                        <c:v>05/04/2023 15:26</c:v>
                      </c:pt>
                      <c:pt idx="2673">
                        <c:v>05/04/2023 15:26</c:v>
                      </c:pt>
                      <c:pt idx="2674">
                        <c:v>05/04/2023 15:26</c:v>
                      </c:pt>
                      <c:pt idx="2675">
                        <c:v>05/04/2023 15:26</c:v>
                      </c:pt>
                      <c:pt idx="2676">
                        <c:v>05/04/2023 15:26</c:v>
                      </c:pt>
                      <c:pt idx="2677">
                        <c:v>05/04/2023 15:26</c:v>
                      </c:pt>
                      <c:pt idx="2678">
                        <c:v>05/04/2023 15:26</c:v>
                      </c:pt>
                      <c:pt idx="2679">
                        <c:v>05/04/2023 15:26</c:v>
                      </c:pt>
                      <c:pt idx="2680">
                        <c:v>05/04/2023 15:26</c:v>
                      </c:pt>
                      <c:pt idx="2681">
                        <c:v>05/04/2023 15:26</c:v>
                      </c:pt>
                      <c:pt idx="2682">
                        <c:v>05/04/2023 15:26</c:v>
                      </c:pt>
                      <c:pt idx="2683">
                        <c:v>05/04/2023 15:26</c:v>
                      </c:pt>
                      <c:pt idx="2684">
                        <c:v>05/04/2023 15:26</c:v>
                      </c:pt>
                      <c:pt idx="2685">
                        <c:v>05/04/2023 15:26</c:v>
                      </c:pt>
                      <c:pt idx="2686">
                        <c:v>05/04/2023 15:26</c:v>
                      </c:pt>
                      <c:pt idx="2687">
                        <c:v>05/04/2023 15:26</c:v>
                      </c:pt>
                      <c:pt idx="2688">
                        <c:v>05/04/2023 15:26</c:v>
                      </c:pt>
                      <c:pt idx="2689">
                        <c:v>05/04/2023 15:26</c:v>
                      </c:pt>
                      <c:pt idx="2690">
                        <c:v>05/04/2023 15:26</c:v>
                      </c:pt>
                      <c:pt idx="2691">
                        <c:v>05/04/2023 15:26</c:v>
                      </c:pt>
                      <c:pt idx="2692">
                        <c:v>05/04/2023 15:26</c:v>
                      </c:pt>
                      <c:pt idx="2693">
                        <c:v>05/04/2023 15:26</c:v>
                      </c:pt>
                      <c:pt idx="2694">
                        <c:v>05/04/2023 15:26</c:v>
                      </c:pt>
                      <c:pt idx="2695">
                        <c:v>05/04/2023 15:26</c:v>
                      </c:pt>
                      <c:pt idx="2696">
                        <c:v>05/04/2023 15:26</c:v>
                      </c:pt>
                      <c:pt idx="2697">
                        <c:v>05/04/2023 15:26</c:v>
                      </c:pt>
                      <c:pt idx="2698">
                        <c:v>05/04/2023 15:26</c:v>
                      </c:pt>
                      <c:pt idx="2699">
                        <c:v>05/04/2023 15:26</c:v>
                      </c:pt>
                      <c:pt idx="2700">
                        <c:v>05/04/2023 15:26</c:v>
                      </c:pt>
                      <c:pt idx="2701">
                        <c:v>05/04/2023 15:26</c:v>
                      </c:pt>
                      <c:pt idx="2702">
                        <c:v>05/04/2023 15:26</c:v>
                      </c:pt>
                      <c:pt idx="2703">
                        <c:v>05/04/2023 15:26</c:v>
                      </c:pt>
                      <c:pt idx="2704">
                        <c:v>05/04/2023 15:26</c:v>
                      </c:pt>
                      <c:pt idx="2705">
                        <c:v>05/04/2023 15:26</c:v>
                      </c:pt>
                      <c:pt idx="2706">
                        <c:v>05/04/2023 15:26</c:v>
                      </c:pt>
                      <c:pt idx="2707">
                        <c:v>05/04/2023 15:26</c:v>
                      </c:pt>
                      <c:pt idx="2708">
                        <c:v>05/04/2023 15:26</c:v>
                      </c:pt>
                      <c:pt idx="2709">
                        <c:v>05/04/2023 15:26</c:v>
                      </c:pt>
                      <c:pt idx="2710">
                        <c:v>05/04/2023 15:27</c:v>
                      </c:pt>
                      <c:pt idx="2711">
                        <c:v>05/04/2023 15:27</c:v>
                      </c:pt>
                      <c:pt idx="2712">
                        <c:v>05/04/2023 15:27</c:v>
                      </c:pt>
                      <c:pt idx="2713">
                        <c:v>05/04/2023 15:27</c:v>
                      </c:pt>
                      <c:pt idx="2714">
                        <c:v>05/04/2023 15:27</c:v>
                      </c:pt>
                      <c:pt idx="2715">
                        <c:v>05/04/2023 15:27</c:v>
                      </c:pt>
                      <c:pt idx="2716">
                        <c:v>05/04/2023 15:27</c:v>
                      </c:pt>
                      <c:pt idx="2717">
                        <c:v>05/04/2023 15:27</c:v>
                      </c:pt>
                      <c:pt idx="2718">
                        <c:v>05/04/2023 15:27</c:v>
                      </c:pt>
                      <c:pt idx="2719">
                        <c:v>05/04/2023 15:27</c:v>
                      </c:pt>
                      <c:pt idx="2720">
                        <c:v>05/04/2023 15:27</c:v>
                      </c:pt>
                      <c:pt idx="2721">
                        <c:v>05/04/2023 15:27</c:v>
                      </c:pt>
                      <c:pt idx="2722">
                        <c:v>05/04/2023 15:27</c:v>
                      </c:pt>
                      <c:pt idx="2723">
                        <c:v>05/04/2023 15:27</c:v>
                      </c:pt>
                      <c:pt idx="2724">
                        <c:v>05/04/2023 15:27</c:v>
                      </c:pt>
                      <c:pt idx="2725">
                        <c:v>05/04/2023 15:27</c:v>
                      </c:pt>
                      <c:pt idx="2726">
                        <c:v>05/04/2023 15:27</c:v>
                      </c:pt>
                      <c:pt idx="2727">
                        <c:v>05/04/2023 15:27</c:v>
                      </c:pt>
                      <c:pt idx="2728">
                        <c:v>05/04/2023 15:27</c:v>
                      </c:pt>
                      <c:pt idx="2729">
                        <c:v>05/04/2023 15:27</c:v>
                      </c:pt>
                      <c:pt idx="2730">
                        <c:v>05/04/2023 15:27</c:v>
                      </c:pt>
                      <c:pt idx="2731">
                        <c:v>05/04/2023 15:27</c:v>
                      </c:pt>
                      <c:pt idx="2732">
                        <c:v>05/04/2023 15:27</c:v>
                      </c:pt>
                      <c:pt idx="2733">
                        <c:v>05/04/2023 15:27</c:v>
                      </c:pt>
                      <c:pt idx="2734">
                        <c:v>05/04/2023 15:27</c:v>
                      </c:pt>
                      <c:pt idx="2735">
                        <c:v>05/04/2023 15:27</c:v>
                      </c:pt>
                      <c:pt idx="2736">
                        <c:v>05/04/2023 15:27</c:v>
                      </c:pt>
                      <c:pt idx="2737">
                        <c:v>05/04/2023 15:27</c:v>
                      </c:pt>
                      <c:pt idx="2738">
                        <c:v>05/04/2023 15:27</c:v>
                      </c:pt>
                      <c:pt idx="2739">
                        <c:v>05/04/2023 15:27</c:v>
                      </c:pt>
                      <c:pt idx="2740">
                        <c:v>05/04/2023 15:27</c:v>
                      </c:pt>
                      <c:pt idx="2741">
                        <c:v>05/04/2023 15:27</c:v>
                      </c:pt>
                      <c:pt idx="2742">
                        <c:v>05/04/2023 15:27</c:v>
                      </c:pt>
                      <c:pt idx="2743">
                        <c:v>05/04/2023 15:27</c:v>
                      </c:pt>
                      <c:pt idx="2744">
                        <c:v>05/04/2023 15:27</c:v>
                      </c:pt>
                      <c:pt idx="2745">
                        <c:v>05/04/2023 15:27</c:v>
                      </c:pt>
                      <c:pt idx="2746">
                        <c:v>05/04/2023 15:27</c:v>
                      </c:pt>
                      <c:pt idx="2747">
                        <c:v>05/04/2023 15:27</c:v>
                      </c:pt>
                      <c:pt idx="2748">
                        <c:v>05/04/2023 15:27</c:v>
                      </c:pt>
                      <c:pt idx="2749">
                        <c:v>05/04/2023 15:27</c:v>
                      </c:pt>
                      <c:pt idx="2750">
                        <c:v>05/04/2023 15:27</c:v>
                      </c:pt>
                      <c:pt idx="2751">
                        <c:v>05/04/2023 15:27</c:v>
                      </c:pt>
                      <c:pt idx="2752">
                        <c:v>05/04/2023 15:27</c:v>
                      </c:pt>
                      <c:pt idx="2753">
                        <c:v>05/04/2023 15:27</c:v>
                      </c:pt>
                      <c:pt idx="2754">
                        <c:v>05/04/2023 15:27</c:v>
                      </c:pt>
                      <c:pt idx="2755">
                        <c:v>05/04/2023 15:27</c:v>
                      </c:pt>
                      <c:pt idx="2756">
                        <c:v>05/04/2023 15:27</c:v>
                      </c:pt>
                      <c:pt idx="2757">
                        <c:v>05/04/2023 15:27</c:v>
                      </c:pt>
                      <c:pt idx="2758">
                        <c:v>05/04/2023 15:27</c:v>
                      </c:pt>
                      <c:pt idx="2759">
                        <c:v>05/04/2023 15:27</c:v>
                      </c:pt>
                      <c:pt idx="2760">
                        <c:v>05/04/2023 15:27</c:v>
                      </c:pt>
                      <c:pt idx="2761">
                        <c:v>05/04/2023 15:27</c:v>
                      </c:pt>
                      <c:pt idx="2762">
                        <c:v>05/04/2023 15:27</c:v>
                      </c:pt>
                      <c:pt idx="2763">
                        <c:v>05/04/2023 15:27</c:v>
                      </c:pt>
                      <c:pt idx="2764">
                        <c:v>05/04/2023 15:27</c:v>
                      </c:pt>
                      <c:pt idx="2765">
                        <c:v>05/04/2023 15:27</c:v>
                      </c:pt>
                      <c:pt idx="2766">
                        <c:v>05/04/2023 15:27</c:v>
                      </c:pt>
                      <c:pt idx="2767">
                        <c:v>05/04/2023 15:27</c:v>
                      </c:pt>
                      <c:pt idx="2768">
                        <c:v>05/04/2023 15:27</c:v>
                      </c:pt>
                      <c:pt idx="2769">
                        <c:v>05/04/2023 15:28</c:v>
                      </c:pt>
                      <c:pt idx="2770">
                        <c:v>05/04/2023 15:28</c:v>
                      </c:pt>
                      <c:pt idx="2771">
                        <c:v>05/04/2023 15:28</c:v>
                      </c:pt>
                      <c:pt idx="2772">
                        <c:v>05/04/2023 15:28</c:v>
                      </c:pt>
                      <c:pt idx="2773">
                        <c:v>05/04/2023 15:28</c:v>
                      </c:pt>
                      <c:pt idx="2774">
                        <c:v>05/04/2023 15:28</c:v>
                      </c:pt>
                      <c:pt idx="2775">
                        <c:v>05/04/2023 15:28</c:v>
                      </c:pt>
                      <c:pt idx="2776">
                        <c:v>05/04/2023 15:28</c:v>
                      </c:pt>
                      <c:pt idx="2777">
                        <c:v>05/04/2023 15:28</c:v>
                      </c:pt>
                      <c:pt idx="2778">
                        <c:v>05/04/2023 15:28</c:v>
                      </c:pt>
                      <c:pt idx="2779">
                        <c:v>05/04/2023 15:28</c:v>
                      </c:pt>
                      <c:pt idx="2780">
                        <c:v>05/04/2023 15:28</c:v>
                      </c:pt>
                      <c:pt idx="2781">
                        <c:v>05/04/2023 15:28</c:v>
                      </c:pt>
                      <c:pt idx="2782">
                        <c:v>05/04/2023 15:28</c:v>
                      </c:pt>
                      <c:pt idx="2783">
                        <c:v>05/04/2023 15:28</c:v>
                      </c:pt>
                      <c:pt idx="2784">
                        <c:v>05/04/2023 15:28</c:v>
                      </c:pt>
                      <c:pt idx="2785">
                        <c:v>05/04/2023 15:28</c:v>
                      </c:pt>
                      <c:pt idx="2786">
                        <c:v>05/04/2023 15:28</c:v>
                      </c:pt>
                      <c:pt idx="2787">
                        <c:v>05/04/2023 15:28</c:v>
                      </c:pt>
                      <c:pt idx="2788">
                        <c:v>05/04/2023 15:28</c:v>
                      </c:pt>
                      <c:pt idx="2789">
                        <c:v>05/04/2023 15:28</c:v>
                      </c:pt>
                      <c:pt idx="2790">
                        <c:v>05/04/2023 15:28</c:v>
                      </c:pt>
                      <c:pt idx="2791">
                        <c:v>05/04/2023 15:28</c:v>
                      </c:pt>
                      <c:pt idx="2792">
                        <c:v>05/04/2023 15:28</c:v>
                      </c:pt>
                      <c:pt idx="2793">
                        <c:v>05/04/2023 15:28</c:v>
                      </c:pt>
                      <c:pt idx="2794">
                        <c:v>05/04/2023 15:28</c:v>
                      </c:pt>
                      <c:pt idx="2795">
                        <c:v>05/04/2023 15:28</c:v>
                      </c:pt>
                      <c:pt idx="2796">
                        <c:v>05/04/2023 15:28</c:v>
                      </c:pt>
                      <c:pt idx="2797">
                        <c:v>05/04/2023 15:28</c:v>
                      </c:pt>
                      <c:pt idx="2798">
                        <c:v>05/04/2023 15:28</c:v>
                      </c:pt>
                      <c:pt idx="2799">
                        <c:v>05/04/2023 15:28</c:v>
                      </c:pt>
                      <c:pt idx="2800">
                        <c:v>05/04/2023 15:28</c:v>
                      </c:pt>
                      <c:pt idx="2801">
                        <c:v>05/04/2023 15:28</c:v>
                      </c:pt>
                      <c:pt idx="2802">
                        <c:v>05/04/2023 15:28</c:v>
                      </c:pt>
                      <c:pt idx="2803">
                        <c:v>05/04/2023 15:28</c:v>
                      </c:pt>
                      <c:pt idx="2804">
                        <c:v>05/04/2023 15:28</c:v>
                      </c:pt>
                      <c:pt idx="2805">
                        <c:v>05/04/2023 15:28</c:v>
                      </c:pt>
                      <c:pt idx="2806">
                        <c:v>05/04/2023 15:28</c:v>
                      </c:pt>
                      <c:pt idx="2807">
                        <c:v>05/04/2023 15:28</c:v>
                      </c:pt>
                      <c:pt idx="2808">
                        <c:v>05/04/2023 15:28</c:v>
                      </c:pt>
                      <c:pt idx="2809">
                        <c:v>05/04/2023 15:28</c:v>
                      </c:pt>
                      <c:pt idx="2810">
                        <c:v>05/04/2023 15:28</c:v>
                      </c:pt>
                      <c:pt idx="2811">
                        <c:v>05/04/2023 15:28</c:v>
                      </c:pt>
                      <c:pt idx="2812">
                        <c:v>05/04/2023 15:28</c:v>
                      </c:pt>
                      <c:pt idx="2813">
                        <c:v>05/04/2023 15:28</c:v>
                      </c:pt>
                      <c:pt idx="2814">
                        <c:v>05/04/2023 15:28</c:v>
                      </c:pt>
                      <c:pt idx="2815">
                        <c:v>05/04/2023 15:28</c:v>
                      </c:pt>
                      <c:pt idx="2816">
                        <c:v>05/04/2023 15:28</c:v>
                      </c:pt>
                      <c:pt idx="2817">
                        <c:v>05/04/2023 15:28</c:v>
                      </c:pt>
                      <c:pt idx="2818">
                        <c:v>05/04/2023 15:28</c:v>
                      </c:pt>
                      <c:pt idx="2819">
                        <c:v>05/04/2023 15:28</c:v>
                      </c:pt>
                      <c:pt idx="2820">
                        <c:v>05/04/2023 15:28</c:v>
                      </c:pt>
                      <c:pt idx="2821">
                        <c:v>05/04/2023 15:28</c:v>
                      </c:pt>
                      <c:pt idx="2822">
                        <c:v>05/04/2023 15:28</c:v>
                      </c:pt>
                      <c:pt idx="2823">
                        <c:v>05/04/2023 15:28</c:v>
                      </c:pt>
                      <c:pt idx="2824">
                        <c:v>05/04/2023 15:28</c:v>
                      </c:pt>
                      <c:pt idx="2825">
                        <c:v>05/04/2023 15:28</c:v>
                      </c:pt>
                      <c:pt idx="2826">
                        <c:v>05/04/2023 15:28</c:v>
                      </c:pt>
                      <c:pt idx="2827">
                        <c:v>05/04/2023 15:28</c:v>
                      </c:pt>
                      <c:pt idx="2828">
                        <c:v>05/04/2023 15:28</c:v>
                      </c:pt>
                      <c:pt idx="2829">
                        <c:v>05/04/2023 15:29</c:v>
                      </c:pt>
                      <c:pt idx="2830">
                        <c:v>05/04/2023 15:29</c:v>
                      </c:pt>
                      <c:pt idx="2831">
                        <c:v>05/04/2023 15:29</c:v>
                      </c:pt>
                      <c:pt idx="2832">
                        <c:v>05/04/2023 15:29</c:v>
                      </c:pt>
                      <c:pt idx="2833">
                        <c:v>05/04/2023 15:29</c:v>
                      </c:pt>
                      <c:pt idx="2834">
                        <c:v>05/04/2023 15:29</c:v>
                      </c:pt>
                      <c:pt idx="2835">
                        <c:v>05/04/2023 15:29</c:v>
                      </c:pt>
                      <c:pt idx="2836">
                        <c:v>05/04/2023 15:29</c:v>
                      </c:pt>
                      <c:pt idx="2837">
                        <c:v>05/04/2023 15:29</c:v>
                      </c:pt>
                      <c:pt idx="2838">
                        <c:v>05/04/2023 15:29</c:v>
                      </c:pt>
                      <c:pt idx="2839">
                        <c:v>05/04/2023 15:29</c:v>
                      </c:pt>
                      <c:pt idx="2840">
                        <c:v>05/04/2023 15:29</c:v>
                      </c:pt>
                      <c:pt idx="2841">
                        <c:v>05/04/2023 15:29</c:v>
                      </c:pt>
                      <c:pt idx="2842">
                        <c:v>05/04/2023 15:29</c:v>
                      </c:pt>
                      <c:pt idx="2843">
                        <c:v>05/04/2023 15:29</c:v>
                      </c:pt>
                      <c:pt idx="2844">
                        <c:v>05/04/2023 15:29</c:v>
                      </c:pt>
                      <c:pt idx="2845">
                        <c:v>05/04/2023 15:29</c:v>
                      </c:pt>
                      <c:pt idx="2846">
                        <c:v>05/04/2023 15:29</c:v>
                      </c:pt>
                      <c:pt idx="2847">
                        <c:v>05/04/2023 15:29</c:v>
                      </c:pt>
                      <c:pt idx="2848">
                        <c:v>05/04/2023 15:29</c:v>
                      </c:pt>
                      <c:pt idx="2849">
                        <c:v>05/04/2023 15:29</c:v>
                      </c:pt>
                      <c:pt idx="2850">
                        <c:v>05/04/2023 15:29</c:v>
                      </c:pt>
                      <c:pt idx="2851">
                        <c:v>05/04/2023 15:29</c:v>
                      </c:pt>
                      <c:pt idx="2852">
                        <c:v>05/04/2023 15:29</c:v>
                      </c:pt>
                      <c:pt idx="2853">
                        <c:v>05/04/2023 15:29</c:v>
                      </c:pt>
                      <c:pt idx="2854">
                        <c:v>05/04/2023 15:29</c:v>
                      </c:pt>
                      <c:pt idx="2855">
                        <c:v>05/04/2023 15:29</c:v>
                      </c:pt>
                      <c:pt idx="2856">
                        <c:v>05/04/2023 15:29</c:v>
                      </c:pt>
                      <c:pt idx="2857">
                        <c:v>05/04/2023 15:29</c:v>
                      </c:pt>
                      <c:pt idx="2858">
                        <c:v>05/04/2023 15:29</c:v>
                      </c:pt>
                      <c:pt idx="2859">
                        <c:v>05/04/2023 15:29</c:v>
                      </c:pt>
                      <c:pt idx="2860">
                        <c:v>05/04/2023 15:29</c:v>
                      </c:pt>
                      <c:pt idx="2861">
                        <c:v>05/04/2023 15:29</c:v>
                      </c:pt>
                      <c:pt idx="2862">
                        <c:v>05/04/2023 15:29</c:v>
                      </c:pt>
                      <c:pt idx="2863">
                        <c:v>05/04/2023 15:29</c:v>
                      </c:pt>
                      <c:pt idx="2864">
                        <c:v>05/04/2023 15:29</c:v>
                      </c:pt>
                      <c:pt idx="2865">
                        <c:v>05/04/2023 15:29</c:v>
                      </c:pt>
                      <c:pt idx="2866">
                        <c:v>05/04/2023 15:29</c:v>
                      </c:pt>
                      <c:pt idx="2867">
                        <c:v>05/04/2023 15:29</c:v>
                      </c:pt>
                      <c:pt idx="2868">
                        <c:v>05/04/2023 15:29</c:v>
                      </c:pt>
                      <c:pt idx="2869">
                        <c:v>05/04/2023 15:29</c:v>
                      </c:pt>
                      <c:pt idx="2870">
                        <c:v>05/04/2023 15:29</c:v>
                      </c:pt>
                      <c:pt idx="2871">
                        <c:v>05/04/2023 15:29</c:v>
                      </c:pt>
                      <c:pt idx="2872">
                        <c:v>05/04/2023 15:29</c:v>
                      </c:pt>
                      <c:pt idx="2873">
                        <c:v>05/04/2023 15:29</c:v>
                      </c:pt>
                      <c:pt idx="2874">
                        <c:v>05/04/2023 15:29</c:v>
                      </c:pt>
                      <c:pt idx="2875">
                        <c:v>05/04/2023 15:29</c:v>
                      </c:pt>
                      <c:pt idx="2876">
                        <c:v>05/04/2023 15:29</c:v>
                      </c:pt>
                      <c:pt idx="2877">
                        <c:v>05/04/2023 15:29</c:v>
                      </c:pt>
                      <c:pt idx="2878">
                        <c:v>05/04/2023 15:29</c:v>
                      </c:pt>
                      <c:pt idx="2879">
                        <c:v>05/04/2023 15:29</c:v>
                      </c:pt>
                      <c:pt idx="2880">
                        <c:v>05/04/2023 15:29</c:v>
                      </c:pt>
                      <c:pt idx="2881">
                        <c:v>05/04/2023 15:29</c:v>
                      </c:pt>
                      <c:pt idx="2882">
                        <c:v>05/04/2023 15:29</c:v>
                      </c:pt>
                      <c:pt idx="2883">
                        <c:v>05/04/2023 15:29</c:v>
                      </c:pt>
                      <c:pt idx="2884">
                        <c:v>05/04/2023 15:29</c:v>
                      </c:pt>
                      <c:pt idx="2885">
                        <c:v>05/04/2023 15:29</c:v>
                      </c:pt>
                      <c:pt idx="2886">
                        <c:v>05/04/2023 15:29</c:v>
                      </c:pt>
                      <c:pt idx="2887">
                        <c:v>05/04/2023 15:29</c:v>
                      </c:pt>
                      <c:pt idx="2888">
                        <c:v>05/04/2023 15:29</c:v>
                      </c:pt>
                      <c:pt idx="2889">
                        <c:v>05/04/2023 15:30</c:v>
                      </c:pt>
                      <c:pt idx="2890">
                        <c:v>05/04/2023 15:30</c:v>
                      </c:pt>
                      <c:pt idx="2891">
                        <c:v>05/04/2023 15:30</c:v>
                      </c:pt>
                      <c:pt idx="2892">
                        <c:v>05/04/2023 15:30</c:v>
                      </c:pt>
                      <c:pt idx="2893">
                        <c:v>05/04/2023 15:30</c:v>
                      </c:pt>
                      <c:pt idx="2894">
                        <c:v>05/04/2023 15:30</c:v>
                      </c:pt>
                      <c:pt idx="2895">
                        <c:v>05/04/2023 15:30</c:v>
                      </c:pt>
                      <c:pt idx="2896">
                        <c:v>05/04/2023 15:30</c:v>
                      </c:pt>
                      <c:pt idx="2897">
                        <c:v>05/04/2023 15:30</c:v>
                      </c:pt>
                      <c:pt idx="2898">
                        <c:v>05/04/2023 15:30</c:v>
                      </c:pt>
                      <c:pt idx="2899">
                        <c:v>05/04/2023 15:30</c:v>
                      </c:pt>
                      <c:pt idx="2900">
                        <c:v>05/04/2023 15:30</c:v>
                      </c:pt>
                      <c:pt idx="2901">
                        <c:v>05/04/2023 15:30</c:v>
                      </c:pt>
                      <c:pt idx="2902">
                        <c:v>05/04/2023 15:30</c:v>
                      </c:pt>
                      <c:pt idx="2903">
                        <c:v>05/04/2023 15:30</c:v>
                      </c:pt>
                      <c:pt idx="2904">
                        <c:v>05/04/2023 15:30</c:v>
                      </c:pt>
                      <c:pt idx="2905">
                        <c:v>05/04/2023 15:30</c:v>
                      </c:pt>
                      <c:pt idx="2906">
                        <c:v>05/04/2023 15:30</c:v>
                      </c:pt>
                      <c:pt idx="2907">
                        <c:v>05/04/2023 15:30</c:v>
                      </c:pt>
                      <c:pt idx="2908">
                        <c:v>05/04/2023 15:30</c:v>
                      </c:pt>
                      <c:pt idx="2909">
                        <c:v>05/04/2023 15:30</c:v>
                      </c:pt>
                      <c:pt idx="2910">
                        <c:v>05/04/2023 15:30</c:v>
                      </c:pt>
                      <c:pt idx="2911">
                        <c:v>05/04/2023 15:30</c:v>
                      </c:pt>
                      <c:pt idx="2912">
                        <c:v>05/04/2023 15:30</c:v>
                      </c:pt>
                      <c:pt idx="2913">
                        <c:v>05/04/2023 15:30</c:v>
                      </c:pt>
                      <c:pt idx="2914">
                        <c:v>05/04/2023 15:30</c:v>
                      </c:pt>
                      <c:pt idx="2915">
                        <c:v>05/04/2023 15:30</c:v>
                      </c:pt>
                      <c:pt idx="2916">
                        <c:v>05/04/2023 15:30</c:v>
                      </c:pt>
                      <c:pt idx="2917">
                        <c:v>05/04/2023 15:30</c:v>
                      </c:pt>
                      <c:pt idx="2918">
                        <c:v>05/04/2023 15:30</c:v>
                      </c:pt>
                      <c:pt idx="2919">
                        <c:v>05/04/2023 15:30</c:v>
                      </c:pt>
                      <c:pt idx="2920">
                        <c:v>05/04/2023 15:30</c:v>
                      </c:pt>
                      <c:pt idx="2921">
                        <c:v>05/04/2023 15:30</c:v>
                      </c:pt>
                      <c:pt idx="2922">
                        <c:v>05/04/2023 15:30</c:v>
                      </c:pt>
                      <c:pt idx="2923">
                        <c:v>05/04/2023 15:30</c:v>
                      </c:pt>
                      <c:pt idx="2924">
                        <c:v>05/04/2023 15:30</c:v>
                      </c:pt>
                      <c:pt idx="2925">
                        <c:v>05/04/2023 15:30</c:v>
                      </c:pt>
                      <c:pt idx="2926">
                        <c:v>05/04/2023 15:30</c:v>
                      </c:pt>
                      <c:pt idx="2927">
                        <c:v>05/04/2023 15:30</c:v>
                      </c:pt>
                      <c:pt idx="2928">
                        <c:v>05/04/2023 15:30</c:v>
                      </c:pt>
                      <c:pt idx="2929">
                        <c:v>05/04/2023 15:30</c:v>
                      </c:pt>
                      <c:pt idx="2930">
                        <c:v>05/04/2023 15:30</c:v>
                      </c:pt>
                      <c:pt idx="2931">
                        <c:v>05/04/2023 15:30</c:v>
                      </c:pt>
                      <c:pt idx="2932">
                        <c:v>05/04/2023 15:30</c:v>
                      </c:pt>
                      <c:pt idx="2933">
                        <c:v>05/04/2023 15:30</c:v>
                      </c:pt>
                      <c:pt idx="2934">
                        <c:v>05/04/2023 15:30</c:v>
                      </c:pt>
                      <c:pt idx="2935">
                        <c:v>05/04/2023 15:30</c:v>
                      </c:pt>
                      <c:pt idx="2936">
                        <c:v>05/04/2023 15:30</c:v>
                      </c:pt>
                      <c:pt idx="2937">
                        <c:v>05/04/2023 15:30</c:v>
                      </c:pt>
                      <c:pt idx="2938">
                        <c:v>05/04/2023 15:30</c:v>
                      </c:pt>
                      <c:pt idx="2939">
                        <c:v>05/04/2023 15:30</c:v>
                      </c:pt>
                      <c:pt idx="2940">
                        <c:v>05/04/2023 15:30</c:v>
                      </c:pt>
                      <c:pt idx="2941">
                        <c:v>05/04/2023 15:30</c:v>
                      </c:pt>
                      <c:pt idx="2942">
                        <c:v>05/04/2023 15:30</c:v>
                      </c:pt>
                      <c:pt idx="2943">
                        <c:v>05/04/2023 15:30</c:v>
                      </c:pt>
                      <c:pt idx="2944">
                        <c:v>05/04/2023 15:30</c:v>
                      </c:pt>
                      <c:pt idx="2945">
                        <c:v>05/04/2023 15:30</c:v>
                      </c:pt>
                      <c:pt idx="2946">
                        <c:v>05/04/2023 15:30</c:v>
                      </c:pt>
                      <c:pt idx="2947">
                        <c:v>05/04/2023 15:30</c:v>
                      </c:pt>
                      <c:pt idx="2948">
                        <c:v>05/04/2023 15:30</c:v>
                      </c:pt>
                      <c:pt idx="2949">
                        <c:v>05/04/2023 15:31</c:v>
                      </c:pt>
                      <c:pt idx="2950">
                        <c:v>05/04/2023 15:31</c:v>
                      </c:pt>
                      <c:pt idx="2951">
                        <c:v>05/04/2023 15:31</c:v>
                      </c:pt>
                      <c:pt idx="2952">
                        <c:v>05/04/2023 15:31</c:v>
                      </c:pt>
                      <c:pt idx="2953">
                        <c:v>05/04/2023 15:31</c:v>
                      </c:pt>
                      <c:pt idx="2954">
                        <c:v>05/04/2023 15:31</c:v>
                      </c:pt>
                      <c:pt idx="2955">
                        <c:v>05/04/2023 15:31</c:v>
                      </c:pt>
                      <c:pt idx="2956">
                        <c:v>05/04/2023 15:31</c:v>
                      </c:pt>
                      <c:pt idx="2957">
                        <c:v>05/04/2023 15:31</c:v>
                      </c:pt>
                      <c:pt idx="2958">
                        <c:v>05/04/2023 15:31</c:v>
                      </c:pt>
                      <c:pt idx="2959">
                        <c:v>05/04/2023 15:31</c:v>
                      </c:pt>
                      <c:pt idx="2960">
                        <c:v>05/04/2023 15:31</c:v>
                      </c:pt>
                      <c:pt idx="2961">
                        <c:v>05/04/2023 15:31</c:v>
                      </c:pt>
                      <c:pt idx="2962">
                        <c:v>05/04/2023 15:31</c:v>
                      </c:pt>
                      <c:pt idx="2963">
                        <c:v>05/04/2023 15:31</c:v>
                      </c:pt>
                      <c:pt idx="2964">
                        <c:v>05/04/2023 15:31</c:v>
                      </c:pt>
                      <c:pt idx="2965">
                        <c:v>05/04/2023 15:31</c:v>
                      </c:pt>
                      <c:pt idx="2966">
                        <c:v>05/04/2023 15:31</c:v>
                      </c:pt>
                      <c:pt idx="2967">
                        <c:v>05/04/2023 15:31</c:v>
                      </c:pt>
                      <c:pt idx="2968">
                        <c:v>05/04/2023 15:31</c:v>
                      </c:pt>
                      <c:pt idx="2969">
                        <c:v>05/04/2023 15:31</c:v>
                      </c:pt>
                      <c:pt idx="2970">
                        <c:v>05/04/2023 15:31</c:v>
                      </c:pt>
                      <c:pt idx="2971">
                        <c:v>05/04/2023 15:31</c:v>
                      </c:pt>
                      <c:pt idx="2972">
                        <c:v>05/04/2023 15:31</c:v>
                      </c:pt>
                      <c:pt idx="2973">
                        <c:v>05/04/2023 15:31</c:v>
                      </c:pt>
                      <c:pt idx="2974">
                        <c:v>05/04/2023 15:31</c:v>
                      </c:pt>
                      <c:pt idx="2975">
                        <c:v>05/04/2023 15:31</c:v>
                      </c:pt>
                      <c:pt idx="2976">
                        <c:v>05/04/2023 15:31</c:v>
                      </c:pt>
                      <c:pt idx="2977">
                        <c:v>05/04/2023 15:31</c:v>
                      </c:pt>
                      <c:pt idx="2978">
                        <c:v>05/04/2023 15:31</c:v>
                      </c:pt>
                      <c:pt idx="2979">
                        <c:v>05/04/2023 15:31</c:v>
                      </c:pt>
                      <c:pt idx="2980">
                        <c:v>05/04/2023 15:31</c:v>
                      </c:pt>
                      <c:pt idx="2981">
                        <c:v>05/04/2023 15:31</c:v>
                      </c:pt>
                      <c:pt idx="2982">
                        <c:v>05/04/2023 15:31</c:v>
                      </c:pt>
                      <c:pt idx="2983">
                        <c:v>05/04/2023 15:31</c:v>
                      </c:pt>
                      <c:pt idx="2984">
                        <c:v>05/04/2023 15:31</c:v>
                      </c:pt>
                      <c:pt idx="2985">
                        <c:v>05/04/2023 15:31</c:v>
                      </c:pt>
                      <c:pt idx="2986">
                        <c:v>05/04/2023 15:31</c:v>
                      </c:pt>
                      <c:pt idx="2987">
                        <c:v>05/04/2023 15:31</c:v>
                      </c:pt>
                      <c:pt idx="2988">
                        <c:v>05/04/2023 15:31</c:v>
                      </c:pt>
                      <c:pt idx="2989">
                        <c:v>05/04/2023 15:31</c:v>
                      </c:pt>
                      <c:pt idx="2990">
                        <c:v>05/04/2023 15:31</c:v>
                      </c:pt>
                      <c:pt idx="2991">
                        <c:v>05/04/2023 15:31</c:v>
                      </c:pt>
                      <c:pt idx="2992">
                        <c:v>05/04/2023 15:31</c:v>
                      </c:pt>
                      <c:pt idx="2993">
                        <c:v>05/04/2023 15:31</c:v>
                      </c:pt>
                      <c:pt idx="2994">
                        <c:v>05/04/2023 15:31</c:v>
                      </c:pt>
                      <c:pt idx="2995">
                        <c:v>05/04/2023 15:31</c:v>
                      </c:pt>
                      <c:pt idx="2996">
                        <c:v>05/04/2023 15:31</c:v>
                      </c:pt>
                      <c:pt idx="2997">
                        <c:v>05/04/2023 15:31</c:v>
                      </c:pt>
                      <c:pt idx="2998">
                        <c:v>05/04/2023 15:31</c:v>
                      </c:pt>
                      <c:pt idx="2999">
                        <c:v>05/04/2023 15:31</c:v>
                      </c:pt>
                      <c:pt idx="3000">
                        <c:v>05/04/2023 15:31</c:v>
                      </c:pt>
                      <c:pt idx="3001">
                        <c:v>05/04/2023 15:31</c:v>
                      </c:pt>
                      <c:pt idx="3002">
                        <c:v>05/04/2023 15:31</c:v>
                      </c:pt>
                      <c:pt idx="3003">
                        <c:v>05/04/2023 15:31</c:v>
                      </c:pt>
                      <c:pt idx="3004">
                        <c:v>05/04/2023 15:31</c:v>
                      </c:pt>
                      <c:pt idx="3005">
                        <c:v>05/04/2023 15:31</c:v>
                      </c:pt>
                      <c:pt idx="3006">
                        <c:v>05/04/2023 15:31</c:v>
                      </c:pt>
                      <c:pt idx="3007">
                        <c:v>05/04/2023 15:31</c:v>
                      </c:pt>
                      <c:pt idx="3008">
                        <c:v>05/04/2023 15:32</c:v>
                      </c:pt>
                      <c:pt idx="3009">
                        <c:v>05/04/2023 15:32</c:v>
                      </c:pt>
                      <c:pt idx="3010">
                        <c:v>05/04/2023 15:32</c:v>
                      </c:pt>
                      <c:pt idx="3011">
                        <c:v>05/04/2023 15:32</c:v>
                      </c:pt>
                      <c:pt idx="3012">
                        <c:v>05/04/2023 15:32</c:v>
                      </c:pt>
                      <c:pt idx="3013">
                        <c:v>05/04/2023 15:32</c:v>
                      </c:pt>
                      <c:pt idx="3014">
                        <c:v>05/04/2023 15:32</c:v>
                      </c:pt>
                      <c:pt idx="3015">
                        <c:v>05/04/2023 15:32</c:v>
                      </c:pt>
                      <c:pt idx="3016">
                        <c:v>05/04/2023 15:32</c:v>
                      </c:pt>
                      <c:pt idx="3017">
                        <c:v>05/04/2023 15:32</c:v>
                      </c:pt>
                      <c:pt idx="3018">
                        <c:v>05/04/2023 15:32</c:v>
                      </c:pt>
                      <c:pt idx="3019">
                        <c:v>05/04/2023 15:32</c:v>
                      </c:pt>
                      <c:pt idx="3020">
                        <c:v>05/04/2023 15:32</c:v>
                      </c:pt>
                      <c:pt idx="3021">
                        <c:v>05/04/2023 15:32</c:v>
                      </c:pt>
                      <c:pt idx="3022">
                        <c:v>05/04/2023 15:32</c:v>
                      </c:pt>
                      <c:pt idx="3023">
                        <c:v>05/04/2023 15:32</c:v>
                      </c:pt>
                      <c:pt idx="3024">
                        <c:v>05/04/2023 15:32</c:v>
                      </c:pt>
                      <c:pt idx="3025">
                        <c:v>05/04/2023 15:32</c:v>
                      </c:pt>
                      <c:pt idx="3026">
                        <c:v>05/04/2023 15:32</c:v>
                      </c:pt>
                      <c:pt idx="3027">
                        <c:v>05/04/2023 15:32</c:v>
                      </c:pt>
                      <c:pt idx="3028">
                        <c:v>05/04/2023 15:32</c:v>
                      </c:pt>
                      <c:pt idx="3029">
                        <c:v>05/04/2023 15:32</c:v>
                      </c:pt>
                      <c:pt idx="3030">
                        <c:v>05/04/2023 15:32</c:v>
                      </c:pt>
                      <c:pt idx="3031">
                        <c:v>05/04/2023 15:32</c:v>
                      </c:pt>
                      <c:pt idx="3032">
                        <c:v>05/04/2023 15:32</c:v>
                      </c:pt>
                      <c:pt idx="3033">
                        <c:v>05/04/2023 15:32</c:v>
                      </c:pt>
                      <c:pt idx="3034">
                        <c:v>05/04/2023 15:32</c:v>
                      </c:pt>
                      <c:pt idx="3035">
                        <c:v>05/04/2023 15:32</c:v>
                      </c:pt>
                      <c:pt idx="3036">
                        <c:v>05/04/2023 15:32</c:v>
                      </c:pt>
                      <c:pt idx="3037">
                        <c:v>05/04/2023 15:32</c:v>
                      </c:pt>
                      <c:pt idx="3038">
                        <c:v>05/04/2023 15:32</c:v>
                      </c:pt>
                      <c:pt idx="3039">
                        <c:v>05/04/2023 15:32</c:v>
                      </c:pt>
                      <c:pt idx="3040">
                        <c:v>05/04/2023 15:32</c:v>
                      </c:pt>
                      <c:pt idx="3041">
                        <c:v>05/04/2023 15:32</c:v>
                      </c:pt>
                      <c:pt idx="3042">
                        <c:v>05/04/2023 15:32</c:v>
                      </c:pt>
                      <c:pt idx="3043">
                        <c:v>05/04/2023 15:32</c:v>
                      </c:pt>
                      <c:pt idx="3044">
                        <c:v>05/04/2023 15:32</c:v>
                      </c:pt>
                      <c:pt idx="3045">
                        <c:v>05/04/2023 15:32</c:v>
                      </c:pt>
                      <c:pt idx="3046">
                        <c:v>05/04/2023 15:32</c:v>
                      </c:pt>
                      <c:pt idx="3047">
                        <c:v>05/04/2023 15:32</c:v>
                      </c:pt>
                      <c:pt idx="3048">
                        <c:v>05/04/2023 15:32</c:v>
                      </c:pt>
                      <c:pt idx="3049">
                        <c:v>05/04/2023 15:32</c:v>
                      </c:pt>
                      <c:pt idx="3050">
                        <c:v>05/04/2023 15:32</c:v>
                      </c:pt>
                      <c:pt idx="3051">
                        <c:v>05/04/2023 15:32</c:v>
                      </c:pt>
                      <c:pt idx="3052">
                        <c:v>05/04/2023 15:32</c:v>
                      </c:pt>
                      <c:pt idx="3053">
                        <c:v>05/04/2023 15:32</c:v>
                      </c:pt>
                      <c:pt idx="3054">
                        <c:v>05/04/2023 15:32</c:v>
                      </c:pt>
                      <c:pt idx="3055">
                        <c:v>05/04/2023 15:32</c:v>
                      </c:pt>
                      <c:pt idx="3056">
                        <c:v>05/04/2023 15:32</c:v>
                      </c:pt>
                      <c:pt idx="3057">
                        <c:v>05/04/2023 15:32</c:v>
                      </c:pt>
                      <c:pt idx="3058">
                        <c:v>05/04/2023 15:32</c:v>
                      </c:pt>
                      <c:pt idx="3059">
                        <c:v>05/04/2023 15:32</c:v>
                      </c:pt>
                      <c:pt idx="3060">
                        <c:v>05/04/2023 15:32</c:v>
                      </c:pt>
                      <c:pt idx="3061">
                        <c:v>05/04/2023 15:32</c:v>
                      </c:pt>
                      <c:pt idx="3062">
                        <c:v>05/04/2023 15:32</c:v>
                      </c:pt>
                      <c:pt idx="3063">
                        <c:v>05/04/2023 15:32</c:v>
                      </c:pt>
                      <c:pt idx="3064">
                        <c:v>05/04/2023 15:32</c:v>
                      </c:pt>
                      <c:pt idx="3065">
                        <c:v>05/04/2023 15:32</c:v>
                      </c:pt>
                      <c:pt idx="3066">
                        <c:v>05/04/2023 15:32</c:v>
                      </c:pt>
                      <c:pt idx="3067">
                        <c:v>05/04/2023 15:32</c:v>
                      </c:pt>
                      <c:pt idx="3068">
                        <c:v>05/04/2023 15:33</c:v>
                      </c:pt>
                      <c:pt idx="3069">
                        <c:v>05/04/2023 15:33</c:v>
                      </c:pt>
                      <c:pt idx="3070">
                        <c:v>05/04/2023 15:33</c:v>
                      </c:pt>
                      <c:pt idx="3071">
                        <c:v>05/04/2023 15:33</c:v>
                      </c:pt>
                      <c:pt idx="3072">
                        <c:v>05/04/2023 15:33</c:v>
                      </c:pt>
                      <c:pt idx="3073">
                        <c:v>05/04/2023 15:33</c:v>
                      </c:pt>
                      <c:pt idx="3074">
                        <c:v>05/04/2023 15:33</c:v>
                      </c:pt>
                      <c:pt idx="3075">
                        <c:v>05/04/2023 15:33</c:v>
                      </c:pt>
                      <c:pt idx="3076">
                        <c:v>05/04/2023 15:33</c:v>
                      </c:pt>
                      <c:pt idx="3077">
                        <c:v>05/04/2023 15:33</c:v>
                      </c:pt>
                      <c:pt idx="3078">
                        <c:v>05/04/2023 15:33</c:v>
                      </c:pt>
                      <c:pt idx="3079">
                        <c:v>05/04/2023 15:33</c:v>
                      </c:pt>
                      <c:pt idx="3080">
                        <c:v>05/04/2023 15:33</c:v>
                      </c:pt>
                      <c:pt idx="3081">
                        <c:v>05/04/2023 15:33</c:v>
                      </c:pt>
                      <c:pt idx="3082">
                        <c:v>05/04/2023 15:33</c:v>
                      </c:pt>
                      <c:pt idx="3083">
                        <c:v>05/04/2023 15:33</c:v>
                      </c:pt>
                      <c:pt idx="3084">
                        <c:v>05/04/2023 15:33</c:v>
                      </c:pt>
                      <c:pt idx="3085">
                        <c:v>05/04/2023 15:33</c:v>
                      </c:pt>
                      <c:pt idx="3086">
                        <c:v>05/04/2023 15:33</c:v>
                      </c:pt>
                      <c:pt idx="3087">
                        <c:v>05/04/2023 15:33</c:v>
                      </c:pt>
                      <c:pt idx="3088">
                        <c:v>05/04/2023 15:33</c:v>
                      </c:pt>
                      <c:pt idx="3089">
                        <c:v>05/04/2023 15:33</c:v>
                      </c:pt>
                      <c:pt idx="3090">
                        <c:v>05/04/2023 15:33</c:v>
                      </c:pt>
                      <c:pt idx="3091">
                        <c:v>05/04/2023 15:33</c:v>
                      </c:pt>
                      <c:pt idx="3092">
                        <c:v>05/04/2023 15:33</c:v>
                      </c:pt>
                      <c:pt idx="3093">
                        <c:v>05/04/2023 15:33</c:v>
                      </c:pt>
                      <c:pt idx="3094">
                        <c:v>05/04/2023 15:33</c:v>
                      </c:pt>
                      <c:pt idx="3095">
                        <c:v>05/04/2023 15:33</c:v>
                      </c:pt>
                      <c:pt idx="3096">
                        <c:v>05/04/2023 15:33</c:v>
                      </c:pt>
                      <c:pt idx="3097">
                        <c:v>05/04/2023 15:33</c:v>
                      </c:pt>
                      <c:pt idx="3098">
                        <c:v>05/04/2023 15:33</c:v>
                      </c:pt>
                      <c:pt idx="3099">
                        <c:v>05/04/2023 15:33</c:v>
                      </c:pt>
                      <c:pt idx="3100">
                        <c:v>05/04/2023 15:33</c:v>
                      </c:pt>
                      <c:pt idx="3101">
                        <c:v>05/04/2023 15:33</c:v>
                      </c:pt>
                      <c:pt idx="3102">
                        <c:v>05/04/2023 15:33</c:v>
                      </c:pt>
                      <c:pt idx="3103">
                        <c:v>05/04/2023 15:33</c:v>
                      </c:pt>
                      <c:pt idx="3104">
                        <c:v>05/04/2023 15:33</c:v>
                      </c:pt>
                      <c:pt idx="3105">
                        <c:v>05/04/2023 15:33</c:v>
                      </c:pt>
                      <c:pt idx="3106">
                        <c:v>05/04/2023 15:33</c:v>
                      </c:pt>
                      <c:pt idx="3107">
                        <c:v>05/04/2023 15:33</c:v>
                      </c:pt>
                      <c:pt idx="3108">
                        <c:v>05/04/2023 15:33</c:v>
                      </c:pt>
                      <c:pt idx="3109">
                        <c:v>05/04/2023 15:33</c:v>
                      </c:pt>
                      <c:pt idx="3110">
                        <c:v>05/04/2023 15:33</c:v>
                      </c:pt>
                      <c:pt idx="3111">
                        <c:v>05/04/2023 15:33</c:v>
                      </c:pt>
                      <c:pt idx="3112">
                        <c:v>05/04/2023 15:33</c:v>
                      </c:pt>
                      <c:pt idx="3113">
                        <c:v>05/04/2023 15:33</c:v>
                      </c:pt>
                      <c:pt idx="3114">
                        <c:v>05/04/2023 15:33</c:v>
                      </c:pt>
                      <c:pt idx="3115">
                        <c:v>05/04/2023 15:33</c:v>
                      </c:pt>
                      <c:pt idx="3116">
                        <c:v>05/04/2023 15:33</c:v>
                      </c:pt>
                      <c:pt idx="3117">
                        <c:v>05/04/2023 15:33</c:v>
                      </c:pt>
                      <c:pt idx="3118">
                        <c:v>05/04/2023 15:33</c:v>
                      </c:pt>
                      <c:pt idx="3119">
                        <c:v>05/04/2023 15:33</c:v>
                      </c:pt>
                      <c:pt idx="3120">
                        <c:v>05/04/2023 15:33</c:v>
                      </c:pt>
                      <c:pt idx="3121">
                        <c:v>05/04/2023 15:33</c:v>
                      </c:pt>
                      <c:pt idx="3122">
                        <c:v>05/04/2023 15:33</c:v>
                      </c:pt>
                      <c:pt idx="3123">
                        <c:v>05/04/2023 15:33</c:v>
                      </c:pt>
                      <c:pt idx="3124">
                        <c:v>05/04/2023 15:33</c:v>
                      </c:pt>
                      <c:pt idx="3125">
                        <c:v>05/04/2023 15:33</c:v>
                      </c:pt>
                      <c:pt idx="3126">
                        <c:v>05/04/2023 15:33</c:v>
                      </c:pt>
                      <c:pt idx="3127">
                        <c:v>05/04/2023 15:33</c:v>
                      </c:pt>
                      <c:pt idx="3128">
                        <c:v>05/04/2023 15:34</c:v>
                      </c:pt>
                      <c:pt idx="3129">
                        <c:v>05/04/2023 15:34</c:v>
                      </c:pt>
                      <c:pt idx="3130">
                        <c:v>05/04/2023 15:34</c:v>
                      </c:pt>
                      <c:pt idx="3131">
                        <c:v>05/04/2023 15:34</c:v>
                      </c:pt>
                      <c:pt idx="3132">
                        <c:v>05/04/2023 15:34</c:v>
                      </c:pt>
                      <c:pt idx="3133">
                        <c:v>05/04/2023 15:34</c:v>
                      </c:pt>
                      <c:pt idx="3134">
                        <c:v>05/04/2023 15:34</c:v>
                      </c:pt>
                      <c:pt idx="3135">
                        <c:v>05/04/2023 15:34</c:v>
                      </c:pt>
                      <c:pt idx="3136">
                        <c:v>05/04/2023 15:34</c:v>
                      </c:pt>
                      <c:pt idx="3137">
                        <c:v>05/04/2023 15:34</c:v>
                      </c:pt>
                      <c:pt idx="3138">
                        <c:v>05/04/2023 15:34</c:v>
                      </c:pt>
                      <c:pt idx="3139">
                        <c:v>05/04/2023 15:34</c:v>
                      </c:pt>
                      <c:pt idx="3140">
                        <c:v>05/04/2023 15:34</c:v>
                      </c:pt>
                      <c:pt idx="3141">
                        <c:v>05/04/2023 15:34</c:v>
                      </c:pt>
                      <c:pt idx="3142">
                        <c:v>05/04/2023 15:34</c:v>
                      </c:pt>
                      <c:pt idx="3143">
                        <c:v>05/04/2023 15:34</c:v>
                      </c:pt>
                      <c:pt idx="3144">
                        <c:v>05/04/2023 15:34</c:v>
                      </c:pt>
                      <c:pt idx="3145">
                        <c:v>05/04/2023 15:34</c:v>
                      </c:pt>
                      <c:pt idx="3146">
                        <c:v>05/04/2023 15:34</c:v>
                      </c:pt>
                      <c:pt idx="3147">
                        <c:v>05/04/2023 15:34</c:v>
                      </c:pt>
                      <c:pt idx="3148">
                        <c:v>05/04/2023 15:34</c:v>
                      </c:pt>
                      <c:pt idx="3149">
                        <c:v>05/04/2023 15:34</c:v>
                      </c:pt>
                      <c:pt idx="3150">
                        <c:v>05/04/2023 15:34</c:v>
                      </c:pt>
                      <c:pt idx="3151">
                        <c:v>05/04/2023 15:34</c:v>
                      </c:pt>
                      <c:pt idx="3152">
                        <c:v>05/04/2023 15:34</c:v>
                      </c:pt>
                      <c:pt idx="3153">
                        <c:v>05/04/2023 15:34</c:v>
                      </c:pt>
                      <c:pt idx="3154">
                        <c:v>05/04/2023 15:34</c:v>
                      </c:pt>
                      <c:pt idx="3155">
                        <c:v>05/04/2023 15:34</c:v>
                      </c:pt>
                      <c:pt idx="3156">
                        <c:v>05/04/2023 15:34</c:v>
                      </c:pt>
                      <c:pt idx="3157">
                        <c:v>05/04/2023 15:34</c:v>
                      </c:pt>
                      <c:pt idx="3158">
                        <c:v>05/04/2023 15:34</c:v>
                      </c:pt>
                      <c:pt idx="3159">
                        <c:v>05/04/2023 15:34</c:v>
                      </c:pt>
                      <c:pt idx="3160">
                        <c:v>05/04/2023 15:34</c:v>
                      </c:pt>
                      <c:pt idx="3161">
                        <c:v>05/04/2023 15:34</c:v>
                      </c:pt>
                      <c:pt idx="3162">
                        <c:v>05/04/2023 15:34</c:v>
                      </c:pt>
                      <c:pt idx="3163">
                        <c:v>05/04/2023 15:34</c:v>
                      </c:pt>
                      <c:pt idx="3164">
                        <c:v>05/04/2023 15:34</c:v>
                      </c:pt>
                      <c:pt idx="3165">
                        <c:v>05/04/2023 15:34</c:v>
                      </c:pt>
                      <c:pt idx="3166">
                        <c:v>05/04/2023 15:34</c:v>
                      </c:pt>
                      <c:pt idx="3167">
                        <c:v>05/04/2023 15:34</c:v>
                      </c:pt>
                      <c:pt idx="3168">
                        <c:v>05/04/2023 15:34</c:v>
                      </c:pt>
                      <c:pt idx="3169">
                        <c:v>05/04/2023 15:34</c:v>
                      </c:pt>
                      <c:pt idx="3170">
                        <c:v>05/04/2023 15:34</c:v>
                      </c:pt>
                      <c:pt idx="3171">
                        <c:v>05/04/2023 15:34</c:v>
                      </c:pt>
                      <c:pt idx="3172">
                        <c:v>05/04/2023 15:34</c:v>
                      </c:pt>
                      <c:pt idx="3173">
                        <c:v>05/04/2023 15:34</c:v>
                      </c:pt>
                      <c:pt idx="3174">
                        <c:v>05/04/2023 15:34</c:v>
                      </c:pt>
                      <c:pt idx="3175">
                        <c:v>05/04/2023 15:34</c:v>
                      </c:pt>
                      <c:pt idx="3176">
                        <c:v>05/04/2023 15:34</c:v>
                      </c:pt>
                      <c:pt idx="3177">
                        <c:v>05/04/2023 15:34</c:v>
                      </c:pt>
                      <c:pt idx="3178">
                        <c:v>05/04/2023 15:34</c:v>
                      </c:pt>
                      <c:pt idx="3179">
                        <c:v>05/04/2023 15:34</c:v>
                      </c:pt>
                      <c:pt idx="3180">
                        <c:v>05/04/2023 15:34</c:v>
                      </c:pt>
                      <c:pt idx="3181">
                        <c:v>05/04/2023 15:34</c:v>
                      </c:pt>
                      <c:pt idx="3182">
                        <c:v>05/04/2023 15:34</c:v>
                      </c:pt>
                      <c:pt idx="3183">
                        <c:v>05/04/2023 15:34</c:v>
                      </c:pt>
                      <c:pt idx="3184">
                        <c:v>05/04/2023 15:34</c:v>
                      </c:pt>
                      <c:pt idx="3185">
                        <c:v>05/04/2023 15:34</c:v>
                      </c:pt>
                      <c:pt idx="3186">
                        <c:v>05/04/2023 15:34</c:v>
                      </c:pt>
                      <c:pt idx="3187">
                        <c:v>05/04/2023 15:34</c:v>
                      </c:pt>
                      <c:pt idx="3188">
                        <c:v>05/04/2023 15:35</c:v>
                      </c:pt>
                      <c:pt idx="3189">
                        <c:v>05/04/2023 15:35</c:v>
                      </c:pt>
                      <c:pt idx="3190">
                        <c:v>05/04/2023 15:35</c:v>
                      </c:pt>
                      <c:pt idx="3191">
                        <c:v>05/04/2023 15:35</c:v>
                      </c:pt>
                      <c:pt idx="3192">
                        <c:v>05/04/2023 15:35</c:v>
                      </c:pt>
                      <c:pt idx="3193">
                        <c:v>05/04/2023 15:35</c:v>
                      </c:pt>
                      <c:pt idx="3194">
                        <c:v>05/04/2023 15:35</c:v>
                      </c:pt>
                      <c:pt idx="3195">
                        <c:v>05/04/2023 15:35</c:v>
                      </c:pt>
                      <c:pt idx="3196">
                        <c:v>05/04/2023 15:35</c:v>
                      </c:pt>
                      <c:pt idx="3197">
                        <c:v>05/04/2023 15:35</c:v>
                      </c:pt>
                      <c:pt idx="3198">
                        <c:v>05/04/2023 15:35</c:v>
                      </c:pt>
                      <c:pt idx="3199">
                        <c:v>05/04/2023 15:35</c:v>
                      </c:pt>
                      <c:pt idx="3200">
                        <c:v>05/04/2023 15:35</c:v>
                      </c:pt>
                      <c:pt idx="3201">
                        <c:v>05/04/2023 15:35</c:v>
                      </c:pt>
                      <c:pt idx="3202">
                        <c:v>05/04/2023 15:35</c:v>
                      </c:pt>
                      <c:pt idx="3203">
                        <c:v>05/04/2023 15:35</c:v>
                      </c:pt>
                      <c:pt idx="3204">
                        <c:v>05/04/2023 15:35</c:v>
                      </c:pt>
                      <c:pt idx="3205">
                        <c:v>05/04/2023 15:35</c:v>
                      </c:pt>
                      <c:pt idx="3206">
                        <c:v>05/04/2023 15:35</c:v>
                      </c:pt>
                      <c:pt idx="3207">
                        <c:v>05/04/2023 15:35</c:v>
                      </c:pt>
                      <c:pt idx="3208">
                        <c:v>05/04/2023 15:35</c:v>
                      </c:pt>
                      <c:pt idx="3209">
                        <c:v>05/04/2023 15:35</c:v>
                      </c:pt>
                      <c:pt idx="3210">
                        <c:v>05/04/2023 15:35</c:v>
                      </c:pt>
                      <c:pt idx="3211">
                        <c:v>05/04/2023 15:35</c:v>
                      </c:pt>
                      <c:pt idx="3212">
                        <c:v>05/04/2023 15:35</c:v>
                      </c:pt>
                      <c:pt idx="3213">
                        <c:v>05/04/2023 15:35</c:v>
                      </c:pt>
                      <c:pt idx="3214">
                        <c:v>05/04/2023 15:35</c:v>
                      </c:pt>
                      <c:pt idx="3215">
                        <c:v>05/04/2023 15:35</c:v>
                      </c:pt>
                      <c:pt idx="3216">
                        <c:v>05/04/2023 15:35</c:v>
                      </c:pt>
                      <c:pt idx="3217">
                        <c:v>05/04/2023 15:35</c:v>
                      </c:pt>
                      <c:pt idx="3218">
                        <c:v>05/04/2023 15:35</c:v>
                      </c:pt>
                      <c:pt idx="3219">
                        <c:v>05/04/2023 15:35</c:v>
                      </c:pt>
                      <c:pt idx="3220">
                        <c:v>05/04/2023 15:35</c:v>
                      </c:pt>
                      <c:pt idx="3221">
                        <c:v>05/04/2023 15:35</c:v>
                      </c:pt>
                      <c:pt idx="3222">
                        <c:v>05/04/2023 15:35</c:v>
                      </c:pt>
                      <c:pt idx="3223">
                        <c:v>05/04/2023 15:35</c:v>
                      </c:pt>
                      <c:pt idx="3224">
                        <c:v>05/04/2023 15:35</c:v>
                      </c:pt>
                      <c:pt idx="3225">
                        <c:v>05/04/2023 15:35</c:v>
                      </c:pt>
                      <c:pt idx="3226">
                        <c:v>05/04/2023 15:35</c:v>
                      </c:pt>
                      <c:pt idx="3227">
                        <c:v>05/04/2023 15:35</c:v>
                      </c:pt>
                      <c:pt idx="3228">
                        <c:v>05/04/2023 15:35</c:v>
                      </c:pt>
                      <c:pt idx="3229">
                        <c:v>05/04/2023 15:35</c:v>
                      </c:pt>
                      <c:pt idx="3230">
                        <c:v>05/04/2023 15:35</c:v>
                      </c:pt>
                      <c:pt idx="3231">
                        <c:v>05/04/2023 15:35</c:v>
                      </c:pt>
                      <c:pt idx="3232">
                        <c:v>05/04/2023 15:35</c:v>
                      </c:pt>
                      <c:pt idx="3233">
                        <c:v>05/04/2023 15:35</c:v>
                      </c:pt>
                      <c:pt idx="3234">
                        <c:v>05/04/2023 15:35</c:v>
                      </c:pt>
                      <c:pt idx="3235">
                        <c:v>05/04/2023 15:35</c:v>
                      </c:pt>
                      <c:pt idx="3236">
                        <c:v>05/04/2023 15:35</c:v>
                      </c:pt>
                      <c:pt idx="3237">
                        <c:v>05/04/2023 15:35</c:v>
                      </c:pt>
                      <c:pt idx="3238">
                        <c:v>05/04/2023 15:35</c:v>
                      </c:pt>
                      <c:pt idx="3239">
                        <c:v>05/04/2023 15:35</c:v>
                      </c:pt>
                      <c:pt idx="3240">
                        <c:v>05/04/2023 15:35</c:v>
                      </c:pt>
                      <c:pt idx="3241">
                        <c:v>05/04/2023 15:35</c:v>
                      </c:pt>
                      <c:pt idx="3242">
                        <c:v>05/04/2023 15:35</c:v>
                      </c:pt>
                      <c:pt idx="3243">
                        <c:v>05/04/2023 15:35</c:v>
                      </c:pt>
                      <c:pt idx="3244">
                        <c:v>05/04/2023 15:35</c:v>
                      </c:pt>
                      <c:pt idx="3245">
                        <c:v>05/04/2023 15:35</c:v>
                      </c:pt>
                      <c:pt idx="3246">
                        <c:v>05/04/2023 15:35</c:v>
                      </c:pt>
                      <c:pt idx="3247">
                        <c:v>05/04/2023 15:36</c:v>
                      </c:pt>
                      <c:pt idx="3248">
                        <c:v>05/04/2023 15:36</c:v>
                      </c:pt>
                      <c:pt idx="3249">
                        <c:v>05/04/2023 15:36</c:v>
                      </c:pt>
                      <c:pt idx="3250">
                        <c:v>05/04/2023 15:36</c:v>
                      </c:pt>
                      <c:pt idx="3251">
                        <c:v>05/04/2023 15:36</c:v>
                      </c:pt>
                      <c:pt idx="3252">
                        <c:v>05/04/2023 15:36</c:v>
                      </c:pt>
                      <c:pt idx="3253">
                        <c:v>05/04/2023 15:36</c:v>
                      </c:pt>
                      <c:pt idx="3254">
                        <c:v>05/04/2023 15:36</c:v>
                      </c:pt>
                      <c:pt idx="3255">
                        <c:v>05/04/2023 15:36</c:v>
                      </c:pt>
                      <c:pt idx="3256">
                        <c:v>05/04/2023 15:36</c:v>
                      </c:pt>
                      <c:pt idx="3257">
                        <c:v>05/04/2023 15:36</c:v>
                      </c:pt>
                      <c:pt idx="3258">
                        <c:v>05/04/2023 15:36</c:v>
                      </c:pt>
                      <c:pt idx="3259">
                        <c:v>05/04/2023 15:36</c:v>
                      </c:pt>
                      <c:pt idx="3260">
                        <c:v>05/04/2023 15:36</c:v>
                      </c:pt>
                      <c:pt idx="3261">
                        <c:v>05/04/2023 15:36</c:v>
                      </c:pt>
                      <c:pt idx="3262">
                        <c:v>05/04/2023 15:36</c:v>
                      </c:pt>
                      <c:pt idx="3263">
                        <c:v>05/04/2023 15:36</c:v>
                      </c:pt>
                      <c:pt idx="3264">
                        <c:v>05/04/2023 15:36</c:v>
                      </c:pt>
                      <c:pt idx="3265">
                        <c:v>05/04/2023 15:36</c:v>
                      </c:pt>
                      <c:pt idx="3266">
                        <c:v>05/04/2023 15:36</c:v>
                      </c:pt>
                      <c:pt idx="3267">
                        <c:v>05/04/2023 15:36</c:v>
                      </c:pt>
                      <c:pt idx="3268">
                        <c:v>05/04/2023 15:36</c:v>
                      </c:pt>
                      <c:pt idx="3269">
                        <c:v>05/04/2023 15:36</c:v>
                      </c:pt>
                      <c:pt idx="3270">
                        <c:v>05/04/2023 15:36</c:v>
                      </c:pt>
                      <c:pt idx="3271">
                        <c:v>05/04/2023 15:36</c:v>
                      </c:pt>
                      <c:pt idx="3272">
                        <c:v>05/04/2023 15:36</c:v>
                      </c:pt>
                      <c:pt idx="3273">
                        <c:v>05/04/2023 15:36</c:v>
                      </c:pt>
                      <c:pt idx="3274">
                        <c:v>05/04/2023 15:36</c:v>
                      </c:pt>
                      <c:pt idx="3275">
                        <c:v>05/04/2023 15:36</c:v>
                      </c:pt>
                      <c:pt idx="3276">
                        <c:v>05/04/2023 15:36</c:v>
                      </c:pt>
                      <c:pt idx="3277">
                        <c:v>05/04/2023 15:36</c:v>
                      </c:pt>
                      <c:pt idx="3278">
                        <c:v>05/04/2023 15:36</c:v>
                      </c:pt>
                      <c:pt idx="3279">
                        <c:v>05/04/2023 15:36</c:v>
                      </c:pt>
                      <c:pt idx="3280">
                        <c:v>05/04/2023 15:36</c:v>
                      </c:pt>
                      <c:pt idx="3281">
                        <c:v>05/04/2023 15:36</c:v>
                      </c:pt>
                      <c:pt idx="3282">
                        <c:v>05/04/2023 15:36</c:v>
                      </c:pt>
                      <c:pt idx="3283">
                        <c:v>05/04/2023 15:36</c:v>
                      </c:pt>
                      <c:pt idx="3284">
                        <c:v>05/04/2023 15:36</c:v>
                      </c:pt>
                      <c:pt idx="3285">
                        <c:v>05/04/2023 15:36</c:v>
                      </c:pt>
                      <c:pt idx="3286">
                        <c:v>05/04/2023 15:36</c:v>
                      </c:pt>
                      <c:pt idx="3287">
                        <c:v>05/04/2023 15:36</c:v>
                      </c:pt>
                      <c:pt idx="3288">
                        <c:v>05/04/2023 15:36</c:v>
                      </c:pt>
                      <c:pt idx="3289">
                        <c:v>05/04/2023 15:36</c:v>
                      </c:pt>
                      <c:pt idx="3290">
                        <c:v>05/04/2023 15:36</c:v>
                      </c:pt>
                      <c:pt idx="3291">
                        <c:v>05/04/2023 15:36</c:v>
                      </c:pt>
                      <c:pt idx="3292">
                        <c:v>05/04/2023 15:36</c:v>
                      </c:pt>
                      <c:pt idx="3293">
                        <c:v>05/04/2023 15:36</c:v>
                      </c:pt>
                      <c:pt idx="3294">
                        <c:v>05/04/2023 15:36</c:v>
                      </c:pt>
                      <c:pt idx="3295">
                        <c:v>05/04/2023 15:36</c:v>
                      </c:pt>
                      <c:pt idx="3296">
                        <c:v>05/04/2023 15:36</c:v>
                      </c:pt>
                      <c:pt idx="3297">
                        <c:v>05/04/2023 15:36</c:v>
                      </c:pt>
                      <c:pt idx="3298">
                        <c:v>05/04/2023 15:36</c:v>
                      </c:pt>
                      <c:pt idx="3299">
                        <c:v>05/04/2023 15:36</c:v>
                      </c:pt>
                      <c:pt idx="3300">
                        <c:v>05/04/2023 15:36</c:v>
                      </c:pt>
                      <c:pt idx="3301">
                        <c:v>05/04/2023 15:36</c:v>
                      </c:pt>
                      <c:pt idx="3302">
                        <c:v>05/04/2023 15:36</c:v>
                      </c:pt>
                      <c:pt idx="3303">
                        <c:v>05/04/2023 15:36</c:v>
                      </c:pt>
                      <c:pt idx="3304">
                        <c:v>05/04/2023 15:36</c:v>
                      </c:pt>
                      <c:pt idx="3305">
                        <c:v>05/04/2023 15:36</c:v>
                      </c:pt>
                      <c:pt idx="3306">
                        <c:v>05/04/2023 15:36</c:v>
                      </c:pt>
                      <c:pt idx="3307">
                        <c:v>05/04/2023 15:37</c:v>
                      </c:pt>
                      <c:pt idx="3308">
                        <c:v>05/04/2023 15:37</c:v>
                      </c:pt>
                      <c:pt idx="3309">
                        <c:v>05/04/2023 15:37</c:v>
                      </c:pt>
                      <c:pt idx="3310">
                        <c:v>05/04/2023 15:37</c:v>
                      </c:pt>
                      <c:pt idx="3311">
                        <c:v>05/04/2023 15:37</c:v>
                      </c:pt>
                      <c:pt idx="3312">
                        <c:v>05/04/2023 15:37</c:v>
                      </c:pt>
                      <c:pt idx="3313">
                        <c:v>05/04/2023 15:37</c:v>
                      </c:pt>
                      <c:pt idx="3314">
                        <c:v>05/04/2023 15:37</c:v>
                      </c:pt>
                      <c:pt idx="3315">
                        <c:v>05/04/2023 15:37</c:v>
                      </c:pt>
                      <c:pt idx="3316">
                        <c:v>05/04/2023 15:37</c:v>
                      </c:pt>
                      <c:pt idx="3317">
                        <c:v>05/04/2023 15:37</c:v>
                      </c:pt>
                      <c:pt idx="3318">
                        <c:v>05/04/2023 15:37</c:v>
                      </c:pt>
                      <c:pt idx="3319">
                        <c:v>05/04/2023 15:37</c:v>
                      </c:pt>
                      <c:pt idx="3320">
                        <c:v>05/04/2023 15:37</c:v>
                      </c:pt>
                      <c:pt idx="3321">
                        <c:v>05/04/2023 15:37</c:v>
                      </c:pt>
                      <c:pt idx="3322">
                        <c:v>05/04/2023 15:37</c:v>
                      </c:pt>
                      <c:pt idx="3323">
                        <c:v>05/04/2023 15:37</c:v>
                      </c:pt>
                      <c:pt idx="3324">
                        <c:v>05/04/2023 15:37</c:v>
                      </c:pt>
                      <c:pt idx="3325">
                        <c:v>05/04/2023 15:37</c:v>
                      </c:pt>
                      <c:pt idx="3326">
                        <c:v>05/04/2023 15:37</c:v>
                      </c:pt>
                      <c:pt idx="3327">
                        <c:v>05/04/2023 15:37</c:v>
                      </c:pt>
                      <c:pt idx="3328">
                        <c:v>05/04/2023 15:37</c:v>
                      </c:pt>
                      <c:pt idx="3329">
                        <c:v>05/04/2023 15:37</c:v>
                      </c:pt>
                      <c:pt idx="3330">
                        <c:v>05/04/2023 15:37</c:v>
                      </c:pt>
                      <c:pt idx="3331">
                        <c:v>05/04/2023 15:37</c:v>
                      </c:pt>
                      <c:pt idx="3332">
                        <c:v>05/04/2023 15:37</c:v>
                      </c:pt>
                      <c:pt idx="3333">
                        <c:v>05/04/2023 15:37</c:v>
                      </c:pt>
                      <c:pt idx="3334">
                        <c:v>05/04/2023 15:37</c:v>
                      </c:pt>
                      <c:pt idx="3335">
                        <c:v>05/04/2023 15:37</c:v>
                      </c:pt>
                      <c:pt idx="3336">
                        <c:v>05/04/2023 15:37</c:v>
                      </c:pt>
                      <c:pt idx="3337">
                        <c:v>05/04/2023 15:37</c:v>
                      </c:pt>
                      <c:pt idx="3338">
                        <c:v>05/04/2023 15:37</c:v>
                      </c:pt>
                      <c:pt idx="3339">
                        <c:v>05/04/2023 15:37</c:v>
                      </c:pt>
                      <c:pt idx="3340">
                        <c:v>05/04/2023 15:37</c:v>
                      </c:pt>
                      <c:pt idx="3341">
                        <c:v>05/04/2023 15:37</c:v>
                      </c:pt>
                      <c:pt idx="3342">
                        <c:v>05/04/2023 15:37</c:v>
                      </c:pt>
                      <c:pt idx="3343">
                        <c:v>05/04/2023 15:37</c:v>
                      </c:pt>
                      <c:pt idx="3344">
                        <c:v>05/04/2023 15:37</c:v>
                      </c:pt>
                      <c:pt idx="3345">
                        <c:v>05/04/2023 15:37</c:v>
                      </c:pt>
                      <c:pt idx="3346">
                        <c:v>05/04/2023 15:37</c:v>
                      </c:pt>
                      <c:pt idx="3347">
                        <c:v>05/04/2023 15:37</c:v>
                      </c:pt>
                      <c:pt idx="3348">
                        <c:v>05/04/2023 15:37</c:v>
                      </c:pt>
                      <c:pt idx="3349">
                        <c:v>05/04/2023 15:37</c:v>
                      </c:pt>
                      <c:pt idx="3350">
                        <c:v>05/04/2023 15:37</c:v>
                      </c:pt>
                      <c:pt idx="3351">
                        <c:v>05/04/2023 15:37</c:v>
                      </c:pt>
                      <c:pt idx="3352">
                        <c:v>05/04/2023 15:37</c:v>
                      </c:pt>
                      <c:pt idx="3353">
                        <c:v>05/04/2023 15:37</c:v>
                      </c:pt>
                      <c:pt idx="3354">
                        <c:v>05/04/2023 15:37</c:v>
                      </c:pt>
                      <c:pt idx="3355">
                        <c:v>05/04/2023 15:37</c:v>
                      </c:pt>
                      <c:pt idx="3356">
                        <c:v>05/04/2023 15:37</c:v>
                      </c:pt>
                      <c:pt idx="3357">
                        <c:v>05/04/2023 15:37</c:v>
                      </c:pt>
                      <c:pt idx="3358">
                        <c:v>05/04/2023 15:37</c:v>
                      </c:pt>
                      <c:pt idx="3359">
                        <c:v>05/04/2023 15:37</c:v>
                      </c:pt>
                      <c:pt idx="3360">
                        <c:v>05/04/2023 15:37</c:v>
                      </c:pt>
                      <c:pt idx="3361">
                        <c:v>05/04/2023 15:37</c:v>
                      </c:pt>
                      <c:pt idx="3362">
                        <c:v>05/04/2023 15:37</c:v>
                      </c:pt>
                      <c:pt idx="3363">
                        <c:v>05/04/2023 15:37</c:v>
                      </c:pt>
                      <c:pt idx="3364">
                        <c:v>05/04/2023 15:37</c:v>
                      </c:pt>
                      <c:pt idx="3365">
                        <c:v>05/04/2023 15:37</c:v>
                      </c:pt>
                      <c:pt idx="3366">
                        <c:v>05/04/2023 15:37</c:v>
                      </c:pt>
                      <c:pt idx="3367">
                        <c:v>05/04/2023 15:38</c:v>
                      </c:pt>
                      <c:pt idx="3368">
                        <c:v>05/04/2023 15:38</c:v>
                      </c:pt>
                      <c:pt idx="3369">
                        <c:v>05/04/2023 15:38</c:v>
                      </c:pt>
                      <c:pt idx="3370">
                        <c:v>05/04/2023 15:38</c:v>
                      </c:pt>
                      <c:pt idx="3371">
                        <c:v>05/04/2023 15:38</c:v>
                      </c:pt>
                      <c:pt idx="3372">
                        <c:v>05/04/2023 15:38</c:v>
                      </c:pt>
                      <c:pt idx="3373">
                        <c:v>05/04/2023 15:38</c:v>
                      </c:pt>
                      <c:pt idx="3374">
                        <c:v>05/04/2023 15:38</c:v>
                      </c:pt>
                      <c:pt idx="3375">
                        <c:v>05/04/2023 15:38</c:v>
                      </c:pt>
                      <c:pt idx="3376">
                        <c:v>05/04/2023 15:38</c:v>
                      </c:pt>
                      <c:pt idx="3377">
                        <c:v>05/04/2023 15:38</c:v>
                      </c:pt>
                      <c:pt idx="3378">
                        <c:v>05/04/2023 15:38</c:v>
                      </c:pt>
                      <c:pt idx="3379">
                        <c:v>05/04/2023 15:38</c:v>
                      </c:pt>
                      <c:pt idx="3380">
                        <c:v>05/04/2023 15:38</c:v>
                      </c:pt>
                      <c:pt idx="3381">
                        <c:v>05/04/2023 15:38</c:v>
                      </c:pt>
                      <c:pt idx="3382">
                        <c:v>05/04/2023 15:38</c:v>
                      </c:pt>
                      <c:pt idx="3383">
                        <c:v>05/04/2023 15:38</c:v>
                      </c:pt>
                      <c:pt idx="3384">
                        <c:v>05/04/2023 15:38</c:v>
                      </c:pt>
                      <c:pt idx="3385">
                        <c:v>05/04/2023 15:38</c:v>
                      </c:pt>
                      <c:pt idx="3386">
                        <c:v>05/04/2023 15:38</c:v>
                      </c:pt>
                      <c:pt idx="3387">
                        <c:v>05/04/2023 15:38</c:v>
                      </c:pt>
                      <c:pt idx="3388">
                        <c:v>05/04/2023 15:38</c:v>
                      </c:pt>
                      <c:pt idx="3389">
                        <c:v>05/04/2023 15:38</c:v>
                      </c:pt>
                      <c:pt idx="3390">
                        <c:v>05/04/2023 15:38</c:v>
                      </c:pt>
                      <c:pt idx="3391">
                        <c:v>05/04/2023 15:38</c:v>
                      </c:pt>
                      <c:pt idx="3392">
                        <c:v>05/04/2023 15:38</c:v>
                      </c:pt>
                      <c:pt idx="3393">
                        <c:v>05/04/2023 15:38</c:v>
                      </c:pt>
                      <c:pt idx="3394">
                        <c:v>05/04/2023 15:38</c:v>
                      </c:pt>
                      <c:pt idx="3395">
                        <c:v>05/04/2023 15:38</c:v>
                      </c:pt>
                      <c:pt idx="3396">
                        <c:v>05/04/2023 15:38</c:v>
                      </c:pt>
                      <c:pt idx="3397">
                        <c:v>05/04/2023 15:38</c:v>
                      </c:pt>
                      <c:pt idx="3398">
                        <c:v>05/04/2023 15:38</c:v>
                      </c:pt>
                      <c:pt idx="3399">
                        <c:v>05/04/2023 15:38</c:v>
                      </c:pt>
                      <c:pt idx="3400">
                        <c:v>05/04/2023 15:38</c:v>
                      </c:pt>
                      <c:pt idx="3401">
                        <c:v>05/04/2023 15:38</c:v>
                      </c:pt>
                      <c:pt idx="3402">
                        <c:v>05/04/2023 15:38</c:v>
                      </c:pt>
                      <c:pt idx="3403">
                        <c:v>05/04/2023 15:38</c:v>
                      </c:pt>
                      <c:pt idx="3404">
                        <c:v>05/04/2023 15:38</c:v>
                      </c:pt>
                      <c:pt idx="3405">
                        <c:v>05/04/2023 15:38</c:v>
                      </c:pt>
                      <c:pt idx="3406">
                        <c:v>05/04/2023 15:38</c:v>
                      </c:pt>
                      <c:pt idx="3407">
                        <c:v>05/04/2023 15:38</c:v>
                      </c:pt>
                      <c:pt idx="3408">
                        <c:v>05/04/2023 15:38</c:v>
                      </c:pt>
                      <c:pt idx="3409">
                        <c:v>05/04/2023 15:38</c:v>
                      </c:pt>
                      <c:pt idx="3410">
                        <c:v>05/04/2023 15:38</c:v>
                      </c:pt>
                      <c:pt idx="3411">
                        <c:v>05/04/2023 15:38</c:v>
                      </c:pt>
                      <c:pt idx="3412">
                        <c:v>05/04/2023 15:38</c:v>
                      </c:pt>
                      <c:pt idx="3413">
                        <c:v>05/04/2023 15:38</c:v>
                      </c:pt>
                      <c:pt idx="3414">
                        <c:v>05/04/2023 15:38</c:v>
                      </c:pt>
                      <c:pt idx="3415">
                        <c:v>05/04/2023 15:38</c:v>
                      </c:pt>
                      <c:pt idx="3416">
                        <c:v>05/04/2023 15:38</c:v>
                      </c:pt>
                      <c:pt idx="3417">
                        <c:v>05/04/2023 15:38</c:v>
                      </c:pt>
                      <c:pt idx="3418">
                        <c:v>05/04/2023 15:38</c:v>
                      </c:pt>
                      <c:pt idx="3419">
                        <c:v>05/04/2023 15:38</c:v>
                      </c:pt>
                      <c:pt idx="3420">
                        <c:v>05/04/2023 15:38</c:v>
                      </c:pt>
                      <c:pt idx="3421">
                        <c:v>05/04/2023 15:38</c:v>
                      </c:pt>
                      <c:pt idx="3422">
                        <c:v>05/04/2023 15:38</c:v>
                      </c:pt>
                      <c:pt idx="3423">
                        <c:v>05/04/2023 15:38</c:v>
                      </c:pt>
                      <c:pt idx="3424">
                        <c:v>05/04/2023 15:38</c:v>
                      </c:pt>
                      <c:pt idx="3425">
                        <c:v>05/04/2023 15:38</c:v>
                      </c:pt>
                      <c:pt idx="3426">
                        <c:v>05/04/2023 15:38</c:v>
                      </c:pt>
                      <c:pt idx="3427">
                        <c:v>05/04/2023 15:39</c:v>
                      </c:pt>
                      <c:pt idx="3428">
                        <c:v>05/04/2023 15:39</c:v>
                      </c:pt>
                      <c:pt idx="3429">
                        <c:v>05/04/2023 15:39</c:v>
                      </c:pt>
                      <c:pt idx="3430">
                        <c:v>05/04/2023 15:39</c:v>
                      </c:pt>
                      <c:pt idx="3431">
                        <c:v>05/04/2023 15:39</c:v>
                      </c:pt>
                      <c:pt idx="3432">
                        <c:v>05/04/2023 15:39</c:v>
                      </c:pt>
                      <c:pt idx="3433">
                        <c:v>05/04/2023 15:39</c:v>
                      </c:pt>
                      <c:pt idx="3434">
                        <c:v>05/04/2023 15:39</c:v>
                      </c:pt>
                      <c:pt idx="3435">
                        <c:v>05/04/2023 15:39</c:v>
                      </c:pt>
                      <c:pt idx="3436">
                        <c:v>05/04/2023 15:39</c:v>
                      </c:pt>
                      <c:pt idx="3437">
                        <c:v>05/04/2023 15:39</c:v>
                      </c:pt>
                      <c:pt idx="3438">
                        <c:v>05/04/2023 15:39</c:v>
                      </c:pt>
                      <c:pt idx="3439">
                        <c:v>05/04/2023 15:39</c:v>
                      </c:pt>
                      <c:pt idx="3440">
                        <c:v>05/04/2023 15:39</c:v>
                      </c:pt>
                      <c:pt idx="3441">
                        <c:v>05/04/2023 15:39</c:v>
                      </c:pt>
                      <c:pt idx="3442">
                        <c:v>05/04/2023 15:39</c:v>
                      </c:pt>
                      <c:pt idx="3443">
                        <c:v>05/04/2023 15:39</c:v>
                      </c:pt>
                      <c:pt idx="3444">
                        <c:v>05/04/2023 15:39</c:v>
                      </c:pt>
                      <c:pt idx="3445">
                        <c:v>05/04/2023 15:39</c:v>
                      </c:pt>
                      <c:pt idx="3446">
                        <c:v>05/04/2023 15:39</c:v>
                      </c:pt>
                      <c:pt idx="3447">
                        <c:v>05/04/2023 15:39</c:v>
                      </c:pt>
                      <c:pt idx="3448">
                        <c:v>05/04/2023 15:39</c:v>
                      </c:pt>
                      <c:pt idx="3449">
                        <c:v>05/04/2023 15:39</c:v>
                      </c:pt>
                      <c:pt idx="3450">
                        <c:v>05/04/2023 15:39</c:v>
                      </c:pt>
                      <c:pt idx="3451">
                        <c:v>05/04/2023 15:39</c:v>
                      </c:pt>
                      <c:pt idx="3452">
                        <c:v>05/04/2023 15:39</c:v>
                      </c:pt>
                      <c:pt idx="3453">
                        <c:v>05/04/2023 15:39</c:v>
                      </c:pt>
                      <c:pt idx="3454">
                        <c:v>05/04/2023 15:39</c:v>
                      </c:pt>
                      <c:pt idx="3455">
                        <c:v>05/04/2023 15:39</c:v>
                      </c:pt>
                      <c:pt idx="3456">
                        <c:v>05/04/2023 15:39</c:v>
                      </c:pt>
                      <c:pt idx="3457">
                        <c:v>05/04/2023 15:39</c:v>
                      </c:pt>
                      <c:pt idx="3458">
                        <c:v>05/04/2023 15:39</c:v>
                      </c:pt>
                      <c:pt idx="3459">
                        <c:v>05/04/2023 15:39</c:v>
                      </c:pt>
                      <c:pt idx="3460">
                        <c:v>05/04/2023 15:39</c:v>
                      </c:pt>
                      <c:pt idx="3461">
                        <c:v>05/04/2023 15:39</c:v>
                      </c:pt>
                      <c:pt idx="3462">
                        <c:v>05/04/2023 15:39</c:v>
                      </c:pt>
                      <c:pt idx="3463">
                        <c:v>05/04/2023 15:39</c:v>
                      </c:pt>
                      <c:pt idx="3464">
                        <c:v>05/04/2023 15:39</c:v>
                      </c:pt>
                      <c:pt idx="3465">
                        <c:v>05/04/2023 15:39</c:v>
                      </c:pt>
                      <c:pt idx="3466">
                        <c:v>05/04/2023 15:39</c:v>
                      </c:pt>
                      <c:pt idx="3467">
                        <c:v>05/04/2023 15:39</c:v>
                      </c:pt>
                      <c:pt idx="3468">
                        <c:v>05/04/2023 15:39</c:v>
                      </c:pt>
                      <c:pt idx="3469">
                        <c:v>05/04/2023 15:39</c:v>
                      </c:pt>
                      <c:pt idx="3470">
                        <c:v>05/04/2023 15:39</c:v>
                      </c:pt>
                      <c:pt idx="3471">
                        <c:v>05/04/2023 15:39</c:v>
                      </c:pt>
                      <c:pt idx="3472">
                        <c:v>05/04/2023 15:39</c:v>
                      </c:pt>
                      <c:pt idx="3473">
                        <c:v>05/04/2023 15:39</c:v>
                      </c:pt>
                      <c:pt idx="3474">
                        <c:v>05/04/2023 15:39</c:v>
                      </c:pt>
                      <c:pt idx="3475">
                        <c:v>05/04/2023 15:39</c:v>
                      </c:pt>
                      <c:pt idx="3476">
                        <c:v>05/04/2023 15:39</c:v>
                      </c:pt>
                      <c:pt idx="3477">
                        <c:v>05/04/2023 15:39</c:v>
                      </c:pt>
                      <c:pt idx="3478">
                        <c:v>05/04/2023 15:39</c:v>
                      </c:pt>
                      <c:pt idx="3479">
                        <c:v>05/04/2023 15:39</c:v>
                      </c:pt>
                      <c:pt idx="3480">
                        <c:v>05/04/2023 15:39</c:v>
                      </c:pt>
                      <c:pt idx="3481">
                        <c:v>05/04/2023 15:39</c:v>
                      </c:pt>
                      <c:pt idx="3482">
                        <c:v>05/04/2023 15:39</c:v>
                      </c:pt>
                      <c:pt idx="3483">
                        <c:v>05/04/2023 15:39</c:v>
                      </c:pt>
                      <c:pt idx="3484">
                        <c:v>05/04/2023 15:39</c:v>
                      </c:pt>
                      <c:pt idx="3485">
                        <c:v>05/04/2023 15:39</c:v>
                      </c:pt>
                      <c:pt idx="3486">
                        <c:v>05/04/2023 15:39</c:v>
                      </c:pt>
                      <c:pt idx="3487">
                        <c:v>05/04/2023 15:40</c:v>
                      </c:pt>
                      <c:pt idx="3488">
                        <c:v>05/04/2023 15:40</c:v>
                      </c:pt>
                      <c:pt idx="3489">
                        <c:v>05/04/2023 15:40</c:v>
                      </c:pt>
                      <c:pt idx="3490">
                        <c:v>05/04/2023 15:40</c:v>
                      </c:pt>
                      <c:pt idx="3491">
                        <c:v>05/04/2023 15:40</c:v>
                      </c:pt>
                      <c:pt idx="3492">
                        <c:v>05/04/2023 15:40</c:v>
                      </c:pt>
                      <c:pt idx="3493">
                        <c:v>05/04/2023 15:40</c:v>
                      </c:pt>
                      <c:pt idx="3494">
                        <c:v>05/04/2023 15:40</c:v>
                      </c:pt>
                      <c:pt idx="3495">
                        <c:v>05/04/2023 15:40</c:v>
                      </c:pt>
                      <c:pt idx="3496">
                        <c:v>05/04/2023 15:40</c:v>
                      </c:pt>
                      <c:pt idx="3497">
                        <c:v>05/04/2023 15:40</c:v>
                      </c:pt>
                      <c:pt idx="3498">
                        <c:v>05/04/2023 15:40</c:v>
                      </c:pt>
                      <c:pt idx="3499">
                        <c:v>05/04/2023 15:40</c:v>
                      </c:pt>
                      <c:pt idx="3500">
                        <c:v>05/04/2023 15:40</c:v>
                      </c:pt>
                      <c:pt idx="3501">
                        <c:v>05/04/2023 15:40</c:v>
                      </c:pt>
                      <c:pt idx="3502">
                        <c:v>05/04/2023 15:40</c:v>
                      </c:pt>
                      <c:pt idx="3503">
                        <c:v>05/04/2023 15:40</c:v>
                      </c:pt>
                      <c:pt idx="3504">
                        <c:v>05/04/2023 15:40</c:v>
                      </c:pt>
                      <c:pt idx="3505">
                        <c:v>05/04/2023 15:40</c:v>
                      </c:pt>
                      <c:pt idx="3506">
                        <c:v>05/04/2023 15:40</c:v>
                      </c:pt>
                      <c:pt idx="3507">
                        <c:v>05/04/2023 15:40</c:v>
                      </c:pt>
                      <c:pt idx="3508">
                        <c:v>05/04/2023 15:40</c:v>
                      </c:pt>
                      <c:pt idx="3509">
                        <c:v>05/04/2023 15:40</c:v>
                      </c:pt>
                      <c:pt idx="3510">
                        <c:v>05/04/2023 15:40</c:v>
                      </c:pt>
                      <c:pt idx="3511">
                        <c:v>05/04/2023 15:40</c:v>
                      </c:pt>
                      <c:pt idx="3512">
                        <c:v>05/04/2023 15:40</c:v>
                      </c:pt>
                      <c:pt idx="3513">
                        <c:v>05/04/2023 15:40</c:v>
                      </c:pt>
                      <c:pt idx="3514">
                        <c:v>05/04/2023 15:40</c:v>
                      </c:pt>
                      <c:pt idx="3515">
                        <c:v>05/04/2023 15:40</c:v>
                      </c:pt>
                      <c:pt idx="3516">
                        <c:v>05/04/2023 15:40</c:v>
                      </c:pt>
                      <c:pt idx="3517">
                        <c:v>05/04/2023 15:40</c:v>
                      </c:pt>
                      <c:pt idx="3518">
                        <c:v>05/04/2023 15:40</c:v>
                      </c:pt>
                      <c:pt idx="3519">
                        <c:v>05/04/2023 15:40</c:v>
                      </c:pt>
                      <c:pt idx="3520">
                        <c:v>05/04/2023 15:40</c:v>
                      </c:pt>
                      <c:pt idx="3521">
                        <c:v>05/04/2023 15:40</c:v>
                      </c:pt>
                      <c:pt idx="3522">
                        <c:v>05/04/2023 15:40</c:v>
                      </c:pt>
                      <c:pt idx="3523">
                        <c:v>05/04/2023 15:40</c:v>
                      </c:pt>
                      <c:pt idx="3524">
                        <c:v>05/04/2023 15:40</c:v>
                      </c:pt>
                      <c:pt idx="3525">
                        <c:v>05/04/2023 15:40</c:v>
                      </c:pt>
                      <c:pt idx="3526">
                        <c:v>05/04/2023 15:40</c:v>
                      </c:pt>
                      <c:pt idx="3527">
                        <c:v>05/04/2023 15:40</c:v>
                      </c:pt>
                      <c:pt idx="3528">
                        <c:v>05/04/2023 15:40</c:v>
                      </c:pt>
                      <c:pt idx="3529">
                        <c:v>05/04/2023 15:40</c:v>
                      </c:pt>
                      <c:pt idx="3530">
                        <c:v>05/04/2023 15:40</c:v>
                      </c:pt>
                      <c:pt idx="3531">
                        <c:v>05/04/2023 15:40</c:v>
                      </c:pt>
                      <c:pt idx="3532">
                        <c:v>05/04/2023 15:40</c:v>
                      </c:pt>
                      <c:pt idx="3533">
                        <c:v>05/04/2023 15:40</c:v>
                      </c:pt>
                      <c:pt idx="3534">
                        <c:v>05/04/2023 15:40</c:v>
                      </c:pt>
                      <c:pt idx="3535">
                        <c:v>05/04/2023 15:40</c:v>
                      </c:pt>
                      <c:pt idx="3536">
                        <c:v>05/04/2023 15:40</c:v>
                      </c:pt>
                      <c:pt idx="3537">
                        <c:v>05/04/2023 15:40</c:v>
                      </c:pt>
                      <c:pt idx="3538">
                        <c:v>05/04/2023 15:40</c:v>
                      </c:pt>
                      <c:pt idx="3539">
                        <c:v>05/04/2023 15:40</c:v>
                      </c:pt>
                      <c:pt idx="3540">
                        <c:v>05/04/2023 15:40</c:v>
                      </c:pt>
                      <c:pt idx="3541">
                        <c:v>05/04/2023 15:40</c:v>
                      </c:pt>
                      <c:pt idx="3542">
                        <c:v>05/04/2023 15:40</c:v>
                      </c:pt>
                      <c:pt idx="3543">
                        <c:v>05/04/2023 15:40</c:v>
                      </c:pt>
                      <c:pt idx="3544">
                        <c:v>05/04/2023 15:40</c:v>
                      </c:pt>
                      <c:pt idx="3545">
                        <c:v>05/04/2023 15:40</c:v>
                      </c:pt>
                      <c:pt idx="3546">
                        <c:v>05/04/2023 15:41</c:v>
                      </c:pt>
                      <c:pt idx="3547">
                        <c:v>05/04/2023 15:41</c:v>
                      </c:pt>
                      <c:pt idx="3548">
                        <c:v>05/04/2023 15:41</c:v>
                      </c:pt>
                      <c:pt idx="3549">
                        <c:v>05/04/2023 15:41</c:v>
                      </c:pt>
                      <c:pt idx="3550">
                        <c:v>05/04/2023 15:41</c:v>
                      </c:pt>
                      <c:pt idx="3551">
                        <c:v>05/04/2023 15:41</c:v>
                      </c:pt>
                      <c:pt idx="3552">
                        <c:v>05/04/2023 15:41</c:v>
                      </c:pt>
                      <c:pt idx="3553">
                        <c:v>05/04/2023 15:41</c:v>
                      </c:pt>
                      <c:pt idx="3554">
                        <c:v>05/04/2023 15:41</c:v>
                      </c:pt>
                      <c:pt idx="3555">
                        <c:v>05/04/2023 15:41</c:v>
                      </c:pt>
                      <c:pt idx="3556">
                        <c:v>05/04/2023 15:41</c:v>
                      </c:pt>
                      <c:pt idx="3557">
                        <c:v>05/04/2023 15:41</c:v>
                      </c:pt>
                      <c:pt idx="3558">
                        <c:v>05/04/2023 15:41</c:v>
                      </c:pt>
                      <c:pt idx="3559">
                        <c:v>05/04/2023 15:41</c:v>
                      </c:pt>
                      <c:pt idx="3560">
                        <c:v>05/04/2023 15:41</c:v>
                      </c:pt>
                      <c:pt idx="3561">
                        <c:v>05/04/2023 15:41</c:v>
                      </c:pt>
                      <c:pt idx="3562">
                        <c:v>05/04/2023 15:41</c:v>
                      </c:pt>
                      <c:pt idx="3563">
                        <c:v>05/04/2023 15:41</c:v>
                      </c:pt>
                      <c:pt idx="3564">
                        <c:v>05/04/2023 15:41</c:v>
                      </c:pt>
                      <c:pt idx="3565">
                        <c:v>05/04/2023 15:41</c:v>
                      </c:pt>
                      <c:pt idx="3566">
                        <c:v>05/04/2023 15:41</c:v>
                      </c:pt>
                      <c:pt idx="3567">
                        <c:v>05/04/2023 15:41</c:v>
                      </c:pt>
                      <c:pt idx="3568">
                        <c:v>05/04/2023 15:41</c:v>
                      </c:pt>
                      <c:pt idx="3569">
                        <c:v>05/04/2023 15:41</c:v>
                      </c:pt>
                      <c:pt idx="3570">
                        <c:v>05/04/2023 15:41</c:v>
                      </c:pt>
                      <c:pt idx="3571">
                        <c:v>05/04/2023 15:41</c:v>
                      </c:pt>
                      <c:pt idx="3572">
                        <c:v>05/04/2023 15:41</c:v>
                      </c:pt>
                      <c:pt idx="3573">
                        <c:v>05/04/2023 15:41</c:v>
                      </c:pt>
                      <c:pt idx="3574">
                        <c:v>05/04/2023 15:41</c:v>
                      </c:pt>
                      <c:pt idx="3575">
                        <c:v>05/04/2023 15:41</c:v>
                      </c:pt>
                      <c:pt idx="3576">
                        <c:v>05/04/2023 15:41</c:v>
                      </c:pt>
                      <c:pt idx="3577">
                        <c:v>05/04/2023 15:41</c:v>
                      </c:pt>
                      <c:pt idx="3578">
                        <c:v>05/04/2023 15:41</c:v>
                      </c:pt>
                      <c:pt idx="3579">
                        <c:v>05/04/2023 15:41</c:v>
                      </c:pt>
                      <c:pt idx="3580">
                        <c:v>05/04/2023 15:41</c:v>
                      </c:pt>
                      <c:pt idx="3581">
                        <c:v>05/04/2023 15:41</c:v>
                      </c:pt>
                      <c:pt idx="3582">
                        <c:v>05/04/2023 15:41</c:v>
                      </c:pt>
                      <c:pt idx="3583">
                        <c:v>05/04/2023 15:41</c:v>
                      </c:pt>
                      <c:pt idx="3584">
                        <c:v>05/04/2023 15:41</c:v>
                      </c:pt>
                      <c:pt idx="3585">
                        <c:v>05/04/2023 15:41</c:v>
                      </c:pt>
                      <c:pt idx="3586">
                        <c:v>05/04/2023 15:41</c:v>
                      </c:pt>
                      <c:pt idx="3587">
                        <c:v>05/04/2023 15:41</c:v>
                      </c:pt>
                      <c:pt idx="3588">
                        <c:v>05/04/2023 15:41</c:v>
                      </c:pt>
                      <c:pt idx="3589">
                        <c:v>05/04/2023 15:41</c:v>
                      </c:pt>
                      <c:pt idx="3590">
                        <c:v>05/04/2023 15:41</c:v>
                      </c:pt>
                      <c:pt idx="3591">
                        <c:v>05/04/2023 15:41</c:v>
                      </c:pt>
                      <c:pt idx="3592">
                        <c:v>05/04/2023 15:41</c:v>
                      </c:pt>
                      <c:pt idx="3593">
                        <c:v>05/04/2023 15:41</c:v>
                      </c:pt>
                      <c:pt idx="3594">
                        <c:v>05/04/2023 15:41</c:v>
                      </c:pt>
                      <c:pt idx="3595">
                        <c:v>05/04/2023 15:41</c:v>
                      </c:pt>
                      <c:pt idx="3596">
                        <c:v>05/04/2023 15:41</c:v>
                      </c:pt>
                      <c:pt idx="3597">
                        <c:v>05/04/2023 15:41</c:v>
                      </c:pt>
                      <c:pt idx="3598">
                        <c:v>05/04/2023 15:41</c:v>
                      </c:pt>
                      <c:pt idx="3599">
                        <c:v>05/04/2023 15:41</c:v>
                      </c:pt>
                      <c:pt idx="3600">
                        <c:v>05/04/2023 15:41</c:v>
                      </c:pt>
                      <c:pt idx="3601">
                        <c:v>05/04/2023 15:41</c:v>
                      </c:pt>
                      <c:pt idx="3602">
                        <c:v>05/04/2023 15:41</c:v>
                      </c:pt>
                      <c:pt idx="3603">
                        <c:v>05/04/2023 15:41</c:v>
                      </c:pt>
                      <c:pt idx="3604">
                        <c:v>05/04/2023 15:41</c:v>
                      </c:pt>
                      <c:pt idx="3605">
                        <c:v>05/04/2023 15:41</c:v>
                      </c:pt>
                      <c:pt idx="3606">
                        <c:v>05/04/2023 15:42</c:v>
                      </c:pt>
                      <c:pt idx="3607">
                        <c:v>05/04/2023 15:42</c:v>
                      </c:pt>
                      <c:pt idx="3608">
                        <c:v>05/04/2023 15:42</c:v>
                      </c:pt>
                      <c:pt idx="3609">
                        <c:v>05/04/2023 15:42</c:v>
                      </c:pt>
                      <c:pt idx="3610">
                        <c:v>05/04/2023 15:42</c:v>
                      </c:pt>
                      <c:pt idx="3611">
                        <c:v>05/04/2023 15:42</c:v>
                      </c:pt>
                      <c:pt idx="3612">
                        <c:v>05/04/2023 15:42</c:v>
                      </c:pt>
                      <c:pt idx="3613">
                        <c:v>05/04/2023 15:42</c:v>
                      </c:pt>
                      <c:pt idx="3614">
                        <c:v>05/04/2023 15:42</c:v>
                      </c:pt>
                      <c:pt idx="3615">
                        <c:v>05/04/2023 15:42</c:v>
                      </c:pt>
                      <c:pt idx="3616">
                        <c:v>05/04/2023 15:42</c:v>
                      </c:pt>
                      <c:pt idx="3617">
                        <c:v>05/04/2023 15:42</c:v>
                      </c:pt>
                      <c:pt idx="3618">
                        <c:v>05/04/2023 15:42</c:v>
                      </c:pt>
                      <c:pt idx="3619">
                        <c:v>05/04/2023 15:42</c:v>
                      </c:pt>
                      <c:pt idx="3620">
                        <c:v>05/04/2023 15:42</c:v>
                      </c:pt>
                      <c:pt idx="3621">
                        <c:v>05/04/2023 15:42</c:v>
                      </c:pt>
                      <c:pt idx="3622">
                        <c:v>05/04/2023 15:42</c:v>
                      </c:pt>
                      <c:pt idx="3623">
                        <c:v>05/04/2023 15:42</c:v>
                      </c:pt>
                      <c:pt idx="3624">
                        <c:v>05/04/2023 15:42</c:v>
                      </c:pt>
                      <c:pt idx="3625">
                        <c:v>05/04/2023 15:42</c:v>
                      </c:pt>
                      <c:pt idx="3626">
                        <c:v>05/04/2023 15:42</c:v>
                      </c:pt>
                      <c:pt idx="3627">
                        <c:v>05/04/2023 15:42</c:v>
                      </c:pt>
                      <c:pt idx="3628">
                        <c:v>05/04/2023 15:42</c:v>
                      </c:pt>
                      <c:pt idx="3629">
                        <c:v>05/04/2023 15:42</c:v>
                      </c:pt>
                      <c:pt idx="3630">
                        <c:v>05/04/2023 15:42</c:v>
                      </c:pt>
                      <c:pt idx="3631">
                        <c:v>05/04/2023 15:42</c:v>
                      </c:pt>
                      <c:pt idx="3632">
                        <c:v>05/04/2023 15:42</c:v>
                      </c:pt>
                      <c:pt idx="3633">
                        <c:v>05/04/2023 15:42</c:v>
                      </c:pt>
                      <c:pt idx="3634">
                        <c:v>05/04/2023 15:42</c:v>
                      </c:pt>
                      <c:pt idx="3635">
                        <c:v>05/04/2023 15:42</c:v>
                      </c:pt>
                      <c:pt idx="3636">
                        <c:v>05/04/2023 15:42</c:v>
                      </c:pt>
                      <c:pt idx="3637">
                        <c:v>05/04/2023 15:42</c:v>
                      </c:pt>
                      <c:pt idx="3638">
                        <c:v>05/04/2023 15:42</c:v>
                      </c:pt>
                      <c:pt idx="3639">
                        <c:v>05/04/2023 15:42</c:v>
                      </c:pt>
                      <c:pt idx="3640">
                        <c:v>05/04/2023 15:42</c:v>
                      </c:pt>
                      <c:pt idx="3641">
                        <c:v>05/04/2023 15:42</c:v>
                      </c:pt>
                      <c:pt idx="3642">
                        <c:v>05/04/2023 15:42</c:v>
                      </c:pt>
                      <c:pt idx="3643">
                        <c:v>05/04/2023 15:42</c:v>
                      </c:pt>
                      <c:pt idx="3644">
                        <c:v>05/04/2023 15:42</c:v>
                      </c:pt>
                      <c:pt idx="3645">
                        <c:v>05/04/2023 15:42</c:v>
                      </c:pt>
                      <c:pt idx="3646">
                        <c:v>05/04/2023 15:42</c:v>
                      </c:pt>
                      <c:pt idx="3647">
                        <c:v>05/04/2023 15:42</c:v>
                      </c:pt>
                      <c:pt idx="3648">
                        <c:v>05/04/2023 15:42</c:v>
                      </c:pt>
                      <c:pt idx="3649">
                        <c:v>05/04/2023 15:42</c:v>
                      </c:pt>
                      <c:pt idx="3650">
                        <c:v>05/04/2023 15:42</c:v>
                      </c:pt>
                      <c:pt idx="3651">
                        <c:v>05/04/2023 15:42</c:v>
                      </c:pt>
                      <c:pt idx="3652">
                        <c:v>05/04/2023 15:42</c:v>
                      </c:pt>
                      <c:pt idx="3653">
                        <c:v>05/04/2023 15:42</c:v>
                      </c:pt>
                      <c:pt idx="3654">
                        <c:v>05/04/2023 15:42</c:v>
                      </c:pt>
                      <c:pt idx="3655">
                        <c:v>05/04/2023 15:42</c:v>
                      </c:pt>
                      <c:pt idx="3656">
                        <c:v>05/04/2023 15:42</c:v>
                      </c:pt>
                      <c:pt idx="3657">
                        <c:v>05/04/2023 15:42</c:v>
                      </c:pt>
                      <c:pt idx="3658">
                        <c:v>05/04/2023 15:42</c:v>
                      </c:pt>
                      <c:pt idx="3659">
                        <c:v>05/04/2023 15:42</c:v>
                      </c:pt>
                      <c:pt idx="3660">
                        <c:v>05/04/2023 15:42</c:v>
                      </c:pt>
                      <c:pt idx="3661">
                        <c:v>05/04/2023 15:42</c:v>
                      </c:pt>
                      <c:pt idx="3662">
                        <c:v>05/04/2023 15:42</c:v>
                      </c:pt>
                      <c:pt idx="3663">
                        <c:v>05/04/2023 15:42</c:v>
                      </c:pt>
                      <c:pt idx="3664">
                        <c:v>05/04/2023 15:42</c:v>
                      </c:pt>
                      <c:pt idx="3665">
                        <c:v>05/04/2023 15:42</c:v>
                      </c:pt>
                      <c:pt idx="3666">
                        <c:v>05/04/2023 15:43</c:v>
                      </c:pt>
                      <c:pt idx="3667">
                        <c:v>05/04/2023 15:43</c:v>
                      </c:pt>
                      <c:pt idx="3668">
                        <c:v>05/04/2023 15:43</c:v>
                      </c:pt>
                      <c:pt idx="3669">
                        <c:v>05/04/2023 15:43</c:v>
                      </c:pt>
                      <c:pt idx="3670">
                        <c:v>05/04/2023 15:43</c:v>
                      </c:pt>
                      <c:pt idx="3671">
                        <c:v>05/04/2023 15:43</c:v>
                      </c:pt>
                      <c:pt idx="3672">
                        <c:v>05/04/2023 15:43</c:v>
                      </c:pt>
                      <c:pt idx="3673">
                        <c:v>05/04/2023 15:43</c:v>
                      </c:pt>
                      <c:pt idx="3674">
                        <c:v>05/04/2023 15:43</c:v>
                      </c:pt>
                      <c:pt idx="3675">
                        <c:v>05/04/2023 15:43</c:v>
                      </c:pt>
                      <c:pt idx="3676">
                        <c:v>05/04/2023 15:43</c:v>
                      </c:pt>
                      <c:pt idx="3677">
                        <c:v>05/04/2023 15:43</c:v>
                      </c:pt>
                      <c:pt idx="3678">
                        <c:v>05/04/2023 15:43</c:v>
                      </c:pt>
                      <c:pt idx="3679">
                        <c:v>05/04/2023 15:43</c:v>
                      </c:pt>
                      <c:pt idx="3680">
                        <c:v>05/04/2023 15:43</c:v>
                      </c:pt>
                      <c:pt idx="3681">
                        <c:v>05/04/2023 15:43</c:v>
                      </c:pt>
                      <c:pt idx="3682">
                        <c:v>05/04/2023 15:43</c:v>
                      </c:pt>
                      <c:pt idx="3683">
                        <c:v>05/04/2023 15:43</c:v>
                      </c:pt>
                      <c:pt idx="3684">
                        <c:v>05/04/2023 15:43</c:v>
                      </c:pt>
                      <c:pt idx="3685">
                        <c:v>05/04/2023 15:43</c:v>
                      </c:pt>
                      <c:pt idx="3686">
                        <c:v>05/04/2023 15:43</c:v>
                      </c:pt>
                      <c:pt idx="3687">
                        <c:v>05/04/2023 15:43</c:v>
                      </c:pt>
                      <c:pt idx="3688">
                        <c:v>05/04/2023 15:43</c:v>
                      </c:pt>
                      <c:pt idx="3689">
                        <c:v>05/04/2023 15:43</c:v>
                      </c:pt>
                      <c:pt idx="3690">
                        <c:v>05/04/2023 15:43</c:v>
                      </c:pt>
                      <c:pt idx="3691">
                        <c:v>05/04/2023 15:43</c:v>
                      </c:pt>
                      <c:pt idx="3692">
                        <c:v>05/04/2023 15:43</c:v>
                      </c:pt>
                      <c:pt idx="3693">
                        <c:v>05/04/2023 15:43</c:v>
                      </c:pt>
                      <c:pt idx="3694">
                        <c:v>05/04/2023 15:43</c:v>
                      </c:pt>
                      <c:pt idx="3695">
                        <c:v>05/04/2023 15:43</c:v>
                      </c:pt>
                      <c:pt idx="3696">
                        <c:v>05/04/2023 15:43</c:v>
                      </c:pt>
                      <c:pt idx="3697">
                        <c:v>05/04/2023 15:43</c:v>
                      </c:pt>
                      <c:pt idx="3698">
                        <c:v>05/04/2023 15:43</c:v>
                      </c:pt>
                      <c:pt idx="3699">
                        <c:v>05/04/2023 15:43</c:v>
                      </c:pt>
                      <c:pt idx="3700">
                        <c:v>05/04/2023 15:43</c:v>
                      </c:pt>
                      <c:pt idx="3701">
                        <c:v>05/04/2023 15:43</c:v>
                      </c:pt>
                      <c:pt idx="3702">
                        <c:v>05/04/2023 15:43</c:v>
                      </c:pt>
                      <c:pt idx="3703">
                        <c:v>05/04/2023 15:43</c:v>
                      </c:pt>
                      <c:pt idx="3704">
                        <c:v>05/04/2023 15:43</c:v>
                      </c:pt>
                      <c:pt idx="3705">
                        <c:v>05/04/2023 15:43</c:v>
                      </c:pt>
                      <c:pt idx="3706">
                        <c:v>05/04/2023 15:43</c:v>
                      </c:pt>
                      <c:pt idx="3707">
                        <c:v>05/04/2023 15:43</c:v>
                      </c:pt>
                      <c:pt idx="3708">
                        <c:v>05/04/2023 15:43</c:v>
                      </c:pt>
                      <c:pt idx="3709">
                        <c:v>05/04/2023 15:43</c:v>
                      </c:pt>
                      <c:pt idx="3710">
                        <c:v>05/04/2023 15:43</c:v>
                      </c:pt>
                      <c:pt idx="3711">
                        <c:v>05/04/2023 15:43</c:v>
                      </c:pt>
                      <c:pt idx="3712">
                        <c:v>05/04/2023 15:43</c:v>
                      </c:pt>
                      <c:pt idx="3713">
                        <c:v>05/04/2023 15:43</c:v>
                      </c:pt>
                      <c:pt idx="3714">
                        <c:v>05/04/2023 15:43</c:v>
                      </c:pt>
                      <c:pt idx="3715">
                        <c:v>05/04/2023 15:43</c:v>
                      </c:pt>
                      <c:pt idx="3716">
                        <c:v>05/04/2023 15:43</c:v>
                      </c:pt>
                      <c:pt idx="3717">
                        <c:v>05/04/2023 15:43</c:v>
                      </c:pt>
                      <c:pt idx="3718">
                        <c:v>05/04/2023 15:43</c:v>
                      </c:pt>
                      <c:pt idx="3719">
                        <c:v>05/04/2023 15:43</c:v>
                      </c:pt>
                      <c:pt idx="3720">
                        <c:v>05/04/2023 15:43</c:v>
                      </c:pt>
                      <c:pt idx="3721">
                        <c:v>05/04/2023 15:43</c:v>
                      </c:pt>
                      <c:pt idx="3722">
                        <c:v>05/04/2023 15:43</c:v>
                      </c:pt>
                      <c:pt idx="3723">
                        <c:v>05/04/2023 15:43</c:v>
                      </c:pt>
                      <c:pt idx="3724">
                        <c:v>05/04/2023 15:43</c:v>
                      </c:pt>
                      <c:pt idx="3725">
                        <c:v>05/04/2023 15:44</c:v>
                      </c:pt>
                      <c:pt idx="3726">
                        <c:v>05/04/2023 15:44</c:v>
                      </c:pt>
                      <c:pt idx="3727">
                        <c:v>05/04/2023 15:44</c:v>
                      </c:pt>
                      <c:pt idx="3728">
                        <c:v>05/04/2023 15:44</c:v>
                      </c:pt>
                      <c:pt idx="3729">
                        <c:v>05/04/2023 15:44</c:v>
                      </c:pt>
                      <c:pt idx="3730">
                        <c:v>05/04/2023 15:44</c:v>
                      </c:pt>
                      <c:pt idx="3731">
                        <c:v>05/04/2023 15:44</c:v>
                      </c:pt>
                      <c:pt idx="3732">
                        <c:v>05/04/2023 15:44</c:v>
                      </c:pt>
                      <c:pt idx="3733">
                        <c:v>05/04/2023 15:44</c:v>
                      </c:pt>
                      <c:pt idx="3734">
                        <c:v>05/04/2023 15:44</c:v>
                      </c:pt>
                      <c:pt idx="3735">
                        <c:v>05/04/2023 15:44</c:v>
                      </c:pt>
                      <c:pt idx="3736">
                        <c:v>05/04/2023 15:44</c:v>
                      </c:pt>
                      <c:pt idx="3737">
                        <c:v>05/04/2023 15:44</c:v>
                      </c:pt>
                      <c:pt idx="3738">
                        <c:v>05/04/2023 15:44</c:v>
                      </c:pt>
                      <c:pt idx="3739">
                        <c:v>05/04/2023 15:44</c:v>
                      </c:pt>
                      <c:pt idx="3740">
                        <c:v>05/04/2023 15:44</c:v>
                      </c:pt>
                      <c:pt idx="3741">
                        <c:v>05/04/2023 15:44</c:v>
                      </c:pt>
                      <c:pt idx="3742">
                        <c:v>05/04/2023 15:44</c:v>
                      </c:pt>
                      <c:pt idx="3743">
                        <c:v>05/04/2023 15:44</c:v>
                      </c:pt>
                      <c:pt idx="3744">
                        <c:v>05/04/2023 15:44</c:v>
                      </c:pt>
                      <c:pt idx="3745">
                        <c:v>05/04/2023 15:44</c:v>
                      </c:pt>
                      <c:pt idx="3746">
                        <c:v>05/04/2023 15:44</c:v>
                      </c:pt>
                      <c:pt idx="3747">
                        <c:v>05/04/2023 15:44</c:v>
                      </c:pt>
                      <c:pt idx="3748">
                        <c:v>05/04/2023 15:44</c:v>
                      </c:pt>
                      <c:pt idx="3749">
                        <c:v>05/04/2023 15:44</c:v>
                      </c:pt>
                      <c:pt idx="3750">
                        <c:v>05/04/2023 15:44</c:v>
                      </c:pt>
                      <c:pt idx="3751">
                        <c:v>05/04/2023 15:44</c:v>
                      </c:pt>
                      <c:pt idx="3752">
                        <c:v>05/04/2023 15:44</c:v>
                      </c:pt>
                      <c:pt idx="3753">
                        <c:v>05/04/2023 15:44</c:v>
                      </c:pt>
                      <c:pt idx="3754">
                        <c:v>05/04/2023 15:44</c:v>
                      </c:pt>
                      <c:pt idx="3755">
                        <c:v>05/04/2023 15:44</c:v>
                      </c:pt>
                      <c:pt idx="3756">
                        <c:v>05/04/2023 15:44</c:v>
                      </c:pt>
                      <c:pt idx="3757">
                        <c:v>05/04/2023 15:44</c:v>
                      </c:pt>
                      <c:pt idx="3758">
                        <c:v>05/04/2023 15:44</c:v>
                      </c:pt>
                      <c:pt idx="3759">
                        <c:v>05/04/2023 15:44</c:v>
                      </c:pt>
                      <c:pt idx="3760">
                        <c:v>05/04/2023 15:44</c:v>
                      </c:pt>
                      <c:pt idx="3761">
                        <c:v>05/04/2023 15:44</c:v>
                      </c:pt>
                      <c:pt idx="3762">
                        <c:v>05/04/2023 15:44</c:v>
                      </c:pt>
                      <c:pt idx="3763">
                        <c:v>05/04/2023 15:44</c:v>
                      </c:pt>
                      <c:pt idx="3764">
                        <c:v>05/04/2023 15:44</c:v>
                      </c:pt>
                      <c:pt idx="3765">
                        <c:v>05/04/2023 15:44</c:v>
                      </c:pt>
                      <c:pt idx="3766">
                        <c:v>05/04/2023 15:44</c:v>
                      </c:pt>
                      <c:pt idx="3767">
                        <c:v>05/04/2023 15:44</c:v>
                      </c:pt>
                      <c:pt idx="3768">
                        <c:v>05/04/2023 15:44</c:v>
                      </c:pt>
                      <c:pt idx="3769">
                        <c:v>05/04/2023 15:44</c:v>
                      </c:pt>
                      <c:pt idx="3770">
                        <c:v>05/04/2023 15:44</c:v>
                      </c:pt>
                      <c:pt idx="3771">
                        <c:v>05/04/2023 15:44</c:v>
                      </c:pt>
                      <c:pt idx="3772">
                        <c:v>05/04/2023 15:44</c:v>
                      </c:pt>
                      <c:pt idx="3773">
                        <c:v>05/04/2023 15:44</c:v>
                      </c:pt>
                      <c:pt idx="3774">
                        <c:v>05/04/2023 15:44</c:v>
                      </c:pt>
                      <c:pt idx="3775">
                        <c:v>05/04/2023 15:44</c:v>
                      </c:pt>
                      <c:pt idx="3776">
                        <c:v>05/04/2023 15:44</c:v>
                      </c:pt>
                      <c:pt idx="3777">
                        <c:v>05/04/2023 15:44</c:v>
                      </c:pt>
                      <c:pt idx="3778">
                        <c:v>05/04/2023 15:44</c:v>
                      </c:pt>
                      <c:pt idx="3779">
                        <c:v>05/04/2023 15:44</c:v>
                      </c:pt>
                      <c:pt idx="3780">
                        <c:v>05/04/2023 15:44</c:v>
                      </c:pt>
                      <c:pt idx="3781">
                        <c:v>05/04/2023 15:44</c:v>
                      </c:pt>
                      <c:pt idx="3782">
                        <c:v>05/04/2023 15:44</c:v>
                      </c:pt>
                      <c:pt idx="3783">
                        <c:v>05/04/2023 15:44</c:v>
                      </c:pt>
                      <c:pt idx="3784">
                        <c:v>05/04/2023 15:44</c:v>
                      </c:pt>
                      <c:pt idx="3785">
                        <c:v>05/04/2023 15:45</c:v>
                      </c:pt>
                      <c:pt idx="3786">
                        <c:v>05/04/2023 15:45</c:v>
                      </c:pt>
                      <c:pt idx="3787">
                        <c:v>05/04/2023 15:45</c:v>
                      </c:pt>
                      <c:pt idx="3788">
                        <c:v>05/04/2023 15:45</c:v>
                      </c:pt>
                      <c:pt idx="3789">
                        <c:v>05/04/2023 15:45</c:v>
                      </c:pt>
                      <c:pt idx="3790">
                        <c:v>05/04/2023 15:45</c:v>
                      </c:pt>
                      <c:pt idx="3791">
                        <c:v>05/04/2023 15:45</c:v>
                      </c:pt>
                      <c:pt idx="3792">
                        <c:v>05/04/2023 15:45</c:v>
                      </c:pt>
                      <c:pt idx="3793">
                        <c:v>05/04/2023 15:45</c:v>
                      </c:pt>
                      <c:pt idx="3794">
                        <c:v>05/04/2023 15:45</c:v>
                      </c:pt>
                      <c:pt idx="3795">
                        <c:v>05/04/2023 15:45</c:v>
                      </c:pt>
                      <c:pt idx="3796">
                        <c:v>05/04/2023 15:45</c:v>
                      </c:pt>
                      <c:pt idx="3797">
                        <c:v>05/04/2023 15:45</c:v>
                      </c:pt>
                      <c:pt idx="3798">
                        <c:v>05/04/2023 15:45</c:v>
                      </c:pt>
                      <c:pt idx="3799">
                        <c:v>05/04/2023 15:45</c:v>
                      </c:pt>
                      <c:pt idx="3800">
                        <c:v>05/04/2023 15:45</c:v>
                      </c:pt>
                      <c:pt idx="3801">
                        <c:v>05/04/2023 15:45</c:v>
                      </c:pt>
                      <c:pt idx="3802">
                        <c:v>05/04/2023 15:45</c:v>
                      </c:pt>
                      <c:pt idx="3803">
                        <c:v>05/04/2023 15:45</c:v>
                      </c:pt>
                      <c:pt idx="3804">
                        <c:v>05/04/2023 15:45</c:v>
                      </c:pt>
                      <c:pt idx="3805">
                        <c:v>05/04/2023 15:45</c:v>
                      </c:pt>
                      <c:pt idx="3806">
                        <c:v>05/04/2023 15:45</c:v>
                      </c:pt>
                      <c:pt idx="3807">
                        <c:v>05/04/2023 15:45</c:v>
                      </c:pt>
                      <c:pt idx="3808">
                        <c:v>05/04/2023 15:45</c:v>
                      </c:pt>
                      <c:pt idx="3809">
                        <c:v>05/04/2023 15:45</c:v>
                      </c:pt>
                      <c:pt idx="3810">
                        <c:v>05/04/2023 15:45</c:v>
                      </c:pt>
                      <c:pt idx="3811">
                        <c:v>05/04/2023 15:45</c:v>
                      </c:pt>
                      <c:pt idx="3812">
                        <c:v>05/04/2023 15:45</c:v>
                      </c:pt>
                      <c:pt idx="3813">
                        <c:v>05/04/2023 15:45</c:v>
                      </c:pt>
                      <c:pt idx="3814">
                        <c:v>05/04/2023 15:45</c:v>
                      </c:pt>
                      <c:pt idx="3815">
                        <c:v>05/04/2023 15:45</c:v>
                      </c:pt>
                      <c:pt idx="3816">
                        <c:v>05/04/2023 15:45</c:v>
                      </c:pt>
                      <c:pt idx="3817">
                        <c:v>05/04/2023 15:45</c:v>
                      </c:pt>
                      <c:pt idx="3818">
                        <c:v>05/04/2023 15:45</c:v>
                      </c:pt>
                      <c:pt idx="3819">
                        <c:v>05/04/2023 15:45</c:v>
                      </c:pt>
                      <c:pt idx="3820">
                        <c:v>05/04/2023 15:45</c:v>
                      </c:pt>
                      <c:pt idx="3821">
                        <c:v>05/04/2023 15:45</c:v>
                      </c:pt>
                      <c:pt idx="3822">
                        <c:v>05/04/2023 15:45</c:v>
                      </c:pt>
                      <c:pt idx="3823">
                        <c:v>05/04/2023 15:45</c:v>
                      </c:pt>
                      <c:pt idx="3824">
                        <c:v>05/04/2023 15:45</c:v>
                      </c:pt>
                      <c:pt idx="3825">
                        <c:v>05/04/2023 15:45</c:v>
                      </c:pt>
                      <c:pt idx="3826">
                        <c:v>05/04/2023 15:45</c:v>
                      </c:pt>
                      <c:pt idx="3827">
                        <c:v>05/04/2023 15:45</c:v>
                      </c:pt>
                      <c:pt idx="3828">
                        <c:v>05/04/2023 15:45</c:v>
                      </c:pt>
                      <c:pt idx="3829">
                        <c:v>05/04/2023 15:45</c:v>
                      </c:pt>
                      <c:pt idx="3830">
                        <c:v>05/04/2023 15:45</c:v>
                      </c:pt>
                      <c:pt idx="3831">
                        <c:v>05/04/2023 15:45</c:v>
                      </c:pt>
                      <c:pt idx="3832">
                        <c:v>05/04/2023 15:45</c:v>
                      </c:pt>
                      <c:pt idx="3833">
                        <c:v>05/04/2023 15:45</c:v>
                      </c:pt>
                      <c:pt idx="3834">
                        <c:v>05/04/2023 15:45</c:v>
                      </c:pt>
                      <c:pt idx="3835">
                        <c:v>05/04/2023 15:45</c:v>
                      </c:pt>
                      <c:pt idx="3836">
                        <c:v>05/04/2023 15:45</c:v>
                      </c:pt>
                      <c:pt idx="3837">
                        <c:v>05/04/2023 15:45</c:v>
                      </c:pt>
                      <c:pt idx="3838">
                        <c:v>05/04/2023 15:45</c:v>
                      </c:pt>
                      <c:pt idx="3839">
                        <c:v>05/04/2023 15:45</c:v>
                      </c:pt>
                      <c:pt idx="3840">
                        <c:v>05/04/2023 15:45</c:v>
                      </c:pt>
                      <c:pt idx="3841">
                        <c:v>05/04/2023 15:45</c:v>
                      </c:pt>
                      <c:pt idx="3842">
                        <c:v>05/04/2023 15:45</c:v>
                      </c:pt>
                      <c:pt idx="3843">
                        <c:v>05/04/2023 15:45</c:v>
                      </c:pt>
                      <c:pt idx="3844">
                        <c:v>05/04/2023 15:45</c:v>
                      </c:pt>
                      <c:pt idx="3845">
                        <c:v>05/04/2023 15:46</c:v>
                      </c:pt>
                      <c:pt idx="3846">
                        <c:v>05/04/2023 15:46</c:v>
                      </c:pt>
                      <c:pt idx="3847">
                        <c:v>05/04/2023 15:46</c:v>
                      </c:pt>
                      <c:pt idx="3848">
                        <c:v>05/04/2023 15:46</c:v>
                      </c:pt>
                      <c:pt idx="3849">
                        <c:v>05/04/2023 15:46</c:v>
                      </c:pt>
                      <c:pt idx="3850">
                        <c:v>05/04/2023 15:46</c:v>
                      </c:pt>
                      <c:pt idx="3851">
                        <c:v>05/04/2023 15:46</c:v>
                      </c:pt>
                      <c:pt idx="3852">
                        <c:v>05/04/2023 15:46</c:v>
                      </c:pt>
                      <c:pt idx="3853">
                        <c:v>05/04/2023 15:46</c:v>
                      </c:pt>
                      <c:pt idx="3854">
                        <c:v>05/04/2023 15:46</c:v>
                      </c:pt>
                      <c:pt idx="3855">
                        <c:v>05/04/2023 15:46</c:v>
                      </c:pt>
                      <c:pt idx="3856">
                        <c:v>05/04/2023 15:46</c:v>
                      </c:pt>
                      <c:pt idx="3857">
                        <c:v>05/04/2023 15:46</c:v>
                      </c:pt>
                      <c:pt idx="3858">
                        <c:v>05/04/2023 15:46</c:v>
                      </c:pt>
                      <c:pt idx="3859">
                        <c:v>05/04/2023 15:46</c:v>
                      </c:pt>
                      <c:pt idx="3860">
                        <c:v>05/04/2023 15:46</c:v>
                      </c:pt>
                      <c:pt idx="3861">
                        <c:v>05/04/2023 15:46</c:v>
                      </c:pt>
                      <c:pt idx="3862">
                        <c:v>05/04/2023 15:46</c:v>
                      </c:pt>
                      <c:pt idx="3863">
                        <c:v>05/04/2023 15:46</c:v>
                      </c:pt>
                      <c:pt idx="3864">
                        <c:v>05/04/2023 15:46</c:v>
                      </c:pt>
                      <c:pt idx="3865">
                        <c:v>05/04/2023 15:46</c:v>
                      </c:pt>
                      <c:pt idx="3866">
                        <c:v>05/04/2023 15:46</c:v>
                      </c:pt>
                      <c:pt idx="3867">
                        <c:v>05/04/2023 15:46</c:v>
                      </c:pt>
                      <c:pt idx="3868">
                        <c:v>05/04/2023 15:46</c:v>
                      </c:pt>
                      <c:pt idx="3869">
                        <c:v>05/04/2023 15:46</c:v>
                      </c:pt>
                      <c:pt idx="3870">
                        <c:v>05/04/2023 15:46</c:v>
                      </c:pt>
                      <c:pt idx="3871">
                        <c:v>05/04/2023 15:46</c:v>
                      </c:pt>
                      <c:pt idx="3872">
                        <c:v>05/04/2023 15:46</c:v>
                      </c:pt>
                      <c:pt idx="3873">
                        <c:v>05/04/2023 15:46</c:v>
                      </c:pt>
                      <c:pt idx="3874">
                        <c:v>05/04/2023 15:46</c:v>
                      </c:pt>
                      <c:pt idx="3875">
                        <c:v>05/04/2023 15:46</c:v>
                      </c:pt>
                      <c:pt idx="3876">
                        <c:v>05/04/2023 15:46</c:v>
                      </c:pt>
                      <c:pt idx="3877">
                        <c:v>05/04/2023 15:46</c:v>
                      </c:pt>
                      <c:pt idx="3878">
                        <c:v>05/04/2023 15:46</c:v>
                      </c:pt>
                      <c:pt idx="3879">
                        <c:v>05/04/2023 15:46</c:v>
                      </c:pt>
                      <c:pt idx="3880">
                        <c:v>05/04/2023 15:46</c:v>
                      </c:pt>
                      <c:pt idx="3881">
                        <c:v>05/04/2023 15:46</c:v>
                      </c:pt>
                      <c:pt idx="3882">
                        <c:v>05/04/2023 15:46</c:v>
                      </c:pt>
                      <c:pt idx="3883">
                        <c:v>05/04/2023 15:46</c:v>
                      </c:pt>
                      <c:pt idx="3884">
                        <c:v>05/04/2023 15:46</c:v>
                      </c:pt>
                      <c:pt idx="3885">
                        <c:v>05/04/2023 15:46</c:v>
                      </c:pt>
                      <c:pt idx="3886">
                        <c:v>05/04/2023 15:46</c:v>
                      </c:pt>
                      <c:pt idx="3887">
                        <c:v>05/04/2023 15:46</c:v>
                      </c:pt>
                      <c:pt idx="3888">
                        <c:v>05/04/2023 15:46</c:v>
                      </c:pt>
                      <c:pt idx="3889">
                        <c:v>05/04/2023 15:46</c:v>
                      </c:pt>
                      <c:pt idx="3890">
                        <c:v>05/04/2023 15:46</c:v>
                      </c:pt>
                      <c:pt idx="3891">
                        <c:v>05/04/2023 15:46</c:v>
                      </c:pt>
                      <c:pt idx="3892">
                        <c:v>05/04/2023 15:46</c:v>
                      </c:pt>
                      <c:pt idx="3893">
                        <c:v>05/04/2023 15:46</c:v>
                      </c:pt>
                      <c:pt idx="3894">
                        <c:v>05/04/2023 15:46</c:v>
                      </c:pt>
                      <c:pt idx="3895">
                        <c:v>05/04/2023 15:46</c:v>
                      </c:pt>
                      <c:pt idx="3896">
                        <c:v>05/04/2023 15:46</c:v>
                      </c:pt>
                      <c:pt idx="3897">
                        <c:v>05/04/2023 15:46</c:v>
                      </c:pt>
                      <c:pt idx="3898">
                        <c:v>05/04/2023 15:46</c:v>
                      </c:pt>
                      <c:pt idx="3899">
                        <c:v>05/04/2023 15:46</c:v>
                      </c:pt>
                      <c:pt idx="3900">
                        <c:v>05/04/2023 15:46</c:v>
                      </c:pt>
                      <c:pt idx="3901">
                        <c:v>05/04/2023 15:46</c:v>
                      </c:pt>
                      <c:pt idx="3902">
                        <c:v>05/04/2023 15:46</c:v>
                      </c:pt>
                      <c:pt idx="3903">
                        <c:v>05/04/2023 15:46</c:v>
                      </c:pt>
                      <c:pt idx="3904">
                        <c:v>05/04/2023 15:46</c:v>
                      </c:pt>
                      <c:pt idx="3905">
                        <c:v>05/04/2023 15:47</c:v>
                      </c:pt>
                      <c:pt idx="3906">
                        <c:v>05/04/2023 15:47</c:v>
                      </c:pt>
                      <c:pt idx="3907">
                        <c:v>05/04/2023 15:47</c:v>
                      </c:pt>
                      <c:pt idx="3908">
                        <c:v>05/04/2023 15:47</c:v>
                      </c:pt>
                      <c:pt idx="3909">
                        <c:v>05/04/2023 15:47</c:v>
                      </c:pt>
                      <c:pt idx="3910">
                        <c:v>05/04/2023 15:47</c:v>
                      </c:pt>
                      <c:pt idx="3911">
                        <c:v>05/04/2023 15:47</c:v>
                      </c:pt>
                      <c:pt idx="3912">
                        <c:v>05/04/2023 15:47</c:v>
                      </c:pt>
                      <c:pt idx="3913">
                        <c:v>05/04/2023 15:47</c:v>
                      </c:pt>
                      <c:pt idx="3914">
                        <c:v>05/04/2023 15:47</c:v>
                      </c:pt>
                      <c:pt idx="3915">
                        <c:v>05/04/2023 15:47</c:v>
                      </c:pt>
                      <c:pt idx="3916">
                        <c:v>05/04/2023 15:47</c:v>
                      </c:pt>
                      <c:pt idx="3917">
                        <c:v>05/04/2023 15:47</c:v>
                      </c:pt>
                      <c:pt idx="3918">
                        <c:v>05/04/2023 15:47</c:v>
                      </c:pt>
                      <c:pt idx="3919">
                        <c:v>05/04/2023 15:47</c:v>
                      </c:pt>
                      <c:pt idx="3920">
                        <c:v>05/04/2023 15:47</c:v>
                      </c:pt>
                      <c:pt idx="3921">
                        <c:v>05/04/2023 15:47</c:v>
                      </c:pt>
                      <c:pt idx="3922">
                        <c:v>05/04/2023 15:47</c:v>
                      </c:pt>
                      <c:pt idx="3923">
                        <c:v>05/04/2023 15:47</c:v>
                      </c:pt>
                      <c:pt idx="3924">
                        <c:v>05/04/2023 15:47</c:v>
                      </c:pt>
                      <c:pt idx="3925">
                        <c:v>05/04/2023 15:47</c:v>
                      </c:pt>
                      <c:pt idx="3926">
                        <c:v>05/04/2023 15:47</c:v>
                      </c:pt>
                      <c:pt idx="3927">
                        <c:v>05/04/2023 15:47</c:v>
                      </c:pt>
                      <c:pt idx="3928">
                        <c:v>05/04/2023 15:47</c:v>
                      </c:pt>
                      <c:pt idx="3929">
                        <c:v>05/04/2023 15:47</c:v>
                      </c:pt>
                      <c:pt idx="3930">
                        <c:v>05/04/2023 15:47</c:v>
                      </c:pt>
                      <c:pt idx="3931">
                        <c:v>05/04/2023 15:47</c:v>
                      </c:pt>
                      <c:pt idx="3932">
                        <c:v>05/04/2023 15:47</c:v>
                      </c:pt>
                      <c:pt idx="3933">
                        <c:v>05/04/2023 15:47</c:v>
                      </c:pt>
                      <c:pt idx="3934">
                        <c:v>05/04/2023 15:47</c:v>
                      </c:pt>
                      <c:pt idx="3935">
                        <c:v>05/04/2023 15:47</c:v>
                      </c:pt>
                      <c:pt idx="3936">
                        <c:v>05/04/2023 15:47</c:v>
                      </c:pt>
                      <c:pt idx="3937">
                        <c:v>05/04/2023 15:47</c:v>
                      </c:pt>
                      <c:pt idx="3938">
                        <c:v>05/04/2023 15:47</c:v>
                      </c:pt>
                      <c:pt idx="3939">
                        <c:v>05/04/2023 15:47</c:v>
                      </c:pt>
                      <c:pt idx="3940">
                        <c:v>05/04/2023 15:47</c:v>
                      </c:pt>
                      <c:pt idx="3941">
                        <c:v>05/04/2023 15:47</c:v>
                      </c:pt>
                      <c:pt idx="3942">
                        <c:v>05/04/2023 15:47</c:v>
                      </c:pt>
                      <c:pt idx="3943">
                        <c:v>05/04/2023 15:47</c:v>
                      </c:pt>
                      <c:pt idx="3944">
                        <c:v>05/04/2023 15:47</c:v>
                      </c:pt>
                      <c:pt idx="3945">
                        <c:v>05/04/2023 15:47</c:v>
                      </c:pt>
                      <c:pt idx="3946">
                        <c:v>05/04/2023 15:47</c:v>
                      </c:pt>
                      <c:pt idx="3947">
                        <c:v>05/04/2023 15:47</c:v>
                      </c:pt>
                      <c:pt idx="3948">
                        <c:v>05/04/2023 15:47</c:v>
                      </c:pt>
                      <c:pt idx="3949">
                        <c:v>05/04/2023 15:47</c:v>
                      </c:pt>
                      <c:pt idx="3950">
                        <c:v>05/04/2023 15:47</c:v>
                      </c:pt>
                      <c:pt idx="3951">
                        <c:v>05/04/2023 15:47</c:v>
                      </c:pt>
                      <c:pt idx="3952">
                        <c:v>05/04/2023 15:47</c:v>
                      </c:pt>
                      <c:pt idx="3953">
                        <c:v>05/04/2023 15:47</c:v>
                      </c:pt>
                      <c:pt idx="3954">
                        <c:v>05/04/2023 15:47</c:v>
                      </c:pt>
                      <c:pt idx="3955">
                        <c:v>05/04/2023 15:47</c:v>
                      </c:pt>
                      <c:pt idx="3956">
                        <c:v>05/04/2023 15:47</c:v>
                      </c:pt>
                      <c:pt idx="3957">
                        <c:v>05/04/2023 15:47</c:v>
                      </c:pt>
                      <c:pt idx="3958">
                        <c:v>05/04/2023 15:47</c:v>
                      </c:pt>
                      <c:pt idx="3959">
                        <c:v>05/04/2023 15:47</c:v>
                      </c:pt>
                      <c:pt idx="3960">
                        <c:v>05/04/2023 15:47</c:v>
                      </c:pt>
                      <c:pt idx="3961">
                        <c:v>05/04/2023 15:47</c:v>
                      </c:pt>
                      <c:pt idx="3962">
                        <c:v>05/04/2023 15:47</c:v>
                      </c:pt>
                      <c:pt idx="3963">
                        <c:v>05/04/2023 15:47</c:v>
                      </c:pt>
                      <c:pt idx="3964">
                        <c:v>05/04/2023 15:48</c:v>
                      </c:pt>
                      <c:pt idx="3965">
                        <c:v>05/04/2023 15:48</c:v>
                      </c:pt>
                      <c:pt idx="3966">
                        <c:v>05/04/2023 15:48</c:v>
                      </c:pt>
                      <c:pt idx="3967">
                        <c:v>05/04/2023 15:48</c:v>
                      </c:pt>
                      <c:pt idx="3968">
                        <c:v>05/04/2023 15:48</c:v>
                      </c:pt>
                      <c:pt idx="3969">
                        <c:v>05/04/2023 15:48</c:v>
                      </c:pt>
                      <c:pt idx="3970">
                        <c:v>05/04/2023 15:48</c:v>
                      </c:pt>
                      <c:pt idx="3971">
                        <c:v>05/04/2023 15:48</c:v>
                      </c:pt>
                      <c:pt idx="3972">
                        <c:v>05/04/2023 15:48</c:v>
                      </c:pt>
                      <c:pt idx="3973">
                        <c:v>05/04/2023 15:48</c:v>
                      </c:pt>
                      <c:pt idx="3974">
                        <c:v>05/04/2023 15:48</c:v>
                      </c:pt>
                      <c:pt idx="3975">
                        <c:v>05/04/2023 15:48</c:v>
                      </c:pt>
                      <c:pt idx="3976">
                        <c:v>05/04/2023 15:48</c:v>
                      </c:pt>
                      <c:pt idx="3977">
                        <c:v>05/04/2023 15:48</c:v>
                      </c:pt>
                      <c:pt idx="3978">
                        <c:v>05/04/2023 15:48</c:v>
                      </c:pt>
                      <c:pt idx="3979">
                        <c:v>05/04/2023 15:48</c:v>
                      </c:pt>
                      <c:pt idx="3980">
                        <c:v>05/04/2023 15:48</c:v>
                      </c:pt>
                      <c:pt idx="3981">
                        <c:v>05/04/2023 15:48</c:v>
                      </c:pt>
                      <c:pt idx="3982">
                        <c:v>05/04/2023 15:48</c:v>
                      </c:pt>
                      <c:pt idx="3983">
                        <c:v>05/04/2023 15:48</c:v>
                      </c:pt>
                      <c:pt idx="3984">
                        <c:v>05/04/2023 15:48</c:v>
                      </c:pt>
                      <c:pt idx="3985">
                        <c:v>05/04/2023 15:48</c:v>
                      </c:pt>
                      <c:pt idx="3986">
                        <c:v>05/04/2023 15:48</c:v>
                      </c:pt>
                      <c:pt idx="3987">
                        <c:v>05/04/2023 15:48</c:v>
                      </c:pt>
                      <c:pt idx="3988">
                        <c:v>05/04/2023 15:48</c:v>
                      </c:pt>
                      <c:pt idx="3989">
                        <c:v>05/04/2023 15:48</c:v>
                      </c:pt>
                      <c:pt idx="3990">
                        <c:v>05/04/2023 15:48</c:v>
                      </c:pt>
                      <c:pt idx="3991">
                        <c:v>05/04/2023 15:48</c:v>
                      </c:pt>
                      <c:pt idx="3992">
                        <c:v>05/04/2023 15:48</c:v>
                      </c:pt>
                      <c:pt idx="3993">
                        <c:v>05/04/2023 15:48</c:v>
                      </c:pt>
                      <c:pt idx="3994">
                        <c:v>05/04/2023 15:48</c:v>
                      </c:pt>
                      <c:pt idx="3995">
                        <c:v>05/04/2023 15:48</c:v>
                      </c:pt>
                      <c:pt idx="3996">
                        <c:v>05/04/2023 15:48</c:v>
                      </c:pt>
                      <c:pt idx="3997">
                        <c:v>05/04/2023 15:48</c:v>
                      </c:pt>
                      <c:pt idx="3998">
                        <c:v>05/04/2023 15:48</c:v>
                      </c:pt>
                      <c:pt idx="3999">
                        <c:v>05/04/2023 15:48</c:v>
                      </c:pt>
                      <c:pt idx="4000">
                        <c:v>05/04/2023 15:48</c:v>
                      </c:pt>
                      <c:pt idx="4001">
                        <c:v>05/04/2023 15:48</c:v>
                      </c:pt>
                      <c:pt idx="4002">
                        <c:v>05/04/2023 15:48</c:v>
                      </c:pt>
                      <c:pt idx="4003">
                        <c:v>05/04/2023 15:48</c:v>
                      </c:pt>
                      <c:pt idx="4004">
                        <c:v>05/04/2023 15:48</c:v>
                      </c:pt>
                      <c:pt idx="4005">
                        <c:v>05/04/2023 15:48</c:v>
                      </c:pt>
                      <c:pt idx="4006">
                        <c:v>05/04/2023 15:48</c:v>
                      </c:pt>
                      <c:pt idx="4007">
                        <c:v>05/04/2023 15:48</c:v>
                      </c:pt>
                      <c:pt idx="4008">
                        <c:v>05/04/2023 15:48</c:v>
                      </c:pt>
                      <c:pt idx="4009">
                        <c:v>05/04/2023 15:48</c:v>
                      </c:pt>
                      <c:pt idx="4010">
                        <c:v>05/04/2023 15:48</c:v>
                      </c:pt>
                      <c:pt idx="4011">
                        <c:v>05/04/2023 15:48</c:v>
                      </c:pt>
                      <c:pt idx="4012">
                        <c:v>05/04/2023 15:48</c:v>
                      </c:pt>
                      <c:pt idx="4013">
                        <c:v>05/04/2023 15:48</c:v>
                      </c:pt>
                      <c:pt idx="4014">
                        <c:v>05/04/2023 15:48</c:v>
                      </c:pt>
                      <c:pt idx="4015">
                        <c:v>05/04/2023 15:48</c:v>
                      </c:pt>
                      <c:pt idx="4016">
                        <c:v>05/04/2023 15:48</c:v>
                      </c:pt>
                      <c:pt idx="4017">
                        <c:v>05/04/2023 15:48</c:v>
                      </c:pt>
                      <c:pt idx="4018">
                        <c:v>05/04/2023 15:48</c:v>
                      </c:pt>
                      <c:pt idx="4019">
                        <c:v>05/04/2023 15:48</c:v>
                      </c:pt>
                      <c:pt idx="4020">
                        <c:v>05/04/2023 15:48</c:v>
                      </c:pt>
                      <c:pt idx="4021">
                        <c:v>05/04/2023 15:48</c:v>
                      </c:pt>
                      <c:pt idx="4022">
                        <c:v>05/04/2023 15:48</c:v>
                      </c:pt>
                      <c:pt idx="4023">
                        <c:v>05/04/2023 15:48</c:v>
                      </c:pt>
                      <c:pt idx="4024">
                        <c:v>05/04/2023 15:49</c:v>
                      </c:pt>
                      <c:pt idx="4025">
                        <c:v>05/04/2023 15:49</c:v>
                      </c:pt>
                      <c:pt idx="4026">
                        <c:v>05/04/2023 15:49</c:v>
                      </c:pt>
                      <c:pt idx="4027">
                        <c:v>05/04/2023 15:49</c:v>
                      </c:pt>
                      <c:pt idx="4028">
                        <c:v>05/04/2023 15:49</c:v>
                      </c:pt>
                      <c:pt idx="4029">
                        <c:v>05/04/2023 15:49</c:v>
                      </c:pt>
                      <c:pt idx="4030">
                        <c:v>05/04/2023 15:49</c:v>
                      </c:pt>
                      <c:pt idx="4031">
                        <c:v>05/04/2023 15:49</c:v>
                      </c:pt>
                      <c:pt idx="4032">
                        <c:v>05/04/2023 15:49</c:v>
                      </c:pt>
                      <c:pt idx="4033">
                        <c:v>05/04/2023 15:49</c:v>
                      </c:pt>
                      <c:pt idx="4034">
                        <c:v>05/04/2023 15:49</c:v>
                      </c:pt>
                      <c:pt idx="4035">
                        <c:v>05/04/2023 15:49</c:v>
                      </c:pt>
                      <c:pt idx="4036">
                        <c:v>05/04/2023 15:49</c:v>
                      </c:pt>
                      <c:pt idx="4037">
                        <c:v>05/04/2023 15:49</c:v>
                      </c:pt>
                      <c:pt idx="4038">
                        <c:v>05/04/2023 15:49</c:v>
                      </c:pt>
                      <c:pt idx="4039">
                        <c:v>05/04/2023 15:49</c:v>
                      </c:pt>
                      <c:pt idx="4040">
                        <c:v>05/04/2023 15:49</c:v>
                      </c:pt>
                      <c:pt idx="4041">
                        <c:v>05/04/2023 15:49</c:v>
                      </c:pt>
                      <c:pt idx="4042">
                        <c:v>05/04/2023 15:49</c:v>
                      </c:pt>
                      <c:pt idx="4043">
                        <c:v>05/04/2023 15:49</c:v>
                      </c:pt>
                      <c:pt idx="4044">
                        <c:v>05/04/2023 15:49</c:v>
                      </c:pt>
                      <c:pt idx="4045">
                        <c:v>05/04/2023 15:49</c:v>
                      </c:pt>
                      <c:pt idx="4046">
                        <c:v>05/04/2023 15:49</c:v>
                      </c:pt>
                      <c:pt idx="4047">
                        <c:v>05/04/2023 15:49</c:v>
                      </c:pt>
                      <c:pt idx="4048">
                        <c:v>05/04/2023 15:49</c:v>
                      </c:pt>
                      <c:pt idx="4049">
                        <c:v>05/04/2023 15:49</c:v>
                      </c:pt>
                      <c:pt idx="4050">
                        <c:v>05/04/2023 15:49</c:v>
                      </c:pt>
                      <c:pt idx="4051">
                        <c:v>05/04/2023 15:49</c:v>
                      </c:pt>
                      <c:pt idx="4052">
                        <c:v>05/04/2023 15:49</c:v>
                      </c:pt>
                      <c:pt idx="4053">
                        <c:v>05/04/2023 15:49</c:v>
                      </c:pt>
                      <c:pt idx="4054">
                        <c:v>05/04/2023 15:49</c:v>
                      </c:pt>
                      <c:pt idx="4055">
                        <c:v>05/04/2023 15:49</c:v>
                      </c:pt>
                      <c:pt idx="4056">
                        <c:v>05/04/2023 15:49</c:v>
                      </c:pt>
                      <c:pt idx="4057">
                        <c:v>05/04/2023 15:49</c:v>
                      </c:pt>
                      <c:pt idx="4058">
                        <c:v>05/04/2023 15:49</c:v>
                      </c:pt>
                      <c:pt idx="4059">
                        <c:v>05/04/2023 15:49</c:v>
                      </c:pt>
                      <c:pt idx="4060">
                        <c:v>05/04/2023 15:49</c:v>
                      </c:pt>
                      <c:pt idx="4061">
                        <c:v>05/04/2023 15:49</c:v>
                      </c:pt>
                      <c:pt idx="4062">
                        <c:v>05/04/2023 15:49</c:v>
                      </c:pt>
                      <c:pt idx="4063">
                        <c:v>05/04/2023 15:49</c:v>
                      </c:pt>
                      <c:pt idx="4064">
                        <c:v>05/04/2023 15:49</c:v>
                      </c:pt>
                      <c:pt idx="4065">
                        <c:v>05/04/2023 15:49</c:v>
                      </c:pt>
                      <c:pt idx="4066">
                        <c:v>05/04/2023 15:49</c:v>
                      </c:pt>
                      <c:pt idx="4067">
                        <c:v>05/04/2023 15:49</c:v>
                      </c:pt>
                      <c:pt idx="4068">
                        <c:v>05/04/2023 15:49</c:v>
                      </c:pt>
                      <c:pt idx="4069">
                        <c:v>05/04/2023 15:49</c:v>
                      </c:pt>
                      <c:pt idx="4070">
                        <c:v>05/04/2023 15:49</c:v>
                      </c:pt>
                      <c:pt idx="4071">
                        <c:v>05/04/2023 15:49</c:v>
                      </c:pt>
                      <c:pt idx="4072">
                        <c:v>05/04/2023 15:49</c:v>
                      </c:pt>
                      <c:pt idx="4073">
                        <c:v>05/04/2023 15:49</c:v>
                      </c:pt>
                      <c:pt idx="4074">
                        <c:v>05/04/2023 15:49</c:v>
                      </c:pt>
                      <c:pt idx="4075">
                        <c:v>05/04/2023 15:49</c:v>
                      </c:pt>
                      <c:pt idx="4076">
                        <c:v>05/04/2023 15:49</c:v>
                      </c:pt>
                      <c:pt idx="4077">
                        <c:v>05/04/2023 15:49</c:v>
                      </c:pt>
                      <c:pt idx="4078">
                        <c:v>05/04/2023 15:49</c:v>
                      </c:pt>
                      <c:pt idx="4079">
                        <c:v>05/04/2023 15:49</c:v>
                      </c:pt>
                      <c:pt idx="4080">
                        <c:v>05/04/2023 15:49</c:v>
                      </c:pt>
                      <c:pt idx="4081">
                        <c:v>05/04/2023 15:49</c:v>
                      </c:pt>
                      <c:pt idx="4082">
                        <c:v>05/04/2023 15:49</c:v>
                      </c:pt>
                      <c:pt idx="4083">
                        <c:v>05/04/2023 15:49</c:v>
                      </c:pt>
                      <c:pt idx="4084">
                        <c:v>05/04/2023 15:50</c:v>
                      </c:pt>
                      <c:pt idx="4085">
                        <c:v>05/04/2023 15:50</c:v>
                      </c:pt>
                      <c:pt idx="4086">
                        <c:v>05/04/2023 15:50</c:v>
                      </c:pt>
                      <c:pt idx="4087">
                        <c:v>05/04/2023 15:50</c:v>
                      </c:pt>
                      <c:pt idx="4088">
                        <c:v>05/04/2023 15:50</c:v>
                      </c:pt>
                      <c:pt idx="4089">
                        <c:v>05/04/2023 15:50</c:v>
                      </c:pt>
                      <c:pt idx="4090">
                        <c:v>05/04/2023 15:50</c:v>
                      </c:pt>
                      <c:pt idx="4091">
                        <c:v>05/04/2023 15:50</c:v>
                      </c:pt>
                      <c:pt idx="4092">
                        <c:v>05/04/2023 15:50</c:v>
                      </c:pt>
                      <c:pt idx="4093">
                        <c:v>05/04/2023 15:50</c:v>
                      </c:pt>
                      <c:pt idx="4094">
                        <c:v>05/04/2023 15:50</c:v>
                      </c:pt>
                      <c:pt idx="4095">
                        <c:v>05/04/2023 15:50</c:v>
                      </c:pt>
                      <c:pt idx="4096">
                        <c:v>05/04/2023 15:50</c:v>
                      </c:pt>
                      <c:pt idx="4097">
                        <c:v>05/04/2023 15:50</c:v>
                      </c:pt>
                      <c:pt idx="4098">
                        <c:v>05/04/2023 15:50</c:v>
                      </c:pt>
                      <c:pt idx="4099">
                        <c:v>05/04/2023 15:50</c:v>
                      </c:pt>
                      <c:pt idx="4100">
                        <c:v>05/04/2023 15:50</c:v>
                      </c:pt>
                      <c:pt idx="4101">
                        <c:v>05/04/2023 15:50</c:v>
                      </c:pt>
                      <c:pt idx="4102">
                        <c:v>05/04/2023 15:50</c:v>
                      </c:pt>
                      <c:pt idx="4103">
                        <c:v>05/04/2023 15:50</c:v>
                      </c:pt>
                      <c:pt idx="4104">
                        <c:v>05/04/2023 15:50</c:v>
                      </c:pt>
                      <c:pt idx="4105">
                        <c:v>05/04/2023 15:50</c:v>
                      </c:pt>
                      <c:pt idx="4106">
                        <c:v>05/04/2023 15:50</c:v>
                      </c:pt>
                      <c:pt idx="4107">
                        <c:v>05/04/2023 15:50</c:v>
                      </c:pt>
                      <c:pt idx="4108">
                        <c:v>05/04/2023 15:50</c:v>
                      </c:pt>
                      <c:pt idx="4109">
                        <c:v>05/04/2023 15:50</c:v>
                      </c:pt>
                      <c:pt idx="4110">
                        <c:v>05/04/2023 15:50</c:v>
                      </c:pt>
                      <c:pt idx="4111">
                        <c:v>05/04/2023 15:50</c:v>
                      </c:pt>
                      <c:pt idx="4112">
                        <c:v>05/04/2023 15:50</c:v>
                      </c:pt>
                      <c:pt idx="4113">
                        <c:v>05/04/2023 15:50</c:v>
                      </c:pt>
                      <c:pt idx="4114">
                        <c:v>05/04/2023 15:50</c:v>
                      </c:pt>
                      <c:pt idx="4115">
                        <c:v>05/04/2023 15:50</c:v>
                      </c:pt>
                      <c:pt idx="4116">
                        <c:v>05/04/2023 15:50</c:v>
                      </c:pt>
                      <c:pt idx="4117">
                        <c:v>05/04/2023 15:50</c:v>
                      </c:pt>
                      <c:pt idx="4118">
                        <c:v>05/04/2023 15:50</c:v>
                      </c:pt>
                      <c:pt idx="4119">
                        <c:v>05/04/2023 15:50</c:v>
                      </c:pt>
                      <c:pt idx="4120">
                        <c:v>05/04/2023 15:50</c:v>
                      </c:pt>
                      <c:pt idx="4121">
                        <c:v>05/04/2023 15:50</c:v>
                      </c:pt>
                      <c:pt idx="4122">
                        <c:v>05/04/2023 15:50</c:v>
                      </c:pt>
                      <c:pt idx="4123">
                        <c:v>05/04/2023 15:50</c:v>
                      </c:pt>
                      <c:pt idx="4124">
                        <c:v>05/04/2023 15:50</c:v>
                      </c:pt>
                      <c:pt idx="4125">
                        <c:v>05/04/2023 15:50</c:v>
                      </c:pt>
                      <c:pt idx="4126">
                        <c:v>05/04/2023 15:50</c:v>
                      </c:pt>
                      <c:pt idx="4127">
                        <c:v>05/04/2023 15:50</c:v>
                      </c:pt>
                      <c:pt idx="4128">
                        <c:v>05/04/2023 15:50</c:v>
                      </c:pt>
                      <c:pt idx="4129">
                        <c:v>05/04/2023 15:50</c:v>
                      </c:pt>
                      <c:pt idx="4130">
                        <c:v>05/04/2023 15:50</c:v>
                      </c:pt>
                      <c:pt idx="4131">
                        <c:v>05/04/2023 15:50</c:v>
                      </c:pt>
                      <c:pt idx="4132">
                        <c:v>05/04/2023 15:50</c:v>
                      </c:pt>
                      <c:pt idx="4133">
                        <c:v>05/04/2023 15:50</c:v>
                      </c:pt>
                      <c:pt idx="4134">
                        <c:v>05/04/2023 15:50</c:v>
                      </c:pt>
                      <c:pt idx="4135">
                        <c:v>05/04/2023 15:50</c:v>
                      </c:pt>
                      <c:pt idx="4136">
                        <c:v>05/04/2023 15:50</c:v>
                      </c:pt>
                      <c:pt idx="4137">
                        <c:v>05/04/2023 15:50</c:v>
                      </c:pt>
                      <c:pt idx="4138">
                        <c:v>05/04/2023 15:50</c:v>
                      </c:pt>
                      <c:pt idx="4139">
                        <c:v>05/04/2023 15:50</c:v>
                      </c:pt>
                      <c:pt idx="4140">
                        <c:v>05/04/2023 15:50</c:v>
                      </c:pt>
                      <c:pt idx="4141">
                        <c:v>05/04/2023 15:50</c:v>
                      </c:pt>
                      <c:pt idx="4142">
                        <c:v>05/04/2023 15:50</c:v>
                      </c:pt>
                      <c:pt idx="4143">
                        <c:v>05/04/2023 15:50</c:v>
                      </c:pt>
                      <c:pt idx="4144">
                        <c:v>05/04/2023 15:51</c:v>
                      </c:pt>
                      <c:pt idx="4145">
                        <c:v>05/04/2023 15:51</c:v>
                      </c:pt>
                      <c:pt idx="4146">
                        <c:v>05/04/2023 15:51</c:v>
                      </c:pt>
                      <c:pt idx="4147">
                        <c:v>05/04/2023 15:51</c:v>
                      </c:pt>
                      <c:pt idx="4148">
                        <c:v>05/04/2023 15:51</c:v>
                      </c:pt>
                      <c:pt idx="4149">
                        <c:v>05/04/2023 15:51</c:v>
                      </c:pt>
                      <c:pt idx="4150">
                        <c:v>05/04/2023 15:51</c:v>
                      </c:pt>
                      <c:pt idx="4151">
                        <c:v>05/04/2023 15:51</c:v>
                      </c:pt>
                      <c:pt idx="4152">
                        <c:v>05/04/2023 15:51</c:v>
                      </c:pt>
                      <c:pt idx="4153">
                        <c:v>05/04/2023 15:51</c:v>
                      </c:pt>
                      <c:pt idx="4154">
                        <c:v>05/04/2023 15:51</c:v>
                      </c:pt>
                      <c:pt idx="4155">
                        <c:v>05/04/2023 15:51</c:v>
                      </c:pt>
                      <c:pt idx="4156">
                        <c:v>05/04/2023 15:51</c:v>
                      </c:pt>
                      <c:pt idx="4157">
                        <c:v>05/04/2023 15:51</c:v>
                      </c:pt>
                      <c:pt idx="4158">
                        <c:v>05/04/2023 15:51</c:v>
                      </c:pt>
                      <c:pt idx="4159">
                        <c:v>05/04/2023 15:51</c:v>
                      </c:pt>
                      <c:pt idx="4160">
                        <c:v>05/04/2023 15:51</c:v>
                      </c:pt>
                      <c:pt idx="4161">
                        <c:v>05/04/2023 15:51</c:v>
                      </c:pt>
                      <c:pt idx="4162">
                        <c:v>05/04/2023 15:51</c:v>
                      </c:pt>
                      <c:pt idx="4163">
                        <c:v>05/04/2023 15:51</c:v>
                      </c:pt>
                      <c:pt idx="4164">
                        <c:v>05/04/2023 15:51</c:v>
                      </c:pt>
                      <c:pt idx="4165">
                        <c:v>05/04/2023 15:51</c:v>
                      </c:pt>
                      <c:pt idx="4166">
                        <c:v>05/04/2023 15:51</c:v>
                      </c:pt>
                      <c:pt idx="4167">
                        <c:v>05/04/2023 15:51</c:v>
                      </c:pt>
                      <c:pt idx="4168">
                        <c:v>05/04/2023 15:51</c:v>
                      </c:pt>
                      <c:pt idx="4169">
                        <c:v>05/04/2023 15:51</c:v>
                      </c:pt>
                      <c:pt idx="4170">
                        <c:v>05/04/2023 15:51</c:v>
                      </c:pt>
                      <c:pt idx="4171">
                        <c:v>05/04/2023 15:51</c:v>
                      </c:pt>
                      <c:pt idx="4172">
                        <c:v>05/04/2023 15:51</c:v>
                      </c:pt>
                      <c:pt idx="4173">
                        <c:v>05/04/2023 15:51</c:v>
                      </c:pt>
                      <c:pt idx="4174">
                        <c:v>05/04/2023 15:51</c:v>
                      </c:pt>
                      <c:pt idx="4175">
                        <c:v>05/04/2023 15:51</c:v>
                      </c:pt>
                      <c:pt idx="4176">
                        <c:v>05/04/2023 15:51</c:v>
                      </c:pt>
                      <c:pt idx="4177">
                        <c:v>05/04/2023 15:51</c:v>
                      </c:pt>
                      <c:pt idx="4178">
                        <c:v>05/04/2023 15:51</c:v>
                      </c:pt>
                      <c:pt idx="4179">
                        <c:v>05/04/2023 15:51</c:v>
                      </c:pt>
                      <c:pt idx="4180">
                        <c:v>05/04/2023 15:51</c:v>
                      </c:pt>
                      <c:pt idx="4181">
                        <c:v>05/04/2023 15:51</c:v>
                      </c:pt>
                      <c:pt idx="4182">
                        <c:v>05/04/2023 15:51</c:v>
                      </c:pt>
                      <c:pt idx="4183">
                        <c:v>05/04/2023 15:51</c:v>
                      </c:pt>
                      <c:pt idx="4184">
                        <c:v>05/04/2023 15:51</c:v>
                      </c:pt>
                      <c:pt idx="4185">
                        <c:v>05/04/2023 15:51</c:v>
                      </c:pt>
                      <c:pt idx="4186">
                        <c:v>05/04/2023 15:51</c:v>
                      </c:pt>
                      <c:pt idx="4187">
                        <c:v>05/04/2023 15:51</c:v>
                      </c:pt>
                      <c:pt idx="4188">
                        <c:v>05/04/2023 15:51</c:v>
                      </c:pt>
                      <c:pt idx="4189">
                        <c:v>05/04/2023 15:51</c:v>
                      </c:pt>
                      <c:pt idx="4190">
                        <c:v>05/04/2023 15:51</c:v>
                      </c:pt>
                      <c:pt idx="4191">
                        <c:v>05/04/2023 15:51</c:v>
                      </c:pt>
                      <c:pt idx="4192">
                        <c:v>05/04/2023 15:51</c:v>
                      </c:pt>
                      <c:pt idx="4193">
                        <c:v>05/04/2023 15:51</c:v>
                      </c:pt>
                      <c:pt idx="4194">
                        <c:v>05/04/2023 15:51</c:v>
                      </c:pt>
                      <c:pt idx="4195">
                        <c:v>05/04/2023 15:51</c:v>
                      </c:pt>
                      <c:pt idx="4196">
                        <c:v>05/04/2023 15:51</c:v>
                      </c:pt>
                      <c:pt idx="4197">
                        <c:v>05/04/2023 15:51</c:v>
                      </c:pt>
                      <c:pt idx="4198">
                        <c:v>05/04/2023 15:51</c:v>
                      </c:pt>
                      <c:pt idx="4199">
                        <c:v>05/04/2023 15:51</c:v>
                      </c:pt>
                      <c:pt idx="4200">
                        <c:v>05/04/2023 15:51</c:v>
                      </c:pt>
                      <c:pt idx="4201">
                        <c:v>05/04/2023 15:51</c:v>
                      </c:pt>
                      <c:pt idx="4202">
                        <c:v>05/04/2023 15:51</c:v>
                      </c:pt>
                      <c:pt idx="4203">
                        <c:v>05/04/2023 15:52</c:v>
                      </c:pt>
                      <c:pt idx="4204">
                        <c:v>05/04/2023 15:52</c:v>
                      </c:pt>
                      <c:pt idx="4205">
                        <c:v>05/04/2023 15:52</c:v>
                      </c:pt>
                      <c:pt idx="4206">
                        <c:v>05/04/2023 15:52</c:v>
                      </c:pt>
                      <c:pt idx="4207">
                        <c:v>05/04/2023 15:52</c:v>
                      </c:pt>
                      <c:pt idx="4208">
                        <c:v>05/04/2023 15:52</c:v>
                      </c:pt>
                      <c:pt idx="4209">
                        <c:v>05/04/2023 15:52</c:v>
                      </c:pt>
                      <c:pt idx="4210">
                        <c:v>05/04/2023 15:52</c:v>
                      </c:pt>
                      <c:pt idx="4211">
                        <c:v>05/04/2023 15:52</c:v>
                      </c:pt>
                      <c:pt idx="4212">
                        <c:v>05/04/2023 15:52</c:v>
                      </c:pt>
                      <c:pt idx="4213">
                        <c:v>05/04/2023 15:52</c:v>
                      </c:pt>
                      <c:pt idx="4214">
                        <c:v>05/04/2023 15:52</c:v>
                      </c:pt>
                      <c:pt idx="4215">
                        <c:v>05/04/2023 15:52</c:v>
                      </c:pt>
                      <c:pt idx="4216">
                        <c:v>05/04/2023 15:52</c:v>
                      </c:pt>
                      <c:pt idx="4217">
                        <c:v>05/04/2023 15:52</c:v>
                      </c:pt>
                      <c:pt idx="4218">
                        <c:v>05/04/2023 15:52</c:v>
                      </c:pt>
                      <c:pt idx="4219">
                        <c:v>05/04/2023 15:52</c:v>
                      </c:pt>
                      <c:pt idx="4220">
                        <c:v>05/04/2023 15:52</c:v>
                      </c:pt>
                      <c:pt idx="4221">
                        <c:v>05/04/2023 15:52</c:v>
                      </c:pt>
                      <c:pt idx="4222">
                        <c:v>05/04/2023 15:52</c:v>
                      </c:pt>
                      <c:pt idx="4223">
                        <c:v>05/04/2023 15:52</c:v>
                      </c:pt>
                      <c:pt idx="4224">
                        <c:v>05/04/2023 15:52</c:v>
                      </c:pt>
                      <c:pt idx="4225">
                        <c:v>05/04/2023 15:52</c:v>
                      </c:pt>
                      <c:pt idx="4226">
                        <c:v>05/04/2023 15:52</c:v>
                      </c:pt>
                      <c:pt idx="4227">
                        <c:v>05/04/2023 15:52</c:v>
                      </c:pt>
                      <c:pt idx="4228">
                        <c:v>05/04/2023 15:52</c:v>
                      </c:pt>
                      <c:pt idx="4229">
                        <c:v>05/04/2023 15:52</c:v>
                      </c:pt>
                      <c:pt idx="4230">
                        <c:v>05/04/2023 15:52</c:v>
                      </c:pt>
                      <c:pt idx="4231">
                        <c:v>05/04/2023 15:52</c:v>
                      </c:pt>
                      <c:pt idx="4232">
                        <c:v>05/04/2023 15:52</c:v>
                      </c:pt>
                      <c:pt idx="4233">
                        <c:v>05/04/2023 15:52</c:v>
                      </c:pt>
                      <c:pt idx="4234">
                        <c:v>05/04/2023 15:52</c:v>
                      </c:pt>
                      <c:pt idx="4235">
                        <c:v>05/04/2023 15:52</c:v>
                      </c:pt>
                      <c:pt idx="4236">
                        <c:v>05/04/2023 15:52</c:v>
                      </c:pt>
                      <c:pt idx="4237">
                        <c:v>05/04/2023 15:52</c:v>
                      </c:pt>
                      <c:pt idx="4238">
                        <c:v>05/04/2023 15:52</c:v>
                      </c:pt>
                      <c:pt idx="4239">
                        <c:v>05/04/2023 15:52</c:v>
                      </c:pt>
                      <c:pt idx="4240">
                        <c:v>05/04/2023 15:52</c:v>
                      </c:pt>
                      <c:pt idx="4241">
                        <c:v>05/04/2023 15:52</c:v>
                      </c:pt>
                      <c:pt idx="4242">
                        <c:v>05/04/2023 15:52</c:v>
                      </c:pt>
                      <c:pt idx="4243">
                        <c:v>05/04/2023 15:52</c:v>
                      </c:pt>
                      <c:pt idx="4244">
                        <c:v>05/04/2023 15:52</c:v>
                      </c:pt>
                      <c:pt idx="4245">
                        <c:v>05/04/2023 15:52</c:v>
                      </c:pt>
                      <c:pt idx="4246">
                        <c:v>05/04/2023 15:52</c:v>
                      </c:pt>
                      <c:pt idx="4247">
                        <c:v>05/04/2023 15:52</c:v>
                      </c:pt>
                      <c:pt idx="4248">
                        <c:v>05/04/2023 15:52</c:v>
                      </c:pt>
                      <c:pt idx="4249">
                        <c:v>05/04/2023 15:52</c:v>
                      </c:pt>
                      <c:pt idx="4250">
                        <c:v>05/04/2023 15:52</c:v>
                      </c:pt>
                      <c:pt idx="4251">
                        <c:v>05/04/2023 15:52</c:v>
                      </c:pt>
                      <c:pt idx="4252">
                        <c:v>05/04/2023 15:52</c:v>
                      </c:pt>
                      <c:pt idx="4253">
                        <c:v>05/04/2023 15:52</c:v>
                      </c:pt>
                      <c:pt idx="4254">
                        <c:v>05/04/2023 15:52</c:v>
                      </c:pt>
                      <c:pt idx="4255">
                        <c:v>05/04/2023 15:52</c:v>
                      </c:pt>
                      <c:pt idx="4256">
                        <c:v>05/04/2023 15:52</c:v>
                      </c:pt>
                      <c:pt idx="4257">
                        <c:v>05/04/2023 15:52</c:v>
                      </c:pt>
                      <c:pt idx="4258">
                        <c:v>05/04/2023 15:52</c:v>
                      </c:pt>
                      <c:pt idx="4259">
                        <c:v>05/04/2023 15:52</c:v>
                      </c:pt>
                      <c:pt idx="4260">
                        <c:v>05/04/2023 15:52</c:v>
                      </c:pt>
                      <c:pt idx="4261">
                        <c:v>05/04/2023 15:52</c:v>
                      </c:pt>
                      <c:pt idx="4262">
                        <c:v>05/04/2023 15:52</c:v>
                      </c:pt>
                      <c:pt idx="4263">
                        <c:v>05/04/2023 15:53</c:v>
                      </c:pt>
                      <c:pt idx="4264">
                        <c:v>05/04/2023 15:53</c:v>
                      </c:pt>
                      <c:pt idx="4265">
                        <c:v>05/04/2023 15:53</c:v>
                      </c:pt>
                      <c:pt idx="4266">
                        <c:v>05/04/2023 15:53</c:v>
                      </c:pt>
                      <c:pt idx="4267">
                        <c:v>05/04/2023 15:53</c:v>
                      </c:pt>
                      <c:pt idx="4268">
                        <c:v>05/04/2023 15:53</c:v>
                      </c:pt>
                      <c:pt idx="4269">
                        <c:v>05/04/2023 15:53</c:v>
                      </c:pt>
                      <c:pt idx="4270">
                        <c:v>05/04/2023 15:53</c:v>
                      </c:pt>
                      <c:pt idx="4271">
                        <c:v>05/04/2023 15:53</c:v>
                      </c:pt>
                      <c:pt idx="4272">
                        <c:v>05/04/2023 15:53</c:v>
                      </c:pt>
                      <c:pt idx="4273">
                        <c:v>05/04/2023 15:53</c:v>
                      </c:pt>
                      <c:pt idx="4274">
                        <c:v>05/04/2023 15:53</c:v>
                      </c:pt>
                      <c:pt idx="4275">
                        <c:v>05/04/2023 15:53</c:v>
                      </c:pt>
                      <c:pt idx="4276">
                        <c:v>05/04/2023 15:53</c:v>
                      </c:pt>
                      <c:pt idx="4277">
                        <c:v>05/04/2023 15:53</c:v>
                      </c:pt>
                      <c:pt idx="4278">
                        <c:v>05/04/2023 15:53</c:v>
                      </c:pt>
                      <c:pt idx="4279">
                        <c:v>05/04/2023 15:53</c:v>
                      </c:pt>
                      <c:pt idx="4280">
                        <c:v>05/04/2023 15:53</c:v>
                      </c:pt>
                      <c:pt idx="4281">
                        <c:v>05/04/2023 15:53</c:v>
                      </c:pt>
                      <c:pt idx="4282">
                        <c:v>05/04/2023 15:53</c:v>
                      </c:pt>
                      <c:pt idx="4283">
                        <c:v>05/04/2023 15:53</c:v>
                      </c:pt>
                      <c:pt idx="4284">
                        <c:v>05/04/2023 15:53</c:v>
                      </c:pt>
                      <c:pt idx="4285">
                        <c:v>05/04/2023 15:53</c:v>
                      </c:pt>
                      <c:pt idx="4286">
                        <c:v>05/04/2023 15:53</c:v>
                      </c:pt>
                      <c:pt idx="4287">
                        <c:v>05/04/2023 15:53</c:v>
                      </c:pt>
                      <c:pt idx="4288">
                        <c:v>05/04/2023 15:53</c:v>
                      </c:pt>
                      <c:pt idx="4289">
                        <c:v>05/04/2023 15:53</c:v>
                      </c:pt>
                      <c:pt idx="4290">
                        <c:v>05/04/2023 15:53</c:v>
                      </c:pt>
                      <c:pt idx="4291">
                        <c:v>05/04/2023 15:53</c:v>
                      </c:pt>
                      <c:pt idx="4292">
                        <c:v>05/04/2023 15:53</c:v>
                      </c:pt>
                      <c:pt idx="4293">
                        <c:v>05/04/2023 15:53</c:v>
                      </c:pt>
                      <c:pt idx="4294">
                        <c:v>05/04/2023 15:53</c:v>
                      </c:pt>
                      <c:pt idx="4295">
                        <c:v>05/04/2023 15:53</c:v>
                      </c:pt>
                      <c:pt idx="4296">
                        <c:v>05/04/2023 15:53</c:v>
                      </c:pt>
                      <c:pt idx="4297">
                        <c:v>05/04/2023 15:53</c:v>
                      </c:pt>
                      <c:pt idx="4298">
                        <c:v>05/04/2023 15:53</c:v>
                      </c:pt>
                      <c:pt idx="4299">
                        <c:v>05/04/2023 15:53</c:v>
                      </c:pt>
                      <c:pt idx="4300">
                        <c:v>05/04/2023 15:53</c:v>
                      </c:pt>
                      <c:pt idx="4301">
                        <c:v>05/04/2023 15:53</c:v>
                      </c:pt>
                      <c:pt idx="4302">
                        <c:v>05/04/2023 15:53</c:v>
                      </c:pt>
                      <c:pt idx="4303">
                        <c:v>05/04/2023 15:53</c:v>
                      </c:pt>
                      <c:pt idx="4304">
                        <c:v>05/04/2023 15:53</c:v>
                      </c:pt>
                      <c:pt idx="4305">
                        <c:v>05/04/2023 15:53</c:v>
                      </c:pt>
                      <c:pt idx="4306">
                        <c:v>05/04/2023 15:53</c:v>
                      </c:pt>
                      <c:pt idx="4307">
                        <c:v>05/04/2023 15:53</c:v>
                      </c:pt>
                      <c:pt idx="4308">
                        <c:v>05/04/2023 15:53</c:v>
                      </c:pt>
                      <c:pt idx="4309">
                        <c:v>05/04/2023 15:53</c:v>
                      </c:pt>
                      <c:pt idx="4310">
                        <c:v>05/04/2023 15:53</c:v>
                      </c:pt>
                      <c:pt idx="4311">
                        <c:v>05/04/2023 15:53</c:v>
                      </c:pt>
                      <c:pt idx="4312">
                        <c:v>05/04/2023 15:53</c:v>
                      </c:pt>
                      <c:pt idx="4313">
                        <c:v>05/04/2023 15:53</c:v>
                      </c:pt>
                      <c:pt idx="4314">
                        <c:v>05/04/2023 15:53</c:v>
                      </c:pt>
                      <c:pt idx="4315">
                        <c:v>05/04/2023 15:53</c:v>
                      </c:pt>
                      <c:pt idx="4316">
                        <c:v>05/04/2023 15:53</c:v>
                      </c:pt>
                      <c:pt idx="4317">
                        <c:v>05/04/2023 15:53</c:v>
                      </c:pt>
                      <c:pt idx="4318">
                        <c:v>05/04/2023 15:53</c:v>
                      </c:pt>
                      <c:pt idx="4319">
                        <c:v>05/04/2023 15:53</c:v>
                      </c:pt>
                      <c:pt idx="4320">
                        <c:v>05/04/2023 15:53</c:v>
                      </c:pt>
                      <c:pt idx="4321">
                        <c:v>05/04/2023 15:53</c:v>
                      </c:pt>
                      <c:pt idx="4322">
                        <c:v>05/04/2023 15:53</c:v>
                      </c:pt>
                      <c:pt idx="4323">
                        <c:v>05/04/2023 15:54</c:v>
                      </c:pt>
                      <c:pt idx="4324">
                        <c:v>05/04/2023 15:54</c:v>
                      </c:pt>
                      <c:pt idx="4325">
                        <c:v>05/04/2023 15:54</c:v>
                      </c:pt>
                      <c:pt idx="4326">
                        <c:v>05/04/2023 15:54</c:v>
                      </c:pt>
                      <c:pt idx="4327">
                        <c:v>05/04/2023 15:54</c:v>
                      </c:pt>
                      <c:pt idx="4328">
                        <c:v>05/04/2023 15:54</c:v>
                      </c:pt>
                      <c:pt idx="4329">
                        <c:v>05/04/2023 15:54</c:v>
                      </c:pt>
                      <c:pt idx="4330">
                        <c:v>05/04/2023 15:54</c:v>
                      </c:pt>
                      <c:pt idx="4331">
                        <c:v>05/04/2023 15:54</c:v>
                      </c:pt>
                      <c:pt idx="4332">
                        <c:v>05/04/2023 15:54</c:v>
                      </c:pt>
                      <c:pt idx="4333">
                        <c:v>05/04/2023 15:54</c:v>
                      </c:pt>
                      <c:pt idx="4334">
                        <c:v>05/04/2023 15:54</c:v>
                      </c:pt>
                      <c:pt idx="4335">
                        <c:v>05/04/2023 15:54</c:v>
                      </c:pt>
                      <c:pt idx="4336">
                        <c:v>05/04/2023 15:54</c:v>
                      </c:pt>
                      <c:pt idx="4337">
                        <c:v>05/04/2023 15:54</c:v>
                      </c:pt>
                      <c:pt idx="4338">
                        <c:v>05/04/2023 15:54</c:v>
                      </c:pt>
                      <c:pt idx="4339">
                        <c:v>05/04/2023 15:54</c:v>
                      </c:pt>
                      <c:pt idx="4340">
                        <c:v>05/04/2023 15:54</c:v>
                      </c:pt>
                      <c:pt idx="4341">
                        <c:v>05/04/2023 15:54</c:v>
                      </c:pt>
                      <c:pt idx="4342">
                        <c:v>05/04/2023 15:54</c:v>
                      </c:pt>
                      <c:pt idx="4343">
                        <c:v>05/04/2023 15:54</c:v>
                      </c:pt>
                      <c:pt idx="4344">
                        <c:v>05/04/2023 15:54</c:v>
                      </c:pt>
                      <c:pt idx="4345">
                        <c:v>05/04/2023 15:54</c:v>
                      </c:pt>
                      <c:pt idx="4346">
                        <c:v>05/04/2023 15:54</c:v>
                      </c:pt>
                      <c:pt idx="4347">
                        <c:v>05/04/2023 15:54</c:v>
                      </c:pt>
                      <c:pt idx="4348">
                        <c:v>05/04/2023 15:54</c:v>
                      </c:pt>
                      <c:pt idx="4349">
                        <c:v>05/04/2023 15:54</c:v>
                      </c:pt>
                      <c:pt idx="4350">
                        <c:v>05/04/2023 15:54</c:v>
                      </c:pt>
                      <c:pt idx="4351">
                        <c:v>05/04/2023 15:54</c:v>
                      </c:pt>
                      <c:pt idx="4352">
                        <c:v>05/04/2023 15:54</c:v>
                      </c:pt>
                      <c:pt idx="4353">
                        <c:v>05/04/2023 15:54</c:v>
                      </c:pt>
                      <c:pt idx="4354">
                        <c:v>05/04/2023 15:54</c:v>
                      </c:pt>
                      <c:pt idx="4355">
                        <c:v>05/04/2023 15:54</c:v>
                      </c:pt>
                      <c:pt idx="4356">
                        <c:v>05/04/2023 15:54</c:v>
                      </c:pt>
                      <c:pt idx="4357">
                        <c:v>05/04/2023 15:54</c:v>
                      </c:pt>
                      <c:pt idx="4358">
                        <c:v>05/04/2023 15:54</c:v>
                      </c:pt>
                      <c:pt idx="4359">
                        <c:v>05/04/2023 15:54</c:v>
                      </c:pt>
                      <c:pt idx="4360">
                        <c:v>05/04/2023 15:54</c:v>
                      </c:pt>
                      <c:pt idx="4361">
                        <c:v>05/04/2023 15:54</c:v>
                      </c:pt>
                      <c:pt idx="4362">
                        <c:v>05/04/2023 15:54</c:v>
                      </c:pt>
                      <c:pt idx="4363">
                        <c:v>05/04/2023 15:54</c:v>
                      </c:pt>
                      <c:pt idx="4364">
                        <c:v>05/04/2023 15:54</c:v>
                      </c:pt>
                      <c:pt idx="4365">
                        <c:v>05/04/2023 15:54</c:v>
                      </c:pt>
                      <c:pt idx="4366">
                        <c:v>05/04/2023 15:54</c:v>
                      </c:pt>
                      <c:pt idx="4367">
                        <c:v>05/04/2023 15:54</c:v>
                      </c:pt>
                      <c:pt idx="4368">
                        <c:v>05/04/2023 15:54</c:v>
                      </c:pt>
                      <c:pt idx="4369">
                        <c:v>05/04/2023 15:54</c:v>
                      </c:pt>
                      <c:pt idx="4370">
                        <c:v>05/04/2023 15:54</c:v>
                      </c:pt>
                      <c:pt idx="4371">
                        <c:v>05/04/2023 15:54</c:v>
                      </c:pt>
                      <c:pt idx="4372">
                        <c:v>05/04/2023 15:54</c:v>
                      </c:pt>
                      <c:pt idx="4373">
                        <c:v>05/04/2023 15:54</c:v>
                      </c:pt>
                      <c:pt idx="4374">
                        <c:v>05/04/2023 15:54</c:v>
                      </c:pt>
                      <c:pt idx="4375">
                        <c:v>05/04/2023 15:54</c:v>
                      </c:pt>
                      <c:pt idx="4376">
                        <c:v>05/04/2023 15:54</c:v>
                      </c:pt>
                      <c:pt idx="4377">
                        <c:v>05/04/2023 15:54</c:v>
                      </c:pt>
                      <c:pt idx="4378">
                        <c:v>05/04/2023 15:54</c:v>
                      </c:pt>
                      <c:pt idx="4379">
                        <c:v>05/04/2023 15:54</c:v>
                      </c:pt>
                      <c:pt idx="4380">
                        <c:v>05/04/2023 15:54</c:v>
                      </c:pt>
                      <c:pt idx="4381">
                        <c:v>05/04/2023 15:54</c:v>
                      </c:pt>
                      <c:pt idx="4382">
                        <c:v>05/04/2023 15:54</c:v>
                      </c:pt>
                      <c:pt idx="4383">
                        <c:v>05/04/2023 15:55</c:v>
                      </c:pt>
                      <c:pt idx="4384">
                        <c:v>05/04/2023 15:55</c:v>
                      </c:pt>
                      <c:pt idx="4385">
                        <c:v>05/04/2023 15:55</c:v>
                      </c:pt>
                      <c:pt idx="4386">
                        <c:v>05/04/2023 15:55</c:v>
                      </c:pt>
                      <c:pt idx="4387">
                        <c:v>05/04/2023 15:55</c:v>
                      </c:pt>
                      <c:pt idx="4388">
                        <c:v>05/04/2023 15:55</c:v>
                      </c:pt>
                      <c:pt idx="4389">
                        <c:v>05/04/2023 15:55</c:v>
                      </c:pt>
                      <c:pt idx="4390">
                        <c:v>05/04/2023 15:55</c:v>
                      </c:pt>
                      <c:pt idx="4391">
                        <c:v>05/04/2023 15:55</c:v>
                      </c:pt>
                      <c:pt idx="4392">
                        <c:v>05/04/2023 15:55</c:v>
                      </c:pt>
                      <c:pt idx="4393">
                        <c:v>05/04/2023 15:55</c:v>
                      </c:pt>
                      <c:pt idx="4394">
                        <c:v>05/04/2023 15:55</c:v>
                      </c:pt>
                      <c:pt idx="4395">
                        <c:v>05/04/2023 15:55</c:v>
                      </c:pt>
                      <c:pt idx="4396">
                        <c:v>05/04/2023 15:55</c:v>
                      </c:pt>
                      <c:pt idx="4397">
                        <c:v>05/04/2023 15:55</c:v>
                      </c:pt>
                      <c:pt idx="4398">
                        <c:v>05/04/2023 15:55</c:v>
                      </c:pt>
                      <c:pt idx="4399">
                        <c:v>05/04/2023 15:55</c:v>
                      </c:pt>
                      <c:pt idx="4400">
                        <c:v>05/04/2023 15:55</c:v>
                      </c:pt>
                      <c:pt idx="4401">
                        <c:v>05/04/2023 15:55</c:v>
                      </c:pt>
                      <c:pt idx="4402">
                        <c:v>05/04/2023 15:55</c:v>
                      </c:pt>
                      <c:pt idx="4403">
                        <c:v>05/04/2023 15:55</c:v>
                      </c:pt>
                      <c:pt idx="4404">
                        <c:v>05/04/2023 15:55</c:v>
                      </c:pt>
                      <c:pt idx="4405">
                        <c:v>05/04/2023 15:55</c:v>
                      </c:pt>
                      <c:pt idx="4406">
                        <c:v>05/04/2023 15:55</c:v>
                      </c:pt>
                      <c:pt idx="4407">
                        <c:v>05/04/2023 15:55</c:v>
                      </c:pt>
                      <c:pt idx="4408">
                        <c:v>05/04/2023 15:55</c:v>
                      </c:pt>
                      <c:pt idx="4409">
                        <c:v>05/04/2023 15:55</c:v>
                      </c:pt>
                      <c:pt idx="4410">
                        <c:v>05/04/2023 15:55</c:v>
                      </c:pt>
                      <c:pt idx="4411">
                        <c:v>05/04/2023 15:55</c:v>
                      </c:pt>
                      <c:pt idx="4412">
                        <c:v>05/04/2023 15:55</c:v>
                      </c:pt>
                      <c:pt idx="4413">
                        <c:v>05/04/2023 15:55</c:v>
                      </c:pt>
                      <c:pt idx="4414">
                        <c:v>05/04/2023 15:55</c:v>
                      </c:pt>
                      <c:pt idx="4415">
                        <c:v>05/04/2023 15:55</c:v>
                      </c:pt>
                      <c:pt idx="4416">
                        <c:v>05/04/2023 15:55</c:v>
                      </c:pt>
                      <c:pt idx="4417">
                        <c:v>05/04/2023 15:55</c:v>
                      </c:pt>
                      <c:pt idx="4418">
                        <c:v>05/04/2023 15:55</c:v>
                      </c:pt>
                      <c:pt idx="4419">
                        <c:v>05/04/2023 15:55</c:v>
                      </c:pt>
                      <c:pt idx="4420">
                        <c:v>05/04/2023 15:55</c:v>
                      </c:pt>
                      <c:pt idx="4421">
                        <c:v>05/04/2023 15:55</c:v>
                      </c:pt>
                      <c:pt idx="4422">
                        <c:v>05/04/2023 15:55</c:v>
                      </c:pt>
                      <c:pt idx="4423">
                        <c:v>05/04/2023 15:55</c:v>
                      </c:pt>
                      <c:pt idx="4424">
                        <c:v>05/04/2023 15:55</c:v>
                      </c:pt>
                      <c:pt idx="4425">
                        <c:v>05/04/2023 15:55</c:v>
                      </c:pt>
                      <c:pt idx="4426">
                        <c:v>05/04/2023 15:55</c:v>
                      </c:pt>
                      <c:pt idx="4427">
                        <c:v>05/04/2023 15:55</c:v>
                      </c:pt>
                      <c:pt idx="4428">
                        <c:v>05/04/2023 15:55</c:v>
                      </c:pt>
                      <c:pt idx="4429">
                        <c:v>05/04/2023 15:55</c:v>
                      </c:pt>
                      <c:pt idx="4430">
                        <c:v>05/04/2023 15:55</c:v>
                      </c:pt>
                      <c:pt idx="4431">
                        <c:v>05/04/2023 15:55</c:v>
                      </c:pt>
                      <c:pt idx="4432">
                        <c:v>05/04/2023 15:55</c:v>
                      </c:pt>
                      <c:pt idx="4433">
                        <c:v>05/04/2023 15:55</c:v>
                      </c:pt>
                      <c:pt idx="4434">
                        <c:v>05/04/2023 15:55</c:v>
                      </c:pt>
                      <c:pt idx="4435">
                        <c:v>05/04/2023 15:55</c:v>
                      </c:pt>
                      <c:pt idx="4436">
                        <c:v>05/04/2023 15:55</c:v>
                      </c:pt>
                      <c:pt idx="4437">
                        <c:v>05/04/2023 15:55</c:v>
                      </c:pt>
                      <c:pt idx="4438">
                        <c:v>05/04/2023 15:55</c:v>
                      </c:pt>
                      <c:pt idx="4439">
                        <c:v>05/04/2023 15:55</c:v>
                      </c:pt>
                      <c:pt idx="4440">
                        <c:v>05/04/2023 15:55</c:v>
                      </c:pt>
                      <c:pt idx="4441">
                        <c:v>05/04/2023 15:55</c:v>
                      </c:pt>
                      <c:pt idx="4442">
                        <c:v>05/04/2023 15:55</c:v>
                      </c:pt>
                      <c:pt idx="4443">
                        <c:v>05/04/2023 15:56</c:v>
                      </c:pt>
                      <c:pt idx="4444">
                        <c:v>05/04/2023 15:56</c:v>
                      </c:pt>
                      <c:pt idx="4445">
                        <c:v>05/04/2023 15:56</c:v>
                      </c:pt>
                      <c:pt idx="4446">
                        <c:v>05/04/2023 15:56</c:v>
                      </c:pt>
                      <c:pt idx="4447">
                        <c:v>05/04/2023 15:56</c:v>
                      </c:pt>
                      <c:pt idx="4448">
                        <c:v>05/04/2023 15:56</c:v>
                      </c:pt>
                      <c:pt idx="4449">
                        <c:v>05/04/2023 15:56</c:v>
                      </c:pt>
                      <c:pt idx="4450">
                        <c:v>05/04/2023 15:56</c:v>
                      </c:pt>
                      <c:pt idx="4451">
                        <c:v>05/04/2023 15:56</c:v>
                      </c:pt>
                      <c:pt idx="4452">
                        <c:v>05/04/2023 15:56</c:v>
                      </c:pt>
                      <c:pt idx="4453">
                        <c:v>05/04/2023 15:56</c:v>
                      </c:pt>
                      <c:pt idx="4454">
                        <c:v>05/04/2023 15:56</c:v>
                      </c:pt>
                      <c:pt idx="4455">
                        <c:v>05/04/2023 15:56</c:v>
                      </c:pt>
                      <c:pt idx="4456">
                        <c:v>05/04/2023 15:56</c:v>
                      </c:pt>
                      <c:pt idx="4457">
                        <c:v>05/04/2023 15:56</c:v>
                      </c:pt>
                      <c:pt idx="4458">
                        <c:v>05/04/2023 15:56</c:v>
                      </c:pt>
                      <c:pt idx="4459">
                        <c:v>05/04/2023 15:56</c:v>
                      </c:pt>
                      <c:pt idx="4460">
                        <c:v>05/04/2023 15:56</c:v>
                      </c:pt>
                      <c:pt idx="4461">
                        <c:v>05/04/2023 15:56</c:v>
                      </c:pt>
                      <c:pt idx="4462">
                        <c:v>05/04/2023 15:56</c:v>
                      </c:pt>
                      <c:pt idx="4463">
                        <c:v>05/04/2023 15:56</c:v>
                      </c:pt>
                      <c:pt idx="4464">
                        <c:v>05/04/2023 15:56</c:v>
                      </c:pt>
                      <c:pt idx="4465">
                        <c:v>05/04/2023 15:56</c:v>
                      </c:pt>
                      <c:pt idx="4466">
                        <c:v>05/04/2023 15:56</c:v>
                      </c:pt>
                      <c:pt idx="4467">
                        <c:v>05/04/2023 15:56</c:v>
                      </c:pt>
                      <c:pt idx="4468">
                        <c:v>05/04/2023 15:56</c:v>
                      </c:pt>
                      <c:pt idx="4469">
                        <c:v>05/04/2023 15:56</c:v>
                      </c:pt>
                      <c:pt idx="4470">
                        <c:v>05/04/2023 15:56</c:v>
                      </c:pt>
                      <c:pt idx="4471">
                        <c:v>05/04/2023 15:56</c:v>
                      </c:pt>
                      <c:pt idx="4472">
                        <c:v>05/04/2023 15:56</c:v>
                      </c:pt>
                      <c:pt idx="4473">
                        <c:v>05/04/2023 15:56</c:v>
                      </c:pt>
                      <c:pt idx="4474">
                        <c:v>05/04/2023 15:56</c:v>
                      </c:pt>
                      <c:pt idx="4475">
                        <c:v>05/04/2023 15:56</c:v>
                      </c:pt>
                      <c:pt idx="4476">
                        <c:v>05/04/2023 15:56</c:v>
                      </c:pt>
                      <c:pt idx="4477">
                        <c:v>05/04/2023 15:56</c:v>
                      </c:pt>
                      <c:pt idx="4478">
                        <c:v>05/04/2023 15:56</c:v>
                      </c:pt>
                      <c:pt idx="4479">
                        <c:v>05/04/2023 15:56</c:v>
                      </c:pt>
                      <c:pt idx="4480">
                        <c:v>05/04/2023 15:56</c:v>
                      </c:pt>
                      <c:pt idx="4481">
                        <c:v>05/04/2023 15:56</c:v>
                      </c:pt>
                      <c:pt idx="4482">
                        <c:v>05/04/2023 15:56</c:v>
                      </c:pt>
                      <c:pt idx="4483">
                        <c:v>05/04/2023 15:56</c:v>
                      </c:pt>
                      <c:pt idx="4484">
                        <c:v>05/04/2023 15:56</c:v>
                      </c:pt>
                      <c:pt idx="4485">
                        <c:v>05/04/2023 15:56</c:v>
                      </c:pt>
                      <c:pt idx="4486">
                        <c:v>05/04/2023 15:56</c:v>
                      </c:pt>
                      <c:pt idx="4487">
                        <c:v>05/04/2023 15:56</c:v>
                      </c:pt>
                      <c:pt idx="4488">
                        <c:v>05/04/2023 15:56</c:v>
                      </c:pt>
                      <c:pt idx="4489">
                        <c:v>05/04/2023 15:56</c:v>
                      </c:pt>
                      <c:pt idx="4490">
                        <c:v>05/04/2023 15:56</c:v>
                      </c:pt>
                      <c:pt idx="4491">
                        <c:v>05/04/2023 15:56</c:v>
                      </c:pt>
                      <c:pt idx="4492">
                        <c:v>05/04/2023 15:56</c:v>
                      </c:pt>
                      <c:pt idx="4493">
                        <c:v>05/04/2023 15:56</c:v>
                      </c:pt>
                      <c:pt idx="4494">
                        <c:v>05/04/2023 15:56</c:v>
                      </c:pt>
                      <c:pt idx="4495">
                        <c:v>05/04/2023 15:56</c:v>
                      </c:pt>
                      <c:pt idx="4496">
                        <c:v>05/04/2023 15:56</c:v>
                      </c:pt>
                      <c:pt idx="4497">
                        <c:v>05/04/2023 15:56</c:v>
                      </c:pt>
                      <c:pt idx="4498">
                        <c:v>05/04/2023 15:56</c:v>
                      </c:pt>
                      <c:pt idx="4499">
                        <c:v>05/04/2023 15:56</c:v>
                      </c:pt>
                      <c:pt idx="4500">
                        <c:v>05/04/2023 15:56</c:v>
                      </c:pt>
                      <c:pt idx="4501">
                        <c:v>05/04/2023 15:56</c:v>
                      </c:pt>
                      <c:pt idx="4502">
                        <c:v>05/04/2023 15:57</c:v>
                      </c:pt>
                      <c:pt idx="4503">
                        <c:v>05/04/2023 15:57</c:v>
                      </c:pt>
                      <c:pt idx="4504">
                        <c:v>05/04/2023 15:57</c:v>
                      </c:pt>
                      <c:pt idx="4505">
                        <c:v>05/04/2023 15:57</c:v>
                      </c:pt>
                      <c:pt idx="4506">
                        <c:v>05/04/2023 15:57</c:v>
                      </c:pt>
                      <c:pt idx="4507">
                        <c:v>05/04/2023 15:57</c:v>
                      </c:pt>
                      <c:pt idx="4508">
                        <c:v>05/04/2023 15:57</c:v>
                      </c:pt>
                      <c:pt idx="4509">
                        <c:v>05/04/2023 15:57</c:v>
                      </c:pt>
                      <c:pt idx="4510">
                        <c:v>05/04/2023 15:57</c:v>
                      </c:pt>
                      <c:pt idx="4511">
                        <c:v>05/04/2023 15:57</c:v>
                      </c:pt>
                      <c:pt idx="4512">
                        <c:v>05/04/2023 15:57</c:v>
                      </c:pt>
                      <c:pt idx="4513">
                        <c:v>05/04/2023 15:57</c:v>
                      </c:pt>
                      <c:pt idx="4514">
                        <c:v>05/04/2023 15:57</c:v>
                      </c:pt>
                      <c:pt idx="4515">
                        <c:v>05/04/2023 15:57</c:v>
                      </c:pt>
                      <c:pt idx="4516">
                        <c:v>05/04/2023 15:57</c:v>
                      </c:pt>
                      <c:pt idx="4517">
                        <c:v>05/04/2023 15:57</c:v>
                      </c:pt>
                      <c:pt idx="4518">
                        <c:v>05/04/2023 15:57</c:v>
                      </c:pt>
                      <c:pt idx="4519">
                        <c:v>05/04/2023 15:57</c:v>
                      </c:pt>
                      <c:pt idx="4520">
                        <c:v>05/04/2023 15:57</c:v>
                      </c:pt>
                      <c:pt idx="4521">
                        <c:v>05/04/2023 15:57</c:v>
                      </c:pt>
                      <c:pt idx="4522">
                        <c:v>05/04/2023 15:57</c:v>
                      </c:pt>
                      <c:pt idx="4523">
                        <c:v>05/04/2023 15:57</c:v>
                      </c:pt>
                      <c:pt idx="4524">
                        <c:v>05/04/2023 15:57</c:v>
                      </c:pt>
                      <c:pt idx="4525">
                        <c:v>05/04/2023 15:57</c:v>
                      </c:pt>
                      <c:pt idx="4526">
                        <c:v>05/04/2023 15:57</c:v>
                      </c:pt>
                      <c:pt idx="4527">
                        <c:v>05/04/2023 15:57</c:v>
                      </c:pt>
                      <c:pt idx="4528">
                        <c:v>05/04/2023 15:57</c:v>
                      </c:pt>
                      <c:pt idx="4529">
                        <c:v>05/04/2023 15:57</c:v>
                      </c:pt>
                      <c:pt idx="4530">
                        <c:v>05/04/2023 15:57</c:v>
                      </c:pt>
                      <c:pt idx="4531">
                        <c:v>05/04/2023 15:57</c:v>
                      </c:pt>
                      <c:pt idx="4532">
                        <c:v>05/04/2023 15:57</c:v>
                      </c:pt>
                      <c:pt idx="4533">
                        <c:v>05/04/2023 15:57</c:v>
                      </c:pt>
                      <c:pt idx="4534">
                        <c:v>05/04/2023 15:57</c:v>
                      </c:pt>
                      <c:pt idx="4535">
                        <c:v>05/04/2023 15:57</c:v>
                      </c:pt>
                      <c:pt idx="4536">
                        <c:v>05/04/2023 15:57</c:v>
                      </c:pt>
                      <c:pt idx="4537">
                        <c:v>05/04/2023 15:57</c:v>
                      </c:pt>
                      <c:pt idx="4538">
                        <c:v>05/04/2023 15:57</c:v>
                      </c:pt>
                      <c:pt idx="4539">
                        <c:v>05/04/2023 15:57</c:v>
                      </c:pt>
                      <c:pt idx="4540">
                        <c:v>05/04/2023 15:57</c:v>
                      </c:pt>
                      <c:pt idx="4541">
                        <c:v>05/04/2023 15:57</c:v>
                      </c:pt>
                      <c:pt idx="4542">
                        <c:v>05/04/2023 15:57</c:v>
                      </c:pt>
                      <c:pt idx="4543">
                        <c:v>05/04/2023 15:57</c:v>
                      </c:pt>
                      <c:pt idx="4544">
                        <c:v>05/04/2023 15:57</c:v>
                      </c:pt>
                      <c:pt idx="4545">
                        <c:v>05/04/2023 15:57</c:v>
                      </c:pt>
                      <c:pt idx="4546">
                        <c:v>05/04/2023 15:57</c:v>
                      </c:pt>
                      <c:pt idx="4547">
                        <c:v>05/04/2023 15:57</c:v>
                      </c:pt>
                      <c:pt idx="4548">
                        <c:v>05/04/2023 15:57</c:v>
                      </c:pt>
                      <c:pt idx="4549">
                        <c:v>05/04/2023 15:57</c:v>
                      </c:pt>
                      <c:pt idx="4550">
                        <c:v>05/04/2023 15:57</c:v>
                      </c:pt>
                      <c:pt idx="4551">
                        <c:v>05/04/2023 15:57</c:v>
                      </c:pt>
                      <c:pt idx="4552">
                        <c:v>05/04/2023 15:57</c:v>
                      </c:pt>
                      <c:pt idx="4553">
                        <c:v>05/04/2023 15:57</c:v>
                      </c:pt>
                      <c:pt idx="4554">
                        <c:v>05/04/2023 15:57</c:v>
                      </c:pt>
                      <c:pt idx="4555">
                        <c:v>05/04/2023 15:57</c:v>
                      </c:pt>
                      <c:pt idx="4556">
                        <c:v>05/04/2023 15:57</c:v>
                      </c:pt>
                      <c:pt idx="4557">
                        <c:v>05/04/2023 15:57</c:v>
                      </c:pt>
                      <c:pt idx="4558">
                        <c:v>05/04/2023 15:57</c:v>
                      </c:pt>
                      <c:pt idx="4559">
                        <c:v>05/04/2023 15:57</c:v>
                      </c:pt>
                      <c:pt idx="4560">
                        <c:v>05/04/2023 15:57</c:v>
                      </c:pt>
                      <c:pt idx="4561">
                        <c:v>05/04/2023 15:57</c:v>
                      </c:pt>
                      <c:pt idx="4562">
                        <c:v>05/04/2023 15:58</c:v>
                      </c:pt>
                      <c:pt idx="4563">
                        <c:v>05/04/2023 15:58</c:v>
                      </c:pt>
                      <c:pt idx="4564">
                        <c:v>05/04/2023 15:58</c:v>
                      </c:pt>
                      <c:pt idx="4565">
                        <c:v>05/04/2023 15:58</c:v>
                      </c:pt>
                      <c:pt idx="4566">
                        <c:v>05/04/2023 15:58</c:v>
                      </c:pt>
                      <c:pt idx="4567">
                        <c:v>05/04/2023 15:58</c:v>
                      </c:pt>
                      <c:pt idx="4568">
                        <c:v>05/04/2023 15:58</c:v>
                      </c:pt>
                      <c:pt idx="4569">
                        <c:v>05/04/2023 15:58</c:v>
                      </c:pt>
                      <c:pt idx="4570">
                        <c:v>05/04/2023 15:58</c:v>
                      </c:pt>
                      <c:pt idx="4571">
                        <c:v>05/04/2023 15:58</c:v>
                      </c:pt>
                      <c:pt idx="4572">
                        <c:v>05/04/2023 15:58</c:v>
                      </c:pt>
                      <c:pt idx="4573">
                        <c:v>05/04/2023 15:58</c:v>
                      </c:pt>
                      <c:pt idx="4574">
                        <c:v>05/04/2023 15:58</c:v>
                      </c:pt>
                      <c:pt idx="4575">
                        <c:v>05/04/2023 15:58</c:v>
                      </c:pt>
                      <c:pt idx="4576">
                        <c:v>05/04/2023 15:58</c:v>
                      </c:pt>
                      <c:pt idx="4577">
                        <c:v>05/04/2023 15:58</c:v>
                      </c:pt>
                      <c:pt idx="4578">
                        <c:v>05/04/2023 15:58</c:v>
                      </c:pt>
                      <c:pt idx="4579">
                        <c:v>05/04/2023 15:58</c:v>
                      </c:pt>
                      <c:pt idx="4580">
                        <c:v>05/04/2023 15:58</c:v>
                      </c:pt>
                      <c:pt idx="4581">
                        <c:v>05/04/2023 15:58</c:v>
                      </c:pt>
                      <c:pt idx="4582">
                        <c:v>05/04/2023 15:58</c:v>
                      </c:pt>
                      <c:pt idx="4583">
                        <c:v>05/04/2023 15:58</c:v>
                      </c:pt>
                      <c:pt idx="4584">
                        <c:v>05/04/2023 15:58</c:v>
                      </c:pt>
                      <c:pt idx="4585">
                        <c:v>05/04/2023 15:58</c:v>
                      </c:pt>
                      <c:pt idx="4586">
                        <c:v>05/04/2023 15:58</c:v>
                      </c:pt>
                      <c:pt idx="4587">
                        <c:v>05/04/2023 15:58</c:v>
                      </c:pt>
                      <c:pt idx="4588">
                        <c:v>05/04/2023 15:58</c:v>
                      </c:pt>
                      <c:pt idx="4589">
                        <c:v>05/04/2023 15:58</c:v>
                      </c:pt>
                      <c:pt idx="4590">
                        <c:v>05/04/2023 15:58</c:v>
                      </c:pt>
                      <c:pt idx="4591">
                        <c:v>05/04/2023 15:58</c:v>
                      </c:pt>
                      <c:pt idx="4592">
                        <c:v>05/04/2023 15:58</c:v>
                      </c:pt>
                      <c:pt idx="4593">
                        <c:v>05/04/2023 15:58</c:v>
                      </c:pt>
                      <c:pt idx="4594">
                        <c:v>05/04/2023 15:58</c:v>
                      </c:pt>
                      <c:pt idx="4595">
                        <c:v>05/04/2023 15:58</c:v>
                      </c:pt>
                      <c:pt idx="4596">
                        <c:v>05/04/2023 15:58</c:v>
                      </c:pt>
                      <c:pt idx="4597">
                        <c:v>05/04/2023 15:58</c:v>
                      </c:pt>
                      <c:pt idx="4598">
                        <c:v>05/04/2023 15:58</c:v>
                      </c:pt>
                      <c:pt idx="4599">
                        <c:v>05/04/2023 15:58</c:v>
                      </c:pt>
                      <c:pt idx="4600">
                        <c:v>05/04/2023 15:58</c:v>
                      </c:pt>
                      <c:pt idx="4601">
                        <c:v>05/04/2023 15:58</c:v>
                      </c:pt>
                      <c:pt idx="4602">
                        <c:v>05/04/2023 15:58</c:v>
                      </c:pt>
                      <c:pt idx="4603">
                        <c:v>05/04/2023 15:58</c:v>
                      </c:pt>
                      <c:pt idx="4604">
                        <c:v>05/04/2023 15:58</c:v>
                      </c:pt>
                      <c:pt idx="4605">
                        <c:v>05/04/2023 15:58</c:v>
                      </c:pt>
                      <c:pt idx="4606">
                        <c:v>05/04/2023 15:58</c:v>
                      </c:pt>
                      <c:pt idx="4607">
                        <c:v>05/04/2023 15:58</c:v>
                      </c:pt>
                      <c:pt idx="4608">
                        <c:v>05/04/2023 15:58</c:v>
                      </c:pt>
                      <c:pt idx="4609">
                        <c:v>05/04/2023 15:58</c:v>
                      </c:pt>
                      <c:pt idx="4610">
                        <c:v>05/04/2023 15:58</c:v>
                      </c:pt>
                      <c:pt idx="4611">
                        <c:v>05/04/2023 15:58</c:v>
                      </c:pt>
                      <c:pt idx="4612">
                        <c:v>05/04/2023 15:58</c:v>
                      </c:pt>
                      <c:pt idx="4613">
                        <c:v>05/04/2023 15:58</c:v>
                      </c:pt>
                      <c:pt idx="4614">
                        <c:v>05/04/2023 15:58</c:v>
                      </c:pt>
                      <c:pt idx="4615">
                        <c:v>05/04/2023 15:58</c:v>
                      </c:pt>
                      <c:pt idx="4616">
                        <c:v>05/04/2023 15:58</c:v>
                      </c:pt>
                      <c:pt idx="4617">
                        <c:v>05/04/2023 15:58</c:v>
                      </c:pt>
                      <c:pt idx="4618">
                        <c:v>05/04/2023 15:58</c:v>
                      </c:pt>
                      <c:pt idx="4619">
                        <c:v>05/04/2023 15:58</c:v>
                      </c:pt>
                      <c:pt idx="4620">
                        <c:v>05/04/2023 15:58</c:v>
                      </c:pt>
                      <c:pt idx="4621">
                        <c:v>05/04/2023 15:58</c:v>
                      </c:pt>
                      <c:pt idx="4622">
                        <c:v>05/04/2023 15:59</c:v>
                      </c:pt>
                      <c:pt idx="4623">
                        <c:v>05/04/2023 15:59</c:v>
                      </c:pt>
                      <c:pt idx="4624">
                        <c:v>05/04/2023 15:59</c:v>
                      </c:pt>
                      <c:pt idx="4625">
                        <c:v>05/04/2023 15:59</c:v>
                      </c:pt>
                      <c:pt idx="4626">
                        <c:v>05/04/2023 15:59</c:v>
                      </c:pt>
                      <c:pt idx="4627">
                        <c:v>05/04/2023 15:59</c:v>
                      </c:pt>
                      <c:pt idx="4628">
                        <c:v>05/04/2023 15:59</c:v>
                      </c:pt>
                      <c:pt idx="4629">
                        <c:v>05/04/2023 15:59</c:v>
                      </c:pt>
                      <c:pt idx="4630">
                        <c:v>05/04/2023 15:59</c:v>
                      </c:pt>
                      <c:pt idx="4631">
                        <c:v>05/04/2023 15:59</c:v>
                      </c:pt>
                      <c:pt idx="4632">
                        <c:v>05/04/2023 15:59</c:v>
                      </c:pt>
                      <c:pt idx="4633">
                        <c:v>05/04/2023 15:59</c:v>
                      </c:pt>
                      <c:pt idx="4634">
                        <c:v>05/04/2023 15:59</c:v>
                      </c:pt>
                      <c:pt idx="4635">
                        <c:v>05/04/2023 15:59</c:v>
                      </c:pt>
                      <c:pt idx="4636">
                        <c:v>05/04/2023 15:59</c:v>
                      </c:pt>
                      <c:pt idx="4637">
                        <c:v>05/04/2023 15:59</c:v>
                      </c:pt>
                      <c:pt idx="4638">
                        <c:v>05/04/2023 15:59</c:v>
                      </c:pt>
                      <c:pt idx="4639">
                        <c:v>05/04/2023 15:59</c:v>
                      </c:pt>
                      <c:pt idx="4640">
                        <c:v>05/04/2023 15:59</c:v>
                      </c:pt>
                      <c:pt idx="4641">
                        <c:v>05/04/2023 15:59</c:v>
                      </c:pt>
                      <c:pt idx="4642">
                        <c:v>05/04/2023 15:59</c:v>
                      </c:pt>
                      <c:pt idx="4643">
                        <c:v>05/04/2023 15:59</c:v>
                      </c:pt>
                      <c:pt idx="4644">
                        <c:v>05/04/2023 15:59</c:v>
                      </c:pt>
                      <c:pt idx="4645">
                        <c:v>05/04/2023 15:59</c:v>
                      </c:pt>
                      <c:pt idx="4646">
                        <c:v>05/04/2023 15:59</c:v>
                      </c:pt>
                      <c:pt idx="4647">
                        <c:v>05/04/2023 15:59</c:v>
                      </c:pt>
                      <c:pt idx="4648">
                        <c:v>05/04/2023 15:59</c:v>
                      </c:pt>
                      <c:pt idx="4649">
                        <c:v>05/04/2023 15:59</c:v>
                      </c:pt>
                      <c:pt idx="4650">
                        <c:v>05/04/2023 15:59</c:v>
                      </c:pt>
                      <c:pt idx="4651">
                        <c:v>05/04/2023 15:59</c:v>
                      </c:pt>
                      <c:pt idx="4652">
                        <c:v>05/04/2023 15:59</c:v>
                      </c:pt>
                      <c:pt idx="4653">
                        <c:v>05/04/2023 15:59</c:v>
                      </c:pt>
                      <c:pt idx="4654">
                        <c:v>05/04/2023 15:59</c:v>
                      </c:pt>
                      <c:pt idx="4655">
                        <c:v>05/04/2023 15:59</c:v>
                      </c:pt>
                      <c:pt idx="4656">
                        <c:v>05/04/2023 15:59</c:v>
                      </c:pt>
                      <c:pt idx="4657">
                        <c:v>05/04/2023 15:59</c:v>
                      </c:pt>
                      <c:pt idx="4658">
                        <c:v>05/04/2023 15:59</c:v>
                      </c:pt>
                      <c:pt idx="4659">
                        <c:v>05/04/2023 15:59</c:v>
                      </c:pt>
                      <c:pt idx="4660">
                        <c:v>05/04/2023 15:59</c:v>
                      </c:pt>
                      <c:pt idx="4661">
                        <c:v>05/04/2023 15:59</c:v>
                      </c:pt>
                      <c:pt idx="4662">
                        <c:v>05/04/2023 15:59</c:v>
                      </c:pt>
                      <c:pt idx="4663">
                        <c:v>05/04/2023 15:59</c:v>
                      </c:pt>
                      <c:pt idx="4664">
                        <c:v>05/04/2023 15:59</c:v>
                      </c:pt>
                      <c:pt idx="4665">
                        <c:v>05/04/2023 15:59</c:v>
                      </c:pt>
                      <c:pt idx="4666">
                        <c:v>05/04/2023 15:59</c:v>
                      </c:pt>
                      <c:pt idx="4667">
                        <c:v>05/04/2023 15:59</c:v>
                      </c:pt>
                      <c:pt idx="4668">
                        <c:v>05/04/2023 15:59</c:v>
                      </c:pt>
                      <c:pt idx="4669">
                        <c:v>05/04/2023 15:59</c:v>
                      </c:pt>
                      <c:pt idx="4670">
                        <c:v>05/04/2023 15:59</c:v>
                      </c:pt>
                      <c:pt idx="4671">
                        <c:v>05/04/2023 15:59</c:v>
                      </c:pt>
                      <c:pt idx="4672">
                        <c:v>05/04/2023 15:59</c:v>
                      </c:pt>
                      <c:pt idx="4673">
                        <c:v>05/04/2023 15:59</c:v>
                      </c:pt>
                      <c:pt idx="4674">
                        <c:v>05/04/2023 15:59</c:v>
                      </c:pt>
                      <c:pt idx="4675">
                        <c:v>05/04/2023 15:59</c:v>
                      </c:pt>
                      <c:pt idx="4676">
                        <c:v>05/04/2023 15:59</c:v>
                      </c:pt>
                      <c:pt idx="4677">
                        <c:v>05/04/2023 15:59</c:v>
                      </c:pt>
                      <c:pt idx="4678">
                        <c:v>05/04/2023 15:59</c:v>
                      </c:pt>
                      <c:pt idx="4679">
                        <c:v>05/04/2023 15:59</c:v>
                      </c:pt>
                      <c:pt idx="4680">
                        <c:v>05/04/2023 15:59</c:v>
                      </c:pt>
                      <c:pt idx="4681">
                        <c:v>05/04/2023 16:00</c:v>
                      </c:pt>
                      <c:pt idx="4682">
                        <c:v>05/04/2023 16:00</c:v>
                      </c:pt>
                      <c:pt idx="4683">
                        <c:v>05/04/2023 16:00</c:v>
                      </c:pt>
                      <c:pt idx="4684">
                        <c:v>05/04/2023 16:00</c:v>
                      </c:pt>
                      <c:pt idx="4685">
                        <c:v>05/04/2023 16:00</c:v>
                      </c:pt>
                      <c:pt idx="4686">
                        <c:v>05/04/2023 16:00</c:v>
                      </c:pt>
                      <c:pt idx="4687">
                        <c:v>05/04/2023 16:00</c:v>
                      </c:pt>
                      <c:pt idx="4688">
                        <c:v>05/04/2023 16:00</c:v>
                      </c:pt>
                      <c:pt idx="4689">
                        <c:v>05/04/2023 16:00</c:v>
                      </c:pt>
                      <c:pt idx="4690">
                        <c:v>05/04/2023 16:00</c:v>
                      </c:pt>
                      <c:pt idx="4691">
                        <c:v>05/04/2023 16:00</c:v>
                      </c:pt>
                      <c:pt idx="4692">
                        <c:v>05/04/2023 16:00</c:v>
                      </c:pt>
                      <c:pt idx="4693">
                        <c:v>05/04/2023 16:00</c:v>
                      </c:pt>
                      <c:pt idx="4694">
                        <c:v>05/04/2023 16:00</c:v>
                      </c:pt>
                      <c:pt idx="4695">
                        <c:v>05/04/2023 16:00</c:v>
                      </c:pt>
                      <c:pt idx="4696">
                        <c:v>05/04/2023 16:00</c:v>
                      </c:pt>
                      <c:pt idx="4697">
                        <c:v>05/04/2023 16:00</c:v>
                      </c:pt>
                      <c:pt idx="4698">
                        <c:v>05/04/2023 16:00</c:v>
                      </c:pt>
                      <c:pt idx="4699">
                        <c:v>05/04/2023 16:00</c:v>
                      </c:pt>
                      <c:pt idx="4700">
                        <c:v>05/04/2023 16:00</c:v>
                      </c:pt>
                      <c:pt idx="4701">
                        <c:v>05/04/2023 16:00</c:v>
                      </c:pt>
                      <c:pt idx="4702">
                        <c:v>05/04/2023 16:00</c:v>
                      </c:pt>
                      <c:pt idx="4703">
                        <c:v>05/04/2023 16:00</c:v>
                      </c:pt>
                      <c:pt idx="4704">
                        <c:v>05/04/2023 16:00</c:v>
                      </c:pt>
                      <c:pt idx="4705">
                        <c:v>05/04/2023 16:00</c:v>
                      </c:pt>
                      <c:pt idx="4706">
                        <c:v>05/04/2023 16:00</c:v>
                      </c:pt>
                      <c:pt idx="4707">
                        <c:v>05/04/2023 16:00</c:v>
                      </c:pt>
                      <c:pt idx="4708">
                        <c:v>05/04/2023 16:00</c:v>
                      </c:pt>
                      <c:pt idx="4709">
                        <c:v>05/04/2023 16:00</c:v>
                      </c:pt>
                      <c:pt idx="4710">
                        <c:v>05/04/2023 16:00</c:v>
                      </c:pt>
                      <c:pt idx="4711">
                        <c:v>05/04/2023 16:00</c:v>
                      </c:pt>
                      <c:pt idx="4712">
                        <c:v>05/04/2023 16:00</c:v>
                      </c:pt>
                      <c:pt idx="4713">
                        <c:v>05/04/2023 16:00</c:v>
                      </c:pt>
                      <c:pt idx="4714">
                        <c:v>05/04/2023 16:00</c:v>
                      </c:pt>
                      <c:pt idx="4715">
                        <c:v>05/04/2023 16:00</c:v>
                      </c:pt>
                      <c:pt idx="4716">
                        <c:v>05/04/2023 16:00</c:v>
                      </c:pt>
                      <c:pt idx="4717">
                        <c:v>05/04/2023 16:00</c:v>
                      </c:pt>
                      <c:pt idx="4718">
                        <c:v>05/04/2023 16:00</c:v>
                      </c:pt>
                      <c:pt idx="4719">
                        <c:v>05/04/2023 16:00</c:v>
                      </c:pt>
                      <c:pt idx="4720">
                        <c:v>05/04/2023 16:00</c:v>
                      </c:pt>
                      <c:pt idx="4721">
                        <c:v>05/04/2023 16:00</c:v>
                      </c:pt>
                      <c:pt idx="4722">
                        <c:v>05/04/2023 16:00</c:v>
                      </c:pt>
                      <c:pt idx="4723">
                        <c:v>05/04/2023 16:00</c:v>
                      </c:pt>
                      <c:pt idx="4724">
                        <c:v>05/04/2023 16:00</c:v>
                      </c:pt>
                      <c:pt idx="4725">
                        <c:v>05/04/2023 16:00</c:v>
                      </c:pt>
                      <c:pt idx="4726">
                        <c:v>05/04/2023 16:00</c:v>
                      </c:pt>
                      <c:pt idx="4727">
                        <c:v>05/04/2023 16:00</c:v>
                      </c:pt>
                      <c:pt idx="4728">
                        <c:v>05/04/2023 16:00</c:v>
                      </c:pt>
                      <c:pt idx="4729">
                        <c:v>05/04/2023 16:00</c:v>
                      </c:pt>
                      <c:pt idx="4730">
                        <c:v>05/04/2023 16:00</c:v>
                      </c:pt>
                      <c:pt idx="4731">
                        <c:v>05/04/2023 16:00</c:v>
                      </c:pt>
                      <c:pt idx="4732">
                        <c:v>05/04/2023 16:00</c:v>
                      </c:pt>
                      <c:pt idx="4733">
                        <c:v>05/04/2023 16:00</c:v>
                      </c:pt>
                      <c:pt idx="4734">
                        <c:v>05/04/2023 16:00</c:v>
                      </c:pt>
                      <c:pt idx="4735">
                        <c:v>05/04/2023 16:00</c:v>
                      </c:pt>
                      <c:pt idx="4736">
                        <c:v>05/04/2023 16:00</c:v>
                      </c:pt>
                      <c:pt idx="4737">
                        <c:v>05/04/2023 16:00</c:v>
                      </c:pt>
                      <c:pt idx="4738">
                        <c:v>05/04/2023 16:00</c:v>
                      </c:pt>
                      <c:pt idx="4739">
                        <c:v>05/04/2023 16:00</c:v>
                      </c:pt>
                      <c:pt idx="4740">
                        <c:v>05/04/2023 16:00</c:v>
                      </c:pt>
                      <c:pt idx="4741">
                        <c:v>05/04/2023 16:01</c:v>
                      </c:pt>
                      <c:pt idx="4742">
                        <c:v>05/04/2023 16:01</c:v>
                      </c:pt>
                      <c:pt idx="4743">
                        <c:v>05/04/2023 16:01</c:v>
                      </c:pt>
                      <c:pt idx="4744">
                        <c:v>05/04/2023 16:01</c:v>
                      </c:pt>
                      <c:pt idx="4745">
                        <c:v>05/04/2023 16:01</c:v>
                      </c:pt>
                      <c:pt idx="4746">
                        <c:v>05/04/2023 16:01</c:v>
                      </c:pt>
                      <c:pt idx="4747">
                        <c:v>05/04/2023 16:01</c:v>
                      </c:pt>
                      <c:pt idx="4748">
                        <c:v>05/04/2023 16:01</c:v>
                      </c:pt>
                      <c:pt idx="4749">
                        <c:v>05/04/2023 16:01</c:v>
                      </c:pt>
                      <c:pt idx="4750">
                        <c:v>05/04/2023 16:01</c:v>
                      </c:pt>
                      <c:pt idx="4751">
                        <c:v>05/04/2023 16:01</c:v>
                      </c:pt>
                      <c:pt idx="4752">
                        <c:v>05/04/2023 16:01</c:v>
                      </c:pt>
                      <c:pt idx="4753">
                        <c:v>05/04/2023 16:01</c:v>
                      </c:pt>
                      <c:pt idx="4754">
                        <c:v>05/04/2023 16:01</c:v>
                      </c:pt>
                      <c:pt idx="4755">
                        <c:v>05/04/2023 16:01</c:v>
                      </c:pt>
                      <c:pt idx="4756">
                        <c:v>05/04/2023 16:01</c:v>
                      </c:pt>
                      <c:pt idx="4757">
                        <c:v>05/04/2023 16:01</c:v>
                      </c:pt>
                      <c:pt idx="4758">
                        <c:v>05/04/2023 16:01</c:v>
                      </c:pt>
                      <c:pt idx="4759">
                        <c:v>05/04/2023 16:01</c:v>
                      </c:pt>
                      <c:pt idx="4760">
                        <c:v>05/04/2023 16:01</c:v>
                      </c:pt>
                      <c:pt idx="4761">
                        <c:v>05/04/2023 16:01</c:v>
                      </c:pt>
                      <c:pt idx="4762">
                        <c:v>05/04/2023 16:01</c:v>
                      </c:pt>
                      <c:pt idx="4763">
                        <c:v>05/04/2023 16:01</c:v>
                      </c:pt>
                      <c:pt idx="4764">
                        <c:v>05/04/2023 16:01</c:v>
                      </c:pt>
                      <c:pt idx="4765">
                        <c:v>05/04/2023 16:01</c:v>
                      </c:pt>
                      <c:pt idx="4766">
                        <c:v>05/04/2023 16:01</c:v>
                      </c:pt>
                      <c:pt idx="4767">
                        <c:v>05/04/2023 16:01</c:v>
                      </c:pt>
                      <c:pt idx="4768">
                        <c:v>05/04/2023 16:01</c:v>
                      </c:pt>
                      <c:pt idx="4769">
                        <c:v>05/04/2023 16:01</c:v>
                      </c:pt>
                      <c:pt idx="4770">
                        <c:v>05/04/2023 16:01</c:v>
                      </c:pt>
                      <c:pt idx="4771">
                        <c:v>05/04/2023 16:01</c:v>
                      </c:pt>
                      <c:pt idx="4772">
                        <c:v>05/04/2023 16:01</c:v>
                      </c:pt>
                      <c:pt idx="4773">
                        <c:v>05/04/2023 16:01</c:v>
                      </c:pt>
                      <c:pt idx="4774">
                        <c:v>05/04/2023 16:01</c:v>
                      </c:pt>
                      <c:pt idx="4775">
                        <c:v>05/04/2023 16:01</c:v>
                      </c:pt>
                      <c:pt idx="4776">
                        <c:v>05/04/2023 16:01</c:v>
                      </c:pt>
                      <c:pt idx="4777">
                        <c:v>05/04/2023 16:01</c:v>
                      </c:pt>
                      <c:pt idx="4778">
                        <c:v>05/04/2023 16:01</c:v>
                      </c:pt>
                      <c:pt idx="4779">
                        <c:v>05/04/2023 16:01</c:v>
                      </c:pt>
                      <c:pt idx="4780">
                        <c:v>05/04/2023 16:01</c:v>
                      </c:pt>
                      <c:pt idx="4781">
                        <c:v>05/04/2023 16:01</c:v>
                      </c:pt>
                      <c:pt idx="4782">
                        <c:v>05/04/2023 16:01</c:v>
                      </c:pt>
                      <c:pt idx="4783">
                        <c:v>05/04/2023 16:01</c:v>
                      </c:pt>
                      <c:pt idx="4784">
                        <c:v>05/04/2023 16:01</c:v>
                      </c:pt>
                      <c:pt idx="4785">
                        <c:v>05/04/2023 16:01</c:v>
                      </c:pt>
                      <c:pt idx="4786">
                        <c:v>05/04/2023 16:01</c:v>
                      </c:pt>
                      <c:pt idx="4787">
                        <c:v>05/04/2023 16:01</c:v>
                      </c:pt>
                      <c:pt idx="4788">
                        <c:v>05/04/2023 16:01</c:v>
                      </c:pt>
                      <c:pt idx="4789">
                        <c:v>05/04/2023 16:01</c:v>
                      </c:pt>
                      <c:pt idx="4790">
                        <c:v>05/04/2023 16:01</c:v>
                      </c:pt>
                      <c:pt idx="4791">
                        <c:v>05/04/2023 16:01</c:v>
                      </c:pt>
                      <c:pt idx="4792">
                        <c:v>05/04/2023 16:01</c:v>
                      </c:pt>
                      <c:pt idx="4793">
                        <c:v>05/04/2023 16:01</c:v>
                      </c:pt>
                      <c:pt idx="4794">
                        <c:v>05/04/2023 16:01</c:v>
                      </c:pt>
                      <c:pt idx="4795">
                        <c:v>05/04/2023 16:01</c:v>
                      </c:pt>
                      <c:pt idx="4796">
                        <c:v>05/04/2023 16:01</c:v>
                      </c:pt>
                      <c:pt idx="4797">
                        <c:v>05/04/2023 16:01</c:v>
                      </c:pt>
                      <c:pt idx="4798">
                        <c:v>05/04/2023 16:01</c:v>
                      </c:pt>
                      <c:pt idx="4799">
                        <c:v>05/04/2023 16:01</c:v>
                      </c:pt>
                      <c:pt idx="4800">
                        <c:v>05/04/2023 16:01</c:v>
                      </c:pt>
                      <c:pt idx="4801">
                        <c:v>05/04/2023 16:02</c:v>
                      </c:pt>
                      <c:pt idx="4802">
                        <c:v>05/04/2023 16:02</c:v>
                      </c:pt>
                      <c:pt idx="4803">
                        <c:v>05/04/2023 16:02</c:v>
                      </c:pt>
                      <c:pt idx="4804">
                        <c:v>05/04/2023 16:02</c:v>
                      </c:pt>
                      <c:pt idx="4805">
                        <c:v>05/04/2023 16:02</c:v>
                      </c:pt>
                      <c:pt idx="4806">
                        <c:v>05/04/2023 16:02</c:v>
                      </c:pt>
                      <c:pt idx="4807">
                        <c:v>05/04/2023 16:02</c:v>
                      </c:pt>
                      <c:pt idx="4808">
                        <c:v>05/04/2023 16:02</c:v>
                      </c:pt>
                      <c:pt idx="4809">
                        <c:v>05/04/2023 16:02</c:v>
                      </c:pt>
                      <c:pt idx="4810">
                        <c:v>05/04/2023 16:02</c:v>
                      </c:pt>
                      <c:pt idx="4811">
                        <c:v>05/04/2023 16:02</c:v>
                      </c:pt>
                      <c:pt idx="4812">
                        <c:v>05/04/2023 16:02</c:v>
                      </c:pt>
                      <c:pt idx="4813">
                        <c:v>05/04/2023 16:02</c:v>
                      </c:pt>
                      <c:pt idx="4814">
                        <c:v>05/04/2023 16:02</c:v>
                      </c:pt>
                      <c:pt idx="4815">
                        <c:v>05/04/2023 16:02</c:v>
                      </c:pt>
                      <c:pt idx="4816">
                        <c:v>05/04/2023 16:02</c:v>
                      </c:pt>
                      <c:pt idx="4817">
                        <c:v>05/04/2023 16:02</c:v>
                      </c:pt>
                      <c:pt idx="4818">
                        <c:v>05/04/2023 16:02</c:v>
                      </c:pt>
                      <c:pt idx="4819">
                        <c:v>05/04/2023 16:02</c:v>
                      </c:pt>
                      <c:pt idx="4820">
                        <c:v>05/04/2023 16:02</c:v>
                      </c:pt>
                      <c:pt idx="4821">
                        <c:v>05/04/2023 16:02</c:v>
                      </c:pt>
                      <c:pt idx="4822">
                        <c:v>05/04/2023 16:02</c:v>
                      </c:pt>
                      <c:pt idx="4823">
                        <c:v>05/04/2023 16:02</c:v>
                      </c:pt>
                      <c:pt idx="4824">
                        <c:v>05/04/2023 16:02</c:v>
                      </c:pt>
                      <c:pt idx="4825">
                        <c:v>05/04/2023 16:02</c:v>
                      </c:pt>
                      <c:pt idx="4826">
                        <c:v>05/04/2023 16:02</c:v>
                      </c:pt>
                      <c:pt idx="4827">
                        <c:v>05/04/2023 16:02</c:v>
                      </c:pt>
                      <c:pt idx="4828">
                        <c:v>05/04/2023 16:02</c:v>
                      </c:pt>
                      <c:pt idx="4829">
                        <c:v>05/04/2023 16:02</c:v>
                      </c:pt>
                      <c:pt idx="4830">
                        <c:v>05/04/2023 16:02</c:v>
                      </c:pt>
                      <c:pt idx="4831">
                        <c:v>05/04/2023 16:02</c:v>
                      </c:pt>
                      <c:pt idx="4832">
                        <c:v>05/04/2023 16:02</c:v>
                      </c:pt>
                      <c:pt idx="4833">
                        <c:v>05/04/2023 16:02</c:v>
                      </c:pt>
                      <c:pt idx="4834">
                        <c:v>05/04/2023 16:02</c:v>
                      </c:pt>
                      <c:pt idx="4835">
                        <c:v>05/04/2023 16:02</c:v>
                      </c:pt>
                      <c:pt idx="4836">
                        <c:v>05/04/2023 16:02</c:v>
                      </c:pt>
                      <c:pt idx="4837">
                        <c:v>05/04/2023 16:02</c:v>
                      </c:pt>
                      <c:pt idx="4838">
                        <c:v>05/04/2023 16:02</c:v>
                      </c:pt>
                      <c:pt idx="4839">
                        <c:v>05/04/2023 16:02</c:v>
                      </c:pt>
                      <c:pt idx="4840">
                        <c:v>05/04/2023 16:02</c:v>
                      </c:pt>
                      <c:pt idx="4841">
                        <c:v>05/04/2023 16:02</c:v>
                      </c:pt>
                      <c:pt idx="4842">
                        <c:v>05/04/2023 16:02</c:v>
                      </c:pt>
                      <c:pt idx="4843">
                        <c:v>05/04/2023 16:02</c:v>
                      </c:pt>
                      <c:pt idx="4844">
                        <c:v>05/04/2023 16:02</c:v>
                      </c:pt>
                      <c:pt idx="4845">
                        <c:v>05/04/2023 16:02</c:v>
                      </c:pt>
                      <c:pt idx="4846">
                        <c:v>05/04/2023 16:02</c:v>
                      </c:pt>
                      <c:pt idx="4847">
                        <c:v>05/04/2023 16:02</c:v>
                      </c:pt>
                      <c:pt idx="4848">
                        <c:v>05/04/2023 16:02</c:v>
                      </c:pt>
                      <c:pt idx="4849">
                        <c:v>05/04/2023 16:02</c:v>
                      </c:pt>
                      <c:pt idx="4850">
                        <c:v>05/04/2023 16:02</c:v>
                      </c:pt>
                      <c:pt idx="4851">
                        <c:v>05/04/2023 16:02</c:v>
                      </c:pt>
                      <c:pt idx="4852">
                        <c:v>05/04/2023 16:02</c:v>
                      </c:pt>
                      <c:pt idx="4853">
                        <c:v>05/04/2023 16:02</c:v>
                      </c:pt>
                      <c:pt idx="4854">
                        <c:v>05/04/2023 16:02</c:v>
                      </c:pt>
                      <c:pt idx="4855">
                        <c:v>05/04/2023 16:02</c:v>
                      </c:pt>
                      <c:pt idx="4856">
                        <c:v>05/04/2023 16:02</c:v>
                      </c:pt>
                      <c:pt idx="4857">
                        <c:v>05/04/2023 16:02</c:v>
                      </c:pt>
                      <c:pt idx="4858">
                        <c:v>05/04/2023 16:02</c:v>
                      </c:pt>
                      <c:pt idx="4859">
                        <c:v>05/04/2023 16:02</c:v>
                      </c:pt>
                      <c:pt idx="4860">
                        <c:v>05/04/2023 16:02</c:v>
                      </c:pt>
                      <c:pt idx="4861">
                        <c:v>05/04/2023 16:03</c:v>
                      </c:pt>
                      <c:pt idx="4862">
                        <c:v>05/04/2023 16:03</c:v>
                      </c:pt>
                      <c:pt idx="4863">
                        <c:v>05/04/2023 16:03</c:v>
                      </c:pt>
                      <c:pt idx="4864">
                        <c:v>05/04/2023 16:03</c:v>
                      </c:pt>
                      <c:pt idx="4865">
                        <c:v>05/04/2023 16:03</c:v>
                      </c:pt>
                      <c:pt idx="4866">
                        <c:v>05/04/2023 16:03</c:v>
                      </c:pt>
                      <c:pt idx="4867">
                        <c:v>05/04/2023 16:03</c:v>
                      </c:pt>
                      <c:pt idx="4868">
                        <c:v>05/04/2023 16:03</c:v>
                      </c:pt>
                      <c:pt idx="4869">
                        <c:v>05/04/2023 16:03</c:v>
                      </c:pt>
                      <c:pt idx="4870">
                        <c:v>05/04/2023 16:03</c:v>
                      </c:pt>
                      <c:pt idx="4871">
                        <c:v>05/04/2023 16:03</c:v>
                      </c:pt>
                      <c:pt idx="4872">
                        <c:v>05/04/2023 16:03</c:v>
                      </c:pt>
                      <c:pt idx="4873">
                        <c:v>05/04/2023 16:03</c:v>
                      </c:pt>
                      <c:pt idx="4874">
                        <c:v>05/04/2023 16:03</c:v>
                      </c:pt>
                      <c:pt idx="4875">
                        <c:v>05/04/2023 16:03</c:v>
                      </c:pt>
                      <c:pt idx="4876">
                        <c:v>05/04/2023 16:03</c:v>
                      </c:pt>
                      <c:pt idx="4877">
                        <c:v>05/04/2023 16:03</c:v>
                      </c:pt>
                      <c:pt idx="4878">
                        <c:v>05/04/2023 16:03</c:v>
                      </c:pt>
                      <c:pt idx="4879">
                        <c:v>05/04/2023 16:03</c:v>
                      </c:pt>
                      <c:pt idx="4880">
                        <c:v>05/04/2023 16:03</c:v>
                      </c:pt>
                      <c:pt idx="4881">
                        <c:v>05/04/2023 16:03</c:v>
                      </c:pt>
                      <c:pt idx="4882">
                        <c:v>05/04/2023 16:03</c:v>
                      </c:pt>
                      <c:pt idx="4883">
                        <c:v>05/04/2023 16:03</c:v>
                      </c:pt>
                      <c:pt idx="4884">
                        <c:v>05/04/2023 16:03</c:v>
                      </c:pt>
                      <c:pt idx="4885">
                        <c:v>05/04/2023 16:03</c:v>
                      </c:pt>
                      <c:pt idx="4886">
                        <c:v>05/04/2023 16:03</c:v>
                      </c:pt>
                      <c:pt idx="4887">
                        <c:v>05/04/2023 16:03</c:v>
                      </c:pt>
                      <c:pt idx="4888">
                        <c:v>05/04/2023 16:03</c:v>
                      </c:pt>
                      <c:pt idx="4889">
                        <c:v>05/04/2023 16:03</c:v>
                      </c:pt>
                      <c:pt idx="4890">
                        <c:v>05/04/2023 16:03</c:v>
                      </c:pt>
                      <c:pt idx="4891">
                        <c:v>05/04/2023 16:03</c:v>
                      </c:pt>
                      <c:pt idx="4892">
                        <c:v>05/04/2023 16:03</c:v>
                      </c:pt>
                      <c:pt idx="4893">
                        <c:v>05/04/2023 16:03</c:v>
                      </c:pt>
                      <c:pt idx="4894">
                        <c:v>05/04/2023 16:03</c:v>
                      </c:pt>
                      <c:pt idx="4895">
                        <c:v>05/04/2023 16:03</c:v>
                      </c:pt>
                      <c:pt idx="4896">
                        <c:v>05/04/2023 16:03</c:v>
                      </c:pt>
                      <c:pt idx="4897">
                        <c:v>05/04/2023 16:03</c:v>
                      </c:pt>
                      <c:pt idx="4898">
                        <c:v>05/04/2023 16:03</c:v>
                      </c:pt>
                      <c:pt idx="4899">
                        <c:v>05/04/2023 16:03</c:v>
                      </c:pt>
                      <c:pt idx="4900">
                        <c:v>05/04/2023 16:03</c:v>
                      </c:pt>
                      <c:pt idx="4901">
                        <c:v>05/04/2023 16:03</c:v>
                      </c:pt>
                      <c:pt idx="4902">
                        <c:v>05/04/2023 16:03</c:v>
                      </c:pt>
                      <c:pt idx="4903">
                        <c:v>05/04/2023 16:03</c:v>
                      </c:pt>
                      <c:pt idx="4904">
                        <c:v>05/04/2023 16:03</c:v>
                      </c:pt>
                      <c:pt idx="4905">
                        <c:v>05/04/2023 16:03</c:v>
                      </c:pt>
                      <c:pt idx="4906">
                        <c:v>05/04/2023 16:03</c:v>
                      </c:pt>
                      <c:pt idx="4907">
                        <c:v>05/04/2023 16:03</c:v>
                      </c:pt>
                      <c:pt idx="4908">
                        <c:v>05/04/2023 16:03</c:v>
                      </c:pt>
                      <c:pt idx="4909">
                        <c:v>05/04/2023 16:03</c:v>
                      </c:pt>
                      <c:pt idx="4910">
                        <c:v>05/04/2023 16:03</c:v>
                      </c:pt>
                      <c:pt idx="4911">
                        <c:v>05/04/2023 16:03</c:v>
                      </c:pt>
                      <c:pt idx="4912">
                        <c:v>05/04/2023 16:03</c:v>
                      </c:pt>
                      <c:pt idx="4913">
                        <c:v>05/04/2023 16:03</c:v>
                      </c:pt>
                      <c:pt idx="4914">
                        <c:v>05/04/2023 16:03</c:v>
                      </c:pt>
                      <c:pt idx="4915">
                        <c:v>05/04/2023 16:03</c:v>
                      </c:pt>
                      <c:pt idx="4916">
                        <c:v>05/04/2023 16:03</c:v>
                      </c:pt>
                      <c:pt idx="4917">
                        <c:v>05/04/2023 16:03</c:v>
                      </c:pt>
                      <c:pt idx="4918">
                        <c:v>05/04/2023 16:03</c:v>
                      </c:pt>
                      <c:pt idx="4919">
                        <c:v>05/04/2023 16:03</c:v>
                      </c:pt>
                      <c:pt idx="4920">
                        <c:v>05/04/2023 16:04</c:v>
                      </c:pt>
                      <c:pt idx="4921">
                        <c:v>05/04/2023 16:04</c:v>
                      </c:pt>
                      <c:pt idx="4922">
                        <c:v>05/04/2023 16:04</c:v>
                      </c:pt>
                      <c:pt idx="4923">
                        <c:v>05/04/2023 16:04</c:v>
                      </c:pt>
                      <c:pt idx="4924">
                        <c:v>05/04/2023 16:04</c:v>
                      </c:pt>
                      <c:pt idx="4925">
                        <c:v>05/04/2023 16:04</c:v>
                      </c:pt>
                      <c:pt idx="4926">
                        <c:v>05/04/2023 16:04</c:v>
                      </c:pt>
                      <c:pt idx="4927">
                        <c:v>05/04/2023 16:04</c:v>
                      </c:pt>
                      <c:pt idx="4928">
                        <c:v>05/04/2023 16:04</c:v>
                      </c:pt>
                      <c:pt idx="4929">
                        <c:v>05/04/2023 16:04</c:v>
                      </c:pt>
                      <c:pt idx="4930">
                        <c:v>05/04/2023 16:04</c:v>
                      </c:pt>
                      <c:pt idx="4931">
                        <c:v>05/04/2023 16:04</c:v>
                      </c:pt>
                      <c:pt idx="4932">
                        <c:v>05/04/2023 16:04</c:v>
                      </c:pt>
                      <c:pt idx="4933">
                        <c:v>05/04/2023 16:04</c:v>
                      </c:pt>
                      <c:pt idx="4934">
                        <c:v>05/04/2023 16:04</c:v>
                      </c:pt>
                      <c:pt idx="4935">
                        <c:v>05/04/2023 16:04</c:v>
                      </c:pt>
                      <c:pt idx="4936">
                        <c:v>05/04/2023 16:04</c:v>
                      </c:pt>
                      <c:pt idx="4937">
                        <c:v>05/04/2023 16:04</c:v>
                      </c:pt>
                      <c:pt idx="4938">
                        <c:v>05/04/2023 16:04</c:v>
                      </c:pt>
                      <c:pt idx="4939">
                        <c:v>05/04/2023 16:04</c:v>
                      </c:pt>
                      <c:pt idx="4940">
                        <c:v>05/04/2023 16:04</c:v>
                      </c:pt>
                      <c:pt idx="4941">
                        <c:v>05/04/2023 16:04</c:v>
                      </c:pt>
                      <c:pt idx="4942">
                        <c:v>05/04/2023 16:04</c:v>
                      </c:pt>
                      <c:pt idx="4943">
                        <c:v>05/04/2023 16:04</c:v>
                      </c:pt>
                      <c:pt idx="4944">
                        <c:v>05/04/2023 16:04</c:v>
                      </c:pt>
                      <c:pt idx="4945">
                        <c:v>05/04/2023 16:04</c:v>
                      </c:pt>
                      <c:pt idx="4946">
                        <c:v>05/04/2023 16:04</c:v>
                      </c:pt>
                      <c:pt idx="4947">
                        <c:v>05/04/2023 16:04</c:v>
                      </c:pt>
                      <c:pt idx="4948">
                        <c:v>05/04/2023 16:04</c:v>
                      </c:pt>
                      <c:pt idx="4949">
                        <c:v>05/04/2023 16:04</c:v>
                      </c:pt>
                      <c:pt idx="4950">
                        <c:v>05/04/2023 16:04</c:v>
                      </c:pt>
                      <c:pt idx="4951">
                        <c:v>05/04/2023 16:04</c:v>
                      </c:pt>
                      <c:pt idx="4952">
                        <c:v>05/04/2023 16:04</c:v>
                      </c:pt>
                      <c:pt idx="4953">
                        <c:v>05/04/2023 16:04</c:v>
                      </c:pt>
                      <c:pt idx="4954">
                        <c:v>05/04/2023 16:04</c:v>
                      </c:pt>
                      <c:pt idx="4955">
                        <c:v>05/04/2023 16:04</c:v>
                      </c:pt>
                      <c:pt idx="4956">
                        <c:v>05/04/2023 16:04</c:v>
                      </c:pt>
                      <c:pt idx="4957">
                        <c:v>05/04/2023 16:04</c:v>
                      </c:pt>
                      <c:pt idx="4958">
                        <c:v>05/04/2023 16:04</c:v>
                      </c:pt>
                      <c:pt idx="4959">
                        <c:v>05/04/2023 16:04</c:v>
                      </c:pt>
                      <c:pt idx="4960">
                        <c:v>05/04/2023 16:04</c:v>
                      </c:pt>
                      <c:pt idx="4961">
                        <c:v>05/04/2023 16:04</c:v>
                      </c:pt>
                      <c:pt idx="4962">
                        <c:v>05/04/2023 16:04</c:v>
                      </c:pt>
                      <c:pt idx="4963">
                        <c:v>05/04/2023 16:04</c:v>
                      </c:pt>
                      <c:pt idx="4964">
                        <c:v>05/04/2023 16:04</c:v>
                      </c:pt>
                      <c:pt idx="4965">
                        <c:v>05/04/2023 16:04</c:v>
                      </c:pt>
                      <c:pt idx="4966">
                        <c:v>05/04/2023 16:04</c:v>
                      </c:pt>
                      <c:pt idx="4967">
                        <c:v>05/04/2023 16:04</c:v>
                      </c:pt>
                      <c:pt idx="4968">
                        <c:v>05/04/2023 16:04</c:v>
                      </c:pt>
                      <c:pt idx="4969">
                        <c:v>05/04/2023 16:04</c:v>
                      </c:pt>
                      <c:pt idx="4970">
                        <c:v>05/04/2023 16:04</c:v>
                      </c:pt>
                      <c:pt idx="4971">
                        <c:v>05/04/2023 16:04</c:v>
                      </c:pt>
                      <c:pt idx="4972">
                        <c:v>05/04/2023 16:04</c:v>
                      </c:pt>
                      <c:pt idx="4973">
                        <c:v>05/04/2023 16:04</c:v>
                      </c:pt>
                      <c:pt idx="4974">
                        <c:v>05/04/2023 16:04</c:v>
                      </c:pt>
                      <c:pt idx="4975">
                        <c:v>05/04/2023 16:04</c:v>
                      </c:pt>
                      <c:pt idx="4976">
                        <c:v>05/04/2023 16:04</c:v>
                      </c:pt>
                      <c:pt idx="4977">
                        <c:v>05/04/2023 16:04</c:v>
                      </c:pt>
                      <c:pt idx="4978">
                        <c:v>05/04/2023 16:04</c:v>
                      </c:pt>
                      <c:pt idx="4979">
                        <c:v>05/04/2023 16:04</c:v>
                      </c:pt>
                      <c:pt idx="4980">
                        <c:v>05/04/2023 16:05</c:v>
                      </c:pt>
                      <c:pt idx="4981">
                        <c:v>05/04/2023 16:05</c:v>
                      </c:pt>
                      <c:pt idx="4982">
                        <c:v>05/04/2023 16:05</c:v>
                      </c:pt>
                      <c:pt idx="4983">
                        <c:v>05/04/2023 16:05</c:v>
                      </c:pt>
                      <c:pt idx="4984">
                        <c:v>05/04/2023 16:05</c:v>
                      </c:pt>
                      <c:pt idx="4985">
                        <c:v>05/04/2023 16:05</c:v>
                      </c:pt>
                      <c:pt idx="4986">
                        <c:v>05/04/2023 16:05</c:v>
                      </c:pt>
                      <c:pt idx="4987">
                        <c:v>05/04/2023 16:05</c:v>
                      </c:pt>
                      <c:pt idx="4988">
                        <c:v>05/04/2023 16:05</c:v>
                      </c:pt>
                      <c:pt idx="4989">
                        <c:v>05/04/2023 16:05</c:v>
                      </c:pt>
                      <c:pt idx="4990">
                        <c:v>05/04/2023 16:05</c:v>
                      </c:pt>
                      <c:pt idx="4991">
                        <c:v>05/04/2023 16:05</c:v>
                      </c:pt>
                      <c:pt idx="4992">
                        <c:v>05/04/2023 16:05</c:v>
                      </c:pt>
                      <c:pt idx="4993">
                        <c:v>05/04/2023 16:05</c:v>
                      </c:pt>
                      <c:pt idx="4994">
                        <c:v>05/04/2023 16:05</c:v>
                      </c:pt>
                      <c:pt idx="4995">
                        <c:v>05/04/2023 16:05</c:v>
                      </c:pt>
                      <c:pt idx="4996">
                        <c:v>05/04/2023 16:05</c:v>
                      </c:pt>
                      <c:pt idx="4997">
                        <c:v>05/04/2023 16:05</c:v>
                      </c:pt>
                      <c:pt idx="4998">
                        <c:v>05/04/2023 16:05</c:v>
                      </c:pt>
                      <c:pt idx="4999">
                        <c:v>05/04/2023 16:05</c:v>
                      </c:pt>
                      <c:pt idx="5000">
                        <c:v>05/04/2023 16:05</c:v>
                      </c:pt>
                      <c:pt idx="5001">
                        <c:v>05/04/2023 16:05</c:v>
                      </c:pt>
                      <c:pt idx="5002">
                        <c:v>05/04/2023 16:05</c:v>
                      </c:pt>
                      <c:pt idx="5003">
                        <c:v>05/04/2023 16:05</c:v>
                      </c:pt>
                      <c:pt idx="5004">
                        <c:v>05/04/2023 16:05</c:v>
                      </c:pt>
                      <c:pt idx="5005">
                        <c:v>05/04/2023 16:05</c:v>
                      </c:pt>
                      <c:pt idx="5006">
                        <c:v>05/04/2023 16:05</c:v>
                      </c:pt>
                      <c:pt idx="5007">
                        <c:v>05/04/2023 16:05</c:v>
                      </c:pt>
                      <c:pt idx="5008">
                        <c:v>05/04/2023 16:05</c:v>
                      </c:pt>
                      <c:pt idx="5009">
                        <c:v>05/04/2023 16:05</c:v>
                      </c:pt>
                      <c:pt idx="5010">
                        <c:v>05/04/2023 16:05</c:v>
                      </c:pt>
                      <c:pt idx="5011">
                        <c:v>05/04/2023 16:05</c:v>
                      </c:pt>
                      <c:pt idx="5012">
                        <c:v>05/04/2023 16:05</c:v>
                      </c:pt>
                      <c:pt idx="5013">
                        <c:v>05/04/2023 16:05</c:v>
                      </c:pt>
                      <c:pt idx="5014">
                        <c:v>05/04/2023 16:05</c:v>
                      </c:pt>
                      <c:pt idx="5015">
                        <c:v>05/04/2023 16:05</c:v>
                      </c:pt>
                      <c:pt idx="5016">
                        <c:v>05/04/2023 16:05</c:v>
                      </c:pt>
                      <c:pt idx="5017">
                        <c:v>05/04/2023 16:05</c:v>
                      </c:pt>
                      <c:pt idx="5018">
                        <c:v>05/04/2023 16:05</c:v>
                      </c:pt>
                      <c:pt idx="5019">
                        <c:v>05/04/2023 16:05</c:v>
                      </c:pt>
                      <c:pt idx="5020">
                        <c:v>05/04/2023 16:05</c:v>
                      </c:pt>
                      <c:pt idx="5021">
                        <c:v>05/04/2023 16:05</c:v>
                      </c:pt>
                      <c:pt idx="5022">
                        <c:v>05/04/2023 16:05</c:v>
                      </c:pt>
                      <c:pt idx="5023">
                        <c:v>05/04/2023 16:05</c:v>
                      </c:pt>
                      <c:pt idx="5024">
                        <c:v>05/04/2023 16:05</c:v>
                      </c:pt>
                      <c:pt idx="5025">
                        <c:v>05/04/2023 16:05</c:v>
                      </c:pt>
                      <c:pt idx="5026">
                        <c:v>05/04/2023 16:05</c:v>
                      </c:pt>
                      <c:pt idx="5027">
                        <c:v>05/04/2023 16:05</c:v>
                      </c:pt>
                      <c:pt idx="5028">
                        <c:v>05/04/2023 16:05</c:v>
                      </c:pt>
                      <c:pt idx="5029">
                        <c:v>05/04/2023 16:05</c:v>
                      </c:pt>
                      <c:pt idx="5030">
                        <c:v>05/04/2023 16:05</c:v>
                      </c:pt>
                      <c:pt idx="5031">
                        <c:v>05/04/2023 16:05</c:v>
                      </c:pt>
                      <c:pt idx="5032">
                        <c:v>05/04/2023 16:05</c:v>
                      </c:pt>
                      <c:pt idx="5033">
                        <c:v>05/04/2023 16:05</c:v>
                      </c:pt>
                      <c:pt idx="5034">
                        <c:v>05/04/2023 16:05</c:v>
                      </c:pt>
                      <c:pt idx="5035">
                        <c:v>05/04/2023 16:05</c:v>
                      </c:pt>
                      <c:pt idx="5036">
                        <c:v>05/04/2023 16:05</c:v>
                      </c:pt>
                      <c:pt idx="5037">
                        <c:v>05/04/2023 16:05</c:v>
                      </c:pt>
                      <c:pt idx="5038">
                        <c:v>05/04/2023 16:05</c:v>
                      </c:pt>
                      <c:pt idx="5039">
                        <c:v>05/04/2023 16:05</c:v>
                      </c:pt>
                      <c:pt idx="5040">
                        <c:v>05/04/2023 16:06</c:v>
                      </c:pt>
                      <c:pt idx="5041">
                        <c:v>05/04/2023 16:06</c:v>
                      </c:pt>
                      <c:pt idx="5042">
                        <c:v>05/04/2023 16:06</c:v>
                      </c:pt>
                      <c:pt idx="5043">
                        <c:v>05/04/2023 16:06</c:v>
                      </c:pt>
                      <c:pt idx="5044">
                        <c:v>05/04/2023 16:06</c:v>
                      </c:pt>
                      <c:pt idx="5045">
                        <c:v>05/04/2023 16:06</c:v>
                      </c:pt>
                      <c:pt idx="5046">
                        <c:v>05/04/2023 16:06</c:v>
                      </c:pt>
                      <c:pt idx="5047">
                        <c:v>05/04/2023 16:06</c:v>
                      </c:pt>
                      <c:pt idx="5048">
                        <c:v>05/04/2023 16:06</c:v>
                      </c:pt>
                      <c:pt idx="5049">
                        <c:v>05/04/2023 16:06</c:v>
                      </c:pt>
                      <c:pt idx="5050">
                        <c:v>05/04/2023 16:06</c:v>
                      </c:pt>
                      <c:pt idx="5051">
                        <c:v>05/04/2023 16:06</c:v>
                      </c:pt>
                      <c:pt idx="5052">
                        <c:v>05/04/2023 16:06</c:v>
                      </c:pt>
                      <c:pt idx="5053">
                        <c:v>05/04/2023 16:06</c:v>
                      </c:pt>
                      <c:pt idx="5054">
                        <c:v>05/04/2023 16:06</c:v>
                      </c:pt>
                      <c:pt idx="5055">
                        <c:v>05/04/2023 16:06</c:v>
                      </c:pt>
                      <c:pt idx="5056">
                        <c:v>05/04/2023 16:06</c:v>
                      </c:pt>
                      <c:pt idx="5057">
                        <c:v>05/04/2023 16:06</c:v>
                      </c:pt>
                      <c:pt idx="5058">
                        <c:v>05/04/2023 16:06</c:v>
                      </c:pt>
                      <c:pt idx="5059">
                        <c:v>05/04/2023 16:06</c:v>
                      </c:pt>
                      <c:pt idx="5060">
                        <c:v>05/04/2023 16:06</c:v>
                      </c:pt>
                      <c:pt idx="5061">
                        <c:v>05/04/2023 16:06</c:v>
                      </c:pt>
                      <c:pt idx="5062">
                        <c:v>05/04/2023 16:06</c:v>
                      </c:pt>
                      <c:pt idx="5063">
                        <c:v>05/04/2023 16:06</c:v>
                      </c:pt>
                      <c:pt idx="5064">
                        <c:v>05/04/2023 16:06</c:v>
                      </c:pt>
                      <c:pt idx="5065">
                        <c:v>05/04/2023 16:06</c:v>
                      </c:pt>
                      <c:pt idx="5066">
                        <c:v>05/04/2023 16:06</c:v>
                      </c:pt>
                      <c:pt idx="5067">
                        <c:v>05/04/2023 16:06</c:v>
                      </c:pt>
                      <c:pt idx="5068">
                        <c:v>05/04/2023 16:06</c:v>
                      </c:pt>
                      <c:pt idx="5069">
                        <c:v>05/04/2023 16:06</c:v>
                      </c:pt>
                      <c:pt idx="5070">
                        <c:v>05/04/2023 16:06</c:v>
                      </c:pt>
                      <c:pt idx="5071">
                        <c:v>05/04/2023 16:06</c:v>
                      </c:pt>
                      <c:pt idx="5072">
                        <c:v>05/04/2023 16:06</c:v>
                      </c:pt>
                      <c:pt idx="5073">
                        <c:v>05/04/2023 16:06</c:v>
                      </c:pt>
                      <c:pt idx="5074">
                        <c:v>05/04/2023 16:06</c:v>
                      </c:pt>
                      <c:pt idx="5075">
                        <c:v>05/04/2023 16:06</c:v>
                      </c:pt>
                      <c:pt idx="5076">
                        <c:v>05/04/2023 16:06</c:v>
                      </c:pt>
                      <c:pt idx="5077">
                        <c:v>05/04/2023 16:06</c:v>
                      </c:pt>
                      <c:pt idx="5078">
                        <c:v>05/04/2023 16:06</c:v>
                      </c:pt>
                      <c:pt idx="5079">
                        <c:v>05/04/2023 16:06</c:v>
                      </c:pt>
                      <c:pt idx="5080">
                        <c:v>05/04/2023 16:06</c:v>
                      </c:pt>
                      <c:pt idx="5081">
                        <c:v>05/04/2023 16:06</c:v>
                      </c:pt>
                      <c:pt idx="5082">
                        <c:v>05/04/2023 16:06</c:v>
                      </c:pt>
                      <c:pt idx="5083">
                        <c:v>05/04/2023 16:06</c:v>
                      </c:pt>
                      <c:pt idx="5084">
                        <c:v>05/04/2023 16:06</c:v>
                      </c:pt>
                      <c:pt idx="5085">
                        <c:v>05/04/2023 16:06</c:v>
                      </c:pt>
                      <c:pt idx="5086">
                        <c:v>05/04/2023 16:06</c:v>
                      </c:pt>
                      <c:pt idx="5087">
                        <c:v>05/04/2023 16:06</c:v>
                      </c:pt>
                      <c:pt idx="5088">
                        <c:v>05/04/2023 16:06</c:v>
                      </c:pt>
                      <c:pt idx="5089">
                        <c:v>05/04/2023 16:06</c:v>
                      </c:pt>
                      <c:pt idx="5090">
                        <c:v>05/04/2023 16:06</c:v>
                      </c:pt>
                      <c:pt idx="5091">
                        <c:v>05/04/2023 16:06</c:v>
                      </c:pt>
                      <c:pt idx="5092">
                        <c:v>05/04/2023 16:06</c:v>
                      </c:pt>
                      <c:pt idx="5093">
                        <c:v>05/04/2023 16:06</c:v>
                      </c:pt>
                      <c:pt idx="5094">
                        <c:v>05/04/2023 16:06</c:v>
                      </c:pt>
                      <c:pt idx="5095">
                        <c:v>05/04/2023 16:06</c:v>
                      </c:pt>
                      <c:pt idx="5096">
                        <c:v>05/04/2023 16:06</c:v>
                      </c:pt>
                      <c:pt idx="5097">
                        <c:v>05/04/2023 16:06</c:v>
                      </c:pt>
                      <c:pt idx="5098">
                        <c:v>05/04/2023 16:06</c:v>
                      </c:pt>
                      <c:pt idx="5099">
                        <c:v>05/04/2023 16:06</c:v>
                      </c:pt>
                      <c:pt idx="5100">
                        <c:v>05/04/2023 16:07</c:v>
                      </c:pt>
                      <c:pt idx="5101">
                        <c:v>05/04/2023 16:07</c:v>
                      </c:pt>
                      <c:pt idx="5102">
                        <c:v>05/04/2023 16:07</c:v>
                      </c:pt>
                      <c:pt idx="5103">
                        <c:v>05/04/2023 16:07</c:v>
                      </c:pt>
                      <c:pt idx="5104">
                        <c:v>05/04/2023 16:07</c:v>
                      </c:pt>
                      <c:pt idx="5105">
                        <c:v>05/04/2023 16:07</c:v>
                      </c:pt>
                      <c:pt idx="5106">
                        <c:v>05/04/2023 16:07</c:v>
                      </c:pt>
                      <c:pt idx="5107">
                        <c:v>05/04/2023 16:07</c:v>
                      </c:pt>
                      <c:pt idx="5108">
                        <c:v>05/04/2023 16:07</c:v>
                      </c:pt>
                      <c:pt idx="5109">
                        <c:v>05/04/2023 16:07</c:v>
                      </c:pt>
                      <c:pt idx="5110">
                        <c:v>05/04/2023 16:07</c:v>
                      </c:pt>
                      <c:pt idx="5111">
                        <c:v>05/04/2023 16:07</c:v>
                      </c:pt>
                      <c:pt idx="5112">
                        <c:v>05/04/2023 16:07</c:v>
                      </c:pt>
                      <c:pt idx="5113">
                        <c:v>05/04/2023 16:07</c:v>
                      </c:pt>
                      <c:pt idx="5114">
                        <c:v>05/04/2023 16:07</c:v>
                      </c:pt>
                      <c:pt idx="5115">
                        <c:v>05/04/2023 16:07</c:v>
                      </c:pt>
                      <c:pt idx="5116">
                        <c:v>05/04/2023 16:07</c:v>
                      </c:pt>
                      <c:pt idx="5117">
                        <c:v>05/04/2023 16:07</c:v>
                      </c:pt>
                      <c:pt idx="5118">
                        <c:v>05/04/2023 16:07</c:v>
                      </c:pt>
                      <c:pt idx="5119">
                        <c:v>05/04/2023 16:07</c:v>
                      </c:pt>
                      <c:pt idx="5120">
                        <c:v>05/04/2023 16:07</c:v>
                      </c:pt>
                      <c:pt idx="5121">
                        <c:v>05/04/2023 16:07</c:v>
                      </c:pt>
                      <c:pt idx="5122">
                        <c:v>05/04/2023 16:07</c:v>
                      </c:pt>
                      <c:pt idx="5123">
                        <c:v>05/04/2023 16:07</c:v>
                      </c:pt>
                      <c:pt idx="5124">
                        <c:v>05/04/2023 16:07</c:v>
                      </c:pt>
                      <c:pt idx="5125">
                        <c:v>05/04/2023 16:07</c:v>
                      </c:pt>
                      <c:pt idx="5126">
                        <c:v>05/04/2023 16:07</c:v>
                      </c:pt>
                      <c:pt idx="5127">
                        <c:v>05/04/2023 16:07</c:v>
                      </c:pt>
                      <c:pt idx="5128">
                        <c:v>05/04/2023 16:07</c:v>
                      </c:pt>
                      <c:pt idx="5129">
                        <c:v>05/04/2023 16:07</c:v>
                      </c:pt>
                      <c:pt idx="5130">
                        <c:v>05/04/2023 16:07</c:v>
                      </c:pt>
                      <c:pt idx="5131">
                        <c:v>05/04/2023 16:07</c:v>
                      </c:pt>
                      <c:pt idx="5132">
                        <c:v>05/04/2023 16:07</c:v>
                      </c:pt>
                      <c:pt idx="5133">
                        <c:v>05/04/2023 16:07</c:v>
                      </c:pt>
                      <c:pt idx="5134">
                        <c:v>05/04/2023 16:07</c:v>
                      </c:pt>
                      <c:pt idx="5135">
                        <c:v>05/04/2023 16:07</c:v>
                      </c:pt>
                      <c:pt idx="5136">
                        <c:v>05/04/2023 16:07</c:v>
                      </c:pt>
                      <c:pt idx="5137">
                        <c:v>05/04/2023 16:07</c:v>
                      </c:pt>
                      <c:pt idx="5138">
                        <c:v>05/04/2023 16:07</c:v>
                      </c:pt>
                      <c:pt idx="5139">
                        <c:v>05/04/2023 16:07</c:v>
                      </c:pt>
                      <c:pt idx="5140">
                        <c:v>05/04/2023 16:07</c:v>
                      </c:pt>
                      <c:pt idx="5141">
                        <c:v>05/04/2023 16:07</c:v>
                      </c:pt>
                      <c:pt idx="5142">
                        <c:v>05/04/2023 16:07</c:v>
                      </c:pt>
                      <c:pt idx="5143">
                        <c:v>05/04/2023 16:07</c:v>
                      </c:pt>
                      <c:pt idx="5144">
                        <c:v>05/04/2023 16:07</c:v>
                      </c:pt>
                      <c:pt idx="5145">
                        <c:v>05/04/2023 16:07</c:v>
                      </c:pt>
                      <c:pt idx="5146">
                        <c:v>05/04/2023 16:07</c:v>
                      </c:pt>
                      <c:pt idx="5147">
                        <c:v>05/04/2023 16:07</c:v>
                      </c:pt>
                      <c:pt idx="5148">
                        <c:v>05/04/2023 16:07</c:v>
                      </c:pt>
                      <c:pt idx="5149">
                        <c:v>05/04/2023 16:07</c:v>
                      </c:pt>
                      <c:pt idx="5150">
                        <c:v>05/04/2023 16:07</c:v>
                      </c:pt>
                      <c:pt idx="5151">
                        <c:v>05/04/2023 16:07</c:v>
                      </c:pt>
                      <c:pt idx="5152">
                        <c:v>05/04/2023 16:07</c:v>
                      </c:pt>
                      <c:pt idx="5153">
                        <c:v>05/04/2023 16:07</c:v>
                      </c:pt>
                      <c:pt idx="5154">
                        <c:v>05/04/2023 16:07</c:v>
                      </c:pt>
                      <c:pt idx="5155">
                        <c:v>05/04/2023 16:07</c:v>
                      </c:pt>
                      <c:pt idx="5156">
                        <c:v>05/04/2023 16:07</c:v>
                      </c:pt>
                      <c:pt idx="5157">
                        <c:v>05/04/2023 16:07</c:v>
                      </c:pt>
                      <c:pt idx="5158">
                        <c:v>05/04/2023 16:07</c:v>
                      </c:pt>
                      <c:pt idx="5159">
                        <c:v>05/04/2023 16:07</c:v>
                      </c:pt>
                      <c:pt idx="5160">
                        <c:v>05/04/2023 16:08</c:v>
                      </c:pt>
                      <c:pt idx="5161">
                        <c:v>05/04/2023 16:08</c:v>
                      </c:pt>
                      <c:pt idx="5162">
                        <c:v>05/04/2023 16:08</c:v>
                      </c:pt>
                      <c:pt idx="5163">
                        <c:v>05/04/2023 16:08</c:v>
                      </c:pt>
                      <c:pt idx="5164">
                        <c:v>05/04/2023 16:08</c:v>
                      </c:pt>
                      <c:pt idx="5165">
                        <c:v>05/04/2023 16:08</c:v>
                      </c:pt>
                      <c:pt idx="5166">
                        <c:v>05/04/2023 16:08</c:v>
                      </c:pt>
                      <c:pt idx="5167">
                        <c:v>05/04/2023 16:08</c:v>
                      </c:pt>
                      <c:pt idx="5168">
                        <c:v>05/04/2023 16:08</c:v>
                      </c:pt>
                      <c:pt idx="5169">
                        <c:v>05/04/2023 16:08</c:v>
                      </c:pt>
                      <c:pt idx="5170">
                        <c:v>05/04/2023 16:08</c:v>
                      </c:pt>
                      <c:pt idx="5171">
                        <c:v>05/04/2023 16:08</c:v>
                      </c:pt>
                      <c:pt idx="5172">
                        <c:v>05/04/2023 16:08</c:v>
                      </c:pt>
                      <c:pt idx="5173">
                        <c:v>05/04/2023 16:08</c:v>
                      </c:pt>
                      <c:pt idx="5174">
                        <c:v>05/04/2023 16:08</c:v>
                      </c:pt>
                      <c:pt idx="5175">
                        <c:v>05/04/2023 16:08</c:v>
                      </c:pt>
                      <c:pt idx="5176">
                        <c:v>05/04/2023 16:08</c:v>
                      </c:pt>
                      <c:pt idx="5177">
                        <c:v>05/04/2023 16:08</c:v>
                      </c:pt>
                      <c:pt idx="5178">
                        <c:v>05/04/2023 16:08</c:v>
                      </c:pt>
                      <c:pt idx="5179">
                        <c:v>05/04/2023 16:08</c:v>
                      </c:pt>
                      <c:pt idx="5180">
                        <c:v>05/04/2023 16:08</c:v>
                      </c:pt>
                      <c:pt idx="5181">
                        <c:v>05/04/2023 16:08</c:v>
                      </c:pt>
                      <c:pt idx="5182">
                        <c:v>05/04/2023 16:08</c:v>
                      </c:pt>
                      <c:pt idx="5183">
                        <c:v>05/04/2023 16:08</c:v>
                      </c:pt>
                      <c:pt idx="5184">
                        <c:v>05/04/2023 16:08</c:v>
                      </c:pt>
                      <c:pt idx="5185">
                        <c:v>05/04/2023 16:08</c:v>
                      </c:pt>
                      <c:pt idx="5186">
                        <c:v>05/04/2023 16:08</c:v>
                      </c:pt>
                      <c:pt idx="5187">
                        <c:v>05/04/2023 16:08</c:v>
                      </c:pt>
                      <c:pt idx="5188">
                        <c:v>05/04/2023 16:08</c:v>
                      </c:pt>
                      <c:pt idx="5189">
                        <c:v>05/04/2023 16:08</c:v>
                      </c:pt>
                      <c:pt idx="5190">
                        <c:v>05/04/2023 16:08</c:v>
                      </c:pt>
                      <c:pt idx="5191">
                        <c:v>05/04/2023 16:08</c:v>
                      </c:pt>
                      <c:pt idx="5192">
                        <c:v>05/04/2023 16:08</c:v>
                      </c:pt>
                      <c:pt idx="5193">
                        <c:v>05/04/2023 16:08</c:v>
                      </c:pt>
                      <c:pt idx="5194">
                        <c:v>05/04/2023 16:08</c:v>
                      </c:pt>
                      <c:pt idx="5195">
                        <c:v>05/04/2023 16:08</c:v>
                      </c:pt>
                      <c:pt idx="5196">
                        <c:v>05/04/2023 16:08</c:v>
                      </c:pt>
                      <c:pt idx="5197">
                        <c:v>05/04/2023 16:08</c:v>
                      </c:pt>
                      <c:pt idx="5198">
                        <c:v>05/04/2023 16:08</c:v>
                      </c:pt>
                      <c:pt idx="5199">
                        <c:v>05/04/2023 16:08</c:v>
                      </c:pt>
                      <c:pt idx="5200">
                        <c:v>05/04/2023 16:08</c:v>
                      </c:pt>
                      <c:pt idx="5201">
                        <c:v>05/04/2023 16:08</c:v>
                      </c:pt>
                      <c:pt idx="5202">
                        <c:v>05/04/2023 16:08</c:v>
                      </c:pt>
                      <c:pt idx="5203">
                        <c:v>05/04/2023 16:08</c:v>
                      </c:pt>
                      <c:pt idx="5204">
                        <c:v>05/04/2023 16:08</c:v>
                      </c:pt>
                      <c:pt idx="5205">
                        <c:v>05/04/2023 16:08</c:v>
                      </c:pt>
                      <c:pt idx="5206">
                        <c:v>05/04/2023 16:08</c:v>
                      </c:pt>
                      <c:pt idx="5207">
                        <c:v>05/04/2023 16:08</c:v>
                      </c:pt>
                      <c:pt idx="5208">
                        <c:v>05/04/2023 16:08</c:v>
                      </c:pt>
                      <c:pt idx="5209">
                        <c:v>05/04/2023 16:08</c:v>
                      </c:pt>
                      <c:pt idx="5210">
                        <c:v>05/04/2023 16:08</c:v>
                      </c:pt>
                      <c:pt idx="5211">
                        <c:v>05/04/2023 16:08</c:v>
                      </c:pt>
                      <c:pt idx="5212">
                        <c:v>05/04/2023 16:08</c:v>
                      </c:pt>
                      <c:pt idx="5213">
                        <c:v>05/04/2023 16:08</c:v>
                      </c:pt>
                      <c:pt idx="5214">
                        <c:v>05/04/2023 16:08</c:v>
                      </c:pt>
                      <c:pt idx="5215">
                        <c:v>05/04/2023 16:08</c:v>
                      </c:pt>
                      <c:pt idx="5216">
                        <c:v>05/04/2023 16:08</c:v>
                      </c:pt>
                      <c:pt idx="5217">
                        <c:v>05/04/2023 16:08</c:v>
                      </c:pt>
                      <c:pt idx="5218">
                        <c:v>05/04/2023 16:08</c:v>
                      </c:pt>
                      <c:pt idx="5219">
                        <c:v>05/04/2023 16:09</c:v>
                      </c:pt>
                      <c:pt idx="5220">
                        <c:v>05/04/2023 16:09</c:v>
                      </c:pt>
                      <c:pt idx="5221">
                        <c:v>05/04/2023 16:09</c:v>
                      </c:pt>
                      <c:pt idx="5222">
                        <c:v>05/04/2023 16:09</c:v>
                      </c:pt>
                      <c:pt idx="5223">
                        <c:v>05/04/2023 16:09</c:v>
                      </c:pt>
                      <c:pt idx="5224">
                        <c:v>05/04/2023 16:09</c:v>
                      </c:pt>
                      <c:pt idx="5225">
                        <c:v>05/04/2023 16:09</c:v>
                      </c:pt>
                      <c:pt idx="5226">
                        <c:v>05/04/2023 16:09</c:v>
                      </c:pt>
                      <c:pt idx="5227">
                        <c:v>05/04/2023 16:09</c:v>
                      </c:pt>
                      <c:pt idx="5228">
                        <c:v>05/04/2023 16:09</c:v>
                      </c:pt>
                      <c:pt idx="5229">
                        <c:v>05/04/2023 16:09</c:v>
                      </c:pt>
                      <c:pt idx="5230">
                        <c:v>05/04/2023 16:09</c:v>
                      </c:pt>
                      <c:pt idx="5231">
                        <c:v>05/04/2023 16:09</c:v>
                      </c:pt>
                      <c:pt idx="5232">
                        <c:v>05/04/2023 16:09</c:v>
                      </c:pt>
                      <c:pt idx="5233">
                        <c:v>05/04/2023 16:09</c:v>
                      </c:pt>
                      <c:pt idx="5234">
                        <c:v>05/04/2023 16:09</c:v>
                      </c:pt>
                      <c:pt idx="5235">
                        <c:v>05/04/2023 16:09</c:v>
                      </c:pt>
                      <c:pt idx="5236">
                        <c:v>05/04/2023 16:09</c:v>
                      </c:pt>
                      <c:pt idx="5237">
                        <c:v>05/04/2023 16:09</c:v>
                      </c:pt>
                      <c:pt idx="5238">
                        <c:v>05/04/2023 16:09</c:v>
                      </c:pt>
                      <c:pt idx="5239">
                        <c:v>05/04/2023 16:09</c:v>
                      </c:pt>
                      <c:pt idx="5240">
                        <c:v>05/04/2023 16:09</c:v>
                      </c:pt>
                      <c:pt idx="5241">
                        <c:v>05/04/2023 16:09</c:v>
                      </c:pt>
                      <c:pt idx="5242">
                        <c:v>05/04/2023 16:09</c:v>
                      </c:pt>
                      <c:pt idx="5243">
                        <c:v>05/04/2023 16:09</c:v>
                      </c:pt>
                      <c:pt idx="5244">
                        <c:v>05/04/2023 16:09</c:v>
                      </c:pt>
                      <c:pt idx="5245">
                        <c:v>05/04/2023 16:09</c:v>
                      </c:pt>
                      <c:pt idx="5246">
                        <c:v>05/04/2023 16:09</c:v>
                      </c:pt>
                      <c:pt idx="5247">
                        <c:v>05/04/2023 16:09</c:v>
                      </c:pt>
                      <c:pt idx="5248">
                        <c:v>05/04/2023 16:09</c:v>
                      </c:pt>
                      <c:pt idx="5249">
                        <c:v>05/04/2023 16:09</c:v>
                      </c:pt>
                      <c:pt idx="5250">
                        <c:v>05/04/2023 16:09</c:v>
                      </c:pt>
                      <c:pt idx="5251">
                        <c:v>05/04/2023 16:09</c:v>
                      </c:pt>
                      <c:pt idx="5252">
                        <c:v>05/04/2023 16:09</c:v>
                      </c:pt>
                      <c:pt idx="5253">
                        <c:v>05/04/2023 16:09</c:v>
                      </c:pt>
                      <c:pt idx="5254">
                        <c:v>05/04/2023 16:09</c:v>
                      </c:pt>
                      <c:pt idx="5255">
                        <c:v>05/04/2023 16:09</c:v>
                      </c:pt>
                      <c:pt idx="5256">
                        <c:v>05/04/2023 16:09</c:v>
                      </c:pt>
                      <c:pt idx="5257">
                        <c:v>05/04/2023 16:09</c:v>
                      </c:pt>
                      <c:pt idx="5258">
                        <c:v>05/04/2023 16:09</c:v>
                      </c:pt>
                      <c:pt idx="5259">
                        <c:v>05/04/2023 16:09</c:v>
                      </c:pt>
                      <c:pt idx="5260">
                        <c:v>05/04/2023 16:09</c:v>
                      </c:pt>
                      <c:pt idx="5261">
                        <c:v>05/04/2023 16:09</c:v>
                      </c:pt>
                      <c:pt idx="5262">
                        <c:v>05/04/2023 16:09</c:v>
                      </c:pt>
                      <c:pt idx="5263">
                        <c:v>05/04/2023 16:09</c:v>
                      </c:pt>
                      <c:pt idx="5264">
                        <c:v>05/04/2023 16:09</c:v>
                      </c:pt>
                      <c:pt idx="5265">
                        <c:v>05/04/2023 16:09</c:v>
                      </c:pt>
                      <c:pt idx="5266">
                        <c:v>05/04/2023 16:09</c:v>
                      </c:pt>
                      <c:pt idx="5267">
                        <c:v>05/04/2023 16:09</c:v>
                      </c:pt>
                      <c:pt idx="5268">
                        <c:v>05/04/2023 16:09</c:v>
                      </c:pt>
                      <c:pt idx="5269">
                        <c:v>05/04/2023 16:09</c:v>
                      </c:pt>
                      <c:pt idx="5270">
                        <c:v>05/04/2023 16:09</c:v>
                      </c:pt>
                      <c:pt idx="5271">
                        <c:v>05/04/2023 16:09</c:v>
                      </c:pt>
                      <c:pt idx="5272">
                        <c:v>05/04/2023 16:09</c:v>
                      </c:pt>
                      <c:pt idx="5273">
                        <c:v>05/04/2023 16:09</c:v>
                      </c:pt>
                      <c:pt idx="5274">
                        <c:v>05/04/2023 16:09</c:v>
                      </c:pt>
                      <c:pt idx="5275">
                        <c:v>05/04/2023 16:09</c:v>
                      </c:pt>
                      <c:pt idx="5276">
                        <c:v>05/04/2023 16:09</c:v>
                      </c:pt>
                      <c:pt idx="5277">
                        <c:v>05/04/2023 16:09</c:v>
                      </c:pt>
                      <c:pt idx="5278">
                        <c:v>05/04/2023 16:09</c:v>
                      </c:pt>
                      <c:pt idx="5279">
                        <c:v>05/04/2023 16:10</c:v>
                      </c:pt>
                      <c:pt idx="5280">
                        <c:v>05/04/2023 16:10</c:v>
                      </c:pt>
                      <c:pt idx="5281">
                        <c:v>05/04/2023 16:10</c:v>
                      </c:pt>
                      <c:pt idx="5282">
                        <c:v>05/04/2023 16:10</c:v>
                      </c:pt>
                      <c:pt idx="5283">
                        <c:v>05/04/2023 16:10</c:v>
                      </c:pt>
                      <c:pt idx="5284">
                        <c:v>05/04/2023 16:10</c:v>
                      </c:pt>
                      <c:pt idx="5285">
                        <c:v>05/04/2023 16:10</c:v>
                      </c:pt>
                      <c:pt idx="5286">
                        <c:v>05/04/2023 16:10</c:v>
                      </c:pt>
                      <c:pt idx="5287">
                        <c:v>05/04/2023 16:10</c:v>
                      </c:pt>
                      <c:pt idx="5288">
                        <c:v>05/04/2023 16:10</c:v>
                      </c:pt>
                      <c:pt idx="5289">
                        <c:v>05/04/2023 16:10</c:v>
                      </c:pt>
                      <c:pt idx="5290">
                        <c:v>05/04/2023 16:10</c:v>
                      </c:pt>
                      <c:pt idx="5291">
                        <c:v>05/04/2023 16:10</c:v>
                      </c:pt>
                      <c:pt idx="5292">
                        <c:v>05/04/2023 16:10</c:v>
                      </c:pt>
                      <c:pt idx="5293">
                        <c:v>05/04/2023 16:10</c:v>
                      </c:pt>
                      <c:pt idx="5294">
                        <c:v>05/04/2023 16:10</c:v>
                      </c:pt>
                      <c:pt idx="5295">
                        <c:v>05/04/2023 16:10</c:v>
                      </c:pt>
                      <c:pt idx="5296">
                        <c:v>05/04/2023 16:10</c:v>
                      </c:pt>
                      <c:pt idx="5297">
                        <c:v>05/04/2023 16:10</c:v>
                      </c:pt>
                      <c:pt idx="5298">
                        <c:v>05/04/2023 16:10</c:v>
                      </c:pt>
                      <c:pt idx="5299">
                        <c:v>05/04/2023 16:10</c:v>
                      </c:pt>
                      <c:pt idx="5300">
                        <c:v>05/04/2023 16:10</c:v>
                      </c:pt>
                      <c:pt idx="5301">
                        <c:v>05/04/2023 16:10</c:v>
                      </c:pt>
                      <c:pt idx="5302">
                        <c:v>05/04/2023 16:10</c:v>
                      </c:pt>
                      <c:pt idx="5303">
                        <c:v>05/04/2023 16:10</c:v>
                      </c:pt>
                      <c:pt idx="5304">
                        <c:v>05/04/2023 16:10</c:v>
                      </c:pt>
                      <c:pt idx="5305">
                        <c:v>05/04/2023 16:10</c:v>
                      </c:pt>
                      <c:pt idx="5306">
                        <c:v>05/04/2023 16:10</c:v>
                      </c:pt>
                      <c:pt idx="5307">
                        <c:v>05/04/2023 16:10</c:v>
                      </c:pt>
                      <c:pt idx="5308">
                        <c:v>05/04/2023 16:10</c:v>
                      </c:pt>
                      <c:pt idx="5309">
                        <c:v>05/04/2023 16:10</c:v>
                      </c:pt>
                      <c:pt idx="5310">
                        <c:v>05/04/2023 16:10</c:v>
                      </c:pt>
                      <c:pt idx="5311">
                        <c:v>05/04/2023 16:10</c:v>
                      </c:pt>
                      <c:pt idx="5312">
                        <c:v>05/04/2023 16:10</c:v>
                      </c:pt>
                      <c:pt idx="5313">
                        <c:v>05/04/2023 16:10</c:v>
                      </c:pt>
                      <c:pt idx="5314">
                        <c:v>05/04/2023 16:10</c:v>
                      </c:pt>
                      <c:pt idx="5315">
                        <c:v>05/04/2023 16:10</c:v>
                      </c:pt>
                      <c:pt idx="5316">
                        <c:v>05/04/2023 16:10</c:v>
                      </c:pt>
                      <c:pt idx="5317">
                        <c:v>05/04/2023 16:10</c:v>
                      </c:pt>
                      <c:pt idx="5318">
                        <c:v>05/04/2023 16:10</c:v>
                      </c:pt>
                      <c:pt idx="5319">
                        <c:v>05/04/2023 16:10</c:v>
                      </c:pt>
                      <c:pt idx="5320">
                        <c:v>05/04/2023 16:10</c:v>
                      </c:pt>
                      <c:pt idx="5321">
                        <c:v>05/04/2023 16:10</c:v>
                      </c:pt>
                      <c:pt idx="5322">
                        <c:v>05/04/2023 16:10</c:v>
                      </c:pt>
                      <c:pt idx="5323">
                        <c:v>05/04/2023 16:10</c:v>
                      </c:pt>
                      <c:pt idx="5324">
                        <c:v>05/04/2023 16:10</c:v>
                      </c:pt>
                      <c:pt idx="5325">
                        <c:v>05/04/2023 16:10</c:v>
                      </c:pt>
                      <c:pt idx="5326">
                        <c:v>05/04/2023 16:10</c:v>
                      </c:pt>
                      <c:pt idx="5327">
                        <c:v>05/04/2023 16:10</c:v>
                      </c:pt>
                      <c:pt idx="5328">
                        <c:v>05/04/2023 16:10</c:v>
                      </c:pt>
                      <c:pt idx="5329">
                        <c:v>05/04/2023 16:10</c:v>
                      </c:pt>
                      <c:pt idx="5330">
                        <c:v>05/04/2023 16:10</c:v>
                      </c:pt>
                      <c:pt idx="5331">
                        <c:v>05/04/2023 16:10</c:v>
                      </c:pt>
                      <c:pt idx="5332">
                        <c:v>05/04/2023 16:10</c:v>
                      </c:pt>
                      <c:pt idx="5333">
                        <c:v>05/04/2023 16:10</c:v>
                      </c:pt>
                      <c:pt idx="5334">
                        <c:v>05/04/2023 16:10</c:v>
                      </c:pt>
                      <c:pt idx="5335">
                        <c:v>05/04/2023 16:10</c:v>
                      </c:pt>
                      <c:pt idx="5336">
                        <c:v>05/04/2023 16:10</c:v>
                      </c:pt>
                      <c:pt idx="5337">
                        <c:v>05/04/2023 16:10</c:v>
                      </c:pt>
                      <c:pt idx="5338">
                        <c:v>05/04/2023 16:10</c:v>
                      </c:pt>
                      <c:pt idx="5339">
                        <c:v>05/04/2023 16:11</c:v>
                      </c:pt>
                      <c:pt idx="5340">
                        <c:v>05/04/2023 16:11</c:v>
                      </c:pt>
                      <c:pt idx="5341">
                        <c:v>05/04/2023 16:11</c:v>
                      </c:pt>
                      <c:pt idx="5342">
                        <c:v>05/04/2023 16:11</c:v>
                      </c:pt>
                      <c:pt idx="5343">
                        <c:v>05/04/2023 16:11</c:v>
                      </c:pt>
                      <c:pt idx="5344">
                        <c:v>05/04/2023 16:11</c:v>
                      </c:pt>
                      <c:pt idx="5345">
                        <c:v>05/04/2023 16:11</c:v>
                      </c:pt>
                      <c:pt idx="5346">
                        <c:v>05/04/2023 16:11</c:v>
                      </c:pt>
                      <c:pt idx="5347">
                        <c:v>05/04/2023 16:11</c:v>
                      </c:pt>
                      <c:pt idx="5348">
                        <c:v>05/04/2023 16:11</c:v>
                      </c:pt>
                      <c:pt idx="5349">
                        <c:v>05/04/2023 16:11</c:v>
                      </c:pt>
                      <c:pt idx="5350">
                        <c:v>05/04/2023 16:11</c:v>
                      </c:pt>
                      <c:pt idx="5351">
                        <c:v>05/04/2023 16:11</c:v>
                      </c:pt>
                      <c:pt idx="5352">
                        <c:v>05/04/2023 16:11</c:v>
                      </c:pt>
                      <c:pt idx="5353">
                        <c:v>05/04/2023 16:11</c:v>
                      </c:pt>
                      <c:pt idx="5354">
                        <c:v>05/04/2023 16:11</c:v>
                      </c:pt>
                      <c:pt idx="5355">
                        <c:v>05/04/2023 16:11</c:v>
                      </c:pt>
                      <c:pt idx="5356">
                        <c:v>05/04/2023 16:11</c:v>
                      </c:pt>
                      <c:pt idx="5357">
                        <c:v>05/04/2023 16:11</c:v>
                      </c:pt>
                      <c:pt idx="5358">
                        <c:v>05/04/2023 16:11</c:v>
                      </c:pt>
                      <c:pt idx="5359">
                        <c:v>05/04/2023 16:11</c:v>
                      </c:pt>
                      <c:pt idx="5360">
                        <c:v>05/04/2023 16:11</c:v>
                      </c:pt>
                      <c:pt idx="5361">
                        <c:v>05/04/2023 16:11</c:v>
                      </c:pt>
                      <c:pt idx="5362">
                        <c:v>05/04/2023 16:11</c:v>
                      </c:pt>
                      <c:pt idx="5363">
                        <c:v>05/04/2023 16:11</c:v>
                      </c:pt>
                      <c:pt idx="5364">
                        <c:v>05/04/2023 16:11</c:v>
                      </c:pt>
                      <c:pt idx="5365">
                        <c:v>05/04/2023 16:11</c:v>
                      </c:pt>
                      <c:pt idx="5366">
                        <c:v>05/04/2023 16:11</c:v>
                      </c:pt>
                      <c:pt idx="5367">
                        <c:v>05/04/2023 16:11</c:v>
                      </c:pt>
                      <c:pt idx="5368">
                        <c:v>05/04/2023 16:11</c:v>
                      </c:pt>
                      <c:pt idx="5369">
                        <c:v>05/04/2023 16:11</c:v>
                      </c:pt>
                      <c:pt idx="5370">
                        <c:v>05/04/2023 16:11</c:v>
                      </c:pt>
                      <c:pt idx="5371">
                        <c:v>05/04/2023 16:11</c:v>
                      </c:pt>
                      <c:pt idx="5372">
                        <c:v>05/04/2023 16:11</c:v>
                      </c:pt>
                      <c:pt idx="5373">
                        <c:v>05/04/2023 16:11</c:v>
                      </c:pt>
                      <c:pt idx="5374">
                        <c:v>05/04/2023 16:11</c:v>
                      </c:pt>
                      <c:pt idx="5375">
                        <c:v>05/04/2023 16:11</c:v>
                      </c:pt>
                      <c:pt idx="5376">
                        <c:v>05/04/2023 16:11</c:v>
                      </c:pt>
                      <c:pt idx="5377">
                        <c:v>05/04/2023 16:11</c:v>
                      </c:pt>
                      <c:pt idx="5378">
                        <c:v>05/04/2023 16:11</c:v>
                      </c:pt>
                      <c:pt idx="5379">
                        <c:v>05/04/2023 16:11</c:v>
                      </c:pt>
                      <c:pt idx="5380">
                        <c:v>05/04/2023 16:11</c:v>
                      </c:pt>
                      <c:pt idx="5381">
                        <c:v>05/04/2023 16:11</c:v>
                      </c:pt>
                      <c:pt idx="5382">
                        <c:v>05/04/2023 16:11</c:v>
                      </c:pt>
                      <c:pt idx="5383">
                        <c:v>05/04/2023 16:11</c:v>
                      </c:pt>
                      <c:pt idx="5384">
                        <c:v>05/04/2023 16:11</c:v>
                      </c:pt>
                      <c:pt idx="5385">
                        <c:v>05/04/2023 16:11</c:v>
                      </c:pt>
                      <c:pt idx="5386">
                        <c:v>05/04/2023 16:11</c:v>
                      </c:pt>
                      <c:pt idx="5387">
                        <c:v>05/04/2023 16:11</c:v>
                      </c:pt>
                      <c:pt idx="5388">
                        <c:v>05/04/2023 16:11</c:v>
                      </c:pt>
                      <c:pt idx="5389">
                        <c:v>05/04/2023 16:11</c:v>
                      </c:pt>
                      <c:pt idx="5390">
                        <c:v>05/04/2023 16:11</c:v>
                      </c:pt>
                      <c:pt idx="5391">
                        <c:v>05/04/2023 16:11</c:v>
                      </c:pt>
                      <c:pt idx="5392">
                        <c:v>05/04/2023 16:11</c:v>
                      </c:pt>
                      <c:pt idx="5393">
                        <c:v>05/04/2023 16:11</c:v>
                      </c:pt>
                      <c:pt idx="5394">
                        <c:v>05/04/2023 16:11</c:v>
                      </c:pt>
                      <c:pt idx="5395">
                        <c:v>05/04/2023 16:11</c:v>
                      </c:pt>
                      <c:pt idx="5396">
                        <c:v>05/04/2023 16:11</c:v>
                      </c:pt>
                      <c:pt idx="5397">
                        <c:v>05/04/2023 16:11</c:v>
                      </c:pt>
                      <c:pt idx="5398">
                        <c:v>05/04/2023 16:11</c:v>
                      </c:pt>
                      <c:pt idx="5399">
                        <c:v>05/04/2023 16:12</c:v>
                      </c:pt>
                      <c:pt idx="5400">
                        <c:v>05/04/2023 16:12</c:v>
                      </c:pt>
                      <c:pt idx="5401">
                        <c:v>05/04/2023 16:12</c:v>
                      </c:pt>
                      <c:pt idx="5402">
                        <c:v>05/04/2023 16:12</c:v>
                      </c:pt>
                      <c:pt idx="5403">
                        <c:v>05/04/2023 16:12</c:v>
                      </c:pt>
                      <c:pt idx="5404">
                        <c:v>05/04/2023 16:12</c:v>
                      </c:pt>
                      <c:pt idx="5405">
                        <c:v>05/04/2023 16:12</c:v>
                      </c:pt>
                      <c:pt idx="5406">
                        <c:v>05/04/2023 16:12</c:v>
                      </c:pt>
                      <c:pt idx="5407">
                        <c:v>05/04/2023 16:12</c:v>
                      </c:pt>
                      <c:pt idx="5408">
                        <c:v>05/04/2023 16:12</c:v>
                      </c:pt>
                      <c:pt idx="5409">
                        <c:v>05/04/2023 16:12</c:v>
                      </c:pt>
                      <c:pt idx="5410">
                        <c:v>05/04/2023 16:12</c:v>
                      </c:pt>
                      <c:pt idx="5411">
                        <c:v>05/04/2023 16:12</c:v>
                      </c:pt>
                      <c:pt idx="5412">
                        <c:v>05/04/2023 16:12</c:v>
                      </c:pt>
                      <c:pt idx="5413">
                        <c:v>05/04/2023 16:12</c:v>
                      </c:pt>
                      <c:pt idx="5414">
                        <c:v>05/04/2023 16:12</c:v>
                      </c:pt>
                      <c:pt idx="5415">
                        <c:v>05/04/2023 16:12</c:v>
                      </c:pt>
                      <c:pt idx="5416">
                        <c:v>05/04/2023 16:12</c:v>
                      </c:pt>
                      <c:pt idx="5417">
                        <c:v>05/04/2023 16:12</c:v>
                      </c:pt>
                      <c:pt idx="5418">
                        <c:v>05/04/2023 16:12</c:v>
                      </c:pt>
                      <c:pt idx="5419">
                        <c:v>05/04/2023 16:12</c:v>
                      </c:pt>
                      <c:pt idx="5420">
                        <c:v>05/04/2023 16:12</c:v>
                      </c:pt>
                      <c:pt idx="5421">
                        <c:v>05/04/2023 16:12</c:v>
                      </c:pt>
                      <c:pt idx="5422">
                        <c:v>05/04/2023 16:12</c:v>
                      </c:pt>
                      <c:pt idx="5423">
                        <c:v>05/04/2023 16:12</c:v>
                      </c:pt>
                      <c:pt idx="5424">
                        <c:v>05/04/2023 16:12</c:v>
                      </c:pt>
                      <c:pt idx="5425">
                        <c:v>05/04/2023 16:12</c:v>
                      </c:pt>
                      <c:pt idx="5426">
                        <c:v>05/04/2023 16:12</c:v>
                      </c:pt>
                      <c:pt idx="5427">
                        <c:v>05/04/2023 16:12</c:v>
                      </c:pt>
                      <c:pt idx="5428">
                        <c:v>05/04/2023 16:12</c:v>
                      </c:pt>
                      <c:pt idx="5429">
                        <c:v>05/04/2023 16:12</c:v>
                      </c:pt>
                      <c:pt idx="5430">
                        <c:v>05/04/2023 16:12</c:v>
                      </c:pt>
                      <c:pt idx="5431">
                        <c:v>05/04/2023 16:12</c:v>
                      </c:pt>
                      <c:pt idx="5432">
                        <c:v>05/04/2023 16:12</c:v>
                      </c:pt>
                      <c:pt idx="5433">
                        <c:v>05/04/2023 16:12</c:v>
                      </c:pt>
                      <c:pt idx="5434">
                        <c:v>05/04/2023 16:12</c:v>
                      </c:pt>
                      <c:pt idx="5435">
                        <c:v>05/04/2023 16:12</c:v>
                      </c:pt>
                      <c:pt idx="5436">
                        <c:v>05/04/2023 16:12</c:v>
                      </c:pt>
                      <c:pt idx="5437">
                        <c:v>05/04/2023 16:12</c:v>
                      </c:pt>
                      <c:pt idx="5438">
                        <c:v>05/04/2023 16:12</c:v>
                      </c:pt>
                      <c:pt idx="5439">
                        <c:v>05/04/2023 16:12</c:v>
                      </c:pt>
                      <c:pt idx="5440">
                        <c:v>05/04/2023 16:12</c:v>
                      </c:pt>
                      <c:pt idx="5441">
                        <c:v>05/04/2023 16:12</c:v>
                      </c:pt>
                      <c:pt idx="5442">
                        <c:v>05/04/2023 16:12</c:v>
                      </c:pt>
                      <c:pt idx="5443">
                        <c:v>05/04/2023 16:12</c:v>
                      </c:pt>
                      <c:pt idx="5444">
                        <c:v>05/04/2023 16:12</c:v>
                      </c:pt>
                      <c:pt idx="5445">
                        <c:v>05/04/2023 16:12</c:v>
                      </c:pt>
                      <c:pt idx="5446">
                        <c:v>05/04/2023 16:12</c:v>
                      </c:pt>
                      <c:pt idx="5447">
                        <c:v>05/04/2023 16:12</c:v>
                      </c:pt>
                      <c:pt idx="5448">
                        <c:v>05/04/2023 16:12</c:v>
                      </c:pt>
                      <c:pt idx="5449">
                        <c:v>05/04/2023 16:12</c:v>
                      </c:pt>
                      <c:pt idx="5450">
                        <c:v>05/04/2023 16:12</c:v>
                      </c:pt>
                      <c:pt idx="5451">
                        <c:v>05/04/2023 16:12</c:v>
                      </c:pt>
                      <c:pt idx="5452">
                        <c:v>05/04/2023 16:12</c:v>
                      </c:pt>
                      <c:pt idx="5453">
                        <c:v>05/04/2023 16:12</c:v>
                      </c:pt>
                      <c:pt idx="5454">
                        <c:v>05/04/2023 16:12</c:v>
                      </c:pt>
                      <c:pt idx="5455">
                        <c:v>05/04/2023 16:12</c:v>
                      </c:pt>
                      <c:pt idx="5456">
                        <c:v>05/04/2023 16:12</c:v>
                      </c:pt>
                      <c:pt idx="5457">
                        <c:v>05/04/2023 16:12</c:v>
                      </c:pt>
                      <c:pt idx="5458">
                        <c:v>05/04/2023 16:12</c:v>
                      </c:pt>
                      <c:pt idx="5459">
                        <c:v>05/04/2023 16:13</c:v>
                      </c:pt>
                      <c:pt idx="5460">
                        <c:v>05/04/2023 16:13</c:v>
                      </c:pt>
                      <c:pt idx="5461">
                        <c:v>05/04/2023 16:13</c:v>
                      </c:pt>
                      <c:pt idx="5462">
                        <c:v>05/04/2023 16:13</c:v>
                      </c:pt>
                      <c:pt idx="5463">
                        <c:v>05/04/2023 16:13</c:v>
                      </c:pt>
                      <c:pt idx="5464">
                        <c:v>05/04/2023 16:13</c:v>
                      </c:pt>
                      <c:pt idx="5465">
                        <c:v>05/04/2023 16:13</c:v>
                      </c:pt>
                      <c:pt idx="5466">
                        <c:v>05/04/2023 16:13</c:v>
                      </c:pt>
                      <c:pt idx="5467">
                        <c:v>05/04/2023 16:13</c:v>
                      </c:pt>
                      <c:pt idx="5468">
                        <c:v>05/04/2023 16:13</c:v>
                      </c:pt>
                      <c:pt idx="5469">
                        <c:v>05/04/2023 16:13</c:v>
                      </c:pt>
                      <c:pt idx="5470">
                        <c:v>05/04/2023 16:13</c:v>
                      </c:pt>
                      <c:pt idx="5471">
                        <c:v>05/04/2023 16:13</c:v>
                      </c:pt>
                      <c:pt idx="5472">
                        <c:v>05/04/2023 16:13</c:v>
                      </c:pt>
                      <c:pt idx="5473">
                        <c:v>05/04/2023 16:13</c:v>
                      </c:pt>
                      <c:pt idx="5474">
                        <c:v>05/04/2023 16:13</c:v>
                      </c:pt>
                      <c:pt idx="5475">
                        <c:v>05/04/2023 16:13</c:v>
                      </c:pt>
                      <c:pt idx="5476">
                        <c:v>05/04/2023 16:13</c:v>
                      </c:pt>
                      <c:pt idx="5477">
                        <c:v>05/04/2023 16:13</c:v>
                      </c:pt>
                      <c:pt idx="5478">
                        <c:v>05/04/2023 16:13</c:v>
                      </c:pt>
                      <c:pt idx="5479">
                        <c:v>05/04/2023 16:13</c:v>
                      </c:pt>
                      <c:pt idx="5480">
                        <c:v>05/04/2023 16:13</c:v>
                      </c:pt>
                      <c:pt idx="5481">
                        <c:v>05/04/2023 16:13</c:v>
                      </c:pt>
                      <c:pt idx="5482">
                        <c:v>05/04/2023 16:13</c:v>
                      </c:pt>
                      <c:pt idx="5483">
                        <c:v>05/04/2023 16:13</c:v>
                      </c:pt>
                      <c:pt idx="5484">
                        <c:v>05/04/2023 16:13</c:v>
                      </c:pt>
                      <c:pt idx="5485">
                        <c:v>05/04/2023 16:13</c:v>
                      </c:pt>
                      <c:pt idx="5486">
                        <c:v>05/04/2023 16:13</c:v>
                      </c:pt>
                      <c:pt idx="5487">
                        <c:v>05/04/2023 16:13</c:v>
                      </c:pt>
                      <c:pt idx="5488">
                        <c:v>05/04/2023 16:13</c:v>
                      </c:pt>
                      <c:pt idx="5489">
                        <c:v>05/04/2023 16:13</c:v>
                      </c:pt>
                      <c:pt idx="5490">
                        <c:v>05/04/2023 16:13</c:v>
                      </c:pt>
                      <c:pt idx="5491">
                        <c:v>05/04/2023 16:13</c:v>
                      </c:pt>
                      <c:pt idx="5492">
                        <c:v>05/04/2023 16:13</c:v>
                      </c:pt>
                      <c:pt idx="5493">
                        <c:v>05/04/2023 16:13</c:v>
                      </c:pt>
                      <c:pt idx="5494">
                        <c:v>05/04/2023 16:13</c:v>
                      </c:pt>
                      <c:pt idx="5495">
                        <c:v>05/04/2023 16:13</c:v>
                      </c:pt>
                      <c:pt idx="5496">
                        <c:v>05/04/2023 16:13</c:v>
                      </c:pt>
                      <c:pt idx="5497">
                        <c:v>05/04/2023 16:13</c:v>
                      </c:pt>
                      <c:pt idx="5498">
                        <c:v>05/04/2023 16:13</c:v>
                      </c:pt>
                      <c:pt idx="5499">
                        <c:v>05/04/2023 16:13</c:v>
                      </c:pt>
                      <c:pt idx="5500">
                        <c:v>05/04/2023 16:13</c:v>
                      </c:pt>
                      <c:pt idx="5501">
                        <c:v>05/04/2023 16:13</c:v>
                      </c:pt>
                      <c:pt idx="5502">
                        <c:v>05/04/2023 16:13</c:v>
                      </c:pt>
                      <c:pt idx="5503">
                        <c:v>05/04/2023 16:13</c:v>
                      </c:pt>
                      <c:pt idx="5504">
                        <c:v>05/04/2023 16:13</c:v>
                      </c:pt>
                      <c:pt idx="5505">
                        <c:v>05/04/2023 16:13</c:v>
                      </c:pt>
                      <c:pt idx="5506">
                        <c:v>05/04/2023 16:13</c:v>
                      </c:pt>
                      <c:pt idx="5507">
                        <c:v>05/04/2023 16:13</c:v>
                      </c:pt>
                      <c:pt idx="5508">
                        <c:v>05/04/2023 16:13</c:v>
                      </c:pt>
                      <c:pt idx="5509">
                        <c:v>05/04/2023 16:13</c:v>
                      </c:pt>
                      <c:pt idx="5510">
                        <c:v>05/04/2023 16:13</c:v>
                      </c:pt>
                      <c:pt idx="5511">
                        <c:v>05/04/2023 16:13</c:v>
                      </c:pt>
                      <c:pt idx="5512">
                        <c:v>05/04/2023 16:13</c:v>
                      </c:pt>
                      <c:pt idx="5513">
                        <c:v>05/04/2023 16:13</c:v>
                      </c:pt>
                      <c:pt idx="5514">
                        <c:v>05/04/2023 16:13</c:v>
                      </c:pt>
                      <c:pt idx="5515">
                        <c:v>05/04/2023 16:13</c:v>
                      </c:pt>
                      <c:pt idx="5516">
                        <c:v>05/04/2023 16:13</c:v>
                      </c:pt>
                      <c:pt idx="5517">
                        <c:v>05/04/2023 16:13</c:v>
                      </c:pt>
                      <c:pt idx="5518">
                        <c:v>05/04/2023 16:14</c:v>
                      </c:pt>
                      <c:pt idx="5519">
                        <c:v>05/04/2023 16:14</c:v>
                      </c:pt>
                      <c:pt idx="5520">
                        <c:v>05/04/2023 16:14</c:v>
                      </c:pt>
                      <c:pt idx="5521">
                        <c:v>05/04/2023 16:14</c:v>
                      </c:pt>
                      <c:pt idx="5522">
                        <c:v>05/04/2023 16:14</c:v>
                      </c:pt>
                      <c:pt idx="5523">
                        <c:v>05/04/2023 16:14</c:v>
                      </c:pt>
                      <c:pt idx="5524">
                        <c:v>05/04/2023 16:14</c:v>
                      </c:pt>
                      <c:pt idx="5525">
                        <c:v>05/04/2023 16:14</c:v>
                      </c:pt>
                      <c:pt idx="5526">
                        <c:v>05/04/2023 16:14</c:v>
                      </c:pt>
                      <c:pt idx="5527">
                        <c:v>05/04/2023 16:14</c:v>
                      </c:pt>
                      <c:pt idx="5528">
                        <c:v>05/04/2023 16:14</c:v>
                      </c:pt>
                      <c:pt idx="5529">
                        <c:v>05/04/2023 16:14</c:v>
                      </c:pt>
                      <c:pt idx="5530">
                        <c:v>05/04/2023 16:14</c:v>
                      </c:pt>
                      <c:pt idx="5531">
                        <c:v>05/04/2023 16:14</c:v>
                      </c:pt>
                      <c:pt idx="5532">
                        <c:v>05/04/2023 16:14</c:v>
                      </c:pt>
                      <c:pt idx="5533">
                        <c:v>05/04/2023 16:14</c:v>
                      </c:pt>
                      <c:pt idx="5534">
                        <c:v>05/04/2023 16:14</c:v>
                      </c:pt>
                      <c:pt idx="5535">
                        <c:v>05/04/2023 16:14</c:v>
                      </c:pt>
                      <c:pt idx="5536">
                        <c:v>05/04/2023 16:14</c:v>
                      </c:pt>
                      <c:pt idx="5537">
                        <c:v>05/04/2023 16:14</c:v>
                      </c:pt>
                      <c:pt idx="5538">
                        <c:v>05/04/2023 16:14</c:v>
                      </c:pt>
                      <c:pt idx="5539">
                        <c:v>05/04/2023 16:14</c:v>
                      </c:pt>
                      <c:pt idx="5540">
                        <c:v>05/04/2023 16:14</c:v>
                      </c:pt>
                      <c:pt idx="5541">
                        <c:v>05/04/2023 16:14</c:v>
                      </c:pt>
                      <c:pt idx="5542">
                        <c:v>05/04/2023 16:14</c:v>
                      </c:pt>
                      <c:pt idx="5543">
                        <c:v>05/04/2023 16:14</c:v>
                      </c:pt>
                      <c:pt idx="5544">
                        <c:v>05/04/2023 16:14</c:v>
                      </c:pt>
                      <c:pt idx="5545">
                        <c:v>05/04/2023 16:14</c:v>
                      </c:pt>
                      <c:pt idx="5546">
                        <c:v>05/04/2023 16:14</c:v>
                      </c:pt>
                      <c:pt idx="5547">
                        <c:v>05/04/2023 16:14</c:v>
                      </c:pt>
                      <c:pt idx="5548">
                        <c:v>05/04/2023 16:14</c:v>
                      </c:pt>
                      <c:pt idx="5549">
                        <c:v>05/04/2023 16:14</c:v>
                      </c:pt>
                      <c:pt idx="5550">
                        <c:v>05/04/2023 16:14</c:v>
                      </c:pt>
                      <c:pt idx="5551">
                        <c:v>05/04/2023 16:14</c:v>
                      </c:pt>
                      <c:pt idx="5552">
                        <c:v>05/04/2023 16:14</c:v>
                      </c:pt>
                      <c:pt idx="5553">
                        <c:v>05/04/2023 16:14</c:v>
                      </c:pt>
                      <c:pt idx="5554">
                        <c:v>05/04/2023 16:14</c:v>
                      </c:pt>
                      <c:pt idx="5555">
                        <c:v>05/04/2023 16:14</c:v>
                      </c:pt>
                      <c:pt idx="5556">
                        <c:v>05/04/2023 16:14</c:v>
                      </c:pt>
                      <c:pt idx="5557">
                        <c:v>05/04/2023 16:14</c:v>
                      </c:pt>
                      <c:pt idx="5558">
                        <c:v>05/04/2023 16:14</c:v>
                      </c:pt>
                      <c:pt idx="5559">
                        <c:v>05/04/2023 16:14</c:v>
                      </c:pt>
                      <c:pt idx="5560">
                        <c:v>05/04/2023 16:14</c:v>
                      </c:pt>
                      <c:pt idx="5561">
                        <c:v>05/04/2023 16:14</c:v>
                      </c:pt>
                      <c:pt idx="5562">
                        <c:v>05/04/2023 16:14</c:v>
                      </c:pt>
                      <c:pt idx="5563">
                        <c:v>05/04/2023 16:14</c:v>
                      </c:pt>
                      <c:pt idx="5564">
                        <c:v>05/04/2023 16:14</c:v>
                      </c:pt>
                      <c:pt idx="5565">
                        <c:v>05/04/2023 16:14</c:v>
                      </c:pt>
                      <c:pt idx="5566">
                        <c:v>05/04/2023 16:14</c:v>
                      </c:pt>
                      <c:pt idx="5567">
                        <c:v>05/04/2023 16:14</c:v>
                      </c:pt>
                      <c:pt idx="5568">
                        <c:v>05/04/2023 16:14</c:v>
                      </c:pt>
                      <c:pt idx="5569">
                        <c:v>05/04/2023 16:14</c:v>
                      </c:pt>
                      <c:pt idx="5570">
                        <c:v>05/04/2023 16:14</c:v>
                      </c:pt>
                      <c:pt idx="5571">
                        <c:v>05/04/2023 16:14</c:v>
                      </c:pt>
                      <c:pt idx="5572">
                        <c:v>05/04/2023 16:14</c:v>
                      </c:pt>
                      <c:pt idx="5573">
                        <c:v>05/04/2023 16:14</c:v>
                      </c:pt>
                      <c:pt idx="5574">
                        <c:v>05/04/2023 16:14</c:v>
                      </c:pt>
                      <c:pt idx="5575">
                        <c:v>05/04/2023 16:14</c:v>
                      </c:pt>
                      <c:pt idx="5576">
                        <c:v>05/04/2023 16:14</c:v>
                      </c:pt>
                      <c:pt idx="5577">
                        <c:v>05/04/2023 16:14</c:v>
                      </c:pt>
                      <c:pt idx="5578">
                        <c:v>05/04/2023 16:15</c:v>
                      </c:pt>
                      <c:pt idx="5579">
                        <c:v>05/04/2023 16:15</c:v>
                      </c:pt>
                      <c:pt idx="5580">
                        <c:v>05/04/2023 16:15</c:v>
                      </c:pt>
                      <c:pt idx="5581">
                        <c:v>05/04/2023 16:15</c:v>
                      </c:pt>
                      <c:pt idx="5582">
                        <c:v>05/04/2023 16:15</c:v>
                      </c:pt>
                      <c:pt idx="5583">
                        <c:v>05/04/2023 16:15</c:v>
                      </c:pt>
                      <c:pt idx="5584">
                        <c:v>05/04/2023 16:15</c:v>
                      </c:pt>
                      <c:pt idx="5585">
                        <c:v>05/04/2023 16:15</c:v>
                      </c:pt>
                      <c:pt idx="5586">
                        <c:v>05/04/2023 16:15</c:v>
                      </c:pt>
                      <c:pt idx="5587">
                        <c:v>05/04/2023 16:15</c:v>
                      </c:pt>
                      <c:pt idx="5588">
                        <c:v>05/04/2023 16:15</c:v>
                      </c:pt>
                      <c:pt idx="5589">
                        <c:v>05/04/2023 16:15</c:v>
                      </c:pt>
                      <c:pt idx="5590">
                        <c:v>05/04/2023 16:15</c:v>
                      </c:pt>
                      <c:pt idx="5591">
                        <c:v>05/04/2023 16:15</c:v>
                      </c:pt>
                      <c:pt idx="5592">
                        <c:v>05/04/2023 16:15</c:v>
                      </c:pt>
                      <c:pt idx="5593">
                        <c:v>05/04/2023 16:15</c:v>
                      </c:pt>
                      <c:pt idx="5594">
                        <c:v>05/04/2023 16:15</c:v>
                      </c:pt>
                      <c:pt idx="5595">
                        <c:v>05/04/2023 16:15</c:v>
                      </c:pt>
                      <c:pt idx="5596">
                        <c:v>05/04/2023 16:15</c:v>
                      </c:pt>
                      <c:pt idx="5597">
                        <c:v>05/04/2023 16:15</c:v>
                      </c:pt>
                      <c:pt idx="5598">
                        <c:v>05/04/2023 16:15</c:v>
                      </c:pt>
                      <c:pt idx="5599">
                        <c:v>05/04/2023 16:15</c:v>
                      </c:pt>
                      <c:pt idx="5600">
                        <c:v>05/04/2023 16:15</c:v>
                      </c:pt>
                      <c:pt idx="5601">
                        <c:v>05/04/2023 16:15</c:v>
                      </c:pt>
                      <c:pt idx="5602">
                        <c:v>05/04/2023 16:15</c:v>
                      </c:pt>
                      <c:pt idx="5603">
                        <c:v>05/04/2023 16:15</c:v>
                      </c:pt>
                      <c:pt idx="5604">
                        <c:v>05/04/2023 16:15</c:v>
                      </c:pt>
                      <c:pt idx="5605">
                        <c:v>05/04/2023 16:15</c:v>
                      </c:pt>
                      <c:pt idx="5606">
                        <c:v>05/04/2023 16:15</c:v>
                      </c:pt>
                      <c:pt idx="5607">
                        <c:v>05/04/2023 16:15</c:v>
                      </c:pt>
                      <c:pt idx="5608">
                        <c:v>05/04/2023 16:15</c:v>
                      </c:pt>
                      <c:pt idx="5609">
                        <c:v>05/04/2023 16:15</c:v>
                      </c:pt>
                      <c:pt idx="5610">
                        <c:v>05/04/2023 16:15</c:v>
                      </c:pt>
                      <c:pt idx="5611">
                        <c:v>05/04/2023 16:15</c:v>
                      </c:pt>
                      <c:pt idx="5612">
                        <c:v>05/04/2023 16:15</c:v>
                      </c:pt>
                      <c:pt idx="5613">
                        <c:v>05/04/2023 16:15</c:v>
                      </c:pt>
                      <c:pt idx="5614">
                        <c:v>05/04/2023 16:15</c:v>
                      </c:pt>
                      <c:pt idx="5615">
                        <c:v>05/04/2023 16:15</c:v>
                      </c:pt>
                      <c:pt idx="5616">
                        <c:v>05/04/2023 16:15</c:v>
                      </c:pt>
                      <c:pt idx="5617">
                        <c:v>05/04/2023 16:15</c:v>
                      </c:pt>
                      <c:pt idx="5618">
                        <c:v>05/04/2023 16:15</c:v>
                      </c:pt>
                      <c:pt idx="5619">
                        <c:v>05/04/2023 16:15</c:v>
                      </c:pt>
                      <c:pt idx="5620">
                        <c:v>05/04/2023 16:15</c:v>
                      </c:pt>
                      <c:pt idx="5621">
                        <c:v>05/04/2023 16:15</c:v>
                      </c:pt>
                      <c:pt idx="5622">
                        <c:v>05/04/2023 16:15</c:v>
                      </c:pt>
                      <c:pt idx="5623">
                        <c:v>05/04/2023 16:15</c:v>
                      </c:pt>
                      <c:pt idx="5624">
                        <c:v>05/04/2023 16:15</c:v>
                      </c:pt>
                      <c:pt idx="5625">
                        <c:v>05/04/2023 16:15</c:v>
                      </c:pt>
                      <c:pt idx="5626">
                        <c:v>05/04/2023 16:15</c:v>
                      </c:pt>
                      <c:pt idx="5627">
                        <c:v>05/04/2023 16:15</c:v>
                      </c:pt>
                      <c:pt idx="5628">
                        <c:v>05/04/2023 16:15</c:v>
                      </c:pt>
                      <c:pt idx="5629">
                        <c:v>05/04/2023 16:15</c:v>
                      </c:pt>
                      <c:pt idx="5630">
                        <c:v>05/04/2023 16:15</c:v>
                      </c:pt>
                      <c:pt idx="5631">
                        <c:v>05/04/2023 16:15</c:v>
                      </c:pt>
                      <c:pt idx="5632">
                        <c:v>05/04/2023 16:15</c:v>
                      </c:pt>
                      <c:pt idx="5633">
                        <c:v>05/04/2023 16:15</c:v>
                      </c:pt>
                      <c:pt idx="5634">
                        <c:v>05/04/2023 16:15</c:v>
                      </c:pt>
                      <c:pt idx="5635">
                        <c:v>05/04/2023 16:15</c:v>
                      </c:pt>
                      <c:pt idx="5636">
                        <c:v>05/04/2023 16:15</c:v>
                      </c:pt>
                      <c:pt idx="5637">
                        <c:v>05/04/2023 16:15</c:v>
                      </c:pt>
                      <c:pt idx="5638">
                        <c:v>05/04/2023 16:16</c:v>
                      </c:pt>
                      <c:pt idx="5639">
                        <c:v>05/04/2023 16:16</c:v>
                      </c:pt>
                      <c:pt idx="5640">
                        <c:v>05/04/2023 16:16</c:v>
                      </c:pt>
                      <c:pt idx="5641">
                        <c:v>05/04/2023 16:16</c:v>
                      </c:pt>
                      <c:pt idx="5642">
                        <c:v>05/04/2023 16:16</c:v>
                      </c:pt>
                      <c:pt idx="5643">
                        <c:v>05/04/2023 16:16</c:v>
                      </c:pt>
                      <c:pt idx="5644">
                        <c:v>05/04/2023 16:16</c:v>
                      </c:pt>
                      <c:pt idx="5645">
                        <c:v>05/04/2023 16:16</c:v>
                      </c:pt>
                      <c:pt idx="5646">
                        <c:v>05/04/2023 16:16</c:v>
                      </c:pt>
                      <c:pt idx="5647">
                        <c:v>05/04/2023 16:16</c:v>
                      </c:pt>
                      <c:pt idx="5648">
                        <c:v>05/04/2023 16:16</c:v>
                      </c:pt>
                      <c:pt idx="5649">
                        <c:v>05/04/2023 16:16</c:v>
                      </c:pt>
                      <c:pt idx="5650">
                        <c:v>05/04/2023 16:16</c:v>
                      </c:pt>
                      <c:pt idx="5651">
                        <c:v>05/04/2023 16:16</c:v>
                      </c:pt>
                      <c:pt idx="5652">
                        <c:v>05/04/2023 16:16</c:v>
                      </c:pt>
                      <c:pt idx="5653">
                        <c:v>05/04/2023 16:16</c:v>
                      </c:pt>
                      <c:pt idx="5654">
                        <c:v>05/04/2023 16:16</c:v>
                      </c:pt>
                      <c:pt idx="5655">
                        <c:v>05/04/2023 16:16</c:v>
                      </c:pt>
                      <c:pt idx="5656">
                        <c:v>05/04/2023 16:16</c:v>
                      </c:pt>
                      <c:pt idx="5657">
                        <c:v>05/04/2023 16:16</c:v>
                      </c:pt>
                      <c:pt idx="5658">
                        <c:v>05/04/2023 16:16</c:v>
                      </c:pt>
                      <c:pt idx="5659">
                        <c:v>05/04/2023 16:16</c:v>
                      </c:pt>
                      <c:pt idx="5660">
                        <c:v>05/04/2023 16:16</c:v>
                      </c:pt>
                      <c:pt idx="5661">
                        <c:v>05/04/2023 16:16</c:v>
                      </c:pt>
                      <c:pt idx="5662">
                        <c:v>05/04/2023 16:16</c:v>
                      </c:pt>
                      <c:pt idx="5663">
                        <c:v>05/04/2023 16:16</c:v>
                      </c:pt>
                      <c:pt idx="5664">
                        <c:v>05/04/2023 16:16</c:v>
                      </c:pt>
                      <c:pt idx="5665">
                        <c:v>05/04/2023 16:16</c:v>
                      </c:pt>
                      <c:pt idx="5666">
                        <c:v>05/04/2023 16:16</c:v>
                      </c:pt>
                      <c:pt idx="5667">
                        <c:v>05/04/2023 16:16</c:v>
                      </c:pt>
                      <c:pt idx="5668">
                        <c:v>05/04/2023 16:16</c:v>
                      </c:pt>
                      <c:pt idx="5669">
                        <c:v>05/04/2023 16:16</c:v>
                      </c:pt>
                      <c:pt idx="5670">
                        <c:v>05/04/2023 16:16</c:v>
                      </c:pt>
                      <c:pt idx="5671">
                        <c:v>05/04/2023 16:16</c:v>
                      </c:pt>
                      <c:pt idx="5672">
                        <c:v>05/04/2023 16:16</c:v>
                      </c:pt>
                      <c:pt idx="5673">
                        <c:v>05/04/2023 16:16</c:v>
                      </c:pt>
                      <c:pt idx="5674">
                        <c:v>05/04/2023 16:16</c:v>
                      </c:pt>
                      <c:pt idx="5675">
                        <c:v>05/04/2023 16:16</c:v>
                      </c:pt>
                      <c:pt idx="5676">
                        <c:v>05/04/2023 16:16</c:v>
                      </c:pt>
                      <c:pt idx="5677">
                        <c:v>05/04/2023 16:16</c:v>
                      </c:pt>
                      <c:pt idx="5678">
                        <c:v>05/04/2023 16:16</c:v>
                      </c:pt>
                      <c:pt idx="5679">
                        <c:v>05/04/2023 16:16</c:v>
                      </c:pt>
                      <c:pt idx="5680">
                        <c:v>05/04/2023 16:16</c:v>
                      </c:pt>
                      <c:pt idx="5681">
                        <c:v>05/04/2023 16:16</c:v>
                      </c:pt>
                      <c:pt idx="5682">
                        <c:v>05/04/2023 16:16</c:v>
                      </c:pt>
                      <c:pt idx="5683">
                        <c:v>05/04/2023 16:16</c:v>
                      </c:pt>
                      <c:pt idx="5684">
                        <c:v>05/04/2023 16:16</c:v>
                      </c:pt>
                      <c:pt idx="5685">
                        <c:v>05/04/2023 16:16</c:v>
                      </c:pt>
                      <c:pt idx="5686">
                        <c:v>05/04/2023 16:16</c:v>
                      </c:pt>
                      <c:pt idx="5687">
                        <c:v>05/04/2023 16:16</c:v>
                      </c:pt>
                      <c:pt idx="5688">
                        <c:v>05/04/2023 16:16</c:v>
                      </c:pt>
                      <c:pt idx="5689">
                        <c:v>05/04/2023 16:16</c:v>
                      </c:pt>
                      <c:pt idx="5690">
                        <c:v>05/04/2023 16:16</c:v>
                      </c:pt>
                      <c:pt idx="5691">
                        <c:v>05/04/2023 16:16</c:v>
                      </c:pt>
                      <c:pt idx="5692">
                        <c:v>05/04/2023 16:16</c:v>
                      </c:pt>
                      <c:pt idx="5693">
                        <c:v>05/04/2023 16:16</c:v>
                      </c:pt>
                      <c:pt idx="5694">
                        <c:v>05/04/2023 16:16</c:v>
                      </c:pt>
                      <c:pt idx="5695">
                        <c:v>05/04/2023 16:16</c:v>
                      </c:pt>
                      <c:pt idx="5696">
                        <c:v>05/04/2023 16:16</c:v>
                      </c:pt>
                      <c:pt idx="5697">
                        <c:v>05/04/2023 16:16</c:v>
                      </c:pt>
                      <c:pt idx="5698">
                        <c:v>05/04/2023 16:17</c:v>
                      </c:pt>
                      <c:pt idx="5699">
                        <c:v>05/04/2023 16:17</c:v>
                      </c:pt>
                      <c:pt idx="5700">
                        <c:v>05/04/2023 16:17</c:v>
                      </c:pt>
                      <c:pt idx="5701">
                        <c:v>05/04/2023 16:17</c:v>
                      </c:pt>
                      <c:pt idx="5702">
                        <c:v>05/04/2023 16:17</c:v>
                      </c:pt>
                      <c:pt idx="5703">
                        <c:v>05/04/2023 16:17</c:v>
                      </c:pt>
                      <c:pt idx="5704">
                        <c:v>05/04/2023 16:17</c:v>
                      </c:pt>
                      <c:pt idx="5705">
                        <c:v>05/04/2023 16:17</c:v>
                      </c:pt>
                      <c:pt idx="5706">
                        <c:v>05/04/2023 16:17</c:v>
                      </c:pt>
                      <c:pt idx="5707">
                        <c:v>05/04/2023 16:17</c:v>
                      </c:pt>
                      <c:pt idx="5708">
                        <c:v>05/04/2023 16:17</c:v>
                      </c:pt>
                      <c:pt idx="5709">
                        <c:v>05/04/2023 16:17</c:v>
                      </c:pt>
                      <c:pt idx="5710">
                        <c:v>05/04/2023 16:17</c:v>
                      </c:pt>
                      <c:pt idx="5711">
                        <c:v>05/04/2023 16:17</c:v>
                      </c:pt>
                      <c:pt idx="5712">
                        <c:v>05/04/2023 16:17</c:v>
                      </c:pt>
                      <c:pt idx="5713">
                        <c:v>05/04/2023 16:17</c:v>
                      </c:pt>
                      <c:pt idx="5714">
                        <c:v>05/04/2023 16:17</c:v>
                      </c:pt>
                      <c:pt idx="5715">
                        <c:v>05/04/2023 16:17</c:v>
                      </c:pt>
                      <c:pt idx="5716">
                        <c:v>05/04/2023 16:17</c:v>
                      </c:pt>
                      <c:pt idx="5717">
                        <c:v>05/04/2023 16:17</c:v>
                      </c:pt>
                      <c:pt idx="5718">
                        <c:v>05/04/2023 16:17</c:v>
                      </c:pt>
                      <c:pt idx="5719">
                        <c:v>05/04/2023 16:17</c:v>
                      </c:pt>
                      <c:pt idx="5720">
                        <c:v>05/04/2023 16:17</c:v>
                      </c:pt>
                      <c:pt idx="5721">
                        <c:v>05/04/2023 16:17</c:v>
                      </c:pt>
                      <c:pt idx="5722">
                        <c:v>05/04/2023 16:17</c:v>
                      </c:pt>
                      <c:pt idx="5723">
                        <c:v>05/04/2023 16:17</c:v>
                      </c:pt>
                      <c:pt idx="5724">
                        <c:v>05/04/2023 16:17</c:v>
                      </c:pt>
                      <c:pt idx="5725">
                        <c:v>05/04/2023 16:17</c:v>
                      </c:pt>
                      <c:pt idx="5726">
                        <c:v>05/04/2023 16:17</c:v>
                      </c:pt>
                      <c:pt idx="5727">
                        <c:v>05/04/2023 16:17</c:v>
                      </c:pt>
                      <c:pt idx="5728">
                        <c:v>05/04/2023 16:17</c:v>
                      </c:pt>
                      <c:pt idx="5729">
                        <c:v>05/04/2023 16:17</c:v>
                      </c:pt>
                      <c:pt idx="5730">
                        <c:v>05/04/2023 16:17</c:v>
                      </c:pt>
                      <c:pt idx="5731">
                        <c:v>05/04/2023 16:17</c:v>
                      </c:pt>
                      <c:pt idx="5732">
                        <c:v>05/04/2023 16:17</c:v>
                      </c:pt>
                      <c:pt idx="5733">
                        <c:v>05/04/2023 16:17</c:v>
                      </c:pt>
                      <c:pt idx="5734">
                        <c:v>05/04/2023 16:17</c:v>
                      </c:pt>
                      <c:pt idx="5735">
                        <c:v>05/04/2023 16:17</c:v>
                      </c:pt>
                      <c:pt idx="5736">
                        <c:v>05/04/2023 16:17</c:v>
                      </c:pt>
                      <c:pt idx="5737">
                        <c:v>05/04/2023 16:17</c:v>
                      </c:pt>
                      <c:pt idx="5738">
                        <c:v>05/04/2023 16:17</c:v>
                      </c:pt>
                      <c:pt idx="5739">
                        <c:v>05/04/2023 16:17</c:v>
                      </c:pt>
                      <c:pt idx="5740">
                        <c:v>05/04/2023 16:17</c:v>
                      </c:pt>
                      <c:pt idx="5741">
                        <c:v>05/04/2023 16:17</c:v>
                      </c:pt>
                      <c:pt idx="5742">
                        <c:v>05/04/2023 16:17</c:v>
                      </c:pt>
                      <c:pt idx="5743">
                        <c:v>05/04/2023 16:17</c:v>
                      </c:pt>
                      <c:pt idx="5744">
                        <c:v>05/04/2023 16:17</c:v>
                      </c:pt>
                      <c:pt idx="5745">
                        <c:v>05/04/2023 16:17</c:v>
                      </c:pt>
                      <c:pt idx="5746">
                        <c:v>05/04/2023 16:17</c:v>
                      </c:pt>
                      <c:pt idx="5747">
                        <c:v>05/04/2023 16:17</c:v>
                      </c:pt>
                      <c:pt idx="5748">
                        <c:v>05/04/2023 16:17</c:v>
                      </c:pt>
                      <c:pt idx="5749">
                        <c:v>05/04/2023 16:17</c:v>
                      </c:pt>
                      <c:pt idx="5750">
                        <c:v>05/04/2023 16:17</c:v>
                      </c:pt>
                      <c:pt idx="5751">
                        <c:v>05/04/2023 16:17</c:v>
                      </c:pt>
                      <c:pt idx="5752">
                        <c:v>05/04/2023 16:17</c:v>
                      </c:pt>
                      <c:pt idx="5753">
                        <c:v>05/04/2023 16:17</c:v>
                      </c:pt>
                      <c:pt idx="5754">
                        <c:v>05/04/2023 16:17</c:v>
                      </c:pt>
                      <c:pt idx="5755">
                        <c:v>05/04/2023 16:17</c:v>
                      </c:pt>
                      <c:pt idx="5756">
                        <c:v>05/04/2023 16:17</c:v>
                      </c:pt>
                      <c:pt idx="5757">
                        <c:v>05/04/2023 16:18</c:v>
                      </c:pt>
                      <c:pt idx="5758">
                        <c:v>05/04/2023 16:18</c:v>
                      </c:pt>
                      <c:pt idx="5759">
                        <c:v>05/04/2023 16:18</c:v>
                      </c:pt>
                      <c:pt idx="5760">
                        <c:v>05/04/2023 16:18</c:v>
                      </c:pt>
                      <c:pt idx="5761">
                        <c:v>05/04/2023 16:18</c:v>
                      </c:pt>
                      <c:pt idx="5762">
                        <c:v>05/04/2023 16:18</c:v>
                      </c:pt>
                      <c:pt idx="5763">
                        <c:v>05/04/2023 16:18</c:v>
                      </c:pt>
                      <c:pt idx="5764">
                        <c:v>05/04/2023 16:18</c:v>
                      </c:pt>
                      <c:pt idx="5765">
                        <c:v>05/04/2023 16:18</c:v>
                      </c:pt>
                      <c:pt idx="5766">
                        <c:v>05/04/2023 16:18</c:v>
                      </c:pt>
                      <c:pt idx="5767">
                        <c:v>05/04/2023 16:18</c:v>
                      </c:pt>
                      <c:pt idx="5768">
                        <c:v>05/04/2023 16:18</c:v>
                      </c:pt>
                      <c:pt idx="5769">
                        <c:v>05/04/2023 16:18</c:v>
                      </c:pt>
                      <c:pt idx="5770">
                        <c:v>05/04/2023 16:18</c:v>
                      </c:pt>
                      <c:pt idx="5771">
                        <c:v>05/04/2023 16:18</c:v>
                      </c:pt>
                      <c:pt idx="5772">
                        <c:v>05/04/2023 16:18</c:v>
                      </c:pt>
                      <c:pt idx="5773">
                        <c:v>05/04/2023 16:18</c:v>
                      </c:pt>
                      <c:pt idx="5774">
                        <c:v>05/04/2023 16:18</c:v>
                      </c:pt>
                      <c:pt idx="5775">
                        <c:v>05/04/2023 16:18</c:v>
                      </c:pt>
                      <c:pt idx="5776">
                        <c:v>05/04/2023 16:18</c:v>
                      </c:pt>
                      <c:pt idx="5777">
                        <c:v>05/04/2023 16:18</c:v>
                      </c:pt>
                      <c:pt idx="5778">
                        <c:v>05/04/2023 16:18</c:v>
                      </c:pt>
                      <c:pt idx="5779">
                        <c:v>05/04/2023 16:18</c:v>
                      </c:pt>
                      <c:pt idx="5780">
                        <c:v>05/04/2023 16:18</c:v>
                      </c:pt>
                      <c:pt idx="5781">
                        <c:v>05/04/2023 16:18</c:v>
                      </c:pt>
                      <c:pt idx="5782">
                        <c:v>05/04/2023 16:18</c:v>
                      </c:pt>
                      <c:pt idx="5783">
                        <c:v>05/04/2023 16:18</c:v>
                      </c:pt>
                      <c:pt idx="5784">
                        <c:v>05/04/2023 16:18</c:v>
                      </c:pt>
                      <c:pt idx="5785">
                        <c:v>05/04/2023 16:18</c:v>
                      </c:pt>
                      <c:pt idx="5786">
                        <c:v>05/04/2023 16:18</c:v>
                      </c:pt>
                      <c:pt idx="5787">
                        <c:v>05/04/2023 16:18</c:v>
                      </c:pt>
                      <c:pt idx="5788">
                        <c:v>05/04/2023 16:18</c:v>
                      </c:pt>
                      <c:pt idx="5789">
                        <c:v>05/04/2023 16:18</c:v>
                      </c:pt>
                      <c:pt idx="5790">
                        <c:v>05/04/2023 16:18</c:v>
                      </c:pt>
                      <c:pt idx="5791">
                        <c:v>05/04/2023 16:18</c:v>
                      </c:pt>
                      <c:pt idx="5792">
                        <c:v>05/04/2023 16:18</c:v>
                      </c:pt>
                      <c:pt idx="5793">
                        <c:v>05/04/2023 16:18</c:v>
                      </c:pt>
                      <c:pt idx="5794">
                        <c:v>05/04/2023 16:18</c:v>
                      </c:pt>
                      <c:pt idx="5795">
                        <c:v>05/04/2023 16:18</c:v>
                      </c:pt>
                      <c:pt idx="5796">
                        <c:v>05/04/2023 16:18</c:v>
                      </c:pt>
                      <c:pt idx="5797">
                        <c:v>05/04/2023 16:18</c:v>
                      </c:pt>
                      <c:pt idx="5798">
                        <c:v>05/04/2023 16:18</c:v>
                      </c:pt>
                      <c:pt idx="5799">
                        <c:v>05/04/2023 16:18</c:v>
                      </c:pt>
                      <c:pt idx="5800">
                        <c:v>05/04/2023 16:18</c:v>
                      </c:pt>
                      <c:pt idx="5801">
                        <c:v>05/04/2023 16:18</c:v>
                      </c:pt>
                      <c:pt idx="5802">
                        <c:v>05/04/2023 16:18</c:v>
                      </c:pt>
                      <c:pt idx="5803">
                        <c:v>05/04/2023 16:18</c:v>
                      </c:pt>
                      <c:pt idx="5804">
                        <c:v>05/04/2023 16:18</c:v>
                      </c:pt>
                      <c:pt idx="5805">
                        <c:v>05/04/2023 16:18</c:v>
                      </c:pt>
                      <c:pt idx="5806">
                        <c:v>05/04/2023 16:18</c:v>
                      </c:pt>
                      <c:pt idx="5807">
                        <c:v>05/04/2023 16:18</c:v>
                      </c:pt>
                      <c:pt idx="5808">
                        <c:v>05/04/2023 16:18</c:v>
                      </c:pt>
                      <c:pt idx="5809">
                        <c:v>05/04/2023 16:18</c:v>
                      </c:pt>
                      <c:pt idx="5810">
                        <c:v>05/04/2023 16:18</c:v>
                      </c:pt>
                      <c:pt idx="5811">
                        <c:v>05/04/2023 16:18</c:v>
                      </c:pt>
                      <c:pt idx="5812">
                        <c:v>05/04/2023 16:18</c:v>
                      </c:pt>
                      <c:pt idx="5813">
                        <c:v>05/04/2023 16:18</c:v>
                      </c:pt>
                      <c:pt idx="5814">
                        <c:v>05/04/2023 16:18</c:v>
                      </c:pt>
                      <c:pt idx="5815">
                        <c:v>05/04/2023 16:18</c:v>
                      </c:pt>
                      <c:pt idx="5816">
                        <c:v>05/04/2023 16:18</c:v>
                      </c:pt>
                      <c:pt idx="5817">
                        <c:v>05/04/2023 16:19</c:v>
                      </c:pt>
                      <c:pt idx="5818">
                        <c:v>05/04/2023 16:19</c:v>
                      </c:pt>
                      <c:pt idx="5819">
                        <c:v>05/04/2023 16:19</c:v>
                      </c:pt>
                      <c:pt idx="5820">
                        <c:v>05/04/2023 16:19</c:v>
                      </c:pt>
                      <c:pt idx="5821">
                        <c:v>05/04/2023 16:19</c:v>
                      </c:pt>
                      <c:pt idx="5822">
                        <c:v>05/04/2023 16:19</c:v>
                      </c:pt>
                      <c:pt idx="5823">
                        <c:v>05/04/2023 16:19</c:v>
                      </c:pt>
                      <c:pt idx="5824">
                        <c:v>05/04/2023 16:19</c:v>
                      </c:pt>
                      <c:pt idx="5825">
                        <c:v>05/04/2023 16:19</c:v>
                      </c:pt>
                      <c:pt idx="5826">
                        <c:v>05/04/2023 16:19</c:v>
                      </c:pt>
                      <c:pt idx="5827">
                        <c:v>05/04/2023 16:19</c:v>
                      </c:pt>
                      <c:pt idx="5828">
                        <c:v>05/04/2023 16:19</c:v>
                      </c:pt>
                      <c:pt idx="5829">
                        <c:v>05/04/2023 16:19</c:v>
                      </c:pt>
                      <c:pt idx="5830">
                        <c:v>05/04/2023 16:19</c:v>
                      </c:pt>
                      <c:pt idx="5831">
                        <c:v>05/04/2023 16:19</c:v>
                      </c:pt>
                      <c:pt idx="5832">
                        <c:v>05/04/2023 16:19</c:v>
                      </c:pt>
                      <c:pt idx="5833">
                        <c:v>05/04/2023 16:19</c:v>
                      </c:pt>
                      <c:pt idx="5834">
                        <c:v>05/04/2023 16:19</c:v>
                      </c:pt>
                      <c:pt idx="5835">
                        <c:v>05/04/2023 16:19</c:v>
                      </c:pt>
                      <c:pt idx="5836">
                        <c:v>05/04/2023 16:19</c:v>
                      </c:pt>
                      <c:pt idx="5837">
                        <c:v>05/04/2023 16:19</c:v>
                      </c:pt>
                      <c:pt idx="5838">
                        <c:v>05/04/2023 16:19</c:v>
                      </c:pt>
                      <c:pt idx="5839">
                        <c:v>05/04/2023 16:19</c:v>
                      </c:pt>
                      <c:pt idx="5840">
                        <c:v>05/04/2023 16:19</c:v>
                      </c:pt>
                      <c:pt idx="5841">
                        <c:v>05/04/2023 16:19</c:v>
                      </c:pt>
                      <c:pt idx="5842">
                        <c:v>05/04/2023 16:19</c:v>
                      </c:pt>
                      <c:pt idx="5843">
                        <c:v>05/04/2023 16:19</c:v>
                      </c:pt>
                      <c:pt idx="5844">
                        <c:v>05/04/2023 16:19</c:v>
                      </c:pt>
                      <c:pt idx="5845">
                        <c:v>05/04/2023 16:19</c:v>
                      </c:pt>
                      <c:pt idx="5846">
                        <c:v>05/04/2023 16:19</c:v>
                      </c:pt>
                      <c:pt idx="5847">
                        <c:v>05/04/2023 16:19</c:v>
                      </c:pt>
                      <c:pt idx="5848">
                        <c:v>05/04/2023 16:19</c:v>
                      </c:pt>
                      <c:pt idx="5849">
                        <c:v>05/04/2023 16:19</c:v>
                      </c:pt>
                      <c:pt idx="5850">
                        <c:v>05/04/2023 16:19</c:v>
                      </c:pt>
                      <c:pt idx="5851">
                        <c:v>05/04/2023 16:19</c:v>
                      </c:pt>
                      <c:pt idx="5852">
                        <c:v>05/04/2023 16:19</c:v>
                      </c:pt>
                      <c:pt idx="5853">
                        <c:v>05/04/2023 16:19</c:v>
                      </c:pt>
                      <c:pt idx="5854">
                        <c:v>05/04/2023 16:19</c:v>
                      </c:pt>
                      <c:pt idx="5855">
                        <c:v>05/04/2023 16:19</c:v>
                      </c:pt>
                      <c:pt idx="5856">
                        <c:v>05/04/2023 16:19</c:v>
                      </c:pt>
                      <c:pt idx="5857">
                        <c:v>05/04/2023 16:19</c:v>
                      </c:pt>
                      <c:pt idx="5858">
                        <c:v>05/04/2023 16:19</c:v>
                      </c:pt>
                      <c:pt idx="5859">
                        <c:v>05/04/2023 16:19</c:v>
                      </c:pt>
                      <c:pt idx="5860">
                        <c:v>05/04/2023 16:19</c:v>
                      </c:pt>
                      <c:pt idx="5861">
                        <c:v>05/04/2023 16:19</c:v>
                      </c:pt>
                      <c:pt idx="5862">
                        <c:v>05/04/2023 16:19</c:v>
                      </c:pt>
                      <c:pt idx="5863">
                        <c:v>05/04/2023 16:19</c:v>
                      </c:pt>
                      <c:pt idx="5864">
                        <c:v>05/04/2023 16:19</c:v>
                      </c:pt>
                      <c:pt idx="5865">
                        <c:v>05/04/2023 16:19</c:v>
                      </c:pt>
                      <c:pt idx="5866">
                        <c:v>05/04/2023 16:19</c:v>
                      </c:pt>
                      <c:pt idx="5867">
                        <c:v>05/04/2023 16:19</c:v>
                      </c:pt>
                      <c:pt idx="5868">
                        <c:v>05/04/2023 16:19</c:v>
                      </c:pt>
                      <c:pt idx="5869">
                        <c:v>05/04/2023 16:19</c:v>
                      </c:pt>
                      <c:pt idx="5870">
                        <c:v>05/04/2023 16:19</c:v>
                      </c:pt>
                      <c:pt idx="5871">
                        <c:v>05/04/2023 16:19</c:v>
                      </c:pt>
                      <c:pt idx="5872">
                        <c:v>05/04/2023 16:19</c:v>
                      </c:pt>
                      <c:pt idx="5873">
                        <c:v>05/04/2023 16:19</c:v>
                      </c:pt>
                      <c:pt idx="5874">
                        <c:v>05/04/2023 16:19</c:v>
                      </c:pt>
                      <c:pt idx="5875">
                        <c:v>05/04/2023 16:19</c:v>
                      </c:pt>
                      <c:pt idx="5876">
                        <c:v>05/04/2023 16:19</c:v>
                      </c:pt>
                      <c:pt idx="5877">
                        <c:v>05/04/2023 16:20</c:v>
                      </c:pt>
                      <c:pt idx="5878">
                        <c:v>05/04/2023 16:20</c:v>
                      </c:pt>
                      <c:pt idx="5879">
                        <c:v>05/04/2023 16:20</c:v>
                      </c:pt>
                      <c:pt idx="5880">
                        <c:v>05/04/2023 16:20</c:v>
                      </c:pt>
                      <c:pt idx="5881">
                        <c:v>05/04/2023 16:20</c:v>
                      </c:pt>
                      <c:pt idx="5882">
                        <c:v>05/04/2023 16:20</c:v>
                      </c:pt>
                      <c:pt idx="5883">
                        <c:v>05/04/2023 16:20</c:v>
                      </c:pt>
                      <c:pt idx="5884">
                        <c:v>05/04/2023 16:20</c:v>
                      </c:pt>
                      <c:pt idx="5885">
                        <c:v>05/04/2023 16:20</c:v>
                      </c:pt>
                      <c:pt idx="5886">
                        <c:v>05/04/2023 16:20</c:v>
                      </c:pt>
                      <c:pt idx="5887">
                        <c:v>05/04/2023 16:20</c:v>
                      </c:pt>
                      <c:pt idx="5888">
                        <c:v>05/04/2023 16:20</c:v>
                      </c:pt>
                      <c:pt idx="5889">
                        <c:v>05/04/2023 16:20</c:v>
                      </c:pt>
                      <c:pt idx="5890">
                        <c:v>05/04/2023 16:20</c:v>
                      </c:pt>
                      <c:pt idx="5891">
                        <c:v>05/04/2023 16:20</c:v>
                      </c:pt>
                      <c:pt idx="5892">
                        <c:v>05/04/2023 16:20</c:v>
                      </c:pt>
                      <c:pt idx="5893">
                        <c:v>05/04/2023 16:20</c:v>
                      </c:pt>
                      <c:pt idx="5894">
                        <c:v>05/04/2023 16:20</c:v>
                      </c:pt>
                      <c:pt idx="5895">
                        <c:v>05/04/2023 16:20</c:v>
                      </c:pt>
                      <c:pt idx="5896">
                        <c:v>05/04/2023 16:20</c:v>
                      </c:pt>
                      <c:pt idx="5897">
                        <c:v>05/04/2023 16:20</c:v>
                      </c:pt>
                      <c:pt idx="5898">
                        <c:v>05/04/2023 16:20</c:v>
                      </c:pt>
                      <c:pt idx="5899">
                        <c:v>05/04/2023 16:20</c:v>
                      </c:pt>
                      <c:pt idx="5900">
                        <c:v>05/04/2023 16:20</c:v>
                      </c:pt>
                      <c:pt idx="5901">
                        <c:v>05/04/2023 16:20</c:v>
                      </c:pt>
                      <c:pt idx="5902">
                        <c:v>05/04/2023 16:20</c:v>
                      </c:pt>
                      <c:pt idx="5903">
                        <c:v>05/04/2023 16:20</c:v>
                      </c:pt>
                      <c:pt idx="5904">
                        <c:v>05/04/2023 16:20</c:v>
                      </c:pt>
                      <c:pt idx="5905">
                        <c:v>05/04/2023 16:20</c:v>
                      </c:pt>
                      <c:pt idx="5906">
                        <c:v>05/04/2023 16:20</c:v>
                      </c:pt>
                      <c:pt idx="5907">
                        <c:v>05/04/2023 16:20</c:v>
                      </c:pt>
                      <c:pt idx="5908">
                        <c:v>05/04/2023 16:20</c:v>
                      </c:pt>
                      <c:pt idx="5909">
                        <c:v>05/04/2023 16:20</c:v>
                      </c:pt>
                      <c:pt idx="5910">
                        <c:v>05/04/2023 16:20</c:v>
                      </c:pt>
                      <c:pt idx="5911">
                        <c:v>05/04/2023 16:20</c:v>
                      </c:pt>
                      <c:pt idx="5912">
                        <c:v>05/04/2023 16:20</c:v>
                      </c:pt>
                      <c:pt idx="5913">
                        <c:v>05/04/2023 16:20</c:v>
                      </c:pt>
                      <c:pt idx="5914">
                        <c:v>05/04/2023 16:20</c:v>
                      </c:pt>
                      <c:pt idx="5915">
                        <c:v>05/04/2023 16:20</c:v>
                      </c:pt>
                      <c:pt idx="5916">
                        <c:v>05/04/2023 16:20</c:v>
                      </c:pt>
                      <c:pt idx="5917">
                        <c:v>05/04/2023 16:20</c:v>
                      </c:pt>
                      <c:pt idx="5918">
                        <c:v>05/04/2023 16:20</c:v>
                      </c:pt>
                      <c:pt idx="5919">
                        <c:v>05/04/2023 16:20</c:v>
                      </c:pt>
                      <c:pt idx="5920">
                        <c:v>05/04/2023 16:20</c:v>
                      </c:pt>
                      <c:pt idx="5921">
                        <c:v>05/04/2023 16:20</c:v>
                      </c:pt>
                      <c:pt idx="5922">
                        <c:v>05/04/2023 16:20</c:v>
                      </c:pt>
                      <c:pt idx="5923">
                        <c:v>05/04/2023 16:20</c:v>
                      </c:pt>
                      <c:pt idx="5924">
                        <c:v>05/04/2023 16:20</c:v>
                      </c:pt>
                      <c:pt idx="5925">
                        <c:v>05/04/2023 16:20</c:v>
                      </c:pt>
                      <c:pt idx="5926">
                        <c:v>05/04/2023 16:20</c:v>
                      </c:pt>
                      <c:pt idx="5927">
                        <c:v>05/04/2023 16:20</c:v>
                      </c:pt>
                      <c:pt idx="5928">
                        <c:v>05/04/2023 16:20</c:v>
                      </c:pt>
                      <c:pt idx="5929">
                        <c:v>05/04/2023 16:20</c:v>
                      </c:pt>
                      <c:pt idx="5930">
                        <c:v>05/04/2023 16:20</c:v>
                      </c:pt>
                      <c:pt idx="5931">
                        <c:v>05/04/2023 16:20</c:v>
                      </c:pt>
                      <c:pt idx="5932">
                        <c:v>05/04/2023 16:20</c:v>
                      </c:pt>
                      <c:pt idx="5933">
                        <c:v>05/04/2023 16:20</c:v>
                      </c:pt>
                      <c:pt idx="5934">
                        <c:v>05/04/2023 16:20</c:v>
                      </c:pt>
                      <c:pt idx="5935">
                        <c:v>05/04/2023 16:20</c:v>
                      </c:pt>
                      <c:pt idx="5936">
                        <c:v>05/04/2023 16:20</c:v>
                      </c:pt>
                      <c:pt idx="5937">
                        <c:v>05/04/2023 16:21</c:v>
                      </c:pt>
                      <c:pt idx="5938">
                        <c:v>05/04/2023 16:21</c:v>
                      </c:pt>
                      <c:pt idx="5939">
                        <c:v>05/04/2023 16:21</c:v>
                      </c:pt>
                      <c:pt idx="5940">
                        <c:v>05/04/2023 16:21</c:v>
                      </c:pt>
                      <c:pt idx="5941">
                        <c:v>05/04/2023 16:21</c:v>
                      </c:pt>
                      <c:pt idx="5942">
                        <c:v>05/04/2023 16:21</c:v>
                      </c:pt>
                      <c:pt idx="5943">
                        <c:v>05/04/2023 16:21</c:v>
                      </c:pt>
                      <c:pt idx="5944">
                        <c:v>05/04/2023 16:21</c:v>
                      </c:pt>
                      <c:pt idx="5945">
                        <c:v>05/04/2023 16:21</c:v>
                      </c:pt>
                      <c:pt idx="5946">
                        <c:v>05/04/2023 16:21</c:v>
                      </c:pt>
                      <c:pt idx="5947">
                        <c:v>05/04/2023 16:21</c:v>
                      </c:pt>
                      <c:pt idx="5948">
                        <c:v>05/04/2023 16:21</c:v>
                      </c:pt>
                      <c:pt idx="5949">
                        <c:v>05/04/2023 16:21</c:v>
                      </c:pt>
                      <c:pt idx="5950">
                        <c:v>05/04/2023 16:21</c:v>
                      </c:pt>
                      <c:pt idx="5951">
                        <c:v>05/04/2023 16:21</c:v>
                      </c:pt>
                      <c:pt idx="5952">
                        <c:v>05/04/2023 16:21</c:v>
                      </c:pt>
                      <c:pt idx="5953">
                        <c:v>05/04/2023 16:21</c:v>
                      </c:pt>
                      <c:pt idx="5954">
                        <c:v>05/04/2023 16:21</c:v>
                      </c:pt>
                      <c:pt idx="5955">
                        <c:v>05/04/2023 16:21</c:v>
                      </c:pt>
                      <c:pt idx="5956">
                        <c:v>05/04/2023 16:21</c:v>
                      </c:pt>
                      <c:pt idx="5957">
                        <c:v>05/04/2023 16:21</c:v>
                      </c:pt>
                      <c:pt idx="5958">
                        <c:v>05/04/2023 16:21</c:v>
                      </c:pt>
                      <c:pt idx="5959">
                        <c:v>05/04/2023 16:21</c:v>
                      </c:pt>
                      <c:pt idx="5960">
                        <c:v>05/04/2023 16:21</c:v>
                      </c:pt>
                      <c:pt idx="5961">
                        <c:v>05/04/2023 16:21</c:v>
                      </c:pt>
                      <c:pt idx="5962">
                        <c:v>05/04/2023 16:21</c:v>
                      </c:pt>
                      <c:pt idx="5963">
                        <c:v>05/04/2023 16:21</c:v>
                      </c:pt>
                      <c:pt idx="5964">
                        <c:v>05/04/2023 16:21</c:v>
                      </c:pt>
                      <c:pt idx="5965">
                        <c:v>05/04/2023 16:21</c:v>
                      </c:pt>
                      <c:pt idx="5966">
                        <c:v>05/04/2023 16:21</c:v>
                      </c:pt>
                      <c:pt idx="5967">
                        <c:v>05/04/2023 16:21</c:v>
                      </c:pt>
                      <c:pt idx="5968">
                        <c:v>05/04/2023 16:21</c:v>
                      </c:pt>
                      <c:pt idx="5969">
                        <c:v>05/04/2023 16:21</c:v>
                      </c:pt>
                      <c:pt idx="5970">
                        <c:v>05/04/2023 16:21</c:v>
                      </c:pt>
                      <c:pt idx="5971">
                        <c:v>05/04/2023 16:21</c:v>
                      </c:pt>
                      <c:pt idx="5972">
                        <c:v>05/04/2023 16:21</c:v>
                      </c:pt>
                      <c:pt idx="5973">
                        <c:v>05/04/2023 16:21</c:v>
                      </c:pt>
                      <c:pt idx="5974">
                        <c:v>05/04/2023 16:21</c:v>
                      </c:pt>
                      <c:pt idx="5975">
                        <c:v>05/04/2023 16:21</c:v>
                      </c:pt>
                      <c:pt idx="5976">
                        <c:v>05/04/2023 16:21</c:v>
                      </c:pt>
                      <c:pt idx="5977">
                        <c:v>05/04/2023 16:21</c:v>
                      </c:pt>
                      <c:pt idx="5978">
                        <c:v>05/04/2023 16:21</c:v>
                      </c:pt>
                      <c:pt idx="5979">
                        <c:v>05/04/2023 16:21</c:v>
                      </c:pt>
                      <c:pt idx="5980">
                        <c:v>05/04/2023 16:21</c:v>
                      </c:pt>
                      <c:pt idx="5981">
                        <c:v>05/04/2023 16:21</c:v>
                      </c:pt>
                      <c:pt idx="5982">
                        <c:v>05/04/2023 16:21</c:v>
                      </c:pt>
                      <c:pt idx="5983">
                        <c:v>05/04/2023 16:21</c:v>
                      </c:pt>
                      <c:pt idx="5984">
                        <c:v>05/04/2023 16:21</c:v>
                      </c:pt>
                      <c:pt idx="5985">
                        <c:v>05/04/2023 16:21</c:v>
                      </c:pt>
                      <c:pt idx="5986">
                        <c:v>05/04/2023 16:21</c:v>
                      </c:pt>
                      <c:pt idx="5987">
                        <c:v>05/04/2023 16:21</c:v>
                      </c:pt>
                      <c:pt idx="5988">
                        <c:v>05/04/2023 16:21</c:v>
                      </c:pt>
                      <c:pt idx="5989">
                        <c:v>05/04/2023 16:21</c:v>
                      </c:pt>
                      <c:pt idx="5990">
                        <c:v>05/04/2023 16:21</c:v>
                      </c:pt>
                      <c:pt idx="5991">
                        <c:v>05/04/2023 16:21</c:v>
                      </c:pt>
                      <c:pt idx="5992">
                        <c:v>05/04/2023 16:21</c:v>
                      </c:pt>
                      <c:pt idx="5993">
                        <c:v>05/04/2023 16:21</c:v>
                      </c:pt>
                      <c:pt idx="5994">
                        <c:v>05/04/2023 16:21</c:v>
                      </c:pt>
                      <c:pt idx="5995">
                        <c:v>05/04/2023 16:21</c:v>
                      </c:pt>
                      <c:pt idx="5996">
                        <c:v>05/04/2023 16:21</c:v>
                      </c:pt>
                      <c:pt idx="5997">
                        <c:v>05/04/2023 16:22</c:v>
                      </c:pt>
                      <c:pt idx="5998">
                        <c:v>05/04/2023 16:22</c:v>
                      </c:pt>
                      <c:pt idx="5999">
                        <c:v>05/04/2023 16:22</c:v>
                      </c:pt>
                      <c:pt idx="6000">
                        <c:v>05/04/2023 16:22</c:v>
                      </c:pt>
                      <c:pt idx="6001">
                        <c:v>05/04/2023 16:22</c:v>
                      </c:pt>
                      <c:pt idx="6002">
                        <c:v>05/04/2023 16:22</c:v>
                      </c:pt>
                      <c:pt idx="6003">
                        <c:v>05/04/2023 16:22</c:v>
                      </c:pt>
                      <c:pt idx="6004">
                        <c:v>05/04/2023 16:22</c:v>
                      </c:pt>
                      <c:pt idx="6005">
                        <c:v>05/04/2023 16:22</c:v>
                      </c:pt>
                      <c:pt idx="6006">
                        <c:v>05/04/2023 16:22</c:v>
                      </c:pt>
                      <c:pt idx="6007">
                        <c:v>05/04/2023 16:22</c:v>
                      </c:pt>
                      <c:pt idx="6008">
                        <c:v>05/04/2023 16:22</c:v>
                      </c:pt>
                      <c:pt idx="6009">
                        <c:v>05/04/2023 16:22</c:v>
                      </c:pt>
                      <c:pt idx="6010">
                        <c:v>05/04/2023 16:22</c:v>
                      </c:pt>
                      <c:pt idx="6011">
                        <c:v>05/04/2023 16:22</c:v>
                      </c:pt>
                      <c:pt idx="6012">
                        <c:v>05/04/2023 16:22</c:v>
                      </c:pt>
                      <c:pt idx="6013">
                        <c:v>05/04/2023 16:22</c:v>
                      </c:pt>
                      <c:pt idx="6014">
                        <c:v>05/04/2023 16:22</c:v>
                      </c:pt>
                      <c:pt idx="6015">
                        <c:v>05/04/2023 16:22</c:v>
                      </c:pt>
                      <c:pt idx="6016">
                        <c:v>05/04/2023 16:22</c:v>
                      </c:pt>
                      <c:pt idx="6017">
                        <c:v>05/04/2023 16:22</c:v>
                      </c:pt>
                      <c:pt idx="6018">
                        <c:v>05/04/2023 16:22</c:v>
                      </c:pt>
                      <c:pt idx="6019">
                        <c:v>05/04/2023 16:22</c:v>
                      </c:pt>
                      <c:pt idx="6020">
                        <c:v>05/04/2023 16:22</c:v>
                      </c:pt>
                      <c:pt idx="6021">
                        <c:v>05/04/2023 16:22</c:v>
                      </c:pt>
                      <c:pt idx="6022">
                        <c:v>05/04/2023 16:22</c:v>
                      </c:pt>
                      <c:pt idx="6023">
                        <c:v>05/04/2023 16:22</c:v>
                      </c:pt>
                      <c:pt idx="6024">
                        <c:v>05/04/2023 16:22</c:v>
                      </c:pt>
                      <c:pt idx="6025">
                        <c:v>05/04/2023 16:22</c:v>
                      </c:pt>
                      <c:pt idx="6026">
                        <c:v>05/04/2023 16:22</c:v>
                      </c:pt>
                      <c:pt idx="6027">
                        <c:v>05/04/2023 16:22</c:v>
                      </c:pt>
                      <c:pt idx="6028">
                        <c:v>05/04/2023 16:22</c:v>
                      </c:pt>
                      <c:pt idx="6029">
                        <c:v>05/04/2023 16:22</c:v>
                      </c:pt>
                      <c:pt idx="6030">
                        <c:v>05/04/2023 16:22</c:v>
                      </c:pt>
                      <c:pt idx="6031">
                        <c:v>05/04/2023 16:22</c:v>
                      </c:pt>
                      <c:pt idx="6032">
                        <c:v>05/04/2023 16:22</c:v>
                      </c:pt>
                      <c:pt idx="6033">
                        <c:v>05/04/2023 16:22</c:v>
                      </c:pt>
                      <c:pt idx="6034">
                        <c:v>05/04/2023 16:22</c:v>
                      </c:pt>
                      <c:pt idx="6035">
                        <c:v>05/04/2023 16:22</c:v>
                      </c:pt>
                      <c:pt idx="6036">
                        <c:v>05/04/2023 16:22</c:v>
                      </c:pt>
                      <c:pt idx="6037">
                        <c:v>05/04/2023 16:22</c:v>
                      </c:pt>
                      <c:pt idx="6038">
                        <c:v>05/04/2023 16:22</c:v>
                      </c:pt>
                      <c:pt idx="6039">
                        <c:v>05/04/2023 16:22</c:v>
                      </c:pt>
                      <c:pt idx="6040">
                        <c:v>05/04/2023 16:22</c:v>
                      </c:pt>
                      <c:pt idx="6041">
                        <c:v>05/04/2023 16:22</c:v>
                      </c:pt>
                      <c:pt idx="6042">
                        <c:v>05/04/2023 16:22</c:v>
                      </c:pt>
                      <c:pt idx="6043">
                        <c:v>05/04/2023 16:22</c:v>
                      </c:pt>
                      <c:pt idx="6044">
                        <c:v>05/04/2023 16:22</c:v>
                      </c:pt>
                      <c:pt idx="6045">
                        <c:v>05/04/2023 16:22</c:v>
                      </c:pt>
                      <c:pt idx="6046">
                        <c:v>05/04/2023 16:22</c:v>
                      </c:pt>
                      <c:pt idx="6047">
                        <c:v>05/04/2023 16:22</c:v>
                      </c:pt>
                      <c:pt idx="6048">
                        <c:v>05/04/2023 16:22</c:v>
                      </c:pt>
                      <c:pt idx="6049">
                        <c:v>05/04/2023 16:22</c:v>
                      </c:pt>
                      <c:pt idx="6050">
                        <c:v>05/04/2023 16:22</c:v>
                      </c:pt>
                      <c:pt idx="6051">
                        <c:v>05/04/2023 16:22</c:v>
                      </c:pt>
                      <c:pt idx="6052">
                        <c:v>05/04/2023 16:22</c:v>
                      </c:pt>
                      <c:pt idx="6053">
                        <c:v>05/04/2023 16:22</c:v>
                      </c:pt>
                      <c:pt idx="6054">
                        <c:v>05/04/2023 16:22</c:v>
                      </c:pt>
                      <c:pt idx="6055">
                        <c:v>05/04/2023 16:22</c:v>
                      </c:pt>
                      <c:pt idx="6056">
                        <c:v>05/04/2023 16:22</c:v>
                      </c:pt>
                      <c:pt idx="6057">
                        <c:v>05/04/2023 16:23</c:v>
                      </c:pt>
                      <c:pt idx="6058">
                        <c:v>05/04/2023 16:23</c:v>
                      </c:pt>
                      <c:pt idx="6059">
                        <c:v>05/04/2023 16:23</c:v>
                      </c:pt>
                      <c:pt idx="6060">
                        <c:v>05/04/2023 16:23</c:v>
                      </c:pt>
                      <c:pt idx="6061">
                        <c:v>05/04/2023 16:23</c:v>
                      </c:pt>
                      <c:pt idx="6062">
                        <c:v>05/04/2023 16:23</c:v>
                      </c:pt>
                      <c:pt idx="6063">
                        <c:v>05/04/2023 16:23</c:v>
                      </c:pt>
                      <c:pt idx="6064">
                        <c:v>05/04/2023 16:23</c:v>
                      </c:pt>
                      <c:pt idx="6065">
                        <c:v>05/04/2023 16:23</c:v>
                      </c:pt>
                      <c:pt idx="6066">
                        <c:v>05/04/2023 16:23</c:v>
                      </c:pt>
                      <c:pt idx="6067">
                        <c:v>05/04/2023 16:23</c:v>
                      </c:pt>
                      <c:pt idx="6068">
                        <c:v>05/04/2023 16:23</c:v>
                      </c:pt>
                      <c:pt idx="6069">
                        <c:v>05/04/2023 16:23</c:v>
                      </c:pt>
                      <c:pt idx="6070">
                        <c:v>05/04/2023 16:23</c:v>
                      </c:pt>
                      <c:pt idx="6071">
                        <c:v>05/04/2023 16:23</c:v>
                      </c:pt>
                      <c:pt idx="6072">
                        <c:v>05/04/2023 16:23</c:v>
                      </c:pt>
                      <c:pt idx="6073">
                        <c:v>05/04/2023 16:23</c:v>
                      </c:pt>
                      <c:pt idx="6074">
                        <c:v>05/04/2023 16:23</c:v>
                      </c:pt>
                      <c:pt idx="6075">
                        <c:v>05/04/2023 16:23</c:v>
                      </c:pt>
                      <c:pt idx="6076">
                        <c:v>05/04/2023 16:23</c:v>
                      </c:pt>
                      <c:pt idx="6077">
                        <c:v>05/04/2023 16:23</c:v>
                      </c:pt>
                      <c:pt idx="6078">
                        <c:v>05/04/2023 16:23</c:v>
                      </c:pt>
                      <c:pt idx="6079">
                        <c:v>05/04/2023 16:23</c:v>
                      </c:pt>
                      <c:pt idx="6080">
                        <c:v>05/04/2023 16:23</c:v>
                      </c:pt>
                      <c:pt idx="6081">
                        <c:v>05/04/2023 16:23</c:v>
                      </c:pt>
                      <c:pt idx="6082">
                        <c:v>05/04/2023 16:23</c:v>
                      </c:pt>
                      <c:pt idx="6083">
                        <c:v>05/04/2023 16:23</c:v>
                      </c:pt>
                      <c:pt idx="6084">
                        <c:v>05/04/2023 16:23</c:v>
                      </c:pt>
                      <c:pt idx="6085">
                        <c:v>05/04/2023 16:23</c:v>
                      </c:pt>
                      <c:pt idx="6086">
                        <c:v>05/04/2023 16:23</c:v>
                      </c:pt>
                      <c:pt idx="6087">
                        <c:v>05/04/2023 16:23</c:v>
                      </c:pt>
                      <c:pt idx="6088">
                        <c:v>05/04/2023 16:23</c:v>
                      </c:pt>
                      <c:pt idx="6089">
                        <c:v>05/04/2023 16:23</c:v>
                      </c:pt>
                      <c:pt idx="6090">
                        <c:v>05/04/2023 16:23</c:v>
                      </c:pt>
                      <c:pt idx="6091">
                        <c:v>05/04/2023 16:23</c:v>
                      </c:pt>
                      <c:pt idx="6092">
                        <c:v>05/04/2023 16:23</c:v>
                      </c:pt>
                      <c:pt idx="6093">
                        <c:v>05/04/2023 16:23</c:v>
                      </c:pt>
                      <c:pt idx="6094">
                        <c:v>05/04/2023 16:23</c:v>
                      </c:pt>
                      <c:pt idx="6095">
                        <c:v>05/04/2023 16:23</c:v>
                      </c:pt>
                      <c:pt idx="6096">
                        <c:v>05/04/2023 16:23</c:v>
                      </c:pt>
                      <c:pt idx="6097">
                        <c:v>05/04/2023 16:23</c:v>
                      </c:pt>
                      <c:pt idx="6098">
                        <c:v>05/04/2023 16:23</c:v>
                      </c:pt>
                      <c:pt idx="6099">
                        <c:v>05/04/2023 16:23</c:v>
                      </c:pt>
                      <c:pt idx="6100">
                        <c:v>05/04/2023 16:23</c:v>
                      </c:pt>
                      <c:pt idx="6101">
                        <c:v>05/04/2023 16:23</c:v>
                      </c:pt>
                      <c:pt idx="6102">
                        <c:v>05/04/2023 16:23</c:v>
                      </c:pt>
                      <c:pt idx="6103">
                        <c:v>05/04/2023 16:23</c:v>
                      </c:pt>
                      <c:pt idx="6104">
                        <c:v>05/04/2023 16:23</c:v>
                      </c:pt>
                      <c:pt idx="6105">
                        <c:v>05/04/2023 16:23</c:v>
                      </c:pt>
                      <c:pt idx="6106">
                        <c:v>05/04/2023 16:23</c:v>
                      </c:pt>
                      <c:pt idx="6107">
                        <c:v>05/04/2023 16:23</c:v>
                      </c:pt>
                      <c:pt idx="6108">
                        <c:v>05/04/2023 16:23</c:v>
                      </c:pt>
                      <c:pt idx="6109">
                        <c:v>05/04/2023 16:23</c:v>
                      </c:pt>
                      <c:pt idx="6110">
                        <c:v>05/04/2023 16:23</c:v>
                      </c:pt>
                      <c:pt idx="6111">
                        <c:v>05/04/2023 16:23</c:v>
                      </c:pt>
                      <c:pt idx="6112">
                        <c:v>05/04/2023 16:23</c:v>
                      </c:pt>
                      <c:pt idx="6113">
                        <c:v>05/04/2023 16:23</c:v>
                      </c:pt>
                      <c:pt idx="6114">
                        <c:v>05/04/2023 16:23</c:v>
                      </c:pt>
                      <c:pt idx="6115">
                        <c:v>05/04/2023 16:23</c:v>
                      </c:pt>
                      <c:pt idx="6116">
                        <c:v>05/04/2023 16:24</c:v>
                      </c:pt>
                      <c:pt idx="6117">
                        <c:v>05/04/2023 16:24</c:v>
                      </c:pt>
                      <c:pt idx="6118">
                        <c:v>05/04/2023 16:24</c:v>
                      </c:pt>
                      <c:pt idx="6119">
                        <c:v>05/04/2023 16:24</c:v>
                      </c:pt>
                      <c:pt idx="6120">
                        <c:v>05/04/2023 16:24</c:v>
                      </c:pt>
                      <c:pt idx="6121">
                        <c:v>05/04/2023 16:24</c:v>
                      </c:pt>
                      <c:pt idx="6122">
                        <c:v>05/04/2023 16:24</c:v>
                      </c:pt>
                      <c:pt idx="6123">
                        <c:v>05/04/2023 16:24</c:v>
                      </c:pt>
                      <c:pt idx="6124">
                        <c:v>05/04/2023 16:24</c:v>
                      </c:pt>
                      <c:pt idx="6125">
                        <c:v>05/04/2023 16:24</c:v>
                      </c:pt>
                      <c:pt idx="6126">
                        <c:v>05/04/2023 16:24</c:v>
                      </c:pt>
                      <c:pt idx="6127">
                        <c:v>05/04/2023 16:24</c:v>
                      </c:pt>
                      <c:pt idx="6128">
                        <c:v>05/04/2023 16:24</c:v>
                      </c:pt>
                      <c:pt idx="6129">
                        <c:v>05/04/2023 16:24</c:v>
                      </c:pt>
                      <c:pt idx="6130">
                        <c:v>05/04/2023 16:24</c:v>
                      </c:pt>
                      <c:pt idx="6131">
                        <c:v>05/04/2023 16:24</c:v>
                      </c:pt>
                      <c:pt idx="6132">
                        <c:v>05/04/2023 16:24</c:v>
                      </c:pt>
                      <c:pt idx="6133">
                        <c:v>05/04/2023 16:24</c:v>
                      </c:pt>
                      <c:pt idx="6134">
                        <c:v>05/04/2023 16:24</c:v>
                      </c:pt>
                      <c:pt idx="6135">
                        <c:v>05/04/2023 16:24</c:v>
                      </c:pt>
                      <c:pt idx="6136">
                        <c:v>05/04/2023 16:24</c:v>
                      </c:pt>
                      <c:pt idx="6137">
                        <c:v>05/04/2023 16:24</c:v>
                      </c:pt>
                      <c:pt idx="6138">
                        <c:v>05/04/2023 16:24</c:v>
                      </c:pt>
                      <c:pt idx="6139">
                        <c:v>05/04/2023 16:24</c:v>
                      </c:pt>
                      <c:pt idx="6140">
                        <c:v>05/04/2023 16:24</c:v>
                      </c:pt>
                      <c:pt idx="6141">
                        <c:v>05/04/2023 16:24</c:v>
                      </c:pt>
                      <c:pt idx="6142">
                        <c:v>05/04/2023 16:24</c:v>
                      </c:pt>
                      <c:pt idx="6143">
                        <c:v>05/04/2023 16:24</c:v>
                      </c:pt>
                      <c:pt idx="6144">
                        <c:v>05/04/2023 16:24</c:v>
                      </c:pt>
                      <c:pt idx="6145">
                        <c:v>05/04/2023 16:24</c:v>
                      </c:pt>
                      <c:pt idx="6146">
                        <c:v>05/04/2023 16:24</c:v>
                      </c:pt>
                      <c:pt idx="6147">
                        <c:v>05/04/2023 16:24</c:v>
                      </c:pt>
                      <c:pt idx="6148">
                        <c:v>05/04/2023 16:24</c:v>
                      </c:pt>
                      <c:pt idx="6149">
                        <c:v>05/04/2023 16:24</c:v>
                      </c:pt>
                      <c:pt idx="6150">
                        <c:v>05/04/2023 16:24</c:v>
                      </c:pt>
                      <c:pt idx="6151">
                        <c:v>05/04/2023 16:24</c:v>
                      </c:pt>
                      <c:pt idx="6152">
                        <c:v>05/04/2023 16:24</c:v>
                      </c:pt>
                      <c:pt idx="6153">
                        <c:v>05/04/2023 16:24</c:v>
                      </c:pt>
                      <c:pt idx="6154">
                        <c:v>05/04/2023 16:24</c:v>
                      </c:pt>
                      <c:pt idx="6155">
                        <c:v>05/04/2023 16:24</c:v>
                      </c:pt>
                      <c:pt idx="6156">
                        <c:v>05/04/2023 16:24</c:v>
                      </c:pt>
                      <c:pt idx="6157">
                        <c:v>05/04/2023 16:24</c:v>
                      </c:pt>
                      <c:pt idx="6158">
                        <c:v>05/04/2023 16:24</c:v>
                      </c:pt>
                      <c:pt idx="6159">
                        <c:v>05/04/2023 16:24</c:v>
                      </c:pt>
                      <c:pt idx="6160">
                        <c:v>05/04/2023 16:24</c:v>
                      </c:pt>
                      <c:pt idx="6161">
                        <c:v>05/04/2023 16:24</c:v>
                      </c:pt>
                      <c:pt idx="6162">
                        <c:v>05/04/2023 16:24</c:v>
                      </c:pt>
                      <c:pt idx="6163">
                        <c:v>05/04/2023 16:24</c:v>
                      </c:pt>
                      <c:pt idx="6164">
                        <c:v>05/04/2023 16:24</c:v>
                      </c:pt>
                      <c:pt idx="6165">
                        <c:v>05/04/2023 16:24</c:v>
                      </c:pt>
                      <c:pt idx="6166">
                        <c:v>05/04/2023 16:24</c:v>
                      </c:pt>
                      <c:pt idx="6167">
                        <c:v>05/04/2023 16:24</c:v>
                      </c:pt>
                      <c:pt idx="6168">
                        <c:v>05/04/2023 16:24</c:v>
                      </c:pt>
                      <c:pt idx="6169">
                        <c:v>05/04/2023 16:24</c:v>
                      </c:pt>
                      <c:pt idx="6170">
                        <c:v>05/04/2023 16:24</c:v>
                      </c:pt>
                      <c:pt idx="6171">
                        <c:v>05/04/2023 16:24</c:v>
                      </c:pt>
                      <c:pt idx="6172">
                        <c:v>05/04/2023 16:24</c:v>
                      </c:pt>
                      <c:pt idx="6173">
                        <c:v>05/04/2023 16:24</c:v>
                      </c:pt>
                      <c:pt idx="6174">
                        <c:v>05/04/2023 16:24</c:v>
                      </c:pt>
                      <c:pt idx="6175">
                        <c:v>05/04/2023 16:24</c:v>
                      </c:pt>
                      <c:pt idx="6176">
                        <c:v>05/04/2023 16:25</c:v>
                      </c:pt>
                      <c:pt idx="6177">
                        <c:v>05/04/2023 16:25</c:v>
                      </c:pt>
                      <c:pt idx="6178">
                        <c:v>05/04/2023 16:25</c:v>
                      </c:pt>
                      <c:pt idx="6179">
                        <c:v>05/04/2023 16:25</c:v>
                      </c:pt>
                      <c:pt idx="6180">
                        <c:v>05/04/2023 16:25</c:v>
                      </c:pt>
                      <c:pt idx="6181">
                        <c:v>05/04/2023 16:25</c:v>
                      </c:pt>
                      <c:pt idx="6182">
                        <c:v>05/04/2023 16:25</c:v>
                      </c:pt>
                      <c:pt idx="6183">
                        <c:v>05/04/2023 16:25</c:v>
                      </c:pt>
                      <c:pt idx="6184">
                        <c:v>05/04/2023 16:25</c:v>
                      </c:pt>
                      <c:pt idx="6185">
                        <c:v>05/04/2023 16:25</c:v>
                      </c:pt>
                      <c:pt idx="6186">
                        <c:v>05/04/2023 16:25</c:v>
                      </c:pt>
                      <c:pt idx="6187">
                        <c:v>05/04/2023 16:25</c:v>
                      </c:pt>
                      <c:pt idx="6188">
                        <c:v>05/04/2023 16:25</c:v>
                      </c:pt>
                      <c:pt idx="6189">
                        <c:v>05/04/2023 16:25</c:v>
                      </c:pt>
                      <c:pt idx="6190">
                        <c:v>05/04/2023 16:25</c:v>
                      </c:pt>
                      <c:pt idx="6191">
                        <c:v>05/04/2023 16:25</c:v>
                      </c:pt>
                      <c:pt idx="6192">
                        <c:v>05/04/2023 16:25</c:v>
                      </c:pt>
                      <c:pt idx="6193">
                        <c:v>05/04/2023 16:25</c:v>
                      </c:pt>
                      <c:pt idx="6194">
                        <c:v>05/04/2023 16:25</c:v>
                      </c:pt>
                      <c:pt idx="6195">
                        <c:v>05/04/2023 16:25</c:v>
                      </c:pt>
                      <c:pt idx="6196">
                        <c:v>05/04/2023 16:25</c:v>
                      </c:pt>
                      <c:pt idx="6197">
                        <c:v>05/04/2023 16:25</c:v>
                      </c:pt>
                      <c:pt idx="6198">
                        <c:v>05/04/2023 16:25</c:v>
                      </c:pt>
                      <c:pt idx="6199">
                        <c:v>05/04/2023 16:25</c:v>
                      </c:pt>
                      <c:pt idx="6200">
                        <c:v>05/04/2023 16:25</c:v>
                      </c:pt>
                      <c:pt idx="6201">
                        <c:v>05/04/2023 16:25</c:v>
                      </c:pt>
                      <c:pt idx="6202">
                        <c:v>05/04/2023 16:25</c:v>
                      </c:pt>
                      <c:pt idx="6203">
                        <c:v>05/04/2023 16:25</c:v>
                      </c:pt>
                      <c:pt idx="6204">
                        <c:v>05/04/2023 16:25</c:v>
                      </c:pt>
                      <c:pt idx="6205">
                        <c:v>05/04/2023 16:25</c:v>
                      </c:pt>
                      <c:pt idx="6206">
                        <c:v>05/04/2023 16:25</c:v>
                      </c:pt>
                      <c:pt idx="6207">
                        <c:v>05/04/2023 16:25</c:v>
                      </c:pt>
                      <c:pt idx="6208">
                        <c:v>05/04/2023 16:25</c:v>
                      </c:pt>
                      <c:pt idx="6209">
                        <c:v>05/04/2023 16:25</c:v>
                      </c:pt>
                      <c:pt idx="6210">
                        <c:v>05/04/2023 16:25</c:v>
                      </c:pt>
                      <c:pt idx="6211">
                        <c:v>05/04/2023 16:25</c:v>
                      </c:pt>
                      <c:pt idx="6212">
                        <c:v>05/04/2023 16:25</c:v>
                      </c:pt>
                      <c:pt idx="6213">
                        <c:v>05/04/2023 16:25</c:v>
                      </c:pt>
                      <c:pt idx="6214">
                        <c:v>05/04/2023 16:25</c:v>
                      </c:pt>
                      <c:pt idx="6215">
                        <c:v>05/04/2023 16:25</c:v>
                      </c:pt>
                      <c:pt idx="6216">
                        <c:v>05/04/2023 16:25</c:v>
                      </c:pt>
                      <c:pt idx="6217">
                        <c:v>05/04/2023 16:25</c:v>
                      </c:pt>
                      <c:pt idx="6218">
                        <c:v>05/04/2023 16:25</c:v>
                      </c:pt>
                      <c:pt idx="6219">
                        <c:v>05/04/2023 16:25</c:v>
                      </c:pt>
                      <c:pt idx="6220">
                        <c:v>05/04/2023 16:25</c:v>
                      </c:pt>
                      <c:pt idx="6221">
                        <c:v>05/04/2023 16:25</c:v>
                      </c:pt>
                      <c:pt idx="6222">
                        <c:v>05/04/2023 16:25</c:v>
                      </c:pt>
                      <c:pt idx="6223">
                        <c:v>05/04/2023 16:25</c:v>
                      </c:pt>
                      <c:pt idx="6224">
                        <c:v>05/04/2023 16:25</c:v>
                      </c:pt>
                      <c:pt idx="6225">
                        <c:v>05/04/2023 16:25</c:v>
                      </c:pt>
                      <c:pt idx="6226">
                        <c:v>05/04/2023 16:25</c:v>
                      </c:pt>
                      <c:pt idx="6227">
                        <c:v>05/04/2023 16:25</c:v>
                      </c:pt>
                      <c:pt idx="6228">
                        <c:v>05/04/2023 16:25</c:v>
                      </c:pt>
                      <c:pt idx="6229">
                        <c:v>05/04/2023 16:25</c:v>
                      </c:pt>
                      <c:pt idx="6230">
                        <c:v>05/04/2023 16:25</c:v>
                      </c:pt>
                      <c:pt idx="6231">
                        <c:v>05/04/2023 16:25</c:v>
                      </c:pt>
                      <c:pt idx="6232">
                        <c:v>05/04/2023 16:25</c:v>
                      </c:pt>
                      <c:pt idx="6233">
                        <c:v>05/04/2023 16:25</c:v>
                      </c:pt>
                      <c:pt idx="6234">
                        <c:v>05/04/2023 16:25</c:v>
                      </c:pt>
                      <c:pt idx="6235">
                        <c:v>05/04/2023 16:25</c:v>
                      </c:pt>
                      <c:pt idx="6236">
                        <c:v>05/04/2023 16:26</c:v>
                      </c:pt>
                      <c:pt idx="6237">
                        <c:v>05/04/2023 16:26</c:v>
                      </c:pt>
                      <c:pt idx="6238">
                        <c:v>05/04/2023 16:26</c:v>
                      </c:pt>
                      <c:pt idx="6239">
                        <c:v>05/04/2023 16:26</c:v>
                      </c:pt>
                      <c:pt idx="6240">
                        <c:v>05/04/2023 16:26</c:v>
                      </c:pt>
                      <c:pt idx="6241">
                        <c:v>05/04/2023 16:26</c:v>
                      </c:pt>
                      <c:pt idx="6242">
                        <c:v>05/04/2023 16:26</c:v>
                      </c:pt>
                      <c:pt idx="6243">
                        <c:v>05/04/2023 16:26</c:v>
                      </c:pt>
                      <c:pt idx="6244">
                        <c:v>05/04/2023 16:26</c:v>
                      </c:pt>
                      <c:pt idx="6245">
                        <c:v>05/04/2023 16:26</c:v>
                      </c:pt>
                      <c:pt idx="6246">
                        <c:v>05/04/2023 16:26</c:v>
                      </c:pt>
                      <c:pt idx="6247">
                        <c:v>05/04/2023 16:26</c:v>
                      </c:pt>
                      <c:pt idx="6248">
                        <c:v>05/04/2023 16:26</c:v>
                      </c:pt>
                      <c:pt idx="6249">
                        <c:v>05/04/2023 16:26</c:v>
                      </c:pt>
                      <c:pt idx="6250">
                        <c:v>05/04/2023 16:26</c:v>
                      </c:pt>
                      <c:pt idx="6251">
                        <c:v>05/04/2023 16:26</c:v>
                      </c:pt>
                      <c:pt idx="6252">
                        <c:v>05/04/2023 16:26</c:v>
                      </c:pt>
                      <c:pt idx="6253">
                        <c:v>05/04/2023 16:26</c:v>
                      </c:pt>
                      <c:pt idx="6254">
                        <c:v>05/04/2023 16:26</c:v>
                      </c:pt>
                      <c:pt idx="6255">
                        <c:v>05/04/2023 16:26</c:v>
                      </c:pt>
                      <c:pt idx="6256">
                        <c:v>05/04/2023 16:26</c:v>
                      </c:pt>
                      <c:pt idx="6257">
                        <c:v>05/04/2023 16:26</c:v>
                      </c:pt>
                      <c:pt idx="6258">
                        <c:v>05/04/2023 16:26</c:v>
                      </c:pt>
                      <c:pt idx="6259">
                        <c:v>05/04/2023 16:26</c:v>
                      </c:pt>
                      <c:pt idx="6260">
                        <c:v>05/04/2023 16:26</c:v>
                      </c:pt>
                      <c:pt idx="6261">
                        <c:v>05/04/2023 16:26</c:v>
                      </c:pt>
                      <c:pt idx="6262">
                        <c:v>05/04/2023 16:26</c:v>
                      </c:pt>
                      <c:pt idx="6263">
                        <c:v>05/04/2023 16:26</c:v>
                      </c:pt>
                      <c:pt idx="6264">
                        <c:v>05/04/2023 16:26</c:v>
                      </c:pt>
                      <c:pt idx="6265">
                        <c:v>05/04/2023 16:26</c:v>
                      </c:pt>
                      <c:pt idx="6266">
                        <c:v>05/04/2023 16:26</c:v>
                      </c:pt>
                      <c:pt idx="6267">
                        <c:v>05/04/2023 16:26</c:v>
                      </c:pt>
                      <c:pt idx="6268">
                        <c:v>05/04/2023 16:26</c:v>
                      </c:pt>
                      <c:pt idx="6269">
                        <c:v>05/04/2023 16:26</c:v>
                      </c:pt>
                      <c:pt idx="6270">
                        <c:v>05/04/2023 16:26</c:v>
                      </c:pt>
                      <c:pt idx="6271">
                        <c:v>05/04/2023 16:26</c:v>
                      </c:pt>
                      <c:pt idx="6272">
                        <c:v>05/04/2023 16:26</c:v>
                      </c:pt>
                      <c:pt idx="6273">
                        <c:v>05/04/2023 16:26</c:v>
                      </c:pt>
                      <c:pt idx="6274">
                        <c:v>05/04/2023 16:26</c:v>
                      </c:pt>
                      <c:pt idx="6275">
                        <c:v>05/04/2023 16:26</c:v>
                      </c:pt>
                      <c:pt idx="6276">
                        <c:v>05/04/2023 16:26</c:v>
                      </c:pt>
                      <c:pt idx="6277">
                        <c:v>05/04/2023 16:26</c:v>
                      </c:pt>
                      <c:pt idx="6278">
                        <c:v>05/04/2023 16:26</c:v>
                      </c:pt>
                      <c:pt idx="6279">
                        <c:v>05/04/2023 16:26</c:v>
                      </c:pt>
                      <c:pt idx="6280">
                        <c:v>05/04/2023 16:26</c:v>
                      </c:pt>
                      <c:pt idx="6281">
                        <c:v>05/04/2023 16:26</c:v>
                      </c:pt>
                      <c:pt idx="6282">
                        <c:v>05/04/2023 16:26</c:v>
                      </c:pt>
                      <c:pt idx="6283">
                        <c:v>05/04/2023 16:26</c:v>
                      </c:pt>
                      <c:pt idx="6284">
                        <c:v>05/04/2023 16:26</c:v>
                      </c:pt>
                      <c:pt idx="6285">
                        <c:v>05/04/2023 16:26</c:v>
                      </c:pt>
                      <c:pt idx="6286">
                        <c:v>05/04/2023 16:26</c:v>
                      </c:pt>
                      <c:pt idx="6287">
                        <c:v>05/04/2023 16:26</c:v>
                      </c:pt>
                      <c:pt idx="6288">
                        <c:v>05/04/2023 16:26</c:v>
                      </c:pt>
                      <c:pt idx="6289">
                        <c:v>05/04/2023 16:26</c:v>
                      </c:pt>
                      <c:pt idx="6290">
                        <c:v>05/04/2023 16:26</c:v>
                      </c:pt>
                      <c:pt idx="6291">
                        <c:v>05/04/2023 16:26</c:v>
                      </c:pt>
                      <c:pt idx="6292">
                        <c:v>05/04/2023 16:26</c:v>
                      </c:pt>
                      <c:pt idx="6293">
                        <c:v>05/04/2023 16:26</c:v>
                      </c:pt>
                      <c:pt idx="6294">
                        <c:v>05/04/2023 16:26</c:v>
                      </c:pt>
                      <c:pt idx="6295">
                        <c:v>05/04/2023 16:26</c:v>
                      </c:pt>
                      <c:pt idx="6296">
                        <c:v>05/04/2023 16:27</c:v>
                      </c:pt>
                      <c:pt idx="6297">
                        <c:v>05/04/2023 16:27</c:v>
                      </c:pt>
                      <c:pt idx="6298">
                        <c:v>05/04/2023 16:27</c:v>
                      </c:pt>
                      <c:pt idx="6299">
                        <c:v>05/04/2023 16:27</c:v>
                      </c:pt>
                      <c:pt idx="6300">
                        <c:v>05/04/2023 16:27</c:v>
                      </c:pt>
                      <c:pt idx="6301">
                        <c:v>05/04/2023 16:27</c:v>
                      </c:pt>
                      <c:pt idx="6302">
                        <c:v>05/04/2023 16:27</c:v>
                      </c:pt>
                      <c:pt idx="6303">
                        <c:v>05/04/2023 16:27</c:v>
                      </c:pt>
                      <c:pt idx="6304">
                        <c:v>05/04/2023 16:27</c:v>
                      </c:pt>
                      <c:pt idx="6305">
                        <c:v>05/04/2023 16:27</c:v>
                      </c:pt>
                      <c:pt idx="6306">
                        <c:v>05/04/2023 16:27</c:v>
                      </c:pt>
                      <c:pt idx="6307">
                        <c:v>05/04/2023 16:27</c:v>
                      </c:pt>
                      <c:pt idx="6308">
                        <c:v>05/04/2023 16:27</c:v>
                      </c:pt>
                      <c:pt idx="6309">
                        <c:v>05/04/2023 16:27</c:v>
                      </c:pt>
                      <c:pt idx="6310">
                        <c:v>05/04/2023 16:27</c:v>
                      </c:pt>
                      <c:pt idx="6311">
                        <c:v>05/04/2023 16:27</c:v>
                      </c:pt>
                      <c:pt idx="6312">
                        <c:v>05/04/2023 16:27</c:v>
                      </c:pt>
                      <c:pt idx="6313">
                        <c:v>05/04/2023 16:27</c:v>
                      </c:pt>
                      <c:pt idx="6314">
                        <c:v>05/04/2023 16:27</c:v>
                      </c:pt>
                      <c:pt idx="6315">
                        <c:v>05/04/2023 16:27</c:v>
                      </c:pt>
                      <c:pt idx="6316">
                        <c:v>05/04/2023 16:27</c:v>
                      </c:pt>
                      <c:pt idx="6317">
                        <c:v>05/04/2023 16:27</c:v>
                      </c:pt>
                      <c:pt idx="6318">
                        <c:v>05/04/2023 16:27</c:v>
                      </c:pt>
                      <c:pt idx="6319">
                        <c:v>05/04/2023 16:27</c:v>
                      </c:pt>
                      <c:pt idx="6320">
                        <c:v>05/04/2023 16:27</c:v>
                      </c:pt>
                      <c:pt idx="6321">
                        <c:v>05/04/2023 16:27</c:v>
                      </c:pt>
                      <c:pt idx="6322">
                        <c:v>05/04/2023 16:27</c:v>
                      </c:pt>
                      <c:pt idx="6323">
                        <c:v>05/04/2023 16:27</c:v>
                      </c:pt>
                      <c:pt idx="6324">
                        <c:v>05/04/2023 16:27</c:v>
                      </c:pt>
                      <c:pt idx="6325">
                        <c:v>05/04/2023 16:27</c:v>
                      </c:pt>
                      <c:pt idx="6326">
                        <c:v>05/04/2023 16:27</c:v>
                      </c:pt>
                      <c:pt idx="6327">
                        <c:v>05/04/2023 16:27</c:v>
                      </c:pt>
                      <c:pt idx="6328">
                        <c:v>05/04/2023 16:27</c:v>
                      </c:pt>
                      <c:pt idx="6329">
                        <c:v>05/04/2023 16:27</c:v>
                      </c:pt>
                      <c:pt idx="6330">
                        <c:v>05/04/2023 16:27</c:v>
                      </c:pt>
                      <c:pt idx="6331">
                        <c:v>05/04/2023 16:27</c:v>
                      </c:pt>
                      <c:pt idx="6332">
                        <c:v>05/04/2023 16:27</c:v>
                      </c:pt>
                      <c:pt idx="6333">
                        <c:v>05/04/2023 16:27</c:v>
                      </c:pt>
                      <c:pt idx="6334">
                        <c:v>05/04/2023 16:27</c:v>
                      </c:pt>
                      <c:pt idx="6335">
                        <c:v>05/04/2023 16:27</c:v>
                      </c:pt>
                      <c:pt idx="6336">
                        <c:v>05/04/2023 16:27</c:v>
                      </c:pt>
                      <c:pt idx="6337">
                        <c:v>05/04/2023 16:27</c:v>
                      </c:pt>
                      <c:pt idx="6338">
                        <c:v>05/04/2023 16:27</c:v>
                      </c:pt>
                      <c:pt idx="6339">
                        <c:v>05/04/2023 16:27</c:v>
                      </c:pt>
                      <c:pt idx="6340">
                        <c:v>05/04/2023 16:27</c:v>
                      </c:pt>
                      <c:pt idx="6341">
                        <c:v>05/04/2023 16:27</c:v>
                      </c:pt>
                      <c:pt idx="6342">
                        <c:v>05/04/2023 16:27</c:v>
                      </c:pt>
                      <c:pt idx="6343">
                        <c:v>05/04/2023 16:27</c:v>
                      </c:pt>
                      <c:pt idx="6344">
                        <c:v>05/04/2023 16:27</c:v>
                      </c:pt>
                      <c:pt idx="6345">
                        <c:v>05/04/2023 16:27</c:v>
                      </c:pt>
                      <c:pt idx="6346">
                        <c:v>05/04/2023 16:27</c:v>
                      </c:pt>
                      <c:pt idx="6347">
                        <c:v>05/04/2023 16:27</c:v>
                      </c:pt>
                      <c:pt idx="6348">
                        <c:v>05/04/2023 16:27</c:v>
                      </c:pt>
                      <c:pt idx="6349">
                        <c:v>05/04/2023 16:27</c:v>
                      </c:pt>
                      <c:pt idx="6350">
                        <c:v>05/04/2023 16:27</c:v>
                      </c:pt>
                      <c:pt idx="6351">
                        <c:v>05/04/2023 16:27</c:v>
                      </c:pt>
                      <c:pt idx="6352">
                        <c:v>05/04/2023 16:27</c:v>
                      </c:pt>
                      <c:pt idx="6353">
                        <c:v>05/04/2023 16:27</c:v>
                      </c:pt>
                      <c:pt idx="6354">
                        <c:v>05/04/2023 16:27</c:v>
                      </c:pt>
                      <c:pt idx="6355">
                        <c:v>05/04/2023 16:27</c:v>
                      </c:pt>
                      <c:pt idx="6356">
                        <c:v>05/04/2023 16:28</c:v>
                      </c:pt>
                      <c:pt idx="6357">
                        <c:v>05/04/2023 16:28</c:v>
                      </c:pt>
                      <c:pt idx="6358">
                        <c:v>05/04/2023 16:28</c:v>
                      </c:pt>
                      <c:pt idx="6359">
                        <c:v>05/04/2023 16:28</c:v>
                      </c:pt>
                      <c:pt idx="6360">
                        <c:v>05/04/2023 16:28</c:v>
                      </c:pt>
                      <c:pt idx="6361">
                        <c:v>05/04/2023 16:28</c:v>
                      </c:pt>
                      <c:pt idx="6362">
                        <c:v>05/04/2023 16:28</c:v>
                      </c:pt>
                      <c:pt idx="6363">
                        <c:v>05/04/2023 16:28</c:v>
                      </c:pt>
                      <c:pt idx="6364">
                        <c:v>05/04/2023 16:28</c:v>
                      </c:pt>
                      <c:pt idx="6365">
                        <c:v>05/04/2023 16:28</c:v>
                      </c:pt>
                      <c:pt idx="6366">
                        <c:v>05/04/2023 16:28</c:v>
                      </c:pt>
                      <c:pt idx="6367">
                        <c:v>05/04/2023 16:28</c:v>
                      </c:pt>
                      <c:pt idx="6368">
                        <c:v>05/04/2023 16:28</c:v>
                      </c:pt>
                      <c:pt idx="6369">
                        <c:v>05/04/2023 16:28</c:v>
                      </c:pt>
                      <c:pt idx="6370">
                        <c:v>05/04/2023 16:28</c:v>
                      </c:pt>
                      <c:pt idx="6371">
                        <c:v>05/04/2023 16:28</c:v>
                      </c:pt>
                      <c:pt idx="6372">
                        <c:v>05/04/2023 16:28</c:v>
                      </c:pt>
                      <c:pt idx="6373">
                        <c:v>05/04/2023 16:28</c:v>
                      </c:pt>
                      <c:pt idx="6374">
                        <c:v>05/04/2023 16:28</c:v>
                      </c:pt>
                      <c:pt idx="6375">
                        <c:v>05/04/2023 16:28</c:v>
                      </c:pt>
                      <c:pt idx="6376">
                        <c:v>05/04/2023 16:28</c:v>
                      </c:pt>
                      <c:pt idx="6377">
                        <c:v>05/04/2023 16:28</c:v>
                      </c:pt>
                      <c:pt idx="6378">
                        <c:v>05/04/2023 16:28</c:v>
                      </c:pt>
                      <c:pt idx="6379">
                        <c:v>05/04/2023 16:28</c:v>
                      </c:pt>
                      <c:pt idx="6380">
                        <c:v>05/04/2023 16:28</c:v>
                      </c:pt>
                      <c:pt idx="6381">
                        <c:v>05/04/2023 16:28</c:v>
                      </c:pt>
                      <c:pt idx="6382">
                        <c:v>05/04/2023 16:28</c:v>
                      </c:pt>
                      <c:pt idx="6383">
                        <c:v>05/04/2023 16:28</c:v>
                      </c:pt>
                      <c:pt idx="6384">
                        <c:v>05/04/2023 16:28</c:v>
                      </c:pt>
                      <c:pt idx="6385">
                        <c:v>05/04/2023 16:28</c:v>
                      </c:pt>
                      <c:pt idx="6386">
                        <c:v>05/04/2023 16:28</c:v>
                      </c:pt>
                      <c:pt idx="6387">
                        <c:v>05/04/2023 16:28</c:v>
                      </c:pt>
                      <c:pt idx="6388">
                        <c:v>05/04/2023 16:28</c:v>
                      </c:pt>
                      <c:pt idx="6389">
                        <c:v>05/04/2023 16:28</c:v>
                      </c:pt>
                      <c:pt idx="6390">
                        <c:v>05/04/2023 16:28</c:v>
                      </c:pt>
                      <c:pt idx="6391">
                        <c:v>05/04/2023 16:28</c:v>
                      </c:pt>
                      <c:pt idx="6392">
                        <c:v>05/04/2023 16:28</c:v>
                      </c:pt>
                      <c:pt idx="6393">
                        <c:v>05/04/2023 16:28</c:v>
                      </c:pt>
                      <c:pt idx="6394">
                        <c:v>05/04/2023 16:28</c:v>
                      </c:pt>
                      <c:pt idx="6395">
                        <c:v>05/04/2023 16:28</c:v>
                      </c:pt>
                      <c:pt idx="6396">
                        <c:v>05/04/2023 16:28</c:v>
                      </c:pt>
                      <c:pt idx="6397">
                        <c:v>05/04/2023 16:28</c:v>
                      </c:pt>
                      <c:pt idx="6398">
                        <c:v>05/04/2023 16:28</c:v>
                      </c:pt>
                      <c:pt idx="6399">
                        <c:v>05/04/2023 16:28</c:v>
                      </c:pt>
                      <c:pt idx="6400">
                        <c:v>05/04/2023 16:28</c:v>
                      </c:pt>
                      <c:pt idx="6401">
                        <c:v>05/04/2023 16:28</c:v>
                      </c:pt>
                      <c:pt idx="6402">
                        <c:v>05/04/2023 16:28</c:v>
                      </c:pt>
                      <c:pt idx="6403">
                        <c:v>05/04/2023 16:28</c:v>
                      </c:pt>
                      <c:pt idx="6404">
                        <c:v>05/04/2023 16:28</c:v>
                      </c:pt>
                      <c:pt idx="6405">
                        <c:v>05/04/2023 16:28</c:v>
                      </c:pt>
                      <c:pt idx="6406">
                        <c:v>05/04/2023 16:28</c:v>
                      </c:pt>
                      <c:pt idx="6407">
                        <c:v>05/04/2023 16:28</c:v>
                      </c:pt>
                      <c:pt idx="6408">
                        <c:v>05/04/2023 16:28</c:v>
                      </c:pt>
                      <c:pt idx="6409">
                        <c:v>05/04/2023 16:28</c:v>
                      </c:pt>
                      <c:pt idx="6410">
                        <c:v>05/04/2023 16:28</c:v>
                      </c:pt>
                      <c:pt idx="6411">
                        <c:v>05/04/2023 16:28</c:v>
                      </c:pt>
                      <c:pt idx="6412">
                        <c:v>05/04/2023 16:28</c:v>
                      </c:pt>
                      <c:pt idx="6413">
                        <c:v>05/04/2023 16:28</c:v>
                      </c:pt>
                      <c:pt idx="6414">
                        <c:v>05/04/2023 16:28</c:v>
                      </c:pt>
                      <c:pt idx="6415">
                        <c:v>05/04/2023 16:29</c:v>
                      </c:pt>
                      <c:pt idx="6416">
                        <c:v>05/04/2023 16:29</c:v>
                      </c:pt>
                      <c:pt idx="6417">
                        <c:v>05/04/2023 16:29</c:v>
                      </c:pt>
                      <c:pt idx="6418">
                        <c:v>05/04/2023 16:29</c:v>
                      </c:pt>
                      <c:pt idx="6419">
                        <c:v>05/04/2023 16:29</c:v>
                      </c:pt>
                      <c:pt idx="6420">
                        <c:v>05/04/2023 16:29</c:v>
                      </c:pt>
                      <c:pt idx="6421">
                        <c:v>05/04/2023 16:29</c:v>
                      </c:pt>
                      <c:pt idx="6422">
                        <c:v>05/04/2023 16:29</c:v>
                      </c:pt>
                      <c:pt idx="6423">
                        <c:v>05/04/2023 16:29</c:v>
                      </c:pt>
                      <c:pt idx="6424">
                        <c:v>05/04/2023 16:29</c:v>
                      </c:pt>
                      <c:pt idx="6425">
                        <c:v>05/04/2023 16:29</c:v>
                      </c:pt>
                      <c:pt idx="6426">
                        <c:v>05/04/2023 16:29</c:v>
                      </c:pt>
                      <c:pt idx="6427">
                        <c:v>05/04/2023 16:29</c:v>
                      </c:pt>
                      <c:pt idx="6428">
                        <c:v>05/04/2023 16:29</c:v>
                      </c:pt>
                      <c:pt idx="6429">
                        <c:v>05/04/2023 16:29</c:v>
                      </c:pt>
                      <c:pt idx="6430">
                        <c:v>05/04/2023 16:29</c:v>
                      </c:pt>
                      <c:pt idx="6431">
                        <c:v>05/04/2023 16:29</c:v>
                      </c:pt>
                      <c:pt idx="6432">
                        <c:v>05/04/2023 16:29</c:v>
                      </c:pt>
                      <c:pt idx="6433">
                        <c:v>05/04/2023 16:29</c:v>
                      </c:pt>
                      <c:pt idx="6434">
                        <c:v>05/04/2023 16:29</c:v>
                      </c:pt>
                      <c:pt idx="6435">
                        <c:v>05/04/2023 16:29</c:v>
                      </c:pt>
                      <c:pt idx="6436">
                        <c:v>05/04/2023 16:29</c:v>
                      </c:pt>
                      <c:pt idx="6437">
                        <c:v>05/04/2023 16:29</c:v>
                      </c:pt>
                      <c:pt idx="6438">
                        <c:v>05/04/2023 16:29</c:v>
                      </c:pt>
                      <c:pt idx="6439">
                        <c:v>05/04/2023 16:29</c:v>
                      </c:pt>
                      <c:pt idx="6440">
                        <c:v>05/04/2023 16:29</c:v>
                      </c:pt>
                      <c:pt idx="6441">
                        <c:v>05/04/2023 16:29</c:v>
                      </c:pt>
                      <c:pt idx="6442">
                        <c:v>05/04/2023 16:29</c:v>
                      </c:pt>
                      <c:pt idx="6443">
                        <c:v>05/04/2023 16:29</c:v>
                      </c:pt>
                      <c:pt idx="6444">
                        <c:v>05/04/2023 16:29</c:v>
                      </c:pt>
                      <c:pt idx="6445">
                        <c:v>05/04/2023 16:29</c:v>
                      </c:pt>
                      <c:pt idx="6446">
                        <c:v>05/04/2023 16:29</c:v>
                      </c:pt>
                      <c:pt idx="6447">
                        <c:v>05/04/2023 16:29</c:v>
                      </c:pt>
                      <c:pt idx="6448">
                        <c:v>05/04/2023 16:29</c:v>
                      </c:pt>
                      <c:pt idx="6449">
                        <c:v>05/04/2023 16:29</c:v>
                      </c:pt>
                      <c:pt idx="6450">
                        <c:v>05/04/2023 16:29</c:v>
                      </c:pt>
                      <c:pt idx="6451">
                        <c:v>05/04/2023 16:29</c:v>
                      </c:pt>
                      <c:pt idx="6452">
                        <c:v>05/04/2023 16:29</c:v>
                      </c:pt>
                      <c:pt idx="6453">
                        <c:v>05/04/2023 16:29</c:v>
                      </c:pt>
                      <c:pt idx="6454">
                        <c:v>05/04/2023 16:29</c:v>
                      </c:pt>
                      <c:pt idx="6455">
                        <c:v>05/04/2023 16:29</c:v>
                      </c:pt>
                      <c:pt idx="6456">
                        <c:v>05/04/2023 16:29</c:v>
                      </c:pt>
                      <c:pt idx="6457">
                        <c:v>05/04/2023 16:29</c:v>
                      </c:pt>
                      <c:pt idx="6458">
                        <c:v>05/04/2023 16:29</c:v>
                      </c:pt>
                      <c:pt idx="6459">
                        <c:v>05/04/2023 16:29</c:v>
                      </c:pt>
                      <c:pt idx="6460">
                        <c:v>05/04/2023 16:29</c:v>
                      </c:pt>
                      <c:pt idx="6461">
                        <c:v>05/04/2023 16:29</c:v>
                      </c:pt>
                      <c:pt idx="6462">
                        <c:v>05/04/2023 16:29</c:v>
                      </c:pt>
                      <c:pt idx="6463">
                        <c:v>05/04/2023 16:29</c:v>
                      </c:pt>
                      <c:pt idx="6464">
                        <c:v>05/04/2023 16:29</c:v>
                      </c:pt>
                      <c:pt idx="6465">
                        <c:v>05/04/2023 16:29</c:v>
                      </c:pt>
                      <c:pt idx="6466">
                        <c:v>05/04/2023 16:29</c:v>
                      </c:pt>
                      <c:pt idx="6467">
                        <c:v>05/04/2023 16:29</c:v>
                      </c:pt>
                      <c:pt idx="6468">
                        <c:v>05/04/2023 16:29</c:v>
                      </c:pt>
                      <c:pt idx="6469">
                        <c:v>05/04/2023 16:29</c:v>
                      </c:pt>
                      <c:pt idx="6470">
                        <c:v>05/04/2023 16:29</c:v>
                      </c:pt>
                      <c:pt idx="6471">
                        <c:v>05/04/2023 16:29</c:v>
                      </c:pt>
                      <c:pt idx="6472">
                        <c:v>05/04/2023 16:29</c:v>
                      </c:pt>
                      <c:pt idx="6473">
                        <c:v>05/04/2023 16:29</c:v>
                      </c:pt>
                      <c:pt idx="6474">
                        <c:v>05/04/2023 16:29</c:v>
                      </c:pt>
                      <c:pt idx="6475">
                        <c:v>05/04/2023 16:30</c:v>
                      </c:pt>
                      <c:pt idx="6476">
                        <c:v>05/04/2023 16:30</c:v>
                      </c:pt>
                      <c:pt idx="6477">
                        <c:v>05/04/2023 16:30</c:v>
                      </c:pt>
                      <c:pt idx="6478">
                        <c:v>05/04/2023 16:30</c:v>
                      </c:pt>
                      <c:pt idx="6479">
                        <c:v>05/04/2023 16:30</c:v>
                      </c:pt>
                      <c:pt idx="6480">
                        <c:v>05/04/2023 16:30</c:v>
                      </c:pt>
                      <c:pt idx="6481">
                        <c:v>05/04/2023 16:30</c:v>
                      </c:pt>
                      <c:pt idx="6482">
                        <c:v>05/04/2023 16:30</c:v>
                      </c:pt>
                      <c:pt idx="6483">
                        <c:v>05/04/2023 16:30</c:v>
                      </c:pt>
                      <c:pt idx="6484">
                        <c:v>05/04/2023 16:30</c:v>
                      </c:pt>
                      <c:pt idx="6485">
                        <c:v>05/04/2023 16:30</c:v>
                      </c:pt>
                      <c:pt idx="6486">
                        <c:v>05/04/2023 16:30</c:v>
                      </c:pt>
                      <c:pt idx="6487">
                        <c:v>05/04/2023 16:30</c:v>
                      </c:pt>
                      <c:pt idx="6488">
                        <c:v>05/04/2023 16:30</c:v>
                      </c:pt>
                      <c:pt idx="6489">
                        <c:v>05/04/2023 16:30</c:v>
                      </c:pt>
                      <c:pt idx="6490">
                        <c:v>05/04/2023 16:30</c:v>
                      </c:pt>
                      <c:pt idx="6491">
                        <c:v>05/04/2023 16:30</c:v>
                      </c:pt>
                      <c:pt idx="6492">
                        <c:v>05/04/2023 16:30</c:v>
                      </c:pt>
                      <c:pt idx="6493">
                        <c:v>05/04/2023 16:30</c:v>
                      </c:pt>
                      <c:pt idx="6494">
                        <c:v>05/04/2023 16:30</c:v>
                      </c:pt>
                      <c:pt idx="6495">
                        <c:v>05/04/2023 16:30</c:v>
                      </c:pt>
                      <c:pt idx="6496">
                        <c:v>05/04/2023 16:30</c:v>
                      </c:pt>
                      <c:pt idx="6497">
                        <c:v>05/04/2023 16:30</c:v>
                      </c:pt>
                      <c:pt idx="6498">
                        <c:v>05/04/2023 16:30</c:v>
                      </c:pt>
                      <c:pt idx="6499">
                        <c:v>05/04/2023 16:30</c:v>
                      </c:pt>
                      <c:pt idx="6500">
                        <c:v>05/04/2023 16:30</c:v>
                      </c:pt>
                      <c:pt idx="6501">
                        <c:v>05/04/2023 16:30</c:v>
                      </c:pt>
                      <c:pt idx="6502">
                        <c:v>05/04/2023 16:30</c:v>
                      </c:pt>
                      <c:pt idx="6503">
                        <c:v>05/04/2023 16:30</c:v>
                      </c:pt>
                      <c:pt idx="6504">
                        <c:v>05/04/2023 16:30</c:v>
                      </c:pt>
                      <c:pt idx="6505">
                        <c:v>05/04/2023 16:30</c:v>
                      </c:pt>
                      <c:pt idx="6506">
                        <c:v>05/04/2023 16:30</c:v>
                      </c:pt>
                      <c:pt idx="6507">
                        <c:v>05/04/2023 16:30</c:v>
                      </c:pt>
                      <c:pt idx="6508">
                        <c:v>05/04/2023 16:30</c:v>
                      </c:pt>
                      <c:pt idx="6509">
                        <c:v>05/04/2023 16:30</c:v>
                      </c:pt>
                      <c:pt idx="6510">
                        <c:v>05/04/2023 16:30</c:v>
                      </c:pt>
                      <c:pt idx="6511">
                        <c:v>05/04/2023 16:30</c:v>
                      </c:pt>
                      <c:pt idx="6512">
                        <c:v>05/04/2023 16:30</c:v>
                      </c:pt>
                      <c:pt idx="6513">
                        <c:v>05/04/2023 16:30</c:v>
                      </c:pt>
                      <c:pt idx="6514">
                        <c:v>05/04/2023 16:30</c:v>
                      </c:pt>
                      <c:pt idx="6515">
                        <c:v>05/04/2023 16:30</c:v>
                      </c:pt>
                      <c:pt idx="6516">
                        <c:v>05/04/2023 16:30</c:v>
                      </c:pt>
                      <c:pt idx="6517">
                        <c:v>05/04/2023 16:30</c:v>
                      </c:pt>
                      <c:pt idx="6518">
                        <c:v>05/04/2023 16:30</c:v>
                      </c:pt>
                      <c:pt idx="6519">
                        <c:v>05/04/2023 16:30</c:v>
                      </c:pt>
                      <c:pt idx="6520">
                        <c:v>05/04/2023 16:30</c:v>
                      </c:pt>
                      <c:pt idx="6521">
                        <c:v>05/04/2023 16:30</c:v>
                      </c:pt>
                      <c:pt idx="6522">
                        <c:v>05/04/2023 16:30</c:v>
                      </c:pt>
                      <c:pt idx="6523">
                        <c:v>05/04/2023 16:30</c:v>
                      </c:pt>
                      <c:pt idx="6524">
                        <c:v>05/04/2023 16:30</c:v>
                      </c:pt>
                      <c:pt idx="6525">
                        <c:v>05/04/2023 16:30</c:v>
                      </c:pt>
                      <c:pt idx="6526">
                        <c:v>05/04/2023 16:30</c:v>
                      </c:pt>
                      <c:pt idx="6527">
                        <c:v>05/04/2023 16:30</c:v>
                      </c:pt>
                      <c:pt idx="6528">
                        <c:v>05/04/2023 16:30</c:v>
                      </c:pt>
                      <c:pt idx="6529">
                        <c:v>05/04/2023 16:30</c:v>
                      </c:pt>
                      <c:pt idx="6530">
                        <c:v>05/04/2023 16:30</c:v>
                      </c:pt>
                      <c:pt idx="6531">
                        <c:v>05/04/2023 16:30</c:v>
                      </c:pt>
                      <c:pt idx="6532">
                        <c:v>05/04/2023 16:30</c:v>
                      </c:pt>
                      <c:pt idx="6533">
                        <c:v>05/04/2023 16:30</c:v>
                      </c:pt>
                      <c:pt idx="6534">
                        <c:v>05/04/2023 16:30</c:v>
                      </c:pt>
                      <c:pt idx="6535">
                        <c:v>05/04/2023 16:31</c:v>
                      </c:pt>
                      <c:pt idx="6536">
                        <c:v>05/04/2023 16:31</c:v>
                      </c:pt>
                      <c:pt idx="6537">
                        <c:v>05/04/2023 16:31</c:v>
                      </c:pt>
                      <c:pt idx="6538">
                        <c:v>05/04/2023 16:31</c:v>
                      </c:pt>
                      <c:pt idx="6539">
                        <c:v>05/04/2023 16:31</c:v>
                      </c:pt>
                      <c:pt idx="6540">
                        <c:v>05/04/2023 16:31</c:v>
                      </c:pt>
                      <c:pt idx="6541">
                        <c:v>05/04/2023 16:31</c:v>
                      </c:pt>
                      <c:pt idx="6542">
                        <c:v>05/04/2023 16:31</c:v>
                      </c:pt>
                      <c:pt idx="6543">
                        <c:v>05/04/2023 16:31</c:v>
                      </c:pt>
                      <c:pt idx="6544">
                        <c:v>05/04/2023 16:31</c:v>
                      </c:pt>
                      <c:pt idx="6545">
                        <c:v>05/04/2023 16:31</c:v>
                      </c:pt>
                      <c:pt idx="6546">
                        <c:v>05/04/2023 16:31</c:v>
                      </c:pt>
                      <c:pt idx="6547">
                        <c:v>05/04/2023 16:31</c:v>
                      </c:pt>
                      <c:pt idx="6548">
                        <c:v>05/04/2023 16:31</c:v>
                      </c:pt>
                      <c:pt idx="6549">
                        <c:v>05/04/2023 16:31</c:v>
                      </c:pt>
                      <c:pt idx="6550">
                        <c:v>05/04/2023 16:31</c:v>
                      </c:pt>
                      <c:pt idx="6551">
                        <c:v>05/04/2023 16:31</c:v>
                      </c:pt>
                      <c:pt idx="6552">
                        <c:v>05/04/2023 16:31</c:v>
                      </c:pt>
                      <c:pt idx="6553">
                        <c:v>05/04/2023 16:31</c:v>
                      </c:pt>
                      <c:pt idx="6554">
                        <c:v>05/04/2023 16:31</c:v>
                      </c:pt>
                      <c:pt idx="6555">
                        <c:v>05/04/2023 16:31</c:v>
                      </c:pt>
                      <c:pt idx="6556">
                        <c:v>05/04/2023 16:31</c:v>
                      </c:pt>
                      <c:pt idx="6557">
                        <c:v>05/04/2023 16:31</c:v>
                      </c:pt>
                      <c:pt idx="6558">
                        <c:v>05/04/2023 16:31</c:v>
                      </c:pt>
                      <c:pt idx="6559">
                        <c:v>05/04/2023 16:31</c:v>
                      </c:pt>
                      <c:pt idx="6560">
                        <c:v>05/04/2023 16:31</c:v>
                      </c:pt>
                      <c:pt idx="6561">
                        <c:v>05/04/2023 16:31</c:v>
                      </c:pt>
                      <c:pt idx="6562">
                        <c:v>05/04/2023 16:31</c:v>
                      </c:pt>
                      <c:pt idx="6563">
                        <c:v>05/04/2023 16:31</c:v>
                      </c:pt>
                      <c:pt idx="6564">
                        <c:v>05/04/2023 16:31</c:v>
                      </c:pt>
                      <c:pt idx="6565">
                        <c:v>05/04/2023 16:31</c:v>
                      </c:pt>
                      <c:pt idx="6566">
                        <c:v>05/04/2023 16:31</c:v>
                      </c:pt>
                      <c:pt idx="6567">
                        <c:v>05/04/2023 16:31</c:v>
                      </c:pt>
                      <c:pt idx="6568">
                        <c:v>05/04/2023 16:31</c:v>
                      </c:pt>
                      <c:pt idx="6569">
                        <c:v>05/04/2023 16:31</c:v>
                      </c:pt>
                      <c:pt idx="6570">
                        <c:v>05/04/2023 16:31</c:v>
                      </c:pt>
                      <c:pt idx="6571">
                        <c:v>05/04/2023 16:31</c:v>
                      </c:pt>
                      <c:pt idx="6572">
                        <c:v>05/04/2023 16:31</c:v>
                      </c:pt>
                      <c:pt idx="6573">
                        <c:v>05/04/2023 16:31</c:v>
                      </c:pt>
                      <c:pt idx="6574">
                        <c:v>05/04/2023 16:31</c:v>
                      </c:pt>
                      <c:pt idx="6575">
                        <c:v>05/04/2023 16:31</c:v>
                      </c:pt>
                      <c:pt idx="6576">
                        <c:v>05/04/2023 16:31</c:v>
                      </c:pt>
                      <c:pt idx="6577">
                        <c:v>05/04/2023 16:31</c:v>
                      </c:pt>
                      <c:pt idx="6578">
                        <c:v>05/04/2023 16:31</c:v>
                      </c:pt>
                      <c:pt idx="6579">
                        <c:v>05/04/2023 16:31</c:v>
                      </c:pt>
                      <c:pt idx="6580">
                        <c:v>05/04/2023 16:31</c:v>
                      </c:pt>
                      <c:pt idx="6581">
                        <c:v>05/04/2023 16:31</c:v>
                      </c:pt>
                      <c:pt idx="6582">
                        <c:v>05/04/2023 16:31</c:v>
                      </c:pt>
                      <c:pt idx="6583">
                        <c:v>05/04/2023 16:31</c:v>
                      </c:pt>
                      <c:pt idx="6584">
                        <c:v>05/04/2023 16:31</c:v>
                      </c:pt>
                      <c:pt idx="6585">
                        <c:v>05/04/2023 16:31</c:v>
                      </c:pt>
                      <c:pt idx="6586">
                        <c:v>05/04/2023 16:31</c:v>
                      </c:pt>
                      <c:pt idx="6587">
                        <c:v>05/04/2023 16:31</c:v>
                      </c:pt>
                      <c:pt idx="6588">
                        <c:v>05/04/2023 16:31</c:v>
                      </c:pt>
                      <c:pt idx="6589">
                        <c:v>05/04/2023 16:31</c:v>
                      </c:pt>
                      <c:pt idx="6590">
                        <c:v>05/04/2023 16:31</c:v>
                      </c:pt>
                      <c:pt idx="6591">
                        <c:v>05/04/2023 16:31</c:v>
                      </c:pt>
                      <c:pt idx="6592">
                        <c:v>05/04/2023 16:31</c:v>
                      </c:pt>
                      <c:pt idx="6593">
                        <c:v>05/04/2023 16:31</c:v>
                      </c:pt>
                      <c:pt idx="6594">
                        <c:v>05/04/2023 16:31</c:v>
                      </c:pt>
                      <c:pt idx="6595">
                        <c:v>05/04/2023 16:32</c:v>
                      </c:pt>
                      <c:pt idx="6596">
                        <c:v>05/04/2023 16:32</c:v>
                      </c:pt>
                      <c:pt idx="6597">
                        <c:v>05/04/2023 16:32</c:v>
                      </c:pt>
                      <c:pt idx="6598">
                        <c:v>05/04/2023 16:32</c:v>
                      </c:pt>
                      <c:pt idx="6599">
                        <c:v>05/04/2023 16:32</c:v>
                      </c:pt>
                      <c:pt idx="6600">
                        <c:v>05/04/2023 16:32</c:v>
                      </c:pt>
                      <c:pt idx="6601">
                        <c:v>05/04/2023 16:32</c:v>
                      </c:pt>
                      <c:pt idx="6602">
                        <c:v>05/04/2023 16:32</c:v>
                      </c:pt>
                      <c:pt idx="6603">
                        <c:v>05/04/2023 16:32</c:v>
                      </c:pt>
                      <c:pt idx="6604">
                        <c:v>05/04/2023 16:32</c:v>
                      </c:pt>
                      <c:pt idx="6605">
                        <c:v>05/04/2023 16:32</c:v>
                      </c:pt>
                      <c:pt idx="6606">
                        <c:v>05/04/2023 16:32</c:v>
                      </c:pt>
                      <c:pt idx="6607">
                        <c:v>05/04/2023 16:32</c:v>
                      </c:pt>
                      <c:pt idx="6608">
                        <c:v>05/04/2023 16:32</c:v>
                      </c:pt>
                      <c:pt idx="6609">
                        <c:v>05/04/2023 16:32</c:v>
                      </c:pt>
                      <c:pt idx="6610">
                        <c:v>05/04/2023 16:32</c:v>
                      </c:pt>
                      <c:pt idx="6611">
                        <c:v>05/04/2023 16:32</c:v>
                      </c:pt>
                      <c:pt idx="6612">
                        <c:v>05/04/2023 16:32</c:v>
                      </c:pt>
                      <c:pt idx="6613">
                        <c:v>05/04/2023 16:32</c:v>
                      </c:pt>
                      <c:pt idx="6614">
                        <c:v>05/04/2023 16:32</c:v>
                      </c:pt>
                      <c:pt idx="6615">
                        <c:v>05/04/2023 16:32</c:v>
                      </c:pt>
                      <c:pt idx="6616">
                        <c:v>05/04/2023 16:32</c:v>
                      </c:pt>
                      <c:pt idx="6617">
                        <c:v>05/04/2023 16:32</c:v>
                      </c:pt>
                      <c:pt idx="6618">
                        <c:v>05/04/2023 16:32</c:v>
                      </c:pt>
                      <c:pt idx="6619">
                        <c:v>05/04/2023 16:32</c:v>
                      </c:pt>
                      <c:pt idx="6620">
                        <c:v>05/04/2023 16:32</c:v>
                      </c:pt>
                      <c:pt idx="6621">
                        <c:v>05/04/2023 16:32</c:v>
                      </c:pt>
                      <c:pt idx="6622">
                        <c:v>05/04/2023 16:32</c:v>
                      </c:pt>
                      <c:pt idx="6623">
                        <c:v>05/04/2023 16:32</c:v>
                      </c:pt>
                      <c:pt idx="6624">
                        <c:v>05/04/2023 16:32</c:v>
                      </c:pt>
                      <c:pt idx="6625">
                        <c:v>05/04/2023 16:32</c:v>
                      </c:pt>
                      <c:pt idx="6626">
                        <c:v>05/04/2023 16:32</c:v>
                      </c:pt>
                      <c:pt idx="6627">
                        <c:v>05/04/2023 16:32</c:v>
                      </c:pt>
                      <c:pt idx="6628">
                        <c:v>05/04/2023 16:32</c:v>
                      </c:pt>
                      <c:pt idx="6629">
                        <c:v>05/04/2023 16:32</c:v>
                      </c:pt>
                      <c:pt idx="6630">
                        <c:v>05/04/2023 16:32</c:v>
                      </c:pt>
                      <c:pt idx="6631">
                        <c:v>05/04/2023 16:32</c:v>
                      </c:pt>
                      <c:pt idx="6632">
                        <c:v>05/04/2023 16:32</c:v>
                      </c:pt>
                      <c:pt idx="6633">
                        <c:v>05/04/2023 16:32</c:v>
                      </c:pt>
                      <c:pt idx="6634">
                        <c:v>05/04/2023 16:32</c:v>
                      </c:pt>
                      <c:pt idx="6635">
                        <c:v>05/04/2023 16:32</c:v>
                      </c:pt>
                      <c:pt idx="6636">
                        <c:v>05/04/2023 16:32</c:v>
                      </c:pt>
                      <c:pt idx="6637">
                        <c:v>05/04/2023 16:32</c:v>
                      </c:pt>
                      <c:pt idx="6638">
                        <c:v>05/04/2023 16:32</c:v>
                      </c:pt>
                      <c:pt idx="6639">
                        <c:v>05/04/2023 16:32</c:v>
                      </c:pt>
                      <c:pt idx="6640">
                        <c:v>05/04/2023 16:32</c:v>
                      </c:pt>
                      <c:pt idx="6641">
                        <c:v>05/04/2023 16:32</c:v>
                      </c:pt>
                      <c:pt idx="6642">
                        <c:v>05/04/2023 16:32</c:v>
                      </c:pt>
                      <c:pt idx="6643">
                        <c:v>05/04/2023 16:32</c:v>
                      </c:pt>
                      <c:pt idx="6644">
                        <c:v>05/04/2023 16:32</c:v>
                      </c:pt>
                      <c:pt idx="6645">
                        <c:v>05/04/2023 16:32</c:v>
                      </c:pt>
                      <c:pt idx="6646">
                        <c:v>05/04/2023 16:32</c:v>
                      </c:pt>
                      <c:pt idx="6647">
                        <c:v>05/04/2023 16:32</c:v>
                      </c:pt>
                      <c:pt idx="6648">
                        <c:v>05/04/2023 16:32</c:v>
                      </c:pt>
                      <c:pt idx="6649">
                        <c:v>05/04/2023 16:32</c:v>
                      </c:pt>
                      <c:pt idx="6650">
                        <c:v>05/04/2023 16:32</c:v>
                      </c:pt>
                      <c:pt idx="6651">
                        <c:v>05/04/2023 16:32</c:v>
                      </c:pt>
                      <c:pt idx="6652">
                        <c:v>05/04/2023 16:32</c:v>
                      </c:pt>
                      <c:pt idx="6653">
                        <c:v>05/04/2023 16:32</c:v>
                      </c:pt>
                      <c:pt idx="6654">
                        <c:v>05/04/2023 16:33</c:v>
                      </c:pt>
                      <c:pt idx="6655">
                        <c:v>05/04/2023 16:33</c:v>
                      </c:pt>
                      <c:pt idx="6656">
                        <c:v>05/04/2023 16:33</c:v>
                      </c:pt>
                      <c:pt idx="6657">
                        <c:v>05/04/2023 16:33</c:v>
                      </c:pt>
                      <c:pt idx="6658">
                        <c:v>05/04/2023 16:33</c:v>
                      </c:pt>
                      <c:pt idx="6659">
                        <c:v>05/04/2023 16:33</c:v>
                      </c:pt>
                      <c:pt idx="6660">
                        <c:v>05/04/2023 16:33</c:v>
                      </c:pt>
                      <c:pt idx="6661">
                        <c:v>05/04/2023 16:33</c:v>
                      </c:pt>
                      <c:pt idx="6662">
                        <c:v>05/04/2023 16:33</c:v>
                      </c:pt>
                      <c:pt idx="6663">
                        <c:v>05/04/2023 16:33</c:v>
                      </c:pt>
                      <c:pt idx="6664">
                        <c:v>05/04/2023 16:33</c:v>
                      </c:pt>
                      <c:pt idx="6665">
                        <c:v>05/04/2023 16:33</c:v>
                      </c:pt>
                      <c:pt idx="6666">
                        <c:v>05/04/2023 16:33</c:v>
                      </c:pt>
                      <c:pt idx="6667">
                        <c:v>05/04/2023 16:33</c:v>
                      </c:pt>
                      <c:pt idx="6668">
                        <c:v>05/04/2023 16:33</c:v>
                      </c:pt>
                      <c:pt idx="6669">
                        <c:v>05/04/2023 16:33</c:v>
                      </c:pt>
                      <c:pt idx="6670">
                        <c:v>05/04/2023 16:33</c:v>
                      </c:pt>
                      <c:pt idx="6671">
                        <c:v>05/04/2023 16:33</c:v>
                      </c:pt>
                      <c:pt idx="6672">
                        <c:v>05/04/2023 16:33</c:v>
                      </c:pt>
                      <c:pt idx="6673">
                        <c:v>05/04/2023 16:33</c:v>
                      </c:pt>
                      <c:pt idx="6674">
                        <c:v>05/04/2023 16:33</c:v>
                      </c:pt>
                      <c:pt idx="6675">
                        <c:v>05/04/2023 16:33</c:v>
                      </c:pt>
                      <c:pt idx="6676">
                        <c:v>05/04/2023 16:33</c:v>
                      </c:pt>
                      <c:pt idx="6677">
                        <c:v>05/04/2023 16:33</c:v>
                      </c:pt>
                      <c:pt idx="6678">
                        <c:v>05/04/2023 16:33</c:v>
                      </c:pt>
                      <c:pt idx="6679">
                        <c:v>05/04/2023 16:33</c:v>
                      </c:pt>
                      <c:pt idx="6680">
                        <c:v>05/04/2023 16:33</c:v>
                      </c:pt>
                      <c:pt idx="6681">
                        <c:v>05/04/2023 16:33</c:v>
                      </c:pt>
                      <c:pt idx="6682">
                        <c:v>05/04/2023 16:33</c:v>
                      </c:pt>
                      <c:pt idx="6683">
                        <c:v>05/04/2023 16:33</c:v>
                      </c:pt>
                      <c:pt idx="6684">
                        <c:v>05/04/2023 16:33</c:v>
                      </c:pt>
                      <c:pt idx="6685">
                        <c:v>05/04/2023 16:33</c:v>
                      </c:pt>
                      <c:pt idx="6686">
                        <c:v>05/04/2023 16:33</c:v>
                      </c:pt>
                      <c:pt idx="6687">
                        <c:v>05/04/2023 16:33</c:v>
                      </c:pt>
                      <c:pt idx="6688">
                        <c:v>05/04/2023 16:33</c:v>
                      </c:pt>
                      <c:pt idx="6689">
                        <c:v>05/04/2023 16:33</c:v>
                      </c:pt>
                      <c:pt idx="6690">
                        <c:v>05/04/2023 16:33</c:v>
                      </c:pt>
                      <c:pt idx="6691">
                        <c:v>05/04/2023 16:33</c:v>
                      </c:pt>
                      <c:pt idx="6692">
                        <c:v>05/04/2023 16:33</c:v>
                      </c:pt>
                      <c:pt idx="6693">
                        <c:v>05/04/2023 16:33</c:v>
                      </c:pt>
                      <c:pt idx="6694">
                        <c:v>05/04/2023 16:33</c:v>
                      </c:pt>
                      <c:pt idx="6695">
                        <c:v>05/04/2023 16:33</c:v>
                      </c:pt>
                      <c:pt idx="6696">
                        <c:v>05/04/2023 16:33</c:v>
                      </c:pt>
                      <c:pt idx="6697">
                        <c:v>05/04/2023 16:33</c:v>
                      </c:pt>
                      <c:pt idx="6698">
                        <c:v>05/04/2023 16:33</c:v>
                      </c:pt>
                      <c:pt idx="6699">
                        <c:v>05/04/2023 16:33</c:v>
                      </c:pt>
                      <c:pt idx="6700">
                        <c:v>05/04/2023 16:33</c:v>
                      </c:pt>
                      <c:pt idx="6701">
                        <c:v>05/04/2023 16:33</c:v>
                      </c:pt>
                      <c:pt idx="6702">
                        <c:v>05/04/2023 16:33</c:v>
                      </c:pt>
                      <c:pt idx="6703">
                        <c:v>05/04/2023 16:33</c:v>
                      </c:pt>
                      <c:pt idx="6704">
                        <c:v>05/04/2023 16:33</c:v>
                      </c:pt>
                      <c:pt idx="6705">
                        <c:v>05/04/2023 16:33</c:v>
                      </c:pt>
                      <c:pt idx="6706">
                        <c:v>05/04/2023 16:33</c:v>
                      </c:pt>
                      <c:pt idx="6707">
                        <c:v>05/04/2023 16:33</c:v>
                      </c:pt>
                    </c:strCache>
                  </c:strRef>
                </c:xVal>
                <c:yVal>
                  <c:numRef>
                    <c:extLst xmlns:c15="http://schemas.microsoft.com/office/drawing/2012/chart">
                      <c:ext xmlns:c15="http://schemas.microsoft.com/office/drawing/2012/chart" uri="{02D57815-91ED-43cb-92C2-25804820EDAC}">
                        <c15:formulaRef>
                          <c15:sqref>'[ACME-IGN-Overview.xlsx]ACME-IGN-250W 05.04 Test 2'!$G:$G</c15:sqref>
                        </c15:formulaRef>
                      </c:ext>
                    </c:extLst>
                    <c:numCache>
                      <c:formatCode>General</c:formatCode>
                      <c:ptCount val="1048576"/>
                      <c:pt idx="0">
                        <c:v>0</c:v>
                      </c:pt>
                      <c:pt idx="1">
                        <c:v>24.199951171875</c:v>
                      </c:pt>
                      <c:pt idx="2">
                        <c:v>24.199951171875</c:v>
                      </c:pt>
                      <c:pt idx="3">
                        <c:v>24.300048828125</c:v>
                      </c:pt>
                      <c:pt idx="4">
                        <c:v>24.199951171875</c:v>
                      </c:pt>
                      <c:pt idx="5">
                        <c:v>24.199951171875</c:v>
                      </c:pt>
                      <c:pt idx="6">
                        <c:v>24.199951171875</c:v>
                      </c:pt>
                      <c:pt idx="7">
                        <c:v>24.199951171875</c:v>
                      </c:pt>
                      <c:pt idx="8">
                        <c:v>24.199951171875</c:v>
                      </c:pt>
                      <c:pt idx="9">
                        <c:v>24.199951171875</c:v>
                      </c:pt>
                      <c:pt idx="10">
                        <c:v>24.199951171875</c:v>
                      </c:pt>
                      <c:pt idx="11">
                        <c:v>24.199951171875</c:v>
                      </c:pt>
                      <c:pt idx="12">
                        <c:v>24.199951171875</c:v>
                      </c:pt>
                      <c:pt idx="13">
                        <c:v>24.199951171875</c:v>
                      </c:pt>
                      <c:pt idx="14">
                        <c:v>24.199951171875</c:v>
                      </c:pt>
                      <c:pt idx="15">
                        <c:v>24.199951171875</c:v>
                      </c:pt>
                      <c:pt idx="16">
                        <c:v>24.199951171875</c:v>
                      </c:pt>
                      <c:pt idx="17">
                        <c:v>24.199951171875</c:v>
                      </c:pt>
                      <c:pt idx="18">
                        <c:v>24.199951171875</c:v>
                      </c:pt>
                      <c:pt idx="19">
                        <c:v>24.10009765625</c:v>
                      </c:pt>
                      <c:pt idx="20">
                        <c:v>24.10009765625</c:v>
                      </c:pt>
                      <c:pt idx="21">
                        <c:v>24.10009765625</c:v>
                      </c:pt>
                      <c:pt idx="22">
                        <c:v>24.10009765625</c:v>
                      </c:pt>
                      <c:pt idx="23">
                        <c:v>24</c:v>
                      </c:pt>
                      <c:pt idx="24">
                        <c:v>24.10009765625</c:v>
                      </c:pt>
                      <c:pt idx="25">
                        <c:v>24.10009765625</c:v>
                      </c:pt>
                      <c:pt idx="26">
                        <c:v>24.10009765625</c:v>
                      </c:pt>
                      <c:pt idx="27">
                        <c:v>24.10009765625</c:v>
                      </c:pt>
                      <c:pt idx="28">
                        <c:v>24.10009765625</c:v>
                      </c:pt>
                      <c:pt idx="29">
                        <c:v>24.10009765625</c:v>
                      </c:pt>
                      <c:pt idx="30">
                        <c:v>24.10009765625</c:v>
                      </c:pt>
                      <c:pt idx="31">
                        <c:v>24.199951171875</c:v>
                      </c:pt>
                      <c:pt idx="32">
                        <c:v>24.10009765625</c:v>
                      </c:pt>
                      <c:pt idx="33">
                        <c:v>24.199951171875</c:v>
                      </c:pt>
                      <c:pt idx="34">
                        <c:v>24.10009765625</c:v>
                      </c:pt>
                      <c:pt idx="35">
                        <c:v>24.10009765625</c:v>
                      </c:pt>
                      <c:pt idx="36">
                        <c:v>24.199951171875</c:v>
                      </c:pt>
                      <c:pt idx="37">
                        <c:v>24</c:v>
                      </c:pt>
                      <c:pt idx="38">
                        <c:v>23.900146484375</c:v>
                      </c:pt>
                      <c:pt idx="39">
                        <c:v>24</c:v>
                      </c:pt>
                      <c:pt idx="40">
                        <c:v>24</c:v>
                      </c:pt>
                      <c:pt idx="41">
                        <c:v>24</c:v>
                      </c:pt>
                      <c:pt idx="42">
                        <c:v>24</c:v>
                      </c:pt>
                      <c:pt idx="43">
                        <c:v>24</c:v>
                      </c:pt>
                      <c:pt idx="44">
                        <c:v>24</c:v>
                      </c:pt>
                      <c:pt idx="45">
                        <c:v>24</c:v>
                      </c:pt>
                      <c:pt idx="46">
                        <c:v>24</c:v>
                      </c:pt>
                      <c:pt idx="47">
                        <c:v>24</c:v>
                      </c:pt>
                      <c:pt idx="48">
                        <c:v>24</c:v>
                      </c:pt>
                      <c:pt idx="49">
                        <c:v>24.10009765625</c:v>
                      </c:pt>
                      <c:pt idx="50">
                        <c:v>24.10009765625</c:v>
                      </c:pt>
                      <c:pt idx="51">
                        <c:v>24.10009765625</c:v>
                      </c:pt>
                      <c:pt idx="52">
                        <c:v>24.10009765625</c:v>
                      </c:pt>
                      <c:pt idx="53">
                        <c:v>24.10009765625</c:v>
                      </c:pt>
                      <c:pt idx="54">
                        <c:v>24.10009765625</c:v>
                      </c:pt>
                      <c:pt idx="55">
                        <c:v>24</c:v>
                      </c:pt>
                      <c:pt idx="56">
                        <c:v>23.900146484375</c:v>
                      </c:pt>
                      <c:pt idx="57">
                        <c:v>23.900146484375</c:v>
                      </c:pt>
                      <c:pt idx="58">
                        <c:v>23.900146484375</c:v>
                      </c:pt>
                      <c:pt idx="59">
                        <c:v>24</c:v>
                      </c:pt>
                      <c:pt idx="60">
                        <c:v>24</c:v>
                      </c:pt>
                      <c:pt idx="61">
                        <c:v>24</c:v>
                      </c:pt>
                      <c:pt idx="62">
                        <c:v>24</c:v>
                      </c:pt>
                      <c:pt idx="63">
                        <c:v>23.900146484375</c:v>
                      </c:pt>
                      <c:pt idx="64">
                        <c:v>24</c:v>
                      </c:pt>
                      <c:pt idx="65">
                        <c:v>24</c:v>
                      </c:pt>
                      <c:pt idx="66">
                        <c:v>24</c:v>
                      </c:pt>
                      <c:pt idx="67">
                        <c:v>24</c:v>
                      </c:pt>
                      <c:pt idx="68">
                        <c:v>24</c:v>
                      </c:pt>
                      <c:pt idx="69">
                        <c:v>24</c:v>
                      </c:pt>
                      <c:pt idx="70">
                        <c:v>24</c:v>
                      </c:pt>
                      <c:pt idx="71">
                        <c:v>24.10009765625</c:v>
                      </c:pt>
                      <c:pt idx="72">
                        <c:v>24</c:v>
                      </c:pt>
                      <c:pt idx="73">
                        <c:v>24</c:v>
                      </c:pt>
                      <c:pt idx="74">
                        <c:v>24.10009765625</c:v>
                      </c:pt>
                      <c:pt idx="75">
                        <c:v>24</c:v>
                      </c:pt>
                      <c:pt idx="76">
                        <c:v>24.199951171875</c:v>
                      </c:pt>
                      <c:pt idx="77">
                        <c:v>24.10009765625</c:v>
                      </c:pt>
                      <c:pt idx="78">
                        <c:v>24.10009765625</c:v>
                      </c:pt>
                      <c:pt idx="79">
                        <c:v>24.10009765625</c:v>
                      </c:pt>
                      <c:pt idx="80">
                        <c:v>24.199951171875</c:v>
                      </c:pt>
                      <c:pt idx="81">
                        <c:v>24.199951171875</c:v>
                      </c:pt>
                      <c:pt idx="82">
                        <c:v>24.199951171875</c:v>
                      </c:pt>
                      <c:pt idx="83">
                        <c:v>24.199951171875</c:v>
                      </c:pt>
                      <c:pt idx="84">
                        <c:v>24.300048828125</c:v>
                      </c:pt>
                      <c:pt idx="85">
                        <c:v>24.400146484375</c:v>
                      </c:pt>
                      <c:pt idx="86">
                        <c:v>24.5</c:v>
                      </c:pt>
                      <c:pt idx="87">
                        <c:v>24.60009765625</c:v>
                      </c:pt>
                      <c:pt idx="88">
                        <c:v>24.60009765625</c:v>
                      </c:pt>
                      <c:pt idx="89">
                        <c:v>24.699951171875</c:v>
                      </c:pt>
                      <c:pt idx="90">
                        <c:v>24.699951171875</c:v>
                      </c:pt>
                      <c:pt idx="91">
                        <c:v>24.699951171875</c:v>
                      </c:pt>
                      <c:pt idx="92">
                        <c:v>24.699951171875</c:v>
                      </c:pt>
                      <c:pt idx="93">
                        <c:v>24.800048828125</c:v>
                      </c:pt>
                      <c:pt idx="94">
                        <c:v>24.89990234375</c:v>
                      </c:pt>
                      <c:pt idx="95">
                        <c:v>25</c:v>
                      </c:pt>
                      <c:pt idx="96">
                        <c:v>25.10009765625</c:v>
                      </c:pt>
                      <c:pt idx="97">
                        <c:v>25.10009765625</c:v>
                      </c:pt>
                      <c:pt idx="98">
                        <c:v>25.10009765625</c:v>
                      </c:pt>
                      <c:pt idx="99">
                        <c:v>25.199951171875</c:v>
                      </c:pt>
                      <c:pt idx="100">
                        <c:v>25.300048828125</c:v>
                      </c:pt>
                      <c:pt idx="101">
                        <c:v>25.39990234375</c:v>
                      </c:pt>
                      <c:pt idx="102">
                        <c:v>25.5</c:v>
                      </c:pt>
                      <c:pt idx="103">
                        <c:v>25.5</c:v>
                      </c:pt>
                      <c:pt idx="104">
                        <c:v>25.60009765625</c:v>
                      </c:pt>
                      <c:pt idx="105">
                        <c:v>25.699951171875</c:v>
                      </c:pt>
                      <c:pt idx="106">
                        <c:v>25.800048828125</c:v>
                      </c:pt>
                      <c:pt idx="107">
                        <c:v>25.89990234375</c:v>
                      </c:pt>
                      <c:pt idx="108">
                        <c:v>26.10009765625</c:v>
                      </c:pt>
                      <c:pt idx="109">
                        <c:v>26.300048828125</c:v>
                      </c:pt>
                      <c:pt idx="110">
                        <c:v>26.39990234375</c:v>
                      </c:pt>
                      <c:pt idx="111">
                        <c:v>26.5</c:v>
                      </c:pt>
                      <c:pt idx="112">
                        <c:v>26.5</c:v>
                      </c:pt>
                      <c:pt idx="113">
                        <c:v>26.699951171875</c:v>
                      </c:pt>
                      <c:pt idx="114">
                        <c:v>26.800048828125</c:v>
                      </c:pt>
                      <c:pt idx="115">
                        <c:v>26.89990234375</c:v>
                      </c:pt>
                      <c:pt idx="116">
                        <c:v>27</c:v>
                      </c:pt>
                      <c:pt idx="117">
                        <c:v>27.099853515625</c:v>
                      </c:pt>
                      <c:pt idx="118">
                        <c:v>27.199951171875</c:v>
                      </c:pt>
                      <c:pt idx="119">
                        <c:v>27.39990234375</c:v>
                      </c:pt>
                      <c:pt idx="120">
                        <c:v>27.5</c:v>
                      </c:pt>
                      <c:pt idx="121">
                        <c:v>27.599853515625</c:v>
                      </c:pt>
                      <c:pt idx="122">
                        <c:v>27.800048828125</c:v>
                      </c:pt>
                      <c:pt idx="123">
                        <c:v>27.89990234375</c:v>
                      </c:pt>
                      <c:pt idx="124">
                        <c:v>28</c:v>
                      </c:pt>
                      <c:pt idx="125">
                        <c:v>28.199951171875</c:v>
                      </c:pt>
                      <c:pt idx="126">
                        <c:v>28.2998046875</c:v>
                      </c:pt>
                      <c:pt idx="127">
                        <c:v>28.599853515625</c:v>
                      </c:pt>
                      <c:pt idx="128">
                        <c:v>28.699951171875</c:v>
                      </c:pt>
                      <c:pt idx="129">
                        <c:v>28.89990234375</c:v>
                      </c:pt>
                      <c:pt idx="130">
                        <c:v>29</c:v>
                      </c:pt>
                      <c:pt idx="131">
                        <c:v>29.199951171875</c:v>
                      </c:pt>
                      <c:pt idx="132">
                        <c:v>29.2998046875</c:v>
                      </c:pt>
                      <c:pt idx="133">
                        <c:v>29.5</c:v>
                      </c:pt>
                      <c:pt idx="134">
                        <c:v>29.599853515625</c:v>
                      </c:pt>
                      <c:pt idx="135">
                        <c:v>29.699951171875</c:v>
                      </c:pt>
                      <c:pt idx="136">
                        <c:v>29.89990234375</c:v>
                      </c:pt>
                      <c:pt idx="137">
                        <c:v>29.999755859375</c:v>
                      </c:pt>
                      <c:pt idx="138">
                        <c:v>30.2998046875</c:v>
                      </c:pt>
                      <c:pt idx="139">
                        <c:v>30.39990234375</c:v>
                      </c:pt>
                      <c:pt idx="140">
                        <c:v>30.499755859375</c:v>
                      </c:pt>
                      <c:pt idx="141">
                        <c:v>30.699951171875</c:v>
                      </c:pt>
                      <c:pt idx="142">
                        <c:v>30.89990234375</c:v>
                      </c:pt>
                      <c:pt idx="143">
                        <c:v>30.999755859375</c:v>
                      </c:pt>
                      <c:pt idx="144">
                        <c:v>31.19970703125</c:v>
                      </c:pt>
                      <c:pt idx="145">
                        <c:v>31.2998046875</c:v>
                      </c:pt>
                      <c:pt idx="146">
                        <c:v>31.499755859375</c:v>
                      </c:pt>
                      <c:pt idx="147">
                        <c:v>31.599853515625</c:v>
                      </c:pt>
                      <c:pt idx="148">
                        <c:v>31.89990234375</c:v>
                      </c:pt>
                      <c:pt idx="149">
                        <c:v>32.000244140625</c:v>
                      </c:pt>
                      <c:pt idx="150">
                        <c:v>32.2001953125</c:v>
                      </c:pt>
                      <c:pt idx="151">
                        <c:v>32.500244140625</c:v>
                      </c:pt>
                      <c:pt idx="152">
                        <c:v>32.7001953125</c:v>
                      </c:pt>
                      <c:pt idx="153">
                        <c:v>32.900146484375</c:v>
                      </c:pt>
                      <c:pt idx="154">
                        <c:v>33.2001953125</c:v>
                      </c:pt>
                      <c:pt idx="155">
                        <c:v>33.400146484375</c:v>
                      </c:pt>
                      <c:pt idx="156">
                        <c:v>33.500244140625</c:v>
                      </c:pt>
                      <c:pt idx="157">
                        <c:v>33.7001953125</c:v>
                      </c:pt>
                      <c:pt idx="158">
                        <c:v>33.900146484375</c:v>
                      </c:pt>
                      <c:pt idx="159">
                        <c:v>34.10009765625</c:v>
                      </c:pt>
                      <c:pt idx="160">
                        <c:v>34.400146484375</c:v>
                      </c:pt>
                      <c:pt idx="161">
                        <c:v>34.5</c:v>
                      </c:pt>
                      <c:pt idx="162">
                        <c:v>34.7001953125</c:v>
                      </c:pt>
                      <c:pt idx="163">
                        <c:v>35</c:v>
                      </c:pt>
                      <c:pt idx="164">
                        <c:v>35.2001953125</c:v>
                      </c:pt>
                      <c:pt idx="165">
                        <c:v>35.400146484375</c:v>
                      </c:pt>
                      <c:pt idx="166">
                        <c:v>35.60009765625</c:v>
                      </c:pt>
                      <c:pt idx="167">
                        <c:v>35.900146484375</c:v>
                      </c:pt>
                      <c:pt idx="168">
                        <c:v>36.10009765625</c:v>
                      </c:pt>
                      <c:pt idx="169">
                        <c:v>36.199951171875</c:v>
                      </c:pt>
                      <c:pt idx="170">
                        <c:v>36.60009765625</c:v>
                      </c:pt>
                      <c:pt idx="171">
                        <c:v>36.800048828125</c:v>
                      </c:pt>
                      <c:pt idx="172">
                        <c:v>37.10009765625</c:v>
                      </c:pt>
                      <c:pt idx="173">
                        <c:v>37.300048828125</c:v>
                      </c:pt>
                      <c:pt idx="174">
                        <c:v>37.60009765625</c:v>
                      </c:pt>
                      <c:pt idx="175">
                        <c:v>37.800048828125</c:v>
                      </c:pt>
                      <c:pt idx="176">
                        <c:v>38</c:v>
                      </c:pt>
                      <c:pt idx="177">
                        <c:v>38.199951171875</c:v>
                      </c:pt>
                      <c:pt idx="178">
                        <c:v>38.39990234375</c:v>
                      </c:pt>
                      <c:pt idx="179">
                        <c:v>38.699951171875</c:v>
                      </c:pt>
                      <c:pt idx="180">
                        <c:v>39</c:v>
                      </c:pt>
                      <c:pt idx="181">
                        <c:v>39.199951171875</c:v>
                      </c:pt>
                      <c:pt idx="182">
                        <c:v>39.5</c:v>
                      </c:pt>
                      <c:pt idx="183">
                        <c:v>39.599853515625</c:v>
                      </c:pt>
                      <c:pt idx="184">
                        <c:v>39.89990234375</c:v>
                      </c:pt>
                      <c:pt idx="185">
                        <c:v>40.099853515625</c:v>
                      </c:pt>
                      <c:pt idx="186">
                        <c:v>40.300048828125</c:v>
                      </c:pt>
                      <c:pt idx="187">
                        <c:v>40.599853515625</c:v>
                      </c:pt>
                      <c:pt idx="188">
                        <c:v>40.89990234375</c:v>
                      </c:pt>
                      <c:pt idx="189">
                        <c:v>41.199951171875</c:v>
                      </c:pt>
                      <c:pt idx="190">
                        <c:v>41.5</c:v>
                      </c:pt>
                      <c:pt idx="191">
                        <c:v>41.699951171875</c:v>
                      </c:pt>
                      <c:pt idx="192">
                        <c:v>42.099853515625</c:v>
                      </c:pt>
                      <c:pt idx="193">
                        <c:v>42.39990234375</c:v>
                      </c:pt>
                      <c:pt idx="194">
                        <c:v>42.699951171875</c:v>
                      </c:pt>
                      <c:pt idx="195">
                        <c:v>43.099853515625</c:v>
                      </c:pt>
                      <c:pt idx="196">
                        <c:v>43.2998046875</c:v>
                      </c:pt>
                      <c:pt idx="197">
                        <c:v>43.499755859375</c:v>
                      </c:pt>
                      <c:pt idx="198">
                        <c:v>43.7998046875</c:v>
                      </c:pt>
                      <c:pt idx="199">
                        <c:v>44.099853515625</c:v>
                      </c:pt>
                      <c:pt idx="200">
                        <c:v>44.499755859375</c:v>
                      </c:pt>
                      <c:pt idx="201">
                        <c:v>44.80029296875</c:v>
                      </c:pt>
                      <c:pt idx="202">
                        <c:v>45.10009765625</c:v>
                      </c:pt>
                      <c:pt idx="203">
                        <c:v>45.500244140625</c:v>
                      </c:pt>
                      <c:pt idx="204">
                        <c:v>45.800048828125</c:v>
                      </c:pt>
                      <c:pt idx="205">
                        <c:v>46.2001953125</c:v>
                      </c:pt>
                      <c:pt idx="206">
                        <c:v>46.60009765625</c:v>
                      </c:pt>
                      <c:pt idx="207">
                        <c:v>47.000244140625</c:v>
                      </c:pt>
                      <c:pt idx="208">
                        <c:v>47.400146484375</c:v>
                      </c:pt>
                      <c:pt idx="209">
                        <c:v>47.800048828125</c:v>
                      </c:pt>
                      <c:pt idx="210">
                        <c:v>48.2001953125</c:v>
                      </c:pt>
                      <c:pt idx="211">
                        <c:v>48.400146484375</c:v>
                      </c:pt>
                      <c:pt idx="212">
                        <c:v>48.800048828125</c:v>
                      </c:pt>
                      <c:pt idx="213">
                        <c:v>49.199951171875</c:v>
                      </c:pt>
                      <c:pt idx="214">
                        <c:v>49.699951171875</c:v>
                      </c:pt>
                      <c:pt idx="215">
                        <c:v>50.199951171875</c:v>
                      </c:pt>
                      <c:pt idx="216">
                        <c:v>50.60009765625</c:v>
                      </c:pt>
                      <c:pt idx="217">
                        <c:v>51.10009765625</c:v>
                      </c:pt>
                      <c:pt idx="218">
                        <c:v>51.5</c:v>
                      </c:pt>
                      <c:pt idx="219">
                        <c:v>52</c:v>
                      </c:pt>
                      <c:pt idx="220">
                        <c:v>52.5</c:v>
                      </c:pt>
                      <c:pt idx="221">
                        <c:v>53</c:v>
                      </c:pt>
                      <c:pt idx="222">
                        <c:v>53.5</c:v>
                      </c:pt>
                      <c:pt idx="223">
                        <c:v>54</c:v>
                      </c:pt>
                      <c:pt idx="224">
                        <c:v>54.2998046875</c:v>
                      </c:pt>
                      <c:pt idx="225">
                        <c:v>54.7998046875</c:v>
                      </c:pt>
                      <c:pt idx="226">
                        <c:v>55.2998046875</c:v>
                      </c:pt>
                      <c:pt idx="227">
                        <c:v>55.89990234375</c:v>
                      </c:pt>
                      <c:pt idx="228">
                        <c:v>56.39990234375</c:v>
                      </c:pt>
                      <c:pt idx="229">
                        <c:v>57.099853515625</c:v>
                      </c:pt>
                      <c:pt idx="230">
                        <c:v>57.80029296875</c:v>
                      </c:pt>
                      <c:pt idx="231">
                        <c:v>58.400146484375</c:v>
                      </c:pt>
                      <c:pt idx="232">
                        <c:v>59.10009765625</c:v>
                      </c:pt>
                      <c:pt idx="233">
                        <c:v>59.60009765625</c:v>
                      </c:pt>
                      <c:pt idx="234">
                        <c:v>60.2001953125</c:v>
                      </c:pt>
                      <c:pt idx="235">
                        <c:v>60.800048828125</c:v>
                      </c:pt>
                      <c:pt idx="236">
                        <c:v>61.2001953125</c:v>
                      </c:pt>
                      <c:pt idx="237">
                        <c:v>61.5</c:v>
                      </c:pt>
                      <c:pt idx="238">
                        <c:v>62.10009765625</c:v>
                      </c:pt>
                      <c:pt idx="239">
                        <c:v>62.800048828125</c:v>
                      </c:pt>
                      <c:pt idx="240">
                        <c:v>63.39990234375</c:v>
                      </c:pt>
                      <c:pt idx="241">
                        <c:v>64.10009765625</c:v>
                      </c:pt>
                      <c:pt idx="242">
                        <c:v>64.89990234375</c:v>
                      </c:pt>
                      <c:pt idx="243">
                        <c:v>65.5</c:v>
                      </c:pt>
                      <c:pt idx="244">
                        <c:v>66.300048828125</c:v>
                      </c:pt>
                      <c:pt idx="245">
                        <c:v>66.89990234375</c:v>
                      </c:pt>
                      <c:pt idx="246">
                        <c:v>67.699951171875</c:v>
                      </c:pt>
                      <c:pt idx="247">
                        <c:v>68.2998046875</c:v>
                      </c:pt>
                      <c:pt idx="248">
                        <c:v>68.999755859375</c:v>
                      </c:pt>
                      <c:pt idx="249">
                        <c:v>69.2998046875</c:v>
                      </c:pt>
                      <c:pt idx="250">
                        <c:v>69.999755859375</c:v>
                      </c:pt>
                      <c:pt idx="251">
                        <c:v>70.7001953125</c:v>
                      </c:pt>
                      <c:pt idx="252">
                        <c:v>71.400146484375</c:v>
                      </c:pt>
                      <c:pt idx="253">
                        <c:v>72.2001953125</c:v>
                      </c:pt>
                      <c:pt idx="254">
                        <c:v>72.900146484375</c:v>
                      </c:pt>
                      <c:pt idx="255">
                        <c:v>73.60009765625</c:v>
                      </c:pt>
                      <c:pt idx="256">
                        <c:v>74.300048828125</c:v>
                      </c:pt>
                      <c:pt idx="257">
                        <c:v>75.10009765625</c:v>
                      </c:pt>
                      <c:pt idx="258">
                        <c:v>75.800048828125</c:v>
                      </c:pt>
                      <c:pt idx="259">
                        <c:v>76.5</c:v>
                      </c:pt>
                      <c:pt idx="260">
                        <c:v>77.300048828125</c:v>
                      </c:pt>
                      <c:pt idx="261">
                        <c:v>78.099853515625</c:v>
                      </c:pt>
                      <c:pt idx="262">
                        <c:v>78.5</c:v>
                      </c:pt>
                      <c:pt idx="263">
                        <c:v>79.2998046875</c:v>
                      </c:pt>
                      <c:pt idx="264">
                        <c:v>80.099853515625</c:v>
                      </c:pt>
                      <c:pt idx="265">
                        <c:v>80.89990234375</c:v>
                      </c:pt>
                      <c:pt idx="266">
                        <c:v>81.699951171875</c:v>
                      </c:pt>
                      <c:pt idx="267">
                        <c:v>82.499755859375</c:v>
                      </c:pt>
                      <c:pt idx="268">
                        <c:v>83.2001953125</c:v>
                      </c:pt>
                      <c:pt idx="269">
                        <c:v>84.000244140625</c:v>
                      </c:pt>
                      <c:pt idx="270">
                        <c:v>84.800048828125</c:v>
                      </c:pt>
                      <c:pt idx="271">
                        <c:v>85.60009765625</c:v>
                      </c:pt>
                      <c:pt idx="272">
                        <c:v>86.5</c:v>
                      </c:pt>
                      <c:pt idx="273">
                        <c:v>87.400146484375</c:v>
                      </c:pt>
                      <c:pt idx="274">
                        <c:v>88.199951171875</c:v>
                      </c:pt>
                      <c:pt idx="275">
                        <c:v>89.10009765625</c:v>
                      </c:pt>
                      <c:pt idx="276">
                        <c:v>89.5</c:v>
                      </c:pt>
                      <c:pt idx="277">
                        <c:v>90.300048828125</c:v>
                      </c:pt>
                      <c:pt idx="278">
                        <c:v>91.199951171875</c:v>
                      </c:pt>
                      <c:pt idx="279">
                        <c:v>92</c:v>
                      </c:pt>
                      <c:pt idx="280">
                        <c:v>92.89990234375</c:v>
                      </c:pt>
                      <c:pt idx="281">
                        <c:v>93.7998046875</c:v>
                      </c:pt>
                      <c:pt idx="282">
                        <c:v>94.599853515625</c:v>
                      </c:pt>
                      <c:pt idx="283">
                        <c:v>95.499755859375</c:v>
                      </c:pt>
                      <c:pt idx="284">
                        <c:v>96.400146484375</c:v>
                      </c:pt>
                      <c:pt idx="285">
                        <c:v>97.300048828125</c:v>
                      </c:pt>
                      <c:pt idx="286">
                        <c:v>98.2001953125</c:v>
                      </c:pt>
                      <c:pt idx="287">
                        <c:v>99.10009765625</c:v>
                      </c:pt>
                      <c:pt idx="288">
                        <c:v>100</c:v>
                      </c:pt>
                      <c:pt idx="289">
                        <c:v>100.5</c:v>
                      </c:pt>
                      <c:pt idx="290">
                        <c:v>101.400146484375</c:v>
                      </c:pt>
                      <c:pt idx="291">
                        <c:v>102.39990234375</c:v>
                      </c:pt>
                      <c:pt idx="292">
                        <c:v>103.300048828125</c:v>
                      </c:pt>
                      <c:pt idx="293">
                        <c:v>104.199951171875</c:v>
                      </c:pt>
                      <c:pt idx="294">
                        <c:v>105.099853515625</c:v>
                      </c:pt>
                      <c:pt idx="295">
                        <c:v>106.099853515625</c:v>
                      </c:pt>
                      <c:pt idx="296">
                        <c:v>106.89990234375</c:v>
                      </c:pt>
                      <c:pt idx="297">
                        <c:v>107.699951171875</c:v>
                      </c:pt>
                      <c:pt idx="298">
                        <c:v>108.69970703125</c:v>
                      </c:pt>
                      <c:pt idx="299">
                        <c:v>109.60009765625</c:v>
                      </c:pt>
                      <c:pt idx="300">
                        <c:v>110.500244140625</c:v>
                      </c:pt>
                      <c:pt idx="301">
                        <c:v>111.5</c:v>
                      </c:pt>
                      <c:pt idx="302">
                        <c:v>112</c:v>
                      </c:pt>
                      <c:pt idx="303">
                        <c:v>112.900146484375</c:v>
                      </c:pt>
                      <c:pt idx="304">
                        <c:v>113.800048828125</c:v>
                      </c:pt>
                      <c:pt idx="305">
                        <c:v>114.800048828125</c:v>
                      </c:pt>
                      <c:pt idx="306">
                        <c:v>115.699951171875</c:v>
                      </c:pt>
                      <c:pt idx="307">
                        <c:v>116.599853515625</c:v>
                      </c:pt>
                      <c:pt idx="308">
                        <c:v>117.599853515625</c:v>
                      </c:pt>
                      <c:pt idx="309">
                        <c:v>118.599853515625</c:v>
                      </c:pt>
                      <c:pt idx="310">
                        <c:v>119.599853515625</c:v>
                      </c:pt>
                      <c:pt idx="311">
                        <c:v>120.499755859375</c:v>
                      </c:pt>
                      <c:pt idx="312">
                        <c:v>121.499755859375</c:v>
                      </c:pt>
                      <c:pt idx="313">
                        <c:v>122.400146484375</c:v>
                      </c:pt>
                      <c:pt idx="314">
                        <c:v>123.300048828125</c:v>
                      </c:pt>
                      <c:pt idx="315">
                        <c:v>124.2001953125</c:v>
                      </c:pt>
                      <c:pt idx="316">
                        <c:v>124.7001953125</c:v>
                      </c:pt>
                      <c:pt idx="317">
                        <c:v>125.60009765625</c:v>
                      </c:pt>
                      <c:pt idx="318">
                        <c:v>126.60009765625</c:v>
                      </c:pt>
                      <c:pt idx="319">
                        <c:v>127.60009765625</c:v>
                      </c:pt>
                      <c:pt idx="320">
                        <c:v>128.5</c:v>
                      </c:pt>
                      <c:pt idx="321">
                        <c:v>129.39990234375</c:v>
                      </c:pt>
                      <c:pt idx="322">
                        <c:v>130.39990234375</c:v>
                      </c:pt>
                      <c:pt idx="323">
                        <c:v>131.2998046875</c:v>
                      </c:pt>
                      <c:pt idx="324">
                        <c:v>132.2998046875</c:v>
                      </c:pt>
                      <c:pt idx="325">
                        <c:v>133.199951171875</c:v>
                      </c:pt>
                      <c:pt idx="326">
                        <c:v>134.19970703125</c:v>
                      </c:pt>
                      <c:pt idx="327">
                        <c:v>135.10009765625</c:v>
                      </c:pt>
                      <c:pt idx="328">
                        <c:v>136.10009765625</c:v>
                      </c:pt>
                      <c:pt idx="329">
                        <c:v>136.500244140625</c:v>
                      </c:pt>
                      <c:pt idx="330">
                        <c:v>137.400146484375</c:v>
                      </c:pt>
                      <c:pt idx="331">
                        <c:v>138.400146484375</c:v>
                      </c:pt>
                      <c:pt idx="332">
                        <c:v>139.300048828125</c:v>
                      </c:pt>
                      <c:pt idx="333">
                        <c:v>140.10009765625</c:v>
                      </c:pt>
                      <c:pt idx="334">
                        <c:v>141</c:v>
                      </c:pt>
                      <c:pt idx="335">
                        <c:v>141.89990234375</c:v>
                      </c:pt>
                      <c:pt idx="336">
                        <c:v>142.89990234375</c:v>
                      </c:pt>
                      <c:pt idx="337">
                        <c:v>143.7998046875</c:v>
                      </c:pt>
                      <c:pt idx="338">
                        <c:v>144.7998046875</c:v>
                      </c:pt>
                      <c:pt idx="339">
                        <c:v>145.7998046875</c:v>
                      </c:pt>
                      <c:pt idx="340">
                        <c:v>146.599853515625</c:v>
                      </c:pt>
                      <c:pt idx="341">
                        <c:v>147.099853515625</c:v>
                      </c:pt>
                      <c:pt idx="342">
                        <c:v>148.000244140625</c:v>
                      </c:pt>
                      <c:pt idx="343">
                        <c:v>148.900146484375</c:v>
                      </c:pt>
                      <c:pt idx="344">
                        <c:v>149.800048828125</c:v>
                      </c:pt>
                      <c:pt idx="345">
                        <c:v>150.800048828125</c:v>
                      </c:pt>
                      <c:pt idx="346">
                        <c:v>151.699951171875</c:v>
                      </c:pt>
                      <c:pt idx="347">
                        <c:v>152.60009765625</c:v>
                      </c:pt>
                      <c:pt idx="348">
                        <c:v>153.5</c:v>
                      </c:pt>
                      <c:pt idx="349">
                        <c:v>154.39990234375</c:v>
                      </c:pt>
                      <c:pt idx="350">
                        <c:v>155.39990234375</c:v>
                      </c:pt>
                      <c:pt idx="351">
                        <c:v>156.199951171875</c:v>
                      </c:pt>
                      <c:pt idx="352">
                        <c:v>157.099853515625</c:v>
                      </c:pt>
                      <c:pt idx="353">
                        <c:v>157.999755859375</c:v>
                      </c:pt>
                      <c:pt idx="354">
                        <c:v>158.39990234375</c:v>
                      </c:pt>
                      <c:pt idx="355">
                        <c:v>159.2998046875</c:v>
                      </c:pt>
                      <c:pt idx="356">
                        <c:v>160.2001953125</c:v>
                      </c:pt>
                      <c:pt idx="357">
                        <c:v>161.10009765625</c:v>
                      </c:pt>
                      <c:pt idx="358">
                        <c:v>161.900146484375</c:v>
                      </c:pt>
                      <c:pt idx="359">
                        <c:v>162.900146484375</c:v>
                      </c:pt>
                      <c:pt idx="360">
                        <c:v>163.7001953125</c:v>
                      </c:pt>
                      <c:pt idx="361">
                        <c:v>164.60009765625</c:v>
                      </c:pt>
                      <c:pt idx="362">
                        <c:v>165.5</c:v>
                      </c:pt>
                      <c:pt idx="363">
                        <c:v>166.5</c:v>
                      </c:pt>
                      <c:pt idx="364">
                        <c:v>167.39990234375</c:v>
                      </c:pt>
                      <c:pt idx="365">
                        <c:v>168.199951171875</c:v>
                      </c:pt>
                      <c:pt idx="366">
                        <c:v>169.099853515625</c:v>
                      </c:pt>
                      <c:pt idx="367">
                        <c:v>169.599853515625</c:v>
                      </c:pt>
                      <c:pt idx="368">
                        <c:v>170.499755859375</c:v>
                      </c:pt>
                      <c:pt idx="369">
                        <c:v>171.2998046875</c:v>
                      </c:pt>
                      <c:pt idx="370">
                        <c:v>172.19970703125</c:v>
                      </c:pt>
                      <c:pt idx="371">
                        <c:v>173.10009765625</c:v>
                      </c:pt>
                      <c:pt idx="372">
                        <c:v>173.900146484375</c:v>
                      </c:pt>
                      <c:pt idx="373">
                        <c:v>174.800048828125</c:v>
                      </c:pt>
                      <c:pt idx="374">
                        <c:v>175.60009765625</c:v>
                      </c:pt>
                      <c:pt idx="375">
                        <c:v>176.5</c:v>
                      </c:pt>
                      <c:pt idx="376">
                        <c:v>177.300048828125</c:v>
                      </c:pt>
                      <c:pt idx="377">
                        <c:v>178.10009765625</c:v>
                      </c:pt>
                      <c:pt idx="378">
                        <c:v>179</c:v>
                      </c:pt>
                      <c:pt idx="379">
                        <c:v>179.800048828125</c:v>
                      </c:pt>
                      <c:pt idx="380">
                        <c:v>180.300048828125</c:v>
                      </c:pt>
                      <c:pt idx="381">
                        <c:v>181.099853515625</c:v>
                      </c:pt>
                      <c:pt idx="382">
                        <c:v>181.89990234375</c:v>
                      </c:pt>
                      <c:pt idx="383">
                        <c:v>182.699951171875</c:v>
                      </c:pt>
                      <c:pt idx="384">
                        <c:v>183.599853515625</c:v>
                      </c:pt>
                      <c:pt idx="385">
                        <c:v>184.499755859375</c:v>
                      </c:pt>
                      <c:pt idx="386">
                        <c:v>185.2998046875</c:v>
                      </c:pt>
                      <c:pt idx="387">
                        <c:v>186.10009765625</c:v>
                      </c:pt>
                      <c:pt idx="388">
                        <c:v>186.900146484375</c:v>
                      </c:pt>
                      <c:pt idx="389">
                        <c:v>187.7001953125</c:v>
                      </c:pt>
                      <c:pt idx="390">
                        <c:v>188.60009765625</c:v>
                      </c:pt>
                      <c:pt idx="391">
                        <c:v>189.400146484375</c:v>
                      </c:pt>
                      <c:pt idx="392">
                        <c:v>190.199951171875</c:v>
                      </c:pt>
                      <c:pt idx="393">
                        <c:v>191.10009765625</c:v>
                      </c:pt>
                      <c:pt idx="394">
                        <c:v>191.5</c:v>
                      </c:pt>
                      <c:pt idx="395">
                        <c:v>192.300048828125</c:v>
                      </c:pt>
                      <c:pt idx="396">
                        <c:v>193.099853515625</c:v>
                      </c:pt>
                      <c:pt idx="397">
                        <c:v>193.89990234375</c:v>
                      </c:pt>
                      <c:pt idx="398">
                        <c:v>194.699951171875</c:v>
                      </c:pt>
                      <c:pt idx="399">
                        <c:v>195.39990234375</c:v>
                      </c:pt>
                      <c:pt idx="400">
                        <c:v>196.199951171875</c:v>
                      </c:pt>
                      <c:pt idx="401">
                        <c:v>196.999755859375</c:v>
                      </c:pt>
                      <c:pt idx="402">
                        <c:v>197.7998046875</c:v>
                      </c:pt>
                      <c:pt idx="403">
                        <c:v>198.500244140625</c:v>
                      </c:pt>
                      <c:pt idx="404">
                        <c:v>199.2001953125</c:v>
                      </c:pt>
                      <c:pt idx="405">
                        <c:v>200.000244140625</c:v>
                      </c:pt>
                      <c:pt idx="406">
                        <c:v>200.800048828125</c:v>
                      </c:pt>
                      <c:pt idx="407">
                        <c:v>201.60009765625</c:v>
                      </c:pt>
                      <c:pt idx="408">
                        <c:v>202</c:v>
                      </c:pt>
                      <c:pt idx="409">
                        <c:v>202.699951171875</c:v>
                      </c:pt>
                      <c:pt idx="410">
                        <c:v>203.400146484375</c:v>
                      </c:pt>
                      <c:pt idx="411">
                        <c:v>204.199951171875</c:v>
                      </c:pt>
                      <c:pt idx="412">
                        <c:v>204.89990234375</c:v>
                      </c:pt>
                      <c:pt idx="413">
                        <c:v>205.599853515625</c:v>
                      </c:pt>
                      <c:pt idx="414">
                        <c:v>206.300048828125</c:v>
                      </c:pt>
                      <c:pt idx="415">
                        <c:v>207</c:v>
                      </c:pt>
                      <c:pt idx="416">
                        <c:v>207.7998046875</c:v>
                      </c:pt>
                      <c:pt idx="417">
                        <c:v>208.5</c:v>
                      </c:pt>
                      <c:pt idx="418">
                        <c:v>209.39990234375</c:v>
                      </c:pt>
                      <c:pt idx="419">
                        <c:v>209.699951171875</c:v>
                      </c:pt>
                      <c:pt idx="420">
                        <c:v>210.39990234375</c:v>
                      </c:pt>
                      <c:pt idx="421">
                        <c:v>211.099853515625</c:v>
                      </c:pt>
                      <c:pt idx="422">
                        <c:v>211.80029296875</c:v>
                      </c:pt>
                      <c:pt idx="423">
                        <c:v>212.500244140625</c:v>
                      </c:pt>
                      <c:pt idx="424">
                        <c:v>213.10009765625</c:v>
                      </c:pt>
                      <c:pt idx="425">
                        <c:v>213.7001953125</c:v>
                      </c:pt>
                      <c:pt idx="426">
                        <c:v>214.400146484375</c:v>
                      </c:pt>
                      <c:pt idx="427">
                        <c:v>215.10009765625</c:v>
                      </c:pt>
                      <c:pt idx="428">
                        <c:v>215.800048828125</c:v>
                      </c:pt>
                      <c:pt idx="429">
                        <c:v>216.400146484375</c:v>
                      </c:pt>
                      <c:pt idx="430">
                        <c:v>217</c:v>
                      </c:pt>
                      <c:pt idx="431">
                        <c:v>217.699951171875</c:v>
                      </c:pt>
                      <c:pt idx="432">
                        <c:v>218.300048828125</c:v>
                      </c:pt>
                      <c:pt idx="433">
                        <c:v>219</c:v>
                      </c:pt>
                      <c:pt idx="434">
                        <c:v>219.300048828125</c:v>
                      </c:pt>
                      <c:pt idx="435">
                        <c:v>219.89990234375</c:v>
                      </c:pt>
                      <c:pt idx="436">
                        <c:v>220.599853515625</c:v>
                      </c:pt>
                      <c:pt idx="437">
                        <c:v>221.199951171875</c:v>
                      </c:pt>
                      <c:pt idx="438">
                        <c:v>221.7998046875</c:v>
                      </c:pt>
                      <c:pt idx="439">
                        <c:v>222.499755859375</c:v>
                      </c:pt>
                      <c:pt idx="440">
                        <c:v>223.099853515625</c:v>
                      </c:pt>
                      <c:pt idx="441">
                        <c:v>223.69970703125</c:v>
                      </c:pt>
                      <c:pt idx="442">
                        <c:v>224.400146484375</c:v>
                      </c:pt>
                      <c:pt idx="443">
                        <c:v>225.000244140625</c:v>
                      </c:pt>
                      <c:pt idx="444">
                        <c:v>225.60009765625</c:v>
                      </c:pt>
                      <c:pt idx="445">
                        <c:v>226.10009765625</c:v>
                      </c:pt>
                      <c:pt idx="446">
                        <c:v>226.7001953125</c:v>
                      </c:pt>
                      <c:pt idx="447">
                        <c:v>227</c:v>
                      </c:pt>
                      <c:pt idx="448">
                        <c:v>227.400146484375</c:v>
                      </c:pt>
                      <c:pt idx="449">
                        <c:v>228</c:v>
                      </c:pt>
                      <c:pt idx="450">
                        <c:v>228.5</c:v>
                      </c:pt>
                      <c:pt idx="451">
                        <c:v>229.10009765625</c:v>
                      </c:pt>
                      <c:pt idx="452">
                        <c:v>229.60009765625</c:v>
                      </c:pt>
                      <c:pt idx="453">
                        <c:v>230.199951171875</c:v>
                      </c:pt>
                      <c:pt idx="454">
                        <c:v>230.89990234375</c:v>
                      </c:pt>
                      <c:pt idx="455">
                        <c:v>231.39990234375</c:v>
                      </c:pt>
                      <c:pt idx="456">
                        <c:v>232</c:v>
                      </c:pt>
                      <c:pt idx="457">
                        <c:v>232.5</c:v>
                      </c:pt>
                      <c:pt idx="458">
                        <c:v>233.099853515625</c:v>
                      </c:pt>
                      <c:pt idx="459">
                        <c:v>233.599853515625</c:v>
                      </c:pt>
                      <c:pt idx="460">
                        <c:v>233.7998046875</c:v>
                      </c:pt>
                      <c:pt idx="461">
                        <c:v>234.2998046875</c:v>
                      </c:pt>
                      <c:pt idx="462">
                        <c:v>234.7998046875</c:v>
                      </c:pt>
                      <c:pt idx="463">
                        <c:v>235.2998046875</c:v>
                      </c:pt>
                      <c:pt idx="464">
                        <c:v>235.7998046875</c:v>
                      </c:pt>
                      <c:pt idx="465">
                        <c:v>236.2998046875</c:v>
                      </c:pt>
                      <c:pt idx="466">
                        <c:v>236.69970703125</c:v>
                      </c:pt>
                      <c:pt idx="467">
                        <c:v>237.10009765625</c:v>
                      </c:pt>
                      <c:pt idx="468">
                        <c:v>237.7001953125</c:v>
                      </c:pt>
                      <c:pt idx="469">
                        <c:v>238.10009765625</c:v>
                      </c:pt>
                      <c:pt idx="470">
                        <c:v>238.60009765625</c:v>
                      </c:pt>
                      <c:pt idx="471">
                        <c:v>239.10009765625</c:v>
                      </c:pt>
                      <c:pt idx="472">
                        <c:v>239.7001953125</c:v>
                      </c:pt>
                      <c:pt idx="473">
                        <c:v>239.900146484375</c:v>
                      </c:pt>
                      <c:pt idx="474">
                        <c:v>240.300048828125</c:v>
                      </c:pt>
                      <c:pt idx="475">
                        <c:v>240.800048828125</c:v>
                      </c:pt>
                      <c:pt idx="476">
                        <c:v>241.199951171875</c:v>
                      </c:pt>
                      <c:pt idx="477">
                        <c:v>241.60009765625</c:v>
                      </c:pt>
                      <c:pt idx="478">
                        <c:v>242</c:v>
                      </c:pt>
                      <c:pt idx="479">
                        <c:v>242.39990234375</c:v>
                      </c:pt>
                      <c:pt idx="480">
                        <c:v>242.800048828125</c:v>
                      </c:pt>
                      <c:pt idx="481">
                        <c:v>243.199951171875</c:v>
                      </c:pt>
                      <c:pt idx="482">
                        <c:v>243.60009765625</c:v>
                      </c:pt>
                      <c:pt idx="483">
                        <c:v>244</c:v>
                      </c:pt>
                      <c:pt idx="484">
                        <c:v>244.300048828125</c:v>
                      </c:pt>
                      <c:pt idx="485">
                        <c:v>244.599853515625</c:v>
                      </c:pt>
                      <c:pt idx="486">
                        <c:v>244.89990234375</c:v>
                      </c:pt>
                      <c:pt idx="487">
                        <c:v>245.39990234375</c:v>
                      </c:pt>
                      <c:pt idx="488">
                        <c:v>245.699951171875</c:v>
                      </c:pt>
                      <c:pt idx="489">
                        <c:v>246.099853515625</c:v>
                      </c:pt>
                      <c:pt idx="490">
                        <c:v>246.5</c:v>
                      </c:pt>
                      <c:pt idx="491">
                        <c:v>246.89990234375</c:v>
                      </c:pt>
                      <c:pt idx="492">
                        <c:v>247.2998046875</c:v>
                      </c:pt>
                      <c:pt idx="493">
                        <c:v>247.699951171875</c:v>
                      </c:pt>
                      <c:pt idx="494">
                        <c:v>247.89990234375</c:v>
                      </c:pt>
                      <c:pt idx="495">
                        <c:v>248.2998046875</c:v>
                      </c:pt>
                      <c:pt idx="496">
                        <c:v>248.599853515625</c:v>
                      </c:pt>
                      <c:pt idx="497">
                        <c:v>248.999755859375</c:v>
                      </c:pt>
                      <c:pt idx="498">
                        <c:v>249.19970703125</c:v>
                      </c:pt>
                      <c:pt idx="499">
                        <c:v>249.499755859375</c:v>
                      </c:pt>
                      <c:pt idx="500">
                        <c:v>249.80029296875</c:v>
                      </c:pt>
                      <c:pt idx="501">
                        <c:v>250.10009765625</c:v>
                      </c:pt>
                      <c:pt idx="502">
                        <c:v>250.400146484375</c:v>
                      </c:pt>
                      <c:pt idx="503">
                        <c:v>250.7001953125</c:v>
                      </c:pt>
                      <c:pt idx="504">
                        <c:v>251.000244140625</c:v>
                      </c:pt>
                      <c:pt idx="505">
                        <c:v>251.300048828125</c:v>
                      </c:pt>
                      <c:pt idx="506">
                        <c:v>251.60009765625</c:v>
                      </c:pt>
                      <c:pt idx="507">
                        <c:v>251.900146484375</c:v>
                      </c:pt>
                      <c:pt idx="508">
                        <c:v>252.300048828125</c:v>
                      </c:pt>
                      <c:pt idx="509">
                        <c:v>252.7001953125</c:v>
                      </c:pt>
                      <c:pt idx="510">
                        <c:v>253</c:v>
                      </c:pt>
                      <c:pt idx="511">
                        <c:v>253.10009765625</c:v>
                      </c:pt>
                      <c:pt idx="512">
                        <c:v>253.400146484375</c:v>
                      </c:pt>
                      <c:pt idx="513">
                        <c:v>253.60009765625</c:v>
                      </c:pt>
                      <c:pt idx="514">
                        <c:v>253.60009765625</c:v>
                      </c:pt>
                      <c:pt idx="515">
                        <c:v>253.900146484375</c:v>
                      </c:pt>
                      <c:pt idx="516">
                        <c:v>254.199951171875</c:v>
                      </c:pt>
                      <c:pt idx="517">
                        <c:v>254.400146484375</c:v>
                      </c:pt>
                      <c:pt idx="518">
                        <c:v>254.60009765625</c:v>
                      </c:pt>
                      <c:pt idx="519">
                        <c:v>254.900146484375</c:v>
                      </c:pt>
                      <c:pt idx="520">
                        <c:v>255.39990234375</c:v>
                      </c:pt>
                      <c:pt idx="521">
                        <c:v>255.699951171875</c:v>
                      </c:pt>
                      <c:pt idx="522">
                        <c:v>255.89990234375</c:v>
                      </c:pt>
                      <c:pt idx="523">
                        <c:v>256.10009765625</c:v>
                      </c:pt>
                      <c:pt idx="524">
                        <c:v>256.199951171875</c:v>
                      </c:pt>
                      <c:pt idx="525">
                        <c:v>256.5</c:v>
                      </c:pt>
                      <c:pt idx="526">
                        <c:v>256.699951171875</c:v>
                      </c:pt>
                      <c:pt idx="527">
                        <c:v>256.699951171875</c:v>
                      </c:pt>
                      <c:pt idx="528">
                        <c:v>256.89990234375</c:v>
                      </c:pt>
                      <c:pt idx="529">
                        <c:v>257.099853515625</c:v>
                      </c:pt>
                      <c:pt idx="530">
                        <c:v>257.300048828125</c:v>
                      </c:pt>
                      <c:pt idx="531">
                        <c:v>257.5</c:v>
                      </c:pt>
                      <c:pt idx="532">
                        <c:v>257.699951171875</c:v>
                      </c:pt>
                      <c:pt idx="533">
                        <c:v>257.89990234375</c:v>
                      </c:pt>
                      <c:pt idx="534">
                        <c:v>258</c:v>
                      </c:pt>
                      <c:pt idx="535">
                        <c:v>258.199951171875</c:v>
                      </c:pt>
                      <c:pt idx="536">
                        <c:v>258.2998046875</c:v>
                      </c:pt>
                      <c:pt idx="537">
                        <c:v>258.39990234375</c:v>
                      </c:pt>
                      <c:pt idx="538">
                        <c:v>258.599853515625</c:v>
                      </c:pt>
                      <c:pt idx="539">
                        <c:v>258.599853515625</c:v>
                      </c:pt>
                      <c:pt idx="540">
                        <c:v>258.7998046875</c:v>
                      </c:pt>
                      <c:pt idx="541">
                        <c:v>259</c:v>
                      </c:pt>
                      <c:pt idx="542">
                        <c:v>259.099853515625</c:v>
                      </c:pt>
                      <c:pt idx="543">
                        <c:v>259.2998046875</c:v>
                      </c:pt>
                      <c:pt idx="544">
                        <c:v>259.39990234375</c:v>
                      </c:pt>
                      <c:pt idx="545">
                        <c:v>259.5</c:v>
                      </c:pt>
                      <c:pt idx="546">
                        <c:v>259.599853515625</c:v>
                      </c:pt>
                      <c:pt idx="547">
                        <c:v>259.699951171875</c:v>
                      </c:pt>
                      <c:pt idx="548">
                        <c:v>259.7998046875</c:v>
                      </c:pt>
                      <c:pt idx="549">
                        <c:v>259.89990234375</c:v>
                      </c:pt>
                      <c:pt idx="550">
                        <c:v>259.999755859375</c:v>
                      </c:pt>
                      <c:pt idx="551">
                        <c:v>260.199951171875</c:v>
                      </c:pt>
                      <c:pt idx="552">
                        <c:v>260.2998046875</c:v>
                      </c:pt>
                      <c:pt idx="553">
                        <c:v>260.39990234375</c:v>
                      </c:pt>
                      <c:pt idx="554">
                        <c:v>260.499755859375</c:v>
                      </c:pt>
                      <c:pt idx="555">
                        <c:v>260.599853515625</c:v>
                      </c:pt>
                      <c:pt idx="556">
                        <c:v>260.699951171875</c:v>
                      </c:pt>
                      <c:pt idx="557">
                        <c:v>260.7998046875</c:v>
                      </c:pt>
                      <c:pt idx="558">
                        <c:v>260.89990234375</c:v>
                      </c:pt>
                      <c:pt idx="559">
                        <c:v>260.999755859375</c:v>
                      </c:pt>
                      <c:pt idx="560">
                        <c:v>260.999755859375</c:v>
                      </c:pt>
                      <c:pt idx="561">
                        <c:v>261.099853515625</c:v>
                      </c:pt>
                      <c:pt idx="562">
                        <c:v>261.199951171875</c:v>
                      </c:pt>
                      <c:pt idx="563">
                        <c:v>261.199951171875</c:v>
                      </c:pt>
                      <c:pt idx="564">
                        <c:v>261.2998046875</c:v>
                      </c:pt>
                      <c:pt idx="565">
                        <c:v>261.39990234375</c:v>
                      </c:pt>
                      <c:pt idx="566">
                        <c:v>261.499755859375</c:v>
                      </c:pt>
                      <c:pt idx="567">
                        <c:v>261.499755859375</c:v>
                      </c:pt>
                      <c:pt idx="568">
                        <c:v>261.599853515625</c:v>
                      </c:pt>
                      <c:pt idx="569">
                        <c:v>261.599853515625</c:v>
                      </c:pt>
                      <c:pt idx="570">
                        <c:v>261.599853515625</c:v>
                      </c:pt>
                      <c:pt idx="571">
                        <c:v>261.599853515625</c:v>
                      </c:pt>
                      <c:pt idx="572">
                        <c:v>261.69970703125</c:v>
                      </c:pt>
                      <c:pt idx="573">
                        <c:v>261.69970703125</c:v>
                      </c:pt>
                      <c:pt idx="574">
                        <c:v>261.69970703125</c:v>
                      </c:pt>
                      <c:pt idx="575">
                        <c:v>261.7998046875</c:v>
                      </c:pt>
                      <c:pt idx="576">
                        <c:v>261.7998046875</c:v>
                      </c:pt>
                      <c:pt idx="577">
                        <c:v>261.7998046875</c:v>
                      </c:pt>
                      <c:pt idx="578">
                        <c:v>261.7998046875</c:v>
                      </c:pt>
                      <c:pt idx="579">
                        <c:v>261.89990234375</c:v>
                      </c:pt>
                      <c:pt idx="580">
                        <c:v>261.89990234375</c:v>
                      </c:pt>
                      <c:pt idx="581">
                        <c:v>261.89990234375</c:v>
                      </c:pt>
                      <c:pt idx="582">
                        <c:v>261.89990234375</c:v>
                      </c:pt>
                      <c:pt idx="583">
                        <c:v>261.89990234375</c:v>
                      </c:pt>
                      <c:pt idx="584">
                        <c:v>261.89990234375</c:v>
                      </c:pt>
                      <c:pt idx="585">
                        <c:v>261.89990234375</c:v>
                      </c:pt>
                      <c:pt idx="586">
                        <c:v>261.89990234375</c:v>
                      </c:pt>
                      <c:pt idx="587">
                        <c:v>261.999755859375</c:v>
                      </c:pt>
                      <c:pt idx="588">
                        <c:v>261.999755859375</c:v>
                      </c:pt>
                      <c:pt idx="589">
                        <c:v>261.999755859375</c:v>
                      </c:pt>
                      <c:pt idx="590">
                        <c:v>261.999755859375</c:v>
                      </c:pt>
                      <c:pt idx="591">
                        <c:v>261.89990234375</c:v>
                      </c:pt>
                      <c:pt idx="592">
                        <c:v>261.89990234375</c:v>
                      </c:pt>
                      <c:pt idx="593">
                        <c:v>261.999755859375</c:v>
                      </c:pt>
                      <c:pt idx="594">
                        <c:v>261.89990234375</c:v>
                      </c:pt>
                      <c:pt idx="595">
                        <c:v>261.999755859375</c:v>
                      </c:pt>
                      <c:pt idx="596">
                        <c:v>261.89990234375</c:v>
                      </c:pt>
                      <c:pt idx="597">
                        <c:v>261.89990234375</c:v>
                      </c:pt>
                      <c:pt idx="598">
                        <c:v>261.89990234375</c:v>
                      </c:pt>
                      <c:pt idx="599">
                        <c:v>261.69970703125</c:v>
                      </c:pt>
                      <c:pt idx="600">
                        <c:v>261.69970703125</c:v>
                      </c:pt>
                      <c:pt idx="601">
                        <c:v>261.69970703125</c:v>
                      </c:pt>
                      <c:pt idx="602">
                        <c:v>261.599853515625</c:v>
                      </c:pt>
                      <c:pt idx="603">
                        <c:v>261.599853515625</c:v>
                      </c:pt>
                      <c:pt idx="604">
                        <c:v>261.599853515625</c:v>
                      </c:pt>
                      <c:pt idx="605">
                        <c:v>261.599853515625</c:v>
                      </c:pt>
                      <c:pt idx="606">
                        <c:v>261.499755859375</c:v>
                      </c:pt>
                      <c:pt idx="607">
                        <c:v>261.499755859375</c:v>
                      </c:pt>
                      <c:pt idx="608">
                        <c:v>261.499755859375</c:v>
                      </c:pt>
                      <c:pt idx="609">
                        <c:v>261.39990234375</c:v>
                      </c:pt>
                      <c:pt idx="610">
                        <c:v>261.2998046875</c:v>
                      </c:pt>
                      <c:pt idx="611">
                        <c:v>261.2998046875</c:v>
                      </c:pt>
                      <c:pt idx="612">
                        <c:v>261.199951171875</c:v>
                      </c:pt>
                      <c:pt idx="613">
                        <c:v>261.099853515625</c:v>
                      </c:pt>
                      <c:pt idx="614">
                        <c:v>260.999755859375</c:v>
                      </c:pt>
                      <c:pt idx="615">
                        <c:v>260.89990234375</c:v>
                      </c:pt>
                      <c:pt idx="616">
                        <c:v>260.89990234375</c:v>
                      </c:pt>
                      <c:pt idx="617">
                        <c:v>260.7998046875</c:v>
                      </c:pt>
                      <c:pt idx="618">
                        <c:v>260.699951171875</c:v>
                      </c:pt>
                      <c:pt idx="619">
                        <c:v>260.599853515625</c:v>
                      </c:pt>
                      <c:pt idx="620">
                        <c:v>260.499755859375</c:v>
                      </c:pt>
                      <c:pt idx="621">
                        <c:v>260.39990234375</c:v>
                      </c:pt>
                      <c:pt idx="622">
                        <c:v>260.2998046875</c:v>
                      </c:pt>
                      <c:pt idx="623">
                        <c:v>260.099853515625</c:v>
                      </c:pt>
                      <c:pt idx="624">
                        <c:v>259.999755859375</c:v>
                      </c:pt>
                      <c:pt idx="625">
                        <c:v>259.89990234375</c:v>
                      </c:pt>
                      <c:pt idx="626">
                        <c:v>259.89990234375</c:v>
                      </c:pt>
                      <c:pt idx="627">
                        <c:v>259.699951171875</c:v>
                      </c:pt>
                      <c:pt idx="628">
                        <c:v>259.599853515625</c:v>
                      </c:pt>
                      <c:pt idx="629">
                        <c:v>259.599853515625</c:v>
                      </c:pt>
                      <c:pt idx="630">
                        <c:v>259.5</c:v>
                      </c:pt>
                      <c:pt idx="631">
                        <c:v>259.39990234375</c:v>
                      </c:pt>
                      <c:pt idx="632">
                        <c:v>259.2998046875</c:v>
                      </c:pt>
                      <c:pt idx="633">
                        <c:v>259.199951171875</c:v>
                      </c:pt>
                      <c:pt idx="634">
                        <c:v>259</c:v>
                      </c:pt>
                      <c:pt idx="635">
                        <c:v>258.89990234375</c:v>
                      </c:pt>
                      <c:pt idx="636">
                        <c:v>258.7998046875</c:v>
                      </c:pt>
                      <c:pt idx="637">
                        <c:v>258.599853515625</c:v>
                      </c:pt>
                      <c:pt idx="638">
                        <c:v>258.5</c:v>
                      </c:pt>
                      <c:pt idx="639">
                        <c:v>258.39990234375</c:v>
                      </c:pt>
                      <c:pt idx="640">
                        <c:v>258.199951171875</c:v>
                      </c:pt>
                      <c:pt idx="641">
                        <c:v>258.199951171875</c:v>
                      </c:pt>
                      <c:pt idx="642">
                        <c:v>258</c:v>
                      </c:pt>
                      <c:pt idx="643">
                        <c:v>257.89990234375</c:v>
                      </c:pt>
                      <c:pt idx="644">
                        <c:v>257.800048828125</c:v>
                      </c:pt>
                      <c:pt idx="645">
                        <c:v>257.699951171875</c:v>
                      </c:pt>
                      <c:pt idx="646">
                        <c:v>257.599853515625</c:v>
                      </c:pt>
                      <c:pt idx="647">
                        <c:v>257.39990234375</c:v>
                      </c:pt>
                      <c:pt idx="648">
                        <c:v>257.300048828125</c:v>
                      </c:pt>
                      <c:pt idx="649">
                        <c:v>257.099853515625</c:v>
                      </c:pt>
                      <c:pt idx="650">
                        <c:v>256.89990234375</c:v>
                      </c:pt>
                      <c:pt idx="651">
                        <c:v>256.800048828125</c:v>
                      </c:pt>
                      <c:pt idx="652">
                        <c:v>256.60009765625</c:v>
                      </c:pt>
                      <c:pt idx="653">
                        <c:v>256.5</c:v>
                      </c:pt>
                      <c:pt idx="654">
                        <c:v>256.300048828125</c:v>
                      </c:pt>
                      <c:pt idx="655">
                        <c:v>256.10009765625</c:v>
                      </c:pt>
                      <c:pt idx="656">
                        <c:v>255.89990234375</c:v>
                      </c:pt>
                      <c:pt idx="657">
                        <c:v>255.89990234375</c:v>
                      </c:pt>
                      <c:pt idx="658">
                        <c:v>255.699951171875</c:v>
                      </c:pt>
                      <c:pt idx="659">
                        <c:v>255.5</c:v>
                      </c:pt>
                      <c:pt idx="660">
                        <c:v>255.39990234375</c:v>
                      </c:pt>
                      <c:pt idx="661">
                        <c:v>255.199951171875</c:v>
                      </c:pt>
                      <c:pt idx="662">
                        <c:v>255</c:v>
                      </c:pt>
                      <c:pt idx="663">
                        <c:v>254.900146484375</c:v>
                      </c:pt>
                      <c:pt idx="664">
                        <c:v>254.699951171875</c:v>
                      </c:pt>
                      <c:pt idx="665">
                        <c:v>254.5</c:v>
                      </c:pt>
                      <c:pt idx="666">
                        <c:v>254.300048828125</c:v>
                      </c:pt>
                      <c:pt idx="667">
                        <c:v>254.10009765625</c:v>
                      </c:pt>
                      <c:pt idx="668">
                        <c:v>254</c:v>
                      </c:pt>
                      <c:pt idx="669">
                        <c:v>253.800048828125</c:v>
                      </c:pt>
                      <c:pt idx="670">
                        <c:v>253.699951171875</c:v>
                      </c:pt>
                      <c:pt idx="671">
                        <c:v>253.5</c:v>
                      </c:pt>
                      <c:pt idx="672">
                        <c:v>253.400146484375</c:v>
                      </c:pt>
                      <c:pt idx="673">
                        <c:v>253.2001953125</c:v>
                      </c:pt>
                      <c:pt idx="674">
                        <c:v>253</c:v>
                      </c:pt>
                      <c:pt idx="675">
                        <c:v>252.800048828125</c:v>
                      </c:pt>
                      <c:pt idx="676">
                        <c:v>252.60009765625</c:v>
                      </c:pt>
                      <c:pt idx="677">
                        <c:v>252.400146484375</c:v>
                      </c:pt>
                      <c:pt idx="678">
                        <c:v>252.2001953125</c:v>
                      </c:pt>
                      <c:pt idx="679">
                        <c:v>252</c:v>
                      </c:pt>
                      <c:pt idx="680">
                        <c:v>251.800048828125</c:v>
                      </c:pt>
                      <c:pt idx="681">
                        <c:v>251.60009765625</c:v>
                      </c:pt>
                      <c:pt idx="682">
                        <c:v>251.500244140625</c:v>
                      </c:pt>
                      <c:pt idx="683">
                        <c:v>251.300048828125</c:v>
                      </c:pt>
                      <c:pt idx="684">
                        <c:v>251.000244140625</c:v>
                      </c:pt>
                      <c:pt idx="685">
                        <c:v>250.900146484375</c:v>
                      </c:pt>
                      <c:pt idx="686">
                        <c:v>250.7001953125</c:v>
                      </c:pt>
                      <c:pt idx="687">
                        <c:v>250.400146484375</c:v>
                      </c:pt>
                      <c:pt idx="688">
                        <c:v>250.2001953125</c:v>
                      </c:pt>
                      <c:pt idx="689">
                        <c:v>250.000244140625</c:v>
                      </c:pt>
                      <c:pt idx="690">
                        <c:v>249.80029296875</c:v>
                      </c:pt>
                      <c:pt idx="691">
                        <c:v>249.60009765625</c:v>
                      </c:pt>
                      <c:pt idx="692">
                        <c:v>249.39990234375</c:v>
                      </c:pt>
                      <c:pt idx="693">
                        <c:v>249.19970703125</c:v>
                      </c:pt>
                      <c:pt idx="694">
                        <c:v>248.999755859375</c:v>
                      </c:pt>
                      <c:pt idx="695">
                        <c:v>248.89990234375</c:v>
                      </c:pt>
                      <c:pt idx="696">
                        <c:v>248.7998046875</c:v>
                      </c:pt>
                      <c:pt idx="697">
                        <c:v>248.599853515625</c:v>
                      </c:pt>
                      <c:pt idx="698">
                        <c:v>248.39990234375</c:v>
                      </c:pt>
                      <c:pt idx="699">
                        <c:v>248.199951171875</c:v>
                      </c:pt>
                      <c:pt idx="700">
                        <c:v>247.999755859375</c:v>
                      </c:pt>
                      <c:pt idx="701">
                        <c:v>247.7998046875</c:v>
                      </c:pt>
                      <c:pt idx="702">
                        <c:v>247.499755859375</c:v>
                      </c:pt>
                      <c:pt idx="703">
                        <c:v>247.2998046875</c:v>
                      </c:pt>
                      <c:pt idx="704">
                        <c:v>247</c:v>
                      </c:pt>
                      <c:pt idx="705">
                        <c:v>246.89990234375</c:v>
                      </c:pt>
                      <c:pt idx="706">
                        <c:v>246.599853515625</c:v>
                      </c:pt>
                      <c:pt idx="707">
                        <c:v>246.199951171875</c:v>
                      </c:pt>
                      <c:pt idx="708">
                        <c:v>246</c:v>
                      </c:pt>
                      <c:pt idx="709">
                        <c:v>245.7998046875</c:v>
                      </c:pt>
                      <c:pt idx="710">
                        <c:v>245.699951171875</c:v>
                      </c:pt>
                      <c:pt idx="711">
                        <c:v>245.5</c:v>
                      </c:pt>
                      <c:pt idx="712">
                        <c:v>245.199951171875</c:v>
                      </c:pt>
                      <c:pt idx="713">
                        <c:v>245</c:v>
                      </c:pt>
                      <c:pt idx="714">
                        <c:v>244.800048828125</c:v>
                      </c:pt>
                      <c:pt idx="715">
                        <c:v>244.599853515625</c:v>
                      </c:pt>
                      <c:pt idx="716">
                        <c:v>244.300048828125</c:v>
                      </c:pt>
                      <c:pt idx="717">
                        <c:v>244.099853515625</c:v>
                      </c:pt>
                      <c:pt idx="718">
                        <c:v>243.89990234375</c:v>
                      </c:pt>
                      <c:pt idx="719">
                        <c:v>243.60009765625</c:v>
                      </c:pt>
                      <c:pt idx="720">
                        <c:v>243.60009765625</c:v>
                      </c:pt>
                      <c:pt idx="721">
                        <c:v>243.39990234375</c:v>
                      </c:pt>
                      <c:pt idx="722">
                        <c:v>243.300048828125</c:v>
                      </c:pt>
                      <c:pt idx="723">
                        <c:v>243.10009765625</c:v>
                      </c:pt>
                      <c:pt idx="724">
                        <c:v>242.800048828125</c:v>
                      </c:pt>
                      <c:pt idx="725">
                        <c:v>242.60009765625</c:v>
                      </c:pt>
                      <c:pt idx="726">
                        <c:v>242</c:v>
                      </c:pt>
                      <c:pt idx="727">
                        <c:v>241.800048828125</c:v>
                      </c:pt>
                      <c:pt idx="728">
                        <c:v>241.5</c:v>
                      </c:pt>
                      <c:pt idx="729">
                        <c:v>241.400146484375</c:v>
                      </c:pt>
                      <c:pt idx="730">
                        <c:v>241.10009765625</c:v>
                      </c:pt>
                      <c:pt idx="731">
                        <c:v>240.800048828125</c:v>
                      </c:pt>
                      <c:pt idx="732">
                        <c:v>240.699951171875</c:v>
                      </c:pt>
                      <c:pt idx="733">
                        <c:v>240.400146484375</c:v>
                      </c:pt>
                      <c:pt idx="734">
                        <c:v>240.10009765625</c:v>
                      </c:pt>
                      <c:pt idx="735">
                        <c:v>240</c:v>
                      </c:pt>
                      <c:pt idx="736">
                        <c:v>239.800048828125</c:v>
                      </c:pt>
                      <c:pt idx="737">
                        <c:v>239.400146484375</c:v>
                      </c:pt>
                      <c:pt idx="738">
                        <c:v>239.300048828125</c:v>
                      </c:pt>
                      <c:pt idx="739">
                        <c:v>239.2001953125</c:v>
                      </c:pt>
                      <c:pt idx="740">
                        <c:v>238.900146484375</c:v>
                      </c:pt>
                      <c:pt idx="741">
                        <c:v>238.7001953125</c:v>
                      </c:pt>
                      <c:pt idx="742">
                        <c:v>238.400146484375</c:v>
                      </c:pt>
                      <c:pt idx="743">
                        <c:v>238.2001953125</c:v>
                      </c:pt>
                      <c:pt idx="744">
                        <c:v>237.800048828125</c:v>
                      </c:pt>
                      <c:pt idx="745">
                        <c:v>237.60009765625</c:v>
                      </c:pt>
                      <c:pt idx="746">
                        <c:v>237.30029296875</c:v>
                      </c:pt>
                      <c:pt idx="747">
                        <c:v>237.000244140625</c:v>
                      </c:pt>
                      <c:pt idx="748">
                        <c:v>236.80029296875</c:v>
                      </c:pt>
                      <c:pt idx="749">
                        <c:v>236.499755859375</c:v>
                      </c:pt>
                      <c:pt idx="750">
                        <c:v>236.39990234375</c:v>
                      </c:pt>
                      <c:pt idx="751">
                        <c:v>236.099853515625</c:v>
                      </c:pt>
                      <c:pt idx="752">
                        <c:v>235.89990234375</c:v>
                      </c:pt>
                      <c:pt idx="753">
                        <c:v>235.7998046875</c:v>
                      </c:pt>
                      <c:pt idx="754">
                        <c:v>235.499755859375</c:v>
                      </c:pt>
                      <c:pt idx="755">
                        <c:v>235.199951171875</c:v>
                      </c:pt>
                      <c:pt idx="756">
                        <c:v>234.999755859375</c:v>
                      </c:pt>
                      <c:pt idx="757">
                        <c:v>234.699951171875</c:v>
                      </c:pt>
                      <c:pt idx="758">
                        <c:v>234.39990234375</c:v>
                      </c:pt>
                      <c:pt idx="759">
                        <c:v>234.199951171875</c:v>
                      </c:pt>
                      <c:pt idx="760">
                        <c:v>233.89990234375</c:v>
                      </c:pt>
                      <c:pt idx="761">
                        <c:v>233.699951171875</c:v>
                      </c:pt>
                      <c:pt idx="762">
                        <c:v>233.39990234375</c:v>
                      </c:pt>
                      <c:pt idx="763">
                        <c:v>233.099853515625</c:v>
                      </c:pt>
                      <c:pt idx="764">
                        <c:v>232.7998046875</c:v>
                      </c:pt>
                      <c:pt idx="765">
                        <c:v>232.599853515625</c:v>
                      </c:pt>
                      <c:pt idx="766">
                        <c:v>232.39990234375</c:v>
                      </c:pt>
                      <c:pt idx="767">
                        <c:v>232.199951171875</c:v>
                      </c:pt>
                      <c:pt idx="768">
                        <c:v>231.89990234375</c:v>
                      </c:pt>
                      <c:pt idx="769">
                        <c:v>231.699951171875</c:v>
                      </c:pt>
                      <c:pt idx="770">
                        <c:v>231.39990234375</c:v>
                      </c:pt>
                      <c:pt idx="771">
                        <c:v>231.099853515625</c:v>
                      </c:pt>
                      <c:pt idx="772">
                        <c:v>230.89990234375</c:v>
                      </c:pt>
                      <c:pt idx="773">
                        <c:v>230.60009765625</c:v>
                      </c:pt>
                      <c:pt idx="774">
                        <c:v>230.39990234375</c:v>
                      </c:pt>
                      <c:pt idx="775">
                        <c:v>230.10009765625</c:v>
                      </c:pt>
                      <c:pt idx="776">
                        <c:v>229.800048828125</c:v>
                      </c:pt>
                      <c:pt idx="777">
                        <c:v>229.60009765625</c:v>
                      </c:pt>
                      <c:pt idx="778">
                        <c:v>229.300048828125</c:v>
                      </c:pt>
                      <c:pt idx="779">
                        <c:v>229.10009765625</c:v>
                      </c:pt>
                      <c:pt idx="780">
                        <c:v>228.800048828125</c:v>
                      </c:pt>
                      <c:pt idx="781">
                        <c:v>228.5</c:v>
                      </c:pt>
                      <c:pt idx="782">
                        <c:v>228.199951171875</c:v>
                      </c:pt>
                      <c:pt idx="783">
                        <c:v>228</c:v>
                      </c:pt>
                      <c:pt idx="784">
                        <c:v>227.7001953125</c:v>
                      </c:pt>
                      <c:pt idx="785">
                        <c:v>227.5</c:v>
                      </c:pt>
                      <c:pt idx="786">
                        <c:v>227.400146484375</c:v>
                      </c:pt>
                      <c:pt idx="787">
                        <c:v>227.2001953125</c:v>
                      </c:pt>
                      <c:pt idx="788">
                        <c:v>226.800048828125</c:v>
                      </c:pt>
                      <c:pt idx="789">
                        <c:v>226.60009765625</c:v>
                      </c:pt>
                      <c:pt idx="790">
                        <c:v>226.400146484375</c:v>
                      </c:pt>
                      <c:pt idx="791">
                        <c:v>226.10009765625</c:v>
                      </c:pt>
                      <c:pt idx="792">
                        <c:v>226.000244140625</c:v>
                      </c:pt>
                      <c:pt idx="793">
                        <c:v>225.7001953125</c:v>
                      </c:pt>
                      <c:pt idx="794">
                        <c:v>225.400146484375</c:v>
                      </c:pt>
                      <c:pt idx="795">
                        <c:v>225.2001953125</c:v>
                      </c:pt>
                      <c:pt idx="796">
                        <c:v>224.900146484375</c:v>
                      </c:pt>
                      <c:pt idx="797">
                        <c:v>224.60009765625</c:v>
                      </c:pt>
                      <c:pt idx="798">
                        <c:v>224.400146484375</c:v>
                      </c:pt>
                      <c:pt idx="799">
                        <c:v>224.10009765625</c:v>
                      </c:pt>
                      <c:pt idx="800">
                        <c:v>223.89990234375</c:v>
                      </c:pt>
                      <c:pt idx="801">
                        <c:v>223.599853515625</c:v>
                      </c:pt>
                      <c:pt idx="802">
                        <c:v>223.2998046875</c:v>
                      </c:pt>
                      <c:pt idx="803">
                        <c:v>222.999755859375</c:v>
                      </c:pt>
                      <c:pt idx="804">
                        <c:v>222.599853515625</c:v>
                      </c:pt>
                      <c:pt idx="805">
                        <c:v>222.2998046875</c:v>
                      </c:pt>
                      <c:pt idx="806">
                        <c:v>222.099853515625</c:v>
                      </c:pt>
                      <c:pt idx="807">
                        <c:v>221.89990234375</c:v>
                      </c:pt>
                      <c:pt idx="808">
                        <c:v>221.699951171875</c:v>
                      </c:pt>
                      <c:pt idx="809">
                        <c:v>221.2998046875</c:v>
                      </c:pt>
                      <c:pt idx="810">
                        <c:v>221.199951171875</c:v>
                      </c:pt>
                      <c:pt idx="811">
                        <c:v>221</c:v>
                      </c:pt>
                      <c:pt idx="812">
                        <c:v>220.699951171875</c:v>
                      </c:pt>
                      <c:pt idx="813">
                        <c:v>220.5</c:v>
                      </c:pt>
                      <c:pt idx="814">
                        <c:v>220.099853515625</c:v>
                      </c:pt>
                      <c:pt idx="815">
                        <c:v>219.89990234375</c:v>
                      </c:pt>
                      <c:pt idx="816">
                        <c:v>219.800048828125</c:v>
                      </c:pt>
                      <c:pt idx="817">
                        <c:v>219.5</c:v>
                      </c:pt>
                      <c:pt idx="818">
                        <c:v>219.199951171875</c:v>
                      </c:pt>
                      <c:pt idx="819">
                        <c:v>219</c:v>
                      </c:pt>
                      <c:pt idx="820">
                        <c:v>218.699951171875</c:v>
                      </c:pt>
                      <c:pt idx="821">
                        <c:v>218.5</c:v>
                      </c:pt>
                      <c:pt idx="822">
                        <c:v>218.10009765625</c:v>
                      </c:pt>
                      <c:pt idx="823">
                        <c:v>218</c:v>
                      </c:pt>
                      <c:pt idx="824">
                        <c:v>217.60009765625</c:v>
                      </c:pt>
                      <c:pt idx="825">
                        <c:v>217.5</c:v>
                      </c:pt>
                      <c:pt idx="826">
                        <c:v>217.199951171875</c:v>
                      </c:pt>
                      <c:pt idx="827">
                        <c:v>216.89990234375</c:v>
                      </c:pt>
                      <c:pt idx="828">
                        <c:v>216.699951171875</c:v>
                      </c:pt>
                      <c:pt idx="829">
                        <c:v>216.400146484375</c:v>
                      </c:pt>
                      <c:pt idx="830">
                        <c:v>216.199951171875</c:v>
                      </c:pt>
                      <c:pt idx="831">
                        <c:v>215.900146484375</c:v>
                      </c:pt>
                      <c:pt idx="832">
                        <c:v>215.699951171875</c:v>
                      </c:pt>
                      <c:pt idx="833">
                        <c:v>215.5</c:v>
                      </c:pt>
                      <c:pt idx="834">
                        <c:v>215.10009765625</c:v>
                      </c:pt>
                      <c:pt idx="835">
                        <c:v>214.800048828125</c:v>
                      </c:pt>
                      <c:pt idx="836">
                        <c:v>214.60009765625</c:v>
                      </c:pt>
                      <c:pt idx="837">
                        <c:v>214.400146484375</c:v>
                      </c:pt>
                      <c:pt idx="838">
                        <c:v>214.2001953125</c:v>
                      </c:pt>
                      <c:pt idx="839">
                        <c:v>213.900146484375</c:v>
                      </c:pt>
                      <c:pt idx="840">
                        <c:v>213.7001953125</c:v>
                      </c:pt>
                      <c:pt idx="841">
                        <c:v>213.5</c:v>
                      </c:pt>
                      <c:pt idx="842">
                        <c:v>213.2001953125</c:v>
                      </c:pt>
                      <c:pt idx="843">
                        <c:v>213.000244140625</c:v>
                      </c:pt>
                      <c:pt idx="844">
                        <c:v>212.7001953125</c:v>
                      </c:pt>
                      <c:pt idx="845">
                        <c:v>212.500244140625</c:v>
                      </c:pt>
                      <c:pt idx="846">
                        <c:v>212.2001953125</c:v>
                      </c:pt>
                      <c:pt idx="847">
                        <c:v>211.900146484375</c:v>
                      </c:pt>
                      <c:pt idx="848">
                        <c:v>211.7001953125</c:v>
                      </c:pt>
                      <c:pt idx="849">
                        <c:v>211.400146484375</c:v>
                      </c:pt>
                      <c:pt idx="850">
                        <c:v>211.099853515625</c:v>
                      </c:pt>
                      <c:pt idx="851">
                        <c:v>210.999755859375</c:v>
                      </c:pt>
                      <c:pt idx="852">
                        <c:v>210.89990234375</c:v>
                      </c:pt>
                      <c:pt idx="853">
                        <c:v>210.599853515625</c:v>
                      </c:pt>
                      <c:pt idx="854">
                        <c:v>210.39990234375</c:v>
                      </c:pt>
                      <c:pt idx="855">
                        <c:v>210.099853515625</c:v>
                      </c:pt>
                      <c:pt idx="856">
                        <c:v>209.89990234375</c:v>
                      </c:pt>
                      <c:pt idx="857">
                        <c:v>209.599853515625</c:v>
                      </c:pt>
                      <c:pt idx="858">
                        <c:v>209.39990234375</c:v>
                      </c:pt>
                      <c:pt idx="859">
                        <c:v>209.099853515625</c:v>
                      </c:pt>
                      <c:pt idx="860">
                        <c:v>208.89990234375</c:v>
                      </c:pt>
                      <c:pt idx="861">
                        <c:v>208.599853515625</c:v>
                      </c:pt>
                      <c:pt idx="862">
                        <c:v>208.39990234375</c:v>
                      </c:pt>
                      <c:pt idx="863">
                        <c:v>208.099853515625</c:v>
                      </c:pt>
                      <c:pt idx="864">
                        <c:v>207.89990234375</c:v>
                      </c:pt>
                      <c:pt idx="865">
                        <c:v>207.599853515625</c:v>
                      </c:pt>
                      <c:pt idx="866">
                        <c:v>207.2998046875</c:v>
                      </c:pt>
                      <c:pt idx="867">
                        <c:v>207.099853515625</c:v>
                      </c:pt>
                      <c:pt idx="868">
                        <c:v>206.800048828125</c:v>
                      </c:pt>
                      <c:pt idx="869">
                        <c:v>206.5</c:v>
                      </c:pt>
                      <c:pt idx="870">
                        <c:v>206.300048828125</c:v>
                      </c:pt>
                      <c:pt idx="871">
                        <c:v>206</c:v>
                      </c:pt>
                      <c:pt idx="872">
                        <c:v>205.800048828125</c:v>
                      </c:pt>
                      <c:pt idx="873">
                        <c:v>205.5</c:v>
                      </c:pt>
                      <c:pt idx="874">
                        <c:v>205.199951171875</c:v>
                      </c:pt>
                      <c:pt idx="875">
                        <c:v>205</c:v>
                      </c:pt>
                      <c:pt idx="876">
                        <c:v>204.800048828125</c:v>
                      </c:pt>
                      <c:pt idx="877">
                        <c:v>204.699951171875</c:v>
                      </c:pt>
                      <c:pt idx="878">
                        <c:v>204.39990234375</c:v>
                      </c:pt>
                      <c:pt idx="879">
                        <c:v>204.199951171875</c:v>
                      </c:pt>
                      <c:pt idx="880">
                        <c:v>203.89990234375</c:v>
                      </c:pt>
                      <c:pt idx="881">
                        <c:v>203.60009765625</c:v>
                      </c:pt>
                      <c:pt idx="882">
                        <c:v>203.300048828125</c:v>
                      </c:pt>
                      <c:pt idx="883">
                        <c:v>203.199951171875</c:v>
                      </c:pt>
                      <c:pt idx="884">
                        <c:v>202.900146484375</c:v>
                      </c:pt>
                      <c:pt idx="885">
                        <c:v>202.60009765625</c:v>
                      </c:pt>
                      <c:pt idx="886">
                        <c:v>202.300048828125</c:v>
                      </c:pt>
                      <c:pt idx="887">
                        <c:v>202.10009765625</c:v>
                      </c:pt>
                      <c:pt idx="888">
                        <c:v>201.7001953125</c:v>
                      </c:pt>
                      <c:pt idx="889">
                        <c:v>201.60009765625</c:v>
                      </c:pt>
                      <c:pt idx="890">
                        <c:v>201.2001953125</c:v>
                      </c:pt>
                      <c:pt idx="891">
                        <c:v>201</c:v>
                      </c:pt>
                      <c:pt idx="892">
                        <c:v>200.7001953125</c:v>
                      </c:pt>
                      <c:pt idx="893">
                        <c:v>200.400146484375</c:v>
                      </c:pt>
                      <c:pt idx="894">
                        <c:v>200.2001953125</c:v>
                      </c:pt>
                      <c:pt idx="895">
                        <c:v>199.900146484375</c:v>
                      </c:pt>
                      <c:pt idx="896">
                        <c:v>199.60009765625</c:v>
                      </c:pt>
                      <c:pt idx="897">
                        <c:v>199.300048828125</c:v>
                      </c:pt>
                      <c:pt idx="898">
                        <c:v>199.10009765625</c:v>
                      </c:pt>
                      <c:pt idx="899">
                        <c:v>198.7001953125</c:v>
                      </c:pt>
                      <c:pt idx="900">
                        <c:v>198.500244140625</c:v>
                      </c:pt>
                      <c:pt idx="901">
                        <c:v>198.500244140625</c:v>
                      </c:pt>
                      <c:pt idx="902">
                        <c:v>198.19970703125</c:v>
                      </c:pt>
                      <c:pt idx="903">
                        <c:v>197.89990234375</c:v>
                      </c:pt>
                      <c:pt idx="904">
                        <c:v>197.69970703125</c:v>
                      </c:pt>
                      <c:pt idx="905">
                        <c:v>197.39990234375</c:v>
                      </c:pt>
                      <c:pt idx="906">
                        <c:v>197.099853515625</c:v>
                      </c:pt>
                      <c:pt idx="907">
                        <c:v>196.89990234375</c:v>
                      </c:pt>
                      <c:pt idx="908">
                        <c:v>196.599853515625</c:v>
                      </c:pt>
                      <c:pt idx="909">
                        <c:v>196.39990234375</c:v>
                      </c:pt>
                      <c:pt idx="910">
                        <c:v>196.099853515625</c:v>
                      </c:pt>
                      <c:pt idx="911">
                        <c:v>195.7998046875</c:v>
                      </c:pt>
                      <c:pt idx="912">
                        <c:v>195.599853515625</c:v>
                      </c:pt>
                      <c:pt idx="913">
                        <c:v>195.2998046875</c:v>
                      </c:pt>
                      <c:pt idx="914">
                        <c:v>195</c:v>
                      </c:pt>
                      <c:pt idx="915">
                        <c:v>194.89990234375</c:v>
                      </c:pt>
                      <c:pt idx="916">
                        <c:v>194.599853515625</c:v>
                      </c:pt>
                      <c:pt idx="917">
                        <c:v>194.2998046875</c:v>
                      </c:pt>
                      <c:pt idx="918">
                        <c:v>194.099853515625</c:v>
                      </c:pt>
                      <c:pt idx="919">
                        <c:v>193.699951171875</c:v>
                      </c:pt>
                      <c:pt idx="920">
                        <c:v>193.5</c:v>
                      </c:pt>
                      <c:pt idx="921">
                        <c:v>193.199951171875</c:v>
                      </c:pt>
                      <c:pt idx="922">
                        <c:v>192.89990234375</c:v>
                      </c:pt>
                      <c:pt idx="923">
                        <c:v>192.699951171875</c:v>
                      </c:pt>
                      <c:pt idx="924">
                        <c:v>192.39990234375</c:v>
                      </c:pt>
                      <c:pt idx="925">
                        <c:v>192.199951171875</c:v>
                      </c:pt>
                      <c:pt idx="926">
                        <c:v>191.89990234375</c:v>
                      </c:pt>
                      <c:pt idx="927">
                        <c:v>191.699951171875</c:v>
                      </c:pt>
                      <c:pt idx="928">
                        <c:v>191.5</c:v>
                      </c:pt>
                      <c:pt idx="929">
                        <c:v>191.199951171875</c:v>
                      </c:pt>
                      <c:pt idx="930">
                        <c:v>191</c:v>
                      </c:pt>
                      <c:pt idx="931">
                        <c:v>190.699951171875</c:v>
                      </c:pt>
                      <c:pt idx="932">
                        <c:v>190.5</c:v>
                      </c:pt>
                      <c:pt idx="933">
                        <c:v>190.199951171875</c:v>
                      </c:pt>
                      <c:pt idx="934">
                        <c:v>189.900146484375</c:v>
                      </c:pt>
                      <c:pt idx="935">
                        <c:v>189.699951171875</c:v>
                      </c:pt>
                      <c:pt idx="936">
                        <c:v>189.400146484375</c:v>
                      </c:pt>
                      <c:pt idx="937">
                        <c:v>189.400146484375</c:v>
                      </c:pt>
                      <c:pt idx="938">
                        <c:v>189.2001953125</c:v>
                      </c:pt>
                      <c:pt idx="939">
                        <c:v>188.900146484375</c:v>
                      </c:pt>
                      <c:pt idx="940">
                        <c:v>188.60009765625</c:v>
                      </c:pt>
                      <c:pt idx="941">
                        <c:v>188.400146484375</c:v>
                      </c:pt>
                      <c:pt idx="942">
                        <c:v>188.10009765625</c:v>
                      </c:pt>
                      <c:pt idx="943">
                        <c:v>187.60009765625</c:v>
                      </c:pt>
                      <c:pt idx="944">
                        <c:v>187.500244140625</c:v>
                      </c:pt>
                      <c:pt idx="945">
                        <c:v>187.300048828125</c:v>
                      </c:pt>
                      <c:pt idx="946">
                        <c:v>187.000244140625</c:v>
                      </c:pt>
                      <c:pt idx="947">
                        <c:v>186.800048828125</c:v>
                      </c:pt>
                      <c:pt idx="948">
                        <c:v>186.500244140625</c:v>
                      </c:pt>
                      <c:pt idx="949">
                        <c:v>186.30029296875</c:v>
                      </c:pt>
                      <c:pt idx="950">
                        <c:v>186.000244140625</c:v>
                      </c:pt>
                      <c:pt idx="951">
                        <c:v>185.7001953125</c:v>
                      </c:pt>
                      <c:pt idx="952">
                        <c:v>185.499755859375</c:v>
                      </c:pt>
                      <c:pt idx="953">
                        <c:v>185.19970703125</c:v>
                      </c:pt>
                      <c:pt idx="954">
                        <c:v>184.89990234375</c:v>
                      </c:pt>
                      <c:pt idx="955">
                        <c:v>184.599853515625</c:v>
                      </c:pt>
                      <c:pt idx="956">
                        <c:v>184.39990234375</c:v>
                      </c:pt>
                      <c:pt idx="957">
                        <c:v>184.099853515625</c:v>
                      </c:pt>
                      <c:pt idx="958">
                        <c:v>183.89990234375</c:v>
                      </c:pt>
                      <c:pt idx="959">
                        <c:v>183.699951171875</c:v>
                      </c:pt>
                      <c:pt idx="960">
                        <c:v>183.499755859375</c:v>
                      </c:pt>
                      <c:pt idx="961">
                        <c:v>183.199951171875</c:v>
                      </c:pt>
                      <c:pt idx="962">
                        <c:v>183</c:v>
                      </c:pt>
                      <c:pt idx="963">
                        <c:v>182.7998046875</c:v>
                      </c:pt>
                      <c:pt idx="964">
                        <c:v>182.5</c:v>
                      </c:pt>
                      <c:pt idx="965">
                        <c:v>182.2998046875</c:v>
                      </c:pt>
                      <c:pt idx="966">
                        <c:v>182.099853515625</c:v>
                      </c:pt>
                      <c:pt idx="967">
                        <c:v>182</c:v>
                      </c:pt>
                      <c:pt idx="968">
                        <c:v>181.7998046875</c:v>
                      </c:pt>
                      <c:pt idx="969">
                        <c:v>181.5</c:v>
                      </c:pt>
                      <c:pt idx="970">
                        <c:v>181.199951171875</c:v>
                      </c:pt>
                      <c:pt idx="971">
                        <c:v>181</c:v>
                      </c:pt>
                      <c:pt idx="972">
                        <c:v>180.699951171875</c:v>
                      </c:pt>
                      <c:pt idx="973">
                        <c:v>180.599853515625</c:v>
                      </c:pt>
                      <c:pt idx="974">
                        <c:v>180.199951171875</c:v>
                      </c:pt>
                      <c:pt idx="975">
                        <c:v>180</c:v>
                      </c:pt>
                      <c:pt idx="976">
                        <c:v>179.699951171875</c:v>
                      </c:pt>
                      <c:pt idx="977">
                        <c:v>179.5</c:v>
                      </c:pt>
                      <c:pt idx="978">
                        <c:v>179.199951171875</c:v>
                      </c:pt>
                      <c:pt idx="979">
                        <c:v>179</c:v>
                      </c:pt>
                      <c:pt idx="980">
                        <c:v>178.800048828125</c:v>
                      </c:pt>
                      <c:pt idx="981">
                        <c:v>178.60009765625</c:v>
                      </c:pt>
                      <c:pt idx="982">
                        <c:v>178.300048828125</c:v>
                      </c:pt>
                      <c:pt idx="983">
                        <c:v>178.10009765625</c:v>
                      </c:pt>
                      <c:pt idx="984">
                        <c:v>177.800048828125</c:v>
                      </c:pt>
                      <c:pt idx="985">
                        <c:v>177.60009765625</c:v>
                      </c:pt>
                      <c:pt idx="986">
                        <c:v>177.400146484375</c:v>
                      </c:pt>
                      <c:pt idx="987">
                        <c:v>177.199951171875</c:v>
                      </c:pt>
                      <c:pt idx="988">
                        <c:v>177</c:v>
                      </c:pt>
                      <c:pt idx="989">
                        <c:v>176.800048828125</c:v>
                      </c:pt>
                      <c:pt idx="990">
                        <c:v>176.5</c:v>
                      </c:pt>
                      <c:pt idx="991">
                        <c:v>176.2001953125</c:v>
                      </c:pt>
                      <c:pt idx="992">
                        <c:v>176</c:v>
                      </c:pt>
                      <c:pt idx="993">
                        <c:v>175.800048828125</c:v>
                      </c:pt>
                      <c:pt idx="994">
                        <c:v>175.5</c:v>
                      </c:pt>
                      <c:pt idx="995">
                        <c:v>175.300048828125</c:v>
                      </c:pt>
                      <c:pt idx="996">
                        <c:v>175.10009765625</c:v>
                      </c:pt>
                      <c:pt idx="997">
                        <c:v>174.900146484375</c:v>
                      </c:pt>
                      <c:pt idx="998">
                        <c:v>174.7001953125</c:v>
                      </c:pt>
                      <c:pt idx="999">
                        <c:v>174.400146484375</c:v>
                      </c:pt>
                      <c:pt idx="1000">
                        <c:v>174.2001953125</c:v>
                      </c:pt>
                      <c:pt idx="1001">
                        <c:v>173.900146484375</c:v>
                      </c:pt>
                      <c:pt idx="1002">
                        <c:v>173.800048828125</c:v>
                      </c:pt>
                      <c:pt idx="1003">
                        <c:v>173.60009765625</c:v>
                      </c:pt>
                      <c:pt idx="1004">
                        <c:v>173.2001953125</c:v>
                      </c:pt>
                      <c:pt idx="1005">
                        <c:v>172.900146484375</c:v>
                      </c:pt>
                      <c:pt idx="1006">
                        <c:v>172.69970703125</c:v>
                      </c:pt>
                      <c:pt idx="1007">
                        <c:v>172.499755859375</c:v>
                      </c:pt>
                      <c:pt idx="1008">
                        <c:v>172.19970703125</c:v>
                      </c:pt>
                      <c:pt idx="1009">
                        <c:v>171.999755859375</c:v>
                      </c:pt>
                      <c:pt idx="1010">
                        <c:v>171.89990234375</c:v>
                      </c:pt>
                      <c:pt idx="1011">
                        <c:v>171.699951171875</c:v>
                      </c:pt>
                      <c:pt idx="1012">
                        <c:v>171.39990234375</c:v>
                      </c:pt>
                      <c:pt idx="1013">
                        <c:v>171.199951171875</c:v>
                      </c:pt>
                      <c:pt idx="1014">
                        <c:v>170.999755859375</c:v>
                      </c:pt>
                      <c:pt idx="1015">
                        <c:v>170.7998046875</c:v>
                      </c:pt>
                      <c:pt idx="1016">
                        <c:v>170.599853515625</c:v>
                      </c:pt>
                      <c:pt idx="1017">
                        <c:v>170.2998046875</c:v>
                      </c:pt>
                      <c:pt idx="1018">
                        <c:v>170.099853515625</c:v>
                      </c:pt>
                      <c:pt idx="1019">
                        <c:v>169.7998046875</c:v>
                      </c:pt>
                      <c:pt idx="1020">
                        <c:v>169.599853515625</c:v>
                      </c:pt>
                      <c:pt idx="1021">
                        <c:v>169.39990234375</c:v>
                      </c:pt>
                      <c:pt idx="1022">
                        <c:v>169.099853515625</c:v>
                      </c:pt>
                      <c:pt idx="1023">
                        <c:v>168.89990234375</c:v>
                      </c:pt>
                      <c:pt idx="1024">
                        <c:v>168.699951171875</c:v>
                      </c:pt>
                      <c:pt idx="1025">
                        <c:v>168.39990234375</c:v>
                      </c:pt>
                      <c:pt idx="1026">
                        <c:v>168.199951171875</c:v>
                      </c:pt>
                      <c:pt idx="1027">
                        <c:v>168</c:v>
                      </c:pt>
                      <c:pt idx="1028">
                        <c:v>167.800048828125</c:v>
                      </c:pt>
                      <c:pt idx="1029">
                        <c:v>167.5</c:v>
                      </c:pt>
                      <c:pt idx="1030">
                        <c:v>167.300048828125</c:v>
                      </c:pt>
                      <c:pt idx="1031">
                        <c:v>167.10009765625</c:v>
                      </c:pt>
                      <c:pt idx="1032">
                        <c:v>166.800048828125</c:v>
                      </c:pt>
                      <c:pt idx="1033">
                        <c:v>166.699951171875</c:v>
                      </c:pt>
                      <c:pt idx="1034">
                        <c:v>166.5</c:v>
                      </c:pt>
                      <c:pt idx="1035">
                        <c:v>166.199951171875</c:v>
                      </c:pt>
                      <c:pt idx="1036">
                        <c:v>166</c:v>
                      </c:pt>
                      <c:pt idx="1037">
                        <c:v>165.699951171875</c:v>
                      </c:pt>
                      <c:pt idx="1038">
                        <c:v>165.5</c:v>
                      </c:pt>
                      <c:pt idx="1039">
                        <c:v>165.400146484375</c:v>
                      </c:pt>
                      <c:pt idx="1040">
                        <c:v>165.10009765625</c:v>
                      </c:pt>
                      <c:pt idx="1041">
                        <c:v>164.900146484375</c:v>
                      </c:pt>
                      <c:pt idx="1042">
                        <c:v>164.800048828125</c:v>
                      </c:pt>
                      <c:pt idx="1043">
                        <c:v>164.5</c:v>
                      </c:pt>
                      <c:pt idx="1044">
                        <c:v>164.300048828125</c:v>
                      </c:pt>
                      <c:pt idx="1045">
                        <c:v>164.10009765625</c:v>
                      </c:pt>
                      <c:pt idx="1046">
                        <c:v>163.7001953125</c:v>
                      </c:pt>
                      <c:pt idx="1047">
                        <c:v>163.60009765625</c:v>
                      </c:pt>
                      <c:pt idx="1048">
                        <c:v>163.300048828125</c:v>
                      </c:pt>
                      <c:pt idx="1049">
                        <c:v>163.10009765625</c:v>
                      </c:pt>
                      <c:pt idx="1050">
                        <c:v>162.900146484375</c:v>
                      </c:pt>
                      <c:pt idx="1051">
                        <c:v>162.7001953125</c:v>
                      </c:pt>
                      <c:pt idx="1052">
                        <c:v>162.60009765625</c:v>
                      </c:pt>
                      <c:pt idx="1053">
                        <c:v>162.300048828125</c:v>
                      </c:pt>
                      <c:pt idx="1054">
                        <c:v>162.10009765625</c:v>
                      </c:pt>
                      <c:pt idx="1055">
                        <c:v>162.000244140625</c:v>
                      </c:pt>
                      <c:pt idx="1056">
                        <c:v>161.800048828125</c:v>
                      </c:pt>
                      <c:pt idx="1057">
                        <c:v>161.60009765625</c:v>
                      </c:pt>
                      <c:pt idx="1058">
                        <c:v>161.300048828125</c:v>
                      </c:pt>
                      <c:pt idx="1059">
                        <c:v>161.10009765625</c:v>
                      </c:pt>
                      <c:pt idx="1060">
                        <c:v>160.900146484375</c:v>
                      </c:pt>
                      <c:pt idx="1061">
                        <c:v>160.7001953125</c:v>
                      </c:pt>
                      <c:pt idx="1062">
                        <c:v>160.500244140625</c:v>
                      </c:pt>
                      <c:pt idx="1063">
                        <c:v>160.2001953125</c:v>
                      </c:pt>
                      <c:pt idx="1064">
                        <c:v>160.000244140625</c:v>
                      </c:pt>
                      <c:pt idx="1065">
                        <c:v>159.7998046875</c:v>
                      </c:pt>
                      <c:pt idx="1066">
                        <c:v>159.599853515625</c:v>
                      </c:pt>
                      <c:pt idx="1067">
                        <c:v>159.499755859375</c:v>
                      </c:pt>
                      <c:pt idx="1068">
                        <c:v>159.2998046875</c:v>
                      </c:pt>
                      <c:pt idx="1069">
                        <c:v>159.099853515625</c:v>
                      </c:pt>
                      <c:pt idx="1070">
                        <c:v>158.7998046875</c:v>
                      </c:pt>
                      <c:pt idx="1071">
                        <c:v>158.499755859375</c:v>
                      </c:pt>
                      <c:pt idx="1072">
                        <c:v>158.2998046875</c:v>
                      </c:pt>
                      <c:pt idx="1073">
                        <c:v>157.999755859375</c:v>
                      </c:pt>
                      <c:pt idx="1074">
                        <c:v>157.89990234375</c:v>
                      </c:pt>
                      <c:pt idx="1075">
                        <c:v>157.599853515625</c:v>
                      </c:pt>
                      <c:pt idx="1076">
                        <c:v>157.5</c:v>
                      </c:pt>
                      <c:pt idx="1077">
                        <c:v>157.2998046875</c:v>
                      </c:pt>
                      <c:pt idx="1078">
                        <c:v>157.099853515625</c:v>
                      </c:pt>
                      <c:pt idx="1079">
                        <c:v>157</c:v>
                      </c:pt>
                      <c:pt idx="1080">
                        <c:v>156.7998046875</c:v>
                      </c:pt>
                      <c:pt idx="1081">
                        <c:v>156.599853515625</c:v>
                      </c:pt>
                      <c:pt idx="1082">
                        <c:v>156.2998046875</c:v>
                      </c:pt>
                      <c:pt idx="1083">
                        <c:v>156.099853515625</c:v>
                      </c:pt>
                      <c:pt idx="1084">
                        <c:v>155.89990234375</c:v>
                      </c:pt>
                      <c:pt idx="1085">
                        <c:v>155.699951171875</c:v>
                      </c:pt>
                      <c:pt idx="1086">
                        <c:v>155.5</c:v>
                      </c:pt>
                      <c:pt idx="1087">
                        <c:v>155.300048828125</c:v>
                      </c:pt>
                      <c:pt idx="1088">
                        <c:v>155.099853515625</c:v>
                      </c:pt>
                      <c:pt idx="1089">
                        <c:v>154.89990234375</c:v>
                      </c:pt>
                      <c:pt idx="1090">
                        <c:v>154.599853515625</c:v>
                      </c:pt>
                      <c:pt idx="1091">
                        <c:v>154.5</c:v>
                      </c:pt>
                      <c:pt idx="1092">
                        <c:v>154.39990234375</c:v>
                      </c:pt>
                      <c:pt idx="1093">
                        <c:v>154.10009765625</c:v>
                      </c:pt>
                      <c:pt idx="1094">
                        <c:v>154</c:v>
                      </c:pt>
                      <c:pt idx="1095">
                        <c:v>153.800048828125</c:v>
                      </c:pt>
                      <c:pt idx="1096">
                        <c:v>153.5</c:v>
                      </c:pt>
                      <c:pt idx="1097">
                        <c:v>153.300048828125</c:v>
                      </c:pt>
                      <c:pt idx="1098">
                        <c:v>153.10009765625</c:v>
                      </c:pt>
                      <c:pt idx="1099">
                        <c:v>152.89990234375</c:v>
                      </c:pt>
                      <c:pt idx="1100">
                        <c:v>152.60009765625</c:v>
                      </c:pt>
                      <c:pt idx="1101">
                        <c:v>152.400146484375</c:v>
                      </c:pt>
                      <c:pt idx="1102">
                        <c:v>152.199951171875</c:v>
                      </c:pt>
                      <c:pt idx="1103">
                        <c:v>152</c:v>
                      </c:pt>
                      <c:pt idx="1104">
                        <c:v>151.800048828125</c:v>
                      </c:pt>
                      <c:pt idx="1105">
                        <c:v>151.60009765625</c:v>
                      </c:pt>
                      <c:pt idx="1106">
                        <c:v>151.400146484375</c:v>
                      </c:pt>
                      <c:pt idx="1107">
                        <c:v>151.300048828125</c:v>
                      </c:pt>
                      <c:pt idx="1108">
                        <c:v>151.10009765625</c:v>
                      </c:pt>
                      <c:pt idx="1109">
                        <c:v>150.800048828125</c:v>
                      </c:pt>
                      <c:pt idx="1110">
                        <c:v>150.60009765625</c:v>
                      </c:pt>
                      <c:pt idx="1111">
                        <c:v>150.5</c:v>
                      </c:pt>
                      <c:pt idx="1112">
                        <c:v>150.2001953125</c:v>
                      </c:pt>
                      <c:pt idx="1113">
                        <c:v>150</c:v>
                      </c:pt>
                      <c:pt idx="1114">
                        <c:v>149.800048828125</c:v>
                      </c:pt>
                      <c:pt idx="1115">
                        <c:v>149.60009765625</c:v>
                      </c:pt>
                      <c:pt idx="1116">
                        <c:v>149.400146484375</c:v>
                      </c:pt>
                      <c:pt idx="1117">
                        <c:v>149.2001953125</c:v>
                      </c:pt>
                      <c:pt idx="1118">
                        <c:v>149.000244140625</c:v>
                      </c:pt>
                      <c:pt idx="1119">
                        <c:v>148.900146484375</c:v>
                      </c:pt>
                      <c:pt idx="1120">
                        <c:v>148.7001953125</c:v>
                      </c:pt>
                      <c:pt idx="1121">
                        <c:v>148.500244140625</c:v>
                      </c:pt>
                      <c:pt idx="1122">
                        <c:v>148.300048828125</c:v>
                      </c:pt>
                      <c:pt idx="1123">
                        <c:v>148.2001953125</c:v>
                      </c:pt>
                      <c:pt idx="1124">
                        <c:v>147.900146484375</c:v>
                      </c:pt>
                      <c:pt idx="1125">
                        <c:v>147.80029296875</c:v>
                      </c:pt>
                      <c:pt idx="1126">
                        <c:v>147.60009765625</c:v>
                      </c:pt>
                      <c:pt idx="1127">
                        <c:v>147.400146484375</c:v>
                      </c:pt>
                      <c:pt idx="1128">
                        <c:v>147.2001953125</c:v>
                      </c:pt>
                      <c:pt idx="1129">
                        <c:v>146.999755859375</c:v>
                      </c:pt>
                      <c:pt idx="1130">
                        <c:v>146.69970703125</c:v>
                      </c:pt>
                      <c:pt idx="1131">
                        <c:v>146.499755859375</c:v>
                      </c:pt>
                      <c:pt idx="1132">
                        <c:v>146.39990234375</c:v>
                      </c:pt>
                      <c:pt idx="1133">
                        <c:v>146.199951171875</c:v>
                      </c:pt>
                      <c:pt idx="1134">
                        <c:v>145.999755859375</c:v>
                      </c:pt>
                      <c:pt idx="1135">
                        <c:v>145.7998046875</c:v>
                      </c:pt>
                      <c:pt idx="1136">
                        <c:v>145.499755859375</c:v>
                      </c:pt>
                      <c:pt idx="1137">
                        <c:v>145.499755859375</c:v>
                      </c:pt>
                      <c:pt idx="1138">
                        <c:v>145.199951171875</c:v>
                      </c:pt>
                      <c:pt idx="1139">
                        <c:v>145.099853515625</c:v>
                      </c:pt>
                      <c:pt idx="1140">
                        <c:v>144.89990234375</c:v>
                      </c:pt>
                      <c:pt idx="1141">
                        <c:v>144.599853515625</c:v>
                      </c:pt>
                      <c:pt idx="1142">
                        <c:v>144.2998046875</c:v>
                      </c:pt>
                      <c:pt idx="1143">
                        <c:v>144.199951171875</c:v>
                      </c:pt>
                      <c:pt idx="1144">
                        <c:v>143.89990234375</c:v>
                      </c:pt>
                      <c:pt idx="1145">
                        <c:v>143.699951171875</c:v>
                      </c:pt>
                      <c:pt idx="1146">
                        <c:v>143.699951171875</c:v>
                      </c:pt>
                      <c:pt idx="1147">
                        <c:v>143.5</c:v>
                      </c:pt>
                      <c:pt idx="1148">
                        <c:v>143.199951171875</c:v>
                      </c:pt>
                      <c:pt idx="1149">
                        <c:v>143.099853515625</c:v>
                      </c:pt>
                      <c:pt idx="1150">
                        <c:v>143</c:v>
                      </c:pt>
                      <c:pt idx="1151">
                        <c:v>142.699951171875</c:v>
                      </c:pt>
                      <c:pt idx="1152">
                        <c:v>142.599853515625</c:v>
                      </c:pt>
                      <c:pt idx="1153">
                        <c:v>142.39990234375</c:v>
                      </c:pt>
                      <c:pt idx="1154">
                        <c:v>142.099853515625</c:v>
                      </c:pt>
                      <c:pt idx="1155">
                        <c:v>142.099853515625</c:v>
                      </c:pt>
                      <c:pt idx="1156">
                        <c:v>141.800048828125</c:v>
                      </c:pt>
                      <c:pt idx="1157">
                        <c:v>141.599853515625</c:v>
                      </c:pt>
                      <c:pt idx="1158">
                        <c:v>141.5</c:v>
                      </c:pt>
                      <c:pt idx="1159">
                        <c:v>141.39990234375</c:v>
                      </c:pt>
                      <c:pt idx="1160">
                        <c:v>141.199951171875</c:v>
                      </c:pt>
                      <c:pt idx="1161">
                        <c:v>140.89990234375</c:v>
                      </c:pt>
                      <c:pt idx="1162">
                        <c:v>140.699951171875</c:v>
                      </c:pt>
                      <c:pt idx="1163">
                        <c:v>140.5</c:v>
                      </c:pt>
                      <c:pt idx="1164">
                        <c:v>140.300048828125</c:v>
                      </c:pt>
                      <c:pt idx="1165">
                        <c:v>140.10009765625</c:v>
                      </c:pt>
                      <c:pt idx="1166">
                        <c:v>139.900146484375</c:v>
                      </c:pt>
                      <c:pt idx="1167">
                        <c:v>139.800048828125</c:v>
                      </c:pt>
                      <c:pt idx="1168">
                        <c:v>139.60009765625</c:v>
                      </c:pt>
                      <c:pt idx="1169">
                        <c:v>139.5</c:v>
                      </c:pt>
                      <c:pt idx="1170">
                        <c:v>139.300048828125</c:v>
                      </c:pt>
                      <c:pt idx="1171">
                        <c:v>139.10009765625</c:v>
                      </c:pt>
                      <c:pt idx="1172">
                        <c:v>139</c:v>
                      </c:pt>
                      <c:pt idx="1173">
                        <c:v>138.800048828125</c:v>
                      </c:pt>
                      <c:pt idx="1174">
                        <c:v>138.60009765625</c:v>
                      </c:pt>
                      <c:pt idx="1175">
                        <c:v>138.400146484375</c:v>
                      </c:pt>
                      <c:pt idx="1176">
                        <c:v>138.2001953125</c:v>
                      </c:pt>
                      <c:pt idx="1177">
                        <c:v>138</c:v>
                      </c:pt>
                      <c:pt idx="1178">
                        <c:v>137.800048828125</c:v>
                      </c:pt>
                      <c:pt idx="1179">
                        <c:v>137.7001953125</c:v>
                      </c:pt>
                      <c:pt idx="1180">
                        <c:v>137.5</c:v>
                      </c:pt>
                      <c:pt idx="1181">
                        <c:v>137.300048828125</c:v>
                      </c:pt>
                      <c:pt idx="1182">
                        <c:v>137.10009765625</c:v>
                      </c:pt>
                      <c:pt idx="1183">
                        <c:v>137</c:v>
                      </c:pt>
                      <c:pt idx="1184">
                        <c:v>136.800048828125</c:v>
                      </c:pt>
                      <c:pt idx="1185">
                        <c:v>136.60009765625</c:v>
                      </c:pt>
                      <c:pt idx="1186">
                        <c:v>136.400146484375</c:v>
                      </c:pt>
                      <c:pt idx="1187">
                        <c:v>136.300048828125</c:v>
                      </c:pt>
                      <c:pt idx="1188">
                        <c:v>136.10009765625</c:v>
                      </c:pt>
                      <c:pt idx="1189">
                        <c:v>135.900146484375</c:v>
                      </c:pt>
                      <c:pt idx="1190">
                        <c:v>135.7001953125</c:v>
                      </c:pt>
                      <c:pt idx="1191">
                        <c:v>135.500244140625</c:v>
                      </c:pt>
                      <c:pt idx="1192">
                        <c:v>135.300048828125</c:v>
                      </c:pt>
                      <c:pt idx="1193">
                        <c:v>135.2001953125</c:v>
                      </c:pt>
                      <c:pt idx="1194">
                        <c:v>135.000244140625</c:v>
                      </c:pt>
                      <c:pt idx="1195">
                        <c:v>134.80029296875</c:v>
                      </c:pt>
                      <c:pt idx="1196">
                        <c:v>134.60009765625</c:v>
                      </c:pt>
                      <c:pt idx="1197">
                        <c:v>134.400146484375</c:v>
                      </c:pt>
                      <c:pt idx="1198">
                        <c:v>134.2998046875</c:v>
                      </c:pt>
                      <c:pt idx="1199">
                        <c:v>134.099853515625</c:v>
                      </c:pt>
                      <c:pt idx="1200">
                        <c:v>133.999755859375</c:v>
                      </c:pt>
                      <c:pt idx="1201">
                        <c:v>133.7998046875</c:v>
                      </c:pt>
                      <c:pt idx="1202">
                        <c:v>133.599853515625</c:v>
                      </c:pt>
                      <c:pt idx="1203">
                        <c:v>133.599853515625</c:v>
                      </c:pt>
                      <c:pt idx="1204">
                        <c:v>133.39990234375</c:v>
                      </c:pt>
                      <c:pt idx="1205">
                        <c:v>133.199951171875</c:v>
                      </c:pt>
                      <c:pt idx="1206">
                        <c:v>133.099853515625</c:v>
                      </c:pt>
                      <c:pt idx="1207">
                        <c:v>132.7998046875</c:v>
                      </c:pt>
                      <c:pt idx="1208">
                        <c:v>132.699951171875</c:v>
                      </c:pt>
                      <c:pt idx="1209">
                        <c:v>132.39990234375</c:v>
                      </c:pt>
                      <c:pt idx="1210">
                        <c:v>132.199951171875</c:v>
                      </c:pt>
                      <c:pt idx="1211">
                        <c:v>132.099853515625</c:v>
                      </c:pt>
                      <c:pt idx="1212">
                        <c:v>131.89990234375</c:v>
                      </c:pt>
                      <c:pt idx="1213">
                        <c:v>131.699951171875</c:v>
                      </c:pt>
                      <c:pt idx="1214">
                        <c:v>131.5</c:v>
                      </c:pt>
                      <c:pt idx="1215">
                        <c:v>131.39990234375</c:v>
                      </c:pt>
                      <c:pt idx="1216">
                        <c:v>131.199951171875</c:v>
                      </c:pt>
                      <c:pt idx="1217">
                        <c:v>131.099853515625</c:v>
                      </c:pt>
                      <c:pt idx="1218">
                        <c:v>130.7998046875</c:v>
                      </c:pt>
                      <c:pt idx="1219">
                        <c:v>130.699951171875</c:v>
                      </c:pt>
                      <c:pt idx="1220">
                        <c:v>130.5</c:v>
                      </c:pt>
                      <c:pt idx="1221">
                        <c:v>130.300048828125</c:v>
                      </c:pt>
                      <c:pt idx="1222">
                        <c:v>130.099853515625</c:v>
                      </c:pt>
                      <c:pt idx="1223">
                        <c:v>130</c:v>
                      </c:pt>
                      <c:pt idx="1224">
                        <c:v>129.800048828125</c:v>
                      </c:pt>
                      <c:pt idx="1225">
                        <c:v>129.599853515625</c:v>
                      </c:pt>
                      <c:pt idx="1226">
                        <c:v>129.5</c:v>
                      </c:pt>
                      <c:pt idx="1227">
                        <c:v>129.39990234375</c:v>
                      </c:pt>
                      <c:pt idx="1228">
                        <c:v>129.199951171875</c:v>
                      </c:pt>
                      <c:pt idx="1229">
                        <c:v>129.099853515625</c:v>
                      </c:pt>
                      <c:pt idx="1230">
                        <c:v>128.89990234375</c:v>
                      </c:pt>
                      <c:pt idx="1231">
                        <c:v>128.699951171875</c:v>
                      </c:pt>
                      <c:pt idx="1232">
                        <c:v>128.60009765625</c:v>
                      </c:pt>
                      <c:pt idx="1233">
                        <c:v>128.39990234375</c:v>
                      </c:pt>
                      <c:pt idx="1234">
                        <c:v>128.300048828125</c:v>
                      </c:pt>
                      <c:pt idx="1235">
                        <c:v>128.10009765625</c:v>
                      </c:pt>
                      <c:pt idx="1236">
                        <c:v>127.89990234375</c:v>
                      </c:pt>
                      <c:pt idx="1237">
                        <c:v>127.800048828125</c:v>
                      </c:pt>
                      <c:pt idx="1238">
                        <c:v>127.699951171875</c:v>
                      </c:pt>
                      <c:pt idx="1239">
                        <c:v>127.39990234375</c:v>
                      </c:pt>
                      <c:pt idx="1240">
                        <c:v>127.300048828125</c:v>
                      </c:pt>
                      <c:pt idx="1241">
                        <c:v>127.199951171875</c:v>
                      </c:pt>
                      <c:pt idx="1242">
                        <c:v>127.10009765625</c:v>
                      </c:pt>
                      <c:pt idx="1243">
                        <c:v>126.900146484375</c:v>
                      </c:pt>
                      <c:pt idx="1244">
                        <c:v>126.699951171875</c:v>
                      </c:pt>
                      <c:pt idx="1245">
                        <c:v>126.5</c:v>
                      </c:pt>
                      <c:pt idx="1246">
                        <c:v>126.300048828125</c:v>
                      </c:pt>
                      <c:pt idx="1247">
                        <c:v>126.10009765625</c:v>
                      </c:pt>
                      <c:pt idx="1248">
                        <c:v>126</c:v>
                      </c:pt>
                      <c:pt idx="1249">
                        <c:v>125.800048828125</c:v>
                      </c:pt>
                      <c:pt idx="1250">
                        <c:v>125.699951171875</c:v>
                      </c:pt>
                      <c:pt idx="1251">
                        <c:v>125.400146484375</c:v>
                      </c:pt>
                      <c:pt idx="1252">
                        <c:v>125.2001953125</c:v>
                      </c:pt>
                      <c:pt idx="1253">
                        <c:v>125.10009765625</c:v>
                      </c:pt>
                      <c:pt idx="1254">
                        <c:v>125</c:v>
                      </c:pt>
                      <c:pt idx="1255">
                        <c:v>124.800048828125</c:v>
                      </c:pt>
                      <c:pt idx="1256">
                        <c:v>124.60009765625</c:v>
                      </c:pt>
                      <c:pt idx="1257">
                        <c:v>124.5</c:v>
                      </c:pt>
                      <c:pt idx="1258">
                        <c:v>124.400146484375</c:v>
                      </c:pt>
                      <c:pt idx="1259">
                        <c:v>124.2001953125</c:v>
                      </c:pt>
                      <c:pt idx="1260">
                        <c:v>124</c:v>
                      </c:pt>
                      <c:pt idx="1261">
                        <c:v>123.800048828125</c:v>
                      </c:pt>
                      <c:pt idx="1262">
                        <c:v>123.7001953125</c:v>
                      </c:pt>
                      <c:pt idx="1263">
                        <c:v>123.500244140625</c:v>
                      </c:pt>
                      <c:pt idx="1264">
                        <c:v>123.300048828125</c:v>
                      </c:pt>
                      <c:pt idx="1265">
                        <c:v>123.2001953125</c:v>
                      </c:pt>
                      <c:pt idx="1266">
                        <c:v>123.10009765625</c:v>
                      </c:pt>
                      <c:pt idx="1267">
                        <c:v>123.000244140625</c:v>
                      </c:pt>
                      <c:pt idx="1268">
                        <c:v>122.800048828125</c:v>
                      </c:pt>
                      <c:pt idx="1269">
                        <c:v>122.60009765625</c:v>
                      </c:pt>
                      <c:pt idx="1270">
                        <c:v>122.500244140625</c:v>
                      </c:pt>
                      <c:pt idx="1271">
                        <c:v>122.400146484375</c:v>
                      </c:pt>
                      <c:pt idx="1272">
                        <c:v>122.2001953125</c:v>
                      </c:pt>
                      <c:pt idx="1273">
                        <c:v>122.000244140625</c:v>
                      </c:pt>
                      <c:pt idx="1274">
                        <c:v>121.900146484375</c:v>
                      </c:pt>
                      <c:pt idx="1275">
                        <c:v>121.60009765625</c:v>
                      </c:pt>
                      <c:pt idx="1276">
                        <c:v>121.499755859375</c:v>
                      </c:pt>
                      <c:pt idx="1277">
                        <c:v>121.2998046875</c:v>
                      </c:pt>
                      <c:pt idx="1278">
                        <c:v>121.19970703125</c:v>
                      </c:pt>
                      <c:pt idx="1279">
                        <c:v>121.099853515625</c:v>
                      </c:pt>
                      <c:pt idx="1280">
                        <c:v>120.89990234375</c:v>
                      </c:pt>
                      <c:pt idx="1281">
                        <c:v>120.7998046875</c:v>
                      </c:pt>
                      <c:pt idx="1282">
                        <c:v>120.699951171875</c:v>
                      </c:pt>
                      <c:pt idx="1283">
                        <c:v>120.499755859375</c:v>
                      </c:pt>
                      <c:pt idx="1284">
                        <c:v>120.39990234375</c:v>
                      </c:pt>
                      <c:pt idx="1285">
                        <c:v>120.2998046875</c:v>
                      </c:pt>
                      <c:pt idx="1286">
                        <c:v>120.099853515625</c:v>
                      </c:pt>
                      <c:pt idx="1287">
                        <c:v>119.7998046875</c:v>
                      </c:pt>
                      <c:pt idx="1288">
                        <c:v>119.699951171875</c:v>
                      </c:pt>
                      <c:pt idx="1289">
                        <c:v>119.499755859375</c:v>
                      </c:pt>
                      <c:pt idx="1290">
                        <c:v>119.39990234375</c:v>
                      </c:pt>
                      <c:pt idx="1291">
                        <c:v>119.199951171875</c:v>
                      </c:pt>
                      <c:pt idx="1292">
                        <c:v>119.099853515625</c:v>
                      </c:pt>
                      <c:pt idx="1293">
                        <c:v>119</c:v>
                      </c:pt>
                      <c:pt idx="1294">
                        <c:v>118.7998046875</c:v>
                      </c:pt>
                      <c:pt idx="1295">
                        <c:v>118.699951171875</c:v>
                      </c:pt>
                      <c:pt idx="1296">
                        <c:v>118.5</c:v>
                      </c:pt>
                      <c:pt idx="1297">
                        <c:v>118.39990234375</c:v>
                      </c:pt>
                      <c:pt idx="1298">
                        <c:v>118.2998046875</c:v>
                      </c:pt>
                      <c:pt idx="1299">
                        <c:v>118.099853515625</c:v>
                      </c:pt>
                      <c:pt idx="1300">
                        <c:v>118</c:v>
                      </c:pt>
                      <c:pt idx="1301">
                        <c:v>117.7998046875</c:v>
                      </c:pt>
                      <c:pt idx="1302">
                        <c:v>117.699951171875</c:v>
                      </c:pt>
                      <c:pt idx="1303">
                        <c:v>117.5</c:v>
                      </c:pt>
                      <c:pt idx="1304">
                        <c:v>117.39990234375</c:v>
                      </c:pt>
                      <c:pt idx="1305">
                        <c:v>117.300048828125</c:v>
                      </c:pt>
                      <c:pt idx="1306">
                        <c:v>117</c:v>
                      </c:pt>
                      <c:pt idx="1307">
                        <c:v>116.89990234375</c:v>
                      </c:pt>
                      <c:pt idx="1308">
                        <c:v>116.800048828125</c:v>
                      </c:pt>
                      <c:pt idx="1309">
                        <c:v>116.599853515625</c:v>
                      </c:pt>
                      <c:pt idx="1310">
                        <c:v>116.5</c:v>
                      </c:pt>
                      <c:pt idx="1311">
                        <c:v>116.39990234375</c:v>
                      </c:pt>
                      <c:pt idx="1312">
                        <c:v>116.199951171875</c:v>
                      </c:pt>
                      <c:pt idx="1313">
                        <c:v>116</c:v>
                      </c:pt>
                      <c:pt idx="1314">
                        <c:v>115.89990234375</c:v>
                      </c:pt>
                      <c:pt idx="1315">
                        <c:v>115.800048828125</c:v>
                      </c:pt>
                      <c:pt idx="1316">
                        <c:v>115.60009765625</c:v>
                      </c:pt>
                      <c:pt idx="1317">
                        <c:v>115.5</c:v>
                      </c:pt>
                      <c:pt idx="1318">
                        <c:v>115.199951171875</c:v>
                      </c:pt>
                      <c:pt idx="1319">
                        <c:v>115.10009765625</c:v>
                      </c:pt>
                      <c:pt idx="1320">
                        <c:v>115</c:v>
                      </c:pt>
                      <c:pt idx="1321">
                        <c:v>114.89990234375</c:v>
                      </c:pt>
                      <c:pt idx="1322">
                        <c:v>114.699951171875</c:v>
                      </c:pt>
                      <c:pt idx="1323">
                        <c:v>114.60009765625</c:v>
                      </c:pt>
                      <c:pt idx="1324">
                        <c:v>114.300048828125</c:v>
                      </c:pt>
                      <c:pt idx="1325">
                        <c:v>114.199951171875</c:v>
                      </c:pt>
                      <c:pt idx="1326">
                        <c:v>114.10009765625</c:v>
                      </c:pt>
                      <c:pt idx="1327">
                        <c:v>113.800048828125</c:v>
                      </c:pt>
                      <c:pt idx="1328">
                        <c:v>113.800048828125</c:v>
                      </c:pt>
                      <c:pt idx="1329">
                        <c:v>113.60009765625</c:v>
                      </c:pt>
                      <c:pt idx="1330">
                        <c:v>113.60009765625</c:v>
                      </c:pt>
                      <c:pt idx="1331">
                        <c:v>113.5</c:v>
                      </c:pt>
                      <c:pt idx="1332">
                        <c:v>113.300048828125</c:v>
                      </c:pt>
                      <c:pt idx="1333">
                        <c:v>113.199951171875</c:v>
                      </c:pt>
                      <c:pt idx="1334">
                        <c:v>113.10009765625</c:v>
                      </c:pt>
                      <c:pt idx="1335">
                        <c:v>112.900146484375</c:v>
                      </c:pt>
                      <c:pt idx="1336">
                        <c:v>112.800048828125</c:v>
                      </c:pt>
                      <c:pt idx="1337">
                        <c:v>112.7001953125</c:v>
                      </c:pt>
                      <c:pt idx="1338">
                        <c:v>112.5</c:v>
                      </c:pt>
                      <c:pt idx="1339">
                        <c:v>112.400146484375</c:v>
                      </c:pt>
                      <c:pt idx="1340">
                        <c:v>112.2001953125</c:v>
                      </c:pt>
                      <c:pt idx="1341">
                        <c:v>112.10009765625</c:v>
                      </c:pt>
                      <c:pt idx="1342">
                        <c:v>112</c:v>
                      </c:pt>
                      <c:pt idx="1343">
                        <c:v>111.800048828125</c:v>
                      </c:pt>
                      <c:pt idx="1344">
                        <c:v>111.7001953125</c:v>
                      </c:pt>
                      <c:pt idx="1345">
                        <c:v>111.60009765625</c:v>
                      </c:pt>
                      <c:pt idx="1346">
                        <c:v>111.5</c:v>
                      </c:pt>
                      <c:pt idx="1347">
                        <c:v>111.400146484375</c:v>
                      </c:pt>
                      <c:pt idx="1348">
                        <c:v>111.10009765625</c:v>
                      </c:pt>
                      <c:pt idx="1349">
                        <c:v>110.900146484375</c:v>
                      </c:pt>
                      <c:pt idx="1350">
                        <c:v>110.800048828125</c:v>
                      </c:pt>
                      <c:pt idx="1351">
                        <c:v>110.60009765625</c:v>
                      </c:pt>
                      <c:pt idx="1352">
                        <c:v>110.500244140625</c:v>
                      </c:pt>
                      <c:pt idx="1353">
                        <c:v>110.400146484375</c:v>
                      </c:pt>
                      <c:pt idx="1354">
                        <c:v>110.2001953125</c:v>
                      </c:pt>
                      <c:pt idx="1355">
                        <c:v>110.10009765625</c:v>
                      </c:pt>
                      <c:pt idx="1356">
                        <c:v>109.900146484375</c:v>
                      </c:pt>
                      <c:pt idx="1357">
                        <c:v>109.800048828125</c:v>
                      </c:pt>
                      <c:pt idx="1358">
                        <c:v>109.7001953125</c:v>
                      </c:pt>
                      <c:pt idx="1359">
                        <c:v>109.60009765625</c:v>
                      </c:pt>
                      <c:pt idx="1360">
                        <c:v>109.500244140625</c:v>
                      </c:pt>
                      <c:pt idx="1361">
                        <c:v>109.400146484375</c:v>
                      </c:pt>
                      <c:pt idx="1362">
                        <c:v>109.30029296875</c:v>
                      </c:pt>
                      <c:pt idx="1363">
                        <c:v>109.2001953125</c:v>
                      </c:pt>
                      <c:pt idx="1364">
                        <c:v>109.000244140625</c:v>
                      </c:pt>
                      <c:pt idx="1365">
                        <c:v>108.80029296875</c:v>
                      </c:pt>
                      <c:pt idx="1366">
                        <c:v>108.69970703125</c:v>
                      </c:pt>
                      <c:pt idx="1367">
                        <c:v>108.499755859375</c:v>
                      </c:pt>
                      <c:pt idx="1368">
                        <c:v>108.39990234375</c:v>
                      </c:pt>
                      <c:pt idx="1369">
                        <c:v>108.19970703125</c:v>
                      </c:pt>
                      <c:pt idx="1370">
                        <c:v>108.19970703125</c:v>
                      </c:pt>
                      <c:pt idx="1371">
                        <c:v>107.999755859375</c:v>
                      </c:pt>
                      <c:pt idx="1372">
                        <c:v>107.89990234375</c:v>
                      </c:pt>
                      <c:pt idx="1373">
                        <c:v>107.7998046875</c:v>
                      </c:pt>
                      <c:pt idx="1374">
                        <c:v>107.599853515625</c:v>
                      </c:pt>
                      <c:pt idx="1375">
                        <c:v>107.499755859375</c:v>
                      </c:pt>
                      <c:pt idx="1376">
                        <c:v>107.2998046875</c:v>
                      </c:pt>
                      <c:pt idx="1377">
                        <c:v>107.199951171875</c:v>
                      </c:pt>
                      <c:pt idx="1378">
                        <c:v>107.099853515625</c:v>
                      </c:pt>
                      <c:pt idx="1379">
                        <c:v>106.999755859375</c:v>
                      </c:pt>
                      <c:pt idx="1380">
                        <c:v>106.89990234375</c:v>
                      </c:pt>
                      <c:pt idx="1381">
                        <c:v>106.699951171875</c:v>
                      </c:pt>
                      <c:pt idx="1382">
                        <c:v>106.599853515625</c:v>
                      </c:pt>
                      <c:pt idx="1383">
                        <c:v>106.599853515625</c:v>
                      </c:pt>
                      <c:pt idx="1384">
                        <c:v>106.199951171875</c:v>
                      </c:pt>
                      <c:pt idx="1385">
                        <c:v>106.099853515625</c:v>
                      </c:pt>
                      <c:pt idx="1386">
                        <c:v>106</c:v>
                      </c:pt>
                      <c:pt idx="1387">
                        <c:v>105.89990234375</c:v>
                      </c:pt>
                      <c:pt idx="1388">
                        <c:v>105.7998046875</c:v>
                      </c:pt>
                      <c:pt idx="1389">
                        <c:v>105.599853515625</c:v>
                      </c:pt>
                      <c:pt idx="1390">
                        <c:v>105.699951171875</c:v>
                      </c:pt>
                      <c:pt idx="1391">
                        <c:v>105.5</c:v>
                      </c:pt>
                      <c:pt idx="1392">
                        <c:v>105.2998046875</c:v>
                      </c:pt>
                      <c:pt idx="1393">
                        <c:v>105.199951171875</c:v>
                      </c:pt>
                      <c:pt idx="1394">
                        <c:v>105.099853515625</c:v>
                      </c:pt>
                      <c:pt idx="1395">
                        <c:v>105</c:v>
                      </c:pt>
                      <c:pt idx="1396">
                        <c:v>104.7998046875</c:v>
                      </c:pt>
                      <c:pt idx="1397">
                        <c:v>104.699951171875</c:v>
                      </c:pt>
                      <c:pt idx="1398">
                        <c:v>104.599853515625</c:v>
                      </c:pt>
                      <c:pt idx="1399">
                        <c:v>104.5</c:v>
                      </c:pt>
                      <c:pt idx="1400">
                        <c:v>104.300048828125</c:v>
                      </c:pt>
                      <c:pt idx="1401">
                        <c:v>104.199951171875</c:v>
                      </c:pt>
                      <c:pt idx="1402">
                        <c:v>104.099853515625</c:v>
                      </c:pt>
                      <c:pt idx="1403">
                        <c:v>104</c:v>
                      </c:pt>
                      <c:pt idx="1404">
                        <c:v>103.89990234375</c:v>
                      </c:pt>
                      <c:pt idx="1405">
                        <c:v>103.699951171875</c:v>
                      </c:pt>
                      <c:pt idx="1406">
                        <c:v>103.599853515625</c:v>
                      </c:pt>
                      <c:pt idx="1407">
                        <c:v>103.5</c:v>
                      </c:pt>
                      <c:pt idx="1408">
                        <c:v>103.39990234375</c:v>
                      </c:pt>
                      <c:pt idx="1409">
                        <c:v>103.199951171875</c:v>
                      </c:pt>
                      <c:pt idx="1410">
                        <c:v>103.199951171875</c:v>
                      </c:pt>
                      <c:pt idx="1411">
                        <c:v>103</c:v>
                      </c:pt>
                      <c:pt idx="1412">
                        <c:v>102.89990234375</c:v>
                      </c:pt>
                      <c:pt idx="1413">
                        <c:v>102.800048828125</c:v>
                      </c:pt>
                      <c:pt idx="1414">
                        <c:v>102.60009765625</c:v>
                      </c:pt>
                      <c:pt idx="1415">
                        <c:v>102.5</c:v>
                      </c:pt>
                      <c:pt idx="1416">
                        <c:v>102.39990234375</c:v>
                      </c:pt>
                      <c:pt idx="1417">
                        <c:v>102.300048828125</c:v>
                      </c:pt>
                      <c:pt idx="1418">
                        <c:v>102.10009765625</c:v>
                      </c:pt>
                      <c:pt idx="1419">
                        <c:v>102</c:v>
                      </c:pt>
                      <c:pt idx="1420">
                        <c:v>102</c:v>
                      </c:pt>
                      <c:pt idx="1421">
                        <c:v>101.800048828125</c:v>
                      </c:pt>
                      <c:pt idx="1422">
                        <c:v>101.699951171875</c:v>
                      </c:pt>
                      <c:pt idx="1423">
                        <c:v>101.699951171875</c:v>
                      </c:pt>
                      <c:pt idx="1424">
                        <c:v>101.60009765625</c:v>
                      </c:pt>
                      <c:pt idx="1425">
                        <c:v>101.400146484375</c:v>
                      </c:pt>
                      <c:pt idx="1426">
                        <c:v>101.300048828125</c:v>
                      </c:pt>
                      <c:pt idx="1427">
                        <c:v>101.199951171875</c:v>
                      </c:pt>
                      <c:pt idx="1428">
                        <c:v>101</c:v>
                      </c:pt>
                      <c:pt idx="1429">
                        <c:v>100.900146484375</c:v>
                      </c:pt>
                      <c:pt idx="1430">
                        <c:v>100.800048828125</c:v>
                      </c:pt>
                      <c:pt idx="1431">
                        <c:v>100.60009765625</c:v>
                      </c:pt>
                      <c:pt idx="1432">
                        <c:v>100.5</c:v>
                      </c:pt>
                      <c:pt idx="1433">
                        <c:v>100.400146484375</c:v>
                      </c:pt>
                      <c:pt idx="1434">
                        <c:v>100.300048828125</c:v>
                      </c:pt>
                      <c:pt idx="1435">
                        <c:v>100.10009765625</c:v>
                      </c:pt>
                      <c:pt idx="1436">
                        <c:v>100</c:v>
                      </c:pt>
                      <c:pt idx="1437">
                        <c:v>99.900146484375</c:v>
                      </c:pt>
                      <c:pt idx="1438">
                        <c:v>99.800048828125</c:v>
                      </c:pt>
                      <c:pt idx="1439">
                        <c:v>99.7001953125</c:v>
                      </c:pt>
                      <c:pt idx="1440">
                        <c:v>99.60009765625</c:v>
                      </c:pt>
                      <c:pt idx="1441">
                        <c:v>99.5</c:v>
                      </c:pt>
                      <c:pt idx="1442">
                        <c:v>99.300048828125</c:v>
                      </c:pt>
                      <c:pt idx="1443">
                        <c:v>99.2001953125</c:v>
                      </c:pt>
                      <c:pt idx="1444">
                        <c:v>99</c:v>
                      </c:pt>
                      <c:pt idx="1445">
                        <c:v>99.10009765625</c:v>
                      </c:pt>
                      <c:pt idx="1446">
                        <c:v>98.900146484375</c:v>
                      </c:pt>
                      <c:pt idx="1447">
                        <c:v>98.800048828125</c:v>
                      </c:pt>
                      <c:pt idx="1448">
                        <c:v>98.7001953125</c:v>
                      </c:pt>
                      <c:pt idx="1449">
                        <c:v>98.60009765625</c:v>
                      </c:pt>
                      <c:pt idx="1450">
                        <c:v>98.5</c:v>
                      </c:pt>
                      <c:pt idx="1451">
                        <c:v>98.400146484375</c:v>
                      </c:pt>
                      <c:pt idx="1452">
                        <c:v>98.2001953125</c:v>
                      </c:pt>
                      <c:pt idx="1453">
                        <c:v>98.10009765625</c:v>
                      </c:pt>
                      <c:pt idx="1454">
                        <c:v>98.000244140625</c:v>
                      </c:pt>
                      <c:pt idx="1455">
                        <c:v>97.900146484375</c:v>
                      </c:pt>
                      <c:pt idx="1456">
                        <c:v>97.800048828125</c:v>
                      </c:pt>
                      <c:pt idx="1457">
                        <c:v>97.60009765625</c:v>
                      </c:pt>
                      <c:pt idx="1458">
                        <c:v>97.500244140625</c:v>
                      </c:pt>
                      <c:pt idx="1459">
                        <c:v>97.400146484375</c:v>
                      </c:pt>
                      <c:pt idx="1460">
                        <c:v>97.300048828125</c:v>
                      </c:pt>
                      <c:pt idx="1461">
                        <c:v>97.10009765625</c:v>
                      </c:pt>
                      <c:pt idx="1462">
                        <c:v>97.10009765625</c:v>
                      </c:pt>
                      <c:pt idx="1463">
                        <c:v>97.000244140625</c:v>
                      </c:pt>
                      <c:pt idx="1464">
                        <c:v>96.900146484375</c:v>
                      </c:pt>
                      <c:pt idx="1465">
                        <c:v>96.800048828125</c:v>
                      </c:pt>
                      <c:pt idx="1466">
                        <c:v>96.7001953125</c:v>
                      </c:pt>
                      <c:pt idx="1467">
                        <c:v>96.500244140625</c:v>
                      </c:pt>
                      <c:pt idx="1468">
                        <c:v>96.400146484375</c:v>
                      </c:pt>
                      <c:pt idx="1469">
                        <c:v>96.30029296875</c:v>
                      </c:pt>
                      <c:pt idx="1470">
                        <c:v>96.30029296875</c:v>
                      </c:pt>
                      <c:pt idx="1471">
                        <c:v>96.10009765625</c:v>
                      </c:pt>
                      <c:pt idx="1472">
                        <c:v>96.000244140625</c:v>
                      </c:pt>
                      <c:pt idx="1473">
                        <c:v>95.89990234375</c:v>
                      </c:pt>
                      <c:pt idx="1474">
                        <c:v>95.7998046875</c:v>
                      </c:pt>
                      <c:pt idx="1475">
                        <c:v>95.69970703125</c:v>
                      </c:pt>
                      <c:pt idx="1476">
                        <c:v>95.599853515625</c:v>
                      </c:pt>
                      <c:pt idx="1477">
                        <c:v>95.499755859375</c:v>
                      </c:pt>
                      <c:pt idx="1478">
                        <c:v>95.39990234375</c:v>
                      </c:pt>
                      <c:pt idx="1479">
                        <c:v>95.2998046875</c:v>
                      </c:pt>
                      <c:pt idx="1480">
                        <c:v>95.19970703125</c:v>
                      </c:pt>
                      <c:pt idx="1481">
                        <c:v>95.099853515625</c:v>
                      </c:pt>
                      <c:pt idx="1482">
                        <c:v>94.999755859375</c:v>
                      </c:pt>
                      <c:pt idx="1483">
                        <c:v>94.7998046875</c:v>
                      </c:pt>
                      <c:pt idx="1484">
                        <c:v>94.699951171875</c:v>
                      </c:pt>
                      <c:pt idx="1485">
                        <c:v>94.599853515625</c:v>
                      </c:pt>
                      <c:pt idx="1486">
                        <c:v>94.499755859375</c:v>
                      </c:pt>
                      <c:pt idx="1487">
                        <c:v>94.39990234375</c:v>
                      </c:pt>
                      <c:pt idx="1488">
                        <c:v>94.2998046875</c:v>
                      </c:pt>
                      <c:pt idx="1489">
                        <c:v>94.099853515625</c:v>
                      </c:pt>
                      <c:pt idx="1490">
                        <c:v>93.999755859375</c:v>
                      </c:pt>
                      <c:pt idx="1491">
                        <c:v>93.89990234375</c:v>
                      </c:pt>
                      <c:pt idx="1492">
                        <c:v>93.7998046875</c:v>
                      </c:pt>
                      <c:pt idx="1493">
                        <c:v>93.7998046875</c:v>
                      </c:pt>
                      <c:pt idx="1494">
                        <c:v>93.699951171875</c:v>
                      </c:pt>
                      <c:pt idx="1495">
                        <c:v>93.599853515625</c:v>
                      </c:pt>
                      <c:pt idx="1496">
                        <c:v>93.39990234375</c:v>
                      </c:pt>
                      <c:pt idx="1497">
                        <c:v>93.2998046875</c:v>
                      </c:pt>
                      <c:pt idx="1498">
                        <c:v>93.199951171875</c:v>
                      </c:pt>
                      <c:pt idx="1499">
                        <c:v>93.099853515625</c:v>
                      </c:pt>
                      <c:pt idx="1500">
                        <c:v>93</c:v>
                      </c:pt>
                      <c:pt idx="1501">
                        <c:v>92.89990234375</c:v>
                      </c:pt>
                      <c:pt idx="1502">
                        <c:v>92.89990234375</c:v>
                      </c:pt>
                      <c:pt idx="1503">
                        <c:v>92.699951171875</c:v>
                      </c:pt>
                      <c:pt idx="1504">
                        <c:v>92.599853515625</c:v>
                      </c:pt>
                      <c:pt idx="1505">
                        <c:v>92.39990234375</c:v>
                      </c:pt>
                      <c:pt idx="1506">
                        <c:v>92.39990234375</c:v>
                      </c:pt>
                      <c:pt idx="1507">
                        <c:v>92.2998046875</c:v>
                      </c:pt>
                      <c:pt idx="1508">
                        <c:v>92.099853515625</c:v>
                      </c:pt>
                      <c:pt idx="1509">
                        <c:v>92</c:v>
                      </c:pt>
                      <c:pt idx="1510">
                        <c:v>91.89990234375</c:v>
                      </c:pt>
                      <c:pt idx="1511">
                        <c:v>91.699951171875</c:v>
                      </c:pt>
                      <c:pt idx="1512">
                        <c:v>91.599853515625</c:v>
                      </c:pt>
                      <c:pt idx="1513">
                        <c:v>91.5</c:v>
                      </c:pt>
                      <c:pt idx="1514">
                        <c:v>91.39990234375</c:v>
                      </c:pt>
                      <c:pt idx="1515">
                        <c:v>91.300048828125</c:v>
                      </c:pt>
                      <c:pt idx="1516">
                        <c:v>91.199951171875</c:v>
                      </c:pt>
                      <c:pt idx="1517">
                        <c:v>91.099853515625</c:v>
                      </c:pt>
                      <c:pt idx="1518">
                        <c:v>91.099853515625</c:v>
                      </c:pt>
                      <c:pt idx="1519">
                        <c:v>90.89990234375</c:v>
                      </c:pt>
                      <c:pt idx="1520">
                        <c:v>90.800048828125</c:v>
                      </c:pt>
                      <c:pt idx="1521">
                        <c:v>90.699951171875</c:v>
                      </c:pt>
                      <c:pt idx="1522">
                        <c:v>90.599853515625</c:v>
                      </c:pt>
                      <c:pt idx="1523">
                        <c:v>90.699951171875</c:v>
                      </c:pt>
                      <c:pt idx="1524">
                        <c:v>90.599853515625</c:v>
                      </c:pt>
                      <c:pt idx="1525">
                        <c:v>90.5</c:v>
                      </c:pt>
                      <c:pt idx="1526">
                        <c:v>90.39990234375</c:v>
                      </c:pt>
                      <c:pt idx="1527">
                        <c:v>90.199951171875</c:v>
                      </c:pt>
                      <c:pt idx="1528">
                        <c:v>90.199951171875</c:v>
                      </c:pt>
                      <c:pt idx="1529">
                        <c:v>90</c:v>
                      </c:pt>
                      <c:pt idx="1530">
                        <c:v>89.89990234375</c:v>
                      </c:pt>
                      <c:pt idx="1531">
                        <c:v>89.800048828125</c:v>
                      </c:pt>
                      <c:pt idx="1532">
                        <c:v>89.699951171875</c:v>
                      </c:pt>
                      <c:pt idx="1533">
                        <c:v>89.60009765625</c:v>
                      </c:pt>
                      <c:pt idx="1534">
                        <c:v>89.5</c:v>
                      </c:pt>
                      <c:pt idx="1535">
                        <c:v>89.39990234375</c:v>
                      </c:pt>
                      <c:pt idx="1536">
                        <c:v>89.300048828125</c:v>
                      </c:pt>
                      <c:pt idx="1537">
                        <c:v>89.199951171875</c:v>
                      </c:pt>
                      <c:pt idx="1538">
                        <c:v>89.10009765625</c:v>
                      </c:pt>
                      <c:pt idx="1539">
                        <c:v>89</c:v>
                      </c:pt>
                      <c:pt idx="1540">
                        <c:v>88.89990234375</c:v>
                      </c:pt>
                      <c:pt idx="1541">
                        <c:v>88.800048828125</c:v>
                      </c:pt>
                      <c:pt idx="1542">
                        <c:v>88.699951171875</c:v>
                      </c:pt>
                      <c:pt idx="1543">
                        <c:v>88.60009765625</c:v>
                      </c:pt>
                      <c:pt idx="1544">
                        <c:v>88.60009765625</c:v>
                      </c:pt>
                      <c:pt idx="1545">
                        <c:v>88.400146484375</c:v>
                      </c:pt>
                      <c:pt idx="1546">
                        <c:v>88.300048828125</c:v>
                      </c:pt>
                      <c:pt idx="1547">
                        <c:v>88.300048828125</c:v>
                      </c:pt>
                      <c:pt idx="1548">
                        <c:v>88.199951171875</c:v>
                      </c:pt>
                      <c:pt idx="1549">
                        <c:v>88.10009765625</c:v>
                      </c:pt>
                      <c:pt idx="1550">
                        <c:v>88</c:v>
                      </c:pt>
                      <c:pt idx="1551">
                        <c:v>87.900146484375</c:v>
                      </c:pt>
                      <c:pt idx="1552">
                        <c:v>87.800048828125</c:v>
                      </c:pt>
                      <c:pt idx="1553">
                        <c:v>87.60009765625</c:v>
                      </c:pt>
                      <c:pt idx="1554">
                        <c:v>87.5</c:v>
                      </c:pt>
                      <c:pt idx="1555">
                        <c:v>87.400146484375</c:v>
                      </c:pt>
                      <c:pt idx="1556">
                        <c:v>87.400146484375</c:v>
                      </c:pt>
                      <c:pt idx="1557">
                        <c:v>87.199951171875</c:v>
                      </c:pt>
                      <c:pt idx="1558">
                        <c:v>87.10009765625</c:v>
                      </c:pt>
                      <c:pt idx="1559">
                        <c:v>87.10009765625</c:v>
                      </c:pt>
                      <c:pt idx="1560">
                        <c:v>87</c:v>
                      </c:pt>
                      <c:pt idx="1561">
                        <c:v>86.900146484375</c:v>
                      </c:pt>
                      <c:pt idx="1562">
                        <c:v>86.800048828125</c:v>
                      </c:pt>
                      <c:pt idx="1563">
                        <c:v>86.7001953125</c:v>
                      </c:pt>
                      <c:pt idx="1564">
                        <c:v>86.60009765625</c:v>
                      </c:pt>
                      <c:pt idx="1565">
                        <c:v>86.60009765625</c:v>
                      </c:pt>
                      <c:pt idx="1566">
                        <c:v>86.5</c:v>
                      </c:pt>
                      <c:pt idx="1567">
                        <c:v>86.400146484375</c:v>
                      </c:pt>
                      <c:pt idx="1568">
                        <c:v>86.300048828125</c:v>
                      </c:pt>
                      <c:pt idx="1569">
                        <c:v>86.2001953125</c:v>
                      </c:pt>
                      <c:pt idx="1570">
                        <c:v>86.10009765625</c:v>
                      </c:pt>
                      <c:pt idx="1571">
                        <c:v>86</c:v>
                      </c:pt>
                      <c:pt idx="1572">
                        <c:v>85.800048828125</c:v>
                      </c:pt>
                      <c:pt idx="1573">
                        <c:v>85.7001953125</c:v>
                      </c:pt>
                      <c:pt idx="1574">
                        <c:v>85.60009765625</c:v>
                      </c:pt>
                      <c:pt idx="1575">
                        <c:v>85.60009765625</c:v>
                      </c:pt>
                      <c:pt idx="1576">
                        <c:v>85.400146484375</c:v>
                      </c:pt>
                      <c:pt idx="1577">
                        <c:v>85.500244140625</c:v>
                      </c:pt>
                      <c:pt idx="1578">
                        <c:v>85.400146484375</c:v>
                      </c:pt>
                      <c:pt idx="1579">
                        <c:v>85.400146484375</c:v>
                      </c:pt>
                      <c:pt idx="1580">
                        <c:v>85.300048828125</c:v>
                      </c:pt>
                      <c:pt idx="1581">
                        <c:v>85.10009765625</c:v>
                      </c:pt>
                      <c:pt idx="1582">
                        <c:v>85.2001953125</c:v>
                      </c:pt>
                      <c:pt idx="1583">
                        <c:v>85.000244140625</c:v>
                      </c:pt>
                      <c:pt idx="1584">
                        <c:v>84.800048828125</c:v>
                      </c:pt>
                      <c:pt idx="1585">
                        <c:v>84.7001953125</c:v>
                      </c:pt>
                      <c:pt idx="1586">
                        <c:v>84.7001953125</c:v>
                      </c:pt>
                      <c:pt idx="1587">
                        <c:v>84.60009765625</c:v>
                      </c:pt>
                      <c:pt idx="1588">
                        <c:v>84.500244140625</c:v>
                      </c:pt>
                      <c:pt idx="1589">
                        <c:v>84.400146484375</c:v>
                      </c:pt>
                      <c:pt idx="1590">
                        <c:v>84.300048828125</c:v>
                      </c:pt>
                      <c:pt idx="1591">
                        <c:v>84.2001953125</c:v>
                      </c:pt>
                      <c:pt idx="1592">
                        <c:v>84.2001953125</c:v>
                      </c:pt>
                      <c:pt idx="1593">
                        <c:v>84.000244140625</c:v>
                      </c:pt>
                      <c:pt idx="1594">
                        <c:v>84.000244140625</c:v>
                      </c:pt>
                      <c:pt idx="1595">
                        <c:v>83.900146484375</c:v>
                      </c:pt>
                      <c:pt idx="1596">
                        <c:v>83.80029296875</c:v>
                      </c:pt>
                      <c:pt idx="1597">
                        <c:v>83.7001953125</c:v>
                      </c:pt>
                      <c:pt idx="1598">
                        <c:v>83.60009765625</c:v>
                      </c:pt>
                      <c:pt idx="1599">
                        <c:v>83.500244140625</c:v>
                      </c:pt>
                      <c:pt idx="1600">
                        <c:v>83.400146484375</c:v>
                      </c:pt>
                      <c:pt idx="1601">
                        <c:v>83.30029296875</c:v>
                      </c:pt>
                      <c:pt idx="1602">
                        <c:v>83.30029296875</c:v>
                      </c:pt>
                      <c:pt idx="1603">
                        <c:v>83.099853515625</c:v>
                      </c:pt>
                      <c:pt idx="1604">
                        <c:v>83.099853515625</c:v>
                      </c:pt>
                      <c:pt idx="1605">
                        <c:v>82.89990234375</c:v>
                      </c:pt>
                      <c:pt idx="1606">
                        <c:v>82.89990234375</c:v>
                      </c:pt>
                      <c:pt idx="1607">
                        <c:v>82.7998046875</c:v>
                      </c:pt>
                      <c:pt idx="1608">
                        <c:v>82.7998046875</c:v>
                      </c:pt>
                      <c:pt idx="1609">
                        <c:v>82.69970703125</c:v>
                      </c:pt>
                      <c:pt idx="1610">
                        <c:v>82.599853515625</c:v>
                      </c:pt>
                      <c:pt idx="1611">
                        <c:v>82.499755859375</c:v>
                      </c:pt>
                      <c:pt idx="1612">
                        <c:v>82.39990234375</c:v>
                      </c:pt>
                      <c:pt idx="1613">
                        <c:v>82.2998046875</c:v>
                      </c:pt>
                      <c:pt idx="1614">
                        <c:v>82.2998046875</c:v>
                      </c:pt>
                      <c:pt idx="1615">
                        <c:v>82.199951171875</c:v>
                      </c:pt>
                      <c:pt idx="1616">
                        <c:v>82.099853515625</c:v>
                      </c:pt>
                      <c:pt idx="1617">
                        <c:v>81.999755859375</c:v>
                      </c:pt>
                      <c:pt idx="1618">
                        <c:v>81.89990234375</c:v>
                      </c:pt>
                      <c:pt idx="1619">
                        <c:v>81.7998046875</c:v>
                      </c:pt>
                      <c:pt idx="1620">
                        <c:v>81.7998046875</c:v>
                      </c:pt>
                      <c:pt idx="1621">
                        <c:v>81.699951171875</c:v>
                      </c:pt>
                      <c:pt idx="1622">
                        <c:v>81.599853515625</c:v>
                      </c:pt>
                      <c:pt idx="1623">
                        <c:v>81.599853515625</c:v>
                      </c:pt>
                      <c:pt idx="1624">
                        <c:v>81.39990234375</c:v>
                      </c:pt>
                      <c:pt idx="1625">
                        <c:v>81.2998046875</c:v>
                      </c:pt>
                      <c:pt idx="1626">
                        <c:v>81.099853515625</c:v>
                      </c:pt>
                      <c:pt idx="1627">
                        <c:v>80.999755859375</c:v>
                      </c:pt>
                      <c:pt idx="1628">
                        <c:v>80.89990234375</c:v>
                      </c:pt>
                      <c:pt idx="1629">
                        <c:v>80.7998046875</c:v>
                      </c:pt>
                      <c:pt idx="1630">
                        <c:v>80.699951171875</c:v>
                      </c:pt>
                      <c:pt idx="1631">
                        <c:v>80.599853515625</c:v>
                      </c:pt>
                      <c:pt idx="1632">
                        <c:v>80.699951171875</c:v>
                      </c:pt>
                      <c:pt idx="1633">
                        <c:v>80.599853515625</c:v>
                      </c:pt>
                      <c:pt idx="1634">
                        <c:v>80.5</c:v>
                      </c:pt>
                      <c:pt idx="1635">
                        <c:v>80.5</c:v>
                      </c:pt>
                      <c:pt idx="1636">
                        <c:v>80.39990234375</c:v>
                      </c:pt>
                      <c:pt idx="1637">
                        <c:v>80.2998046875</c:v>
                      </c:pt>
                      <c:pt idx="1638">
                        <c:v>80.199951171875</c:v>
                      </c:pt>
                      <c:pt idx="1639">
                        <c:v>80.099853515625</c:v>
                      </c:pt>
                      <c:pt idx="1640">
                        <c:v>80</c:v>
                      </c:pt>
                      <c:pt idx="1641">
                        <c:v>79.89990234375</c:v>
                      </c:pt>
                      <c:pt idx="1642">
                        <c:v>79.89990234375</c:v>
                      </c:pt>
                      <c:pt idx="1643">
                        <c:v>79.699951171875</c:v>
                      </c:pt>
                      <c:pt idx="1644">
                        <c:v>79.699951171875</c:v>
                      </c:pt>
                      <c:pt idx="1645">
                        <c:v>79.599853515625</c:v>
                      </c:pt>
                      <c:pt idx="1646">
                        <c:v>79.599853515625</c:v>
                      </c:pt>
                      <c:pt idx="1647">
                        <c:v>79.39990234375</c:v>
                      </c:pt>
                      <c:pt idx="1648">
                        <c:v>79.39990234375</c:v>
                      </c:pt>
                      <c:pt idx="1649">
                        <c:v>79.2998046875</c:v>
                      </c:pt>
                      <c:pt idx="1650">
                        <c:v>79.2998046875</c:v>
                      </c:pt>
                      <c:pt idx="1651">
                        <c:v>79.099853515625</c:v>
                      </c:pt>
                      <c:pt idx="1652">
                        <c:v>79.099853515625</c:v>
                      </c:pt>
                      <c:pt idx="1653">
                        <c:v>79</c:v>
                      </c:pt>
                      <c:pt idx="1654">
                        <c:v>78.89990234375</c:v>
                      </c:pt>
                      <c:pt idx="1655">
                        <c:v>78.800048828125</c:v>
                      </c:pt>
                      <c:pt idx="1656">
                        <c:v>78.699951171875</c:v>
                      </c:pt>
                      <c:pt idx="1657">
                        <c:v>78.599853515625</c:v>
                      </c:pt>
                      <c:pt idx="1658">
                        <c:v>78.5</c:v>
                      </c:pt>
                      <c:pt idx="1659">
                        <c:v>78.39990234375</c:v>
                      </c:pt>
                      <c:pt idx="1660">
                        <c:v>78.39990234375</c:v>
                      </c:pt>
                      <c:pt idx="1661">
                        <c:v>78.199951171875</c:v>
                      </c:pt>
                      <c:pt idx="1662">
                        <c:v>78.199951171875</c:v>
                      </c:pt>
                      <c:pt idx="1663">
                        <c:v>78.199951171875</c:v>
                      </c:pt>
                      <c:pt idx="1664">
                        <c:v>78.099853515625</c:v>
                      </c:pt>
                      <c:pt idx="1665">
                        <c:v>77.89990234375</c:v>
                      </c:pt>
                      <c:pt idx="1666">
                        <c:v>77.89990234375</c:v>
                      </c:pt>
                      <c:pt idx="1667">
                        <c:v>77.800048828125</c:v>
                      </c:pt>
                      <c:pt idx="1668">
                        <c:v>77.800048828125</c:v>
                      </c:pt>
                      <c:pt idx="1669">
                        <c:v>77.699951171875</c:v>
                      </c:pt>
                      <c:pt idx="1670">
                        <c:v>77.599853515625</c:v>
                      </c:pt>
                      <c:pt idx="1671">
                        <c:v>77.5</c:v>
                      </c:pt>
                      <c:pt idx="1672">
                        <c:v>77.39990234375</c:v>
                      </c:pt>
                      <c:pt idx="1673">
                        <c:v>77.39990234375</c:v>
                      </c:pt>
                      <c:pt idx="1674">
                        <c:v>77.199951171875</c:v>
                      </c:pt>
                      <c:pt idx="1675">
                        <c:v>77.199951171875</c:v>
                      </c:pt>
                      <c:pt idx="1676">
                        <c:v>77.10009765625</c:v>
                      </c:pt>
                      <c:pt idx="1677">
                        <c:v>76.89990234375</c:v>
                      </c:pt>
                      <c:pt idx="1678">
                        <c:v>76.89990234375</c:v>
                      </c:pt>
                      <c:pt idx="1679">
                        <c:v>76.800048828125</c:v>
                      </c:pt>
                      <c:pt idx="1680">
                        <c:v>76.800048828125</c:v>
                      </c:pt>
                      <c:pt idx="1681">
                        <c:v>76.699951171875</c:v>
                      </c:pt>
                      <c:pt idx="1682">
                        <c:v>76.60009765625</c:v>
                      </c:pt>
                      <c:pt idx="1683">
                        <c:v>76.60009765625</c:v>
                      </c:pt>
                      <c:pt idx="1684">
                        <c:v>76.5</c:v>
                      </c:pt>
                      <c:pt idx="1685">
                        <c:v>76.5</c:v>
                      </c:pt>
                      <c:pt idx="1686">
                        <c:v>76.39990234375</c:v>
                      </c:pt>
                      <c:pt idx="1687">
                        <c:v>76.300048828125</c:v>
                      </c:pt>
                      <c:pt idx="1688">
                        <c:v>76.300048828125</c:v>
                      </c:pt>
                      <c:pt idx="1689">
                        <c:v>76.10009765625</c:v>
                      </c:pt>
                      <c:pt idx="1690">
                        <c:v>76</c:v>
                      </c:pt>
                      <c:pt idx="1691">
                        <c:v>76</c:v>
                      </c:pt>
                      <c:pt idx="1692">
                        <c:v>76.10009765625</c:v>
                      </c:pt>
                      <c:pt idx="1693">
                        <c:v>76</c:v>
                      </c:pt>
                      <c:pt idx="1694">
                        <c:v>75.900146484375</c:v>
                      </c:pt>
                      <c:pt idx="1695">
                        <c:v>75.800048828125</c:v>
                      </c:pt>
                      <c:pt idx="1696">
                        <c:v>75.800048828125</c:v>
                      </c:pt>
                      <c:pt idx="1697">
                        <c:v>75.699951171875</c:v>
                      </c:pt>
                      <c:pt idx="1698">
                        <c:v>75.5</c:v>
                      </c:pt>
                      <c:pt idx="1699">
                        <c:v>75.400146484375</c:v>
                      </c:pt>
                      <c:pt idx="1700">
                        <c:v>75.300048828125</c:v>
                      </c:pt>
                      <c:pt idx="1701">
                        <c:v>75.199951171875</c:v>
                      </c:pt>
                      <c:pt idx="1702">
                        <c:v>75.199951171875</c:v>
                      </c:pt>
                      <c:pt idx="1703">
                        <c:v>75</c:v>
                      </c:pt>
                      <c:pt idx="1704">
                        <c:v>75</c:v>
                      </c:pt>
                      <c:pt idx="1705">
                        <c:v>74.800048828125</c:v>
                      </c:pt>
                      <c:pt idx="1706">
                        <c:v>74.800048828125</c:v>
                      </c:pt>
                      <c:pt idx="1707">
                        <c:v>74.699951171875</c:v>
                      </c:pt>
                      <c:pt idx="1708">
                        <c:v>74.699951171875</c:v>
                      </c:pt>
                      <c:pt idx="1709">
                        <c:v>74.60009765625</c:v>
                      </c:pt>
                      <c:pt idx="1710">
                        <c:v>74.5</c:v>
                      </c:pt>
                      <c:pt idx="1711">
                        <c:v>74.400146484375</c:v>
                      </c:pt>
                      <c:pt idx="1712">
                        <c:v>74.300048828125</c:v>
                      </c:pt>
                      <c:pt idx="1713">
                        <c:v>74.300048828125</c:v>
                      </c:pt>
                      <c:pt idx="1714">
                        <c:v>74.2001953125</c:v>
                      </c:pt>
                      <c:pt idx="1715">
                        <c:v>74.2001953125</c:v>
                      </c:pt>
                      <c:pt idx="1716">
                        <c:v>74.10009765625</c:v>
                      </c:pt>
                      <c:pt idx="1717">
                        <c:v>74.300048828125</c:v>
                      </c:pt>
                      <c:pt idx="1718">
                        <c:v>74.2001953125</c:v>
                      </c:pt>
                      <c:pt idx="1719">
                        <c:v>74.10009765625</c:v>
                      </c:pt>
                      <c:pt idx="1720">
                        <c:v>74</c:v>
                      </c:pt>
                      <c:pt idx="1721">
                        <c:v>74</c:v>
                      </c:pt>
                      <c:pt idx="1722">
                        <c:v>73.800048828125</c:v>
                      </c:pt>
                      <c:pt idx="1723">
                        <c:v>73.7001953125</c:v>
                      </c:pt>
                      <c:pt idx="1724">
                        <c:v>73.60009765625</c:v>
                      </c:pt>
                      <c:pt idx="1725">
                        <c:v>73.5</c:v>
                      </c:pt>
                      <c:pt idx="1726">
                        <c:v>73.5</c:v>
                      </c:pt>
                      <c:pt idx="1727">
                        <c:v>73.400146484375</c:v>
                      </c:pt>
                      <c:pt idx="1728">
                        <c:v>73.300048828125</c:v>
                      </c:pt>
                      <c:pt idx="1729">
                        <c:v>73.300048828125</c:v>
                      </c:pt>
                      <c:pt idx="1730">
                        <c:v>73.300048828125</c:v>
                      </c:pt>
                      <c:pt idx="1731">
                        <c:v>73.10009765625</c:v>
                      </c:pt>
                      <c:pt idx="1732">
                        <c:v>73.10009765625</c:v>
                      </c:pt>
                      <c:pt idx="1733">
                        <c:v>73</c:v>
                      </c:pt>
                      <c:pt idx="1734">
                        <c:v>73</c:v>
                      </c:pt>
                      <c:pt idx="1735">
                        <c:v>72.800048828125</c:v>
                      </c:pt>
                      <c:pt idx="1736">
                        <c:v>72.7001953125</c:v>
                      </c:pt>
                      <c:pt idx="1737">
                        <c:v>72.60009765625</c:v>
                      </c:pt>
                      <c:pt idx="1738">
                        <c:v>72.60009765625</c:v>
                      </c:pt>
                      <c:pt idx="1739">
                        <c:v>72.500244140625</c:v>
                      </c:pt>
                      <c:pt idx="1740">
                        <c:v>72.500244140625</c:v>
                      </c:pt>
                      <c:pt idx="1741">
                        <c:v>72.400146484375</c:v>
                      </c:pt>
                      <c:pt idx="1742">
                        <c:v>72.300048828125</c:v>
                      </c:pt>
                      <c:pt idx="1743">
                        <c:v>72.2001953125</c:v>
                      </c:pt>
                      <c:pt idx="1744">
                        <c:v>72.2001953125</c:v>
                      </c:pt>
                      <c:pt idx="1745">
                        <c:v>72.10009765625</c:v>
                      </c:pt>
                      <c:pt idx="1746">
                        <c:v>72.10009765625</c:v>
                      </c:pt>
                      <c:pt idx="1747">
                        <c:v>72.10009765625</c:v>
                      </c:pt>
                      <c:pt idx="1748">
                        <c:v>72.10009765625</c:v>
                      </c:pt>
                      <c:pt idx="1749">
                        <c:v>72.000244140625</c:v>
                      </c:pt>
                      <c:pt idx="1750">
                        <c:v>71.900146484375</c:v>
                      </c:pt>
                      <c:pt idx="1751">
                        <c:v>71.800048828125</c:v>
                      </c:pt>
                      <c:pt idx="1752">
                        <c:v>71.800048828125</c:v>
                      </c:pt>
                      <c:pt idx="1753">
                        <c:v>71.800048828125</c:v>
                      </c:pt>
                      <c:pt idx="1754">
                        <c:v>71.7001953125</c:v>
                      </c:pt>
                      <c:pt idx="1755">
                        <c:v>71.60009765625</c:v>
                      </c:pt>
                      <c:pt idx="1756">
                        <c:v>71.60009765625</c:v>
                      </c:pt>
                      <c:pt idx="1757">
                        <c:v>71.500244140625</c:v>
                      </c:pt>
                      <c:pt idx="1758">
                        <c:v>71.500244140625</c:v>
                      </c:pt>
                      <c:pt idx="1759">
                        <c:v>71.2001953125</c:v>
                      </c:pt>
                      <c:pt idx="1760">
                        <c:v>71.2001953125</c:v>
                      </c:pt>
                      <c:pt idx="1761">
                        <c:v>71.000244140625</c:v>
                      </c:pt>
                      <c:pt idx="1762">
                        <c:v>71.000244140625</c:v>
                      </c:pt>
                      <c:pt idx="1763">
                        <c:v>70.900146484375</c:v>
                      </c:pt>
                      <c:pt idx="1764">
                        <c:v>70.80029296875</c:v>
                      </c:pt>
                      <c:pt idx="1765">
                        <c:v>70.900146484375</c:v>
                      </c:pt>
                      <c:pt idx="1766">
                        <c:v>70.80029296875</c:v>
                      </c:pt>
                      <c:pt idx="1767">
                        <c:v>70.80029296875</c:v>
                      </c:pt>
                      <c:pt idx="1768">
                        <c:v>70.7001953125</c:v>
                      </c:pt>
                      <c:pt idx="1769">
                        <c:v>70.60009765625</c:v>
                      </c:pt>
                      <c:pt idx="1770">
                        <c:v>70.500244140625</c:v>
                      </c:pt>
                      <c:pt idx="1771">
                        <c:v>70.500244140625</c:v>
                      </c:pt>
                      <c:pt idx="1772">
                        <c:v>70.400146484375</c:v>
                      </c:pt>
                      <c:pt idx="1773">
                        <c:v>70.2998046875</c:v>
                      </c:pt>
                      <c:pt idx="1774">
                        <c:v>70.2998046875</c:v>
                      </c:pt>
                      <c:pt idx="1775">
                        <c:v>70.19970703125</c:v>
                      </c:pt>
                      <c:pt idx="1776">
                        <c:v>70.099853515625</c:v>
                      </c:pt>
                      <c:pt idx="1777">
                        <c:v>70.099853515625</c:v>
                      </c:pt>
                      <c:pt idx="1778">
                        <c:v>70.099853515625</c:v>
                      </c:pt>
                      <c:pt idx="1779">
                        <c:v>69.999755859375</c:v>
                      </c:pt>
                      <c:pt idx="1780">
                        <c:v>69.999755859375</c:v>
                      </c:pt>
                      <c:pt idx="1781">
                        <c:v>69.7998046875</c:v>
                      </c:pt>
                      <c:pt idx="1782">
                        <c:v>69.7998046875</c:v>
                      </c:pt>
                      <c:pt idx="1783">
                        <c:v>69.599853515625</c:v>
                      </c:pt>
                      <c:pt idx="1784">
                        <c:v>69.599853515625</c:v>
                      </c:pt>
                      <c:pt idx="1785">
                        <c:v>69.499755859375</c:v>
                      </c:pt>
                      <c:pt idx="1786">
                        <c:v>69.499755859375</c:v>
                      </c:pt>
                      <c:pt idx="1787">
                        <c:v>69.39990234375</c:v>
                      </c:pt>
                      <c:pt idx="1788">
                        <c:v>69.2998046875</c:v>
                      </c:pt>
                      <c:pt idx="1789">
                        <c:v>69.2998046875</c:v>
                      </c:pt>
                      <c:pt idx="1790">
                        <c:v>69.199951171875</c:v>
                      </c:pt>
                      <c:pt idx="1791">
                        <c:v>69.199951171875</c:v>
                      </c:pt>
                      <c:pt idx="1792">
                        <c:v>69.099853515625</c:v>
                      </c:pt>
                      <c:pt idx="1793">
                        <c:v>68.999755859375</c:v>
                      </c:pt>
                      <c:pt idx="1794">
                        <c:v>68.89990234375</c:v>
                      </c:pt>
                      <c:pt idx="1795">
                        <c:v>68.89990234375</c:v>
                      </c:pt>
                      <c:pt idx="1796">
                        <c:v>68.7998046875</c:v>
                      </c:pt>
                      <c:pt idx="1797">
                        <c:v>68.699951171875</c:v>
                      </c:pt>
                      <c:pt idx="1798">
                        <c:v>68.699951171875</c:v>
                      </c:pt>
                      <c:pt idx="1799">
                        <c:v>68.599853515625</c:v>
                      </c:pt>
                      <c:pt idx="1800">
                        <c:v>68.499755859375</c:v>
                      </c:pt>
                      <c:pt idx="1801">
                        <c:v>68.599853515625</c:v>
                      </c:pt>
                      <c:pt idx="1802">
                        <c:v>68.499755859375</c:v>
                      </c:pt>
                      <c:pt idx="1803">
                        <c:v>68.499755859375</c:v>
                      </c:pt>
                      <c:pt idx="1804">
                        <c:v>68.39990234375</c:v>
                      </c:pt>
                      <c:pt idx="1805">
                        <c:v>68.39990234375</c:v>
                      </c:pt>
                      <c:pt idx="1806">
                        <c:v>68.2998046875</c:v>
                      </c:pt>
                      <c:pt idx="1807">
                        <c:v>68.199951171875</c:v>
                      </c:pt>
                      <c:pt idx="1808">
                        <c:v>68.199951171875</c:v>
                      </c:pt>
                      <c:pt idx="1809">
                        <c:v>68.099853515625</c:v>
                      </c:pt>
                      <c:pt idx="1810">
                        <c:v>68.099853515625</c:v>
                      </c:pt>
                      <c:pt idx="1811">
                        <c:v>67.999755859375</c:v>
                      </c:pt>
                      <c:pt idx="1812">
                        <c:v>67.89990234375</c:v>
                      </c:pt>
                      <c:pt idx="1813">
                        <c:v>67.7998046875</c:v>
                      </c:pt>
                      <c:pt idx="1814">
                        <c:v>67.699951171875</c:v>
                      </c:pt>
                      <c:pt idx="1815">
                        <c:v>67.699951171875</c:v>
                      </c:pt>
                      <c:pt idx="1816">
                        <c:v>67.599853515625</c:v>
                      </c:pt>
                      <c:pt idx="1817">
                        <c:v>67.5</c:v>
                      </c:pt>
                      <c:pt idx="1818">
                        <c:v>67.5</c:v>
                      </c:pt>
                      <c:pt idx="1819">
                        <c:v>67.39990234375</c:v>
                      </c:pt>
                      <c:pt idx="1820">
                        <c:v>67.39990234375</c:v>
                      </c:pt>
                      <c:pt idx="1821">
                        <c:v>67.2998046875</c:v>
                      </c:pt>
                      <c:pt idx="1822">
                        <c:v>67.2998046875</c:v>
                      </c:pt>
                      <c:pt idx="1823">
                        <c:v>67.199951171875</c:v>
                      </c:pt>
                      <c:pt idx="1824">
                        <c:v>67.199951171875</c:v>
                      </c:pt>
                      <c:pt idx="1825">
                        <c:v>67.099853515625</c:v>
                      </c:pt>
                      <c:pt idx="1826">
                        <c:v>67</c:v>
                      </c:pt>
                      <c:pt idx="1827">
                        <c:v>67</c:v>
                      </c:pt>
                      <c:pt idx="1828">
                        <c:v>66.89990234375</c:v>
                      </c:pt>
                      <c:pt idx="1829">
                        <c:v>66.7998046875</c:v>
                      </c:pt>
                      <c:pt idx="1830">
                        <c:v>66.699951171875</c:v>
                      </c:pt>
                      <c:pt idx="1831">
                        <c:v>66.699951171875</c:v>
                      </c:pt>
                      <c:pt idx="1832">
                        <c:v>66.699951171875</c:v>
                      </c:pt>
                      <c:pt idx="1833">
                        <c:v>66.599853515625</c:v>
                      </c:pt>
                      <c:pt idx="1834">
                        <c:v>66.5</c:v>
                      </c:pt>
                      <c:pt idx="1835">
                        <c:v>66.5</c:v>
                      </c:pt>
                      <c:pt idx="1836">
                        <c:v>66.39990234375</c:v>
                      </c:pt>
                      <c:pt idx="1837">
                        <c:v>66.300048828125</c:v>
                      </c:pt>
                      <c:pt idx="1838">
                        <c:v>66.199951171875</c:v>
                      </c:pt>
                      <c:pt idx="1839">
                        <c:v>66.199951171875</c:v>
                      </c:pt>
                      <c:pt idx="1840">
                        <c:v>66.199951171875</c:v>
                      </c:pt>
                      <c:pt idx="1841">
                        <c:v>66.099853515625</c:v>
                      </c:pt>
                      <c:pt idx="1842">
                        <c:v>66</c:v>
                      </c:pt>
                      <c:pt idx="1843">
                        <c:v>65.89990234375</c:v>
                      </c:pt>
                      <c:pt idx="1844">
                        <c:v>66.099853515625</c:v>
                      </c:pt>
                      <c:pt idx="1845">
                        <c:v>66</c:v>
                      </c:pt>
                      <c:pt idx="1846">
                        <c:v>66</c:v>
                      </c:pt>
                      <c:pt idx="1847">
                        <c:v>65.89990234375</c:v>
                      </c:pt>
                      <c:pt idx="1848">
                        <c:v>65.800048828125</c:v>
                      </c:pt>
                      <c:pt idx="1849">
                        <c:v>65.800048828125</c:v>
                      </c:pt>
                      <c:pt idx="1850">
                        <c:v>65.699951171875</c:v>
                      </c:pt>
                      <c:pt idx="1851">
                        <c:v>65.599853515625</c:v>
                      </c:pt>
                      <c:pt idx="1852">
                        <c:v>65.5</c:v>
                      </c:pt>
                      <c:pt idx="1853">
                        <c:v>65.5</c:v>
                      </c:pt>
                      <c:pt idx="1854">
                        <c:v>65.39990234375</c:v>
                      </c:pt>
                      <c:pt idx="1855">
                        <c:v>65.300048828125</c:v>
                      </c:pt>
                      <c:pt idx="1856">
                        <c:v>65.300048828125</c:v>
                      </c:pt>
                      <c:pt idx="1857">
                        <c:v>65.300048828125</c:v>
                      </c:pt>
                      <c:pt idx="1858">
                        <c:v>65.199951171875</c:v>
                      </c:pt>
                      <c:pt idx="1859">
                        <c:v>65.199951171875</c:v>
                      </c:pt>
                      <c:pt idx="1860">
                        <c:v>65.099853515625</c:v>
                      </c:pt>
                      <c:pt idx="1861">
                        <c:v>65</c:v>
                      </c:pt>
                      <c:pt idx="1862">
                        <c:v>64.89990234375</c:v>
                      </c:pt>
                      <c:pt idx="1863">
                        <c:v>64.89990234375</c:v>
                      </c:pt>
                      <c:pt idx="1864">
                        <c:v>64.800048828125</c:v>
                      </c:pt>
                      <c:pt idx="1865">
                        <c:v>64.800048828125</c:v>
                      </c:pt>
                      <c:pt idx="1866">
                        <c:v>64.800048828125</c:v>
                      </c:pt>
                      <c:pt idx="1867">
                        <c:v>64.699951171875</c:v>
                      </c:pt>
                      <c:pt idx="1868">
                        <c:v>64.5</c:v>
                      </c:pt>
                      <c:pt idx="1869">
                        <c:v>64.39990234375</c:v>
                      </c:pt>
                      <c:pt idx="1870">
                        <c:v>64.39990234375</c:v>
                      </c:pt>
                      <c:pt idx="1871">
                        <c:v>64.300048828125</c:v>
                      </c:pt>
                      <c:pt idx="1872">
                        <c:v>64.199951171875</c:v>
                      </c:pt>
                      <c:pt idx="1873">
                        <c:v>64.199951171875</c:v>
                      </c:pt>
                      <c:pt idx="1874">
                        <c:v>64.300048828125</c:v>
                      </c:pt>
                      <c:pt idx="1875">
                        <c:v>64.199951171875</c:v>
                      </c:pt>
                      <c:pt idx="1876">
                        <c:v>64.199951171875</c:v>
                      </c:pt>
                      <c:pt idx="1877">
                        <c:v>64.10009765625</c:v>
                      </c:pt>
                      <c:pt idx="1878">
                        <c:v>64.10009765625</c:v>
                      </c:pt>
                      <c:pt idx="1879">
                        <c:v>64</c:v>
                      </c:pt>
                      <c:pt idx="1880">
                        <c:v>64</c:v>
                      </c:pt>
                      <c:pt idx="1881">
                        <c:v>63.89990234375</c:v>
                      </c:pt>
                      <c:pt idx="1882">
                        <c:v>63.89990234375</c:v>
                      </c:pt>
                      <c:pt idx="1883">
                        <c:v>63.89990234375</c:v>
                      </c:pt>
                      <c:pt idx="1884">
                        <c:v>63.800048828125</c:v>
                      </c:pt>
                      <c:pt idx="1885">
                        <c:v>63.699951171875</c:v>
                      </c:pt>
                      <c:pt idx="1886">
                        <c:v>63.60009765625</c:v>
                      </c:pt>
                      <c:pt idx="1887">
                        <c:v>63.60009765625</c:v>
                      </c:pt>
                      <c:pt idx="1888">
                        <c:v>63.5</c:v>
                      </c:pt>
                      <c:pt idx="1889">
                        <c:v>63.39990234375</c:v>
                      </c:pt>
                      <c:pt idx="1890">
                        <c:v>63.39990234375</c:v>
                      </c:pt>
                      <c:pt idx="1891">
                        <c:v>63.39990234375</c:v>
                      </c:pt>
                      <c:pt idx="1892">
                        <c:v>63.300048828125</c:v>
                      </c:pt>
                      <c:pt idx="1893">
                        <c:v>63.199951171875</c:v>
                      </c:pt>
                      <c:pt idx="1894">
                        <c:v>63.199951171875</c:v>
                      </c:pt>
                      <c:pt idx="1895">
                        <c:v>63.10009765625</c:v>
                      </c:pt>
                      <c:pt idx="1896">
                        <c:v>63.10009765625</c:v>
                      </c:pt>
                      <c:pt idx="1897">
                        <c:v>63</c:v>
                      </c:pt>
                      <c:pt idx="1898">
                        <c:v>63.10009765625</c:v>
                      </c:pt>
                      <c:pt idx="1899">
                        <c:v>63</c:v>
                      </c:pt>
                      <c:pt idx="1900">
                        <c:v>62.900146484375</c:v>
                      </c:pt>
                      <c:pt idx="1901">
                        <c:v>62.900146484375</c:v>
                      </c:pt>
                      <c:pt idx="1902">
                        <c:v>62.800048828125</c:v>
                      </c:pt>
                      <c:pt idx="1903">
                        <c:v>62.800048828125</c:v>
                      </c:pt>
                      <c:pt idx="1904">
                        <c:v>62.800048828125</c:v>
                      </c:pt>
                      <c:pt idx="1905">
                        <c:v>62.699951171875</c:v>
                      </c:pt>
                      <c:pt idx="1906">
                        <c:v>62.699951171875</c:v>
                      </c:pt>
                      <c:pt idx="1907">
                        <c:v>62.60009765625</c:v>
                      </c:pt>
                      <c:pt idx="1908">
                        <c:v>62.60009765625</c:v>
                      </c:pt>
                      <c:pt idx="1909">
                        <c:v>62.5</c:v>
                      </c:pt>
                      <c:pt idx="1910">
                        <c:v>62.300048828125</c:v>
                      </c:pt>
                      <c:pt idx="1911">
                        <c:v>62.300048828125</c:v>
                      </c:pt>
                      <c:pt idx="1912">
                        <c:v>62.199951171875</c:v>
                      </c:pt>
                      <c:pt idx="1913">
                        <c:v>62.10009765625</c:v>
                      </c:pt>
                      <c:pt idx="1914">
                        <c:v>62.10009765625</c:v>
                      </c:pt>
                      <c:pt idx="1915">
                        <c:v>62</c:v>
                      </c:pt>
                      <c:pt idx="1916">
                        <c:v>62</c:v>
                      </c:pt>
                      <c:pt idx="1917">
                        <c:v>62</c:v>
                      </c:pt>
                      <c:pt idx="1918">
                        <c:v>61.900146484375</c:v>
                      </c:pt>
                      <c:pt idx="1919">
                        <c:v>61.900146484375</c:v>
                      </c:pt>
                      <c:pt idx="1920">
                        <c:v>61.900146484375</c:v>
                      </c:pt>
                      <c:pt idx="1921">
                        <c:v>61.800048828125</c:v>
                      </c:pt>
                      <c:pt idx="1922">
                        <c:v>61.699951171875</c:v>
                      </c:pt>
                      <c:pt idx="1923">
                        <c:v>61.60009765625</c:v>
                      </c:pt>
                      <c:pt idx="1924">
                        <c:v>61.60009765625</c:v>
                      </c:pt>
                      <c:pt idx="1925">
                        <c:v>61.5</c:v>
                      </c:pt>
                      <c:pt idx="1926">
                        <c:v>61.5</c:v>
                      </c:pt>
                      <c:pt idx="1927">
                        <c:v>61.400146484375</c:v>
                      </c:pt>
                      <c:pt idx="1928">
                        <c:v>61.5</c:v>
                      </c:pt>
                      <c:pt idx="1929">
                        <c:v>61.400146484375</c:v>
                      </c:pt>
                      <c:pt idx="1930">
                        <c:v>61.400146484375</c:v>
                      </c:pt>
                      <c:pt idx="1931">
                        <c:v>61.300048828125</c:v>
                      </c:pt>
                      <c:pt idx="1932">
                        <c:v>61.300048828125</c:v>
                      </c:pt>
                      <c:pt idx="1933">
                        <c:v>61.2001953125</c:v>
                      </c:pt>
                      <c:pt idx="1934">
                        <c:v>61.2001953125</c:v>
                      </c:pt>
                      <c:pt idx="1935">
                        <c:v>61.10009765625</c:v>
                      </c:pt>
                      <c:pt idx="1936">
                        <c:v>61.10009765625</c:v>
                      </c:pt>
                      <c:pt idx="1937">
                        <c:v>61</c:v>
                      </c:pt>
                      <c:pt idx="1938">
                        <c:v>61</c:v>
                      </c:pt>
                      <c:pt idx="1939">
                        <c:v>60.900146484375</c:v>
                      </c:pt>
                      <c:pt idx="1940">
                        <c:v>60.900146484375</c:v>
                      </c:pt>
                      <c:pt idx="1941">
                        <c:v>60.900146484375</c:v>
                      </c:pt>
                      <c:pt idx="1942">
                        <c:v>60.800048828125</c:v>
                      </c:pt>
                      <c:pt idx="1943">
                        <c:v>60.7001953125</c:v>
                      </c:pt>
                      <c:pt idx="1944">
                        <c:v>60.7001953125</c:v>
                      </c:pt>
                      <c:pt idx="1945">
                        <c:v>60.7001953125</c:v>
                      </c:pt>
                      <c:pt idx="1946">
                        <c:v>60.60009765625</c:v>
                      </c:pt>
                      <c:pt idx="1947">
                        <c:v>60.5</c:v>
                      </c:pt>
                      <c:pt idx="1948">
                        <c:v>60.400146484375</c:v>
                      </c:pt>
                      <c:pt idx="1949">
                        <c:v>60.400146484375</c:v>
                      </c:pt>
                      <c:pt idx="1950">
                        <c:v>60.400146484375</c:v>
                      </c:pt>
                      <c:pt idx="1951">
                        <c:v>60.300048828125</c:v>
                      </c:pt>
                      <c:pt idx="1952">
                        <c:v>60.2001953125</c:v>
                      </c:pt>
                      <c:pt idx="1953">
                        <c:v>60.2001953125</c:v>
                      </c:pt>
                      <c:pt idx="1954">
                        <c:v>60.10009765625</c:v>
                      </c:pt>
                      <c:pt idx="1955">
                        <c:v>60.10009765625</c:v>
                      </c:pt>
                      <c:pt idx="1956">
                        <c:v>60.10009765625</c:v>
                      </c:pt>
                      <c:pt idx="1957">
                        <c:v>60</c:v>
                      </c:pt>
                      <c:pt idx="1958">
                        <c:v>59.900146484375</c:v>
                      </c:pt>
                      <c:pt idx="1959">
                        <c:v>60.10009765625</c:v>
                      </c:pt>
                      <c:pt idx="1960">
                        <c:v>60</c:v>
                      </c:pt>
                      <c:pt idx="1961">
                        <c:v>59.900146484375</c:v>
                      </c:pt>
                      <c:pt idx="1962">
                        <c:v>59.900146484375</c:v>
                      </c:pt>
                      <c:pt idx="1963">
                        <c:v>59.800048828125</c:v>
                      </c:pt>
                      <c:pt idx="1964">
                        <c:v>59.7001953125</c:v>
                      </c:pt>
                      <c:pt idx="1965">
                        <c:v>59.7001953125</c:v>
                      </c:pt>
                      <c:pt idx="1966">
                        <c:v>59.60009765625</c:v>
                      </c:pt>
                      <c:pt idx="1967">
                        <c:v>59.7001953125</c:v>
                      </c:pt>
                      <c:pt idx="1968">
                        <c:v>59.60009765625</c:v>
                      </c:pt>
                      <c:pt idx="1969">
                        <c:v>59.500244140625</c:v>
                      </c:pt>
                      <c:pt idx="1970">
                        <c:v>59.500244140625</c:v>
                      </c:pt>
                      <c:pt idx="1971">
                        <c:v>59.500244140625</c:v>
                      </c:pt>
                      <c:pt idx="1972">
                        <c:v>59.400146484375</c:v>
                      </c:pt>
                      <c:pt idx="1973">
                        <c:v>59.400146484375</c:v>
                      </c:pt>
                      <c:pt idx="1974">
                        <c:v>59.300048828125</c:v>
                      </c:pt>
                      <c:pt idx="1975">
                        <c:v>59.300048828125</c:v>
                      </c:pt>
                      <c:pt idx="1976">
                        <c:v>59.300048828125</c:v>
                      </c:pt>
                      <c:pt idx="1977">
                        <c:v>59.000244140625</c:v>
                      </c:pt>
                      <c:pt idx="1978">
                        <c:v>59.000244140625</c:v>
                      </c:pt>
                      <c:pt idx="1979">
                        <c:v>58.900146484375</c:v>
                      </c:pt>
                      <c:pt idx="1980">
                        <c:v>58.900146484375</c:v>
                      </c:pt>
                      <c:pt idx="1981">
                        <c:v>58.900146484375</c:v>
                      </c:pt>
                      <c:pt idx="1982">
                        <c:v>58.900146484375</c:v>
                      </c:pt>
                      <c:pt idx="1983">
                        <c:v>58.800048828125</c:v>
                      </c:pt>
                      <c:pt idx="1984">
                        <c:v>58.800048828125</c:v>
                      </c:pt>
                      <c:pt idx="1985">
                        <c:v>58.800048828125</c:v>
                      </c:pt>
                      <c:pt idx="1986">
                        <c:v>58.7001953125</c:v>
                      </c:pt>
                      <c:pt idx="1987">
                        <c:v>58.7001953125</c:v>
                      </c:pt>
                      <c:pt idx="1988">
                        <c:v>58.60009765625</c:v>
                      </c:pt>
                      <c:pt idx="1989">
                        <c:v>58.60009765625</c:v>
                      </c:pt>
                      <c:pt idx="1990">
                        <c:v>58.60009765625</c:v>
                      </c:pt>
                      <c:pt idx="1991">
                        <c:v>58.500244140625</c:v>
                      </c:pt>
                      <c:pt idx="1992">
                        <c:v>58.500244140625</c:v>
                      </c:pt>
                      <c:pt idx="1993">
                        <c:v>58.500244140625</c:v>
                      </c:pt>
                      <c:pt idx="1994">
                        <c:v>58.400146484375</c:v>
                      </c:pt>
                      <c:pt idx="1995">
                        <c:v>58.30029296875</c:v>
                      </c:pt>
                      <c:pt idx="1996">
                        <c:v>58.30029296875</c:v>
                      </c:pt>
                      <c:pt idx="1997">
                        <c:v>58.2001953125</c:v>
                      </c:pt>
                      <c:pt idx="1998">
                        <c:v>58.10009765625</c:v>
                      </c:pt>
                      <c:pt idx="1999">
                        <c:v>58.10009765625</c:v>
                      </c:pt>
                      <c:pt idx="2000">
                        <c:v>58.10009765625</c:v>
                      </c:pt>
                      <c:pt idx="2001">
                        <c:v>58.000244140625</c:v>
                      </c:pt>
                      <c:pt idx="2002">
                        <c:v>58.000244140625</c:v>
                      </c:pt>
                      <c:pt idx="2003">
                        <c:v>57.900146484375</c:v>
                      </c:pt>
                      <c:pt idx="2004">
                        <c:v>57.900146484375</c:v>
                      </c:pt>
                      <c:pt idx="2005">
                        <c:v>57.80029296875</c:v>
                      </c:pt>
                      <c:pt idx="2006">
                        <c:v>57.80029296875</c:v>
                      </c:pt>
                      <c:pt idx="2007">
                        <c:v>57.80029296875</c:v>
                      </c:pt>
                      <c:pt idx="2008">
                        <c:v>57.80029296875</c:v>
                      </c:pt>
                      <c:pt idx="2009">
                        <c:v>57.80029296875</c:v>
                      </c:pt>
                      <c:pt idx="2010">
                        <c:v>57.7001953125</c:v>
                      </c:pt>
                      <c:pt idx="2011">
                        <c:v>57.60009765625</c:v>
                      </c:pt>
                      <c:pt idx="2012">
                        <c:v>57.60009765625</c:v>
                      </c:pt>
                      <c:pt idx="2013">
                        <c:v>57.499755859375</c:v>
                      </c:pt>
                      <c:pt idx="2014">
                        <c:v>57.499755859375</c:v>
                      </c:pt>
                      <c:pt idx="2015">
                        <c:v>57.499755859375</c:v>
                      </c:pt>
                      <c:pt idx="2016">
                        <c:v>57.39990234375</c:v>
                      </c:pt>
                      <c:pt idx="2017">
                        <c:v>57.39990234375</c:v>
                      </c:pt>
                      <c:pt idx="2018">
                        <c:v>57.2998046875</c:v>
                      </c:pt>
                      <c:pt idx="2019">
                        <c:v>56.999755859375</c:v>
                      </c:pt>
                      <c:pt idx="2020">
                        <c:v>56.999755859375</c:v>
                      </c:pt>
                      <c:pt idx="2021">
                        <c:v>56.999755859375</c:v>
                      </c:pt>
                      <c:pt idx="2022">
                        <c:v>56.89990234375</c:v>
                      </c:pt>
                      <c:pt idx="2023">
                        <c:v>56.89990234375</c:v>
                      </c:pt>
                      <c:pt idx="2024">
                        <c:v>56.7998046875</c:v>
                      </c:pt>
                      <c:pt idx="2025">
                        <c:v>56.89990234375</c:v>
                      </c:pt>
                      <c:pt idx="2026">
                        <c:v>56.89990234375</c:v>
                      </c:pt>
                      <c:pt idx="2027">
                        <c:v>56.89990234375</c:v>
                      </c:pt>
                      <c:pt idx="2028">
                        <c:v>56.7998046875</c:v>
                      </c:pt>
                      <c:pt idx="2029">
                        <c:v>56.7998046875</c:v>
                      </c:pt>
                      <c:pt idx="2030">
                        <c:v>56.699951171875</c:v>
                      </c:pt>
                      <c:pt idx="2031">
                        <c:v>56.599853515625</c:v>
                      </c:pt>
                      <c:pt idx="2032">
                        <c:v>56.599853515625</c:v>
                      </c:pt>
                      <c:pt idx="2033">
                        <c:v>56.599853515625</c:v>
                      </c:pt>
                      <c:pt idx="2034">
                        <c:v>56.499755859375</c:v>
                      </c:pt>
                      <c:pt idx="2035">
                        <c:v>56.499755859375</c:v>
                      </c:pt>
                      <c:pt idx="2036">
                        <c:v>56.39990234375</c:v>
                      </c:pt>
                      <c:pt idx="2037">
                        <c:v>56.499755859375</c:v>
                      </c:pt>
                      <c:pt idx="2038">
                        <c:v>56.499755859375</c:v>
                      </c:pt>
                      <c:pt idx="2039">
                        <c:v>56.39990234375</c:v>
                      </c:pt>
                      <c:pt idx="2040">
                        <c:v>56.39990234375</c:v>
                      </c:pt>
                      <c:pt idx="2041">
                        <c:v>56.2998046875</c:v>
                      </c:pt>
                      <c:pt idx="2042">
                        <c:v>56.2998046875</c:v>
                      </c:pt>
                      <c:pt idx="2043">
                        <c:v>56.199951171875</c:v>
                      </c:pt>
                      <c:pt idx="2044">
                        <c:v>56.099853515625</c:v>
                      </c:pt>
                      <c:pt idx="2045">
                        <c:v>56.099853515625</c:v>
                      </c:pt>
                      <c:pt idx="2046">
                        <c:v>56.099853515625</c:v>
                      </c:pt>
                      <c:pt idx="2047">
                        <c:v>55.999755859375</c:v>
                      </c:pt>
                      <c:pt idx="2048">
                        <c:v>55.89990234375</c:v>
                      </c:pt>
                      <c:pt idx="2049">
                        <c:v>56.099853515625</c:v>
                      </c:pt>
                      <c:pt idx="2050">
                        <c:v>55.999755859375</c:v>
                      </c:pt>
                      <c:pt idx="2051">
                        <c:v>55.89990234375</c:v>
                      </c:pt>
                      <c:pt idx="2052">
                        <c:v>55.89990234375</c:v>
                      </c:pt>
                      <c:pt idx="2053">
                        <c:v>55.89990234375</c:v>
                      </c:pt>
                      <c:pt idx="2054">
                        <c:v>55.89990234375</c:v>
                      </c:pt>
                      <c:pt idx="2055">
                        <c:v>55.599853515625</c:v>
                      </c:pt>
                      <c:pt idx="2056">
                        <c:v>55.599853515625</c:v>
                      </c:pt>
                      <c:pt idx="2057">
                        <c:v>55.599853515625</c:v>
                      </c:pt>
                      <c:pt idx="2058">
                        <c:v>55.499755859375</c:v>
                      </c:pt>
                      <c:pt idx="2059">
                        <c:v>55.499755859375</c:v>
                      </c:pt>
                      <c:pt idx="2060">
                        <c:v>55.39990234375</c:v>
                      </c:pt>
                      <c:pt idx="2061">
                        <c:v>55.499755859375</c:v>
                      </c:pt>
                      <c:pt idx="2062">
                        <c:v>55.499755859375</c:v>
                      </c:pt>
                      <c:pt idx="2063">
                        <c:v>55.39990234375</c:v>
                      </c:pt>
                      <c:pt idx="2064">
                        <c:v>55.499755859375</c:v>
                      </c:pt>
                      <c:pt idx="2065">
                        <c:v>55.39990234375</c:v>
                      </c:pt>
                      <c:pt idx="2066">
                        <c:v>55.39990234375</c:v>
                      </c:pt>
                      <c:pt idx="2067">
                        <c:v>55.2998046875</c:v>
                      </c:pt>
                      <c:pt idx="2068">
                        <c:v>55.2998046875</c:v>
                      </c:pt>
                      <c:pt idx="2069">
                        <c:v>55.199951171875</c:v>
                      </c:pt>
                      <c:pt idx="2070">
                        <c:v>55.199951171875</c:v>
                      </c:pt>
                      <c:pt idx="2071">
                        <c:v>55.199951171875</c:v>
                      </c:pt>
                      <c:pt idx="2072">
                        <c:v>55.099853515625</c:v>
                      </c:pt>
                      <c:pt idx="2073">
                        <c:v>55</c:v>
                      </c:pt>
                      <c:pt idx="2074">
                        <c:v>55</c:v>
                      </c:pt>
                      <c:pt idx="2075">
                        <c:v>55</c:v>
                      </c:pt>
                      <c:pt idx="2076">
                        <c:v>54.89990234375</c:v>
                      </c:pt>
                      <c:pt idx="2077">
                        <c:v>54.89990234375</c:v>
                      </c:pt>
                      <c:pt idx="2078">
                        <c:v>54.89990234375</c:v>
                      </c:pt>
                      <c:pt idx="2079">
                        <c:v>54.89990234375</c:v>
                      </c:pt>
                      <c:pt idx="2080">
                        <c:v>54.7998046875</c:v>
                      </c:pt>
                      <c:pt idx="2081">
                        <c:v>54.7998046875</c:v>
                      </c:pt>
                      <c:pt idx="2082">
                        <c:v>54.699951171875</c:v>
                      </c:pt>
                      <c:pt idx="2083">
                        <c:v>54.699951171875</c:v>
                      </c:pt>
                      <c:pt idx="2084">
                        <c:v>54.599853515625</c:v>
                      </c:pt>
                      <c:pt idx="2085">
                        <c:v>54.5</c:v>
                      </c:pt>
                      <c:pt idx="2086">
                        <c:v>54.5</c:v>
                      </c:pt>
                      <c:pt idx="2087">
                        <c:v>54.5</c:v>
                      </c:pt>
                      <c:pt idx="2088">
                        <c:v>54.39990234375</c:v>
                      </c:pt>
                      <c:pt idx="2089">
                        <c:v>54.39990234375</c:v>
                      </c:pt>
                      <c:pt idx="2090">
                        <c:v>54.2998046875</c:v>
                      </c:pt>
                      <c:pt idx="2091">
                        <c:v>54.2998046875</c:v>
                      </c:pt>
                      <c:pt idx="2092">
                        <c:v>54.199951171875</c:v>
                      </c:pt>
                      <c:pt idx="2093">
                        <c:v>54.199951171875</c:v>
                      </c:pt>
                      <c:pt idx="2094">
                        <c:v>54.199951171875</c:v>
                      </c:pt>
                      <c:pt idx="2095">
                        <c:v>54.099853515625</c:v>
                      </c:pt>
                      <c:pt idx="2096">
                        <c:v>54.099853515625</c:v>
                      </c:pt>
                      <c:pt idx="2097">
                        <c:v>54</c:v>
                      </c:pt>
                      <c:pt idx="2098">
                        <c:v>54.099853515625</c:v>
                      </c:pt>
                      <c:pt idx="2099">
                        <c:v>54</c:v>
                      </c:pt>
                      <c:pt idx="2100">
                        <c:v>54</c:v>
                      </c:pt>
                      <c:pt idx="2101">
                        <c:v>53.89990234375</c:v>
                      </c:pt>
                      <c:pt idx="2102">
                        <c:v>53.89990234375</c:v>
                      </c:pt>
                      <c:pt idx="2103">
                        <c:v>53.7998046875</c:v>
                      </c:pt>
                      <c:pt idx="2104">
                        <c:v>53.89990234375</c:v>
                      </c:pt>
                      <c:pt idx="2105">
                        <c:v>53.89990234375</c:v>
                      </c:pt>
                      <c:pt idx="2106">
                        <c:v>53.7998046875</c:v>
                      </c:pt>
                      <c:pt idx="2107">
                        <c:v>53.7998046875</c:v>
                      </c:pt>
                      <c:pt idx="2108">
                        <c:v>53.699951171875</c:v>
                      </c:pt>
                      <c:pt idx="2109">
                        <c:v>53.599853515625</c:v>
                      </c:pt>
                      <c:pt idx="2110">
                        <c:v>53.5</c:v>
                      </c:pt>
                      <c:pt idx="2111">
                        <c:v>53.599853515625</c:v>
                      </c:pt>
                      <c:pt idx="2112">
                        <c:v>53.5</c:v>
                      </c:pt>
                      <c:pt idx="2113">
                        <c:v>53.5</c:v>
                      </c:pt>
                      <c:pt idx="2114">
                        <c:v>53.39990234375</c:v>
                      </c:pt>
                      <c:pt idx="2115">
                        <c:v>53.39990234375</c:v>
                      </c:pt>
                      <c:pt idx="2116">
                        <c:v>53.300048828125</c:v>
                      </c:pt>
                      <c:pt idx="2117">
                        <c:v>53.300048828125</c:v>
                      </c:pt>
                      <c:pt idx="2118">
                        <c:v>53.199951171875</c:v>
                      </c:pt>
                      <c:pt idx="2119">
                        <c:v>53.199951171875</c:v>
                      </c:pt>
                      <c:pt idx="2120">
                        <c:v>53.199951171875</c:v>
                      </c:pt>
                      <c:pt idx="2121">
                        <c:v>53.099853515625</c:v>
                      </c:pt>
                      <c:pt idx="2122">
                        <c:v>53.099853515625</c:v>
                      </c:pt>
                      <c:pt idx="2123">
                        <c:v>53.099853515625</c:v>
                      </c:pt>
                      <c:pt idx="2124">
                        <c:v>53</c:v>
                      </c:pt>
                      <c:pt idx="2125">
                        <c:v>53</c:v>
                      </c:pt>
                      <c:pt idx="2126">
                        <c:v>52.89990234375</c:v>
                      </c:pt>
                      <c:pt idx="2127">
                        <c:v>53</c:v>
                      </c:pt>
                      <c:pt idx="2128">
                        <c:v>53</c:v>
                      </c:pt>
                      <c:pt idx="2129">
                        <c:v>53</c:v>
                      </c:pt>
                      <c:pt idx="2130">
                        <c:v>53</c:v>
                      </c:pt>
                      <c:pt idx="2131">
                        <c:v>52.89990234375</c:v>
                      </c:pt>
                      <c:pt idx="2132">
                        <c:v>52.89990234375</c:v>
                      </c:pt>
                      <c:pt idx="2133">
                        <c:v>52.800048828125</c:v>
                      </c:pt>
                      <c:pt idx="2134">
                        <c:v>52.699951171875</c:v>
                      </c:pt>
                      <c:pt idx="2135">
                        <c:v>52.599853515625</c:v>
                      </c:pt>
                      <c:pt idx="2136">
                        <c:v>52.599853515625</c:v>
                      </c:pt>
                      <c:pt idx="2137">
                        <c:v>52.599853515625</c:v>
                      </c:pt>
                      <c:pt idx="2138">
                        <c:v>52.5</c:v>
                      </c:pt>
                      <c:pt idx="2139">
                        <c:v>52.5</c:v>
                      </c:pt>
                      <c:pt idx="2140">
                        <c:v>52.5</c:v>
                      </c:pt>
                      <c:pt idx="2141">
                        <c:v>52.39990234375</c:v>
                      </c:pt>
                      <c:pt idx="2142">
                        <c:v>52.39990234375</c:v>
                      </c:pt>
                      <c:pt idx="2143">
                        <c:v>52.39990234375</c:v>
                      </c:pt>
                      <c:pt idx="2144">
                        <c:v>52.300048828125</c:v>
                      </c:pt>
                      <c:pt idx="2145">
                        <c:v>52.300048828125</c:v>
                      </c:pt>
                      <c:pt idx="2146">
                        <c:v>52.300048828125</c:v>
                      </c:pt>
                      <c:pt idx="2147">
                        <c:v>52.199951171875</c:v>
                      </c:pt>
                      <c:pt idx="2148">
                        <c:v>52.199951171875</c:v>
                      </c:pt>
                      <c:pt idx="2149">
                        <c:v>52.099853515625</c:v>
                      </c:pt>
                      <c:pt idx="2150">
                        <c:v>52.099853515625</c:v>
                      </c:pt>
                      <c:pt idx="2151">
                        <c:v>52.099853515625</c:v>
                      </c:pt>
                      <c:pt idx="2152">
                        <c:v>52</c:v>
                      </c:pt>
                      <c:pt idx="2153">
                        <c:v>52</c:v>
                      </c:pt>
                      <c:pt idx="2154">
                        <c:v>51.89990234375</c:v>
                      </c:pt>
                      <c:pt idx="2155">
                        <c:v>51.89990234375</c:v>
                      </c:pt>
                      <c:pt idx="2156">
                        <c:v>51.89990234375</c:v>
                      </c:pt>
                      <c:pt idx="2157">
                        <c:v>51.89990234375</c:v>
                      </c:pt>
                      <c:pt idx="2158">
                        <c:v>52</c:v>
                      </c:pt>
                      <c:pt idx="2159">
                        <c:v>52</c:v>
                      </c:pt>
                      <c:pt idx="2160">
                        <c:v>52</c:v>
                      </c:pt>
                      <c:pt idx="2161">
                        <c:v>51.89990234375</c:v>
                      </c:pt>
                      <c:pt idx="2162">
                        <c:v>51.89990234375</c:v>
                      </c:pt>
                      <c:pt idx="2163">
                        <c:v>51.800048828125</c:v>
                      </c:pt>
                      <c:pt idx="2164">
                        <c:v>51.60009765625</c:v>
                      </c:pt>
                      <c:pt idx="2165">
                        <c:v>51.60009765625</c:v>
                      </c:pt>
                      <c:pt idx="2166">
                        <c:v>51.5</c:v>
                      </c:pt>
                      <c:pt idx="2167">
                        <c:v>51.5</c:v>
                      </c:pt>
                      <c:pt idx="2168">
                        <c:v>51.5</c:v>
                      </c:pt>
                      <c:pt idx="2169">
                        <c:v>51.39990234375</c:v>
                      </c:pt>
                      <c:pt idx="2170">
                        <c:v>51.5</c:v>
                      </c:pt>
                      <c:pt idx="2171">
                        <c:v>51.39990234375</c:v>
                      </c:pt>
                      <c:pt idx="2172">
                        <c:v>51.39990234375</c:v>
                      </c:pt>
                      <c:pt idx="2173">
                        <c:v>51.300048828125</c:v>
                      </c:pt>
                      <c:pt idx="2174">
                        <c:v>51.300048828125</c:v>
                      </c:pt>
                      <c:pt idx="2175">
                        <c:v>51.300048828125</c:v>
                      </c:pt>
                      <c:pt idx="2176">
                        <c:v>51.300048828125</c:v>
                      </c:pt>
                      <c:pt idx="2177">
                        <c:v>51.199951171875</c:v>
                      </c:pt>
                      <c:pt idx="2178">
                        <c:v>51.199951171875</c:v>
                      </c:pt>
                      <c:pt idx="2179">
                        <c:v>51.10009765625</c:v>
                      </c:pt>
                      <c:pt idx="2180">
                        <c:v>51.10009765625</c:v>
                      </c:pt>
                      <c:pt idx="2181">
                        <c:v>51.10009765625</c:v>
                      </c:pt>
                      <c:pt idx="2182">
                        <c:v>51</c:v>
                      </c:pt>
                      <c:pt idx="2183">
                        <c:v>51</c:v>
                      </c:pt>
                      <c:pt idx="2184">
                        <c:v>51</c:v>
                      </c:pt>
                      <c:pt idx="2185">
                        <c:v>50.89990234375</c:v>
                      </c:pt>
                      <c:pt idx="2186">
                        <c:v>50.89990234375</c:v>
                      </c:pt>
                      <c:pt idx="2187">
                        <c:v>50.800048828125</c:v>
                      </c:pt>
                      <c:pt idx="2188">
                        <c:v>50.699951171875</c:v>
                      </c:pt>
                      <c:pt idx="2189">
                        <c:v>50.699951171875</c:v>
                      </c:pt>
                      <c:pt idx="2190">
                        <c:v>50.699951171875</c:v>
                      </c:pt>
                      <c:pt idx="2191">
                        <c:v>50.699951171875</c:v>
                      </c:pt>
                      <c:pt idx="2192">
                        <c:v>50.699951171875</c:v>
                      </c:pt>
                      <c:pt idx="2193">
                        <c:v>50.60009765625</c:v>
                      </c:pt>
                      <c:pt idx="2194">
                        <c:v>50.800048828125</c:v>
                      </c:pt>
                      <c:pt idx="2195">
                        <c:v>50.800048828125</c:v>
                      </c:pt>
                      <c:pt idx="2196">
                        <c:v>50.699951171875</c:v>
                      </c:pt>
                      <c:pt idx="2197">
                        <c:v>50.699951171875</c:v>
                      </c:pt>
                      <c:pt idx="2198">
                        <c:v>50.699951171875</c:v>
                      </c:pt>
                      <c:pt idx="2199">
                        <c:v>50.60009765625</c:v>
                      </c:pt>
                      <c:pt idx="2200">
                        <c:v>50.5</c:v>
                      </c:pt>
                      <c:pt idx="2201">
                        <c:v>50.39990234375</c:v>
                      </c:pt>
                      <c:pt idx="2202">
                        <c:v>50.39990234375</c:v>
                      </c:pt>
                      <c:pt idx="2203">
                        <c:v>50.39990234375</c:v>
                      </c:pt>
                      <c:pt idx="2204">
                        <c:v>50.300048828125</c:v>
                      </c:pt>
                      <c:pt idx="2205">
                        <c:v>50.300048828125</c:v>
                      </c:pt>
                      <c:pt idx="2206">
                        <c:v>50.199951171875</c:v>
                      </c:pt>
                      <c:pt idx="2207">
                        <c:v>50.300048828125</c:v>
                      </c:pt>
                      <c:pt idx="2208">
                        <c:v>50.199951171875</c:v>
                      </c:pt>
                      <c:pt idx="2209">
                        <c:v>50.199951171875</c:v>
                      </c:pt>
                      <c:pt idx="2210">
                        <c:v>50.10009765625</c:v>
                      </c:pt>
                      <c:pt idx="2211">
                        <c:v>50.10009765625</c:v>
                      </c:pt>
                      <c:pt idx="2212">
                        <c:v>50.10009765625</c:v>
                      </c:pt>
                      <c:pt idx="2213">
                        <c:v>50.10009765625</c:v>
                      </c:pt>
                      <c:pt idx="2214">
                        <c:v>50</c:v>
                      </c:pt>
                      <c:pt idx="2215">
                        <c:v>50</c:v>
                      </c:pt>
                      <c:pt idx="2216">
                        <c:v>50</c:v>
                      </c:pt>
                      <c:pt idx="2217">
                        <c:v>50</c:v>
                      </c:pt>
                      <c:pt idx="2218">
                        <c:v>50</c:v>
                      </c:pt>
                      <c:pt idx="2219">
                        <c:v>49.900146484375</c:v>
                      </c:pt>
                      <c:pt idx="2220">
                        <c:v>49.900146484375</c:v>
                      </c:pt>
                      <c:pt idx="2221">
                        <c:v>49.900146484375</c:v>
                      </c:pt>
                      <c:pt idx="2222">
                        <c:v>49.800048828125</c:v>
                      </c:pt>
                      <c:pt idx="2223">
                        <c:v>49.800048828125</c:v>
                      </c:pt>
                      <c:pt idx="2224">
                        <c:v>49.699951171875</c:v>
                      </c:pt>
                      <c:pt idx="2225">
                        <c:v>49.800048828125</c:v>
                      </c:pt>
                      <c:pt idx="2226">
                        <c:v>49.699951171875</c:v>
                      </c:pt>
                      <c:pt idx="2227">
                        <c:v>49.60009765625</c:v>
                      </c:pt>
                      <c:pt idx="2228">
                        <c:v>49.60009765625</c:v>
                      </c:pt>
                      <c:pt idx="2229">
                        <c:v>49.60009765625</c:v>
                      </c:pt>
                      <c:pt idx="2230">
                        <c:v>49.60009765625</c:v>
                      </c:pt>
                      <c:pt idx="2231">
                        <c:v>49.5</c:v>
                      </c:pt>
                      <c:pt idx="2232">
                        <c:v>49.5</c:v>
                      </c:pt>
                      <c:pt idx="2233">
                        <c:v>49.400146484375</c:v>
                      </c:pt>
                      <c:pt idx="2234">
                        <c:v>49.400146484375</c:v>
                      </c:pt>
                      <c:pt idx="2235">
                        <c:v>49.5</c:v>
                      </c:pt>
                      <c:pt idx="2236">
                        <c:v>49.400146484375</c:v>
                      </c:pt>
                      <c:pt idx="2237">
                        <c:v>49.400146484375</c:v>
                      </c:pt>
                      <c:pt idx="2238">
                        <c:v>49.300048828125</c:v>
                      </c:pt>
                      <c:pt idx="2239">
                        <c:v>49.300048828125</c:v>
                      </c:pt>
                      <c:pt idx="2240">
                        <c:v>49.300048828125</c:v>
                      </c:pt>
                      <c:pt idx="2241">
                        <c:v>49.300048828125</c:v>
                      </c:pt>
                      <c:pt idx="2242">
                        <c:v>49.199951171875</c:v>
                      </c:pt>
                      <c:pt idx="2243">
                        <c:v>49.199951171875</c:v>
                      </c:pt>
                      <c:pt idx="2244">
                        <c:v>49.10009765625</c:v>
                      </c:pt>
                      <c:pt idx="2245">
                        <c:v>49.10009765625</c:v>
                      </c:pt>
                      <c:pt idx="2246">
                        <c:v>49.10009765625</c:v>
                      </c:pt>
                      <c:pt idx="2247">
                        <c:v>49</c:v>
                      </c:pt>
                      <c:pt idx="2248">
                        <c:v>49</c:v>
                      </c:pt>
                      <c:pt idx="2249">
                        <c:v>49</c:v>
                      </c:pt>
                      <c:pt idx="2250">
                        <c:v>48.900146484375</c:v>
                      </c:pt>
                      <c:pt idx="2251">
                        <c:v>48.900146484375</c:v>
                      </c:pt>
                      <c:pt idx="2252">
                        <c:v>48.900146484375</c:v>
                      </c:pt>
                      <c:pt idx="2253">
                        <c:v>48.800048828125</c:v>
                      </c:pt>
                      <c:pt idx="2254">
                        <c:v>48.900146484375</c:v>
                      </c:pt>
                      <c:pt idx="2255">
                        <c:v>48.800048828125</c:v>
                      </c:pt>
                      <c:pt idx="2256">
                        <c:v>48.800048828125</c:v>
                      </c:pt>
                      <c:pt idx="2257">
                        <c:v>48.800048828125</c:v>
                      </c:pt>
                      <c:pt idx="2258">
                        <c:v>48.800048828125</c:v>
                      </c:pt>
                      <c:pt idx="2259">
                        <c:v>48.7001953125</c:v>
                      </c:pt>
                      <c:pt idx="2260">
                        <c:v>48.7001953125</c:v>
                      </c:pt>
                      <c:pt idx="2261">
                        <c:v>48.7001953125</c:v>
                      </c:pt>
                      <c:pt idx="2262">
                        <c:v>48.60009765625</c:v>
                      </c:pt>
                      <c:pt idx="2263">
                        <c:v>48.60009765625</c:v>
                      </c:pt>
                      <c:pt idx="2264">
                        <c:v>48.60009765625</c:v>
                      </c:pt>
                      <c:pt idx="2265">
                        <c:v>48.5</c:v>
                      </c:pt>
                      <c:pt idx="2266">
                        <c:v>48.5</c:v>
                      </c:pt>
                      <c:pt idx="2267">
                        <c:v>48.5</c:v>
                      </c:pt>
                      <c:pt idx="2268">
                        <c:v>48.5</c:v>
                      </c:pt>
                      <c:pt idx="2269">
                        <c:v>48.5</c:v>
                      </c:pt>
                      <c:pt idx="2270">
                        <c:v>48.5</c:v>
                      </c:pt>
                      <c:pt idx="2271">
                        <c:v>48.400146484375</c:v>
                      </c:pt>
                      <c:pt idx="2272">
                        <c:v>48.400146484375</c:v>
                      </c:pt>
                      <c:pt idx="2273">
                        <c:v>48.300048828125</c:v>
                      </c:pt>
                      <c:pt idx="2274">
                        <c:v>48.2001953125</c:v>
                      </c:pt>
                      <c:pt idx="2275">
                        <c:v>48.2001953125</c:v>
                      </c:pt>
                      <c:pt idx="2276">
                        <c:v>48.2001953125</c:v>
                      </c:pt>
                      <c:pt idx="2277">
                        <c:v>48.10009765625</c:v>
                      </c:pt>
                      <c:pt idx="2278">
                        <c:v>48.2001953125</c:v>
                      </c:pt>
                      <c:pt idx="2279">
                        <c:v>48.2001953125</c:v>
                      </c:pt>
                      <c:pt idx="2280">
                        <c:v>48.300048828125</c:v>
                      </c:pt>
                      <c:pt idx="2281">
                        <c:v>48.10009765625</c:v>
                      </c:pt>
                      <c:pt idx="2282">
                        <c:v>48.10009765625</c:v>
                      </c:pt>
                      <c:pt idx="2283">
                        <c:v>48.10009765625</c:v>
                      </c:pt>
                      <c:pt idx="2284">
                        <c:v>48.10009765625</c:v>
                      </c:pt>
                      <c:pt idx="2285">
                        <c:v>47.900146484375</c:v>
                      </c:pt>
                      <c:pt idx="2286">
                        <c:v>47.900146484375</c:v>
                      </c:pt>
                      <c:pt idx="2287">
                        <c:v>47.800048828125</c:v>
                      </c:pt>
                      <c:pt idx="2288">
                        <c:v>47.800048828125</c:v>
                      </c:pt>
                      <c:pt idx="2289">
                        <c:v>47.800048828125</c:v>
                      </c:pt>
                      <c:pt idx="2290">
                        <c:v>47.800048828125</c:v>
                      </c:pt>
                      <c:pt idx="2291">
                        <c:v>47.900146484375</c:v>
                      </c:pt>
                      <c:pt idx="2292">
                        <c:v>47.800048828125</c:v>
                      </c:pt>
                      <c:pt idx="2293">
                        <c:v>47.800048828125</c:v>
                      </c:pt>
                      <c:pt idx="2294">
                        <c:v>47.7001953125</c:v>
                      </c:pt>
                      <c:pt idx="2295">
                        <c:v>47.7001953125</c:v>
                      </c:pt>
                      <c:pt idx="2296">
                        <c:v>47.7001953125</c:v>
                      </c:pt>
                      <c:pt idx="2297">
                        <c:v>47.7001953125</c:v>
                      </c:pt>
                      <c:pt idx="2298">
                        <c:v>47.60009765625</c:v>
                      </c:pt>
                      <c:pt idx="2299">
                        <c:v>47.60009765625</c:v>
                      </c:pt>
                      <c:pt idx="2300">
                        <c:v>47.60009765625</c:v>
                      </c:pt>
                      <c:pt idx="2301">
                        <c:v>47.5</c:v>
                      </c:pt>
                      <c:pt idx="2302">
                        <c:v>47.5</c:v>
                      </c:pt>
                      <c:pt idx="2303">
                        <c:v>47.60009765625</c:v>
                      </c:pt>
                      <c:pt idx="2304">
                        <c:v>47.5</c:v>
                      </c:pt>
                      <c:pt idx="2305">
                        <c:v>47.5</c:v>
                      </c:pt>
                      <c:pt idx="2306">
                        <c:v>47.400146484375</c:v>
                      </c:pt>
                      <c:pt idx="2307">
                        <c:v>47.400146484375</c:v>
                      </c:pt>
                      <c:pt idx="2308">
                        <c:v>47.400146484375</c:v>
                      </c:pt>
                      <c:pt idx="2309">
                        <c:v>47.400146484375</c:v>
                      </c:pt>
                      <c:pt idx="2310">
                        <c:v>47.300048828125</c:v>
                      </c:pt>
                      <c:pt idx="2311">
                        <c:v>47.300048828125</c:v>
                      </c:pt>
                      <c:pt idx="2312">
                        <c:v>47.300048828125</c:v>
                      </c:pt>
                      <c:pt idx="2313">
                        <c:v>47.2001953125</c:v>
                      </c:pt>
                      <c:pt idx="2314">
                        <c:v>47.2001953125</c:v>
                      </c:pt>
                      <c:pt idx="2315">
                        <c:v>47.2001953125</c:v>
                      </c:pt>
                      <c:pt idx="2316">
                        <c:v>47.2001953125</c:v>
                      </c:pt>
                      <c:pt idx="2317">
                        <c:v>47.2001953125</c:v>
                      </c:pt>
                      <c:pt idx="2318">
                        <c:v>47.2001953125</c:v>
                      </c:pt>
                      <c:pt idx="2319">
                        <c:v>47.10009765625</c:v>
                      </c:pt>
                      <c:pt idx="2320">
                        <c:v>47.10009765625</c:v>
                      </c:pt>
                      <c:pt idx="2321">
                        <c:v>47.10009765625</c:v>
                      </c:pt>
                      <c:pt idx="2322">
                        <c:v>47.10009765625</c:v>
                      </c:pt>
                      <c:pt idx="2323">
                        <c:v>47.000244140625</c:v>
                      </c:pt>
                      <c:pt idx="2324">
                        <c:v>47.000244140625</c:v>
                      </c:pt>
                      <c:pt idx="2325">
                        <c:v>47.000244140625</c:v>
                      </c:pt>
                      <c:pt idx="2326">
                        <c:v>46.900146484375</c:v>
                      </c:pt>
                      <c:pt idx="2327">
                        <c:v>46.900146484375</c:v>
                      </c:pt>
                      <c:pt idx="2328">
                        <c:v>46.900146484375</c:v>
                      </c:pt>
                      <c:pt idx="2329">
                        <c:v>46.900146484375</c:v>
                      </c:pt>
                      <c:pt idx="2330">
                        <c:v>46.900146484375</c:v>
                      </c:pt>
                      <c:pt idx="2331">
                        <c:v>46.900146484375</c:v>
                      </c:pt>
                      <c:pt idx="2332">
                        <c:v>46.800048828125</c:v>
                      </c:pt>
                      <c:pt idx="2333">
                        <c:v>46.7001953125</c:v>
                      </c:pt>
                      <c:pt idx="2334">
                        <c:v>46.60009765625</c:v>
                      </c:pt>
                      <c:pt idx="2335">
                        <c:v>46.60009765625</c:v>
                      </c:pt>
                      <c:pt idx="2336">
                        <c:v>46.60009765625</c:v>
                      </c:pt>
                      <c:pt idx="2337">
                        <c:v>46.60009765625</c:v>
                      </c:pt>
                      <c:pt idx="2338">
                        <c:v>46.60009765625</c:v>
                      </c:pt>
                      <c:pt idx="2339">
                        <c:v>46.60009765625</c:v>
                      </c:pt>
                      <c:pt idx="2340">
                        <c:v>46.60009765625</c:v>
                      </c:pt>
                      <c:pt idx="2341">
                        <c:v>46.60009765625</c:v>
                      </c:pt>
                      <c:pt idx="2342">
                        <c:v>46.500244140625</c:v>
                      </c:pt>
                      <c:pt idx="2343">
                        <c:v>46.500244140625</c:v>
                      </c:pt>
                      <c:pt idx="2344">
                        <c:v>46.500244140625</c:v>
                      </c:pt>
                      <c:pt idx="2345">
                        <c:v>46.500244140625</c:v>
                      </c:pt>
                      <c:pt idx="2346">
                        <c:v>46.400146484375</c:v>
                      </c:pt>
                      <c:pt idx="2347">
                        <c:v>46.400146484375</c:v>
                      </c:pt>
                      <c:pt idx="2348">
                        <c:v>46.300048828125</c:v>
                      </c:pt>
                      <c:pt idx="2349">
                        <c:v>46.300048828125</c:v>
                      </c:pt>
                      <c:pt idx="2350">
                        <c:v>46.300048828125</c:v>
                      </c:pt>
                      <c:pt idx="2351">
                        <c:v>46.2001953125</c:v>
                      </c:pt>
                      <c:pt idx="2352">
                        <c:v>46.2001953125</c:v>
                      </c:pt>
                      <c:pt idx="2353">
                        <c:v>46.2001953125</c:v>
                      </c:pt>
                      <c:pt idx="2354">
                        <c:v>46.2001953125</c:v>
                      </c:pt>
                      <c:pt idx="2355">
                        <c:v>46.2001953125</c:v>
                      </c:pt>
                      <c:pt idx="2356">
                        <c:v>46.10009765625</c:v>
                      </c:pt>
                      <c:pt idx="2357">
                        <c:v>46.10009765625</c:v>
                      </c:pt>
                      <c:pt idx="2358">
                        <c:v>46.10009765625</c:v>
                      </c:pt>
                      <c:pt idx="2359">
                        <c:v>46.10009765625</c:v>
                      </c:pt>
                      <c:pt idx="2360">
                        <c:v>46.000244140625</c:v>
                      </c:pt>
                      <c:pt idx="2361">
                        <c:v>46.000244140625</c:v>
                      </c:pt>
                      <c:pt idx="2362">
                        <c:v>46.000244140625</c:v>
                      </c:pt>
                      <c:pt idx="2363">
                        <c:v>46.000244140625</c:v>
                      </c:pt>
                      <c:pt idx="2364">
                        <c:v>45.900146484375</c:v>
                      </c:pt>
                      <c:pt idx="2365">
                        <c:v>45.900146484375</c:v>
                      </c:pt>
                      <c:pt idx="2366">
                        <c:v>45.900146484375</c:v>
                      </c:pt>
                      <c:pt idx="2367">
                        <c:v>45.800048828125</c:v>
                      </c:pt>
                      <c:pt idx="2368">
                        <c:v>45.800048828125</c:v>
                      </c:pt>
                      <c:pt idx="2369">
                        <c:v>45.800048828125</c:v>
                      </c:pt>
                      <c:pt idx="2370">
                        <c:v>45.800048828125</c:v>
                      </c:pt>
                      <c:pt idx="2371">
                        <c:v>45.7001953125</c:v>
                      </c:pt>
                      <c:pt idx="2372">
                        <c:v>45.7001953125</c:v>
                      </c:pt>
                      <c:pt idx="2373">
                        <c:v>45.7001953125</c:v>
                      </c:pt>
                      <c:pt idx="2374">
                        <c:v>45.60009765625</c:v>
                      </c:pt>
                      <c:pt idx="2375">
                        <c:v>45.60009765625</c:v>
                      </c:pt>
                      <c:pt idx="2376">
                        <c:v>45.60009765625</c:v>
                      </c:pt>
                      <c:pt idx="2377">
                        <c:v>45.60009765625</c:v>
                      </c:pt>
                      <c:pt idx="2378">
                        <c:v>45.500244140625</c:v>
                      </c:pt>
                      <c:pt idx="2379">
                        <c:v>45.500244140625</c:v>
                      </c:pt>
                      <c:pt idx="2380">
                        <c:v>45.500244140625</c:v>
                      </c:pt>
                      <c:pt idx="2381">
                        <c:v>45.500244140625</c:v>
                      </c:pt>
                      <c:pt idx="2382">
                        <c:v>45.500244140625</c:v>
                      </c:pt>
                      <c:pt idx="2383">
                        <c:v>45.60009765625</c:v>
                      </c:pt>
                      <c:pt idx="2384">
                        <c:v>45.500244140625</c:v>
                      </c:pt>
                      <c:pt idx="2385">
                        <c:v>45.500244140625</c:v>
                      </c:pt>
                      <c:pt idx="2386">
                        <c:v>45.500244140625</c:v>
                      </c:pt>
                      <c:pt idx="2387">
                        <c:v>45.400146484375</c:v>
                      </c:pt>
                      <c:pt idx="2388">
                        <c:v>45.30029296875</c:v>
                      </c:pt>
                      <c:pt idx="2389">
                        <c:v>45.30029296875</c:v>
                      </c:pt>
                      <c:pt idx="2390">
                        <c:v>45.30029296875</c:v>
                      </c:pt>
                      <c:pt idx="2391">
                        <c:v>45.30029296875</c:v>
                      </c:pt>
                      <c:pt idx="2392">
                        <c:v>45.2001953125</c:v>
                      </c:pt>
                      <c:pt idx="2393">
                        <c:v>45.30029296875</c:v>
                      </c:pt>
                      <c:pt idx="2394">
                        <c:v>45.30029296875</c:v>
                      </c:pt>
                      <c:pt idx="2395">
                        <c:v>45.2001953125</c:v>
                      </c:pt>
                      <c:pt idx="2396">
                        <c:v>45.2001953125</c:v>
                      </c:pt>
                      <c:pt idx="2397">
                        <c:v>45.2001953125</c:v>
                      </c:pt>
                      <c:pt idx="2398">
                        <c:v>45.2001953125</c:v>
                      </c:pt>
                      <c:pt idx="2399">
                        <c:v>45.10009765625</c:v>
                      </c:pt>
                      <c:pt idx="2400">
                        <c:v>45.10009765625</c:v>
                      </c:pt>
                      <c:pt idx="2401">
                        <c:v>45.000244140625</c:v>
                      </c:pt>
                      <c:pt idx="2402">
                        <c:v>45.000244140625</c:v>
                      </c:pt>
                      <c:pt idx="2403">
                        <c:v>45.000244140625</c:v>
                      </c:pt>
                      <c:pt idx="2404">
                        <c:v>45.000244140625</c:v>
                      </c:pt>
                      <c:pt idx="2405">
                        <c:v>45.000244140625</c:v>
                      </c:pt>
                      <c:pt idx="2406">
                        <c:v>45.000244140625</c:v>
                      </c:pt>
                      <c:pt idx="2407">
                        <c:v>44.900146484375</c:v>
                      </c:pt>
                      <c:pt idx="2408">
                        <c:v>44.900146484375</c:v>
                      </c:pt>
                      <c:pt idx="2409">
                        <c:v>44.900146484375</c:v>
                      </c:pt>
                      <c:pt idx="2410">
                        <c:v>44.80029296875</c:v>
                      </c:pt>
                      <c:pt idx="2411">
                        <c:v>44.80029296875</c:v>
                      </c:pt>
                      <c:pt idx="2412">
                        <c:v>44.80029296875</c:v>
                      </c:pt>
                      <c:pt idx="2413">
                        <c:v>44.69970703125</c:v>
                      </c:pt>
                      <c:pt idx="2414">
                        <c:v>44.69970703125</c:v>
                      </c:pt>
                      <c:pt idx="2415">
                        <c:v>44.69970703125</c:v>
                      </c:pt>
                      <c:pt idx="2416">
                        <c:v>44.69970703125</c:v>
                      </c:pt>
                      <c:pt idx="2417">
                        <c:v>44.80029296875</c:v>
                      </c:pt>
                      <c:pt idx="2418">
                        <c:v>44.69970703125</c:v>
                      </c:pt>
                      <c:pt idx="2419">
                        <c:v>44.69970703125</c:v>
                      </c:pt>
                      <c:pt idx="2420">
                        <c:v>44.69970703125</c:v>
                      </c:pt>
                      <c:pt idx="2421">
                        <c:v>44.599853515625</c:v>
                      </c:pt>
                      <c:pt idx="2422">
                        <c:v>44.599853515625</c:v>
                      </c:pt>
                      <c:pt idx="2423">
                        <c:v>44.599853515625</c:v>
                      </c:pt>
                      <c:pt idx="2424">
                        <c:v>44.499755859375</c:v>
                      </c:pt>
                      <c:pt idx="2425">
                        <c:v>44.499755859375</c:v>
                      </c:pt>
                      <c:pt idx="2426">
                        <c:v>44.499755859375</c:v>
                      </c:pt>
                      <c:pt idx="2427">
                        <c:v>44.499755859375</c:v>
                      </c:pt>
                      <c:pt idx="2428">
                        <c:v>44.499755859375</c:v>
                      </c:pt>
                      <c:pt idx="2429">
                        <c:v>44.39990234375</c:v>
                      </c:pt>
                      <c:pt idx="2430">
                        <c:v>44.2998046875</c:v>
                      </c:pt>
                      <c:pt idx="2431">
                        <c:v>44.39990234375</c:v>
                      </c:pt>
                      <c:pt idx="2432">
                        <c:v>44.2998046875</c:v>
                      </c:pt>
                      <c:pt idx="2433">
                        <c:v>44.2998046875</c:v>
                      </c:pt>
                      <c:pt idx="2434">
                        <c:v>44.2998046875</c:v>
                      </c:pt>
                      <c:pt idx="2435">
                        <c:v>44.19970703125</c:v>
                      </c:pt>
                      <c:pt idx="2436">
                        <c:v>44.19970703125</c:v>
                      </c:pt>
                      <c:pt idx="2437">
                        <c:v>44.19970703125</c:v>
                      </c:pt>
                      <c:pt idx="2438">
                        <c:v>44.099853515625</c:v>
                      </c:pt>
                      <c:pt idx="2439">
                        <c:v>44.099853515625</c:v>
                      </c:pt>
                      <c:pt idx="2440">
                        <c:v>44.099853515625</c:v>
                      </c:pt>
                      <c:pt idx="2441">
                        <c:v>44.099853515625</c:v>
                      </c:pt>
                      <c:pt idx="2442">
                        <c:v>44.19970703125</c:v>
                      </c:pt>
                      <c:pt idx="2443">
                        <c:v>44.19970703125</c:v>
                      </c:pt>
                      <c:pt idx="2444">
                        <c:v>44.099853515625</c:v>
                      </c:pt>
                      <c:pt idx="2445">
                        <c:v>44.099853515625</c:v>
                      </c:pt>
                      <c:pt idx="2446">
                        <c:v>44.099853515625</c:v>
                      </c:pt>
                      <c:pt idx="2447">
                        <c:v>43.999755859375</c:v>
                      </c:pt>
                      <c:pt idx="2448">
                        <c:v>43.999755859375</c:v>
                      </c:pt>
                      <c:pt idx="2449">
                        <c:v>43.89990234375</c:v>
                      </c:pt>
                      <c:pt idx="2450">
                        <c:v>43.89990234375</c:v>
                      </c:pt>
                      <c:pt idx="2451">
                        <c:v>43.999755859375</c:v>
                      </c:pt>
                      <c:pt idx="2452">
                        <c:v>43.89990234375</c:v>
                      </c:pt>
                      <c:pt idx="2453">
                        <c:v>43.89990234375</c:v>
                      </c:pt>
                      <c:pt idx="2454">
                        <c:v>43.7998046875</c:v>
                      </c:pt>
                      <c:pt idx="2455">
                        <c:v>43.7998046875</c:v>
                      </c:pt>
                      <c:pt idx="2456">
                        <c:v>43.7998046875</c:v>
                      </c:pt>
                      <c:pt idx="2457">
                        <c:v>43.7998046875</c:v>
                      </c:pt>
                      <c:pt idx="2458">
                        <c:v>43.7998046875</c:v>
                      </c:pt>
                      <c:pt idx="2459">
                        <c:v>43.7998046875</c:v>
                      </c:pt>
                      <c:pt idx="2460">
                        <c:v>43.599853515625</c:v>
                      </c:pt>
                      <c:pt idx="2461">
                        <c:v>43.599853515625</c:v>
                      </c:pt>
                      <c:pt idx="2462">
                        <c:v>43.599853515625</c:v>
                      </c:pt>
                      <c:pt idx="2463">
                        <c:v>43.499755859375</c:v>
                      </c:pt>
                      <c:pt idx="2464">
                        <c:v>43.499755859375</c:v>
                      </c:pt>
                      <c:pt idx="2465">
                        <c:v>43.499755859375</c:v>
                      </c:pt>
                      <c:pt idx="2466">
                        <c:v>43.699951171875</c:v>
                      </c:pt>
                      <c:pt idx="2467">
                        <c:v>43.699951171875</c:v>
                      </c:pt>
                      <c:pt idx="2468">
                        <c:v>43.599853515625</c:v>
                      </c:pt>
                      <c:pt idx="2469">
                        <c:v>43.599853515625</c:v>
                      </c:pt>
                      <c:pt idx="2470">
                        <c:v>43.599853515625</c:v>
                      </c:pt>
                      <c:pt idx="2471">
                        <c:v>43.499755859375</c:v>
                      </c:pt>
                      <c:pt idx="2472">
                        <c:v>43.599853515625</c:v>
                      </c:pt>
                      <c:pt idx="2473">
                        <c:v>43.599853515625</c:v>
                      </c:pt>
                      <c:pt idx="2474">
                        <c:v>43.599853515625</c:v>
                      </c:pt>
                      <c:pt idx="2475">
                        <c:v>43.499755859375</c:v>
                      </c:pt>
                      <c:pt idx="2476">
                        <c:v>43.499755859375</c:v>
                      </c:pt>
                      <c:pt idx="2477">
                        <c:v>43.499755859375</c:v>
                      </c:pt>
                      <c:pt idx="2478">
                        <c:v>43.2998046875</c:v>
                      </c:pt>
                      <c:pt idx="2479">
                        <c:v>43.2998046875</c:v>
                      </c:pt>
                      <c:pt idx="2480">
                        <c:v>43.2998046875</c:v>
                      </c:pt>
                      <c:pt idx="2481">
                        <c:v>43.2998046875</c:v>
                      </c:pt>
                      <c:pt idx="2482">
                        <c:v>43.199951171875</c:v>
                      </c:pt>
                      <c:pt idx="2483">
                        <c:v>43.199951171875</c:v>
                      </c:pt>
                      <c:pt idx="2484">
                        <c:v>43.2998046875</c:v>
                      </c:pt>
                      <c:pt idx="2485">
                        <c:v>43.2998046875</c:v>
                      </c:pt>
                      <c:pt idx="2486">
                        <c:v>43.199951171875</c:v>
                      </c:pt>
                      <c:pt idx="2487">
                        <c:v>43.199951171875</c:v>
                      </c:pt>
                      <c:pt idx="2488">
                        <c:v>43.199951171875</c:v>
                      </c:pt>
                      <c:pt idx="2489">
                        <c:v>43.199951171875</c:v>
                      </c:pt>
                      <c:pt idx="2490">
                        <c:v>43.199951171875</c:v>
                      </c:pt>
                      <c:pt idx="2491">
                        <c:v>43.199951171875</c:v>
                      </c:pt>
                      <c:pt idx="2492">
                        <c:v>43.199951171875</c:v>
                      </c:pt>
                      <c:pt idx="2493">
                        <c:v>43.099853515625</c:v>
                      </c:pt>
                      <c:pt idx="2494">
                        <c:v>43.099853515625</c:v>
                      </c:pt>
                      <c:pt idx="2495">
                        <c:v>43.099853515625</c:v>
                      </c:pt>
                      <c:pt idx="2496">
                        <c:v>43.099853515625</c:v>
                      </c:pt>
                      <c:pt idx="2497">
                        <c:v>43.099853515625</c:v>
                      </c:pt>
                      <c:pt idx="2498">
                        <c:v>42.999755859375</c:v>
                      </c:pt>
                      <c:pt idx="2499">
                        <c:v>42.999755859375</c:v>
                      </c:pt>
                      <c:pt idx="2500">
                        <c:v>42.999755859375</c:v>
                      </c:pt>
                      <c:pt idx="2501">
                        <c:v>42.999755859375</c:v>
                      </c:pt>
                      <c:pt idx="2502">
                        <c:v>42.999755859375</c:v>
                      </c:pt>
                      <c:pt idx="2503">
                        <c:v>42.999755859375</c:v>
                      </c:pt>
                      <c:pt idx="2504">
                        <c:v>42.999755859375</c:v>
                      </c:pt>
                      <c:pt idx="2505">
                        <c:v>42.999755859375</c:v>
                      </c:pt>
                      <c:pt idx="2506">
                        <c:v>42.89990234375</c:v>
                      </c:pt>
                      <c:pt idx="2507">
                        <c:v>42.89990234375</c:v>
                      </c:pt>
                      <c:pt idx="2508">
                        <c:v>42.89990234375</c:v>
                      </c:pt>
                      <c:pt idx="2509">
                        <c:v>42.89990234375</c:v>
                      </c:pt>
                      <c:pt idx="2510">
                        <c:v>42.7998046875</c:v>
                      </c:pt>
                      <c:pt idx="2511">
                        <c:v>42.7998046875</c:v>
                      </c:pt>
                      <c:pt idx="2512">
                        <c:v>42.7998046875</c:v>
                      </c:pt>
                      <c:pt idx="2513">
                        <c:v>42.699951171875</c:v>
                      </c:pt>
                      <c:pt idx="2514">
                        <c:v>42.7998046875</c:v>
                      </c:pt>
                      <c:pt idx="2515">
                        <c:v>42.699951171875</c:v>
                      </c:pt>
                      <c:pt idx="2516">
                        <c:v>42.7998046875</c:v>
                      </c:pt>
                      <c:pt idx="2517">
                        <c:v>42.699951171875</c:v>
                      </c:pt>
                      <c:pt idx="2518">
                        <c:v>42.699951171875</c:v>
                      </c:pt>
                      <c:pt idx="2519">
                        <c:v>42.699951171875</c:v>
                      </c:pt>
                      <c:pt idx="2520">
                        <c:v>42.499755859375</c:v>
                      </c:pt>
                      <c:pt idx="2521">
                        <c:v>42.499755859375</c:v>
                      </c:pt>
                      <c:pt idx="2522">
                        <c:v>42.39990234375</c:v>
                      </c:pt>
                      <c:pt idx="2523">
                        <c:v>42.499755859375</c:v>
                      </c:pt>
                      <c:pt idx="2524">
                        <c:v>42.39990234375</c:v>
                      </c:pt>
                      <c:pt idx="2525">
                        <c:v>42.39990234375</c:v>
                      </c:pt>
                      <c:pt idx="2526">
                        <c:v>42.39990234375</c:v>
                      </c:pt>
                      <c:pt idx="2527">
                        <c:v>42.499755859375</c:v>
                      </c:pt>
                      <c:pt idx="2528">
                        <c:v>42.499755859375</c:v>
                      </c:pt>
                      <c:pt idx="2529">
                        <c:v>42.39990234375</c:v>
                      </c:pt>
                      <c:pt idx="2530">
                        <c:v>42.39990234375</c:v>
                      </c:pt>
                      <c:pt idx="2531">
                        <c:v>42.39990234375</c:v>
                      </c:pt>
                      <c:pt idx="2532">
                        <c:v>42.39990234375</c:v>
                      </c:pt>
                      <c:pt idx="2533">
                        <c:v>42.39990234375</c:v>
                      </c:pt>
                      <c:pt idx="2534">
                        <c:v>42.39990234375</c:v>
                      </c:pt>
                      <c:pt idx="2535">
                        <c:v>42.2998046875</c:v>
                      </c:pt>
                      <c:pt idx="2536">
                        <c:v>42.39990234375</c:v>
                      </c:pt>
                      <c:pt idx="2537">
                        <c:v>42.2998046875</c:v>
                      </c:pt>
                      <c:pt idx="2538">
                        <c:v>42.39990234375</c:v>
                      </c:pt>
                      <c:pt idx="2539">
                        <c:v>42.39990234375</c:v>
                      </c:pt>
                      <c:pt idx="2540">
                        <c:v>42.2998046875</c:v>
                      </c:pt>
                      <c:pt idx="2541">
                        <c:v>42.2998046875</c:v>
                      </c:pt>
                      <c:pt idx="2542">
                        <c:v>42.2998046875</c:v>
                      </c:pt>
                      <c:pt idx="2543">
                        <c:v>42.2998046875</c:v>
                      </c:pt>
                      <c:pt idx="2544">
                        <c:v>42.099853515625</c:v>
                      </c:pt>
                      <c:pt idx="2545">
                        <c:v>42.099853515625</c:v>
                      </c:pt>
                      <c:pt idx="2546">
                        <c:v>42.199951171875</c:v>
                      </c:pt>
                      <c:pt idx="2547">
                        <c:v>42</c:v>
                      </c:pt>
                      <c:pt idx="2548">
                        <c:v>42.099853515625</c:v>
                      </c:pt>
                      <c:pt idx="2549">
                        <c:v>42</c:v>
                      </c:pt>
                      <c:pt idx="2550">
                        <c:v>42.099853515625</c:v>
                      </c:pt>
                      <c:pt idx="2551">
                        <c:v>42.099853515625</c:v>
                      </c:pt>
                      <c:pt idx="2552">
                        <c:v>42</c:v>
                      </c:pt>
                      <c:pt idx="2553">
                        <c:v>42</c:v>
                      </c:pt>
                      <c:pt idx="2554">
                        <c:v>42</c:v>
                      </c:pt>
                      <c:pt idx="2555">
                        <c:v>42</c:v>
                      </c:pt>
                      <c:pt idx="2556">
                        <c:v>42</c:v>
                      </c:pt>
                      <c:pt idx="2557">
                        <c:v>41.89990234375</c:v>
                      </c:pt>
                      <c:pt idx="2558">
                        <c:v>41.89990234375</c:v>
                      </c:pt>
                      <c:pt idx="2559">
                        <c:v>41.89990234375</c:v>
                      </c:pt>
                      <c:pt idx="2560">
                        <c:v>41.89990234375</c:v>
                      </c:pt>
                      <c:pt idx="2561">
                        <c:v>41.89990234375</c:v>
                      </c:pt>
                      <c:pt idx="2562">
                        <c:v>41.89990234375</c:v>
                      </c:pt>
                      <c:pt idx="2563">
                        <c:v>41.89990234375</c:v>
                      </c:pt>
                      <c:pt idx="2564">
                        <c:v>41.7998046875</c:v>
                      </c:pt>
                      <c:pt idx="2565">
                        <c:v>41.7998046875</c:v>
                      </c:pt>
                      <c:pt idx="2566">
                        <c:v>41.7998046875</c:v>
                      </c:pt>
                      <c:pt idx="2567">
                        <c:v>41.7998046875</c:v>
                      </c:pt>
                      <c:pt idx="2568">
                        <c:v>41.699951171875</c:v>
                      </c:pt>
                      <c:pt idx="2569">
                        <c:v>41.699951171875</c:v>
                      </c:pt>
                      <c:pt idx="2570">
                        <c:v>41.699951171875</c:v>
                      </c:pt>
                      <c:pt idx="2571">
                        <c:v>41.699951171875</c:v>
                      </c:pt>
                      <c:pt idx="2572">
                        <c:v>41.699951171875</c:v>
                      </c:pt>
                      <c:pt idx="2573">
                        <c:v>41.699951171875</c:v>
                      </c:pt>
                      <c:pt idx="2574">
                        <c:v>41.699951171875</c:v>
                      </c:pt>
                      <c:pt idx="2575">
                        <c:v>41.599853515625</c:v>
                      </c:pt>
                      <c:pt idx="2576">
                        <c:v>41.599853515625</c:v>
                      </c:pt>
                      <c:pt idx="2577">
                        <c:v>41.599853515625</c:v>
                      </c:pt>
                      <c:pt idx="2578">
                        <c:v>41.599853515625</c:v>
                      </c:pt>
                      <c:pt idx="2579">
                        <c:v>41.5</c:v>
                      </c:pt>
                      <c:pt idx="2580">
                        <c:v>41.5</c:v>
                      </c:pt>
                      <c:pt idx="2581">
                        <c:v>41.5</c:v>
                      </c:pt>
                      <c:pt idx="2582">
                        <c:v>41.5</c:v>
                      </c:pt>
                      <c:pt idx="2583">
                        <c:v>41.5</c:v>
                      </c:pt>
                      <c:pt idx="2584">
                        <c:v>41.5</c:v>
                      </c:pt>
                      <c:pt idx="2585">
                        <c:v>41.39990234375</c:v>
                      </c:pt>
                      <c:pt idx="2586">
                        <c:v>41.39990234375</c:v>
                      </c:pt>
                      <c:pt idx="2587">
                        <c:v>41.39990234375</c:v>
                      </c:pt>
                      <c:pt idx="2588">
                        <c:v>41.39990234375</c:v>
                      </c:pt>
                      <c:pt idx="2589">
                        <c:v>41.39990234375</c:v>
                      </c:pt>
                      <c:pt idx="2590">
                        <c:v>41.39990234375</c:v>
                      </c:pt>
                      <c:pt idx="2591">
                        <c:v>41.2998046875</c:v>
                      </c:pt>
                      <c:pt idx="2592">
                        <c:v>41.2998046875</c:v>
                      </c:pt>
                      <c:pt idx="2593">
                        <c:v>41.2998046875</c:v>
                      </c:pt>
                      <c:pt idx="2594">
                        <c:v>41.2998046875</c:v>
                      </c:pt>
                      <c:pt idx="2595">
                        <c:v>41.199951171875</c:v>
                      </c:pt>
                      <c:pt idx="2596">
                        <c:v>41.199951171875</c:v>
                      </c:pt>
                      <c:pt idx="2597">
                        <c:v>41.2998046875</c:v>
                      </c:pt>
                      <c:pt idx="2598">
                        <c:v>41.199951171875</c:v>
                      </c:pt>
                      <c:pt idx="2599">
                        <c:v>41.099853515625</c:v>
                      </c:pt>
                      <c:pt idx="2600">
                        <c:v>41.099853515625</c:v>
                      </c:pt>
                      <c:pt idx="2601">
                        <c:v>41.099853515625</c:v>
                      </c:pt>
                      <c:pt idx="2602">
                        <c:v>41.099853515625</c:v>
                      </c:pt>
                      <c:pt idx="2603">
                        <c:v>41</c:v>
                      </c:pt>
                      <c:pt idx="2604">
                        <c:v>41.099853515625</c:v>
                      </c:pt>
                      <c:pt idx="2605">
                        <c:v>41.099853515625</c:v>
                      </c:pt>
                      <c:pt idx="2606">
                        <c:v>41.099853515625</c:v>
                      </c:pt>
                      <c:pt idx="2607">
                        <c:v>41.099853515625</c:v>
                      </c:pt>
                      <c:pt idx="2608">
                        <c:v>41.099853515625</c:v>
                      </c:pt>
                      <c:pt idx="2609">
                        <c:v>41.099853515625</c:v>
                      </c:pt>
                      <c:pt idx="2610">
                        <c:v>41</c:v>
                      </c:pt>
                      <c:pt idx="2611">
                        <c:v>41</c:v>
                      </c:pt>
                      <c:pt idx="2612">
                        <c:v>41</c:v>
                      </c:pt>
                      <c:pt idx="2613">
                        <c:v>41</c:v>
                      </c:pt>
                      <c:pt idx="2614">
                        <c:v>40.89990234375</c:v>
                      </c:pt>
                      <c:pt idx="2615">
                        <c:v>40.89990234375</c:v>
                      </c:pt>
                      <c:pt idx="2616">
                        <c:v>41</c:v>
                      </c:pt>
                      <c:pt idx="2617">
                        <c:v>41</c:v>
                      </c:pt>
                      <c:pt idx="2618">
                        <c:v>40.89990234375</c:v>
                      </c:pt>
                      <c:pt idx="2619">
                        <c:v>40.89990234375</c:v>
                      </c:pt>
                      <c:pt idx="2620">
                        <c:v>40.89990234375</c:v>
                      </c:pt>
                      <c:pt idx="2621">
                        <c:v>40.89990234375</c:v>
                      </c:pt>
                      <c:pt idx="2622">
                        <c:v>40.89990234375</c:v>
                      </c:pt>
                      <c:pt idx="2623">
                        <c:v>40.699951171875</c:v>
                      </c:pt>
                      <c:pt idx="2624">
                        <c:v>40.699951171875</c:v>
                      </c:pt>
                      <c:pt idx="2625">
                        <c:v>40.699951171875</c:v>
                      </c:pt>
                      <c:pt idx="2626">
                        <c:v>40.599853515625</c:v>
                      </c:pt>
                      <c:pt idx="2627">
                        <c:v>40.599853515625</c:v>
                      </c:pt>
                      <c:pt idx="2628">
                        <c:v>40.699951171875</c:v>
                      </c:pt>
                      <c:pt idx="2629">
                        <c:v>40.7998046875</c:v>
                      </c:pt>
                      <c:pt idx="2630">
                        <c:v>40.7998046875</c:v>
                      </c:pt>
                      <c:pt idx="2631">
                        <c:v>40.699951171875</c:v>
                      </c:pt>
                      <c:pt idx="2632">
                        <c:v>40.699951171875</c:v>
                      </c:pt>
                      <c:pt idx="2633">
                        <c:v>40.699951171875</c:v>
                      </c:pt>
                      <c:pt idx="2634">
                        <c:v>40.699951171875</c:v>
                      </c:pt>
                      <c:pt idx="2635">
                        <c:v>40.599853515625</c:v>
                      </c:pt>
                      <c:pt idx="2636">
                        <c:v>40.599853515625</c:v>
                      </c:pt>
                      <c:pt idx="2637">
                        <c:v>40.599853515625</c:v>
                      </c:pt>
                      <c:pt idx="2638">
                        <c:v>40.599853515625</c:v>
                      </c:pt>
                      <c:pt idx="2639">
                        <c:v>40.5</c:v>
                      </c:pt>
                      <c:pt idx="2640">
                        <c:v>40.5</c:v>
                      </c:pt>
                      <c:pt idx="2641">
                        <c:v>40.5</c:v>
                      </c:pt>
                      <c:pt idx="2642">
                        <c:v>40.5</c:v>
                      </c:pt>
                      <c:pt idx="2643">
                        <c:v>40.5</c:v>
                      </c:pt>
                      <c:pt idx="2644">
                        <c:v>40.5</c:v>
                      </c:pt>
                      <c:pt idx="2645">
                        <c:v>40.5</c:v>
                      </c:pt>
                      <c:pt idx="2646">
                        <c:v>40.5</c:v>
                      </c:pt>
                      <c:pt idx="2647">
                        <c:v>40.39990234375</c:v>
                      </c:pt>
                      <c:pt idx="2648">
                        <c:v>40.39990234375</c:v>
                      </c:pt>
                      <c:pt idx="2649">
                        <c:v>40.39990234375</c:v>
                      </c:pt>
                      <c:pt idx="2650">
                        <c:v>40.300048828125</c:v>
                      </c:pt>
                      <c:pt idx="2651">
                        <c:v>40.300048828125</c:v>
                      </c:pt>
                      <c:pt idx="2652">
                        <c:v>40.300048828125</c:v>
                      </c:pt>
                      <c:pt idx="2653">
                        <c:v>40.39990234375</c:v>
                      </c:pt>
                      <c:pt idx="2654">
                        <c:v>40.39990234375</c:v>
                      </c:pt>
                      <c:pt idx="2655">
                        <c:v>40.39990234375</c:v>
                      </c:pt>
                      <c:pt idx="2656">
                        <c:v>40.300048828125</c:v>
                      </c:pt>
                      <c:pt idx="2657">
                        <c:v>40.39990234375</c:v>
                      </c:pt>
                      <c:pt idx="2658">
                        <c:v>40.300048828125</c:v>
                      </c:pt>
                      <c:pt idx="2659">
                        <c:v>40.199951171875</c:v>
                      </c:pt>
                      <c:pt idx="2660">
                        <c:v>40.199951171875</c:v>
                      </c:pt>
                      <c:pt idx="2661">
                        <c:v>40.199951171875</c:v>
                      </c:pt>
                      <c:pt idx="2662">
                        <c:v>40.199951171875</c:v>
                      </c:pt>
                      <c:pt idx="2663">
                        <c:v>40.199951171875</c:v>
                      </c:pt>
                      <c:pt idx="2664">
                        <c:v>40.099853515625</c:v>
                      </c:pt>
                      <c:pt idx="2665">
                        <c:v>40.099853515625</c:v>
                      </c:pt>
                      <c:pt idx="2666">
                        <c:v>40.099853515625</c:v>
                      </c:pt>
                      <c:pt idx="2667">
                        <c:v>40.099853515625</c:v>
                      </c:pt>
                      <c:pt idx="2668">
                        <c:v>40.099853515625</c:v>
                      </c:pt>
                      <c:pt idx="2669">
                        <c:v>40.099853515625</c:v>
                      </c:pt>
                      <c:pt idx="2670">
                        <c:v>40.099853515625</c:v>
                      </c:pt>
                      <c:pt idx="2671">
                        <c:v>40</c:v>
                      </c:pt>
                      <c:pt idx="2672">
                        <c:v>40</c:v>
                      </c:pt>
                      <c:pt idx="2673">
                        <c:v>39.89990234375</c:v>
                      </c:pt>
                      <c:pt idx="2674">
                        <c:v>39.89990234375</c:v>
                      </c:pt>
                      <c:pt idx="2675">
                        <c:v>39.89990234375</c:v>
                      </c:pt>
                      <c:pt idx="2676">
                        <c:v>39.89990234375</c:v>
                      </c:pt>
                      <c:pt idx="2677">
                        <c:v>39.89990234375</c:v>
                      </c:pt>
                      <c:pt idx="2678">
                        <c:v>39.89990234375</c:v>
                      </c:pt>
                      <c:pt idx="2679">
                        <c:v>39.89990234375</c:v>
                      </c:pt>
                      <c:pt idx="2680">
                        <c:v>39.89990234375</c:v>
                      </c:pt>
                      <c:pt idx="2681">
                        <c:v>39.89990234375</c:v>
                      </c:pt>
                      <c:pt idx="2682">
                        <c:v>39.89990234375</c:v>
                      </c:pt>
                      <c:pt idx="2683">
                        <c:v>39.89990234375</c:v>
                      </c:pt>
                      <c:pt idx="2684">
                        <c:v>39.89990234375</c:v>
                      </c:pt>
                      <c:pt idx="2685">
                        <c:v>39.89990234375</c:v>
                      </c:pt>
                      <c:pt idx="2686">
                        <c:v>39.89990234375</c:v>
                      </c:pt>
                      <c:pt idx="2687">
                        <c:v>39.800048828125</c:v>
                      </c:pt>
                      <c:pt idx="2688">
                        <c:v>39.800048828125</c:v>
                      </c:pt>
                      <c:pt idx="2689">
                        <c:v>39.699951171875</c:v>
                      </c:pt>
                      <c:pt idx="2690">
                        <c:v>39.599853515625</c:v>
                      </c:pt>
                      <c:pt idx="2691">
                        <c:v>39.599853515625</c:v>
                      </c:pt>
                      <c:pt idx="2692">
                        <c:v>39.599853515625</c:v>
                      </c:pt>
                      <c:pt idx="2693">
                        <c:v>39.599853515625</c:v>
                      </c:pt>
                      <c:pt idx="2694">
                        <c:v>39.599853515625</c:v>
                      </c:pt>
                      <c:pt idx="2695">
                        <c:v>39.699951171875</c:v>
                      </c:pt>
                      <c:pt idx="2696">
                        <c:v>39.699951171875</c:v>
                      </c:pt>
                      <c:pt idx="2697">
                        <c:v>39.699951171875</c:v>
                      </c:pt>
                      <c:pt idx="2698">
                        <c:v>39.699951171875</c:v>
                      </c:pt>
                      <c:pt idx="2699">
                        <c:v>39.699951171875</c:v>
                      </c:pt>
                      <c:pt idx="2700">
                        <c:v>39.599853515625</c:v>
                      </c:pt>
                      <c:pt idx="2701">
                        <c:v>39.699951171875</c:v>
                      </c:pt>
                      <c:pt idx="2702">
                        <c:v>39.699951171875</c:v>
                      </c:pt>
                      <c:pt idx="2703">
                        <c:v>39.699951171875</c:v>
                      </c:pt>
                      <c:pt idx="2704">
                        <c:v>39.599853515625</c:v>
                      </c:pt>
                      <c:pt idx="2705">
                        <c:v>39.599853515625</c:v>
                      </c:pt>
                      <c:pt idx="2706">
                        <c:v>39.599853515625</c:v>
                      </c:pt>
                      <c:pt idx="2707">
                        <c:v>39.599853515625</c:v>
                      </c:pt>
                      <c:pt idx="2708">
                        <c:v>39.5</c:v>
                      </c:pt>
                      <c:pt idx="2709">
                        <c:v>39.5</c:v>
                      </c:pt>
                      <c:pt idx="2710">
                        <c:v>39.5</c:v>
                      </c:pt>
                      <c:pt idx="2711">
                        <c:v>39.5</c:v>
                      </c:pt>
                      <c:pt idx="2712">
                        <c:v>39.5</c:v>
                      </c:pt>
                      <c:pt idx="2713">
                        <c:v>39.39990234375</c:v>
                      </c:pt>
                      <c:pt idx="2714">
                        <c:v>39.5</c:v>
                      </c:pt>
                      <c:pt idx="2715">
                        <c:v>39.39990234375</c:v>
                      </c:pt>
                      <c:pt idx="2716">
                        <c:v>39.39990234375</c:v>
                      </c:pt>
                      <c:pt idx="2717">
                        <c:v>39.39990234375</c:v>
                      </c:pt>
                      <c:pt idx="2718">
                        <c:v>39.300048828125</c:v>
                      </c:pt>
                      <c:pt idx="2719">
                        <c:v>39.39990234375</c:v>
                      </c:pt>
                      <c:pt idx="2720">
                        <c:v>39.39990234375</c:v>
                      </c:pt>
                      <c:pt idx="2721">
                        <c:v>39.39990234375</c:v>
                      </c:pt>
                      <c:pt idx="2722">
                        <c:v>39.39990234375</c:v>
                      </c:pt>
                      <c:pt idx="2723">
                        <c:v>39.300048828125</c:v>
                      </c:pt>
                      <c:pt idx="2724">
                        <c:v>39.300048828125</c:v>
                      </c:pt>
                      <c:pt idx="2725">
                        <c:v>39.300048828125</c:v>
                      </c:pt>
                      <c:pt idx="2726">
                        <c:v>39.199951171875</c:v>
                      </c:pt>
                      <c:pt idx="2727">
                        <c:v>39.199951171875</c:v>
                      </c:pt>
                      <c:pt idx="2728">
                        <c:v>39.300048828125</c:v>
                      </c:pt>
                      <c:pt idx="2729">
                        <c:v>39.199951171875</c:v>
                      </c:pt>
                      <c:pt idx="2730">
                        <c:v>39.199951171875</c:v>
                      </c:pt>
                      <c:pt idx="2731">
                        <c:v>39.199951171875</c:v>
                      </c:pt>
                      <c:pt idx="2732">
                        <c:v>39.10009765625</c:v>
                      </c:pt>
                      <c:pt idx="2733">
                        <c:v>39</c:v>
                      </c:pt>
                      <c:pt idx="2734">
                        <c:v>39</c:v>
                      </c:pt>
                      <c:pt idx="2735">
                        <c:v>39</c:v>
                      </c:pt>
                      <c:pt idx="2736">
                        <c:v>39</c:v>
                      </c:pt>
                      <c:pt idx="2737">
                        <c:v>38.89990234375</c:v>
                      </c:pt>
                      <c:pt idx="2738">
                        <c:v>39</c:v>
                      </c:pt>
                      <c:pt idx="2739">
                        <c:v>39</c:v>
                      </c:pt>
                      <c:pt idx="2740">
                        <c:v>39.10009765625</c:v>
                      </c:pt>
                      <c:pt idx="2741">
                        <c:v>39</c:v>
                      </c:pt>
                      <c:pt idx="2742">
                        <c:v>39</c:v>
                      </c:pt>
                      <c:pt idx="2743">
                        <c:v>39</c:v>
                      </c:pt>
                      <c:pt idx="2744">
                        <c:v>39.10009765625</c:v>
                      </c:pt>
                      <c:pt idx="2745">
                        <c:v>39.10009765625</c:v>
                      </c:pt>
                      <c:pt idx="2746">
                        <c:v>39.10009765625</c:v>
                      </c:pt>
                      <c:pt idx="2747">
                        <c:v>39</c:v>
                      </c:pt>
                      <c:pt idx="2748">
                        <c:v>39</c:v>
                      </c:pt>
                      <c:pt idx="2749">
                        <c:v>39</c:v>
                      </c:pt>
                      <c:pt idx="2750">
                        <c:v>38.89990234375</c:v>
                      </c:pt>
                      <c:pt idx="2751">
                        <c:v>38.89990234375</c:v>
                      </c:pt>
                      <c:pt idx="2752">
                        <c:v>38.89990234375</c:v>
                      </c:pt>
                      <c:pt idx="2753">
                        <c:v>38.89990234375</c:v>
                      </c:pt>
                      <c:pt idx="2754">
                        <c:v>38.800048828125</c:v>
                      </c:pt>
                      <c:pt idx="2755">
                        <c:v>38.89990234375</c:v>
                      </c:pt>
                      <c:pt idx="2756">
                        <c:v>38.800048828125</c:v>
                      </c:pt>
                      <c:pt idx="2757">
                        <c:v>38.699951171875</c:v>
                      </c:pt>
                      <c:pt idx="2758">
                        <c:v>38.699951171875</c:v>
                      </c:pt>
                      <c:pt idx="2759">
                        <c:v>38.699951171875</c:v>
                      </c:pt>
                      <c:pt idx="2760">
                        <c:v>38.699951171875</c:v>
                      </c:pt>
                      <c:pt idx="2761">
                        <c:v>38.699951171875</c:v>
                      </c:pt>
                      <c:pt idx="2762">
                        <c:v>38.800048828125</c:v>
                      </c:pt>
                      <c:pt idx="2763">
                        <c:v>38.800048828125</c:v>
                      </c:pt>
                      <c:pt idx="2764">
                        <c:v>38.699951171875</c:v>
                      </c:pt>
                      <c:pt idx="2765">
                        <c:v>38.699951171875</c:v>
                      </c:pt>
                      <c:pt idx="2766">
                        <c:v>38.699951171875</c:v>
                      </c:pt>
                      <c:pt idx="2767">
                        <c:v>38.699951171875</c:v>
                      </c:pt>
                      <c:pt idx="2768">
                        <c:v>38.60009765625</c:v>
                      </c:pt>
                      <c:pt idx="2769">
                        <c:v>38.60009765625</c:v>
                      </c:pt>
                      <c:pt idx="2770">
                        <c:v>38.60009765625</c:v>
                      </c:pt>
                      <c:pt idx="2771">
                        <c:v>38.60009765625</c:v>
                      </c:pt>
                      <c:pt idx="2772">
                        <c:v>38.60009765625</c:v>
                      </c:pt>
                      <c:pt idx="2773">
                        <c:v>38.60009765625</c:v>
                      </c:pt>
                      <c:pt idx="2774">
                        <c:v>38.699951171875</c:v>
                      </c:pt>
                      <c:pt idx="2775">
                        <c:v>38.60009765625</c:v>
                      </c:pt>
                      <c:pt idx="2776">
                        <c:v>38.60009765625</c:v>
                      </c:pt>
                      <c:pt idx="2777">
                        <c:v>38.60009765625</c:v>
                      </c:pt>
                      <c:pt idx="2778">
                        <c:v>38.60009765625</c:v>
                      </c:pt>
                      <c:pt idx="2779">
                        <c:v>38.60009765625</c:v>
                      </c:pt>
                      <c:pt idx="2780">
                        <c:v>38.60009765625</c:v>
                      </c:pt>
                      <c:pt idx="2781">
                        <c:v>38.60009765625</c:v>
                      </c:pt>
                      <c:pt idx="2782">
                        <c:v>38.5</c:v>
                      </c:pt>
                      <c:pt idx="2783">
                        <c:v>38.5</c:v>
                      </c:pt>
                      <c:pt idx="2784">
                        <c:v>38.5</c:v>
                      </c:pt>
                      <c:pt idx="2785">
                        <c:v>38.5</c:v>
                      </c:pt>
                      <c:pt idx="2786">
                        <c:v>38.39990234375</c:v>
                      </c:pt>
                      <c:pt idx="2787">
                        <c:v>38.39990234375</c:v>
                      </c:pt>
                      <c:pt idx="2788">
                        <c:v>38.39990234375</c:v>
                      </c:pt>
                      <c:pt idx="2789">
                        <c:v>38.39990234375</c:v>
                      </c:pt>
                      <c:pt idx="2790">
                        <c:v>38.39990234375</c:v>
                      </c:pt>
                      <c:pt idx="2791">
                        <c:v>38.300048828125</c:v>
                      </c:pt>
                      <c:pt idx="2792">
                        <c:v>38.5</c:v>
                      </c:pt>
                      <c:pt idx="2793">
                        <c:v>38.5</c:v>
                      </c:pt>
                      <c:pt idx="2794">
                        <c:v>38.5</c:v>
                      </c:pt>
                      <c:pt idx="2795">
                        <c:v>38.5</c:v>
                      </c:pt>
                      <c:pt idx="2796">
                        <c:v>38.5</c:v>
                      </c:pt>
                      <c:pt idx="2797">
                        <c:v>38.39990234375</c:v>
                      </c:pt>
                      <c:pt idx="2798">
                        <c:v>38.300048828125</c:v>
                      </c:pt>
                      <c:pt idx="2799">
                        <c:v>38.300048828125</c:v>
                      </c:pt>
                      <c:pt idx="2800">
                        <c:v>38.199951171875</c:v>
                      </c:pt>
                      <c:pt idx="2801">
                        <c:v>38.199951171875</c:v>
                      </c:pt>
                      <c:pt idx="2802">
                        <c:v>38.199951171875</c:v>
                      </c:pt>
                      <c:pt idx="2803">
                        <c:v>38.199951171875</c:v>
                      </c:pt>
                      <c:pt idx="2804">
                        <c:v>38.10009765625</c:v>
                      </c:pt>
                      <c:pt idx="2805">
                        <c:v>38.10009765625</c:v>
                      </c:pt>
                      <c:pt idx="2806">
                        <c:v>38.10009765625</c:v>
                      </c:pt>
                      <c:pt idx="2807">
                        <c:v>38.10009765625</c:v>
                      </c:pt>
                      <c:pt idx="2808">
                        <c:v>38.10009765625</c:v>
                      </c:pt>
                      <c:pt idx="2809">
                        <c:v>38.10009765625</c:v>
                      </c:pt>
                      <c:pt idx="2810">
                        <c:v>38.300048828125</c:v>
                      </c:pt>
                      <c:pt idx="2811">
                        <c:v>38.199951171875</c:v>
                      </c:pt>
                      <c:pt idx="2812">
                        <c:v>38.199951171875</c:v>
                      </c:pt>
                      <c:pt idx="2813">
                        <c:v>38.10009765625</c:v>
                      </c:pt>
                      <c:pt idx="2814">
                        <c:v>38.10009765625</c:v>
                      </c:pt>
                      <c:pt idx="2815">
                        <c:v>38.199951171875</c:v>
                      </c:pt>
                      <c:pt idx="2816">
                        <c:v>38</c:v>
                      </c:pt>
                      <c:pt idx="2817">
                        <c:v>38</c:v>
                      </c:pt>
                      <c:pt idx="2818">
                        <c:v>38.10009765625</c:v>
                      </c:pt>
                      <c:pt idx="2819">
                        <c:v>38</c:v>
                      </c:pt>
                      <c:pt idx="2820">
                        <c:v>38</c:v>
                      </c:pt>
                      <c:pt idx="2821">
                        <c:v>38</c:v>
                      </c:pt>
                      <c:pt idx="2822">
                        <c:v>38.10009765625</c:v>
                      </c:pt>
                      <c:pt idx="2823">
                        <c:v>38.10009765625</c:v>
                      </c:pt>
                      <c:pt idx="2824">
                        <c:v>38</c:v>
                      </c:pt>
                      <c:pt idx="2825">
                        <c:v>38.10009765625</c:v>
                      </c:pt>
                      <c:pt idx="2826">
                        <c:v>38</c:v>
                      </c:pt>
                      <c:pt idx="2827">
                        <c:v>38</c:v>
                      </c:pt>
                      <c:pt idx="2828">
                        <c:v>37.89990234375</c:v>
                      </c:pt>
                      <c:pt idx="2829">
                        <c:v>37.89990234375</c:v>
                      </c:pt>
                      <c:pt idx="2830">
                        <c:v>37.89990234375</c:v>
                      </c:pt>
                      <c:pt idx="2831">
                        <c:v>37.89990234375</c:v>
                      </c:pt>
                      <c:pt idx="2832">
                        <c:v>37.89990234375</c:v>
                      </c:pt>
                      <c:pt idx="2833">
                        <c:v>37.89990234375</c:v>
                      </c:pt>
                      <c:pt idx="2834">
                        <c:v>37.800048828125</c:v>
                      </c:pt>
                      <c:pt idx="2835">
                        <c:v>37.89990234375</c:v>
                      </c:pt>
                      <c:pt idx="2836">
                        <c:v>37.800048828125</c:v>
                      </c:pt>
                      <c:pt idx="2837">
                        <c:v>37.89990234375</c:v>
                      </c:pt>
                      <c:pt idx="2838">
                        <c:v>37.800048828125</c:v>
                      </c:pt>
                      <c:pt idx="2839">
                        <c:v>37.800048828125</c:v>
                      </c:pt>
                      <c:pt idx="2840">
                        <c:v>37.89990234375</c:v>
                      </c:pt>
                      <c:pt idx="2841">
                        <c:v>37.89990234375</c:v>
                      </c:pt>
                      <c:pt idx="2842">
                        <c:v>37.89990234375</c:v>
                      </c:pt>
                      <c:pt idx="2843">
                        <c:v>37.89990234375</c:v>
                      </c:pt>
                      <c:pt idx="2844">
                        <c:v>37.800048828125</c:v>
                      </c:pt>
                      <c:pt idx="2845">
                        <c:v>37.89990234375</c:v>
                      </c:pt>
                      <c:pt idx="2846">
                        <c:v>37.800048828125</c:v>
                      </c:pt>
                      <c:pt idx="2847">
                        <c:v>37.699951171875</c:v>
                      </c:pt>
                      <c:pt idx="2848">
                        <c:v>37.699951171875</c:v>
                      </c:pt>
                      <c:pt idx="2849">
                        <c:v>37.699951171875</c:v>
                      </c:pt>
                      <c:pt idx="2850">
                        <c:v>37.699951171875</c:v>
                      </c:pt>
                      <c:pt idx="2851">
                        <c:v>37.699951171875</c:v>
                      </c:pt>
                      <c:pt idx="2852">
                        <c:v>37.800048828125</c:v>
                      </c:pt>
                      <c:pt idx="2853">
                        <c:v>37.800048828125</c:v>
                      </c:pt>
                      <c:pt idx="2854">
                        <c:v>37.699951171875</c:v>
                      </c:pt>
                      <c:pt idx="2855">
                        <c:v>37.699951171875</c:v>
                      </c:pt>
                      <c:pt idx="2856">
                        <c:v>37.699951171875</c:v>
                      </c:pt>
                      <c:pt idx="2857">
                        <c:v>37.699951171875</c:v>
                      </c:pt>
                      <c:pt idx="2858">
                        <c:v>37.699951171875</c:v>
                      </c:pt>
                      <c:pt idx="2859">
                        <c:v>37.60009765625</c:v>
                      </c:pt>
                      <c:pt idx="2860">
                        <c:v>37.60009765625</c:v>
                      </c:pt>
                      <c:pt idx="2861">
                        <c:v>37.60009765625</c:v>
                      </c:pt>
                      <c:pt idx="2862">
                        <c:v>37.60009765625</c:v>
                      </c:pt>
                      <c:pt idx="2863">
                        <c:v>37.60009765625</c:v>
                      </c:pt>
                      <c:pt idx="2864">
                        <c:v>37.5</c:v>
                      </c:pt>
                      <c:pt idx="2865">
                        <c:v>37.60009765625</c:v>
                      </c:pt>
                      <c:pt idx="2866">
                        <c:v>37.60009765625</c:v>
                      </c:pt>
                      <c:pt idx="2867">
                        <c:v>37.5</c:v>
                      </c:pt>
                      <c:pt idx="2868">
                        <c:v>37.5</c:v>
                      </c:pt>
                      <c:pt idx="2869">
                        <c:v>37.5</c:v>
                      </c:pt>
                      <c:pt idx="2870">
                        <c:v>37.5</c:v>
                      </c:pt>
                      <c:pt idx="2871">
                        <c:v>37.5</c:v>
                      </c:pt>
                      <c:pt idx="2872">
                        <c:v>37.400146484375</c:v>
                      </c:pt>
                      <c:pt idx="2873">
                        <c:v>37.400146484375</c:v>
                      </c:pt>
                      <c:pt idx="2874">
                        <c:v>37.5</c:v>
                      </c:pt>
                      <c:pt idx="2875">
                        <c:v>37.400146484375</c:v>
                      </c:pt>
                      <c:pt idx="2876">
                        <c:v>37.400146484375</c:v>
                      </c:pt>
                      <c:pt idx="2877">
                        <c:v>37.400146484375</c:v>
                      </c:pt>
                      <c:pt idx="2878">
                        <c:v>37.400146484375</c:v>
                      </c:pt>
                      <c:pt idx="2879">
                        <c:v>37.300048828125</c:v>
                      </c:pt>
                      <c:pt idx="2880">
                        <c:v>37.400146484375</c:v>
                      </c:pt>
                      <c:pt idx="2881">
                        <c:v>37.300048828125</c:v>
                      </c:pt>
                      <c:pt idx="2882">
                        <c:v>37.199951171875</c:v>
                      </c:pt>
                      <c:pt idx="2883">
                        <c:v>37.300048828125</c:v>
                      </c:pt>
                      <c:pt idx="2884">
                        <c:v>37.300048828125</c:v>
                      </c:pt>
                      <c:pt idx="2885">
                        <c:v>37.300048828125</c:v>
                      </c:pt>
                      <c:pt idx="2886">
                        <c:v>37.300048828125</c:v>
                      </c:pt>
                      <c:pt idx="2887">
                        <c:v>37.199951171875</c:v>
                      </c:pt>
                      <c:pt idx="2888">
                        <c:v>37.199951171875</c:v>
                      </c:pt>
                      <c:pt idx="2889">
                        <c:v>37.5</c:v>
                      </c:pt>
                      <c:pt idx="2890">
                        <c:v>37.400146484375</c:v>
                      </c:pt>
                      <c:pt idx="2891">
                        <c:v>37.400146484375</c:v>
                      </c:pt>
                      <c:pt idx="2892">
                        <c:v>37.400146484375</c:v>
                      </c:pt>
                      <c:pt idx="2893">
                        <c:v>37.400146484375</c:v>
                      </c:pt>
                      <c:pt idx="2894">
                        <c:v>37.400146484375</c:v>
                      </c:pt>
                      <c:pt idx="2895">
                        <c:v>37.300048828125</c:v>
                      </c:pt>
                      <c:pt idx="2896">
                        <c:v>37.199951171875</c:v>
                      </c:pt>
                      <c:pt idx="2897">
                        <c:v>37.199951171875</c:v>
                      </c:pt>
                      <c:pt idx="2898">
                        <c:v>37.199951171875</c:v>
                      </c:pt>
                      <c:pt idx="2899">
                        <c:v>37.199951171875</c:v>
                      </c:pt>
                      <c:pt idx="2900">
                        <c:v>37.199951171875</c:v>
                      </c:pt>
                      <c:pt idx="2901">
                        <c:v>37.199951171875</c:v>
                      </c:pt>
                      <c:pt idx="2902">
                        <c:v>37.199951171875</c:v>
                      </c:pt>
                      <c:pt idx="2903">
                        <c:v>37.10009765625</c:v>
                      </c:pt>
                      <c:pt idx="2904">
                        <c:v>37.10009765625</c:v>
                      </c:pt>
                      <c:pt idx="2905">
                        <c:v>37.10009765625</c:v>
                      </c:pt>
                      <c:pt idx="2906">
                        <c:v>37.10009765625</c:v>
                      </c:pt>
                      <c:pt idx="2907">
                        <c:v>37</c:v>
                      </c:pt>
                      <c:pt idx="2908">
                        <c:v>37</c:v>
                      </c:pt>
                      <c:pt idx="2909">
                        <c:v>36.900146484375</c:v>
                      </c:pt>
                      <c:pt idx="2910">
                        <c:v>36.900146484375</c:v>
                      </c:pt>
                      <c:pt idx="2911">
                        <c:v>37</c:v>
                      </c:pt>
                      <c:pt idx="2912">
                        <c:v>36.900146484375</c:v>
                      </c:pt>
                      <c:pt idx="2913">
                        <c:v>37</c:v>
                      </c:pt>
                      <c:pt idx="2914">
                        <c:v>37</c:v>
                      </c:pt>
                      <c:pt idx="2915">
                        <c:v>37</c:v>
                      </c:pt>
                      <c:pt idx="2916">
                        <c:v>37</c:v>
                      </c:pt>
                      <c:pt idx="2917">
                        <c:v>36.900146484375</c:v>
                      </c:pt>
                      <c:pt idx="2918">
                        <c:v>36.900146484375</c:v>
                      </c:pt>
                      <c:pt idx="2919">
                        <c:v>36.900146484375</c:v>
                      </c:pt>
                      <c:pt idx="2920">
                        <c:v>36.900146484375</c:v>
                      </c:pt>
                      <c:pt idx="2921">
                        <c:v>36.900146484375</c:v>
                      </c:pt>
                      <c:pt idx="2922">
                        <c:v>36.900146484375</c:v>
                      </c:pt>
                      <c:pt idx="2923">
                        <c:v>36.900146484375</c:v>
                      </c:pt>
                      <c:pt idx="2924">
                        <c:v>36.900146484375</c:v>
                      </c:pt>
                      <c:pt idx="2925">
                        <c:v>37.10009765625</c:v>
                      </c:pt>
                      <c:pt idx="2926">
                        <c:v>37.10009765625</c:v>
                      </c:pt>
                      <c:pt idx="2927">
                        <c:v>37.10009765625</c:v>
                      </c:pt>
                      <c:pt idx="2928">
                        <c:v>37.10009765625</c:v>
                      </c:pt>
                      <c:pt idx="2929">
                        <c:v>37</c:v>
                      </c:pt>
                      <c:pt idx="2930">
                        <c:v>37</c:v>
                      </c:pt>
                      <c:pt idx="2931">
                        <c:v>36.800048828125</c:v>
                      </c:pt>
                      <c:pt idx="2932">
                        <c:v>36.800048828125</c:v>
                      </c:pt>
                      <c:pt idx="2933">
                        <c:v>36.800048828125</c:v>
                      </c:pt>
                      <c:pt idx="2934">
                        <c:v>36.800048828125</c:v>
                      </c:pt>
                      <c:pt idx="2935">
                        <c:v>36.800048828125</c:v>
                      </c:pt>
                      <c:pt idx="2936">
                        <c:v>36.800048828125</c:v>
                      </c:pt>
                      <c:pt idx="2937">
                        <c:v>36.800048828125</c:v>
                      </c:pt>
                      <c:pt idx="2938">
                        <c:v>36.800048828125</c:v>
                      </c:pt>
                      <c:pt idx="2939">
                        <c:v>36.800048828125</c:v>
                      </c:pt>
                      <c:pt idx="2940">
                        <c:v>36.800048828125</c:v>
                      </c:pt>
                      <c:pt idx="2941">
                        <c:v>36.800048828125</c:v>
                      </c:pt>
                      <c:pt idx="2942">
                        <c:v>36.800048828125</c:v>
                      </c:pt>
                      <c:pt idx="2943">
                        <c:v>36.800048828125</c:v>
                      </c:pt>
                      <c:pt idx="2944">
                        <c:v>36.800048828125</c:v>
                      </c:pt>
                      <c:pt idx="2945">
                        <c:v>36.800048828125</c:v>
                      </c:pt>
                      <c:pt idx="2946">
                        <c:v>36.800048828125</c:v>
                      </c:pt>
                      <c:pt idx="2947">
                        <c:v>36.699951171875</c:v>
                      </c:pt>
                      <c:pt idx="2948">
                        <c:v>36.800048828125</c:v>
                      </c:pt>
                      <c:pt idx="2949">
                        <c:v>36.800048828125</c:v>
                      </c:pt>
                      <c:pt idx="2950">
                        <c:v>36.699951171875</c:v>
                      </c:pt>
                      <c:pt idx="2951">
                        <c:v>36.699951171875</c:v>
                      </c:pt>
                      <c:pt idx="2952">
                        <c:v>36.699951171875</c:v>
                      </c:pt>
                      <c:pt idx="2953">
                        <c:v>36.699951171875</c:v>
                      </c:pt>
                      <c:pt idx="2954">
                        <c:v>36.699951171875</c:v>
                      </c:pt>
                      <c:pt idx="2955">
                        <c:v>36.5</c:v>
                      </c:pt>
                      <c:pt idx="2956">
                        <c:v>36.60009765625</c:v>
                      </c:pt>
                      <c:pt idx="2957">
                        <c:v>36.60009765625</c:v>
                      </c:pt>
                      <c:pt idx="2958">
                        <c:v>36.5</c:v>
                      </c:pt>
                      <c:pt idx="2959">
                        <c:v>36.5</c:v>
                      </c:pt>
                      <c:pt idx="2960">
                        <c:v>36.5</c:v>
                      </c:pt>
                      <c:pt idx="2961">
                        <c:v>36.400146484375</c:v>
                      </c:pt>
                      <c:pt idx="2962">
                        <c:v>36.5</c:v>
                      </c:pt>
                      <c:pt idx="2963">
                        <c:v>36.400146484375</c:v>
                      </c:pt>
                      <c:pt idx="2964">
                        <c:v>36.400146484375</c:v>
                      </c:pt>
                      <c:pt idx="2965">
                        <c:v>36.400146484375</c:v>
                      </c:pt>
                      <c:pt idx="2966">
                        <c:v>36.400146484375</c:v>
                      </c:pt>
                      <c:pt idx="2967">
                        <c:v>36.5</c:v>
                      </c:pt>
                      <c:pt idx="2968">
                        <c:v>36.5</c:v>
                      </c:pt>
                      <c:pt idx="2969">
                        <c:v>36.5</c:v>
                      </c:pt>
                      <c:pt idx="2970">
                        <c:v>36.400146484375</c:v>
                      </c:pt>
                      <c:pt idx="2971">
                        <c:v>36.5</c:v>
                      </c:pt>
                      <c:pt idx="2972">
                        <c:v>36.400146484375</c:v>
                      </c:pt>
                      <c:pt idx="2973">
                        <c:v>36.400146484375</c:v>
                      </c:pt>
                      <c:pt idx="2974">
                        <c:v>36.400146484375</c:v>
                      </c:pt>
                      <c:pt idx="2975">
                        <c:v>36.400146484375</c:v>
                      </c:pt>
                      <c:pt idx="2976">
                        <c:v>36.300048828125</c:v>
                      </c:pt>
                      <c:pt idx="2977">
                        <c:v>36.300048828125</c:v>
                      </c:pt>
                      <c:pt idx="2978">
                        <c:v>36.300048828125</c:v>
                      </c:pt>
                      <c:pt idx="2979">
                        <c:v>36.400146484375</c:v>
                      </c:pt>
                      <c:pt idx="2980">
                        <c:v>36.400146484375</c:v>
                      </c:pt>
                      <c:pt idx="2981">
                        <c:v>36.400146484375</c:v>
                      </c:pt>
                      <c:pt idx="2982">
                        <c:v>36.400146484375</c:v>
                      </c:pt>
                      <c:pt idx="2983">
                        <c:v>36.300048828125</c:v>
                      </c:pt>
                      <c:pt idx="2984">
                        <c:v>36.400146484375</c:v>
                      </c:pt>
                      <c:pt idx="2985">
                        <c:v>36.300048828125</c:v>
                      </c:pt>
                      <c:pt idx="2986">
                        <c:v>36.300048828125</c:v>
                      </c:pt>
                      <c:pt idx="2987">
                        <c:v>36.300048828125</c:v>
                      </c:pt>
                      <c:pt idx="2988">
                        <c:v>36.300048828125</c:v>
                      </c:pt>
                      <c:pt idx="2989">
                        <c:v>36.300048828125</c:v>
                      </c:pt>
                      <c:pt idx="2990">
                        <c:v>36.300048828125</c:v>
                      </c:pt>
                      <c:pt idx="2991">
                        <c:v>36.199951171875</c:v>
                      </c:pt>
                      <c:pt idx="2992">
                        <c:v>36.199951171875</c:v>
                      </c:pt>
                      <c:pt idx="2993">
                        <c:v>36.199951171875</c:v>
                      </c:pt>
                      <c:pt idx="2994">
                        <c:v>36.199951171875</c:v>
                      </c:pt>
                      <c:pt idx="2995">
                        <c:v>36.300048828125</c:v>
                      </c:pt>
                      <c:pt idx="2996">
                        <c:v>36.199951171875</c:v>
                      </c:pt>
                      <c:pt idx="2997">
                        <c:v>36.199951171875</c:v>
                      </c:pt>
                      <c:pt idx="2998">
                        <c:v>36.199951171875</c:v>
                      </c:pt>
                      <c:pt idx="2999">
                        <c:v>36.199951171875</c:v>
                      </c:pt>
                      <c:pt idx="3000">
                        <c:v>36.199951171875</c:v>
                      </c:pt>
                      <c:pt idx="3001">
                        <c:v>36.199951171875</c:v>
                      </c:pt>
                      <c:pt idx="3002">
                        <c:v>36.199951171875</c:v>
                      </c:pt>
                      <c:pt idx="3003">
                        <c:v>36.10009765625</c:v>
                      </c:pt>
                      <c:pt idx="3004">
                        <c:v>36.199951171875</c:v>
                      </c:pt>
                      <c:pt idx="3005">
                        <c:v>36.199951171875</c:v>
                      </c:pt>
                      <c:pt idx="3006">
                        <c:v>36.10009765625</c:v>
                      </c:pt>
                      <c:pt idx="3007">
                        <c:v>36.10009765625</c:v>
                      </c:pt>
                      <c:pt idx="3008">
                        <c:v>36.10009765625</c:v>
                      </c:pt>
                      <c:pt idx="3009">
                        <c:v>36.10009765625</c:v>
                      </c:pt>
                      <c:pt idx="3010">
                        <c:v>36.10009765625</c:v>
                      </c:pt>
                      <c:pt idx="3011">
                        <c:v>36.10009765625</c:v>
                      </c:pt>
                      <c:pt idx="3012">
                        <c:v>36</c:v>
                      </c:pt>
                      <c:pt idx="3013">
                        <c:v>36</c:v>
                      </c:pt>
                      <c:pt idx="3014">
                        <c:v>36</c:v>
                      </c:pt>
                      <c:pt idx="3015">
                        <c:v>36</c:v>
                      </c:pt>
                      <c:pt idx="3016">
                        <c:v>36</c:v>
                      </c:pt>
                      <c:pt idx="3017">
                        <c:v>36</c:v>
                      </c:pt>
                      <c:pt idx="3018">
                        <c:v>35.900146484375</c:v>
                      </c:pt>
                      <c:pt idx="3019">
                        <c:v>36</c:v>
                      </c:pt>
                      <c:pt idx="3020">
                        <c:v>35.900146484375</c:v>
                      </c:pt>
                      <c:pt idx="3021">
                        <c:v>36</c:v>
                      </c:pt>
                      <c:pt idx="3022">
                        <c:v>35.900146484375</c:v>
                      </c:pt>
                      <c:pt idx="3023">
                        <c:v>35.900146484375</c:v>
                      </c:pt>
                      <c:pt idx="3024">
                        <c:v>35.900146484375</c:v>
                      </c:pt>
                      <c:pt idx="3025">
                        <c:v>35.900146484375</c:v>
                      </c:pt>
                      <c:pt idx="3026">
                        <c:v>35.900146484375</c:v>
                      </c:pt>
                      <c:pt idx="3027">
                        <c:v>35.900146484375</c:v>
                      </c:pt>
                      <c:pt idx="3028">
                        <c:v>35.900146484375</c:v>
                      </c:pt>
                      <c:pt idx="3029">
                        <c:v>35.900146484375</c:v>
                      </c:pt>
                      <c:pt idx="3030">
                        <c:v>35.900146484375</c:v>
                      </c:pt>
                      <c:pt idx="3031">
                        <c:v>35.900146484375</c:v>
                      </c:pt>
                      <c:pt idx="3032">
                        <c:v>35.900146484375</c:v>
                      </c:pt>
                      <c:pt idx="3033">
                        <c:v>35.7001953125</c:v>
                      </c:pt>
                      <c:pt idx="3034">
                        <c:v>35.7001953125</c:v>
                      </c:pt>
                      <c:pt idx="3035">
                        <c:v>35.7001953125</c:v>
                      </c:pt>
                      <c:pt idx="3036">
                        <c:v>35.7001953125</c:v>
                      </c:pt>
                      <c:pt idx="3037">
                        <c:v>35.7001953125</c:v>
                      </c:pt>
                      <c:pt idx="3038">
                        <c:v>35.7001953125</c:v>
                      </c:pt>
                      <c:pt idx="3039">
                        <c:v>35.7001953125</c:v>
                      </c:pt>
                      <c:pt idx="3040">
                        <c:v>35.7001953125</c:v>
                      </c:pt>
                      <c:pt idx="3041">
                        <c:v>35.800048828125</c:v>
                      </c:pt>
                      <c:pt idx="3042">
                        <c:v>35.800048828125</c:v>
                      </c:pt>
                      <c:pt idx="3043">
                        <c:v>35.800048828125</c:v>
                      </c:pt>
                      <c:pt idx="3044">
                        <c:v>35.800048828125</c:v>
                      </c:pt>
                      <c:pt idx="3045">
                        <c:v>35.7001953125</c:v>
                      </c:pt>
                      <c:pt idx="3046">
                        <c:v>35.7001953125</c:v>
                      </c:pt>
                      <c:pt idx="3047">
                        <c:v>35.7001953125</c:v>
                      </c:pt>
                      <c:pt idx="3048">
                        <c:v>35.60009765625</c:v>
                      </c:pt>
                      <c:pt idx="3049">
                        <c:v>35.60009765625</c:v>
                      </c:pt>
                      <c:pt idx="3050">
                        <c:v>35.7001953125</c:v>
                      </c:pt>
                      <c:pt idx="3051">
                        <c:v>35.7001953125</c:v>
                      </c:pt>
                      <c:pt idx="3052">
                        <c:v>35.800048828125</c:v>
                      </c:pt>
                      <c:pt idx="3053">
                        <c:v>35.7001953125</c:v>
                      </c:pt>
                      <c:pt idx="3054">
                        <c:v>35.800048828125</c:v>
                      </c:pt>
                      <c:pt idx="3055">
                        <c:v>35.7001953125</c:v>
                      </c:pt>
                      <c:pt idx="3056">
                        <c:v>35.7001953125</c:v>
                      </c:pt>
                      <c:pt idx="3057">
                        <c:v>35.7001953125</c:v>
                      </c:pt>
                      <c:pt idx="3058">
                        <c:v>35.7001953125</c:v>
                      </c:pt>
                      <c:pt idx="3059">
                        <c:v>35.7001953125</c:v>
                      </c:pt>
                      <c:pt idx="3060">
                        <c:v>35.7001953125</c:v>
                      </c:pt>
                      <c:pt idx="3061">
                        <c:v>35.7001953125</c:v>
                      </c:pt>
                      <c:pt idx="3062">
                        <c:v>35.7001953125</c:v>
                      </c:pt>
                      <c:pt idx="3063">
                        <c:v>35.5</c:v>
                      </c:pt>
                      <c:pt idx="3064">
                        <c:v>35.5</c:v>
                      </c:pt>
                      <c:pt idx="3065">
                        <c:v>35.5</c:v>
                      </c:pt>
                      <c:pt idx="3066">
                        <c:v>35.5</c:v>
                      </c:pt>
                      <c:pt idx="3067">
                        <c:v>35.5</c:v>
                      </c:pt>
                      <c:pt idx="3068">
                        <c:v>35.5</c:v>
                      </c:pt>
                      <c:pt idx="3069">
                        <c:v>35.5</c:v>
                      </c:pt>
                      <c:pt idx="3070">
                        <c:v>35.5</c:v>
                      </c:pt>
                      <c:pt idx="3071">
                        <c:v>35.5</c:v>
                      </c:pt>
                      <c:pt idx="3072">
                        <c:v>35.5</c:v>
                      </c:pt>
                      <c:pt idx="3073">
                        <c:v>35.5</c:v>
                      </c:pt>
                      <c:pt idx="3074">
                        <c:v>35.5</c:v>
                      </c:pt>
                      <c:pt idx="3075">
                        <c:v>35.5</c:v>
                      </c:pt>
                      <c:pt idx="3076">
                        <c:v>35.5</c:v>
                      </c:pt>
                      <c:pt idx="3077">
                        <c:v>35.60009765625</c:v>
                      </c:pt>
                      <c:pt idx="3078">
                        <c:v>35.5</c:v>
                      </c:pt>
                      <c:pt idx="3079">
                        <c:v>35.5</c:v>
                      </c:pt>
                      <c:pt idx="3080">
                        <c:v>35.400146484375</c:v>
                      </c:pt>
                      <c:pt idx="3081">
                        <c:v>35.5</c:v>
                      </c:pt>
                      <c:pt idx="3082">
                        <c:v>35.300048828125</c:v>
                      </c:pt>
                      <c:pt idx="3083">
                        <c:v>35.300048828125</c:v>
                      </c:pt>
                      <c:pt idx="3084">
                        <c:v>35.300048828125</c:v>
                      </c:pt>
                      <c:pt idx="3085">
                        <c:v>35.300048828125</c:v>
                      </c:pt>
                      <c:pt idx="3086">
                        <c:v>35.300048828125</c:v>
                      </c:pt>
                      <c:pt idx="3087">
                        <c:v>35.300048828125</c:v>
                      </c:pt>
                      <c:pt idx="3088">
                        <c:v>35.300048828125</c:v>
                      </c:pt>
                      <c:pt idx="3089">
                        <c:v>35.300048828125</c:v>
                      </c:pt>
                      <c:pt idx="3090">
                        <c:v>35.300048828125</c:v>
                      </c:pt>
                      <c:pt idx="3091">
                        <c:v>35.300048828125</c:v>
                      </c:pt>
                      <c:pt idx="3092">
                        <c:v>35.300048828125</c:v>
                      </c:pt>
                      <c:pt idx="3093">
                        <c:v>35.300048828125</c:v>
                      </c:pt>
                      <c:pt idx="3094">
                        <c:v>35.2001953125</c:v>
                      </c:pt>
                      <c:pt idx="3095">
                        <c:v>35.2001953125</c:v>
                      </c:pt>
                      <c:pt idx="3096">
                        <c:v>35.300048828125</c:v>
                      </c:pt>
                      <c:pt idx="3097">
                        <c:v>35.300048828125</c:v>
                      </c:pt>
                      <c:pt idx="3098">
                        <c:v>35.2001953125</c:v>
                      </c:pt>
                      <c:pt idx="3099">
                        <c:v>35.2001953125</c:v>
                      </c:pt>
                      <c:pt idx="3100">
                        <c:v>35.2001953125</c:v>
                      </c:pt>
                      <c:pt idx="3101">
                        <c:v>35.300048828125</c:v>
                      </c:pt>
                      <c:pt idx="3102">
                        <c:v>35.2001953125</c:v>
                      </c:pt>
                      <c:pt idx="3103">
                        <c:v>35.2001953125</c:v>
                      </c:pt>
                      <c:pt idx="3104">
                        <c:v>35.2001953125</c:v>
                      </c:pt>
                      <c:pt idx="3105">
                        <c:v>35.2001953125</c:v>
                      </c:pt>
                      <c:pt idx="3106">
                        <c:v>35.2001953125</c:v>
                      </c:pt>
                      <c:pt idx="3107">
                        <c:v>35.2001953125</c:v>
                      </c:pt>
                      <c:pt idx="3108">
                        <c:v>35.300048828125</c:v>
                      </c:pt>
                      <c:pt idx="3109">
                        <c:v>35.2001953125</c:v>
                      </c:pt>
                      <c:pt idx="3110">
                        <c:v>35.2001953125</c:v>
                      </c:pt>
                      <c:pt idx="3111">
                        <c:v>35.2001953125</c:v>
                      </c:pt>
                      <c:pt idx="3112">
                        <c:v>35.2001953125</c:v>
                      </c:pt>
                      <c:pt idx="3113">
                        <c:v>35.2001953125</c:v>
                      </c:pt>
                      <c:pt idx="3114">
                        <c:v>35.2001953125</c:v>
                      </c:pt>
                      <c:pt idx="3115">
                        <c:v>35.2001953125</c:v>
                      </c:pt>
                      <c:pt idx="3116">
                        <c:v>35.2001953125</c:v>
                      </c:pt>
                      <c:pt idx="3117">
                        <c:v>35.2001953125</c:v>
                      </c:pt>
                      <c:pt idx="3118">
                        <c:v>35.10009765625</c:v>
                      </c:pt>
                      <c:pt idx="3119">
                        <c:v>35.10009765625</c:v>
                      </c:pt>
                      <c:pt idx="3120">
                        <c:v>35</c:v>
                      </c:pt>
                      <c:pt idx="3121">
                        <c:v>35.10009765625</c:v>
                      </c:pt>
                      <c:pt idx="3122">
                        <c:v>35</c:v>
                      </c:pt>
                      <c:pt idx="3123">
                        <c:v>35</c:v>
                      </c:pt>
                      <c:pt idx="3124">
                        <c:v>35</c:v>
                      </c:pt>
                      <c:pt idx="3125">
                        <c:v>35</c:v>
                      </c:pt>
                      <c:pt idx="3126">
                        <c:v>35</c:v>
                      </c:pt>
                      <c:pt idx="3127">
                        <c:v>35</c:v>
                      </c:pt>
                      <c:pt idx="3128">
                        <c:v>35</c:v>
                      </c:pt>
                      <c:pt idx="3129">
                        <c:v>35</c:v>
                      </c:pt>
                      <c:pt idx="3130">
                        <c:v>35.10009765625</c:v>
                      </c:pt>
                      <c:pt idx="3131">
                        <c:v>35.10009765625</c:v>
                      </c:pt>
                      <c:pt idx="3132">
                        <c:v>35.10009765625</c:v>
                      </c:pt>
                      <c:pt idx="3133">
                        <c:v>35</c:v>
                      </c:pt>
                      <c:pt idx="3134">
                        <c:v>35</c:v>
                      </c:pt>
                      <c:pt idx="3135">
                        <c:v>35</c:v>
                      </c:pt>
                      <c:pt idx="3136">
                        <c:v>35</c:v>
                      </c:pt>
                      <c:pt idx="3137">
                        <c:v>35</c:v>
                      </c:pt>
                      <c:pt idx="3138">
                        <c:v>35</c:v>
                      </c:pt>
                      <c:pt idx="3139">
                        <c:v>35</c:v>
                      </c:pt>
                      <c:pt idx="3140">
                        <c:v>35</c:v>
                      </c:pt>
                      <c:pt idx="3141">
                        <c:v>35</c:v>
                      </c:pt>
                      <c:pt idx="3142">
                        <c:v>35</c:v>
                      </c:pt>
                      <c:pt idx="3143">
                        <c:v>35</c:v>
                      </c:pt>
                      <c:pt idx="3144">
                        <c:v>35</c:v>
                      </c:pt>
                      <c:pt idx="3145">
                        <c:v>35</c:v>
                      </c:pt>
                      <c:pt idx="3146">
                        <c:v>35</c:v>
                      </c:pt>
                      <c:pt idx="3147">
                        <c:v>34.900146484375</c:v>
                      </c:pt>
                      <c:pt idx="3148">
                        <c:v>34.800048828125</c:v>
                      </c:pt>
                      <c:pt idx="3149">
                        <c:v>34.800048828125</c:v>
                      </c:pt>
                      <c:pt idx="3150">
                        <c:v>34.800048828125</c:v>
                      </c:pt>
                      <c:pt idx="3151">
                        <c:v>34.900146484375</c:v>
                      </c:pt>
                      <c:pt idx="3152">
                        <c:v>34.800048828125</c:v>
                      </c:pt>
                      <c:pt idx="3153">
                        <c:v>34.800048828125</c:v>
                      </c:pt>
                      <c:pt idx="3154">
                        <c:v>34.800048828125</c:v>
                      </c:pt>
                      <c:pt idx="3155">
                        <c:v>34.900146484375</c:v>
                      </c:pt>
                      <c:pt idx="3156">
                        <c:v>34.900146484375</c:v>
                      </c:pt>
                      <c:pt idx="3157">
                        <c:v>34.800048828125</c:v>
                      </c:pt>
                      <c:pt idx="3158">
                        <c:v>34.900146484375</c:v>
                      </c:pt>
                      <c:pt idx="3159">
                        <c:v>34.900146484375</c:v>
                      </c:pt>
                      <c:pt idx="3160">
                        <c:v>34.7001953125</c:v>
                      </c:pt>
                      <c:pt idx="3161">
                        <c:v>34.7001953125</c:v>
                      </c:pt>
                      <c:pt idx="3162">
                        <c:v>34.7001953125</c:v>
                      </c:pt>
                      <c:pt idx="3163">
                        <c:v>34.7001953125</c:v>
                      </c:pt>
                      <c:pt idx="3164">
                        <c:v>34.7001953125</c:v>
                      </c:pt>
                      <c:pt idx="3165">
                        <c:v>34.7001953125</c:v>
                      </c:pt>
                      <c:pt idx="3166">
                        <c:v>34.7001953125</c:v>
                      </c:pt>
                      <c:pt idx="3167">
                        <c:v>34.7001953125</c:v>
                      </c:pt>
                      <c:pt idx="3168">
                        <c:v>34.7001953125</c:v>
                      </c:pt>
                      <c:pt idx="3169">
                        <c:v>34.7001953125</c:v>
                      </c:pt>
                      <c:pt idx="3170">
                        <c:v>34.7001953125</c:v>
                      </c:pt>
                      <c:pt idx="3171">
                        <c:v>34.7001953125</c:v>
                      </c:pt>
                      <c:pt idx="3172">
                        <c:v>34.800048828125</c:v>
                      </c:pt>
                      <c:pt idx="3173">
                        <c:v>34.800048828125</c:v>
                      </c:pt>
                      <c:pt idx="3174">
                        <c:v>34.800048828125</c:v>
                      </c:pt>
                      <c:pt idx="3175">
                        <c:v>34.800048828125</c:v>
                      </c:pt>
                      <c:pt idx="3176">
                        <c:v>34.7001953125</c:v>
                      </c:pt>
                      <c:pt idx="3177">
                        <c:v>34.7001953125</c:v>
                      </c:pt>
                      <c:pt idx="3178">
                        <c:v>34.7001953125</c:v>
                      </c:pt>
                      <c:pt idx="3179">
                        <c:v>34.7001953125</c:v>
                      </c:pt>
                      <c:pt idx="3180">
                        <c:v>34.7001953125</c:v>
                      </c:pt>
                      <c:pt idx="3181">
                        <c:v>34.60009765625</c:v>
                      </c:pt>
                      <c:pt idx="3182">
                        <c:v>34.60009765625</c:v>
                      </c:pt>
                      <c:pt idx="3183">
                        <c:v>34.7001953125</c:v>
                      </c:pt>
                      <c:pt idx="3184">
                        <c:v>34.60009765625</c:v>
                      </c:pt>
                      <c:pt idx="3185">
                        <c:v>34.60009765625</c:v>
                      </c:pt>
                      <c:pt idx="3186">
                        <c:v>34.5</c:v>
                      </c:pt>
                      <c:pt idx="3187">
                        <c:v>34.60009765625</c:v>
                      </c:pt>
                      <c:pt idx="3188">
                        <c:v>34.5</c:v>
                      </c:pt>
                      <c:pt idx="3189">
                        <c:v>34.5</c:v>
                      </c:pt>
                      <c:pt idx="3190">
                        <c:v>34.5</c:v>
                      </c:pt>
                      <c:pt idx="3191">
                        <c:v>34.5</c:v>
                      </c:pt>
                      <c:pt idx="3192">
                        <c:v>34.5</c:v>
                      </c:pt>
                      <c:pt idx="3193">
                        <c:v>34.5</c:v>
                      </c:pt>
                      <c:pt idx="3194">
                        <c:v>34.400146484375</c:v>
                      </c:pt>
                      <c:pt idx="3195">
                        <c:v>34.5</c:v>
                      </c:pt>
                      <c:pt idx="3196">
                        <c:v>34.5</c:v>
                      </c:pt>
                      <c:pt idx="3197">
                        <c:v>34.5</c:v>
                      </c:pt>
                      <c:pt idx="3198">
                        <c:v>34.400146484375</c:v>
                      </c:pt>
                      <c:pt idx="3199">
                        <c:v>34.5</c:v>
                      </c:pt>
                      <c:pt idx="3200">
                        <c:v>34.400146484375</c:v>
                      </c:pt>
                      <c:pt idx="3201">
                        <c:v>34.400146484375</c:v>
                      </c:pt>
                      <c:pt idx="3202">
                        <c:v>34.400146484375</c:v>
                      </c:pt>
                      <c:pt idx="3203">
                        <c:v>34.5</c:v>
                      </c:pt>
                      <c:pt idx="3204">
                        <c:v>34.5</c:v>
                      </c:pt>
                      <c:pt idx="3205">
                        <c:v>34.5</c:v>
                      </c:pt>
                      <c:pt idx="3206">
                        <c:v>34.5</c:v>
                      </c:pt>
                      <c:pt idx="3207">
                        <c:v>34.5</c:v>
                      </c:pt>
                      <c:pt idx="3208">
                        <c:v>34.5</c:v>
                      </c:pt>
                      <c:pt idx="3209">
                        <c:v>34.400146484375</c:v>
                      </c:pt>
                      <c:pt idx="3210">
                        <c:v>34.400146484375</c:v>
                      </c:pt>
                      <c:pt idx="3211">
                        <c:v>34.300048828125</c:v>
                      </c:pt>
                      <c:pt idx="3212">
                        <c:v>34.300048828125</c:v>
                      </c:pt>
                      <c:pt idx="3213">
                        <c:v>34.400146484375</c:v>
                      </c:pt>
                      <c:pt idx="3214">
                        <c:v>34.400146484375</c:v>
                      </c:pt>
                      <c:pt idx="3215">
                        <c:v>34.300048828125</c:v>
                      </c:pt>
                      <c:pt idx="3216">
                        <c:v>34.300048828125</c:v>
                      </c:pt>
                      <c:pt idx="3217">
                        <c:v>34.300048828125</c:v>
                      </c:pt>
                      <c:pt idx="3218">
                        <c:v>34.300048828125</c:v>
                      </c:pt>
                      <c:pt idx="3219">
                        <c:v>34.2001953125</c:v>
                      </c:pt>
                      <c:pt idx="3220">
                        <c:v>34.2001953125</c:v>
                      </c:pt>
                      <c:pt idx="3221">
                        <c:v>34.5</c:v>
                      </c:pt>
                      <c:pt idx="3222">
                        <c:v>34.5</c:v>
                      </c:pt>
                      <c:pt idx="3223">
                        <c:v>34.5</c:v>
                      </c:pt>
                      <c:pt idx="3224">
                        <c:v>34.400146484375</c:v>
                      </c:pt>
                      <c:pt idx="3225">
                        <c:v>34.400146484375</c:v>
                      </c:pt>
                      <c:pt idx="3226">
                        <c:v>34.400146484375</c:v>
                      </c:pt>
                      <c:pt idx="3227">
                        <c:v>34.300048828125</c:v>
                      </c:pt>
                      <c:pt idx="3228">
                        <c:v>34.2001953125</c:v>
                      </c:pt>
                      <c:pt idx="3229">
                        <c:v>34.2001953125</c:v>
                      </c:pt>
                      <c:pt idx="3230">
                        <c:v>34.2001953125</c:v>
                      </c:pt>
                      <c:pt idx="3231">
                        <c:v>34.2001953125</c:v>
                      </c:pt>
                      <c:pt idx="3232">
                        <c:v>34.2001953125</c:v>
                      </c:pt>
                      <c:pt idx="3233">
                        <c:v>34.300048828125</c:v>
                      </c:pt>
                      <c:pt idx="3234">
                        <c:v>34.300048828125</c:v>
                      </c:pt>
                      <c:pt idx="3235">
                        <c:v>34.300048828125</c:v>
                      </c:pt>
                      <c:pt idx="3236">
                        <c:v>34.300048828125</c:v>
                      </c:pt>
                      <c:pt idx="3237">
                        <c:v>34.300048828125</c:v>
                      </c:pt>
                      <c:pt idx="3238">
                        <c:v>34.2001953125</c:v>
                      </c:pt>
                      <c:pt idx="3239">
                        <c:v>34.300048828125</c:v>
                      </c:pt>
                      <c:pt idx="3240">
                        <c:v>34.300048828125</c:v>
                      </c:pt>
                      <c:pt idx="3241">
                        <c:v>34.300048828125</c:v>
                      </c:pt>
                      <c:pt idx="3242">
                        <c:v>34.300048828125</c:v>
                      </c:pt>
                      <c:pt idx="3243">
                        <c:v>34.300048828125</c:v>
                      </c:pt>
                      <c:pt idx="3244">
                        <c:v>34.300048828125</c:v>
                      </c:pt>
                      <c:pt idx="3245">
                        <c:v>34.2001953125</c:v>
                      </c:pt>
                      <c:pt idx="3246">
                        <c:v>34.10009765625</c:v>
                      </c:pt>
                      <c:pt idx="3247">
                        <c:v>34.2001953125</c:v>
                      </c:pt>
                      <c:pt idx="3248">
                        <c:v>34.2001953125</c:v>
                      </c:pt>
                      <c:pt idx="3249">
                        <c:v>34.10009765625</c:v>
                      </c:pt>
                      <c:pt idx="3250">
                        <c:v>34.10009765625</c:v>
                      </c:pt>
                      <c:pt idx="3251">
                        <c:v>34.2001953125</c:v>
                      </c:pt>
                      <c:pt idx="3252">
                        <c:v>34.2001953125</c:v>
                      </c:pt>
                      <c:pt idx="3253">
                        <c:v>34.2001953125</c:v>
                      </c:pt>
                      <c:pt idx="3254">
                        <c:v>34.2001953125</c:v>
                      </c:pt>
                      <c:pt idx="3255">
                        <c:v>34.2001953125</c:v>
                      </c:pt>
                      <c:pt idx="3256">
                        <c:v>34.2001953125</c:v>
                      </c:pt>
                      <c:pt idx="3257">
                        <c:v>34.10009765625</c:v>
                      </c:pt>
                      <c:pt idx="3258">
                        <c:v>34.10009765625</c:v>
                      </c:pt>
                      <c:pt idx="3259">
                        <c:v>34.10009765625</c:v>
                      </c:pt>
                      <c:pt idx="3260">
                        <c:v>34.10009765625</c:v>
                      </c:pt>
                      <c:pt idx="3261">
                        <c:v>34.000244140625</c:v>
                      </c:pt>
                      <c:pt idx="3262">
                        <c:v>34.10009765625</c:v>
                      </c:pt>
                      <c:pt idx="3263">
                        <c:v>34.2001953125</c:v>
                      </c:pt>
                      <c:pt idx="3264">
                        <c:v>34.10009765625</c:v>
                      </c:pt>
                      <c:pt idx="3265">
                        <c:v>34.2001953125</c:v>
                      </c:pt>
                      <c:pt idx="3266">
                        <c:v>34.10009765625</c:v>
                      </c:pt>
                      <c:pt idx="3267">
                        <c:v>34.10009765625</c:v>
                      </c:pt>
                      <c:pt idx="3268">
                        <c:v>34.10009765625</c:v>
                      </c:pt>
                      <c:pt idx="3269">
                        <c:v>34.000244140625</c:v>
                      </c:pt>
                      <c:pt idx="3270">
                        <c:v>34.000244140625</c:v>
                      </c:pt>
                      <c:pt idx="3271">
                        <c:v>34.000244140625</c:v>
                      </c:pt>
                      <c:pt idx="3272">
                        <c:v>34.000244140625</c:v>
                      </c:pt>
                      <c:pt idx="3273">
                        <c:v>34.000244140625</c:v>
                      </c:pt>
                      <c:pt idx="3274">
                        <c:v>34.000244140625</c:v>
                      </c:pt>
                      <c:pt idx="3275">
                        <c:v>34.000244140625</c:v>
                      </c:pt>
                      <c:pt idx="3276">
                        <c:v>34.10009765625</c:v>
                      </c:pt>
                      <c:pt idx="3277">
                        <c:v>34.000244140625</c:v>
                      </c:pt>
                      <c:pt idx="3278">
                        <c:v>34.10009765625</c:v>
                      </c:pt>
                      <c:pt idx="3279">
                        <c:v>34.10009765625</c:v>
                      </c:pt>
                      <c:pt idx="3280">
                        <c:v>34.000244140625</c:v>
                      </c:pt>
                      <c:pt idx="3281">
                        <c:v>33.900146484375</c:v>
                      </c:pt>
                      <c:pt idx="3282">
                        <c:v>33.900146484375</c:v>
                      </c:pt>
                      <c:pt idx="3283">
                        <c:v>33.900146484375</c:v>
                      </c:pt>
                      <c:pt idx="3284">
                        <c:v>33.900146484375</c:v>
                      </c:pt>
                      <c:pt idx="3285">
                        <c:v>34.000244140625</c:v>
                      </c:pt>
                      <c:pt idx="3286">
                        <c:v>33.900146484375</c:v>
                      </c:pt>
                      <c:pt idx="3287">
                        <c:v>33.900146484375</c:v>
                      </c:pt>
                      <c:pt idx="3288">
                        <c:v>33.900146484375</c:v>
                      </c:pt>
                      <c:pt idx="3289">
                        <c:v>33.900146484375</c:v>
                      </c:pt>
                      <c:pt idx="3290">
                        <c:v>33.900146484375</c:v>
                      </c:pt>
                      <c:pt idx="3291">
                        <c:v>33.900146484375</c:v>
                      </c:pt>
                      <c:pt idx="3292">
                        <c:v>33.900146484375</c:v>
                      </c:pt>
                      <c:pt idx="3293">
                        <c:v>33.800048828125</c:v>
                      </c:pt>
                      <c:pt idx="3294">
                        <c:v>33.800048828125</c:v>
                      </c:pt>
                      <c:pt idx="3295">
                        <c:v>33.800048828125</c:v>
                      </c:pt>
                      <c:pt idx="3296">
                        <c:v>33.800048828125</c:v>
                      </c:pt>
                      <c:pt idx="3297">
                        <c:v>33.800048828125</c:v>
                      </c:pt>
                      <c:pt idx="3298">
                        <c:v>33.800048828125</c:v>
                      </c:pt>
                      <c:pt idx="3299">
                        <c:v>33.800048828125</c:v>
                      </c:pt>
                      <c:pt idx="3300">
                        <c:v>33.800048828125</c:v>
                      </c:pt>
                      <c:pt idx="3301">
                        <c:v>33.800048828125</c:v>
                      </c:pt>
                      <c:pt idx="3302">
                        <c:v>33.800048828125</c:v>
                      </c:pt>
                      <c:pt idx="3303">
                        <c:v>33.800048828125</c:v>
                      </c:pt>
                      <c:pt idx="3304">
                        <c:v>33.800048828125</c:v>
                      </c:pt>
                      <c:pt idx="3305">
                        <c:v>33.800048828125</c:v>
                      </c:pt>
                      <c:pt idx="3306">
                        <c:v>33.800048828125</c:v>
                      </c:pt>
                      <c:pt idx="3307">
                        <c:v>33.7001953125</c:v>
                      </c:pt>
                      <c:pt idx="3308">
                        <c:v>33.800048828125</c:v>
                      </c:pt>
                      <c:pt idx="3309">
                        <c:v>33.800048828125</c:v>
                      </c:pt>
                      <c:pt idx="3310">
                        <c:v>33.7001953125</c:v>
                      </c:pt>
                      <c:pt idx="3311">
                        <c:v>33.800048828125</c:v>
                      </c:pt>
                      <c:pt idx="3312">
                        <c:v>33.900146484375</c:v>
                      </c:pt>
                      <c:pt idx="3313">
                        <c:v>33.900146484375</c:v>
                      </c:pt>
                      <c:pt idx="3314">
                        <c:v>33.900146484375</c:v>
                      </c:pt>
                      <c:pt idx="3315">
                        <c:v>33.900146484375</c:v>
                      </c:pt>
                      <c:pt idx="3316">
                        <c:v>33.900146484375</c:v>
                      </c:pt>
                      <c:pt idx="3317">
                        <c:v>33.7001953125</c:v>
                      </c:pt>
                      <c:pt idx="3318">
                        <c:v>33.7001953125</c:v>
                      </c:pt>
                      <c:pt idx="3319">
                        <c:v>33.7001953125</c:v>
                      </c:pt>
                      <c:pt idx="3320">
                        <c:v>33.7001953125</c:v>
                      </c:pt>
                      <c:pt idx="3321">
                        <c:v>33.7001953125</c:v>
                      </c:pt>
                      <c:pt idx="3322">
                        <c:v>33.7001953125</c:v>
                      </c:pt>
                      <c:pt idx="3323">
                        <c:v>33.7001953125</c:v>
                      </c:pt>
                      <c:pt idx="3324">
                        <c:v>33.7001953125</c:v>
                      </c:pt>
                      <c:pt idx="3325">
                        <c:v>33.7001953125</c:v>
                      </c:pt>
                      <c:pt idx="3326">
                        <c:v>33.7001953125</c:v>
                      </c:pt>
                      <c:pt idx="3327">
                        <c:v>33.7001953125</c:v>
                      </c:pt>
                      <c:pt idx="3328">
                        <c:v>33.7001953125</c:v>
                      </c:pt>
                      <c:pt idx="3329">
                        <c:v>33.7001953125</c:v>
                      </c:pt>
                      <c:pt idx="3330">
                        <c:v>33.500244140625</c:v>
                      </c:pt>
                      <c:pt idx="3331">
                        <c:v>33.500244140625</c:v>
                      </c:pt>
                      <c:pt idx="3332">
                        <c:v>33.500244140625</c:v>
                      </c:pt>
                      <c:pt idx="3333">
                        <c:v>33.500244140625</c:v>
                      </c:pt>
                      <c:pt idx="3334">
                        <c:v>33.500244140625</c:v>
                      </c:pt>
                      <c:pt idx="3335">
                        <c:v>33.7001953125</c:v>
                      </c:pt>
                      <c:pt idx="3336">
                        <c:v>33.7001953125</c:v>
                      </c:pt>
                      <c:pt idx="3337">
                        <c:v>33.7001953125</c:v>
                      </c:pt>
                      <c:pt idx="3338">
                        <c:v>33.60009765625</c:v>
                      </c:pt>
                      <c:pt idx="3339">
                        <c:v>33.60009765625</c:v>
                      </c:pt>
                      <c:pt idx="3340">
                        <c:v>33.60009765625</c:v>
                      </c:pt>
                      <c:pt idx="3341">
                        <c:v>33.7001953125</c:v>
                      </c:pt>
                      <c:pt idx="3342">
                        <c:v>33.60009765625</c:v>
                      </c:pt>
                      <c:pt idx="3343">
                        <c:v>33.60009765625</c:v>
                      </c:pt>
                      <c:pt idx="3344">
                        <c:v>33.60009765625</c:v>
                      </c:pt>
                      <c:pt idx="3345">
                        <c:v>33.60009765625</c:v>
                      </c:pt>
                      <c:pt idx="3346">
                        <c:v>33.60009765625</c:v>
                      </c:pt>
                      <c:pt idx="3347">
                        <c:v>33.60009765625</c:v>
                      </c:pt>
                      <c:pt idx="3348">
                        <c:v>33.400146484375</c:v>
                      </c:pt>
                      <c:pt idx="3349">
                        <c:v>33.400146484375</c:v>
                      </c:pt>
                      <c:pt idx="3350">
                        <c:v>33.500244140625</c:v>
                      </c:pt>
                      <c:pt idx="3351">
                        <c:v>33.400146484375</c:v>
                      </c:pt>
                      <c:pt idx="3352">
                        <c:v>33.400146484375</c:v>
                      </c:pt>
                      <c:pt idx="3353">
                        <c:v>33.400146484375</c:v>
                      </c:pt>
                      <c:pt idx="3354">
                        <c:v>33.400146484375</c:v>
                      </c:pt>
                      <c:pt idx="3355">
                        <c:v>33.400146484375</c:v>
                      </c:pt>
                      <c:pt idx="3356">
                        <c:v>33.400146484375</c:v>
                      </c:pt>
                      <c:pt idx="3357">
                        <c:v>33.400146484375</c:v>
                      </c:pt>
                      <c:pt idx="3358">
                        <c:v>33.400146484375</c:v>
                      </c:pt>
                      <c:pt idx="3359">
                        <c:v>33.400146484375</c:v>
                      </c:pt>
                      <c:pt idx="3360">
                        <c:v>33.500244140625</c:v>
                      </c:pt>
                      <c:pt idx="3361">
                        <c:v>33.500244140625</c:v>
                      </c:pt>
                      <c:pt idx="3362">
                        <c:v>33.500244140625</c:v>
                      </c:pt>
                      <c:pt idx="3363">
                        <c:v>33.500244140625</c:v>
                      </c:pt>
                      <c:pt idx="3364">
                        <c:v>33.500244140625</c:v>
                      </c:pt>
                      <c:pt idx="3365">
                        <c:v>33.500244140625</c:v>
                      </c:pt>
                      <c:pt idx="3366">
                        <c:v>33.500244140625</c:v>
                      </c:pt>
                      <c:pt idx="3367">
                        <c:v>33.500244140625</c:v>
                      </c:pt>
                      <c:pt idx="3368">
                        <c:v>33.400146484375</c:v>
                      </c:pt>
                      <c:pt idx="3369">
                        <c:v>33.500244140625</c:v>
                      </c:pt>
                      <c:pt idx="3370">
                        <c:v>33.400146484375</c:v>
                      </c:pt>
                      <c:pt idx="3371">
                        <c:v>33.400146484375</c:v>
                      </c:pt>
                      <c:pt idx="3372">
                        <c:v>33.400146484375</c:v>
                      </c:pt>
                      <c:pt idx="3373">
                        <c:v>33.400146484375</c:v>
                      </c:pt>
                      <c:pt idx="3374">
                        <c:v>33.400146484375</c:v>
                      </c:pt>
                      <c:pt idx="3375">
                        <c:v>33.400146484375</c:v>
                      </c:pt>
                      <c:pt idx="3376">
                        <c:v>33.400146484375</c:v>
                      </c:pt>
                      <c:pt idx="3377">
                        <c:v>33.300048828125</c:v>
                      </c:pt>
                      <c:pt idx="3378">
                        <c:v>33.400146484375</c:v>
                      </c:pt>
                      <c:pt idx="3379">
                        <c:v>33.400146484375</c:v>
                      </c:pt>
                      <c:pt idx="3380">
                        <c:v>33.400146484375</c:v>
                      </c:pt>
                      <c:pt idx="3381">
                        <c:v>33.400146484375</c:v>
                      </c:pt>
                      <c:pt idx="3382">
                        <c:v>33.400146484375</c:v>
                      </c:pt>
                      <c:pt idx="3383">
                        <c:v>33.300048828125</c:v>
                      </c:pt>
                      <c:pt idx="3384">
                        <c:v>33.300048828125</c:v>
                      </c:pt>
                      <c:pt idx="3385">
                        <c:v>33.300048828125</c:v>
                      </c:pt>
                      <c:pt idx="3386">
                        <c:v>33.400146484375</c:v>
                      </c:pt>
                      <c:pt idx="3387">
                        <c:v>33.300048828125</c:v>
                      </c:pt>
                      <c:pt idx="3388">
                        <c:v>33.300048828125</c:v>
                      </c:pt>
                      <c:pt idx="3389">
                        <c:v>33.300048828125</c:v>
                      </c:pt>
                      <c:pt idx="3390">
                        <c:v>33.300048828125</c:v>
                      </c:pt>
                      <c:pt idx="3391">
                        <c:v>33.300048828125</c:v>
                      </c:pt>
                      <c:pt idx="3392">
                        <c:v>33.300048828125</c:v>
                      </c:pt>
                      <c:pt idx="3393">
                        <c:v>33.300048828125</c:v>
                      </c:pt>
                      <c:pt idx="3394">
                        <c:v>33.300048828125</c:v>
                      </c:pt>
                      <c:pt idx="3395">
                        <c:v>33.300048828125</c:v>
                      </c:pt>
                      <c:pt idx="3396">
                        <c:v>33.300048828125</c:v>
                      </c:pt>
                      <c:pt idx="3397">
                        <c:v>33.400146484375</c:v>
                      </c:pt>
                      <c:pt idx="3398">
                        <c:v>33.300048828125</c:v>
                      </c:pt>
                      <c:pt idx="3399">
                        <c:v>33.400146484375</c:v>
                      </c:pt>
                      <c:pt idx="3400">
                        <c:v>33.300048828125</c:v>
                      </c:pt>
                      <c:pt idx="3401">
                        <c:v>33.300048828125</c:v>
                      </c:pt>
                      <c:pt idx="3402">
                        <c:v>33.2001953125</c:v>
                      </c:pt>
                      <c:pt idx="3403">
                        <c:v>33.2001953125</c:v>
                      </c:pt>
                      <c:pt idx="3404">
                        <c:v>33.2001953125</c:v>
                      </c:pt>
                      <c:pt idx="3405">
                        <c:v>33.2001953125</c:v>
                      </c:pt>
                      <c:pt idx="3406">
                        <c:v>33.2001953125</c:v>
                      </c:pt>
                      <c:pt idx="3407">
                        <c:v>33.2001953125</c:v>
                      </c:pt>
                      <c:pt idx="3408">
                        <c:v>33.2001953125</c:v>
                      </c:pt>
                      <c:pt idx="3409">
                        <c:v>33.10009765625</c:v>
                      </c:pt>
                      <c:pt idx="3410">
                        <c:v>33.2001953125</c:v>
                      </c:pt>
                      <c:pt idx="3411">
                        <c:v>33.2001953125</c:v>
                      </c:pt>
                      <c:pt idx="3412">
                        <c:v>33.2001953125</c:v>
                      </c:pt>
                      <c:pt idx="3413">
                        <c:v>33.2001953125</c:v>
                      </c:pt>
                      <c:pt idx="3414">
                        <c:v>33.2001953125</c:v>
                      </c:pt>
                      <c:pt idx="3415">
                        <c:v>33.2001953125</c:v>
                      </c:pt>
                      <c:pt idx="3416">
                        <c:v>33.300048828125</c:v>
                      </c:pt>
                      <c:pt idx="3417">
                        <c:v>33.2001953125</c:v>
                      </c:pt>
                      <c:pt idx="3418">
                        <c:v>33.300048828125</c:v>
                      </c:pt>
                      <c:pt idx="3419">
                        <c:v>33.2001953125</c:v>
                      </c:pt>
                      <c:pt idx="3420">
                        <c:v>33.2001953125</c:v>
                      </c:pt>
                      <c:pt idx="3421">
                        <c:v>33.10009765625</c:v>
                      </c:pt>
                      <c:pt idx="3422">
                        <c:v>33.10009765625</c:v>
                      </c:pt>
                      <c:pt idx="3423">
                        <c:v>33.10009765625</c:v>
                      </c:pt>
                      <c:pt idx="3424">
                        <c:v>33.10009765625</c:v>
                      </c:pt>
                      <c:pt idx="3425">
                        <c:v>33.10009765625</c:v>
                      </c:pt>
                      <c:pt idx="3426">
                        <c:v>33.10009765625</c:v>
                      </c:pt>
                      <c:pt idx="3427">
                        <c:v>33.10009765625</c:v>
                      </c:pt>
                      <c:pt idx="3428">
                        <c:v>33.2001953125</c:v>
                      </c:pt>
                      <c:pt idx="3429">
                        <c:v>33.10009765625</c:v>
                      </c:pt>
                      <c:pt idx="3430">
                        <c:v>33.10009765625</c:v>
                      </c:pt>
                      <c:pt idx="3431">
                        <c:v>33.10009765625</c:v>
                      </c:pt>
                      <c:pt idx="3432">
                        <c:v>33.10009765625</c:v>
                      </c:pt>
                      <c:pt idx="3433">
                        <c:v>33.10009765625</c:v>
                      </c:pt>
                      <c:pt idx="3434">
                        <c:v>33.10009765625</c:v>
                      </c:pt>
                      <c:pt idx="3435">
                        <c:v>33.10009765625</c:v>
                      </c:pt>
                      <c:pt idx="3436">
                        <c:v>33.10009765625</c:v>
                      </c:pt>
                      <c:pt idx="3437">
                        <c:v>33.10009765625</c:v>
                      </c:pt>
                      <c:pt idx="3438">
                        <c:v>33.10009765625</c:v>
                      </c:pt>
                      <c:pt idx="3439">
                        <c:v>33.10009765625</c:v>
                      </c:pt>
                      <c:pt idx="3440">
                        <c:v>33.000244140625</c:v>
                      </c:pt>
                      <c:pt idx="3441">
                        <c:v>33.000244140625</c:v>
                      </c:pt>
                      <c:pt idx="3442">
                        <c:v>33.000244140625</c:v>
                      </c:pt>
                      <c:pt idx="3443">
                        <c:v>33.000244140625</c:v>
                      </c:pt>
                      <c:pt idx="3444">
                        <c:v>33.000244140625</c:v>
                      </c:pt>
                      <c:pt idx="3445">
                        <c:v>32.900146484375</c:v>
                      </c:pt>
                      <c:pt idx="3446">
                        <c:v>32.900146484375</c:v>
                      </c:pt>
                      <c:pt idx="3447">
                        <c:v>33.000244140625</c:v>
                      </c:pt>
                      <c:pt idx="3448">
                        <c:v>32.900146484375</c:v>
                      </c:pt>
                      <c:pt idx="3449">
                        <c:v>32.900146484375</c:v>
                      </c:pt>
                      <c:pt idx="3450">
                        <c:v>33.000244140625</c:v>
                      </c:pt>
                      <c:pt idx="3451">
                        <c:v>33.10009765625</c:v>
                      </c:pt>
                      <c:pt idx="3452">
                        <c:v>33.000244140625</c:v>
                      </c:pt>
                      <c:pt idx="3453">
                        <c:v>33.000244140625</c:v>
                      </c:pt>
                      <c:pt idx="3454">
                        <c:v>33.000244140625</c:v>
                      </c:pt>
                      <c:pt idx="3455">
                        <c:v>33.000244140625</c:v>
                      </c:pt>
                      <c:pt idx="3456">
                        <c:v>32.900146484375</c:v>
                      </c:pt>
                      <c:pt idx="3457">
                        <c:v>32.900146484375</c:v>
                      </c:pt>
                      <c:pt idx="3458">
                        <c:v>32.900146484375</c:v>
                      </c:pt>
                      <c:pt idx="3459">
                        <c:v>32.900146484375</c:v>
                      </c:pt>
                      <c:pt idx="3460">
                        <c:v>32.900146484375</c:v>
                      </c:pt>
                      <c:pt idx="3461">
                        <c:v>32.800048828125</c:v>
                      </c:pt>
                      <c:pt idx="3462">
                        <c:v>32.900146484375</c:v>
                      </c:pt>
                      <c:pt idx="3463">
                        <c:v>32.800048828125</c:v>
                      </c:pt>
                      <c:pt idx="3464">
                        <c:v>32.900146484375</c:v>
                      </c:pt>
                      <c:pt idx="3465">
                        <c:v>32.900146484375</c:v>
                      </c:pt>
                      <c:pt idx="3466">
                        <c:v>32.800048828125</c:v>
                      </c:pt>
                      <c:pt idx="3467">
                        <c:v>32.800048828125</c:v>
                      </c:pt>
                      <c:pt idx="3468">
                        <c:v>32.900146484375</c:v>
                      </c:pt>
                      <c:pt idx="3469">
                        <c:v>32.900146484375</c:v>
                      </c:pt>
                      <c:pt idx="3470">
                        <c:v>32.900146484375</c:v>
                      </c:pt>
                      <c:pt idx="3471">
                        <c:v>32.900146484375</c:v>
                      </c:pt>
                      <c:pt idx="3472">
                        <c:v>32.800048828125</c:v>
                      </c:pt>
                      <c:pt idx="3473">
                        <c:v>32.900146484375</c:v>
                      </c:pt>
                      <c:pt idx="3474">
                        <c:v>32.900146484375</c:v>
                      </c:pt>
                      <c:pt idx="3475">
                        <c:v>32.800048828125</c:v>
                      </c:pt>
                      <c:pt idx="3476">
                        <c:v>32.800048828125</c:v>
                      </c:pt>
                      <c:pt idx="3477">
                        <c:v>32.900146484375</c:v>
                      </c:pt>
                      <c:pt idx="3478">
                        <c:v>32.900146484375</c:v>
                      </c:pt>
                      <c:pt idx="3479">
                        <c:v>32.900146484375</c:v>
                      </c:pt>
                      <c:pt idx="3480">
                        <c:v>32.800048828125</c:v>
                      </c:pt>
                      <c:pt idx="3481">
                        <c:v>32.7001953125</c:v>
                      </c:pt>
                      <c:pt idx="3482">
                        <c:v>32.7001953125</c:v>
                      </c:pt>
                      <c:pt idx="3483">
                        <c:v>32.7001953125</c:v>
                      </c:pt>
                      <c:pt idx="3484">
                        <c:v>32.7001953125</c:v>
                      </c:pt>
                      <c:pt idx="3485">
                        <c:v>32.7001953125</c:v>
                      </c:pt>
                      <c:pt idx="3486">
                        <c:v>32.800048828125</c:v>
                      </c:pt>
                      <c:pt idx="3487">
                        <c:v>32.800048828125</c:v>
                      </c:pt>
                      <c:pt idx="3488">
                        <c:v>32.800048828125</c:v>
                      </c:pt>
                      <c:pt idx="3489">
                        <c:v>32.800048828125</c:v>
                      </c:pt>
                      <c:pt idx="3490">
                        <c:v>32.800048828125</c:v>
                      </c:pt>
                      <c:pt idx="3491">
                        <c:v>32.800048828125</c:v>
                      </c:pt>
                      <c:pt idx="3492">
                        <c:v>32.800048828125</c:v>
                      </c:pt>
                      <c:pt idx="3493">
                        <c:v>32.7001953125</c:v>
                      </c:pt>
                      <c:pt idx="3494">
                        <c:v>32.7001953125</c:v>
                      </c:pt>
                      <c:pt idx="3495">
                        <c:v>32.7001953125</c:v>
                      </c:pt>
                      <c:pt idx="3496">
                        <c:v>32.7001953125</c:v>
                      </c:pt>
                      <c:pt idx="3497">
                        <c:v>32.7001953125</c:v>
                      </c:pt>
                      <c:pt idx="3498">
                        <c:v>32.7001953125</c:v>
                      </c:pt>
                      <c:pt idx="3499">
                        <c:v>32.800048828125</c:v>
                      </c:pt>
                      <c:pt idx="3500">
                        <c:v>32.800048828125</c:v>
                      </c:pt>
                      <c:pt idx="3501">
                        <c:v>32.800048828125</c:v>
                      </c:pt>
                      <c:pt idx="3502">
                        <c:v>32.7001953125</c:v>
                      </c:pt>
                      <c:pt idx="3503">
                        <c:v>32.800048828125</c:v>
                      </c:pt>
                      <c:pt idx="3504">
                        <c:v>32.800048828125</c:v>
                      </c:pt>
                      <c:pt idx="3505">
                        <c:v>32.7001953125</c:v>
                      </c:pt>
                      <c:pt idx="3506">
                        <c:v>32.7001953125</c:v>
                      </c:pt>
                      <c:pt idx="3507">
                        <c:v>32.60009765625</c:v>
                      </c:pt>
                      <c:pt idx="3508">
                        <c:v>32.7001953125</c:v>
                      </c:pt>
                      <c:pt idx="3509">
                        <c:v>32.60009765625</c:v>
                      </c:pt>
                      <c:pt idx="3510">
                        <c:v>32.500244140625</c:v>
                      </c:pt>
                      <c:pt idx="3511">
                        <c:v>32.60009765625</c:v>
                      </c:pt>
                      <c:pt idx="3512">
                        <c:v>32.500244140625</c:v>
                      </c:pt>
                      <c:pt idx="3513">
                        <c:v>32.500244140625</c:v>
                      </c:pt>
                      <c:pt idx="3514">
                        <c:v>32.500244140625</c:v>
                      </c:pt>
                      <c:pt idx="3515">
                        <c:v>32.60009765625</c:v>
                      </c:pt>
                      <c:pt idx="3516">
                        <c:v>32.60009765625</c:v>
                      </c:pt>
                      <c:pt idx="3517">
                        <c:v>32.500244140625</c:v>
                      </c:pt>
                      <c:pt idx="3518">
                        <c:v>32.60009765625</c:v>
                      </c:pt>
                      <c:pt idx="3519">
                        <c:v>32.60009765625</c:v>
                      </c:pt>
                      <c:pt idx="3520">
                        <c:v>32.500244140625</c:v>
                      </c:pt>
                      <c:pt idx="3521">
                        <c:v>32.60009765625</c:v>
                      </c:pt>
                      <c:pt idx="3522">
                        <c:v>32.500244140625</c:v>
                      </c:pt>
                      <c:pt idx="3523">
                        <c:v>32.60009765625</c:v>
                      </c:pt>
                      <c:pt idx="3524">
                        <c:v>32.7001953125</c:v>
                      </c:pt>
                      <c:pt idx="3525">
                        <c:v>32.60009765625</c:v>
                      </c:pt>
                      <c:pt idx="3526">
                        <c:v>32.60009765625</c:v>
                      </c:pt>
                      <c:pt idx="3527">
                        <c:v>32.60009765625</c:v>
                      </c:pt>
                      <c:pt idx="3528">
                        <c:v>32.60009765625</c:v>
                      </c:pt>
                      <c:pt idx="3529">
                        <c:v>32.500244140625</c:v>
                      </c:pt>
                      <c:pt idx="3530">
                        <c:v>32.500244140625</c:v>
                      </c:pt>
                      <c:pt idx="3531">
                        <c:v>32.500244140625</c:v>
                      </c:pt>
                      <c:pt idx="3532">
                        <c:v>32.500244140625</c:v>
                      </c:pt>
                      <c:pt idx="3533">
                        <c:v>32.500244140625</c:v>
                      </c:pt>
                      <c:pt idx="3534">
                        <c:v>32.500244140625</c:v>
                      </c:pt>
                      <c:pt idx="3535">
                        <c:v>32.500244140625</c:v>
                      </c:pt>
                      <c:pt idx="3536">
                        <c:v>32.500244140625</c:v>
                      </c:pt>
                      <c:pt idx="3537">
                        <c:v>32.500244140625</c:v>
                      </c:pt>
                      <c:pt idx="3538">
                        <c:v>32.500244140625</c:v>
                      </c:pt>
                      <c:pt idx="3539">
                        <c:v>32.500244140625</c:v>
                      </c:pt>
                      <c:pt idx="3540">
                        <c:v>32.500244140625</c:v>
                      </c:pt>
                      <c:pt idx="3541">
                        <c:v>32.500244140625</c:v>
                      </c:pt>
                      <c:pt idx="3542">
                        <c:v>32.400146484375</c:v>
                      </c:pt>
                      <c:pt idx="3543">
                        <c:v>32.500244140625</c:v>
                      </c:pt>
                      <c:pt idx="3544">
                        <c:v>32.500244140625</c:v>
                      </c:pt>
                      <c:pt idx="3545">
                        <c:v>32.500244140625</c:v>
                      </c:pt>
                      <c:pt idx="3546">
                        <c:v>32.500244140625</c:v>
                      </c:pt>
                      <c:pt idx="3547">
                        <c:v>32.500244140625</c:v>
                      </c:pt>
                      <c:pt idx="3548">
                        <c:v>32.500244140625</c:v>
                      </c:pt>
                      <c:pt idx="3549">
                        <c:v>32.500244140625</c:v>
                      </c:pt>
                      <c:pt idx="3550">
                        <c:v>32.500244140625</c:v>
                      </c:pt>
                      <c:pt idx="3551">
                        <c:v>32.400146484375</c:v>
                      </c:pt>
                      <c:pt idx="3552">
                        <c:v>32.400146484375</c:v>
                      </c:pt>
                      <c:pt idx="3553">
                        <c:v>32.400146484375</c:v>
                      </c:pt>
                      <c:pt idx="3554">
                        <c:v>32.400146484375</c:v>
                      </c:pt>
                      <c:pt idx="3555">
                        <c:v>32.500244140625</c:v>
                      </c:pt>
                      <c:pt idx="3556">
                        <c:v>32.400146484375</c:v>
                      </c:pt>
                      <c:pt idx="3557">
                        <c:v>32.400146484375</c:v>
                      </c:pt>
                      <c:pt idx="3558">
                        <c:v>32.30029296875</c:v>
                      </c:pt>
                      <c:pt idx="3559">
                        <c:v>32.30029296875</c:v>
                      </c:pt>
                      <c:pt idx="3560">
                        <c:v>32.30029296875</c:v>
                      </c:pt>
                      <c:pt idx="3561">
                        <c:v>32.30029296875</c:v>
                      </c:pt>
                      <c:pt idx="3562">
                        <c:v>32.30029296875</c:v>
                      </c:pt>
                      <c:pt idx="3563">
                        <c:v>32.30029296875</c:v>
                      </c:pt>
                      <c:pt idx="3564">
                        <c:v>32.30029296875</c:v>
                      </c:pt>
                      <c:pt idx="3565">
                        <c:v>32.60009765625</c:v>
                      </c:pt>
                      <c:pt idx="3566">
                        <c:v>32.60009765625</c:v>
                      </c:pt>
                      <c:pt idx="3567">
                        <c:v>32.60009765625</c:v>
                      </c:pt>
                      <c:pt idx="3568">
                        <c:v>32.60009765625</c:v>
                      </c:pt>
                      <c:pt idx="3569">
                        <c:v>32.500244140625</c:v>
                      </c:pt>
                      <c:pt idx="3570">
                        <c:v>32.60009765625</c:v>
                      </c:pt>
                      <c:pt idx="3571">
                        <c:v>32.2001953125</c:v>
                      </c:pt>
                      <c:pt idx="3572">
                        <c:v>32.30029296875</c:v>
                      </c:pt>
                      <c:pt idx="3573">
                        <c:v>32.2001953125</c:v>
                      </c:pt>
                      <c:pt idx="3574">
                        <c:v>32.2001953125</c:v>
                      </c:pt>
                      <c:pt idx="3575">
                        <c:v>32.2001953125</c:v>
                      </c:pt>
                      <c:pt idx="3576">
                        <c:v>32.2001953125</c:v>
                      </c:pt>
                      <c:pt idx="3577">
                        <c:v>32.2001953125</c:v>
                      </c:pt>
                      <c:pt idx="3578">
                        <c:v>32.2001953125</c:v>
                      </c:pt>
                      <c:pt idx="3579">
                        <c:v>32.2001953125</c:v>
                      </c:pt>
                      <c:pt idx="3580">
                        <c:v>32.2001953125</c:v>
                      </c:pt>
                      <c:pt idx="3581">
                        <c:v>32.10009765625</c:v>
                      </c:pt>
                      <c:pt idx="3582">
                        <c:v>32.2001953125</c:v>
                      </c:pt>
                      <c:pt idx="3583">
                        <c:v>32.30029296875</c:v>
                      </c:pt>
                      <c:pt idx="3584">
                        <c:v>32.30029296875</c:v>
                      </c:pt>
                      <c:pt idx="3585">
                        <c:v>32.30029296875</c:v>
                      </c:pt>
                      <c:pt idx="3586">
                        <c:v>32.30029296875</c:v>
                      </c:pt>
                      <c:pt idx="3587">
                        <c:v>32.30029296875</c:v>
                      </c:pt>
                      <c:pt idx="3588">
                        <c:v>32.30029296875</c:v>
                      </c:pt>
                      <c:pt idx="3589">
                        <c:v>32.2001953125</c:v>
                      </c:pt>
                      <c:pt idx="3590">
                        <c:v>32.30029296875</c:v>
                      </c:pt>
                      <c:pt idx="3591">
                        <c:v>32.30029296875</c:v>
                      </c:pt>
                      <c:pt idx="3592">
                        <c:v>32.30029296875</c:v>
                      </c:pt>
                      <c:pt idx="3593">
                        <c:v>32.2001953125</c:v>
                      </c:pt>
                      <c:pt idx="3594">
                        <c:v>32.2001953125</c:v>
                      </c:pt>
                      <c:pt idx="3595">
                        <c:v>32.30029296875</c:v>
                      </c:pt>
                      <c:pt idx="3596">
                        <c:v>32.30029296875</c:v>
                      </c:pt>
                      <c:pt idx="3597">
                        <c:v>32.30029296875</c:v>
                      </c:pt>
                      <c:pt idx="3598">
                        <c:v>32.400146484375</c:v>
                      </c:pt>
                      <c:pt idx="3599">
                        <c:v>32.30029296875</c:v>
                      </c:pt>
                      <c:pt idx="3600">
                        <c:v>32.30029296875</c:v>
                      </c:pt>
                      <c:pt idx="3601">
                        <c:v>32.2001953125</c:v>
                      </c:pt>
                      <c:pt idx="3602">
                        <c:v>32.2001953125</c:v>
                      </c:pt>
                      <c:pt idx="3603">
                        <c:v>32.2001953125</c:v>
                      </c:pt>
                      <c:pt idx="3604">
                        <c:v>32.10009765625</c:v>
                      </c:pt>
                      <c:pt idx="3605">
                        <c:v>32.2001953125</c:v>
                      </c:pt>
                      <c:pt idx="3606">
                        <c:v>32.2001953125</c:v>
                      </c:pt>
                      <c:pt idx="3607">
                        <c:v>32.2001953125</c:v>
                      </c:pt>
                      <c:pt idx="3608">
                        <c:v>32.2001953125</c:v>
                      </c:pt>
                      <c:pt idx="3609">
                        <c:v>32.2001953125</c:v>
                      </c:pt>
                      <c:pt idx="3610">
                        <c:v>32.2001953125</c:v>
                      </c:pt>
                      <c:pt idx="3611">
                        <c:v>32.2001953125</c:v>
                      </c:pt>
                      <c:pt idx="3612">
                        <c:v>32.2001953125</c:v>
                      </c:pt>
                      <c:pt idx="3613">
                        <c:v>32.30029296875</c:v>
                      </c:pt>
                      <c:pt idx="3614">
                        <c:v>32.30029296875</c:v>
                      </c:pt>
                      <c:pt idx="3615">
                        <c:v>32.30029296875</c:v>
                      </c:pt>
                      <c:pt idx="3616">
                        <c:v>32.30029296875</c:v>
                      </c:pt>
                      <c:pt idx="3617">
                        <c:v>32.2001953125</c:v>
                      </c:pt>
                      <c:pt idx="3618">
                        <c:v>32.30029296875</c:v>
                      </c:pt>
                      <c:pt idx="3619">
                        <c:v>32.10009765625</c:v>
                      </c:pt>
                      <c:pt idx="3620">
                        <c:v>32.10009765625</c:v>
                      </c:pt>
                      <c:pt idx="3621">
                        <c:v>32.2001953125</c:v>
                      </c:pt>
                      <c:pt idx="3622">
                        <c:v>32.10009765625</c:v>
                      </c:pt>
                      <c:pt idx="3623">
                        <c:v>32.10009765625</c:v>
                      </c:pt>
                      <c:pt idx="3624">
                        <c:v>32.10009765625</c:v>
                      </c:pt>
                      <c:pt idx="3625">
                        <c:v>32.2001953125</c:v>
                      </c:pt>
                      <c:pt idx="3626">
                        <c:v>32.2001953125</c:v>
                      </c:pt>
                      <c:pt idx="3627">
                        <c:v>32.10009765625</c:v>
                      </c:pt>
                      <c:pt idx="3628">
                        <c:v>32.10009765625</c:v>
                      </c:pt>
                      <c:pt idx="3629">
                        <c:v>32.10009765625</c:v>
                      </c:pt>
                      <c:pt idx="3630">
                        <c:v>32.2001953125</c:v>
                      </c:pt>
                      <c:pt idx="3631">
                        <c:v>32.10009765625</c:v>
                      </c:pt>
                      <c:pt idx="3632">
                        <c:v>32.10009765625</c:v>
                      </c:pt>
                      <c:pt idx="3633">
                        <c:v>32.10009765625</c:v>
                      </c:pt>
                      <c:pt idx="3634">
                        <c:v>32.10009765625</c:v>
                      </c:pt>
                      <c:pt idx="3635">
                        <c:v>32.10009765625</c:v>
                      </c:pt>
                      <c:pt idx="3636">
                        <c:v>32.000244140625</c:v>
                      </c:pt>
                      <c:pt idx="3637">
                        <c:v>32.000244140625</c:v>
                      </c:pt>
                      <c:pt idx="3638">
                        <c:v>32.000244140625</c:v>
                      </c:pt>
                      <c:pt idx="3639">
                        <c:v>32.000244140625</c:v>
                      </c:pt>
                      <c:pt idx="3640">
                        <c:v>32.000244140625</c:v>
                      </c:pt>
                      <c:pt idx="3641">
                        <c:v>32.000244140625</c:v>
                      </c:pt>
                      <c:pt idx="3642">
                        <c:v>32.000244140625</c:v>
                      </c:pt>
                      <c:pt idx="3643">
                        <c:v>32.2001953125</c:v>
                      </c:pt>
                      <c:pt idx="3644">
                        <c:v>32.2001953125</c:v>
                      </c:pt>
                      <c:pt idx="3645">
                        <c:v>32.2001953125</c:v>
                      </c:pt>
                      <c:pt idx="3646">
                        <c:v>32.10009765625</c:v>
                      </c:pt>
                      <c:pt idx="3647">
                        <c:v>32.10009765625</c:v>
                      </c:pt>
                      <c:pt idx="3648">
                        <c:v>32.10009765625</c:v>
                      </c:pt>
                      <c:pt idx="3649">
                        <c:v>32.10009765625</c:v>
                      </c:pt>
                      <c:pt idx="3650">
                        <c:v>32.10009765625</c:v>
                      </c:pt>
                      <c:pt idx="3651">
                        <c:v>32.10009765625</c:v>
                      </c:pt>
                      <c:pt idx="3652">
                        <c:v>32.000244140625</c:v>
                      </c:pt>
                      <c:pt idx="3653">
                        <c:v>32.10009765625</c:v>
                      </c:pt>
                      <c:pt idx="3654">
                        <c:v>32.10009765625</c:v>
                      </c:pt>
                      <c:pt idx="3655">
                        <c:v>32.10009765625</c:v>
                      </c:pt>
                      <c:pt idx="3656">
                        <c:v>32.10009765625</c:v>
                      </c:pt>
                      <c:pt idx="3657">
                        <c:v>32.10009765625</c:v>
                      </c:pt>
                      <c:pt idx="3658">
                        <c:v>32.10009765625</c:v>
                      </c:pt>
                      <c:pt idx="3659">
                        <c:v>32.10009765625</c:v>
                      </c:pt>
                      <c:pt idx="3660">
                        <c:v>32.000244140625</c:v>
                      </c:pt>
                      <c:pt idx="3661">
                        <c:v>32.000244140625</c:v>
                      </c:pt>
                      <c:pt idx="3662">
                        <c:v>32.000244140625</c:v>
                      </c:pt>
                      <c:pt idx="3663">
                        <c:v>32.000244140625</c:v>
                      </c:pt>
                      <c:pt idx="3664">
                        <c:v>31.89990234375</c:v>
                      </c:pt>
                      <c:pt idx="3665">
                        <c:v>31.89990234375</c:v>
                      </c:pt>
                      <c:pt idx="3666">
                        <c:v>32.000244140625</c:v>
                      </c:pt>
                      <c:pt idx="3667">
                        <c:v>32.000244140625</c:v>
                      </c:pt>
                      <c:pt idx="3668">
                        <c:v>32.000244140625</c:v>
                      </c:pt>
                      <c:pt idx="3669">
                        <c:v>32.10009765625</c:v>
                      </c:pt>
                      <c:pt idx="3670">
                        <c:v>32.000244140625</c:v>
                      </c:pt>
                      <c:pt idx="3671">
                        <c:v>32.000244140625</c:v>
                      </c:pt>
                      <c:pt idx="3672">
                        <c:v>31.89990234375</c:v>
                      </c:pt>
                      <c:pt idx="3673">
                        <c:v>31.89990234375</c:v>
                      </c:pt>
                      <c:pt idx="3674">
                        <c:v>31.89990234375</c:v>
                      </c:pt>
                      <c:pt idx="3675">
                        <c:v>32.000244140625</c:v>
                      </c:pt>
                      <c:pt idx="3676">
                        <c:v>31.89990234375</c:v>
                      </c:pt>
                      <c:pt idx="3677">
                        <c:v>31.89990234375</c:v>
                      </c:pt>
                      <c:pt idx="3678">
                        <c:v>31.89990234375</c:v>
                      </c:pt>
                      <c:pt idx="3679">
                        <c:v>31.89990234375</c:v>
                      </c:pt>
                      <c:pt idx="3680">
                        <c:v>31.89990234375</c:v>
                      </c:pt>
                      <c:pt idx="3681">
                        <c:v>31.89990234375</c:v>
                      </c:pt>
                      <c:pt idx="3682">
                        <c:v>32.000244140625</c:v>
                      </c:pt>
                      <c:pt idx="3683">
                        <c:v>31.89990234375</c:v>
                      </c:pt>
                      <c:pt idx="3684">
                        <c:v>31.89990234375</c:v>
                      </c:pt>
                      <c:pt idx="3685">
                        <c:v>31.89990234375</c:v>
                      </c:pt>
                      <c:pt idx="3686">
                        <c:v>31.89990234375</c:v>
                      </c:pt>
                      <c:pt idx="3687">
                        <c:v>31.89990234375</c:v>
                      </c:pt>
                      <c:pt idx="3688">
                        <c:v>31.7998046875</c:v>
                      </c:pt>
                      <c:pt idx="3689">
                        <c:v>31.7998046875</c:v>
                      </c:pt>
                      <c:pt idx="3690">
                        <c:v>31.89990234375</c:v>
                      </c:pt>
                      <c:pt idx="3691">
                        <c:v>31.89990234375</c:v>
                      </c:pt>
                      <c:pt idx="3692">
                        <c:v>31.89990234375</c:v>
                      </c:pt>
                      <c:pt idx="3693">
                        <c:v>31.7998046875</c:v>
                      </c:pt>
                      <c:pt idx="3694">
                        <c:v>31.7998046875</c:v>
                      </c:pt>
                      <c:pt idx="3695">
                        <c:v>31.7998046875</c:v>
                      </c:pt>
                      <c:pt idx="3696">
                        <c:v>31.7998046875</c:v>
                      </c:pt>
                      <c:pt idx="3697">
                        <c:v>31.7998046875</c:v>
                      </c:pt>
                      <c:pt idx="3698">
                        <c:v>31.89990234375</c:v>
                      </c:pt>
                      <c:pt idx="3699">
                        <c:v>31.89990234375</c:v>
                      </c:pt>
                      <c:pt idx="3700">
                        <c:v>31.89990234375</c:v>
                      </c:pt>
                      <c:pt idx="3701">
                        <c:v>31.89990234375</c:v>
                      </c:pt>
                      <c:pt idx="3702">
                        <c:v>31.89990234375</c:v>
                      </c:pt>
                      <c:pt idx="3703">
                        <c:v>31.89990234375</c:v>
                      </c:pt>
                      <c:pt idx="3704">
                        <c:v>31.89990234375</c:v>
                      </c:pt>
                      <c:pt idx="3705">
                        <c:v>31.89990234375</c:v>
                      </c:pt>
                      <c:pt idx="3706">
                        <c:v>31.89990234375</c:v>
                      </c:pt>
                      <c:pt idx="3707">
                        <c:v>31.89990234375</c:v>
                      </c:pt>
                      <c:pt idx="3708">
                        <c:v>31.7998046875</c:v>
                      </c:pt>
                      <c:pt idx="3709">
                        <c:v>31.89990234375</c:v>
                      </c:pt>
                      <c:pt idx="3710">
                        <c:v>31.69970703125</c:v>
                      </c:pt>
                      <c:pt idx="3711">
                        <c:v>31.69970703125</c:v>
                      </c:pt>
                      <c:pt idx="3712">
                        <c:v>31.7998046875</c:v>
                      </c:pt>
                      <c:pt idx="3713">
                        <c:v>31.69970703125</c:v>
                      </c:pt>
                      <c:pt idx="3714">
                        <c:v>31.69970703125</c:v>
                      </c:pt>
                      <c:pt idx="3715">
                        <c:v>31.69970703125</c:v>
                      </c:pt>
                      <c:pt idx="3716">
                        <c:v>31.69970703125</c:v>
                      </c:pt>
                      <c:pt idx="3717">
                        <c:v>31.69970703125</c:v>
                      </c:pt>
                      <c:pt idx="3718">
                        <c:v>31.7998046875</c:v>
                      </c:pt>
                      <c:pt idx="3719">
                        <c:v>31.69970703125</c:v>
                      </c:pt>
                      <c:pt idx="3720">
                        <c:v>31.69970703125</c:v>
                      </c:pt>
                      <c:pt idx="3721">
                        <c:v>31.69970703125</c:v>
                      </c:pt>
                      <c:pt idx="3722">
                        <c:v>31.7998046875</c:v>
                      </c:pt>
                      <c:pt idx="3723">
                        <c:v>31.7998046875</c:v>
                      </c:pt>
                      <c:pt idx="3724">
                        <c:v>31.7998046875</c:v>
                      </c:pt>
                      <c:pt idx="3725">
                        <c:v>31.69970703125</c:v>
                      </c:pt>
                      <c:pt idx="3726">
                        <c:v>31.7998046875</c:v>
                      </c:pt>
                      <c:pt idx="3727">
                        <c:v>31.7998046875</c:v>
                      </c:pt>
                      <c:pt idx="3728">
                        <c:v>31.599853515625</c:v>
                      </c:pt>
                      <c:pt idx="3729">
                        <c:v>31.599853515625</c:v>
                      </c:pt>
                      <c:pt idx="3730">
                        <c:v>31.599853515625</c:v>
                      </c:pt>
                      <c:pt idx="3731">
                        <c:v>31.599853515625</c:v>
                      </c:pt>
                      <c:pt idx="3732">
                        <c:v>31.599853515625</c:v>
                      </c:pt>
                      <c:pt idx="3733">
                        <c:v>31.599853515625</c:v>
                      </c:pt>
                      <c:pt idx="3734">
                        <c:v>31.599853515625</c:v>
                      </c:pt>
                      <c:pt idx="3735">
                        <c:v>31.69970703125</c:v>
                      </c:pt>
                      <c:pt idx="3736">
                        <c:v>31.599853515625</c:v>
                      </c:pt>
                      <c:pt idx="3737">
                        <c:v>31.599853515625</c:v>
                      </c:pt>
                      <c:pt idx="3738">
                        <c:v>31.599853515625</c:v>
                      </c:pt>
                      <c:pt idx="3739">
                        <c:v>31.599853515625</c:v>
                      </c:pt>
                      <c:pt idx="3740">
                        <c:v>31.69970703125</c:v>
                      </c:pt>
                      <c:pt idx="3741">
                        <c:v>31.599853515625</c:v>
                      </c:pt>
                      <c:pt idx="3742">
                        <c:v>31.599853515625</c:v>
                      </c:pt>
                      <c:pt idx="3743">
                        <c:v>31.599853515625</c:v>
                      </c:pt>
                      <c:pt idx="3744">
                        <c:v>31.599853515625</c:v>
                      </c:pt>
                      <c:pt idx="3745">
                        <c:v>31.599853515625</c:v>
                      </c:pt>
                      <c:pt idx="3746">
                        <c:v>31.69970703125</c:v>
                      </c:pt>
                      <c:pt idx="3747">
                        <c:v>31.69970703125</c:v>
                      </c:pt>
                      <c:pt idx="3748">
                        <c:v>31.69970703125</c:v>
                      </c:pt>
                      <c:pt idx="3749">
                        <c:v>31.599853515625</c:v>
                      </c:pt>
                      <c:pt idx="3750">
                        <c:v>31.69970703125</c:v>
                      </c:pt>
                      <c:pt idx="3751">
                        <c:v>31.69970703125</c:v>
                      </c:pt>
                      <c:pt idx="3752">
                        <c:v>31.599853515625</c:v>
                      </c:pt>
                      <c:pt idx="3753">
                        <c:v>31.599853515625</c:v>
                      </c:pt>
                      <c:pt idx="3754">
                        <c:v>31.599853515625</c:v>
                      </c:pt>
                      <c:pt idx="3755">
                        <c:v>31.599853515625</c:v>
                      </c:pt>
                      <c:pt idx="3756">
                        <c:v>31.599853515625</c:v>
                      </c:pt>
                      <c:pt idx="3757">
                        <c:v>31.599853515625</c:v>
                      </c:pt>
                      <c:pt idx="3758">
                        <c:v>31.499755859375</c:v>
                      </c:pt>
                      <c:pt idx="3759">
                        <c:v>31.499755859375</c:v>
                      </c:pt>
                      <c:pt idx="3760">
                        <c:v>31.499755859375</c:v>
                      </c:pt>
                      <c:pt idx="3761">
                        <c:v>31.499755859375</c:v>
                      </c:pt>
                      <c:pt idx="3762">
                        <c:v>31.499755859375</c:v>
                      </c:pt>
                      <c:pt idx="3763">
                        <c:v>31.499755859375</c:v>
                      </c:pt>
                      <c:pt idx="3764">
                        <c:v>31.599853515625</c:v>
                      </c:pt>
                      <c:pt idx="3765">
                        <c:v>31.599853515625</c:v>
                      </c:pt>
                      <c:pt idx="3766">
                        <c:v>31.599853515625</c:v>
                      </c:pt>
                      <c:pt idx="3767">
                        <c:v>31.599853515625</c:v>
                      </c:pt>
                      <c:pt idx="3768">
                        <c:v>31.599853515625</c:v>
                      </c:pt>
                      <c:pt idx="3769">
                        <c:v>31.599853515625</c:v>
                      </c:pt>
                      <c:pt idx="3770">
                        <c:v>31.69970703125</c:v>
                      </c:pt>
                      <c:pt idx="3771">
                        <c:v>31.599853515625</c:v>
                      </c:pt>
                      <c:pt idx="3772">
                        <c:v>31.599853515625</c:v>
                      </c:pt>
                      <c:pt idx="3773">
                        <c:v>31.599853515625</c:v>
                      </c:pt>
                      <c:pt idx="3774">
                        <c:v>31.599853515625</c:v>
                      </c:pt>
                      <c:pt idx="3775">
                        <c:v>31.599853515625</c:v>
                      </c:pt>
                      <c:pt idx="3776">
                        <c:v>31.599853515625</c:v>
                      </c:pt>
                      <c:pt idx="3777">
                        <c:v>31.599853515625</c:v>
                      </c:pt>
                      <c:pt idx="3778">
                        <c:v>31.599853515625</c:v>
                      </c:pt>
                      <c:pt idx="3779">
                        <c:v>31.599853515625</c:v>
                      </c:pt>
                      <c:pt idx="3780">
                        <c:v>31.599853515625</c:v>
                      </c:pt>
                      <c:pt idx="3781">
                        <c:v>31.599853515625</c:v>
                      </c:pt>
                      <c:pt idx="3782">
                        <c:v>31.599853515625</c:v>
                      </c:pt>
                      <c:pt idx="3783">
                        <c:v>31.599853515625</c:v>
                      </c:pt>
                      <c:pt idx="3784">
                        <c:v>31.599853515625</c:v>
                      </c:pt>
                      <c:pt idx="3785">
                        <c:v>31.499755859375</c:v>
                      </c:pt>
                      <c:pt idx="3786">
                        <c:v>31.499755859375</c:v>
                      </c:pt>
                      <c:pt idx="3787">
                        <c:v>31.499755859375</c:v>
                      </c:pt>
                      <c:pt idx="3788">
                        <c:v>31.499755859375</c:v>
                      </c:pt>
                      <c:pt idx="3789">
                        <c:v>31.499755859375</c:v>
                      </c:pt>
                      <c:pt idx="3790">
                        <c:v>31.499755859375</c:v>
                      </c:pt>
                      <c:pt idx="3791">
                        <c:v>31.499755859375</c:v>
                      </c:pt>
                      <c:pt idx="3792">
                        <c:v>31.499755859375</c:v>
                      </c:pt>
                      <c:pt idx="3793">
                        <c:v>31.499755859375</c:v>
                      </c:pt>
                      <c:pt idx="3794">
                        <c:v>31.499755859375</c:v>
                      </c:pt>
                      <c:pt idx="3795">
                        <c:v>31.499755859375</c:v>
                      </c:pt>
                      <c:pt idx="3796">
                        <c:v>31.499755859375</c:v>
                      </c:pt>
                      <c:pt idx="3797">
                        <c:v>31.39990234375</c:v>
                      </c:pt>
                      <c:pt idx="3798">
                        <c:v>31.499755859375</c:v>
                      </c:pt>
                      <c:pt idx="3799">
                        <c:v>31.499755859375</c:v>
                      </c:pt>
                      <c:pt idx="3800">
                        <c:v>31.39990234375</c:v>
                      </c:pt>
                      <c:pt idx="3801">
                        <c:v>31.39990234375</c:v>
                      </c:pt>
                      <c:pt idx="3802">
                        <c:v>31.39990234375</c:v>
                      </c:pt>
                      <c:pt idx="3803">
                        <c:v>31.39990234375</c:v>
                      </c:pt>
                      <c:pt idx="3804">
                        <c:v>31.499755859375</c:v>
                      </c:pt>
                      <c:pt idx="3805">
                        <c:v>31.39990234375</c:v>
                      </c:pt>
                      <c:pt idx="3806">
                        <c:v>31.2998046875</c:v>
                      </c:pt>
                      <c:pt idx="3807">
                        <c:v>31.2998046875</c:v>
                      </c:pt>
                      <c:pt idx="3808">
                        <c:v>31.19970703125</c:v>
                      </c:pt>
                      <c:pt idx="3809">
                        <c:v>31.2998046875</c:v>
                      </c:pt>
                      <c:pt idx="3810">
                        <c:v>31.2998046875</c:v>
                      </c:pt>
                      <c:pt idx="3811">
                        <c:v>31.2998046875</c:v>
                      </c:pt>
                      <c:pt idx="3812">
                        <c:v>31.2998046875</c:v>
                      </c:pt>
                      <c:pt idx="3813">
                        <c:v>31.499755859375</c:v>
                      </c:pt>
                      <c:pt idx="3814">
                        <c:v>31.499755859375</c:v>
                      </c:pt>
                      <c:pt idx="3815">
                        <c:v>31.499755859375</c:v>
                      </c:pt>
                      <c:pt idx="3816">
                        <c:v>31.499755859375</c:v>
                      </c:pt>
                      <c:pt idx="3817">
                        <c:v>31.499755859375</c:v>
                      </c:pt>
                      <c:pt idx="3818">
                        <c:v>31.2998046875</c:v>
                      </c:pt>
                      <c:pt idx="3819">
                        <c:v>31.2998046875</c:v>
                      </c:pt>
                      <c:pt idx="3820">
                        <c:v>31.2998046875</c:v>
                      </c:pt>
                      <c:pt idx="3821">
                        <c:v>31.2998046875</c:v>
                      </c:pt>
                      <c:pt idx="3822">
                        <c:v>31.2998046875</c:v>
                      </c:pt>
                      <c:pt idx="3823">
                        <c:v>31.19970703125</c:v>
                      </c:pt>
                      <c:pt idx="3824">
                        <c:v>31.2998046875</c:v>
                      </c:pt>
                      <c:pt idx="3825">
                        <c:v>31.39990234375</c:v>
                      </c:pt>
                      <c:pt idx="3826">
                        <c:v>31.39990234375</c:v>
                      </c:pt>
                      <c:pt idx="3827">
                        <c:v>31.39990234375</c:v>
                      </c:pt>
                      <c:pt idx="3828">
                        <c:v>31.39990234375</c:v>
                      </c:pt>
                      <c:pt idx="3829">
                        <c:v>31.2998046875</c:v>
                      </c:pt>
                      <c:pt idx="3830">
                        <c:v>31.39990234375</c:v>
                      </c:pt>
                      <c:pt idx="3831">
                        <c:v>31.499755859375</c:v>
                      </c:pt>
                      <c:pt idx="3832">
                        <c:v>31.39990234375</c:v>
                      </c:pt>
                      <c:pt idx="3833">
                        <c:v>31.39990234375</c:v>
                      </c:pt>
                      <c:pt idx="3834">
                        <c:v>31.39990234375</c:v>
                      </c:pt>
                      <c:pt idx="3835">
                        <c:v>31.39990234375</c:v>
                      </c:pt>
                      <c:pt idx="3836">
                        <c:v>31.39990234375</c:v>
                      </c:pt>
                      <c:pt idx="3837">
                        <c:v>31.39990234375</c:v>
                      </c:pt>
                      <c:pt idx="3838">
                        <c:v>31.39990234375</c:v>
                      </c:pt>
                      <c:pt idx="3839">
                        <c:v>31.39990234375</c:v>
                      </c:pt>
                      <c:pt idx="3840">
                        <c:v>31.2998046875</c:v>
                      </c:pt>
                      <c:pt idx="3841">
                        <c:v>31.39990234375</c:v>
                      </c:pt>
                      <c:pt idx="3842">
                        <c:v>31.39990234375</c:v>
                      </c:pt>
                      <c:pt idx="3843">
                        <c:v>31.2998046875</c:v>
                      </c:pt>
                      <c:pt idx="3844">
                        <c:v>31.2998046875</c:v>
                      </c:pt>
                      <c:pt idx="3845">
                        <c:v>31.2998046875</c:v>
                      </c:pt>
                      <c:pt idx="3846">
                        <c:v>31.2998046875</c:v>
                      </c:pt>
                      <c:pt idx="3847">
                        <c:v>31.2998046875</c:v>
                      </c:pt>
                      <c:pt idx="3848">
                        <c:v>31.2998046875</c:v>
                      </c:pt>
                      <c:pt idx="3849">
                        <c:v>31.39990234375</c:v>
                      </c:pt>
                      <c:pt idx="3850">
                        <c:v>31.2998046875</c:v>
                      </c:pt>
                      <c:pt idx="3851">
                        <c:v>31.39990234375</c:v>
                      </c:pt>
                      <c:pt idx="3852">
                        <c:v>31.2998046875</c:v>
                      </c:pt>
                      <c:pt idx="3853">
                        <c:v>31.2998046875</c:v>
                      </c:pt>
                      <c:pt idx="3854">
                        <c:v>31.2998046875</c:v>
                      </c:pt>
                      <c:pt idx="3855">
                        <c:v>31.39990234375</c:v>
                      </c:pt>
                      <c:pt idx="3856">
                        <c:v>31.2998046875</c:v>
                      </c:pt>
                      <c:pt idx="3857">
                        <c:v>31.2998046875</c:v>
                      </c:pt>
                      <c:pt idx="3858">
                        <c:v>31.2998046875</c:v>
                      </c:pt>
                      <c:pt idx="3859">
                        <c:v>31.2998046875</c:v>
                      </c:pt>
                      <c:pt idx="3860">
                        <c:v>31.2998046875</c:v>
                      </c:pt>
                      <c:pt idx="3861">
                        <c:v>31.2998046875</c:v>
                      </c:pt>
                      <c:pt idx="3862">
                        <c:v>31.2998046875</c:v>
                      </c:pt>
                      <c:pt idx="3863">
                        <c:v>31.2998046875</c:v>
                      </c:pt>
                      <c:pt idx="3864">
                        <c:v>31.2998046875</c:v>
                      </c:pt>
                      <c:pt idx="3865">
                        <c:v>31.2998046875</c:v>
                      </c:pt>
                      <c:pt idx="3866">
                        <c:v>31.2998046875</c:v>
                      </c:pt>
                      <c:pt idx="3867">
                        <c:v>31.2998046875</c:v>
                      </c:pt>
                      <c:pt idx="3868">
                        <c:v>31.19970703125</c:v>
                      </c:pt>
                      <c:pt idx="3869">
                        <c:v>31.19970703125</c:v>
                      </c:pt>
                      <c:pt idx="3870">
                        <c:v>31.2998046875</c:v>
                      </c:pt>
                      <c:pt idx="3871">
                        <c:v>31.2998046875</c:v>
                      </c:pt>
                      <c:pt idx="3872">
                        <c:v>31.19970703125</c:v>
                      </c:pt>
                      <c:pt idx="3873">
                        <c:v>31.2998046875</c:v>
                      </c:pt>
                      <c:pt idx="3874">
                        <c:v>31.19970703125</c:v>
                      </c:pt>
                      <c:pt idx="3875">
                        <c:v>31.2998046875</c:v>
                      </c:pt>
                      <c:pt idx="3876">
                        <c:v>31.19970703125</c:v>
                      </c:pt>
                      <c:pt idx="3877">
                        <c:v>31.19970703125</c:v>
                      </c:pt>
                      <c:pt idx="3878">
                        <c:v>31.2998046875</c:v>
                      </c:pt>
                      <c:pt idx="3879">
                        <c:v>31.2998046875</c:v>
                      </c:pt>
                      <c:pt idx="3880">
                        <c:v>31.2998046875</c:v>
                      </c:pt>
                      <c:pt idx="3881">
                        <c:v>31.2998046875</c:v>
                      </c:pt>
                      <c:pt idx="3882">
                        <c:v>31.2998046875</c:v>
                      </c:pt>
                      <c:pt idx="3883">
                        <c:v>31.2998046875</c:v>
                      </c:pt>
                      <c:pt idx="3884">
                        <c:v>31.19970703125</c:v>
                      </c:pt>
                      <c:pt idx="3885">
                        <c:v>31.099853515625</c:v>
                      </c:pt>
                      <c:pt idx="3886">
                        <c:v>31.19970703125</c:v>
                      </c:pt>
                      <c:pt idx="3887">
                        <c:v>31.099853515625</c:v>
                      </c:pt>
                      <c:pt idx="3888">
                        <c:v>31.099853515625</c:v>
                      </c:pt>
                      <c:pt idx="3889">
                        <c:v>31.099853515625</c:v>
                      </c:pt>
                      <c:pt idx="3890">
                        <c:v>31.099853515625</c:v>
                      </c:pt>
                      <c:pt idx="3891">
                        <c:v>31.2998046875</c:v>
                      </c:pt>
                      <c:pt idx="3892">
                        <c:v>31.2998046875</c:v>
                      </c:pt>
                      <c:pt idx="3893">
                        <c:v>31.2998046875</c:v>
                      </c:pt>
                      <c:pt idx="3894">
                        <c:v>31.19970703125</c:v>
                      </c:pt>
                      <c:pt idx="3895">
                        <c:v>31.2998046875</c:v>
                      </c:pt>
                      <c:pt idx="3896">
                        <c:v>31.19970703125</c:v>
                      </c:pt>
                      <c:pt idx="3897">
                        <c:v>31.099853515625</c:v>
                      </c:pt>
                      <c:pt idx="3898">
                        <c:v>31.099853515625</c:v>
                      </c:pt>
                      <c:pt idx="3899">
                        <c:v>31.099853515625</c:v>
                      </c:pt>
                      <c:pt idx="3900">
                        <c:v>31.099853515625</c:v>
                      </c:pt>
                      <c:pt idx="3901">
                        <c:v>31.099853515625</c:v>
                      </c:pt>
                      <c:pt idx="3902">
                        <c:v>31.099853515625</c:v>
                      </c:pt>
                      <c:pt idx="3903">
                        <c:v>31.099853515625</c:v>
                      </c:pt>
                      <c:pt idx="3904">
                        <c:v>31.099853515625</c:v>
                      </c:pt>
                      <c:pt idx="3905">
                        <c:v>30.999755859375</c:v>
                      </c:pt>
                      <c:pt idx="3906">
                        <c:v>30.999755859375</c:v>
                      </c:pt>
                      <c:pt idx="3907">
                        <c:v>30.999755859375</c:v>
                      </c:pt>
                      <c:pt idx="3908">
                        <c:v>31.099853515625</c:v>
                      </c:pt>
                      <c:pt idx="3909">
                        <c:v>31.099853515625</c:v>
                      </c:pt>
                      <c:pt idx="3910">
                        <c:v>31.099853515625</c:v>
                      </c:pt>
                      <c:pt idx="3911">
                        <c:v>31.099853515625</c:v>
                      </c:pt>
                      <c:pt idx="3912">
                        <c:v>30.999755859375</c:v>
                      </c:pt>
                      <c:pt idx="3913">
                        <c:v>31.099853515625</c:v>
                      </c:pt>
                      <c:pt idx="3914">
                        <c:v>31.099853515625</c:v>
                      </c:pt>
                      <c:pt idx="3915">
                        <c:v>30.999755859375</c:v>
                      </c:pt>
                      <c:pt idx="3916">
                        <c:v>30.999755859375</c:v>
                      </c:pt>
                      <c:pt idx="3917">
                        <c:v>30.999755859375</c:v>
                      </c:pt>
                      <c:pt idx="3918">
                        <c:v>30.999755859375</c:v>
                      </c:pt>
                      <c:pt idx="3919">
                        <c:v>30.999755859375</c:v>
                      </c:pt>
                      <c:pt idx="3920">
                        <c:v>30.999755859375</c:v>
                      </c:pt>
                      <c:pt idx="3921">
                        <c:v>31.099853515625</c:v>
                      </c:pt>
                      <c:pt idx="3922">
                        <c:v>30.999755859375</c:v>
                      </c:pt>
                      <c:pt idx="3923">
                        <c:v>30.999755859375</c:v>
                      </c:pt>
                      <c:pt idx="3924">
                        <c:v>31.099853515625</c:v>
                      </c:pt>
                      <c:pt idx="3925">
                        <c:v>30.999755859375</c:v>
                      </c:pt>
                      <c:pt idx="3926">
                        <c:v>31.099853515625</c:v>
                      </c:pt>
                      <c:pt idx="3927">
                        <c:v>30.89990234375</c:v>
                      </c:pt>
                      <c:pt idx="3928">
                        <c:v>30.7998046875</c:v>
                      </c:pt>
                      <c:pt idx="3929">
                        <c:v>30.89990234375</c:v>
                      </c:pt>
                      <c:pt idx="3930">
                        <c:v>30.89990234375</c:v>
                      </c:pt>
                      <c:pt idx="3931">
                        <c:v>30.89990234375</c:v>
                      </c:pt>
                      <c:pt idx="3932">
                        <c:v>30.89990234375</c:v>
                      </c:pt>
                      <c:pt idx="3933">
                        <c:v>30.999755859375</c:v>
                      </c:pt>
                      <c:pt idx="3934">
                        <c:v>30.999755859375</c:v>
                      </c:pt>
                      <c:pt idx="3935">
                        <c:v>30.999755859375</c:v>
                      </c:pt>
                      <c:pt idx="3936">
                        <c:v>30.89990234375</c:v>
                      </c:pt>
                      <c:pt idx="3937">
                        <c:v>30.89990234375</c:v>
                      </c:pt>
                      <c:pt idx="3938">
                        <c:v>30.89990234375</c:v>
                      </c:pt>
                      <c:pt idx="3939">
                        <c:v>30.89990234375</c:v>
                      </c:pt>
                      <c:pt idx="3940">
                        <c:v>30.89990234375</c:v>
                      </c:pt>
                      <c:pt idx="3941">
                        <c:v>30.89990234375</c:v>
                      </c:pt>
                      <c:pt idx="3942">
                        <c:v>30.89990234375</c:v>
                      </c:pt>
                      <c:pt idx="3943">
                        <c:v>30.89990234375</c:v>
                      </c:pt>
                      <c:pt idx="3944">
                        <c:v>30.89990234375</c:v>
                      </c:pt>
                      <c:pt idx="3945">
                        <c:v>30.89990234375</c:v>
                      </c:pt>
                      <c:pt idx="3946">
                        <c:v>30.999755859375</c:v>
                      </c:pt>
                      <c:pt idx="3947">
                        <c:v>30.999755859375</c:v>
                      </c:pt>
                      <c:pt idx="3948">
                        <c:v>30.89990234375</c:v>
                      </c:pt>
                      <c:pt idx="3949">
                        <c:v>30.89990234375</c:v>
                      </c:pt>
                      <c:pt idx="3950">
                        <c:v>30.89990234375</c:v>
                      </c:pt>
                      <c:pt idx="3951">
                        <c:v>30.999755859375</c:v>
                      </c:pt>
                      <c:pt idx="3952">
                        <c:v>30.999755859375</c:v>
                      </c:pt>
                      <c:pt idx="3953">
                        <c:v>31.099853515625</c:v>
                      </c:pt>
                      <c:pt idx="3954">
                        <c:v>31.099853515625</c:v>
                      </c:pt>
                      <c:pt idx="3955">
                        <c:v>30.999755859375</c:v>
                      </c:pt>
                      <c:pt idx="3956">
                        <c:v>30.999755859375</c:v>
                      </c:pt>
                      <c:pt idx="3957">
                        <c:v>30.999755859375</c:v>
                      </c:pt>
                      <c:pt idx="3958">
                        <c:v>30.89990234375</c:v>
                      </c:pt>
                      <c:pt idx="3959">
                        <c:v>30.89990234375</c:v>
                      </c:pt>
                      <c:pt idx="3960">
                        <c:v>30.89990234375</c:v>
                      </c:pt>
                      <c:pt idx="3961">
                        <c:v>30.89990234375</c:v>
                      </c:pt>
                      <c:pt idx="3962">
                        <c:v>30.89990234375</c:v>
                      </c:pt>
                      <c:pt idx="3963">
                        <c:v>31.099853515625</c:v>
                      </c:pt>
                      <c:pt idx="3964">
                        <c:v>31.099853515625</c:v>
                      </c:pt>
                      <c:pt idx="3965">
                        <c:v>31.099853515625</c:v>
                      </c:pt>
                      <c:pt idx="3966">
                        <c:v>31.099853515625</c:v>
                      </c:pt>
                      <c:pt idx="3967">
                        <c:v>31.19970703125</c:v>
                      </c:pt>
                      <c:pt idx="3968">
                        <c:v>31.099853515625</c:v>
                      </c:pt>
                      <c:pt idx="3969">
                        <c:v>31.099853515625</c:v>
                      </c:pt>
                      <c:pt idx="3970">
                        <c:v>30.89990234375</c:v>
                      </c:pt>
                      <c:pt idx="3971">
                        <c:v>30.7998046875</c:v>
                      </c:pt>
                      <c:pt idx="3972">
                        <c:v>30.7998046875</c:v>
                      </c:pt>
                      <c:pt idx="3973">
                        <c:v>30.7998046875</c:v>
                      </c:pt>
                      <c:pt idx="3974">
                        <c:v>30.7998046875</c:v>
                      </c:pt>
                      <c:pt idx="3975">
                        <c:v>30.7998046875</c:v>
                      </c:pt>
                      <c:pt idx="3976">
                        <c:v>30.89990234375</c:v>
                      </c:pt>
                      <c:pt idx="3977">
                        <c:v>30.89990234375</c:v>
                      </c:pt>
                      <c:pt idx="3978">
                        <c:v>30.89990234375</c:v>
                      </c:pt>
                      <c:pt idx="3979">
                        <c:v>30.89990234375</c:v>
                      </c:pt>
                      <c:pt idx="3980">
                        <c:v>30.89990234375</c:v>
                      </c:pt>
                      <c:pt idx="3981">
                        <c:v>30.89990234375</c:v>
                      </c:pt>
                      <c:pt idx="3982">
                        <c:v>30.89990234375</c:v>
                      </c:pt>
                      <c:pt idx="3983">
                        <c:v>30.89990234375</c:v>
                      </c:pt>
                      <c:pt idx="3984">
                        <c:v>30.89990234375</c:v>
                      </c:pt>
                      <c:pt idx="3985">
                        <c:v>30.89990234375</c:v>
                      </c:pt>
                      <c:pt idx="3986">
                        <c:v>30.7998046875</c:v>
                      </c:pt>
                      <c:pt idx="3987">
                        <c:v>30.89990234375</c:v>
                      </c:pt>
                      <c:pt idx="3988">
                        <c:v>30.7998046875</c:v>
                      </c:pt>
                      <c:pt idx="3989">
                        <c:v>30.7998046875</c:v>
                      </c:pt>
                      <c:pt idx="3990">
                        <c:v>30.89990234375</c:v>
                      </c:pt>
                      <c:pt idx="3991">
                        <c:v>30.89990234375</c:v>
                      </c:pt>
                      <c:pt idx="3992">
                        <c:v>30.7998046875</c:v>
                      </c:pt>
                      <c:pt idx="3993">
                        <c:v>30.7998046875</c:v>
                      </c:pt>
                      <c:pt idx="3994">
                        <c:v>30.7998046875</c:v>
                      </c:pt>
                      <c:pt idx="3995">
                        <c:v>30.7998046875</c:v>
                      </c:pt>
                      <c:pt idx="3996">
                        <c:v>30.7998046875</c:v>
                      </c:pt>
                      <c:pt idx="3997">
                        <c:v>30.7998046875</c:v>
                      </c:pt>
                      <c:pt idx="3998">
                        <c:v>30.7998046875</c:v>
                      </c:pt>
                      <c:pt idx="3999">
                        <c:v>30.7998046875</c:v>
                      </c:pt>
                      <c:pt idx="4000">
                        <c:v>30.7998046875</c:v>
                      </c:pt>
                      <c:pt idx="4001">
                        <c:v>30.7998046875</c:v>
                      </c:pt>
                      <c:pt idx="4002">
                        <c:v>30.7998046875</c:v>
                      </c:pt>
                      <c:pt idx="4003">
                        <c:v>30.7998046875</c:v>
                      </c:pt>
                      <c:pt idx="4004">
                        <c:v>30.7998046875</c:v>
                      </c:pt>
                      <c:pt idx="4005">
                        <c:v>30.7998046875</c:v>
                      </c:pt>
                      <c:pt idx="4006">
                        <c:v>30.699951171875</c:v>
                      </c:pt>
                      <c:pt idx="4007">
                        <c:v>30.699951171875</c:v>
                      </c:pt>
                      <c:pt idx="4008">
                        <c:v>30.7998046875</c:v>
                      </c:pt>
                      <c:pt idx="4009">
                        <c:v>30.699951171875</c:v>
                      </c:pt>
                      <c:pt idx="4010">
                        <c:v>30.699951171875</c:v>
                      </c:pt>
                      <c:pt idx="4011">
                        <c:v>30.7998046875</c:v>
                      </c:pt>
                      <c:pt idx="4012">
                        <c:v>30.699951171875</c:v>
                      </c:pt>
                      <c:pt idx="4013">
                        <c:v>30.599853515625</c:v>
                      </c:pt>
                      <c:pt idx="4014">
                        <c:v>30.699951171875</c:v>
                      </c:pt>
                      <c:pt idx="4015">
                        <c:v>30.699951171875</c:v>
                      </c:pt>
                      <c:pt idx="4016">
                        <c:v>30.699951171875</c:v>
                      </c:pt>
                      <c:pt idx="4017">
                        <c:v>30.599853515625</c:v>
                      </c:pt>
                      <c:pt idx="4018">
                        <c:v>30.699951171875</c:v>
                      </c:pt>
                      <c:pt idx="4019">
                        <c:v>30.599853515625</c:v>
                      </c:pt>
                      <c:pt idx="4020">
                        <c:v>30.699951171875</c:v>
                      </c:pt>
                      <c:pt idx="4021">
                        <c:v>30.699951171875</c:v>
                      </c:pt>
                      <c:pt idx="4022">
                        <c:v>30.699951171875</c:v>
                      </c:pt>
                      <c:pt idx="4023">
                        <c:v>30.699951171875</c:v>
                      </c:pt>
                      <c:pt idx="4024">
                        <c:v>30.699951171875</c:v>
                      </c:pt>
                      <c:pt idx="4025">
                        <c:v>30.699951171875</c:v>
                      </c:pt>
                      <c:pt idx="4026">
                        <c:v>30.599853515625</c:v>
                      </c:pt>
                      <c:pt idx="4027">
                        <c:v>30.699951171875</c:v>
                      </c:pt>
                      <c:pt idx="4028">
                        <c:v>30.699951171875</c:v>
                      </c:pt>
                      <c:pt idx="4029">
                        <c:v>30.699951171875</c:v>
                      </c:pt>
                      <c:pt idx="4030">
                        <c:v>30.7998046875</c:v>
                      </c:pt>
                      <c:pt idx="4031">
                        <c:v>30.7998046875</c:v>
                      </c:pt>
                      <c:pt idx="4032">
                        <c:v>30.699951171875</c:v>
                      </c:pt>
                      <c:pt idx="4033">
                        <c:v>30.7998046875</c:v>
                      </c:pt>
                      <c:pt idx="4034">
                        <c:v>30.7998046875</c:v>
                      </c:pt>
                      <c:pt idx="4035">
                        <c:v>30.699951171875</c:v>
                      </c:pt>
                      <c:pt idx="4036">
                        <c:v>30.699951171875</c:v>
                      </c:pt>
                      <c:pt idx="4037">
                        <c:v>30.699951171875</c:v>
                      </c:pt>
                      <c:pt idx="4038">
                        <c:v>30.699951171875</c:v>
                      </c:pt>
                      <c:pt idx="4039">
                        <c:v>30.699951171875</c:v>
                      </c:pt>
                      <c:pt idx="4040">
                        <c:v>30.699951171875</c:v>
                      </c:pt>
                      <c:pt idx="4041">
                        <c:v>30.699951171875</c:v>
                      </c:pt>
                      <c:pt idx="4042">
                        <c:v>30.699951171875</c:v>
                      </c:pt>
                      <c:pt idx="4043">
                        <c:v>30.599853515625</c:v>
                      </c:pt>
                      <c:pt idx="4044">
                        <c:v>30.699951171875</c:v>
                      </c:pt>
                      <c:pt idx="4045">
                        <c:v>30.599853515625</c:v>
                      </c:pt>
                      <c:pt idx="4046">
                        <c:v>30.699951171875</c:v>
                      </c:pt>
                      <c:pt idx="4047">
                        <c:v>30.699951171875</c:v>
                      </c:pt>
                      <c:pt idx="4048">
                        <c:v>30.699951171875</c:v>
                      </c:pt>
                      <c:pt idx="4049">
                        <c:v>30.699951171875</c:v>
                      </c:pt>
                      <c:pt idx="4050">
                        <c:v>30.699951171875</c:v>
                      </c:pt>
                      <c:pt idx="4051">
                        <c:v>30.699951171875</c:v>
                      </c:pt>
                      <c:pt idx="4052">
                        <c:v>30.699951171875</c:v>
                      </c:pt>
                      <c:pt idx="4053">
                        <c:v>30.699951171875</c:v>
                      </c:pt>
                      <c:pt idx="4054">
                        <c:v>30.699951171875</c:v>
                      </c:pt>
                      <c:pt idx="4055">
                        <c:v>30.599853515625</c:v>
                      </c:pt>
                      <c:pt idx="4056">
                        <c:v>30.599853515625</c:v>
                      </c:pt>
                      <c:pt idx="4057">
                        <c:v>30.699951171875</c:v>
                      </c:pt>
                      <c:pt idx="4058">
                        <c:v>30.599853515625</c:v>
                      </c:pt>
                      <c:pt idx="4059">
                        <c:v>30.699951171875</c:v>
                      </c:pt>
                      <c:pt idx="4060">
                        <c:v>30.599853515625</c:v>
                      </c:pt>
                      <c:pt idx="4061">
                        <c:v>30.599853515625</c:v>
                      </c:pt>
                      <c:pt idx="4062">
                        <c:v>30.499755859375</c:v>
                      </c:pt>
                      <c:pt idx="4063">
                        <c:v>30.599853515625</c:v>
                      </c:pt>
                      <c:pt idx="4064">
                        <c:v>30.599853515625</c:v>
                      </c:pt>
                      <c:pt idx="4065">
                        <c:v>30.499755859375</c:v>
                      </c:pt>
                      <c:pt idx="4066">
                        <c:v>30.599853515625</c:v>
                      </c:pt>
                      <c:pt idx="4067">
                        <c:v>30.599853515625</c:v>
                      </c:pt>
                      <c:pt idx="4068">
                        <c:v>30.599853515625</c:v>
                      </c:pt>
                      <c:pt idx="4069">
                        <c:v>30.599853515625</c:v>
                      </c:pt>
                      <c:pt idx="4070">
                        <c:v>30.699951171875</c:v>
                      </c:pt>
                      <c:pt idx="4071">
                        <c:v>30.599853515625</c:v>
                      </c:pt>
                      <c:pt idx="4072">
                        <c:v>30.699951171875</c:v>
                      </c:pt>
                      <c:pt idx="4073">
                        <c:v>30.699951171875</c:v>
                      </c:pt>
                      <c:pt idx="4074">
                        <c:v>30.699951171875</c:v>
                      </c:pt>
                      <c:pt idx="4075">
                        <c:v>30.699951171875</c:v>
                      </c:pt>
                      <c:pt idx="4076">
                        <c:v>30.699951171875</c:v>
                      </c:pt>
                      <c:pt idx="4077">
                        <c:v>30.699951171875</c:v>
                      </c:pt>
                      <c:pt idx="4078">
                        <c:v>30.599853515625</c:v>
                      </c:pt>
                      <c:pt idx="4079">
                        <c:v>30.599853515625</c:v>
                      </c:pt>
                      <c:pt idx="4080">
                        <c:v>30.599853515625</c:v>
                      </c:pt>
                      <c:pt idx="4081">
                        <c:v>30.599853515625</c:v>
                      </c:pt>
                      <c:pt idx="4082">
                        <c:v>30.599853515625</c:v>
                      </c:pt>
                      <c:pt idx="4083">
                        <c:v>30.599853515625</c:v>
                      </c:pt>
                      <c:pt idx="4084">
                        <c:v>30.499755859375</c:v>
                      </c:pt>
                      <c:pt idx="4085">
                        <c:v>30.499755859375</c:v>
                      </c:pt>
                      <c:pt idx="4086">
                        <c:v>30.499755859375</c:v>
                      </c:pt>
                      <c:pt idx="4087">
                        <c:v>30.499755859375</c:v>
                      </c:pt>
                      <c:pt idx="4088">
                        <c:v>30.499755859375</c:v>
                      </c:pt>
                      <c:pt idx="4089">
                        <c:v>30.499755859375</c:v>
                      </c:pt>
                      <c:pt idx="4090">
                        <c:v>30.599853515625</c:v>
                      </c:pt>
                      <c:pt idx="4091">
                        <c:v>30.599853515625</c:v>
                      </c:pt>
                      <c:pt idx="4092">
                        <c:v>30.699951171875</c:v>
                      </c:pt>
                      <c:pt idx="4093">
                        <c:v>30.599853515625</c:v>
                      </c:pt>
                      <c:pt idx="4094">
                        <c:v>30.599853515625</c:v>
                      </c:pt>
                      <c:pt idx="4095">
                        <c:v>30.699951171875</c:v>
                      </c:pt>
                      <c:pt idx="4096">
                        <c:v>30.599853515625</c:v>
                      </c:pt>
                      <c:pt idx="4097">
                        <c:v>30.599853515625</c:v>
                      </c:pt>
                      <c:pt idx="4098">
                        <c:v>30.599853515625</c:v>
                      </c:pt>
                      <c:pt idx="4099">
                        <c:v>30.599853515625</c:v>
                      </c:pt>
                      <c:pt idx="4100">
                        <c:v>30.599853515625</c:v>
                      </c:pt>
                      <c:pt idx="4101">
                        <c:v>30.599853515625</c:v>
                      </c:pt>
                      <c:pt idx="4102">
                        <c:v>30.499755859375</c:v>
                      </c:pt>
                      <c:pt idx="4103">
                        <c:v>30.499755859375</c:v>
                      </c:pt>
                      <c:pt idx="4104">
                        <c:v>30.499755859375</c:v>
                      </c:pt>
                      <c:pt idx="4105">
                        <c:v>30.499755859375</c:v>
                      </c:pt>
                      <c:pt idx="4106">
                        <c:v>30.499755859375</c:v>
                      </c:pt>
                      <c:pt idx="4107">
                        <c:v>30.499755859375</c:v>
                      </c:pt>
                      <c:pt idx="4108">
                        <c:v>30.499755859375</c:v>
                      </c:pt>
                      <c:pt idx="4109">
                        <c:v>30.499755859375</c:v>
                      </c:pt>
                      <c:pt idx="4110">
                        <c:v>30.499755859375</c:v>
                      </c:pt>
                      <c:pt idx="4111">
                        <c:v>30.39990234375</c:v>
                      </c:pt>
                      <c:pt idx="4112">
                        <c:v>30.499755859375</c:v>
                      </c:pt>
                      <c:pt idx="4113">
                        <c:v>30.499755859375</c:v>
                      </c:pt>
                      <c:pt idx="4114">
                        <c:v>30.39990234375</c:v>
                      </c:pt>
                      <c:pt idx="4115">
                        <c:v>30.39990234375</c:v>
                      </c:pt>
                      <c:pt idx="4116">
                        <c:v>30.2998046875</c:v>
                      </c:pt>
                      <c:pt idx="4117">
                        <c:v>30.39990234375</c:v>
                      </c:pt>
                      <c:pt idx="4118">
                        <c:v>30.2998046875</c:v>
                      </c:pt>
                      <c:pt idx="4119">
                        <c:v>30.39990234375</c:v>
                      </c:pt>
                      <c:pt idx="4120">
                        <c:v>30.2998046875</c:v>
                      </c:pt>
                      <c:pt idx="4121">
                        <c:v>30.499755859375</c:v>
                      </c:pt>
                      <c:pt idx="4122">
                        <c:v>30.599853515625</c:v>
                      </c:pt>
                      <c:pt idx="4123">
                        <c:v>30.499755859375</c:v>
                      </c:pt>
                      <c:pt idx="4124">
                        <c:v>30.499755859375</c:v>
                      </c:pt>
                      <c:pt idx="4125">
                        <c:v>30.599853515625</c:v>
                      </c:pt>
                      <c:pt idx="4126">
                        <c:v>30.39990234375</c:v>
                      </c:pt>
                      <c:pt idx="4127">
                        <c:v>30.39990234375</c:v>
                      </c:pt>
                      <c:pt idx="4128">
                        <c:v>30.39990234375</c:v>
                      </c:pt>
                      <c:pt idx="4129">
                        <c:v>30.39990234375</c:v>
                      </c:pt>
                      <c:pt idx="4130">
                        <c:v>30.39990234375</c:v>
                      </c:pt>
                      <c:pt idx="4131">
                        <c:v>30.39990234375</c:v>
                      </c:pt>
                      <c:pt idx="4132">
                        <c:v>30.39990234375</c:v>
                      </c:pt>
                      <c:pt idx="4133">
                        <c:v>30.39990234375</c:v>
                      </c:pt>
                      <c:pt idx="4134">
                        <c:v>30.39990234375</c:v>
                      </c:pt>
                      <c:pt idx="4135">
                        <c:v>30.39990234375</c:v>
                      </c:pt>
                      <c:pt idx="4136">
                        <c:v>30.39990234375</c:v>
                      </c:pt>
                      <c:pt idx="4137">
                        <c:v>30.39990234375</c:v>
                      </c:pt>
                      <c:pt idx="4138">
                        <c:v>30.39990234375</c:v>
                      </c:pt>
                      <c:pt idx="4139">
                        <c:v>30.499755859375</c:v>
                      </c:pt>
                      <c:pt idx="4140">
                        <c:v>30.499755859375</c:v>
                      </c:pt>
                      <c:pt idx="4141">
                        <c:v>30.39990234375</c:v>
                      </c:pt>
                      <c:pt idx="4142">
                        <c:v>30.39990234375</c:v>
                      </c:pt>
                      <c:pt idx="4143">
                        <c:v>30.39990234375</c:v>
                      </c:pt>
                      <c:pt idx="4144">
                        <c:v>30.39990234375</c:v>
                      </c:pt>
                      <c:pt idx="4145">
                        <c:v>30.499755859375</c:v>
                      </c:pt>
                      <c:pt idx="4146">
                        <c:v>30.39990234375</c:v>
                      </c:pt>
                      <c:pt idx="4147">
                        <c:v>30.39990234375</c:v>
                      </c:pt>
                      <c:pt idx="4148">
                        <c:v>30.39990234375</c:v>
                      </c:pt>
                      <c:pt idx="4149">
                        <c:v>30.39990234375</c:v>
                      </c:pt>
                      <c:pt idx="4150">
                        <c:v>30.39990234375</c:v>
                      </c:pt>
                      <c:pt idx="4151">
                        <c:v>30.2998046875</c:v>
                      </c:pt>
                      <c:pt idx="4152">
                        <c:v>30.2998046875</c:v>
                      </c:pt>
                      <c:pt idx="4153">
                        <c:v>30.2998046875</c:v>
                      </c:pt>
                      <c:pt idx="4154">
                        <c:v>30.2998046875</c:v>
                      </c:pt>
                      <c:pt idx="4155">
                        <c:v>30.39990234375</c:v>
                      </c:pt>
                      <c:pt idx="4156">
                        <c:v>30.39990234375</c:v>
                      </c:pt>
                      <c:pt idx="4157">
                        <c:v>30.39990234375</c:v>
                      </c:pt>
                      <c:pt idx="4158">
                        <c:v>30.2998046875</c:v>
                      </c:pt>
                      <c:pt idx="4159">
                        <c:v>30.39990234375</c:v>
                      </c:pt>
                      <c:pt idx="4160">
                        <c:v>30.2998046875</c:v>
                      </c:pt>
                      <c:pt idx="4161">
                        <c:v>30.39990234375</c:v>
                      </c:pt>
                      <c:pt idx="4162">
                        <c:v>30.2998046875</c:v>
                      </c:pt>
                      <c:pt idx="4163">
                        <c:v>30.39990234375</c:v>
                      </c:pt>
                      <c:pt idx="4164">
                        <c:v>30.39990234375</c:v>
                      </c:pt>
                      <c:pt idx="4165">
                        <c:v>30.39990234375</c:v>
                      </c:pt>
                      <c:pt idx="4166">
                        <c:v>30.39990234375</c:v>
                      </c:pt>
                      <c:pt idx="4167">
                        <c:v>30.39990234375</c:v>
                      </c:pt>
                      <c:pt idx="4168">
                        <c:v>30.39990234375</c:v>
                      </c:pt>
                      <c:pt idx="4169">
                        <c:v>30.499755859375</c:v>
                      </c:pt>
                      <c:pt idx="4170">
                        <c:v>30.499755859375</c:v>
                      </c:pt>
                      <c:pt idx="4171">
                        <c:v>30.499755859375</c:v>
                      </c:pt>
                      <c:pt idx="4172">
                        <c:v>30.499755859375</c:v>
                      </c:pt>
                      <c:pt idx="4173">
                        <c:v>30.499755859375</c:v>
                      </c:pt>
                      <c:pt idx="4174">
                        <c:v>30.499755859375</c:v>
                      </c:pt>
                      <c:pt idx="4175">
                        <c:v>30.199951171875</c:v>
                      </c:pt>
                      <c:pt idx="4176">
                        <c:v>30.2998046875</c:v>
                      </c:pt>
                      <c:pt idx="4177">
                        <c:v>30.2998046875</c:v>
                      </c:pt>
                      <c:pt idx="4178">
                        <c:v>30.2998046875</c:v>
                      </c:pt>
                      <c:pt idx="4179">
                        <c:v>30.2998046875</c:v>
                      </c:pt>
                      <c:pt idx="4180">
                        <c:v>30.199951171875</c:v>
                      </c:pt>
                      <c:pt idx="4181">
                        <c:v>30.39990234375</c:v>
                      </c:pt>
                      <c:pt idx="4182">
                        <c:v>30.39990234375</c:v>
                      </c:pt>
                      <c:pt idx="4183">
                        <c:v>30.39990234375</c:v>
                      </c:pt>
                      <c:pt idx="4184">
                        <c:v>30.39990234375</c:v>
                      </c:pt>
                      <c:pt idx="4185">
                        <c:v>30.39990234375</c:v>
                      </c:pt>
                      <c:pt idx="4186">
                        <c:v>30.39990234375</c:v>
                      </c:pt>
                      <c:pt idx="4187">
                        <c:v>30.2998046875</c:v>
                      </c:pt>
                      <c:pt idx="4188">
                        <c:v>30.2998046875</c:v>
                      </c:pt>
                      <c:pt idx="4189">
                        <c:v>30.199951171875</c:v>
                      </c:pt>
                      <c:pt idx="4190">
                        <c:v>30.199951171875</c:v>
                      </c:pt>
                      <c:pt idx="4191">
                        <c:v>30.2998046875</c:v>
                      </c:pt>
                      <c:pt idx="4192">
                        <c:v>30.2998046875</c:v>
                      </c:pt>
                      <c:pt idx="4193">
                        <c:v>30.2998046875</c:v>
                      </c:pt>
                      <c:pt idx="4194">
                        <c:v>30.2998046875</c:v>
                      </c:pt>
                      <c:pt idx="4195">
                        <c:v>30.2998046875</c:v>
                      </c:pt>
                      <c:pt idx="4196">
                        <c:v>30.2998046875</c:v>
                      </c:pt>
                      <c:pt idx="4197">
                        <c:v>30.2998046875</c:v>
                      </c:pt>
                      <c:pt idx="4198">
                        <c:v>30.2998046875</c:v>
                      </c:pt>
                      <c:pt idx="4199">
                        <c:v>30.2998046875</c:v>
                      </c:pt>
                      <c:pt idx="4200">
                        <c:v>30.2998046875</c:v>
                      </c:pt>
                      <c:pt idx="4201">
                        <c:v>30.2998046875</c:v>
                      </c:pt>
                      <c:pt idx="4202">
                        <c:v>30.2998046875</c:v>
                      </c:pt>
                      <c:pt idx="4203">
                        <c:v>30.2998046875</c:v>
                      </c:pt>
                      <c:pt idx="4204">
                        <c:v>30.2998046875</c:v>
                      </c:pt>
                      <c:pt idx="4205">
                        <c:v>30.39990234375</c:v>
                      </c:pt>
                      <c:pt idx="4206">
                        <c:v>30.39990234375</c:v>
                      </c:pt>
                      <c:pt idx="4207">
                        <c:v>30.39990234375</c:v>
                      </c:pt>
                      <c:pt idx="4208">
                        <c:v>30.39990234375</c:v>
                      </c:pt>
                      <c:pt idx="4209">
                        <c:v>30.39990234375</c:v>
                      </c:pt>
                      <c:pt idx="4210">
                        <c:v>30.39990234375</c:v>
                      </c:pt>
                      <c:pt idx="4211">
                        <c:v>30.199951171875</c:v>
                      </c:pt>
                      <c:pt idx="4212">
                        <c:v>30.199951171875</c:v>
                      </c:pt>
                      <c:pt idx="4213">
                        <c:v>30.199951171875</c:v>
                      </c:pt>
                      <c:pt idx="4214">
                        <c:v>30.2998046875</c:v>
                      </c:pt>
                      <c:pt idx="4215">
                        <c:v>30.2998046875</c:v>
                      </c:pt>
                      <c:pt idx="4216">
                        <c:v>30.2998046875</c:v>
                      </c:pt>
                      <c:pt idx="4217">
                        <c:v>30.2998046875</c:v>
                      </c:pt>
                      <c:pt idx="4218">
                        <c:v>30.2998046875</c:v>
                      </c:pt>
                      <c:pt idx="4219">
                        <c:v>30.199951171875</c:v>
                      </c:pt>
                      <c:pt idx="4220">
                        <c:v>30.199951171875</c:v>
                      </c:pt>
                      <c:pt idx="4221">
                        <c:v>30.2998046875</c:v>
                      </c:pt>
                      <c:pt idx="4222">
                        <c:v>30.199951171875</c:v>
                      </c:pt>
                      <c:pt idx="4223">
                        <c:v>30.199951171875</c:v>
                      </c:pt>
                      <c:pt idx="4224">
                        <c:v>30.199951171875</c:v>
                      </c:pt>
                      <c:pt idx="4225">
                        <c:v>30.199951171875</c:v>
                      </c:pt>
                      <c:pt idx="4226">
                        <c:v>30.199951171875</c:v>
                      </c:pt>
                      <c:pt idx="4227">
                        <c:v>30.199951171875</c:v>
                      </c:pt>
                      <c:pt idx="4228">
                        <c:v>30.199951171875</c:v>
                      </c:pt>
                      <c:pt idx="4229">
                        <c:v>30.099853515625</c:v>
                      </c:pt>
                      <c:pt idx="4230">
                        <c:v>30.199951171875</c:v>
                      </c:pt>
                      <c:pt idx="4231">
                        <c:v>30.099853515625</c:v>
                      </c:pt>
                      <c:pt idx="4232">
                        <c:v>30.099853515625</c:v>
                      </c:pt>
                      <c:pt idx="4233">
                        <c:v>30.099853515625</c:v>
                      </c:pt>
                      <c:pt idx="4234">
                        <c:v>30.199951171875</c:v>
                      </c:pt>
                      <c:pt idx="4235">
                        <c:v>30.2998046875</c:v>
                      </c:pt>
                      <c:pt idx="4236">
                        <c:v>30.2998046875</c:v>
                      </c:pt>
                      <c:pt idx="4237">
                        <c:v>30.199951171875</c:v>
                      </c:pt>
                      <c:pt idx="4238">
                        <c:v>30.199951171875</c:v>
                      </c:pt>
                      <c:pt idx="4239">
                        <c:v>30.2998046875</c:v>
                      </c:pt>
                      <c:pt idx="4240">
                        <c:v>30.199951171875</c:v>
                      </c:pt>
                      <c:pt idx="4241">
                        <c:v>30.199951171875</c:v>
                      </c:pt>
                      <c:pt idx="4242">
                        <c:v>30.199951171875</c:v>
                      </c:pt>
                      <c:pt idx="4243">
                        <c:v>30.199951171875</c:v>
                      </c:pt>
                      <c:pt idx="4244">
                        <c:v>30.099853515625</c:v>
                      </c:pt>
                      <c:pt idx="4245">
                        <c:v>30.199951171875</c:v>
                      </c:pt>
                      <c:pt idx="4246">
                        <c:v>30.099853515625</c:v>
                      </c:pt>
                      <c:pt idx="4247">
                        <c:v>30.099853515625</c:v>
                      </c:pt>
                      <c:pt idx="4248">
                        <c:v>30.099853515625</c:v>
                      </c:pt>
                      <c:pt idx="4249">
                        <c:v>30.099853515625</c:v>
                      </c:pt>
                      <c:pt idx="4250">
                        <c:v>30.099853515625</c:v>
                      </c:pt>
                      <c:pt idx="4251">
                        <c:v>30.099853515625</c:v>
                      </c:pt>
                      <c:pt idx="4252">
                        <c:v>30.099853515625</c:v>
                      </c:pt>
                      <c:pt idx="4253">
                        <c:v>30.199951171875</c:v>
                      </c:pt>
                      <c:pt idx="4254">
                        <c:v>30.099853515625</c:v>
                      </c:pt>
                      <c:pt idx="4255">
                        <c:v>30.099853515625</c:v>
                      </c:pt>
                      <c:pt idx="4256">
                        <c:v>30.199951171875</c:v>
                      </c:pt>
                      <c:pt idx="4257">
                        <c:v>30.199951171875</c:v>
                      </c:pt>
                      <c:pt idx="4258">
                        <c:v>30.099853515625</c:v>
                      </c:pt>
                      <c:pt idx="4259">
                        <c:v>30.199951171875</c:v>
                      </c:pt>
                      <c:pt idx="4260">
                        <c:v>30.099853515625</c:v>
                      </c:pt>
                      <c:pt idx="4261">
                        <c:v>30.199951171875</c:v>
                      </c:pt>
                      <c:pt idx="4262">
                        <c:v>30.099853515625</c:v>
                      </c:pt>
                      <c:pt idx="4263">
                        <c:v>30.099853515625</c:v>
                      </c:pt>
                      <c:pt idx="4264">
                        <c:v>30.199951171875</c:v>
                      </c:pt>
                      <c:pt idx="4265">
                        <c:v>30.099853515625</c:v>
                      </c:pt>
                      <c:pt idx="4266">
                        <c:v>30.199951171875</c:v>
                      </c:pt>
                      <c:pt idx="4267">
                        <c:v>30.099853515625</c:v>
                      </c:pt>
                      <c:pt idx="4268">
                        <c:v>30.099853515625</c:v>
                      </c:pt>
                      <c:pt idx="4269">
                        <c:v>30.099853515625</c:v>
                      </c:pt>
                      <c:pt idx="4270">
                        <c:v>30.099853515625</c:v>
                      </c:pt>
                      <c:pt idx="4271">
                        <c:v>30.099853515625</c:v>
                      </c:pt>
                      <c:pt idx="4272">
                        <c:v>30.099853515625</c:v>
                      </c:pt>
                      <c:pt idx="4273">
                        <c:v>30.099853515625</c:v>
                      </c:pt>
                      <c:pt idx="4274">
                        <c:v>30.199951171875</c:v>
                      </c:pt>
                      <c:pt idx="4275">
                        <c:v>30.099853515625</c:v>
                      </c:pt>
                      <c:pt idx="4276">
                        <c:v>30.099853515625</c:v>
                      </c:pt>
                      <c:pt idx="4277">
                        <c:v>30.099853515625</c:v>
                      </c:pt>
                      <c:pt idx="4278">
                        <c:v>30.099853515625</c:v>
                      </c:pt>
                      <c:pt idx="4279">
                        <c:v>29.999755859375</c:v>
                      </c:pt>
                      <c:pt idx="4280">
                        <c:v>29.999755859375</c:v>
                      </c:pt>
                      <c:pt idx="4281">
                        <c:v>29.999755859375</c:v>
                      </c:pt>
                      <c:pt idx="4282">
                        <c:v>30.099853515625</c:v>
                      </c:pt>
                      <c:pt idx="4283">
                        <c:v>30.099853515625</c:v>
                      </c:pt>
                      <c:pt idx="4284">
                        <c:v>30.099853515625</c:v>
                      </c:pt>
                      <c:pt idx="4285">
                        <c:v>30.099853515625</c:v>
                      </c:pt>
                      <c:pt idx="4286">
                        <c:v>30.099853515625</c:v>
                      </c:pt>
                      <c:pt idx="4287">
                        <c:v>30.099853515625</c:v>
                      </c:pt>
                      <c:pt idx="4288">
                        <c:v>30.099853515625</c:v>
                      </c:pt>
                      <c:pt idx="4289">
                        <c:v>30.099853515625</c:v>
                      </c:pt>
                      <c:pt idx="4290">
                        <c:v>30.099853515625</c:v>
                      </c:pt>
                      <c:pt idx="4291">
                        <c:v>30.099853515625</c:v>
                      </c:pt>
                      <c:pt idx="4292">
                        <c:v>30.099853515625</c:v>
                      </c:pt>
                      <c:pt idx="4293">
                        <c:v>30.099853515625</c:v>
                      </c:pt>
                      <c:pt idx="4294">
                        <c:v>30.099853515625</c:v>
                      </c:pt>
                      <c:pt idx="4295">
                        <c:v>30.099853515625</c:v>
                      </c:pt>
                      <c:pt idx="4296">
                        <c:v>30.099853515625</c:v>
                      </c:pt>
                      <c:pt idx="4297">
                        <c:v>30.099853515625</c:v>
                      </c:pt>
                      <c:pt idx="4298">
                        <c:v>29.999755859375</c:v>
                      </c:pt>
                      <c:pt idx="4299">
                        <c:v>29.999755859375</c:v>
                      </c:pt>
                      <c:pt idx="4300">
                        <c:v>29.999755859375</c:v>
                      </c:pt>
                      <c:pt idx="4301">
                        <c:v>29.89990234375</c:v>
                      </c:pt>
                      <c:pt idx="4302">
                        <c:v>29.89990234375</c:v>
                      </c:pt>
                      <c:pt idx="4303">
                        <c:v>29.89990234375</c:v>
                      </c:pt>
                      <c:pt idx="4304">
                        <c:v>29.89990234375</c:v>
                      </c:pt>
                      <c:pt idx="4305">
                        <c:v>29.999755859375</c:v>
                      </c:pt>
                      <c:pt idx="4306">
                        <c:v>29.89990234375</c:v>
                      </c:pt>
                      <c:pt idx="4307">
                        <c:v>29.89990234375</c:v>
                      </c:pt>
                      <c:pt idx="4308">
                        <c:v>30.099853515625</c:v>
                      </c:pt>
                      <c:pt idx="4309">
                        <c:v>29.999755859375</c:v>
                      </c:pt>
                      <c:pt idx="4310">
                        <c:v>30.099853515625</c:v>
                      </c:pt>
                      <c:pt idx="4311">
                        <c:v>30.099853515625</c:v>
                      </c:pt>
                      <c:pt idx="4312">
                        <c:v>29.999755859375</c:v>
                      </c:pt>
                      <c:pt idx="4313">
                        <c:v>29.999755859375</c:v>
                      </c:pt>
                      <c:pt idx="4314">
                        <c:v>29.999755859375</c:v>
                      </c:pt>
                      <c:pt idx="4315">
                        <c:v>30.099853515625</c:v>
                      </c:pt>
                      <c:pt idx="4316">
                        <c:v>30.099853515625</c:v>
                      </c:pt>
                      <c:pt idx="4317">
                        <c:v>30.099853515625</c:v>
                      </c:pt>
                      <c:pt idx="4318">
                        <c:v>29.999755859375</c:v>
                      </c:pt>
                      <c:pt idx="4319">
                        <c:v>29.999755859375</c:v>
                      </c:pt>
                      <c:pt idx="4320">
                        <c:v>30.099853515625</c:v>
                      </c:pt>
                      <c:pt idx="4321">
                        <c:v>29.999755859375</c:v>
                      </c:pt>
                      <c:pt idx="4322">
                        <c:v>29.999755859375</c:v>
                      </c:pt>
                      <c:pt idx="4323">
                        <c:v>29.999755859375</c:v>
                      </c:pt>
                      <c:pt idx="4324">
                        <c:v>29.999755859375</c:v>
                      </c:pt>
                      <c:pt idx="4325">
                        <c:v>30.099853515625</c:v>
                      </c:pt>
                      <c:pt idx="4326">
                        <c:v>29.999755859375</c:v>
                      </c:pt>
                      <c:pt idx="4327">
                        <c:v>29.999755859375</c:v>
                      </c:pt>
                      <c:pt idx="4328">
                        <c:v>29.89990234375</c:v>
                      </c:pt>
                      <c:pt idx="4329">
                        <c:v>29.999755859375</c:v>
                      </c:pt>
                      <c:pt idx="4330">
                        <c:v>29.89990234375</c:v>
                      </c:pt>
                      <c:pt idx="4331">
                        <c:v>29.999755859375</c:v>
                      </c:pt>
                      <c:pt idx="4332">
                        <c:v>30.099853515625</c:v>
                      </c:pt>
                      <c:pt idx="4333">
                        <c:v>30.199951171875</c:v>
                      </c:pt>
                      <c:pt idx="4334">
                        <c:v>30.099853515625</c:v>
                      </c:pt>
                      <c:pt idx="4335">
                        <c:v>30.099853515625</c:v>
                      </c:pt>
                      <c:pt idx="4336">
                        <c:v>30.099853515625</c:v>
                      </c:pt>
                      <c:pt idx="4337">
                        <c:v>30.099853515625</c:v>
                      </c:pt>
                      <c:pt idx="4338">
                        <c:v>29.89990234375</c:v>
                      </c:pt>
                      <c:pt idx="4339">
                        <c:v>29.89990234375</c:v>
                      </c:pt>
                      <c:pt idx="4340">
                        <c:v>29.89990234375</c:v>
                      </c:pt>
                      <c:pt idx="4341">
                        <c:v>29.999755859375</c:v>
                      </c:pt>
                      <c:pt idx="4342">
                        <c:v>29.999755859375</c:v>
                      </c:pt>
                      <c:pt idx="4343">
                        <c:v>29.89990234375</c:v>
                      </c:pt>
                      <c:pt idx="4344">
                        <c:v>30.099853515625</c:v>
                      </c:pt>
                      <c:pt idx="4345">
                        <c:v>29.999755859375</c:v>
                      </c:pt>
                      <c:pt idx="4346">
                        <c:v>30.099853515625</c:v>
                      </c:pt>
                      <c:pt idx="4347">
                        <c:v>29.999755859375</c:v>
                      </c:pt>
                      <c:pt idx="4348">
                        <c:v>29.999755859375</c:v>
                      </c:pt>
                      <c:pt idx="4349">
                        <c:v>30.099853515625</c:v>
                      </c:pt>
                      <c:pt idx="4350">
                        <c:v>29.999755859375</c:v>
                      </c:pt>
                      <c:pt idx="4351">
                        <c:v>29.999755859375</c:v>
                      </c:pt>
                      <c:pt idx="4352">
                        <c:v>29.999755859375</c:v>
                      </c:pt>
                      <c:pt idx="4353">
                        <c:v>29.999755859375</c:v>
                      </c:pt>
                      <c:pt idx="4354">
                        <c:v>29.999755859375</c:v>
                      </c:pt>
                      <c:pt idx="4355">
                        <c:v>29.89990234375</c:v>
                      </c:pt>
                      <c:pt idx="4356">
                        <c:v>30.099853515625</c:v>
                      </c:pt>
                      <c:pt idx="4357">
                        <c:v>30.099853515625</c:v>
                      </c:pt>
                      <c:pt idx="4358">
                        <c:v>30.099853515625</c:v>
                      </c:pt>
                      <c:pt idx="4359">
                        <c:v>30.099853515625</c:v>
                      </c:pt>
                      <c:pt idx="4360">
                        <c:v>30.099853515625</c:v>
                      </c:pt>
                      <c:pt idx="4361">
                        <c:v>30.099853515625</c:v>
                      </c:pt>
                      <c:pt idx="4362">
                        <c:v>29.999755859375</c:v>
                      </c:pt>
                      <c:pt idx="4363">
                        <c:v>29.999755859375</c:v>
                      </c:pt>
                      <c:pt idx="4364">
                        <c:v>29.89990234375</c:v>
                      </c:pt>
                      <c:pt idx="4365">
                        <c:v>29.999755859375</c:v>
                      </c:pt>
                      <c:pt idx="4366">
                        <c:v>29.999755859375</c:v>
                      </c:pt>
                      <c:pt idx="4367">
                        <c:v>29.999755859375</c:v>
                      </c:pt>
                      <c:pt idx="4368">
                        <c:v>29.89990234375</c:v>
                      </c:pt>
                      <c:pt idx="4369">
                        <c:v>29.89990234375</c:v>
                      </c:pt>
                      <c:pt idx="4370">
                        <c:v>29.89990234375</c:v>
                      </c:pt>
                      <c:pt idx="4371">
                        <c:v>29.999755859375</c:v>
                      </c:pt>
                      <c:pt idx="4372">
                        <c:v>29.89990234375</c:v>
                      </c:pt>
                      <c:pt idx="4373">
                        <c:v>29.89990234375</c:v>
                      </c:pt>
                      <c:pt idx="4374">
                        <c:v>29.89990234375</c:v>
                      </c:pt>
                      <c:pt idx="4375">
                        <c:v>29.89990234375</c:v>
                      </c:pt>
                      <c:pt idx="4376">
                        <c:v>29.89990234375</c:v>
                      </c:pt>
                      <c:pt idx="4377">
                        <c:v>29.89990234375</c:v>
                      </c:pt>
                      <c:pt idx="4378">
                        <c:v>29.89990234375</c:v>
                      </c:pt>
                      <c:pt idx="4379">
                        <c:v>29.89990234375</c:v>
                      </c:pt>
                      <c:pt idx="4380">
                        <c:v>29.89990234375</c:v>
                      </c:pt>
                      <c:pt idx="4381">
                        <c:v>29.7998046875</c:v>
                      </c:pt>
                      <c:pt idx="4382">
                        <c:v>29.89990234375</c:v>
                      </c:pt>
                      <c:pt idx="4383">
                        <c:v>29.7998046875</c:v>
                      </c:pt>
                      <c:pt idx="4384">
                        <c:v>29.89990234375</c:v>
                      </c:pt>
                      <c:pt idx="4385">
                        <c:v>29.7998046875</c:v>
                      </c:pt>
                      <c:pt idx="4386">
                        <c:v>29.89990234375</c:v>
                      </c:pt>
                      <c:pt idx="4387">
                        <c:v>29.999755859375</c:v>
                      </c:pt>
                      <c:pt idx="4388">
                        <c:v>29.89990234375</c:v>
                      </c:pt>
                      <c:pt idx="4389">
                        <c:v>29.89990234375</c:v>
                      </c:pt>
                      <c:pt idx="4390">
                        <c:v>29.89990234375</c:v>
                      </c:pt>
                      <c:pt idx="4391">
                        <c:v>29.89990234375</c:v>
                      </c:pt>
                      <c:pt idx="4392">
                        <c:v>29.7998046875</c:v>
                      </c:pt>
                      <c:pt idx="4393">
                        <c:v>29.89990234375</c:v>
                      </c:pt>
                      <c:pt idx="4394">
                        <c:v>29.89990234375</c:v>
                      </c:pt>
                      <c:pt idx="4395">
                        <c:v>29.89990234375</c:v>
                      </c:pt>
                      <c:pt idx="4396">
                        <c:v>29.89990234375</c:v>
                      </c:pt>
                      <c:pt idx="4397">
                        <c:v>29.7998046875</c:v>
                      </c:pt>
                      <c:pt idx="4398">
                        <c:v>29.7998046875</c:v>
                      </c:pt>
                      <c:pt idx="4399">
                        <c:v>29.7998046875</c:v>
                      </c:pt>
                      <c:pt idx="4400">
                        <c:v>29.7998046875</c:v>
                      </c:pt>
                      <c:pt idx="4401">
                        <c:v>29.89990234375</c:v>
                      </c:pt>
                      <c:pt idx="4402">
                        <c:v>29.7998046875</c:v>
                      </c:pt>
                      <c:pt idx="4403">
                        <c:v>29.7998046875</c:v>
                      </c:pt>
                      <c:pt idx="4404">
                        <c:v>29.7998046875</c:v>
                      </c:pt>
                      <c:pt idx="4405">
                        <c:v>29.7998046875</c:v>
                      </c:pt>
                      <c:pt idx="4406">
                        <c:v>29.89990234375</c:v>
                      </c:pt>
                      <c:pt idx="4407">
                        <c:v>29.7998046875</c:v>
                      </c:pt>
                      <c:pt idx="4408">
                        <c:v>29.7998046875</c:v>
                      </c:pt>
                      <c:pt idx="4409">
                        <c:v>29.7998046875</c:v>
                      </c:pt>
                      <c:pt idx="4410">
                        <c:v>29.7998046875</c:v>
                      </c:pt>
                      <c:pt idx="4411">
                        <c:v>29.999755859375</c:v>
                      </c:pt>
                      <c:pt idx="4412">
                        <c:v>29.999755859375</c:v>
                      </c:pt>
                      <c:pt idx="4413">
                        <c:v>29.999755859375</c:v>
                      </c:pt>
                      <c:pt idx="4414">
                        <c:v>29.999755859375</c:v>
                      </c:pt>
                      <c:pt idx="4415">
                        <c:v>29.89990234375</c:v>
                      </c:pt>
                      <c:pt idx="4416">
                        <c:v>29.7998046875</c:v>
                      </c:pt>
                      <c:pt idx="4417">
                        <c:v>29.7998046875</c:v>
                      </c:pt>
                      <c:pt idx="4418">
                        <c:v>29.7998046875</c:v>
                      </c:pt>
                      <c:pt idx="4419">
                        <c:v>29.89990234375</c:v>
                      </c:pt>
                      <c:pt idx="4420">
                        <c:v>29.7998046875</c:v>
                      </c:pt>
                      <c:pt idx="4421">
                        <c:v>29.7998046875</c:v>
                      </c:pt>
                      <c:pt idx="4422">
                        <c:v>29.89990234375</c:v>
                      </c:pt>
                      <c:pt idx="4423">
                        <c:v>29.999755859375</c:v>
                      </c:pt>
                      <c:pt idx="4424">
                        <c:v>29.999755859375</c:v>
                      </c:pt>
                      <c:pt idx="4425">
                        <c:v>29.999755859375</c:v>
                      </c:pt>
                      <c:pt idx="4426">
                        <c:v>29.89990234375</c:v>
                      </c:pt>
                      <c:pt idx="4427">
                        <c:v>29.999755859375</c:v>
                      </c:pt>
                      <c:pt idx="4428">
                        <c:v>29.7998046875</c:v>
                      </c:pt>
                      <c:pt idx="4429">
                        <c:v>29.7998046875</c:v>
                      </c:pt>
                      <c:pt idx="4430">
                        <c:v>29.7998046875</c:v>
                      </c:pt>
                      <c:pt idx="4431">
                        <c:v>29.7998046875</c:v>
                      </c:pt>
                      <c:pt idx="4432">
                        <c:v>29.7998046875</c:v>
                      </c:pt>
                      <c:pt idx="4433">
                        <c:v>29.7998046875</c:v>
                      </c:pt>
                      <c:pt idx="4434">
                        <c:v>29.89990234375</c:v>
                      </c:pt>
                      <c:pt idx="4435">
                        <c:v>29.7998046875</c:v>
                      </c:pt>
                      <c:pt idx="4436">
                        <c:v>29.7998046875</c:v>
                      </c:pt>
                      <c:pt idx="4437">
                        <c:v>29.89990234375</c:v>
                      </c:pt>
                      <c:pt idx="4438">
                        <c:v>29.7998046875</c:v>
                      </c:pt>
                      <c:pt idx="4439">
                        <c:v>29.7998046875</c:v>
                      </c:pt>
                      <c:pt idx="4440">
                        <c:v>29.7998046875</c:v>
                      </c:pt>
                      <c:pt idx="4441">
                        <c:v>29.699951171875</c:v>
                      </c:pt>
                      <c:pt idx="4442">
                        <c:v>29.7998046875</c:v>
                      </c:pt>
                      <c:pt idx="4443">
                        <c:v>29.7998046875</c:v>
                      </c:pt>
                      <c:pt idx="4444">
                        <c:v>29.7998046875</c:v>
                      </c:pt>
                      <c:pt idx="4445">
                        <c:v>29.7998046875</c:v>
                      </c:pt>
                      <c:pt idx="4446">
                        <c:v>29.7998046875</c:v>
                      </c:pt>
                      <c:pt idx="4447">
                        <c:v>29.7998046875</c:v>
                      </c:pt>
                      <c:pt idx="4448">
                        <c:v>29.699951171875</c:v>
                      </c:pt>
                      <c:pt idx="4449">
                        <c:v>29.699951171875</c:v>
                      </c:pt>
                      <c:pt idx="4450">
                        <c:v>29.7998046875</c:v>
                      </c:pt>
                      <c:pt idx="4451">
                        <c:v>29.7998046875</c:v>
                      </c:pt>
                      <c:pt idx="4452">
                        <c:v>29.7998046875</c:v>
                      </c:pt>
                      <c:pt idx="4453">
                        <c:v>29.7998046875</c:v>
                      </c:pt>
                      <c:pt idx="4454">
                        <c:v>29.7998046875</c:v>
                      </c:pt>
                      <c:pt idx="4455">
                        <c:v>29.89990234375</c:v>
                      </c:pt>
                      <c:pt idx="4456">
                        <c:v>29.89990234375</c:v>
                      </c:pt>
                      <c:pt idx="4457">
                        <c:v>29.7998046875</c:v>
                      </c:pt>
                      <c:pt idx="4458">
                        <c:v>29.7998046875</c:v>
                      </c:pt>
                      <c:pt idx="4459">
                        <c:v>29.699951171875</c:v>
                      </c:pt>
                      <c:pt idx="4460">
                        <c:v>29.699951171875</c:v>
                      </c:pt>
                      <c:pt idx="4461">
                        <c:v>29.7998046875</c:v>
                      </c:pt>
                      <c:pt idx="4462">
                        <c:v>29.7998046875</c:v>
                      </c:pt>
                      <c:pt idx="4463">
                        <c:v>29.7998046875</c:v>
                      </c:pt>
                      <c:pt idx="4464">
                        <c:v>29.7998046875</c:v>
                      </c:pt>
                      <c:pt idx="4465">
                        <c:v>29.699951171875</c:v>
                      </c:pt>
                      <c:pt idx="4466">
                        <c:v>29.7998046875</c:v>
                      </c:pt>
                      <c:pt idx="4467">
                        <c:v>29.7998046875</c:v>
                      </c:pt>
                      <c:pt idx="4468">
                        <c:v>29.699951171875</c:v>
                      </c:pt>
                      <c:pt idx="4469">
                        <c:v>29.7998046875</c:v>
                      </c:pt>
                      <c:pt idx="4470">
                        <c:v>29.7998046875</c:v>
                      </c:pt>
                      <c:pt idx="4471">
                        <c:v>29.699951171875</c:v>
                      </c:pt>
                      <c:pt idx="4472">
                        <c:v>29.699951171875</c:v>
                      </c:pt>
                      <c:pt idx="4473">
                        <c:v>29.699951171875</c:v>
                      </c:pt>
                      <c:pt idx="4474">
                        <c:v>29.699951171875</c:v>
                      </c:pt>
                      <c:pt idx="4475">
                        <c:v>29.699951171875</c:v>
                      </c:pt>
                      <c:pt idx="4476">
                        <c:v>29.7998046875</c:v>
                      </c:pt>
                      <c:pt idx="4477">
                        <c:v>29.7998046875</c:v>
                      </c:pt>
                      <c:pt idx="4478">
                        <c:v>29.7998046875</c:v>
                      </c:pt>
                      <c:pt idx="4479">
                        <c:v>29.699951171875</c:v>
                      </c:pt>
                      <c:pt idx="4480">
                        <c:v>29.7998046875</c:v>
                      </c:pt>
                      <c:pt idx="4481">
                        <c:v>29.7998046875</c:v>
                      </c:pt>
                      <c:pt idx="4482">
                        <c:v>29.7998046875</c:v>
                      </c:pt>
                      <c:pt idx="4483">
                        <c:v>29.699951171875</c:v>
                      </c:pt>
                      <c:pt idx="4484">
                        <c:v>29.7998046875</c:v>
                      </c:pt>
                      <c:pt idx="4485">
                        <c:v>29.699951171875</c:v>
                      </c:pt>
                      <c:pt idx="4486">
                        <c:v>29.699951171875</c:v>
                      </c:pt>
                      <c:pt idx="4487">
                        <c:v>29.7998046875</c:v>
                      </c:pt>
                      <c:pt idx="4488">
                        <c:v>29.699951171875</c:v>
                      </c:pt>
                      <c:pt idx="4489">
                        <c:v>29.699951171875</c:v>
                      </c:pt>
                      <c:pt idx="4490">
                        <c:v>29.699951171875</c:v>
                      </c:pt>
                      <c:pt idx="4491">
                        <c:v>29.7998046875</c:v>
                      </c:pt>
                      <c:pt idx="4492">
                        <c:v>29.7998046875</c:v>
                      </c:pt>
                      <c:pt idx="4493">
                        <c:v>29.7998046875</c:v>
                      </c:pt>
                      <c:pt idx="4494">
                        <c:v>29.7998046875</c:v>
                      </c:pt>
                      <c:pt idx="4495">
                        <c:v>29.699951171875</c:v>
                      </c:pt>
                      <c:pt idx="4496">
                        <c:v>29.599853515625</c:v>
                      </c:pt>
                      <c:pt idx="4497">
                        <c:v>29.699951171875</c:v>
                      </c:pt>
                      <c:pt idx="4498">
                        <c:v>29.699951171875</c:v>
                      </c:pt>
                      <c:pt idx="4499">
                        <c:v>29.699951171875</c:v>
                      </c:pt>
                      <c:pt idx="4500">
                        <c:v>29.699951171875</c:v>
                      </c:pt>
                      <c:pt idx="4501">
                        <c:v>29.5</c:v>
                      </c:pt>
                      <c:pt idx="4502">
                        <c:v>29.5</c:v>
                      </c:pt>
                      <c:pt idx="4503">
                        <c:v>29.5</c:v>
                      </c:pt>
                      <c:pt idx="4504">
                        <c:v>29.5</c:v>
                      </c:pt>
                      <c:pt idx="4505">
                        <c:v>29.5</c:v>
                      </c:pt>
                      <c:pt idx="4506">
                        <c:v>29.5</c:v>
                      </c:pt>
                      <c:pt idx="4507">
                        <c:v>29.699951171875</c:v>
                      </c:pt>
                      <c:pt idx="4508">
                        <c:v>29.699951171875</c:v>
                      </c:pt>
                      <c:pt idx="4509">
                        <c:v>29.699951171875</c:v>
                      </c:pt>
                      <c:pt idx="4510">
                        <c:v>29.699951171875</c:v>
                      </c:pt>
                      <c:pt idx="4511">
                        <c:v>29.699951171875</c:v>
                      </c:pt>
                      <c:pt idx="4512">
                        <c:v>29.699951171875</c:v>
                      </c:pt>
                      <c:pt idx="4513">
                        <c:v>29.699951171875</c:v>
                      </c:pt>
                      <c:pt idx="4514">
                        <c:v>29.699951171875</c:v>
                      </c:pt>
                      <c:pt idx="4515">
                        <c:v>29.699951171875</c:v>
                      </c:pt>
                      <c:pt idx="4516">
                        <c:v>29.699951171875</c:v>
                      </c:pt>
                      <c:pt idx="4517">
                        <c:v>29.699951171875</c:v>
                      </c:pt>
                      <c:pt idx="4518">
                        <c:v>29.699951171875</c:v>
                      </c:pt>
                      <c:pt idx="4519">
                        <c:v>29.599853515625</c:v>
                      </c:pt>
                      <c:pt idx="4520">
                        <c:v>29.699951171875</c:v>
                      </c:pt>
                      <c:pt idx="4521">
                        <c:v>29.699951171875</c:v>
                      </c:pt>
                      <c:pt idx="4522">
                        <c:v>29.699951171875</c:v>
                      </c:pt>
                      <c:pt idx="4523">
                        <c:v>29.599853515625</c:v>
                      </c:pt>
                      <c:pt idx="4524">
                        <c:v>29.699951171875</c:v>
                      </c:pt>
                      <c:pt idx="4525">
                        <c:v>29.699951171875</c:v>
                      </c:pt>
                      <c:pt idx="4526">
                        <c:v>29.699951171875</c:v>
                      </c:pt>
                      <c:pt idx="4527">
                        <c:v>29.699951171875</c:v>
                      </c:pt>
                      <c:pt idx="4528">
                        <c:v>29.699951171875</c:v>
                      </c:pt>
                      <c:pt idx="4529">
                        <c:v>29.699951171875</c:v>
                      </c:pt>
                      <c:pt idx="4530">
                        <c:v>29.599853515625</c:v>
                      </c:pt>
                      <c:pt idx="4531">
                        <c:v>29.7998046875</c:v>
                      </c:pt>
                      <c:pt idx="4532">
                        <c:v>29.7998046875</c:v>
                      </c:pt>
                      <c:pt idx="4533">
                        <c:v>29.7998046875</c:v>
                      </c:pt>
                      <c:pt idx="4534">
                        <c:v>29.699951171875</c:v>
                      </c:pt>
                      <c:pt idx="4535">
                        <c:v>29.7998046875</c:v>
                      </c:pt>
                      <c:pt idx="4536">
                        <c:v>29.699951171875</c:v>
                      </c:pt>
                      <c:pt idx="4537">
                        <c:v>29.699951171875</c:v>
                      </c:pt>
                      <c:pt idx="4538">
                        <c:v>29.599853515625</c:v>
                      </c:pt>
                      <c:pt idx="4539">
                        <c:v>29.599853515625</c:v>
                      </c:pt>
                      <c:pt idx="4540">
                        <c:v>29.699951171875</c:v>
                      </c:pt>
                      <c:pt idx="4541">
                        <c:v>29.699951171875</c:v>
                      </c:pt>
                      <c:pt idx="4542">
                        <c:v>29.699951171875</c:v>
                      </c:pt>
                      <c:pt idx="4543">
                        <c:v>29.699951171875</c:v>
                      </c:pt>
                      <c:pt idx="4544">
                        <c:v>29.599853515625</c:v>
                      </c:pt>
                      <c:pt idx="4545">
                        <c:v>29.699951171875</c:v>
                      </c:pt>
                      <c:pt idx="4546">
                        <c:v>29.599853515625</c:v>
                      </c:pt>
                      <c:pt idx="4547">
                        <c:v>29.599853515625</c:v>
                      </c:pt>
                      <c:pt idx="4548">
                        <c:v>29.599853515625</c:v>
                      </c:pt>
                      <c:pt idx="4549">
                        <c:v>29.599853515625</c:v>
                      </c:pt>
                      <c:pt idx="4550">
                        <c:v>29.599853515625</c:v>
                      </c:pt>
                      <c:pt idx="4551">
                        <c:v>29.5</c:v>
                      </c:pt>
                      <c:pt idx="4552">
                        <c:v>29.5</c:v>
                      </c:pt>
                      <c:pt idx="4553">
                        <c:v>29.5</c:v>
                      </c:pt>
                      <c:pt idx="4554">
                        <c:v>29.599853515625</c:v>
                      </c:pt>
                      <c:pt idx="4555">
                        <c:v>29.599853515625</c:v>
                      </c:pt>
                      <c:pt idx="4556">
                        <c:v>29.599853515625</c:v>
                      </c:pt>
                      <c:pt idx="4557">
                        <c:v>29.599853515625</c:v>
                      </c:pt>
                      <c:pt idx="4558">
                        <c:v>29.599853515625</c:v>
                      </c:pt>
                      <c:pt idx="4559">
                        <c:v>29.599853515625</c:v>
                      </c:pt>
                      <c:pt idx="4560">
                        <c:v>29.599853515625</c:v>
                      </c:pt>
                      <c:pt idx="4561">
                        <c:v>29.699951171875</c:v>
                      </c:pt>
                      <c:pt idx="4562">
                        <c:v>29.599853515625</c:v>
                      </c:pt>
                      <c:pt idx="4563">
                        <c:v>29.699951171875</c:v>
                      </c:pt>
                      <c:pt idx="4564">
                        <c:v>29.699951171875</c:v>
                      </c:pt>
                      <c:pt idx="4565">
                        <c:v>29.599853515625</c:v>
                      </c:pt>
                      <c:pt idx="4566">
                        <c:v>29.699951171875</c:v>
                      </c:pt>
                      <c:pt idx="4567">
                        <c:v>29.599853515625</c:v>
                      </c:pt>
                      <c:pt idx="4568">
                        <c:v>29.599853515625</c:v>
                      </c:pt>
                      <c:pt idx="4569">
                        <c:v>29.599853515625</c:v>
                      </c:pt>
                      <c:pt idx="4570">
                        <c:v>29.599853515625</c:v>
                      </c:pt>
                      <c:pt idx="4571">
                        <c:v>29.599853515625</c:v>
                      </c:pt>
                      <c:pt idx="4572">
                        <c:v>29.599853515625</c:v>
                      </c:pt>
                      <c:pt idx="4573">
                        <c:v>29.599853515625</c:v>
                      </c:pt>
                      <c:pt idx="4574">
                        <c:v>29.599853515625</c:v>
                      </c:pt>
                      <c:pt idx="4575">
                        <c:v>29.599853515625</c:v>
                      </c:pt>
                      <c:pt idx="4576">
                        <c:v>29.599853515625</c:v>
                      </c:pt>
                      <c:pt idx="4577">
                        <c:v>29.599853515625</c:v>
                      </c:pt>
                      <c:pt idx="4578">
                        <c:v>29.599853515625</c:v>
                      </c:pt>
                      <c:pt idx="4579">
                        <c:v>29.599853515625</c:v>
                      </c:pt>
                      <c:pt idx="4580">
                        <c:v>29.599853515625</c:v>
                      </c:pt>
                      <c:pt idx="4581">
                        <c:v>29.599853515625</c:v>
                      </c:pt>
                      <c:pt idx="4582">
                        <c:v>29.599853515625</c:v>
                      </c:pt>
                      <c:pt idx="4583">
                        <c:v>29.599853515625</c:v>
                      </c:pt>
                      <c:pt idx="4584">
                        <c:v>29.5</c:v>
                      </c:pt>
                      <c:pt idx="4585">
                        <c:v>29.5</c:v>
                      </c:pt>
                      <c:pt idx="4586">
                        <c:v>29.5</c:v>
                      </c:pt>
                      <c:pt idx="4587">
                        <c:v>29.599853515625</c:v>
                      </c:pt>
                      <c:pt idx="4588">
                        <c:v>29.5</c:v>
                      </c:pt>
                      <c:pt idx="4589">
                        <c:v>29.5</c:v>
                      </c:pt>
                      <c:pt idx="4590">
                        <c:v>29.5</c:v>
                      </c:pt>
                      <c:pt idx="4591">
                        <c:v>29.5</c:v>
                      </c:pt>
                      <c:pt idx="4592">
                        <c:v>29.5</c:v>
                      </c:pt>
                      <c:pt idx="4593">
                        <c:v>29.5</c:v>
                      </c:pt>
                      <c:pt idx="4594">
                        <c:v>29.5</c:v>
                      </c:pt>
                      <c:pt idx="4595">
                        <c:v>29.5</c:v>
                      </c:pt>
                      <c:pt idx="4596">
                        <c:v>29.5</c:v>
                      </c:pt>
                      <c:pt idx="4597">
                        <c:v>29.699951171875</c:v>
                      </c:pt>
                      <c:pt idx="4598">
                        <c:v>29.699951171875</c:v>
                      </c:pt>
                      <c:pt idx="4599">
                        <c:v>29.699951171875</c:v>
                      </c:pt>
                      <c:pt idx="4600">
                        <c:v>29.699951171875</c:v>
                      </c:pt>
                      <c:pt idx="4601">
                        <c:v>29.699951171875</c:v>
                      </c:pt>
                      <c:pt idx="4602">
                        <c:v>29.699951171875</c:v>
                      </c:pt>
                      <c:pt idx="4603">
                        <c:v>29.699951171875</c:v>
                      </c:pt>
                      <c:pt idx="4604">
                        <c:v>29.599853515625</c:v>
                      </c:pt>
                      <c:pt idx="4605">
                        <c:v>29.599853515625</c:v>
                      </c:pt>
                      <c:pt idx="4606">
                        <c:v>29.599853515625</c:v>
                      </c:pt>
                      <c:pt idx="4607">
                        <c:v>29.599853515625</c:v>
                      </c:pt>
                      <c:pt idx="4608">
                        <c:v>29.599853515625</c:v>
                      </c:pt>
                      <c:pt idx="4609">
                        <c:v>29.599853515625</c:v>
                      </c:pt>
                      <c:pt idx="4610">
                        <c:v>29.5</c:v>
                      </c:pt>
                      <c:pt idx="4611">
                        <c:v>29.5</c:v>
                      </c:pt>
                      <c:pt idx="4612">
                        <c:v>29.5</c:v>
                      </c:pt>
                      <c:pt idx="4613">
                        <c:v>29.599853515625</c:v>
                      </c:pt>
                      <c:pt idx="4614">
                        <c:v>29.5</c:v>
                      </c:pt>
                      <c:pt idx="4615">
                        <c:v>29.599853515625</c:v>
                      </c:pt>
                      <c:pt idx="4616">
                        <c:v>29.5</c:v>
                      </c:pt>
                      <c:pt idx="4617">
                        <c:v>29.39990234375</c:v>
                      </c:pt>
                      <c:pt idx="4618">
                        <c:v>29.39990234375</c:v>
                      </c:pt>
                      <c:pt idx="4619">
                        <c:v>29.5</c:v>
                      </c:pt>
                      <c:pt idx="4620">
                        <c:v>29.39990234375</c:v>
                      </c:pt>
                      <c:pt idx="4621">
                        <c:v>29.39990234375</c:v>
                      </c:pt>
                      <c:pt idx="4622">
                        <c:v>29.5</c:v>
                      </c:pt>
                      <c:pt idx="4623">
                        <c:v>29.39990234375</c:v>
                      </c:pt>
                      <c:pt idx="4624">
                        <c:v>29.39990234375</c:v>
                      </c:pt>
                      <c:pt idx="4625">
                        <c:v>29.5</c:v>
                      </c:pt>
                      <c:pt idx="4626">
                        <c:v>29.39990234375</c:v>
                      </c:pt>
                      <c:pt idx="4627">
                        <c:v>29.5</c:v>
                      </c:pt>
                      <c:pt idx="4628">
                        <c:v>29.599853515625</c:v>
                      </c:pt>
                      <c:pt idx="4629">
                        <c:v>29.5</c:v>
                      </c:pt>
                      <c:pt idx="4630">
                        <c:v>29.599853515625</c:v>
                      </c:pt>
                      <c:pt idx="4631">
                        <c:v>29.599853515625</c:v>
                      </c:pt>
                      <c:pt idx="4632">
                        <c:v>29.5</c:v>
                      </c:pt>
                      <c:pt idx="4633">
                        <c:v>29.5</c:v>
                      </c:pt>
                      <c:pt idx="4634">
                        <c:v>29.5</c:v>
                      </c:pt>
                      <c:pt idx="4635">
                        <c:v>29.39990234375</c:v>
                      </c:pt>
                      <c:pt idx="4636">
                        <c:v>29.5</c:v>
                      </c:pt>
                      <c:pt idx="4637">
                        <c:v>29.39990234375</c:v>
                      </c:pt>
                      <c:pt idx="4638">
                        <c:v>29.5</c:v>
                      </c:pt>
                      <c:pt idx="4639">
                        <c:v>29.39990234375</c:v>
                      </c:pt>
                      <c:pt idx="4640">
                        <c:v>29.39990234375</c:v>
                      </c:pt>
                      <c:pt idx="4641">
                        <c:v>29.39990234375</c:v>
                      </c:pt>
                      <c:pt idx="4642">
                        <c:v>29.39990234375</c:v>
                      </c:pt>
                      <c:pt idx="4643">
                        <c:v>29.39990234375</c:v>
                      </c:pt>
                      <c:pt idx="4644">
                        <c:v>29.2998046875</c:v>
                      </c:pt>
                      <c:pt idx="4645">
                        <c:v>29.39990234375</c:v>
                      </c:pt>
                      <c:pt idx="4646">
                        <c:v>29.5</c:v>
                      </c:pt>
                      <c:pt idx="4647">
                        <c:v>29.39990234375</c:v>
                      </c:pt>
                      <c:pt idx="4648">
                        <c:v>29.5</c:v>
                      </c:pt>
                      <c:pt idx="4649">
                        <c:v>29.5</c:v>
                      </c:pt>
                      <c:pt idx="4650">
                        <c:v>29.5</c:v>
                      </c:pt>
                      <c:pt idx="4651">
                        <c:v>29.39990234375</c:v>
                      </c:pt>
                      <c:pt idx="4652">
                        <c:v>29.5</c:v>
                      </c:pt>
                      <c:pt idx="4653">
                        <c:v>29.5</c:v>
                      </c:pt>
                      <c:pt idx="4654">
                        <c:v>29.5</c:v>
                      </c:pt>
                      <c:pt idx="4655">
                        <c:v>29.5</c:v>
                      </c:pt>
                      <c:pt idx="4656">
                        <c:v>29.5</c:v>
                      </c:pt>
                      <c:pt idx="4657">
                        <c:v>29.2998046875</c:v>
                      </c:pt>
                      <c:pt idx="4658">
                        <c:v>29.2998046875</c:v>
                      </c:pt>
                      <c:pt idx="4659">
                        <c:v>29.2998046875</c:v>
                      </c:pt>
                      <c:pt idx="4660">
                        <c:v>29.2998046875</c:v>
                      </c:pt>
                      <c:pt idx="4661">
                        <c:v>29.2998046875</c:v>
                      </c:pt>
                      <c:pt idx="4662">
                        <c:v>29.2998046875</c:v>
                      </c:pt>
                      <c:pt idx="4663">
                        <c:v>29.199951171875</c:v>
                      </c:pt>
                      <c:pt idx="4664">
                        <c:v>29.5</c:v>
                      </c:pt>
                      <c:pt idx="4665">
                        <c:v>29.599853515625</c:v>
                      </c:pt>
                      <c:pt idx="4666">
                        <c:v>29.599853515625</c:v>
                      </c:pt>
                      <c:pt idx="4667">
                        <c:v>29.5</c:v>
                      </c:pt>
                      <c:pt idx="4668">
                        <c:v>29.5</c:v>
                      </c:pt>
                      <c:pt idx="4669">
                        <c:v>29.39990234375</c:v>
                      </c:pt>
                      <c:pt idx="4670">
                        <c:v>29.39990234375</c:v>
                      </c:pt>
                      <c:pt idx="4671">
                        <c:v>29.5</c:v>
                      </c:pt>
                      <c:pt idx="4672">
                        <c:v>29.5</c:v>
                      </c:pt>
                      <c:pt idx="4673">
                        <c:v>29.5</c:v>
                      </c:pt>
                      <c:pt idx="4674">
                        <c:v>29.39990234375</c:v>
                      </c:pt>
                      <c:pt idx="4675">
                        <c:v>29.2998046875</c:v>
                      </c:pt>
                      <c:pt idx="4676">
                        <c:v>29.39990234375</c:v>
                      </c:pt>
                      <c:pt idx="4677">
                        <c:v>29.39990234375</c:v>
                      </c:pt>
                      <c:pt idx="4678">
                        <c:v>29.2998046875</c:v>
                      </c:pt>
                      <c:pt idx="4679">
                        <c:v>29.39990234375</c:v>
                      </c:pt>
                      <c:pt idx="4680">
                        <c:v>29.39990234375</c:v>
                      </c:pt>
                      <c:pt idx="4681">
                        <c:v>29.39990234375</c:v>
                      </c:pt>
                      <c:pt idx="4682">
                        <c:v>29.39990234375</c:v>
                      </c:pt>
                      <c:pt idx="4683">
                        <c:v>29.39990234375</c:v>
                      </c:pt>
                      <c:pt idx="4684">
                        <c:v>29.39990234375</c:v>
                      </c:pt>
                      <c:pt idx="4685">
                        <c:v>29.39990234375</c:v>
                      </c:pt>
                      <c:pt idx="4686">
                        <c:v>29.39990234375</c:v>
                      </c:pt>
                      <c:pt idx="4687">
                        <c:v>29.39990234375</c:v>
                      </c:pt>
                      <c:pt idx="4688">
                        <c:v>29.2998046875</c:v>
                      </c:pt>
                      <c:pt idx="4689">
                        <c:v>29.2998046875</c:v>
                      </c:pt>
                      <c:pt idx="4690">
                        <c:v>29.2998046875</c:v>
                      </c:pt>
                      <c:pt idx="4691">
                        <c:v>29.199951171875</c:v>
                      </c:pt>
                      <c:pt idx="4692">
                        <c:v>29.2998046875</c:v>
                      </c:pt>
                      <c:pt idx="4693">
                        <c:v>29.2998046875</c:v>
                      </c:pt>
                      <c:pt idx="4694">
                        <c:v>29.39990234375</c:v>
                      </c:pt>
                      <c:pt idx="4695">
                        <c:v>29.39990234375</c:v>
                      </c:pt>
                      <c:pt idx="4696">
                        <c:v>29.39990234375</c:v>
                      </c:pt>
                      <c:pt idx="4697">
                        <c:v>29.2998046875</c:v>
                      </c:pt>
                      <c:pt idx="4698">
                        <c:v>29.39990234375</c:v>
                      </c:pt>
                      <c:pt idx="4699">
                        <c:v>29.39990234375</c:v>
                      </c:pt>
                      <c:pt idx="4700">
                        <c:v>29.39990234375</c:v>
                      </c:pt>
                      <c:pt idx="4701">
                        <c:v>29.39990234375</c:v>
                      </c:pt>
                      <c:pt idx="4702">
                        <c:v>29.39990234375</c:v>
                      </c:pt>
                      <c:pt idx="4703">
                        <c:v>29.39990234375</c:v>
                      </c:pt>
                      <c:pt idx="4704">
                        <c:v>29.39990234375</c:v>
                      </c:pt>
                      <c:pt idx="4705">
                        <c:v>29.39990234375</c:v>
                      </c:pt>
                      <c:pt idx="4706">
                        <c:v>29.5</c:v>
                      </c:pt>
                      <c:pt idx="4707">
                        <c:v>29.5</c:v>
                      </c:pt>
                      <c:pt idx="4708">
                        <c:v>29.5</c:v>
                      </c:pt>
                      <c:pt idx="4709">
                        <c:v>29.39990234375</c:v>
                      </c:pt>
                      <c:pt idx="4710">
                        <c:v>29.39990234375</c:v>
                      </c:pt>
                      <c:pt idx="4711">
                        <c:v>29.5</c:v>
                      </c:pt>
                      <c:pt idx="4712">
                        <c:v>29.2998046875</c:v>
                      </c:pt>
                      <c:pt idx="4713">
                        <c:v>29.2998046875</c:v>
                      </c:pt>
                      <c:pt idx="4714">
                        <c:v>29.2998046875</c:v>
                      </c:pt>
                      <c:pt idx="4715">
                        <c:v>29.2998046875</c:v>
                      </c:pt>
                      <c:pt idx="4716">
                        <c:v>29.2998046875</c:v>
                      </c:pt>
                      <c:pt idx="4717">
                        <c:v>29.2998046875</c:v>
                      </c:pt>
                      <c:pt idx="4718">
                        <c:v>29.2998046875</c:v>
                      </c:pt>
                      <c:pt idx="4719">
                        <c:v>29.2998046875</c:v>
                      </c:pt>
                      <c:pt idx="4720">
                        <c:v>29.2998046875</c:v>
                      </c:pt>
                      <c:pt idx="4721">
                        <c:v>29.2998046875</c:v>
                      </c:pt>
                      <c:pt idx="4722">
                        <c:v>29.2998046875</c:v>
                      </c:pt>
                      <c:pt idx="4723">
                        <c:v>29.2998046875</c:v>
                      </c:pt>
                      <c:pt idx="4724">
                        <c:v>29.39990234375</c:v>
                      </c:pt>
                      <c:pt idx="4725">
                        <c:v>29.39990234375</c:v>
                      </c:pt>
                      <c:pt idx="4726">
                        <c:v>29.39990234375</c:v>
                      </c:pt>
                      <c:pt idx="4727">
                        <c:v>29.39990234375</c:v>
                      </c:pt>
                      <c:pt idx="4728">
                        <c:v>29.39990234375</c:v>
                      </c:pt>
                      <c:pt idx="4729">
                        <c:v>29.39990234375</c:v>
                      </c:pt>
                      <c:pt idx="4730">
                        <c:v>29.39990234375</c:v>
                      </c:pt>
                      <c:pt idx="4731">
                        <c:v>29.39990234375</c:v>
                      </c:pt>
                      <c:pt idx="4732">
                        <c:v>29.39990234375</c:v>
                      </c:pt>
                      <c:pt idx="4733">
                        <c:v>29.39990234375</c:v>
                      </c:pt>
                      <c:pt idx="4734">
                        <c:v>29.39990234375</c:v>
                      </c:pt>
                      <c:pt idx="4735">
                        <c:v>29.39990234375</c:v>
                      </c:pt>
                      <c:pt idx="4736">
                        <c:v>29.2998046875</c:v>
                      </c:pt>
                      <c:pt idx="4737">
                        <c:v>29.199951171875</c:v>
                      </c:pt>
                      <c:pt idx="4738">
                        <c:v>29.2998046875</c:v>
                      </c:pt>
                      <c:pt idx="4739">
                        <c:v>29.199951171875</c:v>
                      </c:pt>
                      <c:pt idx="4740">
                        <c:v>29.2998046875</c:v>
                      </c:pt>
                      <c:pt idx="4741">
                        <c:v>29.2998046875</c:v>
                      </c:pt>
                      <c:pt idx="4742">
                        <c:v>29.2998046875</c:v>
                      </c:pt>
                      <c:pt idx="4743">
                        <c:v>29.199951171875</c:v>
                      </c:pt>
                      <c:pt idx="4744">
                        <c:v>29.2998046875</c:v>
                      </c:pt>
                      <c:pt idx="4745">
                        <c:v>29.2998046875</c:v>
                      </c:pt>
                      <c:pt idx="4746">
                        <c:v>29.2998046875</c:v>
                      </c:pt>
                      <c:pt idx="4747">
                        <c:v>29.2998046875</c:v>
                      </c:pt>
                      <c:pt idx="4748">
                        <c:v>29.2998046875</c:v>
                      </c:pt>
                      <c:pt idx="4749">
                        <c:v>29.199951171875</c:v>
                      </c:pt>
                      <c:pt idx="4750">
                        <c:v>29.2998046875</c:v>
                      </c:pt>
                      <c:pt idx="4751">
                        <c:v>29.2998046875</c:v>
                      </c:pt>
                      <c:pt idx="4752">
                        <c:v>29.2998046875</c:v>
                      </c:pt>
                      <c:pt idx="4753">
                        <c:v>29.2998046875</c:v>
                      </c:pt>
                      <c:pt idx="4754">
                        <c:v>29.199951171875</c:v>
                      </c:pt>
                      <c:pt idx="4755">
                        <c:v>29.2998046875</c:v>
                      </c:pt>
                      <c:pt idx="4756">
                        <c:v>29.199951171875</c:v>
                      </c:pt>
                      <c:pt idx="4757">
                        <c:v>29.2998046875</c:v>
                      </c:pt>
                      <c:pt idx="4758">
                        <c:v>29.199951171875</c:v>
                      </c:pt>
                      <c:pt idx="4759">
                        <c:v>29.2998046875</c:v>
                      </c:pt>
                      <c:pt idx="4760">
                        <c:v>29.199951171875</c:v>
                      </c:pt>
                      <c:pt idx="4761">
                        <c:v>29.2998046875</c:v>
                      </c:pt>
                      <c:pt idx="4762">
                        <c:v>29.199951171875</c:v>
                      </c:pt>
                      <c:pt idx="4763">
                        <c:v>29.199951171875</c:v>
                      </c:pt>
                      <c:pt idx="4764">
                        <c:v>29.199951171875</c:v>
                      </c:pt>
                      <c:pt idx="4765">
                        <c:v>29.199951171875</c:v>
                      </c:pt>
                      <c:pt idx="4766">
                        <c:v>29.2998046875</c:v>
                      </c:pt>
                      <c:pt idx="4767">
                        <c:v>29.2998046875</c:v>
                      </c:pt>
                      <c:pt idx="4768">
                        <c:v>29.199951171875</c:v>
                      </c:pt>
                      <c:pt idx="4769">
                        <c:v>29.199951171875</c:v>
                      </c:pt>
                      <c:pt idx="4770">
                        <c:v>29.199951171875</c:v>
                      </c:pt>
                      <c:pt idx="4771">
                        <c:v>29.199951171875</c:v>
                      </c:pt>
                      <c:pt idx="4772">
                        <c:v>29.199951171875</c:v>
                      </c:pt>
                      <c:pt idx="4773">
                        <c:v>29.2998046875</c:v>
                      </c:pt>
                      <c:pt idx="4774">
                        <c:v>29.2998046875</c:v>
                      </c:pt>
                      <c:pt idx="4775">
                        <c:v>29.2998046875</c:v>
                      </c:pt>
                      <c:pt idx="4776">
                        <c:v>29.2998046875</c:v>
                      </c:pt>
                      <c:pt idx="4777">
                        <c:v>29.2998046875</c:v>
                      </c:pt>
                      <c:pt idx="4778">
                        <c:v>29.2998046875</c:v>
                      </c:pt>
                      <c:pt idx="4779">
                        <c:v>29.2998046875</c:v>
                      </c:pt>
                      <c:pt idx="4780">
                        <c:v>29.2998046875</c:v>
                      </c:pt>
                      <c:pt idx="4781">
                        <c:v>29.2998046875</c:v>
                      </c:pt>
                      <c:pt idx="4782">
                        <c:v>29.2998046875</c:v>
                      </c:pt>
                      <c:pt idx="4783">
                        <c:v>29.2998046875</c:v>
                      </c:pt>
                      <c:pt idx="4784">
                        <c:v>29.2998046875</c:v>
                      </c:pt>
                      <c:pt idx="4785">
                        <c:v>29.099853515625</c:v>
                      </c:pt>
                      <c:pt idx="4786">
                        <c:v>29.199951171875</c:v>
                      </c:pt>
                      <c:pt idx="4787">
                        <c:v>29.199951171875</c:v>
                      </c:pt>
                      <c:pt idx="4788">
                        <c:v>29.199951171875</c:v>
                      </c:pt>
                      <c:pt idx="4789">
                        <c:v>29.199951171875</c:v>
                      </c:pt>
                      <c:pt idx="4790">
                        <c:v>29.199951171875</c:v>
                      </c:pt>
                      <c:pt idx="4791">
                        <c:v>29.199951171875</c:v>
                      </c:pt>
                      <c:pt idx="4792">
                        <c:v>29.2998046875</c:v>
                      </c:pt>
                      <c:pt idx="4793">
                        <c:v>29.2998046875</c:v>
                      </c:pt>
                      <c:pt idx="4794">
                        <c:v>29.2998046875</c:v>
                      </c:pt>
                      <c:pt idx="4795">
                        <c:v>29.199951171875</c:v>
                      </c:pt>
                      <c:pt idx="4796">
                        <c:v>29.2998046875</c:v>
                      </c:pt>
                      <c:pt idx="4797">
                        <c:v>29.2998046875</c:v>
                      </c:pt>
                      <c:pt idx="4798">
                        <c:v>29.2998046875</c:v>
                      </c:pt>
                      <c:pt idx="4799">
                        <c:v>29.199951171875</c:v>
                      </c:pt>
                      <c:pt idx="4800">
                        <c:v>29.199951171875</c:v>
                      </c:pt>
                      <c:pt idx="4801">
                        <c:v>29.2998046875</c:v>
                      </c:pt>
                      <c:pt idx="4802">
                        <c:v>29.199951171875</c:v>
                      </c:pt>
                      <c:pt idx="4803">
                        <c:v>29.199951171875</c:v>
                      </c:pt>
                      <c:pt idx="4804">
                        <c:v>29.199951171875</c:v>
                      </c:pt>
                      <c:pt idx="4805">
                        <c:v>29.199951171875</c:v>
                      </c:pt>
                      <c:pt idx="4806">
                        <c:v>29.199951171875</c:v>
                      </c:pt>
                      <c:pt idx="4807">
                        <c:v>29.199951171875</c:v>
                      </c:pt>
                      <c:pt idx="4808">
                        <c:v>29.199951171875</c:v>
                      </c:pt>
                      <c:pt idx="4809">
                        <c:v>29.199951171875</c:v>
                      </c:pt>
                      <c:pt idx="4810">
                        <c:v>29.199951171875</c:v>
                      </c:pt>
                      <c:pt idx="4811">
                        <c:v>29.199951171875</c:v>
                      </c:pt>
                      <c:pt idx="4812">
                        <c:v>29.199951171875</c:v>
                      </c:pt>
                      <c:pt idx="4813">
                        <c:v>29.199951171875</c:v>
                      </c:pt>
                      <c:pt idx="4814">
                        <c:v>29.199951171875</c:v>
                      </c:pt>
                      <c:pt idx="4815">
                        <c:v>29.199951171875</c:v>
                      </c:pt>
                      <c:pt idx="4816">
                        <c:v>29.199951171875</c:v>
                      </c:pt>
                      <c:pt idx="4817">
                        <c:v>29.199951171875</c:v>
                      </c:pt>
                      <c:pt idx="4818">
                        <c:v>29.199951171875</c:v>
                      </c:pt>
                      <c:pt idx="4819">
                        <c:v>29.099853515625</c:v>
                      </c:pt>
                      <c:pt idx="4820">
                        <c:v>29.199951171875</c:v>
                      </c:pt>
                      <c:pt idx="4821">
                        <c:v>29.099853515625</c:v>
                      </c:pt>
                      <c:pt idx="4822">
                        <c:v>29.199951171875</c:v>
                      </c:pt>
                      <c:pt idx="4823">
                        <c:v>29.099853515625</c:v>
                      </c:pt>
                      <c:pt idx="4824">
                        <c:v>29.199951171875</c:v>
                      </c:pt>
                      <c:pt idx="4825">
                        <c:v>29.199951171875</c:v>
                      </c:pt>
                      <c:pt idx="4826">
                        <c:v>29.199951171875</c:v>
                      </c:pt>
                      <c:pt idx="4827">
                        <c:v>29.199951171875</c:v>
                      </c:pt>
                      <c:pt idx="4828">
                        <c:v>29.2998046875</c:v>
                      </c:pt>
                      <c:pt idx="4829">
                        <c:v>29.199951171875</c:v>
                      </c:pt>
                      <c:pt idx="4830">
                        <c:v>29.199951171875</c:v>
                      </c:pt>
                      <c:pt idx="4831">
                        <c:v>29.199951171875</c:v>
                      </c:pt>
                      <c:pt idx="4832">
                        <c:v>29.199951171875</c:v>
                      </c:pt>
                      <c:pt idx="4833">
                        <c:v>29.099853515625</c:v>
                      </c:pt>
                      <c:pt idx="4834">
                        <c:v>29.099853515625</c:v>
                      </c:pt>
                      <c:pt idx="4835">
                        <c:v>29.099853515625</c:v>
                      </c:pt>
                      <c:pt idx="4836">
                        <c:v>29.099853515625</c:v>
                      </c:pt>
                      <c:pt idx="4837">
                        <c:v>29.099853515625</c:v>
                      </c:pt>
                      <c:pt idx="4838">
                        <c:v>29.099853515625</c:v>
                      </c:pt>
                      <c:pt idx="4839">
                        <c:v>29.199951171875</c:v>
                      </c:pt>
                      <c:pt idx="4840">
                        <c:v>29.199951171875</c:v>
                      </c:pt>
                      <c:pt idx="4841">
                        <c:v>29.199951171875</c:v>
                      </c:pt>
                      <c:pt idx="4842">
                        <c:v>29.199951171875</c:v>
                      </c:pt>
                      <c:pt idx="4843">
                        <c:v>29.199951171875</c:v>
                      </c:pt>
                      <c:pt idx="4844">
                        <c:v>29.199951171875</c:v>
                      </c:pt>
                      <c:pt idx="4845">
                        <c:v>29.099853515625</c:v>
                      </c:pt>
                      <c:pt idx="4846">
                        <c:v>29.099853515625</c:v>
                      </c:pt>
                      <c:pt idx="4847">
                        <c:v>29.099853515625</c:v>
                      </c:pt>
                      <c:pt idx="4848">
                        <c:v>29.099853515625</c:v>
                      </c:pt>
                      <c:pt idx="4849">
                        <c:v>29.099853515625</c:v>
                      </c:pt>
                      <c:pt idx="4850">
                        <c:v>29.099853515625</c:v>
                      </c:pt>
                      <c:pt idx="4851">
                        <c:v>29.099853515625</c:v>
                      </c:pt>
                      <c:pt idx="4852">
                        <c:v>29.099853515625</c:v>
                      </c:pt>
                      <c:pt idx="4853">
                        <c:v>29.099853515625</c:v>
                      </c:pt>
                      <c:pt idx="4854">
                        <c:v>29.099853515625</c:v>
                      </c:pt>
                      <c:pt idx="4855">
                        <c:v>29.099853515625</c:v>
                      </c:pt>
                      <c:pt idx="4856">
                        <c:v>29.099853515625</c:v>
                      </c:pt>
                      <c:pt idx="4857">
                        <c:v>29.2998046875</c:v>
                      </c:pt>
                      <c:pt idx="4858">
                        <c:v>29.2998046875</c:v>
                      </c:pt>
                      <c:pt idx="4859">
                        <c:v>29.2998046875</c:v>
                      </c:pt>
                      <c:pt idx="4860">
                        <c:v>29.199951171875</c:v>
                      </c:pt>
                      <c:pt idx="4861">
                        <c:v>29.199951171875</c:v>
                      </c:pt>
                      <c:pt idx="4862">
                        <c:v>29.2998046875</c:v>
                      </c:pt>
                      <c:pt idx="4863">
                        <c:v>29.199951171875</c:v>
                      </c:pt>
                      <c:pt idx="4864">
                        <c:v>29.199951171875</c:v>
                      </c:pt>
                      <c:pt idx="4865">
                        <c:v>29.199951171875</c:v>
                      </c:pt>
                      <c:pt idx="4866">
                        <c:v>29.199951171875</c:v>
                      </c:pt>
                      <c:pt idx="4867">
                        <c:v>29.199951171875</c:v>
                      </c:pt>
                      <c:pt idx="4868">
                        <c:v>29.199951171875</c:v>
                      </c:pt>
                      <c:pt idx="4869">
                        <c:v>29.099853515625</c:v>
                      </c:pt>
                      <c:pt idx="4870">
                        <c:v>29.199951171875</c:v>
                      </c:pt>
                      <c:pt idx="4871">
                        <c:v>29.199951171875</c:v>
                      </c:pt>
                      <c:pt idx="4872">
                        <c:v>29.199951171875</c:v>
                      </c:pt>
                      <c:pt idx="4873">
                        <c:v>29.199951171875</c:v>
                      </c:pt>
                      <c:pt idx="4874">
                        <c:v>29.199951171875</c:v>
                      </c:pt>
                      <c:pt idx="4875">
                        <c:v>29.099853515625</c:v>
                      </c:pt>
                      <c:pt idx="4876">
                        <c:v>29.099853515625</c:v>
                      </c:pt>
                      <c:pt idx="4877">
                        <c:v>29.099853515625</c:v>
                      </c:pt>
                      <c:pt idx="4878">
                        <c:v>29.099853515625</c:v>
                      </c:pt>
                      <c:pt idx="4879">
                        <c:v>29.099853515625</c:v>
                      </c:pt>
                      <c:pt idx="4880">
                        <c:v>29.099853515625</c:v>
                      </c:pt>
                      <c:pt idx="4881">
                        <c:v>29.099853515625</c:v>
                      </c:pt>
                      <c:pt idx="4882">
                        <c:v>29.099853515625</c:v>
                      </c:pt>
                      <c:pt idx="4883">
                        <c:v>29.099853515625</c:v>
                      </c:pt>
                      <c:pt idx="4884">
                        <c:v>29.099853515625</c:v>
                      </c:pt>
                      <c:pt idx="4885">
                        <c:v>29.099853515625</c:v>
                      </c:pt>
                      <c:pt idx="4886">
                        <c:v>29.099853515625</c:v>
                      </c:pt>
                      <c:pt idx="4887">
                        <c:v>29.099853515625</c:v>
                      </c:pt>
                      <c:pt idx="4888">
                        <c:v>29.099853515625</c:v>
                      </c:pt>
                      <c:pt idx="4889">
                        <c:v>29.099853515625</c:v>
                      </c:pt>
                      <c:pt idx="4890">
                        <c:v>29.099853515625</c:v>
                      </c:pt>
                      <c:pt idx="4891">
                        <c:v>29.099853515625</c:v>
                      </c:pt>
                      <c:pt idx="4892">
                        <c:v>29.099853515625</c:v>
                      </c:pt>
                      <c:pt idx="4893">
                        <c:v>29.099853515625</c:v>
                      </c:pt>
                      <c:pt idx="4894">
                        <c:v>29.099853515625</c:v>
                      </c:pt>
                      <c:pt idx="4895">
                        <c:v>29.099853515625</c:v>
                      </c:pt>
                      <c:pt idx="4896">
                        <c:v>29.099853515625</c:v>
                      </c:pt>
                      <c:pt idx="4897">
                        <c:v>29.099853515625</c:v>
                      </c:pt>
                      <c:pt idx="4898">
                        <c:v>29.099853515625</c:v>
                      </c:pt>
                      <c:pt idx="4899">
                        <c:v>29</c:v>
                      </c:pt>
                      <c:pt idx="4900">
                        <c:v>29.099853515625</c:v>
                      </c:pt>
                      <c:pt idx="4901">
                        <c:v>29.099853515625</c:v>
                      </c:pt>
                      <c:pt idx="4902">
                        <c:v>29.099853515625</c:v>
                      </c:pt>
                      <c:pt idx="4903">
                        <c:v>29</c:v>
                      </c:pt>
                      <c:pt idx="4904">
                        <c:v>29.099853515625</c:v>
                      </c:pt>
                      <c:pt idx="4905">
                        <c:v>29</c:v>
                      </c:pt>
                      <c:pt idx="4906">
                        <c:v>29</c:v>
                      </c:pt>
                      <c:pt idx="4907">
                        <c:v>29</c:v>
                      </c:pt>
                      <c:pt idx="4908">
                        <c:v>28.89990234375</c:v>
                      </c:pt>
                      <c:pt idx="4909">
                        <c:v>29</c:v>
                      </c:pt>
                      <c:pt idx="4910">
                        <c:v>29</c:v>
                      </c:pt>
                      <c:pt idx="4911">
                        <c:v>28.89990234375</c:v>
                      </c:pt>
                      <c:pt idx="4912">
                        <c:v>28.89990234375</c:v>
                      </c:pt>
                      <c:pt idx="4913">
                        <c:v>29</c:v>
                      </c:pt>
                      <c:pt idx="4914">
                        <c:v>29</c:v>
                      </c:pt>
                      <c:pt idx="4915">
                        <c:v>29</c:v>
                      </c:pt>
                      <c:pt idx="4916">
                        <c:v>29</c:v>
                      </c:pt>
                      <c:pt idx="4917">
                        <c:v>29</c:v>
                      </c:pt>
                      <c:pt idx="4918">
                        <c:v>29</c:v>
                      </c:pt>
                      <c:pt idx="4919">
                        <c:v>29</c:v>
                      </c:pt>
                      <c:pt idx="4920">
                        <c:v>29</c:v>
                      </c:pt>
                      <c:pt idx="4921">
                        <c:v>29</c:v>
                      </c:pt>
                      <c:pt idx="4922">
                        <c:v>29</c:v>
                      </c:pt>
                      <c:pt idx="4923">
                        <c:v>29</c:v>
                      </c:pt>
                      <c:pt idx="4924">
                        <c:v>29</c:v>
                      </c:pt>
                      <c:pt idx="4925">
                        <c:v>29</c:v>
                      </c:pt>
                      <c:pt idx="4926">
                        <c:v>29</c:v>
                      </c:pt>
                      <c:pt idx="4927">
                        <c:v>28.89990234375</c:v>
                      </c:pt>
                      <c:pt idx="4928">
                        <c:v>29</c:v>
                      </c:pt>
                      <c:pt idx="4929">
                        <c:v>29</c:v>
                      </c:pt>
                      <c:pt idx="4930">
                        <c:v>29</c:v>
                      </c:pt>
                      <c:pt idx="4931">
                        <c:v>29</c:v>
                      </c:pt>
                      <c:pt idx="4932">
                        <c:v>29</c:v>
                      </c:pt>
                      <c:pt idx="4933">
                        <c:v>29</c:v>
                      </c:pt>
                      <c:pt idx="4934">
                        <c:v>29.099853515625</c:v>
                      </c:pt>
                      <c:pt idx="4935">
                        <c:v>29</c:v>
                      </c:pt>
                      <c:pt idx="4936">
                        <c:v>28.7998046875</c:v>
                      </c:pt>
                      <c:pt idx="4937">
                        <c:v>28.7998046875</c:v>
                      </c:pt>
                      <c:pt idx="4938">
                        <c:v>28.89990234375</c:v>
                      </c:pt>
                      <c:pt idx="4939">
                        <c:v>28.7998046875</c:v>
                      </c:pt>
                      <c:pt idx="4940">
                        <c:v>28.89990234375</c:v>
                      </c:pt>
                      <c:pt idx="4941">
                        <c:v>28.89990234375</c:v>
                      </c:pt>
                      <c:pt idx="4942">
                        <c:v>29.099853515625</c:v>
                      </c:pt>
                      <c:pt idx="4943">
                        <c:v>29</c:v>
                      </c:pt>
                      <c:pt idx="4944">
                        <c:v>29</c:v>
                      </c:pt>
                      <c:pt idx="4945">
                        <c:v>29.099853515625</c:v>
                      </c:pt>
                      <c:pt idx="4946">
                        <c:v>29</c:v>
                      </c:pt>
                      <c:pt idx="4947">
                        <c:v>29</c:v>
                      </c:pt>
                      <c:pt idx="4948">
                        <c:v>29</c:v>
                      </c:pt>
                      <c:pt idx="4949">
                        <c:v>29</c:v>
                      </c:pt>
                      <c:pt idx="4950">
                        <c:v>29</c:v>
                      </c:pt>
                      <c:pt idx="4951">
                        <c:v>29</c:v>
                      </c:pt>
                      <c:pt idx="4952">
                        <c:v>29</c:v>
                      </c:pt>
                      <c:pt idx="4953">
                        <c:v>29</c:v>
                      </c:pt>
                      <c:pt idx="4954">
                        <c:v>29</c:v>
                      </c:pt>
                      <c:pt idx="4955">
                        <c:v>29</c:v>
                      </c:pt>
                      <c:pt idx="4956">
                        <c:v>28.89990234375</c:v>
                      </c:pt>
                      <c:pt idx="4957">
                        <c:v>29</c:v>
                      </c:pt>
                      <c:pt idx="4958">
                        <c:v>29</c:v>
                      </c:pt>
                      <c:pt idx="4959">
                        <c:v>28.89990234375</c:v>
                      </c:pt>
                      <c:pt idx="4960">
                        <c:v>29</c:v>
                      </c:pt>
                      <c:pt idx="4961">
                        <c:v>29</c:v>
                      </c:pt>
                      <c:pt idx="4962">
                        <c:v>29</c:v>
                      </c:pt>
                      <c:pt idx="4963">
                        <c:v>29</c:v>
                      </c:pt>
                      <c:pt idx="4964">
                        <c:v>29</c:v>
                      </c:pt>
                      <c:pt idx="4965">
                        <c:v>29</c:v>
                      </c:pt>
                      <c:pt idx="4966">
                        <c:v>29</c:v>
                      </c:pt>
                      <c:pt idx="4967">
                        <c:v>29</c:v>
                      </c:pt>
                      <c:pt idx="4968">
                        <c:v>29</c:v>
                      </c:pt>
                      <c:pt idx="4969">
                        <c:v>29</c:v>
                      </c:pt>
                      <c:pt idx="4970">
                        <c:v>29</c:v>
                      </c:pt>
                      <c:pt idx="4971">
                        <c:v>29.099853515625</c:v>
                      </c:pt>
                      <c:pt idx="4972">
                        <c:v>28.89990234375</c:v>
                      </c:pt>
                      <c:pt idx="4973">
                        <c:v>28.89990234375</c:v>
                      </c:pt>
                      <c:pt idx="4974">
                        <c:v>28.89990234375</c:v>
                      </c:pt>
                      <c:pt idx="4975">
                        <c:v>28.89990234375</c:v>
                      </c:pt>
                      <c:pt idx="4976">
                        <c:v>28.89990234375</c:v>
                      </c:pt>
                      <c:pt idx="4977">
                        <c:v>28.89990234375</c:v>
                      </c:pt>
                      <c:pt idx="4978">
                        <c:v>29</c:v>
                      </c:pt>
                      <c:pt idx="4979">
                        <c:v>29</c:v>
                      </c:pt>
                      <c:pt idx="4980">
                        <c:v>29</c:v>
                      </c:pt>
                      <c:pt idx="4981">
                        <c:v>29</c:v>
                      </c:pt>
                      <c:pt idx="4982">
                        <c:v>29</c:v>
                      </c:pt>
                      <c:pt idx="4983">
                        <c:v>29</c:v>
                      </c:pt>
                      <c:pt idx="4984">
                        <c:v>28.89990234375</c:v>
                      </c:pt>
                      <c:pt idx="4985">
                        <c:v>29</c:v>
                      </c:pt>
                      <c:pt idx="4986">
                        <c:v>29</c:v>
                      </c:pt>
                      <c:pt idx="4987">
                        <c:v>28.89990234375</c:v>
                      </c:pt>
                      <c:pt idx="4988">
                        <c:v>28.89990234375</c:v>
                      </c:pt>
                      <c:pt idx="4989">
                        <c:v>28.89990234375</c:v>
                      </c:pt>
                      <c:pt idx="4990">
                        <c:v>28.89990234375</c:v>
                      </c:pt>
                      <c:pt idx="4991">
                        <c:v>28.89990234375</c:v>
                      </c:pt>
                      <c:pt idx="4992">
                        <c:v>28.89990234375</c:v>
                      </c:pt>
                      <c:pt idx="4993">
                        <c:v>28.89990234375</c:v>
                      </c:pt>
                      <c:pt idx="4994">
                        <c:v>28.89990234375</c:v>
                      </c:pt>
                      <c:pt idx="4995">
                        <c:v>28.89990234375</c:v>
                      </c:pt>
                      <c:pt idx="4996">
                        <c:v>29</c:v>
                      </c:pt>
                      <c:pt idx="4997">
                        <c:v>29</c:v>
                      </c:pt>
                      <c:pt idx="4998">
                        <c:v>28.89990234375</c:v>
                      </c:pt>
                      <c:pt idx="4999">
                        <c:v>28.89990234375</c:v>
                      </c:pt>
                      <c:pt idx="5000">
                        <c:v>28.89990234375</c:v>
                      </c:pt>
                      <c:pt idx="5001">
                        <c:v>28.89990234375</c:v>
                      </c:pt>
                      <c:pt idx="5002">
                        <c:v>29</c:v>
                      </c:pt>
                      <c:pt idx="5003">
                        <c:v>28.89990234375</c:v>
                      </c:pt>
                      <c:pt idx="5004">
                        <c:v>29</c:v>
                      </c:pt>
                      <c:pt idx="5005">
                        <c:v>28.89990234375</c:v>
                      </c:pt>
                      <c:pt idx="5006">
                        <c:v>28.89990234375</c:v>
                      </c:pt>
                      <c:pt idx="5007">
                        <c:v>28.89990234375</c:v>
                      </c:pt>
                      <c:pt idx="5008">
                        <c:v>28.7998046875</c:v>
                      </c:pt>
                      <c:pt idx="5009">
                        <c:v>28.7998046875</c:v>
                      </c:pt>
                      <c:pt idx="5010">
                        <c:v>28.7998046875</c:v>
                      </c:pt>
                      <c:pt idx="5011">
                        <c:v>28.7998046875</c:v>
                      </c:pt>
                      <c:pt idx="5012">
                        <c:v>28.7998046875</c:v>
                      </c:pt>
                      <c:pt idx="5013">
                        <c:v>28.7998046875</c:v>
                      </c:pt>
                      <c:pt idx="5014">
                        <c:v>28.89990234375</c:v>
                      </c:pt>
                      <c:pt idx="5015">
                        <c:v>29</c:v>
                      </c:pt>
                      <c:pt idx="5016">
                        <c:v>28.89990234375</c:v>
                      </c:pt>
                      <c:pt idx="5017">
                        <c:v>29</c:v>
                      </c:pt>
                      <c:pt idx="5018">
                        <c:v>28.89990234375</c:v>
                      </c:pt>
                      <c:pt idx="5019">
                        <c:v>28.89990234375</c:v>
                      </c:pt>
                      <c:pt idx="5020">
                        <c:v>28.89990234375</c:v>
                      </c:pt>
                      <c:pt idx="5021">
                        <c:v>29</c:v>
                      </c:pt>
                      <c:pt idx="5022">
                        <c:v>29</c:v>
                      </c:pt>
                      <c:pt idx="5023">
                        <c:v>29</c:v>
                      </c:pt>
                      <c:pt idx="5024">
                        <c:v>29</c:v>
                      </c:pt>
                      <c:pt idx="5025">
                        <c:v>29</c:v>
                      </c:pt>
                      <c:pt idx="5026">
                        <c:v>28.89990234375</c:v>
                      </c:pt>
                      <c:pt idx="5027">
                        <c:v>28.89990234375</c:v>
                      </c:pt>
                      <c:pt idx="5028">
                        <c:v>28.89990234375</c:v>
                      </c:pt>
                      <c:pt idx="5029">
                        <c:v>28.89990234375</c:v>
                      </c:pt>
                      <c:pt idx="5030">
                        <c:v>28.89990234375</c:v>
                      </c:pt>
                      <c:pt idx="5031">
                        <c:v>28.89990234375</c:v>
                      </c:pt>
                      <c:pt idx="5032">
                        <c:v>28.89990234375</c:v>
                      </c:pt>
                      <c:pt idx="5033">
                        <c:v>29</c:v>
                      </c:pt>
                      <c:pt idx="5034">
                        <c:v>29</c:v>
                      </c:pt>
                      <c:pt idx="5035">
                        <c:v>29</c:v>
                      </c:pt>
                      <c:pt idx="5036">
                        <c:v>28.89990234375</c:v>
                      </c:pt>
                      <c:pt idx="5037">
                        <c:v>29</c:v>
                      </c:pt>
                      <c:pt idx="5038">
                        <c:v>28.89990234375</c:v>
                      </c:pt>
                      <c:pt idx="5039">
                        <c:v>28.89990234375</c:v>
                      </c:pt>
                      <c:pt idx="5040">
                        <c:v>28.89990234375</c:v>
                      </c:pt>
                      <c:pt idx="5041">
                        <c:v>29</c:v>
                      </c:pt>
                      <c:pt idx="5042">
                        <c:v>28.89990234375</c:v>
                      </c:pt>
                      <c:pt idx="5043">
                        <c:v>28.89990234375</c:v>
                      </c:pt>
                      <c:pt idx="5044">
                        <c:v>28.89990234375</c:v>
                      </c:pt>
                      <c:pt idx="5045">
                        <c:v>28.89990234375</c:v>
                      </c:pt>
                      <c:pt idx="5046">
                        <c:v>28.89990234375</c:v>
                      </c:pt>
                      <c:pt idx="5047">
                        <c:v>28.89990234375</c:v>
                      </c:pt>
                      <c:pt idx="5048">
                        <c:v>28.89990234375</c:v>
                      </c:pt>
                      <c:pt idx="5049">
                        <c:v>28.89990234375</c:v>
                      </c:pt>
                      <c:pt idx="5050">
                        <c:v>28.7998046875</c:v>
                      </c:pt>
                      <c:pt idx="5051">
                        <c:v>28.7998046875</c:v>
                      </c:pt>
                      <c:pt idx="5052">
                        <c:v>28.7998046875</c:v>
                      </c:pt>
                      <c:pt idx="5053">
                        <c:v>28.7998046875</c:v>
                      </c:pt>
                      <c:pt idx="5054">
                        <c:v>28.7998046875</c:v>
                      </c:pt>
                      <c:pt idx="5055">
                        <c:v>28.7998046875</c:v>
                      </c:pt>
                      <c:pt idx="5056">
                        <c:v>28.7998046875</c:v>
                      </c:pt>
                      <c:pt idx="5057">
                        <c:v>28.7998046875</c:v>
                      </c:pt>
                      <c:pt idx="5058">
                        <c:v>28.7998046875</c:v>
                      </c:pt>
                      <c:pt idx="5059">
                        <c:v>28.7998046875</c:v>
                      </c:pt>
                      <c:pt idx="5060">
                        <c:v>28.699951171875</c:v>
                      </c:pt>
                      <c:pt idx="5061">
                        <c:v>28.7998046875</c:v>
                      </c:pt>
                      <c:pt idx="5062">
                        <c:v>28.89990234375</c:v>
                      </c:pt>
                      <c:pt idx="5063">
                        <c:v>28.89990234375</c:v>
                      </c:pt>
                      <c:pt idx="5064">
                        <c:v>28.89990234375</c:v>
                      </c:pt>
                      <c:pt idx="5065">
                        <c:v>28.89990234375</c:v>
                      </c:pt>
                      <c:pt idx="5066">
                        <c:v>28.89990234375</c:v>
                      </c:pt>
                      <c:pt idx="5067">
                        <c:v>28.89990234375</c:v>
                      </c:pt>
                      <c:pt idx="5068">
                        <c:v>28.89990234375</c:v>
                      </c:pt>
                      <c:pt idx="5069">
                        <c:v>28.89990234375</c:v>
                      </c:pt>
                      <c:pt idx="5070">
                        <c:v>28.89990234375</c:v>
                      </c:pt>
                      <c:pt idx="5071">
                        <c:v>28.89990234375</c:v>
                      </c:pt>
                      <c:pt idx="5072">
                        <c:v>28.89990234375</c:v>
                      </c:pt>
                      <c:pt idx="5073">
                        <c:v>28.89990234375</c:v>
                      </c:pt>
                      <c:pt idx="5074">
                        <c:v>28.89990234375</c:v>
                      </c:pt>
                      <c:pt idx="5075">
                        <c:v>28.89990234375</c:v>
                      </c:pt>
                      <c:pt idx="5076">
                        <c:v>28.89990234375</c:v>
                      </c:pt>
                      <c:pt idx="5077">
                        <c:v>28.7998046875</c:v>
                      </c:pt>
                      <c:pt idx="5078">
                        <c:v>28.89990234375</c:v>
                      </c:pt>
                      <c:pt idx="5079">
                        <c:v>28.7998046875</c:v>
                      </c:pt>
                      <c:pt idx="5080">
                        <c:v>28.7998046875</c:v>
                      </c:pt>
                      <c:pt idx="5081">
                        <c:v>28.7998046875</c:v>
                      </c:pt>
                      <c:pt idx="5082">
                        <c:v>28.7998046875</c:v>
                      </c:pt>
                      <c:pt idx="5083">
                        <c:v>28.7998046875</c:v>
                      </c:pt>
                      <c:pt idx="5084">
                        <c:v>28.7998046875</c:v>
                      </c:pt>
                      <c:pt idx="5085">
                        <c:v>28.7998046875</c:v>
                      </c:pt>
                      <c:pt idx="5086">
                        <c:v>28.699951171875</c:v>
                      </c:pt>
                      <c:pt idx="5087">
                        <c:v>28.7998046875</c:v>
                      </c:pt>
                      <c:pt idx="5088">
                        <c:v>28.7998046875</c:v>
                      </c:pt>
                      <c:pt idx="5089">
                        <c:v>28.699951171875</c:v>
                      </c:pt>
                      <c:pt idx="5090">
                        <c:v>28.7998046875</c:v>
                      </c:pt>
                      <c:pt idx="5091">
                        <c:v>28.7998046875</c:v>
                      </c:pt>
                      <c:pt idx="5092">
                        <c:v>28.7998046875</c:v>
                      </c:pt>
                      <c:pt idx="5093">
                        <c:v>28.89990234375</c:v>
                      </c:pt>
                      <c:pt idx="5094">
                        <c:v>28.89990234375</c:v>
                      </c:pt>
                      <c:pt idx="5095">
                        <c:v>28.89990234375</c:v>
                      </c:pt>
                      <c:pt idx="5096">
                        <c:v>28.7998046875</c:v>
                      </c:pt>
                      <c:pt idx="5097">
                        <c:v>28.89990234375</c:v>
                      </c:pt>
                      <c:pt idx="5098">
                        <c:v>28.7998046875</c:v>
                      </c:pt>
                      <c:pt idx="5099">
                        <c:v>28.89990234375</c:v>
                      </c:pt>
                      <c:pt idx="5100">
                        <c:v>28.7998046875</c:v>
                      </c:pt>
                      <c:pt idx="5101">
                        <c:v>28.7998046875</c:v>
                      </c:pt>
                      <c:pt idx="5102">
                        <c:v>28.7998046875</c:v>
                      </c:pt>
                      <c:pt idx="5103">
                        <c:v>28.89990234375</c:v>
                      </c:pt>
                      <c:pt idx="5104">
                        <c:v>28.7998046875</c:v>
                      </c:pt>
                      <c:pt idx="5105">
                        <c:v>28.7998046875</c:v>
                      </c:pt>
                      <c:pt idx="5106">
                        <c:v>28.89990234375</c:v>
                      </c:pt>
                      <c:pt idx="5107">
                        <c:v>28.89990234375</c:v>
                      </c:pt>
                      <c:pt idx="5108">
                        <c:v>28.7998046875</c:v>
                      </c:pt>
                      <c:pt idx="5109">
                        <c:v>28.7998046875</c:v>
                      </c:pt>
                      <c:pt idx="5110">
                        <c:v>28.7998046875</c:v>
                      </c:pt>
                      <c:pt idx="5111">
                        <c:v>28.7998046875</c:v>
                      </c:pt>
                      <c:pt idx="5112">
                        <c:v>28.7998046875</c:v>
                      </c:pt>
                      <c:pt idx="5113">
                        <c:v>28.699951171875</c:v>
                      </c:pt>
                      <c:pt idx="5114">
                        <c:v>28.699951171875</c:v>
                      </c:pt>
                      <c:pt idx="5115">
                        <c:v>28.699951171875</c:v>
                      </c:pt>
                      <c:pt idx="5116">
                        <c:v>28.7998046875</c:v>
                      </c:pt>
                      <c:pt idx="5117">
                        <c:v>28.599853515625</c:v>
                      </c:pt>
                      <c:pt idx="5118">
                        <c:v>28.599853515625</c:v>
                      </c:pt>
                      <c:pt idx="5119">
                        <c:v>28.599853515625</c:v>
                      </c:pt>
                      <c:pt idx="5120">
                        <c:v>28.599853515625</c:v>
                      </c:pt>
                      <c:pt idx="5121">
                        <c:v>28.699951171875</c:v>
                      </c:pt>
                      <c:pt idx="5122">
                        <c:v>28.699951171875</c:v>
                      </c:pt>
                      <c:pt idx="5123">
                        <c:v>28.7998046875</c:v>
                      </c:pt>
                      <c:pt idx="5124">
                        <c:v>28.699951171875</c:v>
                      </c:pt>
                      <c:pt idx="5125">
                        <c:v>28.7998046875</c:v>
                      </c:pt>
                      <c:pt idx="5126">
                        <c:v>28.7998046875</c:v>
                      </c:pt>
                      <c:pt idx="5127">
                        <c:v>28.699951171875</c:v>
                      </c:pt>
                      <c:pt idx="5128">
                        <c:v>28.699951171875</c:v>
                      </c:pt>
                      <c:pt idx="5129">
                        <c:v>28.7998046875</c:v>
                      </c:pt>
                      <c:pt idx="5130">
                        <c:v>28.699951171875</c:v>
                      </c:pt>
                      <c:pt idx="5131">
                        <c:v>28.7998046875</c:v>
                      </c:pt>
                      <c:pt idx="5132">
                        <c:v>28.7998046875</c:v>
                      </c:pt>
                      <c:pt idx="5133">
                        <c:v>28.699951171875</c:v>
                      </c:pt>
                      <c:pt idx="5134">
                        <c:v>28.7998046875</c:v>
                      </c:pt>
                      <c:pt idx="5135">
                        <c:v>28.7998046875</c:v>
                      </c:pt>
                      <c:pt idx="5136">
                        <c:v>28.699951171875</c:v>
                      </c:pt>
                      <c:pt idx="5137">
                        <c:v>28.7998046875</c:v>
                      </c:pt>
                      <c:pt idx="5138">
                        <c:v>28.7998046875</c:v>
                      </c:pt>
                      <c:pt idx="5139">
                        <c:v>28.7998046875</c:v>
                      </c:pt>
                      <c:pt idx="5140">
                        <c:v>28.7998046875</c:v>
                      </c:pt>
                      <c:pt idx="5141">
                        <c:v>28.7998046875</c:v>
                      </c:pt>
                      <c:pt idx="5142">
                        <c:v>28.7998046875</c:v>
                      </c:pt>
                      <c:pt idx="5143">
                        <c:v>28.7998046875</c:v>
                      </c:pt>
                      <c:pt idx="5144">
                        <c:v>28.7998046875</c:v>
                      </c:pt>
                      <c:pt idx="5145">
                        <c:v>28.7998046875</c:v>
                      </c:pt>
                      <c:pt idx="5146">
                        <c:v>28.7998046875</c:v>
                      </c:pt>
                      <c:pt idx="5147">
                        <c:v>28.7998046875</c:v>
                      </c:pt>
                      <c:pt idx="5148">
                        <c:v>28.7998046875</c:v>
                      </c:pt>
                      <c:pt idx="5149">
                        <c:v>28.7998046875</c:v>
                      </c:pt>
                      <c:pt idx="5150">
                        <c:v>28.7998046875</c:v>
                      </c:pt>
                      <c:pt idx="5151">
                        <c:v>28.89990234375</c:v>
                      </c:pt>
                      <c:pt idx="5152">
                        <c:v>28.7998046875</c:v>
                      </c:pt>
                      <c:pt idx="5153">
                        <c:v>28.7998046875</c:v>
                      </c:pt>
                      <c:pt idx="5154">
                        <c:v>28.7998046875</c:v>
                      </c:pt>
                      <c:pt idx="5155">
                        <c:v>28.7998046875</c:v>
                      </c:pt>
                      <c:pt idx="5156">
                        <c:v>28.7998046875</c:v>
                      </c:pt>
                      <c:pt idx="5157">
                        <c:v>28.7998046875</c:v>
                      </c:pt>
                      <c:pt idx="5158">
                        <c:v>28.7998046875</c:v>
                      </c:pt>
                      <c:pt idx="5159">
                        <c:v>28.7998046875</c:v>
                      </c:pt>
                      <c:pt idx="5160">
                        <c:v>28.7998046875</c:v>
                      </c:pt>
                      <c:pt idx="5161">
                        <c:v>28.7998046875</c:v>
                      </c:pt>
                      <c:pt idx="5162">
                        <c:v>28.7998046875</c:v>
                      </c:pt>
                      <c:pt idx="5163">
                        <c:v>28.699951171875</c:v>
                      </c:pt>
                      <c:pt idx="5164">
                        <c:v>28.7998046875</c:v>
                      </c:pt>
                      <c:pt idx="5165">
                        <c:v>28.699951171875</c:v>
                      </c:pt>
                      <c:pt idx="5166">
                        <c:v>28.699951171875</c:v>
                      </c:pt>
                      <c:pt idx="5167">
                        <c:v>28.699951171875</c:v>
                      </c:pt>
                      <c:pt idx="5168">
                        <c:v>28.699951171875</c:v>
                      </c:pt>
                      <c:pt idx="5169">
                        <c:v>28.599853515625</c:v>
                      </c:pt>
                      <c:pt idx="5170">
                        <c:v>28.699951171875</c:v>
                      </c:pt>
                      <c:pt idx="5171">
                        <c:v>28.7998046875</c:v>
                      </c:pt>
                      <c:pt idx="5172">
                        <c:v>28.7998046875</c:v>
                      </c:pt>
                      <c:pt idx="5173">
                        <c:v>28.7998046875</c:v>
                      </c:pt>
                      <c:pt idx="5174">
                        <c:v>28.7998046875</c:v>
                      </c:pt>
                      <c:pt idx="5175">
                        <c:v>28.7998046875</c:v>
                      </c:pt>
                      <c:pt idx="5176">
                        <c:v>28.7998046875</c:v>
                      </c:pt>
                      <c:pt idx="5177">
                        <c:v>28.89990234375</c:v>
                      </c:pt>
                      <c:pt idx="5178">
                        <c:v>28.7998046875</c:v>
                      </c:pt>
                      <c:pt idx="5179">
                        <c:v>28.7998046875</c:v>
                      </c:pt>
                      <c:pt idx="5180">
                        <c:v>28.7998046875</c:v>
                      </c:pt>
                      <c:pt idx="5181">
                        <c:v>28.7998046875</c:v>
                      </c:pt>
                      <c:pt idx="5182">
                        <c:v>28.7998046875</c:v>
                      </c:pt>
                      <c:pt idx="5183">
                        <c:v>28.699951171875</c:v>
                      </c:pt>
                      <c:pt idx="5184">
                        <c:v>28.699951171875</c:v>
                      </c:pt>
                      <c:pt idx="5185">
                        <c:v>28.599853515625</c:v>
                      </c:pt>
                      <c:pt idx="5186">
                        <c:v>28.699951171875</c:v>
                      </c:pt>
                      <c:pt idx="5187">
                        <c:v>28.699951171875</c:v>
                      </c:pt>
                      <c:pt idx="5188">
                        <c:v>28.699951171875</c:v>
                      </c:pt>
                      <c:pt idx="5189">
                        <c:v>28.699951171875</c:v>
                      </c:pt>
                      <c:pt idx="5190">
                        <c:v>28.699951171875</c:v>
                      </c:pt>
                      <c:pt idx="5191">
                        <c:v>28.699951171875</c:v>
                      </c:pt>
                      <c:pt idx="5192">
                        <c:v>28.699951171875</c:v>
                      </c:pt>
                      <c:pt idx="5193">
                        <c:v>28.699951171875</c:v>
                      </c:pt>
                      <c:pt idx="5194">
                        <c:v>28.699951171875</c:v>
                      </c:pt>
                      <c:pt idx="5195">
                        <c:v>28.699951171875</c:v>
                      </c:pt>
                      <c:pt idx="5196">
                        <c:v>28.7998046875</c:v>
                      </c:pt>
                      <c:pt idx="5197">
                        <c:v>28.7998046875</c:v>
                      </c:pt>
                      <c:pt idx="5198">
                        <c:v>28.7998046875</c:v>
                      </c:pt>
                      <c:pt idx="5199">
                        <c:v>28.7998046875</c:v>
                      </c:pt>
                      <c:pt idx="5200">
                        <c:v>28.7998046875</c:v>
                      </c:pt>
                      <c:pt idx="5201">
                        <c:v>28.599853515625</c:v>
                      </c:pt>
                      <c:pt idx="5202">
                        <c:v>28.599853515625</c:v>
                      </c:pt>
                      <c:pt idx="5203">
                        <c:v>28.599853515625</c:v>
                      </c:pt>
                      <c:pt idx="5204">
                        <c:v>28.699951171875</c:v>
                      </c:pt>
                      <c:pt idx="5205">
                        <c:v>28.599853515625</c:v>
                      </c:pt>
                      <c:pt idx="5206">
                        <c:v>28.699951171875</c:v>
                      </c:pt>
                      <c:pt idx="5207">
                        <c:v>28.699951171875</c:v>
                      </c:pt>
                      <c:pt idx="5208">
                        <c:v>28.699951171875</c:v>
                      </c:pt>
                      <c:pt idx="5209">
                        <c:v>28.699951171875</c:v>
                      </c:pt>
                      <c:pt idx="5210">
                        <c:v>28.7998046875</c:v>
                      </c:pt>
                      <c:pt idx="5211">
                        <c:v>28.699951171875</c:v>
                      </c:pt>
                      <c:pt idx="5212">
                        <c:v>28.699951171875</c:v>
                      </c:pt>
                      <c:pt idx="5213">
                        <c:v>28.699951171875</c:v>
                      </c:pt>
                      <c:pt idx="5214">
                        <c:v>28.699951171875</c:v>
                      </c:pt>
                      <c:pt idx="5215">
                        <c:v>28.7998046875</c:v>
                      </c:pt>
                      <c:pt idx="5216">
                        <c:v>28.699951171875</c:v>
                      </c:pt>
                      <c:pt idx="5217">
                        <c:v>28.699951171875</c:v>
                      </c:pt>
                      <c:pt idx="5218">
                        <c:v>28.7998046875</c:v>
                      </c:pt>
                      <c:pt idx="5219">
                        <c:v>28.699951171875</c:v>
                      </c:pt>
                      <c:pt idx="5220">
                        <c:v>28.699951171875</c:v>
                      </c:pt>
                      <c:pt idx="5221">
                        <c:v>28.699951171875</c:v>
                      </c:pt>
                      <c:pt idx="5222">
                        <c:v>28.699951171875</c:v>
                      </c:pt>
                      <c:pt idx="5223">
                        <c:v>28.699951171875</c:v>
                      </c:pt>
                      <c:pt idx="5224">
                        <c:v>28.699951171875</c:v>
                      </c:pt>
                      <c:pt idx="5225">
                        <c:v>28.699951171875</c:v>
                      </c:pt>
                      <c:pt idx="5226">
                        <c:v>28.699951171875</c:v>
                      </c:pt>
                      <c:pt idx="5227">
                        <c:v>28.599853515625</c:v>
                      </c:pt>
                      <c:pt idx="5228">
                        <c:v>28.699951171875</c:v>
                      </c:pt>
                      <c:pt idx="5229">
                        <c:v>28.599853515625</c:v>
                      </c:pt>
                      <c:pt idx="5230">
                        <c:v>28.699951171875</c:v>
                      </c:pt>
                      <c:pt idx="5231">
                        <c:v>28.699951171875</c:v>
                      </c:pt>
                      <c:pt idx="5232">
                        <c:v>28.699951171875</c:v>
                      </c:pt>
                      <c:pt idx="5233">
                        <c:v>28.699951171875</c:v>
                      </c:pt>
                      <c:pt idx="5234">
                        <c:v>28.599853515625</c:v>
                      </c:pt>
                      <c:pt idx="5235">
                        <c:v>28.699951171875</c:v>
                      </c:pt>
                      <c:pt idx="5236">
                        <c:v>28.699951171875</c:v>
                      </c:pt>
                      <c:pt idx="5237">
                        <c:v>28.699951171875</c:v>
                      </c:pt>
                      <c:pt idx="5238">
                        <c:v>28.699951171875</c:v>
                      </c:pt>
                      <c:pt idx="5239">
                        <c:v>28.699951171875</c:v>
                      </c:pt>
                      <c:pt idx="5240">
                        <c:v>28.699951171875</c:v>
                      </c:pt>
                      <c:pt idx="5241">
                        <c:v>28.699951171875</c:v>
                      </c:pt>
                      <c:pt idx="5242">
                        <c:v>28.7998046875</c:v>
                      </c:pt>
                      <c:pt idx="5243">
                        <c:v>28.699951171875</c:v>
                      </c:pt>
                      <c:pt idx="5244">
                        <c:v>28.699951171875</c:v>
                      </c:pt>
                      <c:pt idx="5245">
                        <c:v>28.699951171875</c:v>
                      </c:pt>
                      <c:pt idx="5246">
                        <c:v>28.699951171875</c:v>
                      </c:pt>
                      <c:pt idx="5247">
                        <c:v>28.599853515625</c:v>
                      </c:pt>
                      <c:pt idx="5248">
                        <c:v>28.699951171875</c:v>
                      </c:pt>
                      <c:pt idx="5249">
                        <c:v>28.699951171875</c:v>
                      </c:pt>
                      <c:pt idx="5250">
                        <c:v>28.699951171875</c:v>
                      </c:pt>
                      <c:pt idx="5251">
                        <c:v>28.599853515625</c:v>
                      </c:pt>
                      <c:pt idx="5252">
                        <c:v>28.699951171875</c:v>
                      </c:pt>
                      <c:pt idx="5253">
                        <c:v>28.599853515625</c:v>
                      </c:pt>
                      <c:pt idx="5254">
                        <c:v>28.599853515625</c:v>
                      </c:pt>
                      <c:pt idx="5255">
                        <c:v>28.699951171875</c:v>
                      </c:pt>
                      <c:pt idx="5256">
                        <c:v>28.699951171875</c:v>
                      </c:pt>
                      <c:pt idx="5257">
                        <c:v>28.699951171875</c:v>
                      </c:pt>
                      <c:pt idx="5258">
                        <c:v>28.699951171875</c:v>
                      </c:pt>
                      <c:pt idx="5259">
                        <c:v>28.699951171875</c:v>
                      </c:pt>
                      <c:pt idx="5260">
                        <c:v>28.699951171875</c:v>
                      </c:pt>
                      <c:pt idx="5261">
                        <c:v>28.699951171875</c:v>
                      </c:pt>
                      <c:pt idx="5262">
                        <c:v>28.599853515625</c:v>
                      </c:pt>
                      <c:pt idx="5263">
                        <c:v>28.699951171875</c:v>
                      </c:pt>
                      <c:pt idx="5264">
                        <c:v>28.699951171875</c:v>
                      </c:pt>
                      <c:pt idx="5265">
                        <c:v>28.599853515625</c:v>
                      </c:pt>
                      <c:pt idx="5266">
                        <c:v>28.699951171875</c:v>
                      </c:pt>
                      <c:pt idx="5267">
                        <c:v>28.699951171875</c:v>
                      </c:pt>
                      <c:pt idx="5268">
                        <c:v>28.699951171875</c:v>
                      </c:pt>
                      <c:pt idx="5269">
                        <c:v>28.599853515625</c:v>
                      </c:pt>
                      <c:pt idx="5270">
                        <c:v>28.699951171875</c:v>
                      </c:pt>
                      <c:pt idx="5271">
                        <c:v>28.699951171875</c:v>
                      </c:pt>
                      <c:pt idx="5272">
                        <c:v>28.699951171875</c:v>
                      </c:pt>
                      <c:pt idx="5273">
                        <c:v>28.599853515625</c:v>
                      </c:pt>
                      <c:pt idx="5274">
                        <c:v>28.599853515625</c:v>
                      </c:pt>
                      <c:pt idx="5275">
                        <c:v>28.599853515625</c:v>
                      </c:pt>
                      <c:pt idx="5276">
                        <c:v>28.599853515625</c:v>
                      </c:pt>
                      <c:pt idx="5277">
                        <c:v>28.699951171875</c:v>
                      </c:pt>
                      <c:pt idx="5278">
                        <c:v>28.699951171875</c:v>
                      </c:pt>
                      <c:pt idx="5279">
                        <c:v>28.599853515625</c:v>
                      </c:pt>
                      <c:pt idx="5280">
                        <c:v>28.599853515625</c:v>
                      </c:pt>
                      <c:pt idx="5281">
                        <c:v>28.699951171875</c:v>
                      </c:pt>
                      <c:pt idx="5282">
                        <c:v>28.599853515625</c:v>
                      </c:pt>
                      <c:pt idx="5283">
                        <c:v>28.699951171875</c:v>
                      </c:pt>
                      <c:pt idx="5284">
                        <c:v>28.599853515625</c:v>
                      </c:pt>
                      <c:pt idx="5285">
                        <c:v>28.599853515625</c:v>
                      </c:pt>
                      <c:pt idx="5286">
                        <c:v>28.599853515625</c:v>
                      </c:pt>
                      <c:pt idx="5287">
                        <c:v>28.599853515625</c:v>
                      </c:pt>
                      <c:pt idx="5288">
                        <c:v>28.699951171875</c:v>
                      </c:pt>
                      <c:pt idx="5289">
                        <c:v>28.599853515625</c:v>
                      </c:pt>
                      <c:pt idx="5290">
                        <c:v>28.599853515625</c:v>
                      </c:pt>
                      <c:pt idx="5291">
                        <c:v>28.699951171875</c:v>
                      </c:pt>
                      <c:pt idx="5292">
                        <c:v>28.599853515625</c:v>
                      </c:pt>
                      <c:pt idx="5293">
                        <c:v>28.599853515625</c:v>
                      </c:pt>
                      <c:pt idx="5294">
                        <c:v>28.599853515625</c:v>
                      </c:pt>
                      <c:pt idx="5295">
                        <c:v>28.699951171875</c:v>
                      </c:pt>
                      <c:pt idx="5296">
                        <c:v>28.699951171875</c:v>
                      </c:pt>
                      <c:pt idx="5297">
                        <c:v>28.599853515625</c:v>
                      </c:pt>
                      <c:pt idx="5298">
                        <c:v>28.599853515625</c:v>
                      </c:pt>
                      <c:pt idx="5299">
                        <c:v>28.599853515625</c:v>
                      </c:pt>
                      <c:pt idx="5300">
                        <c:v>28.599853515625</c:v>
                      </c:pt>
                      <c:pt idx="5301">
                        <c:v>28.599853515625</c:v>
                      </c:pt>
                      <c:pt idx="5302">
                        <c:v>28.599853515625</c:v>
                      </c:pt>
                      <c:pt idx="5303">
                        <c:v>28.599853515625</c:v>
                      </c:pt>
                      <c:pt idx="5304">
                        <c:v>28.599853515625</c:v>
                      </c:pt>
                      <c:pt idx="5305">
                        <c:v>28.699951171875</c:v>
                      </c:pt>
                      <c:pt idx="5306">
                        <c:v>28.599853515625</c:v>
                      </c:pt>
                      <c:pt idx="5307">
                        <c:v>28.599853515625</c:v>
                      </c:pt>
                      <c:pt idx="5308">
                        <c:v>28.599853515625</c:v>
                      </c:pt>
                      <c:pt idx="5309">
                        <c:v>28.599853515625</c:v>
                      </c:pt>
                      <c:pt idx="5310">
                        <c:v>28.599853515625</c:v>
                      </c:pt>
                      <c:pt idx="5311">
                        <c:v>28.699951171875</c:v>
                      </c:pt>
                      <c:pt idx="5312">
                        <c:v>28.699951171875</c:v>
                      </c:pt>
                      <c:pt idx="5313">
                        <c:v>28.699951171875</c:v>
                      </c:pt>
                      <c:pt idx="5314">
                        <c:v>28.699951171875</c:v>
                      </c:pt>
                      <c:pt idx="5315">
                        <c:v>28.699951171875</c:v>
                      </c:pt>
                      <c:pt idx="5316">
                        <c:v>28.699951171875</c:v>
                      </c:pt>
                      <c:pt idx="5317">
                        <c:v>28.699951171875</c:v>
                      </c:pt>
                      <c:pt idx="5318">
                        <c:v>28.599853515625</c:v>
                      </c:pt>
                      <c:pt idx="5319">
                        <c:v>28.599853515625</c:v>
                      </c:pt>
                      <c:pt idx="5320">
                        <c:v>28.599853515625</c:v>
                      </c:pt>
                      <c:pt idx="5321">
                        <c:v>28.599853515625</c:v>
                      </c:pt>
                      <c:pt idx="5322">
                        <c:v>28.599853515625</c:v>
                      </c:pt>
                      <c:pt idx="5323">
                        <c:v>28.599853515625</c:v>
                      </c:pt>
                      <c:pt idx="5324">
                        <c:v>28.599853515625</c:v>
                      </c:pt>
                      <c:pt idx="5325">
                        <c:v>28.599853515625</c:v>
                      </c:pt>
                      <c:pt idx="5326">
                        <c:v>28.5</c:v>
                      </c:pt>
                      <c:pt idx="5327">
                        <c:v>28.599853515625</c:v>
                      </c:pt>
                      <c:pt idx="5328">
                        <c:v>28.699951171875</c:v>
                      </c:pt>
                      <c:pt idx="5329">
                        <c:v>28.599853515625</c:v>
                      </c:pt>
                      <c:pt idx="5330">
                        <c:v>28.699951171875</c:v>
                      </c:pt>
                      <c:pt idx="5331">
                        <c:v>28.599853515625</c:v>
                      </c:pt>
                      <c:pt idx="5332">
                        <c:v>28.699951171875</c:v>
                      </c:pt>
                      <c:pt idx="5333">
                        <c:v>28.699951171875</c:v>
                      </c:pt>
                      <c:pt idx="5334">
                        <c:v>28.599853515625</c:v>
                      </c:pt>
                      <c:pt idx="5335">
                        <c:v>28.5</c:v>
                      </c:pt>
                      <c:pt idx="5336">
                        <c:v>28.599853515625</c:v>
                      </c:pt>
                      <c:pt idx="5337">
                        <c:v>28.5</c:v>
                      </c:pt>
                      <c:pt idx="5338">
                        <c:v>28.599853515625</c:v>
                      </c:pt>
                      <c:pt idx="5339">
                        <c:v>28.599853515625</c:v>
                      </c:pt>
                      <c:pt idx="5340">
                        <c:v>28.599853515625</c:v>
                      </c:pt>
                      <c:pt idx="5341">
                        <c:v>28.5</c:v>
                      </c:pt>
                      <c:pt idx="5342">
                        <c:v>28.5</c:v>
                      </c:pt>
                      <c:pt idx="5343">
                        <c:v>28.5</c:v>
                      </c:pt>
                      <c:pt idx="5344">
                        <c:v>28.5</c:v>
                      </c:pt>
                      <c:pt idx="5345">
                        <c:v>28.5</c:v>
                      </c:pt>
                      <c:pt idx="5346">
                        <c:v>28.5</c:v>
                      </c:pt>
                      <c:pt idx="5347">
                        <c:v>28.5</c:v>
                      </c:pt>
                      <c:pt idx="5348">
                        <c:v>28.5</c:v>
                      </c:pt>
                      <c:pt idx="5349">
                        <c:v>28.5</c:v>
                      </c:pt>
                      <c:pt idx="5350">
                        <c:v>28.5</c:v>
                      </c:pt>
                      <c:pt idx="5351">
                        <c:v>28.5</c:v>
                      </c:pt>
                      <c:pt idx="5352">
                        <c:v>28.5</c:v>
                      </c:pt>
                      <c:pt idx="5353">
                        <c:v>28.5</c:v>
                      </c:pt>
                      <c:pt idx="5354">
                        <c:v>28.599853515625</c:v>
                      </c:pt>
                      <c:pt idx="5355">
                        <c:v>28.5</c:v>
                      </c:pt>
                      <c:pt idx="5356">
                        <c:v>28.599853515625</c:v>
                      </c:pt>
                      <c:pt idx="5357">
                        <c:v>28.599853515625</c:v>
                      </c:pt>
                      <c:pt idx="5358">
                        <c:v>28.5</c:v>
                      </c:pt>
                      <c:pt idx="5359">
                        <c:v>28.599853515625</c:v>
                      </c:pt>
                      <c:pt idx="5360">
                        <c:v>28.599853515625</c:v>
                      </c:pt>
                      <c:pt idx="5361">
                        <c:v>28.599853515625</c:v>
                      </c:pt>
                      <c:pt idx="5362">
                        <c:v>28.599853515625</c:v>
                      </c:pt>
                      <c:pt idx="5363">
                        <c:v>28.599853515625</c:v>
                      </c:pt>
                      <c:pt idx="5364">
                        <c:v>28.599853515625</c:v>
                      </c:pt>
                      <c:pt idx="5365">
                        <c:v>28.5</c:v>
                      </c:pt>
                      <c:pt idx="5366">
                        <c:v>28.5</c:v>
                      </c:pt>
                      <c:pt idx="5367">
                        <c:v>28.5</c:v>
                      </c:pt>
                      <c:pt idx="5368">
                        <c:v>28.5</c:v>
                      </c:pt>
                      <c:pt idx="5369">
                        <c:v>28.5</c:v>
                      </c:pt>
                      <c:pt idx="5370">
                        <c:v>28.5</c:v>
                      </c:pt>
                      <c:pt idx="5371">
                        <c:v>28.5</c:v>
                      </c:pt>
                      <c:pt idx="5372">
                        <c:v>28.39990234375</c:v>
                      </c:pt>
                      <c:pt idx="5373">
                        <c:v>28.5</c:v>
                      </c:pt>
                      <c:pt idx="5374">
                        <c:v>28.39990234375</c:v>
                      </c:pt>
                      <c:pt idx="5375">
                        <c:v>28.39990234375</c:v>
                      </c:pt>
                      <c:pt idx="5376">
                        <c:v>28.39990234375</c:v>
                      </c:pt>
                      <c:pt idx="5377">
                        <c:v>28.5</c:v>
                      </c:pt>
                      <c:pt idx="5378">
                        <c:v>28.5</c:v>
                      </c:pt>
                      <c:pt idx="5379">
                        <c:v>28.5</c:v>
                      </c:pt>
                      <c:pt idx="5380">
                        <c:v>28.5</c:v>
                      </c:pt>
                      <c:pt idx="5381">
                        <c:v>28.5</c:v>
                      </c:pt>
                      <c:pt idx="5382">
                        <c:v>28.5</c:v>
                      </c:pt>
                      <c:pt idx="5383">
                        <c:v>28.5</c:v>
                      </c:pt>
                      <c:pt idx="5384">
                        <c:v>28.5</c:v>
                      </c:pt>
                      <c:pt idx="5385">
                        <c:v>28.5</c:v>
                      </c:pt>
                      <c:pt idx="5386">
                        <c:v>28.5</c:v>
                      </c:pt>
                      <c:pt idx="5387">
                        <c:v>28.5</c:v>
                      </c:pt>
                      <c:pt idx="5388">
                        <c:v>28.5</c:v>
                      </c:pt>
                      <c:pt idx="5389">
                        <c:v>28.599853515625</c:v>
                      </c:pt>
                      <c:pt idx="5390">
                        <c:v>28.599853515625</c:v>
                      </c:pt>
                      <c:pt idx="5391">
                        <c:v>28.599853515625</c:v>
                      </c:pt>
                      <c:pt idx="5392">
                        <c:v>28.599853515625</c:v>
                      </c:pt>
                      <c:pt idx="5393">
                        <c:v>28.599853515625</c:v>
                      </c:pt>
                      <c:pt idx="5394">
                        <c:v>28.599853515625</c:v>
                      </c:pt>
                      <c:pt idx="5395">
                        <c:v>28.599853515625</c:v>
                      </c:pt>
                      <c:pt idx="5396">
                        <c:v>28.599853515625</c:v>
                      </c:pt>
                      <c:pt idx="5397">
                        <c:v>28.599853515625</c:v>
                      </c:pt>
                      <c:pt idx="5398">
                        <c:v>28.599853515625</c:v>
                      </c:pt>
                      <c:pt idx="5399">
                        <c:v>28.599853515625</c:v>
                      </c:pt>
                      <c:pt idx="5400">
                        <c:v>28.599853515625</c:v>
                      </c:pt>
                      <c:pt idx="5401">
                        <c:v>28.5</c:v>
                      </c:pt>
                      <c:pt idx="5402">
                        <c:v>28.5</c:v>
                      </c:pt>
                      <c:pt idx="5403">
                        <c:v>28.5</c:v>
                      </c:pt>
                      <c:pt idx="5404">
                        <c:v>28.5</c:v>
                      </c:pt>
                      <c:pt idx="5405">
                        <c:v>28.5</c:v>
                      </c:pt>
                      <c:pt idx="5406">
                        <c:v>28.5</c:v>
                      </c:pt>
                      <c:pt idx="5407">
                        <c:v>28.5</c:v>
                      </c:pt>
                      <c:pt idx="5408">
                        <c:v>28.5</c:v>
                      </c:pt>
                      <c:pt idx="5409">
                        <c:v>28.5</c:v>
                      </c:pt>
                      <c:pt idx="5410">
                        <c:v>28.5</c:v>
                      </c:pt>
                      <c:pt idx="5411">
                        <c:v>28.5</c:v>
                      </c:pt>
                      <c:pt idx="5412">
                        <c:v>28.39990234375</c:v>
                      </c:pt>
                      <c:pt idx="5413">
                        <c:v>28.599853515625</c:v>
                      </c:pt>
                      <c:pt idx="5414">
                        <c:v>28.599853515625</c:v>
                      </c:pt>
                      <c:pt idx="5415">
                        <c:v>28.599853515625</c:v>
                      </c:pt>
                      <c:pt idx="5416">
                        <c:v>28.5</c:v>
                      </c:pt>
                      <c:pt idx="5417">
                        <c:v>28.599853515625</c:v>
                      </c:pt>
                      <c:pt idx="5418">
                        <c:v>28.599853515625</c:v>
                      </c:pt>
                      <c:pt idx="5419">
                        <c:v>28.5</c:v>
                      </c:pt>
                      <c:pt idx="5420">
                        <c:v>28.5</c:v>
                      </c:pt>
                      <c:pt idx="5421">
                        <c:v>28.5</c:v>
                      </c:pt>
                      <c:pt idx="5422">
                        <c:v>28.5</c:v>
                      </c:pt>
                      <c:pt idx="5423">
                        <c:v>28.599853515625</c:v>
                      </c:pt>
                      <c:pt idx="5424">
                        <c:v>28.5</c:v>
                      </c:pt>
                      <c:pt idx="5425">
                        <c:v>28.5</c:v>
                      </c:pt>
                      <c:pt idx="5426">
                        <c:v>28.5</c:v>
                      </c:pt>
                      <c:pt idx="5427">
                        <c:v>28.5</c:v>
                      </c:pt>
                      <c:pt idx="5428">
                        <c:v>28.5</c:v>
                      </c:pt>
                      <c:pt idx="5429">
                        <c:v>28.39990234375</c:v>
                      </c:pt>
                      <c:pt idx="5430">
                        <c:v>28.5</c:v>
                      </c:pt>
                      <c:pt idx="5431">
                        <c:v>28.5</c:v>
                      </c:pt>
                      <c:pt idx="5432">
                        <c:v>28.5</c:v>
                      </c:pt>
                      <c:pt idx="5433">
                        <c:v>28.5</c:v>
                      </c:pt>
                      <c:pt idx="5434">
                        <c:v>28.5</c:v>
                      </c:pt>
                      <c:pt idx="5435">
                        <c:v>28.5</c:v>
                      </c:pt>
                      <c:pt idx="5436">
                        <c:v>28.5</c:v>
                      </c:pt>
                      <c:pt idx="5437">
                        <c:v>28.39990234375</c:v>
                      </c:pt>
                      <c:pt idx="5438">
                        <c:v>28.5</c:v>
                      </c:pt>
                      <c:pt idx="5439">
                        <c:v>28.5</c:v>
                      </c:pt>
                      <c:pt idx="5440">
                        <c:v>28.5</c:v>
                      </c:pt>
                      <c:pt idx="5441">
                        <c:v>28.39990234375</c:v>
                      </c:pt>
                      <c:pt idx="5442">
                        <c:v>28.39990234375</c:v>
                      </c:pt>
                      <c:pt idx="5443">
                        <c:v>28.5</c:v>
                      </c:pt>
                      <c:pt idx="5444">
                        <c:v>28.5</c:v>
                      </c:pt>
                      <c:pt idx="5445">
                        <c:v>28.5</c:v>
                      </c:pt>
                      <c:pt idx="5446">
                        <c:v>28.5</c:v>
                      </c:pt>
                      <c:pt idx="5447">
                        <c:v>28.5</c:v>
                      </c:pt>
                      <c:pt idx="5448">
                        <c:v>28.5</c:v>
                      </c:pt>
                      <c:pt idx="5449">
                        <c:v>28.5</c:v>
                      </c:pt>
                      <c:pt idx="5450">
                        <c:v>28.5</c:v>
                      </c:pt>
                      <c:pt idx="5451">
                        <c:v>28.5</c:v>
                      </c:pt>
                      <c:pt idx="5452">
                        <c:v>28.5</c:v>
                      </c:pt>
                      <c:pt idx="5453">
                        <c:v>28.5</c:v>
                      </c:pt>
                      <c:pt idx="5454">
                        <c:v>28.5</c:v>
                      </c:pt>
                      <c:pt idx="5455">
                        <c:v>28.39990234375</c:v>
                      </c:pt>
                      <c:pt idx="5456">
                        <c:v>28.2998046875</c:v>
                      </c:pt>
                      <c:pt idx="5457">
                        <c:v>28.2998046875</c:v>
                      </c:pt>
                      <c:pt idx="5458">
                        <c:v>28.2998046875</c:v>
                      </c:pt>
                      <c:pt idx="5459">
                        <c:v>28.2998046875</c:v>
                      </c:pt>
                      <c:pt idx="5460">
                        <c:v>28.2998046875</c:v>
                      </c:pt>
                      <c:pt idx="5461">
                        <c:v>28.5</c:v>
                      </c:pt>
                      <c:pt idx="5462">
                        <c:v>28.39990234375</c:v>
                      </c:pt>
                      <c:pt idx="5463">
                        <c:v>28.5</c:v>
                      </c:pt>
                      <c:pt idx="5464">
                        <c:v>28.39990234375</c:v>
                      </c:pt>
                      <c:pt idx="5465">
                        <c:v>28.39990234375</c:v>
                      </c:pt>
                      <c:pt idx="5466">
                        <c:v>28.39990234375</c:v>
                      </c:pt>
                      <c:pt idx="5467">
                        <c:v>28.39990234375</c:v>
                      </c:pt>
                      <c:pt idx="5468">
                        <c:v>28.39990234375</c:v>
                      </c:pt>
                      <c:pt idx="5469">
                        <c:v>28.39990234375</c:v>
                      </c:pt>
                      <c:pt idx="5470">
                        <c:v>28.2998046875</c:v>
                      </c:pt>
                      <c:pt idx="5471">
                        <c:v>28.39990234375</c:v>
                      </c:pt>
                      <c:pt idx="5472">
                        <c:v>28.39990234375</c:v>
                      </c:pt>
                      <c:pt idx="5473">
                        <c:v>28.5</c:v>
                      </c:pt>
                      <c:pt idx="5474">
                        <c:v>28.5</c:v>
                      </c:pt>
                      <c:pt idx="5475">
                        <c:v>28.5</c:v>
                      </c:pt>
                      <c:pt idx="5476">
                        <c:v>28.5</c:v>
                      </c:pt>
                      <c:pt idx="5477">
                        <c:v>28.5</c:v>
                      </c:pt>
                      <c:pt idx="5478">
                        <c:v>28.5</c:v>
                      </c:pt>
                      <c:pt idx="5479">
                        <c:v>28.39990234375</c:v>
                      </c:pt>
                      <c:pt idx="5480">
                        <c:v>28.39990234375</c:v>
                      </c:pt>
                      <c:pt idx="5481">
                        <c:v>28.39990234375</c:v>
                      </c:pt>
                      <c:pt idx="5482">
                        <c:v>28.39990234375</c:v>
                      </c:pt>
                      <c:pt idx="5483">
                        <c:v>28.39990234375</c:v>
                      </c:pt>
                      <c:pt idx="5484">
                        <c:v>28.39990234375</c:v>
                      </c:pt>
                      <c:pt idx="5485">
                        <c:v>28.39990234375</c:v>
                      </c:pt>
                      <c:pt idx="5486">
                        <c:v>28.39990234375</c:v>
                      </c:pt>
                      <c:pt idx="5487">
                        <c:v>28.39990234375</c:v>
                      </c:pt>
                      <c:pt idx="5488">
                        <c:v>28.39990234375</c:v>
                      </c:pt>
                      <c:pt idx="5489">
                        <c:v>28.39990234375</c:v>
                      </c:pt>
                      <c:pt idx="5490">
                        <c:v>28.39990234375</c:v>
                      </c:pt>
                      <c:pt idx="5491">
                        <c:v>28.5</c:v>
                      </c:pt>
                      <c:pt idx="5492">
                        <c:v>28.5</c:v>
                      </c:pt>
                      <c:pt idx="5493">
                        <c:v>28.5</c:v>
                      </c:pt>
                      <c:pt idx="5494">
                        <c:v>28.5</c:v>
                      </c:pt>
                      <c:pt idx="5495">
                        <c:v>28.5</c:v>
                      </c:pt>
                      <c:pt idx="5496">
                        <c:v>28.5</c:v>
                      </c:pt>
                      <c:pt idx="5497">
                        <c:v>28.2998046875</c:v>
                      </c:pt>
                      <c:pt idx="5498">
                        <c:v>28.2998046875</c:v>
                      </c:pt>
                      <c:pt idx="5499">
                        <c:v>28.2998046875</c:v>
                      </c:pt>
                      <c:pt idx="5500">
                        <c:v>28.39990234375</c:v>
                      </c:pt>
                      <c:pt idx="5501">
                        <c:v>28.2998046875</c:v>
                      </c:pt>
                      <c:pt idx="5502">
                        <c:v>28.39990234375</c:v>
                      </c:pt>
                      <c:pt idx="5503">
                        <c:v>28.2998046875</c:v>
                      </c:pt>
                      <c:pt idx="5504">
                        <c:v>28.199951171875</c:v>
                      </c:pt>
                      <c:pt idx="5505">
                        <c:v>28.2998046875</c:v>
                      </c:pt>
                      <c:pt idx="5506">
                        <c:v>28.2998046875</c:v>
                      </c:pt>
                      <c:pt idx="5507">
                        <c:v>28.2998046875</c:v>
                      </c:pt>
                      <c:pt idx="5508">
                        <c:v>28.2998046875</c:v>
                      </c:pt>
                      <c:pt idx="5509">
                        <c:v>28.5</c:v>
                      </c:pt>
                      <c:pt idx="5510">
                        <c:v>28.39990234375</c:v>
                      </c:pt>
                      <c:pt idx="5511">
                        <c:v>28.39990234375</c:v>
                      </c:pt>
                      <c:pt idx="5512">
                        <c:v>28.39990234375</c:v>
                      </c:pt>
                      <c:pt idx="5513">
                        <c:v>28.39990234375</c:v>
                      </c:pt>
                      <c:pt idx="5514">
                        <c:v>28.5</c:v>
                      </c:pt>
                      <c:pt idx="5515">
                        <c:v>28.39990234375</c:v>
                      </c:pt>
                      <c:pt idx="5516">
                        <c:v>28.39990234375</c:v>
                      </c:pt>
                      <c:pt idx="5517">
                        <c:v>28.39990234375</c:v>
                      </c:pt>
                      <c:pt idx="5518">
                        <c:v>28.39990234375</c:v>
                      </c:pt>
                      <c:pt idx="5519">
                        <c:v>28.39990234375</c:v>
                      </c:pt>
                      <c:pt idx="5520">
                        <c:v>28.5</c:v>
                      </c:pt>
                      <c:pt idx="5521">
                        <c:v>28.39990234375</c:v>
                      </c:pt>
                      <c:pt idx="5522">
                        <c:v>28.39990234375</c:v>
                      </c:pt>
                      <c:pt idx="5523">
                        <c:v>28.5</c:v>
                      </c:pt>
                      <c:pt idx="5524">
                        <c:v>28.39990234375</c:v>
                      </c:pt>
                      <c:pt idx="5525">
                        <c:v>28.39990234375</c:v>
                      </c:pt>
                      <c:pt idx="5526">
                        <c:v>28.39990234375</c:v>
                      </c:pt>
                      <c:pt idx="5527">
                        <c:v>28.39990234375</c:v>
                      </c:pt>
                      <c:pt idx="5528">
                        <c:v>28.2998046875</c:v>
                      </c:pt>
                      <c:pt idx="5529">
                        <c:v>28.39990234375</c:v>
                      </c:pt>
                      <c:pt idx="5530">
                        <c:v>28.39990234375</c:v>
                      </c:pt>
                      <c:pt idx="5531">
                        <c:v>28.2998046875</c:v>
                      </c:pt>
                      <c:pt idx="5532">
                        <c:v>28.39990234375</c:v>
                      </c:pt>
                      <c:pt idx="5533">
                        <c:v>28.39990234375</c:v>
                      </c:pt>
                      <c:pt idx="5534">
                        <c:v>28.5</c:v>
                      </c:pt>
                      <c:pt idx="5535">
                        <c:v>28.39990234375</c:v>
                      </c:pt>
                      <c:pt idx="5536">
                        <c:v>28.39990234375</c:v>
                      </c:pt>
                      <c:pt idx="5537">
                        <c:v>28.39990234375</c:v>
                      </c:pt>
                      <c:pt idx="5538">
                        <c:v>28.39990234375</c:v>
                      </c:pt>
                      <c:pt idx="5539">
                        <c:v>28.39990234375</c:v>
                      </c:pt>
                      <c:pt idx="5540">
                        <c:v>28.39990234375</c:v>
                      </c:pt>
                      <c:pt idx="5541">
                        <c:v>28.39990234375</c:v>
                      </c:pt>
                      <c:pt idx="5542">
                        <c:v>28.39990234375</c:v>
                      </c:pt>
                      <c:pt idx="5543">
                        <c:v>28.39990234375</c:v>
                      </c:pt>
                      <c:pt idx="5544">
                        <c:v>28.39990234375</c:v>
                      </c:pt>
                      <c:pt idx="5545">
                        <c:v>28.39990234375</c:v>
                      </c:pt>
                      <c:pt idx="5546">
                        <c:v>28.5</c:v>
                      </c:pt>
                      <c:pt idx="5547">
                        <c:v>28.5</c:v>
                      </c:pt>
                      <c:pt idx="5548">
                        <c:v>28.5</c:v>
                      </c:pt>
                      <c:pt idx="5549">
                        <c:v>28.5</c:v>
                      </c:pt>
                      <c:pt idx="5550">
                        <c:v>28.5</c:v>
                      </c:pt>
                      <c:pt idx="5551">
                        <c:v>28.5</c:v>
                      </c:pt>
                      <c:pt idx="5552">
                        <c:v>28.39990234375</c:v>
                      </c:pt>
                      <c:pt idx="5553">
                        <c:v>28.39990234375</c:v>
                      </c:pt>
                      <c:pt idx="5554">
                        <c:v>28.39990234375</c:v>
                      </c:pt>
                      <c:pt idx="5555">
                        <c:v>28.39990234375</c:v>
                      </c:pt>
                      <c:pt idx="5556">
                        <c:v>28.5</c:v>
                      </c:pt>
                      <c:pt idx="5557">
                        <c:v>28.39990234375</c:v>
                      </c:pt>
                      <c:pt idx="5558">
                        <c:v>28.5</c:v>
                      </c:pt>
                      <c:pt idx="5559">
                        <c:v>28.5</c:v>
                      </c:pt>
                      <c:pt idx="5560">
                        <c:v>28.5</c:v>
                      </c:pt>
                      <c:pt idx="5561">
                        <c:v>28.5</c:v>
                      </c:pt>
                      <c:pt idx="5562">
                        <c:v>28.5</c:v>
                      </c:pt>
                      <c:pt idx="5563">
                        <c:v>28.5</c:v>
                      </c:pt>
                      <c:pt idx="5564">
                        <c:v>28.2998046875</c:v>
                      </c:pt>
                      <c:pt idx="5565">
                        <c:v>28.2998046875</c:v>
                      </c:pt>
                      <c:pt idx="5566">
                        <c:v>28.2998046875</c:v>
                      </c:pt>
                      <c:pt idx="5567">
                        <c:v>28.2998046875</c:v>
                      </c:pt>
                      <c:pt idx="5568">
                        <c:v>28.2998046875</c:v>
                      </c:pt>
                      <c:pt idx="5569">
                        <c:v>28.2998046875</c:v>
                      </c:pt>
                      <c:pt idx="5570">
                        <c:v>28.2998046875</c:v>
                      </c:pt>
                      <c:pt idx="5571">
                        <c:v>28.2998046875</c:v>
                      </c:pt>
                      <c:pt idx="5572">
                        <c:v>28.2998046875</c:v>
                      </c:pt>
                      <c:pt idx="5573">
                        <c:v>28.2998046875</c:v>
                      </c:pt>
                      <c:pt idx="5574">
                        <c:v>28.2998046875</c:v>
                      </c:pt>
                      <c:pt idx="5575">
                        <c:v>28.2998046875</c:v>
                      </c:pt>
                      <c:pt idx="5576">
                        <c:v>28.199951171875</c:v>
                      </c:pt>
                      <c:pt idx="5577">
                        <c:v>28.199951171875</c:v>
                      </c:pt>
                      <c:pt idx="5578">
                        <c:v>28.199951171875</c:v>
                      </c:pt>
                      <c:pt idx="5579">
                        <c:v>28.199951171875</c:v>
                      </c:pt>
                      <c:pt idx="5580">
                        <c:v>28.199951171875</c:v>
                      </c:pt>
                      <c:pt idx="5581">
                        <c:v>28.099853515625</c:v>
                      </c:pt>
                      <c:pt idx="5582">
                        <c:v>28.2998046875</c:v>
                      </c:pt>
                      <c:pt idx="5583">
                        <c:v>28.2998046875</c:v>
                      </c:pt>
                      <c:pt idx="5584">
                        <c:v>28.2998046875</c:v>
                      </c:pt>
                      <c:pt idx="5585">
                        <c:v>28.2998046875</c:v>
                      </c:pt>
                      <c:pt idx="5586">
                        <c:v>28.2998046875</c:v>
                      </c:pt>
                      <c:pt idx="5587">
                        <c:v>28.2998046875</c:v>
                      </c:pt>
                      <c:pt idx="5588">
                        <c:v>28.39990234375</c:v>
                      </c:pt>
                      <c:pt idx="5589">
                        <c:v>28.39990234375</c:v>
                      </c:pt>
                      <c:pt idx="5590">
                        <c:v>28.39990234375</c:v>
                      </c:pt>
                      <c:pt idx="5591">
                        <c:v>28.39990234375</c:v>
                      </c:pt>
                      <c:pt idx="5592">
                        <c:v>28.39990234375</c:v>
                      </c:pt>
                      <c:pt idx="5593">
                        <c:v>28.39990234375</c:v>
                      </c:pt>
                      <c:pt idx="5594">
                        <c:v>28.199951171875</c:v>
                      </c:pt>
                      <c:pt idx="5595">
                        <c:v>28.199951171875</c:v>
                      </c:pt>
                      <c:pt idx="5596">
                        <c:v>28.199951171875</c:v>
                      </c:pt>
                      <c:pt idx="5597">
                        <c:v>28.199951171875</c:v>
                      </c:pt>
                      <c:pt idx="5598">
                        <c:v>28.199951171875</c:v>
                      </c:pt>
                      <c:pt idx="5599">
                        <c:v>28.199951171875</c:v>
                      </c:pt>
                      <c:pt idx="5600">
                        <c:v>28.2998046875</c:v>
                      </c:pt>
                      <c:pt idx="5601">
                        <c:v>28.39990234375</c:v>
                      </c:pt>
                      <c:pt idx="5602">
                        <c:v>28.39990234375</c:v>
                      </c:pt>
                      <c:pt idx="5603">
                        <c:v>28.39990234375</c:v>
                      </c:pt>
                      <c:pt idx="5604">
                        <c:v>28.39990234375</c:v>
                      </c:pt>
                      <c:pt idx="5605">
                        <c:v>28.39990234375</c:v>
                      </c:pt>
                      <c:pt idx="5606">
                        <c:v>28.39990234375</c:v>
                      </c:pt>
                      <c:pt idx="5607">
                        <c:v>28.39990234375</c:v>
                      </c:pt>
                      <c:pt idx="5608">
                        <c:v>28.39990234375</c:v>
                      </c:pt>
                      <c:pt idx="5609">
                        <c:v>28.39990234375</c:v>
                      </c:pt>
                      <c:pt idx="5610">
                        <c:v>28.2998046875</c:v>
                      </c:pt>
                      <c:pt idx="5611">
                        <c:v>28.2998046875</c:v>
                      </c:pt>
                      <c:pt idx="5612">
                        <c:v>28.39990234375</c:v>
                      </c:pt>
                      <c:pt idx="5613">
                        <c:v>28.39990234375</c:v>
                      </c:pt>
                      <c:pt idx="5614">
                        <c:v>28.39990234375</c:v>
                      </c:pt>
                      <c:pt idx="5615">
                        <c:v>28.39990234375</c:v>
                      </c:pt>
                      <c:pt idx="5616">
                        <c:v>28.39990234375</c:v>
                      </c:pt>
                      <c:pt idx="5617">
                        <c:v>28.2998046875</c:v>
                      </c:pt>
                      <c:pt idx="5618">
                        <c:v>28.199951171875</c:v>
                      </c:pt>
                      <c:pt idx="5619">
                        <c:v>28.199951171875</c:v>
                      </c:pt>
                      <c:pt idx="5620">
                        <c:v>28.199951171875</c:v>
                      </c:pt>
                      <c:pt idx="5621">
                        <c:v>28.199951171875</c:v>
                      </c:pt>
                      <c:pt idx="5622">
                        <c:v>28.2998046875</c:v>
                      </c:pt>
                      <c:pt idx="5623">
                        <c:v>28.199951171875</c:v>
                      </c:pt>
                      <c:pt idx="5624">
                        <c:v>28.2998046875</c:v>
                      </c:pt>
                      <c:pt idx="5625">
                        <c:v>28.2998046875</c:v>
                      </c:pt>
                      <c:pt idx="5626">
                        <c:v>28.2998046875</c:v>
                      </c:pt>
                      <c:pt idx="5627">
                        <c:v>28.2998046875</c:v>
                      </c:pt>
                      <c:pt idx="5628">
                        <c:v>28.2998046875</c:v>
                      </c:pt>
                      <c:pt idx="5629">
                        <c:v>28.2998046875</c:v>
                      </c:pt>
                      <c:pt idx="5630">
                        <c:v>28.199951171875</c:v>
                      </c:pt>
                      <c:pt idx="5631">
                        <c:v>28.199951171875</c:v>
                      </c:pt>
                      <c:pt idx="5632">
                        <c:v>28.199951171875</c:v>
                      </c:pt>
                      <c:pt idx="5633">
                        <c:v>28.2998046875</c:v>
                      </c:pt>
                      <c:pt idx="5634">
                        <c:v>28.199951171875</c:v>
                      </c:pt>
                      <c:pt idx="5635">
                        <c:v>28.199951171875</c:v>
                      </c:pt>
                      <c:pt idx="5636">
                        <c:v>28.199951171875</c:v>
                      </c:pt>
                      <c:pt idx="5637">
                        <c:v>28.199951171875</c:v>
                      </c:pt>
                      <c:pt idx="5638">
                        <c:v>28.2998046875</c:v>
                      </c:pt>
                      <c:pt idx="5639">
                        <c:v>28.2998046875</c:v>
                      </c:pt>
                      <c:pt idx="5640">
                        <c:v>28.199951171875</c:v>
                      </c:pt>
                      <c:pt idx="5641">
                        <c:v>28.199951171875</c:v>
                      </c:pt>
                      <c:pt idx="5642">
                        <c:v>28.2998046875</c:v>
                      </c:pt>
                      <c:pt idx="5643">
                        <c:v>28.199951171875</c:v>
                      </c:pt>
                      <c:pt idx="5644">
                        <c:v>28.2998046875</c:v>
                      </c:pt>
                      <c:pt idx="5645">
                        <c:v>28.2998046875</c:v>
                      </c:pt>
                      <c:pt idx="5646">
                        <c:v>28.2998046875</c:v>
                      </c:pt>
                      <c:pt idx="5647">
                        <c:v>28.2998046875</c:v>
                      </c:pt>
                      <c:pt idx="5648">
                        <c:v>28.2998046875</c:v>
                      </c:pt>
                      <c:pt idx="5649">
                        <c:v>28.2998046875</c:v>
                      </c:pt>
                      <c:pt idx="5650">
                        <c:v>28.2998046875</c:v>
                      </c:pt>
                      <c:pt idx="5651">
                        <c:v>28.2998046875</c:v>
                      </c:pt>
                      <c:pt idx="5652">
                        <c:v>28.2998046875</c:v>
                      </c:pt>
                      <c:pt idx="5653">
                        <c:v>28.2998046875</c:v>
                      </c:pt>
                      <c:pt idx="5654">
                        <c:v>28.2998046875</c:v>
                      </c:pt>
                      <c:pt idx="5655">
                        <c:v>28.2998046875</c:v>
                      </c:pt>
                      <c:pt idx="5656">
                        <c:v>28.2998046875</c:v>
                      </c:pt>
                      <c:pt idx="5657">
                        <c:v>28.2998046875</c:v>
                      </c:pt>
                      <c:pt idx="5658">
                        <c:v>28.2998046875</c:v>
                      </c:pt>
                      <c:pt idx="5659">
                        <c:v>28.199951171875</c:v>
                      </c:pt>
                      <c:pt idx="5660">
                        <c:v>28.2998046875</c:v>
                      </c:pt>
                      <c:pt idx="5661">
                        <c:v>28.199951171875</c:v>
                      </c:pt>
                      <c:pt idx="5662">
                        <c:v>28.199951171875</c:v>
                      </c:pt>
                      <c:pt idx="5663">
                        <c:v>28.2998046875</c:v>
                      </c:pt>
                      <c:pt idx="5664">
                        <c:v>28.2998046875</c:v>
                      </c:pt>
                      <c:pt idx="5665">
                        <c:v>28.199951171875</c:v>
                      </c:pt>
                      <c:pt idx="5666">
                        <c:v>28.199951171875</c:v>
                      </c:pt>
                      <c:pt idx="5667">
                        <c:v>28.199951171875</c:v>
                      </c:pt>
                      <c:pt idx="5668">
                        <c:v>28.199951171875</c:v>
                      </c:pt>
                      <c:pt idx="5669">
                        <c:v>28.199951171875</c:v>
                      </c:pt>
                      <c:pt idx="5670">
                        <c:v>28.2998046875</c:v>
                      </c:pt>
                      <c:pt idx="5671">
                        <c:v>28.199951171875</c:v>
                      </c:pt>
                      <c:pt idx="5672">
                        <c:v>28.199951171875</c:v>
                      </c:pt>
                      <c:pt idx="5673">
                        <c:v>28.199951171875</c:v>
                      </c:pt>
                      <c:pt idx="5674">
                        <c:v>28.2998046875</c:v>
                      </c:pt>
                      <c:pt idx="5675">
                        <c:v>28.2998046875</c:v>
                      </c:pt>
                      <c:pt idx="5676">
                        <c:v>28.2998046875</c:v>
                      </c:pt>
                      <c:pt idx="5677">
                        <c:v>28.2998046875</c:v>
                      </c:pt>
                      <c:pt idx="5678">
                        <c:v>28.2998046875</c:v>
                      </c:pt>
                      <c:pt idx="5679">
                        <c:v>28.099853515625</c:v>
                      </c:pt>
                      <c:pt idx="5680">
                        <c:v>28.099853515625</c:v>
                      </c:pt>
                      <c:pt idx="5681">
                        <c:v>28.099853515625</c:v>
                      </c:pt>
                      <c:pt idx="5682">
                        <c:v>28.099853515625</c:v>
                      </c:pt>
                      <c:pt idx="5683">
                        <c:v>28.199951171875</c:v>
                      </c:pt>
                      <c:pt idx="5684">
                        <c:v>28.099853515625</c:v>
                      </c:pt>
                      <c:pt idx="5685">
                        <c:v>28.2998046875</c:v>
                      </c:pt>
                      <c:pt idx="5686">
                        <c:v>28.2998046875</c:v>
                      </c:pt>
                      <c:pt idx="5687">
                        <c:v>28.199951171875</c:v>
                      </c:pt>
                      <c:pt idx="5688">
                        <c:v>28.2998046875</c:v>
                      </c:pt>
                      <c:pt idx="5689">
                        <c:v>28.2998046875</c:v>
                      </c:pt>
                      <c:pt idx="5690">
                        <c:v>28.2998046875</c:v>
                      </c:pt>
                      <c:pt idx="5691">
                        <c:v>28.2998046875</c:v>
                      </c:pt>
                      <c:pt idx="5692">
                        <c:v>28.2998046875</c:v>
                      </c:pt>
                      <c:pt idx="5693">
                        <c:v>28.2998046875</c:v>
                      </c:pt>
                      <c:pt idx="5694">
                        <c:v>28.2998046875</c:v>
                      </c:pt>
                      <c:pt idx="5695">
                        <c:v>28.2998046875</c:v>
                      </c:pt>
                      <c:pt idx="5696">
                        <c:v>28.199951171875</c:v>
                      </c:pt>
                      <c:pt idx="5697">
                        <c:v>28.199951171875</c:v>
                      </c:pt>
                      <c:pt idx="5698">
                        <c:v>28.199951171875</c:v>
                      </c:pt>
                      <c:pt idx="5699">
                        <c:v>28.199951171875</c:v>
                      </c:pt>
                      <c:pt idx="5700">
                        <c:v>28.199951171875</c:v>
                      </c:pt>
                      <c:pt idx="5701">
                        <c:v>28.199951171875</c:v>
                      </c:pt>
                      <c:pt idx="5702">
                        <c:v>28.199951171875</c:v>
                      </c:pt>
                      <c:pt idx="5703">
                        <c:v>28.2998046875</c:v>
                      </c:pt>
                      <c:pt idx="5704">
                        <c:v>28.199951171875</c:v>
                      </c:pt>
                      <c:pt idx="5705">
                        <c:v>28.199951171875</c:v>
                      </c:pt>
                      <c:pt idx="5706">
                        <c:v>28.199951171875</c:v>
                      </c:pt>
                      <c:pt idx="5707">
                        <c:v>28.199951171875</c:v>
                      </c:pt>
                      <c:pt idx="5708">
                        <c:v>28.199951171875</c:v>
                      </c:pt>
                      <c:pt idx="5709">
                        <c:v>28.199951171875</c:v>
                      </c:pt>
                      <c:pt idx="5710">
                        <c:v>28.199951171875</c:v>
                      </c:pt>
                      <c:pt idx="5711">
                        <c:v>28.199951171875</c:v>
                      </c:pt>
                      <c:pt idx="5712">
                        <c:v>28.199951171875</c:v>
                      </c:pt>
                      <c:pt idx="5713">
                        <c:v>28.2998046875</c:v>
                      </c:pt>
                      <c:pt idx="5714">
                        <c:v>28.199951171875</c:v>
                      </c:pt>
                      <c:pt idx="5715">
                        <c:v>28.199951171875</c:v>
                      </c:pt>
                      <c:pt idx="5716">
                        <c:v>28.2998046875</c:v>
                      </c:pt>
                      <c:pt idx="5717">
                        <c:v>28.2998046875</c:v>
                      </c:pt>
                      <c:pt idx="5718">
                        <c:v>28.2998046875</c:v>
                      </c:pt>
                      <c:pt idx="5719">
                        <c:v>28.199951171875</c:v>
                      </c:pt>
                      <c:pt idx="5720">
                        <c:v>28.199951171875</c:v>
                      </c:pt>
                      <c:pt idx="5721">
                        <c:v>28.2998046875</c:v>
                      </c:pt>
                      <c:pt idx="5722">
                        <c:v>28.2998046875</c:v>
                      </c:pt>
                      <c:pt idx="5723">
                        <c:v>28.2998046875</c:v>
                      </c:pt>
                      <c:pt idx="5724">
                        <c:v>28.2998046875</c:v>
                      </c:pt>
                      <c:pt idx="5725">
                        <c:v>28.2998046875</c:v>
                      </c:pt>
                      <c:pt idx="5726">
                        <c:v>28.2998046875</c:v>
                      </c:pt>
                      <c:pt idx="5727">
                        <c:v>28.199951171875</c:v>
                      </c:pt>
                      <c:pt idx="5728">
                        <c:v>28.199951171875</c:v>
                      </c:pt>
                      <c:pt idx="5729">
                        <c:v>28.099853515625</c:v>
                      </c:pt>
                      <c:pt idx="5730">
                        <c:v>28.099853515625</c:v>
                      </c:pt>
                      <c:pt idx="5731">
                        <c:v>28.199951171875</c:v>
                      </c:pt>
                      <c:pt idx="5732">
                        <c:v>28.099853515625</c:v>
                      </c:pt>
                      <c:pt idx="5733">
                        <c:v>28.199951171875</c:v>
                      </c:pt>
                      <c:pt idx="5734">
                        <c:v>28.099853515625</c:v>
                      </c:pt>
                      <c:pt idx="5735">
                        <c:v>28.199951171875</c:v>
                      </c:pt>
                      <c:pt idx="5736">
                        <c:v>28.199951171875</c:v>
                      </c:pt>
                      <c:pt idx="5737">
                        <c:v>28.199951171875</c:v>
                      </c:pt>
                      <c:pt idx="5738">
                        <c:v>28.199951171875</c:v>
                      </c:pt>
                      <c:pt idx="5739">
                        <c:v>28.199951171875</c:v>
                      </c:pt>
                      <c:pt idx="5740">
                        <c:v>28.099853515625</c:v>
                      </c:pt>
                      <c:pt idx="5741">
                        <c:v>28.099853515625</c:v>
                      </c:pt>
                      <c:pt idx="5742">
                        <c:v>28.099853515625</c:v>
                      </c:pt>
                      <c:pt idx="5743">
                        <c:v>28.099853515625</c:v>
                      </c:pt>
                      <c:pt idx="5744">
                        <c:v>28.099853515625</c:v>
                      </c:pt>
                      <c:pt idx="5745">
                        <c:v>28.199951171875</c:v>
                      </c:pt>
                      <c:pt idx="5746">
                        <c:v>28.099853515625</c:v>
                      </c:pt>
                      <c:pt idx="5747">
                        <c:v>28.199951171875</c:v>
                      </c:pt>
                      <c:pt idx="5748">
                        <c:v>28.199951171875</c:v>
                      </c:pt>
                      <c:pt idx="5749">
                        <c:v>28.099853515625</c:v>
                      </c:pt>
                      <c:pt idx="5750">
                        <c:v>28.199951171875</c:v>
                      </c:pt>
                      <c:pt idx="5751">
                        <c:v>28.2998046875</c:v>
                      </c:pt>
                      <c:pt idx="5752">
                        <c:v>28.2998046875</c:v>
                      </c:pt>
                      <c:pt idx="5753">
                        <c:v>28.2998046875</c:v>
                      </c:pt>
                      <c:pt idx="5754">
                        <c:v>28.2998046875</c:v>
                      </c:pt>
                      <c:pt idx="5755">
                        <c:v>28.2998046875</c:v>
                      </c:pt>
                      <c:pt idx="5756">
                        <c:v>28.2998046875</c:v>
                      </c:pt>
                      <c:pt idx="5757">
                        <c:v>28.199951171875</c:v>
                      </c:pt>
                      <c:pt idx="5758">
                        <c:v>28.199951171875</c:v>
                      </c:pt>
                      <c:pt idx="5759">
                        <c:v>28.199951171875</c:v>
                      </c:pt>
                      <c:pt idx="5760">
                        <c:v>28.099853515625</c:v>
                      </c:pt>
                      <c:pt idx="5761">
                        <c:v>28.199951171875</c:v>
                      </c:pt>
                      <c:pt idx="5762">
                        <c:v>28.199951171875</c:v>
                      </c:pt>
                      <c:pt idx="5763">
                        <c:v>28</c:v>
                      </c:pt>
                      <c:pt idx="5764">
                        <c:v>28.099853515625</c:v>
                      </c:pt>
                      <c:pt idx="5765">
                        <c:v>28.099853515625</c:v>
                      </c:pt>
                      <c:pt idx="5766">
                        <c:v>28</c:v>
                      </c:pt>
                      <c:pt idx="5767">
                        <c:v>28.099853515625</c:v>
                      </c:pt>
                      <c:pt idx="5768">
                        <c:v>28.099853515625</c:v>
                      </c:pt>
                      <c:pt idx="5769">
                        <c:v>28</c:v>
                      </c:pt>
                      <c:pt idx="5770">
                        <c:v>28</c:v>
                      </c:pt>
                      <c:pt idx="5771">
                        <c:v>28</c:v>
                      </c:pt>
                      <c:pt idx="5772">
                        <c:v>28.099853515625</c:v>
                      </c:pt>
                      <c:pt idx="5773">
                        <c:v>28.099853515625</c:v>
                      </c:pt>
                      <c:pt idx="5774">
                        <c:v>28.099853515625</c:v>
                      </c:pt>
                      <c:pt idx="5775">
                        <c:v>28.199951171875</c:v>
                      </c:pt>
                      <c:pt idx="5776">
                        <c:v>28.199951171875</c:v>
                      </c:pt>
                      <c:pt idx="5777">
                        <c:v>28.199951171875</c:v>
                      </c:pt>
                      <c:pt idx="5778">
                        <c:v>28.199951171875</c:v>
                      </c:pt>
                      <c:pt idx="5779">
                        <c:v>28.199951171875</c:v>
                      </c:pt>
                      <c:pt idx="5780">
                        <c:v>28.099853515625</c:v>
                      </c:pt>
                      <c:pt idx="5781">
                        <c:v>28.199951171875</c:v>
                      </c:pt>
                      <c:pt idx="5782">
                        <c:v>28.2998046875</c:v>
                      </c:pt>
                      <c:pt idx="5783">
                        <c:v>28.2998046875</c:v>
                      </c:pt>
                      <c:pt idx="5784">
                        <c:v>28.2998046875</c:v>
                      </c:pt>
                      <c:pt idx="5785">
                        <c:v>28.2998046875</c:v>
                      </c:pt>
                      <c:pt idx="5786">
                        <c:v>28.199951171875</c:v>
                      </c:pt>
                      <c:pt idx="5787">
                        <c:v>28.099853515625</c:v>
                      </c:pt>
                      <c:pt idx="5788">
                        <c:v>28.099853515625</c:v>
                      </c:pt>
                      <c:pt idx="5789">
                        <c:v>28.099853515625</c:v>
                      </c:pt>
                      <c:pt idx="5790">
                        <c:v>28.099853515625</c:v>
                      </c:pt>
                      <c:pt idx="5791">
                        <c:v>28.199951171875</c:v>
                      </c:pt>
                      <c:pt idx="5792">
                        <c:v>28.099853515625</c:v>
                      </c:pt>
                      <c:pt idx="5793">
                        <c:v>28.099853515625</c:v>
                      </c:pt>
                      <c:pt idx="5794">
                        <c:v>28.199951171875</c:v>
                      </c:pt>
                      <c:pt idx="5795">
                        <c:v>28.099853515625</c:v>
                      </c:pt>
                      <c:pt idx="5796">
                        <c:v>28.199951171875</c:v>
                      </c:pt>
                      <c:pt idx="5797">
                        <c:v>28.199951171875</c:v>
                      </c:pt>
                      <c:pt idx="5798">
                        <c:v>28.199951171875</c:v>
                      </c:pt>
                      <c:pt idx="5799">
                        <c:v>28.099853515625</c:v>
                      </c:pt>
                      <c:pt idx="5800">
                        <c:v>28.099853515625</c:v>
                      </c:pt>
                      <c:pt idx="5801">
                        <c:v>28.099853515625</c:v>
                      </c:pt>
                      <c:pt idx="5802">
                        <c:v>28.099853515625</c:v>
                      </c:pt>
                      <c:pt idx="5803">
                        <c:v>28.099853515625</c:v>
                      </c:pt>
                      <c:pt idx="5804">
                        <c:v>28.099853515625</c:v>
                      </c:pt>
                      <c:pt idx="5805">
                        <c:v>28.099853515625</c:v>
                      </c:pt>
                      <c:pt idx="5806">
                        <c:v>28.199951171875</c:v>
                      </c:pt>
                      <c:pt idx="5807">
                        <c:v>28.199951171875</c:v>
                      </c:pt>
                      <c:pt idx="5808">
                        <c:v>28.199951171875</c:v>
                      </c:pt>
                      <c:pt idx="5809">
                        <c:v>28.099853515625</c:v>
                      </c:pt>
                      <c:pt idx="5810">
                        <c:v>28.199951171875</c:v>
                      </c:pt>
                      <c:pt idx="5811">
                        <c:v>28.199951171875</c:v>
                      </c:pt>
                      <c:pt idx="5812">
                        <c:v>28.199951171875</c:v>
                      </c:pt>
                      <c:pt idx="5813">
                        <c:v>28.199951171875</c:v>
                      </c:pt>
                      <c:pt idx="5814">
                        <c:v>28.099853515625</c:v>
                      </c:pt>
                      <c:pt idx="5815">
                        <c:v>28.099853515625</c:v>
                      </c:pt>
                      <c:pt idx="5816">
                        <c:v>28.199951171875</c:v>
                      </c:pt>
                      <c:pt idx="5817">
                        <c:v>28.099853515625</c:v>
                      </c:pt>
                      <c:pt idx="5818">
                        <c:v>28.099853515625</c:v>
                      </c:pt>
                      <c:pt idx="5819">
                        <c:v>28.099853515625</c:v>
                      </c:pt>
                      <c:pt idx="5820">
                        <c:v>28</c:v>
                      </c:pt>
                      <c:pt idx="5821">
                        <c:v>28.099853515625</c:v>
                      </c:pt>
                      <c:pt idx="5822">
                        <c:v>28.099853515625</c:v>
                      </c:pt>
                      <c:pt idx="5823">
                        <c:v>28.099853515625</c:v>
                      </c:pt>
                      <c:pt idx="5824">
                        <c:v>28.199951171875</c:v>
                      </c:pt>
                      <c:pt idx="5825">
                        <c:v>28.199951171875</c:v>
                      </c:pt>
                      <c:pt idx="5826">
                        <c:v>28.099853515625</c:v>
                      </c:pt>
                      <c:pt idx="5827">
                        <c:v>28.099853515625</c:v>
                      </c:pt>
                      <c:pt idx="5828">
                        <c:v>28.199951171875</c:v>
                      </c:pt>
                      <c:pt idx="5829">
                        <c:v>28.099853515625</c:v>
                      </c:pt>
                      <c:pt idx="5830">
                        <c:v>28.099853515625</c:v>
                      </c:pt>
                      <c:pt idx="5831">
                        <c:v>28.099853515625</c:v>
                      </c:pt>
                      <c:pt idx="5832">
                        <c:v>28.099853515625</c:v>
                      </c:pt>
                      <c:pt idx="5833">
                        <c:v>28.099853515625</c:v>
                      </c:pt>
                      <c:pt idx="5834">
                        <c:v>28.099853515625</c:v>
                      </c:pt>
                      <c:pt idx="5835">
                        <c:v>28.099853515625</c:v>
                      </c:pt>
                      <c:pt idx="5836">
                        <c:v>28.099853515625</c:v>
                      </c:pt>
                      <c:pt idx="5837">
                        <c:v>28.099853515625</c:v>
                      </c:pt>
                      <c:pt idx="5838">
                        <c:v>28.099853515625</c:v>
                      </c:pt>
                      <c:pt idx="5839">
                        <c:v>28.099853515625</c:v>
                      </c:pt>
                      <c:pt idx="5840">
                        <c:v>28.099853515625</c:v>
                      </c:pt>
                      <c:pt idx="5841">
                        <c:v>28.099853515625</c:v>
                      </c:pt>
                      <c:pt idx="5842">
                        <c:v>28.099853515625</c:v>
                      </c:pt>
                      <c:pt idx="5843">
                        <c:v>28.099853515625</c:v>
                      </c:pt>
                      <c:pt idx="5844">
                        <c:v>28.099853515625</c:v>
                      </c:pt>
                      <c:pt idx="5845">
                        <c:v>28.099853515625</c:v>
                      </c:pt>
                      <c:pt idx="5846">
                        <c:v>28.099853515625</c:v>
                      </c:pt>
                      <c:pt idx="5847">
                        <c:v>28.199951171875</c:v>
                      </c:pt>
                      <c:pt idx="5848">
                        <c:v>28.199951171875</c:v>
                      </c:pt>
                      <c:pt idx="5849">
                        <c:v>28.099853515625</c:v>
                      </c:pt>
                      <c:pt idx="5850">
                        <c:v>28.099853515625</c:v>
                      </c:pt>
                      <c:pt idx="5851">
                        <c:v>28.099853515625</c:v>
                      </c:pt>
                      <c:pt idx="5852">
                        <c:v>28.199951171875</c:v>
                      </c:pt>
                      <c:pt idx="5853">
                        <c:v>28.099853515625</c:v>
                      </c:pt>
                      <c:pt idx="5854">
                        <c:v>28</c:v>
                      </c:pt>
                      <c:pt idx="5855">
                        <c:v>28</c:v>
                      </c:pt>
                      <c:pt idx="5856">
                        <c:v>28</c:v>
                      </c:pt>
                      <c:pt idx="5857">
                        <c:v>28.099853515625</c:v>
                      </c:pt>
                      <c:pt idx="5858">
                        <c:v>28</c:v>
                      </c:pt>
                      <c:pt idx="5859">
                        <c:v>28.099853515625</c:v>
                      </c:pt>
                      <c:pt idx="5860">
                        <c:v>28.099853515625</c:v>
                      </c:pt>
                      <c:pt idx="5861">
                        <c:v>28.099853515625</c:v>
                      </c:pt>
                      <c:pt idx="5862">
                        <c:v>28.099853515625</c:v>
                      </c:pt>
                      <c:pt idx="5863">
                        <c:v>28.099853515625</c:v>
                      </c:pt>
                      <c:pt idx="5864">
                        <c:v>28.099853515625</c:v>
                      </c:pt>
                      <c:pt idx="5865">
                        <c:v>28</c:v>
                      </c:pt>
                      <c:pt idx="5866">
                        <c:v>28.099853515625</c:v>
                      </c:pt>
                      <c:pt idx="5867">
                        <c:v>28.099853515625</c:v>
                      </c:pt>
                      <c:pt idx="5868">
                        <c:v>28.099853515625</c:v>
                      </c:pt>
                      <c:pt idx="5869">
                        <c:v>28.099853515625</c:v>
                      </c:pt>
                      <c:pt idx="5870">
                        <c:v>28.099853515625</c:v>
                      </c:pt>
                      <c:pt idx="5871">
                        <c:v>28.099853515625</c:v>
                      </c:pt>
                      <c:pt idx="5872">
                        <c:v>28.099853515625</c:v>
                      </c:pt>
                      <c:pt idx="5873">
                        <c:v>28.099853515625</c:v>
                      </c:pt>
                      <c:pt idx="5874">
                        <c:v>28.199951171875</c:v>
                      </c:pt>
                      <c:pt idx="5875">
                        <c:v>28.099853515625</c:v>
                      </c:pt>
                      <c:pt idx="5876">
                        <c:v>28.099853515625</c:v>
                      </c:pt>
                      <c:pt idx="5877">
                        <c:v>28.099853515625</c:v>
                      </c:pt>
                      <c:pt idx="5878">
                        <c:v>28.099853515625</c:v>
                      </c:pt>
                      <c:pt idx="5879">
                        <c:v>28.099853515625</c:v>
                      </c:pt>
                      <c:pt idx="5880">
                        <c:v>28.099853515625</c:v>
                      </c:pt>
                      <c:pt idx="5881">
                        <c:v>28.099853515625</c:v>
                      </c:pt>
                      <c:pt idx="5882">
                        <c:v>28.099853515625</c:v>
                      </c:pt>
                      <c:pt idx="5883">
                        <c:v>28.099853515625</c:v>
                      </c:pt>
                      <c:pt idx="5884">
                        <c:v>28.099853515625</c:v>
                      </c:pt>
                      <c:pt idx="5885">
                        <c:v>28.099853515625</c:v>
                      </c:pt>
                      <c:pt idx="5886">
                        <c:v>28.099853515625</c:v>
                      </c:pt>
                      <c:pt idx="5887">
                        <c:v>28.099853515625</c:v>
                      </c:pt>
                      <c:pt idx="5888">
                        <c:v>28.099853515625</c:v>
                      </c:pt>
                      <c:pt idx="5889">
                        <c:v>28.099853515625</c:v>
                      </c:pt>
                      <c:pt idx="5890">
                        <c:v>28</c:v>
                      </c:pt>
                      <c:pt idx="5891">
                        <c:v>28.099853515625</c:v>
                      </c:pt>
                      <c:pt idx="5892">
                        <c:v>28.099853515625</c:v>
                      </c:pt>
                      <c:pt idx="5893">
                        <c:v>28.099853515625</c:v>
                      </c:pt>
                      <c:pt idx="5894">
                        <c:v>28</c:v>
                      </c:pt>
                      <c:pt idx="5895">
                        <c:v>28.099853515625</c:v>
                      </c:pt>
                      <c:pt idx="5896">
                        <c:v>28.099853515625</c:v>
                      </c:pt>
                      <c:pt idx="5897">
                        <c:v>28.099853515625</c:v>
                      </c:pt>
                      <c:pt idx="5898">
                        <c:v>28.099853515625</c:v>
                      </c:pt>
                      <c:pt idx="5899">
                        <c:v>28.099853515625</c:v>
                      </c:pt>
                      <c:pt idx="5900">
                        <c:v>28.099853515625</c:v>
                      </c:pt>
                      <c:pt idx="5901">
                        <c:v>28.099853515625</c:v>
                      </c:pt>
                      <c:pt idx="5902">
                        <c:v>28.099853515625</c:v>
                      </c:pt>
                      <c:pt idx="5903">
                        <c:v>28.099853515625</c:v>
                      </c:pt>
                      <c:pt idx="5904">
                        <c:v>28.099853515625</c:v>
                      </c:pt>
                      <c:pt idx="5905">
                        <c:v>28</c:v>
                      </c:pt>
                      <c:pt idx="5906">
                        <c:v>28</c:v>
                      </c:pt>
                      <c:pt idx="5907">
                        <c:v>28.099853515625</c:v>
                      </c:pt>
                      <c:pt idx="5908">
                        <c:v>28.199951171875</c:v>
                      </c:pt>
                      <c:pt idx="5909">
                        <c:v>28.099853515625</c:v>
                      </c:pt>
                      <c:pt idx="5910">
                        <c:v>28.099853515625</c:v>
                      </c:pt>
                      <c:pt idx="5911">
                        <c:v>28.199951171875</c:v>
                      </c:pt>
                      <c:pt idx="5912">
                        <c:v>28.099853515625</c:v>
                      </c:pt>
                      <c:pt idx="5913">
                        <c:v>28.199951171875</c:v>
                      </c:pt>
                      <c:pt idx="5914">
                        <c:v>28</c:v>
                      </c:pt>
                      <c:pt idx="5915">
                        <c:v>28</c:v>
                      </c:pt>
                      <c:pt idx="5916">
                        <c:v>28.099853515625</c:v>
                      </c:pt>
                      <c:pt idx="5917">
                        <c:v>28.099853515625</c:v>
                      </c:pt>
                      <c:pt idx="5918">
                        <c:v>28.099853515625</c:v>
                      </c:pt>
                      <c:pt idx="5919">
                        <c:v>28</c:v>
                      </c:pt>
                      <c:pt idx="5920">
                        <c:v>28.099853515625</c:v>
                      </c:pt>
                      <c:pt idx="5921">
                        <c:v>28.099853515625</c:v>
                      </c:pt>
                      <c:pt idx="5922">
                        <c:v>28.099853515625</c:v>
                      </c:pt>
                      <c:pt idx="5923">
                        <c:v>28.099853515625</c:v>
                      </c:pt>
                      <c:pt idx="5924">
                        <c:v>28.099853515625</c:v>
                      </c:pt>
                      <c:pt idx="5925">
                        <c:v>28.099853515625</c:v>
                      </c:pt>
                      <c:pt idx="5926">
                        <c:v>28.099853515625</c:v>
                      </c:pt>
                      <c:pt idx="5927">
                        <c:v>28.099853515625</c:v>
                      </c:pt>
                      <c:pt idx="5928">
                        <c:v>28.099853515625</c:v>
                      </c:pt>
                      <c:pt idx="5929">
                        <c:v>28</c:v>
                      </c:pt>
                      <c:pt idx="5930">
                        <c:v>28</c:v>
                      </c:pt>
                      <c:pt idx="5931">
                        <c:v>28.099853515625</c:v>
                      </c:pt>
                      <c:pt idx="5932">
                        <c:v>28.099853515625</c:v>
                      </c:pt>
                      <c:pt idx="5933">
                        <c:v>28.099853515625</c:v>
                      </c:pt>
                      <c:pt idx="5934">
                        <c:v>28.099853515625</c:v>
                      </c:pt>
                      <c:pt idx="5935">
                        <c:v>28.099853515625</c:v>
                      </c:pt>
                      <c:pt idx="5936">
                        <c:v>28.099853515625</c:v>
                      </c:pt>
                      <c:pt idx="5937">
                        <c:v>28</c:v>
                      </c:pt>
                      <c:pt idx="5938">
                        <c:v>28.099853515625</c:v>
                      </c:pt>
                      <c:pt idx="5939">
                        <c:v>28</c:v>
                      </c:pt>
                      <c:pt idx="5940">
                        <c:v>28.099853515625</c:v>
                      </c:pt>
                      <c:pt idx="5941">
                        <c:v>28</c:v>
                      </c:pt>
                      <c:pt idx="5942">
                        <c:v>28.099853515625</c:v>
                      </c:pt>
                      <c:pt idx="5943">
                        <c:v>28.099853515625</c:v>
                      </c:pt>
                      <c:pt idx="5944">
                        <c:v>28.099853515625</c:v>
                      </c:pt>
                      <c:pt idx="5945">
                        <c:v>28.099853515625</c:v>
                      </c:pt>
                      <c:pt idx="5946">
                        <c:v>28.099853515625</c:v>
                      </c:pt>
                      <c:pt idx="5947">
                        <c:v>28.099853515625</c:v>
                      </c:pt>
                      <c:pt idx="5948">
                        <c:v>28.099853515625</c:v>
                      </c:pt>
                      <c:pt idx="5949">
                        <c:v>28.099853515625</c:v>
                      </c:pt>
                      <c:pt idx="5950">
                        <c:v>28</c:v>
                      </c:pt>
                      <c:pt idx="5951">
                        <c:v>28</c:v>
                      </c:pt>
                      <c:pt idx="5952">
                        <c:v>28</c:v>
                      </c:pt>
                      <c:pt idx="5953">
                        <c:v>28</c:v>
                      </c:pt>
                      <c:pt idx="5954">
                        <c:v>27.89990234375</c:v>
                      </c:pt>
                      <c:pt idx="5955">
                        <c:v>28</c:v>
                      </c:pt>
                      <c:pt idx="5956">
                        <c:v>28</c:v>
                      </c:pt>
                      <c:pt idx="5957">
                        <c:v>27.89990234375</c:v>
                      </c:pt>
                      <c:pt idx="5958">
                        <c:v>27.89990234375</c:v>
                      </c:pt>
                      <c:pt idx="5959">
                        <c:v>27.89990234375</c:v>
                      </c:pt>
                      <c:pt idx="5960">
                        <c:v>27.89990234375</c:v>
                      </c:pt>
                      <c:pt idx="5961">
                        <c:v>27.89990234375</c:v>
                      </c:pt>
                      <c:pt idx="5962">
                        <c:v>27.89990234375</c:v>
                      </c:pt>
                      <c:pt idx="5963">
                        <c:v>28.099853515625</c:v>
                      </c:pt>
                      <c:pt idx="5964">
                        <c:v>28</c:v>
                      </c:pt>
                      <c:pt idx="5965">
                        <c:v>28.099853515625</c:v>
                      </c:pt>
                      <c:pt idx="5966">
                        <c:v>28</c:v>
                      </c:pt>
                      <c:pt idx="5967">
                        <c:v>28.099853515625</c:v>
                      </c:pt>
                      <c:pt idx="5968">
                        <c:v>28</c:v>
                      </c:pt>
                      <c:pt idx="5969">
                        <c:v>28</c:v>
                      </c:pt>
                      <c:pt idx="5970">
                        <c:v>28</c:v>
                      </c:pt>
                      <c:pt idx="5971">
                        <c:v>28</c:v>
                      </c:pt>
                      <c:pt idx="5972">
                        <c:v>28</c:v>
                      </c:pt>
                      <c:pt idx="5973">
                        <c:v>28</c:v>
                      </c:pt>
                      <c:pt idx="5974">
                        <c:v>28</c:v>
                      </c:pt>
                      <c:pt idx="5975">
                        <c:v>28.099853515625</c:v>
                      </c:pt>
                      <c:pt idx="5976">
                        <c:v>28.099853515625</c:v>
                      </c:pt>
                      <c:pt idx="5977">
                        <c:v>28.099853515625</c:v>
                      </c:pt>
                      <c:pt idx="5978">
                        <c:v>28.099853515625</c:v>
                      </c:pt>
                      <c:pt idx="5979">
                        <c:v>28</c:v>
                      </c:pt>
                      <c:pt idx="5980">
                        <c:v>28.099853515625</c:v>
                      </c:pt>
                      <c:pt idx="5981">
                        <c:v>28</c:v>
                      </c:pt>
                      <c:pt idx="5982">
                        <c:v>28</c:v>
                      </c:pt>
                      <c:pt idx="5983">
                        <c:v>28</c:v>
                      </c:pt>
                      <c:pt idx="5984">
                        <c:v>28</c:v>
                      </c:pt>
                      <c:pt idx="5985">
                        <c:v>28</c:v>
                      </c:pt>
                      <c:pt idx="5986">
                        <c:v>28</c:v>
                      </c:pt>
                      <c:pt idx="5987">
                        <c:v>27.89990234375</c:v>
                      </c:pt>
                      <c:pt idx="5988">
                        <c:v>28</c:v>
                      </c:pt>
                      <c:pt idx="5989">
                        <c:v>27.89990234375</c:v>
                      </c:pt>
                      <c:pt idx="5990">
                        <c:v>28</c:v>
                      </c:pt>
                      <c:pt idx="5991">
                        <c:v>27.89990234375</c:v>
                      </c:pt>
                      <c:pt idx="5992">
                        <c:v>28</c:v>
                      </c:pt>
                      <c:pt idx="5993">
                        <c:v>28.099853515625</c:v>
                      </c:pt>
                      <c:pt idx="5994">
                        <c:v>28.099853515625</c:v>
                      </c:pt>
                      <c:pt idx="5995">
                        <c:v>28.099853515625</c:v>
                      </c:pt>
                      <c:pt idx="5996">
                        <c:v>28</c:v>
                      </c:pt>
                      <c:pt idx="5997">
                        <c:v>28</c:v>
                      </c:pt>
                      <c:pt idx="5998">
                        <c:v>28.099853515625</c:v>
                      </c:pt>
                      <c:pt idx="5999">
                        <c:v>28.099853515625</c:v>
                      </c:pt>
                      <c:pt idx="6000">
                        <c:v>28</c:v>
                      </c:pt>
                      <c:pt idx="6001">
                        <c:v>28</c:v>
                      </c:pt>
                      <c:pt idx="6002">
                        <c:v>28</c:v>
                      </c:pt>
                      <c:pt idx="6003">
                        <c:v>28</c:v>
                      </c:pt>
                      <c:pt idx="6004">
                        <c:v>28</c:v>
                      </c:pt>
                      <c:pt idx="6005">
                        <c:v>28</c:v>
                      </c:pt>
                      <c:pt idx="6006">
                        <c:v>28</c:v>
                      </c:pt>
                      <c:pt idx="6007">
                        <c:v>28</c:v>
                      </c:pt>
                      <c:pt idx="6008">
                        <c:v>27.89990234375</c:v>
                      </c:pt>
                      <c:pt idx="6009">
                        <c:v>28</c:v>
                      </c:pt>
                      <c:pt idx="6010">
                        <c:v>27.89990234375</c:v>
                      </c:pt>
                      <c:pt idx="6011">
                        <c:v>27.89990234375</c:v>
                      </c:pt>
                      <c:pt idx="6012">
                        <c:v>27.89990234375</c:v>
                      </c:pt>
                      <c:pt idx="6013">
                        <c:v>27.89990234375</c:v>
                      </c:pt>
                      <c:pt idx="6014">
                        <c:v>27.89990234375</c:v>
                      </c:pt>
                      <c:pt idx="6015">
                        <c:v>27.89990234375</c:v>
                      </c:pt>
                      <c:pt idx="6016">
                        <c:v>27.89990234375</c:v>
                      </c:pt>
                      <c:pt idx="6017">
                        <c:v>28</c:v>
                      </c:pt>
                      <c:pt idx="6018">
                        <c:v>28</c:v>
                      </c:pt>
                      <c:pt idx="6019">
                        <c:v>28</c:v>
                      </c:pt>
                      <c:pt idx="6020">
                        <c:v>28</c:v>
                      </c:pt>
                      <c:pt idx="6021">
                        <c:v>28.099853515625</c:v>
                      </c:pt>
                      <c:pt idx="6022">
                        <c:v>28.099853515625</c:v>
                      </c:pt>
                      <c:pt idx="6023">
                        <c:v>28</c:v>
                      </c:pt>
                      <c:pt idx="6024">
                        <c:v>28</c:v>
                      </c:pt>
                      <c:pt idx="6025">
                        <c:v>28</c:v>
                      </c:pt>
                      <c:pt idx="6026">
                        <c:v>28</c:v>
                      </c:pt>
                      <c:pt idx="6027">
                        <c:v>28</c:v>
                      </c:pt>
                      <c:pt idx="6028">
                        <c:v>28</c:v>
                      </c:pt>
                      <c:pt idx="6029">
                        <c:v>28</c:v>
                      </c:pt>
                      <c:pt idx="6030">
                        <c:v>28</c:v>
                      </c:pt>
                      <c:pt idx="6031">
                        <c:v>28</c:v>
                      </c:pt>
                      <c:pt idx="6032">
                        <c:v>28</c:v>
                      </c:pt>
                      <c:pt idx="6033">
                        <c:v>28</c:v>
                      </c:pt>
                      <c:pt idx="6034">
                        <c:v>28</c:v>
                      </c:pt>
                      <c:pt idx="6035">
                        <c:v>27.89990234375</c:v>
                      </c:pt>
                      <c:pt idx="6036">
                        <c:v>27.800048828125</c:v>
                      </c:pt>
                      <c:pt idx="6037">
                        <c:v>27.89990234375</c:v>
                      </c:pt>
                      <c:pt idx="6038">
                        <c:v>27.89990234375</c:v>
                      </c:pt>
                      <c:pt idx="6039">
                        <c:v>27.89990234375</c:v>
                      </c:pt>
                      <c:pt idx="6040">
                        <c:v>28</c:v>
                      </c:pt>
                      <c:pt idx="6041">
                        <c:v>28</c:v>
                      </c:pt>
                      <c:pt idx="6042">
                        <c:v>27.89990234375</c:v>
                      </c:pt>
                      <c:pt idx="6043">
                        <c:v>27.89990234375</c:v>
                      </c:pt>
                      <c:pt idx="6044">
                        <c:v>27.89990234375</c:v>
                      </c:pt>
                      <c:pt idx="6045">
                        <c:v>27.89990234375</c:v>
                      </c:pt>
                      <c:pt idx="6046">
                        <c:v>27.89990234375</c:v>
                      </c:pt>
                      <c:pt idx="6047">
                        <c:v>28</c:v>
                      </c:pt>
                      <c:pt idx="6048">
                        <c:v>28</c:v>
                      </c:pt>
                      <c:pt idx="6049">
                        <c:v>28</c:v>
                      </c:pt>
                      <c:pt idx="6050">
                        <c:v>28</c:v>
                      </c:pt>
                      <c:pt idx="6051">
                        <c:v>28</c:v>
                      </c:pt>
                      <c:pt idx="6052">
                        <c:v>27.89990234375</c:v>
                      </c:pt>
                      <c:pt idx="6053">
                        <c:v>28</c:v>
                      </c:pt>
                      <c:pt idx="6054">
                        <c:v>28</c:v>
                      </c:pt>
                      <c:pt idx="6055">
                        <c:v>27.89990234375</c:v>
                      </c:pt>
                      <c:pt idx="6056">
                        <c:v>27.89990234375</c:v>
                      </c:pt>
                      <c:pt idx="6057">
                        <c:v>28</c:v>
                      </c:pt>
                      <c:pt idx="6058">
                        <c:v>28</c:v>
                      </c:pt>
                      <c:pt idx="6059">
                        <c:v>27.89990234375</c:v>
                      </c:pt>
                      <c:pt idx="6060">
                        <c:v>27.89990234375</c:v>
                      </c:pt>
                      <c:pt idx="6061">
                        <c:v>27.89990234375</c:v>
                      </c:pt>
                      <c:pt idx="6062">
                        <c:v>27.89990234375</c:v>
                      </c:pt>
                      <c:pt idx="6063">
                        <c:v>27.89990234375</c:v>
                      </c:pt>
                      <c:pt idx="6064">
                        <c:v>27.89990234375</c:v>
                      </c:pt>
                      <c:pt idx="6065">
                        <c:v>27.89990234375</c:v>
                      </c:pt>
                      <c:pt idx="6066">
                        <c:v>27.89990234375</c:v>
                      </c:pt>
                      <c:pt idx="6067">
                        <c:v>27.89990234375</c:v>
                      </c:pt>
                      <c:pt idx="6068">
                        <c:v>27.89990234375</c:v>
                      </c:pt>
                      <c:pt idx="6069">
                        <c:v>27.89990234375</c:v>
                      </c:pt>
                      <c:pt idx="6070">
                        <c:v>27.89990234375</c:v>
                      </c:pt>
                      <c:pt idx="6071">
                        <c:v>27.89990234375</c:v>
                      </c:pt>
                      <c:pt idx="6072">
                        <c:v>27.800048828125</c:v>
                      </c:pt>
                      <c:pt idx="6073">
                        <c:v>27.800048828125</c:v>
                      </c:pt>
                      <c:pt idx="6074">
                        <c:v>27.800048828125</c:v>
                      </c:pt>
                      <c:pt idx="6075">
                        <c:v>27.800048828125</c:v>
                      </c:pt>
                      <c:pt idx="6076">
                        <c:v>27.800048828125</c:v>
                      </c:pt>
                      <c:pt idx="6077">
                        <c:v>27.89990234375</c:v>
                      </c:pt>
                      <c:pt idx="6078">
                        <c:v>28</c:v>
                      </c:pt>
                      <c:pt idx="6079">
                        <c:v>28.099853515625</c:v>
                      </c:pt>
                      <c:pt idx="6080">
                        <c:v>28</c:v>
                      </c:pt>
                      <c:pt idx="6081">
                        <c:v>28.099853515625</c:v>
                      </c:pt>
                      <c:pt idx="6082">
                        <c:v>28.099853515625</c:v>
                      </c:pt>
                      <c:pt idx="6083">
                        <c:v>28</c:v>
                      </c:pt>
                      <c:pt idx="6084">
                        <c:v>27.89990234375</c:v>
                      </c:pt>
                      <c:pt idx="6085">
                        <c:v>27.89990234375</c:v>
                      </c:pt>
                      <c:pt idx="6086">
                        <c:v>27.89990234375</c:v>
                      </c:pt>
                      <c:pt idx="6087">
                        <c:v>27.89990234375</c:v>
                      </c:pt>
                      <c:pt idx="6088">
                        <c:v>27.89990234375</c:v>
                      </c:pt>
                      <c:pt idx="6089">
                        <c:v>27.89990234375</c:v>
                      </c:pt>
                      <c:pt idx="6090">
                        <c:v>27.89990234375</c:v>
                      </c:pt>
                      <c:pt idx="6091">
                        <c:v>27.89990234375</c:v>
                      </c:pt>
                      <c:pt idx="6092">
                        <c:v>27.800048828125</c:v>
                      </c:pt>
                      <c:pt idx="6093">
                        <c:v>27.89990234375</c:v>
                      </c:pt>
                      <c:pt idx="6094">
                        <c:v>27.89990234375</c:v>
                      </c:pt>
                      <c:pt idx="6095">
                        <c:v>27.89990234375</c:v>
                      </c:pt>
                      <c:pt idx="6096">
                        <c:v>27.89990234375</c:v>
                      </c:pt>
                      <c:pt idx="6097">
                        <c:v>28</c:v>
                      </c:pt>
                      <c:pt idx="6098">
                        <c:v>27.89990234375</c:v>
                      </c:pt>
                      <c:pt idx="6099">
                        <c:v>27.89990234375</c:v>
                      </c:pt>
                      <c:pt idx="6100">
                        <c:v>27.89990234375</c:v>
                      </c:pt>
                      <c:pt idx="6101">
                        <c:v>27.89990234375</c:v>
                      </c:pt>
                      <c:pt idx="6102">
                        <c:v>27.89990234375</c:v>
                      </c:pt>
                      <c:pt idx="6103">
                        <c:v>27.89990234375</c:v>
                      </c:pt>
                      <c:pt idx="6104">
                        <c:v>27.89990234375</c:v>
                      </c:pt>
                      <c:pt idx="6105">
                        <c:v>27.89990234375</c:v>
                      </c:pt>
                      <c:pt idx="6106">
                        <c:v>27.89990234375</c:v>
                      </c:pt>
                      <c:pt idx="6107">
                        <c:v>27.89990234375</c:v>
                      </c:pt>
                      <c:pt idx="6108">
                        <c:v>27.89990234375</c:v>
                      </c:pt>
                      <c:pt idx="6109">
                        <c:v>27.89990234375</c:v>
                      </c:pt>
                      <c:pt idx="6110">
                        <c:v>28</c:v>
                      </c:pt>
                      <c:pt idx="6111">
                        <c:v>28</c:v>
                      </c:pt>
                      <c:pt idx="6112">
                        <c:v>28</c:v>
                      </c:pt>
                      <c:pt idx="6113">
                        <c:v>28</c:v>
                      </c:pt>
                      <c:pt idx="6114">
                        <c:v>27.89990234375</c:v>
                      </c:pt>
                      <c:pt idx="6115">
                        <c:v>27.89990234375</c:v>
                      </c:pt>
                      <c:pt idx="6116">
                        <c:v>27.89990234375</c:v>
                      </c:pt>
                      <c:pt idx="6117">
                        <c:v>27.89990234375</c:v>
                      </c:pt>
                      <c:pt idx="6118">
                        <c:v>27.89990234375</c:v>
                      </c:pt>
                      <c:pt idx="6119">
                        <c:v>27.89990234375</c:v>
                      </c:pt>
                      <c:pt idx="6120">
                        <c:v>27.800048828125</c:v>
                      </c:pt>
                      <c:pt idx="6121">
                        <c:v>27.89990234375</c:v>
                      </c:pt>
                      <c:pt idx="6122">
                        <c:v>27.89990234375</c:v>
                      </c:pt>
                      <c:pt idx="6123">
                        <c:v>27.800048828125</c:v>
                      </c:pt>
                      <c:pt idx="6124">
                        <c:v>27.800048828125</c:v>
                      </c:pt>
                      <c:pt idx="6125">
                        <c:v>27.800048828125</c:v>
                      </c:pt>
                      <c:pt idx="6126">
                        <c:v>27.89990234375</c:v>
                      </c:pt>
                      <c:pt idx="6127">
                        <c:v>27.89990234375</c:v>
                      </c:pt>
                      <c:pt idx="6128">
                        <c:v>27.89990234375</c:v>
                      </c:pt>
                      <c:pt idx="6129">
                        <c:v>27.89990234375</c:v>
                      </c:pt>
                      <c:pt idx="6130">
                        <c:v>27.89990234375</c:v>
                      </c:pt>
                      <c:pt idx="6131">
                        <c:v>27.89990234375</c:v>
                      </c:pt>
                      <c:pt idx="6132">
                        <c:v>28</c:v>
                      </c:pt>
                      <c:pt idx="6133">
                        <c:v>28</c:v>
                      </c:pt>
                      <c:pt idx="6134">
                        <c:v>28</c:v>
                      </c:pt>
                      <c:pt idx="6135">
                        <c:v>28</c:v>
                      </c:pt>
                      <c:pt idx="6136">
                        <c:v>28</c:v>
                      </c:pt>
                      <c:pt idx="6137">
                        <c:v>28</c:v>
                      </c:pt>
                      <c:pt idx="6138">
                        <c:v>27.89990234375</c:v>
                      </c:pt>
                      <c:pt idx="6139">
                        <c:v>27.800048828125</c:v>
                      </c:pt>
                      <c:pt idx="6140">
                        <c:v>27.89990234375</c:v>
                      </c:pt>
                      <c:pt idx="6141">
                        <c:v>27.89990234375</c:v>
                      </c:pt>
                      <c:pt idx="6142">
                        <c:v>27.89990234375</c:v>
                      </c:pt>
                      <c:pt idx="6143">
                        <c:v>27.89990234375</c:v>
                      </c:pt>
                      <c:pt idx="6144">
                        <c:v>27.800048828125</c:v>
                      </c:pt>
                      <c:pt idx="6145">
                        <c:v>27.800048828125</c:v>
                      </c:pt>
                      <c:pt idx="6146">
                        <c:v>27.800048828125</c:v>
                      </c:pt>
                      <c:pt idx="6147">
                        <c:v>27.800048828125</c:v>
                      </c:pt>
                      <c:pt idx="6148">
                        <c:v>27.800048828125</c:v>
                      </c:pt>
                      <c:pt idx="6149">
                        <c:v>27.800048828125</c:v>
                      </c:pt>
                      <c:pt idx="6150">
                        <c:v>27.89990234375</c:v>
                      </c:pt>
                      <c:pt idx="6151">
                        <c:v>27.89990234375</c:v>
                      </c:pt>
                      <c:pt idx="6152">
                        <c:v>27.89990234375</c:v>
                      </c:pt>
                      <c:pt idx="6153">
                        <c:v>27.89990234375</c:v>
                      </c:pt>
                      <c:pt idx="6154">
                        <c:v>27.89990234375</c:v>
                      </c:pt>
                      <c:pt idx="6155">
                        <c:v>27.89990234375</c:v>
                      </c:pt>
                      <c:pt idx="6156">
                        <c:v>28</c:v>
                      </c:pt>
                      <c:pt idx="6157">
                        <c:v>28</c:v>
                      </c:pt>
                      <c:pt idx="6158">
                        <c:v>28</c:v>
                      </c:pt>
                      <c:pt idx="6159">
                        <c:v>28</c:v>
                      </c:pt>
                      <c:pt idx="6160">
                        <c:v>27.89990234375</c:v>
                      </c:pt>
                      <c:pt idx="6161">
                        <c:v>27.89990234375</c:v>
                      </c:pt>
                      <c:pt idx="6162">
                        <c:v>27.800048828125</c:v>
                      </c:pt>
                      <c:pt idx="6163">
                        <c:v>27.800048828125</c:v>
                      </c:pt>
                      <c:pt idx="6164">
                        <c:v>27.800048828125</c:v>
                      </c:pt>
                      <c:pt idx="6165">
                        <c:v>27.800048828125</c:v>
                      </c:pt>
                      <c:pt idx="6166">
                        <c:v>27.800048828125</c:v>
                      </c:pt>
                      <c:pt idx="6167">
                        <c:v>27.800048828125</c:v>
                      </c:pt>
                      <c:pt idx="6168">
                        <c:v>27.800048828125</c:v>
                      </c:pt>
                      <c:pt idx="6169">
                        <c:v>27.800048828125</c:v>
                      </c:pt>
                      <c:pt idx="6170">
                        <c:v>27.800048828125</c:v>
                      </c:pt>
                      <c:pt idx="6171">
                        <c:v>27.800048828125</c:v>
                      </c:pt>
                      <c:pt idx="6172">
                        <c:v>27.800048828125</c:v>
                      </c:pt>
                      <c:pt idx="6173">
                        <c:v>27.800048828125</c:v>
                      </c:pt>
                      <c:pt idx="6174">
                        <c:v>27.89990234375</c:v>
                      </c:pt>
                      <c:pt idx="6175">
                        <c:v>27.89990234375</c:v>
                      </c:pt>
                      <c:pt idx="6176">
                        <c:v>27.89990234375</c:v>
                      </c:pt>
                      <c:pt idx="6177">
                        <c:v>27.89990234375</c:v>
                      </c:pt>
                      <c:pt idx="6178">
                        <c:v>27.89990234375</c:v>
                      </c:pt>
                      <c:pt idx="6179">
                        <c:v>27.89990234375</c:v>
                      </c:pt>
                      <c:pt idx="6180">
                        <c:v>28</c:v>
                      </c:pt>
                      <c:pt idx="6181">
                        <c:v>28</c:v>
                      </c:pt>
                      <c:pt idx="6182">
                        <c:v>27.89990234375</c:v>
                      </c:pt>
                      <c:pt idx="6183">
                        <c:v>28</c:v>
                      </c:pt>
                      <c:pt idx="6184">
                        <c:v>28</c:v>
                      </c:pt>
                      <c:pt idx="6185">
                        <c:v>27.89990234375</c:v>
                      </c:pt>
                      <c:pt idx="6186">
                        <c:v>27.699951171875</c:v>
                      </c:pt>
                      <c:pt idx="6187">
                        <c:v>27.699951171875</c:v>
                      </c:pt>
                      <c:pt idx="6188">
                        <c:v>27.800048828125</c:v>
                      </c:pt>
                      <c:pt idx="6189">
                        <c:v>27.800048828125</c:v>
                      </c:pt>
                      <c:pt idx="6190">
                        <c:v>27.800048828125</c:v>
                      </c:pt>
                      <c:pt idx="6191">
                        <c:v>27.800048828125</c:v>
                      </c:pt>
                      <c:pt idx="6192">
                        <c:v>27.89990234375</c:v>
                      </c:pt>
                      <c:pt idx="6193">
                        <c:v>28</c:v>
                      </c:pt>
                      <c:pt idx="6194">
                        <c:v>27.89990234375</c:v>
                      </c:pt>
                      <c:pt idx="6195">
                        <c:v>27.89990234375</c:v>
                      </c:pt>
                      <c:pt idx="6196">
                        <c:v>28</c:v>
                      </c:pt>
                      <c:pt idx="6197">
                        <c:v>28</c:v>
                      </c:pt>
                      <c:pt idx="6198">
                        <c:v>28</c:v>
                      </c:pt>
                      <c:pt idx="6199">
                        <c:v>27.699951171875</c:v>
                      </c:pt>
                      <c:pt idx="6200">
                        <c:v>27.699951171875</c:v>
                      </c:pt>
                      <c:pt idx="6201">
                        <c:v>27.800048828125</c:v>
                      </c:pt>
                      <c:pt idx="6202">
                        <c:v>27.800048828125</c:v>
                      </c:pt>
                      <c:pt idx="6203">
                        <c:v>27.800048828125</c:v>
                      </c:pt>
                      <c:pt idx="6204">
                        <c:v>27.800048828125</c:v>
                      </c:pt>
                      <c:pt idx="6205">
                        <c:v>27.800048828125</c:v>
                      </c:pt>
                      <c:pt idx="6206">
                        <c:v>27.800048828125</c:v>
                      </c:pt>
                      <c:pt idx="6207">
                        <c:v>27.800048828125</c:v>
                      </c:pt>
                      <c:pt idx="6208">
                        <c:v>27.800048828125</c:v>
                      </c:pt>
                      <c:pt idx="6209">
                        <c:v>27.800048828125</c:v>
                      </c:pt>
                      <c:pt idx="6210">
                        <c:v>27.800048828125</c:v>
                      </c:pt>
                      <c:pt idx="6211">
                        <c:v>27.800048828125</c:v>
                      </c:pt>
                      <c:pt idx="6212">
                        <c:v>27.800048828125</c:v>
                      </c:pt>
                      <c:pt idx="6213">
                        <c:v>27.89990234375</c:v>
                      </c:pt>
                      <c:pt idx="6214">
                        <c:v>27.800048828125</c:v>
                      </c:pt>
                      <c:pt idx="6215">
                        <c:v>27.800048828125</c:v>
                      </c:pt>
                      <c:pt idx="6216">
                        <c:v>27.89990234375</c:v>
                      </c:pt>
                      <c:pt idx="6217">
                        <c:v>27.89990234375</c:v>
                      </c:pt>
                      <c:pt idx="6218">
                        <c:v>27.89990234375</c:v>
                      </c:pt>
                      <c:pt idx="6219">
                        <c:v>27.89990234375</c:v>
                      </c:pt>
                      <c:pt idx="6220">
                        <c:v>27.89990234375</c:v>
                      </c:pt>
                      <c:pt idx="6221">
                        <c:v>27.89990234375</c:v>
                      </c:pt>
                      <c:pt idx="6222">
                        <c:v>27.89990234375</c:v>
                      </c:pt>
                      <c:pt idx="6223">
                        <c:v>27.699951171875</c:v>
                      </c:pt>
                      <c:pt idx="6224">
                        <c:v>27.699951171875</c:v>
                      </c:pt>
                      <c:pt idx="6225">
                        <c:v>27.699951171875</c:v>
                      </c:pt>
                      <c:pt idx="6226">
                        <c:v>27.599853515625</c:v>
                      </c:pt>
                      <c:pt idx="6227">
                        <c:v>27.699951171875</c:v>
                      </c:pt>
                      <c:pt idx="6228">
                        <c:v>27.699951171875</c:v>
                      </c:pt>
                      <c:pt idx="6229">
                        <c:v>27.89990234375</c:v>
                      </c:pt>
                      <c:pt idx="6230">
                        <c:v>27.89990234375</c:v>
                      </c:pt>
                      <c:pt idx="6231">
                        <c:v>27.89990234375</c:v>
                      </c:pt>
                      <c:pt idx="6232">
                        <c:v>27.89990234375</c:v>
                      </c:pt>
                      <c:pt idx="6233">
                        <c:v>27.89990234375</c:v>
                      </c:pt>
                      <c:pt idx="6234">
                        <c:v>27.800048828125</c:v>
                      </c:pt>
                      <c:pt idx="6235">
                        <c:v>27.800048828125</c:v>
                      </c:pt>
                      <c:pt idx="6236">
                        <c:v>27.800048828125</c:v>
                      </c:pt>
                      <c:pt idx="6237">
                        <c:v>27.800048828125</c:v>
                      </c:pt>
                      <c:pt idx="6238">
                        <c:v>27.800048828125</c:v>
                      </c:pt>
                      <c:pt idx="6239">
                        <c:v>27.800048828125</c:v>
                      </c:pt>
                      <c:pt idx="6240">
                        <c:v>27.800048828125</c:v>
                      </c:pt>
                      <c:pt idx="6241">
                        <c:v>27.800048828125</c:v>
                      </c:pt>
                      <c:pt idx="6242">
                        <c:v>27.89990234375</c:v>
                      </c:pt>
                      <c:pt idx="6243">
                        <c:v>27.89990234375</c:v>
                      </c:pt>
                      <c:pt idx="6244">
                        <c:v>27.800048828125</c:v>
                      </c:pt>
                      <c:pt idx="6245">
                        <c:v>27.800048828125</c:v>
                      </c:pt>
                      <c:pt idx="6246">
                        <c:v>27.89990234375</c:v>
                      </c:pt>
                      <c:pt idx="6247">
                        <c:v>27.699951171875</c:v>
                      </c:pt>
                      <c:pt idx="6248">
                        <c:v>27.699951171875</c:v>
                      </c:pt>
                      <c:pt idx="6249">
                        <c:v>27.800048828125</c:v>
                      </c:pt>
                      <c:pt idx="6250">
                        <c:v>27.699951171875</c:v>
                      </c:pt>
                      <c:pt idx="6251">
                        <c:v>27.699951171875</c:v>
                      </c:pt>
                      <c:pt idx="6252">
                        <c:v>27.699951171875</c:v>
                      </c:pt>
                      <c:pt idx="6253">
                        <c:v>27.800048828125</c:v>
                      </c:pt>
                      <c:pt idx="6254">
                        <c:v>27.800048828125</c:v>
                      </c:pt>
                      <c:pt idx="6255">
                        <c:v>27.800048828125</c:v>
                      </c:pt>
                      <c:pt idx="6256">
                        <c:v>27.699951171875</c:v>
                      </c:pt>
                      <c:pt idx="6257">
                        <c:v>27.699951171875</c:v>
                      </c:pt>
                      <c:pt idx="6258">
                        <c:v>27.699951171875</c:v>
                      </c:pt>
                      <c:pt idx="6259">
                        <c:v>27.800048828125</c:v>
                      </c:pt>
                      <c:pt idx="6260">
                        <c:v>27.800048828125</c:v>
                      </c:pt>
                      <c:pt idx="6261">
                        <c:v>27.800048828125</c:v>
                      </c:pt>
                      <c:pt idx="6262">
                        <c:v>27.800048828125</c:v>
                      </c:pt>
                      <c:pt idx="6263">
                        <c:v>27.800048828125</c:v>
                      </c:pt>
                      <c:pt idx="6264">
                        <c:v>27.800048828125</c:v>
                      </c:pt>
                      <c:pt idx="6265">
                        <c:v>27.699951171875</c:v>
                      </c:pt>
                      <c:pt idx="6266">
                        <c:v>27.800048828125</c:v>
                      </c:pt>
                      <c:pt idx="6267">
                        <c:v>27.800048828125</c:v>
                      </c:pt>
                      <c:pt idx="6268">
                        <c:v>27.800048828125</c:v>
                      </c:pt>
                      <c:pt idx="6269">
                        <c:v>27.800048828125</c:v>
                      </c:pt>
                      <c:pt idx="6270">
                        <c:v>27.800048828125</c:v>
                      </c:pt>
                      <c:pt idx="6271">
                        <c:v>27.800048828125</c:v>
                      </c:pt>
                      <c:pt idx="6272">
                        <c:v>27.800048828125</c:v>
                      </c:pt>
                      <c:pt idx="6273">
                        <c:v>27.800048828125</c:v>
                      </c:pt>
                      <c:pt idx="6274">
                        <c:v>27.800048828125</c:v>
                      </c:pt>
                      <c:pt idx="6275">
                        <c:v>27.800048828125</c:v>
                      </c:pt>
                      <c:pt idx="6276">
                        <c:v>27.800048828125</c:v>
                      </c:pt>
                      <c:pt idx="6277">
                        <c:v>27.699951171875</c:v>
                      </c:pt>
                      <c:pt idx="6278">
                        <c:v>27.699951171875</c:v>
                      </c:pt>
                      <c:pt idx="6279">
                        <c:v>27.699951171875</c:v>
                      </c:pt>
                      <c:pt idx="6280">
                        <c:v>27.699951171875</c:v>
                      </c:pt>
                      <c:pt idx="6281">
                        <c:v>27.699951171875</c:v>
                      </c:pt>
                      <c:pt idx="6282">
                        <c:v>27.699951171875</c:v>
                      </c:pt>
                      <c:pt idx="6283">
                        <c:v>27.699951171875</c:v>
                      </c:pt>
                      <c:pt idx="6284">
                        <c:v>27.800048828125</c:v>
                      </c:pt>
                      <c:pt idx="6285">
                        <c:v>27.800048828125</c:v>
                      </c:pt>
                      <c:pt idx="6286">
                        <c:v>27.800048828125</c:v>
                      </c:pt>
                      <c:pt idx="6287">
                        <c:v>27.699951171875</c:v>
                      </c:pt>
                      <c:pt idx="6288">
                        <c:v>27.800048828125</c:v>
                      </c:pt>
                      <c:pt idx="6289">
                        <c:v>28</c:v>
                      </c:pt>
                      <c:pt idx="6290">
                        <c:v>27.89990234375</c:v>
                      </c:pt>
                      <c:pt idx="6291">
                        <c:v>27.89990234375</c:v>
                      </c:pt>
                      <c:pt idx="6292">
                        <c:v>27.89990234375</c:v>
                      </c:pt>
                      <c:pt idx="6293">
                        <c:v>27.89990234375</c:v>
                      </c:pt>
                      <c:pt idx="6294">
                        <c:v>27.800048828125</c:v>
                      </c:pt>
                      <c:pt idx="6295">
                        <c:v>27.699951171875</c:v>
                      </c:pt>
                      <c:pt idx="6296">
                        <c:v>27.699951171875</c:v>
                      </c:pt>
                      <c:pt idx="6297">
                        <c:v>27.699951171875</c:v>
                      </c:pt>
                      <c:pt idx="6298">
                        <c:v>27.800048828125</c:v>
                      </c:pt>
                      <c:pt idx="6299">
                        <c:v>27.800048828125</c:v>
                      </c:pt>
                      <c:pt idx="6300">
                        <c:v>27.699951171875</c:v>
                      </c:pt>
                      <c:pt idx="6301">
                        <c:v>27.800048828125</c:v>
                      </c:pt>
                      <c:pt idx="6302">
                        <c:v>27.800048828125</c:v>
                      </c:pt>
                      <c:pt idx="6303">
                        <c:v>27.800048828125</c:v>
                      </c:pt>
                      <c:pt idx="6304">
                        <c:v>27.800048828125</c:v>
                      </c:pt>
                      <c:pt idx="6305">
                        <c:v>27.800048828125</c:v>
                      </c:pt>
                      <c:pt idx="6306">
                        <c:v>27.699951171875</c:v>
                      </c:pt>
                      <c:pt idx="6307">
                        <c:v>27.800048828125</c:v>
                      </c:pt>
                      <c:pt idx="6308">
                        <c:v>27.800048828125</c:v>
                      </c:pt>
                      <c:pt idx="6309">
                        <c:v>27.800048828125</c:v>
                      </c:pt>
                      <c:pt idx="6310">
                        <c:v>27.89990234375</c:v>
                      </c:pt>
                      <c:pt idx="6311">
                        <c:v>27.89990234375</c:v>
                      </c:pt>
                      <c:pt idx="6312">
                        <c:v>27.800048828125</c:v>
                      </c:pt>
                      <c:pt idx="6313">
                        <c:v>27.800048828125</c:v>
                      </c:pt>
                      <c:pt idx="6314">
                        <c:v>27.800048828125</c:v>
                      </c:pt>
                      <c:pt idx="6315">
                        <c:v>27.800048828125</c:v>
                      </c:pt>
                      <c:pt idx="6316">
                        <c:v>27.800048828125</c:v>
                      </c:pt>
                      <c:pt idx="6317">
                        <c:v>27.800048828125</c:v>
                      </c:pt>
                      <c:pt idx="6318">
                        <c:v>27.800048828125</c:v>
                      </c:pt>
                      <c:pt idx="6319">
                        <c:v>27.800048828125</c:v>
                      </c:pt>
                      <c:pt idx="6320">
                        <c:v>27.800048828125</c:v>
                      </c:pt>
                      <c:pt idx="6321">
                        <c:v>27.800048828125</c:v>
                      </c:pt>
                      <c:pt idx="6322">
                        <c:v>27.800048828125</c:v>
                      </c:pt>
                      <c:pt idx="6323">
                        <c:v>27.800048828125</c:v>
                      </c:pt>
                      <c:pt idx="6324">
                        <c:v>27.800048828125</c:v>
                      </c:pt>
                      <c:pt idx="6325">
                        <c:v>27.699951171875</c:v>
                      </c:pt>
                      <c:pt idx="6326">
                        <c:v>27.699951171875</c:v>
                      </c:pt>
                      <c:pt idx="6327">
                        <c:v>27.699951171875</c:v>
                      </c:pt>
                      <c:pt idx="6328">
                        <c:v>27.699951171875</c:v>
                      </c:pt>
                      <c:pt idx="6329">
                        <c:v>27.699951171875</c:v>
                      </c:pt>
                      <c:pt idx="6330">
                        <c:v>27.800048828125</c:v>
                      </c:pt>
                      <c:pt idx="6331">
                        <c:v>27.800048828125</c:v>
                      </c:pt>
                      <c:pt idx="6332">
                        <c:v>27.800048828125</c:v>
                      </c:pt>
                      <c:pt idx="6333">
                        <c:v>27.800048828125</c:v>
                      </c:pt>
                      <c:pt idx="6334">
                        <c:v>27.800048828125</c:v>
                      </c:pt>
                      <c:pt idx="6335">
                        <c:v>27.800048828125</c:v>
                      </c:pt>
                      <c:pt idx="6336">
                        <c:v>27.800048828125</c:v>
                      </c:pt>
                      <c:pt idx="6337">
                        <c:v>27.800048828125</c:v>
                      </c:pt>
                      <c:pt idx="6338">
                        <c:v>27.800048828125</c:v>
                      </c:pt>
                      <c:pt idx="6339">
                        <c:v>27.800048828125</c:v>
                      </c:pt>
                      <c:pt idx="6340">
                        <c:v>27.800048828125</c:v>
                      </c:pt>
                      <c:pt idx="6341">
                        <c:v>27.800048828125</c:v>
                      </c:pt>
                      <c:pt idx="6342">
                        <c:v>27.800048828125</c:v>
                      </c:pt>
                      <c:pt idx="6343">
                        <c:v>27.699951171875</c:v>
                      </c:pt>
                      <c:pt idx="6344">
                        <c:v>27.699951171875</c:v>
                      </c:pt>
                      <c:pt idx="6345">
                        <c:v>27.699951171875</c:v>
                      </c:pt>
                      <c:pt idx="6346">
                        <c:v>27.699951171875</c:v>
                      </c:pt>
                      <c:pt idx="6347">
                        <c:v>27.699951171875</c:v>
                      </c:pt>
                      <c:pt idx="6348">
                        <c:v>27.699951171875</c:v>
                      </c:pt>
                      <c:pt idx="6349">
                        <c:v>27.599853515625</c:v>
                      </c:pt>
                      <c:pt idx="6350">
                        <c:v>27.699951171875</c:v>
                      </c:pt>
                      <c:pt idx="6351">
                        <c:v>27.599853515625</c:v>
                      </c:pt>
                      <c:pt idx="6352">
                        <c:v>27.599853515625</c:v>
                      </c:pt>
                      <c:pt idx="6353">
                        <c:v>27.599853515625</c:v>
                      </c:pt>
                      <c:pt idx="6354">
                        <c:v>27.699951171875</c:v>
                      </c:pt>
                      <c:pt idx="6355">
                        <c:v>27.699951171875</c:v>
                      </c:pt>
                      <c:pt idx="6356">
                        <c:v>27.699951171875</c:v>
                      </c:pt>
                      <c:pt idx="6357">
                        <c:v>27.699951171875</c:v>
                      </c:pt>
                      <c:pt idx="6358">
                        <c:v>27.699951171875</c:v>
                      </c:pt>
                      <c:pt idx="6359">
                        <c:v>27.699951171875</c:v>
                      </c:pt>
                      <c:pt idx="6360">
                        <c:v>27.599853515625</c:v>
                      </c:pt>
                      <c:pt idx="6361">
                        <c:v>27.89990234375</c:v>
                      </c:pt>
                      <c:pt idx="6362">
                        <c:v>27.89990234375</c:v>
                      </c:pt>
                      <c:pt idx="6363">
                        <c:v>27.89990234375</c:v>
                      </c:pt>
                      <c:pt idx="6364">
                        <c:v>27.89990234375</c:v>
                      </c:pt>
                      <c:pt idx="6365">
                        <c:v>27.89990234375</c:v>
                      </c:pt>
                      <c:pt idx="6366">
                        <c:v>27.89990234375</c:v>
                      </c:pt>
                      <c:pt idx="6367">
                        <c:v>27.699951171875</c:v>
                      </c:pt>
                      <c:pt idx="6368">
                        <c:v>27.699951171875</c:v>
                      </c:pt>
                      <c:pt idx="6369">
                        <c:v>27.699951171875</c:v>
                      </c:pt>
                      <c:pt idx="6370">
                        <c:v>27.699951171875</c:v>
                      </c:pt>
                      <c:pt idx="6371">
                        <c:v>27.699951171875</c:v>
                      </c:pt>
                      <c:pt idx="6372">
                        <c:v>27.699951171875</c:v>
                      </c:pt>
                      <c:pt idx="6373">
                        <c:v>27.699951171875</c:v>
                      </c:pt>
                      <c:pt idx="6374">
                        <c:v>27.699951171875</c:v>
                      </c:pt>
                      <c:pt idx="6375">
                        <c:v>27.800048828125</c:v>
                      </c:pt>
                      <c:pt idx="6376">
                        <c:v>27.699951171875</c:v>
                      </c:pt>
                      <c:pt idx="6377">
                        <c:v>27.699951171875</c:v>
                      </c:pt>
                      <c:pt idx="6378">
                        <c:v>27.800048828125</c:v>
                      </c:pt>
                      <c:pt idx="6379">
                        <c:v>27.800048828125</c:v>
                      </c:pt>
                      <c:pt idx="6380">
                        <c:v>27.800048828125</c:v>
                      </c:pt>
                      <c:pt idx="6381">
                        <c:v>27.800048828125</c:v>
                      </c:pt>
                      <c:pt idx="6382">
                        <c:v>27.800048828125</c:v>
                      </c:pt>
                      <c:pt idx="6383">
                        <c:v>27.800048828125</c:v>
                      </c:pt>
                      <c:pt idx="6384">
                        <c:v>27.800048828125</c:v>
                      </c:pt>
                      <c:pt idx="6385">
                        <c:v>27.800048828125</c:v>
                      </c:pt>
                      <c:pt idx="6386">
                        <c:v>27.800048828125</c:v>
                      </c:pt>
                      <c:pt idx="6387">
                        <c:v>27.800048828125</c:v>
                      </c:pt>
                      <c:pt idx="6388">
                        <c:v>27.800048828125</c:v>
                      </c:pt>
                      <c:pt idx="6389">
                        <c:v>27.800048828125</c:v>
                      </c:pt>
                      <c:pt idx="6390">
                        <c:v>27.800048828125</c:v>
                      </c:pt>
                      <c:pt idx="6391">
                        <c:v>27.800048828125</c:v>
                      </c:pt>
                      <c:pt idx="6392">
                        <c:v>27.599853515625</c:v>
                      </c:pt>
                      <c:pt idx="6393">
                        <c:v>27.699951171875</c:v>
                      </c:pt>
                      <c:pt idx="6394">
                        <c:v>27.699951171875</c:v>
                      </c:pt>
                      <c:pt idx="6395">
                        <c:v>27.599853515625</c:v>
                      </c:pt>
                      <c:pt idx="6396">
                        <c:v>27.599853515625</c:v>
                      </c:pt>
                      <c:pt idx="6397">
                        <c:v>27.599853515625</c:v>
                      </c:pt>
                      <c:pt idx="6398">
                        <c:v>27.699951171875</c:v>
                      </c:pt>
                      <c:pt idx="6399">
                        <c:v>27.699951171875</c:v>
                      </c:pt>
                      <c:pt idx="6400">
                        <c:v>27.699951171875</c:v>
                      </c:pt>
                      <c:pt idx="6401">
                        <c:v>27.699951171875</c:v>
                      </c:pt>
                      <c:pt idx="6402">
                        <c:v>27.800048828125</c:v>
                      </c:pt>
                      <c:pt idx="6403">
                        <c:v>27.699951171875</c:v>
                      </c:pt>
                      <c:pt idx="6404">
                        <c:v>27.599853515625</c:v>
                      </c:pt>
                      <c:pt idx="6405">
                        <c:v>27.599853515625</c:v>
                      </c:pt>
                      <c:pt idx="6406">
                        <c:v>27.599853515625</c:v>
                      </c:pt>
                      <c:pt idx="6407">
                        <c:v>27.699951171875</c:v>
                      </c:pt>
                      <c:pt idx="6408">
                        <c:v>27.599853515625</c:v>
                      </c:pt>
                      <c:pt idx="6409">
                        <c:v>27.599853515625</c:v>
                      </c:pt>
                      <c:pt idx="6410">
                        <c:v>27.699951171875</c:v>
                      </c:pt>
                      <c:pt idx="6411">
                        <c:v>27.699951171875</c:v>
                      </c:pt>
                      <c:pt idx="6412">
                        <c:v>27.699951171875</c:v>
                      </c:pt>
                      <c:pt idx="6413">
                        <c:v>27.699951171875</c:v>
                      </c:pt>
                      <c:pt idx="6414">
                        <c:v>27.699951171875</c:v>
                      </c:pt>
                      <c:pt idx="6415">
                        <c:v>27.699951171875</c:v>
                      </c:pt>
                      <c:pt idx="6416">
                        <c:v>27.699951171875</c:v>
                      </c:pt>
                      <c:pt idx="6417">
                        <c:v>27.699951171875</c:v>
                      </c:pt>
                      <c:pt idx="6418">
                        <c:v>27.699951171875</c:v>
                      </c:pt>
                      <c:pt idx="6419">
                        <c:v>27.699951171875</c:v>
                      </c:pt>
                      <c:pt idx="6420">
                        <c:v>27.699951171875</c:v>
                      </c:pt>
                      <c:pt idx="6421">
                        <c:v>27.699951171875</c:v>
                      </c:pt>
                      <c:pt idx="6422">
                        <c:v>27.599853515625</c:v>
                      </c:pt>
                      <c:pt idx="6423">
                        <c:v>27.599853515625</c:v>
                      </c:pt>
                      <c:pt idx="6424">
                        <c:v>27.699951171875</c:v>
                      </c:pt>
                      <c:pt idx="6425">
                        <c:v>27.599853515625</c:v>
                      </c:pt>
                      <c:pt idx="6426">
                        <c:v>27.699951171875</c:v>
                      </c:pt>
                      <c:pt idx="6427">
                        <c:v>27.599853515625</c:v>
                      </c:pt>
                      <c:pt idx="6428">
                        <c:v>27.699951171875</c:v>
                      </c:pt>
                      <c:pt idx="6429">
                        <c:v>27.699951171875</c:v>
                      </c:pt>
                      <c:pt idx="6430">
                        <c:v>27.699951171875</c:v>
                      </c:pt>
                      <c:pt idx="6431">
                        <c:v>27.699951171875</c:v>
                      </c:pt>
                      <c:pt idx="6432">
                        <c:v>27.699951171875</c:v>
                      </c:pt>
                      <c:pt idx="6433">
                        <c:v>27.699951171875</c:v>
                      </c:pt>
                      <c:pt idx="6434">
                        <c:v>27.699951171875</c:v>
                      </c:pt>
                      <c:pt idx="6435">
                        <c:v>27.699951171875</c:v>
                      </c:pt>
                      <c:pt idx="6436">
                        <c:v>27.699951171875</c:v>
                      </c:pt>
                      <c:pt idx="6437">
                        <c:v>27.699951171875</c:v>
                      </c:pt>
                      <c:pt idx="6438">
                        <c:v>27.699951171875</c:v>
                      </c:pt>
                      <c:pt idx="6439">
                        <c:v>27.699951171875</c:v>
                      </c:pt>
                      <c:pt idx="6440">
                        <c:v>27.699951171875</c:v>
                      </c:pt>
                      <c:pt idx="6441">
                        <c:v>27.699951171875</c:v>
                      </c:pt>
                      <c:pt idx="6442">
                        <c:v>27.599853515625</c:v>
                      </c:pt>
                      <c:pt idx="6443">
                        <c:v>27.599853515625</c:v>
                      </c:pt>
                      <c:pt idx="6444">
                        <c:v>27.599853515625</c:v>
                      </c:pt>
                      <c:pt idx="6445">
                        <c:v>27.599853515625</c:v>
                      </c:pt>
                      <c:pt idx="6446">
                        <c:v>27.699951171875</c:v>
                      </c:pt>
                      <c:pt idx="6447">
                        <c:v>27.599853515625</c:v>
                      </c:pt>
                      <c:pt idx="6448">
                        <c:v>27.699951171875</c:v>
                      </c:pt>
                      <c:pt idx="6449">
                        <c:v>27.699951171875</c:v>
                      </c:pt>
                      <c:pt idx="6450">
                        <c:v>27.699951171875</c:v>
                      </c:pt>
                      <c:pt idx="6451">
                        <c:v>27.699951171875</c:v>
                      </c:pt>
                      <c:pt idx="6452">
                        <c:v>27.699951171875</c:v>
                      </c:pt>
                      <c:pt idx="6453">
                        <c:v>27.599853515625</c:v>
                      </c:pt>
                      <c:pt idx="6454">
                        <c:v>27.599853515625</c:v>
                      </c:pt>
                      <c:pt idx="6455">
                        <c:v>27.699951171875</c:v>
                      </c:pt>
                      <c:pt idx="6456">
                        <c:v>27.599853515625</c:v>
                      </c:pt>
                      <c:pt idx="6457">
                        <c:v>27.599853515625</c:v>
                      </c:pt>
                      <c:pt idx="6458">
                        <c:v>27.5</c:v>
                      </c:pt>
                      <c:pt idx="6459">
                        <c:v>27.599853515625</c:v>
                      </c:pt>
                      <c:pt idx="6460">
                        <c:v>27.5</c:v>
                      </c:pt>
                      <c:pt idx="6461">
                        <c:v>27.5</c:v>
                      </c:pt>
                      <c:pt idx="6462">
                        <c:v>27.599853515625</c:v>
                      </c:pt>
                      <c:pt idx="6463">
                        <c:v>27.599853515625</c:v>
                      </c:pt>
                      <c:pt idx="6464">
                        <c:v>27.5</c:v>
                      </c:pt>
                      <c:pt idx="6465">
                        <c:v>27.599853515625</c:v>
                      </c:pt>
                      <c:pt idx="6466">
                        <c:v>27.5</c:v>
                      </c:pt>
                      <c:pt idx="6467">
                        <c:v>27.5</c:v>
                      </c:pt>
                      <c:pt idx="6468">
                        <c:v>27.5</c:v>
                      </c:pt>
                      <c:pt idx="6469">
                        <c:v>27.5</c:v>
                      </c:pt>
                      <c:pt idx="6470">
                        <c:v>27.39990234375</c:v>
                      </c:pt>
                      <c:pt idx="6471">
                        <c:v>27.39990234375</c:v>
                      </c:pt>
                      <c:pt idx="6472">
                        <c:v>27.39990234375</c:v>
                      </c:pt>
                      <c:pt idx="6473">
                        <c:v>27.39990234375</c:v>
                      </c:pt>
                      <c:pt idx="6474">
                        <c:v>27.39990234375</c:v>
                      </c:pt>
                      <c:pt idx="6475">
                        <c:v>27.39990234375</c:v>
                      </c:pt>
                      <c:pt idx="6476">
                        <c:v>27.5</c:v>
                      </c:pt>
                      <c:pt idx="6477">
                        <c:v>27.5</c:v>
                      </c:pt>
                      <c:pt idx="6478">
                        <c:v>27.5</c:v>
                      </c:pt>
                      <c:pt idx="6479">
                        <c:v>27.5</c:v>
                      </c:pt>
                      <c:pt idx="6480">
                        <c:v>27.39990234375</c:v>
                      </c:pt>
                      <c:pt idx="6481">
                        <c:v>27.5</c:v>
                      </c:pt>
                      <c:pt idx="6482">
                        <c:v>27.599853515625</c:v>
                      </c:pt>
                      <c:pt idx="6483">
                        <c:v>27.599853515625</c:v>
                      </c:pt>
                      <c:pt idx="6484">
                        <c:v>27.599853515625</c:v>
                      </c:pt>
                      <c:pt idx="6485">
                        <c:v>27.599853515625</c:v>
                      </c:pt>
                      <c:pt idx="6486">
                        <c:v>27.599853515625</c:v>
                      </c:pt>
                      <c:pt idx="6487">
                        <c:v>27.599853515625</c:v>
                      </c:pt>
                      <c:pt idx="6488">
                        <c:v>27.599853515625</c:v>
                      </c:pt>
                      <c:pt idx="6489">
                        <c:v>27.39990234375</c:v>
                      </c:pt>
                      <c:pt idx="6490">
                        <c:v>27.39990234375</c:v>
                      </c:pt>
                      <c:pt idx="6491">
                        <c:v>27.39990234375</c:v>
                      </c:pt>
                      <c:pt idx="6492">
                        <c:v>27.39990234375</c:v>
                      </c:pt>
                      <c:pt idx="6493">
                        <c:v>27.39990234375</c:v>
                      </c:pt>
                      <c:pt idx="6494">
                        <c:v>27.5</c:v>
                      </c:pt>
                      <c:pt idx="6495">
                        <c:v>27.599853515625</c:v>
                      </c:pt>
                      <c:pt idx="6496">
                        <c:v>27.5</c:v>
                      </c:pt>
                      <c:pt idx="6497">
                        <c:v>27.5</c:v>
                      </c:pt>
                      <c:pt idx="6498">
                        <c:v>27.5</c:v>
                      </c:pt>
                      <c:pt idx="6499">
                        <c:v>27.5</c:v>
                      </c:pt>
                      <c:pt idx="6500">
                        <c:v>27.599853515625</c:v>
                      </c:pt>
                      <c:pt idx="6501">
                        <c:v>27.599853515625</c:v>
                      </c:pt>
                      <c:pt idx="6502">
                        <c:v>27.5</c:v>
                      </c:pt>
                      <c:pt idx="6503">
                        <c:v>27.5</c:v>
                      </c:pt>
                      <c:pt idx="6504">
                        <c:v>27.5</c:v>
                      </c:pt>
                      <c:pt idx="6505">
                        <c:v>27.5</c:v>
                      </c:pt>
                      <c:pt idx="6506">
                        <c:v>27.5</c:v>
                      </c:pt>
                      <c:pt idx="6507">
                        <c:v>27.39990234375</c:v>
                      </c:pt>
                      <c:pt idx="6508">
                        <c:v>27.5</c:v>
                      </c:pt>
                      <c:pt idx="6509">
                        <c:v>27.5</c:v>
                      </c:pt>
                      <c:pt idx="6510">
                        <c:v>27.39990234375</c:v>
                      </c:pt>
                      <c:pt idx="6511">
                        <c:v>27.5</c:v>
                      </c:pt>
                      <c:pt idx="6512">
                        <c:v>27.300048828125</c:v>
                      </c:pt>
                      <c:pt idx="6513">
                        <c:v>27.300048828125</c:v>
                      </c:pt>
                      <c:pt idx="6514">
                        <c:v>27.300048828125</c:v>
                      </c:pt>
                      <c:pt idx="6515">
                        <c:v>27.300048828125</c:v>
                      </c:pt>
                      <c:pt idx="6516">
                        <c:v>27.300048828125</c:v>
                      </c:pt>
                      <c:pt idx="6517">
                        <c:v>27.300048828125</c:v>
                      </c:pt>
                      <c:pt idx="6518">
                        <c:v>27.300048828125</c:v>
                      </c:pt>
                      <c:pt idx="6519">
                        <c:v>27.300048828125</c:v>
                      </c:pt>
                      <c:pt idx="6520">
                        <c:v>27.300048828125</c:v>
                      </c:pt>
                      <c:pt idx="6521">
                        <c:v>27.300048828125</c:v>
                      </c:pt>
                      <c:pt idx="6522">
                        <c:v>27.300048828125</c:v>
                      </c:pt>
                      <c:pt idx="6523">
                        <c:v>27.39990234375</c:v>
                      </c:pt>
                      <c:pt idx="6524">
                        <c:v>27.39990234375</c:v>
                      </c:pt>
                      <c:pt idx="6525">
                        <c:v>27.39990234375</c:v>
                      </c:pt>
                      <c:pt idx="6526">
                        <c:v>27.39990234375</c:v>
                      </c:pt>
                      <c:pt idx="6527">
                        <c:v>27.39990234375</c:v>
                      </c:pt>
                      <c:pt idx="6528">
                        <c:v>27.300048828125</c:v>
                      </c:pt>
                      <c:pt idx="6529">
                        <c:v>27.39990234375</c:v>
                      </c:pt>
                      <c:pt idx="6530">
                        <c:v>27.300048828125</c:v>
                      </c:pt>
                      <c:pt idx="6531">
                        <c:v>27.300048828125</c:v>
                      </c:pt>
                      <c:pt idx="6532">
                        <c:v>27.199951171875</c:v>
                      </c:pt>
                      <c:pt idx="6533">
                        <c:v>27.199951171875</c:v>
                      </c:pt>
                      <c:pt idx="6534">
                        <c:v>27.199951171875</c:v>
                      </c:pt>
                      <c:pt idx="6535">
                        <c:v>27.199951171875</c:v>
                      </c:pt>
                      <c:pt idx="6536">
                        <c:v>27.199951171875</c:v>
                      </c:pt>
                      <c:pt idx="6537">
                        <c:v>27.39990234375</c:v>
                      </c:pt>
                      <c:pt idx="6538">
                        <c:v>27.39990234375</c:v>
                      </c:pt>
                      <c:pt idx="6539">
                        <c:v>27.300048828125</c:v>
                      </c:pt>
                      <c:pt idx="6540">
                        <c:v>27.39990234375</c:v>
                      </c:pt>
                      <c:pt idx="6541">
                        <c:v>27.39990234375</c:v>
                      </c:pt>
                      <c:pt idx="6542">
                        <c:v>27.39990234375</c:v>
                      </c:pt>
                      <c:pt idx="6543">
                        <c:v>27.099853515625</c:v>
                      </c:pt>
                      <c:pt idx="6544">
                        <c:v>27.099853515625</c:v>
                      </c:pt>
                      <c:pt idx="6545">
                        <c:v>27.099853515625</c:v>
                      </c:pt>
                      <c:pt idx="6546">
                        <c:v>27.099853515625</c:v>
                      </c:pt>
                      <c:pt idx="6547">
                        <c:v>27.099853515625</c:v>
                      </c:pt>
                      <c:pt idx="6548">
                        <c:v>27.099853515625</c:v>
                      </c:pt>
                      <c:pt idx="6549">
                        <c:v>27.300048828125</c:v>
                      </c:pt>
                      <c:pt idx="6550">
                        <c:v>27.39990234375</c:v>
                      </c:pt>
                      <c:pt idx="6551">
                        <c:v>27.300048828125</c:v>
                      </c:pt>
                      <c:pt idx="6552">
                        <c:v>27.300048828125</c:v>
                      </c:pt>
                      <c:pt idx="6553">
                        <c:v>27.300048828125</c:v>
                      </c:pt>
                      <c:pt idx="6554">
                        <c:v>27.300048828125</c:v>
                      </c:pt>
                      <c:pt idx="6555">
                        <c:v>27.300048828125</c:v>
                      </c:pt>
                      <c:pt idx="6556">
                        <c:v>27.300048828125</c:v>
                      </c:pt>
                      <c:pt idx="6557">
                        <c:v>27.39990234375</c:v>
                      </c:pt>
                      <c:pt idx="6558">
                        <c:v>27.300048828125</c:v>
                      </c:pt>
                      <c:pt idx="6559">
                        <c:v>27.300048828125</c:v>
                      </c:pt>
                      <c:pt idx="6560">
                        <c:v>27.300048828125</c:v>
                      </c:pt>
                      <c:pt idx="6561">
                        <c:v>27.199951171875</c:v>
                      </c:pt>
                      <c:pt idx="6562">
                        <c:v>27.099853515625</c:v>
                      </c:pt>
                      <c:pt idx="6563">
                        <c:v>27.199951171875</c:v>
                      </c:pt>
                      <c:pt idx="6564">
                        <c:v>27.199951171875</c:v>
                      </c:pt>
                      <c:pt idx="6565">
                        <c:v>27.099853515625</c:v>
                      </c:pt>
                      <c:pt idx="6566">
                        <c:v>27.199951171875</c:v>
                      </c:pt>
                      <c:pt idx="6567">
                        <c:v>27.199951171875</c:v>
                      </c:pt>
                      <c:pt idx="6568">
                        <c:v>27.099853515625</c:v>
                      </c:pt>
                      <c:pt idx="6569">
                        <c:v>27.099853515625</c:v>
                      </c:pt>
                      <c:pt idx="6570">
                        <c:v>27.099853515625</c:v>
                      </c:pt>
                      <c:pt idx="6571">
                        <c:v>27.099853515625</c:v>
                      </c:pt>
                      <c:pt idx="6572">
                        <c:v>27.099853515625</c:v>
                      </c:pt>
                      <c:pt idx="6573">
                        <c:v>27.099853515625</c:v>
                      </c:pt>
                      <c:pt idx="6574">
                        <c:v>27.199951171875</c:v>
                      </c:pt>
                      <c:pt idx="6575">
                        <c:v>27.199951171875</c:v>
                      </c:pt>
                      <c:pt idx="6576">
                        <c:v>27.099853515625</c:v>
                      </c:pt>
                      <c:pt idx="6577">
                        <c:v>27.099853515625</c:v>
                      </c:pt>
                      <c:pt idx="6578">
                        <c:v>27.099853515625</c:v>
                      </c:pt>
                      <c:pt idx="6579">
                        <c:v>27.199951171875</c:v>
                      </c:pt>
                      <c:pt idx="6580">
                        <c:v>27.099853515625</c:v>
                      </c:pt>
                      <c:pt idx="6581">
                        <c:v>27.199951171875</c:v>
                      </c:pt>
                      <c:pt idx="6582">
                        <c:v>27.199951171875</c:v>
                      </c:pt>
                      <c:pt idx="6583">
                        <c:v>27.199951171875</c:v>
                      </c:pt>
                      <c:pt idx="6584">
                        <c:v>27.199951171875</c:v>
                      </c:pt>
                      <c:pt idx="6585">
                        <c:v>27.099853515625</c:v>
                      </c:pt>
                      <c:pt idx="6586">
                        <c:v>27.099853515625</c:v>
                      </c:pt>
                      <c:pt idx="6587">
                        <c:v>27.199951171875</c:v>
                      </c:pt>
                      <c:pt idx="6588">
                        <c:v>27.099853515625</c:v>
                      </c:pt>
                      <c:pt idx="6589">
                        <c:v>27.099853515625</c:v>
                      </c:pt>
                      <c:pt idx="6590">
                        <c:v>27.099853515625</c:v>
                      </c:pt>
                      <c:pt idx="6591">
                        <c:v>27</c:v>
                      </c:pt>
                      <c:pt idx="6592">
                        <c:v>26.89990234375</c:v>
                      </c:pt>
                      <c:pt idx="6593">
                        <c:v>26.89990234375</c:v>
                      </c:pt>
                      <c:pt idx="6594">
                        <c:v>27</c:v>
                      </c:pt>
                      <c:pt idx="6595">
                        <c:v>27</c:v>
                      </c:pt>
                      <c:pt idx="6596">
                        <c:v>27</c:v>
                      </c:pt>
                      <c:pt idx="6597">
                        <c:v>27.099853515625</c:v>
                      </c:pt>
                      <c:pt idx="6598">
                        <c:v>27.099853515625</c:v>
                      </c:pt>
                      <c:pt idx="6599">
                        <c:v>27</c:v>
                      </c:pt>
                      <c:pt idx="6600">
                        <c:v>27</c:v>
                      </c:pt>
                      <c:pt idx="6601">
                        <c:v>27</c:v>
                      </c:pt>
                      <c:pt idx="6602">
                        <c:v>26.89990234375</c:v>
                      </c:pt>
                      <c:pt idx="6603">
                        <c:v>27</c:v>
                      </c:pt>
                      <c:pt idx="6604">
                        <c:v>26.89990234375</c:v>
                      </c:pt>
                      <c:pt idx="6605">
                        <c:v>26.800048828125</c:v>
                      </c:pt>
                      <c:pt idx="6606">
                        <c:v>26.800048828125</c:v>
                      </c:pt>
                      <c:pt idx="6607">
                        <c:v>26.699951171875</c:v>
                      </c:pt>
                      <c:pt idx="6608">
                        <c:v>26.699951171875</c:v>
                      </c:pt>
                      <c:pt idx="6609">
                        <c:v>26.599853515625</c:v>
                      </c:pt>
                      <c:pt idx="6610">
                        <c:v>26.5</c:v>
                      </c:pt>
                      <c:pt idx="6611">
                        <c:v>26.5</c:v>
                      </c:pt>
                      <c:pt idx="6612">
                        <c:v>26.39990234375</c:v>
                      </c:pt>
                      <c:pt idx="6613">
                        <c:v>26.39990234375</c:v>
                      </c:pt>
                      <c:pt idx="6614">
                        <c:v>26.39990234375</c:v>
                      </c:pt>
                      <c:pt idx="6615">
                        <c:v>26.300048828125</c:v>
                      </c:pt>
                      <c:pt idx="6616">
                        <c:v>26.300048828125</c:v>
                      </c:pt>
                      <c:pt idx="6617">
                        <c:v>26.199951171875</c:v>
                      </c:pt>
                      <c:pt idx="6618">
                        <c:v>26.199951171875</c:v>
                      </c:pt>
                      <c:pt idx="6619">
                        <c:v>26.199951171875</c:v>
                      </c:pt>
                      <c:pt idx="6620">
                        <c:v>26.199951171875</c:v>
                      </c:pt>
                      <c:pt idx="6621">
                        <c:v>26.199951171875</c:v>
                      </c:pt>
                      <c:pt idx="6622">
                        <c:v>26.199951171875</c:v>
                      </c:pt>
                      <c:pt idx="6623">
                        <c:v>26.10009765625</c:v>
                      </c:pt>
                      <c:pt idx="6624">
                        <c:v>26.10009765625</c:v>
                      </c:pt>
                      <c:pt idx="6625">
                        <c:v>26.10009765625</c:v>
                      </c:pt>
                      <c:pt idx="6626">
                        <c:v>26.10009765625</c:v>
                      </c:pt>
                      <c:pt idx="6627">
                        <c:v>26</c:v>
                      </c:pt>
                      <c:pt idx="6628">
                        <c:v>25.89990234375</c:v>
                      </c:pt>
                      <c:pt idx="6629">
                        <c:v>26</c:v>
                      </c:pt>
                      <c:pt idx="6630">
                        <c:v>26</c:v>
                      </c:pt>
                      <c:pt idx="6631">
                        <c:v>25.89990234375</c:v>
                      </c:pt>
                      <c:pt idx="6632">
                        <c:v>25.89990234375</c:v>
                      </c:pt>
                      <c:pt idx="6633">
                        <c:v>25.89990234375</c:v>
                      </c:pt>
                      <c:pt idx="6634">
                        <c:v>25.89990234375</c:v>
                      </c:pt>
                      <c:pt idx="6635">
                        <c:v>25.89990234375</c:v>
                      </c:pt>
                      <c:pt idx="6636">
                        <c:v>25.89990234375</c:v>
                      </c:pt>
                      <c:pt idx="6637">
                        <c:v>25.800048828125</c:v>
                      </c:pt>
                      <c:pt idx="6638">
                        <c:v>25.800048828125</c:v>
                      </c:pt>
                      <c:pt idx="6639">
                        <c:v>25.699951171875</c:v>
                      </c:pt>
                      <c:pt idx="6640">
                        <c:v>25.60009765625</c:v>
                      </c:pt>
                      <c:pt idx="6641">
                        <c:v>25.699951171875</c:v>
                      </c:pt>
                      <c:pt idx="6642">
                        <c:v>25.699951171875</c:v>
                      </c:pt>
                      <c:pt idx="6643">
                        <c:v>25.60009765625</c:v>
                      </c:pt>
                      <c:pt idx="6644">
                        <c:v>25.60009765625</c:v>
                      </c:pt>
                      <c:pt idx="6645">
                        <c:v>25.60009765625</c:v>
                      </c:pt>
                      <c:pt idx="6646">
                        <c:v>25.60009765625</c:v>
                      </c:pt>
                      <c:pt idx="6647">
                        <c:v>25.60009765625</c:v>
                      </c:pt>
                      <c:pt idx="6648">
                        <c:v>25.60009765625</c:v>
                      </c:pt>
                      <c:pt idx="6649">
                        <c:v>25.60009765625</c:v>
                      </c:pt>
                      <c:pt idx="6650">
                        <c:v>25.60009765625</c:v>
                      </c:pt>
                      <c:pt idx="6651">
                        <c:v>25.5</c:v>
                      </c:pt>
                      <c:pt idx="6652">
                        <c:v>25.5</c:v>
                      </c:pt>
                      <c:pt idx="6653">
                        <c:v>25.5</c:v>
                      </c:pt>
                      <c:pt idx="6654">
                        <c:v>25.5</c:v>
                      </c:pt>
                      <c:pt idx="6655">
                        <c:v>25.5</c:v>
                      </c:pt>
                      <c:pt idx="6656">
                        <c:v>25.5</c:v>
                      </c:pt>
                      <c:pt idx="6657">
                        <c:v>25.5</c:v>
                      </c:pt>
                      <c:pt idx="6658">
                        <c:v>25.5</c:v>
                      </c:pt>
                      <c:pt idx="6659">
                        <c:v>25.5</c:v>
                      </c:pt>
                      <c:pt idx="6660">
                        <c:v>25.5</c:v>
                      </c:pt>
                      <c:pt idx="6661">
                        <c:v>25.5</c:v>
                      </c:pt>
                      <c:pt idx="6662">
                        <c:v>25.5</c:v>
                      </c:pt>
                      <c:pt idx="6663">
                        <c:v>25.5</c:v>
                      </c:pt>
                      <c:pt idx="6664">
                        <c:v>25.5</c:v>
                      </c:pt>
                      <c:pt idx="6665">
                        <c:v>25.5</c:v>
                      </c:pt>
                      <c:pt idx="6666">
                        <c:v>25.5</c:v>
                      </c:pt>
                      <c:pt idx="6667">
                        <c:v>25.5</c:v>
                      </c:pt>
                      <c:pt idx="6668">
                        <c:v>25.5</c:v>
                      </c:pt>
                      <c:pt idx="6669">
                        <c:v>25.39990234375</c:v>
                      </c:pt>
                      <c:pt idx="6670">
                        <c:v>25.300048828125</c:v>
                      </c:pt>
                      <c:pt idx="6671">
                        <c:v>25.300048828125</c:v>
                      </c:pt>
                      <c:pt idx="6672">
                        <c:v>25.300048828125</c:v>
                      </c:pt>
                      <c:pt idx="6673">
                        <c:v>25.300048828125</c:v>
                      </c:pt>
                      <c:pt idx="6674">
                        <c:v>25.300048828125</c:v>
                      </c:pt>
                      <c:pt idx="6675">
                        <c:v>25.300048828125</c:v>
                      </c:pt>
                      <c:pt idx="6676">
                        <c:v>25.39990234375</c:v>
                      </c:pt>
                      <c:pt idx="6677">
                        <c:v>25.39990234375</c:v>
                      </c:pt>
                      <c:pt idx="6678">
                        <c:v>25.39990234375</c:v>
                      </c:pt>
                      <c:pt idx="6679">
                        <c:v>25.39990234375</c:v>
                      </c:pt>
                      <c:pt idx="6680">
                        <c:v>25.39990234375</c:v>
                      </c:pt>
                      <c:pt idx="6681">
                        <c:v>25.39990234375</c:v>
                      </c:pt>
                      <c:pt idx="6682">
                        <c:v>25.300048828125</c:v>
                      </c:pt>
                      <c:pt idx="6683">
                        <c:v>25.300048828125</c:v>
                      </c:pt>
                      <c:pt idx="6684">
                        <c:v>25.300048828125</c:v>
                      </c:pt>
                      <c:pt idx="6685">
                        <c:v>25.300048828125</c:v>
                      </c:pt>
                      <c:pt idx="6686">
                        <c:v>25.300048828125</c:v>
                      </c:pt>
                      <c:pt idx="6687">
                        <c:v>25.300048828125</c:v>
                      </c:pt>
                      <c:pt idx="6688">
                        <c:v>25.39990234375</c:v>
                      </c:pt>
                      <c:pt idx="6689">
                        <c:v>25.300048828125</c:v>
                      </c:pt>
                      <c:pt idx="6690">
                        <c:v>25.300048828125</c:v>
                      </c:pt>
                      <c:pt idx="6691">
                        <c:v>25.39990234375</c:v>
                      </c:pt>
                      <c:pt idx="6692">
                        <c:v>25.300048828125</c:v>
                      </c:pt>
                      <c:pt idx="6693">
                        <c:v>25.300048828125</c:v>
                      </c:pt>
                      <c:pt idx="6694">
                        <c:v>25.199951171875</c:v>
                      </c:pt>
                      <c:pt idx="6695">
                        <c:v>25.199951171875</c:v>
                      </c:pt>
                      <c:pt idx="6696">
                        <c:v>25.10009765625</c:v>
                      </c:pt>
                      <c:pt idx="6697">
                        <c:v>25.199951171875</c:v>
                      </c:pt>
                      <c:pt idx="6698">
                        <c:v>25.10009765625</c:v>
                      </c:pt>
                      <c:pt idx="6699">
                        <c:v>25.199951171875</c:v>
                      </c:pt>
                      <c:pt idx="6700">
                        <c:v>25.199951171875</c:v>
                      </c:pt>
                      <c:pt idx="6701">
                        <c:v>25.199951171875</c:v>
                      </c:pt>
                      <c:pt idx="6702">
                        <c:v>25.199951171875</c:v>
                      </c:pt>
                      <c:pt idx="6703">
                        <c:v>25.199951171875</c:v>
                      </c:pt>
                      <c:pt idx="6704">
                        <c:v>25.10009765625</c:v>
                      </c:pt>
                      <c:pt idx="6705">
                        <c:v>25.199951171875</c:v>
                      </c:pt>
                      <c:pt idx="6706">
                        <c:v>25.199951171875</c:v>
                      </c:pt>
                      <c:pt idx="6707">
                        <c:v>25.199951171875</c:v>
                      </c:pt>
                    </c:numCache>
                  </c:numRef>
                </c:yVal>
                <c:smooth val="0"/>
                <c:extLst xmlns:c15="http://schemas.microsoft.com/office/drawing/2012/chart">
                  <c:ext xmlns:c16="http://schemas.microsoft.com/office/drawing/2014/chart" uri="{C3380CC4-5D6E-409C-BE32-E72D297353CC}">
                    <c16:uniqueId val="{00000005-16E1-4624-90CC-785ED85CD6F0}"/>
                  </c:ext>
                </c:extLst>
              </c15:ser>
            </c15:filteredScatterSeries>
            <c15:filteredScatterSeries>
              <c15:ser>
                <c:idx val="3"/>
                <c:order val="3"/>
                <c:tx>
                  <c:v>250 3</c:v>
                </c:tx>
                <c:spPr>
                  <a:ln w="19050" cap="rnd">
                    <a:solidFill>
                      <a:schemeClr val="accent4"/>
                    </a:solidFill>
                    <a:round/>
                  </a:ln>
                  <a:effectLst/>
                </c:spPr>
                <c:marker>
                  <c:symbol val="none"/>
                </c:marker>
                <c:xVal>
                  <c:strRef>
                    <c:extLst xmlns:c15="http://schemas.microsoft.com/office/drawing/2012/chart">
                      <c:ext xmlns:c15="http://schemas.microsoft.com/office/drawing/2012/chart" uri="{02D57815-91ED-43cb-92C2-25804820EDAC}">
                        <c15:formulaRef>
                          <c15:sqref>'[ACME-IGN-Overview.xlsx]ACME-IGN-250W 05.04 Test 3'!$A:$A</c15:sqref>
                        </c15:formulaRef>
                      </c:ext>
                    </c:extLst>
                    <c:strCache>
                      <c:ptCount val="5867"/>
                      <c:pt idx="0">
                        <c:v>Time stamp</c:v>
                      </c:pt>
                      <c:pt idx="1">
                        <c:v>05/04/2023 16:42</c:v>
                      </c:pt>
                      <c:pt idx="2">
                        <c:v>05/04/2023 16:42</c:v>
                      </c:pt>
                      <c:pt idx="3">
                        <c:v>05/04/2023 16:42</c:v>
                      </c:pt>
                      <c:pt idx="4">
                        <c:v>05/04/2023 16:42</c:v>
                      </c:pt>
                      <c:pt idx="5">
                        <c:v>05/04/2023 16:42</c:v>
                      </c:pt>
                      <c:pt idx="6">
                        <c:v>05/04/2023 16:42</c:v>
                      </c:pt>
                      <c:pt idx="7">
                        <c:v>05/04/2023 16:42</c:v>
                      </c:pt>
                      <c:pt idx="8">
                        <c:v>05/04/2023 16:42</c:v>
                      </c:pt>
                      <c:pt idx="9">
                        <c:v>05/04/2023 16:42</c:v>
                      </c:pt>
                      <c:pt idx="10">
                        <c:v>05/04/2023 16:42</c:v>
                      </c:pt>
                      <c:pt idx="11">
                        <c:v>05/04/2023 16:42</c:v>
                      </c:pt>
                      <c:pt idx="12">
                        <c:v>05/04/2023 16:42</c:v>
                      </c:pt>
                      <c:pt idx="13">
                        <c:v>05/04/2023 16:42</c:v>
                      </c:pt>
                      <c:pt idx="14">
                        <c:v>05/04/2023 16:42</c:v>
                      </c:pt>
                      <c:pt idx="15">
                        <c:v>05/04/2023 16:42</c:v>
                      </c:pt>
                      <c:pt idx="16">
                        <c:v>05/04/2023 16:42</c:v>
                      </c:pt>
                      <c:pt idx="17">
                        <c:v>05/04/2023 16:42</c:v>
                      </c:pt>
                      <c:pt idx="18">
                        <c:v>05/04/2023 16:42</c:v>
                      </c:pt>
                      <c:pt idx="19">
                        <c:v>05/04/2023 16:42</c:v>
                      </c:pt>
                      <c:pt idx="20">
                        <c:v>05/04/2023 16:42</c:v>
                      </c:pt>
                      <c:pt idx="21">
                        <c:v>05/04/2023 16:42</c:v>
                      </c:pt>
                      <c:pt idx="22">
                        <c:v>05/04/2023 16:42</c:v>
                      </c:pt>
                      <c:pt idx="23">
                        <c:v>05/04/2023 16:42</c:v>
                      </c:pt>
                      <c:pt idx="24">
                        <c:v>05/04/2023 16:42</c:v>
                      </c:pt>
                      <c:pt idx="25">
                        <c:v>05/04/2023 16:42</c:v>
                      </c:pt>
                      <c:pt idx="26">
                        <c:v>05/04/2023 16:42</c:v>
                      </c:pt>
                      <c:pt idx="27">
                        <c:v>05/04/2023 16:42</c:v>
                      </c:pt>
                      <c:pt idx="28">
                        <c:v>05/04/2023 16:42</c:v>
                      </c:pt>
                      <c:pt idx="29">
                        <c:v>05/04/2023 16:43</c:v>
                      </c:pt>
                      <c:pt idx="30">
                        <c:v>05/04/2023 16:43</c:v>
                      </c:pt>
                      <c:pt idx="31">
                        <c:v>05/04/2023 16:43</c:v>
                      </c:pt>
                      <c:pt idx="32">
                        <c:v>05/04/2023 16:43</c:v>
                      </c:pt>
                      <c:pt idx="33">
                        <c:v>05/04/2023 16:43</c:v>
                      </c:pt>
                      <c:pt idx="34">
                        <c:v>05/04/2023 16:43</c:v>
                      </c:pt>
                      <c:pt idx="35">
                        <c:v>05/04/2023 16:43</c:v>
                      </c:pt>
                      <c:pt idx="36">
                        <c:v>05/04/2023 16:43</c:v>
                      </c:pt>
                      <c:pt idx="37">
                        <c:v>05/04/2023 16:43</c:v>
                      </c:pt>
                      <c:pt idx="38">
                        <c:v>05/04/2023 16:43</c:v>
                      </c:pt>
                      <c:pt idx="39">
                        <c:v>05/04/2023 16:43</c:v>
                      </c:pt>
                      <c:pt idx="40">
                        <c:v>05/04/2023 16:43</c:v>
                      </c:pt>
                      <c:pt idx="41">
                        <c:v>05/04/2023 16:43</c:v>
                      </c:pt>
                      <c:pt idx="42">
                        <c:v>05/04/2023 16:43</c:v>
                      </c:pt>
                      <c:pt idx="43">
                        <c:v>05/04/2023 16:43</c:v>
                      </c:pt>
                      <c:pt idx="44">
                        <c:v>05/04/2023 16:43</c:v>
                      </c:pt>
                      <c:pt idx="45">
                        <c:v>05/04/2023 16:43</c:v>
                      </c:pt>
                      <c:pt idx="46">
                        <c:v>05/04/2023 16:43</c:v>
                      </c:pt>
                      <c:pt idx="47">
                        <c:v>05/04/2023 16:43</c:v>
                      </c:pt>
                      <c:pt idx="48">
                        <c:v>05/04/2023 16:43</c:v>
                      </c:pt>
                      <c:pt idx="49">
                        <c:v>05/04/2023 16:43</c:v>
                      </c:pt>
                      <c:pt idx="50">
                        <c:v>05/04/2023 16:43</c:v>
                      </c:pt>
                      <c:pt idx="51">
                        <c:v>05/04/2023 16:43</c:v>
                      </c:pt>
                      <c:pt idx="52">
                        <c:v>05/04/2023 16:43</c:v>
                      </c:pt>
                      <c:pt idx="53">
                        <c:v>05/04/2023 16:43</c:v>
                      </c:pt>
                      <c:pt idx="54">
                        <c:v>05/04/2023 16:43</c:v>
                      </c:pt>
                      <c:pt idx="55">
                        <c:v>05/04/2023 16:43</c:v>
                      </c:pt>
                      <c:pt idx="56">
                        <c:v>05/04/2023 16:43</c:v>
                      </c:pt>
                      <c:pt idx="57">
                        <c:v>05/04/2023 16:43</c:v>
                      </c:pt>
                      <c:pt idx="58">
                        <c:v>05/04/2023 16:43</c:v>
                      </c:pt>
                      <c:pt idx="59">
                        <c:v>05/04/2023 16:43</c:v>
                      </c:pt>
                      <c:pt idx="60">
                        <c:v>05/04/2023 16:43</c:v>
                      </c:pt>
                      <c:pt idx="61">
                        <c:v>05/04/2023 16:43</c:v>
                      </c:pt>
                      <c:pt idx="62">
                        <c:v>05/04/2023 16:43</c:v>
                      </c:pt>
                      <c:pt idx="63">
                        <c:v>05/04/2023 16:43</c:v>
                      </c:pt>
                      <c:pt idx="64">
                        <c:v>05/04/2023 16:43</c:v>
                      </c:pt>
                      <c:pt idx="65">
                        <c:v>05/04/2023 16:43</c:v>
                      </c:pt>
                      <c:pt idx="66">
                        <c:v>05/04/2023 16:43</c:v>
                      </c:pt>
                      <c:pt idx="67">
                        <c:v>05/04/2023 16:43</c:v>
                      </c:pt>
                      <c:pt idx="68">
                        <c:v>05/04/2023 16:43</c:v>
                      </c:pt>
                      <c:pt idx="69">
                        <c:v>05/04/2023 16:43</c:v>
                      </c:pt>
                      <c:pt idx="70">
                        <c:v>05/04/2023 16:43</c:v>
                      </c:pt>
                      <c:pt idx="71">
                        <c:v>05/04/2023 16:43</c:v>
                      </c:pt>
                      <c:pt idx="72">
                        <c:v>05/04/2023 16:43</c:v>
                      </c:pt>
                      <c:pt idx="73">
                        <c:v>05/04/2023 16:43</c:v>
                      </c:pt>
                      <c:pt idx="74">
                        <c:v>05/04/2023 16:43</c:v>
                      </c:pt>
                      <c:pt idx="75">
                        <c:v>05/04/2023 16:43</c:v>
                      </c:pt>
                      <c:pt idx="76">
                        <c:v>05/04/2023 16:43</c:v>
                      </c:pt>
                      <c:pt idx="77">
                        <c:v>05/04/2023 16:43</c:v>
                      </c:pt>
                      <c:pt idx="78">
                        <c:v>05/04/2023 16:43</c:v>
                      </c:pt>
                      <c:pt idx="79">
                        <c:v>05/04/2023 16:43</c:v>
                      </c:pt>
                      <c:pt idx="80">
                        <c:v>05/04/2023 16:43</c:v>
                      </c:pt>
                      <c:pt idx="81">
                        <c:v>05/04/2023 16:43</c:v>
                      </c:pt>
                      <c:pt idx="82">
                        <c:v>05/04/2023 16:43</c:v>
                      </c:pt>
                      <c:pt idx="83">
                        <c:v>05/04/2023 16:43</c:v>
                      </c:pt>
                      <c:pt idx="84">
                        <c:v>05/04/2023 16:43</c:v>
                      </c:pt>
                      <c:pt idx="85">
                        <c:v>05/04/2023 16:43</c:v>
                      </c:pt>
                      <c:pt idx="86">
                        <c:v>05/04/2023 16:43</c:v>
                      </c:pt>
                      <c:pt idx="87">
                        <c:v>05/04/2023 16:43</c:v>
                      </c:pt>
                      <c:pt idx="88">
                        <c:v>05/04/2023 16:44</c:v>
                      </c:pt>
                      <c:pt idx="89">
                        <c:v>05/04/2023 16:44</c:v>
                      </c:pt>
                      <c:pt idx="90">
                        <c:v>05/04/2023 16:44</c:v>
                      </c:pt>
                      <c:pt idx="91">
                        <c:v>05/04/2023 16:44</c:v>
                      </c:pt>
                      <c:pt idx="92">
                        <c:v>05/04/2023 16:44</c:v>
                      </c:pt>
                      <c:pt idx="93">
                        <c:v>05/04/2023 16:44</c:v>
                      </c:pt>
                      <c:pt idx="94">
                        <c:v>05/04/2023 16:44</c:v>
                      </c:pt>
                      <c:pt idx="95">
                        <c:v>05/04/2023 16:44</c:v>
                      </c:pt>
                      <c:pt idx="96">
                        <c:v>05/04/2023 16:44</c:v>
                      </c:pt>
                      <c:pt idx="97">
                        <c:v>05/04/2023 16:44</c:v>
                      </c:pt>
                      <c:pt idx="98">
                        <c:v>05/04/2023 16:44</c:v>
                      </c:pt>
                      <c:pt idx="99">
                        <c:v>05/04/2023 16:44</c:v>
                      </c:pt>
                      <c:pt idx="100">
                        <c:v>05/04/2023 16:44</c:v>
                      </c:pt>
                      <c:pt idx="101">
                        <c:v>05/04/2023 16:44</c:v>
                      </c:pt>
                      <c:pt idx="102">
                        <c:v>05/04/2023 16:44</c:v>
                      </c:pt>
                      <c:pt idx="103">
                        <c:v>05/04/2023 16:44</c:v>
                      </c:pt>
                      <c:pt idx="104">
                        <c:v>05/04/2023 16:44</c:v>
                      </c:pt>
                      <c:pt idx="105">
                        <c:v>05/04/2023 16:44</c:v>
                      </c:pt>
                      <c:pt idx="106">
                        <c:v>05/04/2023 16:44</c:v>
                      </c:pt>
                      <c:pt idx="107">
                        <c:v>05/04/2023 16:44</c:v>
                      </c:pt>
                      <c:pt idx="108">
                        <c:v>05/04/2023 16:44</c:v>
                      </c:pt>
                      <c:pt idx="109">
                        <c:v>05/04/2023 16:44</c:v>
                      </c:pt>
                      <c:pt idx="110">
                        <c:v>05/04/2023 16:44</c:v>
                      </c:pt>
                      <c:pt idx="111">
                        <c:v>05/04/2023 16:44</c:v>
                      </c:pt>
                      <c:pt idx="112">
                        <c:v>05/04/2023 16:44</c:v>
                      </c:pt>
                      <c:pt idx="113">
                        <c:v>05/04/2023 16:44</c:v>
                      </c:pt>
                      <c:pt idx="114">
                        <c:v>05/04/2023 16:44</c:v>
                      </c:pt>
                      <c:pt idx="115">
                        <c:v>05/04/2023 16:44</c:v>
                      </c:pt>
                      <c:pt idx="116">
                        <c:v>05/04/2023 16:44</c:v>
                      </c:pt>
                      <c:pt idx="117">
                        <c:v>05/04/2023 16:44</c:v>
                      </c:pt>
                      <c:pt idx="118">
                        <c:v>05/04/2023 16:44</c:v>
                      </c:pt>
                      <c:pt idx="119">
                        <c:v>05/04/2023 16:44</c:v>
                      </c:pt>
                      <c:pt idx="120">
                        <c:v>05/04/2023 16:44</c:v>
                      </c:pt>
                      <c:pt idx="121">
                        <c:v>05/04/2023 16:44</c:v>
                      </c:pt>
                      <c:pt idx="122">
                        <c:v>05/04/2023 16:44</c:v>
                      </c:pt>
                      <c:pt idx="123">
                        <c:v>05/04/2023 16:44</c:v>
                      </c:pt>
                      <c:pt idx="124">
                        <c:v>05/04/2023 16:44</c:v>
                      </c:pt>
                      <c:pt idx="125">
                        <c:v>05/04/2023 16:44</c:v>
                      </c:pt>
                      <c:pt idx="126">
                        <c:v>05/04/2023 16:44</c:v>
                      </c:pt>
                      <c:pt idx="127">
                        <c:v>05/04/2023 16:44</c:v>
                      </c:pt>
                      <c:pt idx="128">
                        <c:v>05/04/2023 16:44</c:v>
                      </c:pt>
                      <c:pt idx="129">
                        <c:v>05/04/2023 16:44</c:v>
                      </c:pt>
                      <c:pt idx="130">
                        <c:v>05/04/2023 16:44</c:v>
                      </c:pt>
                      <c:pt idx="131">
                        <c:v>05/04/2023 16:44</c:v>
                      </c:pt>
                      <c:pt idx="132">
                        <c:v>05/04/2023 16:44</c:v>
                      </c:pt>
                      <c:pt idx="133">
                        <c:v>05/04/2023 16:44</c:v>
                      </c:pt>
                      <c:pt idx="134">
                        <c:v>05/04/2023 16:44</c:v>
                      </c:pt>
                      <c:pt idx="135">
                        <c:v>05/04/2023 16:44</c:v>
                      </c:pt>
                      <c:pt idx="136">
                        <c:v>05/04/2023 16:44</c:v>
                      </c:pt>
                      <c:pt idx="137">
                        <c:v>05/04/2023 16:44</c:v>
                      </c:pt>
                      <c:pt idx="138">
                        <c:v>05/04/2023 16:44</c:v>
                      </c:pt>
                      <c:pt idx="139">
                        <c:v>05/04/2023 16:44</c:v>
                      </c:pt>
                      <c:pt idx="140">
                        <c:v>05/04/2023 16:44</c:v>
                      </c:pt>
                      <c:pt idx="141">
                        <c:v>05/04/2023 16:44</c:v>
                      </c:pt>
                      <c:pt idx="142">
                        <c:v>05/04/2023 16:44</c:v>
                      </c:pt>
                      <c:pt idx="143">
                        <c:v>05/04/2023 16:44</c:v>
                      </c:pt>
                      <c:pt idx="144">
                        <c:v>05/04/2023 16:44</c:v>
                      </c:pt>
                      <c:pt idx="145">
                        <c:v>05/04/2023 16:44</c:v>
                      </c:pt>
                      <c:pt idx="146">
                        <c:v>05/04/2023 16:44</c:v>
                      </c:pt>
                      <c:pt idx="147">
                        <c:v>05/04/2023 16:44</c:v>
                      </c:pt>
                      <c:pt idx="148">
                        <c:v>05/04/2023 16:45</c:v>
                      </c:pt>
                      <c:pt idx="149">
                        <c:v>05/04/2023 16:45</c:v>
                      </c:pt>
                      <c:pt idx="150">
                        <c:v>05/04/2023 16:45</c:v>
                      </c:pt>
                      <c:pt idx="151">
                        <c:v>05/04/2023 16:45</c:v>
                      </c:pt>
                      <c:pt idx="152">
                        <c:v>05/04/2023 16:45</c:v>
                      </c:pt>
                      <c:pt idx="153">
                        <c:v>05/04/2023 16:45</c:v>
                      </c:pt>
                      <c:pt idx="154">
                        <c:v>05/04/2023 16:45</c:v>
                      </c:pt>
                      <c:pt idx="155">
                        <c:v>05/04/2023 16:45</c:v>
                      </c:pt>
                      <c:pt idx="156">
                        <c:v>05/04/2023 16:45</c:v>
                      </c:pt>
                      <c:pt idx="157">
                        <c:v>05/04/2023 16:45</c:v>
                      </c:pt>
                      <c:pt idx="158">
                        <c:v>05/04/2023 16:45</c:v>
                      </c:pt>
                      <c:pt idx="159">
                        <c:v>05/04/2023 16:45</c:v>
                      </c:pt>
                      <c:pt idx="160">
                        <c:v>05/04/2023 16:45</c:v>
                      </c:pt>
                      <c:pt idx="161">
                        <c:v>05/04/2023 16:45</c:v>
                      </c:pt>
                      <c:pt idx="162">
                        <c:v>05/04/2023 16:45</c:v>
                      </c:pt>
                      <c:pt idx="163">
                        <c:v>05/04/2023 16:45</c:v>
                      </c:pt>
                      <c:pt idx="164">
                        <c:v>05/04/2023 16:45</c:v>
                      </c:pt>
                      <c:pt idx="165">
                        <c:v>05/04/2023 16:45</c:v>
                      </c:pt>
                      <c:pt idx="166">
                        <c:v>05/04/2023 16:45</c:v>
                      </c:pt>
                      <c:pt idx="167">
                        <c:v>05/04/2023 16:45</c:v>
                      </c:pt>
                      <c:pt idx="168">
                        <c:v>05/04/2023 16:45</c:v>
                      </c:pt>
                      <c:pt idx="169">
                        <c:v>05/04/2023 16:45</c:v>
                      </c:pt>
                      <c:pt idx="170">
                        <c:v>05/04/2023 16:45</c:v>
                      </c:pt>
                      <c:pt idx="171">
                        <c:v>05/04/2023 16:45</c:v>
                      </c:pt>
                      <c:pt idx="172">
                        <c:v>05/04/2023 16:45</c:v>
                      </c:pt>
                      <c:pt idx="173">
                        <c:v>05/04/2023 16:45</c:v>
                      </c:pt>
                      <c:pt idx="174">
                        <c:v>05/04/2023 16:45</c:v>
                      </c:pt>
                      <c:pt idx="175">
                        <c:v>05/04/2023 16:45</c:v>
                      </c:pt>
                      <c:pt idx="176">
                        <c:v>05/04/2023 16:45</c:v>
                      </c:pt>
                      <c:pt idx="177">
                        <c:v>05/04/2023 16:45</c:v>
                      </c:pt>
                      <c:pt idx="178">
                        <c:v>05/04/2023 16:45</c:v>
                      </c:pt>
                      <c:pt idx="179">
                        <c:v>05/04/2023 16:45</c:v>
                      </c:pt>
                      <c:pt idx="180">
                        <c:v>05/04/2023 16:45</c:v>
                      </c:pt>
                      <c:pt idx="181">
                        <c:v>05/04/2023 16:45</c:v>
                      </c:pt>
                      <c:pt idx="182">
                        <c:v>05/04/2023 16:45</c:v>
                      </c:pt>
                      <c:pt idx="183">
                        <c:v>05/04/2023 16:45</c:v>
                      </c:pt>
                      <c:pt idx="184">
                        <c:v>05/04/2023 16:45</c:v>
                      </c:pt>
                      <c:pt idx="185">
                        <c:v>05/04/2023 16:45</c:v>
                      </c:pt>
                      <c:pt idx="186">
                        <c:v>05/04/2023 16:45</c:v>
                      </c:pt>
                      <c:pt idx="187">
                        <c:v>05/04/2023 16:45</c:v>
                      </c:pt>
                      <c:pt idx="188">
                        <c:v>05/04/2023 16:45</c:v>
                      </c:pt>
                      <c:pt idx="189">
                        <c:v>05/04/2023 16:45</c:v>
                      </c:pt>
                      <c:pt idx="190">
                        <c:v>05/04/2023 16:45</c:v>
                      </c:pt>
                      <c:pt idx="191">
                        <c:v>05/04/2023 16:45</c:v>
                      </c:pt>
                      <c:pt idx="192">
                        <c:v>05/04/2023 16:45</c:v>
                      </c:pt>
                      <c:pt idx="193">
                        <c:v>05/04/2023 16:45</c:v>
                      </c:pt>
                      <c:pt idx="194">
                        <c:v>05/04/2023 16:45</c:v>
                      </c:pt>
                      <c:pt idx="195">
                        <c:v>05/04/2023 16:45</c:v>
                      </c:pt>
                      <c:pt idx="196">
                        <c:v>05/04/2023 16:45</c:v>
                      </c:pt>
                      <c:pt idx="197">
                        <c:v>05/04/2023 16:45</c:v>
                      </c:pt>
                      <c:pt idx="198">
                        <c:v>05/04/2023 16:45</c:v>
                      </c:pt>
                      <c:pt idx="199">
                        <c:v>05/04/2023 16:45</c:v>
                      </c:pt>
                      <c:pt idx="200">
                        <c:v>05/04/2023 16:45</c:v>
                      </c:pt>
                      <c:pt idx="201">
                        <c:v>05/04/2023 16:45</c:v>
                      </c:pt>
                      <c:pt idx="202">
                        <c:v>05/04/2023 16:45</c:v>
                      </c:pt>
                      <c:pt idx="203">
                        <c:v>05/04/2023 16:45</c:v>
                      </c:pt>
                      <c:pt idx="204">
                        <c:v>05/04/2023 16:45</c:v>
                      </c:pt>
                      <c:pt idx="205">
                        <c:v>05/04/2023 16:45</c:v>
                      </c:pt>
                      <c:pt idx="206">
                        <c:v>05/04/2023 16:45</c:v>
                      </c:pt>
                      <c:pt idx="207">
                        <c:v>05/04/2023 16:45</c:v>
                      </c:pt>
                      <c:pt idx="208">
                        <c:v>05/04/2023 16:46</c:v>
                      </c:pt>
                      <c:pt idx="209">
                        <c:v>05/04/2023 16:46</c:v>
                      </c:pt>
                      <c:pt idx="210">
                        <c:v>05/04/2023 16:46</c:v>
                      </c:pt>
                      <c:pt idx="211">
                        <c:v>05/04/2023 16:46</c:v>
                      </c:pt>
                      <c:pt idx="212">
                        <c:v>05/04/2023 16:46</c:v>
                      </c:pt>
                      <c:pt idx="213">
                        <c:v>05/04/2023 16:46</c:v>
                      </c:pt>
                      <c:pt idx="214">
                        <c:v>05/04/2023 16:46</c:v>
                      </c:pt>
                      <c:pt idx="215">
                        <c:v>05/04/2023 16:46</c:v>
                      </c:pt>
                      <c:pt idx="216">
                        <c:v>05/04/2023 16:46</c:v>
                      </c:pt>
                      <c:pt idx="217">
                        <c:v>05/04/2023 16:46</c:v>
                      </c:pt>
                      <c:pt idx="218">
                        <c:v>05/04/2023 16:46</c:v>
                      </c:pt>
                      <c:pt idx="219">
                        <c:v>05/04/2023 16:46</c:v>
                      </c:pt>
                      <c:pt idx="220">
                        <c:v>05/04/2023 16:46</c:v>
                      </c:pt>
                      <c:pt idx="221">
                        <c:v>05/04/2023 16:46</c:v>
                      </c:pt>
                      <c:pt idx="222">
                        <c:v>05/04/2023 16:46</c:v>
                      </c:pt>
                      <c:pt idx="223">
                        <c:v>05/04/2023 16:46</c:v>
                      </c:pt>
                      <c:pt idx="224">
                        <c:v>05/04/2023 16:46</c:v>
                      </c:pt>
                      <c:pt idx="225">
                        <c:v>05/04/2023 16:46</c:v>
                      </c:pt>
                      <c:pt idx="226">
                        <c:v>05/04/2023 16:46</c:v>
                      </c:pt>
                      <c:pt idx="227">
                        <c:v>05/04/2023 16:46</c:v>
                      </c:pt>
                      <c:pt idx="228">
                        <c:v>05/04/2023 16:46</c:v>
                      </c:pt>
                      <c:pt idx="229">
                        <c:v>05/04/2023 16:46</c:v>
                      </c:pt>
                      <c:pt idx="230">
                        <c:v>05/04/2023 16:46</c:v>
                      </c:pt>
                      <c:pt idx="231">
                        <c:v>05/04/2023 16:46</c:v>
                      </c:pt>
                      <c:pt idx="232">
                        <c:v>05/04/2023 16:46</c:v>
                      </c:pt>
                      <c:pt idx="233">
                        <c:v>05/04/2023 16:46</c:v>
                      </c:pt>
                      <c:pt idx="234">
                        <c:v>05/04/2023 16:46</c:v>
                      </c:pt>
                      <c:pt idx="235">
                        <c:v>05/04/2023 16:46</c:v>
                      </c:pt>
                      <c:pt idx="236">
                        <c:v>05/04/2023 16:46</c:v>
                      </c:pt>
                      <c:pt idx="237">
                        <c:v>05/04/2023 16:46</c:v>
                      </c:pt>
                      <c:pt idx="238">
                        <c:v>05/04/2023 16:46</c:v>
                      </c:pt>
                      <c:pt idx="239">
                        <c:v>05/04/2023 16:46</c:v>
                      </c:pt>
                      <c:pt idx="240">
                        <c:v>05/04/2023 16:46</c:v>
                      </c:pt>
                      <c:pt idx="241">
                        <c:v>05/04/2023 16:46</c:v>
                      </c:pt>
                      <c:pt idx="242">
                        <c:v>05/04/2023 16:46</c:v>
                      </c:pt>
                      <c:pt idx="243">
                        <c:v>05/04/2023 16:46</c:v>
                      </c:pt>
                      <c:pt idx="244">
                        <c:v>05/04/2023 16:46</c:v>
                      </c:pt>
                      <c:pt idx="245">
                        <c:v>05/04/2023 16:46</c:v>
                      </c:pt>
                      <c:pt idx="246">
                        <c:v>05/04/2023 16:46</c:v>
                      </c:pt>
                      <c:pt idx="247">
                        <c:v>05/04/2023 16:46</c:v>
                      </c:pt>
                      <c:pt idx="248">
                        <c:v>05/04/2023 16:46</c:v>
                      </c:pt>
                      <c:pt idx="249">
                        <c:v>05/04/2023 16:46</c:v>
                      </c:pt>
                      <c:pt idx="250">
                        <c:v>05/04/2023 16:46</c:v>
                      </c:pt>
                      <c:pt idx="251">
                        <c:v>05/04/2023 16:46</c:v>
                      </c:pt>
                      <c:pt idx="252">
                        <c:v>05/04/2023 16:46</c:v>
                      </c:pt>
                      <c:pt idx="253">
                        <c:v>05/04/2023 16:46</c:v>
                      </c:pt>
                      <c:pt idx="254">
                        <c:v>05/04/2023 16:46</c:v>
                      </c:pt>
                      <c:pt idx="255">
                        <c:v>05/04/2023 16:46</c:v>
                      </c:pt>
                      <c:pt idx="256">
                        <c:v>05/04/2023 16:46</c:v>
                      </c:pt>
                      <c:pt idx="257">
                        <c:v>05/04/2023 16:46</c:v>
                      </c:pt>
                      <c:pt idx="258">
                        <c:v>05/04/2023 16:46</c:v>
                      </c:pt>
                      <c:pt idx="259">
                        <c:v>05/04/2023 16:46</c:v>
                      </c:pt>
                      <c:pt idx="260">
                        <c:v>05/04/2023 16:46</c:v>
                      </c:pt>
                      <c:pt idx="261">
                        <c:v>05/04/2023 16:46</c:v>
                      </c:pt>
                      <c:pt idx="262">
                        <c:v>05/04/2023 16:46</c:v>
                      </c:pt>
                      <c:pt idx="263">
                        <c:v>05/04/2023 16:46</c:v>
                      </c:pt>
                      <c:pt idx="264">
                        <c:v>05/04/2023 16:46</c:v>
                      </c:pt>
                      <c:pt idx="265">
                        <c:v>05/04/2023 16:46</c:v>
                      </c:pt>
                      <c:pt idx="266">
                        <c:v>05/04/2023 16:46</c:v>
                      </c:pt>
                      <c:pt idx="267">
                        <c:v>05/04/2023 16:46</c:v>
                      </c:pt>
                      <c:pt idx="268">
                        <c:v>05/04/2023 16:47</c:v>
                      </c:pt>
                      <c:pt idx="269">
                        <c:v>05/04/2023 16:47</c:v>
                      </c:pt>
                      <c:pt idx="270">
                        <c:v>05/04/2023 16:47</c:v>
                      </c:pt>
                      <c:pt idx="271">
                        <c:v>05/04/2023 16:47</c:v>
                      </c:pt>
                      <c:pt idx="272">
                        <c:v>05/04/2023 16:47</c:v>
                      </c:pt>
                      <c:pt idx="273">
                        <c:v>05/04/2023 16:47</c:v>
                      </c:pt>
                      <c:pt idx="274">
                        <c:v>05/04/2023 16:47</c:v>
                      </c:pt>
                      <c:pt idx="275">
                        <c:v>05/04/2023 16:47</c:v>
                      </c:pt>
                      <c:pt idx="276">
                        <c:v>05/04/2023 16:47</c:v>
                      </c:pt>
                      <c:pt idx="277">
                        <c:v>05/04/2023 16:47</c:v>
                      </c:pt>
                      <c:pt idx="278">
                        <c:v>05/04/2023 16:47</c:v>
                      </c:pt>
                      <c:pt idx="279">
                        <c:v>05/04/2023 16:47</c:v>
                      </c:pt>
                      <c:pt idx="280">
                        <c:v>05/04/2023 16:47</c:v>
                      </c:pt>
                      <c:pt idx="281">
                        <c:v>05/04/2023 16:47</c:v>
                      </c:pt>
                      <c:pt idx="282">
                        <c:v>05/04/2023 16:47</c:v>
                      </c:pt>
                      <c:pt idx="283">
                        <c:v>05/04/2023 16:47</c:v>
                      </c:pt>
                      <c:pt idx="284">
                        <c:v>05/04/2023 16:47</c:v>
                      </c:pt>
                      <c:pt idx="285">
                        <c:v>05/04/2023 16:47</c:v>
                      </c:pt>
                      <c:pt idx="286">
                        <c:v>05/04/2023 16:47</c:v>
                      </c:pt>
                      <c:pt idx="287">
                        <c:v>05/04/2023 16:47</c:v>
                      </c:pt>
                      <c:pt idx="288">
                        <c:v>05/04/2023 16:47</c:v>
                      </c:pt>
                      <c:pt idx="289">
                        <c:v>05/04/2023 16:47</c:v>
                      </c:pt>
                      <c:pt idx="290">
                        <c:v>05/04/2023 16:47</c:v>
                      </c:pt>
                      <c:pt idx="291">
                        <c:v>05/04/2023 16:47</c:v>
                      </c:pt>
                      <c:pt idx="292">
                        <c:v>05/04/2023 16:47</c:v>
                      </c:pt>
                      <c:pt idx="293">
                        <c:v>05/04/2023 16:47</c:v>
                      </c:pt>
                      <c:pt idx="294">
                        <c:v>05/04/2023 16:47</c:v>
                      </c:pt>
                      <c:pt idx="295">
                        <c:v>05/04/2023 16:47</c:v>
                      </c:pt>
                      <c:pt idx="296">
                        <c:v>05/04/2023 16:47</c:v>
                      </c:pt>
                      <c:pt idx="297">
                        <c:v>05/04/2023 16:47</c:v>
                      </c:pt>
                      <c:pt idx="298">
                        <c:v>05/04/2023 16:47</c:v>
                      </c:pt>
                      <c:pt idx="299">
                        <c:v>05/04/2023 16:47</c:v>
                      </c:pt>
                      <c:pt idx="300">
                        <c:v>05/04/2023 16:47</c:v>
                      </c:pt>
                      <c:pt idx="301">
                        <c:v>05/04/2023 16:47</c:v>
                      </c:pt>
                      <c:pt idx="302">
                        <c:v>05/04/2023 16:47</c:v>
                      </c:pt>
                      <c:pt idx="303">
                        <c:v>05/04/2023 16:47</c:v>
                      </c:pt>
                      <c:pt idx="304">
                        <c:v>05/04/2023 16:47</c:v>
                      </c:pt>
                      <c:pt idx="305">
                        <c:v>05/04/2023 16:47</c:v>
                      </c:pt>
                      <c:pt idx="306">
                        <c:v>05/04/2023 16:47</c:v>
                      </c:pt>
                      <c:pt idx="307">
                        <c:v>05/04/2023 16:47</c:v>
                      </c:pt>
                      <c:pt idx="308">
                        <c:v>05/04/2023 16:47</c:v>
                      </c:pt>
                      <c:pt idx="309">
                        <c:v>05/04/2023 16:47</c:v>
                      </c:pt>
                      <c:pt idx="310">
                        <c:v>05/04/2023 16:47</c:v>
                      </c:pt>
                      <c:pt idx="311">
                        <c:v>05/04/2023 16:47</c:v>
                      </c:pt>
                      <c:pt idx="312">
                        <c:v>05/04/2023 16:47</c:v>
                      </c:pt>
                      <c:pt idx="313">
                        <c:v>05/04/2023 16:47</c:v>
                      </c:pt>
                      <c:pt idx="314">
                        <c:v>05/04/2023 16:47</c:v>
                      </c:pt>
                      <c:pt idx="315">
                        <c:v>05/04/2023 16:47</c:v>
                      </c:pt>
                      <c:pt idx="316">
                        <c:v>05/04/2023 16:47</c:v>
                      </c:pt>
                      <c:pt idx="317">
                        <c:v>05/04/2023 16:47</c:v>
                      </c:pt>
                      <c:pt idx="318">
                        <c:v>05/04/2023 16:47</c:v>
                      </c:pt>
                      <c:pt idx="319">
                        <c:v>05/04/2023 16:47</c:v>
                      </c:pt>
                      <c:pt idx="320">
                        <c:v>05/04/2023 16:47</c:v>
                      </c:pt>
                      <c:pt idx="321">
                        <c:v>05/04/2023 16:47</c:v>
                      </c:pt>
                      <c:pt idx="322">
                        <c:v>05/04/2023 16:47</c:v>
                      </c:pt>
                      <c:pt idx="323">
                        <c:v>05/04/2023 16:47</c:v>
                      </c:pt>
                      <c:pt idx="324">
                        <c:v>05/04/2023 16:47</c:v>
                      </c:pt>
                      <c:pt idx="325">
                        <c:v>05/04/2023 16:47</c:v>
                      </c:pt>
                      <c:pt idx="326">
                        <c:v>05/04/2023 16:47</c:v>
                      </c:pt>
                      <c:pt idx="327">
                        <c:v>05/04/2023 16:47</c:v>
                      </c:pt>
                      <c:pt idx="328">
                        <c:v>05/04/2023 16:48</c:v>
                      </c:pt>
                      <c:pt idx="329">
                        <c:v>05/04/2023 16:48</c:v>
                      </c:pt>
                      <c:pt idx="330">
                        <c:v>05/04/2023 16:48</c:v>
                      </c:pt>
                      <c:pt idx="331">
                        <c:v>05/04/2023 16:48</c:v>
                      </c:pt>
                      <c:pt idx="332">
                        <c:v>05/04/2023 16:48</c:v>
                      </c:pt>
                      <c:pt idx="333">
                        <c:v>05/04/2023 16:48</c:v>
                      </c:pt>
                      <c:pt idx="334">
                        <c:v>05/04/2023 16:48</c:v>
                      </c:pt>
                      <c:pt idx="335">
                        <c:v>05/04/2023 16:48</c:v>
                      </c:pt>
                      <c:pt idx="336">
                        <c:v>05/04/2023 16:48</c:v>
                      </c:pt>
                      <c:pt idx="337">
                        <c:v>05/04/2023 16:48</c:v>
                      </c:pt>
                      <c:pt idx="338">
                        <c:v>05/04/2023 16:48</c:v>
                      </c:pt>
                      <c:pt idx="339">
                        <c:v>05/04/2023 16:48</c:v>
                      </c:pt>
                      <c:pt idx="340">
                        <c:v>05/04/2023 16:48</c:v>
                      </c:pt>
                      <c:pt idx="341">
                        <c:v>05/04/2023 16:48</c:v>
                      </c:pt>
                      <c:pt idx="342">
                        <c:v>05/04/2023 16:48</c:v>
                      </c:pt>
                      <c:pt idx="343">
                        <c:v>05/04/2023 16:48</c:v>
                      </c:pt>
                      <c:pt idx="344">
                        <c:v>05/04/2023 16:48</c:v>
                      </c:pt>
                      <c:pt idx="345">
                        <c:v>05/04/2023 16:48</c:v>
                      </c:pt>
                      <c:pt idx="346">
                        <c:v>05/04/2023 16:48</c:v>
                      </c:pt>
                      <c:pt idx="347">
                        <c:v>05/04/2023 16:48</c:v>
                      </c:pt>
                      <c:pt idx="348">
                        <c:v>05/04/2023 16:48</c:v>
                      </c:pt>
                      <c:pt idx="349">
                        <c:v>05/04/2023 16:48</c:v>
                      </c:pt>
                      <c:pt idx="350">
                        <c:v>05/04/2023 16:48</c:v>
                      </c:pt>
                      <c:pt idx="351">
                        <c:v>05/04/2023 16:48</c:v>
                      </c:pt>
                      <c:pt idx="352">
                        <c:v>05/04/2023 16:48</c:v>
                      </c:pt>
                      <c:pt idx="353">
                        <c:v>05/04/2023 16:48</c:v>
                      </c:pt>
                      <c:pt idx="354">
                        <c:v>05/04/2023 16:48</c:v>
                      </c:pt>
                      <c:pt idx="355">
                        <c:v>05/04/2023 16:48</c:v>
                      </c:pt>
                      <c:pt idx="356">
                        <c:v>05/04/2023 16:48</c:v>
                      </c:pt>
                      <c:pt idx="357">
                        <c:v>05/04/2023 16:48</c:v>
                      </c:pt>
                      <c:pt idx="358">
                        <c:v>05/04/2023 16:48</c:v>
                      </c:pt>
                      <c:pt idx="359">
                        <c:v>05/04/2023 16:48</c:v>
                      </c:pt>
                      <c:pt idx="360">
                        <c:v>05/04/2023 16:48</c:v>
                      </c:pt>
                      <c:pt idx="361">
                        <c:v>05/04/2023 16:48</c:v>
                      </c:pt>
                      <c:pt idx="362">
                        <c:v>05/04/2023 16:48</c:v>
                      </c:pt>
                      <c:pt idx="363">
                        <c:v>05/04/2023 16:48</c:v>
                      </c:pt>
                      <c:pt idx="364">
                        <c:v>05/04/2023 16:48</c:v>
                      </c:pt>
                      <c:pt idx="365">
                        <c:v>05/04/2023 16:48</c:v>
                      </c:pt>
                      <c:pt idx="366">
                        <c:v>05/04/2023 16:48</c:v>
                      </c:pt>
                      <c:pt idx="367">
                        <c:v>05/04/2023 16:48</c:v>
                      </c:pt>
                      <c:pt idx="368">
                        <c:v>05/04/2023 16:48</c:v>
                      </c:pt>
                      <c:pt idx="369">
                        <c:v>05/04/2023 16:48</c:v>
                      </c:pt>
                      <c:pt idx="370">
                        <c:v>05/04/2023 16:48</c:v>
                      </c:pt>
                      <c:pt idx="371">
                        <c:v>05/04/2023 16:48</c:v>
                      </c:pt>
                      <c:pt idx="372">
                        <c:v>05/04/2023 16:48</c:v>
                      </c:pt>
                      <c:pt idx="373">
                        <c:v>05/04/2023 16:48</c:v>
                      </c:pt>
                      <c:pt idx="374">
                        <c:v>05/04/2023 16:48</c:v>
                      </c:pt>
                      <c:pt idx="375">
                        <c:v>05/04/2023 16:48</c:v>
                      </c:pt>
                      <c:pt idx="376">
                        <c:v>05/04/2023 16:48</c:v>
                      </c:pt>
                      <c:pt idx="377">
                        <c:v>05/04/2023 16:48</c:v>
                      </c:pt>
                      <c:pt idx="378">
                        <c:v>05/04/2023 16:48</c:v>
                      </c:pt>
                      <c:pt idx="379">
                        <c:v>05/04/2023 16:48</c:v>
                      </c:pt>
                      <c:pt idx="380">
                        <c:v>05/04/2023 16:48</c:v>
                      </c:pt>
                      <c:pt idx="381">
                        <c:v>05/04/2023 16:48</c:v>
                      </c:pt>
                      <c:pt idx="382">
                        <c:v>05/04/2023 16:48</c:v>
                      </c:pt>
                      <c:pt idx="383">
                        <c:v>05/04/2023 16:48</c:v>
                      </c:pt>
                      <c:pt idx="384">
                        <c:v>05/04/2023 16:48</c:v>
                      </c:pt>
                      <c:pt idx="385">
                        <c:v>05/04/2023 16:48</c:v>
                      </c:pt>
                      <c:pt idx="386">
                        <c:v>05/04/2023 16:48</c:v>
                      </c:pt>
                      <c:pt idx="387">
                        <c:v>05/04/2023 16:49</c:v>
                      </c:pt>
                      <c:pt idx="388">
                        <c:v>05/04/2023 16:49</c:v>
                      </c:pt>
                      <c:pt idx="389">
                        <c:v>05/04/2023 16:49</c:v>
                      </c:pt>
                      <c:pt idx="390">
                        <c:v>05/04/2023 16:49</c:v>
                      </c:pt>
                      <c:pt idx="391">
                        <c:v>05/04/2023 16:49</c:v>
                      </c:pt>
                      <c:pt idx="392">
                        <c:v>05/04/2023 16:49</c:v>
                      </c:pt>
                      <c:pt idx="393">
                        <c:v>05/04/2023 16:49</c:v>
                      </c:pt>
                      <c:pt idx="394">
                        <c:v>05/04/2023 16:49</c:v>
                      </c:pt>
                      <c:pt idx="395">
                        <c:v>05/04/2023 16:49</c:v>
                      </c:pt>
                      <c:pt idx="396">
                        <c:v>05/04/2023 16:49</c:v>
                      </c:pt>
                      <c:pt idx="397">
                        <c:v>05/04/2023 16:49</c:v>
                      </c:pt>
                      <c:pt idx="398">
                        <c:v>05/04/2023 16:49</c:v>
                      </c:pt>
                      <c:pt idx="399">
                        <c:v>05/04/2023 16:49</c:v>
                      </c:pt>
                      <c:pt idx="400">
                        <c:v>05/04/2023 16:49</c:v>
                      </c:pt>
                      <c:pt idx="401">
                        <c:v>05/04/2023 16:49</c:v>
                      </c:pt>
                      <c:pt idx="402">
                        <c:v>05/04/2023 16:49</c:v>
                      </c:pt>
                      <c:pt idx="403">
                        <c:v>05/04/2023 16:49</c:v>
                      </c:pt>
                      <c:pt idx="404">
                        <c:v>05/04/2023 16:49</c:v>
                      </c:pt>
                      <c:pt idx="405">
                        <c:v>05/04/2023 16:49</c:v>
                      </c:pt>
                      <c:pt idx="406">
                        <c:v>05/04/2023 16:49</c:v>
                      </c:pt>
                      <c:pt idx="407">
                        <c:v>05/04/2023 16:49</c:v>
                      </c:pt>
                      <c:pt idx="408">
                        <c:v>05/04/2023 16:49</c:v>
                      </c:pt>
                      <c:pt idx="409">
                        <c:v>05/04/2023 16:49</c:v>
                      </c:pt>
                      <c:pt idx="410">
                        <c:v>05/04/2023 16:49</c:v>
                      </c:pt>
                      <c:pt idx="411">
                        <c:v>05/04/2023 16:49</c:v>
                      </c:pt>
                      <c:pt idx="412">
                        <c:v>05/04/2023 16:49</c:v>
                      </c:pt>
                      <c:pt idx="413">
                        <c:v>05/04/2023 16:49</c:v>
                      </c:pt>
                      <c:pt idx="414">
                        <c:v>05/04/2023 16:49</c:v>
                      </c:pt>
                      <c:pt idx="415">
                        <c:v>05/04/2023 16:49</c:v>
                      </c:pt>
                      <c:pt idx="416">
                        <c:v>05/04/2023 16:49</c:v>
                      </c:pt>
                      <c:pt idx="417">
                        <c:v>05/04/2023 16:49</c:v>
                      </c:pt>
                      <c:pt idx="418">
                        <c:v>05/04/2023 16:49</c:v>
                      </c:pt>
                      <c:pt idx="419">
                        <c:v>05/04/2023 16:49</c:v>
                      </c:pt>
                      <c:pt idx="420">
                        <c:v>05/04/2023 16:49</c:v>
                      </c:pt>
                      <c:pt idx="421">
                        <c:v>05/04/2023 16:49</c:v>
                      </c:pt>
                      <c:pt idx="422">
                        <c:v>05/04/2023 16:49</c:v>
                      </c:pt>
                      <c:pt idx="423">
                        <c:v>05/04/2023 16:49</c:v>
                      </c:pt>
                      <c:pt idx="424">
                        <c:v>05/04/2023 16:49</c:v>
                      </c:pt>
                      <c:pt idx="425">
                        <c:v>05/04/2023 16:49</c:v>
                      </c:pt>
                      <c:pt idx="426">
                        <c:v>05/04/2023 16:49</c:v>
                      </c:pt>
                      <c:pt idx="427">
                        <c:v>05/04/2023 16:49</c:v>
                      </c:pt>
                      <c:pt idx="428">
                        <c:v>05/04/2023 16:49</c:v>
                      </c:pt>
                      <c:pt idx="429">
                        <c:v>05/04/2023 16:49</c:v>
                      </c:pt>
                      <c:pt idx="430">
                        <c:v>05/04/2023 16:49</c:v>
                      </c:pt>
                      <c:pt idx="431">
                        <c:v>05/04/2023 16:49</c:v>
                      </c:pt>
                      <c:pt idx="432">
                        <c:v>05/04/2023 16:49</c:v>
                      </c:pt>
                      <c:pt idx="433">
                        <c:v>05/04/2023 16:49</c:v>
                      </c:pt>
                      <c:pt idx="434">
                        <c:v>05/04/2023 16:49</c:v>
                      </c:pt>
                      <c:pt idx="435">
                        <c:v>05/04/2023 16:49</c:v>
                      </c:pt>
                      <c:pt idx="436">
                        <c:v>05/04/2023 16:49</c:v>
                      </c:pt>
                      <c:pt idx="437">
                        <c:v>05/04/2023 16:49</c:v>
                      </c:pt>
                      <c:pt idx="438">
                        <c:v>05/04/2023 16:49</c:v>
                      </c:pt>
                      <c:pt idx="439">
                        <c:v>05/04/2023 16:49</c:v>
                      </c:pt>
                      <c:pt idx="440">
                        <c:v>05/04/2023 16:49</c:v>
                      </c:pt>
                      <c:pt idx="441">
                        <c:v>05/04/2023 16:49</c:v>
                      </c:pt>
                      <c:pt idx="442">
                        <c:v>05/04/2023 16:49</c:v>
                      </c:pt>
                      <c:pt idx="443">
                        <c:v>05/04/2023 16:49</c:v>
                      </c:pt>
                      <c:pt idx="444">
                        <c:v>05/04/2023 16:49</c:v>
                      </c:pt>
                      <c:pt idx="445">
                        <c:v>05/04/2023 16:49</c:v>
                      </c:pt>
                      <c:pt idx="446">
                        <c:v>05/04/2023 16:49</c:v>
                      </c:pt>
                      <c:pt idx="447">
                        <c:v>05/04/2023 16:50</c:v>
                      </c:pt>
                      <c:pt idx="448">
                        <c:v>05/04/2023 16:50</c:v>
                      </c:pt>
                      <c:pt idx="449">
                        <c:v>05/04/2023 16:50</c:v>
                      </c:pt>
                      <c:pt idx="450">
                        <c:v>05/04/2023 16:50</c:v>
                      </c:pt>
                      <c:pt idx="451">
                        <c:v>05/04/2023 16:50</c:v>
                      </c:pt>
                      <c:pt idx="452">
                        <c:v>05/04/2023 16:50</c:v>
                      </c:pt>
                      <c:pt idx="453">
                        <c:v>05/04/2023 16:50</c:v>
                      </c:pt>
                      <c:pt idx="454">
                        <c:v>05/04/2023 16:50</c:v>
                      </c:pt>
                      <c:pt idx="455">
                        <c:v>05/04/2023 16:50</c:v>
                      </c:pt>
                      <c:pt idx="456">
                        <c:v>05/04/2023 16:50</c:v>
                      </c:pt>
                      <c:pt idx="457">
                        <c:v>05/04/2023 16:50</c:v>
                      </c:pt>
                      <c:pt idx="458">
                        <c:v>05/04/2023 16:50</c:v>
                      </c:pt>
                      <c:pt idx="459">
                        <c:v>05/04/2023 16:50</c:v>
                      </c:pt>
                      <c:pt idx="460">
                        <c:v>05/04/2023 16:50</c:v>
                      </c:pt>
                      <c:pt idx="461">
                        <c:v>05/04/2023 16:50</c:v>
                      </c:pt>
                      <c:pt idx="462">
                        <c:v>05/04/2023 16:50</c:v>
                      </c:pt>
                      <c:pt idx="463">
                        <c:v>05/04/2023 16:50</c:v>
                      </c:pt>
                      <c:pt idx="464">
                        <c:v>05/04/2023 16:50</c:v>
                      </c:pt>
                      <c:pt idx="465">
                        <c:v>05/04/2023 16:50</c:v>
                      </c:pt>
                      <c:pt idx="466">
                        <c:v>05/04/2023 16:50</c:v>
                      </c:pt>
                      <c:pt idx="467">
                        <c:v>05/04/2023 16:50</c:v>
                      </c:pt>
                      <c:pt idx="468">
                        <c:v>05/04/2023 16:50</c:v>
                      </c:pt>
                      <c:pt idx="469">
                        <c:v>05/04/2023 16:50</c:v>
                      </c:pt>
                      <c:pt idx="470">
                        <c:v>05/04/2023 16:50</c:v>
                      </c:pt>
                      <c:pt idx="471">
                        <c:v>05/04/2023 16:50</c:v>
                      </c:pt>
                      <c:pt idx="472">
                        <c:v>05/04/2023 16:50</c:v>
                      </c:pt>
                      <c:pt idx="473">
                        <c:v>05/04/2023 16:50</c:v>
                      </c:pt>
                      <c:pt idx="474">
                        <c:v>05/04/2023 16:50</c:v>
                      </c:pt>
                      <c:pt idx="475">
                        <c:v>05/04/2023 16:50</c:v>
                      </c:pt>
                      <c:pt idx="476">
                        <c:v>05/04/2023 16:50</c:v>
                      </c:pt>
                      <c:pt idx="477">
                        <c:v>05/04/2023 16:50</c:v>
                      </c:pt>
                      <c:pt idx="478">
                        <c:v>05/04/2023 16:50</c:v>
                      </c:pt>
                      <c:pt idx="479">
                        <c:v>05/04/2023 16:50</c:v>
                      </c:pt>
                      <c:pt idx="480">
                        <c:v>05/04/2023 16:50</c:v>
                      </c:pt>
                      <c:pt idx="481">
                        <c:v>05/04/2023 16:50</c:v>
                      </c:pt>
                      <c:pt idx="482">
                        <c:v>05/04/2023 16:50</c:v>
                      </c:pt>
                      <c:pt idx="483">
                        <c:v>05/04/2023 16:50</c:v>
                      </c:pt>
                      <c:pt idx="484">
                        <c:v>05/04/2023 16:50</c:v>
                      </c:pt>
                      <c:pt idx="485">
                        <c:v>05/04/2023 16:50</c:v>
                      </c:pt>
                      <c:pt idx="486">
                        <c:v>05/04/2023 16:50</c:v>
                      </c:pt>
                      <c:pt idx="487">
                        <c:v>05/04/2023 16:50</c:v>
                      </c:pt>
                      <c:pt idx="488">
                        <c:v>05/04/2023 16:50</c:v>
                      </c:pt>
                      <c:pt idx="489">
                        <c:v>05/04/2023 16:50</c:v>
                      </c:pt>
                      <c:pt idx="490">
                        <c:v>05/04/2023 16:50</c:v>
                      </c:pt>
                      <c:pt idx="491">
                        <c:v>05/04/2023 16:50</c:v>
                      </c:pt>
                      <c:pt idx="492">
                        <c:v>05/04/2023 16:50</c:v>
                      </c:pt>
                      <c:pt idx="493">
                        <c:v>05/04/2023 16:50</c:v>
                      </c:pt>
                      <c:pt idx="494">
                        <c:v>05/04/2023 16:50</c:v>
                      </c:pt>
                      <c:pt idx="495">
                        <c:v>05/04/2023 16:50</c:v>
                      </c:pt>
                      <c:pt idx="496">
                        <c:v>05/04/2023 16:50</c:v>
                      </c:pt>
                      <c:pt idx="497">
                        <c:v>05/04/2023 16:50</c:v>
                      </c:pt>
                      <c:pt idx="498">
                        <c:v>05/04/2023 16:50</c:v>
                      </c:pt>
                      <c:pt idx="499">
                        <c:v>05/04/2023 16:50</c:v>
                      </c:pt>
                      <c:pt idx="500">
                        <c:v>05/04/2023 16:50</c:v>
                      </c:pt>
                      <c:pt idx="501">
                        <c:v>05/04/2023 16:50</c:v>
                      </c:pt>
                      <c:pt idx="502">
                        <c:v>05/04/2023 16:50</c:v>
                      </c:pt>
                      <c:pt idx="503">
                        <c:v>05/04/2023 16:50</c:v>
                      </c:pt>
                      <c:pt idx="504">
                        <c:v>05/04/2023 16:50</c:v>
                      </c:pt>
                      <c:pt idx="505">
                        <c:v>05/04/2023 16:50</c:v>
                      </c:pt>
                      <c:pt idx="506">
                        <c:v>05/04/2023 16:50</c:v>
                      </c:pt>
                      <c:pt idx="507">
                        <c:v>05/04/2023 16:51</c:v>
                      </c:pt>
                      <c:pt idx="508">
                        <c:v>05/04/2023 16:51</c:v>
                      </c:pt>
                      <c:pt idx="509">
                        <c:v>05/04/2023 16:51</c:v>
                      </c:pt>
                      <c:pt idx="510">
                        <c:v>05/04/2023 16:51</c:v>
                      </c:pt>
                      <c:pt idx="511">
                        <c:v>05/04/2023 16:51</c:v>
                      </c:pt>
                      <c:pt idx="512">
                        <c:v>05/04/2023 16:51</c:v>
                      </c:pt>
                      <c:pt idx="513">
                        <c:v>05/04/2023 16:51</c:v>
                      </c:pt>
                      <c:pt idx="514">
                        <c:v>05/04/2023 16:51</c:v>
                      </c:pt>
                      <c:pt idx="515">
                        <c:v>05/04/2023 16:51</c:v>
                      </c:pt>
                      <c:pt idx="516">
                        <c:v>05/04/2023 16:51</c:v>
                      </c:pt>
                      <c:pt idx="517">
                        <c:v>05/04/2023 16:51</c:v>
                      </c:pt>
                      <c:pt idx="518">
                        <c:v>05/04/2023 16:51</c:v>
                      </c:pt>
                      <c:pt idx="519">
                        <c:v>05/04/2023 16:51</c:v>
                      </c:pt>
                      <c:pt idx="520">
                        <c:v>05/04/2023 16:51</c:v>
                      </c:pt>
                      <c:pt idx="521">
                        <c:v>05/04/2023 16:51</c:v>
                      </c:pt>
                      <c:pt idx="522">
                        <c:v>05/04/2023 16:51</c:v>
                      </c:pt>
                      <c:pt idx="523">
                        <c:v>05/04/2023 16:51</c:v>
                      </c:pt>
                      <c:pt idx="524">
                        <c:v>05/04/2023 16:51</c:v>
                      </c:pt>
                      <c:pt idx="525">
                        <c:v>05/04/2023 16:51</c:v>
                      </c:pt>
                      <c:pt idx="526">
                        <c:v>05/04/2023 16:51</c:v>
                      </c:pt>
                      <c:pt idx="527">
                        <c:v>05/04/2023 16:51</c:v>
                      </c:pt>
                      <c:pt idx="528">
                        <c:v>05/04/2023 16:51</c:v>
                      </c:pt>
                      <c:pt idx="529">
                        <c:v>05/04/2023 16:51</c:v>
                      </c:pt>
                      <c:pt idx="530">
                        <c:v>05/04/2023 16:51</c:v>
                      </c:pt>
                      <c:pt idx="531">
                        <c:v>05/04/2023 16:51</c:v>
                      </c:pt>
                      <c:pt idx="532">
                        <c:v>05/04/2023 16:51</c:v>
                      </c:pt>
                      <c:pt idx="533">
                        <c:v>05/04/2023 16:51</c:v>
                      </c:pt>
                      <c:pt idx="534">
                        <c:v>05/04/2023 16:51</c:v>
                      </c:pt>
                      <c:pt idx="535">
                        <c:v>05/04/2023 16:51</c:v>
                      </c:pt>
                      <c:pt idx="536">
                        <c:v>05/04/2023 16:51</c:v>
                      </c:pt>
                      <c:pt idx="537">
                        <c:v>05/04/2023 16:51</c:v>
                      </c:pt>
                      <c:pt idx="538">
                        <c:v>05/04/2023 16:51</c:v>
                      </c:pt>
                      <c:pt idx="539">
                        <c:v>05/04/2023 16:51</c:v>
                      </c:pt>
                      <c:pt idx="540">
                        <c:v>05/04/2023 16:51</c:v>
                      </c:pt>
                      <c:pt idx="541">
                        <c:v>05/04/2023 16:51</c:v>
                      </c:pt>
                      <c:pt idx="542">
                        <c:v>05/04/2023 16:51</c:v>
                      </c:pt>
                      <c:pt idx="543">
                        <c:v>05/04/2023 16:51</c:v>
                      </c:pt>
                      <c:pt idx="544">
                        <c:v>05/04/2023 16:51</c:v>
                      </c:pt>
                      <c:pt idx="545">
                        <c:v>05/04/2023 16:51</c:v>
                      </c:pt>
                      <c:pt idx="546">
                        <c:v>05/04/2023 16:51</c:v>
                      </c:pt>
                      <c:pt idx="547">
                        <c:v>05/04/2023 16:51</c:v>
                      </c:pt>
                      <c:pt idx="548">
                        <c:v>05/04/2023 16:51</c:v>
                      </c:pt>
                      <c:pt idx="549">
                        <c:v>05/04/2023 16:51</c:v>
                      </c:pt>
                      <c:pt idx="550">
                        <c:v>05/04/2023 16:51</c:v>
                      </c:pt>
                      <c:pt idx="551">
                        <c:v>05/04/2023 16:51</c:v>
                      </c:pt>
                      <c:pt idx="552">
                        <c:v>05/04/2023 16:51</c:v>
                      </c:pt>
                      <c:pt idx="553">
                        <c:v>05/04/2023 16:51</c:v>
                      </c:pt>
                      <c:pt idx="554">
                        <c:v>05/04/2023 16:51</c:v>
                      </c:pt>
                      <c:pt idx="555">
                        <c:v>05/04/2023 16:51</c:v>
                      </c:pt>
                      <c:pt idx="556">
                        <c:v>05/04/2023 16:51</c:v>
                      </c:pt>
                      <c:pt idx="557">
                        <c:v>05/04/2023 16:51</c:v>
                      </c:pt>
                      <c:pt idx="558">
                        <c:v>05/04/2023 16:51</c:v>
                      </c:pt>
                      <c:pt idx="559">
                        <c:v>05/04/2023 16:51</c:v>
                      </c:pt>
                      <c:pt idx="560">
                        <c:v>05/04/2023 16:51</c:v>
                      </c:pt>
                      <c:pt idx="561">
                        <c:v>05/04/2023 16:51</c:v>
                      </c:pt>
                      <c:pt idx="562">
                        <c:v>05/04/2023 16:51</c:v>
                      </c:pt>
                      <c:pt idx="563">
                        <c:v>05/04/2023 16:51</c:v>
                      </c:pt>
                      <c:pt idx="564">
                        <c:v>05/04/2023 16:51</c:v>
                      </c:pt>
                      <c:pt idx="565">
                        <c:v>05/04/2023 16:51</c:v>
                      </c:pt>
                      <c:pt idx="566">
                        <c:v>05/04/2023 16:51</c:v>
                      </c:pt>
                      <c:pt idx="567">
                        <c:v>05/04/2023 16:52</c:v>
                      </c:pt>
                      <c:pt idx="568">
                        <c:v>05/04/2023 16:52</c:v>
                      </c:pt>
                      <c:pt idx="569">
                        <c:v>05/04/2023 16:52</c:v>
                      </c:pt>
                      <c:pt idx="570">
                        <c:v>05/04/2023 16:52</c:v>
                      </c:pt>
                      <c:pt idx="571">
                        <c:v>05/04/2023 16:52</c:v>
                      </c:pt>
                      <c:pt idx="572">
                        <c:v>05/04/2023 16:52</c:v>
                      </c:pt>
                      <c:pt idx="573">
                        <c:v>05/04/2023 16:52</c:v>
                      </c:pt>
                      <c:pt idx="574">
                        <c:v>05/04/2023 16:52</c:v>
                      </c:pt>
                      <c:pt idx="575">
                        <c:v>05/04/2023 16:52</c:v>
                      </c:pt>
                      <c:pt idx="576">
                        <c:v>05/04/2023 16:52</c:v>
                      </c:pt>
                      <c:pt idx="577">
                        <c:v>05/04/2023 16:52</c:v>
                      </c:pt>
                      <c:pt idx="578">
                        <c:v>05/04/2023 16:52</c:v>
                      </c:pt>
                      <c:pt idx="579">
                        <c:v>05/04/2023 16:52</c:v>
                      </c:pt>
                      <c:pt idx="580">
                        <c:v>05/04/2023 16:52</c:v>
                      </c:pt>
                      <c:pt idx="581">
                        <c:v>05/04/2023 16:52</c:v>
                      </c:pt>
                      <c:pt idx="582">
                        <c:v>05/04/2023 16:52</c:v>
                      </c:pt>
                      <c:pt idx="583">
                        <c:v>05/04/2023 16:52</c:v>
                      </c:pt>
                      <c:pt idx="584">
                        <c:v>05/04/2023 16:52</c:v>
                      </c:pt>
                      <c:pt idx="585">
                        <c:v>05/04/2023 16:52</c:v>
                      </c:pt>
                      <c:pt idx="586">
                        <c:v>05/04/2023 16:52</c:v>
                      </c:pt>
                      <c:pt idx="587">
                        <c:v>05/04/2023 16:52</c:v>
                      </c:pt>
                      <c:pt idx="588">
                        <c:v>05/04/2023 16:52</c:v>
                      </c:pt>
                      <c:pt idx="589">
                        <c:v>05/04/2023 16:52</c:v>
                      </c:pt>
                      <c:pt idx="590">
                        <c:v>05/04/2023 16:52</c:v>
                      </c:pt>
                      <c:pt idx="591">
                        <c:v>05/04/2023 16:52</c:v>
                      </c:pt>
                      <c:pt idx="592">
                        <c:v>05/04/2023 16:52</c:v>
                      </c:pt>
                      <c:pt idx="593">
                        <c:v>05/04/2023 16:52</c:v>
                      </c:pt>
                      <c:pt idx="594">
                        <c:v>05/04/2023 16:52</c:v>
                      </c:pt>
                      <c:pt idx="595">
                        <c:v>05/04/2023 16:52</c:v>
                      </c:pt>
                      <c:pt idx="596">
                        <c:v>05/04/2023 16:52</c:v>
                      </c:pt>
                      <c:pt idx="597">
                        <c:v>05/04/2023 16:52</c:v>
                      </c:pt>
                      <c:pt idx="598">
                        <c:v>05/04/2023 16:52</c:v>
                      </c:pt>
                      <c:pt idx="599">
                        <c:v>05/04/2023 16:52</c:v>
                      </c:pt>
                      <c:pt idx="600">
                        <c:v>05/04/2023 16:52</c:v>
                      </c:pt>
                      <c:pt idx="601">
                        <c:v>05/04/2023 16:52</c:v>
                      </c:pt>
                      <c:pt idx="602">
                        <c:v>05/04/2023 16:52</c:v>
                      </c:pt>
                      <c:pt idx="603">
                        <c:v>05/04/2023 16:52</c:v>
                      </c:pt>
                      <c:pt idx="604">
                        <c:v>05/04/2023 16:52</c:v>
                      </c:pt>
                      <c:pt idx="605">
                        <c:v>05/04/2023 16:52</c:v>
                      </c:pt>
                      <c:pt idx="606">
                        <c:v>05/04/2023 16:52</c:v>
                      </c:pt>
                      <c:pt idx="607">
                        <c:v>05/04/2023 16:52</c:v>
                      </c:pt>
                      <c:pt idx="608">
                        <c:v>05/04/2023 16:52</c:v>
                      </c:pt>
                      <c:pt idx="609">
                        <c:v>05/04/2023 16:52</c:v>
                      </c:pt>
                      <c:pt idx="610">
                        <c:v>05/04/2023 16:52</c:v>
                      </c:pt>
                      <c:pt idx="611">
                        <c:v>05/04/2023 16:52</c:v>
                      </c:pt>
                      <c:pt idx="612">
                        <c:v>05/04/2023 16:52</c:v>
                      </c:pt>
                      <c:pt idx="613">
                        <c:v>05/04/2023 16:52</c:v>
                      </c:pt>
                      <c:pt idx="614">
                        <c:v>05/04/2023 16:52</c:v>
                      </c:pt>
                      <c:pt idx="615">
                        <c:v>05/04/2023 16:52</c:v>
                      </c:pt>
                      <c:pt idx="616">
                        <c:v>05/04/2023 16:52</c:v>
                      </c:pt>
                      <c:pt idx="617">
                        <c:v>05/04/2023 16:52</c:v>
                      </c:pt>
                      <c:pt idx="618">
                        <c:v>05/04/2023 16:52</c:v>
                      </c:pt>
                      <c:pt idx="619">
                        <c:v>05/04/2023 16:52</c:v>
                      </c:pt>
                      <c:pt idx="620">
                        <c:v>05/04/2023 16:52</c:v>
                      </c:pt>
                      <c:pt idx="621">
                        <c:v>05/04/2023 16:52</c:v>
                      </c:pt>
                      <c:pt idx="622">
                        <c:v>05/04/2023 16:52</c:v>
                      </c:pt>
                      <c:pt idx="623">
                        <c:v>05/04/2023 16:52</c:v>
                      </c:pt>
                      <c:pt idx="624">
                        <c:v>05/04/2023 16:52</c:v>
                      </c:pt>
                      <c:pt idx="625">
                        <c:v>05/04/2023 16:52</c:v>
                      </c:pt>
                      <c:pt idx="626">
                        <c:v>05/04/2023 16:53</c:v>
                      </c:pt>
                      <c:pt idx="627">
                        <c:v>05/04/2023 16:53</c:v>
                      </c:pt>
                      <c:pt idx="628">
                        <c:v>05/04/2023 16:53</c:v>
                      </c:pt>
                      <c:pt idx="629">
                        <c:v>05/04/2023 16:53</c:v>
                      </c:pt>
                      <c:pt idx="630">
                        <c:v>05/04/2023 16:53</c:v>
                      </c:pt>
                      <c:pt idx="631">
                        <c:v>05/04/2023 16:53</c:v>
                      </c:pt>
                      <c:pt idx="632">
                        <c:v>05/04/2023 16:53</c:v>
                      </c:pt>
                      <c:pt idx="633">
                        <c:v>05/04/2023 16:53</c:v>
                      </c:pt>
                      <c:pt idx="634">
                        <c:v>05/04/2023 16:53</c:v>
                      </c:pt>
                      <c:pt idx="635">
                        <c:v>05/04/2023 16:53</c:v>
                      </c:pt>
                      <c:pt idx="636">
                        <c:v>05/04/2023 16:53</c:v>
                      </c:pt>
                      <c:pt idx="637">
                        <c:v>05/04/2023 16:53</c:v>
                      </c:pt>
                      <c:pt idx="638">
                        <c:v>05/04/2023 16:53</c:v>
                      </c:pt>
                      <c:pt idx="639">
                        <c:v>05/04/2023 16:53</c:v>
                      </c:pt>
                      <c:pt idx="640">
                        <c:v>05/04/2023 16:53</c:v>
                      </c:pt>
                      <c:pt idx="641">
                        <c:v>05/04/2023 16:53</c:v>
                      </c:pt>
                      <c:pt idx="642">
                        <c:v>05/04/2023 16:53</c:v>
                      </c:pt>
                      <c:pt idx="643">
                        <c:v>05/04/2023 16:53</c:v>
                      </c:pt>
                      <c:pt idx="644">
                        <c:v>05/04/2023 16:53</c:v>
                      </c:pt>
                      <c:pt idx="645">
                        <c:v>05/04/2023 16:53</c:v>
                      </c:pt>
                      <c:pt idx="646">
                        <c:v>05/04/2023 16:53</c:v>
                      </c:pt>
                      <c:pt idx="647">
                        <c:v>05/04/2023 16:53</c:v>
                      </c:pt>
                      <c:pt idx="648">
                        <c:v>05/04/2023 16:53</c:v>
                      </c:pt>
                      <c:pt idx="649">
                        <c:v>05/04/2023 16:53</c:v>
                      </c:pt>
                      <c:pt idx="650">
                        <c:v>05/04/2023 16:53</c:v>
                      </c:pt>
                      <c:pt idx="651">
                        <c:v>05/04/2023 16:53</c:v>
                      </c:pt>
                      <c:pt idx="652">
                        <c:v>05/04/2023 16:53</c:v>
                      </c:pt>
                      <c:pt idx="653">
                        <c:v>05/04/2023 16:53</c:v>
                      </c:pt>
                      <c:pt idx="654">
                        <c:v>05/04/2023 16:53</c:v>
                      </c:pt>
                      <c:pt idx="655">
                        <c:v>05/04/2023 16:53</c:v>
                      </c:pt>
                      <c:pt idx="656">
                        <c:v>05/04/2023 16:53</c:v>
                      </c:pt>
                      <c:pt idx="657">
                        <c:v>05/04/2023 16:53</c:v>
                      </c:pt>
                      <c:pt idx="658">
                        <c:v>05/04/2023 16:53</c:v>
                      </c:pt>
                      <c:pt idx="659">
                        <c:v>05/04/2023 16:53</c:v>
                      </c:pt>
                      <c:pt idx="660">
                        <c:v>05/04/2023 16:53</c:v>
                      </c:pt>
                      <c:pt idx="661">
                        <c:v>05/04/2023 16:53</c:v>
                      </c:pt>
                      <c:pt idx="662">
                        <c:v>05/04/2023 16:53</c:v>
                      </c:pt>
                      <c:pt idx="663">
                        <c:v>05/04/2023 16:53</c:v>
                      </c:pt>
                      <c:pt idx="664">
                        <c:v>05/04/2023 16:53</c:v>
                      </c:pt>
                      <c:pt idx="665">
                        <c:v>05/04/2023 16:53</c:v>
                      </c:pt>
                      <c:pt idx="666">
                        <c:v>05/04/2023 16:53</c:v>
                      </c:pt>
                      <c:pt idx="667">
                        <c:v>05/04/2023 16:53</c:v>
                      </c:pt>
                      <c:pt idx="668">
                        <c:v>05/04/2023 16:53</c:v>
                      </c:pt>
                      <c:pt idx="669">
                        <c:v>05/04/2023 16:53</c:v>
                      </c:pt>
                      <c:pt idx="670">
                        <c:v>05/04/2023 16:53</c:v>
                      </c:pt>
                      <c:pt idx="671">
                        <c:v>05/04/2023 16:53</c:v>
                      </c:pt>
                      <c:pt idx="672">
                        <c:v>05/04/2023 16:53</c:v>
                      </c:pt>
                      <c:pt idx="673">
                        <c:v>05/04/2023 16:53</c:v>
                      </c:pt>
                      <c:pt idx="674">
                        <c:v>05/04/2023 16:53</c:v>
                      </c:pt>
                      <c:pt idx="675">
                        <c:v>05/04/2023 16:53</c:v>
                      </c:pt>
                      <c:pt idx="676">
                        <c:v>05/04/2023 16:53</c:v>
                      </c:pt>
                      <c:pt idx="677">
                        <c:v>05/04/2023 16:53</c:v>
                      </c:pt>
                      <c:pt idx="678">
                        <c:v>05/04/2023 16:53</c:v>
                      </c:pt>
                      <c:pt idx="679">
                        <c:v>05/04/2023 16:53</c:v>
                      </c:pt>
                      <c:pt idx="680">
                        <c:v>05/04/2023 16:53</c:v>
                      </c:pt>
                      <c:pt idx="681">
                        <c:v>05/04/2023 16:53</c:v>
                      </c:pt>
                      <c:pt idx="682">
                        <c:v>05/04/2023 16:53</c:v>
                      </c:pt>
                      <c:pt idx="683">
                        <c:v>05/04/2023 16:53</c:v>
                      </c:pt>
                      <c:pt idx="684">
                        <c:v>05/04/2023 16:53</c:v>
                      </c:pt>
                      <c:pt idx="685">
                        <c:v>05/04/2023 16:53</c:v>
                      </c:pt>
                      <c:pt idx="686">
                        <c:v>05/04/2023 16:54</c:v>
                      </c:pt>
                      <c:pt idx="687">
                        <c:v>05/04/2023 16:54</c:v>
                      </c:pt>
                      <c:pt idx="688">
                        <c:v>05/04/2023 16:54</c:v>
                      </c:pt>
                      <c:pt idx="689">
                        <c:v>05/04/2023 16:54</c:v>
                      </c:pt>
                      <c:pt idx="690">
                        <c:v>05/04/2023 16:54</c:v>
                      </c:pt>
                      <c:pt idx="691">
                        <c:v>05/04/2023 16:54</c:v>
                      </c:pt>
                      <c:pt idx="692">
                        <c:v>05/04/2023 16:54</c:v>
                      </c:pt>
                      <c:pt idx="693">
                        <c:v>05/04/2023 16:54</c:v>
                      </c:pt>
                      <c:pt idx="694">
                        <c:v>05/04/2023 16:54</c:v>
                      </c:pt>
                      <c:pt idx="695">
                        <c:v>05/04/2023 16:54</c:v>
                      </c:pt>
                      <c:pt idx="696">
                        <c:v>05/04/2023 16:54</c:v>
                      </c:pt>
                      <c:pt idx="697">
                        <c:v>05/04/2023 16:54</c:v>
                      </c:pt>
                      <c:pt idx="698">
                        <c:v>05/04/2023 16:54</c:v>
                      </c:pt>
                      <c:pt idx="699">
                        <c:v>05/04/2023 16:54</c:v>
                      </c:pt>
                      <c:pt idx="700">
                        <c:v>05/04/2023 16:54</c:v>
                      </c:pt>
                      <c:pt idx="701">
                        <c:v>05/04/2023 16:54</c:v>
                      </c:pt>
                      <c:pt idx="702">
                        <c:v>05/04/2023 16:54</c:v>
                      </c:pt>
                      <c:pt idx="703">
                        <c:v>05/04/2023 16:54</c:v>
                      </c:pt>
                      <c:pt idx="704">
                        <c:v>05/04/2023 16:54</c:v>
                      </c:pt>
                      <c:pt idx="705">
                        <c:v>05/04/2023 16:54</c:v>
                      </c:pt>
                      <c:pt idx="706">
                        <c:v>05/04/2023 16:54</c:v>
                      </c:pt>
                      <c:pt idx="707">
                        <c:v>05/04/2023 16:54</c:v>
                      </c:pt>
                      <c:pt idx="708">
                        <c:v>05/04/2023 16:54</c:v>
                      </c:pt>
                      <c:pt idx="709">
                        <c:v>05/04/2023 16:54</c:v>
                      </c:pt>
                      <c:pt idx="710">
                        <c:v>05/04/2023 16:54</c:v>
                      </c:pt>
                      <c:pt idx="711">
                        <c:v>05/04/2023 16:54</c:v>
                      </c:pt>
                      <c:pt idx="712">
                        <c:v>05/04/2023 16:54</c:v>
                      </c:pt>
                      <c:pt idx="713">
                        <c:v>05/04/2023 16:54</c:v>
                      </c:pt>
                      <c:pt idx="714">
                        <c:v>05/04/2023 16:54</c:v>
                      </c:pt>
                      <c:pt idx="715">
                        <c:v>05/04/2023 16:54</c:v>
                      </c:pt>
                      <c:pt idx="716">
                        <c:v>05/04/2023 16:54</c:v>
                      </c:pt>
                      <c:pt idx="717">
                        <c:v>05/04/2023 16:54</c:v>
                      </c:pt>
                      <c:pt idx="718">
                        <c:v>05/04/2023 16:54</c:v>
                      </c:pt>
                      <c:pt idx="719">
                        <c:v>05/04/2023 16:54</c:v>
                      </c:pt>
                      <c:pt idx="720">
                        <c:v>05/04/2023 16:54</c:v>
                      </c:pt>
                      <c:pt idx="721">
                        <c:v>05/04/2023 16:54</c:v>
                      </c:pt>
                      <c:pt idx="722">
                        <c:v>05/04/2023 16:54</c:v>
                      </c:pt>
                      <c:pt idx="723">
                        <c:v>05/04/2023 16:54</c:v>
                      </c:pt>
                      <c:pt idx="724">
                        <c:v>05/04/2023 16:54</c:v>
                      </c:pt>
                      <c:pt idx="725">
                        <c:v>05/04/2023 16:54</c:v>
                      </c:pt>
                      <c:pt idx="726">
                        <c:v>05/04/2023 16:54</c:v>
                      </c:pt>
                      <c:pt idx="727">
                        <c:v>05/04/2023 16:54</c:v>
                      </c:pt>
                      <c:pt idx="728">
                        <c:v>05/04/2023 16:54</c:v>
                      </c:pt>
                      <c:pt idx="729">
                        <c:v>05/04/2023 16:54</c:v>
                      </c:pt>
                      <c:pt idx="730">
                        <c:v>05/04/2023 16:54</c:v>
                      </c:pt>
                      <c:pt idx="731">
                        <c:v>05/04/2023 16:54</c:v>
                      </c:pt>
                      <c:pt idx="732">
                        <c:v>05/04/2023 16:54</c:v>
                      </c:pt>
                      <c:pt idx="733">
                        <c:v>05/04/2023 16:54</c:v>
                      </c:pt>
                      <c:pt idx="734">
                        <c:v>05/04/2023 16:54</c:v>
                      </c:pt>
                      <c:pt idx="735">
                        <c:v>05/04/2023 16:54</c:v>
                      </c:pt>
                      <c:pt idx="736">
                        <c:v>05/04/2023 16:54</c:v>
                      </c:pt>
                      <c:pt idx="737">
                        <c:v>05/04/2023 16:54</c:v>
                      </c:pt>
                      <c:pt idx="738">
                        <c:v>05/04/2023 16:54</c:v>
                      </c:pt>
                      <c:pt idx="739">
                        <c:v>05/04/2023 16:54</c:v>
                      </c:pt>
                      <c:pt idx="740">
                        <c:v>05/04/2023 16:54</c:v>
                      </c:pt>
                      <c:pt idx="741">
                        <c:v>05/04/2023 16:54</c:v>
                      </c:pt>
                      <c:pt idx="742">
                        <c:v>05/04/2023 16:54</c:v>
                      </c:pt>
                      <c:pt idx="743">
                        <c:v>05/04/2023 16:54</c:v>
                      </c:pt>
                      <c:pt idx="744">
                        <c:v>05/04/2023 16:54</c:v>
                      </c:pt>
                      <c:pt idx="745">
                        <c:v>05/04/2023 16:54</c:v>
                      </c:pt>
                      <c:pt idx="746">
                        <c:v>05/04/2023 16:55</c:v>
                      </c:pt>
                      <c:pt idx="747">
                        <c:v>05/04/2023 16:55</c:v>
                      </c:pt>
                      <c:pt idx="748">
                        <c:v>05/04/2023 16:55</c:v>
                      </c:pt>
                      <c:pt idx="749">
                        <c:v>05/04/2023 16:55</c:v>
                      </c:pt>
                      <c:pt idx="750">
                        <c:v>05/04/2023 16:55</c:v>
                      </c:pt>
                      <c:pt idx="751">
                        <c:v>05/04/2023 16:55</c:v>
                      </c:pt>
                      <c:pt idx="752">
                        <c:v>05/04/2023 16:55</c:v>
                      </c:pt>
                      <c:pt idx="753">
                        <c:v>05/04/2023 16:55</c:v>
                      </c:pt>
                      <c:pt idx="754">
                        <c:v>05/04/2023 16:55</c:v>
                      </c:pt>
                      <c:pt idx="755">
                        <c:v>05/04/2023 16:55</c:v>
                      </c:pt>
                      <c:pt idx="756">
                        <c:v>05/04/2023 16:55</c:v>
                      </c:pt>
                      <c:pt idx="757">
                        <c:v>05/04/2023 16:55</c:v>
                      </c:pt>
                      <c:pt idx="758">
                        <c:v>05/04/2023 16:55</c:v>
                      </c:pt>
                      <c:pt idx="759">
                        <c:v>05/04/2023 16:55</c:v>
                      </c:pt>
                      <c:pt idx="760">
                        <c:v>05/04/2023 16:55</c:v>
                      </c:pt>
                      <c:pt idx="761">
                        <c:v>05/04/2023 16:55</c:v>
                      </c:pt>
                      <c:pt idx="762">
                        <c:v>05/04/2023 16:55</c:v>
                      </c:pt>
                      <c:pt idx="763">
                        <c:v>05/04/2023 16:55</c:v>
                      </c:pt>
                      <c:pt idx="764">
                        <c:v>05/04/2023 16:55</c:v>
                      </c:pt>
                      <c:pt idx="765">
                        <c:v>05/04/2023 16:55</c:v>
                      </c:pt>
                      <c:pt idx="766">
                        <c:v>05/04/2023 16:55</c:v>
                      </c:pt>
                      <c:pt idx="767">
                        <c:v>05/04/2023 16:55</c:v>
                      </c:pt>
                      <c:pt idx="768">
                        <c:v>05/04/2023 16:55</c:v>
                      </c:pt>
                      <c:pt idx="769">
                        <c:v>05/04/2023 16:55</c:v>
                      </c:pt>
                      <c:pt idx="770">
                        <c:v>05/04/2023 16:55</c:v>
                      </c:pt>
                      <c:pt idx="771">
                        <c:v>05/04/2023 16:55</c:v>
                      </c:pt>
                      <c:pt idx="772">
                        <c:v>05/04/2023 16:55</c:v>
                      </c:pt>
                      <c:pt idx="773">
                        <c:v>05/04/2023 16:55</c:v>
                      </c:pt>
                      <c:pt idx="774">
                        <c:v>05/04/2023 16:55</c:v>
                      </c:pt>
                      <c:pt idx="775">
                        <c:v>05/04/2023 16:55</c:v>
                      </c:pt>
                      <c:pt idx="776">
                        <c:v>05/04/2023 16:55</c:v>
                      </c:pt>
                      <c:pt idx="777">
                        <c:v>05/04/2023 16:55</c:v>
                      </c:pt>
                      <c:pt idx="778">
                        <c:v>05/04/2023 16:55</c:v>
                      </c:pt>
                      <c:pt idx="779">
                        <c:v>05/04/2023 16:55</c:v>
                      </c:pt>
                      <c:pt idx="780">
                        <c:v>05/04/2023 16:55</c:v>
                      </c:pt>
                      <c:pt idx="781">
                        <c:v>05/04/2023 16:55</c:v>
                      </c:pt>
                      <c:pt idx="782">
                        <c:v>05/04/2023 16:55</c:v>
                      </c:pt>
                      <c:pt idx="783">
                        <c:v>05/04/2023 16:55</c:v>
                      </c:pt>
                      <c:pt idx="784">
                        <c:v>05/04/2023 16:55</c:v>
                      </c:pt>
                      <c:pt idx="785">
                        <c:v>05/04/2023 16:55</c:v>
                      </c:pt>
                      <c:pt idx="786">
                        <c:v>05/04/2023 16:55</c:v>
                      </c:pt>
                      <c:pt idx="787">
                        <c:v>05/04/2023 16:55</c:v>
                      </c:pt>
                      <c:pt idx="788">
                        <c:v>05/04/2023 16:55</c:v>
                      </c:pt>
                      <c:pt idx="789">
                        <c:v>05/04/2023 16:55</c:v>
                      </c:pt>
                      <c:pt idx="790">
                        <c:v>05/04/2023 16:55</c:v>
                      </c:pt>
                      <c:pt idx="791">
                        <c:v>05/04/2023 16:55</c:v>
                      </c:pt>
                      <c:pt idx="792">
                        <c:v>05/04/2023 16:55</c:v>
                      </c:pt>
                      <c:pt idx="793">
                        <c:v>05/04/2023 16:55</c:v>
                      </c:pt>
                      <c:pt idx="794">
                        <c:v>05/04/2023 16:55</c:v>
                      </c:pt>
                      <c:pt idx="795">
                        <c:v>05/04/2023 16:55</c:v>
                      </c:pt>
                      <c:pt idx="796">
                        <c:v>05/04/2023 16:55</c:v>
                      </c:pt>
                      <c:pt idx="797">
                        <c:v>05/04/2023 16:55</c:v>
                      </c:pt>
                      <c:pt idx="798">
                        <c:v>05/04/2023 16:55</c:v>
                      </c:pt>
                      <c:pt idx="799">
                        <c:v>05/04/2023 16:55</c:v>
                      </c:pt>
                      <c:pt idx="800">
                        <c:v>05/04/2023 16:55</c:v>
                      </c:pt>
                      <c:pt idx="801">
                        <c:v>05/04/2023 16:55</c:v>
                      </c:pt>
                      <c:pt idx="802">
                        <c:v>05/04/2023 16:55</c:v>
                      </c:pt>
                      <c:pt idx="803">
                        <c:v>05/04/2023 16:55</c:v>
                      </c:pt>
                      <c:pt idx="804">
                        <c:v>05/04/2023 16:55</c:v>
                      </c:pt>
                      <c:pt idx="805">
                        <c:v>05/04/2023 16:55</c:v>
                      </c:pt>
                      <c:pt idx="806">
                        <c:v>05/04/2023 16:56</c:v>
                      </c:pt>
                      <c:pt idx="807">
                        <c:v>05/04/2023 16:56</c:v>
                      </c:pt>
                      <c:pt idx="808">
                        <c:v>05/04/2023 16:56</c:v>
                      </c:pt>
                      <c:pt idx="809">
                        <c:v>05/04/2023 16:56</c:v>
                      </c:pt>
                      <c:pt idx="810">
                        <c:v>05/04/2023 16:56</c:v>
                      </c:pt>
                      <c:pt idx="811">
                        <c:v>05/04/2023 16:56</c:v>
                      </c:pt>
                      <c:pt idx="812">
                        <c:v>05/04/2023 16:56</c:v>
                      </c:pt>
                      <c:pt idx="813">
                        <c:v>05/04/2023 16:56</c:v>
                      </c:pt>
                      <c:pt idx="814">
                        <c:v>05/04/2023 16:56</c:v>
                      </c:pt>
                      <c:pt idx="815">
                        <c:v>05/04/2023 16:56</c:v>
                      </c:pt>
                      <c:pt idx="816">
                        <c:v>05/04/2023 16:56</c:v>
                      </c:pt>
                      <c:pt idx="817">
                        <c:v>05/04/2023 16:56</c:v>
                      </c:pt>
                      <c:pt idx="818">
                        <c:v>05/04/2023 16:56</c:v>
                      </c:pt>
                      <c:pt idx="819">
                        <c:v>05/04/2023 16:56</c:v>
                      </c:pt>
                      <c:pt idx="820">
                        <c:v>05/04/2023 16:56</c:v>
                      </c:pt>
                      <c:pt idx="821">
                        <c:v>05/04/2023 16:56</c:v>
                      </c:pt>
                      <c:pt idx="822">
                        <c:v>05/04/2023 16:56</c:v>
                      </c:pt>
                      <c:pt idx="823">
                        <c:v>05/04/2023 16:56</c:v>
                      </c:pt>
                      <c:pt idx="824">
                        <c:v>05/04/2023 16:56</c:v>
                      </c:pt>
                      <c:pt idx="825">
                        <c:v>05/04/2023 16:56</c:v>
                      </c:pt>
                      <c:pt idx="826">
                        <c:v>05/04/2023 16:56</c:v>
                      </c:pt>
                      <c:pt idx="827">
                        <c:v>05/04/2023 16:56</c:v>
                      </c:pt>
                      <c:pt idx="828">
                        <c:v>05/04/2023 16:56</c:v>
                      </c:pt>
                      <c:pt idx="829">
                        <c:v>05/04/2023 16:56</c:v>
                      </c:pt>
                      <c:pt idx="830">
                        <c:v>05/04/2023 16:56</c:v>
                      </c:pt>
                      <c:pt idx="831">
                        <c:v>05/04/2023 16:56</c:v>
                      </c:pt>
                      <c:pt idx="832">
                        <c:v>05/04/2023 16:56</c:v>
                      </c:pt>
                      <c:pt idx="833">
                        <c:v>05/04/2023 16:56</c:v>
                      </c:pt>
                      <c:pt idx="834">
                        <c:v>05/04/2023 16:56</c:v>
                      </c:pt>
                      <c:pt idx="835">
                        <c:v>05/04/2023 16:56</c:v>
                      </c:pt>
                      <c:pt idx="836">
                        <c:v>05/04/2023 16:56</c:v>
                      </c:pt>
                      <c:pt idx="837">
                        <c:v>05/04/2023 16:56</c:v>
                      </c:pt>
                      <c:pt idx="838">
                        <c:v>05/04/2023 16:56</c:v>
                      </c:pt>
                      <c:pt idx="839">
                        <c:v>05/04/2023 16:56</c:v>
                      </c:pt>
                      <c:pt idx="840">
                        <c:v>05/04/2023 16:56</c:v>
                      </c:pt>
                      <c:pt idx="841">
                        <c:v>05/04/2023 16:56</c:v>
                      </c:pt>
                      <c:pt idx="842">
                        <c:v>05/04/2023 16:56</c:v>
                      </c:pt>
                      <c:pt idx="843">
                        <c:v>05/04/2023 16:56</c:v>
                      </c:pt>
                      <c:pt idx="844">
                        <c:v>05/04/2023 16:56</c:v>
                      </c:pt>
                      <c:pt idx="845">
                        <c:v>05/04/2023 16:56</c:v>
                      </c:pt>
                      <c:pt idx="846">
                        <c:v>05/04/2023 16:56</c:v>
                      </c:pt>
                      <c:pt idx="847">
                        <c:v>05/04/2023 16:56</c:v>
                      </c:pt>
                      <c:pt idx="848">
                        <c:v>05/04/2023 16:56</c:v>
                      </c:pt>
                      <c:pt idx="849">
                        <c:v>05/04/2023 16:56</c:v>
                      </c:pt>
                      <c:pt idx="850">
                        <c:v>05/04/2023 16:56</c:v>
                      </c:pt>
                      <c:pt idx="851">
                        <c:v>05/04/2023 16:56</c:v>
                      </c:pt>
                      <c:pt idx="852">
                        <c:v>05/04/2023 16:56</c:v>
                      </c:pt>
                      <c:pt idx="853">
                        <c:v>05/04/2023 16:56</c:v>
                      </c:pt>
                      <c:pt idx="854">
                        <c:v>05/04/2023 16:56</c:v>
                      </c:pt>
                      <c:pt idx="855">
                        <c:v>05/04/2023 16:56</c:v>
                      </c:pt>
                      <c:pt idx="856">
                        <c:v>05/04/2023 16:56</c:v>
                      </c:pt>
                      <c:pt idx="857">
                        <c:v>05/04/2023 16:56</c:v>
                      </c:pt>
                      <c:pt idx="858">
                        <c:v>05/04/2023 16:56</c:v>
                      </c:pt>
                      <c:pt idx="859">
                        <c:v>05/04/2023 16:56</c:v>
                      </c:pt>
                      <c:pt idx="860">
                        <c:v>05/04/2023 16:56</c:v>
                      </c:pt>
                      <c:pt idx="861">
                        <c:v>05/04/2023 16:56</c:v>
                      </c:pt>
                      <c:pt idx="862">
                        <c:v>05/04/2023 16:56</c:v>
                      </c:pt>
                      <c:pt idx="863">
                        <c:v>05/04/2023 16:56</c:v>
                      </c:pt>
                      <c:pt idx="864">
                        <c:v>05/04/2023 16:56</c:v>
                      </c:pt>
                      <c:pt idx="865">
                        <c:v>05/04/2023 16:56</c:v>
                      </c:pt>
                      <c:pt idx="866">
                        <c:v>05/04/2023 16:57</c:v>
                      </c:pt>
                      <c:pt idx="867">
                        <c:v>05/04/2023 16:57</c:v>
                      </c:pt>
                      <c:pt idx="868">
                        <c:v>05/04/2023 16:57</c:v>
                      </c:pt>
                      <c:pt idx="869">
                        <c:v>05/04/2023 16:57</c:v>
                      </c:pt>
                      <c:pt idx="870">
                        <c:v>05/04/2023 16:57</c:v>
                      </c:pt>
                      <c:pt idx="871">
                        <c:v>05/04/2023 16:57</c:v>
                      </c:pt>
                      <c:pt idx="872">
                        <c:v>05/04/2023 16:57</c:v>
                      </c:pt>
                      <c:pt idx="873">
                        <c:v>05/04/2023 16:57</c:v>
                      </c:pt>
                      <c:pt idx="874">
                        <c:v>05/04/2023 16:57</c:v>
                      </c:pt>
                      <c:pt idx="875">
                        <c:v>05/04/2023 16:57</c:v>
                      </c:pt>
                      <c:pt idx="876">
                        <c:v>05/04/2023 16:57</c:v>
                      </c:pt>
                      <c:pt idx="877">
                        <c:v>05/04/2023 16:57</c:v>
                      </c:pt>
                      <c:pt idx="878">
                        <c:v>05/04/2023 16:57</c:v>
                      </c:pt>
                      <c:pt idx="879">
                        <c:v>05/04/2023 16:57</c:v>
                      </c:pt>
                      <c:pt idx="880">
                        <c:v>05/04/2023 16:57</c:v>
                      </c:pt>
                      <c:pt idx="881">
                        <c:v>05/04/2023 16:57</c:v>
                      </c:pt>
                      <c:pt idx="882">
                        <c:v>05/04/2023 16:57</c:v>
                      </c:pt>
                      <c:pt idx="883">
                        <c:v>05/04/2023 16:57</c:v>
                      </c:pt>
                      <c:pt idx="884">
                        <c:v>05/04/2023 16:57</c:v>
                      </c:pt>
                      <c:pt idx="885">
                        <c:v>05/04/2023 16:57</c:v>
                      </c:pt>
                      <c:pt idx="886">
                        <c:v>05/04/2023 16:57</c:v>
                      </c:pt>
                      <c:pt idx="887">
                        <c:v>05/04/2023 16:57</c:v>
                      </c:pt>
                      <c:pt idx="888">
                        <c:v>05/04/2023 16:57</c:v>
                      </c:pt>
                      <c:pt idx="889">
                        <c:v>05/04/2023 16:57</c:v>
                      </c:pt>
                      <c:pt idx="890">
                        <c:v>05/04/2023 16:57</c:v>
                      </c:pt>
                      <c:pt idx="891">
                        <c:v>05/04/2023 16:57</c:v>
                      </c:pt>
                      <c:pt idx="892">
                        <c:v>05/04/2023 16:57</c:v>
                      </c:pt>
                      <c:pt idx="893">
                        <c:v>05/04/2023 16:57</c:v>
                      </c:pt>
                      <c:pt idx="894">
                        <c:v>05/04/2023 16:57</c:v>
                      </c:pt>
                      <c:pt idx="895">
                        <c:v>05/04/2023 16:57</c:v>
                      </c:pt>
                      <c:pt idx="896">
                        <c:v>05/04/2023 16:57</c:v>
                      </c:pt>
                      <c:pt idx="897">
                        <c:v>05/04/2023 16:57</c:v>
                      </c:pt>
                      <c:pt idx="898">
                        <c:v>05/04/2023 16:57</c:v>
                      </c:pt>
                      <c:pt idx="899">
                        <c:v>05/04/2023 16:57</c:v>
                      </c:pt>
                      <c:pt idx="900">
                        <c:v>05/04/2023 16:57</c:v>
                      </c:pt>
                      <c:pt idx="901">
                        <c:v>05/04/2023 16:57</c:v>
                      </c:pt>
                      <c:pt idx="902">
                        <c:v>05/04/2023 16:57</c:v>
                      </c:pt>
                      <c:pt idx="903">
                        <c:v>05/04/2023 16:57</c:v>
                      </c:pt>
                      <c:pt idx="904">
                        <c:v>05/04/2023 16:57</c:v>
                      </c:pt>
                      <c:pt idx="905">
                        <c:v>05/04/2023 16:57</c:v>
                      </c:pt>
                      <c:pt idx="906">
                        <c:v>05/04/2023 16:57</c:v>
                      </c:pt>
                      <c:pt idx="907">
                        <c:v>05/04/2023 16:57</c:v>
                      </c:pt>
                      <c:pt idx="908">
                        <c:v>05/04/2023 16:57</c:v>
                      </c:pt>
                      <c:pt idx="909">
                        <c:v>05/04/2023 16:57</c:v>
                      </c:pt>
                      <c:pt idx="910">
                        <c:v>05/04/2023 16:57</c:v>
                      </c:pt>
                      <c:pt idx="911">
                        <c:v>05/04/2023 16:57</c:v>
                      </c:pt>
                      <c:pt idx="912">
                        <c:v>05/04/2023 16:57</c:v>
                      </c:pt>
                      <c:pt idx="913">
                        <c:v>05/04/2023 16:57</c:v>
                      </c:pt>
                      <c:pt idx="914">
                        <c:v>05/04/2023 16:57</c:v>
                      </c:pt>
                      <c:pt idx="915">
                        <c:v>05/04/2023 16:57</c:v>
                      </c:pt>
                      <c:pt idx="916">
                        <c:v>05/04/2023 16:57</c:v>
                      </c:pt>
                      <c:pt idx="917">
                        <c:v>05/04/2023 16:57</c:v>
                      </c:pt>
                      <c:pt idx="918">
                        <c:v>05/04/2023 16:57</c:v>
                      </c:pt>
                      <c:pt idx="919">
                        <c:v>05/04/2023 16:57</c:v>
                      </c:pt>
                      <c:pt idx="920">
                        <c:v>05/04/2023 16:57</c:v>
                      </c:pt>
                      <c:pt idx="921">
                        <c:v>05/04/2023 16:57</c:v>
                      </c:pt>
                      <c:pt idx="922">
                        <c:v>05/04/2023 16:57</c:v>
                      </c:pt>
                      <c:pt idx="923">
                        <c:v>05/04/2023 16:57</c:v>
                      </c:pt>
                      <c:pt idx="924">
                        <c:v>05/04/2023 16:57</c:v>
                      </c:pt>
                      <c:pt idx="925">
                        <c:v>05/04/2023 16:57</c:v>
                      </c:pt>
                      <c:pt idx="926">
                        <c:v>05/04/2023 16:58</c:v>
                      </c:pt>
                      <c:pt idx="927">
                        <c:v>05/04/2023 16:58</c:v>
                      </c:pt>
                      <c:pt idx="928">
                        <c:v>05/04/2023 16:58</c:v>
                      </c:pt>
                      <c:pt idx="929">
                        <c:v>05/04/2023 16:58</c:v>
                      </c:pt>
                      <c:pt idx="930">
                        <c:v>05/04/2023 16:58</c:v>
                      </c:pt>
                      <c:pt idx="931">
                        <c:v>05/04/2023 16:58</c:v>
                      </c:pt>
                      <c:pt idx="932">
                        <c:v>05/04/2023 16:58</c:v>
                      </c:pt>
                      <c:pt idx="933">
                        <c:v>05/04/2023 16:58</c:v>
                      </c:pt>
                      <c:pt idx="934">
                        <c:v>05/04/2023 16:58</c:v>
                      </c:pt>
                      <c:pt idx="935">
                        <c:v>05/04/2023 16:58</c:v>
                      </c:pt>
                      <c:pt idx="936">
                        <c:v>05/04/2023 16:58</c:v>
                      </c:pt>
                      <c:pt idx="937">
                        <c:v>05/04/2023 16:58</c:v>
                      </c:pt>
                      <c:pt idx="938">
                        <c:v>05/04/2023 16:58</c:v>
                      </c:pt>
                      <c:pt idx="939">
                        <c:v>05/04/2023 16:58</c:v>
                      </c:pt>
                      <c:pt idx="940">
                        <c:v>05/04/2023 16:58</c:v>
                      </c:pt>
                      <c:pt idx="941">
                        <c:v>05/04/2023 16:58</c:v>
                      </c:pt>
                      <c:pt idx="942">
                        <c:v>05/04/2023 16:58</c:v>
                      </c:pt>
                      <c:pt idx="943">
                        <c:v>05/04/2023 16:58</c:v>
                      </c:pt>
                      <c:pt idx="944">
                        <c:v>05/04/2023 16:58</c:v>
                      </c:pt>
                      <c:pt idx="945">
                        <c:v>05/04/2023 16:58</c:v>
                      </c:pt>
                      <c:pt idx="946">
                        <c:v>05/04/2023 16:58</c:v>
                      </c:pt>
                      <c:pt idx="947">
                        <c:v>05/04/2023 16:58</c:v>
                      </c:pt>
                      <c:pt idx="948">
                        <c:v>05/04/2023 16:58</c:v>
                      </c:pt>
                      <c:pt idx="949">
                        <c:v>05/04/2023 16:58</c:v>
                      </c:pt>
                      <c:pt idx="950">
                        <c:v>05/04/2023 16:58</c:v>
                      </c:pt>
                      <c:pt idx="951">
                        <c:v>05/04/2023 16:58</c:v>
                      </c:pt>
                      <c:pt idx="952">
                        <c:v>05/04/2023 16:58</c:v>
                      </c:pt>
                      <c:pt idx="953">
                        <c:v>05/04/2023 16:58</c:v>
                      </c:pt>
                      <c:pt idx="954">
                        <c:v>05/04/2023 16:58</c:v>
                      </c:pt>
                      <c:pt idx="955">
                        <c:v>05/04/2023 16:58</c:v>
                      </c:pt>
                      <c:pt idx="956">
                        <c:v>05/04/2023 16:58</c:v>
                      </c:pt>
                      <c:pt idx="957">
                        <c:v>05/04/2023 16:58</c:v>
                      </c:pt>
                      <c:pt idx="958">
                        <c:v>05/04/2023 16:58</c:v>
                      </c:pt>
                      <c:pt idx="959">
                        <c:v>05/04/2023 16:58</c:v>
                      </c:pt>
                      <c:pt idx="960">
                        <c:v>05/04/2023 16:58</c:v>
                      </c:pt>
                      <c:pt idx="961">
                        <c:v>05/04/2023 16:58</c:v>
                      </c:pt>
                      <c:pt idx="962">
                        <c:v>05/04/2023 16:58</c:v>
                      </c:pt>
                      <c:pt idx="963">
                        <c:v>05/04/2023 16:58</c:v>
                      </c:pt>
                      <c:pt idx="964">
                        <c:v>05/04/2023 16:58</c:v>
                      </c:pt>
                      <c:pt idx="965">
                        <c:v>05/04/2023 16:58</c:v>
                      </c:pt>
                      <c:pt idx="966">
                        <c:v>05/04/2023 16:58</c:v>
                      </c:pt>
                      <c:pt idx="967">
                        <c:v>05/04/2023 16:58</c:v>
                      </c:pt>
                      <c:pt idx="968">
                        <c:v>05/04/2023 16:58</c:v>
                      </c:pt>
                      <c:pt idx="969">
                        <c:v>05/04/2023 16:58</c:v>
                      </c:pt>
                      <c:pt idx="970">
                        <c:v>05/04/2023 16:58</c:v>
                      </c:pt>
                      <c:pt idx="971">
                        <c:v>05/04/2023 16:58</c:v>
                      </c:pt>
                      <c:pt idx="972">
                        <c:v>05/04/2023 16:58</c:v>
                      </c:pt>
                      <c:pt idx="973">
                        <c:v>05/04/2023 16:58</c:v>
                      </c:pt>
                      <c:pt idx="974">
                        <c:v>05/04/2023 16:58</c:v>
                      </c:pt>
                      <c:pt idx="975">
                        <c:v>05/04/2023 16:58</c:v>
                      </c:pt>
                      <c:pt idx="976">
                        <c:v>05/04/2023 16:58</c:v>
                      </c:pt>
                      <c:pt idx="977">
                        <c:v>05/04/2023 16:58</c:v>
                      </c:pt>
                      <c:pt idx="978">
                        <c:v>05/04/2023 16:58</c:v>
                      </c:pt>
                      <c:pt idx="979">
                        <c:v>05/04/2023 16:58</c:v>
                      </c:pt>
                      <c:pt idx="980">
                        <c:v>05/04/2023 16:58</c:v>
                      </c:pt>
                      <c:pt idx="981">
                        <c:v>05/04/2023 16:58</c:v>
                      </c:pt>
                      <c:pt idx="982">
                        <c:v>05/04/2023 16:58</c:v>
                      </c:pt>
                      <c:pt idx="983">
                        <c:v>05/04/2023 16:58</c:v>
                      </c:pt>
                      <c:pt idx="984">
                        <c:v>05/04/2023 16:58</c:v>
                      </c:pt>
                      <c:pt idx="985">
                        <c:v>05/04/2023 16:59</c:v>
                      </c:pt>
                      <c:pt idx="986">
                        <c:v>05/04/2023 16:59</c:v>
                      </c:pt>
                      <c:pt idx="987">
                        <c:v>05/04/2023 16:59</c:v>
                      </c:pt>
                      <c:pt idx="988">
                        <c:v>05/04/2023 16:59</c:v>
                      </c:pt>
                      <c:pt idx="989">
                        <c:v>05/04/2023 16:59</c:v>
                      </c:pt>
                      <c:pt idx="990">
                        <c:v>05/04/2023 16:59</c:v>
                      </c:pt>
                      <c:pt idx="991">
                        <c:v>05/04/2023 16:59</c:v>
                      </c:pt>
                      <c:pt idx="992">
                        <c:v>05/04/2023 16:59</c:v>
                      </c:pt>
                      <c:pt idx="993">
                        <c:v>05/04/2023 16:59</c:v>
                      </c:pt>
                      <c:pt idx="994">
                        <c:v>05/04/2023 16:59</c:v>
                      </c:pt>
                      <c:pt idx="995">
                        <c:v>05/04/2023 16:59</c:v>
                      </c:pt>
                      <c:pt idx="996">
                        <c:v>05/04/2023 16:59</c:v>
                      </c:pt>
                      <c:pt idx="997">
                        <c:v>05/04/2023 16:59</c:v>
                      </c:pt>
                      <c:pt idx="998">
                        <c:v>05/04/2023 16:59</c:v>
                      </c:pt>
                      <c:pt idx="999">
                        <c:v>05/04/2023 16:59</c:v>
                      </c:pt>
                      <c:pt idx="1000">
                        <c:v>05/04/2023 16:59</c:v>
                      </c:pt>
                      <c:pt idx="1001">
                        <c:v>05/04/2023 16:59</c:v>
                      </c:pt>
                      <c:pt idx="1002">
                        <c:v>05/04/2023 16:59</c:v>
                      </c:pt>
                      <c:pt idx="1003">
                        <c:v>05/04/2023 16:59</c:v>
                      </c:pt>
                      <c:pt idx="1004">
                        <c:v>05/04/2023 16:59</c:v>
                      </c:pt>
                      <c:pt idx="1005">
                        <c:v>05/04/2023 16:59</c:v>
                      </c:pt>
                      <c:pt idx="1006">
                        <c:v>05/04/2023 16:59</c:v>
                      </c:pt>
                      <c:pt idx="1007">
                        <c:v>05/04/2023 16:59</c:v>
                      </c:pt>
                      <c:pt idx="1008">
                        <c:v>05/04/2023 16:59</c:v>
                      </c:pt>
                      <c:pt idx="1009">
                        <c:v>05/04/2023 16:59</c:v>
                      </c:pt>
                      <c:pt idx="1010">
                        <c:v>05/04/2023 16:59</c:v>
                      </c:pt>
                      <c:pt idx="1011">
                        <c:v>05/04/2023 16:59</c:v>
                      </c:pt>
                      <c:pt idx="1012">
                        <c:v>05/04/2023 16:59</c:v>
                      </c:pt>
                      <c:pt idx="1013">
                        <c:v>05/04/2023 16:59</c:v>
                      </c:pt>
                      <c:pt idx="1014">
                        <c:v>05/04/2023 16:59</c:v>
                      </c:pt>
                      <c:pt idx="1015">
                        <c:v>05/04/2023 16:59</c:v>
                      </c:pt>
                      <c:pt idx="1016">
                        <c:v>05/04/2023 16:59</c:v>
                      </c:pt>
                      <c:pt idx="1017">
                        <c:v>05/04/2023 16:59</c:v>
                      </c:pt>
                      <c:pt idx="1018">
                        <c:v>05/04/2023 16:59</c:v>
                      </c:pt>
                      <c:pt idx="1019">
                        <c:v>05/04/2023 16:59</c:v>
                      </c:pt>
                      <c:pt idx="1020">
                        <c:v>05/04/2023 16:59</c:v>
                      </c:pt>
                      <c:pt idx="1021">
                        <c:v>05/04/2023 16:59</c:v>
                      </c:pt>
                      <c:pt idx="1022">
                        <c:v>05/04/2023 16:59</c:v>
                      </c:pt>
                      <c:pt idx="1023">
                        <c:v>05/04/2023 16:59</c:v>
                      </c:pt>
                      <c:pt idx="1024">
                        <c:v>05/04/2023 16:59</c:v>
                      </c:pt>
                      <c:pt idx="1025">
                        <c:v>05/04/2023 16:59</c:v>
                      </c:pt>
                      <c:pt idx="1026">
                        <c:v>05/04/2023 16:59</c:v>
                      </c:pt>
                      <c:pt idx="1027">
                        <c:v>05/04/2023 16:59</c:v>
                      </c:pt>
                      <c:pt idx="1028">
                        <c:v>05/04/2023 16:59</c:v>
                      </c:pt>
                      <c:pt idx="1029">
                        <c:v>05/04/2023 16:59</c:v>
                      </c:pt>
                      <c:pt idx="1030">
                        <c:v>05/04/2023 16:59</c:v>
                      </c:pt>
                      <c:pt idx="1031">
                        <c:v>05/04/2023 16:59</c:v>
                      </c:pt>
                      <c:pt idx="1032">
                        <c:v>05/04/2023 16:59</c:v>
                      </c:pt>
                      <c:pt idx="1033">
                        <c:v>05/04/2023 16:59</c:v>
                      </c:pt>
                      <c:pt idx="1034">
                        <c:v>05/04/2023 16:59</c:v>
                      </c:pt>
                      <c:pt idx="1035">
                        <c:v>05/04/2023 16:59</c:v>
                      </c:pt>
                      <c:pt idx="1036">
                        <c:v>05/04/2023 16:59</c:v>
                      </c:pt>
                      <c:pt idx="1037">
                        <c:v>05/04/2023 16:59</c:v>
                      </c:pt>
                      <c:pt idx="1038">
                        <c:v>05/04/2023 16:59</c:v>
                      </c:pt>
                      <c:pt idx="1039">
                        <c:v>05/04/2023 16:59</c:v>
                      </c:pt>
                      <c:pt idx="1040">
                        <c:v>05/04/2023 16:59</c:v>
                      </c:pt>
                      <c:pt idx="1041">
                        <c:v>05/04/2023 16:59</c:v>
                      </c:pt>
                      <c:pt idx="1042">
                        <c:v>05/04/2023 16:59</c:v>
                      </c:pt>
                      <c:pt idx="1043">
                        <c:v>05/04/2023 16:59</c:v>
                      </c:pt>
                      <c:pt idx="1044">
                        <c:v>05/04/2023 16:59</c:v>
                      </c:pt>
                      <c:pt idx="1045">
                        <c:v>05/04/2023 17:00</c:v>
                      </c:pt>
                      <c:pt idx="1046">
                        <c:v>05/04/2023 17:00</c:v>
                      </c:pt>
                      <c:pt idx="1047">
                        <c:v>05/04/2023 17:00</c:v>
                      </c:pt>
                      <c:pt idx="1048">
                        <c:v>05/04/2023 17:00</c:v>
                      </c:pt>
                      <c:pt idx="1049">
                        <c:v>05/04/2023 17:00</c:v>
                      </c:pt>
                      <c:pt idx="1050">
                        <c:v>05/04/2023 17:00</c:v>
                      </c:pt>
                      <c:pt idx="1051">
                        <c:v>05/04/2023 17:00</c:v>
                      </c:pt>
                      <c:pt idx="1052">
                        <c:v>05/04/2023 17:00</c:v>
                      </c:pt>
                      <c:pt idx="1053">
                        <c:v>05/04/2023 17:00</c:v>
                      </c:pt>
                      <c:pt idx="1054">
                        <c:v>05/04/2023 17:00</c:v>
                      </c:pt>
                      <c:pt idx="1055">
                        <c:v>05/04/2023 17:00</c:v>
                      </c:pt>
                      <c:pt idx="1056">
                        <c:v>05/04/2023 17:00</c:v>
                      </c:pt>
                      <c:pt idx="1057">
                        <c:v>05/04/2023 17:00</c:v>
                      </c:pt>
                      <c:pt idx="1058">
                        <c:v>05/04/2023 17:00</c:v>
                      </c:pt>
                      <c:pt idx="1059">
                        <c:v>05/04/2023 17:00</c:v>
                      </c:pt>
                      <c:pt idx="1060">
                        <c:v>05/04/2023 17:00</c:v>
                      </c:pt>
                      <c:pt idx="1061">
                        <c:v>05/04/2023 17:00</c:v>
                      </c:pt>
                      <c:pt idx="1062">
                        <c:v>05/04/2023 17:00</c:v>
                      </c:pt>
                      <c:pt idx="1063">
                        <c:v>05/04/2023 17:00</c:v>
                      </c:pt>
                      <c:pt idx="1064">
                        <c:v>05/04/2023 17:00</c:v>
                      </c:pt>
                      <c:pt idx="1065">
                        <c:v>05/04/2023 17:00</c:v>
                      </c:pt>
                      <c:pt idx="1066">
                        <c:v>05/04/2023 17:00</c:v>
                      </c:pt>
                      <c:pt idx="1067">
                        <c:v>05/04/2023 17:00</c:v>
                      </c:pt>
                      <c:pt idx="1068">
                        <c:v>05/04/2023 17:00</c:v>
                      </c:pt>
                      <c:pt idx="1069">
                        <c:v>05/04/2023 17:00</c:v>
                      </c:pt>
                      <c:pt idx="1070">
                        <c:v>05/04/2023 17:00</c:v>
                      </c:pt>
                      <c:pt idx="1071">
                        <c:v>05/04/2023 17:00</c:v>
                      </c:pt>
                      <c:pt idx="1072">
                        <c:v>05/04/2023 17:00</c:v>
                      </c:pt>
                      <c:pt idx="1073">
                        <c:v>05/04/2023 17:00</c:v>
                      </c:pt>
                      <c:pt idx="1074">
                        <c:v>05/04/2023 17:00</c:v>
                      </c:pt>
                      <c:pt idx="1075">
                        <c:v>05/04/2023 17:00</c:v>
                      </c:pt>
                      <c:pt idx="1076">
                        <c:v>05/04/2023 17:00</c:v>
                      </c:pt>
                      <c:pt idx="1077">
                        <c:v>05/04/2023 17:00</c:v>
                      </c:pt>
                      <c:pt idx="1078">
                        <c:v>05/04/2023 17:00</c:v>
                      </c:pt>
                      <c:pt idx="1079">
                        <c:v>05/04/2023 17:00</c:v>
                      </c:pt>
                      <c:pt idx="1080">
                        <c:v>05/04/2023 17:00</c:v>
                      </c:pt>
                      <c:pt idx="1081">
                        <c:v>05/04/2023 17:00</c:v>
                      </c:pt>
                      <c:pt idx="1082">
                        <c:v>05/04/2023 17:00</c:v>
                      </c:pt>
                      <c:pt idx="1083">
                        <c:v>05/04/2023 17:00</c:v>
                      </c:pt>
                      <c:pt idx="1084">
                        <c:v>05/04/2023 17:00</c:v>
                      </c:pt>
                      <c:pt idx="1085">
                        <c:v>05/04/2023 17:00</c:v>
                      </c:pt>
                      <c:pt idx="1086">
                        <c:v>05/04/2023 17:00</c:v>
                      </c:pt>
                      <c:pt idx="1087">
                        <c:v>05/04/2023 17:00</c:v>
                      </c:pt>
                      <c:pt idx="1088">
                        <c:v>05/04/2023 17:00</c:v>
                      </c:pt>
                      <c:pt idx="1089">
                        <c:v>05/04/2023 17:00</c:v>
                      </c:pt>
                      <c:pt idx="1090">
                        <c:v>05/04/2023 17:00</c:v>
                      </c:pt>
                      <c:pt idx="1091">
                        <c:v>05/04/2023 17:00</c:v>
                      </c:pt>
                      <c:pt idx="1092">
                        <c:v>05/04/2023 17:00</c:v>
                      </c:pt>
                      <c:pt idx="1093">
                        <c:v>05/04/2023 17:00</c:v>
                      </c:pt>
                      <c:pt idx="1094">
                        <c:v>05/04/2023 17:00</c:v>
                      </c:pt>
                      <c:pt idx="1095">
                        <c:v>05/04/2023 17:00</c:v>
                      </c:pt>
                      <c:pt idx="1096">
                        <c:v>05/04/2023 17:00</c:v>
                      </c:pt>
                      <c:pt idx="1097">
                        <c:v>05/04/2023 17:00</c:v>
                      </c:pt>
                      <c:pt idx="1098">
                        <c:v>05/04/2023 17:00</c:v>
                      </c:pt>
                      <c:pt idx="1099">
                        <c:v>05/04/2023 17:00</c:v>
                      </c:pt>
                      <c:pt idx="1100">
                        <c:v>05/04/2023 17:00</c:v>
                      </c:pt>
                      <c:pt idx="1101">
                        <c:v>05/04/2023 17:00</c:v>
                      </c:pt>
                      <c:pt idx="1102">
                        <c:v>05/04/2023 17:00</c:v>
                      </c:pt>
                      <c:pt idx="1103">
                        <c:v>05/04/2023 17:00</c:v>
                      </c:pt>
                      <c:pt idx="1104">
                        <c:v>05/04/2023 17:00</c:v>
                      </c:pt>
                      <c:pt idx="1105">
                        <c:v>05/04/2023 17:01</c:v>
                      </c:pt>
                      <c:pt idx="1106">
                        <c:v>05/04/2023 17:01</c:v>
                      </c:pt>
                      <c:pt idx="1107">
                        <c:v>05/04/2023 17:01</c:v>
                      </c:pt>
                      <c:pt idx="1108">
                        <c:v>05/04/2023 17:01</c:v>
                      </c:pt>
                      <c:pt idx="1109">
                        <c:v>05/04/2023 17:01</c:v>
                      </c:pt>
                      <c:pt idx="1110">
                        <c:v>05/04/2023 17:01</c:v>
                      </c:pt>
                      <c:pt idx="1111">
                        <c:v>05/04/2023 17:01</c:v>
                      </c:pt>
                      <c:pt idx="1112">
                        <c:v>05/04/2023 17:01</c:v>
                      </c:pt>
                      <c:pt idx="1113">
                        <c:v>05/04/2023 17:01</c:v>
                      </c:pt>
                      <c:pt idx="1114">
                        <c:v>05/04/2023 17:01</c:v>
                      </c:pt>
                      <c:pt idx="1115">
                        <c:v>05/04/2023 17:01</c:v>
                      </c:pt>
                      <c:pt idx="1116">
                        <c:v>05/04/2023 17:01</c:v>
                      </c:pt>
                      <c:pt idx="1117">
                        <c:v>05/04/2023 17:01</c:v>
                      </c:pt>
                      <c:pt idx="1118">
                        <c:v>05/04/2023 17:01</c:v>
                      </c:pt>
                      <c:pt idx="1119">
                        <c:v>05/04/2023 17:01</c:v>
                      </c:pt>
                      <c:pt idx="1120">
                        <c:v>05/04/2023 17:01</c:v>
                      </c:pt>
                      <c:pt idx="1121">
                        <c:v>05/04/2023 17:01</c:v>
                      </c:pt>
                      <c:pt idx="1122">
                        <c:v>05/04/2023 17:01</c:v>
                      </c:pt>
                      <c:pt idx="1123">
                        <c:v>05/04/2023 17:01</c:v>
                      </c:pt>
                      <c:pt idx="1124">
                        <c:v>05/04/2023 17:01</c:v>
                      </c:pt>
                      <c:pt idx="1125">
                        <c:v>05/04/2023 17:01</c:v>
                      </c:pt>
                      <c:pt idx="1126">
                        <c:v>05/04/2023 17:01</c:v>
                      </c:pt>
                      <c:pt idx="1127">
                        <c:v>05/04/2023 17:01</c:v>
                      </c:pt>
                      <c:pt idx="1128">
                        <c:v>05/04/2023 17:01</c:v>
                      </c:pt>
                      <c:pt idx="1129">
                        <c:v>05/04/2023 17:01</c:v>
                      </c:pt>
                      <c:pt idx="1130">
                        <c:v>05/04/2023 17:01</c:v>
                      </c:pt>
                      <c:pt idx="1131">
                        <c:v>05/04/2023 17:01</c:v>
                      </c:pt>
                      <c:pt idx="1132">
                        <c:v>05/04/2023 17:01</c:v>
                      </c:pt>
                      <c:pt idx="1133">
                        <c:v>05/04/2023 17:01</c:v>
                      </c:pt>
                      <c:pt idx="1134">
                        <c:v>05/04/2023 17:01</c:v>
                      </c:pt>
                      <c:pt idx="1135">
                        <c:v>05/04/2023 17:01</c:v>
                      </c:pt>
                      <c:pt idx="1136">
                        <c:v>05/04/2023 17:01</c:v>
                      </c:pt>
                      <c:pt idx="1137">
                        <c:v>05/04/2023 17:01</c:v>
                      </c:pt>
                      <c:pt idx="1138">
                        <c:v>05/04/2023 17:01</c:v>
                      </c:pt>
                      <c:pt idx="1139">
                        <c:v>05/04/2023 17:01</c:v>
                      </c:pt>
                      <c:pt idx="1140">
                        <c:v>05/04/2023 17:01</c:v>
                      </c:pt>
                      <c:pt idx="1141">
                        <c:v>05/04/2023 17:01</c:v>
                      </c:pt>
                      <c:pt idx="1142">
                        <c:v>05/04/2023 17:01</c:v>
                      </c:pt>
                      <c:pt idx="1143">
                        <c:v>05/04/2023 17:01</c:v>
                      </c:pt>
                      <c:pt idx="1144">
                        <c:v>05/04/2023 17:01</c:v>
                      </c:pt>
                      <c:pt idx="1145">
                        <c:v>05/04/2023 17:01</c:v>
                      </c:pt>
                      <c:pt idx="1146">
                        <c:v>05/04/2023 17:01</c:v>
                      </c:pt>
                      <c:pt idx="1147">
                        <c:v>05/04/2023 17:01</c:v>
                      </c:pt>
                      <c:pt idx="1148">
                        <c:v>05/04/2023 17:01</c:v>
                      </c:pt>
                      <c:pt idx="1149">
                        <c:v>05/04/2023 17:01</c:v>
                      </c:pt>
                      <c:pt idx="1150">
                        <c:v>05/04/2023 17:01</c:v>
                      </c:pt>
                      <c:pt idx="1151">
                        <c:v>05/04/2023 17:01</c:v>
                      </c:pt>
                      <c:pt idx="1152">
                        <c:v>05/04/2023 17:01</c:v>
                      </c:pt>
                      <c:pt idx="1153">
                        <c:v>05/04/2023 17:01</c:v>
                      </c:pt>
                      <c:pt idx="1154">
                        <c:v>05/04/2023 17:01</c:v>
                      </c:pt>
                      <c:pt idx="1155">
                        <c:v>05/04/2023 17:01</c:v>
                      </c:pt>
                      <c:pt idx="1156">
                        <c:v>05/04/2023 17:01</c:v>
                      </c:pt>
                      <c:pt idx="1157">
                        <c:v>05/04/2023 17:01</c:v>
                      </c:pt>
                      <c:pt idx="1158">
                        <c:v>05/04/2023 17:01</c:v>
                      </c:pt>
                      <c:pt idx="1159">
                        <c:v>05/04/2023 17:01</c:v>
                      </c:pt>
                      <c:pt idx="1160">
                        <c:v>05/04/2023 17:01</c:v>
                      </c:pt>
                      <c:pt idx="1161">
                        <c:v>05/04/2023 17:01</c:v>
                      </c:pt>
                      <c:pt idx="1162">
                        <c:v>05/04/2023 17:01</c:v>
                      </c:pt>
                      <c:pt idx="1163">
                        <c:v>05/04/2023 17:01</c:v>
                      </c:pt>
                      <c:pt idx="1164">
                        <c:v>05/04/2023 17:01</c:v>
                      </c:pt>
                      <c:pt idx="1165">
                        <c:v>05/04/2023 17:02</c:v>
                      </c:pt>
                      <c:pt idx="1166">
                        <c:v>05/04/2023 17:02</c:v>
                      </c:pt>
                      <c:pt idx="1167">
                        <c:v>05/04/2023 17:02</c:v>
                      </c:pt>
                      <c:pt idx="1168">
                        <c:v>05/04/2023 17:02</c:v>
                      </c:pt>
                      <c:pt idx="1169">
                        <c:v>05/04/2023 17:02</c:v>
                      </c:pt>
                      <c:pt idx="1170">
                        <c:v>05/04/2023 17:02</c:v>
                      </c:pt>
                      <c:pt idx="1171">
                        <c:v>05/04/2023 17:02</c:v>
                      </c:pt>
                      <c:pt idx="1172">
                        <c:v>05/04/2023 17:02</c:v>
                      </c:pt>
                      <c:pt idx="1173">
                        <c:v>05/04/2023 17:02</c:v>
                      </c:pt>
                      <c:pt idx="1174">
                        <c:v>05/04/2023 17:02</c:v>
                      </c:pt>
                      <c:pt idx="1175">
                        <c:v>05/04/2023 17:02</c:v>
                      </c:pt>
                      <c:pt idx="1176">
                        <c:v>05/04/2023 17:02</c:v>
                      </c:pt>
                      <c:pt idx="1177">
                        <c:v>05/04/2023 17:02</c:v>
                      </c:pt>
                      <c:pt idx="1178">
                        <c:v>05/04/2023 17:02</c:v>
                      </c:pt>
                      <c:pt idx="1179">
                        <c:v>05/04/2023 17:02</c:v>
                      </c:pt>
                      <c:pt idx="1180">
                        <c:v>05/04/2023 17:02</c:v>
                      </c:pt>
                      <c:pt idx="1181">
                        <c:v>05/04/2023 17:02</c:v>
                      </c:pt>
                      <c:pt idx="1182">
                        <c:v>05/04/2023 17:02</c:v>
                      </c:pt>
                      <c:pt idx="1183">
                        <c:v>05/04/2023 17:02</c:v>
                      </c:pt>
                      <c:pt idx="1184">
                        <c:v>05/04/2023 17:02</c:v>
                      </c:pt>
                      <c:pt idx="1185">
                        <c:v>05/04/2023 17:02</c:v>
                      </c:pt>
                      <c:pt idx="1186">
                        <c:v>05/04/2023 17:02</c:v>
                      </c:pt>
                      <c:pt idx="1187">
                        <c:v>05/04/2023 17:02</c:v>
                      </c:pt>
                      <c:pt idx="1188">
                        <c:v>05/04/2023 17:02</c:v>
                      </c:pt>
                      <c:pt idx="1189">
                        <c:v>05/04/2023 17:02</c:v>
                      </c:pt>
                      <c:pt idx="1190">
                        <c:v>05/04/2023 17:02</c:v>
                      </c:pt>
                      <c:pt idx="1191">
                        <c:v>05/04/2023 17:02</c:v>
                      </c:pt>
                      <c:pt idx="1192">
                        <c:v>05/04/2023 17:02</c:v>
                      </c:pt>
                      <c:pt idx="1193">
                        <c:v>05/04/2023 17:02</c:v>
                      </c:pt>
                      <c:pt idx="1194">
                        <c:v>05/04/2023 17:02</c:v>
                      </c:pt>
                      <c:pt idx="1195">
                        <c:v>05/04/2023 17:02</c:v>
                      </c:pt>
                      <c:pt idx="1196">
                        <c:v>05/04/2023 17:02</c:v>
                      </c:pt>
                      <c:pt idx="1197">
                        <c:v>05/04/2023 17:02</c:v>
                      </c:pt>
                      <c:pt idx="1198">
                        <c:v>05/04/2023 17:02</c:v>
                      </c:pt>
                      <c:pt idx="1199">
                        <c:v>05/04/2023 17:02</c:v>
                      </c:pt>
                      <c:pt idx="1200">
                        <c:v>05/04/2023 17:02</c:v>
                      </c:pt>
                      <c:pt idx="1201">
                        <c:v>05/04/2023 17:02</c:v>
                      </c:pt>
                      <c:pt idx="1202">
                        <c:v>05/04/2023 17:02</c:v>
                      </c:pt>
                      <c:pt idx="1203">
                        <c:v>05/04/2023 17:02</c:v>
                      </c:pt>
                      <c:pt idx="1204">
                        <c:v>05/04/2023 17:02</c:v>
                      </c:pt>
                      <c:pt idx="1205">
                        <c:v>05/04/2023 17:02</c:v>
                      </c:pt>
                      <c:pt idx="1206">
                        <c:v>05/04/2023 17:02</c:v>
                      </c:pt>
                      <c:pt idx="1207">
                        <c:v>05/04/2023 17:02</c:v>
                      </c:pt>
                      <c:pt idx="1208">
                        <c:v>05/04/2023 17:02</c:v>
                      </c:pt>
                      <c:pt idx="1209">
                        <c:v>05/04/2023 17:02</c:v>
                      </c:pt>
                      <c:pt idx="1210">
                        <c:v>05/04/2023 17:02</c:v>
                      </c:pt>
                      <c:pt idx="1211">
                        <c:v>05/04/2023 17:02</c:v>
                      </c:pt>
                      <c:pt idx="1212">
                        <c:v>05/04/2023 17:02</c:v>
                      </c:pt>
                      <c:pt idx="1213">
                        <c:v>05/04/2023 17:02</c:v>
                      </c:pt>
                      <c:pt idx="1214">
                        <c:v>05/04/2023 17:02</c:v>
                      </c:pt>
                      <c:pt idx="1215">
                        <c:v>05/04/2023 17:02</c:v>
                      </c:pt>
                      <c:pt idx="1216">
                        <c:v>05/04/2023 17:02</c:v>
                      </c:pt>
                      <c:pt idx="1217">
                        <c:v>05/04/2023 17:02</c:v>
                      </c:pt>
                      <c:pt idx="1218">
                        <c:v>05/04/2023 17:02</c:v>
                      </c:pt>
                      <c:pt idx="1219">
                        <c:v>05/04/2023 17:02</c:v>
                      </c:pt>
                      <c:pt idx="1220">
                        <c:v>05/04/2023 17:02</c:v>
                      </c:pt>
                      <c:pt idx="1221">
                        <c:v>05/04/2023 17:02</c:v>
                      </c:pt>
                      <c:pt idx="1222">
                        <c:v>05/04/2023 17:02</c:v>
                      </c:pt>
                      <c:pt idx="1223">
                        <c:v>05/04/2023 17:02</c:v>
                      </c:pt>
                      <c:pt idx="1224">
                        <c:v>05/04/2023 17:02</c:v>
                      </c:pt>
                      <c:pt idx="1225">
                        <c:v>05/04/2023 17:03</c:v>
                      </c:pt>
                      <c:pt idx="1226">
                        <c:v>05/04/2023 17:03</c:v>
                      </c:pt>
                      <c:pt idx="1227">
                        <c:v>05/04/2023 17:03</c:v>
                      </c:pt>
                      <c:pt idx="1228">
                        <c:v>05/04/2023 17:03</c:v>
                      </c:pt>
                      <c:pt idx="1229">
                        <c:v>05/04/2023 17:03</c:v>
                      </c:pt>
                      <c:pt idx="1230">
                        <c:v>05/04/2023 17:03</c:v>
                      </c:pt>
                      <c:pt idx="1231">
                        <c:v>05/04/2023 17:03</c:v>
                      </c:pt>
                      <c:pt idx="1232">
                        <c:v>05/04/2023 17:03</c:v>
                      </c:pt>
                      <c:pt idx="1233">
                        <c:v>05/04/2023 17:03</c:v>
                      </c:pt>
                      <c:pt idx="1234">
                        <c:v>05/04/2023 17:03</c:v>
                      </c:pt>
                      <c:pt idx="1235">
                        <c:v>05/04/2023 17:03</c:v>
                      </c:pt>
                      <c:pt idx="1236">
                        <c:v>05/04/2023 17:03</c:v>
                      </c:pt>
                      <c:pt idx="1237">
                        <c:v>05/04/2023 17:03</c:v>
                      </c:pt>
                      <c:pt idx="1238">
                        <c:v>05/04/2023 17:03</c:v>
                      </c:pt>
                      <c:pt idx="1239">
                        <c:v>05/04/2023 17:03</c:v>
                      </c:pt>
                      <c:pt idx="1240">
                        <c:v>05/04/2023 17:03</c:v>
                      </c:pt>
                      <c:pt idx="1241">
                        <c:v>05/04/2023 17:03</c:v>
                      </c:pt>
                      <c:pt idx="1242">
                        <c:v>05/04/2023 17:03</c:v>
                      </c:pt>
                      <c:pt idx="1243">
                        <c:v>05/04/2023 17:03</c:v>
                      </c:pt>
                      <c:pt idx="1244">
                        <c:v>05/04/2023 17:03</c:v>
                      </c:pt>
                      <c:pt idx="1245">
                        <c:v>05/04/2023 17:03</c:v>
                      </c:pt>
                      <c:pt idx="1246">
                        <c:v>05/04/2023 17:03</c:v>
                      </c:pt>
                      <c:pt idx="1247">
                        <c:v>05/04/2023 17:03</c:v>
                      </c:pt>
                      <c:pt idx="1248">
                        <c:v>05/04/2023 17:03</c:v>
                      </c:pt>
                      <c:pt idx="1249">
                        <c:v>05/04/2023 17:03</c:v>
                      </c:pt>
                      <c:pt idx="1250">
                        <c:v>05/04/2023 17:03</c:v>
                      </c:pt>
                      <c:pt idx="1251">
                        <c:v>05/04/2023 17:03</c:v>
                      </c:pt>
                      <c:pt idx="1252">
                        <c:v>05/04/2023 17:03</c:v>
                      </c:pt>
                      <c:pt idx="1253">
                        <c:v>05/04/2023 17:03</c:v>
                      </c:pt>
                      <c:pt idx="1254">
                        <c:v>05/04/2023 17:03</c:v>
                      </c:pt>
                      <c:pt idx="1255">
                        <c:v>05/04/2023 17:03</c:v>
                      </c:pt>
                      <c:pt idx="1256">
                        <c:v>05/04/2023 17:03</c:v>
                      </c:pt>
                      <c:pt idx="1257">
                        <c:v>05/04/2023 17:03</c:v>
                      </c:pt>
                      <c:pt idx="1258">
                        <c:v>05/04/2023 17:03</c:v>
                      </c:pt>
                      <c:pt idx="1259">
                        <c:v>05/04/2023 17:03</c:v>
                      </c:pt>
                      <c:pt idx="1260">
                        <c:v>05/04/2023 17:03</c:v>
                      </c:pt>
                      <c:pt idx="1261">
                        <c:v>05/04/2023 17:03</c:v>
                      </c:pt>
                      <c:pt idx="1262">
                        <c:v>05/04/2023 17:03</c:v>
                      </c:pt>
                      <c:pt idx="1263">
                        <c:v>05/04/2023 17:03</c:v>
                      </c:pt>
                      <c:pt idx="1264">
                        <c:v>05/04/2023 17:03</c:v>
                      </c:pt>
                      <c:pt idx="1265">
                        <c:v>05/04/2023 17:03</c:v>
                      </c:pt>
                      <c:pt idx="1266">
                        <c:v>05/04/2023 17:03</c:v>
                      </c:pt>
                      <c:pt idx="1267">
                        <c:v>05/04/2023 17:03</c:v>
                      </c:pt>
                      <c:pt idx="1268">
                        <c:v>05/04/2023 17:03</c:v>
                      </c:pt>
                      <c:pt idx="1269">
                        <c:v>05/04/2023 17:03</c:v>
                      </c:pt>
                      <c:pt idx="1270">
                        <c:v>05/04/2023 17:03</c:v>
                      </c:pt>
                      <c:pt idx="1271">
                        <c:v>05/04/2023 17:03</c:v>
                      </c:pt>
                      <c:pt idx="1272">
                        <c:v>05/04/2023 17:03</c:v>
                      </c:pt>
                      <c:pt idx="1273">
                        <c:v>05/04/2023 17:03</c:v>
                      </c:pt>
                      <c:pt idx="1274">
                        <c:v>05/04/2023 17:03</c:v>
                      </c:pt>
                      <c:pt idx="1275">
                        <c:v>05/04/2023 17:03</c:v>
                      </c:pt>
                      <c:pt idx="1276">
                        <c:v>05/04/2023 17:03</c:v>
                      </c:pt>
                      <c:pt idx="1277">
                        <c:v>05/04/2023 17:03</c:v>
                      </c:pt>
                      <c:pt idx="1278">
                        <c:v>05/04/2023 17:03</c:v>
                      </c:pt>
                      <c:pt idx="1279">
                        <c:v>05/04/2023 17:03</c:v>
                      </c:pt>
                      <c:pt idx="1280">
                        <c:v>05/04/2023 17:03</c:v>
                      </c:pt>
                      <c:pt idx="1281">
                        <c:v>05/04/2023 17:03</c:v>
                      </c:pt>
                      <c:pt idx="1282">
                        <c:v>05/04/2023 17:03</c:v>
                      </c:pt>
                      <c:pt idx="1283">
                        <c:v>05/04/2023 17:03</c:v>
                      </c:pt>
                      <c:pt idx="1284">
                        <c:v>05/04/2023 17:04</c:v>
                      </c:pt>
                      <c:pt idx="1285">
                        <c:v>05/04/2023 17:04</c:v>
                      </c:pt>
                      <c:pt idx="1286">
                        <c:v>05/04/2023 17:04</c:v>
                      </c:pt>
                      <c:pt idx="1287">
                        <c:v>05/04/2023 17:04</c:v>
                      </c:pt>
                      <c:pt idx="1288">
                        <c:v>05/04/2023 17:04</c:v>
                      </c:pt>
                      <c:pt idx="1289">
                        <c:v>05/04/2023 17:04</c:v>
                      </c:pt>
                      <c:pt idx="1290">
                        <c:v>05/04/2023 17:04</c:v>
                      </c:pt>
                      <c:pt idx="1291">
                        <c:v>05/04/2023 17:04</c:v>
                      </c:pt>
                      <c:pt idx="1292">
                        <c:v>05/04/2023 17:04</c:v>
                      </c:pt>
                      <c:pt idx="1293">
                        <c:v>05/04/2023 17:04</c:v>
                      </c:pt>
                      <c:pt idx="1294">
                        <c:v>05/04/2023 17:04</c:v>
                      </c:pt>
                      <c:pt idx="1295">
                        <c:v>05/04/2023 17:04</c:v>
                      </c:pt>
                      <c:pt idx="1296">
                        <c:v>05/04/2023 17:04</c:v>
                      </c:pt>
                      <c:pt idx="1297">
                        <c:v>05/04/2023 17:04</c:v>
                      </c:pt>
                      <c:pt idx="1298">
                        <c:v>05/04/2023 17:04</c:v>
                      </c:pt>
                      <c:pt idx="1299">
                        <c:v>05/04/2023 17:04</c:v>
                      </c:pt>
                      <c:pt idx="1300">
                        <c:v>05/04/2023 17:04</c:v>
                      </c:pt>
                      <c:pt idx="1301">
                        <c:v>05/04/2023 17:04</c:v>
                      </c:pt>
                      <c:pt idx="1302">
                        <c:v>05/04/2023 17:04</c:v>
                      </c:pt>
                      <c:pt idx="1303">
                        <c:v>05/04/2023 17:04</c:v>
                      </c:pt>
                      <c:pt idx="1304">
                        <c:v>05/04/2023 17:04</c:v>
                      </c:pt>
                      <c:pt idx="1305">
                        <c:v>05/04/2023 17:04</c:v>
                      </c:pt>
                      <c:pt idx="1306">
                        <c:v>05/04/2023 17:04</c:v>
                      </c:pt>
                      <c:pt idx="1307">
                        <c:v>05/04/2023 17:04</c:v>
                      </c:pt>
                      <c:pt idx="1308">
                        <c:v>05/04/2023 17:04</c:v>
                      </c:pt>
                      <c:pt idx="1309">
                        <c:v>05/04/2023 17:04</c:v>
                      </c:pt>
                      <c:pt idx="1310">
                        <c:v>05/04/2023 17:04</c:v>
                      </c:pt>
                      <c:pt idx="1311">
                        <c:v>05/04/2023 17:04</c:v>
                      </c:pt>
                      <c:pt idx="1312">
                        <c:v>05/04/2023 17:04</c:v>
                      </c:pt>
                      <c:pt idx="1313">
                        <c:v>05/04/2023 17:04</c:v>
                      </c:pt>
                      <c:pt idx="1314">
                        <c:v>05/04/2023 17:04</c:v>
                      </c:pt>
                      <c:pt idx="1315">
                        <c:v>05/04/2023 17:04</c:v>
                      </c:pt>
                      <c:pt idx="1316">
                        <c:v>05/04/2023 17:04</c:v>
                      </c:pt>
                      <c:pt idx="1317">
                        <c:v>05/04/2023 17:04</c:v>
                      </c:pt>
                      <c:pt idx="1318">
                        <c:v>05/04/2023 17:04</c:v>
                      </c:pt>
                      <c:pt idx="1319">
                        <c:v>05/04/2023 17:04</c:v>
                      </c:pt>
                      <c:pt idx="1320">
                        <c:v>05/04/2023 17:04</c:v>
                      </c:pt>
                      <c:pt idx="1321">
                        <c:v>05/04/2023 17:04</c:v>
                      </c:pt>
                      <c:pt idx="1322">
                        <c:v>05/04/2023 17:04</c:v>
                      </c:pt>
                      <c:pt idx="1323">
                        <c:v>05/04/2023 17:04</c:v>
                      </c:pt>
                      <c:pt idx="1324">
                        <c:v>05/04/2023 17:04</c:v>
                      </c:pt>
                      <c:pt idx="1325">
                        <c:v>05/04/2023 17:04</c:v>
                      </c:pt>
                      <c:pt idx="1326">
                        <c:v>05/04/2023 17:04</c:v>
                      </c:pt>
                      <c:pt idx="1327">
                        <c:v>05/04/2023 17:04</c:v>
                      </c:pt>
                      <c:pt idx="1328">
                        <c:v>05/04/2023 17:04</c:v>
                      </c:pt>
                      <c:pt idx="1329">
                        <c:v>05/04/2023 17:04</c:v>
                      </c:pt>
                      <c:pt idx="1330">
                        <c:v>05/04/2023 17:04</c:v>
                      </c:pt>
                      <c:pt idx="1331">
                        <c:v>05/04/2023 17:04</c:v>
                      </c:pt>
                      <c:pt idx="1332">
                        <c:v>05/04/2023 17:04</c:v>
                      </c:pt>
                      <c:pt idx="1333">
                        <c:v>05/04/2023 17:04</c:v>
                      </c:pt>
                      <c:pt idx="1334">
                        <c:v>05/04/2023 17:04</c:v>
                      </c:pt>
                      <c:pt idx="1335">
                        <c:v>05/04/2023 17:04</c:v>
                      </c:pt>
                      <c:pt idx="1336">
                        <c:v>05/04/2023 17:04</c:v>
                      </c:pt>
                      <c:pt idx="1337">
                        <c:v>05/04/2023 17:04</c:v>
                      </c:pt>
                      <c:pt idx="1338">
                        <c:v>05/04/2023 17:04</c:v>
                      </c:pt>
                      <c:pt idx="1339">
                        <c:v>05/04/2023 17:04</c:v>
                      </c:pt>
                      <c:pt idx="1340">
                        <c:v>05/04/2023 17:04</c:v>
                      </c:pt>
                      <c:pt idx="1341">
                        <c:v>05/04/2023 17:04</c:v>
                      </c:pt>
                      <c:pt idx="1342">
                        <c:v>05/04/2023 17:04</c:v>
                      </c:pt>
                      <c:pt idx="1343">
                        <c:v>05/04/2023 17:04</c:v>
                      </c:pt>
                      <c:pt idx="1344">
                        <c:v>05/04/2023 17:05</c:v>
                      </c:pt>
                      <c:pt idx="1345">
                        <c:v>05/04/2023 17:05</c:v>
                      </c:pt>
                      <c:pt idx="1346">
                        <c:v>05/04/2023 17:05</c:v>
                      </c:pt>
                      <c:pt idx="1347">
                        <c:v>05/04/2023 17:05</c:v>
                      </c:pt>
                      <c:pt idx="1348">
                        <c:v>05/04/2023 17:05</c:v>
                      </c:pt>
                      <c:pt idx="1349">
                        <c:v>05/04/2023 17:05</c:v>
                      </c:pt>
                      <c:pt idx="1350">
                        <c:v>05/04/2023 17:05</c:v>
                      </c:pt>
                      <c:pt idx="1351">
                        <c:v>05/04/2023 17:05</c:v>
                      </c:pt>
                      <c:pt idx="1352">
                        <c:v>05/04/2023 17:05</c:v>
                      </c:pt>
                      <c:pt idx="1353">
                        <c:v>05/04/2023 17:05</c:v>
                      </c:pt>
                      <c:pt idx="1354">
                        <c:v>05/04/2023 17:05</c:v>
                      </c:pt>
                      <c:pt idx="1355">
                        <c:v>05/04/2023 17:05</c:v>
                      </c:pt>
                      <c:pt idx="1356">
                        <c:v>05/04/2023 17:05</c:v>
                      </c:pt>
                      <c:pt idx="1357">
                        <c:v>05/04/2023 17:05</c:v>
                      </c:pt>
                      <c:pt idx="1358">
                        <c:v>05/04/2023 17:05</c:v>
                      </c:pt>
                      <c:pt idx="1359">
                        <c:v>05/04/2023 17:05</c:v>
                      </c:pt>
                      <c:pt idx="1360">
                        <c:v>05/04/2023 17:05</c:v>
                      </c:pt>
                      <c:pt idx="1361">
                        <c:v>05/04/2023 17:05</c:v>
                      </c:pt>
                      <c:pt idx="1362">
                        <c:v>05/04/2023 17:05</c:v>
                      </c:pt>
                      <c:pt idx="1363">
                        <c:v>05/04/2023 17:05</c:v>
                      </c:pt>
                      <c:pt idx="1364">
                        <c:v>05/04/2023 17:05</c:v>
                      </c:pt>
                      <c:pt idx="1365">
                        <c:v>05/04/2023 17:05</c:v>
                      </c:pt>
                      <c:pt idx="1366">
                        <c:v>05/04/2023 17:05</c:v>
                      </c:pt>
                      <c:pt idx="1367">
                        <c:v>05/04/2023 17:05</c:v>
                      </c:pt>
                      <c:pt idx="1368">
                        <c:v>05/04/2023 17:05</c:v>
                      </c:pt>
                      <c:pt idx="1369">
                        <c:v>05/04/2023 17:05</c:v>
                      </c:pt>
                      <c:pt idx="1370">
                        <c:v>05/04/2023 17:05</c:v>
                      </c:pt>
                      <c:pt idx="1371">
                        <c:v>05/04/2023 17:05</c:v>
                      </c:pt>
                      <c:pt idx="1372">
                        <c:v>05/04/2023 17:05</c:v>
                      </c:pt>
                      <c:pt idx="1373">
                        <c:v>05/04/2023 17:05</c:v>
                      </c:pt>
                      <c:pt idx="1374">
                        <c:v>05/04/2023 17:05</c:v>
                      </c:pt>
                      <c:pt idx="1375">
                        <c:v>05/04/2023 17:05</c:v>
                      </c:pt>
                      <c:pt idx="1376">
                        <c:v>05/04/2023 17:05</c:v>
                      </c:pt>
                      <c:pt idx="1377">
                        <c:v>05/04/2023 17:05</c:v>
                      </c:pt>
                      <c:pt idx="1378">
                        <c:v>05/04/2023 17:05</c:v>
                      </c:pt>
                      <c:pt idx="1379">
                        <c:v>05/04/2023 17:05</c:v>
                      </c:pt>
                      <c:pt idx="1380">
                        <c:v>05/04/2023 17:05</c:v>
                      </c:pt>
                      <c:pt idx="1381">
                        <c:v>05/04/2023 17:05</c:v>
                      </c:pt>
                      <c:pt idx="1382">
                        <c:v>05/04/2023 17:05</c:v>
                      </c:pt>
                      <c:pt idx="1383">
                        <c:v>05/04/2023 17:05</c:v>
                      </c:pt>
                      <c:pt idx="1384">
                        <c:v>05/04/2023 17:05</c:v>
                      </c:pt>
                      <c:pt idx="1385">
                        <c:v>05/04/2023 17:05</c:v>
                      </c:pt>
                      <c:pt idx="1386">
                        <c:v>05/04/2023 17:05</c:v>
                      </c:pt>
                      <c:pt idx="1387">
                        <c:v>05/04/2023 17:05</c:v>
                      </c:pt>
                      <c:pt idx="1388">
                        <c:v>05/04/2023 17:05</c:v>
                      </c:pt>
                      <c:pt idx="1389">
                        <c:v>05/04/2023 17:05</c:v>
                      </c:pt>
                      <c:pt idx="1390">
                        <c:v>05/04/2023 17:05</c:v>
                      </c:pt>
                      <c:pt idx="1391">
                        <c:v>05/04/2023 17:05</c:v>
                      </c:pt>
                      <c:pt idx="1392">
                        <c:v>05/04/2023 17:05</c:v>
                      </c:pt>
                      <c:pt idx="1393">
                        <c:v>05/04/2023 17:05</c:v>
                      </c:pt>
                      <c:pt idx="1394">
                        <c:v>05/04/2023 17:05</c:v>
                      </c:pt>
                      <c:pt idx="1395">
                        <c:v>05/04/2023 17:05</c:v>
                      </c:pt>
                      <c:pt idx="1396">
                        <c:v>05/04/2023 17:05</c:v>
                      </c:pt>
                      <c:pt idx="1397">
                        <c:v>05/04/2023 17:05</c:v>
                      </c:pt>
                      <c:pt idx="1398">
                        <c:v>05/04/2023 17:05</c:v>
                      </c:pt>
                      <c:pt idx="1399">
                        <c:v>05/04/2023 17:05</c:v>
                      </c:pt>
                      <c:pt idx="1400">
                        <c:v>05/04/2023 17:05</c:v>
                      </c:pt>
                      <c:pt idx="1401">
                        <c:v>05/04/2023 17:05</c:v>
                      </c:pt>
                      <c:pt idx="1402">
                        <c:v>05/04/2023 17:05</c:v>
                      </c:pt>
                      <c:pt idx="1403">
                        <c:v>05/04/2023 17:05</c:v>
                      </c:pt>
                      <c:pt idx="1404">
                        <c:v>05/04/2023 17:06</c:v>
                      </c:pt>
                      <c:pt idx="1405">
                        <c:v>05/04/2023 17:06</c:v>
                      </c:pt>
                      <c:pt idx="1406">
                        <c:v>05/04/2023 17:06</c:v>
                      </c:pt>
                      <c:pt idx="1407">
                        <c:v>05/04/2023 17:06</c:v>
                      </c:pt>
                      <c:pt idx="1408">
                        <c:v>05/04/2023 17:06</c:v>
                      </c:pt>
                      <c:pt idx="1409">
                        <c:v>05/04/2023 17:06</c:v>
                      </c:pt>
                      <c:pt idx="1410">
                        <c:v>05/04/2023 17:06</c:v>
                      </c:pt>
                      <c:pt idx="1411">
                        <c:v>05/04/2023 17:06</c:v>
                      </c:pt>
                      <c:pt idx="1412">
                        <c:v>05/04/2023 17:06</c:v>
                      </c:pt>
                      <c:pt idx="1413">
                        <c:v>05/04/2023 17:06</c:v>
                      </c:pt>
                      <c:pt idx="1414">
                        <c:v>05/04/2023 17:06</c:v>
                      </c:pt>
                      <c:pt idx="1415">
                        <c:v>05/04/2023 17:06</c:v>
                      </c:pt>
                      <c:pt idx="1416">
                        <c:v>05/04/2023 17:06</c:v>
                      </c:pt>
                      <c:pt idx="1417">
                        <c:v>05/04/2023 17:06</c:v>
                      </c:pt>
                      <c:pt idx="1418">
                        <c:v>05/04/2023 17:06</c:v>
                      </c:pt>
                      <c:pt idx="1419">
                        <c:v>05/04/2023 17:06</c:v>
                      </c:pt>
                      <c:pt idx="1420">
                        <c:v>05/04/2023 17:06</c:v>
                      </c:pt>
                      <c:pt idx="1421">
                        <c:v>05/04/2023 17:06</c:v>
                      </c:pt>
                      <c:pt idx="1422">
                        <c:v>05/04/2023 17:06</c:v>
                      </c:pt>
                      <c:pt idx="1423">
                        <c:v>05/04/2023 17:06</c:v>
                      </c:pt>
                      <c:pt idx="1424">
                        <c:v>05/04/2023 17:06</c:v>
                      </c:pt>
                      <c:pt idx="1425">
                        <c:v>05/04/2023 17:06</c:v>
                      </c:pt>
                      <c:pt idx="1426">
                        <c:v>05/04/2023 17:06</c:v>
                      </c:pt>
                      <c:pt idx="1427">
                        <c:v>05/04/2023 17:06</c:v>
                      </c:pt>
                      <c:pt idx="1428">
                        <c:v>05/04/2023 17:06</c:v>
                      </c:pt>
                      <c:pt idx="1429">
                        <c:v>05/04/2023 17:06</c:v>
                      </c:pt>
                      <c:pt idx="1430">
                        <c:v>05/04/2023 17:06</c:v>
                      </c:pt>
                      <c:pt idx="1431">
                        <c:v>05/04/2023 17:06</c:v>
                      </c:pt>
                      <c:pt idx="1432">
                        <c:v>05/04/2023 17:06</c:v>
                      </c:pt>
                      <c:pt idx="1433">
                        <c:v>05/04/2023 17:06</c:v>
                      </c:pt>
                      <c:pt idx="1434">
                        <c:v>05/04/2023 17:06</c:v>
                      </c:pt>
                      <c:pt idx="1435">
                        <c:v>05/04/2023 17:06</c:v>
                      </c:pt>
                      <c:pt idx="1436">
                        <c:v>05/04/2023 17:06</c:v>
                      </c:pt>
                      <c:pt idx="1437">
                        <c:v>05/04/2023 17:06</c:v>
                      </c:pt>
                      <c:pt idx="1438">
                        <c:v>05/04/2023 17:06</c:v>
                      </c:pt>
                      <c:pt idx="1439">
                        <c:v>05/04/2023 17:06</c:v>
                      </c:pt>
                      <c:pt idx="1440">
                        <c:v>05/04/2023 17:06</c:v>
                      </c:pt>
                      <c:pt idx="1441">
                        <c:v>05/04/2023 17:06</c:v>
                      </c:pt>
                      <c:pt idx="1442">
                        <c:v>05/04/2023 17:06</c:v>
                      </c:pt>
                      <c:pt idx="1443">
                        <c:v>05/04/2023 17:06</c:v>
                      </c:pt>
                      <c:pt idx="1444">
                        <c:v>05/04/2023 17:06</c:v>
                      </c:pt>
                      <c:pt idx="1445">
                        <c:v>05/04/2023 17:06</c:v>
                      </c:pt>
                      <c:pt idx="1446">
                        <c:v>05/04/2023 17:06</c:v>
                      </c:pt>
                      <c:pt idx="1447">
                        <c:v>05/04/2023 17:06</c:v>
                      </c:pt>
                      <c:pt idx="1448">
                        <c:v>05/04/2023 17:06</c:v>
                      </c:pt>
                      <c:pt idx="1449">
                        <c:v>05/04/2023 17:06</c:v>
                      </c:pt>
                      <c:pt idx="1450">
                        <c:v>05/04/2023 17:06</c:v>
                      </c:pt>
                      <c:pt idx="1451">
                        <c:v>05/04/2023 17:06</c:v>
                      </c:pt>
                      <c:pt idx="1452">
                        <c:v>05/04/2023 17:06</c:v>
                      </c:pt>
                      <c:pt idx="1453">
                        <c:v>05/04/2023 17:06</c:v>
                      </c:pt>
                      <c:pt idx="1454">
                        <c:v>05/04/2023 17:06</c:v>
                      </c:pt>
                      <c:pt idx="1455">
                        <c:v>05/04/2023 17:06</c:v>
                      </c:pt>
                      <c:pt idx="1456">
                        <c:v>05/04/2023 17:06</c:v>
                      </c:pt>
                      <c:pt idx="1457">
                        <c:v>05/04/2023 17:06</c:v>
                      </c:pt>
                      <c:pt idx="1458">
                        <c:v>05/04/2023 17:06</c:v>
                      </c:pt>
                      <c:pt idx="1459">
                        <c:v>05/04/2023 17:06</c:v>
                      </c:pt>
                      <c:pt idx="1460">
                        <c:v>05/04/2023 17:06</c:v>
                      </c:pt>
                      <c:pt idx="1461">
                        <c:v>05/04/2023 17:06</c:v>
                      </c:pt>
                      <c:pt idx="1462">
                        <c:v>05/04/2023 17:06</c:v>
                      </c:pt>
                      <c:pt idx="1463">
                        <c:v>05/04/2023 17:06</c:v>
                      </c:pt>
                      <c:pt idx="1464">
                        <c:v>05/04/2023 17:07</c:v>
                      </c:pt>
                      <c:pt idx="1465">
                        <c:v>05/04/2023 17:07</c:v>
                      </c:pt>
                      <c:pt idx="1466">
                        <c:v>05/04/2023 17:07</c:v>
                      </c:pt>
                      <c:pt idx="1467">
                        <c:v>05/04/2023 17:07</c:v>
                      </c:pt>
                      <c:pt idx="1468">
                        <c:v>05/04/2023 17:07</c:v>
                      </c:pt>
                      <c:pt idx="1469">
                        <c:v>05/04/2023 17:07</c:v>
                      </c:pt>
                      <c:pt idx="1470">
                        <c:v>05/04/2023 17:07</c:v>
                      </c:pt>
                      <c:pt idx="1471">
                        <c:v>05/04/2023 17:07</c:v>
                      </c:pt>
                      <c:pt idx="1472">
                        <c:v>05/04/2023 17:07</c:v>
                      </c:pt>
                      <c:pt idx="1473">
                        <c:v>05/04/2023 17:07</c:v>
                      </c:pt>
                      <c:pt idx="1474">
                        <c:v>05/04/2023 17:07</c:v>
                      </c:pt>
                      <c:pt idx="1475">
                        <c:v>05/04/2023 17:07</c:v>
                      </c:pt>
                      <c:pt idx="1476">
                        <c:v>05/04/2023 17:07</c:v>
                      </c:pt>
                      <c:pt idx="1477">
                        <c:v>05/04/2023 17:07</c:v>
                      </c:pt>
                      <c:pt idx="1478">
                        <c:v>05/04/2023 17:07</c:v>
                      </c:pt>
                      <c:pt idx="1479">
                        <c:v>05/04/2023 17:07</c:v>
                      </c:pt>
                      <c:pt idx="1480">
                        <c:v>05/04/2023 17:07</c:v>
                      </c:pt>
                      <c:pt idx="1481">
                        <c:v>05/04/2023 17:07</c:v>
                      </c:pt>
                      <c:pt idx="1482">
                        <c:v>05/04/2023 17:07</c:v>
                      </c:pt>
                      <c:pt idx="1483">
                        <c:v>05/04/2023 17:07</c:v>
                      </c:pt>
                      <c:pt idx="1484">
                        <c:v>05/04/2023 17:07</c:v>
                      </c:pt>
                      <c:pt idx="1485">
                        <c:v>05/04/2023 17:07</c:v>
                      </c:pt>
                      <c:pt idx="1486">
                        <c:v>05/04/2023 17:07</c:v>
                      </c:pt>
                      <c:pt idx="1487">
                        <c:v>05/04/2023 17:07</c:v>
                      </c:pt>
                      <c:pt idx="1488">
                        <c:v>05/04/2023 17:07</c:v>
                      </c:pt>
                      <c:pt idx="1489">
                        <c:v>05/04/2023 17:07</c:v>
                      </c:pt>
                      <c:pt idx="1490">
                        <c:v>05/04/2023 17:07</c:v>
                      </c:pt>
                      <c:pt idx="1491">
                        <c:v>05/04/2023 17:07</c:v>
                      </c:pt>
                      <c:pt idx="1492">
                        <c:v>05/04/2023 17:07</c:v>
                      </c:pt>
                      <c:pt idx="1493">
                        <c:v>05/04/2023 17:07</c:v>
                      </c:pt>
                      <c:pt idx="1494">
                        <c:v>05/04/2023 17:07</c:v>
                      </c:pt>
                      <c:pt idx="1495">
                        <c:v>05/04/2023 17:07</c:v>
                      </c:pt>
                      <c:pt idx="1496">
                        <c:v>05/04/2023 17:07</c:v>
                      </c:pt>
                      <c:pt idx="1497">
                        <c:v>05/04/2023 17:07</c:v>
                      </c:pt>
                      <c:pt idx="1498">
                        <c:v>05/04/2023 17:07</c:v>
                      </c:pt>
                      <c:pt idx="1499">
                        <c:v>05/04/2023 17:07</c:v>
                      </c:pt>
                      <c:pt idx="1500">
                        <c:v>05/04/2023 17:07</c:v>
                      </c:pt>
                      <c:pt idx="1501">
                        <c:v>05/04/2023 17:07</c:v>
                      </c:pt>
                      <c:pt idx="1502">
                        <c:v>05/04/2023 17:07</c:v>
                      </c:pt>
                      <c:pt idx="1503">
                        <c:v>05/04/2023 17:07</c:v>
                      </c:pt>
                      <c:pt idx="1504">
                        <c:v>05/04/2023 17:07</c:v>
                      </c:pt>
                      <c:pt idx="1505">
                        <c:v>05/04/2023 17:07</c:v>
                      </c:pt>
                      <c:pt idx="1506">
                        <c:v>05/04/2023 17:07</c:v>
                      </c:pt>
                      <c:pt idx="1507">
                        <c:v>05/04/2023 17:07</c:v>
                      </c:pt>
                      <c:pt idx="1508">
                        <c:v>05/04/2023 17:07</c:v>
                      </c:pt>
                      <c:pt idx="1509">
                        <c:v>05/04/2023 17:07</c:v>
                      </c:pt>
                      <c:pt idx="1510">
                        <c:v>05/04/2023 17:07</c:v>
                      </c:pt>
                      <c:pt idx="1511">
                        <c:v>05/04/2023 17:07</c:v>
                      </c:pt>
                      <c:pt idx="1512">
                        <c:v>05/04/2023 17:07</c:v>
                      </c:pt>
                      <c:pt idx="1513">
                        <c:v>05/04/2023 17:07</c:v>
                      </c:pt>
                      <c:pt idx="1514">
                        <c:v>05/04/2023 17:07</c:v>
                      </c:pt>
                      <c:pt idx="1515">
                        <c:v>05/04/2023 17:07</c:v>
                      </c:pt>
                      <c:pt idx="1516">
                        <c:v>05/04/2023 17:07</c:v>
                      </c:pt>
                      <c:pt idx="1517">
                        <c:v>05/04/2023 17:07</c:v>
                      </c:pt>
                      <c:pt idx="1518">
                        <c:v>05/04/2023 17:07</c:v>
                      </c:pt>
                      <c:pt idx="1519">
                        <c:v>05/04/2023 17:07</c:v>
                      </c:pt>
                      <c:pt idx="1520">
                        <c:v>05/04/2023 17:07</c:v>
                      </c:pt>
                      <c:pt idx="1521">
                        <c:v>05/04/2023 17:07</c:v>
                      </c:pt>
                      <c:pt idx="1522">
                        <c:v>05/04/2023 17:07</c:v>
                      </c:pt>
                      <c:pt idx="1523">
                        <c:v>05/04/2023 17:08</c:v>
                      </c:pt>
                      <c:pt idx="1524">
                        <c:v>05/04/2023 17:08</c:v>
                      </c:pt>
                      <c:pt idx="1525">
                        <c:v>05/04/2023 17:08</c:v>
                      </c:pt>
                      <c:pt idx="1526">
                        <c:v>05/04/2023 17:08</c:v>
                      </c:pt>
                      <c:pt idx="1527">
                        <c:v>05/04/2023 17:08</c:v>
                      </c:pt>
                      <c:pt idx="1528">
                        <c:v>05/04/2023 17:08</c:v>
                      </c:pt>
                      <c:pt idx="1529">
                        <c:v>05/04/2023 17:08</c:v>
                      </c:pt>
                      <c:pt idx="1530">
                        <c:v>05/04/2023 17:08</c:v>
                      </c:pt>
                      <c:pt idx="1531">
                        <c:v>05/04/2023 17:08</c:v>
                      </c:pt>
                      <c:pt idx="1532">
                        <c:v>05/04/2023 17:08</c:v>
                      </c:pt>
                      <c:pt idx="1533">
                        <c:v>05/04/2023 17:08</c:v>
                      </c:pt>
                      <c:pt idx="1534">
                        <c:v>05/04/2023 17:08</c:v>
                      </c:pt>
                      <c:pt idx="1535">
                        <c:v>05/04/2023 17:08</c:v>
                      </c:pt>
                      <c:pt idx="1536">
                        <c:v>05/04/2023 17:08</c:v>
                      </c:pt>
                      <c:pt idx="1537">
                        <c:v>05/04/2023 17:08</c:v>
                      </c:pt>
                      <c:pt idx="1538">
                        <c:v>05/04/2023 17:08</c:v>
                      </c:pt>
                      <c:pt idx="1539">
                        <c:v>05/04/2023 17:08</c:v>
                      </c:pt>
                      <c:pt idx="1540">
                        <c:v>05/04/2023 17:08</c:v>
                      </c:pt>
                      <c:pt idx="1541">
                        <c:v>05/04/2023 17:08</c:v>
                      </c:pt>
                      <c:pt idx="1542">
                        <c:v>05/04/2023 17:08</c:v>
                      </c:pt>
                      <c:pt idx="1543">
                        <c:v>05/04/2023 17:08</c:v>
                      </c:pt>
                      <c:pt idx="1544">
                        <c:v>05/04/2023 17:08</c:v>
                      </c:pt>
                      <c:pt idx="1545">
                        <c:v>05/04/2023 17:08</c:v>
                      </c:pt>
                      <c:pt idx="1546">
                        <c:v>05/04/2023 17:08</c:v>
                      </c:pt>
                      <c:pt idx="1547">
                        <c:v>05/04/2023 17:08</c:v>
                      </c:pt>
                      <c:pt idx="1548">
                        <c:v>05/04/2023 17:08</c:v>
                      </c:pt>
                      <c:pt idx="1549">
                        <c:v>05/04/2023 17:08</c:v>
                      </c:pt>
                      <c:pt idx="1550">
                        <c:v>05/04/2023 17:08</c:v>
                      </c:pt>
                      <c:pt idx="1551">
                        <c:v>05/04/2023 17:08</c:v>
                      </c:pt>
                      <c:pt idx="1552">
                        <c:v>05/04/2023 17:08</c:v>
                      </c:pt>
                      <c:pt idx="1553">
                        <c:v>05/04/2023 17:08</c:v>
                      </c:pt>
                      <c:pt idx="1554">
                        <c:v>05/04/2023 17:08</c:v>
                      </c:pt>
                      <c:pt idx="1555">
                        <c:v>05/04/2023 17:08</c:v>
                      </c:pt>
                      <c:pt idx="1556">
                        <c:v>05/04/2023 17:08</c:v>
                      </c:pt>
                      <c:pt idx="1557">
                        <c:v>05/04/2023 17:08</c:v>
                      </c:pt>
                      <c:pt idx="1558">
                        <c:v>05/04/2023 17:08</c:v>
                      </c:pt>
                      <c:pt idx="1559">
                        <c:v>05/04/2023 17:08</c:v>
                      </c:pt>
                      <c:pt idx="1560">
                        <c:v>05/04/2023 17:08</c:v>
                      </c:pt>
                      <c:pt idx="1561">
                        <c:v>05/04/2023 17:08</c:v>
                      </c:pt>
                      <c:pt idx="1562">
                        <c:v>05/04/2023 17:08</c:v>
                      </c:pt>
                      <c:pt idx="1563">
                        <c:v>05/04/2023 17:08</c:v>
                      </c:pt>
                      <c:pt idx="1564">
                        <c:v>05/04/2023 17:08</c:v>
                      </c:pt>
                      <c:pt idx="1565">
                        <c:v>05/04/2023 17:08</c:v>
                      </c:pt>
                      <c:pt idx="1566">
                        <c:v>05/04/2023 17:08</c:v>
                      </c:pt>
                      <c:pt idx="1567">
                        <c:v>05/04/2023 17:08</c:v>
                      </c:pt>
                      <c:pt idx="1568">
                        <c:v>05/04/2023 17:08</c:v>
                      </c:pt>
                      <c:pt idx="1569">
                        <c:v>05/04/2023 17:08</c:v>
                      </c:pt>
                      <c:pt idx="1570">
                        <c:v>05/04/2023 17:08</c:v>
                      </c:pt>
                      <c:pt idx="1571">
                        <c:v>05/04/2023 17:08</c:v>
                      </c:pt>
                      <c:pt idx="1572">
                        <c:v>05/04/2023 17:08</c:v>
                      </c:pt>
                      <c:pt idx="1573">
                        <c:v>05/04/2023 17:08</c:v>
                      </c:pt>
                      <c:pt idx="1574">
                        <c:v>05/04/2023 17:08</c:v>
                      </c:pt>
                      <c:pt idx="1575">
                        <c:v>05/04/2023 17:08</c:v>
                      </c:pt>
                      <c:pt idx="1576">
                        <c:v>05/04/2023 17:08</c:v>
                      </c:pt>
                      <c:pt idx="1577">
                        <c:v>05/04/2023 17:08</c:v>
                      </c:pt>
                      <c:pt idx="1578">
                        <c:v>05/04/2023 17:08</c:v>
                      </c:pt>
                      <c:pt idx="1579">
                        <c:v>05/04/2023 17:08</c:v>
                      </c:pt>
                      <c:pt idx="1580">
                        <c:v>05/04/2023 17:08</c:v>
                      </c:pt>
                      <c:pt idx="1581">
                        <c:v>05/04/2023 17:08</c:v>
                      </c:pt>
                      <c:pt idx="1582">
                        <c:v>05/04/2023 17:08</c:v>
                      </c:pt>
                      <c:pt idx="1583">
                        <c:v>05/04/2023 17:09</c:v>
                      </c:pt>
                      <c:pt idx="1584">
                        <c:v>05/04/2023 17:09</c:v>
                      </c:pt>
                      <c:pt idx="1585">
                        <c:v>05/04/2023 17:09</c:v>
                      </c:pt>
                      <c:pt idx="1586">
                        <c:v>05/04/2023 17:09</c:v>
                      </c:pt>
                      <c:pt idx="1587">
                        <c:v>05/04/2023 17:09</c:v>
                      </c:pt>
                      <c:pt idx="1588">
                        <c:v>05/04/2023 17:09</c:v>
                      </c:pt>
                      <c:pt idx="1589">
                        <c:v>05/04/2023 17:09</c:v>
                      </c:pt>
                      <c:pt idx="1590">
                        <c:v>05/04/2023 17:09</c:v>
                      </c:pt>
                      <c:pt idx="1591">
                        <c:v>05/04/2023 17:09</c:v>
                      </c:pt>
                      <c:pt idx="1592">
                        <c:v>05/04/2023 17:09</c:v>
                      </c:pt>
                      <c:pt idx="1593">
                        <c:v>05/04/2023 17:09</c:v>
                      </c:pt>
                      <c:pt idx="1594">
                        <c:v>05/04/2023 17:09</c:v>
                      </c:pt>
                      <c:pt idx="1595">
                        <c:v>05/04/2023 17:09</c:v>
                      </c:pt>
                      <c:pt idx="1596">
                        <c:v>05/04/2023 17:09</c:v>
                      </c:pt>
                      <c:pt idx="1597">
                        <c:v>05/04/2023 17:09</c:v>
                      </c:pt>
                      <c:pt idx="1598">
                        <c:v>05/04/2023 17:09</c:v>
                      </c:pt>
                      <c:pt idx="1599">
                        <c:v>05/04/2023 17:09</c:v>
                      </c:pt>
                      <c:pt idx="1600">
                        <c:v>05/04/2023 17:09</c:v>
                      </c:pt>
                      <c:pt idx="1601">
                        <c:v>05/04/2023 17:09</c:v>
                      </c:pt>
                      <c:pt idx="1602">
                        <c:v>05/04/2023 17:09</c:v>
                      </c:pt>
                      <c:pt idx="1603">
                        <c:v>05/04/2023 17:09</c:v>
                      </c:pt>
                      <c:pt idx="1604">
                        <c:v>05/04/2023 17:09</c:v>
                      </c:pt>
                      <c:pt idx="1605">
                        <c:v>05/04/2023 17:09</c:v>
                      </c:pt>
                      <c:pt idx="1606">
                        <c:v>05/04/2023 17:09</c:v>
                      </c:pt>
                      <c:pt idx="1607">
                        <c:v>05/04/2023 17:09</c:v>
                      </c:pt>
                      <c:pt idx="1608">
                        <c:v>05/04/2023 17:09</c:v>
                      </c:pt>
                      <c:pt idx="1609">
                        <c:v>05/04/2023 17:09</c:v>
                      </c:pt>
                      <c:pt idx="1610">
                        <c:v>05/04/2023 17:09</c:v>
                      </c:pt>
                      <c:pt idx="1611">
                        <c:v>05/04/2023 17:09</c:v>
                      </c:pt>
                      <c:pt idx="1612">
                        <c:v>05/04/2023 17:09</c:v>
                      </c:pt>
                      <c:pt idx="1613">
                        <c:v>05/04/2023 17:09</c:v>
                      </c:pt>
                      <c:pt idx="1614">
                        <c:v>05/04/2023 17:09</c:v>
                      </c:pt>
                      <c:pt idx="1615">
                        <c:v>05/04/2023 17:09</c:v>
                      </c:pt>
                      <c:pt idx="1616">
                        <c:v>05/04/2023 17:09</c:v>
                      </c:pt>
                      <c:pt idx="1617">
                        <c:v>05/04/2023 17:09</c:v>
                      </c:pt>
                      <c:pt idx="1618">
                        <c:v>05/04/2023 17:09</c:v>
                      </c:pt>
                      <c:pt idx="1619">
                        <c:v>05/04/2023 17:09</c:v>
                      </c:pt>
                      <c:pt idx="1620">
                        <c:v>05/04/2023 17:09</c:v>
                      </c:pt>
                      <c:pt idx="1621">
                        <c:v>05/04/2023 17:09</c:v>
                      </c:pt>
                      <c:pt idx="1622">
                        <c:v>05/04/2023 17:09</c:v>
                      </c:pt>
                      <c:pt idx="1623">
                        <c:v>05/04/2023 17:09</c:v>
                      </c:pt>
                      <c:pt idx="1624">
                        <c:v>05/04/2023 17:09</c:v>
                      </c:pt>
                      <c:pt idx="1625">
                        <c:v>05/04/2023 17:09</c:v>
                      </c:pt>
                      <c:pt idx="1626">
                        <c:v>05/04/2023 17:09</c:v>
                      </c:pt>
                      <c:pt idx="1627">
                        <c:v>05/04/2023 17:09</c:v>
                      </c:pt>
                      <c:pt idx="1628">
                        <c:v>05/04/2023 17:09</c:v>
                      </c:pt>
                      <c:pt idx="1629">
                        <c:v>05/04/2023 17:09</c:v>
                      </c:pt>
                      <c:pt idx="1630">
                        <c:v>05/04/2023 17:09</c:v>
                      </c:pt>
                      <c:pt idx="1631">
                        <c:v>05/04/2023 17:09</c:v>
                      </c:pt>
                      <c:pt idx="1632">
                        <c:v>05/04/2023 17:09</c:v>
                      </c:pt>
                      <c:pt idx="1633">
                        <c:v>05/04/2023 17:09</c:v>
                      </c:pt>
                      <c:pt idx="1634">
                        <c:v>05/04/2023 17:09</c:v>
                      </c:pt>
                      <c:pt idx="1635">
                        <c:v>05/04/2023 17:09</c:v>
                      </c:pt>
                      <c:pt idx="1636">
                        <c:v>05/04/2023 17:09</c:v>
                      </c:pt>
                      <c:pt idx="1637">
                        <c:v>05/04/2023 17:09</c:v>
                      </c:pt>
                      <c:pt idx="1638">
                        <c:v>05/04/2023 17:09</c:v>
                      </c:pt>
                      <c:pt idx="1639">
                        <c:v>05/04/2023 17:09</c:v>
                      </c:pt>
                      <c:pt idx="1640">
                        <c:v>05/04/2023 17:09</c:v>
                      </c:pt>
                      <c:pt idx="1641">
                        <c:v>05/04/2023 17:09</c:v>
                      </c:pt>
                      <c:pt idx="1642">
                        <c:v>05/04/2023 17:09</c:v>
                      </c:pt>
                      <c:pt idx="1643">
                        <c:v>05/04/2023 17:10</c:v>
                      </c:pt>
                      <c:pt idx="1644">
                        <c:v>05/04/2023 17:10</c:v>
                      </c:pt>
                      <c:pt idx="1645">
                        <c:v>05/04/2023 17:10</c:v>
                      </c:pt>
                      <c:pt idx="1646">
                        <c:v>05/04/2023 17:10</c:v>
                      </c:pt>
                      <c:pt idx="1647">
                        <c:v>05/04/2023 17:10</c:v>
                      </c:pt>
                      <c:pt idx="1648">
                        <c:v>05/04/2023 17:10</c:v>
                      </c:pt>
                      <c:pt idx="1649">
                        <c:v>05/04/2023 17:10</c:v>
                      </c:pt>
                      <c:pt idx="1650">
                        <c:v>05/04/2023 17:10</c:v>
                      </c:pt>
                      <c:pt idx="1651">
                        <c:v>05/04/2023 17:10</c:v>
                      </c:pt>
                      <c:pt idx="1652">
                        <c:v>05/04/2023 17:10</c:v>
                      </c:pt>
                      <c:pt idx="1653">
                        <c:v>05/04/2023 17:10</c:v>
                      </c:pt>
                      <c:pt idx="1654">
                        <c:v>05/04/2023 17:10</c:v>
                      </c:pt>
                      <c:pt idx="1655">
                        <c:v>05/04/2023 17:10</c:v>
                      </c:pt>
                      <c:pt idx="1656">
                        <c:v>05/04/2023 17:10</c:v>
                      </c:pt>
                      <c:pt idx="1657">
                        <c:v>05/04/2023 17:10</c:v>
                      </c:pt>
                      <c:pt idx="1658">
                        <c:v>05/04/2023 17:10</c:v>
                      </c:pt>
                      <c:pt idx="1659">
                        <c:v>05/04/2023 17:10</c:v>
                      </c:pt>
                      <c:pt idx="1660">
                        <c:v>05/04/2023 17:10</c:v>
                      </c:pt>
                      <c:pt idx="1661">
                        <c:v>05/04/2023 17:10</c:v>
                      </c:pt>
                      <c:pt idx="1662">
                        <c:v>05/04/2023 17:10</c:v>
                      </c:pt>
                      <c:pt idx="1663">
                        <c:v>05/04/2023 17:10</c:v>
                      </c:pt>
                      <c:pt idx="1664">
                        <c:v>05/04/2023 17:10</c:v>
                      </c:pt>
                      <c:pt idx="1665">
                        <c:v>05/04/2023 17:10</c:v>
                      </c:pt>
                      <c:pt idx="1666">
                        <c:v>05/04/2023 17:10</c:v>
                      </c:pt>
                      <c:pt idx="1667">
                        <c:v>05/04/2023 17:10</c:v>
                      </c:pt>
                      <c:pt idx="1668">
                        <c:v>05/04/2023 17:10</c:v>
                      </c:pt>
                      <c:pt idx="1669">
                        <c:v>05/04/2023 17:10</c:v>
                      </c:pt>
                      <c:pt idx="1670">
                        <c:v>05/04/2023 17:10</c:v>
                      </c:pt>
                      <c:pt idx="1671">
                        <c:v>05/04/2023 17:10</c:v>
                      </c:pt>
                      <c:pt idx="1672">
                        <c:v>05/04/2023 17:10</c:v>
                      </c:pt>
                      <c:pt idx="1673">
                        <c:v>05/04/2023 17:10</c:v>
                      </c:pt>
                      <c:pt idx="1674">
                        <c:v>05/04/2023 17:10</c:v>
                      </c:pt>
                      <c:pt idx="1675">
                        <c:v>05/04/2023 17:10</c:v>
                      </c:pt>
                      <c:pt idx="1676">
                        <c:v>05/04/2023 17:10</c:v>
                      </c:pt>
                      <c:pt idx="1677">
                        <c:v>05/04/2023 17:10</c:v>
                      </c:pt>
                      <c:pt idx="1678">
                        <c:v>05/04/2023 17:10</c:v>
                      </c:pt>
                      <c:pt idx="1679">
                        <c:v>05/04/2023 17:10</c:v>
                      </c:pt>
                      <c:pt idx="1680">
                        <c:v>05/04/2023 17:10</c:v>
                      </c:pt>
                      <c:pt idx="1681">
                        <c:v>05/04/2023 17:10</c:v>
                      </c:pt>
                      <c:pt idx="1682">
                        <c:v>05/04/2023 17:10</c:v>
                      </c:pt>
                      <c:pt idx="1683">
                        <c:v>05/04/2023 17:10</c:v>
                      </c:pt>
                      <c:pt idx="1684">
                        <c:v>05/04/2023 17:10</c:v>
                      </c:pt>
                      <c:pt idx="1685">
                        <c:v>05/04/2023 17:10</c:v>
                      </c:pt>
                      <c:pt idx="1686">
                        <c:v>05/04/2023 17:10</c:v>
                      </c:pt>
                      <c:pt idx="1687">
                        <c:v>05/04/2023 17:10</c:v>
                      </c:pt>
                      <c:pt idx="1688">
                        <c:v>05/04/2023 17:10</c:v>
                      </c:pt>
                      <c:pt idx="1689">
                        <c:v>05/04/2023 17:10</c:v>
                      </c:pt>
                      <c:pt idx="1690">
                        <c:v>05/04/2023 17:10</c:v>
                      </c:pt>
                      <c:pt idx="1691">
                        <c:v>05/04/2023 17:10</c:v>
                      </c:pt>
                      <c:pt idx="1692">
                        <c:v>05/04/2023 17:10</c:v>
                      </c:pt>
                      <c:pt idx="1693">
                        <c:v>05/04/2023 17:10</c:v>
                      </c:pt>
                      <c:pt idx="1694">
                        <c:v>05/04/2023 17:10</c:v>
                      </c:pt>
                      <c:pt idx="1695">
                        <c:v>05/04/2023 17:10</c:v>
                      </c:pt>
                      <c:pt idx="1696">
                        <c:v>05/04/2023 17:10</c:v>
                      </c:pt>
                      <c:pt idx="1697">
                        <c:v>05/04/2023 17:10</c:v>
                      </c:pt>
                      <c:pt idx="1698">
                        <c:v>05/04/2023 17:10</c:v>
                      </c:pt>
                      <c:pt idx="1699">
                        <c:v>05/04/2023 17:10</c:v>
                      </c:pt>
                      <c:pt idx="1700">
                        <c:v>05/04/2023 17:10</c:v>
                      </c:pt>
                      <c:pt idx="1701">
                        <c:v>05/04/2023 17:10</c:v>
                      </c:pt>
                      <c:pt idx="1702">
                        <c:v>05/04/2023 17:10</c:v>
                      </c:pt>
                      <c:pt idx="1703">
                        <c:v>05/04/2023 17:11</c:v>
                      </c:pt>
                      <c:pt idx="1704">
                        <c:v>05/04/2023 17:11</c:v>
                      </c:pt>
                      <c:pt idx="1705">
                        <c:v>05/04/2023 17:11</c:v>
                      </c:pt>
                      <c:pt idx="1706">
                        <c:v>05/04/2023 17:11</c:v>
                      </c:pt>
                      <c:pt idx="1707">
                        <c:v>05/04/2023 17:11</c:v>
                      </c:pt>
                      <c:pt idx="1708">
                        <c:v>05/04/2023 17:11</c:v>
                      </c:pt>
                      <c:pt idx="1709">
                        <c:v>05/04/2023 17:11</c:v>
                      </c:pt>
                      <c:pt idx="1710">
                        <c:v>05/04/2023 17:11</c:v>
                      </c:pt>
                      <c:pt idx="1711">
                        <c:v>05/04/2023 17:11</c:v>
                      </c:pt>
                      <c:pt idx="1712">
                        <c:v>05/04/2023 17:11</c:v>
                      </c:pt>
                      <c:pt idx="1713">
                        <c:v>05/04/2023 17:11</c:v>
                      </c:pt>
                      <c:pt idx="1714">
                        <c:v>05/04/2023 17:11</c:v>
                      </c:pt>
                      <c:pt idx="1715">
                        <c:v>05/04/2023 17:11</c:v>
                      </c:pt>
                      <c:pt idx="1716">
                        <c:v>05/04/2023 17:11</c:v>
                      </c:pt>
                      <c:pt idx="1717">
                        <c:v>05/04/2023 17:11</c:v>
                      </c:pt>
                      <c:pt idx="1718">
                        <c:v>05/04/2023 17:11</c:v>
                      </c:pt>
                      <c:pt idx="1719">
                        <c:v>05/04/2023 17:11</c:v>
                      </c:pt>
                      <c:pt idx="1720">
                        <c:v>05/04/2023 17:11</c:v>
                      </c:pt>
                      <c:pt idx="1721">
                        <c:v>05/04/2023 17:11</c:v>
                      </c:pt>
                      <c:pt idx="1722">
                        <c:v>05/04/2023 17:11</c:v>
                      </c:pt>
                      <c:pt idx="1723">
                        <c:v>05/04/2023 17:11</c:v>
                      </c:pt>
                      <c:pt idx="1724">
                        <c:v>05/04/2023 17:11</c:v>
                      </c:pt>
                      <c:pt idx="1725">
                        <c:v>05/04/2023 17:11</c:v>
                      </c:pt>
                      <c:pt idx="1726">
                        <c:v>05/04/2023 17:11</c:v>
                      </c:pt>
                      <c:pt idx="1727">
                        <c:v>05/04/2023 17:11</c:v>
                      </c:pt>
                      <c:pt idx="1728">
                        <c:v>05/04/2023 17:11</c:v>
                      </c:pt>
                      <c:pt idx="1729">
                        <c:v>05/04/2023 17:11</c:v>
                      </c:pt>
                      <c:pt idx="1730">
                        <c:v>05/04/2023 17:11</c:v>
                      </c:pt>
                      <c:pt idx="1731">
                        <c:v>05/04/2023 17:11</c:v>
                      </c:pt>
                      <c:pt idx="1732">
                        <c:v>05/04/2023 17:11</c:v>
                      </c:pt>
                      <c:pt idx="1733">
                        <c:v>05/04/2023 17:11</c:v>
                      </c:pt>
                      <c:pt idx="1734">
                        <c:v>05/04/2023 17:11</c:v>
                      </c:pt>
                      <c:pt idx="1735">
                        <c:v>05/04/2023 17:11</c:v>
                      </c:pt>
                      <c:pt idx="1736">
                        <c:v>05/04/2023 17:11</c:v>
                      </c:pt>
                      <c:pt idx="1737">
                        <c:v>05/04/2023 17:11</c:v>
                      </c:pt>
                      <c:pt idx="1738">
                        <c:v>05/04/2023 17:11</c:v>
                      </c:pt>
                      <c:pt idx="1739">
                        <c:v>05/04/2023 17:11</c:v>
                      </c:pt>
                      <c:pt idx="1740">
                        <c:v>05/04/2023 17:11</c:v>
                      </c:pt>
                      <c:pt idx="1741">
                        <c:v>05/04/2023 17:11</c:v>
                      </c:pt>
                      <c:pt idx="1742">
                        <c:v>05/04/2023 17:11</c:v>
                      </c:pt>
                      <c:pt idx="1743">
                        <c:v>05/04/2023 17:11</c:v>
                      </c:pt>
                      <c:pt idx="1744">
                        <c:v>05/04/2023 17:11</c:v>
                      </c:pt>
                      <c:pt idx="1745">
                        <c:v>05/04/2023 17:11</c:v>
                      </c:pt>
                      <c:pt idx="1746">
                        <c:v>05/04/2023 17:11</c:v>
                      </c:pt>
                      <c:pt idx="1747">
                        <c:v>05/04/2023 17:11</c:v>
                      </c:pt>
                      <c:pt idx="1748">
                        <c:v>05/04/2023 17:11</c:v>
                      </c:pt>
                      <c:pt idx="1749">
                        <c:v>05/04/2023 17:11</c:v>
                      </c:pt>
                      <c:pt idx="1750">
                        <c:v>05/04/2023 17:11</c:v>
                      </c:pt>
                      <c:pt idx="1751">
                        <c:v>05/04/2023 17:11</c:v>
                      </c:pt>
                      <c:pt idx="1752">
                        <c:v>05/04/2023 17:11</c:v>
                      </c:pt>
                      <c:pt idx="1753">
                        <c:v>05/04/2023 17:11</c:v>
                      </c:pt>
                      <c:pt idx="1754">
                        <c:v>05/04/2023 17:11</c:v>
                      </c:pt>
                      <c:pt idx="1755">
                        <c:v>05/04/2023 17:11</c:v>
                      </c:pt>
                      <c:pt idx="1756">
                        <c:v>05/04/2023 17:11</c:v>
                      </c:pt>
                      <c:pt idx="1757">
                        <c:v>05/04/2023 17:11</c:v>
                      </c:pt>
                      <c:pt idx="1758">
                        <c:v>05/04/2023 17:11</c:v>
                      </c:pt>
                      <c:pt idx="1759">
                        <c:v>05/04/2023 17:11</c:v>
                      </c:pt>
                      <c:pt idx="1760">
                        <c:v>05/04/2023 17:11</c:v>
                      </c:pt>
                      <c:pt idx="1761">
                        <c:v>05/04/2023 17:11</c:v>
                      </c:pt>
                      <c:pt idx="1762">
                        <c:v>05/04/2023 17:11</c:v>
                      </c:pt>
                      <c:pt idx="1763">
                        <c:v>05/04/2023 17:12</c:v>
                      </c:pt>
                      <c:pt idx="1764">
                        <c:v>05/04/2023 17:12</c:v>
                      </c:pt>
                      <c:pt idx="1765">
                        <c:v>05/04/2023 17:12</c:v>
                      </c:pt>
                      <c:pt idx="1766">
                        <c:v>05/04/2023 17:12</c:v>
                      </c:pt>
                      <c:pt idx="1767">
                        <c:v>05/04/2023 17:12</c:v>
                      </c:pt>
                      <c:pt idx="1768">
                        <c:v>05/04/2023 17:12</c:v>
                      </c:pt>
                      <c:pt idx="1769">
                        <c:v>05/04/2023 17:12</c:v>
                      </c:pt>
                      <c:pt idx="1770">
                        <c:v>05/04/2023 17:12</c:v>
                      </c:pt>
                      <c:pt idx="1771">
                        <c:v>05/04/2023 17:12</c:v>
                      </c:pt>
                      <c:pt idx="1772">
                        <c:v>05/04/2023 17:12</c:v>
                      </c:pt>
                      <c:pt idx="1773">
                        <c:v>05/04/2023 17:12</c:v>
                      </c:pt>
                      <c:pt idx="1774">
                        <c:v>05/04/2023 17:12</c:v>
                      </c:pt>
                      <c:pt idx="1775">
                        <c:v>05/04/2023 17:12</c:v>
                      </c:pt>
                      <c:pt idx="1776">
                        <c:v>05/04/2023 17:12</c:v>
                      </c:pt>
                      <c:pt idx="1777">
                        <c:v>05/04/2023 17:12</c:v>
                      </c:pt>
                      <c:pt idx="1778">
                        <c:v>05/04/2023 17:12</c:v>
                      </c:pt>
                      <c:pt idx="1779">
                        <c:v>05/04/2023 17:12</c:v>
                      </c:pt>
                      <c:pt idx="1780">
                        <c:v>05/04/2023 17:12</c:v>
                      </c:pt>
                      <c:pt idx="1781">
                        <c:v>05/04/2023 17:12</c:v>
                      </c:pt>
                      <c:pt idx="1782">
                        <c:v>05/04/2023 17:12</c:v>
                      </c:pt>
                      <c:pt idx="1783">
                        <c:v>05/04/2023 17:12</c:v>
                      </c:pt>
                      <c:pt idx="1784">
                        <c:v>05/04/2023 17:12</c:v>
                      </c:pt>
                      <c:pt idx="1785">
                        <c:v>05/04/2023 17:12</c:v>
                      </c:pt>
                      <c:pt idx="1786">
                        <c:v>05/04/2023 17:12</c:v>
                      </c:pt>
                      <c:pt idx="1787">
                        <c:v>05/04/2023 17:12</c:v>
                      </c:pt>
                      <c:pt idx="1788">
                        <c:v>05/04/2023 17:12</c:v>
                      </c:pt>
                      <c:pt idx="1789">
                        <c:v>05/04/2023 17:12</c:v>
                      </c:pt>
                      <c:pt idx="1790">
                        <c:v>05/04/2023 17:12</c:v>
                      </c:pt>
                      <c:pt idx="1791">
                        <c:v>05/04/2023 17:12</c:v>
                      </c:pt>
                      <c:pt idx="1792">
                        <c:v>05/04/2023 17:12</c:v>
                      </c:pt>
                      <c:pt idx="1793">
                        <c:v>05/04/2023 17:12</c:v>
                      </c:pt>
                      <c:pt idx="1794">
                        <c:v>05/04/2023 17:12</c:v>
                      </c:pt>
                      <c:pt idx="1795">
                        <c:v>05/04/2023 17:12</c:v>
                      </c:pt>
                      <c:pt idx="1796">
                        <c:v>05/04/2023 17:12</c:v>
                      </c:pt>
                      <c:pt idx="1797">
                        <c:v>05/04/2023 17:12</c:v>
                      </c:pt>
                      <c:pt idx="1798">
                        <c:v>05/04/2023 17:12</c:v>
                      </c:pt>
                      <c:pt idx="1799">
                        <c:v>05/04/2023 17:12</c:v>
                      </c:pt>
                      <c:pt idx="1800">
                        <c:v>05/04/2023 17:12</c:v>
                      </c:pt>
                      <c:pt idx="1801">
                        <c:v>05/04/2023 17:12</c:v>
                      </c:pt>
                      <c:pt idx="1802">
                        <c:v>05/04/2023 17:12</c:v>
                      </c:pt>
                      <c:pt idx="1803">
                        <c:v>05/04/2023 17:12</c:v>
                      </c:pt>
                      <c:pt idx="1804">
                        <c:v>05/04/2023 17:12</c:v>
                      </c:pt>
                      <c:pt idx="1805">
                        <c:v>05/04/2023 17:12</c:v>
                      </c:pt>
                      <c:pt idx="1806">
                        <c:v>05/04/2023 17:12</c:v>
                      </c:pt>
                      <c:pt idx="1807">
                        <c:v>05/04/2023 17:12</c:v>
                      </c:pt>
                      <c:pt idx="1808">
                        <c:v>05/04/2023 17:12</c:v>
                      </c:pt>
                      <c:pt idx="1809">
                        <c:v>05/04/2023 17:12</c:v>
                      </c:pt>
                      <c:pt idx="1810">
                        <c:v>05/04/2023 17:12</c:v>
                      </c:pt>
                      <c:pt idx="1811">
                        <c:v>05/04/2023 17:12</c:v>
                      </c:pt>
                      <c:pt idx="1812">
                        <c:v>05/04/2023 17:12</c:v>
                      </c:pt>
                      <c:pt idx="1813">
                        <c:v>05/04/2023 17:12</c:v>
                      </c:pt>
                      <c:pt idx="1814">
                        <c:v>05/04/2023 17:12</c:v>
                      </c:pt>
                      <c:pt idx="1815">
                        <c:v>05/04/2023 17:12</c:v>
                      </c:pt>
                      <c:pt idx="1816">
                        <c:v>05/04/2023 17:12</c:v>
                      </c:pt>
                      <c:pt idx="1817">
                        <c:v>05/04/2023 17:12</c:v>
                      </c:pt>
                      <c:pt idx="1818">
                        <c:v>05/04/2023 17:12</c:v>
                      </c:pt>
                      <c:pt idx="1819">
                        <c:v>05/04/2023 17:12</c:v>
                      </c:pt>
                      <c:pt idx="1820">
                        <c:v>05/04/2023 17:12</c:v>
                      </c:pt>
                      <c:pt idx="1821">
                        <c:v>05/04/2023 17:12</c:v>
                      </c:pt>
                      <c:pt idx="1822">
                        <c:v>05/04/2023 17:13</c:v>
                      </c:pt>
                      <c:pt idx="1823">
                        <c:v>05/04/2023 17:13</c:v>
                      </c:pt>
                      <c:pt idx="1824">
                        <c:v>05/04/2023 17:13</c:v>
                      </c:pt>
                      <c:pt idx="1825">
                        <c:v>05/04/2023 17:13</c:v>
                      </c:pt>
                      <c:pt idx="1826">
                        <c:v>05/04/2023 17:13</c:v>
                      </c:pt>
                      <c:pt idx="1827">
                        <c:v>05/04/2023 17:13</c:v>
                      </c:pt>
                      <c:pt idx="1828">
                        <c:v>05/04/2023 17:13</c:v>
                      </c:pt>
                      <c:pt idx="1829">
                        <c:v>05/04/2023 17:13</c:v>
                      </c:pt>
                      <c:pt idx="1830">
                        <c:v>05/04/2023 17:13</c:v>
                      </c:pt>
                      <c:pt idx="1831">
                        <c:v>05/04/2023 17:13</c:v>
                      </c:pt>
                      <c:pt idx="1832">
                        <c:v>05/04/2023 17:13</c:v>
                      </c:pt>
                      <c:pt idx="1833">
                        <c:v>05/04/2023 17:13</c:v>
                      </c:pt>
                      <c:pt idx="1834">
                        <c:v>05/04/2023 17:13</c:v>
                      </c:pt>
                      <c:pt idx="1835">
                        <c:v>05/04/2023 17:13</c:v>
                      </c:pt>
                      <c:pt idx="1836">
                        <c:v>05/04/2023 17:13</c:v>
                      </c:pt>
                      <c:pt idx="1837">
                        <c:v>05/04/2023 17:13</c:v>
                      </c:pt>
                      <c:pt idx="1838">
                        <c:v>05/04/2023 17:13</c:v>
                      </c:pt>
                      <c:pt idx="1839">
                        <c:v>05/04/2023 17:13</c:v>
                      </c:pt>
                      <c:pt idx="1840">
                        <c:v>05/04/2023 17:13</c:v>
                      </c:pt>
                      <c:pt idx="1841">
                        <c:v>05/04/2023 17:13</c:v>
                      </c:pt>
                      <c:pt idx="1842">
                        <c:v>05/04/2023 17:13</c:v>
                      </c:pt>
                      <c:pt idx="1843">
                        <c:v>05/04/2023 17:13</c:v>
                      </c:pt>
                      <c:pt idx="1844">
                        <c:v>05/04/2023 17:13</c:v>
                      </c:pt>
                      <c:pt idx="1845">
                        <c:v>05/04/2023 17:13</c:v>
                      </c:pt>
                      <c:pt idx="1846">
                        <c:v>05/04/2023 17:13</c:v>
                      </c:pt>
                      <c:pt idx="1847">
                        <c:v>05/04/2023 17:13</c:v>
                      </c:pt>
                      <c:pt idx="1848">
                        <c:v>05/04/2023 17:13</c:v>
                      </c:pt>
                      <c:pt idx="1849">
                        <c:v>05/04/2023 17:13</c:v>
                      </c:pt>
                      <c:pt idx="1850">
                        <c:v>05/04/2023 17:13</c:v>
                      </c:pt>
                      <c:pt idx="1851">
                        <c:v>05/04/2023 17:13</c:v>
                      </c:pt>
                      <c:pt idx="1852">
                        <c:v>05/04/2023 17:13</c:v>
                      </c:pt>
                      <c:pt idx="1853">
                        <c:v>05/04/2023 17:13</c:v>
                      </c:pt>
                      <c:pt idx="1854">
                        <c:v>05/04/2023 17:13</c:v>
                      </c:pt>
                      <c:pt idx="1855">
                        <c:v>05/04/2023 17:13</c:v>
                      </c:pt>
                      <c:pt idx="1856">
                        <c:v>05/04/2023 17:13</c:v>
                      </c:pt>
                      <c:pt idx="1857">
                        <c:v>05/04/2023 17:13</c:v>
                      </c:pt>
                      <c:pt idx="1858">
                        <c:v>05/04/2023 17:13</c:v>
                      </c:pt>
                      <c:pt idx="1859">
                        <c:v>05/04/2023 17:13</c:v>
                      </c:pt>
                      <c:pt idx="1860">
                        <c:v>05/04/2023 17:13</c:v>
                      </c:pt>
                      <c:pt idx="1861">
                        <c:v>05/04/2023 17:13</c:v>
                      </c:pt>
                      <c:pt idx="1862">
                        <c:v>05/04/2023 17:13</c:v>
                      </c:pt>
                      <c:pt idx="1863">
                        <c:v>05/04/2023 17:13</c:v>
                      </c:pt>
                      <c:pt idx="1864">
                        <c:v>05/04/2023 17:13</c:v>
                      </c:pt>
                      <c:pt idx="1865">
                        <c:v>05/04/2023 17:13</c:v>
                      </c:pt>
                      <c:pt idx="1866">
                        <c:v>05/04/2023 17:13</c:v>
                      </c:pt>
                      <c:pt idx="1867">
                        <c:v>05/04/2023 17:13</c:v>
                      </c:pt>
                      <c:pt idx="1868">
                        <c:v>05/04/2023 17:13</c:v>
                      </c:pt>
                      <c:pt idx="1869">
                        <c:v>05/04/2023 17:13</c:v>
                      </c:pt>
                      <c:pt idx="1870">
                        <c:v>05/04/2023 17:13</c:v>
                      </c:pt>
                      <c:pt idx="1871">
                        <c:v>05/04/2023 17:13</c:v>
                      </c:pt>
                      <c:pt idx="1872">
                        <c:v>05/04/2023 17:13</c:v>
                      </c:pt>
                      <c:pt idx="1873">
                        <c:v>05/04/2023 17:13</c:v>
                      </c:pt>
                      <c:pt idx="1874">
                        <c:v>05/04/2023 17:13</c:v>
                      </c:pt>
                      <c:pt idx="1875">
                        <c:v>05/04/2023 17:13</c:v>
                      </c:pt>
                      <c:pt idx="1876">
                        <c:v>05/04/2023 17:13</c:v>
                      </c:pt>
                      <c:pt idx="1877">
                        <c:v>05/04/2023 17:13</c:v>
                      </c:pt>
                      <c:pt idx="1878">
                        <c:v>05/04/2023 17:13</c:v>
                      </c:pt>
                      <c:pt idx="1879">
                        <c:v>05/04/2023 17:13</c:v>
                      </c:pt>
                      <c:pt idx="1880">
                        <c:v>05/04/2023 17:13</c:v>
                      </c:pt>
                      <c:pt idx="1881">
                        <c:v>05/04/2023 17:13</c:v>
                      </c:pt>
                      <c:pt idx="1882">
                        <c:v>05/04/2023 17:14</c:v>
                      </c:pt>
                      <c:pt idx="1883">
                        <c:v>05/04/2023 17:14</c:v>
                      </c:pt>
                      <c:pt idx="1884">
                        <c:v>05/04/2023 17:14</c:v>
                      </c:pt>
                      <c:pt idx="1885">
                        <c:v>05/04/2023 17:14</c:v>
                      </c:pt>
                      <c:pt idx="1886">
                        <c:v>05/04/2023 17:14</c:v>
                      </c:pt>
                      <c:pt idx="1887">
                        <c:v>05/04/2023 17:14</c:v>
                      </c:pt>
                      <c:pt idx="1888">
                        <c:v>05/04/2023 17:14</c:v>
                      </c:pt>
                      <c:pt idx="1889">
                        <c:v>05/04/2023 17:14</c:v>
                      </c:pt>
                      <c:pt idx="1890">
                        <c:v>05/04/2023 17:14</c:v>
                      </c:pt>
                      <c:pt idx="1891">
                        <c:v>05/04/2023 17:14</c:v>
                      </c:pt>
                      <c:pt idx="1892">
                        <c:v>05/04/2023 17:14</c:v>
                      </c:pt>
                      <c:pt idx="1893">
                        <c:v>05/04/2023 17:14</c:v>
                      </c:pt>
                      <c:pt idx="1894">
                        <c:v>05/04/2023 17:14</c:v>
                      </c:pt>
                      <c:pt idx="1895">
                        <c:v>05/04/2023 17:14</c:v>
                      </c:pt>
                      <c:pt idx="1896">
                        <c:v>05/04/2023 17:14</c:v>
                      </c:pt>
                      <c:pt idx="1897">
                        <c:v>05/04/2023 17:14</c:v>
                      </c:pt>
                      <c:pt idx="1898">
                        <c:v>05/04/2023 17:14</c:v>
                      </c:pt>
                      <c:pt idx="1899">
                        <c:v>05/04/2023 17:14</c:v>
                      </c:pt>
                      <c:pt idx="1900">
                        <c:v>05/04/2023 17:14</c:v>
                      </c:pt>
                      <c:pt idx="1901">
                        <c:v>05/04/2023 17:14</c:v>
                      </c:pt>
                      <c:pt idx="1902">
                        <c:v>05/04/2023 17:14</c:v>
                      </c:pt>
                      <c:pt idx="1903">
                        <c:v>05/04/2023 17:14</c:v>
                      </c:pt>
                      <c:pt idx="1904">
                        <c:v>05/04/2023 17:14</c:v>
                      </c:pt>
                      <c:pt idx="1905">
                        <c:v>05/04/2023 17:14</c:v>
                      </c:pt>
                      <c:pt idx="1906">
                        <c:v>05/04/2023 17:14</c:v>
                      </c:pt>
                      <c:pt idx="1907">
                        <c:v>05/04/2023 17:14</c:v>
                      </c:pt>
                      <c:pt idx="1908">
                        <c:v>05/04/2023 17:14</c:v>
                      </c:pt>
                      <c:pt idx="1909">
                        <c:v>05/04/2023 17:14</c:v>
                      </c:pt>
                      <c:pt idx="1910">
                        <c:v>05/04/2023 17:14</c:v>
                      </c:pt>
                      <c:pt idx="1911">
                        <c:v>05/04/2023 17:14</c:v>
                      </c:pt>
                      <c:pt idx="1912">
                        <c:v>05/04/2023 17:14</c:v>
                      </c:pt>
                      <c:pt idx="1913">
                        <c:v>05/04/2023 17:14</c:v>
                      </c:pt>
                      <c:pt idx="1914">
                        <c:v>05/04/2023 17:14</c:v>
                      </c:pt>
                      <c:pt idx="1915">
                        <c:v>05/04/2023 17:14</c:v>
                      </c:pt>
                      <c:pt idx="1916">
                        <c:v>05/04/2023 17:14</c:v>
                      </c:pt>
                      <c:pt idx="1917">
                        <c:v>05/04/2023 17:14</c:v>
                      </c:pt>
                      <c:pt idx="1918">
                        <c:v>05/04/2023 17:14</c:v>
                      </c:pt>
                      <c:pt idx="1919">
                        <c:v>05/04/2023 17:14</c:v>
                      </c:pt>
                      <c:pt idx="1920">
                        <c:v>05/04/2023 17:14</c:v>
                      </c:pt>
                      <c:pt idx="1921">
                        <c:v>05/04/2023 17:14</c:v>
                      </c:pt>
                      <c:pt idx="1922">
                        <c:v>05/04/2023 17:14</c:v>
                      </c:pt>
                      <c:pt idx="1923">
                        <c:v>05/04/2023 17:14</c:v>
                      </c:pt>
                      <c:pt idx="1924">
                        <c:v>05/04/2023 17:14</c:v>
                      </c:pt>
                      <c:pt idx="1925">
                        <c:v>05/04/2023 17:14</c:v>
                      </c:pt>
                      <c:pt idx="1926">
                        <c:v>05/04/2023 17:14</c:v>
                      </c:pt>
                      <c:pt idx="1927">
                        <c:v>05/04/2023 17:14</c:v>
                      </c:pt>
                      <c:pt idx="1928">
                        <c:v>05/04/2023 17:14</c:v>
                      </c:pt>
                      <c:pt idx="1929">
                        <c:v>05/04/2023 17:14</c:v>
                      </c:pt>
                      <c:pt idx="1930">
                        <c:v>05/04/2023 17:14</c:v>
                      </c:pt>
                      <c:pt idx="1931">
                        <c:v>05/04/2023 17:14</c:v>
                      </c:pt>
                      <c:pt idx="1932">
                        <c:v>05/04/2023 17:14</c:v>
                      </c:pt>
                      <c:pt idx="1933">
                        <c:v>05/04/2023 17:14</c:v>
                      </c:pt>
                      <c:pt idx="1934">
                        <c:v>05/04/2023 17:14</c:v>
                      </c:pt>
                      <c:pt idx="1935">
                        <c:v>05/04/2023 17:14</c:v>
                      </c:pt>
                      <c:pt idx="1936">
                        <c:v>05/04/2023 17:14</c:v>
                      </c:pt>
                      <c:pt idx="1937">
                        <c:v>05/04/2023 17:14</c:v>
                      </c:pt>
                      <c:pt idx="1938">
                        <c:v>05/04/2023 17:14</c:v>
                      </c:pt>
                      <c:pt idx="1939">
                        <c:v>05/04/2023 17:14</c:v>
                      </c:pt>
                      <c:pt idx="1940">
                        <c:v>05/04/2023 17:14</c:v>
                      </c:pt>
                      <c:pt idx="1941">
                        <c:v>05/04/2023 17:14</c:v>
                      </c:pt>
                      <c:pt idx="1942">
                        <c:v>05/04/2023 17:15</c:v>
                      </c:pt>
                      <c:pt idx="1943">
                        <c:v>05/04/2023 17:15</c:v>
                      </c:pt>
                      <c:pt idx="1944">
                        <c:v>05/04/2023 17:15</c:v>
                      </c:pt>
                      <c:pt idx="1945">
                        <c:v>05/04/2023 17:15</c:v>
                      </c:pt>
                      <c:pt idx="1946">
                        <c:v>05/04/2023 17:15</c:v>
                      </c:pt>
                      <c:pt idx="1947">
                        <c:v>05/04/2023 17:15</c:v>
                      </c:pt>
                      <c:pt idx="1948">
                        <c:v>05/04/2023 17:15</c:v>
                      </c:pt>
                      <c:pt idx="1949">
                        <c:v>05/04/2023 17:15</c:v>
                      </c:pt>
                      <c:pt idx="1950">
                        <c:v>05/04/2023 17:15</c:v>
                      </c:pt>
                      <c:pt idx="1951">
                        <c:v>05/04/2023 17:15</c:v>
                      </c:pt>
                      <c:pt idx="1952">
                        <c:v>05/04/2023 17:15</c:v>
                      </c:pt>
                      <c:pt idx="1953">
                        <c:v>05/04/2023 17:15</c:v>
                      </c:pt>
                      <c:pt idx="1954">
                        <c:v>05/04/2023 17:15</c:v>
                      </c:pt>
                      <c:pt idx="1955">
                        <c:v>05/04/2023 17:15</c:v>
                      </c:pt>
                      <c:pt idx="1956">
                        <c:v>05/04/2023 17:15</c:v>
                      </c:pt>
                      <c:pt idx="1957">
                        <c:v>05/04/2023 17:15</c:v>
                      </c:pt>
                      <c:pt idx="1958">
                        <c:v>05/04/2023 17:15</c:v>
                      </c:pt>
                      <c:pt idx="1959">
                        <c:v>05/04/2023 17:15</c:v>
                      </c:pt>
                      <c:pt idx="1960">
                        <c:v>05/04/2023 17:15</c:v>
                      </c:pt>
                      <c:pt idx="1961">
                        <c:v>05/04/2023 17:15</c:v>
                      </c:pt>
                      <c:pt idx="1962">
                        <c:v>05/04/2023 17:15</c:v>
                      </c:pt>
                      <c:pt idx="1963">
                        <c:v>05/04/2023 17:15</c:v>
                      </c:pt>
                      <c:pt idx="1964">
                        <c:v>05/04/2023 17:15</c:v>
                      </c:pt>
                      <c:pt idx="1965">
                        <c:v>05/04/2023 17:15</c:v>
                      </c:pt>
                      <c:pt idx="1966">
                        <c:v>05/04/2023 17:15</c:v>
                      </c:pt>
                      <c:pt idx="1967">
                        <c:v>05/04/2023 17:15</c:v>
                      </c:pt>
                      <c:pt idx="1968">
                        <c:v>05/04/2023 17:15</c:v>
                      </c:pt>
                      <c:pt idx="1969">
                        <c:v>05/04/2023 17:15</c:v>
                      </c:pt>
                      <c:pt idx="1970">
                        <c:v>05/04/2023 17:15</c:v>
                      </c:pt>
                      <c:pt idx="1971">
                        <c:v>05/04/2023 17:15</c:v>
                      </c:pt>
                      <c:pt idx="1972">
                        <c:v>05/04/2023 17:15</c:v>
                      </c:pt>
                      <c:pt idx="1973">
                        <c:v>05/04/2023 17:15</c:v>
                      </c:pt>
                      <c:pt idx="1974">
                        <c:v>05/04/2023 17:15</c:v>
                      </c:pt>
                      <c:pt idx="1975">
                        <c:v>05/04/2023 17:15</c:v>
                      </c:pt>
                      <c:pt idx="1976">
                        <c:v>05/04/2023 17:15</c:v>
                      </c:pt>
                      <c:pt idx="1977">
                        <c:v>05/04/2023 17:15</c:v>
                      </c:pt>
                      <c:pt idx="1978">
                        <c:v>05/04/2023 17:15</c:v>
                      </c:pt>
                      <c:pt idx="1979">
                        <c:v>05/04/2023 17:15</c:v>
                      </c:pt>
                      <c:pt idx="1980">
                        <c:v>05/04/2023 17:15</c:v>
                      </c:pt>
                      <c:pt idx="1981">
                        <c:v>05/04/2023 17:15</c:v>
                      </c:pt>
                      <c:pt idx="1982">
                        <c:v>05/04/2023 17:15</c:v>
                      </c:pt>
                      <c:pt idx="1983">
                        <c:v>05/04/2023 17:15</c:v>
                      </c:pt>
                      <c:pt idx="1984">
                        <c:v>05/04/2023 17:15</c:v>
                      </c:pt>
                      <c:pt idx="1985">
                        <c:v>05/04/2023 17:15</c:v>
                      </c:pt>
                      <c:pt idx="1986">
                        <c:v>05/04/2023 17:15</c:v>
                      </c:pt>
                      <c:pt idx="1987">
                        <c:v>05/04/2023 17:15</c:v>
                      </c:pt>
                      <c:pt idx="1988">
                        <c:v>05/04/2023 17:15</c:v>
                      </c:pt>
                      <c:pt idx="1989">
                        <c:v>05/04/2023 17:15</c:v>
                      </c:pt>
                      <c:pt idx="1990">
                        <c:v>05/04/2023 17:15</c:v>
                      </c:pt>
                      <c:pt idx="1991">
                        <c:v>05/04/2023 17:15</c:v>
                      </c:pt>
                      <c:pt idx="1992">
                        <c:v>05/04/2023 17:15</c:v>
                      </c:pt>
                      <c:pt idx="1993">
                        <c:v>05/04/2023 17:15</c:v>
                      </c:pt>
                      <c:pt idx="1994">
                        <c:v>05/04/2023 17:15</c:v>
                      </c:pt>
                      <c:pt idx="1995">
                        <c:v>05/04/2023 17:15</c:v>
                      </c:pt>
                      <c:pt idx="1996">
                        <c:v>05/04/2023 17:15</c:v>
                      </c:pt>
                      <c:pt idx="1997">
                        <c:v>05/04/2023 17:15</c:v>
                      </c:pt>
                      <c:pt idx="1998">
                        <c:v>05/04/2023 17:15</c:v>
                      </c:pt>
                      <c:pt idx="1999">
                        <c:v>05/04/2023 17:15</c:v>
                      </c:pt>
                      <c:pt idx="2000">
                        <c:v>05/04/2023 17:15</c:v>
                      </c:pt>
                      <c:pt idx="2001">
                        <c:v>05/04/2023 17:15</c:v>
                      </c:pt>
                      <c:pt idx="2002">
                        <c:v>05/04/2023 17:16</c:v>
                      </c:pt>
                      <c:pt idx="2003">
                        <c:v>05/04/2023 17:16</c:v>
                      </c:pt>
                      <c:pt idx="2004">
                        <c:v>05/04/2023 17:16</c:v>
                      </c:pt>
                      <c:pt idx="2005">
                        <c:v>05/04/2023 17:16</c:v>
                      </c:pt>
                      <c:pt idx="2006">
                        <c:v>05/04/2023 17:16</c:v>
                      </c:pt>
                      <c:pt idx="2007">
                        <c:v>05/04/2023 17:16</c:v>
                      </c:pt>
                      <c:pt idx="2008">
                        <c:v>05/04/2023 17:16</c:v>
                      </c:pt>
                      <c:pt idx="2009">
                        <c:v>05/04/2023 17:16</c:v>
                      </c:pt>
                      <c:pt idx="2010">
                        <c:v>05/04/2023 17:16</c:v>
                      </c:pt>
                      <c:pt idx="2011">
                        <c:v>05/04/2023 17:16</c:v>
                      </c:pt>
                      <c:pt idx="2012">
                        <c:v>05/04/2023 17:16</c:v>
                      </c:pt>
                      <c:pt idx="2013">
                        <c:v>05/04/2023 17:16</c:v>
                      </c:pt>
                      <c:pt idx="2014">
                        <c:v>05/04/2023 17:16</c:v>
                      </c:pt>
                      <c:pt idx="2015">
                        <c:v>05/04/2023 17:16</c:v>
                      </c:pt>
                      <c:pt idx="2016">
                        <c:v>05/04/2023 17:16</c:v>
                      </c:pt>
                      <c:pt idx="2017">
                        <c:v>05/04/2023 17:16</c:v>
                      </c:pt>
                      <c:pt idx="2018">
                        <c:v>05/04/2023 17:16</c:v>
                      </c:pt>
                      <c:pt idx="2019">
                        <c:v>05/04/2023 17:16</c:v>
                      </c:pt>
                      <c:pt idx="2020">
                        <c:v>05/04/2023 17:16</c:v>
                      </c:pt>
                      <c:pt idx="2021">
                        <c:v>05/04/2023 17:16</c:v>
                      </c:pt>
                      <c:pt idx="2022">
                        <c:v>05/04/2023 17:16</c:v>
                      </c:pt>
                      <c:pt idx="2023">
                        <c:v>05/04/2023 17:16</c:v>
                      </c:pt>
                      <c:pt idx="2024">
                        <c:v>05/04/2023 17:16</c:v>
                      </c:pt>
                      <c:pt idx="2025">
                        <c:v>05/04/2023 17:16</c:v>
                      </c:pt>
                      <c:pt idx="2026">
                        <c:v>05/04/2023 17:16</c:v>
                      </c:pt>
                      <c:pt idx="2027">
                        <c:v>05/04/2023 17:16</c:v>
                      </c:pt>
                      <c:pt idx="2028">
                        <c:v>05/04/2023 17:16</c:v>
                      </c:pt>
                      <c:pt idx="2029">
                        <c:v>05/04/2023 17:16</c:v>
                      </c:pt>
                      <c:pt idx="2030">
                        <c:v>05/04/2023 17:16</c:v>
                      </c:pt>
                      <c:pt idx="2031">
                        <c:v>05/04/2023 17:16</c:v>
                      </c:pt>
                      <c:pt idx="2032">
                        <c:v>05/04/2023 17:16</c:v>
                      </c:pt>
                      <c:pt idx="2033">
                        <c:v>05/04/2023 17:16</c:v>
                      </c:pt>
                      <c:pt idx="2034">
                        <c:v>05/04/2023 17:16</c:v>
                      </c:pt>
                      <c:pt idx="2035">
                        <c:v>05/04/2023 17:16</c:v>
                      </c:pt>
                      <c:pt idx="2036">
                        <c:v>05/04/2023 17:16</c:v>
                      </c:pt>
                      <c:pt idx="2037">
                        <c:v>05/04/2023 17:16</c:v>
                      </c:pt>
                      <c:pt idx="2038">
                        <c:v>05/04/2023 17:16</c:v>
                      </c:pt>
                      <c:pt idx="2039">
                        <c:v>05/04/2023 17:16</c:v>
                      </c:pt>
                      <c:pt idx="2040">
                        <c:v>05/04/2023 17:16</c:v>
                      </c:pt>
                      <c:pt idx="2041">
                        <c:v>05/04/2023 17:16</c:v>
                      </c:pt>
                      <c:pt idx="2042">
                        <c:v>05/04/2023 17:16</c:v>
                      </c:pt>
                      <c:pt idx="2043">
                        <c:v>05/04/2023 17:16</c:v>
                      </c:pt>
                      <c:pt idx="2044">
                        <c:v>05/04/2023 17:16</c:v>
                      </c:pt>
                      <c:pt idx="2045">
                        <c:v>05/04/2023 17:16</c:v>
                      </c:pt>
                      <c:pt idx="2046">
                        <c:v>05/04/2023 17:16</c:v>
                      </c:pt>
                      <c:pt idx="2047">
                        <c:v>05/04/2023 17:16</c:v>
                      </c:pt>
                      <c:pt idx="2048">
                        <c:v>05/04/2023 17:16</c:v>
                      </c:pt>
                      <c:pt idx="2049">
                        <c:v>05/04/2023 17:16</c:v>
                      </c:pt>
                      <c:pt idx="2050">
                        <c:v>05/04/2023 17:16</c:v>
                      </c:pt>
                      <c:pt idx="2051">
                        <c:v>05/04/2023 17:16</c:v>
                      </c:pt>
                      <c:pt idx="2052">
                        <c:v>05/04/2023 17:16</c:v>
                      </c:pt>
                      <c:pt idx="2053">
                        <c:v>05/04/2023 17:16</c:v>
                      </c:pt>
                      <c:pt idx="2054">
                        <c:v>05/04/2023 17:16</c:v>
                      </c:pt>
                      <c:pt idx="2055">
                        <c:v>05/04/2023 17:16</c:v>
                      </c:pt>
                      <c:pt idx="2056">
                        <c:v>05/04/2023 17:16</c:v>
                      </c:pt>
                      <c:pt idx="2057">
                        <c:v>05/04/2023 17:16</c:v>
                      </c:pt>
                      <c:pt idx="2058">
                        <c:v>05/04/2023 17:16</c:v>
                      </c:pt>
                      <c:pt idx="2059">
                        <c:v>05/04/2023 17:16</c:v>
                      </c:pt>
                      <c:pt idx="2060">
                        <c:v>05/04/2023 17:16</c:v>
                      </c:pt>
                      <c:pt idx="2061">
                        <c:v>05/04/2023 17:17</c:v>
                      </c:pt>
                      <c:pt idx="2062">
                        <c:v>05/04/2023 17:17</c:v>
                      </c:pt>
                      <c:pt idx="2063">
                        <c:v>05/04/2023 17:17</c:v>
                      </c:pt>
                      <c:pt idx="2064">
                        <c:v>05/04/2023 17:17</c:v>
                      </c:pt>
                      <c:pt idx="2065">
                        <c:v>05/04/2023 17:17</c:v>
                      </c:pt>
                      <c:pt idx="2066">
                        <c:v>05/04/2023 17:17</c:v>
                      </c:pt>
                      <c:pt idx="2067">
                        <c:v>05/04/2023 17:17</c:v>
                      </c:pt>
                      <c:pt idx="2068">
                        <c:v>05/04/2023 17:17</c:v>
                      </c:pt>
                      <c:pt idx="2069">
                        <c:v>05/04/2023 17:17</c:v>
                      </c:pt>
                      <c:pt idx="2070">
                        <c:v>05/04/2023 17:17</c:v>
                      </c:pt>
                      <c:pt idx="2071">
                        <c:v>05/04/2023 17:17</c:v>
                      </c:pt>
                      <c:pt idx="2072">
                        <c:v>05/04/2023 17:17</c:v>
                      </c:pt>
                      <c:pt idx="2073">
                        <c:v>05/04/2023 17:17</c:v>
                      </c:pt>
                      <c:pt idx="2074">
                        <c:v>05/04/2023 17:17</c:v>
                      </c:pt>
                      <c:pt idx="2075">
                        <c:v>05/04/2023 17:17</c:v>
                      </c:pt>
                      <c:pt idx="2076">
                        <c:v>05/04/2023 17:17</c:v>
                      </c:pt>
                      <c:pt idx="2077">
                        <c:v>05/04/2023 17:17</c:v>
                      </c:pt>
                      <c:pt idx="2078">
                        <c:v>05/04/2023 17:17</c:v>
                      </c:pt>
                      <c:pt idx="2079">
                        <c:v>05/04/2023 17:17</c:v>
                      </c:pt>
                      <c:pt idx="2080">
                        <c:v>05/04/2023 17:17</c:v>
                      </c:pt>
                      <c:pt idx="2081">
                        <c:v>05/04/2023 17:17</c:v>
                      </c:pt>
                      <c:pt idx="2082">
                        <c:v>05/04/2023 17:17</c:v>
                      </c:pt>
                      <c:pt idx="2083">
                        <c:v>05/04/2023 17:17</c:v>
                      </c:pt>
                      <c:pt idx="2084">
                        <c:v>05/04/2023 17:17</c:v>
                      </c:pt>
                      <c:pt idx="2085">
                        <c:v>05/04/2023 17:17</c:v>
                      </c:pt>
                      <c:pt idx="2086">
                        <c:v>05/04/2023 17:17</c:v>
                      </c:pt>
                      <c:pt idx="2087">
                        <c:v>05/04/2023 17:17</c:v>
                      </c:pt>
                      <c:pt idx="2088">
                        <c:v>05/04/2023 17:17</c:v>
                      </c:pt>
                      <c:pt idx="2089">
                        <c:v>05/04/2023 17:17</c:v>
                      </c:pt>
                      <c:pt idx="2090">
                        <c:v>05/04/2023 17:17</c:v>
                      </c:pt>
                      <c:pt idx="2091">
                        <c:v>05/04/2023 17:17</c:v>
                      </c:pt>
                      <c:pt idx="2092">
                        <c:v>05/04/2023 17:17</c:v>
                      </c:pt>
                      <c:pt idx="2093">
                        <c:v>05/04/2023 17:17</c:v>
                      </c:pt>
                      <c:pt idx="2094">
                        <c:v>05/04/2023 17:17</c:v>
                      </c:pt>
                      <c:pt idx="2095">
                        <c:v>05/04/2023 17:17</c:v>
                      </c:pt>
                      <c:pt idx="2096">
                        <c:v>05/04/2023 17:17</c:v>
                      </c:pt>
                      <c:pt idx="2097">
                        <c:v>05/04/2023 17:17</c:v>
                      </c:pt>
                      <c:pt idx="2098">
                        <c:v>05/04/2023 17:17</c:v>
                      </c:pt>
                      <c:pt idx="2099">
                        <c:v>05/04/2023 17:17</c:v>
                      </c:pt>
                      <c:pt idx="2100">
                        <c:v>05/04/2023 17:17</c:v>
                      </c:pt>
                      <c:pt idx="2101">
                        <c:v>05/04/2023 17:17</c:v>
                      </c:pt>
                      <c:pt idx="2102">
                        <c:v>05/04/2023 17:17</c:v>
                      </c:pt>
                      <c:pt idx="2103">
                        <c:v>05/04/2023 17:17</c:v>
                      </c:pt>
                      <c:pt idx="2104">
                        <c:v>05/04/2023 17:17</c:v>
                      </c:pt>
                      <c:pt idx="2105">
                        <c:v>05/04/2023 17:17</c:v>
                      </c:pt>
                      <c:pt idx="2106">
                        <c:v>05/04/2023 17:17</c:v>
                      </c:pt>
                      <c:pt idx="2107">
                        <c:v>05/04/2023 17:17</c:v>
                      </c:pt>
                      <c:pt idx="2108">
                        <c:v>05/04/2023 17:17</c:v>
                      </c:pt>
                      <c:pt idx="2109">
                        <c:v>05/04/2023 17:17</c:v>
                      </c:pt>
                      <c:pt idx="2110">
                        <c:v>05/04/2023 17:17</c:v>
                      </c:pt>
                      <c:pt idx="2111">
                        <c:v>05/04/2023 17:17</c:v>
                      </c:pt>
                      <c:pt idx="2112">
                        <c:v>05/04/2023 17:17</c:v>
                      </c:pt>
                      <c:pt idx="2113">
                        <c:v>05/04/2023 17:17</c:v>
                      </c:pt>
                      <c:pt idx="2114">
                        <c:v>05/04/2023 17:17</c:v>
                      </c:pt>
                      <c:pt idx="2115">
                        <c:v>05/04/2023 17:17</c:v>
                      </c:pt>
                      <c:pt idx="2116">
                        <c:v>05/04/2023 17:17</c:v>
                      </c:pt>
                      <c:pt idx="2117">
                        <c:v>05/04/2023 17:17</c:v>
                      </c:pt>
                      <c:pt idx="2118">
                        <c:v>05/04/2023 17:17</c:v>
                      </c:pt>
                      <c:pt idx="2119">
                        <c:v>05/04/2023 17:17</c:v>
                      </c:pt>
                      <c:pt idx="2120">
                        <c:v>05/04/2023 17:17</c:v>
                      </c:pt>
                      <c:pt idx="2121">
                        <c:v>05/04/2023 17:18</c:v>
                      </c:pt>
                      <c:pt idx="2122">
                        <c:v>05/04/2023 17:18</c:v>
                      </c:pt>
                      <c:pt idx="2123">
                        <c:v>05/04/2023 17:18</c:v>
                      </c:pt>
                      <c:pt idx="2124">
                        <c:v>05/04/2023 17:18</c:v>
                      </c:pt>
                      <c:pt idx="2125">
                        <c:v>05/04/2023 17:18</c:v>
                      </c:pt>
                      <c:pt idx="2126">
                        <c:v>05/04/2023 17:18</c:v>
                      </c:pt>
                      <c:pt idx="2127">
                        <c:v>05/04/2023 17:18</c:v>
                      </c:pt>
                      <c:pt idx="2128">
                        <c:v>05/04/2023 17:18</c:v>
                      </c:pt>
                      <c:pt idx="2129">
                        <c:v>05/04/2023 17:18</c:v>
                      </c:pt>
                      <c:pt idx="2130">
                        <c:v>05/04/2023 17:18</c:v>
                      </c:pt>
                      <c:pt idx="2131">
                        <c:v>05/04/2023 17:18</c:v>
                      </c:pt>
                      <c:pt idx="2132">
                        <c:v>05/04/2023 17:18</c:v>
                      </c:pt>
                      <c:pt idx="2133">
                        <c:v>05/04/2023 17:18</c:v>
                      </c:pt>
                      <c:pt idx="2134">
                        <c:v>05/04/2023 17:18</c:v>
                      </c:pt>
                      <c:pt idx="2135">
                        <c:v>05/04/2023 17:18</c:v>
                      </c:pt>
                      <c:pt idx="2136">
                        <c:v>05/04/2023 17:18</c:v>
                      </c:pt>
                      <c:pt idx="2137">
                        <c:v>05/04/2023 17:18</c:v>
                      </c:pt>
                      <c:pt idx="2138">
                        <c:v>05/04/2023 17:18</c:v>
                      </c:pt>
                      <c:pt idx="2139">
                        <c:v>05/04/2023 17:18</c:v>
                      </c:pt>
                      <c:pt idx="2140">
                        <c:v>05/04/2023 17:18</c:v>
                      </c:pt>
                      <c:pt idx="2141">
                        <c:v>05/04/2023 17:18</c:v>
                      </c:pt>
                      <c:pt idx="2142">
                        <c:v>05/04/2023 17:18</c:v>
                      </c:pt>
                      <c:pt idx="2143">
                        <c:v>05/04/2023 17:18</c:v>
                      </c:pt>
                      <c:pt idx="2144">
                        <c:v>05/04/2023 17:18</c:v>
                      </c:pt>
                      <c:pt idx="2145">
                        <c:v>05/04/2023 17:18</c:v>
                      </c:pt>
                      <c:pt idx="2146">
                        <c:v>05/04/2023 17:18</c:v>
                      </c:pt>
                      <c:pt idx="2147">
                        <c:v>05/04/2023 17:18</c:v>
                      </c:pt>
                      <c:pt idx="2148">
                        <c:v>05/04/2023 17:18</c:v>
                      </c:pt>
                      <c:pt idx="2149">
                        <c:v>05/04/2023 17:18</c:v>
                      </c:pt>
                      <c:pt idx="2150">
                        <c:v>05/04/2023 17:18</c:v>
                      </c:pt>
                      <c:pt idx="2151">
                        <c:v>05/04/2023 17:18</c:v>
                      </c:pt>
                      <c:pt idx="2152">
                        <c:v>05/04/2023 17:18</c:v>
                      </c:pt>
                      <c:pt idx="2153">
                        <c:v>05/04/2023 17:18</c:v>
                      </c:pt>
                      <c:pt idx="2154">
                        <c:v>05/04/2023 17:18</c:v>
                      </c:pt>
                      <c:pt idx="2155">
                        <c:v>05/04/2023 17:18</c:v>
                      </c:pt>
                      <c:pt idx="2156">
                        <c:v>05/04/2023 17:18</c:v>
                      </c:pt>
                      <c:pt idx="2157">
                        <c:v>05/04/2023 17:18</c:v>
                      </c:pt>
                      <c:pt idx="2158">
                        <c:v>05/04/2023 17:18</c:v>
                      </c:pt>
                      <c:pt idx="2159">
                        <c:v>05/04/2023 17:18</c:v>
                      </c:pt>
                      <c:pt idx="2160">
                        <c:v>05/04/2023 17:18</c:v>
                      </c:pt>
                      <c:pt idx="2161">
                        <c:v>05/04/2023 17:18</c:v>
                      </c:pt>
                      <c:pt idx="2162">
                        <c:v>05/04/2023 17:18</c:v>
                      </c:pt>
                      <c:pt idx="2163">
                        <c:v>05/04/2023 17:18</c:v>
                      </c:pt>
                      <c:pt idx="2164">
                        <c:v>05/04/2023 17:18</c:v>
                      </c:pt>
                      <c:pt idx="2165">
                        <c:v>05/04/2023 17:18</c:v>
                      </c:pt>
                      <c:pt idx="2166">
                        <c:v>05/04/2023 17:18</c:v>
                      </c:pt>
                      <c:pt idx="2167">
                        <c:v>05/04/2023 17:18</c:v>
                      </c:pt>
                      <c:pt idx="2168">
                        <c:v>05/04/2023 17:18</c:v>
                      </c:pt>
                      <c:pt idx="2169">
                        <c:v>05/04/2023 17:18</c:v>
                      </c:pt>
                      <c:pt idx="2170">
                        <c:v>05/04/2023 17:18</c:v>
                      </c:pt>
                      <c:pt idx="2171">
                        <c:v>05/04/2023 17:18</c:v>
                      </c:pt>
                      <c:pt idx="2172">
                        <c:v>05/04/2023 17:18</c:v>
                      </c:pt>
                      <c:pt idx="2173">
                        <c:v>05/04/2023 17:18</c:v>
                      </c:pt>
                      <c:pt idx="2174">
                        <c:v>05/04/2023 17:18</c:v>
                      </c:pt>
                      <c:pt idx="2175">
                        <c:v>05/04/2023 17:18</c:v>
                      </c:pt>
                      <c:pt idx="2176">
                        <c:v>05/04/2023 17:18</c:v>
                      </c:pt>
                      <c:pt idx="2177">
                        <c:v>05/04/2023 17:18</c:v>
                      </c:pt>
                      <c:pt idx="2178">
                        <c:v>05/04/2023 17:18</c:v>
                      </c:pt>
                      <c:pt idx="2179">
                        <c:v>05/04/2023 17:18</c:v>
                      </c:pt>
                      <c:pt idx="2180">
                        <c:v>05/04/2023 17:18</c:v>
                      </c:pt>
                      <c:pt idx="2181">
                        <c:v>05/04/2023 17:19</c:v>
                      </c:pt>
                      <c:pt idx="2182">
                        <c:v>05/04/2023 17:19</c:v>
                      </c:pt>
                      <c:pt idx="2183">
                        <c:v>05/04/2023 17:19</c:v>
                      </c:pt>
                      <c:pt idx="2184">
                        <c:v>05/04/2023 17:19</c:v>
                      </c:pt>
                      <c:pt idx="2185">
                        <c:v>05/04/2023 17:19</c:v>
                      </c:pt>
                      <c:pt idx="2186">
                        <c:v>05/04/2023 17:19</c:v>
                      </c:pt>
                      <c:pt idx="2187">
                        <c:v>05/04/2023 17:19</c:v>
                      </c:pt>
                      <c:pt idx="2188">
                        <c:v>05/04/2023 17:19</c:v>
                      </c:pt>
                      <c:pt idx="2189">
                        <c:v>05/04/2023 17:19</c:v>
                      </c:pt>
                      <c:pt idx="2190">
                        <c:v>05/04/2023 17:19</c:v>
                      </c:pt>
                      <c:pt idx="2191">
                        <c:v>05/04/2023 17:19</c:v>
                      </c:pt>
                      <c:pt idx="2192">
                        <c:v>05/04/2023 17:19</c:v>
                      </c:pt>
                      <c:pt idx="2193">
                        <c:v>05/04/2023 17:19</c:v>
                      </c:pt>
                      <c:pt idx="2194">
                        <c:v>05/04/2023 17:19</c:v>
                      </c:pt>
                      <c:pt idx="2195">
                        <c:v>05/04/2023 17:19</c:v>
                      </c:pt>
                      <c:pt idx="2196">
                        <c:v>05/04/2023 17:19</c:v>
                      </c:pt>
                      <c:pt idx="2197">
                        <c:v>05/04/2023 17:19</c:v>
                      </c:pt>
                      <c:pt idx="2198">
                        <c:v>05/04/2023 17:19</c:v>
                      </c:pt>
                      <c:pt idx="2199">
                        <c:v>05/04/2023 17:19</c:v>
                      </c:pt>
                      <c:pt idx="2200">
                        <c:v>05/04/2023 17:19</c:v>
                      </c:pt>
                      <c:pt idx="2201">
                        <c:v>05/04/2023 17:19</c:v>
                      </c:pt>
                      <c:pt idx="2202">
                        <c:v>05/04/2023 17:19</c:v>
                      </c:pt>
                      <c:pt idx="2203">
                        <c:v>05/04/2023 17:19</c:v>
                      </c:pt>
                      <c:pt idx="2204">
                        <c:v>05/04/2023 17:19</c:v>
                      </c:pt>
                      <c:pt idx="2205">
                        <c:v>05/04/2023 17:19</c:v>
                      </c:pt>
                      <c:pt idx="2206">
                        <c:v>05/04/2023 17:19</c:v>
                      </c:pt>
                      <c:pt idx="2207">
                        <c:v>05/04/2023 17:19</c:v>
                      </c:pt>
                      <c:pt idx="2208">
                        <c:v>05/04/2023 17:19</c:v>
                      </c:pt>
                      <c:pt idx="2209">
                        <c:v>05/04/2023 17:19</c:v>
                      </c:pt>
                      <c:pt idx="2210">
                        <c:v>05/04/2023 17:19</c:v>
                      </c:pt>
                      <c:pt idx="2211">
                        <c:v>05/04/2023 17:19</c:v>
                      </c:pt>
                      <c:pt idx="2212">
                        <c:v>05/04/2023 17:19</c:v>
                      </c:pt>
                      <c:pt idx="2213">
                        <c:v>05/04/2023 17:19</c:v>
                      </c:pt>
                      <c:pt idx="2214">
                        <c:v>05/04/2023 17:19</c:v>
                      </c:pt>
                      <c:pt idx="2215">
                        <c:v>05/04/2023 17:19</c:v>
                      </c:pt>
                      <c:pt idx="2216">
                        <c:v>05/04/2023 17:19</c:v>
                      </c:pt>
                      <c:pt idx="2217">
                        <c:v>05/04/2023 17:19</c:v>
                      </c:pt>
                      <c:pt idx="2218">
                        <c:v>05/04/2023 17:19</c:v>
                      </c:pt>
                      <c:pt idx="2219">
                        <c:v>05/04/2023 17:19</c:v>
                      </c:pt>
                      <c:pt idx="2220">
                        <c:v>05/04/2023 17:19</c:v>
                      </c:pt>
                      <c:pt idx="2221">
                        <c:v>05/04/2023 17:19</c:v>
                      </c:pt>
                      <c:pt idx="2222">
                        <c:v>05/04/2023 17:19</c:v>
                      </c:pt>
                      <c:pt idx="2223">
                        <c:v>05/04/2023 17:19</c:v>
                      </c:pt>
                      <c:pt idx="2224">
                        <c:v>05/04/2023 17:19</c:v>
                      </c:pt>
                      <c:pt idx="2225">
                        <c:v>05/04/2023 17:19</c:v>
                      </c:pt>
                      <c:pt idx="2226">
                        <c:v>05/04/2023 17:19</c:v>
                      </c:pt>
                      <c:pt idx="2227">
                        <c:v>05/04/2023 17:19</c:v>
                      </c:pt>
                      <c:pt idx="2228">
                        <c:v>05/04/2023 17:19</c:v>
                      </c:pt>
                      <c:pt idx="2229">
                        <c:v>05/04/2023 17:19</c:v>
                      </c:pt>
                      <c:pt idx="2230">
                        <c:v>05/04/2023 17:19</c:v>
                      </c:pt>
                      <c:pt idx="2231">
                        <c:v>05/04/2023 17:19</c:v>
                      </c:pt>
                      <c:pt idx="2232">
                        <c:v>05/04/2023 17:19</c:v>
                      </c:pt>
                      <c:pt idx="2233">
                        <c:v>05/04/2023 17:19</c:v>
                      </c:pt>
                      <c:pt idx="2234">
                        <c:v>05/04/2023 17:19</c:v>
                      </c:pt>
                      <c:pt idx="2235">
                        <c:v>05/04/2023 17:19</c:v>
                      </c:pt>
                      <c:pt idx="2236">
                        <c:v>05/04/2023 17:19</c:v>
                      </c:pt>
                      <c:pt idx="2237">
                        <c:v>05/04/2023 17:19</c:v>
                      </c:pt>
                      <c:pt idx="2238">
                        <c:v>05/04/2023 17:19</c:v>
                      </c:pt>
                      <c:pt idx="2239">
                        <c:v>05/04/2023 17:19</c:v>
                      </c:pt>
                      <c:pt idx="2240">
                        <c:v>05/04/2023 17:19</c:v>
                      </c:pt>
                      <c:pt idx="2241">
                        <c:v>05/04/2023 17:20</c:v>
                      </c:pt>
                      <c:pt idx="2242">
                        <c:v>05/04/2023 17:20</c:v>
                      </c:pt>
                      <c:pt idx="2243">
                        <c:v>05/04/2023 17:20</c:v>
                      </c:pt>
                      <c:pt idx="2244">
                        <c:v>05/04/2023 17:20</c:v>
                      </c:pt>
                      <c:pt idx="2245">
                        <c:v>05/04/2023 17:20</c:v>
                      </c:pt>
                      <c:pt idx="2246">
                        <c:v>05/04/2023 17:20</c:v>
                      </c:pt>
                      <c:pt idx="2247">
                        <c:v>05/04/2023 17:20</c:v>
                      </c:pt>
                      <c:pt idx="2248">
                        <c:v>05/04/2023 17:20</c:v>
                      </c:pt>
                      <c:pt idx="2249">
                        <c:v>05/04/2023 17:20</c:v>
                      </c:pt>
                      <c:pt idx="2250">
                        <c:v>05/04/2023 17:20</c:v>
                      </c:pt>
                      <c:pt idx="2251">
                        <c:v>05/04/2023 17:20</c:v>
                      </c:pt>
                      <c:pt idx="2252">
                        <c:v>05/04/2023 17:20</c:v>
                      </c:pt>
                      <c:pt idx="2253">
                        <c:v>05/04/2023 17:20</c:v>
                      </c:pt>
                      <c:pt idx="2254">
                        <c:v>05/04/2023 17:20</c:v>
                      </c:pt>
                      <c:pt idx="2255">
                        <c:v>05/04/2023 17:20</c:v>
                      </c:pt>
                      <c:pt idx="2256">
                        <c:v>05/04/2023 17:20</c:v>
                      </c:pt>
                      <c:pt idx="2257">
                        <c:v>05/04/2023 17:20</c:v>
                      </c:pt>
                      <c:pt idx="2258">
                        <c:v>05/04/2023 17:20</c:v>
                      </c:pt>
                      <c:pt idx="2259">
                        <c:v>05/04/2023 17:20</c:v>
                      </c:pt>
                      <c:pt idx="2260">
                        <c:v>05/04/2023 17:20</c:v>
                      </c:pt>
                      <c:pt idx="2261">
                        <c:v>05/04/2023 17:20</c:v>
                      </c:pt>
                      <c:pt idx="2262">
                        <c:v>05/04/2023 17:20</c:v>
                      </c:pt>
                      <c:pt idx="2263">
                        <c:v>05/04/2023 17:20</c:v>
                      </c:pt>
                      <c:pt idx="2264">
                        <c:v>05/04/2023 17:20</c:v>
                      </c:pt>
                      <c:pt idx="2265">
                        <c:v>05/04/2023 17:20</c:v>
                      </c:pt>
                      <c:pt idx="2266">
                        <c:v>05/04/2023 17:20</c:v>
                      </c:pt>
                      <c:pt idx="2267">
                        <c:v>05/04/2023 17:20</c:v>
                      </c:pt>
                      <c:pt idx="2268">
                        <c:v>05/04/2023 17:20</c:v>
                      </c:pt>
                      <c:pt idx="2269">
                        <c:v>05/04/2023 17:20</c:v>
                      </c:pt>
                      <c:pt idx="2270">
                        <c:v>05/04/2023 17:20</c:v>
                      </c:pt>
                      <c:pt idx="2271">
                        <c:v>05/04/2023 17:20</c:v>
                      </c:pt>
                      <c:pt idx="2272">
                        <c:v>05/04/2023 17:20</c:v>
                      </c:pt>
                      <c:pt idx="2273">
                        <c:v>05/04/2023 17:20</c:v>
                      </c:pt>
                      <c:pt idx="2274">
                        <c:v>05/04/2023 17:20</c:v>
                      </c:pt>
                      <c:pt idx="2275">
                        <c:v>05/04/2023 17:20</c:v>
                      </c:pt>
                      <c:pt idx="2276">
                        <c:v>05/04/2023 17:20</c:v>
                      </c:pt>
                      <c:pt idx="2277">
                        <c:v>05/04/2023 17:20</c:v>
                      </c:pt>
                      <c:pt idx="2278">
                        <c:v>05/04/2023 17:20</c:v>
                      </c:pt>
                      <c:pt idx="2279">
                        <c:v>05/04/2023 17:20</c:v>
                      </c:pt>
                      <c:pt idx="2280">
                        <c:v>05/04/2023 17:20</c:v>
                      </c:pt>
                      <c:pt idx="2281">
                        <c:v>05/04/2023 17:20</c:v>
                      </c:pt>
                      <c:pt idx="2282">
                        <c:v>05/04/2023 17:20</c:v>
                      </c:pt>
                      <c:pt idx="2283">
                        <c:v>05/04/2023 17:20</c:v>
                      </c:pt>
                      <c:pt idx="2284">
                        <c:v>05/04/2023 17:20</c:v>
                      </c:pt>
                      <c:pt idx="2285">
                        <c:v>05/04/2023 17:20</c:v>
                      </c:pt>
                      <c:pt idx="2286">
                        <c:v>05/04/2023 17:20</c:v>
                      </c:pt>
                      <c:pt idx="2287">
                        <c:v>05/04/2023 17:20</c:v>
                      </c:pt>
                      <c:pt idx="2288">
                        <c:v>05/04/2023 17:20</c:v>
                      </c:pt>
                      <c:pt idx="2289">
                        <c:v>05/04/2023 17:20</c:v>
                      </c:pt>
                      <c:pt idx="2290">
                        <c:v>05/04/2023 17:20</c:v>
                      </c:pt>
                      <c:pt idx="2291">
                        <c:v>05/04/2023 17:20</c:v>
                      </c:pt>
                      <c:pt idx="2292">
                        <c:v>05/04/2023 17:20</c:v>
                      </c:pt>
                      <c:pt idx="2293">
                        <c:v>05/04/2023 17:20</c:v>
                      </c:pt>
                      <c:pt idx="2294">
                        <c:v>05/04/2023 17:20</c:v>
                      </c:pt>
                      <c:pt idx="2295">
                        <c:v>05/04/2023 17:20</c:v>
                      </c:pt>
                      <c:pt idx="2296">
                        <c:v>05/04/2023 17:20</c:v>
                      </c:pt>
                      <c:pt idx="2297">
                        <c:v>05/04/2023 17:20</c:v>
                      </c:pt>
                      <c:pt idx="2298">
                        <c:v>05/04/2023 17:20</c:v>
                      </c:pt>
                      <c:pt idx="2299">
                        <c:v>05/04/2023 17:20</c:v>
                      </c:pt>
                      <c:pt idx="2300">
                        <c:v>05/04/2023 17:20</c:v>
                      </c:pt>
                      <c:pt idx="2301">
                        <c:v>05/04/2023 17:21</c:v>
                      </c:pt>
                      <c:pt idx="2302">
                        <c:v>05/04/2023 17:21</c:v>
                      </c:pt>
                      <c:pt idx="2303">
                        <c:v>05/04/2023 17:21</c:v>
                      </c:pt>
                      <c:pt idx="2304">
                        <c:v>05/04/2023 17:21</c:v>
                      </c:pt>
                      <c:pt idx="2305">
                        <c:v>05/04/2023 17:21</c:v>
                      </c:pt>
                      <c:pt idx="2306">
                        <c:v>05/04/2023 17:21</c:v>
                      </c:pt>
                      <c:pt idx="2307">
                        <c:v>05/04/2023 17:21</c:v>
                      </c:pt>
                      <c:pt idx="2308">
                        <c:v>05/04/2023 17:21</c:v>
                      </c:pt>
                      <c:pt idx="2309">
                        <c:v>05/04/2023 17:21</c:v>
                      </c:pt>
                      <c:pt idx="2310">
                        <c:v>05/04/2023 17:21</c:v>
                      </c:pt>
                      <c:pt idx="2311">
                        <c:v>05/04/2023 17:21</c:v>
                      </c:pt>
                      <c:pt idx="2312">
                        <c:v>05/04/2023 17:21</c:v>
                      </c:pt>
                      <c:pt idx="2313">
                        <c:v>05/04/2023 17:21</c:v>
                      </c:pt>
                      <c:pt idx="2314">
                        <c:v>05/04/2023 17:21</c:v>
                      </c:pt>
                      <c:pt idx="2315">
                        <c:v>05/04/2023 17:21</c:v>
                      </c:pt>
                      <c:pt idx="2316">
                        <c:v>05/04/2023 17:21</c:v>
                      </c:pt>
                      <c:pt idx="2317">
                        <c:v>05/04/2023 17:21</c:v>
                      </c:pt>
                      <c:pt idx="2318">
                        <c:v>05/04/2023 17:21</c:v>
                      </c:pt>
                      <c:pt idx="2319">
                        <c:v>05/04/2023 17:21</c:v>
                      </c:pt>
                      <c:pt idx="2320">
                        <c:v>05/04/2023 17:21</c:v>
                      </c:pt>
                      <c:pt idx="2321">
                        <c:v>05/04/2023 17:21</c:v>
                      </c:pt>
                      <c:pt idx="2322">
                        <c:v>05/04/2023 17:21</c:v>
                      </c:pt>
                      <c:pt idx="2323">
                        <c:v>05/04/2023 17:21</c:v>
                      </c:pt>
                      <c:pt idx="2324">
                        <c:v>05/04/2023 17:21</c:v>
                      </c:pt>
                      <c:pt idx="2325">
                        <c:v>05/04/2023 17:21</c:v>
                      </c:pt>
                      <c:pt idx="2326">
                        <c:v>05/04/2023 17:21</c:v>
                      </c:pt>
                      <c:pt idx="2327">
                        <c:v>05/04/2023 17:21</c:v>
                      </c:pt>
                      <c:pt idx="2328">
                        <c:v>05/04/2023 17:21</c:v>
                      </c:pt>
                      <c:pt idx="2329">
                        <c:v>05/04/2023 17:21</c:v>
                      </c:pt>
                      <c:pt idx="2330">
                        <c:v>05/04/2023 17:21</c:v>
                      </c:pt>
                      <c:pt idx="2331">
                        <c:v>05/04/2023 17:21</c:v>
                      </c:pt>
                      <c:pt idx="2332">
                        <c:v>05/04/2023 17:21</c:v>
                      </c:pt>
                      <c:pt idx="2333">
                        <c:v>05/04/2023 17:21</c:v>
                      </c:pt>
                      <c:pt idx="2334">
                        <c:v>05/04/2023 17:21</c:v>
                      </c:pt>
                      <c:pt idx="2335">
                        <c:v>05/04/2023 17:21</c:v>
                      </c:pt>
                      <c:pt idx="2336">
                        <c:v>05/04/2023 17:21</c:v>
                      </c:pt>
                      <c:pt idx="2337">
                        <c:v>05/04/2023 17:21</c:v>
                      </c:pt>
                      <c:pt idx="2338">
                        <c:v>05/04/2023 17:21</c:v>
                      </c:pt>
                      <c:pt idx="2339">
                        <c:v>05/04/2023 17:21</c:v>
                      </c:pt>
                      <c:pt idx="2340">
                        <c:v>05/04/2023 17:21</c:v>
                      </c:pt>
                      <c:pt idx="2341">
                        <c:v>05/04/2023 17:21</c:v>
                      </c:pt>
                      <c:pt idx="2342">
                        <c:v>05/04/2023 17:21</c:v>
                      </c:pt>
                      <c:pt idx="2343">
                        <c:v>05/04/2023 17:21</c:v>
                      </c:pt>
                      <c:pt idx="2344">
                        <c:v>05/04/2023 17:21</c:v>
                      </c:pt>
                      <c:pt idx="2345">
                        <c:v>05/04/2023 17:21</c:v>
                      </c:pt>
                      <c:pt idx="2346">
                        <c:v>05/04/2023 17:21</c:v>
                      </c:pt>
                      <c:pt idx="2347">
                        <c:v>05/04/2023 17:21</c:v>
                      </c:pt>
                      <c:pt idx="2348">
                        <c:v>05/04/2023 17:21</c:v>
                      </c:pt>
                      <c:pt idx="2349">
                        <c:v>05/04/2023 17:21</c:v>
                      </c:pt>
                      <c:pt idx="2350">
                        <c:v>05/04/2023 17:21</c:v>
                      </c:pt>
                      <c:pt idx="2351">
                        <c:v>05/04/2023 17:21</c:v>
                      </c:pt>
                      <c:pt idx="2352">
                        <c:v>05/04/2023 17:21</c:v>
                      </c:pt>
                      <c:pt idx="2353">
                        <c:v>05/04/2023 17:21</c:v>
                      </c:pt>
                      <c:pt idx="2354">
                        <c:v>05/04/2023 17:21</c:v>
                      </c:pt>
                      <c:pt idx="2355">
                        <c:v>05/04/2023 17:21</c:v>
                      </c:pt>
                      <c:pt idx="2356">
                        <c:v>05/04/2023 17:21</c:v>
                      </c:pt>
                      <c:pt idx="2357">
                        <c:v>05/04/2023 17:21</c:v>
                      </c:pt>
                      <c:pt idx="2358">
                        <c:v>05/04/2023 17:21</c:v>
                      </c:pt>
                      <c:pt idx="2359">
                        <c:v>05/04/2023 17:21</c:v>
                      </c:pt>
                      <c:pt idx="2360">
                        <c:v>05/04/2023 17:22</c:v>
                      </c:pt>
                      <c:pt idx="2361">
                        <c:v>05/04/2023 17:22</c:v>
                      </c:pt>
                      <c:pt idx="2362">
                        <c:v>05/04/2023 17:22</c:v>
                      </c:pt>
                      <c:pt idx="2363">
                        <c:v>05/04/2023 17:22</c:v>
                      </c:pt>
                      <c:pt idx="2364">
                        <c:v>05/04/2023 17:22</c:v>
                      </c:pt>
                      <c:pt idx="2365">
                        <c:v>05/04/2023 17:22</c:v>
                      </c:pt>
                      <c:pt idx="2366">
                        <c:v>05/04/2023 17:22</c:v>
                      </c:pt>
                      <c:pt idx="2367">
                        <c:v>05/04/2023 17:22</c:v>
                      </c:pt>
                      <c:pt idx="2368">
                        <c:v>05/04/2023 17:22</c:v>
                      </c:pt>
                      <c:pt idx="2369">
                        <c:v>05/04/2023 17:22</c:v>
                      </c:pt>
                      <c:pt idx="2370">
                        <c:v>05/04/2023 17:22</c:v>
                      </c:pt>
                      <c:pt idx="2371">
                        <c:v>05/04/2023 17:22</c:v>
                      </c:pt>
                      <c:pt idx="2372">
                        <c:v>05/04/2023 17:22</c:v>
                      </c:pt>
                      <c:pt idx="2373">
                        <c:v>05/04/2023 17:22</c:v>
                      </c:pt>
                      <c:pt idx="2374">
                        <c:v>05/04/2023 17:22</c:v>
                      </c:pt>
                      <c:pt idx="2375">
                        <c:v>05/04/2023 17:22</c:v>
                      </c:pt>
                      <c:pt idx="2376">
                        <c:v>05/04/2023 17:22</c:v>
                      </c:pt>
                      <c:pt idx="2377">
                        <c:v>05/04/2023 17:22</c:v>
                      </c:pt>
                      <c:pt idx="2378">
                        <c:v>05/04/2023 17:22</c:v>
                      </c:pt>
                      <c:pt idx="2379">
                        <c:v>05/04/2023 17:22</c:v>
                      </c:pt>
                      <c:pt idx="2380">
                        <c:v>05/04/2023 17:22</c:v>
                      </c:pt>
                      <c:pt idx="2381">
                        <c:v>05/04/2023 17:22</c:v>
                      </c:pt>
                      <c:pt idx="2382">
                        <c:v>05/04/2023 17:22</c:v>
                      </c:pt>
                      <c:pt idx="2383">
                        <c:v>05/04/2023 17:22</c:v>
                      </c:pt>
                      <c:pt idx="2384">
                        <c:v>05/04/2023 17:22</c:v>
                      </c:pt>
                      <c:pt idx="2385">
                        <c:v>05/04/2023 17:22</c:v>
                      </c:pt>
                      <c:pt idx="2386">
                        <c:v>05/04/2023 17:22</c:v>
                      </c:pt>
                      <c:pt idx="2387">
                        <c:v>05/04/2023 17:22</c:v>
                      </c:pt>
                      <c:pt idx="2388">
                        <c:v>05/04/2023 17:22</c:v>
                      </c:pt>
                      <c:pt idx="2389">
                        <c:v>05/04/2023 17:22</c:v>
                      </c:pt>
                      <c:pt idx="2390">
                        <c:v>05/04/2023 17:22</c:v>
                      </c:pt>
                      <c:pt idx="2391">
                        <c:v>05/04/2023 17:22</c:v>
                      </c:pt>
                      <c:pt idx="2392">
                        <c:v>05/04/2023 17:22</c:v>
                      </c:pt>
                      <c:pt idx="2393">
                        <c:v>05/04/2023 17:22</c:v>
                      </c:pt>
                      <c:pt idx="2394">
                        <c:v>05/04/2023 17:22</c:v>
                      </c:pt>
                      <c:pt idx="2395">
                        <c:v>05/04/2023 17:22</c:v>
                      </c:pt>
                      <c:pt idx="2396">
                        <c:v>05/04/2023 17:22</c:v>
                      </c:pt>
                      <c:pt idx="2397">
                        <c:v>05/04/2023 17:22</c:v>
                      </c:pt>
                      <c:pt idx="2398">
                        <c:v>05/04/2023 17:22</c:v>
                      </c:pt>
                      <c:pt idx="2399">
                        <c:v>05/04/2023 17:22</c:v>
                      </c:pt>
                      <c:pt idx="2400">
                        <c:v>05/04/2023 17:22</c:v>
                      </c:pt>
                      <c:pt idx="2401">
                        <c:v>05/04/2023 17:22</c:v>
                      </c:pt>
                      <c:pt idx="2402">
                        <c:v>05/04/2023 17:22</c:v>
                      </c:pt>
                      <c:pt idx="2403">
                        <c:v>05/04/2023 17:22</c:v>
                      </c:pt>
                      <c:pt idx="2404">
                        <c:v>05/04/2023 17:22</c:v>
                      </c:pt>
                      <c:pt idx="2405">
                        <c:v>05/04/2023 17:22</c:v>
                      </c:pt>
                      <c:pt idx="2406">
                        <c:v>05/04/2023 17:22</c:v>
                      </c:pt>
                      <c:pt idx="2407">
                        <c:v>05/04/2023 17:22</c:v>
                      </c:pt>
                      <c:pt idx="2408">
                        <c:v>05/04/2023 17:22</c:v>
                      </c:pt>
                      <c:pt idx="2409">
                        <c:v>05/04/2023 17:22</c:v>
                      </c:pt>
                      <c:pt idx="2410">
                        <c:v>05/04/2023 17:22</c:v>
                      </c:pt>
                      <c:pt idx="2411">
                        <c:v>05/04/2023 17:22</c:v>
                      </c:pt>
                      <c:pt idx="2412">
                        <c:v>05/04/2023 17:22</c:v>
                      </c:pt>
                      <c:pt idx="2413">
                        <c:v>05/04/2023 17:22</c:v>
                      </c:pt>
                      <c:pt idx="2414">
                        <c:v>05/04/2023 17:22</c:v>
                      </c:pt>
                      <c:pt idx="2415">
                        <c:v>05/04/2023 17:22</c:v>
                      </c:pt>
                      <c:pt idx="2416">
                        <c:v>05/04/2023 17:22</c:v>
                      </c:pt>
                      <c:pt idx="2417">
                        <c:v>05/04/2023 17:22</c:v>
                      </c:pt>
                      <c:pt idx="2418">
                        <c:v>05/04/2023 17:22</c:v>
                      </c:pt>
                      <c:pt idx="2419">
                        <c:v>05/04/2023 17:22</c:v>
                      </c:pt>
                      <c:pt idx="2420">
                        <c:v>05/04/2023 17:23</c:v>
                      </c:pt>
                      <c:pt idx="2421">
                        <c:v>05/04/2023 17:23</c:v>
                      </c:pt>
                      <c:pt idx="2422">
                        <c:v>05/04/2023 17:23</c:v>
                      </c:pt>
                      <c:pt idx="2423">
                        <c:v>05/04/2023 17:23</c:v>
                      </c:pt>
                      <c:pt idx="2424">
                        <c:v>05/04/2023 17:23</c:v>
                      </c:pt>
                      <c:pt idx="2425">
                        <c:v>05/04/2023 17:23</c:v>
                      </c:pt>
                      <c:pt idx="2426">
                        <c:v>05/04/2023 17:23</c:v>
                      </c:pt>
                      <c:pt idx="2427">
                        <c:v>05/04/2023 17:23</c:v>
                      </c:pt>
                      <c:pt idx="2428">
                        <c:v>05/04/2023 17:23</c:v>
                      </c:pt>
                      <c:pt idx="2429">
                        <c:v>05/04/2023 17:23</c:v>
                      </c:pt>
                      <c:pt idx="2430">
                        <c:v>05/04/2023 17:23</c:v>
                      </c:pt>
                      <c:pt idx="2431">
                        <c:v>05/04/2023 17:23</c:v>
                      </c:pt>
                      <c:pt idx="2432">
                        <c:v>05/04/2023 17:23</c:v>
                      </c:pt>
                      <c:pt idx="2433">
                        <c:v>05/04/2023 17:23</c:v>
                      </c:pt>
                      <c:pt idx="2434">
                        <c:v>05/04/2023 17:23</c:v>
                      </c:pt>
                      <c:pt idx="2435">
                        <c:v>05/04/2023 17:23</c:v>
                      </c:pt>
                      <c:pt idx="2436">
                        <c:v>05/04/2023 17:23</c:v>
                      </c:pt>
                      <c:pt idx="2437">
                        <c:v>05/04/2023 17:23</c:v>
                      </c:pt>
                      <c:pt idx="2438">
                        <c:v>05/04/2023 17:23</c:v>
                      </c:pt>
                      <c:pt idx="2439">
                        <c:v>05/04/2023 17:23</c:v>
                      </c:pt>
                      <c:pt idx="2440">
                        <c:v>05/04/2023 17:23</c:v>
                      </c:pt>
                      <c:pt idx="2441">
                        <c:v>05/04/2023 17:23</c:v>
                      </c:pt>
                      <c:pt idx="2442">
                        <c:v>05/04/2023 17:23</c:v>
                      </c:pt>
                      <c:pt idx="2443">
                        <c:v>05/04/2023 17:23</c:v>
                      </c:pt>
                      <c:pt idx="2444">
                        <c:v>05/04/2023 17:23</c:v>
                      </c:pt>
                      <c:pt idx="2445">
                        <c:v>05/04/2023 17:23</c:v>
                      </c:pt>
                      <c:pt idx="2446">
                        <c:v>05/04/2023 17:23</c:v>
                      </c:pt>
                      <c:pt idx="2447">
                        <c:v>05/04/2023 17:23</c:v>
                      </c:pt>
                      <c:pt idx="2448">
                        <c:v>05/04/2023 17:23</c:v>
                      </c:pt>
                      <c:pt idx="2449">
                        <c:v>05/04/2023 17:23</c:v>
                      </c:pt>
                      <c:pt idx="2450">
                        <c:v>05/04/2023 17:23</c:v>
                      </c:pt>
                      <c:pt idx="2451">
                        <c:v>05/04/2023 17:23</c:v>
                      </c:pt>
                      <c:pt idx="2452">
                        <c:v>05/04/2023 17:23</c:v>
                      </c:pt>
                      <c:pt idx="2453">
                        <c:v>05/04/2023 17:23</c:v>
                      </c:pt>
                      <c:pt idx="2454">
                        <c:v>05/04/2023 17:23</c:v>
                      </c:pt>
                      <c:pt idx="2455">
                        <c:v>05/04/2023 17:23</c:v>
                      </c:pt>
                      <c:pt idx="2456">
                        <c:v>05/04/2023 17:23</c:v>
                      </c:pt>
                      <c:pt idx="2457">
                        <c:v>05/04/2023 17:23</c:v>
                      </c:pt>
                      <c:pt idx="2458">
                        <c:v>05/04/2023 17:23</c:v>
                      </c:pt>
                      <c:pt idx="2459">
                        <c:v>05/04/2023 17:23</c:v>
                      </c:pt>
                      <c:pt idx="2460">
                        <c:v>05/04/2023 17:23</c:v>
                      </c:pt>
                      <c:pt idx="2461">
                        <c:v>05/04/2023 17:23</c:v>
                      </c:pt>
                      <c:pt idx="2462">
                        <c:v>05/04/2023 17:23</c:v>
                      </c:pt>
                      <c:pt idx="2463">
                        <c:v>05/04/2023 17:23</c:v>
                      </c:pt>
                      <c:pt idx="2464">
                        <c:v>05/04/2023 17:23</c:v>
                      </c:pt>
                      <c:pt idx="2465">
                        <c:v>05/04/2023 17:23</c:v>
                      </c:pt>
                      <c:pt idx="2466">
                        <c:v>05/04/2023 17:23</c:v>
                      </c:pt>
                      <c:pt idx="2467">
                        <c:v>05/04/2023 17:23</c:v>
                      </c:pt>
                      <c:pt idx="2468">
                        <c:v>05/04/2023 17:23</c:v>
                      </c:pt>
                      <c:pt idx="2469">
                        <c:v>05/04/2023 17:23</c:v>
                      </c:pt>
                      <c:pt idx="2470">
                        <c:v>05/04/2023 17:23</c:v>
                      </c:pt>
                      <c:pt idx="2471">
                        <c:v>05/04/2023 17:23</c:v>
                      </c:pt>
                      <c:pt idx="2472">
                        <c:v>05/04/2023 17:23</c:v>
                      </c:pt>
                      <c:pt idx="2473">
                        <c:v>05/04/2023 17:23</c:v>
                      </c:pt>
                      <c:pt idx="2474">
                        <c:v>05/04/2023 17:23</c:v>
                      </c:pt>
                      <c:pt idx="2475">
                        <c:v>05/04/2023 17:23</c:v>
                      </c:pt>
                      <c:pt idx="2476">
                        <c:v>05/04/2023 17:23</c:v>
                      </c:pt>
                      <c:pt idx="2477">
                        <c:v>05/04/2023 17:23</c:v>
                      </c:pt>
                      <c:pt idx="2478">
                        <c:v>05/04/2023 17:23</c:v>
                      </c:pt>
                      <c:pt idx="2479">
                        <c:v>05/04/2023 17:23</c:v>
                      </c:pt>
                      <c:pt idx="2480">
                        <c:v>05/04/2023 17:24</c:v>
                      </c:pt>
                      <c:pt idx="2481">
                        <c:v>05/04/2023 17:24</c:v>
                      </c:pt>
                      <c:pt idx="2482">
                        <c:v>05/04/2023 17:24</c:v>
                      </c:pt>
                      <c:pt idx="2483">
                        <c:v>05/04/2023 17:24</c:v>
                      </c:pt>
                      <c:pt idx="2484">
                        <c:v>05/04/2023 17:24</c:v>
                      </c:pt>
                      <c:pt idx="2485">
                        <c:v>05/04/2023 17:24</c:v>
                      </c:pt>
                      <c:pt idx="2486">
                        <c:v>05/04/2023 17:24</c:v>
                      </c:pt>
                      <c:pt idx="2487">
                        <c:v>05/04/2023 17:24</c:v>
                      </c:pt>
                      <c:pt idx="2488">
                        <c:v>05/04/2023 17:24</c:v>
                      </c:pt>
                      <c:pt idx="2489">
                        <c:v>05/04/2023 17:24</c:v>
                      </c:pt>
                      <c:pt idx="2490">
                        <c:v>05/04/2023 17:24</c:v>
                      </c:pt>
                      <c:pt idx="2491">
                        <c:v>05/04/2023 17:24</c:v>
                      </c:pt>
                      <c:pt idx="2492">
                        <c:v>05/04/2023 17:24</c:v>
                      </c:pt>
                      <c:pt idx="2493">
                        <c:v>05/04/2023 17:24</c:v>
                      </c:pt>
                      <c:pt idx="2494">
                        <c:v>05/04/2023 17:24</c:v>
                      </c:pt>
                      <c:pt idx="2495">
                        <c:v>05/04/2023 17:24</c:v>
                      </c:pt>
                      <c:pt idx="2496">
                        <c:v>05/04/2023 17:24</c:v>
                      </c:pt>
                      <c:pt idx="2497">
                        <c:v>05/04/2023 17:24</c:v>
                      </c:pt>
                      <c:pt idx="2498">
                        <c:v>05/04/2023 17:24</c:v>
                      </c:pt>
                      <c:pt idx="2499">
                        <c:v>05/04/2023 17:24</c:v>
                      </c:pt>
                      <c:pt idx="2500">
                        <c:v>05/04/2023 17:24</c:v>
                      </c:pt>
                      <c:pt idx="2501">
                        <c:v>05/04/2023 17:24</c:v>
                      </c:pt>
                      <c:pt idx="2502">
                        <c:v>05/04/2023 17:24</c:v>
                      </c:pt>
                      <c:pt idx="2503">
                        <c:v>05/04/2023 17:24</c:v>
                      </c:pt>
                      <c:pt idx="2504">
                        <c:v>05/04/2023 17:24</c:v>
                      </c:pt>
                      <c:pt idx="2505">
                        <c:v>05/04/2023 17:24</c:v>
                      </c:pt>
                      <c:pt idx="2506">
                        <c:v>05/04/2023 17:24</c:v>
                      </c:pt>
                      <c:pt idx="2507">
                        <c:v>05/04/2023 17:24</c:v>
                      </c:pt>
                      <c:pt idx="2508">
                        <c:v>05/04/2023 17:24</c:v>
                      </c:pt>
                      <c:pt idx="2509">
                        <c:v>05/04/2023 17:24</c:v>
                      </c:pt>
                      <c:pt idx="2510">
                        <c:v>05/04/2023 17:24</c:v>
                      </c:pt>
                      <c:pt idx="2511">
                        <c:v>05/04/2023 17:24</c:v>
                      </c:pt>
                      <c:pt idx="2512">
                        <c:v>05/04/2023 17:24</c:v>
                      </c:pt>
                      <c:pt idx="2513">
                        <c:v>05/04/2023 17:24</c:v>
                      </c:pt>
                      <c:pt idx="2514">
                        <c:v>05/04/2023 17:24</c:v>
                      </c:pt>
                      <c:pt idx="2515">
                        <c:v>05/04/2023 17:24</c:v>
                      </c:pt>
                      <c:pt idx="2516">
                        <c:v>05/04/2023 17:24</c:v>
                      </c:pt>
                      <c:pt idx="2517">
                        <c:v>05/04/2023 17:24</c:v>
                      </c:pt>
                      <c:pt idx="2518">
                        <c:v>05/04/2023 17:24</c:v>
                      </c:pt>
                      <c:pt idx="2519">
                        <c:v>05/04/2023 17:24</c:v>
                      </c:pt>
                      <c:pt idx="2520">
                        <c:v>05/04/2023 17:24</c:v>
                      </c:pt>
                      <c:pt idx="2521">
                        <c:v>05/04/2023 17:24</c:v>
                      </c:pt>
                      <c:pt idx="2522">
                        <c:v>05/04/2023 17:24</c:v>
                      </c:pt>
                      <c:pt idx="2523">
                        <c:v>05/04/2023 17:24</c:v>
                      </c:pt>
                      <c:pt idx="2524">
                        <c:v>05/04/2023 17:24</c:v>
                      </c:pt>
                      <c:pt idx="2525">
                        <c:v>05/04/2023 17:24</c:v>
                      </c:pt>
                      <c:pt idx="2526">
                        <c:v>05/04/2023 17:24</c:v>
                      </c:pt>
                      <c:pt idx="2527">
                        <c:v>05/04/2023 17:24</c:v>
                      </c:pt>
                      <c:pt idx="2528">
                        <c:v>05/04/2023 17:24</c:v>
                      </c:pt>
                      <c:pt idx="2529">
                        <c:v>05/04/2023 17:24</c:v>
                      </c:pt>
                      <c:pt idx="2530">
                        <c:v>05/04/2023 17:24</c:v>
                      </c:pt>
                      <c:pt idx="2531">
                        <c:v>05/04/2023 17:24</c:v>
                      </c:pt>
                      <c:pt idx="2532">
                        <c:v>05/04/2023 17:24</c:v>
                      </c:pt>
                      <c:pt idx="2533">
                        <c:v>05/04/2023 17:24</c:v>
                      </c:pt>
                      <c:pt idx="2534">
                        <c:v>05/04/2023 17:24</c:v>
                      </c:pt>
                      <c:pt idx="2535">
                        <c:v>05/04/2023 17:24</c:v>
                      </c:pt>
                      <c:pt idx="2536">
                        <c:v>05/04/2023 17:24</c:v>
                      </c:pt>
                      <c:pt idx="2537">
                        <c:v>05/04/2023 17:24</c:v>
                      </c:pt>
                      <c:pt idx="2538">
                        <c:v>05/04/2023 17:24</c:v>
                      </c:pt>
                      <c:pt idx="2539">
                        <c:v>05/04/2023 17:24</c:v>
                      </c:pt>
                      <c:pt idx="2540">
                        <c:v>05/04/2023 17:25</c:v>
                      </c:pt>
                      <c:pt idx="2541">
                        <c:v>05/04/2023 17:25</c:v>
                      </c:pt>
                      <c:pt idx="2542">
                        <c:v>05/04/2023 17:25</c:v>
                      </c:pt>
                      <c:pt idx="2543">
                        <c:v>05/04/2023 17:25</c:v>
                      </c:pt>
                      <c:pt idx="2544">
                        <c:v>05/04/2023 17:25</c:v>
                      </c:pt>
                      <c:pt idx="2545">
                        <c:v>05/04/2023 17:25</c:v>
                      </c:pt>
                      <c:pt idx="2546">
                        <c:v>05/04/2023 17:25</c:v>
                      </c:pt>
                      <c:pt idx="2547">
                        <c:v>05/04/2023 17:25</c:v>
                      </c:pt>
                      <c:pt idx="2548">
                        <c:v>05/04/2023 17:25</c:v>
                      </c:pt>
                      <c:pt idx="2549">
                        <c:v>05/04/2023 17:25</c:v>
                      </c:pt>
                      <c:pt idx="2550">
                        <c:v>05/04/2023 17:25</c:v>
                      </c:pt>
                      <c:pt idx="2551">
                        <c:v>05/04/2023 17:25</c:v>
                      </c:pt>
                      <c:pt idx="2552">
                        <c:v>05/04/2023 17:25</c:v>
                      </c:pt>
                      <c:pt idx="2553">
                        <c:v>05/04/2023 17:25</c:v>
                      </c:pt>
                      <c:pt idx="2554">
                        <c:v>05/04/2023 17:25</c:v>
                      </c:pt>
                      <c:pt idx="2555">
                        <c:v>05/04/2023 17:25</c:v>
                      </c:pt>
                      <c:pt idx="2556">
                        <c:v>05/04/2023 17:25</c:v>
                      </c:pt>
                      <c:pt idx="2557">
                        <c:v>05/04/2023 17:25</c:v>
                      </c:pt>
                      <c:pt idx="2558">
                        <c:v>05/04/2023 17:25</c:v>
                      </c:pt>
                      <c:pt idx="2559">
                        <c:v>05/04/2023 17:25</c:v>
                      </c:pt>
                      <c:pt idx="2560">
                        <c:v>05/04/2023 17:25</c:v>
                      </c:pt>
                      <c:pt idx="2561">
                        <c:v>05/04/2023 17:25</c:v>
                      </c:pt>
                      <c:pt idx="2562">
                        <c:v>05/04/2023 17:25</c:v>
                      </c:pt>
                      <c:pt idx="2563">
                        <c:v>05/04/2023 17:25</c:v>
                      </c:pt>
                      <c:pt idx="2564">
                        <c:v>05/04/2023 17:25</c:v>
                      </c:pt>
                      <c:pt idx="2565">
                        <c:v>05/04/2023 17:25</c:v>
                      </c:pt>
                      <c:pt idx="2566">
                        <c:v>05/04/2023 17:25</c:v>
                      </c:pt>
                      <c:pt idx="2567">
                        <c:v>05/04/2023 17:25</c:v>
                      </c:pt>
                      <c:pt idx="2568">
                        <c:v>05/04/2023 17:25</c:v>
                      </c:pt>
                      <c:pt idx="2569">
                        <c:v>05/04/2023 17:25</c:v>
                      </c:pt>
                      <c:pt idx="2570">
                        <c:v>05/04/2023 17:25</c:v>
                      </c:pt>
                      <c:pt idx="2571">
                        <c:v>05/04/2023 17:25</c:v>
                      </c:pt>
                      <c:pt idx="2572">
                        <c:v>05/04/2023 17:25</c:v>
                      </c:pt>
                      <c:pt idx="2573">
                        <c:v>05/04/2023 17:25</c:v>
                      </c:pt>
                      <c:pt idx="2574">
                        <c:v>05/04/2023 17:25</c:v>
                      </c:pt>
                      <c:pt idx="2575">
                        <c:v>05/04/2023 17:25</c:v>
                      </c:pt>
                      <c:pt idx="2576">
                        <c:v>05/04/2023 17:25</c:v>
                      </c:pt>
                      <c:pt idx="2577">
                        <c:v>05/04/2023 17:25</c:v>
                      </c:pt>
                      <c:pt idx="2578">
                        <c:v>05/04/2023 17:25</c:v>
                      </c:pt>
                      <c:pt idx="2579">
                        <c:v>05/04/2023 17:25</c:v>
                      </c:pt>
                      <c:pt idx="2580">
                        <c:v>05/04/2023 17:25</c:v>
                      </c:pt>
                      <c:pt idx="2581">
                        <c:v>05/04/2023 17:25</c:v>
                      </c:pt>
                      <c:pt idx="2582">
                        <c:v>05/04/2023 17:25</c:v>
                      </c:pt>
                      <c:pt idx="2583">
                        <c:v>05/04/2023 17:25</c:v>
                      </c:pt>
                      <c:pt idx="2584">
                        <c:v>05/04/2023 17:25</c:v>
                      </c:pt>
                      <c:pt idx="2585">
                        <c:v>05/04/2023 17:25</c:v>
                      </c:pt>
                      <c:pt idx="2586">
                        <c:v>05/04/2023 17:25</c:v>
                      </c:pt>
                      <c:pt idx="2587">
                        <c:v>05/04/2023 17:25</c:v>
                      </c:pt>
                      <c:pt idx="2588">
                        <c:v>05/04/2023 17:25</c:v>
                      </c:pt>
                      <c:pt idx="2589">
                        <c:v>05/04/2023 17:25</c:v>
                      </c:pt>
                      <c:pt idx="2590">
                        <c:v>05/04/2023 17:25</c:v>
                      </c:pt>
                      <c:pt idx="2591">
                        <c:v>05/04/2023 17:25</c:v>
                      </c:pt>
                      <c:pt idx="2592">
                        <c:v>05/04/2023 17:25</c:v>
                      </c:pt>
                      <c:pt idx="2593">
                        <c:v>05/04/2023 17:25</c:v>
                      </c:pt>
                      <c:pt idx="2594">
                        <c:v>05/04/2023 17:25</c:v>
                      </c:pt>
                      <c:pt idx="2595">
                        <c:v>05/04/2023 17:25</c:v>
                      </c:pt>
                      <c:pt idx="2596">
                        <c:v>05/04/2023 17:25</c:v>
                      </c:pt>
                      <c:pt idx="2597">
                        <c:v>05/04/2023 17:25</c:v>
                      </c:pt>
                      <c:pt idx="2598">
                        <c:v>05/04/2023 17:25</c:v>
                      </c:pt>
                      <c:pt idx="2599">
                        <c:v>05/04/2023 17:25</c:v>
                      </c:pt>
                      <c:pt idx="2600">
                        <c:v>05/04/2023 17:26</c:v>
                      </c:pt>
                      <c:pt idx="2601">
                        <c:v>05/04/2023 17:26</c:v>
                      </c:pt>
                      <c:pt idx="2602">
                        <c:v>05/04/2023 17:26</c:v>
                      </c:pt>
                      <c:pt idx="2603">
                        <c:v>05/04/2023 17:26</c:v>
                      </c:pt>
                      <c:pt idx="2604">
                        <c:v>05/04/2023 17:26</c:v>
                      </c:pt>
                      <c:pt idx="2605">
                        <c:v>05/04/2023 17:26</c:v>
                      </c:pt>
                      <c:pt idx="2606">
                        <c:v>05/04/2023 17:26</c:v>
                      </c:pt>
                      <c:pt idx="2607">
                        <c:v>05/04/2023 17:26</c:v>
                      </c:pt>
                      <c:pt idx="2608">
                        <c:v>05/04/2023 17:26</c:v>
                      </c:pt>
                      <c:pt idx="2609">
                        <c:v>05/04/2023 17:26</c:v>
                      </c:pt>
                      <c:pt idx="2610">
                        <c:v>05/04/2023 17:26</c:v>
                      </c:pt>
                      <c:pt idx="2611">
                        <c:v>05/04/2023 17:26</c:v>
                      </c:pt>
                      <c:pt idx="2612">
                        <c:v>05/04/2023 17:26</c:v>
                      </c:pt>
                      <c:pt idx="2613">
                        <c:v>05/04/2023 17:26</c:v>
                      </c:pt>
                      <c:pt idx="2614">
                        <c:v>05/04/2023 17:26</c:v>
                      </c:pt>
                      <c:pt idx="2615">
                        <c:v>05/04/2023 17:26</c:v>
                      </c:pt>
                      <c:pt idx="2616">
                        <c:v>05/04/2023 17:26</c:v>
                      </c:pt>
                      <c:pt idx="2617">
                        <c:v>05/04/2023 17:26</c:v>
                      </c:pt>
                      <c:pt idx="2618">
                        <c:v>05/04/2023 17:26</c:v>
                      </c:pt>
                      <c:pt idx="2619">
                        <c:v>05/04/2023 17:26</c:v>
                      </c:pt>
                      <c:pt idx="2620">
                        <c:v>05/04/2023 17:26</c:v>
                      </c:pt>
                      <c:pt idx="2621">
                        <c:v>05/04/2023 17:26</c:v>
                      </c:pt>
                      <c:pt idx="2622">
                        <c:v>05/04/2023 17:26</c:v>
                      </c:pt>
                      <c:pt idx="2623">
                        <c:v>05/04/2023 17:26</c:v>
                      </c:pt>
                      <c:pt idx="2624">
                        <c:v>05/04/2023 17:26</c:v>
                      </c:pt>
                      <c:pt idx="2625">
                        <c:v>05/04/2023 17:26</c:v>
                      </c:pt>
                      <c:pt idx="2626">
                        <c:v>05/04/2023 17:26</c:v>
                      </c:pt>
                      <c:pt idx="2627">
                        <c:v>05/04/2023 17:26</c:v>
                      </c:pt>
                      <c:pt idx="2628">
                        <c:v>05/04/2023 17:26</c:v>
                      </c:pt>
                      <c:pt idx="2629">
                        <c:v>05/04/2023 17:26</c:v>
                      </c:pt>
                      <c:pt idx="2630">
                        <c:v>05/04/2023 17:26</c:v>
                      </c:pt>
                      <c:pt idx="2631">
                        <c:v>05/04/2023 17:26</c:v>
                      </c:pt>
                      <c:pt idx="2632">
                        <c:v>05/04/2023 17:26</c:v>
                      </c:pt>
                      <c:pt idx="2633">
                        <c:v>05/04/2023 17:26</c:v>
                      </c:pt>
                      <c:pt idx="2634">
                        <c:v>05/04/2023 17:26</c:v>
                      </c:pt>
                      <c:pt idx="2635">
                        <c:v>05/04/2023 17:26</c:v>
                      </c:pt>
                      <c:pt idx="2636">
                        <c:v>05/04/2023 17:26</c:v>
                      </c:pt>
                      <c:pt idx="2637">
                        <c:v>05/04/2023 17:26</c:v>
                      </c:pt>
                      <c:pt idx="2638">
                        <c:v>05/04/2023 17:26</c:v>
                      </c:pt>
                      <c:pt idx="2639">
                        <c:v>05/04/2023 17:26</c:v>
                      </c:pt>
                      <c:pt idx="2640">
                        <c:v>05/04/2023 17:26</c:v>
                      </c:pt>
                      <c:pt idx="2641">
                        <c:v>05/04/2023 17:26</c:v>
                      </c:pt>
                      <c:pt idx="2642">
                        <c:v>05/04/2023 17:26</c:v>
                      </c:pt>
                      <c:pt idx="2643">
                        <c:v>05/04/2023 17:26</c:v>
                      </c:pt>
                      <c:pt idx="2644">
                        <c:v>05/04/2023 17:26</c:v>
                      </c:pt>
                      <c:pt idx="2645">
                        <c:v>05/04/2023 17:26</c:v>
                      </c:pt>
                      <c:pt idx="2646">
                        <c:v>05/04/2023 17:26</c:v>
                      </c:pt>
                      <c:pt idx="2647">
                        <c:v>05/04/2023 17:26</c:v>
                      </c:pt>
                      <c:pt idx="2648">
                        <c:v>05/04/2023 17:26</c:v>
                      </c:pt>
                      <c:pt idx="2649">
                        <c:v>05/04/2023 17:26</c:v>
                      </c:pt>
                      <c:pt idx="2650">
                        <c:v>05/04/2023 17:26</c:v>
                      </c:pt>
                      <c:pt idx="2651">
                        <c:v>05/04/2023 17:26</c:v>
                      </c:pt>
                      <c:pt idx="2652">
                        <c:v>05/04/2023 17:26</c:v>
                      </c:pt>
                      <c:pt idx="2653">
                        <c:v>05/04/2023 17:26</c:v>
                      </c:pt>
                      <c:pt idx="2654">
                        <c:v>05/04/2023 17:26</c:v>
                      </c:pt>
                      <c:pt idx="2655">
                        <c:v>05/04/2023 17:26</c:v>
                      </c:pt>
                      <c:pt idx="2656">
                        <c:v>05/04/2023 17:26</c:v>
                      </c:pt>
                      <c:pt idx="2657">
                        <c:v>05/04/2023 17:26</c:v>
                      </c:pt>
                      <c:pt idx="2658">
                        <c:v>05/04/2023 17:26</c:v>
                      </c:pt>
                      <c:pt idx="2659">
                        <c:v>05/04/2023 17:27</c:v>
                      </c:pt>
                      <c:pt idx="2660">
                        <c:v>05/04/2023 17:27</c:v>
                      </c:pt>
                      <c:pt idx="2661">
                        <c:v>05/04/2023 17:27</c:v>
                      </c:pt>
                      <c:pt idx="2662">
                        <c:v>05/04/2023 17:27</c:v>
                      </c:pt>
                      <c:pt idx="2663">
                        <c:v>05/04/2023 17:27</c:v>
                      </c:pt>
                      <c:pt idx="2664">
                        <c:v>05/04/2023 17:27</c:v>
                      </c:pt>
                      <c:pt idx="2665">
                        <c:v>05/04/2023 17:27</c:v>
                      </c:pt>
                      <c:pt idx="2666">
                        <c:v>05/04/2023 17:27</c:v>
                      </c:pt>
                      <c:pt idx="2667">
                        <c:v>05/04/2023 17:27</c:v>
                      </c:pt>
                      <c:pt idx="2668">
                        <c:v>05/04/2023 17:27</c:v>
                      </c:pt>
                      <c:pt idx="2669">
                        <c:v>05/04/2023 17:27</c:v>
                      </c:pt>
                      <c:pt idx="2670">
                        <c:v>05/04/2023 17:27</c:v>
                      </c:pt>
                      <c:pt idx="2671">
                        <c:v>05/04/2023 17:27</c:v>
                      </c:pt>
                      <c:pt idx="2672">
                        <c:v>05/04/2023 17:27</c:v>
                      </c:pt>
                      <c:pt idx="2673">
                        <c:v>05/04/2023 17:27</c:v>
                      </c:pt>
                      <c:pt idx="2674">
                        <c:v>05/04/2023 17:27</c:v>
                      </c:pt>
                      <c:pt idx="2675">
                        <c:v>05/04/2023 17:27</c:v>
                      </c:pt>
                      <c:pt idx="2676">
                        <c:v>05/04/2023 17:27</c:v>
                      </c:pt>
                      <c:pt idx="2677">
                        <c:v>05/04/2023 17:27</c:v>
                      </c:pt>
                      <c:pt idx="2678">
                        <c:v>05/04/2023 17:27</c:v>
                      </c:pt>
                      <c:pt idx="2679">
                        <c:v>05/04/2023 17:27</c:v>
                      </c:pt>
                      <c:pt idx="2680">
                        <c:v>05/04/2023 17:27</c:v>
                      </c:pt>
                      <c:pt idx="2681">
                        <c:v>05/04/2023 17:27</c:v>
                      </c:pt>
                      <c:pt idx="2682">
                        <c:v>05/04/2023 17:27</c:v>
                      </c:pt>
                      <c:pt idx="2683">
                        <c:v>05/04/2023 17:27</c:v>
                      </c:pt>
                      <c:pt idx="2684">
                        <c:v>05/04/2023 17:27</c:v>
                      </c:pt>
                      <c:pt idx="2685">
                        <c:v>05/04/2023 17:27</c:v>
                      </c:pt>
                      <c:pt idx="2686">
                        <c:v>05/04/2023 17:27</c:v>
                      </c:pt>
                      <c:pt idx="2687">
                        <c:v>05/04/2023 17:27</c:v>
                      </c:pt>
                      <c:pt idx="2688">
                        <c:v>05/04/2023 17:27</c:v>
                      </c:pt>
                      <c:pt idx="2689">
                        <c:v>05/04/2023 17:27</c:v>
                      </c:pt>
                      <c:pt idx="2690">
                        <c:v>05/04/2023 17:27</c:v>
                      </c:pt>
                      <c:pt idx="2691">
                        <c:v>05/04/2023 17:27</c:v>
                      </c:pt>
                      <c:pt idx="2692">
                        <c:v>05/04/2023 17:27</c:v>
                      </c:pt>
                      <c:pt idx="2693">
                        <c:v>05/04/2023 17:27</c:v>
                      </c:pt>
                      <c:pt idx="2694">
                        <c:v>05/04/2023 17:27</c:v>
                      </c:pt>
                      <c:pt idx="2695">
                        <c:v>05/04/2023 17:27</c:v>
                      </c:pt>
                      <c:pt idx="2696">
                        <c:v>05/04/2023 17:27</c:v>
                      </c:pt>
                      <c:pt idx="2697">
                        <c:v>05/04/2023 17:27</c:v>
                      </c:pt>
                      <c:pt idx="2698">
                        <c:v>05/04/2023 17:27</c:v>
                      </c:pt>
                      <c:pt idx="2699">
                        <c:v>05/04/2023 17:27</c:v>
                      </c:pt>
                      <c:pt idx="2700">
                        <c:v>05/04/2023 17:27</c:v>
                      </c:pt>
                      <c:pt idx="2701">
                        <c:v>05/04/2023 17:27</c:v>
                      </c:pt>
                      <c:pt idx="2702">
                        <c:v>05/04/2023 17:27</c:v>
                      </c:pt>
                      <c:pt idx="2703">
                        <c:v>05/04/2023 17:27</c:v>
                      </c:pt>
                      <c:pt idx="2704">
                        <c:v>05/04/2023 17:27</c:v>
                      </c:pt>
                      <c:pt idx="2705">
                        <c:v>05/04/2023 17:27</c:v>
                      </c:pt>
                      <c:pt idx="2706">
                        <c:v>05/04/2023 17:27</c:v>
                      </c:pt>
                      <c:pt idx="2707">
                        <c:v>05/04/2023 17:27</c:v>
                      </c:pt>
                      <c:pt idx="2708">
                        <c:v>05/04/2023 17:27</c:v>
                      </c:pt>
                      <c:pt idx="2709">
                        <c:v>05/04/2023 17:27</c:v>
                      </c:pt>
                      <c:pt idx="2710">
                        <c:v>05/04/2023 17:27</c:v>
                      </c:pt>
                      <c:pt idx="2711">
                        <c:v>05/04/2023 17:27</c:v>
                      </c:pt>
                      <c:pt idx="2712">
                        <c:v>05/04/2023 17:27</c:v>
                      </c:pt>
                      <c:pt idx="2713">
                        <c:v>05/04/2023 17:27</c:v>
                      </c:pt>
                      <c:pt idx="2714">
                        <c:v>05/04/2023 17:27</c:v>
                      </c:pt>
                      <c:pt idx="2715">
                        <c:v>05/04/2023 17:27</c:v>
                      </c:pt>
                      <c:pt idx="2716">
                        <c:v>05/04/2023 17:27</c:v>
                      </c:pt>
                      <c:pt idx="2717">
                        <c:v>05/04/2023 17:27</c:v>
                      </c:pt>
                      <c:pt idx="2718">
                        <c:v>05/04/2023 17:27</c:v>
                      </c:pt>
                      <c:pt idx="2719">
                        <c:v>05/04/2023 17:28</c:v>
                      </c:pt>
                      <c:pt idx="2720">
                        <c:v>05/04/2023 17:28</c:v>
                      </c:pt>
                      <c:pt idx="2721">
                        <c:v>05/04/2023 17:28</c:v>
                      </c:pt>
                      <c:pt idx="2722">
                        <c:v>05/04/2023 17:28</c:v>
                      </c:pt>
                      <c:pt idx="2723">
                        <c:v>05/04/2023 17:28</c:v>
                      </c:pt>
                      <c:pt idx="2724">
                        <c:v>05/04/2023 17:28</c:v>
                      </c:pt>
                      <c:pt idx="2725">
                        <c:v>05/04/2023 17:28</c:v>
                      </c:pt>
                      <c:pt idx="2726">
                        <c:v>05/04/2023 17:28</c:v>
                      </c:pt>
                      <c:pt idx="2727">
                        <c:v>05/04/2023 17:28</c:v>
                      </c:pt>
                      <c:pt idx="2728">
                        <c:v>05/04/2023 17:28</c:v>
                      </c:pt>
                      <c:pt idx="2729">
                        <c:v>05/04/2023 17:28</c:v>
                      </c:pt>
                      <c:pt idx="2730">
                        <c:v>05/04/2023 17:28</c:v>
                      </c:pt>
                      <c:pt idx="2731">
                        <c:v>05/04/2023 17:28</c:v>
                      </c:pt>
                      <c:pt idx="2732">
                        <c:v>05/04/2023 17:28</c:v>
                      </c:pt>
                      <c:pt idx="2733">
                        <c:v>05/04/2023 17:28</c:v>
                      </c:pt>
                      <c:pt idx="2734">
                        <c:v>05/04/2023 17:28</c:v>
                      </c:pt>
                      <c:pt idx="2735">
                        <c:v>05/04/2023 17:28</c:v>
                      </c:pt>
                      <c:pt idx="2736">
                        <c:v>05/04/2023 17:28</c:v>
                      </c:pt>
                      <c:pt idx="2737">
                        <c:v>05/04/2023 17:28</c:v>
                      </c:pt>
                      <c:pt idx="2738">
                        <c:v>05/04/2023 17:28</c:v>
                      </c:pt>
                      <c:pt idx="2739">
                        <c:v>05/04/2023 17:28</c:v>
                      </c:pt>
                      <c:pt idx="2740">
                        <c:v>05/04/2023 17:28</c:v>
                      </c:pt>
                      <c:pt idx="2741">
                        <c:v>05/04/2023 17:28</c:v>
                      </c:pt>
                      <c:pt idx="2742">
                        <c:v>05/04/2023 17:28</c:v>
                      </c:pt>
                      <c:pt idx="2743">
                        <c:v>05/04/2023 17:28</c:v>
                      </c:pt>
                      <c:pt idx="2744">
                        <c:v>05/04/2023 17:28</c:v>
                      </c:pt>
                      <c:pt idx="2745">
                        <c:v>05/04/2023 17:28</c:v>
                      </c:pt>
                      <c:pt idx="2746">
                        <c:v>05/04/2023 17:28</c:v>
                      </c:pt>
                      <c:pt idx="2747">
                        <c:v>05/04/2023 17:28</c:v>
                      </c:pt>
                      <c:pt idx="2748">
                        <c:v>05/04/2023 17:28</c:v>
                      </c:pt>
                      <c:pt idx="2749">
                        <c:v>05/04/2023 17:28</c:v>
                      </c:pt>
                      <c:pt idx="2750">
                        <c:v>05/04/2023 17:28</c:v>
                      </c:pt>
                      <c:pt idx="2751">
                        <c:v>05/04/2023 17:28</c:v>
                      </c:pt>
                      <c:pt idx="2752">
                        <c:v>05/04/2023 17:28</c:v>
                      </c:pt>
                      <c:pt idx="2753">
                        <c:v>05/04/2023 17:28</c:v>
                      </c:pt>
                      <c:pt idx="2754">
                        <c:v>05/04/2023 17:28</c:v>
                      </c:pt>
                      <c:pt idx="2755">
                        <c:v>05/04/2023 17:28</c:v>
                      </c:pt>
                      <c:pt idx="2756">
                        <c:v>05/04/2023 17:28</c:v>
                      </c:pt>
                      <c:pt idx="2757">
                        <c:v>05/04/2023 17:28</c:v>
                      </c:pt>
                      <c:pt idx="2758">
                        <c:v>05/04/2023 17:28</c:v>
                      </c:pt>
                      <c:pt idx="2759">
                        <c:v>05/04/2023 17:28</c:v>
                      </c:pt>
                      <c:pt idx="2760">
                        <c:v>05/04/2023 17:28</c:v>
                      </c:pt>
                      <c:pt idx="2761">
                        <c:v>05/04/2023 17:28</c:v>
                      </c:pt>
                      <c:pt idx="2762">
                        <c:v>05/04/2023 17:28</c:v>
                      </c:pt>
                      <c:pt idx="2763">
                        <c:v>05/04/2023 17:28</c:v>
                      </c:pt>
                      <c:pt idx="2764">
                        <c:v>05/04/2023 17:28</c:v>
                      </c:pt>
                      <c:pt idx="2765">
                        <c:v>05/04/2023 17:28</c:v>
                      </c:pt>
                      <c:pt idx="2766">
                        <c:v>05/04/2023 17:28</c:v>
                      </c:pt>
                      <c:pt idx="2767">
                        <c:v>05/04/2023 17:28</c:v>
                      </c:pt>
                      <c:pt idx="2768">
                        <c:v>05/04/2023 17:28</c:v>
                      </c:pt>
                      <c:pt idx="2769">
                        <c:v>05/04/2023 17:28</c:v>
                      </c:pt>
                      <c:pt idx="2770">
                        <c:v>05/04/2023 17:28</c:v>
                      </c:pt>
                      <c:pt idx="2771">
                        <c:v>05/04/2023 17:28</c:v>
                      </c:pt>
                      <c:pt idx="2772">
                        <c:v>05/04/2023 17:28</c:v>
                      </c:pt>
                      <c:pt idx="2773">
                        <c:v>05/04/2023 17:28</c:v>
                      </c:pt>
                      <c:pt idx="2774">
                        <c:v>05/04/2023 17:28</c:v>
                      </c:pt>
                      <c:pt idx="2775">
                        <c:v>05/04/2023 17:28</c:v>
                      </c:pt>
                      <c:pt idx="2776">
                        <c:v>05/04/2023 17:28</c:v>
                      </c:pt>
                      <c:pt idx="2777">
                        <c:v>05/04/2023 17:28</c:v>
                      </c:pt>
                      <c:pt idx="2778">
                        <c:v>05/04/2023 17:28</c:v>
                      </c:pt>
                      <c:pt idx="2779">
                        <c:v>05/04/2023 17:29</c:v>
                      </c:pt>
                      <c:pt idx="2780">
                        <c:v>05/04/2023 17:29</c:v>
                      </c:pt>
                      <c:pt idx="2781">
                        <c:v>05/04/2023 17:29</c:v>
                      </c:pt>
                      <c:pt idx="2782">
                        <c:v>05/04/2023 17:29</c:v>
                      </c:pt>
                      <c:pt idx="2783">
                        <c:v>05/04/2023 17:29</c:v>
                      </c:pt>
                      <c:pt idx="2784">
                        <c:v>05/04/2023 17:29</c:v>
                      </c:pt>
                      <c:pt idx="2785">
                        <c:v>05/04/2023 17:29</c:v>
                      </c:pt>
                      <c:pt idx="2786">
                        <c:v>05/04/2023 17:29</c:v>
                      </c:pt>
                      <c:pt idx="2787">
                        <c:v>05/04/2023 17:29</c:v>
                      </c:pt>
                      <c:pt idx="2788">
                        <c:v>05/04/2023 17:29</c:v>
                      </c:pt>
                      <c:pt idx="2789">
                        <c:v>05/04/2023 17:29</c:v>
                      </c:pt>
                      <c:pt idx="2790">
                        <c:v>05/04/2023 17:29</c:v>
                      </c:pt>
                      <c:pt idx="2791">
                        <c:v>05/04/2023 17:29</c:v>
                      </c:pt>
                      <c:pt idx="2792">
                        <c:v>05/04/2023 17:29</c:v>
                      </c:pt>
                      <c:pt idx="2793">
                        <c:v>05/04/2023 17:29</c:v>
                      </c:pt>
                      <c:pt idx="2794">
                        <c:v>05/04/2023 17:29</c:v>
                      </c:pt>
                      <c:pt idx="2795">
                        <c:v>05/04/2023 17:29</c:v>
                      </c:pt>
                      <c:pt idx="2796">
                        <c:v>05/04/2023 17:29</c:v>
                      </c:pt>
                      <c:pt idx="2797">
                        <c:v>05/04/2023 17:29</c:v>
                      </c:pt>
                      <c:pt idx="2798">
                        <c:v>05/04/2023 17:29</c:v>
                      </c:pt>
                      <c:pt idx="2799">
                        <c:v>05/04/2023 17:29</c:v>
                      </c:pt>
                      <c:pt idx="2800">
                        <c:v>05/04/2023 17:29</c:v>
                      </c:pt>
                      <c:pt idx="2801">
                        <c:v>05/04/2023 17:29</c:v>
                      </c:pt>
                      <c:pt idx="2802">
                        <c:v>05/04/2023 17:29</c:v>
                      </c:pt>
                      <c:pt idx="2803">
                        <c:v>05/04/2023 17:29</c:v>
                      </c:pt>
                      <c:pt idx="2804">
                        <c:v>05/04/2023 17:29</c:v>
                      </c:pt>
                      <c:pt idx="2805">
                        <c:v>05/04/2023 17:29</c:v>
                      </c:pt>
                      <c:pt idx="2806">
                        <c:v>05/04/2023 17:29</c:v>
                      </c:pt>
                      <c:pt idx="2807">
                        <c:v>05/04/2023 17:29</c:v>
                      </c:pt>
                      <c:pt idx="2808">
                        <c:v>05/04/2023 17:29</c:v>
                      </c:pt>
                      <c:pt idx="2809">
                        <c:v>05/04/2023 17:29</c:v>
                      </c:pt>
                      <c:pt idx="2810">
                        <c:v>05/04/2023 17:29</c:v>
                      </c:pt>
                      <c:pt idx="2811">
                        <c:v>05/04/2023 17:29</c:v>
                      </c:pt>
                      <c:pt idx="2812">
                        <c:v>05/04/2023 17:29</c:v>
                      </c:pt>
                      <c:pt idx="2813">
                        <c:v>05/04/2023 17:29</c:v>
                      </c:pt>
                      <c:pt idx="2814">
                        <c:v>05/04/2023 17:29</c:v>
                      </c:pt>
                      <c:pt idx="2815">
                        <c:v>05/04/2023 17:29</c:v>
                      </c:pt>
                      <c:pt idx="2816">
                        <c:v>05/04/2023 17:29</c:v>
                      </c:pt>
                      <c:pt idx="2817">
                        <c:v>05/04/2023 17:29</c:v>
                      </c:pt>
                      <c:pt idx="2818">
                        <c:v>05/04/2023 17:29</c:v>
                      </c:pt>
                      <c:pt idx="2819">
                        <c:v>05/04/2023 17:29</c:v>
                      </c:pt>
                      <c:pt idx="2820">
                        <c:v>05/04/2023 17:29</c:v>
                      </c:pt>
                      <c:pt idx="2821">
                        <c:v>05/04/2023 17:29</c:v>
                      </c:pt>
                      <c:pt idx="2822">
                        <c:v>05/04/2023 17:29</c:v>
                      </c:pt>
                      <c:pt idx="2823">
                        <c:v>05/04/2023 17:29</c:v>
                      </c:pt>
                      <c:pt idx="2824">
                        <c:v>05/04/2023 17:29</c:v>
                      </c:pt>
                      <c:pt idx="2825">
                        <c:v>05/04/2023 17:29</c:v>
                      </c:pt>
                      <c:pt idx="2826">
                        <c:v>05/04/2023 17:29</c:v>
                      </c:pt>
                      <c:pt idx="2827">
                        <c:v>05/04/2023 17:29</c:v>
                      </c:pt>
                      <c:pt idx="2828">
                        <c:v>05/04/2023 17:29</c:v>
                      </c:pt>
                      <c:pt idx="2829">
                        <c:v>05/04/2023 17:29</c:v>
                      </c:pt>
                      <c:pt idx="2830">
                        <c:v>05/04/2023 17:29</c:v>
                      </c:pt>
                      <c:pt idx="2831">
                        <c:v>05/04/2023 17:29</c:v>
                      </c:pt>
                      <c:pt idx="2832">
                        <c:v>05/04/2023 17:29</c:v>
                      </c:pt>
                      <c:pt idx="2833">
                        <c:v>05/04/2023 17:29</c:v>
                      </c:pt>
                      <c:pt idx="2834">
                        <c:v>05/04/2023 17:29</c:v>
                      </c:pt>
                      <c:pt idx="2835">
                        <c:v>05/04/2023 17:29</c:v>
                      </c:pt>
                      <c:pt idx="2836">
                        <c:v>05/04/2023 17:29</c:v>
                      </c:pt>
                      <c:pt idx="2837">
                        <c:v>05/04/2023 17:29</c:v>
                      </c:pt>
                      <c:pt idx="2838">
                        <c:v>05/04/2023 17:29</c:v>
                      </c:pt>
                      <c:pt idx="2839">
                        <c:v>05/04/2023 17:30</c:v>
                      </c:pt>
                      <c:pt idx="2840">
                        <c:v>05/04/2023 17:30</c:v>
                      </c:pt>
                      <c:pt idx="2841">
                        <c:v>05/04/2023 17:30</c:v>
                      </c:pt>
                      <c:pt idx="2842">
                        <c:v>05/04/2023 17:30</c:v>
                      </c:pt>
                      <c:pt idx="2843">
                        <c:v>05/04/2023 17:30</c:v>
                      </c:pt>
                      <c:pt idx="2844">
                        <c:v>05/04/2023 17:30</c:v>
                      </c:pt>
                      <c:pt idx="2845">
                        <c:v>05/04/2023 17:30</c:v>
                      </c:pt>
                      <c:pt idx="2846">
                        <c:v>05/04/2023 17:30</c:v>
                      </c:pt>
                      <c:pt idx="2847">
                        <c:v>05/04/2023 17:30</c:v>
                      </c:pt>
                      <c:pt idx="2848">
                        <c:v>05/04/2023 17:30</c:v>
                      </c:pt>
                      <c:pt idx="2849">
                        <c:v>05/04/2023 17:30</c:v>
                      </c:pt>
                      <c:pt idx="2850">
                        <c:v>05/04/2023 17:30</c:v>
                      </c:pt>
                      <c:pt idx="2851">
                        <c:v>05/04/2023 17:30</c:v>
                      </c:pt>
                      <c:pt idx="2852">
                        <c:v>05/04/2023 17:30</c:v>
                      </c:pt>
                      <c:pt idx="2853">
                        <c:v>05/04/2023 17:30</c:v>
                      </c:pt>
                      <c:pt idx="2854">
                        <c:v>05/04/2023 17:30</c:v>
                      </c:pt>
                      <c:pt idx="2855">
                        <c:v>05/04/2023 17:30</c:v>
                      </c:pt>
                      <c:pt idx="2856">
                        <c:v>05/04/2023 17:30</c:v>
                      </c:pt>
                      <c:pt idx="2857">
                        <c:v>05/04/2023 17:30</c:v>
                      </c:pt>
                      <c:pt idx="2858">
                        <c:v>05/04/2023 17:30</c:v>
                      </c:pt>
                      <c:pt idx="2859">
                        <c:v>05/04/2023 17:30</c:v>
                      </c:pt>
                      <c:pt idx="2860">
                        <c:v>05/04/2023 17:30</c:v>
                      </c:pt>
                      <c:pt idx="2861">
                        <c:v>05/04/2023 17:30</c:v>
                      </c:pt>
                      <c:pt idx="2862">
                        <c:v>05/04/2023 17:30</c:v>
                      </c:pt>
                      <c:pt idx="2863">
                        <c:v>05/04/2023 17:30</c:v>
                      </c:pt>
                      <c:pt idx="2864">
                        <c:v>05/04/2023 17:30</c:v>
                      </c:pt>
                      <c:pt idx="2865">
                        <c:v>05/04/2023 17:30</c:v>
                      </c:pt>
                      <c:pt idx="2866">
                        <c:v>05/04/2023 17:30</c:v>
                      </c:pt>
                      <c:pt idx="2867">
                        <c:v>05/04/2023 17:30</c:v>
                      </c:pt>
                      <c:pt idx="2868">
                        <c:v>05/04/2023 17:30</c:v>
                      </c:pt>
                      <c:pt idx="2869">
                        <c:v>05/04/2023 17:30</c:v>
                      </c:pt>
                      <c:pt idx="2870">
                        <c:v>05/04/2023 17:30</c:v>
                      </c:pt>
                      <c:pt idx="2871">
                        <c:v>05/04/2023 17:30</c:v>
                      </c:pt>
                      <c:pt idx="2872">
                        <c:v>05/04/2023 17:30</c:v>
                      </c:pt>
                      <c:pt idx="2873">
                        <c:v>05/04/2023 17:30</c:v>
                      </c:pt>
                      <c:pt idx="2874">
                        <c:v>05/04/2023 17:30</c:v>
                      </c:pt>
                      <c:pt idx="2875">
                        <c:v>05/04/2023 17:30</c:v>
                      </c:pt>
                      <c:pt idx="2876">
                        <c:v>05/04/2023 17:30</c:v>
                      </c:pt>
                      <c:pt idx="2877">
                        <c:v>05/04/2023 17:30</c:v>
                      </c:pt>
                      <c:pt idx="2878">
                        <c:v>05/04/2023 17:30</c:v>
                      </c:pt>
                      <c:pt idx="2879">
                        <c:v>05/04/2023 17:30</c:v>
                      </c:pt>
                      <c:pt idx="2880">
                        <c:v>05/04/2023 17:30</c:v>
                      </c:pt>
                      <c:pt idx="2881">
                        <c:v>05/04/2023 17:30</c:v>
                      </c:pt>
                      <c:pt idx="2882">
                        <c:v>05/04/2023 17:30</c:v>
                      </c:pt>
                      <c:pt idx="2883">
                        <c:v>05/04/2023 17:30</c:v>
                      </c:pt>
                      <c:pt idx="2884">
                        <c:v>05/04/2023 17:30</c:v>
                      </c:pt>
                      <c:pt idx="2885">
                        <c:v>05/04/2023 17:30</c:v>
                      </c:pt>
                      <c:pt idx="2886">
                        <c:v>05/04/2023 17:30</c:v>
                      </c:pt>
                      <c:pt idx="2887">
                        <c:v>05/04/2023 17:30</c:v>
                      </c:pt>
                      <c:pt idx="2888">
                        <c:v>05/04/2023 17:30</c:v>
                      </c:pt>
                      <c:pt idx="2889">
                        <c:v>05/04/2023 17:30</c:v>
                      </c:pt>
                      <c:pt idx="2890">
                        <c:v>05/04/2023 17:30</c:v>
                      </c:pt>
                      <c:pt idx="2891">
                        <c:v>05/04/2023 17:30</c:v>
                      </c:pt>
                      <c:pt idx="2892">
                        <c:v>05/04/2023 17:30</c:v>
                      </c:pt>
                      <c:pt idx="2893">
                        <c:v>05/04/2023 17:30</c:v>
                      </c:pt>
                      <c:pt idx="2894">
                        <c:v>05/04/2023 17:30</c:v>
                      </c:pt>
                      <c:pt idx="2895">
                        <c:v>05/04/2023 17:30</c:v>
                      </c:pt>
                      <c:pt idx="2896">
                        <c:v>05/04/2023 17:30</c:v>
                      </c:pt>
                      <c:pt idx="2897">
                        <c:v>05/04/2023 17:30</c:v>
                      </c:pt>
                      <c:pt idx="2898">
                        <c:v>05/04/2023 17:31</c:v>
                      </c:pt>
                      <c:pt idx="2899">
                        <c:v>05/04/2023 17:31</c:v>
                      </c:pt>
                      <c:pt idx="2900">
                        <c:v>05/04/2023 17:31</c:v>
                      </c:pt>
                      <c:pt idx="2901">
                        <c:v>05/04/2023 17:31</c:v>
                      </c:pt>
                      <c:pt idx="2902">
                        <c:v>05/04/2023 17:31</c:v>
                      </c:pt>
                      <c:pt idx="2903">
                        <c:v>05/04/2023 17:31</c:v>
                      </c:pt>
                      <c:pt idx="2904">
                        <c:v>05/04/2023 17:31</c:v>
                      </c:pt>
                      <c:pt idx="2905">
                        <c:v>05/04/2023 17:31</c:v>
                      </c:pt>
                      <c:pt idx="2906">
                        <c:v>05/04/2023 17:31</c:v>
                      </c:pt>
                      <c:pt idx="2907">
                        <c:v>05/04/2023 17:31</c:v>
                      </c:pt>
                      <c:pt idx="2908">
                        <c:v>05/04/2023 17:31</c:v>
                      </c:pt>
                      <c:pt idx="2909">
                        <c:v>05/04/2023 17:31</c:v>
                      </c:pt>
                      <c:pt idx="2910">
                        <c:v>05/04/2023 17:31</c:v>
                      </c:pt>
                      <c:pt idx="2911">
                        <c:v>05/04/2023 17:31</c:v>
                      </c:pt>
                      <c:pt idx="2912">
                        <c:v>05/04/2023 17:31</c:v>
                      </c:pt>
                      <c:pt idx="2913">
                        <c:v>05/04/2023 17:31</c:v>
                      </c:pt>
                      <c:pt idx="2914">
                        <c:v>05/04/2023 17:31</c:v>
                      </c:pt>
                      <c:pt idx="2915">
                        <c:v>05/04/2023 17:31</c:v>
                      </c:pt>
                      <c:pt idx="2916">
                        <c:v>05/04/2023 17:31</c:v>
                      </c:pt>
                      <c:pt idx="2917">
                        <c:v>05/04/2023 17:31</c:v>
                      </c:pt>
                      <c:pt idx="2918">
                        <c:v>05/04/2023 17:31</c:v>
                      </c:pt>
                      <c:pt idx="2919">
                        <c:v>05/04/2023 17:31</c:v>
                      </c:pt>
                      <c:pt idx="2920">
                        <c:v>05/04/2023 17:31</c:v>
                      </c:pt>
                      <c:pt idx="2921">
                        <c:v>05/04/2023 17:31</c:v>
                      </c:pt>
                      <c:pt idx="2922">
                        <c:v>05/04/2023 17:31</c:v>
                      </c:pt>
                      <c:pt idx="2923">
                        <c:v>05/04/2023 17:31</c:v>
                      </c:pt>
                      <c:pt idx="2924">
                        <c:v>05/04/2023 17:31</c:v>
                      </c:pt>
                      <c:pt idx="2925">
                        <c:v>05/04/2023 17:31</c:v>
                      </c:pt>
                      <c:pt idx="2926">
                        <c:v>05/04/2023 17:31</c:v>
                      </c:pt>
                      <c:pt idx="2927">
                        <c:v>05/04/2023 17:31</c:v>
                      </c:pt>
                      <c:pt idx="2928">
                        <c:v>05/04/2023 17:31</c:v>
                      </c:pt>
                      <c:pt idx="2929">
                        <c:v>05/04/2023 17:31</c:v>
                      </c:pt>
                      <c:pt idx="2930">
                        <c:v>05/04/2023 17:31</c:v>
                      </c:pt>
                      <c:pt idx="2931">
                        <c:v>05/04/2023 17:31</c:v>
                      </c:pt>
                      <c:pt idx="2932">
                        <c:v>05/04/2023 17:31</c:v>
                      </c:pt>
                      <c:pt idx="2933">
                        <c:v>05/04/2023 17:31</c:v>
                      </c:pt>
                      <c:pt idx="2934">
                        <c:v>05/04/2023 17:31</c:v>
                      </c:pt>
                      <c:pt idx="2935">
                        <c:v>05/04/2023 17:31</c:v>
                      </c:pt>
                      <c:pt idx="2936">
                        <c:v>05/04/2023 17:31</c:v>
                      </c:pt>
                      <c:pt idx="2937">
                        <c:v>05/04/2023 17:31</c:v>
                      </c:pt>
                      <c:pt idx="2938">
                        <c:v>05/04/2023 17:31</c:v>
                      </c:pt>
                      <c:pt idx="2939">
                        <c:v>05/04/2023 17:31</c:v>
                      </c:pt>
                      <c:pt idx="2940">
                        <c:v>05/04/2023 17:31</c:v>
                      </c:pt>
                      <c:pt idx="2941">
                        <c:v>05/04/2023 17:31</c:v>
                      </c:pt>
                      <c:pt idx="2942">
                        <c:v>05/04/2023 17:31</c:v>
                      </c:pt>
                      <c:pt idx="2943">
                        <c:v>05/04/2023 17:31</c:v>
                      </c:pt>
                      <c:pt idx="2944">
                        <c:v>05/04/2023 17:31</c:v>
                      </c:pt>
                      <c:pt idx="2945">
                        <c:v>05/04/2023 17:31</c:v>
                      </c:pt>
                      <c:pt idx="2946">
                        <c:v>05/04/2023 17:31</c:v>
                      </c:pt>
                      <c:pt idx="2947">
                        <c:v>05/04/2023 17:31</c:v>
                      </c:pt>
                      <c:pt idx="2948">
                        <c:v>05/04/2023 17:31</c:v>
                      </c:pt>
                      <c:pt idx="2949">
                        <c:v>05/04/2023 17:31</c:v>
                      </c:pt>
                      <c:pt idx="2950">
                        <c:v>05/04/2023 17:31</c:v>
                      </c:pt>
                      <c:pt idx="2951">
                        <c:v>05/04/2023 17:31</c:v>
                      </c:pt>
                      <c:pt idx="2952">
                        <c:v>05/04/2023 17:31</c:v>
                      </c:pt>
                      <c:pt idx="2953">
                        <c:v>05/04/2023 17:31</c:v>
                      </c:pt>
                      <c:pt idx="2954">
                        <c:v>05/04/2023 17:31</c:v>
                      </c:pt>
                      <c:pt idx="2955">
                        <c:v>05/04/2023 17:31</c:v>
                      </c:pt>
                      <c:pt idx="2956">
                        <c:v>05/04/2023 17:31</c:v>
                      </c:pt>
                      <c:pt idx="2957">
                        <c:v>05/04/2023 17:31</c:v>
                      </c:pt>
                      <c:pt idx="2958">
                        <c:v>05/04/2023 17:32</c:v>
                      </c:pt>
                      <c:pt idx="2959">
                        <c:v>05/04/2023 17:32</c:v>
                      </c:pt>
                      <c:pt idx="2960">
                        <c:v>05/04/2023 17:32</c:v>
                      </c:pt>
                      <c:pt idx="2961">
                        <c:v>05/04/2023 17:32</c:v>
                      </c:pt>
                      <c:pt idx="2962">
                        <c:v>05/04/2023 17:32</c:v>
                      </c:pt>
                      <c:pt idx="2963">
                        <c:v>05/04/2023 17:32</c:v>
                      </c:pt>
                      <c:pt idx="2964">
                        <c:v>05/04/2023 17:32</c:v>
                      </c:pt>
                      <c:pt idx="2965">
                        <c:v>05/04/2023 17:32</c:v>
                      </c:pt>
                      <c:pt idx="2966">
                        <c:v>05/04/2023 17:32</c:v>
                      </c:pt>
                      <c:pt idx="2967">
                        <c:v>05/04/2023 17:32</c:v>
                      </c:pt>
                      <c:pt idx="2968">
                        <c:v>05/04/2023 17:32</c:v>
                      </c:pt>
                      <c:pt idx="2969">
                        <c:v>05/04/2023 17:32</c:v>
                      </c:pt>
                      <c:pt idx="2970">
                        <c:v>05/04/2023 17:32</c:v>
                      </c:pt>
                      <c:pt idx="2971">
                        <c:v>05/04/2023 17:32</c:v>
                      </c:pt>
                      <c:pt idx="2972">
                        <c:v>05/04/2023 17:32</c:v>
                      </c:pt>
                      <c:pt idx="2973">
                        <c:v>05/04/2023 17:32</c:v>
                      </c:pt>
                      <c:pt idx="2974">
                        <c:v>05/04/2023 17:32</c:v>
                      </c:pt>
                      <c:pt idx="2975">
                        <c:v>05/04/2023 17:32</c:v>
                      </c:pt>
                      <c:pt idx="2976">
                        <c:v>05/04/2023 17:32</c:v>
                      </c:pt>
                      <c:pt idx="2977">
                        <c:v>05/04/2023 17:32</c:v>
                      </c:pt>
                      <c:pt idx="2978">
                        <c:v>05/04/2023 17:32</c:v>
                      </c:pt>
                      <c:pt idx="2979">
                        <c:v>05/04/2023 17:32</c:v>
                      </c:pt>
                      <c:pt idx="2980">
                        <c:v>05/04/2023 17:32</c:v>
                      </c:pt>
                      <c:pt idx="2981">
                        <c:v>05/04/2023 17:32</c:v>
                      </c:pt>
                      <c:pt idx="2982">
                        <c:v>05/04/2023 17:32</c:v>
                      </c:pt>
                      <c:pt idx="2983">
                        <c:v>05/04/2023 17:32</c:v>
                      </c:pt>
                      <c:pt idx="2984">
                        <c:v>05/04/2023 17:32</c:v>
                      </c:pt>
                      <c:pt idx="2985">
                        <c:v>05/04/2023 17:32</c:v>
                      </c:pt>
                      <c:pt idx="2986">
                        <c:v>05/04/2023 17:32</c:v>
                      </c:pt>
                      <c:pt idx="2987">
                        <c:v>05/04/2023 17:32</c:v>
                      </c:pt>
                      <c:pt idx="2988">
                        <c:v>05/04/2023 17:32</c:v>
                      </c:pt>
                      <c:pt idx="2989">
                        <c:v>05/04/2023 17:32</c:v>
                      </c:pt>
                      <c:pt idx="2990">
                        <c:v>05/04/2023 17:32</c:v>
                      </c:pt>
                      <c:pt idx="2991">
                        <c:v>05/04/2023 17:32</c:v>
                      </c:pt>
                      <c:pt idx="2992">
                        <c:v>05/04/2023 17:32</c:v>
                      </c:pt>
                      <c:pt idx="2993">
                        <c:v>05/04/2023 17:32</c:v>
                      </c:pt>
                      <c:pt idx="2994">
                        <c:v>05/04/2023 17:32</c:v>
                      </c:pt>
                      <c:pt idx="2995">
                        <c:v>05/04/2023 17:32</c:v>
                      </c:pt>
                      <c:pt idx="2996">
                        <c:v>05/04/2023 17:32</c:v>
                      </c:pt>
                      <c:pt idx="2997">
                        <c:v>05/04/2023 17:32</c:v>
                      </c:pt>
                      <c:pt idx="2998">
                        <c:v>05/04/2023 17:32</c:v>
                      </c:pt>
                      <c:pt idx="2999">
                        <c:v>05/04/2023 17:32</c:v>
                      </c:pt>
                      <c:pt idx="3000">
                        <c:v>05/04/2023 17:32</c:v>
                      </c:pt>
                      <c:pt idx="3001">
                        <c:v>05/04/2023 17:32</c:v>
                      </c:pt>
                      <c:pt idx="3002">
                        <c:v>05/04/2023 17:32</c:v>
                      </c:pt>
                      <c:pt idx="3003">
                        <c:v>05/04/2023 17:32</c:v>
                      </c:pt>
                      <c:pt idx="3004">
                        <c:v>05/04/2023 17:32</c:v>
                      </c:pt>
                      <c:pt idx="3005">
                        <c:v>05/04/2023 17:32</c:v>
                      </c:pt>
                      <c:pt idx="3006">
                        <c:v>05/04/2023 17:32</c:v>
                      </c:pt>
                      <c:pt idx="3007">
                        <c:v>05/04/2023 17:32</c:v>
                      </c:pt>
                      <c:pt idx="3008">
                        <c:v>05/04/2023 17:32</c:v>
                      </c:pt>
                      <c:pt idx="3009">
                        <c:v>05/04/2023 17:32</c:v>
                      </c:pt>
                      <c:pt idx="3010">
                        <c:v>05/04/2023 17:32</c:v>
                      </c:pt>
                      <c:pt idx="3011">
                        <c:v>05/04/2023 17:32</c:v>
                      </c:pt>
                      <c:pt idx="3012">
                        <c:v>05/04/2023 17:32</c:v>
                      </c:pt>
                      <c:pt idx="3013">
                        <c:v>05/04/2023 17:32</c:v>
                      </c:pt>
                      <c:pt idx="3014">
                        <c:v>05/04/2023 17:32</c:v>
                      </c:pt>
                      <c:pt idx="3015">
                        <c:v>05/04/2023 17:32</c:v>
                      </c:pt>
                      <c:pt idx="3016">
                        <c:v>05/04/2023 17:32</c:v>
                      </c:pt>
                      <c:pt idx="3017">
                        <c:v>05/04/2023 17:32</c:v>
                      </c:pt>
                      <c:pt idx="3018">
                        <c:v>05/04/2023 17:33</c:v>
                      </c:pt>
                      <c:pt idx="3019">
                        <c:v>05/04/2023 17:33</c:v>
                      </c:pt>
                      <c:pt idx="3020">
                        <c:v>05/04/2023 17:33</c:v>
                      </c:pt>
                      <c:pt idx="3021">
                        <c:v>05/04/2023 17:33</c:v>
                      </c:pt>
                      <c:pt idx="3022">
                        <c:v>05/04/2023 17:33</c:v>
                      </c:pt>
                      <c:pt idx="3023">
                        <c:v>05/04/2023 17:33</c:v>
                      </c:pt>
                      <c:pt idx="3024">
                        <c:v>05/04/2023 17:33</c:v>
                      </c:pt>
                      <c:pt idx="3025">
                        <c:v>05/04/2023 17:33</c:v>
                      </c:pt>
                      <c:pt idx="3026">
                        <c:v>05/04/2023 17:33</c:v>
                      </c:pt>
                      <c:pt idx="3027">
                        <c:v>05/04/2023 17:33</c:v>
                      </c:pt>
                      <c:pt idx="3028">
                        <c:v>05/04/2023 17:33</c:v>
                      </c:pt>
                      <c:pt idx="3029">
                        <c:v>05/04/2023 17:33</c:v>
                      </c:pt>
                      <c:pt idx="3030">
                        <c:v>05/04/2023 17:33</c:v>
                      </c:pt>
                      <c:pt idx="3031">
                        <c:v>05/04/2023 17:33</c:v>
                      </c:pt>
                      <c:pt idx="3032">
                        <c:v>05/04/2023 17:33</c:v>
                      </c:pt>
                      <c:pt idx="3033">
                        <c:v>05/04/2023 17:33</c:v>
                      </c:pt>
                      <c:pt idx="3034">
                        <c:v>05/04/2023 17:33</c:v>
                      </c:pt>
                      <c:pt idx="3035">
                        <c:v>05/04/2023 17:33</c:v>
                      </c:pt>
                      <c:pt idx="3036">
                        <c:v>05/04/2023 17:33</c:v>
                      </c:pt>
                      <c:pt idx="3037">
                        <c:v>05/04/2023 17:33</c:v>
                      </c:pt>
                      <c:pt idx="3038">
                        <c:v>05/04/2023 17:33</c:v>
                      </c:pt>
                      <c:pt idx="3039">
                        <c:v>05/04/2023 17:33</c:v>
                      </c:pt>
                      <c:pt idx="3040">
                        <c:v>05/04/2023 17:33</c:v>
                      </c:pt>
                      <c:pt idx="3041">
                        <c:v>05/04/2023 17:33</c:v>
                      </c:pt>
                      <c:pt idx="3042">
                        <c:v>05/04/2023 17:33</c:v>
                      </c:pt>
                      <c:pt idx="3043">
                        <c:v>05/04/2023 17:33</c:v>
                      </c:pt>
                      <c:pt idx="3044">
                        <c:v>05/04/2023 17:33</c:v>
                      </c:pt>
                      <c:pt idx="3045">
                        <c:v>05/04/2023 17:33</c:v>
                      </c:pt>
                      <c:pt idx="3046">
                        <c:v>05/04/2023 17:33</c:v>
                      </c:pt>
                      <c:pt idx="3047">
                        <c:v>05/04/2023 17:33</c:v>
                      </c:pt>
                      <c:pt idx="3048">
                        <c:v>05/04/2023 17:33</c:v>
                      </c:pt>
                      <c:pt idx="3049">
                        <c:v>05/04/2023 17:33</c:v>
                      </c:pt>
                      <c:pt idx="3050">
                        <c:v>05/04/2023 17:33</c:v>
                      </c:pt>
                      <c:pt idx="3051">
                        <c:v>05/04/2023 17:33</c:v>
                      </c:pt>
                      <c:pt idx="3052">
                        <c:v>05/04/2023 17:33</c:v>
                      </c:pt>
                      <c:pt idx="3053">
                        <c:v>05/04/2023 17:33</c:v>
                      </c:pt>
                      <c:pt idx="3054">
                        <c:v>05/04/2023 17:33</c:v>
                      </c:pt>
                      <c:pt idx="3055">
                        <c:v>05/04/2023 17:33</c:v>
                      </c:pt>
                      <c:pt idx="3056">
                        <c:v>05/04/2023 17:33</c:v>
                      </c:pt>
                      <c:pt idx="3057">
                        <c:v>05/04/2023 17:33</c:v>
                      </c:pt>
                      <c:pt idx="3058">
                        <c:v>05/04/2023 17:33</c:v>
                      </c:pt>
                      <c:pt idx="3059">
                        <c:v>05/04/2023 17:33</c:v>
                      </c:pt>
                      <c:pt idx="3060">
                        <c:v>05/04/2023 17:33</c:v>
                      </c:pt>
                      <c:pt idx="3061">
                        <c:v>05/04/2023 17:33</c:v>
                      </c:pt>
                      <c:pt idx="3062">
                        <c:v>05/04/2023 17:33</c:v>
                      </c:pt>
                      <c:pt idx="3063">
                        <c:v>05/04/2023 17:33</c:v>
                      </c:pt>
                      <c:pt idx="3064">
                        <c:v>05/04/2023 17:33</c:v>
                      </c:pt>
                      <c:pt idx="3065">
                        <c:v>05/04/2023 17:33</c:v>
                      </c:pt>
                      <c:pt idx="3066">
                        <c:v>05/04/2023 17:33</c:v>
                      </c:pt>
                      <c:pt idx="3067">
                        <c:v>05/04/2023 17:33</c:v>
                      </c:pt>
                      <c:pt idx="3068">
                        <c:v>05/04/2023 17:33</c:v>
                      </c:pt>
                      <c:pt idx="3069">
                        <c:v>05/04/2023 17:33</c:v>
                      </c:pt>
                      <c:pt idx="3070">
                        <c:v>05/04/2023 17:33</c:v>
                      </c:pt>
                      <c:pt idx="3071">
                        <c:v>05/04/2023 17:33</c:v>
                      </c:pt>
                      <c:pt idx="3072">
                        <c:v>05/04/2023 17:33</c:v>
                      </c:pt>
                      <c:pt idx="3073">
                        <c:v>05/04/2023 17:33</c:v>
                      </c:pt>
                      <c:pt idx="3074">
                        <c:v>05/04/2023 17:33</c:v>
                      </c:pt>
                      <c:pt idx="3075">
                        <c:v>05/04/2023 17:33</c:v>
                      </c:pt>
                      <c:pt idx="3076">
                        <c:v>05/04/2023 17:33</c:v>
                      </c:pt>
                      <c:pt idx="3077">
                        <c:v>05/04/2023 17:33</c:v>
                      </c:pt>
                      <c:pt idx="3078">
                        <c:v>05/04/2023 17:34</c:v>
                      </c:pt>
                      <c:pt idx="3079">
                        <c:v>05/04/2023 17:34</c:v>
                      </c:pt>
                      <c:pt idx="3080">
                        <c:v>05/04/2023 17:34</c:v>
                      </c:pt>
                      <c:pt idx="3081">
                        <c:v>05/04/2023 17:34</c:v>
                      </c:pt>
                      <c:pt idx="3082">
                        <c:v>05/04/2023 17:34</c:v>
                      </c:pt>
                      <c:pt idx="3083">
                        <c:v>05/04/2023 17:34</c:v>
                      </c:pt>
                      <c:pt idx="3084">
                        <c:v>05/04/2023 17:34</c:v>
                      </c:pt>
                      <c:pt idx="3085">
                        <c:v>05/04/2023 17:34</c:v>
                      </c:pt>
                      <c:pt idx="3086">
                        <c:v>05/04/2023 17:34</c:v>
                      </c:pt>
                      <c:pt idx="3087">
                        <c:v>05/04/2023 17:34</c:v>
                      </c:pt>
                      <c:pt idx="3088">
                        <c:v>05/04/2023 17:34</c:v>
                      </c:pt>
                      <c:pt idx="3089">
                        <c:v>05/04/2023 17:34</c:v>
                      </c:pt>
                      <c:pt idx="3090">
                        <c:v>05/04/2023 17:34</c:v>
                      </c:pt>
                      <c:pt idx="3091">
                        <c:v>05/04/2023 17:34</c:v>
                      </c:pt>
                      <c:pt idx="3092">
                        <c:v>05/04/2023 17:34</c:v>
                      </c:pt>
                      <c:pt idx="3093">
                        <c:v>05/04/2023 17:34</c:v>
                      </c:pt>
                      <c:pt idx="3094">
                        <c:v>05/04/2023 17:34</c:v>
                      </c:pt>
                      <c:pt idx="3095">
                        <c:v>05/04/2023 17:34</c:v>
                      </c:pt>
                      <c:pt idx="3096">
                        <c:v>05/04/2023 17:34</c:v>
                      </c:pt>
                      <c:pt idx="3097">
                        <c:v>05/04/2023 17:34</c:v>
                      </c:pt>
                      <c:pt idx="3098">
                        <c:v>05/04/2023 17:34</c:v>
                      </c:pt>
                      <c:pt idx="3099">
                        <c:v>05/04/2023 17:34</c:v>
                      </c:pt>
                      <c:pt idx="3100">
                        <c:v>05/04/2023 17:34</c:v>
                      </c:pt>
                      <c:pt idx="3101">
                        <c:v>05/04/2023 17:34</c:v>
                      </c:pt>
                      <c:pt idx="3102">
                        <c:v>05/04/2023 17:34</c:v>
                      </c:pt>
                      <c:pt idx="3103">
                        <c:v>05/04/2023 17:34</c:v>
                      </c:pt>
                      <c:pt idx="3104">
                        <c:v>05/04/2023 17:34</c:v>
                      </c:pt>
                      <c:pt idx="3105">
                        <c:v>05/04/2023 17:34</c:v>
                      </c:pt>
                      <c:pt idx="3106">
                        <c:v>05/04/2023 17:34</c:v>
                      </c:pt>
                      <c:pt idx="3107">
                        <c:v>05/04/2023 17:34</c:v>
                      </c:pt>
                      <c:pt idx="3108">
                        <c:v>05/04/2023 17:34</c:v>
                      </c:pt>
                      <c:pt idx="3109">
                        <c:v>05/04/2023 17:34</c:v>
                      </c:pt>
                      <c:pt idx="3110">
                        <c:v>05/04/2023 17:34</c:v>
                      </c:pt>
                      <c:pt idx="3111">
                        <c:v>05/04/2023 17:34</c:v>
                      </c:pt>
                      <c:pt idx="3112">
                        <c:v>05/04/2023 17:34</c:v>
                      </c:pt>
                      <c:pt idx="3113">
                        <c:v>05/04/2023 17:34</c:v>
                      </c:pt>
                      <c:pt idx="3114">
                        <c:v>05/04/2023 17:34</c:v>
                      </c:pt>
                      <c:pt idx="3115">
                        <c:v>05/04/2023 17:34</c:v>
                      </c:pt>
                      <c:pt idx="3116">
                        <c:v>05/04/2023 17:34</c:v>
                      </c:pt>
                      <c:pt idx="3117">
                        <c:v>05/04/2023 17:34</c:v>
                      </c:pt>
                      <c:pt idx="3118">
                        <c:v>05/04/2023 17:34</c:v>
                      </c:pt>
                      <c:pt idx="3119">
                        <c:v>05/04/2023 17:34</c:v>
                      </c:pt>
                      <c:pt idx="3120">
                        <c:v>05/04/2023 17:34</c:v>
                      </c:pt>
                      <c:pt idx="3121">
                        <c:v>05/04/2023 17:34</c:v>
                      </c:pt>
                      <c:pt idx="3122">
                        <c:v>05/04/2023 17:34</c:v>
                      </c:pt>
                      <c:pt idx="3123">
                        <c:v>05/04/2023 17:34</c:v>
                      </c:pt>
                      <c:pt idx="3124">
                        <c:v>05/04/2023 17:34</c:v>
                      </c:pt>
                      <c:pt idx="3125">
                        <c:v>05/04/2023 17:34</c:v>
                      </c:pt>
                      <c:pt idx="3126">
                        <c:v>05/04/2023 17:34</c:v>
                      </c:pt>
                      <c:pt idx="3127">
                        <c:v>05/04/2023 17:34</c:v>
                      </c:pt>
                      <c:pt idx="3128">
                        <c:v>05/04/2023 17:34</c:v>
                      </c:pt>
                      <c:pt idx="3129">
                        <c:v>05/04/2023 17:34</c:v>
                      </c:pt>
                      <c:pt idx="3130">
                        <c:v>05/04/2023 17:34</c:v>
                      </c:pt>
                      <c:pt idx="3131">
                        <c:v>05/04/2023 17:34</c:v>
                      </c:pt>
                      <c:pt idx="3132">
                        <c:v>05/04/2023 17:34</c:v>
                      </c:pt>
                      <c:pt idx="3133">
                        <c:v>05/04/2023 17:34</c:v>
                      </c:pt>
                      <c:pt idx="3134">
                        <c:v>05/04/2023 17:34</c:v>
                      </c:pt>
                      <c:pt idx="3135">
                        <c:v>05/04/2023 17:34</c:v>
                      </c:pt>
                      <c:pt idx="3136">
                        <c:v>05/04/2023 17:34</c:v>
                      </c:pt>
                      <c:pt idx="3137">
                        <c:v>05/04/2023 17:35</c:v>
                      </c:pt>
                      <c:pt idx="3138">
                        <c:v>05/04/2023 17:35</c:v>
                      </c:pt>
                      <c:pt idx="3139">
                        <c:v>05/04/2023 17:35</c:v>
                      </c:pt>
                      <c:pt idx="3140">
                        <c:v>05/04/2023 17:35</c:v>
                      </c:pt>
                      <c:pt idx="3141">
                        <c:v>05/04/2023 17:35</c:v>
                      </c:pt>
                      <c:pt idx="3142">
                        <c:v>05/04/2023 17:35</c:v>
                      </c:pt>
                      <c:pt idx="3143">
                        <c:v>05/04/2023 17:35</c:v>
                      </c:pt>
                      <c:pt idx="3144">
                        <c:v>05/04/2023 17:35</c:v>
                      </c:pt>
                      <c:pt idx="3145">
                        <c:v>05/04/2023 17:35</c:v>
                      </c:pt>
                      <c:pt idx="3146">
                        <c:v>05/04/2023 17:35</c:v>
                      </c:pt>
                      <c:pt idx="3147">
                        <c:v>05/04/2023 17:35</c:v>
                      </c:pt>
                      <c:pt idx="3148">
                        <c:v>05/04/2023 17:35</c:v>
                      </c:pt>
                      <c:pt idx="3149">
                        <c:v>05/04/2023 17:35</c:v>
                      </c:pt>
                      <c:pt idx="3150">
                        <c:v>05/04/2023 17:35</c:v>
                      </c:pt>
                      <c:pt idx="3151">
                        <c:v>05/04/2023 17:35</c:v>
                      </c:pt>
                      <c:pt idx="3152">
                        <c:v>05/04/2023 17:35</c:v>
                      </c:pt>
                      <c:pt idx="3153">
                        <c:v>05/04/2023 17:35</c:v>
                      </c:pt>
                      <c:pt idx="3154">
                        <c:v>05/04/2023 17:35</c:v>
                      </c:pt>
                      <c:pt idx="3155">
                        <c:v>05/04/2023 17:35</c:v>
                      </c:pt>
                      <c:pt idx="3156">
                        <c:v>05/04/2023 17:35</c:v>
                      </c:pt>
                      <c:pt idx="3157">
                        <c:v>05/04/2023 17:35</c:v>
                      </c:pt>
                      <c:pt idx="3158">
                        <c:v>05/04/2023 17:35</c:v>
                      </c:pt>
                      <c:pt idx="3159">
                        <c:v>05/04/2023 17:35</c:v>
                      </c:pt>
                      <c:pt idx="3160">
                        <c:v>05/04/2023 17:35</c:v>
                      </c:pt>
                      <c:pt idx="3161">
                        <c:v>05/04/2023 17:35</c:v>
                      </c:pt>
                      <c:pt idx="3162">
                        <c:v>05/04/2023 17:35</c:v>
                      </c:pt>
                      <c:pt idx="3163">
                        <c:v>05/04/2023 17:35</c:v>
                      </c:pt>
                      <c:pt idx="3164">
                        <c:v>05/04/2023 17:35</c:v>
                      </c:pt>
                      <c:pt idx="3165">
                        <c:v>05/04/2023 17:35</c:v>
                      </c:pt>
                      <c:pt idx="3166">
                        <c:v>05/04/2023 17:35</c:v>
                      </c:pt>
                      <c:pt idx="3167">
                        <c:v>05/04/2023 17:35</c:v>
                      </c:pt>
                      <c:pt idx="3168">
                        <c:v>05/04/2023 17:35</c:v>
                      </c:pt>
                      <c:pt idx="3169">
                        <c:v>05/04/2023 17:35</c:v>
                      </c:pt>
                      <c:pt idx="3170">
                        <c:v>05/04/2023 17:35</c:v>
                      </c:pt>
                      <c:pt idx="3171">
                        <c:v>05/04/2023 17:35</c:v>
                      </c:pt>
                      <c:pt idx="3172">
                        <c:v>05/04/2023 17:35</c:v>
                      </c:pt>
                      <c:pt idx="3173">
                        <c:v>05/04/2023 17:35</c:v>
                      </c:pt>
                      <c:pt idx="3174">
                        <c:v>05/04/2023 17:35</c:v>
                      </c:pt>
                      <c:pt idx="3175">
                        <c:v>05/04/2023 17:35</c:v>
                      </c:pt>
                      <c:pt idx="3176">
                        <c:v>05/04/2023 17:35</c:v>
                      </c:pt>
                      <c:pt idx="3177">
                        <c:v>05/04/2023 17:35</c:v>
                      </c:pt>
                      <c:pt idx="3178">
                        <c:v>05/04/2023 17:35</c:v>
                      </c:pt>
                      <c:pt idx="3179">
                        <c:v>05/04/2023 17:35</c:v>
                      </c:pt>
                      <c:pt idx="3180">
                        <c:v>05/04/2023 17:35</c:v>
                      </c:pt>
                      <c:pt idx="3181">
                        <c:v>05/04/2023 17:35</c:v>
                      </c:pt>
                      <c:pt idx="3182">
                        <c:v>05/04/2023 17:35</c:v>
                      </c:pt>
                      <c:pt idx="3183">
                        <c:v>05/04/2023 17:35</c:v>
                      </c:pt>
                      <c:pt idx="3184">
                        <c:v>05/04/2023 17:35</c:v>
                      </c:pt>
                      <c:pt idx="3185">
                        <c:v>05/04/2023 17:35</c:v>
                      </c:pt>
                      <c:pt idx="3186">
                        <c:v>05/04/2023 17:35</c:v>
                      </c:pt>
                      <c:pt idx="3187">
                        <c:v>05/04/2023 17:35</c:v>
                      </c:pt>
                      <c:pt idx="3188">
                        <c:v>05/04/2023 17:35</c:v>
                      </c:pt>
                      <c:pt idx="3189">
                        <c:v>05/04/2023 17:35</c:v>
                      </c:pt>
                      <c:pt idx="3190">
                        <c:v>05/04/2023 17:35</c:v>
                      </c:pt>
                      <c:pt idx="3191">
                        <c:v>05/04/2023 17:35</c:v>
                      </c:pt>
                      <c:pt idx="3192">
                        <c:v>05/04/2023 17:35</c:v>
                      </c:pt>
                      <c:pt idx="3193">
                        <c:v>05/04/2023 17:35</c:v>
                      </c:pt>
                      <c:pt idx="3194">
                        <c:v>05/04/2023 17:35</c:v>
                      </c:pt>
                      <c:pt idx="3195">
                        <c:v>05/04/2023 17:35</c:v>
                      </c:pt>
                      <c:pt idx="3196">
                        <c:v>05/04/2023 17:35</c:v>
                      </c:pt>
                      <c:pt idx="3197">
                        <c:v>05/04/2023 17:36</c:v>
                      </c:pt>
                      <c:pt idx="3198">
                        <c:v>05/04/2023 17:36</c:v>
                      </c:pt>
                      <c:pt idx="3199">
                        <c:v>05/04/2023 17:36</c:v>
                      </c:pt>
                      <c:pt idx="3200">
                        <c:v>05/04/2023 17:36</c:v>
                      </c:pt>
                      <c:pt idx="3201">
                        <c:v>05/04/2023 17:36</c:v>
                      </c:pt>
                      <c:pt idx="3202">
                        <c:v>05/04/2023 17:36</c:v>
                      </c:pt>
                      <c:pt idx="3203">
                        <c:v>05/04/2023 17:36</c:v>
                      </c:pt>
                      <c:pt idx="3204">
                        <c:v>05/04/2023 17:36</c:v>
                      </c:pt>
                      <c:pt idx="3205">
                        <c:v>05/04/2023 17:36</c:v>
                      </c:pt>
                      <c:pt idx="3206">
                        <c:v>05/04/2023 17:36</c:v>
                      </c:pt>
                      <c:pt idx="3207">
                        <c:v>05/04/2023 17:36</c:v>
                      </c:pt>
                      <c:pt idx="3208">
                        <c:v>05/04/2023 17:36</c:v>
                      </c:pt>
                      <c:pt idx="3209">
                        <c:v>05/04/2023 17:36</c:v>
                      </c:pt>
                      <c:pt idx="3210">
                        <c:v>05/04/2023 17:36</c:v>
                      </c:pt>
                      <c:pt idx="3211">
                        <c:v>05/04/2023 17:36</c:v>
                      </c:pt>
                      <c:pt idx="3212">
                        <c:v>05/04/2023 17:36</c:v>
                      </c:pt>
                      <c:pt idx="3213">
                        <c:v>05/04/2023 17:36</c:v>
                      </c:pt>
                      <c:pt idx="3214">
                        <c:v>05/04/2023 17:36</c:v>
                      </c:pt>
                      <c:pt idx="3215">
                        <c:v>05/04/2023 17:36</c:v>
                      </c:pt>
                      <c:pt idx="3216">
                        <c:v>05/04/2023 17:36</c:v>
                      </c:pt>
                      <c:pt idx="3217">
                        <c:v>05/04/2023 17:36</c:v>
                      </c:pt>
                      <c:pt idx="3218">
                        <c:v>05/04/2023 17:36</c:v>
                      </c:pt>
                      <c:pt idx="3219">
                        <c:v>05/04/2023 17:36</c:v>
                      </c:pt>
                      <c:pt idx="3220">
                        <c:v>05/04/2023 17:36</c:v>
                      </c:pt>
                      <c:pt idx="3221">
                        <c:v>05/04/2023 17:36</c:v>
                      </c:pt>
                      <c:pt idx="3222">
                        <c:v>05/04/2023 17:36</c:v>
                      </c:pt>
                      <c:pt idx="3223">
                        <c:v>05/04/2023 17:36</c:v>
                      </c:pt>
                      <c:pt idx="3224">
                        <c:v>05/04/2023 17:36</c:v>
                      </c:pt>
                      <c:pt idx="3225">
                        <c:v>05/04/2023 17:36</c:v>
                      </c:pt>
                      <c:pt idx="3226">
                        <c:v>05/04/2023 17:36</c:v>
                      </c:pt>
                      <c:pt idx="3227">
                        <c:v>05/04/2023 17:36</c:v>
                      </c:pt>
                      <c:pt idx="3228">
                        <c:v>05/04/2023 17:36</c:v>
                      </c:pt>
                      <c:pt idx="3229">
                        <c:v>05/04/2023 17:36</c:v>
                      </c:pt>
                      <c:pt idx="3230">
                        <c:v>05/04/2023 17:36</c:v>
                      </c:pt>
                      <c:pt idx="3231">
                        <c:v>05/04/2023 17:36</c:v>
                      </c:pt>
                      <c:pt idx="3232">
                        <c:v>05/04/2023 17:36</c:v>
                      </c:pt>
                      <c:pt idx="3233">
                        <c:v>05/04/2023 17:36</c:v>
                      </c:pt>
                      <c:pt idx="3234">
                        <c:v>05/04/2023 17:36</c:v>
                      </c:pt>
                      <c:pt idx="3235">
                        <c:v>05/04/2023 17:36</c:v>
                      </c:pt>
                      <c:pt idx="3236">
                        <c:v>05/04/2023 17:36</c:v>
                      </c:pt>
                      <c:pt idx="3237">
                        <c:v>05/04/2023 17:36</c:v>
                      </c:pt>
                      <c:pt idx="3238">
                        <c:v>05/04/2023 17:36</c:v>
                      </c:pt>
                      <c:pt idx="3239">
                        <c:v>05/04/2023 17:36</c:v>
                      </c:pt>
                      <c:pt idx="3240">
                        <c:v>05/04/2023 17:36</c:v>
                      </c:pt>
                      <c:pt idx="3241">
                        <c:v>05/04/2023 17:36</c:v>
                      </c:pt>
                      <c:pt idx="3242">
                        <c:v>05/04/2023 17:36</c:v>
                      </c:pt>
                      <c:pt idx="3243">
                        <c:v>05/04/2023 17:36</c:v>
                      </c:pt>
                      <c:pt idx="3244">
                        <c:v>05/04/2023 17:36</c:v>
                      </c:pt>
                      <c:pt idx="3245">
                        <c:v>05/04/2023 17:36</c:v>
                      </c:pt>
                      <c:pt idx="3246">
                        <c:v>05/04/2023 17:36</c:v>
                      </c:pt>
                      <c:pt idx="3247">
                        <c:v>05/04/2023 17:36</c:v>
                      </c:pt>
                      <c:pt idx="3248">
                        <c:v>05/04/2023 17:36</c:v>
                      </c:pt>
                      <c:pt idx="3249">
                        <c:v>05/04/2023 17:36</c:v>
                      </c:pt>
                      <c:pt idx="3250">
                        <c:v>05/04/2023 17:36</c:v>
                      </c:pt>
                      <c:pt idx="3251">
                        <c:v>05/04/2023 17:36</c:v>
                      </c:pt>
                      <c:pt idx="3252">
                        <c:v>05/04/2023 17:36</c:v>
                      </c:pt>
                      <c:pt idx="3253">
                        <c:v>05/04/2023 17:36</c:v>
                      </c:pt>
                      <c:pt idx="3254">
                        <c:v>05/04/2023 17:36</c:v>
                      </c:pt>
                      <c:pt idx="3255">
                        <c:v>05/04/2023 17:36</c:v>
                      </c:pt>
                      <c:pt idx="3256">
                        <c:v>05/04/2023 17:36</c:v>
                      </c:pt>
                      <c:pt idx="3257">
                        <c:v>05/04/2023 17:37</c:v>
                      </c:pt>
                      <c:pt idx="3258">
                        <c:v>05/04/2023 17:37</c:v>
                      </c:pt>
                      <c:pt idx="3259">
                        <c:v>05/04/2023 17:37</c:v>
                      </c:pt>
                      <c:pt idx="3260">
                        <c:v>05/04/2023 17:37</c:v>
                      </c:pt>
                      <c:pt idx="3261">
                        <c:v>05/04/2023 17:37</c:v>
                      </c:pt>
                      <c:pt idx="3262">
                        <c:v>05/04/2023 17:37</c:v>
                      </c:pt>
                      <c:pt idx="3263">
                        <c:v>05/04/2023 17:37</c:v>
                      </c:pt>
                      <c:pt idx="3264">
                        <c:v>05/04/2023 17:37</c:v>
                      </c:pt>
                      <c:pt idx="3265">
                        <c:v>05/04/2023 17:37</c:v>
                      </c:pt>
                      <c:pt idx="3266">
                        <c:v>05/04/2023 17:37</c:v>
                      </c:pt>
                      <c:pt idx="3267">
                        <c:v>05/04/2023 17:37</c:v>
                      </c:pt>
                      <c:pt idx="3268">
                        <c:v>05/04/2023 17:37</c:v>
                      </c:pt>
                      <c:pt idx="3269">
                        <c:v>05/04/2023 17:37</c:v>
                      </c:pt>
                      <c:pt idx="3270">
                        <c:v>05/04/2023 17:37</c:v>
                      </c:pt>
                      <c:pt idx="3271">
                        <c:v>05/04/2023 17:37</c:v>
                      </c:pt>
                      <c:pt idx="3272">
                        <c:v>05/04/2023 17:37</c:v>
                      </c:pt>
                      <c:pt idx="3273">
                        <c:v>05/04/2023 17:37</c:v>
                      </c:pt>
                      <c:pt idx="3274">
                        <c:v>05/04/2023 17:37</c:v>
                      </c:pt>
                      <c:pt idx="3275">
                        <c:v>05/04/2023 17:37</c:v>
                      </c:pt>
                      <c:pt idx="3276">
                        <c:v>05/04/2023 17:37</c:v>
                      </c:pt>
                      <c:pt idx="3277">
                        <c:v>05/04/2023 17:37</c:v>
                      </c:pt>
                      <c:pt idx="3278">
                        <c:v>05/04/2023 17:37</c:v>
                      </c:pt>
                      <c:pt idx="3279">
                        <c:v>05/04/2023 17:37</c:v>
                      </c:pt>
                      <c:pt idx="3280">
                        <c:v>05/04/2023 17:37</c:v>
                      </c:pt>
                      <c:pt idx="3281">
                        <c:v>05/04/2023 17:37</c:v>
                      </c:pt>
                      <c:pt idx="3282">
                        <c:v>05/04/2023 17:37</c:v>
                      </c:pt>
                      <c:pt idx="3283">
                        <c:v>05/04/2023 17:37</c:v>
                      </c:pt>
                      <c:pt idx="3284">
                        <c:v>05/04/2023 17:37</c:v>
                      </c:pt>
                      <c:pt idx="3285">
                        <c:v>05/04/2023 17:37</c:v>
                      </c:pt>
                      <c:pt idx="3286">
                        <c:v>05/04/2023 17:37</c:v>
                      </c:pt>
                      <c:pt idx="3287">
                        <c:v>05/04/2023 17:37</c:v>
                      </c:pt>
                      <c:pt idx="3288">
                        <c:v>05/04/2023 17:37</c:v>
                      </c:pt>
                      <c:pt idx="3289">
                        <c:v>05/04/2023 17:37</c:v>
                      </c:pt>
                      <c:pt idx="3290">
                        <c:v>05/04/2023 17:37</c:v>
                      </c:pt>
                      <c:pt idx="3291">
                        <c:v>05/04/2023 17:37</c:v>
                      </c:pt>
                      <c:pt idx="3292">
                        <c:v>05/04/2023 17:37</c:v>
                      </c:pt>
                      <c:pt idx="3293">
                        <c:v>05/04/2023 17:37</c:v>
                      </c:pt>
                      <c:pt idx="3294">
                        <c:v>05/04/2023 17:37</c:v>
                      </c:pt>
                      <c:pt idx="3295">
                        <c:v>05/04/2023 17:37</c:v>
                      </c:pt>
                      <c:pt idx="3296">
                        <c:v>05/04/2023 17:37</c:v>
                      </c:pt>
                      <c:pt idx="3297">
                        <c:v>05/04/2023 17:37</c:v>
                      </c:pt>
                      <c:pt idx="3298">
                        <c:v>05/04/2023 17:37</c:v>
                      </c:pt>
                      <c:pt idx="3299">
                        <c:v>05/04/2023 17:37</c:v>
                      </c:pt>
                      <c:pt idx="3300">
                        <c:v>05/04/2023 17:37</c:v>
                      </c:pt>
                      <c:pt idx="3301">
                        <c:v>05/04/2023 17:37</c:v>
                      </c:pt>
                      <c:pt idx="3302">
                        <c:v>05/04/2023 17:37</c:v>
                      </c:pt>
                      <c:pt idx="3303">
                        <c:v>05/04/2023 17:37</c:v>
                      </c:pt>
                      <c:pt idx="3304">
                        <c:v>05/04/2023 17:37</c:v>
                      </c:pt>
                      <c:pt idx="3305">
                        <c:v>05/04/2023 17:37</c:v>
                      </c:pt>
                      <c:pt idx="3306">
                        <c:v>05/04/2023 17:37</c:v>
                      </c:pt>
                      <c:pt idx="3307">
                        <c:v>05/04/2023 17:37</c:v>
                      </c:pt>
                      <c:pt idx="3308">
                        <c:v>05/04/2023 17:37</c:v>
                      </c:pt>
                      <c:pt idx="3309">
                        <c:v>05/04/2023 17:37</c:v>
                      </c:pt>
                      <c:pt idx="3310">
                        <c:v>05/04/2023 17:37</c:v>
                      </c:pt>
                      <c:pt idx="3311">
                        <c:v>05/04/2023 17:37</c:v>
                      </c:pt>
                      <c:pt idx="3312">
                        <c:v>05/04/2023 17:37</c:v>
                      </c:pt>
                      <c:pt idx="3313">
                        <c:v>05/04/2023 17:37</c:v>
                      </c:pt>
                      <c:pt idx="3314">
                        <c:v>05/04/2023 17:37</c:v>
                      </c:pt>
                      <c:pt idx="3315">
                        <c:v>05/04/2023 17:37</c:v>
                      </c:pt>
                      <c:pt idx="3316">
                        <c:v>05/04/2023 17:37</c:v>
                      </c:pt>
                      <c:pt idx="3317">
                        <c:v>05/04/2023 17:38</c:v>
                      </c:pt>
                      <c:pt idx="3318">
                        <c:v>05/04/2023 17:38</c:v>
                      </c:pt>
                      <c:pt idx="3319">
                        <c:v>05/04/2023 17:38</c:v>
                      </c:pt>
                      <c:pt idx="3320">
                        <c:v>05/04/2023 17:38</c:v>
                      </c:pt>
                      <c:pt idx="3321">
                        <c:v>05/04/2023 17:38</c:v>
                      </c:pt>
                      <c:pt idx="3322">
                        <c:v>05/04/2023 17:38</c:v>
                      </c:pt>
                      <c:pt idx="3323">
                        <c:v>05/04/2023 17:38</c:v>
                      </c:pt>
                      <c:pt idx="3324">
                        <c:v>05/04/2023 17:38</c:v>
                      </c:pt>
                      <c:pt idx="3325">
                        <c:v>05/04/2023 17:38</c:v>
                      </c:pt>
                      <c:pt idx="3326">
                        <c:v>05/04/2023 17:38</c:v>
                      </c:pt>
                      <c:pt idx="3327">
                        <c:v>05/04/2023 17:38</c:v>
                      </c:pt>
                      <c:pt idx="3328">
                        <c:v>05/04/2023 17:38</c:v>
                      </c:pt>
                      <c:pt idx="3329">
                        <c:v>05/04/2023 17:38</c:v>
                      </c:pt>
                      <c:pt idx="3330">
                        <c:v>05/04/2023 17:38</c:v>
                      </c:pt>
                      <c:pt idx="3331">
                        <c:v>05/04/2023 17:38</c:v>
                      </c:pt>
                      <c:pt idx="3332">
                        <c:v>05/04/2023 17:38</c:v>
                      </c:pt>
                      <c:pt idx="3333">
                        <c:v>05/04/2023 17:38</c:v>
                      </c:pt>
                      <c:pt idx="3334">
                        <c:v>05/04/2023 17:38</c:v>
                      </c:pt>
                      <c:pt idx="3335">
                        <c:v>05/04/2023 17:38</c:v>
                      </c:pt>
                      <c:pt idx="3336">
                        <c:v>05/04/2023 17:38</c:v>
                      </c:pt>
                      <c:pt idx="3337">
                        <c:v>05/04/2023 17:38</c:v>
                      </c:pt>
                      <c:pt idx="3338">
                        <c:v>05/04/2023 17:38</c:v>
                      </c:pt>
                      <c:pt idx="3339">
                        <c:v>05/04/2023 17:38</c:v>
                      </c:pt>
                      <c:pt idx="3340">
                        <c:v>05/04/2023 17:38</c:v>
                      </c:pt>
                      <c:pt idx="3341">
                        <c:v>05/04/2023 17:38</c:v>
                      </c:pt>
                      <c:pt idx="3342">
                        <c:v>05/04/2023 17:38</c:v>
                      </c:pt>
                      <c:pt idx="3343">
                        <c:v>05/04/2023 17:38</c:v>
                      </c:pt>
                      <c:pt idx="3344">
                        <c:v>05/04/2023 17:38</c:v>
                      </c:pt>
                      <c:pt idx="3345">
                        <c:v>05/04/2023 17:38</c:v>
                      </c:pt>
                      <c:pt idx="3346">
                        <c:v>05/04/2023 17:38</c:v>
                      </c:pt>
                      <c:pt idx="3347">
                        <c:v>05/04/2023 17:38</c:v>
                      </c:pt>
                      <c:pt idx="3348">
                        <c:v>05/04/2023 17:38</c:v>
                      </c:pt>
                      <c:pt idx="3349">
                        <c:v>05/04/2023 17:38</c:v>
                      </c:pt>
                      <c:pt idx="3350">
                        <c:v>05/04/2023 17:38</c:v>
                      </c:pt>
                      <c:pt idx="3351">
                        <c:v>05/04/2023 17:38</c:v>
                      </c:pt>
                      <c:pt idx="3352">
                        <c:v>05/04/2023 17:38</c:v>
                      </c:pt>
                      <c:pt idx="3353">
                        <c:v>05/04/2023 17:38</c:v>
                      </c:pt>
                      <c:pt idx="3354">
                        <c:v>05/04/2023 17:38</c:v>
                      </c:pt>
                      <c:pt idx="3355">
                        <c:v>05/04/2023 17:38</c:v>
                      </c:pt>
                      <c:pt idx="3356">
                        <c:v>05/04/2023 17:38</c:v>
                      </c:pt>
                      <c:pt idx="3357">
                        <c:v>05/04/2023 17:38</c:v>
                      </c:pt>
                      <c:pt idx="3358">
                        <c:v>05/04/2023 17:38</c:v>
                      </c:pt>
                      <c:pt idx="3359">
                        <c:v>05/04/2023 17:38</c:v>
                      </c:pt>
                      <c:pt idx="3360">
                        <c:v>05/04/2023 17:38</c:v>
                      </c:pt>
                      <c:pt idx="3361">
                        <c:v>05/04/2023 17:38</c:v>
                      </c:pt>
                      <c:pt idx="3362">
                        <c:v>05/04/2023 17:38</c:v>
                      </c:pt>
                      <c:pt idx="3363">
                        <c:v>05/04/2023 17:38</c:v>
                      </c:pt>
                      <c:pt idx="3364">
                        <c:v>05/04/2023 17:38</c:v>
                      </c:pt>
                      <c:pt idx="3365">
                        <c:v>05/04/2023 17:38</c:v>
                      </c:pt>
                      <c:pt idx="3366">
                        <c:v>05/04/2023 17:38</c:v>
                      </c:pt>
                      <c:pt idx="3367">
                        <c:v>05/04/2023 17:38</c:v>
                      </c:pt>
                      <c:pt idx="3368">
                        <c:v>05/04/2023 17:38</c:v>
                      </c:pt>
                      <c:pt idx="3369">
                        <c:v>05/04/2023 17:38</c:v>
                      </c:pt>
                      <c:pt idx="3370">
                        <c:v>05/04/2023 17:38</c:v>
                      </c:pt>
                      <c:pt idx="3371">
                        <c:v>05/04/2023 17:38</c:v>
                      </c:pt>
                      <c:pt idx="3372">
                        <c:v>05/04/2023 17:38</c:v>
                      </c:pt>
                      <c:pt idx="3373">
                        <c:v>05/04/2023 17:38</c:v>
                      </c:pt>
                      <c:pt idx="3374">
                        <c:v>05/04/2023 17:38</c:v>
                      </c:pt>
                      <c:pt idx="3375">
                        <c:v>05/04/2023 17:38</c:v>
                      </c:pt>
                      <c:pt idx="3376">
                        <c:v>05/04/2023 17:39</c:v>
                      </c:pt>
                      <c:pt idx="3377">
                        <c:v>05/04/2023 17:39</c:v>
                      </c:pt>
                      <c:pt idx="3378">
                        <c:v>05/04/2023 17:39</c:v>
                      </c:pt>
                      <c:pt idx="3379">
                        <c:v>05/04/2023 17:39</c:v>
                      </c:pt>
                      <c:pt idx="3380">
                        <c:v>05/04/2023 17:39</c:v>
                      </c:pt>
                      <c:pt idx="3381">
                        <c:v>05/04/2023 17:39</c:v>
                      </c:pt>
                      <c:pt idx="3382">
                        <c:v>05/04/2023 17:39</c:v>
                      </c:pt>
                      <c:pt idx="3383">
                        <c:v>05/04/2023 17:39</c:v>
                      </c:pt>
                      <c:pt idx="3384">
                        <c:v>05/04/2023 17:39</c:v>
                      </c:pt>
                      <c:pt idx="3385">
                        <c:v>05/04/2023 17:39</c:v>
                      </c:pt>
                      <c:pt idx="3386">
                        <c:v>05/04/2023 17:39</c:v>
                      </c:pt>
                      <c:pt idx="3387">
                        <c:v>05/04/2023 17:39</c:v>
                      </c:pt>
                      <c:pt idx="3388">
                        <c:v>05/04/2023 17:39</c:v>
                      </c:pt>
                      <c:pt idx="3389">
                        <c:v>05/04/2023 17:39</c:v>
                      </c:pt>
                      <c:pt idx="3390">
                        <c:v>05/04/2023 17:39</c:v>
                      </c:pt>
                      <c:pt idx="3391">
                        <c:v>05/04/2023 17:39</c:v>
                      </c:pt>
                      <c:pt idx="3392">
                        <c:v>05/04/2023 17:39</c:v>
                      </c:pt>
                      <c:pt idx="3393">
                        <c:v>05/04/2023 17:39</c:v>
                      </c:pt>
                      <c:pt idx="3394">
                        <c:v>05/04/2023 17:39</c:v>
                      </c:pt>
                      <c:pt idx="3395">
                        <c:v>05/04/2023 17:39</c:v>
                      </c:pt>
                      <c:pt idx="3396">
                        <c:v>05/04/2023 17:39</c:v>
                      </c:pt>
                      <c:pt idx="3397">
                        <c:v>05/04/2023 17:39</c:v>
                      </c:pt>
                      <c:pt idx="3398">
                        <c:v>05/04/2023 17:39</c:v>
                      </c:pt>
                      <c:pt idx="3399">
                        <c:v>05/04/2023 17:39</c:v>
                      </c:pt>
                      <c:pt idx="3400">
                        <c:v>05/04/2023 17:39</c:v>
                      </c:pt>
                      <c:pt idx="3401">
                        <c:v>05/04/2023 17:39</c:v>
                      </c:pt>
                      <c:pt idx="3402">
                        <c:v>05/04/2023 17:39</c:v>
                      </c:pt>
                      <c:pt idx="3403">
                        <c:v>05/04/2023 17:39</c:v>
                      </c:pt>
                      <c:pt idx="3404">
                        <c:v>05/04/2023 17:39</c:v>
                      </c:pt>
                      <c:pt idx="3405">
                        <c:v>05/04/2023 17:39</c:v>
                      </c:pt>
                      <c:pt idx="3406">
                        <c:v>05/04/2023 17:39</c:v>
                      </c:pt>
                      <c:pt idx="3407">
                        <c:v>05/04/2023 17:39</c:v>
                      </c:pt>
                      <c:pt idx="3408">
                        <c:v>05/04/2023 17:39</c:v>
                      </c:pt>
                      <c:pt idx="3409">
                        <c:v>05/04/2023 17:39</c:v>
                      </c:pt>
                      <c:pt idx="3410">
                        <c:v>05/04/2023 17:39</c:v>
                      </c:pt>
                      <c:pt idx="3411">
                        <c:v>05/04/2023 17:39</c:v>
                      </c:pt>
                      <c:pt idx="3412">
                        <c:v>05/04/2023 17:39</c:v>
                      </c:pt>
                      <c:pt idx="3413">
                        <c:v>05/04/2023 17:39</c:v>
                      </c:pt>
                      <c:pt idx="3414">
                        <c:v>05/04/2023 17:39</c:v>
                      </c:pt>
                      <c:pt idx="3415">
                        <c:v>05/04/2023 17:39</c:v>
                      </c:pt>
                      <c:pt idx="3416">
                        <c:v>05/04/2023 17:39</c:v>
                      </c:pt>
                      <c:pt idx="3417">
                        <c:v>05/04/2023 17:39</c:v>
                      </c:pt>
                      <c:pt idx="3418">
                        <c:v>05/04/2023 17:39</c:v>
                      </c:pt>
                      <c:pt idx="3419">
                        <c:v>05/04/2023 17:39</c:v>
                      </c:pt>
                      <c:pt idx="3420">
                        <c:v>05/04/2023 17:39</c:v>
                      </c:pt>
                      <c:pt idx="3421">
                        <c:v>05/04/2023 17:39</c:v>
                      </c:pt>
                      <c:pt idx="3422">
                        <c:v>05/04/2023 17:39</c:v>
                      </c:pt>
                      <c:pt idx="3423">
                        <c:v>05/04/2023 17:39</c:v>
                      </c:pt>
                      <c:pt idx="3424">
                        <c:v>05/04/2023 17:39</c:v>
                      </c:pt>
                      <c:pt idx="3425">
                        <c:v>05/04/2023 17:39</c:v>
                      </c:pt>
                      <c:pt idx="3426">
                        <c:v>05/04/2023 17:39</c:v>
                      </c:pt>
                      <c:pt idx="3427">
                        <c:v>05/04/2023 17:39</c:v>
                      </c:pt>
                      <c:pt idx="3428">
                        <c:v>05/04/2023 17:39</c:v>
                      </c:pt>
                      <c:pt idx="3429">
                        <c:v>05/04/2023 17:39</c:v>
                      </c:pt>
                      <c:pt idx="3430">
                        <c:v>05/04/2023 17:39</c:v>
                      </c:pt>
                      <c:pt idx="3431">
                        <c:v>05/04/2023 17:39</c:v>
                      </c:pt>
                      <c:pt idx="3432">
                        <c:v>05/04/2023 17:39</c:v>
                      </c:pt>
                      <c:pt idx="3433">
                        <c:v>05/04/2023 17:39</c:v>
                      </c:pt>
                      <c:pt idx="3434">
                        <c:v>05/04/2023 17:39</c:v>
                      </c:pt>
                      <c:pt idx="3435">
                        <c:v>05/04/2023 17:39</c:v>
                      </c:pt>
                      <c:pt idx="3436">
                        <c:v>05/04/2023 17:40</c:v>
                      </c:pt>
                      <c:pt idx="3437">
                        <c:v>05/04/2023 17:40</c:v>
                      </c:pt>
                      <c:pt idx="3438">
                        <c:v>05/04/2023 17:40</c:v>
                      </c:pt>
                      <c:pt idx="3439">
                        <c:v>05/04/2023 17:40</c:v>
                      </c:pt>
                      <c:pt idx="3440">
                        <c:v>05/04/2023 17:40</c:v>
                      </c:pt>
                      <c:pt idx="3441">
                        <c:v>05/04/2023 17:40</c:v>
                      </c:pt>
                      <c:pt idx="3442">
                        <c:v>05/04/2023 17:40</c:v>
                      </c:pt>
                      <c:pt idx="3443">
                        <c:v>05/04/2023 17:40</c:v>
                      </c:pt>
                      <c:pt idx="3444">
                        <c:v>05/04/2023 17:40</c:v>
                      </c:pt>
                      <c:pt idx="3445">
                        <c:v>05/04/2023 17:40</c:v>
                      </c:pt>
                      <c:pt idx="3446">
                        <c:v>05/04/2023 17:40</c:v>
                      </c:pt>
                      <c:pt idx="3447">
                        <c:v>05/04/2023 17:40</c:v>
                      </c:pt>
                      <c:pt idx="3448">
                        <c:v>05/04/2023 17:40</c:v>
                      </c:pt>
                      <c:pt idx="3449">
                        <c:v>05/04/2023 17:40</c:v>
                      </c:pt>
                      <c:pt idx="3450">
                        <c:v>05/04/2023 17:40</c:v>
                      </c:pt>
                      <c:pt idx="3451">
                        <c:v>05/04/2023 17:40</c:v>
                      </c:pt>
                      <c:pt idx="3452">
                        <c:v>05/04/2023 17:40</c:v>
                      </c:pt>
                      <c:pt idx="3453">
                        <c:v>05/04/2023 17:40</c:v>
                      </c:pt>
                      <c:pt idx="3454">
                        <c:v>05/04/2023 17:40</c:v>
                      </c:pt>
                      <c:pt idx="3455">
                        <c:v>05/04/2023 17:40</c:v>
                      </c:pt>
                      <c:pt idx="3456">
                        <c:v>05/04/2023 17:40</c:v>
                      </c:pt>
                      <c:pt idx="3457">
                        <c:v>05/04/2023 17:40</c:v>
                      </c:pt>
                      <c:pt idx="3458">
                        <c:v>05/04/2023 17:40</c:v>
                      </c:pt>
                      <c:pt idx="3459">
                        <c:v>05/04/2023 17:40</c:v>
                      </c:pt>
                      <c:pt idx="3460">
                        <c:v>05/04/2023 17:40</c:v>
                      </c:pt>
                      <c:pt idx="3461">
                        <c:v>05/04/2023 17:40</c:v>
                      </c:pt>
                      <c:pt idx="3462">
                        <c:v>05/04/2023 17:40</c:v>
                      </c:pt>
                      <c:pt idx="3463">
                        <c:v>05/04/2023 17:40</c:v>
                      </c:pt>
                      <c:pt idx="3464">
                        <c:v>05/04/2023 17:40</c:v>
                      </c:pt>
                      <c:pt idx="3465">
                        <c:v>05/04/2023 17:40</c:v>
                      </c:pt>
                      <c:pt idx="3466">
                        <c:v>05/04/2023 17:40</c:v>
                      </c:pt>
                      <c:pt idx="3467">
                        <c:v>05/04/2023 17:40</c:v>
                      </c:pt>
                      <c:pt idx="3468">
                        <c:v>05/04/2023 17:40</c:v>
                      </c:pt>
                      <c:pt idx="3469">
                        <c:v>05/04/2023 17:40</c:v>
                      </c:pt>
                      <c:pt idx="3470">
                        <c:v>05/04/2023 17:40</c:v>
                      </c:pt>
                      <c:pt idx="3471">
                        <c:v>05/04/2023 17:40</c:v>
                      </c:pt>
                      <c:pt idx="3472">
                        <c:v>05/04/2023 17:40</c:v>
                      </c:pt>
                      <c:pt idx="3473">
                        <c:v>05/04/2023 17:40</c:v>
                      </c:pt>
                      <c:pt idx="3474">
                        <c:v>05/04/2023 17:40</c:v>
                      </c:pt>
                      <c:pt idx="3475">
                        <c:v>05/04/2023 17:40</c:v>
                      </c:pt>
                      <c:pt idx="3476">
                        <c:v>05/04/2023 17:40</c:v>
                      </c:pt>
                      <c:pt idx="3477">
                        <c:v>05/04/2023 17:40</c:v>
                      </c:pt>
                      <c:pt idx="3478">
                        <c:v>05/04/2023 17:40</c:v>
                      </c:pt>
                      <c:pt idx="3479">
                        <c:v>05/04/2023 17:40</c:v>
                      </c:pt>
                      <c:pt idx="3480">
                        <c:v>05/04/2023 17:40</c:v>
                      </c:pt>
                      <c:pt idx="3481">
                        <c:v>05/04/2023 17:40</c:v>
                      </c:pt>
                      <c:pt idx="3482">
                        <c:v>05/04/2023 17:40</c:v>
                      </c:pt>
                      <c:pt idx="3483">
                        <c:v>05/04/2023 17:40</c:v>
                      </c:pt>
                      <c:pt idx="3484">
                        <c:v>05/04/2023 17:40</c:v>
                      </c:pt>
                      <c:pt idx="3485">
                        <c:v>05/04/2023 17:40</c:v>
                      </c:pt>
                      <c:pt idx="3486">
                        <c:v>05/04/2023 17:40</c:v>
                      </c:pt>
                      <c:pt idx="3487">
                        <c:v>05/04/2023 17:40</c:v>
                      </c:pt>
                      <c:pt idx="3488">
                        <c:v>05/04/2023 17:40</c:v>
                      </c:pt>
                      <c:pt idx="3489">
                        <c:v>05/04/2023 17:40</c:v>
                      </c:pt>
                      <c:pt idx="3490">
                        <c:v>05/04/2023 17:40</c:v>
                      </c:pt>
                      <c:pt idx="3491">
                        <c:v>05/04/2023 17:40</c:v>
                      </c:pt>
                      <c:pt idx="3492">
                        <c:v>05/04/2023 17:40</c:v>
                      </c:pt>
                      <c:pt idx="3493">
                        <c:v>05/04/2023 17:40</c:v>
                      </c:pt>
                      <c:pt idx="3494">
                        <c:v>05/04/2023 17:40</c:v>
                      </c:pt>
                      <c:pt idx="3495">
                        <c:v>05/04/2023 17:40</c:v>
                      </c:pt>
                      <c:pt idx="3496">
                        <c:v>05/04/2023 17:41</c:v>
                      </c:pt>
                      <c:pt idx="3497">
                        <c:v>05/04/2023 17:41</c:v>
                      </c:pt>
                      <c:pt idx="3498">
                        <c:v>05/04/2023 17:41</c:v>
                      </c:pt>
                      <c:pt idx="3499">
                        <c:v>05/04/2023 17:41</c:v>
                      </c:pt>
                      <c:pt idx="3500">
                        <c:v>05/04/2023 17:41</c:v>
                      </c:pt>
                      <c:pt idx="3501">
                        <c:v>05/04/2023 17:41</c:v>
                      </c:pt>
                      <c:pt idx="3502">
                        <c:v>05/04/2023 17:41</c:v>
                      </c:pt>
                      <c:pt idx="3503">
                        <c:v>05/04/2023 17:41</c:v>
                      </c:pt>
                      <c:pt idx="3504">
                        <c:v>05/04/2023 17:41</c:v>
                      </c:pt>
                      <c:pt idx="3505">
                        <c:v>05/04/2023 17:41</c:v>
                      </c:pt>
                      <c:pt idx="3506">
                        <c:v>05/04/2023 17:41</c:v>
                      </c:pt>
                      <c:pt idx="3507">
                        <c:v>05/04/2023 17:41</c:v>
                      </c:pt>
                      <c:pt idx="3508">
                        <c:v>05/04/2023 17:41</c:v>
                      </c:pt>
                      <c:pt idx="3509">
                        <c:v>05/04/2023 17:41</c:v>
                      </c:pt>
                      <c:pt idx="3510">
                        <c:v>05/04/2023 17:41</c:v>
                      </c:pt>
                      <c:pt idx="3511">
                        <c:v>05/04/2023 17:41</c:v>
                      </c:pt>
                      <c:pt idx="3512">
                        <c:v>05/04/2023 17:41</c:v>
                      </c:pt>
                      <c:pt idx="3513">
                        <c:v>05/04/2023 17:41</c:v>
                      </c:pt>
                      <c:pt idx="3514">
                        <c:v>05/04/2023 17:41</c:v>
                      </c:pt>
                      <c:pt idx="3515">
                        <c:v>05/04/2023 17:41</c:v>
                      </c:pt>
                      <c:pt idx="3516">
                        <c:v>05/04/2023 17:41</c:v>
                      </c:pt>
                      <c:pt idx="3517">
                        <c:v>05/04/2023 17:41</c:v>
                      </c:pt>
                      <c:pt idx="3518">
                        <c:v>05/04/2023 17:41</c:v>
                      </c:pt>
                      <c:pt idx="3519">
                        <c:v>05/04/2023 17:41</c:v>
                      </c:pt>
                      <c:pt idx="3520">
                        <c:v>05/04/2023 17:41</c:v>
                      </c:pt>
                      <c:pt idx="3521">
                        <c:v>05/04/2023 17:41</c:v>
                      </c:pt>
                      <c:pt idx="3522">
                        <c:v>05/04/2023 17:41</c:v>
                      </c:pt>
                      <c:pt idx="3523">
                        <c:v>05/04/2023 17:41</c:v>
                      </c:pt>
                      <c:pt idx="3524">
                        <c:v>05/04/2023 17:41</c:v>
                      </c:pt>
                      <c:pt idx="3525">
                        <c:v>05/04/2023 17:41</c:v>
                      </c:pt>
                      <c:pt idx="3526">
                        <c:v>05/04/2023 17:41</c:v>
                      </c:pt>
                      <c:pt idx="3527">
                        <c:v>05/04/2023 17:41</c:v>
                      </c:pt>
                      <c:pt idx="3528">
                        <c:v>05/04/2023 17:41</c:v>
                      </c:pt>
                      <c:pt idx="3529">
                        <c:v>05/04/2023 17:41</c:v>
                      </c:pt>
                      <c:pt idx="3530">
                        <c:v>05/04/2023 17:41</c:v>
                      </c:pt>
                      <c:pt idx="3531">
                        <c:v>05/04/2023 17:41</c:v>
                      </c:pt>
                      <c:pt idx="3532">
                        <c:v>05/04/2023 17:41</c:v>
                      </c:pt>
                      <c:pt idx="3533">
                        <c:v>05/04/2023 17:41</c:v>
                      </c:pt>
                      <c:pt idx="3534">
                        <c:v>05/04/2023 17:41</c:v>
                      </c:pt>
                      <c:pt idx="3535">
                        <c:v>05/04/2023 17:41</c:v>
                      </c:pt>
                      <c:pt idx="3536">
                        <c:v>05/04/2023 17:41</c:v>
                      </c:pt>
                      <c:pt idx="3537">
                        <c:v>05/04/2023 17:41</c:v>
                      </c:pt>
                      <c:pt idx="3538">
                        <c:v>05/04/2023 17:41</c:v>
                      </c:pt>
                      <c:pt idx="3539">
                        <c:v>05/04/2023 17:41</c:v>
                      </c:pt>
                      <c:pt idx="3540">
                        <c:v>05/04/2023 17:41</c:v>
                      </c:pt>
                      <c:pt idx="3541">
                        <c:v>05/04/2023 17:41</c:v>
                      </c:pt>
                      <c:pt idx="3542">
                        <c:v>05/04/2023 17:41</c:v>
                      </c:pt>
                      <c:pt idx="3543">
                        <c:v>05/04/2023 17:41</c:v>
                      </c:pt>
                      <c:pt idx="3544">
                        <c:v>05/04/2023 17:41</c:v>
                      </c:pt>
                      <c:pt idx="3545">
                        <c:v>05/04/2023 17:41</c:v>
                      </c:pt>
                      <c:pt idx="3546">
                        <c:v>05/04/2023 17:41</c:v>
                      </c:pt>
                      <c:pt idx="3547">
                        <c:v>05/04/2023 17:41</c:v>
                      </c:pt>
                      <c:pt idx="3548">
                        <c:v>05/04/2023 17:41</c:v>
                      </c:pt>
                      <c:pt idx="3549">
                        <c:v>05/04/2023 17:41</c:v>
                      </c:pt>
                      <c:pt idx="3550">
                        <c:v>05/04/2023 17:41</c:v>
                      </c:pt>
                      <c:pt idx="3551">
                        <c:v>05/04/2023 17:41</c:v>
                      </c:pt>
                      <c:pt idx="3552">
                        <c:v>05/04/2023 17:41</c:v>
                      </c:pt>
                      <c:pt idx="3553">
                        <c:v>05/04/2023 17:41</c:v>
                      </c:pt>
                      <c:pt idx="3554">
                        <c:v>05/04/2023 17:41</c:v>
                      </c:pt>
                      <c:pt idx="3555">
                        <c:v>05/04/2023 17:41</c:v>
                      </c:pt>
                      <c:pt idx="3556">
                        <c:v>05/04/2023 17:42</c:v>
                      </c:pt>
                      <c:pt idx="3557">
                        <c:v>05/04/2023 17:42</c:v>
                      </c:pt>
                      <c:pt idx="3558">
                        <c:v>05/04/2023 17:42</c:v>
                      </c:pt>
                      <c:pt idx="3559">
                        <c:v>05/04/2023 17:42</c:v>
                      </c:pt>
                      <c:pt idx="3560">
                        <c:v>05/04/2023 17:42</c:v>
                      </c:pt>
                      <c:pt idx="3561">
                        <c:v>05/04/2023 17:42</c:v>
                      </c:pt>
                      <c:pt idx="3562">
                        <c:v>05/04/2023 17:42</c:v>
                      </c:pt>
                      <c:pt idx="3563">
                        <c:v>05/04/2023 17:42</c:v>
                      </c:pt>
                      <c:pt idx="3564">
                        <c:v>05/04/2023 17:42</c:v>
                      </c:pt>
                      <c:pt idx="3565">
                        <c:v>05/04/2023 17:42</c:v>
                      </c:pt>
                      <c:pt idx="3566">
                        <c:v>05/04/2023 17:42</c:v>
                      </c:pt>
                      <c:pt idx="3567">
                        <c:v>05/04/2023 17:42</c:v>
                      </c:pt>
                      <c:pt idx="3568">
                        <c:v>05/04/2023 17:42</c:v>
                      </c:pt>
                      <c:pt idx="3569">
                        <c:v>05/04/2023 17:42</c:v>
                      </c:pt>
                      <c:pt idx="3570">
                        <c:v>05/04/2023 17:42</c:v>
                      </c:pt>
                      <c:pt idx="3571">
                        <c:v>05/04/2023 17:42</c:v>
                      </c:pt>
                      <c:pt idx="3572">
                        <c:v>05/04/2023 17:42</c:v>
                      </c:pt>
                      <c:pt idx="3573">
                        <c:v>05/04/2023 17:42</c:v>
                      </c:pt>
                      <c:pt idx="3574">
                        <c:v>05/04/2023 17:42</c:v>
                      </c:pt>
                      <c:pt idx="3575">
                        <c:v>05/04/2023 17:42</c:v>
                      </c:pt>
                      <c:pt idx="3576">
                        <c:v>05/04/2023 17:42</c:v>
                      </c:pt>
                      <c:pt idx="3577">
                        <c:v>05/04/2023 17:42</c:v>
                      </c:pt>
                      <c:pt idx="3578">
                        <c:v>05/04/2023 17:42</c:v>
                      </c:pt>
                      <c:pt idx="3579">
                        <c:v>05/04/2023 17:42</c:v>
                      </c:pt>
                      <c:pt idx="3580">
                        <c:v>05/04/2023 17:42</c:v>
                      </c:pt>
                      <c:pt idx="3581">
                        <c:v>05/04/2023 17:42</c:v>
                      </c:pt>
                      <c:pt idx="3582">
                        <c:v>05/04/2023 17:42</c:v>
                      </c:pt>
                      <c:pt idx="3583">
                        <c:v>05/04/2023 17:42</c:v>
                      </c:pt>
                      <c:pt idx="3584">
                        <c:v>05/04/2023 17:42</c:v>
                      </c:pt>
                      <c:pt idx="3585">
                        <c:v>05/04/2023 17:42</c:v>
                      </c:pt>
                      <c:pt idx="3586">
                        <c:v>05/04/2023 17:42</c:v>
                      </c:pt>
                      <c:pt idx="3587">
                        <c:v>05/04/2023 17:42</c:v>
                      </c:pt>
                      <c:pt idx="3588">
                        <c:v>05/04/2023 17:42</c:v>
                      </c:pt>
                      <c:pt idx="3589">
                        <c:v>05/04/2023 17:42</c:v>
                      </c:pt>
                      <c:pt idx="3590">
                        <c:v>05/04/2023 17:42</c:v>
                      </c:pt>
                      <c:pt idx="3591">
                        <c:v>05/04/2023 17:42</c:v>
                      </c:pt>
                      <c:pt idx="3592">
                        <c:v>05/04/2023 17:42</c:v>
                      </c:pt>
                      <c:pt idx="3593">
                        <c:v>05/04/2023 17:42</c:v>
                      </c:pt>
                      <c:pt idx="3594">
                        <c:v>05/04/2023 17:42</c:v>
                      </c:pt>
                      <c:pt idx="3595">
                        <c:v>05/04/2023 17:42</c:v>
                      </c:pt>
                      <c:pt idx="3596">
                        <c:v>05/04/2023 17:42</c:v>
                      </c:pt>
                      <c:pt idx="3597">
                        <c:v>05/04/2023 17:42</c:v>
                      </c:pt>
                      <c:pt idx="3598">
                        <c:v>05/04/2023 17:42</c:v>
                      </c:pt>
                      <c:pt idx="3599">
                        <c:v>05/04/2023 17:42</c:v>
                      </c:pt>
                      <c:pt idx="3600">
                        <c:v>05/04/2023 17:42</c:v>
                      </c:pt>
                      <c:pt idx="3601">
                        <c:v>05/04/2023 17:42</c:v>
                      </c:pt>
                      <c:pt idx="3602">
                        <c:v>05/04/2023 17:42</c:v>
                      </c:pt>
                      <c:pt idx="3603">
                        <c:v>05/04/2023 17:42</c:v>
                      </c:pt>
                      <c:pt idx="3604">
                        <c:v>05/04/2023 17:42</c:v>
                      </c:pt>
                      <c:pt idx="3605">
                        <c:v>05/04/2023 17:42</c:v>
                      </c:pt>
                      <c:pt idx="3606">
                        <c:v>05/04/2023 17:42</c:v>
                      </c:pt>
                      <c:pt idx="3607">
                        <c:v>05/04/2023 17:42</c:v>
                      </c:pt>
                      <c:pt idx="3608">
                        <c:v>05/04/2023 17:42</c:v>
                      </c:pt>
                      <c:pt idx="3609">
                        <c:v>05/04/2023 17:42</c:v>
                      </c:pt>
                      <c:pt idx="3610">
                        <c:v>05/04/2023 17:42</c:v>
                      </c:pt>
                      <c:pt idx="3611">
                        <c:v>05/04/2023 17:42</c:v>
                      </c:pt>
                      <c:pt idx="3612">
                        <c:v>05/04/2023 17:42</c:v>
                      </c:pt>
                      <c:pt idx="3613">
                        <c:v>05/04/2023 17:42</c:v>
                      </c:pt>
                      <c:pt idx="3614">
                        <c:v>05/04/2023 17:42</c:v>
                      </c:pt>
                      <c:pt idx="3615">
                        <c:v>05/04/2023 17:43</c:v>
                      </c:pt>
                      <c:pt idx="3616">
                        <c:v>05/04/2023 17:43</c:v>
                      </c:pt>
                      <c:pt idx="3617">
                        <c:v>05/04/2023 17:43</c:v>
                      </c:pt>
                      <c:pt idx="3618">
                        <c:v>05/04/2023 17:43</c:v>
                      </c:pt>
                      <c:pt idx="3619">
                        <c:v>05/04/2023 17:43</c:v>
                      </c:pt>
                      <c:pt idx="3620">
                        <c:v>05/04/2023 17:43</c:v>
                      </c:pt>
                      <c:pt idx="3621">
                        <c:v>05/04/2023 17:43</c:v>
                      </c:pt>
                      <c:pt idx="3622">
                        <c:v>05/04/2023 17:43</c:v>
                      </c:pt>
                      <c:pt idx="3623">
                        <c:v>05/04/2023 17:43</c:v>
                      </c:pt>
                      <c:pt idx="3624">
                        <c:v>05/04/2023 17:43</c:v>
                      </c:pt>
                      <c:pt idx="3625">
                        <c:v>05/04/2023 17:43</c:v>
                      </c:pt>
                      <c:pt idx="3626">
                        <c:v>05/04/2023 17:43</c:v>
                      </c:pt>
                      <c:pt idx="3627">
                        <c:v>05/04/2023 17:43</c:v>
                      </c:pt>
                      <c:pt idx="3628">
                        <c:v>05/04/2023 17:43</c:v>
                      </c:pt>
                      <c:pt idx="3629">
                        <c:v>05/04/2023 17:43</c:v>
                      </c:pt>
                      <c:pt idx="3630">
                        <c:v>05/04/2023 17:43</c:v>
                      </c:pt>
                      <c:pt idx="3631">
                        <c:v>05/04/2023 17:43</c:v>
                      </c:pt>
                      <c:pt idx="3632">
                        <c:v>05/04/2023 17:43</c:v>
                      </c:pt>
                      <c:pt idx="3633">
                        <c:v>05/04/2023 17:43</c:v>
                      </c:pt>
                      <c:pt idx="3634">
                        <c:v>05/04/2023 17:43</c:v>
                      </c:pt>
                      <c:pt idx="3635">
                        <c:v>05/04/2023 17:43</c:v>
                      </c:pt>
                      <c:pt idx="3636">
                        <c:v>05/04/2023 17:43</c:v>
                      </c:pt>
                      <c:pt idx="3637">
                        <c:v>05/04/2023 17:43</c:v>
                      </c:pt>
                      <c:pt idx="3638">
                        <c:v>05/04/2023 17:43</c:v>
                      </c:pt>
                      <c:pt idx="3639">
                        <c:v>05/04/2023 17:43</c:v>
                      </c:pt>
                      <c:pt idx="3640">
                        <c:v>05/04/2023 17:43</c:v>
                      </c:pt>
                      <c:pt idx="3641">
                        <c:v>05/04/2023 17:43</c:v>
                      </c:pt>
                      <c:pt idx="3642">
                        <c:v>05/04/2023 17:43</c:v>
                      </c:pt>
                      <c:pt idx="3643">
                        <c:v>05/04/2023 17:43</c:v>
                      </c:pt>
                      <c:pt idx="3644">
                        <c:v>05/04/2023 17:43</c:v>
                      </c:pt>
                      <c:pt idx="3645">
                        <c:v>05/04/2023 17:43</c:v>
                      </c:pt>
                      <c:pt idx="3646">
                        <c:v>05/04/2023 17:43</c:v>
                      </c:pt>
                      <c:pt idx="3647">
                        <c:v>05/04/2023 17:43</c:v>
                      </c:pt>
                      <c:pt idx="3648">
                        <c:v>05/04/2023 17:43</c:v>
                      </c:pt>
                      <c:pt idx="3649">
                        <c:v>05/04/2023 17:43</c:v>
                      </c:pt>
                      <c:pt idx="3650">
                        <c:v>05/04/2023 17:43</c:v>
                      </c:pt>
                      <c:pt idx="3651">
                        <c:v>05/04/2023 17:43</c:v>
                      </c:pt>
                      <c:pt idx="3652">
                        <c:v>05/04/2023 17:43</c:v>
                      </c:pt>
                      <c:pt idx="3653">
                        <c:v>05/04/2023 17:43</c:v>
                      </c:pt>
                      <c:pt idx="3654">
                        <c:v>05/04/2023 17:43</c:v>
                      </c:pt>
                      <c:pt idx="3655">
                        <c:v>05/04/2023 17:43</c:v>
                      </c:pt>
                      <c:pt idx="3656">
                        <c:v>05/04/2023 17:43</c:v>
                      </c:pt>
                      <c:pt idx="3657">
                        <c:v>05/04/2023 17:43</c:v>
                      </c:pt>
                      <c:pt idx="3658">
                        <c:v>05/04/2023 17:43</c:v>
                      </c:pt>
                      <c:pt idx="3659">
                        <c:v>05/04/2023 17:43</c:v>
                      </c:pt>
                      <c:pt idx="3660">
                        <c:v>05/04/2023 17:43</c:v>
                      </c:pt>
                      <c:pt idx="3661">
                        <c:v>05/04/2023 17:43</c:v>
                      </c:pt>
                      <c:pt idx="3662">
                        <c:v>05/04/2023 17:43</c:v>
                      </c:pt>
                      <c:pt idx="3663">
                        <c:v>05/04/2023 17:43</c:v>
                      </c:pt>
                      <c:pt idx="3664">
                        <c:v>05/04/2023 17:43</c:v>
                      </c:pt>
                      <c:pt idx="3665">
                        <c:v>05/04/2023 17:43</c:v>
                      </c:pt>
                      <c:pt idx="3666">
                        <c:v>05/04/2023 17:43</c:v>
                      </c:pt>
                      <c:pt idx="3667">
                        <c:v>05/04/2023 17:43</c:v>
                      </c:pt>
                      <c:pt idx="3668">
                        <c:v>05/04/2023 17:43</c:v>
                      </c:pt>
                      <c:pt idx="3669">
                        <c:v>05/04/2023 17:43</c:v>
                      </c:pt>
                      <c:pt idx="3670">
                        <c:v>05/04/2023 17:43</c:v>
                      </c:pt>
                      <c:pt idx="3671">
                        <c:v>05/04/2023 17:43</c:v>
                      </c:pt>
                      <c:pt idx="3672">
                        <c:v>05/04/2023 17:43</c:v>
                      </c:pt>
                      <c:pt idx="3673">
                        <c:v>05/04/2023 17:43</c:v>
                      </c:pt>
                      <c:pt idx="3674">
                        <c:v>05/04/2023 17:43</c:v>
                      </c:pt>
                      <c:pt idx="3675">
                        <c:v>05/04/2023 17:44</c:v>
                      </c:pt>
                      <c:pt idx="3676">
                        <c:v>05/04/2023 17:44</c:v>
                      </c:pt>
                      <c:pt idx="3677">
                        <c:v>05/04/2023 17:44</c:v>
                      </c:pt>
                      <c:pt idx="3678">
                        <c:v>05/04/2023 17:44</c:v>
                      </c:pt>
                      <c:pt idx="3679">
                        <c:v>05/04/2023 17:44</c:v>
                      </c:pt>
                      <c:pt idx="3680">
                        <c:v>05/04/2023 17:44</c:v>
                      </c:pt>
                      <c:pt idx="3681">
                        <c:v>05/04/2023 17:44</c:v>
                      </c:pt>
                      <c:pt idx="3682">
                        <c:v>05/04/2023 17:44</c:v>
                      </c:pt>
                      <c:pt idx="3683">
                        <c:v>05/04/2023 17:44</c:v>
                      </c:pt>
                      <c:pt idx="3684">
                        <c:v>05/04/2023 17:44</c:v>
                      </c:pt>
                      <c:pt idx="3685">
                        <c:v>05/04/2023 17:44</c:v>
                      </c:pt>
                      <c:pt idx="3686">
                        <c:v>05/04/2023 17:44</c:v>
                      </c:pt>
                      <c:pt idx="3687">
                        <c:v>05/04/2023 17:44</c:v>
                      </c:pt>
                      <c:pt idx="3688">
                        <c:v>05/04/2023 17:44</c:v>
                      </c:pt>
                      <c:pt idx="3689">
                        <c:v>05/04/2023 17:44</c:v>
                      </c:pt>
                      <c:pt idx="3690">
                        <c:v>05/04/2023 17:44</c:v>
                      </c:pt>
                      <c:pt idx="3691">
                        <c:v>05/04/2023 17:44</c:v>
                      </c:pt>
                      <c:pt idx="3692">
                        <c:v>05/04/2023 17:44</c:v>
                      </c:pt>
                      <c:pt idx="3693">
                        <c:v>05/04/2023 17:44</c:v>
                      </c:pt>
                      <c:pt idx="3694">
                        <c:v>05/04/2023 17:44</c:v>
                      </c:pt>
                      <c:pt idx="3695">
                        <c:v>05/04/2023 17:44</c:v>
                      </c:pt>
                      <c:pt idx="3696">
                        <c:v>05/04/2023 17:44</c:v>
                      </c:pt>
                      <c:pt idx="3697">
                        <c:v>05/04/2023 17:44</c:v>
                      </c:pt>
                      <c:pt idx="3698">
                        <c:v>05/04/2023 17:44</c:v>
                      </c:pt>
                      <c:pt idx="3699">
                        <c:v>05/04/2023 17:44</c:v>
                      </c:pt>
                      <c:pt idx="3700">
                        <c:v>05/04/2023 17:44</c:v>
                      </c:pt>
                      <c:pt idx="3701">
                        <c:v>05/04/2023 17:44</c:v>
                      </c:pt>
                      <c:pt idx="3702">
                        <c:v>05/04/2023 17:44</c:v>
                      </c:pt>
                      <c:pt idx="3703">
                        <c:v>05/04/2023 17:44</c:v>
                      </c:pt>
                      <c:pt idx="3704">
                        <c:v>05/04/2023 17:44</c:v>
                      </c:pt>
                      <c:pt idx="3705">
                        <c:v>05/04/2023 17:44</c:v>
                      </c:pt>
                      <c:pt idx="3706">
                        <c:v>05/04/2023 17:44</c:v>
                      </c:pt>
                      <c:pt idx="3707">
                        <c:v>05/04/2023 17:44</c:v>
                      </c:pt>
                      <c:pt idx="3708">
                        <c:v>05/04/2023 17:44</c:v>
                      </c:pt>
                      <c:pt idx="3709">
                        <c:v>05/04/2023 17:44</c:v>
                      </c:pt>
                      <c:pt idx="3710">
                        <c:v>05/04/2023 17:44</c:v>
                      </c:pt>
                      <c:pt idx="3711">
                        <c:v>05/04/2023 17:44</c:v>
                      </c:pt>
                      <c:pt idx="3712">
                        <c:v>05/04/2023 17:44</c:v>
                      </c:pt>
                      <c:pt idx="3713">
                        <c:v>05/04/2023 17:44</c:v>
                      </c:pt>
                      <c:pt idx="3714">
                        <c:v>05/04/2023 17:44</c:v>
                      </c:pt>
                      <c:pt idx="3715">
                        <c:v>05/04/2023 17:44</c:v>
                      </c:pt>
                      <c:pt idx="3716">
                        <c:v>05/04/2023 17:44</c:v>
                      </c:pt>
                      <c:pt idx="3717">
                        <c:v>05/04/2023 17:44</c:v>
                      </c:pt>
                      <c:pt idx="3718">
                        <c:v>05/04/2023 17:44</c:v>
                      </c:pt>
                      <c:pt idx="3719">
                        <c:v>05/04/2023 17:44</c:v>
                      </c:pt>
                      <c:pt idx="3720">
                        <c:v>05/04/2023 17:44</c:v>
                      </c:pt>
                      <c:pt idx="3721">
                        <c:v>05/04/2023 17:44</c:v>
                      </c:pt>
                      <c:pt idx="3722">
                        <c:v>05/04/2023 17:44</c:v>
                      </c:pt>
                      <c:pt idx="3723">
                        <c:v>05/04/2023 17:44</c:v>
                      </c:pt>
                      <c:pt idx="3724">
                        <c:v>05/04/2023 17:44</c:v>
                      </c:pt>
                      <c:pt idx="3725">
                        <c:v>05/04/2023 17:44</c:v>
                      </c:pt>
                      <c:pt idx="3726">
                        <c:v>05/04/2023 17:44</c:v>
                      </c:pt>
                      <c:pt idx="3727">
                        <c:v>05/04/2023 17:44</c:v>
                      </c:pt>
                      <c:pt idx="3728">
                        <c:v>05/04/2023 17:44</c:v>
                      </c:pt>
                      <c:pt idx="3729">
                        <c:v>05/04/2023 17:44</c:v>
                      </c:pt>
                      <c:pt idx="3730">
                        <c:v>05/04/2023 17:44</c:v>
                      </c:pt>
                      <c:pt idx="3731">
                        <c:v>05/04/2023 17:44</c:v>
                      </c:pt>
                      <c:pt idx="3732">
                        <c:v>05/04/2023 17:44</c:v>
                      </c:pt>
                      <c:pt idx="3733">
                        <c:v>05/04/2023 17:44</c:v>
                      </c:pt>
                      <c:pt idx="3734">
                        <c:v>05/04/2023 17:44</c:v>
                      </c:pt>
                      <c:pt idx="3735">
                        <c:v>05/04/2023 17:45</c:v>
                      </c:pt>
                      <c:pt idx="3736">
                        <c:v>05/04/2023 17:45</c:v>
                      </c:pt>
                      <c:pt idx="3737">
                        <c:v>05/04/2023 17:45</c:v>
                      </c:pt>
                      <c:pt idx="3738">
                        <c:v>05/04/2023 17:45</c:v>
                      </c:pt>
                      <c:pt idx="3739">
                        <c:v>05/04/2023 17:45</c:v>
                      </c:pt>
                      <c:pt idx="3740">
                        <c:v>05/04/2023 17:45</c:v>
                      </c:pt>
                      <c:pt idx="3741">
                        <c:v>05/04/2023 17:45</c:v>
                      </c:pt>
                      <c:pt idx="3742">
                        <c:v>05/04/2023 17:45</c:v>
                      </c:pt>
                      <c:pt idx="3743">
                        <c:v>05/04/2023 17:45</c:v>
                      </c:pt>
                      <c:pt idx="3744">
                        <c:v>05/04/2023 17:45</c:v>
                      </c:pt>
                      <c:pt idx="3745">
                        <c:v>05/04/2023 17:45</c:v>
                      </c:pt>
                      <c:pt idx="3746">
                        <c:v>05/04/2023 17:45</c:v>
                      </c:pt>
                      <c:pt idx="3747">
                        <c:v>05/04/2023 17:45</c:v>
                      </c:pt>
                      <c:pt idx="3748">
                        <c:v>05/04/2023 17:45</c:v>
                      </c:pt>
                      <c:pt idx="3749">
                        <c:v>05/04/2023 17:45</c:v>
                      </c:pt>
                      <c:pt idx="3750">
                        <c:v>05/04/2023 17:45</c:v>
                      </c:pt>
                      <c:pt idx="3751">
                        <c:v>05/04/2023 17:45</c:v>
                      </c:pt>
                      <c:pt idx="3752">
                        <c:v>05/04/2023 17:45</c:v>
                      </c:pt>
                      <c:pt idx="3753">
                        <c:v>05/04/2023 17:45</c:v>
                      </c:pt>
                      <c:pt idx="3754">
                        <c:v>05/04/2023 17:45</c:v>
                      </c:pt>
                      <c:pt idx="3755">
                        <c:v>05/04/2023 17:45</c:v>
                      </c:pt>
                      <c:pt idx="3756">
                        <c:v>05/04/2023 17:45</c:v>
                      </c:pt>
                      <c:pt idx="3757">
                        <c:v>05/04/2023 17:45</c:v>
                      </c:pt>
                      <c:pt idx="3758">
                        <c:v>05/04/2023 17:45</c:v>
                      </c:pt>
                      <c:pt idx="3759">
                        <c:v>05/04/2023 17:45</c:v>
                      </c:pt>
                      <c:pt idx="3760">
                        <c:v>05/04/2023 17:45</c:v>
                      </c:pt>
                      <c:pt idx="3761">
                        <c:v>05/04/2023 17:45</c:v>
                      </c:pt>
                      <c:pt idx="3762">
                        <c:v>05/04/2023 17:45</c:v>
                      </c:pt>
                      <c:pt idx="3763">
                        <c:v>05/04/2023 17:45</c:v>
                      </c:pt>
                      <c:pt idx="3764">
                        <c:v>05/04/2023 17:45</c:v>
                      </c:pt>
                      <c:pt idx="3765">
                        <c:v>05/04/2023 17:45</c:v>
                      </c:pt>
                      <c:pt idx="3766">
                        <c:v>05/04/2023 17:45</c:v>
                      </c:pt>
                      <c:pt idx="3767">
                        <c:v>05/04/2023 17:45</c:v>
                      </c:pt>
                      <c:pt idx="3768">
                        <c:v>05/04/2023 17:45</c:v>
                      </c:pt>
                      <c:pt idx="3769">
                        <c:v>05/04/2023 17:45</c:v>
                      </c:pt>
                      <c:pt idx="3770">
                        <c:v>05/04/2023 17:45</c:v>
                      </c:pt>
                      <c:pt idx="3771">
                        <c:v>05/04/2023 17:45</c:v>
                      </c:pt>
                      <c:pt idx="3772">
                        <c:v>05/04/2023 17:45</c:v>
                      </c:pt>
                      <c:pt idx="3773">
                        <c:v>05/04/2023 17:45</c:v>
                      </c:pt>
                      <c:pt idx="3774">
                        <c:v>05/04/2023 17:45</c:v>
                      </c:pt>
                      <c:pt idx="3775">
                        <c:v>05/04/2023 17:45</c:v>
                      </c:pt>
                      <c:pt idx="3776">
                        <c:v>05/04/2023 17:45</c:v>
                      </c:pt>
                      <c:pt idx="3777">
                        <c:v>05/04/2023 17:45</c:v>
                      </c:pt>
                      <c:pt idx="3778">
                        <c:v>05/04/2023 17:45</c:v>
                      </c:pt>
                      <c:pt idx="3779">
                        <c:v>05/04/2023 17:45</c:v>
                      </c:pt>
                      <c:pt idx="3780">
                        <c:v>05/04/2023 17:45</c:v>
                      </c:pt>
                      <c:pt idx="3781">
                        <c:v>05/04/2023 17:45</c:v>
                      </c:pt>
                      <c:pt idx="3782">
                        <c:v>05/04/2023 17:45</c:v>
                      </c:pt>
                      <c:pt idx="3783">
                        <c:v>05/04/2023 17:45</c:v>
                      </c:pt>
                      <c:pt idx="3784">
                        <c:v>05/04/2023 17:45</c:v>
                      </c:pt>
                      <c:pt idx="3785">
                        <c:v>05/04/2023 17:45</c:v>
                      </c:pt>
                      <c:pt idx="3786">
                        <c:v>05/04/2023 17:45</c:v>
                      </c:pt>
                      <c:pt idx="3787">
                        <c:v>05/04/2023 17:45</c:v>
                      </c:pt>
                      <c:pt idx="3788">
                        <c:v>05/04/2023 17:45</c:v>
                      </c:pt>
                      <c:pt idx="3789">
                        <c:v>05/04/2023 17:45</c:v>
                      </c:pt>
                      <c:pt idx="3790">
                        <c:v>05/04/2023 17:45</c:v>
                      </c:pt>
                      <c:pt idx="3791">
                        <c:v>05/04/2023 17:45</c:v>
                      </c:pt>
                      <c:pt idx="3792">
                        <c:v>05/04/2023 17:45</c:v>
                      </c:pt>
                      <c:pt idx="3793">
                        <c:v>05/04/2023 17:45</c:v>
                      </c:pt>
                      <c:pt idx="3794">
                        <c:v>05/04/2023 17:46</c:v>
                      </c:pt>
                      <c:pt idx="3795">
                        <c:v>05/04/2023 17:46</c:v>
                      </c:pt>
                      <c:pt idx="3796">
                        <c:v>05/04/2023 17:46</c:v>
                      </c:pt>
                      <c:pt idx="3797">
                        <c:v>05/04/2023 17:46</c:v>
                      </c:pt>
                      <c:pt idx="3798">
                        <c:v>05/04/2023 17:46</c:v>
                      </c:pt>
                      <c:pt idx="3799">
                        <c:v>05/04/2023 17:46</c:v>
                      </c:pt>
                      <c:pt idx="3800">
                        <c:v>05/04/2023 17:46</c:v>
                      </c:pt>
                      <c:pt idx="3801">
                        <c:v>05/04/2023 17:46</c:v>
                      </c:pt>
                      <c:pt idx="3802">
                        <c:v>05/04/2023 17:46</c:v>
                      </c:pt>
                      <c:pt idx="3803">
                        <c:v>05/04/2023 17:46</c:v>
                      </c:pt>
                      <c:pt idx="3804">
                        <c:v>05/04/2023 17:46</c:v>
                      </c:pt>
                      <c:pt idx="3805">
                        <c:v>05/04/2023 17:46</c:v>
                      </c:pt>
                      <c:pt idx="3806">
                        <c:v>05/04/2023 17:46</c:v>
                      </c:pt>
                      <c:pt idx="3807">
                        <c:v>05/04/2023 17:46</c:v>
                      </c:pt>
                      <c:pt idx="3808">
                        <c:v>05/04/2023 17:46</c:v>
                      </c:pt>
                      <c:pt idx="3809">
                        <c:v>05/04/2023 17:46</c:v>
                      </c:pt>
                      <c:pt idx="3810">
                        <c:v>05/04/2023 17:46</c:v>
                      </c:pt>
                      <c:pt idx="3811">
                        <c:v>05/04/2023 17:46</c:v>
                      </c:pt>
                      <c:pt idx="3812">
                        <c:v>05/04/2023 17:46</c:v>
                      </c:pt>
                      <c:pt idx="3813">
                        <c:v>05/04/2023 17:46</c:v>
                      </c:pt>
                      <c:pt idx="3814">
                        <c:v>05/04/2023 17:46</c:v>
                      </c:pt>
                      <c:pt idx="3815">
                        <c:v>05/04/2023 17:46</c:v>
                      </c:pt>
                      <c:pt idx="3816">
                        <c:v>05/04/2023 17:46</c:v>
                      </c:pt>
                      <c:pt idx="3817">
                        <c:v>05/04/2023 17:46</c:v>
                      </c:pt>
                      <c:pt idx="3818">
                        <c:v>05/04/2023 17:46</c:v>
                      </c:pt>
                      <c:pt idx="3819">
                        <c:v>05/04/2023 17:46</c:v>
                      </c:pt>
                      <c:pt idx="3820">
                        <c:v>05/04/2023 17:46</c:v>
                      </c:pt>
                      <c:pt idx="3821">
                        <c:v>05/04/2023 17:46</c:v>
                      </c:pt>
                      <c:pt idx="3822">
                        <c:v>05/04/2023 17:46</c:v>
                      </c:pt>
                      <c:pt idx="3823">
                        <c:v>05/04/2023 17:46</c:v>
                      </c:pt>
                      <c:pt idx="3824">
                        <c:v>05/04/2023 17:46</c:v>
                      </c:pt>
                      <c:pt idx="3825">
                        <c:v>05/04/2023 17:46</c:v>
                      </c:pt>
                      <c:pt idx="3826">
                        <c:v>05/04/2023 17:46</c:v>
                      </c:pt>
                      <c:pt idx="3827">
                        <c:v>05/04/2023 17:46</c:v>
                      </c:pt>
                      <c:pt idx="3828">
                        <c:v>05/04/2023 17:46</c:v>
                      </c:pt>
                      <c:pt idx="3829">
                        <c:v>05/04/2023 17:46</c:v>
                      </c:pt>
                      <c:pt idx="3830">
                        <c:v>05/04/2023 17:46</c:v>
                      </c:pt>
                      <c:pt idx="3831">
                        <c:v>05/04/2023 17:46</c:v>
                      </c:pt>
                      <c:pt idx="3832">
                        <c:v>05/04/2023 17:46</c:v>
                      </c:pt>
                      <c:pt idx="3833">
                        <c:v>05/04/2023 17:46</c:v>
                      </c:pt>
                      <c:pt idx="3834">
                        <c:v>05/04/2023 17:46</c:v>
                      </c:pt>
                      <c:pt idx="3835">
                        <c:v>05/04/2023 17:46</c:v>
                      </c:pt>
                      <c:pt idx="3836">
                        <c:v>05/04/2023 17:46</c:v>
                      </c:pt>
                      <c:pt idx="3837">
                        <c:v>05/04/2023 17:46</c:v>
                      </c:pt>
                      <c:pt idx="3838">
                        <c:v>05/04/2023 17:46</c:v>
                      </c:pt>
                      <c:pt idx="3839">
                        <c:v>05/04/2023 17:46</c:v>
                      </c:pt>
                      <c:pt idx="3840">
                        <c:v>05/04/2023 17:46</c:v>
                      </c:pt>
                      <c:pt idx="3841">
                        <c:v>05/04/2023 17:46</c:v>
                      </c:pt>
                      <c:pt idx="3842">
                        <c:v>05/04/2023 17:46</c:v>
                      </c:pt>
                      <c:pt idx="3843">
                        <c:v>05/04/2023 17:46</c:v>
                      </c:pt>
                      <c:pt idx="3844">
                        <c:v>05/04/2023 17:46</c:v>
                      </c:pt>
                      <c:pt idx="3845">
                        <c:v>05/04/2023 17:46</c:v>
                      </c:pt>
                      <c:pt idx="3846">
                        <c:v>05/04/2023 17:46</c:v>
                      </c:pt>
                      <c:pt idx="3847">
                        <c:v>05/04/2023 17:46</c:v>
                      </c:pt>
                      <c:pt idx="3848">
                        <c:v>05/04/2023 17:46</c:v>
                      </c:pt>
                      <c:pt idx="3849">
                        <c:v>05/04/2023 17:46</c:v>
                      </c:pt>
                      <c:pt idx="3850">
                        <c:v>05/04/2023 17:46</c:v>
                      </c:pt>
                      <c:pt idx="3851">
                        <c:v>05/04/2023 17:46</c:v>
                      </c:pt>
                      <c:pt idx="3852">
                        <c:v>05/04/2023 17:46</c:v>
                      </c:pt>
                      <c:pt idx="3853">
                        <c:v>05/04/2023 17:46</c:v>
                      </c:pt>
                      <c:pt idx="3854">
                        <c:v>05/04/2023 17:47</c:v>
                      </c:pt>
                      <c:pt idx="3855">
                        <c:v>05/04/2023 17:47</c:v>
                      </c:pt>
                      <c:pt idx="3856">
                        <c:v>05/04/2023 17:47</c:v>
                      </c:pt>
                      <c:pt idx="3857">
                        <c:v>05/04/2023 17:47</c:v>
                      </c:pt>
                      <c:pt idx="3858">
                        <c:v>05/04/2023 17:47</c:v>
                      </c:pt>
                      <c:pt idx="3859">
                        <c:v>05/04/2023 17:47</c:v>
                      </c:pt>
                      <c:pt idx="3860">
                        <c:v>05/04/2023 17:47</c:v>
                      </c:pt>
                      <c:pt idx="3861">
                        <c:v>05/04/2023 17:47</c:v>
                      </c:pt>
                      <c:pt idx="3862">
                        <c:v>05/04/2023 17:47</c:v>
                      </c:pt>
                      <c:pt idx="3863">
                        <c:v>05/04/2023 17:47</c:v>
                      </c:pt>
                      <c:pt idx="3864">
                        <c:v>05/04/2023 17:47</c:v>
                      </c:pt>
                      <c:pt idx="3865">
                        <c:v>05/04/2023 17:47</c:v>
                      </c:pt>
                      <c:pt idx="3866">
                        <c:v>05/04/2023 17:47</c:v>
                      </c:pt>
                      <c:pt idx="3867">
                        <c:v>05/04/2023 17:47</c:v>
                      </c:pt>
                      <c:pt idx="3868">
                        <c:v>05/04/2023 17:47</c:v>
                      </c:pt>
                      <c:pt idx="3869">
                        <c:v>05/04/2023 17:47</c:v>
                      </c:pt>
                      <c:pt idx="3870">
                        <c:v>05/04/2023 17:47</c:v>
                      </c:pt>
                      <c:pt idx="3871">
                        <c:v>05/04/2023 17:47</c:v>
                      </c:pt>
                      <c:pt idx="3872">
                        <c:v>05/04/2023 17:47</c:v>
                      </c:pt>
                      <c:pt idx="3873">
                        <c:v>05/04/2023 17:47</c:v>
                      </c:pt>
                      <c:pt idx="3874">
                        <c:v>05/04/2023 17:47</c:v>
                      </c:pt>
                      <c:pt idx="3875">
                        <c:v>05/04/2023 17:47</c:v>
                      </c:pt>
                      <c:pt idx="3876">
                        <c:v>05/04/2023 17:47</c:v>
                      </c:pt>
                      <c:pt idx="3877">
                        <c:v>05/04/2023 17:47</c:v>
                      </c:pt>
                      <c:pt idx="3878">
                        <c:v>05/04/2023 17:47</c:v>
                      </c:pt>
                      <c:pt idx="3879">
                        <c:v>05/04/2023 17:47</c:v>
                      </c:pt>
                      <c:pt idx="3880">
                        <c:v>05/04/2023 17:47</c:v>
                      </c:pt>
                      <c:pt idx="3881">
                        <c:v>05/04/2023 17:47</c:v>
                      </c:pt>
                      <c:pt idx="3882">
                        <c:v>05/04/2023 17:47</c:v>
                      </c:pt>
                      <c:pt idx="3883">
                        <c:v>05/04/2023 17:47</c:v>
                      </c:pt>
                      <c:pt idx="3884">
                        <c:v>05/04/2023 17:47</c:v>
                      </c:pt>
                      <c:pt idx="3885">
                        <c:v>05/04/2023 17:47</c:v>
                      </c:pt>
                      <c:pt idx="3886">
                        <c:v>05/04/2023 17:47</c:v>
                      </c:pt>
                      <c:pt idx="3887">
                        <c:v>05/04/2023 17:47</c:v>
                      </c:pt>
                      <c:pt idx="3888">
                        <c:v>05/04/2023 17:47</c:v>
                      </c:pt>
                      <c:pt idx="3889">
                        <c:v>05/04/2023 17:47</c:v>
                      </c:pt>
                      <c:pt idx="3890">
                        <c:v>05/04/2023 17:47</c:v>
                      </c:pt>
                      <c:pt idx="3891">
                        <c:v>05/04/2023 17:47</c:v>
                      </c:pt>
                      <c:pt idx="3892">
                        <c:v>05/04/2023 17:47</c:v>
                      </c:pt>
                      <c:pt idx="3893">
                        <c:v>05/04/2023 17:47</c:v>
                      </c:pt>
                      <c:pt idx="3894">
                        <c:v>05/04/2023 17:47</c:v>
                      </c:pt>
                      <c:pt idx="3895">
                        <c:v>05/04/2023 17:47</c:v>
                      </c:pt>
                      <c:pt idx="3896">
                        <c:v>05/04/2023 17:47</c:v>
                      </c:pt>
                      <c:pt idx="3897">
                        <c:v>05/04/2023 17:47</c:v>
                      </c:pt>
                      <c:pt idx="3898">
                        <c:v>05/04/2023 17:47</c:v>
                      </c:pt>
                      <c:pt idx="3899">
                        <c:v>05/04/2023 17:47</c:v>
                      </c:pt>
                      <c:pt idx="3900">
                        <c:v>05/04/2023 17:47</c:v>
                      </c:pt>
                      <c:pt idx="3901">
                        <c:v>05/04/2023 17:47</c:v>
                      </c:pt>
                      <c:pt idx="3902">
                        <c:v>05/04/2023 17:47</c:v>
                      </c:pt>
                      <c:pt idx="3903">
                        <c:v>05/04/2023 17:47</c:v>
                      </c:pt>
                      <c:pt idx="3904">
                        <c:v>05/04/2023 17:47</c:v>
                      </c:pt>
                      <c:pt idx="3905">
                        <c:v>05/04/2023 17:47</c:v>
                      </c:pt>
                      <c:pt idx="3906">
                        <c:v>05/04/2023 17:47</c:v>
                      </c:pt>
                      <c:pt idx="3907">
                        <c:v>05/04/2023 17:47</c:v>
                      </c:pt>
                      <c:pt idx="3908">
                        <c:v>05/04/2023 17:47</c:v>
                      </c:pt>
                      <c:pt idx="3909">
                        <c:v>05/04/2023 17:47</c:v>
                      </c:pt>
                      <c:pt idx="3910">
                        <c:v>05/04/2023 17:47</c:v>
                      </c:pt>
                      <c:pt idx="3911">
                        <c:v>05/04/2023 17:47</c:v>
                      </c:pt>
                      <c:pt idx="3912">
                        <c:v>05/04/2023 17:47</c:v>
                      </c:pt>
                      <c:pt idx="3913">
                        <c:v>05/04/2023 17:47</c:v>
                      </c:pt>
                      <c:pt idx="3914">
                        <c:v>05/04/2023 17:48</c:v>
                      </c:pt>
                      <c:pt idx="3915">
                        <c:v>05/04/2023 17:48</c:v>
                      </c:pt>
                      <c:pt idx="3916">
                        <c:v>05/04/2023 17:48</c:v>
                      </c:pt>
                      <c:pt idx="3917">
                        <c:v>05/04/2023 17:48</c:v>
                      </c:pt>
                      <c:pt idx="3918">
                        <c:v>05/04/2023 17:48</c:v>
                      </c:pt>
                      <c:pt idx="3919">
                        <c:v>05/04/2023 17:48</c:v>
                      </c:pt>
                      <c:pt idx="3920">
                        <c:v>05/04/2023 17:48</c:v>
                      </c:pt>
                      <c:pt idx="3921">
                        <c:v>05/04/2023 17:48</c:v>
                      </c:pt>
                      <c:pt idx="3922">
                        <c:v>05/04/2023 17:48</c:v>
                      </c:pt>
                      <c:pt idx="3923">
                        <c:v>05/04/2023 17:48</c:v>
                      </c:pt>
                      <c:pt idx="3924">
                        <c:v>05/04/2023 17:48</c:v>
                      </c:pt>
                      <c:pt idx="3925">
                        <c:v>05/04/2023 17:48</c:v>
                      </c:pt>
                      <c:pt idx="3926">
                        <c:v>05/04/2023 17:48</c:v>
                      </c:pt>
                      <c:pt idx="3927">
                        <c:v>05/04/2023 17:48</c:v>
                      </c:pt>
                      <c:pt idx="3928">
                        <c:v>05/04/2023 17:48</c:v>
                      </c:pt>
                      <c:pt idx="3929">
                        <c:v>05/04/2023 17:48</c:v>
                      </c:pt>
                      <c:pt idx="3930">
                        <c:v>05/04/2023 17:48</c:v>
                      </c:pt>
                      <c:pt idx="3931">
                        <c:v>05/04/2023 17:48</c:v>
                      </c:pt>
                      <c:pt idx="3932">
                        <c:v>05/04/2023 17:48</c:v>
                      </c:pt>
                      <c:pt idx="3933">
                        <c:v>05/04/2023 17:48</c:v>
                      </c:pt>
                      <c:pt idx="3934">
                        <c:v>05/04/2023 17:48</c:v>
                      </c:pt>
                      <c:pt idx="3935">
                        <c:v>05/04/2023 17:48</c:v>
                      </c:pt>
                      <c:pt idx="3936">
                        <c:v>05/04/2023 17:48</c:v>
                      </c:pt>
                      <c:pt idx="3937">
                        <c:v>05/04/2023 17:48</c:v>
                      </c:pt>
                      <c:pt idx="3938">
                        <c:v>05/04/2023 17:48</c:v>
                      </c:pt>
                      <c:pt idx="3939">
                        <c:v>05/04/2023 17:48</c:v>
                      </c:pt>
                      <c:pt idx="3940">
                        <c:v>05/04/2023 17:48</c:v>
                      </c:pt>
                      <c:pt idx="3941">
                        <c:v>05/04/2023 17:48</c:v>
                      </c:pt>
                      <c:pt idx="3942">
                        <c:v>05/04/2023 17:48</c:v>
                      </c:pt>
                      <c:pt idx="3943">
                        <c:v>05/04/2023 17:48</c:v>
                      </c:pt>
                      <c:pt idx="3944">
                        <c:v>05/04/2023 17:48</c:v>
                      </c:pt>
                      <c:pt idx="3945">
                        <c:v>05/04/2023 17:48</c:v>
                      </c:pt>
                      <c:pt idx="3946">
                        <c:v>05/04/2023 17:48</c:v>
                      </c:pt>
                      <c:pt idx="3947">
                        <c:v>05/04/2023 17:48</c:v>
                      </c:pt>
                      <c:pt idx="3948">
                        <c:v>05/04/2023 17:48</c:v>
                      </c:pt>
                      <c:pt idx="3949">
                        <c:v>05/04/2023 17:48</c:v>
                      </c:pt>
                      <c:pt idx="3950">
                        <c:v>05/04/2023 17:48</c:v>
                      </c:pt>
                      <c:pt idx="3951">
                        <c:v>05/04/2023 17:48</c:v>
                      </c:pt>
                      <c:pt idx="3952">
                        <c:v>05/04/2023 17:48</c:v>
                      </c:pt>
                      <c:pt idx="3953">
                        <c:v>05/04/2023 17:48</c:v>
                      </c:pt>
                      <c:pt idx="3954">
                        <c:v>05/04/2023 17:48</c:v>
                      </c:pt>
                      <c:pt idx="3955">
                        <c:v>05/04/2023 17:48</c:v>
                      </c:pt>
                      <c:pt idx="3956">
                        <c:v>05/04/2023 17:48</c:v>
                      </c:pt>
                      <c:pt idx="3957">
                        <c:v>05/04/2023 17:48</c:v>
                      </c:pt>
                      <c:pt idx="3958">
                        <c:v>05/04/2023 17:48</c:v>
                      </c:pt>
                      <c:pt idx="3959">
                        <c:v>05/04/2023 17:48</c:v>
                      </c:pt>
                      <c:pt idx="3960">
                        <c:v>05/04/2023 17:48</c:v>
                      </c:pt>
                      <c:pt idx="3961">
                        <c:v>05/04/2023 17:48</c:v>
                      </c:pt>
                      <c:pt idx="3962">
                        <c:v>05/04/2023 17:48</c:v>
                      </c:pt>
                      <c:pt idx="3963">
                        <c:v>05/04/2023 17:48</c:v>
                      </c:pt>
                      <c:pt idx="3964">
                        <c:v>05/04/2023 17:48</c:v>
                      </c:pt>
                      <c:pt idx="3965">
                        <c:v>05/04/2023 17:48</c:v>
                      </c:pt>
                      <c:pt idx="3966">
                        <c:v>05/04/2023 17:48</c:v>
                      </c:pt>
                      <c:pt idx="3967">
                        <c:v>05/04/2023 17:48</c:v>
                      </c:pt>
                      <c:pt idx="3968">
                        <c:v>05/04/2023 17:48</c:v>
                      </c:pt>
                      <c:pt idx="3969">
                        <c:v>05/04/2023 17:48</c:v>
                      </c:pt>
                      <c:pt idx="3970">
                        <c:v>05/04/2023 17:48</c:v>
                      </c:pt>
                      <c:pt idx="3971">
                        <c:v>05/04/2023 17:48</c:v>
                      </c:pt>
                      <c:pt idx="3972">
                        <c:v>05/04/2023 17:48</c:v>
                      </c:pt>
                      <c:pt idx="3973">
                        <c:v>05/04/2023 17:48</c:v>
                      </c:pt>
                      <c:pt idx="3974">
                        <c:v>05/04/2023 17:49</c:v>
                      </c:pt>
                      <c:pt idx="3975">
                        <c:v>05/04/2023 17:49</c:v>
                      </c:pt>
                      <c:pt idx="3976">
                        <c:v>05/04/2023 17:49</c:v>
                      </c:pt>
                      <c:pt idx="3977">
                        <c:v>05/04/2023 17:49</c:v>
                      </c:pt>
                      <c:pt idx="3978">
                        <c:v>05/04/2023 17:49</c:v>
                      </c:pt>
                      <c:pt idx="3979">
                        <c:v>05/04/2023 17:49</c:v>
                      </c:pt>
                      <c:pt idx="3980">
                        <c:v>05/04/2023 17:49</c:v>
                      </c:pt>
                      <c:pt idx="3981">
                        <c:v>05/04/2023 17:49</c:v>
                      </c:pt>
                      <c:pt idx="3982">
                        <c:v>05/04/2023 17:49</c:v>
                      </c:pt>
                      <c:pt idx="3983">
                        <c:v>05/04/2023 17:49</c:v>
                      </c:pt>
                      <c:pt idx="3984">
                        <c:v>05/04/2023 17:49</c:v>
                      </c:pt>
                      <c:pt idx="3985">
                        <c:v>05/04/2023 17:49</c:v>
                      </c:pt>
                      <c:pt idx="3986">
                        <c:v>05/04/2023 17:49</c:v>
                      </c:pt>
                      <c:pt idx="3987">
                        <c:v>05/04/2023 17:49</c:v>
                      </c:pt>
                      <c:pt idx="3988">
                        <c:v>05/04/2023 17:49</c:v>
                      </c:pt>
                      <c:pt idx="3989">
                        <c:v>05/04/2023 17:49</c:v>
                      </c:pt>
                      <c:pt idx="3990">
                        <c:v>05/04/2023 17:49</c:v>
                      </c:pt>
                      <c:pt idx="3991">
                        <c:v>05/04/2023 17:49</c:v>
                      </c:pt>
                      <c:pt idx="3992">
                        <c:v>05/04/2023 17:49</c:v>
                      </c:pt>
                      <c:pt idx="3993">
                        <c:v>05/04/2023 17:49</c:v>
                      </c:pt>
                      <c:pt idx="3994">
                        <c:v>05/04/2023 17:49</c:v>
                      </c:pt>
                      <c:pt idx="3995">
                        <c:v>05/04/2023 17:49</c:v>
                      </c:pt>
                      <c:pt idx="3996">
                        <c:v>05/04/2023 17:49</c:v>
                      </c:pt>
                      <c:pt idx="3997">
                        <c:v>05/04/2023 17:49</c:v>
                      </c:pt>
                      <c:pt idx="3998">
                        <c:v>05/04/2023 17:49</c:v>
                      </c:pt>
                      <c:pt idx="3999">
                        <c:v>05/04/2023 17:49</c:v>
                      </c:pt>
                      <c:pt idx="4000">
                        <c:v>05/04/2023 17:49</c:v>
                      </c:pt>
                      <c:pt idx="4001">
                        <c:v>05/04/2023 17:49</c:v>
                      </c:pt>
                      <c:pt idx="4002">
                        <c:v>05/04/2023 17:49</c:v>
                      </c:pt>
                      <c:pt idx="4003">
                        <c:v>05/04/2023 17:49</c:v>
                      </c:pt>
                      <c:pt idx="4004">
                        <c:v>05/04/2023 17:49</c:v>
                      </c:pt>
                      <c:pt idx="4005">
                        <c:v>05/04/2023 17:49</c:v>
                      </c:pt>
                      <c:pt idx="4006">
                        <c:v>05/04/2023 17:49</c:v>
                      </c:pt>
                      <c:pt idx="4007">
                        <c:v>05/04/2023 17:49</c:v>
                      </c:pt>
                      <c:pt idx="4008">
                        <c:v>05/04/2023 17:49</c:v>
                      </c:pt>
                      <c:pt idx="4009">
                        <c:v>05/04/2023 17:49</c:v>
                      </c:pt>
                      <c:pt idx="4010">
                        <c:v>05/04/2023 17:49</c:v>
                      </c:pt>
                      <c:pt idx="4011">
                        <c:v>05/04/2023 17:49</c:v>
                      </c:pt>
                      <c:pt idx="4012">
                        <c:v>05/04/2023 17:49</c:v>
                      </c:pt>
                      <c:pt idx="4013">
                        <c:v>05/04/2023 17:49</c:v>
                      </c:pt>
                      <c:pt idx="4014">
                        <c:v>05/04/2023 17:49</c:v>
                      </c:pt>
                      <c:pt idx="4015">
                        <c:v>05/04/2023 17:49</c:v>
                      </c:pt>
                      <c:pt idx="4016">
                        <c:v>05/04/2023 17:49</c:v>
                      </c:pt>
                      <c:pt idx="4017">
                        <c:v>05/04/2023 17:49</c:v>
                      </c:pt>
                      <c:pt idx="4018">
                        <c:v>05/04/2023 17:49</c:v>
                      </c:pt>
                      <c:pt idx="4019">
                        <c:v>05/04/2023 17:49</c:v>
                      </c:pt>
                      <c:pt idx="4020">
                        <c:v>05/04/2023 17:49</c:v>
                      </c:pt>
                      <c:pt idx="4021">
                        <c:v>05/04/2023 17:49</c:v>
                      </c:pt>
                      <c:pt idx="4022">
                        <c:v>05/04/2023 17:49</c:v>
                      </c:pt>
                      <c:pt idx="4023">
                        <c:v>05/04/2023 17:49</c:v>
                      </c:pt>
                      <c:pt idx="4024">
                        <c:v>05/04/2023 17:49</c:v>
                      </c:pt>
                      <c:pt idx="4025">
                        <c:v>05/04/2023 17:49</c:v>
                      </c:pt>
                      <c:pt idx="4026">
                        <c:v>05/04/2023 17:49</c:v>
                      </c:pt>
                      <c:pt idx="4027">
                        <c:v>05/04/2023 17:49</c:v>
                      </c:pt>
                      <c:pt idx="4028">
                        <c:v>05/04/2023 17:49</c:v>
                      </c:pt>
                      <c:pt idx="4029">
                        <c:v>05/04/2023 17:49</c:v>
                      </c:pt>
                      <c:pt idx="4030">
                        <c:v>05/04/2023 17:49</c:v>
                      </c:pt>
                      <c:pt idx="4031">
                        <c:v>05/04/2023 17:49</c:v>
                      </c:pt>
                      <c:pt idx="4032">
                        <c:v>05/04/2023 17:49</c:v>
                      </c:pt>
                      <c:pt idx="4033">
                        <c:v>05/04/2023 17:49</c:v>
                      </c:pt>
                      <c:pt idx="4034">
                        <c:v>05/04/2023 17:50</c:v>
                      </c:pt>
                      <c:pt idx="4035">
                        <c:v>05/04/2023 17:50</c:v>
                      </c:pt>
                      <c:pt idx="4036">
                        <c:v>05/04/2023 17:50</c:v>
                      </c:pt>
                      <c:pt idx="4037">
                        <c:v>05/04/2023 17:50</c:v>
                      </c:pt>
                      <c:pt idx="4038">
                        <c:v>05/04/2023 17:50</c:v>
                      </c:pt>
                      <c:pt idx="4039">
                        <c:v>05/04/2023 17:50</c:v>
                      </c:pt>
                      <c:pt idx="4040">
                        <c:v>05/04/2023 17:50</c:v>
                      </c:pt>
                      <c:pt idx="4041">
                        <c:v>05/04/2023 17:50</c:v>
                      </c:pt>
                      <c:pt idx="4042">
                        <c:v>05/04/2023 17:50</c:v>
                      </c:pt>
                      <c:pt idx="4043">
                        <c:v>05/04/2023 17:50</c:v>
                      </c:pt>
                      <c:pt idx="4044">
                        <c:v>05/04/2023 17:50</c:v>
                      </c:pt>
                      <c:pt idx="4045">
                        <c:v>05/04/2023 17:50</c:v>
                      </c:pt>
                      <c:pt idx="4046">
                        <c:v>05/04/2023 17:50</c:v>
                      </c:pt>
                      <c:pt idx="4047">
                        <c:v>05/04/2023 17:50</c:v>
                      </c:pt>
                      <c:pt idx="4048">
                        <c:v>05/04/2023 17:50</c:v>
                      </c:pt>
                      <c:pt idx="4049">
                        <c:v>05/04/2023 17:50</c:v>
                      </c:pt>
                      <c:pt idx="4050">
                        <c:v>05/04/2023 17:50</c:v>
                      </c:pt>
                      <c:pt idx="4051">
                        <c:v>05/04/2023 17:50</c:v>
                      </c:pt>
                      <c:pt idx="4052">
                        <c:v>05/04/2023 17:50</c:v>
                      </c:pt>
                      <c:pt idx="4053">
                        <c:v>05/04/2023 17:50</c:v>
                      </c:pt>
                      <c:pt idx="4054">
                        <c:v>05/04/2023 17:50</c:v>
                      </c:pt>
                      <c:pt idx="4055">
                        <c:v>05/04/2023 17:50</c:v>
                      </c:pt>
                      <c:pt idx="4056">
                        <c:v>05/04/2023 17:50</c:v>
                      </c:pt>
                      <c:pt idx="4057">
                        <c:v>05/04/2023 17:50</c:v>
                      </c:pt>
                      <c:pt idx="4058">
                        <c:v>05/04/2023 17:50</c:v>
                      </c:pt>
                      <c:pt idx="4059">
                        <c:v>05/04/2023 17:50</c:v>
                      </c:pt>
                      <c:pt idx="4060">
                        <c:v>05/04/2023 17:50</c:v>
                      </c:pt>
                      <c:pt idx="4061">
                        <c:v>05/04/2023 17:50</c:v>
                      </c:pt>
                      <c:pt idx="4062">
                        <c:v>05/04/2023 17:50</c:v>
                      </c:pt>
                      <c:pt idx="4063">
                        <c:v>05/04/2023 17:50</c:v>
                      </c:pt>
                      <c:pt idx="4064">
                        <c:v>05/04/2023 17:50</c:v>
                      </c:pt>
                      <c:pt idx="4065">
                        <c:v>05/04/2023 17:50</c:v>
                      </c:pt>
                      <c:pt idx="4066">
                        <c:v>05/04/2023 17:50</c:v>
                      </c:pt>
                      <c:pt idx="4067">
                        <c:v>05/04/2023 17:50</c:v>
                      </c:pt>
                      <c:pt idx="4068">
                        <c:v>05/04/2023 17:50</c:v>
                      </c:pt>
                      <c:pt idx="4069">
                        <c:v>05/04/2023 17:50</c:v>
                      </c:pt>
                      <c:pt idx="4070">
                        <c:v>05/04/2023 17:50</c:v>
                      </c:pt>
                      <c:pt idx="4071">
                        <c:v>05/04/2023 17:50</c:v>
                      </c:pt>
                      <c:pt idx="4072">
                        <c:v>05/04/2023 17:50</c:v>
                      </c:pt>
                      <c:pt idx="4073">
                        <c:v>05/04/2023 17:50</c:v>
                      </c:pt>
                      <c:pt idx="4074">
                        <c:v>05/04/2023 17:50</c:v>
                      </c:pt>
                      <c:pt idx="4075">
                        <c:v>05/04/2023 17:50</c:v>
                      </c:pt>
                      <c:pt idx="4076">
                        <c:v>05/04/2023 17:50</c:v>
                      </c:pt>
                      <c:pt idx="4077">
                        <c:v>05/04/2023 17:50</c:v>
                      </c:pt>
                      <c:pt idx="4078">
                        <c:v>05/04/2023 17:50</c:v>
                      </c:pt>
                      <c:pt idx="4079">
                        <c:v>05/04/2023 17:50</c:v>
                      </c:pt>
                      <c:pt idx="4080">
                        <c:v>05/04/2023 17:50</c:v>
                      </c:pt>
                      <c:pt idx="4081">
                        <c:v>05/04/2023 17:50</c:v>
                      </c:pt>
                      <c:pt idx="4082">
                        <c:v>05/04/2023 17:50</c:v>
                      </c:pt>
                      <c:pt idx="4083">
                        <c:v>05/04/2023 17:50</c:v>
                      </c:pt>
                      <c:pt idx="4084">
                        <c:v>05/04/2023 17:50</c:v>
                      </c:pt>
                      <c:pt idx="4085">
                        <c:v>05/04/2023 17:50</c:v>
                      </c:pt>
                      <c:pt idx="4086">
                        <c:v>05/04/2023 17:50</c:v>
                      </c:pt>
                      <c:pt idx="4087">
                        <c:v>05/04/2023 17:50</c:v>
                      </c:pt>
                      <c:pt idx="4088">
                        <c:v>05/04/2023 17:50</c:v>
                      </c:pt>
                      <c:pt idx="4089">
                        <c:v>05/04/2023 17:50</c:v>
                      </c:pt>
                      <c:pt idx="4090">
                        <c:v>05/04/2023 17:50</c:v>
                      </c:pt>
                      <c:pt idx="4091">
                        <c:v>05/04/2023 17:50</c:v>
                      </c:pt>
                      <c:pt idx="4092">
                        <c:v>05/04/2023 17:50</c:v>
                      </c:pt>
                      <c:pt idx="4093">
                        <c:v>05/04/2023 17:51</c:v>
                      </c:pt>
                      <c:pt idx="4094">
                        <c:v>05/04/2023 17:51</c:v>
                      </c:pt>
                      <c:pt idx="4095">
                        <c:v>05/04/2023 17:51</c:v>
                      </c:pt>
                      <c:pt idx="4096">
                        <c:v>05/04/2023 17:51</c:v>
                      </c:pt>
                      <c:pt idx="4097">
                        <c:v>05/04/2023 17:51</c:v>
                      </c:pt>
                      <c:pt idx="4098">
                        <c:v>05/04/2023 17:51</c:v>
                      </c:pt>
                      <c:pt idx="4099">
                        <c:v>05/04/2023 17:51</c:v>
                      </c:pt>
                      <c:pt idx="4100">
                        <c:v>05/04/2023 17:51</c:v>
                      </c:pt>
                      <c:pt idx="4101">
                        <c:v>05/04/2023 17:51</c:v>
                      </c:pt>
                      <c:pt idx="4102">
                        <c:v>05/04/2023 17:51</c:v>
                      </c:pt>
                      <c:pt idx="4103">
                        <c:v>05/04/2023 17:51</c:v>
                      </c:pt>
                      <c:pt idx="4104">
                        <c:v>05/04/2023 17:51</c:v>
                      </c:pt>
                      <c:pt idx="4105">
                        <c:v>05/04/2023 17:51</c:v>
                      </c:pt>
                      <c:pt idx="4106">
                        <c:v>05/04/2023 17:51</c:v>
                      </c:pt>
                      <c:pt idx="4107">
                        <c:v>05/04/2023 17:51</c:v>
                      </c:pt>
                      <c:pt idx="4108">
                        <c:v>05/04/2023 17:51</c:v>
                      </c:pt>
                      <c:pt idx="4109">
                        <c:v>05/04/2023 17:51</c:v>
                      </c:pt>
                      <c:pt idx="4110">
                        <c:v>05/04/2023 17:51</c:v>
                      </c:pt>
                      <c:pt idx="4111">
                        <c:v>05/04/2023 17:51</c:v>
                      </c:pt>
                      <c:pt idx="4112">
                        <c:v>05/04/2023 17:51</c:v>
                      </c:pt>
                      <c:pt idx="4113">
                        <c:v>05/04/2023 17:51</c:v>
                      </c:pt>
                      <c:pt idx="4114">
                        <c:v>05/04/2023 17:51</c:v>
                      </c:pt>
                      <c:pt idx="4115">
                        <c:v>05/04/2023 17:51</c:v>
                      </c:pt>
                      <c:pt idx="4116">
                        <c:v>05/04/2023 17:51</c:v>
                      </c:pt>
                      <c:pt idx="4117">
                        <c:v>05/04/2023 17:51</c:v>
                      </c:pt>
                      <c:pt idx="4118">
                        <c:v>05/04/2023 17:51</c:v>
                      </c:pt>
                      <c:pt idx="4119">
                        <c:v>05/04/2023 17:51</c:v>
                      </c:pt>
                      <c:pt idx="4120">
                        <c:v>05/04/2023 17:51</c:v>
                      </c:pt>
                      <c:pt idx="4121">
                        <c:v>05/04/2023 17:51</c:v>
                      </c:pt>
                      <c:pt idx="4122">
                        <c:v>05/04/2023 17:51</c:v>
                      </c:pt>
                      <c:pt idx="4123">
                        <c:v>05/04/2023 17:51</c:v>
                      </c:pt>
                      <c:pt idx="4124">
                        <c:v>05/04/2023 17:51</c:v>
                      </c:pt>
                      <c:pt idx="4125">
                        <c:v>05/04/2023 17:51</c:v>
                      </c:pt>
                      <c:pt idx="4126">
                        <c:v>05/04/2023 17:51</c:v>
                      </c:pt>
                      <c:pt idx="4127">
                        <c:v>05/04/2023 17:51</c:v>
                      </c:pt>
                      <c:pt idx="4128">
                        <c:v>05/04/2023 17:51</c:v>
                      </c:pt>
                      <c:pt idx="4129">
                        <c:v>05/04/2023 17:51</c:v>
                      </c:pt>
                      <c:pt idx="4130">
                        <c:v>05/04/2023 17:51</c:v>
                      </c:pt>
                      <c:pt idx="4131">
                        <c:v>05/04/2023 17:51</c:v>
                      </c:pt>
                      <c:pt idx="4132">
                        <c:v>05/04/2023 17:51</c:v>
                      </c:pt>
                      <c:pt idx="4133">
                        <c:v>05/04/2023 17:51</c:v>
                      </c:pt>
                      <c:pt idx="4134">
                        <c:v>05/04/2023 17:51</c:v>
                      </c:pt>
                      <c:pt idx="4135">
                        <c:v>05/04/2023 17:51</c:v>
                      </c:pt>
                      <c:pt idx="4136">
                        <c:v>05/04/2023 17:51</c:v>
                      </c:pt>
                      <c:pt idx="4137">
                        <c:v>05/04/2023 17:51</c:v>
                      </c:pt>
                      <c:pt idx="4138">
                        <c:v>05/04/2023 17:51</c:v>
                      </c:pt>
                      <c:pt idx="4139">
                        <c:v>05/04/2023 17:51</c:v>
                      </c:pt>
                      <c:pt idx="4140">
                        <c:v>05/04/2023 17:51</c:v>
                      </c:pt>
                      <c:pt idx="4141">
                        <c:v>05/04/2023 17:51</c:v>
                      </c:pt>
                      <c:pt idx="4142">
                        <c:v>05/04/2023 17:51</c:v>
                      </c:pt>
                      <c:pt idx="4143">
                        <c:v>05/04/2023 17:51</c:v>
                      </c:pt>
                      <c:pt idx="4144">
                        <c:v>05/04/2023 17:51</c:v>
                      </c:pt>
                      <c:pt idx="4145">
                        <c:v>05/04/2023 17:51</c:v>
                      </c:pt>
                      <c:pt idx="4146">
                        <c:v>05/04/2023 17:51</c:v>
                      </c:pt>
                      <c:pt idx="4147">
                        <c:v>05/04/2023 17:51</c:v>
                      </c:pt>
                      <c:pt idx="4148">
                        <c:v>05/04/2023 17:51</c:v>
                      </c:pt>
                      <c:pt idx="4149">
                        <c:v>05/04/2023 17:51</c:v>
                      </c:pt>
                      <c:pt idx="4150">
                        <c:v>05/04/2023 17:51</c:v>
                      </c:pt>
                      <c:pt idx="4151">
                        <c:v>05/04/2023 17:51</c:v>
                      </c:pt>
                      <c:pt idx="4152">
                        <c:v>05/04/2023 17:51</c:v>
                      </c:pt>
                      <c:pt idx="4153">
                        <c:v>05/04/2023 17:52</c:v>
                      </c:pt>
                      <c:pt idx="4154">
                        <c:v>05/04/2023 17:52</c:v>
                      </c:pt>
                      <c:pt idx="4155">
                        <c:v>05/04/2023 17:52</c:v>
                      </c:pt>
                      <c:pt idx="4156">
                        <c:v>05/04/2023 17:52</c:v>
                      </c:pt>
                      <c:pt idx="4157">
                        <c:v>05/04/2023 17:52</c:v>
                      </c:pt>
                      <c:pt idx="4158">
                        <c:v>05/04/2023 17:52</c:v>
                      </c:pt>
                      <c:pt idx="4159">
                        <c:v>05/04/2023 17:52</c:v>
                      </c:pt>
                      <c:pt idx="4160">
                        <c:v>05/04/2023 17:52</c:v>
                      </c:pt>
                      <c:pt idx="4161">
                        <c:v>05/04/2023 17:52</c:v>
                      </c:pt>
                      <c:pt idx="4162">
                        <c:v>05/04/2023 17:52</c:v>
                      </c:pt>
                      <c:pt idx="4163">
                        <c:v>05/04/2023 17:52</c:v>
                      </c:pt>
                      <c:pt idx="4164">
                        <c:v>05/04/2023 17:52</c:v>
                      </c:pt>
                      <c:pt idx="4165">
                        <c:v>05/04/2023 17:52</c:v>
                      </c:pt>
                      <c:pt idx="4166">
                        <c:v>05/04/2023 17:52</c:v>
                      </c:pt>
                      <c:pt idx="4167">
                        <c:v>05/04/2023 17:52</c:v>
                      </c:pt>
                      <c:pt idx="4168">
                        <c:v>05/04/2023 17:52</c:v>
                      </c:pt>
                      <c:pt idx="4169">
                        <c:v>05/04/2023 17:52</c:v>
                      </c:pt>
                      <c:pt idx="4170">
                        <c:v>05/04/2023 17:52</c:v>
                      </c:pt>
                      <c:pt idx="4171">
                        <c:v>05/04/2023 17:52</c:v>
                      </c:pt>
                      <c:pt idx="4172">
                        <c:v>05/04/2023 17:52</c:v>
                      </c:pt>
                      <c:pt idx="4173">
                        <c:v>05/04/2023 17:52</c:v>
                      </c:pt>
                      <c:pt idx="4174">
                        <c:v>05/04/2023 17:52</c:v>
                      </c:pt>
                      <c:pt idx="4175">
                        <c:v>05/04/2023 17:52</c:v>
                      </c:pt>
                      <c:pt idx="4176">
                        <c:v>05/04/2023 17:52</c:v>
                      </c:pt>
                      <c:pt idx="4177">
                        <c:v>05/04/2023 17:52</c:v>
                      </c:pt>
                      <c:pt idx="4178">
                        <c:v>05/04/2023 17:52</c:v>
                      </c:pt>
                      <c:pt idx="4179">
                        <c:v>05/04/2023 17:52</c:v>
                      </c:pt>
                      <c:pt idx="4180">
                        <c:v>05/04/2023 17:52</c:v>
                      </c:pt>
                      <c:pt idx="4181">
                        <c:v>05/04/2023 17:52</c:v>
                      </c:pt>
                      <c:pt idx="4182">
                        <c:v>05/04/2023 17:52</c:v>
                      </c:pt>
                      <c:pt idx="4183">
                        <c:v>05/04/2023 17:52</c:v>
                      </c:pt>
                      <c:pt idx="4184">
                        <c:v>05/04/2023 17:52</c:v>
                      </c:pt>
                      <c:pt idx="4185">
                        <c:v>05/04/2023 17:52</c:v>
                      </c:pt>
                      <c:pt idx="4186">
                        <c:v>05/04/2023 17:52</c:v>
                      </c:pt>
                      <c:pt idx="4187">
                        <c:v>05/04/2023 17:52</c:v>
                      </c:pt>
                      <c:pt idx="4188">
                        <c:v>05/04/2023 17:52</c:v>
                      </c:pt>
                      <c:pt idx="4189">
                        <c:v>05/04/2023 17:52</c:v>
                      </c:pt>
                      <c:pt idx="4190">
                        <c:v>05/04/2023 17:52</c:v>
                      </c:pt>
                      <c:pt idx="4191">
                        <c:v>05/04/2023 17:52</c:v>
                      </c:pt>
                      <c:pt idx="4192">
                        <c:v>05/04/2023 17:52</c:v>
                      </c:pt>
                      <c:pt idx="4193">
                        <c:v>05/04/2023 17:52</c:v>
                      </c:pt>
                      <c:pt idx="4194">
                        <c:v>05/04/2023 17:52</c:v>
                      </c:pt>
                      <c:pt idx="4195">
                        <c:v>05/04/2023 17:52</c:v>
                      </c:pt>
                      <c:pt idx="4196">
                        <c:v>05/04/2023 17:52</c:v>
                      </c:pt>
                      <c:pt idx="4197">
                        <c:v>05/04/2023 17:52</c:v>
                      </c:pt>
                      <c:pt idx="4198">
                        <c:v>05/04/2023 17:52</c:v>
                      </c:pt>
                      <c:pt idx="4199">
                        <c:v>05/04/2023 17:52</c:v>
                      </c:pt>
                      <c:pt idx="4200">
                        <c:v>05/04/2023 17:52</c:v>
                      </c:pt>
                      <c:pt idx="4201">
                        <c:v>05/04/2023 17:52</c:v>
                      </c:pt>
                      <c:pt idx="4202">
                        <c:v>05/04/2023 17:52</c:v>
                      </c:pt>
                      <c:pt idx="4203">
                        <c:v>05/04/2023 17:52</c:v>
                      </c:pt>
                      <c:pt idx="4204">
                        <c:v>05/04/2023 17:52</c:v>
                      </c:pt>
                      <c:pt idx="4205">
                        <c:v>05/04/2023 17:52</c:v>
                      </c:pt>
                      <c:pt idx="4206">
                        <c:v>05/04/2023 17:52</c:v>
                      </c:pt>
                      <c:pt idx="4207">
                        <c:v>05/04/2023 17:52</c:v>
                      </c:pt>
                      <c:pt idx="4208">
                        <c:v>05/04/2023 17:52</c:v>
                      </c:pt>
                      <c:pt idx="4209">
                        <c:v>05/04/2023 17:52</c:v>
                      </c:pt>
                      <c:pt idx="4210">
                        <c:v>05/04/2023 17:52</c:v>
                      </c:pt>
                      <c:pt idx="4211">
                        <c:v>05/04/2023 17:52</c:v>
                      </c:pt>
                      <c:pt idx="4212">
                        <c:v>05/04/2023 17:52</c:v>
                      </c:pt>
                      <c:pt idx="4213">
                        <c:v>05/04/2023 17:53</c:v>
                      </c:pt>
                      <c:pt idx="4214">
                        <c:v>05/04/2023 17:53</c:v>
                      </c:pt>
                      <c:pt idx="4215">
                        <c:v>05/04/2023 17:53</c:v>
                      </c:pt>
                      <c:pt idx="4216">
                        <c:v>05/04/2023 17:53</c:v>
                      </c:pt>
                      <c:pt idx="4217">
                        <c:v>05/04/2023 17:53</c:v>
                      </c:pt>
                      <c:pt idx="4218">
                        <c:v>05/04/2023 17:53</c:v>
                      </c:pt>
                      <c:pt idx="4219">
                        <c:v>05/04/2023 17:53</c:v>
                      </c:pt>
                      <c:pt idx="4220">
                        <c:v>05/04/2023 17:53</c:v>
                      </c:pt>
                      <c:pt idx="4221">
                        <c:v>05/04/2023 17:53</c:v>
                      </c:pt>
                      <c:pt idx="4222">
                        <c:v>05/04/2023 17:53</c:v>
                      </c:pt>
                      <c:pt idx="4223">
                        <c:v>05/04/2023 17:53</c:v>
                      </c:pt>
                      <c:pt idx="4224">
                        <c:v>05/04/2023 17:53</c:v>
                      </c:pt>
                      <c:pt idx="4225">
                        <c:v>05/04/2023 17:53</c:v>
                      </c:pt>
                      <c:pt idx="4226">
                        <c:v>05/04/2023 17:53</c:v>
                      </c:pt>
                      <c:pt idx="4227">
                        <c:v>05/04/2023 17:53</c:v>
                      </c:pt>
                      <c:pt idx="4228">
                        <c:v>05/04/2023 17:53</c:v>
                      </c:pt>
                      <c:pt idx="4229">
                        <c:v>05/04/2023 17:53</c:v>
                      </c:pt>
                      <c:pt idx="4230">
                        <c:v>05/04/2023 17:53</c:v>
                      </c:pt>
                      <c:pt idx="4231">
                        <c:v>05/04/2023 17:53</c:v>
                      </c:pt>
                      <c:pt idx="4232">
                        <c:v>05/04/2023 17:53</c:v>
                      </c:pt>
                      <c:pt idx="4233">
                        <c:v>05/04/2023 17:53</c:v>
                      </c:pt>
                      <c:pt idx="4234">
                        <c:v>05/04/2023 17:53</c:v>
                      </c:pt>
                      <c:pt idx="4235">
                        <c:v>05/04/2023 17:53</c:v>
                      </c:pt>
                      <c:pt idx="4236">
                        <c:v>05/04/2023 17:53</c:v>
                      </c:pt>
                      <c:pt idx="4237">
                        <c:v>05/04/2023 17:53</c:v>
                      </c:pt>
                      <c:pt idx="4238">
                        <c:v>05/04/2023 17:53</c:v>
                      </c:pt>
                      <c:pt idx="4239">
                        <c:v>05/04/2023 17:53</c:v>
                      </c:pt>
                      <c:pt idx="4240">
                        <c:v>05/04/2023 17:53</c:v>
                      </c:pt>
                      <c:pt idx="4241">
                        <c:v>05/04/2023 17:53</c:v>
                      </c:pt>
                      <c:pt idx="4242">
                        <c:v>05/04/2023 17:53</c:v>
                      </c:pt>
                      <c:pt idx="4243">
                        <c:v>05/04/2023 17:53</c:v>
                      </c:pt>
                      <c:pt idx="4244">
                        <c:v>05/04/2023 17:53</c:v>
                      </c:pt>
                      <c:pt idx="4245">
                        <c:v>05/04/2023 17:53</c:v>
                      </c:pt>
                      <c:pt idx="4246">
                        <c:v>05/04/2023 17:53</c:v>
                      </c:pt>
                      <c:pt idx="4247">
                        <c:v>05/04/2023 17:53</c:v>
                      </c:pt>
                      <c:pt idx="4248">
                        <c:v>05/04/2023 17:53</c:v>
                      </c:pt>
                      <c:pt idx="4249">
                        <c:v>05/04/2023 17:53</c:v>
                      </c:pt>
                      <c:pt idx="4250">
                        <c:v>05/04/2023 17:53</c:v>
                      </c:pt>
                      <c:pt idx="4251">
                        <c:v>05/04/2023 17:53</c:v>
                      </c:pt>
                      <c:pt idx="4252">
                        <c:v>05/04/2023 17:53</c:v>
                      </c:pt>
                      <c:pt idx="4253">
                        <c:v>05/04/2023 17:53</c:v>
                      </c:pt>
                      <c:pt idx="4254">
                        <c:v>05/04/2023 17:53</c:v>
                      </c:pt>
                      <c:pt idx="4255">
                        <c:v>05/04/2023 17:53</c:v>
                      </c:pt>
                      <c:pt idx="4256">
                        <c:v>05/04/2023 17:53</c:v>
                      </c:pt>
                      <c:pt idx="4257">
                        <c:v>05/04/2023 17:53</c:v>
                      </c:pt>
                      <c:pt idx="4258">
                        <c:v>05/04/2023 17:53</c:v>
                      </c:pt>
                      <c:pt idx="4259">
                        <c:v>05/04/2023 17:53</c:v>
                      </c:pt>
                      <c:pt idx="4260">
                        <c:v>05/04/2023 17:53</c:v>
                      </c:pt>
                      <c:pt idx="4261">
                        <c:v>05/04/2023 17:53</c:v>
                      </c:pt>
                      <c:pt idx="4262">
                        <c:v>05/04/2023 17:53</c:v>
                      </c:pt>
                      <c:pt idx="4263">
                        <c:v>05/04/2023 17:53</c:v>
                      </c:pt>
                      <c:pt idx="4264">
                        <c:v>05/04/2023 17:53</c:v>
                      </c:pt>
                      <c:pt idx="4265">
                        <c:v>05/04/2023 17:53</c:v>
                      </c:pt>
                      <c:pt idx="4266">
                        <c:v>05/04/2023 17:53</c:v>
                      </c:pt>
                      <c:pt idx="4267">
                        <c:v>05/04/2023 17:53</c:v>
                      </c:pt>
                      <c:pt idx="4268">
                        <c:v>05/04/2023 17:53</c:v>
                      </c:pt>
                      <c:pt idx="4269">
                        <c:v>05/04/2023 17:53</c:v>
                      </c:pt>
                      <c:pt idx="4270">
                        <c:v>05/04/2023 17:53</c:v>
                      </c:pt>
                      <c:pt idx="4271">
                        <c:v>05/04/2023 17:53</c:v>
                      </c:pt>
                      <c:pt idx="4272">
                        <c:v>05/04/2023 17:53</c:v>
                      </c:pt>
                      <c:pt idx="4273">
                        <c:v>05/04/2023 17:54</c:v>
                      </c:pt>
                      <c:pt idx="4274">
                        <c:v>05/04/2023 17:54</c:v>
                      </c:pt>
                      <c:pt idx="4275">
                        <c:v>05/04/2023 17:54</c:v>
                      </c:pt>
                      <c:pt idx="4276">
                        <c:v>05/04/2023 17:54</c:v>
                      </c:pt>
                      <c:pt idx="4277">
                        <c:v>05/04/2023 17:54</c:v>
                      </c:pt>
                      <c:pt idx="4278">
                        <c:v>05/04/2023 17:54</c:v>
                      </c:pt>
                      <c:pt idx="4279">
                        <c:v>05/04/2023 17:54</c:v>
                      </c:pt>
                      <c:pt idx="4280">
                        <c:v>05/04/2023 17:54</c:v>
                      </c:pt>
                      <c:pt idx="4281">
                        <c:v>05/04/2023 17:54</c:v>
                      </c:pt>
                      <c:pt idx="4282">
                        <c:v>05/04/2023 17:54</c:v>
                      </c:pt>
                      <c:pt idx="4283">
                        <c:v>05/04/2023 17:54</c:v>
                      </c:pt>
                      <c:pt idx="4284">
                        <c:v>05/04/2023 17:54</c:v>
                      </c:pt>
                      <c:pt idx="4285">
                        <c:v>05/04/2023 17:54</c:v>
                      </c:pt>
                      <c:pt idx="4286">
                        <c:v>05/04/2023 17:54</c:v>
                      </c:pt>
                      <c:pt idx="4287">
                        <c:v>05/04/2023 17:54</c:v>
                      </c:pt>
                      <c:pt idx="4288">
                        <c:v>05/04/2023 17:54</c:v>
                      </c:pt>
                      <c:pt idx="4289">
                        <c:v>05/04/2023 17:54</c:v>
                      </c:pt>
                      <c:pt idx="4290">
                        <c:v>05/04/2023 17:54</c:v>
                      </c:pt>
                      <c:pt idx="4291">
                        <c:v>05/04/2023 17:54</c:v>
                      </c:pt>
                      <c:pt idx="4292">
                        <c:v>05/04/2023 17:54</c:v>
                      </c:pt>
                      <c:pt idx="4293">
                        <c:v>05/04/2023 17:54</c:v>
                      </c:pt>
                      <c:pt idx="4294">
                        <c:v>05/04/2023 17:54</c:v>
                      </c:pt>
                      <c:pt idx="4295">
                        <c:v>05/04/2023 17:54</c:v>
                      </c:pt>
                      <c:pt idx="4296">
                        <c:v>05/04/2023 17:54</c:v>
                      </c:pt>
                      <c:pt idx="4297">
                        <c:v>05/04/2023 17:54</c:v>
                      </c:pt>
                      <c:pt idx="4298">
                        <c:v>05/04/2023 17:54</c:v>
                      </c:pt>
                      <c:pt idx="4299">
                        <c:v>05/04/2023 17:54</c:v>
                      </c:pt>
                      <c:pt idx="4300">
                        <c:v>05/04/2023 17:54</c:v>
                      </c:pt>
                      <c:pt idx="4301">
                        <c:v>05/04/2023 17:54</c:v>
                      </c:pt>
                      <c:pt idx="4302">
                        <c:v>05/04/2023 17:54</c:v>
                      </c:pt>
                      <c:pt idx="4303">
                        <c:v>05/04/2023 17:54</c:v>
                      </c:pt>
                      <c:pt idx="4304">
                        <c:v>05/04/2023 17:54</c:v>
                      </c:pt>
                      <c:pt idx="4305">
                        <c:v>05/04/2023 17:54</c:v>
                      </c:pt>
                      <c:pt idx="4306">
                        <c:v>05/04/2023 17:54</c:v>
                      </c:pt>
                      <c:pt idx="4307">
                        <c:v>05/04/2023 17:54</c:v>
                      </c:pt>
                      <c:pt idx="4308">
                        <c:v>05/04/2023 17:54</c:v>
                      </c:pt>
                      <c:pt idx="4309">
                        <c:v>05/04/2023 17:54</c:v>
                      </c:pt>
                      <c:pt idx="4310">
                        <c:v>05/04/2023 17:54</c:v>
                      </c:pt>
                      <c:pt idx="4311">
                        <c:v>05/04/2023 17:54</c:v>
                      </c:pt>
                      <c:pt idx="4312">
                        <c:v>05/04/2023 17:54</c:v>
                      </c:pt>
                      <c:pt idx="4313">
                        <c:v>05/04/2023 17:54</c:v>
                      </c:pt>
                      <c:pt idx="4314">
                        <c:v>05/04/2023 17:54</c:v>
                      </c:pt>
                      <c:pt idx="4315">
                        <c:v>05/04/2023 17:54</c:v>
                      </c:pt>
                      <c:pt idx="4316">
                        <c:v>05/04/2023 17:54</c:v>
                      </c:pt>
                      <c:pt idx="4317">
                        <c:v>05/04/2023 17:54</c:v>
                      </c:pt>
                      <c:pt idx="4318">
                        <c:v>05/04/2023 17:54</c:v>
                      </c:pt>
                      <c:pt idx="4319">
                        <c:v>05/04/2023 17:54</c:v>
                      </c:pt>
                      <c:pt idx="4320">
                        <c:v>05/04/2023 17:54</c:v>
                      </c:pt>
                      <c:pt idx="4321">
                        <c:v>05/04/2023 17:54</c:v>
                      </c:pt>
                      <c:pt idx="4322">
                        <c:v>05/04/2023 17:54</c:v>
                      </c:pt>
                      <c:pt idx="4323">
                        <c:v>05/04/2023 17:54</c:v>
                      </c:pt>
                      <c:pt idx="4324">
                        <c:v>05/04/2023 17:54</c:v>
                      </c:pt>
                      <c:pt idx="4325">
                        <c:v>05/04/2023 17:54</c:v>
                      </c:pt>
                      <c:pt idx="4326">
                        <c:v>05/04/2023 17:54</c:v>
                      </c:pt>
                      <c:pt idx="4327">
                        <c:v>05/04/2023 17:54</c:v>
                      </c:pt>
                      <c:pt idx="4328">
                        <c:v>05/04/2023 17:54</c:v>
                      </c:pt>
                      <c:pt idx="4329">
                        <c:v>05/04/2023 17:54</c:v>
                      </c:pt>
                      <c:pt idx="4330">
                        <c:v>05/04/2023 17:54</c:v>
                      </c:pt>
                      <c:pt idx="4331">
                        <c:v>05/04/2023 17:54</c:v>
                      </c:pt>
                      <c:pt idx="4332">
                        <c:v>05/04/2023 17:54</c:v>
                      </c:pt>
                      <c:pt idx="4333">
                        <c:v>05/04/2023 17:55</c:v>
                      </c:pt>
                      <c:pt idx="4334">
                        <c:v>05/04/2023 17:55</c:v>
                      </c:pt>
                      <c:pt idx="4335">
                        <c:v>05/04/2023 17:55</c:v>
                      </c:pt>
                      <c:pt idx="4336">
                        <c:v>05/04/2023 17:55</c:v>
                      </c:pt>
                      <c:pt idx="4337">
                        <c:v>05/04/2023 17:55</c:v>
                      </c:pt>
                      <c:pt idx="4338">
                        <c:v>05/04/2023 17:55</c:v>
                      </c:pt>
                      <c:pt idx="4339">
                        <c:v>05/04/2023 17:55</c:v>
                      </c:pt>
                      <c:pt idx="4340">
                        <c:v>05/04/2023 17:55</c:v>
                      </c:pt>
                      <c:pt idx="4341">
                        <c:v>05/04/2023 17:55</c:v>
                      </c:pt>
                      <c:pt idx="4342">
                        <c:v>05/04/2023 17:55</c:v>
                      </c:pt>
                      <c:pt idx="4343">
                        <c:v>05/04/2023 17:55</c:v>
                      </c:pt>
                      <c:pt idx="4344">
                        <c:v>05/04/2023 17:55</c:v>
                      </c:pt>
                      <c:pt idx="4345">
                        <c:v>05/04/2023 17:55</c:v>
                      </c:pt>
                      <c:pt idx="4346">
                        <c:v>05/04/2023 17:55</c:v>
                      </c:pt>
                      <c:pt idx="4347">
                        <c:v>05/04/2023 17:55</c:v>
                      </c:pt>
                      <c:pt idx="4348">
                        <c:v>05/04/2023 17:55</c:v>
                      </c:pt>
                      <c:pt idx="4349">
                        <c:v>05/04/2023 17:55</c:v>
                      </c:pt>
                      <c:pt idx="4350">
                        <c:v>05/04/2023 17:55</c:v>
                      </c:pt>
                      <c:pt idx="4351">
                        <c:v>05/04/2023 17:55</c:v>
                      </c:pt>
                      <c:pt idx="4352">
                        <c:v>05/04/2023 17:55</c:v>
                      </c:pt>
                      <c:pt idx="4353">
                        <c:v>05/04/2023 17:55</c:v>
                      </c:pt>
                      <c:pt idx="4354">
                        <c:v>05/04/2023 17:55</c:v>
                      </c:pt>
                      <c:pt idx="4355">
                        <c:v>05/04/2023 17:55</c:v>
                      </c:pt>
                      <c:pt idx="4356">
                        <c:v>05/04/2023 17:55</c:v>
                      </c:pt>
                      <c:pt idx="4357">
                        <c:v>05/04/2023 17:55</c:v>
                      </c:pt>
                      <c:pt idx="4358">
                        <c:v>05/04/2023 17:55</c:v>
                      </c:pt>
                      <c:pt idx="4359">
                        <c:v>05/04/2023 17:55</c:v>
                      </c:pt>
                      <c:pt idx="4360">
                        <c:v>05/04/2023 17:55</c:v>
                      </c:pt>
                      <c:pt idx="4361">
                        <c:v>05/04/2023 17:55</c:v>
                      </c:pt>
                      <c:pt idx="4362">
                        <c:v>05/04/2023 17:55</c:v>
                      </c:pt>
                      <c:pt idx="4363">
                        <c:v>05/04/2023 17:55</c:v>
                      </c:pt>
                      <c:pt idx="4364">
                        <c:v>05/04/2023 17:55</c:v>
                      </c:pt>
                      <c:pt idx="4365">
                        <c:v>05/04/2023 17:55</c:v>
                      </c:pt>
                      <c:pt idx="4366">
                        <c:v>05/04/2023 17:55</c:v>
                      </c:pt>
                      <c:pt idx="4367">
                        <c:v>05/04/2023 17:55</c:v>
                      </c:pt>
                      <c:pt idx="4368">
                        <c:v>05/04/2023 17:55</c:v>
                      </c:pt>
                      <c:pt idx="4369">
                        <c:v>05/04/2023 17:55</c:v>
                      </c:pt>
                      <c:pt idx="4370">
                        <c:v>05/04/2023 17:55</c:v>
                      </c:pt>
                      <c:pt idx="4371">
                        <c:v>05/04/2023 17:55</c:v>
                      </c:pt>
                      <c:pt idx="4372">
                        <c:v>05/04/2023 17:55</c:v>
                      </c:pt>
                      <c:pt idx="4373">
                        <c:v>05/04/2023 17:55</c:v>
                      </c:pt>
                      <c:pt idx="4374">
                        <c:v>05/04/2023 17:55</c:v>
                      </c:pt>
                      <c:pt idx="4375">
                        <c:v>05/04/2023 17:55</c:v>
                      </c:pt>
                      <c:pt idx="4376">
                        <c:v>05/04/2023 17:55</c:v>
                      </c:pt>
                      <c:pt idx="4377">
                        <c:v>05/04/2023 17:55</c:v>
                      </c:pt>
                      <c:pt idx="4378">
                        <c:v>05/04/2023 17:55</c:v>
                      </c:pt>
                      <c:pt idx="4379">
                        <c:v>05/04/2023 17:55</c:v>
                      </c:pt>
                      <c:pt idx="4380">
                        <c:v>05/04/2023 17:55</c:v>
                      </c:pt>
                      <c:pt idx="4381">
                        <c:v>05/04/2023 17:55</c:v>
                      </c:pt>
                      <c:pt idx="4382">
                        <c:v>05/04/2023 17:55</c:v>
                      </c:pt>
                      <c:pt idx="4383">
                        <c:v>05/04/2023 17:55</c:v>
                      </c:pt>
                      <c:pt idx="4384">
                        <c:v>05/04/2023 17:55</c:v>
                      </c:pt>
                      <c:pt idx="4385">
                        <c:v>05/04/2023 17:55</c:v>
                      </c:pt>
                      <c:pt idx="4386">
                        <c:v>05/04/2023 17:55</c:v>
                      </c:pt>
                      <c:pt idx="4387">
                        <c:v>05/04/2023 17:55</c:v>
                      </c:pt>
                      <c:pt idx="4388">
                        <c:v>05/04/2023 17:55</c:v>
                      </c:pt>
                      <c:pt idx="4389">
                        <c:v>05/04/2023 17:55</c:v>
                      </c:pt>
                      <c:pt idx="4390">
                        <c:v>05/04/2023 17:55</c:v>
                      </c:pt>
                      <c:pt idx="4391">
                        <c:v>05/04/2023 17:55</c:v>
                      </c:pt>
                      <c:pt idx="4392">
                        <c:v>05/04/2023 17:56</c:v>
                      </c:pt>
                      <c:pt idx="4393">
                        <c:v>05/04/2023 17:56</c:v>
                      </c:pt>
                      <c:pt idx="4394">
                        <c:v>05/04/2023 17:56</c:v>
                      </c:pt>
                      <c:pt idx="4395">
                        <c:v>05/04/2023 17:56</c:v>
                      </c:pt>
                      <c:pt idx="4396">
                        <c:v>05/04/2023 17:56</c:v>
                      </c:pt>
                      <c:pt idx="4397">
                        <c:v>05/04/2023 17:56</c:v>
                      </c:pt>
                      <c:pt idx="4398">
                        <c:v>05/04/2023 17:56</c:v>
                      </c:pt>
                      <c:pt idx="4399">
                        <c:v>05/04/2023 17:56</c:v>
                      </c:pt>
                      <c:pt idx="4400">
                        <c:v>05/04/2023 17:56</c:v>
                      </c:pt>
                      <c:pt idx="4401">
                        <c:v>05/04/2023 17:56</c:v>
                      </c:pt>
                      <c:pt idx="4402">
                        <c:v>05/04/2023 17:56</c:v>
                      </c:pt>
                      <c:pt idx="4403">
                        <c:v>05/04/2023 17:56</c:v>
                      </c:pt>
                      <c:pt idx="4404">
                        <c:v>05/04/2023 17:56</c:v>
                      </c:pt>
                      <c:pt idx="4405">
                        <c:v>05/04/2023 17:56</c:v>
                      </c:pt>
                      <c:pt idx="4406">
                        <c:v>05/04/2023 17:56</c:v>
                      </c:pt>
                      <c:pt idx="4407">
                        <c:v>05/04/2023 17:56</c:v>
                      </c:pt>
                      <c:pt idx="4408">
                        <c:v>05/04/2023 17:56</c:v>
                      </c:pt>
                      <c:pt idx="4409">
                        <c:v>05/04/2023 17:56</c:v>
                      </c:pt>
                      <c:pt idx="4410">
                        <c:v>05/04/2023 17:56</c:v>
                      </c:pt>
                      <c:pt idx="4411">
                        <c:v>05/04/2023 17:56</c:v>
                      </c:pt>
                      <c:pt idx="4412">
                        <c:v>05/04/2023 17:56</c:v>
                      </c:pt>
                      <c:pt idx="4413">
                        <c:v>05/04/2023 17:56</c:v>
                      </c:pt>
                      <c:pt idx="4414">
                        <c:v>05/04/2023 17:56</c:v>
                      </c:pt>
                      <c:pt idx="4415">
                        <c:v>05/04/2023 17:56</c:v>
                      </c:pt>
                      <c:pt idx="4416">
                        <c:v>05/04/2023 17:56</c:v>
                      </c:pt>
                      <c:pt idx="4417">
                        <c:v>05/04/2023 17:56</c:v>
                      </c:pt>
                      <c:pt idx="4418">
                        <c:v>05/04/2023 17:56</c:v>
                      </c:pt>
                      <c:pt idx="4419">
                        <c:v>05/04/2023 17:56</c:v>
                      </c:pt>
                      <c:pt idx="4420">
                        <c:v>05/04/2023 17:56</c:v>
                      </c:pt>
                      <c:pt idx="4421">
                        <c:v>05/04/2023 17:56</c:v>
                      </c:pt>
                      <c:pt idx="4422">
                        <c:v>05/04/2023 17:56</c:v>
                      </c:pt>
                      <c:pt idx="4423">
                        <c:v>05/04/2023 17:56</c:v>
                      </c:pt>
                      <c:pt idx="4424">
                        <c:v>05/04/2023 17:56</c:v>
                      </c:pt>
                      <c:pt idx="4425">
                        <c:v>05/04/2023 17:56</c:v>
                      </c:pt>
                      <c:pt idx="4426">
                        <c:v>05/04/2023 17:56</c:v>
                      </c:pt>
                      <c:pt idx="4427">
                        <c:v>05/04/2023 17:56</c:v>
                      </c:pt>
                      <c:pt idx="4428">
                        <c:v>05/04/2023 17:56</c:v>
                      </c:pt>
                      <c:pt idx="4429">
                        <c:v>05/04/2023 17:56</c:v>
                      </c:pt>
                      <c:pt idx="4430">
                        <c:v>05/04/2023 17:56</c:v>
                      </c:pt>
                      <c:pt idx="4431">
                        <c:v>05/04/2023 17:56</c:v>
                      </c:pt>
                      <c:pt idx="4432">
                        <c:v>05/04/2023 17:56</c:v>
                      </c:pt>
                      <c:pt idx="4433">
                        <c:v>05/04/2023 17:56</c:v>
                      </c:pt>
                      <c:pt idx="4434">
                        <c:v>05/04/2023 17:56</c:v>
                      </c:pt>
                      <c:pt idx="4435">
                        <c:v>05/04/2023 17:56</c:v>
                      </c:pt>
                      <c:pt idx="4436">
                        <c:v>05/04/2023 17:56</c:v>
                      </c:pt>
                      <c:pt idx="4437">
                        <c:v>05/04/2023 17:56</c:v>
                      </c:pt>
                      <c:pt idx="4438">
                        <c:v>05/04/2023 17:56</c:v>
                      </c:pt>
                      <c:pt idx="4439">
                        <c:v>05/04/2023 17:56</c:v>
                      </c:pt>
                      <c:pt idx="4440">
                        <c:v>05/04/2023 17:56</c:v>
                      </c:pt>
                      <c:pt idx="4441">
                        <c:v>05/04/2023 17:56</c:v>
                      </c:pt>
                      <c:pt idx="4442">
                        <c:v>05/04/2023 17:56</c:v>
                      </c:pt>
                      <c:pt idx="4443">
                        <c:v>05/04/2023 17:56</c:v>
                      </c:pt>
                      <c:pt idx="4444">
                        <c:v>05/04/2023 17:56</c:v>
                      </c:pt>
                      <c:pt idx="4445">
                        <c:v>05/04/2023 17:56</c:v>
                      </c:pt>
                      <c:pt idx="4446">
                        <c:v>05/04/2023 17:56</c:v>
                      </c:pt>
                      <c:pt idx="4447">
                        <c:v>05/04/2023 17:56</c:v>
                      </c:pt>
                      <c:pt idx="4448">
                        <c:v>05/04/2023 17:56</c:v>
                      </c:pt>
                      <c:pt idx="4449">
                        <c:v>05/04/2023 17:56</c:v>
                      </c:pt>
                      <c:pt idx="4450">
                        <c:v>05/04/2023 17:56</c:v>
                      </c:pt>
                      <c:pt idx="4451">
                        <c:v>05/04/2023 17:56</c:v>
                      </c:pt>
                      <c:pt idx="4452">
                        <c:v>05/04/2023 17:57</c:v>
                      </c:pt>
                      <c:pt idx="4453">
                        <c:v>05/04/2023 17:57</c:v>
                      </c:pt>
                      <c:pt idx="4454">
                        <c:v>05/04/2023 17:57</c:v>
                      </c:pt>
                      <c:pt idx="4455">
                        <c:v>05/04/2023 17:57</c:v>
                      </c:pt>
                      <c:pt idx="4456">
                        <c:v>05/04/2023 17:57</c:v>
                      </c:pt>
                      <c:pt idx="4457">
                        <c:v>05/04/2023 17:57</c:v>
                      </c:pt>
                      <c:pt idx="4458">
                        <c:v>05/04/2023 17:57</c:v>
                      </c:pt>
                      <c:pt idx="4459">
                        <c:v>05/04/2023 17:57</c:v>
                      </c:pt>
                      <c:pt idx="4460">
                        <c:v>05/04/2023 17:57</c:v>
                      </c:pt>
                      <c:pt idx="4461">
                        <c:v>05/04/2023 17:57</c:v>
                      </c:pt>
                      <c:pt idx="4462">
                        <c:v>05/04/2023 17:57</c:v>
                      </c:pt>
                      <c:pt idx="4463">
                        <c:v>05/04/2023 17:57</c:v>
                      </c:pt>
                      <c:pt idx="4464">
                        <c:v>05/04/2023 17:57</c:v>
                      </c:pt>
                      <c:pt idx="4465">
                        <c:v>05/04/2023 17:57</c:v>
                      </c:pt>
                      <c:pt idx="4466">
                        <c:v>05/04/2023 17:57</c:v>
                      </c:pt>
                      <c:pt idx="4467">
                        <c:v>05/04/2023 17:57</c:v>
                      </c:pt>
                      <c:pt idx="4468">
                        <c:v>05/04/2023 17:57</c:v>
                      </c:pt>
                      <c:pt idx="4469">
                        <c:v>05/04/2023 17:57</c:v>
                      </c:pt>
                      <c:pt idx="4470">
                        <c:v>05/04/2023 17:57</c:v>
                      </c:pt>
                      <c:pt idx="4471">
                        <c:v>05/04/2023 17:57</c:v>
                      </c:pt>
                      <c:pt idx="4472">
                        <c:v>05/04/2023 17:57</c:v>
                      </c:pt>
                      <c:pt idx="4473">
                        <c:v>05/04/2023 17:57</c:v>
                      </c:pt>
                      <c:pt idx="4474">
                        <c:v>05/04/2023 17:57</c:v>
                      </c:pt>
                      <c:pt idx="4475">
                        <c:v>05/04/2023 17:57</c:v>
                      </c:pt>
                      <c:pt idx="4476">
                        <c:v>05/04/2023 17:57</c:v>
                      </c:pt>
                      <c:pt idx="4477">
                        <c:v>05/04/2023 17:57</c:v>
                      </c:pt>
                      <c:pt idx="4478">
                        <c:v>05/04/2023 17:57</c:v>
                      </c:pt>
                      <c:pt idx="4479">
                        <c:v>05/04/2023 17:57</c:v>
                      </c:pt>
                      <c:pt idx="4480">
                        <c:v>05/04/2023 17:57</c:v>
                      </c:pt>
                      <c:pt idx="4481">
                        <c:v>05/04/2023 17:57</c:v>
                      </c:pt>
                      <c:pt idx="4482">
                        <c:v>05/04/2023 17:57</c:v>
                      </c:pt>
                      <c:pt idx="4483">
                        <c:v>05/04/2023 17:57</c:v>
                      </c:pt>
                      <c:pt idx="4484">
                        <c:v>05/04/2023 17:57</c:v>
                      </c:pt>
                      <c:pt idx="4485">
                        <c:v>05/04/2023 17:57</c:v>
                      </c:pt>
                      <c:pt idx="4486">
                        <c:v>05/04/2023 17:57</c:v>
                      </c:pt>
                      <c:pt idx="4487">
                        <c:v>05/04/2023 17:57</c:v>
                      </c:pt>
                      <c:pt idx="4488">
                        <c:v>05/04/2023 17:57</c:v>
                      </c:pt>
                      <c:pt idx="4489">
                        <c:v>05/04/2023 17:57</c:v>
                      </c:pt>
                      <c:pt idx="4490">
                        <c:v>05/04/2023 17:57</c:v>
                      </c:pt>
                      <c:pt idx="4491">
                        <c:v>05/04/2023 17:57</c:v>
                      </c:pt>
                      <c:pt idx="4492">
                        <c:v>05/04/2023 17:57</c:v>
                      </c:pt>
                      <c:pt idx="4493">
                        <c:v>05/04/2023 17:57</c:v>
                      </c:pt>
                      <c:pt idx="4494">
                        <c:v>05/04/2023 17:57</c:v>
                      </c:pt>
                      <c:pt idx="4495">
                        <c:v>05/04/2023 17:57</c:v>
                      </c:pt>
                      <c:pt idx="4496">
                        <c:v>05/04/2023 17:57</c:v>
                      </c:pt>
                      <c:pt idx="4497">
                        <c:v>05/04/2023 17:57</c:v>
                      </c:pt>
                      <c:pt idx="4498">
                        <c:v>05/04/2023 17:57</c:v>
                      </c:pt>
                      <c:pt idx="4499">
                        <c:v>05/04/2023 17:57</c:v>
                      </c:pt>
                      <c:pt idx="4500">
                        <c:v>05/04/2023 17:57</c:v>
                      </c:pt>
                      <c:pt idx="4501">
                        <c:v>05/04/2023 17:57</c:v>
                      </c:pt>
                      <c:pt idx="4502">
                        <c:v>05/04/2023 17:57</c:v>
                      </c:pt>
                      <c:pt idx="4503">
                        <c:v>05/04/2023 17:57</c:v>
                      </c:pt>
                      <c:pt idx="4504">
                        <c:v>05/04/2023 17:57</c:v>
                      </c:pt>
                      <c:pt idx="4505">
                        <c:v>05/04/2023 17:57</c:v>
                      </c:pt>
                      <c:pt idx="4506">
                        <c:v>05/04/2023 17:57</c:v>
                      </c:pt>
                      <c:pt idx="4507">
                        <c:v>05/04/2023 17:57</c:v>
                      </c:pt>
                      <c:pt idx="4508">
                        <c:v>05/04/2023 17:57</c:v>
                      </c:pt>
                      <c:pt idx="4509">
                        <c:v>05/04/2023 17:57</c:v>
                      </c:pt>
                      <c:pt idx="4510">
                        <c:v>05/04/2023 17:57</c:v>
                      </c:pt>
                      <c:pt idx="4511">
                        <c:v>05/04/2023 17:57</c:v>
                      </c:pt>
                      <c:pt idx="4512">
                        <c:v>05/04/2023 17:58</c:v>
                      </c:pt>
                      <c:pt idx="4513">
                        <c:v>05/04/2023 17:58</c:v>
                      </c:pt>
                      <c:pt idx="4514">
                        <c:v>05/04/2023 17:58</c:v>
                      </c:pt>
                      <c:pt idx="4515">
                        <c:v>05/04/2023 17:58</c:v>
                      </c:pt>
                      <c:pt idx="4516">
                        <c:v>05/04/2023 17:58</c:v>
                      </c:pt>
                      <c:pt idx="4517">
                        <c:v>05/04/2023 17:58</c:v>
                      </c:pt>
                      <c:pt idx="4518">
                        <c:v>05/04/2023 17:58</c:v>
                      </c:pt>
                      <c:pt idx="4519">
                        <c:v>05/04/2023 17:58</c:v>
                      </c:pt>
                      <c:pt idx="4520">
                        <c:v>05/04/2023 17:58</c:v>
                      </c:pt>
                      <c:pt idx="4521">
                        <c:v>05/04/2023 17:58</c:v>
                      </c:pt>
                      <c:pt idx="4522">
                        <c:v>05/04/2023 17:58</c:v>
                      </c:pt>
                      <c:pt idx="4523">
                        <c:v>05/04/2023 17:58</c:v>
                      </c:pt>
                      <c:pt idx="4524">
                        <c:v>05/04/2023 17:58</c:v>
                      </c:pt>
                      <c:pt idx="4525">
                        <c:v>05/04/2023 17:58</c:v>
                      </c:pt>
                      <c:pt idx="4526">
                        <c:v>05/04/2023 17:58</c:v>
                      </c:pt>
                      <c:pt idx="4527">
                        <c:v>05/04/2023 17:58</c:v>
                      </c:pt>
                      <c:pt idx="4528">
                        <c:v>05/04/2023 17:58</c:v>
                      </c:pt>
                      <c:pt idx="4529">
                        <c:v>05/04/2023 17:58</c:v>
                      </c:pt>
                      <c:pt idx="4530">
                        <c:v>05/04/2023 17:58</c:v>
                      </c:pt>
                      <c:pt idx="4531">
                        <c:v>05/04/2023 17:58</c:v>
                      </c:pt>
                      <c:pt idx="4532">
                        <c:v>05/04/2023 17:58</c:v>
                      </c:pt>
                      <c:pt idx="4533">
                        <c:v>05/04/2023 17:58</c:v>
                      </c:pt>
                      <c:pt idx="4534">
                        <c:v>05/04/2023 17:58</c:v>
                      </c:pt>
                      <c:pt idx="4535">
                        <c:v>05/04/2023 17:58</c:v>
                      </c:pt>
                      <c:pt idx="4536">
                        <c:v>05/04/2023 17:58</c:v>
                      </c:pt>
                      <c:pt idx="4537">
                        <c:v>05/04/2023 17:58</c:v>
                      </c:pt>
                      <c:pt idx="4538">
                        <c:v>05/04/2023 17:58</c:v>
                      </c:pt>
                      <c:pt idx="4539">
                        <c:v>05/04/2023 17:58</c:v>
                      </c:pt>
                      <c:pt idx="4540">
                        <c:v>05/04/2023 17:58</c:v>
                      </c:pt>
                      <c:pt idx="4541">
                        <c:v>05/04/2023 17:58</c:v>
                      </c:pt>
                      <c:pt idx="4542">
                        <c:v>05/04/2023 17:58</c:v>
                      </c:pt>
                      <c:pt idx="4543">
                        <c:v>05/04/2023 17:58</c:v>
                      </c:pt>
                      <c:pt idx="4544">
                        <c:v>05/04/2023 17:58</c:v>
                      </c:pt>
                      <c:pt idx="4545">
                        <c:v>05/04/2023 17:58</c:v>
                      </c:pt>
                      <c:pt idx="4546">
                        <c:v>05/04/2023 17:58</c:v>
                      </c:pt>
                      <c:pt idx="4547">
                        <c:v>05/04/2023 17:58</c:v>
                      </c:pt>
                      <c:pt idx="4548">
                        <c:v>05/04/2023 17:58</c:v>
                      </c:pt>
                      <c:pt idx="4549">
                        <c:v>05/04/2023 17:58</c:v>
                      </c:pt>
                      <c:pt idx="4550">
                        <c:v>05/04/2023 17:58</c:v>
                      </c:pt>
                      <c:pt idx="4551">
                        <c:v>05/04/2023 17:58</c:v>
                      </c:pt>
                      <c:pt idx="4552">
                        <c:v>05/04/2023 17:58</c:v>
                      </c:pt>
                      <c:pt idx="4553">
                        <c:v>05/04/2023 17:58</c:v>
                      </c:pt>
                      <c:pt idx="4554">
                        <c:v>05/04/2023 17:58</c:v>
                      </c:pt>
                      <c:pt idx="4555">
                        <c:v>05/04/2023 17:58</c:v>
                      </c:pt>
                      <c:pt idx="4556">
                        <c:v>05/04/2023 17:58</c:v>
                      </c:pt>
                      <c:pt idx="4557">
                        <c:v>05/04/2023 17:58</c:v>
                      </c:pt>
                      <c:pt idx="4558">
                        <c:v>05/04/2023 17:58</c:v>
                      </c:pt>
                      <c:pt idx="4559">
                        <c:v>05/04/2023 17:58</c:v>
                      </c:pt>
                      <c:pt idx="4560">
                        <c:v>05/04/2023 17:58</c:v>
                      </c:pt>
                      <c:pt idx="4561">
                        <c:v>05/04/2023 17:58</c:v>
                      </c:pt>
                      <c:pt idx="4562">
                        <c:v>05/04/2023 17:58</c:v>
                      </c:pt>
                      <c:pt idx="4563">
                        <c:v>05/04/2023 17:58</c:v>
                      </c:pt>
                      <c:pt idx="4564">
                        <c:v>05/04/2023 17:58</c:v>
                      </c:pt>
                      <c:pt idx="4565">
                        <c:v>05/04/2023 17:58</c:v>
                      </c:pt>
                      <c:pt idx="4566">
                        <c:v>05/04/2023 17:58</c:v>
                      </c:pt>
                      <c:pt idx="4567">
                        <c:v>05/04/2023 17:58</c:v>
                      </c:pt>
                      <c:pt idx="4568">
                        <c:v>05/04/2023 17:58</c:v>
                      </c:pt>
                      <c:pt idx="4569">
                        <c:v>05/04/2023 17:58</c:v>
                      </c:pt>
                      <c:pt idx="4570">
                        <c:v>05/04/2023 17:58</c:v>
                      </c:pt>
                      <c:pt idx="4571">
                        <c:v>05/04/2023 17:58</c:v>
                      </c:pt>
                      <c:pt idx="4572">
                        <c:v>05/04/2023 17:59</c:v>
                      </c:pt>
                      <c:pt idx="4573">
                        <c:v>05/04/2023 17:59</c:v>
                      </c:pt>
                      <c:pt idx="4574">
                        <c:v>05/04/2023 17:59</c:v>
                      </c:pt>
                      <c:pt idx="4575">
                        <c:v>05/04/2023 17:59</c:v>
                      </c:pt>
                      <c:pt idx="4576">
                        <c:v>05/04/2023 17:59</c:v>
                      </c:pt>
                      <c:pt idx="4577">
                        <c:v>05/04/2023 17:59</c:v>
                      </c:pt>
                      <c:pt idx="4578">
                        <c:v>05/04/2023 17:59</c:v>
                      </c:pt>
                      <c:pt idx="4579">
                        <c:v>05/04/2023 17:59</c:v>
                      </c:pt>
                      <c:pt idx="4580">
                        <c:v>05/04/2023 17:59</c:v>
                      </c:pt>
                      <c:pt idx="4581">
                        <c:v>05/04/2023 17:59</c:v>
                      </c:pt>
                      <c:pt idx="4582">
                        <c:v>05/04/2023 17:59</c:v>
                      </c:pt>
                      <c:pt idx="4583">
                        <c:v>05/04/2023 17:59</c:v>
                      </c:pt>
                      <c:pt idx="4584">
                        <c:v>05/04/2023 17:59</c:v>
                      </c:pt>
                      <c:pt idx="4585">
                        <c:v>05/04/2023 17:59</c:v>
                      </c:pt>
                      <c:pt idx="4586">
                        <c:v>05/04/2023 17:59</c:v>
                      </c:pt>
                      <c:pt idx="4587">
                        <c:v>05/04/2023 17:59</c:v>
                      </c:pt>
                      <c:pt idx="4588">
                        <c:v>05/04/2023 17:59</c:v>
                      </c:pt>
                      <c:pt idx="4589">
                        <c:v>05/04/2023 17:59</c:v>
                      </c:pt>
                      <c:pt idx="4590">
                        <c:v>05/04/2023 17:59</c:v>
                      </c:pt>
                      <c:pt idx="4591">
                        <c:v>05/04/2023 17:59</c:v>
                      </c:pt>
                      <c:pt idx="4592">
                        <c:v>05/04/2023 17:59</c:v>
                      </c:pt>
                      <c:pt idx="4593">
                        <c:v>05/04/2023 17:59</c:v>
                      </c:pt>
                      <c:pt idx="4594">
                        <c:v>05/04/2023 17:59</c:v>
                      </c:pt>
                      <c:pt idx="4595">
                        <c:v>05/04/2023 17:59</c:v>
                      </c:pt>
                      <c:pt idx="4596">
                        <c:v>05/04/2023 17:59</c:v>
                      </c:pt>
                      <c:pt idx="4597">
                        <c:v>05/04/2023 17:59</c:v>
                      </c:pt>
                      <c:pt idx="4598">
                        <c:v>05/04/2023 17:59</c:v>
                      </c:pt>
                      <c:pt idx="4599">
                        <c:v>05/04/2023 17:59</c:v>
                      </c:pt>
                      <c:pt idx="4600">
                        <c:v>05/04/2023 17:59</c:v>
                      </c:pt>
                      <c:pt idx="4601">
                        <c:v>05/04/2023 17:59</c:v>
                      </c:pt>
                      <c:pt idx="4602">
                        <c:v>05/04/2023 17:59</c:v>
                      </c:pt>
                      <c:pt idx="4603">
                        <c:v>05/04/2023 17:59</c:v>
                      </c:pt>
                      <c:pt idx="4604">
                        <c:v>05/04/2023 17:59</c:v>
                      </c:pt>
                      <c:pt idx="4605">
                        <c:v>05/04/2023 17:59</c:v>
                      </c:pt>
                      <c:pt idx="4606">
                        <c:v>05/04/2023 17:59</c:v>
                      </c:pt>
                      <c:pt idx="4607">
                        <c:v>05/04/2023 17:59</c:v>
                      </c:pt>
                      <c:pt idx="4608">
                        <c:v>05/04/2023 17:59</c:v>
                      </c:pt>
                      <c:pt idx="4609">
                        <c:v>05/04/2023 17:59</c:v>
                      </c:pt>
                      <c:pt idx="4610">
                        <c:v>05/04/2023 17:59</c:v>
                      </c:pt>
                      <c:pt idx="4611">
                        <c:v>05/04/2023 17:59</c:v>
                      </c:pt>
                      <c:pt idx="4612">
                        <c:v>05/04/2023 17:59</c:v>
                      </c:pt>
                      <c:pt idx="4613">
                        <c:v>05/04/2023 17:59</c:v>
                      </c:pt>
                      <c:pt idx="4614">
                        <c:v>05/04/2023 17:59</c:v>
                      </c:pt>
                      <c:pt idx="4615">
                        <c:v>05/04/2023 17:59</c:v>
                      </c:pt>
                      <c:pt idx="4616">
                        <c:v>05/04/2023 17:59</c:v>
                      </c:pt>
                      <c:pt idx="4617">
                        <c:v>05/04/2023 17:59</c:v>
                      </c:pt>
                      <c:pt idx="4618">
                        <c:v>05/04/2023 17:59</c:v>
                      </c:pt>
                      <c:pt idx="4619">
                        <c:v>05/04/2023 17:59</c:v>
                      </c:pt>
                      <c:pt idx="4620">
                        <c:v>05/04/2023 17:59</c:v>
                      </c:pt>
                      <c:pt idx="4621">
                        <c:v>05/04/2023 17:59</c:v>
                      </c:pt>
                      <c:pt idx="4622">
                        <c:v>05/04/2023 17:59</c:v>
                      </c:pt>
                      <c:pt idx="4623">
                        <c:v>05/04/2023 17:59</c:v>
                      </c:pt>
                      <c:pt idx="4624">
                        <c:v>05/04/2023 17:59</c:v>
                      </c:pt>
                      <c:pt idx="4625">
                        <c:v>05/04/2023 17:59</c:v>
                      </c:pt>
                      <c:pt idx="4626">
                        <c:v>05/04/2023 17:59</c:v>
                      </c:pt>
                      <c:pt idx="4627">
                        <c:v>05/04/2023 17:59</c:v>
                      </c:pt>
                      <c:pt idx="4628">
                        <c:v>05/04/2023 17:59</c:v>
                      </c:pt>
                      <c:pt idx="4629">
                        <c:v>05/04/2023 17:59</c:v>
                      </c:pt>
                      <c:pt idx="4630">
                        <c:v>05/04/2023 17:59</c:v>
                      </c:pt>
                      <c:pt idx="4631">
                        <c:v>05/04/2023 17:59</c:v>
                      </c:pt>
                      <c:pt idx="4632">
                        <c:v>05/04/2023 18:00</c:v>
                      </c:pt>
                      <c:pt idx="4633">
                        <c:v>05/04/2023 18:00</c:v>
                      </c:pt>
                      <c:pt idx="4634">
                        <c:v>05/04/2023 18:00</c:v>
                      </c:pt>
                      <c:pt idx="4635">
                        <c:v>05/04/2023 18:00</c:v>
                      </c:pt>
                      <c:pt idx="4636">
                        <c:v>05/04/2023 18:00</c:v>
                      </c:pt>
                      <c:pt idx="4637">
                        <c:v>05/04/2023 18:00</c:v>
                      </c:pt>
                      <c:pt idx="4638">
                        <c:v>05/04/2023 18:00</c:v>
                      </c:pt>
                      <c:pt idx="4639">
                        <c:v>05/04/2023 18:00</c:v>
                      </c:pt>
                      <c:pt idx="4640">
                        <c:v>05/04/2023 18:00</c:v>
                      </c:pt>
                      <c:pt idx="4641">
                        <c:v>05/04/2023 18:00</c:v>
                      </c:pt>
                      <c:pt idx="4642">
                        <c:v>05/04/2023 18:00</c:v>
                      </c:pt>
                      <c:pt idx="4643">
                        <c:v>05/04/2023 18:00</c:v>
                      </c:pt>
                      <c:pt idx="4644">
                        <c:v>05/04/2023 18:00</c:v>
                      </c:pt>
                      <c:pt idx="4645">
                        <c:v>05/04/2023 18:00</c:v>
                      </c:pt>
                      <c:pt idx="4646">
                        <c:v>05/04/2023 18:00</c:v>
                      </c:pt>
                      <c:pt idx="4647">
                        <c:v>05/04/2023 18:00</c:v>
                      </c:pt>
                      <c:pt idx="4648">
                        <c:v>05/04/2023 18:00</c:v>
                      </c:pt>
                      <c:pt idx="4649">
                        <c:v>05/04/2023 18:00</c:v>
                      </c:pt>
                      <c:pt idx="4650">
                        <c:v>05/04/2023 18:00</c:v>
                      </c:pt>
                      <c:pt idx="4651">
                        <c:v>05/04/2023 18:00</c:v>
                      </c:pt>
                      <c:pt idx="4652">
                        <c:v>05/04/2023 18:00</c:v>
                      </c:pt>
                      <c:pt idx="4653">
                        <c:v>05/04/2023 18:00</c:v>
                      </c:pt>
                      <c:pt idx="4654">
                        <c:v>05/04/2023 18:00</c:v>
                      </c:pt>
                      <c:pt idx="4655">
                        <c:v>05/04/2023 18:00</c:v>
                      </c:pt>
                      <c:pt idx="4656">
                        <c:v>05/04/2023 18:00</c:v>
                      </c:pt>
                      <c:pt idx="4657">
                        <c:v>05/04/2023 18:00</c:v>
                      </c:pt>
                      <c:pt idx="4658">
                        <c:v>05/04/2023 18:00</c:v>
                      </c:pt>
                      <c:pt idx="4659">
                        <c:v>05/04/2023 18:00</c:v>
                      </c:pt>
                      <c:pt idx="4660">
                        <c:v>05/04/2023 18:00</c:v>
                      </c:pt>
                      <c:pt idx="4661">
                        <c:v>05/04/2023 18:00</c:v>
                      </c:pt>
                      <c:pt idx="4662">
                        <c:v>05/04/2023 18:00</c:v>
                      </c:pt>
                      <c:pt idx="4663">
                        <c:v>05/04/2023 18:00</c:v>
                      </c:pt>
                      <c:pt idx="4664">
                        <c:v>05/04/2023 18:00</c:v>
                      </c:pt>
                      <c:pt idx="4665">
                        <c:v>05/04/2023 18:00</c:v>
                      </c:pt>
                      <c:pt idx="4666">
                        <c:v>05/04/2023 18:00</c:v>
                      </c:pt>
                      <c:pt idx="4667">
                        <c:v>05/04/2023 18:00</c:v>
                      </c:pt>
                      <c:pt idx="4668">
                        <c:v>05/04/2023 18:00</c:v>
                      </c:pt>
                      <c:pt idx="4669">
                        <c:v>05/04/2023 18:00</c:v>
                      </c:pt>
                      <c:pt idx="4670">
                        <c:v>05/04/2023 18:00</c:v>
                      </c:pt>
                      <c:pt idx="4671">
                        <c:v>05/04/2023 18:00</c:v>
                      </c:pt>
                      <c:pt idx="4672">
                        <c:v>05/04/2023 18:00</c:v>
                      </c:pt>
                      <c:pt idx="4673">
                        <c:v>05/04/2023 18:00</c:v>
                      </c:pt>
                      <c:pt idx="4674">
                        <c:v>05/04/2023 18:00</c:v>
                      </c:pt>
                      <c:pt idx="4675">
                        <c:v>05/04/2023 18:00</c:v>
                      </c:pt>
                      <c:pt idx="4676">
                        <c:v>05/04/2023 18:00</c:v>
                      </c:pt>
                      <c:pt idx="4677">
                        <c:v>05/04/2023 18:00</c:v>
                      </c:pt>
                      <c:pt idx="4678">
                        <c:v>05/04/2023 18:00</c:v>
                      </c:pt>
                      <c:pt idx="4679">
                        <c:v>05/04/2023 18:00</c:v>
                      </c:pt>
                      <c:pt idx="4680">
                        <c:v>05/04/2023 18:00</c:v>
                      </c:pt>
                      <c:pt idx="4681">
                        <c:v>05/04/2023 18:00</c:v>
                      </c:pt>
                      <c:pt idx="4682">
                        <c:v>05/04/2023 18:00</c:v>
                      </c:pt>
                      <c:pt idx="4683">
                        <c:v>05/04/2023 18:00</c:v>
                      </c:pt>
                      <c:pt idx="4684">
                        <c:v>05/04/2023 18:00</c:v>
                      </c:pt>
                      <c:pt idx="4685">
                        <c:v>05/04/2023 18:00</c:v>
                      </c:pt>
                      <c:pt idx="4686">
                        <c:v>05/04/2023 18:00</c:v>
                      </c:pt>
                      <c:pt idx="4687">
                        <c:v>05/04/2023 18:00</c:v>
                      </c:pt>
                      <c:pt idx="4688">
                        <c:v>05/04/2023 18:00</c:v>
                      </c:pt>
                      <c:pt idx="4689">
                        <c:v>05/04/2023 18:00</c:v>
                      </c:pt>
                      <c:pt idx="4690">
                        <c:v>05/04/2023 18:00</c:v>
                      </c:pt>
                      <c:pt idx="4691">
                        <c:v>05/04/2023 18:01</c:v>
                      </c:pt>
                      <c:pt idx="4692">
                        <c:v>05/04/2023 18:01</c:v>
                      </c:pt>
                      <c:pt idx="4693">
                        <c:v>05/04/2023 18:01</c:v>
                      </c:pt>
                      <c:pt idx="4694">
                        <c:v>05/04/2023 18:01</c:v>
                      </c:pt>
                      <c:pt idx="4695">
                        <c:v>05/04/2023 18:01</c:v>
                      </c:pt>
                      <c:pt idx="4696">
                        <c:v>05/04/2023 18:01</c:v>
                      </c:pt>
                      <c:pt idx="4697">
                        <c:v>05/04/2023 18:01</c:v>
                      </c:pt>
                      <c:pt idx="4698">
                        <c:v>05/04/2023 18:01</c:v>
                      </c:pt>
                      <c:pt idx="4699">
                        <c:v>05/04/2023 18:01</c:v>
                      </c:pt>
                      <c:pt idx="4700">
                        <c:v>05/04/2023 18:01</c:v>
                      </c:pt>
                      <c:pt idx="4701">
                        <c:v>05/04/2023 18:01</c:v>
                      </c:pt>
                      <c:pt idx="4702">
                        <c:v>05/04/2023 18:01</c:v>
                      </c:pt>
                      <c:pt idx="4703">
                        <c:v>05/04/2023 18:01</c:v>
                      </c:pt>
                      <c:pt idx="4704">
                        <c:v>05/04/2023 18:01</c:v>
                      </c:pt>
                      <c:pt idx="4705">
                        <c:v>05/04/2023 18:01</c:v>
                      </c:pt>
                      <c:pt idx="4706">
                        <c:v>05/04/2023 18:01</c:v>
                      </c:pt>
                      <c:pt idx="4707">
                        <c:v>05/04/2023 18:01</c:v>
                      </c:pt>
                      <c:pt idx="4708">
                        <c:v>05/04/2023 18:01</c:v>
                      </c:pt>
                      <c:pt idx="4709">
                        <c:v>05/04/2023 18:01</c:v>
                      </c:pt>
                      <c:pt idx="4710">
                        <c:v>05/04/2023 18:01</c:v>
                      </c:pt>
                      <c:pt idx="4711">
                        <c:v>05/04/2023 18:01</c:v>
                      </c:pt>
                      <c:pt idx="4712">
                        <c:v>05/04/2023 18:01</c:v>
                      </c:pt>
                      <c:pt idx="4713">
                        <c:v>05/04/2023 18:01</c:v>
                      </c:pt>
                      <c:pt idx="4714">
                        <c:v>05/04/2023 18:01</c:v>
                      </c:pt>
                      <c:pt idx="4715">
                        <c:v>05/04/2023 18:01</c:v>
                      </c:pt>
                      <c:pt idx="4716">
                        <c:v>05/04/2023 18:01</c:v>
                      </c:pt>
                      <c:pt idx="4717">
                        <c:v>05/04/2023 18:01</c:v>
                      </c:pt>
                      <c:pt idx="4718">
                        <c:v>05/04/2023 18:01</c:v>
                      </c:pt>
                      <c:pt idx="4719">
                        <c:v>05/04/2023 18:01</c:v>
                      </c:pt>
                      <c:pt idx="4720">
                        <c:v>05/04/2023 18:01</c:v>
                      </c:pt>
                      <c:pt idx="4721">
                        <c:v>05/04/2023 18:01</c:v>
                      </c:pt>
                      <c:pt idx="4722">
                        <c:v>05/04/2023 18:01</c:v>
                      </c:pt>
                      <c:pt idx="4723">
                        <c:v>05/04/2023 18:01</c:v>
                      </c:pt>
                      <c:pt idx="4724">
                        <c:v>05/04/2023 18:01</c:v>
                      </c:pt>
                      <c:pt idx="4725">
                        <c:v>05/04/2023 18:01</c:v>
                      </c:pt>
                      <c:pt idx="4726">
                        <c:v>05/04/2023 18:01</c:v>
                      </c:pt>
                      <c:pt idx="4727">
                        <c:v>05/04/2023 18:01</c:v>
                      </c:pt>
                      <c:pt idx="4728">
                        <c:v>05/04/2023 18:01</c:v>
                      </c:pt>
                      <c:pt idx="4729">
                        <c:v>05/04/2023 18:01</c:v>
                      </c:pt>
                      <c:pt idx="4730">
                        <c:v>05/04/2023 18:01</c:v>
                      </c:pt>
                      <c:pt idx="4731">
                        <c:v>05/04/2023 18:01</c:v>
                      </c:pt>
                      <c:pt idx="4732">
                        <c:v>05/04/2023 18:01</c:v>
                      </c:pt>
                      <c:pt idx="4733">
                        <c:v>05/04/2023 18:01</c:v>
                      </c:pt>
                      <c:pt idx="4734">
                        <c:v>05/04/2023 18:01</c:v>
                      </c:pt>
                      <c:pt idx="4735">
                        <c:v>05/04/2023 18:01</c:v>
                      </c:pt>
                      <c:pt idx="4736">
                        <c:v>05/04/2023 18:01</c:v>
                      </c:pt>
                      <c:pt idx="4737">
                        <c:v>05/04/2023 18:01</c:v>
                      </c:pt>
                      <c:pt idx="4738">
                        <c:v>05/04/2023 18:01</c:v>
                      </c:pt>
                      <c:pt idx="4739">
                        <c:v>05/04/2023 18:01</c:v>
                      </c:pt>
                      <c:pt idx="4740">
                        <c:v>05/04/2023 18:01</c:v>
                      </c:pt>
                      <c:pt idx="4741">
                        <c:v>05/04/2023 18:01</c:v>
                      </c:pt>
                      <c:pt idx="4742">
                        <c:v>05/04/2023 18:01</c:v>
                      </c:pt>
                      <c:pt idx="4743">
                        <c:v>05/04/2023 18:01</c:v>
                      </c:pt>
                      <c:pt idx="4744">
                        <c:v>05/04/2023 18:01</c:v>
                      </c:pt>
                      <c:pt idx="4745">
                        <c:v>05/04/2023 18:01</c:v>
                      </c:pt>
                      <c:pt idx="4746">
                        <c:v>05/04/2023 18:01</c:v>
                      </c:pt>
                      <c:pt idx="4747">
                        <c:v>05/04/2023 18:01</c:v>
                      </c:pt>
                      <c:pt idx="4748">
                        <c:v>05/04/2023 18:01</c:v>
                      </c:pt>
                      <c:pt idx="4749">
                        <c:v>05/04/2023 18:01</c:v>
                      </c:pt>
                      <c:pt idx="4750">
                        <c:v>05/04/2023 18:01</c:v>
                      </c:pt>
                      <c:pt idx="4751">
                        <c:v>05/04/2023 18:02</c:v>
                      </c:pt>
                      <c:pt idx="4752">
                        <c:v>05/04/2023 18:02</c:v>
                      </c:pt>
                      <c:pt idx="4753">
                        <c:v>05/04/2023 18:02</c:v>
                      </c:pt>
                      <c:pt idx="4754">
                        <c:v>05/04/2023 18:02</c:v>
                      </c:pt>
                      <c:pt idx="4755">
                        <c:v>05/04/2023 18:02</c:v>
                      </c:pt>
                      <c:pt idx="4756">
                        <c:v>05/04/2023 18:02</c:v>
                      </c:pt>
                      <c:pt idx="4757">
                        <c:v>05/04/2023 18:02</c:v>
                      </c:pt>
                      <c:pt idx="4758">
                        <c:v>05/04/2023 18:02</c:v>
                      </c:pt>
                      <c:pt idx="4759">
                        <c:v>05/04/2023 18:02</c:v>
                      </c:pt>
                      <c:pt idx="4760">
                        <c:v>05/04/2023 18:02</c:v>
                      </c:pt>
                      <c:pt idx="4761">
                        <c:v>05/04/2023 18:02</c:v>
                      </c:pt>
                      <c:pt idx="4762">
                        <c:v>05/04/2023 18:02</c:v>
                      </c:pt>
                      <c:pt idx="4763">
                        <c:v>05/04/2023 18:02</c:v>
                      </c:pt>
                      <c:pt idx="4764">
                        <c:v>05/04/2023 18:02</c:v>
                      </c:pt>
                      <c:pt idx="4765">
                        <c:v>05/04/2023 18:02</c:v>
                      </c:pt>
                      <c:pt idx="4766">
                        <c:v>05/04/2023 18:02</c:v>
                      </c:pt>
                      <c:pt idx="4767">
                        <c:v>05/04/2023 18:02</c:v>
                      </c:pt>
                      <c:pt idx="4768">
                        <c:v>05/04/2023 18:02</c:v>
                      </c:pt>
                      <c:pt idx="4769">
                        <c:v>05/04/2023 18:02</c:v>
                      </c:pt>
                      <c:pt idx="4770">
                        <c:v>05/04/2023 18:02</c:v>
                      </c:pt>
                      <c:pt idx="4771">
                        <c:v>05/04/2023 18:02</c:v>
                      </c:pt>
                      <c:pt idx="4772">
                        <c:v>05/04/2023 18:02</c:v>
                      </c:pt>
                      <c:pt idx="4773">
                        <c:v>05/04/2023 18:02</c:v>
                      </c:pt>
                      <c:pt idx="4774">
                        <c:v>05/04/2023 18:02</c:v>
                      </c:pt>
                      <c:pt idx="4775">
                        <c:v>05/04/2023 18:02</c:v>
                      </c:pt>
                      <c:pt idx="4776">
                        <c:v>05/04/2023 18:02</c:v>
                      </c:pt>
                      <c:pt idx="4777">
                        <c:v>05/04/2023 18:02</c:v>
                      </c:pt>
                      <c:pt idx="4778">
                        <c:v>05/04/2023 18:02</c:v>
                      </c:pt>
                      <c:pt idx="4779">
                        <c:v>05/04/2023 18:02</c:v>
                      </c:pt>
                      <c:pt idx="4780">
                        <c:v>05/04/2023 18:02</c:v>
                      </c:pt>
                      <c:pt idx="4781">
                        <c:v>05/04/2023 18:02</c:v>
                      </c:pt>
                      <c:pt idx="4782">
                        <c:v>05/04/2023 18:02</c:v>
                      </c:pt>
                      <c:pt idx="4783">
                        <c:v>05/04/2023 18:02</c:v>
                      </c:pt>
                      <c:pt idx="4784">
                        <c:v>05/04/2023 18:02</c:v>
                      </c:pt>
                      <c:pt idx="4785">
                        <c:v>05/04/2023 18:02</c:v>
                      </c:pt>
                      <c:pt idx="4786">
                        <c:v>05/04/2023 18:02</c:v>
                      </c:pt>
                      <c:pt idx="4787">
                        <c:v>05/04/2023 18:02</c:v>
                      </c:pt>
                      <c:pt idx="4788">
                        <c:v>05/04/2023 18:02</c:v>
                      </c:pt>
                      <c:pt idx="4789">
                        <c:v>05/04/2023 18:02</c:v>
                      </c:pt>
                      <c:pt idx="4790">
                        <c:v>05/04/2023 18:02</c:v>
                      </c:pt>
                      <c:pt idx="4791">
                        <c:v>05/04/2023 18:02</c:v>
                      </c:pt>
                      <c:pt idx="4792">
                        <c:v>05/04/2023 18:02</c:v>
                      </c:pt>
                      <c:pt idx="4793">
                        <c:v>05/04/2023 18:02</c:v>
                      </c:pt>
                      <c:pt idx="4794">
                        <c:v>05/04/2023 18:02</c:v>
                      </c:pt>
                      <c:pt idx="4795">
                        <c:v>05/04/2023 18:02</c:v>
                      </c:pt>
                      <c:pt idx="4796">
                        <c:v>05/04/2023 18:02</c:v>
                      </c:pt>
                      <c:pt idx="4797">
                        <c:v>05/04/2023 18:02</c:v>
                      </c:pt>
                      <c:pt idx="4798">
                        <c:v>05/04/2023 18:02</c:v>
                      </c:pt>
                      <c:pt idx="4799">
                        <c:v>05/04/2023 18:02</c:v>
                      </c:pt>
                      <c:pt idx="4800">
                        <c:v>05/04/2023 18:02</c:v>
                      </c:pt>
                      <c:pt idx="4801">
                        <c:v>05/04/2023 18:02</c:v>
                      </c:pt>
                      <c:pt idx="4802">
                        <c:v>05/04/2023 18:02</c:v>
                      </c:pt>
                      <c:pt idx="4803">
                        <c:v>05/04/2023 18:02</c:v>
                      </c:pt>
                      <c:pt idx="4804">
                        <c:v>05/04/2023 18:02</c:v>
                      </c:pt>
                      <c:pt idx="4805">
                        <c:v>05/04/2023 18:02</c:v>
                      </c:pt>
                      <c:pt idx="4806">
                        <c:v>05/04/2023 18:02</c:v>
                      </c:pt>
                      <c:pt idx="4807">
                        <c:v>05/04/2023 18:02</c:v>
                      </c:pt>
                      <c:pt idx="4808">
                        <c:v>05/04/2023 18:02</c:v>
                      </c:pt>
                      <c:pt idx="4809">
                        <c:v>05/04/2023 18:02</c:v>
                      </c:pt>
                      <c:pt idx="4810">
                        <c:v>05/04/2023 18:02</c:v>
                      </c:pt>
                      <c:pt idx="4811">
                        <c:v>05/04/2023 18:03</c:v>
                      </c:pt>
                      <c:pt idx="4812">
                        <c:v>05/04/2023 18:03</c:v>
                      </c:pt>
                      <c:pt idx="4813">
                        <c:v>05/04/2023 18:03</c:v>
                      </c:pt>
                      <c:pt idx="4814">
                        <c:v>05/04/2023 18:03</c:v>
                      </c:pt>
                      <c:pt idx="4815">
                        <c:v>05/04/2023 18:03</c:v>
                      </c:pt>
                      <c:pt idx="4816">
                        <c:v>05/04/2023 18:03</c:v>
                      </c:pt>
                      <c:pt idx="4817">
                        <c:v>05/04/2023 18:03</c:v>
                      </c:pt>
                      <c:pt idx="4818">
                        <c:v>05/04/2023 18:03</c:v>
                      </c:pt>
                      <c:pt idx="4819">
                        <c:v>05/04/2023 18:03</c:v>
                      </c:pt>
                      <c:pt idx="4820">
                        <c:v>05/04/2023 18:03</c:v>
                      </c:pt>
                      <c:pt idx="4821">
                        <c:v>05/04/2023 18:03</c:v>
                      </c:pt>
                      <c:pt idx="4822">
                        <c:v>05/04/2023 18:03</c:v>
                      </c:pt>
                      <c:pt idx="4823">
                        <c:v>05/04/2023 18:03</c:v>
                      </c:pt>
                      <c:pt idx="4824">
                        <c:v>05/04/2023 18:03</c:v>
                      </c:pt>
                      <c:pt idx="4825">
                        <c:v>05/04/2023 18:03</c:v>
                      </c:pt>
                      <c:pt idx="4826">
                        <c:v>05/04/2023 18:03</c:v>
                      </c:pt>
                      <c:pt idx="4827">
                        <c:v>05/04/2023 18:03</c:v>
                      </c:pt>
                      <c:pt idx="4828">
                        <c:v>05/04/2023 18:03</c:v>
                      </c:pt>
                      <c:pt idx="4829">
                        <c:v>05/04/2023 18:03</c:v>
                      </c:pt>
                      <c:pt idx="4830">
                        <c:v>05/04/2023 18:03</c:v>
                      </c:pt>
                      <c:pt idx="4831">
                        <c:v>05/04/2023 18:03</c:v>
                      </c:pt>
                      <c:pt idx="4832">
                        <c:v>05/04/2023 18:03</c:v>
                      </c:pt>
                      <c:pt idx="4833">
                        <c:v>05/04/2023 18:03</c:v>
                      </c:pt>
                      <c:pt idx="4834">
                        <c:v>05/04/2023 18:03</c:v>
                      </c:pt>
                      <c:pt idx="4835">
                        <c:v>05/04/2023 18:03</c:v>
                      </c:pt>
                      <c:pt idx="4836">
                        <c:v>05/04/2023 18:03</c:v>
                      </c:pt>
                      <c:pt idx="4837">
                        <c:v>05/04/2023 18:03</c:v>
                      </c:pt>
                      <c:pt idx="4838">
                        <c:v>05/04/2023 18:03</c:v>
                      </c:pt>
                      <c:pt idx="4839">
                        <c:v>05/04/2023 18:03</c:v>
                      </c:pt>
                      <c:pt idx="4840">
                        <c:v>05/04/2023 18:03</c:v>
                      </c:pt>
                      <c:pt idx="4841">
                        <c:v>05/04/2023 18:03</c:v>
                      </c:pt>
                      <c:pt idx="4842">
                        <c:v>05/04/2023 18:03</c:v>
                      </c:pt>
                      <c:pt idx="4843">
                        <c:v>05/04/2023 18:03</c:v>
                      </c:pt>
                      <c:pt idx="4844">
                        <c:v>05/04/2023 18:03</c:v>
                      </c:pt>
                      <c:pt idx="4845">
                        <c:v>05/04/2023 18:03</c:v>
                      </c:pt>
                      <c:pt idx="4846">
                        <c:v>05/04/2023 18:03</c:v>
                      </c:pt>
                      <c:pt idx="4847">
                        <c:v>05/04/2023 18:03</c:v>
                      </c:pt>
                      <c:pt idx="4848">
                        <c:v>05/04/2023 18:03</c:v>
                      </c:pt>
                      <c:pt idx="4849">
                        <c:v>05/04/2023 18:03</c:v>
                      </c:pt>
                      <c:pt idx="4850">
                        <c:v>05/04/2023 18:03</c:v>
                      </c:pt>
                      <c:pt idx="4851">
                        <c:v>05/04/2023 18:03</c:v>
                      </c:pt>
                      <c:pt idx="4852">
                        <c:v>05/04/2023 18:03</c:v>
                      </c:pt>
                      <c:pt idx="4853">
                        <c:v>05/04/2023 18:03</c:v>
                      </c:pt>
                      <c:pt idx="4854">
                        <c:v>05/04/2023 18:03</c:v>
                      </c:pt>
                      <c:pt idx="4855">
                        <c:v>05/04/2023 18:03</c:v>
                      </c:pt>
                      <c:pt idx="4856">
                        <c:v>05/04/2023 18:03</c:v>
                      </c:pt>
                      <c:pt idx="4857">
                        <c:v>05/04/2023 18:03</c:v>
                      </c:pt>
                      <c:pt idx="4858">
                        <c:v>05/04/2023 18:03</c:v>
                      </c:pt>
                      <c:pt idx="4859">
                        <c:v>05/04/2023 18:03</c:v>
                      </c:pt>
                      <c:pt idx="4860">
                        <c:v>05/04/2023 18:03</c:v>
                      </c:pt>
                      <c:pt idx="4861">
                        <c:v>05/04/2023 18:03</c:v>
                      </c:pt>
                      <c:pt idx="4862">
                        <c:v>05/04/2023 18:03</c:v>
                      </c:pt>
                      <c:pt idx="4863">
                        <c:v>05/04/2023 18:03</c:v>
                      </c:pt>
                      <c:pt idx="4864">
                        <c:v>05/04/2023 18:03</c:v>
                      </c:pt>
                      <c:pt idx="4865">
                        <c:v>05/04/2023 18:03</c:v>
                      </c:pt>
                      <c:pt idx="4866">
                        <c:v>05/04/2023 18:03</c:v>
                      </c:pt>
                      <c:pt idx="4867">
                        <c:v>05/04/2023 18:03</c:v>
                      </c:pt>
                      <c:pt idx="4868">
                        <c:v>05/04/2023 18:03</c:v>
                      </c:pt>
                      <c:pt idx="4869">
                        <c:v>05/04/2023 18:03</c:v>
                      </c:pt>
                      <c:pt idx="4870">
                        <c:v>05/04/2023 18:03</c:v>
                      </c:pt>
                      <c:pt idx="4871">
                        <c:v>05/04/2023 18:04</c:v>
                      </c:pt>
                      <c:pt idx="4872">
                        <c:v>05/04/2023 18:04</c:v>
                      </c:pt>
                      <c:pt idx="4873">
                        <c:v>05/04/2023 18:04</c:v>
                      </c:pt>
                      <c:pt idx="4874">
                        <c:v>05/04/2023 18:04</c:v>
                      </c:pt>
                      <c:pt idx="4875">
                        <c:v>05/04/2023 18:04</c:v>
                      </c:pt>
                      <c:pt idx="4876">
                        <c:v>05/04/2023 18:04</c:v>
                      </c:pt>
                      <c:pt idx="4877">
                        <c:v>05/04/2023 18:04</c:v>
                      </c:pt>
                      <c:pt idx="4878">
                        <c:v>05/04/2023 18:04</c:v>
                      </c:pt>
                      <c:pt idx="4879">
                        <c:v>05/04/2023 18:04</c:v>
                      </c:pt>
                      <c:pt idx="4880">
                        <c:v>05/04/2023 18:04</c:v>
                      </c:pt>
                      <c:pt idx="4881">
                        <c:v>05/04/2023 18:04</c:v>
                      </c:pt>
                      <c:pt idx="4882">
                        <c:v>05/04/2023 18:04</c:v>
                      </c:pt>
                      <c:pt idx="4883">
                        <c:v>05/04/2023 18:04</c:v>
                      </c:pt>
                      <c:pt idx="4884">
                        <c:v>05/04/2023 18:04</c:v>
                      </c:pt>
                      <c:pt idx="4885">
                        <c:v>05/04/2023 18:04</c:v>
                      </c:pt>
                      <c:pt idx="4886">
                        <c:v>05/04/2023 18:04</c:v>
                      </c:pt>
                      <c:pt idx="4887">
                        <c:v>05/04/2023 18:04</c:v>
                      </c:pt>
                      <c:pt idx="4888">
                        <c:v>05/04/2023 18:04</c:v>
                      </c:pt>
                      <c:pt idx="4889">
                        <c:v>05/04/2023 18:04</c:v>
                      </c:pt>
                      <c:pt idx="4890">
                        <c:v>05/04/2023 18:04</c:v>
                      </c:pt>
                      <c:pt idx="4891">
                        <c:v>05/04/2023 18:04</c:v>
                      </c:pt>
                      <c:pt idx="4892">
                        <c:v>05/04/2023 18:04</c:v>
                      </c:pt>
                      <c:pt idx="4893">
                        <c:v>05/04/2023 18:04</c:v>
                      </c:pt>
                      <c:pt idx="4894">
                        <c:v>05/04/2023 18:04</c:v>
                      </c:pt>
                      <c:pt idx="4895">
                        <c:v>05/04/2023 18:04</c:v>
                      </c:pt>
                      <c:pt idx="4896">
                        <c:v>05/04/2023 18:04</c:v>
                      </c:pt>
                      <c:pt idx="4897">
                        <c:v>05/04/2023 18:04</c:v>
                      </c:pt>
                      <c:pt idx="4898">
                        <c:v>05/04/2023 18:04</c:v>
                      </c:pt>
                      <c:pt idx="4899">
                        <c:v>05/04/2023 18:04</c:v>
                      </c:pt>
                      <c:pt idx="4900">
                        <c:v>05/04/2023 18:04</c:v>
                      </c:pt>
                      <c:pt idx="4901">
                        <c:v>05/04/2023 18:04</c:v>
                      </c:pt>
                      <c:pt idx="4902">
                        <c:v>05/04/2023 18:04</c:v>
                      </c:pt>
                      <c:pt idx="4903">
                        <c:v>05/04/2023 18:04</c:v>
                      </c:pt>
                      <c:pt idx="4904">
                        <c:v>05/04/2023 18:04</c:v>
                      </c:pt>
                      <c:pt idx="4905">
                        <c:v>05/04/2023 18:04</c:v>
                      </c:pt>
                      <c:pt idx="4906">
                        <c:v>05/04/2023 18:04</c:v>
                      </c:pt>
                      <c:pt idx="4907">
                        <c:v>05/04/2023 18:04</c:v>
                      </c:pt>
                      <c:pt idx="4908">
                        <c:v>05/04/2023 18:04</c:v>
                      </c:pt>
                      <c:pt idx="4909">
                        <c:v>05/04/2023 18:04</c:v>
                      </c:pt>
                      <c:pt idx="4910">
                        <c:v>05/04/2023 18:04</c:v>
                      </c:pt>
                      <c:pt idx="4911">
                        <c:v>05/04/2023 18:04</c:v>
                      </c:pt>
                      <c:pt idx="4912">
                        <c:v>05/04/2023 18:04</c:v>
                      </c:pt>
                      <c:pt idx="4913">
                        <c:v>05/04/2023 18:04</c:v>
                      </c:pt>
                      <c:pt idx="4914">
                        <c:v>05/04/2023 18:04</c:v>
                      </c:pt>
                      <c:pt idx="4915">
                        <c:v>05/04/2023 18:04</c:v>
                      </c:pt>
                      <c:pt idx="4916">
                        <c:v>05/04/2023 18:04</c:v>
                      </c:pt>
                      <c:pt idx="4917">
                        <c:v>05/04/2023 18:04</c:v>
                      </c:pt>
                      <c:pt idx="4918">
                        <c:v>05/04/2023 18:04</c:v>
                      </c:pt>
                      <c:pt idx="4919">
                        <c:v>05/04/2023 18:04</c:v>
                      </c:pt>
                      <c:pt idx="4920">
                        <c:v>05/04/2023 18:04</c:v>
                      </c:pt>
                      <c:pt idx="4921">
                        <c:v>05/04/2023 18:04</c:v>
                      </c:pt>
                      <c:pt idx="4922">
                        <c:v>05/04/2023 18:04</c:v>
                      </c:pt>
                      <c:pt idx="4923">
                        <c:v>05/04/2023 18:04</c:v>
                      </c:pt>
                      <c:pt idx="4924">
                        <c:v>05/04/2023 18:04</c:v>
                      </c:pt>
                      <c:pt idx="4925">
                        <c:v>05/04/2023 18:04</c:v>
                      </c:pt>
                      <c:pt idx="4926">
                        <c:v>05/04/2023 18:04</c:v>
                      </c:pt>
                      <c:pt idx="4927">
                        <c:v>05/04/2023 18:04</c:v>
                      </c:pt>
                      <c:pt idx="4928">
                        <c:v>05/04/2023 18:04</c:v>
                      </c:pt>
                      <c:pt idx="4929">
                        <c:v>05/04/2023 18:04</c:v>
                      </c:pt>
                      <c:pt idx="4930">
                        <c:v>05/04/2023 18:04</c:v>
                      </c:pt>
                      <c:pt idx="4931">
                        <c:v>05/04/2023 18:05</c:v>
                      </c:pt>
                      <c:pt idx="4932">
                        <c:v>05/04/2023 18:05</c:v>
                      </c:pt>
                      <c:pt idx="4933">
                        <c:v>05/04/2023 18:05</c:v>
                      </c:pt>
                      <c:pt idx="4934">
                        <c:v>05/04/2023 18:05</c:v>
                      </c:pt>
                      <c:pt idx="4935">
                        <c:v>05/04/2023 18:05</c:v>
                      </c:pt>
                      <c:pt idx="4936">
                        <c:v>05/04/2023 18:05</c:v>
                      </c:pt>
                      <c:pt idx="4937">
                        <c:v>05/04/2023 18:05</c:v>
                      </c:pt>
                      <c:pt idx="4938">
                        <c:v>05/04/2023 18:05</c:v>
                      </c:pt>
                      <c:pt idx="4939">
                        <c:v>05/04/2023 18:05</c:v>
                      </c:pt>
                      <c:pt idx="4940">
                        <c:v>05/04/2023 18:05</c:v>
                      </c:pt>
                      <c:pt idx="4941">
                        <c:v>05/04/2023 18:05</c:v>
                      </c:pt>
                      <c:pt idx="4942">
                        <c:v>05/04/2023 18:05</c:v>
                      </c:pt>
                      <c:pt idx="4943">
                        <c:v>05/04/2023 18:05</c:v>
                      </c:pt>
                      <c:pt idx="4944">
                        <c:v>05/04/2023 18:05</c:v>
                      </c:pt>
                      <c:pt idx="4945">
                        <c:v>05/04/2023 18:05</c:v>
                      </c:pt>
                      <c:pt idx="4946">
                        <c:v>05/04/2023 18:05</c:v>
                      </c:pt>
                      <c:pt idx="4947">
                        <c:v>05/04/2023 18:05</c:v>
                      </c:pt>
                      <c:pt idx="4948">
                        <c:v>05/04/2023 18:05</c:v>
                      </c:pt>
                      <c:pt idx="4949">
                        <c:v>05/04/2023 18:05</c:v>
                      </c:pt>
                      <c:pt idx="4950">
                        <c:v>05/04/2023 18:05</c:v>
                      </c:pt>
                      <c:pt idx="4951">
                        <c:v>05/04/2023 18:05</c:v>
                      </c:pt>
                      <c:pt idx="4952">
                        <c:v>05/04/2023 18:05</c:v>
                      </c:pt>
                      <c:pt idx="4953">
                        <c:v>05/04/2023 18:05</c:v>
                      </c:pt>
                      <c:pt idx="4954">
                        <c:v>05/04/2023 18:05</c:v>
                      </c:pt>
                      <c:pt idx="4955">
                        <c:v>05/04/2023 18:05</c:v>
                      </c:pt>
                      <c:pt idx="4956">
                        <c:v>05/04/2023 18:05</c:v>
                      </c:pt>
                      <c:pt idx="4957">
                        <c:v>05/04/2023 18:05</c:v>
                      </c:pt>
                      <c:pt idx="4958">
                        <c:v>05/04/2023 18:05</c:v>
                      </c:pt>
                      <c:pt idx="4959">
                        <c:v>05/04/2023 18:05</c:v>
                      </c:pt>
                      <c:pt idx="4960">
                        <c:v>05/04/2023 18:05</c:v>
                      </c:pt>
                      <c:pt idx="4961">
                        <c:v>05/04/2023 18:05</c:v>
                      </c:pt>
                      <c:pt idx="4962">
                        <c:v>05/04/2023 18:05</c:v>
                      </c:pt>
                      <c:pt idx="4963">
                        <c:v>05/04/2023 18:05</c:v>
                      </c:pt>
                      <c:pt idx="4964">
                        <c:v>05/04/2023 18:05</c:v>
                      </c:pt>
                      <c:pt idx="4965">
                        <c:v>05/04/2023 18:05</c:v>
                      </c:pt>
                      <c:pt idx="4966">
                        <c:v>05/04/2023 18:05</c:v>
                      </c:pt>
                      <c:pt idx="4967">
                        <c:v>05/04/2023 18:05</c:v>
                      </c:pt>
                      <c:pt idx="4968">
                        <c:v>05/04/2023 18:05</c:v>
                      </c:pt>
                      <c:pt idx="4969">
                        <c:v>05/04/2023 18:05</c:v>
                      </c:pt>
                      <c:pt idx="4970">
                        <c:v>05/04/2023 18:05</c:v>
                      </c:pt>
                      <c:pt idx="4971">
                        <c:v>05/04/2023 18:05</c:v>
                      </c:pt>
                      <c:pt idx="4972">
                        <c:v>05/04/2023 18:05</c:v>
                      </c:pt>
                      <c:pt idx="4973">
                        <c:v>05/04/2023 18:05</c:v>
                      </c:pt>
                      <c:pt idx="4974">
                        <c:v>05/04/2023 18:05</c:v>
                      </c:pt>
                      <c:pt idx="4975">
                        <c:v>05/04/2023 18:05</c:v>
                      </c:pt>
                      <c:pt idx="4976">
                        <c:v>05/04/2023 18:05</c:v>
                      </c:pt>
                      <c:pt idx="4977">
                        <c:v>05/04/2023 18:05</c:v>
                      </c:pt>
                      <c:pt idx="4978">
                        <c:v>05/04/2023 18:05</c:v>
                      </c:pt>
                      <c:pt idx="4979">
                        <c:v>05/04/2023 18:05</c:v>
                      </c:pt>
                      <c:pt idx="4980">
                        <c:v>05/04/2023 18:05</c:v>
                      </c:pt>
                      <c:pt idx="4981">
                        <c:v>05/04/2023 18:05</c:v>
                      </c:pt>
                      <c:pt idx="4982">
                        <c:v>05/04/2023 18:05</c:v>
                      </c:pt>
                      <c:pt idx="4983">
                        <c:v>05/04/2023 18:05</c:v>
                      </c:pt>
                      <c:pt idx="4984">
                        <c:v>05/04/2023 18:05</c:v>
                      </c:pt>
                      <c:pt idx="4985">
                        <c:v>05/04/2023 18:05</c:v>
                      </c:pt>
                      <c:pt idx="4986">
                        <c:v>05/04/2023 18:05</c:v>
                      </c:pt>
                      <c:pt idx="4987">
                        <c:v>05/04/2023 18:05</c:v>
                      </c:pt>
                      <c:pt idx="4988">
                        <c:v>05/04/2023 18:05</c:v>
                      </c:pt>
                      <c:pt idx="4989">
                        <c:v>05/04/2023 18:05</c:v>
                      </c:pt>
                      <c:pt idx="4990">
                        <c:v>05/04/2023 18:06</c:v>
                      </c:pt>
                      <c:pt idx="4991">
                        <c:v>05/04/2023 18:06</c:v>
                      </c:pt>
                      <c:pt idx="4992">
                        <c:v>05/04/2023 18:06</c:v>
                      </c:pt>
                      <c:pt idx="4993">
                        <c:v>05/04/2023 18:06</c:v>
                      </c:pt>
                      <c:pt idx="4994">
                        <c:v>05/04/2023 18:06</c:v>
                      </c:pt>
                      <c:pt idx="4995">
                        <c:v>05/04/2023 18:06</c:v>
                      </c:pt>
                      <c:pt idx="4996">
                        <c:v>05/04/2023 18:06</c:v>
                      </c:pt>
                      <c:pt idx="4997">
                        <c:v>05/04/2023 18:06</c:v>
                      </c:pt>
                      <c:pt idx="4998">
                        <c:v>05/04/2023 18:06</c:v>
                      </c:pt>
                      <c:pt idx="4999">
                        <c:v>05/04/2023 18:06</c:v>
                      </c:pt>
                      <c:pt idx="5000">
                        <c:v>05/04/2023 18:06</c:v>
                      </c:pt>
                      <c:pt idx="5001">
                        <c:v>05/04/2023 18:06</c:v>
                      </c:pt>
                      <c:pt idx="5002">
                        <c:v>05/04/2023 18:06</c:v>
                      </c:pt>
                      <c:pt idx="5003">
                        <c:v>05/04/2023 18:06</c:v>
                      </c:pt>
                      <c:pt idx="5004">
                        <c:v>05/04/2023 18:06</c:v>
                      </c:pt>
                      <c:pt idx="5005">
                        <c:v>05/04/2023 18:06</c:v>
                      </c:pt>
                      <c:pt idx="5006">
                        <c:v>05/04/2023 18:06</c:v>
                      </c:pt>
                      <c:pt idx="5007">
                        <c:v>05/04/2023 18:06</c:v>
                      </c:pt>
                      <c:pt idx="5008">
                        <c:v>05/04/2023 18:06</c:v>
                      </c:pt>
                      <c:pt idx="5009">
                        <c:v>05/04/2023 18:06</c:v>
                      </c:pt>
                      <c:pt idx="5010">
                        <c:v>05/04/2023 18:06</c:v>
                      </c:pt>
                      <c:pt idx="5011">
                        <c:v>05/04/2023 18:06</c:v>
                      </c:pt>
                      <c:pt idx="5012">
                        <c:v>05/04/2023 18:06</c:v>
                      </c:pt>
                      <c:pt idx="5013">
                        <c:v>05/04/2023 18:06</c:v>
                      </c:pt>
                      <c:pt idx="5014">
                        <c:v>05/04/2023 18:06</c:v>
                      </c:pt>
                      <c:pt idx="5015">
                        <c:v>05/04/2023 18:06</c:v>
                      </c:pt>
                      <c:pt idx="5016">
                        <c:v>05/04/2023 18:06</c:v>
                      </c:pt>
                      <c:pt idx="5017">
                        <c:v>05/04/2023 18:06</c:v>
                      </c:pt>
                      <c:pt idx="5018">
                        <c:v>05/04/2023 18:06</c:v>
                      </c:pt>
                      <c:pt idx="5019">
                        <c:v>05/04/2023 18:06</c:v>
                      </c:pt>
                      <c:pt idx="5020">
                        <c:v>05/04/2023 18:06</c:v>
                      </c:pt>
                      <c:pt idx="5021">
                        <c:v>05/04/2023 18:06</c:v>
                      </c:pt>
                      <c:pt idx="5022">
                        <c:v>05/04/2023 18:06</c:v>
                      </c:pt>
                      <c:pt idx="5023">
                        <c:v>05/04/2023 18:06</c:v>
                      </c:pt>
                      <c:pt idx="5024">
                        <c:v>05/04/2023 18:06</c:v>
                      </c:pt>
                      <c:pt idx="5025">
                        <c:v>05/04/2023 18:06</c:v>
                      </c:pt>
                      <c:pt idx="5026">
                        <c:v>05/04/2023 18:06</c:v>
                      </c:pt>
                      <c:pt idx="5027">
                        <c:v>05/04/2023 18:06</c:v>
                      </c:pt>
                      <c:pt idx="5028">
                        <c:v>05/04/2023 18:06</c:v>
                      </c:pt>
                      <c:pt idx="5029">
                        <c:v>05/04/2023 18:06</c:v>
                      </c:pt>
                      <c:pt idx="5030">
                        <c:v>05/04/2023 18:06</c:v>
                      </c:pt>
                      <c:pt idx="5031">
                        <c:v>05/04/2023 18:06</c:v>
                      </c:pt>
                      <c:pt idx="5032">
                        <c:v>05/04/2023 18:06</c:v>
                      </c:pt>
                      <c:pt idx="5033">
                        <c:v>05/04/2023 18:06</c:v>
                      </c:pt>
                      <c:pt idx="5034">
                        <c:v>05/04/2023 18:06</c:v>
                      </c:pt>
                      <c:pt idx="5035">
                        <c:v>05/04/2023 18:06</c:v>
                      </c:pt>
                      <c:pt idx="5036">
                        <c:v>05/04/2023 18:06</c:v>
                      </c:pt>
                      <c:pt idx="5037">
                        <c:v>05/04/2023 18:06</c:v>
                      </c:pt>
                      <c:pt idx="5038">
                        <c:v>05/04/2023 18:06</c:v>
                      </c:pt>
                      <c:pt idx="5039">
                        <c:v>05/04/2023 18:06</c:v>
                      </c:pt>
                      <c:pt idx="5040">
                        <c:v>05/04/2023 18:06</c:v>
                      </c:pt>
                      <c:pt idx="5041">
                        <c:v>05/04/2023 18:06</c:v>
                      </c:pt>
                      <c:pt idx="5042">
                        <c:v>05/04/2023 18:06</c:v>
                      </c:pt>
                      <c:pt idx="5043">
                        <c:v>05/04/2023 18:06</c:v>
                      </c:pt>
                      <c:pt idx="5044">
                        <c:v>05/04/2023 18:06</c:v>
                      </c:pt>
                      <c:pt idx="5045">
                        <c:v>05/04/2023 18:06</c:v>
                      </c:pt>
                      <c:pt idx="5046">
                        <c:v>05/04/2023 18:06</c:v>
                      </c:pt>
                      <c:pt idx="5047">
                        <c:v>05/04/2023 18:06</c:v>
                      </c:pt>
                      <c:pt idx="5048">
                        <c:v>05/04/2023 18:06</c:v>
                      </c:pt>
                      <c:pt idx="5049">
                        <c:v>05/04/2023 18:06</c:v>
                      </c:pt>
                      <c:pt idx="5050">
                        <c:v>05/04/2023 18:07</c:v>
                      </c:pt>
                      <c:pt idx="5051">
                        <c:v>05/04/2023 18:07</c:v>
                      </c:pt>
                      <c:pt idx="5052">
                        <c:v>05/04/2023 18:07</c:v>
                      </c:pt>
                      <c:pt idx="5053">
                        <c:v>05/04/2023 18:07</c:v>
                      </c:pt>
                      <c:pt idx="5054">
                        <c:v>05/04/2023 18:07</c:v>
                      </c:pt>
                      <c:pt idx="5055">
                        <c:v>05/04/2023 18:07</c:v>
                      </c:pt>
                      <c:pt idx="5056">
                        <c:v>05/04/2023 18:07</c:v>
                      </c:pt>
                      <c:pt idx="5057">
                        <c:v>05/04/2023 18:07</c:v>
                      </c:pt>
                      <c:pt idx="5058">
                        <c:v>05/04/2023 18:07</c:v>
                      </c:pt>
                      <c:pt idx="5059">
                        <c:v>05/04/2023 18:07</c:v>
                      </c:pt>
                      <c:pt idx="5060">
                        <c:v>05/04/2023 18:07</c:v>
                      </c:pt>
                      <c:pt idx="5061">
                        <c:v>05/04/2023 18:07</c:v>
                      </c:pt>
                      <c:pt idx="5062">
                        <c:v>05/04/2023 18:07</c:v>
                      </c:pt>
                      <c:pt idx="5063">
                        <c:v>05/04/2023 18:07</c:v>
                      </c:pt>
                      <c:pt idx="5064">
                        <c:v>05/04/2023 18:07</c:v>
                      </c:pt>
                      <c:pt idx="5065">
                        <c:v>05/04/2023 18:07</c:v>
                      </c:pt>
                      <c:pt idx="5066">
                        <c:v>05/04/2023 18:07</c:v>
                      </c:pt>
                      <c:pt idx="5067">
                        <c:v>05/04/2023 18:07</c:v>
                      </c:pt>
                      <c:pt idx="5068">
                        <c:v>05/04/2023 18:07</c:v>
                      </c:pt>
                      <c:pt idx="5069">
                        <c:v>05/04/2023 18:07</c:v>
                      </c:pt>
                      <c:pt idx="5070">
                        <c:v>05/04/2023 18:07</c:v>
                      </c:pt>
                      <c:pt idx="5071">
                        <c:v>05/04/2023 18:07</c:v>
                      </c:pt>
                      <c:pt idx="5072">
                        <c:v>05/04/2023 18:07</c:v>
                      </c:pt>
                      <c:pt idx="5073">
                        <c:v>05/04/2023 18:07</c:v>
                      </c:pt>
                      <c:pt idx="5074">
                        <c:v>05/04/2023 18:07</c:v>
                      </c:pt>
                      <c:pt idx="5075">
                        <c:v>05/04/2023 18:07</c:v>
                      </c:pt>
                      <c:pt idx="5076">
                        <c:v>05/04/2023 18:07</c:v>
                      </c:pt>
                      <c:pt idx="5077">
                        <c:v>05/04/2023 18:07</c:v>
                      </c:pt>
                      <c:pt idx="5078">
                        <c:v>05/04/2023 18:07</c:v>
                      </c:pt>
                      <c:pt idx="5079">
                        <c:v>05/04/2023 18:07</c:v>
                      </c:pt>
                      <c:pt idx="5080">
                        <c:v>05/04/2023 18:07</c:v>
                      </c:pt>
                      <c:pt idx="5081">
                        <c:v>05/04/2023 18:07</c:v>
                      </c:pt>
                      <c:pt idx="5082">
                        <c:v>05/04/2023 18:07</c:v>
                      </c:pt>
                      <c:pt idx="5083">
                        <c:v>05/04/2023 18:07</c:v>
                      </c:pt>
                      <c:pt idx="5084">
                        <c:v>05/04/2023 18:07</c:v>
                      </c:pt>
                      <c:pt idx="5085">
                        <c:v>05/04/2023 18:07</c:v>
                      </c:pt>
                      <c:pt idx="5086">
                        <c:v>05/04/2023 18:07</c:v>
                      </c:pt>
                      <c:pt idx="5087">
                        <c:v>05/04/2023 18:07</c:v>
                      </c:pt>
                      <c:pt idx="5088">
                        <c:v>05/04/2023 18:07</c:v>
                      </c:pt>
                      <c:pt idx="5089">
                        <c:v>05/04/2023 18:07</c:v>
                      </c:pt>
                      <c:pt idx="5090">
                        <c:v>05/04/2023 18:07</c:v>
                      </c:pt>
                      <c:pt idx="5091">
                        <c:v>05/04/2023 18:07</c:v>
                      </c:pt>
                      <c:pt idx="5092">
                        <c:v>05/04/2023 18:07</c:v>
                      </c:pt>
                      <c:pt idx="5093">
                        <c:v>05/04/2023 18:07</c:v>
                      </c:pt>
                      <c:pt idx="5094">
                        <c:v>05/04/2023 18:07</c:v>
                      </c:pt>
                      <c:pt idx="5095">
                        <c:v>05/04/2023 18:07</c:v>
                      </c:pt>
                      <c:pt idx="5096">
                        <c:v>05/04/2023 18:07</c:v>
                      </c:pt>
                      <c:pt idx="5097">
                        <c:v>05/04/2023 18:07</c:v>
                      </c:pt>
                      <c:pt idx="5098">
                        <c:v>05/04/2023 18:07</c:v>
                      </c:pt>
                      <c:pt idx="5099">
                        <c:v>05/04/2023 18:07</c:v>
                      </c:pt>
                      <c:pt idx="5100">
                        <c:v>05/04/2023 18:07</c:v>
                      </c:pt>
                      <c:pt idx="5101">
                        <c:v>05/04/2023 18:07</c:v>
                      </c:pt>
                      <c:pt idx="5102">
                        <c:v>05/04/2023 18:07</c:v>
                      </c:pt>
                      <c:pt idx="5103">
                        <c:v>05/04/2023 18:07</c:v>
                      </c:pt>
                      <c:pt idx="5104">
                        <c:v>05/04/2023 18:07</c:v>
                      </c:pt>
                      <c:pt idx="5105">
                        <c:v>05/04/2023 18:07</c:v>
                      </c:pt>
                      <c:pt idx="5106">
                        <c:v>05/04/2023 18:07</c:v>
                      </c:pt>
                      <c:pt idx="5107">
                        <c:v>05/04/2023 18:07</c:v>
                      </c:pt>
                      <c:pt idx="5108">
                        <c:v>05/04/2023 18:07</c:v>
                      </c:pt>
                      <c:pt idx="5109">
                        <c:v>05/04/2023 18:07</c:v>
                      </c:pt>
                      <c:pt idx="5110">
                        <c:v>05/04/2023 18:08</c:v>
                      </c:pt>
                      <c:pt idx="5111">
                        <c:v>05/04/2023 18:08</c:v>
                      </c:pt>
                      <c:pt idx="5112">
                        <c:v>05/04/2023 18:08</c:v>
                      </c:pt>
                      <c:pt idx="5113">
                        <c:v>05/04/2023 18:08</c:v>
                      </c:pt>
                      <c:pt idx="5114">
                        <c:v>05/04/2023 18:08</c:v>
                      </c:pt>
                      <c:pt idx="5115">
                        <c:v>05/04/2023 18:08</c:v>
                      </c:pt>
                      <c:pt idx="5116">
                        <c:v>05/04/2023 18:08</c:v>
                      </c:pt>
                      <c:pt idx="5117">
                        <c:v>05/04/2023 18:08</c:v>
                      </c:pt>
                      <c:pt idx="5118">
                        <c:v>05/04/2023 18:08</c:v>
                      </c:pt>
                      <c:pt idx="5119">
                        <c:v>05/04/2023 18:08</c:v>
                      </c:pt>
                      <c:pt idx="5120">
                        <c:v>05/04/2023 18:08</c:v>
                      </c:pt>
                      <c:pt idx="5121">
                        <c:v>05/04/2023 18:08</c:v>
                      </c:pt>
                      <c:pt idx="5122">
                        <c:v>05/04/2023 18:08</c:v>
                      </c:pt>
                      <c:pt idx="5123">
                        <c:v>05/04/2023 18:08</c:v>
                      </c:pt>
                      <c:pt idx="5124">
                        <c:v>05/04/2023 18:08</c:v>
                      </c:pt>
                      <c:pt idx="5125">
                        <c:v>05/04/2023 18:08</c:v>
                      </c:pt>
                      <c:pt idx="5126">
                        <c:v>05/04/2023 18:08</c:v>
                      </c:pt>
                      <c:pt idx="5127">
                        <c:v>05/04/2023 18:08</c:v>
                      </c:pt>
                      <c:pt idx="5128">
                        <c:v>05/04/2023 18:08</c:v>
                      </c:pt>
                      <c:pt idx="5129">
                        <c:v>05/04/2023 18:08</c:v>
                      </c:pt>
                      <c:pt idx="5130">
                        <c:v>05/04/2023 18:08</c:v>
                      </c:pt>
                      <c:pt idx="5131">
                        <c:v>05/04/2023 18:08</c:v>
                      </c:pt>
                      <c:pt idx="5132">
                        <c:v>05/04/2023 18:08</c:v>
                      </c:pt>
                      <c:pt idx="5133">
                        <c:v>05/04/2023 18:08</c:v>
                      </c:pt>
                      <c:pt idx="5134">
                        <c:v>05/04/2023 18:08</c:v>
                      </c:pt>
                      <c:pt idx="5135">
                        <c:v>05/04/2023 18:08</c:v>
                      </c:pt>
                      <c:pt idx="5136">
                        <c:v>05/04/2023 18:08</c:v>
                      </c:pt>
                      <c:pt idx="5137">
                        <c:v>05/04/2023 18:08</c:v>
                      </c:pt>
                      <c:pt idx="5138">
                        <c:v>05/04/2023 18:08</c:v>
                      </c:pt>
                      <c:pt idx="5139">
                        <c:v>05/04/2023 18:08</c:v>
                      </c:pt>
                      <c:pt idx="5140">
                        <c:v>05/04/2023 18:08</c:v>
                      </c:pt>
                      <c:pt idx="5141">
                        <c:v>05/04/2023 18:08</c:v>
                      </c:pt>
                      <c:pt idx="5142">
                        <c:v>05/04/2023 18:08</c:v>
                      </c:pt>
                      <c:pt idx="5143">
                        <c:v>05/04/2023 18:08</c:v>
                      </c:pt>
                      <c:pt idx="5144">
                        <c:v>05/04/2023 18:08</c:v>
                      </c:pt>
                      <c:pt idx="5145">
                        <c:v>05/04/2023 18:08</c:v>
                      </c:pt>
                      <c:pt idx="5146">
                        <c:v>05/04/2023 18:08</c:v>
                      </c:pt>
                      <c:pt idx="5147">
                        <c:v>05/04/2023 18:08</c:v>
                      </c:pt>
                      <c:pt idx="5148">
                        <c:v>05/04/2023 18:08</c:v>
                      </c:pt>
                      <c:pt idx="5149">
                        <c:v>05/04/2023 18:08</c:v>
                      </c:pt>
                      <c:pt idx="5150">
                        <c:v>05/04/2023 18:08</c:v>
                      </c:pt>
                      <c:pt idx="5151">
                        <c:v>05/04/2023 18:08</c:v>
                      </c:pt>
                      <c:pt idx="5152">
                        <c:v>05/04/2023 18:08</c:v>
                      </c:pt>
                      <c:pt idx="5153">
                        <c:v>05/04/2023 18:08</c:v>
                      </c:pt>
                      <c:pt idx="5154">
                        <c:v>05/04/2023 18:08</c:v>
                      </c:pt>
                      <c:pt idx="5155">
                        <c:v>05/04/2023 18:08</c:v>
                      </c:pt>
                      <c:pt idx="5156">
                        <c:v>05/04/2023 18:08</c:v>
                      </c:pt>
                      <c:pt idx="5157">
                        <c:v>05/04/2023 18:08</c:v>
                      </c:pt>
                      <c:pt idx="5158">
                        <c:v>05/04/2023 18:08</c:v>
                      </c:pt>
                      <c:pt idx="5159">
                        <c:v>05/04/2023 18:08</c:v>
                      </c:pt>
                      <c:pt idx="5160">
                        <c:v>05/04/2023 18:08</c:v>
                      </c:pt>
                      <c:pt idx="5161">
                        <c:v>05/04/2023 18:08</c:v>
                      </c:pt>
                      <c:pt idx="5162">
                        <c:v>05/04/2023 18:08</c:v>
                      </c:pt>
                      <c:pt idx="5163">
                        <c:v>05/04/2023 18:08</c:v>
                      </c:pt>
                      <c:pt idx="5164">
                        <c:v>05/04/2023 18:08</c:v>
                      </c:pt>
                      <c:pt idx="5165">
                        <c:v>05/04/2023 18:08</c:v>
                      </c:pt>
                      <c:pt idx="5166">
                        <c:v>05/04/2023 18:08</c:v>
                      </c:pt>
                      <c:pt idx="5167">
                        <c:v>05/04/2023 18:08</c:v>
                      </c:pt>
                      <c:pt idx="5168">
                        <c:v>05/04/2023 18:08</c:v>
                      </c:pt>
                      <c:pt idx="5169">
                        <c:v>05/04/2023 18:08</c:v>
                      </c:pt>
                      <c:pt idx="5170">
                        <c:v>05/04/2023 18:09</c:v>
                      </c:pt>
                      <c:pt idx="5171">
                        <c:v>05/04/2023 18:09</c:v>
                      </c:pt>
                      <c:pt idx="5172">
                        <c:v>05/04/2023 18:09</c:v>
                      </c:pt>
                      <c:pt idx="5173">
                        <c:v>05/04/2023 18:09</c:v>
                      </c:pt>
                      <c:pt idx="5174">
                        <c:v>05/04/2023 18:09</c:v>
                      </c:pt>
                      <c:pt idx="5175">
                        <c:v>05/04/2023 18:09</c:v>
                      </c:pt>
                      <c:pt idx="5176">
                        <c:v>05/04/2023 18:09</c:v>
                      </c:pt>
                      <c:pt idx="5177">
                        <c:v>05/04/2023 18:09</c:v>
                      </c:pt>
                      <c:pt idx="5178">
                        <c:v>05/04/2023 18:09</c:v>
                      </c:pt>
                      <c:pt idx="5179">
                        <c:v>05/04/2023 18:09</c:v>
                      </c:pt>
                      <c:pt idx="5180">
                        <c:v>05/04/2023 18:09</c:v>
                      </c:pt>
                      <c:pt idx="5181">
                        <c:v>05/04/2023 18:09</c:v>
                      </c:pt>
                      <c:pt idx="5182">
                        <c:v>05/04/2023 18:09</c:v>
                      </c:pt>
                      <c:pt idx="5183">
                        <c:v>05/04/2023 18:09</c:v>
                      </c:pt>
                      <c:pt idx="5184">
                        <c:v>05/04/2023 18:09</c:v>
                      </c:pt>
                      <c:pt idx="5185">
                        <c:v>05/04/2023 18:09</c:v>
                      </c:pt>
                      <c:pt idx="5186">
                        <c:v>05/04/2023 18:09</c:v>
                      </c:pt>
                      <c:pt idx="5187">
                        <c:v>05/04/2023 18:09</c:v>
                      </c:pt>
                      <c:pt idx="5188">
                        <c:v>05/04/2023 18:09</c:v>
                      </c:pt>
                      <c:pt idx="5189">
                        <c:v>05/04/2023 18:09</c:v>
                      </c:pt>
                      <c:pt idx="5190">
                        <c:v>05/04/2023 18:09</c:v>
                      </c:pt>
                      <c:pt idx="5191">
                        <c:v>05/04/2023 18:09</c:v>
                      </c:pt>
                      <c:pt idx="5192">
                        <c:v>05/04/2023 18:09</c:v>
                      </c:pt>
                      <c:pt idx="5193">
                        <c:v>05/04/2023 18:09</c:v>
                      </c:pt>
                      <c:pt idx="5194">
                        <c:v>05/04/2023 18:09</c:v>
                      </c:pt>
                      <c:pt idx="5195">
                        <c:v>05/04/2023 18:09</c:v>
                      </c:pt>
                      <c:pt idx="5196">
                        <c:v>05/04/2023 18:09</c:v>
                      </c:pt>
                      <c:pt idx="5197">
                        <c:v>05/04/2023 18:09</c:v>
                      </c:pt>
                      <c:pt idx="5198">
                        <c:v>05/04/2023 18:09</c:v>
                      </c:pt>
                      <c:pt idx="5199">
                        <c:v>05/04/2023 18:09</c:v>
                      </c:pt>
                      <c:pt idx="5200">
                        <c:v>05/04/2023 18:09</c:v>
                      </c:pt>
                      <c:pt idx="5201">
                        <c:v>05/04/2023 18:09</c:v>
                      </c:pt>
                      <c:pt idx="5202">
                        <c:v>05/04/2023 18:09</c:v>
                      </c:pt>
                      <c:pt idx="5203">
                        <c:v>05/04/2023 18:09</c:v>
                      </c:pt>
                      <c:pt idx="5204">
                        <c:v>05/04/2023 18:09</c:v>
                      </c:pt>
                      <c:pt idx="5205">
                        <c:v>05/04/2023 18:09</c:v>
                      </c:pt>
                      <c:pt idx="5206">
                        <c:v>05/04/2023 18:09</c:v>
                      </c:pt>
                      <c:pt idx="5207">
                        <c:v>05/04/2023 18:09</c:v>
                      </c:pt>
                      <c:pt idx="5208">
                        <c:v>05/04/2023 18:09</c:v>
                      </c:pt>
                      <c:pt idx="5209">
                        <c:v>05/04/2023 18:09</c:v>
                      </c:pt>
                      <c:pt idx="5210">
                        <c:v>05/04/2023 18:09</c:v>
                      </c:pt>
                      <c:pt idx="5211">
                        <c:v>05/04/2023 18:09</c:v>
                      </c:pt>
                      <c:pt idx="5212">
                        <c:v>05/04/2023 18:09</c:v>
                      </c:pt>
                      <c:pt idx="5213">
                        <c:v>05/04/2023 18:09</c:v>
                      </c:pt>
                      <c:pt idx="5214">
                        <c:v>05/04/2023 18:09</c:v>
                      </c:pt>
                      <c:pt idx="5215">
                        <c:v>05/04/2023 18:09</c:v>
                      </c:pt>
                      <c:pt idx="5216">
                        <c:v>05/04/2023 18:09</c:v>
                      </c:pt>
                      <c:pt idx="5217">
                        <c:v>05/04/2023 18:09</c:v>
                      </c:pt>
                      <c:pt idx="5218">
                        <c:v>05/04/2023 18:09</c:v>
                      </c:pt>
                      <c:pt idx="5219">
                        <c:v>05/04/2023 18:09</c:v>
                      </c:pt>
                      <c:pt idx="5220">
                        <c:v>05/04/2023 18:09</c:v>
                      </c:pt>
                      <c:pt idx="5221">
                        <c:v>05/04/2023 18:09</c:v>
                      </c:pt>
                      <c:pt idx="5222">
                        <c:v>05/04/2023 18:09</c:v>
                      </c:pt>
                      <c:pt idx="5223">
                        <c:v>05/04/2023 18:09</c:v>
                      </c:pt>
                      <c:pt idx="5224">
                        <c:v>05/04/2023 18:09</c:v>
                      </c:pt>
                      <c:pt idx="5225">
                        <c:v>05/04/2023 18:09</c:v>
                      </c:pt>
                      <c:pt idx="5226">
                        <c:v>05/04/2023 18:09</c:v>
                      </c:pt>
                      <c:pt idx="5227">
                        <c:v>05/04/2023 18:09</c:v>
                      </c:pt>
                      <c:pt idx="5228">
                        <c:v>05/04/2023 18:09</c:v>
                      </c:pt>
                      <c:pt idx="5229">
                        <c:v>05/04/2023 18:10</c:v>
                      </c:pt>
                      <c:pt idx="5230">
                        <c:v>05/04/2023 18:10</c:v>
                      </c:pt>
                      <c:pt idx="5231">
                        <c:v>05/04/2023 18:10</c:v>
                      </c:pt>
                      <c:pt idx="5232">
                        <c:v>05/04/2023 18:10</c:v>
                      </c:pt>
                      <c:pt idx="5233">
                        <c:v>05/04/2023 18:10</c:v>
                      </c:pt>
                      <c:pt idx="5234">
                        <c:v>05/04/2023 18:10</c:v>
                      </c:pt>
                      <c:pt idx="5235">
                        <c:v>05/04/2023 18:10</c:v>
                      </c:pt>
                      <c:pt idx="5236">
                        <c:v>05/04/2023 18:10</c:v>
                      </c:pt>
                      <c:pt idx="5237">
                        <c:v>05/04/2023 18:10</c:v>
                      </c:pt>
                      <c:pt idx="5238">
                        <c:v>05/04/2023 18:10</c:v>
                      </c:pt>
                      <c:pt idx="5239">
                        <c:v>05/04/2023 18:10</c:v>
                      </c:pt>
                      <c:pt idx="5240">
                        <c:v>05/04/2023 18:10</c:v>
                      </c:pt>
                      <c:pt idx="5241">
                        <c:v>05/04/2023 18:10</c:v>
                      </c:pt>
                      <c:pt idx="5242">
                        <c:v>05/04/2023 18:10</c:v>
                      </c:pt>
                      <c:pt idx="5243">
                        <c:v>05/04/2023 18:10</c:v>
                      </c:pt>
                      <c:pt idx="5244">
                        <c:v>05/04/2023 18:10</c:v>
                      </c:pt>
                      <c:pt idx="5245">
                        <c:v>05/04/2023 18:10</c:v>
                      </c:pt>
                      <c:pt idx="5246">
                        <c:v>05/04/2023 18:10</c:v>
                      </c:pt>
                      <c:pt idx="5247">
                        <c:v>05/04/2023 18:10</c:v>
                      </c:pt>
                      <c:pt idx="5248">
                        <c:v>05/04/2023 18:10</c:v>
                      </c:pt>
                      <c:pt idx="5249">
                        <c:v>05/04/2023 18:10</c:v>
                      </c:pt>
                      <c:pt idx="5250">
                        <c:v>05/04/2023 18:10</c:v>
                      </c:pt>
                      <c:pt idx="5251">
                        <c:v>05/04/2023 18:10</c:v>
                      </c:pt>
                      <c:pt idx="5252">
                        <c:v>05/04/2023 18:10</c:v>
                      </c:pt>
                      <c:pt idx="5253">
                        <c:v>05/04/2023 18:10</c:v>
                      </c:pt>
                      <c:pt idx="5254">
                        <c:v>05/04/2023 18:10</c:v>
                      </c:pt>
                      <c:pt idx="5255">
                        <c:v>05/04/2023 18:10</c:v>
                      </c:pt>
                      <c:pt idx="5256">
                        <c:v>05/04/2023 18:10</c:v>
                      </c:pt>
                      <c:pt idx="5257">
                        <c:v>05/04/2023 18:10</c:v>
                      </c:pt>
                      <c:pt idx="5258">
                        <c:v>05/04/2023 18:10</c:v>
                      </c:pt>
                      <c:pt idx="5259">
                        <c:v>05/04/2023 18:10</c:v>
                      </c:pt>
                      <c:pt idx="5260">
                        <c:v>05/04/2023 18:10</c:v>
                      </c:pt>
                      <c:pt idx="5261">
                        <c:v>05/04/2023 18:10</c:v>
                      </c:pt>
                      <c:pt idx="5262">
                        <c:v>05/04/2023 18:10</c:v>
                      </c:pt>
                      <c:pt idx="5263">
                        <c:v>05/04/2023 18:10</c:v>
                      </c:pt>
                      <c:pt idx="5264">
                        <c:v>05/04/2023 18:10</c:v>
                      </c:pt>
                      <c:pt idx="5265">
                        <c:v>05/04/2023 18:10</c:v>
                      </c:pt>
                      <c:pt idx="5266">
                        <c:v>05/04/2023 18:10</c:v>
                      </c:pt>
                      <c:pt idx="5267">
                        <c:v>05/04/2023 18:10</c:v>
                      </c:pt>
                      <c:pt idx="5268">
                        <c:v>05/04/2023 18:10</c:v>
                      </c:pt>
                      <c:pt idx="5269">
                        <c:v>05/04/2023 18:10</c:v>
                      </c:pt>
                      <c:pt idx="5270">
                        <c:v>05/04/2023 18:10</c:v>
                      </c:pt>
                      <c:pt idx="5271">
                        <c:v>05/04/2023 18:10</c:v>
                      </c:pt>
                      <c:pt idx="5272">
                        <c:v>05/04/2023 18:10</c:v>
                      </c:pt>
                      <c:pt idx="5273">
                        <c:v>05/04/2023 18:10</c:v>
                      </c:pt>
                      <c:pt idx="5274">
                        <c:v>05/04/2023 18:10</c:v>
                      </c:pt>
                      <c:pt idx="5275">
                        <c:v>05/04/2023 18:10</c:v>
                      </c:pt>
                      <c:pt idx="5276">
                        <c:v>05/04/2023 18:10</c:v>
                      </c:pt>
                      <c:pt idx="5277">
                        <c:v>05/04/2023 18:10</c:v>
                      </c:pt>
                      <c:pt idx="5278">
                        <c:v>05/04/2023 18:10</c:v>
                      </c:pt>
                      <c:pt idx="5279">
                        <c:v>05/04/2023 18:10</c:v>
                      </c:pt>
                      <c:pt idx="5280">
                        <c:v>05/04/2023 18:10</c:v>
                      </c:pt>
                      <c:pt idx="5281">
                        <c:v>05/04/2023 18:10</c:v>
                      </c:pt>
                      <c:pt idx="5282">
                        <c:v>05/04/2023 18:10</c:v>
                      </c:pt>
                      <c:pt idx="5283">
                        <c:v>05/04/2023 18:10</c:v>
                      </c:pt>
                      <c:pt idx="5284">
                        <c:v>05/04/2023 18:10</c:v>
                      </c:pt>
                      <c:pt idx="5285">
                        <c:v>05/04/2023 18:10</c:v>
                      </c:pt>
                      <c:pt idx="5286">
                        <c:v>05/04/2023 18:10</c:v>
                      </c:pt>
                      <c:pt idx="5287">
                        <c:v>05/04/2023 18:10</c:v>
                      </c:pt>
                      <c:pt idx="5288">
                        <c:v>05/04/2023 18:10</c:v>
                      </c:pt>
                      <c:pt idx="5289">
                        <c:v>05/04/2023 18:11</c:v>
                      </c:pt>
                      <c:pt idx="5290">
                        <c:v>05/04/2023 18:11</c:v>
                      </c:pt>
                      <c:pt idx="5291">
                        <c:v>05/04/2023 18:11</c:v>
                      </c:pt>
                      <c:pt idx="5292">
                        <c:v>05/04/2023 18:11</c:v>
                      </c:pt>
                      <c:pt idx="5293">
                        <c:v>05/04/2023 18:11</c:v>
                      </c:pt>
                      <c:pt idx="5294">
                        <c:v>05/04/2023 18:11</c:v>
                      </c:pt>
                      <c:pt idx="5295">
                        <c:v>05/04/2023 18:11</c:v>
                      </c:pt>
                      <c:pt idx="5296">
                        <c:v>05/04/2023 18:11</c:v>
                      </c:pt>
                      <c:pt idx="5297">
                        <c:v>05/04/2023 18:11</c:v>
                      </c:pt>
                      <c:pt idx="5298">
                        <c:v>05/04/2023 18:11</c:v>
                      </c:pt>
                      <c:pt idx="5299">
                        <c:v>05/04/2023 18:11</c:v>
                      </c:pt>
                      <c:pt idx="5300">
                        <c:v>05/04/2023 18:11</c:v>
                      </c:pt>
                      <c:pt idx="5301">
                        <c:v>05/04/2023 18:11</c:v>
                      </c:pt>
                      <c:pt idx="5302">
                        <c:v>05/04/2023 18:11</c:v>
                      </c:pt>
                      <c:pt idx="5303">
                        <c:v>05/04/2023 18:11</c:v>
                      </c:pt>
                      <c:pt idx="5304">
                        <c:v>05/04/2023 18:11</c:v>
                      </c:pt>
                      <c:pt idx="5305">
                        <c:v>05/04/2023 18:11</c:v>
                      </c:pt>
                      <c:pt idx="5306">
                        <c:v>05/04/2023 18:11</c:v>
                      </c:pt>
                      <c:pt idx="5307">
                        <c:v>05/04/2023 18:11</c:v>
                      </c:pt>
                      <c:pt idx="5308">
                        <c:v>05/04/2023 18:11</c:v>
                      </c:pt>
                      <c:pt idx="5309">
                        <c:v>05/04/2023 18:11</c:v>
                      </c:pt>
                      <c:pt idx="5310">
                        <c:v>05/04/2023 18:11</c:v>
                      </c:pt>
                      <c:pt idx="5311">
                        <c:v>05/04/2023 18:11</c:v>
                      </c:pt>
                      <c:pt idx="5312">
                        <c:v>05/04/2023 18:11</c:v>
                      </c:pt>
                      <c:pt idx="5313">
                        <c:v>05/04/2023 18:11</c:v>
                      </c:pt>
                      <c:pt idx="5314">
                        <c:v>05/04/2023 18:11</c:v>
                      </c:pt>
                      <c:pt idx="5315">
                        <c:v>05/04/2023 18:11</c:v>
                      </c:pt>
                      <c:pt idx="5316">
                        <c:v>05/04/2023 18:11</c:v>
                      </c:pt>
                      <c:pt idx="5317">
                        <c:v>05/04/2023 18:11</c:v>
                      </c:pt>
                      <c:pt idx="5318">
                        <c:v>05/04/2023 18:11</c:v>
                      </c:pt>
                      <c:pt idx="5319">
                        <c:v>05/04/2023 18:11</c:v>
                      </c:pt>
                      <c:pt idx="5320">
                        <c:v>05/04/2023 18:11</c:v>
                      </c:pt>
                      <c:pt idx="5321">
                        <c:v>05/04/2023 18:11</c:v>
                      </c:pt>
                      <c:pt idx="5322">
                        <c:v>05/04/2023 18:11</c:v>
                      </c:pt>
                      <c:pt idx="5323">
                        <c:v>05/04/2023 18:11</c:v>
                      </c:pt>
                      <c:pt idx="5324">
                        <c:v>05/04/2023 18:11</c:v>
                      </c:pt>
                      <c:pt idx="5325">
                        <c:v>05/04/2023 18:11</c:v>
                      </c:pt>
                      <c:pt idx="5326">
                        <c:v>05/04/2023 18:11</c:v>
                      </c:pt>
                      <c:pt idx="5327">
                        <c:v>05/04/2023 18:11</c:v>
                      </c:pt>
                      <c:pt idx="5328">
                        <c:v>05/04/2023 18:11</c:v>
                      </c:pt>
                      <c:pt idx="5329">
                        <c:v>05/04/2023 18:11</c:v>
                      </c:pt>
                      <c:pt idx="5330">
                        <c:v>05/04/2023 18:11</c:v>
                      </c:pt>
                      <c:pt idx="5331">
                        <c:v>05/04/2023 18:11</c:v>
                      </c:pt>
                      <c:pt idx="5332">
                        <c:v>05/04/2023 18:11</c:v>
                      </c:pt>
                      <c:pt idx="5333">
                        <c:v>05/04/2023 18:11</c:v>
                      </c:pt>
                      <c:pt idx="5334">
                        <c:v>05/04/2023 18:11</c:v>
                      </c:pt>
                      <c:pt idx="5335">
                        <c:v>05/04/2023 18:11</c:v>
                      </c:pt>
                      <c:pt idx="5336">
                        <c:v>05/04/2023 18:11</c:v>
                      </c:pt>
                      <c:pt idx="5337">
                        <c:v>05/04/2023 18:11</c:v>
                      </c:pt>
                      <c:pt idx="5338">
                        <c:v>05/04/2023 18:11</c:v>
                      </c:pt>
                      <c:pt idx="5339">
                        <c:v>05/04/2023 18:11</c:v>
                      </c:pt>
                      <c:pt idx="5340">
                        <c:v>05/04/2023 18:11</c:v>
                      </c:pt>
                      <c:pt idx="5341">
                        <c:v>05/04/2023 18:11</c:v>
                      </c:pt>
                      <c:pt idx="5342">
                        <c:v>05/04/2023 18:11</c:v>
                      </c:pt>
                      <c:pt idx="5343">
                        <c:v>05/04/2023 18:11</c:v>
                      </c:pt>
                      <c:pt idx="5344">
                        <c:v>05/04/2023 18:11</c:v>
                      </c:pt>
                      <c:pt idx="5345">
                        <c:v>05/04/2023 18:11</c:v>
                      </c:pt>
                      <c:pt idx="5346">
                        <c:v>05/04/2023 18:11</c:v>
                      </c:pt>
                      <c:pt idx="5347">
                        <c:v>05/04/2023 18:11</c:v>
                      </c:pt>
                      <c:pt idx="5348">
                        <c:v>05/04/2023 18:11</c:v>
                      </c:pt>
                      <c:pt idx="5349">
                        <c:v>05/04/2023 18:12</c:v>
                      </c:pt>
                      <c:pt idx="5350">
                        <c:v>05/04/2023 18:12</c:v>
                      </c:pt>
                      <c:pt idx="5351">
                        <c:v>05/04/2023 18:12</c:v>
                      </c:pt>
                      <c:pt idx="5352">
                        <c:v>05/04/2023 18:12</c:v>
                      </c:pt>
                      <c:pt idx="5353">
                        <c:v>05/04/2023 18:12</c:v>
                      </c:pt>
                      <c:pt idx="5354">
                        <c:v>05/04/2023 18:12</c:v>
                      </c:pt>
                      <c:pt idx="5355">
                        <c:v>05/04/2023 18:12</c:v>
                      </c:pt>
                      <c:pt idx="5356">
                        <c:v>05/04/2023 18:12</c:v>
                      </c:pt>
                      <c:pt idx="5357">
                        <c:v>05/04/2023 18:12</c:v>
                      </c:pt>
                      <c:pt idx="5358">
                        <c:v>05/04/2023 18:12</c:v>
                      </c:pt>
                      <c:pt idx="5359">
                        <c:v>05/04/2023 18:12</c:v>
                      </c:pt>
                      <c:pt idx="5360">
                        <c:v>05/04/2023 18:12</c:v>
                      </c:pt>
                      <c:pt idx="5361">
                        <c:v>05/04/2023 18:12</c:v>
                      </c:pt>
                      <c:pt idx="5362">
                        <c:v>05/04/2023 18:12</c:v>
                      </c:pt>
                      <c:pt idx="5363">
                        <c:v>05/04/2023 18:12</c:v>
                      </c:pt>
                      <c:pt idx="5364">
                        <c:v>05/04/2023 18:12</c:v>
                      </c:pt>
                      <c:pt idx="5365">
                        <c:v>05/04/2023 18:12</c:v>
                      </c:pt>
                      <c:pt idx="5366">
                        <c:v>05/04/2023 18:12</c:v>
                      </c:pt>
                      <c:pt idx="5367">
                        <c:v>05/04/2023 18:12</c:v>
                      </c:pt>
                      <c:pt idx="5368">
                        <c:v>05/04/2023 18:12</c:v>
                      </c:pt>
                      <c:pt idx="5369">
                        <c:v>05/04/2023 18:12</c:v>
                      </c:pt>
                      <c:pt idx="5370">
                        <c:v>05/04/2023 18:12</c:v>
                      </c:pt>
                      <c:pt idx="5371">
                        <c:v>05/04/2023 18:12</c:v>
                      </c:pt>
                      <c:pt idx="5372">
                        <c:v>05/04/2023 18:12</c:v>
                      </c:pt>
                      <c:pt idx="5373">
                        <c:v>05/04/2023 18:12</c:v>
                      </c:pt>
                      <c:pt idx="5374">
                        <c:v>05/04/2023 18:12</c:v>
                      </c:pt>
                      <c:pt idx="5375">
                        <c:v>05/04/2023 18:12</c:v>
                      </c:pt>
                      <c:pt idx="5376">
                        <c:v>05/04/2023 18:12</c:v>
                      </c:pt>
                      <c:pt idx="5377">
                        <c:v>05/04/2023 18:12</c:v>
                      </c:pt>
                      <c:pt idx="5378">
                        <c:v>05/04/2023 18:12</c:v>
                      </c:pt>
                      <c:pt idx="5379">
                        <c:v>05/04/2023 18:12</c:v>
                      </c:pt>
                      <c:pt idx="5380">
                        <c:v>05/04/2023 18:12</c:v>
                      </c:pt>
                      <c:pt idx="5381">
                        <c:v>05/04/2023 18:12</c:v>
                      </c:pt>
                      <c:pt idx="5382">
                        <c:v>05/04/2023 18:12</c:v>
                      </c:pt>
                      <c:pt idx="5383">
                        <c:v>05/04/2023 18:12</c:v>
                      </c:pt>
                      <c:pt idx="5384">
                        <c:v>05/04/2023 18:12</c:v>
                      </c:pt>
                      <c:pt idx="5385">
                        <c:v>05/04/2023 18:12</c:v>
                      </c:pt>
                      <c:pt idx="5386">
                        <c:v>05/04/2023 18:12</c:v>
                      </c:pt>
                      <c:pt idx="5387">
                        <c:v>05/04/2023 18:12</c:v>
                      </c:pt>
                      <c:pt idx="5388">
                        <c:v>05/04/2023 18:12</c:v>
                      </c:pt>
                      <c:pt idx="5389">
                        <c:v>05/04/2023 18:12</c:v>
                      </c:pt>
                      <c:pt idx="5390">
                        <c:v>05/04/2023 18:12</c:v>
                      </c:pt>
                      <c:pt idx="5391">
                        <c:v>05/04/2023 18:12</c:v>
                      </c:pt>
                      <c:pt idx="5392">
                        <c:v>05/04/2023 18:12</c:v>
                      </c:pt>
                      <c:pt idx="5393">
                        <c:v>05/04/2023 18:12</c:v>
                      </c:pt>
                      <c:pt idx="5394">
                        <c:v>05/04/2023 18:12</c:v>
                      </c:pt>
                      <c:pt idx="5395">
                        <c:v>05/04/2023 18:12</c:v>
                      </c:pt>
                      <c:pt idx="5396">
                        <c:v>05/04/2023 18:12</c:v>
                      </c:pt>
                      <c:pt idx="5397">
                        <c:v>05/04/2023 18:12</c:v>
                      </c:pt>
                      <c:pt idx="5398">
                        <c:v>05/04/2023 18:12</c:v>
                      </c:pt>
                      <c:pt idx="5399">
                        <c:v>05/04/2023 18:12</c:v>
                      </c:pt>
                      <c:pt idx="5400">
                        <c:v>05/04/2023 18:12</c:v>
                      </c:pt>
                      <c:pt idx="5401">
                        <c:v>05/04/2023 18:12</c:v>
                      </c:pt>
                      <c:pt idx="5402">
                        <c:v>05/04/2023 18:12</c:v>
                      </c:pt>
                      <c:pt idx="5403">
                        <c:v>05/04/2023 18:12</c:v>
                      </c:pt>
                      <c:pt idx="5404">
                        <c:v>05/04/2023 18:12</c:v>
                      </c:pt>
                      <c:pt idx="5405">
                        <c:v>05/04/2023 18:12</c:v>
                      </c:pt>
                      <c:pt idx="5406">
                        <c:v>05/04/2023 18:12</c:v>
                      </c:pt>
                      <c:pt idx="5407">
                        <c:v>05/04/2023 18:12</c:v>
                      </c:pt>
                      <c:pt idx="5408">
                        <c:v>05/04/2023 18:12</c:v>
                      </c:pt>
                      <c:pt idx="5409">
                        <c:v>05/04/2023 18:13</c:v>
                      </c:pt>
                      <c:pt idx="5410">
                        <c:v>05/04/2023 18:13</c:v>
                      </c:pt>
                      <c:pt idx="5411">
                        <c:v>05/04/2023 18:13</c:v>
                      </c:pt>
                      <c:pt idx="5412">
                        <c:v>05/04/2023 18:13</c:v>
                      </c:pt>
                      <c:pt idx="5413">
                        <c:v>05/04/2023 18:13</c:v>
                      </c:pt>
                      <c:pt idx="5414">
                        <c:v>05/04/2023 18:13</c:v>
                      </c:pt>
                      <c:pt idx="5415">
                        <c:v>05/04/2023 18:13</c:v>
                      </c:pt>
                      <c:pt idx="5416">
                        <c:v>05/04/2023 18:13</c:v>
                      </c:pt>
                      <c:pt idx="5417">
                        <c:v>05/04/2023 18:13</c:v>
                      </c:pt>
                      <c:pt idx="5418">
                        <c:v>05/04/2023 18:13</c:v>
                      </c:pt>
                      <c:pt idx="5419">
                        <c:v>05/04/2023 18:13</c:v>
                      </c:pt>
                      <c:pt idx="5420">
                        <c:v>05/04/2023 18:13</c:v>
                      </c:pt>
                      <c:pt idx="5421">
                        <c:v>05/04/2023 18:13</c:v>
                      </c:pt>
                      <c:pt idx="5422">
                        <c:v>05/04/2023 18:13</c:v>
                      </c:pt>
                      <c:pt idx="5423">
                        <c:v>05/04/2023 18:13</c:v>
                      </c:pt>
                      <c:pt idx="5424">
                        <c:v>05/04/2023 18:13</c:v>
                      </c:pt>
                      <c:pt idx="5425">
                        <c:v>05/04/2023 18:13</c:v>
                      </c:pt>
                      <c:pt idx="5426">
                        <c:v>05/04/2023 18:13</c:v>
                      </c:pt>
                      <c:pt idx="5427">
                        <c:v>05/04/2023 18:13</c:v>
                      </c:pt>
                      <c:pt idx="5428">
                        <c:v>05/04/2023 18:13</c:v>
                      </c:pt>
                      <c:pt idx="5429">
                        <c:v>05/04/2023 18:13</c:v>
                      </c:pt>
                      <c:pt idx="5430">
                        <c:v>05/04/2023 18:13</c:v>
                      </c:pt>
                      <c:pt idx="5431">
                        <c:v>05/04/2023 18:13</c:v>
                      </c:pt>
                      <c:pt idx="5432">
                        <c:v>05/04/2023 18:13</c:v>
                      </c:pt>
                      <c:pt idx="5433">
                        <c:v>05/04/2023 18:13</c:v>
                      </c:pt>
                      <c:pt idx="5434">
                        <c:v>05/04/2023 18:13</c:v>
                      </c:pt>
                      <c:pt idx="5435">
                        <c:v>05/04/2023 18:13</c:v>
                      </c:pt>
                      <c:pt idx="5436">
                        <c:v>05/04/2023 18:13</c:v>
                      </c:pt>
                      <c:pt idx="5437">
                        <c:v>05/04/2023 18:13</c:v>
                      </c:pt>
                      <c:pt idx="5438">
                        <c:v>05/04/2023 18:13</c:v>
                      </c:pt>
                      <c:pt idx="5439">
                        <c:v>05/04/2023 18:13</c:v>
                      </c:pt>
                      <c:pt idx="5440">
                        <c:v>05/04/2023 18:13</c:v>
                      </c:pt>
                      <c:pt idx="5441">
                        <c:v>05/04/2023 18:13</c:v>
                      </c:pt>
                      <c:pt idx="5442">
                        <c:v>05/04/2023 18:13</c:v>
                      </c:pt>
                      <c:pt idx="5443">
                        <c:v>05/04/2023 18:13</c:v>
                      </c:pt>
                      <c:pt idx="5444">
                        <c:v>05/04/2023 18:13</c:v>
                      </c:pt>
                      <c:pt idx="5445">
                        <c:v>05/04/2023 18:13</c:v>
                      </c:pt>
                      <c:pt idx="5446">
                        <c:v>05/04/2023 18:13</c:v>
                      </c:pt>
                      <c:pt idx="5447">
                        <c:v>05/04/2023 18:13</c:v>
                      </c:pt>
                      <c:pt idx="5448">
                        <c:v>05/04/2023 18:13</c:v>
                      </c:pt>
                      <c:pt idx="5449">
                        <c:v>05/04/2023 18:13</c:v>
                      </c:pt>
                      <c:pt idx="5450">
                        <c:v>05/04/2023 18:13</c:v>
                      </c:pt>
                      <c:pt idx="5451">
                        <c:v>05/04/2023 18:13</c:v>
                      </c:pt>
                      <c:pt idx="5452">
                        <c:v>05/04/2023 18:13</c:v>
                      </c:pt>
                      <c:pt idx="5453">
                        <c:v>05/04/2023 18:13</c:v>
                      </c:pt>
                      <c:pt idx="5454">
                        <c:v>05/04/2023 18:13</c:v>
                      </c:pt>
                      <c:pt idx="5455">
                        <c:v>05/04/2023 18:13</c:v>
                      </c:pt>
                      <c:pt idx="5456">
                        <c:v>05/04/2023 18:13</c:v>
                      </c:pt>
                      <c:pt idx="5457">
                        <c:v>05/04/2023 18:13</c:v>
                      </c:pt>
                      <c:pt idx="5458">
                        <c:v>05/04/2023 18:13</c:v>
                      </c:pt>
                      <c:pt idx="5459">
                        <c:v>05/04/2023 18:13</c:v>
                      </c:pt>
                      <c:pt idx="5460">
                        <c:v>05/04/2023 18:13</c:v>
                      </c:pt>
                      <c:pt idx="5461">
                        <c:v>05/04/2023 18:13</c:v>
                      </c:pt>
                      <c:pt idx="5462">
                        <c:v>05/04/2023 18:13</c:v>
                      </c:pt>
                      <c:pt idx="5463">
                        <c:v>05/04/2023 18:13</c:v>
                      </c:pt>
                      <c:pt idx="5464">
                        <c:v>05/04/2023 18:13</c:v>
                      </c:pt>
                      <c:pt idx="5465">
                        <c:v>05/04/2023 18:13</c:v>
                      </c:pt>
                      <c:pt idx="5466">
                        <c:v>05/04/2023 18:13</c:v>
                      </c:pt>
                      <c:pt idx="5467">
                        <c:v>05/04/2023 18:13</c:v>
                      </c:pt>
                      <c:pt idx="5468">
                        <c:v>05/04/2023 18:14</c:v>
                      </c:pt>
                      <c:pt idx="5469">
                        <c:v>05/04/2023 18:14</c:v>
                      </c:pt>
                      <c:pt idx="5470">
                        <c:v>05/04/2023 18:14</c:v>
                      </c:pt>
                      <c:pt idx="5471">
                        <c:v>05/04/2023 18:14</c:v>
                      </c:pt>
                      <c:pt idx="5472">
                        <c:v>05/04/2023 18:14</c:v>
                      </c:pt>
                      <c:pt idx="5473">
                        <c:v>05/04/2023 18:14</c:v>
                      </c:pt>
                      <c:pt idx="5474">
                        <c:v>05/04/2023 18:14</c:v>
                      </c:pt>
                      <c:pt idx="5475">
                        <c:v>05/04/2023 18:14</c:v>
                      </c:pt>
                      <c:pt idx="5476">
                        <c:v>05/04/2023 18:14</c:v>
                      </c:pt>
                      <c:pt idx="5477">
                        <c:v>05/04/2023 18:14</c:v>
                      </c:pt>
                      <c:pt idx="5478">
                        <c:v>05/04/2023 18:14</c:v>
                      </c:pt>
                      <c:pt idx="5479">
                        <c:v>05/04/2023 18:14</c:v>
                      </c:pt>
                      <c:pt idx="5480">
                        <c:v>05/04/2023 18:14</c:v>
                      </c:pt>
                      <c:pt idx="5481">
                        <c:v>05/04/2023 18:14</c:v>
                      </c:pt>
                      <c:pt idx="5482">
                        <c:v>05/04/2023 18:14</c:v>
                      </c:pt>
                      <c:pt idx="5483">
                        <c:v>05/04/2023 18:14</c:v>
                      </c:pt>
                      <c:pt idx="5484">
                        <c:v>05/04/2023 18:14</c:v>
                      </c:pt>
                      <c:pt idx="5485">
                        <c:v>05/04/2023 18:14</c:v>
                      </c:pt>
                      <c:pt idx="5486">
                        <c:v>05/04/2023 18:14</c:v>
                      </c:pt>
                      <c:pt idx="5487">
                        <c:v>05/04/2023 18:14</c:v>
                      </c:pt>
                      <c:pt idx="5488">
                        <c:v>05/04/2023 18:14</c:v>
                      </c:pt>
                      <c:pt idx="5489">
                        <c:v>05/04/2023 18:14</c:v>
                      </c:pt>
                      <c:pt idx="5490">
                        <c:v>05/04/2023 18:14</c:v>
                      </c:pt>
                      <c:pt idx="5491">
                        <c:v>05/04/2023 18:14</c:v>
                      </c:pt>
                      <c:pt idx="5492">
                        <c:v>05/04/2023 18:14</c:v>
                      </c:pt>
                      <c:pt idx="5493">
                        <c:v>05/04/2023 18:14</c:v>
                      </c:pt>
                      <c:pt idx="5494">
                        <c:v>05/04/2023 18:14</c:v>
                      </c:pt>
                      <c:pt idx="5495">
                        <c:v>05/04/2023 18:14</c:v>
                      </c:pt>
                      <c:pt idx="5496">
                        <c:v>05/04/2023 18:14</c:v>
                      </c:pt>
                      <c:pt idx="5497">
                        <c:v>05/04/2023 18:14</c:v>
                      </c:pt>
                      <c:pt idx="5498">
                        <c:v>05/04/2023 18:14</c:v>
                      </c:pt>
                      <c:pt idx="5499">
                        <c:v>05/04/2023 18:14</c:v>
                      </c:pt>
                      <c:pt idx="5500">
                        <c:v>05/04/2023 18:14</c:v>
                      </c:pt>
                      <c:pt idx="5501">
                        <c:v>05/04/2023 18:14</c:v>
                      </c:pt>
                      <c:pt idx="5502">
                        <c:v>05/04/2023 18:14</c:v>
                      </c:pt>
                      <c:pt idx="5503">
                        <c:v>05/04/2023 18:14</c:v>
                      </c:pt>
                      <c:pt idx="5504">
                        <c:v>05/04/2023 18:14</c:v>
                      </c:pt>
                      <c:pt idx="5505">
                        <c:v>05/04/2023 18:14</c:v>
                      </c:pt>
                      <c:pt idx="5506">
                        <c:v>05/04/2023 18:14</c:v>
                      </c:pt>
                      <c:pt idx="5507">
                        <c:v>05/04/2023 18:14</c:v>
                      </c:pt>
                      <c:pt idx="5508">
                        <c:v>05/04/2023 18:14</c:v>
                      </c:pt>
                      <c:pt idx="5509">
                        <c:v>05/04/2023 18:14</c:v>
                      </c:pt>
                      <c:pt idx="5510">
                        <c:v>05/04/2023 18:14</c:v>
                      </c:pt>
                      <c:pt idx="5511">
                        <c:v>05/04/2023 18:14</c:v>
                      </c:pt>
                      <c:pt idx="5512">
                        <c:v>05/04/2023 18:14</c:v>
                      </c:pt>
                      <c:pt idx="5513">
                        <c:v>05/04/2023 18:14</c:v>
                      </c:pt>
                      <c:pt idx="5514">
                        <c:v>05/04/2023 18:14</c:v>
                      </c:pt>
                      <c:pt idx="5515">
                        <c:v>05/04/2023 18:14</c:v>
                      </c:pt>
                      <c:pt idx="5516">
                        <c:v>05/04/2023 18:14</c:v>
                      </c:pt>
                      <c:pt idx="5517">
                        <c:v>05/04/2023 18:14</c:v>
                      </c:pt>
                      <c:pt idx="5518">
                        <c:v>05/04/2023 18:14</c:v>
                      </c:pt>
                      <c:pt idx="5519">
                        <c:v>05/04/2023 18:14</c:v>
                      </c:pt>
                      <c:pt idx="5520">
                        <c:v>05/04/2023 18:14</c:v>
                      </c:pt>
                      <c:pt idx="5521">
                        <c:v>05/04/2023 18:14</c:v>
                      </c:pt>
                      <c:pt idx="5522">
                        <c:v>05/04/2023 18:14</c:v>
                      </c:pt>
                      <c:pt idx="5523">
                        <c:v>05/04/2023 18:14</c:v>
                      </c:pt>
                      <c:pt idx="5524">
                        <c:v>05/04/2023 18:14</c:v>
                      </c:pt>
                      <c:pt idx="5525">
                        <c:v>05/04/2023 18:14</c:v>
                      </c:pt>
                      <c:pt idx="5526">
                        <c:v>05/04/2023 18:14</c:v>
                      </c:pt>
                      <c:pt idx="5527">
                        <c:v>05/04/2023 18:14</c:v>
                      </c:pt>
                      <c:pt idx="5528">
                        <c:v>05/04/2023 18:15</c:v>
                      </c:pt>
                      <c:pt idx="5529">
                        <c:v>05/04/2023 18:15</c:v>
                      </c:pt>
                      <c:pt idx="5530">
                        <c:v>05/04/2023 18:15</c:v>
                      </c:pt>
                      <c:pt idx="5531">
                        <c:v>05/04/2023 18:15</c:v>
                      </c:pt>
                      <c:pt idx="5532">
                        <c:v>05/04/2023 18:15</c:v>
                      </c:pt>
                      <c:pt idx="5533">
                        <c:v>05/04/2023 18:15</c:v>
                      </c:pt>
                      <c:pt idx="5534">
                        <c:v>05/04/2023 18:15</c:v>
                      </c:pt>
                      <c:pt idx="5535">
                        <c:v>05/04/2023 18:15</c:v>
                      </c:pt>
                      <c:pt idx="5536">
                        <c:v>05/04/2023 18:15</c:v>
                      </c:pt>
                      <c:pt idx="5537">
                        <c:v>05/04/2023 18:15</c:v>
                      </c:pt>
                      <c:pt idx="5538">
                        <c:v>05/04/2023 18:15</c:v>
                      </c:pt>
                      <c:pt idx="5539">
                        <c:v>05/04/2023 18:15</c:v>
                      </c:pt>
                      <c:pt idx="5540">
                        <c:v>05/04/2023 18:15</c:v>
                      </c:pt>
                      <c:pt idx="5541">
                        <c:v>05/04/2023 18:15</c:v>
                      </c:pt>
                      <c:pt idx="5542">
                        <c:v>05/04/2023 18:15</c:v>
                      </c:pt>
                      <c:pt idx="5543">
                        <c:v>05/04/2023 18:15</c:v>
                      </c:pt>
                      <c:pt idx="5544">
                        <c:v>05/04/2023 18:15</c:v>
                      </c:pt>
                      <c:pt idx="5545">
                        <c:v>05/04/2023 18:15</c:v>
                      </c:pt>
                      <c:pt idx="5546">
                        <c:v>05/04/2023 18:15</c:v>
                      </c:pt>
                      <c:pt idx="5547">
                        <c:v>05/04/2023 18:15</c:v>
                      </c:pt>
                      <c:pt idx="5548">
                        <c:v>05/04/2023 18:15</c:v>
                      </c:pt>
                      <c:pt idx="5549">
                        <c:v>05/04/2023 18:15</c:v>
                      </c:pt>
                      <c:pt idx="5550">
                        <c:v>05/04/2023 18:15</c:v>
                      </c:pt>
                      <c:pt idx="5551">
                        <c:v>05/04/2023 18:15</c:v>
                      </c:pt>
                      <c:pt idx="5552">
                        <c:v>05/04/2023 18:15</c:v>
                      </c:pt>
                      <c:pt idx="5553">
                        <c:v>05/04/2023 18:15</c:v>
                      </c:pt>
                      <c:pt idx="5554">
                        <c:v>05/04/2023 18:15</c:v>
                      </c:pt>
                      <c:pt idx="5555">
                        <c:v>05/04/2023 18:15</c:v>
                      </c:pt>
                      <c:pt idx="5556">
                        <c:v>05/04/2023 18:15</c:v>
                      </c:pt>
                      <c:pt idx="5557">
                        <c:v>05/04/2023 18:15</c:v>
                      </c:pt>
                      <c:pt idx="5558">
                        <c:v>05/04/2023 18:15</c:v>
                      </c:pt>
                      <c:pt idx="5559">
                        <c:v>05/04/2023 18:15</c:v>
                      </c:pt>
                      <c:pt idx="5560">
                        <c:v>05/04/2023 18:15</c:v>
                      </c:pt>
                      <c:pt idx="5561">
                        <c:v>05/04/2023 18:15</c:v>
                      </c:pt>
                      <c:pt idx="5562">
                        <c:v>05/04/2023 18:15</c:v>
                      </c:pt>
                      <c:pt idx="5563">
                        <c:v>05/04/2023 18:15</c:v>
                      </c:pt>
                      <c:pt idx="5564">
                        <c:v>05/04/2023 18:15</c:v>
                      </c:pt>
                      <c:pt idx="5565">
                        <c:v>05/04/2023 18:15</c:v>
                      </c:pt>
                      <c:pt idx="5566">
                        <c:v>05/04/2023 18:15</c:v>
                      </c:pt>
                      <c:pt idx="5567">
                        <c:v>05/04/2023 18:15</c:v>
                      </c:pt>
                      <c:pt idx="5568">
                        <c:v>05/04/2023 18:15</c:v>
                      </c:pt>
                      <c:pt idx="5569">
                        <c:v>05/04/2023 18:15</c:v>
                      </c:pt>
                      <c:pt idx="5570">
                        <c:v>05/04/2023 18:15</c:v>
                      </c:pt>
                      <c:pt idx="5571">
                        <c:v>05/04/2023 18:15</c:v>
                      </c:pt>
                      <c:pt idx="5572">
                        <c:v>05/04/2023 18:15</c:v>
                      </c:pt>
                      <c:pt idx="5573">
                        <c:v>05/04/2023 18:15</c:v>
                      </c:pt>
                      <c:pt idx="5574">
                        <c:v>05/04/2023 18:15</c:v>
                      </c:pt>
                      <c:pt idx="5575">
                        <c:v>05/04/2023 18:15</c:v>
                      </c:pt>
                      <c:pt idx="5576">
                        <c:v>05/04/2023 18:15</c:v>
                      </c:pt>
                      <c:pt idx="5577">
                        <c:v>05/04/2023 18:15</c:v>
                      </c:pt>
                      <c:pt idx="5578">
                        <c:v>05/04/2023 18:15</c:v>
                      </c:pt>
                      <c:pt idx="5579">
                        <c:v>05/04/2023 18:15</c:v>
                      </c:pt>
                      <c:pt idx="5580">
                        <c:v>05/04/2023 18:15</c:v>
                      </c:pt>
                      <c:pt idx="5581">
                        <c:v>05/04/2023 18:15</c:v>
                      </c:pt>
                      <c:pt idx="5582">
                        <c:v>05/04/2023 18:15</c:v>
                      </c:pt>
                      <c:pt idx="5583">
                        <c:v>05/04/2023 18:15</c:v>
                      </c:pt>
                      <c:pt idx="5584">
                        <c:v>05/04/2023 18:15</c:v>
                      </c:pt>
                      <c:pt idx="5585">
                        <c:v>05/04/2023 18:15</c:v>
                      </c:pt>
                      <c:pt idx="5586">
                        <c:v>05/04/2023 18:15</c:v>
                      </c:pt>
                      <c:pt idx="5587">
                        <c:v>05/04/2023 18:15</c:v>
                      </c:pt>
                      <c:pt idx="5588">
                        <c:v>05/04/2023 18:16</c:v>
                      </c:pt>
                      <c:pt idx="5589">
                        <c:v>05/04/2023 18:16</c:v>
                      </c:pt>
                      <c:pt idx="5590">
                        <c:v>05/04/2023 18:16</c:v>
                      </c:pt>
                      <c:pt idx="5591">
                        <c:v>05/04/2023 18:16</c:v>
                      </c:pt>
                      <c:pt idx="5592">
                        <c:v>05/04/2023 18:16</c:v>
                      </c:pt>
                      <c:pt idx="5593">
                        <c:v>05/04/2023 18:16</c:v>
                      </c:pt>
                      <c:pt idx="5594">
                        <c:v>05/04/2023 18:16</c:v>
                      </c:pt>
                      <c:pt idx="5595">
                        <c:v>05/04/2023 18:16</c:v>
                      </c:pt>
                      <c:pt idx="5596">
                        <c:v>05/04/2023 18:16</c:v>
                      </c:pt>
                      <c:pt idx="5597">
                        <c:v>05/04/2023 18:16</c:v>
                      </c:pt>
                      <c:pt idx="5598">
                        <c:v>05/04/2023 18:16</c:v>
                      </c:pt>
                      <c:pt idx="5599">
                        <c:v>05/04/2023 18:16</c:v>
                      </c:pt>
                      <c:pt idx="5600">
                        <c:v>05/04/2023 18:16</c:v>
                      </c:pt>
                      <c:pt idx="5601">
                        <c:v>05/04/2023 18:16</c:v>
                      </c:pt>
                      <c:pt idx="5602">
                        <c:v>05/04/2023 18:16</c:v>
                      </c:pt>
                      <c:pt idx="5603">
                        <c:v>05/04/2023 18:16</c:v>
                      </c:pt>
                      <c:pt idx="5604">
                        <c:v>05/04/2023 18:16</c:v>
                      </c:pt>
                      <c:pt idx="5605">
                        <c:v>05/04/2023 18:16</c:v>
                      </c:pt>
                      <c:pt idx="5606">
                        <c:v>05/04/2023 18:16</c:v>
                      </c:pt>
                      <c:pt idx="5607">
                        <c:v>05/04/2023 18:16</c:v>
                      </c:pt>
                      <c:pt idx="5608">
                        <c:v>05/04/2023 18:16</c:v>
                      </c:pt>
                      <c:pt idx="5609">
                        <c:v>05/04/2023 18:16</c:v>
                      </c:pt>
                      <c:pt idx="5610">
                        <c:v>05/04/2023 18:16</c:v>
                      </c:pt>
                      <c:pt idx="5611">
                        <c:v>05/04/2023 18:16</c:v>
                      </c:pt>
                      <c:pt idx="5612">
                        <c:v>05/04/2023 18:16</c:v>
                      </c:pt>
                      <c:pt idx="5613">
                        <c:v>05/04/2023 18:16</c:v>
                      </c:pt>
                      <c:pt idx="5614">
                        <c:v>05/04/2023 18:16</c:v>
                      </c:pt>
                      <c:pt idx="5615">
                        <c:v>05/04/2023 18:16</c:v>
                      </c:pt>
                      <c:pt idx="5616">
                        <c:v>05/04/2023 18:16</c:v>
                      </c:pt>
                      <c:pt idx="5617">
                        <c:v>05/04/2023 18:16</c:v>
                      </c:pt>
                      <c:pt idx="5618">
                        <c:v>05/04/2023 18:16</c:v>
                      </c:pt>
                      <c:pt idx="5619">
                        <c:v>05/04/2023 18:16</c:v>
                      </c:pt>
                      <c:pt idx="5620">
                        <c:v>05/04/2023 18:16</c:v>
                      </c:pt>
                      <c:pt idx="5621">
                        <c:v>05/04/2023 18:16</c:v>
                      </c:pt>
                      <c:pt idx="5622">
                        <c:v>05/04/2023 18:16</c:v>
                      </c:pt>
                      <c:pt idx="5623">
                        <c:v>05/04/2023 18:16</c:v>
                      </c:pt>
                      <c:pt idx="5624">
                        <c:v>05/04/2023 18:16</c:v>
                      </c:pt>
                      <c:pt idx="5625">
                        <c:v>05/04/2023 18:16</c:v>
                      </c:pt>
                      <c:pt idx="5626">
                        <c:v>05/04/2023 18:16</c:v>
                      </c:pt>
                      <c:pt idx="5627">
                        <c:v>05/04/2023 18:16</c:v>
                      </c:pt>
                      <c:pt idx="5628">
                        <c:v>05/04/2023 18:16</c:v>
                      </c:pt>
                      <c:pt idx="5629">
                        <c:v>05/04/2023 18:16</c:v>
                      </c:pt>
                      <c:pt idx="5630">
                        <c:v>05/04/2023 18:16</c:v>
                      </c:pt>
                      <c:pt idx="5631">
                        <c:v>05/04/2023 18:16</c:v>
                      </c:pt>
                      <c:pt idx="5632">
                        <c:v>05/04/2023 18:16</c:v>
                      </c:pt>
                      <c:pt idx="5633">
                        <c:v>05/04/2023 18:16</c:v>
                      </c:pt>
                      <c:pt idx="5634">
                        <c:v>05/04/2023 18:16</c:v>
                      </c:pt>
                      <c:pt idx="5635">
                        <c:v>05/04/2023 18:16</c:v>
                      </c:pt>
                      <c:pt idx="5636">
                        <c:v>05/04/2023 18:16</c:v>
                      </c:pt>
                      <c:pt idx="5637">
                        <c:v>05/04/2023 18:16</c:v>
                      </c:pt>
                      <c:pt idx="5638">
                        <c:v>05/04/2023 18:16</c:v>
                      </c:pt>
                      <c:pt idx="5639">
                        <c:v>05/04/2023 18:16</c:v>
                      </c:pt>
                      <c:pt idx="5640">
                        <c:v>05/04/2023 18:16</c:v>
                      </c:pt>
                      <c:pt idx="5641">
                        <c:v>05/04/2023 18:16</c:v>
                      </c:pt>
                      <c:pt idx="5642">
                        <c:v>05/04/2023 18:16</c:v>
                      </c:pt>
                      <c:pt idx="5643">
                        <c:v>05/04/2023 18:16</c:v>
                      </c:pt>
                      <c:pt idx="5644">
                        <c:v>05/04/2023 18:16</c:v>
                      </c:pt>
                      <c:pt idx="5645">
                        <c:v>05/04/2023 18:16</c:v>
                      </c:pt>
                      <c:pt idx="5646">
                        <c:v>05/04/2023 18:16</c:v>
                      </c:pt>
                      <c:pt idx="5647">
                        <c:v>05/04/2023 18:16</c:v>
                      </c:pt>
                      <c:pt idx="5648">
                        <c:v>05/04/2023 18:17</c:v>
                      </c:pt>
                      <c:pt idx="5649">
                        <c:v>05/04/2023 18:17</c:v>
                      </c:pt>
                      <c:pt idx="5650">
                        <c:v>05/04/2023 18:17</c:v>
                      </c:pt>
                      <c:pt idx="5651">
                        <c:v>05/04/2023 18:17</c:v>
                      </c:pt>
                      <c:pt idx="5652">
                        <c:v>05/04/2023 18:17</c:v>
                      </c:pt>
                      <c:pt idx="5653">
                        <c:v>05/04/2023 18:17</c:v>
                      </c:pt>
                      <c:pt idx="5654">
                        <c:v>05/04/2023 18:17</c:v>
                      </c:pt>
                      <c:pt idx="5655">
                        <c:v>05/04/2023 18:17</c:v>
                      </c:pt>
                      <c:pt idx="5656">
                        <c:v>05/04/2023 18:17</c:v>
                      </c:pt>
                      <c:pt idx="5657">
                        <c:v>05/04/2023 18:17</c:v>
                      </c:pt>
                      <c:pt idx="5658">
                        <c:v>05/04/2023 18:17</c:v>
                      </c:pt>
                      <c:pt idx="5659">
                        <c:v>05/04/2023 18:17</c:v>
                      </c:pt>
                      <c:pt idx="5660">
                        <c:v>05/04/2023 18:17</c:v>
                      </c:pt>
                      <c:pt idx="5661">
                        <c:v>05/04/2023 18:17</c:v>
                      </c:pt>
                      <c:pt idx="5662">
                        <c:v>05/04/2023 18:17</c:v>
                      </c:pt>
                      <c:pt idx="5663">
                        <c:v>05/04/2023 18:17</c:v>
                      </c:pt>
                      <c:pt idx="5664">
                        <c:v>05/04/2023 18:17</c:v>
                      </c:pt>
                      <c:pt idx="5665">
                        <c:v>05/04/2023 18:17</c:v>
                      </c:pt>
                      <c:pt idx="5666">
                        <c:v>05/04/2023 18:17</c:v>
                      </c:pt>
                      <c:pt idx="5667">
                        <c:v>05/04/2023 18:17</c:v>
                      </c:pt>
                      <c:pt idx="5668">
                        <c:v>05/04/2023 18:17</c:v>
                      </c:pt>
                      <c:pt idx="5669">
                        <c:v>05/04/2023 18:17</c:v>
                      </c:pt>
                      <c:pt idx="5670">
                        <c:v>05/04/2023 18:17</c:v>
                      </c:pt>
                      <c:pt idx="5671">
                        <c:v>05/04/2023 18:17</c:v>
                      </c:pt>
                      <c:pt idx="5672">
                        <c:v>05/04/2023 18:17</c:v>
                      </c:pt>
                      <c:pt idx="5673">
                        <c:v>05/04/2023 18:17</c:v>
                      </c:pt>
                      <c:pt idx="5674">
                        <c:v>05/04/2023 18:17</c:v>
                      </c:pt>
                      <c:pt idx="5675">
                        <c:v>05/04/2023 18:17</c:v>
                      </c:pt>
                      <c:pt idx="5676">
                        <c:v>05/04/2023 18:17</c:v>
                      </c:pt>
                      <c:pt idx="5677">
                        <c:v>05/04/2023 18:17</c:v>
                      </c:pt>
                      <c:pt idx="5678">
                        <c:v>05/04/2023 18:17</c:v>
                      </c:pt>
                      <c:pt idx="5679">
                        <c:v>05/04/2023 18:17</c:v>
                      </c:pt>
                      <c:pt idx="5680">
                        <c:v>05/04/2023 18:17</c:v>
                      </c:pt>
                      <c:pt idx="5681">
                        <c:v>05/04/2023 18:17</c:v>
                      </c:pt>
                      <c:pt idx="5682">
                        <c:v>05/04/2023 18:17</c:v>
                      </c:pt>
                      <c:pt idx="5683">
                        <c:v>05/04/2023 18:17</c:v>
                      </c:pt>
                      <c:pt idx="5684">
                        <c:v>05/04/2023 18:17</c:v>
                      </c:pt>
                      <c:pt idx="5685">
                        <c:v>05/04/2023 18:17</c:v>
                      </c:pt>
                      <c:pt idx="5686">
                        <c:v>05/04/2023 18:17</c:v>
                      </c:pt>
                      <c:pt idx="5687">
                        <c:v>05/04/2023 18:17</c:v>
                      </c:pt>
                      <c:pt idx="5688">
                        <c:v>05/04/2023 18:17</c:v>
                      </c:pt>
                      <c:pt idx="5689">
                        <c:v>05/04/2023 18:17</c:v>
                      </c:pt>
                      <c:pt idx="5690">
                        <c:v>05/04/2023 18:17</c:v>
                      </c:pt>
                      <c:pt idx="5691">
                        <c:v>05/04/2023 18:17</c:v>
                      </c:pt>
                      <c:pt idx="5692">
                        <c:v>05/04/2023 18:17</c:v>
                      </c:pt>
                      <c:pt idx="5693">
                        <c:v>05/04/2023 18:17</c:v>
                      </c:pt>
                      <c:pt idx="5694">
                        <c:v>05/04/2023 18:17</c:v>
                      </c:pt>
                      <c:pt idx="5695">
                        <c:v>05/04/2023 18:17</c:v>
                      </c:pt>
                      <c:pt idx="5696">
                        <c:v>05/04/2023 18:17</c:v>
                      </c:pt>
                      <c:pt idx="5697">
                        <c:v>05/04/2023 18:17</c:v>
                      </c:pt>
                      <c:pt idx="5698">
                        <c:v>05/04/2023 18:17</c:v>
                      </c:pt>
                      <c:pt idx="5699">
                        <c:v>05/04/2023 18:17</c:v>
                      </c:pt>
                      <c:pt idx="5700">
                        <c:v>05/04/2023 18:17</c:v>
                      </c:pt>
                      <c:pt idx="5701">
                        <c:v>05/04/2023 18:17</c:v>
                      </c:pt>
                      <c:pt idx="5702">
                        <c:v>05/04/2023 18:17</c:v>
                      </c:pt>
                      <c:pt idx="5703">
                        <c:v>05/04/2023 18:17</c:v>
                      </c:pt>
                      <c:pt idx="5704">
                        <c:v>05/04/2023 18:17</c:v>
                      </c:pt>
                      <c:pt idx="5705">
                        <c:v>05/04/2023 18:17</c:v>
                      </c:pt>
                      <c:pt idx="5706">
                        <c:v>05/04/2023 18:17</c:v>
                      </c:pt>
                      <c:pt idx="5707">
                        <c:v>05/04/2023 18:17</c:v>
                      </c:pt>
                      <c:pt idx="5708">
                        <c:v>05/04/2023 18:18</c:v>
                      </c:pt>
                      <c:pt idx="5709">
                        <c:v>05/04/2023 18:18</c:v>
                      </c:pt>
                      <c:pt idx="5710">
                        <c:v>05/04/2023 18:18</c:v>
                      </c:pt>
                      <c:pt idx="5711">
                        <c:v>05/04/2023 18:18</c:v>
                      </c:pt>
                      <c:pt idx="5712">
                        <c:v>05/04/2023 18:18</c:v>
                      </c:pt>
                      <c:pt idx="5713">
                        <c:v>05/04/2023 18:18</c:v>
                      </c:pt>
                      <c:pt idx="5714">
                        <c:v>05/04/2023 18:18</c:v>
                      </c:pt>
                      <c:pt idx="5715">
                        <c:v>05/04/2023 18:18</c:v>
                      </c:pt>
                      <c:pt idx="5716">
                        <c:v>05/04/2023 18:18</c:v>
                      </c:pt>
                      <c:pt idx="5717">
                        <c:v>05/04/2023 18:18</c:v>
                      </c:pt>
                      <c:pt idx="5718">
                        <c:v>05/04/2023 18:18</c:v>
                      </c:pt>
                      <c:pt idx="5719">
                        <c:v>05/04/2023 18:18</c:v>
                      </c:pt>
                      <c:pt idx="5720">
                        <c:v>05/04/2023 18:18</c:v>
                      </c:pt>
                      <c:pt idx="5721">
                        <c:v>05/04/2023 18:18</c:v>
                      </c:pt>
                      <c:pt idx="5722">
                        <c:v>05/04/2023 18:18</c:v>
                      </c:pt>
                      <c:pt idx="5723">
                        <c:v>05/04/2023 18:18</c:v>
                      </c:pt>
                      <c:pt idx="5724">
                        <c:v>05/04/2023 18:18</c:v>
                      </c:pt>
                      <c:pt idx="5725">
                        <c:v>05/04/2023 18:18</c:v>
                      </c:pt>
                      <c:pt idx="5726">
                        <c:v>05/04/2023 18:18</c:v>
                      </c:pt>
                      <c:pt idx="5727">
                        <c:v>05/04/2023 18:18</c:v>
                      </c:pt>
                      <c:pt idx="5728">
                        <c:v>05/04/2023 18:18</c:v>
                      </c:pt>
                      <c:pt idx="5729">
                        <c:v>05/04/2023 18:18</c:v>
                      </c:pt>
                      <c:pt idx="5730">
                        <c:v>05/04/2023 18:18</c:v>
                      </c:pt>
                      <c:pt idx="5731">
                        <c:v>05/04/2023 18:18</c:v>
                      </c:pt>
                      <c:pt idx="5732">
                        <c:v>05/04/2023 18:18</c:v>
                      </c:pt>
                      <c:pt idx="5733">
                        <c:v>05/04/2023 18:18</c:v>
                      </c:pt>
                      <c:pt idx="5734">
                        <c:v>05/04/2023 18:18</c:v>
                      </c:pt>
                      <c:pt idx="5735">
                        <c:v>05/04/2023 18:18</c:v>
                      </c:pt>
                      <c:pt idx="5736">
                        <c:v>05/04/2023 18:18</c:v>
                      </c:pt>
                      <c:pt idx="5737">
                        <c:v>05/04/2023 18:18</c:v>
                      </c:pt>
                      <c:pt idx="5738">
                        <c:v>05/04/2023 18:18</c:v>
                      </c:pt>
                      <c:pt idx="5739">
                        <c:v>05/04/2023 18:18</c:v>
                      </c:pt>
                      <c:pt idx="5740">
                        <c:v>05/04/2023 18:18</c:v>
                      </c:pt>
                      <c:pt idx="5741">
                        <c:v>05/04/2023 18:18</c:v>
                      </c:pt>
                      <c:pt idx="5742">
                        <c:v>05/04/2023 18:18</c:v>
                      </c:pt>
                      <c:pt idx="5743">
                        <c:v>05/04/2023 18:18</c:v>
                      </c:pt>
                      <c:pt idx="5744">
                        <c:v>05/04/2023 18:18</c:v>
                      </c:pt>
                      <c:pt idx="5745">
                        <c:v>05/04/2023 18:18</c:v>
                      </c:pt>
                      <c:pt idx="5746">
                        <c:v>05/04/2023 18:18</c:v>
                      </c:pt>
                      <c:pt idx="5747">
                        <c:v>05/04/2023 18:18</c:v>
                      </c:pt>
                      <c:pt idx="5748">
                        <c:v>05/04/2023 18:18</c:v>
                      </c:pt>
                      <c:pt idx="5749">
                        <c:v>05/04/2023 18:18</c:v>
                      </c:pt>
                      <c:pt idx="5750">
                        <c:v>05/04/2023 18:18</c:v>
                      </c:pt>
                      <c:pt idx="5751">
                        <c:v>05/04/2023 18:18</c:v>
                      </c:pt>
                      <c:pt idx="5752">
                        <c:v>05/04/2023 18:18</c:v>
                      </c:pt>
                      <c:pt idx="5753">
                        <c:v>05/04/2023 18:18</c:v>
                      </c:pt>
                      <c:pt idx="5754">
                        <c:v>05/04/2023 18:18</c:v>
                      </c:pt>
                      <c:pt idx="5755">
                        <c:v>05/04/2023 18:18</c:v>
                      </c:pt>
                      <c:pt idx="5756">
                        <c:v>05/04/2023 18:18</c:v>
                      </c:pt>
                      <c:pt idx="5757">
                        <c:v>05/04/2023 18:18</c:v>
                      </c:pt>
                      <c:pt idx="5758">
                        <c:v>05/04/2023 18:18</c:v>
                      </c:pt>
                      <c:pt idx="5759">
                        <c:v>05/04/2023 18:18</c:v>
                      </c:pt>
                      <c:pt idx="5760">
                        <c:v>05/04/2023 18:18</c:v>
                      </c:pt>
                      <c:pt idx="5761">
                        <c:v>05/04/2023 18:18</c:v>
                      </c:pt>
                      <c:pt idx="5762">
                        <c:v>05/04/2023 18:18</c:v>
                      </c:pt>
                      <c:pt idx="5763">
                        <c:v>05/04/2023 18:18</c:v>
                      </c:pt>
                      <c:pt idx="5764">
                        <c:v>05/04/2023 18:18</c:v>
                      </c:pt>
                      <c:pt idx="5765">
                        <c:v>05/04/2023 18:18</c:v>
                      </c:pt>
                      <c:pt idx="5766">
                        <c:v>05/04/2023 18:18</c:v>
                      </c:pt>
                      <c:pt idx="5767">
                        <c:v>05/04/2023 18:19</c:v>
                      </c:pt>
                      <c:pt idx="5768">
                        <c:v>05/04/2023 18:19</c:v>
                      </c:pt>
                      <c:pt idx="5769">
                        <c:v>05/04/2023 18:19</c:v>
                      </c:pt>
                      <c:pt idx="5770">
                        <c:v>05/04/2023 18:19</c:v>
                      </c:pt>
                      <c:pt idx="5771">
                        <c:v>05/04/2023 18:19</c:v>
                      </c:pt>
                      <c:pt idx="5772">
                        <c:v>05/04/2023 18:19</c:v>
                      </c:pt>
                      <c:pt idx="5773">
                        <c:v>05/04/2023 18:19</c:v>
                      </c:pt>
                      <c:pt idx="5774">
                        <c:v>05/04/2023 18:19</c:v>
                      </c:pt>
                      <c:pt idx="5775">
                        <c:v>05/04/2023 18:19</c:v>
                      </c:pt>
                      <c:pt idx="5776">
                        <c:v>05/04/2023 18:19</c:v>
                      </c:pt>
                      <c:pt idx="5777">
                        <c:v>05/04/2023 18:19</c:v>
                      </c:pt>
                      <c:pt idx="5778">
                        <c:v>05/04/2023 18:19</c:v>
                      </c:pt>
                      <c:pt idx="5779">
                        <c:v>05/04/2023 18:19</c:v>
                      </c:pt>
                      <c:pt idx="5780">
                        <c:v>05/04/2023 18:19</c:v>
                      </c:pt>
                      <c:pt idx="5781">
                        <c:v>05/04/2023 18:19</c:v>
                      </c:pt>
                      <c:pt idx="5782">
                        <c:v>05/04/2023 18:19</c:v>
                      </c:pt>
                      <c:pt idx="5783">
                        <c:v>05/04/2023 18:19</c:v>
                      </c:pt>
                      <c:pt idx="5784">
                        <c:v>05/04/2023 18:19</c:v>
                      </c:pt>
                      <c:pt idx="5785">
                        <c:v>05/04/2023 18:19</c:v>
                      </c:pt>
                      <c:pt idx="5786">
                        <c:v>05/04/2023 18:19</c:v>
                      </c:pt>
                      <c:pt idx="5787">
                        <c:v>05/04/2023 18:19</c:v>
                      </c:pt>
                      <c:pt idx="5788">
                        <c:v>05/04/2023 18:19</c:v>
                      </c:pt>
                      <c:pt idx="5789">
                        <c:v>05/04/2023 18:19</c:v>
                      </c:pt>
                      <c:pt idx="5790">
                        <c:v>05/04/2023 18:19</c:v>
                      </c:pt>
                      <c:pt idx="5791">
                        <c:v>05/04/2023 18:19</c:v>
                      </c:pt>
                      <c:pt idx="5792">
                        <c:v>05/04/2023 18:19</c:v>
                      </c:pt>
                      <c:pt idx="5793">
                        <c:v>05/04/2023 18:19</c:v>
                      </c:pt>
                      <c:pt idx="5794">
                        <c:v>05/04/2023 18:19</c:v>
                      </c:pt>
                      <c:pt idx="5795">
                        <c:v>05/04/2023 18:19</c:v>
                      </c:pt>
                      <c:pt idx="5796">
                        <c:v>05/04/2023 18:19</c:v>
                      </c:pt>
                      <c:pt idx="5797">
                        <c:v>05/04/2023 18:19</c:v>
                      </c:pt>
                      <c:pt idx="5798">
                        <c:v>05/04/2023 18:19</c:v>
                      </c:pt>
                      <c:pt idx="5799">
                        <c:v>05/04/2023 18:19</c:v>
                      </c:pt>
                      <c:pt idx="5800">
                        <c:v>05/04/2023 18:19</c:v>
                      </c:pt>
                      <c:pt idx="5801">
                        <c:v>05/04/2023 18:19</c:v>
                      </c:pt>
                      <c:pt idx="5802">
                        <c:v>05/04/2023 18:19</c:v>
                      </c:pt>
                      <c:pt idx="5803">
                        <c:v>05/04/2023 18:19</c:v>
                      </c:pt>
                      <c:pt idx="5804">
                        <c:v>05/04/2023 18:19</c:v>
                      </c:pt>
                      <c:pt idx="5805">
                        <c:v>05/04/2023 18:19</c:v>
                      </c:pt>
                      <c:pt idx="5806">
                        <c:v>05/04/2023 18:19</c:v>
                      </c:pt>
                      <c:pt idx="5807">
                        <c:v>05/04/2023 18:19</c:v>
                      </c:pt>
                      <c:pt idx="5808">
                        <c:v>05/04/2023 18:19</c:v>
                      </c:pt>
                      <c:pt idx="5809">
                        <c:v>05/04/2023 18:19</c:v>
                      </c:pt>
                      <c:pt idx="5810">
                        <c:v>05/04/2023 18:19</c:v>
                      </c:pt>
                      <c:pt idx="5811">
                        <c:v>05/04/2023 18:19</c:v>
                      </c:pt>
                      <c:pt idx="5812">
                        <c:v>05/04/2023 18:19</c:v>
                      </c:pt>
                      <c:pt idx="5813">
                        <c:v>05/04/2023 18:19</c:v>
                      </c:pt>
                      <c:pt idx="5814">
                        <c:v>05/04/2023 18:19</c:v>
                      </c:pt>
                      <c:pt idx="5815">
                        <c:v>05/04/2023 18:19</c:v>
                      </c:pt>
                      <c:pt idx="5816">
                        <c:v>05/04/2023 18:19</c:v>
                      </c:pt>
                      <c:pt idx="5817">
                        <c:v>05/04/2023 18:19</c:v>
                      </c:pt>
                      <c:pt idx="5818">
                        <c:v>05/04/2023 18:19</c:v>
                      </c:pt>
                      <c:pt idx="5819">
                        <c:v>05/04/2023 18:19</c:v>
                      </c:pt>
                      <c:pt idx="5820">
                        <c:v>05/04/2023 18:19</c:v>
                      </c:pt>
                      <c:pt idx="5821">
                        <c:v>05/04/2023 18:19</c:v>
                      </c:pt>
                      <c:pt idx="5822">
                        <c:v>05/04/2023 18:19</c:v>
                      </c:pt>
                      <c:pt idx="5823">
                        <c:v>05/04/2023 18:19</c:v>
                      </c:pt>
                      <c:pt idx="5824">
                        <c:v>05/04/2023 18:19</c:v>
                      </c:pt>
                      <c:pt idx="5825">
                        <c:v>05/04/2023 18:19</c:v>
                      </c:pt>
                      <c:pt idx="5826">
                        <c:v>05/04/2023 18:19</c:v>
                      </c:pt>
                      <c:pt idx="5827">
                        <c:v>05/04/2023 18:20</c:v>
                      </c:pt>
                      <c:pt idx="5828">
                        <c:v>05/04/2023 18:20</c:v>
                      </c:pt>
                      <c:pt idx="5829">
                        <c:v>05/04/2023 18:20</c:v>
                      </c:pt>
                      <c:pt idx="5830">
                        <c:v>05/04/2023 18:20</c:v>
                      </c:pt>
                      <c:pt idx="5831">
                        <c:v>05/04/2023 18:20</c:v>
                      </c:pt>
                      <c:pt idx="5832">
                        <c:v>05/04/2023 18:20</c:v>
                      </c:pt>
                      <c:pt idx="5833">
                        <c:v>05/04/2023 18:20</c:v>
                      </c:pt>
                      <c:pt idx="5834">
                        <c:v>05/04/2023 18:20</c:v>
                      </c:pt>
                      <c:pt idx="5835">
                        <c:v>05/04/2023 18:20</c:v>
                      </c:pt>
                      <c:pt idx="5836">
                        <c:v>05/04/2023 18:20</c:v>
                      </c:pt>
                      <c:pt idx="5837">
                        <c:v>05/04/2023 18:20</c:v>
                      </c:pt>
                      <c:pt idx="5838">
                        <c:v>05/04/2023 18:20</c:v>
                      </c:pt>
                      <c:pt idx="5839">
                        <c:v>05/04/2023 18:20</c:v>
                      </c:pt>
                      <c:pt idx="5840">
                        <c:v>05/04/2023 18:20</c:v>
                      </c:pt>
                      <c:pt idx="5841">
                        <c:v>05/04/2023 18:20</c:v>
                      </c:pt>
                      <c:pt idx="5842">
                        <c:v>05/04/2023 18:20</c:v>
                      </c:pt>
                      <c:pt idx="5843">
                        <c:v>05/04/2023 18:20</c:v>
                      </c:pt>
                      <c:pt idx="5844">
                        <c:v>05/04/2023 18:20</c:v>
                      </c:pt>
                      <c:pt idx="5845">
                        <c:v>05/04/2023 18:20</c:v>
                      </c:pt>
                      <c:pt idx="5846">
                        <c:v>05/04/2023 18:20</c:v>
                      </c:pt>
                      <c:pt idx="5847">
                        <c:v>05/04/2023 18:20</c:v>
                      </c:pt>
                      <c:pt idx="5848">
                        <c:v>05/04/2023 18:20</c:v>
                      </c:pt>
                      <c:pt idx="5849">
                        <c:v>05/04/2023 18:20</c:v>
                      </c:pt>
                      <c:pt idx="5850">
                        <c:v>05/04/2023 18:20</c:v>
                      </c:pt>
                      <c:pt idx="5851">
                        <c:v>05/04/2023 18:20</c:v>
                      </c:pt>
                      <c:pt idx="5852">
                        <c:v>05/04/2023 18:20</c:v>
                      </c:pt>
                      <c:pt idx="5853">
                        <c:v>05/04/2023 18:20</c:v>
                      </c:pt>
                      <c:pt idx="5854">
                        <c:v>05/04/2023 18:20</c:v>
                      </c:pt>
                      <c:pt idx="5855">
                        <c:v>05/04/2023 18:20</c:v>
                      </c:pt>
                      <c:pt idx="5856">
                        <c:v>05/04/2023 18:20</c:v>
                      </c:pt>
                      <c:pt idx="5857">
                        <c:v>05/04/2023 18:20</c:v>
                      </c:pt>
                      <c:pt idx="5858">
                        <c:v>05/04/2023 18:20</c:v>
                      </c:pt>
                      <c:pt idx="5859">
                        <c:v>05/04/2023 18:20</c:v>
                      </c:pt>
                      <c:pt idx="5860">
                        <c:v>05/04/2023 18:20</c:v>
                      </c:pt>
                      <c:pt idx="5861">
                        <c:v>05/04/2023 18:20</c:v>
                      </c:pt>
                      <c:pt idx="5862">
                        <c:v>05/04/2023 18:20</c:v>
                      </c:pt>
                      <c:pt idx="5863">
                        <c:v>05/04/2023 18:20</c:v>
                      </c:pt>
                      <c:pt idx="5864">
                        <c:v>05/04/2023 18:20</c:v>
                      </c:pt>
                      <c:pt idx="5865">
                        <c:v>05/04/2023 18:20</c:v>
                      </c:pt>
                      <c:pt idx="5866">
                        <c:v>05/04/2023 18:20</c:v>
                      </c:pt>
                    </c:strCache>
                  </c:strRef>
                </c:xVal>
                <c:yVal>
                  <c:numRef>
                    <c:extLst xmlns:c15="http://schemas.microsoft.com/office/drawing/2012/chart">
                      <c:ext xmlns:c15="http://schemas.microsoft.com/office/drawing/2012/chart" uri="{02D57815-91ED-43cb-92C2-25804820EDAC}">
                        <c15:formulaRef>
                          <c15:sqref>'[ACME-IGN-Overview.xlsx]ACME-IGN-250W 05.04 Test 3'!$G:$G</c15:sqref>
                        </c15:formulaRef>
                      </c:ext>
                    </c:extLst>
                    <c:numCache>
                      <c:formatCode>General</c:formatCode>
                      <c:ptCount val="1048576"/>
                      <c:pt idx="0">
                        <c:v>0</c:v>
                      </c:pt>
                      <c:pt idx="1">
                        <c:v>25.5</c:v>
                      </c:pt>
                      <c:pt idx="2">
                        <c:v>25.5</c:v>
                      </c:pt>
                      <c:pt idx="3">
                        <c:v>25.5</c:v>
                      </c:pt>
                      <c:pt idx="4">
                        <c:v>25.5</c:v>
                      </c:pt>
                      <c:pt idx="5">
                        <c:v>25.5</c:v>
                      </c:pt>
                      <c:pt idx="6">
                        <c:v>25.5</c:v>
                      </c:pt>
                      <c:pt idx="7">
                        <c:v>25.5</c:v>
                      </c:pt>
                      <c:pt idx="8">
                        <c:v>25.60009765625</c:v>
                      </c:pt>
                      <c:pt idx="9">
                        <c:v>25.60009765625</c:v>
                      </c:pt>
                      <c:pt idx="10">
                        <c:v>25.5</c:v>
                      </c:pt>
                      <c:pt idx="11">
                        <c:v>25.5</c:v>
                      </c:pt>
                      <c:pt idx="12">
                        <c:v>25.5</c:v>
                      </c:pt>
                      <c:pt idx="13">
                        <c:v>25.5</c:v>
                      </c:pt>
                      <c:pt idx="14">
                        <c:v>25.39990234375</c:v>
                      </c:pt>
                      <c:pt idx="15">
                        <c:v>25.5</c:v>
                      </c:pt>
                      <c:pt idx="16">
                        <c:v>25.39990234375</c:v>
                      </c:pt>
                      <c:pt idx="17">
                        <c:v>25.5</c:v>
                      </c:pt>
                      <c:pt idx="18">
                        <c:v>25.5</c:v>
                      </c:pt>
                      <c:pt idx="19">
                        <c:v>25.39990234375</c:v>
                      </c:pt>
                      <c:pt idx="20">
                        <c:v>25.5</c:v>
                      </c:pt>
                      <c:pt idx="21">
                        <c:v>25.5</c:v>
                      </c:pt>
                      <c:pt idx="22">
                        <c:v>25.5</c:v>
                      </c:pt>
                      <c:pt idx="23">
                        <c:v>25.39990234375</c:v>
                      </c:pt>
                      <c:pt idx="24">
                        <c:v>25.39990234375</c:v>
                      </c:pt>
                      <c:pt idx="25">
                        <c:v>25.39990234375</c:v>
                      </c:pt>
                      <c:pt idx="26">
                        <c:v>25.39990234375</c:v>
                      </c:pt>
                      <c:pt idx="27">
                        <c:v>25.39990234375</c:v>
                      </c:pt>
                      <c:pt idx="28">
                        <c:v>25.39990234375</c:v>
                      </c:pt>
                      <c:pt idx="29">
                        <c:v>25.39990234375</c:v>
                      </c:pt>
                      <c:pt idx="30">
                        <c:v>25.300048828125</c:v>
                      </c:pt>
                      <c:pt idx="31">
                        <c:v>25.300048828125</c:v>
                      </c:pt>
                      <c:pt idx="32">
                        <c:v>25.39990234375</c:v>
                      </c:pt>
                      <c:pt idx="33">
                        <c:v>25.5</c:v>
                      </c:pt>
                      <c:pt idx="34">
                        <c:v>25.39990234375</c:v>
                      </c:pt>
                      <c:pt idx="35">
                        <c:v>25.39990234375</c:v>
                      </c:pt>
                      <c:pt idx="36">
                        <c:v>25.39990234375</c:v>
                      </c:pt>
                      <c:pt idx="37">
                        <c:v>25.39990234375</c:v>
                      </c:pt>
                      <c:pt idx="38">
                        <c:v>25.39990234375</c:v>
                      </c:pt>
                      <c:pt idx="39">
                        <c:v>25.5</c:v>
                      </c:pt>
                      <c:pt idx="40">
                        <c:v>25.39990234375</c:v>
                      </c:pt>
                      <c:pt idx="41">
                        <c:v>25.39990234375</c:v>
                      </c:pt>
                      <c:pt idx="42">
                        <c:v>25.39990234375</c:v>
                      </c:pt>
                      <c:pt idx="43">
                        <c:v>25.39990234375</c:v>
                      </c:pt>
                      <c:pt idx="44">
                        <c:v>25.39990234375</c:v>
                      </c:pt>
                      <c:pt idx="45">
                        <c:v>25.39990234375</c:v>
                      </c:pt>
                      <c:pt idx="46">
                        <c:v>25.5</c:v>
                      </c:pt>
                      <c:pt idx="47">
                        <c:v>25.39990234375</c:v>
                      </c:pt>
                      <c:pt idx="48">
                        <c:v>25.39990234375</c:v>
                      </c:pt>
                      <c:pt idx="49">
                        <c:v>25.300048828125</c:v>
                      </c:pt>
                      <c:pt idx="50">
                        <c:v>25.300048828125</c:v>
                      </c:pt>
                      <c:pt idx="51">
                        <c:v>25.300048828125</c:v>
                      </c:pt>
                      <c:pt idx="52">
                        <c:v>25.300048828125</c:v>
                      </c:pt>
                      <c:pt idx="53">
                        <c:v>25.199951171875</c:v>
                      </c:pt>
                      <c:pt idx="54">
                        <c:v>25.300048828125</c:v>
                      </c:pt>
                      <c:pt idx="55">
                        <c:v>25.300048828125</c:v>
                      </c:pt>
                      <c:pt idx="56">
                        <c:v>25.300048828125</c:v>
                      </c:pt>
                      <c:pt idx="57">
                        <c:v>25.39990234375</c:v>
                      </c:pt>
                      <c:pt idx="58">
                        <c:v>25.39990234375</c:v>
                      </c:pt>
                      <c:pt idx="59">
                        <c:v>25.39990234375</c:v>
                      </c:pt>
                      <c:pt idx="60">
                        <c:v>25.39990234375</c:v>
                      </c:pt>
                      <c:pt idx="61">
                        <c:v>25.39990234375</c:v>
                      </c:pt>
                      <c:pt idx="62">
                        <c:v>25.300048828125</c:v>
                      </c:pt>
                      <c:pt idx="63">
                        <c:v>25.300048828125</c:v>
                      </c:pt>
                      <c:pt idx="64">
                        <c:v>25.300048828125</c:v>
                      </c:pt>
                      <c:pt idx="65">
                        <c:v>25.300048828125</c:v>
                      </c:pt>
                      <c:pt idx="66">
                        <c:v>25.300048828125</c:v>
                      </c:pt>
                      <c:pt idx="67">
                        <c:v>25.39990234375</c:v>
                      </c:pt>
                      <c:pt idx="68">
                        <c:v>25.39990234375</c:v>
                      </c:pt>
                      <c:pt idx="69">
                        <c:v>25.39990234375</c:v>
                      </c:pt>
                      <c:pt idx="70">
                        <c:v>25.39990234375</c:v>
                      </c:pt>
                      <c:pt idx="71">
                        <c:v>25.39990234375</c:v>
                      </c:pt>
                      <c:pt idx="72">
                        <c:v>25.39990234375</c:v>
                      </c:pt>
                      <c:pt idx="73">
                        <c:v>25.5</c:v>
                      </c:pt>
                      <c:pt idx="74">
                        <c:v>25.60009765625</c:v>
                      </c:pt>
                      <c:pt idx="75">
                        <c:v>25.60009765625</c:v>
                      </c:pt>
                      <c:pt idx="76">
                        <c:v>25.60009765625</c:v>
                      </c:pt>
                      <c:pt idx="77">
                        <c:v>25.60009765625</c:v>
                      </c:pt>
                      <c:pt idx="78">
                        <c:v>25.699951171875</c:v>
                      </c:pt>
                      <c:pt idx="79">
                        <c:v>25.800048828125</c:v>
                      </c:pt>
                      <c:pt idx="80">
                        <c:v>25.699951171875</c:v>
                      </c:pt>
                      <c:pt idx="81">
                        <c:v>25.800048828125</c:v>
                      </c:pt>
                      <c:pt idx="82">
                        <c:v>25.800048828125</c:v>
                      </c:pt>
                      <c:pt idx="83">
                        <c:v>25.89990234375</c:v>
                      </c:pt>
                      <c:pt idx="84">
                        <c:v>25.89990234375</c:v>
                      </c:pt>
                      <c:pt idx="85">
                        <c:v>25.89990234375</c:v>
                      </c:pt>
                      <c:pt idx="86">
                        <c:v>26.10009765625</c:v>
                      </c:pt>
                      <c:pt idx="87">
                        <c:v>26.10009765625</c:v>
                      </c:pt>
                      <c:pt idx="88">
                        <c:v>26.199951171875</c:v>
                      </c:pt>
                      <c:pt idx="89">
                        <c:v>26.300048828125</c:v>
                      </c:pt>
                      <c:pt idx="90">
                        <c:v>26.39990234375</c:v>
                      </c:pt>
                      <c:pt idx="91">
                        <c:v>26.39990234375</c:v>
                      </c:pt>
                      <c:pt idx="92">
                        <c:v>26.39990234375</c:v>
                      </c:pt>
                      <c:pt idx="93">
                        <c:v>26.5</c:v>
                      </c:pt>
                      <c:pt idx="94">
                        <c:v>26.599853515625</c:v>
                      </c:pt>
                      <c:pt idx="95">
                        <c:v>26.699951171875</c:v>
                      </c:pt>
                      <c:pt idx="96">
                        <c:v>26.699951171875</c:v>
                      </c:pt>
                      <c:pt idx="97">
                        <c:v>26.800048828125</c:v>
                      </c:pt>
                      <c:pt idx="98">
                        <c:v>26.89990234375</c:v>
                      </c:pt>
                      <c:pt idx="99">
                        <c:v>27</c:v>
                      </c:pt>
                      <c:pt idx="100">
                        <c:v>27.099853515625</c:v>
                      </c:pt>
                      <c:pt idx="101">
                        <c:v>27.199951171875</c:v>
                      </c:pt>
                      <c:pt idx="102">
                        <c:v>27.300048828125</c:v>
                      </c:pt>
                      <c:pt idx="103">
                        <c:v>27.39990234375</c:v>
                      </c:pt>
                      <c:pt idx="104">
                        <c:v>27.5</c:v>
                      </c:pt>
                      <c:pt idx="105">
                        <c:v>27.599853515625</c:v>
                      </c:pt>
                      <c:pt idx="106">
                        <c:v>27.800048828125</c:v>
                      </c:pt>
                      <c:pt idx="107">
                        <c:v>27.89990234375</c:v>
                      </c:pt>
                      <c:pt idx="108">
                        <c:v>28</c:v>
                      </c:pt>
                      <c:pt idx="109">
                        <c:v>28.099853515625</c:v>
                      </c:pt>
                      <c:pt idx="110">
                        <c:v>28.199951171875</c:v>
                      </c:pt>
                      <c:pt idx="111">
                        <c:v>28.39990234375</c:v>
                      </c:pt>
                      <c:pt idx="112">
                        <c:v>28.599853515625</c:v>
                      </c:pt>
                      <c:pt idx="113">
                        <c:v>28.699951171875</c:v>
                      </c:pt>
                      <c:pt idx="114">
                        <c:v>28.7998046875</c:v>
                      </c:pt>
                      <c:pt idx="115">
                        <c:v>29</c:v>
                      </c:pt>
                      <c:pt idx="116">
                        <c:v>29.099853515625</c:v>
                      </c:pt>
                      <c:pt idx="117">
                        <c:v>29.199951171875</c:v>
                      </c:pt>
                      <c:pt idx="118">
                        <c:v>29.2998046875</c:v>
                      </c:pt>
                      <c:pt idx="119">
                        <c:v>29.5</c:v>
                      </c:pt>
                      <c:pt idx="120">
                        <c:v>29.599853515625</c:v>
                      </c:pt>
                      <c:pt idx="121">
                        <c:v>29.7998046875</c:v>
                      </c:pt>
                      <c:pt idx="122">
                        <c:v>29.89990234375</c:v>
                      </c:pt>
                      <c:pt idx="123">
                        <c:v>30.099853515625</c:v>
                      </c:pt>
                      <c:pt idx="124">
                        <c:v>30.199951171875</c:v>
                      </c:pt>
                      <c:pt idx="125">
                        <c:v>30.39990234375</c:v>
                      </c:pt>
                      <c:pt idx="126">
                        <c:v>30.599853515625</c:v>
                      </c:pt>
                      <c:pt idx="127">
                        <c:v>30.7998046875</c:v>
                      </c:pt>
                      <c:pt idx="128">
                        <c:v>30.89990234375</c:v>
                      </c:pt>
                      <c:pt idx="129">
                        <c:v>30.999755859375</c:v>
                      </c:pt>
                      <c:pt idx="130">
                        <c:v>31.19970703125</c:v>
                      </c:pt>
                      <c:pt idx="131">
                        <c:v>31.39990234375</c:v>
                      </c:pt>
                      <c:pt idx="132">
                        <c:v>31.499755859375</c:v>
                      </c:pt>
                      <c:pt idx="133">
                        <c:v>31.69970703125</c:v>
                      </c:pt>
                      <c:pt idx="134">
                        <c:v>31.89990234375</c:v>
                      </c:pt>
                      <c:pt idx="135">
                        <c:v>32.2001953125</c:v>
                      </c:pt>
                      <c:pt idx="136">
                        <c:v>32.30029296875</c:v>
                      </c:pt>
                      <c:pt idx="137">
                        <c:v>32.500244140625</c:v>
                      </c:pt>
                      <c:pt idx="138">
                        <c:v>32.7001953125</c:v>
                      </c:pt>
                      <c:pt idx="139">
                        <c:v>32.900146484375</c:v>
                      </c:pt>
                      <c:pt idx="140">
                        <c:v>33.10009765625</c:v>
                      </c:pt>
                      <c:pt idx="141">
                        <c:v>33.2001953125</c:v>
                      </c:pt>
                      <c:pt idx="142">
                        <c:v>33.400146484375</c:v>
                      </c:pt>
                      <c:pt idx="143">
                        <c:v>33.60009765625</c:v>
                      </c:pt>
                      <c:pt idx="144">
                        <c:v>33.800048828125</c:v>
                      </c:pt>
                      <c:pt idx="145">
                        <c:v>34.10009765625</c:v>
                      </c:pt>
                      <c:pt idx="146">
                        <c:v>34.2001953125</c:v>
                      </c:pt>
                      <c:pt idx="147">
                        <c:v>34.400146484375</c:v>
                      </c:pt>
                      <c:pt idx="148">
                        <c:v>34.60009765625</c:v>
                      </c:pt>
                      <c:pt idx="149">
                        <c:v>34.800048828125</c:v>
                      </c:pt>
                      <c:pt idx="150">
                        <c:v>35.10009765625</c:v>
                      </c:pt>
                      <c:pt idx="151">
                        <c:v>35.2001953125</c:v>
                      </c:pt>
                      <c:pt idx="152">
                        <c:v>35.400146484375</c:v>
                      </c:pt>
                      <c:pt idx="153">
                        <c:v>35.7001953125</c:v>
                      </c:pt>
                      <c:pt idx="154">
                        <c:v>35.900146484375</c:v>
                      </c:pt>
                      <c:pt idx="155">
                        <c:v>36.10009765625</c:v>
                      </c:pt>
                      <c:pt idx="156">
                        <c:v>36.300048828125</c:v>
                      </c:pt>
                      <c:pt idx="157">
                        <c:v>36.5</c:v>
                      </c:pt>
                      <c:pt idx="158">
                        <c:v>36.699951171875</c:v>
                      </c:pt>
                      <c:pt idx="159">
                        <c:v>36.800048828125</c:v>
                      </c:pt>
                      <c:pt idx="160">
                        <c:v>37.10009765625</c:v>
                      </c:pt>
                      <c:pt idx="161">
                        <c:v>37.300048828125</c:v>
                      </c:pt>
                      <c:pt idx="162">
                        <c:v>37.5</c:v>
                      </c:pt>
                      <c:pt idx="163">
                        <c:v>37.699951171875</c:v>
                      </c:pt>
                      <c:pt idx="164">
                        <c:v>38</c:v>
                      </c:pt>
                      <c:pt idx="165">
                        <c:v>38.199951171875</c:v>
                      </c:pt>
                      <c:pt idx="166">
                        <c:v>38.5</c:v>
                      </c:pt>
                      <c:pt idx="167">
                        <c:v>38.699951171875</c:v>
                      </c:pt>
                      <c:pt idx="168">
                        <c:v>38.89990234375</c:v>
                      </c:pt>
                      <c:pt idx="169">
                        <c:v>39.199951171875</c:v>
                      </c:pt>
                      <c:pt idx="170">
                        <c:v>39.5</c:v>
                      </c:pt>
                      <c:pt idx="171">
                        <c:v>39.699951171875</c:v>
                      </c:pt>
                      <c:pt idx="172">
                        <c:v>39.800048828125</c:v>
                      </c:pt>
                      <c:pt idx="173">
                        <c:v>40</c:v>
                      </c:pt>
                      <c:pt idx="174">
                        <c:v>40.199951171875</c:v>
                      </c:pt>
                      <c:pt idx="175">
                        <c:v>40.5</c:v>
                      </c:pt>
                      <c:pt idx="176">
                        <c:v>40.7998046875</c:v>
                      </c:pt>
                      <c:pt idx="177">
                        <c:v>41</c:v>
                      </c:pt>
                      <c:pt idx="178">
                        <c:v>41.2998046875</c:v>
                      </c:pt>
                      <c:pt idx="179">
                        <c:v>41.599853515625</c:v>
                      </c:pt>
                      <c:pt idx="180">
                        <c:v>41.7998046875</c:v>
                      </c:pt>
                      <c:pt idx="181">
                        <c:v>42.099853515625</c:v>
                      </c:pt>
                      <c:pt idx="182">
                        <c:v>42.2998046875</c:v>
                      </c:pt>
                      <c:pt idx="183">
                        <c:v>42.599853515625</c:v>
                      </c:pt>
                      <c:pt idx="184">
                        <c:v>42.7998046875</c:v>
                      </c:pt>
                      <c:pt idx="185">
                        <c:v>43.099853515625</c:v>
                      </c:pt>
                      <c:pt idx="186">
                        <c:v>43.199951171875</c:v>
                      </c:pt>
                      <c:pt idx="187">
                        <c:v>43.499755859375</c:v>
                      </c:pt>
                      <c:pt idx="188">
                        <c:v>43.7998046875</c:v>
                      </c:pt>
                      <c:pt idx="189">
                        <c:v>44.099853515625</c:v>
                      </c:pt>
                      <c:pt idx="190">
                        <c:v>44.39990234375</c:v>
                      </c:pt>
                      <c:pt idx="191">
                        <c:v>44.599853515625</c:v>
                      </c:pt>
                      <c:pt idx="192">
                        <c:v>44.900146484375</c:v>
                      </c:pt>
                      <c:pt idx="193">
                        <c:v>45.10009765625</c:v>
                      </c:pt>
                      <c:pt idx="194">
                        <c:v>45.500244140625</c:v>
                      </c:pt>
                      <c:pt idx="195">
                        <c:v>45.800048828125</c:v>
                      </c:pt>
                      <c:pt idx="196">
                        <c:v>46.10009765625</c:v>
                      </c:pt>
                      <c:pt idx="197">
                        <c:v>46.300048828125</c:v>
                      </c:pt>
                      <c:pt idx="198">
                        <c:v>46.60009765625</c:v>
                      </c:pt>
                      <c:pt idx="199">
                        <c:v>46.900146484375</c:v>
                      </c:pt>
                      <c:pt idx="200">
                        <c:v>47.000244140625</c:v>
                      </c:pt>
                      <c:pt idx="201">
                        <c:v>47.2001953125</c:v>
                      </c:pt>
                      <c:pt idx="202">
                        <c:v>47.60009765625</c:v>
                      </c:pt>
                      <c:pt idx="203">
                        <c:v>47.900146484375</c:v>
                      </c:pt>
                      <c:pt idx="204">
                        <c:v>48.2001953125</c:v>
                      </c:pt>
                      <c:pt idx="205">
                        <c:v>48.400146484375</c:v>
                      </c:pt>
                      <c:pt idx="206">
                        <c:v>48.7001953125</c:v>
                      </c:pt>
                      <c:pt idx="207">
                        <c:v>49</c:v>
                      </c:pt>
                      <c:pt idx="208">
                        <c:v>49.300048828125</c:v>
                      </c:pt>
                      <c:pt idx="209">
                        <c:v>49.60009765625</c:v>
                      </c:pt>
                      <c:pt idx="210">
                        <c:v>49.900146484375</c:v>
                      </c:pt>
                      <c:pt idx="211">
                        <c:v>50.199951171875</c:v>
                      </c:pt>
                      <c:pt idx="212">
                        <c:v>50.5</c:v>
                      </c:pt>
                      <c:pt idx="213">
                        <c:v>50.800048828125</c:v>
                      </c:pt>
                      <c:pt idx="214">
                        <c:v>50.89990234375</c:v>
                      </c:pt>
                      <c:pt idx="215">
                        <c:v>51.199951171875</c:v>
                      </c:pt>
                      <c:pt idx="216">
                        <c:v>51.39990234375</c:v>
                      </c:pt>
                      <c:pt idx="217">
                        <c:v>51.800048828125</c:v>
                      </c:pt>
                      <c:pt idx="218">
                        <c:v>52.099853515625</c:v>
                      </c:pt>
                      <c:pt idx="219">
                        <c:v>52.39990234375</c:v>
                      </c:pt>
                      <c:pt idx="220">
                        <c:v>52.699951171875</c:v>
                      </c:pt>
                      <c:pt idx="221">
                        <c:v>53</c:v>
                      </c:pt>
                      <c:pt idx="222">
                        <c:v>53.300048828125</c:v>
                      </c:pt>
                      <c:pt idx="223">
                        <c:v>53.599853515625</c:v>
                      </c:pt>
                      <c:pt idx="224">
                        <c:v>53.89990234375</c:v>
                      </c:pt>
                      <c:pt idx="225">
                        <c:v>54.2998046875</c:v>
                      </c:pt>
                      <c:pt idx="226">
                        <c:v>54.599853515625</c:v>
                      </c:pt>
                      <c:pt idx="227">
                        <c:v>55</c:v>
                      </c:pt>
                      <c:pt idx="228">
                        <c:v>55.199951171875</c:v>
                      </c:pt>
                      <c:pt idx="229">
                        <c:v>55.499755859375</c:v>
                      </c:pt>
                      <c:pt idx="230">
                        <c:v>55.89990234375</c:v>
                      </c:pt>
                      <c:pt idx="231">
                        <c:v>56.2998046875</c:v>
                      </c:pt>
                      <c:pt idx="232">
                        <c:v>56.499755859375</c:v>
                      </c:pt>
                      <c:pt idx="233">
                        <c:v>56.89990234375</c:v>
                      </c:pt>
                      <c:pt idx="234">
                        <c:v>57.2998046875</c:v>
                      </c:pt>
                      <c:pt idx="235">
                        <c:v>57.80029296875</c:v>
                      </c:pt>
                      <c:pt idx="236">
                        <c:v>58.2001953125</c:v>
                      </c:pt>
                      <c:pt idx="237">
                        <c:v>58.800048828125</c:v>
                      </c:pt>
                      <c:pt idx="238">
                        <c:v>59.2001953125</c:v>
                      </c:pt>
                      <c:pt idx="239">
                        <c:v>59.7001953125</c:v>
                      </c:pt>
                      <c:pt idx="240">
                        <c:v>60.10009765625</c:v>
                      </c:pt>
                      <c:pt idx="241">
                        <c:v>60.400146484375</c:v>
                      </c:pt>
                      <c:pt idx="242">
                        <c:v>61</c:v>
                      </c:pt>
                      <c:pt idx="243">
                        <c:v>61.5</c:v>
                      </c:pt>
                      <c:pt idx="244">
                        <c:v>62</c:v>
                      </c:pt>
                      <c:pt idx="245">
                        <c:v>62.400146484375</c:v>
                      </c:pt>
                      <c:pt idx="246">
                        <c:v>63</c:v>
                      </c:pt>
                      <c:pt idx="247">
                        <c:v>63.60009765625</c:v>
                      </c:pt>
                      <c:pt idx="248">
                        <c:v>64.199951171875</c:v>
                      </c:pt>
                      <c:pt idx="249">
                        <c:v>64.89990234375</c:v>
                      </c:pt>
                      <c:pt idx="250">
                        <c:v>65.599853515625</c:v>
                      </c:pt>
                      <c:pt idx="251">
                        <c:v>66.099853515625</c:v>
                      </c:pt>
                      <c:pt idx="252">
                        <c:v>66.89990234375</c:v>
                      </c:pt>
                      <c:pt idx="253">
                        <c:v>67.5</c:v>
                      </c:pt>
                      <c:pt idx="254">
                        <c:v>67.89990234375</c:v>
                      </c:pt>
                      <c:pt idx="255">
                        <c:v>68.599853515625</c:v>
                      </c:pt>
                      <c:pt idx="256">
                        <c:v>68.999755859375</c:v>
                      </c:pt>
                      <c:pt idx="257">
                        <c:v>69.7998046875</c:v>
                      </c:pt>
                      <c:pt idx="258">
                        <c:v>70.500244140625</c:v>
                      </c:pt>
                      <c:pt idx="259">
                        <c:v>71.2001953125</c:v>
                      </c:pt>
                      <c:pt idx="260">
                        <c:v>72.000244140625</c:v>
                      </c:pt>
                      <c:pt idx="261">
                        <c:v>72.7001953125</c:v>
                      </c:pt>
                      <c:pt idx="262">
                        <c:v>73.7001953125</c:v>
                      </c:pt>
                      <c:pt idx="263">
                        <c:v>74.400146484375</c:v>
                      </c:pt>
                      <c:pt idx="264">
                        <c:v>75.199951171875</c:v>
                      </c:pt>
                      <c:pt idx="265">
                        <c:v>76</c:v>
                      </c:pt>
                      <c:pt idx="266">
                        <c:v>76.800048828125</c:v>
                      </c:pt>
                      <c:pt idx="267">
                        <c:v>77.300048828125</c:v>
                      </c:pt>
                      <c:pt idx="268">
                        <c:v>78</c:v>
                      </c:pt>
                      <c:pt idx="269">
                        <c:v>78.800048828125</c:v>
                      </c:pt>
                      <c:pt idx="270">
                        <c:v>79.699951171875</c:v>
                      </c:pt>
                      <c:pt idx="271">
                        <c:v>80.5</c:v>
                      </c:pt>
                      <c:pt idx="272">
                        <c:v>81.39990234375</c:v>
                      </c:pt>
                      <c:pt idx="273">
                        <c:v>82.2998046875</c:v>
                      </c:pt>
                      <c:pt idx="274">
                        <c:v>83.2001953125</c:v>
                      </c:pt>
                      <c:pt idx="275">
                        <c:v>84.10009765625</c:v>
                      </c:pt>
                      <c:pt idx="276">
                        <c:v>84.900146484375</c:v>
                      </c:pt>
                      <c:pt idx="277">
                        <c:v>85.800048828125</c:v>
                      </c:pt>
                      <c:pt idx="278">
                        <c:v>86.800048828125</c:v>
                      </c:pt>
                      <c:pt idx="279">
                        <c:v>87.699951171875</c:v>
                      </c:pt>
                      <c:pt idx="280">
                        <c:v>88.5</c:v>
                      </c:pt>
                      <c:pt idx="281">
                        <c:v>88.89990234375</c:v>
                      </c:pt>
                      <c:pt idx="282">
                        <c:v>89.89990234375</c:v>
                      </c:pt>
                      <c:pt idx="283">
                        <c:v>90.800048828125</c:v>
                      </c:pt>
                      <c:pt idx="284">
                        <c:v>91.800048828125</c:v>
                      </c:pt>
                      <c:pt idx="285">
                        <c:v>92.699951171875</c:v>
                      </c:pt>
                      <c:pt idx="286">
                        <c:v>93.5</c:v>
                      </c:pt>
                      <c:pt idx="287">
                        <c:v>94.39990234375</c:v>
                      </c:pt>
                      <c:pt idx="288">
                        <c:v>95.39990234375</c:v>
                      </c:pt>
                      <c:pt idx="289">
                        <c:v>96.400146484375</c:v>
                      </c:pt>
                      <c:pt idx="290">
                        <c:v>97.400146484375</c:v>
                      </c:pt>
                      <c:pt idx="291">
                        <c:v>98.400146484375</c:v>
                      </c:pt>
                      <c:pt idx="292">
                        <c:v>99.60009765625</c:v>
                      </c:pt>
                      <c:pt idx="293">
                        <c:v>100.60009765625</c:v>
                      </c:pt>
                      <c:pt idx="294">
                        <c:v>101.60009765625</c:v>
                      </c:pt>
                      <c:pt idx="295">
                        <c:v>102.10009765625</c:v>
                      </c:pt>
                      <c:pt idx="296">
                        <c:v>103.10009765625</c:v>
                      </c:pt>
                      <c:pt idx="297">
                        <c:v>104.099853515625</c:v>
                      </c:pt>
                      <c:pt idx="298">
                        <c:v>105</c:v>
                      </c:pt>
                      <c:pt idx="299">
                        <c:v>106</c:v>
                      </c:pt>
                      <c:pt idx="300">
                        <c:v>106.999755859375</c:v>
                      </c:pt>
                      <c:pt idx="301">
                        <c:v>108.099853515625</c:v>
                      </c:pt>
                      <c:pt idx="302">
                        <c:v>109.10009765625</c:v>
                      </c:pt>
                      <c:pt idx="303">
                        <c:v>110.10009765625</c:v>
                      </c:pt>
                      <c:pt idx="304">
                        <c:v>111.2001953125</c:v>
                      </c:pt>
                      <c:pt idx="305">
                        <c:v>112.300048828125</c:v>
                      </c:pt>
                      <c:pt idx="306">
                        <c:v>113.300048828125</c:v>
                      </c:pt>
                      <c:pt idx="307">
                        <c:v>114.39990234375</c:v>
                      </c:pt>
                      <c:pt idx="308">
                        <c:v>115.39990234375</c:v>
                      </c:pt>
                      <c:pt idx="309">
                        <c:v>116.5</c:v>
                      </c:pt>
                      <c:pt idx="310">
                        <c:v>116.89990234375</c:v>
                      </c:pt>
                      <c:pt idx="311">
                        <c:v>118</c:v>
                      </c:pt>
                      <c:pt idx="312">
                        <c:v>119</c:v>
                      </c:pt>
                      <c:pt idx="313">
                        <c:v>120.099853515625</c:v>
                      </c:pt>
                      <c:pt idx="314">
                        <c:v>121.19970703125</c:v>
                      </c:pt>
                      <c:pt idx="315">
                        <c:v>122.2001953125</c:v>
                      </c:pt>
                      <c:pt idx="316">
                        <c:v>123.400146484375</c:v>
                      </c:pt>
                      <c:pt idx="317">
                        <c:v>124.5</c:v>
                      </c:pt>
                      <c:pt idx="318">
                        <c:v>125.60009765625</c:v>
                      </c:pt>
                      <c:pt idx="319">
                        <c:v>126.699951171875</c:v>
                      </c:pt>
                      <c:pt idx="320">
                        <c:v>127.800048828125</c:v>
                      </c:pt>
                      <c:pt idx="321">
                        <c:v>128.800048828125</c:v>
                      </c:pt>
                      <c:pt idx="322">
                        <c:v>129.800048828125</c:v>
                      </c:pt>
                      <c:pt idx="323">
                        <c:v>130.39990234375</c:v>
                      </c:pt>
                      <c:pt idx="324">
                        <c:v>131.5</c:v>
                      </c:pt>
                      <c:pt idx="325">
                        <c:v>132.599853515625</c:v>
                      </c:pt>
                      <c:pt idx="326">
                        <c:v>133.7998046875</c:v>
                      </c:pt>
                      <c:pt idx="327">
                        <c:v>134.80029296875</c:v>
                      </c:pt>
                      <c:pt idx="328">
                        <c:v>135.900146484375</c:v>
                      </c:pt>
                      <c:pt idx="329">
                        <c:v>137</c:v>
                      </c:pt>
                      <c:pt idx="330">
                        <c:v>138.10009765625</c:v>
                      </c:pt>
                      <c:pt idx="331">
                        <c:v>139.199951171875</c:v>
                      </c:pt>
                      <c:pt idx="332">
                        <c:v>140.300048828125</c:v>
                      </c:pt>
                      <c:pt idx="333">
                        <c:v>141.39990234375</c:v>
                      </c:pt>
                      <c:pt idx="334">
                        <c:v>142.39990234375</c:v>
                      </c:pt>
                      <c:pt idx="335">
                        <c:v>143.5</c:v>
                      </c:pt>
                      <c:pt idx="336">
                        <c:v>144.599853515625</c:v>
                      </c:pt>
                      <c:pt idx="337">
                        <c:v>145.199951171875</c:v>
                      </c:pt>
                      <c:pt idx="338">
                        <c:v>146.2998046875</c:v>
                      </c:pt>
                      <c:pt idx="339">
                        <c:v>147.30029296875</c:v>
                      </c:pt>
                      <c:pt idx="340">
                        <c:v>148.500244140625</c:v>
                      </c:pt>
                      <c:pt idx="341">
                        <c:v>149.7001953125</c:v>
                      </c:pt>
                      <c:pt idx="342">
                        <c:v>150.7001953125</c:v>
                      </c:pt>
                      <c:pt idx="343">
                        <c:v>151.800048828125</c:v>
                      </c:pt>
                      <c:pt idx="344">
                        <c:v>152.800048828125</c:v>
                      </c:pt>
                      <c:pt idx="345">
                        <c:v>154</c:v>
                      </c:pt>
                      <c:pt idx="346">
                        <c:v>155.099853515625</c:v>
                      </c:pt>
                      <c:pt idx="347">
                        <c:v>156.099853515625</c:v>
                      </c:pt>
                      <c:pt idx="348">
                        <c:v>157.199951171875</c:v>
                      </c:pt>
                      <c:pt idx="349">
                        <c:v>158.2998046875</c:v>
                      </c:pt>
                      <c:pt idx="350">
                        <c:v>159.2998046875</c:v>
                      </c:pt>
                      <c:pt idx="351">
                        <c:v>159.89990234375</c:v>
                      </c:pt>
                      <c:pt idx="352">
                        <c:v>160.800048828125</c:v>
                      </c:pt>
                      <c:pt idx="353">
                        <c:v>161.900146484375</c:v>
                      </c:pt>
                      <c:pt idx="354">
                        <c:v>162.900146484375</c:v>
                      </c:pt>
                      <c:pt idx="355">
                        <c:v>164</c:v>
                      </c:pt>
                      <c:pt idx="356">
                        <c:v>165</c:v>
                      </c:pt>
                      <c:pt idx="357">
                        <c:v>166</c:v>
                      </c:pt>
                      <c:pt idx="358">
                        <c:v>167</c:v>
                      </c:pt>
                      <c:pt idx="359">
                        <c:v>168.099853515625</c:v>
                      </c:pt>
                      <c:pt idx="360">
                        <c:v>169.099853515625</c:v>
                      </c:pt>
                      <c:pt idx="361">
                        <c:v>170.199951171875</c:v>
                      </c:pt>
                      <c:pt idx="362">
                        <c:v>171.199951171875</c:v>
                      </c:pt>
                      <c:pt idx="363">
                        <c:v>172.2998046875</c:v>
                      </c:pt>
                      <c:pt idx="364">
                        <c:v>173.30029296875</c:v>
                      </c:pt>
                      <c:pt idx="365">
                        <c:v>173.7001953125</c:v>
                      </c:pt>
                      <c:pt idx="366">
                        <c:v>174.800048828125</c:v>
                      </c:pt>
                      <c:pt idx="367">
                        <c:v>175.800048828125</c:v>
                      </c:pt>
                      <c:pt idx="368">
                        <c:v>176.800048828125</c:v>
                      </c:pt>
                      <c:pt idx="369">
                        <c:v>177.800048828125</c:v>
                      </c:pt>
                      <c:pt idx="370">
                        <c:v>178.89990234375</c:v>
                      </c:pt>
                      <c:pt idx="371">
                        <c:v>180</c:v>
                      </c:pt>
                      <c:pt idx="372">
                        <c:v>181</c:v>
                      </c:pt>
                      <c:pt idx="373">
                        <c:v>181.89990234375</c:v>
                      </c:pt>
                      <c:pt idx="374">
                        <c:v>182.89990234375</c:v>
                      </c:pt>
                      <c:pt idx="375">
                        <c:v>183.89990234375</c:v>
                      </c:pt>
                      <c:pt idx="376">
                        <c:v>184.7998046875</c:v>
                      </c:pt>
                      <c:pt idx="377">
                        <c:v>185.900146484375</c:v>
                      </c:pt>
                      <c:pt idx="378">
                        <c:v>186.900146484375</c:v>
                      </c:pt>
                      <c:pt idx="379">
                        <c:v>187.500244140625</c:v>
                      </c:pt>
                      <c:pt idx="380">
                        <c:v>188.400146484375</c:v>
                      </c:pt>
                      <c:pt idx="381">
                        <c:v>189.400146484375</c:v>
                      </c:pt>
                      <c:pt idx="382">
                        <c:v>190.400146484375</c:v>
                      </c:pt>
                      <c:pt idx="383">
                        <c:v>191.300048828125</c:v>
                      </c:pt>
                      <c:pt idx="384">
                        <c:v>192.300048828125</c:v>
                      </c:pt>
                      <c:pt idx="385">
                        <c:v>193.300048828125</c:v>
                      </c:pt>
                      <c:pt idx="386">
                        <c:v>194.2998046875</c:v>
                      </c:pt>
                      <c:pt idx="387">
                        <c:v>195.2998046875</c:v>
                      </c:pt>
                      <c:pt idx="388">
                        <c:v>196.2998046875</c:v>
                      </c:pt>
                      <c:pt idx="389">
                        <c:v>197.199951171875</c:v>
                      </c:pt>
                      <c:pt idx="390">
                        <c:v>198.19970703125</c:v>
                      </c:pt>
                      <c:pt idx="391">
                        <c:v>199.10009765625</c:v>
                      </c:pt>
                      <c:pt idx="392">
                        <c:v>199.60009765625</c:v>
                      </c:pt>
                      <c:pt idx="393">
                        <c:v>200.60009765625</c:v>
                      </c:pt>
                      <c:pt idx="394">
                        <c:v>201.5</c:v>
                      </c:pt>
                      <c:pt idx="395">
                        <c:v>202.5</c:v>
                      </c:pt>
                      <c:pt idx="396">
                        <c:v>203.400146484375</c:v>
                      </c:pt>
                      <c:pt idx="397">
                        <c:v>204.39990234375</c:v>
                      </c:pt>
                      <c:pt idx="398">
                        <c:v>205.39990234375</c:v>
                      </c:pt>
                      <c:pt idx="399">
                        <c:v>206.300048828125</c:v>
                      </c:pt>
                      <c:pt idx="400">
                        <c:v>207.2998046875</c:v>
                      </c:pt>
                      <c:pt idx="401">
                        <c:v>208.199951171875</c:v>
                      </c:pt>
                      <c:pt idx="402">
                        <c:v>209.199951171875</c:v>
                      </c:pt>
                      <c:pt idx="403">
                        <c:v>210.099853515625</c:v>
                      </c:pt>
                      <c:pt idx="404">
                        <c:v>211.099853515625</c:v>
                      </c:pt>
                      <c:pt idx="405">
                        <c:v>212.000244140625</c:v>
                      </c:pt>
                      <c:pt idx="406">
                        <c:v>212.500244140625</c:v>
                      </c:pt>
                      <c:pt idx="407">
                        <c:v>213.400146484375</c:v>
                      </c:pt>
                      <c:pt idx="408">
                        <c:v>214.300048828125</c:v>
                      </c:pt>
                      <c:pt idx="409">
                        <c:v>215.300048828125</c:v>
                      </c:pt>
                      <c:pt idx="410">
                        <c:v>216.199951171875</c:v>
                      </c:pt>
                      <c:pt idx="411">
                        <c:v>217.10009765625</c:v>
                      </c:pt>
                      <c:pt idx="412">
                        <c:v>218.10009765625</c:v>
                      </c:pt>
                      <c:pt idx="413">
                        <c:v>219.099853515625</c:v>
                      </c:pt>
                      <c:pt idx="414">
                        <c:v>219.89990234375</c:v>
                      </c:pt>
                      <c:pt idx="415">
                        <c:v>220.89990234375</c:v>
                      </c:pt>
                      <c:pt idx="416">
                        <c:v>221.7998046875</c:v>
                      </c:pt>
                      <c:pt idx="417">
                        <c:v>222.699951171875</c:v>
                      </c:pt>
                      <c:pt idx="418">
                        <c:v>223.599853515625</c:v>
                      </c:pt>
                      <c:pt idx="419">
                        <c:v>224.000244140625</c:v>
                      </c:pt>
                      <c:pt idx="420">
                        <c:v>224.900146484375</c:v>
                      </c:pt>
                      <c:pt idx="421">
                        <c:v>225.800048828125</c:v>
                      </c:pt>
                      <c:pt idx="422">
                        <c:v>226.7001953125</c:v>
                      </c:pt>
                      <c:pt idx="423">
                        <c:v>227.60009765625</c:v>
                      </c:pt>
                      <c:pt idx="424">
                        <c:v>228.400146484375</c:v>
                      </c:pt>
                      <c:pt idx="425">
                        <c:v>229.400146484375</c:v>
                      </c:pt>
                      <c:pt idx="426">
                        <c:v>230.300048828125</c:v>
                      </c:pt>
                      <c:pt idx="427">
                        <c:v>231.199951171875</c:v>
                      </c:pt>
                      <c:pt idx="428">
                        <c:v>232.099853515625</c:v>
                      </c:pt>
                      <c:pt idx="429">
                        <c:v>232.89990234375</c:v>
                      </c:pt>
                      <c:pt idx="430">
                        <c:v>233.699951171875</c:v>
                      </c:pt>
                      <c:pt idx="431">
                        <c:v>234.599853515625</c:v>
                      </c:pt>
                      <c:pt idx="432">
                        <c:v>235.499755859375</c:v>
                      </c:pt>
                      <c:pt idx="433">
                        <c:v>235.89990234375</c:v>
                      </c:pt>
                      <c:pt idx="434">
                        <c:v>236.80029296875</c:v>
                      </c:pt>
                      <c:pt idx="435">
                        <c:v>237.7001953125</c:v>
                      </c:pt>
                      <c:pt idx="436">
                        <c:v>238.500244140625</c:v>
                      </c:pt>
                      <c:pt idx="437">
                        <c:v>239.300048828125</c:v>
                      </c:pt>
                      <c:pt idx="438">
                        <c:v>240.2001953125</c:v>
                      </c:pt>
                      <c:pt idx="439">
                        <c:v>241.10009765625</c:v>
                      </c:pt>
                      <c:pt idx="440">
                        <c:v>241.900146484375</c:v>
                      </c:pt>
                      <c:pt idx="441">
                        <c:v>242.699951171875</c:v>
                      </c:pt>
                      <c:pt idx="442">
                        <c:v>243.5</c:v>
                      </c:pt>
                      <c:pt idx="443">
                        <c:v>244.300048828125</c:v>
                      </c:pt>
                      <c:pt idx="444">
                        <c:v>245.199951171875</c:v>
                      </c:pt>
                      <c:pt idx="445">
                        <c:v>245.5</c:v>
                      </c:pt>
                      <c:pt idx="446">
                        <c:v>246.39990234375</c:v>
                      </c:pt>
                      <c:pt idx="447">
                        <c:v>247.199951171875</c:v>
                      </c:pt>
                      <c:pt idx="448">
                        <c:v>248.099853515625</c:v>
                      </c:pt>
                      <c:pt idx="449">
                        <c:v>248.69970703125</c:v>
                      </c:pt>
                      <c:pt idx="450">
                        <c:v>249.499755859375</c:v>
                      </c:pt>
                      <c:pt idx="451">
                        <c:v>250.300048828125</c:v>
                      </c:pt>
                      <c:pt idx="452">
                        <c:v>251.000244140625</c:v>
                      </c:pt>
                      <c:pt idx="453">
                        <c:v>251.800048828125</c:v>
                      </c:pt>
                      <c:pt idx="454">
                        <c:v>252.60009765625</c:v>
                      </c:pt>
                      <c:pt idx="455">
                        <c:v>253.5</c:v>
                      </c:pt>
                      <c:pt idx="456">
                        <c:v>254.300048828125</c:v>
                      </c:pt>
                      <c:pt idx="457">
                        <c:v>255</c:v>
                      </c:pt>
                      <c:pt idx="458">
                        <c:v>255.89990234375</c:v>
                      </c:pt>
                      <c:pt idx="459">
                        <c:v>256.199951171875</c:v>
                      </c:pt>
                      <c:pt idx="460">
                        <c:v>257</c:v>
                      </c:pt>
                      <c:pt idx="461">
                        <c:v>257.800048828125</c:v>
                      </c:pt>
                      <c:pt idx="462">
                        <c:v>258.599853515625</c:v>
                      </c:pt>
                      <c:pt idx="463">
                        <c:v>259.39990234375</c:v>
                      </c:pt>
                      <c:pt idx="464">
                        <c:v>260.099853515625</c:v>
                      </c:pt>
                      <c:pt idx="465">
                        <c:v>260.7998046875</c:v>
                      </c:pt>
                      <c:pt idx="466">
                        <c:v>261.599853515625</c:v>
                      </c:pt>
                      <c:pt idx="467">
                        <c:v>262.19970703125</c:v>
                      </c:pt>
                      <c:pt idx="468">
                        <c:v>262.900146484375</c:v>
                      </c:pt>
                      <c:pt idx="469">
                        <c:v>263.7001953125</c:v>
                      </c:pt>
                      <c:pt idx="470">
                        <c:v>264.400146484375</c:v>
                      </c:pt>
                      <c:pt idx="471">
                        <c:v>265.2001953125</c:v>
                      </c:pt>
                      <c:pt idx="472">
                        <c:v>265.5</c:v>
                      </c:pt>
                      <c:pt idx="473">
                        <c:v>266.300048828125</c:v>
                      </c:pt>
                      <c:pt idx="474">
                        <c:v>267</c:v>
                      </c:pt>
                      <c:pt idx="475">
                        <c:v>267.699951171875</c:v>
                      </c:pt>
                      <c:pt idx="476">
                        <c:v>268.39990234375</c:v>
                      </c:pt>
                      <c:pt idx="477">
                        <c:v>269</c:v>
                      </c:pt>
                      <c:pt idx="478">
                        <c:v>269.699951171875</c:v>
                      </c:pt>
                      <c:pt idx="479">
                        <c:v>270.39990234375</c:v>
                      </c:pt>
                      <c:pt idx="480">
                        <c:v>271.099853515625</c:v>
                      </c:pt>
                      <c:pt idx="481">
                        <c:v>271.7998046875</c:v>
                      </c:pt>
                      <c:pt idx="482">
                        <c:v>272.39990234375</c:v>
                      </c:pt>
                      <c:pt idx="483">
                        <c:v>273.099853515625</c:v>
                      </c:pt>
                      <c:pt idx="484">
                        <c:v>273.699951171875</c:v>
                      </c:pt>
                      <c:pt idx="485">
                        <c:v>274.2998046875</c:v>
                      </c:pt>
                      <c:pt idx="486">
                        <c:v>274.999755859375</c:v>
                      </c:pt>
                      <c:pt idx="487">
                        <c:v>275.30029296875</c:v>
                      </c:pt>
                      <c:pt idx="488">
                        <c:v>275.900146484375</c:v>
                      </c:pt>
                      <c:pt idx="489">
                        <c:v>276.60009765625</c:v>
                      </c:pt>
                      <c:pt idx="490">
                        <c:v>277.2001953125</c:v>
                      </c:pt>
                      <c:pt idx="491">
                        <c:v>277.7001953125</c:v>
                      </c:pt>
                      <c:pt idx="492">
                        <c:v>278.300048828125</c:v>
                      </c:pt>
                      <c:pt idx="493">
                        <c:v>278.900146484375</c:v>
                      </c:pt>
                      <c:pt idx="494">
                        <c:v>279.5</c:v>
                      </c:pt>
                      <c:pt idx="495">
                        <c:v>280</c:v>
                      </c:pt>
                      <c:pt idx="496">
                        <c:v>280.60009765625</c:v>
                      </c:pt>
                      <c:pt idx="497">
                        <c:v>281.300048828125</c:v>
                      </c:pt>
                      <c:pt idx="498">
                        <c:v>281.89990234375</c:v>
                      </c:pt>
                      <c:pt idx="499">
                        <c:v>282.10009765625</c:v>
                      </c:pt>
                      <c:pt idx="500">
                        <c:v>282.699951171875</c:v>
                      </c:pt>
                      <c:pt idx="501">
                        <c:v>283.300048828125</c:v>
                      </c:pt>
                      <c:pt idx="502">
                        <c:v>283.800048828125</c:v>
                      </c:pt>
                      <c:pt idx="503">
                        <c:v>284.2998046875</c:v>
                      </c:pt>
                      <c:pt idx="504">
                        <c:v>284.89990234375</c:v>
                      </c:pt>
                      <c:pt idx="505">
                        <c:v>285.39990234375</c:v>
                      </c:pt>
                      <c:pt idx="506">
                        <c:v>285.89990234375</c:v>
                      </c:pt>
                      <c:pt idx="507">
                        <c:v>286.39990234375</c:v>
                      </c:pt>
                      <c:pt idx="508">
                        <c:v>286.999755859375</c:v>
                      </c:pt>
                      <c:pt idx="509">
                        <c:v>287.39990234375</c:v>
                      </c:pt>
                      <c:pt idx="510">
                        <c:v>287.89990234375</c:v>
                      </c:pt>
                      <c:pt idx="511">
                        <c:v>288.400146484375</c:v>
                      </c:pt>
                      <c:pt idx="512">
                        <c:v>288.900146484375</c:v>
                      </c:pt>
                      <c:pt idx="513">
                        <c:v>289.2001953125</c:v>
                      </c:pt>
                      <c:pt idx="514">
                        <c:v>289.60009765625</c:v>
                      </c:pt>
                      <c:pt idx="515">
                        <c:v>290.2001953125</c:v>
                      </c:pt>
                      <c:pt idx="516">
                        <c:v>290.7001953125</c:v>
                      </c:pt>
                      <c:pt idx="517">
                        <c:v>291.10009765625</c:v>
                      </c:pt>
                      <c:pt idx="518">
                        <c:v>291.60009765625</c:v>
                      </c:pt>
                      <c:pt idx="519">
                        <c:v>292.10009765625</c:v>
                      </c:pt>
                      <c:pt idx="520">
                        <c:v>292.5</c:v>
                      </c:pt>
                      <c:pt idx="521">
                        <c:v>292.800048828125</c:v>
                      </c:pt>
                      <c:pt idx="522">
                        <c:v>293.300048828125</c:v>
                      </c:pt>
                      <c:pt idx="523">
                        <c:v>293.699951171875</c:v>
                      </c:pt>
                      <c:pt idx="524">
                        <c:v>294.199951171875</c:v>
                      </c:pt>
                      <c:pt idx="525">
                        <c:v>294.60009765625</c:v>
                      </c:pt>
                      <c:pt idx="526">
                        <c:v>294.800048828125</c:v>
                      </c:pt>
                      <c:pt idx="527">
                        <c:v>295.300048828125</c:v>
                      </c:pt>
                      <c:pt idx="528">
                        <c:v>295.800048828125</c:v>
                      </c:pt>
                      <c:pt idx="529">
                        <c:v>296.199951171875</c:v>
                      </c:pt>
                      <c:pt idx="530">
                        <c:v>296.5</c:v>
                      </c:pt>
                      <c:pt idx="531">
                        <c:v>296.89990234375</c:v>
                      </c:pt>
                      <c:pt idx="532">
                        <c:v>297.2998046875</c:v>
                      </c:pt>
                      <c:pt idx="533">
                        <c:v>297.7998046875</c:v>
                      </c:pt>
                      <c:pt idx="534">
                        <c:v>298.199951171875</c:v>
                      </c:pt>
                      <c:pt idx="535">
                        <c:v>298.599853515625</c:v>
                      </c:pt>
                      <c:pt idx="536">
                        <c:v>298.89990234375</c:v>
                      </c:pt>
                      <c:pt idx="537">
                        <c:v>299.2998046875</c:v>
                      </c:pt>
                      <c:pt idx="538">
                        <c:v>299.599853515625</c:v>
                      </c:pt>
                      <c:pt idx="539">
                        <c:v>299.7998046875</c:v>
                      </c:pt>
                      <c:pt idx="540">
                        <c:v>300.099853515625</c:v>
                      </c:pt>
                      <c:pt idx="541">
                        <c:v>300.499755859375</c:v>
                      </c:pt>
                      <c:pt idx="542">
                        <c:v>300.80029296875</c:v>
                      </c:pt>
                      <c:pt idx="543">
                        <c:v>301.10009765625</c:v>
                      </c:pt>
                      <c:pt idx="544">
                        <c:v>301.500244140625</c:v>
                      </c:pt>
                      <c:pt idx="545">
                        <c:v>301.7001953125</c:v>
                      </c:pt>
                      <c:pt idx="546">
                        <c:v>302.000244140625</c:v>
                      </c:pt>
                      <c:pt idx="547">
                        <c:v>302.400146484375</c:v>
                      </c:pt>
                      <c:pt idx="548">
                        <c:v>302.60009765625</c:v>
                      </c:pt>
                      <c:pt idx="549">
                        <c:v>303.000244140625</c:v>
                      </c:pt>
                      <c:pt idx="550">
                        <c:v>303.300048828125</c:v>
                      </c:pt>
                      <c:pt idx="551">
                        <c:v>303.400146484375</c:v>
                      </c:pt>
                      <c:pt idx="552">
                        <c:v>303.7001953125</c:v>
                      </c:pt>
                      <c:pt idx="553">
                        <c:v>304</c:v>
                      </c:pt>
                      <c:pt idx="554">
                        <c:v>304.300048828125</c:v>
                      </c:pt>
                      <c:pt idx="555">
                        <c:v>304.60009765625</c:v>
                      </c:pt>
                      <c:pt idx="556">
                        <c:v>304.900146484375</c:v>
                      </c:pt>
                      <c:pt idx="557">
                        <c:v>305.199951171875</c:v>
                      </c:pt>
                      <c:pt idx="558">
                        <c:v>305.400146484375</c:v>
                      </c:pt>
                      <c:pt idx="559">
                        <c:v>305.699951171875</c:v>
                      </c:pt>
                      <c:pt idx="560">
                        <c:v>306</c:v>
                      </c:pt>
                      <c:pt idx="561">
                        <c:v>306.199951171875</c:v>
                      </c:pt>
                      <c:pt idx="562">
                        <c:v>306.39990234375</c:v>
                      </c:pt>
                      <c:pt idx="563">
                        <c:v>306.5</c:v>
                      </c:pt>
                      <c:pt idx="564">
                        <c:v>306.800048828125</c:v>
                      </c:pt>
                      <c:pt idx="565">
                        <c:v>307</c:v>
                      </c:pt>
                      <c:pt idx="566">
                        <c:v>307.300048828125</c:v>
                      </c:pt>
                      <c:pt idx="567">
                        <c:v>307.39990234375</c:v>
                      </c:pt>
                      <c:pt idx="568">
                        <c:v>307.699951171875</c:v>
                      </c:pt>
                      <c:pt idx="569">
                        <c:v>307.89990234375</c:v>
                      </c:pt>
                      <c:pt idx="570">
                        <c:v>308.099853515625</c:v>
                      </c:pt>
                      <c:pt idx="571">
                        <c:v>308.199951171875</c:v>
                      </c:pt>
                      <c:pt idx="572">
                        <c:v>308.39990234375</c:v>
                      </c:pt>
                      <c:pt idx="573">
                        <c:v>308.599853515625</c:v>
                      </c:pt>
                      <c:pt idx="574">
                        <c:v>308.800048828125</c:v>
                      </c:pt>
                      <c:pt idx="575">
                        <c:v>308.89990234375</c:v>
                      </c:pt>
                      <c:pt idx="576">
                        <c:v>309.099853515625</c:v>
                      </c:pt>
                      <c:pt idx="577">
                        <c:v>309.199951171875</c:v>
                      </c:pt>
                      <c:pt idx="578">
                        <c:v>309.39990234375</c:v>
                      </c:pt>
                      <c:pt idx="579">
                        <c:v>309.5</c:v>
                      </c:pt>
                      <c:pt idx="580">
                        <c:v>309.699951171875</c:v>
                      </c:pt>
                      <c:pt idx="581">
                        <c:v>309.89990234375</c:v>
                      </c:pt>
                      <c:pt idx="582">
                        <c:v>310</c:v>
                      </c:pt>
                      <c:pt idx="583">
                        <c:v>310.099853515625</c:v>
                      </c:pt>
                      <c:pt idx="584">
                        <c:v>310.2998046875</c:v>
                      </c:pt>
                      <c:pt idx="585">
                        <c:v>310.5</c:v>
                      </c:pt>
                      <c:pt idx="586">
                        <c:v>310.5</c:v>
                      </c:pt>
                      <c:pt idx="587">
                        <c:v>310.699951171875</c:v>
                      </c:pt>
                      <c:pt idx="588">
                        <c:v>310.7998046875</c:v>
                      </c:pt>
                      <c:pt idx="589">
                        <c:v>310.89990234375</c:v>
                      </c:pt>
                      <c:pt idx="590">
                        <c:v>311</c:v>
                      </c:pt>
                      <c:pt idx="591">
                        <c:v>311.099853515625</c:v>
                      </c:pt>
                      <c:pt idx="592">
                        <c:v>311.199951171875</c:v>
                      </c:pt>
                      <c:pt idx="593">
                        <c:v>311.2998046875</c:v>
                      </c:pt>
                      <c:pt idx="594">
                        <c:v>311.499755859375</c:v>
                      </c:pt>
                      <c:pt idx="595">
                        <c:v>311.599853515625</c:v>
                      </c:pt>
                      <c:pt idx="596">
                        <c:v>311.699951171875</c:v>
                      </c:pt>
                      <c:pt idx="597">
                        <c:v>311.699951171875</c:v>
                      </c:pt>
                      <c:pt idx="598">
                        <c:v>311.7998046875</c:v>
                      </c:pt>
                      <c:pt idx="599">
                        <c:v>311.89990234375</c:v>
                      </c:pt>
                      <c:pt idx="600">
                        <c:v>311.699951171875</c:v>
                      </c:pt>
                      <c:pt idx="601">
                        <c:v>311.7998046875</c:v>
                      </c:pt>
                      <c:pt idx="602">
                        <c:v>311.89990234375</c:v>
                      </c:pt>
                      <c:pt idx="603">
                        <c:v>311.999755859375</c:v>
                      </c:pt>
                      <c:pt idx="604">
                        <c:v>311.999755859375</c:v>
                      </c:pt>
                      <c:pt idx="605">
                        <c:v>312.199951171875</c:v>
                      </c:pt>
                      <c:pt idx="606">
                        <c:v>312.199951171875</c:v>
                      </c:pt>
                      <c:pt idx="607">
                        <c:v>312.199951171875</c:v>
                      </c:pt>
                      <c:pt idx="608">
                        <c:v>312.2998046875</c:v>
                      </c:pt>
                      <c:pt idx="609">
                        <c:v>312.2998046875</c:v>
                      </c:pt>
                      <c:pt idx="610">
                        <c:v>312.39990234375</c:v>
                      </c:pt>
                      <c:pt idx="611">
                        <c:v>312.39990234375</c:v>
                      </c:pt>
                      <c:pt idx="612">
                        <c:v>312.2998046875</c:v>
                      </c:pt>
                      <c:pt idx="613">
                        <c:v>312.2998046875</c:v>
                      </c:pt>
                      <c:pt idx="614">
                        <c:v>312.39990234375</c:v>
                      </c:pt>
                      <c:pt idx="615">
                        <c:v>312.39990234375</c:v>
                      </c:pt>
                      <c:pt idx="616">
                        <c:v>312.39990234375</c:v>
                      </c:pt>
                      <c:pt idx="617">
                        <c:v>312.39990234375</c:v>
                      </c:pt>
                      <c:pt idx="618">
                        <c:v>312.599853515625</c:v>
                      </c:pt>
                      <c:pt idx="619">
                        <c:v>312.599853515625</c:v>
                      </c:pt>
                      <c:pt idx="620">
                        <c:v>312.599853515625</c:v>
                      </c:pt>
                      <c:pt idx="621">
                        <c:v>312.599853515625</c:v>
                      </c:pt>
                      <c:pt idx="622">
                        <c:v>312.599853515625</c:v>
                      </c:pt>
                      <c:pt idx="623">
                        <c:v>312.599853515625</c:v>
                      </c:pt>
                      <c:pt idx="624">
                        <c:v>312.499755859375</c:v>
                      </c:pt>
                      <c:pt idx="625">
                        <c:v>312.499755859375</c:v>
                      </c:pt>
                      <c:pt idx="626">
                        <c:v>312.499755859375</c:v>
                      </c:pt>
                      <c:pt idx="627">
                        <c:v>312.499755859375</c:v>
                      </c:pt>
                      <c:pt idx="628">
                        <c:v>312.499755859375</c:v>
                      </c:pt>
                      <c:pt idx="629">
                        <c:v>312.39990234375</c:v>
                      </c:pt>
                      <c:pt idx="630">
                        <c:v>312.499755859375</c:v>
                      </c:pt>
                      <c:pt idx="631">
                        <c:v>312.39990234375</c:v>
                      </c:pt>
                      <c:pt idx="632">
                        <c:v>312.2998046875</c:v>
                      </c:pt>
                      <c:pt idx="633">
                        <c:v>312.2998046875</c:v>
                      </c:pt>
                      <c:pt idx="634">
                        <c:v>312.2998046875</c:v>
                      </c:pt>
                      <c:pt idx="635">
                        <c:v>312.199951171875</c:v>
                      </c:pt>
                      <c:pt idx="636">
                        <c:v>312.199951171875</c:v>
                      </c:pt>
                      <c:pt idx="637">
                        <c:v>312.099853515625</c:v>
                      </c:pt>
                      <c:pt idx="638">
                        <c:v>311.999755859375</c:v>
                      </c:pt>
                      <c:pt idx="639">
                        <c:v>311.999755859375</c:v>
                      </c:pt>
                      <c:pt idx="640">
                        <c:v>311.89990234375</c:v>
                      </c:pt>
                      <c:pt idx="641">
                        <c:v>311.89990234375</c:v>
                      </c:pt>
                      <c:pt idx="642">
                        <c:v>311.7998046875</c:v>
                      </c:pt>
                      <c:pt idx="643">
                        <c:v>311.699951171875</c:v>
                      </c:pt>
                      <c:pt idx="644">
                        <c:v>311.699951171875</c:v>
                      </c:pt>
                      <c:pt idx="645">
                        <c:v>311.599853515625</c:v>
                      </c:pt>
                      <c:pt idx="646">
                        <c:v>311.499755859375</c:v>
                      </c:pt>
                      <c:pt idx="647">
                        <c:v>311.39990234375</c:v>
                      </c:pt>
                      <c:pt idx="648">
                        <c:v>311.2998046875</c:v>
                      </c:pt>
                      <c:pt idx="649">
                        <c:v>311.2998046875</c:v>
                      </c:pt>
                      <c:pt idx="650">
                        <c:v>311.199951171875</c:v>
                      </c:pt>
                      <c:pt idx="651">
                        <c:v>311.099853515625</c:v>
                      </c:pt>
                      <c:pt idx="652">
                        <c:v>311</c:v>
                      </c:pt>
                      <c:pt idx="653">
                        <c:v>310.89990234375</c:v>
                      </c:pt>
                      <c:pt idx="654">
                        <c:v>310.7998046875</c:v>
                      </c:pt>
                      <c:pt idx="655">
                        <c:v>310.699951171875</c:v>
                      </c:pt>
                      <c:pt idx="656">
                        <c:v>310.5</c:v>
                      </c:pt>
                      <c:pt idx="657">
                        <c:v>310.5</c:v>
                      </c:pt>
                      <c:pt idx="658">
                        <c:v>310.2998046875</c:v>
                      </c:pt>
                      <c:pt idx="659">
                        <c:v>310.199951171875</c:v>
                      </c:pt>
                      <c:pt idx="660">
                        <c:v>310.199951171875</c:v>
                      </c:pt>
                      <c:pt idx="661">
                        <c:v>310</c:v>
                      </c:pt>
                      <c:pt idx="662">
                        <c:v>309.89990234375</c:v>
                      </c:pt>
                      <c:pt idx="663">
                        <c:v>309.7998046875</c:v>
                      </c:pt>
                      <c:pt idx="664">
                        <c:v>309.699951171875</c:v>
                      </c:pt>
                      <c:pt idx="665">
                        <c:v>309.599853515625</c:v>
                      </c:pt>
                      <c:pt idx="666">
                        <c:v>309.300048828125</c:v>
                      </c:pt>
                      <c:pt idx="667">
                        <c:v>309.099853515625</c:v>
                      </c:pt>
                      <c:pt idx="668">
                        <c:v>309</c:v>
                      </c:pt>
                      <c:pt idx="669">
                        <c:v>308.89990234375</c:v>
                      </c:pt>
                      <c:pt idx="670">
                        <c:v>308.800048828125</c:v>
                      </c:pt>
                      <c:pt idx="671">
                        <c:v>308.599853515625</c:v>
                      </c:pt>
                      <c:pt idx="672">
                        <c:v>308.39990234375</c:v>
                      </c:pt>
                      <c:pt idx="673">
                        <c:v>308.300048828125</c:v>
                      </c:pt>
                      <c:pt idx="674">
                        <c:v>308.199951171875</c:v>
                      </c:pt>
                      <c:pt idx="675">
                        <c:v>308</c:v>
                      </c:pt>
                      <c:pt idx="676">
                        <c:v>307.800048828125</c:v>
                      </c:pt>
                      <c:pt idx="677">
                        <c:v>307.699951171875</c:v>
                      </c:pt>
                      <c:pt idx="678">
                        <c:v>307.60009765625</c:v>
                      </c:pt>
                      <c:pt idx="679">
                        <c:v>307.5</c:v>
                      </c:pt>
                      <c:pt idx="680">
                        <c:v>307.300048828125</c:v>
                      </c:pt>
                      <c:pt idx="681">
                        <c:v>307.199951171875</c:v>
                      </c:pt>
                      <c:pt idx="682">
                        <c:v>307.10009765625</c:v>
                      </c:pt>
                      <c:pt idx="683">
                        <c:v>306.800048828125</c:v>
                      </c:pt>
                      <c:pt idx="684">
                        <c:v>306.5</c:v>
                      </c:pt>
                      <c:pt idx="685">
                        <c:v>306.39990234375</c:v>
                      </c:pt>
                      <c:pt idx="686">
                        <c:v>306.199951171875</c:v>
                      </c:pt>
                      <c:pt idx="687">
                        <c:v>306</c:v>
                      </c:pt>
                      <c:pt idx="688">
                        <c:v>305.800048828125</c:v>
                      </c:pt>
                      <c:pt idx="689">
                        <c:v>305.60009765625</c:v>
                      </c:pt>
                      <c:pt idx="690">
                        <c:v>305.300048828125</c:v>
                      </c:pt>
                      <c:pt idx="691">
                        <c:v>305.10009765625</c:v>
                      </c:pt>
                      <c:pt idx="692">
                        <c:v>305</c:v>
                      </c:pt>
                      <c:pt idx="693">
                        <c:v>304.699951171875</c:v>
                      </c:pt>
                      <c:pt idx="694">
                        <c:v>304.60009765625</c:v>
                      </c:pt>
                      <c:pt idx="695">
                        <c:v>304.300048828125</c:v>
                      </c:pt>
                      <c:pt idx="696">
                        <c:v>304.10009765625</c:v>
                      </c:pt>
                      <c:pt idx="697">
                        <c:v>303.800048828125</c:v>
                      </c:pt>
                      <c:pt idx="698">
                        <c:v>303.60009765625</c:v>
                      </c:pt>
                      <c:pt idx="699">
                        <c:v>303.400146484375</c:v>
                      </c:pt>
                      <c:pt idx="700">
                        <c:v>303.2001953125</c:v>
                      </c:pt>
                      <c:pt idx="701">
                        <c:v>303.000244140625</c:v>
                      </c:pt>
                      <c:pt idx="702">
                        <c:v>302.800048828125</c:v>
                      </c:pt>
                      <c:pt idx="703">
                        <c:v>302.60009765625</c:v>
                      </c:pt>
                      <c:pt idx="704">
                        <c:v>302.500244140625</c:v>
                      </c:pt>
                      <c:pt idx="705">
                        <c:v>302.2001953125</c:v>
                      </c:pt>
                      <c:pt idx="706">
                        <c:v>302.000244140625</c:v>
                      </c:pt>
                      <c:pt idx="707">
                        <c:v>301.7001953125</c:v>
                      </c:pt>
                      <c:pt idx="708">
                        <c:v>301.500244140625</c:v>
                      </c:pt>
                      <c:pt idx="709">
                        <c:v>301.30029296875</c:v>
                      </c:pt>
                      <c:pt idx="710">
                        <c:v>301.000244140625</c:v>
                      </c:pt>
                      <c:pt idx="711">
                        <c:v>300.80029296875</c:v>
                      </c:pt>
                      <c:pt idx="712">
                        <c:v>300.499755859375</c:v>
                      </c:pt>
                      <c:pt idx="713">
                        <c:v>300.2998046875</c:v>
                      </c:pt>
                      <c:pt idx="714">
                        <c:v>299.999755859375</c:v>
                      </c:pt>
                      <c:pt idx="715">
                        <c:v>299.699951171875</c:v>
                      </c:pt>
                      <c:pt idx="716">
                        <c:v>299.499755859375</c:v>
                      </c:pt>
                      <c:pt idx="717">
                        <c:v>299.2998046875</c:v>
                      </c:pt>
                      <c:pt idx="718">
                        <c:v>299.099853515625</c:v>
                      </c:pt>
                      <c:pt idx="719">
                        <c:v>298.89990234375</c:v>
                      </c:pt>
                      <c:pt idx="720">
                        <c:v>298.599853515625</c:v>
                      </c:pt>
                      <c:pt idx="721">
                        <c:v>298.2998046875</c:v>
                      </c:pt>
                      <c:pt idx="722">
                        <c:v>298.099853515625</c:v>
                      </c:pt>
                      <c:pt idx="723">
                        <c:v>297.7998046875</c:v>
                      </c:pt>
                      <c:pt idx="724">
                        <c:v>297.5</c:v>
                      </c:pt>
                      <c:pt idx="725">
                        <c:v>297.2998046875</c:v>
                      </c:pt>
                      <c:pt idx="726">
                        <c:v>297</c:v>
                      </c:pt>
                      <c:pt idx="727">
                        <c:v>296.7998046875</c:v>
                      </c:pt>
                      <c:pt idx="728">
                        <c:v>296.599853515625</c:v>
                      </c:pt>
                      <c:pt idx="729">
                        <c:v>296.300048828125</c:v>
                      </c:pt>
                      <c:pt idx="730">
                        <c:v>296</c:v>
                      </c:pt>
                      <c:pt idx="731">
                        <c:v>295.89990234375</c:v>
                      </c:pt>
                      <c:pt idx="732">
                        <c:v>295.599853515625</c:v>
                      </c:pt>
                      <c:pt idx="733">
                        <c:v>295.300048828125</c:v>
                      </c:pt>
                      <c:pt idx="734">
                        <c:v>295</c:v>
                      </c:pt>
                      <c:pt idx="735">
                        <c:v>294.800048828125</c:v>
                      </c:pt>
                      <c:pt idx="736">
                        <c:v>294.5</c:v>
                      </c:pt>
                      <c:pt idx="737">
                        <c:v>294.199951171875</c:v>
                      </c:pt>
                      <c:pt idx="738">
                        <c:v>293.89990234375</c:v>
                      </c:pt>
                      <c:pt idx="739">
                        <c:v>293.5</c:v>
                      </c:pt>
                      <c:pt idx="740">
                        <c:v>293.199951171875</c:v>
                      </c:pt>
                      <c:pt idx="741">
                        <c:v>293</c:v>
                      </c:pt>
                      <c:pt idx="742">
                        <c:v>292.699951171875</c:v>
                      </c:pt>
                      <c:pt idx="743">
                        <c:v>292.400146484375</c:v>
                      </c:pt>
                      <c:pt idx="744">
                        <c:v>292.199951171875</c:v>
                      </c:pt>
                      <c:pt idx="745">
                        <c:v>291.900146484375</c:v>
                      </c:pt>
                      <c:pt idx="746">
                        <c:v>291.60009765625</c:v>
                      </c:pt>
                      <c:pt idx="747">
                        <c:v>291.300048828125</c:v>
                      </c:pt>
                      <c:pt idx="748">
                        <c:v>291</c:v>
                      </c:pt>
                      <c:pt idx="749">
                        <c:v>290.800048828125</c:v>
                      </c:pt>
                      <c:pt idx="750">
                        <c:v>290.5</c:v>
                      </c:pt>
                      <c:pt idx="751">
                        <c:v>290.2001953125</c:v>
                      </c:pt>
                      <c:pt idx="752">
                        <c:v>289.900146484375</c:v>
                      </c:pt>
                      <c:pt idx="753">
                        <c:v>289.60009765625</c:v>
                      </c:pt>
                      <c:pt idx="754">
                        <c:v>289.300048828125</c:v>
                      </c:pt>
                      <c:pt idx="755">
                        <c:v>289.10009765625</c:v>
                      </c:pt>
                      <c:pt idx="756">
                        <c:v>288.800048828125</c:v>
                      </c:pt>
                      <c:pt idx="757">
                        <c:v>288.60009765625</c:v>
                      </c:pt>
                      <c:pt idx="758">
                        <c:v>288.400146484375</c:v>
                      </c:pt>
                      <c:pt idx="759">
                        <c:v>288.000244140625</c:v>
                      </c:pt>
                      <c:pt idx="760">
                        <c:v>287.7998046875</c:v>
                      </c:pt>
                      <c:pt idx="761">
                        <c:v>287.39990234375</c:v>
                      </c:pt>
                      <c:pt idx="762">
                        <c:v>287.19970703125</c:v>
                      </c:pt>
                      <c:pt idx="763">
                        <c:v>286.7998046875</c:v>
                      </c:pt>
                      <c:pt idx="764">
                        <c:v>286.499755859375</c:v>
                      </c:pt>
                      <c:pt idx="765">
                        <c:v>286.199951171875</c:v>
                      </c:pt>
                      <c:pt idx="766">
                        <c:v>285.999755859375</c:v>
                      </c:pt>
                      <c:pt idx="767">
                        <c:v>285.599853515625</c:v>
                      </c:pt>
                      <c:pt idx="768">
                        <c:v>285.2998046875</c:v>
                      </c:pt>
                      <c:pt idx="769">
                        <c:v>285</c:v>
                      </c:pt>
                      <c:pt idx="770">
                        <c:v>284.699951171875</c:v>
                      </c:pt>
                      <c:pt idx="771">
                        <c:v>284.5</c:v>
                      </c:pt>
                      <c:pt idx="772">
                        <c:v>284.199951171875</c:v>
                      </c:pt>
                      <c:pt idx="773">
                        <c:v>284</c:v>
                      </c:pt>
                      <c:pt idx="774">
                        <c:v>283.599853515625</c:v>
                      </c:pt>
                      <c:pt idx="775">
                        <c:v>283.300048828125</c:v>
                      </c:pt>
                      <c:pt idx="776">
                        <c:v>283</c:v>
                      </c:pt>
                      <c:pt idx="777">
                        <c:v>282.699951171875</c:v>
                      </c:pt>
                      <c:pt idx="778">
                        <c:v>282.39990234375</c:v>
                      </c:pt>
                      <c:pt idx="779">
                        <c:v>282.10009765625</c:v>
                      </c:pt>
                      <c:pt idx="780">
                        <c:v>281.699951171875</c:v>
                      </c:pt>
                      <c:pt idx="781">
                        <c:v>281.39990234375</c:v>
                      </c:pt>
                      <c:pt idx="782">
                        <c:v>281.10009765625</c:v>
                      </c:pt>
                      <c:pt idx="783">
                        <c:v>280.89990234375</c:v>
                      </c:pt>
                      <c:pt idx="784">
                        <c:v>280.60009765625</c:v>
                      </c:pt>
                      <c:pt idx="785">
                        <c:v>280.300048828125</c:v>
                      </c:pt>
                      <c:pt idx="786">
                        <c:v>280</c:v>
                      </c:pt>
                      <c:pt idx="787">
                        <c:v>279.900146484375</c:v>
                      </c:pt>
                      <c:pt idx="788">
                        <c:v>279.5</c:v>
                      </c:pt>
                      <c:pt idx="789">
                        <c:v>279.199951171875</c:v>
                      </c:pt>
                      <c:pt idx="790">
                        <c:v>278.900146484375</c:v>
                      </c:pt>
                      <c:pt idx="791">
                        <c:v>278.60009765625</c:v>
                      </c:pt>
                      <c:pt idx="792">
                        <c:v>278.300048828125</c:v>
                      </c:pt>
                      <c:pt idx="793">
                        <c:v>277.900146484375</c:v>
                      </c:pt>
                      <c:pt idx="794">
                        <c:v>277.60009765625</c:v>
                      </c:pt>
                      <c:pt idx="795">
                        <c:v>277.400146484375</c:v>
                      </c:pt>
                      <c:pt idx="796">
                        <c:v>277.10009765625</c:v>
                      </c:pt>
                      <c:pt idx="797">
                        <c:v>276.800048828125</c:v>
                      </c:pt>
                      <c:pt idx="798">
                        <c:v>276.500244140625</c:v>
                      </c:pt>
                      <c:pt idx="799">
                        <c:v>276.300048828125</c:v>
                      </c:pt>
                      <c:pt idx="800">
                        <c:v>275.900146484375</c:v>
                      </c:pt>
                      <c:pt idx="801">
                        <c:v>275.60009765625</c:v>
                      </c:pt>
                      <c:pt idx="802">
                        <c:v>275.30029296875</c:v>
                      </c:pt>
                      <c:pt idx="803">
                        <c:v>274.999755859375</c:v>
                      </c:pt>
                      <c:pt idx="804">
                        <c:v>274.69970703125</c:v>
                      </c:pt>
                      <c:pt idx="805">
                        <c:v>274.2998046875</c:v>
                      </c:pt>
                      <c:pt idx="806">
                        <c:v>273.999755859375</c:v>
                      </c:pt>
                      <c:pt idx="807">
                        <c:v>273.699951171875</c:v>
                      </c:pt>
                      <c:pt idx="808">
                        <c:v>273.39990234375</c:v>
                      </c:pt>
                      <c:pt idx="809">
                        <c:v>273.199951171875</c:v>
                      </c:pt>
                      <c:pt idx="810">
                        <c:v>272.89990234375</c:v>
                      </c:pt>
                      <c:pt idx="811">
                        <c:v>272.599853515625</c:v>
                      </c:pt>
                      <c:pt idx="812">
                        <c:v>272.199951171875</c:v>
                      </c:pt>
                      <c:pt idx="813">
                        <c:v>271.7998046875</c:v>
                      </c:pt>
                      <c:pt idx="814">
                        <c:v>271.5</c:v>
                      </c:pt>
                      <c:pt idx="815">
                        <c:v>271.199951171875</c:v>
                      </c:pt>
                      <c:pt idx="816">
                        <c:v>270.89990234375</c:v>
                      </c:pt>
                      <c:pt idx="817">
                        <c:v>270.599853515625</c:v>
                      </c:pt>
                      <c:pt idx="818">
                        <c:v>270.300048828125</c:v>
                      </c:pt>
                      <c:pt idx="819">
                        <c:v>269.89990234375</c:v>
                      </c:pt>
                      <c:pt idx="820">
                        <c:v>269.599853515625</c:v>
                      </c:pt>
                      <c:pt idx="821">
                        <c:v>269.300048828125</c:v>
                      </c:pt>
                      <c:pt idx="822">
                        <c:v>269.10009765625</c:v>
                      </c:pt>
                      <c:pt idx="823">
                        <c:v>268.800048828125</c:v>
                      </c:pt>
                      <c:pt idx="824">
                        <c:v>268.5</c:v>
                      </c:pt>
                      <c:pt idx="825">
                        <c:v>268.199951171875</c:v>
                      </c:pt>
                      <c:pt idx="826">
                        <c:v>267.800048828125</c:v>
                      </c:pt>
                      <c:pt idx="827">
                        <c:v>267.5</c:v>
                      </c:pt>
                      <c:pt idx="828">
                        <c:v>267.199951171875</c:v>
                      </c:pt>
                      <c:pt idx="829">
                        <c:v>266.800048828125</c:v>
                      </c:pt>
                      <c:pt idx="830">
                        <c:v>266.60009765625</c:v>
                      </c:pt>
                      <c:pt idx="831">
                        <c:v>266.2001953125</c:v>
                      </c:pt>
                      <c:pt idx="832">
                        <c:v>265.900146484375</c:v>
                      </c:pt>
                      <c:pt idx="833">
                        <c:v>265.60009765625</c:v>
                      </c:pt>
                      <c:pt idx="834">
                        <c:v>265.300048828125</c:v>
                      </c:pt>
                      <c:pt idx="835">
                        <c:v>265.10009765625</c:v>
                      </c:pt>
                      <c:pt idx="836">
                        <c:v>264.7001953125</c:v>
                      </c:pt>
                      <c:pt idx="837">
                        <c:v>264.400146484375</c:v>
                      </c:pt>
                      <c:pt idx="838">
                        <c:v>264.10009765625</c:v>
                      </c:pt>
                      <c:pt idx="839">
                        <c:v>263.7001953125</c:v>
                      </c:pt>
                      <c:pt idx="840">
                        <c:v>263.400146484375</c:v>
                      </c:pt>
                      <c:pt idx="841">
                        <c:v>263.10009765625</c:v>
                      </c:pt>
                      <c:pt idx="842">
                        <c:v>262.7001953125</c:v>
                      </c:pt>
                      <c:pt idx="843">
                        <c:v>262.400146484375</c:v>
                      </c:pt>
                      <c:pt idx="844">
                        <c:v>261.999755859375</c:v>
                      </c:pt>
                      <c:pt idx="845">
                        <c:v>261.69970703125</c:v>
                      </c:pt>
                      <c:pt idx="846">
                        <c:v>261.39990234375</c:v>
                      </c:pt>
                      <c:pt idx="847">
                        <c:v>261.199951171875</c:v>
                      </c:pt>
                      <c:pt idx="848">
                        <c:v>260.7998046875</c:v>
                      </c:pt>
                      <c:pt idx="849">
                        <c:v>260.499755859375</c:v>
                      </c:pt>
                      <c:pt idx="850">
                        <c:v>260.39990234375</c:v>
                      </c:pt>
                      <c:pt idx="851">
                        <c:v>259.999755859375</c:v>
                      </c:pt>
                      <c:pt idx="852">
                        <c:v>259.699951171875</c:v>
                      </c:pt>
                      <c:pt idx="853">
                        <c:v>259.39990234375</c:v>
                      </c:pt>
                      <c:pt idx="854">
                        <c:v>259</c:v>
                      </c:pt>
                      <c:pt idx="855">
                        <c:v>258.699951171875</c:v>
                      </c:pt>
                      <c:pt idx="856">
                        <c:v>258.39990234375</c:v>
                      </c:pt>
                      <c:pt idx="857">
                        <c:v>258</c:v>
                      </c:pt>
                      <c:pt idx="858">
                        <c:v>257.699951171875</c:v>
                      </c:pt>
                      <c:pt idx="859">
                        <c:v>257.39990234375</c:v>
                      </c:pt>
                      <c:pt idx="860">
                        <c:v>257.099853515625</c:v>
                      </c:pt>
                      <c:pt idx="861">
                        <c:v>256.800048828125</c:v>
                      </c:pt>
                      <c:pt idx="862">
                        <c:v>256.699951171875</c:v>
                      </c:pt>
                      <c:pt idx="863">
                        <c:v>256.300048828125</c:v>
                      </c:pt>
                      <c:pt idx="864">
                        <c:v>256</c:v>
                      </c:pt>
                      <c:pt idx="865">
                        <c:v>255.60009765625</c:v>
                      </c:pt>
                      <c:pt idx="866">
                        <c:v>255.300048828125</c:v>
                      </c:pt>
                      <c:pt idx="867">
                        <c:v>255</c:v>
                      </c:pt>
                      <c:pt idx="868">
                        <c:v>254.699951171875</c:v>
                      </c:pt>
                      <c:pt idx="869">
                        <c:v>254.300048828125</c:v>
                      </c:pt>
                      <c:pt idx="870">
                        <c:v>254</c:v>
                      </c:pt>
                      <c:pt idx="871">
                        <c:v>253.60009765625</c:v>
                      </c:pt>
                      <c:pt idx="872">
                        <c:v>253.400146484375</c:v>
                      </c:pt>
                      <c:pt idx="873">
                        <c:v>253.10009765625</c:v>
                      </c:pt>
                      <c:pt idx="874">
                        <c:v>252.800048828125</c:v>
                      </c:pt>
                      <c:pt idx="875">
                        <c:v>252.60009765625</c:v>
                      </c:pt>
                      <c:pt idx="876">
                        <c:v>252.300048828125</c:v>
                      </c:pt>
                      <c:pt idx="877">
                        <c:v>251.900146484375</c:v>
                      </c:pt>
                      <c:pt idx="878">
                        <c:v>251.60009765625</c:v>
                      </c:pt>
                      <c:pt idx="879">
                        <c:v>251.2001953125</c:v>
                      </c:pt>
                      <c:pt idx="880">
                        <c:v>250.900146484375</c:v>
                      </c:pt>
                      <c:pt idx="881">
                        <c:v>250.60009765625</c:v>
                      </c:pt>
                      <c:pt idx="882">
                        <c:v>250.2001953125</c:v>
                      </c:pt>
                      <c:pt idx="883">
                        <c:v>249.900146484375</c:v>
                      </c:pt>
                      <c:pt idx="884">
                        <c:v>249.499755859375</c:v>
                      </c:pt>
                      <c:pt idx="885">
                        <c:v>249.2998046875</c:v>
                      </c:pt>
                      <c:pt idx="886">
                        <c:v>248.89990234375</c:v>
                      </c:pt>
                      <c:pt idx="887">
                        <c:v>248.599853515625</c:v>
                      </c:pt>
                      <c:pt idx="888">
                        <c:v>248.499755859375</c:v>
                      </c:pt>
                      <c:pt idx="889">
                        <c:v>248.099853515625</c:v>
                      </c:pt>
                      <c:pt idx="890">
                        <c:v>247.599853515625</c:v>
                      </c:pt>
                      <c:pt idx="891">
                        <c:v>247.2998046875</c:v>
                      </c:pt>
                      <c:pt idx="892">
                        <c:v>247</c:v>
                      </c:pt>
                      <c:pt idx="893">
                        <c:v>246.699951171875</c:v>
                      </c:pt>
                      <c:pt idx="894">
                        <c:v>246.2998046875</c:v>
                      </c:pt>
                      <c:pt idx="895">
                        <c:v>246</c:v>
                      </c:pt>
                      <c:pt idx="896">
                        <c:v>245.699951171875</c:v>
                      </c:pt>
                      <c:pt idx="897">
                        <c:v>245.39990234375</c:v>
                      </c:pt>
                      <c:pt idx="898">
                        <c:v>245.099853515625</c:v>
                      </c:pt>
                      <c:pt idx="899">
                        <c:v>244.699951171875</c:v>
                      </c:pt>
                      <c:pt idx="900">
                        <c:v>244.39990234375</c:v>
                      </c:pt>
                      <c:pt idx="901">
                        <c:v>244.099853515625</c:v>
                      </c:pt>
                      <c:pt idx="902">
                        <c:v>243.89990234375</c:v>
                      </c:pt>
                      <c:pt idx="903">
                        <c:v>243.699951171875</c:v>
                      </c:pt>
                      <c:pt idx="904">
                        <c:v>243.300048828125</c:v>
                      </c:pt>
                      <c:pt idx="905">
                        <c:v>243</c:v>
                      </c:pt>
                      <c:pt idx="906">
                        <c:v>242.699951171875</c:v>
                      </c:pt>
                      <c:pt idx="907">
                        <c:v>242.39990234375</c:v>
                      </c:pt>
                      <c:pt idx="908">
                        <c:v>242.10009765625</c:v>
                      </c:pt>
                      <c:pt idx="909">
                        <c:v>241.800048828125</c:v>
                      </c:pt>
                      <c:pt idx="910">
                        <c:v>241.400146484375</c:v>
                      </c:pt>
                      <c:pt idx="911">
                        <c:v>241.199951171875</c:v>
                      </c:pt>
                      <c:pt idx="912">
                        <c:v>240.800048828125</c:v>
                      </c:pt>
                      <c:pt idx="913">
                        <c:v>240.5</c:v>
                      </c:pt>
                      <c:pt idx="914">
                        <c:v>240.300048828125</c:v>
                      </c:pt>
                      <c:pt idx="915">
                        <c:v>240</c:v>
                      </c:pt>
                      <c:pt idx="916">
                        <c:v>239.800048828125</c:v>
                      </c:pt>
                      <c:pt idx="917">
                        <c:v>239.400146484375</c:v>
                      </c:pt>
                      <c:pt idx="918">
                        <c:v>239.2001953125</c:v>
                      </c:pt>
                      <c:pt idx="919">
                        <c:v>238.800048828125</c:v>
                      </c:pt>
                      <c:pt idx="920">
                        <c:v>238.400146484375</c:v>
                      </c:pt>
                      <c:pt idx="921">
                        <c:v>238.10009765625</c:v>
                      </c:pt>
                      <c:pt idx="922">
                        <c:v>237.800048828125</c:v>
                      </c:pt>
                      <c:pt idx="923">
                        <c:v>237.500244140625</c:v>
                      </c:pt>
                      <c:pt idx="924">
                        <c:v>237.10009765625</c:v>
                      </c:pt>
                      <c:pt idx="925">
                        <c:v>236.80029296875</c:v>
                      </c:pt>
                      <c:pt idx="926">
                        <c:v>236.499755859375</c:v>
                      </c:pt>
                      <c:pt idx="927">
                        <c:v>236.19970703125</c:v>
                      </c:pt>
                      <c:pt idx="928">
                        <c:v>235.89990234375</c:v>
                      </c:pt>
                      <c:pt idx="929">
                        <c:v>235.599853515625</c:v>
                      </c:pt>
                      <c:pt idx="930">
                        <c:v>235.2998046875</c:v>
                      </c:pt>
                      <c:pt idx="931">
                        <c:v>235.099853515625</c:v>
                      </c:pt>
                      <c:pt idx="932">
                        <c:v>234.7998046875</c:v>
                      </c:pt>
                      <c:pt idx="933">
                        <c:v>234.499755859375</c:v>
                      </c:pt>
                      <c:pt idx="934">
                        <c:v>234.099853515625</c:v>
                      </c:pt>
                      <c:pt idx="935">
                        <c:v>233.7998046875</c:v>
                      </c:pt>
                      <c:pt idx="936">
                        <c:v>233.5</c:v>
                      </c:pt>
                      <c:pt idx="937">
                        <c:v>233.199951171875</c:v>
                      </c:pt>
                      <c:pt idx="938">
                        <c:v>232.699951171875</c:v>
                      </c:pt>
                      <c:pt idx="939">
                        <c:v>232.39990234375</c:v>
                      </c:pt>
                      <c:pt idx="940">
                        <c:v>232.099853515625</c:v>
                      </c:pt>
                      <c:pt idx="941">
                        <c:v>231.699951171875</c:v>
                      </c:pt>
                      <c:pt idx="942">
                        <c:v>231.39990234375</c:v>
                      </c:pt>
                      <c:pt idx="943">
                        <c:v>231.199951171875</c:v>
                      </c:pt>
                      <c:pt idx="944">
                        <c:v>231.199951171875</c:v>
                      </c:pt>
                      <c:pt idx="945">
                        <c:v>230.800048828125</c:v>
                      </c:pt>
                      <c:pt idx="946">
                        <c:v>230.5</c:v>
                      </c:pt>
                      <c:pt idx="947">
                        <c:v>230.199951171875</c:v>
                      </c:pt>
                      <c:pt idx="948">
                        <c:v>229.89990234375</c:v>
                      </c:pt>
                      <c:pt idx="949">
                        <c:v>229.60009765625</c:v>
                      </c:pt>
                      <c:pt idx="950">
                        <c:v>229</c:v>
                      </c:pt>
                      <c:pt idx="951">
                        <c:v>228.800048828125</c:v>
                      </c:pt>
                      <c:pt idx="952">
                        <c:v>228.5</c:v>
                      </c:pt>
                      <c:pt idx="953">
                        <c:v>228.199951171875</c:v>
                      </c:pt>
                      <c:pt idx="954">
                        <c:v>227.900146484375</c:v>
                      </c:pt>
                      <c:pt idx="955">
                        <c:v>227.60009765625</c:v>
                      </c:pt>
                      <c:pt idx="956">
                        <c:v>227.400146484375</c:v>
                      </c:pt>
                      <c:pt idx="957">
                        <c:v>227.2001953125</c:v>
                      </c:pt>
                      <c:pt idx="958">
                        <c:v>226.900146484375</c:v>
                      </c:pt>
                      <c:pt idx="959">
                        <c:v>226.60009765625</c:v>
                      </c:pt>
                      <c:pt idx="960">
                        <c:v>226.300048828125</c:v>
                      </c:pt>
                      <c:pt idx="961">
                        <c:v>226.000244140625</c:v>
                      </c:pt>
                      <c:pt idx="962">
                        <c:v>225.7001953125</c:v>
                      </c:pt>
                      <c:pt idx="963">
                        <c:v>225.400146484375</c:v>
                      </c:pt>
                      <c:pt idx="964">
                        <c:v>225.10009765625</c:v>
                      </c:pt>
                      <c:pt idx="965">
                        <c:v>224.800048828125</c:v>
                      </c:pt>
                      <c:pt idx="966">
                        <c:v>224.500244140625</c:v>
                      </c:pt>
                      <c:pt idx="967">
                        <c:v>224.2001953125</c:v>
                      </c:pt>
                      <c:pt idx="968">
                        <c:v>223.7998046875</c:v>
                      </c:pt>
                      <c:pt idx="969">
                        <c:v>223.499755859375</c:v>
                      </c:pt>
                      <c:pt idx="970">
                        <c:v>223.39990234375</c:v>
                      </c:pt>
                      <c:pt idx="971">
                        <c:v>222.999755859375</c:v>
                      </c:pt>
                      <c:pt idx="972">
                        <c:v>222.7998046875</c:v>
                      </c:pt>
                      <c:pt idx="973">
                        <c:v>222.39990234375</c:v>
                      </c:pt>
                      <c:pt idx="974">
                        <c:v>222.199951171875</c:v>
                      </c:pt>
                      <c:pt idx="975">
                        <c:v>221.89990234375</c:v>
                      </c:pt>
                      <c:pt idx="976">
                        <c:v>221.599853515625</c:v>
                      </c:pt>
                      <c:pt idx="977">
                        <c:v>221.2998046875</c:v>
                      </c:pt>
                      <c:pt idx="978">
                        <c:v>220.89990234375</c:v>
                      </c:pt>
                      <c:pt idx="979">
                        <c:v>220.699951171875</c:v>
                      </c:pt>
                      <c:pt idx="980">
                        <c:v>220.2998046875</c:v>
                      </c:pt>
                      <c:pt idx="981">
                        <c:v>220</c:v>
                      </c:pt>
                      <c:pt idx="982">
                        <c:v>219.89990234375</c:v>
                      </c:pt>
                      <c:pt idx="983">
                        <c:v>219.5</c:v>
                      </c:pt>
                      <c:pt idx="984">
                        <c:v>219.199951171875</c:v>
                      </c:pt>
                      <c:pt idx="985">
                        <c:v>218.89990234375</c:v>
                      </c:pt>
                      <c:pt idx="986">
                        <c:v>218.599853515625</c:v>
                      </c:pt>
                      <c:pt idx="987">
                        <c:v>218.39990234375</c:v>
                      </c:pt>
                      <c:pt idx="988">
                        <c:v>218.10009765625</c:v>
                      </c:pt>
                      <c:pt idx="989">
                        <c:v>217.800048828125</c:v>
                      </c:pt>
                      <c:pt idx="990">
                        <c:v>217.5</c:v>
                      </c:pt>
                      <c:pt idx="991">
                        <c:v>217.199951171875</c:v>
                      </c:pt>
                      <c:pt idx="992">
                        <c:v>216.89990234375</c:v>
                      </c:pt>
                      <c:pt idx="993">
                        <c:v>216.699951171875</c:v>
                      </c:pt>
                      <c:pt idx="994">
                        <c:v>216.5</c:v>
                      </c:pt>
                      <c:pt idx="995">
                        <c:v>216.199951171875</c:v>
                      </c:pt>
                      <c:pt idx="996">
                        <c:v>215.900146484375</c:v>
                      </c:pt>
                      <c:pt idx="997">
                        <c:v>215.60009765625</c:v>
                      </c:pt>
                      <c:pt idx="998">
                        <c:v>215.400146484375</c:v>
                      </c:pt>
                      <c:pt idx="999">
                        <c:v>215.199951171875</c:v>
                      </c:pt>
                      <c:pt idx="1000">
                        <c:v>214.900146484375</c:v>
                      </c:pt>
                      <c:pt idx="1001">
                        <c:v>214.7001953125</c:v>
                      </c:pt>
                      <c:pt idx="1002">
                        <c:v>214.400146484375</c:v>
                      </c:pt>
                      <c:pt idx="1003">
                        <c:v>214.10009765625</c:v>
                      </c:pt>
                      <c:pt idx="1004">
                        <c:v>213.800048828125</c:v>
                      </c:pt>
                      <c:pt idx="1005">
                        <c:v>213.400146484375</c:v>
                      </c:pt>
                      <c:pt idx="1006">
                        <c:v>213.2001953125</c:v>
                      </c:pt>
                      <c:pt idx="1007">
                        <c:v>212.900146484375</c:v>
                      </c:pt>
                      <c:pt idx="1008">
                        <c:v>212.800048828125</c:v>
                      </c:pt>
                      <c:pt idx="1009">
                        <c:v>212.500244140625</c:v>
                      </c:pt>
                      <c:pt idx="1010">
                        <c:v>212.2001953125</c:v>
                      </c:pt>
                      <c:pt idx="1011">
                        <c:v>211.80029296875</c:v>
                      </c:pt>
                      <c:pt idx="1012">
                        <c:v>211.500244140625</c:v>
                      </c:pt>
                      <c:pt idx="1013">
                        <c:v>211.2001953125</c:v>
                      </c:pt>
                      <c:pt idx="1014">
                        <c:v>210.89990234375</c:v>
                      </c:pt>
                      <c:pt idx="1015">
                        <c:v>210.69970703125</c:v>
                      </c:pt>
                      <c:pt idx="1016">
                        <c:v>210.39990234375</c:v>
                      </c:pt>
                      <c:pt idx="1017">
                        <c:v>210.099853515625</c:v>
                      </c:pt>
                      <c:pt idx="1018">
                        <c:v>209.7998046875</c:v>
                      </c:pt>
                      <c:pt idx="1019">
                        <c:v>209.599853515625</c:v>
                      </c:pt>
                      <c:pt idx="1020">
                        <c:v>209.2998046875</c:v>
                      </c:pt>
                      <c:pt idx="1021">
                        <c:v>209.099853515625</c:v>
                      </c:pt>
                      <c:pt idx="1022">
                        <c:v>208.89990234375</c:v>
                      </c:pt>
                      <c:pt idx="1023">
                        <c:v>208.699951171875</c:v>
                      </c:pt>
                      <c:pt idx="1024">
                        <c:v>208.39990234375</c:v>
                      </c:pt>
                      <c:pt idx="1025">
                        <c:v>208.099853515625</c:v>
                      </c:pt>
                      <c:pt idx="1026">
                        <c:v>207.89990234375</c:v>
                      </c:pt>
                      <c:pt idx="1027">
                        <c:v>207.5</c:v>
                      </c:pt>
                      <c:pt idx="1028">
                        <c:v>207.2998046875</c:v>
                      </c:pt>
                      <c:pt idx="1029">
                        <c:v>206.89990234375</c:v>
                      </c:pt>
                      <c:pt idx="1030">
                        <c:v>206.599853515625</c:v>
                      </c:pt>
                      <c:pt idx="1031">
                        <c:v>206.39990234375</c:v>
                      </c:pt>
                      <c:pt idx="1032">
                        <c:v>206.099853515625</c:v>
                      </c:pt>
                      <c:pt idx="1033">
                        <c:v>205.800048828125</c:v>
                      </c:pt>
                      <c:pt idx="1034">
                        <c:v>205.5</c:v>
                      </c:pt>
                      <c:pt idx="1035">
                        <c:v>205.39990234375</c:v>
                      </c:pt>
                      <c:pt idx="1036">
                        <c:v>205.199951171875</c:v>
                      </c:pt>
                      <c:pt idx="1037">
                        <c:v>204.89990234375</c:v>
                      </c:pt>
                      <c:pt idx="1038">
                        <c:v>204.699951171875</c:v>
                      </c:pt>
                      <c:pt idx="1039">
                        <c:v>204.39990234375</c:v>
                      </c:pt>
                      <c:pt idx="1040">
                        <c:v>204.199951171875</c:v>
                      </c:pt>
                      <c:pt idx="1041">
                        <c:v>203.800048828125</c:v>
                      </c:pt>
                      <c:pt idx="1042">
                        <c:v>203.5</c:v>
                      </c:pt>
                      <c:pt idx="1043">
                        <c:v>203.199951171875</c:v>
                      </c:pt>
                      <c:pt idx="1044">
                        <c:v>203</c:v>
                      </c:pt>
                      <c:pt idx="1045">
                        <c:v>202.699951171875</c:v>
                      </c:pt>
                      <c:pt idx="1046">
                        <c:v>202.400146484375</c:v>
                      </c:pt>
                      <c:pt idx="1047">
                        <c:v>202.2001953125</c:v>
                      </c:pt>
                      <c:pt idx="1048">
                        <c:v>201.900146484375</c:v>
                      </c:pt>
                      <c:pt idx="1049">
                        <c:v>201.7001953125</c:v>
                      </c:pt>
                      <c:pt idx="1050">
                        <c:v>201.400146484375</c:v>
                      </c:pt>
                      <c:pt idx="1051">
                        <c:v>201.10009765625</c:v>
                      </c:pt>
                      <c:pt idx="1052">
                        <c:v>201</c:v>
                      </c:pt>
                      <c:pt idx="1053">
                        <c:v>200.800048828125</c:v>
                      </c:pt>
                      <c:pt idx="1054">
                        <c:v>200.60009765625</c:v>
                      </c:pt>
                      <c:pt idx="1055">
                        <c:v>200.2001953125</c:v>
                      </c:pt>
                      <c:pt idx="1056">
                        <c:v>200.000244140625</c:v>
                      </c:pt>
                      <c:pt idx="1057">
                        <c:v>199.7001953125</c:v>
                      </c:pt>
                      <c:pt idx="1058">
                        <c:v>199.500244140625</c:v>
                      </c:pt>
                      <c:pt idx="1059">
                        <c:v>199.000244140625</c:v>
                      </c:pt>
                      <c:pt idx="1060">
                        <c:v>198.80029296875</c:v>
                      </c:pt>
                      <c:pt idx="1061">
                        <c:v>198.500244140625</c:v>
                      </c:pt>
                      <c:pt idx="1062">
                        <c:v>198.19970703125</c:v>
                      </c:pt>
                      <c:pt idx="1063">
                        <c:v>197.89990234375</c:v>
                      </c:pt>
                      <c:pt idx="1064">
                        <c:v>197.69970703125</c:v>
                      </c:pt>
                      <c:pt idx="1065">
                        <c:v>197.499755859375</c:v>
                      </c:pt>
                      <c:pt idx="1066">
                        <c:v>197.2998046875</c:v>
                      </c:pt>
                      <c:pt idx="1067">
                        <c:v>196.999755859375</c:v>
                      </c:pt>
                      <c:pt idx="1068">
                        <c:v>196.699951171875</c:v>
                      </c:pt>
                      <c:pt idx="1069">
                        <c:v>196.499755859375</c:v>
                      </c:pt>
                      <c:pt idx="1070">
                        <c:v>196.199951171875</c:v>
                      </c:pt>
                      <c:pt idx="1071">
                        <c:v>195.89990234375</c:v>
                      </c:pt>
                      <c:pt idx="1072">
                        <c:v>195.599853515625</c:v>
                      </c:pt>
                      <c:pt idx="1073">
                        <c:v>195.2998046875</c:v>
                      </c:pt>
                      <c:pt idx="1074">
                        <c:v>195.099853515625</c:v>
                      </c:pt>
                      <c:pt idx="1075">
                        <c:v>194.89990234375</c:v>
                      </c:pt>
                      <c:pt idx="1076">
                        <c:v>194.599853515625</c:v>
                      </c:pt>
                      <c:pt idx="1077">
                        <c:v>194.39990234375</c:v>
                      </c:pt>
                      <c:pt idx="1078">
                        <c:v>194.2998046875</c:v>
                      </c:pt>
                      <c:pt idx="1079">
                        <c:v>194</c:v>
                      </c:pt>
                      <c:pt idx="1080">
                        <c:v>193.800048828125</c:v>
                      </c:pt>
                      <c:pt idx="1081">
                        <c:v>193.5</c:v>
                      </c:pt>
                      <c:pt idx="1082">
                        <c:v>193.300048828125</c:v>
                      </c:pt>
                      <c:pt idx="1083">
                        <c:v>192.699951171875</c:v>
                      </c:pt>
                      <c:pt idx="1084">
                        <c:v>192.5</c:v>
                      </c:pt>
                      <c:pt idx="1085">
                        <c:v>192.300048828125</c:v>
                      </c:pt>
                      <c:pt idx="1086">
                        <c:v>192</c:v>
                      </c:pt>
                      <c:pt idx="1087">
                        <c:v>191.60009765625</c:v>
                      </c:pt>
                      <c:pt idx="1088">
                        <c:v>191.39990234375</c:v>
                      </c:pt>
                      <c:pt idx="1089">
                        <c:v>191.300048828125</c:v>
                      </c:pt>
                      <c:pt idx="1090">
                        <c:v>191</c:v>
                      </c:pt>
                      <c:pt idx="1091">
                        <c:v>190.699951171875</c:v>
                      </c:pt>
                      <c:pt idx="1092">
                        <c:v>190.5</c:v>
                      </c:pt>
                      <c:pt idx="1093">
                        <c:v>190.300048828125</c:v>
                      </c:pt>
                      <c:pt idx="1094">
                        <c:v>190.10009765625</c:v>
                      </c:pt>
                      <c:pt idx="1095">
                        <c:v>189.800048828125</c:v>
                      </c:pt>
                      <c:pt idx="1096">
                        <c:v>189.5</c:v>
                      </c:pt>
                      <c:pt idx="1097">
                        <c:v>189.300048828125</c:v>
                      </c:pt>
                      <c:pt idx="1098">
                        <c:v>189</c:v>
                      </c:pt>
                      <c:pt idx="1099">
                        <c:v>188.800048828125</c:v>
                      </c:pt>
                      <c:pt idx="1100">
                        <c:v>188.5</c:v>
                      </c:pt>
                      <c:pt idx="1101">
                        <c:v>188.10009765625</c:v>
                      </c:pt>
                      <c:pt idx="1102">
                        <c:v>187.800048828125</c:v>
                      </c:pt>
                      <c:pt idx="1103">
                        <c:v>187.500244140625</c:v>
                      </c:pt>
                      <c:pt idx="1104">
                        <c:v>187.300048828125</c:v>
                      </c:pt>
                      <c:pt idx="1105">
                        <c:v>187.000244140625</c:v>
                      </c:pt>
                      <c:pt idx="1106">
                        <c:v>186.800048828125</c:v>
                      </c:pt>
                      <c:pt idx="1107">
                        <c:v>186.800048828125</c:v>
                      </c:pt>
                      <c:pt idx="1108">
                        <c:v>186.500244140625</c:v>
                      </c:pt>
                      <c:pt idx="1109">
                        <c:v>186.400146484375</c:v>
                      </c:pt>
                      <c:pt idx="1110">
                        <c:v>186.10009765625</c:v>
                      </c:pt>
                      <c:pt idx="1111">
                        <c:v>185.900146484375</c:v>
                      </c:pt>
                      <c:pt idx="1112">
                        <c:v>185.7001953125</c:v>
                      </c:pt>
                      <c:pt idx="1113">
                        <c:v>185.39990234375</c:v>
                      </c:pt>
                      <c:pt idx="1114">
                        <c:v>185.2998046875</c:v>
                      </c:pt>
                      <c:pt idx="1115">
                        <c:v>184.999755859375</c:v>
                      </c:pt>
                      <c:pt idx="1116">
                        <c:v>184.7998046875</c:v>
                      </c:pt>
                      <c:pt idx="1117">
                        <c:v>184.499755859375</c:v>
                      </c:pt>
                      <c:pt idx="1118">
                        <c:v>184.2998046875</c:v>
                      </c:pt>
                      <c:pt idx="1119">
                        <c:v>183.89990234375</c:v>
                      </c:pt>
                      <c:pt idx="1120">
                        <c:v>183.699951171875</c:v>
                      </c:pt>
                      <c:pt idx="1121">
                        <c:v>183.39990234375</c:v>
                      </c:pt>
                      <c:pt idx="1122">
                        <c:v>183.199951171875</c:v>
                      </c:pt>
                      <c:pt idx="1123">
                        <c:v>183.099853515625</c:v>
                      </c:pt>
                      <c:pt idx="1124">
                        <c:v>182.7998046875</c:v>
                      </c:pt>
                      <c:pt idx="1125">
                        <c:v>182.5</c:v>
                      </c:pt>
                      <c:pt idx="1126">
                        <c:v>182.39990234375</c:v>
                      </c:pt>
                      <c:pt idx="1127">
                        <c:v>182.099853515625</c:v>
                      </c:pt>
                      <c:pt idx="1128">
                        <c:v>181.7998046875</c:v>
                      </c:pt>
                      <c:pt idx="1129">
                        <c:v>181.599853515625</c:v>
                      </c:pt>
                      <c:pt idx="1130">
                        <c:v>181.300048828125</c:v>
                      </c:pt>
                      <c:pt idx="1131">
                        <c:v>181.099853515625</c:v>
                      </c:pt>
                      <c:pt idx="1132">
                        <c:v>180.800048828125</c:v>
                      </c:pt>
                      <c:pt idx="1133">
                        <c:v>180.5</c:v>
                      </c:pt>
                      <c:pt idx="1134">
                        <c:v>180.300048828125</c:v>
                      </c:pt>
                      <c:pt idx="1135">
                        <c:v>180.099853515625</c:v>
                      </c:pt>
                      <c:pt idx="1136">
                        <c:v>179.800048828125</c:v>
                      </c:pt>
                      <c:pt idx="1137">
                        <c:v>179.5</c:v>
                      </c:pt>
                      <c:pt idx="1138">
                        <c:v>179.39990234375</c:v>
                      </c:pt>
                      <c:pt idx="1139">
                        <c:v>179.10009765625</c:v>
                      </c:pt>
                      <c:pt idx="1140">
                        <c:v>178.89990234375</c:v>
                      </c:pt>
                      <c:pt idx="1141">
                        <c:v>178.699951171875</c:v>
                      </c:pt>
                      <c:pt idx="1142">
                        <c:v>178.39990234375</c:v>
                      </c:pt>
                      <c:pt idx="1143">
                        <c:v>178.199951171875</c:v>
                      </c:pt>
                      <c:pt idx="1144">
                        <c:v>178</c:v>
                      </c:pt>
                      <c:pt idx="1145">
                        <c:v>177.800048828125</c:v>
                      </c:pt>
                      <c:pt idx="1146">
                        <c:v>177.5</c:v>
                      </c:pt>
                      <c:pt idx="1147">
                        <c:v>177.300048828125</c:v>
                      </c:pt>
                      <c:pt idx="1148">
                        <c:v>177</c:v>
                      </c:pt>
                      <c:pt idx="1149">
                        <c:v>176.800048828125</c:v>
                      </c:pt>
                      <c:pt idx="1150">
                        <c:v>176.5</c:v>
                      </c:pt>
                      <c:pt idx="1151">
                        <c:v>176.300048828125</c:v>
                      </c:pt>
                      <c:pt idx="1152">
                        <c:v>176.10009765625</c:v>
                      </c:pt>
                      <c:pt idx="1153">
                        <c:v>175.900146484375</c:v>
                      </c:pt>
                      <c:pt idx="1154">
                        <c:v>175.7001953125</c:v>
                      </c:pt>
                      <c:pt idx="1155">
                        <c:v>175.400146484375</c:v>
                      </c:pt>
                      <c:pt idx="1156">
                        <c:v>175.400146484375</c:v>
                      </c:pt>
                      <c:pt idx="1157">
                        <c:v>175.10009765625</c:v>
                      </c:pt>
                      <c:pt idx="1158">
                        <c:v>174.900146484375</c:v>
                      </c:pt>
                      <c:pt idx="1159">
                        <c:v>174.7001953125</c:v>
                      </c:pt>
                      <c:pt idx="1160">
                        <c:v>174.400146484375</c:v>
                      </c:pt>
                      <c:pt idx="1161">
                        <c:v>174.2001953125</c:v>
                      </c:pt>
                      <c:pt idx="1162">
                        <c:v>173.900146484375</c:v>
                      </c:pt>
                      <c:pt idx="1163">
                        <c:v>173.7001953125</c:v>
                      </c:pt>
                      <c:pt idx="1164">
                        <c:v>173.400146484375</c:v>
                      </c:pt>
                      <c:pt idx="1165">
                        <c:v>173.2001953125</c:v>
                      </c:pt>
                      <c:pt idx="1166">
                        <c:v>173.10009765625</c:v>
                      </c:pt>
                      <c:pt idx="1167">
                        <c:v>172.900146484375</c:v>
                      </c:pt>
                      <c:pt idx="1168">
                        <c:v>172.599853515625</c:v>
                      </c:pt>
                      <c:pt idx="1169">
                        <c:v>172.2998046875</c:v>
                      </c:pt>
                      <c:pt idx="1170">
                        <c:v>172.099853515625</c:v>
                      </c:pt>
                      <c:pt idx="1171">
                        <c:v>171.89990234375</c:v>
                      </c:pt>
                      <c:pt idx="1172">
                        <c:v>171.599853515625</c:v>
                      </c:pt>
                      <c:pt idx="1173">
                        <c:v>171.39990234375</c:v>
                      </c:pt>
                      <c:pt idx="1174">
                        <c:v>171.099853515625</c:v>
                      </c:pt>
                      <c:pt idx="1175">
                        <c:v>170.89990234375</c:v>
                      </c:pt>
                      <c:pt idx="1176">
                        <c:v>170.699951171875</c:v>
                      </c:pt>
                      <c:pt idx="1177">
                        <c:v>170.499755859375</c:v>
                      </c:pt>
                      <c:pt idx="1178">
                        <c:v>170.199951171875</c:v>
                      </c:pt>
                      <c:pt idx="1179">
                        <c:v>170</c:v>
                      </c:pt>
                      <c:pt idx="1180">
                        <c:v>169.7998046875</c:v>
                      </c:pt>
                      <c:pt idx="1181">
                        <c:v>169.599853515625</c:v>
                      </c:pt>
                      <c:pt idx="1182">
                        <c:v>169.2998046875</c:v>
                      </c:pt>
                      <c:pt idx="1183">
                        <c:v>169.099853515625</c:v>
                      </c:pt>
                      <c:pt idx="1184">
                        <c:v>169</c:v>
                      </c:pt>
                      <c:pt idx="1185">
                        <c:v>168.699951171875</c:v>
                      </c:pt>
                      <c:pt idx="1186">
                        <c:v>168.5</c:v>
                      </c:pt>
                      <c:pt idx="1187">
                        <c:v>168.300048828125</c:v>
                      </c:pt>
                      <c:pt idx="1188">
                        <c:v>168</c:v>
                      </c:pt>
                      <c:pt idx="1189">
                        <c:v>167.800048828125</c:v>
                      </c:pt>
                      <c:pt idx="1190">
                        <c:v>167.599853515625</c:v>
                      </c:pt>
                      <c:pt idx="1191">
                        <c:v>167.39990234375</c:v>
                      </c:pt>
                      <c:pt idx="1192">
                        <c:v>167</c:v>
                      </c:pt>
                      <c:pt idx="1193">
                        <c:v>167</c:v>
                      </c:pt>
                      <c:pt idx="1194">
                        <c:v>166.699951171875</c:v>
                      </c:pt>
                      <c:pt idx="1195">
                        <c:v>166.5</c:v>
                      </c:pt>
                      <c:pt idx="1196">
                        <c:v>166.300048828125</c:v>
                      </c:pt>
                      <c:pt idx="1197">
                        <c:v>166.10009765625</c:v>
                      </c:pt>
                      <c:pt idx="1198">
                        <c:v>165.800048828125</c:v>
                      </c:pt>
                      <c:pt idx="1199">
                        <c:v>165.60009765625</c:v>
                      </c:pt>
                      <c:pt idx="1200">
                        <c:v>165.5</c:v>
                      </c:pt>
                      <c:pt idx="1201">
                        <c:v>165.199951171875</c:v>
                      </c:pt>
                      <c:pt idx="1202">
                        <c:v>165</c:v>
                      </c:pt>
                      <c:pt idx="1203">
                        <c:v>164.699951171875</c:v>
                      </c:pt>
                      <c:pt idx="1204">
                        <c:v>164.699951171875</c:v>
                      </c:pt>
                      <c:pt idx="1205">
                        <c:v>164.5</c:v>
                      </c:pt>
                      <c:pt idx="1206">
                        <c:v>164.300048828125</c:v>
                      </c:pt>
                      <c:pt idx="1207">
                        <c:v>164.10009765625</c:v>
                      </c:pt>
                      <c:pt idx="1208">
                        <c:v>163.900146484375</c:v>
                      </c:pt>
                      <c:pt idx="1209">
                        <c:v>163.7001953125</c:v>
                      </c:pt>
                      <c:pt idx="1210">
                        <c:v>163.400146484375</c:v>
                      </c:pt>
                      <c:pt idx="1211">
                        <c:v>163.2001953125</c:v>
                      </c:pt>
                      <c:pt idx="1212">
                        <c:v>163</c:v>
                      </c:pt>
                      <c:pt idx="1213">
                        <c:v>162.800048828125</c:v>
                      </c:pt>
                      <c:pt idx="1214">
                        <c:v>162.5</c:v>
                      </c:pt>
                      <c:pt idx="1215">
                        <c:v>162.300048828125</c:v>
                      </c:pt>
                      <c:pt idx="1216">
                        <c:v>162.10009765625</c:v>
                      </c:pt>
                      <c:pt idx="1217">
                        <c:v>162.000244140625</c:v>
                      </c:pt>
                      <c:pt idx="1218">
                        <c:v>161.800048828125</c:v>
                      </c:pt>
                      <c:pt idx="1219">
                        <c:v>161.60009765625</c:v>
                      </c:pt>
                      <c:pt idx="1220">
                        <c:v>161.400146484375</c:v>
                      </c:pt>
                      <c:pt idx="1221">
                        <c:v>161.10009765625</c:v>
                      </c:pt>
                      <c:pt idx="1222">
                        <c:v>160.900146484375</c:v>
                      </c:pt>
                      <c:pt idx="1223">
                        <c:v>160.60009765625</c:v>
                      </c:pt>
                      <c:pt idx="1224">
                        <c:v>160.400146484375</c:v>
                      </c:pt>
                      <c:pt idx="1225">
                        <c:v>160.2001953125</c:v>
                      </c:pt>
                      <c:pt idx="1226">
                        <c:v>160.000244140625</c:v>
                      </c:pt>
                      <c:pt idx="1227">
                        <c:v>159.7998046875</c:v>
                      </c:pt>
                      <c:pt idx="1228">
                        <c:v>159.69970703125</c:v>
                      </c:pt>
                      <c:pt idx="1229">
                        <c:v>159.39990234375</c:v>
                      </c:pt>
                      <c:pt idx="1230">
                        <c:v>159.2998046875</c:v>
                      </c:pt>
                      <c:pt idx="1231">
                        <c:v>159.19970703125</c:v>
                      </c:pt>
                      <c:pt idx="1232">
                        <c:v>158.999755859375</c:v>
                      </c:pt>
                      <c:pt idx="1233">
                        <c:v>158.699951171875</c:v>
                      </c:pt>
                      <c:pt idx="1234">
                        <c:v>158.599853515625</c:v>
                      </c:pt>
                      <c:pt idx="1235">
                        <c:v>158.2998046875</c:v>
                      </c:pt>
                      <c:pt idx="1236">
                        <c:v>158.099853515625</c:v>
                      </c:pt>
                      <c:pt idx="1237">
                        <c:v>157.89990234375</c:v>
                      </c:pt>
                      <c:pt idx="1238">
                        <c:v>157.699951171875</c:v>
                      </c:pt>
                      <c:pt idx="1239">
                        <c:v>157.5</c:v>
                      </c:pt>
                      <c:pt idx="1240">
                        <c:v>157.199951171875</c:v>
                      </c:pt>
                      <c:pt idx="1241">
                        <c:v>157</c:v>
                      </c:pt>
                      <c:pt idx="1242">
                        <c:v>156.7998046875</c:v>
                      </c:pt>
                      <c:pt idx="1243">
                        <c:v>156.599853515625</c:v>
                      </c:pt>
                      <c:pt idx="1244">
                        <c:v>156.599853515625</c:v>
                      </c:pt>
                      <c:pt idx="1245">
                        <c:v>156.2998046875</c:v>
                      </c:pt>
                      <c:pt idx="1246">
                        <c:v>156.099853515625</c:v>
                      </c:pt>
                      <c:pt idx="1247">
                        <c:v>156</c:v>
                      </c:pt>
                      <c:pt idx="1248">
                        <c:v>155.800048828125</c:v>
                      </c:pt>
                      <c:pt idx="1249">
                        <c:v>155.699951171875</c:v>
                      </c:pt>
                      <c:pt idx="1250">
                        <c:v>155.39990234375</c:v>
                      </c:pt>
                      <c:pt idx="1251">
                        <c:v>155.099853515625</c:v>
                      </c:pt>
                      <c:pt idx="1252">
                        <c:v>155</c:v>
                      </c:pt>
                      <c:pt idx="1253">
                        <c:v>154.699951171875</c:v>
                      </c:pt>
                      <c:pt idx="1254">
                        <c:v>154.5</c:v>
                      </c:pt>
                      <c:pt idx="1255">
                        <c:v>154.300048828125</c:v>
                      </c:pt>
                      <c:pt idx="1256">
                        <c:v>154.10009765625</c:v>
                      </c:pt>
                      <c:pt idx="1257">
                        <c:v>154</c:v>
                      </c:pt>
                      <c:pt idx="1258">
                        <c:v>153.800048828125</c:v>
                      </c:pt>
                      <c:pt idx="1259">
                        <c:v>153.699951171875</c:v>
                      </c:pt>
                      <c:pt idx="1260">
                        <c:v>153.39990234375</c:v>
                      </c:pt>
                      <c:pt idx="1261">
                        <c:v>153.199951171875</c:v>
                      </c:pt>
                      <c:pt idx="1262">
                        <c:v>153</c:v>
                      </c:pt>
                      <c:pt idx="1263">
                        <c:v>152.89990234375</c:v>
                      </c:pt>
                      <c:pt idx="1264">
                        <c:v>152.5</c:v>
                      </c:pt>
                      <c:pt idx="1265">
                        <c:v>152.400146484375</c:v>
                      </c:pt>
                      <c:pt idx="1266">
                        <c:v>152.199951171875</c:v>
                      </c:pt>
                      <c:pt idx="1267">
                        <c:v>152</c:v>
                      </c:pt>
                      <c:pt idx="1268">
                        <c:v>151.800048828125</c:v>
                      </c:pt>
                      <c:pt idx="1269">
                        <c:v>151.60009765625</c:v>
                      </c:pt>
                      <c:pt idx="1270">
                        <c:v>151.60009765625</c:v>
                      </c:pt>
                      <c:pt idx="1271">
                        <c:v>151.400146484375</c:v>
                      </c:pt>
                      <c:pt idx="1272">
                        <c:v>151.300048828125</c:v>
                      </c:pt>
                      <c:pt idx="1273">
                        <c:v>151</c:v>
                      </c:pt>
                      <c:pt idx="1274">
                        <c:v>150.800048828125</c:v>
                      </c:pt>
                      <c:pt idx="1275">
                        <c:v>150.60009765625</c:v>
                      </c:pt>
                      <c:pt idx="1276">
                        <c:v>150.5</c:v>
                      </c:pt>
                      <c:pt idx="1277">
                        <c:v>150.10009765625</c:v>
                      </c:pt>
                      <c:pt idx="1278">
                        <c:v>149.900146484375</c:v>
                      </c:pt>
                      <c:pt idx="1279">
                        <c:v>149.800048828125</c:v>
                      </c:pt>
                      <c:pt idx="1280">
                        <c:v>149.60009765625</c:v>
                      </c:pt>
                      <c:pt idx="1281">
                        <c:v>149.300048828125</c:v>
                      </c:pt>
                      <c:pt idx="1282">
                        <c:v>149.300048828125</c:v>
                      </c:pt>
                      <c:pt idx="1283">
                        <c:v>149.10009765625</c:v>
                      </c:pt>
                      <c:pt idx="1284">
                        <c:v>148.900146484375</c:v>
                      </c:pt>
                      <c:pt idx="1285">
                        <c:v>148.800048828125</c:v>
                      </c:pt>
                      <c:pt idx="1286">
                        <c:v>148.60009765625</c:v>
                      </c:pt>
                      <c:pt idx="1287">
                        <c:v>148.500244140625</c:v>
                      </c:pt>
                      <c:pt idx="1288">
                        <c:v>148.2001953125</c:v>
                      </c:pt>
                      <c:pt idx="1289">
                        <c:v>147.900146484375</c:v>
                      </c:pt>
                      <c:pt idx="1290">
                        <c:v>147.7001953125</c:v>
                      </c:pt>
                      <c:pt idx="1291">
                        <c:v>147.60009765625</c:v>
                      </c:pt>
                      <c:pt idx="1292">
                        <c:v>147.30029296875</c:v>
                      </c:pt>
                      <c:pt idx="1293">
                        <c:v>147.2001953125</c:v>
                      </c:pt>
                      <c:pt idx="1294">
                        <c:v>146.999755859375</c:v>
                      </c:pt>
                      <c:pt idx="1295">
                        <c:v>146.7998046875</c:v>
                      </c:pt>
                      <c:pt idx="1296">
                        <c:v>146.599853515625</c:v>
                      </c:pt>
                      <c:pt idx="1297">
                        <c:v>146.499755859375</c:v>
                      </c:pt>
                      <c:pt idx="1298">
                        <c:v>146.2998046875</c:v>
                      </c:pt>
                      <c:pt idx="1299">
                        <c:v>146.199951171875</c:v>
                      </c:pt>
                      <c:pt idx="1300">
                        <c:v>145.999755859375</c:v>
                      </c:pt>
                      <c:pt idx="1301">
                        <c:v>145.89990234375</c:v>
                      </c:pt>
                      <c:pt idx="1302">
                        <c:v>145.699951171875</c:v>
                      </c:pt>
                      <c:pt idx="1303">
                        <c:v>145.499755859375</c:v>
                      </c:pt>
                      <c:pt idx="1304">
                        <c:v>145.2998046875</c:v>
                      </c:pt>
                      <c:pt idx="1305">
                        <c:v>145.099853515625</c:v>
                      </c:pt>
                      <c:pt idx="1306">
                        <c:v>144.89990234375</c:v>
                      </c:pt>
                      <c:pt idx="1307">
                        <c:v>144.699951171875</c:v>
                      </c:pt>
                      <c:pt idx="1308">
                        <c:v>144.599853515625</c:v>
                      </c:pt>
                      <c:pt idx="1309">
                        <c:v>144.39990234375</c:v>
                      </c:pt>
                      <c:pt idx="1310">
                        <c:v>144.199951171875</c:v>
                      </c:pt>
                      <c:pt idx="1311">
                        <c:v>144</c:v>
                      </c:pt>
                      <c:pt idx="1312">
                        <c:v>143.699951171875</c:v>
                      </c:pt>
                      <c:pt idx="1313">
                        <c:v>143.699951171875</c:v>
                      </c:pt>
                      <c:pt idx="1314">
                        <c:v>143.5</c:v>
                      </c:pt>
                      <c:pt idx="1315">
                        <c:v>143.2998046875</c:v>
                      </c:pt>
                      <c:pt idx="1316">
                        <c:v>143.099853515625</c:v>
                      </c:pt>
                      <c:pt idx="1317">
                        <c:v>142.89990234375</c:v>
                      </c:pt>
                      <c:pt idx="1318">
                        <c:v>142.699951171875</c:v>
                      </c:pt>
                      <c:pt idx="1319">
                        <c:v>142.599853515625</c:v>
                      </c:pt>
                      <c:pt idx="1320">
                        <c:v>142.300048828125</c:v>
                      </c:pt>
                      <c:pt idx="1321">
                        <c:v>142.199951171875</c:v>
                      </c:pt>
                      <c:pt idx="1322">
                        <c:v>142</c:v>
                      </c:pt>
                      <c:pt idx="1323">
                        <c:v>141.89990234375</c:v>
                      </c:pt>
                      <c:pt idx="1324">
                        <c:v>141.699951171875</c:v>
                      </c:pt>
                      <c:pt idx="1325">
                        <c:v>141.39990234375</c:v>
                      </c:pt>
                      <c:pt idx="1326">
                        <c:v>141.199951171875</c:v>
                      </c:pt>
                      <c:pt idx="1327">
                        <c:v>141.10009765625</c:v>
                      </c:pt>
                      <c:pt idx="1328">
                        <c:v>141</c:v>
                      </c:pt>
                      <c:pt idx="1329">
                        <c:v>140.699951171875</c:v>
                      </c:pt>
                      <c:pt idx="1330">
                        <c:v>140.60009765625</c:v>
                      </c:pt>
                      <c:pt idx="1331">
                        <c:v>140.60009765625</c:v>
                      </c:pt>
                      <c:pt idx="1332">
                        <c:v>140.39990234375</c:v>
                      </c:pt>
                      <c:pt idx="1333">
                        <c:v>140.199951171875</c:v>
                      </c:pt>
                      <c:pt idx="1334">
                        <c:v>140</c:v>
                      </c:pt>
                      <c:pt idx="1335">
                        <c:v>139.800048828125</c:v>
                      </c:pt>
                      <c:pt idx="1336">
                        <c:v>139.60009765625</c:v>
                      </c:pt>
                      <c:pt idx="1337">
                        <c:v>139.400146484375</c:v>
                      </c:pt>
                      <c:pt idx="1338">
                        <c:v>139.199951171875</c:v>
                      </c:pt>
                      <c:pt idx="1339">
                        <c:v>139.10009765625</c:v>
                      </c:pt>
                      <c:pt idx="1340">
                        <c:v>138.900146484375</c:v>
                      </c:pt>
                      <c:pt idx="1341">
                        <c:v>138.699951171875</c:v>
                      </c:pt>
                      <c:pt idx="1342">
                        <c:v>138.5</c:v>
                      </c:pt>
                      <c:pt idx="1343">
                        <c:v>138.300048828125</c:v>
                      </c:pt>
                      <c:pt idx="1344">
                        <c:v>138.10009765625</c:v>
                      </c:pt>
                      <c:pt idx="1345">
                        <c:v>138</c:v>
                      </c:pt>
                      <c:pt idx="1346">
                        <c:v>137.800048828125</c:v>
                      </c:pt>
                      <c:pt idx="1347">
                        <c:v>137.60009765625</c:v>
                      </c:pt>
                      <c:pt idx="1348">
                        <c:v>137.5</c:v>
                      </c:pt>
                      <c:pt idx="1349">
                        <c:v>137.300048828125</c:v>
                      </c:pt>
                      <c:pt idx="1350">
                        <c:v>137.10009765625</c:v>
                      </c:pt>
                      <c:pt idx="1351">
                        <c:v>137.10009765625</c:v>
                      </c:pt>
                      <c:pt idx="1352">
                        <c:v>136.900146484375</c:v>
                      </c:pt>
                      <c:pt idx="1353">
                        <c:v>136.7001953125</c:v>
                      </c:pt>
                      <c:pt idx="1354">
                        <c:v>136.60009765625</c:v>
                      </c:pt>
                      <c:pt idx="1355">
                        <c:v>136.500244140625</c:v>
                      </c:pt>
                      <c:pt idx="1356">
                        <c:v>136.400146484375</c:v>
                      </c:pt>
                      <c:pt idx="1357">
                        <c:v>136.10009765625</c:v>
                      </c:pt>
                      <c:pt idx="1358">
                        <c:v>136.000244140625</c:v>
                      </c:pt>
                      <c:pt idx="1359">
                        <c:v>135.800048828125</c:v>
                      </c:pt>
                      <c:pt idx="1360">
                        <c:v>135.7001953125</c:v>
                      </c:pt>
                      <c:pt idx="1361">
                        <c:v>135.400146484375</c:v>
                      </c:pt>
                      <c:pt idx="1362">
                        <c:v>135.2001953125</c:v>
                      </c:pt>
                      <c:pt idx="1363">
                        <c:v>135.10009765625</c:v>
                      </c:pt>
                      <c:pt idx="1364">
                        <c:v>135.000244140625</c:v>
                      </c:pt>
                      <c:pt idx="1365">
                        <c:v>134.80029296875</c:v>
                      </c:pt>
                      <c:pt idx="1366">
                        <c:v>134.60009765625</c:v>
                      </c:pt>
                      <c:pt idx="1367">
                        <c:v>134.400146484375</c:v>
                      </c:pt>
                      <c:pt idx="1368">
                        <c:v>134.19970703125</c:v>
                      </c:pt>
                      <c:pt idx="1369">
                        <c:v>134.099853515625</c:v>
                      </c:pt>
                      <c:pt idx="1370">
                        <c:v>133.999755859375</c:v>
                      </c:pt>
                      <c:pt idx="1371">
                        <c:v>133.69970703125</c:v>
                      </c:pt>
                      <c:pt idx="1372">
                        <c:v>133.499755859375</c:v>
                      </c:pt>
                      <c:pt idx="1373">
                        <c:v>133.39990234375</c:v>
                      </c:pt>
                      <c:pt idx="1374">
                        <c:v>133.199951171875</c:v>
                      </c:pt>
                      <c:pt idx="1375">
                        <c:v>133.099853515625</c:v>
                      </c:pt>
                      <c:pt idx="1376">
                        <c:v>132.89990234375</c:v>
                      </c:pt>
                      <c:pt idx="1377">
                        <c:v>132.7998046875</c:v>
                      </c:pt>
                      <c:pt idx="1378">
                        <c:v>132.699951171875</c:v>
                      </c:pt>
                      <c:pt idx="1379">
                        <c:v>132.599853515625</c:v>
                      </c:pt>
                      <c:pt idx="1380">
                        <c:v>132.39990234375</c:v>
                      </c:pt>
                      <c:pt idx="1381">
                        <c:v>132.2998046875</c:v>
                      </c:pt>
                      <c:pt idx="1382">
                        <c:v>132.099853515625</c:v>
                      </c:pt>
                      <c:pt idx="1383">
                        <c:v>131.89990234375</c:v>
                      </c:pt>
                      <c:pt idx="1384">
                        <c:v>131.699951171875</c:v>
                      </c:pt>
                      <c:pt idx="1385">
                        <c:v>131.39990234375</c:v>
                      </c:pt>
                      <c:pt idx="1386">
                        <c:v>131.2998046875</c:v>
                      </c:pt>
                      <c:pt idx="1387">
                        <c:v>131.099853515625</c:v>
                      </c:pt>
                      <c:pt idx="1388">
                        <c:v>130.89990234375</c:v>
                      </c:pt>
                      <c:pt idx="1389">
                        <c:v>130.7998046875</c:v>
                      </c:pt>
                      <c:pt idx="1390">
                        <c:v>130.599853515625</c:v>
                      </c:pt>
                      <c:pt idx="1391">
                        <c:v>130.5</c:v>
                      </c:pt>
                      <c:pt idx="1392">
                        <c:v>130.5</c:v>
                      </c:pt>
                      <c:pt idx="1393">
                        <c:v>130.300048828125</c:v>
                      </c:pt>
                      <c:pt idx="1394">
                        <c:v>130.199951171875</c:v>
                      </c:pt>
                      <c:pt idx="1395">
                        <c:v>130</c:v>
                      </c:pt>
                      <c:pt idx="1396">
                        <c:v>129.800048828125</c:v>
                      </c:pt>
                      <c:pt idx="1397">
                        <c:v>129.800048828125</c:v>
                      </c:pt>
                      <c:pt idx="1398">
                        <c:v>129.599853515625</c:v>
                      </c:pt>
                      <c:pt idx="1399">
                        <c:v>129.5</c:v>
                      </c:pt>
                      <c:pt idx="1400">
                        <c:v>129.300048828125</c:v>
                      </c:pt>
                      <c:pt idx="1401">
                        <c:v>129.199951171875</c:v>
                      </c:pt>
                      <c:pt idx="1402">
                        <c:v>129</c:v>
                      </c:pt>
                      <c:pt idx="1403">
                        <c:v>128.89990234375</c:v>
                      </c:pt>
                      <c:pt idx="1404">
                        <c:v>128.39990234375</c:v>
                      </c:pt>
                      <c:pt idx="1405">
                        <c:v>128.300048828125</c:v>
                      </c:pt>
                      <c:pt idx="1406">
                        <c:v>128.10009765625</c:v>
                      </c:pt>
                      <c:pt idx="1407">
                        <c:v>128</c:v>
                      </c:pt>
                      <c:pt idx="1408">
                        <c:v>127.800048828125</c:v>
                      </c:pt>
                      <c:pt idx="1409">
                        <c:v>127.5</c:v>
                      </c:pt>
                      <c:pt idx="1410">
                        <c:v>127.5</c:v>
                      </c:pt>
                      <c:pt idx="1411">
                        <c:v>127.300048828125</c:v>
                      </c:pt>
                      <c:pt idx="1412">
                        <c:v>127.10009765625</c:v>
                      </c:pt>
                      <c:pt idx="1413">
                        <c:v>127</c:v>
                      </c:pt>
                      <c:pt idx="1414">
                        <c:v>126.800048828125</c:v>
                      </c:pt>
                      <c:pt idx="1415">
                        <c:v>126.699951171875</c:v>
                      </c:pt>
                      <c:pt idx="1416">
                        <c:v>126.60009765625</c:v>
                      </c:pt>
                      <c:pt idx="1417">
                        <c:v>126.5</c:v>
                      </c:pt>
                      <c:pt idx="1418">
                        <c:v>126.400146484375</c:v>
                      </c:pt>
                      <c:pt idx="1419">
                        <c:v>126.199951171875</c:v>
                      </c:pt>
                      <c:pt idx="1420">
                        <c:v>126</c:v>
                      </c:pt>
                      <c:pt idx="1421">
                        <c:v>125.800048828125</c:v>
                      </c:pt>
                      <c:pt idx="1422">
                        <c:v>125.699951171875</c:v>
                      </c:pt>
                      <c:pt idx="1423">
                        <c:v>125.5</c:v>
                      </c:pt>
                      <c:pt idx="1424">
                        <c:v>125.400146484375</c:v>
                      </c:pt>
                      <c:pt idx="1425">
                        <c:v>125.2001953125</c:v>
                      </c:pt>
                      <c:pt idx="1426">
                        <c:v>125.10009765625</c:v>
                      </c:pt>
                      <c:pt idx="1427">
                        <c:v>124.900146484375</c:v>
                      </c:pt>
                      <c:pt idx="1428">
                        <c:v>124.7001953125</c:v>
                      </c:pt>
                      <c:pt idx="1429">
                        <c:v>124.60009765625</c:v>
                      </c:pt>
                      <c:pt idx="1430">
                        <c:v>124.5</c:v>
                      </c:pt>
                      <c:pt idx="1431">
                        <c:v>124.300048828125</c:v>
                      </c:pt>
                      <c:pt idx="1432">
                        <c:v>124.10009765625</c:v>
                      </c:pt>
                      <c:pt idx="1433">
                        <c:v>124</c:v>
                      </c:pt>
                      <c:pt idx="1434">
                        <c:v>123.900146484375</c:v>
                      </c:pt>
                      <c:pt idx="1435">
                        <c:v>123.800048828125</c:v>
                      </c:pt>
                      <c:pt idx="1436">
                        <c:v>123.60009765625</c:v>
                      </c:pt>
                      <c:pt idx="1437">
                        <c:v>123.500244140625</c:v>
                      </c:pt>
                      <c:pt idx="1438">
                        <c:v>123.400146484375</c:v>
                      </c:pt>
                      <c:pt idx="1439">
                        <c:v>123.2001953125</c:v>
                      </c:pt>
                      <c:pt idx="1440">
                        <c:v>123.10009765625</c:v>
                      </c:pt>
                      <c:pt idx="1441">
                        <c:v>123.000244140625</c:v>
                      </c:pt>
                      <c:pt idx="1442">
                        <c:v>122.900146484375</c:v>
                      </c:pt>
                      <c:pt idx="1443">
                        <c:v>122.7001953125</c:v>
                      </c:pt>
                      <c:pt idx="1444">
                        <c:v>122.500244140625</c:v>
                      </c:pt>
                      <c:pt idx="1445">
                        <c:v>122.400146484375</c:v>
                      </c:pt>
                      <c:pt idx="1446">
                        <c:v>122.2001953125</c:v>
                      </c:pt>
                      <c:pt idx="1447">
                        <c:v>122.000244140625</c:v>
                      </c:pt>
                      <c:pt idx="1448">
                        <c:v>121.900146484375</c:v>
                      </c:pt>
                      <c:pt idx="1449">
                        <c:v>121.7001953125</c:v>
                      </c:pt>
                      <c:pt idx="1450">
                        <c:v>121.60009765625</c:v>
                      </c:pt>
                      <c:pt idx="1451">
                        <c:v>121.499755859375</c:v>
                      </c:pt>
                      <c:pt idx="1452">
                        <c:v>121.39990234375</c:v>
                      </c:pt>
                      <c:pt idx="1453">
                        <c:v>121.19970703125</c:v>
                      </c:pt>
                      <c:pt idx="1454">
                        <c:v>121.099853515625</c:v>
                      </c:pt>
                      <c:pt idx="1455">
                        <c:v>120.89990234375</c:v>
                      </c:pt>
                      <c:pt idx="1456">
                        <c:v>120.7998046875</c:v>
                      </c:pt>
                      <c:pt idx="1457">
                        <c:v>120.499755859375</c:v>
                      </c:pt>
                      <c:pt idx="1458">
                        <c:v>120.39990234375</c:v>
                      </c:pt>
                      <c:pt idx="1459">
                        <c:v>120.2998046875</c:v>
                      </c:pt>
                      <c:pt idx="1460">
                        <c:v>120.199951171875</c:v>
                      </c:pt>
                      <c:pt idx="1461">
                        <c:v>119.999755859375</c:v>
                      </c:pt>
                      <c:pt idx="1462">
                        <c:v>119.89990234375</c:v>
                      </c:pt>
                      <c:pt idx="1463">
                        <c:v>119.699951171875</c:v>
                      </c:pt>
                      <c:pt idx="1464">
                        <c:v>119.599853515625</c:v>
                      </c:pt>
                      <c:pt idx="1465">
                        <c:v>119.499755859375</c:v>
                      </c:pt>
                      <c:pt idx="1466">
                        <c:v>119.2998046875</c:v>
                      </c:pt>
                      <c:pt idx="1467">
                        <c:v>119.199951171875</c:v>
                      </c:pt>
                      <c:pt idx="1468">
                        <c:v>119</c:v>
                      </c:pt>
                      <c:pt idx="1469">
                        <c:v>118.89990234375</c:v>
                      </c:pt>
                      <c:pt idx="1470">
                        <c:v>118.7998046875</c:v>
                      </c:pt>
                      <c:pt idx="1471">
                        <c:v>118.699951171875</c:v>
                      </c:pt>
                      <c:pt idx="1472">
                        <c:v>118.5</c:v>
                      </c:pt>
                      <c:pt idx="1473">
                        <c:v>118.39990234375</c:v>
                      </c:pt>
                      <c:pt idx="1474">
                        <c:v>118.2998046875</c:v>
                      </c:pt>
                      <c:pt idx="1475">
                        <c:v>118.099853515625</c:v>
                      </c:pt>
                      <c:pt idx="1476">
                        <c:v>118</c:v>
                      </c:pt>
                      <c:pt idx="1477">
                        <c:v>117.7998046875</c:v>
                      </c:pt>
                      <c:pt idx="1478">
                        <c:v>117.699951171875</c:v>
                      </c:pt>
                      <c:pt idx="1479">
                        <c:v>117.599853515625</c:v>
                      </c:pt>
                      <c:pt idx="1480">
                        <c:v>117.39990234375</c:v>
                      </c:pt>
                      <c:pt idx="1481">
                        <c:v>117.300048828125</c:v>
                      </c:pt>
                      <c:pt idx="1482">
                        <c:v>117.199951171875</c:v>
                      </c:pt>
                      <c:pt idx="1483">
                        <c:v>117.099853515625</c:v>
                      </c:pt>
                      <c:pt idx="1484">
                        <c:v>117</c:v>
                      </c:pt>
                      <c:pt idx="1485">
                        <c:v>116.89990234375</c:v>
                      </c:pt>
                      <c:pt idx="1486">
                        <c:v>116.800048828125</c:v>
                      </c:pt>
                      <c:pt idx="1487">
                        <c:v>116.599853515625</c:v>
                      </c:pt>
                      <c:pt idx="1488">
                        <c:v>116.39990234375</c:v>
                      </c:pt>
                      <c:pt idx="1489">
                        <c:v>116.300048828125</c:v>
                      </c:pt>
                      <c:pt idx="1490">
                        <c:v>116.099853515625</c:v>
                      </c:pt>
                      <c:pt idx="1491">
                        <c:v>116</c:v>
                      </c:pt>
                      <c:pt idx="1492">
                        <c:v>115.89990234375</c:v>
                      </c:pt>
                      <c:pt idx="1493">
                        <c:v>115.800048828125</c:v>
                      </c:pt>
                      <c:pt idx="1494">
                        <c:v>115.60009765625</c:v>
                      </c:pt>
                      <c:pt idx="1495">
                        <c:v>115.5</c:v>
                      </c:pt>
                      <c:pt idx="1496">
                        <c:v>115.300048828125</c:v>
                      </c:pt>
                      <c:pt idx="1497">
                        <c:v>115.199951171875</c:v>
                      </c:pt>
                      <c:pt idx="1498">
                        <c:v>115.199951171875</c:v>
                      </c:pt>
                      <c:pt idx="1499">
                        <c:v>115</c:v>
                      </c:pt>
                      <c:pt idx="1500">
                        <c:v>114.89990234375</c:v>
                      </c:pt>
                      <c:pt idx="1501">
                        <c:v>114.800048828125</c:v>
                      </c:pt>
                      <c:pt idx="1502">
                        <c:v>114.699951171875</c:v>
                      </c:pt>
                      <c:pt idx="1503">
                        <c:v>114.5</c:v>
                      </c:pt>
                      <c:pt idx="1504">
                        <c:v>114.39990234375</c:v>
                      </c:pt>
                      <c:pt idx="1505">
                        <c:v>114.300048828125</c:v>
                      </c:pt>
                      <c:pt idx="1506">
                        <c:v>114.10009765625</c:v>
                      </c:pt>
                      <c:pt idx="1507">
                        <c:v>113.800048828125</c:v>
                      </c:pt>
                      <c:pt idx="1508">
                        <c:v>113.699951171875</c:v>
                      </c:pt>
                      <c:pt idx="1509">
                        <c:v>113.60009765625</c:v>
                      </c:pt>
                      <c:pt idx="1510">
                        <c:v>113.5</c:v>
                      </c:pt>
                      <c:pt idx="1511">
                        <c:v>113.400146484375</c:v>
                      </c:pt>
                      <c:pt idx="1512">
                        <c:v>113.199951171875</c:v>
                      </c:pt>
                      <c:pt idx="1513">
                        <c:v>113.10009765625</c:v>
                      </c:pt>
                      <c:pt idx="1514">
                        <c:v>113</c:v>
                      </c:pt>
                      <c:pt idx="1515">
                        <c:v>112.900146484375</c:v>
                      </c:pt>
                      <c:pt idx="1516">
                        <c:v>112.800048828125</c:v>
                      </c:pt>
                      <c:pt idx="1517">
                        <c:v>112.60009765625</c:v>
                      </c:pt>
                      <c:pt idx="1518">
                        <c:v>112.7001953125</c:v>
                      </c:pt>
                      <c:pt idx="1519">
                        <c:v>112.5</c:v>
                      </c:pt>
                      <c:pt idx="1520">
                        <c:v>112.400146484375</c:v>
                      </c:pt>
                      <c:pt idx="1521">
                        <c:v>112.300048828125</c:v>
                      </c:pt>
                      <c:pt idx="1522">
                        <c:v>112.10009765625</c:v>
                      </c:pt>
                      <c:pt idx="1523">
                        <c:v>112</c:v>
                      </c:pt>
                      <c:pt idx="1524">
                        <c:v>111.800048828125</c:v>
                      </c:pt>
                      <c:pt idx="1525">
                        <c:v>111.60009765625</c:v>
                      </c:pt>
                      <c:pt idx="1526">
                        <c:v>111.5</c:v>
                      </c:pt>
                      <c:pt idx="1527">
                        <c:v>111.400146484375</c:v>
                      </c:pt>
                      <c:pt idx="1528">
                        <c:v>111.300048828125</c:v>
                      </c:pt>
                      <c:pt idx="1529">
                        <c:v>111.2001953125</c:v>
                      </c:pt>
                      <c:pt idx="1530">
                        <c:v>111.000244140625</c:v>
                      </c:pt>
                      <c:pt idx="1531">
                        <c:v>110.900146484375</c:v>
                      </c:pt>
                      <c:pt idx="1532">
                        <c:v>110.800048828125</c:v>
                      </c:pt>
                      <c:pt idx="1533">
                        <c:v>110.7001953125</c:v>
                      </c:pt>
                      <c:pt idx="1534">
                        <c:v>110.60009765625</c:v>
                      </c:pt>
                      <c:pt idx="1535">
                        <c:v>110.400146484375</c:v>
                      </c:pt>
                      <c:pt idx="1536">
                        <c:v>110.300048828125</c:v>
                      </c:pt>
                      <c:pt idx="1537">
                        <c:v>110.10009765625</c:v>
                      </c:pt>
                      <c:pt idx="1538">
                        <c:v>110.000244140625</c:v>
                      </c:pt>
                      <c:pt idx="1539">
                        <c:v>109.900146484375</c:v>
                      </c:pt>
                      <c:pt idx="1540">
                        <c:v>109.800048828125</c:v>
                      </c:pt>
                      <c:pt idx="1541">
                        <c:v>109.7001953125</c:v>
                      </c:pt>
                      <c:pt idx="1542">
                        <c:v>109.500244140625</c:v>
                      </c:pt>
                      <c:pt idx="1543">
                        <c:v>109.400146484375</c:v>
                      </c:pt>
                      <c:pt idx="1544">
                        <c:v>109.30029296875</c:v>
                      </c:pt>
                      <c:pt idx="1545">
                        <c:v>109.10009765625</c:v>
                      </c:pt>
                      <c:pt idx="1546">
                        <c:v>109.000244140625</c:v>
                      </c:pt>
                      <c:pt idx="1547">
                        <c:v>108.900146484375</c:v>
                      </c:pt>
                      <c:pt idx="1548">
                        <c:v>108.80029296875</c:v>
                      </c:pt>
                      <c:pt idx="1549">
                        <c:v>108.80029296875</c:v>
                      </c:pt>
                      <c:pt idx="1550">
                        <c:v>108.599853515625</c:v>
                      </c:pt>
                      <c:pt idx="1551">
                        <c:v>108.39990234375</c:v>
                      </c:pt>
                      <c:pt idx="1552">
                        <c:v>108.2998046875</c:v>
                      </c:pt>
                      <c:pt idx="1553">
                        <c:v>108.19970703125</c:v>
                      </c:pt>
                      <c:pt idx="1554">
                        <c:v>108.099853515625</c:v>
                      </c:pt>
                      <c:pt idx="1555">
                        <c:v>107.999755859375</c:v>
                      </c:pt>
                      <c:pt idx="1556">
                        <c:v>107.89990234375</c:v>
                      </c:pt>
                      <c:pt idx="1557">
                        <c:v>107.7998046875</c:v>
                      </c:pt>
                      <c:pt idx="1558">
                        <c:v>107.699951171875</c:v>
                      </c:pt>
                      <c:pt idx="1559">
                        <c:v>107.499755859375</c:v>
                      </c:pt>
                      <c:pt idx="1560">
                        <c:v>107.39990234375</c:v>
                      </c:pt>
                      <c:pt idx="1561">
                        <c:v>107.2998046875</c:v>
                      </c:pt>
                      <c:pt idx="1562">
                        <c:v>107.199951171875</c:v>
                      </c:pt>
                      <c:pt idx="1563">
                        <c:v>107.099853515625</c:v>
                      </c:pt>
                      <c:pt idx="1564">
                        <c:v>106.999755859375</c:v>
                      </c:pt>
                      <c:pt idx="1565">
                        <c:v>106.89990234375</c:v>
                      </c:pt>
                      <c:pt idx="1566">
                        <c:v>106.699951171875</c:v>
                      </c:pt>
                      <c:pt idx="1567">
                        <c:v>106.599853515625</c:v>
                      </c:pt>
                      <c:pt idx="1568">
                        <c:v>106.499755859375</c:v>
                      </c:pt>
                      <c:pt idx="1569">
                        <c:v>106.39990234375</c:v>
                      </c:pt>
                      <c:pt idx="1570">
                        <c:v>106.2998046875</c:v>
                      </c:pt>
                      <c:pt idx="1571">
                        <c:v>106.099853515625</c:v>
                      </c:pt>
                      <c:pt idx="1572">
                        <c:v>106.099853515625</c:v>
                      </c:pt>
                      <c:pt idx="1573">
                        <c:v>105.89990234375</c:v>
                      </c:pt>
                      <c:pt idx="1574">
                        <c:v>105.7998046875</c:v>
                      </c:pt>
                      <c:pt idx="1575">
                        <c:v>105.699951171875</c:v>
                      </c:pt>
                      <c:pt idx="1576">
                        <c:v>105.5</c:v>
                      </c:pt>
                      <c:pt idx="1577">
                        <c:v>105.39990234375</c:v>
                      </c:pt>
                      <c:pt idx="1578">
                        <c:v>105.2998046875</c:v>
                      </c:pt>
                      <c:pt idx="1579">
                        <c:v>105.2998046875</c:v>
                      </c:pt>
                      <c:pt idx="1580">
                        <c:v>105.199951171875</c:v>
                      </c:pt>
                      <c:pt idx="1581">
                        <c:v>105</c:v>
                      </c:pt>
                      <c:pt idx="1582">
                        <c:v>104.89990234375</c:v>
                      </c:pt>
                      <c:pt idx="1583">
                        <c:v>104.7998046875</c:v>
                      </c:pt>
                      <c:pt idx="1584">
                        <c:v>104.699951171875</c:v>
                      </c:pt>
                      <c:pt idx="1585">
                        <c:v>104.599853515625</c:v>
                      </c:pt>
                      <c:pt idx="1586">
                        <c:v>104.39990234375</c:v>
                      </c:pt>
                      <c:pt idx="1587">
                        <c:v>104.300048828125</c:v>
                      </c:pt>
                      <c:pt idx="1588">
                        <c:v>104.300048828125</c:v>
                      </c:pt>
                      <c:pt idx="1589">
                        <c:v>104.099853515625</c:v>
                      </c:pt>
                      <c:pt idx="1590">
                        <c:v>104</c:v>
                      </c:pt>
                      <c:pt idx="1591">
                        <c:v>103.89990234375</c:v>
                      </c:pt>
                      <c:pt idx="1592">
                        <c:v>103.800048828125</c:v>
                      </c:pt>
                      <c:pt idx="1593">
                        <c:v>103.699951171875</c:v>
                      </c:pt>
                      <c:pt idx="1594">
                        <c:v>103.5</c:v>
                      </c:pt>
                      <c:pt idx="1595">
                        <c:v>103.39990234375</c:v>
                      </c:pt>
                      <c:pt idx="1596">
                        <c:v>103.300048828125</c:v>
                      </c:pt>
                      <c:pt idx="1597">
                        <c:v>103.300048828125</c:v>
                      </c:pt>
                      <c:pt idx="1598">
                        <c:v>103.199951171875</c:v>
                      </c:pt>
                      <c:pt idx="1599">
                        <c:v>103.10009765625</c:v>
                      </c:pt>
                      <c:pt idx="1600">
                        <c:v>102.89990234375</c:v>
                      </c:pt>
                      <c:pt idx="1601">
                        <c:v>102.800048828125</c:v>
                      </c:pt>
                      <c:pt idx="1602">
                        <c:v>102.800048828125</c:v>
                      </c:pt>
                      <c:pt idx="1603">
                        <c:v>102.5</c:v>
                      </c:pt>
                      <c:pt idx="1604">
                        <c:v>102.39990234375</c:v>
                      </c:pt>
                      <c:pt idx="1605">
                        <c:v>102.300048828125</c:v>
                      </c:pt>
                      <c:pt idx="1606">
                        <c:v>102.199951171875</c:v>
                      </c:pt>
                      <c:pt idx="1607">
                        <c:v>102.10009765625</c:v>
                      </c:pt>
                      <c:pt idx="1608">
                        <c:v>102</c:v>
                      </c:pt>
                      <c:pt idx="1609">
                        <c:v>101.800048828125</c:v>
                      </c:pt>
                      <c:pt idx="1610">
                        <c:v>101.699951171875</c:v>
                      </c:pt>
                      <c:pt idx="1611">
                        <c:v>101.60009765625</c:v>
                      </c:pt>
                      <c:pt idx="1612">
                        <c:v>101.5</c:v>
                      </c:pt>
                      <c:pt idx="1613">
                        <c:v>101.400146484375</c:v>
                      </c:pt>
                      <c:pt idx="1614">
                        <c:v>101.300048828125</c:v>
                      </c:pt>
                      <c:pt idx="1615">
                        <c:v>101.199951171875</c:v>
                      </c:pt>
                      <c:pt idx="1616">
                        <c:v>101.10009765625</c:v>
                      </c:pt>
                      <c:pt idx="1617">
                        <c:v>101.10009765625</c:v>
                      </c:pt>
                      <c:pt idx="1618">
                        <c:v>100.900146484375</c:v>
                      </c:pt>
                      <c:pt idx="1619">
                        <c:v>100.800048828125</c:v>
                      </c:pt>
                      <c:pt idx="1620">
                        <c:v>100.699951171875</c:v>
                      </c:pt>
                      <c:pt idx="1621">
                        <c:v>100.5</c:v>
                      </c:pt>
                      <c:pt idx="1622">
                        <c:v>100.400146484375</c:v>
                      </c:pt>
                      <c:pt idx="1623">
                        <c:v>100.300048828125</c:v>
                      </c:pt>
                      <c:pt idx="1624">
                        <c:v>100.199951171875</c:v>
                      </c:pt>
                      <c:pt idx="1625">
                        <c:v>100.10009765625</c:v>
                      </c:pt>
                      <c:pt idx="1626">
                        <c:v>100</c:v>
                      </c:pt>
                      <c:pt idx="1627">
                        <c:v>100</c:v>
                      </c:pt>
                      <c:pt idx="1628">
                        <c:v>99.900146484375</c:v>
                      </c:pt>
                      <c:pt idx="1629">
                        <c:v>99.800048828125</c:v>
                      </c:pt>
                      <c:pt idx="1630">
                        <c:v>99.60009765625</c:v>
                      </c:pt>
                      <c:pt idx="1631">
                        <c:v>99.5</c:v>
                      </c:pt>
                      <c:pt idx="1632">
                        <c:v>99.400146484375</c:v>
                      </c:pt>
                      <c:pt idx="1633">
                        <c:v>99.300048828125</c:v>
                      </c:pt>
                      <c:pt idx="1634">
                        <c:v>99.2001953125</c:v>
                      </c:pt>
                      <c:pt idx="1635">
                        <c:v>99.10009765625</c:v>
                      </c:pt>
                      <c:pt idx="1636">
                        <c:v>98.900146484375</c:v>
                      </c:pt>
                      <c:pt idx="1637">
                        <c:v>98.900146484375</c:v>
                      </c:pt>
                      <c:pt idx="1638">
                        <c:v>98.7001953125</c:v>
                      </c:pt>
                      <c:pt idx="1639">
                        <c:v>98.7001953125</c:v>
                      </c:pt>
                      <c:pt idx="1640">
                        <c:v>98.60009765625</c:v>
                      </c:pt>
                      <c:pt idx="1641">
                        <c:v>98.400146484375</c:v>
                      </c:pt>
                      <c:pt idx="1642">
                        <c:v>98.400146484375</c:v>
                      </c:pt>
                      <c:pt idx="1643">
                        <c:v>98.300048828125</c:v>
                      </c:pt>
                      <c:pt idx="1644">
                        <c:v>98.2001953125</c:v>
                      </c:pt>
                      <c:pt idx="1645">
                        <c:v>98.000244140625</c:v>
                      </c:pt>
                      <c:pt idx="1646">
                        <c:v>97.800048828125</c:v>
                      </c:pt>
                      <c:pt idx="1647">
                        <c:v>97.7001953125</c:v>
                      </c:pt>
                      <c:pt idx="1648">
                        <c:v>97.7001953125</c:v>
                      </c:pt>
                      <c:pt idx="1649">
                        <c:v>97.500244140625</c:v>
                      </c:pt>
                      <c:pt idx="1650">
                        <c:v>97.500244140625</c:v>
                      </c:pt>
                      <c:pt idx="1651">
                        <c:v>97.400146484375</c:v>
                      </c:pt>
                      <c:pt idx="1652">
                        <c:v>97.2001953125</c:v>
                      </c:pt>
                      <c:pt idx="1653">
                        <c:v>97.2001953125</c:v>
                      </c:pt>
                      <c:pt idx="1654">
                        <c:v>97.000244140625</c:v>
                      </c:pt>
                      <c:pt idx="1655">
                        <c:v>97.000244140625</c:v>
                      </c:pt>
                      <c:pt idx="1656">
                        <c:v>96.900146484375</c:v>
                      </c:pt>
                      <c:pt idx="1657">
                        <c:v>96.800048828125</c:v>
                      </c:pt>
                      <c:pt idx="1658">
                        <c:v>96.7001953125</c:v>
                      </c:pt>
                      <c:pt idx="1659">
                        <c:v>96.60009765625</c:v>
                      </c:pt>
                      <c:pt idx="1660">
                        <c:v>96.500244140625</c:v>
                      </c:pt>
                      <c:pt idx="1661">
                        <c:v>96.400146484375</c:v>
                      </c:pt>
                      <c:pt idx="1662">
                        <c:v>96.30029296875</c:v>
                      </c:pt>
                      <c:pt idx="1663">
                        <c:v>96.10009765625</c:v>
                      </c:pt>
                      <c:pt idx="1664">
                        <c:v>96.000244140625</c:v>
                      </c:pt>
                      <c:pt idx="1665">
                        <c:v>95.89990234375</c:v>
                      </c:pt>
                      <c:pt idx="1666">
                        <c:v>95.7998046875</c:v>
                      </c:pt>
                      <c:pt idx="1667">
                        <c:v>95.7998046875</c:v>
                      </c:pt>
                      <c:pt idx="1668">
                        <c:v>95.599853515625</c:v>
                      </c:pt>
                      <c:pt idx="1669">
                        <c:v>95.69970703125</c:v>
                      </c:pt>
                      <c:pt idx="1670">
                        <c:v>95.499755859375</c:v>
                      </c:pt>
                      <c:pt idx="1671">
                        <c:v>95.39990234375</c:v>
                      </c:pt>
                      <c:pt idx="1672">
                        <c:v>95.2998046875</c:v>
                      </c:pt>
                      <c:pt idx="1673">
                        <c:v>95.19970703125</c:v>
                      </c:pt>
                      <c:pt idx="1674">
                        <c:v>95.099853515625</c:v>
                      </c:pt>
                      <c:pt idx="1675">
                        <c:v>94.89990234375</c:v>
                      </c:pt>
                      <c:pt idx="1676">
                        <c:v>94.7998046875</c:v>
                      </c:pt>
                      <c:pt idx="1677">
                        <c:v>94.699951171875</c:v>
                      </c:pt>
                      <c:pt idx="1678">
                        <c:v>94.599853515625</c:v>
                      </c:pt>
                      <c:pt idx="1679">
                        <c:v>94.499755859375</c:v>
                      </c:pt>
                      <c:pt idx="1680">
                        <c:v>94.39990234375</c:v>
                      </c:pt>
                      <c:pt idx="1681">
                        <c:v>94.2998046875</c:v>
                      </c:pt>
                      <c:pt idx="1682">
                        <c:v>94.39990234375</c:v>
                      </c:pt>
                      <c:pt idx="1683">
                        <c:v>94.2998046875</c:v>
                      </c:pt>
                      <c:pt idx="1684">
                        <c:v>94.199951171875</c:v>
                      </c:pt>
                      <c:pt idx="1685">
                        <c:v>93.999755859375</c:v>
                      </c:pt>
                      <c:pt idx="1686">
                        <c:v>93.999755859375</c:v>
                      </c:pt>
                      <c:pt idx="1687">
                        <c:v>93.89990234375</c:v>
                      </c:pt>
                      <c:pt idx="1688">
                        <c:v>93.7998046875</c:v>
                      </c:pt>
                      <c:pt idx="1689">
                        <c:v>93.699951171875</c:v>
                      </c:pt>
                      <c:pt idx="1690">
                        <c:v>93.599853515625</c:v>
                      </c:pt>
                      <c:pt idx="1691">
                        <c:v>93.5</c:v>
                      </c:pt>
                      <c:pt idx="1692">
                        <c:v>93.39990234375</c:v>
                      </c:pt>
                      <c:pt idx="1693">
                        <c:v>93.2998046875</c:v>
                      </c:pt>
                      <c:pt idx="1694">
                        <c:v>93.199951171875</c:v>
                      </c:pt>
                      <c:pt idx="1695">
                        <c:v>93.099853515625</c:v>
                      </c:pt>
                      <c:pt idx="1696">
                        <c:v>93</c:v>
                      </c:pt>
                      <c:pt idx="1697">
                        <c:v>92.89990234375</c:v>
                      </c:pt>
                      <c:pt idx="1698">
                        <c:v>92.7998046875</c:v>
                      </c:pt>
                      <c:pt idx="1699">
                        <c:v>92.699951171875</c:v>
                      </c:pt>
                      <c:pt idx="1700">
                        <c:v>92.599853515625</c:v>
                      </c:pt>
                      <c:pt idx="1701">
                        <c:v>92.599853515625</c:v>
                      </c:pt>
                      <c:pt idx="1702">
                        <c:v>92.5</c:v>
                      </c:pt>
                      <c:pt idx="1703">
                        <c:v>92.39990234375</c:v>
                      </c:pt>
                      <c:pt idx="1704">
                        <c:v>92.2998046875</c:v>
                      </c:pt>
                      <c:pt idx="1705">
                        <c:v>92.199951171875</c:v>
                      </c:pt>
                      <c:pt idx="1706">
                        <c:v>92.099853515625</c:v>
                      </c:pt>
                      <c:pt idx="1707">
                        <c:v>92.099853515625</c:v>
                      </c:pt>
                      <c:pt idx="1708">
                        <c:v>92</c:v>
                      </c:pt>
                      <c:pt idx="1709">
                        <c:v>91.800048828125</c:v>
                      </c:pt>
                      <c:pt idx="1710">
                        <c:v>91.800048828125</c:v>
                      </c:pt>
                      <c:pt idx="1711">
                        <c:v>91.699951171875</c:v>
                      </c:pt>
                      <c:pt idx="1712">
                        <c:v>91.5</c:v>
                      </c:pt>
                      <c:pt idx="1713">
                        <c:v>91.39990234375</c:v>
                      </c:pt>
                      <c:pt idx="1714">
                        <c:v>91.39990234375</c:v>
                      </c:pt>
                      <c:pt idx="1715">
                        <c:v>91.300048828125</c:v>
                      </c:pt>
                      <c:pt idx="1716">
                        <c:v>91.099853515625</c:v>
                      </c:pt>
                      <c:pt idx="1717">
                        <c:v>91.099853515625</c:v>
                      </c:pt>
                      <c:pt idx="1718">
                        <c:v>91</c:v>
                      </c:pt>
                      <c:pt idx="1719">
                        <c:v>90.89990234375</c:v>
                      </c:pt>
                      <c:pt idx="1720">
                        <c:v>90.800048828125</c:v>
                      </c:pt>
                      <c:pt idx="1721">
                        <c:v>90.800048828125</c:v>
                      </c:pt>
                      <c:pt idx="1722">
                        <c:v>90.599853515625</c:v>
                      </c:pt>
                      <c:pt idx="1723">
                        <c:v>90.599853515625</c:v>
                      </c:pt>
                      <c:pt idx="1724">
                        <c:v>90.39990234375</c:v>
                      </c:pt>
                      <c:pt idx="1725">
                        <c:v>90.199951171875</c:v>
                      </c:pt>
                      <c:pt idx="1726">
                        <c:v>90.199951171875</c:v>
                      </c:pt>
                      <c:pt idx="1727">
                        <c:v>90</c:v>
                      </c:pt>
                      <c:pt idx="1728">
                        <c:v>90</c:v>
                      </c:pt>
                      <c:pt idx="1729">
                        <c:v>89.89990234375</c:v>
                      </c:pt>
                      <c:pt idx="1730">
                        <c:v>89.89990234375</c:v>
                      </c:pt>
                      <c:pt idx="1731">
                        <c:v>89.699951171875</c:v>
                      </c:pt>
                      <c:pt idx="1732">
                        <c:v>89.60009765625</c:v>
                      </c:pt>
                      <c:pt idx="1733">
                        <c:v>89.60009765625</c:v>
                      </c:pt>
                      <c:pt idx="1734">
                        <c:v>89.5</c:v>
                      </c:pt>
                      <c:pt idx="1735">
                        <c:v>89.39990234375</c:v>
                      </c:pt>
                      <c:pt idx="1736">
                        <c:v>89.300048828125</c:v>
                      </c:pt>
                      <c:pt idx="1737">
                        <c:v>89.199951171875</c:v>
                      </c:pt>
                      <c:pt idx="1738">
                        <c:v>89.10009765625</c:v>
                      </c:pt>
                      <c:pt idx="1739">
                        <c:v>89</c:v>
                      </c:pt>
                      <c:pt idx="1740">
                        <c:v>88.89990234375</c:v>
                      </c:pt>
                      <c:pt idx="1741">
                        <c:v>88.800048828125</c:v>
                      </c:pt>
                      <c:pt idx="1742">
                        <c:v>88.800048828125</c:v>
                      </c:pt>
                      <c:pt idx="1743">
                        <c:v>88.699951171875</c:v>
                      </c:pt>
                      <c:pt idx="1744">
                        <c:v>88.60009765625</c:v>
                      </c:pt>
                      <c:pt idx="1745">
                        <c:v>88.5</c:v>
                      </c:pt>
                      <c:pt idx="1746">
                        <c:v>88.400146484375</c:v>
                      </c:pt>
                      <c:pt idx="1747">
                        <c:v>88.300048828125</c:v>
                      </c:pt>
                      <c:pt idx="1748">
                        <c:v>88.300048828125</c:v>
                      </c:pt>
                      <c:pt idx="1749">
                        <c:v>88.199951171875</c:v>
                      </c:pt>
                      <c:pt idx="1750">
                        <c:v>88.10009765625</c:v>
                      </c:pt>
                      <c:pt idx="1751">
                        <c:v>87.900146484375</c:v>
                      </c:pt>
                      <c:pt idx="1752">
                        <c:v>87.900146484375</c:v>
                      </c:pt>
                      <c:pt idx="1753">
                        <c:v>87.800048828125</c:v>
                      </c:pt>
                      <c:pt idx="1754">
                        <c:v>87.800048828125</c:v>
                      </c:pt>
                      <c:pt idx="1755">
                        <c:v>87.699951171875</c:v>
                      </c:pt>
                      <c:pt idx="1756">
                        <c:v>87.60009765625</c:v>
                      </c:pt>
                      <c:pt idx="1757">
                        <c:v>87.5</c:v>
                      </c:pt>
                      <c:pt idx="1758">
                        <c:v>87.400146484375</c:v>
                      </c:pt>
                      <c:pt idx="1759">
                        <c:v>87.300048828125</c:v>
                      </c:pt>
                      <c:pt idx="1760">
                        <c:v>87.300048828125</c:v>
                      </c:pt>
                      <c:pt idx="1761">
                        <c:v>87.199951171875</c:v>
                      </c:pt>
                      <c:pt idx="1762">
                        <c:v>87.10009765625</c:v>
                      </c:pt>
                      <c:pt idx="1763">
                        <c:v>87.10009765625</c:v>
                      </c:pt>
                      <c:pt idx="1764">
                        <c:v>86.900146484375</c:v>
                      </c:pt>
                      <c:pt idx="1765">
                        <c:v>86.900146484375</c:v>
                      </c:pt>
                      <c:pt idx="1766">
                        <c:v>86.60009765625</c:v>
                      </c:pt>
                      <c:pt idx="1767">
                        <c:v>86.5</c:v>
                      </c:pt>
                      <c:pt idx="1768">
                        <c:v>86.400146484375</c:v>
                      </c:pt>
                      <c:pt idx="1769">
                        <c:v>86.400146484375</c:v>
                      </c:pt>
                      <c:pt idx="1770">
                        <c:v>86.300048828125</c:v>
                      </c:pt>
                      <c:pt idx="1771">
                        <c:v>86.2001953125</c:v>
                      </c:pt>
                      <c:pt idx="1772">
                        <c:v>86.300048828125</c:v>
                      </c:pt>
                      <c:pt idx="1773">
                        <c:v>86.2001953125</c:v>
                      </c:pt>
                      <c:pt idx="1774">
                        <c:v>86.10009765625</c:v>
                      </c:pt>
                      <c:pt idx="1775">
                        <c:v>86.10009765625</c:v>
                      </c:pt>
                      <c:pt idx="1776">
                        <c:v>85.900146484375</c:v>
                      </c:pt>
                      <c:pt idx="1777">
                        <c:v>85.900146484375</c:v>
                      </c:pt>
                      <c:pt idx="1778">
                        <c:v>85.800048828125</c:v>
                      </c:pt>
                      <c:pt idx="1779">
                        <c:v>85.60009765625</c:v>
                      </c:pt>
                      <c:pt idx="1780">
                        <c:v>85.500244140625</c:v>
                      </c:pt>
                      <c:pt idx="1781">
                        <c:v>85.500244140625</c:v>
                      </c:pt>
                      <c:pt idx="1782">
                        <c:v>85.400146484375</c:v>
                      </c:pt>
                      <c:pt idx="1783">
                        <c:v>85.300048828125</c:v>
                      </c:pt>
                      <c:pt idx="1784">
                        <c:v>85.000244140625</c:v>
                      </c:pt>
                      <c:pt idx="1785">
                        <c:v>85.000244140625</c:v>
                      </c:pt>
                      <c:pt idx="1786">
                        <c:v>84.900146484375</c:v>
                      </c:pt>
                      <c:pt idx="1787">
                        <c:v>84.800048828125</c:v>
                      </c:pt>
                      <c:pt idx="1788">
                        <c:v>84.800048828125</c:v>
                      </c:pt>
                      <c:pt idx="1789">
                        <c:v>84.800048828125</c:v>
                      </c:pt>
                      <c:pt idx="1790">
                        <c:v>84.800048828125</c:v>
                      </c:pt>
                      <c:pt idx="1791">
                        <c:v>84.7001953125</c:v>
                      </c:pt>
                      <c:pt idx="1792">
                        <c:v>84.60009765625</c:v>
                      </c:pt>
                      <c:pt idx="1793">
                        <c:v>84.500244140625</c:v>
                      </c:pt>
                      <c:pt idx="1794">
                        <c:v>84.400146484375</c:v>
                      </c:pt>
                      <c:pt idx="1795">
                        <c:v>84.300048828125</c:v>
                      </c:pt>
                      <c:pt idx="1796">
                        <c:v>84.400146484375</c:v>
                      </c:pt>
                      <c:pt idx="1797">
                        <c:v>84.300048828125</c:v>
                      </c:pt>
                      <c:pt idx="1798">
                        <c:v>84.10009765625</c:v>
                      </c:pt>
                      <c:pt idx="1799">
                        <c:v>84.10009765625</c:v>
                      </c:pt>
                      <c:pt idx="1800">
                        <c:v>84.000244140625</c:v>
                      </c:pt>
                      <c:pt idx="1801">
                        <c:v>83.900146484375</c:v>
                      </c:pt>
                      <c:pt idx="1802">
                        <c:v>83.900146484375</c:v>
                      </c:pt>
                      <c:pt idx="1803">
                        <c:v>83.80029296875</c:v>
                      </c:pt>
                      <c:pt idx="1804">
                        <c:v>83.80029296875</c:v>
                      </c:pt>
                      <c:pt idx="1805">
                        <c:v>83.7001953125</c:v>
                      </c:pt>
                      <c:pt idx="1806">
                        <c:v>83.60009765625</c:v>
                      </c:pt>
                      <c:pt idx="1807">
                        <c:v>83.500244140625</c:v>
                      </c:pt>
                      <c:pt idx="1808">
                        <c:v>83.500244140625</c:v>
                      </c:pt>
                      <c:pt idx="1809">
                        <c:v>83.400146484375</c:v>
                      </c:pt>
                      <c:pt idx="1810">
                        <c:v>83.30029296875</c:v>
                      </c:pt>
                      <c:pt idx="1811">
                        <c:v>83.2001953125</c:v>
                      </c:pt>
                      <c:pt idx="1812">
                        <c:v>83.099853515625</c:v>
                      </c:pt>
                      <c:pt idx="1813">
                        <c:v>82.999755859375</c:v>
                      </c:pt>
                      <c:pt idx="1814">
                        <c:v>82.999755859375</c:v>
                      </c:pt>
                      <c:pt idx="1815">
                        <c:v>82.89990234375</c:v>
                      </c:pt>
                      <c:pt idx="1816">
                        <c:v>82.89990234375</c:v>
                      </c:pt>
                      <c:pt idx="1817">
                        <c:v>82.7998046875</c:v>
                      </c:pt>
                      <c:pt idx="1818">
                        <c:v>82.69970703125</c:v>
                      </c:pt>
                      <c:pt idx="1819">
                        <c:v>82.599853515625</c:v>
                      </c:pt>
                      <c:pt idx="1820">
                        <c:v>82.39990234375</c:v>
                      </c:pt>
                      <c:pt idx="1821">
                        <c:v>82.39990234375</c:v>
                      </c:pt>
                      <c:pt idx="1822">
                        <c:v>82.2998046875</c:v>
                      </c:pt>
                      <c:pt idx="1823">
                        <c:v>82.199951171875</c:v>
                      </c:pt>
                      <c:pt idx="1824">
                        <c:v>82.099853515625</c:v>
                      </c:pt>
                      <c:pt idx="1825">
                        <c:v>82.099853515625</c:v>
                      </c:pt>
                      <c:pt idx="1826">
                        <c:v>82.199951171875</c:v>
                      </c:pt>
                      <c:pt idx="1827">
                        <c:v>82.099853515625</c:v>
                      </c:pt>
                      <c:pt idx="1828">
                        <c:v>81.999755859375</c:v>
                      </c:pt>
                      <c:pt idx="1829">
                        <c:v>81.89990234375</c:v>
                      </c:pt>
                      <c:pt idx="1830">
                        <c:v>81.89990234375</c:v>
                      </c:pt>
                      <c:pt idx="1831">
                        <c:v>81.7998046875</c:v>
                      </c:pt>
                      <c:pt idx="1832">
                        <c:v>81.499755859375</c:v>
                      </c:pt>
                      <c:pt idx="1833">
                        <c:v>81.499755859375</c:v>
                      </c:pt>
                      <c:pt idx="1834">
                        <c:v>81.39990234375</c:v>
                      </c:pt>
                      <c:pt idx="1835">
                        <c:v>81.39990234375</c:v>
                      </c:pt>
                      <c:pt idx="1836">
                        <c:v>81.2998046875</c:v>
                      </c:pt>
                      <c:pt idx="1837">
                        <c:v>81.199951171875</c:v>
                      </c:pt>
                      <c:pt idx="1838">
                        <c:v>81.099853515625</c:v>
                      </c:pt>
                      <c:pt idx="1839">
                        <c:v>80.89990234375</c:v>
                      </c:pt>
                      <c:pt idx="1840">
                        <c:v>80.7998046875</c:v>
                      </c:pt>
                      <c:pt idx="1841">
                        <c:v>80.7998046875</c:v>
                      </c:pt>
                      <c:pt idx="1842">
                        <c:v>80.699951171875</c:v>
                      </c:pt>
                      <c:pt idx="1843">
                        <c:v>80.699951171875</c:v>
                      </c:pt>
                      <c:pt idx="1844">
                        <c:v>80.699951171875</c:v>
                      </c:pt>
                      <c:pt idx="1845">
                        <c:v>80.699951171875</c:v>
                      </c:pt>
                      <c:pt idx="1846">
                        <c:v>80.599853515625</c:v>
                      </c:pt>
                      <c:pt idx="1847">
                        <c:v>80.599853515625</c:v>
                      </c:pt>
                      <c:pt idx="1848">
                        <c:v>80.5</c:v>
                      </c:pt>
                      <c:pt idx="1849">
                        <c:v>80.39990234375</c:v>
                      </c:pt>
                      <c:pt idx="1850">
                        <c:v>80.2998046875</c:v>
                      </c:pt>
                      <c:pt idx="1851">
                        <c:v>80.2998046875</c:v>
                      </c:pt>
                      <c:pt idx="1852">
                        <c:v>80.199951171875</c:v>
                      </c:pt>
                      <c:pt idx="1853">
                        <c:v>80.099853515625</c:v>
                      </c:pt>
                      <c:pt idx="1854">
                        <c:v>80</c:v>
                      </c:pt>
                      <c:pt idx="1855">
                        <c:v>79.89990234375</c:v>
                      </c:pt>
                      <c:pt idx="1856">
                        <c:v>79.89990234375</c:v>
                      </c:pt>
                      <c:pt idx="1857">
                        <c:v>79.699951171875</c:v>
                      </c:pt>
                      <c:pt idx="1858">
                        <c:v>79.599853515625</c:v>
                      </c:pt>
                      <c:pt idx="1859">
                        <c:v>79.599853515625</c:v>
                      </c:pt>
                      <c:pt idx="1860">
                        <c:v>79.5</c:v>
                      </c:pt>
                      <c:pt idx="1861">
                        <c:v>79.39990234375</c:v>
                      </c:pt>
                      <c:pt idx="1862">
                        <c:v>79.39990234375</c:v>
                      </c:pt>
                      <c:pt idx="1863">
                        <c:v>79.39990234375</c:v>
                      </c:pt>
                      <c:pt idx="1864">
                        <c:v>79.2998046875</c:v>
                      </c:pt>
                      <c:pt idx="1865">
                        <c:v>79.199951171875</c:v>
                      </c:pt>
                      <c:pt idx="1866">
                        <c:v>79.099853515625</c:v>
                      </c:pt>
                      <c:pt idx="1867">
                        <c:v>79</c:v>
                      </c:pt>
                      <c:pt idx="1868">
                        <c:v>79</c:v>
                      </c:pt>
                      <c:pt idx="1869">
                        <c:v>78.89990234375</c:v>
                      </c:pt>
                      <c:pt idx="1870">
                        <c:v>78.89990234375</c:v>
                      </c:pt>
                      <c:pt idx="1871">
                        <c:v>78.89990234375</c:v>
                      </c:pt>
                      <c:pt idx="1872">
                        <c:v>78.699951171875</c:v>
                      </c:pt>
                      <c:pt idx="1873">
                        <c:v>78.699951171875</c:v>
                      </c:pt>
                      <c:pt idx="1874">
                        <c:v>78.599853515625</c:v>
                      </c:pt>
                      <c:pt idx="1875">
                        <c:v>78.39990234375</c:v>
                      </c:pt>
                      <c:pt idx="1876">
                        <c:v>78.300048828125</c:v>
                      </c:pt>
                      <c:pt idx="1877">
                        <c:v>78.199951171875</c:v>
                      </c:pt>
                      <c:pt idx="1878">
                        <c:v>78.199951171875</c:v>
                      </c:pt>
                      <c:pt idx="1879">
                        <c:v>78.199951171875</c:v>
                      </c:pt>
                      <c:pt idx="1880">
                        <c:v>78</c:v>
                      </c:pt>
                      <c:pt idx="1881">
                        <c:v>78</c:v>
                      </c:pt>
                      <c:pt idx="1882">
                        <c:v>78</c:v>
                      </c:pt>
                      <c:pt idx="1883">
                        <c:v>77.89990234375</c:v>
                      </c:pt>
                      <c:pt idx="1884">
                        <c:v>77.800048828125</c:v>
                      </c:pt>
                      <c:pt idx="1885">
                        <c:v>77.699951171875</c:v>
                      </c:pt>
                      <c:pt idx="1886">
                        <c:v>77.699951171875</c:v>
                      </c:pt>
                      <c:pt idx="1887">
                        <c:v>77.5</c:v>
                      </c:pt>
                      <c:pt idx="1888">
                        <c:v>77.5</c:v>
                      </c:pt>
                      <c:pt idx="1889">
                        <c:v>77.39990234375</c:v>
                      </c:pt>
                      <c:pt idx="1890">
                        <c:v>77.300048828125</c:v>
                      </c:pt>
                      <c:pt idx="1891">
                        <c:v>77.300048828125</c:v>
                      </c:pt>
                      <c:pt idx="1892">
                        <c:v>77.199951171875</c:v>
                      </c:pt>
                      <c:pt idx="1893">
                        <c:v>77.199951171875</c:v>
                      </c:pt>
                      <c:pt idx="1894">
                        <c:v>77.199951171875</c:v>
                      </c:pt>
                      <c:pt idx="1895">
                        <c:v>77</c:v>
                      </c:pt>
                      <c:pt idx="1896">
                        <c:v>77</c:v>
                      </c:pt>
                      <c:pt idx="1897">
                        <c:v>77</c:v>
                      </c:pt>
                      <c:pt idx="1898">
                        <c:v>76.89990234375</c:v>
                      </c:pt>
                      <c:pt idx="1899">
                        <c:v>76.699951171875</c:v>
                      </c:pt>
                      <c:pt idx="1900">
                        <c:v>76.60009765625</c:v>
                      </c:pt>
                      <c:pt idx="1901">
                        <c:v>76.60009765625</c:v>
                      </c:pt>
                      <c:pt idx="1902">
                        <c:v>76.5</c:v>
                      </c:pt>
                      <c:pt idx="1903">
                        <c:v>76.5</c:v>
                      </c:pt>
                      <c:pt idx="1904">
                        <c:v>76.39990234375</c:v>
                      </c:pt>
                      <c:pt idx="1905">
                        <c:v>76.300048828125</c:v>
                      </c:pt>
                      <c:pt idx="1906">
                        <c:v>76.300048828125</c:v>
                      </c:pt>
                      <c:pt idx="1907">
                        <c:v>76.199951171875</c:v>
                      </c:pt>
                      <c:pt idx="1908">
                        <c:v>76.10009765625</c:v>
                      </c:pt>
                      <c:pt idx="1909">
                        <c:v>76.10009765625</c:v>
                      </c:pt>
                      <c:pt idx="1910">
                        <c:v>76</c:v>
                      </c:pt>
                      <c:pt idx="1911">
                        <c:v>76</c:v>
                      </c:pt>
                      <c:pt idx="1912">
                        <c:v>76</c:v>
                      </c:pt>
                      <c:pt idx="1913">
                        <c:v>75.900146484375</c:v>
                      </c:pt>
                      <c:pt idx="1914">
                        <c:v>75.800048828125</c:v>
                      </c:pt>
                      <c:pt idx="1915">
                        <c:v>75.800048828125</c:v>
                      </c:pt>
                      <c:pt idx="1916">
                        <c:v>75.60009765625</c:v>
                      </c:pt>
                      <c:pt idx="1917">
                        <c:v>75.60009765625</c:v>
                      </c:pt>
                      <c:pt idx="1918">
                        <c:v>75.5</c:v>
                      </c:pt>
                      <c:pt idx="1919">
                        <c:v>75.400146484375</c:v>
                      </c:pt>
                      <c:pt idx="1920">
                        <c:v>75.300048828125</c:v>
                      </c:pt>
                      <c:pt idx="1921">
                        <c:v>75.300048828125</c:v>
                      </c:pt>
                      <c:pt idx="1922">
                        <c:v>75.199951171875</c:v>
                      </c:pt>
                      <c:pt idx="1923">
                        <c:v>75.199951171875</c:v>
                      </c:pt>
                      <c:pt idx="1924">
                        <c:v>75.10009765625</c:v>
                      </c:pt>
                      <c:pt idx="1925">
                        <c:v>75.10009765625</c:v>
                      </c:pt>
                      <c:pt idx="1926">
                        <c:v>75.10009765625</c:v>
                      </c:pt>
                      <c:pt idx="1927">
                        <c:v>75</c:v>
                      </c:pt>
                      <c:pt idx="1928">
                        <c:v>74.900146484375</c:v>
                      </c:pt>
                      <c:pt idx="1929">
                        <c:v>74.900146484375</c:v>
                      </c:pt>
                      <c:pt idx="1930">
                        <c:v>74.900146484375</c:v>
                      </c:pt>
                      <c:pt idx="1931">
                        <c:v>74.800048828125</c:v>
                      </c:pt>
                      <c:pt idx="1932">
                        <c:v>74.699951171875</c:v>
                      </c:pt>
                      <c:pt idx="1933">
                        <c:v>74.699951171875</c:v>
                      </c:pt>
                      <c:pt idx="1934">
                        <c:v>74.60009765625</c:v>
                      </c:pt>
                      <c:pt idx="1935">
                        <c:v>74.300048828125</c:v>
                      </c:pt>
                      <c:pt idx="1936">
                        <c:v>74.2001953125</c:v>
                      </c:pt>
                      <c:pt idx="1937">
                        <c:v>74.10009765625</c:v>
                      </c:pt>
                      <c:pt idx="1938">
                        <c:v>74.10009765625</c:v>
                      </c:pt>
                      <c:pt idx="1939">
                        <c:v>74</c:v>
                      </c:pt>
                      <c:pt idx="1940">
                        <c:v>73.900146484375</c:v>
                      </c:pt>
                      <c:pt idx="1941">
                        <c:v>73.900146484375</c:v>
                      </c:pt>
                      <c:pt idx="1942">
                        <c:v>73.900146484375</c:v>
                      </c:pt>
                      <c:pt idx="1943">
                        <c:v>73.900146484375</c:v>
                      </c:pt>
                      <c:pt idx="1944">
                        <c:v>73.800048828125</c:v>
                      </c:pt>
                      <c:pt idx="1945">
                        <c:v>73.7001953125</c:v>
                      </c:pt>
                      <c:pt idx="1946">
                        <c:v>73.60009765625</c:v>
                      </c:pt>
                      <c:pt idx="1947">
                        <c:v>73.7001953125</c:v>
                      </c:pt>
                      <c:pt idx="1948">
                        <c:v>73.7001953125</c:v>
                      </c:pt>
                      <c:pt idx="1949">
                        <c:v>73.7001953125</c:v>
                      </c:pt>
                      <c:pt idx="1950">
                        <c:v>73.60009765625</c:v>
                      </c:pt>
                      <c:pt idx="1951">
                        <c:v>73.5</c:v>
                      </c:pt>
                      <c:pt idx="1952">
                        <c:v>73.5</c:v>
                      </c:pt>
                      <c:pt idx="1953">
                        <c:v>73.300048828125</c:v>
                      </c:pt>
                      <c:pt idx="1954">
                        <c:v>73.300048828125</c:v>
                      </c:pt>
                      <c:pt idx="1955">
                        <c:v>73.300048828125</c:v>
                      </c:pt>
                      <c:pt idx="1956">
                        <c:v>73.2001953125</c:v>
                      </c:pt>
                      <c:pt idx="1957">
                        <c:v>73.10009765625</c:v>
                      </c:pt>
                      <c:pt idx="1958">
                        <c:v>73.10009765625</c:v>
                      </c:pt>
                      <c:pt idx="1959">
                        <c:v>73.10009765625</c:v>
                      </c:pt>
                      <c:pt idx="1960">
                        <c:v>73</c:v>
                      </c:pt>
                      <c:pt idx="1961">
                        <c:v>73</c:v>
                      </c:pt>
                      <c:pt idx="1962">
                        <c:v>72.900146484375</c:v>
                      </c:pt>
                      <c:pt idx="1963">
                        <c:v>72.800048828125</c:v>
                      </c:pt>
                      <c:pt idx="1964">
                        <c:v>72.800048828125</c:v>
                      </c:pt>
                      <c:pt idx="1965">
                        <c:v>72.60009765625</c:v>
                      </c:pt>
                      <c:pt idx="1966">
                        <c:v>72.500244140625</c:v>
                      </c:pt>
                      <c:pt idx="1967">
                        <c:v>72.500244140625</c:v>
                      </c:pt>
                      <c:pt idx="1968">
                        <c:v>72.400146484375</c:v>
                      </c:pt>
                      <c:pt idx="1969">
                        <c:v>72.400146484375</c:v>
                      </c:pt>
                      <c:pt idx="1970">
                        <c:v>72.300048828125</c:v>
                      </c:pt>
                      <c:pt idx="1971">
                        <c:v>72.300048828125</c:v>
                      </c:pt>
                      <c:pt idx="1972">
                        <c:v>72.300048828125</c:v>
                      </c:pt>
                      <c:pt idx="1973">
                        <c:v>72.2001953125</c:v>
                      </c:pt>
                      <c:pt idx="1974">
                        <c:v>72.2001953125</c:v>
                      </c:pt>
                      <c:pt idx="1975">
                        <c:v>72.10009765625</c:v>
                      </c:pt>
                      <c:pt idx="1976">
                        <c:v>72.000244140625</c:v>
                      </c:pt>
                      <c:pt idx="1977">
                        <c:v>71.900146484375</c:v>
                      </c:pt>
                      <c:pt idx="1978">
                        <c:v>71.800048828125</c:v>
                      </c:pt>
                      <c:pt idx="1979">
                        <c:v>71.800048828125</c:v>
                      </c:pt>
                      <c:pt idx="1980">
                        <c:v>71.7001953125</c:v>
                      </c:pt>
                      <c:pt idx="1981">
                        <c:v>71.7001953125</c:v>
                      </c:pt>
                      <c:pt idx="1982">
                        <c:v>71.60009765625</c:v>
                      </c:pt>
                      <c:pt idx="1983">
                        <c:v>71.60009765625</c:v>
                      </c:pt>
                      <c:pt idx="1984">
                        <c:v>71.500244140625</c:v>
                      </c:pt>
                      <c:pt idx="1985">
                        <c:v>71.500244140625</c:v>
                      </c:pt>
                      <c:pt idx="1986">
                        <c:v>71.500244140625</c:v>
                      </c:pt>
                      <c:pt idx="1987">
                        <c:v>71.400146484375</c:v>
                      </c:pt>
                      <c:pt idx="1988">
                        <c:v>71.300048828125</c:v>
                      </c:pt>
                      <c:pt idx="1989">
                        <c:v>71.2001953125</c:v>
                      </c:pt>
                      <c:pt idx="1990">
                        <c:v>71.2001953125</c:v>
                      </c:pt>
                      <c:pt idx="1991">
                        <c:v>71.10009765625</c:v>
                      </c:pt>
                      <c:pt idx="1992">
                        <c:v>71.000244140625</c:v>
                      </c:pt>
                      <c:pt idx="1993">
                        <c:v>71.000244140625</c:v>
                      </c:pt>
                      <c:pt idx="1994">
                        <c:v>71.000244140625</c:v>
                      </c:pt>
                      <c:pt idx="1995">
                        <c:v>70.900146484375</c:v>
                      </c:pt>
                      <c:pt idx="1996">
                        <c:v>70.80029296875</c:v>
                      </c:pt>
                      <c:pt idx="1997">
                        <c:v>70.7001953125</c:v>
                      </c:pt>
                      <c:pt idx="1998">
                        <c:v>70.7001953125</c:v>
                      </c:pt>
                      <c:pt idx="1999">
                        <c:v>70.60009765625</c:v>
                      </c:pt>
                      <c:pt idx="2000">
                        <c:v>70.60009765625</c:v>
                      </c:pt>
                      <c:pt idx="2001">
                        <c:v>70.500244140625</c:v>
                      </c:pt>
                      <c:pt idx="2002">
                        <c:v>70.400146484375</c:v>
                      </c:pt>
                      <c:pt idx="2003">
                        <c:v>70.400146484375</c:v>
                      </c:pt>
                      <c:pt idx="2004">
                        <c:v>70.2998046875</c:v>
                      </c:pt>
                      <c:pt idx="2005">
                        <c:v>70.19970703125</c:v>
                      </c:pt>
                      <c:pt idx="2006">
                        <c:v>70.19970703125</c:v>
                      </c:pt>
                      <c:pt idx="2007">
                        <c:v>70.19970703125</c:v>
                      </c:pt>
                      <c:pt idx="2008">
                        <c:v>70.099853515625</c:v>
                      </c:pt>
                      <c:pt idx="2009">
                        <c:v>69.999755859375</c:v>
                      </c:pt>
                      <c:pt idx="2010">
                        <c:v>69.89990234375</c:v>
                      </c:pt>
                      <c:pt idx="2011">
                        <c:v>69.89990234375</c:v>
                      </c:pt>
                      <c:pt idx="2012">
                        <c:v>69.89990234375</c:v>
                      </c:pt>
                      <c:pt idx="2013">
                        <c:v>69.7998046875</c:v>
                      </c:pt>
                      <c:pt idx="2014">
                        <c:v>69.599853515625</c:v>
                      </c:pt>
                      <c:pt idx="2015">
                        <c:v>69.599853515625</c:v>
                      </c:pt>
                      <c:pt idx="2016">
                        <c:v>69.499755859375</c:v>
                      </c:pt>
                      <c:pt idx="2017">
                        <c:v>69.499755859375</c:v>
                      </c:pt>
                      <c:pt idx="2018">
                        <c:v>69.39990234375</c:v>
                      </c:pt>
                      <c:pt idx="2019">
                        <c:v>69.39990234375</c:v>
                      </c:pt>
                      <c:pt idx="2020">
                        <c:v>69.39990234375</c:v>
                      </c:pt>
                      <c:pt idx="2021">
                        <c:v>69.39990234375</c:v>
                      </c:pt>
                      <c:pt idx="2022">
                        <c:v>69.199951171875</c:v>
                      </c:pt>
                      <c:pt idx="2023">
                        <c:v>69.199951171875</c:v>
                      </c:pt>
                      <c:pt idx="2024">
                        <c:v>69.199951171875</c:v>
                      </c:pt>
                      <c:pt idx="2025">
                        <c:v>69.099853515625</c:v>
                      </c:pt>
                      <c:pt idx="2026">
                        <c:v>69.099853515625</c:v>
                      </c:pt>
                      <c:pt idx="2027">
                        <c:v>69.099853515625</c:v>
                      </c:pt>
                      <c:pt idx="2028">
                        <c:v>68.999755859375</c:v>
                      </c:pt>
                      <c:pt idx="2029">
                        <c:v>68.999755859375</c:v>
                      </c:pt>
                      <c:pt idx="2030">
                        <c:v>68.89990234375</c:v>
                      </c:pt>
                      <c:pt idx="2031">
                        <c:v>68.7998046875</c:v>
                      </c:pt>
                      <c:pt idx="2032">
                        <c:v>68.699951171875</c:v>
                      </c:pt>
                      <c:pt idx="2033">
                        <c:v>68.699951171875</c:v>
                      </c:pt>
                      <c:pt idx="2034">
                        <c:v>68.599853515625</c:v>
                      </c:pt>
                      <c:pt idx="2035">
                        <c:v>68.599853515625</c:v>
                      </c:pt>
                      <c:pt idx="2036">
                        <c:v>68.499755859375</c:v>
                      </c:pt>
                      <c:pt idx="2037">
                        <c:v>68.39990234375</c:v>
                      </c:pt>
                      <c:pt idx="2038">
                        <c:v>68.39990234375</c:v>
                      </c:pt>
                      <c:pt idx="2039">
                        <c:v>68.2998046875</c:v>
                      </c:pt>
                      <c:pt idx="2040">
                        <c:v>68.2998046875</c:v>
                      </c:pt>
                      <c:pt idx="2041">
                        <c:v>68.199951171875</c:v>
                      </c:pt>
                      <c:pt idx="2042">
                        <c:v>68.199951171875</c:v>
                      </c:pt>
                      <c:pt idx="2043">
                        <c:v>68.099853515625</c:v>
                      </c:pt>
                      <c:pt idx="2044">
                        <c:v>68.099853515625</c:v>
                      </c:pt>
                      <c:pt idx="2045">
                        <c:v>67.999755859375</c:v>
                      </c:pt>
                      <c:pt idx="2046">
                        <c:v>67.999755859375</c:v>
                      </c:pt>
                      <c:pt idx="2047">
                        <c:v>67.89990234375</c:v>
                      </c:pt>
                      <c:pt idx="2048">
                        <c:v>67.7998046875</c:v>
                      </c:pt>
                      <c:pt idx="2049">
                        <c:v>67.699951171875</c:v>
                      </c:pt>
                      <c:pt idx="2050">
                        <c:v>67.89990234375</c:v>
                      </c:pt>
                      <c:pt idx="2051">
                        <c:v>67.89990234375</c:v>
                      </c:pt>
                      <c:pt idx="2052">
                        <c:v>67.7998046875</c:v>
                      </c:pt>
                      <c:pt idx="2053">
                        <c:v>67.699951171875</c:v>
                      </c:pt>
                      <c:pt idx="2054">
                        <c:v>67.699951171875</c:v>
                      </c:pt>
                      <c:pt idx="2055">
                        <c:v>67.599853515625</c:v>
                      </c:pt>
                      <c:pt idx="2056">
                        <c:v>67.39990234375</c:v>
                      </c:pt>
                      <c:pt idx="2057">
                        <c:v>67.2998046875</c:v>
                      </c:pt>
                      <c:pt idx="2058">
                        <c:v>67.199951171875</c:v>
                      </c:pt>
                      <c:pt idx="2059">
                        <c:v>67.199951171875</c:v>
                      </c:pt>
                      <c:pt idx="2060">
                        <c:v>67.099853515625</c:v>
                      </c:pt>
                      <c:pt idx="2061">
                        <c:v>67.099853515625</c:v>
                      </c:pt>
                      <c:pt idx="2062">
                        <c:v>67.199951171875</c:v>
                      </c:pt>
                      <c:pt idx="2063">
                        <c:v>67.099853515625</c:v>
                      </c:pt>
                      <c:pt idx="2064">
                        <c:v>67</c:v>
                      </c:pt>
                      <c:pt idx="2065">
                        <c:v>67</c:v>
                      </c:pt>
                      <c:pt idx="2066">
                        <c:v>67</c:v>
                      </c:pt>
                      <c:pt idx="2067">
                        <c:v>66.89990234375</c:v>
                      </c:pt>
                      <c:pt idx="2068">
                        <c:v>66.89990234375</c:v>
                      </c:pt>
                      <c:pt idx="2069">
                        <c:v>66.7998046875</c:v>
                      </c:pt>
                      <c:pt idx="2070">
                        <c:v>66.7998046875</c:v>
                      </c:pt>
                      <c:pt idx="2071">
                        <c:v>66.699951171875</c:v>
                      </c:pt>
                      <c:pt idx="2072">
                        <c:v>66.699951171875</c:v>
                      </c:pt>
                      <c:pt idx="2073">
                        <c:v>66.599853515625</c:v>
                      </c:pt>
                      <c:pt idx="2074">
                        <c:v>66.599853515625</c:v>
                      </c:pt>
                      <c:pt idx="2075">
                        <c:v>66.599853515625</c:v>
                      </c:pt>
                      <c:pt idx="2076">
                        <c:v>66.5</c:v>
                      </c:pt>
                      <c:pt idx="2077">
                        <c:v>66.5</c:v>
                      </c:pt>
                      <c:pt idx="2078">
                        <c:v>66.39990234375</c:v>
                      </c:pt>
                      <c:pt idx="2079">
                        <c:v>66.300048828125</c:v>
                      </c:pt>
                      <c:pt idx="2080">
                        <c:v>66.300048828125</c:v>
                      </c:pt>
                      <c:pt idx="2081">
                        <c:v>66.199951171875</c:v>
                      </c:pt>
                      <c:pt idx="2082">
                        <c:v>66.199951171875</c:v>
                      </c:pt>
                      <c:pt idx="2083">
                        <c:v>66.099853515625</c:v>
                      </c:pt>
                      <c:pt idx="2084">
                        <c:v>66.099853515625</c:v>
                      </c:pt>
                      <c:pt idx="2085">
                        <c:v>66</c:v>
                      </c:pt>
                      <c:pt idx="2086">
                        <c:v>65.800048828125</c:v>
                      </c:pt>
                      <c:pt idx="2087">
                        <c:v>65.800048828125</c:v>
                      </c:pt>
                      <c:pt idx="2088">
                        <c:v>65.800048828125</c:v>
                      </c:pt>
                      <c:pt idx="2089">
                        <c:v>65.699951171875</c:v>
                      </c:pt>
                      <c:pt idx="2090">
                        <c:v>65.699951171875</c:v>
                      </c:pt>
                      <c:pt idx="2091">
                        <c:v>65.599853515625</c:v>
                      </c:pt>
                      <c:pt idx="2092">
                        <c:v>65.699951171875</c:v>
                      </c:pt>
                      <c:pt idx="2093">
                        <c:v>65.599853515625</c:v>
                      </c:pt>
                      <c:pt idx="2094">
                        <c:v>65.599853515625</c:v>
                      </c:pt>
                      <c:pt idx="2095">
                        <c:v>65.599853515625</c:v>
                      </c:pt>
                      <c:pt idx="2096">
                        <c:v>65.5</c:v>
                      </c:pt>
                      <c:pt idx="2097">
                        <c:v>65.5</c:v>
                      </c:pt>
                      <c:pt idx="2098">
                        <c:v>65.300048828125</c:v>
                      </c:pt>
                      <c:pt idx="2099">
                        <c:v>65.300048828125</c:v>
                      </c:pt>
                      <c:pt idx="2100">
                        <c:v>65.199951171875</c:v>
                      </c:pt>
                      <c:pt idx="2101">
                        <c:v>65.199951171875</c:v>
                      </c:pt>
                      <c:pt idx="2102">
                        <c:v>65.199951171875</c:v>
                      </c:pt>
                      <c:pt idx="2103">
                        <c:v>65.099853515625</c:v>
                      </c:pt>
                      <c:pt idx="2104">
                        <c:v>65.099853515625</c:v>
                      </c:pt>
                      <c:pt idx="2105">
                        <c:v>65</c:v>
                      </c:pt>
                      <c:pt idx="2106">
                        <c:v>65</c:v>
                      </c:pt>
                      <c:pt idx="2107">
                        <c:v>65</c:v>
                      </c:pt>
                      <c:pt idx="2108">
                        <c:v>64.800048828125</c:v>
                      </c:pt>
                      <c:pt idx="2109">
                        <c:v>64.800048828125</c:v>
                      </c:pt>
                      <c:pt idx="2110">
                        <c:v>64.800048828125</c:v>
                      </c:pt>
                      <c:pt idx="2111">
                        <c:v>64.699951171875</c:v>
                      </c:pt>
                      <c:pt idx="2112">
                        <c:v>64.60009765625</c:v>
                      </c:pt>
                      <c:pt idx="2113">
                        <c:v>64.60009765625</c:v>
                      </c:pt>
                      <c:pt idx="2114">
                        <c:v>64.60009765625</c:v>
                      </c:pt>
                      <c:pt idx="2115">
                        <c:v>64.5</c:v>
                      </c:pt>
                      <c:pt idx="2116">
                        <c:v>64.5</c:v>
                      </c:pt>
                      <c:pt idx="2117">
                        <c:v>64.5</c:v>
                      </c:pt>
                      <c:pt idx="2118">
                        <c:v>64.39990234375</c:v>
                      </c:pt>
                      <c:pt idx="2119">
                        <c:v>64.39990234375</c:v>
                      </c:pt>
                      <c:pt idx="2120">
                        <c:v>64.39990234375</c:v>
                      </c:pt>
                      <c:pt idx="2121">
                        <c:v>64.300048828125</c:v>
                      </c:pt>
                      <c:pt idx="2122">
                        <c:v>64.199951171875</c:v>
                      </c:pt>
                      <c:pt idx="2123">
                        <c:v>64.199951171875</c:v>
                      </c:pt>
                      <c:pt idx="2124">
                        <c:v>64.10009765625</c:v>
                      </c:pt>
                      <c:pt idx="2125">
                        <c:v>64</c:v>
                      </c:pt>
                      <c:pt idx="2126">
                        <c:v>64</c:v>
                      </c:pt>
                      <c:pt idx="2127">
                        <c:v>63.89990234375</c:v>
                      </c:pt>
                      <c:pt idx="2128">
                        <c:v>63.89990234375</c:v>
                      </c:pt>
                      <c:pt idx="2129">
                        <c:v>63.800048828125</c:v>
                      </c:pt>
                      <c:pt idx="2130">
                        <c:v>63.800048828125</c:v>
                      </c:pt>
                      <c:pt idx="2131">
                        <c:v>63.800048828125</c:v>
                      </c:pt>
                      <c:pt idx="2132">
                        <c:v>63.699951171875</c:v>
                      </c:pt>
                      <c:pt idx="2133">
                        <c:v>63.60009765625</c:v>
                      </c:pt>
                      <c:pt idx="2134">
                        <c:v>63.5</c:v>
                      </c:pt>
                      <c:pt idx="2135">
                        <c:v>63.5</c:v>
                      </c:pt>
                      <c:pt idx="2136">
                        <c:v>63.39990234375</c:v>
                      </c:pt>
                      <c:pt idx="2137">
                        <c:v>63.39990234375</c:v>
                      </c:pt>
                      <c:pt idx="2138">
                        <c:v>63.300048828125</c:v>
                      </c:pt>
                      <c:pt idx="2139">
                        <c:v>63.300048828125</c:v>
                      </c:pt>
                      <c:pt idx="2140">
                        <c:v>63.39990234375</c:v>
                      </c:pt>
                      <c:pt idx="2141">
                        <c:v>63.300048828125</c:v>
                      </c:pt>
                      <c:pt idx="2142">
                        <c:v>63.300048828125</c:v>
                      </c:pt>
                      <c:pt idx="2143">
                        <c:v>63.199951171875</c:v>
                      </c:pt>
                      <c:pt idx="2144">
                        <c:v>63.199951171875</c:v>
                      </c:pt>
                      <c:pt idx="2145">
                        <c:v>63.10009765625</c:v>
                      </c:pt>
                      <c:pt idx="2146">
                        <c:v>63.10009765625</c:v>
                      </c:pt>
                      <c:pt idx="2147">
                        <c:v>63</c:v>
                      </c:pt>
                      <c:pt idx="2148">
                        <c:v>63</c:v>
                      </c:pt>
                      <c:pt idx="2149">
                        <c:v>62.900146484375</c:v>
                      </c:pt>
                      <c:pt idx="2150">
                        <c:v>62.800048828125</c:v>
                      </c:pt>
                      <c:pt idx="2151">
                        <c:v>62.800048828125</c:v>
                      </c:pt>
                      <c:pt idx="2152">
                        <c:v>62.699951171875</c:v>
                      </c:pt>
                      <c:pt idx="2153">
                        <c:v>62.699951171875</c:v>
                      </c:pt>
                      <c:pt idx="2154">
                        <c:v>62.60009765625</c:v>
                      </c:pt>
                      <c:pt idx="2155">
                        <c:v>62.60009765625</c:v>
                      </c:pt>
                      <c:pt idx="2156">
                        <c:v>62.5</c:v>
                      </c:pt>
                      <c:pt idx="2157">
                        <c:v>62.5</c:v>
                      </c:pt>
                      <c:pt idx="2158">
                        <c:v>62.400146484375</c:v>
                      </c:pt>
                      <c:pt idx="2159">
                        <c:v>62.5</c:v>
                      </c:pt>
                      <c:pt idx="2160">
                        <c:v>62.400146484375</c:v>
                      </c:pt>
                      <c:pt idx="2161">
                        <c:v>62.400146484375</c:v>
                      </c:pt>
                      <c:pt idx="2162">
                        <c:v>62.300048828125</c:v>
                      </c:pt>
                      <c:pt idx="2163">
                        <c:v>62.300048828125</c:v>
                      </c:pt>
                      <c:pt idx="2164">
                        <c:v>62.199951171875</c:v>
                      </c:pt>
                      <c:pt idx="2165">
                        <c:v>62.199951171875</c:v>
                      </c:pt>
                      <c:pt idx="2166">
                        <c:v>62.199951171875</c:v>
                      </c:pt>
                      <c:pt idx="2167">
                        <c:v>62.199951171875</c:v>
                      </c:pt>
                      <c:pt idx="2168">
                        <c:v>62.10009765625</c:v>
                      </c:pt>
                      <c:pt idx="2169">
                        <c:v>62.10009765625</c:v>
                      </c:pt>
                      <c:pt idx="2170">
                        <c:v>62.10009765625</c:v>
                      </c:pt>
                      <c:pt idx="2171">
                        <c:v>62</c:v>
                      </c:pt>
                      <c:pt idx="2172">
                        <c:v>61.900146484375</c:v>
                      </c:pt>
                      <c:pt idx="2173">
                        <c:v>61.900146484375</c:v>
                      </c:pt>
                      <c:pt idx="2174">
                        <c:v>61.800048828125</c:v>
                      </c:pt>
                      <c:pt idx="2175">
                        <c:v>61.800048828125</c:v>
                      </c:pt>
                      <c:pt idx="2176">
                        <c:v>61.699951171875</c:v>
                      </c:pt>
                      <c:pt idx="2177">
                        <c:v>61.699951171875</c:v>
                      </c:pt>
                      <c:pt idx="2178">
                        <c:v>61.699951171875</c:v>
                      </c:pt>
                      <c:pt idx="2179">
                        <c:v>61.60009765625</c:v>
                      </c:pt>
                      <c:pt idx="2180">
                        <c:v>61.60009765625</c:v>
                      </c:pt>
                      <c:pt idx="2181">
                        <c:v>61.5</c:v>
                      </c:pt>
                      <c:pt idx="2182">
                        <c:v>61.5</c:v>
                      </c:pt>
                      <c:pt idx="2183">
                        <c:v>61.400146484375</c:v>
                      </c:pt>
                      <c:pt idx="2184">
                        <c:v>61.300048828125</c:v>
                      </c:pt>
                      <c:pt idx="2185">
                        <c:v>61.300048828125</c:v>
                      </c:pt>
                      <c:pt idx="2186">
                        <c:v>61.2001953125</c:v>
                      </c:pt>
                      <c:pt idx="2187">
                        <c:v>61.2001953125</c:v>
                      </c:pt>
                      <c:pt idx="2188">
                        <c:v>61.10009765625</c:v>
                      </c:pt>
                      <c:pt idx="2189">
                        <c:v>61.10009765625</c:v>
                      </c:pt>
                      <c:pt idx="2190">
                        <c:v>61.10009765625</c:v>
                      </c:pt>
                      <c:pt idx="2191">
                        <c:v>61</c:v>
                      </c:pt>
                      <c:pt idx="2192">
                        <c:v>61</c:v>
                      </c:pt>
                      <c:pt idx="2193">
                        <c:v>61</c:v>
                      </c:pt>
                      <c:pt idx="2194">
                        <c:v>60.900146484375</c:v>
                      </c:pt>
                      <c:pt idx="2195">
                        <c:v>60.900146484375</c:v>
                      </c:pt>
                      <c:pt idx="2196">
                        <c:v>60.900146484375</c:v>
                      </c:pt>
                      <c:pt idx="2197">
                        <c:v>60.800048828125</c:v>
                      </c:pt>
                      <c:pt idx="2198">
                        <c:v>60.800048828125</c:v>
                      </c:pt>
                      <c:pt idx="2199">
                        <c:v>60.800048828125</c:v>
                      </c:pt>
                      <c:pt idx="2200">
                        <c:v>60.7001953125</c:v>
                      </c:pt>
                      <c:pt idx="2201">
                        <c:v>60.60009765625</c:v>
                      </c:pt>
                      <c:pt idx="2202">
                        <c:v>60.60009765625</c:v>
                      </c:pt>
                      <c:pt idx="2203">
                        <c:v>60.5</c:v>
                      </c:pt>
                      <c:pt idx="2204">
                        <c:v>60.5</c:v>
                      </c:pt>
                      <c:pt idx="2205">
                        <c:v>60.400146484375</c:v>
                      </c:pt>
                      <c:pt idx="2206">
                        <c:v>60.400146484375</c:v>
                      </c:pt>
                      <c:pt idx="2207">
                        <c:v>60.5</c:v>
                      </c:pt>
                      <c:pt idx="2208">
                        <c:v>60.400146484375</c:v>
                      </c:pt>
                      <c:pt idx="2209">
                        <c:v>60.400146484375</c:v>
                      </c:pt>
                      <c:pt idx="2210">
                        <c:v>60.400146484375</c:v>
                      </c:pt>
                      <c:pt idx="2211">
                        <c:v>60.300048828125</c:v>
                      </c:pt>
                      <c:pt idx="2212">
                        <c:v>60.300048828125</c:v>
                      </c:pt>
                      <c:pt idx="2213">
                        <c:v>60.2001953125</c:v>
                      </c:pt>
                      <c:pt idx="2214">
                        <c:v>60.10009765625</c:v>
                      </c:pt>
                      <c:pt idx="2215">
                        <c:v>60.10009765625</c:v>
                      </c:pt>
                      <c:pt idx="2216">
                        <c:v>60.10009765625</c:v>
                      </c:pt>
                      <c:pt idx="2217">
                        <c:v>60</c:v>
                      </c:pt>
                      <c:pt idx="2218">
                        <c:v>60</c:v>
                      </c:pt>
                      <c:pt idx="2219">
                        <c:v>60</c:v>
                      </c:pt>
                      <c:pt idx="2220">
                        <c:v>59.900146484375</c:v>
                      </c:pt>
                      <c:pt idx="2221">
                        <c:v>59.900146484375</c:v>
                      </c:pt>
                      <c:pt idx="2222">
                        <c:v>59.800048828125</c:v>
                      </c:pt>
                      <c:pt idx="2223">
                        <c:v>59.800048828125</c:v>
                      </c:pt>
                      <c:pt idx="2224">
                        <c:v>59.7001953125</c:v>
                      </c:pt>
                      <c:pt idx="2225">
                        <c:v>59.60009765625</c:v>
                      </c:pt>
                      <c:pt idx="2226">
                        <c:v>59.500244140625</c:v>
                      </c:pt>
                      <c:pt idx="2227">
                        <c:v>59.500244140625</c:v>
                      </c:pt>
                      <c:pt idx="2228">
                        <c:v>59.500244140625</c:v>
                      </c:pt>
                      <c:pt idx="2229">
                        <c:v>59.400146484375</c:v>
                      </c:pt>
                      <c:pt idx="2230">
                        <c:v>59.400146484375</c:v>
                      </c:pt>
                      <c:pt idx="2231">
                        <c:v>59.400146484375</c:v>
                      </c:pt>
                      <c:pt idx="2232">
                        <c:v>59.300048828125</c:v>
                      </c:pt>
                      <c:pt idx="2233">
                        <c:v>59.300048828125</c:v>
                      </c:pt>
                      <c:pt idx="2234">
                        <c:v>59.2001953125</c:v>
                      </c:pt>
                      <c:pt idx="2235">
                        <c:v>59.10009765625</c:v>
                      </c:pt>
                      <c:pt idx="2236">
                        <c:v>59.2001953125</c:v>
                      </c:pt>
                      <c:pt idx="2237">
                        <c:v>59.300048828125</c:v>
                      </c:pt>
                      <c:pt idx="2238">
                        <c:v>59.300048828125</c:v>
                      </c:pt>
                      <c:pt idx="2239">
                        <c:v>59.2001953125</c:v>
                      </c:pt>
                      <c:pt idx="2240">
                        <c:v>59.2001953125</c:v>
                      </c:pt>
                      <c:pt idx="2241">
                        <c:v>59.10009765625</c:v>
                      </c:pt>
                      <c:pt idx="2242">
                        <c:v>59.10009765625</c:v>
                      </c:pt>
                      <c:pt idx="2243">
                        <c:v>58.900146484375</c:v>
                      </c:pt>
                      <c:pt idx="2244">
                        <c:v>58.800048828125</c:v>
                      </c:pt>
                      <c:pt idx="2245">
                        <c:v>58.800048828125</c:v>
                      </c:pt>
                      <c:pt idx="2246">
                        <c:v>58.800048828125</c:v>
                      </c:pt>
                      <c:pt idx="2247">
                        <c:v>58.7001953125</c:v>
                      </c:pt>
                      <c:pt idx="2248">
                        <c:v>58.7001953125</c:v>
                      </c:pt>
                      <c:pt idx="2249">
                        <c:v>58.60009765625</c:v>
                      </c:pt>
                      <c:pt idx="2250">
                        <c:v>58.500244140625</c:v>
                      </c:pt>
                      <c:pt idx="2251">
                        <c:v>58.500244140625</c:v>
                      </c:pt>
                      <c:pt idx="2252">
                        <c:v>58.500244140625</c:v>
                      </c:pt>
                      <c:pt idx="2253">
                        <c:v>58.400146484375</c:v>
                      </c:pt>
                      <c:pt idx="2254">
                        <c:v>58.400146484375</c:v>
                      </c:pt>
                      <c:pt idx="2255">
                        <c:v>58.60009765625</c:v>
                      </c:pt>
                      <c:pt idx="2256">
                        <c:v>58.60009765625</c:v>
                      </c:pt>
                      <c:pt idx="2257">
                        <c:v>58.500244140625</c:v>
                      </c:pt>
                      <c:pt idx="2258">
                        <c:v>58.500244140625</c:v>
                      </c:pt>
                      <c:pt idx="2259">
                        <c:v>58.500244140625</c:v>
                      </c:pt>
                      <c:pt idx="2260">
                        <c:v>58.400146484375</c:v>
                      </c:pt>
                      <c:pt idx="2261">
                        <c:v>58.30029296875</c:v>
                      </c:pt>
                      <c:pt idx="2262">
                        <c:v>58.30029296875</c:v>
                      </c:pt>
                      <c:pt idx="2263">
                        <c:v>58.2001953125</c:v>
                      </c:pt>
                      <c:pt idx="2264">
                        <c:v>58.2001953125</c:v>
                      </c:pt>
                      <c:pt idx="2265">
                        <c:v>58.2001953125</c:v>
                      </c:pt>
                      <c:pt idx="2266">
                        <c:v>58.10009765625</c:v>
                      </c:pt>
                      <c:pt idx="2267">
                        <c:v>58.10009765625</c:v>
                      </c:pt>
                      <c:pt idx="2268">
                        <c:v>58.000244140625</c:v>
                      </c:pt>
                      <c:pt idx="2269">
                        <c:v>58.000244140625</c:v>
                      </c:pt>
                      <c:pt idx="2270">
                        <c:v>57.900146484375</c:v>
                      </c:pt>
                      <c:pt idx="2271">
                        <c:v>57.900146484375</c:v>
                      </c:pt>
                      <c:pt idx="2272">
                        <c:v>57.900146484375</c:v>
                      </c:pt>
                      <c:pt idx="2273">
                        <c:v>57.900146484375</c:v>
                      </c:pt>
                      <c:pt idx="2274">
                        <c:v>57.900146484375</c:v>
                      </c:pt>
                      <c:pt idx="2275">
                        <c:v>57.80029296875</c:v>
                      </c:pt>
                      <c:pt idx="2276">
                        <c:v>57.80029296875</c:v>
                      </c:pt>
                      <c:pt idx="2277">
                        <c:v>57.7001953125</c:v>
                      </c:pt>
                      <c:pt idx="2278">
                        <c:v>57.7001953125</c:v>
                      </c:pt>
                      <c:pt idx="2279">
                        <c:v>57.7001953125</c:v>
                      </c:pt>
                      <c:pt idx="2280">
                        <c:v>57.60009765625</c:v>
                      </c:pt>
                      <c:pt idx="2281">
                        <c:v>57.60009765625</c:v>
                      </c:pt>
                      <c:pt idx="2282">
                        <c:v>57.499755859375</c:v>
                      </c:pt>
                      <c:pt idx="2283">
                        <c:v>57.499755859375</c:v>
                      </c:pt>
                      <c:pt idx="2284">
                        <c:v>57.499755859375</c:v>
                      </c:pt>
                      <c:pt idx="2285">
                        <c:v>57.39990234375</c:v>
                      </c:pt>
                      <c:pt idx="2286">
                        <c:v>57.2998046875</c:v>
                      </c:pt>
                      <c:pt idx="2287">
                        <c:v>57.2998046875</c:v>
                      </c:pt>
                      <c:pt idx="2288">
                        <c:v>57.2998046875</c:v>
                      </c:pt>
                      <c:pt idx="2289">
                        <c:v>57.2998046875</c:v>
                      </c:pt>
                      <c:pt idx="2290">
                        <c:v>57.19970703125</c:v>
                      </c:pt>
                      <c:pt idx="2291">
                        <c:v>57.19970703125</c:v>
                      </c:pt>
                      <c:pt idx="2292">
                        <c:v>57.099853515625</c:v>
                      </c:pt>
                      <c:pt idx="2293">
                        <c:v>57.099853515625</c:v>
                      </c:pt>
                      <c:pt idx="2294">
                        <c:v>57.099853515625</c:v>
                      </c:pt>
                      <c:pt idx="2295">
                        <c:v>56.999755859375</c:v>
                      </c:pt>
                      <c:pt idx="2296">
                        <c:v>56.999755859375</c:v>
                      </c:pt>
                      <c:pt idx="2297">
                        <c:v>56.89990234375</c:v>
                      </c:pt>
                      <c:pt idx="2298">
                        <c:v>56.89990234375</c:v>
                      </c:pt>
                      <c:pt idx="2299">
                        <c:v>56.7998046875</c:v>
                      </c:pt>
                      <c:pt idx="2300">
                        <c:v>56.89990234375</c:v>
                      </c:pt>
                      <c:pt idx="2301">
                        <c:v>56.7998046875</c:v>
                      </c:pt>
                      <c:pt idx="2302">
                        <c:v>56.7998046875</c:v>
                      </c:pt>
                      <c:pt idx="2303">
                        <c:v>56.699951171875</c:v>
                      </c:pt>
                      <c:pt idx="2304">
                        <c:v>56.599853515625</c:v>
                      </c:pt>
                      <c:pt idx="2305">
                        <c:v>56.599853515625</c:v>
                      </c:pt>
                      <c:pt idx="2306">
                        <c:v>56.499755859375</c:v>
                      </c:pt>
                      <c:pt idx="2307">
                        <c:v>56.599853515625</c:v>
                      </c:pt>
                      <c:pt idx="2308">
                        <c:v>56.499755859375</c:v>
                      </c:pt>
                      <c:pt idx="2309">
                        <c:v>56.499755859375</c:v>
                      </c:pt>
                      <c:pt idx="2310">
                        <c:v>56.2998046875</c:v>
                      </c:pt>
                      <c:pt idx="2311">
                        <c:v>56.2998046875</c:v>
                      </c:pt>
                      <c:pt idx="2312">
                        <c:v>56.199951171875</c:v>
                      </c:pt>
                      <c:pt idx="2313">
                        <c:v>56.199951171875</c:v>
                      </c:pt>
                      <c:pt idx="2314">
                        <c:v>56.199951171875</c:v>
                      </c:pt>
                      <c:pt idx="2315">
                        <c:v>56.199951171875</c:v>
                      </c:pt>
                      <c:pt idx="2316">
                        <c:v>56.2998046875</c:v>
                      </c:pt>
                      <c:pt idx="2317">
                        <c:v>56.2998046875</c:v>
                      </c:pt>
                      <c:pt idx="2318">
                        <c:v>56.199951171875</c:v>
                      </c:pt>
                      <c:pt idx="2319">
                        <c:v>56.199951171875</c:v>
                      </c:pt>
                      <c:pt idx="2320">
                        <c:v>56.099853515625</c:v>
                      </c:pt>
                      <c:pt idx="2321">
                        <c:v>56.099853515625</c:v>
                      </c:pt>
                      <c:pt idx="2322">
                        <c:v>55.999755859375</c:v>
                      </c:pt>
                      <c:pt idx="2323">
                        <c:v>55.999755859375</c:v>
                      </c:pt>
                      <c:pt idx="2324">
                        <c:v>55.999755859375</c:v>
                      </c:pt>
                      <c:pt idx="2325">
                        <c:v>55.999755859375</c:v>
                      </c:pt>
                      <c:pt idx="2326">
                        <c:v>55.89990234375</c:v>
                      </c:pt>
                      <c:pt idx="2327">
                        <c:v>55.89990234375</c:v>
                      </c:pt>
                      <c:pt idx="2328">
                        <c:v>55.7998046875</c:v>
                      </c:pt>
                      <c:pt idx="2329">
                        <c:v>55.7998046875</c:v>
                      </c:pt>
                      <c:pt idx="2330">
                        <c:v>55.699951171875</c:v>
                      </c:pt>
                      <c:pt idx="2331">
                        <c:v>55.699951171875</c:v>
                      </c:pt>
                      <c:pt idx="2332">
                        <c:v>55.599853515625</c:v>
                      </c:pt>
                      <c:pt idx="2333">
                        <c:v>55.599853515625</c:v>
                      </c:pt>
                      <c:pt idx="2334">
                        <c:v>55.699951171875</c:v>
                      </c:pt>
                      <c:pt idx="2335">
                        <c:v>55.699951171875</c:v>
                      </c:pt>
                      <c:pt idx="2336">
                        <c:v>55.699951171875</c:v>
                      </c:pt>
                      <c:pt idx="2337">
                        <c:v>55.599853515625</c:v>
                      </c:pt>
                      <c:pt idx="2338">
                        <c:v>55.599853515625</c:v>
                      </c:pt>
                      <c:pt idx="2339">
                        <c:v>55.599853515625</c:v>
                      </c:pt>
                      <c:pt idx="2340">
                        <c:v>55.39990234375</c:v>
                      </c:pt>
                      <c:pt idx="2341">
                        <c:v>55.2998046875</c:v>
                      </c:pt>
                      <c:pt idx="2342">
                        <c:v>55.2998046875</c:v>
                      </c:pt>
                      <c:pt idx="2343">
                        <c:v>55.2998046875</c:v>
                      </c:pt>
                      <c:pt idx="2344">
                        <c:v>55.199951171875</c:v>
                      </c:pt>
                      <c:pt idx="2345">
                        <c:v>55.199951171875</c:v>
                      </c:pt>
                      <c:pt idx="2346">
                        <c:v>55.199951171875</c:v>
                      </c:pt>
                      <c:pt idx="2347">
                        <c:v>55.199951171875</c:v>
                      </c:pt>
                      <c:pt idx="2348">
                        <c:v>55.099853515625</c:v>
                      </c:pt>
                      <c:pt idx="2349">
                        <c:v>55.099853515625</c:v>
                      </c:pt>
                      <c:pt idx="2350">
                        <c:v>55.099853515625</c:v>
                      </c:pt>
                      <c:pt idx="2351">
                        <c:v>55</c:v>
                      </c:pt>
                      <c:pt idx="2352">
                        <c:v>55</c:v>
                      </c:pt>
                      <c:pt idx="2353">
                        <c:v>54.89990234375</c:v>
                      </c:pt>
                      <c:pt idx="2354">
                        <c:v>54.89990234375</c:v>
                      </c:pt>
                      <c:pt idx="2355">
                        <c:v>54.89990234375</c:v>
                      </c:pt>
                      <c:pt idx="2356">
                        <c:v>54.7998046875</c:v>
                      </c:pt>
                      <c:pt idx="2357">
                        <c:v>54.7998046875</c:v>
                      </c:pt>
                      <c:pt idx="2358">
                        <c:v>54.7998046875</c:v>
                      </c:pt>
                      <c:pt idx="2359">
                        <c:v>54.699951171875</c:v>
                      </c:pt>
                      <c:pt idx="2360">
                        <c:v>54.699951171875</c:v>
                      </c:pt>
                      <c:pt idx="2361">
                        <c:v>54.699951171875</c:v>
                      </c:pt>
                      <c:pt idx="2362">
                        <c:v>54.699951171875</c:v>
                      </c:pt>
                      <c:pt idx="2363">
                        <c:v>54.599853515625</c:v>
                      </c:pt>
                      <c:pt idx="2364">
                        <c:v>54.699951171875</c:v>
                      </c:pt>
                      <c:pt idx="2365">
                        <c:v>54.699951171875</c:v>
                      </c:pt>
                      <c:pt idx="2366">
                        <c:v>54.599853515625</c:v>
                      </c:pt>
                      <c:pt idx="2367">
                        <c:v>54.599853515625</c:v>
                      </c:pt>
                      <c:pt idx="2368">
                        <c:v>54.599853515625</c:v>
                      </c:pt>
                      <c:pt idx="2369">
                        <c:v>54.5</c:v>
                      </c:pt>
                      <c:pt idx="2370">
                        <c:v>54.39990234375</c:v>
                      </c:pt>
                      <c:pt idx="2371">
                        <c:v>54.2998046875</c:v>
                      </c:pt>
                      <c:pt idx="2372">
                        <c:v>54.2998046875</c:v>
                      </c:pt>
                      <c:pt idx="2373">
                        <c:v>54.2998046875</c:v>
                      </c:pt>
                      <c:pt idx="2374">
                        <c:v>54.199951171875</c:v>
                      </c:pt>
                      <c:pt idx="2375">
                        <c:v>54.199951171875</c:v>
                      </c:pt>
                      <c:pt idx="2376">
                        <c:v>54.099853515625</c:v>
                      </c:pt>
                      <c:pt idx="2377">
                        <c:v>54.099853515625</c:v>
                      </c:pt>
                      <c:pt idx="2378">
                        <c:v>54.099853515625</c:v>
                      </c:pt>
                      <c:pt idx="2379">
                        <c:v>54</c:v>
                      </c:pt>
                      <c:pt idx="2380">
                        <c:v>54</c:v>
                      </c:pt>
                      <c:pt idx="2381">
                        <c:v>54</c:v>
                      </c:pt>
                      <c:pt idx="2382">
                        <c:v>54.199951171875</c:v>
                      </c:pt>
                      <c:pt idx="2383">
                        <c:v>54.199951171875</c:v>
                      </c:pt>
                      <c:pt idx="2384">
                        <c:v>54.099853515625</c:v>
                      </c:pt>
                      <c:pt idx="2385">
                        <c:v>54</c:v>
                      </c:pt>
                      <c:pt idx="2386">
                        <c:v>54</c:v>
                      </c:pt>
                      <c:pt idx="2387">
                        <c:v>54</c:v>
                      </c:pt>
                      <c:pt idx="2388">
                        <c:v>53.7998046875</c:v>
                      </c:pt>
                      <c:pt idx="2389">
                        <c:v>53.7998046875</c:v>
                      </c:pt>
                      <c:pt idx="2390">
                        <c:v>53.7998046875</c:v>
                      </c:pt>
                      <c:pt idx="2391">
                        <c:v>53.7998046875</c:v>
                      </c:pt>
                      <c:pt idx="2392">
                        <c:v>53.7998046875</c:v>
                      </c:pt>
                      <c:pt idx="2393">
                        <c:v>53.699951171875</c:v>
                      </c:pt>
                      <c:pt idx="2394">
                        <c:v>53.599853515625</c:v>
                      </c:pt>
                      <c:pt idx="2395">
                        <c:v>53.599853515625</c:v>
                      </c:pt>
                      <c:pt idx="2396">
                        <c:v>53.599853515625</c:v>
                      </c:pt>
                      <c:pt idx="2397">
                        <c:v>53.5</c:v>
                      </c:pt>
                      <c:pt idx="2398">
                        <c:v>53.5</c:v>
                      </c:pt>
                      <c:pt idx="2399">
                        <c:v>53.39990234375</c:v>
                      </c:pt>
                      <c:pt idx="2400">
                        <c:v>53.599853515625</c:v>
                      </c:pt>
                      <c:pt idx="2401">
                        <c:v>53.599853515625</c:v>
                      </c:pt>
                      <c:pt idx="2402">
                        <c:v>53.599853515625</c:v>
                      </c:pt>
                      <c:pt idx="2403">
                        <c:v>53.599853515625</c:v>
                      </c:pt>
                      <c:pt idx="2404">
                        <c:v>53.5</c:v>
                      </c:pt>
                      <c:pt idx="2405">
                        <c:v>53.5</c:v>
                      </c:pt>
                      <c:pt idx="2406">
                        <c:v>53.5</c:v>
                      </c:pt>
                      <c:pt idx="2407">
                        <c:v>53.199951171875</c:v>
                      </c:pt>
                      <c:pt idx="2408">
                        <c:v>53.099853515625</c:v>
                      </c:pt>
                      <c:pt idx="2409">
                        <c:v>53.099853515625</c:v>
                      </c:pt>
                      <c:pt idx="2410">
                        <c:v>53.099853515625</c:v>
                      </c:pt>
                      <c:pt idx="2411">
                        <c:v>53.099853515625</c:v>
                      </c:pt>
                      <c:pt idx="2412">
                        <c:v>53.099853515625</c:v>
                      </c:pt>
                      <c:pt idx="2413">
                        <c:v>53.199951171875</c:v>
                      </c:pt>
                      <c:pt idx="2414">
                        <c:v>53</c:v>
                      </c:pt>
                      <c:pt idx="2415">
                        <c:v>53</c:v>
                      </c:pt>
                      <c:pt idx="2416">
                        <c:v>53</c:v>
                      </c:pt>
                      <c:pt idx="2417">
                        <c:v>53</c:v>
                      </c:pt>
                      <c:pt idx="2418">
                        <c:v>52.89990234375</c:v>
                      </c:pt>
                      <c:pt idx="2419">
                        <c:v>52.89990234375</c:v>
                      </c:pt>
                      <c:pt idx="2420">
                        <c:v>52.800048828125</c:v>
                      </c:pt>
                      <c:pt idx="2421">
                        <c:v>52.800048828125</c:v>
                      </c:pt>
                      <c:pt idx="2422">
                        <c:v>52.800048828125</c:v>
                      </c:pt>
                      <c:pt idx="2423">
                        <c:v>52.699951171875</c:v>
                      </c:pt>
                      <c:pt idx="2424">
                        <c:v>52.699951171875</c:v>
                      </c:pt>
                      <c:pt idx="2425">
                        <c:v>52.699951171875</c:v>
                      </c:pt>
                      <c:pt idx="2426">
                        <c:v>52.699951171875</c:v>
                      </c:pt>
                      <c:pt idx="2427">
                        <c:v>52.599853515625</c:v>
                      </c:pt>
                      <c:pt idx="2428">
                        <c:v>52.599853515625</c:v>
                      </c:pt>
                      <c:pt idx="2429">
                        <c:v>52.599853515625</c:v>
                      </c:pt>
                      <c:pt idx="2430">
                        <c:v>52.599853515625</c:v>
                      </c:pt>
                      <c:pt idx="2431">
                        <c:v>52.5</c:v>
                      </c:pt>
                      <c:pt idx="2432">
                        <c:v>52.5</c:v>
                      </c:pt>
                      <c:pt idx="2433">
                        <c:v>52.5</c:v>
                      </c:pt>
                      <c:pt idx="2434">
                        <c:v>52.5</c:v>
                      </c:pt>
                      <c:pt idx="2435">
                        <c:v>52.5</c:v>
                      </c:pt>
                      <c:pt idx="2436">
                        <c:v>52.39990234375</c:v>
                      </c:pt>
                      <c:pt idx="2437">
                        <c:v>52.39990234375</c:v>
                      </c:pt>
                      <c:pt idx="2438">
                        <c:v>52.39990234375</c:v>
                      </c:pt>
                      <c:pt idx="2439">
                        <c:v>52.300048828125</c:v>
                      </c:pt>
                      <c:pt idx="2440">
                        <c:v>52.300048828125</c:v>
                      </c:pt>
                      <c:pt idx="2441">
                        <c:v>52.300048828125</c:v>
                      </c:pt>
                      <c:pt idx="2442">
                        <c:v>52.199951171875</c:v>
                      </c:pt>
                      <c:pt idx="2443">
                        <c:v>52.199951171875</c:v>
                      </c:pt>
                      <c:pt idx="2444">
                        <c:v>52.199951171875</c:v>
                      </c:pt>
                      <c:pt idx="2445">
                        <c:v>52.099853515625</c:v>
                      </c:pt>
                      <c:pt idx="2446">
                        <c:v>52.099853515625</c:v>
                      </c:pt>
                      <c:pt idx="2447">
                        <c:v>52.099853515625</c:v>
                      </c:pt>
                      <c:pt idx="2448">
                        <c:v>52</c:v>
                      </c:pt>
                      <c:pt idx="2449">
                        <c:v>52.099853515625</c:v>
                      </c:pt>
                      <c:pt idx="2450">
                        <c:v>52.099853515625</c:v>
                      </c:pt>
                      <c:pt idx="2451">
                        <c:v>52.099853515625</c:v>
                      </c:pt>
                      <c:pt idx="2452">
                        <c:v>52</c:v>
                      </c:pt>
                      <c:pt idx="2453">
                        <c:v>52</c:v>
                      </c:pt>
                      <c:pt idx="2454">
                        <c:v>52</c:v>
                      </c:pt>
                      <c:pt idx="2455">
                        <c:v>51.89990234375</c:v>
                      </c:pt>
                      <c:pt idx="2456">
                        <c:v>51.89990234375</c:v>
                      </c:pt>
                      <c:pt idx="2457">
                        <c:v>51.89990234375</c:v>
                      </c:pt>
                      <c:pt idx="2458">
                        <c:v>51.89990234375</c:v>
                      </c:pt>
                      <c:pt idx="2459">
                        <c:v>51.800048828125</c:v>
                      </c:pt>
                      <c:pt idx="2460">
                        <c:v>51.800048828125</c:v>
                      </c:pt>
                      <c:pt idx="2461">
                        <c:v>51.699951171875</c:v>
                      </c:pt>
                      <c:pt idx="2462">
                        <c:v>51.699951171875</c:v>
                      </c:pt>
                      <c:pt idx="2463">
                        <c:v>51.699951171875</c:v>
                      </c:pt>
                      <c:pt idx="2464">
                        <c:v>51.60009765625</c:v>
                      </c:pt>
                      <c:pt idx="2465">
                        <c:v>51.60009765625</c:v>
                      </c:pt>
                      <c:pt idx="2466">
                        <c:v>51.60009765625</c:v>
                      </c:pt>
                      <c:pt idx="2467">
                        <c:v>51.5</c:v>
                      </c:pt>
                      <c:pt idx="2468">
                        <c:v>51.39990234375</c:v>
                      </c:pt>
                      <c:pt idx="2469">
                        <c:v>51.39990234375</c:v>
                      </c:pt>
                      <c:pt idx="2470">
                        <c:v>51.39990234375</c:v>
                      </c:pt>
                      <c:pt idx="2471">
                        <c:v>51.39990234375</c:v>
                      </c:pt>
                      <c:pt idx="2472">
                        <c:v>51.39990234375</c:v>
                      </c:pt>
                      <c:pt idx="2473">
                        <c:v>51.5</c:v>
                      </c:pt>
                      <c:pt idx="2474">
                        <c:v>51.5</c:v>
                      </c:pt>
                      <c:pt idx="2475">
                        <c:v>51.39990234375</c:v>
                      </c:pt>
                      <c:pt idx="2476">
                        <c:v>51.39990234375</c:v>
                      </c:pt>
                      <c:pt idx="2477">
                        <c:v>51.300048828125</c:v>
                      </c:pt>
                      <c:pt idx="2478">
                        <c:v>51.300048828125</c:v>
                      </c:pt>
                      <c:pt idx="2479">
                        <c:v>51.199951171875</c:v>
                      </c:pt>
                      <c:pt idx="2480">
                        <c:v>51.199951171875</c:v>
                      </c:pt>
                      <c:pt idx="2481">
                        <c:v>51.199951171875</c:v>
                      </c:pt>
                      <c:pt idx="2482">
                        <c:v>51.10009765625</c:v>
                      </c:pt>
                      <c:pt idx="2483">
                        <c:v>51.10009765625</c:v>
                      </c:pt>
                      <c:pt idx="2484">
                        <c:v>51.10009765625</c:v>
                      </c:pt>
                      <c:pt idx="2485">
                        <c:v>51.10009765625</c:v>
                      </c:pt>
                      <c:pt idx="2486">
                        <c:v>51.10009765625</c:v>
                      </c:pt>
                      <c:pt idx="2487">
                        <c:v>51</c:v>
                      </c:pt>
                      <c:pt idx="2488">
                        <c:v>51</c:v>
                      </c:pt>
                      <c:pt idx="2489">
                        <c:v>51</c:v>
                      </c:pt>
                      <c:pt idx="2490">
                        <c:v>51</c:v>
                      </c:pt>
                      <c:pt idx="2491">
                        <c:v>50.800048828125</c:v>
                      </c:pt>
                      <c:pt idx="2492">
                        <c:v>50.800048828125</c:v>
                      </c:pt>
                      <c:pt idx="2493">
                        <c:v>50.800048828125</c:v>
                      </c:pt>
                      <c:pt idx="2494">
                        <c:v>50.699951171875</c:v>
                      </c:pt>
                      <c:pt idx="2495">
                        <c:v>50.699951171875</c:v>
                      </c:pt>
                      <c:pt idx="2496">
                        <c:v>50.699951171875</c:v>
                      </c:pt>
                      <c:pt idx="2497">
                        <c:v>50.60009765625</c:v>
                      </c:pt>
                      <c:pt idx="2498">
                        <c:v>50.699951171875</c:v>
                      </c:pt>
                      <c:pt idx="2499">
                        <c:v>50.60009765625</c:v>
                      </c:pt>
                      <c:pt idx="2500">
                        <c:v>50.5</c:v>
                      </c:pt>
                      <c:pt idx="2501">
                        <c:v>50.5</c:v>
                      </c:pt>
                      <c:pt idx="2502">
                        <c:v>50.5</c:v>
                      </c:pt>
                      <c:pt idx="2503">
                        <c:v>50.60009765625</c:v>
                      </c:pt>
                      <c:pt idx="2504">
                        <c:v>50.5</c:v>
                      </c:pt>
                      <c:pt idx="2505">
                        <c:v>50.5</c:v>
                      </c:pt>
                      <c:pt idx="2506">
                        <c:v>50.5</c:v>
                      </c:pt>
                      <c:pt idx="2507">
                        <c:v>50.39990234375</c:v>
                      </c:pt>
                      <c:pt idx="2508">
                        <c:v>50.39990234375</c:v>
                      </c:pt>
                      <c:pt idx="2509">
                        <c:v>50.5</c:v>
                      </c:pt>
                      <c:pt idx="2510">
                        <c:v>50.5</c:v>
                      </c:pt>
                      <c:pt idx="2511">
                        <c:v>50.39990234375</c:v>
                      </c:pt>
                      <c:pt idx="2512">
                        <c:v>50.39990234375</c:v>
                      </c:pt>
                      <c:pt idx="2513">
                        <c:v>50.5</c:v>
                      </c:pt>
                      <c:pt idx="2514">
                        <c:v>50.39990234375</c:v>
                      </c:pt>
                      <c:pt idx="2515">
                        <c:v>50.300048828125</c:v>
                      </c:pt>
                      <c:pt idx="2516">
                        <c:v>50.300048828125</c:v>
                      </c:pt>
                      <c:pt idx="2517">
                        <c:v>50.199951171875</c:v>
                      </c:pt>
                      <c:pt idx="2518">
                        <c:v>50.199951171875</c:v>
                      </c:pt>
                      <c:pt idx="2519">
                        <c:v>50.199951171875</c:v>
                      </c:pt>
                      <c:pt idx="2520">
                        <c:v>50.10009765625</c:v>
                      </c:pt>
                      <c:pt idx="2521">
                        <c:v>50.10009765625</c:v>
                      </c:pt>
                      <c:pt idx="2522">
                        <c:v>50.10009765625</c:v>
                      </c:pt>
                      <c:pt idx="2523">
                        <c:v>50.10009765625</c:v>
                      </c:pt>
                      <c:pt idx="2524">
                        <c:v>50</c:v>
                      </c:pt>
                      <c:pt idx="2525">
                        <c:v>50</c:v>
                      </c:pt>
                      <c:pt idx="2526">
                        <c:v>50</c:v>
                      </c:pt>
                      <c:pt idx="2527">
                        <c:v>49.900146484375</c:v>
                      </c:pt>
                      <c:pt idx="2528">
                        <c:v>49.900146484375</c:v>
                      </c:pt>
                      <c:pt idx="2529">
                        <c:v>49.900146484375</c:v>
                      </c:pt>
                      <c:pt idx="2530">
                        <c:v>49.900146484375</c:v>
                      </c:pt>
                      <c:pt idx="2531">
                        <c:v>49.800048828125</c:v>
                      </c:pt>
                      <c:pt idx="2532">
                        <c:v>49.800048828125</c:v>
                      </c:pt>
                      <c:pt idx="2533">
                        <c:v>49.800048828125</c:v>
                      </c:pt>
                      <c:pt idx="2534">
                        <c:v>49.800048828125</c:v>
                      </c:pt>
                      <c:pt idx="2535">
                        <c:v>49.800048828125</c:v>
                      </c:pt>
                      <c:pt idx="2536">
                        <c:v>49.800048828125</c:v>
                      </c:pt>
                      <c:pt idx="2537">
                        <c:v>49.699951171875</c:v>
                      </c:pt>
                      <c:pt idx="2538">
                        <c:v>49.699951171875</c:v>
                      </c:pt>
                      <c:pt idx="2539">
                        <c:v>49.699951171875</c:v>
                      </c:pt>
                      <c:pt idx="2540">
                        <c:v>49.699951171875</c:v>
                      </c:pt>
                      <c:pt idx="2541">
                        <c:v>49.60009765625</c:v>
                      </c:pt>
                      <c:pt idx="2542">
                        <c:v>49.60009765625</c:v>
                      </c:pt>
                      <c:pt idx="2543">
                        <c:v>49.5</c:v>
                      </c:pt>
                      <c:pt idx="2544">
                        <c:v>49.60009765625</c:v>
                      </c:pt>
                      <c:pt idx="2545">
                        <c:v>49.60009765625</c:v>
                      </c:pt>
                      <c:pt idx="2546">
                        <c:v>49.60009765625</c:v>
                      </c:pt>
                      <c:pt idx="2547">
                        <c:v>49.60009765625</c:v>
                      </c:pt>
                      <c:pt idx="2548">
                        <c:v>49.5</c:v>
                      </c:pt>
                      <c:pt idx="2549">
                        <c:v>49.5</c:v>
                      </c:pt>
                      <c:pt idx="2550">
                        <c:v>49.5</c:v>
                      </c:pt>
                      <c:pt idx="2551">
                        <c:v>49.400146484375</c:v>
                      </c:pt>
                      <c:pt idx="2552">
                        <c:v>49.400146484375</c:v>
                      </c:pt>
                      <c:pt idx="2553">
                        <c:v>49.300048828125</c:v>
                      </c:pt>
                      <c:pt idx="2554">
                        <c:v>49.400146484375</c:v>
                      </c:pt>
                      <c:pt idx="2555">
                        <c:v>49.300048828125</c:v>
                      </c:pt>
                      <c:pt idx="2556">
                        <c:v>49.300048828125</c:v>
                      </c:pt>
                      <c:pt idx="2557">
                        <c:v>49.199951171875</c:v>
                      </c:pt>
                      <c:pt idx="2558">
                        <c:v>49.199951171875</c:v>
                      </c:pt>
                      <c:pt idx="2559">
                        <c:v>49.199951171875</c:v>
                      </c:pt>
                      <c:pt idx="2560">
                        <c:v>49.10009765625</c:v>
                      </c:pt>
                      <c:pt idx="2561">
                        <c:v>49.10009765625</c:v>
                      </c:pt>
                      <c:pt idx="2562">
                        <c:v>49.10009765625</c:v>
                      </c:pt>
                      <c:pt idx="2563">
                        <c:v>49.10009765625</c:v>
                      </c:pt>
                      <c:pt idx="2564">
                        <c:v>49</c:v>
                      </c:pt>
                      <c:pt idx="2565">
                        <c:v>49</c:v>
                      </c:pt>
                      <c:pt idx="2566">
                        <c:v>49</c:v>
                      </c:pt>
                      <c:pt idx="2567">
                        <c:v>48.900146484375</c:v>
                      </c:pt>
                      <c:pt idx="2568">
                        <c:v>49</c:v>
                      </c:pt>
                      <c:pt idx="2569">
                        <c:v>48.800048828125</c:v>
                      </c:pt>
                      <c:pt idx="2570">
                        <c:v>48.800048828125</c:v>
                      </c:pt>
                      <c:pt idx="2571">
                        <c:v>48.800048828125</c:v>
                      </c:pt>
                      <c:pt idx="2572">
                        <c:v>48.800048828125</c:v>
                      </c:pt>
                      <c:pt idx="2573">
                        <c:v>48.800048828125</c:v>
                      </c:pt>
                      <c:pt idx="2574">
                        <c:v>48.800048828125</c:v>
                      </c:pt>
                      <c:pt idx="2575">
                        <c:v>48.7001953125</c:v>
                      </c:pt>
                      <c:pt idx="2576">
                        <c:v>48.7001953125</c:v>
                      </c:pt>
                      <c:pt idx="2577">
                        <c:v>48.7001953125</c:v>
                      </c:pt>
                      <c:pt idx="2578">
                        <c:v>48.7001953125</c:v>
                      </c:pt>
                      <c:pt idx="2579">
                        <c:v>48.7001953125</c:v>
                      </c:pt>
                      <c:pt idx="2580">
                        <c:v>48.60009765625</c:v>
                      </c:pt>
                      <c:pt idx="2581">
                        <c:v>48.7001953125</c:v>
                      </c:pt>
                      <c:pt idx="2582">
                        <c:v>48.5</c:v>
                      </c:pt>
                      <c:pt idx="2583">
                        <c:v>48.60009765625</c:v>
                      </c:pt>
                      <c:pt idx="2584">
                        <c:v>48.5</c:v>
                      </c:pt>
                      <c:pt idx="2585">
                        <c:v>48.5</c:v>
                      </c:pt>
                      <c:pt idx="2586">
                        <c:v>48.5</c:v>
                      </c:pt>
                      <c:pt idx="2587">
                        <c:v>48.5</c:v>
                      </c:pt>
                      <c:pt idx="2588">
                        <c:v>48.5</c:v>
                      </c:pt>
                      <c:pt idx="2589">
                        <c:v>48.5</c:v>
                      </c:pt>
                      <c:pt idx="2590">
                        <c:v>48.5</c:v>
                      </c:pt>
                      <c:pt idx="2591">
                        <c:v>48.5</c:v>
                      </c:pt>
                      <c:pt idx="2592">
                        <c:v>48.400146484375</c:v>
                      </c:pt>
                      <c:pt idx="2593">
                        <c:v>48.400146484375</c:v>
                      </c:pt>
                      <c:pt idx="2594">
                        <c:v>48.300048828125</c:v>
                      </c:pt>
                      <c:pt idx="2595">
                        <c:v>48.300048828125</c:v>
                      </c:pt>
                      <c:pt idx="2596">
                        <c:v>48.300048828125</c:v>
                      </c:pt>
                      <c:pt idx="2597">
                        <c:v>48.300048828125</c:v>
                      </c:pt>
                      <c:pt idx="2598">
                        <c:v>48.300048828125</c:v>
                      </c:pt>
                      <c:pt idx="2599">
                        <c:v>48.300048828125</c:v>
                      </c:pt>
                      <c:pt idx="2600">
                        <c:v>48.300048828125</c:v>
                      </c:pt>
                      <c:pt idx="2601">
                        <c:v>48.2001953125</c:v>
                      </c:pt>
                      <c:pt idx="2602">
                        <c:v>48.2001953125</c:v>
                      </c:pt>
                      <c:pt idx="2603">
                        <c:v>48.2001953125</c:v>
                      </c:pt>
                      <c:pt idx="2604">
                        <c:v>48.2001953125</c:v>
                      </c:pt>
                      <c:pt idx="2605">
                        <c:v>48.10009765625</c:v>
                      </c:pt>
                      <c:pt idx="2606">
                        <c:v>48</c:v>
                      </c:pt>
                      <c:pt idx="2607">
                        <c:v>48.10009765625</c:v>
                      </c:pt>
                      <c:pt idx="2608">
                        <c:v>48</c:v>
                      </c:pt>
                      <c:pt idx="2609">
                        <c:v>48</c:v>
                      </c:pt>
                      <c:pt idx="2610">
                        <c:v>48</c:v>
                      </c:pt>
                      <c:pt idx="2611">
                        <c:v>47.900146484375</c:v>
                      </c:pt>
                      <c:pt idx="2612">
                        <c:v>47.900146484375</c:v>
                      </c:pt>
                      <c:pt idx="2613">
                        <c:v>47.900146484375</c:v>
                      </c:pt>
                      <c:pt idx="2614">
                        <c:v>47.900146484375</c:v>
                      </c:pt>
                      <c:pt idx="2615">
                        <c:v>47.800048828125</c:v>
                      </c:pt>
                      <c:pt idx="2616">
                        <c:v>47.800048828125</c:v>
                      </c:pt>
                      <c:pt idx="2617">
                        <c:v>47.800048828125</c:v>
                      </c:pt>
                      <c:pt idx="2618">
                        <c:v>47.800048828125</c:v>
                      </c:pt>
                      <c:pt idx="2619">
                        <c:v>47.800048828125</c:v>
                      </c:pt>
                      <c:pt idx="2620">
                        <c:v>47.7001953125</c:v>
                      </c:pt>
                      <c:pt idx="2621">
                        <c:v>47.7001953125</c:v>
                      </c:pt>
                      <c:pt idx="2622">
                        <c:v>47.7001953125</c:v>
                      </c:pt>
                      <c:pt idx="2623">
                        <c:v>47.60009765625</c:v>
                      </c:pt>
                      <c:pt idx="2624">
                        <c:v>47.60009765625</c:v>
                      </c:pt>
                      <c:pt idx="2625">
                        <c:v>47.60009765625</c:v>
                      </c:pt>
                      <c:pt idx="2626">
                        <c:v>47.60009765625</c:v>
                      </c:pt>
                      <c:pt idx="2627">
                        <c:v>47.5</c:v>
                      </c:pt>
                      <c:pt idx="2628">
                        <c:v>47.5</c:v>
                      </c:pt>
                      <c:pt idx="2629">
                        <c:v>47.5</c:v>
                      </c:pt>
                      <c:pt idx="2630">
                        <c:v>47.5</c:v>
                      </c:pt>
                      <c:pt idx="2631">
                        <c:v>47.5</c:v>
                      </c:pt>
                      <c:pt idx="2632">
                        <c:v>47.400146484375</c:v>
                      </c:pt>
                      <c:pt idx="2633">
                        <c:v>47.400146484375</c:v>
                      </c:pt>
                      <c:pt idx="2634">
                        <c:v>47.300048828125</c:v>
                      </c:pt>
                      <c:pt idx="2635">
                        <c:v>47.400146484375</c:v>
                      </c:pt>
                      <c:pt idx="2636">
                        <c:v>47.300048828125</c:v>
                      </c:pt>
                      <c:pt idx="2637">
                        <c:v>47.300048828125</c:v>
                      </c:pt>
                      <c:pt idx="2638">
                        <c:v>47.300048828125</c:v>
                      </c:pt>
                      <c:pt idx="2639">
                        <c:v>47.300048828125</c:v>
                      </c:pt>
                      <c:pt idx="2640">
                        <c:v>47.300048828125</c:v>
                      </c:pt>
                      <c:pt idx="2641">
                        <c:v>47.300048828125</c:v>
                      </c:pt>
                      <c:pt idx="2642">
                        <c:v>47.300048828125</c:v>
                      </c:pt>
                      <c:pt idx="2643">
                        <c:v>47.2001953125</c:v>
                      </c:pt>
                      <c:pt idx="2644">
                        <c:v>47.2001953125</c:v>
                      </c:pt>
                      <c:pt idx="2645">
                        <c:v>47.2001953125</c:v>
                      </c:pt>
                      <c:pt idx="2646">
                        <c:v>47.300048828125</c:v>
                      </c:pt>
                      <c:pt idx="2647">
                        <c:v>47.2001953125</c:v>
                      </c:pt>
                      <c:pt idx="2648">
                        <c:v>47.10009765625</c:v>
                      </c:pt>
                      <c:pt idx="2649">
                        <c:v>47.10009765625</c:v>
                      </c:pt>
                      <c:pt idx="2650">
                        <c:v>47.10009765625</c:v>
                      </c:pt>
                      <c:pt idx="2651">
                        <c:v>47.10009765625</c:v>
                      </c:pt>
                      <c:pt idx="2652">
                        <c:v>47.10009765625</c:v>
                      </c:pt>
                      <c:pt idx="2653">
                        <c:v>47.000244140625</c:v>
                      </c:pt>
                      <c:pt idx="2654">
                        <c:v>47.10009765625</c:v>
                      </c:pt>
                      <c:pt idx="2655">
                        <c:v>47.10009765625</c:v>
                      </c:pt>
                      <c:pt idx="2656">
                        <c:v>47.10009765625</c:v>
                      </c:pt>
                      <c:pt idx="2657">
                        <c:v>47.000244140625</c:v>
                      </c:pt>
                      <c:pt idx="2658">
                        <c:v>47.000244140625</c:v>
                      </c:pt>
                      <c:pt idx="2659">
                        <c:v>47.000244140625</c:v>
                      </c:pt>
                      <c:pt idx="2660">
                        <c:v>46.900146484375</c:v>
                      </c:pt>
                      <c:pt idx="2661">
                        <c:v>46.800048828125</c:v>
                      </c:pt>
                      <c:pt idx="2662">
                        <c:v>46.800048828125</c:v>
                      </c:pt>
                      <c:pt idx="2663">
                        <c:v>46.800048828125</c:v>
                      </c:pt>
                      <c:pt idx="2664">
                        <c:v>46.800048828125</c:v>
                      </c:pt>
                      <c:pt idx="2665">
                        <c:v>46.7001953125</c:v>
                      </c:pt>
                      <c:pt idx="2666">
                        <c:v>46.7001953125</c:v>
                      </c:pt>
                      <c:pt idx="2667">
                        <c:v>46.7001953125</c:v>
                      </c:pt>
                      <c:pt idx="2668">
                        <c:v>46.7001953125</c:v>
                      </c:pt>
                      <c:pt idx="2669">
                        <c:v>46.60009765625</c:v>
                      </c:pt>
                      <c:pt idx="2670">
                        <c:v>46.7001953125</c:v>
                      </c:pt>
                      <c:pt idx="2671">
                        <c:v>46.60009765625</c:v>
                      </c:pt>
                      <c:pt idx="2672">
                        <c:v>46.60009765625</c:v>
                      </c:pt>
                      <c:pt idx="2673">
                        <c:v>46.60009765625</c:v>
                      </c:pt>
                      <c:pt idx="2674">
                        <c:v>46.60009765625</c:v>
                      </c:pt>
                      <c:pt idx="2675">
                        <c:v>46.60009765625</c:v>
                      </c:pt>
                      <c:pt idx="2676">
                        <c:v>46.500244140625</c:v>
                      </c:pt>
                      <c:pt idx="2677">
                        <c:v>46.500244140625</c:v>
                      </c:pt>
                      <c:pt idx="2678">
                        <c:v>46.500244140625</c:v>
                      </c:pt>
                      <c:pt idx="2679">
                        <c:v>46.400146484375</c:v>
                      </c:pt>
                      <c:pt idx="2680">
                        <c:v>46.400146484375</c:v>
                      </c:pt>
                      <c:pt idx="2681">
                        <c:v>46.400146484375</c:v>
                      </c:pt>
                      <c:pt idx="2682">
                        <c:v>46.400146484375</c:v>
                      </c:pt>
                      <c:pt idx="2683">
                        <c:v>46.300048828125</c:v>
                      </c:pt>
                      <c:pt idx="2684">
                        <c:v>46.400146484375</c:v>
                      </c:pt>
                      <c:pt idx="2685">
                        <c:v>46.400146484375</c:v>
                      </c:pt>
                      <c:pt idx="2686">
                        <c:v>46.300048828125</c:v>
                      </c:pt>
                      <c:pt idx="2687">
                        <c:v>46.300048828125</c:v>
                      </c:pt>
                      <c:pt idx="2688">
                        <c:v>46.300048828125</c:v>
                      </c:pt>
                      <c:pt idx="2689">
                        <c:v>46.300048828125</c:v>
                      </c:pt>
                      <c:pt idx="2690">
                        <c:v>46.2001953125</c:v>
                      </c:pt>
                      <c:pt idx="2691">
                        <c:v>46.10009765625</c:v>
                      </c:pt>
                      <c:pt idx="2692">
                        <c:v>46.10009765625</c:v>
                      </c:pt>
                      <c:pt idx="2693">
                        <c:v>46.10009765625</c:v>
                      </c:pt>
                      <c:pt idx="2694">
                        <c:v>46.10009765625</c:v>
                      </c:pt>
                      <c:pt idx="2695">
                        <c:v>46.000244140625</c:v>
                      </c:pt>
                      <c:pt idx="2696">
                        <c:v>46.000244140625</c:v>
                      </c:pt>
                      <c:pt idx="2697">
                        <c:v>46.10009765625</c:v>
                      </c:pt>
                      <c:pt idx="2698">
                        <c:v>46.10009765625</c:v>
                      </c:pt>
                      <c:pt idx="2699">
                        <c:v>46.10009765625</c:v>
                      </c:pt>
                      <c:pt idx="2700">
                        <c:v>46.10009765625</c:v>
                      </c:pt>
                      <c:pt idx="2701">
                        <c:v>46.000244140625</c:v>
                      </c:pt>
                      <c:pt idx="2702">
                        <c:v>46.10009765625</c:v>
                      </c:pt>
                      <c:pt idx="2703">
                        <c:v>46.10009765625</c:v>
                      </c:pt>
                      <c:pt idx="2704">
                        <c:v>46.000244140625</c:v>
                      </c:pt>
                      <c:pt idx="2705">
                        <c:v>46.000244140625</c:v>
                      </c:pt>
                      <c:pt idx="2706">
                        <c:v>46.000244140625</c:v>
                      </c:pt>
                      <c:pt idx="2707">
                        <c:v>46.000244140625</c:v>
                      </c:pt>
                      <c:pt idx="2708">
                        <c:v>46.000244140625</c:v>
                      </c:pt>
                      <c:pt idx="2709">
                        <c:v>45.7001953125</c:v>
                      </c:pt>
                      <c:pt idx="2710">
                        <c:v>45.7001953125</c:v>
                      </c:pt>
                      <c:pt idx="2711">
                        <c:v>45.7001953125</c:v>
                      </c:pt>
                      <c:pt idx="2712">
                        <c:v>45.7001953125</c:v>
                      </c:pt>
                      <c:pt idx="2713">
                        <c:v>45.7001953125</c:v>
                      </c:pt>
                      <c:pt idx="2714">
                        <c:v>45.800048828125</c:v>
                      </c:pt>
                      <c:pt idx="2715">
                        <c:v>45.800048828125</c:v>
                      </c:pt>
                      <c:pt idx="2716">
                        <c:v>45.800048828125</c:v>
                      </c:pt>
                      <c:pt idx="2717">
                        <c:v>45.800048828125</c:v>
                      </c:pt>
                      <c:pt idx="2718">
                        <c:v>45.800048828125</c:v>
                      </c:pt>
                      <c:pt idx="2719">
                        <c:v>45.7001953125</c:v>
                      </c:pt>
                      <c:pt idx="2720">
                        <c:v>45.60009765625</c:v>
                      </c:pt>
                      <c:pt idx="2721">
                        <c:v>45.7001953125</c:v>
                      </c:pt>
                      <c:pt idx="2722">
                        <c:v>45.60009765625</c:v>
                      </c:pt>
                      <c:pt idx="2723">
                        <c:v>45.60009765625</c:v>
                      </c:pt>
                      <c:pt idx="2724">
                        <c:v>45.60009765625</c:v>
                      </c:pt>
                      <c:pt idx="2725">
                        <c:v>45.60009765625</c:v>
                      </c:pt>
                      <c:pt idx="2726">
                        <c:v>45.60009765625</c:v>
                      </c:pt>
                      <c:pt idx="2727">
                        <c:v>45.60009765625</c:v>
                      </c:pt>
                      <c:pt idx="2728">
                        <c:v>45.60009765625</c:v>
                      </c:pt>
                      <c:pt idx="2729">
                        <c:v>45.500244140625</c:v>
                      </c:pt>
                      <c:pt idx="2730">
                        <c:v>45.500244140625</c:v>
                      </c:pt>
                      <c:pt idx="2731">
                        <c:v>45.500244140625</c:v>
                      </c:pt>
                      <c:pt idx="2732">
                        <c:v>45.500244140625</c:v>
                      </c:pt>
                      <c:pt idx="2733">
                        <c:v>45.400146484375</c:v>
                      </c:pt>
                      <c:pt idx="2734">
                        <c:v>45.400146484375</c:v>
                      </c:pt>
                      <c:pt idx="2735">
                        <c:v>45.400146484375</c:v>
                      </c:pt>
                      <c:pt idx="2736">
                        <c:v>45.400146484375</c:v>
                      </c:pt>
                      <c:pt idx="2737">
                        <c:v>45.400146484375</c:v>
                      </c:pt>
                      <c:pt idx="2738">
                        <c:v>45.400146484375</c:v>
                      </c:pt>
                      <c:pt idx="2739">
                        <c:v>45.30029296875</c:v>
                      </c:pt>
                      <c:pt idx="2740">
                        <c:v>45.2001953125</c:v>
                      </c:pt>
                      <c:pt idx="2741">
                        <c:v>45.2001953125</c:v>
                      </c:pt>
                      <c:pt idx="2742">
                        <c:v>45.2001953125</c:v>
                      </c:pt>
                      <c:pt idx="2743">
                        <c:v>45.2001953125</c:v>
                      </c:pt>
                      <c:pt idx="2744">
                        <c:v>45.2001953125</c:v>
                      </c:pt>
                      <c:pt idx="2745">
                        <c:v>45.2001953125</c:v>
                      </c:pt>
                      <c:pt idx="2746">
                        <c:v>45.2001953125</c:v>
                      </c:pt>
                      <c:pt idx="2747">
                        <c:v>45.2001953125</c:v>
                      </c:pt>
                      <c:pt idx="2748">
                        <c:v>45.2001953125</c:v>
                      </c:pt>
                      <c:pt idx="2749">
                        <c:v>45.10009765625</c:v>
                      </c:pt>
                      <c:pt idx="2750">
                        <c:v>45.10009765625</c:v>
                      </c:pt>
                      <c:pt idx="2751">
                        <c:v>45.10009765625</c:v>
                      </c:pt>
                      <c:pt idx="2752">
                        <c:v>45.10009765625</c:v>
                      </c:pt>
                      <c:pt idx="2753">
                        <c:v>45.000244140625</c:v>
                      </c:pt>
                      <c:pt idx="2754">
                        <c:v>45.000244140625</c:v>
                      </c:pt>
                      <c:pt idx="2755">
                        <c:v>45.000244140625</c:v>
                      </c:pt>
                      <c:pt idx="2756">
                        <c:v>45.000244140625</c:v>
                      </c:pt>
                      <c:pt idx="2757">
                        <c:v>45.000244140625</c:v>
                      </c:pt>
                      <c:pt idx="2758">
                        <c:v>45.000244140625</c:v>
                      </c:pt>
                      <c:pt idx="2759">
                        <c:v>44.900146484375</c:v>
                      </c:pt>
                      <c:pt idx="2760">
                        <c:v>44.900146484375</c:v>
                      </c:pt>
                      <c:pt idx="2761">
                        <c:v>44.900146484375</c:v>
                      </c:pt>
                      <c:pt idx="2762">
                        <c:v>44.80029296875</c:v>
                      </c:pt>
                      <c:pt idx="2763">
                        <c:v>44.900146484375</c:v>
                      </c:pt>
                      <c:pt idx="2764">
                        <c:v>44.900146484375</c:v>
                      </c:pt>
                      <c:pt idx="2765">
                        <c:v>44.80029296875</c:v>
                      </c:pt>
                      <c:pt idx="2766">
                        <c:v>44.80029296875</c:v>
                      </c:pt>
                      <c:pt idx="2767">
                        <c:v>44.80029296875</c:v>
                      </c:pt>
                      <c:pt idx="2768">
                        <c:v>44.80029296875</c:v>
                      </c:pt>
                      <c:pt idx="2769">
                        <c:v>44.80029296875</c:v>
                      </c:pt>
                      <c:pt idx="2770">
                        <c:v>44.80029296875</c:v>
                      </c:pt>
                      <c:pt idx="2771">
                        <c:v>44.80029296875</c:v>
                      </c:pt>
                      <c:pt idx="2772">
                        <c:v>44.69970703125</c:v>
                      </c:pt>
                      <c:pt idx="2773">
                        <c:v>44.69970703125</c:v>
                      </c:pt>
                      <c:pt idx="2774">
                        <c:v>44.69970703125</c:v>
                      </c:pt>
                      <c:pt idx="2775">
                        <c:v>44.499755859375</c:v>
                      </c:pt>
                      <c:pt idx="2776">
                        <c:v>44.499755859375</c:v>
                      </c:pt>
                      <c:pt idx="2777">
                        <c:v>44.499755859375</c:v>
                      </c:pt>
                      <c:pt idx="2778">
                        <c:v>44.499755859375</c:v>
                      </c:pt>
                      <c:pt idx="2779">
                        <c:v>44.499755859375</c:v>
                      </c:pt>
                      <c:pt idx="2780">
                        <c:v>44.499755859375</c:v>
                      </c:pt>
                      <c:pt idx="2781">
                        <c:v>44.39990234375</c:v>
                      </c:pt>
                      <c:pt idx="2782">
                        <c:v>44.39990234375</c:v>
                      </c:pt>
                      <c:pt idx="2783">
                        <c:v>44.2998046875</c:v>
                      </c:pt>
                      <c:pt idx="2784">
                        <c:v>44.2998046875</c:v>
                      </c:pt>
                      <c:pt idx="2785">
                        <c:v>44.2998046875</c:v>
                      </c:pt>
                      <c:pt idx="2786">
                        <c:v>44.2998046875</c:v>
                      </c:pt>
                      <c:pt idx="2787">
                        <c:v>44.499755859375</c:v>
                      </c:pt>
                      <c:pt idx="2788">
                        <c:v>44.39990234375</c:v>
                      </c:pt>
                      <c:pt idx="2789">
                        <c:v>44.39990234375</c:v>
                      </c:pt>
                      <c:pt idx="2790">
                        <c:v>44.39990234375</c:v>
                      </c:pt>
                      <c:pt idx="2791">
                        <c:v>44.39990234375</c:v>
                      </c:pt>
                      <c:pt idx="2792">
                        <c:v>44.39990234375</c:v>
                      </c:pt>
                      <c:pt idx="2793">
                        <c:v>44.39990234375</c:v>
                      </c:pt>
                      <c:pt idx="2794">
                        <c:v>44.39990234375</c:v>
                      </c:pt>
                      <c:pt idx="2795">
                        <c:v>44.39990234375</c:v>
                      </c:pt>
                      <c:pt idx="2796">
                        <c:v>44.39990234375</c:v>
                      </c:pt>
                      <c:pt idx="2797">
                        <c:v>44.2998046875</c:v>
                      </c:pt>
                      <c:pt idx="2798">
                        <c:v>44.2998046875</c:v>
                      </c:pt>
                      <c:pt idx="2799">
                        <c:v>44.2998046875</c:v>
                      </c:pt>
                      <c:pt idx="2800">
                        <c:v>44.2998046875</c:v>
                      </c:pt>
                      <c:pt idx="2801">
                        <c:v>44.19970703125</c:v>
                      </c:pt>
                      <c:pt idx="2802">
                        <c:v>44.19970703125</c:v>
                      </c:pt>
                      <c:pt idx="2803">
                        <c:v>44.19970703125</c:v>
                      </c:pt>
                      <c:pt idx="2804">
                        <c:v>44.19970703125</c:v>
                      </c:pt>
                      <c:pt idx="2805">
                        <c:v>44.2998046875</c:v>
                      </c:pt>
                      <c:pt idx="2806">
                        <c:v>44.19970703125</c:v>
                      </c:pt>
                      <c:pt idx="2807">
                        <c:v>44.19970703125</c:v>
                      </c:pt>
                      <c:pt idx="2808">
                        <c:v>44.19970703125</c:v>
                      </c:pt>
                      <c:pt idx="2809">
                        <c:v>44.19970703125</c:v>
                      </c:pt>
                      <c:pt idx="2810">
                        <c:v>44.099853515625</c:v>
                      </c:pt>
                      <c:pt idx="2811">
                        <c:v>44.099853515625</c:v>
                      </c:pt>
                      <c:pt idx="2812">
                        <c:v>44.099853515625</c:v>
                      </c:pt>
                      <c:pt idx="2813">
                        <c:v>44.099853515625</c:v>
                      </c:pt>
                      <c:pt idx="2814">
                        <c:v>43.999755859375</c:v>
                      </c:pt>
                      <c:pt idx="2815">
                        <c:v>43.999755859375</c:v>
                      </c:pt>
                      <c:pt idx="2816">
                        <c:v>43.999755859375</c:v>
                      </c:pt>
                      <c:pt idx="2817">
                        <c:v>43.7998046875</c:v>
                      </c:pt>
                      <c:pt idx="2818">
                        <c:v>43.7998046875</c:v>
                      </c:pt>
                      <c:pt idx="2819">
                        <c:v>43.7998046875</c:v>
                      </c:pt>
                      <c:pt idx="2820">
                        <c:v>43.7998046875</c:v>
                      </c:pt>
                      <c:pt idx="2821">
                        <c:v>43.699951171875</c:v>
                      </c:pt>
                      <c:pt idx="2822">
                        <c:v>43.7998046875</c:v>
                      </c:pt>
                      <c:pt idx="2823">
                        <c:v>43.7998046875</c:v>
                      </c:pt>
                      <c:pt idx="2824">
                        <c:v>43.7998046875</c:v>
                      </c:pt>
                      <c:pt idx="2825">
                        <c:v>43.7998046875</c:v>
                      </c:pt>
                      <c:pt idx="2826">
                        <c:v>43.7998046875</c:v>
                      </c:pt>
                      <c:pt idx="2827">
                        <c:v>43.7998046875</c:v>
                      </c:pt>
                      <c:pt idx="2828">
                        <c:v>43.7998046875</c:v>
                      </c:pt>
                      <c:pt idx="2829">
                        <c:v>43.699951171875</c:v>
                      </c:pt>
                      <c:pt idx="2830">
                        <c:v>43.699951171875</c:v>
                      </c:pt>
                      <c:pt idx="2831">
                        <c:v>43.699951171875</c:v>
                      </c:pt>
                      <c:pt idx="2832">
                        <c:v>43.699951171875</c:v>
                      </c:pt>
                      <c:pt idx="2833">
                        <c:v>43.699951171875</c:v>
                      </c:pt>
                      <c:pt idx="2834">
                        <c:v>43.599853515625</c:v>
                      </c:pt>
                      <c:pt idx="2835">
                        <c:v>43.699951171875</c:v>
                      </c:pt>
                      <c:pt idx="2836">
                        <c:v>43.699951171875</c:v>
                      </c:pt>
                      <c:pt idx="2837">
                        <c:v>43.699951171875</c:v>
                      </c:pt>
                      <c:pt idx="2838">
                        <c:v>43.599853515625</c:v>
                      </c:pt>
                      <c:pt idx="2839">
                        <c:v>43.599853515625</c:v>
                      </c:pt>
                      <c:pt idx="2840">
                        <c:v>43.599853515625</c:v>
                      </c:pt>
                      <c:pt idx="2841">
                        <c:v>43.599853515625</c:v>
                      </c:pt>
                      <c:pt idx="2842">
                        <c:v>43.599853515625</c:v>
                      </c:pt>
                      <c:pt idx="2843">
                        <c:v>43.599853515625</c:v>
                      </c:pt>
                      <c:pt idx="2844">
                        <c:v>43.499755859375</c:v>
                      </c:pt>
                      <c:pt idx="2845">
                        <c:v>43.499755859375</c:v>
                      </c:pt>
                      <c:pt idx="2846">
                        <c:v>43.499755859375</c:v>
                      </c:pt>
                      <c:pt idx="2847">
                        <c:v>43.499755859375</c:v>
                      </c:pt>
                      <c:pt idx="2848">
                        <c:v>43.499755859375</c:v>
                      </c:pt>
                      <c:pt idx="2849">
                        <c:v>43.39990234375</c:v>
                      </c:pt>
                      <c:pt idx="2850">
                        <c:v>43.39990234375</c:v>
                      </c:pt>
                      <c:pt idx="2851">
                        <c:v>43.39990234375</c:v>
                      </c:pt>
                      <c:pt idx="2852">
                        <c:v>43.39990234375</c:v>
                      </c:pt>
                      <c:pt idx="2853">
                        <c:v>43.39990234375</c:v>
                      </c:pt>
                      <c:pt idx="2854">
                        <c:v>43.39990234375</c:v>
                      </c:pt>
                      <c:pt idx="2855">
                        <c:v>43.39990234375</c:v>
                      </c:pt>
                      <c:pt idx="2856">
                        <c:v>43.39990234375</c:v>
                      </c:pt>
                      <c:pt idx="2857">
                        <c:v>43.2998046875</c:v>
                      </c:pt>
                      <c:pt idx="2858">
                        <c:v>43.2998046875</c:v>
                      </c:pt>
                      <c:pt idx="2859">
                        <c:v>43.099853515625</c:v>
                      </c:pt>
                      <c:pt idx="2860">
                        <c:v>43.099853515625</c:v>
                      </c:pt>
                      <c:pt idx="2861">
                        <c:v>43.099853515625</c:v>
                      </c:pt>
                      <c:pt idx="2862">
                        <c:v>43.099853515625</c:v>
                      </c:pt>
                      <c:pt idx="2863">
                        <c:v>43.099853515625</c:v>
                      </c:pt>
                      <c:pt idx="2864">
                        <c:v>42.999755859375</c:v>
                      </c:pt>
                      <c:pt idx="2865">
                        <c:v>43.099853515625</c:v>
                      </c:pt>
                      <c:pt idx="2866">
                        <c:v>43.099853515625</c:v>
                      </c:pt>
                      <c:pt idx="2867">
                        <c:v>42.999755859375</c:v>
                      </c:pt>
                      <c:pt idx="2868">
                        <c:v>42.999755859375</c:v>
                      </c:pt>
                      <c:pt idx="2869">
                        <c:v>42.999755859375</c:v>
                      </c:pt>
                      <c:pt idx="2870">
                        <c:v>42.999755859375</c:v>
                      </c:pt>
                      <c:pt idx="2871">
                        <c:v>42.999755859375</c:v>
                      </c:pt>
                      <c:pt idx="2872">
                        <c:v>43.099853515625</c:v>
                      </c:pt>
                      <c:pt idx="2873">
                        <c:v>43.099853515625</c:v>
                      </c:pt>
                      <c:pt idx="2874">
                        <c:v>42.999755859375</c:v>
                      </c:pt>
                      <c:pt idx="2875">
                        <c:v>43.099853515625</c:v>
                      </c:pt>
                      <c:pt idx="2876">
                        <c:v>42.999755859375</c:v>
                      </c:pt>
                      <c:pt idx="2877">
                        <c:v>43.099853515625</c:v>
                      </c:pt>
                      <c:pt idx="2878">
                        <c:v>43.099853515625</c:v>
                      </c:pt>
                      <c:pt idx="2879">
                        <c:v>42.999755859375</c:v>
                      </c:pt>
                      <c:pt idx="2880">
                        <c:v>43.099853515625</c:v>
                      </c:pt>
                      <c:pt idx="2881">
                        <c:v>43.099853515625</c:v>
                      </c:pt>
                      <c:pt idx="2882">
                        <c:v>42.999755859375</c:v>
                      </c:pt>
                      <c:pt idx="2883">
                        <c:v>42.999755859375</c:v>
                      </c:pt>
                      <c:pt idx="2884">
                        <c:v>42.89990234375</c:v>
                      </c:pt>
                      <c:pt idx="2885">
                        <c:v>42.7998046875</c:v>
                      </c:pt>
                      <c:pt idx="2886">
                        <c:v>42.7998046875</c:v>
                      </c:pt>
                      <c:pt idx="2887">
                        <c:v>42.7998046875</c:v>
                      </c:pt>
                      <c:pt idx="2888">
                        <c:v>42.7998046875</c:v>
                      </c:pt>
                      <c:pt idx="2889">
                        <c:v>42.7998046875</c:v>
                      </c:pt>
                      <c:pt idx="2890">
                        <c:v>42.89990234375</c:v>
                      </c:pt>
                      <c:pt idx="2891">
                        <c:v>42.7998046875</c:v>
                      </c:pt>
                      <c:pt idx="2892">
                        <c:v>42.7998046875</c:v>
                      </c:pt>
                      <c:pt idx="2893">
                        <c:v>42.7998046875</c:v>
                      </c:pt>
                      <c:pt idx="2894">
                        <c:v>42.7998046875</c:v>
                      </c:pt>
                      <c:pt idx="2895">
                        <c:v>42.699951171875</c:v>
                      </c:pt>
                      <c:pt idx="2896">
                        <c:v>42.699951171875</c:v>
                      </c:pt>
                      <c:pt idx="2897">
                        <c:v>42.699951171875</c:v>
                      </c:pt>
                      <c:pt idx="2898">
                        <c:v>42.7998046875</c:v>
                      </c:pt>
                      <c:pt idx="2899">
                        <c:v>42.699951171875</c:v>
                      </c:pt>
                      <c:pt idx="2900">
                        <c:v>42.699951171875</c:v>
                      </c:pt>
                      <c:pt idx="2901">
                        <c:v>42.699951171875</c:v>
                      </c:pt>
                      <c:pt idx="2902">
                        <c:v>42.699951171875</c:v>
                      </c:pt>
                      <c:pt idx="2903">
                        <c:v>42.699951171875</c:v>
                      </c:pt>
                      <c:pt idx="2904">
                        <c:v>42.699951171875</c:v>
                      </c:pt>
                      <c:pt idx="2905">
                        <c:v>42.699951171875</c:v>
                      </c:pt>
                      <c:pt idx="2906">
                        <c:v>42.599853515625</c:v>
                      </c:pt>
                      <c:pt idx="2907">
                        <c:v>42.499755859375</c:v>
                      </c:pt>
                      <c:pt idx="2908">
                        <c:v>42.499755859375</c:v>
                      </c:pt>
                      <c:pt idx="2909">
                        <c:v>42.499755859375</c:v>
                      </c:pt>
                      <c:pt idx="2910">
                        <c:v>42.499755859375</c:v>
                      </c:pt>
                      <c:pt idx="2911">
                        <c:v>42.499755859375</c:v>
                      </c:pt>
                      <c:pt idx="2912">
                        <c:v>42.499755859375</c:v>
                      </c:pt>
                      <c:pt idx="2913">
                        <c:v>42.499755859375</c:v>
                      </c:pt>
                      <c:pt idx="2914">
                        <c:v>42.39990234375</c:v>
                      </c:pt>
                      <c:pt idx="2915">
                        <c:v>42.39990234375</c:v>
                      </c:pt>
                      <c:pt idx="2916">
                        <c:v>42.39990234375</c:v>
                      </c:pt>
                      <c:pt idx="2917">
                        <c:v>42.2998046875</c:v>
                      </c:pt>
                      <c:pt idx="2918">
                        <c:v>42.39990234375</c:v>
                      </c:pt>
                      <c:pt idx="2919">
                        <c:v>42.2998046875</c:v>
                      </c:pt>
                      <c:pt idx="2920">
                        <c:v>42.2998046875</c:v>
                      </c:pt>
                      <c:pt idx="2921">
                        <c:v>42.2998046875</c:v>
                      </c:pt>
                      <c:pt idx="2922">
                        <c:v>42.2998046875</c:v>
                      </c:pt>
                      <c:pt idx="2923">
                        <c:v>42.2998046875</c:v>
                      </c:pt>
                      <c:pt idx="2924">
                        <c:v>42.2998046875</c:v>
                      </c:pt>
                      <c:pt idx="2925">
                        <c:v>42.199951171875</c:v>
                      </c:pt>
                      <c:pt idx="2926">
                        <c:v>42.2998046875</c:v>
                      </c:pt>
                      <c:pt idx="2927">
                        <c:v>42.2998046875</c:v>
                      </c:pt>
                      <c:pt idx="2928">
                        <c:v>42.199951171875</c:v>
                      </c:pt>
                      <c:pt idx="2929">
                        <c:v>42.2998046875</c:v>
                      </c:pt>
                      <c:pt idx="2930">
                        <c:v>42.199951171875</c:v>
                      </c:pt>
                      <c:pt idx="2931">
                        <c:v>42.199951171875</c:v>
                      </c:pt>
                      <c:pt idx="2932">
                        <c:v>42.199951171875</c:v>
                      </c:pt>
                      <c:pt idx="2933">
                        <c:v>42.199951171875</c:v>
                      </c:pt>
                      <c:pt idx="2934">
                        <c:v>42.199951171875</c:v>
                      </c:pt>
                      <c:pt idx="2935">
                        <c:v>42.099853515625</c:v>
                      </c:pt>
                      <c:pt idx="2936">
                        <c:v>42.199951171875</c:v>
                      </c:pt>
                      <c:pt idx="2937">
                        <c:v>42.099853515625</c:v>
                      </c:pt>
                      <c:pt idx="2938">
                        <c:v>42</c:v>
                      </c:pt>
                      <c:pt idx="2939">
                        <c:v>41.89990234375</c:v>
                      </c:pt>
                      <c:pt idx="2940">
                        <c:v>42</c:v>
                      </c:pt>
                      <c:pt idx="2941">
                        <c:v>42</c:v>
                      </c:pt>
                      <c:pt idx="2942">
                        <c:v>42</c:v>
                      </c:pt>
                      <c:pt idx="2943">
                        <c:v>41.89990234375</c:v>
                      </c:pt>
                      <c:pt idx="2944">
                        <c:v>42.099853515625</c:v>
                      </c:pt>
                      <c:pt idx="2945">
                        <c:v>42</c:v>
                      </c:pt>
                      <c:pt idx="2946">
                        <c:v>42.099853515625</c:v>
                      </c:pt>
                      <c:pt idx="2947">
                        <c:v>42</c:v>
                      </c:pt>
                      <c:pt idx="2948">
                        <c:v>42</c:v>
                      </c:pt>
                      <c:pt idx="2949">
                        <c:v>42</c:v>
                      </c:pt>
                      <c:pt idx="2950">
                        <c:v>42</c:v>
                      </c:pt>
                      <c:pt idx="2951">
                        <c:v>42.099853515625</c:v>
                      </c:pt>
                      <c:pt idx="2952">
                        <c:v>42</c:v>
                      </c:pt>
                      <c:pt idx="2953">
                        <c:v>42</c:v>
                      </c:pt>
                      <c:pt idx="2954">
                        <c:v>42</c:v>
                      </c:pt>
                      <c:pt idx="2955">
                        <c:v>42</c:v>
                      </c:pt>
                      <c:pt idx="2956">
                        <c:v>41.7998046875</c:v>
                      </c:pt>
                      <c:pt idx="2957">
                        <c:v>41.7998046875</c:v>
                      </c:pt>
                      <c:pt idx="2958">
                        <c:v>41.7998046875</c:v>
                      </c:pt>
                      <c:pt idx="2959">
                        <c:v>41.699951171875</c:v>
                      </c:pt>
                      <c:pt idx="2960">
                        <c:v>41.7998046875</c:v>
                      </c:pt>
                      <c:pt idx="2961">
                        <c:v>41.699951171875</c:v>
                      </c:pt>
                      <c:pt idx="2962">
                        <c:v>41.699951171875</c:v>
                      </c:pt>
                      <c:pt idx="2963">
                        <c:v>41.699951171875</c:v>
                      </c:pt>
                      <c:pt idx="2964">
                        <c:v>41.699951171875</c:v>
                      </c:pt>
                      <c:pt idx="2965">
                        <c:v>41.699951171875</c:v>
                      </c:pt>
                      <c:pt idx="2966">
                        <c:v>41.699951171875</c:v>
                      </c:pt>
                      <c:pt idx="2967">
                        <c:v>41.699951171875</c:v>
                      </c:pt>
                      <c:pt idx="2968">
                        <c:v>41.599853515625</c:v>
                      </c:pt>
                      <c:pt idx="2969">
                        <c:v>41.599853515625</c:v>
                      </c:pt>
                      <c:pt idx="2970">
                        <c:v>41.599853515625</c:v>
                      </c:pt>
                      <c:pt idx="2971">
                        <c:v>41.599853515625</c:v>
                      </c:pt>
                      <c:pt idx="2972">
                        <c:v>41.599853515625</c:v>
                      </c:pt>
                      <c:pt idx="2973">
                        <c:v>41.599853515625</c:v>
                      </c:pt>
                      <c:pt idx="2974">
                        <c:v>41.599853515625</c:v>
                      </c:pt>
                      <c:pt idx="2975">
                        <c:v>41.599853515625</c:v>
                      </c:pt>
                      <c:pt idx="2976">
                        <c:v>41.599853515625</c:v>
                      </c:pt>
                      <c:pt idx="2977">
                        <c:v>41.599853515625</c:v>
                      </c:pt>
                      <c:pt idx="2978">
                        <c:v>41.5</c:v>
                      </c:pt>
                      <c:pt idx="2979">
                        <c:v>41.5</c:v>
                      </c:pt>
                      <c:pt idx="2980">
                        <c:v>41.5</c:v>
                      </c:pt>
                      <c:pt idx="2981">
                        <c:v>41.599853515625</c:v>
                      </c:pt>
                      <c:pt idx="2982">
                        <c:v>41.5</c:v>
                      </c:pt>
                      <c:pt idx="2983">
                        <c:v>41.5</c:v>
                      </c:pt>
                      <c:pt idx="2984">
                        <c:v>41.39990234375</c:v>
                      </c:pt>
                      <c:pt idx="2985">
                        <c:v>41.5</c:v>
                      </c:pt>
                      <c:pt idx="2986">
                        <c:v>41.5</c:v>
                      </c:pt>
                      <c:pt idx="2987">
                        <c:v>41.5</c:v>
                      </c:pt>
                      <c:pt idx="2988">
                        <c:v>41.39990234375</c:v>
                      </c:pt>
                      <c:pt idx="2989">
                        <c:v>41.39990234375</c:v>
                      </c:pt>
                      <c:pt idx="2990">
                        <c:v>41.39990234375</c:v>
                      </c:pt>
                      <c:pt idx="2991">
                        <c:v>41.39990234375</c:v>
                      </c:pt>
                      <c:pt idx="2992">
                        <c:v>41.39990234375</c:v>
                      </c:pt>
                      <c:pt idx="2993">
                        <c:v>41.39990234375</c:v>
                      </c:pt>
                      <c:pt idx="2994">
                        <c:v>41.39990234375</c:v>
                      </c:pt>
                      <c:pt idx="2995">
                        <c:v>41.39990234375</c:v>
                      </c:pt>
                      <c:pt idx="2996">
                        <c:v>41.2998046875</c:v>
                      </c:pt>
                      <c:pt idx="2997">
                        <c:v>41.2998046875</c:v>
                      </c:pt>
                      <c:pt idx="2998">
                        <c:v>41.199951171875</c:v>
                      </c:pt>
                      <c:pt idx="2999">
                        <c:v>41.2998046875</c:v>
                      </c:pt>
                      <c:pt idx="3000">
                        <c:v>41.199951171875</c:v>
                      </c:pt>
                      <c:pt idx="3001">
                        <c:v>41.2998046875</c:v>
                      </c:pt>
                      <c:pt idx="3002">
                        <c:v>41.199951171875</c:v>
                      </c:pt>
                      <c:pt idx="3003">
                        <c:v>41.199951171875</c:v>
                      </c:pt>
                      <c:pt idx="3004">
                        <c:v>41.199951171875</c:v>
                      </c:pt>
                      <c:pt idx="3005">
                        <c:v>41.2998046875</c:v>
                      </c:pt>
                      <c:pt idx="3006">
                        <c:v>41.2998046875</c:v>
                      </c:pt>
                      <c:pt idx="3007">
                        <c:v>41.199951171875</c:v>
                      </c:pt>
                      <c:pt idx="3008">
                        <c:v>41.199951171875</c:v>
                      </c:pt>
                      <c:pt idx="3009">
                        <c:v>41.199951171875</c:v>
                      </c:pt>
                      <c:pt idx="3010">
                        <c:v>41</c:v>
                      </c:pt>
                      <c:pt idx="3011">
                        <c:v>41</c:v>
                      </c:pt>
                      <c:pt idx="3012">
                        <c:v>41</c:v>
                      </c:pt>
                      <c:pt idx="3013">
                        <c:v>41</c:v>
                      </c:pt>
                      <c:pt idx="3014">
                        <c:v>41</c:v>
                      </c:pt>
                      <c:pt idx="3015">
                        <c:v>41</c:v>
                      </c:pt>
                      <c:pt idx="3016">
                        <c:v>41</c:v>
                      </c:pt>
                      <c:pt idx="3017">
                        <c:v>40.89990234375</c:v>
                      </c:pt>
                      <c:pt idx="3018">
                        <c:v>40.89990234375</c:v>
                      </c:pt>
                      <c:pt idx="3019">
                        <c:v>40.89990234375</c:v>
                      </c:pt>
                      <c:pt idx="3020">
                        <c:v>40.89990234375</c:v>
                      </c:pt>
                      <c:pt idx="3021">
                        <c:v>40.89990234375</c:v>
                      </c:pt>
                      <c:pt idx="3022">
                        <c:v>41</c:v>
                      </c:pt>
                      <c:pt idx="3023">
                        <c:v>40.89990234375</c:v>
                      </c:pt>
                      <c:pt idx="3024">
                        <c:v>40.89990234375</c:v>
                      </c:pt>
                      <c:pt idx="3025">
                        <c:v>41</c:v>
                      </c:pt>
                      <c:pt idx="3026">
                        <c:v>40.89990234375</c:v>
                      </c:pt>
                      <c:pt idx="3027">
                        <c:v>40.89990234375</c:v>
                      </c:pt>
                      <c:pt idx="3028">
                        <c:v>40.89990234375</c:v>
                      </c:pt>
                      <c:pt idx="3029">
                        <c:v>41.099853515625</c:v>
                      </c:pt>
                      <c:pt idx="3030">
                        <c:v>41</c:v>
                      </c:pt>
                      <c:pt idx="3031">
                        <c:v>41</c:v>
                      </c:pt>
                      <c:pt idx="3032">
                        <c:v>41</c:v>
                      </c:pt>
                      <c:pt idx="3033">
                        <c:v>41</c:v>
                      </c:pt>
                      <c:pt idx="3034">
                        <c:v>41</c:v>
                      </c:pt>
                      <c:pt idx="3035">
                        <c:v>40.89990234375</c:v>
                      </c:pt>
                      <c:pt idx="3036">
                        <c:v>40.89990234375</c:v>
                      </c:pt>
                      <c:pt idx="3037">
                        <c:v>40.89990234375</c:v>
                      </c:pt>
                      <c:pt idx="3038">
                        <c:v>40.89990234375</c:v>
                      </c:pt>
                      <c:pt idx="3039">
                        <c:v>40.7998046875</c:v>
                      </c:pt>
                      <c:pt idx="3040">
                        <c:v>40.89990234375</c:v>
                      </c:pt>
                      <c:pt idx="3041">
                        <c:v>40.699951171875</c:v>
                      </c:pt>
                      <c:pt idx="3042">
                        <c:v>40.699951171875</c:v>
                      </c:pt>
                      <c:pt idx="3043">
                        <c:v>40.699951171875</c:v>
                      </c:pt>
                      <c:pt idx="3044">
                        <c:v>40.699951171875</c:v>
                      </c:pt>
                      <c:pt idx="3045">
                        <c:v>40.699951171875</c:v>
                      </c:pt>
                      <c:pt idx="3046">
                        <c:v>40.699951171875</c:v>
                      </c:pt>
                      <c:pt idx="3047">
                        <c:v>40.599853515625</c:v>
                      </c:pt>
                      <c:pt idx="3048">
                        <c:v>40.699951171875</c:v>
                      </c:pt>
                      <c:pt idx="3049">
                        <c:v>40.599853515625</c:v>
                      </c:pt>
                      <c:pt idx="3050">
                        <c:v>40.599853515625</c:v>
                      </c:pt>
                      <c:pt idx="3051">
                        <c:v>40.599853515625</c:v>
                      </c:pt>
                      <c:pt idx="3052">
                        <c:v>40.699951171875</c:v>
                      </c:pt>
                      <c:pt idx="3053">
                        <c:v>40.699951171875</c:v>
                      </c:pt>
                      <c:pt idx="3054">
                        <c:v>40.599853515625</c:v>
                      </c:pt>
                      <c:pt idx="3055">
                        <c:v>40.699951171875</c:v>
                      </c:pt>
                      <c:pt idx="3056">
                        <c:v>40.599853515625</c:v>
                      </c:pt>
                      <c:pt idx="3057">
                        <c:v>40.599853515625</c:v>
                      </c:pt>
                      <c:pt idx="3058">
                        <c:v>40.599853515625</c:v>
                      </c:pt>
                      <c:pt idx="3059">
                        <c:v>40.599853515625</c:v>
                      </c:pt>
                      <c:pt idx="3060">
                        <c:v>40.599853515625</c:v>
                      </c:pt>
                      <c:pt idx="3061">
                        <c:v>40.5</c:v>
                      </c:pt>
                      <c:pt idx="3062">
                        <c:v>40.599853515625</c:v>
                      </c:pt>
                      <c:pt idx="3063">
                        <c:v>40.5</c:v>
                      </c:pt>
                      <c:pt idx="3064">
                        <c:v>40.5</c:v>
                      </c:pt>
                      <c:pt idx="3065">
                        <c:v>40.5</c:v>
                      </c:pt>
                      <c:pt idx="3066">
                        <c:v>40.5</c:v>
                      </c:pt>
                      <c:pt idx="3067">
                        <c:v>40.5</c:v>
                      </c:pt>
                      <c:pt idx="3068">
                        <c:v>40.5</c:v>
                      </c:pt>
                      <c:pt idx="3069">
                        <c:v>40.5</c:v>
                      </c:pt>
                      <c:pt idx="3070">
                        <c:v>40.5</c:v>
                      </c:pt>
                      <c:pt idx="3071">
                        <c:v>40.39990234375</c:v>
                      </c:pt>
                      <c:pt idx="3072">
                        <c:v>40.300048828125</c:v>
                      </c:pt>
                      <c:pt idx="3073">
                        <c:v>40.300048828125</c:v>
                      </c:pt>
                      <c:pt idx="3074">
                        <c:v>40.300048828125</c:v>
                      </c:pt>
                      <c:pt idx="3075">
                        <c:v>40.300048828125</c:v>
                      </c:pt>
                      <c:pt idx="3076">
                        <c:v>40.300048828125</c:v>
                      </c:pt>
                      <c:pt idx="3077">
                        <c:v>40.39990234375</c:v>
                      </c:pt>
                      <c:pt idx="3078">
                        <c:v>40.39990234375</c:v>
                      </c:pt>
                      <c:pt idx="3079">
                        <c:v>40.39990234375</c:v>
                      </c:pt>
                      <c:pt idx="3080">
                        <c:v>40.300048828125</c:v>
                      </c:pt>
                      <c:pt idx="3081">
                        <c:v>40.300048828125</c:v>
                      </c:pt>
                      <c:pt idx="3082">
                        <c:v>40.300048828125</c:v>
                      </c:pt>
                      <c:pt idx="3083">
                        <c:v>40.300048828125</c:v>
                      </c:pt>
                      <c:pt idx="3084">
                        <c:v>40.300048828125</c:v>
                      </c:pt>
                      <c:pt idx="3085">
                        <c:v>40.300048828125</c:v>
                      </c:pt>
                      <c:pt idx="3086">
                        <c:v>40.300048828125</c:v>
                      </c:pt>
                      <c:pt idx="3087">
                        <c:v>40.300048828125</c:v>
                      </c:pt>
                      <c:pt idx="3088">
                        <c:v>40.199951171875</c:v>
                      </c:pt>
                      <c:pt idx="3089">
                        <c:v>40.300048828125</c:v>
                      </c:pt>
                      <c:pt idx="3090">
                        <c:v>40.199951171875</c:v>
                      </c:pt>
                      <c:pt idx="3091">
                        <c:v>40.199951171875</c:v>
                      </c:pt>
                      <c:pt idx="3092">
                        <c:v>40.199951171875</c:v>
                      </c:pt>
                      <c:pt idx="3093">
                        <c:v>40.199951171875</c:v>
                      </c:pt>
                      <c:pt idx="3094">
                        <c:v>40.099853515625</c:v>
                      </c:pt>
                      <c:pt idx="3095">
                        <c:v>40.099853515625</c:v>
                      </c:pt>
                      <c:pt idx="3096">
                        <c:v>40.099853515625</c:v>
                      </c:pt>
                      <c:pt idx="3097">
                        <c:v>40.099853515625</c:v>
                      </c:pt>
                      <c:pt idx="3098">
                        <c:v>40.099853515625</c:v>
                      </c:pt>
                      <c:pt idx="3099">
                        <c:v>40.099853515625</c:v>
                      </c:pt>
                      <c:pt idx="3100">
                        <c:v>40</c:v>
                      </c:pt>
                      <c:pt idx="3101">
                        <c:v>40</c:v>
                      </c:pt>
                      <c:pt idx="3102">
                        <c:v>40</c:v>
                      </c:pt>
                      <c:pt idx="3103">
                        <c:v>40</c:v>
                      </c:pt>
                      <c:pt idx="3104">
                        <c:v>40</c:v>
                      </c:pt>
                      <c:pt idx="3105">
                        <c:v>40</c:v>
                      </c:pt>
                      <c:pt idx="3106">
                        <c:v>40</c:v>
                      </c:pt>
                      <c:pt idx="3107">
                        <c:v>40</c:v>
                      </c:pt>
                      <c:pt idx="3108">
                        <c:v>40</c:v>
                      </c:pt>
                      <c:pt idx="3109">
                        <c:v>40</c:v>
                      </c:pt>
                      <c:pt idx="3110">
                        <c:v>40</c:v>
                      </c:pt>
                      <c:pt idx="3111">
                        <c:v>39.89990234375</c:v>
                      </c:pt>
                      <c:pt idx="3112">
                        <c:v>40</c:v>
                      </c:pt>
                      <c:pt idx="3113">
                        <c:v>39.89990234375</c:v>
                      </c:pt>
                      <c:pt idx="3114">
                        <c:v>39.89990234375</c:v>
                      </c:pt>
                      <c:pt idx="3115">
                        <c:v>39.89990234375</c:v>
                      </c:pt>
                      <c:pt idx="3116">
                        <c:v>39.89990234375</c:v>
                      </c:pt>
                      <c:pt idx="3117">
                        <c:v>39.89990234375</c:v>
                      </c:pt>
                      <c:pt idx="3118">
                        <c:v>39.800048828125</c:v>
                      </c:pt>
                      <c:pt idx="3119">
                        <c:v>39.89990234375</c:v>
                      </c:pt>
                      <c:pt idx="3120">
                        <c:v>39.89990234375</c:v>
                      </c:pt>
                      <c:pt idx="3121">
                        <c:v>39.89990234375</c:v>
                      </c:pt>
                      <c:pt idx="3122">
                        <c:v>39.89990234375</c:v>
                      </c:pt>
                      <c:pt idx="3123">
                        <c:v>39.800048828125</c:v>
                      </c:pt>
                      <c:pt idx="3124">
                        <c:v>39.89990234375</c:v>
                      </c:pt>
                      <c:pt idx="3125">
                        <c:v>39.699951171875</c:v>
                      </c:pt>
                      <c:pt idx="3126">
                        <c:v>39.699951171875</c:v>
                      </c:pt>
                      <c:pt idx="3127">
                        <c:v>39.699951171875</c:v>
                      </c:pt>
                      <c:pt idx="3128">
                        <c:v>39.699951171875</c:v>
                      </c:pt>
                      <c:pt idx="3129">
                        <c:v>39.699951171875</c:v>
                      </c:pt>
                      <c:pt idx="3130">
                        <c:v>39.599853515625</c:v>
                      </c:pt>
                      <c:pt idx="3131">
                        <c:v>39.800048828125</c:v>
                      </c:pt>
                      <c:pt idx="3132">
                        <c:v>39.699951171875</c:v>
                      </c:pt>
                      <c:pt idx="3133">
                        <c:v>39.699951171875</c:v>
                      </c:pt>
                      <c:pt idx="3134">
                        <c:v>39.699951171875</c:v>
                      </c:pt>
                      <c:pt idx="3135">
                        <c:v>39.699951171875</c:v>
                      </c:pt>
                      <c:pt idx="3136">
                        <c:v>39.699951171875</c:v>
                      </c:pt>
                      <c:pt idx="3137">
                        <c:v>39.699951171875</c:v>
                      </c:pt>
                      <c:pt idx="3138">
                        <c:v>39.800048828125</c:v>
                      </c:pt>
                      <c:pt idx="3139">
                        <c:v>39.699951171875</c:v>
                      </c:pt>
                      <c:pt idx="3140">
                        <c:v>39.699951171875</c:v>
                      </c:pt>
                      <c:pt idx="3141">
                        <c:v>39.699951171875</c:v>
                      </c:pt>
                      <c:pt idx="3142">
                        <c:v>39.699951171875</c:v>
                      </c:pt>
                      <c:pt idx="3143">
                        <c:v>39.599853515625</c:v>
                      </c:pt>
                      <c:pt idx="3144">
                        <c:v>39.599853515625</c:v>
                      </c:pt>
                      <c:pt idx="3145">
                        <c:v>39.599853515625</c:v>
                      </c:pt>
                      <c:pt idx="3146">
                        <c:v>39.599853515625</c:v>
                      </c:pt>
                      <c:pt idx="3147">
                        <c:v>39.599853515625</c:v>
                      </c:pt>
                      <c:pt idx="3148">
                        <c:v>39.599853515625</c:v>
                      </c:pt>
                      <c:pt idx="3149">
                        <c:v>39.5</c:v>
                      </c:pt>
                      <c:pt idx="3150">
                        <c:v>39.599853515625</c:v>
                      </c:pt>
                      <c:pt idx="3151">
                        <c:v>39.5</c:v>
                      </c:pt>
                      <c:pt idx="3152">
                        <c:v>39.5</c:v>
                      </c:pt>
                      <c:pt idx="3153">
                        <c:v>39.5</c:v>
                      </c:pt>
                      <c:pt idx="3154">
                        <c:v>39.5</c:v>
                      </c:pt>
                      <c:pt idx="3155">
                        <c:v>39.5</c:v>
                      </c:pt>
                      <c:pt idx="3156">
                        <c:v>39.5</c:v>
                      </c:pt>
                      <c:pt idx="3157">
                        <c:v>39.39990234375</c:v>
                      </c:pt>
                      <c:pt idx="3158">
                        <c:v>39.5</c:v>
                      </c:pt>
                      <c:pt idx="3159">
                        <c:v>39.39990234375</c:v>
                      </c:pt>
                      <c:pt idx="3160">
                        <c:v>39.39990234375</c:v>
                      </c:pt>
                      <c:pt idx="3161">
                        <c:v>39.5</c:v>
                      </c:pt>
                      <c:pt idx="3162">
                        <c:v>39.5</c:v>
                      </c:pt>
                      <c:pt idx="3163">
                        <c:v>39.39990234375</c:v>
                      </c:pt>
                      <c:pt idx="3164">
                        <c:v>39.5</c:v>
                      </c:pt>
                      <c:pt idx="3165">
                        <c:v>39.39990234375</c:v>
                      </c:pt>
                      <c:pt idx="3166">
                        <c:v>39.39990234375</c:v>
                      </c:pt>
                      <c:pt idx="3167">
                        <c:v>39.599853515625</c:v>
                      </c:pt>
                      <c:pt idx="3168">
                        <c:v>39.5</c:v>
                      </c:pt>
                      <c:pt idx="3169">
                        <c:v>39.5</c:v>
                      </c:pt>
                      <c:pt idx="3170">
                        <c:v>39.39990234375</c:v>
                      </c:pt>
                      <c:pt idx="3171">
                        <c:v>39.5</c:v>
                      </c:pt>
                      <c:pt idx="3172">
                        <c:v>39.39990234375</c:v>
                      </c:pt>
                      <c:pt idx="3173">
                        <c:v>39.39990234375</c:v>
                      </c:pt>
                      <c:pt idx="3174">
                        <c:v>39.300048828125</c:v>
                      </c:pt>
                      <c:pt idx="3175">
                        <c:v>39.39990234375</c:v>
                      </c:pt>
                      <c:pt idx="3176">
                        <c:v>39.39990234375</c:v>
                      </c:pt>
                      <c:pt idx="3177">
                        <c:v>39.39990234375</c:v>
                      </c:pt>
                      <c:pt idx="3178">
                        <c:v>39.300048828125</c:v>
                      </c:pt>
                      <c:pt idx="3179">
                        <c:v>39.300048828125</c:v>
                      </c:pt>
                      <c:pt idx="3180">
                        <c:v>39.199951171875</c:v>
                      </c:pt>
                      <c:pt idx="3181">
                        <c:v>39.10009765625</c:v>
                      </c:pt>
                      <c:pt idx="3182">
                        <c:v>39.199951171875</c:v>
                      </c:pt>
                      <c:pt idx="3183">
                        <c:v>39.199951171875</c:v>
                      </c:pt>
                      <c:pt idx="3184">
                        <c:v>39.199951171875</c:v>
                      </c:pt>
                      <c:pt idx="3185">
                        <c:v>39.199951171875</c:v>
                      </c:pt>
                      <c:pt idx="3186">
                        <c:v>39.10009765625</c:v>
                      </c:pt>
                      <c:pt idx="3187">
                        <c:v>39.10009765625</c:v>
                      </c:pt>
                      <c:pt idx="3188">
                        <c:v>39.10009765625</c:v>
                      </c:pt>
                      <c:pt idx="3189">
                        <c:v>39.10009765625</c:v>
                      </c:pt>
                      <c:pt idx="3190">
                        <c:v>39.10009765625</c:v>
                      </c:pt>
                      <c:pt idx="3191">
                        <c:v>39.10009765625</c:v>
                      </c:pt>
                      <c:pt idx="3192">
                        <c:v>39.199951171875</c:v>
                      </c:pt>
                      <c:pt idx="3193">
                        <c:v>39.199951171875</c:v>
                      </c:pt>
                      <c:pt idx="3194">
                        <c:v>39.199951171875</c:v>
                      </c:pt>
                      <c:pt idx="3195">
                        <c:v>39.199951171875</c:v>
                      </c:pt>
                      <c:pt idx="3196">
                        <c:v>39.10009765625</c:v>
                      </c:pt>
                      <c:pt idx="3197">
                        <c:v>39.10009765625</c:v>
                      </c:pt>
                      <c:pt idx="3198">
                        <c:v>39</c:v>
                      </c:pt>
                      <c:pt idx="3199">
                        <c:v>39.10009765625</c:v>
                      </c:pt>
                      <c:pt idx="3200">
                        <c:v>39</c:v>
                      </c:pt>
                      <c:pt idx="3201">
                        <c:v>39</c:v>
                      </c:pt>
                      <c:pt idx="3202">
                        <c:v>39</c:v>
                      </c:pt>
                      <c:pt idx="3203">
                        <c:v>39</c:v>
                      </c:pt>
                      <c:pt idx="3204">
                        <c:v>39.10009765625</c:v>
                      </c:pt>
                      <c:pt idx="3205">
                        <c:v>39</c:v>
                      </c:pt>
                      <c:pt idx="3206">
                        <c:v>39</c:v>
                      </c:pt>
                      <c:pt idx="3207">
                        <c:v>39</c:v>
                      </c:pt>
                      <c:pt idx="3208">
                        <c:v>39</c:v>
                      </c:pt>
                      <c:pt idx="3209">
                        <c:v>39</c:v>
                      </c:pt>
                      <c:pt idx="3210">
                        <c:v>38.89990234375</c:v>
                      </c:pt>
                      <c:pt idx="3211">
                        <c:v>38.89990234375</c:v>
                      </c:pt>
                      <c:pt idx="3212">
                        <c:v>38.89990234375</c:v>
                      </c:pt>
                      <c:pt idx="3213">
                        <c:v>38.800048828125</c:v>
                      </c:pt>
                      <c:pt idx="3214">
                        <c:v>38.89990234375</c:v>
                      </c:pt>
                      <c:pt idx="3215">
                        <c:v>38.89990234375</c:v>
                      </c:pt>
                      <c:pt idx="3216">
                        <c:v>38.89990234375</c:v>
                      </c:pt>
                      <c:pt idx="3217">
                        <c:v>38.800048828125</c:v>
                      </c:pt>
                      <c:pt idx="3218">
                        <c:v>38.800048828125</c:v>
                      </c:pt>
                      <c:pt idx="3219">
                        <c:v>38.800048828125</c:v>
                      </c:pt>
                      <c:pt idx="3220">
                        <c:v>38.800048828125</c:v>
                      </c:pt>
                      <c:pt idx="3221">
                        <c:v>38.800048828125</c:v>
                      </c:pt>
                      <c:pt idx="3222">
                        <c:v>38.800048828125</c:v>
                      </c:pt>
                      <c:pt idx="3223">
                        <c:v>38.699951171875</c:v>
                      </c:pt>
                      <c:pt idx="3224">
                        <c:v>38.699951171875</c:v>
                      </c:pt>
                      <c:pt idx="3225">
                        <c:v>38.699951171875</c:v>
                      </c:pt>
                      <c:pt idx="3226">
                        <c:v>38.699951171875</c:v>
                      </c:pt>
                      <c:pt idx="3227">
                        <c:v>38.699951171875</c:v>
                      </c:pt>
                      <c:pt idx="3228">
                        <c:v>38.800048828125</c:v>
                      </c:pt>
                      <c:pt idx="3229">
                        <c:v>38.800048828125</c:v>
                      </c:pt>
                      <c:pt idx="3230">
                        <c:v>38.800048828125</c:v>
                      </c:pt>
                      <c:pt idx="3231">
                        <c:v>38.800048828125</c:v>
                      </c:pt>
                      <c:pt idx="3232">
                        <c:v>38.699951171875</c:v>
                      </c:pt>
                      <c:pt idx="3233">
                        <c:v>38.800048828125</c:v>
                      </c:pt>
                      <c:pt idx="3234">
                        <c:v>38.699951171875</c:v>
                      </c:pt>
                      <c:pt idx="3235">
                        <c:v>38.699951171875</c:v>
                      </c:pt>
                      <c:pt idx="3236">
                        <c:v>38.699951171875</c:v>
                      </c:pt>
                      <c:pt idx="3237">
                        <c:v>38.699951171875</c:v>
                      </c:pt>
                      <c:pt idx="3238">
                        <c:v>38.699951171875</c:v>
                      </c:pt>
                      <c:pt idx="3239">
                        <c:v>38.699951171875</c:v>
                      </c:pt>
                      <c:pt idx="3240">
                        <c:v>38.60009765625</c:v>
                      </c:pt>
                      <c:pt idx="3241">
                        <c:v>38.60009765625</c:v>
                      </c:pt>
                      <c:pt idx="3242">
                        <c:v>38.60009765625</c:v>
                      </c:pt>
                      <c:pt idx="3243">
                        <c:v>38.60009765625</c:v>
                      </c:pt>
                      <c:pt idx="3244">
                        <c:v>38.60009765625</c:v>
                      </c:pt>
                      <c:pt idx="3245">
                        <c:v>38.60009765625</c:v>
                      </c:pt>
                      <c:pt idx="3246">
                        <c:v>38.699951171875</c:v>
                      </c:pt>
                      <c:pt idx="3247">
                        <c:v>38.699951171875</c:v>
                      </c:pt>
                      <c:pt idx="3248">
                        <c:v>38.699951171875</c:v>
                      </c:pt>
                      <c:pt idx="3249">
                        <c:v>38.60009765625</c:v>
                      </c:pt>
                      <c:pt idx="3250">
                        <c:v>38.60009765625</c:v>
                      </c:pt>
                      <c:pt idx="3251">
                        <c:v>38.60009765625</c:v>
                      </c:pt>
                      <c:pt idx="3252">
                        <c:v>38.5</c:v>
                      </c:pt>
                      <c:pt idx="3253">
                        <c:v>38.5</c:v>
                      </c:pt>
                      <c:pt idx="3254">
                        <c:v>38.39990234375</c:v>
                      </c:pt>
                      <c:pt idx="3255">
                        <c:v>38.39990234375</c:v>
                      </c:pt>
                      <c:pt idx="3256">
                        <c:v>38.5</c:v>
                      </c:pt>
                      <c:pt idx="3257">
                        <c:v>38.39990234375</c:v>
                      </c:pt>
                      <c:pt idx="3258">
                        <c:v>38.39990234375</c:v>
                      </c:pt>
                      <c:pt idx="3259">
                        <c:v>38.39990234375</c:v>
                      </c:pt>
                      <c:pt idx="3260">
                        <c:v>38.5</c:v>
                      </c:pt>
                      <c:pt idx="3261">
                        <c:v>38.39990234375</c:v>
                      </c:pt>
                      <c:pt idx="3262">
                        <c:v>38.5</c:v>
                      </c:pt>
                      <c:pt idx="3263">
                        <c:v>38.39990234375</c:v>
                      </c:pt>
                      <c:pt idx="3264">
                        <c:v>38.60009765625</c:v>
                      </c:pt>
                      <c:pt idx="3265">
                        <c:v>38.5</c:v>
                      </c:pt>
                      <c:pt idx="3266">
                        <c:v>38.5</c:v>
                      </c:pt>
                      <c:pt idx="3267">
                        <c:v>38.5</c:v>
                      </c:pt>
                      <c:pt idx="3268">
                        <c:v>38.60009765625</c:v>
                      </c:pt>
                      <c:pt idx="3269">
                        <c:v>38.5</c:v>
                      </c:pt>
                      <c:pt idx="3270">
                        <c:v>38.39990234375</c:v>
                      </c:pt>
                      <c:pt idx="3271">
                        <c:v>38.39990234375</c:v>
                      </c:pt>
                      <c:pt idx="3272">
                        <c:v>38.39990234375</c:v>
                      </c:pt>
                      <c:pt idx="3273">
                        <c:v>38.300048828125</c:v>
                      </c:pt>
                      <c:pt idx="3274">
                        <c:v>38.300048828125</c:v>
                      </c:pt>
                      <c:pt idx="3275">
                        <c:v>38.300048828125</c:v>
                      </c:pt>
                      <c:pt idx="3276">
                        <c:v>38.300048828125</c:v>
                      </c:pt>
                      <c:pt idx="3277">
                        <c:v>38.39990234375</c:v>
                      </c:pt>
                      <c:pt idx="3278">
                        <c:v>38.300048828125</c:v>
                      </c:pt>
                      <c:pt idx="3279">
                        <c:v>38.300048828125</c:v>
                      </c:pt>
                      <c:pt idx="3280">
                        <c:v>38.300048828125</c:v>
                      </c:pt>
                      <c:pt idx="3281">
                        <c:v>38.300048828125</c:v>
                      </c:pt>
                      <c:pt idx="3282">
                        <c:v>38.300048828125</c:v>
                      </c:pt>
                      <c:pt idx="3283">
                        <c:v>38.199951171875</c:v>
                      </c:pt>
                      <c:pt idx="3284">
                        <c:v>38.300048828125</c:v>
                      </c:pt>
                      <c:pt idx="3285">
                        <c:v>38.300048828125</c:v>
                      </c:pt>
                      <c:pt idx="3286">
                        <c:v>38.300048828125</c:v>
                      </c:pt>
                      <c:pt idx="3287">
                        <c:v>38.300048828125</c:v>
                      </c:pt>
                      <c:pt idx="3288">
                        <c:v>38.199951171875</c:v>
                      </c:pt>
                      <c:pt idx="3289">
                        <c:v>38.199951171875</c:v>
                      </c:pt>
                      <c:pt idx="3290">
                        <c:v>38.10009765625</c:v>
                      </c:pt>
                      <c:pt idx="3291">
                        <c:v>38.10009765625</c:v>
                      </c:pt>
                      <c:pt idx="3292">
                        <c:v>38.10009765625</c:v>
                      </c:pt>
                      <c:pt idx="3293">
                        <c:v>38.10009765625</c:v>
                      </c:pt>
                      <c:pt idx="3294">
                        <c:v>38.199951171875</c:v>
                      </c:pt>
                      <c:pt idx="3295">
                        <c:v>38.199951171875</c:v>
                      </c:pt>
                      <c:pt idx="3296">
                        <c:v>38.199951171875</c:v>
                      </c:pt>
                      <c:pt idx="3297">
                        <c:v>38.199951171875</c:v>
                      </c:pt>
                      <c:pt idx="3298">
                        <c:v>38.199951171875</c:v>
                      </c:pt>
                      <c:pt idx="3299">
                        <c:v>38.10009765625</c:v>
                      </c:pt>
                      <c:pt idx="3300">
                        <c:v>38.199951171875</c:v>
                      </c:pt>
                      <c:pt idx="3301">
                        <c:v>38.199951171875</c:v>
                      </c:pt>
                      <c:pt idx="3302">
                        <c:v>38.199951171875</c:v>
                      </c:pt>
                      <c:pt idx="3303">
                        <c:v>38.199951171875</c:v>
                      </c:pt>
                      <c:pt idx="3304">
                        <c:v>38.199951171875</c:v>
                      </c:pt>
                      <c:pt idx="3305">
                        <c:v>38.199951171875</c:v>
                      </c:pt>
                      <c:pt idx="3306">
                        <c:v>38.199951171875</c:v>
                      </c:pt>
                      <c:pt idx="3307">
                        <c:v>38.10009765625</c:v>
                      </c:pt>
                      <c:pt idx="3308">
                        <c:v>38.10009765625</c:v>
                      </c:pt>
                      <c:pt idx="3309">
                        <c:v>38.10009765625</c:v>
                      </c:pt>
                      <c:pt idx="3310">
                        <c:v>38.10009765625</c:v>
                      </c:pt>
                      <c:pt idx="3311">
                        <c:v>38.10009765625</c:v>
                      </c:pt>
                      <c:pt idx="3312">
                        <c:v>38</c:v>
                      </c:pt>
                      <c:pt idx="3313">
                        <c:v>38</c:v>
                      </c:pt>
                      <c:pt idx="3314">
                        <c:v>38</c:v>
                      </c:pt>
                      <c:pt idx="3315">
                        <c:v>38</c:v>
                      </c:pt>
                      <c:pt idx="3316">
                        <c:v>38</c:v>
                      </c:pt>
                      <c:pt idx="3317">
                        <c:v>38</c:v>
                      </c:pt>
                      <c:pt idx="3318">
                        <c:v>38</c:v>
                      </c:pt>
                      <c:pt idx="3319">
                        <c:v>38</c:v>
                      </c:pt>
                      <c:pt idx="3320">
                        <c:v>38</c:v>
                      </c:pt>
                      <c:pt idx="3321">
                        <c:v>37.89990234375</c:v>
                      </c:pt>
                      <c:pt idx="3322">
                        <c:v>37.89990234375</c:v>
                      </c:pt>
                      <c:pt idx="3323">
                        <c:v>38</c:v>
                      </c:pt>
                      <c:pt idx="3324">
                        <c:v>37.89990234375</c:v>
                      </c:pt>
                      <c:pt idx="3325">
                        <c:v>37.89990234375</c:v>
                      </c:pt>
                      <c:pt idx="3326">
                        <c:v>37.89990234375</c:v>
                      </c:pt>
                      <c:pt idx="3327">
                        <c:v>37.89990234375</c:v>
                      </c:pt>
                      <c:pt idx="3328">
                        <c:v>37.89990234375</c:v>
                      </c:pt>
                      <c:pt idx="3329">
                        <c:v>37.89990234375</c:v>
                      </c:pt>
                      <c:pt idx="3330">
                        <c:v>38</c:v>
                      </c:pt>
                      <c:pt idx="3331">
                        <c:v>38</c:v>
                      </c:pt>
                      <c:pt idx="3332">
                        <c:v>37.89990234375</c:v>
                      </c:pt>
                      <c:pt idx="3333">
                        <c:v>37.89990234375</c:v>
                      </c:pt>
                      <c:pt idx="3334">
                        <c:v>38</c:v>
                      </c:pt>
                      <c:pt idx="3335">
                        <c:v>37.89990234375</c:v>
                      </c:pt>
                      <c:pt idx="3336">
                        <c:v>37.800048828125</c:v>
                      </c:pt>
                      <c:pt idx="3337">
                        <c:v>37.800048828125</c:v>
                      </c:pt>
                      <c:pt idx="3338">
                        <c:v>37.800048828125</c:v>
                      </c:pt>
                      <c:pt idx="3339">
                        <c:v>37.800048828125</c:v>
                      </c:pt>
                      <c:pt idx="3340">
                        <c:v>37.800048828125</c:v>
                      </c:pt>
                      <c:pt idx="3341">
                        <c:v>37.800048828125</c:v>
                      </c:pt>
                      <c:pt idx="3342">
                        <c:v>37.699951171875</c:v>
                      </c:pt>
                      <c:pt idx="3343">
                        <c:v>37.699951171875</c:v>
                      </c:pt>
                      <c:pt idx="3344">
                        <c:v>37.699951171875</c:v>
                      </c:pt>
                      <c:pt idx="3345">
                        <c:v>37.699951171875</c:v>
                      </c:pt>
                      <c:pt idx="3346">
                        <c:v>37.699951171875</c:v>
                      </c:pt>
                      <c:pt idx="3347">
                        <c:v>37.699951171875</c:v>
                      </c:pt>
                      <c:pt idx="3348">
                        <c:v>37.699951171875</c:v>
                      </c:pt>
                      <c:pt idx="3349">
                        <c:v>37.800048828125</c:v>
                      </c:pt>
                      <c:pt idx="3350">
                        <c:v>37.699951171875</c:v>
                      </c:pt>
                      <c:pt idx="3351">
                        <c:v>37.60009765625</c:v>
                      </c:pt>
                      <c:pt idx="3352">
                        <c:v>37.699951171875</c:v>
                      </c:pt>
                      <c:pt idx="3353">
                        <c:v>37.60009765625</c:v>
                      </c:pt>
                      <c:pt idx="3354">
                        <c:v>37.60009765625</c:v>
                      </c:pt>
                      <c:pt idx="3355">
                        <c:v>37.60009765625</c:v>
                      </c:pt>
                      <c:pt idx="3356">
                        <c:v>37.60009765625</c:v>
                      </c:pt>
                      <c:pt idx="3357">
                        <c:v>37.60009765625</c:v>
                      </c:pt>
                      <c:pt idx="3358">
                        <c:v>37.60009765625</c:v>
                      </c:pt>
                      <c:pt idx="3359">
                        <c:v>37.60009765625</c:v>
                      </c:pt>
                      <c:pt idx="3360">
                        <c:v>37.699951171875</c:v>
                      </c:pt>
                      <c:pt idx="3361">
                        <c:v>37.60009765625</c:v>
                      </c:pt>
                      <c:pt idx="3362">
                        <c:v>37.60009765625</c:v>
                      </c:pt>
                      <c:pt idx="3363">
                        <c:v>37.60009765625</c:v>
                      </c:pt>
                      <c:pt idx="3364">
                        <c:v>37.60009765625</c:v>
                      </c:pt>
                      <c:pt idx="3365">
                        <c:v>37.60009765625</c:v>
                      </c:pt>
                      <c:pt idx="3366">
                        <c:v>37.60009765625</c:v>
                      </c:pt>
                      <c:pt idx="3367">
                        <c:v>37.5</c:v>
                      </c:pt>
                      <c:pt idx="3368">
                        <c:v>37.60009765625</c:v>
                      </c:pt>
                      <c:pt idx="3369">
                        <c:v>37.60009765625</c:v>
                      </c:pt>
                      <c:pt idx="3370">
                        <c:v>37.5</c:v>
                      </c:pt>
                      <c:pt idx="3371">
                        <c:v>37.5</c:v>
                      </c:pt>
                      <c:pt idx="3372">
                        <c:v>37.5</c:v>
                      </c:pt>
                      <c:pt idx="3373">
                        <c:v>37.5</c:v>
                      </c:pt>
                      <c:pt idx="3374">
                        <c:v>37.5</c:v>
                      </c:pt>
                      <c:pt idx="3375">
                        <c:v>37.5</c:v>
                      </c:pt>
                      <c:pt idx="3376">
                        <c:v>37.5</c:v>
                      </c:pt>
                      <c:pt idx="3377">
                        <c:v>37.400146484375</c:v>
                      </c:pt>
                      <c:pt idx="3378">
                        <c:v>37.400146484375</c:v>
                      </c:pt>
                      <c:pt idx="3379">
                        <c:v>37.400146484375</c:v>
                      </c:pt>
                      <c:pt idx="3380">
                        <c:v>37.400146484375</c:v>
                      </c:pt>
                      <c:pt idx="3381">
                        <c:v>37.400146484375</c:v>
                      </c:pt>
                      <c:pt idx="3382">
                        <c:v>37.400146484375</c:v>
                      </c:pt>
                      <c:pt idx="3383">
                        <c:v>37.400146484375</c:v>
                      </c:pt>
                      <c:pt idx="3384">
                        <c:v>37.400146484375</c:v>
                      </c:pt>
                      <c:pt idx="3385">
                        <c:v>37.400146484375</c:v>
                      </c:pt>
                      <c:pt idx="3386">
                        <c:v>37.400146484375</c:v>
                      </c:pt>
                      <c:pt idx="3387">
                        <c:v>37.400146484375</c:v>
                      </c:pt>
                      <c:pt idx="3388">
                        <c:v>37.400146484375</c:v>
                      </c:pt>
                      <c:pt idx="3389">
                        <c:v>37.400146484375</c:v>
                      </c:pt>
                      <c:pt idx="3390">
                        <c:v>37.400146484375</c:v>
                      </c:pt>
                      <c:pt idx="3391">
                        <c:v>37.400146484375</c:v>
                      </c:pt>
                      <c:pt idx="3392">
                        <c:v>37.400146484375</c:v>
                      </c:pt>
                      <c:pt idx="3393">
                        <c:v>37.400146484375</c:v>
                      </c:pt>
                      <c:pt idx="3394">
                        <c:v>37.400146484375</c:v>
                      </c:pt>
                      <c:pt idx="3395">
                        <c:v>37.400146484375</c:v>
                      </c:pt>
                      <c:pt idx="3396">
                        <c:v>37.300048828125</c:v>
                      </c:pt>
                      <c:pt idx="3397">
                        <c:v>37.400146484375</c:v>
                      </c:pt>
                      <c:pt idx="3398">
                        <c:v>37.400146484375</c:v>
                      </c:pt>
                      <c:pt idx="3399">
                        <c:v>37.400146484375</c:v>
                      </c:pt>
                      <c:pt idx="3400">
                        <c:v>37.400146484375</c:v>
                      </c:pt>
                      <c:pt idx="3401">
                        <c:v>37.400146484375</c:v>
                      </c:pt>
                      <c:pt idx="3402">
                        <c:v>37.400146484375</c:v>
                      </c:pt>
                      <c:pt idx="3403">
                        <c:v>37.300048828125</c:v>
                      </c:pt>
                      <c:pt idx="3404">
                        <c:v>37.300048828125</c:v>
                      </c:pt>
                      <c:pt idx="3405">
                        <c:v>37.300048828125</c:v>
                      </c:pt>
                      <c:pt idx="3406">
                        <c:v>37.300048828125</c:v>
                      </c:pt>
                      <c:pt idx="3407">
                        <c:v>37.300048828125</c:v>
                      </c:pt>
                      <c:pt idx="3408">
                        <c:v>37.300048828125</c:v>
                      </c:pt>
                      <c:pt idx="3409">
                        <c:v>37.300048828125</c:v>
                      </c:pt>
                      <c:pt idx="3410">
                        <c:v>37.300048828125</c:v>
                      </c:pt>
                      <c:pt idx="3411">
                        <c:v>37.300048828125</c:v>
                      </c:pt>
                      <c:pt idx="3412">
                        <c:v>37.300048828125</c:v>
                      </c:pt>
                      <c:pt idx="3413">
                        <c:v>37.300048828125</c:v>
                      </c:pt>
                      <c:pt idx="3414">
                        <c:v>37.300048828125</c:v>
                      </c:pt>
                      <c:pt idx="3415">
                        <c:v>37.300048828125</c:v>
                      </c:pt>
                      <c:pt idx="3416">
                        <c:v>37.300048828125</c:v>
                      </c:pt>
                      <c:pt idx="3417">
                        <c:v>37.199951171875</c:v>
                      </c:pt>
                      <c:pt idx="3418">
                        <c:v>37.199951171875</c:v>
                      </c:pt>
                      <c:pt idx="3419">
                        <c:v>37.199951171875</c:v>
                      </c:pt>
                      <c:pt idx="3420">
                        <c:v>37.199951171875</c:v>
                      </c:pt>
                      <c:pt idx="3421">
                        <c:v>37.199951171875</c:v>
                      </c:pt>
                      <c:pt idx="3422">
                        <c:v>37.199951171875</c:v>
                      </c:pt>
                      <c:pt idx="3423">
                        <c:v>37.199951171875</c:v>
                      </c:pt>
                      <c:pt idx="3424">
                        <c:v>37.199951171875</c:v>
                      </c:pt>
                      <c:pt idx="3425">
                        <c:v>37.199951171875</c:v>
                      </c:pt>
                      <c:pt idx="3426">
                        <c:v>37.199951171875</c:v>
                      </c:pt>
                      <c:pt idx="3427">
                        <c:v>37.199951171875</c:v>
                      </c:pt>
                      <c:pt idx="3428">
                        <c:v>37.199951171875</c:v>
                      </c:pt>
                      <c:pt idx="3429">
                        <c:v>37.199951171875</c:v>
                      </c:pt>
                      <c:pt idx="3430">
                        <c:v>37.199951171875</c:v>
                      </c:pt>
                      <c:pt idx="3431">
                        <c:v>37.199951171875</c:v>
                      </c:pt>
                      <c:pt idx="3432">
                        <c:v>37.199951171875</c:v>
                      </c:pt>
                      <c:pt idx="3433">
                        <c:v>37.10009765625</c:v>
                      </c:pt>
                      <c:pt idx="3434">
                        <c:v>37.199951171875</c:v>
                      </c:pt>
                      <c:pt idx="3435">
                        <c:v>37.199951171875</c:v>
                      </c:pt>
                      <c:pt idx="3436">
                        <c:v>37.199951171875</c:v>
                      </c:pt>
                      <c:pt idx="3437">
                        <c:v>37.10009765625</c:v>
                      </c:pt>
                      <c:pt idx="3438">
                        <c:v>37.10009765625</c:v>
                      </c:pt>
                      <c:pt idx="3439">
                        <c:v>37.10009765625</c:v>
                      </c:pt>
                      <c:pt idx="3440">
                        <c:v>37.10009765625</c:v>
                      </c:pt>
                      <c:pt idx="3441">
                        <c:v>37.10009765625</c:v>
                      </c:pt>
                      <c:pt idx="3442">
                        <c:v>37.10009765625</c:v>
                      </c:pt>
                      <c:pt idx="3443">
                        <c:v>37.10009765625</c:v>
                      </c:pt>
                      <c:pt idx="3444">
                        <c:v>37.10009765625</c:v>
                      </c:pt>
                      <c:pt idx="3445">
                        <c:v>37</c:v>
                      </c:pt>
                      <c:pt idx="3446">
                        <c:v>37</c:v>
                      </c:pt>
                      <c:pt idx="3447">
                        <c:v>37</c:v>
                      </c:pt>
                      <c:pt idx="3448">
                        <c:v>37</c:v>
                      </c:pt>
                      <c:pt idx="3449">
                        <c:v>37</c:v>
                      </c:pt>
                      <c:pt idx="3450">
                        <c:v>36.900146484375</c:v>
                      </c:pt>
                      <c:pt idx="3451">
                        <c:v>36.900146484375</c:v>
                      </c:pt>
                      <c:pt idx="3452">
                        <c:v>36.900146484375</c:v>
                      </c:pt>
                      <c:pt idx="3453">
                        <c:v>36.900146484375</c:v>
                      </c:pt>
                      <c:pt idx="3454">
                        <c:v>36.900146484375</c:v>
                      </c:pt>
                      <c:pt idx="3455">
                        <c:v>36.900146484375</c:v>
                      </c:pt>
                      <c:pt idx="3456">
                        <c:v>36.900146484375</c:v>
                      </c:pt>
                      <c:pt idx="3457">
                        <c:v>36.900146484375</c:v>
                      </c:pt>
                      <c:pt idx="3458">
                        <c:v>36.900146484375</c:v>
                      </c:pt>
                      <c:pt idx="3459">
                        <c:v>36.900146484375</c:v>
                      </c:pt>
                      <c:pt idx="3460">
                        <c:v>36.800048828125</c:v>
                      </c:pt>
                      <c:pt idx="3461">
                        <c:v>36.900146484375</c:v>
                      </c:pt>
                      <c:pt idx="3462">
                        <c:v>36.900146484375</c:v>
                      </c:pt>
                      <c:pt idx="3463">
                        <c:v>36.900146484375</c:v>
                      </c:pt>
                      <c:pt idx="3464">
                        <c:v>36.900146484375</c:v>
                      </c:pt>
                      <c:pt idx="3465">
                        <c:v>36.900146484375</c:v>
                      </c:pt>
                      <c:pt idx="3466">
                        <c:v>36.900146484375</c:v>
                      </c:pt>
                      <c:pt idx="3467">
                        <c:v>36.800048828125</c:v>
                      </c:pt>
                      <c:pt idx="3468">
                        <c:v>36.900146484375</c:v>
                      </c:pt>
                      <c:pt idx="3469">
                        <c:v>36.699951171875</c:v>
                      </c:pt>
                      <c:pt idx="3470">
                        <c:v>36.699951171875</c:v>
                      </c:pt>
                      <c:pt idx="3471">
                        <c:v>36.699951171875</c:v>
                      </c:pt>
                      <c:pt idx="3472">
                        <c:v>36.699951171875</c:v>
                      </c:pt>
                      <c:pt idx="3473">
                        <c:v>36.699951171875</c:v>
                      </c:pt>
                      <c:pt idx="3474">
                        <c:v>36.699951171875</c:v>
                      </c:pt>
                      <c:pt idx="3475">
                        <c:v>36.900146484375</c:v>
                      </c:pt>
                      <c:pt idx="3476">
                        <c:v>36.800048828125</c:v>
                      </c:pt>
                      <c:pt idx="3477">
                        <c:v>36.800048828125</c:v>
                      </c:pt>
                      <c:pt idx="3478">
                        <c:v>36.800048828125</c:v>
                      </c:pt>
                      <c:pt idx="3479">
                        <c:v>36.800048828125</c:v>
                      </c:pt>
                      <c:pt idx="3480">
                        <c:v>36.800048828125</c:v>
                      </c:pt>
                      <c:pt idx="3481">
                        <c:v>36.800048828125</c:v>
                      </c:pt>
                      <c:pt idx="3482">
                        <c:v>36.800048828125</c:v>
                      </c:pt>
                      <c:pt idx="3483">
                        <c:v>36.800048828125</c:v>
                      </c:pt>
                      <c:pt idx="3484">
                        <c:v>36.800048828125</c:v>
                      </c:pt>
                      <c:pt idx="3485">
                        <c:v>36.800048828125</c:v>
                      </c:pt>
                      <c:pt idx="3486">
                        <c:v>36.800048828125</c:v>
                      </c:pt>
                      <c:pt idx="3487">
                        <c:v>36.699951171875</c:v>
                      </c:pt>
                      <c:pt idx="3488">
                        <c:v>36.800048828125</c:v>
                      </c:pt>
                      <c:pt idx="3489">
                        <c:v>36.800048828125</c:v>
                      </c:pt>
                      <c:pt idx="3490">
                        <c:v>36.800048828125</c:v>
                      </c:pt>
                      <c:pt idx="3491">
                        <c:v>36.800048828125</c:v>
                      </c:pt>
                      <c:pt idx="3492">
                        <c:v>36.800048828125</c:v>
                      </c:pt>
                      <c:pt idx="3493">
                        <c:v>36.60009765625</c:v>
                      </c:pt>
                      <c:pt idx="3494">
                        <c:v>36.60009765625</c:v>
                      </c:pt>
                      <c:pt idx="3495">
                        <c:v>36.60009765625</c:v>
                      </c:pt>
                      <c:pt idx="3496">
                        <c:v>36.60009765625</c:v>
                      </c:pt>
                      <c:pt idx="3497">
                        <c:v>36.60009765625</c:v>
                      </c:pt>
                      <c:pt idx="3498">
                        <c:v>36.60009765625</c:v>
                      </c:pt>
                      <c:pt idx="3499">
                        <c:v>36.60009765625</c:v>
                      </c:pt>
                      <c:pt idx="3500">
                        <c:v>36.60009765625</c:v>
                      </c:pt>
                      <c:pt idx="3501">
                        <c:v>36.60009765625</c:v>
                      </c:pt>
                      <c:pt idx="3502">
                        <c:v>36.60009765625</c:v>
                      </c:pt>
                      <c:pt idx="3503">
                        <c:v>36.60009765625</c:v>
                      </c:pt>
                      <c:pt idx="3504">
                        <c:v>36.60009765625</c:v>
                      </c:pt>
                      <c:pt idx="3505">
                        <c:v>36.60009765625</c:v>
                      </c:pt>
                      <c:pt idx="3506">
                        <c:v>36.60009765625</c:v>
                      </c:pt>
                      <c:pt idx="3507">
                        <c:v>36.60009765625</c:v>
                      </c:pt>
                      <c:pt idx="3508">
                        <c:v>36.60009765625</c:v>
                      </c:pt>
                      <c:pt idx="3509">
                        <c:v>36.60009765625</c:v>
                      </c:pt>
                      <c:pt idx="3510">
                        <c:v>36.60009765625</c:v>
                      </c:pt>
                      <c:pt idx="3511">
                        <c:v>36.60009765625</c:v>
                      </c:pt>
                      <c:pt idx="3512">
                        <c:v>36.60009765625</c:v>
                      </c:pt>
                      <c:pt idx="3513">
                        <c:v>36.60009765625</c:v>
                      </c:pt>
                      <c:pt idx="3514">
                        <c:v>36.60009765625</c:v>
                      </c:pt>
                      <c:pt idx="3515">
                        <c:v>36.60009765625</c:v>
                      </c:pt>
                      <c:pt idx="3516">
                        <c:v>36.60009765625</c:v>
                      </c:pt>
                      <c:pt idx="3517">
                        <c:v>36.5</c:v>
                      </c:pt>
                      <c:pt idx="3518">
                        <c:v>36.5</c:v>
                      </c:pt>
                      <c:pt idx="3519">
                        <c:v>36.5</c:v>
                      </c:pt>
                      <c:pt idx="3520">
                        <c:v>36.5</c:v>
                      </c:pt>
                      <c:pt idx="3521">
                        <c:v>36.5</c:v>
                      </c:pt>
                      <c:pt idx="3522">
                        <c:v>36.5</c:v>
                      </c:pt>
                      <c:pt idx="3523">
                        <c:v>36.5</c:v>
                      </c:pt>
                      <c:pt idx="3524">
                        <c:v>36.5</c:v>
                      </c:pt>
                      <c:pt idx="3525">
                        <c:v>36.5</c:v>
                      </c:pt>
                      <c:pt idx="3526">
                        <c:v>36.400146484375</c:v>
                      </c:pt>
                      <c:pt idx="3527">
                        <c:v>36.5</c:v>
                      </c:pt>
                      <c:pt idx="3528">
                        <c:v>36.400146484375</c:v>
                      </c:pt>
                      <c:pt idx="3529">
                        <c:v>36.400146484375</c:v>
                      </c:pt>
                      <c:pt idx="3530">
                        <c:v>36.400146484375</c:v>
                      </c:pt>
                      <c:pt idx="3531">
                        <c:v>36.400146484375</c:v>
                      </c:pt>
                      <c:pt idx="3532">
                        <c:v>36.400146484375</c:v>
                      </c:pt>
                      <c:pt idx="3533">
                        <c:v>36.300048828125</c:v>
                      </c:pt>
                      <c:pt idx="3534">
                        <c:v>36.300048828125</c:v>
                      </c:pt>
                      <c:pt idx="3535">
                        <c:v>36.400146484375</c:v>
                      </c:pt>
                      <c:pt idx="3536">
                        <c:v>36.400146484375</c:v>
                      </c:pt>
                      <c:pt idx="3537">
                        <c:v>36.400146484375</c:v>
                      </c:pt>
                      <c:pt idx="3538">
                        <c:v>36.400146484375</c:v>
                      </c:pt>
                      <c:pt idx="3539">
                        <c:v>36.400146484375</c:v>
                      </c:pt>
                      <c:pt idx="3540">
                        <c:v>36.400146484375</c:v>
                      </c:pt>
                      <c:pt idx="3541">
                        <c:v>36.400146484375</c:v>
                      </c:pt>
                      <c:pt idx="3542">
                        <c:v>36.400146484375</c:v>
                      </c:pt>
                      <c:pt idx="3543">
                        <c:v>36.400146484375</c:v>
                      </c:pt>
                      <c:pt idx="3544">
                        <c:v>36.300048828125</c:v>
                      </c:pt>
                      <c:pt idx="3545">
                        <c:v>36.400146484375</c:v>
                      </c:pt>
                      <c:pt idx="3546">
                        <c:v>36.400146484375</c:v>
                      </c:pt>
                      <c:pt idx="3547">
                        <c:v>36.300048828125</c:v>
                      </c:pt>
                      <c:pt idx="3548">
                        <c:v>36.300048828125</c:v>
                      </c:pt>
                      <c:pt idx="3549">
                        <c:v>36.300048828125</c:v>
                      </c:pt>
                      <c:pt idx="3550">
                        <c:v>36.300048828125</c:v>
                      </c:pt>
                      <c:pt idx="3551">
                        <c:v>36.199951171875</c:v>
                      </c:pt>
                      <c:pt idx="3552">
                        <c:v>36.300048828125</c:v>
                      </c:pt>
                      <c:pt idx="3553">
                        <c:v>36.300048828125</c:v>
                      </c:pt>
                      <c:pt idx="3554">
                        <c:v>36.400146484375</c:v>
                      </c:pt>
                      <c:pt idx="3555">
                        <c:v>36.400146484375</c:v>
                      </c:pt>
                      <c:pt idx="3556">
                        <c:v>36.300048828125</c:v>
                      </c:pt>
                      <c:pt idx="3557">
                        <c:v>36.300048828125</c:v>
                      </c:pt>
                      <c:pt idx="3558">
                        <c:v>36.300048828125</c:v>
                      </c:pt>
                      <c:pt idx="3559">
                        <c:v>36.300048828125</c:v>
                      </c:pt>
                      <c:pt idx="3560">
                        <c:v>36.199951171875</c:v>
                      </c:pt>
                      <c:pt idx="3561">
                        <c:v>36.199951171875</c:v>
                      </c:pt>
                      <c:pt idx="3562">
                        <c:v>36.199951171875</c:v>
                      </c:pt>
                      <c:pt idx="3563">
                        <c:v>36.199951171875</c:v>
                      </c:pt>
                      <c:pt idx="3564">
                        <c:v>36.199951171875</c:v>
                      </c:pt>
                      <c:pt idx="3565">
                        <c:v>36.199951171875</c:v>
                      </c:pt>
                      <c:pt idx="3566">
                        <c:v>36.199951171875</c:v>
                      </c:pt>
                      <c:pt idx="3567">
                        <c:v>36.300048828125</c:v>
                      </c:pt>
                      <c:pt idx="3568">
                        <c:v>36.199951171875</c:v>
                      </c:pt>
                      <c:pt idx="3569">
                        <c:v>36.199951171875</c:v>
                      </c:pt>
                      <c:pt idx="3570">
                        <c:v>36.199951171875</c:v>
                      </c:pt>
                      <c:pt idx="3571">
                        <c:v>36.199951171875</c:v>
                      </c:pt>
                      <c:pt idx="3572">
                        <c:v>36.199951171875</c:v>
                      </c:pt>
                      <c:pt idx="3573">
                        <c:v>36.199951171875</c:v>
                      </c:pt>
                      <c:pt idx="3574">
                        <c:v>36.199951171875</c:v>
                      </c:pt>
                      <c:pt idx="3575">
                        <c:v>36.199951171875</c:v>
                      </c:pt>
                      <c:pt idx="3576">
                        <c:v>36.199951171875</c:v>
                      </c:pt>
                      <c:pt idx="3577">
                        <c:v>36.199951171875</c:v>
                      </c:pt>
                      <c:pt idx="3578">
                        <c:v>36.10009765625</c:v>
                      </c:pt>
                      <c:pt idx="3579">
                        <c:v>36.10009765625</c:v>
                      </c:pt>
                      <c:pt idx="3580">
                        <c:v>36.10009765625</c:v>
                      </c:pt>
                      <c:pt idx="3581">
                        <c:v>36.10009765625</c:v>
                      </c:pt>
                      <c:pt idx="3582">
                        <c:v>36.10009765625</c:v>
                      </c:pt>
                      <c:pt idx="3583">
                        <c:v>36.10009765625</c:v>
                      </c:pt>
                      <c:pt idx="3584">
                        <c:v>36</c:v>
                      </c:pt>
                      <c:pt idx="3585">
                        <c:v>36.10009765625</c:v>
                      </c:pt>
                      <c:pt idx="3586">
                        <c:v>36</c:v>
                      </c:pt>
                      <c:pt idx="3587">
                        <c:v>36.10009765625</c:v>
                      </c:pt>
                      <c:pt idx="3588">
                        <c:v>36.10009765625</c:v>
                      </c:pt>
                      <c:pt idx="3589">
                        <c:v>36</c:v>
                      </c:pt>
                      <c:pt idx="3590">
                        <c:v>36.10009765625</c:v>
                      </c:pt>
                      <c:pt idx="3591">
                        <c:v>36.10009765625</c:v>
                      </c:pt>
                      <c:pt idx="3592">
                        <c:v>36.10009765625</c:v>
                      </c:pt>
                      <c:pt idx="3593">
                        <c:v>36.10009765625</c:v>
                      </c:pt>
                      <c:pt idx="3594">
                        <c:v>36.10009765625</c:v>
                      </c:pt>
                      <c:pt idx="3595">
                        <c:v>36</c:v>
                      </c:pt>
                      <c:pt idx="3596">
                        <c:v>36</c:v>
                      </c:pt>
                      <c:pt idx="3597">
                        <c:v>36</c:v>
                      </c:pt>
                      <c:pt idx="3598">
                        <c:v>36</c:v>
                      </c:pt>
                      <c:pt idx="3599">
                        <c:v>36</c:v>
                      </c:pt>
                      <c:pt idx="3600">
                        <c:v>36</c:v>
                      </c:pt>
                      <c:pt idx="3601">
                        <c:v>35.900146484375</c:v>
                      </c:pt>
                      <c:pt idx="3602">
                        <c:v>35.900146484375</c:v>
                      </c:pt>
                      <c:pt idx="3603">
                        <c:v>35.900146484375</c:v>
                      </c:pt>
                      <c:pt idx="3604">
                        <c:v>35.900146484375</c:v>
                      </c:pt>
                      <c:pt idx="3605">
                        <c:v>35.900146484375</c:v>
                      </c:pt>
                      <c:pt idx="3606">
                        <c:v>35.900146484375</c:v>
                      </c:pt>
                      <c:pt idx="3607">
                        <c:v>35.900146484375</c:v>
                      </c:pt>
                      <c:pt idx="3608">
                        <c:v>35.900146484375</c:v>
                      </c:pt>
                      <c:pt idx="3609">
                        <c:v>35.900146484375</c:v>
                      </c:pt>
                      <c:pt idx="3610">
                        <c:v>35.900146484375</c:v>
                      </c:pt>
                      <c:pt idx="3611">
                        <c:v>35.900146484375</c:v>
                      </c:pt>
                      <c:pt idx="3612">
                        <c:v>35.900146484375</c:v>
                      </c:pt>
                      <c:pt idx="3613">
                        <c:v>36</c:v>
                      </c:pt>
                      <c:pt idx="3614">
                        <c:v>35.900146484375</c:v>
                      </c:pt>
                      <c:pt idx="3615">
                        <c:v>35.900146484375</c:v>
                      </c:pt>
                      <c:pt idx="3616">
                        <c:v>35.900146484375</c:v>
                      </c:pt>
                      <c:pt idx="3617">
                        <c:v>35.900146484375</c:v>
                      </c:pt>
                      <c:pt idx="3618">
                        <c:v>35.800048828125</c:v>
                      </c:pt>
                      <c:pt idx="3619">
                        <c:v>35.900146484375</c:v>
                      </c:pt>
                      <c:pt idx="3620">
                        <c:v>35.7001953125</c:v>
                      </c:pt>
                      <c:pt idx="3621">
                        <c:v>35.7001953125</c:v>
                      </c:pt>
                      <c:pt idx="3622">
                        <c:v>35.7001953125</c:v>
                      </c:pt>
                      <c:pt idx="3623">
                        <c:v>35.7001953125</c:v>
                      </c:pt>
                      <c:pt idx="3624">
                        <c:v>35.7001953125</c:v>
                      </c:pt>
                      <c:pt idx="3625">
                        <c:v>35.7001953125</c:v>
                      </c:pt>
                      <c:pt idx="3626">
                        <c:v>35.800048828125</c:v>
                      </c:pt>
                      <c:pt idx="3627">
                        <c:v>35.800048828125</c:v>
                      </c:pt>
                      <c:pt idx="3628">
                        <c:v>35.800048828125</c:v>
                      </c:pt>
                      <c:pt idx="3629">
                        <c:v>35.7001953125</c:v>
                      </c:pt>
                      <c:pt idx="3630">
                        <c:v>35.800048828125</c:v>
                      </c:pt>
                      <c:pt idx="3631">
                        <c:v>35.800048828125</c:v>
                      </c:pt>
                      <c:pt idx="3632">
                        <c:v>35.800048828125</c:v>
                      </c:pt>
                      <c:pt idx="3633">
                        <c:v>35.900146484375</c:v>
                      </c:pt>
                      <c:pt idx="3634">
                        <c:v>35.800048828125</c:v>
                      </c:pt>
                      <c:pt idx="3635">
                        <c:v>35.900146484375</c:v>
                      </c:pt>
                      <c:pt idx="3636">
                        <c:v>35.800048828125</c:v>
                      </c:pt>
                      <c:pt idx="3637">
                        <c:v>35.800048828125</c:v>
                      </c:pt>
                      <c:pt idx="3638">
                        <c:v>36</c:v>
                      </c:pt>
                      <c:pt idx="3639">
                        <c:v>36</c:v>
                      </c:pt>
                      <c:pt idx="3640">
                        <c:v>35.900146484375</c:v>
                      </c:pt>
                      <c:pt idx="3641">
                        <c:v>36</c:v>
                      </c:pt>
                      <c:pt idx="3642">
                        <c:v>36</c:v>
                      </c:pt>
                      <c:pt idx="3643">
                        <c:v>36</c:v>
                      </c:pt>
                      <c:pt idx="3644">
                        <c:v>35.60009765625</c:v>
                      </c:pt>
                      <c:pt idx="3645">
                        <c:v>35.7001953125</c:v>
                      </c:pt>
                      <c:pt idx="3646">
                        <c:v>35.7001953125</c:v>
                      </c:pt>
                      <c:pt idx="3647">
                        <c:v>35.7001953125</c:v>
                      </c:pt>
                      <c:pt idx="3648">
                        <c:v>35.60009765625</c:v>
                      </c:pt>
                      <c:pt idx="3649">
                        <c:v>35.60009765625</c:v>
                      </c:pt>
                      <c:pt idx="3650">
                        <c:v>35.800048828125</c:v>
                      </c:pt>
                      <c:pt idx="3651">
                        <c:v>35.800048828125</c:v>
                      </c:pt>
                      <c:pt idx="3652">
                        <c:v>35.800048828125</c:v>
                      </c:pt>
                      <c:pt idx="3653">
                        <c:v>35.800048828125</c:v>
                      </c:pt>
                      <c:pt idx="3654">
                        <c:v>35.800048828125</c:v>
                      </c:pt>
                      <c:pt idx="3655">
                        <c:v>35.800048828125</c:v>
                      </c:pt>
                      <c:pt idx="3656">
                        <c:v>35.7001953125</c:v>
                      </c:pt>
                      <c:pt idx="3657">
                        <c:v>35.60009765625</c:v>
                      </c:pt>
                      <c:pt idx="3658">
                        <c:v>35.60009765625</c:v>
                      </c:pt>
                      <c:pt idx="3659">
                        <c:v>35.60009765625</c:v>
                      </c:pt>
                      <c:pt idx="3660">
                        <c:v>35.60009765625</c:v>
                      </c:pt>
                      <c:pt idx="3661">
                        <c:v>35.60009765625</c:v>
                      </c:pt>
                      <c:pt idx="3662">
                        <c:v>35.60009765625</c:v>
                      </c:pt>
                      <c:pt idx="3663">
                        <c:v>35.7001953125</c:v>
                      </c:pt>
                      <c:pt idx="3664">
                        <c:v>35.7001953125</c:v>
                      </c:pt>
                      <c:pt idx="3665">
                        <c:v>35.60009765625</c:v>
                      </c:pt>
                      <c:pt idx="3666">
                        <c:v>35.7001953125</c:v>
                      </c:pt>
                      <c:pt idx="3667">
                        <c:v>35.60009765625</c:v>
                      </c:pt>
                      <c:pt idx="3668">
                        <c:v>35.60009765625</c:v>
                      </c:pt>
                      <c:pt idx="3669">
                        <c:v>35.7001953125</c:v>
                      </c:pt>
                      <c:pt idx="3670">
                        <c:v>35.60009765625</c:v>
                      </c:pt>
                      <c:pt idx="3671">
                        <c:v>35.60009765625</c:v>
                      </c:pt>
                      <c:pt idx="3672">
                        <c:v>35.60009765625</c:v>
                      </c:pt>
                      <c:pt idx="3673">
                        <c:v>35.60009765625</c:v>
                      </c:pt>
                      <c:pt idx="3674">
                        <c:v>35.60009765625</c:v>
                      </c:pt>
                      <c:pt idx="3675">
                        <c:v>35.60009765625</c:v>
                      </c:pt>
                      <c:pt idx="3676">
                        <c:v>35.60009765625</c:v>
                      </c:pt>
                      <c:pt idx="3677">
                        <c:v>35.60009765625</c:v>
                      </c:pt>
                      <c:pt idx="3678">
                        <c:v>35.60009765625</c:v>
                      </c:pt>
                      <c:pt idx="3679">
                        <c:v>35.60009765625</c:v>
                      </c:pt>
                      <c:pt idx="3680">
                        <c:v>35.5</c:v>
                      </c:pt>
                      <c:pt idx="3681">
                        <c:v>35.5</c:v>
                      </c:pt>
                      <c:pt idx="3682">
                        <c:v>35.5</c:v>
                      </c:pt>
                      <c:pt idx="3683">
                        <c:v>35.5</c:v>
                      </c:pt>
                      <c:pt idx="3684">
                        <c:v>35.5</c:v>
                      </c:pt>
                      <c:pt idx="3685">
                        <c:v>35.400146484375</c:v>
                      </c:pt>
                      <c:pt idx="3686">
                        <c:v>35.5</c:v>
                      </c:pt>
                      <c:pt idx="3687">
                        <c:v>35.5</c:v>
                      </c:pt>
                      <c:pt idx="3688">
                        <c:v>35.5</c:v>
                      </c:pt>
                      <c:pt idx="3689">
                        <c:v>35.5</c:v>
                      </c:pt>
                      <c:pt idx="3690">
                        <c:v>35.5</c:v>
                      </c:pt>
                      <c:pt idx="3691">
                        <c:v>35.5</c:v>
                      </c:pt>
                      <c:pt idx="3692">
                        <c:v>35.5</c:v>
                      </c:pt>
                      <c:pt idx="3693">
                        <c:v>35.300048828125</c:v>
                      </c:pt>
                      <c:pt idx="3694">
                        <c:v>35.400146484375</c:v>
                      </c:pt>
                      <c:pt idx="3695">
                        <c:v>35.300048828125</c:v>
                      </c:pt>
                      <c:pt idx="3696">
                        <c:v>35.300048828125</c:v>
                      </c:pt>
                      <c:pt idx="3697">
                        <c:v>35.300048828125</c:v>
                      </c:pt>
                      <c:pt idx="3698">
                        <c:v>35.400146484375</c:v>
                      </c:pt>
                      <c:pt idx="3699">
                        <c:v>35.400146484375</c:v>
                      </c:pt>
                      <c:pt idx="3700">
                        <c:v>35.400146484375</c:v>
                      </c:pt>
                      <c:pt idx="3701">
                        <c:v>35.400146484375</c:v>
                      </c:pt>
                      <c:pt idx="3702">
                        <c:v>35.400146484375</c:v>
                      </c:pt>
                      <c:pt idx="3703">
                        <c:v>35.400146484375</c:v>
                      </c:pt>
                      <c:pt idx="3704">
                        <c:v>35.400146484375</c:v>
                      </c:pt>
                      <c:pt idx="3705">
                        <c:v>35.400146484375</c:v>
                      </c:pt>
                      <c:pt idx="3706">
                        <c:v>35.5</c:v>
                      </c:pt>
                      <c:pt idx="3707">
                        <c:v>35.400146484375</c:v>
                      </c:pt>
                      <c:pt idx="3708">
                        <c:v>35.400146484375</c:v>
                      </c:pt>
                      <c:pt idx="3709">
                        <c:v>35.400146484375</c:v>
                      </c:pt>
                      <c:pt idx="3710">
                        <c:v>35.400146484375</c:v>
                      </c:pt>
                      <c:pt idx="3711">
                        <c:v>35.300048828125</c:v>
                      </c:pt>
                      <c:pt idx="3712">
                        <c:v>35.300048828125</c:v>
                      </c:pt>
                      <c:pt idx="3713">
                        <c:v>35.300048828125</c:v>
                      </c:pt>
                      <c:pt idx="3714">
                        <c:v>35.300048828125</c:v>
                      </c:pt>
                      <c:pt idx="3715">
                        <c:v>35.400146484375</c:v>
                      </c:pt>
                      <c:pt idx="3716">
                        <c:v>35.300048828125</c:v>
                      </c:pt>
                      <c:pt idx="3717">
                        <c:v>35.300048828125</c:v>
                      </c:pt>
                      <c:pt idx="3718">
                        <c:v>35.400146484375</c:v>
                      </c:pt>
                      <c:pt idx="3719">
                        <c:v>35.300048828125</c:v>
                      </c:pt>
                      <c:pt idx="3720">
                        <c:v>35.300048828125</c:v>
                      </c:pt>
                      <c:pt idx="3721">
                        <c:v>35.400146484375</c:v>
                      </c:pt>
                      <c:pt idx="3722">
                        <c:v>35.300048828125</c:v>
                      </c:pt>
                      <c:pt idx="3723">
                        <c:v>35.300048828125</c:v>
                      </c:pt>
                      <c:pt idx="3724">
                        <c:v>35.300048828125</c:v>
                      </c:pt>
                      <c:pt idx="3725">
                        <c:v>35.300048828125</c:v>
                      </c:pt>
                      <c:pt idx="3726">
                        <c:v>35.300048828125</c:v>
                      </c:pt>
                      <c:pt idx="3727">
                        <c:v>35.300048828125</c:v>
                      </c:pt>
                      <c:pt idx="3728">
                        <c:v>35.2001953125</c:v>
                      </c:pt>
                      <c:pt idx="3729">
                        <c:v>35.400146484375</c:v>
                      </c:pt>
                      <c:pt idx="3730">
                        <c:v>35.300048828125</c:v>
                      </c:pt>
                      <c:pt idx="3731">
                        <c:v>35.300048828125</c:v>
                      </c:pt>
                      <c:pt idx="3732">
                        <c:v>35.300048828125</c:v>
                      </c:pt>
                      <c:pt idx="3733">
                        <c:v>35.300048828125</c:v>
                      </c:pt>
                      <c:pt idx="3734">
                        <c:v>35.300048828125</c:v>
                      </c:pt>
                      <c:pt idx="3735">
                        <c:v>35.2001953125</c:v>
                      </c:pt>
                      <c:pt idx="3736">
                        <c:v>35.2001953125</c:v>
                      </c:pt>
                      <c:pt idx="3737">
                        <c:v>35.2001953125</c:v>
                      </c:pt>
                      <c:pt idx="3738">
                        <c:v>35.2001953125</c:v>
                      </c:pt>
                      <c:pt idx="3739">
                        <c:v>35.10009765625</c:v>
                      </c:pt>
                      <c:pt idx="3740">
                        <c:v>35.2001953125</c:v>
                      </c:pt>
                      <c:pt idx="3741">
                        <c:v>35.10009765625</c:v>
                      </c:pt>
                      <c:pt idx="3742">
                        <c:v>35.2001953125</c:v>
                      </c:pt>
                      <c:pt idx="3743">
                        <c:v>35.10009765625</c:v>
                      </c:pt>
                      <c:pt idx="3744">
                        <c:v>35.10009765625</c:v>
                      </c:pt>
                      <c:pt idx="3745">
                        <c:v>35.10009765625</c:v>
                      </c:pt>
                      <c:pt idx="3746">
                        <c:v>35.10009765625</c:v>
                      </c:pt>
                      <c:pt idx="3747">
                        <c:v>35.2001953125</c:v>
                      </c:pt>
                      <c:pt idx="3748">
                        <c:v>35.2001953125</c:v>
                      </c:pt>
                      <c:pt idx="3749">
                        <c:v>35.10009765625</c:v>
                      </c:pt>
                      <c:pt idx="3750">
                        <c:v>35.10009765625</c:v>
                      </c:pt>
                      <c:pt idx="3751">
                        <c:v>35.2001953125</c:v>
                      </c:pt>
                      <c:pt idx="3752">
                        <c:v>35.2001953125</c:v>
                      </c:pt>
                      <c:pt idx="3753">
                        <c:v>35.10009765625</c:v>
                      </c:pt>
                      <c:pt idx="3754">
                        <c:v>35</c:v>
                      </c:pt>
                      <c:pt idx="3755">
                        <c:v>35</c:v>
                      </c:pt>
                      <c:pt idx="3756">
                        <c:v>35</c:v>
                      </c:pt>
                      <c:pt idx="3757">
                        <c:v>35</c:v>
                      </c:pt>
                      <c:pt idx="3758">
                        <c:v>35</c:v>
                      </c:pt>
                      <c:pt idx="3759">
                        <c:v>35.10009765625</c:v>
                      </c:pt>
                      <c:pt idx="3760">
                        <c:v>35.10009765625</c:v>
                      </c:pt>
                      <c:pt idx="3761">
                        <c:v>35.10009765625</c:v>
                      </c:pt>
                      <c:pt idx="3762">
                        <c:v>35.10009765625</c:v>
                      </c:pt>
                      <c:pt idx="3763">
                        <c:v>35.10009765625</c:v>
                      </c:pt>
                      <c:pt idx="3764">
                        <c:v>35.10009765625</c:v>
                      </c:pt>
                      <c:pt idx="3765">
                        <c:v>35.2001953125</c:v>
                      </c:pt>
                      <c:pt idx="3766">
                        <c:v>35.10009765625</c:v>
                      </c:pt>
                      <c:pt idx="3767">
                        <c:v>35.10009765625</c:v>
                      </c:pt>
                      <c:pt idx="3768">
                        <c:v>35.10009765625</c:v>
                      </c:pt>
                      <c:pt idx="3769">
                        <c:v>35.10009765625</c:v>
                      </c:pt>
                      <c:pt idx="3770">
                        <c:v>35</c:v>
                      </c:pt>
                      <c:pt idx="3771">
                        <c:v>35.2001953125</c:v>
                      </c:pt>
                      <c:pt idx="3772">
                        <c:v>35.2001953125</c:v>
                      </c:pt>
                      <c:pt idx="3773">
                        <c:v>35.2001953125</c:v>
                      </c:pt>
                      <c:pt idx="3774">
                        <c:v>35.10009765625</c:v>
                      </c:pt>
                      <c:pt idx="3775">
                        <c:v>35.10009765625</c:v>
                      </c:pt>
                      <c:pt idx="3776">
                        <c:v>35.2001953125</c:v>
                      </c:pt>
                      <c:pt idx="3777">
                        <c:v>35</c:v>
                      </c:pt>
                      <c:pt idx="3778">
                        <c:v>35</c:v>
                      </c:pt>
                      <c:pt idx="3779">
                        <c:v>35</c:v>
                      </c:pt>
                      <c:pt idx="3780">
                        <c:v>35</c:v>
                      </c:pt>
                      <c:pt idx="3781">
                        <c:v>35</c:v>
                      </c:pt>
                      <c:pt idx="3782">
                        <c:v>35</c:v>
                      </c:pt>
                      <c:pt idx="3783">
                        <c:v>35</c:v>
                      </c:pt>
                      <c:pt idx="3784">
                        <c:v>35</c:v>
                      </c:pt>
                      <c:pt idx="3785">
                        <c:v>35</c:v>
                      </c:pt>
                      <c:pt idx="3786">
                        <c:v>35</c:v>
                      </c:pt>
                      <c:pt idx="3787">
                        <c:v>34.900146484375</c:v>
                      </c:pt>
                      <c:pt idx="3788">
                        <c:v>35</c:v>
                      </c:pt>
                      <c:pt idx="3789">
                        <c:v>35</c:v>
                      </c:pt>
                      <c:pt idx="3790">
                        <c:v>35</c:v>
                      </c:pt>
                      <c:pt idx="3791">
                        <c:v>35</c:v>
                      </c:pt>
                      <c:pt idx="3792">
                        <c:v>35</c:v>
                      </c:pt>
                      <c:pt idx="3793">
                        <c:v>35</c:v>
                      </c:pt>
                      <c:pt idx="3794">
                        <c:v>35</c:v>
                      </c:pt>
                      <c:pt idx="3795">
                        <c:v>35.10009765625</c:v>
                      </c:pt>
                      <c:pt idx="3796">
                        <c:v>35.10009765625</c:v>
                      </c:pt>
                      <c:pt idx="3797">
                        <c:v>35.10009765625</c:v>
                      </c:pt>
                      <c:pt idx="3798">
                        <c:v>35.10009765625</c:v>
                      </c:pt>
                      <c:pt idx="3799">
                        <c:v>35</c:v>
                      </c:pt>
                      <c:pt idx="3800">
                        <c:v>35</c:v>
                      </c:pt>
                      <c:pt idx="3801">
                        <c:v>34.900146484375</c:v>
                      </c:pt>
                      <c:pt idx="3802">
                        <c:v>34.900146484375</c:v>
                      </c:pt>
                      <c:pt idx="3803">
                        <c:v>34.900146484375</c:v>
                      </c:pt>
                      <c:pt idx="3804">
                        <c:v>34.900146484375</c:v>
                      </c:pt>
                      <c:pt idx="3805">
                        <c:v>34.900146484375</c:v>
                      </c:pt>
                      <c:pt idx="3806">
                        <c:v>34.900146484375</c:v>
                      </c:pt>
                      <c:pt idx="3807">
                        <c:v>34.800048828125</c:v>
                      </c:pt>
                      <c:pt idx="3808">
                        <c:v>34.800048828125</c:v>
                      </c:pt>
                      <c:pt idx="3809">
                        <c:v>34.800048828125</c:v>
                      </c:pt>
                      <c:pt idx="3810">
                        <c:v>34.800048828125</c:v>
                      </c:pt>
                      <c:pt idx="3811">
                        <c:v>34.800048828125</c:v>
                      </c:pt>
                      <c:pt idx="3812">
                        <c:v>34.800048828125</c:v>
                      </c:pt>
                      <c:pt idx="3813">
                        <c:v>34.800048828125</c:v>
                      </c:pt>
                      <c:pt idx="3814">
                        <c:v>34.800048828125</c:v>
                      </c:pt>
                      <c:pt idx="3815">
                        <c:v>34.800048828125</c:v>
                      </c:pt>
                      <c:pt idx="3816">
                        <c:v>34.800048828125</c:v>
                      </c:pt>
                      <c:pt idx="3817">
                        <c:v>34.800048828125</c:v>
                      </c:pt>
                      <c:pt idx="3818">
                        <c:v>34.7001953125</c:v>
                      </c:pt>
                      <c:pt idx="3819">
                        <c:v>34.7001953125</c:v>
                      </c:pt>
                      <c:pt idx="3820">
                        <c:v>34.7001953125</c:v>
                      </c:pt>
                      <c:pt idx="3821">
                        <c:v>34.7001953125</c:v>
                      </c:pt>
                      <c:pt idx="3822">
                        <c:v>34.7001953125</c:v>
                      </c:pt>
                      <c:pt idx="3823">
                        <c:v>34.7001953125</c:v>
                      </c:pt>
                      <c:pt idx="3824">
                        <c:v>34.7001953125</c:v>
                      </c:pt>
                      <c:pt idx="3825">
                        <c:v>34.7001953125</c:v>
                      </c:pt>
                      <c:pt idx="3826">
                        <c:v>34.7001953125</c:v>
                      </c:pt>
                      <c:pt idx="3827">
                        <c:v>34.7001953125</c:v>
                      </c:pt>
                      <c:pt idx="3828">
                        <c:v>34.7001953125</c:v>
                      </c:pt>
                      <c:pt idx="3829">
                        <c:v>34.7001953125</c:v>
                      </c:pt>
                      <c:pt idx="3830">
                        <c:v>34.7001953125</c:v>
                      </c:pt>
                      <c:pt idx="3831">
                        <c:v>34.7001953125</c:v>
                      </c:pt>
                      <c:pt idx="3832">
                        <c:v>34.7001953125</c:v>
                      </c:pt>
                      <c:pt idx="3833">
                        <c:v>34.60009765625</c:v>
                      </c:pt>
                      <c:pt idx="3834">
                        <c:v>34.7001953125</c:v>
                      </c:pt>
                      <c:pt idx="3835">
                        <c:v>34.7001953125</c:v>
                      </c:pt>
                      <c:pt idx="3836">
                        <c:v>34.7001953125</c:v>
                      </c:pt>
                      <c:pt idx="3837">
                        <c:v>34.7001953125</c:v>
                      </c:pt>
                      <c:pt idx="3838">
                        <c:v>34.7001953125</c:v>
                      </c:pt>
                      <c:pt idx="3839">
                        <c:v>34.7001953125</c:v>
                      </c:pt>
                      <c:pt idx="3840">
                        <c:v>34.7001953125</c:v>
                      </c:pt>
                      <c:pt idx="3841">
                        <c:v>34.60009765625</c:v>
                      </c:pt>
                      <c:pt idx="3842">
                        <c:v>34.7001953125</c:v>
                      </c:pt>
                      <c:pt idx="3843">
                        <c:v>34.7001953125</c:v>
                      </c:pt>
                      <c:pt idx="3844">
                        <c:v>34.7001953125</c:v>
                      </c:pt>
                      <c:pt idx="3845">
                        <c:v>34.7001953125</c:v>
                      </c:pt>
                      <c:pt idx="3846">
                        <c:v>34.7001953125</c:v>
                      </c:pt>
                      <c:pt idx="3847">
                        <c:v>34.7001953125</c:v>
                      </c:pt>
                      <c:pt idx="3848">
                        <c:v>34.7001953125</c:v>
                      </c:pt>
                      <c:pt idx="3849">
                        <c:v>34.60009765625</c:v>
                      </c:pt>
                      <c:pt idx="3850">
                        <c:v>34.60009765625</c:v>
                      </c:pt>
                      <c:pt idx="3851">
                        <c:v>34.7001953125</c:v>
                      </c:pt>
                      <c:pt idx="3852">
                        <c:v>34.7001953125</c:v>
                      </c:pt>
                      <c:pt idx="3853">
                        <c:v>34.7001953125</c:v>
                      </c:pt>
                      <c:pt idx="3854">
                        <c:v>34.60009765625</c:v>
                      </c:pt>
                      <c:pt idx="3855">
                        <c:v>34.60009765625</c:v>
                      </c:pt>
                      <c:pt idx="3856">
                        <c:v>34.5</c:v>
                      </c:pt>
                      <c:pt idx="3857">
                        <c:v>34.5</c:v>
                      </c:pt>
                      <c:pt idx="3858">
                        <c:v>34.60009765625</c:v>
                      </c:pt>
                      <c:pt idx="3859">
                        <c:v>34.60009765625</c:v>
                      </c:pt>
                      <c:pt idx="3860">
                        <c:v>34.60009765625</c:v>
                      </c:pt>
                      <c:pt idx="3861">
                        <c:v>34.60009765625</c:v>
                      </c:pt>
                      <c:pt idx="3862">
                        <c:v>34.7001953125</c:v>
                      </c:pt>
                      <c:pt idx="3863">
                        <c:v>34.60009765625</c:v>
                      </c:pt>
                      <c:pt idx="3864">
                        <c:v>34.60009765625</c:v>
                      </c:pt>
                      <c:pt idx="3865">
                        <c:v>34.60009765625</c:v>
                      </c:pt>
                      <c:pt idx="3866">
                        <c:v>34.60009765625</c:v>
                      </c:pt>
                      <c:pt idx="3867">
                        <c:v>34.60009765625</c:v>
                      </c:pt>
                      <c:pt idx="3868">
                        <c:v>34.60009765625</c:v>
                      </c:pt>
                      <c:pt idx="3869">
                        <c:v>34.60009765625</c:v>
                      </c:pt>
                      <c:pt idx="3870">
                        <c:v>34.60009765625</c:v>
                      </c:pt>
                      <c:pt idx="3871">
                        <c:v>34.60009765625</c:v>
                      </c:pt>
                      <c:pt idx="3872">
                        <c:v>34.60009765625</c:v>
                      </c:pt>
                      <c:pt idx="3873">
                        <c:v>34.7001953125</c:v>
                      </c:pt>
                      <c:pt idx="3874">
                        <c:v>34.7001953125</c:v>
                      </c:pt>
                      <c:pt idx="3875">
                        <c:v>34.7001953125</c:v>
                      </c:pt>
                      <c:pt idx="3876">
                        <c:v>34.7001953125</c:v>
                      </c:pt>
                      <c:pt idx="3877">
                        <c:v>34.7001953125</c:v>
                      </c:pt>
                      <c:pt idx="3878">
                        <c:v>34.7001953125</c:v>
                      </c:pt>
                      <c:pt idx="3879">
                        <c:v>34.7001953125</c:v>
                      </c:pt>
                      <c:pt idx="3880">
                        <c:v>34.5</c:v>
                      </c:pt>
                      <c:pt idx="3881">
                        <c:v>34.5</c:v>
                      </c:pt>
                      <c:pt idx="3882">
                        <c:v>34.5</c:v>
                      </c:pt>
                      <c:pt idx="3883">
                        <c:v>34.5</c:v>
                      </c:pt>
                      <c:pt idx="3884">
                        <c:v>34.5</c:v>
                      </c:pt>
                      <c:pt idx="3885">
                        <c:v>34.5</c:v>
                      </c:pt>
                      <c:pt idx="3886">
                        <c:v>34.5</c:v>
                      </c:pt>
                      <c:pt idx="3887">
                        <c:v>34.5</c:v>
                      </c:pt>
                      <c:pt idx="3888">
                        <c:v>34.5</c:v>
                      </c:pt>
                      <c:pt idx="3889">
                        <c:v>34.5</c:v>
                      </c:pt>
                      <c:pt idx="3890">
                        <c:v>34.5</c:v>
                      </c:pt>
                      <c:pt idx="3891">
                        <c:v>34.5</c:v>
                      </c:pt>
                      <c:pt idx="3892">
                        <c:v>34.5</c:v>
                      </c:pt>
                      <c:pt idx="3893">
                        <c:v>34.5</c:v>
                      </c:pt>
                      <c:pt idx="3894">
                        <c:v>34.5</c:v>
                      </c:pt>
                      <c:pt idx="3895">
                        <c:v>34.5</c:v>
                      </c:pt>
                      <c:pt idx="3896">
                        <c:v>34.5</c:v>
                      </c:pt>
                      <c:pt idx="3897">
                        <c:v>34.5</c:v>
                      </c:pt>
                      <c:pt idx="3898">
                        <c:v>34.300048828125</c:v>
                      </c:pt>
                      <c:pt idx="3899">
                        <c:v>34.300048828125</c:v>
                      </c:pt>
                      <c:pt idx="3900">
                        <c:v>34.400146484375</c:v>
                      </c:pt>
                      <c:pt idx="3901">
                        <c:v>34.400146484375</c:v>
                      </c:pt>
                      <c:pt idx="3902">
                        <c:v>34.300048828125</c:v>
                      </c:pt>
                      <c:pt idx="3903">
                        <c:v>34.300048828125</c:v>
                      </c:pt>
                      <c:pt idx="3904">
                        <c:v>34.400146484375</c:v>
                      </c:pt>
                      <c:pt idx="3905">
                        <c:v>34.400146484375</c:v>
                      </c:pt>
                      <c:pt idx="3906">
                        <c:v>34.400146484375</c:v>
                      </c:pt>
                      <c:pt idx="3907">
                        <c:v>34.400146484375</c:v>
                      </c:pt>
                      <c:pt idx="3908">
                        <c:v>34.400146484375</c:v>
                      </c:pt>
                      <c:pt idx="3909">
                        <c:v>34.400146484375</c:v>
                      </c:pt>
                      <c:pt idx="3910">
                        <c:v>34.400146484375</c:v>
                      </c:pt>
                      <c:pt idx="3911">
                        <c:v>34.5</c:v>
                      </c:pt>
                      <c:pt idx="3912">
                        <c:v>34.400146484375</c:v>
                      </c:pt>
                      <c:pt idx="3913">
                        <c:v>34.400146484375</c:v>
                      </c:pt>
                      <c:pt idx="3914">
                        <c:v>34.5</c:v>
                      </c:pt>
                      <c:pt idx="3915">
                        <c:v>34.5</c:v>
                      </c:pt>
                      <c:pt idx="3916">
                        <c:v>34.300048828125</c:v>
                      </c:pt>
                      <c:pt idx="3917">
                        <c:v>34.300048828125</c:v>
                      </c:pt>
                      <c:pt idx="3918">
                        <c:v>34.300048828125</c:v>
                      </c:pt>
                      <c:pt idx="3919">
                        <c:v>34.300048828125</c:v>
                      </c:pt>
                      <c:pt idx="3920">
                        <c:v>34.300048828125</c:v>
                      </c:pt>
                      <c:pt idx="3921">
                        <c:v>34.300048828125</c:v>
                      </c:pt>
                      <c:pt idx="3922">
                        <c:v>34.300048828125</c:v>
                      </c:pt>
                      <c:pt idx="3923">
                        <c:v>34.300048828125</c:v>
                      </c:pt>
                      <c:pt idx="3924">
                        <c:v>34.300048828125</c:v>
                      </c:pt>
                      <c:pt idx="3925">
                        <c:v>34.300048828125</c:v>
                      </c:pt>
                      <c:pt idx="3926">
                        <c:v>34.400146484375</c:v>
                      </c:pt>
                      <c:pt idx="3927">
                        <c:v>34.300048828125</c:v>
                      </c:pt>
                      <c:pt idx="3928">
                        <c:v>34.300048828125</c:v>
                      </c:pt>
                      <c:pt idx="3929">
                        <c:v>34.2001953125</c:v>
                      </c:pt>
                      <c:pt idx="3930">
                        <c:v>34.300048828125</c:v>
                      </c:pt>
                      <c:pt idx="3931">
                        <c:v>34.300048828125</c:v>
                      </c:pt>
                      <c:pt idx="3932">
                        <c:v>34.300048828125</c:v>
                      </c:pt>
                      <c:pt idx="3933">
                        <c:v>34.300048828125</c:v>
                      </c:pt>
                      <c:pt idx="3934">
                        <c:v>34.2001953125</c:v>
                      </c:pt>
                      <c:pt idx="3935">
                        <c:v>34.2001953125</c:v>
                      </c:pt>
                      <c:pt idx="3936">
                        <c:v>34.2001953125</c:v>
                      </c:pt>
                      <c:pt idx="3937">
                        <c:v>34.2001953125</c:v>
                      </c:pt>
                      <c:pt idx="3938">
                        <c:v>34.2001953125</c:v>
                      </c:pt>
                      <c:pt idx="3939">
                        <c:v>34.2001953125</c:v>
                      </c:pt>
                      <c:pt idx="3940">
                        <c:v>34.300048828125</c:v>
                      </c:pt>
                      <c:pt idx="3941">
                        <c:v>34.2001953125</c:v>
                      </c:pt>
                      <c:pt idx="3942">
                        <c:v>34.2001953125</c:v>
                      </c:pt>
                      <c:pt idx="3943">
                        <c:v>34.2001953125</c:v>
                      </c:pt>
                      <c:pt idx="3944">
                        <c:v>34.2001953125</c:v>
                      </c:pt>
                      <c:pt idx="3945">
                        <c:v>34.2001953125</c:v>
                      </c:pt>
                      <c:pt idx="3946">
                        <c:v>34.2001953125</c:v>
                      </c:pt>
                      <c:pt idx="3947">
                        <c:v>34.2001953125</c:v>
                      </c:pt>
                      <c:pt idx="3948">
                        <c:v>34.2001953125</c:v>
                      </c:pt>
                      <c:pt idx="3949">
                        <c:v>34.2001953125</c:v>
                      </c:pt>
                      <c:pt idx="3950">
                        <c:v>34.2001953125</c:v>
                      </c:pt>
                      <c:pt idx="3951">
                        <c:v>34.2001953125</c:v>
                      </c:pt>
                      <c:pt idx="3952">
                        <c:v>34.2001953125</c:v>
                      </c:pt>
                      <c:pt idx="3953">
                        <c:v>34.2001953125</c:v>
                      </c:pt>
                      <c:pt idx="3954">
                        <c:v>34.2001953125</c:v>
                      </c:pt>
                      <c:pt idx="3955">
                        <c:v>34.2001953125</c:v>
                      </c:pt>
                      <c:pt idx="3956">
                        <c:v>34.2001953125</c:v>
                      </c:pt>
                      <c:pt idx="3957">
                        <c:v>34.2001953125</c:v>
                      </c:pt>
                      <c:pt idx="3958">
                        <c:v>34.10009765625</c:v>
                      </c:pt>
                      <c:pt idx="3959">
                        <c:v>34.10009765625</c:v>
                      </c:pt>
                      <c:pt idx="3960">
                        <c:v>34.10009765625</c:v>
                      </c:pt>
                      <c:pt idx="3961">
                        <c:v>34.10009765625</c:v>
                      </c:pt>
                      <c:pt idx="3962">
                        <c:v>34.10009765625</c:v>
                      </c:pt>
                      <c:pt idx="3963">
                        <c:v>34.000244140625</c:v>
                      </c:pt>
                      <c:pt idx="3964">
                        <c:v>34.000244140625</c:v>
                      </c:pt>
                      <c:pt idx="3965">
                        <c:v>34.000244140625</c:v>
                      </c:pt>
                      <c:pt idx="3966">
                        <c:v>34.000244140625</c:v>
                      </c:pt>
                      <c:pt idx="3967">
                        <c:v>34.000244140625</c:v>
                      </c:pt>
                      <c:pt idx="3968">
                        <c:v>34.000244140625</c:v>
                      </c:pt>
                      <c:pt idx="3969">
                        <c:v>34.000244140625</c:v>
                      </c:pt>
                      <c:pt idx="3970">
                        <c:v>34.000244140625</c:v>
                      </c:pt>
                      <c:pt idx="3971">
                        <c:v>34.000244140625</c:v>
                      </c:pt>
                      <c:pt idx="3972">
                        <c:v>34.000244140625</c:v>
                      </c:pt>
                      <c:pt idx="3973">
                        <c:v>34.000244140625</c:v>
                      </c:pt>
                      <c:pt idx="3974">
                        <c:v>34.000244140625</c:v>
                      </c:pt>
                      <c:pt idx="3975">
                        <c:v>34.000244140625</c:v>
                      </c:pt>
                      <c:pt idx="3976">
                        <c:v>34.2001953125</c:v>
                      </c:pt>
                      <c:pt idx="3977">
                        <c:v>34.10009765625</c:v>
                      </c:pt>
                      <c:pt idx="3978">
                        <c:v>34.10009765625</c:v>
                      </c:pt>
                      <c:pt idx="3979">
                        <c:v>34.10009765625</c:v>
                      </c:pt>
                      <c:pt idx="3980">
                        <c:v>34.10009765625</c:v>
                      </c:pt>
                      <c:pt idx="3981">
                        <c:v>34.10009765625</c:v>
                      </c:pt>
                      <c:pt idx="3982">
                        <c:v>34.000244140625</c:v>
                      </c:pt>
                      <c:pt idx="3983">
                        <c:v>34.000244140625</c:v>
                      </c:pt>
                      <c:pt idx="3984">
                        <c:v>34.000244140625</c:v>
                      </c:pt>
                      <c:pt idx="3985">
                        <c:v>34.000244140625</c:v>
                      </c:pt>
                      <c:pt idx="3986">
                        <c:v>34.000244140625</c:v>
                      </c:pt>
                      <c:pt idx="3987">
                        <c:v>34.000244140625</c:v>
                      </c:pt>
                      <c:pt idx="3988">
                        <c:v>34.10009765625</c:v>
                      </c:pt>
                      <c:pt idx="3989">
                        <c:v>34.10009765625</c:v>
                      </c:pt>
                      <c:pt idx="3990">
                        <c:v>34.000244140625</c:v>
                      </c:pt>
                      <c:pt idx="3991">
                        <c:v>34.10009765625</c:v>
                      </c:pt>
                      <c:pt idx="3992">
                        <c:v>34.000244140625</c:v>
                      </c:pt>
                      <c:pt idx="3993">
                        <c:v>34.000244140625</c:v>
                      </c:pt>
                      <c:pt idx="3994">
                        <c:v>34.10009765625</c:v>
                      </c:pt>
                      <c:pt idx="3995">
                        <c:v>34.2001953125</c:v>
                      </c:pt>
                      <c:pt idx="3996">
                        <c:v>34.2001953125</c:v>
                      </c:pt>
                      <c:pt idx="3997">
                        <c:v>34.2001953125</c:v>
                      </c:pt>
                      <c:pt idx="3998">
                        <c:v>34.2001953125</c:v>
                      </c:pt>
                      <c:pt idx="3999">
                        <c:v>34.2001953125</c:v>
                      </c:pt>
                      <c:pt idx="4000">
                        <c:v>34.10009765625</c:v>
                      </c:pt>
                      <c:pt idx="4001">
                        <c:v>33.900146484375</c:v>
                      </c:pt>
                      <c:pt idx="4002">
                        <c:v>34.000244140625</c:v>
                      </c:pt>
                      <c:pt idx="4003">
                        <c:v>33.900146484375</c:v>
                      </c:pt>
                      <c:pt idx="4004">
                        <c:v>33.900146484375</c:v>
                      </c:pt>
                      <c:pt idx="4005">
                        <c:v>33.900146484375</c:v>
                      </c:pt>
                      <c:pt idx="4006">
                        <c:v>34.000244140625</c:v>
                      </c:pt>
                      <c:pt idx="4007">
                        <c:v>34.000244140625</c:v>
                      </c:pt>
                      <c:pt idx="4008">
                        <c:v>34.000244140625</c:v>
                      </c:pt>
                      <c:pt idx="4009">
                        <c:v>34.000244140625</c:v>
                      </c:pt>
                      <c:pt idx="4010">
                        <c:v>34.000244140625</c:v>
                      </c:pt>
                      <c:pt idx="4011">
                        <c:v>34.000244140625</c:v>
                      </c:pt>
                      <c:pt idx="4012">
                        <c:v>33.900146484375</c:v>
                      </c:pt>
                      <c:pt idx="4013">
                        <c:v>34.000244140625</c:v>
                      </c:pt>
                      <c:pt idx="4014">
                        <c:v>34.000244140625</c:v>
                      </c:pt>
                      <c:pt idx="4015">
                        <c:v>34.000244140625</c:v>
                      </c:pt>
                      <c:pt idx="4016">
                        <c:v>34.000244140625</c:v>
                      </c:pt>
                      <c:pt idx="4017">
                        <c:v>34.000244140625</c:v>
                      </c:pt>
                      <c:pt idx="4018">
                        <c:v>34.000244140625</c:v>
                      </c:pt>
                      <c:pt idx="4019">
                        <c:v>34.000244140625</c:v>
                      </c:pt>
                      <c:pt idx="4020">
                        <c:v>34.000244140625</c:v>
                      </c:pt>
                      <c:pt idx="4021">
                        <c:v>34.000244140625</c:v>
                      </c:pt>
                      <c:pt idx="4022">
                        <c:v>34.000244140625</c:v>
                      </c:pt>
                      <c:pt idx="4023">
                        <c:v>34.000244140625</c:v>
                      </c:pt>
                      <c:pt idx="4024">
                        <c:v>34.000244140625</c:v>
                      </c:pt>
                      <c:pt idx="4025">
                        <c:v>34.000244140625</c:v>
                      </c:pt>
                      <c:pt idx="4026">
                        <c:v>33.900146484375</c:v>
                      </c:pt>
                      <c:pt idx="4027">
                        <c:v>33.900146484375</c:v>
                      </c:pt>
                      <c:pt idx="4028">
                        <c:v>34.000244140625</c:v>
                      </c:pt>
                      <c:pt idx="4029">
                        <c:v>34.000244140625</c:v>
                      </c:pt>
                      <c:pt idx="4030">
                        <c:v>33.900146484375</c:v>
                      </c:pt>
                      <c:pt idx="4031">
                        <c:v>33.900146484375</c:v>
                      </c:pt>
                      <c:pt idx="4032">
                        <c:v>33.900146484375</c:v>
                      </c:pt>
                      <c:pt idx="4033">
                        <c:v>33.900146484375</c:v>
                      </c:pt>
                      <c:pt idx="4034">
                        <c:v>33.900146484375</c:v>
                      </c:pt>
                      <c:pt idx="4035">
                        <c:v>33.900146484375</c:v>
                      </c:pt>
                      <c:pt idx="4036">
                        <c:v>33.900146484375</c:v>
                      </c:pt>
                      <c:pt idx="4037">
                        <c:v>33.900146484375</c:v>
                      </c:pt>
                      <c:pt idx="4038">
                        <c:v>33.900146484375</c:v>
                      </c:pt>
                      <c:pt idx="4039">
                        <c:v>33.900146484375</c:v>
                      </c:pt>
                      <c:pt idx="4040">
                        <c:v>33.900146484375</c:v>
                      </c:pt>
                      <c:pt idx="4041">
                        <c:v>33.900146484375</c:v>
                      </c:pt>
                      <c:pt idx="4042">
                        <c:v>33.900146484375</c:v>
                      </c:pt>
                      <c:pt idx="4043">
                        <c:v>33.800048828125</c:v>
                      </c:pt>
                      <c:pt idx="4044">
                        <c:v>33.800048828125</c:v>
                      </c:pt>
                      <c:pt idx="4045">
                        <c:v>33.800048828125</c:v>
                      </c:pt>
                      <c:pt idx="4046">
                        <c:v>33.800048828125</c:v>
                      </c:pt>
                      <c:pt idx="4047">
                        <c:v>33.800048828125</c:v>
                      </c:pt>
                      <c:pt idx="4048">
                        <c:v>33.800048828125</c:v>
                      </c:pt>
                      <c:pt idx="4049">
                        <c:v>33.900146484375</c:v>
                      </c:pt>
                      <c:pt idx="4050">
                        <c:v>33.900146484375</c:v>
                      </c:pt>
                      <c:pt idx="4051">
                        <c:v>33.900146484375</c:v>
                      </c:pt>
                      <c:pt idx="4052">
                        <c:v>33.900146484375</c:v>
                      </c:pt>
                      <c:pt idx="4053">
                        <c:v>33.900146484375</c:v>
                      </c:pt>
                      <c:pt idx="4054">
                        <c:v>33.900146484375</c:v>
                      </c:pt>
                      <c:pt idx="4055">
                        <c:v>33.800048828125</c:v>
                      </c:pt>
                      <c:pt idx="4056">
                        <c:v>33.7001953125</c:v>
                      </c:pt>
                      <c:pt idx="4057">
                        <c:v>33.800048828125</c:v>
                      </c:pt>
                      <c:pt idx="4058">
                        <c:v>33.800048828125</c:v>
                      </c:pt>
                      <c:pt idx="4059">
                        <c:v>33.800048828125</c:v>
                      </c:pt>
                      <c:pt idx="4060">
                        <c:v>33.800048828125</c:v>
                      </c:pt>
                      <c:pt idx="4061">
                        <c:v>33.7001953125</c:v>
                      </c:pt>
                      <c:pt idx="4062">
                        <c:v>33.7001953125</c:v>
                      </c:pt>
                      <c:pt idx="4063">
                        <c:v>33.60009765625</c:v>
                      </c:pt>
                      <c:pt idx="4064">
                        <c:v>33.7001953125</c:v>
                      </c:pt>
                      <c:pt idx="4065">
                        <c:v>33.7001953125</c:v>
                      </c:pt>
                      <c:pt idx="4066">
                        <c:v>33.7001953125</c:v>
                      </c:pt>
                      <c:pt idx="4067">
                        <c:v>33.800048828125</c:v>
                      </c:pt>
                      <c:pt idx="4068">
                        <c:v>33.800048828125</c:v>
                      </c:pt>
                      <c:pt idx="4069">
                        <c:v>33.800048828125</c:v>
                      </c:pt>
                      <c:pt idx="4070">
                        <c:v>33.800048828125</c:v>
                      </c:pt>
                      <c:pt idx="4071">
                        <c:v>33.800048828125</c:v>
                      </c:pt>
                      <c:pt idx="4072">
                        <c:v>33.800048828125</c:v>
                      </c:pt>
                      <c:pt idx="4073">
                        <c:v>33.7001953125</c:v>
                      </c:pt>
                      <c:pt idx="4074">
                        <c:v>33.800048828125</c:v>
                      </c:pt>
                      <c:pt idx="4075">
                        <c:v>33.800048828125</c:v>
                      </c:pt>
                      <c:pt idx="4076">
                        <c:v>33.7001953125</c:v>
                      </c:pt>
                      <c:pt idx="4077">
                        <c:v>33.800048828125</c:v>
                      </c:pt>
                      <c:pt idx="4078">
                        <c:v>33.800048828125</c:v>
                      </c:pt>
                      <c:pt idx="4079">
                        <c:v>33.800048828125</c:v>
                      </c:pt>
                      <c:pt idx="4080">
                        <c:v>33.800048828125</c:v>
                      </c:pt>
                      <c:pt idx="4081">
                        <c:v>33.7001953125</c:v>
                      </c:pt>
                      <c:pt idx="4082">
                        <c:v>33.800048828125</c:v>
                      </c:pt>
                      <c:pt idx="4083">
                        <c:v>33.7001953125</c:v>
                      </c:pt>
                      <c:pt idx="4084">
                        <c:v>33.7001953125</c:v>
                      </c:pt>
                      <c:pt idx="4085">
                        <c:v>33.7001953125</c:v>
                      </c:pt>
                      <c:pt idx="4086">
                        <c:v>33.7001953125</c:v>
                      </c:pt>
                      <c:pt idx="4087">
                        <c:v>33.7001953125</c:v>
                      </c:pt>
                      <c:pt idx="4088">
                        <c:v>33.7001953125</c:v>
                      </c:pt>
                      <c:pt idx="4089">
                        <c:v>33.7001953125</c:v>
                      </c:pt>
                      <c:pt idx="4090">
                        <c:v>33.7001953125</c:v>
                      </c:pt>
                      <c:pt idx="4091">
                        <c:v>33.60009765625</c:v>
                      </c:pt>
                      <c:pt idx="4092">
                        <c:v>33.60009765625</c:v>
                      </c:pt>
                      <c:pt idx="4093">
                        <c:v>33.60009765625</c:v>
                      </c:pt>
                      <c:pt idx="4094">
                        <c:v>33.60009765625</c:v>
                      </c:pt>
                      <c:pt idx="4095">
                        <c:v>33.500244140625</c:v>
                      </c:pt>
                      <c:pt idx="4096">
                        <c:v>33.60009765625</c:v>
                      </c:pt>
                      <c:pt idx="4097">
                        <c:v>33.7001953125</c:v>
                      </c:pt>
                      <c:pt idx="4098">
                        <c:v>33.800048828125</c:v>
                      </c:pt>
                      <c:pt idx="4099">
                        <c:v>33.7001953125</c:v>
                      </c:pt>
                      <c:pt idx="4100">
                        <c:v>33.7001953125</c:v>
                      </c:pt>
                      <c:pt idx="4101">
                        <c:v>33.7001953125</c:v>
                      </c:pt>
                      <c:pt idx="4102">
                        <c:v>33.7001953125</c:v>
                      </c:pt>
                      <c:pt idx="4103">
                        <c:v>33.60009765625</c:v>
                      </c:pt>
                      <c:pt idx="4104">
                        <c:v>33.7001953125</c:v>
                      </c:pt>
                      <c:pt idx="4105">
                        <c:v>33.7001953125</c:v>
                      </c:pt>
                      <c:pt idx="4106">
                        <c:v>33.60009765625</c:v>
                      </c:pt>
                      <c:pt idx="4107">
                        <c:v>33.60009765625</c:v>
                      </c:pt>
                      <c:pt idx="4108">
                        <c:v>33.60009765625</c:v>
                      </c:pt>
                      <c:pt idx="4109">
                        <c:v>33.7001953125</c:v>
                      </c:pt>
                      <c:pt idx="4110">
                        <c:v>33.7001953125</c:v>
                      </c:pt>
                      <c:pt idx="4111">
                        <c:v>33.7001953125</c:v>
                      </c:pt>
                      <c:pt idx="4112">
                        <c:v>33.60009765625</c:v>
                      </c:pt>
                      <c:pt idx="4113">
                        <c:v>33.7001953125</c:v>
                      </c:pt>
                      <c:pt idx="4114">
                        <c:v>33.60009765625</c:v>
                      </c:pt>
                      <c:pt idx="4115">
                        <c:v>33.60009765625</c:v>
                      </c:pt>
                      <c:pt idx="4116">
                        <c:v>33.60009765625</c:v>
                      </c:pt>
                      <c:pt idx="4117">
                        <c:v>33.60009765625</c:v>
                      </c:pt>
                      <c:pt idx="4118">
                        <c:v>33.60009765625</c:v>
                      </c:pt>
                      <c:pt idx="4119">
                        <c:v>33.60009765625</c:v>
                      </c:pt>
                      <c:pt idx="4120">
                        <c:v>33.60009765625</c:v>
                      </c:pt>
                      <c:pt idx="4121">
                        <c:v>33.60009765625</c:v>
                      </c:pt>
                      <c:pt idx="4122">
                        <c:v>33.60009765625</c:v>
                      </c:pt>
                      <c:pt idx="4123">
                        <c:v>33.60009765625</c:v>
                      </c:pt>
                      <c:pt idx="4124">
                        <c:v>33.60009765625</c:v>
                      </c:pt>
                      <c:pt idx="4125">
                        <c:v>33.60009765625</c:v>
                      </c:pt>
                      <c:pt idx="4126">
                        <c:v>33.60009765625</c:v>
                      </c:pt>
                      <c:pt idx="4127">
                        <c:v>33.60009765625</c:v>
                      </c:pt>
                      <c:pt idx="4128">
                        <c:v>33.60009765625</c:v>
                      </c:pt>
                      <c:pt idx="4129">
                        <c:v>33.60009765625</c:v>
                      </c:pt>
                      <c:pt idx="4130">
                        <c:v>33.60009765625</c:v>
                      </c:pt>
                      <c:pt idx="4131">
                        <c:v>33.60009765625</c:v>
                      </c:pt>
                      <c:pt idx="4132">
                        <c:v>33.60009765625</c:v>
                      </c:pt>
                      <c:pt idx="4133">
                        <c:v>33.60009765625</c:v>
                      </c:pt>
                      <c:pt idx="4134">
                        <c:v>33.60009765625</c:v>
                      </c:pt>
                      <c:pt idx="4135">
                        <c:v>33.500244140625</c:v>
                      </c:pt>
                      <c:pt idx="4136">
                        <c:v>33.500244140625</c:v>
                      </c:pt>
                      <c:pt idx="4137">
                        <c:v>33.500244140625</c:v>
                      </c:pt>
                      <c:pt idx="4138">
                        <c:v>33.500244140625</c:v>
                      </c:pt>
                      <c:pt idx="4139">
                        <c:v>33.500244140625</c:v>
                      </c:pt>
                      <c:pt idx="4140">
                        <c:v>33.60009765625</c:v>
                      </c:pt>
                      <c:pt idx="4141">
                        <c:v>33.60009765625</c:v>
                      </c:pt>
                      <c:pt idx="4142">
                        <c:v>33.500244140625</c:v>
                      </c:pt>
                      <c:pt idx="4143">
                        <c:v>33.500244140625</c:v>
                      </c:pt>
                      <c:pt idx="4144">
                        <c:v>33.60009765625</c:v>
                      </c:pt>
                      <c:pt idx="4145">
                        <c:v>33.500244140625</c:v>
                      </c:pt>
                      <c:pt idx="4146">
                        <c:v>33.400146484375</c:v>
                      </c:pt>
                      <c:pt idx="4147">
                        <c:v>33.400146484375</c:v>
                      </c:pt>
                      <c:pt idx="4148">
                        <c:v>33.300048828125</c:v>
                      </c:pt>
                      <c:pt idx="4149">
                        <c:v>33.400146484375</c:v>
                      </c:pt>
                      <c:pt idx="4150">
                        <c:v>33.300048828125</c:v>
                      </c:pt>
                      <c:pt idx="4151">
                        <c:v>33.60009765625</c:v>
                      </c:pt>
                      <c:pt idx="4152">
                        <c:v>33.60009765625</c:v>
                      </c:pt>
                      <c:pt idx="4153">
                        <c:v>33.60009765625</c:v>
                      </c:pt>
                      <c:pt idx="4154">
                        <c:v>33.60009765625</c:v>
                      </c:pt>
                      <c:pt idx="4155">
                        <c:v>33.500244140625</c:v>
                      </c:pt>
                      <c:pt idx="4156">
                        <c:v>33.500244140625</c:v>
                      </c:pt>
                      <c:pt idx="4157">
                        <c:v>33.60009765625</c:v>
                      </c:pt>
                      <c:pt idx="4158">
                        <c:v>33.400146484375</c:v>
                      </c:pt>
                      <c:pt idx="4159">
                        <c:v>33.500244140625</c:v>
                      </c:pt>
                      <c:pt idx="4160">
                        <c:v>33.400146484375</c:v>
                      </c:pt>
                      <c:pt idx="4161">
                        <c:v>33.400146484375</c:v>
                      </c:pt>
                      <c:pt idx="4162">
                        <c:v>33.400146484375</c:v>
                      </c:pt>
                      <c:pt idx="4163">
                        <c:v>33.500244140625</c:v>
                      </c:pt>
                      <c:pt idx="4164">
                        <c:v>33.500244140625</c:v>
                      </c:pt>
                      <c:pt idx="4165">
                        <c:v>33.60009765625</c:v>
                      </c:pt>
                      <c:pt idx="4166">
                        <c:v>33.500244140625</c:v>
                      </c:pt>
                      <c:pt idx="4167">
                        <c:v>33.500244140625</c:v>
                      </c:pt>
                      <c:pt idx="4168">
                        <c:v>33.500244140625</c:v>
                      </c:pt>
                      <c:pt idx="4169">
                        <c:v>33.500244140625</c:v>
                      </c:pt>
                      <c:pt idx="4170">
                        <c:v>33.400146484375</c:v>
                      </c:pt>
                      <c:pt idx="4171">
                        <c:v>33.400146484375</c:v>
                      </c:pt>
                      <c:pt idx="4172">
                        <c:v>33.300048828125</c:v>
                      </c:pt>
                      <c:pt idx="4173">
                        <c:v>33.400146484375</c:v>
                      </c:pt>
                      <c:pt idx="4174">
                        <c:v>33.400146484375</c:v>
                      </c:pt>
                      <c:pt idx="4175">
                        <c:v>33.400146484375</c:v>
                      </c:pt>
                      <c:pt idx="4176">
                        <c:v>33.400146484375</c:v>
                      </c:pt>
                      <c:pt idx="4177">
                        <c:v>33.400146484375</c:v>
                      </c:pt>
                      <c:pt idx="4178">
                        <c:v>33.400146484375</c:v>
                      </c:pt>
                      <c:pt idx="4179">
                        <c:v>33.400146484375</c:v>
                      </c:pt>
                      <c:pt idx="4180">
                        <c:v>33.400146484375</c:v>
                      </c:pt>
                      <c:pt idx="4181">
                        <c:v>33.400146484375</c:v>
                      </c:pt>
                      <c:pt idx="4182">
                        <c:v>33.400146484375</c:v>
                      </c:pt>
                      <c:pt idx="4183">
                        <c:v>33.400146484375</c:v>
                      </c:pt>
                      <c:pt idx="4184">
                        <c:v>33.400146484375</c:v>
                      </c:pt>
                      <c:pt idx="4185">
                        <c:v>33.400146484375</c:v>
                      </c:pt>
                      <c:pt idx="4186">
                        <c:v>33.400146484375</c:v>
                      </c:pt>
                      <c:pt idx="4187">
                        <c:v>33.400146484375</c:v>
                      </c:pt>
                      <c:pt idx="4188">
                        <c:v>33.300048828125</c:v>
                      </c:pt>
                      <c:pt idx="4189">
                        <c:v>33.300048828125</c:v>
                      </c:pt>
                      <c:pt idx="4190">
                        <c:v>33.300048828125</c:v>
                      </c:pt>
                      <c:pt idx="4191">
                        <c:v>33.300048828125</c:v>
                      </c:pt>
                      <c:pt idx="4192">
                        <c:v>33.300048828125</c:v>
                      </c:pt>
                      <c:pt idx="4193">
                        <c:v>33.400146484375</c:v>
                      </c:pt>
                      <c:pt idx="4194">
                        <c:v>33.300048828125</c:v>
                      </c:pt>
                      <c:pt idx="4195">
                        <c:v>33.300048828125</c:v>
                      </c:pt>
                      <c:pt idx="4196">
                        <c:v>33.300048828125</c:v>
                      </c:pt>
                      <c:pt idx="4197">
                        <c:v>33.300048828125</c:v>
                      </c:pt>
                      <c:pt idx="4198">
                        <c:v>33.300048828125</c:v>
                      </c:pt>
                      <c:pt idx="4199">
                        <c:v>33.300048828125</c:v>
                      </c:pt>
                      <c:pt idx="4200">
                        <c:v>33.300048828125</c:v>
                      </c:pt>
                      <c:pt idx="4201">
                        <c:v>33.300048828125</c:v>
                      </c:pt>
                      <c:pt idx="4202">
                        <c:v>33.300048828125</c:v>
                      </c:pt>
                      <c:pt idx="4203">
                        <c:v>33.300048828125</c:v>
                      </c:pt>
                      <c:pt idx="4204">
                        <c:v>33.300048828125</c:v>
                      </c:pt>
                      <c:pt idx="4205">
                        <c:v>33.2001953125</c:v>
                      </c:pt>
                      <c:pt idx="4206">
                        <c:v>33.2001953125</c:v>
                      </c:pt>
                      <c:pt idx="4207">
                        <c:v>33.2001953125</c:v>
                      </c:pt>
                      <c:pt idx="4208">
                        <c:v>33.2001953125</c:v>
                      </c:pt>
                      <c:pt idx="4209">
                        <c:v>33.2001953125</c:v>
                      </c:pt>
                      <c:pt idx="4210">
                        <c:v>33.2001953125</c:v>
                      </c:pt>
                      <c:pt idx="4211">
                        <c:v>33.2001953125</c:v>
                      </c:pt>
                      <c:pt idx="4212">
                        <c:v>33.2001953125</c:v>
                      </c:pt>
                      <c:pt idx="4213">
                        <c:v>33.2001953125</c:v>
                      </c:pt>
                      <c:pt idx="4214">
                        <c:v>33.2001953125</c:v>
                      </c:pt>
                      <c:pt idx="4215">
                        <c:v>33.2001953125</c:v>
                      </c:pt>
                      <c:pt idx="4216">
                        <c:v>33.2001953125</c:v>
                      </c:pt>
                      <c:pt idx="4217">
                        <c:v>33.2001953125</c:v>
                      </c:pt>
                      <c:pt idx="4218">
                        <c:v>33.300048828125</c:v>
                      </c:pt>
                      <c:pt idx="4219">
                        <c:v>33.300048828125</c:v>
                      </c:pt>
                      <c:pt idx="4220">
                        <c:v>33.2001953125</c:v>
                      </c:pt>
                      <c:pt idx="4221">
                        <c:v>33.2001953125</c:v>
                      </c:pt>
                      <c:pt idx="4222">
                        <c:v>33.300048828125</c:v>
                      </c:pt>
                      <c:pt idx="4223">
                        <c:v>33.300048828125</c:v>
                      </c:pt>
                      <c:pt idx="4224">
                        <c:v>33.300048828125</c:v>
                      </c:pt>
                      <c:pt idx="4225">
                        <c:v>33.300048828125</c:v>
                      </c:pt>
                      <c:pt idx="4226">
                        <c:v>33.300048828125</c:v>
                      </c:pt>
                      <c:pt idx="4227">
                        <c:v>33.2001953125</c:v>
                      </c:pt>
                      <c:pt idx="4228">
                        <c:v>33.300048828125</c:v>
                      </c:pt>
                      <c:pt idx="4229">
                        <c:v>33.300048828125</c:v>
                      </c:pt>
                      <c:pt idx="4230">
                        <c:v>33.300048828125</c:v>
                      </c:pt>
                      <c:pt idx="4231">
                        <c:v>33.300048828125</c:v>
                      </c:pt>
                      <c:pt idx="4232">
                        <c:v>33.2001953125</c:v>
                      </c:pt>
                      <c:pt idx="4233">
                        <c:v>33.2001953125</c:v>
                      </c:pt>
                      <c:pt idx="4234">
                        <c:v>33.2001953125</c:v>
                      </c:pt>
                      <c:pt idx="4235">
                        <c:v>33.2001953125</c:v>
                      </c:pt>
                      <c:pt idx="4236">
                        <c:v>33.2001953125</c:v>
                      </c:pt>
                      <c:pt idx="4237">
                        <c:v>33.2001953125</c:v>
                      </c:pt>
                      <c:pt idx="4238">
                        <c:v>33.2001953125</c:v>
                      </c:pt>
                      <c:pt idx="4239">
                        <c:v>33.2001953125</c:v>
                      </c:pt>
                      <c:pt idx="4240">
                        <c:v>33.2001953125</c:v>
                      </c:pt>
                      <c:pt idx="4241">
                        <c:v>33.10009765625</c:v>
                      </c:pt>
                      <c:pt idx="4242">
                        <c:v>33.10009765625</c:v>
                      </c:pt>
                      <c:pt idx="4243">
                        <c:v>33.2001953125</c:v>
                      </c:pt>
                      <c:pt idx="4244">
                        <c:v>33.2001953125</c:v>
                      </c:pt>
                      <c:pt idx="4245">
                        <c:v>33.10009765625</c:v>
                      </c:pt>
                      <c:pt idx="4246">
                        <c:v>33.2001953125</c:v>
                      </c:pt>
                      <c:pt idx="4247">
                        <c:v>33.10009765625</c:v>
                      </c:pt>
                      <c:pt idx="4248">
                        <c:v>33.10009765625</c:v>
                      </c:pt>
                      <c:pt idx="4249">
                        <c:v>33.10009765625</c:v>
                      </c:pt>
                      <c:pt idx="4250">
                        <c:v>33.10009765625</c:v>
                      </c:pt>
                      <c:pt idx="4251">
                        <c:v>33.10009765625</c:v>
                      </c:pt>
                      <c:pt idx="4252">
                        <c:v>33.2001953125</c:v>
                      </c:pt>
                      <c:pt idx="4253">
                        <c:v>33.10009765625</c:v>
                      </c:pt>
                      <c:pt idx="4254">
                        <c:v>33.10009765625</c:v>
                      </c:pt>
                      <c:pt idx="4255">
                        <c:v>33.10009765625</c:v>
                      </c:pt>
                      <c:pt idx="4256">
                        <c:v>33.10009765625</c:v>
                      </c:pt>
                      <c:pt idx="4257">
                        <c:v>33.2001953125</c:v>
                      </c:pt>
                      <c:pt idx="4258">
                        <c:v>33.10009765625</c:v>
                      </c:pt>
                      <c:pt idx="4259">
                        <c:v>33.10009765625</c:v>
                      </c:pt>
                      <c:pt idx="4260">
                        <c:v>33.10009765625</c:v>
                      </c:pt>
                      <c:pt idx="4261">
                        <c:v>33.10009765625</c:v>
                      </c:pt>
                      <c:pt idx="4262">
                        <c:v>33.2001953125</c:v>
                      </c:pt>
                      <c:pt idx="4263">
                        <c:v>33.2001953125</c:v>
                      </c:pt>
                      <c:pt idx="4264">
                        <c:v>33.10009765625</c:v>
                      </c:pt>
                      <c:pt idx="4265">
                        <c:v>33.10009765625</c:v>
                      </c:pt>
                      <c:pt idx="4266">
                        <c:v>33.10009765625</c:v>
                      </c:pt>
                      <c:pt idx="4267">
                        <c:v>33.2001953125</c:v>
                      </c:pt>
                      <c:pt idx="4268">
                        <c:v>33.2001953125</c:v>
                      </c:pt>
                      <c:pt idx="4269">
                        <c:v>33.10009765625</c:v>
                      </c:pt>
                      <c:pt idx="4270">
                        <c:v>33.10009765625</c:v>
                      </c:pt>
                      <c:pt idx="4271">
                        <c:v>33.10009765625</c:v>
                      </c:pt>
                      <c:pt idx="4272">
                        <c:v>33.10009765625</c:v>
                      </c:pt>
                      <c:pt idx="4273">
                        <c:v>33.10009765625</c:v>
                      </c:pt>
                      <c:pt idx="4274">
                        <c:v>33.2001953125</c:v>
                      </c:pt>
                      <c:pt idx="4275">
                        <c:v>33.10009765625</c:v>
                      </c:pt>
                      <c:pt idx="4276">
                        <c:v>33.10009765625</c:v>
                      </c:pt>
                      <c:pt idx="4277">
                        <c:v>33.10009765625</c:v>
                      </c:pt>
                      <c:pt idx="4278">
                        <c:v>33.2001953125</c:v>
                      </c:pt>
                      <c:pt idx="4279">
                        <c:v>33.2001953125</c:v>
                      </c:pt>
                      <c:pt idx="4280">
                        <c:v>33.2001953125</c:v>
                      </c:pt>
                      <c:pt idx="4281">
                        <c:v>33.10009765625</c:v>
                      </c:pt>
                      <c:pt idx="4282">
                        <c:v>33.10009765625</c:v>
                      </c:pt>
                      <c:pt idx="4283">
                        <c:v>33.2001953125</c:v>
                      </c:pt>
                      <c:pt idx="4284">
                        <c:v>33.2001953125</c:v>
                      </c:pt>
                      <c:pt idx="4285">
                        <c:v>33.10009765625</c:v>
                      </c:pt>
                      <c:pt idx="4286">
                        <c:v>33.10009765625</c:v>
                      </c:pt>
                      <c:pt idx="4287">
                        <c:v>33.10009765625</c:v>
                      </c:pt>
                      <c:pt idx="4288">
                        <c:v>33.10009765625</c:v>
                      </c:pt>
                      <c:pt idx="4289">
                        <c:v>33.10009765625</c:v>
                      </c:pt>
                      <c:pt idx="4290">
                        <c:v>33.10009765625</c:v>
                      </c:pt>
                      <c:pt idx="4291">
                        <c:v>33.10009765625</c:v>
                      </c:pt>
                      <c:pt idx="4292">
                        <c:v>33.10009765625</c:v>
                      </c:pt>
                      <c:pt idx="4293">
                        <c:v>33.10009765625</c:v>
                      </c:pt>
                      <c:pt idx="4294">
                        <c:v>33.10009765625</c:v>
                      </c:pt>
                      <c:pt idx="4295">
                        <c:v>33.10009765625</c:v>
                      </c:pt>
                      <c:pt idx="4296">
                        <c:v>33.10009765625</c:v>
                      </c:pt>
                      <c:pt idx="4297">
                        <c:v>32.900146484375</c:v>
                      </c:pt>
                      <c:pt idx="4298">
                        <c:v>33.000244140625</c:v>
                      </c:pt>
                      <c:pt idx="4299">
                        <c:v>33.000244140625</c:v>
                      </c:pt>
                      <c:pt idx="4300">
                        <c:v>33.000244140625</c:v>
                      </c:pt>
                      <c:pt idx="4301">
                        <c:v>33.000244140625</c:v>
                      </c:pt>
                      <c:pt idx="4302">
                        <c:v>32.900146484375</c:v>
                      </c:pt>
                      <c:pt idx="4303">
                        <c:v>33.000244140625</c:v>
                      </c:pt>
                      <c:pt idx="4304">
                        <c:v>33.000244140625</c:v>
                      </c:pt>
                      <c:pt idx="4305">
                        <c:v>33.000244140625</c:v>
                      </c:pt>
                      <c:pt idx="4306">
                        <c:v>33.000244140625</c:v>
                      </c:pt>
                      <c:pt idx="4307">
                        <c:v>33.000244140625</c:v>
                      </c:pt>
                      <c:pt idx="4308">
                        <c:v>33.000244140625</c:v>
                      </c:pt>
                      <c:pt idx="4309">
                        <c:v>32.900146484375</c:v>
                      </c:pt>
                      <c:pt idx="4310">
                        <c:v>33.000244140625</c:v>
                      </c:pt>
                      <c:pt idx="4311">
                        <c:v>33.000244140625</c:v>
                      </c:pt>
                      <c:pt idx="4312">
                        <c:v>33.000244140625</c:v>
                      </c:pt>
                      <c:pt idx="4313">
                        <c:v>33.000244140625</c:v>
                      </c:pt>
                      <c:pt idx="4314">
                        <c:v>32.900146484375</c:v>
                      </c:pt>
                      <c:pt idx="4315">
                        <c:v>33.000244140625</c:v>
                      </c:pt>
                      <c:pt idx="4316">
                        <c:v>33.10009765625</c:v>
                      </c:pt>
                      <c:pt idx="4317">
                        <c:v>33.10009765625</c:v>
                      </c:pt>
                      <c:pt idx="4318">
                        <c:v>33.10009765625</c:v>
                      </c:pt>
                      <c:pt idx="4319">
                        <c:v>33.10009765625</c:v>
                      </c:pt>
                      <c:pt idx="4320">
                        <c:v>33.000244140625</c:v>
                      </c:pt>
                      <c:pt idx="4321">
                        <c:v>32.900146484375</c:v>
                      </c:pt>
                      <c:pt idx="4322">
                        <c:v>32.900146484375</c:v>
                      </c:pt>
                      <c:pt idx="4323">
                        <c:v>32.900146484375</c:v>
                      </c:pt>
                      <c:pt idx="4324">
                        <c:v>32.900146484375</c:v>
                      </c:pt>
                      <c:pt idx="4325">
                        <c:v>32.900146484375</c:v>
                      </c:pt>
                      <c:pt idx="4326">
                        <c:v>32.900146484375</c:v>
                      </c:pt>
                      <c:pt idx="4327">
                        <c:v>33.10009765625</c:v>
                      </c:pt>
                      <c:pt idx="4328">
                        <c:v>33.10009765625</c:v>
                      </c:pt>
                      <c:pt idx="4329">
                        <c:v>33.10009765625</c:v>
                      </c:pt>
                      <c:pt idx="4330">
                        <c:v>33.10009765625</c:v>
                      </c:pt>
                      <c:pt idx="4331">
                        <c:v>33.10009765625</c:v>
                      </c:pt>
                      <c:pt idx="4332">
                        <c:v>33.10009765625</c:v>
                      </c:pt>
                      <c:pt idx="4333">
                        <c:v>32.800048828125</c:v>
                      </c:pt>
                      <c:pt idx="4334">
                        <c:v>32.900146484375</c:v>
                      </c:pt>
                      <c:pt idx="4335">
                        <c:v>32.900146484375</c:v>
                      </c:pt>
                      <c:pt idx="4336">
                        <c:v>32.800048828125</c:v>
                      </c:pt>
                      <c:pt idx="4337">
                        <c:v>32.900146484375</c:v>
                      </c:pt>
                      <c:pt idx="4338">
                        <c:v>32.800048828125</c:v>
                      </c:pt>
                      <c:pt idx="4339">
                        <c:v>32.900146484375</c:v>
                      </c:pt>
                      <c:pt idx="4340">
                        <c:v>32.800048828125</c:v>
                      </c:pt>
                      <c:pt idx="4341">
                        <c:v>32.800048828125</c:v>
                      </c:pt>
                      <c:pt idx="4342">
                        <c:v>32.800048828125</c:v>
                      </c:pt>
                      <c:pt idx="4343">
                        <c:v>32.900146484375</c:v>
                      </c:pt>
                      <c:pt idx="4344">
                        <c:v>32.800048828125</c:v>
                      </c:pt>
                      <c:pt idx="4345">
                        <c:v>32.900146484375</c:v>
                      </c:pt>
                      <c:pt idx="4346">
                        <c:v>33.000244140625</c:v>
                      </c:pt>
                      <c:pt idx="4347">
                        <c:v>33.000244140625</c:v>
                      </c:pt>
                      <c:pt idx="4348">
                        <c:v>33.000244140625</c:v>
                      </c:pt>
                      <c:pt idx="4349">
                        <c:v>32.900146484375</c:v>
                      </c:pt>
                      <c:pt idx="4350">
                        <c:v>33.000244140625</c:v>
                      </c:pt>
                      <c:pt idx="4351">
                        <c:v>32.800048828125</c:v>
                      </c:pt>
                      <c:pt idx="4352">
                        <c:v>32.800048828125</c:v>
                      </c:pt>
                      <c:pt idx="4353">
                        <c:v>32.7001953125</c:v>
                      </c:pt>
                      <c:pt idx="4354">
                        <c:v>32.7001953125</c:v>
                      </c:pt>
                      <c:pt idx="4355">
                        <c:v>32.800048828125</c:v>
                      </c:pt>
                      <c:pt idx="4356">
                        <c:v>32.800048828125</c:v>
                      </c:pt>
                      <c:pt idx="4357">
                        <c:v>32.900146484375</c:v>
                      </c:pt>
                      <c:pt idx="4358">
                        <c:v>32.800048828125</c:v>
                      </c:pt>
                      <c:pt idx="4359">
                        <c:v>32.900146484375</c:v>
                      </c:pt>
                      <c:pt idx="4360">
                        <c:v>32.800048828125</c:v>
                      </c:pt>
                      <c:pt idx="4361">
                        <c:v>32.800048828125</c:v>
                      </c:pt>
                      <c:pt idx="4362">
                        <c:v>32.900146484375</c:v>
                      </c:pt>
                      <c:pt idx="4363">
                        <c:v>32.800048828125</c:v>
                      </c:pt>
                      <c:pt idx="4364">
                        <c:v>32.7001953125</c:v>
                      </c:pt>
                      <c:pt idx="4365">
                        <c:v>32.800048828125</c:v>
                      </c:pt>
                      <c:pt idx="4366">
                        <c:v>32.7001953125</c:v>
                      </c:pt>
                      <c:pt idx="4367">
                        <c:v>32.7001953125</c:v>
                      </c:pt>
                      <c:pt idx="4368">
                        <c:v>32.800048828125</c:v>
                      </c:pt>
                      <c:pt idx="4369">
                        <c:v>32.900146484375</c:v>
                      </c:pt>
                      <c:pt idx="4370">
                        <c:v>32.900146484375</c:v>
                      </c:pt>
                      <c:pt idx="4371">
                        <c:v>32.800048828125</c:v>
                      </c:pt>
                      <c:pt idx="4372">
                        <c:v>32.800048828125</c:v>
                      </c:pt>
                      <c:pt idx="4373">
                        <c:v>32.800048828125</c:v>
                      </c:pt>
                      <c:pt idx="4374">
                        <c:v>32.900146484375</c:v>
                      </c:pt>
                      <c:pt idx="4375">
                        <c:v>32.800048828125</c:v>
                      </c:pt>
                      <c:pt idx="4376">
                        <c:v>32.800048828125</c:v>
                      </c:pt>
                      <c:pt idx="4377">
                        <c:v>32.800048828125</c:v>
                      </c:pt>
                      <c:pt idx="4378">
                        <c:v>32.800048828125</c:v>
                      </c:pt>
                      <c:pt idx="4379">
                        <c:v>32.800048828125</c:v>
                      </c:pt>
                      <c:pt idx="4380">
                        <c:v>32.800048828125</c:v>
                      </c:pt>
                      <c:pt idx="4381">
                        <c:v>32.800048828125</c:v>
                      </c:pt>
                      <c:pt idx="4382">
                        <c:v>32.800048828125</c:v>
                      </c:pt>
                      <c:pt idx="4383">
                        <c:v>32.800048828125</c:v>
                      </c:pt>
                      <c:pt idx="4384">
                        <c:v>32.800048828125</c:v>
                      </c:pt>
                      <c:pt idx="4385">
                        <c:v>32.800048828125</c:v>
                      </c:pt>
                      <c:pt idx="4386">
                        <c:v>32.800048828125</c:v>
                      </c:pt>
                      <c:pt idx="4387">
                        <c:v>32.800048828125</c:v>
                      </c:pt>
                      <c:pt idx="4388">
                        <c:v>32.800048828125</c:v>
                      </c:pt>
                      <c:pt idx="4389">
                        <c:v>32.800048828125</c:v>
                      </c:pt>
                      <c:pt idx="4390">
                        <c:v>32.800048828125</c:v>
                      </c:pt>
                      <c:pt idx="4391">
                        <c:v>32.800048828125</c:v>
                      </c:pt>
                      <c:pt idx="4392">
                        <c:v>32.800048828125</c:v>
                      </c:pt>
                      <c:pt idx="4393">
                        <c:v>32.7001953125</c:v>
                      </c:pt>
                      <c:pt idx="4394">
                        <c:v>32.7001953125</c:v>
                      </c:pt>
                      <c:pt idx="4395">
                        <c:v>32.7001953125</c:v>
                      </c:pt>
                      <c:pt idx="4396">
                        <c:v>32.7001953125</c:v>
                      </c:pt>
                      <c:pt idx="4397">
                        <c:v>32.7001953125</c:v>
                      </c:pt>
                      <c:pt idx="4398">
                        <c:v>32.7001953125</c:v>
                      </c:pt>
                      <c:pt idx="4399">
                        <c:v>32.7001953125</c:v>
                      </c:pt>
                      <c:pt idx="4400">
                        <c:v>32.7001953125</c:v>
                      </c:pt>
                      <c:pt idx="4401">
                        <c:v>32.7001953125</c:v>
                      </c:pt>
                      <c:pt idx="4402">
                        <c:v>32.60009765625</c:v>
                      </c:pt>
                      <c:pt idx="4403">
                        <c:v>32.7001953125</c:v>
                      </c:pt>
                      <c:pt idx="4404">
                        <c:v>32.7001953125</c:v>
                      </c:pt>
                      <c:pt idx="4405">
                        <c:v>32.800048828125</c:v>
                      </c:pt>
                      <c:pt idx="4406">
                        <c:v>32.800048828125</c:v>
                      </c:pt>
                      <c:pt idx="4407">
                        <c:v>32.800048828125</c:v>
                      </c:pt>
                      <c:pt idx="4408">
                        <c:v>32.800048828125</c:v>
                      </c:pt>
                      <c:pt idx="4409">
                        <c:v>32.800048828125</c:v>
                      </c:pt>
                      <c:pt idx="4410">
                        <c:v>32.7001953125</c:v>
                      </c:pt>
                      <c:pt idx="4411">
                        <c:v>32.7001953125</c:v>
                      </c:pt>
                      <c:pt idx="4412">
                        <c:v>32.60009765625</c:v>
                      </c:pt>
                      <c:pt idx="4413">
                        <c:v>32.7001953125</c:v>
                      </c:pt>
                      <c:pt idx="4414">
                        <c:v>32.60009765625</c:v>
                      </c:pt>
                      <c:pt idx="4415">
                        <c:v>32.60009765625</c:v>
                      </c:pt>
                      <c:pt idx="4416">
                        <c:v>32.60009765625</c:v>
                      </c:pt>
                      <c:pt idx="4417">
                        <c:v>32.7001953125</c:v>
                      </c:pt>
                      <c:pt idx="4418">
                        <c:v>32.60009765625</c:v>
                      </c:pt>
                      <c:pt idx="4419">
                        <c:v>32.7001953125</c:v>
                      </c:pt>
                      <c:pt idx="4420">
                        <c:v>32.60009765625</c:v>
                      </c:pt>
                      <c:pt idx="4421">
                        <c:v>32.60009765625</c:v>
                      </c:pt>
                      <c:pt idx="4422">
                        <c:v>32.60009765625</c:v>
                      </c:pt>
                      <c:pt idx="4423">
                        <c:v>32.7001953125</c:v>
                      </c:pt>
                      <c:pt idx="4424">
                        <c:v>32.7001953125</c:v>
                      </c:pt>
                      <c:pt idx="4425">
                        <c:v>32.7001953125</c:v>
                      </c:pt>
                      <c:pt idx="4426">
                        <c:v>32.7001953125</c:v>
                      </c:pt>
                      <c:pt idx="4427">
                        <c:v>32.7001953125</c:v>
                      </c:pt>
                      <c:pt idx="4428">
                        <c:v>32.7001953125</c:v>
                      </c:pt>
                      <c:pt idx="4429">
                        <c:v>32.7001953125</c:v>
                      </c:pt>
                      <c:pt idx="4430">
                        <c:v>32.60009765625</c:v>
                      </c:pt>
                      <c:pt idx="4431">
                        <c:v>32.60009765625</c:v>
                      </c:pt>
                      <c:pt idx="4432">
                        <c:v>32.60009765625</c:v>
                      </c:pt>
                      <c:pt idx="4433">
                        <c:v>32.60009765625</c:v>
                      </c:pt>
                      <c:pt idx="4434">
                        <c:v>32.60009765625</c:v>
                      </c:pt>
                      <c:pt idx="4435">
                        <c:v>32.60009765625</c:v>
                      </c:pt>
                      <c:pt idx="4436">
                        <c:v>32.60009765625</c:v>
                      </c:pt>
                      <c:pt idx="4437">
                        <c:v>32.60009765625</c:v>
                      </c:pt>
                      <c:pt idx="4438">
                        <c:v>32.60009765625</c:v>
                      </c:pt>
                      <c:pt idx="4439">
                        <c:v>32.60009765625</c:v>
                      </c:pt>
                      <c:pt idx="4440">
                        <c:v>32.60009765625</c:v>
                      </c:pt>
                      <c:pt idx="4441">
                        <c:v>32.60009765625</c:v>
                      </c:pt>
                      <c:pt idx="4442">
                        <c:v>32.60009765625</c:v>
                      </c:pt>
                      <c:pt idx="4443">
                        <c:v>32.60009765625</c:v>
                      </c:pt>
                      <c:pt idx="4444">
                        <c:v>32.60009765625</c:v>
                      </c:pt>
                      <c:pt idx="4445">
                        <c:v>32.60009765625</c:v>
                      </c:pt>
                      <c:pt idx="4446">
                        <c:v>32.60009765625</c:v>
                      </c:pt>
                      <c:pt idx="4447">
                        <c:v>32.60009765625</c:v>
                      </c:pt>
                      <c:pt idx="4448">
                        <c:v>32.60009765625</c:v>
                      </c:pt>
                      <c:pt idx="4449">
                        <c:v>32.60009765625</c:v>
                      </c:pt>
                      <c:pt idx="4450">
                        <c:v>32.60009765625</c:v>
                      </c:pt>
                      <c:pt idx="4451">
                        <c:v>32.60009765625</c:v>
                      </c:pt>
                      <c:pt idx="4452">
                        <c:v>32.60009765625</c:v>
                      </c:pt>
                      <c:pt idx="4453">
                        <c:v>32.60009765625</c:v>
                      </c:pt>
                      <c:pt idx="4454">
                        <c:v>32.60009765625</c:v>
                      </c:pt>
                      <c:pt idx="4455">
                        <c:v>32.7001953125</c:v>
                      </c:pt>
                      <c:pt idx="4456">
                        <c:v>32.7001953125</c:v>
                      </c:pt>
                      <c:pt idx="4457">
                        <c:v>32.7001953125</c:v>
                      </c:pt>
                      <c:pt idx="4458">
                        <c:v>32.60009765625</c:v>
                      </c:pt>
                      <c:pt idx="4459">
                        <c:v>32.60009765625</c:v>
                      </c:pt>
                      <c:pt idx="4460">
                        <c:v>32.60009765625</c:v>
                      </c:pt>
                      <c:pt idx="4461">
                        <c:v>32.500244140625</c:v>
                      </c:pt>
                      <c:pt idx="4462">
                        <c:v>32.60009765625</c:v>
                      </c:pt>
                      <c:pt idx="4463">
                        <c:v>32.60009765625</c:v>
                      </c:pt>
                      <c:pt idx="4464">
                        <c:v>32.60009765625</c:v>
                      </c:pt>
                      <c:pt idx="4465">
                        <c:v>32.60009765625</c:v>
                      </c:pt>
                      <c:pt idx="4466">
                        <c:v>32.400146484375</c:v>
                      </c:pt>
                      <c:pt idx="4467">
                        <c:v>32.500244140625</c:v>
                      </c:pt>
                      <c:pt idx="4468">
                        <c:v>32.500244140625</c:v>
                      </c:pt>
                      <c:pt idx="4469">
                        <c:v>32.400146484375</c:v>
                      </c:pt>
                      <c:pt idx="4470">
                        <c:v>32.400146484375</c:v>
                      </c:pt>
                      <c:pt idx="4471">
                        <c:v>32.400146484375</c:v>
                      </c:pt>
                      <c:pt idx="4472">
                        <c:v>32.500244140625</c:v>
                      </c:pt>
                      <c:pt idx="4473">
                        <c:v>32.500244140625</c:v>
                      </c:pt>
                      <c:pt idx="4474">
                        <c:v>32.500244140625</c:v>
                      </c:pt>
                      <c:pt idx="4475">
                        <c:v>32.500244140625</c:v>
                      </c:pt>
                      <c:pt idx="4476">
                        <c:v>32.500244140625</c:v>
                      </c:pt>
                      <c:pt idx="4477">
                        <c:v>32.500244140625</c:v>
                      </c:pt>
                      <c:pt idx="4478">
                        <c:v>32.60009765625</c:v>
                      </c:pt>
                      <c:pt idx="4479">
                        <c:v>32.500244140625</c:v>
                      </c:pt>
                      <c:pt idx="4480">
                        <c:v>32.60009765625</c:v>
                      </c:pt>
                      <c:pt idx="4481">
                        <c:v>32.500244140625</c:v>
                      </c:pt>
                      <c:pt idx="4482">
                        <c:v>32.60009765625</c:v>
                      </c:pt>
                      <c:pt idx="4483">
                        <c:v>32.500244140625</c:v>
                      </c:pt>
                      <c:pt idx="4484">
                        <c:v>32.500244140625</c:v>
                      </c:pt>
                      <c:pt idx="4485">
                        <c:v>32.400146484375</c:v>
                      </c:pt>
                      <c:pt idx="4486">
                        <c:v>32.400146484375</c:v>
                      </c:pt>
                      <c:pt idx="4487">
                        <c:v>32.400146484375</c:v>
                      </c:pt>
                      <c:pt idx="4488">
                        <c:v>32.500244140625</c:v>
                      </c:pt>
                      <c:pt idx="4489">
                        <c:v>32.500244140625</c:v>
                      </c:pt>
                      <c:pt idx="4490">
                        <c:v>32.500244140625</c:v>
                      </c:pt>
                      <c:pt idx="4491">
                        <c:v>32.500244140625</c:v>
                      </c:pt>
                      <c:pt idx="4492">
                        <c:v>32.500244140625</c:v>
                      </c:pt>
                      <c:pt idx="4493">
                        <c:v>32.500244140625</c:v>
                      </c:pt>
                      <c:pt idx="4494">
                        <c:v>32.500244140625</c:v>
                      </c:pt>
                      <c:pt idx="4495">
                        <c:v>32.500244140625</c:v>
                      </c:pt>
                      <c:pt idx="4496">
                        <c:v>32.500244140625</c:v>
                      </c:pt>
                      <c:pt idx="4497">
                        <c:v>32.500244140625</c:v>
                      </c:pt>
                      <c:pt idx="4498">
                        <c:v>32.500244140625</c:v>
                      </c:pt>
                      <c:pt idx="4499">
                        <c:v>32.500244140625</c:v>
                      </c:pt>
                      <c:pt idx="4500">
                        <c:v>32.500244140625</c:v>
                      </c:pt>
                      <c:pt idx="4501">
                        <c:v>32.500244140625</c:v>
                      </c:pt>
                      <c:pt idx="4502">
                        <c:v>32.500244140625</c:v>
                      </c:pt>
                      <c:pt idx="4503">
                        <c:v>32.500244140625</c:v>
                      </c:pt>
                      <c:pt idx="4504">
                        <c:v>32.500244140625</c:v>
                      </c:pt>
                      <c:pt idx="4505">
                        <c:v>32.500244140625</c:v>
                      </c:pt>
                      <c:pt idx="4506">
                        <c:v>32.500244140625</c:v>
                      </c:pt>
                      <c:pt idx="4507">
                        <c:v>32.500244140625</c:v>
                      </c:pt>
                      <c:pt idx="4508">
                        <c:v>32.400146484375</c:v>
                      </c:pt>
                      <c:pt idx="4509">
                        <c:v>32.400146484375</c:v>
                      </c:pt>
                      <c:pt idx="4510">
                        <c:v>32.400146484375</c:v>
                      </c:pt>
                      <c:pt idx="4511">
                        <c:v>32.500244140625</c:v>
                      </c:pt>
                      <c:pt idx="4512">
                        <c:v>32.500244140625</c:v>
                      </c:pt>
                      <c:pt idx="4513">
                        <c:v>32.400146484375</c:v>
                      </c:pt>
                      <c:pt idx="4514">
                        <c:v>32.400146484375</c:v>
                      </c:pt>
                      <c:pt idx="4515">
                        <c:v>32.400146484375</c:v>
                      </c:pt>
                      <c:pt idx="4516">
                        <c:v>32.400146484375</c:v>
                      </c:pt>
                      <c:pt idx="4517">
                        <c:v>32.30029296875</c:v>
                      </c:pt>
                      <c:pt idx="4518">
                        <c:v>32.400146484375</c:v>
                      </c:pt>
                      <c:pt idx="4519">
                        <c:v>32.400146484375</c:v>
                      </c:pt>
                      <c:pt idx="4520">
                        <c:v>32.500244140625</c:v>
                      </c:pt>
                      <c:pt idx="4521">
                        <c:v>32.500244140625</c:v>
                      </c:pt>
                      <c:pt idx="4522">
                        <c:v>32.500244140625</c:v>
                      </c:pt>
                      <c:pt idx="4523">
                        <c:v>32.400146484375</c:v>
                      </c:pt>
                      <c:pt idx="4524">
                        <c:v>32.500244140625</c:v>
                      </c:pt>
                      <c:pt idx="4525">
                        <c:v>32.500244140625</c:v>
                      </c:pt>
                      <c:pt idx="4526">
                        <c:v>32.30029296875</c:v>
                      </c:pt>
                      <c:pt idx="4527">
                        <c:v>32.30029296875</c:v>
                      </c:pt>
                      <c:pt idx="4528">
                        <c:v>32.30029296875</c:v>
                      </c:pt>
                      <c:pt idx="4529">
                        <c:v>32.30029296875</c:v>
                      </c:pt>
                      <c:pt idx="4530">
                        <c:v>32.30029296875</c:v>
                      </c:pt>
                      <c:pt idx="4531">
                        <c:v>32.30029296875</c:v>
                      </c:pt>
                      <c:pt idx="4532">
                        <c:v>32.500244140625</c:v>
                      </c:pt>
                      <c:pt idx="4533">
                        <c:v>32.500244140625</c:v>
                      </c:pt>
                      <c:pt idx="4534">
                        <c:v>32.400146484375</c:v>
                      </c:pt>
                      <c:pt idx="4535">
                        <c:v>32.500244140625</c:v>
                      </c:pt>
                      <c:pt idx="4536">
                        <c:v>32.500244140625</c:v>
                      </c:pt>
                      <c:pt idx="4537">
                        <c:v>32.500244140625</c:v>
                      </c:pt>
                      <c:pt idx="4538">
                        <c:v>32.30029296875</c:v>
                      </c:pt>
                      <c:pt idx="4539">
                        <c:v>32.30029296875</c:v>
                      </c:pt>
                      <c:pt idx="4540">
                        <c:v>32.30029296875</c:v>
                      </c:pt>
                      <c:pt idx="4541">
                        <c:v>32.30029296875</c:v>
                      </c:pt>
                      <c:pt idx="4542">
                        <c:v>32.30029296875</c:v>
                      </c:pt>
                      <c:pt idx="4543">
                        <c:v>32.30029296875</c:v>
                      </c:pt>
                      <c:pt idx="4544">
                        <c:v>32.400146484375</c:v>
                      </c:pt>
                      <c:pt idx="4545">
                        <c:v>32.400146484375</c:v>
                      </c:pt>
                      <c:pt idx="4546">
                        <c:v>32.30029296875</c:v>
                      </c:pt>
                      <c:pt idx="4547">
                        <c:v>32.30029296875</c:v>
                      </c:pt>
                      <c:pt idx="4548">
                        <c:v>32.30029296875</c:v>
                      </c:pt>
                      <c:pt idx="4549">
                        <c:v>32.400146484375</c:v>
                      </c:pt>
                      <c:pt idx="4550">
                        <c:v>32.400146484375</c:v>
                      </c:pt>
                      <c:pt idx="4551">
                        <c:v>32.400146484375</c:v>
                      </c:pt>
                      <c:pt idx="4552">
                        <c:v>32.400146484375</c:v>
                      </c:pt>
                      <c:pt idx="4553">
                        <c:v>32.400146484375</c:v>
                      </c:pt>
                      <c:pt idx="4554">
                        <c:v>32.400146484375</c:v>
                      </c:pt>
                      <c:pt idx="4555">
                        <c:v>32.400146484375</c:v>
                      </c:pt>
                      <c:pt idx="4556">
                        <c:v>32.30029296875</c:v>
                      </c:pt>
                      <c:pt idx="4557">
                        <c:v>32.30029296875</c:v>
                      </c:pt>
                      <c:pt idx="4558">
                        <c:v>32.30029296875</c:v>
                      </c:pt>
                      <c:pt idx="4559">
                        <c:v>32.30029296875</c:v>
                      </c:pt>
                      <c:pt idx="4560">
                        <c:v>32.30029296875</c:v>
                      </c:pt>
                      <c:pt idx="4561">
                        <c:v>32.30029296875</c:v>
                      </c:pt>
                      <c:pt idx="4562">
                        <c:v>32.2001953125</c:v>
                      </c:pt>
                      <c:pt idx="4563">
                        <c:v>32.2001953125</c:v>
                      </c:pt>
                      <c:pt idx="4564">
                        <c:v>32.2001953125</c:v>
                      </c:pt>
                      <c:pt idx="4565">
                        <c:v>32.2001953125</c:v>
                      </c:pt>
                      <c:pt idx="4566">
                        <c:v>32.2001953125</c:v>
                      </c:pt>
                      <c:pt idx="4567">
                        <c:v>32.2001953125</c:v>
                      </c:pt>
                      <c:pt idx="4568">
                        <c:v>32.30029296875</c:v>
                      </c:pt>
                      <c:pt idx="4569">
                        <c:v>32.30029296875</c:v>
                      </c:pt>
                      <c:pt idx="4570">
                        <c:v>32.30029296875</c:v>
                      </c:pt>
                      <c:pt idx="4571">
                        <c:v>32.2001953125</c:v>
                      </c:pt>
                      <c:pt idx="4572">
                        <c:v>32.30029296875</c:v>
                      </c:pt>
                      <c:pt idx="4573">
                        <c:v>32.30029296875</c:v>
                      </c:pt>
                      <c:pt idx="4574">
                        <c:v>32.30029296875</c:v>
                      </c:pt>
                      <c:pt idx="4575">
                        <c:v>32.30029296875</c:v>
                      </c:pt>
                      <c:pt idx="4576">
                        <c:v>32.30029296875</c:v>
                      </c:pt>
                      <c:pt idx="4577">
                        <c:v>32.30029296875</c:v>
                      </c:pt>
                      <c:pt idx="4578">
                        <c:v>32.30029296875</c:v>
                      </c:pt>
                      <c:pt idx="4579">
                        <c:v>32.30029296875</c:v>
                      </c:pt>
                      <c:pt idx="4580">
                        <c:v>32.2001953125</c:v>
                      </c:pt>
                      <c:pt idx="4581">
                        <c:v>32.2001953125</c:v>
                      </c:pt>
                      <c:pt idx="4582">
                        <c:v>32.2001953125</c:v>
                      </c:pt>
                      <c:pt idx="4583">
                        <c:v>32.2001953125</c:v>
                      </c:pt>
                      <c:pt idx="4584">
                        <c:v>32.2001953125</c:v>
                      </c:pt>
                      <c:pt idx="4585">
                        <c:v>32.2001953125</c:v>
                      </c:pt>
                      <c:pt idx="4586">
                        <c:v>32.400146484375</c:v>
                      </c:pt>
                      <c:pt idx="4587">
                        <c:v>32.400146484375</c:v>
                      </c:pt>
                      <c:pt idx="4588">
                        <c:v>32.400146484375</c:v>
                      </c:pt>
                      <c:pt idx="4589">
                        <c:v>32.400146484375</c:v>
                      </c:pt>
                      <c:pt idx="4590">
                        <c:v>32.30029296875</c:v>
                      </c:pt>
                      <c:pt idx="4591">
                        <c:v>32.400146484375</c:v>
                      </c:pt>
                      <c:pt idx="4592">
                        <c:v>32.30029296875</c:v>
                      </c:pt>
                      <c:pt idx="4593">
                        <c:v>32.2001953125</c:v>
                      </c:pt>
                      <c:pt idx="4594">
                        <c:v>32.2001953125</c:v>
                      </c:pt>
                      <c:pt idx="4595">
                        <c:v>32.2001953125</c:v>
                      </c:pt>
                      <c:pt idx="4596">
                        <c:v>32.2001953125</c:v>
                      </c:pt>
                      <c:pt idx="4597">
                        <c:v>32.2001953125</c:v>
                      </c:pt>
                      <c:pt idx="4598">
                        <c:v>32.30029296875</c:v>
                      </c:pt>
                      <c:pt idx="4599">
                        <c:v>32.30029296875</c:v>
                      </c:pt>
                      <c:pt idx="4600">
                        <c:v>32.2001953125</c:v>
                      </c:pt>
                      <c:pt idx="4601">
                        <c:v>32.30029296875</c:v>
                      </c:pt>
                      <c:pt idx="4602">
                        <c:v>32.2001953125</c:v>
                      </c:pt>
                      <c:pt idx="4603">
                        <c:v>32.30029296875</c:v>
                      </c:pt>
                      <c:pt idx="4604">
                        <c:v>32.2001953125</c:v>
                      </c:pt>
                      <c:pt idx="4605">
                        <c:v>32.30029296875</c:v>
                      </c:pt>
                      <c:pt idx="4606">
                        <c:v>32.2001953125</c:v>
                      </c:pt>
                      <c:pt idx="4607">
                        <c:v>32.2001953125</c:v>
                      </c:pt>
                      <c:pt idx="4608">
                        <c:v>32.2001953125</c:v>
                      </c:pt>
                      <c:pt idx="4609">
                        <c:v>32.2001953125</c:v>
                      </c:pt>
                      <c:pt idx="4610">
                        <c:v>32.2001953125</c:v>
                      </c:pt>
                      <c:pt idx="4611">
                        <c:v>32.2001953125</c:v>
                      </c:pt>
                      <c:pt idx="4612">
                        <c:v>32.10009765625</c:v>
                      </c:pt>
                      <c:pt idx="4613">
                        <c:v>32.10009765625</c:v>
                      </c:pt>
                      <c:pt idx="4614">
                        <c:v>32.2001953125</c:v>
                      </c:pt>
                      <c:pt idx="4615">
                        <c:v>32.10009765625</c:v>
                      </c:pt>
                      <c:pt idx="4616">
                        <c:v>32.10009765625</c:v>
                      </c:pt>
                      <c:pt idx="4617">
                        <c:v>32.2001953125</c:v>
                      </c:pt>
                      <c:pt idx="4618">
                        <c:v>32.2001953125</c:v>
                      </c:pt>
                      <c:pt idx="4619">
                        <c:v>32.2001953125</c:v>
                      </c:pt>
                      <c:pt idx="4620">
                        <c:v>32.10009765625</c:v>
                      </c:pt>
                      <c:pt idx="4621">
                        <c:v>32.10009765625</c:v>
                      </c:pt>
                      <c:pt idx="4622">
                        <c:v>32.2001953125</c:v>
                      </c:pt>
                      <c:pt idx="4623">
                        <c:v>32.000244140625</c:v>
                      </c:pt>
                      <c:pt idx="4624">
                        <c:v>32.10009765625</c:v>
                      </c:pt>
                      <c:pt idx="4625">
                        <c:v>32.10009765625</c:v>
                      </c:pt>
                      <c:pt idx="4626">
                        <c:v>32.000244140625</c:v>
                      </c:pt>
                      <c:pt idx="4627">
                        <c:v>32.10009765625</c:v>
                      </c:pt>
                      <c:pt idx="4628">
                        <c:v>32.10009765625</c:v>
                      </c:pt>
                      <c:pt idx="4629">
                        <c:v>32.2001953125</c:v>
                      </c:pt>
                      <c:pt idx="4630">
                        <c:v>32.2001953125</c:v>
                      </c:pt>
                      <c:pt idx="4631">
                        <c:v>32.2001953125</c:v>
                      </c:pt>
                      <c:pt idx="4632">
                        <c:v>32.2001953125</c:v>
                      </c:pt>
                      <c:pt idx="4633">
                        <c:v>32.2001953125</c:v>
                      </c:pt>
                      <c:pt idx="4634">
                        <c:v>32.2001953125</c:v>
                      </c:pt>
                      <c:pt idx="4635">
                        <c:v>32.10009765625</c:v>
                      </c:pt>
                      <c:pt idx="4636">
                        <c:v>32.10009765625</c:v>
                      </c:pt>
                      <c:pt idx="4637">
                        <c:v>32.10009765625</c:v>
                      </c:pt>
                      <c:pt idx="4638">
                        <c:v>32.10009765625</c:v>
                      </c:pt>
                      <c:pt idx="4639">
                        <c:v>32.10009765625</c:v>
                      </c:pt>
                      <c:pt idx="4640">
                        <c:v>32.10009765625</c:v>
                      </c:pt>
                      <c:pt idx="4641">
                        <c:v>32.10009765625</c:v>
                      </c:pt>
                      <c:pt idx="4642">
                        <c:v>32.10009765625</c:v>
                      </c:pt>
                      <c:pt idx="4643">
                        <c:v>32.10009765625</c:v>
                      </c:pt>
                      <c:pt idx="4644">
                        <c:v>32.10009765625</c:v>
                      </c:pt>
                      <c:pt idx="4645">
                        <c:v>32.10009765625</c:v>
                      </c:pt>
                      <c:pt idx="4646">
                        <c:v>32.10009765625</c:v>
                      </c:pt>
                      <c:pt idx="4647">
                        <c:v>32.2001953125</c:v>
                      </c:pt>
                      <c:pt idx="4648">
                        <c:v>32.2001953125</c:v>
                      </c:pt>
                      <c:pt idx="4649">
                        <c:v>32.2001953125</c:v>
                      </c:pt>
                      <c:pt idx="4650">
                        <c:v>32.10009765625</c:v>
                      </c:pt>
                      <c:pt idx="4651">
                        <c:v>32.2001953125</c:v>
                      </c:pt>
                      <c:pt idx="4652">
                        <c:v>32.2001953125</c:v>
                      </c:pt>
                      <c:pt idx="4653">
                        <c:v>32.10009765625</c:v>
                      </c:pt>
                      <c:pt idx="4654">
                        <c:v>32.000244140625</c:v>
                      </c:pt>
                      <c:pt idx="4655">
                        <c:v>32.10009765625</c:v>
                      </c:pt>
                      <c:pt idx="4656">
                        <c:v>32.10009765625</c:v>
                      </c:pt>
                      <c:pt idx="4657">
                        <c:v>32.10009765625</c:v>
                      </c:pt>
                      <c:pt idx="4658">
                        <c:v>32.10009765625</c:v>
                      </c:pt>
                      <c:pt idx="4659">
                        <c:v>32.10009765625</c:v>
                      </c:pt>
                      <c:pt idx="4660">
                        <c:v>32.10009765625</c:v>
                      </c:pt>
                      <c:pt idx="4661">
                        <c:v>32.10009765625</c:v>
                      </c:pt>
                      <c:pt idx="4662">
                        <c:v>32.10009765625</c:v>
                      </c:pt>
                      <c:pt idx="4663">
                        <c:v>32.10009765625</c:v>
                      </c:pt>
                      <c:pt idx="4664">
                        <c:v>32.10009765625</c:v>
                      </c:pt>
                      <c:pt idx="4665">
                        <c:v>32.000244140625</c:v>
                      </c:pt>
                      <c:pt idx="4666">
                        <c:v>32.000244140625</c:v>
                      </c:pt>
                      <c:pt idx="4667">
                        <c:v>32.000244140625</c:v>
                      </c:pt>
                      <c:pt idx="4668">
                        <c:v>32.000244140625</c:v>
                      </c:pt>
                      <c:pt idx="4669">
                        <c:v>32.000244140625</c:v>
                      </c:pt>
                      <c:pt idx="4670">
                        <c:v>32.000244140625</c:v>
                      </c:pt>
                      <c:pt idx="4671">
                        <c:v>32.10009765625</c:v>
                      </c:pt>
                      <c:pt idx="4672">
                        <c:v>32.000244140625</c:v>
                      </c:pt>
                      <c:pt idx="4673">
                        <c:v>32.10009765625</c:v>
                      </c:pt>
                      <c:pt idx="4674">
                        <c:v>32.000244140625</c:v>
                      </c:pt>
                      <c:pt idx="4675">
                        <c:v>32.000244140625</c:v>
                      </c:pt>
                      <c:pt idx="4676">
                        <c:v>32.10009765625</c:v>
                      </c:pt>
                      <c:pt idx="4677">
                        <c:v>32.000244140625</c:v>
                      </c:pt>
                      <c:pt idx="4678">
                        <c:v>32.000244140625</c:v>
                      </c:pt>
                      <c:pt idx="4679">
                        <c:v>32.000244140625</c:v>
                      </c:pt>
                      <c:pt idx="4680">
                        <c:v>32.000244140625</c:v>
                      </c:pt>
                      <c:pt idx="4681">
                        <c:v>31.89990234375</c:v>
                      </c:pt>
                      <c:pt idx="4682">
                        <c:v>32.000244140625</c:v>
                      </c:pt>
                      <c:pt idx="4683">
                        <c:v>32.000244140625</c:v>
                      </c:pt>
                      <c:pt idx="4684">
                        <c:v>32.10009765625</c:v>
                      </c:pt>
                      <c:pt idx="4685">
                        <c:v>32.000244140625</c:v>
                      </c:pt>
                      <c:pt idx="4686">
                        <c:v>32.10009765625</c:v>
                      </c:pt>
                      <c:pt idx="4687">
                        <c:v>32.000244140625</c:v>
                      </c:pt>
                      <c:pt idx="4688">
                        <c:v>32.10009765625</c:v>
                      </c:pt>
                      <c:pt idx="4689">
                        <c:v>32.10009765625</c:v>
                      </c:pt>
                      <c:pt idx="4690">
                        <c:v>32.10009765625</c:v>
                      </c:pt>
                      <c:pt idx="4691">
                        <c:v>32.10009765625</c:v>
                      </c:pt>
                      <c:pt idx="4692">
                        <c:v>32.10009765625</c:v>
                      </c:pt>
                      <c:pt idx="4693">
                        <c:v>32.10009765625</c:v>
                      </c:pt>
                      <c:pt idx="4694">
                        <c:v>32.10009765625</c:v>
                      </c:pt>
                      <c:pt idx="4695">
                        <c:v>32.000244140625</c:v>
                      </c:pt>
                      <c:pt idx="4696">
                        <c:v>32.10009765625</c:v>
                      </c:pt>
                      <c:pt idx="4697">
                        <c:v>32.10009765625</c:v>
                      </c:pt>
                      <c:pt idx="4698">
                        <c:v>32.000244140625</c:v>
                      </c:pt>
                      <c:pt idx="4699">
                        <c:v>32.10009765625</c:v>
                      </c:pt>
                      <c:pt idx="4700">
                        <c:v>32.000244140625</c:v>
                      </c:pt>
                      <c:pt idx="4701">
                        <c:v>32.10009765625</c:v>
                      </c:pt>
                      <c:pt idx="4702">
                        <c:v>32.10009765625</c:v>
                      </c:pt>
                      <c:pt idx="4703">
                        <c:v>32.10009765625</c:v>
                      </c:pt>
                      <c:pt idx="4704">
                        <c:v>32.10009765625</c:v>
                      </c:pt>
                      <c:pt idx="4705">
                        <c:v>32.10009765625</c:v>
                      </c:pt>
                      <c:pt idx="4706">
                        <c:v>32.10009765625</c:v>
                      </c:pt>
                      <c:pt idx="4707">
                        <c:v>32.000244140625</c:v>
                      </c:pt>
                      <c:pt idx="4708">
                        <c:v>31.89990234375</c:v>
                      </c:pt>
                      <c:pt idx="4709">
                        <c:v>31.7998046875</c:v>
                      </c:pt>
                      <c:pt idx="4710">
                        <c:v>31.89990234375</c:v>
                      </c:pt>
                      <c:pt idx="4711">
                        <c:v>31.89990234375</c:v>
                      </c:pt>
                      <c:pt idx="4712">
                        <c:v>31.89990234375</c:v>
                      </c:pt>
                      <c:pt idx="4713">
                        <c:v>32.000244140625</c:v>
                      </c:pt>
                      <c:pt idx="4714">
                        <c:v>32.000244140625</c:v>
                      </c:pt>
                      <c:pt idx="4715">
                        <c:v>31.89990234375</c:v>
                      </c:pt>
                      <c:pt idx="4716">
                        <c:v>32.000244140625</c:v>
                      </c:pt>
                      <c:pt idx="4717">
                        <c:v>31.89990234375</c:v>
                      </c:pt>
                      <c:pt idx="4718">
                        <c:v>31.89990234375</c:v>
                      </c:pt>
                      <c:pt idx="4719">
                        <c:v>32.000244140625</c:v>
                      </c:pt>
                      <c:pt idx="4720">
                        <c:v>32.000244140625</c:v>
                      </c:pt>
                      <c:pt idx="4721">
                        <c:v>32.000244140625</c:v>
                      </c:pt>
                      <c:pt idx="4722">
                        <c:v>32.000244140625</c:v>
                      </c:pt>
                      <c:pt idx="4723">
                        <c:v>32.000244140625</c:v>
                      </c:pt>
                      <c:pt idx="4724">
                        <c:v>32.000244140625</c:v>
                      </c:pt>
                      <c:pt idx="4725">
                        <c:v>32.000244140625</c:v>
                      </c:pt>
                      <c:pt idx="4726">
                        <c:v>31.89990234375</c:v>
                      </c:pt>
                      <c:pt idx="4727">
                        <c:v>31.89990234375</c:v>
                      </c:pt>
                      <c:pt idx="4728">
                        <c:v>31.89990234375</c:v>
                      </c:pt>
                      <c:pt idx="4729">
                        <c:v>31.89990234375</c:v>
                      </c:pt>
                      <c:pt idx="4730">
                        <c:v>31.89990234375</c:v>
                      </c:pt>
                      <c:pt idx="4731">
                        <c:v>31.89990234375</c:v>
                      </c:pt>
                      <c:pt idx="4732">
                        <c:v>31.89990234375</c:v>
                      </c:pt>
                      <c:pt idx="4733">
                        <c:v>31.89990234375</c:v>
                      </c:pt>
                      <c:pt idx="4734">
                        <c:v>31.89990234375</c:v>
                      </c:pt>
                      <c:pt idx="4735">
                        <c:v>31.89990234375</c:v>
                      </c:pt>
                      <c:pt idx="4736">
                        <c:v>31.89990234375</c:v>
                      </c:pt>
                      <c:pt idx="4737">
                        <c:v>31.89990234375</c:v>
                      </c:pt>
                      <c:pt idx="4738">
                        <c:v>31.89990234375</c:v>
                      </c:pt>
                      <c:pt idx="4739">
                        <c:v>31.89990234375</c:v>
                      </c:pt>
                      <c:pt idx="4740">
                        <c:v>31.89990234375</c:v>
                      </c:pt>
                      <c:pt idx="4741">
                        <c:v>31.89990234375</c:v>
                      </c:pt>
                      <c:pt idx="4742">
                        <c:v>31.89990234375</c:v>
                      </c:pt>
                      <c:pt idx="4743">
                        <c:v>31.7998046875</c:v>
                      </c:pt>
                      <c:pt idx="4744">
                        <c:v>31.89990234375</c:v>
                      </c:pt>
                      <c:pt idx="4745">
                        <c:v>31.89990234375</c:v>
                      </c:pt>
                      <c:pt idx="4746">
                        <c:v>31.89990234375</c:v>
                      </c:pt>
                      <c:pt idx="4747">
                        <c:v>31.89990234375</c:v>
                      </c:pt>
                      <c:pt idx="4748">
                        <c:v>31.89990234375</c:v>
                      </c:pt>
                      <c:pt idx="4749">
                        <c:v>31.89990234375</c:v>
                      </c:pt>
                      <c:pt idx="4750">
                        <c:v>32.000244140625</c:v>
                      </c:pt>
                      <c:pt idx="4751">
                        <c:v>32.000244140625</c:v>
                      </c:pt>
                      <c:pt idx="4752">
                        <c:v>32.10009765625</c:v>
                      </c:pt>
                      <c:pt idx="4753">
                        <c:v>32.10009765625</c:v>
                      </c:pt>
                      <c:pt idx="4754">
                        <c:v>32.000244140625</c:v>
                      </c:pt>
                      <c:pt idx="4755">
                        <c:v>32.000244140625</c:v>
                      </c:pt>
                      <c:pt idx="4756">
                        <c:v>32.000244140625</c:v>
                      </c:pt>
                      <c:pt idx="4757">
                        <c:v>32.000244140625</c:v>
                      </c:pt>
                      <c:pt idx="4758">
                        <c:v>32.000244140625</c:v>
                      </c:pt>
                      <c:pt idx="4759">
                        <c:v>32.000244140625</c:v>
                      </c:pt>
                      <c:pt idx="4760">
                        <c:v>32.000244140625</c:v>
                      </c:pt>
                      <c:pt idx="4761">
                        <c:v>32.000244140625</c:v>
                      </c:pt>
                      <c:pt idx="4762">
                        <c:v>31.7998046875</c:v>
                      </c:pt>
                      <c:pt idx="4763">
                        <c:v>31.69970703125</c:v>
                      </c:pt>
                      <c:pt idx="4764">
                        <c:v>31.7998046875</c:v>
                      </c:pt>
                      <c:pt idx="4765">
                        <c:v>31.7998046875</c:v>
                      </c:pt>
                      <c:pt idx="4766">
                        <c:v>31.7998046875</c:v>
                      </c:pt>
                      <c:pt idx="4767">
                        <c:v>31.7998046875</c:v>
                      </c:pt>
                      <c:pt idx="4768">
                        <c:v>32.000244140625</c:v>
                      </c:pt>
                      <c:pt idx="4769">
                        <c:v>32.000244140625</c:v>
                      </c:pt>
                      <c:pt idx="4770">
                        <c:v>31.89990234375</c:v>
                      </c:pt>
                      <c:pt idx="4771">
                        <c:v>32.000244140625</c:v>
                      </c:pt>
                      <c:pt idx="4772">
                        <c:v>31.89990234375</c:v>
                      </c:pt>
                      <c:pt idx="4773">
                        <c:v>31.89990234375</c:v>
                      </c:pt>
                      <c:pt idx="4774">
                        <c:v>31.89990234375</c:v>
                      </c:pt>
                      <c:pt idx="4775">
                        <c:v>31.89990234375</c:v>
                      </c:pt>
                      <c:pt idx="4776">
                        <c:v>31.7998046875</c:v>
                      </c:pt>
                      <c:pt idx="4777">
                        <c:v>31.7998046875</c:v>
                      </c:pt>
                      <c:pt idx="4778">
                        <c:v>31.7998046875</c:v>
                      </c:pt>
                      <c:pt idx="4779">
                        <c:v>31.7998046875</c:v>
                      </c:pt>
                      <c:pt idx="4780">
                        <c:v>31.89990234375</c:v>
                      </c:pt>
                      <c:pt idx="4781">
                        <c:v>31.89990234375</c:v>
                      </c:pt>
                      <c:pt idx="4782">
                        <c:v>31.89990234375</c:v>
                      </c:pt>
                      <c:pt idx="4783">
                        <c:v>31.7998046875</c:v>
                      </c:pt>
                      <c:pt idx="4784">
                        <c:v>31.7998046875</c:v>
                      </c:pt>
                      <c:pt idx="4785">
                        <c:v>31.89990234375</c:v>
                      </c:pt>
                      <c:pt idx="4786">
                        <c:v>31.7998046875</c:v>
                      </c:pt>
                      <c:pt idx="4787">
                        <c:v>31.69970703125</c:v>
                      </c:pt>
                      <c:pt idx="4788">
                        <c:v>31.69970703125</c:v>
                      </c:pt>
                      <c:pt idx="4789">
                        <c:v>31.69970703125</c:v>
                      </c:pt>
                      <c:pt idx="4790">
                        <c:v>31.69970703125</c:v>
                      </c:pt>
                      <c:pt idx="4791">
                        <c:v>31.69970703125</c:v>
                      </c:pt>
                      <c:pt idx="4792">
                        <c:v>31.7998046875</c:v>
                      </c:pt>
                      <c:pt idx="4793">
                        <c:v>31.7998046875</c:v>
                      </c:pt>
                      <c:pt idx="4794">
                        <c:v>31.7998046875</c:v>
                      </c:pt>
                      <c:pt idx="4795">
                        <c:v>31.7998046875</c:v>
                      </c:pt>
                      <c:pt idx="4796">
                        <c:v>31.7998046875</c:v>
                      </c:pt>
                      <c:pt idx="4797">
                        <c:v>31.7998046875</c:v>
                      </c:pt>
                      <c:pt idx="4798">
                        <c:v>31.69970703125</c:v>
                      </c:pt>
                      <c:pt idx="4799">
                        <c:v>31.69970703125</c:v>
                      </c:pt>
                      <c:pt idx="4800">
                        <c:v>31.69970703125</c:v>
                      </c:pt>
                      <c:pt idx="4801">
                        <c:v>31.7998046875</c:v>
                      </c:pt>
                      <c:pt idx="4802">
                        <c:v>31.69970703125</c:v>
                      </c:pt>
                      <c:pt idx="4803">
                        <c:v>31.69970703125</c:v>
                      </c:pt>
                      <c:pt idx="4804">
                        <c:v>31.7998046875</c:v>
                      </c:pt>
                      <c:pt idx="4805">
                        <c:v>31.7998046875</c:v>
                      </c:pt>
                      <c:pt idx="4806">
                        <c:v>31.7998046875</c:v>
                      </c:pt>
                      <c:pt idx="4807">
                        <c:v>31.7998046875</c:v>
                      </c:pt>
                      <c:pt idx="4808">
                        <c:v>31.7998046875</c:v>
                      </c:pt>
                      <c:pt idx="4809">
                        <c:v>31.7998046875</c:v>
                      </c:pt>
                      <c:pt idx="4810">
                        <c:v>31.7998046875</c:v>
                      </c:pt>
                      <c:pt idx="4811">
                        <c:v>31.7998046875</c:v>
                      </c:pt>
                      <c:pt idx="4812">
                        <c:v>31.7998046875</c:v>
                      </c:pt>
                      <c:pt idx="4813">
                        <c:v>31.89990234375</c:v>
                      </c:pt>
                      <c:pt idx="4814">
                        <c:v>31.7998046875</c:v>
                      </c:pt>
                      <c:pt idx="4815">
                        <c:v>31.7998046875</c:v>
                      </c:pt>
                      <c:pt idx="4816">
                        <c:v>31.7998046875</c:v>
                      </c:pt>
                      <c:pt idx="4817">
                        <c:v>31.7998046875</c:v>
                      </c:pt>
                      <c:pt idx="4818">
                        <c:v>31.7998046875</c:v>
                      </c:pt>
                      <c:pt idx="4819">
                        <c:v>31.69970703125</c:v>
                      </c:pt>
                      <c:pt idx="4820">
                        <c:v>31.7998046875</c:v>
                      </c:pt>
                      <c:pt idx="4821">
                        <c:v>31.69970703125</c:v>
                      </c:pt>
                      <c:pt idx="4822">
                        <c:v>31.69970703125</c:v>
                      </c:pt>
                      <c:pt idx="4823">
                        <c:v>31.7998046875</c:v>
                      </c:pt>
                      <c:pt idx="4824">
                        <c:v>31.69970703125</c:v>
                      </c:pt>
                      <c:pt idx="4825">
                        <c:v>31.69970703125</c:v>
                      </c:pt>
                      <c:pt idx="4826">
                        <c:v>31.69970703125</c:v>
                      </c:pt>
                      <c:pt idx="4827">
                        <c:v>31.69970703125</c:v>
                      </c:pt>
                      <c:pt idx="4828">
                        <c:v>31.69970703125</c:v>
                      </c:pt>
                      <c:pt idx="4829">
                        <c:v>31.69970703125</c:v>
                      </c:pt>
                      <c:pt idx="4830">
                        <c:v>31.69970703125</c:v>
                      </c:pt>
                      <c:pt idx="4831">
                        <c:v>31.69970703125</c:v>
                      </c:pt>
                      <c:pt idx="4832">
                        <c:v>31.69970703125</c:v>
                      </c:pt>
                      <c:pt idx="4833">
                        <c:v>31.69970703125</c:v>
                      </c:pt>
                      <c:pt idx="4834">
                        <c:v>31.7998046875</c:v>
                      </c:pt>
                      <c:pt idx="4835">
                        <c:v>31.69970703125</c:v>
                      </c:pt>
                      <c:pt idx="4836">
                        <c:v>31.69970703125</c:v>
                      </c:pt>
                      <c:pt idx="4837">
                        <c:v>31.7998046875</c:v>
                      </c:pt>
                      <c:pt idx="4838">
                        <c:v>31.7998046875</c:v>
                      </c:pt>
                      <c:pt idx="4839">
                        <c:v>31.7998046875</c:v>
                      </c:pt>
                      <c:pt idx="4840">
                        <c:v>31.7998046875</c:v>
                      </c:pt>
                      <c:pt idx="4841">
                        <c:v>31.69970703125</c:v>
                      </c:pt>
                      <c:pt idx="4842">
                        <c:v>31.7998046875</c:v>
                      </c:pt>
                      <c:pt idx="4843">
                        <c:v>31.7998046875</c:v>
                      </c:pt>
                      <c:pt idx="4844">
                        <c:v>31.7998046875</c:v>
                      </c:pt>
                      <c:pt idx="4845">
                        <c:v>31.7998046875</c:v>
                      </c:pt>
                      <c:pt idx="4846">
                        <c:v>31.599853515625</c:v>
                      </c:pt>
                      <c:pt idx="4847">
                        <c:v>31.69970703125</c:v>
                      </c:pt>
                      <c:pt idx="4848">
                        <c:v>31.69970703125</c:v>
                      </c:pt>
                      <c:pt idx="4849">
                        <c:v>31.69970703125</c:v>
                      </c:pt>
                      <c:pt idx="4850">
                        <c:v>31.599853515625</c:v>
                      </c:pt>
                      <c:pt idx="4851">
                        <c:v>31.69970703125</c:v>
                      </c:pt>
                      <c:pt idx="4852">
                        <c:v>31.69970703125</c:v>
                      </c:pt>
                      <c:pt idx="4853">
                        <c:v>31.69970703125</c:v>
                      </c:pt>
                      <c:pt idx="4854">
                        <c:v>31.69970703125</c:v>
                      </c:pt>
                      <c:pt idx="4855">
                        <c:v>31.599853515625</c:v>
                      </c:pt>
                      <c:pt idx="4856">
                        <c:v>31.599853515625</c:v>
                      </c:pt>
                      <c:pt idx="4857">
                        <c:v>31.69970703125</c:v>
                      </c:pt>
                      <c:pt idx="4858">
                        <c:v>31.7998046875</c:v>
                      </c:pt>
                      <c:pt idx="4859">
                        <c:v>31.69970703125</c:v>
                      </c:pt>
                      <c:pt idx="4860">
                        <c:v>31.69970703125</c:v>
                      </c:pt>
                      <c:pt idx="4861">
                        <c:v>31.69970703125</c:v>
                      </c:pt>
                      <c:pt idx="4862">
                        <c:v>31.7998046875</c:v>
                      </c:pt>
                      <c:pt idx="4863">
                        <c:v>31.69970703125</c:v>
                      </c:pt>
                      <c:pt idx="4864">
                        <c:v>31.69970703125</c:v>
                      </c:pt>
                      <c:pt idx="4865">
                        <c:v>31.69970703125</c:v>
                      </c:pt>
                      <c:pt idx="4866">
                        <c:v>31.69970703125</c:v>
                      </c:pt>
                      <c:pt idx="4867">
                        <c:v>31.69970703125</c:v>
                      </c:pt>
                      <c:pt idx="4868">
                        <c:v>31.7998046875</c:v>
                      </c:pt>
                      <c:pt idx="4869">
                        <c:v>31.69970703125</c:v>
                      </c:pt>
                      <c:pt idx="4870">
                        <c:v>31.599853515625</c:v>
                      </c:pt>
                      <c:pt idx="4871">
                        <c:v>31.69970703125</c:v>
                      </c:pt>
                      <c:pt idx="4872">
                        <c:v>31.69970703125</c:v>
                      </c:pt>
                      <c:pt idx="4873">
                        <c:v>31.69970703125</c:v>
                      </c:pt>
                      <c:pt idx="4874">
                        <c:v>31.69970703125</c:v>
                      </c:pt>
                      <c:pt idx="4875">
                        <c:v>31.69970703125</c:v>
                      </c:pt>
                      <c:pt idx="4876">
                        <c:v>31.69970703125</c:v>
                      </c:pt>
                      <c:pt idx="4877">
                        <c:v>31.599853515625</c:v>
                      </c:pt>
                      <c:pt idx="4878">
                        <c:v>31.599853515625</c:v>
                      </c:pt>
                      <c:pt idx="4879">
                        <c:v>31.599853515625</c:v>
                      </c:pt>
                      <c:pt idx="4880">
                        <c:v>31.599853515625</c:v>
                      </c:pt>
                      <c:pt idx="4881">
                        <c:v>31.599853515625</c:v>
                      </c:pt>
                      <c:pt idx="4882">
                        <c:v>31.599853515625</c:v>
                      </c:pt>
                      <c:pt idx="4883">
                        <c:v>31.69970703125</c:v>
                      </c:pt>
                      <c:pt idx="4884">
                        <c:v>31.69970703125</c:v>
                      </c:pt>
                      <c:pt idx="4885">
                        <c:v>31.599853515625</c:v>
                      </c:pt>
                      <c:pt idx="4886">
                        <c:v>31.69970703125</c:v>
                      </c:pt>
                      <c:pt idx="4887">
                        <c:v>31.69970703125</c:v>
                      </c:pt>
                      <c:pt idx="4888">
                        <c:v>31.69970703125</c:v>
                      </c:pt>
                      <c:pt idx="4889">
                        <c:v>31.69970703125</c:v>
                      </c:pt>
                      <c:pt idx="4890">
                        <c:v>31.7998046875</c:v>
                      </c:pt>
                      <c:pt idx="4891">
                        <c:v>31.7998046875</c:v>
                      </c:pt>
                      <c:pt idx="4892">
                        <c:v>31.7998046875</c:v>
                      </c:pt>
                      <c:pt idx="4893">
                        <c:v>31.7998046875</c:v>
                      </c:pt>
                      <c:pt idx="4894">
                        <c:v>31.69970703125</c:v>
                      </c:pt>
                      <c:pt idx="4895">
                        <c:v>31.599853515625</c:v>
                      </c:pt>
                      <c:pt idx="4896">
                        <c:v>31.599853515625</c:v>
                      </c:pt>
                      <c:pt idx="4897">
                        <c:v>31.599853515625</c:v>
                      </c:pt>
                      <c:pt idx="4898">
                        <c:v>31.599853515625</c:v>
                      </c:pt>
                      <c:pt idx="4899">
                        <c:v>31.599853515625</c:v>
                      </c:pt>
                      <c:pt idx="4900">
                        <c:v>31.599853515625</c:v>
                      </c:pt>
                      <c:pt idx="4901">
                        <c:v>31.499755859375</c:v>
                      </c:pt>
                      <c:pt idx="4902">
                        <c:v>31.499755859375</c:v>
                      </c:pt>
                      <c:pt idx="4903">
                        <c:v>31.499755859375</c:v>
                      </c:pt>
                      <c:pt idx="4904">
                        <c:v>31.499755859375</c:v>
                      </c:pt>
                      <c:pt idx="4905">
                        <c:v>31.499755859375</c:v>
                      </c:pt>
                      <c:pt idx="4906">
                        <c:v>31.599853515625</c:v>
                      </c:pt>
                      <c:pt idx="4907">
                        <c:v>31.69970703125</c:v>
                      </c:pt>
                      <c:pt idx="4908">
                        <c:v>31.69970703125</c:v>
                      </c:pt>
                      <c:pt idx="4909">
                        <c:v>31.69970703125</c:v>
                      </c:pt>
                      <c:pt idx="4910">
                        <c:v>31.69970703125</c:v>
                      </c:pt>
                      <c:pt idx="4911">
                        <c:v>31.69970703125</c:v>
                      </c:pt>
                      <c:pt idx="4912">
                        <c:v>31.69970703125</c:v>
                      </c:pt>
                      <c:pt idx="4913">
                        <c:v>31.499755859375</c:v>
                      </c:pt>
                      <c:pt idx="4914">
                        <c:v>31.599853515625</c:v>
                      </c:pt>
                      <c:pt idx="4915">
                        <c:v>31.499755859375</c:v>
                      </c:pt>
                      <c:pt idx="4916">
                        <c:v>31.499755859375</c:v>
                      </c:pt>
                      <c:pt idx="4917">
                        <c:v>31.599853515625</c:v>
                      </c:pt>
                      <c:pt idx="4918">
                        <c:v>31.599853515625</c:v>
                      </c:pt>
                      <c:pt idx="4919">
                        <c:v>31.499755859375</c:v>
                      </c:pt>
                      <c:pt idx="4920">
                        <c:v>31.499755859375</c:v>
                      </c:pt>
                      <c:pt idx="4921">
                        <c:v>31.499755859375</c:v>
                      </c:pt>
                      <c:pt idx="4922">
                        <c:v>31.499755859375</c:v>
                      </c:pt>
                      <c:pt idx="4923">
                        <c:v>31.499755859375</c:v>
                      </c:pt>
                      <c:pt idx="4924">
                        <c:v>31.39990234375</c:v>
                      </c:pt>
                      <c:pt idx="4925">
                        <c:v>31.599853515625</c:v>
                      </c:pt>
                      <c:pt idx="4926">
                        <c:v>31.599853515625</c:v>
                      </c:pt>
                      <c:pt idx="4927">
                        <c:v>31.599853515625</c:v>
                      </c:pt>
                      <c:pt idx="4928">
                        <c:v>31.599853515625</c:v>
                      </c:pt>
                      <c:pt idx="4929">
                        <c:v>31.599853515625</c:v>
                      </c:pt>
                      <c:pt idx="4930">
                        <c:v>31.499755859375</c:v>
                      </c:pt>
                      <c:pt idx="4931">
                        <c:v>31.599853515625</c:v>
                      </c:pt>
                      <c:pt idx="4932">
                        <c:v>31.599853515625</c:v>
                      </c:pt>
                      <c:pt idx="4933">
                        <c:v>31.499755859375</c:v>
                      </c:pt>
                      <c:pt idx="4934">
                        <c:v>31.499755859375</c:v>
                      </c:pt>
                      <c:pt idx="4935">
                        <c:v>31.599853515625</c:v>
                      </c:pt>
                      <c:pt idx="4936">
                        <c:v>31.499755859375</c:v>
                      </c:pt>
                      <c:pt idx="4937">
                        <c:v>31.499755859375</c:v>
                      </c:pt>
                      <c:pt idx="4938">
                        <c:v>31.499755859375</c:v>
                      </c:pt>
                      <c:pt idx="4939">
                        <c:v>31.499755859375</c:v>
                      </c:pt>
                      <c:pt idx="4940">
                        <c:v>31.499755859375</c:v>
                      </c:pt>
                      <c:pt idx="4941">
                        <c:v>31.499755859375</c:v>
                      </c:pt>
                      <c:pt idx="4942">
                        <c:v>31.499755859375</c:v>
                      </c:pt>
                      <c:pt idx="4943">
                        <c:v>31.599853515625</c:v>
                      </c:pt>
                      <c:pt idx="4944">
                        <c:v>31.599853515625</c:v>
                      </c:pt>
                      <c:pt idx="4945">
                        <c:v>31.599853515625</c:v>
                      </c:pt>
                      <c:pt idx="4946">
                        <c:v>31.599853515625</c:v>
                      </c:pt>
                      <c:pt idx="4947">
                        <c:v>31.599853515625</c:v>
                      </c:pt>
                      <c:pt idx="4948">
                        <c:v>31.599853515625</c:v>
                      </c:pt>
                      <c:pt idx="4949">
                        <c:v>31.499755859375</c:v>
                      </c:pt>
                      <c:pt idx="4950">
                        <c:v>31.39990234375</c:v>
                      </c:pt>
                      <c:pt idx="4951">
                        <c:v>31.39990234375</c:v>
                      </c:pt>
                      <c:pt idx="4952">
                        <c:v>31.499755859375</c:v>
                      </c:pt>
                      <c:pt idx="4953">
                        <c:v>31.39990234375</c:v>
                      </c:pt>
                      <c:pt idx="4954">
                        <c:v>31.499755859375</c:v>
                      </c:pt>
                      <c:pt idx="4955">
                        <c:v>31.499755859375</c:v>
                      </c:pt>
                      <c:pt idx="4956">
                        <c:v>31.599853515625</c:v>
                      </c:pt>
                      <c:pt idx="4957">
                        <c:v>31.499755859375</c:v>
                      </c:pt>
                      <c:pt idx="4958">
                        <c:v>31.499755859375</c:v>
                      </c:pt>
                      <c:pt idx="4959">
                        <c:v>31.499755859375</c:v>
                      </c:pt>
                      <c:pt idx="4960">
                        <c:v>31.499755859375</c:v>
                      </c:pt>
                      <c:pt idx="4961">
                        <c:v>31.499755859375</c:v>
                      </c:pt>
                      <c:pt idx="4962">
                        <c:v>31.499755859375</c:v>
                      </c:pt>
                      <c:pt idx="4963">
                        <c:v>31.39990234375</c:v>
                      </c:pt>
                      <c:pt idx="4964">
                        <c:v>31.39990234375</c:v>
                      </c:pt>
                      <c:pt idx="4965">
                        <c:v>31.499755859375</c:v>
                      </c:pt>
                      <c:pt idx="4966">
                        <c:v>31.39990234375</c:v>
                      </c:pt>
                      <c:pt idx="4967">
                        <c:v>31.499755859375</c:v>
                      </c:pt>
                      <c:pt idx="4968">
                        <c:v>31.499755859375</c:v>
                      </c:pt>
                      <c:pt idx="4969">
                        <c:v>31.599853515625</c:v>
                      </c:pt>
                      <c:pt idx="4970">
                        <c:v>31.599853515625</c:v>
                      </c:pt>
                      <c:pt idx="4971">
                        <c:v>31.499755859375</c:v>
                      </c:pt>
                      <c:pt idx="4972">
                        <c:v>31.499755859375</c:v>
                      </c:pt>
                      <c:pt idx="4973">
                        <c:v>31.599853515625</c:v>
                      </c:pt>
                      <c:pt idx="4974">
                        <c:v>31.599853515625</c:v>
                      </c:pt>
                      <c:pt idx="4975">
                        <c:v>31.599853515625</c:v>
                      </c:pt>
                      <c:pt idx="4976">
                        <c:v>31.599853515625</c:v>
                      </c:pt>
                      <c:pt idx="4977">
                        <c:v>31.499755859375</c:v>
                      </c:pt>
                      <c:pt idx="4978">
                        <c:v>31.599853515625</c:v>
                      </c:pt>
                      <c:pt idx="4979">
                        <c:v>31.39990234375</c:v>
                      </c:pt>
                      <c:pt idx="4980">
                        <c:v>31.39990234375</c:v>
                      </c:pt>
                      <c:pt idx="4981">
                        <c:v>31.39990234375</c:v>
                      </c:pt>
                      <c:pt idx="4982">
                        <c:v>31.39990234375</c:v>
                      </c:pt>
                      <c:pt idx="4983">
                        <c:v>31.39990234375</c:v>
                      </c:pt>
                      <c:pt idx="4984">
                        <c:v>31.39990234375</c:v>
                      </c:pt>
                      <c:pt idx="4985">
                        <c:v>31.39990234375</c:v>
                      </c:pt>
                      <c:pt idx="4986">
                        <c:v>31.39990234375</c:v>
                      </c:pt>
                      <c:pt idx="4987">
                        <c:v>31.39990234375</c:v>
                      </c:pt>
                      <c:pt idx="4988">
                        <c:v>31.39990234375</c:v>
                      </c:pt>
                      <c:pt idx="4989">
                        <c:v>31.39990234375</c:v>
                      </c:pt>
                      <c:pt idx="4990">
                        <c:v>31.39990234375</c:v>
                      </c:pt>
                      <c:pt idx="4991">
                        <c:v>31.39990234375</c:v>
                      </c:pt>
                      <c:pt idx="4992">
                        <c:v>31.39990234375</c:v>
                      </c:pt>
                      <c:pt idx="4993">
                        <c:v>31.39990234375</c:v>
                      </c:pt>
                      <c:pt idx="4994">
                        <c:v>31.39990234375</c:v>
                      </c:pt>
                      <c:pt idx="4995">
                        <c:v>31.39990234375</c:v>
                      </c:pt>
                      <c:pt idx="4996">
                        <c:v>31.39990234375</c:v>
                      </c:pt>
                      <c:pt idx="4997">
                        <c:v>31.39990234375</c:v>
                      </c:pt>
                      <c:pt idx="4998">
                        <c:v>31.39990234375</c:v>
                      </c:pt>
                      <c:pt idx="4999">
                        <c:v>31.2998046875</c:v>
                      </c:pt>
                      <c:pt idx="5000">
                        <c:v>31.39990234375</c:v>
                      </c:pt>
                      <c:pt idx="5001">
                        <c:v>31.2998046875</c:v>
                      </c:pt>
                      <c:pt idx="5002">
                        <c:v>31.39990234375</c:v>
                      </c:pt>
                      <c:pt idx="5003">
                        <c:v>31.39990234375</c:v>
                      </c:pt>
                      <c:pt idx="5004">
                        <c:v>31.39990234375</c:v>
                      </c:pt>
                      <c:pt idx="5005">
                        <c:v>31.39990234375</c:v>
                      </c:pt>
                      <c:pt idx="5006">
                        <c:v>31.39990234375</c:v>
                      </c:pt>
                      <c:pt idx="5007">
                        <c:v>31.2998046875</c:v>
                      </c:pt>
                      <c:pt idx="5008">
                        <c:v>31.39990234375</c:v>
                      </c:pt>
                      <c:pt idx="5009">
                        <c:v>31.39990234375</c:v>
                      </c:pt>
                      <c:pt idx="5010">
                        <c:v>31.39990234375</c:v>
                      </c:pt>
                      <c:pt idx="5011">
                        <c:v>31.39990234375</c:v>
                      </c:pt>
                      <c:pt idx="5012">
                        <c:v>31.39990234375</c:v>
                      </c:pt>
                      <c:pt idx="5013">
                        <c:v>31.39990234375</c:v>
                      </c:pt>
                      <c:pt idx="5014">
                        <c:v>31.39990234375</c:v>
                      </c:pt>
                      <c:pt idx="5015">
                        <c:v>31.39990234375</c:v>
                      </c:pt>
                      <c:pt idx="5016">
                        <c:v>31.2998046875</c:v>
                      </c:pt>
                      <c:pt idx="5017">
                        <c:v>31.39990234375</c:v>
                      </c:pt>
                      <c:pt idx="5018">
                        <c:v>31.2998046875</c:v>
                      </c:pt>
                      <c:pt idx="5019">
                        <c:v>31.39990234375</c:v>
                      </c:pt>
                      <c:pt idx="5020">
                        <c:v>31.2998046875</c:v>
                      </c:pt>
                      <c:pt idx="5021">
                        <c:v>31.39990234375</c:v>
                      </c:pt>
                      <c:pt idx="5022">
                        <c:v>31.39990234375</c:v>
                      </c:pt>
                      <c:pt idx="5023">
                        <c:v>31.39990234375</c:v>
                      </c:pt>
                      <c:pt idx="5024">
                        <c:v>31.39990234375</c:v>
                      </c:pt>
                      <c:pt idx="5025">
                        <c:v>31.39990234375</c:v>
                      </c:pt>
                      <c:pt idx="5026">
                        <c:v>31.39990234375</c:v>
                      </c:pt>
                      <c:pt idx="5027">
                        <c:v>31.2998046875</c:v>
                      </c:pt>
                      <c:pt idx="5028">
                        <c:v>31.2998046875</c:v>
                      </c:pt>
                      <c:pt idx="5029">
                        <c:v>31.2998046875</c:v>
                      </c:pt>
                      <c:pt idx="5030">
                        <c:v>31.2998046875</c:v>
                      </c:pt>
                      <c:pt idx="5031">
                        <c:v>31.2998046875</c:v>
                      </c:pt>
                      <c:pt idx="5032">
                        <c:v>31.2998046875</c:v>
                      </c:pt>
                      <c:pt idx="5033">
                        <c:v>31.39990234375</c:v>
                      </c:pt>
                      <c:pt idx="5034">
                        <c:v>31.2998046875</c:v>
                      </c:pt>
                      <c:pt idx="5035">
                        <c:v>31.39990234375</c:v>
                      </c:pt>
                      <c:pt idx="5036">
                        <c:v>31.39990234375</c:v>
                      </c:pt>
                      <c:pt idx="5037">
                        <c:v>31.39990234375</c:v>
                      </c:pt>
                      <c:pt idx="5038">
                        <c:v>31.39990234375</c:v>
                      </c:pt>
                      <c:pt idx="5039">
                        <c:v>31.2998046875</c:v>
                      </c:pt>
                      <c:pt idx="5040">
                        <c:v>31.2998046875</c:v>
                      </c:pt>
                      <c:pt idx="5041">
                        <c:v>31.2998046875</c:v>
                      </c:pt>
                      <c:pt idx="5042">
                        <c:v>31.2998046875</c:v>
                      </c:pt>
                      <c:pt idx="5043">
                        <c:v>31.2998046875</c:v>
                      </c:pt>
                      <c:pt idx="5044">
                        <c:v>31.2998046875</c:v>
                      </c:pt>
                      <c:pt idx="5045">
                        <c:v>31.2998046875</c:v>
                      </c:pt>
                      <c:pt idx="5046">
                        <c:v>31.499755859375</c:v>
                      </c:pt>
                      <c:pt idx="5047">
                        <c:v>31.39990234375</c:v>
                      </c:pt>
                      <c:pt idx="5048">
                        <c:v>31.499755859375</c:v>
                      </c:pt>
                      <c:pt idx="5049">
                        <c:v>31.39990234375</c:v>
                      </c:pt>
                      <c:pt idx="5050">
                        <c:v>31.499755859375</c:v>
                      </c:pt>
                      <c:pt idx="5051">
                        <c:v>31.2998046875</c:v>
                      </c:pt>
                      <c:pt idx="5052">
                        <c:v>31.19970703125</c:v>
                      </c:pt>
                      <c:pt idx="5053">
                        <c:v>31.19970703125</c:v>
                      </c:pt>
                      <c:pt idx="5054">
                        <c:v>31.19970703125</c:v>
                      </c:pt>
                      <c:pt idx="5055">
                        <c:v>31.2998046875</c:v>
                      </c:pt>
                      <c:pt idx="5056">
                        <c:v>31.19970703125</c:v>
                      </c:pt>
                      <c:pt idx="5057">
                        <c:v>31.19970703125</c:v>
                      </c:pt>
                      <c:pt idx="5058">
                        <c:v>31.2998046875</c:v>
                      </c:pt>
                      <c:pt idx="5059">
                        <c:v>31.2998046875</c:v>
                      </c:pt>
                      <c:pt idx="5060">
                        <c:v>31.2998046875</c:v>
                      </c:pt>
                      <c:pt idx="5061">
                        <c:v>31.2998046875</c:v>
                      </c:pt>
                      <c:pt idx="5062">
                        <c:v>31.2998046875</c:v>
                      </c:pt>
                      <c:pt idx="5063">
                        <c:v>31.2998046875</c:v>
                      </c:pt>
                      <c:pt idx="5064">
                        <c:v>31.2998046875</c:v>
                      </c:pt>
                      <c:pt idx="5065">
                        <c:v>31.2998046875</c:v>
                      </c:pt>
                      <c:pt idx="5066">
                        <c:v>31.19970703125</c:v>
                      </c:pt>
                      <c:pt idx="5067">
                        <c:v>31.2998046875</c:v>
                      </c:pt>
                      <c:pt idx="5068">
                        <c:v>31.2998046875</c:v>
                      </c:pt>
                      <c:pt idx="5069">
                        <c:v>31.2998046875</c:v>
                      </c:pt>
                      <c:pt idx="5070">
                        <c:v>31.19970703125</c:v>
                      </c:pt>
                      <c:pt idx="5071">
                        <c:v>31.19970703125</c:v>
                      </c:pt>
                      <c:pt idx="5072">
                        <c:v>31.19970703125</c:v>
                      </c:pt>
                      <c:pt idx="5073">
                        <c:v>31.19970703125</c:v>
                      </c:pt>
                      <c:pt idx="5074">
                        <c:v>31.19970703125</c:v>
                      </c:pt>
                      <c:pt idx="5075">
                        <c:v>31.19970703125</c:v>
                      </c:pt>
                      <c:pt idx="5076">
                        <c:v>31.19970703125</c:v>
                      </c:pt>
                      <c:pt idx="5077">
                        <c:v>31.19970703125</c:v>
                      </c:pt>
                      <c:pt idx="5078">
                        <c:v>31.19970703125</c:v>
                      </c:pt>
                      <c:pt idx="5079">
                        <c:v>31.19970703125</c:v>
                      </c:pt>
                      <c:pt idx="5080">
                        <c:v>31.19970703125</c:v>
                      </c:pt>
                      <c:pt idx="5081">
                        <c:v>31.19970703125</c:v>
                      </c:pt>
                      <c:pt idx="5082">
                        <c:v>31.19970703125</c:v>
                      </c:pt>
                      <c:pt idx="5083">
                        <c:v>31.19970703125</c:v>
                      </c:pt>
                      <c:pt idx="5084">
                        <c:v>31.19970703125</c:v>
                      </c:pt>
                      <c:pt idx="5085">
                        <c:v>31.099853515625</c:v>
                      </c:pt>
                      <c:pt idx="5086">
                        <c:v>31.19970703125</c:v>
                      </c:pt>
                      <c:pt idx="5087">
                        <c:v>31.19970703125</c:v>
                      </c:pt>
                      <c:pt idx="5088">
                        <c:v>31.099853515625</c:v>
                      </c:pt>
                      <c:pt idx="5089">
                        <c:v>31.19970703125</c:v>
                      </c:pt>
                      <c:pt idx="5090">
                        <c:v>31.099853515625</c:v>
                      </c:pt>
                      <c:pt idx="5091">
                        <c:v>31.19970703125</c:v>
                      </c:pt>
                      <c:pt idx="5092">
                        <c:v>31.099853515625</c:v>
                      </c:pt>
                      <c:pt idx="5093">
                        <c:v>31.099853515625</c:v>
                      </c:pt>
                      <c:pt idx="5094">
                        <c:v>31.19970703125</c:v>
                      </c:pt>
                      <c:pt idx="5095">
                        <c:v>31.19970703125</c:v>
                      </c:pt>
                      <c:pt idx="5096">
                        <c:v>31.19970703125</c:v>
                      </c:pt>
                      <c:pt idx="5097">
                        <c:v>31.19970703125</c:v>
                      </c:pt>
                      <c:pt idx="5098">
                        <c:v>31.19970703125</c:v>
                      </c:pt>
                      <c:pt idx="5099">
                        <c:v>31.099853515625</c:v>
                      </c:pt>
                      <c:pt idx="5100">
                        <c:v>31.19970703125</c:v>
                      </c:pt>
                      <c:pt idx="5101">
                        <c:v>31.2998046875</c:v>
                      </c:pt>
                      <c:pt idx="5102">
                        <c:v>31.19970703125</c:v>
                      </c:pt>
                      <c:pt idx="5103">
                        <c:v>31.2998046875</c:v>
                      </c:pt>
                      <c:pt idx="5104">
                        <c:v>31.19970703125</c:v>
                      </c:pt>
                      <c:pt idx="5105">
                        <c:v>31.19970703125</c:v>
                      </c:pt>
                      <c:pt idx="5106">
                        <c:v>31.099853515625</c:v>
                      </c:pt>
                      <c:pt idx="5107">
                        <c:v>31.19970703125</c:v>
                      </c:pt>
                      <c:pt idx="5108">
                        <c:v>31.099853515625</c:v>
                      </c:pt>
                      <c:pt idx="5109">
                        <c:v>31.19970703125</c:v>
                      </c:pt>
                      <c:pt idx="5110">
                        <c:v>31.099853515625</c:v>
                      </c:pt>
                      <c:pt idx="5111">
                        <c:v>31.099853515625</c:v>
                      </c:pt>
                      <c:pt idx="5112">
                        <c:v>31.2998046875</c:v>
                      </c:pt>
                      <c:pt idx="5113">
                        <c:v>31.2998046875</c:v>
                      </c:pt>
                      <c:pt idx="5114">
                        <c:v>31.2998046875</c:v>
                      </c:pt>
                      <c:pt idx="5115">
                        <c:v>31.2998046875</c:v>
                      </c:pt>
                      <c:pt idx="5116">
                        <c:v>31.19970703125</c:v>
                      </c:pt>
                      <c:pt idx="5117">
                        <c:v>31.2998046875</c:v>
                      </c:pt>
                      <c:pt idx="5118">
                        <c:v>31.19970703125</c:v>
                      </c:pt>
                      <c:pt idx="5119">
                        <c:v>31.19970703125</c:v>
                      </c:pt>
                      <c:pt idx="5120">
                        <c:v>31.2998046875</c:v>
                      </c:pt>
                      <c:pt idx="5121">
                        <c:v>31.19970703125</c:v>
                      </c:pt>
                      <c:pt idx="5122">
                        <c:v>31.19970703125</c:v>
                      </c:pt>
                      <c:pt idx="5123">
                        <c:v>31.19970703125</c:v>
                      </c:pt>
                      <c:pt idx="5124">
                        <c:v>31.2998046875</c:v>
                      </c:pt>
                      <c:pt idx="5125">
                        <c:v>31.2998046875</c:v>
                      </c:pt>
                      <c:pt idx="5126">
                        <c:v>31.2998046875</c:v>
                      </c:pt>
                      <c:pt idx="5127">
                        <c:v>31.2998046875</c:v>
                      </c:pt>
                      <c:pt idx="5128">
                        <c:v>31.2998046875</c:v>
                      </c:pt>
                      <c:pt idx="5129">
                        <c:v>31.2998046875</c:v>
                      </c:pt>
                      <c:pt idx="5130">
                        <c:v>31.099853515625</c:v>
                      </c:pt>
                      <c:pt idx="5131">
                        <c:v>31.099853515625</c:v>
                      </c:pt>
                      <c:pt idx="5132">
                        <c:v>31.099853515625</c:v>
                      </c:pt>
                      <c:pt idx="5133">
                        <c:v>31.099853515625</c:v>
                      </c:pt>
                      <c:pt idx="5134">
                        <c:v>31.099853515625</c:v>
                      </c:pt>
                      <c:pt idx="5135">
                        <c:v>31.099853515625</c:v>
                      </c:pt>
                      <c:pt idx="5136">
                        <c:v>31.19970703125</c:v>
                      </c:pt>
                      <c:pt idx="5137">
                        <c:v>31.19970703125</c:v>
                      </c:pt>
                      <c:pt idx="5138">
                        <c:v>31.19970703125</c:v>
                      </c:pt>
                      <c:pt idx="5139">
                        <c:v>31.19970703125</c:v>
                      </c:pt>
                      <c:pt idx="5140">
                        <c:v>31.19970703125</c:v>
                      </c:pt>
                      <c:pt idx="5141">
                        <c:v>31.19970703125</c:v>
                      </c:pt>
                      <c:pt idx="5142">
                        <c:v>31.2998046875</c:v>
                      </c:pt>
                      <c:pt idx="5143">
                        <c:v>31.19970703125</c:v>
                      </c:pt>
                      <c:pt idx="5144">
                        <c:v>31.19970703125</c:v>
                      </c:pt>
                      <c:pt idx="5145">
                        <c:v>31.19970703125</c:v>
                      </c:pt>
                      <c:pt idx="5146">
                        <c:v>31.2998046875</c:v>
                      </c:pt>
                      <c:pt idx="5147">
                        <c:v>31.19970703125</c:v>
                      </c:pt>
                      <c:pt idx="5148">
                        <c:v>31.19970703125</c:v>
                      </c:pt>
                      <c:pt idx="5149">
                        <c:v>31.19970703125</c:v>
                      </c:pt>
                      <c:pt idx="5150">
                        <c:v>31.19970703125</c:v>
                      </c:pt>
                      <c:pt idx="5151">
                        <c:v>31.19970703125</c:v>
                      </c:pt>
                      <c:pt idx="5152">
                        <c:v>31.19970703125</c:v>
                      </c:pt>
                      <c:pt idx="5153">
                        <c:v>31.19970703125</c:v>
                      </c:pt>
                      <c:pt idx="5154">
                        <c:v>31.099853515625</c:v>
                      </c:pt>
                      <c:pt idx="5155">
                        <c:v>31.099853515625</c:v>
                      </c:pt>
                      <c:pt idx="5156">
                        <c:v>31.19970703125</c:v>
                      </c:pt>
                      <c:pt idx="5157">
                        <c:v>31.19970703125</c:v>
                      </c:pt>
                      <c:pt idx="5158">
                        <c:v>31.099853515625</c:v>
                      </c:pt>
                      <c:pt idx="5159">
                        <c:v>31.099853515625</c:v>
                      </c:pt>
                      <c:pt idx="5160">
                        <c:v>31.099853515625</c:v>
                      </c:pt>
                      <c:pt idx="5161">
                        <c:v>31.099853515625</c:v>
                      </c:pt>
                      <c:pt idx="5162">
                        <c:v>31.099853515625</c:v>
                      </c:pt>
                      <c:pt idx="5163">
                        <c:v>30.999755859375</c:v>
                      </c:pt>
                      <c:pt idx="5164">
                        <c:v>31.099853515625</c:v>
                      </c:pt>
                      <c:pt idx="5165">
                        <c:v>30.999755859375</c:v>
                      </c:pt>
                      <c:pt idx="5166">
                        <c:v>31.099853515625</c:v>
                      </c:pt>
                      <c:pt idx="5167">
                        <c:v>31.099853515625</c:v>
                      </c:pt>
                      <c:pt idx="5168">
                        <c:v>31.099853515625</c:v>
                      </c:pt>
                      <c:pt idx="5169">
                        <c:v>31.099853515625</c:v>
                      </c:pt>
                      <c:pt idx="5170">
                        <c:v>31.099853515625</c:v>
                      </c:pt>
                      <c:pt idx="5171">
                        <c:v>31.099853515625</c:v>
                      </c:pt>
                      <c:pt idx="5172">
                        <c:v>30.999755859375</c:v>
                      </c:pt>
                      <c:pt idx="5173">
                        <c:v>30.999755859375</c:v>
                      </c:pt>
                      <c:pt idx="5174">
                        <c:v>30.999755859375</c:v>
                      </c:pt>
                      <c:pt idx="5175">
                        <c:v>30.999755859375</c:v>
                      </c:pt>
                      <c:pt idx="5176">
                        <c:v>31.099853515625</c:v>
                      </c:pt>
                      <c:pt idx="5177">
                        <c:v>30.999755859375</c:v>
                      </c:pt>
                      <c:pt idx="5178">
                        <c:v>30.999755859375</c:v>
                      </c:pt>
                      <c:pt idx="5179">
                        <c:v>30.999755859375</c:v>
                      </c:pt>
                      <c:pt idx="5180">
                        <c:v>30.999755859375</c:v>
                      </c:pt>
                      <c:pt idx="5181">
                        <c:v>30.999755859375</c:v>
                      </c:pt>
                      <c:pt idx="5182">
                        <c:v>30.999755859375</c:v>
                      </c:pt>
                      <c:pt idx="5183">
                        <c:v>30.999755859375</c:v>
                      </c:pt>
                      <c:pt idx="5184">
                        <c:v>31.099853515625</c:v>
                      </c:pt>
                      <c:pt idx="5185">
                        <c:v>30.999755859375</c:v>
                      </c:pt>
                      <c:pt idx="5186">
                        <c:v>30.999755859375</c:v>
                      </c:pt>
                      <c:pt idx="5187">
                        <c:v>31.099853515625</c:v>
                      </c:pt>
                      <c:pt idx="5188">
                        <c:v>30.999755859375</c:v>
                      </c:pt>
                      <c:pt idx="5189">
                        <c:v>30.999755859375</c:v>
                      </c:pt>
                      <c:pt idx="5190">
                        <c:v>30.999755859375</c:v>
                      </c:pt>
                      <c:pt idx="5191">
                        <c:v>30.89990234375</c:v>
                      </c:pt>
                      <c:pt idx="5192">
                        <c:v>30.999755859375</c:v>
                      </c:pt>
                      <c:pt idx="5193">
                        <c:v>30.999755859375</c:v>
                      </c:pt>
                      <c:pt idx="5194">
                        <c:v>30.999755859375</c:v>
                      </c:pt>
                      <c:pt idx="5195">
                        <c:v>30.89990234375</c:v>
                      </c:pt>
                      <c:pt idx="5196">
                        <c:v>31.099853515625</c:v>
                      </c:pt>
                      <c:pt idx="5197">
                        <c:v>31.099853515625</c:v>
                      </c:pt>
                      <c:pt idx="5198">
                        <c:v>31.099853515625</c:v>
                      </c:pt>
                      <c:pt idx="5199">
                        <c:v>31.099853515625</c:v>
                      </c:pt>
                      <c:pt idx="5200">
                        <c:v>30.999755859375</c:v>
                      </c:pt>
                      <c:pt idx="5201">
                        <c:v>31.099853515625</c:v>
                      </c:pt>
                      <c:pt idx="5202">
                        <c:v>30.999755859375</c:v>
                      </c:pt>
                      <c:pt idx="5203">
                        <c:v>30.999755859375</c:v>
                      </c:pt>
                      <c:pt idx="5204">
                        <c:v>31.099853515625</c:v>
                      </c:pt>
                      <c:pt idx="5205">
                        <c:v>30.999755859375</c:v>
                      </c:pt>
                      <c:pt idx="5206">
                        <c:v>30.999755859375</c:v>
                      </c:pt>
                      <c:pt idx="5207">
                        <c:v>30.999755859375</c:v>
                      </c:pt>
                      <c:pt idx="5208">
                        <c:v>30.999755859375</c:v>
                      </c:pt>
                      <c:pt idx="5209">
                        <c:v>30.999755859375</c:v>
                      </c:pt>
                      <c:pt idx="5210">
                        <c:v>30.999755859375</c:v>
                      </c:pt>
                      <c:pt idx="5211">
                        <c:v>30.999755859375</c:v>
                      </c:pt>
                      <c:pt idx="5212">
                        <c:v>30.999755859375</c:v>
                      </c:pt>
                      <c:pt idx="5213">
                        <c:v>30.999755859375</c:v>
                      </c:pt>
                      <c:pt idx="5214">
                        <c:v>31.19970703125</c:v>
                      </c:pt>
                      <c:pt idx="5215">
                        <c:v>31.099853515625</c:v>
                      </c:pt>
                      <c:pt idx="5216">
                        <c:v>31.099853515625</c:v>
                      </c:pt>
                      <c:pt idx="5217">
                        <c:v>31.099853515625</c:v>
                      </c:pt>
                      <c:pt idx="5218">
                        <c:v>31.099853515625</c:v>
                      </c:pt>
                      <c:pt idx="5219">
                        <c:v>31.099853515625</c:v>
                      </c:pt>
                      <c:pt idx="5220">
                        <c:v>31.099853515625</c:v>
                      </c:pt>
                      <c:pt idx="5221">
                        <c:v>31.099853515625</c:v>
                      </c:pt>
                      <c:pt idx="5222">
                        <c:v>31.099853515625</c:v>
                      </c:pt>
                      <c:pt idx="5223">
                        <c:v>31.19970703125</c:v>
                      </c:pt>
                      <c:pt idx="5224">
                        <c:v>30.999755859375</c:v>
                      </c:pt>
                      <c:pt idx="5225">
                        <c:v>31.099853515625</c:v>
                      </c:pt>
                      <c:pt idx="5226">
                        <c:v>30.999755859375</c:v>
                      </c:pt>
                      <c:pt idx="5227">
                        <c:v>30.999755859375</c:v>
                      </c:pt>
                      <c:pt idx="5228">
                        <c:v>31.099853515625</c:v>
                      </c:pt>
                      <c:pt idx="5229">
                        <c:v>31.099853515625</c:v>
                      </c:pt>
                      <c:pt idx="5230">
                        <c:v>31.099853515625</c:v>
                      </c:pt>
                      <c:pt idx="5231">
                        <c:v>31.099853515625</c:v>
                      </c:pt>
                      <c:pt idx="5232">
                        <c:v>31.099853515625</c:v>
                      </c:pt>
                      <c:pt idx="5233">
                        <c:v>30.999755859375</c:v>
                      </c:pt>
                      <c:pt idx="5234">
                        <c:v>30.999755859375</c:v>
                      </c:pt>
                      <c:pt idx="5235">
                        <c:v>30.999755859375</c:v>
                      </c:pt>
                      <c:pt idx="5236">
                        <c:v>30.999755859375</c:v>
                      </c:pt>
                      <c:pt idx="5237">
                        <c:v>30.999755859375</c:v>
                      </c:pt>
                      <c:pt idx="5238">
                        <c:v>30.999755859375</c:v>
                      </c:pt>
                      <c:pt idx="5239">
                        <c:v>30.999755859375</c:v>
                      </c:pt>
                      <c:pt idx="5240">
                        <c:v>30.999755859375</c:v>
                      </c:pt>
                      <c:pt idx="5241">
                        <c:v>30.999755859375</c:v>
                      </c:pt>
                      <c:pt idx="5242">
                        <c:v>30.999755859375</c:v>
                      </c:pt>
                      <c:pt idx="5243">
                        <c:v>30.999755859375</c:v>
                      </c:pt>
                      <c:pt idx="5244">
                        <c:v>30.999755859375</c:v>
                      </c:pt>
                      <c:pt idx="5245">
                        <c:v>30.89990234375</c:v>
                      </c:pt>
                      <c:pt idx="5246">
                        <c:v>30.89990234375</c:v>
                      </c:pt>
                      <c:pt idx="5247">
                        <c:v>30.89990234375</c:v>
                      </c:pt>
                      <c:pt idx="5248">
                        <c:v>30.89990234375</c:v>
                      </c:pt>
                      <c:pt idx="5249">
                        <c:v>30.89990234375</c:v>
                      </c:pt>
                      <c:pt idx="5250">
                        <c:v>30.89990234375</c:v>
                      </c:pt>
                      <c:pt idx="5251">
                        <c:v>30.999755859375</c:v>
                      </c:pt>
                      <c:pt idx="5252">
                        <c:v>30.999755859375</c:v>
                      </c:pt>
                      <c:pt idx="5253">
                        <c:v>30.999755859375</c:v>
                      </c:pt>
                      <c:pt idx="5254">
                        <c:v>30.999755859375</c:v>
                      </c:pt>
                      <c:pt idx="5255">
                        <c:v>30.999755859375</c:v>
                      </c:pt>
                      <c:pt idx="5256">
                        <c:v>30.999755859375</c:v>
                      </c:pt>
                      <c:pt idx="5257">
                        <c:v>30.999755859375</c:v>
                      </c:pt>
                      <c:pt idx="5258">
                        <c:v>30.999755859375</c:v>
                      </c:pt>
                      <c:pt idx="5259">
                        <c:v>30.999755859375</c:v>
                      </c:pt>
                      <c:pt idx="5260">
                        <c:v>30.999755859375</c:v>
                      </c:pt>
                      <c:pt idx="5261">
                        <c:v>30.999755859375</c:v>
                      </c:pt>
                      <c:pt idx="5262">
                        <c:v>30.999755859375</c:v>
                      </c:pt>
                      <c:pt idx="5263">
                        <c:v>30.999755859375</c:v>
                      </c:pt>
                      <c:pt idx="5264">
                        <c:v>30.999755859375</c:v>
                      </c:pt>
                      <c:pt idx="5265">
                        <c:v>30.999755859375</c:v>
                      </c:pt>
                      <c:pt idx="5266">
                        <c:v>30.999755859375</c:v>
                      </c:pt>
                      <c:pt idx="5267">
                        <c:v>30.999755859375</c:v>
                      </c:pt>
                      <c:pt idx="5268">
                        <c:v>30.999755859375</c:v>
                      </c:pt>
                      <c:pt idx="5269">
                        <c:v>30.999755859375</c:v>
                      </c:pt>
                      <c:pt idx="5270">
                        <c:v>30.999755859375</c:v>
                      </c:pt>
                      <c:pt idx="5271">
                        <c:v>30.999755859375</c:v>
                      </c:pt>
                      <c:pt idx="5272">
                        <c:v>30.999755859375</c:v>
                      </c:pt>
                      <c:pt idx="5273">
                        <c:v>30.999755859375</c:v>
                      </c:pt>
                      <c:pt idx="5274">
                        <c:v>30.89990234375</c:v>
                      </c:pt>
                      <c:pt idx="5275">
                        <c:v>30.89990234375</c:v>
                      </c:pt>
                      <c:pt idx="5276">
                        <c:v>30.999755859375</c:v>
                      </c:pt>
                      <c:pt idx="5277">
                        <c:v>30.999755859375</c:v>
                      </c:pt>
                      <c:pt idx="5278">
                        <c:v>30.999755859375</c:v>
                      </c:pt>
                      <c:pt idx="5279">
                        <c:v>30.89990234375</c:v>
                      </c:pt>
                      <c:pt idx="5280">
                        <c:v>30.89990234375</c:v>
                      </c:pt>
                      <c:pt idx="5281">
                        <c:v>30.999755859375</c:v>
                      </c:pt>
                      <c:pt idx="5282">
                        <c:v>30.999755859375</c:v>
                      </c:pt>
                      <c:pt idx="5283">
                        <c:v>30.999755859375</c:v>
                      </c:pt>
                      <c:pt idx="5284">
                        <c:v>30.999755859375</c:v>
                      </c:pt>
                      <c:pt idx="5285">
                        <c:v>30.999755859375</c:v>
                      </c:pt>
                      <c:pt idx="5286">
                        <c:v>30.999755859375</c:v>
                      </c:pt>
                      <c:pt idx="5287">
                        <c:v>30.999755859375</c:v>
                      </c:pt>
                      <c:pt idx="5288">
                        <c:v>30.999755859375</c:v>
                      </c:pt>
                      <c:pt idx="5289">
                        <c:v>30.999755859375</c:v>
                      </c:pt>
                      <c:pt idx="5290">
                        <c:v>30.999755859375</c:v>
                      </c:pt>
                      <c:pt idx="5291">
                        <c:v>30.999755859375</c:v>
                      </c:pt>
                      <c:pt idx="5292">
                        <c:v>30.89990234375</c:v>
                      </c:pt>
                      <c:pt idx="5293">
                        <c:v>30.89990234375</c:v>
                      </c:pt>
                      <c:pt idx="5294">
                        <c:v>30.89990234375</c:v>
                      </c:pt>
                      <c:pt idx="5295">
                        <c:v>30.89990234375</c:v>
                      </c:pt>
                      <c:pt idx="5296">
                        <c:v>30.89990234375</c:v>
                      </c:pt>
                      <c:pt idx="5297">
                        <c:v>30.89990234375</c:v>
                      </c:pt>
                      <c:pt idx="5298">
                        <c:v>30.89990234375</c:v>
                      </c:pt>
                      <c:pt idx="5299">
                        <c:v>30.89990234375</c:v>
                      </c:pt>
                      <c:pt idx="5300">
                        <c:v>30.89990234375</c:v>
                      </c:pt>
                      <c:pt idx="5301">
                        <c:v>30.89990234375</c:v>
                      </c:pt>
                      <c:pt idx="5302">
                        <c:v>30.89990234375</c:v>
                      </c:pt>
                      <c:pt idx="5303">
                        <c:v>30.89990234375</c:v>
                      </c:pt>
                      <c:pt idx="5304">
                        <c:v>30.89990234375</c:v>
                      </c:pt>
                      <c:pt idx="5305">
                        <c:v>30.89990234375</c:v>
                      </c:pt>
                      <c:pt idx="5306">
                        <c:v>30.89990234375</c:v>
                      </c:pt>
                      <c:pt idx="5307">
                        <c:v>30.7998046875</c:v>
                      </c:pt>
                      <c:pt idx="5308">
                        <c:v>30.89990234375</c:v>
                      </c:pt>
                      <c:pt idx="5309">
                        <c:v>30.89990234375</c:v>
                      </c:pt>
                      <c:pt idx="5310">
                        <c:v>30.7998046875</c:v>
                      </c:pt>
                      <c:pt idx="5311">
                        <c:v>30.89990234375</c:v>
                      </c:pt>
                      <c:pt idx="5312">
                        <c:v>30.89990234375</c:v>
                      </c:pt>
                      <c:pt idx="5313">
                        <c:v>30.89990234375</c:v>
                      </c:pt>
                      <c:pt idx="5314">
                        <c:v>30.89990234375</c:v>
                      </c:pt>
                      <c:pt idx="5315">
                        <c:v>30.89990234375</c:v>
                      </c:pt>
                      <c:pt idx="5316">
                        <c:v>30.89990234375</c:v>
                      </c:pt>
                      <c:pt idx="5317">
                        <c:v>30.89990234375</c:v>
                      </c:pt>
                      <c:pt idx="5318">
                        <c:v>30.89990234375</c:v>
                      </c:pt>
                      <c:pt idx="5319">
                        <c:v>30.89990234375</c:v>
                      </c:pt>
                      <c:pt idx="5320">
                        <c:v>30.89990234375</c:v>
                      </c:pt>
                      <c:pt idx="5321">
                        <c:v>30.89990234375</c:v>
                      </c:pt>
                      <c:pt idx="5322">
                        <c:v>30.7998046875</c:v>
                      </c:pt>
                      <c:pt idx="5323">
                        <c:v>30.89990234375</c:v>
                      </c:pt>
                      <c:pt idx="5324">
                        <c:v>30.89990234375</c:v>
                      </c:pt>
                      <c:pt idx="5325">
                        <c:v>30.999755859375</c:v>
                      </c:pt>
                      <c:pt idx="5326">
                        <c:v>30.999755859375</c:v>
                      </c:pt>
                      <c:pt idx="5327">
                        <c:v>30.999755859375</c:v>
                      </c:pt>
                      <c:pt idx="5328">
                        <c:v>30.999755859375</c:v>
                      </c:pt>
                      <c:pt idx="5329">
                        <c:v>30.999755859375</c:v>
                      </c:pt>
                      <c:pt idx="5330">
                        <c:v>30.7998046875</c:v>
                      </c:pt>
                      <c:pt idx="5331">
                        <c:v>30.7998046875</c:v>
                      </c:pt>
                      <c:pt idx="5332">
                        <c:v>30.7998046875</c:v>
                      </c:pt>
                      <c:pt idx="5333">
                        <c:v>30.7998046875</c:v>
                      </c:pt>
                      <c:pt idx="5334">
                        <c:v>30.7998046875</c:v>
                      </c:pt>
                      <c:pt idx="5335">
                        <c:v>30.7998046875</c:v>
                      </c:pt>
                      <c:pt idx="5336">
                        <c:v>30.7998046875</c:v>
                      </c:pt>
                      <c:pt idx="5337">
                        <c:v>30.7998046875</c:v>
                      </c:pt>
                      <c:pt idx="5338">
                        <c:v>30.7998046875</c:v>
                      </c:pt>
                      <c:pt idx="5339">
                        <c:v>30.7998046875</c:v>
                      </c:pt>
                      <c:pt idx="5340">
                        <c:v>30.89990234375</c:v>
                      </c:pt>
                      <c:pt idx="5341">
                        <c:v>30.89990234375</c:v>
                      </c:pt>
                      <c:pt idx="5342">
                        <c:v>30.89990234375</c:v>
                      </c:pt>
                      <c:pt idx="5343">
                        <c:v>30.7998046875</c:v>
                      </c:pt>
                      <c:pt idx="5344">
                        <c:v>30.89990234375</c:v>
                      </c:pt>
                      <c:pt idx="5345">
                        <c:v>30.7998046875</c:v>
                      </c:pt>
                      <c:pt idx="5346">
                        <c:v>30.89990234375</c:v>
                      </c:pt>
                      <c:pt idx="5347">
                        <c:v>30.89990234375</c:v>
                      </c:pt>
                      <c:pt idx="5348">
                        <c:v>30.89990234375</c:v>
                      </c:pt>
                      <c:pt idx="5349">
                        <c:v>30.89990234375</c:v>
                      </c:pt>
                      <c:pt idx="5350">
                        <c:v>30.89990234375</c:v>
                      </c:pt>
                      <c:pt idx="5351">
                        <c:v>30.7998046875</c:v>
                      </c:pt>
                      <c:pt idx="5352">
                        <c:v>30.7998046875</c:v>
                      </c:pt>
                      <c:pt idx="5353">
                        <c:v>30.89990234375</c:v>
                      </c:pt>
                      <c:pt idx="5354">
                        <c:v>30.7998046875</c:v>
                      </c:pt>
                      <c:pt idx="5355">
                        <c:v>30.89990234375</c:v>
                      </c:pt>
                      <c:pt idx="5356">
                        <c:v>30.89990234375</c:v>
                      </c:pt>
                      <c:pt idx="5357">
                        <c:v>30.7998046875</c:v>
                      </c:pt>
                      <c:pt idx="5358">
                        <c:v>30.7998046875</c:v>
                      </c:pt>
                      <c:pt idx="5359">
                        <c:v>30.89990234375</c:v>
                      </c:pt>
                      <c:pt idx="5360">
                        <c:v>30.7998046875</c:v>
                      </c:pt>
                      <c:pt idx="5361">
                        <c:v>30.7998046875</c:v>
                      </c:pt>
                      <c:pt idx="5362">
                        <c:v>30.7998046875</c:v>
                      </c:pt>
                      <c:pt idx="5363">
                        <c:v>30.89990234375</c:v>
                      </c:pt>
                      <c:pt idx="5364">
                        <c:v>30.7998046875</c:v>
                      </c:pt>
                      <c:pt idx="5365">
                        <c:v>30.7998046875</c:v>
                      </c:pt>
                      <c:pt idx="5366">
                        <c:v>30.7998046875</c:v>
                      </c:pt>
                      <c:pt idx="5367">
                        <c:v>30.89990234375</c:v>
                      </c:pt>
                      <c:pt idx="5368">
                        <c:v>30.89990234375</c:v>
                      </c:pt>
                      <c:pt idx="5369">
                        <c:v>30.7998046875</c:v>
                      </c:pt>
                      <c:pt idx="5370">
                        <c:v>30.89990234375</c:v>
                      </c:pt>
                      <c:pt idx="5371">
                        <c:v>30.7998046875</c:v>
                      </c:pt>
                      <c:pt idx="5372">
                        <c:v>30.7998046875</c:v>
                      </c:pt>
                      <c:pt idx="5373">
                        <c:v>30.7998046875</c:v>
                      </c:pt>
                      <c:pt idx="5374">
                        <c:v>30.7998046875</c:v>
                      </c:pt>
                      <c:pt idx="5375">
                        <c:v>30.7998046875</c:v>
                      </c:pt>
                      <c:pt idx="5376">
                        <c:v>30.7998046875</c:v>
                      </c:pt>
                      <c:pt idx="5377">
                        <c:v>30.7998046875</c:v>
                      </c:pt>
                      <c:pt idx="5378">
                        <c:v>30.7998046875</c:v>
                      </c:pt>
                      <c:pt idx="5379">
                        <c:v>30.89990234375</c:v>
                      </c:pt>
                      <c:pt idx="5380">
                        <c:v>30.7998046875</c:v>
                      </c:pt>
                      <c:pt idx="5381">
                        <c:v>30.89990234375</c:v>
                      </c:pt>
                      <c:pt idx="5382">
                        <c:v>30.89990234375</c:v>
                      </c:pt>
                      <c:pt idx="5383">
                        <c:v>30.89990234375</c:v>
                      </c:pt>
                      <c:pt idx="5384">
                        <c:v>30.7998046875</c:v>
                      </c:pt>
                      <c:pt idx="5385">
                        <c:v>30.7998046875</c:v>
                      </c:pt>
                      <c:pt idx="5386">
                        <c:v>30.7998046875</c:v>
                      </c:pt>
                      <c:pt idx="5387">
                        <c:v>30.7998046875</c:v>
                      </c:pt>
                      <c:pt idx="5388">
                        <c:v>30.7998046875</c:v>
                      </c:pt>
                      <c:pt idx="5389">
                        <c:v>30.7998046875</c:v>
                      </c:pt>
                      <c:pt idx="5390">
                        <c:v>30.699951171875</c:v>
                      </c:pt>
                      <c:pt idx="5391">
                        <c:v>30.7998046875</c:v>
                      </c:pt>
                      <c:pt idx="5392">
                        <c:v>30.699951171875</c:v>
                      </c:pt>
                      <c:pt idx="5393">
                        <c:v>30.599853515625</c:v>
                      </c:pt>
                      <c:pt idx="5394">
                        <c:v>30.699951171875</c:v>
                      </c:pt>
                      <c:pt idx="5395">
                        <c:v>30.699951171875</c:v>
                      </c:pt>
                      <c:pt idx="5396">
                        <c:v>30.7998046875</c:v>
                      </c:pt>
                      <c:pt idx="5397">
                        <c:v>30.7998046875</c:v>
                      </c:pt>
                      <c:pt idx="5398">
                        <c:v>30.7998046875</c:v>
                      </c:pt>
                      <c:pt idx="5399">
                        <c:v>30.7998046875</c:v>
                      </c:pt>
                      <c:pt idx="5400">
                        <c:v>30.7998046875</c:v>
                      </c:pt>
                      <c:pt idx="5401">
                        <c:v>30.7998046875</c:v>
                      </c:pt>
                      <c:pt idx="5402">
                        <c:v>30.7998046875</c:v>
                      </c:pt>
                      <c:pt idx="5403">
                        <c:v>30.7998046875</c:v>
                      </c:pt>
                      <c:pt idx="5404">
                        <c:v>30.7998046875</c:v>
                      </c:pt>
                      <c:pt idx="5405">
                        <c:v>30.7998046875</c:v>
                      </c:pt>
                      <c:pt idx="5406">
                        <c:v>30.7998046875</c:v>
                      </c:pt>
                      <c:pt idx="5407">
                        <c:v>30.7998046875</c:v>
                      </c:pt>
                      <c:pt idx="5408">
                        <c:v>30.7998046875</c:v>
                      </c:pt>
                      <c:pt idx="5409">
                        <c:v>30.699951171875</c:v>
                      </c:pt>
                      <c:pt idx="5410">
                        <c:v>30.7998046875</c:v>
                      </c:pt>
                      <c:pt idx="5411">
                        <c:v>30.699951171875</c:v>
                      </c:pt>
                      <c:pt idx="5412">
                        <c:v>30.7998046875</c:v>
                      </c:pt>
                      <c:pt idx="5413">
                        <c:v>30.699951171875</c:v>
                      </c:pt>
                      <c:pt idx="5414">
                        <c:v>30.699951171875</c:v>
                      </c:pt>
                      <c:pt idx="5415">
                        <c:v>30.7998046875</c:v>
                      </c:pt>
                      <c:pt idx="5416">
                        <c:v>30.7998046875</c:v>
                      </c:pt>
                      <c:pt idx="5417">
                        <c:v>30.7998046875</c:v>
                      </c:pt>
                      <c:pt idx="5418">
                        <c:v>30.7998046875</c:v>
                      </c:pt>
                      <c:pt idx="5419">
                        <c:v>30.7998046875</c:v>
                      </c:pt>
                      <c:pt idx="5420">
                        <c:v>30.599853515625</c:v>
                      </c:pt>
                      <c:pt idx="5421">
                        <c:v>30.599853515625</c:v>
                      </c:pt>
                      <c:pt idx="5422">
                        <c:v>30.699951171875</c:v>
                      </c:pt>
                      <c:pt idx="5423">
                        <c:v>30.599853515625</c:v>
                      </c:pt>
                      <c:pt idx="5424">
                        <c:v>30.699951171875</c:v>
                      </c:pt>
                      <c:pt idx="5425">
                        <c:v>30.599853515625</c:v>
                      </c:pt>
                      <c:pt idx="5426">
                        <c:v>30.699951171875</c:v>
                      </c:pt>
                      <c:pt idx="5427">
                        <c:v>30.699951171875</c:v>
                      </c:pt>
                      <c:pt idx="5428">
                        <c:v>30.7998046875</c:v>
                      </c:pt>
                      <c:pt idx="5429">
                        <c:v>30.699951171875</c:v>
                      </c:pt>
                      <c:pt idx="5430">
                        <c:v>30.7998046875</c:v>
                      </c:pt>
                      <c:pt idx="5431">
                        <c:v>30.699951171875</c:v>
                      </c:pt>
                      <c:pt idx="5432">
                        <c:v>30.7998046875</c:v>
                      </c:pt>
                      <c:pt idx="5433">
                        <c:v>30.7998046875</c:v>
                      </c:pt>
                      <c:pt idx="5434">
                        <c:v>30.7998046875</c:v>
                      </c:pt>
                      <c:pt idx="5435">
                        <c:v>30.699951171875</c:v>
                      </c:pt>
                      <c:pt idx="5436">
                        <c:v>30.699951171875</c:v>
                      </c:pt>
                      <c:pt idx="5437">
                        <c:v>30.7998046875</c:v>
                      </c:pt>
                      <c:pt idx="5438">
                        <c:v>30.699951171875</c:v>
                      </c:pt>
                      <c:pt idx="5439">
                        <c:v>30.699951171875</c:v>
                      </c:pt>
                      <c:pt idx="5440">
                        <c:v>30.699951171875</c:v>
                      </c:pt>
                      <c:pt idx="5441">
                        <c:v>30.599853515625</c:v>
                      </c:pt>
                      <c:pt idx="5442">
                        <c:v>30.699951171875</c:v>
                      </c:pt>
                      <c:pt idx="5443">
                        <c:v>30.599853515625</c:v>
                      </c:pt>
                      <c:pt idx="5444">
                        <c:v>30.599853515625</c:v>
                      </c:pt>
                      <c:pt idx="5445">
                        <c:v>30.599853515625</c:v>
                      </c:pt>
                      <c:pt idx="5446">
                        <c:v>30.499755859375</c:v>
                      </c:pt>
                      <c:pt idx="5447">
                        <c:v>30.499755859375</c:v>
                      </c:pt>
                      <c:pt idx="5448">
                        <c:v>30.599853515625</c:v>
                      </c:pt>
                      <c:pt idx="5449">
                        <c:v>30.599853515625</c:v>
                      </c:pt>
                      <c:pt idx="5450">
                        <c:v>30.7998046875</c:v>
                      </c:pt>
                      <c:pt idx="5451">
                        <c:v>30.699951171875</c:v>
                      </c:pt>
                      <c:pt idx="5452">
                        <c:v>30.699951171875</c:v>
                      </c:pt>
                      <c:pt idx="5453">
                        <c:v>30.699951171875</c:v>
                      </c:pt>
                      <c:pt idx="5454">
                        <c:v>30.699951171875</c:v>
                      </c:pt>
                      <c:pt idx="5455">
                        <c:v>30.699951171875</c:v>
                      </c:pt>
                      <c:pt idx="5456">
                        <c:v>30.699951171875</c:v>
                      </c:pt>
                      <c:pt idx="5457">
                        <c:v>30.699951171875</c:v>
                      </c:pt>
                      <c:pt idx="5458">
                        <c:v>30.699951171875</c:v>
                      </c:pt>
                      <c:pt idx="5459">
                        <c:v>30.7998046875</c:v>
                      </c:pt>
                      <c:pt idx="5460">
                        <c:v>30.699951171875</c:v>
                      </c:pt>
                      <c:pt idx="5461">
                        <c:v>30.7998046875</c:v>
                      </c:pt>
                      <c:pt idx="5462">
                        <c:v>30.599853515625</c:v>
                      </c:pt>
                      <c:pt idx="5463">
                        <c:v>30.599853515625</c:v>
                      </c:pt>
                      <c:pt idx="5464">
                        <c:v>30.599853515625</c:v>
                      </c:pt>
                      <c:pt idx="5465">
                        <c:v>30.699951171875</c:v>
                      </c:pt>
                      <c:pt idx="5466">
                        <c:v>30.599853515625</c:v>
                      </c:pt>
                      <c:pt idx="5467">
                        <c:v>30.599853515625</c:v>
                      </c:pt>
                      <c:pt idx="5468">
                        <c:v>30.699951171875</c:v>
                      </c:pt>
                      <c:pt idx="5469">
                        <c:v>30.7998046875</c:v>
                      </c:pt>
                      <c:pt idx="5470">
                        <c:v>30.7998046875</c:v>
                      </c:pt>
                      <c:pt idx="5471">
                        <c:v>30.7998046875</c:v>
                      </c:pt>
                      <c:pt idx="5472">
                        <c:v>30.7998046875</c:v>
                      </c:pt>
                      <c:pt idx="5473">
                        <c:v>30.7998046875</c:v>
                      </c:pt>
                      <c:pt idx="5474">
                        <c:v>30.7998046875</c:v>
                      </c:pt>
                      <c:pt idx="5475">
                        <c:v>30.7998046875</c:v>
                      </c:pt>
                      <c:pt idx="5476">
                        <c:v>30.7998046875</c:v>
                      </c:pt>
                      <c:pt idx="5477">
                        <c:v>30.699951171875</c:v>
                      </c:pt>
                      <c:pt idx="5478">
                        <c:v>30.7998046875</c:v>
                      </c:pt>
                      <c:pt idx="5479">
                        <c:v>30.699951171875</c:v>
                      </c:pt>
                      <c:pt idx="5480">
                        <c:v>30.699951171875</c:v>
                      </c:pt>
                      <c:pt idx="5481">
                        <c:v>30.599853515625</c:v>
                      </c:pt>
                      <c:pt idx="5482">
                        <c:v>30.599853515625</c:v>
                      </c:pt>
                      <c:pt idx="5483">
                        <c:v>30.599853515625</c:v>
                      </c:pt>
                      <c:pt idx="5484">
                        <c:v>30.699951171875</c:v>
                      </c:pt>
                      <c:pt idx="5485">
                        <c:v>30.699951171875</c:v>
                      </c:pt>
                      <c:pt idx="5486">
                        <c:v>30.599853515625</c:v>
                      </c:pt>
                      <c:pt idx="5487">
                        <c:v>30.699951171875</c:v>
                      </c:pt>
                      <c:pt idx="5488">
                        <c:v>30.599853515625</c:v>
                      </c:pt>
                      <c:pt idx="5489">
                        <c:v>30.699951171875</c:v>
                      </c:pt>
                      <c:pt idx="5490">
                        <c:v>30.599853515625</c:v>
                      </c:pt>
                      <c:pt idx="5491">
                        <c:v>30.599853515625</c:v>
                      </c:pt>
                      <c:pt idx="5492">
                        <c:v>30.599853515625</c:v>
                      </c:pt>
                      <c:pt idx="5493">
                        <c:v>30.599853515625</c:v>
                      </c:pt>
                      <c:pt idx="5494">
                        <c:v>30.699951171875</c:v>
                      </c:pt>
                      <c:pt idx="5495">
                        <c:v>30.599853515625</c:v>
                      </c:pt>
                      <c:pt idx="5496">
                        <c:v>30.599853515625</c:v>
                      </c:pt>
                      <c:pt idx="5497">
                        <c:v>30.599853515625</c:v>
                      </c:pt>
                      <c:pt idx="5498">
                        <c:v>30.599853515625</c:v>
                      </c:pt>
                      <c:pt idx="5499">
                        <c:v>30.599853515625</c:v>
                      </c:pt>
                      <c:pt idx="5500">
                        <c:v>30.599853515625</c:v>
                      </c:pt>
                      <c:pt idx="5501">
                        <c:v>30.599853515625</c:v>
                      </c:pt>
                      <c:pt idx="5502">
                        <c:v>30.599853515625</c:v>
                      </c:pt>
                      <c:pt idx="5503">
                        <c:v>30.599853515625</c:v>
                      </c:pt>
                      <c:pt idx="5504">
                        <c:v>30.599853515625</c:v>
                      </c:pt>
                      <c:pt idx="5505">
                        <c:v>30.499755859375</c:v>
                      </c:pt>
                      <c:pt idx="5506">
                        <c:v>30.499755859375</c:v>
                      </c:pt>
                      <c:pt idx="5507">
                        <c:v>30.499755859375</c:v>
                      </c:pt>
                      <c:pt idx="5508">
                        <c:v>30.499755859375</c:v>
                      </c:pt>
                      <c:pt idx="5509">
                        <c:v>30.39990234375</c:v>
                      </c:pt>
                      <c:pt idx="5510">
                        <c:v>30.39990234375</c:v>
                      </c:pt>
                      <c:pt idx="5511">
                        <c:v>30.699951171875</c:v>
                      </c:pt>
                      <c:pt idx="5512">
                        <c:v>30.599853515625</c:v>
                      </c:pt>
                      <c:pt idx="5513">
                        <c:v>30.699951171875</c:v>
                      </c:pt>
                      <c:pt idx="5514">
                        <c:v>30.699951171875</c:v>
                      </c:pt>
                      <c:pt idx="5515">
                        <c:v>30.599853515625</c:v>
                      </c:pt>
                      <c:pt idx="5516">
                        <c:v>30.699951171875</c:v>
                      </c:pt>
                      <c:pt idx="5517">
                        <c:v>30.599853515625</c:v>
                      </c:pt>
                      <c:pt idx="5518">
                        <c:v>30.599853515625</c:v>
                      </c:pt>
                      <c:pt idx="5519">
                        <c:v>30.599853515625</c:v>
                      </c:pt>
                      <c:pt idx="5520">
                        <c:v>30.499755859375</c:v>
                      </c:pt>
                      <c:pt idx="5521">
                        <c:v>30.599853515625</c:v>
                      </c:pt>
                      <c:pt idx="5522">
                        <c:v>30.499755859375</c:v>
                      </c:pt>
                      <c:pt idx="5523">
                        <c:v>30.499755859375</c:v>
                      </c:pt>
                      <c:pt idx="5524">
                        <c:v>30.39990234375</c:v>
                      </c:pt>
                      <c:pt idx="5525">
                        <c:v>30.499755859375</c:v>
                      </c:pt>
                      <c:pt idx="5526">
                        <c:v>30.499755859375</c:v>
                      </c:pt>
                      <c:pt idx="5527">
                        <c:v>30.499755859375</c:v>
                      </c:pt>
                      <c:pt idx="5528">
                        <c:v>30.499755859375</c:v>
                      </c:pt>
                      <c:pt idx="5529">
                        <c:v>30.499755859375</c:v>
                      </c:pt>
                      <c:pt idx="5530">
                        <c:v>30.499755859375</c:v>
                      </c:pt>
                      <c:pt idx="5531">
                        <c:v>30.39990234375</c:v>
                      </c:pt>
                      <c:pt idx="5532">
                        <c:v>30.39990234375</c:v>
                      </c:pt>
                      <c:pt idx="5533">
                        <c:v>30.39990234375</c:v>
                      </c:pt>
                      <c:pt idx="5534">
                        <c:v>30.39990234375</c:v>
                      </c:pt>
                      <c:pt idx="5535">
                        <c:v>30.39990234375</c:v>
                      </c:pt>
                      <c:pt idx="5536">
                        <c:v>30.39990234375</c:v>
                      </c:pt>
                      <c:pt idx="5537">
                        <c:v>30.499755859375</c:v>
                      </c:pt>
                      <c:pt idx="5538">
                        <c:v>30.39990234375</c:v>
                      </c:pt>
                      <c:pt idx="5539">
                        <c:v>30.499755859375</c:v>
                      </c:pt>
                      <c:pt idx="5540">
                        <c:v>30.39990234375</c:v>
                      </c:pt>
                      <c:pt idx="5541">
                        <c:v>30.599853515625</c:v>
                      </c:pt>
                      <c:pt idx="5542">
                        <c:v>30.599853515625</c:v>
                      </c:pt>
                      <c:pt idx="5543">
                        <c:v>30.599853515625</c:v>
                      </c:pt>
                      <c:pt idx="5544">
                        <c:v>30.599853515625</c:v>
                      </c:pt>
                      <c:pt idx="5545">
                        <c:v>30.599853515625</c:v>
                      </c:pt>
                      <c:pt idx="5546">
                        <c:v>30.599853515625</c:v>
                      </c:pt>
                      <c:pt idx="5547">
                        <c:v>30.599853515625</c:v>
                      </c:pt>
                      <c:pt idx="5548">
                        <c:v>30.599853515625</c:v>
                      </c:pt>
                      <c:pt idx="5549">
                        <c:v>30.599853515625</c:v>
                      </c:pt>
                      <c:pt idx="5550">
                        <c:v>30.499755859375</c:v>
                      </c:pt>
                      <c:pt idx="5551">
                        <c:v>30.499755859375</c:v>
                      </c:pt>
                      <c:pt idx="5552">
                        <c:v>30.499755859375</c:v>
                      </c:pt>
                      <c:pt idx="5553">
                        <c:v>30.499755859375</c:v>
                      </c:pt>
                      <c:pt idx="5554">
                        <c:v>30.499755859375</c:v>
                      </c:pt>
                      <c:pt idx="5555">
                        <c:v>30.39990234375</c:v>
                      </c:pt>
                      <c:pt idx="5556">
                        <c:v>30.39990234375</c:v>
                      </c:pt>
                      <c:pt idx="5557">
                        <c:v>30.499755859375</c:v>
                      </c:pt>
                      <c:pt idx="5558">
                        <c:v>30.499755859375</c:v>
                      </c:pt>
                      <c:pt idx="5559">
                        <c:v>30.499755859375</c:v>
                      </c:pt>
                      <c:pt idx="5560">
                        <c:v>30.499755859375</c:v>
                      </c:pt>
                      <c:pt idx="5561">
                        <c:v>30.499755859375</c:v>
                      </c:pt>
                      <c:pt idx="5562">
                        <c:v>30.499755859375</c:v>
                      </c:pt>
                      <c:pt idx="5563">
                        <c:v>30.499755859375</c:v>
                      </c:pt>
                      <c:pt idx="5564">
                        <c:v>30.499755859375</c:v>
                      </c:pt>
                      <c:pt idx="5565">
                        <c:v>30.599853515625</c:v>
                      </c:pt>
                      <c:pt idx="5566">
                        <c:v>30.599853515625</c:v>
                      </c:pt>
                      <c:pt idx="5567">
                        <c:v>30.699951171875</c:v>
                      </c:pt>
                      <c:pt idx="5568">
                        <c:v>30.599853515625</c:v>
                      </c:pt>
                      <c:pt idx="5569">
                        <c:v>30.599853515625</c:v>
                      </c:pt>
                      <c:pt idx="5570">
                        <c:v>30.599853515625</c:v>
                      </c:pt>
                      <c:pt idx="5571">
                        <c:v>30.39990234375</c:v>
                      </c:pt>
                      <c:pt idx="5572">
                        <c:v>30.499755859375</c:v>
                      </c:pt>
                      <c:pt idx="5573">
                        <c:v>30.39990234375</c:v>
                      </c:pt>
                      <c:pt idx="5574">
                        <c:v>30.39990234375</c:v>
                      </c:pt>
                      <c:pt idx="5575">
                        <c:v>30.39990234375</c:v>
                      </c:pt>
                      <c:pt idx="5576">
                        <c:v>30.39990234375</c:v>
                      </c:pt>
                      <c:pt idx="5577">
                        <c:v>30.499755859375</c:v>
                      </c:pt>
                      <c:pt idx="5578">
                        <c:v>30.499755859375</c:v>
                      </c:pt>
                      <c:pt idx="5579">
                        <c:v>30.499755859375</c:v>
                      </c:pt>
                      <c:pt idx="5580">
                        <c:v>30.599853515625</c:v>
                      </c:pt>
                      <c:pt idx="5581">
                        <c:v>30.499755859375</c:v>
                      </c:pt>
                      <c:pt idx="5582">
                        <c:v>30.499755859375</c:v>
                      </c:pt>
                      <c:pt idx="5583">
                        <c:v>30.499755859375</c:v>
                      </c:pt>
                      <c:pt idx="5584">
                        <c:v>30.499755859375</c:v>
                      </c:pt>
                      <c:pt idx="5585">
                        <c:v>30.499755859375</c:v>
                      </c:pt>
                      <c:pt idx="5586">
                        <c:v>30.499755859375</c:v>
                      </c:pt>
                      <c:pt idx="5587">
                        <c:v>30.499755859375</c:v>
                      </c:pt>
                      <c:pt idx="5588">
                        <c:v>30.39990234375</c:v>
                      </c:pt>
                      <c:pt idx="5589">
                        <c:v>30.599853515625</c:v>
                      </c:pt>
                      <c:pt idx="5590">
                        <c:v>30.499755859375</c:v>
                      </c:pt>
                      <c:pt idx="5591">
                        <c:v>30.499755859375</c:v>
                      </c:pt>
                      <c:pt idx="5592">
                        <c:v>30.499755859375</c:v>
                      </c:pt>
                      <c:pt idx="5593">
                        <c:v>30.499755859375</c:v>
                      </c:pt>
                      <c:pt idx="5594">
                        <c:v>30.499755859375</c:v>
                      </c:pt>
                      <c:pt idx="5595">
                        <c:v>30.39990234375</c:v>
                      </c:pt>
                      <c:pt idx="5596">
                        <c:v>30.499755859375</c:v>
                      </c:pt>
                      <c:pt idx="5597">
                        <c:v>30.499755859375</c:v>
                      </c:pt>
                      <c:pt idx="5598">
                        <c:v>30.499755859375</c:v>
                      </c:pt>
                      <c:pt idx="5599">
                        <c:v>30.499755859375</c:v>
                      </c:pt>
                      <c:pt idx="5600">
                        <c:v>30.39990234375</c:v>
                      </c:pt>
                      <c:pt idx="5601">
                        <c:v>30.39990234375</c:v>
                      </c:pt>
                      <c:pt idx="5602">
                        <c:v>30.39990234375</c:v>
                      </c:pt>
                      <c:pt idx="5603">
                        <c:v>30.39990234375</c:v>
                      </c:pt>
                      <c:pt idx="5604">
                        <c:v>30.39990234375</c:v>
                      </c:pt>
                      <c:pt idx="5605">
                        <c:v>30.39990234375</c:v>
                      </c:pt>
                      <c:pt idx="5606">
                        <c:v>30.39990234375</c:v>
                      </c:pt>
                      <c:pt idx="5607">
                        <c:v>30.599853515625</c:v>
                      </c:pt>
                      <c:pt idx="5608">
                        <c:v>30.499755859375</c:v>
                      </c:pt>
                      <c:pt idx="5609">
                        <c:v>30.599853515625</c:v>
                      </c:pt>
                      <c:pt idx="5610">
                        <c:v>30.599853515625</c:v>
                      </c:pt>
                      <c:pt idx="5611">
                        <c:v>30.599853515625</c:v>
                      </c:pt>
                      <c:pt idx="5612">
                        <c:v>30.599853515625</c:v>
                      </c:pt>
                      <c:pt idx="5613">
                        <c:v>30.499755859375</c:v>
                      </c:pt>
                      <c:pt idx="5614">
                        <c:v>30.499755859375</c:v>
                      </c:pt>
                      <c:pt idx="5615">
                        <c:v>30.499755859375</c:v>
                      </c:pt>
                      <c:pt idx="5616">
                        <c:v>30.39990234375</c:v>
                      </c:pt>
                      <c:pt idx="5617">
                        <c:v>30.499755859375</c:v>
                      </c:pt>
                      <c:pt idx="5618">
                        <c:v>30.499755859375</c:v>
                      </c:pt>
                      <c:pt idx="5619">
                        <c:v>30.499755859375</c:v>
                      </c:pt>
                      <c:pt idx="5620">
                        <c:v>30.499755859375</c:v>
                      </c:pt>
                      <c:pt idx="5621">
                        <c:v>30.499755859375</c:v>
                      </c:pt>
                      <c:pt idx="5622">
                        <c:v>30.599853515625</c:v>
                      </c:pt>
                      <c:pt idx="5623">
                        <c:v>30.499755859375</c:v>
                      </c:pt>
                      <c:pt idx="5624">
                        <c:v>30.499755859375</c:v>
                      </c:pt>
                      <c:pt idx="5625">
                        <c:v>30.499755859375</c:v>
                      </c:pt>
                      <c:pt idx="5626">
                        <c:v>30.2998046875</c:v>
                      </c:pt>
                      <c:pt idx="5627">
                        <c:v>30.39990234375</c:v>
                      </c:pt>
                      <c:pt idx="5628">
                        <c:v>30.39990234375</c:v>
                      </c:pt>
                      <c:pt idx="5629">
                        <c:v>30.39990234375</c:v>
                      </c:pt>
                      <c:pt idx="5630">
                        <c:v>30.39990234375</c:v>
                      </c:pt>
                      <c:pt idx="5631">
                        <c:v>30.2998046875</c:v>
                      </c:pt>
                      <c:pt idx="5632">
                        <c:v>30.2998046875</c:v>
                      </c:pt>
                      <c:pt idx="5633">
                        <c:v>30.39990234375</c:v>
                      </c:pt>
                      <c:pt idx="5634">
                        <c:v>30.2998046875</c:v>
                      </c:pt>
                      <c:pt idx="5635">
                        <c:v>30.2998046875</c:v>
                      </c:pt>
                      <c:pt idx="5636">
                        <c:v>30.2998046875</c:v>
                      </c:pt>
                      <c:pt idx="5637">
                        <c:v>30.39990234375</c:v>
                      </c:pt>
                      <c:pt idx="5638">
                        <c:v>30.499755859375</c:v>
                      </c:pt>
                      <c:pt idx="5639">
                        <c:v>30.39990234375</c:v>
                      </c:pt>
                      <c:pt idx="5640">
                        <c:v>30.39990234375</c:v>
                      </c:pt>
                      <c:pt idx="5641">
                        <c:v>30.39990234375</c:v>
                      </c:pt>
                      <c:pt idx="5642">
                        <c:v>30.39990234375</c:v>
                      </c:pt>
                      <c:pt idx="5643">
                        <c:v>30.39990234375</c:v>
                      </c:pt>
                      <c:pt idx="5644">
                        <c:v>30.499755859375</c:v>
                      </c:pt>
                      <c:pt idx="5645">
                        <c:v>30.499755859375</c:v>
                      </c:pt>
                      <c:pt idx="5646">
                        <c:v>30.499755859375</c:v>
                      </c:pt>
                      <c:pt idx="5647">
                        <c:v>30.499755859375</c:v>
                      </c:pt>
                      <c:pt idx="5648">
                        <c:v>30.499755859375</c:v>
                      </c:pt>
                      <c:pt idx="5649">
                        <c:v>30.39990234375</c:v>
                      </c:pt>
                      <c:pt idx="5650">
                        <c:v>30.499755859375</c:v>
                      </c:pt>
                      <c:pt idx="5651">
                        <c:v>30.39990234375</c:v>
                      </c:pt>
                      <c:pt idx="5652">
                        <c:v>30.39990234375</c:v>
                      </c:pt>
                      <c:pt idx="5653">
                        <c:v>30.39990234375</c:v>
                      </c:pt>
                      <c:pt idx="5654">
                        <c:v>30.39990234375</c:v>
                      </c:pt>
                      <c:pt idx="5655">
                        <c:v>30.39990234375</c:v>
                      </c:pt>
                      <c:pt idx="5656">
                        <c:v>30.39990234375</c:v>
                      </c:pt>
                      <c:pt idx="5657">
                        <c:v>30.39990234375</c:v>
                      </c:pt>
                      <c:pt idx="5658">
                        <c:v>30.39990234375</c:v>
                      </c:pt>
                      <c:pt idx="5659">
                        <c:v>30.39990234375</c:v>
                      </c:pt>
                      <c:pt idx="5660">
                        <c:v>30.39990234375</c:v>
                      </c:pt>
                      <c:pt idx="5661">
                        <c:v>30.499755859375</c:v>
                      </c:pt>
                      <c:pt idx="5662">
                        <c:v>30.499755859375</c:v>
                      </c:pt>
                      <c:pt idx="5663">
                        <c:v>30.499755859375</c:v>
                      </c:pt>
                      <c:pt idx="5664">
                        <c:v>30.499755859375</c:v>
                      </c:pt>
                      <c:pt idx="5665">
                        <c:v>30.499755859375</c:v>
                      </c:pt>
                      <c:pt idx="5666">
                        <c:v>30.499755859375</c:v>
                      </c:pt>
                      <c:pt idx="5667">
                        <c:v>30.499755859375</c:v>
                      </c:pt>
                      <c:pt idx="5668">
                        <c:v>30.2998046875</c:v>
                      </c:pt>
                      <c:pt idx="5669">
                        <c:v>30.2998046875</c:v>
                      </c:pt>
                      <c:pt idx="5670">
                        <c:v>30.2998046875</c:v>
                      </c:pt>
                      <c:pt idx="5671">
                        <c:v>30.2998046875</c:v>
                      </c:pt>
                      <c:pt idx="5672">
                        <c:v>30.2998046875</c:v>
                      </c:pt>
                      <c:pt idx="5673">
                        <c:v>30.2998046875</c:v>
                      </c:pt>
                      <c:pt idx="5674">
                        <c:v>30.39990234375</c:v>
                      </c:pt>
                      <c:pt idx="5675">
                        <c:v>30.39990234375</c:v>
                      </c:pt>
                      <c:pt idx="5676">
                        <c:v>30.39990234375</c:v>
                      </c:pt>
                      <c:pt idx="5677">
                        <c:v>30.39990234375</c:v>
                      </c:pt>
                      <c:pt idx="5678">
                        <c:v>30.2998046875</c:v>
                      </c:pt>
                      <c:pt idx="5679">
                        <c:v>30.39990234375</c:v>
                      </c:pt>
                      <c:pt idx="5680">
                        <c:v>30.499755859375</c:v>
                      </c:pt>
                      <c:pt idx="5681">
                        <c:v>30.39990234375</c:v>
                      </c:pt>
                      <c:pt idx="5682">
                        <c:v>30.39990234375</c:v>
                      </c:pt>
                      <c:pt idx="5683">
                        <c:v>30.39990234375</c:v>
                      </c:pt>
                      <c:pt idx="5684">
                        <c:v>30.499755859375</c:v>
                      </c:pt>
                      <c:pt idx="5685">
                        <c:v>30.39990234375</c:v>
                      </c:pt>
                      <c:pt idx="5686">
                        <c:v>30.39990234375</c:v>
                      </c:pt>
                      <c:pt idx="5687">
                        <c:v>30.2998046875</c:v>
                      </c:pt>
                      <c:pt idx="5688">
                        <c:v>30.2998046875</c:v>
                      </c:pt>
                      <c:pt idx="5689">
                        <c:v>30.39990234375</c:v>
                      </c:pt>
                      <c:pt idx="5690">
                        <c:v>30.39990234375</c:v>
                      </c:pt>
                      <c:pt idx="5691">
                        <c:v>30.39990234375</c:v>
                      </c:pt>
                      <c:pt idx="5692">
                        <c:v>30.39990234375</c:v>
                      </c:pt>
                      <c:pt idx="5693">
                        <c:v>30.2998046875</c:v>
                      </c:pt>
                      <c:pt idx="5694">
                        <c:v>30.2998046875</c:v>
                      </c:pt>
                      <c:pt idx="5695">
                        <c:v>30.2998046875</c:v>
                      </c:pt>
                      <c:pt idx="5696">
                        <c:v>30.39990234375</c:v>
                      </c:pt>
                      <c:pt idx="5697">
                        <c:v>30.2998046875</c:v>
                      </c:pt>
                      <c:pt idx="5698">
                        <c:v>30.199951171875</c:v>
                      </c:pt>
                      <c:pt idx="5699">
                        <c:v>30.199951171875</c:v>
                      </c:pt>
                      <c:pt idx="5700">
                        <c:v>30.199951171875</c:v>
                      </c:pt>
                      <c:pt idx="5701">
                        <c:v>30.199951171875</c:v>
                      </c:pt>
                      <c:pt idx="5702">
                        <c:v>30.199951171875</c:v>
                      </c:pt>
                      <c:pt idx="5703">
                        <c:v>30.099853515625</c:v>
                      </c:pt>
                      <c:pt idx="5704">
                        <c:v>30.39990234375</c:v>
                      </c:pt>
                      <c:pt idx="5705">
                        <c:v>30.39990234375</c:v>
                      </c:pt>
                      <c:pt idx="5706">
                        <c:v>30.39990234375</c:v>
                      </c:pt>
                      <c:pt idx="5707">
                        <c:v>30.39990234375</c:v>
                      </c:pt>
                      <c:pt idx="5708">
                        <c:v>30.39990234375</c:v>
                      </c:pt>
                      <c:pt idx="5709">
                        <c:v>30.39990234375</c:v>
                      </c:pt>
                      <c:pt idx="5710">
                        <c:v>30.499755859375</c:v>
                      </c:pt>
                      <c:pt idx="5711">
                        <c:v>30.39990234375</c:v>
                      </c:pt>
                      <c:pt idx="5712">
                        <c:v>30.499755859375</c:v>
                      </c:pt>
                      <c:pt idx="5713">
                        <c:v>30.39990234375</c:v>
                      </c:pt>
                      <c:pt idx="5714">
                        <c:v>30.499755859375</c:v>
                      </c:pt>
                      <c:pt idx="5715">
                        <c:v>30.39990234375</c:v>
                      </c:pt>
                      <c:pt idx="5716">
                        <c:v>30.2998046875</c:v>
                      </c:pt>
                      <c:pt idx="5717">
                        <c:v>30.2998046875</c:v>
                      </c:pt>
                      <c:pt idx="5718">
                        <c:v>30.2998046875</c:v>
                      </c:pt>
                      <c:pt idx="5719">
                        <c:v>30.2998046875</c:v>
                      </c:pt>
                      <c:pt idx="5720">
                        <c:v>30.2998046875</c:v>
                      </c:pt>
                      <c:pt idx="5721">
                        <c:v>30.2998046875</c:v>
                      </c:pt>
                      <c:pt idx="5722">
                        <c:v>30.39990234375</c:v>
                      </c:pt>
                      <c:pt idx="5723">
                        <c:v>30.39990234375</c:v>
                      </c:pt>
                      <c:pt idx="5724">
                        <c:v>30.2998046875</c:v>
                      </c:pt>
                      <c:pt idx="5725">
                        <c:v>30.39990234375</c:v>
                      </c:pt>
                      <c:pt idx="5726">
                        <c:v>30.39990234375</c:v>
                      </c:pt>
                      <c:pt idx="5727">
                        <c:v>30.39990234375</c:v>
                      </c:pt>
                      <c:pt idx="5728">
                        <c:v>30.2998046875</c:v>
                      </c:pt>
                      <c:pt idx="5729">
                        <c:v>30.199951171875</c:v>
                      </c:pt>
                      <c:pt idx="5730">
                        <c:v>30.2998046875</c:v>
                      </c:pt>
                      <c:pt idx="5731">
                        <c:v>30.199951171875</c:v>
                      </c:pt>
                      <c:pt idx="5732">
                        <c:v>30.2998046875</c:v>
                      </c:pt>
                      <c:pt idx="5733">
                        <c:v>30.2998046875</c:v>
                      </c:pt>
                      <c:pt idx="5734">
                        <c:v>30.2998046875</c:v>
                      </c:pt>
                      <c:pt idx="5735">
                        <c:v>30.2998046875</c:v>
                      </c:pt>
                      <c:pt idx="5736">
                        <c:v>30.199951171875</c:v>
                      </c:pt>
                      <c:pt idx="5737">
                        <c:v>30.199951171875</c:v>
                      </c:pt>
                      <c:pt idx="5738">
                        <c:v>30.2998046875</c:v>
                      </c:pt>
                      <c:pt idx="5739">
                        <c:v>30.199951171875</c:v>
                      </c:pt>
                      <c:pt idx="5740">
                        <c:v>30.199951171875</c:v>
                      </c:pt>
                      <c:pt idx="5741">
                        <c:v>30.199951171875</c:v>
                      </c:pt>
                      <c:pt idx="5742">
                        <c:v>30.199951171875</c:v>
                      </c:pt>
                      <c:pt idx="5743">
                        <c:v>30.199951171875</c:v>
                      </c:pt>
                      <c:pt idx="5744">
                        <c:v>30.199951171875</c:v>
                      </c:pt>
                      <c:pt idx="5745">
                        <c:v>30.199951171875</c:v>
                      </c:pt>
                      <c:pt idx="5746">
                        <c:v>30.2998046875</c:v>
                      </c:pt>
                      <c:pt idx="5747">
                        <c:v>30.2998046875</c:v>
                      </c:pt>
                      <c:pt idx="5748">
                        <c:v>30.2998046875</c:v>
                      </c:pt>
                      <c:pt idx="5749">
                        <c:v>30.2998046875</c:v>
                      </c:pt>
                      <c:pt idx="5750">
                        <c:v>30.2998046875</c:v>
                      </c:pt>
                      <c:pt idx="5751">
                        <c:v>30.2998046875</c:v>
                      </c:pt>
                      <c:pt idx="5752">
                        <c:v>30.2998046875</c:v>
                      </c:pt>
                      <c:pt idx="5753">
                        <c:v>30.199951171875</c:v>
                      </c:pt>
                      <c:pt idx="5754">
                        <c:v>30.199951171875</c:v>
                      </c:pt>
                      <c:pt idx="5755">
                        <c:v>30.199951171875</c:v>
                      </c:pt>
                      <c:pt idx="5756">
                        <c:v>30.199951171875</c:v>
                      </c:pt>
                      <c:pt idx="5757">
                        <c:v>30.2998046875</c:v>
                      </c:pt>
                      <c:pt idx="5758">
                        <c:v>30.199951171875</c:v>
                      </c:pt>
                      <c:pt idx="5759">
                        <c:v>30.2998046875</c:v>
                      </c:pt>
                      <c:pt idx="5760">
                        <c:v>30.2998046875</c:v>
                      </c:pt>
                      <c:pt idx="5761">
                        <c:v>30.2998046875</c:v>
                      </c:pt>
                      <c:pt idx="5762">
                        <c:v>30.2998046875</c:v>
                      </c:pt>
                      <c:pt idx="5763">
                        <c:v>30.199951171875</c:v>
                      </c:pt>
                      <c:pt idx="5764">
                        <c:v>30.2998046875</c:v>
                      </c:pt>
                      <c:pt idx="5765">
                        <c:v>30.2998046875</c:v>
                      </c:pt>
                      <c:pt idx="5766">
                        <c:v>30.199951171875</c:v>
                      </c:pt>
                      <c:pt idx="5767">
                        <c:v>30.2998046875</c:v>
                      </c:pt>
                      <c:pt idx="5768">
                        <c:v>30.2998046875</c:v>
                      </c:pt>
                      <c:pt idx="5769">
                        <c:v>30.2998046875</c:v>
                      </c:pt>
                      <c:pt idx="5770">
                        <c:v>30.2998046875</c:v>
                      </c:pt>
                      <c:pt idx="5771">
                        <c:v>30.199951171875</c:v>
                      </c:pt>
                      <c:pt idx="5772">
                        <c:v>30.199951171875</c:v>
                      </c:pt>
                      <c:pt idx="5773">
                        <c:v>30.099853515625</c:v>
                      </c:pt>
                      <c:pt idx="5774">
                        <c:v>30.199951171875</c:v>
                      </c:pt>
                      <c:pt idx="5775">
                        <c:v>30.099853515625</c:v>
                      </c:pt>
                      <c:pt idx="5776">
                        <c:v>30.2998046875</c:v>
                      </c:pt>
                      <c:pt idx="5777">
                        <c:v>30.2998046875</c:v>
                      </c:pt>
                      <c:pt idx="5778">
                        <c:v>30.2998046875</c:v>
                      </c:pt>
                      <c:pt idx="5779">
                        <c:v>30.2998046875</c:v>
                      </c:pt>
                      <c:pt idx="5780">
                        <c:v>30.2998046875</c:v>
                      </c:pt>
                      <c:pt idx="5781">
                        <c:v>30.2998046875</c:v>
                      </c:pt>
                      <c:pt idx="5782">
                        <c:v>30.2998046875</c:v>
                      </c:pt>
                      <c:pt idx="5783">
                        <c:v>30.199951171875</c:v>
                      </c:pt>
                      <c:pt idx="5784">
                        <c:v>30.2998046875</c:v>
                      </c:pt>
                      <c:pt idx="5785">
                        <c:v>30.199951171875</c:v>
                      </c:pt>
                      <c:pt idx="5786">
                        <c:v>30.199951171875</c:v>
                      </c:pt>
                      <c:pt idx="5787">
                        <c:v>30.199951171875</c:v>
                      </c:pt>
                      <c:pt idx="5788">
                        <c:v>30.199951171875</c:v>
                      </c:pt>
                      <c:pt idx="5789">
                        <c:v>30.2998046875</c:v>
                      </c:pt>
                      <c:pt idx="5790">
                        <c:v>30.199951171875</c:v>
                      </c:pt>
                      <c:pt idx="5791">
                        <c:v>30.2998046875</c:v>
                      </c:pt>
                      <c:pt idx="5792">
                        <c:v>30.199951171875</c:v>
                      </c:pt>
                      <c:pt idx="5793">
                        <c:v>30.199951171875</c:v>
                      </c:pt>
                      <c:pt idx="5794">
                        <c:v>30.199951171875</c:v>
                      </c:pt>
                      <c:pt idx="5795">
                        <c:v>30.199951171875</c:v>
                      </c:pt>
                      <c:pt idx="5796">
                        <c:v>30.199951171875</c:v>
                      </c:pt>
                      <c:pt idx="5797">
                        <c:v>30.199951171875</c:v>
                      </c:pt>
                      <c:pt idx="5798">
                        <c:v>30.199951171875</c:v>
                      </c:pt>
                      <c:pt idx="5799">
                        <c:v>30.199951171875</c:v>
                      </c:pt>
                      <c:pt idx="5800">
                        <c:v>30.199951171875</c:v>
                      </c:pt>
                      <c:pt idx="5801">
                        <c:v>30.199951171875</c:v>
                      </c:pt>
                      <c:pt idx="5802">
                        <c:v>30.199951171875</c:v>
                      </c:pt>
                      <c:pt idx="5803">
                        <c:v>30.199951171875</c:v>
                      </c:pt>
                      <c:pt idx="5804">
                        <c:v>30.199951171875</c:v>
                      </c:pt>
                      <c:pt idx="5805">
                        <c:v>30.199951171875</c:v>
                      </c:pt>
                      <c:pt idx="5806">
                        <c:v>30.199951171875</c:v>
                      </c:pt>
                      <c:pt idx="5807">
                        <c:v>30.199951171875</c:v>
                      </c:pt>
                      <c:pt idx="5808">
                        <c:v>30.199951171875</c:v>
                      </c:pt>
                      <c:pt idx="5809">
                        <c:v>30.199951171875</c:v>
                      </c:pt>
                      <c:pt idx="5810">
                        <c:v>30.199951171875</c:v>
                      </c:pt>
                      <c:pt idx="5811">
                        <c:v>30.2998046875</c:v>
                      </c:pt>
                      <c:pt idx="5812">
                        <c:v>30.199951171875</c:v>
                      </c:pt>
                      <c:pt idx="5813">
                        <c:v>30.199951171875</c:v>
                      </c:pt>
                      <c:pt idx="5814">
                        <c:v>30.2998046875</c:v>
                      </c:pt>
                      <c:pt idx="5815">
                        <c:v>30.2998046875</c:v>
                      </c:pt>
                      <c:pt idx="5816">
                        <c:v>30.199951171875</c:v>
                      </c:pt>
                      <c:pt idx="5817">
                        <c:v>30.199951171875</c:v>
                      </c:pt>
                      <c:pt idx="5818">
                        <c:v>30.199951171875</c:v>
                      </c:pt>
                      <c:pt idx="5819">
                        <c:v>30.199951171875</c:v>
                      </c:pt>
                      <c:pt idx="5820">
                        <c:v>30.199951171875</c:v>
                      </c:pt>
                      <c:pt idx="5821">
                        <c:v>30.199951171875</c:v>
                      </c:pt>
                      <c:pt idx="5822">
                        <c:v>30.099853515625</c:v>
                      </c:pt>
                      <c:pt idx="5823">
                        <c:v>30.199951171875</c:v>
                      </c:pt>
                      <c:pt idx="5824">
                        <c:v>30.199951171875</c:v>
                      </c:pt>
                      <c:pt idx="5825">
                        <c:v>30.2998046875</c:v>
                      </c:pt>
                      <c:pt idx="5826">
                        <c:v>30.199951171875</c:v>
                      </c:pt>
                      <c:pt idx="5827">
                        <c:v>30.2998046875</c:v>
                      </c:pt>
                      <c:pt idx="5828">
                        <c:v>30.2998046875</c:v>
                      </c:pt>
                      <c:pt idx="5829">
                        <c:v>30.2998046875</c:v>
                      </c:pt>
                      <c:pt idx="5830">
                        <c:v>30.199951171875</c:v>
                      </c:pt>
                      <c:pt idx="5831">
                        <c:v>30.199951171875</c:v>
                      </c:pt>
                      <c:pt idx="5832">
                        <c:v>30.199951171875</c:v>
                      </c:pt>
                      <c:pt idx="5833">
                        <c:v>30.199951171875</c:v>
                      </c:pt>
                      <c:pt idx="5834">
                        <c:v>30.199951171875</c:v>
                      </c:pt>
                      <c:pt idx="5835">
                        <c:v>30.199951171875</c:v>
                      </c:pt>
                      <c:pt idx="5836">
                        <c:v>30.199951171875</c:v>
                      </c:pt>
                      <c:pt idx="5837">
                        <c:v>30.099853515625</c:v>
                      </c:pt>
                      <c:pt idx="5838">
                        <c:v>30.199951171875</c:v>
                      </c:pt>
                      <c:pt idx="5839">
                        <c:v>30.099853515625</c:v>
                      </c:pt>
                      <c:pt idx="5840">
                        <c:v>30.099853515625</c:v>
                      </c:pt>
                      <c:pt idx="5841">
                        <c:v>30.099853515625</c:v>
                      </c:pt>
                      <c:pt idx="5842">
                        <c:v>30.099853515625</c:v>
                      </c:pt>
                      <c:pt idx="5843">
                        <c:v>30.199951171875</c:v>
                      </c:pt>
                      <c:pt idx="5844">
                        <c:v>30.199951171875</c:v>
                      </c:pt>
                      <c:pt idx="5845">
                        <c:v>30.199951171875</c:v>
                      </c:pt>
                      <c:pt idx="5846">
                        <c:v>30.199951171875</c:v>
                      </c:pt>
                      <c:pt idx="5847">
                        <c:v>30.199951171875</c:v>
                      </c:pt>
                      <c:pt idx="5848">
                        <c:v>30.199951171875</c:v>
                      </c:pt>
                      <c:pt idx="5849">
                        <c:v>30.199951171875</c:v>
                      </c:pt>
                      <c:pt idx="5850">
                        <c:v>30.199951171875</c:v>
                      </c:pt>
                      <c:pt idx="5851">
                        <c:v>30.199951171875</c:v>
                      </c:pt>
                      <c:pt idx="5852">
                        <c:v>30.199951171875</c:v>
                      </c:pt>
                      <c:pt idx="5853">
                        <c:v>30.199951171875</c:v>
                      </c:pt>
                      <c:pt idx="5854">
                        <c:v>30.199951171875</c:v>
                      </c:pt>
                      <c:pt idx="5855">
                        <c:v>30.199951171875</c:v>
                      </c:pt>
                      <c:pt idx="5856">
                        <c:v>30.199951171875</c:v>
                      </c:pt>
                      <c:pt idx="5857">
                        <c:v>30.099853515625</c:v>
                      </c:pt>
                      <c:pt idx="5858">
                        <c:v>30.099853515625</c:v>
                      </c:pt>
                      <c:pt idx="5859">
                        <c:v>30.199951171875</c:v>
                      </c:pt>
                      <c:pt idx="5860">
                        <c:v>30.099853515625</c:v>
                      </c:pt>
                      <c:pt idx="5861">
                        <c:v>30.099853515625</c:v>
                      </c:pt>
                      <c:pt idx="5862">
                        <c:v>30.099853515625</c:v>
                      </c:pt>
                      <c:pt idx="5863">
                        <c:v>30.199951171875</c:v>
                      </c:pt>
                      <c:pt idx="5864">
                        <c:v>30.099853515625</c:v>
                      </c:pt>
                      <c:pt idx="5865">
                        <c:v>30.099853515625</c:v>
                      </c:pt>
                      <c:pt idx="5866">
                        <c:v>30.199951171875</c:v>
                      </c:pt>
                    </c:numCache>
                  </c:numRef>
                </c:yVal>
                <c:smooth val="0"/>
                <c:extLst xmlns:c15="http://schemas.microsoft.com/office/drawing/2012/chart">
                  <c:ext xmlns:c16="http://schemas.microsoft.com/office/drawing/2014/chart" uri="{C3380CC4-5D6E-409C-BE32-E72D297353CC}">
                    <c16:uniqueId val="{00000006-16E1-4624-90CC-785ED85CD6F0}"/>
                  </c:ext>
                </c:extLst>
              </c15:ser>
            </c15:filteredScatterSeries>
            <c15:filteredScatterSeries>
              <c15:ser>
                <c:idx val="4"/>
                <c:order val="4"/>
                <c:tx>
                  <c:v>500 1</c:v>
                </c:tx>
                <c:spPr>
                  <a:ln w="19050" cap="rnd">
                    <a:solidFill>
                      <a:schemeClr val="accent5"/>
                    </a:solidFill>
                    <a:round/>
                  </a:ln>
                  <a:effectLst/>
                </c:spPr>
                <c:marker>
                  <c:symbol val="none"/>
                </c:marker>
                <c:xVal>
                  <c:strRef>
                    <c:extLst xmlns:c15="http://schemas.microsoft.com/office/drawing/2012/chart">
                      <c:ext xmlns:c15="http://schemas.microsoft.com/office/drawing/2012/chart" uri="{02D57815-91ED-43cb-92C2-25804820EDAC}">
                        <c15:formulaRef>
                          <c15:sqref>'[ACME-IGN-Overview.xlsx]ACME-IGN-500W 05.04 Test 1'!$B:$B</c15:sqref>
                        </c15:formulaRef>
                      </c:ext>
                    </c:extLst>
                    <c:strCache>
                      <c:ptCount val="4804"/>
                      <c:pt idx="0">
                        <c:v>Time stamp</c:v>
                      </c:pt>
                      <c:pt idx="1">
                        <c:v>05/04/2023 08:44</c:v>
                      </c:pt>
                      <c:pt idx="2">
                        <c:v>05/04/2023 08:44</c:v>
                      </c:pt>
                      <c:pt idx="3">
                        <c:v>05/04/2023 08:44</c:v>
                      </c:pt>
                      <c:pt idx="4">
                        <c:v>05/04/2023 08:45</c:v>
                      </c:pt>
                      <c:pt idx="5">
                        <c:v>05/04/2023 08:45</c:v>
                      </c:pt>
                      <c:pt idx="6">
                        <c:v>05/04/2023 08:45</c:v>
                      </c:pt>
                      <c:pt idx="7">
                        <c:v>05/04/2023 08:45</c:v>
                      </c:pt>
                      <c:pt idx="8">
                        <c:v>05/04/2023 08:45</c:v>
                      </c:pt>
                      <c:pt idx="9">
                        <c:v>05/04/2023 08:45</c:v>
                      </c:pt>
                      <c:pt idx="10">
                        <c:v>05/04/2023 08:45</c:v>
                      </c:pt>
                      <c:pt idx="11">
                        <c:v>05/04/2023 08:45</c:v>
                      </c:pt>
                      <c:pt idx="12">
                        <c:v>05/04/2023 08:45</c:v>
                      </c:pt>
                      <c:pt idx="13">
                        <c:v>05/04/2023 08:45</c:v>
                      </c:pt>
                      <c:pt idx="14">
                        <c:v>05/04/2023 08:45</c:v>
                      </c:pt>
                      <c:pt idx="15">
                        <c:v>05/04/2023 08:45</c:v>
                      </c:pt>
                      <c:pt idx="16">
                        <c:v>05/04/2023 08:45</c:v>
                      </c:pt>
                      <c:pt idx="17">
                        <c:v>05/04/2023 08:45</c:v>
                      </c:pt>
                      <c:pt idx="18">
                        <c:v>05/04/2023 08:45</c:v>
                      </c:pt>
                      <c:pt idx="19">
                        <c:v>05/04/2023 08:45</c:v>
                      </c:pt>
                      <c:pt idx="20">
                        <c:v>05/04/2023 08:45</c:v>
                      </c:pt>
                      <c:pt idx="21">
                        <c:v>05/04/2023 08:45</c:v>
                      </c:pt>
                      <c:pt idx="22">
                        <c:v>05/04/2023 08:45</c:v>
                      </c:pt>
                      <c:pt idx="23">
                        <c:v>05/04/2023 08:45</c:v>
                      </c:pt>
                      <c:pt idx="24">
                        <c:v>05/04/2023 08:45</c:v>
                      </c:pt>
                      <c:pt idx="25">
                        <c:v>05/04/2023 08:45</c:v>
                      </c:pt>
                      <c:pt idx="26">
                        <c:v>05/04/2023 08:45</c:v>
                      </c:pt>
                      <c:pt idx="27">
                        <c:v>05/04/2023 08:45</c:v>
                      </c:pt>
                      <c:pt idx="28">
                        <c:v>05/04/2023 08:45</c:v>
                      </c:pt>
                      <c:pt idx="29">
                        <c:v>05/04/2023 08:45</c:v>
                      </c:pt>
                      <c:pt idx="30">
                        <c:v>05/04/2023 08:45</c:v>
                      </c:pt>
                      <c:pt idx="31">
                        <c:v>05/04/2023 08:45</c:v>
                      </c:pt>
                      <c:pt idx="32">
                        <c:v>05/04/2023 08:45</c:v>
                      </c:pt>
                      <c:pt idx="33">
                        <c:v>05/04/2023 08:45</c:v>
                      </c:pt>
                      <c:pt idx="34">
                        <c:v>05/04/2023 08:45</c:v>
                      </c:pt>
                      <c:pt idx="35">
                        <c:v>05/04/2023 08:45</c:v>
                      </c:pt>
                      <c:pt idx="36">
                        <c:v>05/04/2023 08:45</c:v>
                      </c:pt>
                      <c:pt idx="37">
                        <c:v>05/04/2023 08:45</c:v>
                      </c:pt>
                      <c:pt idx="38">
                        <c:v>05/04/2023 08:45</c:v>
                      </c:pt>
                      <c:pt idx="39">
                        <c:v>05/04/2023 08:45</c:v>
                      </c:pt>
                      <c:pt idx="40">
                        <c:v>05/04/2023 08:45</c:v>
                      </c:pt>
                      <c:pt idx="41">
                        <c:v>05/04/2023 08:45</c:v>
                      </c:pt>
                      <c:pt idx="42">
                        <c:v>05/04/2023 08:45</c:v>
                      </c:pt>
                      <c:pt idx="43">
                        <c:v>05/04/2023 08:45</c:v>
                      </c:pt>
                      <c:pt idx="44">
                        <c:v>05/04/2023 08:45</c:v>
                      </c:pt>
                      <c:pt idx="45">
                        <c:v>05/04/2023 08:45</c:v>
                      </c:pt>
                      <c:pt idx="46">
                        <c:v>05/04/2023 08:45</c:v>
                      </c:pt>
                      <c:pt idx="47">
                        <c:v>05/04/2023 08:45</c:v>
                      </c:pt>
                      <c:pt idx="48">
                        <c:v>05/04/2023 08:45</c:v>
                      </c:pt>
                      <c:pt idx="49">
                        <c:v>05/04/2023 08:45</c:v>
                      </c:pt>
                      <c:pt idx="50">
                        <c:v>05/04/2023 08:45</c:v>
                      </c:pt>
                      <c:pt idx="51">
                        <c:v>05/04/2023 08:45</c:v>
                      </c:pt>
                      <c:pt idx="52">
                        <c:v>05/04/2023 08:45</c:v>
                      </c:pt>
                      <c:pt idx="53">
                        <c:v>05/04/2023 08:45</c:v>
                      </c:pt>
                      <c:pt idx="54">
                        <c:v>05/04/2023 08:45</c:v>
                      </c:pt>
                      <c:pt idx="55">
                        <c:v>05/04/2023 08:45</c:v>
                      </c:pt>
                      <c:pt idx="56">
                        <c:v>05/04/2023 08:45</c:v>
                      </c:pt>
                      <c:pt idx="57">
                        <c:v>05/04/2023 08:45</c:v>
                      </c:pt>
                      <c:pt idx="58">
                        <c:v>05/04/2023 08:45</c:v>
                      </c:pt>
                      <c:pt idx="59">
                        <c:v>05/04/2023 08:45</c:v>
                      </c:pt>
                      <c:pt idx="60">
                        <c:v>05/04/2023 08:45</c:v>
                      </c:pt>
                      <c:pt idx="61">
                        <c:v>05/04/2023 08:45</c:v>
                      </c:pt>
                      <c:pt idx="62">
                        <c:v>05/04/2023 08:45</c:v>
                      </c:pt>
                      <c:pt idx="63">
                        <c:v>05/04/2023 08:46</c:v>
                      </c:pt>
                      <c:pt idx="64">
                        <c:v>05/04/2023 08:46</c:v>
                      </c:pt>
                      <c:pt idx="65">
                        <c:v>05/04/2023 08:46</c:v>
                      </c:pt>
                      <c:pt idx="66">
                        <c:v>05/04/2023 08:46</c:v>
                      </c:pt>
                      <c:pt idx="67">
                        <c:v>05/04/2023 08:46</c:v>
                      </c:pt>
                      <c:pt idx="68">
                        <c:v>05/04/2023 08:46</c:v>
                      </c:pt>
                      <c:pt idx="69">
                        <c:v>05/04/2023 08:46</c:v>
                      </c:pt>
                      <c:pt idx="70">
                        <c:v>05/04/2023 08:46</c:v>
                      </c:pt>
                      <c:pt idx="71">
                        <c:v>05/04/2023 08:46</c:v>
                      </c:pt>
                      <c:pt idx="72">
                        <c:v>05/04/2023 08:46</c:v>
                      </c:pt>
                      <c:pt idx="73">
                        <c:v>05/04/2023 08:46</c:v>
                      </c:pt>
                      <c:pt idx="74">
                        <c:v>05/04/2023 08:46</c:v>
                      </c:pt>
                      <c:pt idx="75">
                        <c:v>05/04/2023 08:46</c:v>
                      </c:pt>
                      <c:pt idx="76">
                        <c:v>05/04/2023 08:46</c:v>
                      </c:pt>
                      <c:pt idx="77">
                        <c:v>05/04/2023 08:46</c:v>
                      </c:pt>
                      <c:pt idx="78">
                        <c:v>05/04/2023 08:46</c:v>
                      </c:pt>
                      <c:pt idx="79">
                        <c:v>05/04/2023 08:46</c:v>
                      </c:pt>
                      <c:pt idx="80">
                        <c:v>05/04/2023 08:46</c:v>
                      </c:pt>
                      <c:pt idx="81">
                        <c:v>05/04/2023 08:46</c:v>
                      </c:pt>
                      <c:pt idx="82">
                        <c:v>05/04/2023 08:46</c:v>
                      </c:pt>
                      <c:pt idx="83">
                        <c:v>05/04/2023 08:46</c:v>
                      </c:pt>
                      <c:pt idx="84">
                        <c:v>05/04/2023 08:46</c:v>
                      </c:pt>
                      <c:pt idx="85">
                        <c:v>05/04/2023 08:46</c:v>
                      </c:pt>
                      <c:pt idx="86">
                        <c:v>05/04/2023 08:46</c:v>
                      </c:pt>
                      <c:pt idx="87">
                        <c:v>05/04/2023 08:46</c:v>
                      </c:pt>
                      <c:pt idx="88">
                        <c:v>05/04/2023 08:46</c:v>
                      </c:pt>
                      <c:pt idx="89">
                        <c:v>05/04/2023 08:46</c:v>
                      </c:pt>
                      <c:pt idx="90">
                        <c:v>05/04/2023 08:46</c:v>
                      </c:pt>
                      <c:pt idx="91">
                        <c:v>05/04/2023 08:46</c:v>
                      </c:pt>
                      <c:pt idx="92">
                        <c:v>05/04/2023 08:46</c:v>
                      </c:pt>
                      <c:pt idx="93">
                        <c:v>05/04/2023 08:46</c:v>
                      </c:pt>
                      <c:pt idx="94">
                        <c:v>05/04/2023 08:46</c:v>
                      </c:pt>
                      <c:pt idx="95">
                        <c:v>05/04/2023 08:46</c:v>
                      </c:pt>
                      <c:pt idx="96">
                        <c:v>05/04/2023 08:46</c:v>
                      </c:pt>
                      <c:pt idx="97">
                        <c:v>05/04/2023 08:46</c:v>
                      </c:pt>
                      <c:pt idx="98">
                        <c:v>05/04/2023 08:46</c:v>
                      </c:pt>
                      <c:pt idx="99">
                        <c:v>05/04/2023 08:46</c:v>
                      </c:pt>
                      <c:pt idx="100">
                        <c:v>05/04/2023 08:46</c:v>
                      </c:pt>
                      <c:pt idx="101">
                        <c:v>05/04/2023 08:46</c:v>
                      </c:pt>
                      <c:pt idx="102">
                        <c:v>05/04/2023 08:46</c:v>
                      </c:pt>
                      <c:pt idx="103">
                        <c:v>05/04/2023 08:46</c:v>
                      </c:pt>
                      <c:pt idx="104">
                        <c:v>05/04/2023 08:46</c:v>
                      </c:pt>
                      <c:pt idx="105">
                        <c:v>05/04/2023 08:46</c:v>
                      </c:pt>
                      <c:pt idx="106">
                        <c:v>05/04/2023 08:46</c:v>
                      </c:pt>
                      <c:pt idx="107">
                        <c:v>05/04/2023 08:46</c:v>
                      </c:pt>
                      <c:pt idx="108">
                        <c:v>05/04/2023 08:46</c:v>
                      </c:pt>
                      <c:pt idx="109">
                        <c:v>05/04/2023 08:46</c:v>
                      </c:pt>
                      <c:pt idx="110">
                        <c:v>05/04/2023 08:46</c:v>
                      </c:pt>
                      <c:pt idx="111">
                        <c:v>05/04/2023 08:46</c:v>
                      </c:pt>
                      <c:pt idx="112">
                        <c:v>05/04/2023 08:46</c:v>
                      </c:pt>
                      <c:pt idx="113">
                        <c:v>05/04/2023 08:46</c:v>
                      </c:pt>
                      <c:pt idx="114">
                        <c:v>05/04/2023 08:46</c:v>
                      </c:pt>
                      <c:pt idx="115">
                        <c:v>05/04/2023 08:46</c:v>
                      </c:pt>
                      <c:pt idx="116">
                        <c:v>05/04/2023 08:46</c:v>
                      </c:pt>
                      <c:pt idx="117">
                        <c:v>05/04/2023 08:46</c:v>
                      </c:pt>
                      <c:pt idx="118">
                        <c:v>05/04/2023 08:46</c:v>
                      </c:pt>
                      <c:pt idx="119">
                        <c:v>05/04/2023 08:46</c:v>
                      </c:pt>
                      <c:pt idx="120">
                        <c:v>05/04/2023 08:46</c:v>
                      </c:pt>
                      <c:pt idx="121">
                        <c:v>05/04/2023 08:46</c:v>
                      </c:pt>
                      <c:pt idx="122">
                        <c:v>05/04/2023 08:46</c:v>
                      </c:pt>
                      <c:pt idx="123">
                        <c:v>05/04/2023 08:47</c:v>
                      </c:pt>
                      <c:pt idx="124">
                        <c:v>05/04/2023 08:47</c:v>
                      </c:pt>
                      <c:pt idx="125">
                        <c:v>05/04/2023 08:47</c:v>
                      </c:pt>
                      <c:pt idx="126">
                        <c:v>05/04/2023 08:47</c:v>
                      </c:pt>
                      <c:pt idx="127">
                        <c:v>05/04/2023 08:47</c:v>
                      </c:pt>
                      <c:pt idx="128">
                        <c:v>05/04/2023 08:47</c:v>
                      </c:pt>
                      <c:pt idx="129">
                        <c:v>05/04/2023 08:47</c:v>
                      </c:pt>
                      <c:pt idx="130">
                        <c:v>05/04/2023 08:47</c:v>
                      </c:pt>
                      <c:pt idx="131">
                        <c:v>05/04/2023 08:47</c:v>
                      </c:pt>
                      <c:pt idx="132">
                        <c:v>05/04/2023 08:47</c:v>
                      </c:pt>
                      <c:pt idx="133">
                        <c:v>05/04/2023 08:47</c:v>
                      </c:pt>
                      <c:pt idx="134">
                        <c:v>05/04/2023 08:47</c:v>
                      </c:pt>
                      <c:pt idx="135">
                        <c:v>05/04/2023 08:47</c:v>
                      </c:pt>
                      <c:pt idx="136">
                        <c:v>05/04/2023 08:47</c:v>
                      </c:pt>
                      <c:pt idx="137">
                        <c:v>05/04/2023 08:47</c:v>
                      </c:pt>
                      <c:pt idx="138">
                        <c:v>05/04/2023 08:47</c:v>
                      </c:pt>
                      <c:pt idx="139">
                        <c:v>05/04/2023 08:47</c:v>
                      </c:pt>
                      <c:pt idx="140">
                        <c:v>05/04/2023 08:47</c:v>
                      </c:pt>
                      <c:pt idx="141">
                        <c:v>05/04/2023 08:47</c:v>
                      </c:pt>
                      <c:pt idx="142">
                        <c:v>05/04/2023 08:47</c:v>
                      </c:pt>
                      <c:pt idx="143">
                        <c:v>05/04/2023 08:47</c:v>
                      </c:pt>
                      <c:pt idx="144">
                        <c:v>05/04/2023 08:47</c:v>
                      </c:pt>
                      <c:pt idx="145">
                        <c:v>05/04/2023 08:47</c:v>
                      </c:pt>
                      <c:pt idx="146">
                        <c:v>05/04/2023 08:47</c:v>
                      </c:pt>
                      <c:pt idx="147">
                        <c:v>05/04/2023 08:47</c:v>
                      </c:pt>
                      <c:pt idx="148">
                        <c:v>05/04/2023 08:47</c:v>
                      </c:pt>
                      <c:pt idx="149">
                        <c:v>05/04/2023 08:47</c:v>
                      </c:pt>
                      <c:pt idx="150">
                        <c:v>05/04/2023 08:47</c:v>
                      </c:pt>
                      <c:pt idx="151">
                        <c:v>05/04/2023 08:47</c:v>
                      </c:pt>
                      <c:pt idx="152">
                        <c:v>05/04/2023 08:47</c:v>
                      </c:pt>
                      <c:pt idx="153">
                        <c:v>05/04/2023 08:47</c:v>
                      </c:pt>
                      <c:pt idx="154">
                        <c:v>05/04/2023 08:47</c:v>
                      </c:pt>
                      <c:pt idx="155">
                        <c:v>05/04/2023 08:47</c:v>
                      </c:pt>
                      <c:pt idx="156">
                        <c:v>05/04/2023 08:47</c:v>
                      </c:pt>
                      <c:pt idx="157">
                        <c:v>05/04/2023 08:47</c:v>
                      </c:pt>
                      <c:pt idx="158">
                        <c:v>05/04/2023 08:47</c:v>
                      </c:pt>
                      <c:pt idx="159">
                        <c:v>05/04/2023 08:47</c:v>
                      </c:pt>
                      <c:pt idx="160">
                        <c:v>05/04/2023 08:47</c:v>
                      </c:pt>
                      <c:pt idx="161">
                        <c:v>05/04/2023 08:47</c:v>
                      </c:pt>
                      <c:pt idx="162">
                        <c:v>05/04/2023 08:47</c:v>
                      </c:pt>
                      <c:pt idx="163">
                        <c:v>05/04/2023 08:47</c:v>
                      </c:pt>
                      <c:pt idx="164">
                        <c:v>05/04/2023 08:47</c:v>
                      </c:pt>
                      <c:pt idx="165">
                        <c:v>05/04/2023 08:47</c:v>
                      </c:pt>
                      <c:pt idx="166">
                        <c:v>05/04/2023 08:47</c:v>
                      </c:pt>
                      <c:pt idx="167">
                        <c:v>05/04/2023 08:47</c:v>
                      </c:pt>
                      <c:pt idx="168">
                        <c:v>05/04/2023 08:47</c:v>
                      </c:pt>
                      <c:pt idx="169">
                        <c:v>05/04/2023 08:47</c:v>
                      </c:pt>
                      <c:pt idx="170">
                        <c:v>05/04/2023 08:47</c:v>
                      </c:pt>
                      <c:pt idx="171">
                        <c:v>05/04/2023 08:47</c:v>
                      </c:pt>
                      <c:pt idx="172">
                        <c:v>05/04/2023 08:47</c:v>
                      </c:pt>
                      <c:pt idx="173">
                        <c:v>05/04/2023 08:47</c:v>
                      </c:pt>
                      <c:pt idx="174">
                        <c:v>05/04/2023 08:47</c:v>
                      </c:pt>
                      <c:pt idx="175">
                        <c:v>05/04/2023 08:47</c:v>
                      </c:pt>
                      <c:pt idx="176">
                        <c:v>05/04/2023 08:47</c:v>
                      </c:pt>
                      <c:pt idx="177">
                        <c:v>05/04/2023 08:47</c:v>
                      </c:pt>
                      <c:pt idx="178">
                        <c:v>05/04/2023 08:47</c:v>
                      </c:pt>
                      <c:pt idx="179">
                        <c:v>05/04/2023 08:47</c:v>
                      </c:pt>
                      <c:pt idx="180">
                        <c:v>05/04/2023 08:47</c:v>
                      </c:pt>
                      <c:pt idx="181">
                        <c:v>05/04/2023 08:47</c:v>
                      </c:pt>
                      <c:pt idx="182">
                        <c:v>05/04/2023 08:47</c:v>
                      </c:pt>
                      <c:pt idx="183">
                        <c:v>05/04/2023 08:48</c:v>
                      </c:pt>
                      <c:pt idx="184">
                        <c:v>05/04/2023 08:48</c:v>
                      </c:pt>
                      <c:pt idx="185">
                        <c:v>05/04/2023 08:48</c:v>
                      </c:pt>
                      <c:pt idx="186">
                        <c:v>05/04/2023 08:48</c:v>
                      </c:pt>
                      <c:pt idx="187">
                        <c:v>05/04/2023 08:48</c:v>
                      </c:pt>
                      <c:pt idx="188">
                        <c:v>05/04/2023 08:48</c:v>
                      </c:pt>
                      <c:pt idx="189">
                        <c:v>05/04/2023 08:48</c:v>
                      </c:pt>
                      <c:pt idx="190">
                        <c:v>05/04/2023 08:48</c:v>
                      </c:pt>
                      <c:pt idx="191">
                        <c:v>05/04/2023 08:48</c:v>
                      </c:pt>
                      <c:pt idx="192">
                        <c:v>05/04/2023 08:48</c:v>
                      </c:pt>
                      <c:pt idx="193">
                        <c:v>05/04/2023 08:48</c:v>
                      </c:pt>
                      <c:pt idx="194">
                        <c:v>05/04/2023 08:48</c:v>
                      </c:pt>
                      <c:pt idx="195">
                        <c:v>05/04/2023 08:48</c:v>
                      </c:pt>
                      <c:pt idx="196">
                        <c:v>05/04/2023 08:48</c:v>
                      </c:pt>
                      <c:pt idx="197">
                        <c:v>05/04/2023 08:48</c:v>
                      </c:pt>
                      <c:pt idx="198">
                        <c:v>05/04/2023 08:48</c:v>
                      </c:pt>
                      <c:pt idx="199">
                        <c:v>05/04/2023 08:48</c:v>
                      </c:pt>
                      <c:pt idx="200">
                        <c:v>05/04/2023 08:48</c:v>
                      </c:pt>
                      <c:pt idx="201">
                        <c:v>05/04/2023 08:48</c:v>
                      </c:pt>
                      <c:pt idx="202">
                        <c:v>05/04/2023 08:48</c:v>
                      </c:pt>
                      <c:pt idx="203">
                        <c:v>05/04/2023 08:48</c:v>
                      </c:pt>
                      <c:pt idx="204">
                        <c:v>05/04/2023 08:48</c:v>
                      </c:pt>
                      <c:pt idx="205">
                        <c:v>05/04/2023 08:48</c:v>
                      </c:pt>
                      <c:pt idx="206">
                        <c:v>05/04/2023 08:48</c:v>
                      </c:pt>
                      <c:pt idx="207">
                        <c:v>05/04/2023 08:48</c:v>
                      </c:pt>
                      <c:pt idx="208">
                        <c:v>05/04/2023 08:48</c:v>
                      </c:pt>
                      <c:pt idx="209">
                        <c:v>05/04/2023 08:48</c:v>
                      </c:pt>
                      <c:pt idx="210">
                        <c:v>05/04/2023 08:48</c:v>
                      </c:pt>
                      <c:pt idx="211">
                        <c:v>05/04/2023 08:48</c:v>
                      </c:pt>
                      <c:pt idx="212">
                        <c:v>05/04/2023 08:48</c:v>
                      </c:pt>
                      <c:pt idx="213">
                        <c:v>05/04/2023 08:48</c:v>
                      </c:pt>
                      <c:pt idx="214">
                        <c:v>05/04/2023 08:48</c:v>
                      </c:pt>
                      <c:pt idx="215">
                        <c:v>05/04/2023 08:48</c:v>
                      </c:pt>
                      <c:pt idx="216">
                        <c:v>05/04/2023 08:48</c:v>
                      </c:pt>
                      <c:pt idx="217">
                        <c:v>05/04/2023 08:48</c:v>
                      </c:pt>
                      <c:pt idx="218">
                        <c:v>05/04/2023 08:48</c:v>
                      </c:pt>
                      <c:pt idx="219">
                        <c:v>05/04/2023 08:48</c:v>
                      </c:pt>
                      <c:pt idx="220">
                        <c:v>05/04/2023 08:48</c:v>
                      </c:pt>
                      <c:pt idx="221">
                        <c:v>05/04/2023 08:48</c:v>
                      </c:pt>
                      <c:pt idx="222">
                        <c:v>05/04/2023 08:48</c:v>
                      </c:pt>
                      <c:pt idx="223">
                        <c:v>05/04/2023 08:48</c:v>
                      </c:pt>
                      <c:pt idx="224">
                        <c:v>05/04/2023 08:48</c:v>
                      </c:pt>
                      <c:pt idx="225">
                        <c:v>05/04/2023 08:48</c:v>
                      </c:pt>
                      <c:pt idx="226">
                        <c:v>05/04/2023 08:48</c:v>
                      </c:pt>
                      <c:pt idx="227">
                        <c:v>05/04/2023 08:48</c:v>
                      </c:pt>
                      <c:pt idx="228">
                        <c:v>05/04/2023 08:48</c:v>
                      </c:pt>
                      <c:pt idx="229">
                        <c:v>05/04/2023 08:48</c:v>
                      </c:pt>
                      <c:pt idx="230">
                        <c:v>05/04/2023 08:48</c:v>
                      </c:pt>
                      <c:pt idx="231">
                        <c:v>05/04/2023 08:48</c:v>
                      </c:pt>
                      <c:pt idx="232">
                        <c:v>05/04/2023 08:48</c:v>
                      </c:pt>
                      <c:pt idx="233">
                        <c:v>05/04/2023 08:48</c:v>
                      </c:pt>
                      <c:pt idx="234">
                        <c:v>05/04/2023 08:48</c:v>
                      </c:pt>
                      <c:pt idx="235">
                        <c:v>05/04/2023 08:48</c:v>
                      </c:pt>
                      <c:pt idx="236">
                        <c:v>05/04/2023 08:48</c:v>
                      </c:pt>
                      <c:pt idx="237">
                        <c:v>05/04/2023 08:48</c:v>
                      </c:pt>
                      <c:pt idx="238">
                        <c:v>05/04/2023 08:48</c:v>
                      </c:pt>
                      <c:pt idx="239">
                        <c:v>05/04/2023 08:48</c:v>
                      </c:pt>
                      <c:pt idx="240">
                        <c:v>05/04/2023 08:48</c:v>
                      </c:pt>
                      <c:pt idx="241">
                        <c:v>05/04/2023 08:48</c:v>
                      </c:pt>
                      <c:pt idx="242">
                        <c:v>05/04/2023 08:49</c:v>
                      </c:pt>
                      <c:pt idx="243">
                        <c:v>05/04/2023 08:49</c:v>
                      </c:pt>
                      <c:pt idx="244">
                        <c:v>05/04/2023 08:49</c:v>
                      </c:pt>
                      <c:pt idx="245">
                        <c:v>05/04/2023 08:49</c:v>
                      </c:pt>
                      <c:pt idx="246">
                        <c:v>05/04/2023 08:49</c:v>
                      </c:pt>
                      <c:pt idx="247">
                        <c:v>05/04/2023 08:49</c:v>
                      </c:pt>
                      <c:pt idx="248">
                        <c:v>05/04/2023 08:49</c:v>
                      </c:pt>
                      <c:pt idx="249">
                        <c:v>05/04/2023 08:49</c:v>
                      </c:pt>
                      <c:pt idx="250">
                        <c:v>05/04/2023 08:49</c:v>
                      </c:pt>
                      <c:pt idx="251">
                        <c:v>05/04/2023 08:49</c:v>
                      </c:pt>
                      <c:pt idx="252">
                        <c:v>05/04/2023 08:49</c:v>
                      </c:pt>
                      <c:pt idx="253">
                        <c:v>05/04/2023 08:49</c:v>
                      </c:pt>
                      <c:pt idx="254">
                        <c:v>05/04/2023 08:49</c:v>
                      </c:pt>
                      <c:pt idx="255">
                        <c:v>05/04/2023 08:49</c:v>
                      </c:pt>
                      <c:pt idx="256">
                        <c:v>05/04/2023 08:49</c:v>
                      </c:pt>
                      <c:pt idx="257">
                        <c:v>05/04/2023 08:49</c:v>
                      </c:pt>
                      <c:pt idx="258">
                        <c:v>05/04/2023 08:49</c:v>
                      </c:pt>
                      <c:pt idx="259">
                        <c:v>05/04/2023 08:49</c:v>
                      </c:pt>
                      <c:pt idx="260">
                        <c:v>05/04/2023 08:49</c:v>
                      </c:pt>
                      <c:pt idx="261">
                        <c:v>05/04/2023 08:49</c:v>
                      </c:pt>
                      <c:pt idx="262">
                        <c:v>05/04/2023 08:49</c:v>
                      </c:pt>
                      <c:pt idx="263">
                        <c:v>05/04/2023 08:49</c:v>
                      </c:pt>
                      <c:pt idx="264">
                        <c:v>05/04/2023 08:49</c:v>
                      </c:pt>
                      <c:pt idx="265">
                        <c:v>05/04/2023 08:49</c:v>
                      </c:pt>
                      <c:pt idx="266">
                        <c:v>05/04/2023 08:49</c:v>
                      </c:pt>
                      <c:pt idx="267">
                        <c:v>05/04/2023 08:49</c:v>
                      </c:pt>
                      <c:pt idx="268">
                        <c:v>05/04/2023 08:49</c:v>
                      </c:pt>
                      <c:pt idx="269">
                        <c:v>05/04/2023 08:49</c:v>
                      </c:pt>
                      <c:pt idx="270">
                        <c:v>05/04/2023 08:49</c:v>
                      </c:pt>
                      <c:pt idx="271">
                        <c:v>05/04/2023 08:49</c:v>
                      </c:pt>
                      <c:pt idx="272">
                        <c:v>05/04/2023 08:49</c:v>
                      </c:pt>
                      <c:pt idx="273">
                        <c:v>05/04/2023 08:49</c:v>
                      </c:pt>
                      <c:pt idx="274">
                        <c:v>05/04/2023 08:49</c:v>
                      </c:pt>
                      <c:pt idx="275">
                        <c:v>05/04/2023 08:49</c:v>
                      </c:pt>
                      <c:pt idx="276">
                        <c:v>05/04/2023 08:49</c:v>
                      </c:pt>
                      <c:pt idx="277">
                        <c:v>05/04/2023 08:49</c:v>
                      </c:pt>
                      <c:pt idx="278">
                        <c:v>05/04/2023 08:49</c:v>
                      </c:pt>
                      <c:pt idx="279">
                        <c:v>05/04/2023 08:49</c:v>
                      </c:pt>
                      <c:pt idx="280">
                        <c:v>05/04/2023 08:49</c:v>
                      </c:pt>
                      <c:pt idx="281">
                        <c:v>05/04/2023 08:49</c:v>
                      </c:pt>
                      <c:pt idx="282">
                        <c:v>05/04/2023 08:49</c:v>
                      </c:pt>
                      <c:pt idx="283">
                        <c:v>05/04/2023 08:49</c:v>
                      </c:pt>
                      <c:pt idx="284">
                        <c:v>05/04/2023 08:49</c:v>
                      </c:pt>
                      <c:pt idx="285">
                        <c:v>05/04/2023 08:49</c:v>
                      </c:pt>
                      <c:pt idx="286">
                        <c:v>05/04/2023 08:49</c:v>
                      </c:pt>
                      <c:pt idx="287">
                        <c:v>05/04/2023 08:49</c:v>
                      </c:pt>
                      <c:pt idx="288">
                        <c:v>05/04/2023 08:49</c:v>
                      </c:pt>
                      <c:pt idx="289">
                        <c:v>05/04/2023 08:49</c:v>
                      </c:pt>
                      <c:pt idx="290">
                        <c:v>05/04/2023 08:49</c:v>
                      </c:pt>
                      <c:pt idx="291">
                        <c:v>05/04/2023 08:49</c:v>
                      </c:pt>
                      <c:pt idx="292">
                        <c:v>05/04/2023 08:49</c:v>
                      </c:pt>
                      <c:pt idx="293">
                        <c:v>05/04/2023 08:49</c:v>
                      </c:pt>
                      <c:pt idx="294">
                        <c:v>05/04/2023 08:49</c:v>
                      </c:pt>
                      <c:pt idx="295">
                        <c:v>05/04/2023 08:49</c:v>
                      </c:pt>
                      <c:pt idx="296">
                        <c:v>05/04/2023 08:49</c:v>
                      </c:pt>
                      <c:pt idx="297">
                        <c:v>05/04/2023 08:49</c:v>
                      </c:pt>
                      <c:pt idx="298">
                        <c:v>05/04/2023 08:49</c:v>
                      </c:pt>
                      <c:pt idx="299">
                        <c:v>05/04/2023 08:49</c:v>
                      </c:pt>
                      <c:pt idx="300">
                        <c:v>05/04/2023 08:49</c:v>
                      </c:pt>
                      <c:pt idx="301">
                        <c:v>05/04/2023 08:49</c:v>
                      </c:pt>
                      <c:pt idx="302">
                        <c:v>05/04/2023 08:50</c:v>
                      </c:pt>
                      <c:pt idx="303">
                        <c:v>05/04/2023 08:50</c:v>
                      </c:pt>
                      <c:pt idx="304">
                        <c:v>05/04/2023 08:50</c:v>
                      </c:pt>
                      <c:pt idx="305">
                        <c:v>05/04/2023 08:50</c:v>
                      </c:pt>
                      <c:pt idx="306">
                        <c:v>05/04/2023 08:50</c:v>
                      </c:pt>
                      <c:pt idx="307">
                        <c:v>05/04/2023 08:50</c:v>
                      </c:pt>
                      <c:pt idx="308">
                        <c:v>05/04/2023 08:50</c:v>
                      </c:pt>
                      <c:pt idx="309">
                        <c:v>05/04/2023 08:50</c:v>
                      </c:pt>
                      <c:pt idx="310">
                        <c:v>05/04/2023 08:50</c:v>
                      </c:pt>
                      <c:pt idx="311">
                        <c:v>05/04/2023 08:50</c:v>
                      </c:pt>
                      <c:pt idx="312">
                        <c:v>05/04/2023 08:50</c:v>
                      </c:pt>
                      <c:pt idx="313">
                        <c:v>05/04/2023 08:50</c:v>
                      </c:pt>
                      <c:pt idx="314">
                        <c:v>05/04/2023 08:50</c:v>
                      </c:pt>
                      <c:pt idx="315">
                        <c:v>05/04/2023 08:50</c:v>
                      </c:pt>
                      <c:pt idx="316">
                        <c:v>05/04/2023 08:50</c:v>
                      </c:pt>
                      <c:pt idx="317">
                        <c:v>05/04/2023 08:50</c:v>
                      </c:pt>
                      <c:pt idx="318">
                        <c:v>05/04/2023 08:50</c:v>
                      </c:pt>
                      <c:pt idx="319">
                        <c:v>05/04/2023 08:50</c:v>
                      </c:pt>
                      <c:pt idx="320">
                        <c:v>05/04/2023 08:50</c:v>
                      </c:pt>
                      <c:pt idx="321">
                        <c:v>05/04/2023 08:50</c:v>
                      </c:pt>
                      <c:pt idx="322">
                        <c:v>05/04/2023 08:50</c:v>
                      </c:pt>
                      <c:pt idx="323">
                        <c:v>05/04/2023 08:50</c:v>
                      </c:pt>
                      <c:pt idx="324">
                        <c:v>05/04/2023 08:50</c:v>
                      </c:pt>
                      <c:pt idx="325">
                        <c:v>05/04/2023 08:50</c:v>
                      </c:pt>
                      <c:pt idx="326">
                        <c:v>05/04/2023 08:50</c:v>
                      </c:pt>
                      <c:pt idx="327">
                        <c:v>05/04/2023 08:50</c:v>
                      </c:pt>
                      <c:pt idx="328">
                        <c:v>05/04/2023 08:50</c:v>
                      </c:pt>
                      <c:pt idx="329">
                        <c:v>05/04/2023 08:50</c:v>
                      </c:pt>
                      <c:pt idx="330">
                        <c:v>05/04/2023 08:50</c:v>
                      </c:pt>
                      <c:pt idx="331">
                        <c:v>05/04/2023 08:50</c:v>
                      </c:pt>
                      <c:pt idx="332">
                        <c:v>05/04/2023 08:50</c:v>
                      </c:pt>
                      <c:pt idx="333">
                        <c:v>05/04/2023 08:50</c:v>
                      </c:pt>
                      <c:pt idx="334">
                        <c:v>05/04/2023 08:50</c:v>
                      </c:pt>
                      <c:pt idx="335">
                        <c:v>05/04/2023 08:50</c:v>
                      </c:pt>
                      <c:pt idx="336">
                        <c:v>05/04/2023 08:50</c:v>
                      </c:pt>
                      <c:pt idx="337">
                        <c:v>05/04/2023 08:50</c:v>
                      </c:pt>
                      <c:pt idx="338">
                        <c:v>05/04/2023 08:50</c:v>
                      </c:pt>
                      <c:pt idx="339">
                        <c:v>05/04/2023 08:50</c:v>
                      </c:pt>
                      <c:pt idx="340">
                        <c:v>05/04/2023 08:50</c:v>
                      </c:pt>
                      <c:pt idx="341">
                        <c:v>05/04/2023 08:50</c:v>
                      </c:pt>
                      <c:pt idx="342">
                        <c:v>05/04/2023 08:50</c:v>
                      </c:pt>
                      <c:pt idx="343">
                        <c:v>05/04/2023 08:50</c:v>
                      </c:pt>
                      <c:pt idx="344">
                        <c:v>05/04/2023 08:50</c:v>
                      </c:pt>
                      <c:pt idx="345">
                        <c:v>05/04/2023 08:50</c:v>
                      </c:pt>
                      <c:pt idx="346">
                        <c:v>05/04/2023 08:50</c:v>
                      </c:pt>
                      <c:pt idx="347">
                        <c:v>05/04/2023 08:50</c:v>
                      </c:pt>
                      <c:pt idx="348">
                        <c:v>05/04/2023 08:50</c:v>
                      </c:pt>
                      <c:pt idx="349">
                        <c:v>05/04/2023 08:50</c:v>
                      </c:pt>
                      <c:pt idx="350">
                        <c:v>05/04/2023 08:50</c:v>
                      </c:pt>
                      <c:pt idx="351">
                        <c:v>05/04/2023 08:50</c:v>
                      </c:pt>
                      <c:pt idx="352">
                        <c:v>05/04/2023 08:50</c:v>
                      </c:pt>
                      <c:pt idx="353">
                        <c:v>05/04/2023 08:50</c:v>
                      </c:pt>
                      <c:pt idx="354">
                        <c:v>05/04/2023 08:50</c:v>
                      </c:pt>
                      <c:pt idx="355">
                        <c:v>05/04/2023 08:50</c:v>
                      </c:pt>
                      <c:pt idx="356">
                        <c:v>05/04/2023 08:50</c:v>
                      </c:pt>
                      <c:pt idx="357">
                        <c:v>05/04/2023 08:50</c:v>
                      </c:pt>
                      <c:pt idx="358">
                        <c:v>05/04/2023 08:50</c:v>
                      </c:pt>
                      <c:pt idx="359">
                        <c:v>05/04/2023 08:50</c:v>
                      </c:pt>
                      <c:pt idx="360">
                        <c:v>05/04/2023 08:50</c:v>
                      </c:pt>
                      <c:pt idx="361">
                        <c:v>05/04/2023 08:51</c:v>
                      </c:pt>
                      <c:pt idx="362">
                        <c:v>05/04/2023 08:51</c:v>
                      </c:pt>
                      <c:pt idx="363">
                        <c:v>05/04/2023 08:51</c:v>
                      </c:pt>
                      <c:pt idx="364">
                        <c:v>05/04/2023 08:51</c:v>
                      </c:pt>
                      <c:pt idx="365">
                        <c:v>05/04/2023 08:51</c:v>
                      </c:pt>
                      <c:pt idx="366">
                        <c:v>05/04/2023 08:51</c:v>
                      </c:pt>
                      <c:pt idx="367">
                        <c:v>05/04/2023 08:51</c:v>
                      </c:pt>
                      <c:pt idx="368">
                        <c:v>05/04/2023 08:51</c:v>
                      </c:pt>
                      <c:pt idx="369">
                        <c:v>05/04/2023 08:51</c:v>
                      </c:pt>
                      <c:pt idx="370">
                        <c:v>05/04/2023 08:51</c:v>
                      </c:pt>
                      <c:pt idx="371">
                        <c:v>05/04/2023 08:51</c:v>
                      </c:pt>
                      <c:pt idx="372">
                        <c:v>05/04/2023 08:51</c:v>
                      </c:pt>
                      <c:pt idx="373">
                        <c:v>05/04/2023 08:51</c:v>
                      </c:pt>
                      <c:pt idx="374">
                        <c:v>05/04/2023 08:51</c:v>
                      </c:pt>
                      <c:pt idx="375">
                        <c:v>05/04/2023 08:51</c:v>
                      </c:pt>
                      <c:pt idx="376">
                        <c:v>05/04/2023 08:51</c:v>
                      </c:pt>
                      <c:pt idx="377">
                        <c:v>05/04/2023 08:51</c:v>
                      </c:pt>
                      <c:pt idx="378">
                        <c:v>05/04/2023 08:51</c:v>
                      </c:pt>
                      <c:pt idx="379">
                        <c:v>05/04/2023 08:51</c:v>
                      </c:pt>
                      <c:pt idx="380">
                        <c:v>05/04/2023 08:51</c:v>
                      </c:pt>
                      <c:pt idx="381">
                        <c:v>05/04/2023 08:51</c:v>
                      </c:pt>
                      <c:pt idx="382">
                        <c:v>05/04/2023 08:51</c:v>
                      </c:pt>
                      <c:pt idx="383">
                        <c:v>05/04/2023 08:51</c:v>
                      </c:pt>
                      <c:pt idx="384">
                        <c:v>05/04/2023 08:51</c:v>
                      </c:pt>
                      <c:pt idx="385">
                        <c:v>05/04/2023 08:51</c:v>
                      </c:pt>
                      <c:pt idx="386">
                        <c:v>05/04/2023 08:51</c:v>
                      </c:pt>
                      <c:pt idx="387">
                        <c:v>05/04/2023 08:51</c:v>
                      </c:pt>
                      <c:pt idx="388">
                        <c:v>05/04/2023 08:51</c:v>
                      </c:pt>
                      <c:pt idx="389">
                        <c:v>05/04/2023 08:51</c:v>
                      </c:pt>
                      <c:pt idx="390">
                        <c:v>05/04/2023 08:51</c:v>
                      </c:pt>
                      <c:pt idx="391">
                        <c:v>05/04/2023 08:51</c:v>
                      </c:pt>
                      <c:pt idx="392">
                        <c:v>05/04/2023 08:51</c:v>
                      </c:pt>
                      <c:pt idx="393">
                        <c:v>05/04/2023 08:51</c:v>
                      </c:pt>
                      <c:pt idx="394">
                        <c:v>05/04/2023 08:51</c:v>
                      </c:pt>
                      <c:pt idx="395">
                        <c:v>05/04/2023 08:51</c:v>
                      </c:pt>
                      <c:pt idx="396">
                        <c:v>05/04/2023 08:51</c:v>
                      </c:pt>
                      <c:pt idx="397">
                        <c:v>05/04/2023 08:51</c:v>
                      </c:pt>
                      <c:pt idx="398">
                        <c:v>05/04/2023 08:51</c:v>
                      </c:pt>
                      <c:pt idx="399">
                        <c:v>05/04/2023 08:51</c:v>
                      </c:pt>
                      <c:pt idx="400">
                        <c:v>05/04/2023 08:51</c:v>
                      </c:pt>
                      <c:pt idx="401">
                        <c:v>05/04/2023 08:51</c:v>
                      </c:pt>
                      <c:pt idx="402">
                        <c:v>05/04/2023 08:51</c:v>
                      </c:pt>
                      <c:pt idx="403">
                        <c:v>05/04/2023 08:51</c:v>
                      </c:pt>
                      <c:pt idx="404">
                        <c:v>05/04/2023 08:51</c:v>
                      </c:pt>
                      <c:pt idx="405">
                        <c:v>05/04/2023 08:51</c:v>
                      </c:pt>
                      <c:pt idx="406">
                        <c:v>05/04/2023 08:51</c:v>
                      </c:pt>
                      <c:pt idx="407">
                        <c:v>05/04/2023 08:51</c:v>
                      </c:pt>
                      <c:pt idx="408">
                        <c:v>05/04/2023 08:51</c:v>
                      </c:pt>
                      <c:pt idx="409">
                        <c:v>05/04/2023 08:51</c:v>
                      </c:pt>
                      <c:pt idx="410">
                        <c:v>05/04/2023 08:51</c:v>
                      </c:pt>
                      <c:pt idx="411">
                        <c:v>05/04/2023 08:51</c:v>
                      </c:pt>
                      <c:pt idx="412">
                        <c:v>05/04/2023 08:51</c:v>
                      </c:pt>
                      <c:pt idx="413">
                        <c:v>05/04/2023 08:51</c:v>
                      </c:pt>
                      <c:pt idx="414">
                        <c:v>05/04/2023 08:51</c:v>
                      </c:pt>
                      <c:pt idx="415">
                        <c:v>05/04/2023 08:51</c:v>
                      </c:pt>
                      <c:pt idx="416">
                        <c:v>05/04/2023 08:51</c:v>
                      </c:pt>
                      <c:pt idx="417">
                        <c:v>05/04/2023 08:51</c:v>
                      </c:pt>
                      <c:pt idx="418">
                        <c:v>05/04/2023 08:51</c:v>
                      </c:pt>
                      <c:pt idx="419">
                        <c:v>05/04/2023 08:51</c:v>
                      </c:pt>
                      <c:pt idx="420">
                        <c:v>05/04/2023 08:51</c:v>
                      </c:pt>
                      <c:pt idx="421">
                        <c:v>05/04/2023 08:52</c:v>
                      </c:pt>
                      <c:pt idx="422">
                        <c:v>05/04/2023 08:52</c:v>
                      </c:pt>
                      <c:pt idx="423">
                        <c:v>05/04/2023 08:52</c:v>
                      </c:pt>
                      <c:pt idx="424">
                        <c:v>05/04/2023 08:52</c:v>
                      </c:pt>
                      <c:pt idx="425">
                        <c:v>05/04/2023 08:52</c:v>
                      </c:pt>
                      <c:pt idx="426">
                        <c:v>05/04/2023 08:52</c:v>
                      </c:pt>
                      <c:pt idx="427">
                        <c:v>05/04/2023 08:52</c:v>
                      </c:pt>
                      <c:pt idx="428">
                        <c:v>05/04/2023 08:52</c:v>
                      </c:pt>
                      <c:pt idx="429">
                        <c:v>05/04/2023 08:52</c:v>
                      </c:pt>
                      <c:pt idx="430">
                        <c:v>05/04/2023 08:52</c:v>
                      </c:pt>
                      <c:pt idx="431">
                        <c:v>05/04/2023 08:52</c:v>
                      </c:pt>
                      <c:pt idx="432">
                        <c:v>05/04/2023 08:52</c:v>
                      </c:pt>
                      <c:pt idx="433">
                        <c:v>05/04/2023 08:52</c:v>
                      </c:pt>
                      <c:pt idx="434">
                        <c:v>05/04/2023 08:52</c:v>
                      </c:pt>
                      <c:pt idx="435">
                        <c:v>05/04/2023 08:52</c:v>
                      </c:pt>
                      <c:pt idx="436">
                        <c:v>05/04/2023 08:52</c:v>
                      </c:pt>
                      <c:pt idx="437">
                        <c:v>05/04/2023 08:52</c:v>
                      </c:pt>
                      <c:pt idx="438">
                        <c:v>05/04/2023 08:52</c:v>
                      </c:pt>
                      <c:pt idx="439">
                        <c:v>05/04/2023 08:52</c:v>
                      </c:pt>
                      <c:pt idx="440">
                        <c:v>05/04/2023 08:52</c:v>
                      </c:pt>
                      <c:pt idx="441">
                        <c:v>05/04/2023 08:52</c:v>
                      </c:pt>
                      <c:pt idx="442">
                        <c:v>05/04/2023 08:52</c:v>
                      </c:pt>
                      <c:pt idx="443">
                        <c:v>05/04/2023 08:52</c:v>
                      </c:pt>
                      <c:pt idx="444">
                        <c:v>05/04/2023 08:52</c:v>
                      </c:pt>
                      <c:pt idx="445">
                        <c:v>05/04/2023 08:52</c:v>
                      </c:pt>
                      <c:pt idx="446">
                        <c:v>05/04/2023 08:52</c:v>
                      </c:pt>
                      <c:pt idx="447">
                        <c:v>05/04/2023 08:52</c:v>
                      </c:pt>
                      <c:pt idx="448">
                        <c:v>05/04/2023 08:52</c:v>
                      </c:pt>
                      <c:pt idx="449">
                        <c:v>05/04/2023 08:52</c:v>
                      </c:pt>
                      <c:pt idx="450">
                        <c:v>05/04/2023 08:52</c:v>
                      </c:pt>
                      <c:pt idx="451">
                        <c:v>05/04/2023 08:52</c:v>
                      </c:pt>
                      <c:pt idx="452">
                        <c:v>05/04/2023 08:52</c:v>
                      </c:pt>
                      <c:pt idx="453">
                        <c:v>05/04/2023 08:52</c:v>
                      </c:pt>
                      <c:pt idx="454">
                        <c:v>05/04/2023 08:52</c:v>
                      </c:pt>
                      <c:pt idx="455">
                        <c:v>05/04/2023 08:52</c:v>
                      </c:pt>
                      <c:pt idx="456">
                        <c:v>05/04/2023 08:52</c:v>
                      </c:pt>
                      <c:pt idx="457">
                        <c:v>05/04/2023 08:52</c:v>
                      </c:pt>
                      <c:pt idx="458">
                        <c:v>05/04/2023 08:52</c:v>
                      </c:pt>
                      <c:pt idx="459">
                        <c:v>05/04/2023 08:52</c:v>
                      </c:pt>
                      <c:pt idx="460">
                        <c:v>05/04/2023 08:52</c:v>
                      </c:pt>
                      <c:pt idx="461">
                        <c:v>05/04/2023 08:52</c:v>
                      </c:pt>
                      <c:pt idx="462">
                        <c:v>05/04/2023 08:52</c:v>
                      </c:pt>
                      <c:pt idx="463">
                        <c:v>05/04/2023 08:52</c:v>
                      </c:pt>
                      <c:pt idx="464">
                        <c:v>05/04/2023 08:52</c:v>
                      </c:pt>
                      <c:pt idx="465">
                        <c:v>05/04/2023 08:52</c:v>
                      </c:pt>
                      <c:pt idx="466">
                        <c:v>05/04/2023 08:52</c:v>
                      </c:pt>
                      <c:pt idx="467">
                        <c:v>05/04/2023 08:52</c:v>
                      </c:pt>
                      <c:pt idx="468">
                        <c:v>05/04/2023 08:52</c:v>
                      </c:pt>
                      <c:pt idx="469">
                        <c:v>05/04/2023 08:52</c:v>
                      </c:pt>
                      <c:pt idx="470">
                        <c:v>05/04/2023 08:52</c:v>
                      </c:pt>
                      <c:pt idx="471">
                        <c:v>05/04/2023 08:52</c:v>
                      </c:pt>
                      <c:pt idx="472">
                        <c:v>05/04/2023 08:52</c:v>
                      </c:pt>
                      <c:pt idx="473">
                        <c:v>05/04/2023 08:52</c:v>
                      </c:pt>
                      <c:pt idx="474">
                        <c:v>05/04/2023 08:52</c:v>
                      </c:pt>
                      <c:pt idx="475">
                        <c:v>05/04/2023 08:52</c:v>
                      </c:pt>
                      <c:pt idx="476">
                        <c:v>05/04/2023 08:52</c:v>
                      </c:pt>
                      <c:pt idx="477">
                        <c:v>05/04/2023 08:52</c:v>
                      </c:pt>
                      <c:pt idx="478">
                        <c:v>05/04/2023 08:52</c:v>
                      </c:pt>
                      <c:pt idx="479">
                        <c:v>05/04/2023 08:52</c:v>
                      </c:pt>
                      <c:pt idx="480">
                        <c:v>05/04/2023 08:52</c:v>
                      </c:pt>
                      <c:pt idx="481">
                        <c:v>05/04/2023 08:53</c:v>
                      </c:pt>
                      <c:pt idx="482">
                        <c:v>05/04/2023 08:53</c:v>
                      </c:pt>
                      <c:pt idx="483">
                        <c:v>05/04/2023 08:53</c:v>
                      </c:pt>
                      <c:pt idx="484">
                        <c:v>05/04/2023 08:53</c:v>
                      </c:pt>
                      <c:pt idx="485">
                        <c:v>05/04/2023 08:53</c:v>
                      </c:pt>
                      <c:pt idx="486">
                        <c:v>05/04/2023 08:53</c:v>
                      </c:pt>
                      <c:pt idx="487">
                        <c:v>05/04/2023 08:53</c:v>
                      </c:pt>
                      <c:pt idx="488">
                        <c:v>05/04/2023 08:53</c:v>
                      </c:pt>
                      <c:pt idx="489">
                        <c:v>05/04/2023 08:53</c:v>
                      </c:pt>
                      <c:pt idx="490">
                        <c:v>05/04/2023 08:53</c:v>
                      </c:pt>
                      <c:pt idx="491">
                        <c:v>05/04/2023 08:53</c:v>
                      </c:pt>
                      <c:pt idx="492">
                        <c:v>05/04/2023 08:53</c:v>
                      </c:pt>
                      <c:pt idx="493">
                        <c:v>05/04/2023 08:53</c:v>
                      </c:pt>
                      <c:pt idx="494">
                        <c:v>05/04/2023 08:53</c:v>
                      </c:pt>
                      <c:pt idx="495">
                        <c:v>05/04/2023 08:53</c:v>
                      </c:pt>
                      <c:pt idx="496">
                        <c:v>05/04/2023 08:53</c:v>
                      </c:pt>
                      <c:pt idx="497">
                        <c:v>05/04/2023 08:53</c:v>
                      </c:pt>
                      <c:pt idx="498">
                        <c:v>05/04/2023 08:53</c:v>
                      </c:pt>
                      <c:pt idx="499">
                        <c:v>05/04/2023 08:53</c:v>
                      </c:pt>
                      <c:pt idx="500">
                        <c:v>05/04/2023 08:53</c:v>
                      </c:pt>
                      <c:pt idx="501">
                        <c:v>05/04/2023 08:53</c:v>
                      </c:pt>
                      <c:pt idx="502">
                        <c:v>05/04/2023 08:53</c:v>
                      </c:pt>
                      <c:pt idx="503">
                        <c:v>05/04/2023 08:53</c:v>
                      </c:pt>
                      <c:pt idx="504">
                        <c:v>05/04/2023 08:53</c:v>
                      </c:pt>
                      <c:pt idx="505">
                        <c:v>05/04/2023 08:53</c:v>
                      </c:pt>
                      <c:pt idx="506">
                        <c:v>05/04/2023 08:53</c:v>
                      </c:pt>
                      <c:pt idx="507">
                        <c:v>05/04/2023 08:53</c:v>
                      </c:pt>
                      <c:pt idx="508">
                        <c:v>05/04/2023 08:53</c:v>
                      </c:pt>
                      <c:pt idx="509">
                        <c:v>05/04/2023 08:53</c:v>
                      </c:pt>
                      <c:pt idx="510">
                        <c:v>05/04/2023 08:53</c:v>
                      </c:pt>
                      <c:pt idx="511">
                        <c:v>05/04/2023 08:53</c:v>
                      </c:pt>
                      <c:pt idx="512">
                        <c:v>05/04/2023 08:53</c:v>
                      </c:pt>
                      <c:pt idx="513">
                        <c:v>05/04/2023 08:53</c:v>
                      </c:pt>
                      <c:pt idx="514">
                        <c:v>05/04/2023 08:53</c:v>
                      </c:pt>
                      <c:pt idx="515">
                        <c:v>05/04/2023 08:53</c:v>
                      </c:pt>
                      <c:pt idx="516">
                        <c:v>05/04/2023 08:53</c:v>
                      </c:pt>
                      <c:pt idx="517">
                        <c:v>05/04/2023 08:53</c:v>
                      </c:pt>
                      <c:pt idx="518">
                        <c:v>05/04/2023 08:53</c:v>
                      </c:pt>
                      <c:pt idx="519">
                        <c:v>05/04/2023 08:53</c:v>
                      </c:pt>
                      <c:pt idx="520">
                        <c:v>05/04/2023 08:53</c:v>
                      </c:pt>
                      <c:pt idx="521">
                        <c:v>05/04/2023 08:53</c:v>
                      </c:pt>
                      <c:pt idx="522">
                        <c:v>05/04/2023 08:53</c:v>
                      </c:pt>
                      <c:pt idx="523">
                        <c:v>05/04/2023 08:53</c:v>
                      </c:pt>
                      <c:pt idx="524">
                        <c:v>05/04/2023 08:53</c:v>
                      </c:pt>
                      <c:pt idx="525">
                        <c:v>05/04/2023 08:53</c:v>
                      </c:pt>
                      <c:pt idx="526">
                        <c:v>05/04/2023 08:53</c:v>
                      </c:pt>
                      <c:pt idx="527">
                        <c:v>05/04/2023 08:53</c:v>
                      </c:pt>
                      <c:pt idx="528">
                        <c:v>05/04/2023 08:53</c:v>
                      </c:pt>
                      <c:pt idx="529">
                        <c:v>05/04/2023 08:53</c:v>
                      </c:pt>
                      <c:pt idx="530">
                        <c:v>05/04/2023 08:53</c:v>
                      </c:pt>
                      <c:pt idx="531">
                        <c:v>05/04/2023 08:53</c:v>
                      </c:pt>
                      <c:pt idx="532">
                        <c:v>05/04/2023 08:53</c:v>
                      </c:pt>
                      <c:pt idx="533">
                        <c:v>05/04/2023 08:53</c:v>
                      </c:pt>
                      <c:pt idx="534">
                        <c:v>05/04/2023 08:53</c:v>
                      </c:pt>
                      <c:pt idx="535">
                        <c:v>05/04/2023 08:53</c:v>
                      </c:pt>
                      <c:pt idx="536">
                        <c:v>05/04/2023 08:53</c:v>
                      </c:pt>
                      <c:pt idx="537">
                        <c:v>05/04/2023 08:53</c:v>
                      </c:pt>
                      <c:pt idx="538">
                        <c:v>05/04/2023 08:53</c:v>
                      </c:pt>
                      <c:pt idx="539">
                        <c:v>05/04/2023 08:53</c:v>
                      </c:pt>
                      <c:pt idx="540">
                        <c:v>05/04/2023 08:54</c:v>
                      </c:pt>
                      <c:pt idx="541">
                        <c:v>05/04/2023 08:54</c:v>
                      </c:pt>
                      <c:pt idx="542">
                        <c:v>05/04/2023 08:54</c:v>
                      </c:pt>
                      <c:pt idx="543">
                        <c:v>05/04/2023 08:54</c:v>
                      </c:pt>
                      <c:pt idx="544">
                        <c:v>05/04/2023 08:54</c:v>
                      </c:pt>
                      <c:pt idx="545">
                        <c:v>05/04/2023 08:54</c:v>
                      </c:pt>
                      <c:pt idx="546">
                        <c:v>05/04/2023 08:54</c:v>
                      </c:pt>
                      <c:pt idx="547">
                        <c:v>05/04/2023 08:54</c:v>
                      </c:pt>
                      <c:pt idx="548">
                        <c:v>05/04/2023 08:54</c:v>
                      </c:pt>
                      <c:pt idx="549">
                        <c:v>05/04/2023 08:54</c:v>
                      </c:pt>
                      <c:pt idx="550">
                        <c:v>05/04/2023 08:54</c:v>
                      </c:pt>
                      <c:pt idx="551">
                        <c:v>05/04/2023 08:54</c:v>
                      </c:pt>
                      <c:pt idx="552">
                        <c:v>05/04/2023 08:54</c:v>
                      </c:pt>
                      <c:pt idx="553">
                        <c:v>05/04/2023 08:54</c:v>
                      </c:pt>
                      <c:pt idx="554">
                        <c:v>05/04/2023 08:54</c:v>
                      </c:pt>
                      <c:pt idx="555">
                        <c:v>05/04/2023 08:54</c:v>
                      </c:pt>
                      <c:pt idx="556">
                        <c:v>05/04/2023 08:54</c:v>
                      </c:pt>
                      <c:pt idx="557">
                        <c:v>05/04/2023 08:54</c:v>
                      </c:pt>
                      <c:pt idx="558">
                        <c:v>05/04/2023 08:54</c:v>
                      </c:pt>
                      <c:pt idx="559">
                        <c:v>05/04/2023 08:54</c:v>
                      </c:pt>
                      <c:pt idx="560">
                        <c:v>05/04/2023 08:54</c:v>
                      </c:pt>
                      <c:pt idx="561">
                        <c:v>05/04/2023 08:54</c:v>
                      </c:pt>
                      <c:pt idx="562">
                        <c:v>05/04/2023 08:54</c:v>
                      </c:pt>
                      <c:pt idx="563">
                        <c:v>05/04/2023 08:54</c:v>
                      </c:pt>
                      <c:pt idx="564">
                        <c:v>05/04/2023 08:54</c:v>
                      </c:pt>
                      <c:pt idx="565">
                        <c:v>05/04/2023 08:54</c:v>
                      </c:pt>
                      <c:pt idx="566">
                        <c:v>05/04/2023 08:54</c:v>
                      </c:pt>
                      <c:pt idx="567">
                        <c:v>05/04/2023 08:54</c:v>
                      </c:pt>
                      <c:pt idx="568">
                        <c:v>05/04/2023 08:54</c:v>
                      </c:pt>
                      <c:pt idx="569">
                        <c:v>05/04/2023 08:54</c:v>
                      </c:pt>
                      <c:pt idx="570">
                        <c:v>05/04/2023 08:54</c:v>
                      </c:pt>
                      <c:pt idx="571">
                        <c:v>05/04/2023 08:54</c:v>
                      </c:pt>
                      <c:pt idx="572">
                        <c:v>05/04/2023 08:54</c:v>
                      </c:pt>
                      <c:pt idx="573">
                        <c:v>05/04/2023 08:54</c:v>
                      </c:pt>
                      <c:pt idx="574">
                        <c:v>05/04/2023 08:54</c:v>
                      </c:pt>
                      <c:pt idx="575">
                        <c:v>05/04/2023 08:54</c:v>
                      </c:pt>
                      <c:pt idx="576">
                        <c:v>05/04/2023 08:54</c:v>
                      </c:pt>
                      <c:pt idx="577">
                        <c:v>05/04/2023 08:54</c:v>
                      </c:pt>
                      <c:pt idx="578">
                        <c:v>05/04/2023 08:54</c:v>
                      </c:pt>
                      <c:pt idx="579">
                        <c:v>05/04/2023 08:54</c:v>
                      </c:pt>
                      <c:pt idx="580">
                        <c:v>05/04/2023 08:54</c:v>
                      </c:pt>
                      <c:pt idx="581">
                        <c:v>05/04/2023 08:54</c:v>
                      </c:pt>
                      <c:pt idx="582">
                        <c:v>05/04/2023 08:54</c:v>
                      </c:pt>
                      <c:pt idx="583">
                        <c:v>05/04/2023 08:54</c:v>
                      </c:pt>
                      <c:pt idx="584">
                        <c:v>05/04/2023 08:54</c:v>
                      </c:pt>
                      <c:pt idx="585">
                        <c:v>05/04/2023 08:54</c:v>
                      </c:pt>
                      <c:pt idx="586">
                        <c:v>05/04/2023 08:54</c:v>
                      </c:pt>
                      <c:pt idx="587">
                        <c:v>05/04/2023 08:54</c:v>
                      </c:pt>
                      <c:pt idx="588">
                        <c:v>05/04/2023 08:54</c:v>
                      </c:pt>
                      <c:pt idx="589">
                        <c:v>05/04/2023 08:54</c:v>
                      </c:pt>
                      <c:pt idx="590">
                        <c:v>05/04/2023 08:54</c:v>
                      </c:pt>
                      <c:pt idx="591">
                        <c:v>05/04/2023 08:54</c:v>
                      </c:pt>
                      <c:pt idx="592">
                        <c:v>05/04/2023 08:54</c:v>
                      </c:pt>
                      <c:pt idx="593">
                        <c:v>05/04/2023 08:54</c:v>
                      </c:pt>
                      <c:pt idx="594">
                        <c:v>05/04/2023 08:54</c:v>
                      </c:pt>
                      <c:pt idx="595">
                        <c:v>05/04/2023 08:54</c:v>
                      </c:pt>
                      <c:pt idx="596">
                        <c:v>05/04/2023 08:54</c:v>
                      </c:pt>
                      <c:pt idx="597">
                        <c:v>05/04/2023 08:54</c:v>
                      </c:pt>
                      <c:pt idx="598">
                        <c:v>05/04/2023 08:54</c:v>
                      </c:pt>
                      <c:pt idx="599">
                        <c:v>05/04/2023 08:54</c:v>
                      </c:pt>
                      <c:pt idx="600">
                        <c:v>05/04/2023 08:55</c:v>
                      </c:pt>
                      <c:pt idx="601">
                        <c:v>05/04/2023 08:55</c:v>
                      </c:pt>
                      <c:pt idx="602">
                        <c:v>05/04/2023 08:55</c:v>
                      </c:pt>
                      <c:pt idx="603">
                        <c:v>05/04/2023 08:55</c:v>
                      </c:pt>
                      <c:pt idx="604">
                        <c:v>05/04/2023 08:55</c:v>
                      </c:pt>
                      <c:pt idx="605">
                        <c:v>05/04/2023 08:55</c:v>
                      </c:pt>
                      <c:pt idx="606">
                        <c:v>05/04/2023 08:55</c:v>
                      </c:pt>
                      <c:pt idx="607">
                        <c:v>05/04/2023 08:55</c:v>
                      </c:pt>
                      <c:pt idx="608">
                        <c:v>05/04/2023 08:55</c:v>
                      </c:pt>
                      <c:pt idx="609">
                        <c:v>05/04/2023 08:55</c:v>
                      </c:pt>
                      <c:pt idx="610">
                        <c:v>05/04/2023 08:55</c:v>
                      </c:pt>
                      <c:pt idx="611">
                        <c:v>05/04/2023 08:55</c:v>
                      </c:pt>
                      <c:pt idx="612">
                        <c:v>05/04/2023 08:55</c:v>
                      </c:pt>
                      <c:pt idx="613">
                        <c:v>05/04/2023 08:55</c:v>
                      </c:pt>
                      <c:pt idx="614">
                        <c:v>05/04/2023 08:55</c:v>
                      </c:pt>
                      <c:pt idx="615">
                        <c:v>05/04/2023 08:55</c:v>
                      </c:pt>
                      <c:pt idx="616">
                        <c:v>05/04/2023 08:55</c:v>
                      </c:pt>
                      <c:pt idx="617">
                        <c:v>05/04/2023 08:55</c:v>
                      </c:pt>
                      <c:pt idx="618">
                        <c:v>05/04/2023 08:55</c:v>
                      </c:pt>
                      <c:pt idx="619">
                        <c:v>05/04/2023 08:55</c:v>
                      </c:pt>
                      <c:pt idx="620">
                        <c:v>05/04/2023 08:55</c:v>
                      </c:pt>
                      <c:pt idx="621">
                        <c:v>05/04/2023 08:55</c:v>
                      </c:pt>
                      <c:pt idx="622">
                        <c:v>05/04/2023 08:55</c:v>
                      </c:pt>
                      <c:pt idx="623">
                        <c:v>05/04/2023 08:55</c:v>
                      </c:pt>
                      <c:pt idx="624">
                        <c:v>05/04/2023 08:55</c:v>
                      </c:pt>
                      <c:pt idx="625">
                        <c:v>05/04/2023 08:55</c:v>
                      </c:pt>
                      <c:pt idx="626">
                        <c:v>05/04/2023 08:55</c:v>
                      </c:pt>
                      <c:pt idx="627">
                        <c:v>05/04/2023 08:55</c:v>
                      </c:pt>
                      <c:pt idx="628">
                        <c:v>05/04/2023 08:55</c:v>
                      </c:pt>
                      <c:pt idx="629">
                        <c:v>05/04/2023 08:55</c:v>
                      </c:pt>
                      <c:pt idx="630">
                        <c:v>05/04/2023 08:55</c:v>
                      </c:pt>
                      <c:pt idx="631">
                        <c:v>05/04/2023 08:55</c:v>
                      </c:pt>
                      <c:pt idx="632">
                        <c:v>05/04/2023 08:55</c:v>
                      </c:pt>
                      <c:pt idx="633">
                        <c:v>05/04/2023 08:55</c:v>
                      </c:pt>
                      <c:pt idx="634">
                        <c:v>05/04/2023 08:55</c:v>
                      </c:pt>
                      <c:pt idx="635">
                        <c:v>05/04/2023 08:55</c:v>
                      </c:pt>
                      <c:pt idx="636">
                        <c:v>05/04/2023 08:55</c:v>
                      </c:pt>
                      <c:pt idx="637">
                        <c:v>05/04/2023 08:55</c:v>
                      </c:pt>
                      <c:pt idx="638">
                        <c:v>05/04/2023 08:55</c:v>
                      </c:pt>
                      <c:pt idx="639">
                        <c:v>05/04/2023 08:55</c:v>
                      </c:pt>
                      <c:pt idx="640">
                        <c:v>05/04/2023 08:55</c:v>
                      </c:pt>
                      <c:pt idx="641">
                        <c:v>05/04/2023 08:55</c:v>
                      </c:pt>
                      <c:pt idx="642">
                        <c:v>05/04/2023 08:55</c:v>
                      </c:pt>
                      <c:pt idx="643">
                        <c:v>05/04/2023 08:55</c:v>
                      </c:pt>
                      <c:pt idx="644">
                        <c:v>05/04/2023 08:55</c:v>
                      </c:pt>
                      <c:pt idx="645">
                        <c:v>05/04/2023 08:55</c:v>
                      </c:pt>
                      <c:pt idx="646">
                        <c:v>05/04/2023 08:55</c:v>
                      </c:pt>
                      <c:pt idx="647">
                        <c:v>05/04/2023 08:55</c:v>
                      </c:pt>
                      <c:pt idx="648">
                        <c:v>05/04/2023 08:55</c:v>
                      </c:pt>
                      <c:pt idx="649">
                        <c:v>05/04/2023 08:55</c:v>
                      </c:pt>
                      <c:pt idx="650">
                        <c:v>05/04/2023 08:55</c:v>
                      </c:pt>
                      <c:pt idx="651">
                        <c:v>05/04/2023 08:55</c:v>
                      </c:pt>
                      <c:pt idx="652">
                        <c:v>05/04/2023 08:55</c:v>
                      </c:pt>
                      <c:pt idx="653">
                        <c:v>05/04/2023 08:55</c:v>
                      </c:pt>
                      <c:pt idx="654">
                        <c:v>05/04/2023 08:55</c:v>
                      </c:pt>
                      <c:pt idx="655">
                        <c:v>05/04/2023 08:55</c:v>
                      </c:pt>
                      <c:pt idx="656">
                        <c:v>05/04/2023 08:55</c:v>
                      </c:pt>
                      <c:pt idx="657">
                        <c:v>05/04/2023 08:55</c:v>
                      </c:pt>
                      <c:pt idx="658">
                        <c:v>05/04/2023 08:55</c:v>
                      </c:pt>
                      <c:pt idx="659">
                        <c:v>05/04/2023 08:56</c:v>
                      </c:pt>
                      <c:pt idx="660">
                        <c:v>05/04/2023 08:56</c:v>
                      </c:pt>
                      <c:pt idx="661">
                        <c:v>05/04/2023 08:56</c:v>
                      </c:pt>
                      <c:pt idx="662">
                        <c:v>05/04/2023 08:56</c:v>
                      </c:pt>
                      <c:pt idx="663">
                        <c:v>05/04/2023 08:56</c:v>
                      </c:pt>
                      <c:pt idx="664">
                        <c:v>05/04/2023 08:56</c:v>
                      </c:pt>
                      <c:pt idx="665">
                        <c:v>05/04/2023 08:56</c:v>
                      </c:pt>
                      <c:pt idx="666">
                        <c:v>05/04/2023 08:56</c:v>
                      </c:pt>
                      <c:pt idx="667">
                        <c:v>05/04/2023 08:56</c:v>
                      </c:pt>
                      <c:pt idx="668">
                        <c:v>05/04/2023 08:56</c:v>
                      </c:pt>
                      <c:pt idx="669">
                        <c:v>05/04/2023 08:56</c:v>
                      </c:pt>
                      <c:pt idx="670">
                        <c:v>05/04/2023 08:56</c:v>
                      </c:pt>
                      <c:pt idx="671">
                        <c:v>05/04/2023 08:56</c:v>
                      </c:pt>
                      <c:pt idx="672">
                        <c:v>05/04/2023 08:56</c:v>
                      </c:pt>
                      <c:pt idx="673">
                        <c:v>05/04/2023 08:56</c:v>
                      </c:pt>
                      <c:pt idx="674">
                        <c:v>05/04/2023 08:56</c:v>
                      </c:pt>
                      <c:pt idx="675">
                        <c:v>05/04/2023 08:56</c:v>
                      </c:pt>
                      <c:pt idx="676">
                        <c:v>05/04/2023 08:56</c:v>
                      </c:pt>
                      <c:pt idx="677">
                        <c:v>05/04/2023 08:56</c:v>
                      </c:pt>
                      <c:pt idx="678">
                        <c:v>05/04/2023 08:56</c:v>
                      </c:pt>
                      <c:pt idx="679">
                        <c:v>05/04/2023 08:56</c:v>
                      </c:pt>
                      <c:pt idx="680">
                        <c:v>05/04/2023 08:56</c:v>
                      </c:pt>
                      <c:pt idx="681">
                        <c:v>05/04/2023 08:56</c:v>
                      </c:pt>
                      <c:pt idx="682">
                        <c:v>05/04/2023 08:56</c:v>
                      </c:pt>
                      <c:pt idx="683">
                        <c:v>05/04/2023 08:56</c:v>
                      </c:pt>
                      <c:pt idx="684">
                        <c:v>05/04/2023 08:56</c:v>
                      </c:pt>
                      <c:pt idx="685">
                        <c:v>05/04/2023 08:56</c:v>
                      </c:pt>
                      <c:pt idx="686">
                        <c:v>05/04/2023 08:56</c:v>
                      </c:pt>
                      <c:pt idx="687">
                        <c:v>05/04/2023 08:56</c:v>
                      </c:pt>
                      <c:pt idx="688">
                        <c:v>05/04/2023 08:56</c:v>
                      </c:pt>
                      <c:pt idx="689">
                        <c:v>05/04/2023 08:56</c:v>
                      </c:pt>
                      <c:pt idx="690">
                        <c:v>05/04/2023 08:56</c:v>
                      </c:pt>
                      <c:pt idx="691">
                        <c:v>05/04/2023 08:56</c:v>
                      </c:pt>
                      <c:pt idx="692">
                        <c:v>05/04/2023 08:56</c:v>
                      </c:pt>
                      <c:pt idx="693">
                        <c:v>05/04/2023 08:56</c:v>
                      </c:pt>
                      <c:pt idx="694">
                        <c:v>05/04/2023 08:56</c:v>
                      </c:pt>
                      <c:pt idx="695">
                        <c:v>05/04/2023 08:56</c:v>
                      </c:pt>
                      <c:pt idx="696">
                        <c:v>05/04/2023 08:56</c:v>
                      </c:pt>
                      <c:pt idx="697">
                        <c:v>05/04/2023 08:56</c:v>
                      </c:pt>
                      <c:pt idx="698">
                        <c:v>05/04/2023 08:56</c:v>
                      </c:pt>
                      <c:pt idx="699">
                        <c:v>05/04/2023 08:56</c:v>
                      </c:pt>
                      <c:pt idx="700">
                        <c:v>05/04/2023 08:56</c:v>
                      </c:pt>
                      <c:pt idx="701">
                        <c:v>05/04/2023 08:56</c:v>
                      </c:pt>
                      <c:pt idx="702">
                        <c:v>05/04/2023 08:56</c:v>
                      </c:pt>
                      <c:pt idx="703">
                        <c:v>05/04/2023 08:56</c:v>
                      </c:pt>
                      <c:pt idx="704">
                        <c:v>05/04/2023 08:56</c:v>
                      </c:pt>
                      <c:pt idx="705">
                        <c:v>05/04/2023 08:56</c:v>
                      </c:pt>
                      <c:pt idx="706">
                        <c:v>05/04/2023 08:56</c:v>
                      </c:pt>
                      <c:pt idx="707">
                        <c:v>05/04/2023 08:56</c:v>
                      </c:pt>
                      <c:pt idx="708">
                        <c:v>05/04/2023 08:56</c:v>
                      </c:pt>
                      <c:pt idx="709">
                        <c:v>05/04/2023 08:56</c:v>
                      </c:pt>
                      <c:pt idx="710">
                        <c:v>05/04/2023 08:56</c:v>
                      </c:pt>
                      <c:pt idx="711">
                        <c:v>05/04/2023 08:56</c:v>
                      </c:pt>
                      <c:pt idx="712">
                        <c:v>05/04/2023 08:56</c:v>
                      </c:pt>
                      <c:pt idx="713">
                        <c:v>05/04/2023 08:56</c:v>
                      </c:pt>
                      <c:pt idx="714">
                        <c:v>05/04/2023 08:56</c:v>
                      </c:pt>
                      <c:pt idx="715">
                        <c:v>05/04/2023 08:56</c:v>
                      </c:pt>
                      <c:pt idx="716">
                        <c:v>05/04/2023 08:56</c:v>
                      </c:pt>
                      <c:pt idx="717">
                        <c:v>05/04/2023 08:56</c:v>
                      </c:pt>
                      <c:pt idx="718">
                        <c:v>05/04/2023 08:56</c:v>
                      </c:pt>
                      <c:pt idx="719">
                        <c:v>05/04/2023 08:57</c:v>
                      </c:pt>
                      <c:pt idx="720">
                        <c:v>05/04/2023 08:57</c:v>
                      </c:pt>
                      <c:pt idx="721">
                        <c:v>05/04/2023 08:57</c:v>
                      </c:pt>
                      <c:pt idx="722">
                        <c:v>05/04/2023 08:57</c:v>
                      </c:pt>
                      <c:pt idx="723">
                        <c:v>05/04/2023 08:57</c:v>
                      </c:pt>
                      <c:pt idx="724">
                        <c:v>05/04/2023 08:57</c:v>
                      </c:pt>
                      <c:pt idx="725">
                        <c:v>05/04/2023 08:57</c:v>
                      </c:pt>
                      <c:pt idx="726">
                        <c:v>05/04/2023 08:57</c:v>
                      </c:pt>
                      <c:pt idx="727">
                        <c:v>05/04/2023 08:57</c:v>
                      </c:pt>
                      <c:pt idx="728">
                        <c:v>05/04/2023 08:57</c:v>
                      </c:pt>
                      <c:pt idx="729">
                        <c:v>05/04/2023 08:57</c:v>
                      </c:pt>
                      <c:pt idx="730">
                        <c:v>05/04/2023 08:57</c:v>
                      </c:pt>
                      <c:pt idx="731">
                        <c:v>05/04/2023 08:57</c:v>
                      </c:pt>
                      <c:pt idx="732">
                        <c:v>05/04/2023 08:57</c:v>
                      </c:pt>
                      <c:pt idx="733">
                        <c:v>05/04/2023 08:57</c:v>
                      </c:pt>
                      <c:pt idx="734">
                        <c:v>05/04/2023 08:57</c:v>
                      </c:pt>
                      <c:pt idx="735">
                        <c:v>05/04/2023 08:57</c:v>
                      </c:pt>
                      <c:pt idx="736">
                        <c:v>05/04/2023 08:57</c:v>
                      </c:pt>
                      <c:pt idx="737">
                        <c:v>05/04/2023 08:57</c:v>
                      </c:pt>
                      <c:pt idx="738">
                        <c:v>05/04/2023 08:57</c:v>
                      </c:pt>
                      <c:pt idx="739">
                        <c:v>05/04/2023 08:57</c:v>
                      </c:pt>
                      <c:pt idx="740">
                        <c:v>05/04/2023 08:57</c:v>
                      </c:pt>
                      <c:pt idx="741">
                        <c:v>05/04/2023 08:57</c:v>
                      </c:pt>
                      <c:pt idx="742">
                        <c:v>05/04/2023 08:57</c:v>
                      </c:pt>
                      <c:pt idx="743">
                        <c:v>05/04/2023 08:57</c:v>
                      </c:pt>
                      <c:pt idx="744">
                        <c:v>05/04/2023 08:57</c:v>
                      </c:pt>
                      <c:pt idx="745">
                        <c:v>05/04/2023 08:57</c:v>
                      </c:pt>
                      <c:pt idx="746">
                        <c:v>05/04/2023 08:57</c:v>
                      </c:pt>
                      <c:pt idx="747">
                        <c:v>05/04/2023 08:57</c:v>
                      </c:pt>
                      <c:pt idx="748">
                        <c:v>05/04/2023 08:57</c:v>
                      </c:pt>
                      <c:pt idx="749">
                        <c:v>05/04/2023 08:57</c:v>
                      </c:pt>
                      <c:pt idx="750">
                        <c:v>05/04/2023 08:57</c:v>
                      </c:pt>
                      <c:pt idx="751">
                        <c:v>05/04/2023 08:57</c:v>
                      </c:pt>
                      <c:pt idx="752">
                        <c:v>05/04/2023 08:57</c:v>
                      </c:pt>
                      <c:pt idx="753">
                        <c:v>05/04/2023 08:57</c:v>
                      </c:pt>
                      <c:pt idx="754">
                        <c:v>05/04/2023 08:57</c:v>
                      </c:pt>
                      <c:pt idx="755">
                        <c:v>05/04/2023 08:57</c:v>
                      </c:pt>
                      <c:pt idx="756">
                        <c:v>05/04/2023 08:57</c:v>
                      </c:pt>
                      <c:pt idx="757">
                        <c:v>05/04/2023 08:57</c:v>
                      </c:pt>
                      <c:pt idx="758">
                        <c:v>05/04/2023 08:57</c:v>
                      </c:pt>
                      <c:pt idx="759">
                        <c:v>05/04/2023 08:57</c:v>
                      </c:pt>
                      <c:pt idx="760">
                        <c:v>05/04/2023 08:57</c:v>
                      </c:pt>
                      <c:pt idx="761">
                        <c:v>05/04/2023 08:57</c:v>
                      </c:pt>
                      <c:pt idx="762">
                        <c:v>05/04/2023 08:57</c:v>
                      </c:pt>
                      <c:pt idx="763">
                        <c:v>05/04/2023 08:57</c:v>
                      </c:pt>
                      <c:pt idx="764">
                        <c:v>05/04/2023 08:57</c:v>
                      </c:pt>
                      <c:pt idx="765">
                        <c:v>05/04/2023 08:57</c:v>
                      </c:pt>
                      <c:pt idx="766">
                        <c:v>05/04/2023 08:57</c:v>
                      </c:pt>
                      <c:pt idx="767">
                        <c:v>05/04/2023 08:57</c:v>
                      </c:pt>
                      <c:pt idx="768">
                        <c:v>05/04/2023 08:57</c:v>
                      </c:pt>
                      <c:pt idx="769">
                        <c:v>05/04/2023 08:57</c:v>
                      </c:pt>
                      <c:pt idx="770">
                        <c:v>05/04/2023 08:57</c:v>
                      </c:pt>
                      <c:pt idx="771">
                        <c:v>05/04/2023 08:57</c:v>
                      </c:pt>
                      <c:pt idx="772">
                        <c:v>05/04/2023 08:57</c:v>
                      </c:pt>
                      <c:pt idx="773">
                        <c:v>05/04/2023 08:57</c:v>
                      </c:pt>
                      <c:pt idx="774">
                        <c:v>05/04/2023 08:57</c:v>
                      </c:pt>
                      <c:pt idx="775">
                        <c:v>05/04/2023 08:57</c:v>
                      </c:pt>
                      <c:pt idx="776">
                        <c:v>05/04/2023 08:57</c:v>
                      </c:pt>
                      <c:pt idx="777">
                        <c:v>05/04/2023 08:57</c:v>
                      </c:pt>
                      <c:pt idx="778">
                        <c:v>05/04/2023 08:57</c:v>
                      </c:pt>
                      <c:pt idx="779">
                        <c:v>05/04/2023 08:58</c:v>
                      </c:pt>
                      <c:pt idx="780">
                        <c:v>05/04/2023 08:58</c:v>
                      </c:pt>
                      <c:pt idx="781">
                        <c:v>05/04/2023 08:58</c:v>
                      </c:pt>
                      <c:pt idx="782">
                        <c:v>05/04/2023 08:58</c:v>
                      </c:pt>
                      <c:pt idx="783">
                        <c:v>05/04/2023 08:58</c:v>
                      </c:pt>
                      <c:pt idx="784">
                        <c:v>05/04/2023 08:58</c:v>
                      </c:pt>
                      <c:pt idx="785">
                        <c:v>05/04/2023 08:58</c:v>
                      </c:pt>
                      <c:pt idx="786">
                        <c:v>05/04/2023 08:58</c:v>
                      </c:pt>
                      <c:pt idx="787">
                        <c:v>05/04/2023 08:58</c:v>
                      </c:pt>
                      <c:pt idx="788">
                        <c:v>05/04/2023 08:58</c:v>
                      </c:pt>
                      <c:pt idx="789">
                        <c:v>05/04/2023 08:58</c:v>
                      </c:pt>
                      <c:pt idx="790">
                        <c:v>05/04/2023 08:58</c:v>
                      </c:pt>
                      <c:pt idx="791">
                        <c:v>05/04/2023 08:58</c:v>
                      </c:pt>
                      <c:pt idx="792">
                        <c:v>05/04/2023 08:58</c:v>
                      </c:pt>
                      <c:pt idx="793">
                        <c:v>05/04/2023 08:58</c:v>
                      </c:pt>
                      <c:pt idx="794">
                        <c:v>05/04/2023 08:58</c:v>
                      </c:pt>
                      <c:pt idx="795">
                        <c:v>05/04/2023 08:58</c:v>
                      </c:pt>
                      <c:pt idx="796">
                        <c:v>05/04/2023 08:58</c:v>
                      </c:pt>
                      <c:pt idx="797">
                        <c:v>05/04/2023 08:58</c:v>
                      </c:pt>
                      <c:pt idx="798">
                        <c:v>05/04/2023 08:58</c:v>
                      </c:pt>
                      <c:pt idx="799">
                        <c:v>05/04/2023 08:58</c:v>
                      </c:pt>
                      <c:pt idx="800">
                        <c:v>05/04/2023 08:58</c:v>
                      </c:pt>
                      <c:pt idx="801">
                        <c:v>05/04/2023 08:58</c:v>
                      </c:pt>
                      <c:pt idx="802">
                        <c:v>05/04/2023 08:58</c:v>
                      </c:pt>
                      <c:pt idx="803">
                        <c:v>05/04/2023 08:58</c:v>
                      </c:pt>
                      <c:pt idx="804">
                        <c:v>05/04/2023 08:58</c:v>
                      </c:pt>
                      <c:pt idx="805">
                        <c:v>05/04/2023 08:58</c:v>
                      </c:pt>
                      <c:pt idx="806">
                        <c:v>05/04/2023 08:58</c:v>
                      </c:pt>
                      <c:pt idx="807">
                        <c:v>05/04/2023 08:58</c:v>
                      </c:pt>
                      <c:pt idx="808">
                        <c:v>05/04/2023 08:58</c:v>
                      </c:pt>
                      <c:pt idx="809">
                        <c:v>05/04/2023 08:58</c:v>
                      </c:pt>
                      <c:pt idx="810">
                        <c:v>05/04/2023 08:58</c:v>
                      </c:pt>
                      <c:pt idx="811">
                        <c:v>05/04/2023 08:58</c:v>
                      </c:pt>
                      <c:pt idx="812">
                        <c:v>05/04/2023 08:58</c:v>
                      </c:pt>
                      <c:pt idx="813">
                        <c:v>05/04/2023 08:58</c:v>
                      </c:pt>
                      <c:pt idx="814">
                        <c:v>05/04/2023 08:58</c:v>
                      </c:pt>
                      <c:pt idx="815">
                        <c:v>05/04/2023 08:58</c:v>
                      </c:pt>
                      <c:pt idx="816">
                        <c:v>05/04/2023 08:58</c:v>
                      </c:pt>
                      <c:pt idx="817">
                        <c:v>05/04/2023 08:58</c:v>
                      </c:pt>
                      <c:pt idx="818">
                        <c:v>05/04/2023 08:58</c:v>
                      </c:pt>
                      <c:pt idx="819">
                        <c:v>05/04/2023 08:58</c:v>
                      </c:pt>
                      <c:pt idx="820">
                        <c:v>05/04/2023 08:58</c:v>
                      </c:pt>
                      <c:pt idx="821">
                        <c:v>05/04/2023 08:58</c:v>
                      </c:pt>
                      <c:pt idx="822">
                        <c:v>05/04/2023 08:58</c:v>
                      </c:pt>
                      <c:pt idx="823">
                        <c:v>05/04/2023 08:58</c:v>
                      </c:pt>
                      <c:pt idx="824">
                        <c:v>05/04/2023 08:58</c:v>
                      </c:pt>
                      <c:pt idx="825">
                        <c:v>05/04/2023 08:58</c:v>
                      </c:pt>
                      <c:pt idx="826">
                        <c:v>05/04/2023 08:58</c:v>
                      </c:pt>
                      <c:pt idx="827">
                        <c:v>05/04/2023 08:58</c:v>
                      </c:pt>
                      <c:pt idx="828">
                        <c:v>05/04/2023 08:58</c:v>
                      </c:pt>
                      <c:pt idx="829">
                        <c:v>05/04/2023 08:58</c:v>
                      </c:pt>
                      <c:pt idx="830">
                        <c:v>05/04/2023 08:58</c:v>
                      </c:pt>
                      <c:pt idx="831">
                        <c:v>05/04/2023 08:58</c:v>
                      </c:pt>
                      <c:pt idx="832">
                        <c:v>05/04/2023 08:58</c:v>
                      </c:pt>
                      <c:pt idx="833">
                        <c:v>05/04/2023 08:58</c:v>
                      </c:pt>
                      <c:pt idx="834">
                        <c:v>05/04/2023 08:58</c:v>
                      </c:pt>
                      <c:pt idx="835">
                        <c:v>05/04/2023 08:58</c:v>
                      </c:pt>
                      <c:pt idx="836">
                        <c:v>05/04/2023 08:58</c:v>
                      </c:pt>
                      <c:pt idx="837">
                        <c:v>05/04/2023 08:58</c:v>
                      </c:pt>
                      <c:pt idx="838">
                        <c:v>05/04/2023 08:59</c:v>
                      </c:pt>
                      <c:pt idx="839">
                        <c:v>05/04/2023 08:59</c:v>
                      </c:pt>
                      <c:pt idx="840">
                        <c:v>05/04/2023 08:59</c:v>
                      </c:pt>
                      <c:pt idx="841">
                        <c:v>05/04/2023 08:59</c:v>
                      </c:pt>
                      <c:pt idx="842">
                        <c:v>05/04/2023 08:59</c:v>
                      </c:pt>
                      <c:pt idx="843">
                        <c:v>05/04/2023 08:59</c:v>
                      </c:pt>
                      <c:pt idx="844">
                        <c:v>05/04/2023 08:59</c:v>
                      </c:pt>
                      <c:pt idx="845">
                        <c:v>05/04/2023 08:59</c:v>
                      </c:pt>
                      <c:pt idx="846">
                        <c:v>05/04/2023 08:59</c:v>
                      </c:pt>
                      <c:pt idx="847">
                        <c:v>05/04/2023 08:59</c:v>
                      </c:pt>
                      <c:pt idx="848">
                        <c:v>05/04/2023 08:59</c:v>
                      </c:pt>
                      <c:pt idx="849">
                        <c:v>05/04/2023 08:59</c:v>
                      </c:pt>
                      <c:pt idx="850">
                        <c:v>05/04/2023 08:59</c:v>
                      </c:pt>
                      <c:pt idx="851">
                        <c:v>05/04/2023 08:59</c:v>
                      </c:pt>
                      <c:pt idx="852">
                        <c:v>05/04/2023 08:59</c:v>
                      </c:pt>
                      <c:pt idx="853">
                        <c:v>05/04/2023 08:59</c:v>
                      </c:pt>
                      <c:pt idx="854">
                        <c:v>05/04/2023 08:59</c:v>
                      </c:pt>
                      <c:pt idx="855">
                        <c:v>05/04/2023 08:59</c:v>
                      </c:pt>
                      <c:pt idx="856">
                        <c:v>05/04/2023 08:59</c:v>
                      </c:pt>
                      <c:pt idx="857">
                        <c:v>05/04/2023 08:59</c:v>
                      </c:pt>
                      <c:pt idx="858">
                        <c:v>05/04/2023 08:59</c:v>
                      </c:pt>
                      <c:pt idx="859">
                        <c:v>05/04/2023 08:59</c:v>
                      </c:pt>
                      <c:pt idx="860">
                        <c:v>05/04/2023 08:59</c:v>
                      </c:pt>
                      <c:pt idx="861">
                        <c:v>05/04/2023 08:59</c:v>
                      </c:pt>
                      <c:pt idx="862">
                        <c:v>05/04/2023 08:59</c:v>
                      </c:pt>
                      <c:pt idx="863">
                        <c:v>05/04/2023 08:59</c:v>
                      </c:pt>
                      <c:pt idx="864">
                        <c:v>05/04/2023 08:59</c:v>
                      </c:pt>
                      <c:pt idx="865">
                        <c:v>05/04/2023 08:59</c:v>
                      </c:pt>
                      <c:pt idx="866">
                        <c:v>05/04/2023 08:59</c:v>
                      </c:pt>
                      <c:pt idx="867">
                        <c:v>05/04/2023 08:59</c:v>
                      </c:pt>
                      <c:pt idx="868">
                        <c:v>05/04/2023 08:59</c:v>
                      </c:pt>
                      <c:pt idx="869">
                        <c:v>05/04/2023 08:59</c:v>
                      </c:pt>
                      <c:pt idx="870">
                        <c:v>05/04/2023 08:59</c:v>
                      </c:pt>
                      <c:pt idx="871">
                        <c:v>05/04/2023 08:59</c:v>
                      </c:pt>
                      <c:pt idx="872">
                        <c:v>05/04/2023 08:59</c:v>
                      </c:pt>
                      <c:pt idx="873">
                        <c:v>05/04/2023 08:59</c:v>
                      </c:pt>
                      <c:pt idx="874">
                        <c:v>05/04/2023 08:59</c:v>
                      </c:pt>
                      <c:pt idx="875">
                        <c:v>05/04/2023 08:59</c:v>
                      </c:pt>
                      <c:pt idx="876">
                        <c:v>05/04/2023 08:59</c:v>
                      </c:pt>
                      <c:pt idx="877">
                        <c:v>05/04/2023 08:59</c:v>
                      </c:pt>
                      <c:pt idx="878">
                        <c:v>05/04/2023 08:59</c:v>
                      </c:pt>
                      <c:pt idx="879">
                        <c:v>05/04/2023 08:59</c:v>
                      </c:pt>
                      <c:pt idx="880">
                        <c:v>05/04/2023 08:59</c:v>
                      </c:pt>
                      <c:pt idx="881">
                        <c:v>05/04/2023 08:59</c:v>
                      </c:pt>
                      <c:pt idx="882">
                        <c:v>05/04/2023 08:59</c:v>
                      </c:pt>
                      <c:pt idx="883">
                        <c:v>05/04/2023 08:59</c:v>
                      </c:pt>
                      <c:pt idx="884">
                        <c:v>05/04/2023 08:59</c:v>
                      </c:pt>
                      <c:pt idx="885">
                        <c:v>05/04/2023 08:59</c:v>
                      </c:pt>
                      <c:pt idx="886">
                        <c:v>05/04/2023 08:59</c:v>
                      </c:pt>
                      <c:pt idx="887">
                        <c:v>05/04/2023 08:59</c:v>
                      </c:pt>
                      <c:pt idx="888">
                        <c:v>05/04/2023 08:59</c:v>
                      </c:pt>
                      <c:pt idx="889">
                        <c:v>05/04/2023 08:59</c:v>
                      </c:pt>
                      <c:pt idx="890">
                        <c:v>05/04/2023 08:59</c:v>
                      </c:pt>
                      <c:pt idx="891">
                        <c:v>05/04/2023 08:59</c:v>
                      </c:pt>
                      <c:pt idx="892">
                        <c:v>05/04/2023 08:59</c:v>
                      </c:pt>
                      <c:pt idx="893">
                        <c:v>05/04/2023 08:59</c:v>
                      </c:pt>
                      <c:pt idx="894">
                        <c:v>05/04/2023 08:59</c:v>
                      </c:pt>
                      <c:pt idx="895">
                        <c:v>05/04/2023 08:59</c:v>
                      </c:pt>
                      <c:pt idx="896">
                        <c:v>05/04/2023 08:59</c:v>
                      </c:pt>
                      <c:pt idx="897">
                        <c:v>05/04/2023 08:59</c:v>
                      </c:pt>
                      <c:pt idx="898">
                        <c:v>05/04/2023 09:00</c:v>
                      </c:pt>
                      <c:pt idx="899">
                        <c:v>05/04/2023 09:00</c:v>
                      </c:pt>
                      <c:pt idx="900">
                        <c:v>05/04/2023 09:00</c:v>
                      </c:pt>
                      <c:pt idx="901">
                        <c:v>05/04/2023 09:00</c:v>
                      </c:pt>
                      <c:pt idx="902">
                        <c:v>05/04/2023 09:00</c:v>
                      </c:pt>
                      <c:pt idx="903">
                        <c:v>05/04/2023 09:00</c:v>
                      </c:pt>
                      <c:pt idx="904">
                        <c:v>05/04/2023 09:00</c:v>
                      </c:pt>
                      <c:pt idx="905">
                        <c:v>05/04/2023 09:00</c:v>
                      </c:pt>
                      <c:pt idx="906">
                        <c:v>05/04/2023 09:00</c:v>
                      </c:pt>
                      <c:pt idx="907">
                        <c:v>05/04/2023 09:00</c:v>
                      </c:pt>
                      <c:pt idx="908">
                        <c:v>05/04/2023 09:00</c:v>
                      </c:pt>
                      <c:pt idx="909">
                        <c:v>05/04/2023 09:00</c:v>
                      </c:pt>
                      <c:pt idx="910">
                        <c:v>05/04/2023 09:00</c:v>
                      </c:pt>
                      <c:pt idx="911">
                        <c:v>05/04/2023 09:00</c:v>
                      </c:pt>
                      <c:pt idx="912">
                        <c:v>05/04/2023 09:00</c:v>
                      </c:pt>
                      <c:pt idx="913">
                        <c:v>05/04/2023 09:00</c:v>
                      </c:pt>
                      <c:pt idx="914">
                        <c:v>05/04/2023 09:00</c:v>
                      </c:pt>
                      <c:pt idx="915">
                        <c:v>05/04/2023 09:00</c:v>
                      </c:pt>
                      <c:pt idx="916">
                        <c:v>05/04/2023 09:00</c:v>
                      </c:pt>
                      <c:pt idx="917">
                        <c:v>05/04/2023 09:00</c:v>
                      </c:pt>
                      <c:pt idx="918">
                        <c:v>05/04/2023 09:00</c:v>
                      </c:pt>
                      <c:pt idx="919">
                        <c:v>05/04/2023 09:00</c:v>
                      </c:pt>
                      <c:pt idx="920">
                        <c:v>05/04/2023 09:00</c:v>
                      </c:pt>
                      <c:pt idx="921">
                        <c:v>05/04/2023 09:00</c:v>
                      </c:pt>
                      <c:pt idx="922">
                        <c:v>05/04/2023 09:00</c:v>
                      </c:pt>
                      <c:pt idx="923">
                        <c:v>05/04/2023 09:00</c:v>
                      </c:pt>
                      <c:pt idx="924">
                        <c:v>05/04/2023 09:00</c:v>
                      </c:pt>
                      <c:pt idx="925">
                        <c:v>05/04/2023 09:00</c:v>
                      </c:pt>
                      <c:pt idx="926">
                        <c:v>05/04/2023 09:00</c:v>
                      </c:pt>
                      <c:pt idx="927">
                        <c:v>05/04/2023 09:00</c:v>
                      </c:pt>
                      <c:pt idx="928">
                        <c:v>05/04/2023 09:00</c:v>
                      </c:pt>
                      <c:pt idx="929">
                        <c:v>05/04/2023 09:00</c:v>
                      </c:pt>
                      <c:pt idx="930">
                        <c:v>05/04/2023 09:00</c:v>
                      </c:pt>
                      <c:pt idx="931">
                        <c:v>05/04/2023 09:00</c:v>
                      </c:pt>
                      <c:pt idx="932">
                        <c:v>05/04/2023 09:00</c:v>
                      </c:pt>
                      <c:pt idx="933">
                        <c:v>05/04/2023 09:00</c:v>
                      </c:pt>
                      <c:pt idx="934">
                        <c:v>05/04/2023 09:00</c:v>
                      </c:pt>
                      <c:pt idx="935">
                        <c:v>05/04/2023 09:00</c:v>
                      </c:pt>
                      <c:pt idx="936">
                        <c:v>05/04/2023 09:00</c:v>
                      </c:pt>
                      <c:pt idx="937">
                        <c:v>05/04/2023 09:00</c:v>
                      </c:pt>
                      <c:pt idx="938">
                        <c:v>05/04/2023 09:00</c:v>
                      </c:pt>
                      <c:pt idx="939">
                        <c:v>05/04/2023 09:00</c:v>
                      </c:pt>
                      <c:pt idx="940">
                        <c:v>05/04/2023 09:00</c:v>
                      </c:pt>
                      <c:pt idx="941">
                        <c:v>05/04/2023 09:00</c:v>
                      </c:pt>
                      <c:pt idx="942">
                        <c:v>05/04/2023 09:00</c:v>
                      </c:pt>
                      <c:pt idx="943">
                        <c:v>05/04/2023 09:00</c:v>
                      </c:pt>
                      <c:pt idx="944">
                        <c:v>05/04/2023 09:00</c:v>
                      </c:pt>
                      <c:pt idx="945">
                        <c:v>05/04/2023 09:00</c:v>
                      </c:pt>
                      <c:pt idx="946">
                        <c:v>05/04/2023 09:00</c:v>
                      </c:pt>
                      <c:pt idx="947">
                        <c:v>05/04/2023 09:00</c:v>
                      </c:pt>
                      <c:pt idx="948">
                        <c:v>05/04/2023 09:00</c:v>
                      </c:pt>
                      <c:pt idx="949">
                        <c:v>05/04/2023 09:00</c:v>
                      </c:pt>
                      <c:pt idx="950">
                        <c:v>05/04/2023 09:00</c:v>
                      </c:pt>
                      <c:pt idx="951">
                        <c:v>05/04/2023 09:00</c:v>
                      </c:pt>
                      <c:pt idx="952">
                        <c:v>05/04/2023 09:00</c:v>
                      </c:pt>
                      <c:pt idx="953">
                        <c:v>05/04/2023 09:00</c:v>
                      </c:pt>
                      <c:pt idx="954">
                        <c:v>05/04/2023 09:00</c:v>
                      </c:pt>
                      <c:pt idx="955">
                        <c:v>05/04/2023 09:00</c:v>
                      </c:pt>
                      <c:pt idx="956">
                        <c:v>05/04/2023 09:00</c:v>
                      </c:pt>
                      <c:pt idx="957">
                        <c:v>05/04/2023 09:00</c:v>
                      </c:pt>
                      <c:pt idx="958">
                        <c:v>05/04/2023 09:01</c:v>
                      </c:pt>
                      <c:pt idx="959">
                        <c:v>05/04/2023 09:01</c:v>
                      </c:pt>
                      <c:pt idx="960">
                        <c:v>05/04/2023 09:01</c:v>
                      </c:pt>
                      <c:pt idx="961">
                        <c:v>05/04/2023 09:01</c:v>
                      </c:pt>
                      <c:pt idx="962">
                        <c:v>05/04/2023 09:01</c:v>
                      </c:pt>
                      <c:pt idx="963">
                        <c:v>05/04/2023 09:01</c:v>
                      </c:pt>
                      <c:pt idx="964">
                        <c:v>05/04/2023 09:01</c:v>
                      </c:pt>
                      <c:pt idx="965">
                        <c:v>05/04/2023 09:01</c:v>
                      </c:pt>
                      <c:pt idx="966">
                        <c:v>05/04/2023 09:01</c:v>
                      </c:pt>
                      <c:pt idx="967">
                        <c:v>05/04/2023 09:01</c:v>
                      </c:pt>
                      <c:pt idx="968">
                        <c:v>05/04/2023 09:01</c:v>
                      </c:pt>
                      <c:pt idx="969">
                        <c:v>05/04/2023 09:01</c:v>
                      </c:pt>
                      <c:pt idx="970">
                        <c:v>05/04/2023 09:01</c:v>
                      </c:pt>
                      <c:pt idx="971">
                        <c:v>05/04/2023 09:01</c:v>
                      </c:pt>
                      <c:pt idx="972">
                        <c:v>05/04/2023 09:01</c:v>
                      </c:pt>
                      <c:pt idx="973">
                        <c:v>05/04/2023 09:01</c:v>
                      </c:pt>
                      <c:pt idx="974">
                        <c:v>05/04/2023 09:01</c:v>
                      </c:pt>
                      <c:pt idx="975">
                        <c:v>05/04/2023 09:01</c:v>
                      </c:pt>
                      <c:pt idx="976">
                        <c:v>05/04/2023 09:01</c:v>
                      </c:pt>
                      <c:pt idx="977">
                        <c:v>05/04/2023 09:01</c:v>
                      </c:pt>
                      <c:pt idx="978">
                        <c:v>05/04/2023 09:01</c:v>
                      </c:pt>
                      <c:pt idx="979">
                        <c:v>05/04/2023 09:01</c:v>
                      </c:pt>
                      <c:pt idx="980">
                        <c:v>05/04/2023 09:01</c:v>
                      </c:pt>
                      <c:pt idx="981">
                        <c:v>05/04/2023 09:01</c:v>
                      </c:pt>
                      <c:pt idx="982">
                        <c:v>05/04/2023 09:01</c:v>
                      </c:pt>
                      <c:pt idx="983">
                        <c:v>05/04/2023 09:01</c:v>
                      </c:pt>
                      <c:pt idx="984">
                        <c:v>05/04/2023 09:01</c:v>
                      </c:pt>
                      <c:pt idx="985">
                        <c:v>05/04/2023 09:01</c:v>
                      </c:pt>
                      <c:pt idx="986">
                        <c:v>05/04/2023 09:01</c:v>
                      </c:pt>
                      <c:pt idx="987">
                        <c:v>05/04/2023 09:01</c:v>
                      </c:pt>
                      <c:pt idx="988">
                        <c:v>05/04/2023 09:01</c:v>
                      </c:pt>
                      <c:pt idx="989">
                        <c:v>05/04/2023 09:01</c:v>
                      </c:pt>
                      <c:pt idx="990">
                        <c:v>05/04/2023 09:01</c:v>
                      </c:pt>
                      <c:pt idx="991">
                        <c:v>05/04/2023 09:01</c:v>
                      </c:pt>
                      <c:pt idx="992">
                        <c:v>05/04/2023 09:01</c:v>
                      </c:pt>
                      <c:pt idx="993">
                        <c:v>05/04/2023 09:01</c:v>
                      </c:pt>
                      <c:pt idx="994">
                        <c:v>05/04/2023 09:01</c:v>
                      </c:pt>
                      <c:pt idx="995">
                        <c:v>05/04/2023 09:01</c:v>
                      </c:pt>
                      <c:pt idx="996">
                        <c:v>05/04/2023 09:01</c:v>
                      </c:pt>
                      <c:pt idx="997">
                        <c:v>05/04/2023 09:01</c:v>
                      </c:pt>
                      <c:pt idx="998">
                        <c:v>05/04/2023 09:01</c:v>
                      </c:pt>
                      <c:pt idx="999">
                        <c:v>05/04/2023 09:01</c:v>
                      </c:pt>
                      <c:pt idx="1000">
                        <c:v>05/04/2023 09:01</c:v>
                      </c:pt>
                      <c:pt idx="1001">
                        <c:v>05/04/2023 09:01</c:v>
                      </c:pt>
                      <c:pt idx="1002">
                        <c:v>05/04/2023 09:01</c:v>
                      </c:pt>
                      <c:pt idx="1003">
                        <c:v>05/04/2023 09:01</c:v>
                      </c:pt>
                      <c:pt idx="1004">
                        <c:v>05/04/2023 09:01</c:v>
                      </c:pt>
                      <c:pt idx="1005">
                        <c:v>05/04/2023 09:01</c:v>
                      </c:pt>
                      <c:pt idx="1006">
                        <c:v>05/04/2023 09:01</c:v>
                      </c:pt>
                      <c:pt idx="1007">
                        <c:v>05/04/2023 09:01</c:v>
                      </c:pt>
                      <c:pt idx="1008">
                        <c:v>05/04/2023 09:01</c:v>
                      </c:pt>
                      <c:pt idx="1009">
                        <c:v>05/04/2023 09:01</c:v>
                      </c:pt>
                      <c:pt idx="1010">
                        <c:v>05/04/2023 09:01</c:v>
                      </c:pt>
                      <c:pt idx="1011">
                        <c:v>05/04/2023 09:01</c:v>
                      </c:pt>
                      <c:pt idx="1012">
                        <c:v>05/04/2023 09:01</c:v>
                      </c:pt>
                      <c:pt idx="1013">
                        <c:v>05/04/2023 09:01</c:v>
                      </c:pt>
                      <c:pt idx="1014">
                        <c:v>05/04/2023 09:01</c:v>
                      </c:pt>
                      <c:pt idx="1015">
                        <c:v>05/04/2023 09:01</c:v>
                      </c:pt>
                      <c:pt idx="1016">
                        <c:v>05/04/2023 09:01</c:v>
                      </c:pt>
                      <c:pt idx="1017">
                        <c:v>05/04/2023 09:02</c:v>
                      </c:pt>
                      <c:pt idx="1018">
                        <c:v>05/04/2023 09:02</c:v>
                      </c:pt>
                      <c:pt idx="1019">
                        <c:v>05/04/2023 09:02</c:v>
                      </c:pt>
                      <c:pt idx="1020">
                        <c:v>05/04/2023 09:02</c:v>
                      </c:pt>
                      <c:pt idx="1021">
                        <c:v>05/04/2023 09:02</c:v>
                      </c:pt>
                      <c:pt idx="1022">
                        <c:v>05/04/2023 09:02</c:v>
                      </c:pt>
                      <c:pt idx="1023">
                        <c:v>05/04/2023 09:02</c:v>
                      </c:pt>
                      <c:pt idx="1024">
                        <c:v>05/04/2023 09:02</c:v>
                      </c:pt>
                      <c:pt idx="1025">
                        <c:v>05/04/2023 09:02</c:v>
                      </c:pt>
                      <c:pt idx="1026">
                        <c:v>05/04/2023 09:02</c:v>
                      </c:pt>
                      <c:pt idx="1027">
                        <c:v>05/04/2023 09:02</c:v>
                      </c:pt>
                      <c:pt idx="1028">
                        <c:v>05/04/2023 09:02</c:v>
                      </c:pt>
                      <c:pt idx="1029">
                        <c:v>05/04/2023 09:02</c:v>
                      </c:pt>
                      <c:pt idx="1030">
                        <c:v>05/04/2023 09:02</c:v>
                      </c:pt>
                      <c:pt idx="1031">
                        <c:v>05/04/2023 09:02</c:v>
                      </c:pt>
                      <c:pt idx="1032">
                        <c:v>05/04/2023 09:02</c:v>
                      </c:pt>
                      <c:pt idx="1033">
                        <c:v>05/04/2023 09:02</c:v>
                      </c:pt>
                      <c:pt idx="1034">
                        <c:v>05/04/2023 09:02</c:v>
                      </c:pt>
                      <c:pt idx="1035">
                        <c:v>05/04/2023 09:02</c:v>
                      </c:pt>
                      <c:pt idx="1036">
                        <c:v>05/04/2023 09:02</c:v>
                      </c:pt>
                      <c:pt idx="1037">
                        <c:v>05/04/2023 09:02</c:v>
                      </c:pt>
                      <c:pt idx="1038">
                        <c:v>05/04/2023 09:02</c:v>
                      </c:pt>
                      <c:pt idx="1039">
                        <c:v>05/04/2023 09:02</c:v>
                      </c:pt>
                      <c:pt idx="1040">
                        <c:v>05/04/2023 09:02</c:v>
                      </c:pt>
                      <c:pt idx="1041">
                        <c:v>05/04/2023 09:02</c:v>
                      </c:pt>
                      <c:pt idx="1042">
                        <c:v>05/04/2023 09:02</c:v>
                      </c:pt>
                      <c:pt idx="1043">
                        <c:v>05/04/2023 09:02</c:v>
                      </c:pt>
                      <c:pt idx="1044">
                        <c:v>05/04/2023 09:02</c:v>
                      </c:pt>
                      <c:pt idx="1045">
                        <c:v>05/04/2023 09:02</c:v>
                      </c:pt>
                      <c:pt idx="1046">
                        <c:v>05/04/2023 09:02</c:v>
                      </c:pt>
                      <c:pt idx="1047">
                        <c:v>05/04/2023 09:02</c:v>
                      </c:pt>
                      <c:pt idx="1048">
                        <c:v>05/04/2023 09:02</c:v>
                      </c:pt>
                      <c:pt idx="1049">
                        <c:v>05/04/2023 09:02</c:v>
                      </c:pt>
                      <c:pt idx="1050">
                        <c:v>05/04/2023 09:02</c:v>
                      </c:pt>
                      <c:pt idx="1051">
                        <c:v>05/04/2023 09:02</c:v>
                      </c:pt>
                      <c:pt idx="1052">
                        <c:v>05/04/2023 09:02</c:v>
                      </c:pt>
                      <c:pt idx="1053">
                        <c:v>05/04/2023 09:02</c:v>
                      </c:pt>
                      <c:pt idx="1054">
                        <c:v>05/04/2023 09:02</c:v>
                      </c:pt>
                      <c:pt idx="1055">
                        <c:v>05/04/2023 09:02</c:v>
                      </c:pt>
                      <c:pt idx="1056">
                        <c:v>05/04/2023 09:02</c:v>
                      </c:pt>
                      <c:pt idx="1057">
                        <c:v>05/04/2023 09:02</c:v>
                      </c:pt>
                      <c:pt idx="1058">
                        <c:v>05/04/2023 09:02</c:v>
                      </c:pt>
                      <c:pt idx="1059">
                        <c:v>05/04/2023 09:02</c:v>
                      </c:pt>
                      <c:pt idx="1060">
                        <c:v>05/04/2023 09:02</c:v>
                      </c:pt>
                      <c:pt idx="1061">
                        <c:v>05/04/2023 09:02</c:v>
                      </c:pt>
                      <c:pt idx="1062">
                        <c:v>05/04/2023 09:02</c:v>
                      </c:pt>
                      <c:pt idx="1063">
                        <c:v>05/04/2023 09:02</c:v>
                      </c:pt>
                      <c:pt idx="1064">
                        <c:v>05/04/2023 09:02</c:v>
                      </c:pt>
                      <c:pt idx="1065">
                        <c:v>05/04/2023 09:02</c:v>
                      </c:pt>
                      <c:pt idx="1066">
                        <c:v>05/04/2023 09:02</c:v>
                      </c:pt>
                      <c:pt idx="1067">
                        <c:v>05/04/2023 09:02</c:v>
                      </c:pt>
                      <c:pt idx="1068">
                        <c:v>05/04/2023 09:02</c:v>
                      </c:pt>
                      <c:pt idx="1069">
                        <c:v>05/04/2023 09:02</c:v>
                      </c:pt>
                      <c:pt idx="1070">
                        <c:v>05/04/2023 09:02</c:v>
                      </c:pt>
                      <c:pt idx="1071">
                        <c:v>05/04/2023 09:02</c:v>
                      </c:pt>
                      <c:pt idx="1072">
                        <c:v>05/04/2023 09:02</c:v>
                      </c:pt>
                      <c:pt idx="1073">
                        <c:v>05/04/2023 09:02</c:v>
                      </c:pt>
                      <c:pt idx="1074">
                        <c:v>05/04/2023 09:02</c:v>
                      </c:pt>
                      <c:pt idx="1075">
                        <c:v>05/04/2023 09:02</c:v>
                      </c:pt>
                      <c:pt idx="1076">
                        <c:v>05/04/2023 09:02</c:v>
                      </c:pt>
                      <c:pt idx="1077">
                        <c:v>05/04/2023 09:03</c:v>
                      </c:pt>
                      <c:pt idx="1078">
                        <c:v>05/04/2023 09:03</c:v>
                      </c:pt>
                      <c:pt idx="1079">
                        <c:v>05/04/2023 09:03</c:v>
                      </c:pt>
                      <c:pt idx="1080">
                        <c:v>05/04/2023 09:03</c:v>
                      </c:pt>
                      <c:pt idx="1081">
                        <c:v>05/04/2023 09:03</c:v>
                      </c:pt>
                      <c:pt idx="1082">
                        <c:v>05/04/2023 09:03</c:v>
                      </c:pt>
                      <c:pt idx="1083">
                        <c:v>05/04/2023 09:03</c:v>
                      </c:pt>
                      <c:pt idx="1084">
                        <c:v>05/04/2023 09:03</c:v>
                      </c:pt>
                      <c:pt idx="1085">
                        <c:v>05/04/2023 09:03</c:v>
                      </c:pt>
                      <c:pt idx="1086">
                        <c:v>05/04/2023 09:03</c:v>
                      </c:pt>
                      <c:pt idx="1087">
                        <c:v>05/04/2023 09:03</c:v>
                      </c:pt>
                      <c:pt idx="1088">
                        <c:v>05/04/2023 09:03</c:v>
                      </c:pt>
                      <c:pt idx="1089">
                        <c:v>05/04/2023 09:03</c:v>
                      </c:pt>
                      <c:pt idx="1090">
                        <c:v>05/04/2023 09:03</c:v>
                      </c:pt>
                      <c:pt idx="1091">
                        <c:v>05/04/2023 09:03</c:v>
                      </c:pt>
                      <c:pt idx="1092">
                        <c:v>05/04/2023 09:03</c:v>
                      </c:pt>
                      <c:pt idx="1093">
                        <c:v>05/04/2023 09:03</c:v>
                      </c:pt>
                      <c:pt idx="1094">
                        <c:v>05/04/2023 09:03</c:v>
                      </c:pt>
                      <c:pt idx="1095">
                        <c:v>05/04/2023 09:03</c:v>
                      </c:pt>
                      <c:pt idx="1096">
                        <c:v>05/04/2023 09:03</c:v>
                      </c:pt>
                      <c:pt idx="1097">
                        <c:v>05/04/2023 09:03</c:v>
                      </c:pt>
                      <c:pt idx="1098">
                        <c:v>05/04/2023 09:03</c:v>
                      </c:pt>
                      <c:pt idx="1099">
                        <c:v>05/04/2023 09:03</c:v>
                      </c:pt>
                      <c:pt idx="1100">
                        <c:v>05/04/2023 09:03</c:v>
                      </c:pt>
                      <c:pt idx="1101">
                        <c:v>05/04/2023 09:03</c:v>
                      </c:pt>
                      <c:pt idx="1102">
                        <c:v>05/04/2023 09:03</c:v>
                      </c:pt>
                      <c:pt idx="1103">
                        <c:v>05/04/2023 09:03</c:v>
                      </c:pt>
                      <c:pt idx="1104">
                        <c:v>05/04/2023 09:03</c:v>
                      </c:pt>
                      <c:pt idx="1105">
                        <c:v>05/04/2023 09:03</c:v>
                      </c:pt>
                      <c:pt idx="1106">
                        <c:v>05/04/2023 09:03</c:v>
                      </c:pt>
                      <c:pt idx="1107">
                        <c:v>05/04/2023 09:03</c:v>
                      </c:pt>
                      <c:pt idx="1108">
                        <c:v>05/04/2023 09:03</c:v>
                      </c:pt>
                      <c:pt idx="1109">
                        <c:v>05/04/2023 09:03</c:v>
                      </c:pt>
                      <c:pt idx="1110">
                        <c:v>05/04/2023 09:03</c:v>
                      </c:pt>
                      <c:pt idx="1111">
                        <c:v>05/04/2023 09:03</c:v>
                      </c:pt>
                      <c:pt idx="1112">
                        <c:v>05/04/2023 09:03</c:v>
                      </c:pt>
                      <c:pt idx="1113">
                        <c:v>05/04/2023 09:03</c:v>
                      </c:pt>
                      <c:pt idx="1114">
                        <c:v>05/04/2023 09:03</c:v>
                      </c:pt>
                      <c:pt idx="1115">
                        <c:v>05/04/2023 09:03</c:v>
                      </c:pt>
                      <c:pt idx="1116">
                        <c:v>05/04/2023 09:03</c:v>
                      </c:pt>
                      <c:pt idx="1117">
                        <c:v>05/04/2023 09:03</c:v>
                      </c:pt>
                      <c:pt idx="1118">
                        <c:v>05/04/2023 09:03</c:v>
                      </c:pt>
                      <c:pt idx="1119">
                        <c:v>05/04/2023 09:03</c:v>
                      </c:pt>
                      <c:pt idx="1120">
                        <c:v>05/04/2023 09:03</c:v>
                      </c:pt>
                      <c:pt idx="1121">
                        <c:v>05/04/2023 09:03</c:v>
                      </c:pt>
                      <c:pt idx="1122">
                        <c:v>05/04/2023 09:03</c:v>
                      </c:pt>
                      <c:pt idx="1123">
                        <c:v>05/04/2023 09:03</c:v>
                      </c:pt>
                      <c:pt idx="1124">
                        <c:v>05/04/2023 09:03</c:v>
                      </c:pt>
                      <c:pt idx="1125">
                        <c:v>05/04/2023 09:03</c:v>
                      </c:pt>
                      <c:pt idx="1126">
                        <c:v>05/04/2023 09:03</c:v>
                      </c:pt>
                      <c:pt idx="1127">
                        <c:v>05/04/2023 09:03</c:v>
                      </c:pt>
                      <c:pt idx="1128">
                        <c:v>05/04/2023 09:03</c:v>
                      </c:pt>
                      <c:pt idx="1129">
                        <c:v>05/04/2023 09:03</c:v>
                      </c:pt>
                      <c:pt idx="1130">
                        <c:v>05/04/2023 09:03</c:v>
                      </c:pt>
                      <c:pt idx="1131">
                        <c:v>05/04/2023 09:03</c:v>
                      </c:pt>
                      <c:pt idx="1132">
                        <c:v>05/04/2023 09:03</c:v>
                      </c:pt>
                      <c:pt idx="1133">
                        <c:v>05/04/2023 09:03</c:v>
                      </c:pt>
                      <c:pt idx="1134">
                        <c:v>05/04/2023 09:03</c:v>
                      </c:pt>
                      <c:pt idx="1135">
                        <c:v>05/04/2023 09:03</c:v>
                      </c:pt>
                      <c:pt idx="1136">
                        <c:v>05/04/2023 09:04</c:v>
                      </c:pt>
                      <c:pt idx="1137">
                        <c:v>05/04/2023 09:04</c:v>
                      </c:pt>
                      <c:pt idx="1138">
                        <c:v>05/04/2023 09:04</c:v>
                      </c:pt>
                      <c:pt idx="1139">
                        <c:v>05/04/2023 09:04</c:v>
                      </c:pt>
                      <c:pt idx="1140">
                        <c:v>05/04/2023 09:04</c:v>
                      </c:pt>
                      <c:pt idx="1141">
                        <c:v>05/04/2023 09:04</c:v>
                      </c:pt>
                      <c:pt idx="1142">
                        <c:v>05/04/2023 09:04</c:v>
                      </c:pt>
                      <c:pt idx="1143">
                        <c:v>05/04/2023 09:04</c:v>
                      </c:pt>
                      <c:pt idx="1144">
                        <c:v>05/04/2023 09:04</c:v>
                      </c:pt>
                      <c:pt idx="1145">
                        <c:v>05/04/2023 09:04</c:v>
                      </c:pt>
                      <c:pt idx="1146">
                        <c:v>05/04/2023 09:04</c:v>
                      </c:pt>
                      <c:pt idx="1147">
                        <c:v>05/04/2023 09:04</c:v>
                      </c:pt>
                      <c:pt idx="1148">
                        <c:v>05/04/2023 09:04</c:v>
                      </c:pt>
                      <c:pt idx="1149">
                        <c:v>05/04/2023 09:04</c:v>
                      </c:pt>
                      <c:pt idx="1150">
                        <c:v>05/04/2023 09:04</c:v>
                      </c:pt>
                      <c:pt idx="1151">
                        <c:v>05/04/2023 09:04</c:v>
                      </c:pt>
                      <c:pt idx="1152">
                        <c:v>05/04/2023 09:04</c:v>
                      </c:pt>
                      <c:pt idx="1153">
                        <c:v>05/04/2023 09:04</c:v>
                      </c:pt>
                      <c:pt idx="1154">
                        <c:v>05/04/2023 09:04</c:v>
                      </c:pt>
                      <c:pt idx="1155">
                        <c:v>05/04/2023 09:04</c:v>
                      </c:pt>
                      <c:pt idx="1156">
                        <c:v>05/04/2023 09:04</c:v>
                      </c:pt>
                      <c:pt idx="1157">
                        <c:v>05/04/2023 09:04</c:v>
                      </c:pt>
                      <c:pt idx="1158">
                        <c:v>05/04/2023 09:04</c:v>
                      </c:pt>
                      <c:pt idx="1159">
                        <c:v>05/04/2023 09:04</c:v>
                      </c:pt>
                      <c:pt idx="1160">
                        <c:v>05/04/2023 09:04</c:v>
                      </c:pt>
                      <c:pt idx="1161">
                        <c:v>05/04/2023 09:04</c:v>
                      </c:pt>
                      <c:pt idx="1162">
                        <c:v>05/04/2023 09:04</c:v>
                      </c:pt>
                      <c:pt idx="1163">
                        <c:v>05/04/2023 09:04</c:v>
                      </c:pt>
                      <c:pt idx="1164">
                        <c:v>05/04/2023 09:04</c:v>
                      </c:pt>
                      <c:pt idx="1165">
                        <c:v>05/04/2023 09:04</c:v>
                      </c:pt>
                      <c:pt idx="1166">
                        <c:v>05/04/2023 09:04</c:v>
                      </c:pt>
                      <c:pt idx="1167">
                        <c:v>05/04/2023 09:04</c:v>
                      </c:pt>
                      <c:pt idx="1168">
                        <c:v>05/04/2023 09:04</c:v>
                      </c:pt>
                      <c:pt idx="1169">
                        <c:v>05/04/2023 09:04</c:v>
                      </c:pt>
                      <c:pt idx="1170">
                        <c:v>05/04/2023 09:04</c:v>
                      </c:pt>
                      <c:pt idx="1171">
                        <c:v>05/04/2023 09:04</c:v>
                      </c:pt>
                      <c:pt idx="1172">
                        <c:v>05/04/2023 09:04</c:v>
                      </c:pt>
                      <c:pt idx="1173">
                        <c:v>05/04/2023 09:04</c:v>
                      </c:pt>
                      <c:pt idx="1174">
                        <c:v>05/04/2023 09:04</c:v>
                      </c:pt>
                      <c:pt idx="1175">
                        <c:v>05/04/2023 09:04</c:v>
                      </c:pt>
                      <c:pt idx="1176">
                        <c:v>05/04/2023 09:04</c:v>
                      </c:pt>
                      <c:pt idx="1177">
                        <c:v>05/04/2023 09:04</c:v>
                      </c:pt>
                      <c:pt idx="1178">
                        <c:v>05/04/2023 09:04</c:v>
                      </c:pt>
                      <c:pt idx="1179">
                        <c:v>05/04/2023 09:04</c:v>
                      </c:pt>
                      <c:pt idx="1180">
                        <c:v>05/04/2023 09:04</c:v>
                      </c:pt>
                      <c:pt idx="1181">
                        <c:v>05/04/2023 09:04</c:v>
                      </c:pt>
                      <c:pt idx="1182">
                        <c:v>05/04/2023 09:04</c:v>
                      </c:pt>
                      <c:pt idx="1183">
                        <c:v>05/04/2023 09:04</c:v>
                      </c:pt>
                      <c:pt idx="1184">
                        <c:v>05/04/2023 09:04</c:v>
                      </c:pt>
                      <c:pt idx="1185">
                        <c:v>05/04/2023 09:04</c:v>
                      </c:pt>
                      <c:pt idx="1186">
                        <c:v>05/04/2023 09:04</c:v>
                      </c:pt>
                      <c:pt idx="1187">
                        <c:v>05/04/2023 09:04</c:v>
                      </c:pt>
                      <c:pt idx="1188">
                        <c:v>05/04/2023 09:04</c:v>
                      </c:pt>
                      <c:pt idx="1189">
                        <c:v>05/04/2023 09:04</c:v>
                      </c:pt>
                      <c:pt idx="1190">
                        <c:v>05/04/2023 09:04</c:v>
                      </c:pt>
                      <c:pt idx="1191">
                        <c:v>05/04/2023 09:04</c:v>
                      </c:pt>
                      <c:pt idx="1192">
                        <c:v>05/04/2023 09:04</c:v>
                      </c:pt>
                      <c:pt idx="1193">
                        <c:v>05/04/2023 09:04</c:v>
                      </c:pt>
                      <c:pt idx="1194">
                        <c:v>05/04/2023 09:04</c:v>
                      </c:pt>
                      <c:pt idx="1195">
                        <c:v>05/04/2023 09:04</c:v>
                      </c:pt>
                      <c:pt idx="1196">
                        <c:v>05/04/2023 09:05</c:v>
                      </c:pt>
                      <c:pt idx="1197">
                        <c:v>05/04/2023 09:05</c:v>
                      </c:pt>
                      <c:pt idx="1198">
                        <c:v>05/04/2023 09:05</c:v>
                      </c:pt>
                      <c:pt idx="1199">
                        <c:v>05/04/2023 09:05</c:v>
                      </c:pt>
                      <c:pt idx="1200">
                        <c:v>05/04/2023 09:05</c:v>
                      </c:pt>
                      <c:pt idx="1201">
                        <c:v>05/04/2023 09:05</c:v>
                      </c:pt>
                      <c:pt idx="1202">
                        <c:v>05/04/2023 09:05</c:v>
                      </c:pt>
                      <c:pt idx="1203">
                        <c:v>05/04/2023 09:05</c:v>
                      </c:pt>
                      <c:pt idx="1204">
                        <c:v>05/04/2023 09:05</c:v>
                      </c:pt>
                      <c:pt idx="1205">
                        <c:v>05/04/2023 09:05</c:v>
                      </c:pt>
                      <c:pt idx="1206">
                        <c:v>05/04/2023 09:05</c:v>
                      </c:pt>
                      <c:pt idx="1207">
                        <c:v>05/04/2023 09:05</c:v>
                      </c:pt>
                      <c:pt idx="1208">
                        <c:v>05/04/2023 09:05</c:v>
                      </c:pt>
                      <c:pt idx="1209">
                        <c:v>05/04/2023 09:05</c:v>
                      </c:pt>
                      <c:pt idx="1210">
                        <c:v>05/04/2023 09:05</c:v>
                      </c:pt>
                      <c:pt idx="1211">
                        <c:v>05/04/2023 09:05</c:v>
                      </c:pt>
                      <c:pt idx="1212">
                        <c:v>05/04/2023 09:05</c:v>
                      </c:pt>
                      <c:pt idx="1213">
                        <c:v>05/04/2023 09:05</c:v>
                      </c:pt>
                      <c:pt idx="1214">
                        <c:v>05/04/2023 09:05</c:v>
                      </c:pt>
                      <c:pt idx="1215">
                        <c:v>05/04/2023 09:05</c:v>
                      </c:pt>
                      <c:pt idx="1216">
                        <c:v>05/04/2023 09:05</c:v>
                      </c:pt>
                      <c:pt idx="1217">
                        <c:v>05/04/2023 09:05</c:v>
                      </c:pt>
                      <c:pt idx="1218">
                        <c:v>05/04/2023 09:05</c:v>
                      </c:pt>
                      <c:pt idx="1219">
                        <c:v>05/04/2023 09:05</c:v>
                      </c:pt>
                      <c:pt idx="1220">
                        <c:v>05/04/2023 09:05</c:v>
                      </c:pt>
                      <c:pt idx="1221">
                        <c:v>05/04/2023 09:05</c:v>
                      </c:pt>
                      <c:pt idx="1222">
                        <c:v>05/04/2023 09:05</c:v>
                      </c:pt>
                      <c:pt idx="1223">
                        <c:v>05/04/2023 09:05</c:v>
                      </c:pt>
                      <c:pt idx="1224">
                        <c:v>05/04/2023 09:05</c:v>
                      </c:pt>
                      <c:pt idx="1225">
                        <c:v>05/04/2023 09:05</c:v>
                      </c:pt>
                      <c:pt idx="1226">
                        <c:v>05/04/2023 09:05</c:v>
                      </c:pt>
                      <c:pt idx="1227">
                        <c:v>05/04/2023 09:05</c:v>
                      </c:pt>
                      <c:pt idx="1228">
                        <c:v>05/04/2023 09:05</c:v>
                      </c:pt>
                      <c:pt idx="1229">
                        <c:v>05/04/2023 09:05</c:v>
                      </c:pt>
                      <c:pt idx="1230">
                        <c:v>05/04/2023 09:05</c:v>
                      </c:pt>
                      <c:pt idx="1231">
                        <c:v>05/04/2023 09:05</c:v>
                      </c:pt>
                      <c:pt idx="1232">
                        <c:v>05/04/2023 09:05</c:v>
                      </c:pt>
                      <c:pt idx="1233">
                        <c:v>05/04/2023 09:05</c:v>
                      </c:pt>
                      <c:pt idx="1234">
                        <c:v>05/04/2023 09:05</c:v>
                      </c:pt>
                      <c:pt idx="1235">
                        <c:v>05/04/2023 09:05</c:v>
                      </c:pt>
                      <c:pt idx="1236">
                        <c:v>05/04/2023 09:05</c:v>
                      </c:pt>
                      <c:pt idx="1237">
                        <c:v>05/04/2023 09:05</c:v>
                      </c:pt>
                      <c:pt idx="1238">
                        <c:v>05/04/2023 09:05</c:v>
                      </c:pt>
                      <c:pt idx="1239">
                        <c:v>05/04/2023 09:05</c:v>
                      </c:pt>
                      <c:pt idx="1240">
                        <c:v>05/04/2023 09:05</c:v>
                      </c:pt>
                      <c:pt idx="1241">
                        <c:v>05/04/2023 09:05</c:v>
                      </c:pt>
                      <c:pt idx="1242">
                        <c:v>05/04/2023 09:05</c:v>
                      </c:pt>
                      <c:pt idx="1243">
                        <c:v>05/04/2023 09:05</c:v>
                      </c:pt>
                      <c:pt idx="1244">
                        <c:v>05/04/2023 09:05</c:v>
                      </c:pt>
                      <c:pt idx="1245">
                        <c:v>05/04/2023 09:05</c:v>
                      </c:pt>
                      <c:pt idx="1246">
                        <c:v>05/04/2023 09:05</c:v>
                      </c:pt>
                      <c:pt idx="1247">
                        <c:v>05/04/2023 09:05</c:v>
                      </c:pt>
                      <c:pt idx="1248">
                        <c:v>05/04/2023 09:05</c:v>
                      </c:pt>
                      <c:pt idx="1249">
                        <c:v>05/04/2023 09:05</c:v>
                      </c:pt>
                      <c:pt idx="1250">
                        <c:v>05/04/2023 09:05</c:v>
                      </c:pt>
                      <c:pt idx="1251">
                        <c:v>05/04/2023 09:05</c:v>
                      </c:pt>
                      <c:pt idx="1252">
                        <c:v>05/04/2023 09:05</c:v>
                      </c:pt>
                      <c:pt idx="1253">
                        <c:v>05/04/2023 09:05</c:v>
                      </c:pt>
                      <c:pt idx="1254">
                        <c:v>05/04/2023 09:05</c:v>
                      </c:pt>
                      <c:pt idx="1255">
                        <c:v>05/04/2023 09:06</c:v>
                      </c:pt>
                      <c:pt idx="1256">
                        <c:v>05/04/2023 09:06</c:v>
                      </c:pt>
                      <c:pt idx="1257">
                        <c:v>05/04/2023 09:06</c:v>
                      </c:pt>
                      <c:pt idx="1258">
                        <c:v>05/04/2023 09:06</c:v>
                      </c:pt>
                      <c:pt idx="1259">
                        <c:v>05/04/2023 09:06</c:v>
                      </c:pt>
                      <c:pt idx="1260">
                        <c:v>05/04/2023 09:06</c:v>
                      </c:pt>
                      <c:pt idx="1261">
                        <c:v>05/04/2023 09:06</c:v>
                      </c:pt>
                      <c:pt idx="1262">
                        <c:v>05/04/2023 09:06</c:v>
                      </c:pt>
                      <c:pt idx="1263">
                        <c:v>05/04/2023 09:06</c:v>
                      </c:pt>
                      <c:pt idx="1264">
                        <c:v>05/04/2023 09:06</c:v>
                      </c:pt>
                      <c:pt idx="1265">
                        <c:v>05/04/2023 09:06</c:v>
                      </c:pt>
                      <c:pt idx="1266">
                        <c:v>05/04/2023 09:06</c:v>
                      </c:pt>
                      <c:pt idx="1267">
                        <c:v>05/04/2023 09:06</c:v>
                      </c:pt>
                      <c:pt idx="1268">
                        <c:v>05/04/2023 09:06</c:v>
                      </c:pt>
                      <c:pt idx="1269">
                        <c:v>05/04/2023 09:06</c:v>
                      </c:pt>
                      <c:pt idx="1270">
                        <c:v>05/04/2023 09:06</c:v>
                      </c:pt>
                      <c:pt idx="1271">
                        <c:v>05/04/2023 09:06</c:v>
                      </c:pt>
                      <c:pt idx="1272">
                        <c:v>05/04/2023 09:06</c:v>
                      </c:pt>
                      <c:pt idx="1273">
                        <c:v>05/04/2023 09:06</c:v>
                      </c:pt>
                      <c:pt idx="1274">
                        <c:v>05/04/2023 09:06</c:v>
                      </c:pt>
                      <c:pt idx="1275">
                        <c:v>05/04/2023 09:06</c:v>
                      </c:pt>
                      <c:pt idx="1276">
                        <c:v>05/04/2023 09:06</c:v>
                      </c:pt>
                      <c:pt idx="1277">
                        <c:v>05/04/2023 09:06</c:v>
                      </c:pt>
                      <c:pt idx="1278">
                        <c:v>05/04/2023 09:06</c:v>
                      </c:pt>
                      <c:pt idx="1279">
                        <c:v>05/04/2023 09:06</c:v>
                      </c:pt>
                      <c:pt idx="1280">
                        <c:v>05/04/2023 09:06</c:v>
                      </c:pt>
                      <c:pt idx="1281">
                        <c:v>05/04/2023 09:06</c:v>
                      </c:pt>
                      <c:pt idx="1282">
                        <c:v>05/04/2023 09:06</c:v>
                      </c:pt>
                      <c:pt idx="1283">
                        <c:v>05/04/2023 09:06</c:v>
                      </c:pt>
                      <c:pt idx="1284">
                        <c:v>05/04/2023 09:06</c:v>
                      </c:pt>
                      <c:pt idx="1285">
                        <c:v>05/04/2023 09:06</c:v>
                      </c:pt>
                      <c:pt idx="1286">
                        <c:v>05/04/2023 09:06</c:v>
                      </c:pt>
                      <c:pt idx="1287">
                        <c:v>05/04/2023 09:06</c:v>
                      </c:pt>
                      <c:pt idx="1288">
                        <c:v>05/04/2023 09:06</c:v>
                      </c:pt>
                      <c:pt idx="1289">
                        <c:v>05/04/2023 09:06</c:v>
                      </c:pt>
                      <c:pt idx="1290">
                        <c:v>05/04/2023 09:06</c:v>
                      </c:pt>
                      <c:pt idx="1291">
                        <c:v>05/04/2023 09:06</c:v>
                      </c:pt>
                      <c:pt idx="1292">
                        <c:v>05/04/2023 09:06</c:v>
                      </c:pt>
                      <c:pt idx="1293">
                        <c:v>05/04/2023 09:06</c:v>
                      </c:pt>
                      <c:pt idx="1294">
                        <c:v>05/04/2023 09:06</c:v>
                      </c:pt>
                      <c:pt idx="1295">
                        <c:v>05/04/2023 09:06</c:v>
                      </c:pt>
                      <c:pt idx="1296">
                        <c:v>05/04/2023 09:06</c:v>
                      </c:pt>
                      <c:pt idx="1297">
                        <c:v>05/04/2023 09:06</c:v>
                      </c:pt>
                      <c:pt idx="1298">
                        <c:v>05/04/2023 09:06</c:v>
                      </c:pt>
                      <c:pt idx="1299">
                        <c:v>05/04/2023 09:06</c:v>
                      </c:pt>
                      <c:pt idx="1300">
                        <c:v>05/04/2023 09:06</c:v>
                      </c:pt>
                      <c:pt idx="1301">
                        <c:v>05/04/2023 09:06</c:v>
                      </c:pt>
                      <c:pt idx="1302">
                        <c:v>05/04/2023 09:06</c:v>
                      </c:pt>
                      <c:pt idx="1303">
                        <c:v>05/04/2023 09:06</c:v>
                      </c:pt>
                      <c:pt idx="1304">
                        <c:v>05/04/2023 09:06</c:v>
                      </c:pt>
                      <c:pt idx="1305">
                        <c:v>05/04/2023 09:06</c:v>
                      </c:pt>
                      <c:pt idx="1306">
                        <c:v>05/04/2023 09:06</c:v>
                      </c:pt>
                      <c:pt idx="1307">
                        <c:v>05/04/2023 09:06</c:v>
                      </c:pt>
                      <c:pt idx="1308">
                        <c:v>05/04/2023 09:06</c:v>
                      </c:pt>
                      <c:pt idx="1309">
                        <c:v>05/04/2023 09:06</c:v>
                      </c:pt>
                      <c:pt idx="1310">
                        <c:v>05/04/2023 09:06</c:v>
                      </c:pt>
                      <c:pt idx="1311">
                        <c:v>05/04/2023 09:06</c:v>
                      </c:pt>
                      <c:pt idx="1312">
                        <c:v>05/04/2023 09:06</c:v>
                      </c:pt>
                      <c:pt idx="1313">
                        <c:v>05/04/2023 09:06</c:v>
                      </c:pt>
                      <c:pt idx="1314">
                        <c:v>05/04/2023 09:06</c:v>
                      </c:pt>
                      <c:pt idx="1315">
                        <c:v>05/04/2023 09:07</c:v>
                      </c:pt>
                      <c:pt idx="1316">
                        <c:v>05/04/2023 09:07</c:v>
                      </c:pt>
                      <c:pt idx="1317">
                        <c:v>05/04/2023 09:07</c:v>
                      </c:pt>
                      <c:pt idx="1318">
                        <c:v>05/04/2023 09:07</c:v>
                      </c:pt>
                      <c:pt idx="1319">
                        <c:v>05/04/2023 09:07</c:v>
                      </c:pt>
                      <c:pt idx="1320">
                        <c:v>05/04/2023 09:07</c:v>
                      </c:pt>
                      <c:pt idx="1321">
                        <c:v>05/04/2023 09:07</c:v>
                      </c:pt>
                      <c:pt idx="1322">
                        <c:v>05/04/2023 09:07</c:v>
                      </c:pt>
                      <c:pt idx="1323">
                        <c:v>05/04/2023 09:07</c:v>
                      </c:pt>
                      <c:pt idx="1324">
                        <c:v>05/04/2023 09:07</c:v>
                      </c:pt>
                      <c:pt idx="1325">
                        <c:v>05/04/2023 09:07</c:v>
                      </c:pt>
                      <c:pt idx="1326">
                        <c:v>05/04/2023 09:07</c:v>
                      </c:pt>
                      <c:pt idx="1327">
                        <c:v>05/04/2023 09:07</c:v>
                      </c:pt>
                      <c:pt idx="1328">
                        <c:v>05/04/2023 09:07</c:v>
                      </c:pt>
                      <c:pt idx="1329">
                        <c:v>05/04/2023 09:07</c:v>
                      </c:pt>
                      <c:pt idx="1330">
                        <c:v>05/04/2023 09:07</c:v>
                      </c:pt>
                      <c:pt idx="1331">
                        <c:v>05/04/2023 09:07</c:v>
                      </c:pt>
                      <c:pt idx="1332">
                        <c:v>05/04/2023 09:07</c:v>
                      </c:pt>
                      <c:pt idx="1333">
                        <c:v>05/04/2023 09:07</c:v>
                      </c:pt>
                      <c:pt idx="1334">
                        <c:v>05/04/2023 09:07</c:v>
                      </c:pt>
                      <c:pt idx="1335">
                        <c:v>05/04/2023 09:07</c:v>
                      </c:pt>
                      <c:pt idx="1336">
                        <c:v>05/04/2023 09:07</c:v>
                      </c:pt>
                      <c:pt idx="1337">
                        <c:v>05/04/2023 09:07</c:v>
                      </c:pt>
                      <c:pt idx="1338">
                        <c:v>05/04/2023 09:07</c:v>
                      </c:pt>
                      <c:pt idx="1339">
                        <c:v>05/04/2023 09:07</c:v>
                      </c:pt>
                      <c:pt idx="1340">
                        <c:v>05/04/2023 09:07</c:v>
                      </c:pt>
                      <c:pt idx="1341">
                        <c:v>05/04/2023 09:07</c:v>
                      </c:pt>
                      <c:pt idx="1342">
                        <c:v>05/04/2023 09:07</c:v>
                      </c:pt>
                      <c:pt idx="1343">
                        <c:v>05/04/2023 09:07</c:v>
                      </c:pt>
                      <c:pt idx="1344">
                        <c:v>05/04/2023 09:07</c:v>
                      </c:pt>
                      <c:pt idx="1345">
                        <c:v>05/04/2023 09:07</c:v>
                      </c:pt>
                      <c:pt idx="1346">
                        <c:v>05/04/2023 09:07</c:v>
                      </c:pt>
                      <c:pt idx="1347">
                        <c:v>05/04/2023 09:07</c:v>
                      </c:pt>
                      <c:pt idx="1348">
                        <c:v>05/04/2023 09:07</c:v>
                      </c:pt>
                      <c:pt idx="1349">
                        <c:v>05/04/2023 09:07</c:v>
                      </c:pt>
                      <c:pt idx="1350">
                        <c:v>05/04/2023 09:07</c:v>
                      </c:pt>
                      <c:pt idx="1351">
                        <c:v>05/04/2023 09:07</c:v>
                      </c:pt>
                      <c:pt idx="1352">
                        <c:v>05/04/2023 09:07</c:v>
                      </c:pt>
                      <c:pt idx="1353">
                        <c:v>05/04/2023 09:07</c:v>
                      </c:pt>
                      <c:pt idx="1354">
                        <c:v>05/04/2023 09:07</c:v>
                      </c:pt>
                      <c:pt idx="1355">
                        <c:v>05/04/2023 09:07</c:v>
                      </c:pt>
                      <c:pt idx="1356">
                        <c:v>05/04/2023 09:07</c:v>
                      </c:pt>
                      <c:pt idx="1357">
                        <c:v>05/04/2023 09:07</c:v>
                      </c:pt>
                      <c:pt idx="1358">
                        <c:v>05/04/2023 09:07</c:v>
                      </c:pt>
                      <c:pt idx="1359">
                        <c:v>05/04/2023 09:07</c:v>
                      </c:pt>
                      <c:pt idx="1360">
                        <c:v>05/04/2023 09:07</c:v>
                      </c:pt>
                      <c:pt idx="1361">
                        <c:v>05/04/2023 09:07</c:v>
                      </c:pt>
                      <c:pt idx="1362">
                        <c:v>05/04/2023 09:07</c:v>
                      </c:pt>
                      <c:pt idx="1363">
                        <c:v>05/04/2023 09:07</c:v>
                      </c:pt>
                      <c:pt idx="1364">
                        <c:v>05/04/2023 09:07</c:v>
                      </c:pt>
                      <c:pt idx="1365">
                        <c:v>05/04/2023 09:07</c:v>
                      </c:pt>
                      <c:pt idx="1366">
                        <c:v>05/04/2023 09:07</c:v>
                      </c:pt>
                      <c:pt idx="1367">
                        <c:v>05/04/2023 09:07</c:v>
                      </c:pt>
                      <c:pt idx="1368">
                        <c:v>05/04/2023 09:07</c:v>
                      </c:pt>
                      <c:pt idx="1369">
                        <c:v>05/04/2023 09:07</c:v>
                      </c:pt>
                      <c:pt idx="1370">
                        <c:v>05/04/2023 09:07</c:v>
                      </c:pt>
                      <c:pt idx="1371">
                        <c:v>05/04/2023 09:07</c:v>
                      </c:pt>
                      <c:pt idx="1372">
                        <c:v>05/04/2023 09:07</c:v>
                      </c:pt>
                      <c:pt idx="1373">
                        <c:v>05/04/2023 09:07</c:v>
                      </c:pt>
                      <c:pt idx="1374">
                        <c:v>05/04/2023 09:08</c:v>
                      </c:pt>
                      <c:pt idx="1375">
                        <c:v>05/04/2023 09:08</c:v>
                      </c:pt>
                      <c:pt idx="1376">
                        <c:v>05/04/2023 09:08</c:v>
                      </c:pt>
                      <c:pt idx="1377">
                        <c:v>05/04/2023 09:08</c:v>
                      </c:pt>
                      <c:pt idx="1378">
                        <c:v>05/04/2023 09:08</c:v>
                      </c:pt>
                      <c:pt idx="1379">
                        <c:v>05/04/2023 09:08</c:v>
                      </c:pt>
                      <c:pt idx="1380">
                        <c:v>05/04/2023 09:08</c:v>
                      </c:pt>
                      <c:pt idx="1381">
                        <c:v>05/04/2023 09:08</c:v>
                      </c:pt>
                      <c:pt idx="1382">
                        <c:v>05/04/2023 09:08</c:v>
                      </c:pt>
                      <c:pt idx="1383">
                        <c:v>05/04/2023 09:08</c:v>
                      </c:pt>
                      <c:pt idx="1384">
                        <c:v>05/04/2023 09:08</c:v>
                      </c:pt>
                      <c:pt idx="1385">
                        <c:v>05/04/2023 09:08</c:v>
                      </c:pt>
                      <c:pt idx="1386">
                        <c:v>05/04/2023 09:08</c:v>
                      </c:pt>
                      <c:pt idx="1387">
                        <c:v>05/04/2023 09:08</c:v>
                      </c:pt>
                      <c:pt idx="1388">
                        <c:v>05/04/2023 09:08</c:v>
                      </c:pt>
                      <c:pt idx="1389">
                        <c:v>05/04/2023 09:08</c:v>
                      </c:pt>
                      <c:pt idx="1390">
                        <c:v>05/04/2023 09:08</c:v>
                      </c:pt>
                      <c:pt idx="1391">
                        <c:v>05/04/2023 09:08</c:v>
                      </c:pt>
                      <c:pt idx="1392">
                        <c:v>05/04/2023 09:08</c:v>
                      </c:pt>
                      <c:pt idx="1393">
                        <c:v>05/04/2023 09:08</c:v>
                      </c:pt>
                      <c:pt idx="1394">
                        <c:v>05/04/2023 09:08</c:v>
                      </c:pt>
                      <c:pt idx="1395">
                        <c:v>05/04/2023 09:08</c:v>
                      </c:pt>
                      <c:pt idx="1396">
                        <c:v>05/04/2023 09:08</c:v>
                      </c:pt>
                      <c:pt idx="1397">
                        <c:v>05/04/2023 09:08</c:v>
                      </c:pt>
                      <c:pt idx="1398">
                        <c:v>05/04/2023 09:08</c:v>
                      </c:pt>
                      <c:pt idx="1399">
                        <c:v>05/04/2023 09:08</c:v>
                      </c:pt>
                      <c:pt idx="1400">
                        <c:v>05/04/2023 09:08</c:v>
                      </c:pt>
                      <c:pt idx="1401">
                        <c:v>05/04/2023 09:08</c:v>
                      </c:pt>
                      <c:pt idx="1402">
                        <c:v>05/04/2023 09:08</c:v>
                      </c:pt>
                      <c:pt idx="1403">
                        <c:v>05/04/2023 09:08</c:v>
                      </c:pt>
                      <c:pt idx="1404">
                        <c:v>05/04/2023 09:08</c:v>
                      </c:pt>
                      <c:pt idx="1405">
                        <c:v>05/04/2023 09:08</c:v>
                      </c:pt>
                      <c:pt idx="1406">
                        <c:v>05/04/2023 09:08</c:v>
                      </c:pt>
                      <c:pt idx="1407">
                        <c:v>05/04/2023 09:08</c:v>
                      </c:pt>
                      <c:pt idx="1408">
                        <c:v>05/04/2023 09:08</c:v>
                      </c:pt>
                      <c:pt idx="1409">
                        <c:v>05/04/2023 09:08</c:v>
                      </c:pt>
                      <c:pt idx="1410">
                        <c:v>05/04/2023 09:08</c:v>
                      </c:pt>
                      <c:pt idx="1411">
                        <c:v>05/04/2023 09:08</c:v>
                      </c:pt>
                      <c:pt idx="1412">
                        <c:v>05/04/2023 09:08</c:v>
                      </c:pt>
                      <c:pt idx="1413">
                        <c:v>05/04/2023 09:08</c:v>
                      </c:pt>
                      <c:pt idx="1414">
                        <c:v>05/04/2023 09:08</c:v>
                      </c:pt>
                      <c:pt idx="1415">
                        <c:v>05/04/2023 09:08</c:v>
                      </c:pt>
                      <c:pt idx="1416">
                        <c:v>05/04/2023 09:08</c:v>
                      </c:pt>
                      <c:pt idx="1417">
                        <c:v>05/04/2023 09:08</c:v>
                      </c:pt>
                      <c:pt idx="1418">
                        <c:v>05/04/2023 09:08</c:v>
                      </c:pt>
                      <c:pt idx="1419">
                        <c:v>05/04/2023 09:08</c:v>
                      </c:pt>
                      <c:pt idx="1420">
                        <c:v>05/04/2023 09:08</c:v>
                      </c:pt>
                      <c:pt idx="1421">
                        <c:v>05/04/2023 09:08</c:v>
                      </c:pt>
                      <c:pt idx="1422">
                        <c:v>05/04/2023 09:08</c:v>
                      </c:pt>
                      <c:pt idx="1423">
                        <c:v>05/04/2023 09:08</c:v>
                      </c:pt>
                      <c:pt idx="1424">
                        <c:v>05/04/2023 09:08</c:v>
                      </c:pt>
                      <c:pt idx="1425">
                        <c:v>05/04/2023 09:08</c:v>
                      </c:pt>
                      <c:pt idx="1426">
                        <c:v>05/04/2023 09:08</c:v>
                      </c:pt>
                      <c:pt idx="1427">
                        <c:v>05/04/2023 09:08</c:v>
                      </c:pt>
                      <c:pt idx="1428">
                        <c:v>05/04/2023 09:08</c:v>
                      </c:pt>
                      <c:pt idx="1429">
                        <c:v>05/04/2023 09:08</c:v>
                      </c:pt>
                      <c:pt idx="1430">
                        <c:v>05/04/2023 09:08</c:v>
                      </c:pt>
                      <c:pt idx="1431">
                        <c:v>05/04/2023 09:08</c:v>
                      </c:pt>
                      <c:pt idx="1432">
                        <c:v>05/04/2023 09:08</c:v>
                      </c:pt>
                      <c:pt idx="1433">
                        <c:v>05/04/2023 09:08</c:v>
                      </c:pt>
                      <c:pt idx="1434">
                        <c:v>05/04/2023 09:09</c:v>
                      </c:pt>
                      <c:pt idx="1435">
                        <c:v>05/04/2023 09:09</c:v>
                      </c:pt>
                      <c:pt idx="1436">
                        <c:v>05/04/2023 09:09</c:v>
                      </c:pt>
                      <c:pt idx="1437">
                        <c:v>05/04/2023 09:09</c:v>
                      </c:pt>
                      <c:pt idx="1438">
                        <c:v>05/04/2023 09:09</c:v>
                      </c:pt>
                      <c:pt idx="1439">
                        <c:v>05/04/2023 09:09</c:v>
                      </c:pt>
                      <c:pt idx="1440">
                        <c:v>05/04/2023 09:09</c:v>
                      </c:pt>
                      <c:pt idx="1441">
                        <c:v>05/04/2023 09:09</c:v>
                      </c:pt>
                      <c:pt idx="1442">
                        <c:v>05/04/2023 09:09</c:v>
                      </c:pt>
                      <c:pt idx="1443">
                        <c:v>05/04/2023 09:09</c:v>
                      </c:pt>
                      <c:pt idx="1444">
                        <c:v>05/04/2023 09:09</c:v>
                      </c:pt>
                      <c:pt idx="1445">
                        <c:v>05/04/2023 09:09</c:v>
                      </c:pt>
                      <c:pt idx="1446">
                        <c:v>05/04/2023 09:09</c:v>
                      </c:pt>
                      <c:pt idx="1447">
                        <c:v>05/04/2023 09:09</c:v>
                      </c:pt>
                      <c:pt idx="1448">
                        <c:v>05/04/2023 09:09</c:v>
                      </c:pt>
                      <c:pt idx="1449">
                        <c:v>05/04/2023 09:09</c:v>
                      </c:pt>
                      <c:pt idx="1450">
                        <c:v>05/04/2023 09:09</c:v>
                      </c:pt>
                      <c:pt idx="1451">
                        <c:v>05/04/2023 09:09</c:v>
                      </c:pt>
                      <c:pt idx="1452">
                        <c:v>05/04/2023 09:09</c:v>
                      </c:pt>
                      <c:pt idx="1453">
                        <c:v>05/04/2023 09:09</c:v>
                      </c:pt>
                      <c:pt idx="1454">
                        <c:v>05/04/2023 09:09</c:v>
                      </c:pt>
                      <c:pt idx="1455">
                        <c:v>05/04/2023 09:09</c:v>
                      </c:pt>
                      <c:pt idx="1456">
                        <c:v>05/04/2023 09:09</c:v>
                      </c:pt>
                      <c:pt idx="1457">
                        <c:v>05/04/2023 09:09</c:v>
                      </c:pt>
                      <c:pt idx="1458">
                        <c:v>05/04/2023 09:09</c:v>
                      </c:pt>
                      <c:pt idx="1459">
                        <c:v>05/04/2023 09:09</c:v>
                      </c:pt>
                      <c:pt idx="1460">
                        <c:v>05/04/2023 09:09</c:v>
                      </c:pt>
                      <c:pt idx="1461">
                        <c:v>05/04/2023 09:09</c:v>
                      </c:pt>
                      <c:pt idx="1462">
                        <c:v>05/04/2023 09:09</c:v>
                      </c:pt>
                      <c:pt idx="1463">
                        <c:v>05/04/2023 09:09</c:v>
                      </c:pt>
                      <c:pt idx="1464">
                        <c:v>05/04/2023 09:09</c:v>
                      </c:pt>
                      <c:pt idx="1465">
                        <c:v>05/04/2023 09:09</c:v>
                      </c:pt>
                      <c:pt idx="1466">
                        <c:v>05/04/2023 09:09</c:v>
                      </c:pt>
                      <c:pt idx="1467">
                        <c:v>05/04/2023 09:09</c:v>
                      </c:pt>
                      <c:pt idx="1468">
                        <c:v>05/04/2023 09:09</c:v>
                      </c:pt>
                      <c:pt idx="1469">
                        <c:v>05/04/2023 09:09</c:v>
                      </c:pt>
                      <c:pt idx="1470">
                        <c:v>05/04/2023 09:09</c:v>
                      </c:pt>
                      <c:pt idx="1471">
                        <c:v>05/04/2023 09:09</c:v>
                      </c:pt>
                      <c:pt idx="1472">
                        <c:v>05/04/2023 09:09</c:v>
                      </c:pt>
                      <c:pt idx="1473">
                        <c:v>05/04/2023 09:09</c:v>
                      </c:pt>
                      <c:pt idx="1474">
                        <c:v>05/04/2023 09:09</c:v>
                      </c:pt>
                      <c:pt idx="1475">
                        <c:v>05/04/2023 09:09</c:v>
                      </c:pt>
                      <c:pt idx="1476">
                        <c:v>05/04/2023 09:09</c:v>
                      </c:pt>
                      <c:pt idx="1477">
                        <c:v>05/04/2023 09:09</c:v>
                      </c:pt>
                      <c:pt idx="1478">
                        <c:v>05/04/2023 09:09</c:v>
                      </c:pt>
                      <c:pt idx="1479">
                        <c:v>05/04/2023 09:09</c:v>
                      </c:pt>
                      <c:pt idx="1480">
                        <c:v>05/04/2023 09:09</c:v>
                      </c:pt>
                      <c:pt idx="1481">
                        <c:v>05/04/2023 09:09</c:v>
                      </c:pt>
                      <c:pt idx="1482">
                        <c:v>05/04/2023 09:09</c:v>
                      </c:pt>
                      <c:pt idx="1483">
                        <c:v>05/04/2023 09:09</c:v>
                      </c:pt>
                      <c:pt idx="1484">
                        <c:v>05/04/2023 09:09</c:v>
                      </c:pt>
                      <c:pt idx="1485">
                        <c:v>05/04/2023 09:09</c:v>
                      </c:pt>
                      <c:pt idx="1486">
                        <c:v>05/04/2023 09:09</c:v>
                      </c:pt>
                      <c:pt idx="1487">
                        <c:v>05/04/2023 09:09</c:v>
                      </c:pt>
                      <c:pt idx="1488">
                        <c:v>05/04/2023 09:09</c:v>
                      </c:pt>
                      <c:pt idx="1489">
                        <c:v>05/04/2023 09:09</c:v>
                      </c:pt>
                      <c:pt idx="1490">
                        <c:v>05/04/2023 09:09</c:v>
                      </c:pt>
                      <c:pt idx="1491">
                        <c:v>05/04/2023 09:09</c:v>
                      </c:pt>
                      <c:pt idx="1492">
                        <c:v>05/04/2023 09:09</c:v>
                      </c:pt>
                      <c:pt idx="1493">
                        <c:v>05/04/2023 09:09</c:v>
                      </c:pt>
                      <c:pt idx="1494">
                        <c:v>05/04/2023 09:10</c:v>
                      </c:pt>
                      <c:pt idx="1495">
                        <c:v>05/04/2023 09:10</c:v>
                      </c:pt>
                      <c:pt idx="1496">
                        <c:v>05/04/2023 09:10</c:v>
                      </c:pt>
                      <c:pt idx="1497">
                        <c:v>05/04/2023 09:10</c:v>
                      </c:pt>
                      <c:pt idx="1498">
                        <c:v>05/04/2023 09:10</c:v>
                      </c:pt>
                      <c:pt idx="1499">
                        <c:v>05/04/2023 09:10</c:v>
                      </c:pt>
                      <c:pt idx="1500">
                        <c:v>05/04/2023 09:10</c:v>
                      </c:pt>
                      <c:pt idx="1501">
                        <c:v>05/04/2023 09:10</c:v>
                      </c:pt>
                      <c:pt idx="1502">
                        <c:v>05/04/2023 09:10</c:v>
                      </c:pt>
                      <c:pt idx="1503">
                        <c:v>05/04/2023 09:10</c:v>
                      </c:pt>
                      <c:pt idx="1504">
                        <c:v>05/04/2023 09:10</c:v>
                      </c:pt>
                      <c:pt idx="1505">
                        <c:v>05/04/2023 09:10</c:v>
                      </c:pt>
                      <c:pt idx="1506">
                        <c:v>05/04/2023 09:10</c:v>
                      </c:pt>
                      <c:pt idx="1507">
                        <c:v>05/04/2023 09:10</c:v>
                      </c:pt>
                      <c:pt idx="1508">
                        <c:v>05/04/2023 09:10</c:v>
                      </c:pt>
                      <c:pt idx="1509">
                        <c:v>05/04/2023 09:10</c:v>
                      </c:pt>
                      <c:pt idx="1510">
                        <c:v>05/04/2023 09:10</c:v>
                      </c:pt>
                      <c:pt idx="1511">
                        <c:v>05/04/2023 09:10</c:v>
                      </c:pt>
                      <c:pt idx="1512">
                        <c:v>05/04/2023 09:10</c:v>
                      </c:pt>
                      <c:pt idx="1513">
                        <c:v>05/04/2023 09:10</c:v>
                      </c:pt>
                      <c:pt idx="1514">
                        <c:v>05/04/2023 09:10</c:v>
                      </c:pt>
                      <c:pt idx="1515">
                        <c:v>05/04/2023 09:10</c:v>
                      </c:pt>
                      <c:pt idx="1516">
                        <c:v>05/04/2023 09:10</c:v>
                      </c:pt>
                      <c:pt idx="1517">
                        <c:v>05/04/2023 09:10</c:v>
                      </c:pt>
                      <c:pt idx="1518">
                        <c:v>05/04/2023 09:10</c:v>
                      </c:pt>
                      <c:pt idx="1519">
                        <c:v>05/04/2023 09:10</c:v>
                      </c:pt>
                      <c:pt idx="1520">
                        <c:v>05/04/2023 09:10</c:v>
                      </c:pt>
                      <c:pt idx="1521">
                        <c:v>05/04/2023 09:10</c:v>
                      </c:pt>
                      <c:pt idx="1522">
                        <c:v>05/04/2023 09:10</c:v>
                      </c:pt>
                      <c:pt idx="1523">
                        <c:v>05/04/2023 09:10</c:v>
                      </c:pt>
                      <c:pt idx="1524">
                        <c:v>05/04/2023 09:10</c:v>
                      </c:pt>
                      <c:pt idx="1525">
                        <c:v>05/04/2023 09:10</c:v>
                      </c:pt>
                      <c:pt idx="1526">
                        <c:v>05/04/2023 09:10</c:v>
                      </c:pt>
                      <c:pt idx="1527">
                        <c:v>05/04/2023 09:10</c:v>
                      </c:pt>
                      <c:pt idx="1528">
                        <c:v>05/04/2023 09:10</c:v>
                      </c:pt>
                      <c:pt idx="1529">
                        <c:v>05/04/2023 09:10</c:v>
                      </c:pt>
                      <c:pt idx="1530">
                        <c:v>05/04/2023 09:10</c:v>
                      </c:pt>
                      <c:pt idx="1531">
                        <c:v>05/04/2023 09:10</c:v>
                      </c:pt>
                      <c:pt idx="1532">
                        <c:v>05/04/2023 09:10</c:v>
                      </c:pt>
                      <c:pt idx="1533">
                        <c:v>05/04/2023 09:10</c:v>
                      </c:pt>
                      <c:pt idx="1534">
                        <c:v>05/04/2023 09:10</c:v>
                      </c:pt>
                      <c:pt idx="1535">
                        <c:v>05/04/2023 09:10</c:v>
                      </c:pt>
                      <c:pt idx="1536">
                        <c:v>05/04/2023 09:10</c:v>
                      </c:pt>
                      <c:pt idx="1537">
                        <c:v>05/04/2023 09:10</c:v>
                      </c:pt>
                      <c:pt idx="1538">
                        <c:v>05/04/2023 09:10</c:v>
                      </c:pt>
                      <c:pt idx="1539">
                        <c:v>05/04/2023 09:10</c:v>
                      </c:pt>
                      <c:pt idx="1540">
                        <c:v>05/04/2023 09:10</c:v>
                      </c:pt>
                      <c:pt idx="1541">
                        <c:v>05/04/2023 09:10</c:v>
                      </c:pt>
                      <c:pt idx="1542">
                        <c:v>05/04/2023 09:10</c:v>
                      </c:pt>
                      <c:pt idx="1543">
                        <c:v>05/04/2023 09:10</c:v>
                      </c:pt>
                      <c:pt idx="1544">
                        <c:v>05/04/2023 09:10</c:v>
                      </c:pt>
                      <c:pt idx="1545">
                        <c:v>05/04/2023 09:10</c:v>
                      </c:pt>
                      <c:pt idx="1546">
                        <c:v>05/04/2023 09:10</c:v>
                      </c:pt>
                      <c:pt idx="1547">
                        <c:v>05/04/2023 09:10</c:v>
                      </c:pt>
                      <c:pt idx="1548">
                        <c:v>05/04/2023 09:10</c:v>
                      </c:pt>
                      <c:pt idx="1549">
                        <c:v>05/04/2023 09:10</c:v>
                      </c:pt>
                      <c:pt idx="1550">
                        <c:v>05/04/2023 09:10</c:v>
                      </c:pt>
                      <c:pt idx="1551">
                        <c:v>05/04/2023 09:10</c:v>
                      </c:pt>
                      <c:pt idx="1552">
                        <c:v>05/04/2023 09:10</c:v>
                      </c:pt>
                      <c:pt idx="1553">
                        <c:v>05/04/2023 09:11</c:v>
                      </c:pt>
                      <c:pt idx="1554">
                        <c:v>05/04/2023 09:11</c:v>
                      </c:pt>
                      <c:pt idx="1555">
                        <c:v>05/04/2023 09:11</c:v>
                      </c:pt>
                      <c:pt idx="1556">
                        <c:v>05/04/2023 09:11</c:v>
                      </c:pt>
                      <c:pt idx="1557">
                        <c:v>05/04/2023 09:11</c:v>
                      </c:pt>
                      <c:pt idx="1558">
                        <c:v>05/04/2023 09:11</c:v>
                      </c:pt>
                      <c:pt idx="1559">
                        <c:v>05/04/2023 09:11</c:v>
                      </c:pt>
                      <c:pt idx="1560">
                        <c:v>05/04/2023 09:11</c:v>
                      </c:pt>
                      <c:pt idx="1561">
                        <c:v>05/04/2023 09:11</c:v>
                      </c:pt>
                      <c:pt idx="1562">
                        <c:v>05/04/2023 09:11</c:v>
                      </c:pt>
                      <c:pt idx="1563">
                        <c:v>05/04/2023 09:11</c:v>
                      </c:pt>
                      <c:pt idx="1564">
                        <c:v>05/04/2023 09:11</c:v>
                      </c:pt>
                      <c:pt idx="1565">
                        <c:v>05/04/2023 09:11</c:v>
                      </c:pt>
                      <c:pt idx="1566">
                        <c:v>05/04/2023 09:11</c:v>
                      </c:pt>
                      <c:pt idx="1567">
                        <c:v>05/04/2023 09:11</c:v>
                      </c:pt>
                      <c:pt idx="1568">
                        <c:v>05/04/2023 09:11</c:v>
                      </c:pt>
                      <c:pt idx="1569">
                        <c:v>05/04/2023 09:11</c:v>
                      </c:pt>
                      <c:pt idx="1570">
                        <c:v>05/04/2023 09:11</c:v>
                      </c:pt>
                      <c:pt idx="1571">
                        <c:v>05/04/2023 09:11</c:v>
                      </c:pt>
                      <c:pt idx="1572">
                        <c:v>05/04/2023 09:11</c:v>
                      </c:pt>
                      <c:pt idx="1573">
                        <c:v>05/04/2023 09:11</c:v>
                      </c:pt>
                      <c:pt idx="1574">
                        <c:v>05/04/2023 09:11</c:v>
                      </c:pt>
                      <c:pt idx="1575">
                        <c:v>05/04/2023 09:11</c:v>
                      </c:pt>
                      <c:pt idx="1576">
                        <c:v>05/04/2023 09:11</c:v>
                      </c:pt>
                      <c:pt idx="1577">
                        <c:v>05/04/2023 09:11</c:v>
                      </c:pt>
                      <c:pt idx="1578">
                        <c:v>05/04/2023 09:11</c:v>
                      </c:pt>
                      <c:pt idx="1579">
                        <c:v>05/04/2023 09:11</c:v>
                      </c:pt>
                      <c:pt idx="1580">
                        <c:v>05/04/2023 09:11</c:v>
                      </c:pt>
                      <c:pt idx="1581">
                        <c:v>05/04/2023 09:11</c:v>
                      </c:pt>
                      <c:pt idx="1582">
                        <c:v>05/04/2023 09:11</c:v>
                      </c:pt>
                      <c:pt idx="1583">
                        <c:v>05/04/2023 09:11</c:v>
                      </c:pt>
                      <c:pt idx="1584">
                        <c:v>05/04/2023 09:11</c:v>
                      </c:pt>
                      <c:pt idx="1585">
                        <c:v>05/04/2023 09:11</c:v>
                      </c:pt>
                      <c:pt idx="1586">
                        <c:v>05/04/2023 09:11</c:v>
                      </c:pt>
                      <c:pt idx="1587">
                        <c:v>05/04/2023 09:11</c:v>
                      </c:pt>
                      <c:pt idx="1588">
                        <c:v>05/04/2023 09:11</c:v>
                      </c:pt>
                      <c:pt idx="1589">
                        <c:v>05/04/2023 09:11</c:v>
                      </c:pt>
                      <c:pt idx="1590">
                        <c:v>05/04/2023 09:11</c:v>
                      </c:pt>
                      <c:pt idx="1591">
                        <c:v>05/04/2023 09:11</c:v>
                      </c:pt>
                      <c:pt idx="1592">
                        <c:v>05/04/2023 09:11</c:v>
                      </c:pt>
                      <c:pt idx="1593">
                        <c:v>05/04/2023 09:11</c:v>
                      </c:pt>
                      <c:pt idx="1594">
                        <c:v>05/04/2023 09:11</c:v>
                      </c:pt>
                      <c:pt idx="1595">
                        <c:v>05/04/2023 09:11</c:v>
                      </c:pt>
                      <c:pt idx="1596">
                        <c:v>05/04/2023 09:11</c:v>
                      </c:pt>
                      <c:pt idx="1597">
                        <c:v>05/04/2023 09:11</c:v>
                      </c:pt>
                      <c:pt idx="1598">
                        <c:v>05/04/2023 09:11</c:v>
                      </c:pt>
                      <c:pt idx="1599">
                        <c:v>05/04/2023 09:11</c:v>
                      </c:pt>
                      <c:pt idx="1600">
                        <c:v>05/04/2023 09:11</c:v>
                      </c:pt>
                      <c:pt idx="1601">
                        <c:v>05/04/2023 09:11</c:v>
                      </c:pt>
                      <c:pt idx="1602">
                        <c:v>05/04/2023 09:11</c:v>
                      </c:pt>
                      <c:pt idx="1603">
                        <c:v>05/04/2023 09:11</c:v>
                      </c:pt>
                      <c:pt idx="1604">
                        <c:v>05/04/2023 09:11</c:v>
                      </c:pt>
                      <c:pt idx="1605">
                        <c:v>05/04/2023 09:11</c:v>
                      </c:pt>
                      <c:pt idx="1606">
                        <c:v>05/04/2023 09:11</c:v>
                      </c:pt>
                      <c:pt idx="1607">
                        <c:v>05/04/2023 09:11</c:v>
                      </c:pt>
                      <c:pt idx="1608">
                        <c:v>05/04/2023 09:11</c:v>
                      </c:pt>
                      <c:pt idx="1609">
                        <c:v>05/04/2023 09:11</c:v>
                      </c:pt>
                      <c:pt idx="1610">
                        <c:v>05/04/2023 09:11</c:v>
                      </c:pt>
                      <c:pt idx="1611">
                        <c:v>05/04/2023 09:11</c:v>
                      </c:pt>
                      <c:pt idx="1612">
                        <c:v>05/04/2023 09:11</c:v>
                      </c:pt>
                      <c:pt idx="1613">
                        <c:v>05/04/2023 09:12</c:v>
                      </c:pt>
                      <c:pt idx="1614">
                        <c:v>05/04/2023 09:12</c:v>
                      </c:pt>
                      <c:pt idx="1615">
                        <c:v>05/04/2023 09:12</c:v>
                      </c:pt>
                      <c:pt idx="1616">
                        <c:v>05/04/2023 09:12</c:v>
                      </c:pt>
                      <c:pt idx="1617">
                        <c:v>05/04/2023 09:12</c:v>
                      </c:pt>
                      <c:pt idx="1618">
                        <c:v>05/04/2023 09:12</c:v>
                      </c:pt>
                      <c:pt idx="1619">
                        <c:v>05/04/2023 09:12</c:v>
                      </c:pt>
                      <c:pt idx="1620">
                        <c:v>05/04/2023 09:12</c:v>
                      </c:pt>
                      <c:pt idx="1621">
                        <c:v>05/04/2023 09:12</c:v>
                      </c:pt>
                      <c:pt idx="1622">
                        <c:v>05/04/2023 09:12</c:v>
                      </c:pt>
                      <c:pt idx="1623">
                        <c:v>05/04/2023 09:12</c:v>
                      </c:pt>
                      <c:pt idx="1624">
                        <c:v>05/04/2023 09:12</c:v>
                      </c:pt>
                      <c:pt idx="1625">
                        <c:v>05/04/2023 09:12</c:v>
                      </c:pt>
                      <c:pt idx="1626">
                        <c:v>05/04/2023 09:12</c:v>
                      </c:pt>
                      <c:pt idx="1627">
                        <c:v>05/04/2023 09:12</c:v>
                      </c:pt>
                      <c:pt idx="1628">
                        <c:v>05/04/2023 09:12</c:v>
                      </c:pt>
                      <c:pt idx="1629">
                        <c:v>05/04/2023 09:12</c:v>
                      </c:pt>
                      <c:pt idx="1630">
                        <c:v>05/04/2023 09:12</c:v>
                      </c:pt>
                      <c:pt idx="1631">
                        <c:v>05/04/2023 09:12</c:v>
                      </c:pt>
                      <c:pt idx="1632">
                        <c:v>05/04/2023 09:12</c:v>
                      </c:pt>
                      <c:pt idx="1633">
                        <c:v>05/04/2023 09:12</c:v>
                      </c:pt>
                      <c:pt idx="1634">
                        <c:v>05/04/2023 09:12</c:v>
                      </c:pt>
                      <c:pt idx="1635">
                        <c:v>05/04/2023 09:12</c:v>
                      </c:pt>
                      <c:pt idx="1636">
                        <c:v>05/04/2023 09:12</c:v>
                      </c:pt>
                      <c:pt idx="1637">
                        <c:v>05/04/2023 09:12</c:v>
                      </c:pt>
                      <c:pt idx="1638">
                        <c:v>05/04/2023 09:12</c:v>
                      </c:pt>
                      <c:pt idx="1639">
                        <c:v>05/04/2023 09:12</c:v>
                      </c:pt>
                      <c:pt idx="1640">
                        <c:v>05/04/2023 09:12</c:v>
                      </c:pt>
                      <c:pt idx="1641">
                        <c:v>05/04/2023 09:12</c:v>
                      </c:pt>
                      <c:pt idx="1642">
                        <c:v>05/04/2023 09:12</c:v>
                      </c:pt>
                      <c:pt idx="1643">
                        <c:v>05/04/2023 09:12</c:v>
                      </c:pt>
                      <c:pt idx="1644">
                        <c:v>05/04/2023 09:12</c:v>
                      </c:pt>
                      <c:pt idx="1645">
                        <c:v>05/04/2023 09:12</c:v>
                      </c:pt>
                      <c:pt idx="1646">
                        <c:v>05/04/2023 09:12</c:v>
                      </c:pt>
                      <c:pt idx="1647">
                        <c:v>05/04/2023 09:12</c:v>
                      </c:pt>
                      <c:pt idx="1648">
                        <c:v>05/04/2023 09:12</c:v>
                      </c:pt>
                      <c:pt idx="1649">
                        <c:v>05/04/2023 09:12</c:v>
                      </c:pt>
                      <c:pt idx="1650">
                        <c:v>05/04/2023 09:12</c:v>
                      </c:pt>
                      <c:pt idx="1651">
                        <c:v>05/04/2023 09:12</c:v>
                      </c:pt>
                      <c:pt idx="1652">
                        <c:v>05/04/2023 09:12</c:v>
                      </c:pt>
                      <c:pt idx="1653">
                        <c:v>05/04/2023 09:12</c:v>
                      </c:pt>
                      <c:pt idx="1654">
                        <c:v>05/04/2023 09:12</c:v>
                      </c:pt>
                      <c:pt idx="1655">
                        <c:v>05/04/2023 09:12</c:v>
                      </c:pt>
                      <c:pt idx="1656">
                        <c:v>05/04/2023 09:12</c:v>
                      </c:pt>
                      <c:pt idx="1657">
                        <c:v>05/04/2023 09:12</c:v>
                      </c:pt>
                      <c:pt idx="1658">
                        <c:v>05/04/2023 09:12</c:v>
                      </c:pt>
                      <c:pt idx="1659">
                        <c:v>05/04/2023 09:12</c:v>
                      </c:pt>
                      <c:pt idx="1660">
                        <c:v>05/04/2023 09:12</c:v>
                      </c:pt>
                      <c:pt idx="1661">
                        <c:v>05/04/2023 09:12</c:v>
                      </c:pt>
                      <c:pt idx="1662">
                        <c:v>05/04/2023 09:12</c:v>
                      </c:pt>
                      <c:pt idx="1663">
                        <c:v>05/04/2023 09:12</c:v>
                      </c:pt>
                      <c:pt idx="1664">
                        <c:v>05/04/2023 09:12</c:v>
                      </c:pt>
                      <c:pt idx="1665">
                        <c:v>05/04/2023 09:12</c:v>
                      </c:pt>
                      <c:pt idx="1666">
                        <c:v>05/04/2023 09:12</c:v>
                      </c:pt>
                      <c:pt idx="1667">
                        <c:v>05/04/2023 09:12</c:v>
                      </c:pt>
                      <c:pt idx="1668">
                        <c:v>05/04/2023 09:12</c:v>
                      </c:pt>
                      <c:pt idx="1669">
                        <c:v>05/04/2023 09:12</c:v>
                      </c:pt>
                      <c:pt idx="1670">
                        <c:v>05/04/2023 09:12</c:v>
                      </c:pt>
                      <c:pt idx="1671">
                        <c:v>05/04/2023 09:12</c:v>
                      </c:pt>
                      <c:pt idx="1672">
                        <c:v>05/04/2023 09:13</c:v>
                      </c:pt>
                      <c:pt idx="1673">
                        <c:v>05/04/2023 09:13</c:v>
                      </c:pt>
                      <c:pt idx="1674">
                        <c:v>05/04/2023 09:13</c:v>
                      </c:pt>
                      <c:pt idx="1675">
                        <c:v>05/04/2023 09:13</c:v>
                      </c:pt>
                      <c:pt idx="1676">
                        <c:v>05/04/2023 09:13</c:v>
                      </c:pt>
                      <c:pt idx="1677">
                        <c:v>05/04/2023 09:13</c:v>
                      </c:pt>
                      <c:pt idx="1678">
                        <c:v>05/04/2023 09:13</c:v>
                      </c:pt>
                      <c:pt idx="1679">
                        <c:v>05/04/2023 09:13</c:v>
                      </c:pt>
                      <c:pt idx="1680">
                        <c:v>05/04/2023 09:13</c:v>
                      </c:pt>
                      <c:pt idx="1681">
                        <c:v>05/04/2023 09:13</c:v>
                      </c:pt>
                      <c:pt idx="1682">
                        <c:v>05/04/2023 09:13</c:v>
                      </c:pt>
                      <c:pt idx="1683">
                        <c:v>05/04/2023 09:13</c:v>
                      </c:pt>
                      <c:pt idx="1684">
                        <c:v>05/04/2023 09:13</c:v>
                      </c:pt>
                      <c:pt idx="1685">
                        <c:v>05/04/2023 09:13</c:v>
                      </c:pt>
                      <c:pt idx="1686">
                        <c:v>05/04/2023 09:13</c:v>
                      </c:pt>
                      <c:pt idx="1687">
                        <c:v>05/04/2023 09:13</c:v>
                      </c:pt>
                      <c:pt idx="1688">
                        <c:v>05/04/2023 09:13</c:v>
                      </c:pt>
                      <c:pt idx="1689">
                        <c:v>05/04/2023 09:13</c:v>
                      </c:pt>
                      <c:pt idx="1690">
                        <c:v>05/04/2023 09:13</c:v>
                      </c:pt>
                      <c:pt idx="1691">
                        <c:v>05/04/2023 09:13</c:v>
                      </c:pt>
                      <c:pt idx="1692">
                        <c:v>05/04/2023 09:13</c:v>
                      </c:pt>
                      <c:pt idx="1693">
                        <c:v>05/04/2023 09:13</c:v>
                      </c:pt>
                      <c:pt idx="1694">
                        <c:v>05/04/2023 09:13</c:v>
                      </c:pt>
                      <c:pt idx="1695">
                        <c:v>05/04/2023 09:13</c:v>
                      </c:pt>
                      <c:pt idx="1696">
                        <c:v>05/04/2023 09:13</c:v>
                      </c:pt>
                      <c:pt idx="1697">
                        <c:v>05/04/2023 09:13</c:v>
                      </c:pt>
                      <c:pt idx="1698">
                        <c:v>05/04/2023 09:13</c:v>
                      </c:pt>
                      <c:pt idx="1699">
                        <c:v>05/04/2023 09:13</c:v>
                      </c:pt>
                      <c:pt idx="1700">
                        <c:v>05/04/2023 09:13</c:v>
                      </c:pt>
                      <c:pt idx="1701">
                        <c:v>05/04/2023 09:13</c:v>
                      </c:pt>
                      <c:pt idx="1702">
                        <c:v>05/04/2023 09:13</c:v>
                      </c:pt>
                      <c:pt idx="1703">
                        <c:v>05/04/2023 09:13</c:v>
                      </c:pt>
                      <c:pt idx="1704">
                        <c:v>05/04/2023 09:13</c:v>
                      </c:pt>
                      <c:pt idx="1705">
                        <c:v>05/04/2023 09:13</c:v>
                      </c:pt>
                      <c:pt idx="1706">
                        <c:v>05/04/2023 09:13</c:v>
                      </c:pt>
                      <c:pt idx="1707">
                        <c:v>05/04/2023 09:13</c:v>
                      </c:pt>
                      <c:pt idx="1708">
                        <c:v>05/04/2023 09:13</c:v>
                      </c:pt>
                      <c:pt idx="1709">
                        <c:v>05/04/2023 09:13</c:v>
                      </c:pt>
                      <c:pt idx="1710">
                        <c:v>05/04/2023 09:13</c:v>
                      </c:pt>
                      <c:pt idx="1711">
                        <c:v>05/04/2023 09:13</c:v>
                      </c:pt>
                      <c:pt idx="1712">
                        <c:v>05/04/2023 09:13</c:v>
                      </c:pt>
                      <c:pt idx="1713">
                        <c:v>05/04/2023 09:13</c:v>
                      </c:pt>
                      <c:pt idx="1714">
                        <c:v>05/04/2023 09:13</c:v>
                      </c:pt>
                      <c:pt idx="1715">
                        <c:v>05/04/2023 09:13</c:v>
                      </c:pt>
                      <c:pt idx="1716">
                        <c:v>05/04/2023 09:13</c:v>
                      </c:pt>
                      <c:pt idx="1717">
                        <c:v>05/04/2023 09:13</c:v>
                      </c:pt>
                      <c:pt idx="1718">
                        <c:v>05/04/2023 09:13</c:v>
                      </c:pt>
                      <c:pt idx="1719">
                        <c:v>05/04/2023 09:13</c:v>
                      </c:pt>
                      <c:pt idx="1720">
                        <c:v>05/04/2023 09:13</c:v>
                      </c:pt>
                      <c:pt idx="1721">
                        <c:v>05/04/2023 09:13</c:v>
                      </c:pt>
                      <c:pt idx="1722">
                        <c:v>05/04/2023 09:13</c:v>
                      </c:pt>
                      <c:pt idx="1723">
                        <c:v>05/04/2023 09:13</c:v>
                      </c:pt>
                      <c:pt idx="1724">
                        <c:v>05/04/2023 09:13</c:v>
                      </c:pt>
                      <c:pt idx="1725">
                        <c:v>05/04/2023 09:13</c:v>
                      </c:pt>
                      <c:pt idx="1726">
                        <c:v>05/04/2023 09:13</c:v>
                      </c:pt>
                      <c:pt idx="1727">
                        <c:v>05/04/2023 09:13</c:v>
                      </c:pt>
                      <c:pt idx="1728">
                        <c:v>05/04/2023 09:13</c:v>
                      </c:pt>
                      <c:pt idx="1729">
                        <c:v>05/04/2023 09:13</c:v>
                      </c:pt>
                      <c:pt idx="1730">
                        <c:v>05/04/2023 09:13</c:v>
                      </c:pt>
                      <c:pt idx="1731">
                        <c:v>05/04/2023 09:13</c:v>
                      </c:pt>
                      <c:pt idx="1732">
                        <c:v>05/04/2023 09:14</c:v>
                      </c:pt>
                      <c:pt idx="1733">
                        <c:v>05/04/2023 09:14</c:v>
                      </c:pt>
                      <c:pt idx="1734">
                        <c:v>05/04/2023 09:14</c:v>
                      </c:pt>
                      <c:pt idx="1735">
                        <c:v>05/04/2023 09:14</c:v>
                      </c:pt>
                      <c:pt idx="1736">
                        <c:v>05/04/2023 09:14</c:v>
                      </c:pt>
                      <c:pt idx="1737">
                        <c:v>05/04/2023 09:14</c:v>
                      </c:pt>
                      <c:pt idx="1738">
                        <c:v>05/04/2023 09:14</c:v>
                      </c:pt>
                      <c:pt idx="1739">
                        <c:v>05/04/2023 09:14</c:v>
                      </c:pt>
                      <c:pt idx="1740">
                        <c:v>05/04/2023 09:14</c:v>
                      </c:pt>
                      <c:pt idx="1741">
                        <c:v>05/04/2023 09:14</c:v>
                      </c:pt>
                      <c:pt idx="1742">
                        <c:v>05/04/2023 09:14</c:v>
                      </c:pt>
                      <c:pt idx="1743">
                        <c:v>05/04/2023 09:14</c:v>
                      </c:pt>
                      <c:pt idx="1744">
                        <c:v>05/04/2023 09:14</c:v>
                      </c:pt>
                      <c:pt idx="1745">
                        <c:v>05/04/2023 09:14</c:v>
                      </c:pt>
                      <c:pt idx="1746">
                        <c:v>05/04/2023 09:14</c:v>
                      </c:pt>
                      <c:pt idx="1747">
                        <c:v>05/04/2023 09:14</c:v>
                      </c:pt>
                      <c:pt idx="1748">
                        <c:v>05/04/2023 09:14</c:v>
                      </c:pt>
                      <c:pt idx="1749">
                        <c:v>05/04/2023 09:14</c:v>
                      </c:pt>
                      <c:pt idx="1750">
                        <c:v>05/04/2023 09:14</c:v>
                      </c:pt>
                      <c:pt idx="1751">
                        <c:v>05/04/2023 09:14</c:v>
                      </c:pt>
                      <c:pt idx="1752">
                        <c:v>05/04/2023 09:14</c:v>
                      </c:pt>
                      <c:pt idx="1753">
                        <c:v>05/04/2023 09:14</c:v>
                      </c:pt>
                      <c:pt idx="1754">
                        <c:v>05/04/2023 09:14</c:v>
                      </c:pt>
                      <c:pt idx="1755">
                        <c:v>05/04/2023 09:14</c:v>
                      </c:pt>
                      <c:pt idx="1756">
                        <c:v>05/04/2023 09:14</c:v>
                      </c:pt>
                      <c:pt idx="1757">
                        <c:v>05/04/2023 09:14</c:v>
                      </c:pt>
                      <c:pt idx="1758">
                        <c:v>05/04/2023 09:14</c:v>
                      </c:pt>
                      <c:pt idx="1759">
                        <c:v>05/04/2023 09:14</c:v>
                      </c:pt>
                      <c:pt idx="1760">
                        <c:v>05/04/2023 09:14</c:v>
                      </c:pt>
                      <c:pt idx="1761">
                        <c:v>05/04/2023 09:14</c:v>
                      </c:pt>
                      <c:pt idx="1762">
                        <c:v>05/04/2023 09:14</c:v>
                      </c:pt>
                      <c:pt idx="1763">
                        <c:v>05/04/2023 09:14</c:v>
                      </c:pt>
                      <c:pt idx="1764">
                        <c:v>05/04/2023 09:14</c:v>
                      </c:pt>
                      <c:pt idx="1765">
                        <c:v>05/04/2023 09:14</c:v>
                      </c:pt>
                      <c:pt idx="1766">
                        <c:v>05/04/2023 09:14</c:v>
                      </c:pt>
                      <c:pt idx="1767">
                        <c:v>05/04/2023 09:14</c:v>
                      </c:pt>
                      <c:pt idx="1768">
                        <c:v>05/04/2023 09:14</c:v>
                      </c:pt>
                      <c:pt idx="1769">
                        <c:v>05/04/2023 09:14</c:v>
                      </c:pt>
                      <c:pt idx="1770">
                        <c:v>05/04/2023 09:14</c:v>
                      </c:pt>
                      <c:pt idx="1771">
                        <c:v>05/04/2023 09:14</c:v>
                      </c:pt>
                      <c:pt idx="1772">
                        <c:v>05/04/2023 09:14</c:v>
                      </c:pt>
                      <c:pt idx="1773">
                        <c:v>05/04/2023 09:14</c:v>
                      </c:pt>
                      <c:pt idx="1774">
                        <c:v>05/04/2023 09:14</c:v>
                      </c:pt>
                      <c:pt idx="1775">
                        <c:v>05/04/2023 09:14</c:v>
                      </c:pt>
                      <c:pt idx="1776">
                        <c:v>05/04/2023 09:14</c:v>
                      </c:pt>
                      <c:pt idx="1777">
                        <c:v>05/04/2023 09:14</c:v>
                      </c:pt>
                      <c:pt idx="1778">
                        <c:v>05/04/2023 09:14</c:v>
                      </c:pt>
                      <c:pt idx="1779">
                        <c:v>05/04/2023 09:14</c:v>
                      </c:pt>
                      <c:pt idx="1780">
                        <c:v>05/04/2023 09:14</c:v>
                      </c:pt>
                      <c:pt idx="1781">
                        <c:v>05/04/2023 09:14</c:v>
                      </c:pt>
                      <c:pt idx="1782">
                        <c:v>05/04/2023 09:14</c:v>
                      </c:pt>
                      <c:pt idx="1783">
                        <c:v>05/04/2023 09:14</c:v>
                      </c:pt>
                      <c:pt idx="1784">
                        <c:v>05/04/2023 09:14</c:v>
                      </c:pt>
                      <c:pt idx="1785">
                        <c:v>05/04/2023 09:14</c:v>
                      </c:pt>
                      <c:pt idx="1786">
                        <c:v>05/04/2023 09:14</c:v>
                      </c:pt>
                      <c:pt idx="1787">
                        <c:v>05/04/2023 09:14</c:v>
                      </c:pt>
                      <c:pt idx="1788">
                        <c:v>05/04/2023 09:14</c:v>
                      </c:pt>
                      <c:pt idx="1789">
                        <c:v>05/04/2023 09:14</c:v>
                      </c:pt>
                      <c:pt idx="1790">
                        <c:v>05/04/2023 09:14</c:v>
                      </c:pt>
                      <c:pt idx="1791">
                        <c:v>05/04/2023 09:14</c:v>
                      </c:pt>
                      <c:pt idx="1792">
                        <c:v>05/04/2023 09:15</c:v>
                      </c:pt>
                      <c:pt idx="1793">
                        <c:v>05/04/2023 09:15</c:v>
                      </c:pt>
                      <c:pt idx="1794">
                        <c:v>05/04/2023 09:15</c:v>
                      </c:pt>
                      <c:pt idx="1795">
                        <c:v>05/04/2023 09:15</c:v>
                      </c:pt>
                      <c:pt idx="1796">
                        <c:v>05/04/2023 09:15</c:v>
                      </c:pt>
                      <c:pt idx="1797">
                        <c:v>05/04/2023 09:15</c:v>
                      </c:pt>
                      <c:pt idx="1798">
                        <c:v>05/04/2023 09:15</c:v>
                      </c:pt>
                      <c:pt idx="1799">
                        <c:v>05/04/2023 09:15</c:v>
                      </c:pt>
                      <c:pt idx="1800">
                        <c:v>05/04/2023 09:15</c:v>
                      </c:pt>
                      <c:pt idx="1801">
                        <c:v>05/04/2023 09:15</c:v>
                      </c:pt>
                      <c:pt idx="1802">
                        <c:v>05/04/2023 09:15</c:v>
                      </c:pt>
                      <c:pt idx="1803">
                        <c:v>05/04/2023 09:15</c:v>
                      </c:pt>
                      <c:pt idx="1804">
                        <c:v>05/04/2023 09:15</c:v>
                      </c:pt>
                      <c:pt idx="1805">
                        <c:v>05/04/2023 09:15</c:v>
                      </c:pt>
                      <c:pt idx="1806">
                        <c:v>05/04/2023 09:15</c:v>
                      </c:pt>
                      <c:pt idx="1807">
                        <c:v>05/04/2023 09:15</c:v>
                      </c:pt>
                      <c:pt idx="1808">
                        <c:v>05/04/2023 09:15</c:v>
                      </c:pt>
                      <c:pt idx="1809">
                        <c:v>05/04/2023 09:15</c:v>
                      </c:pt>
                      <c:pt idx="1810">
                        <c:v>05/04/2023 09:15</c:v>
                      </c:pt>
                      <c:pt idx="1811">
                        <c:v>05/04/2023 09:15</c:v>
                      </c:pt>
                      <c:pt idx="1812">
                        <c:v>05/04/2023 09:15</c:v>
                      </c:pt>
                      <c:pt idx="1813">
                        <c:v>05/04/2023 09:15</c:v>
                      </c:pt>
                      <c:pt idx="1814">
                        <c:v>05/04/2023 09:15</c:v>
                      </c:pt>
                      <c:pt idx="1815">
                        <c:v>05/04/2023 09:15</c:v>
                      </c:pt>
                      <c:pt idx="1816">
                        <c:v>05/04/2023 09:15</c:v>
                      </c:pt>
                      <c:pt idx="1817">
                        <c:v>05/04/2023 09:15</c:v>
                      </c:pt>
                      <c:pt idx="1818">
                        <c:v>05/04/2023 09:15</c:v>
                      </c:pt>
                      <c:pt idx="1819">
                        <c:v>05/04/2023 09:15</c:v>
                      </c:pt>
                      <c:pt idx="1820">
                        <c:v>05/04/2023 09:15</c:v>
                      </c:pt>
                      <c:pt idx="1821">
                        <c:v>05/04/2023 09:15</c:v>
                      </c:pt>
                      <c:pt idx="1822">
                        <c:v>05/04/2023 09:15</c:v>
                      </c:pt>
                      <c:pt idx="1823">
                        <c:v>05/04/2023 09:15</c:v>
                      </c:pt>
                      <c:pt idx="1824">
                        <c:v>05/04/2023 09:15</c:v>
                      </c:pt>
                      <c:pt idx="1825">
                        <c:v>05/04/2023 09:15</c:v>
                      </c:pt>
                      <c:pt idx="1826">
                        <c:v>05/04/2023 09:15</c:v>
                      </c:pt>
                      <c:pt idx="1827">
                        <c:v>05/04/2023 09:15</c:v>
                      </c:pt>
                      <c:pt idx="1828">
                        <c:v>05/04/2023 09:15</c:v>
                      </c:pt>
                      <c:pt idx="1829">
                        <c:v>05/04/2023 09:15</c:v>
                      </c:pt>
                      <c:pt idx="1830">
                        <c:v>05/04/2023 09:15</c:v>
                      </c:pt>
                      <c:pt idx="1831">
                        <c:v>05/04/2023 09:15</c:v>
                      </c:pt>
                      <c:pt idx="1832">
                        <c:v>05/04/2023 09:15</c:v>
                      </c:pt>
                      <c:pt idx="1833">
                        <c:v>05/04/2023 09:15</c:v>
                      </c:pt>
                      <c:pt idx="1834">
                        <c:v>05/04/2023 09:15</c:v>
                      </c:pt>
                      <c:pt idx="1835">
                        <c:v>05/04/2023 09:15</c:v>
                      </c:pt>
                      <c:pt idx="1836">
                        <c:v>05/04/2023 09:15</c:v>
                      </c:pt>
                      <c:pt idx="1837">
                        <c:v>05/04/2023 09:15</c:v>
                      </c:pt>
                      <c:pt idx="1838">
                        <c:v>05/04/2023 09:15</c:v>
                      </c:pt>
                      <c:pt idx="1839">
                        <c:v>05/04/2023 09:15</c:v>
                      </c:pt>
                      <c:pt idx="1840">
                        <c:v>05/04/2023 09:15</c:v>
                      </c:pt>
                      <c:pt idx="1841">
                        <c:v>05/04/2023 09:15</c:v>
                      </c:pt>
                      <c:pt idx="1842">
                        <c:v>05/04/2023 09:15</c:v>
                      </c:pt>
                      <c:pt idx="1843">
                        <c:v>05/04/2023 09:15</c:v>
                      </c:pt>
                      <c:pt idx="1844">
                        <c:v>05/04/2023 09:15</c:v>
                      </c:pt>
                      <c:pt idx="1845">
                        <c:v>05/04/2023 09:15</c:v>
                      </c:pt>
                      <c:pt idx="1846">
                        <c:v>05/04/2023 09:15</c:v>
                      </c:pt>
                      <c:pt idx="1847">
                        <c:v>05/04/2023 09:15</c:v>
                      </c:pt>
                      <c:pt idx="1848">
                        <c:v>05/04/2023 09:15</c:v>
                      </c:pt>
                      <c:pt idx="1849">
                        <c:v>05/04/2023 09:15</c:v>
                      </c:pt>
                      <c:pt idx="1850">
                        <c:v>05/04/2023 09:15</c:v>
                      </c:pt>
                      <c:pt idx="1851">
                        <c:v>05/04/2023 09:16</c:v>
                      </c:pt>
                      <c:pt idx="1852">
                        <c:v>05/04/2023 09:16</c:v>
                      </c:pt>
                      <c:pt idx="1853">
                        <c:v>05/04/2023 09:16</c:v>
                      </c:pt>
                      <c:pt idx="1854">
                        <c:v>05/04/2023 09:16</c:v>
                      </c:pt>
                      <c:pt idx="1855">
                        <c:v>05/04/2023 09:16</c:v>
                      </c:pt>
                      <c:pt idx="1856">
                        <c:v>05/04/2023 09:16</c:v>
                      </c:pt>
                      <c:pt idx="1857">
                        <c:v>05/04/2023 09:16</c:v>
                      </c:pt>
                      <c:pt idx="1858">
                        <c:v>05/04/2023 09:16</c:v>
                      </c:pt>
                      <c:pt idx="1859">
                        <c:v>05/04/2023 09:16</c:v>
                      </c:pt>
                      <c:pt idx="1860">
                        <c:v>05/04/2023 09:16</c:v>
                      </c:pt>
                      <c:pt idx="1861">
                        <c:v>05/04/2023 09:16</c:v>
                      </c:pt>
                      <c:pt idx="1862">
                        <c:v>05/04/2023 09:16</c:v>
                      </c:pt>
                      <c:pt idx="1863">
                        <c:v>05/04/2023 09:16</c:v>
                      </c:pt>
                      <c:pt idx="1864">
                        <c:v>05/04/2023 09:16</c:v>
                      </c:pt>
                      <c:pt idx="1865">
                        <c:v>05/04/2023 09:16</c:v>
                      </c:pt>
                      <c:pt idx="1866">
                        <c:v>05/04/2023 09:16</c:v>
                      </c:pt>
                      <c:pt idx="1867">
                        <c:v>05/04/2023 09:16</c:v>
                      </c:pt>
                      <c:pt idx="1868">
                        <c:v>05/04/2023 09:16</c:v>
                      </c:pt>
                      <c:pt idx="1869">
                        <c:v>05/04/2023 09:16</c:v>
                      </c:pt>
                      <c:pt idx="1870">
                        <c:v>05/04/2023 09:16</c:v>
                      </c:pt>
                      <c:pt idx="1871">
                        <c:v>05/04/2023 09:16</c:v>
                      </c:pt>
                      <c:pt idx="1872">
                        <c:v>05/04/2023 09:16</c:v>
                      </c:pt>
                      <c:pt idx="1873">
                        <c:v>05/04/2023 09:16</c:v>
                      </c:pt>
                      <c:pt idx="1874">
                        <c:v>05/04/2023 09:16</c:v>
                      </c:pt>
                      <c:pt idx="1875">
                        <c:v>05/04/2023 09:16</c:v>
                      </c:pt>
                      <c:pt idx="1876">
                        <c:v>05/04/2023 09:16</c:v>
                      </c:pt>
                      <c:pt idx="1877">
                        <c:v>05/04/2023 09:16</c:v>
                      </c:pt>
                      <c:pt idx="1878">
                        <c:v>05/04/2023 09:16</c:v>
                      </c:pt>
                      <c:pt idx="1879">
                        <c:v>05/04/2023 09:16</c:v>
                      </c:pt>
                      <c:pt idx="1880">
                        <c:v>05/04/2023 09:16</c:v>
                      </c:pt>
                      <c:pt idx="1881">
                        <c:v>05/04/2023 09:16</c:v>
                      </c:pt>
                      <c:pt idx="1882">
                        <c:v>05/04/2023 09:16</c:v>
                      </c:pt>
                      <c:pt idx="1883">
                        <c:v>05/04/2023 09:16</c:v>
                      </c:pt>
                      <c:pt idx="1884">
                        <c:v>05/04/2023 09:16</c:v>
                      </c:pt>
                      <c:pt idx="1885">
                        <c:v>05/04/2023 09:16</c:v>
                      </c:pt>
                      <c:pt idx="1886">
                        <c:v>05/04/2023 09:16</c:v>
                      </c:pt>
                      <c:pt idx="1887">
                        <c:v>05/04/2023 09:16</c:v>
                      </c:pt>
                      <c:pt idx="1888">
                        <c:v>05/04/2023 09:16</c:v>
                      </c:pt>
                      <c:pt idx="1889">
                        <c:v>05/04/2023 09:16</c:v>
                      </c:pt>
                      <c:pt idx="1890">
                        <c:v>05/04/2023 09:16</c:v>
                      </c:pt>
                      <c:pt idx="1891">
                        <c:v>05/04/2023 09:16</c:v>
                      </c:pt>
                      <c:pt idx="1892">
                        <c:v>05/04/2023 09:16</c:v>
                      </c:pt>
                      <c:pt idx="1893">
                        <c:v>05/04/2023 09:16</c:v>
                      </c:pt>
                      <c:pt idx="1894">
                        <c:v>05/04/2023 09:16</c:v>
                      </c:pt>
                      <c:pt idx="1895">
                        <c:v>05/04/2023 09:16</c:v>
                      </c:pt>
                      <c:pt idx="1896">
                        <c:v>05/04/2023 09:16</c:v>
                      </c:pt>
                      <c:pt idx="1897">
                        <c:v>05/04/2023 09:16</c:v>
                      </c:pt>
                      <c:pt idx="1898">
                        <c:v>05/04/2023 09:16</c:v>
                      </c:pt>
                      <c:pt idx="1899">
                        <c:v>05/04/2023 09:16</c:v>
                      </c:pt>
                      <c:pt idx="1900">
                        <c:v>05/04/2023 09:16</c:v>
                      </c:pt>
                      <c:pt idx="1901">
                        <c:v>05/04/2023 09:16</c:v>
                      </c:pt>
                      <c:pt idx="1902">
                        <c:v>05/04/2023 09:16</c:v>
                      </c:pt>
                      <c:pt idx="1903">
                        <c:v>05/04/2023 09:16</c:v>
                      </c:pt>
                      <c:pt idx="1904">
                        <c:v>05/04/2023 09:16</c:v>
                      </c:pt>
                      <c:pt idx="1905">
                        <c:v>05/04/2023 09:16</c:v>
                      </c:pt>
                      <c:pt idx="1906">
                        <c:v>05/04/2023 09:16</c:v>
                      </c:pt>
                      <c:pt idx="1907">
                        <c:v>05/04/2023 09:16</c:v>
                      </c:pt>
                      <c:pt idx="1908">
                        <c:v>05/04/2023 09:16</c:v>
                      </c:pt>
                      <c:pt idx="1909">
                        <c:v>05/04/2023 09:16</c:v>
                      </c:pt>
                      <c:pt idx="1910">
                        <c:v>05/04/2023 09:16</c:v>
                      </c:pt>
                      <c:pt idx="1911">
                        <c:v>05/04/2023 09:17</c:v>
                      </c:pt>
                      <c:pt idx="1912">
                        <c:v>05/04/2023 09:17</c:v>
                      </c:pt>
                      <c:pt idx="1913">
                        <c:v>05/04/2023 09:17</c:v>
                      </c:pt>
                      <c:pt idx="1914">
                        <c:v>05/04/2023 09:17</c:v>
                      </c:pt>
                      <c:pt idx="1915">
                        <c:v>05/04/2023 09:17</c:v>
                      </c:pt>
                      <c:pt idx="1916">
                        <c:v>05/04/2023 09:17</c:v>
                      </c:pt>
                      <c:pt idx="1917">
                        <c:v>05/04/2023 09:17</c:v>
                      </c:pt>
                      <c:pt idx="1918">
                        <c:v>05/04/2023 09:17</c:v>
                      </c:pt>
                      <c:pt idx="1919">
                        <c:v>05/04/2023 09:17</c:v>
                      </c:pt>
                      <c:pt idx="1920">
                        <c:v>05/04/2023 09:17</c:v>
                      </c:pt>
                      <c:pt idx="1921">
                        <c:v>05/04/2023 09:17</c:v>
                      </c:pt>
                      <c:pt idx="1922">
                        <c:v>05/04/2023 09:17</c:v>
                      </c:pt>
                      <c:pt idx="1923">
                        <c:v>05/04/2023 09:17</c:v>
                      </c:pt>
                      <c:pt idx="1924">
                        <c:v>05/04/2023 09:17</c:v>
                      </c:pt>
                      <c:pt idx="1925">
                        <c:v>05/04/2023 09:17</c:v>
                      </c:pt>
                      <c:pt idx="1926">
                        <c:v>05/04/2023 09:17</c:v>
                      </c:pt>
                      <c:pt idx="1927">
                        <c:v>05/04/2023 09:17</c:v>
                      </c:pt>
                      <c:pt idx="1928">
                        <c:v>05/04/2023 09:17</c:v>
                      </c:pt>
                      <c:pt idx="1929">
                        <c:v>05/04/2023 09:17</c:v>
                      </c:pt>
                      <c:pt idx="1930">
                        <c:v>05/04/2023 09:17</c:v>
                      </c:pt>
                      <c:pt idx="1931">
                        <c:v>05/04/2023 09:17</c:v>
                      </c:pt>
                      <c:pt idx="1932">
                        <c:v>05/04/2023 09:17</c:v>
                      </c:pt>
                      <c:pt idx="1933">
                        <c:v>05/04/2023 09:17</c:v>
                      </c:pt>
                      <c:pt idx="1934">
                        <c:v>05/04/2023 09:17</c:v>
                      </c:pt>
                      <c:pt idx="1935">
                        <c:v>05/04/2023 09:17</c:v>
                      </c:pt>
                      <c:pt idx="1936">
                        <c:v>05/04/2023 09:17</c:v>
                      </c:pt>
                      <c:pt idx="1937">
                        <c:v>05/04/2023 09:17</c:v>
                      </c:pt>
                      <c:pt idx="1938">
                        <c:v>05/04/2023 09:17</c:v>
                      </c:pt>
                      <c:pt idx="1939">
                        <c:v>05/04/2023 09:17</c:v>
                      </c:pt>
                      <c:pt idx="1940">
                        <c:v>05/04/2023 09:17</c:v>
                      </c:pt>
                      <c:pt idx="1941">
                        <c:v>05/04/2023 09:17</c:v>
                      </c:pt>
                      <c:pt idx="1942">
                        <c:v>05/04/2023 09:17</c:v>
                      </c:pt>
                      <c:pt idx="1943">
                        <c:v>05/04/2023 09:17</c:v>
                      </c:pt>
                      <c:pt idx="1944">
                        <c:v>05/04/2023 09:17</c:v>
                      </c:pt>
                      <c:pt idx="1945">
                        <c:v>05/04/2023 09:17</c:v>
                      </c:pt>
                      <c:pt idx="1946">
                        <c:v>05/04/2023 09:17</c:v>
                      </c:pt>
                      <c:pt idx="1947">
                        <c:v>05/04/2023 09:17</c:v>
                      </c:pt>
                      <c:pt idx="1948">
                        <c:v>05/04/2023 09:17</c:v>
                      </c:pt>
                      <c:pt idx="1949">
                        <c:v>05/04/2023 09:17</c:v>
                      </c:pt>
                      <c:pt idx="1950">
                        <c:v>05/04/2023 09:17</c:v>
                      </c:pt>
                      <c:pt idx="1951">
                        <c:v>05/04/2023 09:17</c:v>
                      </c:pt>
                      <c:pt idx="1952">
                        <c:v>05/04/2023 09:17</c:v>
                      </c:pt>
                      <c:pt idx="1953">
                        <c:v>05/04/2023 09:17</c:v>
                      </c:pt>
                      <c:pt idx="1954">
                        <c:v>05/04/2023 09:17</c:v>
                      </c:pt>
                      <c:pt idx="1955">
                        <c:v>05/04/2023 09:17</c:v>
                      </c:pt>
                      <c:pt idx="1956">
                        <c:v>05/04/2023 09:17</c:v>
                      </c:pt>
                      <c:pt idx="1957">
                        <c:v>05/04/2023 09:17</c:v>
                      </c:pt>
                      <c:pt idx="1958">
                        <c:v>05/04/2023 09:17</c:v>
                      </c:pt>
                      <c:pt idx="1959">
                        <c:v>05/04/2023 09:17</c:v>
                      </c:pt>
                      <c:pt idx="1960">
                        <c:v>05/04/2023 09:17</c:v>
                      </c:pt>
                      <c:pt idx="1961">
                        <c:v>05/04/2023 09:17</c:v>
                      </c:pt>
                      <c:pt idx="1962">
                        <c:v>05/04/2023 09:17</c:v>
                      </c:pt>
                      <c:pt idx="1963">
                        <c:v>05/04/2023 09:17</c:v>
                      </c:pt>
                      <c:pt idx="1964">
                        <c:v>05/04/2023 09:17</c:v>
                      </c:pt>
                      <c:pt idx="1965">
                        <c:v>05/04/2023 09:17</c:v>
                      </c:pt>
                      <c:pt idx="1966">
                        <c:v>05/04/2023 09:17</c:v>
                      </c:pt>
                      <c:pt idx="1967">
                        <c:v>05/04/2023 09:17</c:v>
                      </c:pt>
                      <c:pt idx="1968">
                        <c:v>05/04/2023 09:17</c:v>
                      </c:pt>
                      <c:pt idx="1969">
                        <c:v>05/04/2023 09:17</c:v>
                      </c:pt>
                      <c:pt idx="1970">
                        <c:v>05/04/2023 09:18</c:v>
                      </c:pt>
                      <c:pt idx="1971">
                        <c:v>05/04/2023 09:18</c:v>
                      </c:pt>
                      <c:pt idx="1972">
                        <c:v>05/04/2023 09:18</c:v>
                      </c:pt>
                      <c:pt idx="1973">
                        <c:v>05/04/2023 09:18</c:v>
                      </c:pt>
                      <c:pt idx="1974">
                        <c:v>05/04/2023 09:18</c:v>
                      </c:pt>
                      <c:pt idx="1975">
                        <c:v>05/04/2023 09:18</c:v>
                      </c:pt>
                      <c:pt idx="1976">
                        <c:v>05/04/2023 09:18</c:v>
                      </c:pt>
                      <c:pt idx="1977">
                        <c:v>05/04/2023 09:18</c:v>
                      </c:pt>
                      <c:pt idx="1978">
                        <c:v>05/04/2023 09:18</c:v>
                      </c:pt>
                      <c:pt idx="1979">
                        <c:v>05/04/2023 09:18</c:v>
                      </c:pt>
                      <c:pt idx="1980">
                        <c:v>05/04/2023 09:18</c:v>
                      </c:pt>
                      <c:pt idx="1981">
                        <c:v>05/04/2023 09:18</c:v>
                      </c:pt>
                      <c:pt idx="1982">
                        <c:v>05/04/2023 09:18</c:v>
                      </c:pt>
                      <c:pt idx="1983">
                        <c:v>05/04/2023 09:18</c:v>
                      </c:pt>
                      <c:pt idx="1984">
                        <c:v>05/04/2023 09:18</c:v>
                      </c:pt>
                      <c:pt idx="1985">
                        <c:v>05/04/2023 09:18</c:v>
                      </c:pt>
                      <c:pt idx="1986">
                        <c:v>05/04/2023 09:18</c:v>
                      </c:pt>
                      <c:pt idx="1987">
                        <c:v>05/04/2023 09:18</c:v>
                      </c:pt>
                      <c:pt idx="1988">
                        <c:v>05/04/2023 09:18</c:v>
                      </c:pt>
                      <c:pt idx="1989">
                        <c:v>05/04/2023 09:18</c:v>
                      </c:pt>
                      <c:pt idx="1990">
                        <c:v>05/04/2023 09:18</c:v>
                      </c:pt>
                      <c:pt idx="1991">
                        <c:v>05/04/2023 09:18</c:v>
                      </c:pt>
                      <c:pt idx="1992">
                        <c:v>05/04/2023 09:18</c:v>
                      </c:pt>
                      <c:pt idx="1993">
                        <c:v>05/04/2023 09:18</c:v>
                      </c:pt>
                      <c:pt idx="1994">
                        <c:v>05/04/2023 09:18</c:v>
                      </c:pt>
                      <c:pt idx="1995">
                        <c:v>05/04/2023 09:18</c:v>
                      </c:pt>
                      <c:pt idx="1996">
                        <c:v>05/04/2023 09:18</c:v>
                      </c:pt>
                      <c:pt idx="1997">
                        <c:v>05/04/2023 09:18</c:v>
                      </c:pt>
                      <c:pt idx="1998">
                        <c:v>05/04/2023 09:18</c:v>
                      </c:pt>
                      <c:pt idx="1999">
                        <c:v>05/04/2023 09:18</c:v>
                      </c:pt>
                      <c:pt idx="2000">
                        <c:v>05/04/2023 09:18</c:v>
                      </c:pt>
                      <c:pt idx="2001">
                        <c:v>05/04/2023 09:18</c:v>
                      </c:pt>
                      <c:pt idx="2002">
                        <c:v>05/04/2023 09:18</c:v>
                      </c:pt>
                      <c:pt idx="2003">
                        <c:v>05/04/2023 09:18</c:v>
                      </c:pt>
                      <c:pt idx="2004">
                        <c:v>05/04/2023 09:18</c:v>
                      </c:pt>
                      <c:pt idx="2005">
                        <c:v>05/04/2023 09:18</c:v>
                      </c:pt>
                      <c:pt idx="2006">
                        <c:v>05/04/2023 09:18</c:v>
                      </c:pt>
                      <c:pt idx="2007">
                        <c:v>05/04/2023 09:18</c:v>
                      </c:pt>
                      <c:pt idx="2008">
                        <c:v>05/04/2023 09:18</c:v>
                      </c:pt>
                      <c:pt idx="2009">
                        <c:v>05/04/2023 09:18</c:v>
                      </c:pt>
                      <c:pt idx="2010">
                        <c:v>05/04/2023 09:18</c:v>
                      </c:pt>
                      <c:pt idx="2011">
                        <c:v>05/04/2023 09:18</c:v>
                      </c:pt>
                      <c:pt idx="2012">
                        <c:v>05/04/2023 09:18</c:v>
                      </c:pt>
                      <c:pt idx="2013">
                        <c:v>05/04/2023 09:18</c:v>
                      </c:pt>
                      <c:pt idx="2014">
                        <c:v>05/04/2023 09:18</c:v>
                      </c:pt>
                      <c:pt idx="2015">
                        <c:v>05/04/2023 09:18</c:v>
                      </c:pt>
                      <c:pt idx="2016">
                        <c:v>05/04/2023 09:18</c:v>
                      </c:pt>
                      <c:pt idx="2017">
                        <c:v>05/04/2023 09:18</c:v>
                      </c:pt>
                      <c:pt idx="2018">
                        <c:v>05/04/2023 09:18</c:v>
                      </c:pt>
                      <c:pt idx="2019">
                        <c:v>05/04/2023 09:18</c:v>
                      </c:pt>
                      <c:pt idx="2020">
                        <c:v>05/04/2023 09:18</c:v>
                      </c:pt>
                      <c:pt idx="2021">
                        <c:v>05/04/2023 09:18</c:v>
                      </c:pt>
                      <c:pt idx="2022">
                        <c:v>05/04/2023 09:18</c:v>
                      </c:pt>
                      <c:pt idx="2023">
                        <c:v>05/04/2023 09:18</c:v>
                      </c:pt>
                      <c:pt idx="2024">
                        <c:v>05/04/2023 09:18</c:v>
                      </c:pt>
                      <c:pt idx="2025">
                        <c:v>05/04/2023 09:18</c:v>
                      </c:pt>
                      <c:pt idx="2026">
                        <c:v>05/04/2023 09:18</c:v>
                      </c:pt>
                      <c:pt idx="2027">
                        <c:v>05/04/2023 09:18</c:v>
                      </c:pt>
                      <c:pt idx="2028">
                        <c:v>05/04/2023 09:18</c:v>
                      </c:pt>
                      <c:pt idx="2029">
                        <c:v>05/04/2023 09:18</c:v>
                      </c:pt>
                      <c:pt idx="2030">
                        <c:v>05/04/2023 09:19</c:v>
                      </c:pt>
                      <c:pt idx="2031">
                        <c:v>05/04/2023 09:19</c:v>
                      </c:pt>
                      <c:pt idx="2032">
                        <c:v>05/04/2023 09:19</c:v>
                      </c:pt>
                      <c:pt idx="2033">
                        <c:v>05/04/2023 09:19</c:v>
                      </c:pt>
                      <c:pt idx="2034">
                        <c:v>05/04/2023 09:19</c:v>
                      </c:pt>
                      <c:pt idx="2035">
                        <c:v>05/04/2023 09:19</c:v>
                      </c:pt>
                      <c:pt idx="2036">
                        <c:v>05/04/2023 09:19</c:v>
                      </c:pt>
                      <c:pt idx="2037">
                        <c:v>05/04/2023 09:19</c:v>
                      </c:pt>
                      <c:pt idx="2038">
                        <c:v>05/04/2023 09:19</c:v>
                      </c:pt>
                      <c:pt idx="2039">
                        <c:v>05/04/2023 09:19</c:v>
                      </c:pt>
                      <c:pt idx="2040">
                        <c:v>05/04/2023 09:19</c:v>
                      </c:pt>
                      <c:pt idx="2041">
                        <c:v>05/04/2023 09:19</c:v>
                      </c:pt>
                      <c:pt idx="2042">
                        <c:v>05/04/2023 09:19</c:v>
                      </c:pt>
                      <c:pt idx="2043">
                        <c:v>05/04/2023 09:19</c:v>
                      </c:pt>
                      <c:pt idx="2044">
                        <c:v>05/04/2023 09:19</c:v>
                      </c:pt>
                      <c:pt idx="2045">
                        <c:v>05/04/2023 09:19</c:v>
                      </c:pt>
                      <c:pt idx="2046">
                        <c:v>05/04/2023 09:19</c:v>
                      </c:pt>
                      <c:pt idx="2047">
                        <c:v>05/04/2023 09:19</c:v>
                      </c:pt>
                      <c:pt idx="2048">
                        <c:v>05/04/2023 09:19</c:v>
                      </c:pt>
                      <c:pt idx="2049">
                        <c:v>05/04/2023 09:19</c:v>
                      </c:pt>
                      <c:pt idx="2050">
                        <c:v>05/04/2023 09:19</c:v>
                      </c:pt>
                      <c:pt idx="2051">
                        <c:v>05/04/2023 09:19</c:v>
                      </c:pt>
                      <c:pt idx="2052">
                        <c:v>05/04/2023 09:19</c:v>
                      </c:pt>
                      <c:pt idx="2053">
                        <c:v>05/04/2023 09:19</c:v>
                      </c:pt>
                      <c:pt idx="2054">
                        <c:v>05/04/2023 09:19</c:v>
                      </c:pt>
                      <c:pt idx="2055">
                        <c:v>05/04/2023 09:19</c:v>
                      </c:pt>
                      <c:pt idx="2056">
                        <c:v>05/04/2023 09:19</c:v>
                      </c:pt>
                      <c:pt idx="2057">
                        <c:v>05/04/2023 09:19</c:v>
                      </c:pt>
                      <c:pt idx="2058">
                        <c:v>05/04/2023 09:19</c:v>
                      </c:pt>
                      <c:pt idx="2059">
                        <c:v>05/04/2023 09:19</c:v>
                      </c:pt>
                      <c:pt idx="2060">
                        <c:v>05/04/2023 09:19</c:v>
                      </c:pt>
                      <c:pt idx="2061">
                        <c:v>05/04/2023 09:19</c:v>
                      </c:pt>
                      <c:pt idx="2062">
                        <c:v>05/04/2023 09:19</c:v>
                      </c:pt>
                      <c:pt idx="2063">
                        <c:v>05/04/2023 09:19</c:v>
                      </c:pt>
                      <c:pt idx="2064">
                        <c:v>05/04/2023 09:19</c:v>
                      </c:pt>
                      <c:pt idx="2065">
                        <c:v>05/04/2023 09:19</c:v>
                      </c:pt>
                      <c:pt idx="2066">
                        <c:v>05/04/2023 09:19</c:v>
                      </c:pt>
                      <c:pt idx="2067">
                        <c:v>05/04/2023 09:19</c:v>
                      </c:pt>
                      <c:pt idx="2068">
                        <c:v>05/04/2023 09:19</c:v>
                      </c:pt>
                      <c:pt idx="2069">
                        <c:v>05/04/2023 09:19</c:v>
                      </c:pt>
                      <c:pt idx="2070">
                        <c:v>05/04/2023 09:19</c:v>
                      </c:pt>
                      <c:pt idx="2071">
                        <c:v>05/04/2023 09:19</c:v>
                      </c:pt>
                      <c:pt idx="2072">
                        <c:v>05/04/2023 09:19</c:v>
                      </c:pt>
                      <c:pt idx="2073">
                        <c:v>05/04/2023 09:19</c:v>
                      </c:pt>
                      <c:pt idx="2074">
                        <c:v>05/04/2023 09:19</c:v>
                      </c:pt>
                      <c:pt idx="2075">
                        <c:v>05/04/2023 09:19</c:v>
                      </c:pt>
                      <c:pt idx="2076">
                        <c:v>05/04/2023 09:19</c:v>
                      </c:pt>
                      <c:pt idx="2077">
                        <c:v>05/04/2023 09:19</c:v>
                      </c:pt>
                      <c:pt idx="2078">
                        <c:v>05/04/2023 09:19</c:v>
                      </c:pt>
                      <c:pt idx="2079">
                        <c:v>05/04/2023 09:19</c:v>
                      </c:pt>
                      <c:pt idx="2080">
                        <c:v>05/04/2023 09:19</c:v>
                      </c:pt>
                      <c:pt idx="2081">
                        <c:v>05/04/2023 09:19</c:v>
                      </c:pt>
                      <c:pt idx="2082">
                        <c:v>05/04/2023 09:19</c:v>
                      </c:pt>
                      <c:pt idx="2083">
                        <c:v>05/04/2023 09:19</c:v>
                      </c:pt>
                      <c:pt idx="2084">
                        <c:v>05/04/2023 09:19</c:v>
                      </c:pt>
                      <c:pt idx="2085">
                        <c:v>05/04/2023 09:19</c:v>
                      </c:pt>
                      <c:pt idx="2086">
                        <c:v>05/04/2023 09:19</c:v>
                      </c:pt>
                      <c:pt idx="2087">
                        <c:v>05/04/2023 09:19</c:v>
                      </c:pt>
                      <c:pt idx="2088">
                        <c:v>05/04/2023 09:19</c:v>
                      </c:pt>
                      <c:pt idx="2089">
                        <c:v>05/04/2023 09:20</c:v>
                      </c:pt>
                      <c:pt idx="2090">
                        <c:v>05/04/2023 09:20</c:v>
                      </c:pt>
                      <c:pt idx="2091">
                        <c:v>05/04/2023 09:20</c:v>
                      </c:pt>
                      <c:pt idx="2092">
                        <c:v>05/04/2023 09:20</c:v>
                      </c:pt>
                      <c:pt idx="2093">
                        <c:v>05/04/2023 09:20</c:v>
                      </c:pt>
                      <c:pt idx="2094">
                        <c:v>05/04/2023 09:20</c:v>
                      </c:pt>
                      <c:pt idx="2095">
                        <c:v>05/04/2023 09:20</c:v>
                      </c:pt>
                      <c:pt idx="2096">
                        <c:v>05/04/2023 09:20</c:v>
                      </c:pt>
                      <c:pt idx="2097">
                        <c:v>05/04/2023 09:20</c:v>
                      </c:pt>
                      <c:pt idx="2098">
                        <c:v>05/04/2023 09:20</c:v>
                      </c:pt>
                      <c:pt idx="2099">
                        <c:v>05/04/2023 09:20</c:v>
                      </c:pt>
                      <c:pt idx="2100">
                        <c:v>05/04/2023 09:20</c:v>
                      </c:pt>
                      <c:pt idx="2101">
                        <c:v>05/04/2023 09:20</c:v>
                      </c:pt>
                      <c:pt idx="2102">
                        <c:v>05/04/2023 09:20</c:v>
                      </c:pt>
                      <c:pt idx="2103">
                        <c:v>05/04/2023 09:20</c:v>
                      </c:pt>
                      <c:pt idx="2104">
                        <c:v>05/04/2023 09:20</c:v>
                      </c:pt>
                      <c:pt idx="2105">
                        <c:v>05/04/2023 09:20</c:v>
                      </c:pt>
                      <c:pt idx="2106">
                        <c:v>05/04/2023 09:20</c:v>
                      </c:pt>
                      <c:pt idx="2107">
                        <c:v>05/04/2023 09:20</c:v>
                      </c:pt>
                      <c:pt idx="2108">
                        <c:v>05/04/2023 09:20</c:v>
                      </c:pt>
                      <c:pt idx="2109">
                        <c:v>05/04/2023 09:20</c:v>
                      </c:pt>
                      <c:pt idx="2110">
                        <c:v>05/04/2023 09:20</c:v>
                      </c:pt>
                      <c:pt idx="2111">
                        <c:v>05/04/2023 09:20</c:v>
                      </c:pt>
                      <c:pt idx="2112">
                        <c:v>05/04/2023 09:20</c:v>
                      </c:pt>
                      <c:pt idx="2113">
                        <c:v>05/04/2023 09:20</c:v>
                      </c:pt>
                      <c:pt idx="2114">
                        <c:v>05/04/2023 09:20</c:v>
                      </c:pt>
                      <c:pt idx="2115">
                        <c:v>05/04/2023 09:20</c:v>
                      </c:pt>
                      <c:pt idx="2116">
                        <c:v>05/04/2023 09:20</c:v>
                      </c:pt>
                      <c:pt idx="2117">
                        <c:v>05/04/2023 09:20</c:v>
                      </c:pt>
                      <c:pt idx="2118">
                        <c:v>05/04/2023 09:20</c:v>
                      </c:pt>
                      <c:pt idx="2119">
                        <c:v>05/04/2023 09:20</c:v>
                      </c:pt>
                      <c:pt idx="2120">
                        <c:v>05/04/2023 09:20</c:v>
                      </c:pt>
                      <c:pt idx="2121">
                        <c:v>05/04/2023 09:20</c:v>
                      </c:pt>
                      <c:pt idx="2122">
                        <c:v>05/04/2023 09:20</c:v>
                      </c:pt>
                      <c:pt idx="2123">
                        <c:v>05/04/2023 09:20</c:v>
                      </c:pt>
                      <c:pt idx="2124">
                        <c:v>05/04/2023 09:20</c:v>
                      </c:pt>
                      <c:pt idx="2125">
                        <c:v>05/04/2023 09:20</c:v>
                      </c:pt>
                      <c:pt idx="2126">
                        <c:v>05/04/2023 09:20</c:v>
                      </c:pt>
                      <c:pt idx="2127">
                        <c:v>05/04/2023 09:20</c:v>
                      </c:pt>
                      <c:pt idx="2128">
                        <c:v>05/04/2023 09:20</c:v>
                      </c:pt>
                      <c:pt idx="2129">
                        <c:v>05/04/2023 09:20</c:v>
                      </c:pt>
                      <c:pt idx="2130">
                        <c:v>05/04/2023 09:20</c:v>
                      </c:pt>
                      <c:pt idx="2131">
                        <c:v>05/04/2023 09:20</c:v>
                      </c:pt>
                      <c:pt idx="2132">
                        <c:v>05/04/2023 09:20</c:v>
                      </c:pt>
                      <c:pt idx="2133">
                        <c:v>05/04/2023 09:20</c:v>
                      </c:pt>
                      <c:pt idx="2134">
                        <c:v>05/04/2023 09:20</c:v>
                      </c:pt>
                      <c:pt idx="2135">
                        <c:v>05/04/2023 09:20</c:v>
                      </c:pt>
                      <c:pt idx="2136">
                        <c:v>05/04/2023 09:20</c:v>
                      </c:pt>
                      <c:pt idx="2137">
                        <c:v>05/04/2023 09:20</c:v>
                      </c:pt>
                      <c:pt idx="2138">
                        <c:v>05/04/2023 09:20</c:v>
                      </c:pt>
                      <c:pt idx="2139">
                        <c:v>05/04/2023 09:20</c:v>
                      </c:pt>
                      <c:pt idx="2140">
                        <c:v>05/04/2023 09:20</c:v>
                      </c:pt>
                      <c:pt idx="2141">
                        <c:v>05/04/2023 09:20</c:v>
                      </c:pt>
                      <c:pt idx="2142">
                        <c:v>05/04/2023 09:20</c:v>
                      </c:pt>
                      <c:pt idx="2143">
                        <c:v>05/04/2023 09:20</c:v>
                      </c:pt>
                      <c:pt idx="2144">
                        <c:v>05/04/2023 09:20</c:v>
                      </c:pt>
                      <c:pt idx="2145">
                        <c:v>05/04/2023 09:20</c:v>
                      </c:pt>
                      <c:pt idx="2146">
                        <c:v>05/04/2023 09:20</c:v>
                      </c:pt>
                      <c:pt idx="2147">
                        <c:v>05/04/2023 09:20</c:v>
                      </c:pt>
                      <c:pt idx="2148">
                        <c:v>05/04/2023 09:20</c:v>
                      </c:pt>
                      <c:pt idx="2149">
                        <c:v>05/04/2023 09:21</c:v>
                      </c:pt>
                      <c:pt idx="2150">
                        <c:v>05/04/2023 09:21</c:v>
                      </c:pt>
                      <c:pt idx="2151">
                        <c:v>05/04/2023 09:21</c:v>
                      </c:pt>
                      <c:pt idx="2152">
                        <c:v>05/04/2023 09:21</c:v>
                      </c:pt>
                      <c:pt idx="2153">
                        <c:v>05/04/2023 09:21</c:v>
                      </c:pt>
                      <c:pt idx="2154">
                        <c:v>05/04/2023 09:21</c:v>
                      </c:pt>
                      <c:pt idx="2155">
                        <c:v>05/04/2023 09:21</c:v>
                      </c:pt>
                      <c:pt idx="2156">
                        <c:v>05/04/2023 09:21</c:v>
                      </c:pt>
                      <c:pt idx="2157">
                        <c:v>05/04/2023 09:21</c:v>
                      </c:pt>
                      <c:pt idx="2158">
                        <c:v>05/04/2023 09:21</c:v>
                      </c:pt>
                      <c:pt idx="2159">
                        <c:v>05/04/2023 09:21</c:v>
                      </c:pt>
                      <c:pt idx="2160">
                        <c:v>05/04/2023 09:21</c:v>
                      </c:pt>
                      <c:pt idx="2161">
                        <c:v>05/04/2023 09:21</c:v>
                      </c:pt>
                      <c:pt idx="2162">
                        <c:v>05/04/2023 09:21</c:v>
                      </c:pt>
                      <c:pt idx="2163">
                        <c:v>05/04/2023 09:21</c:v>
                      </c:pt>
                      <c:pt idx="2164">
                        <c:v>05/04/2023 09:21</c:v>
                      </c:pt>
                      <c:pt idx="2165">
                        <c:v>05/04/2023 09:21</c:v>
                      </c:pt>
                      <c:pt idx="2166">
                        <c:v>05/04/2023 09:21</c:v>
                      </c:pt>
                      <c:pt idx="2167">
                        <c:v>05/04/2023 09:21</c:v>
                      </c:pt>
                      <c:pt idx="2168">
                        <c:v>05/04/2023 09:21</c:v>
                      </c:pt>
                      <c:pt idx="2169">
                        <c:v>05/04/2023 09:21</c:v>
                      </c:pt>
                      <c:pt idx="2170">
                        <c:v>05/04/2023 09:21</c:v>
                      </c:pt>
                      <c:pt idx="2171">
                        <c:v>05/04/2023 09:21</c:v>
                      </c:pt>
                      <c:pt idx="2172">
                        <c:v>05/04/2023 09:21</c:v>
                      </c:pt>
                      <c:pt idx="2173">
                        <c:v>05/04/2023 09:21</c:v>
                      </c:pt>
                      <c:pt idx="2174">
                        <c:v>05/04/2023 09:21</c:v>
                      </c:pt>
                      <c:pt idx="2175">
                        <c:v>05/04/2023 09:21</c:v>
                      </c:pt>
                      <c:pt idx="2176">
                        <c:v>05/04/2023 09:21</c:v>
                      </c:pt>
                      <c:pt idx="2177">
                        <c:v>05/04/2023 09:21</c:v>
                      </c:pt>
                      <c:pt idx="2178">
                        <c:v>05/04/2023 09:21</c:v>
                      </c:pt>
                      <c:pt idx="2179">
                        <c:v>05/04/2023 09:21</c:v>
                      </c:pt>
                      <c:pt idx="2180">
                        <c:v>05/04/2023 09:21</c:v>
                      </c:pt>
                      <c:pt idx="2181">
                        <c:v>05/04/2023 09:21</c:v>
                      </c:pt>
                      <c:pt idx="2182">
                        <c:v>05/04/2023 09:21</c:v>
                      </c:pt>
                      <c:pt idx="2183">
                        <c:v>05/04/2023 09:21</c:v>
                      </c:pt>
                      <c:pt idx="2184">
                        <c:v>05/04/2023 09:21</c:v>
                      </c:pt>
                      <c:pt idx="2185">
                        <c:v>05/04/2023 09:21</c:v>
                      </c:pt>
                      <c:pt idx="2186">
                        <c:v>05/04/2023 09:21</c:v>
                      </c:pt>
                      <c:pt idx="2187">
                        <c:v>05/04/2023 09:21</c:v>
                      </c:pt>
                      <c:pt idx="2188">
                        <c:v>05/04/2023 09:21</c:v>
                      </c:pt>
                      <c:pt idx="2189">
                        <c:v>05/04/2023 09:21</c:v>
                      </c:pt>
                      <c:pt idx="2190">
                        <c:v>05/04/2023 09:21</c:v>
                      </c:pt>
                      <c:pt idx="2191">
                        <c:v>05/04/2023 09:21</c:v>
                      </c:pt>
                      <c:pt idx="2192">
                        <c:v>05/04/2023 09:21</c:v>
                      </c:pt>
                      <c:pt idx="2193">
                        <c:v>05/04/2023 09:21</c:v>
                      </c:pt>
                      <c:pt idx="2194">
                        <c:v>05/04/2023 09:21</c:v>
                      </c:pt>
                      <c:pt idx="2195">
                        <c:v>05/04/2023 09:21</c:v>
                      </c:pt>
                      <c:pt idx="2196">
                        <c:v>05/04/2023 09:21</c:v>
                      </c:pt>
                      <c:pt idx="2197">
                        <c:v>05/04/2023 09:21</c:v>
                      </c:pt>
                      <c:pt idx="2198">
                        <c:v>05/04/2023 09:21</c:v>
                      </c:pt>
                      <c:pt idx="2199">
                        <c:v>05/04/2023 09:21</c:v>
                      </c:pt>
                      <c:pt idx="2200">
                        <c:v>05/04/2023 09:21</c:v>
                      </c:pt>
                      <c:pt idx="2201">
                        <c:v>05/04/2023 09:21</c:v>
                      </c:pt>
                      <c:pt idx="2202">
                        <c:v>05/04/2023 09:21</c:v>
                      </c:pt>
                      <c:pt idx="2203">
                        <c:v>05/04/2023 09:21</c:v>
                      </c:pt>
                      <c:pt idx="2204">
                        <c:v>05/04/2023 09:21</c:v>
                      </c:pt>
                      <c:pt idx="2205">
                        <c:v>05/04/2023 09:21</c:v>
                      </c:pt>
                      <c:pt idx="2206">
                        <c:v>05/04/2023 09:21</c:v>
                      </c:pt>
                      <c:pt idx="2207">
                        <c:v>05/04/2023 09:21</c:v>
                      </c:pt>
                      <c:pt idx="2208">
                        <c:v>05/04/2023 09:21</c:v>
                      </c:pt>
                      <c:pt idx="2209">
                        <c:v>05/04/2023 09:22</c:v>
                      </c:pt>
                      <c:pt idx="2210">
                        <c:v>05/04/2023 09:22</c:v>
                      </c:pt>
                      <c:pt idx="2211">
                        <c:v>05/04/2023 09:22</c:v>
                      </c:pt>
                      <c:pt idx="2212">
                        <c:v>05/04/2023 09:22</c:v>
                      </c:pt>
                      <c:pt idx="2213">
                        <c:v>05/04/2023 09:22</c:v>
                      </c:pt>
                      <c:pt idx="2214">
                        <c:v>05/04/2023 09:22</c:v>
                      </c:pt>
                      <c:pt idx="2215">
                        <c:v>05/04/2023 09:22</c:v>
                      </c:pt>
                      <c:pt idx="2216">
                        <c:v>05/04/2023 09:22</c:v>
                      </c:pt>
                      <c:pt idx="2217">
                        <c:v>05/04/2023 09:22</c:v>
                      </c:pt>
                      <c:pt idx="2218">
                        <c:v>05/04/2023 09:22</c:v>
                      </c:pt>
                      <c:pt idx="2219">
                        <c:v>05/04/2023 09:22</c:v>
                      </c:pt>
                      <c:pt idx="2220">
                        <c:v>05/04/2023 09:22</c:v>
                      </c:pt>
                      <c:pt idx="2221">
                        <c:v>05/04/2023 09:22</c:v>
                      </c:pt>
                      <c:pt idx="2222">
                        <c:v>05/04/2023 09:22</c:v>
                      </c:pt>
                      <c:pt idx="2223">
                        <c:v>05/04/2023 09:22</c:v>
                      </c:pt>
                      <c:pt idx="2224">
                        <c:v>05/04/2023 09:22</c:v>
                      </c:pt>
                      <c:pt idx="2225">
                        <c:v>05/04/2023 09:22</c:v>
                      </c:pt>
                      <c:pt idx="2226">
                        <c:v>05/04/2023 09:22</c:v>
                      </c:pt>
                      <c:pt idx="2227">
                        <c:v>05/04/2023 09:22</c:v>
                      </c:pt>
                      <c:pt idx="2228">
                        <c:v>05/04/2023 09:22</c:v>
                      </c:pt>
                      <c:pt idx="2229">
                        <c:v>05/04/2023 09:22</c:v>
                      </c:pt>
                      <c:pt idx="2230">
                        <c:v>05/04/2023 09:22</c:v>
                      </c:pt>
                      <c:pt idx="2231">
                        <c:v>05/04/2023 09:22</c:v>
                      </c:pt>
                      <c:pt idx="2232">
                        <c:v>05/04/2023 09:22</c:v>
                      </c:pt>
                      <c:pt idx="2233">
                        <c:v>05/04/2023 09:22</c:v>
                      </c:pt>
                      <c:pt idx="2234">
                        <c:v>05/04/2023 09:22</c:v>
                      </c:pt>
                      <c:pt idx="2235">
                        <c:v>05/04/2023 09:22</c:v>
                      </c:pt>
                      <c:pt idx="2236">
                        <c:v>05/04/2023 09:22</c:v>
                      </c:pt>
                      <c:pt idx="2237">
                        <c:v>05/04/2023 09:22</c:v>
                      </c:pt>
                      <c:pt idx="2238">
                        <c:v>05/04/2023 09:22</c:v>
                      </c:pt>
                      <c:pt idx="2239">
                        <c:v>05/04/2023 09:22</c:v>
                      </c:pt>
                      <c:pt idx="2240">
                        <c:v>05/04/2023 09:22</c:v>
                      </c:pt>
                      <c:pt idx="2241">
                        <c:v>05/04/2023 09:22</c:v>
                      </c:pt>
                      <c:pt idx="2242">
                        <c:v>05/04/2023 09:22</c:v>
                      </c:pt>
                      <c:pt idx="2243">
                        <c:v>05/04/2023 09:22</c:v>
                      </c:pt>
                      <c:pt idx="2244">
                        <c:v>05/04/2023 09:22</c:v>
                      </c:pt>
                      <c:pt idx="2245">
                        <c:v>05/04/2023 09:22</c:v>
                      </c:pt>
                      <c:pt idx="2246">
                        <c:v>05/04/2023 09:22</c:v>
                      </c:pt>
                      <c:pt idx="2247">
                        <c:v>05/04/2023 09:22</c:v>
                      </c:pt>
                      <c:pt idx="2248">
                        <c:v>05/04/2023 09:22</c:v>
                      </c:pt>
                      <c:pt idx="2249">
                        <c:v>05/04/2023 09:22</c:v>
                      </c:pt>
                      <c:pt idx="2250">
                        <c:v>05/04/2023 09:22</c:v>
                      </c:pt>
                      <c:pt idx="2251">
                        <c:v>05/04/2023 09:22</c:v>
                      </c:pt>
                      <c:pt idx="2252">
                        <c:v>05/04/2023 09:22</c:v>
                      </c:pt>
                      <c:pt idx="2253">
                        <c:v>05/04/2023 09:22</c:v>
                      </c:pt>
                      <c:pt idx="2254">
                        <c:v>05/04/2023 09:22</c:v>
                      </c:pt>
                      <c:pt idx="2255">
                        <c:v>05/04/2023 09:22</c:v>
                      </c:pt>
                      <c:pt idx="2256">
                        <c:v>05/04/2023 09:22</c:v>
                      </c:pt>
                      <c:pt idx="2257">
                        <c:v>05/04/2023 09:22</c:v>
                      </c:pt>
                      <c:pt idx="2258">
                        <c:v>05/04/2023 09:22</c:v>
                      </c:pt>
                      <c:pt idx="2259">
                        <c:v>05/04/2023 09:22</c:v>
                      </c:pt>
                      <c:pt idx="2260">
                        <c:v>05/04/2023 09:22</c:v>
                      </c:pt>
                      <c:pt idx="2261">
                        <c:v>05/04/2023 09:22</c:v>
                      </c:pt>
                      <c:pt idx="2262">
                        <c:v>05/04/2023 09:22</c:v>
                      </c:pt>
                      <c:pt idx="2263">
                        <c:v>05/04/2023 09:22</c:v>
                      </c:pt>
                      <c:pt idx="2264">
                        <c:v>05/04/2023 09:22</c:v>
                      </c:pt>
                      <c:pt idx="2265">
                        <c:v>05/04/2023 09:22</c:v>
                      </c:pt>
                      <c:pt idx="2266">
                        <c:v>05/04/2023 09:22</c:v>
                      </c:pt>
                      <c:pt idx="2267">
                        <c:v>05/04/2023 09:22</c:v>
                      </c:pt>
                      <c:pt idx="2268">
                        <c:v>05/04/2023 09:23</c:v>
                      </c:pt>
                      <c:pt idx="2269">
                        <c:v>05/04/2023 09:23</c:v>
                      </c:pt>
                      <c:pt idx="2270">
                        <c:v>05/04/2023 09:23</c:v>
                      </c:pt>
                      <c:pt idx="2271">
                        <c:v>05/04/2023 09:23</c:v>
                      </c:pt>
                      <c:pt idx="2272">
                        <c:v>05/04/2023 09:23</c:v>
                      </c:pt>
                      <c:pt idx="2273">
                        <c:v>05/04/2023 09:23</c:v>
                      </c:pt>
                      <c:pt idx="2274">
                        <c:v>05/04/2023 09:23</c:v>
                      </c:pt>
                      <c:pt idx="2275">
                        <c:v>05/04/2023 09:23</c:v>
                      </c:pt>
                      <c:pt idx="2276">
                        <c:v>05/04/2023 09:23</c:v>
                      </c:pt>
                      <c:pt idx="2277">
                        <c:v>05/04/2023 09:23</c:v>
                      </c:pt>
                      <c:pt idx="2278">
                        <c:v>05/04/2023 09:23</c:v>
                      </c:pt>
                      <c:pt idx="2279">
                        <c:v>05/04/2023 09:23</c:v>
                      </c:pt>
                      <c:pt idx="2280">
                        <c:v>05/04/2023 09:23</c:v>
                      </c:pt>
                      <c:pt idx="2281">
                        <c:v>05/04/2023 09:23</c:v>
                      </c:pt>
                      <c:pt idx="2282">
                        <c:v>05/04/2023 09:23</c:v>
                      </c:pt>
                      <c:pt idx="2283">
                        <c:v>05/04/2023 09:23</c:v>
                      </c:pt>
                      <c:pt idx="2284">
                        <c:v>05/04/2023 09:23</c:v>
                      </c:pt>
                      <c:pt idx="2285">
                        <c:v>05/04/2023 09:23</c:v>
                      </c:pt>
                      <c:pt idx="2286">
                        <c:v>05/04/2023 09:23</c:v>
                      </c:pt>
                      <c:pt idx="2287">
                        <c:v>05/04/2023 09:23</c:v>
                      </c:pt>
                      <c:pt idx="2288">
                        <c:v>05/04/2023 09:23</c:v>
                      </c:pt>
                      <c:pt idx="2289">
                        <c:v>05/04/2023 09:23</c:v>
                      </c:pt>
                      <c:pt idx="2290">
                        <c:v>05/04/2023 09:23</c:v>
                      </c:pt>
                      <c:pt idx="2291">
                        <c:v>05/04/2023 09:23</c:v>
                      </c:pt>
                      <c:pt idx="2292">
                        <c:v>05/04/2023 09:23</c:v>
                      </c:pt>
                      <c:pt idx="2293">
                        <c:v>05/04/2023 09:23</c:v>
                      </c:pt>
                      <c:pt idx="2294">
                        <c:v>05/04/2023 09:23</c:v>
                      </c:pt>
                      <c:pt idx="2295">
                        <c:v>05/04/2023 09:23</c:v>
                      </c:pt>
                      <c:pt idx="2296">
                        <c:v>05/04/2023 09:23</c:v>
                      </c:pt>
                      <c:pt idx="2297">
                        <c:v>05/04/2023 09:23</c:v>
                      </c:pt>
                      <c:pt idx="2298">
                        <c:v>05/04/2023 09:23</c:v>
                      </c:pt>
                      <c:pt idx="2299">
                        <c:v>05/04/2023 09:23</c:v>
                      </c:pt>
                      <c:pt idx="2300">
                        <c:v>05/04/2023 09:23</c:v>
                      </c:pt>
                      <c:pt idx="2301">
                        <c:v>05/04/2023 09:23</c:v>
                      </c:pt>
                      <c:pt idx="2302">
                        <c:v>05/04/2023 09:23</c:v>
                      </c:pt>
                      <c:pt idx="2303">
                        <c:v>05/04/2023 09:23</c:v>
                      </c:pt>
                      <c:pt idx="2304">
                        <c:v>05/04/2023 09:23</c:v>
                      </c:pt>
                      <c:pt idx="2305">
                        <c:v>05/04/2023 09:23</c:v>
                      </c:pt>
                      <c:pt idx="2306">
                        <c:v>05/04/2023 09:23</c:v>
                      </c:pt>
                      <c:pt idx="2307">
                        <c:v>05/04/2023 09:23</c:v>
                      </c:pt>
                      <c:pt idx="2308">
                        <c:v>05/04/2023 09:23</c:v>
                      </c:pt>
                      <c:pt idx="2309">
                        <c:v>05/04/2023 09:23</c:v>
                      </c:pt>
                      <c:pt idx="2310">
                        <c:v>05/04/2023 09:23</c:v>
                      </c:pt>
                      <c:pt idx="2311">
                        <c:v>05/04/2023 09:23</c:v>
                      </c:pt>
                      <c:pt idx="2312">
                        <c:v>05/04/2023 09:23</c:v>
                      </c:pt>
                      <c:pt idx="2313">
                        <c:v>05/04/2023 09:23</c:v>
                      </c:pt>
                      <c:pt idx="2314">
                        <c:v>05/04/2023 09:23</c:v>
                      </c:pt>
                      <c:pt idx="2315">
                        <c:v>05/04/2023 09:23</c:v>
                      </c:pt>
                      <c:pt idx="2316">
                        <c:v>05/04/2023 09:23</c:v>
                      </c:pt>
                      <c:pt idx="2317">
                        <c:v>05/04/2023 09:23</c:v>
                      </c:pt>
                      <c:pt idx="2318">
                        <c:v>05/04/2023 09:23</c:v>
                      </c:pt>
                      <c:pt idx="2319">
                        <c:v>05/04/2023 09:23</c:v>
                      </c:pt>
                      <c:pt idx="2320">
                        <c:v>05/04/2023 09:23</c:v>
                      </c:pt>
                      <c:pt idx="2321">
                        <c:v>05/04/2023 09:23</c:v>
                      </c:pt>
                      <c:pt idx="2322">
                        <c:v>05/04/2023 09:23</c:v>
                      </c:pt>
                      <c:pt idx="2323">
                        <c:v>05/04/2023 09:23</c:v>
                      </c:pt>
                      <c:pt idx="2324">
                        <c:v>05/04/2023 09:23</c:v>
                      </c:pt>
                      <c:pt idx="2325">
                        <c:v>05/04/2023 09:23</c:v>
                      </c:pt>
                      <c:pt idx="2326">
                        <c:v>05/04/2023 09:23</c:v>
                      </c:pt>
                      <c:pt idx="2327">
                        <c:v>05/04/2023 09:23</c:v>
                      </c:pt>
                      <c:pt idx="2328">
                        <c:v>05/04/2023 09:24</c:v>
                      </c:pt>
                      <c:pt idx="2329">
                        <c:v>05/04/2023 09:24</c:v>
                      </c:pt>
                      <c:pt idx="2330">
                        <c:v>05/04/2023 09:24</c:v>
                      </c:pt>
                      <c:pt idx="2331">
                        <c:v>05/04/2023 09:24</c:v>
                      </c:pt>
                      <c:pt idx="2332">
                        <c:v>05/04/2023 09:24</c:v>
                      </c:pt>
                      <c:pt idx="2333">
                        <c:v>05/04/2023 09:24</c:v>
                      </c:pt>
                      <c:pt idx="2334">
                        <c:v>05/04/2023 09:24</c:v>
                      </c:pt>
                      <c:pt idx="2335">
                        <c:v>05/04/2023 09:24</c:v>
                      </c:pt>
                      <c:pt idx="2336">
                        <c:v>05/04/2023 09:24</c:v>
                      </c:pt>
                      <c:pt idx="2337">
                        <c:v>05/04/2023 09:24</c:v>
                      </c:pt>
                      <c:pt idx="2338">
                        <c:v>05/04/2023 09:24</c:v>
                      </c:pt>
                      <c:pt idx="2339">
                        <c:v>05/04/2023 09:24</c:v>
                      </c:pt>
                      <c:pt idx="2340">
                        <c:v>05/04/2023 09:24</c:v>
                      </c:pt>
                      <c:pt idx="2341">
                        <c:v>05/04/2023 09:24</c:v>
                      </c:pt>
                      <c:pt idx="2342">
                        <c:v>05/04/2023 09:24</c:v>
                      </c:pt>
                      <c:pt idx="2343">
                        <c:v>05/04/2023 09:24</c:v>
                      </c:pt>
                      <c:pt idx="2344">
                        <c:v>05/04/2023 09:24</c:v>
                      </c:pt>
                      <c:pt idx="2345">
                        <c:v>05/04/2023 09:24</c:v>
                      </c:pt>
                      <c:pt idx="2346">
                        <c:v>05/04/2023 09:24</c:v>
                      </c:pt>
                      <c:pt idx="2347">
                        <c:v>05/04/2023 09:24</c:v>
                      </c:pt>
                      <c:pt idx="2348">
                        <c:v>05/04/2023 09:24</c:v>
                      </c:pt>
                      <c:pt idx="2349">
                        <c:v>05/04/2023 09:24</c:v>
                      </c:pt>
                      <c:pt idx="2350">
                        <c:v>05/04/2023 09:24</c:v>
                      </c:pt>
                      <c:pt idx="2351">
                        <c:v>05/04/2023 09:24</c:v>
                      </c:pt>
                      <c:pt idx="2352">
                        <c:v>05/04/2023 09:24</c:v>
                      </c:pt>
                      <c:pt idx="2353">
                        <c:v>05/04/2023 09:24</c:v>
                      </c:pt>
                      <c:pt idx="2354">
                        <c:v>05/04/2023 09:24</c:v>
                      </c:pt>
                      <c:pt idx="2355">
                        <c:v>05/04/2023 09:24</c:v>
                      </c:pt>
                      <c:pt idx="2356">
                        <c:v>05/04/2023 09:24</c:v>
                      </c:pt>
                      <c:pt idx="2357">
                        <c:v>05/04/2023 09:24</c:v>
                      </c:pt>
                      <c:pt idx="2358">
                        <c:v>05/04/2023 09:24</c:v>
                      </c:pt>
                      <c:pt idx="2359">
                        <c:v>05/04/2023 09:24</c:v>
                      </c:pt>
                      <c:pt idx="2360">
                        <c:v>05/04/2023 09:24</c:v>
                      </c:pt>
                      <c:pt idx="2361">
                        <c:v>05/04/2023 09:24</c:v>
                      </c:pt>
                      <c:pt idx="2362">
                        <c:v>05/04/2023 09:24</c:v>
                      </c:pt>
                      <c:pt idx="2363">
                        <c:v>05/04/2023 09:24</c:v>
                      </c:pt>
                      <c:pt idx="2364">
                        <c:v>05/04/2023 09:24</c:v>
                      </c:pt>
                      <c:pt idx="2365">
                        <c:v>05/04/2023 09:24</c:v>
                      </c:pt>
                      <c:pt idx="2366">
                        <c:v>05/04/2023 09:24</c:v>
                      </c:pt>
                      <c:pt idx="2367">
                        <c:v>05/04/2023 09:24</c:v>
                      </c:pt>
                      <c:pt idx="2368">
                        <c:v>05/04/2023 09:24</c:v>
                      </c:pt>
                      <c:pt idx="2369">
                        <c:v>05/04/2023 09:24</c:v>
                      </c:pt>
                      <c:pt idx="2370">
                        <c:v>05/04/2023 09:24</c:v>
                      </c:pt>
                      <c:pt idx="2371">
                        <c:v>05/04/2023 09:24</c:v>
                      </c:pt>
                      <c:pt idx="2372">
                        <c:v>05/04/2023 09:24</c:v>
                      </c:pt>
                      <c:pt idx="2373">
                        <c:v>05/04/2023 09:24</c:v>
                      </c:pt>
                      <c:pt idx="2374">
                        <c:v>05/04/2023 09:24</c:v>
                      </c:pt>
                      <c:pt idx="2375">
                        <c:v>05/04/2023 09:24</c:v>
                      </c:pt>
                      <c:pt idx="2376">
                        <c:v>05/04/2023 09:24</c:v>
                      </c:pt>
                      <c:pt idx="2377">
                        <c:v>05/04/2023 09:24</c:v>
                      </c:pt>
                      <c:pt idx="2378">
                        <c:v>05/04/2023 09:24</c:v>
                      </c:pt>
                      <c:pt idx="2379">
                        <c:v>05/04/2023 09:24</c:v>
                      </c:pt>
                      <c:pt idx="2380">
                        <c:v>05/04/2023 09:24</c:v>
                      </c:pt>
                      <c:pt idx="2381">
                        <c:v>05/04/2023 09:24</c:v>
                      </c:pt>
                      <c:pt idx="2382">
                        <c:v>05/04/2023 09:24</c:v>
                      </c:pt>
                      <c:pt idx="2383">
                        <c:v>05/04/2023 09:24</c:v>
                      </c:pt>
                      <c:pt idx="2384">
                        <c:v>05/04/2023 09:24</c:v>
                      </c:pt>
                      <c:pt idx="2385">
                        <c:v>05/04/2023 09:24</c:v>
                      </c:pt>
                      <c:pt idx="2386">
                        <c:v>05/04/2023 09:24</c:v>
                      </c:pt>
                      <c:pt idx="2387">
                        <c:v>05/04/2023 09:25</c:v>
                      </c:pt>
                      <c:pt idx="2388">
                        <c:v>05/04/2023 09:25</c:v>
                      </c:pt>
                      <c:pt idx="2389">
                        <c:v>05/04/2023 09:25</c:v>
                      </c:pt>
                      <c:pt idx="2390">
                        <c:v>05/04/2023 09:25</c:v>
                      </c:pt>
                      <c:pt idx="2391">
                        <c:v>05/04/2023 09:25</c:v>
                      </c:pt>
                      <c:pt idx="2392">
                        <c:v>05/04/2023 09:25</c:v>
                      </c:pt>
                      <c:pt idx="2393">
                        <c:v>05/04/2023 09:25</c:v>
                      </c:pt>
                      <c:pt idx="2394">
                        <c:v>05/04/2023 09:25</c:v>
                      </c:pt>
                      <c:pt idx="2395">
                        <c:v>05/04/2023 09:25</c:v>
                      </c:pt>
                      <c:pt idx="2396">
                        <c:v>05/04/2023 09:25</c:v>
                      </c:pt>
                      <c:pt idx="2397">
                        <c:v>05/04/2023 09:25</c:v>
                      </c:pt>
                      <c:pt idx="2398">
                        <c:v>05/04/2023 09:25</c:v>
                      </c:pt>
                      <c:pt idx="2399">
                        <c:v>05/04/2023 09:25</c:v>
                      </c:pt>
                      <c:pt idx="2400">
                        <c:v>05/04/2023 09:25</c:v>
                      </c:pt>
                      <c:pt idx="2401">
                        <c:v>05/04/2023 09:25</c:v>
                      </c:pt>
                      <c:pt idx="2402">
                        <c:v>05/04/2023 09:25</c:v>
                      </c:pt>
                      <c:pt idx="2403">
                        <c:v>05/04/2023 09:25</c:v>
                      </c:pt>
                      <c:pt idx="2404">
                        <c:v>05/04/2023 09:25</c:v>
                      </c:pt>
                      <c:pt idx="2405">
                        <c:v>05/04/2023 09:25</c:v>
                      </c:pt>
                      <c:pt idx="2406">
                        <c:v>05/04/2023 09:25</c:v>
                      </c:pt>
                      <c:pt idx="2407">
                        <c:v>05/04/2023 09:25</c:v>
                      </c:pt>
                      <c:pt idx="2408">
                        <c:v>05/04/2023 09:25</c:v>
                      </c:pt>
                      <c:pt idx="2409">
                        <c:v>05/04/2023 09:25</c:v>
                      </c:pt>
                      <c:pt idx="2410">
                        <c:v>05/04/2023 09:25</c:v>
                      </c:pt>
                      <c:pt idx="2411">
                        <c:v>05/04/2023 09:25</c:v>
                      </c:pt>
                      <c:pt idx="2412">
                        <c:v>05/04/2023 09:25</c:v>
                      </c:pt>
                      <c:pt idx="2413">
                        <c:v>05/04/2023 09:25</c:v>
                      </c:pt>
                      <c:pt idx="2414">
                        <c:v>05/04/2023 09:25</c:v>
                      </c:pt>
                      <c:pt idx="2415">
                        <c:v>05/04/2023 09:25</c:v>
                      </c:pt>
                      <c:pt idx="2416">
                        <c:v>05/04/2023 09:25</c:v>
                      </c:pt>
                      <c:pt idx="2417">
                        <c:v>05/04/2023 09:25</c:v>
                      </c:pt>
                      <c:pt idx="2418">
                        <c:v>05/04/2023 09:25</c:v>
                      </c:pt>
                      <c:pt idx="2419">
                        <c:v>05/04/2023 09:25</c:v>
                      </c:pt>
                      <c:pt idx="2420">
                        <c:v>05/04/2023 09:25</c:v>
                      </c:pt>
                      <c:pt idx="2421">
                        <c:v>05/04/2023 09:25</c:v>
                      </c:pt>
                      <c:pt idx="2422">
                        <c:v>05/04/2023 09:25</c:v>
                      </c:pt>
                      <c:pt idx="2423">
                        <c:v>05/04/2023 09:25</c:v>
                      </c:pt>
                      <c:pt idx="2424">
                        <c:v>05/04/2023 09:25</c:v>
                      </c:pt>
                      <c:pt idx="2425">
                        <c:v>05/04/2023 09:25</c:v>
                      </c:pt>
                      <c:pt idx="2426">
                        <c:v>05/04/2023 09:25</c:v>
                      </c:pt>
                      <c:pt idx="2427">
                        <c:v>05/04/2023 09:25</c:v>
                      </c:pt>
                      <c:pt idx="2428">
                        <c:v>05/04/2023 09:25</c:v>
                      </c:pt>
                      <c:pt idx="2429">
                        <c:v>05/04/2023 09:25</c:v>
                      </c:pt>
                      <c:pt idx="2430">
                        <c:v>05/04/2023 09:25</c:v>
                      </c:pt>
                      <c:pt idx="2431">
                        <c:v>05/04/2023 09:25</c:v>
                      </c:pt>
                      <c:pt idx="2432">
                        <c:v>05/04/2023 09:25</c:v>
                      </c:pt>
                      <c:pt idx="2433">
                        <c:v>05/04/2023 09:25</c:v>
                      </c:pt>
                      <c:pt idx="2434">
                        <c:v>05/04/2023 09:25</c:v>
                      </c:pt>
                      <c:pt idx="2435">
                        <c:v>05/04/2023 09:25</c:v>
                      </c:pt>
                      <c:pt idx="2436">
                        <c:v>05/04/2023 09:25</c:v>
                      </c:pt>
                      <c:pt idx="2437">
                        <c:v>05/04/2023 09:25</c:v>
                      </c:pt>
                      <c:pt idx="2438">
                        <c:v>05/04/2023 09:25</c:v>
                      </c:pt>
                      <c:pt idx="2439">
                        <c:v>05/04/2023 09:25</c:v>
                      </c:pt>
                      <c:pt idx="2440">
                        <c:v>05/04/2023 09:25</c:v>
                      </c:pt>
                      <c:pt idx="2441">
                        <c:v>05/04/2023 09:25</c:v>
                      </c:pt>
                      <c:pt idx="2442">
                        <c:v>05/04/2023 09:25</c:v>
                      </c:pt>
                      <c:pt idx="2443">
                        <c:v>05/04/2023 09:25</c:v>
                      </c:pt>
                      <c:pt idx="2444">
                        <c:v>05/04/2023 09:25</c:v>
                      </c:pt>
                      <c:pt idx="2445">
                        <c:v>05/04/2023 09:25</c:v>
                      </c:pt>
                      <c:pt idx="2446">
                        <c:v>05/04/2023 09:25</c:v>
                      </c:pt>
                      <c:pt idx="2447">
                        <c:v>05/04/2023 09:26</c:v>
                      </c:pt>
                      <c:pt idx="2448">
                        <c:v>05/04/2023 09:26</c:v>
                      </c:pt>
                      <c:pt idx="2449">
                        <c:v>05/04/2023 09:26</c:v>
                      </c:pt>
                      <c:pt idx="2450">
                        <c:v>05/04/2023 09:26</c:v>
                      </c:pt>
                      <c:pt idx="2451">
                        <c:v>05/04/2023 09:26</c:v>
                      </c:pt>
                      <c:pt idx="2452">
                        <c:v>05/04/2023 09:26</c:v>
                      </c:pt>
                      <c:pt idx="2453">
                        <c:v>05/04/2023 09:26</c:v>
                      </c:pt>
                      <c:pt idx="2454">
                        <c:v>05/04/2023 09:26</c:v>
                      </c:pt>
                      <c:pt idx="2455">
                        <c:v>05/04/2023 09:26</c:v>
                      </c:pt>
                      <c:pt idx="2456">
                        <c:v>05/04/2023 09:26</c:v>
                      </c:pt>
                      <c:pt idx="2457">
                        <c:v>05/04/2023 09:26</c:v>
                      </c:pt>
                      <c:pt idx="2458">
                        <c:v>05/04/2023 09:26</c:v>
                      </c:pt>
                      <c:pt idx="2459">
                        <c:v>05/04/2023 09:26</c:v>
                      </c:pt>
                      <c:pt idx="2460">
                        <c:v>05/04/2023 09:26</c:v>
                      </c:pt>
                      <c:pt idx="2461">
                        <c:v>05/04/2023 09:26</c:v>
                      </c:pt>
                      <c:pt idx="2462">
                        <c:v>05/04/2023 09:26</c:v>
                      </c:pt>
                      <c:pt idx="2463">
                        <c:v>05/04/2023 09:26</c:v>
                      </c:pt>
                      <c:pt idx="2464">
                        <c:v>05/04/2023 09:26</c:v>
                      </c:pt>
                      <c:pt idx="2465">
                        <c:v>05/04/2023 09:26</c:v>
                      </c:pt>
                      <c:pt idx="2466">
                        <c:v>05/04/2023 09:26</c:v>
                      </c:pt>
                      <c:pt idx="2467">
                        <c:v>05/04/2023 09:26</c:v>
                      </c:pt>
                      <c:pt idx="2468">
                        <c:v>05/04/2023 09:26</c:v>
                      </c:pt>
                      <c:pt idx="2469">
                        <c:v>05/04/2023 09:26</c:v>
                      </c:pt>
                      <c:pt idx="2470">
                        <c:v>05/04/2023 09:26</c:v>
                      </c:pt>
                      <c:pt idx="2471">
                        <c:v>05/04/2023 09:26</c:v>
                      </c:pt>
                      <c:pt idx="2472">
                        <c:v>05/04/2023 09:26</c:v>
                      </c:pt>
                      <c:pt idx="2473">
                        <c:v>05/04/2023 09:26</c:v>
                      </c:pt>
                      <c:pt idx="2474">
                        <c:v>05/04/2023 09:26</c:v>
                      </c:pt>
                      <c:pt idx="2475">
                        <c:v>05/04/2023 09:26</c:v>
                      </c:pt>
                      <c:pt idx="2476">
                        <c:v>05/04/2023 09:26</c:v>
                      </c:pt>
                      <c:pt idx="2477">
                        <c:v>05/04/2023 09:26</c:v>
                      </c:pt>
                      <c:pt idx="2478">
                        <c:v>05/04/2023 09:26</c:v>
                      </c:pt>
                      <c:pt idx="2479">
                        <c:v>05/04/2023 09:26</c:v>
                      </c:pt>
                      <c:pt idx="2480">
                        <c:v>05/04/2023 09:26</c:v>
                      </c:pt>
                      <c:pt idx="2481">
                        <c:v>05/04/2023 09:26</c:v>
                      </c:pt>
                      <c:pt idx="2482">
                        <c:v>05/04/2023 09:26</c:v>
                      </c:pt>
                      <c:pt idx="2483">
                        <c:v>05/04/2023 09:26</c:v>
                      </c:pt>
                      <c:pt idx="2484">
                        <c:v>05/04/2023 09:26</c:v>
                      </c:pt>
                      <c:pt idx="2485">
                        <c:v>05/04/2023 09:26</c:v>
                      </c:pt>
                      <c:pt idx="2486">
                        <c:v>05/04/2023 09:26</c:v>
                      </c:pt>
                      <c:pt idx="2487">
                        <c:v>05/04/2023 09:26</c:v>
                      </c:pt>
                      <c:pt idx="2488">
                        <c:v>05/04/2023 09:26</c:v>
                      </c:pt>
                      <c:pt idx="2489">
                        <c:v>05/04/2023 09:26</c:v>
                      </c:pt>
                      <c:pt idx="2490">
                        <c:v>05/04/2023 09:26</c:v>
                      </c:pt>
                      <c:pt idx="2491">
                        <c:v>05/04/2023 09:26</c:v>
                      </c:pt>
                      <c:pt idx="2492">
                        <c:v>05/04/2023 09:26</c:v>
                      </c:pt>
                      <c:pt idx="2493">
                        <c:v>05/04/2023 09:26</c:v>
                      </c:pt>
                      <c:pt idx="2494">
                        <c:v>05/04/2023 09:26</c:v>
                      </c:pt>
                      <c:pt idx="2495">
                        <c:v>05/04/2023 09:26</c:v>
                      </c:pt>
                      <c:pt idx="2496">
                        <c:v>05/04/2023 09:26</c:v>
                      </c:pt>
                      <c:pt idx="2497">
                        <c:v>05/04/2023 09:26</c:v>
                      </c:pt>
                      <c:pt idx="2498">
                        <c:v>05/04/2023 09:26</c:v>
                      </c:pt>
                      <c:pt idx="2499">
                        <c:v>05/04/2023 09:26</c:v>
                      </c:pt>
                      <c:pt idx="2500">
                        <c:v>05/04/2023 09:26</c:v>
                      </c:pt>
                      <c:pt idx="2501">
                        <c:v>05/04/2023 09:26</c:v>
                      </c:pt>
                      <c:pt idx="2502">
                        <c:v>05/04/2023 09:26</c:v>
                      </c:pt>
                      <c:pt idx="2503">
                        <c:v>05/04/2023 09:26</c:v>
                      </c:pt>
                      <c:pt idx="2504">
                        <c:v>05/04/2023 09:26</c:v>
                      </c:pt>
                      <c:pt idx="2505">
                        <c:v>05/04/2023 09:26</c:v>
                      </c:pt>
                      <c:pt idx="2506">
                        <c:v>05/04/2023 09:26</c:v>
                      </c:pt>
                      <c:pt idx="2507">
                        <c:v>05/04/2023 09:27</c:v>
                      </c:pt>
                      <c:pt idx="2508">
                        <c:v>05/04/2023 09:27</c:v>
                      </c:pt>
                      <c:pt idx="2509">
                        <c:v>05/04/2023 09:27</c:v>
                      </c:pt>
                      <c:pt idx="2510">
                        <c:v>05/04/2023 09:27</c:v>
                      </c:pt>
                      <c:pt idx="2511">
                        <c:v>05/04/2023 09:27</c:v>
                      </c:pt>
                      <c:pt idx="2512">
                        <c:v>05/04/2023 09:27</c:v>
                      </c:pt>
                      <c:pt idx="2513">
                        <c:v>05/04/2023 09:27</c:v>
                      </c:pt>
                      <c:pt idx="2514">
                        <c:v>05/04/2023 09:27</c:v>
                      </c:pt>
                      <c:pt idx="2515">
                        <c:v>05/04/2023 09:27</c:v>
                      </c:pt>
                      <c:pt idx="2516">
                        <c:v>05/04/2023 09:27</c:v>
                      </c:pt>
                      <c:pt idx="2517">
                        <c:v>05/04/2023 09:27</c:v>
                      </c:pt>
                      <c:pt idx="2518">
                        <c:v>05/04/2023 09:27</c:v>
                      </c:pt>
                      <c:pt idx="2519">
                        <c:v>05/04/2023 09:27</c:v>
                      </c:pt>
                      <c:pt idx="2520">
                        <c:v>05/04/2023 09:27</c:v>
                      </c:pt>
                      <c:pt idx="2521">
                        <c:v>05/04/2023 09:27</c:v>
                      </c:pt>
                      <c:pt idx="2522">
                        <c:v>05/04/2023 09:27</c:v>
                      </c:pt>
                      <c:pt idx="2523">
                        <c:v>05/04/2023 09:27</c:v>
                      </c:pt>
                      <c:pt idx="2524">
                        <c:v>05/04/2023 09:27</c:v>
                      </c:pt>
                      <c:pt idx="2525">
                        <c:v>05/04/2023 09:27</c:v>
                      </c:pt>
                      <c:pt idx="2526">
                        <c:v>05/04/2023 09:27</c:v>
                      </c:pt>
                      <c:pt idx="2527">
                        <c:v>05/04/2023 09:27</c:v>
                      </c:pt>
                      <c:pt idx="2528">
                        <c:v>05/04/2023 09:27</c:v>
                      </c:pt>
                      <c:pt idx="2529">
                        <c:v>05/04/2023 09:27</c:v>
                      </c:pt>
                      <c:pt idx="2530">
                        <c:v>05/04/2023 09:27</c:v>
                      </c:pt>
                      <c:pt idx="2531">
                        <c:v>05/04/2023 09:27</c:v>
                      </c:pt>
                      <c:pt idx="2532">
                        <c:v>05/04/2023 09:27</c:v>
                      </c:pt>
                      <c:pt idx="2533">
                        <c:v>05/04/2023 09:27</c:v>
                      </c:pt>
                      <c:pt idx="2534">
                        <c:v>05/04/2023 09:27</c:v>
                      </c:pt>
                      <c:pt idx="2535">
                        <c:v>05/04/2023 09:27</c:v>
                      </c:pt>
                      <c:pt idx="2536">
                        <c:v>05/04/2023 09:27</c:v>
                      </c:pt>
                      <c:pt idx="2537">
                        <c:v>05/04/2023 09:27</c:v>
                      </c:pt>
                      <c:pt idx="2538">
                        <c:v>05/04/2023 09:27</c:v>
                      </c:pt>
                      <c:pt idx="2539">
                        <c:v>05/04/2023 09:27</c:v>
                      </c:pt>
                      <c:pt idx="2540">
                        <c:v>05/04/2023 09:27</c:v>
                      </c:pt>
                      <c:pt idx="2541">
                        <c:v>05/04/2023 09:27</c:v>
                      </c:pt>
                      <c:pt idx="2542">
                        <c:v>05/04/2023 09:27</c:v>
                      </c:pt>
                      <c:pt idx="2543">
                        <c:v>05/04/2023 09:27</c:v>
                      </c:pt>
                      <c:pt idx="2544">
                        <c:v>05/04/2023 09:27</c:v>
                      </c:pt>
                      <c:pt idx="2545">
                        <c:v>05/04/2023 09:27</c:v>
                      </c:pt>
                      <c:pt idx="2546">
                        <c:v>05/04/2023 09:27</c:v>
                      </c:pt>
                      <c:pt idx="2547">
                        <c:v>05/04/2023 09:27</c:v>
                      </c:pt>
                      <c:pt idx="2548">
                        <c:v>05/04/2023 09:27</c:v>
                      </c:pt>
                      <c:pt idx="2549">
                        <c:v>05/04/2023 09:27</c:v>
                      </c:pt>
                      <c:pt idx="2550">
                        <c:v>05/04/2023 09:27</c:v>
                      </c:pt>
                      <c:pt idx="2551">
                        <c:v>05/04/2023 09:27</c:v>
                      </c:pt>
                      <c:pt idx="2552">
                        <c:v>05/04/2023 09:27</c:v>
                      </c:pt>
                      <c:pt idx="2553">
                        <c:v>05/04/2023 09:27</c:v>
                      </c:pt>
                      <c:pt idx="2554">
                        <c:v>05/04/2023 09:27</c:v>
                      </c:pt>
                      <c:pt idx="2555">
                        <c:v>05/04/2023 09:27</c:v>
                      </c:pt>
                      <c:pt idx="2556">
                        <c:v>05/04/2023 09:27</c:v>
                      </c:pt>
                      <c:pt idx="2557">
                        <c:v>05/04/2023 09:27</c:v>
                      </c:pt>
                      <c:pt idx="2558">
                        <c:v>05/04/2023 09:27</c:v>
                      </c:pt>
                      <c:pt idx="2559">
                        <c:v>05/04/2023 09:27</c:v>
                      </c:pt>
                      <c:pt idx="2560">
                        <c:v>05/04/2023 09:27</c:v>
                      </c:pt>
                      <c:pt idx="2561">
                        <c:v>05/04/2023 09:27</c:v>
                      </c:pt>
                      <c:pt idx="2562">
                        <c:v>05/04/2023 09:27</c:v>
                      </c:pt>
                      <c:pt idx="2563">
                        <c:v>05/04/2023 09:27</c:v>
                      </c:pt>
                      <c:pt idx="2564">
                        <c:v>05/04/2023 09:27</c:v>
                      </c:pt>
                      <c:pt idx="2565">
                        <c:v>05/04/2023 09:27</c:v>
                      </c:pt>
                      <c:pt idx="2566">
                        <c:v>05/04/2023 09:28</c:v>
                      </c:pt>
                      <c:pt idx="2567">
                        <c:v>05/04/2023 09:28</c:v>
                      </c:pt>
                      <c:pt idx="2568">
                        <c:v>05/04/2023 09:28</c:v>
                      </c:pt>
                      <c:pt idx="2569">
                        <c:v>05/04/2023 09:28</c:v>
                      </c:pt>
                      <c:pt idx="2570">
                        <c:v>05/04/2023 09:28</c:v>
                      </c:pt>
                      <c:pt idx="2571">
                        <c:v>05/04/2023 09:28</c:v>
                      </c:pt>
                      <c:pt idx="2572">
                        <c:v>05/04/2023 09:28</c:v>
                      </c:pt>
                      <c:pt idx="2573">
                        <c:v>05/04/2023 09:28</c:v>
                      </c:pt>
                      <c:pt idx="2574">
                        <c:v>05/04/2023 09:28</c:v>
                      </c:pt>
                      <c:pt idx="2575">
                        <c:v>05/04/2023 09:28</c:v>
                      </c:pt>
                      <c:pt idx="2576">
                        <c:v>05/04/2023 09:28</c:v>
                      </c:pt>
                      <c:pt idx="2577">
                        <c:v>05/04/2023 09:28</c:v>
                      </c:pt>
                      <c:pt idx="2578">
                        <c:v>05/04/2023 09:28</c:v>
                      </c:pt>
                      <c:pt idx="2579">
                        <c:v>05/04/2023 09:28</c:v>
                      </c:pt>
                      <c:pt idx="2580">
                        <c:v>05/04/2023 09:28</c:v>
                      </c:pt>
                      <c:pt idx="2581">
                        <c:v>05/04/2023 09:28</c:v>
                      </c:pt>
                      <c:pt idx="2582">
                        <c:v>05/04/2023 09:28</c:v>
                      </c:pt>
                      <c:pt idx="2583">
                        <c:v>05/04/2023 09:28</c:v>
                      </c:pt>
                      <c:pt idx="2584">
                        <c:v>05/04/2023 09:28</c:v>
                      </c:pt>
                      <c:pt idx="2585">
                        <c:v>05/04/2023 09:28</c:v>
                      </c:pt>
                      <c:pt idx="2586">
                        <c:v>05/04/2023 09:28</c:v>
                      </c:pt>
                      <c:pt idx="2587">
                        <c:v>05/04/2023 09:28</c:v>
                      </c:pt>
                      <c:pt idx="2588">
                        <c:v>05/04/2023 09:28</c:v>
                      </c:pt>
                      <c:pt idx="2589">
                        <c:v>05/04/2023 09:28</c:v>
                      </c:pt>
                      <c:pt idx="2590">
                        <c:v>05/04/2023 09:28</c:v>
                      </c:pt>
                      <c:pt idx="2591">
                        <c:v>05/04/2023 09:28</c:v>
                      </c:pt>
                      <c:pt idx="2592">
                        <c:v>05/04/2023 09:28</c:v>
                      </c:pt>
                      <c:pt idx="2593">
                        <c:v>05/04/2023 09:28</c:v>
                      </c:pt>
                      <c:pt idx="2594">
                        <c:v>05/04/2023 09:28</c:v>
                      </c:pt>
                      <c:pt idx="2595">
                        <c:v>05/04/2023 09:28</c:v>
                      </c:pt>
                      <c:pt idx="2596">
                        <c:v>05/04/2023 09:28</c:v>
                      </c:pt>
                      <c:pt idx="2597">
                        <c:v>05/04/2023 09:28</c:v>
                      </c:pt>
                      <c:pt idx="2598">
                        <c:v>05/04/2023 09:28</c:v>
                      </c:pt>
                      <c:pt idx="2599">
                        <c:v>05/04/2023 09:28</c:v>
                      </c:pt>
                      <c:pt idx="2600">
                        <c:v>05/04/2023 09:28</c:v>
                      </c:pt>
                      <c:pt idx="2601">
                        <c:v>05/04/2023 09:28</c:v>
                      </c:pt>
                      <c:pt idx="2602">
                        <c:v>05/04/2023 09:28</c:v>
                      </c:pt>
                      <c:pt idx="2603">
                        <c:v>05/04/2023 09:28</c:v>
                      </c:pt>
                      <c:pt idx="2604">
                        <c:v>05/04/2023 09:28</c:v>
                      </c:pt>
                      <c:pt idx="2605">
                        <c:v>05/04/2023 09:28</c:v>
                      </c:pt>
                      <c:pt idx="2606">
                        <c:v>05/04/2023 09:28</c:v>
                      </c:pt>
                      <c:pt idx="2607">
                        <c:v>05/04/2023 09:28</c:v>
                      </c:pt>
                      <c:pt idx="2608">
                        <c:v>05/04/2023 09:28</c:v>
                      </c:pt>
                      <c:pt idx="2609">
                        <c:v>05/04/2023 09:28</c:v>
                      </c:pt>
                      <c:pt idx="2610">
                        <c:v>05/04/2023 09:28</c:v>
                      </c:pt>
                      <c:pt idx="2611">
                        <c:v>05/04/2023 09:28</c:v>
                      </c:pt>
                      <c:pt idx="2612">
                        <c:v>05/04/2023 09:28</c:v>
                      </c:pt>
                      <c:pt idx="2613">
                        <c:v>05/04/2023 09:28</c:v>
                      </c:pt>
                      <c:pt idx="2614">
                        <c:v>05/04/2023 09:28</c:v>
                      </c:pt>
                      <c:pt idx="2615">
                        <c:v>05/04/2023 09:28</c:v>
                      </c:pt>
                      <c:pt idx="2616">
                        <c:v>05/04/2023 09:28</c:v>
                      </c:pt>
                      <c:pt idx="2617">
                        <c:v>05/04/2023 09:28</c:v>
                      </c:pt>
                      <c:pt idx="2618">
                        <c:v>05/04/2023 09:28</c:v>
                      </c:pt>
                      <c:pt idx="2619">
                        <c:v>05/04/2023 09:28</c:v>
                      </c:pt>
                      <c:pt idx="2620">
                        <c:v>05/04/2023 09:28</c:v>
                      </c:pt>
                      <c:pt idx="2621">
                        <c:v>05/04/2023 09:28</c:v>
                      </c:pt>
                      <c:pt idx="2622">
                        <c:v>05/04/2023 09:28</c:v>
                      </c:pt>
                      <c:pt idx="2623">
                        <c:v>05/04/2023 09:28</c:v>
                      </c:pt>
                      <c:pt idx="2624">
                        <c:v>05/04/2023 09:28</c:v>
                      </c:pt>
                      <c:pt idx="2625">
                        <c:v>05/04/2023 09:28</c:v>
                      </c:pt>
                      <c:pt idx="2626">
                        <c:v>05/04/2023 09:29</c:v>
                      </c:pt>
                      <c:pt idx="2627">
                        <c:v>05/04/2023 09:29</c:v>
                      </c:pt>
                      <c:pt idx="2628">
                        <c:v>05/04/2023 09:29</c:v>
                      </c:pt>
                      <c:pt idx="2629">
                        <c:v>05/04/2023 09:29</c:v>
                      </c:pt>
                      <c:pt idx="2630">
                        <c:v>05/04/2023 09:29</c:v>
                      </c:pt>
                      <c:pt idx="2631">
                        <c:v>05/04/2023 09:29</c:v>
                      </c:pt>
                      <c:pt idx="2632">
                        <c:v>05/04/2023 09:29</c:v>
                      </c:pt>
                      <c:pt idx="2633">
                        <c:v>05/04/2023 09:29</c:v>
                      </c:pt>
                      <c:pt idx="2634">
                        <c:v>05/04/2023 09:29</c:v>
                      </c:pt>
                      <c:pt idx="2635">
                        <c:v>05/04/2023 09:29</c:v>
                      </c:pt>
                      <c:pt idx="2636">
                        <c:v>05/04/2023 09:29</c:v>
                      </c:pt>
                      <c:pt idx="2637">
                        <c:v>05/04/2023 09:29</c:v>
                      </c:pt>
                      <c:pt idx="2638">
                        <c:v>05/04/2023 09:29</c:v>
                      </c:pt>
                      <c:pt idx="2639">
                        <c:v>05/04/2023 09:29</c:v>
                      </c:pt>
                      <c:pt idx="2640">
                        <c:v>05/04/2023 09:29</c:v>
                      </c:pt>
                      <c:pt idx="2641">
                        <c:v>05/04/2023 09:29</c:v>
                      </c:pt>
                      <c:pt idx="2642">
                        <c:v>05/04/2023 09:29</c:v>
                      </c:pt>
                      <c:pt idx="2643">
                        <c:v>05/04/2023 09:29</c:v>
                      </c:pt>
                      <c:pt idx="2644">
                        <c:v>05/04/2023 09:29</c:v>
                      </c:pt>
                      <c:pt idx="2645">
                        <c:v>05/04/2023 09:29</c:v>
                      </c:pt>
                      <c:pt idx="2646">
                        <c:v>05/04/2023 09:29</c:v>
                      </c:pt>
                      <c:pt idx="2647">
                        <c:v>05/04/2023 09:29</c:v>
                      </c:pt>
                      <c:pt idx="2648">
                        <c:v>05/04/2023 09:29</c:v>
                      </c:pt>
                      <c:pt idx="2649">
                        <c:v>05/04/2023 09:29</c:v>
                      </c:pt>
                      <c:pt idx="2650">
                        <c:v>05/04/2023 09:29</c:v>
                      </c:pt>
                      <c:pt idx="2651">
                        <c:v>05/04/2023 09:29</c:v>
                      </c:pt>
                      <c:pt idx="2652">
                        <c:v>05/04/2023 09:29</c:v>
                      </c:pt>
                      <c:pt idx="2653">
                        <c:v>05/04/2023 09:29</c:v>
                      </c:pt>
                      <c:pt idx="2654">
                        <c:v>05/04/2023 09:29</c:v>
                      </c:pt>
                      <c:pt idx="2655">
                        <c:v>05/04/2023 09:29</c:v>
                      </c:pt>
                      <c:pt idx="2656">
                        <c:v>05/04/2023 09:29</c:v>
                      </c:pt>
                      <c:pt idx="2657">
                        <c:v>05/04/2023 09:29</c:v>
                      </c:pt>
                      <c:pt idx="2658">
                        <c:v>05/04/2023 09:29</c:v>
                      </c:pt>
                      <c:pt idx="2659">
                        <c:v>05/04/2023 09:29</c:v>
                      </c:pt>
                      <c:pt idx="2660">
                        <c:v>05/04/2023 09:29</c:v>
                      </c:pt>
                      <c:pt idx="2661">
                        <c:v>05/04/2023 09:29</c:v>
                      </c:pt>
                      <c:pt idx="2662">
                        <c:v>05/04/2023 09:29</c:v>
                      </c:pt>
                      <c:pt idx="2663">
                        <c:v>05/04/2023 09:29</c:v>
                      </c:pt>
                      <c:pt idx="2664">
                        <c:v>05/04/2023 09:29</c:v>
                      </c:pt>
                      <c:pt idx="2665">
                        <c:v>05/04/2023 09:29</c:v>
                      </c:pt>
                      <c:pt idx="2666">
                        <c:v>05/04/2023 09:29</c:v>
                      </c:pt>
                      <c:pt idx="2667">
                        <c:v>05/04/2023 09:29</c:v>
                      </c:pt>
                      <c:pt idx="2668">
                        <c:v>05/04/2023 09:29</c:v>
                      </c:pt>
                      <c:pt idx="2669">
                        <c:v>05/04/2023 09:29</c:v>
                      </c:pt>
                      <c:pt idx="2670">
                        <c:v>05/04/2023 09:29</c:v>
                      </c:pt>
                      <c:pt idx="2671">
                        <c:v>05/04/2023 09:29</c:v>
                      </c:pt>
                      <c:pt idx="2672">
                        <c:v>05/04/2023 09:29</c:v>
                      </c:pt>
                      <c:pt idx="2673">
                        <c:v>05/04/2023 09:29</c:v>
                      </c:pt>
                      <c:pt idx="2674">
                        <c:v>05/04/2023 09:29</c:v>
                      </c:pt>
                      <c:pt idx="2675">
                        <c:v>05/04/2023 09:29</c:v>
                      </c:pt>
                      <c:pt idx="2676">
                        <c:v>05/04/2023 09:29</c:v>
                      </c:pt>
                      <c:pt idx="2677">
                        <c:v>05/04/2023 09:29</c:v>
                      </c:pt>
                      <c:pt idx="2678">
                        <c:v>05/04/2023 09:29</c:v>
                      </c:pt>
                      <c:pt idx="2679">
                        <c:v>05/04/2023 09:29</c:v>
                      </c:pt>
                      <c:pt idx="2680">
                        <c:v>05/04/2023 09:29</c:v>
                      </c:pt>
                      <c:pt idx="2681">
                        <c:v>05/04/2023 09:29</c:v>
                      </c:pt>
                      <c:pt idx="2682">
                        <c:v>05/04/2023 09:29</c:v>
                      </c:pt>
                      <c:pt idx="2683">
                        <c:v>05/04/2023 09:29</c:v>
                      </c:pt>
                      <c:pt idx="2684">
                        <c:v>05/04/2023 09:29</c:v>
                      </c:pt>
                      <c:pt idx="2685">
                        <c:v>05/04/2023 09:30</c:v>
                      </c:pt>
                      <c:pt idx="2686">
                        <c:v>05/04/2023 09:30</c:v>
                      </c:pt>
                      <c:pt idx="2687">
                        <c:v>05/04/2023 09:30</c:v>
                      </c:pt>
                      <c:pt idx="2688">
                        <c:v>05/04/2023 09:30</c:v>
                      </c:pt>
                      <c:pt idx="2689">
                        <c:v>05/04/2023 09:30</c:v>
                      </c:pt>
                      <c:pt idx="2690">
                        <c:v>05/04/2023 09:30</c:v>
                      </c:pt>
                      <c:pt idx="2691">
                        <c:v>05/04/2023 09:30</c:v>
                      </c:pt>
                      <c:pt idx="2692">
                        <c:v>05/04/2023 09:30</c:v>
                      </c:pt>
                      <c:pt idx="2693">
                        <c:v>05/04/2023 09:30</c:v>
                      </c:pt>
                      <c:pt idx="2694">
                        <c:v>05/04/2023 09:30</c:v>
                      </c:pt>
                      <c:pt idx="2695">
                        <c:v>05/04/2023 09:30</c:v>
                      </c:pt>
                      <c:pt idx="2696">
                        <c:v>05/04/2023 09:30</c:v>
                      </c:pt>
                      <c:pt idx="2697">
                        <c:v>05/04/2023 09:30</c:v>
                      </c:pt>
                      <c:pt idx="2698">
                        <c:v>05/04/2023 09:30</c:v>
                      </c:pt>
                      <c:pt idx="2699">
                        <c:v>05/04/2023 09:30</c:v>
                      </c:pt>
                      <c:pt idx="2700">
                        <c:v>05/04/2023 09:30</c:v>
                      </c:pt>
                      <c:pt idx="2701">
                        <c:v>05/04/2023 09:30</c:v>
                      </c:pt>
                      <c:pt idx="2702">
                        <c:v>05/04/2023 09:30</c:v>
                      </c:pt>
                      <c:pt idx="2703">
                        <c:v>05/04/2023 09:30</c:v>
                      </c:pt>
                      <c:pt idx="2704">
                        <c:v>05/04/2023 09:30</c:v>
                      </c:pt>
                      <c:pt idx="2705">
                        <c:v>05/04/2023 09:30</c:v>
                      </c:pt>
                      <c:pt idx="2706">
                        <c:v>05/04/2023 09:30</c:v>
                      </c:pt>
                      <c:pt idx="2707">
                        <c:v>05/04/2023 09:30</c:v>
                      </c:pt>
                      <c:pt idx="2708">
                        <c:v>05/04/2023 09:30</c:v>
                      </c:pt>
                      <c:pt idx="2709">
                        <c:v>05/04/2023 09:30</c:v>
                      </c:pt>
                      <c:pt idx="2710">
                        <c:v>05/04/2023 09:30</c:v>
                      </c:pt>
                      <c:pt idx="2711">
                        <c:v>05/04/2023 09:30</c:v>
                      </c:pt>
                      <c:pt idx="2712">
                        <c:v>05/04/2023 09:30</c:v>
                      </c:pt>
                      <c:pt idx="2713">
                        <c:v>05/04/2023 09:30</c:v>
                      </c:pt>
                      <c:pt idx="2714">
                        <c:v>05/04/2023 09:30</c:v>
                      </c:pt>
                      <c:pt idx="2715">
                        <c:v>05/04/2023 09:30</c:v>
                      </c:pt>
                      <c:pt idx="2716">
                        <c:v>05/04/2023 09:30</c:v>
                      </c:pt>
                      <c:pt idx="2717">
                        <c:v>05/04/2023 09:30</c:v>
                      </c:pt>
                      <c:pt idx="2718">
                        <c:v>05/04/2023 09:30</c:v>
                      </c:pt>
                      <c:pt idx="2719">
                        <c:v>05/04/2023 09:30</c:v>
                      </c:pt>
                      <c:pt idx="2720">
                        <c:v>05/04/2023 09:30</c:v>
                      </c:pt>
                      <c:pt idx="2721">
                        <c:v>05/04/2023 09:30</c:v>
                      </c:pt>
                      <c:pt idx="2722">
                        <c:v>05/04/2023 09:30</c:v>
                      </c:pt>
                      <c:pt idx="2723">
                        <c:v>05/04/2023 09:30</c:v>
                      </c:pt>
                      <c:pt idx="2724">
                        <c:v>05/04/2023 09:30</c:v>
                      </c:pt>
                      <c:pt idx="2725">
                        <c:v>05/04/2023 09:30</c:v>
                      </c:pt>
                      <c:pt idx="2726">
                        <c:v>05/04/2023 09:30</c:v>
                      </c:pt>
                      <c:pt idx="2727">
                        <c:v>05/04/2023 09:30</c:v>
                      </c:pt>
                      <c:pt idx="2728">
                        <c:v>05/04/2023 09:30</c:v>
                      </c:pt>
                      <c:pt idx="2729">
                        <c:v>05/04/2023 09:30</c:v>
                      </c:pt>
                      <c:pt idx="2730">
                        <c:v>05/04/2023 09:30</c:v>
                      </c:pt>
                      <c:pt idx="2731">
                        <c:v>05/04/2023 09:30</c:v>
                      </c:pt>
                      <c:pt idx="2732">
                        <c:v>05/04/2023 09:30</c:v>
                      </c:pt>
                      <c:pt idx="2733">
                        <c:v>05/04/2023 09:30</c:v>
                      </c:pt>
                      <c:pt idx="2734">
                        <c:v>05/04/2023 09:30</c:v>
                      </c:pt>
                      <c:pt idx="2735">
                        <c:v>05/04/2023 09:30</c:v>
                      </c:pt>
                      <c:pt idx="2736">
                        <c:v>05/04/2023 09:30</c:v>
                      </c:pt>
                      <c:pt idx="2737">
                        <c:v>05/04/2023 09:30</c:v>
                      </c:pt>
                      <c:pt idx="2738">
                        <c:v>05/04/2023 09:30</c:v>
                      </c:pt>
                      <c:pt idx="2739">
                        <c:v>05/04/2023 09:30</c:v>
                      </c:pt>
                      <c:pt idx="2740">
                        <c:v>05/04/2023 09:30</c:v>
                      </c:pt>
                      <c:pt idx="2741">
                        <c:v>05/04/2023 09:30</c:v>
                      </c:pt>
                      <c:pt idx="2742">
                        <c:v>05/04/2023 09:30</c:v>
                      </c:pt>
                      <c:pt idx="2743">
                        <c:v>05/04/2023 09:30</c:v>
                      </c:pt>
                      <c:pt idx="2744">
                        <c:v>05/04/2023 09:30</c:v>
                      </c:pt>
                      <c:pt idx="2745">
                        <c:v>05/04/2023 09:31</c:v>
                      </c:pt>
                      <c:pt idx="2746">
                        <c:v>05/04/2023 09:31</c:v>
                      </c:pt>
                      <c:pt idx="2747">
                        <c:v>05/04/2023 09:31</c:v>
                      </c:pt>
                      <c:pt idx="2748">
                        <c:v>05/04/2023 09:31</c:v>
                      </c:pt>
                      <c:pt idx="2749">
                        <c:v>05/04/2023 09:31</c:v>
                      </c:pt>
                      <c:pt idx="2750">
                        <c:v>05/04/2023 09:31</c:v>
                      </c:pt>
                      <c:pt idx="2751">
                        <c:v>05/04/2023 09:31</c:v>
                      </c:pt>
                      <c:pt idx="2752">
                        <c:v>05/04/2023 09:31</c:v>
                      </c:pt>
                      <c:pt idx="2753">
                        <c:v>05/04/2023 09:31</c:v>
                      </c:pt>
                      <c:pt idx="2754">
                        <c:v>05/04/2023 09:31</c:v>
                      </c:pt>
                      <c:pt idx="2755">
                        <c:v>05/04/2023 09:31</c:v>
                      </c:pt>
                      <c:pt idx="2756">
                        <c:v>05/04/2023 09:31</c:v>
                      </c:pt>
                      <c:pt idx="2757">
                        <c:v>05/04/2023 09:31</c:v>
                      </c:pt>
                      <c:pt idx="2758">
                        <c:v>05/04/2023 09:31</c:v>
                      </c:pt>
                      <c:pt idx="2759">
                        <c:v>05/04/2023 09:31</c:v>
                      </c:pt>
                      <c:pt idx="2760">
                        <c:v>05/04/2023 09:31</c:v>
                      </c:pt>
                      <c:pt idx="2761">
                        <c:v>05/04/2023 09:31</c:v>
                      </c:pt>
                      <c:pt idx="2762">
                        <c:v>05/04/2023 09:31</c:v>
                      </c:pt>
                      <c:pt idx="2763">
                        <c:v>05/04/2023 09:31</c:v>
                      </c:pt>
                      <c:pt idx="2764">
                        <c:v>05/04/2023 09:31</c:v>
                      </c:pt>
                      <c:pt idx="2765">
                        <c:v>05/04/2023 09:31</c:v>
                      </c:pt>
                      <c:pt idx="2766">
                        <c:v>05/04/2023 09:31</c:v>
                      </c:pt>
                      <c:pt idx="2767">
                        <c:v>05/04/2023 09:31</c:v>
                      </c:pt>
                      <c:pt idx="2768">
                        <c:v>05/04/2023 09:31</c:v>
                      </c:pt>
                      <c:pt idx="2769">
                        <c:v>05/04/2023 09:31</c:v>
                      </c:pt>
                      <c:pt idx="2770">
                        <c:v>05/04/2023 09:31</c:v>
                      </c:pt>
                      <c:pt idx="2771">
                        <c:v>05/04/2023 09:31</c:v>
                      </c:pt>
                      <c:pt idx="2772">
                        <c:v>05/04/2023 09:31</c:v>
                      </c:pt>
                      <c:pt idx="2773">
                        <c:v>05/04/2023 09:31</c:v>
                      </c:pt>
                      <c:pt idx="2774">
                        <c:v>05/04/2023 09:31</c:v>
                      </c:pt>
                      <c:pt idx="2775">
                        <c:v>05/04/2023 09:31</c:v>
                      </c:pt>
                      <c:pt idx="2776">
                        <c:v>05/04/2023 09:31</c:v>
                      </c:pt>
                      <c:pt idx="2777">
                        <c:v>05/04/2023 09:31</c:v>
                      </c:pt>
                      <c:pt idx="2778">
                        <c:v>05/04/2023 09:31</c:v>
                      </c:pt>
                      <c:pt idx="2779">
                        <c:v>05/04/2023 09:31</c:v>
                      </c:pt>
                      <c:pt idx="2780">
                        <c:v>05/04/2023 09:31</c:v>
                      </c:pt>
                      <c:pt idx="2781">
                        <c:v>05/04/2023 09:31</c:v>
                      </c:pt>
                      <c:pt idx="2782">
                        <c:v>05/04/2023 09:31</c:v>
                      </c:pt>
                      <c:pt idx="2783">
                        <c:v>05/04/2023 09:31</c:v>
                      </c:pt>
                      <c:pt idx="2784">
                        <c:v>05/04/2023 09:31</c:v>
                      </c:pt>
                      <c:pt idx="2785">
                        <c:v>05/04/2023 09:31</c:v>
                      </c:pt>
                      <c:pt idx="2786">
                        <c:v>05/04/2023 09:31</c:v>
                      </c:pt>
                      <c:pt idx="2787">
                        <c:v>05/04/2023 09:31</c:v>
                      </c:pt>
                      <c:pt idx="2788">
                        <c:v>05/04/2023 09:31</c:v>
                      </c:pt>
                      <c:pt idx="2789">
                        <c:v>05/04/2023 09:31</c:v>
                      </c:pt>
                      <c:pt idx="2790">
                        <c:v>05/04/2023 09:31</c:v>
                      </c:pt>
                      <c:pt idx="2791">
                        <c:v>05/04/2023 09:31</c:v>
                      </c:pt>
                      <c:pt idx="2792">
                        <c:v>05/04/2023 09:31</c:v>
                      </c:pt>
                      <c:pt idx="2793">
                        <c:v>05/04/2023 09:31</c:v>
                      </c:pt>
                      <c:pt idx="2794">
                        <c:v>05/04/2023 09:31</c:v>
                      </c:pt>
                      <c:pt idx="2795">
                        <c:v>05/04/2023 09:31</c:v>
                      </c:pt>
                      <c:pt idx="2796">
                        <c:v>05/04/2023 09:31</c:v>
                      </c:pt>
                      <c:pt idx="2797">
                        <c:v>05/04/2023 09:31</c:v>
                      </c:pt>
                      <c:pt idx="2798">
                        <c:v>05/04/2023 09:31</c:v>
                      </c:pt>
                      <c:pt idx="2799">
                        <c:v>05/04/2023 09:31</c:v>
                      </c:pt>
                      <c:pt idx="2800">
                        <c:v>05/04/2023 09:31</c:v>
                      </c:pt>
                      <c:pt idx="2801">
                        <c:v>05/04/2023 09:31</c:v>
                      </c:pt>
                      <c:pt idx="2802">
                        <c:v>05/04/2023 09:31</c:v>
                      </c:pt>
                      <c:pt idx="2803">
                        <c:v>05/04/2023 09:31</c:v>
                      </c:pt>
                      <c:pt idx="2804">
                        <c:v>05/04/2023 09:31</c:v>
                      </c:pt>
                      <c:pt idx="2805">
                        <c:v>05/04/2023 09:32</c:v>
                      </c:pt>
                      <c:pt idx="2806">
                        <c:v>05/04/2023 09:32</c:v>
                      </c:pt>
                      <c:pt idx="2807">
                        <c:v>05/04/2023 09:32</c:v>
                      </c:pt>
                      <c:pt idx="2808">
                        <c:v>05/04/2023 09:32</c:v>
                      </c:pt>
                      <c:pt idx="2809">
                        <c:v>05/04/2023 09:32</c:v>
                      </c:pt>
                      <c:pt idx="2810">
                        <c:v>05/04/2023 09:32</c:v>
                      </c:pt>
                      <c:pt idx="2811">
                        <c:v>05/04/2023 09:32</c:v>
                      </c:pt>
                      <c:pt idx="2812">
                        <c:v>05/04/2023 09:32</c:v>
                      </c:pt>
                      <c:pt idx="2813">
                        <c:v>05/04/2023 09:32</c:v>
                      </c:pt>
                      <c:pt idx="2814">
                        <c:v>05/04/2023 09:32</c:v>
                      </c:pt>
                      <c:pt idx="2815">
                        <c:v>05/04/2023 09:32</c:v>
                      </c:pt>
                      <c:pt idx="2816">
                        <c:v>05/04/2023 09:32</c:v>
                      </c:pt>
                      <c:pt idx="2817">
                        <c:v>05/04/2023 09:32</c:v>
                      </c:pt>
                      <c:pt idx="2818">
                        <c:v>05/04/2023 09:32</c:v>
                      </c:pt>
                      <c:pt idx="2819">
                        <c:v>05/04/2023 09:32</c:v>
                      </c:pt>
                      <c:pt idx="2820">
                        <c:v>05/04/2023 09:32</c:v>
                      </c:pt>
                      <c:pt idx="2821">
                        <c:v>05/04/2023 09:32</c:v>
                      </c:pt>
                      <c:pt idx="2822">
                        <c:v>05/04/2023 09:32</c:v>
                      </c:pt>
                      <c:pt idx="2823">
                        <c:v>05/04/2023 09:32</c:v>
                      </c:pt>
                      <c:pt idx="2824">
                        <c:v>05/04/2023 09:32</c:v>
                      </c:pt>
                      <c:pt idx="2825">
                        <c:v>05/04/2023 09:32</c:v>
                      </c:pt>
                      <c:pt idx="2826">
                        <c:v>05/04/2023 09:32</c:v>
                      </c:pt>
                      <c:pt idx="2827">
                        <c:v>05/04/2023 09:32</c:v>
                      </c:pt>
                      <c:pt idx="2828">
                        <c:v>05/04/2023 09:32</c:v>
                      </c:pt>
                      <c:pt idx="2829">
                        <c:v>05/04/2023 09:32</c:v>
                      </c:pt>
                      <c:pt idx="2830">
                        <c:v>05/04/2023 09:32</c:v>
                      </c:pt>
                      <c:pt idx="2831">
                        <c:v>05/04/2023 09:32</c:v>
                      </c:pt>
                      <c:pt idx="2832">
                        <c:v>05/04/2023 09:32</c:v>
                      </c:pt>
                      <c:pt idx="2833">
                        <c:v>05/04/2023 09:32</c:v>
                      </c:pt>
                      <c:pt idx="2834">
                        <c:v>05/04/2023 09:32</c:v>
                      </c:pt>
                      <c:pt idx="2835">
                        <c:v>05/04/2023 09:32</c:v>
                      </c:pt>
                      <c:pt idx="2836">
                        <c:v>05/04/2023 09:32</c:v>
                      </c:pt>
                      <c:pt idx="2837">
                        <c:v>05/04/2023 09:32</c:v>
                      </c:pt>
                      <c:pt idx="2838">
                        <c:v>05/04/2023 09:32</c:v>
                      </c:pt>
                      <c:pt idx="2839">
                        <c:v>05/04/2023 09:32</c:v>
                      </c:pt>
                      <c:pt idx="2840">
                        <c:v>05/04/2023 09:32</c:v>
                      </c:pt>
                      <c:pt idx="2841">
                        <c:v>05/04/2023 09:32</c:v>
                      </c:pt>
                      <c:pt idx="2842">
                        <c:v>05/04/2023 09:32</c:v>
                      </c:pt>
                      <c:pt idx="2843">
                        <c:v>05/04/2023 09:32</c:v>
                      </c:pt>
                      <c:pt idx="2844">
                        <c:v>05/04/2023 09:32</c:v>
                      </c:pt>
                      <c:pt idx="2845">
                        <c:v>05/04/2023 09:32</c:v>
                      </c:pt>
                      <c:pt idx="2846">
                        <c:v>05/04/2023 09:32</c:v>
                      </c:pt>
                      <c:pt idx="2847">
                        <c:v>05/04/2023 09:32</c:v>
                      </c:pt>
                      <c:pt idx="2848">
                        <c:v>05/04/2023 09:32</c:v>
                      </c:pt>
                      <c:pt idx="2849">
                        <c:v>05/04/2023 09:32</c:v>
                      </c:pt>
                      <c:pt idx="2850">
                        <c:v>05/04/2023 09:32</c:v>
                      </c:pt>
                      <c:pt idx="2851">
                        <c:v>05/04/2023 09:32</c:v>
                      </c:pt>
                      <c:pt idx="2852">
                        <c:v>05/04/2023 09:32</c:v>
                      </c:pt>
                      <c:pt idx="2853">
                        <c:v>05/04/2023 09:32</c:v>
                      </c:pt>
                      <c:pt idx="2854">
                        <c:v>05/04/2023 09:32</c:v>
                      </c:pt>
                      <c:pt idx="2855">
                        <c:v>05/04/2023 09:32</c:v>
                      </c:pt>
                      <c:pt idx="2856">
                        <c:v>05/04/2023 09:32</c:v>
                      </c:pt>
                      <c:pt idx="2857">
                        <c:v>05/04/2023 09:32</c:v>
                      </c:pt>
                      <c:pt idx="2858">
                        <c:v>05/04/2023 09:32</c:v>
                      </c:pt>
                      <c:pt idx="2859">
                        <c:v>05/04/2023 09:32</c:v>
                      </c:pt>
                      <c:pt idx="2860">
                        <c:v>05/04/2023 09:32</c:v>
                      </c:pt>
                      <c:pt idx="2861">
                        <c:v>05/04/2023 09:32</c:v>
                      </c:pt>
                      <c:pt idx="2862">
                        <c:v>05/04/2023 09:32</c:v>
                      </c:pt>
                      <c:pt idx="2863">
                        <c:v>05/04/2023 09:32</c:v>
                      </c:pt>
                      <c:pt idx="2864">
                        <c:v>05/04/2023 09:33</c:v>
                      </c:pt>
                      <c:pt idx="2865">
                        <c:v>05/04/2023 09:33</c:v>
                      </c:pt>
                      <c:pt idx="2866">
                        <c:v>05/04/2023 09:33</c:v>
                      </c:pt>
                      <c:pt idx="2867">
                        <c:v>05/04/2023 09:33</c:v>
                      </c:pt>
                      <c:pt idx="2868">
                        <c:v>05/04/2023 09:33</c:v>
                      </c:pt>
                      <c:pt idx="2869">
                        <c:v>05/04/2023 09:33</c:v>
                      </c:pt>
                      <c:pt idx="2870">
                        <c:v>05/04/2023 09:33</c:v>
                      </c:pt>
                      <c:pt idx="2871">
                        <c:v>05/04/2023 09:33</c:v>
                      </c:pt>
                      <c:pt idx="2872">
                        <c:v>05/04/2023 09:33</c:v>
                      </c:pt>
                      <c:pt idx="2873">
                        <c:v>05/04/2023 09:33</c:v>
                      </c:pt>
                      <c:pt idx="2874">
                        <c:v>05/04/2023 09:33</c:v>
                      </c:pt>
                      <c:pt idx="2875">
                        <c:v>05/04/2023 09:33</c:v>
                      </c:pt>
                      <c:pt idx="2876">
                        <c:v>05/04/2023 09:33</c:v>
                      </c:pt>
                      <c:pt idx="2877">
                        <c:v>05/04/2023 09:33</c:v>
                      </c:pt>
                      <c:pt idx="2878">
                        <c:v>05/04/2023 09:33</c:v>
                      </c:pt>
                      <c:pt idx="2879">
                        <c:v>05/04/2023 09:33</c:v>
                      </c:pt>
                      <c:pt idx="2880">
                        <c:v>05/04/2023 09:33</c:v>
                      </c:pt>
                      <c:pt idx="2881">
                        <c:v>05/04/2023 09:33</c:v>
                      </c:pt>
                      <c:pt idx="2882">
                        <c:v>05/04/2023 09:33</c:v>
                      </c:pt>
                      <c:pt idx="2883">
                        <c:v>05/04/2023 09:33</c:v>
                      </c:pt>
                      <c:pt idx="2884">
                        <c:v>05/04/2023 09:33</c:v>
                      </c:pt>
                      <c:pt idx="2885">
                        <c:v>05/04/2023 09:33</c:v>
                      </c:pt>
                      <c:pt idx="2886">
                        <c:v>05/04/2023 09:33</c:v>
                      </c:pt>
                      <c:pt idx="2887">
                        <c:v>05/04/2023 09:33</c:v>
                      </c:pt>
                      <c:pt idx="2888">
                        <c:v>05/04/2023 09:33</c:v>
                      </c:pt>
                      <c:pt idx="2889">
                        <c:v>05/04/2023 09:33</c:v>
                      </c:pt>
                      <c:pt idx="2890">
                        <c:v>05/04/2023 09:33</c:v>
                      </c:pt>
                      <c:pt idx="2891">
                        <c:v>05/04/2023 09:33</c:v>
                      </c:pt>
                      <c:pt idx="2892">
                        <c:v>05/04/2023 09:33</c:v>
                      </c:pt>
                      <c:pt idx="2893">
                        <c:v>05/04/2023 09:33</c:v>
                      </c:pt>
                      <c:pt idx="2894">
                        <c:v>05/04/2023 09:33</c:v>
                      </c:pt>
                      <c:pt idx="2895">
                        <c:v>05/04/2023 09:33</c:v>
                      </c:pt>
                      <c:pt idx="2896">
                        <c:v>05/04/2023 09:33</c:v>
                      </c:pt>
                      <c:pt idx="2897">
                        <c:v>05/04/2023 09:33</c:v>
                      </c:pt>
                      <c:pt idx="2898">
                        <c:v>05/04/2023 09:33</c:v>
                      </c:pt>
                      <c:pt idx="2899">
                        <c:v>05/04/2023 09:33</c:v>
                      </c:pt>
                      <c:pt idx="2900">
                        <c:v>05/04/2023 09:33</c:v>
                      </c:pt>
                      <c:pt idx="2901">
                        <c:v>05/04/2023 09:33</c:v>
                      </c:pt>
                      <c:pt idx="2902">
                        <c:v>05/04/2023 09:33</c:v>
                      </c:pt>
                      <c:pt idx="2903">
                        <c:v>05/04/2023 09:33</c:v>
                      </c:pt>
                      <c:pt idx="2904">
                        <c:v>05/04/2023 09:33</c:v>
                      </c:pt>
                      <c:pt idx="2905">
                        <c:v>05/04/2023 09:33</c:v>
                      </c:pt>
                      <c:pt idx="2906">
                        <c:v>05/04/2023 09:33</c:v>
                      </c:pt>
                      <c:pt idx="2907">
                        <c:v>05/04/2023 09:33</c:v>
                      </c:pt>
                      <c:pt idx="2908">
                        <c:v>05/04/2023 09:33</c:v>
                      </c:pt>
                      <c:pt idx="2909">
                        <c:v>05/04/2023 09:33</c:v>
                      </c:pt>
                      <c:pt idx="2910">
                        <c:v>05/04/2023 09:33</c:v>
                      </c:pt>
                      <c:pt idx="2911">
                        <c:v>05/04/2023 09:33</c:v>
                      </c:pt>
                      <c:pt idx="2912">
                        <c:v>05/04/2023 09:33</c:v>
                      </c:pt>
                      <c:pt idx="2913">
                        <c:v>05/04/2023 09:33</c:v>
                      </c:pt>
                      <c:pt idx="2914">
                        <c:v>05/04/2023 09:33</c:v>
                      </c:pt>
                      <c:pt idx="2915">
                        <c:v>05/04/2023 09:33</c:v>
                      </c:pt>
                      <c:pt idx="2916">
                        <c:v>05/04/2023 09:33</c:v>
                      </c:pt>
                      <c:pt idx="2917">
                        <c:v>05/04/2023 09:33</c:v>
                      </c:pt>
                      <c:pt idx="2918">
                        <c:v>05/04/2023 09:33</c:v>
                      </c:pt>
                      <c:pt idx="2919">
                        <c:v>05/04/2023 09:33</c:v>
                      </c:pt>
                      <c:pt idx="2920">
                        <c:v>05/04/2023 09:33</c:v>
                      </c:pt>
                      <c:pt idx="2921">
                        <c:v>05/04/2023 09:33</c:v>
                      </c:pt>
                      <c:pt idx="2922">
                        <c:v>05/04/2023 09:33</c:v>
                      </c:pt>
                      <c:pt idx="2923">
                        <c:v>05/04/2023 09:33</c:v>
                      </c:pt>
                      <c:pt idx="2924">
                        <c:v>05/04/2023 09:34</c:v>
                      </c:pt>
                      <c:pt idx="2925">
                        <c:v>05/04/2023 09:34</c:v>
                      </c:pt>
                      <c:pt idx="2926">
                        <c:v>05/04/2023 09:34</c:v>
                      </c:pt>
                      <c:pt idx="2927">
                        <c:v>05/04/2023 09:34</c:v>
                      </c:pt>
                      <c:pt idx="2928">
                        <c:v>05/04/2023 09:34</c:v>
                      </c:pt>
                      <c:pt idx="2929">
                        <c:v>05/04/2023 09:34</c:v>
                      </c:pt>
                      <c:pt idx="2930">
                        <c:v>05/04/2023 09:34</c:v>
                      </c:pt>
                      <c:pt idx="2931">
                        <c:v>05/04/2023 09:34</c:v>
                      </c:pt>
                      <c:pt idx="2932">
                        <c:v>05/04/2023 09:34</c:v>
                      </c:pt>
                      <c:pt idx="2933">
                        <c:v>05/04/2023 09:34</c:v>
                      </c:pt>
                      <c:pt idx="2934">
                        <c:v>05/04/2023 09:34</c:v>
                      </c:pt>
                      <c:pt idx="2935">
                        <c:v>05/04/2023 09:34</c:v>
                      </c:pt>
                      <c:pt idx="2936">
                        <c:v>05/04/2023 09:34</c:v>
                      </c:pt>
                      <c:pt idx="2937">
                        <c:v>05/04/2023 09:34</c:v>
                      </c:pt>
                      <c:pt idx="2938">
                        <c:v>05/04/2023 09:34</c:v>
                      </c:pt>
                      <c:pt idx="2939">
                        <c:v>05/04/2023 09:34</c:v>
                      </c:pt>
                      <c:pt idx="2940">
                        <c:v>05/04/2023 09:34</c:v>
                      </c:pt>
                      <c:pt idx="2941">
                        <c:v>05/04/2023 09:34</c:v>
                      </c:pt>
                      <c:pt idx="2942">
                        <c:v>05/04/2023 09:34</c:v>
                      </c:pt>
                      <c:pt idx="2943">
                        <c:v>05/04/2023 09:34</c:v>
                      </c:pt>
                      <c:pt idx="2944">
                        <c:v>05/04/2023 09:34</c:v>
                      </c:pt>
                      <c:pt idx="2945">
                        <c:v>05/04/2023 09:34</c:v>
                      </c:pt>
                      <c:pt idx="2946">
                        <c:v>05/04/2023 09:34</c:v>
                      </c:pt>
                      <c:pt idx="2947">
                        <c:v>05/04/2023 09:34</c:v>
                      </c:pt>
                      <c:pt idx="2948">
                        <c:v>05/04/2023 09:34</c:v>
                      </c:pt>
                      <c:pt idx="2949">
                        <c:v>05/04/2023 09:34</c:v>
                      </c:pt>
                      <c:pt idx="2950">
                        <c:v>05/04/2023 09:34</c:v>
                      </c:pt>
                      <c:pt idx="2951">
                        <c:v>05/04/2023 09:34</c:v>
                      </c:pt>
                      <c:pt idx="2952">
                        <c:v>05/04/2023 09:34</c:v>
                      </c:pt>
                      <c:pt idx="2953">
                        <c:v>05/04/2023 09:34</c:v>
                      </c:pt>
                      <c:pt idx="2954">
                        <c:v>05/04/2023 09:34</c:v>
                      </c:pt>
                      <c:pt idx="2955">
                        <c:v>05/04/2023 09:34</c:v>
                      </c:pt>
                      <c:pt idx="2956">
                        <c:v>05/04/2023 09:34</c:v>
                      </c:pt>
                      <c:pt idx="2957">
                        <c:v>05/04/2023 09:34</c:v>
                      </c:pt>
                      <c:pt idx="2958">
                        <c:v>05/04/2023 09:34</c:v>
                      </c:pt>
                      <c:pt idx="2959">
                        <c:v>05/04/2023 09:34</c:v>
                      </c:pt>
                      <c:pt idx="2960">
                        <c:v>05/04/2023 09:34</c:v>
                      </c:pt>
                      <c:pt idx="2961">
                        <c:v>05/04/2023 09:34</c:v>
                      </c:pt>
                      <c:pt idx="2962">
                        <c:v>05/04/2023 09:34</c:v>
                      </c:pt>
                      <c:pt idx="2963">
                        <c:v>05/04/2023 09:34</c:v>
                      </c:pt>
                      <c:pt idx="2964">
                        <c:v>05/04/2023 09:34</c:v>
                      </c:pt>
                      <c:pt idx="2965">
                        <c:v>05/04/2023 09:34</c:v>
                      </c:pt>
                      <c:pt idx="2966">
                        <c:v>05/04/2023 09:34</c:v>
                      </c:pt>
                      <c:pt idx="2967">
                        <c:v>05/04/2023 09:34</c:v>
                      </c:pt>
                      <c:pt idx="2968">
                        <c:v>05/04/2023 09:34</c:v>
                      </c:pt>
                      <c:pt idx="2969">
                        <c:v>05/04/2023 09:34</c:v>
                      </c:pt>
                      <c:pt idx="2970">
                        <c:v>05/04/2023 09:34</c:v>
                      </c:pt>
                      <c:pt idx="2971">
                        <c:v>05/04/2023 09:34</c:v>
                      </c:pt>
                      <c:pt idx="2972">
                        <c:v>05/04/2023 09:34</c:v>
                      </c:pt>
                      <c:pt idx="2973">
                        <c:v>05/04/2023 09:34</c:v>
                      </c:pt>
                      <c:pt idx="2974">
                        <c:v>05/04/2023 09:34</c:v>
                      </c:pt>
                      <c:pt idx="2975">
                        <c:v>05/04/2023 09:34</c:v>
                      </c:pt>
                      <c:pt idx="2976">
                        <c:v>05/04/2023 09:34</c:v>
                      </c:pt>
                      <c:pt idx="2977">
                        <c:v>05/04/2023 09:34</c:v>
                      </c:pt>
                      <c:pt idx="2978">
                        <c:v>05/04/2023 09:34</c:v>
                      </c:pt>
                      <c:pt idx="2979">
                        <c:v>05/04/2023 09:34</c:v>
                      </c:pt>
                      <c:pt idx="2980">
                        <c:v>05/04/2023 09:34</c:v>
                      </c:pt>
                      <c:pt idx="2981">
                        <c:v>05/04/2023 09:34</c:v>
                      </c:pt>
                      <c:pt idx="2982">
                        <c:v>05/04/2023 09:34</c:v>
                      </c:pt>
                      <c:pt idx="2983">
                        <c:v>05/04/2023 09:34</c:v>
                      </c:pt>
                      <c:pt idx="2984">
                        <c:v>05/04/2023 09:35</c:v>
                      </c:pt>
                      <c:pt idx="2985">
                        <c:v>05/04/2023 09:35</c:v>
                      </c:pt>
                      <c:pt idx="2986">
                        <c:v>05/04/2023 09:35</c:v>
                      </c:pt>
                      <c:pt idx="2987">
                        <c:v>05/04/2023 09:35</c:v>
                      </c:pt>
                      <c:pt idx="2988">
                        <c:v>05/04/2023 09:35</c:v>
                      </c:pt>
                      <c:pt idx="2989">
                        <c:v>05/04/2023 09:35</c:v>
                      </c:pt>
                      <c:pt idx="2990">
                        <c:v>05/04/2023 09:35</c:v>
                      </c:pt>
                      <c:pt idx="2991">
                        <c:v>05/04/2023 09:35</c:v>
                      </c:pt>
                      <c:pt idx="2992">
                        <c:v>05/04/2023 09:35</c:v>
                      </c:pt>
                      <c:pt idx="2993">
                        <c:v>05/04/2023 09:35</c:v>
                      </c:pt>
                      <c:pt idx="2994">
                        <c:v>05/04/2023 09:35</c:v>
                      </c:pt>
                      <c:pt idx="2995">
                        <c:v>05/04/2023 09:35</c:v>
                      </c:pt>
                      <c:pt idx="2996">
                        <c:v>05/04/2023 09:35</c:v>
                      </c:pt>
                      <c:pt idx="2997">
                        <c:v>05/04/2023 09:35</c:v>
                      </c:pt>
                      <c:pt idx="2998">
                        <c:v>05/04/2023 09:35</c:v>
                      </c:pt>
                      <c:pt idx="2999">
                        <c:v>05/04/2023 09:35</c:v>
                      </c:pt>
                      <c:pt idx="3000">
                        <c:v>05/04/2023 09:35</c:v>
                      </c:pt>
                      <c:pt idx="3001">
                        <c:v>05/04/2023 09:35</c:v>
                      </c:pt>
                      <c:pt idx="3002">
                        <c:v>05/04/2023 09:35</c:v>
                      </c:pt>
                      <c:pt idx="3003">
                        <c:v>05/04/2023 09:35</c:v>
                      </c:pt>
                      <c:pt idx="3004">
                        <c:v>05/04/2023 09:35</c:v>
                      </c:pt>
                      <c:pt idx="3005">
                        <c:v>05/04/2023 09:35</c:v>
                      </c:pt>
                      <c:pt idx="3006">
                        <c:v>05/04/2023 09:35</c:v>
                      </c:pt>
                      <c:pt idx="3007">
                        <c:v>05/04/2023 09:35</c:v>
                      </c:pt>
                      <c:pt idx="3008">
                        <c:v>05/04/2023 09:35</c:v>
                      </c:pt>
                      <c:pt idx="3009">
                        <c:v>05/04/2023 09:35</c:v>
                      </c:pt>
                      <c:pt idx="3010">
                        <c:v>05/04/2023 09:35</c:v>
                      </c:pt>
                      <c:pt idx="3011">
                        <c:v>05/04/2023 09:35</c:v>
                      </c:pt>
                      <c:pt idx="3012">
                        <c:v>05/04/2023 09:35</c:v>
                      </c:pt>
                      <c:pt idx="3013">
                        <c:v>05/04/2023 09:35</c:v>
                      </c:pt>
                      <c:pt idx="3014">
                        <c:v>05/04/2023 09:35</c:v>
                      </c:pt>
                      <c:pt idx="3015">
                        <c:v>05/04/2023 09:35</c:v>
                      </c:pt>
                      <c:pt idx="3016">
                        <c:v>05/04/2023 09:35</c:v>
                      </c:pt>
                      <c:pt idx="3017">
                        <c:v>05/04/2023 09:35</c:v>
                      </c:pt>
                      <c:pt idx="3018">
                        <c:v>05/04/2023 09:35</c:v>
                      </c:pt>
                      <c:pt idx="3019">
                        <c:v>05/04/2023 09:35</c:v>
                      </c:pt>
                      <c:pt idx="3020">
                        <c:v>05/04/2023 09:35</c:v>
                      </c:pt>
                      <c:pt idx="3021">
                        <c:v>05/04/2023 09:35</c:v>
                      </c:pt>
                      <c:pt idx="3022">
                        <c:v>05/04/2023 09:35</c:v>
                      </c:pt>
                      <c:pt idx="3023">
                        <c:v>05/04/2023 09:35</c:v>
                      </c:pt>
                      <c:pt idx="3024">
                        <c:v>05/04/2023 09:35</c:v>
                      </c:pt>
                      <c:pt idx="3025">
                        <c:v>05/04/2023 09:35</c:v>
                      </c:pt>
                      <c:pt idx="3026">
                        <c:v>05/04/2023 09:35</c:v>
                      </c:pt>
                      <c:pt idx="3027">
                        <c:v>05/04/2023 09:35</c:v>
                      </c:pt>
                      <c:pt idx="3028">
                        <c:v>05/04/2023 09:35</c:v>
                      </c:pt>
                      <c:pt idx="3029">
                        <c:v>05/04/2023 09:35</c:v>
                      </c:pt>
                      <c:pt idx="3030">
                        <c:v>05/04/2023 09:35</c:v>
                      </c:pt>
                      <c:pt idx="3031">
                        <c:v>05/04/2023 09:35</c:v>
                      </c:pt>
                      <c:pt idx="3032">
                        <c:v>05/04/2023 09:35</c:v>
                      </c:pt>
                      <c:pt idx="3033">
                        <c:v>05/04/2023 09:35</c:v>
                      </c:pt>
                      <c:pt idx="3034">
                        <c:v>05/04/2023 09:35</c:v>
                      </c:pt>
                      <c:pt idx="3035">
                        <c:v>05/04/2023 09:35</c:v>
                      </c:pt>
                      <c:pt idx="3036">
                        <c:v>05/04/2023 09:35</c:v>
                      </c:pt>
                      <c:pt idx="3037">
                        <c:v>05/04/2023 09:35</c:v>
                      </c:pt>
                      <c:pt idx="3038">
                        <c:v>05/04/2023 09:35</c:v>
                      </c:pt>
                      <c:pt idx="3039">
                        <c:v>05/04/2023 09:35</c:v>
                      </c:pt>
                      <c:pt idx="3040">
                        <c:v>05/04/2023 09:35</c:v>
                      </c:pt>
                      <c:pt idx="3041">
                        <c:v>05/04/2023 09:35</c:v>
                      </c:pt>
                      <c:pt idx="3042">
                        <c:v>05/04/2023 09:35</c:v>
                      </c:pt>
                      <c:pt idx="3043">
                        <c:v>05/04/2023 09:36</c:v>
                      </c:pt>
                      <c:pt idx="3044">
                        <c:v>05/04/2023 09:36</c:v>
                      </c:pt>
                      <c:pt idx="3045">
                        <c:v>05/04/2023 09:36</c:v>
                      </c:pt>
                      <c:pt idx="3046">
                        <c:v>05/04/2023 09:36</c:v>
                      </c:pt>
                      <c:pt idx="3047">
                        <c:v>05/04/2023 09:36</c:v>
                      </c:pt>
                      <c:pt idx="3048">
                        <c:v>05/04/2023 09:36</c:v>
                      </c:pt>
                      <c:pt idx="3049">
                        <c:v>05/04/2023 09:36</c:v>
                      </c:pt>
                      <c:pt idx="3050">
                        <c:v>05/04/2023 09:36</c:v>
                      </c:pt>
                      <c:pt idx="3051">
                        <c:v>05/04/2023 09:36</c:v>
                      </c:pt>
                      <c:pt idx="3052">
                        <c:v>05/04/2023 09:36</c:v>
                      </c:pt>
                      <c:pt idx="3053">
                        <c:v>05/04/2023 09:36</c:v>
                      </c:pt>
                      <c:pt idx="3054">
                        <c:v>05/04/2023 09:36</c:v>
                      </c:pt>
                      <c:pt idx="3055">
                        <c:v>05/04/2023 09:36</c:v>
                      </c:pt>
                      <c:pt idx="3056">
                        <c:v>05/04/2023 09:36</c:v>
                      </c:pt>
                      <c:pt idx="3057">
                        <c:v>05/04/2023 09:36</c:v>
                      </c:pt>
                      <c:pt idx="3058">
                        <c:v>05/04/2023 09:36</c:v>
                      </c:pt>
                      <c:pt idx="3059">
                        <c:v>05/04/2023 09:36</c:v>
                      </c:pt>
                      <c:pt idx="3060">
                        <c:v>05/04/2023 09:36</c:v>
                      </c:pt>
                      <c:pt idx="3061">
                        <c:v>05/04/2023 09:36</c:v>
                      </c:pt>
                      <c:pt idx="3062">
                        <c:v>05/04/2023 09:36</c:v>
                      </c:pt>
                      <c:pt idx="3063">
                        <c:v>05/04/2023 09:36</c:v>
                      </c:pt>
                      <c:pt idx="3064">
                        <c:v>05/04/2023 09:36</c:v>
                      </c:pt>
                      <c:pt idx="3065">
                        <c:v>05/04/2023 09:36</c:v>
                      </c:pt>
                      <c:pt idx="3066">
                        <c:v>05/04/2023 09:36</c:v>
                      </c:pt>
                      <c:pt idx="3067">
                        <c:v>05/04/2023 09:36</c:v>
                      </c:pt>
                      <c:pt idx="3068">
                        <c:v>05/04/2023 09:36</c:v>
                      </c:pt>
                      <c:pt idx="3069">
                        <c:v>05/04/2023 09:36</c:v>
                      </c:pt>
                      <c:pt idx="3070">
                        <c:v>05/04/2023 09:36</c:v>
                      </c:pt>
                      <c:pt idx="3071">
                        <c:v>05/04/2023 09:36</c:v>
                      </c:pt>
                      <c:pt idx="3072">
                        <c:v>05/04/2023 09:36</c:v>
                      </c:pt>
                      <c:pt idx="3073">
                        <c:v>05/04/2023 09:36</c:v>
                      </c:pt>
                      <c:pt idx="3074">
                        <c:v>05/04/2023 09:36</c:v>
                      </c:pt>
                      <c:pt idx="3075">
                        <c:v>05/04/2023 09:36</c:v>
                      </c:pt>
                      <c:pt idx="3076">
                        <c:v>05/04/2023 09:36</c:v>
                      </c:pt>
                      <c:pt idx="3077">
                        <c:v>05/04/2023 09:36</c:v>
                      </c:pt>
                      <c:pt idx="3078">
                        <c:v>05/04/2023 09:36</c:v>
                      </c:pt>
                      <c:pt idx="3079">
                        <c:v>05/04/2023 09:36</c:v>
                      </c:pt>
                      <c:pt idx="3080">
                        <c:v>05/04/2023 09:36</c:v>
                      </c:pt>
                      <c:pt idx="3081">
                        <c:v>05/04/2023 09:36</c:v>
                      </c:pt>
                      <c:pt idx="3082">
                        <c:v>05/04/2023 09:36</c:v>
                      </c:pt>
                      <c:pt idx="3083">
                        <c:v>05/04/2023 09:36</c:v>
                      </c:pt>
                      <c:pt idx="3084">
                        <c:v>05/04/2023 09:36</c:v>
                      </c:pt>
                      <c:pt idx="3085">
                        <c:v>05/04/2023 09:36</c:v>
                      </c:pt>
                      <c:pt idx="3086">
                        <c:v>05/04/2023 09:36</c:v>
                      </c:pt>
                      <c:pt idx="3087">
                        <c:v>05/04/2023 09:36</c:v>
                      </c:pt>
                      <c:pt idx="3088">
                        <c:v>05/04/2023 09:36</c:v>
                      </c:pt>
                      <c:pt idx="3089">
                        <c:v>05/04/2023 09:36</c:v>
                      </c:pt>
                      <c:pt idx="3090">
                        <c:v>05/04/2023 09:36</c:v>
                      </c:pt>
                      <c:pt idx="3091">
                        <c:v>05/04/2023 09:36</c:v>
                      </c:pt>
                      <c:pt idx="3092">
                        <c:v>05/04/2023 09:36</c:v>
                      </c:pt>
                      <c:pt idx="3093">
                        <c:v>05/04/2023 09:36</c:v>
                      </c:pt>
                      <c:pt idx="3094">
                        <c:v>05/04/2023 09:36</c:v>
                      </c:pt>
                      <c:pt idx="3095">
                        <c:v>05/04/2023 09:36</c:v>
                      </c:pt>
                      <c:pt idx="3096">
                        <c:v>05/04/2023 09:36</c:v>
                      </c:pt>
                      <c:pt idx="3097">
                        <c:v>05/04/2023 09:36</c:v>
                      </c:pt>
                      <c:pt idx="3098">
                        <c:v>05/04/2023 09:36</c:v>
                      </c:pt>
                      <c:pt idx="3099">
                        <c:v>05/04/2023 09:36</c:v>
                      </c:pt>
                      <c:pt idx="3100">
                        <c:v>05/04/2023 09:36</c:v>
                      </c:pt>
                      <c:pt idx="3101">
                        <c:v>05/04/2023 09:36</c:v>
                      </c:pt>
                      <c:pt idx="3102">
                        <c:v>05/04/2023 09:36</c:v>
                      </c:pt>
                      <c:pt idx="3103">
                        <c:v>05/04/2023 09:37</c:v>
                      </c:pt>
                      <c:pt idx="3104">
                        <c:v>05/04/2023 09:37</c:v>
                      </c:pt>
                      <c:pt idx="3105">
                        <c:v>05/04/2023 09:37</c:v>
                      </c:pt>
                      <c:pt idx="3106">
                        <c:v>05/04/2023 09:37</c:v>
                      </c:pt>
                      <c:pt idx="3107">
                        <c:v>05/04/2023 09:37</c:v>
                      </c:pt>
                      <c:pt idx="3108">
                        <c:v>05/04/2023 09:37</c:v>
                      </c:pt>
                      <c:pt idx="3109">
                        <c:v>05/04/2023 09:37</c:v>
                      </c:pt>
                      <c:pt idx="3110">
                        <c:v>05/04/2023 09:37</c:v>
                      </c:pt>
                      <c:pt idx="3111">
                        <c:v>05/04/2023 09:37</c:v>
                      </c:pt>
                      <c:pt idx="3112">
                        <c:v>05/04/2023 09:37</c:v>
                      </c:pt>
                      <c:pt idx="3113">
                        <c:v>05/04/2023 09:37</c:v>
                      </c:pt>
                      <c:pt idx="3114">
                        <c:v>05/04/2023 09:37</c:v>
                      </c:pt>
                      <c:pt idx="3115">
                        <c:v>05/04/2023 09:37</c:v>
                      </c:pt>
                      <c:pt idx="3116">
                        <c:v>05/04/2023 09:37</c:v>
                      </c:pt>
                      <c:pt idx="3117">
                        <c:v>05/04/2023 09:37</c:v>
                      </c:pt>
                      <c:pt idx="3118">
                        <c:v>05/04/2023 09:37</c:v>
                      </c:pt>
                      <c:pt idx="3119">
                        <c:v>05/04/2023 09:37</c:v>
                      </c:pt>
                      <c:pt idx="3120">
                        <c:v>05/04/2023 09:37</c:v>
                      </c:pt>
                      <c:pt idx="3121">
                        <c:v>05/04/2023 09:37</c:v>
                      </c:pt>
                      <c:pt idx="3122">
                        <c:v>05/04/2023 09:37</c:v>
                      </c:pt>
                      <c:pt idx="3123">
                        <c:v>05/04/2023 09:37</c:v>
                      </c:pt>
                      <c:pt idx="3124">
                        <c:v>05/04/2023 09:37</c:v>
                      </c:pt>
                      <c:pt idx="3125">
                        <c:v>05/04/2023 09:37</c:v>
                      </c:pt>
                      <c:pt idx="3126">
                        <c:v>05/04/2023 09:37</c:v>
                      </c:pt>
                      <c:pt idx="3127">
                        <c:v>05/04/2023 09:37</c:v>
                      </c:pt>
                      <c:pt idx="3128">
                        <c:v>05/04/2023 09:37</c:v>
                      </c:pt>
                      <c:pt idx="3129">
                        <c:v>05/04/2023 09:37</c:v>
                      </c:pt>
                      <c:pt idx="3130">
                        <c:v>05/04/2023 09:37</c:v>
                      </c:pt>
                      <c:pt idx="3131">
                        <c:v>05/04/2023 09:37</c:v>
                      </c:pt>
                      <c:pt idx="3132">
                        <c:v>05/04/2023 09:37</c:v>
                      </c:pt>
                      <c:pt idx="3133">
                        <c:v>05/04/2023 09:37</c:v>
                      </c:pt>
                      <c:pt idx="3134">
                        <c:v>05/04/2023 09:37</c:v>
                      </c:pt>
                      <c:pt idx="3135">
                        <c:v>05/04/2023 09:37</c:v>
                      </c:pt>
                      <c:pt idx="3136">
                        <c:v>05/04/2023 09:37</c:v>
                      </c:pt>
                      <c:pt idx="3137">
                        <c:v>05/04/2023 09:37</c:v>
                      </c:pt>
                      <c:pt idx="3138">
                        <c:v>05/04/2023 09:37</c:v>
                      </c:pt>
                      <c:pt idx="3139">
                        <c:v>05/04/2023 09:37</c:v>
                      </c:pt>
                      <c:pt idx="3140">
                        <c:v>05/04/2023 09:37</c:v>
                      </c:pt>
                      <c:pt idx="3141">
                        <c:v>05/04/2023 09:37</c:v>
                      </c:pt>
                      <c:pt idx="3142">
                        <c:v>05/04/2023 09:37</c:v>
                      </c:pt>
                      <c:pt idx="3143">
                        <c:v>05/04/2023 09:37</c:v>
                      </c:pt>
                      <c:pt idx="3144">
                        <c:v>05/04/2023 09:37</c:v>
                      </c:pt>
                      <c:pt idx="3145">
                        <c:v>05/04/2023 09:37</c:v>
                      </c:pt>
                      <c:pt idx="3146">
                        <c:v>05/04/2023 09:37</c:v>
                      </c:pt>
                      <c:pt idx="3147">
                        <c:v>05/04/2023 09:37</c:v>
                      </c:pt>
                      <c:pt idx="3148">
                        <c:v>05/04/2023 09:37</c:v>
                      </c:pt>
                      <c:pt idx="3149">
                        <c:v>05/04/2023 09:37</c:v>
                      </c:pt>
                      <c:pt idx="3150">
                        <c:v>05/04/2023 09:37</c:v>
                      </c:pt>
                      <c:pt idx="3151">
                        <c:v>05/04/2023 09:37</c:v>
                      </c:pt>
                      <c:pt idx="3152">
                        <c:v>05/04/2023 09:37</c:v>
                      </c:pt>
                      <c:pt idx="3153">
                        <c:v>05/04/2023 09:37</c:v>
                      </c:pt>
                      <c:pt idx="3154">
                        <c:v>05/04/2023 09:37</c:v>
                      </c:pt>
                      <c:pt idx="3155">
                        <c:v>05/04/2023 09:37</c:v>
                      </c:pt>
                      <c:pt idx="3156">
                        <c:v>05/04/2023 09:37</c:v>
                      </c:pt>
                      <c:pt idx="3157">
                        <c:v>05/04/2023 09:37</c:v>
                      </c:pt>
                      <c:pt idx="3158">
                        <c:v>05/04/2023 09:37</c:v>
                      </c:pt>
                      <c:pt idx="3159">
                        <c:v>05/04/2023 09:37</c:v>
                      </c:pt>
                      <c:pt idx="3160">
                        <c:v>05/04/2023 09:37</c:v>
                      </c:pt>
                      <c:pt idx="3161">
                        <c:v>05/04/2023 09:37</c:v>
                      </c:pt>
                      <c:pt idx="3162">
                        <c:v>05/04/2023 09:38</c:v>
                      </c:pt>
                      <c:pt idx="3163">
                        <c:v>05/04/2023 09:38</c:v>
                      </c:pt>
                      <c:pt idx="3164">
                        <c:v>05/04/2023 09:38</c:v>
                      </c:pt>
                      <c:pt idx="3165">
                        <c:v>05/04/2023 09:38</c:v>
                      </c:pt>
                      <c:pt idx="3166">
                        <c:v>05/04/2023 09:38</c:v>
                      </c:pt>
                      <c:pt idx="3167">
                        <c:v>05/04/2023 09:38</c:v>
                      </c:pt>
                      <c:pt idx="3168">
                        <c:v>05/04/2023 09:38</c:v>
                      </c:pt>
                      <c:pt idx="3169">
                        <c:v>05/04/2023 09:38</c:v>
                      </c:pt>
                      <c:pt idx="3170">
                        <c:v>05/04/2023 09:38</c:v>
                      </c:pt>
                      <c:pt idx="3171">
                        <c:v>05/04/2023 09:38</c:v>
                      </c:pt>
                      <c:pt idx="3172">
                        <c:v>05/04/2023 09:38</c:v>
                      </c:pt>
                      <c:pt idx="3173">
                        <c:v>05/04/2023 09:38</c:v>
                      </c:pt>
                      <c:pt idx="3174">
                        <c:v>05/04/2023 09:38</c:v>
                      </c:pt>
                      <c:pt idx="3175">
                        <c:v>05/04/2023 09:38</c:v>
                      </c:pt>
                      <c:pt idx="3176">
                        <c:v>05/04/2023 09:38</c:v>
                      </c:pt>
                      <c:pt idx="3177">
                        <c:v>05/04/2023 09:38</c:v>
                      </c:pt>
                      <c:pt idx="3178">
                        <c:v>05/04/2023 09:38</c:v>
                      </c:pt>
                      <c:pt idx="3179">
                        <c:v>05/04/2023 09:38</c:v>
                      </c:pt>
                      <c:pt idx="3180">
                        <c:v>05/04/2023 09:38</c:v>
                      </c:pt>
                      <c:pt idx="3181">
                        <c:v>05/04/2023 09:38</c:v>
                      </c:pt>
                      <c:pt idx="3182">
                        <c:v>05/04/2023 09:38</c:v>
                      </c:pt>
                      <c:pt idx="3183">
                        <c:v>05/04/2023 09:38</c:v>
                      </c:pt>
                      <c:pt idx="3184">
                        <c:v>05/04/2023 09:38</c:v>
                      </c:pt>
                      <c:pt idx="3185">
                        <c:v>05/04/2023 09:38</c:v>
                      </c:pt>
                      <c:pt idx="3186">
                        <c:v>05/04/2023 09:38</c:v>
                      </c:pt>
                      <c:pt idx="3187">
                        <c:v>05/04/2023 09:38</c:v>
                      </c:pt>
                      <c:pt idx="3188">
                        <c:v>05/04/2023 09:38</c:v>
                      </c:pt>
                      <c:pt idx="3189">
                        <c:v>05/04/2023 09:38</c:v>
                      </c:pt>
                      <c:pt idx="3190">
                        <c:v>05/04/2023 09:38</c:v>
                      </c:pt>
                      <c:pt idx="3191">
                        <c:v>05/04/2023 09:38</c:v>
                      </c:pt>
                      <c:pt idx="3192">
                        <c:v>05/04/2023 09:38</c:v>
                      </c:pt>
                      <c:pt idx="3193">
                        <c:v>05/04/2023 09:38</c:v>
                      </c:pt>
                      <c:pt idx="3194">
                        <c:v>05/04/2023 09:38</c:v>
                      </c:pt>
                      <c:pt idx="3195">
                        <c:v>05/04/2023 09:38</c:v>
                      </c:pt>
                      <c:pt idx="3196">
                        <c:v>05/04/2023 09:38</c:v>
                      </c:pt>
                      <c:pt idx="3197">
                        <c:v>05/04/2023 09:38</c:v>
                      </c:pt>
                      <c:pt idx="3198">
                        <c:v>05/04/2023 09:38</c:v>
                      </c:pt>
                      <c:pt idx="3199">
                        <c:v>05/04/2023 09:38</c:v>
                      </c:pt>
                      <c:pt idx="3200">
                        <c:v>05/04/2023 09:38</c:v>
                      </c:pt>
                      <c:pt idx="3201">
                        <c:v>05/04/2023 09:38</c:v>
                      </c:pt>
                      <c:pt idx="3202">
                        <c:v>05/04/2023 09:38</c:v>
                      </c:pt>
                      <c:pt idx="3203">
                        <c:v>05/04/2023 09:38</c:v>
                      </c:pt>
                      <c:pt idx="3204">
                        <c:v>05/04/2023 09:38</c:v>
                      </c:pt>
                      <c:pt idx="3205">
                        <c:v>05/04/2023 09:38</c:v>
                      </c:pt>
                      <c:pt idx="3206">
                        <c:v>05/04/2023 09:38</c:v>
                      </c:pt>
                      <c:pt idx="3207">
                        <c:v>05/04/2023 09:38</c:v>
                      </c:pt>
                      <c:pt idx="3208">
                        <c:v>05/04/2023 09:38</c:v>
                      </c:pt>
                      <c:pt idx="3209">
                        <c:v>05/04/2023 09:38</c:v>
                      </c:pt>
                      <c:pt idx="3210">
                        <c:v>05/04/2023 09:38</c:v>
                      </c:pt>
                      <c:pt idx="3211">
                        <c:v>05/04/2023 09:38</c:v>
                      </c:pt>
                      <c:pt idx="3212">
                        <c:v>05/04/2023 09:38</c:v>
                      </c:pt>
                      <c:pt idx="3213">
                        <c:v>05/04/2023 09:38</c:v>
                      </c:pt>
                      <c:pt idx="3214">
                        <c:v>05/04/2023 09:38</c:v>
                      </c:pt>
                      <c:pt idx="3215">
                        <c:v>05/04/2023 09:38</c:v>
                      </c:pt>
                      <c:pt idx="3216">
                        <c:v>05/04/2023 09:38</c:v>
                      </c:pt>
                      <c:pt idx="3217">
                        <c:v>05/04/2023 09:38</c:v>
                      </c:pt>
                      <c:pt idx="3218">
                        <c:v>05/04/2023 09:38</c:v>
                      </c:pt>
                      <c:pt idx="3219">
                        <c:v>05/04/2023 09:38</c:v>
                      </c:pt>
                      <c:pt idx="3220">
                        <c:v>05/04/2023 09:38</c:v>
                      </c:pt>
                      <c:pt idx="3221">
                        <c:v>05/04/2023 09:38</c:v>
                      </c:pt>
                      <c:pt idx="3222">
                        <c:v>05/04/2023 09:39</c:v>
                      </c:pt>
                      <c:pt idx="3223">
                        <c:v>05/04/2023 09:39</c:v>
                      </c:pt>
                      <c:pt idx="3224">
                        <c:v>05/04/2023 09:39</c:v>
                      </c:pt>
                      <c:pt idx="3225">
                        <c:v>05/04/2023 09:39</c:v>
                      </c:pt>
                      <c:pt idx="3226">
                        <c:v>05/04/2023 09:39</c:v>
                      </c:pt>
                      <c:pt idx="3227">
                        <c:v>05/04/2023 09:39</c:v>
                      </c:pt>
                      <c:pt idx="3228">
                        <c:v>05/04/2023 09:39</c:v>
                      </c:pt>
                      <c:pt idx="3229">
                        <c:v>05/04/2023 09:39</c:v>
                      </c:pt>
                      <c:pt idx="3230">
                        <c:v>05/04/2023 09:39</c:v>
                      </c:pt>
                      <c:pt idx="3231">
                        <c:v>05/04/2023 09:39</c:v>
                      </c:pt>
                      <c:pt idx="3232">
                        <c:v>05/04/2023 09:39</c:v>
                      </c:pt>
                      <c:pt idx="3233">
                        <c:v>05/04/2023 09:39</c:v>
                      </c:pt>
                      <c:pt idx="3234">
                        <c:v>05/04/2023 09:39</c:v>
                      </c:pt>
                      <c:pt idx="3235">
                        <c:v>05/04/2023 09:39</c:v>
                      </c:pt>
                      <c:pt idx="3236">
                        <c:v>05/04/2023 09:39</c:v>
                      </c:pt>
                      <c:pt idx="3237">
                        <c:v>05/04/2023 09:39</c:v>
                      </c:pt>
                      <c:pt idx="3238">
                        <c:v>05/04/2023 09:39</c:v>
                      </c:pt>
                      <c:pt idx="3239">
                        <c:v>05/04/2023 09:39</c:v>
                      </c:pt>
                      <c:pt idx="3240">
                        <c:v>05/04/2023 09:39</c:v>
                      </c:pt>
                      <c:pt idx="3241">
                        <c:v>05/04/2023 09:39</c:v>
                      </c:pt>
                      <c:pt idx="3242">
                        <c:v>05/04/2023 09:39</c:v>
                      </c:pt>
                      <c:pt idx="3243">
                        <c:v>05/04/2023 09:39</c:v>
                      </c:pt>
                      <c:pt idx="3244">
                        <c:v>05/04/2023 09:39</c:v>
                      </c:pt>
                      <c:pt idx="3245">
                        <c:v>05/04/2023 09:39</c:v>
                      </c:pt>
                      <c:pt idx="3246">
                        <c:v>05/04/2023 09:39</c:v>
                      </c:pt>
                      <c:pt idx="3247">
                        <c:v>05/04/2023 09:39</c:v>
                      </c:pt>
                      <c:pt idx="3248">
                        <c:v>05/04/2023 09:39</c:v>
                      </c:pt>
                      <c:pt idx="3249">
                        <c:v>05/04/2023 09:39</c:v>
                      </c:pt>
                      <c:pt idx="3250">
                        <c:v>05/04/2023 09:39</c:v>
                      </c:pt>
                      <c:pt idx="3251">
                        <c:v>05/04/2023 09:39</c:v>
                      </c:pt>
                      <c:pt idx="3252">
                        <c:v>05/04/2023 09:39</c:v>
                      </c:pt>
                      <c:pt idx="3253">
                        <c:v>05/04/2023 09:39</c:v>
                      </c:pt>
                      <c:pt idx="3254">
                        <c:v>05/04/2023 09:39</c:v>
                      </c:pt>
                      <c:pt idx="3255">
                        <c:v>05/04/2023 09:39</c:v>
                      </c:pt>
                      <c:pt idx="3256">
                        <c:v>05/04/2023 09:39</c:v>
                      </c:pt>
                      <c:pt idx="3257">
                        <c:v>05/04/2023 09:39</c:v>
                      </c:pt>
                      <c:pt idx="3258">
                        <c:v>05/04/2023 09:39</c:v>
                      </c:pt>
                      <c:pt idx="3259">
                        <c:v>05/04/2023 09:39</c:v>
                      </c:pt>
                      <c:pt idx="3260">
                        <c:v>05/04/2023 09:39</c:v>
                      </c:pt>
                      <c:pt idx="3261">
                        <c:v>05/04/2023 09:39</c:v>
                      </c:pt>
                      <c:pt idx="3262">
                        <c:v>05/04/2023 09:39</c:v>
                      </c:pt>
                      <c:pt idx="3263">
                        <c:v>05/04/2023 09:39</c:v>
                      </c:pt>
                      <c:pt idx="3264">
                        <c:v>05/04/2023 09:39</c:v>
                      </c:pt>
                      <c:pt idx="3265">
                        <c:v>05/04/2023 09:39</c:v>
                      </c:pt>
                      <c:pt idx="3266">
                        <c:v>05/04/2023 09:39</c:v>
                      </c:pt>
                      <c:pt idx="3267">
                        <c:v>05/04/2023 09:39</c:v>
                      </c:pt>
                      <c:pt idx="3268">
                        <c:v>05/04/2023 09:39</c:v>
                      </c:pt>
                      <c:pt idx="3269">
                        <c:v>05/04/2023 09:39</c:v>
                      </c:pt>
                      <c:pt idx="3270">
                        <c:v>05/04/2023 09:39</c:v>
                      </c:pt>
                      <c:pt idx="3271">
                        <c:v>05/04/2023 09:39</c:v>
                      </c:pt>
                      <c:pt idx="3272">
                        <c:v>05/04/2023 09:39</c:v>
                      </c:pt>
                      <c:pt idx="3273">
                        <c:v>05/04/2023 09:39</c:v>
                      </c:pt>
                      <c:pt idx="3274">
                        <c:v>05/04/2023 09:39</c:v>
                      </c:pt>
                      <c:pt idx="3275">
                        <c:v>05/04/2023 09:39</c:v>
                      </c:pt>
                      <c:pt idx="3276">
                        <c:v>05/04/2023 09:39</c:v>
                      </c:pt>
                      <c:pt idx="3277">
                        <c:v>05/04/2023 09:39</c:v>
                      </c:pt>
                      <c:pt idx="3278">
                        <c:v>05/04/2023 09:39</c:v>
                      </c:pt>
                      <c:pt idx="3279">
                        <c:v>05/04/2023 09:39</c:v>
                      </c:pt>
                      <c:pt idx="3280">
                        <c:v>05/04/2023 09:39</c:v>
                      </c:pt>
                      <c:pt idx="3281">
                        <c:v>05/04/2023 09:40</c:v>
                      </c:pt>
                      <c:pt idx="3282">
                        <c:v>05/04/2023 09:40</c:v>
                      </c:pt>
                      <c:pt idx="3283">
                        <c:v>05/04/2023 09:40</c:v>
                      </c:pt>
                      <c:pt idx="3284">
                        <c:v>05/04/2023 09:40</c:v>
                      </c:pt>
                      <c:pt idx="3285">
                        <c:v>05/04/2023 09:40</c:v>
                      </c:pt>
                      <c:pt idx="3286">
                        <c:v>05/04/2023 09:40</c:v>
                      </c:pt>
                      <c:pt idx="3287">
                        <c:v>05/04/2023 09:40</c:v>
                      </c:pt>
                      <c:pt idx="3288">
                        <c:v>05/04/2023 09:40</c:v>
                      </c:pt>
                      <c:pt idx="3289">
                        <c:v>05/04/2023 09:40</c:v>
                      </c:pt>
                      <c:pt idx="3290">
                        <c:v>05/04/2023 09:40</c:v>
                      </c:pt>
                      <c:pt idx="3291">
                        <c:v>05/04/2023 09:40</c:v>
                      </c:pt>
                      <c:pt idx="3292">
                        <c:v>05/04/2023 09:40</c:v>
                      </c:pt>
                      <c:pt idx="3293">
                        <c:v>05/04/2023 09:40</c:v>
                      </c:pt>
                      <c:pt idx="3294">
                        <c:v>05/04/2023 09:40</c:v>
                      </c:pt>
                      <c:pt idx="3295">
                        <c:v>05/04/2023 09:40</c:v>
                      </c:pt>
                      <c:pt idx="3296">
                        <c:v>05/04/2023 09:40</c:v>
                      </c:pt>
                      <c:pt idx="3297">
                        <c:v>05/04/2023 09:40</c:v>
                      </c:pt>
                      <c:pt idx="3298">
                        <c:v>05/04/2023 09:40</c:v>
                      </c:pt>
                      <c:pt idx="3299">
                        <c:v>05/04/2023 09:40</c:v>
                      </c:pt>
                      <c:pt idx="3300">
                        <c:v>05/04/2023 09:40</c:v>
                      </c:pt>
                      <c:pt idx="3301">
                        <c:v>05/04/2023 09:40</c:v>
                      </c:pt>
                      <c:pt idx="3302">
                        <c:v>05/04/2023 09:40</c:v>
                      </c:pt>
                      <c:pt idx="3303">
                        <c:v>05/04/2023 09:40</c:v>
                      </c:pt>
                      <c:pt idx="3304">
                        <c:v>05/04/2023 09:40</c:v>
                      </c:pt>
                      <c:pt idx="3305">
                        <c:v>05/04/2023 09:40</c:v>
                      </c:pt>
                      <c:pt idx="3306">
                        <c:v>05/04/2023 09:40</c:v>
                      </c:pt>
                      <c:pt idx="3307">
                        <c:v>05/04/2023 09:40</c:v>
                      </c:pt>
                      <c:pt idx="3308">
                        <c:v>05/04/2023 09:40</c:v>
                      </c:pt>
                      <c:pt idx="3309">
                        <c:v>05/04/2023 09:40</c:v>
                      </c:pt>
                      <c:pt idx="3310">
                        <c:v>05/04/2023 09:40</c:v>
                      </c:pt>
                      <c:pt idx="3311">
                        <c:v>05/04/2023 09:40</c:v>
                      </c:pt>
                      <c:pt idx="3312">
                        <c:v>05/04/2023 09:40</c:v>
                      </c:pt>
                      <c:pt idx="3313">
                        <c:v>05/04/2023 09:40</c:v>
                      </c:pt>
                      <c:pt idx="3314">
                        <c:v>05/04/2023 09:40</c:v>
                      </c:pt>
                      <c:pt idx="3315">
                        <c:v>05/04/2023 09:40</c:v>
                      </c:pt>
                      <c:pt idx="3316">
                        <c:v>05/04/2023 09:40</c:v>
                      </c:pt>
                      <c:pt idx="3317">
                        <c:v>05/04/2023 09:40</c:v>
                      </c:pt>
                      <c:pt idx="3318">
                        <c:v>05/04/2023 09:40</c:v>
                      </c:pt>
                      <c:pt idx="3319">
                        <c:v>05/04/2023 09:40</c:v>
                      </c:pt>
                      <c:pt idx="3320">
                        <c:v>05/04/2023 09:40</c:v>
                      </c:pt>
                      <c:pt idx="3321">
                        <c:v>05/04/2023 09:40</c:v>
                      </c:pt>
                      <c:pt idx="3322">
                        <c:v>05/04/2023 09:40</c:v>
                      </c:pt>
                      <c:pt idx="3323">
                        <c:v>05/04/2023 09:40</c:v>
                      </c:pt>
                      <c:pt idx="3324">
                        <c:v>05/04/2023 09:40</c:v>
                      </c:pt>
                      <c:pt idx="3325">
                        <c:v>05/04/2023 09:40</c:v>
                      </c:pt>
                      <c:pt idx="3326">
                        <c:v>05/04/2023 09:40</c:v>
                      </c:pt>
                      <c:pt idx="3327">
                        <c:v>05/04/2023 09:40</c:v>
                      </c:pt>
                      <c:pt idx="3328">
                        <c:v>05/04/2023 09:40</c:v>
                      </c:pt>
                      <c:pt idx="3329">
                        <c:v>05/04/2023 09:40</c:v>
                      </c:pt>
                      <c:pt idx="3330">
                        <c:v>05/04/2023 09:40</c:v>
                      </c:pt>
                      <c:pt idx="3331">
                        <c:v>05/04/2023 09:40</c:v>
                      </c:pt>
                      <c:pt idx="3332">
                        <c:v>05/04/2023 09:40</c:v>
                      </c:pt>
                      <c:pt idx="3333">
                        <c:v>05/04/2023 09:40</c:v>
                      </c:pt>
                      <c:pt idx="3334">
                        <c:v>05/04/2023 09:40</c:v>
                      </c:pt>
                      <c:pt idx="3335">
                        <c:v>05/04/2023 09:40</c:v>
                      </c:pt>
                      <c:pt idx="3336">
                        <c:v>05/04/2023 09:40</c:v>
                      </c:pt>
                      <c:pt idx="3337">
                        <c:v>05/04/2023 09:40</c:v>
                      </c:pt>
                      <c:pt idx="3338">
                        <c:v>05/04/2023 09:40</c:v>
                      </c:pt>
                      <c:pt idx="3339">
                        <c:v>05/04/2023 09:40</c:v>
                      </c:pt>
                      <c:pt idx="3340">
                        <c:v>05/04/2023 09:40</c:v>
                      </c:pt>
                      <c:pt idx="3341">
                        <c:v>05/04/2023 09:41</c:v>
                      </c:pt>
                      <c:pt idx="3342">
                        <c:v>05/04/2023 09:41</c:v>
                      </c:pt>
                      <c:pt idx="3343">
                        <c:v>05/04/2023 09:41</c:v>
                      </c:pt>
                      <c:pt idx="3344">
                        <c:v>05/04/2023 09:41</c:v>
                      </c:pt>
                      <c:pt idx="3345">
                        <c:v>05/04/2023 09:41</c:v>
                      </c:pt>
                      <c:pt idx="3346">
                        <c:v>05/04/2023 09:41</c:v>
                      </c:pt>
                      <c:pt idx="3347">
                        <c:v>05/04/2023 09:41</c:v>
                      </c:pt>
                      <c:pt idx="3348">
                        <c:v>05/04/2023 09:41</c:v>
                      </c:pt>
                      <c:pt idx="3349">
                        <c:v>05/04/2023 09:41</c:v>
                      </c:pt>
                      <c:pt idx="3350">
                        <c:v>05/04/2023 09:41</c:v>
                      </c:pt>
                      <c:pt idx="3351">
                        <c:v>05/04/2023 09:41</c:v>
                      </c:pt>
                      <c:pt idx="3352">
                        <c:v>05/04/2023 09:41</c:v>
                      </c:pt>
                      <c:pt idx="3353">
                        <c:v>05/04/2023 09:41</c:v>
                      </c:pt>
                      <c:pt idx="3354">
                        <c:v>05/04/2023 09:41</c:v>
                      </c:pt>
                      <c:pt idx="3355">
                        <c:v>05/04/2023 09:41</c:v>
                      </c:pt>
                      <c:pt idx="3356">
                        <c:v>05/04/2023 09:41</c:v>
                      </c:pt>
                      <c:pt idx="3357">
                        <c:v>05/04/2023 09:41</c:v>
                      </c:pt>
                      <c:pt idx="3358">
                        <c:v>05/04/2023 09:41</c:v>
                      </c:pt>
                      <c:pt idx="3359">
                        <c:v>05/04/2023 09:41</c:v>
                      </c:pt>
                      <c:pt idx="3360">
                        <c:v>05/04/2023 09:41</c:v>
                      </c:pt>
                      <c:pt idx="3361">
                        <c:v>05/04/2023 09:41</c:v>
                      </c:pt>
                      <c:pt idx="3362">
                        <c:v>05/04/2023 09:41</c:v>
                      </c:pt>
                      <c:pt idx="3363">
                        <c:v>05/04/2023 09:41</c:v>
                      </c:pt>
                      <c:pt idx="3364">
                        <c:v>05/04/2023 09:41</c:v>
                      </c:pt>
                      <c:pt idx="3365">
                        <c:v>05/04/2023 09:41</c:v>
                      </c:pt>
                      <c:pt idx="3366">
                        <c:v>05/04/2023 09:41</c:v>
                      </c:pt>
                      <c:pt idx="3367">
                        <c:v>05/04/2023 09:41</c:v>
                      </c:pt>
                      <c:pt idx="3368">
                        <c:v>05/04/2023 09:41</c:v>
                      </c:pt>
                      <c:pt idx="3369">
                        <c:v>05/04/2023 09:41</c:v>
                      </c:pt>
                      <c:pt idx="3370">
                        <c:v>05/04/2023 09:41</c:v>
                      </c:pt>
                      <c:pt idx="3371">
                        <c:v>05/04/2023 09:41</c:v>
                      </c:pt>
                      <c:pt idx="3372">
                        <c:v>05/04/2023 09:41</c:v>
                      </c:pt>
                      <c:pt idx="3373">
                        <c:v>05/04/2023 09:41</c:v>
                      </c:pt>
                      <c:pt idx="3374">
                        <c:v>05/04/2023 09:41</c:v>
                      </c:pt>
                      <c:pt idx="3375">
                        <c:v>05/04/2023 09:41</c:v>
                      </c:pt>
                      <c:pt idx="3376">
                        <c:v>05/04/2023 09:41</c:v>
                      </c:pt>
                      <c:pt idx="3377">
                        <c:v>05/04/2023 09:41</c:v>
                      </c:pt>
                      <c:pt idx="3378">
                        <c:v>05/04/2023 09:41</c:v>
                      </c:pt>
                      <c:pt idx="3379">
                        <c:v>05/04/2023 09:41</c:v>
                      </c:pt>
                      <c:pt idx="3380">
                        <c:v>05/04/2023 09:41</c:v>
                      </c:pt>
                      <c:pt idx="3381">
                        <c:v>05/04/2023 09:41</c:v>
                      </c:pt>
                      <c:pt idx="3382">
                        <c:v>05/04/2023 09:41</c:v>
                      </c:pt>
                      <c:pt idx="3383">
                        <c:v>05/04/2023 09:41</c:v>
                      </c:pt>
                      <c:pt idx="3384">
                        <c:v>05/04/2023 09:41</c:v>
                      </c:pt>
                      <c:pt idx="3385">
                        <c:v>05/04/2023 09:41</c:v>
                      </c:pt>
                      <c:pt idx="3386">
                        <c:v>05/04/2023 09:41</c:v>
                      </c:pt>
                      <c:pt idx="3387">
                        <c:v>05/04/2023 09:41</c:v>
                      </c:pt>
                      <c:pt idx="3388">
                        <c:v>05/04/2023 09:41</c:v>
                      </c:pt>
                      <c:pt idx="3389">
                        <c:v>05/04/2023 09:41</c:v>
                      </c:pt>
                      <c:pt idx="3390">
                        <c:v>05/04/2023 09:41</c:v>
                      </c:pt>
                      <c:pt idx="3391">
                        <c:v>05/04/2023 09:41</c:v>
                      </c:pt>
                      <c:pt idx="3392">
                        <c:v>05/04/2023 09:41</c:v>
                      </c:pt>
                      <c:pt idx="3393">
                        <c:v>05/04/2023 09:41</c:v>
                      </c:pt>
                      <c:pt idx="3394">
                        <c:v>05/04/2023 09:41</c:v>
                      </c:pt>
                      <c:pt idx="3395">
                        <c:v>05/04/2023 09:41</c:v>
                      </c:pt>
                      <c:pt idx="3396">
                        <c:v>05/04/2023 09:41</c:v>
                      </c:pt>
                      <c:pt idx="3397">
                        <c:v>05/04/2023 09:41</c:v>
                      </c:pt>
                      <c:pt idx="3398">
                        <c:v>05/04/2023 09:41</c:v>
                      </c:pt>
                      <c:pt idx="3399">
                        <c:v>05/04/2023 09:41</c:v>
                      </c:pt>
                      <c:pt idx="3400">
                        <c:v>05/04/2023 09:41</c:v>
                      </c:pt>
                      <c:pt idx="3401">
                        <c:v>05/04/2023 09:42</c:v>
                      </c:pt>
                      <c:pt idx="3402">
                        <c:v>05/04/2023 09:42</c:v>
                      </c:pt>
                      <c:pt idx="3403">
                        <c:v>05/04/2023 09:42</c:v>
                      </c:pt>
                      <c:pt idx="3404">
                        <c:v>05/04/2023 09:42</c:v>
                      </c:pt>
                      <c:pt idx="3405">
                        <c:v>05/04/2023 09:42</c:v>
                      </c:pt>
                      <c:pt idx="3406">
                        <c:v>05/04/2023 09:42</c:v>
                      </c:pt>
                      <c:pt idx="3407">
                        <c:v>05/04/2023 09:42</c:v>
                      </c:pt>
                      <c:pt idx="3408">
                        <c:v>05/04/2023 09:42</c:v>
                      </c:pt>
                      <c:pt idx="3409">
                        <c:v>05/04/2023 09:42</c:v>
                      </c:pt>
                      <c:pt idx="3410">
                        <c:v>05/04/2023 09:42</c:v>
                      </c:pt>
                      <c:pt idx="3411">
                        <c:v>05/04/2023 09:42</c:v>
                      </c:pt>
                      <c:pt idx="3412">
                        <c:v>05/04/2023 09:42</c:v>
                      </c:pt>
                      <c:pt idx="3413">
                        <c:v>05/04/2023 09:42</c:v>
                      </c:pt>
                      <c:pt idx="3414">
                        <c:v>05/04/2023 09:42</c:v>
                      </c:pt>
                      <c:pt idx="3415">
                        <c:v>05/04/2023 09:42</c:v>
                      </c:pt>
                      <c:pt idx="3416">
                        <c:v>05/04/2023 09:42</c:v>
                      </c:pt>
                      <c:pt idx="3417">
                        <c:v>05/04/2023 09:42</c:v>
                      </c:pt>
                      <c:pt idx="3418">
                        <c:v>05/04/2023 09:42</c:v>
                      </c:pt>
                      <c:pt idx="3419">
                        <c:v>05/04/2023 09:42</c:v>
                      </c:pt>
                      <c:pt idx="3420">
                        <c:v>05/04/2023 09:42</c:v>
                      </c:pt>
                      <c:pt idx="3421">
                        <c:v>05/04/2023 09:42</c:v>
                      </c:pt>
                      <c:pt idx="3422">
                        <c:v>05/04/2023 09:42</c:v>
                      </c:pt>
                      <c:pt idx="3423">
                        <c:v>05/04/2023 09:42</c:v>
                      </c:pt>
                      <c:pt idx="3424">
                        <c:v>05/04/2023 09:42</c:v>
                      </c:pt>
                      <c:pt idx="3425">
                        <c:v>05/04/2023 09:42</c:v>
                      </c:pt>
                      <c:pt idx="3426">
                        <c:v>05/04/2023 09:42</c:v>
                      </c:pt>
                      <c:pt idx="3427">
                        <c:v>05/04/2023 09:42</c:v>
                      </c:pt>
                      <c:pt idx="3428">
                        <c:v>05/04/2023 09:42</c:v>
                      </c:pt>
                      <c:pt idx="3429">
                        <c:v>05/04/2023 09:42</c:v>
                      </c:pt>
                      <c:pt idx="3430">
                        <c:v>05/04/2023 09:42</c:v>
                      </c:pt>
                      <c:pt idx="3431">
                        <c:v>05/04/2023 09:42</c:v>
                      </c:pt>
                      <c:pt idx="3432">
                        <c:v>05/04/2023 09:42</c:v>
                      </c:pt>
                      <c:pt idx="3433">
                        <c:v>05/04/2023 09:42</c:v>
                      </c:pt>
                      <c:pt idx="3434">
                        <c:v>05/04/2023 09:42</c:v>
                      </c:pt>
                      <c:pt idx="3435">
                        <c:v>05/04/2023 09:42</c:v>
                      </c:pt>
                      <c:pt idx="3436">
                        <c:v>05/04/2023 09:42</c:v>
                      </c:pt>
                      <c:pt idx="3437">
                        <c:v>05/04/2023 09:42</c:v>
                      </c:pt>
                      <c:pt idx="3438">
                        <c:v>05/04/2023 09:42</c:v>
                      </c:pt>
                      <c:pt idx="3439">
                        <c:v>05/04/2023 09:42</c:v>
                      </c:pt>
                      <c:pt idx="3440">
                        <c:v>05/04/2023 09:42</c:v>
                      </c:pt>
                      <c:pt idx="3441">
                        <c:v>05/04/2023 09:42</c:v>
                      </c:pt>
                      <c:pt idx="3442">
                        <c:v>05/04/2023 09:42</c:v>
                      </c:pt>
                      <c:pt idx="3443">
                        <c:v>05/04/2023 09:42</c:v>
                      </c:pt>
                      <c:pt idx="3444">
                        <c:v>05/04/2023 09:42</c:v>
                      </c:pt>
                      <c:pt idx="3445">
                        <c:v>05/04/2023 09:42</c:v>
                      </c:pt>
                      <c:pt idx="3446">
                        <c:v>05/04/2023 09:42</c:v>
                      </c:pt>
                      <c:pt idx="3447">
                        <c:v>05/04/2023 09:42</c:v>
                      </c:pt>
                      <c:pt idx="3448">
                        <c:v>05/04/2023 09:42</c:v>
                      </c:pt>
                      <c:pt idx="3449">
                        <c:v>05/04/2023 09:42</c:v>
                      </c:pt>
                      <c:pt idx="3450">
                        <c:v>05/04/2023 09:42</c:v>
                      </c:pt>
                      <c:pt idx="3451">
                        <c:v>05/04/2023 09:42</c:v>
                      </c:pt>
                      <c:pt idx="3452">
                        <c:v>05/04/2023 09:42</c:v>
                      </c:pt>
                      <c:pt idx="3453">
                        <c:v>05/04/2023 09:42</c:v>
                      </c:pt>
                      <c:pt idx="3454">
                        <c:v>05/04/2023 09:42</c:v>
                      </c:pt>
                      <c:pt idx="3455">
                        <c:v>05/04/2023 09:42</c:v>
                      </c:pt>
                      <c:pt idx="3456">
                        <c:v>05/04/2023 09:42</c:v>
                      </c:pt>
                      <c:pt idx="3457">
                        <c:v>05/04/2023 09:42</c:v>
                      </c:pt>
                      <c:pt idx="3458">
                        <c:v>05/04/2023 09:42</c:v>
                      </c:pt>
                      <c:pt idx="3459">
                        <c:v>05/04/2023 09:42</c:v>
                      </c:pt>
                      <c:pt idx="3460">
                        <c:v>05/04/2023 09:43</c:v>
                      </c:pt>
                      <c:pt idx="3461">
                        <c:v>05/04/2023 09:43</c:v>
                      </c:pt>
                      <c:pt idx="3462">
                        <c:v>05/04/2023 09:43</c:v>
                      </c:pt>
                      <c:pt idx="3463">
                        <c:v>05/04/2023 09:43</c:v>
                      </c:pt>
                      <c:pt idx="3464">
                        <c:v>05/04/2023 09:43</c:v>
                      </c:pt>
                      <c:pt idx="3465">
                        <c:v>05/04/2023 09:43</c:v>
                      </c:pt>
                      <c:pt idx="3466">
                        <c:v>05/04/2023 09:43</c:v>
                      </c:pt>
                      <c:pt idx="3467">
                        <c:v>05/04/2023 09:43</c:v>
                      </c:pt>
                      <c:pt idx="3468">
                        <c:v>05/04/2023 09:43</c:v>
                      </c:pt>
                      <c:pt idx="3469">
                        <c:v>05/04/2023 09:43</c:v>
                      </c:pt>
                      <c:pt idx="3470">
                        <c:v>05/04/2023 09:43</c:v>
                      </c:pt>
                      <c:pt idx="3471">
                        <c:v>05/04/2023 09:43</c:v>
                      </c:pt>
                      <c:pt idx="3472">
                        <c:v>05/04/2023 09:43</c:v>
                      </c:pt>
                      <c:pt idx="3473">
                        <c:v>05/04/2023 09:43</c:v>
                      </c:pt>
                      <c:pt idx="3474">
                        <c:v>05/04/2023 09:43</c:v>
                      </c:pt>
                      <c:pt idx="3475">
                        <c:v>05/04/2023 09:43</c:v>
                      </c:pt>
                      <c:pt idx="3476">
                        <c:v>05/04/2023 09:43</c:v>
                      </c:pt>
                      <c:pt idx="3477">
                        <c:v>05/04/2023 09:43</c:v>
                      </c:pt>
                      <c:pt idx="3478">
                        <c:v>05/04/2023 09:43</c:v>
                      </c:pt>
                      <c:pt idx="3479">
                        <c:v>05/04/2023 09:43</c:v>
                      </c:pt>
                      <c:pt idx="3480">
                        <c:v>05/04/2023 09:43</c:v>
                      </c:pt>
                      <c:pt idx="3481">
                        <c:v>05/04/2023 09:43</c:v>
                      </c:pt>
                      <c:pt idx="3482">
                        <c:v>05/04/2023 09:43</c:v>
                      </c:pt>
                      <c:pt idx="3483">
                        <c:v>05/04/2023 09:43</c:v>
                      </c:pt>
                      <c:pt idx="3484">
                        <c:v>05/04/2023 09:43</c:v>
                      </c:pt>
                      <c:pt idx="3485">
                        <c:v>05/04/2023 09:43</c:v>
                      </c:pt>
                      <c:pt idx="3486">
                        <c:v>05/04/2023 09:43</c:v>
                      </c:pt>
                      <c:pt idx="3487">
                        <c:v>05/04/2023 09:43</c:v>
                      </c:pt>
                      <c:pt idx="3488">
                        <c:v>05/04/2023 09:43</c:v>
                      </c:pt>
                      <c:pt idx="3489">
                        <c:v>05/04/2023 09:43</c:v>
                      </c:pt>
                      <c:pt idx="3490">
                        <c:v>05/04/2023 09:43</c:v>
                      </c:pt>
                      <c:pt idx="3491">
                        <c:v>05/04/2023 09:43</c:v>
                      </c:pt>
                      <c:pt idx="3492">
                        <c:v>05/04/2023 09:43</c:v>
                      </c:pt>
                      <c:pt idx="3493">
                        <c:v>05/04/2023 09:43</c:v>
                      </c:pt>
                      <c:pt idx="3494">
                        <c:v>05/04/2023 09:43</c:v>
                      </c:pt>
                      <c:pt idx="3495">
                        <c:v>05/04/2023 09:43</c:v>
                      </c:pt>
                      <c:pt idx="3496">
                        <c:v>05/04/2023 09:43</c:v>
                      </c:pt>
                      <c:pt idx="3497">
                        <c:v>05/04/2023 09:43</c:v>
                      </c:pt>
                      <c:pt idx="3498">
                        <c:v>05/04/2023 09:43</c:v>
                      </c:pt>
                      <c:pt idx="3499">
                        <c:v>05/04/2023 09:43</c:v>
                      </c:pt>
                      <c:pt idx="3500">
                        <c:v>05/04/2023 09:43</c:v>
                      </c:pt>
                      <c:pt idx="3501">
                        <c:v>05/04/2023 09:43</c:v>
                      </c:pt>
                      <c:pt idx="3502">
                        <c:v>05/04/2023 09:43</c:v>
                      </c:pt>
                      <c:pt idx="3503">
                        <c:v>05/04/2023 09:43</c:v>
                      </c:pt>
                      <c:pt idx="3504">
                        <c:v>05/04/2023 09:43</c:v>
                      </c:pt>
                      <c:pt idx="3505">
                        <c:v>05/04/2023 09:43</c:v>
                      </c:pt>
                      <c:pt idx="3506">
                        <c:v>05/04/2023 09:43</c:v>
                      </c:pt>
                      <c:pt idx="3507">
                        <c:v>05/04/2023 09:43</c:v>
                      </c:pt>
                      <c:pt idx="3508">
                        <c:v>05/04/2023 09:43</c:v>
                      </c:pt>
                      <c:pt idx="3509">
                        <c:v>05/04/2023 09:43</c:v>
                      </c:pt>
                      <c:pt idx="3510">
                        <c:v>05/04/2023 09:43</c:v>
                      </c:pt>
                      <c:pt idx="3511">
                        <c:v>05/04/2023 09:43</c:v>
                      </c:pt>
                      <c:pt idx="3512">
                        <c:v>05/04/2023 09:43</c:v>
                      </c:pt>
                      <c:pt idx="3513">
                        <c:v>05/04/2023 09:43</c:v>
                      </c:pt>
                      <c:pt idx="3514">
                        <c:v>05/04/2023 09:43</c:v>
                      </c:pt>
                      <c:pt idx="3515">
                        <c:v>05/04/2023 09:43</c:v>
                      </c:pt>
                      <c:pt idx="3516">
                        <c:v>05/04/2023 09:43</c:v>
                      </c:pt>
                      <c:pt idx="3517">
                        <c:v>05/04/2023 09:43</c:v>
                      </c:pt>
                      <c:pt idx="3518">
                        <c:v>05/04/2023 09:43</c:v>
                      </c:pt>
                      <c:pt idx="3519">
                        <c:v>05/04/2023 09:43</c:v>
                      </c:pt>
                      <c:pt idx="3520">
                        <c:v>05/04/2023 09:44</c:v>
                      </c:pt>
                      <c:pt idx="3521">
                        <c:v>05/04/2023 09:44</c:v>
                      </c:pt>
                      <c:pt idx="3522">
                        <c:v>05/04/2023 09:44</c:v>
                      </c:pt>
                      <c:pt idx="3523">
                        <c:v>05/04/2023 09:44</c:v>
                      </c:pt>
                      <c:pt idx="3524">
                        <c:v>05/04/2023 09:44</c:v>
                      </c:pt>
                      <c:pt idx="3525">
                        <c:v>05/04/2023 09:44</c:v>
                      </c:pt>
                      <c:pt idx="3526">
                        <c:v>05/04/2023 09:44</c:v>
                      </c:pt>
                      <c:pt idx="3527">
                        <c:v>05/04/2023 09:44</c:v>
                      </c:pt>
                      <c:pt idx="3528">
                        <c:v>05/04/2023 09:44</c:v>
                      </c:pt>
                      <c:pt idx="3529">
                        <c:v>05/04/2023 09:44</c:v>
                      </c:pt>
                      <c:pt idx="3530">
                        <c:v>05/04/2023 09:44</c:v>
                      </c:pt>
                      <c:pt idx="3531">
                        <c:v>05/04/2023 09:44</c:v>
                      </c:pt>
                      <c:pt idx="3532">
                        <c:v>05/04/2023 09:44</c:v>
                      </c:pt>
                      <c:pt idx="3533">
                        <c:v>05/04/2023 09:44</c:v>
                      </c:pt>
                      <c:pt idx="3534">
                        <c:v>05/04/2023 09:44</c:v>
                      </c:pt>
                      <c:pt idx="3535">
                        <c:v>05/04/2023 09:44</c:v>
                      </c:pt>
                      <c:pt idx="3536">
                        <c:v>05/04/2023 09:44</c:v>
                      </c:pt>
                      <c:pt idx="3537">
                        <c:v>05/04/2023 09:44</c:v>
                      </c:pt>
                      <c:pt idx="3538">
                        <c:v>05/04/2023 09:44</c:v>
                      </c:pt>
                      <c:pt idx="3539">
                        <c:v>05/04/2023 09:44</c:v>
                      </c:pt>
                      <c:pt idx="3540">
                        <c:v>05/04/2023 09:44</c:v>
                      </c:pt>
                      <c:pt idx="3541">
                        <c:v>05/04/2023 09:44</c:v>
                      </c:pt>
                      <c:pt idx="3542">
                        <c:v>05/04/2023 09:44</c:v>
                      </c:pt>
                      <c:pt idx="3543">
                        <c:v>05/04/2023 09:44</c:v>
                      </c:pt>
                      <c:pt idx="3544">
                        <c:v>05/04/2023 09:44</c:v>
                      </c:pt>
                      <c:pt idx="3545">
                        <c:v>05/04/2023 09:44</c:v>
                      </c:pt>
                      <c:pt idx="3546">
                        <c:v>05/04/2023 09:44</c:v>
                      </c:pt>
                      <c:pt idx="3547">
                        <c:v>05/04/2023 09:44</c:v>
                      </c:pt>
                      <c:pt idx="3548">
                        <c:v>05/04/2023 09:44</c:v>
                      </c:pt>
                      <c:pt idx="3549">
                        <c:v>05/04/2023 09:44</c:v>
                      </c:pt>
                      <c:pt idx="3550">
                        <c:v>05/04/2023 09:44</c:v>
                      </c:pt>
                      <c:pt idx="3551">
                        <c:v>05/04/2023 09:44</c:v>
                      </c:pt>
                      <c:pt idx="3552">
                        <c:v>05/04/2023 09:44</c:v>
                      </c:pt>
                      <c:pt idx="3553">
                        <c:v>05/04/2023 09:44</c:v>
                      </c:pt>
                      <c:pt idx="3554">
                        <c:v>05/04/2023 09:44</c:v>
                      </c:pt>
                      <c:pt idx="3555">
                        <c:v>05/04/2023 09:44</c:v>
                      </c:pt>
                      <c:pt idx="3556">
                        <c:v>05/04/2023 09:44</c:v>
                      </c:pt>
                      <c:pt idx="3557">
                        <c:v>05/04/2023 09:44</c:v>
                      </c:pt>
                      <c:pt idx="3558">
                        <c:v>05/04/2023 09:44</c:v>
                      </c:pt>
                      <c:pt idx="3559">
                        <c:v>05/04/2023 09:44</c:v>
                      </c:pt>
                      <c:pt idx="3560">
                        <c:v>05/04/2023 09:44</c:v>
                      </c:pt>
                      <c:pt idx="3561">
                        <c:v>05/04/2023 09:44</c:v>
                      </c:pt>
                      <c:pt idx="3562">
                        <c:v>05/04/2023 09:44</c:v>
                      </c:pt>
                      <c:pt idx="3563">
                        <c:v>05/04/2023 09:44</c:v>
                      </c:pt>
                      <c:pt idx="3564">
                        <c:v>05/04/2023 09:44</c:v>
                      </c:pt>
                      <c:pt idx="3565">
                        <c:v>05/04/2023 09:44</c:v>
                      </c:pt>
                      <c:pt idx="3566">
                        <c:v>05/04/2023 09:44</c:v>
                      </c:pt>
                      <c:pt idx="3567">
                        <c:v>05/04/2023 09:44</c:v>
                      </c:pt>
                      <c:pt idx="3568">
                        <c:v>05/04/2023 09:44</c:v>
                      </c:pt>
                      <c:pt idx="3569">
                        <c:v>05/04/2023 09:44</c:v>
                      </c:pt>
                      <c:pt idx="3570">
                        <c:v>05/04/2023 09:44</c:v>
                      </c:pt>
                      <c:pt idx="3571">
                        <c:v>05/04/2023 09:44</c:v>
                      </c:pt>
                      <c:pt idx="3572">
                        <c:v>05/04/2023 09:44</c:v>
                      </c:pt>
                      <c:pt idx="3573">
                        <c:v>05/04/2023 09:44</c:v>
                      </c:pt>
                      <c:pt idx="3574">
                        <c:v>05/04/2023 09:44</c:v>
                      </c:pt>
                      <c:pt idx="3575">
                        <c:v>05/04/2023 09:44</c:v>
                      </c:pt>
                      <c:pt idx="3576">
                        <c:v>05/04/2023 09:44</c:v>
                      </c:pt>
                      <c:pt idx="3577">
                        <c:v>05/04/2023 09:44</c:v>
                      </c:pt>
                      <c:pt idx="3578">
                        <c:v>05/04/2023 09:44</c:v>
                      </c:pt>
                      <c:pt idx="3579">
                        <c:v>05/04/2023 09:44</c:v>
                      </c:pt>
                      <c:pt idx="3580">
                        <c:v>05/04/2023 09:45</c:v>
                      </c:pt>
                      <c:pt idx="3581">
                        <c:v>05/04/2023 09:45</c:v>
                      </c:pt>
                      <c:pt idx="3582">
                        <c:v>05/04/2023 09:45</c:v>
                      </c:pt>
                      <c:pt idx="3583">
                        <c:v>05/04/2023 09:45</c:v>
                      </c:pt>
                      <c:pt idx="3584">
                        <c:v>05/04/2023 09:45</c:v>
                      </c:pt>
                      <c:pt idx="3585">
                        <c:v>05/04/2023 09:45</c:v>
                      </c:pt>
                      <c:pt idx="3586">
                        <c:v>05/04/2023 09:45</c:v>
                      </c:pt>
                      <c:pt idx="3587">
                        <c:v>05/04/2023 09:45</c:v>
                      </c:pt>
                      <c:pt idx="3588">
                        <c:v>05/04/2023 09:45</c:v>
                      </c:pt>
                      <c:pt idx="3589">
                        <c:v>05/04/2023 09:45</c:v>
                      </c:pt>
                      <c:pt idx="3590">
                        <c:v>05/04/2023 09:45</c:v>
                      </c:pt>
                      <c:pt idx="3591">
                        <c:v>05/04/2023 09:45</c:v>
                      </c:pt>
                      <c:pt idx="3592">
                        <c:v>05/04/2023 09:45</c:v>
                      </c:pt>
                      <c:pt idx="3593">
                        <c:v>05/04/2023 09:45</c:v>
                      </c:pt>
                      <c:pt idx="3594">
                        <c:v>05/04/2023 09:45</c:v>
                      </c:pt>
                      <c:pt idx="3595">
                        <c:v>05/04/2023 09:45</c:v>
                      </c:pt>
                      <c:pt idx="3596">
                        <c:v>05/04/2023 09:45</c:v>
                      </c:pt>
                      <c:pt idx="3597">
                        <c:v>05/04/2023 09:45</c:v>
                      </c:pt>
                      <c:pt idx="3598">
                        <c:v>05/04/2023 09:45</c:v>
                      </c:pt>
                      <c:pt idx="3599">
                        <c:v>05/04/2023 09:45</c:v>
                      </c:pt>
                      <c:pt idx="3600">
                        <c:v>05/04/2023 09:45</c:v>
                      </c:pt>
                      <c:pt idx="3601">
                        <c:v>05/04/2023 09:45</c:v>
                      </c:pt>
                      <c:pt idx="3602">
                        <c:v>05/04/2023 09:45</c:v>
                      </c:pt>
                      <c:pt idx="3603">
                        <c:v>05/04/2023 09:45</c:v>
                      </c:pt>
                      <c:pt idx="3604">
                        <c:v>05/04/2023 09:45</c:v>
                      </c:pt>
                      <c:pt idx="3605">
                        <c:v>05/04/2023 09:45</c:v>
                      </c:pt>
                      <c:pt idx="3606">
                        <c:v>05/04/2023 09:45</c:v>
                      </c:pt>
                      <c:pt idx="3607">
                        <c:v>05/04/2023 09:45</c:v>
                      </c:pt>
                      <c:pt idx="3608">
                        <c:v>05/04/2023 09:45</c:v>
                      </c:pt>
                      <c:pt idx="3609">
                        <c:v>05/04/2023 09:45</c:v>
                      </c:pt>
                      <c:pt idx="3610">
                        <c:v>05/04/2023 09:45</c:v>
                      </c:pt>
                      <c:pt idx="3611">
                        <c:v>05/04/2023 09:45</c:v>
                      </c:pt>
                      <c:pt idx="3612">
                        <c:v>05/04/2023 09:45</c:v>
                      </c:pt>
                      <c:pt idx="3613">
                        <c:v>05/04/2023 09:45</c:v>
                      </c:pt>
                      <c:pt idx="3614">
                        <c:v>05/04/2023 09:45</c:v>
                      </c:pt>
                      <c:pt idx="3615">
                        <c:v>05/04/2023 09:45</c:v>
                      </c:pt>
                      <c:pt idx="3616">
                        <c:v>05/04/2023 09:45</c:v>
                      </c:pt>
                      <c:pt idx="3617">
                        <c:v>05/04/2023 09:45</c:v>
                      </c:pt>
                      <c:pt idx="3618">
                        <c:v>05/04/2023 09:45</c:v>
                      </c:pt>
                      <c:pt idx="3619">
                        <c:v>05/04/2023 09:45</c:v>
                      </c:pt>
                      <c:pt idx="3620">
                        <c:v>05/04/2023 09:45</c:v>
                      </c:pt>
                      <c:pt idx="3621">
                        <c:v>05/04/2023 09:45</c:v>
                      </c:pt>
                      <c:pt idx="3622">
                        <c:v>05/04/2023 09:45</c:v>
                      </c:pt>
                      <c:pt idx="3623">
                        <c:v>05/04/2023 09:45</c:v>
                      </c:pt>
                      <c:pt idx="3624">
                        <c:v>05/04/2023 09:45</c:v>
                      </c:pt>
                      <c:pt idx="3625">
                        <c:v>05/04/2023 09:45</c:v>
                      </c:pt>
                      <c:pt idx="3626">
                        <c:v>05/04/2023 09:45</c:v>
                      </c:pt>
                      <c:pt idx="3627">
                        <c:v>05/04/2023 09:45</c:v>
                      </c:pt>
                      <c:pt idx="3628">
                        <c:v>05/04/2023 09:45</c:v>
                      </c:pt>
                      <c:pt idx="3629">
                        <c:v>05/04/2023 09:45</c:v>
                      </c:pt>
                      <c:pt idx="3630">
                        <c:v>05/04/2023 09:45</c:v>
                      </c:pt>
                      <c:pt idx="3631">
                        <c:v>05/04/2023 09:45</c:v>
                      </c:pt>
                      <c:pt idx="3632">
                        <c:v>05/04/2023 09:45</c:v>
                      </c:pt>
                      <c:pt idx="3633">
                        <c:v>05/04/2023 09:45</c:v>
                      </c:pt>
                      <c:pt idx="3634">
                        <c:v>05/04/2023 09:45</c:v>
                      </c:pt>
                      <c:pt idx="3635">
                        <c:v>05/04/2023 09:45</c:v>
                      </c:pt>
                      <c:pt idx="3636">
                        <c:v>05/04/2023 09:45</c:v>
                      </c:pt>
                      <c:pt idx="3637">
                        <c:v>05/04/2023 09:45</c:v>
                      </c:pt>
                      <c:pt idx="3638">
                        <c:v>05/04/2023 09:45</c:v>
                      </c:pt>
                      <c:pt idx="3639">
                        <c:v>05/04/2023 09:46</c:v>
                      </c:pt>
                      <c:pt idx="3640">
                        <c:v>05/04/2023 09:46</c:v>
                      </c:pt>
                      <c:pt idx="3641">
                        <c:v>05/04/2023 09:46</c:v>
                      </c:pt>
                      <c:pt idx="3642">
                        <c:v>05/04/2023 09:46</c:v>
                      </c:pt>
                      <c:pt idx="3643">
                        <c:v>05/04/2023 09:46</c:v>
                      </c:pt>
                      <c:pt idx="3644">
                        <c:v>05/04/2023 09:46</c:v>
                      </c:pt>
                      <c:pt idx="3645">
                        <c:v>05/04/2023 09:46</c:v>
                      </c:pt>
                      <c:pt idx="3646">
                        <c:v>05/04/2023 09:46</c:v>
                      </c:pt>
                      <c:pt idx="3647">
                        <c:v>05/04/2023 09:46</c:v>
                      </c:pt>
                      <c:pt idx="3648">
                        <c:v>05/04/2023 09:46</c:v>
                      </c:pt>
                      <c:pt idx="3649">
                        <c:v>05/04/2023 09:46</c:v>
                      </c:pt>
                      <c:pt idx="3650">
                        <c:v>05/04/2023 09:46</c:v>
                      </c:pt>
                      <c:pt idx="3651">
                        <c:v>05/04/2023 09:46</c:v>
                      </c:pt>
                      <c:pt idx="3652">
                        <c:v>05/04/2023 09:46</c:v>
                      </c:pt>
                      <c:pt idx="3653">
                        <c:v>05/04/2023 09:46</c:v>
                      </c:pt>
                      <c:pt idx="3654">
                        <c:v>05/04/2023 09:46</c:v>
                      </c:pt>
                      <c:pt idx="3655">
                        <c:v>05/04/2023 09:46</c:v>
                      </c:pt>
                      <c:pt idx="3656">
                        <c:v>05/04/2023 09:46</c:v>
                      </c:pt>
                      <c:pt idx="3657">
                        <c:v>05/04/2023 09:46</c:v>
                      </c:pt>
                      <c:pt idx="3658">
                        <c:v>05/04/2023 09:46</c:v>
                      </c:pt>
                      <c:pt idx="3659">
                        <c:v>05/04/2023 09:46</c:v>
                      </c:pt>
                      <c:pt idx="3660">
                        <c:v>05/04/2023 09:46</c:v>
                      </c:pt>
                      <c:pt idx="3661">
                        <c:v>05/04/2023 09:46</c:v>
                      </c:pt>
                      <c:pt idx="3662">
                        <c:v>05/04/2023 09:46</c:v>
                      </c:pt>
                      <c:pt idx="3663">
                        <c:v>05/04/2023 09:46</c:v>
                      </c:pt>
                      <c:pt idx="3664">
                        <c:v>05/04/2023 09:46</c:v>
                      </c:pt>
                      <c:pt idx="3665">
                        <c:v>05/04/2023 09:46</c:v>
                      </c:pt>
                      <c:pt idx="3666">
                        <c:v>05/04/2023 09:46</c:v>
                      </c:pt>
                      <c:pt idx="3667">
                        <c:v>05/04/2023 09:46</c:v>
                      </c:pt>
                      <c:pt idx="3668">
                        <c:v>05/04/2023 09:46</c:v>
                      </c:pt>
                      <c:pt idx="3669">
                        <c:v>05/04/2023 09:46</c:v>
                      </c:pt>
                      <c:pt idx="3670">
                        <c:v>05/04/2023 09:46</c:v>
                      </c:pt>
                      <c:pt idx="3671">
                        <c:v>05/04/2023 09:46</c:v>
                      </c:pt>
                      <c:pt idx="3672">
                        <c:v>05/04/2023 09:46</c:v>
                      </c:pt>
                      <c:pt idx="3673">
                        <c:v>05/04/2023 09:46</c:v>
                      </c:pt>
                      <c:pt idx="3674">
                        <c:v>05/04/2023 09:46</c:v>
                      </c:pt>
                      <c:pt idx="3675">
                        <c:v>05/04/2023 09:46</c:v>
                      </c:pt>
                      <c:pt idx="3676">
                        <c:v>05/04/2023 09:46</c:v>
                      </c:pt>
                      <c:pt idx="3677">
                        <c:v>05/04/2023 09:46</c:v>
                      </c:pt>
                      <c:pt idx="3678">
                        <c:v>05/04/2023 09:46</c:v>
                      </c:pt>
                      <c:pt idx="3679">
                        <c:v>05/04/2023 09:46</c:v>
                      </c:pt>
                      <c:pt idx="3680">
                        <c:v>05/04/2023 09:46</c:v>
                      </c:pt>
                      <c:pt idx="3681">
                        <c:v>05/04/2023 09:46</c:v>
                      </c:pt>
                      <c:pt idx="3682">
                        <c:v>05/04/2023 09:46</c:v>
                      </c:pt>
                      <c:pt idx="3683">
                        <c:v>05/04/2023 09:46</c:v>
                      </c:pt>
                      <c:pt idx="3684">
                        <c:v>05/04/2023 09:46</c:v>
                      </c:pt>
                      <c:pt idx="3685">
                        <c:v>05/04/2023 09:46</c:v>
                      </c:pt>
                      <c:pt idx="3686">
                        <c:v>05/04/2023 09:46</c:v>
                      </c:pt>
                      <c:pt idx="3687">
                        <c:v>05/04/2023 09:46</c:v>
                      </c:pt>
                      <c:pt idx="3688">
                        <c:v>05/04/2023 09:46</c:v>
                      </c:pt>
                      <c:pt idx="3689">
                        <c:v>05/04/2023 09:46</c:v>
                      </c:pt>
                      <c:pt idx="3690">
                        <c:v>05/04/2023 09:46</c:v>
                      </c:pt>
                      <c:pt idx="3691">
                        <c:v>05/04/2023 09:46</c:v>
                      </c:pt>
                      <c:pt idx="3692">
                        <c:v>05/04/2023 09:46</c:v>
                      </c:pt>
                      <c:pt idx="3693">
                        <c:v>05/04/2023 09:46</c:v>
                      </c:pt>
                      <c:pt idx="3694">
                        <c:v>05/04/2023 09:46</c:v>
                      </c:pt>
                      <c:pt idx="3695">
                        <c:v>05/04/2023 09:46</c:v>
                      </c:pt>
                      <c:pt idx="3696">
                        <c:v>05/04/2023 09:46</c:v>
                      </c:pt>
                      <c:pt idx="3697">
                        <c:v>05/04/2023 09:46</c:v>
                      </c:pt>
                      <c:pt idx="3698">
                        <c:v>05/04/2023 09:46</c:v>
                      </c:pt>
                      <c:pt idx="3699">
                        <c:v>05/04/2023 09:47</c:v>
                      </c:pt>
                      <c:pt idx="3700">
                        <c:v>05/04/2023 09:47</c:v>
                      </c:pt>
                      <c:pt idx="3701">
                        <c:v>05/04/2023 09:47</c:v>
                      </c:pt>
                      <c:pt idx="3702">
                        <c:v>05/04/2023 09:47</c:v>
                      </c:pt>
                      <c:pt idx="3703">
                        <c:v>05/04/2023 09:47</c:v>
                      </c:pt>
                      <c:pt idx="3704">
                        <c:v>05/04/2023 09:47</c:v>
                      </c:pt>
                      <c:pt idx="3705">
                        <c:v>05/04/2023 09:47</c:v>
                      </c:pt>
                      <c:pt idx="3706">
                        <c:v>05/04/2023 09:47</c:v>
                      </c:pt>
                      <c:pt idx="3707">
                        <c:v>05/04/2023 09:47</c:v>
                      </c:pt>
                      <c:pt idx="3708">
                        <c:v>05/04/2023 09:47</c:v>
                      </c:pt>
                      <c:pt idx="3709">
                        <c:v>05/04/2023 09:47</c:v>
                      </c:pt>
                      <c:pt idx="3710">
                        <c:v>05/04/2023 09:47</c:v>
                      </c:pt>
                      <c:pt idx="3711">
                        <c:v>05/04/2023 09:47</c:v>
                      </c:pt>
                      <c:pt idx="3712">
                        <c:v>05/04/2023 09:47</c:v>
                      </c:pt>
                      <c:pt idx="3713">
                        <c:v>05/04/2023 09:47</c:v>
                      </c:pt>
                      <c:pt idx="3714">
                        <c:v>05/04/2023 09:47</c:v>
                      </c:pt>
                      <c:pt idx="3715">
                        <c:v>05/04/2023 09:47</c:v>
                      </c:pt>
                      <c:pt idx="3716">
                        <c:v>05/04/2023 09:47</c:v>
                      </c:pt>
                      <c:pt idx="3717">
                        <c:v>05/04/2023 09:47</c:v>
                      </c:pt>
                      <c:pt idx="3718">
                        <c:v>05/04/2023 09:47</c:v>
                      </c:pt>
                      <c:pt idx="3719">
                        <c:v>05/04/2023 09:47</c:v>
                      </c:pt>
                      <c:pt idx="3720">
                        <c:v>05/04/2023 09:47</c:v>
                      </c:pt>
                      <c:pt idx="3721">
                        <c:v>05/04/2023 09:47</c:v>
                      </c:pt>
                      <c:pt idx="3722">
                        <c:v>05/04/2023 09:47</c:v>
                      </c:pt>
                      <c:pt idx="3723">
                        <c:v>05/04/2023 09:47</c:v>
                      </c:pt>
                      <c:pt idx="3724">
                        <c:v>05/04/2023 09:47</c:v>
                      </c:pt>
                      <c:pt idx="3725">
                        <c:v>05/04/2023 09:47</c:v>
                      </c:pt>
                      <c:pt idx="3726">
                        <c:v>05/04/2023 09:47</c:v>
                      </c:pt>
                      <c:pt idx="3727">
                        <c:v>05/04/2023 09:47</c:v>
                      </c:pt>
                      <c:pt idx="3728">
                        <c:v>05/04/2023 09:47</c:v>
                      </c:pt>
                      <c:pt idx="3729">
                        <c:v>05/04/2023 09:47</c:v>
                      </c:pt>
                      <c:pt idx="3730">
                        <c:v>05/04/2023 09:47</c:v>
                      </c:pt>
                      <c:pt idx="3731">
                        <c:v>05/04/2023 09:47</c:v>
                      </c:pt>
                      <c:pt idx="3732">
                        <c:v>05/04/2023 09:47</c:v>
                      </c:pt>
                      <c:pt idx="3733">
                        <c:v>05/04/2023 09:47</c:v>
                      </c:pt>
                      <c:pt idx="3734">
                        <c:v>05/04/2023 09:47</c:v>
                      </c:pt>
                      <c:pt idx="3735">
                        <c:v>05/04/2023 09:47</c:v>
                      </c:pt>
                      <c:pt idx="3736">
                        <c:v>05/04/2023 09:47</c:v>
                      </c:pt>
                      <c:pt idx="3737">
                        <c:v>05/04/2023 09:47</c:v>
                      </c:pt>
                      <c:pt idx="3738">
                        <c:v>05/04/2023 09:47</c:v>
                      </c:pt>
                      <c:pt idx="3739">
                        <c:v>05/04/2023 09:47</c:v>
                      </c:pt>
                      <c:pt idx="3740">
                        <c:v>05/04/2023 09:47</c:v>
                      </c:pt>
                      <c:pt idx="3741">
                        <c:v>05/04/2023 09:47</c:v>
                      </c:pt>
                      <c:pt idx="3742">
                        <c:v>05/04/2023 09:47</c:v>
                      </c:pt>
                      <c:pt idx="3743">
                        <c:v>05/04/2023 09:47</c:v>
                      </c:pt>
                      <c:pt idx="3744">
                        <c:v>05/04/2023 09:47</c:v>
                      </c:pt>
                      <c:pt idx="3745">
                        <c:v>05/04/2023 09:47</c:v>
                      </c:pt>
                      <c:pt idx="3746">
                        <c:v>05/04/2023 09:47</c:v>
                      </c:pt>
                      <c:pt idx="3747">
                        <c:v>05/04/2023 09:47</c:v>
                      </c:pt>
                      <c:pt idx="3748">
                        <c:v>05/04/2023 09:47</c:v>
                      </c:pt>
                      <c:pt idx="3749">
                        <c:v>05/04/2023 09:47</c:v>
                      </c:pt>
                      <c:pt idx="3750">
                        <c:v>05/04/2023 09:47</c:v>
                      </c:pt>
                      <c:pt idx="3751">
                        <c:v>05/04/2023 09:47</c:v>
                      </c:pt>
                      <c:pt idx="3752">
                        <c:v>05/04/2023 09:47</c:v>
                      </c:pt>
                      <c:pt idx="3753">
                        <c:v>05/04/2023 09:47</c:v>
                      </c:pt>
                      <c:pt idx="3754">
                        <c:v>05/04/2023 09:47</c:v>
                      </c:pt>
                      <c:pt idx="3755">
                        <c:v>05/04/2023 09:47</c:v>
                      </c:pt>
                      <c:pt idx="3756">
                        <c:v>05/04/2023 09:47</c:v>
                      </c:pt>
                      <c:pt idx="3757">
                        <c:v>05/04/2023 09:47</c:v>
                      </c:pt>
                      <c:pt idx="3758">
                        <c:v>05/04/2023 09:47</c:v>
                      </c:pt>
                      <c:pt idx="3759">
                        <c:v>05/04/2023 09:48</c:v>
                      </c:pt>
                      <c:pt idx="3760">
                        <c:v>05/04/2023 09:48</c:v>
                      </c:pt>
                      <c:pt idx="3761">
                        <c:v>05/04/2023 09:48</c:v>
                      </c:pt>
                      <c:pt idx="3762">
                        <c:v>05/04/2023 09:48</c:v>
                      </c:pt>
                      <c:pt idx="3763">
                        <c:v>05/04/2023 09:48</c:v>
                      </c:pt>
                      <c:pt idx="3764">
                        <c:v>05/04/2023 09:48</c:v>
                      </c:pt>
                      <c:pt idx="3765">
                        <c:v>05/04/2023 09:48</c:v>
                      </c:pt>
                      <c:pt idx="3766">
                        <c:v>05/04/2023 09:48</c:v>
                      </c:pt>
                      <c:pt idx="3767">
                        <c:v>05/04/2023 09:48</c:v>
                      </c:pt>
                      <c:pt idx="3768">
                        <c:v>05/04/2023 09:48</c:v>
                      </c:pt>
                      <c:pt idx="3769">
                        <c:v>05/04/2023 09:48</c:v>
                      </c:pt>
                      <c:pt idx="3770">
                        <c:v>05/04/2023 09:48</c:v>
                      </c:pt>
                      <c:pt idx="3771">
                        <c:v>05/04/2023 09:48</c:v>
                      </c:pt>
                      <c:pt idx="3772">
                        <c:v>05/04/2023 09:48</c:v>
                      </c:pt>
                      <c:pt idx="3773">
                        <c:v>05/04/2023 09:48</c:v>
                      </c:pt>
                      <c:pt idx="3774">
                        <c:v>05/04/2023 09:48</c:v>
                      </c:pt>
                      <c:pt idx="3775">
                        <c:v>05/04/2023 09:48</c:v>
                      </c:pt>
                      <c:pt idx="3776">
                        <c:v>05/04/2023 09:48</c:v>
                      </c:pt>
                      <c:pt idx="3777">
                        <c:v>05/04/2023 09:48</c:v>
                      </c:pt>
                      <c:pt idx="3778">
                        <c:v>05/04/2023 09:48</c:v>
                      </c:pt>
                      <c:pt idx="3779">
                        <c:v>05/04/2023 09:48</c:v>
                      </c:pt>
                      <c:pt idx="3780">
                        <c:v>05/04/2023 09:48</c:v>
                      </c:pt>
                      <c:pt idx="3781">
                        <c:v>05/04/2023 09:48</c:v>
                      </c:pt>
                      <c:pt idx="3782">
                        <c:v>05/04/2023 09:48</c:v>
                      </c:pt>
                      <c:pt idx="3783">
                        <c:v>05/04/2023 09:48</c:v>
                      </c:pt>
                      <c:pt idx="3784">
                        <c:v>05/04/2023 09:48</c:v>
                      </c:pt>
                      <c:pt idx="3785">
                        <c:v>05/04/2023 09:48</c:v>
                      </c:pt>
                      <c:pt idx="3786">
                        <c:v>05/04/2023 09:48</c:v>
                      </c:pt>
                      <c:pt idx="3787">
                        <c:v>05/04/2023 09:48</c:v>
                      </c:pt>
                      <c:pt idx="3788">
                        <c:v>05/04/2023 09:48</c:v>
                      </c:pt>
                      <c:pt idx="3789">
                        <c:v>05/04/2023 09:48</c:v>
                      </c:pt>
                      <c:pt idx="3790">
                        <c:v>05/04/2023 09:48</c:v>
                      </c:pt>
                      <c:pt idx="3791">
                        <c:v>05/04/2023 09:48</c:v>
                      </c:pt>
                      <c:pt idx="3792">
                        <c:v>05/04/2023 09:48</c:v>
                      </c:pt>
                      <c:pt idx="3793">
                        <c:v>05/04/2023 09:48</c:v>
                      </c:pt>
                      <c:pt idx="3794">
                        <c:v>05/04/2023 09:48</c:v>
                      </c:pt>
                      <c:pt idx="3795">
                        <c:v>05/04/2023 09:48</c:v>
                      </c:pt>
                      <c:pt idx="3796">
                        <c:v>05/04/2023 09:48</c:v>
                      </c:pt>
                      <c:pt idx="3797">
                        <c:v>05/04/2023 09:48</c:v>
                      </c:pt>
                      <c:pt idx="3798">
                        <c:v>05/04/2023 09:48</c:v>
                      </c:pt>
                      <c:pt idx="3799">
                        <c:v>05/04/2023 09:48</c:v>
                      </c:pt>
                      <c:pt idx="3800">
                        <c:v>05/04/2023 09:48</c:v>
                      </c:pt>
                      <c:pt idx="3801">
                        <c:v>05/04/2023 09:48</c:v>
                      </c:pt>
                      <c:pt idx="3802">
                        <c:v>05/04/2023 09:48</c:v>
                      </c:pt>
                      <c:pt idx="3803">
                        <c:v>05/04/2023 09:48</c:v>
                      </c:pt>
                      <c:pt idx="3804">
                        <c:v>05/04/2023 09:48</c:v>
                      </c:pt>
                      <c:pt idx="3805">
                        <c:v>05/04/2023 09:48</c:v>
                      </c:pt>
                      <c:pt idx="3806">
                        <c:v>05/04/2023 09:48</c:v>
                      </c:pt>
                      <c:pt idx="3807">
                        <c:v>05/04/2023 09:48</c:v>
                      </c:pt>
                      <c:pt idx="3808">
                        <c:v>05/04/2023 09:48</c:v>
                      </c:pt>
                      <c:pt idx="3809">
                        <c:v>05/04/2023 09:48</c:v>
                      </c:pt>
                      <c:pt idx="3810">
                        <c:v>05/04/2023 09:48</c:v>
                      </c:pt>
                      <c:pt idx="3811">
                        <c:v>05/04/2023 09:48</c:v>
                      </c:pt>
                      <c:pt idx="3812">
                        <c:v>05/04/2023 09:48</c:v>
                      </c:pt>
                      <c:pt idx="3813">
                        <c:v>05/04/2023 09:48</c:v>
                      </c:pt>
                      <c:pt idx="3814">
                        <c:v>05/04/2023 09:48</c:v>
                      </c:pt>
                      <c:pt idx="3815">
                        <c:v>05/04/2023 09:48</c:v>
                      </c:pt>
                      <c:pt idx="3816">
                        <c:v>05/04/2023 09:48</c:v>
                      </c:pt>
                      <c:pt idx="3817">
                        <c:v>05/04/2023 09:48</c:v>
                      </c:pt>
                      <c:pt idx="3818">
                        <c:v>05/04/2023 09:49</c:v>
                      </c:pt>
                      <c:pt idx="3819">
                        <c:v>05/04/2023 09:49</c:v>
                      </c:pt>
                      <c:pt idx="3820">
                        <c:v>05/04/2023 09:49</c:v>
                      </c:pt>
                      <c:pt idx="3821">
                        <c:v>05/04/2023 09:49</c:v>
                      </c:pt>
                      <c:pt idx="3822">
                        <c:v>05/04/2023 09:49</c:v>
                      </c:pt>
                      <c:pt idx="3823">
                        <c:v>05/04/2023 09:49</c:v>
                      </c:pt>
                      <c:pt idx="3824">
                        <c:v>05/04/2023 09:49</c:v>
                      </c:pt>
                      <c:pt idx="3825">
                        <c:v>05/04/2023 09:49</c:v>
                      </c:pt>
                      <c:pt idx="3826">
                        <c:v>05/04/2023 09:49</c:v>
                      </c:pt>
                      <c:pt idx="3827">
                        <c:v>05/04/2023 09:49</c:v>
                      </c:pt>
                      <c:pt idx="3828">
                        <c:v>05/04/2023 09:49</c:v>
                      </c:pt>
                      <c:pt idx="3829">
                        <c:v>05/04/2023 09:49</c:v>
                      </c:pt>
                      <c:pt idx="3830">
                        <c:v>05/04/2023 09:49</c:v>
                      </c:pt>
                      <c:pt idx="3831">
                        <c:v>05/04/2023 09:49</c:v>
                      </c:pt>
                      <c:pt idx="3832">
                        <c:v>05/04/2023 09:49</c:v>
                      </c:pt>
                      <c:pt idx="3833">
                        <c:v>05/04/2023 09:49</c:v>
                      </c:pt>
                      <c:pt idx="3834">
                        <c:v>05/04/2023 09:49</c:v>
                      </c:pt>
                      <c:pt idx="3835">
                        <c:v>05/04/2023 09:49</c:v>
                      </c:pt>
                      <c:pt idx="3836">
                        <c:v>05/04/2023 09:49</c:v>
                      </c:pt>
                      <c:pt idx="3837">
                        <c:v>05/04/2023 09:49</c:v>
                      </c:pt>
                      <c:pt idx="3838">
                        <c:v>05/04/2023 09:49</c:v>
                      </c:pt>
                      <c:pt idx="3839">
                        <c:v>05/04/2023 09:49</c:v>
                      </c:pt>
                      <c:pt idx="3840">
                        <c:v>05/04/2023 09:49</c:v>
                      </c:pt>
                      <c:pt idx="3841">
                        <c:v>05/04/2023 09:49</c:v>
                      </c:pt>
                      <c:pt idx="3842">
                        <c:v>05/04/2023 09:49</c:v>
                      </c:pt>
                      <c:pt idx="3843">
                        <c:v>05/04/2023 09:49</c:v>
                      </c:pt>
                      <c:pt idx="3844">
                        <c:v>05/04/2023 09:49</c:v>
                      </c:pt>
                      <c:pt idx="3845">
                        <c:v>05/04/2023 09:49</c:v>
                      </c:pt>
                      <c:pt idx="3846">
                        <c:v>05/04/2023 09:49</c:v>
                      </c:pt>
                      <c:pt idx="3847">
                        <c:v>05/04/2023 09:49</c:v>
                      </c:pt>
                      <c:pt idx="3848">
                        <c:v>05/04/2023 09:49</c:v>
                      </c:pt>
                      <c:pt idx="3849">
                        <c:v>05/04/2023 09:49</c:v>
                      </c:pt>
                      <c:pt idx="3850">
                        <c:v>05/04/2023 09:49</c:v>
                      </c:pt>
                      <c:pt idx="3851">
                        <c:v>05/04/2023 09:49</c:v>
                      </c:pt>
                      <c:pt idx="3852">
                        <c:v>05/04/2023 09:49</c:v>
                      </c:pt>
                      <c:pt idx="3853">
                        <c:v>05/04/2023 09:49</c:v>
                      </c:pt>
                      <c:pt idx="3854">
                        <c:v>05/04/2023 09:49</c:v>
                      </c:pt>
                      <c:pt idx="3855">
                        <c:v>05/04/2023 09:49</c:v>
                      </c:pt>
                      <c:pt idx="3856">
                        <c:v>05/04/2023 09:49</c:v>
                      </c:pt>
                      <c:pt idx="3857">
                        <c:v>05/04/2023 09:49</c:v>
                      </c:pt>
                      <c:pt idx="3858">
                        <c:v>05/04/2023 09:49</c:v>
                      </c:pt>
                      <c:pt idx="3859">
                        <c:v>05/04/2023 09:49</c:v>
                      </c:pt>
                      <c:pt idx="3860">
                        <c:v>05/04/2023 09:49</c:v>
                      </c:pt>
                      <c:pt idx="3861">
                        <c:v>05/04/2023 09:49</c:v>
                      </c:pt>
                      <c:pt idx="3862">
                        <c:v>05/04/2023 09:49</c:v>
                      </c:pt>
                      <c:pt idx="3863">
                        <c:v>05/04/2023 09:49</c:v>
                      </c:pt>
                      <c:pt idx="3864">
                        <c:v>05/04/2023 09:49</c:v>
                      </c:pt>
                      <c:pt idx="3865">
                        <c:v>05/04/2023 09:49</c:v>
                      </c:pt>
                      <c:pt idx="3866">
                        <c:v>05/04/2023 09:49</c:v>
                      </c:pt>
                      <c:pt idx="3867">
                        <c:v>05/04/2023 09:49</c:v>
                      </c:pt>
                      <c:pt idx="3868">
                        <c:v>05/04/2023 09:49</c:v>
                      </c:pt>
                      <c:pt idx="3869">
                        <c:v>05/04/2023 09:49</c:v>
                      </c:pt>
                      <c:pt idx="3870">
                        <c:v>05/04/2023 09:49</c:v>
                      </c:pt>
                      <c:pt idx="3871">
                        <c:v>05/04/2023 09:49</c:v>
                      </c:pt>
                      <c:pt idx="3872">
                        <c:v>05/04/2023 09:49</c:v>
                      </c:pt>
                      <c:pt idx="3873">
                        <c:v>05/04/2023 09:49</c:v>
                      </c:pt>
                      <c:pt idx="3874">
                        <c:v>05/04/2023 09:49</c:v>
                      </c:pt>
                      <c:pt idx="3875">
                        <c:v>05/04/2023 09:49</c:v>
                      </c:pt>
                      <c:pt idx="3876">
                        <c:v>05/04/2023 09:49</c:v>
                      </c:pt>
                      <c:pt idx="3877">
                        <c:v>05/04/2023 09:49</c:v>
                      </c:pt>
                      <c:pt idx="3878">
                        <c:v>05/04/2023 09:50</c:v>
                      </c:pt>
                      <c:pt idx="3879">
                        <c:v>05/04/2023 09:50</c:v>
                      </c:pt>
                      <c:pt idx="3880">
                        <c:v>05/04/2023 09:50</c:v>
                      </c:pt>
                      <c:pt idx="3881">
                        <c:v>05/04/2023 09:50</c:v>
                      </c:pt>
                      <c:pt idx="3882">
                        <c:v>05/04/2023 09:50</c:v>
                      </c:pt>
                      <c:pt idx="3883">
                        <c:v>05/04/2023 09:50</c:v>
                      </c:pt>
                      <c:pt idx="3884">
                        <c:v>05/04/2023 09:50</c:v>
                      </c:pt>
                      <c:pt idx="3885">
                        <c:v>05/04/2023 09:50</c:v>
                      </c:pt>
                      <c:pt idx="3886">
                        <c:v>05/04/2023 09:50</c:v>
                      </c:pt>
                      <c:pt idx="3887">
                        <c:v>05/04/2023 09:50</c:v>
                      </c:pt>
                      <c:pt idx="3888">
                        <c:v>05/04/2023 09:50</c:v>
                      </c:pt>
                      <c:pt idx="3889">
                        <c:v>05/04/2023 09:50</c:v>
                      </c:pt>
                      <c:pt idx="3890">
                        <c:v>05/04/2023 09:50</c:v>
                      </c:pt>
                      <c:pt idx="3891">
                        <c:v>05/04/2023 09:50</c:v>
                      </c:pt>
                      <c:pt idx="3892">
                        <c:v>05/04/2023 09:50</c:v>
                      </c:pt>
                      <c:pt idx="3893">
                        <c:v>05/04/2023 09:50</c:v>
                      </c:pt>
                      <c:pt idx="3894">
                        <c:v>05/04/2023 09:50</c:v>
                      </c:pt>
                      <c:pt idx="3895">
                        <c:v>05/04/2023 09:50</c:v>
                      </c:pt>
                      <c:pt idx="3896">
                        <c:v>05/04/2023 09:50</c:v>
                      </c:pt>
                      <c:pt idx="3897">
                        <c:v>05/04/2023 09:50</c:v>
                      </c:pt>
                      <c:pt idx="3898">
                        <c:v>05/04/2023 09:50</c:v>
                      </c:pt>
                      <c:pt idx="3899">
                        <c:v>05/04/2023 09:50</c:v>
                      </c:pt>
                      <c:pt idx="3900">
                        <c:v>05/04/2023 09:50</c:v>
                      </c:pt>
                      <c:pt idx="3901">
                        <c:v>05/04/2023 09:50</c:v>
                      </c:pt>
                      <c:pt idx="3902">
                        <c:v>05/04/2023 09:50</c:v>
                      </c:pt>
                      <c:pt idx="3903">
                        <c:v>05/04/2023 09:50</c:v>
                      </c:pt>
                      <c:pt idx="3904">
                        <c:v>05/04/2023 09:50</c:v>
                      </c:pt>
                      <c:pt idx="3905">
                        <c:v>05/04/2023 09:50</c:v>
                      </c:pt>
                      <c:pt idx="3906">
                        <c:v>05/04/2023 09:50</c:v>
                      </c:pt>
                      <c:pt idx="3907">
                        <c:v>05/04/2023 09:50</c:v>
                      </c:pt>
                      <c:pt idx="3908">
                        <c:v>05/04/2023 09:50</c:v>
                      </c:pt>
                      <c:pt idx="3909">
                        <c:v>05/04/2023 09:50</c:v>
                      </c:pt>
                      <c:pt idx="3910">
                        <c:v>05/04/2023 09:50</c:v>
                      </c:pt>
                      <c:pt idx="3911">
                        <c:v>05/04/2023 09:50</c:v>
                      </c:pt>
                      <c:pt idx="3912">
                        <c:v>05/04/2023 09:50</c:v>
                      </c:pt>
                      <c:pt idx="3913">
                        <c:v>05/04/2023 09:50</c:v>
                      </c:pt>
                      <c:pt idx="3914">
                        <c:v>05/04/2023 09:50</c:v>
                      </c:pt>
                      <c:pt idx="3915">
                        <c:v>05/04/2023 09:50</c:v>
                      </c:pt>
                      <c:pt idx="3916">
                        <c:v>05/04/2023 09:50</c:v>
                      </c:pt>
                      <c:pt idx="3917">
                        <c:v>05/04/2023 09:50</c:v>
                      </c:pt>
                      <c:pt idx="3918">
                        <c:v>05/04/2023 09:50</c:v>
                      </c:pt>
                      <c:pt idx="3919">
                        <c:v>05/04/2023 09:50</c:v>
                      </c:pt>
                      <c:pt idx="3920">
                        <c:v>05/04/2023 09:50</c:v>
                      </c:pt>
                      <c:pt idx="3921">
                        <c:v>05/04/2023 09:50</c:v>
                      </c:pt>
                      <c:pt idx="3922">
                        <c:v>05/04/2023 09:50</c:v>
                      </c:pt>
                      <c:pt idx="3923">
                        <c:v>05/04/2023 09:50</c:v>
                      </c:pt>
                      <c:pt idx="3924">
                        <c:v>05/04/2023 09:50</c:v>
                      </c:pt>
                      <c:pt idx="3925">
                        <c:v>05/04/2023 09:50</c:v>
                      </c:pt>
                      <c:pt idx="3926">
                        <c:v>05/04/2023 09:50</c:v>
                      </c:pt>
                      <c:pt idx="3927">
                        <c:v>05/04/2023 09:50</c:v>
                      </c:pt>
                      <c:pt idx="3928">
                        <c:v>05/04/2023 09:50</c:v>
                      </c:pt>
                      <c:pt idx="3929">
                        <c:v>05/04/2023 09:50</c:v>
                      </c:pt>
                      <c:pt idx="3930">
                        <c:v>05/04/2023 09:50</c:v>
                      </c:pt>
                      <c:pt idx="3931">
                        <c:v>05/04/2023 09:50</c:v>
                      </c:pt>
                      <c:pt idx="3932">
                        <c:v>05/04/2023 09:50</c:v>
                      </c:pt>
                      <c:pt idx="3933">
                        <c:v>05/04/2023 09:50</c:v>
                      </c:pt>
                      <c:pt idx="3934">
                        <c:v>05/04/2023 09:50</c:v>
                      </c:pt>
                      <c:pt idx="3935">
                        <c:v>05/04/2023 09:50</c:v>
                      </c:pt>
                      <c:pt idx="3936">
                        <c:v>05/04/2023 09:50</c:v>
                      </c:pt>
                      <c:pt idx="3937">
                        <c:v>05/04/2023 09:51</c:v>
                      </c:pt>
                      <c:pt idx="3938">
                        <c:v>05/04/2023 09:51</c:v>
                      </c:pt>
                      <c:pt idx="3939">
                        <c:v>05/04/2023 09:51</c:v>
                      </c:pt>
                      <c:pt idx="3940">
                        <c:v>05/04/2023 09:51</c:v>
                      </c:pt>
                      <c:pt idx="3941">
                        <c:v>05/04/2023 09:51</c:v>
                      </c:pt>
                      <c:pt idx="3942">
                        <c:v>05/04/2023 09:51</c:v>
                      </c:pt>
                      <c:pt idx="3943">
                        <c:v>05/04/2023 09:51</c:v>
                      </c:pt>
                      <c:pt idx="3944">
                        <c:v>05/04/2023 09:51</c:v>
                      </c:pt>
                      <c:pt idx="3945">
                        <c:v>05/04/2023 09:51</c:v>
                      </c:pt>
                      <c:pt idx="3946">
                        <c:v>05/04/2023 09:51</c:v>
                      </c:pt>
                      <c:pt idx="3947">
                        <c:v>05/04/2023 09:51</c:v>
                      </c:pt>
                      <c:pt idx="3948">
                        <c:v>05/04/2023 09:51</c:v>
                      </c:pt>
                      <c:pt idx="3949">
                        <c:v>05/04/2023 09:51</c:v>
                      </c:pt>
                      <c:pt idx="3950">
                        <c:v>05/04/2023 09:51</c:v>
                      </c:pt>
                      <c:pt idx="3951">
                        <c:v>05/04/2023 09:51</c:v>
                      </c:pt>
                      <c:pt idx="3952">
                        <c:v>05/04/2023 09:51</c:v>
                      </c:pt>
                      <c:pt idx="3953">
                        <c:v>05/04/2023 09:51</c:v>
                      </c:pt>
                      <c:pt idx="3954">
                        <c:v>05/04/2023 09:51</c:v>
                      </c:pt>
                      <c:pt idx="3955">
                        <c:v>05/04/2023 09:51</c:v>
                      </c:pt>
                      <c:pt idx="3956">
                        <c:v>05/04/2023 09:51</c:v>
                      </c:pt>
                      <c:pt idx="3957">
                        <c:v>05/04/2023 09:51</c:v>
                      </c:pt>
                      <c:pt idx="3958">
                        <c:v>05/04/2023 09:51</c:v>
                      </c:pt>
                      <c:pt idx="3959">
                        <c:v>05/04/2023 09:51</c:v>
                      </c:pt>
                      <c:pt idx="3960">
                        <c:v>05/04/2023 09:51</c:v>
                      </c:pt>
                      <c:pt idx="3961">
                        <c:v>05/04/2023 09:51</c:v>
                      </c:pt>
                      <c:pt idx="3962">
                        <c:v>05/04/2023 09:51</c:v>
                      </c:pt>
                      <c:pt idx="3963">
                        <c:v>05/04/2023 09:51</c:v>
                      </c:pt>
                      <c:pt idx="3964">
                        <c:v>05/04/2023 09:51</c:v>
                      </c:pt>
                      <c:pt idx="3965">
                        <c:v>05/04/2023 09:51</c:v>
                      </c:pt>
                      <c:pt idx="3966">
                        <c:v>05/04/2023 09:51</c:v>
                      </c:pt>
                      <c:pt idx="3967">
                        <c:v>05/04/2023 09:51</c:v>
                      </c:pt>
                      <c:pt idx="3968">
                        <c:v>05/04/2023 09:51</c:v>
                      </c:pt>
                      <c:pt idx="3969">
                        <c:v>05/04/2023 09:51</c:v>
                      </c:pt>
                      <c:pt idx="3970">
                        <c:v>05/04/2023 09:51</c:v>
                      </c:pt>
                      <c:pt idx="3971">
                        <c:v>05/04/2023 09:51</c:v>
                      </c:pt>
                      <c:pt idx="3972">
                        <c:v>05/04/2023 09:51</c:v>
                      </c:pt>
                      <c:pt idx="3973">
                        <c:v>05/04/2023 09:51</c:v>
                      </c:pt>
                      <c:pt idx="3974">
                        <c:v>05/04/2023 09:51</c:v>
                      </c:pt>
                      <c:pt idx="3975">
                        <c:v>05/04/2023 09:51</c:v>
                      </c:pt>
                      <c:pt idx="3976">
                        <c:v>05/04/2023 09:51</c:v>
                      </c:pt>
                      <c:pt idx="3977">
                        <c:v>05/04/2023 09:51</c:v>
                      </c:pt>
                      <c:pt idx="3978">
                        <c:v>05/04/2023 09:51</c:v>
                      </c:pt>
                      <c:pt idx="3979">
                        <c:v>05/04/2023 09:51</c:v>
                      </c:pt>
                      <c:pt idx="3980">
                        <c:v>05/04/2023 09:51</c:v>
                      </c:pt>
                      <c:pt idx="3981">
                        <c:v>05/04/2023 09:51</c:v>
                      </c:pt>
                      <c:pt idx="3982">
                        <c:v>05/04/2023 09:51</c:v>
                      </c:pt>
                      <c:pt idx="3983">
                        <c:v>05/04/2023 09:51</c:v>
                      </c:pt>
                      <c:pt idx="3984">
                        <c:v>05/04/2023 09:51</c:v>
                      </c:pt>
                      <c:pt idx="3985">
                        <c:v>05/04/2023 09:51</c:v>
                      </c:pt>
                      <c:pt idx="3986">
                        <c:v>05/04/2023 09:51</c:v>
                      </c:pt>
                      <c:pt idx="3987">
                        <c:v>05/04/2023 09:51</c:v>
                      </c:pt>
                      <c:pt idx="3988">
                        <c:v>05/04/2023 09:51</c:v>
                      </c:pt>
                      <c:pt idx="3989">
                        <c:v>05/04/2023 09:51</c:v>
                      </c:pt>
                      <c:pt idx="3990">
                        <c:v>05/04/2023 09:51</c:v>
                      </c:pt>
                      <c:pt idx="3991">
                        <c:v>05/04/2023 09:51</c:v>
                      </c:pt>
                      <c:pt idx="3992">
                        <c:v>05/04/2023 09:51</c:v>
                      </c:pt>
                      <c:pt idx="3993">
                        <c:v>05/04/2023 09:51</c:v>
                      </c:pt>
                      <c:pt idx="3994">
                        <c:v>05/04/2023 09:51</c:v>
                      </c:pt>
                      <c:pt idx="3995">
                        <c:v>05/04/2023 09:51</c:v>
                      </c:pt>
                      <c:pt idx="3996">
                        <c:v>05/04/2023 09:51</c:v>
                      </c:pt>
                      <c:pt idx="3997">
                        <c:v>05/04/2023 09:52</c:v>
                      </c:pt>
                      <c:pt idx="3998">
                        <c:v>05/04/2023 09:52</c:v>
                      </c:pt>
                      <c:pt idx="3999">
                        <c:v>05/04/2023 09:52</c:v>
                      </c:pt>
                      <c:pt idx="4000">
                        <c:v>05/04/2023 09:52</c:v>
                      </c:pt>
                      <c:pt idx="4001">
                        <c:v>05/04/2023 09:52</c:v>
                      </c:pt>
                      <c:pt idx="4002">
                        <c:v>05/04/2023 09:52</c:v>
                      </c:pt>
                      <c:pt idx="4003">
                        <c:v>05/04/2023 09:52</c:v>
                      </c:pt>
                      <c:pt idx="4004">
                        <c:v>05/04/2023 09:52</c:v>
                      </c:pt>
                      <c:pt idx="4005">
                        <c:v>05/04/2023 09:52</c:v>
                      </c:pt>
                      <c:pt idx="4006">
                        <c:v>05/04/2023 09:52</c:v>
                      </c:pt>
                      <c:pt idx="4007">
                        <c:v>05/04/2023 09:52</c:v>
                      </c:pt>
                      <c:pt idx="4008">
                        <c:v>05/04/2023 09:52</c:v>
                      </c:pt>
                      <c:pt idx="4009">
                        <c:v>05/04/2023 09:52</c:v>
                      </c:pt>
                      <c:pt idx="4010">
                        <c:v>05/04/2023 09:52</c:v>
                      </c:pt>
                      <c:pt idx="4011">
                        <c:v>05/04/2023 09:52</c:v>
                      </c:pt>
                      <c:pt idx="4012">
                        <c:v>05/04/2023 09:52</c:v>
                      </c:pt>
                      <c:pt idx="4013">
                        <c:v>05/04/2023 09:52</c:v>
                      </c:pt>
                      <c:pt idx="4014">
                        <c:v>05/04/2023 09:52</c:v>
                      </c:pt>
                      <c:pt idx="4015">
                        <c:v>05/04/2023 09:52</c:v>
                      </c:pt>
                      <c:pt idx="4016">
                        <c:v>05/04/2023 09:52</c:v>
                      </c:pt>
                      <c:pt idx="4017">
                        <c:v>05/04/2023 09:52</c:v>
                      </c:pt>
                      <c:pt idx="4018">
                        <c:v>05/04/2023 09:52</c:v>
                      </c:pt>
                      <c:pt idx="4019">
                        <c:v>05/04/2023 09:52</c:v>
                      </c:pt>
                      <c:pt idx="4020">
                        <c:v>05/04/2023 09:52</c:v>
                      </c:pt>
                      <c:pt idx="4021">
                        <c:v>05/04/2023 09:52</c:v>
                      </c:pt>
                      <c:pt idx="4022">
                        <c:v>05/04/2023 09:52</c:v>
                      </c:pt>
                      <c:pt idx="4023">
                        <c:v>05/04/2023 09:52</c:v>
                      </c:pt>
                      <c:pt idx="4024">
                        <c:v>05/04/2023 09:52</c:v>
                      </c:pt>
                      <c:pt idx="4025">
                        <c:v>05/04/2023 09:52</c:v>
                      </c:pt>
                      <c:pt idx="4026">
                        <c:v>05/04/2023 09:52</c:v>
                      </c:pt>
                      <c:pt idx="4027">
                        <c:v>05/04/2023 09:52</c:v>
                      </c:pt>
                      <c:pt idx="4028">
                        <c:v>05/04/2023 09:52</c:v>
                      </c:pt>
                      <c:pt idx="4029">
                        <c:v>05/04/2023 09:52</c:v>
                      </c:pt>
                      <c:pt idx="4030">
                        <c:v>05/04/2023 09:52</c:v>
                      </c:pt>
                      <c:pt idx="4031">
                        <c:v>05/04/2023 09:52</c:v>
                      </c:pt>
                      <c:pt idx="4032">
                        <c:v>05/04/2023 09:52</c:v>
                      </c:pt>
                      <c:pt idx="4033">
                        <c:v>05/04/2023 09:52</c:v>
                      </c:pt>
                      <c:pt idx="4034">
                        <c:v>05/04/2023 09:52</c:v>
                      </c:pt>
                      <c:pt idx="4035">
                        <c:v>05/04/2023 09:52</c:v>
                      </c:pt>
                      <c:pt idx="4036">
                        <c:v>05/04/2023 09:52</c:v>
                      </c:pt>
                      <c:pt idx="4037">
                        <c:v>05/04/2023 09:52</c:v>
                      </c:pt>
                      <c:pt idx="4038">
                        <c:v>05/04/2023 09:52</c:v>
                      </c:pt>
                      <c:pt idx="4039">
                        <c:v>05/04/2023 09:52</c:v>
                      </c:pt>
                      <c:pt idx="4040">
                        <c:v>05/04/2023 09:52</c:v>
                      </c:pt>
                      <c:pt idx="4041">
                        <c:v>05/04/2023 09:52</c:v>
                      </c:pt>
                      <c:pt idx="4042">
                        <c:v>05/04/2023 09:52</c:v>
                      </c:pt>
                      <c:pt idx="4043">
                        <c:v>05/04/2023 09:52</c:v>
                      </c:pt>
                      <c:pt idx="4044">
                        <c:v>05/04/2023 09:52</c:v>
                      </c:pt>
                      <c:pt idx="4045">
                        <c:v>05/04/2023 09:52</c:v>
                      </c:pt>
                      <c:pt idx="4046">
                        <c:v>05/04/2023 09:52</c:v>
                      </c:pt>
                      <c:pt idx="4047">
                        <c:v>05/04/2023 09:52</c:v>
                      </c:pt>
                      <c:pt idx="4048">
                        <c:v>05/04/2023 09:52</c:v>
                      </c:pt>
                      <c:pt idx="4049">
                        <c:v>05/04/2023 09:52</c:v>
                      </c:pt>
                      <c:pt idx="4050">
                        <c:v>05/04/2023 09:52</c:v>
                      </c:pt>
                      <c:pt idx="4051">
                        <c:v>05/04/2023 09:52</c:v>
                      </c:pt>
                      <c:pt idx="4052">
                        <c:v>05/04/2023 09:52</c:v>
                      </c:pt>
                      <c:pt idx="4053">
                        <c:v>05/04/2023 09:52</c:v>
                      </c:pt>
                      <c:pt idx="4054">
                        <c:v>05/04/2023 09:52</c:v>
                      </c:pt>
                      <c:pt idx="4055">
                        <c:v>05/04/2023 09:52</c:v>
                      </c:pt>
                      <c:pt idx="4056">
                        <c:v>05/04/2023 09:53</c:v>
                      </c:pt>
                      <c:pt idx="4057">
                        <c:v>05/04/2023 09:53</c:v>
                      </c:pt>
                      <c:pt idx="4058">
                        <c:v>05/04/2023 09:53</c:v>
                      </c:pt>
                      <c:pt idx="4059">
                        <c:v>05/04/2023 09:53</c:v>
                      </c:pt>
                      <c:pt idx="4060">
                        <c:v>05/04/2023 09:53</c:v>
                      </c:pt>
                      <c:pt idx="4061">
                        <c:v>05/04/2023 09:53</c:v>
                      </c:pt>
                      <c:pt idx="4062">
                        <c:v>05/04/2023 09:53</c:v>
                      </c:pt>
                      <c:pt idx="4063">
                        <c:v>05/04/2023 09:53</c:v>
                      </c:pt>
                      <c:pt idx="4064">
                        <c:v>05/04/2023 09:53</c:v>
                      </c:pt>
                      <c:pt idx="4065">
                        <c:v>05/04/2023 09:53</c:v>
                      </c:pt>
                      <c:pt idx="4066">
                        <c:v>05/04/2023 09:53</c:v>
                      </c:pt>
                      <c:pt idx="4067">
                        <c:v>05/04/2023 09:53</c:v>
                      </c:pt>
                      <c:pt idx="4068">
                        <c:v>05/04/2023 09:53</c:v>
                      </c:pt>
                      <c:pt idx="4069">
                        <c:v>05/04/2023 09:53</c:v>
                      </c:pt>
                      <c:pt idx="4070">
                        <c:v>05/04/2023 09:53</c:v>
                      </c:pt>
                      <c:pt idx="4071">
                        <c:v>05/04/2023 09:53</c:v>
                      </c:pt>
                      <c:pt idx="4072">
                        <c:v>05/04/2023 09:53</c:v>
                      </c:pt>
                      <c:pt idx="4073">
                        <c:v>05/04/2023 09:53</c:v>
                      </c:pt>
                      <c:pt idx="4074">
                        <c:v>05/04/2023 09:53</c:v>
                      </c:pt>
                      <c:pt idx="4075">
                        <c:v>05/04/2023 09:53</c:v>
                      </c:pt>
                      <c:pt idx="4076">
                        <c:v>05/04/2023 09:53</c:v>
                      </c:pt>
                      <c:pt idx="4077">
                        <c:v>05/04/2023 09:53</c:v>
                      </c:pt>
                      <c:pt idx="4078">
                        <c:v>05/04/2023 09:53</c:v>
                      </c:pt>
                      <c:pt idx="4079">
                        <c:v>05/04/2023 09:53</c:v>
                      </c:pt>
                      <c:pt idx="4080">
                        <c:v>05/04/2023 09:53</c:v>
                      </c:pt>
                      <c:pt idx="4081">
                        <c:v>05/04/2023 09:53</c:v>
                      </c:pt>
                      <c:pt idx="4082">
                        <c:v>05/04/2023 09:53</c:v>
                      </c:pt>
                      <c:pt idx="4083">
                        <c:v>05/04/2023 09:53</c:v>
                      </c:pt>
                      <c:pt idx="4084">
                        <c:v>05/04/2023 09:53</c:v>
                      </c:pt>
                      <c:pt idx="4085">
                        <c:v>05/04/2023 09:53</c:v>
                      </c:pt>
                      <c:pt idx="4086">
                        <c:v>05/04/2023 09:53</c:v>
                      </c:pt>
                      <c:pt idx="4087">
                        <c:v>05/04/2023 09:53</c:v>
                      </c:pt>
                      <c:pt idx="4088">
                        <c:v>05/04/2023 09:53</c:v>
                      </c:pt>
                      <c:pt idx="4089">
                        <c:v>05/04/2023 09:53</c:v>
                      </c:pt>
                      <c:pt idx="4090">
                        <c:v>05/04/2023 09:53</c:v>
                      </c:pt>
                      <c:pt idx="4091">
                        <c:v>05/04/2023 09:53</c:v>
                      </c:pt>
                      <c:pt idx="4092">
                        <c:v>05/04/2023 09:53</c:v>
                      </c:pt>
                      <c:pt idx="4093">
                        <c:v>05/04/2023 09:53</c:v>
                      </c:pt>
                      <c:pt idx="4094">
                        <c:v>05/04/2023 09:53</c:v>
                      </c:pt>
                      <c:pt idx="4095">
                        <c:v>05/04/2023 09:53</c:v>
                      </c:pt>
                      <c:pt idx="4096">
                        <c:v>05/04/2023 09:53</c:v>
                      </c:pt>
                      <c:pt idx="4097">
                        <c:v>05/04/2023 09:53</c:v>
                      </c:pt>
                      <c:pt idx="4098">
                        <c:v>05/04/2023 09:53</c:v>
                      </c:pt>
                      <c:pt idx="4099">
                        <c:v>05/04/2023 09:53</c:v>
                      </c:pt>
                      <c:pt idx="4100">
                        <c:v>05/04/2023 09:53</c:v>
                      </c:pt>
                      <c:pt idx="4101">
                        <c:v>05/04/2023 09:53</c:v>
                      </c:pt>
                      <c:pt idx="4102">
                        <c:v>05/04/2023 09:53</c:v>
                      </c:pt>
                      <c:pt idx="4103">
                        <c:v>05/04/2023 09:53</c:v>
                      </c:pt>
                      <c:pt idx="4104">
                        <c:v>05/04/2023 09:53</c:v>
                      </c:pt>
                      <c:pt idx="4105">
                        <c:v>05/04/2023 09:53</c:v>
                      </c:pt>
                      <c:pt idx="4106">
                        <c:v>05/04/2023 09:53</c:v>
                      </c:pt>
                      <c:pt idx="4107">
                        <c:v>05/04/2023 09:53</c:v>
                      </c:pt>
                      <c:pt idx="4108">
                        <c:v>05/04/2023 09:53</c:v>
                      </c:pt>
                      <c:pt idx="4109">
                        <c:v>05/04/2023 09:53</c:v>
                      </c:pt>
                      <c:pt idx="4110">
                        <c:v>05/04/2023 09:53</c:v>
                      </c:pt>
                      <c:pt idx="4111">
                        <c:v>05/04/2023 09:53</c:v>
                      </c:pt>
                      <c:pt idx="4112">
                        <c:v>05/04/2023 09:53</c:v>
                      </c:pt>
                      <c:pt idx="4113">
                        <c:v>05/04/2023 09:53</c:v>
                      </c:pt>
                      <c:pt idx="4114">
                        <c:v>05/04/2023 09:53</c:v>
                      </c:pt>
                      <c:pt idx="4115">
                        <c:v>05/04/2023 09:53</c:v>
                      </c:pt>
                      <c:pt idx="4116">
                        <c:v>05/04/2023 09:54</c:v>
                      </c:pt>
                      <c:pt idx="4117">
                        <c:v>05/04/2023 09:54</c:v>
                      </c:pt>
                      <c:pt idx="4118">
                        <c:v>05/04/2023 09:54</c:v>
                      </c:pt>
                      <c:pt idx="4119">
                        <c:v>05/04/2023 09:54</c:v>
                      </c:pt>
                      <c:pt idx="4120">
                        <c:v>05/04/2023 09:54</c:v>
                      </c:pt>
                      <c:pt idx="4121">
                        <c:v>05/04/2023 09:54</c:v>
                      </c:pt>
                      <c:pt idx="4122">
                        <c:v>05/04/2023 09:54</c:v>
                      </c:pt>
                      <c:pt idx="4123">
                        <c:v>05/04/2023 09:54</c:v>
                      </c:pt>
                      <c:pt idx="4124">
                        <c:v>05/04/2023 09:54</c:v>
                      </c:pt>
                      <c:pt idx="4125">
                        <c:v>05/04/2023 09:54</c:v>
                      </c:pt>
                      <c:pt idx="4126">
                        <c:v>05/04/2023 09:54</c:v>
                      </c:pt>
                      <c:pt idx="4127">
                        <c:v>05/04/2023 09:54</c:v>
                      </c:pt>
                      <c:pt idx="4128">
                        <c:v>05/04/2023 09:54</c:v>
                      </c:pt>
                      <c:pt idx="4129">
                        <c:v>05/04/2023 09:54</c:v>
                      </c:pt>
                      <c:pt idx="4130">
                        <c:v>05/04/2023 09:54</c:v>
                      </c:pt>
                      <c:pt idx="4131">
                        <c:v>05/04/2023 09:54</c:v>
                      </c:pt>
                      <c:pt idx="4132">
                        <c:v>05/04/2023 09:54</c:v>
                      </c:pt>
                      <c:pt idx="4133">
                        <c:v>05/04/2023 09:54</c:v>
                      </c:pt>
                      <c:pt idx="4134">
                        <c:v>05/04/2023 09:54</c:v>
                      </c:pt>
                      <c:pt idx="4135">
                        <c:v>05/04/2023 09:54</c:v>
                      </c:pt>
                      <c:pt idx="4136">
                        <c:v>05/04/2023 09:54</c:v>
                      </c:pt>
                      <c:pt idx="4137">
                        <c:v>05/04/2023 09:54</c:v>
                      </c:pt>
                      <c:pt idx="4138">
                        <c:v>05/04/2023 09:54</c:v>
                      </c:pt>
                      <c:pt idx="4139">
                        <c:v>05/04/2023 09:54</c:v>
                      </c:pt>
                      <c:pt idx="4140">
                        <c:v>05/04/2023 09:54</c:v>
                      </c:pt>
                      <c:pt idx="4141">
                        <c:v>05/04/2023 09:54</c:v>
                      </c:pt>
                      <c:pt idx="4142">
                        <c:v>05/04/2023 09:54</c:v>
                      </c:pt>
                      <c:pt idx="4143">
                        <c:v>05/04/2023 09:54</c:v>
                      </c:pt>
                      <c:pt idx="4144">
                        <c:v>05/04/2023 09:54</c:v>
                      </c:pt>
                      <c:pt idx="4145">
                        <c:v>05/04/2023 09:54</c:v>
                      </c:pt>
                      <c:pt idx="4146">
                        <c:v>05/04/2023 09:54</c:v>
                      </c:pt>
                      <c:pt idx="4147">
                        <c:v>05/04/2023 09:54</c:v>
                      </c:pt>
                      <c:pt idx="4148">
                        <c:v>05/04/2023 09:54</c:v>
                      </c:pt>
                      <c:pt idx="4149">
                        <c:v>05/04/2023 09:54</c:v>
                      </c:pt>
                      <c:pt idx="4150">
                        <c:v>05/04/2023 09:54</c:v>
                      </c:pt>
                      <c:pt idx="4151">
                        <c:v>05/04/2023 09:54</c:v>
                      </c:pt>
                      <c:pt idx="4152">
                        <c:v>05/04/2023 09:54</c:v>
                      </c:pt>
                      <c:pt idx="4153">
                        <c:v>05/04/2023 09:54</c:v>
                      </c:pt>
                      <c:pt idx="4154">
                        <c:v>05/04/2023 09:54</c:v>
                      </c:pt>
                      <c:pt idx="4155">
                        <c:v>05/04/2023 09:54</c:v>
                      </c:pt>
                      <c:pt idx="4156">
                        <c:v>05/04/2023 09:54</c:v>
                      </c:pt>
                      <c:pt idx="4157">
                        <c:v>05/04/2023 09:54</c:v>
                      </c:pt>
                      <c:pt idx="4158">
                        <c:v>05/04/2023 09:54</c:v>
                      </c:pt>
                      <c:pt idx="4159">
                        <c:v>05/04/2023 09:54</c:v>
                      </c:pt>
                      <c:pt idx="4160">
                        <c:v>05/04/2023 09:54</c:v>
                      </c:pt>
                      <c:pt idx="4161">
                        <c:v>05/04/2023 09:54</c:v>
                      </c:pt>
                      <c:pt idx="4162">
                        <c:v>05/04/2023 09:54</c:v>
                      </c:pt>
                      <c:pt idx="4163">
                        <c:v>05/04/2023 09:54</c:v>
                      </c:pt>
                      <c:pt idx="4164">
                        <c:v>05/04/2023 09:54</c:v>
                      </c:pt>
                      <c:pt idx="4165">
                        <c:v>05/04/2023 09:54</c:v>
                      </c:pt>
                      <c:pt idx="4166">
                        <c:v>05/04/2023 09:54</c:v>
                      </c:pt>
                      <c:pt idx="4167">
                        <c:v>05/04/2023 09:54</c:v>
                      </c:pt>
                      <c:pt idx="4168">
                        <c:v>05/04/2023 09:54</c:v>
                      </c:pt>
                      <c:pt idx="4169">
                        <c:v>05/04/2023 09:54</c:v>
                      </c:pt>
                      <c:pt idx="4170">
                        <c:v>05/04/2023 09:54</c:v>
                      </c:pt>
                      <c:pt idx="4171">
                        <c:v>05/04/2023 09:54</c:v>
                      </c:pt>
                      <c:pt idx="4172">
                        <c:v>05/04/2023 09:54</c:v>
                      </c:pt>
                      <c:pt idx="4173">
                        <c:v>05/04/2023 09:54</c:v>
                      </c:pt>
                      <c:pt idx="4174">
                        <c:v>05/04/2023 09:54</c:v>
                      </c:pt>
                      <c:pt idx="4175">
                        <c:v>05/04/2023 09:55</c:v>
                      </c:pt>
                      <c:pt idx="4176">
                        <c:v>05/04/2023 09:55</c:v>
                      </c:pt>
                      <c:pt idx="4177">
                        <c:v>05/04/2023 09:55</c:v>
                      </c:pt>
                      <c:pt idx="4178">
                        <c:v>05/04/2023 09:55</c:v>
                      </c:pt>
                      <c:pt idx="4179">
                        <c:v>05/04/2023 09:55</c:v>
                      </c:pt>
                      <c:pt idx="4180">
                        <c:v>05/04/2023 09:55</c:v>
                      </c:pt>
                      <c:pt idx="4181">
                        <c:v>05/04/2023 09:55</c:v>
                      </c:pt>
                      <c:pt idx="4182">
                        <c:v>05/04/2023 09:55</c:v>
                      </c:pt>
                      <c:pt idx="4183">
                        <c:v>05/04/2023 09:55</c:v>
                      </c:pt>
                      <c:pt idx="4184">
                        <c:v>05/04/2023 09:55</c:v>
                      </c:pt>
                      <c:pt idx="4185">
                        <c:v>05/04/2023 09:55</c:v>
                      </c:pt>
                      <c:pt idx="4186">
                        <c:v>05/04/2023 09:55</c:v>
                      </c:pt>
                      <c:pt idx="4187">
                        <c:v>05/04/2023 09:55</c:v>
                      </c:pt>
                      <c:pt idx="4188">
                        <c:v>05/04/2023 09:55</c:v>
                      </c:pt>
                      <c:pt idx="4189">
                        <c:v>05/04/2023 09:55</c:v>
                      </c:pt>
                      <c:pt idx="4190">
                        <c:v>05/04/2023 09:55</c:v>
                      </c:pt>
                      <c:pt idx="4191">
                        <c:v>05/04/2023 09:55</c:v>
                      </c:pt>
                      <c:pt idx="4192">
                        <c:v>05/04/2023 09:55</c:v>
                      </c:pt>
                      <c:pt idx="4193">
                        <c:v>05/04/2023 09:55</c:v>
                      </c:pt>
                      <c:pt idx="4194">
                        <c:v>05/04/2023 09:55</c:v>
                      </c:pt>
                      <c:pt idx="4195">
                        <c:v>05/04/2023 09:55</c:v>
                      </c:pt>
                      <c:pt idx="4196">
                        <c:v>05/04/2023 09:55</c:v>
                      </c:pt>
                      <c:pt idx="4197">
                        <c:v>05/04/2023 09:55</c:v>
                      </c:pt>
                      <c:pt idx="4198">
                        <c:v>05/04/2023 09:55</c:v>
                      </c:pt>
                      <c:pt idx="4199">
                        <c:v>05/04/2023 09:55</c:v>
                      </c:pt>
                      <c:pt idx="4200">
                        <c:v>05/04/2023 09:55</c:v>
                      </c:pt>
                      <c:pt idx="4201">
                        <c:v>05/04/2023 09:55</c:v>
                      </c:pt>
                      <c:pt idx="4202">
                        <c:v>05/04/2023 09:55</c:v>
                      </c:pt>
                      <c:pt idx="4203">
                        <c:v>05/04/2023 09:55</c:v>
                      </c:pt>
                      <c:pt idx="4204">
                        <c:v>05/04/2023 09:55</c:v>
                      </c:pt>
                      <c:pt idx="4205">
                        <c:v>05/04/2023 09:55</c:v>
                      </c:pt>
                      <c:pt idx="4206">
                        <c:v>05/04/2023 09:55</c:v>
                      </c:pt>
                      <c:pt idx="4207">
                        <c:v>05/04/2023 09:55</c:v>
                      </c:pt>
                      <c:pt idx="4208">
                        <c:v>05/04/2023 09:55</c:v>
                      </c:pt>
                      <c:pt idx="4209">
                        <c:v>05/04/2023 09:55</c:v>
                      </c:pt>
                      <c:pt idx="4210">
                        <c:v>05/04/2023 09:55</c:v>
                      </c:pt>
                      <c:pt idx="4211">
                        <c:v>05/04/2023 09:55</c:v>
                      </c:pt>
                      <c:pt idx="4212">
                        <c:v>05/04/2023 09:55</c:v>
                      </c:pt>
                      <c:pt idx="4213">
                        <c:v>05/04/2023 09:55</c:v>
                      </c:pt>
                      <c:pt idx="4214">
                        <c:v>05/04/2023 09:55</c:v>
                      </c:pt>
                      <c:pt idx="4215">
                        <c:v>05/04/2023 09:55</c:v>
                      </c:pt>
                      <c:pt idx="4216">
                        <c:v>05/04/2023 09:55</c:v>
                      </c:pt>
                      <c:pt idx="4217">
                        <c:v>05/04/2023 09:55</c:v>
                      </c:pt>
                      <c:pt idx="4218">
                        <c:v>05/04/2023 09:55</c:v>
                      </c:pt>
                      <c:pt idx="4219">
                        <c:v>05/04/2023 09:55</c:v>
                      </c:pt>
                      <c:pt idx="4220">
                        <c:v>05/04/2023 09:55</c:v>
                      </c:pt>
                      <c:pt idx="4221">
                        <c:v>05/04/2023 09:55</c:v>
                      </c:pt>
                      <c:pt idx="4222">
                        <c:v>05/04/2023 09:55</c:v>
                      </c:pt>
                      <c:pt idx="4223">
                        <c:v>05/04/2023 09:55</c:v>
                      </c:pt>
                      <c:pt idx="4224">
                        <c:v>05/04/2023 09:55</c:v>
                      </c:pt>
                      <c:pt idx="4225">
                        <c:v>05/04/2023 09:55</c:v>
                      </c:pt>
                      <c:pt idx="4226">
                        <c:v>05/04/2023 09:55</c:v>
                      </c:pt>
                      <c:pt idx="4227">
                        <c:v>05/04/2023 09:55</c:v>
                      </c:pt>
                      <c:pt idx="4228">
                        <c:v>05/04/2023 09:55</c:v>
                      </c:pt>
                      <c:pt idx="4229">
                        <c:v>05/04/2023 09:55</c:v>
                      </c:pt>
                      <c:pt idx="4230">
                        <c:v>05/04/2023 09:55</c:v>
                      </c:pt>
                      <c:pt idx="4231">
                        <c:v>05/04/2023 09:55</c:v>
                      </c:pt>
                      <c:pt idx="4232">
                        <c:v>05/04/2023 09:55</c:v>
                      </c:pt>
                      <c:pt idx="4233">
                        <c:v>05/04/2023 09:55</c:v>
                      </c:pt>
                      <c:pt idx="4234">
                        <c:v>05/04/2023 09:55</c:v>
                      </c:pt>
                      <c:pt idx="4235">
                        <c:v>05/04/2023 09:56</c:v>
                      </c:pt>
                      <c:pt idx="4236">
                        <c:v>05/04/2023 09:56</c:v>
                      </c:pt>
                      <c:pt idx="4237">
                        <c:v>05/04/2023 09:56</c:v>
                      </c:pt>
                      <c:pt idx="4238">
                        <c:v>05/04/2023 09:56</c:v>
                      </c:pt>
                      <c:pt idx="4239">
                        <c:v>05/04/2023 09:56</c:v>
                      </c:pt>
                      <c:pt idx="4240">
                        <c:v>05/04/2023 09:56</c:v>
                      </c:pt>
                      <c:pt idx="4241">
                        <c:v>05/04/2023 09:56</c:v>
                      </c:pt>
                      <c:pt idx="4242">
                        <c:v>05/04/2023 09:56</c:v>
                      </c:pt>
                      <c:pt idx="4243">
                        <c:v>05/04/2023 09:56</c:v>
                      </c:pt>
                      <c:pt idx="4244">
                        <c:v>05/04/2023 09:56</c:v>
                      </c:pt>
                      <c:pt idx="4245">
                        <c:v>05/04/2023 09:56</c:v>
                      </c:pt>
                      <c:pt idx="4246">
                        <c:v>05/04/2023 09:56</c:v>
                      </c:pt>
                      <c:pt idx="4247">
                        <c:v>05/04/2023 09:56</c:v>
                      </c:pt>
                      <c:pt idx="4248">
                        <c:v>05/04/2023 09:56</c:v>
                      </c:pt>
                      <c:pt idx="4249">
                        <c:v>05/04/2023 09:56</c:v>
                      </c:pt>
                      <c:pt idx="4250">
                        <c:v>05/04/2023 09:56</c:v>
                      </c:pt>
                      <c:pt idx="4251">
                        <c:v>05/04/2023 09:56</c:v>
                      </c:pt>
                      <c:pt idx="4252">
                        <c:v>05/04/2023 09:56</c:v>
                      </c:pt>
                      <c:pt idx="4253">
                        <c:v>05/04/2023 09:56</c:v>
                      </c:pt>
                      <c:pt idx="4254">
                        <c:v>05/04/2023 09:56</c:v>
                      </c:pt>
                      <c:pt idx="4255">
                        <c:v>05/04/2023 09:56</c:v>
                      </c:pt>
                      <c:pt idx="4256">
                        <c:v>05/04/2023 09:56</c:v>
                      </c:pt>
                      <c:pt idx="4257">
                        <c:v>05/04/2023 09:56</c:v>
                      </c:pt>
                      <c:pt idx="4258">
                        <c:v>05/04/2023 09:56</c:v>
                      </c:pt>
                      <c:pt idx="4259">
                        <c:v>05/04/2023 09:56</c:v>
                      </c:pt>
                      <c:pt idx="4260">
                        <c:v>05/04/2023 09:56</c:v>
                      </c:pt>
                      <c:pt idx="4261">
                        <c:v>05/04/2023 09:56</c:v>
                      </c:pt>
                      <c:pt idx="4262">
                        <c:v>05/04/2023 09:56</c:v>
                      </c:pt>
                      <c:pt idx="4263">
                        <c:v>05/04/2023 09:56</c:v>
                      </c:pt>
                      <c:pt idx="4264">
                        <c:v>05/04/2023 09:56</c:v>
                      </c:pt>
                      <c:pt idx="4265">
                        <c:v>05/04/2023 09:56</c:v>
                      </c:pt>
                      <c:pt idx="4266">
                        <c:v>05/04/2023 09:56</c:v>
                      </c:pt>
                      <c:pt idx="4267">
                        <c:v>05/04/2023 09:56</c:v>
                      </c:pt>
                      <c:pt idx="4268">
                        <c:v>05/04/2023 09:56</c:v>
                      </c:pt>
                      <c:pt idx="4269">
                        <c:v>05/04/2023 09:56</c:v>
                      </c:pt>
                      <c:pt idx="4270">
                        <c:v>05/04/2023 09:56</c:v>
                      </c:pt>
                      <c:pt idx="4271">
                        <c:v>05/04/2023 09:56</c:v>
                      </c:pt>
                      <c:pt idx="4272">
                        <c:v>05/04/2023 09:56</c:v>
                      </c:pt>
                      <c:pt idx="4273">
                        <c:v>05/04/2023 09:56</c:v>
                      </c:pt>
                      <c:pt idx="4274">
                        <c:v>05/04/2023 09:56</c:v>
                      </c:pt>
                      <c:pt idx="4275">
                        <c:v>05/04/2023 09:56</c:v>
                      </c:pt>
                      <c:pt idx="4276">
                        <c:v>05/04/2023 09:56</c:v>
                      </c:pt>
                      <c:pt idx="4277">
                        <c:v>05/04/2023 09:56</c:v>
                      </c:pt>
                      <c:pt idx="4278">
                        <c:v>05/04/2023 09:56</c:v>
                      </c:pt>
                      <c:pt idx="4279">
                        <c:v>05/04/2023 09:56</c:v>
                      </c:pt>
                      <c:pt idx="4280">
                        <c:v>05/04/2023 09:56</c:v>
                      </c:pt>
                      <c:pt idx="4281">
                        <c:v>05/04/2023 09:56</c:v>
                      </c:pt>
                      <c:pt idx="4282">
                        <c:v>05/04/2023 09:56</c:v>
                      </c:pt>
                      <c:pt idx="4283">
                        <c:v>05/04/2023 09:56</c:v>
                      </c:pt>
                      <c:pt idx="4284">
                        <c:v>05/04/2023 09:56</c:v>
                      </c:pt>
                      <c:pt idx="4285">
                        <c:v>05/04/2023 09:56</c:v>
                      </c:pt>
                      <c:pt idx="4286">
                        <c:v>05/04/2023 09:56</c:v>
                      </c:pt>
                      <c:pt idx="4287">
                        <c:v>05/04/2023 09:56</c:v>
                      </c:pt>
                      <c:pt idx="4288">
                        <c:v>05/04/2023 09:56</c:v>
                      </c:pt>
                      <c:pt idx="4289">
                        <c:v>05/04/2023 09:56</c:v>
                      </c:pt>
                      <c:pt idx="4290">
                        <c:v>05/04/2023 09:56</c:v>
                      </c:pt>
                      <c:pt idx="4291">
                        <c:v>05/04/2023 09:56</c:v>
                      </c:pt>
                      <c:pt idx="4292">
                        <c:v>05/04/2023 09:56</c:v>
                      </c:pt>
                      <c:pt idx="4293">
                        <c:v>05/04/2023 09:56</c:v>
                      </c:pt>
                      <c:pt idx="4294">
                        <c:v>05/04/2023 09:56</c:v>
                      </c:pt>
                      <c:pt idx="4295">
                        <c:v>05/04/2023 09:57</c:v>
                      </c:pt>
                      <c:pt idx="4296">
                        <c:v>05/04/2023 09:57</c:v>
                      </c:pt>
                      <c:pt idx="4297">
                        <c:v>05/04/2023 09:57</c:v>
                      </c:pt>
                      <c:pt idx="4298">
                        <c:v>05/04/2023 09:57</c:v>
                      </c:pt>
                      <c:pt idx="4299">
                        <c:v>05/04/2023 09:57</c:v>
                      </c:pt>
                      <c:pt idx="4300">
                        <c:v>05/04/2023 09:57</c:v>
                      </c:pt>
                      <c:pt idx="4301">
                        <c:v>05/04/2023 09:57</c:v>
                      </c:pt>
                      <c:pt idx="4302">
                        <c:v>05/04/2023 09:57</c:v>
                      </c:pt>
                      <c:pt idx="4303">
                        <c:v>05/04/2023 09:57</c:v>
                      </c:pt>
                      <c:pt idx="4304">
                        <c:v>05/04/2023 09:57</c:v>
                      </c:pt>
                      <c:pt idx="4305">
                        <c:v>05/04/2023 09:57</c:v>
                      </c:pt>
                      <c:pt idx="4306">
                        <c:v>05/04/2023 09:57</c:v>
                      </c:pt>
                      <c:pt idx="4307">
                        <c:v>05/04/2023 09:57</c:v>
                      </c:pt>
                      <c:pt idx="4308">
                        <c:v>05/04/2023 09:57</c:v>
                      </c:pt>
                      <c:pt idx="4309">
                        <c:v>05/04/2023 09:57</c:v>
                      </c:pt>
                      <c:pt idx="4310">
                        <c:v>05/04/2023 09:57</c:v>
                      </c:pt>
                      <c:pt idx="4311">
                        <c:v>05/04/2023 09:57</c:v>
                      </c:pt>
                      <c:pt idx="4312">
                        <c:v>05/04/2023 09:57</c:v>
                      </c:pt>
                      <c:pt idx="4313">
                        <c:v>05/04/2023 09:57</c:v>
                      </c:pt>
                      <c:pt idx="4314">
                        <c:v>05/04/2023 09:57</c:v>
                      </c:pt>
                      <c:pt idx="4315">
                        <c:v>05/04/2023 09:57</c:v>
                      </c:pt>
                      <c:pt idx="4316">
                        <c:v>05/04/2023 09:57</c:v>
                      </c:pt>
                      <c:pt idx="4317">
                        <c:v>05/04/2023 09:57</c:v>
                      </c:pt>
                      <c:pt idx="4318">
                        <c:v>05/04/2023 09:57</c:v>
                      </c:pt>
                      <c:pt idx="4319">
                        <c:v>05/04/2023 09:57</c:v>
                      </c:pt>
                      <c:pt idx="4320">
                        <c:v>05/04/2023 09:57</c:v>
                      </c:pt>
                      <c:pt idx="4321">
                        <c:v>05/04/2023 09:57</c:v>
                      </c:pt>
                      <c:pt idx="4322">
                        <c:v>05/04/2023 09:57</c:v>
                      </c:pt>
                      <c:pt idx="4323">
                        <c:v>05/04/2023 09:57</c:v>
                      </c:pt>
                      <c:pt idx="4324">
                        <c:v>05/04/2023 09:57</c:v>
                      </c:pt>
                      <c:pt idx="4325">
                        <c:v>05/04/2023 09:57</c:v>
                      </c:pt>
                      <c:pt idx="4326">
                        <c:v>05/04/2023 09:57</c:v>
                      </c:pt>
                      <c:pt idx="4327">
                        <c:v>05/04/2023 09:57</c:v>
                      </c:pt>
                      <c:pt idx="4328">
                        <c:v>05/04/2023 09:57</c:v>
                      </c:pt>
                      <c:pt idx="4329">
                        <c:v>05/04/2023 09:57</c:v>
                      </c:pt>
                      <c:pt idx="4330">
                        <c:v>05/04/2023 09:57</c:v>
                      </c:pt>
                      <c:pt idx="4331">
                        <c:v>05/04/2023 09:57</c:v>
                      </c:pt>
                      <c:pt idx="4332">
                        <c:v>05/04/2023 09:57</c:v>
                      </c:pt>
                      <c:pt idx="4333">
                        <c:v>05/04/2023 09:57</c:v>
                      </c:pt>
                      <c:pt idx="4334">
                        <c:v>05/04/2023 09:57</c:v>
                      </c:pt>
                      <c:pt idx="4335">
                        <c:v>05/04/2023 09:57</c:v>
                      </c:pt>
                      <c:pt idx="4336">
                        <c:v>05/04/2023 09:57</c:v>
                      </c:pt>
                      <c:pt idx="4337">
                        <c:v>05/04/2023 09:57</c:v>
                      </c:pt>
                      <c:pt idx="4338">
                        <c:v>05/04/2023 09:57</c:v>
                      </c:pt>
                      <c:pt idx="4339">
                        <c:v>05/04/2023 09:57</c:v>
                      </c:pt>
                      <c:pt idx="4340">
                        <c:v>05/04/2023 09:57</c:v>
                      </c:pt>
                      <c:pt idx="4341">
                        <c:v>05/04/2023 09:57</c:v>
                      </c:pt>
                      <c:pt idx="4342">
                        <c:v>05/04/2023 09:57</c:v>
                      </c:pt>
                      <c:pt idx="4343">
                        <c:v>05/04/2023 09:57</c:v>
                      </c:pt>
                      <c:pt idx="4344">
                        <c:v>05/04/2023 09:57</c:v>
                      </c:pt>
                      <c:pt idx="4345">
                        <c:v>05/04/2023 09:57</c:v>
                      </c:pt>
                      <c:pt idx="4346">
                        <c:v>05/04/2023 09:57</c:v>
                      </c:pt>
                      <c:pt idx="4347">
                        <c:v>05/04/2023 09:57</c:v>
                      </c:pt>
                      <c:pt idx="4348">
                        <c:v>05/04/2023 09:57</c:v>
                      </c:pt>
                      <c:pt idx="4349">
                        <c:v>05/04/2023 09:57</c:v>
                      </c:pt>
                      <c:pt idx="4350">
                        <c:v>05/04/2023 09:57</c:v>
                      </c:pt>
                      <c:pt idx="4351">
                        <c:v>05/04/2023 09:57</c:v>
                      </c:pt>
                      <c:pt idx="4352">
                        <c:v>05/04/2023 09:57</c:v>
                      </c:pt>
                      <c:pt idx="4353">
                        <c:v>05/04/2023 09:57</c:v>
                      </c:pt>
                      <c:pt idx="4354">
                        <c:v>05/04/2023 09:58</c:v>
                      </c:pt>
                      <c:pt idx="4355">
                        <c:v>05/04/2023 09:58</c:v>
                      </c:pt>
                      <c:pt idx="4356">
                        <c:v>05/04/2023 09:58</c:v>
                      </c:pt>
                      <c:pt idx="4357">
                        <c:v>05/04/2023 09:58</c:v>
                      </c:pt>
                      <c:pt idx="4358">
                        <c:v>05/04/2023 09:58</c:v>
                      </c:pt>
                      <c:pt idx="4359">
                        <c:v>05/04/2023 09:58</c:v>
                      </c:pt>
                      <c:pt idx="4360">
                        <c:v>05/04/2023 09:58</c:v>
                      </c:pt>
                      <c:pt idx="4361">
                        <c:v>05/04/2023 09:58</c:v>
                      </c:pt>
                      <c:pt idx="4362">
                        <c:v>05/04/2023 09:58</c:v>
                      </c:pt>
                      <c:pt idx="4363">
                        <c:v>05/04/2023 09:58</c:v>
                      </c:pt>
                      <c:pt idx="4364">
                        <c:v>05/04/2023 09:58</c:v>
                      </c:pt>
                      <c:pt idx="4365">
                        <c:v>05/04/2023 09:58</c:v>
                      </c:pt>
                      <c:pt idx="4366">
                        <c:v>05/04/2023 09:58</c:v>
                      </c:pt>
                      <c:pt idx="4367">
                        <c:v>05/04/2023 09:58</c:v>
                      </c:pt>
                      <c:pt idx="4368">
                        <c:v>05/04/2023 09:58</c:v>
                      </c:pt>
                      <c:pt idx="4369">
                        <c:v>05/04/2023 09:58</c:v>
                      </c:pt>
                      <c:pt idx="4370">
                        <c:v>05/04/2023 09:58</c:v>
                      </c:pt>
                      <c:pt idx="4371">
                        <c:v>05/04/2023 09:58</c:v>
                      </c:pt>
                      <c:pt idx="4372">
                        <c:v>05/04/2023 09:58</c:v>
                      </c:pt>
                      <c:pt idx="4373">
                        <c:v>05/04/2023 09:58</c:v>
                      </c:pt>
                      <c:pt idx="4374">
                        <c:v>05/04/2023 09:58</c:v>
                      </c:pt>
                      <c:pt idx="4375">
                        <c:v>05/04/2023 09:58</c:v>
                      </c:pt>
                      <c:pt idx="4376">
                        <c:v>05/04/2023 09:58</c:v>
                      </c:pt>
                      <c:pt idx="4377">
                        <c:v>05/04/2023 09:58</c:v>
                      </c:pt>
                      <c:pt idx="4378">
                        <c:v>05/04/2023 09:58</c:v>
                      </c:pt>
                      <c:pt idx="4379">
                        <c:v>05/04/2023 09:58</c:v>
                      </c:pt>
                      <c:pt idx="4380">
                        <c:v>05/04/2023 09:58</c:v>
                      </c:pt>
                      <c:pt idx="4381">
                        <c:v>05/04/2023 09:58</c:v>
                      </c:pt>
                      <c:pt idx="4382">
                        <c:v>05/04/2023 09:58</c:v>
                      </c:pt>
                      <c:pt idx="4383">
                        <c:v>05/04/2023 09:58</c:v>
                      </c:pt>
                      <c:pt idx="4384">
                        <c:v>05/04/2023 09:58</c:v>
                      </c:pt>
                      <c:pt idx="4385">
                        <c:v>05/04/2023 09:58</c:v>
                      </c:pt>
                      <c:pt idx="4386">
                        <c:v>05/04/2023 09:58</c:v>
                      </c:pt>
                      <c:pt idx="4387">
                        <c:v>05/04/2023 09:58</c:v>
                      </c:pt>
                      <c:pt idx="4388">
                        <c:v>05/04/2023 09:58</c:v>
                      </c:pt>
                      <c:pt idx="4389">
                        <c:v>05/04/2023 09:58</c:v>
                      </c:pt>
                      <c:pt idx="4390">
                        <c:v>05/04/2023 09:58</c:v>
                      </c:pt>
                      <c:pt idx="4391">
                        <c:v>05/04/2023 09:58</c:v>
                      </c:pt>
                      <c:pt idx="4392">
                        <c:v>05/04/2023 09:58</c:v>
                      </c:pt>
                      <c:pt idx="4393">
                        <c:v>05/04/2023 09:58</c:v>
                      </c:pt>
                      <c:pt idx="4394">
                        <c:v>05/04/2023 09:58</c:v>
                      </c:pt>
                      <c:pt idx="4395">
                        <c:v>05/04/2023 09:58</c:v>
                      </c:pt>
                      <c:pt idx="4396">
                        <c:v>05/04/2023 09:58</c:v>
                      </c:pt>
                      <c:pt idx="4397">
                        <c:v>05/04/2023 09:58</c:v>
                      </c:pt>
                      <c:pt idx="4398">
                        <c:v>05/04/2023 09:58</c:v>
                      </c:pt>
                      <c:pt idx="4399">
                        <c:v>05/04/2023 09:58</c:v>
                      </c:pt>
                      <c:pt idx="4400">
                        <c:v>05/04/2023 09:58</c:v>
                      </c:pt>
                      <c:pt idx="4401">
                        <c:v>05/04/2023 09:58</c:v>
                      </c:pt>
                      <c:pt idx="4402">
                        <c:v>05/04/2023 09:58</c:v>
                      </c:pt>
                      <c:pt idx="4403">
                        <c:v>05/04/2023 09:58</c:v>
                      </c:pt>
                      <c:pt idx="4404">
                        <c:v>05/04/2023 09:58</c:v>
                      </c:pt>
                      <c:pt idx="4405">
                        <c:v>05/04/2023 09:58</c:v>
                      </c:pt>
                      <c:pt idx="4406">
                        <c:v>05/04/2023 09:58</c:v>
                      </c:pt>
                      <c:pt idx="4407">
                        <c:v>05/04/2023 09:58</c:v>
                      </c:pt>
                      <c:pt idx="4408">
                        <c:v>05/04/2023 09:58</c:v>
                      </c:pt>
                      <c:pt idx="4409">
                        <c:v>05/04/2023 09:58</c:v>
                      </c:pt>
                      <c:pt idx="4410">
                        <c:v>05/04/2023 09:58</c:v>
                      </c:pt>
                      <c:pt idx="4411">
                        <c:v>05/04/2023 09:58</c:v>
                      </c:pt>
                      <c:pt idx="4412">
                        <c:v>05/04/2023 09:58</c:v>
                      </c:pt>
                      <c:pt idx="4413">
                        <c:v>05/04/2023 09:58</c:v>
                      </c:pt>
                      <c:pt idx="4414">
                        <c:v>05/04/2023 09:59</c:v>
                      </c:pt>
                      <c:pt idx="4415">
                        <c:v>05/04/2023 09:59</c:v>
                      </c:pt>
                      <c:pt idx="4416">
                        <c:v>05/04/2023 09:59</c:v>
                      </c:pt>
                      <c:pt idx="4417">
                        <c:v>05/04/2023 09:59</c:v>
                      </c:pt>
                      <c:pt idx="4418">
                        <c:v>05/04/2023 09:59</c:v>
                      </c:pt>
                      <c:pt idx="4419">
                        <c:v>05/04/2023 09:59</c:v>
                      </c:pt>
                      <c:pt idx="4420">
                        <c:v>05/04/2023 09:59</c:v>
                      </c:pt>
                      <c:pt idx="4421">
                        <c:v>05/04/2023 09:59</c:v>
                      </c:pt>
                      <c:pt idx="4422">
                        <c:v>05/04/2023 09:59</c:v>
                      </c:pt>
                      <c:pt idx="4423">
                        <c:v>05/04/2023 09:59</c:v>
                      </c:pt>
                      <c:pt idx="4424">
                        <c:v>05/04/2023 09:59</c:v>
                      </c:pt>
                      <c:pt idx="4425">
                        <c:v>05/04/2023 09:59</c:v>
                      </c:pt>
                      <c:pt idx="4426">
                        <c:v>05/04/2023 09:59</c:v>
                      </c:pt>
                      <c:pt idx="4427">
                        <c:v>05/04/2023 09:59</c:v>
                      </c:pt>
                      <c:pt idx="4428">
                        <c:v>05/04/2023 09:59</c:v>
                      </c:pt>
                      <c:pt idx="4429">
                        <c:v>05/04/2023 09:59</c:v>
                      </c:pt>
                      <c:pt idx="4430">
                        <c:v>05/04/2023 09:59</c:v>
                      </c:pt>
                      <c:pt idx="4431">
                        <c:v>05/04/2023 09:59</c:v>
                      </c:pt>
                      <c:pt idx="4432">
                        <c:v>05/04/2023 09:59</c:v>
                      </c:pt>
                      <c:pt idx="4433">
                        <c:v>05/04/2023 09:59</c:v>
                      </c:pt>
                      <c:pt idx="4434">
                        <c:v>05/04/2023 09:59</c:v>
                      </c:pt>
                      <c:pt idx="4435">
                        <c:v>05/04/2023 09:59</c:v>
                      </c:pt>
                      <c:pt idx="4436">
                        <c:v>05/04/2023 09:59</c:v>
                      </c:pt>
                      <c:pt idx="4437">
                        <c:v>05/04/2023 09:59</c:v>
                      </c:pt>
                      <c:pt idx="4438">
                        <c:v>05/04/2023 09:59</c:v>
                      </c:pt>
                      <c:pt idx="4439">
                        <c:v>05/04/2023 09:59</c:v>
                      </c:pt>
                      <c:pt idx="4440">
                        <c:v>05/04/2023 09:59</c:v>
                      </c:pt>
                      <c:pt idx="4441">
                        <c:v>05/04/2023 09:59</c:v>
                      </c:pt>
                      <c:pt idx="4442">
                        <c:v>05/04/2023 09:59</c:v>
                      </c:pt>
                      <c:pt idx="4443">
                        <c:v>05/04/2023 09:59</c:v>
                      </c:pt>
                      <c:pt idx="4444">
                        <c:v>05/04/2023 09:59</c:v>
                      </c:pt>
                      <c:pt idx="4445">
                        <c:v>05/04/2023 09:59</c:v>
                      </c:pt>
                      <c:pt idx="4446">
                        <c:v>05/04/2023 09:59</c:v>
                      </c:pt>
                      <c:pt idx="4447">
                        <c:v>05/04/2023 09:59</c:v>
                      </c:pt>
                      <c:pt idx="4448">
                        <c:v>05/04/2023 09:59</c:v>
                      </c:pt>
                      <c:pt idx="4449">
                        <c:v>05/04/2023 09:59</c:v>
                      </c:pt>
                      <c:pt idx="4450">
                        <c:v>05/04/2023 09:59</c:v>
                      </c:pt>
                      <c:pt idx="4451">
                        <c:v>05/04/2023 09:59</c:v>
                      </c:pt>
                      <c:pt idx="4452">
                        <c:v>05/04/2023 09:59</c:v>
                      </c:pt>
                      <c:pt idx="4453">
                        <c:v>05/04/2023 09:59</c:v>
                      </c:pt>
                      <c:pt idx="4454">
                        <c:v>05/04/2023 09:59</c:v>
                      </c:pt>
                      <c:pt idx="4455">
                        <c:v>05/04/2023 09:59</c:v>
                      </c:pt>
                      <c:pt idx="4456">
                        <c:v>05/04/2023 09:59</c:v>
                      </c:pt>
                      <c:pt idx="4457">
                        <c:v>05/04/2023 09:59</c:v>
                      </c:pt>
                      <c:pt idx="4458">
                        <c:v>05/04/2023 09:59</c:v>
                      </c:pt>
                      <c:pt idx="4459">
                        <c:v>05/04/2023 09:59</c:v>
                      </c:pt>
                      <c:pt idx="4460">
                        <c:v>05/04/2023 09:59</c:v>
                      </c:pt>
                      <c:pt idx="4461">
                        <c:v>05/04/2023 09:59</c:v>
                      </c:pt>
                      <c:pt idx="4462">
                        <c:v>05/04/2023 09:59</c:v>
                      </c:pt>
                      <c:pt idx="4463">
                        <c:v>05/04/2023 09:59</c:v>
                      </c:pt>
                      <c:pt idx="4464">
                        <c:v>05/04/2023 09:59</c:v>
                      </c:pt>
                      <c:pt idx="4465">
                        <c:v>05/04/2023 09:59</c:v>
                      </c:pt>
                      <c:pt idx="4466">
                        <c:v>05/04/2023 09:59</c:v>
                      </c:pt>
                      <c:pt idx="4467">
                        <c:v>05/04/2023 09:59</c:v>
                      </c:pt>
                      <c:pt idx="4468">
                        <c:v>05/04/2023 09:59</c:v>
                      </c:pt>
                      <c:pt idx="4469">
                        <c:v>05/04/2023 09:59</c:v>
                      </c:pt>
                      <c:pt idx="4470">
                        <c:v>05/04/2023 09:59</c:v>
                      </c:pt>
                      <c:pt idx="4471">
                        <c:v>05/04/2023 09:59</c:v>
                      </c:pt>
                      <c:pt idx="4472">
                        <c:v>05/04/2023 09:59</c:v>
                      </c:pt>
                      <c:pt idx="4473">
                        <c:v>05/04/2023 09:59</c:v>
                      </c:pt>
                      <c:pt idx="4474">
                        <c:v>05/04/2023 10:00</c:v>
                      </c:pt>
                      <c:pt idx="4475">
                        <c:v>05/04/2023 10:00</c:v>
                      </c:pt>
                      <c:pt idx="4476">
                        <c:v>05/04/2023 10:00</c:v>
                      </c:pt>
                      <c:pt idx="4477">
                        <c:v>05/04/2023 10:00</c:v>
                      </c:pt>
                      <c:pt idx="4478">
                        <c:v>05/04/2023 10:00</c:v>
                      </c:pt>
                      <c:pt idx="4479">
                        <c:v>05/04/2023 10:00</c:v>
                      </c:pt>
                      <c:pt idx="4480">
                        <c:v>05/04/2023 10:00</c:v>
                      </c:pt>
                      <c:pt idx="4481">
                        <c:v>05/04/2023 10:00</c:v>
                      </c:pt>
                      <c:pt idx="4482">
                        <c:v>05/04/2023 10:00</c:v>
                      </c:pt>
                      <c:pt idx="4483">
                        <c:v>05/04/2023 10:00</c:v>
                      </c:pt>
                      <c:pt idx="4484">
                        <c:v>05/04/2023 10:00</c:v>
                      </c:pt>
                      <c:pt idx="4485">
                        <c:v>05/04/2023 10:00</c:v>
                      </c:pt>
                      <c:pt idx="4486">
                        <c:v>05/04/2023 10:00</c:v>
                      </c:pt>
                      <c:pt idx="4487">
                        <c:v>05/04/2023 10:00</c:v>
                      </c:pt>
                      <c:pt idx="4488">
                        <c:v>05/04/2023 10:00</c:v>
                      </c:pt>
                      <c:pt idx="4489">
                        <c:v>05/04/2023 10:00</c:v>
                      </c:pt>
                      <c:pt idx="4490">
                        <c:v>05/04/2023 10:00</c:v>
                      </c:pt>
                      <c:pt idx="4491">
                        <c:v>05/04/2023 10:00</c:v>
                      </c:pt>
                      <c:pt idx="4492">
                        <c:v>05/04/2023 10:00</c:v>
                      </c:pt>
                      <c:pt idx="4493">
                        <c:v>05/04/2023 10:00</c:v>
                      </c:pt>
                      <c:pt idx="4494">
                        <c:v>05/04/2023 10:00</c:v>
                      </c:pt>
                      <c:pt idx="4495">
                        <c:v>05/04/2023 10:00</c:v>
                      </c:pt>
                      <c:pt idx="4496">
                        <c:v>05/04/2023 10:00</c:v>
                      </c:pt>
                      <c:pt idx="4497">
                        <c:v>05/04/2023 10:00</c:v>
                      </c:pt>
                      <c:pt idx="4498">
                        <c:v>05/04/2023 10:00</c:v>
                      </c:pt>
                      <c:pt idx="4499">
                        <c:v>05/04/2023 10:00</c:v>
                      </c:pt>
                      <c:pt idx="4500">
                        <c:v>05/04/2023 10:00</c:v>
                      </c:pt>
                      <c:pt idx="4501">
                        <c:v>05/04/2023 10:00</c:v>
                      </c:pt>
                      <c:pt idx="4502">
                        <c:v>05/04/2023 10:00</c:v>
                      </c:pt>
                      <c:pt idx="4503">
                        <c:v>05/04/2023 10:00</c:v>
                      </c:pt>
                      <c:pt idx="4504">
                        <c:v>05/04/2023 10:00</c:v>
                      </c:pt>
                      <c:pt idx="4505">
                        <c:v>05/04/2023 10:00</c:v>
                      </c:pt>
                      <c:pt idx="4506">
                        <c:v>05/04/2023 10:00</c:v>
                      </c:pt>
                      <c:pt idx="4507">
                        <c:v>05/04/2023 10:00</c:v>
                      </c:pt>
                      <c:pt idx="4508">
                        <c:v>05/04/2023 10:00</c:v>
                      </c:pt>
                      <c:pt idx="4509">
                        <c:v>05/04/2023 10:00</c:v>
                      </c:pt>
                      <c:pt idx="4510">
                        <c:v>05/04/2023 10:00</c:v>
                      </c:pt>
                      <c:pt idx="4511">
                        <c:v>05/04/2023 10:00</c:v>
                      </c:pt>
                      <c:pt idx="4512">
                        <c:v>05/04/2023 10:00</c:v>
                      </c:pt>
                      <c:pt idx="4513">
                        <c:v>05/04/2023 10:00</c:v>
                      </c:pt>
                      <c:pt idx="4514">
                        <c:v>05/04/2023 10:00</c:v>
                      </c:pt>
                      <c:pt idx="4515">
                        <c:v>05/04/2023 10:00</c:v>
                      </c:pt>
                      <c:pt idx="4516">
                        <c:v>05/04/2023 10:00</c:v>
                      </c:pt>
                      <c:pt idx="4517">
                        <c:v>05/04/2023 10:00</c:v>
                      </c:pt>
                      <c:pt idx="4518">
                        <c:v>05/04/2023 10:00</c:v>
                      </c:pt>
                      <c:pt idx="4519">
                        <c:v>05/04/2023 10:00</c:v>
                      </c:pt>
                      <c:pt idx="4520">
                        <c:v>05/04/2023 10:00</c:v>
                      </c:pt>
                      <c:pt idx="4521">
                        <c:v>05/04/2023 10:00</c:v>
                      </c:pt>
                      <c:pt idx="4522">
                        <c:v>05/04/2023 10:00</c:v>
                      </c:pt>
                      <c:pt idx="4523">
                        <c:v>05/04/2023 10:00</c:v>
                      </c:pt>
                      <c:pt idx="4524">
                        <c:v>05/04/2023 10:00</c:v>
                      </c:pt>
                      <c:pt idx="4525">
                        <c:v>05/04/2023 10:00</c:v>
                      </c:pt>
                      <c:pt idx="4526">
                        <c:v>05/04/2023 10:00</c:v>
                      </c:pt>
                      <c:pt idx="4527">
                        <c:v>05/04/2023 10:00</c:v>
                      </c:pt>
                      <c:pt idx="4528">
                        <c:v>05/04/2023 10:00</c:v>
                      </c:pt>
                      <c:pt idx="4529">
                        <c:v>05/04/2023 10:00</c:v>
                      </c:pt>
                      <c:pt idx="4530">
                        <c:v>05/04/2023 10:00</c:v>
                      </c:pt>
                      <c:pt idx="4531">
                        <c:v>05/04/2023 10:00</c:v>
                      </c:pt>
                      <c:pt idx="4532">
                        <c:v>05/04/2023 10:00</c:v>
                      </c:pt>
                      <c:pt idx="4533">
                        <c:v>05/04/2023 10:01</c:v>
                      </c:pt>
                      <c:pt idx="4534">
                        <c:v>05/04/2023 10:01</c:v>
                      </c:pt>
                      <c:pt idx="4535">
                        <c:v>05/04/2023 10:01</c:v>
                      </c:pt>
                      <c:pt idx="4536">
                        <c:v>05/04/2023 10:01</c:v>
                      </c:pt>
                      <c:pt idx="4537">
                        <c:v>05/04/2023 10:01</c:v>
                      </c:pt>
                      <c:pt idx="4538">
                        <c:v>05/04/2023 10:01</c:v>
                      </c:pt>
                      <c:pt idx="4539">
                        <c:v>05/04/2023 10:01</c:v>
                      </c:pt>
                      <c:pt idx="4540">
                        <c:v>05/04/2023 10:01</c:v>
                      </c:pt>
                      <c:pt idx="4541">
                        <c:v>05/04/2023 10:01</c:v>
                      </c:pt>
                      <c:pt idx="4542">
                        <c:v>05/04/2023 10:01</c:v>
                      </c:pt>
                      <c:pt idx="4543">
                        <c:v>05/04/2023 10:01</c:v>
                      </c:pt>
                      <c:pt idx="4544">
                        <c:v>05/04/2023 10:01</c:v>
                      </c:pt>
                      <c:pt idx="4545">
                        <c:v>05/04/2023 10:01</c:v>
                      </c:pt>
                      <c:pt idx="4546">
                        <c:v>05/04/2023 10:01</c:v>
                      </c:pt>
                      <c:pt idx="4547">
                        <c:v>05/04/2023 10:01</c:v>
                      </c:pt>
                      <c:pt idx="4548">
                        <c:v>05/04/2023 10:01</c:v>
                      </c:pt>
                      <c:pt idx="4549">
                        <c:v>05/04/2023 10:01</c:v>
                      </c:pt>
                      <c:pt idx="4550">
                        <c:v>05/04/2023 10:01</c:v>
                      </c:pt>
                      <c:pt idx="4551">
                        <c:v>05/04/2023 10:01</c:v>
                      </c:pt>
                      <c:pt idx="4552">
                        <c:v>05/04/2023 10:01</c:v>
                      </c:pt>
                      <c:pt idx="4553">
                        <c:v>05/04/2023 10:01</c:v>
                      </c:pt>
                      <c:pt idx="4554">
                        <c:v>05/04/2023 10:01</c:v>
                      </c:pt>
                      <c:pt idx="4555">
                        <c:v>05/04/2023 10:01</c:v>
                      </c:pt>
                      <c:pt idx="4556">
                        <c:v>05/04/2023 10:01</c:v>
                      </c:pt>
                      <c:pt idx="4557">
                        <c:v>05/04/2023 10:01</c:v>
                      </c:pt>
                      <c:pt idx="4558">
                        <c:v>05/04/2023 10:01</c:v>
                      </c:pt>
                      <c:pt idx="4559">
                        <c:v>05/04/2023 10:01</c:v>
                      </c:pt>
                      <c:pt idx="4560">
                        <c:v>05/04/2023 10:01</c:v>
                      </c:pt>
                      <c:pt idx="4561">
                        <c:v>05/04/2023 10:01</c:v>
                      </c:pt>
                      <c:pt idx="4562">
                        <c:v>05/04/2023 10:01</c:v>
                      </c:pt>
                      <c:pt idx="4563">
                        <c:v>05/04/2023 10:01</c:v>
                      </c:pt>
                      <c:pt idx="4564">
                        <c:v>05/04/2023 10:01</c:v>
                      </c:pt>
                      <c:pt idx="4565">
                        <c:v>05/04/2023 10:01</c:v>
                      </c:pt>
                      <c:pt idx="4566">
                        <c:v>05/04/2023 10:01</c:v>
                      </c:pt>
                      <c:pt idx="4567">
                        <c:v>05/04/2023 10:01</c:v>
                      </c:pt>
                      <c:pt idx="4568">
                        <c:v>05/04/2023 10:01</c:v>
                      </c:pt>
                      <c:pt idx="4569">
                        <c:v>05/04/2023 10:01</c:v>
                      </c:pt>
                      <c:pt idx="4570">
                        <c:v>05/04/2023 10:01</c:v>
                      </c:pt>
                      <c:pt idx="4571">
                        <c:v>05/04/2023 10:01</c:v>
                      </c:pt>
                      <c:pt idx="4572">
                        <c:v>05/04/2023 10:01</c:v>
                      </c:pt>
                      <c:pt idx="4573">
                        <c:v>05/04/2023 10:01</c:v>
                      </c:pt>
                      <c:pt idx="4574">
                        <c:v>05/04/2023 10:01</c:v>
                      </c:pt>
                      <c:pt idx="4575">
                        <c:v>05/04/2023 10:01</c:v>
                      </c:pt>
                      <c:pt idx="4576">
                        <c:v>05/04/2023 10:01</c:v>
                      </c:pt>
                      <c:pt idx="4577">
                        <c:v>05/04/2023 10:01</c:v>
                      </c:pt>
                      <c:pt idx="4578">
                        <c:v>05/04/2023 10:01</c:v>
                      </c:pt>
                      <c:pt idx="4579">
                        <c:v>05/04/2023 10:01</c:v>
                      </c:pt>
                      <c:pt idx="4580">
                        <c:v>05/04/2023 10:01</c:v>
                      </c:pt>
                      <c:pt idx="4581">
                        <c:v>05/04/2023 10:01</c:v>
                      </c:pt>
                      <c:pt idx="4582">
                        <c:v>05/04/2023 10:01</c:v>
                      </c:pt>
                      <c:pt idx="4583">
                        <c:v>05/04/2023 10:01</c:v>
                      </c:pt>
                      <c:pt idx="4584">
                        <c:v>05/04/2023 10:01</c:v>
                      </c:pt>
                      <c:pt idx="4585">
                        <c:v>05/04/2023 10:01</c:v>
                      </c:pt>
                      <c:pt idx="4586">
                        <c:v>05/04/2023 10:01</c:v>
                      </c:pt>
                      <c:pt idx="4587">
                        <c:v>05/04/2023 10:01</c:v>
                      </c:pt>
                      <c:pt idx="4588">
                        <c:v>05/04/2023 10:01</c:v>
                      </c:pt>
                      <c:pt idx="4589">
                        <c:v>05/04/2023 10:01</c:v>
                      </c:pt>
                      <c:pt idx="4590">
                        <c:v>05/04/2023 10:01</c:v>
                      </c:pt>
                      <c:pt idx="4591">
                        <c:v>05/04/2023 10:01</c:v>
                      </c:pt>
                      <c:pt idx="4592">
                        <c:v>05/04/2023 10:01</c:v>
                      </c:pt>
                      <c:pt idx="4593">
                        <c:v>05/04/2023 10:02</c:v>
                      </c:pt>
                      <c:pt idx="4594">
                        <c:v>05/04/2023 10:02</c:v>
                      </c:pt>
                      <c:pt idx="4595">
                        <c:v>05/04/2023 10:02</c:v>
                      </c:pt>
                      <c:pt idx="4596">
                        <c:v>05/04/2023 10:02</c:v>
                      </c:pt>
                      <c:pt idx="4597">
                        <c:v>05/04/2023 10:02</c:v>
                      </c:pt>
                      <c:pt idx="4598">
                        <c:v>05/04/2023 10:02</c:v>
                      </c:pt>
                      <c:pt idx="4599">
                        <c:v>05/04/2023 10:02</c:v>
                      </c:pt>
                      <c:pt idx="4600">
                        <c:v>05/04/2023 10:02</c:v>
                      </c:pt>
                      <c:pt idx="4601">
                        <c:v>05/04/2023 10:02</c:v>
                      </c:pt>
                      <c:pt idx="4602">
                        <c:v>05/04/2023 10:02</c:v>
                      </c:pt>
                      <c:pt idx="4603">
                        <c:v>05/04/2023 10:02</c:v>
                      </c:pt>
                      <c:pt idx="4604">
                        <c:v>05/04/2023 10:02</c:v>
                      </c:pt>
                      <c:pt idx="4605">
                        <c:v>05/04/2023 10:02</c:v>
                      </c:pt>
                      <c:pt idx="4606">
                        <c:v>05/04/2023 10:02</c:v>
                      </c:pt>
                      <c:pt idx="4607">
                        <c:v>05/04/2023 10:02</c:v>
                      </c:pt>
                      <c:pt idx="4608">
                        <c:v>05/04/2023 10:02</c:v>
                      </c:pt>
                      <c:pt idx="4609">
                        <c:v>05/04/2023 10:02</c:v>
                      </c:pt>
                      <c:pt idx="4610">
                        <c:v>05/04/2023 10:02</c:v>
                      </c:pt>
                      <c:pt idx="4611">
                        <c:v>05/04/2023 10:02</c:v>
                      </c:pt>
                      <c:pt idx="4612">
                        <c:v>05/04/2023 10:02</c:v>
                      </c:pt>
                      <c:pt idx="4613">
                        <c:v>05/04/2023 10:02</c:v>
                      </c:pt>
                      <c:pt idx="4614">
                        <c:v>05/04/2023 10:02</c:v>
                      </c:pt>
                      <c:pt idx="4615">
                        <c:v>05/04/2023 10:02</c:v>
                      </c:pt>
                      <c:pt idx="4616">
                        <c:v>05/04/2023 10:02</c:v>
                      </c:pt>
                      <c:pt idx="4617">
                        <c:v>05/04/2023 10:02</c:v>
                      </c:pt>
                      <c:pt idx="4618">
                        <c:v>05/04/2023 10:02</c:v>
                      </c:pt>
                      <c:pt idx="4619">
                        <c:v>05/04/2023 10:02</c:v>
                      </c:pt>
                      <c:pt idx="4620">
                        <c:v>05/04/2023 10:02</c:v>
                      </c:pt>
                      <c:pt idx="4621">
                        <c:v>05/04/2023 10:02</c:v>
                      </c:pt>
                      <c:pt idx="4622">
                        <c:v>05/04/2023 10:02</c:v>
                      </c:pt>
                      <c:pt idx="4623">
                        <c:v>05/04/2023 10:02</c:v>
                      </c:pt>
                      <c:pt idx="4624">
                        <c:v>05/04/2023 10:02</c:v>
                      </c:pt>
                      <c:pt idx="4625">
                        <c:v>05/04/2023 10:02</c:v>
                      </c:pt>
                      <c:pt idx="4626">
                        <c:v>05/04/2023 10:02</c:v>
                      </c:pt>
                      <c:pt idx="4627">
                        <c:v>05/04/2023 10:02</c:v>
                      </c:pt>
                      <c:pt idx="4628">
                        <c:v>05/04/2023 10:02</c:v>
                      </c:pt>
                      <c:pt idx="4629">
                        <c:v>05/04/2023 10:02</c:v>
                      </c:pt>
                      <c:pt idx="4630">
                        <c:v>05/04/2023 10:02</c:v>
                      </c:pt>
                      <c:pt idx="4631">
                        <c:v>05/04/2023 10:02</c:v>
                      </c:pt>
                      <c:pt idx="4632">
                        <c:v>05/04/2023 10:02</c:v>
                      </c:pt>
                      <c:pt idx="4633">
                        <c:v>05/04/2023 10:02</c:v>
                      </c:pt>
                      <c:pt idx="4634">
                        <c:v>05/04/2023 10:02</c:v>
                      </c:pt>
                      <c:pt idx="4635">
                        <c:v>05/04/2023 10:02</c:v>
                      </c:pt>
                      <c:pt idx="4636">
                        <c:v>05/04/2023 10:02</c:v>
                      </c:pt>
                      <c:pt idx="4637">
                        <c:v>05/04/2023 10:02</c:v>
                      </c:pt>
                      <c:pt idx="4638">
                        <c:v>05/04/2023 10:02</c:v>
                      </c:pt>
                      <c:pt idx="4639">
                        <c:v>05/04/2023 10:02</c:v>
                      </c:pt>
                      <c:pt idx="4640">
                        <c:v>05/04/2023 10:02</c:v>
                      </c:pt>
                      <c:pt idx="4641">
                        <c:v>05/04/2023 10:02</c:v>
                      </c:pt>
                      <c:pt idx="4642">
                        <c:v>05/04/2023 10:02</c:v>
                      </c:pt>
                      <c:pt idx="4643">
                        <c:v>05/04/2023 10:02</c:v>
                      </c:pt>
                      <c:pt idx="4644">
                        <c:v>05/04/2023 10:02</c:v>
                      </c:pt>
                      <c:pt idx="4645">
                        <c:v>05/04/2023 10:02</c:v>
                      </c:pt>
                      <c:pt idx="4646">
                        <c:v>05/04/2023 10:02</c:v>
                      </c:pt>
                      <c:pt idx="4647">
                        <c:v>05/04/2023 10:02</c:v>
                      </c:pt>
                      <c:pt idx="4648">
                        <c:v>05/04/2023 10:02</c:v>
                      </c:pt>
                      <c:pt idx="4649">
                        <c:v>05/04/2023 10:02</c:v>
                      </c:pt>
                      <c:pt idx="4650">
                        <c:v>05/04/2023 10:02</c:v>
                      </c:pt>
                      <c:pt idx="4651">
                        <c:v>05/04/2023 10:02</c:v>
                      </c:pt>
                      <c:pt idx="4652">
                        <c:v>05/04/2023 10:03</c:v>
                      </c:pt>
                      <c:pt idx="4653">
                        <c:v>05/04/2023 10:03</c:v>
                      </c:pt>
                      <c:pt idx="4654">
                        <c:v>05/04/2023 10:03</c:v>
                      </c:pt>
                      <c:pt idx="4655">
                        <c:v>05/04/2023 10:03</c:v>
                      </c:pt>
                      <c:pt idx="4656">
                        <c:v>05/04/2023 10:03</c:v>
                      </c:pt>
                      <c:pt idx="4657">
                        <c:v>05/04/2023 10:03</c:v>
                      </c:pt>
                      <c:pt idx="4658">
                        <c:v>05/04/2023 10:03</c:v>
                      </c:pt>
                      <c:pt idx="4659">
                        <c:v>05/04/2023 10:03</c:v>
                      </c:pt>
                      <c:pt idx="4660">
                        <c:v>05/04/2023 10:03</c:v>
                      </c:pt>
                      <c:pt idx="4661">
                        <c:v>05/04/2023 10:03</c:v>
                      </c:pt>
                      <c:pt idx="4662">
                        <c:v>05/04/2023 10:03</c:v>
                      </c:pt>
                      <c:pt idx="4663">
                        <c:v>05/04/2023 10:03</c:v>
                      </c:pt>
                      <c:pt idx="4664">
                        <c:v>05/04/2023 10:03</c:v>
                      </c:pt>
                      <c:pt idx="4665">
                        <c:v>05/04/2023 10:03</c:v>
                      </c:pt>
                      <c:pt idx="4666">
                        <c:v>05/04/2023 10:03</c:v>
                      </c:pt>
                      <c:pt idx="4667">
                        <c:v>05/04/2023 10:03</c:v>
                      </c:pt>
                      <c:pt idx="4668">
                        <c:v>05/04/2023 10:03</c:v>
                      </c:pt>
                      <c:pt idx="4669">
                        <c:v>05/04/2023 10:03</c:v>
                      </c:pt>
                      <c:pt idx="4670">
                        <c:v>05/04/2023 10:03</c:v>
                      </c:pt>
                      <c:pt idx="4671">
                        <c:v>05/04/2023 10:03</c:v>
                      </c:pt>
                      <c:pt idx="4672">
                        <c:v>05/04/2023 10:03</c:v>
                      </c:pt>
                      <c:pt idx="4673">
                        <c:v>05/04/2023 10:03</c:v>
                      </c:pt>
                      <c:pt idx="4674">
                        <c:v>05/04/2023 10:03</c:v>
                      </c:pt>
                      <c:pt idx="4675">
                        <c:v>05/04/2023 10:03</c:v>
                      </c:pt>
                      <c:pt idx="4676">
                        <c:v>05/04/2023 10:03</c:v>
                      </c:pt>
                      <c:pt idx="4677">
                        <c:v>05/04/2023 10:03</c:v>
                      </c:pt>
                      <c:pt idx="4678">
                        <c:v>05/04/2023 10:03</c:v>
                      </c:pt>
                      <c:pt idx="4679">
                        <c:v>05/04/2023 10:03</c:v>
                      </c:pt>
                      <c:pt idx="4680">
                        <c:v>05/04/2023 10:03</c:v>
                      </c:pt>
                      <c:pt idx="4681">
                        <c:v>05/04/2023 10:03</c:v>
                      </c:pt>
                      <c:pt idx="4682">
                        <c:v>05/04/2023 10:03</c:v>
                      </c:pt>
                      <c:pt idx="4683">
                        <c:v>05/04/2023 10:03</c:v>
                      </c:pt>
                      <c:pt idx="4684">
                        <c:v>05/04/2023 10:03</c:v>
                      </c:pt>
                      <c:pt idx="4685">
                        <c:v>05/04/2023 10:03</c:v>
                      </c:pt>
                      <c:pt idx="4686">
                        <c:v>05/04/2023 10:03</c:v>
                      </c:pt>
                      <c:pt idx="4687">
                        <c:v>05/04/2023 10:03</c:v>
                      </c:pt>
                      <c:pt idx="4688">
                        <c:v>05/04/2023 10:03</c:v>
                      </c:pt>
                      <c:pt idx="4689">
                        <c:v>05/04/2023 10:03</c:v>
                      </c:pt>
                      <c:pt idx="4690">
                        <c:v>05/04/2023 10:03</c:v>
                      </c:pt>
                      <c:pt idx="4691">
                        <c:v>05/04/2023 10:03</c:v>
                      </c:pt>
                      <c:pt idx="4692">
                        <c:v>05/04/2023 10:03</c:v>
                      </c:pt>
                      <c:pt idx="4693">
                        <c:v>05/04/2023 10:03</c:v>
                      </c:pt>
                      <c:pt idx="4694">
                        <c:v>05/04/2023 10:03</c:v>
                      </c:pt>
                      <c:pt idx="4695">
                        <c:v>05/04/2023 10:03</c:v>
                      </c:pt>
                      <c:pt idx="4696">
                        <c:v>05/04/2023 10:03</c:v>
                      </c:pt>
                      <c:pt idx="4697">
                        <c:v>05/04/2023 10:03</c:v>
                      </c:pt>
                      <c:pt idx="4698">
                        <c:v>05/04/2023 10:03</c:v>
                      </c:pt>
                      <c:pt idx="4699">
                        <c:v>05/04/2023 10:03</c:v>
                      </c:pt>
                      <c:pt idx="4700">
                        <c:v>05/04/2023 10:03</c:v>
                      </c:pt>
                      <c:pt idx="4701">
                        <c:v>05/04/2023 10:03</c:v>
                      </c:pt>
                      <c:pt idx="4702">
                        <c:v>05/04/2023 10:03</c:v>
                      </c:pt>
                      <c:pt idx="4703">
                        <c:v>05/04/2023 10:03</c:v>
                      </c:pt>
                      <c:pt idx="4704">
                        <c:v>05/04/2023 10:03</c:v>
                      </c:pt>
                      <c:pt idx="4705">
                        <c:v>05/04/2023 10:03</c:v>
                      </c:pt>
                      <c:pt idx="4706">
                        <c:v>05/04/2023 10:03</c:v>
                      </c:pt>
                      <c:pt idx="4707">
                        <c:v>05/04/2023 10:03</c:v>
                      </c:pt>
                      <c:pt idx="4708">
                        <c:v>05/04/2023 10:03</c:v>
                      </c:pt>
                      <c:pt idx="4709">
                        <c:v>05/04/2023 10:03</c:v>
                      </c:pt>
                      <c:pt idx="4710">
                        <c:v>05/04/2023 10:03</c:v>
                      </c:pt>
                      <c:pt idx="4711">
                        <c:v>05/04/2023 10:03</c:v>
                      </c:pt>
                      <c:pt idx="4712">
                        <c:v>05/04/2023 10:04</c:v>
                      </c:pt>
                      <c:pt idx="4713">
                        <c:v>05/04/2023 10:04</c:v>
                      </c:pt>
                      <c:pt idx="4714">
                        <c:v>05/04/2023 10:04</c:v>
                      </c:pt>
                      <c:pt idx="4715">
                        <c:v>05/04/2023 10:04</c:v>
                      </c:pt>
                      <c:pt idx="4716">
                        <c:v>05/04/2023 10:04</c:v>
                      </c:pt>
                      <c:pt idx="4717">
                        <c:v>05/04/2023 10:04</c:v>
                      </c:pt>
                      <c:pt idx="4718">
                        <c:v>05/04/2023 10:04</c:v>
                      </c:pt>
                      <c:pt idx="4719">
                        <c:v>05/04/2023 10:04</c:v>
                      </c:pt>
                      <c:pt idx="4720">
                        <c:v>05/04/2023 10:04</c:v>
                      </c:pt>
                      <c:pt idx="4721">
                        <c:v>05/04/2023 10:04</c:v>
                      </c:pt>
                      <c:pt idx="4722">
                        <c:v>05/04/2023 10:04</c:v>
                      </c:pt>
                      <c:pt idx="4723">
                        <c:v>05/04/2023 10:04</c:v>
                      </c:pt>
                      <c:pt idx="4724">
                        <c:v>05/04/2023 10:04</c:v>
                      </c:pt>
                      <c:pt idx="4725">
                        <c:v>05/04/2023 10:04</c:v>
                      </c:pt>
                      <c:pt idx="4726">
                        <c:v>05/04/2023 10:04</c:v>
                      </c:pt>
                      <c:pt idx="4727">
                        <c:v>05/04/2023 10:04</c:v>
                      </c:pt>
                      <c:pt idx="4728">
                        <c:v>05/04/2023 10:04</c:v>
                      </c:pt>
                      <c:pt idx="4729">
                        <c:v>05/04/2023 10:04</c:v>
                      </c:pt>
                      <c:pt idx="4730">
                        <c:v>05/04/2023 10:04</c:v>
                      </c:pt>
                      <c:pt idx="4731">
                        <c:v>05/04/2023 10:04</c:v>
                      </c:pt>
                      <c:pt idx="4732">
                        <c:v>05/04/2023 10:04</c:v>
                      </c:pt>
                      <c:pt idx="4733">
                        <c:v>05/04/2023 10:04</c:v>
                      </c:pt>
                      <c:pt idx="4734">
                        <c:v>05/04/2023 10:04</c:v>
                      </c:pt>
                      <c:pt idx="4735">
                        <c:v>05/04/2023 10:04</c:v>
                      </c:pt>
                      <c:pt idx="4736">
                        <c:v>05/04/2023 10:04</c:v>
                      </c:pt>
                      <c:pt idx="4737">
                        <c:v>05/04/2023 10:04</c:v>
                      </c:pt>
                      <c:pt idx="4738">
                        <c:v>05/04/2023 10:04</c:v>
                      </c:pt>
                      <c:pt idx="4739">
                        <c:v>05/04/2023 10:04</c:v>
                      </c:pt>
                      <c:pt idx="4740">
                        <c:v>05/04/2023 10:04</c:v>
                      </c:pt>
                      <c:pt idx="4741">
                        <c:v>05/04/2023 10:04</c:v>
                      </c:pt>
                      <c:pt idx="4742">
                        <c:v>05/04/2023 10:04</c:v>
                      </c:pt>
                      <c:pt idx="4743">
                        <c:v>05/04/2023 10:04</c:v>
                      </c:pt>
                      <c:pt idx="4744">
                        <c:v>05/04/2023 10:04</c:v>
                      </c:pt>
                      <c:pt idx="4745">
                        <c:v>05/04/2023 10:04</c:v>
                      </c:pt>
                      <c:pt idx="4746">
                        <c:v>05/04/2023 10:04</c:v>
                      </c:pt>
                      <c:pt idx="4747">
                        <c:v>05/04/2023 10:04</c:v>
                      </c:pt>
                      <c:pt idx="4748">
                        <c:v>05/04/2023 10:04</c:v>
                      </c:pt>
                      <c:pt idx="4749">
                        <c:v>05/04/2023 10:04</c:v>
                      </c:pt>
                      <c:pt idx="4750">
                        <c:v>05/04/2023 10:04</c:v>
                      </c:pt>
                      <c:pt idx="4751">
                        <c:v>05/04/2023 10:04</c:v>
                      </c:pt>
                      <c:pt idx="4752">
                        <c:v>05/04/2023 10:04</c:v>
                      </c:pt>
                      <c:pt idx="4753">
                        <c:v>05/04/2023 10:04</c:v>
                      </c:pt>
                      <c:pt idx="4754">
                        <c:v>05/04/2023 10:04</c:v>
                      </c:pt>
                      <c:pt idx="4755">
                        <c:v>05/04/2023 10:04</c:v>
                      </c:pt>
                      <c:pt idx="4756">
                        <c:v>05/04/2023 10:04</c:v>
                      </c:pt>
                      <c:pt idx="4757">
                        <c:v>05/04/2023 10:04</c:v>
                      </c:pt>
                      <c:pt idx="4758">
                        <c:v>05/04/2023 10:04</c:v>
                      </c:pt>
                      <c:pt idx="4759">
                        <c:v>05/04/2023 10:04</c:v>
                      </c:pt>
                      <c:pt idx="4760">
                        <c:v>05/04/2023 10:04</c:v>
                      </c:pt>
                      <c:pt idx="4761">
                        <c:v>05/04/2023 10:04</c:v>
                      </c:pt>
                      <c:pt idx="4762">
                        <c:v>05/04/2023 10:04</c:v>
                      </c:pt>
                      <c:pt idx="4763">
                        <c:v>05/04/2023 10:04</c:v>
                      </c:pt>
                      <c:pt idx="4764">
                        <c:v>05/04/2023 10:04</c:v>
                      </c:pt>
                      <c:pt idx="4765">
                        <c:v>05/04/2023 10:04</c:v>
                      </c:pt>
                      <c:pt idx="4766">
                        <c:v>05/04/2023 10:04</c:v>
                      </c:pt>
                      <c:pt idx="4767">
                        <c:v>05/04/2023 10:04</c:v>
                      </c:pt>
                      <c:pt idx="4768">
                        <c:v>05/04/2023 10:04</c:v>
                      </c:pt>
                      <c:pt idx="4769">
                        <c:v>05/04/2023 10:04</c:v>
                      </c:pt>
                      <c:pt idx="4770">
                        <c:v>05/04/2023 10:04</c:v>
                      </c:pt>
                      <c:pt idx="4771">
                        <c:v>05/04/2023 10:04</c:v>
                      </c:pt>
                      <c:pt idx="4772">
                        <c:v>05/04/2023 10:05</c:v>
                      </c:pt>
                      <c:pt idx="4773">
                        <c:v>05/04/2023 10:05</c:v>
                      </c:pt>
                      <c:pt idx="4774">
                        <c:v>05/04/2023 10:05</c:v>
                      </c:pt>
                      <c:pt idx="4775">
                        <c:v>05/04/2023 10:05</c:v>
                      </c:pt>
                      <c:pt idx="4776">
                        <c:v>05/04/2023 10:05</c:v>
                      </c:pt>
                      <c:pt idx="4777">
                        <c:v>05/04/2023 10:05</c:v>
                      </c:pt>
                      <c:pt idx="4778">
                        <c:v>05/04/2023 10:05</c:v>
                      </c:pt>
                      <c:pt idx="4779">
                        <c:v>05/04/2023 10:05</c:v>
                      </c:pt>
                      <c:pt idx="4780">
                        <c:v>05/04/2023 10:05</c:v>
                      </c:pt>
                      <c:pt idx="4781">
                        <c:v>05/04/2023 10:05</c:v>
                      </c:pt>
                      <c:pt idx="4782">
                        <c:v>05/04/2023 10:05</c:v>
                      </c:pt>
                      <c:pt idx="4783">
                        <c:v>05/04/2023 10:05</c:v>
                      </c:pt>
                      <c:pt idx="4784">
                        <c:v>05/04/2023 10:05</c:v>
                      </c:pt>
                      <c:pt idx="4785">
                        <c:v>05/04/2023 10:05</c:v>
                      </c:pt>
                      <c:pt idx="4786">
                        <c:v>05/04/2023 10:05</c:v>
                      </c:pt>
                      <c:pt idx="4787">
                        <c:v>05/04/2023 10:05</c:v>
                      </c:pt>
                      <c:pt idx="4788">
                        <c:v>05/04/2023 10:05</c:v>
                      </c:pt>
                      <c:pt idx="4789">
                        <c:v>05/04/2023 10:05</c:v>
                      </c:pt>
                      <c:pt idx="4790">
                        <c:v>05/04/2023 10:05</c:v>
                      </c:pt>
                      <c:pt idx="4791">
                        <c:v>05/04/2023 10:05</c:v>
                      </c:pt>
                      <c:pt idx="4792">
                        <c:v>05/04/2023 10:05</c:v>
                      </c:pt>
                      <c:pt idx="4793">
                        <c:v>05/04/2023 10:05</c:v>
                      </c:pt>
                      <c:pt idx="4794">
                        <c:v>05/04/2023 10:05</c:v>
                      </c:pt>
                      <c:pt idx="4795">
                        <c:v>05/04/2023 10:05</c:v>
                      </c:pt>
                      <c:pt idx="4796">
                        <c:v>05/04/2023 10:05</c:v>
                      </c:pt>
                      <c:pt idx="4797">
                        <c:v>05/04/2023 10:05</c:v>
                      </c:pt>
                      <c:pt idx="4798">
                        <c:v>05/04/2023 10:05</c:v>
                      </c:pt>
                      <c:pt idx="4799">
                        <c:v>05/04/2023 10:05</c:v>
                      </c:pt>
                      <c:pt idx="4800">
                        <c:v>05/04/2023 10:05</c:v>
                      </c:pt>
                      <c:pt idx="4801">
                        <c:v>05/04/2023 10:05</c:v>
                      </c:pt>
                      <c:pt idx="4802">
                        <c:v>05/04/2023 10:05</c:v>
                      </c:pt>
                      <c:pt idx="4803">
                        <c:v>05/04/2023 10:05</c:v>
                      </c:pt>
                    </c:strCache>
                  </c:strRef>
                </c:xVal>
                <c:yVal>
                  <c:numRef>
                    <c:extLst xmlns:c15="http://schemas.microsoft.com/office/drawing/2012/chart">
                      <c:ext xmlns:c15="http://schemas.microsoft.com/office/drawing/2012/chart" uri="{02D57815-91ED-43cb-92C2-25804820EDAC}">
                        <c15:formulaRef>
                          <c15:sqref>'[ACME-IGN-Overview.xlsx]ACME-IGN-500W 05.04 Test 1'!$G:$G</c15:sqref>
                        </c15:formulaRef>
                      </c:ext>
                    </c:extLst>
                    <c:numCache>
                      <c:formatCode>General</c:formatCode>
                      <c:ptCount val="1048576"/>
                      <c:pt idx="0">
                        <c:v>0</c:v>
                      </c:pt>
                      <c:pt idx="1">
                        <c:v>26.800048828125</c:v>
                      </c:pt>
                      <c:pt idx="2">
                        <c:v>26.800048828125</c:v>
                      </c:pt>
                      <c:pt idx="3">
                        <c:v>26.800048828125</c:v>
                      </c:pt>
                      <c:pt idx="4">
                        <c:v>26.800048828125</c:v>
                      </c:pt>
                      <c:pt idx="5">
                        <c:v>26.800048828125</c:v>
                      </c:pt>
                      <c:pt idx="6">
                        <c:v>26.800048828125</c:v>
                      </c:pt>
                      <c:pt idx="7">
                        <c:v>26.800048828125</c:v>
                      </c:pt>
                      <c:pt idx="8">
                        <c:v>26.800048828125</c:v>
                      </c:pt>
                      <c:pt idx="9">
                        <c:v>26.800048828125</c:v>
                      </c:pt>
                      <c:pt idx="10">
                        <c:v>26.89990234375</c:v>
                      </c:pt>
                      <c:pt idx="11">
                        <c:v>26.89990234375</c:v>
                      </c:pt>
                      <c:pt idx="12">
                        <c:v>26.89990234375</c:v>
                      </c:pt>
                      <c:pt idx="13">
                        <c:v>26.89990234375</c:v>
                      </c:pt>
                      <c:pt idx="14">
                        <c:v>26.89990234375</c:v>
                      </c:pt>
                      <c:pt idx="15">
                        <c:v>26.800048828125</c:v>
                      </c:pt>
                      <c:pt idx="16">
                        <c:v>26.800048828125</c:v>
                      </c:pt>
                      <c:pt idx="17">
                        <c:v>26.89990234375</c:v>
                      </c:pt>
                      <c:pt idx="18">
                        <c:v>26.89990234375</c:v>
                      </c:pt>
                      <c:pt idx="19">
                        <c:v>26.89990234375</c:v>
                      </c:pt>
                      <c:pt idx="20">
                        <c:v>26.89990234375</c:v>
                      </c:pt>
                      <c:pt idx="21">
                        <c:v>26.89990234375</c:v>
                      </c:pt>
                      <c:pt idx="22">
                        <c:v>26.89990234375</c:v>
                      </c:pt>
                      <c:pt idx="23">
                        <c:v>26.800048828125</c:v>
                      </c:pt>
                      <c:pt idx="24">
                        <c:v>26.800048828125</c:v>
                      </c:pt>
                      <c:pt idx="25">
                        <c:v>26.800048828125</c:v>
                      </c:pt>
                      <c:pt idx="26">
                        <c:v>26.800048828125</c:v>
                      </c:pt>
                      <c:pt idx="27">
                        <c:v>26.89990234375</c:v>
                      </c:pt>
                      <c:pt idx="28">
                        <c:v>27</c:v>
                      </c:pt>
                      <c:pt idx="29">
                        <c:v>27</c:v>
                      </c:pt>
                      <c:pt idx="30">
                        <c:v>27</c:v>
                      </c:pt>
                      <c:pt idx="31">
                        <c:v>26.89990234375</c:v>
                      </c:pt>
                      <c:pt idx="32">
                        <c:v>27</c:v>
                      </c:pt>
                      <c:pt idx="33">
                        <c:v>26.89990234375</c:v>
                      </c:pt>
                      <c:pt idx="34">
                        <c:v>26.89990234375</c:v>
                      </c:pt>
                      <c:pt idx="35">
                        <c:v>27</c:v>
                      </c:pt>
                      <c:pt idx="36">
                        <c:v>26.89990234375</c:v>
                      </c:pt>
                      <c:pt idx="37">
                        <c:v>26.89990234375</c:v>
                      </c:pt>
                      <c:pt idx="38">
                        <c:v>26.89990234375</c:v>
                      </c:pt>
                      <c:pt idx="39">
                        <c:v>26.89990234375</c:v>
                      </c:pt>
                      <c:pt idx="40">
                        <c:v>27</c:v>
                      </c:pt>
                      <c:pt idx="41">
                        <c:v>27</c:v>
                      </c:pt>
                      <c:pt idx="42">
                        <c:v>27.099853515625</c:v>
                      </c:pt>
                      <c:pt idx="43">
                        <c:v>27.099853515625</c:v>
                      </c:pt>
                      <c:pt idx="44">
                        <c:v>27.099853515625</c:v>
                      </c:pt>
                      <c:pt idx="45">
                        <c:v>27</c:v>
                      </c:pt>
                      <c:pt idx="46">
                        <c:v>27</c:v>
                      </c:pt>
                      <c:pt idx="47">
                        <c:v>27.099853515625</c:v>
                      </c:pt>
                      <c:pt idx="48">
                        <c:v>27.099853515625</c:v>
                      </c:pt>
                      <c:pt idx="49">
                        <c:v>27.099853515625</c:v>
                      </c:pt>
                      <c:pt idx="50">
                        <c:v>27.199951171875</c:v>
                      </c:pt>
                      <c:pt idx="51">
                        <c:v>27.199951171875</c:v>
                      </c:pt>
                      <c:pt idx="52">
                        <c:v>27.300048828125</c:v>
                      </c:pt>
                      <c:pt idx="53">
                        <c:v>27.39990234375</c:v>
                      </c:pt>
                      <c:pt idx="54">
                        <c:v>27.39990234375</c:v>
                      </c:pt>
                      <c:pt idx="55">
                        <c:v>27.5</c:v>
                      </c:pt>
                      <c:pt idx="56">
                        <c:v>27.599853515625</c:v>
                      </c:pt>
                      <c:pt idx="57">
                        <c:v>27.599853515625</c:v>
                      </c:pt>
                      <c:pt idx="58">
                        <c:v>27.800048828125</c:v>
                      </c:pt>
                      <c:pt idx="59">
                        <c:v>27.800048828125</c:v>
                      </c:pt>
                      <c:pt idx="60">
                        <c:v>27.89990234375</c:v>
                      </c:pt>
                      <c:pt idx="61">
                        <c:v>27.89990234375</c:v>
                      </c:pt>
                      <c:pt idx="62">
                        <c:v>28</c:v>
                      </c:pt>
                      <c:pt idx="63">
                        <c:v>28</c:v>
                      </c:pt>
                      <c:pt idx="64">
                        <c:v>28.099853515625</c:v>
                      </c:pt>
                      <c:pt idx="65">
                        <c:v>28.199951171875</c:v>
                      </c:pt>
                      <c:pt idx="66">
                        <c:v>28.199951171875</c:v>
                      </c:pt>
                      <c:pt idx="67">
                        <c:v>28.39990234375</c:v>
                      </c:pt>
                      <c:pt idx="68">
                        <c:v>28.39990234375</c:v>
                      </c:pt>
                      <c:pt idx="69">
                        <c:v>28.5</c:v>
                      </c:pt>
                      <c:pt idx="70">
                        <c:v>28.599853515625</c:v>
                      </c:pt>
                      <c:pt idx="71">
                        <c:v>28.699951171875</c:v>
                      </c:pt>
                      <c:pt idx="72">
                        <c:v>28.7998046875</c:v>
                      </c:pt>
                      <c:pt idx="73">
                        <c:v>28.89990234375</c:v>
                      </c:pt>
                      <c:pt idx="74">
                        <c:v>29</c:v>
                      </c:pt>
                      <c:pt idx="75">
                        <c:v>29.099853515625</c:v>
                      </c:pt>
                      <c:pt idx="76">
                        <c:v>29.199951171875</c:v>
                      </c:pt>
                      <c:pt idx="77">
                        <c:v>29.2998046875</c:v>
                      </c:pt>
                      <c:pt idx="78">
                        <c:v>29.39990234375</c:v>
                      </c:pt>
                      <c:pt idx="79">
                        <c:v>29.5</c:v>
                      </c:pt>
                      <c:pt idx="80">
                        <c:v>29.599853515625</c:v>
                      </c:pt>
                      <c:pt idx="81">
                        <c:v>29.699951171875</c:v>
                      </c:pt>
                      <c:pt idx="82">
                        <c:v>29.89990234375</c:v>
                      </c:pt>
                      <c:pt idx="83">
                        <c:v>29.999755859375</c:v>
                      </c:pt>
                      <c:pt idx="84">
                        <c:v>30.099853515625</c:v>
                      </c:pt>
                      <c:pt idx="85">
                        <c:v>30.199951171875</c:v>
                      </c:pt>
                      <c:pt idx="86">
                        <c:v>30.199951171875</c:v>
                      </c:pt>
                      <c:pt idx="87">
                        <c:v>30.39990234375</c:v>
                      </c:pt>
                      <c:pt idx="88">
                        <c:v>30.599853515625</c:v>
                      </c:pt>
                      <c:pt idx="89">
                        <c:v>30.7998046875</c:v>
                      </c:pt>
                      <c:pt idx="90">
                        <c:v>30.89990234375</c:v>
                      </c:pt>
                      <c:pt idx="91">
                        <c:v>30.999755859375</c:v>
                      </c:pt>
                      <c:pt idx="92">
                        <c:v>31.099853515625</c:v>
                      </c:pt>
                      <c:pt idx="93">
                        <c:v>31.2998046875</c:v>
                      </c:pt>
                      <c:pt idx="94">
                        <c:v>31.2998046875</c:v>
                      </c:pt>
                      <c:pt idx="95">
                        <c:v>31.39990234375</c:v>
                      </c:pt>
                      <c:pt idx="96">
                        <c:v>31.599853515625</c:v>
                      </c:pt>
                      <c:pt idx="97">
                        <c:v>31.69970703125</c:v>
                      </c:pt>
                      <c:pt idx="98">
                        <c:v>31.7998046875</c:v>
                      </c:pt>
                      <c:pt idx="99">
                        <c:v>31.89990234375</c:v>
                      </c:pt>
                      <c:pt idx="100">
                        <c:v>32.10009765625</c:v>
                      </c:pt>
                      <c:pt idx="101">
                        <c:v>32.10009765625</c:v>
                      </c:pt>
                      <c:pt idx="102">
                        <c:v>32.30029296875</c:v>
                      </c:pt>
                      <c:pt idx="103">
                        <c:v>32.400146484375</c:v>
                      </c:pt>
                      <c:pt idx="104">
                        <c:v>32.500244140625</c:v>
                      </c:pt>
                      <c:pt idx="105">
                        <c:v>32.7001953125</c:v>
                      </c:pt>
                      <c:pt idx="106">
                        <c:v>32.900146484375</c:v>
                      </c:pt>
                      <c:pt idx="107">
                        <c:v>33.10009765625</c:v>
                      </c:pt>
                      <c:pt idx="108">
                        <c:v>33.2001953125</c:v>
                      </c:pt>
                      <c:pt idx="109">
                        <c:v>33.300048828125</c:v>
                      </c:pt>
                      <c:pt idx="110">
                        <c:v>33.400146484375</c:v>
                      </c:pt>
                      <c:pt idx="111">
                        <c:v>33.60009765625</c:v>
                      </c:pt>
                      <c:pt idx="112">
                        <c:v>33.7001953125</c:v>
                      </c:pt>
                      <c:pt idx="113">
                        <c:v>33.800048828125</c:v>
                      </c:pt>
                      <c:pt idx="114">
                        <c:v>33.900146484375</c:v>
                      </c:pt>
                      <c:pt idx="115">
                        <c:v>34.10009765625</c:v>
                      </c:pt>
                      <c:pt idx="116">
                        <c:v>34.300048828125</c:v>
                      </c:pt>
                      <c:pt idx="117">
                        <c:v>34.400146484375</c:v>
                      </c:pt>
                      <c:pt idx="118">
                        <c:v>34.5</c:v>
                      </c:pt>
                      <c:pt idx="119">
                        <c:v>34.7001953125</c:v>
                      </c:pt>
                      <c:pt idx="120">
                        <c:v>34.800048828125</c:v>
                      </c:pt>
                      <c:pt idx="121">
                        <c:v>34.800048828125</c:v>
                      </c:pt>
                      <c:pt idx="122">
                        <c:v>35</c:v>
                      </c:pt>
                      <c:pt idx="123">
                        <c:v>35.10009765625</c:v>
                      </c:pt>
                      <c:pt idx="124">
                        <c:v>35.300048828125</c:v>
                      </c:pt>
                      <c:pt idx="125">
                        <c:v>35.300048828125</c:v>
                      </c:pt>
                      <c:pt idx="126">
                        <c:v>35.5</c:v>
                      </c:pt>
                      <c:pt idx="127">
                        <c:v>35.7001953125</c:v>
                      </c:pt>
                      <c:pt idx="128">
                        <c:v>35.800048828125</c:v>
                      </c:pt>
                      <c:pt idx="129">
                        <c:v>35.900146484375</c:v>
                      </c:pt>
                      <c:pt idx="130">
                        <c:v>36</c:v>
                      </c:pt>
                      <c:pt idx="131">
                        <c:v>36.10009765625</c:v>
                      </c:pt>
                      <c:pt idx="132">
                        <c:v>36.199951171875</c:v>
                      </c:pt>
                      <c:pt idx="133">
                        <c:v>36.400146484375</c:v>
                      </c:pt>
                      <c:pt idx="134">
                        <c:v>36.5</c:v>
                      </c:pt>
                      <c:pt idx="135">
                        <c:v>36.699951171875</c:v>
                      </c:pt>
                      <c:pt idx="136">
                        <c:v>37</c:v>
                      </c:pt>
                      <c:pt idx="137">
                        <c:v>37.10009765625</c:v>
                      </c:pt>
                      <c:pt idx="138">
                        <c:v>37.199951171875</c:v>
                      </c:pt>
                      <c:pt idx="139">
                        <c:v>37.300048828125</c:v>
                      </c:pt>
                      <c:pt idx="140">
                        <c:v>37.5</c:v>
                      </c:pt>
                      <c:pt idx="141">
                        <c:v>37.60009765625</c:v>
                      </c:pt>
                      <c:pt idx="142">
                        <c:v>37.699951171875</c:v>
                      </c:pt>
                      <c:pt idx="143">
                        <c:v>37.89990234375</c:v>
                      </c:pt>
                      <c:pt idx="144">
                        <c:v>38</c:v>
                      </c:pt>
                      <c:pt idx="145">
                        <c:v>38.199951171875</c:v>
                      </c:pt>
                      <c:pt idx="146">
                        <c:v>38.300048828125</c:v>
                      </c:pt>
                      <c:pt idx="147">
                        <c:v>38.5</c:v>
                      </c:pt>
                      <c:pt idx="148">
                        <c:v>38.5</c:v>
                      </c:pt>
                      <c:pt idx="149">
                        <c:v>38.60009765625</c:v>
                      </c:pt>
                      <c:pt idx="150">
                        <c:v>38.800048828125</c:v>
                      </c:pt>
                      <c:pt idx="151">
                        <c:v>38.89990234375</c:v>
                      </c:pt>
                      <c:pt idx="152">
                        <c:v>39</c:v>
                      </c:pt>
                      <c:pt idx="153">
                        <c:v>39.199951171875</c:v>
                      </c:pt>
                      <c:pt idx="154">
                        <c:v>39.300048828125</c:v>
                      </c:pt>
                      <c:pt idx="155">
                        <c:v>39.39990234375</c:v>
                      </c:pt>
                      <c:pt idx="156">
                        <c:v>39.599853515625</c:v>
                      </c:pt>
                      <c:pt idx="157">
                        <c:v>39.699951171875</c:v>
                      </c:pt>
                      <c:pt idx="158">
                        <c:v>39.800048828125</c:v>
                      </c:pt>
                      <c:pt idx="159">
                        <c:v>40</c:v>
                      </c:pt>
                      <c:pt idx="160">
                        <c:v>40.199951171875</c:v>
                      </c:pt>
                      <c:pt idx="161">
                        <c:v>40.199951171875</c:v>
                      </c:pt>
                      <c:pt idx="162">
                        <c:v>40.39990234375</c:v>
                      </c:pt>
                      <c:pt idx="163">
                        <c:v>40.5</c:v>
                      </c:pt>
                      <c:pt idx="164">
                        <c:v>40.599853515625</c:v>
                      </c:pt>
                      <c:pt idx="165">
                        <c:v>40.699951171875</c:v>
                      </c:pt>
                      <c:pt idx="166">
                        <c:v>40.7998046875</c:v>
                      </c:pt>
                      <c:pt idx="167">
                        <c:v>40.89990234375</c:v>
                      </c:pt>
                      <c:pt idx="168">
                        <c:v>41.099853515625</c:v>
                      </c:pt>
                      <c:pt idx="169">
                        <c:v>41.099853515625</c:v>
                      </c:pt>
                      <c:pt idx="170">
                        <c:v>41.2998046875</c:v>
                      </c:pt>
                      <c:pt idx="171">
                        <c:v>41.2998046875</c:v>
                      </c:pt>
                      <c:pt idx="172">
                        <c:v>41.39990234375</c:v>
                      </c:pt>
                      <c:pt idx="173">
                        <c:v>41.5</c:v>
                      </c:pt>
                      <c:pt idx="174">
                        <c:v>41.599853515625</c:v>
                      </c:pt>
                      <c:pt idx="175">
                        <c:v>41.599853515625</c:v>
                      </c:pt>
                      <c:pt idx="176">
                        <c:v>41.699951171875</c:v>
                      </c:pt>
                      <c:pt idx="177">
                        <c:v>41.89990234375</c:v>
                      </c:pt>
                      <c:pt idx="178">
                        <c:v>42.099853515625</c:v>
                      </c:pt>
                      <c:pt idx="179">
                        <c:v>42.199951171875</c:v>
                      </c:pt>
                      <c:pt idx="180">
                        <c:v>42.2998046875</c:v>
                      </c:pt>
                      <c:pt idx="181">
                        <c:v>42.499755859375</c:v>
                      </c:pt>
                      <c:pt idx="182">
                        <c:v>42.599853515625</c:v>
                      </c:pt>
                      <c:pt idx="183">
                        <c:v>42.699951171875</c:v>
                      </c:pt>
                      <c:pt idx="184">
                        <c:v>42.7998046875</c:v>
                      </c:pt>
                      <c:pt idx="185">
                        <c:v>42.89990234375</c:v>
                      </c:pt>
                      <c:pt idx="186">
                        <c:v>42.999755859375</c:v>
                      </c:pt>
                      <c:pt idx="187">
                        <c:v>43.099853515625</c:v>
                      </c:pt>
                      <c:pt idx="188">
                        <c:v>43.2998046875</c:v>
                      </c:pt>
                      <c:pt idx="189">
                        <c:v>43.499755859375</c:v>
                      </c:pt>
                      <c:pt idx="190">
                        <c:v>43.599853515625</c:v>
                      </c:pt>
                      <c:pt idx="191">
                        <c:v>43.699951171875</c:v>
                      </c:pt>
                      <c:pt idx="192">
                        <c:v>43.7998046875</c:v>
                      </c:pt>
                      <c:pt idx="193">
                        <c:v>43.999755859375</c:v>
                      </c:pt>
                      <c:pt idx="194">
                        <c:v>44.099853515625</c:v>
                      </c:pt>
                      <c:pt idx="195">
                        <c:v>44.19970703125</c:v>
                      </c:pt>
                      <c:pt idx="196">
                        <c:v>44.2998046875</c:v>
                      </c:pt>
                      <c:pt idx="197">
                        <c:v>44.499755859375</c:v>
                      </c:pt>
                      <c:pt idx="198">
                        <c:v>44.69970703125</c:v>
                      </c:pt>
                      <c:pt idx="199">
                        <c:v>44.80029296875</c:v>
                      </c:pt>
                      <c:pt idx="200">
                        <c:v>45.10009765625</c:v>
                      </c:pt>
                      <c:pt idx="201">
                        <c:v>45.2001953125</c:v>
                      </c:pt>
                      <c:pt idx="202">
                        <c:v>45.60009765625</c:v>
                      </c:pt>
                      <c:pt idx="203">
                        <c:v>45.7001953125</c:v>
                      </c:pt>
                      <c:pt idx="204">
                        <c:v>45.900146484375</c:v>
                      </c:pt>
                      <c:pt idx="205">
                        <c:v>46.10009765625</c:v>
                      </c:pt>
                      <c:pt idx="206">
                        <c:v>46.400146484375</c:v>
                      </c:pt>
                      <c:pt idx="207">
                        <c:v>46.60009765625</c:v>
                      </c:pt>
                      <c:pt idx="208">
                        <c:v>46.800048828125</c:v>
                      </c:pt>
                      <c:pt idx="209">
                        <c:v>47.10009765625</c:v>
                      </c:pt>
                      <c:pt idx="210">
                        <c:v>47.300048828125</c:v>
                      </c:pt>
                      <c:pt idx="211">
                        <c:v>47.5</c:v>
                      </c:pt>
                      <c:pt idx="212">
                        <c:v>47.7001953125</c:v>
                      </c:pt>
                      <c:pt idx="213">
                        <c:v>48</c:v>
                      </c:pt>
                      <c:pt idx="214">
                        <c:v>48.2001953125</c:v>
                      </c:pt>
                      <c:pt idx="215">
                        <c:v>48.5</c:v>
                      </c:pt>
                      <c:pt idx="216">
                        <c:v>48.800048828125</c:v>
                      </c:pt>
                      <c:pt idx="217">
                        <c:v>49.10009765625</c:v>
                      </c:pt>
                      <c:pt idx="218">
                        <c:v>49.400146484375</c:v>
                      </c:pt>
                      <c:pt idx="219">
                        <c:v>49.800048828125</c:v>
                      </c:pt>
                      <c:pt idx="220">
                        <c:v>50.10009765625</c:v>
                      </c:pt>
                      <c:pt idx="221">
                        <c:v>50.39990234375</c:v>
                      </c:pt>
                      <c:pt idx="222">
                        <c:v>50.699951171875</c:v>
                      </c:pt>
                      <c:pt idx="223">
                        <c:v>51.10009765625</c:v>
                      </c:pt>
                      <c:pt idx="224">
                        <c:v>51.39990234375</c:v>
                      </c:pt>
                      <c:pt idx="225">
                        <c:v>51.800048828125</c:v>
                      </c:pt>
                      <c:pt idx="226">
                        <c:v>52.099853515625</c:v>
                      </c:pt>
                      <c:pt idx="227">
                        <c:v>52.300048828125</c:v>
                      </c:pt>
                      <c:pt idx="228">
                        <c:v>52.599853515625</c:v>
                      </c:pt>
                      <c:pt idx="229">
                        <c:v>53</c:v>
                      </c:pt>
                      <c:pt idx="230">
                        <c:v>53.39990234375</c:v>
                      </c:pt>
                      <c:pt idx="231">
                        <c:v>53.7998046875</c:v>
                      </c:pt>
                      <c:pt idx="232">
                        <c:v>54.199951171875</c:v>
                      </c:pt>
                      <c:pt idx="233">
                        <c:v>54.599853515625</c:v>
                      </c:pt>
                      <c:pt idx="234">
                        <c:v>55</c:v>
                      </c:pt>
                      <c:pt idx="235">
                        <c:v>55.39990234375</c:v>
                      </c:pt>
                      <c:pt idx="236">
                        <c:v>55.7998046875</c:v>
                      </c:pt>
                      <c:pt idx="237">
                        <c:v>56.199951171875</c:v>
                      </c:pt>
                      <c:pt idx="238">
                        <c:v>56.499755859375</c:v>
                      </c:pt>
                      <c:pt idx="239">
                        <c:v>56.89990234375</c:v>
                      </c:pt>
                      <c:pt idx="240">
                        <c:v>57.2998046875</c:v>
                      </c:pt>
                      <c:pt idx="241">
                        <c:v>57.7001953125</c:v>
                      </c:pt>
                      <c:pt idx="242">
                        <c:v>58.2001953125</c:v>
                      </c:pt>
                      <c:pt idx="243">
                        <c:v>58.60009765625</c:v>
                      </c:pt>
                      <c:pt idx="244">
                        <c:v>58.900146484375</c:v>
                      </c:pt>
                      <c:pt idx="245">
                        <c:v>59.300048828125</c:v>
                      </c:pt>
                      <c:pt idx="246">
                        <c:v>59.800048828125</c:v>
                      </c:pt>
                      <c:pt idx="247">
                        <c:v>60.2001953125</c:v>
                      </c:pt>
                      <c:pt idx="248">
                        <c:v>60.7001953125</c:v>
                      </c:pt>
                      <c:pt idx="249">
                        <c:v>61.10009765625</c:v>
                      </c:pt>
                      <c:pt idx="250">
                        <c:v>61.60009765625</c:v>
                      </c:pt>
                      <c:pt idx="251">
                        <c:v>62</c:v>
                      </c:pt>
                      <c:pt idx="252">
                        <c:v>62.5</c:v>
                      </c:pt>
                      <c:pt idx="253">
                        <c:v>63</c:v>
                      </c:pt>
                      <c:pt idx="254">
                        <c:v>63.5</c:v>
                      </c:pt>
                      <c:pt idx="255">
                        <c:v>63.89990234375</c:v>
                      </c:pt>
                      <c:pt idx="256">
                        <c:v>64.39990234375</c:v>
                      </c:pt>
                      <c:pt idx="257">
                        <c:v>64.89990234375</c:v>
                      </c:pt>
                      <c:pt idx="258">
                        <c:v>65.39990234375</c:v>
                      </c:pt>
                      <c:pt idx="259">
                        <c:v>65.89990234375</c:v>
                      </c:pt>
                      <c:pt idx="260">
                        <c:v>66.099853515625</c:v>
                      </c:pt>
                      <c:pt idx="261">
                        <c:v>66.699951171875</c:v>
                      </c:pt>
                      <c:pt idx="262">
                        <c:v>66.89990234375</c:v>
                      </c:pt>
                      <c:pt idx="263">
                        <c:v>67.5</c:v>
                      </c:pt>
                      <c:pt idx="264">
                        <c:v>67.999755859375</c:v>
                      </c:pt>
                      <c:pt idx="265">
                        <c:v>68.499755859375</c:v>
                      </c:pt>
                      <c:pt idx="266">
                        <c:v>68.999755859375</c:v>
                      </c:pt>
                      <c:pt idx="267">
                        <c:v>69.599853515625</c:v>
                      </c:pt>
                      <c:pt idx="268">
                        <c:v>70.099853515625</c:v>
                      </c:pt>
                      <c:pt idx="269">
                        <c:v>70.7001953125</c:v>
                      </c:pt>
                      <c:pt idx="270">
                        <c:v>71.2001953125</c:v>
                      </c:pt>
                      <c:pt idx="271">
                        <c:v>71.7001953125</c:v>
                      </c:pt>
                      <c:pt idx="272">
                        <c:v>72.2001953125</c:v>
                      </c:pt>
                      <c:pt idx="273">
                        <c:v>72.800048828125</c:v>
                      </c:pt>
                      <c:pt idx="274">
                        <c:v>73.300048828125</c:v>
                      </c:pt>
                      <c:pt idx="275">
                        <c:v>73.800048828125</c:v>
                      </c:pt>
                      <c:pt idx="276">
                        <c:v>74.10009765625</c:v>
                      </c:pt>
                      <c:pt idx="277">
                        <c:v>74.60009765625</c:v>
                      </c:pt>
                      <c:pt idx="278">
                        <c:v>75.10009765625</c:v>
                      </c:pt>
                      <c:pt idx="279">
                        <c:v>75.699951171875</c:v>
                      </c:pt>
                      <c:pt idx="280">
                        <c:v>76.199951171875</c:v>
                      </c:pt>
                      <c:pt idx="281">
                        <c:v>76.89990234375</c:v>
                      </c:pt>
                      <c:pt idx="282">
                        <c:v>77.5</c:v>
                      </c:pt>
                      <c:pt idx="283">
                        <c:v>78.099853515625</c:v>
                      </c:pt>
                      <c:pt idx="284">
                        <c:v>78.599853515625</c:v>
                      </c:pt>
                      <c:pt idx="285">
                        <c:v>79.199951171875</c:v>
                      </c:pt>
                      <c:pt idx="286">
                        <c:v>79.599853515625</c:v>
                      </c:pt>
                      <c:pt idx="287">
                        <c:v>80.2998046875</c:v>
                      </c:pt>
                      <c:pt idx="288">
                        <c:v>80.7998046875</c:v>
                      </c:pt>
                      <c:pt idx="289">
                        <c:v>81.39990234375</c:v>
                      </c:pt>
                      <c:pt idx="290">
                        <c:v>81.699951171875</c:v>
                      </c:pt>
                      <c:pt idx="291">
                        <c:v>82.199951171875</c:v>
                      </c:pt>
                      <c:pt idx="292">
                        <c:v>82.7998046875</c:v>
                      </c:pt>
                      <c:pt idx="293">
                        <c:v>83.400146484375</c:v>
                      </c:pt>
                      <c:pt idx="294">
                        <c:v>83.900146484375</c:v>
                      </c:pt>
                      <c:pt idx="295">
                        <c:v>84.500244140625</c:v>
                      </c:pt>
                      <c:pt idx="296">
                        <c:v>85.10009765625</c:v>
                      </c:pt>
                      <c:pt idx="297">
                        <c:v>85.7001953125</c:v>
                      </c:pt>
                      <c:pt idx="298">
                        <c:v>86.2001953125</c:v>
                      </c:pt>
                      <c:pt idx="299">
                        <c:v>86.800048828125</c:v>
                      </c:pt>
                      <c:pt idx="300">
                        <c:v>87.5</c:v>
                      </c:pt>
                      <c:pt idx="301">
                        <c:v>88</c:v>
                      </c:pt>
                      <c:pt idx="302">
                        <c:v>88.60009765625</c:v>
                      </c:pt>
                      <c:pt idx="303">
                        <c:v>88.89990234375</c:v>
                      </c:pt>
                      <c:pt idx="304">
                        <c:v>89.60009765625</c:v>
                      </c:pt>
                      <c:pt idx="305">
                        <c:v>90.10009765625</c:v>
                      </c:pt>
                      <c:pt idx="306">
                        <c:v>90.699951171875</c:v>
                      </c:pt>
                      <c:pt idx="307">
                        <c:v>91.39990234375</c:v>
                      </c:pt>
                      <c:pt idx="308">
                        <c:v>92</c:v>
                      </c:pt>
                      <c:pt idx="309">
                        <c:v>92.599853515625</c:v>
                      </c:pt>
                      <c:pt idx="310">
                        <c:v>93.199951171875</c:v>
                      </c:pt>
                      <c:pt idx="311">
                        <c:v>93.7998046875</c:v>
                      </c:pt>
                      <c:pt idx="312">
                        <c:v>94.39990234375</c:v>
                      </c:pt>
                      <c:pt idx="313">
                        <c:v>94.999755859375</c:v>
                      </c:pt>
                      <c:pt idx="314">
                        <c:v>95.599853515625</c:v>
                      </c:pt>
                      <c:pt idx="315">
                        <c:v>96.30029296875</c:v>
                      </c:pt>
                      <c:pt idx="316">
                        <c:v>96.900146484375</c:v>
                      </c:pt>
                      <c:pt idx="317">
                        <c:v>97.60009765625</c:v>
                      </c:pt>
                      <c:pt idx="318">
                        <c:v>97.900146484375</c:v>
                      </c:pt>
                      <c:pt idx="319">
                        <c:v>98.5</c:v>
                      </c:pt>
                      <c:pt idx="320">
                        <c:v>99.10009765625</c:v>
                      </c:pt>
                      <c:pt idx="321">
                        <c:v>99.7001953125</c:v>
                      </c:pt>
                      <c:pt idx="322">
                        <c:v>100.400146484375</c:v>
                      </c:pt>
                      <c:pt idx="323">
                        <c:v>101.199951171875</c:v>
                      </c:pt>
                      <c:pt idx="324">
                        <c:v>101.89990234375</c:v>
                      </c:pt>
                      <c:pt idx="325">
                        <c:v>102.5</c:v>
                      </c:pt>
                      <c:pt idx="326">
                        <c:v>103.199951171875</c:v>
                      </c:pt>
                      <c:pt idx="327">
                        <c:v>103.800048828125</c:v>
                      </c:pt>
                      <c:pt idx="328">
                        <c:v>104.5</c:v>
                      </c:pt>
                      <c:pt idx="329">
                        <c:v>105</c:v>
                      </c:pt>
                      <c:pt idx="330">
                        <c:v>105.699951171875</c:v>
                      </c:pt>
                      <c:pt idx="331">
                        <c:v>106.39990234375</c:v>
                      </c:pt>
                      <c:pt idx="332">
                        <c:v>106.699951171875</c:v>
                      </c:pt>
                      <c:pt idx="333">
                        <c:v>107.39990234375</c:v>
                      </c:pt>
                      <c:pt idx="334">
                        <c:v>107.999755859375</c:v>
                      </c:pt>
                      <c:pt idx="335">
                        <c:v>108.900146484375</c:v>
                      </c:pt>
                      <c:pt idx="336">
                        <c:v>109.500244140625</c:v>
                      </c:pt>
                      <c:pt idx="337">
                        <c:v>110.2001953125</c:v>
                      </c:pt>
                      <c:pt idx="338">
                        <c:v>110.900146484375</c:v>
                      </c:pt>
                      <c:pt idx="339">
                        <c:v>111.60009765625</c:v>
                      </c:pt>
                      <c:pt idx="340">
                        <c:v>112.300048828125</c:v>
                      </c:pt>
                      <c:pt idx="341">
                        <c:v>112.900146484375</c:v>
                      </c:pt>
                      <c:pt idx="342">
                        <c:v>113.60009765625</c:v>
                      </c:pt>
                      <c:pt idx="343">
                        <c:v>114.300048828125</c:v>
                      </c:pt>
                      <c:pt idx="344">
                        <c:v>115</c:v>
                      </c:pt>
                      <c:pt idx="345">
                        <c:v>115.60009765625</c:v>
                      </c:pt>
                      <c:pt idx="346">
                        <c:v>116.39990234375</c:v>
                      </c:pt>
                      <c:pt idx="347">
                        <c:v>117</c:v>
                      </c:pt>
                      <c:pt idx="348">
                        <c:v>117.699951171875</c:v>
                      </c:pt>
                      <c:pt idx="349">
                        <c:v>118</c:v>
                      </c:pt>
                      <c:pt idx="350">
                        <c:v>118.7998046875</c:v>
                      </c:pt>
                      <c:pt idx="351">
                        <c:v>119.39990234375</c:v>
                      </c:pt>
                      <c:pt idx="352">
                        <c:v>120.099853515625</c:v>
                      </c:pt>
                      <c:pt idx="353">
                        <c:v>120.699951171875</c:v>
                      </c:pt>
                      <c:pt idx="354">
                        <c:v>121.39990234375</c:v>
                      </c:pt>
                      <c:pt idx="355">
                        <c:v>122.10009765625</c:v>
                      </c:pt>
                      <c:pt idx="356">
                        <c:v>122.800048828125</c:v>
                      </c:pt>
                      <c:pt idx="357">
                        <c:v>123.500244140625</c:v>
                      </c:pt>
                      <c:pt idx="358">
                        <c:v>124.2001953125</c:v>
                      </c:pt>
                      <c:pt idx="359">
                        <c:v>125</c:v>
                      </c:pt>
                      <c:pt idx="360">
                        <c:v>125.60009765625</c:v>
                      </c:pt>
                      <c:pt idx="361">
                        <c:v>126.400146484375</c:v>
                      </c:pt>
                      <c:pt idx="362">
                        <c:v>127</c:v>
                      </c:pt>
                      <c:pt idx="363">
                        <c:v>127.699951171875</c:v>
                      </c:pt>
                      <c:pt idx="364">
                        <c:v>128.39990234375</c:v>
                      </c:pt>
                      <c:pt idx="365">
                        <c:v>129</c:v>
                      </c:pt>
                      <c:pt idx="366">
                        <c:v>129.39990234375</c:v>
                      </c:pt>
                      <c:pt idx="367">
                        <c:v>130.099853515625</c:v>
                      </c:pt>
                      <c:pt idx="368">
                        <c:v>130.7998046875</c:v>
                      </c:pt>
                      <c:pt idx="369">
                        <c:v>131.5</c:v>
                      </c:pt>
                      <c:pt idx="370">
                        <c:v>132.099853515625</c:v>
                      </c:pt>
                      <c:pt idx="371">
                        <c:v>132.89990234375</c:v>
                      </c:pt>
                      <c:pt idx="372">
                        <c:v>133.499755859375</c:v>
                      </c:pt>
                      <c:pt idx="373">
                        <c:v>134.19970703125</c:v>
                      </c:pt>
                      <c:pt idx="374">
                        <c:v>134.900146484375</c:v>
                      </c:pt>
                      <c:pt idx="375">
                        <c:v>135.500244140625</c:v>
                      </c:pt>
                      <c:pt idx="376">
                        <c:v>136.2001953125</c:v>
                      </c:pt>
                      <c:pt idx="377">
                        <c:v>137</c:v>
                      </c:pt>
                      <c:pt idx="378">
                        <c:v>137.7001953125</c:v>
                      </c:pt>
                      <c:pt idx="379">
                        <c:v>138.300048828125</c:v>
                      </c:pt>
                      <c:pt idx="380">
                        <c:v>138.60009765625</c:v>
                      </c:pt>
                      <c:pt idx="381">
                        <c:v>139.300048828125</c:v>
                      </c:pt>
                      <c:pt idx="382">
                        <c:v>140</c:v>
                      </c:pt>
                      <c:pt idx="383">
                        <c:v>140.60009765625</c:v>
                      </c:pt>
                      <c:pt idx="384">
                        <c:v>141.300048828125</c:v>
                      </c:pt>
                      <c:pt idx="385">
                        <c:v>141.89990234375</c:v>
                      </c:pt>
                      <c:pt idx="386">
                        <c:v>142.599853515625</c:v>
                      </c:pt>
                      <c:pt idx="387">
                        <c:v>143.199951171875</c:v>
                      </c:pt>
                      <c:pt idx="388">
                        <c:v>143.5</c:v>
                      </c:pt>
                      <c:pt idx="389">
                        <c:v>144.2998046875</c:v>
                      </c:pt>
                      <c:pt idx="390">
                        <c:v>144.89990234375</c:v>
                      </c:pt>
                      <c:pt idx="391">
                        <c:v>145.599853515625</c:v>
                      </c:pt>
                      <c:pt idx="392">
                        <c:v>146.099853515625</c:v>
                      </c:pt>
                      <c:pt idx="393">
                        <c:v>146.7998046875</c:v>
                      </c:pt>
                      <c:pt idx="394">
                        <c:v>147.400146484375</c:v>
                      </c:pt>
                      <c:pt idx="395">
                        <c:v>148.000244140625</c:v>
                      </c:pt>
                      <c:pt idx="396">
                        <c:v>148.60009765625</c:v>
                      </c:pt>
                      <c:pt idx="397">
                        <c:v>149.300048828125</c:v>
                      </c:pt>
                      <c:pt idx="398">
                        <c:v>150</c:v>
                      </c:pt>
                      <c:pt idx="399">
                        <c:v>150.60009765625</c:v>
                      </c:pt>
                      <c:pt idx="400">
                        <c:v>151.199951171875</c:v>
                      </c:pt>
                      <c:pt idx="401">
                        <c:v>152</c:v>
                      </c:pt>
                      <c:pt idx="402">
                        <c:v>152.60009765625</c:v>
                      </c:pt>
                      <c:pt idx="403">
                        <c:v>153.300048828125</c:v>
                      </c:pt>
                      <c:pt idx="404">
                        <c:v>153.89990234375</c:v>
                      </c:pt>
                      <c:pt idx="405">
                        <c:v>154.5</c:v>
                      </c:pt>
                      <c:pt idx="406">
                        <c:v>154.89990234375</c:v>
                      </c:pt>
                      <c:pt idx="407">
                        <c:v>155.5</c:v>
                      </c:pt>
                      <c:pt idx="408">
                        <c:v>156.199951171875</c:v>
                      </c:pt>
                      <c:pt idx="409">
                        <c:v>156.7998046875</c:v>
                      </c:pt>
                      <c:pt idx="410">
                        <c:v>157.5</c:v>
                      </c:pt>
                      <c:pt idx="411">
                        <c:v>158.099853515625</c:v>
                      </c:pt>
                      <c:pt idx="412">
                        <c:v>158.699951171875</c:v>
                      </c:pt>
                      <c:pt idx="413">
                        <c:v>159.39990234375</c:v>
                      </c:pt>
                      <c:pt idx="414">
                        <c:v>159.89990234375</c:v>
                      </c:pt>
                      <c:pt idx="415">
                        <c:v>160.60009765625</c:v>
                      </c:pt>
                      <c:pt idx="416">
                        <c:v>161.300048828125</c:v>
                      </c:pt>
                      <c:pt idx="417">
                        <c:v>161.900146484375</c:v>
                      </c:pt>
                      <c:pt idx="418">
                        <c:v>162.5</c:v>
                      </c:pt>
                      <c:pt idx="419">
                        <c:v>163.10009765625</c:v>
                      </c:pt>
                      <c:pt idx="420">
                        <c:v>163.7001953125</c:v>
                      </c:pt>
                      <c:pt idx="421">
                        <c:v>164.400146484375</c:v>
                      </c:pt>
                      <c:pt idx="422">
                        <c:v>164.900146484375</c:v>
                      </c:pt>
                      <c:pt idx="423">
                        <c:v>165.300048828125</c:v>
                      </c:pt>
                      <c:pt idx="424">
                        <c:v>165.89990234375</c:v>
                      </c:pt>
                      <c:pt idx="425">
                        <c:v>166.300048828125</c:v>
                      </c:pt>
                      <c:pt idx="426">
                        <c:v>167</c:v>
                      </c:pt>
                      <c:pt idx="427">
                        <c:v>167.599853515625</c:v>
                      </c:pt>
                      <c:pt idx="428">
                        <c:v>168.199951171875</c:v>
                      </c:pt>
                      <c:pt idx="429">
                        <c:v>168.7998046875</c:v>
                      </c:pt>
                      <c:pt idx="430">
                        <c:v>169.39990234375</c:v>
                      </c:pt>
                      <c:pt idx="431">
                        <c:v>170.2998046875</c:v>
                      </c:pt>
                      <c:pt idx="432">
                        <c:v>170.89990234375</c:v>
                      </c:pt>
                      <c:pt idx="433">
                        <c:v>171.499755859375</c:v>
                      </c:pt>
                      <c:pt idx="434">
                        <c:v>172.099853515625</c:v>
                      </c:pt>
                      <c:pt idx="435">
                        <c:v>172.599853515625</c:v>
                      </c:pt>
                      <c:pt idx="436">
                        <c:v>173.2001953125</c:v>
                      </c:pt>
                      <c:pt idx="437">
                        <c:v>173.800048828125</c:v>
                      </c:pt>
                      <c:pt idx="438">
                        <c:v>174.2001953125</c:v>
                      </c:pt>
                      <c:pt idx="439">
                        <c:v>174.800048828125</c:v>
                      </c:pt>
                      <c:pt idx="440">
                        <c:v>175.300048828125</c:v>
                      </c:pt>
                      <c:pt idx="441">
                        <c:v>175.800048828125</c:v>
                      </c:pt>
                      <c:pt idx="442">
                        <c:v>176.400146484375</c:v>
                      </c:pt>
                      <c:pt idx="443">
                        <c:v>176.900146484375</c:v>
                      </c:pt>
                      <c:pt idx="444">
                        <c:v>177.400146484375</c:v>
                      </c:pt>
                      <c:pt idx="445">
                        <c:v>177.900146484375</c:v>
                      </c:pt>
                      <c:pt idx="446">
                        <c:v>178.5</c:v>
                      </c:pt>
                      <c:pt idx="447">
                        <c:v>179.10009765625</c:v>
                      </c:pt>
                      <c:pt idx="448">
                        <c:v>179.60009765625</c:v>
                      </c:pt>
                      <c:pt idx="449">
                        <c:v>180</c:v>
                      </c:pt>
                      <c:pt idx="450">
                        <c:v>180.5</c:v>
                      </c:pt>
                      <c:pt idx="451">
                        <c:v>181</c:v>
                      </c:pt>
                      <c:pt idx="452">
                        <c:v>181.300048828125</c:v>
                      </c:pt>
                      <c:pt idx="453">
                        <c:v>181.7998046875</c:v>
                      </c:pt>
                      <c:pt idx="454">
                        <c:v>182.199951171875</c:v>
                      </c:pt>
                      <c:pt idx="455">
                        <c:v>182.7998046875</c:v>
                      </c:pt>
                      <c:pt idx="456">
                        <c:v>183.2998046875</c:v>
                      </c:pt>
                      <c:pt idx="457">
                        <c:v>183.699951171875</c:v>
                      </c:pt>
                      <c:pt idx="458">
                        <c:v>184.199951171875</c:v>
                      </c:pt>
                      <c:pt idx="459">
                        <c:v>184.699951171875</c:v>
                      </c:pt>
                      <c:pt idx="460">
                        <c:v>185.19970703125</c:v>
                      </c:pt>
                      <c:pt idx="461">
                        <c:v>185.80029296875</c:v>
                      </c:pt>
                      <c:pt idx="462">
                        <c:v>186.2001953125</c:v>
                      </c:pt>
                      <c:pt idx="463">
                        <c:v>186.7001953125</c:v>
                      </c:pt>
                      <c:pt idx="464">
                        <c:v>187.2001953125</c:v>
                      </c:pt>
                      <c:pt idx="465">
                        <c:v>187.60009765625</c:v>
                      </c:pt>
                      <c:pt idx="466">
                        <c:v>188.10009765625</c:v>
                      </c:pt>
                      <c:pt idx="467">
                        <c:v>188.400146484375</c:v>
                      </c:pt>
                      <c:pt idx="468">
                        <c:v>188.800048828125</c:v>
                      </c:pt>
                      <c:pt idx="469">
                        <c:v>189.300048828125</c:v>
                      </c:pt>
                      <c:pt idx="470">
                        <c:v>189.699951171875</c:v>
                      </c:pt>
                      <c:pt idx="471">
                        <c:v>190.10009765625</c:v>
                      </c:pt>
                      <c:pt idx="472">
                        <c:v>190.5</c:v>
                      </c:pt>
                      <c:pt idx="473">
                        <c:v>190.800048828125</c:v>
                      </c:pt>
                      <c:pt idx="474">
                        <c:v>191.199951171875</c:v>
                      </c:pt>
                      <c:pt idx="475">
                        <c:v>191.699951171875</c:v>
                      </c:pt>
                      <c:pt idx="476">
                        <c:v>192</c:v>
                      </c:pt>
                      <c:pt idx="477">
                        <c:v>192.39990234375</c:v>
                      </c:pt>
                      <c:pt idx="478">
                        <c:v>192.89990234375</c:v>
                      </c:pt>
                      <c:pt idx="479">
                        <c:v>193.300048828125</c:v>
                      </c:pt>
                      <c:pt idx="480">
                        <c:v>193.699951171875</c:v>
                      </c:pt>
                      <c:pt idx="481">
                        <c:v>194.099853515625</c:v>
                      </c:pt>
                      <c:pt idx="482">
                        <c:v>194.5</c:v>
                      </c:pt>
                      <c:pt idx="483">
                        <c:v>194.89990234375</c:v>
                      </c:pt>
                      <c:pt idx="484">
                        <c:v>195.199951171875</c:v>
                      </c:pt>
                      <c:pt idx="485">
                        <c:v>195.5</c:v>
                      </c:pt>
                      <c:pt idx="486">
                        <c:v>195.7998046875</c:v>
                      </c:pt>
                      <c:pt idx="487">
                        <c:v>195.999755859375</c:v>
                      </c:pt>
                      <c:pt idx="488">
                        <c:v>196.39990234375</c:v>
                      </c:pt>
                      <c:pt idx="489">
                        <c:v>196.699951171875</c:v>
                      </c:pt>
                      <c:pt idx="490">
                        <c:v>196.999755859375</c:v>
                      </c:pt>
                      <c:pt idx="491">
                        <c:v>197.199951171875</c:v>
                      </c:pt>
                      <c:pt idx="492">
                        <c:v>197.599853515625</c:v>
                      </c:pt>
                      <c:pt idx="493">
                        <c:v>197.89990234375</c:v>
                      </c:pt>
                      <c:pt idx="494">
                        <c:v>198.2998046875</c:v>
                      </c:pt>
                      <c:pt idx="495">
                        <c:v>198.60009765625</c:v>
                      </c:pt>
                      <c:pt idx="496">
                        <c:v>198.900146484375</c:v>
                      </c:pt>
                      <c:pt idx="497">
                        <c:v>199.300048828125</c:v>
                      </c:pt>
                      <c:pt idx="498">
                        <c:v>199.7001953125</c:v>
                      </c:pt>
                      <c:pt idx="499">
                        <c:v>200.000244140625</c:v>
                      </c:pt>
                      <c:pt idx="500">
                        <c:v>200.2001953125</c:v>
                      </c:pt>
                      <c:pt idx="501">
                        <c:v>200.500244140625</c:v>
                      </c:pt>
                      <c:pt idx="502">
                        <c:v>200.800048828125</c:v>
                      </c:pt>
                      <c:pt idx="503">
                        <c:v>200.900146484375</c:v>
                      </c:pt>
                      <c:pt idx="504">
                        <c:v>201.2001953125</c:v>
                      </c:pt>
                      <c:pt idx="505">
                        <c:v>201.5</c:v>
                      </c:pt>
                      <c:pt idx="506">
                        <c:v>201.800048828125</c:v>
                      </c:pt>
                      <c:pt idx="507">
                        <c:v>202</c:v>
                      </c:pt>
                      <c:pt idx="508">
                        <c:v>202.300048828125</c:v>
                      </c:pt>
                      <c:pt idx="509">
                        <c:v>202.5</c:v>
                      </c:pt>
                      <c:pt idx="510">
                        <c:v>202.699951171875</c:v>
                      </c:pt>
                      <c:pt idx="511">
                        <c:v>203</c:v>
                      </c:pt>
                      <c:pt idx="512">
                        <c:v>203.199951171875</c:v>
                      </c:pt>
                      <c:pt idx="513">
                        <c:v>203.400146484375</c:v>
                      </c:pt>
                      <c:pt idx="514">
                        <c:v>203.60009765625</c:v>
                      </c:pt>
                      <c:pt idx="515">
                        <c:v>204</c:v>
                      </c:pt>
                      <c:pt idx="516">
                        <c:v>204.300048828125</c:v>
                      </c:pt>
                      <c:pt idx="517">
                        <c:v>204.5</c:v>
                      </c:pt>
                      <c:pt idx="518">
                        <c:v>204.699951171875</c:v>
                      </c:pt>
                      <c:pt idx="519">
                        <c:v>204.89990234375</c:v>
                      </c:pt>
                      <c:pt idx="520">
                        <c:v>205</c:v>
                      </c:pt>
                      <c:pt idx="521">
                        <c:v>205.199951171875</c:v>
                      </c:pt>
                      <c:pt idx="522">
                        <c:v>205.39990234375</c:v>
                      </c:pt>
                      <c:pt idx="523">
                        <c:v>205.599853515625</c:v>
                      </c:pt>
                      <c:pt idx="524">
                        <c:v>205.800048828125</c:v>
                      </c:pt>
                      <c:pt idx="525">
                        <c:v>206</c:v>
                      </c:pt>
                      <c:pt idx="526">
                        <c:v>206.199951171875</c:v>
                      </c:pt>
                      <c:pt idx="527">
                        <c:v>206.39990234375</c:v>
                      </c:pt>
                      <c:pt idx="528">
                        <c:v>206.699951171875</c:v>
                      </c:pt>
                      <c:pt idx="529">
                        <c:v>206.800048828125</c:v>
                      </c:pt>
                      <c:pt idx="530">
                        <c:v>207</c:v>
                      </c:pt>
                      <c:pt idx="531">
                        <c:v>207.199951171875</c:v>
                      </c:pt>
                      <c:pt idx="532">
                        <c:v>207.39990234375</c:v>
                      </c:pt>
                      <c:pt idx="533">
                        <c:v>207.39990234375</c:v>
                      </c:pt>
                      <c:pt idx="534">
                        <c:v>207.599853515625</c:v>
                      </c:pt>
                      <c:pt idx="535">
                        <c:v>207.7998046875</c:v>
                      </c:pt>
                      <c:pt idx="536">
                        <c:v>207.89990234375</c:v>
                      </c:pt>
                      <c:pt idx="537">
                        <c:v>208.099853515625</c:v>
                      </c:pt>
                      <c:pt idx="538">
                        <c:v>208.199951171875</c:v>
                      </c:pt>
                      <c:pt idx="539">
                        <c:v>208.39990234375</c:v>
                      </c:pt>
                      <c:pt idx="540">
                        <c:v>208.599853515625</c:v>
                      </c:pt>
                      <c:pt idx="541">
                        <c:v>208.7998046875</c:v>
                      </c:pt>
                      <c:pt idx="542">
                        <c:v>208.7998046875</c:v>
                      </c:pt>
                      <c:pt idx="543">
                        <c:v>208.999755859375</c:v>
                      </c:pt>
                      <c:pt idx="544">
                        <c:v>209.099853515625</c:v>
                      </c:pt>
                      <c:pt idx="545">
                        <c:v>209.499755859375</c:v>
                      </c:pt>
                      <c:pt idx="546">
                        <c:v>209.599853515625</c:v>
                      </c:pt>
                      <c:pt idx="547">
                        <c:v>209.699951171875</c:v>
                      </c:pt>
                      <c:pt idx="548">
                        <c:v>209.7998046875</c:v>
                      </c:pt>
                      <c:pt idx="549">
                        <c:v>209.999755859375</c:v>
                      </c:pt>
                      <c:pt idx="550">
                        <c:v>210.099853515625</c:v>
                      </c:pt>
                      <c:pt idx="551">
                        <c:v>209.999755859375</c:v>
                      </c:pt>
                      <c:pt idx="552">
                        <c:v>210.099853515625</c:v>
                      </c:pt>
                      <c:pt idx="553">
                        <c:v>210.199951171875</c:v>
                      </c:pt>
                      <c:pt idx="554">
                        <c:v>210.39990234375</c:v>
                      </c:pt>
                      <c:pt idx="555">
                        <c:v>210.39990234375</c:v>
                      </c:pt>
                      <c:pt idx="556">
                        <c:v>210.39990234375</c:v>
                      </c:pt>
                      <c:pt idx="557">
                        <c:v>210.499755859375</c:v>
                      </c:pt>
                      <c:pt idx="558">
                        <c:v>210.69970703125</c:v>
                      </c:pt>
                      <c:pt idx="559">
                        <c:v>210.7998046875</c:v>
                      </c:pt>
                      <c:pt idx="560">
                        <c:v>210.7998046875</c:v>
                      </c:pt>
                      <c:pt idx="561">
                        <c:v>210.89990234375</c:v>
                      </c:pt>
                      <c:pt idx="562">
                        <c:v>210.999755859375</c:v>
                      </c:pt>
                      <c:pt idx="563">
                        <c:v>211.099853515625</c:v>
                      </c:pt>
                      <c:pt idx="564">
                        <c:v>211.099853515625</c:v>
                      </c:pt>
                      <c:pt idx="565">
                        <c:v>211.2001953125</c:v>
                      </c:pt>
                      <c:pt idx="566">
                        <c:v>211.30029296875</c:v>
                      </c:pt>
                      <c:pt idx="567">
                        <c:v>211.30029296875</c:v>
                      </c:pt>
                      <c:pt idx="568">
                        <c:v>211.400146484375</c:v>
                      </c:pt>
                      <c:pt idx="569">
                        <c:v>211.500244140625</c:v>
                      </c:pt>
                      <c:pt idx="570">
                        <c:v>211.60009765625</c:v>
                      </c:pt>
                      <c:pt idx="571">
                        <c:v>211.60009765625</c:v>
                      </c:pt>
                      <c:pt idx="572">
                        <c:v>211.60009765625</c:v>
                      </c:pt>
                      <c:pt idx="573">
                        <c:v>211.7001953125</c:v>
                      </c:pt>
                      <c:pt idx="574">
                        <c:v>211.7001953125</c:v>
                      </c:pt>
                      <c:pt idx="575">
                        <c:v>211.500244140625</c:v>
                      </c:pt>
                      <c:pt idx="576">
                        <c:v>211.60009765625</c:v>
                      </c:pt>
                      <c:pt idx="577">
                        <c:v>211.60009765625</c:v>
                      </c:pt>
                      <c:pt idx="578">
                        <c:v>211.7001953125</c:v>
                      </c:pt>
                      <c:pt idx="579">
                        <c:v>211.7001953125</c:v>
                      </c:pt>
                      <c:pt idx="580">
                        <c:v>211.7001953125</c:v>
                      </c:pt>
                      <c:pt idx="581">
                        <c:v>211.7001953125</c:v>
                      </c:pt>
                      <c:pt idx="582">
                        <c:v>211.80029296875</c:v>
                      </c:pt>
                      <c:pt idx="583">
                        <c:v>211.80029296875</c:v>
                      </c:pt>
                      <c:pt idx="584">
                        <c:v>211.80029296875</c:v>
                      </c:pt>
                      <c:pt idx="585">
                        <c:v>211.80029296875</c:v>
                      </c:pt>
                      <c:pt idx="586">
                        <c:v>211.80029296875</c:v>
                      </c:pt>
                      <c:pt idx="587">
                        <c:v>211.80029296875</c:v>
                      </c:pt>
                      <c:pt idx="588">
                        <c:v>211.7001953125</c:v>
                      </c:pt>
                      <c:pt idx="589">
                        <c:v>211.7001953125</c:v>
                      </c:pt>
                      <c:pt idx="590">
                        <c:v>211.7001953125</c:v>
                      </c:pt>
                      <c:pt idx="591">
                        <c:v>211.7001953125</c:v>
                      </c:pt>
                      <c:pt idx="592">
                        <c:v>211.7001953125</c:v>
                      </c:pt>
                      <c:pt idx="593">
                        <c:v>211.7001953125</c:v>
                      </c:pt>
                      <c:pt idx="594">
                        <c:v>211.80029296875</c:v>
                      </c:pt>
                      <c:pt idx="595">
                        <c:v>211.7001953125</c:v>
                      </c:pt>
                      <c:pt idx="596">
                        <c:v>211.7001953125</c:v>
                      </c:pt>
                      <c:pt idx="597">
                        <c:v>211.7001953125</c:v>
                      </c:pt>
                      <c:pt idx="598">
                        <c:v>211.7001953125</c:v>
                      </c:pt>
                      <c:pt idx="599">
                        <c:v>211.60009765625</c:v>
                      </c:pt>
                      <c:pt idx="600">
                        <c:v>211.500244140625</c:v>
                      </c:pt>
                      <c:pt idx="601">
                        <c:v>211.500244140625</c:v>
                      </c:pt>
                      <c:pt idx="602">
                        <c:v>211.500244140625</c:v>
                      </c:pt>
                      <c:pt idx="603">
                        <c:v>211.400146484375</c:v>
                      </c:pt>
                      <c:pt idx="604">
                        <c:v>211.400146484375</c:v>
                      </c:pt>
                      <c:pt idx="605">
                        <c:v>211.30029296875</c:v>
                      </c:pt>
                      <c:pt idx="606">
                        <c:v>211.30029296875</c:v>
                      </c:pt>
                      <c:pt idx="607">
                        <c:v>211.30029296875</c:v>
                      </c:pt>
                      <c:pt idx="608">
                        <c:v>211.2001953125</c:v>
                      </c:pt>
                      <c:pt idx="609">
                        <c:v>211.2001953125</c:v>
                      </c:pt>
                      <c:pt idx="610">
                        <c:v>211.099853515625</c:v>
                      </c:pt>
                      <c:pt idx="611">
                        <c:v>210.999755859375</c:v>
                      </c:pt>
                      <c:pt idx="612">
                        <c:v>211.099853515625</c:v>
                      </c:pt>
                      <c:pt idx="613">
                        <c:v>210.999755859375</c:v>
                      </c:pt>
                      <c:pt idx="614">
                        <c:v>210.89990234375</c:v>
                      </c:pt>
                      <c:pt idx="615">
                        <c:v>210.89990234375</c:v>
                      </c:pt>
                      <c:pt idx="616">
                        <c:v>210.7998046875</c:v>
                      </c:pt>
                      <c:pt idx="617">
                        <c:v>210.69970703125</c:v>
                      </c:pt>
                      <c:pt idx="618">
                        <c:v>210.599853515625</c:v>
                      </c:pt>
                      <c:pt idx="619">
                        <c:v>210.599853515625</c:v>
                      </c:pt>
                      <c:pt idx="620">
                        <c:v>210.499755859375</c:v>
                      </c:pt>
                      <c:pt idx="621">
                        <c:v>210.39990234375</c:v>
                      </c:pt>
                      <c:pt idx="622">
                        <c:v>210.39990234375</c:v>
                      </c:pt>
                      <c:pt idx="623">
                        <c:v>210.39990234375</c:v>
                      </c:pt>
                      <c:pt idx="624">
                        <c:v>210.39990234375</c:v>
                      </c:pt>
                      <c:pt idx="625">
                        <c:v>210.2998046875</c:v>
                      </c:pt>
                      <c:pt idx="626">
                        <c:v>210.199951171875</c:v>
                      </c:pt>
                      <c:pt idx="627">
                        <c:v>210.099853515625</c:v>
                      </c:pt>
                      <c:pt idx="628">
                        <c:v>209.999755859375</c:v>
                      </c:pt>
                      <c:pt idx="629">
                        <c:v>209.999755859375</c:v>
                      </c:pt>
                      <c:pt idx="630">
                        <c:v>209.699951171875</c:v>
                      </c:pt>
                      <c:pt idx="631">
                        <c:v>209.599853515625</c:v>
                      </c:pt>
                      <c:pt idx="632">
                        <c:v>209.499755859375</c:v>
                      </c:pt>
                      <c:pt idx="633">
                        <c:v>209.39990234375</c:v>
                      </c:pt>
                      <c:pt idx="634">
                        <c:v>209.2998046875</c:v>
                      </c:pt>
                      <c:pt idx="635">
                        <c:v>209.199951171875</c:v>
                      </c:pt>
                      <c:pt idx="636">
                        <c:v>209.099853515625</c:v>
                      </c:pt>
                      <c:pt idx="637">
                        <c:v>208.999755859375</c:v>
                      </c:pt>
                      <c:pt idx="638">
                        <c:v>208.89990234375</c:v>
                      </c:pt>
                      <c:pt idx="639">
                        <c:v>208.699951171875</c:v>
                      </c:pt>
                      <c:pt idx="640">
                        <c:v>208.699951171875</c:v>
                      </c:pt>
                      <c:pt idx="641">
                        <c:v>208.599853515625</c:v>
                      </c:pt>
                      <c:pt idx="642">
                        <c:v>208.5</c:v>
                      </c:pt>
                      <c:pt idx="643">
                        <c:v>208.39990234375</c:v>
                      </c:pt>
                      <c:pt idx="644">
                        <c:v>208.39990234375</c:v>
                      </c:pt>
                      <c:pt idx="645">
                        <c:v>208.199951171875</c:v>
                      </c:pt>
                      <c:pt idx="646">
                        <c:v>208.099853515625</c:v>
                      </c:pt>
                      <c:pt idx="647">
                        <c:v>207.89990234375</c:v>
                      </c:pt>
                      <c:pt idx="648">
                        <c:v>207.89990234375</c:v>
                      </c:pt>
                      <c:pt idx="649">
                        <c:v>207.699951171875</c:v>
                      </c:pt>
                      <c:pt idx="650">
                        <c:v>207.599853515625</c:v>
                      </c:pt>
                      <c:pt idx="651">
                        <c:v>207.39990234375</c:v>
                      </c:pt>
                      <c:pt idx="652">
                        <c:v>207.2998046875</c:v>
                      </c:pt>
                      <c:pt idx="653">
                        <c:v>207.2998046875</c:v>
                      </c:pt>
                      <c:pt idx="654">
                        <c:v>207.099853515625</c:v>
                      </c:pt>
                      <c:pt idx="655">
                        <c:v>206.89990234375</c:v>
                      </c:pt>
                      <c:pt idx="656">
                        <c:v>206.800048828125</c:v>
                      </c:pt>
                      <c:pt idx="657">
                        <c:v>206.599853515625</c:v>
                      </c:pt>
                      <c:pt idx="658">
                        <c:v>206.5</c:v>
                      </c:pt>
                      <c:pt idx="659">
                        <c:v>206.39990234375</c:v>
                      </c:pt>
                      <c:pt idx="660">
                        <c:v>206.300048828125</c:v>
                      </c:pt>
                      <c:pt idx="661">
                        <c:v>206.099853515625</c:v>
                      </c:pt>
                      <c:pt idx="662">
                        <c:v>206</c:v>
                      </c:pt>
                      <c:pt idx="663">
                        <c:v>205.800048828125</c:v>
                      </c:pt>
                      <c:pt idx="664">
                        <c:v>205.699951171875</c:v>
                      </c:pt>
                      <c:pt idx="665">
                        <c:v>205.599853515625</c:v>
                      </c:pt>
                      <c:pt idx="666">
                        <c:v>205.5</c:v>
                      </c:pt>
                      <c:pt idx="667">
                        <c:v>205.300048828125</c:v>
                      </c:pt>
                      <c:pt idx="668">
                        <c:v>205.300048828125</c:v>
                      </c:pt>
                      <c:pt idx="669">
                        <c:v>205.10009765625</c:v>
                      </c:pt>
                      <c:pt idx="670">
                        <c:v>205</c:v>
                      </c:pt>
                      <c:pt idx="671">
                        <c:v>204.800048828125</c:v>
                      </c:pt>
                      <c:pt idx="672">
                        <c:v>204.699951171875</c:v>
                      </c:pt>
                      <c:pt idx="673">
                        <c:v>204.5</c:v>
                      </c:pt>
                      <c:pt idx="674">
                        <c:v>204.300048828125</c:v>
                      </c:pt>
                      <c:pt idx="675">
                        <c:v>204.199951171875</c:v>
                      </c:pt>
                      <c:pt idx="676">
                        <c:v>204.10009765625</c:v>
                      </c:pt>
                      <c:pt idx="677">
                        <c:v>203.89990234375</c:v>
                      </c:pt>
                      <c:pt idx="678">
                        <c:v>203.699951171875</c:v>
                      </c:pt>
                      <c:pt idx="679">
                        <c:v>203.60009765625</c:v>
                      </c:pt>
                      <c:pt idx="680">
                        <c:v>203.400146484375</c:v>
                      </c:pt>
                      <c:pt idx="681">
                        <c:v>203.199951171875</c:v>
                      </c:pt>
                      <c:pt idx="682">
                        <c:v>203.10009765625</c:v>
                      </c:pt>
                      <c:pt idx="683">
                        <c:v>203</c:v>
                      </c:pt>
                      <c:pt idx="684">
                        <c:v>202.800048828125</c:v>
                      </c:pt>
                      <c:pt idx="685">
                        <c:v>202.60009765625</c:v>
                      </c:pt>
                      <c:pt idx="686">
                        <c:v>202.5</c:v>
                      </c:pt>
                      <c:pt idx="687">
                        <c:v>202.300048828125</c:v>
                      </c:pt>
                      <c:pt idx="688">
                        <c:v>202.10009765625</c:v>
                      </c:pt>
                      <c:pt idx="689">
                        <c:v>201.900146484375</c:v>
                      </c:pt>
                      <c:pt idx="690">
                        <c:v>201.800048828125</c:v>
                      </c:pt>
                      <c:pt idx="691">
                        <c:v>201.7001953125</c:v>
                      </c:pt>
                      <c:pt idx="692">
                        <c:v>201.5</c:v>
                      </c:pt>
                      <c:pt idx="693">
                        <c:v>201.400146484375</c:v>
                      </c:pt>
                      <c:pt idx="694">
                        <c:v>201.2001953125</c:v>
                      </c:pt>
                      <c:pt idx="695">
                        <c:v>201</c:v>
                      </c:pt>
                      <c:pt idx="696">
                        <c:v>200.800048828125</c:v>
                      </c:pt>
                      <c:pt idx="697">
                        <c:v>200.60009765625</c:v>
                      </c:pt>
                      <c:pt idx="698">
                        <c:v>200.500244140625</c:v>
                      </c:pt>
                      <c:pt idx="699">
                        <c:v>200.400146484375</c:v>
                      </c:pt>
                      <c:pt idx="700">
                        <c:v>200.2001953125</c:v>
                      </c:pt>
                      <c:pt idx="701">
                        <c:v>200.000244140625</c:v>
                      </c:pt>
                      <c:pt idx="702">
                        <c:v>199.900146484375</c:v>
                      </c:pt>
                      <c:pt idx="703">
                        <c:v>199.7001953125</c:v>
                      </c:pt>
                      <c:pt idx="704">
                        <c:v>199.60009765625</c:v>
                      </c:pt>
                      <c:pt idx="705">
                        <c:v>199.400146484375</c:v>
                      </c:pt>
                      <c:pt idx="706">
                        <c:v>199.2001953125</c:v>
                      </c:pt>
                      <c:pt idx="707">
                        <c:v>199.000244140625</c:v>
                      </c:pt>
                      <c:pt idx="708">
                        <c:v>198.7001953125</c:v>
                      </c:pt>
                      <c:pt idx="709">
                        <c:v>198.60009765625</c:v>
                      </c:pt>
                      <c:pt idx="710">
                        <c:v>198.400146484375</c:v>
                      </c:pt>
                      <c:pt idx="711">
                        <c:v>198.19970703125</c:v>
                      </c:pt>
                      <c:pt idx="712">
                        <c:v>197.999755859375</c:v>
                      </c:pt>
                      <c:pt idx="713">
                        <c:v>197.89990234375</c:v>
                      </c:pt>
                      <c:pt idx="714">
                        <c:v>197.69970703125</c:v>
                      </c:pt>
                      <c:pt idx="715">
                        <c:v>197.499755859375</c:v>
                      </c:pt>
                      <c:pt idx="716">
                        <c:v>197.2998046875</c:v>
                      </c:pt>
                      <c:pt idx="717">
                        <c:v>197.099853515625</c:v>
                      </c:pt>
                      <c:pt idx="718">
                        <c:v>196.89990234375</c:v>
                      </c:pt>
                      <c:pt idx="719">
                        <c:v>196.7998046875</c:v>
                      </c:pt>
                      <c:pt idx="720">
                        <c:v>196.599853515625</c:v>
                      </c:pt>
                      <c:pt idx="721">
                        <c:v>196.499755859375</c:v>
                      </c:pt>
                      <c:pt idx="722">
                        <c:v>196.2998046875</c:v>
                      </c:pt>
                      <c:pt idx="723">
                        <c:v>196.099853515625</c:v>
                      </c:pt>
                      <c:pt idx="724">
                        <c:v>195.89990234375</c:v>
                      </c:pt>
                      <c:pt idx="725">
                        <c:v>195.7998046875</c:v>
                      </c:pt>
                      <c:pt idx="726">
                        <c:v>195.599853515625</c:v>
                      </c:pt>
                      <c:pt idx="727">
                        <c:v>195.39990234375</c:v>
                      </c:pt>
                      <c:pt idx="728">
                        <c:v>195.199951171875</c:v>
                      </c:pt>
                      <c:pt idx="729">
                        <c:v>195</c:v>
                      </c:pt>
                      <c:pt idx="730">
                        <c:v>194.7998046875</c:v>
                      </c:pt>
                      <c:pt idx="731">
                        <c:v>194.599853515625</c:v>
                      </c:pt>
                      <c:pt idx="732">
                        <c:v>194.39990234375</c:v>
                      </c:pt>
                      <c:pt idx="733">
                        <c:v>194.199951171875</c:v>
                      </c:pt>
                      <c:pt idx="734">
                        <c:v>194.099853515625</c:v>
                      </c:pt>
                      <c:pt idx="735">
                        <c:v>193.800048828125</c:v>
                      </c:pt>
                      <c:pt idx="736">
                        <c:v>193.599853515625</c:v>
                      </c:pt>
                      <c:pt idx="737">
                        <c:v>193.39990234375</c:v>
                      </c:pt>
                      <c:pt idx="738">
                        <c:v>193.39990234375</c:v>
                      </c:pt>
                      <c:pt idx="739">
                        <c:v>193.300048828125</c:v>
                      </c:pt>
                      <c:pt idx="740">
                        <c:v>193.099853515625</c:v>
                      </c:pt>
                      <c:pt idx="741">
                        <c:v>192.800048828125</c:v>
                      </c:pt>
                      <c:pt idx="742">
                        <c:v>192.60009765625</c:v>
                      </c:pt>
                      <c:pt idx="743">
                        <c:v>192.5</c:v>
                      </c:pt>
                      <c:pt idx="744">
                        <c:v>192.199951171875</c:v>
                      </c:pt>
                      <c:pt idx="745">
                        <c:v>192.10009765625</c:v>
                      </c:pt>
                      <c:pt idx="746">
                        <c:v>191.89990234375</c:v>
                      </c:pt>
                      <c:pt idx="747">
                        <c:v>191.699951171875</c:v>
                      </c:pt>
                      <c:pt idx="748">
                        <c:v>191.5</c:v>
                      </c:pt>
                      <c:pt idx="749">
                        <c:v>191.199951171875</c:v>
                      </c:pt>
                      <c:pt idx="750">
                        <c:v>190.900146484375</c:v>
                      </c:pt>
                      <c:pt idx="751">
                        <c:v>190.699951171875</c:v>
                      </c:pt>
                      <c:pt idx="752">
                        <c:v>190.400146484375</c:v>
                      </c:pt>
                      <c:pt idx="753">
                        <c:v>190.300048828125</c:v>
                      </c:pt>
                      <c:pt idx="754">
                        <c:v>190.10009765625</c:v>
                      </c:pt>
                      <c:pt idx="755">
                        <c:v>189.800048828125</c:v>
                      </c:pt>
                      <c:pt idx="756">
                        <c:v>189.699951171875</c:v>
                      </c:pt>
                      <c:pt idx="757">
                        <c:v>189.60009765625</c:v>
                      </c:pt>
                      <c:pt idx="758">
                        <c:v>189.400146484375</c:v>
                      </c:pt>
                      <c:pt idx="759">
                        <c:v>189.2001953125</c:v>
                      </c:pt>
                      <c:pt idx="760">
                        <c:v>188.900146484375</c:v>
                      </c:pt>
                      <c:pt idx="761">
                        <c:v>188.7001953125</c:v>
                      </c:pt>
                      <c:pt idx="762">
                        <c:v>188.60009765625</c:v>
                      </c:pt>
                      <c:pt idx="763">
                        <c:v>188.300048828125</c:v>
                      </c:pt>
                      <c:pt idx="764">
                        <c:v>188.10009765625</c:v>
                      </c:pt>
                      <c:pt idx="765">
                        <c:v>187.900146484375</c:v>
                      </c:pt>
                      <c:pt idx="766">
                        <c:v>187.7001953125</c:v>
                      </c:pt>
                      <c:pt idx="767">
                        <c:v>187.500244140625</c:v>
                      </c:pt>
                      <c:pt idx="768">
                        <c:v>187.300048828125</c:v>
                      </c:pt>
                      <c:pt idx="769">
                        <c:v>187.10009765625</c:v>
                      </c:pt>
                      <c:pt idx="770">
                        <c:v>186.900146484375</c:v>
                      </c:pt>
                      <c:pt idx="771">
                        <c:v>186.7001953125</c:v>
                      </c:pt>
                      <c:pt idx="772">
                        <c:v>186.400146484375</c:v>
                      </c:pt>
                      <c:pt idx="773">
                        <c:v>186.30029296875</c:v>
                      </c:pt>
                      <c:pt idx="774">
                        <c:v>186.10009765625</c:v>
                      </c:pt>
                      <c:pt idx="775">
                        <c:v>185.900146484375</c:v>
                      </c:pt>
                      <c:pt idx="776">
                        <c:v>185.80029296875</c:v>
                      </c:pt>
                      <c:pt idx="777">
                        <c:v>185.60009765625</c:v>
                      </c:pt>
                      <c:pt idx="778">
                        <c:v>185.39990234375</c:v>
                      </c:pt>
                      <c:pt idx="779">
                        <c:v>185.099853515625</c:v>
                      </c:pt>
                      <c:pt idx="780">
                        <c:v>184.89990234375</c:v>
                      </c:pt>
                      <c:pt idx="781">
                        <c:v>184.599853515625</c:v>
                      </c:pt>
                      <c:pt idx="782">
                        <c:v>184.39990234375</c:v>
                      </c:pt>
                      <c:pt idx="783">
                        <c:v>184.199951171875</c:v>
                      </c:pt>
                      <c:pt idx="784">
                        <c:v>183.999755859375</c:v>
                      </c:pt>
                      <c:pt idx="785">
                        <c:v>183.699951171875</c:v>
                      </c:pt>
                      <c:pt idx="786">
                        <c:v>183.599853515625</c:v>
                      </c:pt>
                      <c:pt idx="787">
                        <c:v>183.39990234375</c:v>
                      </c:pt>
                      <c:pt idx="788">
                        <c:v>183.099853515625</c:v>
                      </c:pt>
                      <c:pt idx="789">
                        <c:v>182.89990234375</c:v>
                      </c:pt>
                      <c:pt idx="790">
                        <c:v>182.699951171875</c:v>
                      </c:pt>
                      <c:pt idx="791">
                        <c:v>182.5</c:v>
                      </c:pt>
                      <c:pt idx="792">
                        <c:v>182.2998046875</c:v>
                      </c:pt>
                      <c:pt idx="793">
                        <c:v>182.099853515625</c:v>
                      </c:pt>
                      <c:pt idx="794">
                        <c:v>181.89990234375</c:v>
                      </c:pt>
                      <c:pt idx="795">
                        <c:v>181.699951171875</c:v>
                      </c:pt>
                      <c:pt idx="796">
                        <c:v>181.599853515625</c:v>
                      </c:pt>
                      <c:pt idx="797">
                        <c:v>181.300048828125</c:v>
                      </c:pt>
                      <c:pt idx="798">
                        <c:v>181.099853515625</c:v>
                      </c:pt>
                      <c:pt idx="799">
                        <c:v>181</c:v>
                      </c:pt>
                      <c:pt idx="800">
                        <c:v>180.800048828125</c:v>
                      </c:pt>
                      <c:pt idx="801">
                        <c:v>180.599853515625</c:v>
                      </c:pt>
                      <c:pt idx="802">
                        <c:v>180.300048828125</c:v>
                      </c:pt>
                      <c:pt idx="803">
                        <c:v>180.099853515625</c:v>
                      </c:pt>
                      <c:pt idx="804">
                        <c:v>179.800048828125</c:v>
                      </c:pt>
                      <c:pt idx="805">
                        <c:v>179.60009765625</c:v>
                      </c:pt>
                      <c:pt idx="806">
                        <c:v>179.39990234375</c:v>
                      </c:pt>
                      <c:pt idx="807">
                        <c:v>179.199951171875</c:v>
                      </c:pt>
                      <c:pt idx="808">
                        <c:v>178.89990234375</c:v>
                      </c:pt>
                      <c:pt idx="809">
                        <c:v>178.699951171875</c:v>
                      </c:pt>
                      <c:pt idx="810">
                        <c:v>178.60009765625</c:v>
                      </c:pt>
                      <c:pt idx="811">
                        <c:v>178.300048828125</c:v>
                      </c:pt>
                      <c:pt idx="812">
                        <c:v>178.199951171875</c:v>
                      </c:pt>
                      <c:pt idx="813">
                        <c:v>178</c:v>
                      </c:pt>
                      <c:pt idx="814">
                        <c:v>177.699951171875</c:v>
                      </c:pt>
                      <c:pt idx="815">
                        <c:v>177.5</c:v>
                      </c:pt>
                      <c:pt idx="816">
                        <c:v>177.300048828125</c:v>
                      </c:pt>
                      <c:pt idx="817">
                        <c:v>177.10009765625</c:v>
                      </c:pt>
                      <c:pt idx="818">
                        <c:v>176.900146484375</c:v>
                      </c:pt>
                      <c:pt idx="819">
                        <c:v>176.7001953125</c:v>
                      </c:pt>
                      <c:pt idx="820">
                        <c:v>176.5</c:v>
                      </c:pt>
                      <c:pt idx="821">
                        <c:v>176.300048828125</c:v>
                      </c:pt>
                      <c:pt idx="822">
                        <c:v>176</c:v>
                      </c:pt>
                      <c:pt idx="823">
                        <c:v>175.800048828125</c:v>
                      </c:pt>
                      <c:pt idx="824">
                        <c:v>175.60009765625</c:v>
                      </c:pt>
                      <c:pt idx="825">
                        <c:v>175.400146484375</c:v>
                      </c:pt>
                      <c:pt idx="826">
                        <c:v>175.10009765625</c:v>
                      </c:pt>
                      <c:pt idx="827">
                        <c:v>174.900146484375</c:v>
                      </c:pt>
                      <c:pt idx="828">
                        <c:v>174.900146484375</c:v>
                      </c:pt>
                      <c:pt idx="829">
                        <c:v>174.60009765625</c:v>
                      </c:pt>
                      <c:pt idx="830">
                        <c:v>174.60009765625</c:v>
                      </c:pt>
                      <c:pt idx="831">
                        <c:v>174.300048828125</c:v>
                      </c:pt>
                      <c:pt idx="832">
                        <c:v>174.10009765625</c:v>
                      </c:pt>
                      <c:pt idx="833">
                        <c:v>173.900146484375</c:v>
                      </c:pt>
                      <c:pt idx="834">
                        <c:v>173.500244140625</c:v>
                      </c:pt>
                      <c:pt idx="835">
                        <c:v>173.30029296875</c:v>
                      </c:pt>
                      <c:pt idx="836">
                        <c:v>173.10009765625</c:v>
                      </c:pt>
                      <c:pt idx="837">
                        <c:v>172.900146484375</c:v>
                      </c:pt>
                      <c:pt idx="838">
                        <c:v>172.599853515625</c:v>
                      </c:pt>
                      <c:pt idx="839">
                        <c:v>172.499755859375</c:v>
                      </c:pt>
                      <c:pt idx="840">
                        <c:v>172.2998046875</c:v>
                      </c:pt>
                      <c:pt idx="841">
                        <c:v>172.099853515625</c:v>
                      </c:pt>
                      <c:pt idx="842">
                        <c:v>171.7998046875</c:v>
                      </c:pt>
                      <c:pt idx="843">
                        <c:v>171.599853515625</c:v>
                      </c:pt>
                      <c:pt idx="844">
                        <c:v>171.39990234375</c:v>
                      </c:pt>
                      <c:pt idx="845">
                        <c:v>171.199951171875</c:v>
                      </c:pt>
                      <c:pt idx="846">
                        <c:v>170.89990234375</c:v>
                      </c:pt>
                      <c:pt idx="847">
                        <c:v>170.7998046875</c:v>
                      </c:pt>
                      <c:pt idx="848">
                        <c:v>170.699951171875</c:v>
                      </c:pt>
                      <c:pt idx="849">
                        <c:v>170.499755859375</c:v>
                      </c:pt>
                      <c:pt idx="850">
                        <c:v>170.199951171875</c:v>
                      </c:pt>
                      <c:pt idx="851">
                        <c:v>170</c:v>
                      </c:pt>
                      <c:pt idx="852">
                        <c:v>169.7998046875</c:v>
                      </c:pt>
                      <c:pt idx="853">
                        <c:v>169.599853515625</c:v>
                      </c:pt>
                      <c:pt idx="854">
                        <c:v>169.2998046875</c:v>
                      </c:pt>
                      <c:pt idx="855">
                        <c:v>169.099853515625</c:v>
                      </c:pt>
                      <c:pt idx="856">
                        <c:v>168.89990234375</c:v>
                      </c:pt>
                      <c:pt idx="857">
                        <c:v>168.699951171875</c:v>
                      </c:pt>
                      <c:pt idx="858">
                        <c:v>168.39990234375</c:v>
                      </c:pt>
                      <c:pt idx="859">
                        <c:v>168.199951171875</c:v>
                      </c:pt>
                      <c:pt idx="860">
                        <c:v>168</c:v>
                      </c:pt>
                      <c:pt idx="861">
                        <c:v>167.699951171875</c:v>
                      </c:pt>
                      <c:pt idx="862">
                        <c:v>167.599853515625</c:v>
                      </c:pt>
                      <c:pt idx="863">
                        <c:v>167.300048828125</c:v>
                      </c:pt>
                      <c:pt idx="864">
                        <c:v>167.199951171875</c:v>
                      </c:pt>
                      <c:pt idx="865">
                        <c:v>166.89990234375</c:v>
                      </c:pt>
                      <c:pt idx="866">
                        <c:v>166.89990234375</c:v>
                      </c:pt>
                      <c:pt idx="867">
                        <c:v>166.60009765625</c:v>
                      </c:pt>
                      <c:pt idx="868">
                        <c:v>166.39990234375</c:v>
                      </c:pt>
                      <c:pt idx="869">
                        <c:v>166.199951171875</c:v>
                      </c:pt>
                      <c:pt idx="870">
                        <c:v>166</c:v>
                      </c:pt>
                      <c:pt idx="871">
                        <c:v>165.800048828125</c:v>
                      </c:pt>
                      <c:pt idx="872">
                        <c:v>165.60009765625</c:v>
                      </c:pt>
                      <c:pt idx="873">
                        <c:v>165.400146484375</c:v>
                      </c:pt>
                      <c:pt idx="874">
                        <c:v>165.199951171875</c:v>
                      </c:pt>
                      <c:pt idx="875">
                        <c:v>164.900146484375</c:v>
                      </c:pt>
                      <c:pt idx="876">
                        <c:v>164.699951171875</c:v>
                      </c:pt>
                      <c:pt idx="877">
                        <c:v>164.400146484375</c:v>
                      </c:pt>
                      <c:pt idx="878">
                        <c:v>164.199951171875</c:v>
                      </c:pt>
                      <c:pt idx="879">
                        <c:v>164</c:v>
                      </c:pt>
                      <c:pt idx="880">
                        <c:v>163.900146484375</c:v>
                      </c:pt>
                      <c:pt idx="881">
                        <c:v>163.7001953125</c:v>
                      </c:pt>
                      <c:pt idx="882">
                        <c:v>163.5</c:v>
                      </c:pt>
                      <c:pt idx="883">
                        <c:v>163.300048828125</c:v>
                      </c:pt>
                      <c:pt idx="884">
                        <c:v>163</c:v>
                      </c:pt>
                      <c:pt idx="885">
                        <c:v>162.800048828125</c:v>
                      </c:pt>
                      <c:pt idx="886">
                        <c:v>162.7001953125</c:v>
                      </c:pt>
                      <c:pt idx="887">
                        <c:v>162.5</c:v>
                      </c:pt>
                      <c:pt idx="888">
                        <c:v>162.300048828125</c:v>
                      </c:pt>
                      <c:pt idx="889">
                        <c:v>162.000244140625</c:v>
                      </c:pt>
                      <c:pt idx="890">
                        <c:v>161.800048828125</c:v>
                      </c:pt>
                      <c:pt idx="891">
                        <c:v>161.60009765625</c:v>
                      </c:pt>
                      <c:pt idx="892">
                        <c:v>161.400146484375</c:v>
                      </c:pt>
                      <c:pt idx="893">
                        <c:v>161.2001953125</c:v>
                      </c:pt>
                      <c:pt idx="894">
                        <c:v>161.000244140625</c:v>
                      </c:pt>
                      <c:pt idx="895">
                        <c:v>160.800048828125</c:v>
                      </c:pt>
                      <c:pt idx="896">
                        <c:v>160.60009765625</c:v>
                      </c:pt>
                      <c:pt idx="897">
                        <c:v>160.400146484375</c:v>
                      </c:pt>
                      <c:pt idx="898">
                        <c:v>160.2001953125</c:v>
                      </c:pt>
                      <c:pt idx="899">
                        <c:v>159.89990234375</c:v>
                      </c:pt>
                      <c:pt idx="900">
                        <c:v>159.7998046875</c:v>
                      </c:pt>
                      <c:pt idx="901">
                        <c:v>159.599853515625</c:v>
                      </c:pt>
                      <c:pt idx="902">
                        <c:v>159.39990234375</c:v>
                      </c:pt>
                      <c:pt idx="903">
                        <c:v>159.19970703125</c:v>
                      </c:pt>
                      <c:pt idx="904">
                        <c:v>158.999755859375</c:v>
                      </c:pt>
                      <c:pt idx="905">
                        <c:v>158.7998046875</c:v>
                      </c:pt>
                      <c:pt idx="906">
                        <c:v>158.599853515625</c:v>
                      </c:pt>
                      <c:pt idx="907">
                        <c:v>158.39990234375</c:v>
                      </c:pt>
                      <c:pt idx="908">
                        <c:v>158.099853515625</c:v>
                      </c:pt>
                      <c:pt idx="909">
                        <c:v>157.89990234375</c:v>
                      </c:pt>
                      <c:pt idx="910">
                        <c:v>157.699951171875</c:v>
                      </c:pt>
                      <c:pt idx="911">
                        <c:v>157.5</c:v>
                      </c:pt>
                      <c:pt idx="912">
                        <c:v>157.2998046875</c:v>
                      </c:pt>
                      <c:pt idx="913">
                        <c:v>157.099853515625</c:v>
                      </c:pt>
                      <c:pt idx="914">
                        <c:v>156.7998046875</c:v>
                      </c:pt>
                      <c:pt idx="915">
                        <c:v>156.599853515625</c:v>
                      </c:pt>
                      <c:pt idx="916">
                        <c:v>156.39990234375</c:v>
                      </c:pt>
                      <c:pt idx="917">
                        <c:v>156.199951171875</c:v>
                      </c:pt>
                      <c:pt idx="918">
                        <c:v>156.099853515625</c:v>
                      </c:pt>
                      <c:pt idx="919">
                        <c:v>155.89990234375</c:v>
                      </c:pt>
                      <c:pt idx="920">
                        <c:v>155.699951171875</c:v>
                      </c:pt>
                      <c:pt idx="921">
                        <c:v>155.5</c:v>
                      </c:pt>
                      <c:pt idx="922">
                        <c:v>155.199951171875</c:v>
                      </c:pt>
                      <c:pt idx="923">
                        <c:v>155.099853515625</c:v>
                      </c:pt>
                      <c:pt idx="924">
                        <c:v>154.800048828125</c:v>
                      </c:pt>
                      <c:pt idx="925">
                        <c:v>154.699951171875</c:v>
                      </c:pt>
                      <c:pt idx="926">
                        <c:v>154.5</c:v>
                      </c:pt>
                      <c:pt idx="927">
                        <c:v>154.300048828125</c:v>
                      </c:pt>
                      <c:pt idx="928">
                        <c:v>154.10009765625</c:v>
                      </c:pt>
                      <c:pt idx="929">
                        <c:v>153.89990234375</c:v>
                      </c:pt>
                      <c:pt idx="930">
                        <c:v>153.699951171875</c:v>
                      </c:pt>
                      <c:pt idx="931">
                        <c:v>153.5</c:v>
                      </c:pt>
                      <c:pt idx="932">
                        <c:v>153.199951171875</c:v>
                      </c:pt>
                      <c:pt idx="933">
                        <c:v>153</c:v>
                      </c:pt>
                      <c:pt idx="934">
                        <c:v>153</c:v>
                      </c:pt>
                      <c:pt idx="935">
                        <c:v>152.800048828125</c:v>
                      </c:pt>
                      <c:pt idx="936">
                        <c:v>152.5</c:v>
                      </c:pt>
                      <c:pt idx="937">
                        <c:v>152.300048828125</c:v>
                      </c:pt>
                      <c:pt idx="938">
                        <c:v>152.199951171875</c:v>
                      </c:pt>
                      <c:pt idx="939">
                        <c:v>152</c:v>
                      </c:pt>
                      <c:pt idx="940">
                        <c:v>151.699951171875</c:v>
                      </c:pt>
                      <c:pt idx="941">
                        <c:v>151.60009765625</c:v>
                      </c:pt>
                      <c:pt idx="942">
                        <c:v>151.300048828125</c:v>
                      </c:pt>
                      <c:pt idx="943">
                        <c:v>151.10009765625</c:v>
                      </c:pt>
                      <c:pt idx="944">
                        <c:v>150.900146484375</c:v>
                      </c:pt>
                      <c:pt idx="945">
                        <c:v>150.60009765625</c:v>
                      </c:pt>
                      <c:pt idx="946">
                        <c:v>150.5</c:v>
                      </c:pt>
                      <c:pt idx="947">
                        <c:v>150.2001953125</c:v>
                      </c:pt>
                      <c:pt idx="948">
                        <c:v>150</c:v>
                      </c:pt>
                      <c:pt idx="949">
                        <c:v>149.800048828125</c:v>
                      </c:pt>
                      <c:pt idx="950">
                        <c:v>149.60009765625</c:v>
                      </c:pt>
                      <c:pt idx="951">
                        <c:v>149.400146484375</c:v>
                      </c:pt>
                      <c:pt idx="952">
                        <c:v>149.300048828125</c:v>
                      </c:pt>
                      <c:pt idx="953">
                        <c:v>149.10009765625</c:v>
                      </c:pt>
                      <c:pt idx="954">
                        <c:v>148.900146484375</c:v>
                      </c:pt>
                      <c:pt idx="955">
                        <c:v>148.800048828125</c:v>
                      </c:pt>
                      <c:pt idx="956">
                        <c:v>148.60009765625</c:v>
                      </c:pt>
                      <c:pt idx="957">
                        <c:v>148.400146484375</c:v>
                      </c:pt>
                      <c:pt idx="958">
                        <c:v>148.2001953125</c:v>
                      </c:pt>
                      <c:pt idx="959">
                        <c:v>148.000244140625</c:v>
                      </c:pt>
                      <c:pt idx="960">
                        <c:v>147.80029296875</c:v>
                      </c:pt>
                      <c:pt idx="961">
                        <c:v>147.400146484375</c:v>
                      </c:pt>
                      <c:pt idx="962">
                        <c:v>147.2001953125</c:v>
                      </c:pt>
                      <c:pt idx="963">
                        <c:v>146.999755859375</c:v>
                      </c:pt>
                      <c:pt idx="964">
                        <c:v>146.7998046875</c:v>
                      </c:pt>
                      <c:pt idx="965">
                        <c:v>146.599853515625</c:v>
                      </c:pt>
                      <c:pt idx="966">
                        <c:v>146.39990234375</c:v>
                      </c:pt>
                      <c:pt idx="967">
                        <c:v>146.39990234375</c:v>
                      </c:pt>
                      <c:pt idx="968">
                        <c:v>146.199951171875</c:v>
                      </c:pt>
                      <c:pt idx="969">
                        <c:v>145.999755859375</c:v>
                      </c:pt>
                      <c:pt idx="970">
                        <c:v>145.7998046875</c:v>
                      </c:pt>
                      <c:pt idx="971">
                        <c:v>145.599853515625</c:v>
                      </c:pt>
                      <c:pt idx="972">
                        <c:v>145.39990234375</c:v>
                      </c:pt>
                      <c:pt idx="973">
                        <c:v>145.099853515625</c:v>
                      </c:pt>
                      <c:pt idx="974">
                        <c:v>144.999755859375</c:v>
                      </c:pt>
                      <c:pt idx="975">
                        <c:v>144.7998046875</c:v>
                      </c:pt>
                      <c:pt idx="976">
                        <c:v>144.599853515625</c:v>
                      </c:pt>
                      <c:pt idx="977">
                        <c:v>144.39990234375</c:v>
                      </c:pt>
                      <c:pt idx="978">
                        <c:v>144.099853515625</c:v>
                      </c:pt>
                      <c:pt idx="979">
                        <c:v>144.099853515625</c:v>
                      </c:pt>
                      <c:pt idx="980">
                        <c:v>143.89990234375</c:v>
                      </c:pt>
                      <c:pt idx="981">
                        <c:v>143.7998046875</c:v>
                      </c:pt>
                      <c:pt idx="982">
                        <c:v>143.5</c:v>
                      </c:pt>
                      <c:pt idx="983">
                        <c:v>143.2998046875</c:v>
                      </c:pt>
                      <c:pt idx="984">
                        <c:v>143.099853515625</c:v>
                      </c:pt>
                      <c:pt idx="985">
                        <c:v>142.89990234375</c:v>
                      </c:pt>
                      <c:pt idx="986">
                        <c:v>142.800048828125</c:v>
                      </c:pt>
                      <c:pt idx="987">
                        <c:v>142.599853515625</c:v>
                      </c:pt>
                      <c:pt idx="988">
                        <c:v>142.39990234375</c:v>
                      </c:pt>
                      <c:pt idx="989">
                        <c:v>142.199951171875</c:v>
                      </c:pt>
                      <c:pt idx="990">
                        <c:v>142</c:v>
                      </c:pt>
                      <c:pt idx="991">
                        <c:v>141.800048828125</c:v>
                      </c:pt>
                      <c:pt idx="992">
                        <c:v>141.599853515625</c:v>
                      </c:pt>
                      <c:pt idx="993">
                        <c:v>141.300048828125</c:v>
                      </c:pt>
                      <c:pt idx="994">
                        <c:v>141.199951171875</c:v>
                      </c:pt>
                      <c:pt idx="995">
                        <c:v>140.89990234375</c:v>
                      </c:pt>
                      <c:pt idx="996">
                        <c:v>140.699951171875</c:v>
                      </c:pt>
                      <c:pt idx="997">
                        <c:v>140.60009765625</c:v>
                      </c:pt>
                      <c:pt idx="998">
                        <c:v>140.39990234375</c:v>
                      </c:pt>
                      <c:pt idx="999">
                        <c:v>140.199951171875</c:v>
                      </c:pt>
                      <c:pt idx="1000">
                        <c:v>139.900146484375</c:v>
                      </c:pt>
                      <c:pt idx="1001">
                        <c:v>139.800048828125</c:v>
                      </c:pt>
                      <c:pt idx="1002">
                        <c:v>139.699951171875</c:v>
                      </c:pt>
                      <c:pt idx="1003">
                        <c:v>139.5</c:v>
                      </c:pt>
                      <c:pt idx="1004">
                        <c:v>139.300048828125</c:v>
                      </c:pt>
                      <c:pt idx="1005">
                        <c:v>139.199951171875</c:v>
                      </c:pt>
                      <c:pt idx="1006">
                        <c:v>139</c:v>
                      </c:pt>
                      <c:pt idx="1007">
                        <c:v>138.699951171875</c:v>
                      </c:pt>
                      <c:pt idx="1008">
                        <c:v>138.60009765625</c:v>
                      </c:pt>
                      <c:pt idx="1009">
                        <c:v>138.400146484375</c:v>
                      </c:pt>
                      <c:pt idx="1010">
                        <c:v>138.2001953125</c:v>
                      </c:pt>
                      <c:pt idx="1011">
                        <c:v>138.10009765625</c:v>
                      </c:pt>
                      <c:pt idx="1012">
                        <c:v>137.900146484375</c:v>
                      </c:pt>
                      <c:pt idx="1013">
                        <c:v>137.7001953125</c:v>
                      </c:pt>
                      <c:pt idx="1014">
                        <c:v>137.5</c:v>
                      </c:pt>
                      <c:pt idx="1015">
                        <c:v>137.10009765625</c:v>
                      </c:pt>
                      <c:pt idx="1016">
                        <c:v>136.900146484375</c:v>
                      </c:pt>
                      <c:pt idx="1017">
                        <c:v>136.800048828125</c:v>
                      </c:pt>
                      <c:pt idx="1018">
                        <c:v>136.60009765625</c:v>
                      </c:pt>
                      <c:pt idx="1019">
                        <c:v>136.500244140625</c:v>
                      </c:pt>
                      <c:pt idx="1020">
                        <c:v>136.300048828125</c:v>
                      </c:pt>
                      <c:pt idx="1021">
                        <c:v>136.10009765625</c:v>
                      </c:pt>
                      <c:pt idx="1022">
                        <c:v>135.900146484375</c:v>
                      </c:pt>
                      <c:pt idx="1023">
                        <c:v>135.7001953125</c:v>
                      </c:pt>
                      <c:pt idx="1024">
                        <c:v>135.60009765625</c:v>
                      </c:pt>
                      <c:pt idx="1025">
                        <c:v>135.300048828125</c:v>
                      </c:pt>
                      <c:pt idx="1026">
                        <c:v>135.2001953125</c:v>
                      </c:pt>
                      <c:pt idx="1027">
                        <c:v>135.10009765625</c:v>
                      </c:pt>
                      <c:pt idx="1028">
                        <c:v>134.900146484375</c:v>
                      </c:pt>
                      <c:pt idx="1029">
                        <c:v>134.7001953125</c:v>
                      </c:pt>
                      <c:pt idx="1030">
                        <c:v>134.500244140625</c:v>
                      </c:pt>
                      <c:pt idx="1031">
                        <c:v>134.400146484375</c:v>
                      </c:pt>
                      <c:pt idx="1032">
                        <c:v>134.19970703125</c:v>
                      </c:pt>
                      <c:pt idx="1033">
                        <c:v>133.89990234375</c:v>
                      </c:pt>
                      <c:pt idx="1034">
                        <c:v>133.69970703125</c:v>
                      </c:pt>
                      <c:pt idx="1035">
                        <c:v>133.599853515625</c:v>
                      </c:pt>
                      <c:pt idx="1036">
                        <c:v>133.2998046875</c:v>
                      </c:pt>
                      <c:pt idx="1037">
                        <c:v>133.199951171875</c:v>
                      </c:pt>
                      <c:pt idx="1038">
                        <c:v>133.099853515625</c:v>
                      </c:pt>
                      <c:pt idx="1039">
                        <c:v>132.89990234375</c:v>
                      </c:pt>
                      <c:pt idx="1040">
                        <c:v>132.7998046875</c:v>
                      </c:pt>
                      <c:pt idx="1041">
                        <c:v>132.599853515625</c:v>
                      </c:pt>
                      <c:pt idx="1042">
                        <c:v>132.39990234375</c:v>
                      </c:pt>
                      <c:pt idx="1043">
                        <c:v>132.2998046875</c:v>
                      </c:pt>
                      <c:pt idx="1044">
                        <c:v>131.999755859375</c:v>
                      </c:pt>
                      <c:pt idx="1045">
                        <c:v>131.7998046875</c:v>
                      </c:pt>
                      <c:pt idx="1046">
                        <c:v>131.599853515625</c:v>
                      </c:pt>
                      <c:pt idx="1047">
                        <c:v>131.39990234375</c:v>
                      </c:pt>
                      <c:pt idx="1048">
                        <c:v>131.199951171875</c:v>
                      </c:pt>
                      <c:pt idx="1049">
                        <c:v>131.099853515625</c:v>
                      </c:pt>
                      <c:pt idx="1050">
                        <c:v>131</c:v>
                      </c:pt>
                      <c:pt idx="1051">
                        <c:v>130.699951171875</c:v>
                      </c:pt>
                      <c:pt idx="1052">
                        <c:v>130.599853515625</c:v>
                      </c:pt>
                      <c:pt idx="1053">
                        <c:v>130.39990234375</c:v>
                      </c:pt>
                      <c:pt idx="1054">
                        <c:v>130.199951171875</c:v>
                      </c:pt>
                      <c:pt idx="1055">
                        <c:v>130</c:v>
                      </c:pt>
                      <c:pt idx="1056">
                        <c:v>129.800048828125</c:v>
                      </c:pt>
                      <c:pt idx="1057">
                        <c:v>129.5</c:v>
                      </c:pt>
                      <c:pt idx="1058">
                        <c:v>129.5</c:v>
                      </c:pt>
                      <c:pt idx="1059">
                        <c:v>129.300048828125</c:v>
                      </c:pt>
                      <c:pt idx="1060">
                        <c:v>129.099853515625</c:v>
                      </c:pt>
                      <c:pt idx="1061">
                        <c:v>129</c:v>
                      </c:pt>
                      <c:pt idx="1062">
                        <c:v>128.800048828125</c:v>
                      </c:pt>
                      <c:pt idx="1063">
                        <c:v>128.60009765625</c:v>
                      </c:pt>
                      <c:pt idx="1064">
                        <c:v>128.60009765625</c:v>
                      </c:pt>
                      <c:pt idx="1065">
                        <c:v>128.39990234375</c:v>
                      </c:pt>
                      <c:pt idx="1066">
                        <c:v>128.199951171875</c:v>
                      </c:pt>
                      <c:pt idx="1067">
                        <c:v>128</c:v>
                      </c:pt>
                      <c:pt idx="1068">
                        <c:v>127.89990234375</c:v>
                      </c:pt>
                      <c:pt idx="1069">
                        <c:v>127.60009765625</c:v>
                      </c:pt>
                      <c:pt idx="1070">
                        <c:v>127.300048828125</c:v>
                      </c:pt>
                      <c:pt idx="1071">
                        <c:v>127.10009765625</c:v>
                      </c:pt>
                      <c:pt idx="1072">
                        <c:v>126.900146484375</c:v>
                      </c:pt>
                      <c:pt idx="1073">
                        <c:v>126.699951171875</c:v>
                      </c:pt>
                      <c:pt idx="1074">
                        <c:v>126.60009765625</c:v>
                      </c:pt>
                      <c:pt idx="1075">
                        <c:v>126.400146484375</c:v>
                      </c:pt>
                      <c:pt idx="1076">
                        <c:v>126.5</c:v>
                      </c:pt>
                      <c:pt idx="1077">
                        <c:v>126.300048828125</c:v>
                      </c:pt>
                      <c:pt idx="1078">
                        <c:v>126.199951171875</c:v>
                      </c:pt>
                      <c:pt idx="1079">
                        <c:v>126</c:v>
                      </c:pt>
                      <c:pt idx="1080">
                        <c:v>125.800048828125</c:v>
                      </c:pt>
                      <c:pt idx="1081">
                        <c:v>125.60009765625</c:v>
                      </c:pt>
                      <c:pt idx="1082">
                        <c:v>125.300048828125</c:v>
                      </c:pt>
                      <c:pt idx="1083">
                        <c:v>125.10009765625</c:v>
                      </c:pt>
                      <c:pt idx="1084">
                        <c:v>124.900146484375</c:v>
                      </c:pt>
                      <c:pt idx="1085">
                        <c:v>124.800048828125</c:v>
                      </c:pt>
                      <c:pt idx="1086">
                        <c:v>124.60009765625</c:v>
                      </c:pt>
                      <c:pt idx="1087">
                        <c:v>124.400146484375</c:v>
                      </c:pt>
                      <c:pt idx="1088">
                        <c:v>124.2001953125</c:v>
                      </c:pt>
                      <c:pt idx="1089">
                        <c:v>124.10009765625</c:v>
                      </c:pt>
                      <c:pt idx="1090">
                        <c:v>123.900146484375</c:v>
                      </c:pt>
                      <c:pt idx="1091">
                        <c:v>123.7001953125</c:v>
                      </c:pt>
                      <c:pt idx="1092">
                        <c:v>123.500244140625</c:v>
                      </c:pt>
                      <c:pt idx="1093">
                        <c:v>123.500244140625</c:v>
                      </c:pt>
                      <c:pt idx="1094">
                        <c:v>123.300048828125</c:v>
                      </c:pt>
                      <c:pt idx="1095">
                        <c:v>123.2001953125</c:v>
                      </c:pt>
                      <c:pt idx="1096">
                        <c:v>123.000244140625</c:v>
                      </c:pt>
                      <c:pt idx="1097">
                        <c:v>122.800048828125</c:v>
                      </c:pt>
                      <c:pt idx="1098">
                        <c:v>122.60009765625</c:v>
                      </c:pt>
                      <c:pt idx="1099">
                        <c:v>122.500244140625</c:v>
                      </c:pt>
                      <c:pt idx="1100">
                        <c:v>122.400146484375</c:v>
                      </c:pt>
                      <c:pt idx="1101">
                        <c:v>122.2001953125</c:v>
                      </c:pt>
                      <c:pt idx="1102">
                        <c:v>122.000244140625</c:v>
                      </c:pt>
                      <c:pt idx="1103">
                        <c:v>121.80029296875</c:v>
                      </c:pt>
                      <c:pt idx="1104">
                        <c:v>121.60009765625</c:v>
                      </c:pt>
                      <c:pt idx="1105">
                        <c:v>121.2998046875</c:v>
                      </c:pt>
                      <c:pt idx="1106">
                        <c:v>121.19970703125</c:v>
                      </c:pt>
                      <c:pt idx="1107">
                        <c:v>120.999755859375</c:v>
                      </c:pt>
                      <c:pt idx="1108">
                        <c:v>120.7998046875</c:v>
                      </c:pt>
                      <c:pt idx="1109">
                        <c:v>120.699951171875</c:v>
                      </c:pt>
                      <c:pt idx="1110">
                        <c:v>120.499755859375</c:v>
                      </c:pt>
                      <c:pt idx="1111">
                        <c:v>120.499755859375</c:v>
                      </c:pt>
                      <c:pt idx="1112">
                        <c:v>120.2998046875</c:v>
                      </c:pt>
                      <c:pt idx="1113">
                        <c:v>120.199951171875</c:v>
                      </c:pt>
                      <c:pt idx="1114">
                        <c:v>119.999755859375</c:v>
                      </c:pt>
                      <c:pt idx="1115">
                        <c:v>119.89990234375</c:v>
                      </c:pt>
                      <c:pt idx="1116">
                        <c:v>119.699951171875</c:v>
                      </c:pt>
                      <c:pt idx="1117">
                        <c:v>119.599853515625</c:v>
                      </c:pt>
                      <c:pt idx="1118">
                        <c:v>119.2998046875</c:v>
                      </c:pt>
                      <c:pt idx="1119">
                        <c:v>119.099853515625</c:v>
                      </c:pt>
                      <c:pt idx="1120">
                        <c:v>119</c:v>
                      </c:pt>
                      <c:pt idx="1121">
                        <c:v>118.89990234375</c:v>
                      </c:pt>
                      <c:pt idx="1122">
                        <c:v>118.699951171875</c:v>
                      </c:pt>
                      <c:pt idx="1123">
                        <c:v>118.599853515625</c:v>
                      </c:pt>
                      <c:pt idx="1124">
                        <c:v>118.39990234375</c:v>
                      </c:pt>
                      <c:pt idx="1125">
                        <c:v>118.2998046875</c:v>
                      </c:pt>
                      <c:pt idx="1126">
                        <c:v>118.099853515625</c:v>
                      </c:pt>
                      <c:pt idx="1127">
                        <c:v>117.89990234375</c:v>
                      </c:pt>
                      <c:pt idx="1128">
                        <c:v>117.7998046875</c:v>
                      </c:pt>
                      <c:pt idx="1129">
                        <c:v>117.599853515625</c:v>
                      </c:pt>
                      <c:pt idx="1130">
                        <c:v>117.39990234375</c:v>
                      </c:pt>
                      <c:pt idx="1131">
                        <c:v>117.300048828125</c:v>
                      </c:pt>
                      <c:pt idx="1132">
                        <c:v>117.099853515625</c:v>
                      </c:pt>
                      <c:pt idx="1133">
                        <c:v>117</c:v>
                      </c:pt>
                      <c:pt idx="1134">
                        <c:v>116.800048828125</c:v>
                      </c:pt>
                      <c:pt idx="1135">
                        <c:v>116.699951171875</c:v>
                      </c:pt>
                      <c:pt idx="1136">
                        <c:v>116.699951171875</c:v>
                      </c:pt>
                      <c:pt idx="1137">
                        <c:v>116.599853515625</c:v>
                      </c:pt>
                      <c:pt idx="1138">
                        <c:v>116.39990234375</c:v>
                      </c:pt>
                      <c:pt idx="1139">
                        <c:v>116.199951171875</c:v>
                      </c:pt>
                      <c:pt idx="1140">
                        <c:v>116</c:v>
                      </c:pt>
                      <c:pt idx="1141">
                        <c:v>115.89990234375</c:v>
                      </c:pt>
                      <c:pt idx="1142">
                        <c:v>115.699951171875</c:v>
                      </c:pt>
                      <c:pt idx="1143">
                        <c:v>115.5</c:v>
                      </c:pt>
                      <c:pt idx="1144">
                        <c:v>115.39990234375</c:v>
                      </c:pt>
                      <c:pt idx="1145">
                        <c:v>115.199951171875</c:v>
                      </c:pt>
                      <c:pt idx="1146">
                        <c:v>115</c:v>
                      </c:pt>
                      <c:pt idx="1147">
                        <c:v>114.89990234375</c:v>
                      </c:pt>
                      <c:pt idx="1148">
                        <c:v>114.800048828125</c:v>
                      </c:pt>
                      <c:pt idx="1149">
                        <c:v>114.60009765625</c:v>
                      </c:pt>
                      <c:pt idx="1150">
                        <c:v>114.5</c:v>
                      </c:pt>
                      <c:pt idx="1151">
                        <c:v>114.300048828125</c:v>
                      </c:pt>
                      <c:pt idx="1152">
                        <c:v>114.10009765625</c:v>
                      </c:pt>
                      <c:pt idx="1153">
                        <c:v>114</c:v>
                      </c:pt>
                      <c:pt idx="1154">
                        <c:v>113.900146484375</c:v>
                      </c:pt>
                      <c:pt idx="1155">
                        <c:v>113.699951171875</c:v>
                      </c:pt>
                      <c:pt idx="1156">
                        <c:v>113.60009765625</c:v>
                      </c:pt>
                      <c:pt idx="1157">
                        <c:v>113.400146484375</c:v>
                      </c:pt>
                      <c:pt idx="1158">
                        <c:v>113.300048828125</c:v>
                      </c:pt>
                      <c:pt idx="1159">
                        <c:v>113.10009765625</c:v>
                      </c:pt>
                      <c:pt idx="1160">
                        <c:v>112.800048828125</c:v>
                      </c:pt>
                      <c:pt idx="1161">
                        <c:v>112.7001953125</c:v>
                      </c:pt>
                      <c:pt idx="1162">
                        <c:v>112.60009765625</c:v>
                      </c:pt>
                      <c:pt idx="1163">
                        <c:v>112.400146484375</c:v>
                      </c:pt>
                      <c:pt idx="1164">
                        <c:v>112.300048828125</c:v>
                      </c:pt>
                      <c:pt idx="1165">
                        <c:v>112.2001953125</c:v>
                      </c:pt>
                      <c:pt idx="1166">
                        <c:v>112</c:v>
                      </c:pt>
                      <c:pt idx="1167">
                        <c:v>111.800048828125</c:v>
                      </c:pt>
                      <c:pt idx="1168">
                        <c:v>111.60009765625</c:v>
                      </c:pt>
                      <c:pt idx="1169">
                        <c:v>111.5</c:v>
                      </c:pt>
                      <c:pt idx="1170">
                        <c:v>111.300048828125</c:v>
                      </c:pt>
                      <c:pt idx="1171">
                        <c:v>111.2001953125</c:v>
                      </c:pt>
                      <c:pt idx="1172">
                        <c:v>111.10009765625</c:v>
                      </c:pt>
                      <c:pt idx="1173">
                        <c:v>110.900146484375</c:v>
                      </c:pt>
                      <c:pt idx="1174">
                        <c:v>110.800048828125</c:v>
                      </c:pt>
                      <c:pt idx="1175">
                        <c:v>110.60009765625</c:v>
                      </c:pt>
                      <c:pt idx="1176">
                        <c:v>110.500244140625</c:v>
                      </c:pt>
                      <c:pt idx="1177">
                        <c:v>110.300048828125</c:v>
                      </c:pt>
                      <c:pt idx="1178">
                        <c:v>110.10009765625</c:v>
                      </c:pt>
                      <c:pt idx="1179">
                        <c:v>110.000244140625</c:v>
                      </c:pt>
                      <c:pt idx="1180">
                        <c:v>109.800048828125</c:v>
                      </c:pt>
                      <c:pt idx="1181">
                        <c:v>109.60009765625</c:v>
                      </c:pt>
                      <c:pt idx="1182">
                        <c:v>109.60009765625</c:v>
                      </c:pt>
                      <c:pt idx="1183">
                        <c:v>109.500244140625</c:v>
                      </c:pt>
                      <c:pt idx="1184">
                        <c:v>109.2001953125</c:v>
                      </c:pt>
                      <c:pt idx="1185">
                        <c:v>109.10009765625</c:v>
                      </c:pt>
                      <c:pt idx="1186">
                        <c:v>108.900146484375</c:v>
                      </c:pt>
                      <c:pt idx="1187">
                        <c:v>108.69970703125</c:v>
                      </c:pt>
                      <c:pt idx="1188">
                        <c:v>108.599853515625</c:v>
                      </c:pt>
                      <c:pt idx="1189">
                        <c:v>108.499755859375</c:v>
                      </c:pt>
                      <c:pt idx="1190">
                        <c:v>108.499755859375</c:v>
                      </c:pt>
                      <c:pt idx="1191">
                        <c:v>108.2998046875</c:v>
                      </c:pt>
                      <c:pt idx="1192">
                        <c:v>108.19970703125</c:v>
                      </c:pt>
                      <c:pt idx="1193">
                        <c:v>107.999755859375</c:v>
                      </c:pt>
                      <c:pt idx="1194">
                        <c:v>107.89990234375</c:v>
                      </c:pt>
                      <c:pt idx="1195">
                        <c:v>107.7998046875</c:v>
                      </c:pt>
                      <c:pt idx="1196">
                        <c:v>107.39990234375</c:v>
                      </c:pt>
                      <c:pt idx="1197">
                        <c:v>107.2998046875</c:v>
                      </c:pt>
                      <c:pt idx="1198">
                        <c:v>107.199951171875</c:v>
                      </c:pt>
                      <c:pt idx="1199">
                        <c:v>106.999755859375</c:v>
                      </c:pt>
                      <c:pt idx="1200">
                        <c:v>106.89990234375</c:v>
                      </c:pt>
                      <c:pt idx="1201">
                        <c:v>106.7998046875</c:v>
                      </c:pt>
                      <c:pt idx="1202">
                        <c:v>106.699951171875</c:v>
                      </c:pt>
                      <c:pt idx="1203">
                        <c:v>106.599853515625</c:v>
                      </c:pt>
                      <c:pt idx="1204">
                        <c:v>106.499755859375</c:v>
                      </c:pt>
                      <c:pt idx="1205">
                        <c:v>106.2998046875</c:v>
                      </c:pt>
                      <c:pt idx="1206">
                        <c:v>106.099853515625</c:v>
                      </c:pt>
                      <c:pt idx="1207">
                        <c:v>106</c:v>
                      </c:pt>
                      <c:pt idx="1208">
                        <c:v>105.7998046875</c:v>
                      </c:pt>
                      <c:pt idx="1209">
                        <c:v>105.699951171875</c:v>
                      </c:pt>
                      <c:pt idx="1210">
                        <c:v>105.5</c:v>
                      </c:pt>
                      <c:pt idx="1211">
                        <c:v>105.39990234375</c:v>
                      </c:pt>
                      <c:pt idx="1212">
                        <c:v>105.2998046875</c:v>
                      </c:pt>
                      <c:pt idx="1213">
                        <c:v>105.099853515625</c:v>
                      </c:pt>
                      <c:pt idx="1214">
                        <c:v>105.099853515625</c:v>
                      </c:pt>
                      <c:pt idx="1215">
                        <c:v>104.7998046875</c:v>
                      </c:pt>
                      <c:pt idx="1216">
                        <c:v>104.699951171875</c:v>
                      </c:pt>
                      <c:pt idx="1217">
                        <c:v>104.599853515625</c:v>
                      </c:pt>
                      <c:pt idx="1218">
                        <c:v>104.599853515625</c:v>
                      </c:pt>
                      <c:pt idx="1219">
                        <c:v>104.5</c:v>
                      </c:pt>
                      <c:pt idx="1220">
                        <c:v>104.300048828125</c:v>
                      </c:pt>
                      <c:pt idx="1221">
                        <c:v>104.199951171875</c:v>
                      </c:pt>
                      <c:pt idx="1222">
                        <c:v>104</c:v>
                      </c:pt>
                      <c:pt idx="1223">
                        <c:v>103.800048828125</c:v>
                      </c:pt>
                      <c:pt idx="1224">
                        <c:v>103.699951171875</c:v>
                      </c:pt>
                      <c:pt idx="1225">
                        <c:v>103.599853515625</c:v>
                      </c:pt>
                      <c:pt idx="1226">
                        <c:v>103.599853515625</c:v>
                      </c:pt>
                      <c:pt idx="1227">
                        <c:v>103.39990234375</c:v>
                      </c:pt>
                      <c:pt idx="1228">
                        <c:v>103.300048828125</c:v>
                      </c:pt>
                      <c:pt idx="1229">
                        <c:v>103.199951171875</c:v>
                      </c:pt>
                      <c:pt idx="1230">
                        <c:v>103</c:v>
                      </c:pt>
                      <c:pt idx="1231">
                        <c:v>102.89990234375</c:v>
                      </c:pt>
                      <c:pt idx="1232">
                        <c:v>102.699951171875</c:v>
                      </c:pt>
                      <c:pt idx="1233">
                        <c:v>102.5</c:v>
                      </c:pt>
                      <c:pt idx="1234">
                        <c:v>102.39990234375</c:v>
                      </c:pt>
                      <c:pt idx="1235">
                        <c:v>102.300048828125</c:v>
                      </c:pt>
                      <c:pt idx="1236">
                        <c:v>102.10009765625</c:v>
                      </c:pt>
                      <c:pt idx="1237">
                        <c:v>102.10009765625</c:v>
                      </c:pt>
                      <c:pt idx="1238">
                        <c:v>101.89990234375</c:v>
                      </c:pt>
                      <c:pt idx="1239">
                        <c:v>101.800048828125</c:v>
                      </c:pt>
                      <c:pt idx="1240">
                        <c:v>101.60009765625</c:v>
                      </c:pt>
                      <c:pt idx="1241">
                        <c:v>101.5</c:v>
                      </c:pt>
                      <c:pt idx="1242">
                        <c:v>101.400146484375</c:v>
                      </c:pt>
                      <c:pt idx="1243">
                        <c:v>101.199951171875</c:v>
                      </c:pt>
                      <c:pt idx="1244">
                        <c:v>101</c:v>
                      </c:pt>
                      <c:pt idx="1245">
                        <c:v>100.900146484375</c:v>
                      </c:pt>
                      <c:pt idx="1246">
                        <c:v>100.699951171875</c:v>
                      </c:pt>
                      <c:pt idx="1247">
                        <c:v>100.60009765625</c:v>
                      </c:pt>
                      <c:pt idx="1248">
                        <c:v>100.400146484375</c:v>
                      </c:pt>
                      <c:pt idx="1249">
                        <c:v>100.300048828125</c:v>
                      </c:pt>
                      <c:pt idx="1250">
                        <c:v>100.199951171875</c:v>
                      </c:pt>
                      <c:pt idx="1251">
                        <c:v>100.10009765625</c:v>
                      </c:pt>
                      <c:pt idx="1252">
                        <c:v>100</c:v>
                      </c:pt>
                      <c:pt idx="1253">
                        <c:v>99.900146484375</c:v>
                      </c:pt>
                      <c:pt idx="1254">
                        <c:v>99.800048828125</c:v>
                      </c:pt>
                      <c:pt idx="1255">
                        <c:v>99.60009765625</c:v>
                      </c:pt>
                      <c:pt idx="1256">
                        <c:v>99.400146484375</c:v>
                      </c:pt>
                      <c:pt idx="1257">
                        <c:v>99.300048828125</c:v>
                      </c:pt>
                      <c:pt idx="1258">
                        <c:v>99.10009765625</c:v>
                      </c:pt>
                      <c:pt idx="1259">
                        <c:v>99</c:v>
                      </c:pt>
                      <c:pt idx="1260">
                        <c:v>98.900146484375</c:v>
                      </c:pt>
                      <c:pt idx="1261">
                        <c:v>98.800048828125</c:v>
                      </c:pt>
                      <c:pt idx="1262">
                        <c:v>98.7001953125</c:v>
                      </c:pt>
                      <c:pt idx="1263">
                        <c:v>98.5</c:v>
                      </c:pt>
                      <c:pt idx="1264">
                        <c:v>98.400146484375</c:v>
                      </c:pt>
                      <c:pt idx="1265">
                        <c:v>98.2001953125</c:v>
                      </c:pt>
                      <c:pt idx="1266">
                        <c:v>98.10009765625</c:v>
                      </c:pt>
                      <c:pt idx="1267">
                        <c:v>98.000244140625</c:v>
                      </c:pt>
                      <c:pt idx="1268">
                        <c:v>98.10009765625</c:v>
                      </c:pt>
                      <c:pt idx="1269">
                        <c:v>97.900146484375</c:v>
                      </c:pt>
                      <c:pt idx="1270">
                        <c:v>97.900146484375</c:v>
                      </c:pt>
                      <c:pt idx="1271">
                        <c:v>97.7001953125</c:v>
                      </c:pt>
                      <c:pt idx="1272">
                        <c:v>97.500244140625</c:v>
                      </c:pt>
                      <c:pt idx="1273">
                        <c:v>97.500244140625</c:v>
                      </c:pt>
                      <c:pt idx="1274">
                        <c:v>97.300048828125</c:v>
                      </c:pt>
                      <c:pt idx="1275">
                        <c:v>97.2001953125</c:v>
                      </c:pt>
                      <c:pt idx="1276">
                        <c:v>97.000244140625</c:v>
                      </c:pt>
                      <c:pt idx="1277">
                        <c:v>96.900146484375</c:v>
                      </c:pt>
                      <c:pt idx="1278">
                        <c:v>96.800048828125</c:v>
                      </c:pt>
                      <c:pt idx="1279">
                        <c:v>96.7001953125</c:v>
                      </c:pt>
                      <c:pt idx="1280">
                        <c:v>96.400146484375</c:v>
                      </c:pt>
                      <c:pt idx="1281">
                        <c:v>96.30029296875</c:v>
                      </c:pt>
                      <c:pt idx="1282">
                        <c:v>96.2001953125</c:v>
                      </c:pt>
                      <c:pt idx="1283">
                        <c:v>96.000244140625</c:v>
                      </c:pt>
                      <c:pt idx="1284">
                        <c:v>96.000244140625</c:v>
                      </c:pt>
                      <c:pt idx="1285">
                        <c:v>95.7998046875</c:v>
                      </c:pt>
                      <c:pt idx="1286">
                        <c:v>95.7998046875</c:v>
                      </c:pt>
                      <c:pt idx="1287">
                        <c:v>95.69970703125</c:v>
                      </c:pt>
                      <c:pt idx="1288">
                        <c:v>95.499755859375</c:v>
                      </c:pt>
                      <c:pt idx="1289">
                        <c:v>95.39990234375</c:v>
                      </c:pt>
                      <c:pt idx="1290">
                        <c:v>95.2998046875</c:v>
                      </c:pt>
                      <c:pt idx="1291">
                        <c:v>95.19970703125</c:v>
                      </c:pt>
                      <c:pt idx="1292">
                        <c:v>94.89990234375</c:v>
                      </c:pt>
                      <c:pt idx="1293">
                        <c:v>94.699951171875</c:v>
                      </c:pt>
                      <c:pt idx="1294">
                        <c:v>94.599853515625</c:v>
                      </c:pt>
                      <c:pt idx="1295">
                        <c:v>94.499755859375</c:v>
                      </c:pt>
                      <c:pt idx="1296">
                        <c:v>94.39990234375</c:v>
                      </c:pt>
                      <c:pt idx="1297">
                        <c:v>94.199951171875</c:v>
                      </c:pt>
                      <c:pt idx="1298">
                        <c:v>94.199951171875</c:v>
                      </c:pt>
                      <c:pt idx="1299">
                        <c:v>94.099853515625</c:v>
                      </c:pt>
                      <c:pt idx="1300">
                        <c:v>93.999755859375</c:v>
                      </c:pt>
                      <c:pt idx="1301">
                        <c:v>93.89990234375</c:v>
                      </c:pt>
                      <c:pt idx="1302">
                        <c:v>93.699951171875</c:v>
                      </c:pt>
                      <c:pt idx="1303">
                        <c:v>93.599853515625</c:v>
                      </c:pt>
                      <c:pt idx="1304">
                        <c:v>93.39990234375</c:v>
                      </c:pt>
                      <c:pt idx="1305">
                        <c:v>93.39990234375</c:v>
                      </c:pt>
                      <c:pt idx="1306">
                        <c:v>93.199951171875</c:v>
                      </c:pt>
                      <c:pt idx="1307">
                        <c:v>93.099853515625</c:v>
                      </c:pt>
                      <c:pt idx="1308">
                        <c:v>93</c:v>
                      </c:pt>
                      <c:pt idx="1309">
                        <c:v>92.7998046875</c:v>
                      </c:pt>
                      <c:pt idx="1310">
                        <c:v>92.699951171875</c:v>
                      </c:pt>
                      <c:pt idx="1311">
                        <c:v>92.599853515625</c:v>
                      </c:pt>
                      <c:pt idx="1312">
                        <c:v>92.5</c:v>
                      </c:pt>
                      <c:pt idx="1313">
                        <c:v>92.2998046875</c:v>
                      </c:pt>
                      <c:pt idx="1314">
                        <c:v>92.199951171875</c:v>
                      </c:pt>
                      <c:pt idx="1315">
                        <c:v>92.199951171875</c:v>
                      </c:pt>
                      <c:pt idx="1316">
                        <c:v>92.199951171875</c:v>
                      </c:pt>
                      <c:pt idx="1317">
                        <c:v>92</c:v>
                      </c:pt>
                      <c:pt idx="1318">
                        <c:v>91.89990234375</c:v>
                      </c:pt>
                      <c:pt idx="1319">
                        <c:v>91.800048828125</c:v>
                      </c:pt>
                      <c:pt idx="1320">
                        <c:v>91.699951171875</c:v>
                      </c:pt>
                      <c:pt idx="1321">
                        <c:v>91.5</c:v>
                      </c:pt>
                      <c:pt idx="1322">
                        <c:v>91.39990234375</c:v>
                      </c:pt>
                      <c:pt idx="1323">
                        <c:v>91.300048828125</c:v>
                      </c:pt>
                      <c:pt idx="1324">
                        <c:v>91.099853515625</c:v>
                      </c:pt>
                      <c:pt idx="1325">
                        <c:v>91</c:v>
                      </c:pt>
                      <c:pt idx="1326">
                        <c:v>90.89990234375</c:v>
                      </c:pt>
                      <c:pt idx="1327">
                        <c:v>90.699951171875</c:v>
                      </c:pt>
                      <c:pt idx="1328">
                        <c:v>90.5</c:v>
                      </c:pt>
                      <c:pt idx="1329">
                        <c:v>90.39990234375</c:v>
                      </c:pt>
                      <c:pt idx="1330">
                        <c:v>90.300048828125</c:v>
                      </c:pt>
                      <c:pt idx="1331">
                        <c:v>90.199951171875</c:v>
                      </c:pt>
                      <c:pt idx="1332">
                        <c:v>90</c:v>
                      </c:pt>
                      <c:pt idx="1333">
                        <c:v>90</c:v>
                      </c:pt>
                      <c:pt idx="1334">
                        <c:v>90</c:v>
                      </c:pt>
                      <c:pt idx="1335">
                        <c:v>89.89990234375</c:v>
                      </c:pt>
                      <c:pt idx="1336">
                        <c:v>89.699951171875</c:v>
                      </c:pt>
                      <c:pt idx="1337">
                        <c:v>89.60009765625</c:v>
                      </c:pt>
                      <c:pt idx="1338">
                        <c:v>89.5</c:v>
                      </c:pt>
                      <c:pt idx="1339">
                        <c:v>89.39990234375</c:v>
                      </c:pt>
                      <c:pt idx="1340">
                        <c:v>89.39990234375</c:v>
                      </c:pt>
                      <c:pt idx="1341">
                        <c:v>89.300048828125</c:v>
                      </c:pt>
                      <c:pt idx="1342">
                        <c:v>89.10009765625</c:v>
                      </c:pt>
                      <c:pt idx="1343">
                        <c:v>89</c:v>
                      </c:pt>
                      <c:pt idx="1344">
                        <c:v>88.89990234375</c:v>
                      </c:pt>
                      <c:pt idx="1345">
                        <c:v>88.800048828125</c:v>
                      </c:pt>
                      <c:pt idx="1346">
                        <c:v>88.699951171875</c:v>
                      </c:pt>
                      <c:pt idx="1347">
                        <c:v>88.60009765625</c:v>
                      </c:pt>
                      <c:pt idx="1348">
                        <c:v>88.5</c:v>
                      </c:pt>
                      <c:pt idx="1349">
                        <c:v>88.400146484375</c:v>
                      </c:pt>
                      <c:pt idx="1350">
                        <c:v>88.300048828125</c:v>
                      </c:pt>
                      <c:pt idx="1351">
                        <c:v>88.10009765625</c:v>
                      </c:pt>
                      <c:pt idx="1352">
                        <c:v>88.10009765625</c:v>
                      </c:pt>
                      <c:pt idx="1353">
                        <c:v>88.10009765625</c:v>
                      </c:pt>
                      <c:pt idx="1354">
                        <c:v>87.900146484375</c:v>
                      </c:pt>
                      <c:pt idx="1355">
                        <c:v>87.800048828125</c:v>
                      </c:pt>
                      <c:pt idx="1356">
                        <c:v>87.699951171875</c:v>
                      </c:pt>
                      <c:pt idx="1357">
                        <c:v>87.60009765625</c:v>
                      </c:pt>
                      <c:pt idx="1358">
                        <c:v>87.400146484375</c:v>
                      </c:pt>
                      <c:pt idx="1359">
                        <c:v>87.300048828125</c:v>
                      </c:pt>
                      <c:pt idx="1360">
                        <c:v>87.10009765625</c:v>
                      </c:pt>
                      <c:pt idx="1361">
                        <c:v>87.10009765625</c:v>
                      </c:pt>
                      <c:pt idx="1362">
                        <c:v>87</c:v>
                      </c:pt>
                      <c:pt idx="1363">
                        <c:v>86.800048828125</c:v>
                      </c:pt>
                      <c:pt idx="1364">
                        <c:v>86.7001953125</c:v>
                      </c:pt>
                      <c:pt idx="1365">
                        <c:v>86.60009765625</c:v>
                      </c:pt>
                      <c:pt idx="1366">
                        <c:v>86.5</c:v>
                      </c:pt>
                      <c:pt idx="1367">
                        <c:v>86.300048828125</c:v>
                      </c:pt>
                      <c:pt idx="1368">
                        <c:v>86.2001953125</c:v>
                      </c:pt>
                      <c:pt idx="1369">
                        <c:v>86.10009765625</c:v>
                      </c:pt>
                      <c:pt idx="1370">
                        <c:v>86</c:v>
                      </c:pt>
                      <c:pt idx="1371">
                        <c:v>85.800048828125</c:v>
                      </c:pt>
                      <c:pt idx="1372">
                        <c:v>85.900146484375</c:v>
                      </c:pt>
                      <c:pt idx="1373">
                        <c:v>85.7001953125</c:v>
                      </c:pt>
                      <c:pt idx="1374">
                        <c:v>85.60009765625</c:v>
                      </c:pt>
                      <c:pt idx="1375">
                        <c:v>85.500244140625</c:v>
                      </c:pt>
                      <c:pt idx="1376">
                        <c:v>85.400146484375</c:v>
                      </c:pt>
                      <c:pt idx="1377">
                        <c:v>85.400146484375</c:v>
                      </c:pt>
                      <c:pt idx="1378">
                        <c:v>85.300048828125</c:v>
                      </c:pt>
                      <c:pt idx="1379">
                        <c:v>85.2001953125</c:v>
                      </c:pt>
                      <c:pt idx="1380">
                        <c:v>85.10009765625</c:v>
                      </c:pt>
                      <c:pt idx="1381">
                        <c:v>85.000244140625</c:v>
                      </c:pt>
                      <c:pt idx="1382">
                        <c:v>84.800048828125</c:v>
                      </c:pt>
                      <c:pt idx="1383">
                        <c:v>84.7001953125</c:v>
                      </c:pt>
                      <c:pt idx="1384">
                        <c:v>84.60009765625</c:v>
                      </c:pt>
                      <c:pt idx="1385">
                        <c:v>84.500244140625</c:v>
                      </c:pt>
                      <c:pt idx="1386">
                        <c:v>84.400146484375</c:v>
                      </c:pt>
                      <c:pt idx="1387">
                        <c:v>84.300048828125</c:v>
                      </c:pt>
                      <c:pt idx="1388">
                        <c:v>84.2001953125</c:v>
                      </c:pt>
                      <c:pt idx="1389">
                        <c:v>84.10009765625</c:v>
                      </c:pt>
                      <c:pt idx="1390">
                        <c:v>84.000244140625</c:v>
                      </c:pt>
                      <c:pt idx="1391">
                        <c:v>83.900146484375</c:v>
                      </c:pt>
                      <c:pt idx="1392">
                        <c:v>83.80029296875</c:v>
                      </c:pt>
                      <c:pt idx="1393">
                        <c:v>83.80029296875</c:v>
                      </c:pt>
                      <c:pt idx="1394">
                        <c:v>83.7001953125</c:v>
                      </c:pt>
                      <c:pt idx="1395">
                        <c:v>83.60009765625</c:v>
                      </c:pt>
                      <c:pt idx="1396">
                        <c:v>83.400146484375</c:v>
                      </c:pt>
                      <c:pt idx="1397">
                        <c:v>83.30029296875</c:v>
                      </c:pt>
                      <c:pt idx="1398">
                        <c:v>83.2001953125</c:v>
                      </c:pt>
                      <c:pt idx="1399">
                        <c:v>83.099853515625</c:v>
                      </c:pt>
                      <c:pt idx="1400">
                        <c:v>82.999755859375</c:v>
                      </c:pt>
                      <c:pt idx="1401">
                        <c:v>82.999755859375</c:v>
                      </c:pt>
                      <c:pt idx="1402">
                        <c:v>82.999755859375</c:v>
                      </c:pt>
                      <c:pt idx="1403">
                        <c:v>82.7998046875</c:v>
                      </c:pt>
                      <c:pt idx="1404">
                        <c:v>82.69970703125</c:v>
                      </c:pt>
                      <c:pt idx="1405">
                        <c:v>82.599853515625</c:v>
                      </c:pt>
                      <c:pt idx="1406">
                        <c:v>82.499755859375</c:v>
                      </c:pt>
                      <c:pt idx="1407">
                        <c:v>82.2998046875</c:v>
                      </c:pt>
                      <c:pt idx="1408">
                        <c:v>82.199951171875</c:v>
                      </c:pt>
                      <c:pt idx="1409">
                        <c:v>82.099853515625</c:v>
                      </c:pt>
                      <c:pt idx="1410">
                        <c:v>81.999755859375</c:v>
                      </c:pt>
                      <c:pt idx="1411">
                        <c:v>81.7998046875</c:v>
                      </c:pt>
                      <c:pt idx="1412">
                        <c:v>81.7998046875</c:v>
                      </c:pt>
                      <c:pt idx="1413">
                        <c:v>81.89990234375</c:v>
                      </c:pt>
                      <c:pt idx="1414">
                        <c:v>81.7998046875</c:v>
                      </c:pt>
                      <c:pt idx="1415">
                        <c:v>81.699951171875</c:v>
                      </c:pt>
                      <c:pt idx="1416">
                        <c:v>81.599853515625</c:v>
                      </c:pt>
                      <c:pt idx="1417">
                        <c:v>81.499755859375</c:v>
                      </c:pt>
                      <c:pt idx="1418">
                        <c:v>81.2998046875</c:v>
                      </c:pt>
                      <c:pt idx="1419">
                        <c:v>81.199951171875</c:v>
                      </c:pt>
                      <c:pt idx="1420">
                        <c:v>81.099853515625</c:v>
                      </c:pt>
                      <c:pt idx="1421">
                        <c:v>80.999755859375</c:v>
                      </c:pt>
                      <c:pt idx="1422">
                        <c:v>80.89990234375</c:v>
                      </c:pt>
                      <c:pt idx="1423">
                        <c:v>80.7998046875</c:v>
                      </c:pt>
                      <c:pt idx="1424">
                        <c:v>80.699951171875</c:v>
                      </c:pt>
                      <c:pt idx="1425">
                        <c:v>80.599853515625</c:v>
                      </c:pt>
                      <c:pt idx="1426">
                        <c:v>80.599853515625</c:v>
                      </c:pt>
                      <c:pt idx="1427">
                        <c:v>80.39990234375</c:v>
                      </c:pt>
                      <c:pt idx="1428">
                        <c:v>80.2998046875</c:v>
                      </c:pt>
                      <c:pt idx="1429">
                        <c:v>80.199951171875</c:v>
                      </c:pt>
                      <c:pt idx="1430">
                        <c:v>80.099853515625</c:v>
                      </c:pt>
                      <c:pt idx="1431">
                        <c:v>80</c:v>
                      </c:pt>
                      <c:pt idx="1432">
                        <c:v>79.89990234375</c:v>
                      </c:pt>
                      <c:pt idx="1433">
                        <c:v>79.89990234375</c:v>
                      </c:pt>
                      <c:pt idx="1434">
                        <c:v>79.7998046875</c:v>
                      </c:pt>
                      <c:pt idx="1435">
                        <c:v>79.699951171875</c:v>
                      </c:pt>
                      <c:pt idx="1436">
                        <c:v>79.599853515625</c:v>
                      </c:pt>
                      <c:pt idx="1437">
                        <c:v>79.5</c:v>
                      </c:pt>
                      <c:pt idx="1438">
                        <c:v>79.39990234375</c:v>
                      </c:pt>
                      <c:pt idx="1439">
                        <c:v>79.199951171875</c:v>
                      </c:pt>
                      <c:pt idx="1440">
                        <c:v>79.199951171875</c:v>
                      </c:pt>
                      <c:pt idx="1441">
                        <c:v>79.099853515625</c:v>
                      </c:pt>
                      <c:pt idx="1442">
                        <c:v>79</c:v>
                      </c:pt>
                      <c:pt idx="1443">
                        <c:v>78.89990234375</c:v>
                      </c:pt>
                      <c:pt idx="1444">
                        <c:v>78.800048828125</c:v>
                      </c:pt>
                      <c:pt idx="1445">
                        <c:v>78.699951171875</c:v>
                      </c:pt>
                      <c:pt idx="1446">
                        <c:v>78.5</c:v>
                      </c:pt>
                      <c:pt idx="1447">
                        <c:v>78.5</c:v>
                      </c:pt>
                      <c:pt idx="1448">
                        <c:v>78.39990234375</c:v>
                      </c:pt>
                      <c:pt idx="1449">
                        <c:v>78.300048828125</c:v>
                      </c:pt>
                      <c:pt idx="1450">
                        <c:v>78.199951171875</c:v>
                      </c:pt>
                      <c:pt idx="1451">
                        <c:v>78.199951171875</c:v>
                      </c:pt>
                      <c:pt idx="1452">
                        <c:v>78</c:v>
                      </c:pt>
                      <c:pt idx="1453">
                        <c:v>78</c:v>
                      </c:pt>
                      <c:pt idx="1454">
                        <c:v>77.89990234375</c:v>
                      </c:pt>
                      <c:pt idx="1455">
                        <c:v>77.800048828125</c:v>
                      </c:pt>
                      <c:pt idx="1456">
                        <c:v>77.699951171875</c:v>
                      </c:pt>
                      <c:pt idx="1457">
                        <c:v>77.599853515625</c:v>
                      </c:pt>
                      <c:pt idx="1458">
                        <c:v>77.5</c:v>
                      </c:pt>
                      <c:pt idx="1459">
                        <c:v>77.39990234375</c:v>
                      </c:pt>
                      <c:pt idx="1460">
                        <c:v>77.39990234375</c:v>
                      </c:pt>
                      <c:pt idx="1461">
                        <c:v>77.300048828125</c:v>
                      </c:pt>
                      <c:pt idx="1462">
                        <c:v>77.199951171875</c:v>
                      </c:pt>
                      <c:pt idx="1463">
                        <c:v>77.10009765625</c:v>
                      </c:pt>
                      <c:pt idx="1464">
                        <c:v>77</c:v>
                      </c:pt>
                      <c:pt idx="1465">
                        <c:v>76.89990234375</c:v>
                      </c:pt>
                      <c:pt idx="1466">
                        <c:v>76.89990234375</c:v>
                      </c:pt>
                      <c:pt idx="1467">
                        <c:v>76.699951171875</c:v>
                      </c:pt>
                      <c:pt idx="1468">
                        <c:v>76.60009765625</c:v>
                      </c:pt>
                      <c:pt idx="1469">
                        <c:v>76.39990234375</c:v>
                      </c:pt>
                      <c:pt idx="1470">
                        <c:v>76.39990234375</c:v>
                      </c:pt>
                      <c:pt idx="1471">
                        <c:v>76.39990234375</c:v>
                      </c:pt>
                      <c:pt idx="1472">
                        <c:v>76.199951171875</c:v>
                      </c:pt>
                      <c:pt idx="1473">
                        <c:v>76.300048828125</c:v>
                      </c:pt>
                      <c:pt idx="1474">
                        <c:v>76.199951171875</c:v>
                      </c:pt>
                      <c:pt idx="1475">
                        <c:v>76.10009765625</c:v>
                      </c:pt>
                      <c:pt idx="1476">
                        <c:v>76</c:v>
                      </c:pt>
                      <c:pt idx="1477">
                        <c:v>75.900146484375</c:v>
                      </c:pt>
                      <c:pt idx="1478">
                        <c:v>75.800048828125</c:v>
                      </c:pt>
                      <c:pt idx="1479">
                        <c:v>75.60009765625</c:v>
                      </c:pt>
                      <c:pt idx="1480">
                        <c:v>75.60009765625</c:v>
                      </c:pt>
                      <c:pt idx="1481">
                        <c:v>75.5</c:v>
                      </c:pt>
                      <c:pt idx="1482">
                        <c:v>75.400146484375</c:v>
                      </c:pt>
                      <c:pt idx="1483">
                        <c:v>75.300048828125</c:v>
                      </c:pt>
                      <c:pt idx="1484">
                        <c:v>75.300048828125</c:v>
                      </c:pt>
                      <c:pt idx="1485">
                        <c:v>75.199951171875</c:v>
                      </c:pt>
                      <c:pt idx="1486">
                        <c:v>75.10009765625</c:v>
                      </c:pt>
                      <c:pt idx="1487">
                        <c:v>75</c:v>
                      </c:pt>
                      <c:pt idx="1488">
                        <c:v>75</c:v>
                      </c:pt>
                      <c:pt idx="1489">
                        <c:v>74.800048828125</c:v>
                      </c:pt>
                      <c:pt idx="1490">
                        <c:v>74.699951171875</c:v>
                      </c:pt>
                      <c:pt idx="1491">
                        <c:v>74.699951171875</c:v>
                      </c:pt>
                      <c:pt idx="1492">
                        <c:v>74.60009765625</c:v>
                      </c:pt>
                      <c:pt idx="1493">
                        <c:v>74.5</c:v>
                      </c:pt>
                      <c:pt idx="1494">
                        <c:v>74.400146484375</c:v>
                      </c:pt>
                      <c:pt idx="1495">
                        <c:v>74.400146484375</c:v>
                      </c:pt>
                      <c:pt idx="1496">
                        <c:v>74.300048828125</c:v>
                      </c:pt>
                      <c:pt idx="1497">
                        <c:v>74.2001953125</c:v>
                      </c:pt>
                      <c:pt idx="1498">
                        <c:v>74.10009765625</c:v>
                      </c:pt>
                      <c:pt idx="1499">
                        <c:v>74</c:v>
                      </c:pt>
                      <c:pt idx="1500">
                        <c:v>73.900146484375</c:v>
                      </c:pt>
                      <c:pt idx="1501">
                        <c:v>73.900146484375</c:v>
                      </c:pt>
                      <c:pt idx="1502">
                        <c:v>73.800048828125</c:v>
                      </c:pt>
                      <c:pt idx="1503">
                        <c:v>73.7001953125</c:v>
                      </c:pt>
                      <c:pt idx="1504">
                        <c:v>73.7001953125</c:v>
                      </c:pt>
                      <c:pt idx="1505">
                        <c:v>73.5</c:v>
                      </c:pt>
                      <c:pt idx="1506">
                        <c:v>73.5</c:v>
                      </c:pt>
                      <c:pt idx="1507">
                        <c:v>73.400146484375</c:v>
                      </c:pt>
                      <c:pt idx="1508">
                        <c:v>73.300048828125</c:v>
                      </c:pt>
                      <c:pt idx="1509">
                        <c:v>73.2001953125</c:v>
                      </c:pt>
                      <c:pt idx="1510">
                        <c:v>73.2001953125</c:v>
                      </c:pt>
                      <c:pt idx="1511">
                        <c:v>73</c:v>
                      </c:pt>
                      <c:pt idx="1512">
                        <c:v>72.900146484375</c:v>
                      </c:pt>
                      <c:pt idx="1513">
                        <c:v>72.800048828125</c:v>
                      </c:pt>
                      <c:pt idx="1514">
                        <c:v>72.800048828125</c:v>
                      </c:pt>
                      <c:pt idx="1515">
                        <c:v>72.7001953125</c:v>
                      </c:pt>
                      <c:pt idx="1516">
                        <c:v>72.60009765625</c:v>
                      </c:pt>
                      <c:pt idx="1517">
                        <c:v>72.500244140625</c:v>
                      </c:pt>
                      <c:pt idx="1518">
                        <c:v>72.400146484375</c:v>
                      </c:pt>
                      <c:pt idx="1519">
                        <c:v>72.400146484375</c:v>
                      </c:pt>
                      <c:pt idx="1520">
                        <c:v>72.300048828125</c:v>
                      </c:pt>
                      <c:pt idx="1521">
                        <c:v>72.10009765625</c:v>
                      </c:pt>
                      <c:pt idx="1522">
                        <c:v>72.000244140625</c:v>
                      </c:pt>
                      <c:pt idx="1523">
                        <c:v>72.000244140625</c:v>
                      </c:pt>
                      <c:pt idx="1524">
                        <c:v>71.900146484375</c:v>
                      </c:pt>
                      <c:pt idx="1525">
                        <c:v>71.900146484375</c:v>
                      </c:pt>
                      <c:pt idx="1526">
                        <c:v>71.800048828125</c:v>
                      </c:pt>
                      <c:pt idx="1527">
                        <c:v>71.7001953125</c:v>
                      </c:pt>
                      <c:pt idx="1528">
                        <c:v>71.60009765625</c:v>
                      </c:pt>
                      <c:pt idx="1529">
                        <c:v>71.60009765625</c:v>
                      </c:pt>
                      <c:pt idx="1530">
                        <c:v>71.500244140625</c:v>
                      </c:pt>
                      <c:pt idx="1531">
                        <c:v>71.400146484375</c:v>
                      </c:pt>
                      <c:pt idx="1532">
                        <c:v>71.300048828125</c:v>
                      </c:pt>
                      <c:pt idx="1533">
                        <c:v>71.2001953125</c:v>
                      </c:pt>
                      <c:pt idx="1534">
                        <c:v>71.2001953125</c:v>
                      </c:pt>
                      <c:pt idx="1535">
                        <c:v>71.10009765625</c:v>
                      </c:pt>
                      <c:pt idx="1536">
                        <c:v>71.000244140625</c:v>
                      </c:pt>
                      <c:pt idx="1537">
                        <c:v>70.900146484375</c:v>
                      </c:pt>
                      <c:pt idx="1538">
                        <c:v>70.900146484375</c:v>
                      </c:pt>
                      <c:pt idx="1539">
                        <c:v>70.80029296875</c:v>
                      </c:pt>
                      <c:pt idx="1540">
                        <c:v>70.80029296875</c:v>
                      </c:pt>
                      <c:pt idx="1541">
                        <c:v>70.7001953125</c:v>
                      </c:pt>
                      <c:pt idx="1542">
                        <c:v>70.60009765625</c:v>
                      </c:pt>
                      <c:pt idx="1543">
                        <c:v>70.500244140625</c:v>
                      </c:pt>
                      <c:pt idx="1544">
                        <c:v>70.500244140625</c:v>
                      </c:pt>
                      <c:pt idx="1545">
                        <c:v>70.2998046875</c:v>
                      </c:pt>
                      <c:pt idx="1546">
                        <c:v>70.19970703125</c:v>
                      </c:pt>
                      <c:pt idx="1547">
                        <c:v>70.19970703125</c:v>
                      </c:pt>
                      <c:pt idx="1548">
                        <c:v>69.999755859375</c:v>
                      </c:pt>
                      <c:pt idx="1549">
                        <c:v>69.999755859375</c:v>
                      </c:pt>
                      <c:pt idx="1550">
                        <c:v>69.89990234375</c:v>
                      </c:pt>
                      <c:pt idx="1551">
                        <c:v>69.7998046875</c:v>
                      </c:pt>
                      <c:pt idx="1552">
                        <c:v>69.7998046875</c:v>
                      </c:pt>
                      <c:pt idx="1553">
                        <c:v>69.69970703125</c:v>
                      </c:pt>
                      <c:pt idx="1554">
                        <c:v>69.599853515625</c:v>
                      </c:pt>
                      <c:pt idx="1555">
                        <c:v>69.499755859375</c:v>
                      </c:pt>
                      <c:pt idx="1556">
                        <c:v>69.39990234375</c:v>
                      </c:pt>
                      <c:pt idx="1557">
                        <c:v>69.39990234375</c:v>
                      </c:pt>
                      <c:pt idx="1558">
                        <c:v>69.2998046875</c:v>
                      </c:pt>
                      <c:pt idx="1559">
                        <c:v>69.2998046875</c:v>
                      </c:pt>
                      <c:pt idx="1560">
                        <c:v>69.199951171875</c:v>
                      </c:pt>
                      <c:pt idx="1561">
                        <c:v>69.099853515625</c:v>
                      </c:pt>
                      <c:pt idx="1562">
                        <c:v>68.999755859375</c:v>
                      </c:pt>
                      <c:pt idx="1563">
                        <c:v>68.89990234375</c:v>
                      </c:pt>
                      <c:pt idx="1564">
                        <c:v>68.89990234375</c:v>
                      </c:pt>
                      <c:pt idx="1565">
                        <c:v>68.7998046875</c:v>
                      </c:pt>
                      <c:pt idx="1566">
                        <c:v>68.699951171875</c:v>
                      </c:pt>
                      <c:pt idx="1567">
                        <c:v>68.599853515625</c:v>
                      </c:pt>
                      <c:pt idx="1568">
                        <c:v>68.499755859375</c:v>
                      </c:pt>
                      <c:pt idx="1569">
                        <c:v>68.499755859375</c:v>
                      </c:pt>
                      <c:pt idx="1570">
                        <c:v>68.39990234375</c:v>
                      </c:pt>
                      <c:pt idx="1571">
                        <c:v>68.39990234375</c:v>
                      </c:pt>
                      <c:pt idx="1572">
                        <c:v>68.2998046875</c:v>
                      </c:pt>
                      <c:pt idx="1573">
                        <c:v>68.2998046875</c:v>
                      </c:pt>
                      <c:pt idx="1574">
                        <c:v>68.099853515625</c:v>
                      </c:pt>
                      <c:pt idx="1575">
                        <c:v>68.099853515625</c:v>
                      </c:pt>
                      <c:pt idx="1576">
                        <c:v>67.999755859375</c:v>
                      </c:pt>
                      <c:pt idx="1577">
                        <c:v>67.999755859375</c:v>
                      </c:pt>
                      <c:pt idx="1578">
                        <c:v>67.89990234375</c:v>
                      </c:pt>
                      <c:pt idx="1579">
                        <c:v>67.7998046875</c:v>
                      </c:pt>
                      <c:pt idx="1580">
                        <c:v>67.699951171875</c:v>
                      </c:pt>
                      <c:pt idx="1581">
                        <c:v>67.599853515625</c:v>
                      </c:pt>
                      <c:pt idx="1582">
                        <c:v>67.599853515625</c:v>
                      </c:pt>
                      <c:pt idx="1583">
                        <c:v>67.5</c:v>
                      </c:pt>
                      <c:pt idx="1584">
                        <c:v>67.39990234375</c:v>
                      </c:pt>
                      <c:pt idx="1585">
                        <c:v>67.2998046875</c:v>
                      </c:pt>
                      <c:pt idx="1586">
                        <c:v>67.2998046875</c:v>
                      </c:pt>
                      <c:pt idx="1587">
                        <c:v>67.2998046875</c:v>
                      </c:pt>
                      <c:pt idx="1588">
                        <c:v>67.199951171875</c:v>
                      </c:pt>
                      <c:pt idx="1589">
                        <c:v>67.099853515625</c:v>
                      </c:pt>
                      <c:pt idx="1590">
                        <c:v>67</c:v>
                      </c:pt>
                      <c:pt idx="1591">
                        <c:v>67</c:v>
                      </c:pt>
                      <c:pt idx="1592">
                        <c:v>66.89990234375</c:v>
                      </c:pt>
                      <c:pt idx="1593">
                        <c:v>66.7998046875</c:v>
                      </c:pt>
                      <c:pt idx="1594">
                        <c:v>66.699951171875</c:v>
                      </c:pt>
                      <c:pt idx="1595">
                        <c:v>66.599853515625</c:v>
                      </c:pt>
                      <c:pt idx="1596">
                        <c:v>66.599853515625</c:v>
                      </c:pt>
                      <c:pt idx="1597">
                        <c:v>66.5</c:v>
                      </c:pt>
                      <c:pt idx="1598">
                        <c:v>66.5</c:v>
                      </c:pt>
                      <c:pt idx="1599">
                        <c:v>66.300048828125</c:v>
                      </c:pt>
                      <c:pt idx="1600">
                        <c:v>66.199951171875</c:v>
                      </c:pt>
                      <c:pt idx="1601">
                        <c:v>66.099853515625</c:v>
                      </c:pt>
                      <c:pt idx="1602">
                        <c:v>66</c:v>
                      </c:pt>
                      <c:pt idx="1603">
                        <c:v>65.89990234375</c:v>
                      </c:pt>
                      <c:pt idx="1604">
                        <c:v>66</c:v>
                      </c:pt>
                      <c:pt idx="1605">
                        <c:v>66</c:v>
                      </c:pt>
                      <c:pt idx="1606">
                        <c:v>65.89990234375</c:v>
                      </c:pt>
                      <c:pt idx="1607">
                        <c:v>65.800048828125</c:v>
                      </c:pt>
                      <c:pt idx="1608">
                        <c:v>65.800048828125</c:v>
                      </c:pt>
                      <c:pt idx="1609">
                        <c:v>65.699951171875</c:v>
                      </c:pt>
                      <c:pt idx="1610">
                        <c:v>65.599853515625</c:v>
                      </c:pt>
                      <c:pt idx="1611">
                        <c:v>65.599853515625</c:v>
                      </c:pt>
                      <c:pt idx="1612">
                        <c:v>65.5</c:v>
                      </c:pt>
                      <c:pt idx="1613">
                        <c:v>65.5</c:v>
                      </c:pt>
                      <c:pt idx="1614">
                        <c:v>65.39990234375</c:v>
                      </c:pt>
                      <c:pt idx="1615">
                        <c:v>65.300048828125</c:v>
                      </c:pt>
                      <c:pt idx="1616">
                        <c:v>65.300048828125</c:v>
                      </c:pt>
                      <c:pt idx="1617">
                        <c:v>65.199951171875</c:v>
                      </c:pt>
                      <c:pt idx="1618">
                        <c:v>65.099853515625</c:v>
                      </c:pt>
                      <c:pt idx="1619">
                        <c:v>64.89990234375</c:v>
                      </c:pt>
                      <c:pt idx="1620">
                        <c:v>64.89990234375</c:v>
                      </c:pt>
                      <c:pt idx="1621">
                        <c:v>64.89990234375</c:v>
                      </c:pt>
                      <c:pt idx="1622">
                        <c:v>64.800048828125</c:v>
                      </c:pt>
                      <c:pt idx="1623">
                        <c:v>64.60009765625</c:v>
                      </c:pt>
                      <c:pt idx="1624">
                        <c:v>64.60009765625</c:v>
                      </c:pt>
                      <c:pt idx="1625">
                        <c:v>64.5</c:v>
                      </c:pt>
                      <c:pt idx="1626">
                        <c:v>64.39990234375</c:v>
                      </c:pt>
                      <c:pt idx="1627">
                        <c:v>64.39990234375</c:v>
                      </c:pt>
                      <c:pt idx="1628">
                        <c:v>64.300048828125</c:v>
                      </c:pt>
                      <c:pt idx="1629">
                        <c:v>64.300048828125</c:v>
                      </c:pt>
                      <c:pt idx="1630">
                        <c:v>64.199951171875</c:v>
                      </c:pt>
                      <c:pt idx="1631">
                        <c:v>64.10009765625</c:v>
                      </c:pt>
                      <c:pt idx="1632">
                        <c:v>64.10009765625</c:v>
                      </c:pt>
                      <c:pt idx="1633">
                        <c:v>64</c:v>
                      </c:pt>
                      <c:pt idx="1634">
                        <c:v>63.89990234375</c:v>
                      </c:pt>
                      <c:pt idx="1635">
                        <c:v>63.89990234375</c:v>
                      </c:pt>
                      <c:pt idx="1636">
                        <c:v>63.800048828125</c:v>
                      </c:pt>
                      <c:pt idx="1637">
                        <c:v>63.699951171875</c:v>
                      </c:pt>
                      <c:pt idx="1638">
                        <c:v>63.699951171875</c:v>
                      </c:pt>
                      <c:pt idx="1639">
                        <c:v>63.60009765625</c:v>
                      </c:pt>
                      <c:pt idx="1640">
                        <c:v>63.60009765625</c:v>
                      </c:pt>
                      <c:pt idx="1641">
                        <c:v>63.5</c:v>
                      </c:pt>
                      <c:pt idx="1642">
                        <c:v>63.5</c:v>
                      </c:pt>
                      <c:pt idx="1643">
                        <c:v>63.5</c:v>
                      </c:pt>
                      <c:pt idx="1644">
                        <c:v>63.39990234375</c:v>
                      </c:pt>
                      <c:pt idx="1645">
                        <c:v>63.39990234375</c:v>
                      </c:pt>
                      <c:pt idx="1646">
                        <c:v>63.199951171875</c:v>
                      </c:pt>
                      <c:pt idx="1647">
                        <c:v>63.199951171875</c:v>
                      </c:pt>
                      <c:pt idx="1648">
                        <c:v>63</c:v>
                      </c:pt>
                      <c:pt idx="1649">
                        <c:v>62.900146484375</c:v>
                      </c:pt>
                      <c:pt idx="1650">
                        <c:v>62.900146484375</c:v>
                      </c:pt>
                      <c:pt idx="1651">
                        <c:v>62.800048828125</c:v>
                      </c:pt>
                      <c:pt idx="1652">
                        <c:v>62.699951171875</c:v>
                      </c:pt>
                      <c:pt idx="1653">
                        <c:v>62.699951171875</c:v>
                      </c:pt>
                      <c:pt idx="1654">
                        <c:v>62.60009765625</c:v>
                      </c:pt>
                      <c:pt idx="1655">
                        <c:v>62.5</c:v>
                      </c:pt>
                      <c:pt idx="1656">
                        <c:v>62.5</c:v>
                      </c:pt>
                      <c:pt idx="1657">
                        <c:v>62.400146484375</c:v>
                      </c:pt>
                      <c:pt idx="1658">
                        <c:v>62.400146484375</c:v>
                      </c:pt>
                      <c:pt idx="1659">
                        <c:v>62.300048828125</c:v>
                      </c:pt>
                      <c:pt idx="1660">
                        <c:v>62.199951171875</c:v>
                      </c:pt>
                      <c:pt idx="1661">
                        <c:v>62.199951171875</c:v>
                      </c:pt>
                      <c:pt idx="1662">
                        <c:v>62.10009765625</c:v>
                      </c:pt>
                      <c:pt idx="1663">
                        <c:v>62</c:v>
                      </c:pt>
                      <c:pt idx="1664">
                        <c:v>62</c:v>
                      </c:pt>
                      <c:pt idx="1665">
                        <c:v>61.900146484375</c:v>
                      </c:pt>
                      <c:pt idx="1666">
                        <c:v>62</c:v>
                      </c:pt>
                      <c:pt idx="1667">
                        <c:v>61.900146484375</c:v>
                      </c:pt>
                      <c:pt idx="1668">
                        <c:v>61.900146484375</c:v>
                      </c:pt>
                      <c:pt idx="1669">
                        <c:v>61.800048828125</c:v>
                      </c:pt>
                      <c:pt idx="1670">
                        <c:v>61.800048828125</c:v>
                      </c:pt>
                      <c:pt idx="1671">
                        <c:v>61.699951171875</c:v>
                      </c:pt>
                      <c:pt idx="1672">
                        <c:v>61.5</c:v>
                      </c:pt>
                      <c:pt idx="1673">
                        <c:v>61.400146484375</c:v>
                      </c:pt>
                      <c:pt idx="1674">
                        <c:v>61.400146484375</c:v>
                      </c:pt>
                      <c:pt idx="1675">
                        <c:v>61.300048828125</c:v>
                      </c:pt>
                      <c:pt idx="1676">
                        <c:v>61.2001953125</c:v>
                      </c:pt>
                      <c:pt idx="1677">
                        <c:v>61.10009765625</c:v>
                      </c:pt>
                      <c:pt idx="1678">
                        <c:v>61.10009765625</c:v>
                      </c:pt>
                      <c:pt idx="1679">
                        <c:v>61</c:v>
                      </c:pt>
                      <c:pt idx="1680">
                        <c:v>60.900146484375</c:v>
                      </c:pt>
                      <c:pt idx="1681">
                        <c:v>60.900146484375</c:v>
                      </c:pt>
                      <c:pt idx="1682">
                        <c:v>60.800048828125</c:v>
                      </c:pt>
                      <c:pt idx="1683">
                        <c:v>60.900146484375</c:v>
                      </c:pt>
                      <c:pt idx="1684">
                        <c:v>60.900146484375</c:v>
                      </c:pt>
                      <c:pt idx="1685">
                        <c:v>60.800048828125</c:v>
                      </c:pt>
                      <c:pt idx="1686">
                        <c:v>60.7001953125</c:v>
                      </c:pt>
                      <c:pt idx="1687">
                        <c:v>60.7001953125</c:v>
                      </c:pt>
                      <c:pt idx="1688">
                        <c:v>60.60009765625</c:v>
                      </c:pt>
                      <c:pt idx="1689">
                        <c:v>60.60009765625</c:v>
                      </c:pt>
                      <c:pt idx="1690">
                        <c:v>60.5</c:v>
                      </c:pt>
                      <c:pt idx="1691">
                        <c:v>60.400146484375</c:v>
                      </c:pt>
                      <c:pt idx="1692">
                        <c:v>60.300048828125</c:v>
                      </c:pt>
                      <c:pt idx="1693">
                        <c:v>60.300048828125</c:v>
                      </c:pt>
                      <c:pt idx="1694">
                        <c:v>60.2001953125</c:v>
                      </c:pt>
                      <c:pt idx="1695">
                        <c:v>60.10009765625</c:v>
                      </c:pt>
                      <c:pt idx="1696">
                        <c:v>60.10009765625</c:v>
                      </c:pt>
                      <c:pt idx="1697">
                        <c:v>60.10009765625</c:v>
                      </c:pt>
                      <c:pt idx="1698">
                        <c:v>60</c:v>
                      </c:pt>
                      <c:pt idx="1699">
                        <c:v>59.900146484375</c:v>
                      </c:pt>
                      <c:pt idx="1700">
                        <c:v>59.900146484375</c:v>
                      </c:pt>
                      <c:pt idx="1701">
                        <c:v>59.900146484375</c:v>
                      </c:pt>
                      <c:pt idx="1702">
                        <c:v>59.800048828125</c:v>
                      </c:pt>
                      <c:pt idx="1703">
                        <c:v>59.7001953125</c:v>
                      </c:pt>
                      <c:pt idx="1704">
                        <c:v>59.7001953125</c:v>
                      </c:pt>
                      <c:pt idx="1705">
                        <c:v>59.60009765625</c:v>
                      </c:pt>
                      <c:pt idx="1706">
                        <c:v>59.60009765625</c:v>
                      </c:pt>
                      <c:pt idx="1707">
                        <c:v>59.500244140625</c:v>
                      </c:pt>
                      <c:pt idx="1708">
                        <c:v>59.400146484375</c:v>
                      </c:pt>
                      <c:pt idx="1709">
                        <c:v>59.400146484375</c:v>
                      </c:pt>
                      <c:pt idx="1710">
                        <c:v>59.300048828125</c:v>
                      </c:pt>
                      <c:pt idx="1711">
                        <c:v>59.300048828125</c:v>
                      </c:pt>
                      <c:pt idx="1712">
                        <c:v>59.2001953125</c:v>
                      </c:pt>
                      <c:pt idx="1713">
                        <c:v>59.10009765625</c:v>
                      </c:pt>
                      <c:pt idx="1714">
                        <c:v>59.000244140625</c:v>
                      </c:pt>
                      <c:pt idx="1715">
                        <c:v>59.000244140625</c:v>
                      </c:pt>
                      <c:pt idx="1716">
                        <c:v>58.900146484375</c:v>
                      </c:pt>
                      <c:pt idx="1717">
                        <c:v>58.900146484375</c:v>
                      </c:pt>
                      <c:pt idx="1718">
                        <c:v>58.800048828125</c:v>
                      </c:pt>
                      <c:pt idx="1719">
                        <c:v>58.800048828125</c:v>
                      </c:pt>
                      <c:pt idx="1720">
                        <c:v>58.800048828125</c:v>
                      </c:pt>
                      <c:pt idx="1721">
                        <c:v>58.7001953125</c:v>
                      </c:pt>
                      <c:pt idx="1722">
                        <c:v>58.60009765625</c:v>
                      </c:pt>
                      <c:pt idx="1723">
                        <c:v>58.60009765625</c:v>
                      </c:pt>
                      <c:pt idx="1724">
                        <c:v>58.500244140625</c:v>
                      </c:pt>
                      <c:pt idx="1725">
                        <c:v>58.500244140625</c:v>
                      </c:pt>
                      <c:pt idx="1726">
                        <c:v>58.500244140625</c:v>
                      </c:pt>
                      <c:pt idx="1727">
                        <c:v>58.400146484375</c:v>
                      </c:pt>
                      <c:pt idx="1728">
                        <c:v>58.400146484375</c:v>
                      </c:pt>
                      <c:pt idx="1729">
                        <c:v>58.400146484375</c:v>
                      </c:pt>
                      <c:pt idx="1730">
                        <c:v>58.30029296875</c:v>
                      </c:pt>
                      <c:pt idx="1731">
                        <c:v>58.10009765625</c:v>
                      </c:pt>
                      <c:pt idx="1732">
                        <c:v>58.10009765625</c:v>
                      </c:pt>
                      <c:pt idx="1733">
                        <c:v>58.000244140625</c:v>
                      </c:pt>
                      <c:pt idx="1734">
                        <c:v>58.000244140625</c:v>
                      </c:pt>
                      <c:pt idx="1735">
                        <c:v>57.900146484375</c:v>
                      </c:pt>
                      <c:pt idx="1736">
                        <c:v>57.80029296875</c:v>
                      </c:pt>
                      <c:pt idx="1737">
                        <c:v>57.80029296875</c:v>
                      </c:pt>
                      <c:pt idx="1738">
                        <c:v>57.7001953125</c:v>
                      </c:pt>
                      <c:pt idx="1739">
                        <c:v>57.7001953125</c:v>
                      </c:pt>
                      <c:pt idx="1740">
                        <c:v>57.60009765625</c:v>
                      </c:pt>
                      <c:pt idx="1741">
                        <c:v>57.60009765625</c:v>
                      </c:pt>
                      <c:pt idx="1742">
                        <c:v>57.60009765625</c:v>
                      </c:pt>
                      <c:pt idx="1743">
                        <c:v>57.499755859375</c:v>
                      </c:pt>
                      <c:pt idx="1744">
                        <c:v>57.499755859375</c:v>
                      </c:pt>
                      <c:pt idx="1745">
                        <c:v>57.39990234375</c:v>
                      </c:pt>
                      <c:pt idx="1746">
                        <c:v>57.39990234375</c:v>
                      </c:pt>
                      <c:pt idx="1747">
                        <c:v>57.2998046875</c:v>
                      </c:pt>
                      <c:pt idx="1748">
                        <c:v>57.2998046875</c:v>
                      </c:pt>
                      <c:pt idx="1749">
                        <c:v>57.19970703125</c:v>
                      </c:pt>
                      <c:pt idx="1750">
                        <c:v>57.099853515625</c:v>
                      </c:pt>
                      <c:pt idx="1751">
                        <c:v>57.099853515625</c:v>
                      </c:pt>
                      <c:pt idx="1752">
                        <c:v>56.999755859375</c:v>
                      </c:pt>
                      <c:pt idx="1753">
                        <c:v>56.999755859375</c:v>
                      </c:pt>
                      <c:pt idx="1754">
                        <c:v>56.89990234375</c:v>
                      </c:pt>
                      <c:pt idx="1755">
                        <c:v>56.7998046875</c:v>
                      </c:pt>
                      <c:pt idx="1756">
                        <c:v>56.7998046875</c:v>
                      </c:pt>
                      <c:pt idx="1757">
                        <c:v>56.7998046875</c:v>
                      </c:pt>
                      <c:pt idx="1758">
                        <c:v>56.699951171875</c:v>
                      </c:pt>
                      <c:pt idx="1759">
                        <c:v>56.599853515625</c:v>
                      </c:pt>
                      <c:pt idx="1760">
                        <c:v>56.599853515625</c:v>
                      </c:pt>
                      <c:pt idx="1761">
                        <c:v>56.499755859375</c:v>
                      </c:pt>
                      <c:pt idx="1762">
                        <c:v>56.599853515625</c:v>
                      </c:pt>
                      <c:pt idx="1763">
                        <c:v>56.499755859375</c:v>
                      </c:pt>
                      <c:pt idx="1764">
                        <c:v>56.499755859375</c:v>
                      </c:pt>
                      <c:pt idx="1765">
                        <c:v>56.499755859375</c:v>
                      </c:pt>
                      <c:pt idx="1766">
                        <c:v>56.39990234375</c:v>
                      </c:pt>
                      <c:pt idx="1767">
                        <c:v>56.2998046875</c:v>
                      </c:pt>
                      <c:pt idx="1768">
                        <c:v>56.099853515625</c:v>
                      </c:pt>
                      <c:pt idx="1769">
                        <c:v>56.099853515625</c:v>
                      </c:pt>
                      <c:pt idx="1770">
                        <c:v>56.099853515625</c:v>
                      </c:pt>
                      <c:pt idx="1771">
                        <c:v>55.999755859375</c:v>
                      </c:pt>
                      <c:pt idx="1772">
                        <c:v>55.89990234375</c:v>
                      </c:pt>
                      <c:pt idx="1773">
                        <c:v>55.89990234375</c:v>
                      </c:pt>
                      <c:pt idx="1774">
                        <c:v>55.89990234375</c:v>
                      </c:pt>
                      <c:pt idx="1775">
                        <c:v>55.7998046875</c:v>
                      </c:pt>
                      <c:pt idx="1776">
                        <c:v>55.699951171875</c:v>
                      </c:pt>
                      <c:pt idx="1777">
                        <c:v>55.699951171875</c:v>
                      </c:pt>
                      <c:pt idx="1778">
                        <c:v>55.599853515625</c:v>
                      </c:pt>
                      <c:pt idx="1779">
                        <c:v>55.499755859375</c:v>
                      </c:pt>
                      <c:pt idx="1780">
                        <c:v>55.599853515625</c:v>
                      </c:pt>
                      <c:pt idx="1781">
                        <c:v>55.499755859375</c:v>
                      </c:pt>
                      <c:pt idx="1782">
                        <c:v>55.39990234375</c:v>
                      </c:pt>
                      <c:pt idx="1783">
                        <c:v>55.39990234375</c:v>
                      </c:pt>
                      <c:pt idx="1784">
                        <c:v>55.2998046875</c:v>
                      </c:pt>
                      <c:pt idx="1785">
                        <c:v>55.2998046875</c:v>
                      </c:pt>
                      <c:pt idx="1786">
                        <c:v>55.199951171875</c:v>
                      </c:pt>
                      <c:pt idx="1787">
                        <c:v>55.199951171875</c:v>
                      </c:pt>
                      <c:pt idx="1788">
                        <c:v>55.099853515625</c:v>
                      </c:pt>
                      <c:pt idx="1789">
                        <c:v>55.099853515625</c:v>
                      </c:pt>
                      <c:pt idx="1790">
                        <c:v>55</c:v>
                      </c:pt>
                      <c:pt idx="1791">
                        <c:v>55</c:v>
                      </c:pt>
                      <c:pt idx="1792">
                        <c:v>54.89990234375</c:v>
                      </c:pt>
                      <c:pt idx="1793">
                        <c:v>54.7998046875</c:v>
                      </c:pt>
                      <c:pt idx="1794">
                        <c:v>54.7998046875</c:v>
                      </c:pt>
                      <c:pt idx="1795">
                        <c:v>54.699951171875</c:v>
                      </c:pt>
                      <c:pt idx="1796">
                        <c:v>54.699951171875</c:v>
                      </c:pt>
                      <c:pt idx="1797">
                        <c:v>54.699951171875</c:v>
                      </c:pt>
                      <c:pt idx="1798">
                        <c:v>54.599853515625</c:v>
                      </c:pt>
                      <c:pt idx="1799">
                        <c:v>54.599853515625</c:v>
                      </c:pt>
                      <c:pt idx="1800">
                        <c:v>54.5</c:v>
                      </c:pt>
                      <c:pt idx="1801">
                        <c:v>54.5</c:v>
                      </c:pt>
                      <c:pt idx="1802">
                        <c:v>54.39990234375</c:v>
                      </c:pt>
                      <c:pt idx="1803">
                        <c:v>54.39990234375</c:v>
                      </c:pt>
                      <c:pt idx="1804">
                        <c:v>54.2998046875</c:v>
                      </c:pt>
                      <c:pt idx="1805">
                        <c:v>54.2998046875</c:v>
                      </c:pt>
                      <c:pt idx="1806">
                        <c:v>54.099853515625</c:v>
                      </c:pt>
                      <c:pt idx="1807">
                        <c:v>54.099853515625</c:v>
                      </c:pt>
                      <c:pt idx="1808">
                        <c:v>54.099853515625</c:v>
                      </c:pt>
                      <c:pt idx="1809">
                        <c:v>54</c:v>
                      </c:pt>
                      <c:pt idx="1810">
                        <c:v>54</c:v>
                      </c:pt>
                      <c:pt idx="1811">
                        <c:v>54</c:v>
                      </c:pt>
                      <c:pt idx="1812">
                        <c:v>53.89990234375</c:v>
                      </c:pt>
                      <c:pt idx="1813">
                        <c:v>53.89990234375</c:v>
                      </c:pt>
                      <c:pt idx="1814">
                        <c:v>53.7998046875</c:v>
                      </c:pt>
                      <c:pt idx="1815">
                        <c:v>53.7998046875</c:v>
                      </c:pt>
                      <c:pt idx="1816">
                        <c:v>53.7998046875</c:v>
                      </c:pt>
                      <c:pt idx="1817">
                        <c:v>53.7998046875</c:v>
                      </c:pt>
                      <c:pt idx="1818">
                        <c:v>53.699951171875</c:v>
                      </c:pt>
                      <c:pt idx="1819">
                        <c:v>53.699951171875</c:v>
                      </c:pt>
                      <c:pt idx="1820">
                        <c:v>53.599853515625</c:v>
                      </c:pt>
                      <c:pt idx="1821">
                        <c:v>53.599853515625</c:v>
                      </c:pt>
                      <c:pt idx="1822">
                        <c:v>53.5</c:v>
                      </c:pt>
                      <c:pt idx="1823">
                        <c:v>53.5</c:v>
                      </c:pt>
                      <c:pt idx="1824">
                        <c:v>53.5</c:v>
                      </c:pt>
                      <c:pt idx="1825">
                        <c:v>53.300048828125</c:v>
                      </c:pt>
                      <c:pt idx="1826">
                        <c:v>53.300048828125</c:v>
                      </c:pt>
                      <c:pt idx="1827">
                        <c:v>53.300048828125</c:v>
                      </c:pt>
                      <c:pt idx="1828">
                        <c:v>53.300048828125</c:v>
                      </c:pt>
                      <c:pt idx="1829">
                        <c:v>53.199951171875</c:v>
                      </c:pt>
                      <c:pt idx="1830">
                        <c:v>53.199951171875</c:v>
                      </c:pt>
                      <c:pt idx="1831">
                        <c:v>53.099853515625</c:v>
                      </c:pt>
                      <c:pt idx="1832">
                        <c:v>53.099853515625</c:v>
                      </c:pt>
                      <c:pt idx="1833">
                        <c:v>53.099853515625</c:v>
                      </c:pt>
                      <c:pt idx="1834">
                        <c:v>52.89990234375</c:v>
                      </c:pt>
                      <c:pt idx="1835">
                        <c:v>52.800048828125</c:v>
                      </c:pt>
                      <c:pt idx="1836">
                        <c:v>52.800048828125</c:v>
                      </c:pt>
                      <c:pt idx="1837">
                        <c:v>52.699951171875</c:v>
                      </c:pt>
                      <c:pt idx="1838">
                        <c:v>52.699951171875</c:v>
                      </c:pt>
                      <c:pt idx="1839">
                        <c:v>52.699951171875</c:v>
                      </c:pt>
                      <c:pt idx="1840">
                        <c:v>52.699951171875</c:v>
                      </c:pt>
                      <c:pt idx="1841">
                        <c:v>52.699951171875</c:v>
                      </c:pt>
                      <c:pt idx="1842">
                        <c:v>52.699951171875</c:v>
                      </c:pt>
                      <c:pt idx="1843">
                        <c:v>52.599853515625</c:v>
                      </c:pt>
                      <c:pt idx="1844">
                        <c:v>52.599853515625</c:v>
                      </c:pt>
                      <c:pt idx="1845">
                        <c:v>52.5</c:v>
                      </c:pt>
                      <c:pt idx="1846">
                        <c:v>52.300048828125</c:v>
                      </c:pt>
                      <c:pt idx="1847">
                        <c:v>52.300048828125</c:v>
                      </c:pt>
                      <c:pt idx="1848">
                        <c:v>52.199951171875</c:v>
                      </c:pt>
                      <c:pt idx="1849">
                        <c:v>52.199951171875</c:v>
                      </c:pt>
                      <c:pt idx="1850">
                        <c:v>52.099853515625</c:v>
                      </c:pt>
                      <c:pt idx="1851">
                        <c:v>52.099853515625</c:v>
                      </c:pt>
                      <c:pt idx="1852">
                        <c:v>52.199951171875</c:v>
                      </c:pt>
                      <c:pt idx="1853">
                        <c:v>52.199951171875</c:v>
                      </c:pt>
                      <c:pt idx="1854">
                        <c:v>52.099853515625</c:v>
                      </c:pt>
                      <c:pt idx="1855">
                        <c:v>52.099853515625</c:v>
                      </c:pt>
                      <c:pt idx="1856">
                        <c:v>52.099853515625</c:v>
                      </c:pt>
                      <c:pt idx="1857">
                        <c:v>52</c:v>
                      </c:pt>
                      <c:pt idx="1858">
                        <c:v>51.89990234375</c:v>
                      </c:pt>
                      <c:pt idx="1859">
                        <c:v>51.800048828125</c:v>
                      </c:pt>
                      <c:pt idx="1860">
                        <c:v>51.800048828125</c:v>
                      </c:pt>
                      <c:pt idx="1861">
                        <c:v>51.699951171875</c:v>
                      </c:pt>
                      <c:pt idx="1862">
                        <c:v>51.699951171875</c:v>
                      </c:pt>
                      <c:pt idx="1863">
                        <c:v>51.60009765625</c:v>
                      </c:pt>
                      <c:pt idx="1864">
                        <c:v>51.60009765625</c:v>
                      </c:pt>
                      <c:pt idx="1865">
                        <c:v>51.5</c:v>
                      </c:pt>
                      <c:pt idx="1866">
                        <c:v>51.5</c:v>
                      </c:pt>
                      <c:pt idx="1867">
                        <c:v>51.5</c:v>
                      </c:pt>
                      <c:pt idx="1868">
                        <c:v>51.39990234375</c:v>
                      </c:pt>
                      <c:pt idx="1869">
                        <c:v>51.300048828125</c:v>
                      </c:pt>
                      <c:pt idx="1870">
                        <c:v>51.39990234375</c:v>
                      </c:pt>
                      <c:pt idx="1871">
                        <c:v>51.300048828125</c:v>
                      </c:pt>
                      <c:pt idx="1872">
                        <c:v>51.300048828125</c:v>
                      </c:pt>
                      <c:pt idx="1873">
                        <c:v>51.199951171875</c:v>
                      </c:pt>
                      <c:pt idx="1874">
                        <c:v>51.199951171875</c:v>
                      </c:pt>
                      <c:pt idx="1875">
                        <c:v>51.199951171875</c:v>
                      </c:pt>
                      <c:pt idx="1876">
                        <c:v>51</c:v>
                      </c:pt>
                      <c:pt idx="1877">
                        <c:v>51</c:v>
                      </c:pt>
                      <c:pt idx="1878">
                        <c:v>51</c:v>
                      </c:pt>
                      <c:pt idx="1879">
                        <c:v>50.89990234375</c:v>
                      </c:pt>
                      <c:pt idx="1880">
                        <c:v>50.89990234375</c:v>
                      </c:pt>
                      <c:pt idx="1881">
                        <c:v>50.800048828125</c:v>
                      </c:pt>
                      <c:pt idx="1882">
                        <c:v>50.800048828125</c:v>
                      </c:pt>
                      <c:pt idx="1883">
                        <c:v>50.699951171875</c:v>
                      </c:pt>
                      <c:pt idx="1884">
                        <c:v>50.699951171875</c:v>
                      </c:pt>
                      <c:pt idx="1885">
                        <c:v>50.699951171875</c:v>
                      </c:pt>
                      <c:pt idx="1886">
                        <c:v>50.60009765625</c:v>
                      </c:pt>
                      <c:pt idx="1887">
                        <c:v>50.60009765625</c:v>
                      </c:pt>
                      <c:pt idx="1888">
                        <c:v>50.699951171875</c:v>
                      </c:pt>
                      <c:pt idx="1889">
                        <c:v>50.60009765625</c:v>
                      </c:pt>
                      <c:pt idx="1890">
                        <c:v>50.5</c:v>
                      </c:pt>
                      <c:pt idx="1891">
                        <c:v>50.5</c:v>
                      </c:pt>
                      <c:pt idx="1892">
                        <c:v>50.5</c:v>
                      </c:pt>
                      <c:pt idx="1893">
                        <c:v>50.39990234375</c:v>
                      </c:pt>
                      <c:pt idx="1894">
                        <c:v>50.300048828125</c:v>
                      </c:pt>
                      <c:pt idx="1895">
                        <c:v>50.300048828125</c:v>
                      </c:pt>
                      <c:pt idx="1896">
                        <c:v>50.199951171875</c:v>
                      </c:pt>
                      <c:pt idx="1897">
                        <c:v>50.10009765625</c:v>
                      </c:pt>
                      <c:pt idx="1898">
                        <c:v>50.10009765625</c:v>
                      </c:pt>
                      <c:pt idx="1899">
                        <c:v>50.10009765625</c:v>
                      </c:pt>
                      <c:pt idx="1900">
                        <c:v>50</c:v>
                      </c:pt>
                      <c:pt idx="1901">
                        <c:v>49.900146484375</c:v>
                      </c:pt>
                      <c:pt idx="1902">
                        <c:v>49.900146484375</c:v>
                      </c:pt>
                      <c:pt idx="1903">
                        <c:v>49.800048828125</c:v>
                      </c:pt>
                      <c:pt idx="1904">
                        <c:v>49.800048828125</c:v>
                      </c:pt>
                      <c:pt idx="1905">
                        <c:v>49.800048828125</c:v>
                      </c:pt>
                      <c:pt idx="1906">
                        <c:v>50</c:v>
                      </c:pt>
                      <c:pt idx="1907">
                        <c:v>50</c:v>
                      </c:pt>
                      <c:pt idx="1908">
                        <c:v>49.900146484375</c:v>
                      </c:pt>
                      <c:pt idx="1909">
                        <c:v>49.900146484375</c:v>
                      </c:pt>
                      <c:pt idx="1910">
                        <c:v>49.900146484375</c:v>
                      </c:pt>
                      <c:pt idx="1911">
                        <c:v>49.900146484375</c:v>
                      </c:pt>
                      <c:pt idx="1912">
                        <c:v>49.699951171875</c:v>
                      </c:pt>
                      <c:pt idx="1913">
                        <c:v>49.60009765625</c:v>
                      </c:pt>
                      <c:pt idx="1914">
                        <c:v>49.60009765625</c:v>
                      </c:pt>
                      <c:pt idx="1915">
                        <c:v>49.60009765625</c:v>
                      </c:pt>
                      <c:pt idx="1916">
                        <c:v>49.5</c:v>
                      </c:pt>
                      <c:pt idx="1917">
                        <c:v>49.5</c:v>
                      </c:pt>
                      <c:pt idx="1918">
                        <c:v>49.400146484375</c:v>
                      </c:pt>
                      <c:pt idx="1919">
                        <c:v>49.400146484375</c:v>
                      </c:pt>
                      <c:pt idx="1920">
                        <c:v>49.300048828125</c:v>
                      </c:pt>
                      <c:pt idx="1921">
                        <c:v>49.300048828125</c:v>
                      </c:pt>
                      <c:pt idx="1922">
                        <c:v>49.199951171875</c:v>
                      </c:pt>
                      <c:pt idx="1923">
                        <c:v>49.199951171875</c:v>
                      </c:pt>
                      <c:pt idx="1924">
                        <c:v>49</c:v>
                      </c:pt>
                      <c:pt idx="1925">
                        <c:v>49</c:v>
                      </c:pt>
                      <c:pt idx="1926">
                        <c:v>49</c:v>
                      </c:pt>
                      <c:pt idx="1927">
                        <c:v>49</c:v>
                      </c:pt>
                      <c:pt idx="1928">
                        <c:v>48.900146484375</c:v>
                      </c:pt>
                      <c:pt idx="1929">
                        <c:v>48.900146484375</c:v>
                      </c:pt>
                      <c:pt idx="1930">
                        <c:v>48.900146484375</c:v>
                      </c:pt>
                      <c:pt idx="1931">
                        <c:v>48.800048828125</c:v>
                      </c:pt>
                      <c:pt idx="1932">
                        <c:v>48.800048828125</c:v>
                      </c:pt>
                      <c:pt idx="1933">
                        <c:v>48.7001953125</c:v>
                      </c:pt>
                      <c:pt idx="1934">
                        <c:v>48.7001953125</c:v>
                      </c:pt>
                      <c:pt idx="1935">
                        <c:v>48.60009765625</c:v>
                      </c:pt>
                      <c:pt idx="1936">
                        <c:v>48.800048828125</c:v>
                      </c:pt>
                      <c:pt idx="1937">
                        <c:v>48.7001953125</c:v>
                      </c:pt>
                      <c:pt idx="1938">
                        <c:v>48.7001953125</c:v>
                      </c:pt>
                      <c:pt idx="1939">
                        <c:v>48.7001953125</c:v>
                      </c:pt>
                      <c:pt idx="1940">
                        <c:v>48.7001953125</c:v>
                      </c:pt>
                      <c:pt idx="1941">
                        <c:v>48.60009765625</c:v>
                      </c:pt>
                      <c:pt idx="1942">
                        <c:v>48.5</c:v>
                      </c:pt>
                      <c:pt idx="1943">
                        <c:v>48.400146484375</c:v>
                      </c:pt>
                      <c:pt idx="1944">
                        <c:v>48.400146484375</c:v>
                      </c:pt>
                      <c:pt idx="1945">
                        <c:v>48.400146484375</c:v>
                      </c:pt>
                      <c:pt idx="1946">
                        <c:v>48.300048828125</c:v>
                      </c:pt>
                      <c:pt idx="1947">
                        <c:v>48.300048828125</c:v>
                      </c:pt>
                      <c:pt idx="1948">
                        <c:v>48.2001953125</c:v>
                      </c:pt>
                      <c:pt idx="1949">
                        <c:v>48.2001953125</c:v>
                      </c:pt>
                      <c:pt idx="1950">
                        <c:v>48.10009765625</c:v>
                      </c:pt>
                      <c:pt idx="1951">
                        <c:v>48.2001953125</c:v>
                      </c:pt>
                      <c:pt idx="1952">
                        <c:v>48.10009765625</c:v>
                      </c:pt>
                      <c:pt idx="1953">
                        <c:v>48</c:v>
                      </c:pt>
                      <c:pt idx="1954">
                        <c:v>48</c:v>
                      </c:pt>
                      <c:pt idx="1955">
                        <c:v>48</c:v>
                      </c:pt>
                      <c:pt idx="1956">
                        <c:v>48</c:v>
                      </c:pt>
                      <c:pt idx="1957">
                        <c:v>48</c:v>
                      </c:pt>
                      <c:pt idx="1958">
                        <c:v>47.900146484375</c:v>
                      </c:pt>
                      <c:pt idx="1959">
                        <c:v>47.900146484375</c:v>
                      </c:pt>
                      <c:pt idx="1960">
                        <c:v>47.900146484375</c:v>
                      </c:pt>
                      <c:pt idx="1961">
                        <c:v>47.800048828125</c:v>
                      </c:pt>
                      <c:pt idx="1962">
                        <c:v>47.800048828125</c:v>
                      </c:pt>
                      <c:pt idx="1963">
                        <c:v>47.800048828125</c:v>
                      </c:pt>
                      <c:pt idx="1964">
                        <c:v>47.7001953125</c:v>
                      </c:pt>
                      <c:pt idx="1965">
                        <c:v>47.7001953125</c:v>
                      </c:pt>
                      <c:pt idx="1966">
                        <c:v>47.60009765625</c:v>
                      </c:pt>
                      <c:pt idx="1967">
                        <c:v>47.5</c:v>
                      </c:pt>
                      <c:pt idx="1968">
                        <c:v>47.5</c:v>
                      </c:pt>
                      <c:pt idx="1969">
                        <c:v>47.400146484375</c:v>
                      </c:pt>
                      <c:pt idx="1970">
                        <c:v>47.5</c:v>
                      </c:pt>
                      <c:pt idx="1971">
                        <c:v>47.400146484375</c:v>
                      </c:pt>
                      <c:pt idx="1972">
                        <c:v>47.5</c:v>
                      </c:pt>
                      <c:pt idx="1973">
                        <c:v>47.5</c:v>
                      </c:pt>
                      <c:pt idx="1974">
                        <c:v>47.400146484375</c:v>
                      </c:pt>
                      <c:pt idx="1975">
                        <c:v>47.400146484375</c:v>
                      </c:pt>
                      <c:pt idx="1976">
                        <c:v>47.300048828125</c:v>
                      </c:pt>
                      <c:pt idx="1977">
                        <c:v>47.300048828125</c:v>
                      </c:pt>
                      <c:pt idx="1978">
                        <c:v>47.300048828125</c:v>
                      </c:pt>
                      <c:pt idx="1979">
                        <c:v>47.2001953125</c:v>
                      </c:pt>
                      <c:pt idx="1980">
                        <c:v>47.10009765625</c:v>
                      </c:pt>
                      <c:pt idx="1981">
                        <c:v>47.10009765625</c:v>
                      </c:pt>
                      <c:pt idx="1982">
                        <c:v>47.000244140625</c:v>
                      </c:pt>
                      <c:pt idx="1983">
                        <c:v>47.000244140625</c:v>
                      </c:pt>
                      <c:pt idx="1984">
                        <c:v>47.000244140625</c:v>
                      </c:pt>
                      <c:pt idx="1985">
                        <c:v>46.900146484375</c:v>
                      </c:pt>
                      <c:pt idx="1986">
                        <c:v>46.900146484375</c:v>
                      </c:pt>
                      <c:pt idx="1987">
                        <c:v>46.800048828125</c:v>
                      </c:pt>
                      <c:pt idx="1988">
                        <c:v>46.800048828125</c:v>
                      </c:pt>
                      <c:pt idx="1989">
                        <c:v>46.800048828125</c:v>
                      </c:pt>
                      <c:pt idx="1990">
                        <c:v>46.7001953125</c:v>
                      </c:pt>
                      <c:pt idx="1991">
                        <c:v>46.7001953125</c:v>
                      </c:pt>
                      <c:pt idx="1992">
                        <c:v>46.7001953125</c:v>
                      </c:pt>
                      <c:pt idx="1993">
                        <c:v>46.60009765625</c:v>
                      </c:pt>
                      <c:pt idx="1994">
                        <c:v>46.60009765625</c:v>
                      </c:pt>
                      <c:pt idx="1995">
                        <c:v>46.500244140625</c:v>
                      </c:pt>
                      <c:pt idx="1996">
                        <c:v>46.500244140625</c:v>
                      </c:pt>
                      <c:pt idx="1997">
                        <c:v>46.500244140625</c:v>
                      </c:pt>
                      <c:pt idx="1998">
                        <c:v>46.500244140625</c:v>
                      </c:pt>
                      <c:pt idx="1999">
                        <c:v>46.500244140625</c:v>
                      </c:pt>
                      <c:pt idx="2000">
                        <c:v>46.400146484375</c:v>
                      </c:pt>
                      <c:pt idx="2001">
                        <c:v>46.400146484375</c:v>
                      </c:pt>
                      <c:pt idx="2002">
                        <c:v>46.400146484375</c:v>
                      </c:pt>
                      <c:pt idx="2003">
                        <c:v>46.2001953125</c:v>
                      </c:pt>
                      <c:pt idx="2004">
                        <c:v>46.2001953125</c:v>
                      </c:pt>
                      <c:pt idx="2005">
                        <c:v>46.2001953125</c:v>
                      </c:pt>
                      <c:pt idx="2006">
                        <c:v>46.2001953125</c:v>
                      </c:pt>
                      <c:pt idx="2007">
                        <c:v>46.10009765625</c:v>
                      </c:pt>
                      <c:pt idx="2008">
                        <c:v>46.10009765625</c:v>
                      </c:pt>
                      <c:pt idx="2009">
                        <c:v>46.10009765625</c:v>
                      </c:pt>
                      <c:pt idx="2010">
                        <c:v>46.10009765625</c:v>
                      </c:pt>
                      <c:pt idx="2011">
                        <c:v>46.000244140625</c:v>
                      </c:pt>
                      <c:pt idx="2012">
                        <c:v>46.000244140625</c:v>
                      </c:pt>
                      <c:pt idx="2013">
                        <c:v>45.900146484375</c:v>
                      </c:pt>
                      <c:pt idx="2014">
                        <c:v>45.900146484375</c:v>
                      </c:pt>
                      <c:pt idx="2015">
                        <c:v>46.000244140625</c:v>
                      </c:pt>
                      <c:pt idx="2016">
                        <c:v>45.900146484375</c:v>
                      </c:pt>
                      <c:pt idx="2017">
                        <c:v>45.900146484375</c:v>
                      </c:pt>
                      <c:pt idx="2018">
                        <c:v>45.800048828125</c:v>
                      </c:pt>
                      <c:pt idx="2019">
                        <c:v>45.800048828125</c:v>
                      </c:pt>
                      <c:pt idx="2020">
                        <c:v>45.900146484375</c:v>
                      </c:pt>
                      <c:pt idx="2021">
                        <c:v>45.800048828125</c:v>
                      </c:pt>
                      <c:pt idx="2022">
                        <c:v>45.800048828125</c:v>
                      </c:pt>
                      <c:pt idx="2023">
                        <c:v>45.800048828125</c:v>
                      </c:pt>
                      <c:pt idx="2024">
                        <c:v>45.7001953125</c:v>
                      </c:pt>
                      <c:pt idx="2025">
                        <c:v>45.7001953125</c:v>
                      </c:pt>
                      <c:pt idx="2026">
                        <c:v>45.7001953125</c:v>
                      </c:pt>
                      <c:pt idx="2027">
                        <c:v>45.500244140625</c:v>
                      </c:pt>
                      <c:pt idx="2028">
                        <c:v>45.500244140625</c:v>
                      </c:pt>
                      <c:pt idx="2029">
                        <c:v>45.500244140625</c:v>
                      </c:pt>
                      <c:pt idx="2030">
                        <c:v>45.400146484375</c:v>
                      </c:pt>
                      <c:pt idx="2031">
                        <c:v>45.400146484375</c:v>
                      </c:pt>
                      <c:pt idx="2032">
                        <c:v>45.30029296875</c:v>
                      </c:pt>
                      <c:pt idx="2033">
                        <c:v>45.30029296875</c:v>
                      </c:pt>
                      <c:pt idx="2034">
                        <c:v>45.30029296875</c:v>
                      </c:pt>
                      <c:pt idx="2035">
                        <c:v>45.30029296875</c:v>
                      </c:pt>
                      <c:pt idx="2036">
                        <c:v>45.30029296875</c:v>
                      </c:pt>
                      <c:pt idx="2037">
                        <c:v>45.2001953125</c:v>
                      </c:pt>
                      <c:pt idx="2038">
                        <c:v>45.2001953125</c:v>
                      </c:pt>
                      <c:pt idx="2039">
                        <c:v>45.10009765625</c:v>
                      </c:pt>
                      <c:pt idx="2040">
                        <c:v>45.10009765625</c:v>
                      </c:pt>
                      <c:pt idx="2041">
                        <c:v>45.10009765625</c:v>
                      </c:pt>
                      <c:pt idx="2042">
                        <c:v>45.10009765625</c:v>
                      </c:pt>
                      <c:pt idx="2043">
                        <c:v>45.000244140625</c:v>
                      </c:pt>
                      <c:pt idx="2044">
                        <c:v>45.000244140625</c:v>
                      </c:pt>
                      <c:pt idx="2045">
                        <c:v>45.000244140625</c:v>
                      </c:pt>
                      <c:pt idx="2046">
                        <c:v>45.000244140625</c:v>
                      </c:pt>
                      <c:pt idx="2047">
                        <c:v>44.900146484375</c:v>
                      </c:pt>
                      <c:pt idx="2048">
                        <c:v>44.900146484375</c:v>
                      </c:pt>
                      <c:pt idx="2049">
                        <c:v>44.900146484375</c:v>
                      </c:pt>
                      <c:pt idx="2050">
                        <c:v>44.900146484375</c:v>
                      </c:pt>
                      <c:pt idx="2051">
                        <c:v>44.80029296875</c:v>
                      </c:pt>
                      <c:pt idx="2052">
                        <c:v>44.69970703125</c:v>
                      </c:pt>
                      <c:pt idx="2053">
                        <c:v>44.69970703125</c:v>
                      </c:pt>
                      <c:pt idx="2054">
                        <c:v>44.69970703125</c:v>
                      </c:pt>
                      <c:pt idx="2055">
                        <c:v>44.69970703125</c:v>
                      </c:pt>
                      <c:pt idx="2056">
                        <c:v>44.599853515625</c:v>
                      </c:pt>
                      <c:pt idx="2057">
                        <c:v>44.499755859375</c:v>
                      </c:pt>
                      <c:pt idx="2058">
                        <c:v>44.499755859375</c:v>
                      </c:pt>
                      <c:pt idx="2059">
                        <c:v>44.39990234375</c:v>
                      </c:pt>
                      <c:pt idx="2060">
                        <c:v>44.39990234375</c:v>
                      </c:pt>
                      <c:pt idx="2061">
                        <c:v>44.39990234375</c:v>
                      </c:pt>
                      <c:pt idx="2062">
                        <c:v>44.39990234375</c:v>
                      </c:pt>
                      <c:pt idx="2063">
                        <c:v>44.2998046875</c:v>
                      </c:pt>
                      <c:pt idx="2064">
                        <c:v>44.2998046875</c:v>
                      </c:pt>
                      <c:pt idx="2065">
                        <c:v>44.2998046875</c:v>
                      </c:pt>
                      <c:pt idx="2066">
                        <c:v>44.2998046875</c:v>
                      </c:pt>
                      <c:pt idx="2067">
                        <c:v>44.19970703125</c:v>
                      </c:pt>
                      <c:pt idx="2068">
                        <c:v>44.19970703125</c:v>
                      </c:pt>
                      <c:pt idx="2069">
                        <c:v>44.39990234375</c:v>
                      </c:pt>
                      <c:pt idx="2070">
                        <c:v>44.2998046875</c:v>
                      </c:pt>
                      <c:pt idx="2071">
                        <c:v>44.2998046875</c:v>
                      </c:pt>
                      <c:pt idx="2072">
                        <c:v>44.19970703125</c:v>
                      </c:pt>
                      <c:pt idx="2073">
                        <c:v>44.19970703125</c:v>
                      </c:pt>
                      <c:pt idx="2074">
                        <c:v>44.099853515625</c:v>
                      </c:pt>
                      <c:pt idx="2075">
                        <c:v>43.89990234375</c:v>
                      </c:pt>
                      <c:pt idx="2076">
                        <c:v>43.89990234375</c:v>
                      </c:pt>
                      <c:pt idx="2077">
                        <c:v>43.89990234375</c:v>
                      </c:pt>
                      <c:pt idx="2078">
                        <c:v>43.7998046875</c:v>
                      </c:pt>
                      <c:pt idx="2079">
                        <c:v>43.7998046875</c:v>
                      </c:pt>
                      <c:pt idx="2080">
                        <c:v>43.699951171875</c:v>
                      </c:pt>
                      <c:pt idx="2081">
                        <c:v>43.89990234375</c:v>
                      </c:pt>
                      <c:pt idx="2082">
                        <c:v>43.7998046875</c:v>
                      </c:pt>
                      <c:pt idx="2083">
                        <c:v>43.7998046875</c:v>
                      </c:pt>
                      <c:pt idx="2084">
                        <c:v>43.7998046875</c:v>
                      </c:pt>
                      <c:pt idx="2085">
                        <c:v>43.7998046875</c:v>
                      </c:pt>
                      <c:pt idx="2086">
                        <c:v>43.699951171875</c:v>
                      </c:pt>
                      <c:pt idx="2087">
                        <c:v>43.599853515625</c:v>
                      </c:pt>
                      <c:pt idx="2088">
                        <c:v>43.699951171875</c:v>
                      </c:pt>
                      <c:pt idx="2089">
                        <c:v>43.599853515625</c:v>
                      </c:pt>
                      <c:pt idx="2090">
                        <c:v>43.599853515625</c:v>
                      </c:pt>
                      <c:pt idx="2091">
                        <c:v>43.499755859375</c:v>
                      </c:pt>
                      <c:pt idx="2092">
                        <c:v>43.499755859375</c:v>
                      </c:pt>
                      <c:pt idx="2093">
                        <c:v>43.699951171875</c:v>
                      </c:pt>
                      <c:pt idx="2094">
                        <c:v>43.699951171875</c:v>
                      </c:pt>
                      <c:pt idx="2095">
                        <c:v>43.699951171875</c:v>
                      </c:pt>
                      <c:pt idx="2096">
                        <c:v>43.599853515625</c:v>
                      </c:pt>
                      <c:pt idx="2097">
                        <c:v>43.499755859375</c:v>
                      </c:pt>
                      <c:pt idx="2098">
                        <c:v>43.599853515625</c:v>
                      </c:pt>
                      <c:pt idx="2099">
                        <c:v>43.39990234375</c:v>
                      </c:pt>
                      <c:pt idx="2100">
                        <c:v>43.2998046875</c:v>
                      </c:pt>
                      <c:pt idx="2101">
                        <c:v>43.2998046875</c:v>
                      </c:pt>
                      <c:pt idx="2102">
                        <c:v>43.2998046875</c:v>
                      </c:pt>
                      <c:pt idx="2103">
                        <c:v>43.2998046875</c:v>
                      </c:pt>
                      <c:pt idx="2104">
                        <c:v>43.199951171875</c:v>
                      </c:pt>
                      <c:pt idx="2105">
                        <c:v>43.2998046875</c:v>
                      </c:pt>
                      <c:pt idx="2106">
                        <c:v>43.199951171875</c:v>
                      </c:pt>
                      <c:pt idx="2107">
                        <c:v>43.199951171875</c:v>
                      </c:pt>
                      <c:pt idx="2108">
                        <c:v>43.199951171875</c:v>
                      </c:pt>
                      <c:pt idx="2109">
                        <c:v>43.099853515625</c:v>
                      </c:pt>
                      <c:pt idx="2110">
                        <c:v>43.099853515625</c:v>
                      </c:pt>
                      <c:pt idx="2111">
                        <c:v>43.099853515625</c:v>
                      </c:pt>
                      <c:pt idx="2112">
                        <c:v>42.999755859375</c:v>
                      </c:pt>
                      <c:pt idx="2113">
                        <c:v>42.999755859375</c:v>
                      </c:pt>
                      <c:pt idx="2114">
                        <c:v>42.999755859375</c:v>
                      </c:pt>
                      <c:pt idx="2115">
                        <c:v>42.999755859375</c:v>
                      </c:pt>
                      <c:pt idx="2116">
                        <c:v>42.89990234375</c:v>
                      </c:pt>
                      <c:pt idx="2117">
                        <c:v>42.89990234375</c:v>
                      </c:pt>
                      <c:pt idx="2118">
                        <c:v>42.89990234375</c:v>
                      </c:pt>
                      <c:pt idx="2119">
                        <c:v>42.7998046875</c:v>
                      </c:pt>
                      <c:pt idx="2120">
                        <c:v>42.7998046875</c:v>
                      </c:pt>
                      <c:pt idx="2121">
                        <c:v>42.7998046875</c:v>
                      </c:pt>
                      <c:pt idx="2122">
                        <c:v>42.699951171875</c:v>
                      </c:pt>
                      <c:pt idx="2123">
                        <c:v>42.699951171875</c:v>
                      </c:pt>
                      <c:pt idx="2124">
                        <c:v>42.699951171875</c:v>
                      </c:pt>
                      <c:pt idx="2125">
                        <c:v>42.699951171875</c:v>
                      </c:pt>
                      <c:pt idx="2126">
                        <c:v>42.699951171875</c:v>
                      </c:pt>
                      <c:pt idx="2127">
                        <c:v>42.699951171875</c:v>
                      </c:pt>
                      <c:pt idx="2128">
                        <c:v>42.599853515625</c:v>
                      </c:pt>
                      <c:pt idx="2129">
                        <c:v>42.499755859375</c:v>
                      </c:pt>
                      <c:pt idx="2130">
                        <c:v>42.499755859375</c:v>
                      </c:pt>
                      <c:pt idx="2131">
                        <c:v>42.499755859375</c:v>
                      </c:pt>
                      <c:pt idx="2132">
                        <c:v>42.499755859375</c:v>
                      </c:pt>
                      <c:pt idx="2133">
                        <c:v>42.39990234375</c:v>
                      </c:pt>
                      <c:pt idx="2134">
                        <c:v>42.39990234375</c:v>
                      </c:pt>
                      <c:pt idx="2135">
                        <c:v>42.2998046875</c:v>
                      </c:pt>
                      <c:pt idx="2136">
                        <c:v>42.2998046875</c:v>
                      </c:pt>
                      <c:pt idx="2137">
                        <c:v>42.2998046875</c:v>
                      </c:pt>
                      <c:pt idx="2138">
                        <c:v>42.199951171875</c:v>
                      </c:pt>
                      <c:pt idx="2139">
                        <c:v>42.199951171875</c:v>
                      </c:pt>
                      <c:pt idx="2140">
                        <c:v>42.199951171875</c:v>
                      </c:pt>
                      <c:pt idx="2141">
                        <c:v>42.2998046875</c:v>
                      </c:pt>
                      <c:pt idx="2142">
                        <c:v>42.2998046875</c:v>
                      </c:pt>
                      <c:pt idx="2143">
                        <c:v>42.2998046875</c:v>
                      </c:pt>
                      <c:pt idx="2144">
                        <c:v>42.2998046875</c:v>
                      </c:pt>
                      <c:pt idx="2145">
                        <c:v>42.2998046875</c:v>
                      </c:pt>
                      <c:pt idx="2146">
                        <c:v>42.199951171875</c:v>
                      </c:pt>
                      <c:pt idx="2147">
                        <c:v>42</c:v>
                      </c:pt>
                      <c:pt idx="2148">
                        <c:v>42</c:v>
                      </c:pt>
                      <c:pt idx="2149">
                        <c:v>42</c:v>
                      </c:pt>
                      <c:pt idx="2150">
                        <c:v>42</c:v>
                      </c:pt>
                      <c:pt idx="2151">
                        <c:v>41.89990234375</c:v>
                      </c:pt>
                      <c:pt idx="2152">
                        <c:v>41.89990234375</c:v>
                      </c:pt>
                      <c:pt idx="2153">
                        <c:v>41.7998046875</c:v>
                      </c:pt>
                      <c:pt idx="2154">
                        <c:v>41.7998046875</c:v>
                      </c:pt>
                      <c:pt idx="2155">
                        <c:v>41.7998046875</c:v>
                      </c:pt>
                      <c:pt idx="2156">
                        <c:v>41.699951171875</c:v>
                      </c:pt>
                      <c:pt idx="2157">
                        <c:v>41.699951171875</c:v>
                      </c:pt>
                      <c:pt idx="2158">
                        <c:v>41.699951171875</c:v>
                      </c:pt>
                      <c:pt idx="2159">
                        <c:v>41.699951171875</c:v>
                      </c:pt>
                      <c:pt idx="2160">
                        <c:v>41.599853515625</c:v>
                      </c:pt>
                      <c:pt idx="2161">
                        <c:v>41.599853515625</c:v>
                      </c:pt>
                      <c:pt idx="2162">
                        <c:v>41.599853515625</c:v>
                      </c:pt>
                      <c:pt idx="2163">
                        <c:v>41.599853515625</c:v>
                      </c:pt>
                      <c:pt idx="2164">
                        <c:v>41.5</c:v>
                      </c:pt>
                      <c:pt idx="2165">
                        <c:v>41.599853515625</c:v>
                      </c:pt>
                      <c:pt idx="2166">
                        <c:v>41.599853515625</c:v>
                      </c:pt>
                      <c:pt idx="2167">
                        <c:v>41.5</c:v>
                      </c:pt>
                      <c:pt idx="2168">
                        <c:v>41.599853515625</c:v>
                      </c:pt>
                      <c:pt idx="2169">
                        <c:v>41.5</c:v>
                      </c:pt>
                      <c:pt idx="2170">
                        <c:v>41.5</c:v>
                      </c:pt>
                      <c:pt idx="2171">
                        <c:v>41.39990234375</c:v>
                      </c:pt>
                      <c:pt idx="2172">
                        <c:v>41.39990234375</c:v>
                      </c:pt>
                      <c:pt idx="2173">
                        <c:v>41.39990234375</c:v>
                      </c:pt>
                      <c:pt idx="2174">
                        <c:v>41.39990234375</c:v>
                      </c:pt>
                      <c:pt idx="2175">
                        <c:v>41.2998046875</c:v>
                      </c:pt>
                      <c:pt idx="2176">
                        <c:v>41.2998046875</c:v>
                      </c:pt>
                      <c:pt idx="2177">
                        <c:v>41.2998046875</c:v>
                      </c:pt>
                      <c:pt idx="2178">
                        <c:v>41.199951171875</c:v>
                      </c:pt>
                      <c:pt idx="2179">
                        <c:v>41.199951171875</c:v>
                      </c:pt>
                      <c:pt idx="2180">
                        <c:v>41.199951171875</c:v>
                      </c:pt>
                      <c:pt idx="2181">
                        <c:v>41.199951171875</c:v>
                      </c:pt>
                      <c:pt idx="2182">
                        <c:v>41.099853515625</c:v>
                      </c:pt>
                      <c:pt idx="2183">
                        <c:v>41.099853515625</c:v>
                      </c:pt>
                      <c:pt idx="2184">
                        <c:v>41</c:v>
                      </c:pt>
                      <c:pt idx="2185">
                        <c:v>41</c:v>
                      </c:pt>
                      <c:pt idx="2186">
                        <c:v>41</c:v>
                      </c:pt>
                      <c:pt idx="2187">
                        <c:v>41</c:v>
                      </c:pt>
                      <c:pt idx="2188">
                        <c:v>40.89990234375</c:v>
                      </c:pt>
                      <c:pt idx="2189">
                        <c:v>40.89990234375</c:v>
                      </c:pt>
                      <c:pt idx="2190">
                        <c:v>40.89990234375</c:v>
                      </c:pt>
                      <c:pt idx="2191">
                        <c:v>40.89990234375</c:v>
                      </c:pt>
                      <c:pt idx="2192">
                        <c:v>40.89990234375</c:v>
                      </c:pt>
                      <c:pt idx="2193">
                        <c:v>40.7998046875</c:v>
                      </c:pt>
                      <c:pt idx="2194">
                        <c:v>40.7998046875</c:v>
                      </c:pt>
                      <c:pt idx="2195">
                        <c:v>40.7998046875</c:v>
                      </c:pt>
                      <c:pt idx="2196">
                        <c:v>40.7998046875</c:v>
                      </c:pt>
                      <c:pt idx="2197">
                        <c:v>40.699951171875</c:v>
                      </c:pt>
                      <c:pt idx="2198">
                        <c:v>40.699951171875</c:v>
                      </c:pt>
                      <c:pt idx="2199">
                        <c:v>40.699951171875</c:v>
                      </c:pt>
                      <c:pt idx="2200">
                        <c:v>40.599853515625</c:v>
                      </c:pt>
                      <c:pt idx="2201">
                        <c:v>40.699951171875</c:v>
                      </c:pt>
                      <c:pt idx="2202">
                        <c:v>40.599853515625</c:v>
                      </c:pt>
                      <c:pt idx="2203">
                        <c:v>40.699951171875</c:v>
                      </c:pt>
                      <c:pt idx="2204">
                        <c:v>40.599853515625</c:v>
                      </c:pt>
                      <c:pt idx="2205">
                        <c:v>40.599853515625</c:v>
                      </c:pt>
                      <c:pt idx="2206">
                        <c:v>40.5</c:v>
                      </c:pt>
                      <c:pt idx="2207">
                        <c:v>40.5</c:v>
                      </c:pt>
                      <c:pt idx="2208">
                        <c:v>40.5</c:v>
                      </c:pt>
                      <c:pt idx="2209">
                        <c:v>40.39990234375</c:v>
                      </c:pt>
                      <c:pt idx="2210">
                        <c:v>40.39990234375</c:v>
                      </c:pt>
                      <c:pt idx="2211">
                        <c:v>40.5</c:v>
                      </c:pt>
                      <c:pt idx="2212">
                        <c:v>40.39990234375</c:v>
                      </c:pt>
                      <c:pt idx="2213">
                        <c:v>40.39990234375</c:v>
                      </c:pt>
                      <c:pt idx="2214">
                        <c:v>40.39990234375</c:v>
                      </c:pt>
                      <c:pt idx="2215">
                        <c:v>40.300048828125</c:v>
                      </c:pt>
                      <c:pt idx="2216">
                        <c:v>40.300048828125</c:v>
                      </c:pt>
                      <c:pt idx="2217">
                        <c:v>40.300048828125</c:v>
                      </c:pt>
                      <c:pt idx="2218">
                        <c:v>40.199951171875</c:v>
                      </c:pt>
                      <c:pt idx="2219">
                        <c:v>40.300048828125</c:v>
                      </c:pt>
                      <c:pt idx="2220">
                        <c:v>40.199951171875</c:v>
                      </c:pt>
                      <c:pt idx="2221">
                        <c:v>40.199951171875</c:v>
                      </c:pt>
                      <c:pt idx="2222">
                        <c:v>40.199951171875</c:v>
                      </c:pt>
                      <c:pt idx="2223">
                        <c:v>40.199951171875</c:v>
                      </c:pt>
                      <c:pt idx="2224">
                        <c:v>40.199951171875</c:v>
                      </c:pt>
                      <c:pt idx="2225">
                        <c:v>40.199951171875</c:v>
                      </c:pt>
                      <c:pt idx="2226">
                        <c:v>40.099853515625</c:v>
                      </c:pt>
                      <c:pt idx="2227">
                        <c:v>40.199951171875</c:v>
                      </c:pt>
                      <c:pt idx="2228">
                        <c:v>40.099853515625</c:v>
                      </c:pt>
                      <c:pt idx="2229">
                        <c:v>40.099853515625</c:v>
                      </c:pt>
                      <c:pt idx="2230">
                        <c:v>40.099853515625</c:v>
                      </c:pt>
                      <c:pt idx="2231">
                        <c:v>40.099853515625</c:v>
                      </c:pt>
                      <c:pt idx="2232">
                        <c:v>40.099853515625</c:v>
                      </c:pt>
                      <c:pt idx="2233">
                        <c:v>40</c:v>
                      </c:pt>
                      <c:pt idx="2234">
                        <c:v>40</c:v>
                      </c:pt>
                      <c:pt idx="2235">
                        <c:v>40</c:v>
                      </c:pt>
                      <c:pt idx="2236">
                        <c:v>40</c:v>
                      </c:pt>
                      <c:pt idx="2237">
                        <c:v>39.800048828125</c:v>
                      </c:pt>
                      <c:pt idx="2238">
                        <c:v>39.800048828125</c:v>
                      </c:pt>
                      <c:pt idx="2239">
                        <c:v>39.800048828125</c:v>
                      </c:pt>
                      <c:pt idx="2240">
                        <c:v>39.699951171875</c:v>
                      </c:pt>
                      <c:pt idx="2241">
                        <c:v>39.699951171875</c:v>
                      </c:pt>
                      <c:pt idx="2242">
                        <c:v>39.699951171875</c:v>
                      </c:pt>
                      <c:pt idx="2243">
                        <c:v>39.699951171875</c:v>
                      </c:pt>
                      <c:pt idx="2244">
                        <c:v>39.699951171875</c:v>
                      </c:pt>
                      <c:pt idx="2245">
                        <c:v>39.699951171875</c:v>
                      </c:pt>
                      <c:pt idx="2246">
                        <c:v>39.699951171875</c:v>
                      </c:pt>
                      <c:pt idx="2247">
                        <c:v>39.599853515625</c:v>
                      </c:pt>
                      <c:pt idx="2248">
                        <c:v>39.599853515625</c:v>
                      </c:pt>
                      <c:pt idx="2249">
                        <c:v>39.599853515625</c:v>
                      </c:pt>
                      <c:pt idx="2250">
                        <c:v>39.599853515625</c:v>
                      </c:pt>
                      <c:pt idx="2251">
                        <c:v>39.5</c:v>
                      </c:pt>
                      <c:pt idx="2252">
                        <c:v>39.599853515625</c:v>
                      </c:pt>
                      <c:pt idx="2253">
                        <c:v>39.5</c:v>
                      </c:pt>
                      <c:pt idx="2254">
                        <c:v>39.5</c:v>
                      </c:pt>
                      <c:pt idx="2255">
                        <c:v>39.5</c:v>
                      </c:pt>
                      <c:pt idx="2256">
                        <c:v>39.5</c:v>
                      </c:pt>
                      <c:pt idx="2257">
                        <c:v>39.5</c:v>
                      </c:pt>
                      <c:pt idx="2258">
                        <c:v>39.39990234375</c:v>
                      </c:pt>
                      <c:pt idx="2259">
                        <c:v>39.39990234375</c:v>
                      </c:pt>
                      <c:pt idx="2260">
                        <c:v>39.39990234375</c:v>
                      </c:pt>
                      <c:pt idx="2261">
                        <c:v>39.199951171875</c:v>
                      </c:pt>
                      <c:pt idx="2262">
                        <c:v>39.300048828125</c:v>
                      </c:pt>
                      <c:pt idx="2263">
                        <c:v>39.300048828125</c:v>
                      </c:pt>
                      <c:pt idx="2264">
                        <c:v>39.300048828125</c:v>
                      </c:pt>
                      <c:pt idx="2265">
                        <c:v>39.199951171875</c:v>
                      </c:pt>
                      <c:pt idx="2266">
                        <c:v>39.199951171875</c:v>
                      </c:pt>
                      <c:pt idx="2267">
                        <c:v>39.300048828125</c:v>
                      </c:pt>
                      <c:pt idx="2268">
                        <c:v>39.199951171875</c:v>
                      </c:pt>
                      <c:pt idx="2269">
                        <c:v>39.199951171875</c:v>
                      </c:pt>
                      <c:pt idx="2270">
                        <c:v>39.199951171875</c:v>
                      </c:pt>
                      <c:pt idx="2271">
                        <c:v>39.199951171875</c:v>
                      </c:pt>
                      <c:pt idx="2272">
                        <c:v>39.199951171875</c:v>
                      </c:pt>
                      <c:pt idx="2273">
                        <c:v>39.199951171875</c:v>
                      </c:pt>
                      <c:pt idx="2274">
                        <c:v>39.10009765625</c:v>
                      </c:pt>
                      <c:pt idx="2275">
                        <c:v>39.10009765625</c:v>
                      </c:pt>
                      <c:pt idx="2276">
                        <c:v>39.10009765625</c:v>
                      </c:pt>
                      <c:pt idx="2277">
                        <c:v>39.10009765625</c:v>
                      </c:pt>
                      <c:pt idx="2278">
                        <c:v>39</c:v>
                      </c:pt>
                      <c:pt idx="2279">
                        <c:v>39</c:v>
                      </c:pt>
                      <c:pt idx="2280">
                        <c:v>39</c:v>
                      </c:pt>
                      <c:pt idx="2281">
                        <c:v>38.89990234375</c:v>
                      </c:pt>
                      <c:pt idx="2282">
                        <c:v>38.89990234375</c:v>
                      </c:pt>
                      <c:pt idx="2283">
                        <c:v>38.89990234375</c:v>
                      </c:pt>
                      <c:pt idx="2284">
                        <c:v>38.89990234375</c:v>
                      </c:pt>
                      <c:pt idx="2285">
                        <c:v>38.800048828125</c:v>
                      </c:pt>
                      <c:pt idx="2286">
                        <c:v>38.800048828125</c:v>
                      </c:pt>
                      <c:pt idx="2287">
                        <c:v>38.800048828125</c:v>
                      </c:pt>
                      <c:pt idx="2288">
                        <c:v>38.699951171875</c:v>
                      </c:pt>
                      <c:pt idx="2289">
                        <c:v>38.699951171875</c:v>
                      </c:pt>
                      <c:pt idx="2290">
                        <c:v>38.699951171875</c:v>
                      </c:pt>
                      <c:pt idx="2291">
                        <c:v>38.800048828125</c:v>
                      </c:pt>
                      <c:pt idx="2292">
                        <c:v>38.800048828125</c:v>
                      </c:pt>
                      <c:pt idx="2293">
                        <c:v>38.800048828125</c:v>
                      </c:pt>
                      <c:pt idx="2294">
                        <c:v>38.699951171875</c:v>
                      </c:pt>
                      <c:pt idx="2295">
                        <c:v>38.699951171875</c:v>
                      </c:pt>
                      <c:pt idx="2296">
                        <c:v>38.699951171875</c:v>
                      </c:pt>
                      <c:pt idx="2297">
                        <c:v>38.800048828125</c:v>
                      </c:pt>
                      <c:pt idx="2298">
                        <c:v>38.699951171875</c:v>
                      </c:pt>
                      <c:pt idx="2299">
                        <c:v>38.699951171875</c:v>
                      </c:pt>
                      <c:pt idx="2300">
                        <c:v>38.60009765625</c:v>
                      </c:pt>
                      <c:pt idx="2301">
                        <c:v>38.60009765625</c:v>
                      </c:pt>
                      <c:pt idx="2302">
                        <c:v>38.60009765625</c:v>
                      </c:pt>
                      <c:pt idx="2303">
                        <c:v>38.5</c:v>
                      </c:pt>
                      <c:pt idx="2304">
                        <c:v>38.5</c:v>
                      </c:pt>
                      <c:pt idx="2305">
                        <c:v>38.39990234375</c:v>
                      </c:pt>
                      <c:pt idx="2306">
                        <c:v>38.39990234375</c:v>
                      </c:pt>
                      <c:pt idx="2307">
                        <c:v>38.39990234375</c:v>
                      </c:pt>
                      <c:pt idx="2308">
                        <c:v>38.39990234375</c:v>
                      </c:pt>
                      <c:pt idx="2309">
                        <c:v>38.300048828125</c:v>
                      </c:pt>
                      <c:pt idx="2310">
                        <c:v>38.300048828125</c:v>
                      </c:pt>
                      <c:pt idx="2311">
                        <c:v>38.300048828125</c:v>
                      </c:pt>
                      <c:pt idx="2312">
                        <c:v>38.300048828125</c:v>
                      </c:pt>
                      <c:pt idx="2313">
                        <c:v>38.300048828125</c:v>
                      </c:pt>
                      <c:pt idx="2314">
                        <c:v>38.199951171875</c:v>
                      </c:pt>
                      <c:pt idx="2315">
                        <c:v>38.199951171875</c:v>
                      </c:pt>
                      <c:pt idx="2316">
                        <c:v>38.199951171875</c:v>
                      </c:pt>
                      <c:pt idx="2317">
                        <c:v>38.199951171875</c:v>
                      </c:pt>
                      <c:pt idx="2318">
                        <c:v>38.199951171875</c:v>
                      </c:pt>
                      <c:pt idx="2319">
                        <c:v>38.199951171875</c:v>
                      </c:pt>
                      <c:pt idx="2320">
                        <c:v>38.10009765625</c:v>
                      </c:pt>
                      <c:pt idx="2321">
                        <c:v>38</c:v>
                      </c:pt>
                      <c:pt idx="2322">
                        <c:v>38.10009765625</c:v>
                      </c:pt>
                      <c:pt idx="2323">
                        <c:v>38.10009765625</c:v>
                      </c:pt>
                      <c:pt idx="2324">
                        <c:v>38</c:v>
                      </c:pt>
                      <c:pt idx="2325">
                        <c:v>38</c:v>
                      </c:pt>
                      <c:pt idx="2326">
                        <c:v>38</c:v>
                      </c:pt>
                      <c:pt idx="2327">
                        <c:v>38</c:v>
                      </c:pt>
                      <c:pt idx="2328">
                        <c:v>38</c:v>
                      </c:pt>
                      <c:pt idx="2329">
                        <c:v>37.89990234375</c:v>
                      </c:pt>
                      <c:pt idx="2330">
                        <c:v>37.89990234375</c:v>
                      </c:pt>
                      <c:pt idx="2331">
                        <c:v>37.89990234375</c:v>
                      </c:pt>
                      <c:pt idx="2332">
                        <c:v>37.89990234375</c:v>
                      </c:pt>
                      <c:pt idx="2333">
                        <c:v>37.89990234375</c:v>
                      </c:pt>
                      <c:pt idx="2334">
                        <c:v>37.89990234375</c:v>
                      </c:pt>
                      <c:pt idx="2335">
                        <c:v>37.89990234375</c:v>
                      </c:pt>
                      <c:pt idx="2336">
                        <c:v>37.89990234375</c:v>
                      </c:pt>
                      <c:pt idx="2337">
                        <c:v>37.800048828125</c:v>
                      </c:pt>
                      <c:pt idx="2338">
                        <c:v>37.800048828125</c:v>
                      </c:pt>
                      <c:pt idx="2339">
                        <c:v>37.800048828125</c:v>
                      </c:pt>
                      <c:pt idx="2340">
                        <c:v>37.800048828125</c:v>
                      </c:pt>
                      <c:pt idx="2341">
                        <c:v>37.800048828125</c:v>
                      </c:pt>
                      <c:pt idx="2342">
                        <c:v>37.800048828125</c:v>
                      </c:pt>
                      <c:pt idx="2343">
                        <c:v>37.699951171875</c:v>
                      </c:pt>
                      <c:pt idx="2344">
                        <c:v>37.699951171875</c:v>
                      </c:pt>
                      <c:pt idx="2345">
                        <c:v>37.800048828125</c:v>
                      </c:pt>
                      <c:pt idx="2346">
                        <c:v>37.699951171875</c:v>
                      </c:pt>
                      <c:pt idx="2347">
                        <c:v>37.60009765625</c:v>
                      </c:pt>
                      <c:pt idx="2348">
                        <c:v>37.699951171875</c:v>
                      </c:pt>
                      <c:pt idx="2349">
                        <c:v>37.699951171875</c:v>
                      </c:pt>
                      <c:pt idx="2350">
                        <c:v>37.60009765625</c:v>
                      </c:pt>
                      <c:pt idx="2351">
                        <c:v>37.60009765625</c:v>
                      </c:pt>
                      <c:pt idx="2352">
                        <c:v>37.60009765625</c:v>
                      </c:pt>
                      <c:pt idx="2353">
                        <c:v>37.60009765625</c:v>
                      </c:pt>
                      <c:pt idx="2354">
                        <c:v>37.60009765625</c:v>
                      </c:pt>
                      <c:pt idx="2355">
                        <c:v>37.5</c:v>
                      </c:pt>
                      <c:pt idx="2356">
                        <c:v>37.5</c:v>
                      </c:pt>
                      <c:pt idx="2357">
                        <c:v>37.400146484375</c:v>
                      </c:pt>
                      <c:pt idx="2358">
                        <c:v>37.5</c:v>
                      </c:pt>
                      <c:pt idx="2359">
                        <c:v>37.400146484375</c:v>
                      </c:pt>
                      <c:pt idx="2360">
                        <c:v>37.400146484375</c:v>
                      </c:pt>
                      <c:pt idx="2361">
                        <c:v>37.300048828125</c:v>
                      </c:pt>
                      <c:pt idx="2362">
                        <c:v>37.400146484375</c:v>
                      </c:pt>
                      <c:pt idx="2363">
                        <c:v>37.400146484375</c:v>
                      </c:pt>
                      <c:pt idx="2364">
                        <c:v>37.300048828125</c:v>
                      </c:pt>
                      <c:pt idx="2365">
                        <c:v>37.300048828125</c:v>
                      </c:pt>
                      <c:pt idx="2366">
                        <c:v>37.199951171875</c:v>
                      </c:pt>
                      <c:pt idx="2367">
                        <c:v>37.199951171875</c:v>
                      </c:pt>
                      <c:pt idx="2368">
                        <c:v>37.199951171875</c:v>
                      </c:pt>
                      <c:pt idx="2369">
                        <c:v>37.199951171875</c:v>
                      </c:pt>
                      <c:pt idx="2370">
                        <c:v>37.300048828125</c:v>
                      </c:pt>
                      <c:pt idx="2371">
                        <c:v>37.300048828125</c:v>
                      </c:pt>
                      <c:pt idx="2372">
                        <c:v>37.300048828125</c:v>
                      </c:pt>
                      <c:pt idx="2373">
                        <c:v>37.199951171875</c:v>
                      </c:pt>
                      <c:pt idx="2374">
                        <c:v>37.199951171875</c:v>
                      </c:pt>
                      <c:pt idx="2375">
                        <c:v>37.199951171875</c:v>
                      </c:pt>
                      <c:pt idx="2376">
                        <c:v>37.10009765625</c:v>
                      </c:pt>
                      <c:pt idx="2377">
                        <c:v>37.10009765625</c:v>
                      </c:pt>
                      <c:pt idx="2378">
                        <c:v>37.10009765625</c:v>
                      </c:pt>
                      <c:pt idx="2379">
                        <c:v>37.10009765625</c:v>
                      </c:pt>
                      <c:pt idx="2380">
                        <c:v>37.10009765625</c:v>
                      </c:pt>
                      <c:pt idx="2381">
                        <c:v>37</c:v>
                      </c:pt>
                      <c:pt idx="2382">
                        <c:v>37.10009765625</c:v>
                      </c:pt>
                      <c:pt idx="2383">
                        <c:v>37.10009765625</c:v>
                      </c:pt>
                      <c:pt idx="2384">
                        <c:v>37.10009765625</c:v>
                      </c:pt>
                      <c:pt idx="2385">
                        <c:v>37.10009765625</c:v>
                      </c:pt>
                      <c:pt idx="2386">
                        <c:v>37.10009765625</c:v>
                      </c:pt>
                      <c:pt idx="2387">
                        <c:v>37</c:v>
                      </c:pt>
                      <c:pt idx="2388">
                        <c:v>36.900146484375</c:v>
                      </c:pt>
                      <c:pt idx="2389">
                        <c:v>36.900146484375</c:v>
                      </c:pt>
                      <c:pt idx="2390">
                        <c:v>36.900146484375</c:v>
                      </c:pt>
                      <c:pt idx="2391">
                        <c:v>36.900146484375</c:v>
                      </c:pt>
                      <c:pt idx="2392">
                        <c:v>36.900146484375</c:v>
                      </c:pt>
                      <c:pt idx="2393">
                        <c:v>36.800048828125</c:v>
                      </c:pt>
                      <c:pt idx="2394">
                        <c:v>36.800048828125</c:v>
                      </c:pt>
                      <c:pt idx="2395">
                        <c:v>36.800048828125</c:v>
                      </c:pt>
                      <c:pt idx="2396">
                        <c:v>36.800048828125</c:v>
                      </c:pt>
                      <c:pt idx="2397">
                        <c:v>36.800048828125</c:v>
                      </c:pt>
                      <c:pt idx="2398">
                        <c:v>36.699951171875</c:v>
                      </c:pt>
                      <c:pt idx="2399">
                        <c:v>36.800048828125</c:v>
                      </c:pt>
                      <c:pt idx="2400">
                        <c:v>36.699951171875</c:v>
                      </c:pt>
                      <c:pt idx="2401">
                        <c:v>36.800048828125</c:v>
                      </c:pt>
                      <c:pt idx="2402">
                        <c:v>36.699951171875</c:v>
                      </c:pt>
                      <c:pt idx="2403">
                        <c:v>36.699951171875</c:v>
                      </c:pt>
                      <c:pt idx="2404">
                        <c:v>36.699951171875</c:v>
                      </c:pt>
                      <c:pt idx="2405">
                        <c:v>36.699951171875</c:v>
                      </c:pt>
                      <c:pt idx="2406">
                        <c:v>36.60009765625</c:v>
                      </c:pt>
                      <c:pt idx="2407">
                        <c:v>36.60009765625</c:v>
                      </c:pt>
                      <c:pt idx="2408">
                        <c:v>36.60009765625</c:v>
                      </c:pt>
                      <c:pt idx="2409">
                        <c:v>36.5</c:v>
                      </c:pt>
                      <c:pt idx="2410">
                        <c:v>36.5</c:v>
                      </c:pt>
                      <c:pt idx="2411">
                        <c:v>36.5</c:v>
                      </c:pt>
                      <c:pt idx="2412">
                        <c:v>36.60009765625</c:v>
                      </c:pt>
                      <c:pt idx="2413">
                        <c:v>36.5</c:v>
                      </c:pt>
                      <c:pt idx="2414">
                        <c:v>36.60009765625</c:v>
                      </c:pt>
                      <c:pt idx="2415">
                        <c:v>36.5</c:v>
                      </c:pt>
                      <c:pt idx="2416">
                        <c:v>36.400146484375</c:v>
                      </c:pt>
                      <c:pt idx="2417">
                        <c:v>36.5</c:v>
                      </c:pt>
                      <c:pt idx="2418">
                        <c:v>36.5</c:v>
                      </c:pt>
                      <c:pt idx="2419">
                        <c:v>36.5</c:v>
                      </c:pt>
                      <c:pt idx="2420">
                        <c:v>36.400146484375</c:v>
                      </c:pt>
                      <c:pt idx="2421">
                        <c:v>36.5</c:v>
                      </c:pt>
                      <c:pt idx="2422">
                        <c:v>36.400146484375</c:v>
                      </c:pt>
                      <c:pt idx="2423">
                        <c:v>36.400146484375</c:v>
                      </c:pt>
                      <c:pt idx="2424">
                        <c:v>36.199951171875</c:v>
                      </c:pt>
                      <c:pt idx="2425">
                        <c:v>36.199951171875</c:v>
                      </c:pt>
                      <c:pt idx="2426">
                        <c:v>36.199951171875</c:v>
                      </c:pt>
                      <c:pt idx="2427">
                        <c:v>36.10009765625</c:v>
                      </c:pt>
                      <c:pt idx="2428">
                        <c:v>36.10009765625</c:v>
                      </c:pt>
                      <c:pt idx="2429">
                        <c:v>36.199951171875</c:v>
                      </c:pt>
                      <c:pt idx="2430">
                        <c:v>36.300048828125</c:v>
                      </c:pt>
                      <c:pt idx="2431">
                        <c:v>36.300048828125</c:v>
                      </c:pt>
                      <c:pt idx="2432">
                        <c:v>36.199951171875</c:v>
                      </c:pt>
                      <c:pt idx="2433">
                        <c:v>36.199951171875</c:v>
                      </c:pt>
                      <c:pt idx="2434">
                        <c:v>36.199951171875</c:v>
                      </c:pt>
                      <c:pt idx="2435">
                        <c:v>36.199951171875</c:v>
                      </c:pt>
                      <c:pt idx="2436">
                        <c:v>36.10009765625</c:v>
                      </c:pt>
                      <c:pt idx="2437">
                        <c:v>36.199951171875</c:v>
                      </c:pt>
                      <c:pt idx="2438">
                        <c:v>36</c:v>
                      </c:pt>
                      <c:pt idx="2439">
                        <c:v>36.10009765625</c:v>
                      </c:pt>
                      <c:pt idx="2440">
                        <c:v>36.10009765625</c:v>
                      </c:pt>
                      <c:pt idx="2441">
                        <c:v>36.10009765625</c:v>
                      </c:pt>
                      <c:pt idx="2442">
                        <c:v>36.199951171875</c:v>
                      </c:pt>
                      <c:pt idx="2443">
                        <c:v>36.10009765625</c:v>
                      </c:pt>
                      <c:pt idx="2444">
                        <c:v>36.10009765625</c:v>
                      </c:pt>
                      <c:pt idx="2445">
                        <c:v>36.10009765625</c:v>
                      </c:pt>
                      <c:pt idx="2446">
                        <c:v>36.10009765625</c:v>
                      </c:pt>
                      <c:pt idx="2447">
                        <c:v>36.10009765625</c:v>
                      </c:pt>
                      <c:pt idx="2448">
                        <c:v>36</c:v>
                      </c:pt>
                      <c:pt idx="2449">
                        <c:v>35.900146484375</c:v>
                      </c:pt>
                      <c:pt idx="2450">
                        <c:v>35.900146484375</c:v>
                      </c:pt>
                      <c:pt idx="2451">
                        <c:v>35.900146484375</c:v>
                      </c:pt>
                      <c:pt idx="2452">
                        <c:v>35.900146484375</c:v>
                      </c:pt>
                      <c:pt idx="2453">
                        <c:v>35.900146484375</c:v>
                      </c:pt>
                      <c:pt idx="2454">
                        <c:v>35.900146484375</c:v>
                      </c:pt>
                      <c:pt idx="2455">
                        <c:v>35.900146484375</c:v>
                      </c:pt>
                      <c:pt idx="2456">
                        <c:v>35.800048828125</c:v>
                      </c:pt>
                      <c:pt idx="2457">
                        <c:v>35.900146484375</c:v>
                      </c:pt>
                      <c:pt idx="2458">
                        <c:v>35.800048828125</c:v>
                      </c:pt>
                      <c:pt idx="2459">
                        <c:v>35.800048828125</c:v>
                      </c:pt>
                      <c:pt idx="2460">
                        <c:v>35.7001953125</c:v>
                      </c:pt>
                      <c:pt idx="2461">
                        <c:v>35.60009765625</c:v>
                      </c:pt>
                      <c:pt idx="2462">
                        <c:v>35.60009765625</c:v>
                      </c:pt>
                      <c:pt idx="2463">
                        <c:v>35.60009765625</c:v>
                      </c:pt>
                      <c:pt idx="2464">
                        <c:v>35.60009765625</c:v>
                      </c:pt>
                      <c:pt idx="2465">
                        <c:v>35.60009765625</c:v>
                      </c:pt>
                      <c:pt idx="2466">
                        <c:v>35.7001953125</c:v>
                      </c:pt>
                      <c:pt idx="2467">
                        <c:v>35.7001953125</c:v>
                      </c:pt>
                      <c:pt idx="2468">
                        <c:v>35.7001953125</c:v>
                      </c:pt>
                      <c:pt idx="2469">
                        <c:v>35.7001953125</c:v>
                      </c:pt>
                      <c:pt idx="2470">
                        <c:v>35.60009765625</c:v>
                      </c:pt>
                      <c:pt idx="2471">
                        <c:v>35.60009765625</c:v>
                      </c:pt>
                      <c:pt idx="2472">
                        <c:v>35.60009765625</c:v>
                      </c:pt>
                      <c:pt idx="2473">
                        <c:v>35.60009765625</c:v>
                      </c:pt>
                      <c:pt idx="2474">
                        <c:v>35.5</c:v>
                      </c:pt>
                      <c:pt idx="2475">
                        <c:v>35.5</c:v>
                      </c:pt>
                      <c:pt idx="2476">
                        <c:v>35.5</c:v>
                      </c:pt>
                      <c:pt idx="2477">
                        <c:v>35.5</c:v>
                      </c:pt>
                      <c:pt idx="2478">
                        <c:v>35.5</c:v>
                      </c:pt>
                      <c:pt idx="2479">
                        <c:v>35.5</c:v>
                      </c:pt>
                      <c:pt idx="2480">
                        <c:v>35.5</c:v>
                      </c:pt>
                      <c:pt idx="2481">
                        <c:v>35.5</c:v>
                      </c:pt>
                      <c:pt idx="2482">
                        <c:v>35.5</c:v>
                      </c:pt>
                      <c:pt idx="2483">
                        <c:v>35.400146484375</c:v>
                      </c:pt>
                      <c:pt idx="2484">
                        <c:v>35.400146484375</c:v>
                      </c:pt>
                      <c:pt idx="2485">
                        <c:v>35.300048828125</c:v>
                      </c:pt>
                      <c:pt idx="2486">
                        <c:v>35.300048828125</c:v>
                      </c:pt>
                      <c:pt idx="2487">
                        <c:v>35.300048828125</c:v>
                      </c:pt>
                      <c:pt idx="2488">
                        <c:v>35.300048828125</c:v>
                      </c:pt>
                      <c:pt idx="2489">
                        <c:v>35.300048828125</c:v>
                      </c:pt>
                      <c:pt idx="2490">
                        <c:v>35.300048828125</c:v>
                      </c:pt>
                      <c:pt idx="2491">
                        <c:v>35.300048828125</c:v>
                      </c:pt>
                      <c:pt idx="2492">
                        <c:v>35.300048828125</c:v>
                      </c:pt>
                      <c:pt idx="2493">
                        <c:v>35.2001953125</c:v>
                      </c:pt>
                      <c:pt idx="2494">
                        <c:v>35.300048828125</c:v>
                      </c:pt>
                      <c:pt idx="2495">
                        <c:v>35.2001953125</c:v>
                      </c:pt>
                      <c:pt idx="2496">
                        <c:v>35.2001953125</c:v>
                      </c:pt>
                      <c:pt idx="2497">
                        <c:v>35.2001953125</c:v>
                      </c:pt>
                      <c:pt idx="2498">
                        <c:v>35.2001953125</c:v>
                      </c:pt>
                      <c:pt idx="2499">
                        <c:v>35.10009765625</c:v>
                      </c:pt>
                      <c:pt idx="2500">
                        <c:v>35.2001953125</c:v>
                      </c:pt>
                      <c:pt idx="2501">
                        <c:v>35.2001953125</c:v>
                      </c:pt>
                      <c:pt idx="2502">
                        <c:v>35.10009765625</c:v>
                      </c:pt>
                      <c:pt idx="2503">
                        <c:v>35.10009765625</c:v>
                      </c:pt>
                      <c:pt idx="2504">
                        <c:v>35.10009765625</c:v>
                      </c:pt>
                      <c:pt idx="2505">
                        <c:v>35</c:v>
                      </c:pt>
                      <c:pt idx="2506">
                        <c:v>35</c:v>
                      </c:pt>
                      <c:pt idx="2507">
                        <c:v>35</c:v>
                      </c:pt>
                      <c:pt idx="2508">
                        <c:v>35</c:v>
                      </c:pt>
                      <c:pt idx="2509">
                        <c:v>35.10009765625</c:v>
                      </c:pt>
                      <c:pt idx="2510">
                        <c:v>35</c:v>
                      </c:pt>
                      <c:pt idx="2511">
                        <c:v>35</c:v>
                      </c:pt>
                      <c:pt idx="2512">
                        <c:v>35</c:v>
                      </c:pt>
                      <c:pt idx="2513">
                        <c:v>35</c:v>
                      </c:pt>
                      <c:pt idx="2514">
                        <c:v>35</c:v>
                      </c:pt>
                      <c:pt idx="2515">
                        <c:v>35</c:v>
                      </c:pt>
                      <c:pt idx="2516">
                        <c:v>35</c:v>
                      </c:pt>
                      <c:pt idx="2517">
                        <c:v>35.10009765625</c:v>
                      </c:pt>
                      <c:pt idx="2518">
                        <c:v>35</c:v>
                      </c:pt>
                      <c:pt idx="2519">
                        <c:v>35</c:v>
                      </c:pt>
                      <c:pt idx="2520">
                        <c:v>34.900146484375</c:v>
                      </c:pt>
                      <c:pt idx="2521">
                        <c:v>34.900146484375</c:v>
                      </c:pt>
                      <c:pt idx="2522">
                        <c:v>34.800048828125</c:v>
                      </c:pt>
                      <c:pt idx="2523">
                        <c:v>34.800048828125</c:v>
                      </c:pt>
                      <c:pt idx="2524">
                        <c:v>34.900146484375</c:v>
                      </c:pt>
                      <c:pt idx="2525">
                        <c:v>34.800048828125</c:v>
                      </c:pt>
                      <c:pt idx="2526">
                        <c:v>34.800048828125</c:v>
                      </c:pt>
                      <c:pt idx="2527">
                        <c:v>34.800048828125</c:v>
                      </c:pt>
                      <c:pt idx="2528">
                        <c:v>34.800048828125</c:v>
                      </c:pt>
                      <c:pt idx="2529">
                        <c:v>34.7001953125</c:v>
                      </c:pt>
                      <c:pt idx="2530">
                        <c:v>34.7001953125</c:v>
                      </c:pt>
                      <c:pt idx="2531">
                        <c:v>34.7001953125</c:v>
                      </c:pt>
                      <c:pt idx="2532">
                        <c:v>34.7001953125</c:v>
                      </c:pt>
                      <c:pt idx="2533">
                        <c:v>34.800048828125</c:v>
                      </c:pt>
                      <c:pt idx="2534">
                        <c:v>34.800048828125</c:v>
                      </c:pt>
                      <c:pt idx="2535">
                        <c:v>34.800048828125</c:v>
                      </c:pt>
                      <c:pt idx="2536">
                        <c:v>34.7001953125</c:v>
                      </c:pt>
                      <c:pt idx="2537">
                        <c:v>34.7001953125</c:v>
                      </c:pt>
                      <c:pt idx="2538">
                        <c:v>34.800048828125</c:v>
                      </c:pt>
                      <c:pt idx="2539">
                        <c:v>34.7001953125</c:v>
                      </c:pt>
                      <c:pt idx="2540">
                        <c:v>34.800048828125</c:v>
                      </c:pt>
                      <c:pt idx="2541">
                        <c:v>34.7001953125</c:v>
                      </c:pt>
                      <c:pt idx="2542">
                        <c:v>34.7001953125</c:v>
                      </c:pt>
                      <c:pt idx="2543">
                        <c:v>34.7001953125</c:v>
                      </c:pt>
                      <c:pt idx="2544">
                        <c:v>34.60009765625</c:v>
                      </c:pt>
                      <c:pt idx="2545">
                        <c:v>34.60009765625</c:v>
                      </c:pt>
                      <c:pt idx="2546">
                        <c:v>34.60009765625</c:v>
                      </c:pt>
                      <c:pt idx="2547">
                        <c:v>34.60009765625</c:v>
                      </c:pt>
                      <c:pt idx="2548">
                        <c:v>34.60009765625</c:v>
                      </c:pt>
                      <c:pt idx="2549">
                        <c:v>34.60009765625</c:v>
                      </c:pt>
                      <c:pt idx="2550">
                        <c:v>34.400146484375</c:v>
                      </c:pt>
                      <c:pt idx="2551">
                        <c:v>34.5</c:v>
                      </c:pt>
                      <c:pt idx="2552">
                        <c:v>34.5</c:v>
                      </c:pt>
                      <c:pt idx="2553">
                        <c:v>34.400146484375</c:v>
                      </c:pt>
                      <c:pt idx="2554">
                        <c:v>34.400146484375</c:v>
                      </c:pt>
                      <c:pt idx="2555">
                        <c:v>34.5</c:v>
                      </c:pt>
                      <c:pt idx="2556">
                        <c:v>34.300048828125</c:v>
                      </c:pt>
                      <c:pt idx="2557">
                        <c:v>34.400146484375</c:v>
                      </c:pt>
                      <c:pt idx="2558">
                        <c:v>34.300048828125</c:v>
                      </c:pt>
                      <c:pt idx="2559">
                        <c:v>34.400146484375</c:v>
                      </c:pt>
                      <c:pt idx="2560">
                        <c:v>34.300048828125</c:v>
                      </c:pt>
                      <c:pt idx="2561">
                        <c:v>34.300048828125</c:v>
                      </c:pt>
                      <c:pt idx="2562">
                        <c:v>34.400146484375</c:v>
                      </c:pt>
                      <c:pt idx="2563">
                        <c:v>34.300048828125</c:v>
                      </c:pt>
                      <c:pt idx="2564">
                        <c:v>34.300048828125</c:v>
                      </c:pt>
                      <c:pt idx="2565">
                        <c:v>34.300048828125</c:v>
                      </c:pt>
                      <c:pt idx="2566">
                        <c:v>34.300048828125</c:v>
                      </c:pt>
                      <c:pt idx="2567">
                        <c:v>34.300048828125</c:v>
                      </c:pt>
                      <c:pt idx="2568">
                        <c:v>34.2001953125</c:v>
                      </c:pt>
                      <c:pt idx="2569">
                        <c:v>34.2001953125</c:v>
                      </c:pt>
                      <c:pt idx="2570">
                        <c:v>34.2001953125</c:v>
                      </c:pt>
                      <c:pt idx="2571">
                        <c:v>34.2001953125</c:v>
                      </c:pt>
                      <c:pt idx="2572">
                        <c:v>34.2001953125</c:v>
                      </c:pt>
                      <c:pt idx="2573">
                        <c:v>34.2001953125</c:v>
                      </c:pt>
                      <c:pt idx="2574">
                        <c:v>34.300048828125</c:v>
                      </c:pt>
                      <c:pt idx="2575">
                        <c:v>34.2001953125</c:v>
                      </c:pt>
                      <c:pt idx="2576">
                        <c:v>34.2001953125</c:v>
                      </c:pt>
                      <c:pt idx="2577">
                        <c:v>34.2001953125</c:v>
                      </c:pt>
                      <c:pt idx="2578">
                        <c:v>34.2001953125</c:v>
                      </c:pt>
                      <c:pt idx="2579">
                        <c:v>34.2001953125</c:v>
                      </c:pt>
                      <c:pt idx="2580">
                        <c:v>34.2001953125</c:v>
                      </c:pt>
                      <c:pt idx="2581">
                        <c:v>34.10009765625</c:v>
                      </c:pt>
                      <c:pt idx="2582">
                        <c:v>34.000244140625</c:v>
                      </c:pt>
                      <c:pt idx="2583">
                        <c:v>34.000244140625</c:v>
                      </c:pt>
                      <c:pt idx="2584">
                        <c:v>34.000244140625</c:v>
                      </c:pt>
                      <c:pt idx="2585">
                        <c:v>34.000244140625</c:v>
                      </c:pt>
                      <c:pt idx="2586">
                        <c:v>33.900146484375</c:v>
                      </c:pt>
                      <c:pt idx="2587">
                        <c:v>33.900146484375</c:v>
                      </c:pt>
                      <c:pt idx="2588">
                        <c:v>33.900146484375</c:v>
                      </c:pt>
                      <c:pt idx="2589">
                        <c:v>33.900146484375</c:v>
                      </c:pt>
                      <c:pt idx="2590">
                        <c:v>33.900146484375</c:v>
                      </c:pt>
                      <c:pt idx="2591">
                        <c:v>33.900146484375</c:v>
                      </c:pt>
                      <c:pt idx="2592">
                        <c:v>33.900146484375</c:v>
                      </c:pt>
                      <c:pt idx="2593">
                        <c:v>33.900146484375</c:v>
                      </c:pt>
                      <c:pt idx="2594">
                        <c:v>33.900146484375</c:v>
                      </c:pt>
                      <c:pt idx="2595">
                        <c:v>33.900146484375</c:v>
                      </c:pt>
                      <c:pt idx="2596">
                        <c:v>33.800048828125</c:v>
                      </c:pt>
                      <c:pt idx="2597">
                        <c:v>33.800048828125</c:v>
                      </c:pt>
                      <c:pt idx="2598">
                        <c:v>33.900146484375</c:v>
                      </c:pt>
                      <c:pt idx="2599">
                        <c:v>33.800048828125</c:v>
                      </c:pt>
                      <c:pt idx="2600">
                        <c:v>33.800048828125</c:v>
                      </c:pt>
                      <c:pt idx="2601">
                        <c:v>33.800048828125</c:v>
                      </c:pt>
                      <c:pt idx="2602">
                        <c:v>33.800048828125</c:v>
                      </c:pt>
                      <c:pt idx="2603">
                        <c:v>33.800048828125</c:v>
                      </c:pt>
                      <c:pt idx="2604">
                        <c:v>33.800048828125</c:v>
                      </c:pt>
                      <c:pt idx="2605">
                        <c:v>33.800048828125</c:v>
                      </c:pt>
                      <c:pt idx="2606">
                        <c:v>33.800048828125</c:v>
                      </c:pt>
                      <c:pt idx="2607">
                        <c:v>33.800048828125</c:v>
                      </c:pt>
                      <c:pt idx="2608">
                        <c:v>33.800048828125</c:v>
                      </c:pt>
                      <c:pt idx="2609">
                        <c:v>33.800048828125</c:v>
                      </c:pt>
                      <c:pt idx="2610">
                        <c:v>33.7001953125</c:v>
                      </c:pt>
                      <c:pt idx="2611">
                        <c:v>33.7001953125</c:v>
                      </c:pt>
                      <c:pt idx="2612">
                        <c:v>33.7001953125</c:v>
                      </c:pt>
                      <c:pt idx="2613">
                        <c:v>33.7001953125</c:v>
                      </c:pt>
                      <c:pt idx="2614">
                        <c:v>33.7001953125</c:v>
                      </c:pt>
                      <c:pt idx="2615">
                        <c:v>33.60009765625</c:v>
                      </c:pt>
                      <c:pt idx="2616">
                        <c:v>33.7001953125</c:v>
                      </c:pt>
                      <c:pt idx="2617">
                        <c:v>33.60009765625</c:v>
                      </c:pt>
                      <c:pt idx="2618">
                        <c:v>33.60009765625</c:v>
                      </c:pt>
                      <c:pt idx="2619">
                        <c:v>33.60009765625</c:v>
                      </c:pt>
                      <c:pt idx="2620">
                        <c:v>33.60009765625</c:v>
                      </c:pt>
                      <c:pt idx="2621">
                        <c:v>33.60009765625</c:v>
                      </c:pt>
                      <c:pt idx="2622">
                        <c:v>33.60009765625</c:v>
                      </c:pt>
                      <c:pt idx="2623">
                        <c:v>33.60009765625</c:v>
                      </c:pt>
                      <c:pt idx="2624">
                        <c:v>33.60009765625</c:v>
                      </c:pt>
                      <c:pt idx="2625">
                        <c:v>33.60009765625</c:v>
                      </c:pt>
                      <c:pt idx="2626">
                        <c:v>33.60009765625</c:v>
                      </c:pt>
                      <c:pt idx="2627">
                        <c:v>33.500244140625</c:v>
                      </c:pt>
                      <c:pt idx="2628">
                        <c:v>33.500244140625</c:v>
                      </c:pt>
                      <c:pt idx="2629">
                        <c:v>33.500244140625</c:v>
                      </c:pt>
                      <c:pt idx="2630">
                        <c:v>33.500244140625</c:v>
                      </c:pt>
                      <c:pt idx="2631">
                        <c:v>33.500244140625</c:v>
                      </c:pt>
                      <c:pt idx="2632">
                        <c:v>33.500244140625</c:v>
                      </c:pt>
                      <c:pt idx="2633">
                        <c:v>33.500244140625</c:v>
                      </c:pt>
                      <c:pt idx="2634">
                        <c:v>33.400146484375</c:v>
                      </c:pt>
                      <c:pt idx="2635">
                        <c:v>33.500244140625</c:v>
                      </c:pt>
                      <c:pt idx="2636">
                        <c:v>33.500244140625</c:v>
                      </c:pt>
                      <c:pt idx="2637">
                        <c:v>33.400146484375</c:v>
                      </c:pt>
                      <c:pt idx="2638">
                        <c:v>33.400146484375</c:v>
                      </c:pt>
                      <c:pt idx="2639">
                        <c:v>33.400146484375</c:v>
                      </c:pt>
                      <c:pt idx="2640">
                        <c:v>33.400146484375</c:v>
                      </c:pt>
                      <c:pt idx="2641">
                        <c:v>33.400146484375</c:v>
                      </c:pt>
                      <c:pt idx="2642">
                        <c:v>33.300048828125</c:v>
                      </c:pt>
                      <c:pt idx="2643">
                        <c:v>33.300048828125</c:v>
                      </c:pt>
                      <c:pt idx="2644">
                        <c:v>33.300048828125</c:v>
                      </c:pt>
                      <c:pt idx="2645">
                        <c:v>33.300048828125</c:v>
                      </c:pt>
                      <c:pt idx="2646">
                        <c:v>33.2001953125</c:v>
                      </c:pt>
                      <c:pt idx="2647">
                        <c:v>33.300048828125</c:v>
                      </c:pt>
                      <c:pt idx="2648">
                        <c:v>33.300048828125</c:v>
                      </c:pt>
                      <c:pt idx="2649">
                        <c:v>33.300048828125</c:v>
                      </c:pt>
                      <c:pt idx="2650">
                        <c:v>33.300048828125</c:v>
                      </c:pt>
                      <c:pt idx="2651">
                        <c:v>33.300048828125</c:v>
                      </c:pt>
                      <c:pt idx="2652">
                        <c:v>33.300048828125</c:v>
                      </c:pt>
                      <c:pt idx="2653">
                        <c:v>33.2001953125</c:v>
                      </c:pt>
                      <c:pt idx="2654">
                        <c:v>33.2001953125</c:v>
                      </c:pt>
                      <c:pt idx="2655">
                        <c:v>33.10009765625</c:v>
                      </c:pt>
                      <c:pt idx="2656">
                        <c:v>33.10009765625</c:v>
                      </c:pt>
                      <c:pt idx="2657">
                        <c:v>33.10009765625</c:v>
                      </c:pt>
                      <c:pt idx="2658">
                        <c:v>33.2001953125</c:v>
                      </c:pt>
                      <c:pt idx="2659">
                        <c:v>33.10009765625</c:v>
                      </c:pt>
                      <c:pt idx="2660">
                        <c:v>33.10009765625</c:v>
                      </c:pt>
                      <c:pt idx="2661">
                        <c:v>33.10009765625</c:v>
                      </c:pt>
                      <c:pt idx="2662">
                        <c:v>33.10009765625</c:v>
                      </c:pt>
                      <c:pt idx="2663">
                        <c:v>33.10009765625</c:v>
                      </c:pt>
                      <c:pt idx="2664">
                        <c:v>33.000244140625</c:v>
                      </c:pt>
                      <c:pt idx="2665">
                        <c:v>33.000244140625</c:v>
                      </c:pt>
                      <c:pt idx="2666">
                        <c:v>33.000244140625</c:v>
                      </c:pt>
                      <c:pt idx="2667">
                        <c:v>33.000244140625</c:v>
                      </c:pt>
                      <c:pt idx="2668">
                        <c:v>32.900146484375</c:v>
                      </c:pt>
                      <c:pt idx="2669">
                        <c:v>33.000244140625</c:v>
                      </c:pt>
                      <c:pt idx="2670">
                        <c:v>33.000244140625</c:v>
                      </c:pt>
                      <c:pt idx="2671">
                        <c:v>33.10009765625</c:v>
                      </c:pt>
                      <c:pt idx="2672">
                        <c:v>33.10009765625</c:v>
                      </c:pt>
                      <c:pt idx="2673">
                        <c:v>33.000244140625</c:v>
                      </c:pt>
                      <c:pt idx="2674">
                        <c:v>33.000244140625</c:v>
                      </c:pt>
                      <c:pt idx="2675">
                        <c:v>33.000244140625</c:v>
                      </c:pt>
                      <c:pt idx="2676">
                        <c:v>33.000244140625</c:v>
                      </c:pt>
                      <c:pt idx="2677">
                        <c:v>32.900146484375</c:v>
                      </c:pt>
                      <c:pt idx="2678">
                        <c:v>32.900146484375</c:v>
                      </c:pt>
                      <c:pt idx="2679">
                        <c:v>32.900146484375</c:v>
                      </c:pt>
                      <c:pt idx="2680">
                        <c:v>32.900146484375</c:v>
                      </c:pt>
                      <c:pt idx="2681">
                        <c:v>32.800048828125</c:v>
                      </c:pt>
                      <c:pt idx="2682">
                        <c:v>32.900146484375</c:v>
                      </c:pt>
                      <c:pt idx="2683">
                        <c:v>32.800048828125</c:v>
                      </c:pt>
                      <c:pt idx="2684">
                        <c:v>32.900146484375</c:v>
                      </c:pt>
                      <c:pt idx="2685">
                        <c:v>32.800048828125</c:v>
                      </c:pt>
                      <c:pt idx="2686">
                        <c:v>32.800048828125</c:v>
                      </c:pt>
                      <c:pt idx="2687">
                        <c:v>32.800048828125</c:v>
                      </c:pt>
                      <c:pt idx="2688">
                        <c:v>32.800048828125</c:v>
                      </c:pt>
                      <c:pt idx="2689">
                        <c:v>32.900146484375</c:v>
                      </c:pt>
                      <c:pt idx="2690">
                        <c:v>32.800048828125</c:v>
                      </c:pt>
                      <c:pt idx="2691">
                        <c:v>32.900146484375</c:v>
                      </c:pt>
                      <c:pt idx="2692">
                        <c:v>32.900146484375</c:v>
                      </c:pt>
                      <c:pt idx="2693">
                        <c:v>32.800048828125</c:v>
                      </c:pt>
                      <c:pt idx="2694">
                        <c:v>32.900146484375</c:v>
                      </c:pt>
                      <c:pt idx="2695">
                        <c:v>32.800048828125</c:v>
                      </c:pt>
                      <c:pt idx="2696">
                        <c:v>32.800048828125</c:v>
                      </c:pt>
                      <c:pt idx="2697">
                        <c:v>32.800048828125</c:v>
                      </c:pt>
                      <c:pt idx="2698">
                        <c:v>32.7001953125</c:v>
                      </c:pt>
                      <c:pt idx="2699">
                        <c:v>32.800048828125</c:v>
                      </c:pt>
                      <c:pt idx="2700">
                        <c:v>32.800048828125</c:v>
                      </c:pt>
                      <c:pt idx="2701">
                        <c:v>32.7001953125</c:v>
                      </c:pt>
                      <c:pt idx="2702">
                        <c:v>32.60009765625</c:v>
                      </c:pt>
                      <c:pt idx="2703">
                        <c:v>32.60009765625</c:v>
                      </c:pt>
                      <c:pt idx="2704">
                        <c:v>32.60009765625</c:v>
                      </c:pt>
                      <c:pt idx="2705">
                        <c:v>32.60009765625</c:v>
                      </c:pt>
                      <c:pt idx="2706">
                        <c:v>32.60009765625</c:v>
                      </c:pt>
                      <c:pt idx="2707">
                        <c:v>32.60009765625</c:v>
                      </c:pt>
                      <c:pt idx="2708">
                        <c:v>32.60009765625</c:v>
                      </c:pt>
                      <c:pt idx="2709">
                        <c:v>32.60009765625</c:v>
                      </c:pt>
                      <c:pt idx="2710">
                        <c:v>32.60009765625</c:v>
                      </c:pt>
                      <c:pt idx="2711">
                        <c:v>32.60009765625</c:v>
                      </c:pt>
                      <c:pt idx="2712">
                        <c:v>32.60009765625</c:v>
                      </c:pt>
                      <c:pt idx="2713">
                        <c:v>32.500244140625</c:v>
                      </c:pt>
                      <c:pt idx="2714">
                        <c:v>32.500244140625</c:v>
                      </c:pt>
                      <c:pt idx="2715">
                        <c:v>32.500244140625</c:v>
                      </c:pt>
                      <c:pt idx="2716">
                        <c:v>32.500244140625</c:v>
                      </c:pt>
                      <c:pt idx="2717">
                        <c:v>32.400146484375</c:v>
                      </c:pt>
                      <c:pt idx="2718">
                        <c:v>32.400146484375</c:v>
                      </c:pt>
                      <c:pt idx="2719">
                        <c:v>32.60009765625</c:v>
                      </c:pt>
                      <c:pt idx="2720">
                        <c:v>32.60009765625</c:v>
                      </c:pt>
                      <c:pt idx="2721">
                        <c:v>32.60009765625</c:v>
                      </c:pt>
                      <c:pt idx="2722">
                        <c:v>32.60009765625</c:v>
                      </c:pt>
                      <c:pt idx="2723">
                        <c:v>32.500244140625</c:v>
                      </c:pt>
                      <c:pt idx="2724">
                        <c:v>32.500244140625</c:v>
                      </c:pt>
                      <c:pt idx="2725">
                        <c:v>32.500244140625</c:v>
                      </c:pt>
                      <c:pt idx="2726">
                        <c:v>32.500244140625</c:v>
                      </c:pt>
                      <c:pt idx="2727">
                        <c:v>32.500244140625</c:v>
                      </c:pt>
                      <c:pt idx="2728">
                        <c:v>32.500244140625</c:v>
                      </c:pt>
                      <c:pt idx="2729">
                        <c:v>32.500244140625</c:v>
                      </c:pt>
                      <c:pt idx="2730">
                        <c:v>32.500244140625</c:v>
                      </c:pt>
                      <c:pt idx="2731">
                        <c:v>32.400146484375</c:v>
                      </c:pt>
                      <c:pt idx="2732">
                        <c:v>32.400146484375</c:v>
                      </c:pt>
                      <c:pt idx="2733">
                        <c:v>32.400146484375</c:v>
                      </c:pt>
                      <c:pt idx="2734">
                        <c:v>32.400146484375</c:v>
                      </c:pt>
                      <c:pt idx="2735">
                        <c:v>32.400146484375</c:v>
                      </c:pt>
                      <c:pt idx="2736">
                        <c:v>32.30029296875</c:v>
                      </c:pt>
                      <c:pt idx="2737">
                        <c:v>32.2001953125</c:v>
                      </c:pt>
                      <c:pt idx="2738">
                        <c:v>32.30029296875</c:v>
                      </c:pt>
                      <c:pt idx="2739">
                        <c:v>32.30029296875</c:v>
                      </c:pt>
                      <c:pt idx="2740">
                        <c:v>32.30029296875</c:v>
                      </c:pt>
                      <c:pt idx="2741">
                        <c:v>32.2001953125</c:v>
                      </c:pt>
                      <c:pt idx="2742">
                        <c:v>32.2001953125</c:v>
                      </c:pt>
                      <c:pt idx="2743">
                        <c:v>32.30029296875</c:v>
                      </c:pt>
                      <c:pt idx="2744">
                        <c:v>32.30029296875</c:v>
                      </c:pt>
                      <c:pt idx="2745">
                        <c:v>32.30029296875</c:v>
                      </c:pt>
                      <c:pt idx="2746">
                        <c:v>32.30029296875</c:v>
                      </c:pt>
                      <c:pt idx="2747">
                        <c:v>32.30029296875</c:v>
                      </c:pt>
                      <c:pt idx="2748">
                        <c:v>32.2001953125</c:v>
                      </c:pt>
                      <c:pt idx="2749">
                        <c:v>32.30029296875</c:v>
                      </c:pt>
                      <c:pt idx="2750">
                        <c:v>32.30029296875</c:v>
                      </c:pt>
                      <c:pt idx="2751">
                        <c:v>32.30029296875</c:v>
                      </c:pt>
                      <c:pt idx="2752">
                        <c:v>32.2001953125</c:v>
                      </c:pt>
                      <c:pt idx="2753">
                        <c:v>32.30029296875</c:v>
                      </c:pt>
                      <c:pt idx="2754">
                        <c:v>32.2001953125</c:v>
                      </c:pt>
                      <c:pt idx="2755">
                        <c:v>32.2001953125</c:v>
                      </c:pt>
                      <c:pt idx="2756">
                        <c:v>32.2001953125</c:v>
                      </c:pt>
                      <c:pt idx="2757">
                        <c:v>32.2001953125</c:v>
                      </c:pt>
                      <c:pt idx="2758">
                        <c:v>32.2001953125</c:v>
                      </c:pt>
                      <c:pt idx="2759">
                        <c:v>32.2001953125</c:v>
                      </c:pt>
                      <c:pt idx="2760">
                        <c:v>32.10009765625</c:v>
                      </c:pt>
                      <c:pt idx="2761">
                        <c:v>32.10009765625</c:v>
                      </c:pt>
                      <c:pt idx="2762">
                        <c:v>32.10009765625</c:v>
                      </c:pt>
                      <c:pt idx="2763">
                        <c:v>32.10009765625</c:v>
                      </c:pt>
                      <c:pt idx="2764">
                        <c:v>32.10009765625</c:v>
                      </c:pt>
                      <c:pt idx="2765">
                        <c:v>32.10009765625</c:v>
                      </c:pt>
                      <c:pt idx="2766">
                        <c:v>32.10009765625</c:v>
                      </c:pt>
                      <c:pt idx="2767">
                        <c:v>32.10009765625</c:v>
                      </c:pt>
                      <c:pt idx="2768">
                        <c:v>32.000244140625</c:v>
                      </c:pt>
                      <c:pt idx="2769">
                        <c:v>32.000244140625</c:v>
                      </c:pt>
                      <c:pt idx="2770">
                        <c:v>32.000244140625</c:v>
                      </c:pt>
                      <c:pt idx="2771">
                        <c:v>32.000244140625</c:v>
                      </c:pt>
                      <c:pt idx="2772">
                        <c:v>32.000244140625</c:v>
                      </c:pt>
                      <c:pt idx="2773">
                        <c:v>32.000244140625</c:v>
                      </c:pt>
                      <c:pt idx="2774">
                        <c:v>32.000244140625</c:v>
                      </c:pt>
                      <c:pt idx="2775">
                        <c:v>32.10009765625</c:v>
                      </c:pt>
                      <c:pt idx="2776">
                        <c:v>32.10009765625</c:v>
                      </c:pt>
                      <c:pt idx="2777">
                        <c:v>32.000244140625</c:v>
                      </c:pt>
                      <c:pt idx="2778">
                        <c:v>32.000244140625</c:v>
                      </c:pt>
                      <c:pt idx="2779">
                        <c:v>31.89990234375</c:v>
                      </c:pt>
                      <c:pt idx="2780">
                        <c:v>31.7998046875</c:v>
                      </c:pt>
                      <c:pt idx="2781">
                        <c:v>31.89990234375</c:v>
                      </c:pt>
                      <c:pt idx="2782">
                        <c:v>31.7998046875</c:v>
                      </c:pt>
                      <c:pt idx="2783">
                        <c:v>31.89990234375</c:v>
                      </c:pt>
                      <c:pt idx="2784">
                        <c:v>31.7998046875</c:v>
                      </c:pt>
                      <c:pt idx="2785">
                        <c:v>31.89990234375</c:v>
                      </c:pt>
                      <c:pt idx="2786">
                        <c:v>31.69970703125</c:v>
                      </c:pt>
                      <c:pt idx="2787">
                        <c:v>31.69970703125</c:v>
                      </c:pt>
                      <c:pt idx="2788">
                        <c:v>31.69970703125</c:v>
                      </c:pt>
                      <c:pt idx="2789">
                        <c:v>31.7998046875</c:v>
                      </c:pt>
                      <c:pt idx="2790">
                        <c:v>31.69970703125</c:v>
                      </c:pt>
                      <c:pt idx="2791">
                        <c:v>31.7998046875</c:v>
                      </c:pt>
                      <c:pt idx="2792">
                        <c:v>31.7998046875</c:v>
                      </c:pt>
                      <c:pt idx="2793">
                        <c:v>31.7998046875</c:v>
                      </c:pt>
                      <c:pt idx="2794">
                        <c:v>31.7998046875</c:v>
                      </c:pt>
                      <c:pt idx="2795">
                        <c:v>31.7998046875</c:v>
                      </c:pt>
                      <c:pt idx="2796">
                        <c:v>31.7998046875</c:v>
                      </c:pt>
                      <c:pt idx="2797">
                        <c:v>31.69970703125</c:v>
                      </c:pt>
                      <c:pt idx="2798">
                        <c:v>31.7998046875</c:v>
                      </c:pt>
                      <c:pt idx="2799">
                        <c:v>31.7998046875</c:v>
                      </c:pt>
                      <c:pt idx="2800">
                        <c:v>31.7998046875</c:v>
                      </c:pt>
                      <c:pt idx="2801">
                        <c:v>31.7998046875</c:v>
                      </c:pt>
                      <c:pt idx="2802">
                        <c:v>31.7998046875</c:v>
                      </c:pt>
                      <c:pt idx="2803">
                        <c:v>31.7998046875</c:v>
                      </c:pt>
                      <c:pt idx="2804">
                        <c:v>31.599853515625</c:v>
                      </c:pt>
                      <c:pt idx="2805">
                        <c:v>31.599853515625</c:v>
                      </c:pt>
                      <c:pt idx="2806">
                        <c:v>31.599853515625</c:v>
                      </c:pt>
                      <c:pt idx="2807">
                        <c:v>31.499755859375</c:v>
                      </c:pt>
                      <c:pt idx="2808">
                        <c:v>31.599853515625</c:v>
                      </c:pt>
                      <c:pt idx="2809">
                        <c:v>31.69970703125</c:v>
                      </c:pt>
                      <c:pt idx="2810">
                        <c:v>31.69970703125</c:v>
                      </c:pt>
                      <c:pt idx="2811">
                        <c:v>31.69970703125</c:v>
                      </c:pt>
                      <c:pt idx="2812">
                        <c:v>31.69970703125</c:v>
                      </c:pt>
                      <c:pt idx="2813">
                        <c:v>31.69970703125</c:v>
                      </c:pt>
                      <c:pt idx="2814">
                        <c:v>31.599853515625</c:v>
                      </c:pt>
                      <c:pt idx="2815">
                        <c:v>31.69970703125</c:v>
                      </c:pt>
                      <c:pt idx="2816">
                        <c:v>31.599853515625</c:v>
                      </c:pt>
                      <c:pt idx="2817">
                        <c:v>31.599853515625</c:v>
                      </c:pt>
                      <c:pt idx="2818">
                        <c:v>31.599853515625</c:v>
                      </c:pt>
                      <c:pt idx="2819">
                        <c:v>31.599853515625</c:v>
                      </c:pt>
                      <c:pt idx="2820">
                        <c:v>31.599853515625</c:v>
                      </c:pt>
                      <c:pt idx="2821">
                        <c:v>31.599853515625</c:v>
                      </c:pt>
                      <c:pt idx="2822">
                        <c:v>31.599853515625</c:v>
                      </c:pt>
                      <c:pt idx="2823">
                        <c:v>31.599853515625</c:v>
                      </c:pt>
                      <c:pt idx="2824">
                        <c:v>31.599853515625</c:v>
                      </c:pt>
                      <c:pt idx="2825">
                        <c:v>31.599853515625</c:v>
                      </c:pt>
                      <c:pt idx="2826">
                        <c:v>31.599853515625</c:v>
                      </c:pt>
                      <c:pt idx="2827">
                        <c:v>31.499755859375</c:v>
                      </c:pt>
                      <c:pt idx="2828">
                        <c:v>31.39990234375</c:v>
                      </c:pt>
                      <c:pt idx="2829">
                        <c:v>31.499755859375</c:v>
                      </c:pt>
                      <c:pt idx="2830">
                        <c:v>31.39990234375</c:v>
                      </c:pt>
                      <c:pt idx="2831">
                        <c:v>31.39990234375</c:v>
                      </c:pt>
                      <c:pt idx="2832">
                        <c:v>31.39990234375</c:v>
                      </c:pt>
                      <c:pt idx="2833">
                        <c:v>31.39990234375</c:v>
                      </c:pt>
                      <c:pt idx="2834">
                        <c:v>31.499755859375</c:v>
                      </c:pt>
                      <c:pt idx="2835">
                        <c:v>31.499755859375</c:v>
                      </c:pt>
                      <c:pt idx="2836">
                        <c:v>31.39990234375</c:v>
                      </c:pt>
                      <c:pt idx="2837">
                        <c:v>31.499755859375</c:v>
                      </c:pt>
                      <c:pt idx="2838">
                        <c:v>31.499755859375</c:v>
                      </c:pt>
                      <c:pt idx="2839">
                        <c:v>31.499755859375</c:v>
                      </c:pt>
                      <c:pt idx="2840">
                        <c:v>31.499755859375</c:v>
                      </c:pt>
                      <c:pt idx="2841">
                        <c:v>31.499755859375</c:v>
                      </c:pt>
                      <c:pt idx="2842">
                        <c:v>31.499755859375</c:v>
                      </c:pt>
                      <c:pt idx="2843">
                        <c:v>31.499755859375</c:v>
                      </c:pt>
                      <c:pt idx="2844">
                        <c:v>31.499755859375</c:v>
                      </c:pt>
                      <c:pt idx="2845">
                        <c:v>31.2998046875</c:v>
                      </c:pt>
                      <c:pt idx="2846">
                        <c:v>31.2998046875</c:v>
                      </c:pt>
                      <c:pt idx="2847">
                        <c:v>31.2998046875</c:v>
                      </c:pt>
                      <c:pt idx="2848">
                        <c:v>31.2998046875</c:v>
                      </c:pt>
                      <c:pt idx="2849">
                        <c:v>31.19970703125</c:v>
                      </c:pt>
                      <c:pt idx="2850">
                        <c:v>31.2998046875</c:v>
                      </c:pt>
                      <c:pt idx="2851">
                        <c:v>31.19970703125</c:v>
                      </c:pt>
                      <c:pt idx="2852">
                        <c:v>31.2998046875</c:v>
                      </c:pt>
                      <c:pt idx="2853">
                        <c:v>31.2998046875</c:v>
                      </c:pt>
                      <c:pt idx="2854">
                        <c:v>31.2998046875</c:v>
                      </c:pt>
                      <c:pt idx="2855">
                        <c:v>31.2998046875</c:v>
                      </c:pt>
                      <c:pt idx="2856">
                        <c:v>31.2998046875</c:v>
                      </c:pt>
                      <c:pt idx="2857">
                        <c:v>31.2998046875</c:v>
                      </c:pt>
                      <c:pt idx="2858">
                        <c:v>31.2998046875</c:v>
                      </c:pt>
                      <c:pt idx="2859">
                        <c:v>31.2998046875</c:v>
                      </c:pt>
                      <c:pt idx="2860">
                        <c:v>31.2998046875</c:v>
                      </c:pt>
                      <c:pt idx="2861">
                        <c:v>31.2998046875</c:v>
                      </c:pt>
                      <c:pt idx="2862">
                        <c:v>31.2998046875</c:v>
                      </c:pt>
                      <c:pt idx="2863">
                        <c:v>31.2998046875</c:v>
                      </c:pt>
                      <c:pt idx="2864">
                        <c:v>31.2998046875</c:v>
                      </c:pt>
                      <c:pt idx="2865">
                        <c:v>31.19970703125</c:v>
                      </c:pt>
                      <c:pt idx="2866">
                        <c:v>31.19970703125</c:v>
                      </c:pt>
                      <c:pt idx="2867">
                        <c:v>31.19970703125</c:v>
                      </c:pt>
                      <c:pt idx="2868">
                        <c:v>31.19970703125</c:v>
                      </c:pt>
                      <c:pt idx="2869">
                        <c:v>31.19970703125</c:v>
                      </c:pt>
                      <c:pt idx="2870">
                        <c:v>31.099853515625</c:v>
                      </c:pt>
                      <c:pt idx="2871">
                        <c:v>31.099853515625</c:v>
                      </c:pt>
                      <c:pt idx="2872">
                        <c:v>31.099853515625</c:v>
                      </c:pt>
                      <c:pt idx="2873">
                        <c:v>30.999755859375</c:v>
                      </c:pt>
                      <c:pt idx="2874">
                        <c:v>31.099853515625</c:v>
                      </c:pt>
                      <c:pt idx="2875">
                        <c:v>30.999755859375</c:v>
                      </c:pt>
                      <c:pt idx="2876">
                        <c:v>30.999755859375</c:v>
                      </c:pt>
                      <c:pt idx="2877">
                        <c:v>30.999755859375</c:v>
                      </c:pt>
                      <c:pt idx="2878">
                        <c:v>30.999755859375</c:v>
                      </c:pt>
                      <c:pt idx="2879">
                        <c:v>30.999755859375</c:v>
                      </c:pt>
                      <c:pt idx="2880">
                        <c:v>30.999755859375</c:v>
                      </c:pt>
                      <c:pt idx="2881">
                        <c:v>30.999755859375</c:v>
                      </c:pt>
                      <c:pt idx="2882">
                        <c:v>31.099853515625</c:v>
                      </c:pt>
                      <c:pt idx="2883">
                        <c:v>31.099853515625</c:v>
                      </c:pt>
                      <c:pt idx="2884">
                        <c:v>31.099853515625</c:v>
                      </c:pt>
                      <c:pt idx="2885">
                        <c:v>31.099853515625</c:v>
                      </c:pt>
                      <c:pt idx="2886">
                        <c:v>31.099853515625</c:v>
                      </c:pt>
                      <c:pt idx="2887">
                        <c:v>31.099853515625</c:v>
                      </c:pt>
                      <c:pt idx="2888">
                        <c:v>30.89990234375</c:v>
                      </c:pt>
                      <c:pt idx="2889">
                        <c:v>30.89990234375</c:v>
                      </c:pt>
                      <c:pt idx="2890">
                        <c:v>30.89990234375</c:v>
                      </c:pt>
                      <c:pt idx="2891">
                        <c:v>30.89990234375</c:v>
                      </c:pt>
                      <c:pt idx="2892">
                        <c:v>30.89990234375</c:v>
                      </c:pt>
                      <c:pt idx="2893">
                        <c:v>30.89990234375</c:v>
                      </c:pt>
                      <c:pt idx="2894">
                        <c:v>31.099853515625</c:v>
                      </c:pt>
                      <c:pt idx="2895">
                        <c:v>30.999755859375</c:v>
                      </c:pt>
                      <c:pt idx="2896">
                        <c:v>31.099853515625</c:v>
                      </c:pt>
                      <c:pt idx="2897">
                        <c:v>30.999755859375</c:v>
                      </c:pt>
                      <c:pt idx="2898">
                        <c:v>31.099853515625</c:v>
                      </c:pt>
                      <c:pt idx="2899">
                        <c:v>31.099853515625</c:v>
                      </c:pt>
                      <c:pt idx="2900">
                        <c:v>30.699951171875</c:v>
                      </c:pt>
                      <c:pt idx="2901">
                        <c:v>30.699951171875</c:v>
                      </c:pt>
                      <c:pt idx="2902">
                        <c:v>30.699951171875</c:v>
                      </c:pt>
                      <c:pt idx="2903">
                        <c:v>30.699951171875</c:v>
                      </c:pt>
                      <c:pt idx="2904">
                        <c:v>30.699951171875</c:v>
                      </c:pt>
                      <c:pt idx="2905">
                        <c:v>30.699951171875</c:v>
                      </c:pt>
                      <c:pt idx="2906">
                        <c:v>30.89990234375</c:v>
                      </c:pt>
                      <c:pt idx="2907">
                        <c:v>30.89990234375</c:v>
                      </c:pt>
                      <c:pt idx="2908">
                        <c:v>30.89990234375</c:v>
                      </c:pt>
                      <c:pt idx="2909">
                        <c:v>30.89990234375</c:v>
                      </c:pt>
                      <c:pt idx="2910">
                        <c:v>30.89990234375</c:v>
                      </c:pt>
                      <c:pt idx="2911">
                        <c:v>30.89990234375</c:v>
                      </c:pt>
                      <c:pt idx="2912">
                        <c:v>30.89990234375</c:v>
                      </c:pt>
                      <c:pt idx="2913">
                        <c:v>30.89990234375</c:v>
                      </c:pt>
                      <c:pt idx="2914">
                        <c:v>30.7998046875</c:v>
                      </c:pt>
                      <c:pt idx="2915">
                        <c:v>30.89990234375</c:v>
                      </c:pt>
                      <c:pt idx="2916">
                        <c:v>30.89990234375</c:v>
                      </c:pt>
                      <c:pt idx="2917">
                        <c:v>30.89990234375</c:v>
                      </c:pt>
                      <c:pt idx="2918">
                        <c:v>30.7998046875</c:v>
                      </c:pt>
                      <c:pt idx="2919">
                        <c:v>30.699951171875</c:v>
                      </c:pt>
                      <c:pt idx="2920">
                        <c:v>30.699951171875</c:v>
                      </c:pt>
                      <c:pt idx="2921">
                        <c:v>30.699951171875</c:v>
                      </c:pt>
                      <c:pt idx="2922">
                        <c:v>30.699951171875</c:v>
                      </c:pt>
                      <c:pt idx="2923">
                        <c:v>30.699951171875</c:v>
                      </c:pt>
                      <c:pt idx="2924">
                        <c:v>30.7998046875</c:v>
                      </c:pt>
                      <c:pt idx="2925">
                        <c:v>30.699951171875</c:v>
                      </c:pt>
                      <c:pt idx="2926">
                        <c:v>30.699951171875</c:v>
                      </c:pt>
                      <c:pt idx="2927">
                        <c:v>30.699951171875</c:v>
                      </c:pt>
                      <c:pt idx="2928">
                        <c:v>30.699951171875</c:v>
                      </c:pt>
                      <c:pt idx="2929">
                        <c:v>30.699951171875</c:v>
                      </c:pt>
                      <c:pt idx="2930">
                        <c:v>30.599853515625</c:v>
                      </c:pt>
                      <c:pt idx="2931">
                        <c:v>30.599853515625</c:v>
                      </c:pt>
                      <c:pt idx="2932">
                        <c:v>30.599853515625</c:v>
                      </c:pt>
                      <c:pt idx="2933">
                        <c:v>30.599853515625</c:v>
                      </c:pt>
                      <c:pt idx="2934">
                        <c:v>30.599853515625</c:v>
                      </c:pt>
                      <c:pt idx="2935">
                        <c:v>30.599853515625</c:v>
                      </c:pt>
                      <c:pt idx="2936">
                        <c:v>30.599853515625</c:v>
                      </c:pt>
                      <c:pt idx="2937">
                        <c:v>30.599853515625</c:v>
                      </c:pt>
                      <c:pt idx="2938">
                        <c:v>30.599853515625</c:v>
                      </c:pt>
                      <c:pt idx="2939">
                        <c:v>30.599853515625</c:v>
                      </c:pt>
                      <c:pt idx="2940">
                        <c:v>30.599853515625</c:v>
                      </c:pt>
                      <c:pt idx="2941">
                        <c:v>30.599853515625</c:v>
                      </c:pt>
                      <c:pt idx="2942">
                        <c:v>30.599853515625</c:v>
                      </c:pt>
                      <c:pt idx="2943">
                        <c:v>30.599853515625</c:v>
                      </c:pt>
                      <c:pt idx="2944">
                        <c:v>30.599853515625</c:v>
                      </c:pt>
                      <c:pt idx="2945">
                        <c:v>30.599853515625</c:v>
                      </c:pt>
                      <c:pt idx="2946">
                        <c:v>30.599853515625</c:v>
                      </c:pt>
                      <c:pt idx="2947">
                        <c:v>30.599853515625</c:v>
                      </c:pt>
                      <c:pt idx="2948">
                        <c:v>30.599853515625</c:v>
                      </c:pt>
                      <c:pt idx="2949">
                        <c:v>30.499755859375</c:v>
                      </c:pt>
                      <c:pt idx="2950">
                        <c:v>30.599853515625</c:v>
                      </c:pt>
                      <c:pt idx="2951">
                        <c:v>30.499755859375</c:v>
                      </c:pt>
                      <c:pt idx="2952">
                        <c:v>30.599853515625</c:v>
                      </c:pt>
                      <c:pt idx="2953">
                        <c:v>30.499755859375</c:v>
                      </c:pt>
                      <c:pt idx="2954">
                        <c:v>30.499755859375</c:v>
                      </c:pt>
                      <c:pt idx="2955">
                        <c:v>30.499755859375</c:v>
                      </c:pt>
                      <c:pt idx="2956">
                        <c:v>30.499755859375</c:v>
                      </c:pt>
                      <c:pt idx="2957">
                        <c:v>30.499755859375</c:v>
                      </c:pt>
                      <c:pt idx="2958">
                        <c:v>30.39990234375</c:v>
                      </c:pt>
                      <c:pt idx="2959">
                        <c:v>30.39990234375</c:v>
                      </c:pt>
                      <c:pt idx="2960">
                        <c:v>30.499755859375</c:v>
                      </c:pt>
                      <c:pt idx="2961">
                        <c:v>30.499755859375</c:v>
                      </c:pt>
                      <c:pt idx="2962">
                        <c:v>30.499755859375</c:v>
                      </c:pt>
                      <c:pt idx="2963">
                        <c:v>30.39990234375</c:v>
                      </c:pt>
                      <c:pt idx="2964">
                        <c:v>30.499755859375</c:v>
                      </c:pt>
                      <c:pt idx="2965">
                        <c:v>30.39990234375</c:v>
                      </c:pt>
                      <c:pt idx="2966">
                        <c:v>30.39990234375</c:v>
                      </c:pt>
                      <c:pt idx="2967">
                        <c:v>30.499755859375</c:v>
                      </c:pt>
                      <c:pt idx="2968">
                        <c:v>30.39990234375</c:v>
                      </c:pt>
                      <c:pt idx="2969">
                        <c:v>30.39990234375</c:v>
                      </c:pt>
                      <c:pt idx="2970">
                        <c:v>30.499755859375</c:v>
                      </c:pt>
                      <c:pt idx="2971">
                        <c:v>30.39990234375</c:v>
                      </c:pt>
                      <c:pt idx="2972">
                        <c:v>30.39990234375</c:v>
                      </c:pt>
                      <c:pt idx="2973">
                        <c:v>30.39990234375</c:v>
                      </c:pt>
                      <c:pt idx="2974">
                        <c:v>30.39990234375</c:v>
                      </c:pt>
                      <c:pt idx="2975">
                        <c:v>30.39990234375</c:v>
                      </c:pt>
                      <c:pt idx="2976">
                        <c:v>30.2998046875</c:v>
                      </c:pt>
                      <c:pt idx="2977">
                        <c:v>30.2998046875</c:v>
                      </c:pt>
                      <c:pt idx="2978">
                        <c:v>30.39990234375</c:v>
                      </c:pt>
                      <c:pt idx="2979">
                        <c:v>30.2998046875</c:v>
                      </c:pt>
                      <c:pt idx="2980">
                        <c:v>30.39990234375</c:v>
                      </c:pt>
                      <c:pt idx="2981">
                        <c:v>30.2998046875</c:v>
                      </c:pt>
                      <c:pt idx="2982">
                        <c:v>30.2998046875</c:v>
                      </c:pt>
                      <c:pt idx="2983">
                        <c:v>30.2998046875</c:v>
                      </c:pt>
                      <c:pt idx="2984">
                        <c:v>30.2998046875</c:v>
                      </c:pt>
                      <c:pt idx="2985">
                        <c:v>30.2998046875</c:v>
                      </c:pt>
                      <c:pt idx="2986">
                        <c:v>30.2998046875</c:v>
                      </c:pt>
                      <c:pt idx="2987">
                        <c:v>30.2998046875</c:v>
                      </c:pt>
                      <c:pt idx="2988">
                        <c:v>30.2998046875</c:v>
                      </c:pt>
                      <c:pt idx="2989">
                        <c:v>30.2998046875</c:v>
                      </c:pt>
                      <c:pt idx="2990">
                        <c:v>30.39990234375</c:v>
                      </c:pt>
                      <c:pt idx="2991">
                        <c:v>30.2998046875</c:v>
                      </c:pt>
                      <c:pt idx="2992">
                        <c:v>30.39990234375</c:v>
                      </c:pt>
                      <c:pt idx="2993">
                        <c:v>30.39990234375</c:v>
                      </c:pt>
                      <c:pt idx="2994">
                        <c:v>30.39990234375</c:v>
                      </c:pt>
                      <c:pt idx="2995">
                        <c:v>30.2998046875</c:v>
                      </c:pt>
                      <c:pt idx="2996">
                        <c:v>30.199951171875</c:v>
                      </c:pt>
                      <c:pt idx="2997">
                        <c:v>30.199951171875</c:v>
                      </c:pt>
                      <c:pt idx="2998">
                        <c:v>30.199951171875</c:v>
                      </c:pt>
                      <c:pt idx="2999">
                        <c:v>30.199951171875</c:v>
                      </c:pt>
                      <c:pt idx="3000">
                        <c:v>30.199951171875</c:v>
                      </c:pt>
                      <c:pt idx="3001">
                        <c:v>30.199951171875</c:v>
                      </c:pt>
                      <c:pt idx="3002">
                        <c:v>30.199951171875</c:v>
                      </c:pt>
                      <c:pt idx="3003">
                        <c:v>30.199951171875</c:v>
                      </c:pt>
                      <c:pt idx="3004">
                        <c:v>30.199951171875</c:v>
                      </c:pt>
                      <c:pt idx="3005">
                        <c:v>30.199951171875</c:v>
                      </c:pt>
                      <c:pt idx="3006">
                        <c:v>30.199951171875</c:v>
                      </c:pt>
                      <c:pt idx="3007">
                        <c:v>30.099853515625</c:v>
                      </c:pt>
                      <c:pt idx="3008">
                        <c:v>30.199951171875</c:v>
                      </c:pt>
                      <c:pt idx="3009">
                        <c:v>30.099853515625</c:v>
                      </c:pt>
                      <c:pt idx="3010">
                        <c:v>30.099853515625</c:v>
                      </c:pt>
                      <c:pt idx="3011">
                        <c:v>30.099853515625</c:v>
                      </c:pt>
                      <c:pt idx="3012">
                        <c:v>30.099853515625</c:v>
                      </c:pt>
                      <c:pt idx="3013">
                        <c:v>30.099853515625</c:v>
                      </c:pt>
                      <c:pt idx="3014">
                        <c:v>30.099853515625</c:v>
                      </c:pt>
                      <c:pt idx="3015">
                        <c:v>30.099853515625</c:v>
                      </c:pt>
                      <c:pt idx="3016">
                        <c:v>30.099853515625</c:v>
                      </c:pt>
                      <c:pt idx="3017">
                        <c:v>30.099853515625</c:v>
                      </c:pt>
                      <c:pt idx="3018">
                        <c:v>29.999755859375</c:v>
                      </c:pt>
                      <c:pt idx="3019">
                        <c:v>30.099853515625</c:v>
                      </c:pt>
                      <c:pt idx="3020">
                        <c:v>30.099853515625</c:v>
                      </c:pt>
                      <c:pt idx="3021">
                        <c:v>30.099853515625</c:v>
                      </c:pt>
                      <c:pt idx="3022">
                        <c:v>30.099853515625</c:v>
                      </c:pt>
                      <c:pt idx="3023">
                        <c:v>30.099853515625</c:v>
                      </c:pt>
                      <c:pt idx="3024">
                        <c:v>30.099853515625</c:v>
                      </c:pt>
                      <c:pt idx="3025">
                        <c:v>30.099853515625</c:v>
                      </c:pt>
                      <c:pt idx="3026">
                        <c:v>30.099853515625</c:v>
                      </c:pt>
                      <c:pt idx="3027">
                        <c:v>29.999755859375</c:v>
                      </c:pt>
                      <c:pt idx="3028">
                        <c:v>29.999755859375</c:v>
                      </c:pt>
                      <c:pt idx="3029">
                        <c:v>30.099853515625</c:v>
                      </c:pt>
                      <c:pt idx="3030">
                        <c:v>29.999755859375</c:v>
                      </c:pt>
                      <c:pt idx="3031">
                        <c:v>30.099853515625</c:v>
                      </c:pt>
                      <c:pt idx="3032">
                        <c:v>30.199951171875</c:v>
                      </c:pt>
                      <c:pt idx="3033">
                        <c:v>30.199951171875</c:v>
                      </c:pt>
                      <c:pt idx="3034">
                        <c:v>30.199951171875</c:v>
                      </c:pt>
                      <c:pt idx="3035">
                        <c:v>30.199951171875</c:v>
                      </c:pt>
                      <c:pt idx="3036">
                        <c:v>30.099853515625</c:v>
                      </c:pt>
                      <c:pt idx="3037">
                        <c:v>30.099853515625</c:v>
                      </c:pt>
                      <c:pt idx="3038">
                        <c:v>29.999755859375</c:v>
                      </c:pt>
                      <c:pt idx="3039">
                        <c:v>29.999755859375</c:v>
                      </c:pt>
                      <c:pt idx="3040">
                        <c:v>29.999755859375</c:v>
                      </c:pt>
                      <c:pt idx="3041">
                        <c:v>29.89990234375</c:v>
                      </c:pt>
                      <c:pt idx="3042">
                        <c:v>29.89990234375</c:v>
                      </c:pt>
                      <c:pt idx="3043">
                        <c:v>29.89990234375</c:v>
                      </c:pt>
                      <c:pt idx="3044">
                        <c:v>29.999755859375</c:v>
                      </c:pt>
                      <c:pt idx="3045">
                        <c:v>29.7998046875</c:v>
                      </c:pt>
                      <c:pt idx="3046">
                        <c:v>29.7998046875</c:v>
                      </c:pt>
                      <c:pt idx="3047">
                        <c:v>29.89990234375</c:v>
                      </c:pt>
                      <c:pt idx="3048">
                        <c:v>29.7998046875</c:v>
                      </c:pt>
                      <c:pt idx="3049">
                        <c:v>29.7998046875</c:v>
                      </c:pt>
                      <c:pt idx="3050">
                        <c:v>29.89990234375</c:v>
                      </c:pt>
                      <c:pt idx="3051">
                        <c:v>29.89990234375</c:v>
                      </c:pt>
                      <c:pt idx="3052">
                        <c:v>29.89990234375</c:v>
                      </c:pt>
                      <c:pt idx="3053">
                        <c:v>29.7998046875</c:v>
                      </c:pt>
                      <c:pt idx="3054">
                        <c:v>29.89990234375</c:v>
                      </c:pt>
                      <c:pt idx="3055">
                        <c:v>29.89990234375</c:v>
                      </c:pt>
                      <c:pt idx="3056">
                        <c:v>29.7998046875</c:v>
                      </c:pt>
                      <c:pt idx="3057">
                        <c:v>29.89990234375</c:v>
                      </c:pt>
                      <c:pt idx="3058">
                        <c:v>29.7998046875</c:v>
                      </c:pt>
                      <c:pt idx="3059">
                        <c:v>29.7998046875</c:v>
                      </c:pt>
                      <c:pt idx="3060">
                        <c:v>29.89990234375</c:v>
                      </c:pt>
                      <c:pt idx="3061">
                        <c:v>29.89990234375</c:v>
                      </c:pt>
                      <c:pt idx="3062">
                        <c:v>29.89990234375</c:v>
                      </c:pt>
                      <c:pt idx="3063">
                        <c:v>29.89990234375</c:v>
                      </c:pt>
                      <c:pt idx="3064">
                        <c:v>29.89990234375</c:v>
                      </c:pt>
                      <c:pt idx="3065">
                        <c:v>29.89990234375</c:v>
                      </c:pt>
                      <c:pt idx="3066">
                        <c:v>29.89990234375</c:v>
                      </c:pt>
                      <c:pt idx="3067">
                        <c:v>29.89990234375</c:v>
                      </c:pt>
                      <c:pt idx="3068">
                        <c:v>29.7998046875</c:v>
                      </c:pt>
                      <c:pt idx="3069">
                        <c:v>29.89990234375</c:v>
                      </c:pt>
                      <c:pt idx="3070">
                        <c:v>29.7998046875</c:v>
                      </c:pt>
                      <c:pt idx="3071">
                        <c:v>29.7998046875</c:v>
                      </c:pt>
                      <c:pt idx="3072">
                        <c:v>29.7998046875</c:v>
                      </c:pt>
                      <c:pt idx="3073">
                        <c:v>29.7998046875</c:v>
                      </c:pt>
                      <c:pt idx="3074">
                        <c:v>29.7998046875</c:v>
                      </c:pt>
                      <c:pt idx="3075">
                        <c:v>29.7998046875</c:v>
                      </c:pt>
                      <c:pt idx="3076">
                        <c:v>29.7998046875</c:v>
                      </c:pt>
                      <c:pt idx="3077">
                        <c:v>29.7998046875</c:v>
                      </c:pt>
                      <c:pt idx="3078">
                        <c:v>29.699951171875</c:v>
                      </c:pt>
                      <c:pt idx="3079">
                        <c:v>29.7998046875</c:v>
                      </c:pt>
                      <c:pt idx="3080">
                        <c:v>29.699951171875</c:v>
                      </c:pt>
                      <c:pt idx="3081">
                        <c:v>29.7998046875</c:v>
                      </c:pt>
                      <c:pt idx="3082">
                        <c:v>29.7998046875</c:v>
                      </c:pt>
                      <c:pt idx="3083">
                        <c:v>29.699951171875</c:v>
                      </c:pt>
                      <c:pt idx="3084">
                        <c:v>29.699951171875</c:v>
                      </c:pt>
                      <c:pt idx="3085">
                        <c:v>29.7998046875</c:v>
                      </c:pt>
                      <c:pt idx="3086">
                        <c:v>29.7998046875</c:v>
                      </c:pt>
                      <c:pt idx="3087">
                        <c:v>29.599853515625</c:v>
                      </c:pt>
                      <c:pt idx="3088">
                        <c:v>29.699951171875</c:v>
                      </c:pt>
                      <c:pt idx="3089">
                        <c:v>29.699951171875</c:v>
                      </c:pt>
                      <c:pt idx="3090">
                        <c:v>29.599853515625</c:v>
                      </c:pt>
                      <c:pt idx="3091">
                        <c:v>29.699951171875</c:v>
                      </c:pt>
                      <c:pt idx="3092">
                        <c:v>29.699951171875</c:v>
                      </c:pt>
                      <c:pt idx="3093">
                        <c:v>29.699951171875</c:v>
                      </c:pt>
                      <c:pt idx="3094">
                        <c:v>29.699951171875</c:v>
                      </c:pt>
                      <c:pt idx="3095">
                        <c:v>29.599853515625</c:v>
                      </c:pt>
                      <c:pt idx="3096">
                        <c:v>29.699951171875</c:v>
                      </c:pt>
                      <c:pt idx="3097">
                        <c:v>29.599853515625</c:v>
                      </c:pt>
                      <c:pt idx="3098">
                        <c:v>29.699951171875</c:v>
                      </c:pt>
                      <c:pt idx="3099">
                        <c:v>29.699951171875</c:v>
                      </c:pt>
                      <c:pt idx="3100">
                        <c:v>29.599853515625</c:v>
                      </c:pt>
                      <c:pt idx="3101">
                        <c:v>29.599853515625</c:v>
                      </c:pt>
                      <c:pt idx="3102">
                        <c:v>29.599853515625</c:v>
                      </c:pt>
                      <c:pt idx="3103">
                        <c:v>29.699951171875</c:v>
                      </c:pt>
                      <c:pt idx="3104">
                        <c:v>29.699951171875</c:v>
                      </c:pt>
                      <c:pt idx="3105">
                        <c:v>29.599853515625</c:v>
                      </c:pt>
                      <c:pt idx="3106">
                        <c:v>29.599853515625</c:v>
                      </c:pt>
                      <c:pt idx="3107">
                        <c:v>29.599853515625</c:v>
                      </c:pt>
                      <c:pt idx="3108">
                        <c:v>29.599853515625</c:v>
                      </c:pt>
                      <c:pt idx="3109">
                        <c:v>29.599853515625</c:v>
                      </c:pt>
                      <c:pt idx="3110">
                        <c:v>29.5</c:v>
                      </c:pt>
                      <c:pt idx="3111">
                        <c:v>29.5</c:v>
                      </c:pt>
                      <c:pt idx="3112">
                        <c:v>29.5</c:v>
                      </c:pt>
                      <c:pt idx="3113">
                        <c:v>29.599853515625</c:v>
                      </c:pt>
                      <c:pt idx="3114">
                        <c:v>29.5</c:v>
                      </c:pt>
                      <c:pt idx="3115">
                        <c:v>29.5</c:v>
                      </c:pt>
                      <c:pt idx="3116">
                        <c:v>29.5</c:v>
                      </c:pt>
                      <c:pt idx="3117">
                        <c:v>29.599853515625</c:v>
                      </c:pt>
                      <c:pt idx="3118">
                        <c:v>29.5</c:v>
                      </c:pt>
                      <c:pt idx="3119">
                        <c:v>29.5</c:v>
                      </c:pt>
                      <c:pt idx="3120">
                        <c:v>29.5</c:v>
                      </c:pt>
                      <c:pt idx="3121">
                        <c:v>29.5</c:v>
                      </c:pt>
                      <c:pt idx="3122">
                        <c:v>29.5</c:v>
                      </c:pt>
                      <c:pt idx="3123">
                        <c:v>29.5</c:v>
                      </c:pt>
                      <c:pt idx="3124">
                        <c:v>29.5</c:v>
                      </c:pt>
                      <c:pt idx="3125">
                        <c:v>29.5</c:v>
                      </c:pt>
                      <c:pt idx="3126">
                        <c:v>29.5</c:v>
                      </c:pt>
                      <c:pt idx="3127">
                        <c:v>29.5</c:v>
                      </c:pt>
                      <c:pt idx="3128">
                        <c:v>29.5</c:v>
                      </c:pt>
                      <c:pt idx="3129">
                        <c:v>29.5</c:v>
                      </c:pt>
                      <c:pt idx="3130">
                        <c:v>29.5</c:v>
                      </c:pt>
                      <c:pt idx="3131">
                        <c:v>29.5</c:v>
                      </c:pt>
                      <c:pt idx="3132">
                        <c:v>29.5</c:v>
                      </c:pt>
                      <c:pt idx="3133">
                        <c:v>29.5</c:v>
                      </c:pt>
                      <c:pt idx="3134">
                        <c:v>29.5</c:v>
                      </c:pt>
                      <c:pt idx="3135">
                        <c:v>29.5</c:v>
                      </c:pt>
                      <c:pt idx="3136">
                        <c:v>29.5</c:v>
                      </c:pt>
                      <c:pt idx="3137">
                        <c:v>29.5</c:v>
                      </c:pt>
                      <c:pt idx="3138">
                        <c:v>29.5</c:v>
                      </c:pt>
                      <c:pt idx="3139">
                        <c:v>29.5</c:v>
                      </c:pt>
                      <c:pt idx="3140">
                        <c:v>29.39990234375</c:v>
                      </c:pt>
                      <c:pt idx="3141">
                        <c:v>29.39990234375</c:v>
                      </c:pt>
                      <c:pt idx="3142">
                        <c:v>29.2998046875</c:v>
                      </c:pt>
                      <c:pt idx="3143">
                        <c:v>29.39990234375</c:v>
                      </c:pt>
                      <c:pt idx="3144">
                        <c:v>29.2998046875</c:v>
                      </c:pt>
                      <c:pt idx="3145">
                        <c:v>29.2998046875</c:v>
                      </c:pt>
                      <c:pt idx="3146">
                        <c:v>29.2998046875</c:v>
                      </c:pt>
                      <c:pt idx="3147">
                        <c:v>29.2998046875</c:v>
                      </c:pt>
                      <c:pt idx="3148">
                        <c:v>29.2998046875</c:v>
                      </c:pt>
                      <c:pt idx="3149">
                        <c:v>29.2998046875</c:v>
                      </c:pt>
                      <c:pt idx="3150">
                        <c:v>29.2998046875</c:v>
                      </c:pt>
                      <c:pt idx="3151">
                        <c:v>29.2998046875</c:v>
                      </c:pt>
                      <c:pt idx="3152">
                        <c:v>29.2998046875</c:v>
                      </c:pt>
                      <c:pt idx="3153">
                        <c:v>29.39990234375</c:v>
                      </c:pt>
                      <c:pt idx="3154">
                        <c:v>29.2998046875</c:v>
                      </c:pt>
                      <c:pt idx="3155">
                        <c:v>29.2998046875</c:v>
                      </c:pt>
                      <c:pt idx="3156">
                        <c:v>29.39990234375</c:v>
                      </c:pt>
                      <c:pt idx="3157">
                        <c:v>29.39990234375</c:v>
                      </c:pt>
                      <c:pt idx="3158">
                        <c:v>29.2998046875</c:v>
                      </c:pt>
                      <c:pt idx="3159">
                        <c:v>29.39990234375</c:v>
                      </c:pt>
                      <c:pt idx="3160">
                        <c:v>29.39990234375</c:v>
                      </c:pt>
                      <c:pt idx="3161">
                        <c:v>29.2998046875</c:v>
                      </c:pt>
                      <c:pt idx="3162">
                        <c:v>29.2998046875</c:v>
                      </c:pt>
                      <c:pt idx="3163">
                        <c:v>29.39990234375</c:v>
                      </c:pt>
                      <c:pt idx="3164">
                        <c:v>29.2998046875</c:v>
                      </c:pt>
                      <c:pt idx="3165">
                        <c:v>29.2998046875</c:v>
                      </c:pt>
                      <c:pt idx="3166">
                        <c:v>29.2998046875</c:v>
                      </c:pt>
                      <c:pt idx="3167">
                        <c:v>29.2998046875</c:v>
                      </c:pt>
                      <c:pt idx="3168">
                        <c:v>29.2998046875</c:v>
                      </c:pt>
                      <c:pt idx="3169">
                        <c:v>29.2998046875</c:v>
                      </c:pt>
                      <c:pt idx="3170">
                        <c:v>29.2998046875</c:v>
                      </c:pt>
                      <c:pt idx="3171">
                        <c:v>29.199951171875</c:v>
                      </c:pt>
                      <c:pt idx="3172">
                        <c:v>29.199951171875</c:v>
                      </c:pt>
                      <c:pt idx="3173">
                        <c:v>29.2998046875</c:v>
                      </c:pt>
                      <c:pt idx="3174">
                        <c:v>29.199951171875</c:v>
                      </c:pt>
                      <c:pt idx="3175">
                        <c:v>29.199951171875</c:v>
                      </c:pt>
                      <c:pt idx="3176">
                        <c:v>29.199951171875</c:v>
                      </c:pt>
                      <c:pt idx="3177">
                        <c:v>29.199951171875</c:v>
                      </c:pt>
                      <c:pt idx="3178">
                        <c:v>29.199951171875</c:v>
                      </c:pt>
                      <c:pt idx="3179">
                        <c:v>29.199951171875</c:v>
                      </c:pt>
                      <c:pt idx="3180">
                        <c:v>29.199951171875</c:v>
                      </c:pt>
                      <c:pt idx="3181">
                        <c:v>29.199951171875</c:v>
                      </c:pt>
                      <c:pt idx="3182">
                        <c:v>29.199951171875</c:v>
                      </c:pt>
                      <c:pt idx="3183">
                        <c:v>29.2998046875</c:v>
                      </c:pt>
                      <c:pt idx="3184">
                        <c:v>29.199951171875</c:v>
                      </c:pt>
                      <c:pt idx="3185">
                        <c:v>29.199951171875</c:v>
                      </c:pt>
                      <c:pt idx="3186">
                        <c:v>29.199951171875</c:v>
                      </c:pt>
                      <c:pt idx="3187">
                        <c:v>29.199951171875</c:v>
                      </c:pt>
                      <c:pt idx="3188">
                        <c:v>29.199951171875</c:v>
                      </c:pt>
                      <c:pt idx="3189">
                        <c:v>29.099853515625</c:v>
                      </c:pt>
                      <c:pt idx="3190">
                        <c:v>29.099853515625</c:v>
                      </c:pt>
                      <c:pt idx="3191">
                        <c:v>29.099853515625</c:v>
                      </c:pt>
                      <c:pt idx="3192">
                        <c:v>29.099853515625</c:v>
                      </c:pt>
                      <c:pt idx="3193">
                        <c:v>29.099853515625</c:v>
                      </c:pt>
                      <c:pt idx="3194">
                        <c:v>29.099853515625</c:v>
                      </c:pt>
                      <c:pt idx="3195">
                        <c:v>29</c:v>
                      </c:pt>
                      <c:pt idx="3196">
                        <c:v>29.099853515625</c:v>
                      </c:pt>
                      <c:pt idx="3197">
                        <c:v>29.099853515625</c:v>
                      </c:pt>
                      <c:pt idx="3198">
                        <c:v>29.099853515625</c:v>
                      </c:pt>
                      <c:pt idx="3199">
                        <c:v>29.099853515625</c:v>
                      </c:pt>
                      <c:pt idx="3200">
                        <c:v>29.099853515625</c:v>
                      </c:pt>
                      <c:pt idx="3201">
                        <c:v>29.099853515625</c:v>
                      </c:pt>
                      <c:pt idx="3202">
                        <c:v>29.099853515625</c:v>
                      </c:pt>
                      <c:pt idx="3203">
                        <c:v>29.199951171875</c:v>
                      </c:pt>
                      <c:pt idx="3204">
                        <c:v>29.099853515625</c:v>
                      </c:pt>
                      <c:pt idx="3205">
                        <c:v>29.099853515625</c:v>
                      </c:pt>
                      <c:pt idx="3206">
                        <c:v>29.099853515625</c:v>
                      </c:pt>
                      <c:pt idx="3207">
                        <c:v>29</c:v>
                      </c:pt>
                      <c:pt idx="3208">
                        <c:v>28.89990234375</c:v>
                      </c:pt>
                      <c:pt idx="3209">
                        <c:v>29</c:v>
                      </c:pt>
                      <c:pt idx="3210">
                        <c:v>29</c:v>
                      </c:pt>
                      <c:pt idx="3211">
                        <c:v>28.89990234375</c:v>
                      </c:pt>
                      <c:pt idx="3212">
                        <c:v>29</c:v>
                      </c:pt>
                      <c:pt idx="3213">
                        <c:v>29.099853515625</c:v>
                      </c:pt>
                      <c:pt idx="3214">
                        <c:v>29.099853515625</c:v>
                      </c:pt>
                      <c:pt idx="3215">
                        <c:v>29.099853515625</c:v>
                      </c:pt>
                      <c:pt idx="3216">
                        <c:v>29.099853515625</c:v>
                      </c:pt>
                      <c:pt idx="3217">
                        <c:v>29.099853515625</c:v>
                      </c:pt>
                      <c:pt idx="3218">
                        <c:v>29.099853515625</c:v>
                      </c:pt>
                      <c:pt idx="3219">
                        <c:v>29.099853515625</c:v>
                      </c:pt>
                      <c:pt idx="3220">
                        <c:v>29.099853515625</c:v>
                      </c:pt>
                      <c:pt idx="3221">
                        <c:v>29.099853515625</c:v>
                      </c:pt>
                      <c:pt idx="3222">
                        <c:v>29.099853515625</c:v>
                      </c:pt>
                      <c:pt idx="3223">
                        <c:v>29.099853515625</c:v>
                      </c:pt>
                      <c:pt idx="3224">
                        <c:v>29.099853515625</c:v>
                      </c:pt>
                      <c:pt idx="3225">
                        <c:v>29</c:v>
                      </c:pt>
                      <c:pt idx="3226">
                        <c:v>28.89990234375</c:v>
                      </c:pt>
                      <c:pt idx="3227">
                        <c:v>29</c:v>
                      </c:pt>
                      <c:pt idx="3228">
                        <c:v>28.89990234375</c:v>
                      </c:pt>
                      <c:pt idx="3229">
                        <c:v>28.89990234375</c:v>
                      </c:pt>
                      <c:pt idx="3230">
                        <c:v>28.89990234375</c:v>
                      </c:pt>
                      <c:pt idx="3231">
                        <c:v>29.099853515625</c:v>
                      </c:pt>
                      <c:pt idx="3232">
                        <c:v>29</c:v>
                      </c:pt>
                      <c:pt idx="3233">
                        <c:v>29.099853515625</c:v>
                      </c:pt>
                      <c:pt idx="3234">
                        <c:v>29</c:v>
                      </c:pt>
                      <c:pt idx="3235">
                        <c:v>29</c:v>
                      </c:pt>
                      <c:pt idx="3236">
                        <c:v>29</c:v>
                      </c:pt>
                      <c:pt idx="3237">
                        <c:v>29</c:v>
                      </c:pt>
                      <c:pt idx="3238">
                        <c:v>29</c:v>
                      </c:pt>
                      <c:pt idx="3239">
                        <c:v>29</c:v>
                      </c:pt>
                      <c:pt idx="3240">
                        <c:v>29</c:v>
                      </c:pt>
                      <c:pt idx="3241">
                        <c:v>28.89990234375</c:v>
                      </c:pt>
                      <c:pt idx="3242">
                        <c:v>29</c:v>
                      </c:pt>
                      <c:pt idx="3243">
                        <c:v>28.89990234375</c:v>
                      </c:pt>
                      <c:pt idx="3244">
                        <c:v>28.7998046875</c:v>
                      </c:pt>
                      <c:pt idx="3245">
                        <c:v>28.7998046875</c:v>
                      </c:pt>
                      <c:pt idx="3246">
                        <c:v>28.7998046875</c:v>
                      </c:pt>
                      <c:pt idx="3247">
                        <c:v>28.7998046875</c:v>
                      </c:pt>
                      <c:pt idx="3248">
                        <c:v>28.7998046875</c:v>
                      </c:pt>
                      <c:pt idx="3249">
                        <c:v>28.7998046875</c:v>
                      </c:pt>
                      <c:pt idx="3250">
                        <c:v>28.7998046875</c:v>
                      </c:pt>
                      <c:pt idx="3251">
                        <c:v>28.7998046875</c:v>
                      </c:pt>
                      <c:pt idx="3252">
                        <c:v>28.7998046875</c:v>
                      </c:pt>
                      <c:pt idx="3253">
                        <c:v>28.7998046875</c:v>
                      </c:pt>
                      <c:pt idx="3254">
                        <c:v>28.7998046875</c:v>
                      </c:pt>
                      <c:pt idx="3255">
                        <c:v>28.89990234375</c:v>
                      </c:pt>
                      <c:pt idx="3256">
                        <c:v>28.89990234375</c:v>
                      </c:pt>
                      <c:pt idx="3257">
                        <c:v>28.89990234375</c:v>
                      </c:pt>
                      <c:pt idx="3258">
                        <c:v>28.89990234375</c:v>
                      </c:pt>
                      <c:pt idx="3259">
                        <c:v>28.89990234375</c:v>
                      </c:pt>
                      <c:pt idx="3260">
                        <c:v>28.89990234375</c:v>
                      </c:pt>
                      <c:pt idx="3261">
                        <c:v>28.7998046875</c:v>
                      </c:pt>
                      <c:pt idx="3262">
                        <c:v>28.699951171875</c:v>
                      </c:pt>
                      <c:pt idx="3263">
                        <c:v>28.7998046875</c:v>
                      </c:pt>
                      <c:pt idx="3264">
                        <c:v>28.699951171875</c:v>
                      </c:pt>
                      <c:pt idx="3265">
                        <c:v>28.699951171875</c:v>
                      </c:pt>
                      <c:pt idx="3266">
                        <c:v>28.699951171875</c:v>
                      </c:pt>
                      <c:pt idx="3267">
                        <c:v>28.89990234375</c:v>
                      </c:pt>
                      <c:pt idx="3268">
                        <c:v>28.7998046875</c:v>
                      </c:pt>
                      <c:pt idx="3269">
                        <c:v>28.89990234375</c:v>
                      </c:pt>
                      <c:pt idx="3270">
                        <c:v>28.7998046875</c:v>
                      </c:pt>
                      <c:pt idx="3271">
                        <c:v>28.89990234375</c:v>
                      </c:pt>
                      <c:pt idx="3272">
                        <c:v>28.7998046875</c:v>
                      </c:pt>
                      <c:pt idx="3273">
                        <c:v>28.699951171875</c:v>
                      </c:pt>
                      <c:pt idx="3274">
                        <c:v>28.699951171875</c:v>
                      </c:pt>
                      <c:pt idx="3275">
                        <c:v>28.699951171875</c:v>
                      </c:pt>
                      <c:pt idx="3276">
                        <c:v>28.699951171875</c:v>
                      </c:pt>
                      <c:pt idx="3277">
                        <c:v>28.699951171875</c:v>
                      </c:pt>
                      <c:pt idx="3278">
                        <c:v>28.699951171875</c:v>
                      </c:pt>
                      <c:pt idx="3279">
                        <c:v>28.7998046875</c:v>
                      </c:pt>
                      <c:pt idx="3280">
                        <c:v>28.7998046875</c:v>
                      </c:pt>
                      <c:pt idx="3281">
                        <c:v>28.7998046875</c:v>
                      </c:pt>
                      <c:pt idx="3282">
                        <c:v>28.7998046875</c:v>
                      </c:pt>
                      <c:pt idx="3283">
                        <c:v>28.7998046875</c:v>
                      </c:pt>
                      <c:pt idx="3284">
                        <c:v>28.7998046875</c:v>
                      </c:pt>
                      <c:pt idx="3285">
                        <c:v>28.699951171875</c:v>
                      </c:pt>
                      <c:pt idx="3286">
                        <c:v>28.699951171875</c:v>
                      </c:pt>
                      <c:pt idx="3287">
                        <c:v>28.699951171875</c:v>
                      </c:pt>
                      <c:pt idx="3288">
                        <c:v>28.699951171875</c:v>
                      </c:pt>
                      <c:pt idx="3289">
                        <c:v>28.699951171875</c:v>
                      </c:pt>
                      <c:pt idx="3290">
                        <c:v>28.699951171875</c:v>
                      </c:pt>
                      <c:pt idx="3291">
                        <c:v>28.699951171875</c:v>
                      </c:pt>
                      <c:pt idx="3292">
                        <c:v>28.699951171875</c:v>
                      </c:pt>
                      <c:pt idx="3293">
                        <c:v>28.699951171875</c:v>
                      </c:pt>
                      <c:pt idx="3294">
                        <c:v>28.599853515625</c:v>
                      </c:pt>
                      <c:pt idx="3295">
                        <c:v>28.599853515625</c:v>
                      </c:pt>
                      <c:pt idx="3296">
                        <c:v>28.699951171875</c:v>
                      </c:pt>
                      <c:pt idx="3297">
                        <c:v>28.699951171875</c:v>
                      </c:pt>
                      <c:pt idx="3298">
                        <c:v>28.699951171875</c:v>
                      </c:pt>
                      <c:pt idx="3299">
                        <c:v>28.699951171875</c:v>
                      </c:pt>
                      <c:pt idx="3300">
                        <c:v>28.699951171875</c:v>
                      </c:pt>
                      <c:pt idx="3301">
                        <c:v>28.699951171875</c:v>
                      </c:pt>
                      <c:pt idx="3302">
                        <c:v>28.699951171875</c:v>
                      </c:pt>
                      <c:pt idx="3303">
                        <c:v>28.599853515625</c:v>
                      </c:pt>
                      <c:pt idx="3304">
                        <c:v>28.599853515625</c:v>
                      </c:pt>
                      <c:pt idx="3305">
                        <c:v>28.599853515625</c:v>
                      </c:pt>
                      <c:pt idx="3306">
                        <c:v>28.599853515625</c:v>
                      </c:pt>
                      <c:pt idx="3307">
                        <c:v>28.599853515625</c:v>
                      </c:pt>
                      <c:pt idx="3308">
                        <c:v>28.599853515625</c:v>
                      </c:pt>
                      <c:pt idx="3309">
                        <c:v>28.699951171875</c:v>
                      </c:pt>
                      <c:pt idx="3310">
                        <c:v>28.699951171875</c:v>
                      </c:pt>
                      <c:pt idx="3311">
                        <c:v>28.699951171875</c:v>
                      </c:pt>
                      <c:pt idx="3312">
                        <c:v>28.699951171875</c:v>
                      </c:pt>
                      <c:pt idx="3313">
                        <c:v>28.699951171875</c:v>
                      </c:pt>
                      <c:pt idx="3314">
                        <c:v>28.699951171875</c:v>
                      </c:pt>
                      <c:pt idx="3315">
                        <c:v>28.699951171875</c:v>
                      </c:pt>
                      <c:pt idx="3316">
                        <c:v>28.599853515625</c:v>
                      </c:pt>
                      <c:pt idx="3317">
                        <c:v>28.5</c:v>
                      </c:pt>
                      <c:pt idx="3318">
                        <c:v>28.599853515625</c:v>
                      </c:pt>
                      <c:pt idx="3319">
                        <c:v>28.599853515625</c:v>
                      </c:pt>
                      <c:pt idx="3320">
                        <c:v>28.599853515625</c:v>
                      </c:pt>
                      <c:pt idx="3321">
                        <c:v>28.599853515625</c:v>
                      </c:pt>
                      <c:pt idx="3322">
                        <c:v>28.599853515625</c:v>
                      </c:pt>
                      <c:pt idx="3323">
                        <c:v>28.599853515625</c:v>
                      </c:pt>
                      <c:pt idx="3324">
                        <c:v>28.599853515625</c:v>
                      </c:pt>
                      <c:pt idx="3325">
                        <c:v>28.5</c:v>
                      </c:pt>
                      <c:pt idx="3326">
                        <c:v>28.599853515625</c:v>
                      </c:pt>
                      <c:pt idx="3327">
                        <c:v>28.599853515625</c:v>
                      </c:pt>
                      <c:pt idx="3328">
                        <c:v>28.599853515625</c:v>
                      </c:pt>
                      <c:pt idx="3329">
                        <c:v>28.599853515625</c:v>
                      </c:pt>
                      <c:pt idx="3330">
                        <c:v>28.599853515625</c:v>
                      </c:pt>
                      <c:pt idx="3331">
                        <c:v>28.599853515625</c:v>
                      </c:pt>
                      <c:pt idx="3332">
                        <c:v>28.599853515625</c:v>
                      </c:pt>
                      <c:pt idx="3333">
                        <c:v>28.599853515625</c:v>
                      </c:pt>
                      <c:pt idx="3334">
                        <c:v>28.599853515625</c:v>
                      </c:pt>
                      <c:pt idx="3335">
                        <c:v>28.599853515625</c:v>
                      </c:pt>
                      <c:pt idx="3336">
                        <c:v>28.599853515625</c:v>
                      </c:pt>
                      <c:pt idx="3337">
                        <c:v>28.599853515625</c:v>
                      </c:pt>
                      <c:pt idx="3338">
                        <c:v>28.599853515625</c:v>
                      </c:pt>
                      <c:pt idx="3339">
                        <c:v>28.599853515625</c:v>
                      </c:pt>
                      <c:pt idx="3340">
                        <c:v>28.39990234375</c:v>
                      </c:pt>
                      <c:pt idx="3341">
                        <c:v>28.39990234375</c:v>
                      </c:pt>
                      <c:pt idx="3342">
                        <c:v>28.39990234375</c:v>
                      </c:pt>
                      <c:pt idx="3343">
                        <c:v>28.39990234375</c:v>
                      </c:pt>
                      <c:pt idx="3344">
                        <c:v>28.39990234375</c:v>
                      </c:pt>
                      <c:pt idx="3345">
                        <c:v>28.39990234375</c:v>
                      </c:pt>
                      <c:pt idx="3346">
                        <c:v>28.699951171875</c:v>
                      </c:pt>
                      <c:pt idx="3347">
                        <c:v>28.599853515625</c:v>
                      </c:pt>
                      <c:pt idx="3348">
                        <c:v>28.699951171875</c:v>
                      </c:pt>
                      <c:pt idx="3349">
                        <c:v>28.699951171875</c:v>
                      </c:pt>
                      <c:pt idx="3350">
                        <c:v>28.599853515625</c:v>
                      </c:pt>
                      <c:pt idx="3351">
                        <c:v>28.599853515625</c:v>
                      </c:pt>
                      <c:pt idx="3352">
                        <c:v>28.39990234375</c:v>
                      </c:pt>
                      <c:pt idx="3353">
                        <c:v>28.5</c:v>
                      </c:pt>
                      <c:pt idx="3354">
                        <c:v>28.5</c:v>
                      </c:pt>
                      <c:pt idx="3355">
                        <c:v>28.5</c:v>
                      </c:pt>
                      <c:pt idx="3356">
                        <c:v>28.39990234375</c:v>
                      </c:pt>
                      <c:pt idx="3357">
                        <c:v>28.39990234375</c:v>
                      </c:pt>
                      <c:pt idx="3358">
                        <c:v>28.39990234375</c:v>
                      </c:pt>
                      <c:pt idx="3359">
                        <c:v>28.39990234375</c:v>
                      </c:pt>
                      <c:pt idx="3360">
                        <c:v>28.39990234375</c:v>
                      </c:pt>
                      <c:pt idx="3361">
                        <c:v>28.39990234375</c:v>
                      </c:pt>
                      <c:pt idx="3362">
                        <c:v>28.39990234375</c:v>
                      </c:pt>
                      <c:pt idx="3363">
                        <c:v>28.39990234375</c:v>
                      </c:pt>
                      <c:pt idx="3364">
                        <c:v>28.39990234375</c:v>
                      </c:pt>
                      <c:pt idx="3365">
                        <c:v>28.39990234375</c:v>
                      </c:pt>
                      <c:pt idx="3366">
                        <c:v>28.39990234375</c:v>
                      </c:pt>
                      <c:pt idx="3367">
                        <c:v>28.39990234375</c:v>
                      </c:pt>
                      <c:pt idx="3368">
                        <c:v>28.39990234375</c:v>
                      </c:pt>
                      <c:pt idx="3369">
                        <c:v>28.39990234375</c:v>
                      </c:pt>
                      <c:pt idx="3370">
                        <c:v>28.5</c:v>
                      </c:pt>
                      <c:pt idx="3371">
                        <c:v>28.39990234375</c:v>
                      </c:pt>
                      <c:pt idx="3372">
                        <c:v>28.5</c:v>
                      </c:pt>
                      <c:pt idx="3373">
                        <c:v>28.39990234375</c:v>
                      </c:pt>
                      <c:pt idx="3374">
                        <c:v>28.5</c:v>
                      </c:pt>
                      <c:pt idx="3375">
                        <c:v>28.39990234375</c:v>
                      </c:pt>
                      <c:pt idx="3376">
                        <c:v>28.2998046875</c:v>
                      </c:pt>
                      <c:pt idx="3377">
                        <c:v>28.39990234375</c:v>
                      </c:pt>
                      <c:pt idx="3378">
                        <c:v>28.2998046875</c:v>
                      </c:pt>
                      <c:pt idx="3379">
                        <c:v>28.2998046875</c:v>
                      </c:pt>
                      <c:pt idx="3380">
                        <c:v>28.2998046875</c:v>
                      </c:pt>
                      <c:pt idx="3381">
                        <c:v>28.2998046875</c:v>
                      </c:pt>
                      <c:pt idx="3382">
                        <c:v>28.39990234375</c:v>
                      </c:pt>
                      <c:pt idx="3383">
                        <c:v>28.39990234375</c:v>
                      </c:pt>
                      <c:pt idx="3384">
                        <c:v>28.39990234375</c:v>
                      </c:pt>
                      <c:pt idx="3385">
                        <c:v>28.39990234375</c:v>
                      </c:pt>
                      <c:pt idx="3386">
                        <c:v>28.39990234375</c:v>
                      </c:pt>
                      <c:pt idx="3387">
                        <c:v>28.39990234375</c:v>
                      </c:pt>
                      <c:pt idx="3388">
                        <c:v>28.39990234375</c:v>
                      </c:pt>
                      <c:pt idx="3389">
                        <c:v>28.39990234375</c:v>
                      </c:pt>
                      <c:pt idx="3390">
                        <c:v>28.2998046875</c:v>
                      </c:pt>
                      <c:pt idx="3391">
                        <c:v>28.39990234375</c:v>
                      </c:pt>
                      <c:pt idx="3392">
                        <c:v>28.39990234375</c:v>
                      </c:pt>
                      <c:pt idx="3393">
                        <c:v>28.2998046875</c:v>
                      </c:pt>
                      <c:pt idx="3394">
                        <c:v>28.39990234375</c:v>
                      </c:pt>
                      <c:pt idx="3395">
                        <c:v>28.2998046875</c:v>
                      </c:pt>
                      <c:pt idx="3396">
                        <c:v>28.2998046875</c:v>
                      </c:pt>
                      <c:pt idx="3397">
                        <c:v>28.2998046875</c:v>
                      </c:pt>
                      <c:pt idx="3398">
                        <c:v>28.2998046875</c:v>
                      </c:pt>
                      <c:pt idx="3399">
                        <c:v>28.2998046875</c:v>
                      </c:pt>
                      <c:pt idx="3400">
                        <c:v>28.2998046875</c:v>
                      </c:pt>
                      <c:pt idx="3401">
                        <c:v>28.2998046875</c:v>
                      </c:pt>
                      <c:pt idx="3402">
                        <c:v>28.199951171875</c:v>
                      </c:pt>
                      <c:pt idx="3403">
                        <c:v>28.2998046875</c:v>
                      </c:pt>
                      <c:pt idx="3404">
                        <c:v>28.2998046875</c:v>
                      </c:pt>
                      <c:pt idx="3405">
                        <c:v>28.199951171875</c:v>
                      </c:pt>
                      <c:pt idx="3406">
                        <c:v>28.2998046875</c:v>
                      </c:pt>
                      <c:pt idx="3407">
                        <c:v>28.2998046875</c:v>
                      </c:pt>
                      <c:pt idx="3408">
                        <c:v>28.2998046875</c:v>
                      </c:pt>
                      <c:pt idx="3409">
                        <c:v>28.2998046875</c:v>
                      </c:pt>
                      <c:pt idx="3410">
                        <c:v>28.2998046875</c:v>
                      </c:pt>
                      <c:pt idx="3411">
                        <c:v>28.2998046875</c:v>
                      </c:pt>
                      <c:pt idx="3412">
                        <c:v>28.2998046875</c:v>
                      </c:pt>
                      <c:pt idx="3413">
                        <c:v>28.199951171875</c:v>
                      </c:pt>
                      <c:pt idx="3414">
                        <c:v>28.2998046875</c:v>
                      </c:pt>
                      <c:pt idx="3415">
                        <c:v>28.2998046875</c:v>
                      </c:pt>
                      <c:pt idx="3416">
                        <c:v>28.2998046875</c:v>
                      </c:pt>
                      <c:pt idx="3417">
                        <c:v>28.199951171875</c:v>
                      </c:pt>
                      <c:pt idx="3418">
                        <c:v>28.2998046875</c:v>
                      </c:pt>
                      <c:pt idx="3419">
                        <c:v>28.2998046875</c:v>
                      </c:pt>
                      <c:pt idx="3420">
                        <c:v>28.2998046875</c:v>
                      </c:pt>
                      <c:pt idx="3421">
                        <c:v>28.2998046875</c:v>
                      </c:pt>
                      <c:pt idx="3422">
                        <c:v>28.2998046875</c:v>
                      </c:pt>
                      <c:pt idx="3423">
                        <c:v>28.2998046875</c:v>
                      </c:pt>
                      <c:pt idx="3424">
                        <c:v>28.2998046875</c:v>
                      </c:pt>
                      <c:pt idx="3425">
                        <c:v>28.2998046875</c:v>
                      </c:pt>
                      <c:pt idx="3426">
                        <c:v>28.2998046875</c:v>
                      </c:pt>
                      <c:pt idx="3427">
                        <c:v>28.2998046875</c:v>
                      </c:pt>
                      <c:pt idx="3428">
                        <c:v>28.2998046875</c:v>
                      </c:pt>
                      <c:pt idx="3429">
                        <c:v>28.2998046875</c:v>
                      </c:pt>
                      <c:pt idx="3430">
                        <c:v>28.2998046875</c:v>
                      </c:pt>
                      <c:pt idx="3431">
                        <c:v>28.2998046875</c:v>
                      </c:pt>
                      <c:pt idx="3432">
                        <c:v>28.2998046875</c:v>
                      </c:pt>
                      <c:pt idx="3433">
                        <c:v>28.2998046875</c:v>
                      </c:pt>
                      <c:pt idx="3434">
                        <c:v>28.2998046875</c:v>
                      </c:pt>
                      <c:pt idx="3435">
                        <c:v>28.199951171875</c:v>
                      </c:pt>
                      <c:pt idx="3436">
                        <c:v>28.099853515625</c:v>
                      </c:pt>
                      <c:pt idx="3437">
                        <c:v>28.099853515625</c:v>
                      </c:pt>
                      <c:pt idx="3438">
                        <c:v>28</c:v>
                      </c:pt>
                      <c:pt idx="3439">
                        <c:v>28.099853515625</c:v>
                      </c:pt>
                      <c:pt idx="3440">
                        <c:v>28</c:v>
                      </c:pt>
                      <c:pt idx="3441">
                        <c:v>28.099853515625</c:v>
                      </c:pt>
                      <c:pt idx="3442">
                        <c:v>28.199951171875</c:v>
                      </c:pt>
                      <c:pt idx="3443">
                        <c:v>28.199951171875</c:v>
                      </c:pt>
                      <c:pt idx="3444">
                        <c:v>28.199951171875</c:v>
                      </c:pt>
                      <c:pt idx="3445">
                        <c:v>28.199951171875</c:v>
                      </c:pt>
                      <c:pt idx="3446">
                        <c:v>28.199951171875</c:v>
                      </c:pt>
                      <c:pt idx="3447">
                        <c:v>28.199951171875</c:v>
                      </c:pt>
                      <c:pt idx="3448">
                        <c:v>28.099853515625</c:v>
                      </c:pt>
                      <c:pt idx="3449">
                        <c:v>28.099853515625</c:v>
                      </c:pt>
                      <c:pt idx="3450">
                        <c:v>28.099853515625</c:v>
                      </c:pt>
                      <c:pt idx="3451">
                        <c:v>28.099853515625</c:v>
                      </c:pt>
                      <c:pt idx="3452">
                        <c:v>28.099853515625</c:v>
                      </c:pt>
                      <c:pt idx="3453">
                        <c:v>28.099853515625</c:v>
                      </c:pt>
                      <c:pt idx="3454">
                        <c:v>28.099853515625</c:v>
                      </c:pt>
                      <c:pt idx="3455">
                        <c:v>28.099853515625</c:v>
                      </c:pt>
                      <c:pt idx="3456">
                        <c:v>28.099853515625</c:v>
                      </c:pt>
                      <c:pt idx="3457">
                        <c:v>28.099853515625</c:v>
                      </c:pt>
                      <c:pt idx="3458">
                        <c:v>28.099853515625</c:v>
                      </c:pt>
                      <c:pt idx="3459">
                        <c:v>28</c:v>
                      </c:pt>
                      <c:pt idx="3460">
                        <c:v>28</c:v>
                      </c:pt>
                      <c:pt idx="3461">
                        <c:v>28</c:v>
                      </c:pt>
                      <c:pt idx="3462">
                        <c:v>28</c:v>
                      </c:pt>
                      <c:pt idx="3463">
                        <c:v>28.099853515625</c:v>
                      </c:pt>
                      <c:pt idx="3464">
                        <c:v>28</c:v>
                      </c:pt>
                      <c:pt idx="3465">
                        <c:v>28</c:v>
                      </c:pt>
                      <c:pt idx="3466">
                        <c:v>27.89990234375</c:v>
                      </c:pt>
                      <c:pt idx="3467">
                        <c:v>27.89990234375</c:v>
                      </c:pt>
                      <c:pt idx="3468">
                        <c:v>27.89990234375</c:v>
                      </c:pt>
                      <c:pt idx="3469">
                        <c:v>27.89990234375</c:v>
                      </c:pt>
                      <c:pt idx="3470">
                        <c:v>27.89990234375</c:v>
                      </c:pt>
                      <c:pt idx="3471">
                        <c:v>27.89990234375</c:v>
                      </c:pt>
                      <c:pt idx="3472">
                        <c:v>28.099853515625</c:v>
                      </c:pt>
                      <c:pt idx="3473">
                        <c:v>28.099853515625</c:v>
                      </c:pt>
                      <c:pt idx="3474">
                        <c:v>28.099853515625</c:v>
                      </c:pt>
                      <c:pt idx="3475">
                        <c:v>28.099853515625</c:v>
                      </c:pt>
                      <c:pt idx="3476">
                        <c:v>28.099853515625</c:v>
                      </c:pt>
                      <c:pt idx="3477">
                        <c:v>28.099853515625</c:v>
                      </c:pt>
                      <c:pt idx="3478">
                        <c:v>28</c:v>
                      </c:pt>
                      <c:pt idx="3479">
                        <c:v>28</c:v>
                      </c:pt>
                      <c:pt idx="3480">
                        <c:v>28</c:v>
                      </c:pt>
                      <c:pt idx="3481">
                        <c:v>28</c:v>
                      </c:pt>
                      <c:pt idx="3482">
                        <c:v>28</c:v>
                      </c:pt>
                      <c:pt idx="3483">
                        <c:v>28</c:v>
                      </c:pt>
                      <c:pt idx="3484">
                        <c:v>27.89990234375</c:v>
                      </c:pt>
                      <c:pt idx="3485">
                        <c:v>27.89990234375</c:v>
                      </c:pt>
                      <c:pt idx="3486">
                        <c:v>27.89990234375</c:v>
                      </c:pt>
                      <c:pt idx="3487">
                        <c:v>27.89990234375</c:v>
                      </c:pt>
                      <c:pt idx="3488">
                        <c:v>27.89990234375</c:v>
                      </c:pt>
                      <c:pt idx="3489">
                        <c:v>27.89990234375</c:v>
                      </c:pt>
                      <c:pt idx="3490">
                        <c:v>27.89990234375</c:v>
                      </c:pt>
                      <c:pt idx="3491">
                        <c:v>27.89990234375</c:v>
                      </c:pt>
                      <c:pt idx="3492">
                        <c:v>27.89990234375</c:v>
                      </c:pt>
                      <c:pt idx="3493">
                        <c:v>27.89990234375</c:v>
                      </c:pt>
                      <c:pt idx="3494">
                        <c:v>27.89990234375</c:v>
                      </c:pt>
                      <c:pt idx="3495">
                        <c:v>27.89990234375</c:v>
                      </c:pt>
                      <c:pt idx="3496">
                        <c:v>27.89990234375</c:v>
                      </c:pt>
                      <c:pt idx="3497">
                        <c:v>27.89990234375</c:v>
                      </c:pt>
                      <c:pt idx="3498">
                        <c:v>27.89990234375</c:v>
                      </c:pt>
                      <c:pt idx="3499">
                        <c:v>28</c:v>
                      </c:pt>
                      <c:pt idx="3500">
                        <c:v>27.89990234375</c:v>
                      </c:pt>
                      <c:pt idx="3501">
                        <c:v>28</c:v>
                      </c:pt>
                      <c:pt idx="3502">
                        <c:v>27.800048828125</c:v>
                      </c:pt>
                      <c:pt idx="3503">
                        <c:v>27.800048828125</c:v>
                      </c:pt>
                      <c:pt idx="3504">
                        <c:v>27.800048828125</c:v>
                      </c:pt>
                      <c:pt idx="3505">
                        <c:v>27.89990234375</c:v>
                      </c:pt>
                      <c:pt idx="3506">
                        <c:v>27.89990234375</c:v>
                      </c:pt>
                      <c:pt idx="3507">
                        <c:v>27.800048828125</c:v>
                      </c:pt>
                      <c:pt idx="3508">
                        <c:v>27.800048828125</c:v>
                      </c:pt>
                      <c:pt idx="3509">
                        <c:v>28</c:v>
                      </c:pt>
                      <c:pt idx="3510">
                        <c:v>27.89990234375</c:v>
                      </c:pt>
                      <c:pt idx="3511">
                        <c:v>28</c:v>
                      </c:pt>
                      <c:pt idx="3512">
                        <c:v>27.89990234375</c:v>
                      </c:pt>
                      <c:pt idx="3513">
                        <c:v>27.89990234375</c:v>
                      </c:pt>
                      <c:pt idx="3514">
                        <c:v>27.800048828125</c:v>
                      </c:pt>
                      <c:pt idx="3515">
                        <c:v>27.800048828125</c:v>
                      </c:pt>
                      <c:pt idx="3516">
                        <c:v>27.800048828125</c:v>
                      </c:pt>
                      <c:pt idx="3517">
                        <c:v>27.800048828125</c:v>
                      </c:pt>
                      <c:pt idx="3518">
                        <c:v>27.800048828125</c:v>
                      </c:pt>
                      <c:pt idx="3519">
                        <c:v>27.800048828125</c:v>
                      </c:pt>
                      <c:pt idx="3520">
                        <c:v>27.800048828125</c:v>
                      </c:pt>
                      <c:pt idx="3521">
                        <c:v>27.800048828125</c:v>
                      </c:pt>
                      <c:pt idx="3522">
                        <c:v>27.800048828125</c:v>
                      </c:pt>
                      <c:pt idx="3523">
                        <c:v>27.800048828125</c:v>
                      </c:pt>
                      <c:pt idx="3524">
                        <c:v>27.800048828125</c:v>
                      </c:pt>
                      <c:pt idx="3525">
                        <c:v>27.800048828125</c:v>
                      </c:pt>
                      <c:pt idx="3526">
                        <c:v>27.800048828125</c:v>
                      </c:pt>
                      <c:pt idx="3527">
                        <c:v>27.800048828125</c:v>
                      </c:pt>
                      <c:pt idx="3528">
                        <c:v>27.89990234375</c:v>
                      </c:pt>
                      <c:pt idx="3529">
                        <c:v>27.800048828125</c:v>
                      </c:pt>
                      <c:pt idx="3530">
                        <c:v>27.800048828125</c:v>
                      </c:pt>
                      <c:pt idx="3531">
                        <c:v>27.800048828125</c:v>
                      </c:pt>
                      <c:pt idx="3532">
                        <c:v>27.89990234375</c:v>
                      </c:pt>
                      <c:pt idx="3533">
                        <c:v>27.89990234375</c:v>
                      </c:pt>
                      <c:pt idx="3534">
                        <c:v>27.89990234375</c:v>
                      </c:pt>
                      <c:pt idx="3535">
                        <c:v>27.89990234375</c:v>
                      </c:pt>
                      <c:pt idx="3536">
                        <c:v>27.89990234375</c:v>
                      </c:pt>
                      <c:pt idx="3537">
                        <c:v>27.89990234375</c:v>
                      </c:pt>
                      <c:pt idx="3538">
                        <c:v>27.89990234375</c:v>
                      </c:pt>
                      <c:pt idx="3539">
                        <c:v>27.800048828125</c:v>
                      </c:pt>
                      <c:pt idx="3540">
                        <c:v>27.89990234375</c:v>
                      </c:pt>
                      <c:pt idx="3541">
                        <c:v>27.800048828125</c:v>
                      </c:pt>
                      <c:pt idx="3542">
                        <c:v>27.699951171875</c:v>
                      </c:pt>
                      <c:pt idx="3543">
                        <c:v>27.800048828125</c:v>
                      </c:pt>
                      <c:pt idx="3544">
                        <c:v>27.800048828125</c:v>
                      </c:pt>
                      <c:pt idx="3545">
                        <c:v>27.89990234375</c:v>
                      </c:pt>
                      <c:pt idx="3546">
                        <c:v>27.89990234375</c:v>
                      </c:pt>
                      <c:pt idx="3547">
                        <c:v>27.800048828125</c:v>
                      </c:pt>
                      <c:pt idx="3548">
                        <c:v>27.89990234375</c:v>
                      </c:pt>
                      <c:pt idx="3549">
                        <c:v>27.800048828125</c:v>
                      </c:pt>
                      <c:pt idx="3550">
                        <c:v>27.800048828125</c:v>
                      </c:pt>
                      <c:pt idx="3551">
                        <c:v>27.800048828125</c:v>
                      </c:pt>
                      <c:pt idx="3552">
                        <c:v>27.800048828125</c:v>
                      </c:pt>
                      <c:pt idx="3553">
                        <c:v>27.800048828125</c:v>
                      </c:pt>
                      <c:pt idx="3554">
                        <c:v>27.800048828125</c:v>
                      </c:pt>
                      <c:pt idx="3555">
                        <c:v>27.800048828125</c:v>
                      </c:pt>
                      <c:pt idx="3556">
                        <c:v>27.800048828125</c:v>
                      </c:pt>
                      <c:pt idx="3557">
                        <c:v>27.800048828125</c:v>
                      </c:pt>
                      <c:pt idx="3558">
                        <c:v>27.699951171875</c:v>
                      </c:pt>
                      <c:pt idx="3559">
                        <c:v>27.800048828125</c:v>
                      </c:pt>
                      <c:pt idx="3560">
                        <c:v>27.800048828125</c:v>
                      </c:pt>
                      <c:pt idx="3561">
                        <c:v>27.800048828125</c:v>
                      </c:pt>
                      <c:pt idx="3562">
                        <c:v>27.699951171875</c:v>
                      </c:pt>
                      <c:pt idx="3563">
                        <c:v>27.699951171875</c:v>
                      </c:pt>
                      <c:pt idx="3564">
                        <c:v>27.699951171875</c:v>
                      </c:pt>
                      <c:pt idx="3565">
                        <c:v>27.699951171875</c:v>
                      </c:pt>
                      <c:pt idx="3566">
                        <c:v>27.699951171875</c:v>
                      </c:pt>
                      <c:pt idx="3567">
                        <c:v>27.699951171875</c:v>
                      </c:pt>
                      <c:pt idx="3568">
                        <c:v>27.699951171875</c:v>
                      </c:pt>
                      <c:pt idx="3569">
                        <c:v>27.699951171875</c:v>
                      </c:pt>
                      <c:pt idx="3570">
                        <c:v>27.800048828125</c:v>
                      </c:pt>
                      <c:pt idx="3571">
                        <c:v>27.699951171875</c:v>
                      </c:pt>
                      <c:pt idx="3572">
                        <c:v>27.699951171875</c:v>
                      </c:pt>
                      <c:pt idx="3573">
                        <c:v>27.800048828125</c:v>
                      </c:pt>
                      <c:pt idx="3574">
                        <c:v>27.699951171875</c:v>
                      </c:pt>
                      <c:pt idx="3575">
                        <c:v>27.699951171875</c:v>
                      </c:pt>
                      <c:pt idx="3576">
                        <c:v>27.699951171875</c:v>
                      </c:pt>
                      <c:pt idx="3577">
                        <c:v>27.699951171875</c:v>
                      </c:pt>
                      <c:pt idx="3578">
                        <c:v>27.599853515625</c:v>
                      </c:pt>
                      <c:pt idx="3579">
                        <c:v>27.699951171875</c:v>
                      </c:pt>
                      <c:pt idx="3580">
                        <c:v>27.699951171875</c:v>
                      </c:pt>
                      <c:pt idx="3581">
                        <c:v>27.699951171875</c:v>
                      </c:pt>
                      <c:pt idx="3582">
                        <c:v>27.699951171875</c:v>
                      </c:pt>
                      <c:pt idx="3583">
                        <c:v>27.699951171875</c:v>
                      </c:pt>
                      <c:pt idx="3584">
                        <c:v>27.699951171875</c:v>
                      </c:pt>
                      <c:pt idx="3585">
                        <c:v>27.699951171875</c:v>
                      </c:pt>
                      <c:pt idx="3586">
                        <c:v>27.599853515625</c:v>
                      </c:pt>
                      <c:pt idx="3587">
                        <c:v>27.599853515625</c:v>
                      </c:pt>
                      <c:pt idx="3588">
                        <c:v>27.699951171875</c:v>
                      </c:pt>
                      <c:pt idx="3589">
                        <c:v>27.699951171875</c:v>
                      </c:pt>
                      <c:pt idx="3590">
                        <c:v>27.599853515625</c:v>
                      </c:pt>
                      <c:pt idx="3591">
                        <c:v>27.699951171875</c:v>
                      </c:pt>
                      <c:pt idx="3592">
                        <c:v>27.599853515625</c:v>
                      </c:pt>
                      <c:pt idx="3593">
                        <c:v>27.699951171875</c:v>
                      </c:pt>
                      <c:pt idx="3594">
                        <c:v>27.599853515625</c:v>
                      </c:pt>
                      <c:pt idx="3595">
                        <c:v>27.699951171875</c:v>
                      </c:pt>
                      <c:pt idx="3596">
                        <c:v>27.599853515625</c:v>
                      </c:pt>
                      <c:pt idx="3597">
                        <c:v>27.699951171875</c:v>
                      </c:pt>
                      <c:pt idx="3598">
                        <c:v>27.800048828125</c:v>
                      </c:pt>
                      <c:pt idx="3599">
                        <c:v>27.800048828125</c:v>
                      </c:pt>
                      <c:pt idx="3600">
                        <c:v>27.699951171875</c:v>
                      </c:pt>
                      <c:pt idx="3601">
                        <c:v>27.800048828125</c:v>
                      </c:pt>
                      <c:pt idx="3602">
                        <c:v>27.800048828125</c:v>
                      </c:pt>
                      <c:pt idx="3603">
                        <c:v>27.800048828125</c:v>
                      </c:pt>
                      <c:pt idx="3604">
                        <c:v>27.800048828125</c:v>
                      </c:pt>
                      <c:pt idx="3605">
                        <c:v>27.699951171875</c:v>
                      </c:pt>
                      <c:pt idx="3606">
                        <c:v>27.699951171875</c:v>
                      </c:pt>
                      <c:pt idx="3607">
                        <c:v>27.699951171875</c:v>
                      </c:pt>
                      <c:pt idx="3608">
                        <c:v>27.699951171875</c:v>
                      </c:pt>
                      <c:pt idx="3609">
                        <c:v>27.599853515625</c:v>
                      </c:pt>
                      <c:pt idx="3610">
                        <c:v>27.599853515625</c:v>
                      </c:pt>
                      <c:pt idx="3611">
                        <c:v>27.599853515625</c:v>
                      </c:pt>
                      <c:pt idx="3612">
                        <c:v>27.599853515625</c:v>
                      </c:pt>
                      <c:pt idx="3613">
                        <c:v>27.599853515625</c:v>
                      </c:pt>
                      <c:pt idx="3614">
                        <c:v>27.5</c:v>
                      </c:pt>
                      <c:pt idx="3615">
                        <c:v>27.599853515625</c:v>
                      </c:pt>
                      <c:pt idx="3616">
                        <c:v>27.5</c:v>
                      </c:pt>
                      <c:pt idx="3617">
                        <c:v>27.699951171875</c:v>
                      </c:pt>
                      <c:pt idx="3618">
                        <c:v>27.599853515625</c:v>
                      </c:pt>
                      <c:pt idx="3619">
                        <c:v>27.599853515625</c:v>
                      </c:pt>
                      <c:pt idx="3620">
                        <c:v>27.599853515625</c:v>
                      </c:pt>
                      <c:pt idx="3621">
                        <c:v>27.699951171875</c:v>
                      </c:pt>
                      <c:pt idx="3622">
                        <c:v>27.599853515625</c:v>
                      </c:pt>
                      <c:pt idx="3623">
                        <c:v>27.599853515625</c:v>
                      </c:pt>
                      <c:pt idx="3624">
                        <c:v>27.599853515625</c:v>
                      </c:pt>
                      <c:pt idx="3625">
                        <c:v>27.599853515625</c:v>
                      </c:pt>
                      <c:pt idx="3626">
                        <c:v>27.599853515625</c:v>
                      </c:pt>
                      <c:pt idx="3627">
                        <c:v>27.599853515625</c:v>
                      </c:pt>
                      <c:pt idx="3628">
                        <c:v>27.5</c:v>
                      </c:pt>
                      <c:pt idx="3629">
                        <c:v>27.599853515625</c:v>
                      </c:pt>
                      <c:pt idx="3630">
                        <c:v>27.5</c:v>
                      </c:pt>
                      <c:pt idx="3631">
                        <c:v>27.599853515625</c:v>
                      </c:pt>
                      <c:pt idx="3632">
                        <c:v>27.5</c:v>
                      </c:pt>
                      <c:pt idx="3633">
                        <c:v>27.599853515625</c:v>
                      </c:pt>
                      <c:pt idx="3634">
                        <c:v>27.599853515625</c:v>
                      </c:pt>
                      <c:pt idx="3635">
                        <c:v>27.5</c:v>
                      </c:pt>
                      <c:pt idx="3636">
                        <c:v>27.5</c:v>
                      </c:pt>
                      <c:pt idx="3637">
                        <c:v>27.5</c:v>
                      </c:pt>
                      <c:pt idx="3638">
                        <c:v>27.5</c:v>
                      </c:pt>
                      <c:pt idx="3639">
                        <c:v>27.5</c:v>
                      </c:pt>
                      <c:pt idx="3640">
                        <c:v>27.5</c:v>
                      </c:pt>
                      <c:pt idx="3641">
                        <c:v>27.5</c:v>
                      </c:pt>
                      <c:pt idx="3642">
                        <c:v>27.599853515625</c:v>
                      </c:pt>
                      <c:pt idx="3643">
                        <c:v>27.599853515625</c:v>
                      </c:pt>
                      <c:pt idx="3644">
                        <c:v>27.599853515625</c:v>
                      </c:pt>
                      <c:pt idx="3645">
                        <c:v>27.599853515625</c:v>
                      </c:pt>
                      <c:pt idx="3646">
                        <c:v>27.5</c:v>
                      </c:pt>
                      <c:pt idx="3647">
                        <c:v>27.5</c:v>
                      </c:pt>
                      <c:pt idx="3648">
                        <c:v>27.5</c:v>
                      </c:pt>
                      <c:pt idx="3649">
                        <c:v>27.5</c:v>
                      </c:pt>
                      <c:pt idx="3650">
                        <c:v>27.5</c:v>
                      </c:pt>
                      <c:pt idx="3651">
                        <c:v>27.599853515625</c:v>
                      </c:pt>
                      <c:pt idx="3652">
                        <c:v>27.5</c:v>
                      </c:pt>
                      <c:pt idx="3653">
                        <c:v>27.39990234375</c:v>
                      </c:pt>
                      <c:pt idx="3654">
                        <c:v>27.39990234375</c:v>
                      </c:pt>
                      <c:pt idx="3655">
                        <c:v>27.39990234375</c:v>
                      </c:pt>
                      <c:pt idx="3656">
                        <c:v>27.39990234375</c:v>
                      </c:pt>
                      <c:pt idx="3657">
                        <c:v>27.39990234375</c:v>
                      </c:pt>
                      <c:pt idx="3658">
                        <c:v>27.39990234375</c:v>
                      </c:pt>
                      <c:pt idx="3659">
                        <c:v>27.599853515625</c:v>
                      </c:pt>
                      <c:pt idx="3660">
                        <c:v>27.599853515625</c:v>
                      </c:pt>
                      <c:pt idx="3661">
                        <c:v>27.599853515625</c:v>
                      </c:pt>
                      <c:pt idx="3662">
                        <c:v>27.599853515625</c:v>
                      </c:pt>
                      <c:pt idx="3663">
                        <c:v>27.599853515625</c:v>
                      </c:pt>
                      <c:pt idx="3664">
                        <c:v>27.599853515625</c:v>
                      </c:pt>
                      <c:pt idx="3665">
                        <c:v>27.5</c:v>
                      </c:pt>
                      <c:pt idx="3666">
                        <c:v>27.39990234375</c:v>
                      </c:pt>
                      <c:pt idx="3667">
                        <c:v>27.39990234375</c:v>
                      </c:pt>
                      <c:pt idx="3668">
                        <c:v>27.5</c:v>
                      </c:pt>
                      <c:pt idx="3669">
                        <c:v>27.5</c:v>
                      </c:pt>
                      <c:pt idx="3670">
                        <c:v>27.39990234375</c:v>
                      </c:pt>
                      <c:pt idx="3671">
                        <c:v>27.5</c:v>
                      </c:pt>
                      <c:pt idx="3672">
                        <c:v>27.5</c:v>
                      </c:pt>
                      <c:pt idx="3673">
                        <c:v>27.599853515625</c:v>
                      </c:pt>
                      <c:pt idx="3674">
                        <c:v>27.5</c:v>
                      </c:pt>
                      <c:pt idx="3675">
                        <c:v>27.5</c:v>
                      </c:pt>
                      <c:pt idx="3676">
                        <c:v>27.5</c:v>
                      </c:pt>
                      <c:pt idx="3677">
                        <c:v>27.39990234375</c:v>
                      </c:pt>
                      <c:pt idx="3678">
                        <c:v>27.39990234375</c:v>
                      </c:pt>
                      <c:pt idx="3679">
                        <c:v>27.5</c:v>
                      </c:pt>
                      <c:pt idx="3680">
                        <c:v>27.39990234375</c:v>
                      </c:pt>
                      <c:pt idx="3681">
                        <c:v>27.39990234375</c:v>
                      </c:pt>
                      <c:pt idx="3682">
                        <c:v>27.39990234375</c:v>
                      </c:pt>
                      <c:pt idx="3683">
                        <c:v>27.39990234375</c:v>
                      </c:pt>
                      <c:pt idx="3684">
                        <c:v>27.39990234375</c:v>
                      </c:pt>
                      <c:pt idx="3685">
                        <c:v>27.5</c:v>
                      </c:pt>
                      <c:pt idx="3686">
                        <c:v>27.39990234375</c:v>
                      </c:pt>
                      <c:pt idx="3687">
                        <c:v>27.39990234375</c:v>
                      </c:pt>
                      <c:pt idx="3688">
                        <c:v>27.39990234375</c:v>
                      </c:pt>
                      <c:pt idx="3689">
                        <c:v>27.39990234375</c:v>
                      </c:pt>
                      <c:pt idx="3690">
                        <c:v>27.39990234375</c:v>
                      </c:pt>
                      <c:pt idx="3691">
                        <c:v>27.39990234375</c:v>
                      </c:pt>
                      <c:pt idx="3692">
                        <c:v>27.300048828125</c:v>
                      </c:pt>
                      <c:pt idx="3693">
                        <c:v>27.39990234375</c:v>
                      </c:pt>
                      <c:pt idx="3694">
                        <c:v>27.39990234375</c:v>
                      </c:pt>
                      <c:pt idx="3695">
                        <c:v>27.300048828125</c:v>
                      </c:pt>
                      <c:pt idx="3696">
                        <c:v>27.39990234375</c:v>
                      </c:pt>
                      <c:pt idx="3697">
                        <c:v>27.300048828125</c:v>
                      </c:pt>
                      <c:pt idx="3698">
                        <c:v>27.39990234375</c:v>
                      </c:pt>
                      <c:pt idx="3699">
                        <c:v>27.300048828125</c:v>
                      </c:pt>
                      <c:pt idx="3700">
                        <c:v>27.300048828125</c:v>
                      </c:pt>
                      <c:pt idx="3701">
                        <c:v>27.300048828125</c:v>
                      </c:pt>
                      <c:pt idx="3702">
                        <c:v>27.300048828125</c:v>
                      </c:pt>
                      <c:pt idx="3703">
                        <c:v>27.300048828125</c:v>
                      </c:pt>
                      <c:pt idx="3704">
                        <c:v>27.300048828125</c:v>
                      </c:pt>
                      <c:pt idx="3705">
                        <c:v>27.300048828125</c:v>
                      </c:pt>
                      <c:pt idx="3706">
                        <c:v>27.300048828125</c:v>
                      </c:pt>
                      <c:pt idx="3707">
                        <c:v>27.300048828125</c:v>
                      </c:pt>
                      <c:pt idx="3708">
                        <c:v>27.300048828125</c:v>
                      </c:pt>
                      <c:pt idx="3709">
                        <c:v>27.39990234375</c:v>
                      </c:pt>
                      <c:pt idx="3710">
                        <c:v>27.300048828125</c:v>
                      </c:pt>
                      <c:pt idx="3711">
                        <c:v>27.300048828125</c:v>
                      </c:pt>
                      <c:pt idx="3712">
                        <c:v>27.300048828125</c:v>
                      </c:pt>
                      <c:pt idx="3713">
                        <c:v>27.39990234375</c:v>
                      </c:pt>
                      <c:pt idx="3714">
                        <c:v>27.39990234375</c:v>
                      </c:pt>
                      <c:pt idx="3715">
                        <c:v>27.39990234375</c:v>
                      </c:pt>
                      <c:pt idx="3716">
                        <c:v>27.39990234375</c:v>
                      </c:pt>
                      <c:pt idx="3717">
                        <c:v>27.39990234375</c:v>
                      </c:pt>
                      <c:pt idx="3718">
                        <c:v>27.39990234375</c:v>
                      </c:pt>
                      <c:pt idx="3719">
                        <c:v>27.39990234375</c:v>
                      </c:pt>
                      <c:pt idx="3720">
                        <c:v>27.300048828125</c:v>
                      </c:pt>
                      <c:pt idx="3721">
                        <c:v>27.199951171875</c:v>
                      </c:pt>
                      <c:pt idx="3722">
                        <c:v>27.300048828125</c:v>
                      </c:pt>
                      <c:pt idx="3723">
                        <c:v>27.199951171875</c:v>
                      </c:pt>
                      <c:pt idx="3724">
                        <c:v>27.300048828125</c:v>
                      </c:pt>
                      <c:pt idx="3725">
                        <c:v>27.300048828125</c:v>
                      </c:pt>
                      <c:pt idx="3726">
                        <c:v>27.300048828125</c:v>
                      </c:pt>
                      <c:pt idx="3727">
                        <c:v>27.199951171875</c:v>
                      </c:pt>
                      <c:pt idx="3728">
                        <c:v>27.300048828125</c:v>
                      </c:pt>
                      <c:pt idx="3729">
                        <c:v>27.199951171875</c:v>
                      </c:pt>
                      <c:pt idx="3730">
                        <c:v>27.300048828125</c:v>
                      </c:pt>
                      <c:pt idx="3731">
                        <c:v>27.300048828125</c:v>
                      </c:pt>
                      <c:pt idx="3732">
                        <c:v>27.199951171875</c:v>
                      </c:pt>
                      <c:pt idx="3733">
                        <c:v>27.300048828125</c:v>
                      </c:pt>
                      <c:pt idx="3734">
                        <c:v>27.199951171875</c:v>
                      </c:pt>
                      <c:pt idx="3735">
                        <c:v>27.199951171875</c:v>
                      </c:pt>
                      <c:pt idx="3736">
                        <c:v>27.300048828125</c:v>
                      </c:pt>
                      <c:pt idx="3737">
                        <c:v>27.300048828125</c:v>
                      </c:pt>
                      <c:pt idx="3738">
                        <c:v>27.199951171875</c:v>
                      </c:pt>
                      <c:pt idx="3739">
                        <c:v>27.199951171875</c:v>
                      </c:pt>
                      <c:pt idx="3740">
                        <c:v>27.199951171875</c:v>
                      </c:pt>
                      <c:pt idx="3741">
                        <c:v>27.199951171875</c:v>
                      </c:pt>
                      <c:pt idx="3742">
                        <c:v>27.300048828125</c:v>
                      </c:pt>
                      <c:pt idx="3743">
                        <c:v>27.199951171875</c:v>
                      </c:pt>
                      <c:pt idx="3744">
                        <c:v>27.199951171875</c:v>
                      </c:pt>
                      <c:pt idx="3745">
                        <c:v>27.300048828125</c:v>
                      </c:pt>
                      <c:pt idx="3746">
                        <c:v>27.199951171875</c:v>
                      </c:pt>
                      <c:pt idx="3747">
                        <c:v>27.199951171875</c:v>
                      </c:pt>
                      <c:pt idx="3748">
                        <c:v>27.199951171875</c:v>
                      </c:pt>
                      <c:pt idx="3749">
                        <c:v>27.199951171875</c:v>
                      </c:pt>
                      <c:pt idx="3750">
                        <c:v>27.199951171875</c:v>
                      </c:pt>
                      <c:pt idx="3751">
                        <c:v>27.199951171875</c:v>
                      </c:pt>
                      <c:pt idx="3752">
                        <c:v>27.199951171875</c:v>
                      </c:pt>
                      <c:pt idx="3753">
                        <c:v>27.199951171875</c:v>
                      </c:pt>
                      <c:pt idx="3754">
                        <c:v>27.199951171875</c:v>
                      </c:pt>
                      <c:pt idx="3755">
                        <c:v>27.099853515625</c:v>
                      </c:pt>
                      <c:pt idx="3756">
                        <c:v>27.199951171875</c:v>
                      </c:pt>
                      <c:pt idx="3757">
                        <c:v>27.099853515625</c:v>
                      </c:pt>
                      <c:pt idx="3758">
                        <c:v>27.099853515625</c:v>
                      </c:pt>
                      <c:pt idx="3759">
                        <c:v>27.099853515625</c:v>
                      </c:pt>
                      <c:pt idx="3760">
                        <c:v>27.199951171875</c:v>
                      </c:pt>
                      <c:pt idx="3761">
                        <c:v>27.099853515625</c:v>
                      </c:pt>
                      <c:pt idx="3762">
                        <c:v>27.300048828125</c:v>
                      </c:pt>
                      <c:pt idx="3763">
                        <c:v>27.300048828125</c:v>
                      </c:pt>
                      <c:pt idx="3764">
                        <c:v>27.300048828125</c:v>
                      </c:pt>
                      <c:pt idx="3765">
                        <c:v>27.300048828125</c:v>
                      </c:pt>
                      <c:pt idx="3766">
                        <c:v>27.300048828125</c:v>
                      </c:pt>
                      <c:pt idx="3767">
                        <c:v>27.300048828125</c:v>
                      </c:pt>
                      <c:pt idx="3768">
                        <c:v>27.099853515625</c:v>
                      </c:pt>
                      <c:pt idx="3769">
                        <c:v>27.099853515625</c:v>
                      </c:pt>
                      <c:pt idx="3770">
                        <c:v>27.099853515625</c:v>
                      </c:pt>
                      <c:pt idx="3771">
                        <c:v>27.199951171875</c:v>
                      </c:pt>
                      <c:pt idx="3772">
                        <c:v>27.199951171875</c:v>
                      </c:pt>
                      <c:pt idx="3773">
                        <c:v>27.199951171875</c:v>
                      </c:pt>
                      <c:pt idx="3774">
                        <c:v>27.199951171875</c:v>
                      </c:pt>
                      <c:pt idx="3775">
                        <c:v>27.300048828125</c:v>
                      </c:pt>
                      <c:pt idx="3776">
                        <c:v>27.199951171875</c:v>
                      </c:pt>
                      <c:pt idx="3777">
                        <c:v>27.199951171875</c:v>
                      </c:pt>
                      <c:pt idx="3778">
                        <c:v>27.199951171875</c:v>
                      </c:pt>
                      <c:pt idx="3779">
                        <c:v>27.199951171875</c:v>
                      </c:pt>
                      <c:pt idx="3780">
                        <c:v>27.099853515625</c:v>
                      </c:pt>
                      <c:pt idx="3781">
                        <c:v>27.099853515625</c:v>
                      </c:pt>
                      <c:pt idx="3782">
                        <c:v>27.099853515625</c:v>
                      </c:pt>
                      <c:pt idx="3783">
                        <c:v>27.099853515625</c:v>
                      </c:pt>
                      <c:pt idx="3784">
                        <c:v>27.099853515625</c:v>
                      </c:pt>
                      <c:pt idx="3785">
                        <c:v>27.099853515625</c:v>
                      </c:pt>
                      <c:pt idx="3786">
                        <c:v>27.199951171875</c:v>
                      </c:pt>
                      <c:pt idx="3787">
                        <c:v>27.199951171875</c:v>
                      </c:pt>
                      <c:pt idx="3788">
                        <c:v>27.199951171875</c:v>
                      </c:pt>
                      <c:pt idx="3789">
                        <c:v>27.199951171875</c:v>
                      </c:pt>
                      <c:pt idx="3790">
                        <c:v>27.199951171875</c:v>
                      </c:pt>
                      <c:pt idx="3791">
                        <c:v>27.199951171875</c:v>
                      </c:pt>
                      <c:pt idx="3792">
                        <c:v>27.099853515625</c:v>
                      </c:pt>
                      <c:pt idx="3793">
                        <c:v>27.099853515625</c:v>
                      </c:pt>
                      <c:pt idx="3794">
                        <c:v>27.099853515625</c:v>
                      </c:pt>
                      <c:pt idx="3795">
                        <c:v>27.099853515625</c:v>
                      </c:pt>
                      <c:pt idx="3796">
                        <c:v>27.099853515625</c:v>
                      </c:pt>
                      <c:pt idx="3797">
                        <c:v>27.099853515625</c:v>
                      </c:pt>
                      <c:pt idx="3798">
                        <c:v>27.099853515625</c:v>
                      </c:pt>
                      <c:pt idx="3799">
                        <c:v>27.099853515625</c:v>
                      </c:pt>
                      <c:pt idx="3800">
                        <c:v>27.099853515625</c:v>
                      </c:pt>
                      <c:pt idx="3801">
                        <c:v>27.099853515625</c:v>
                      </c:pt>
                      <c:pt idx="3802">
                        <c:v>27</c:v>
                      </c:pt>
                      <c:pt idx="3803">
                        <c:v>27.199951171875</c:v>
                      </c:pt>
                      <c:pt idx="3804">
                        <c:v>27.199951171875</c:v>
                      </c:pt>
                      <c:pt idx="3805">
                        <c:v>27.199951171875</c:v>
                      </c:pt>
                      <c:pt idx="3806">
                        <c:v>27.199951171875</c:v>
                      </c:pt>
                      <c:pt idx="3807">
                        <c:v>27.199951171875</c:v>
                      </c:pt>
                      <c:pt idx="3808">
                        <c:v>27.099853515625</c:v>
                      </c:pt>
                      <c:pt idx="3809">
                        <c:v>27.099853515625</c:v>
                      </c:pt>
                      <c:pt idx="3810">
                        <c:v>27.099853515625</c:v>
                      </c:pt>
                      <c:pt idx="3811">
                        <c:v>27</c:v>
                      </c:pt>
                      <c:pt idx="3812">
                        <c:v>27</c:v>
                      </c:pt>
                      <c:pt idx="3813">
                        <c:v>27</c:v>
                      </c:pt>
                      <c:pt idx="3814">
                        <c:v>27</c:v>
                      </c:pt>
                      <c:pt idx="3815">
                        <c:v>27</c:v>
                      </c:pt>
                      <c:pt idx="3816">
                        <c:v>27</c:v>
                      </c:pt>
                      <c:pt idx="3817">
                        <c:v>27</c:v>
                      </c:pt>
                      <c:pt idx="3818">
                        <c:v>27</c:v>
                      </c:pt>
                      <c:pt idx="3819">
                        <c:v>27</c:v>
                      </c:pt>
                      <c:pt idx="3820">
                        <c:v>27</c:v>
                      </c:pt>
                      <c:pt idx="3821">
                        <c:v>27</c:v>
                      </c:pt>
                      <c:pt idx="3822">
                        <c:v>27.199951171875</c:v>
                      </c:pt>
                      <c:pt idx="3823">
                        <c:v>27.199951171875</c:v>
                      </c:pt>
                      <c:pt idx="3824">
                        <c:v>27.199951171875</c:v>
                      </c:pt>
                      <c:pt idx="3825">
                        <c:v>27.199951171875</c:v>
                      </c:pt>
                      <c:pt idx="3826">
                        <c:v>27.199951171875</c:v>
                      </c:pt>
                      <c:pt idx="3827">
                        <c:v>27.199951171875</c:v>
                      </c:pt>
                      <c:pt idx="3828">
                        <c:v>27.099853515625</c:v>
                      </c:pt>
                      <c:pt idx="3829">
                        <c:v>27.099853515625</c:v>
                      </c:pt>
                      <c:pt idx="3830">
                        <c:v>27.099853515625</c:v>
                      </c:pt>
                      <c:pt idx="3831">
                        <c:v>27.099853515625</c:v>
                      </c:pt>
                      <c:pt idx="3832">
                        <c:v>27.099853515625</c:v>
                      </c:pt>
                      <c:pt idx="3833">
                        <c:v>27.099853515625</c:v>
                      </c:pt>
                      <c:pt idx="3834">
                        <c:v>27</c:v>
                      </c:pt>
                      <c:pt idx="3835">
                        <c:v>27.099853515625</c:v>
                      </c:pt>
                      <c:pt idx="3836">
                        <c:v>27.099853515625</c:v>
                      </c:pt>
                      <c:pt idx="3837">
                        <c:v>27</c:v>
                      </c:pt>
                      <c:pt idx="3838">
                        <c:v>27</c:v>
                      </c:pt>
                      <c:pt idx="3839">
                        <c:v>27</c:v>
                      </c:pt>
                      <c:pt idx="3840">
                        <c:v>26.89990234375</c:v>
                      </c:pt>
                      <c:pt idx="3841">
                        <c:v>26.89990234375</c:v>
                      </c:pt>
                      <c:pt idx="3842">
                        <c:v>26.89990234375</c:v>
                      </c:pt>
                      <c:pt idx="3843">
                        <c:v>26.89990234375</c:v>
                      </c:pt>
                      <c:pt idx="3844">
                        <c:v>26.89990234375</c:v>
                      </c:pt>
                      <c:pt idx="3845">
                        <c:v>26.89990234375</c:v>
                      </c:pt>
                      <c:pt idx="3846">
                        <c:v>27.099853515625</c:v>
                      </c:pt>
                      <c:pt idx="3847">
                        <c:v>27.099853515625</c:v>
                      </c:pt>
                      <c:pt idx="3848">
                        <c:v>27.099853515625</c:v>
                      </c:pt>
                      <c:pt idx="3849">
                        <c:v>27.099853515625</c:v>
                      </c:pt>
                      <c:pt idx="3850">
                        <c:v>27.099853515625</c:v>
                      </c:pt>
                      <c:pt idx="3851">
                        <c:v>27</c:v>
                      </c:pt>
                      <c:pt idx="3852">
                        <c:v>27</c:v>
                      </c:pt>
                      <c:pt idx="3853">
                        <c:v>27</c:v>
                      </c:pt>
                      <c:pt idx="3854">
                        <c:v>27.099853515625</c:v>
                      </c:pt>
                      <c:pt idx="3855">
                        <c:v>27</c:v>
                      </c:pt>
                      <c:pt idx="3856">
                        <c:v>27</c:v>
                      </c:pt>
                      <c:pt idx="3857">
                        <c:v>27</c:v>
                      </c:pt>
                      <c:pt idx="3858">
                        <c:v>26.89990234375</c:v>
                      </c:pt>
                      <c:pt idx="3859">
                        <c:v>26.89990234375</c:v>
                      </c:pt>
                      <c:pt idx="3860">
                        <c:v>26.89990234375</c:v>
                      </c:pt>
                      <c:pt idx="3861">
                        <c:v>26.89990234375</c:v>
                      </c:pt>
                      <c:pt idx="3862">
                        <c:v>26.89990234375</c:v>
                      </c:pt>
                      <c:pt idx="3863">
                        <c:v>26.89990234375</c:v>
                      </c:pt>
                      <c:pt idx="3864">
                        <c:v>26.89990234375</c:v>
                      </c:pt>
                      <c:pt idx="3865">
                        <c:v>26.89990234375</c:v>
                      </c:pt>
                      <c:pt idx="3866">
                        <c:v>27</c:v>
                      </c:pt>
                      <c:pt idx="3867">
                        <c:v>26.89990234375</c:v>
                      </c:pt>
                      <c:pt idx="3868">
                        <c:v>27</c:v>
                      </c:pt>
                      <c:pt idx="3869">
                        <c:v>27</c:v>
                      </c:pt>
                      <c:pt idx="3870">
                        <c:v>27</c:v>
                      </c:pt>
                      <c:pt idx="3871">
                        <c:v>27</c:v>
                      </c:pt>
                      <c:pt idx="3872">
                        <c:v>27</c:v>
                      </c:pt>
                      <c:pt idx="3873">
                        <c:v>27</c:v>
                      </c:pt>
                      <c:pt idx="3874">
                        <c:v>27</c:v>
                      </c:pt>
                      <c:pt idx="3875">
                        <c:v>26.89990234375</c:v>
                      </c:pt>
                      <c:pt idx="3876">
                        <c:v>27</c:v>
                      </c:pt>
                      <c:pt idx="3877">
                        <c:v>27</c:v>
                      </c:pt>
                      <c:pt idx="3878">
                        <c:v>26.89990234375</c:v>
                      </c:pt>
                      <c:pt idx="3879">
                        <c:v>26.89990234375</c:v>
                      </c:pt>
                      <c:pt idx="3880">
                        <c:v>26.89990234375</c:v>
                      </c:pt>
                      <c:pt idx="3881">
                        <c:v>27</c:v>
                      </c:pt>
                      <c:pt idx="3882">
                        <c:v>26.800048828125</c:v>
                      </c:pt>
                      <c:pt idx="3883">
                        <c:v>26.89990234375</c:v>
                      </c:pt>
                      <c:pt idx="3884">
                        <c:v>26.800048828125</c:v>
                      </c:pt>
                      <c:pt idx="3885">
                        <c:v>26.89990234375</c:v>
                      </c:pt>
                      <c:pt idx="3886">
                        <c:v>26.89990234375</c:v>
                      </c:pt>
                      <c:pt idx="3887">
                        <c:v>26.89990234375</c:v>
                      </c:pt>
                      <c:pt idx="3888">
                        <c:v>26.89990234375</c:v>
                      </c:pt>
                      <c:pt idx="3889">
                        <c:v>26.89990234375</c:v>
                      </c:pt>
                      <c:pt idx="3890">
                        <c:v>26.89990234375</c:v>
                      </c:pt>
                      <c:pt idx="3891">
                        <c:v>26.89990234375</c:v>
                      </c:pt>
                      <c:pt idx="3892">
                        <c:v>26.800048828125</c:v>
                      </c:pt>
                      <c:pt idx="3893">
                        <c:v>26.89990234375</c:v>
                      </c:pt>
                      <c:pt idx="3894">
                        <c:v>26.89990234375</c:v>
                      </c:pt>
                      <c:pt idx="3895">
                        <c:v>26.89990234375</c:v>
                      </c:pt>
                      <c:pt idx="3896">
                        <c:v>26.89990234375</c:v>
                      </c:pt>
                      <c:pt idx="3897">
                        <c:v>26.89990234375</c:v>
                      </c:pt>
                      <c:pt idx="3898">
                        <c:v>26.89990234375</c:v>
                      </c:pt>
                      <c:pt idx="3899">
                        <c:v>26.800048828125</c:v>
                      </c:pt>
                      <c:pt idx="3900">
                        <c:v>26.800048828125</c:v>
                      </c:pt>
                      <c:pt idx="3901">
                        <c:v>26.800048828125</c:v>
                      </c:pt>
                      <c:pt idx="3902">
                        <c:v>26.800048828125</c:v>
                      </c:pt>
                      <c:pt idx="3903">
                        <c:v>26.800048828125</c:v>
                      </c:pt>
                      <c:pt idx="3904">
                        <c:v>26.800048828125</c:v>
                      </c:pt>
                      <c:pt idx="3905">
                        <c:v>26.89990234375</c:v>
                      </c:pt>
                      <c:pt idx="3906">
                        <c:v>26.89990234375</c:v>
                      </c:pt>
                      <c:pt idx="3907">
                        <c:v>26.89990234375</c:v>
                      </c:pt>
                      <c:pt idx="3908">
                        <c:v>26.89990234375</c:v>
                      </c:pt>
                      <c:pt idx="3909">
                        <c:v>26.89990234375</c:v>
                      </c:pt>
                      <c:pt idx="3910">
                        <c:v>26.89990234375</c:v>
                      </c:pt>
                      <c:pt idx="3911">
                        <c:v>26.89990234375</c:v>
                      </c:pt>
                      <c:pt idx="3912">
                        <c:v>26.89990234375</c:v>
                      </c:pt>
                      <c:pt idx="3913">
                        <c:v>26.89990234375</c:v>
                      </c:pt>
                      <c:pt idx="3914">
                        <c:v>26.89990234375</c:v>
                      </c:pt>
                      <c:pt idx="3915">
                        <c:v>26.89990234375</c:v>
                      </c:pt>
                      <c:pt idx="3916">
                        <c:v>26.89990234375</c:v>
                      </c:pt>
                      <c:pt idx="3917">
                        <c:v>26.800048828125</c:v>
                      </c:pt>
                      <c:pt idx="3918">
                        <c:v>26.800048828125</c:v>
                      </c:pt>
                      <c:pt idx="3919">
                        <c:v>26.800048828125</c:v>
                      </c:pt>
                      <c:pt idx="3920">
                        <c:v>26.800048828125</c:v>
                      </c:pt>
                      <c:pt idx="3921">
                        <c:v>26.800048828125</c:v>
                      </c:pt>
                      <c:pt idx="3922">
                        <c:v>26.800048828125</c:v>
                      </c:pt>
                      <c:pt idx="3923">
                        <c:v>26.89990234375</c:v>
                      </c:pt>
                      <c:pt idx="3924">
                        <c:v>26.800048828125</c:v>
                      </c:pt>
                      <c:pt idx="3925">
                        <c:v>26.800048828125</c:v>
                      </c:pt>
                      <c:pt idx="3926">
                        <c:v>26.800048828125</c:v>
                      </c:pt>
                      <c:pt idx="3927">
                        <c:v>26.800048828125</c:v>
                      </c:pt>
                      <c:pt idx="3928">
                        <c:v>26.800048828125</c:v>
                      </c:pt>
                      <c:pt idx="3929">
                        <c:v>26.800048828125</c:v>
                      </c:pt>
                      <c:pt idx="3930">
                        <c:v>26.699951171875</c:v>
                      </c:pt>
                      <c:pt idx="3931">
                        <c:v>26.800048828125</c:v>
                      </c:pt>
                      <c:pt idx="3932">
                        <c:v>26.800048828125</c:v>
                      </c:pt>
                      <c:pt idx="3933">
                        <c:v>26.699951171875</c:v>
                      </c:pt>
                      <c:pt idx="3934">
                        <c:v>26.699951171875</c:v>
                      </c:pt>
                      <c:pt idx="3935">
                        <c:v>26.800048828125</c:v>
                      </c:pt>
                      <c:pt idx="3936">
                        <c:v>26.800048828125</c:v>
                      </c:pt>
                      <c:pt idx="3937">
                        <c:v>26.800048828125</c:v>
                      </c:pt>
                      <c:pt idx="3938">
                        <c:v>26.800048828125</c:v>
                      </c:pt>
                      <c:pt idx="3939">
                        <c:v>26.800048828125</c:v>
                      </c:pt>
                      <c:pt idx="3940">
                        <c:v>26.800048828125</c:v>
                      </c:pt>
                      <c:pt idx="3941">
                        <c:v>26.800048828125</c:v>
                      </c:pt>
                      <c:pt idx="3942">
                        <c:v>26.800048828125</c:v>
                      </c:pt>
                      <c:pt idx="3943">
                        <c:v>26.800048828125</c:v>
                      </c:pt>
                      <c:pt idx="3944">
                        <c:v>26.89990234375</c:v>
                      </c:pt>
                      <c:pt idx="3945">
                        <c:v>26.800048828125</c:v>
                      </c:pt>
                      <c:pt idx="3946">
                        <c:v>26.800048828125</c:v>
                      </c:pt>
                      <c:pt idx="3947">
                        <c:v>26.800048828125</c:v>
                      </c:pt>
                      <c:pt idx="3948">
                        <c:v>26.800048828125</c:v>
                      </c:pt>
                      <c:pt idx="3949">
                        <c:v>26.89990234375</c:v>
                      </c:pt>
                      <c:pt idx="3950">
                        <c:v>26.800048828125</c:v>
                      </c:pt>
                      <c:pt idx="3951">
                        <c:v>26.800048828125</c:v>
                      </c:pt>
                      <c:pt idx="3952">
                        <c:v>26.89990234375</c:v>
                      </c:pt>
                      <c:pt idx="3953">
                        <c:v>26.89990234375</c:v>
                      </c:pt>
                      <c:pt idx="3954">
                        <c:v>26.800048828125</c:v>
                      </c:pt>
                      <c:pt idx="3955">
                        <c:v>26.89990234375</c:v>
                      </c:pt>
                      <c:pt idx="3956">
                        <c:v>26.89990234375</c:v>
                      </c:pt>
                      <c:pt idx="3957">
                        <c:v>26.89990234375</c:v>
                      </c:pt>
                      <c:pt idx="3958">
                        <c:v>26.89990234375</c:v>
                      </c:pt>
                      <c:pt idx="3959">
                        <c:v>26.800048828125</c:v>
                      </c:pt>
                      <c:pt idx="3960">
                        <c:v>26.800048828125</c:v>
                      </c:pt>
                      <c:pt idx="3961">
                        <c:v>26.800048828125</c:v>
                      </c:pt>
                      <c:pt idx="3962">
                        <c:v>26.699951171875</c:v>
                      </c:pt>
                      <c:pt idx="3963">
                        <c:v>26.699951171875</c:v>
                      </c:pt>
                      <c:pt idx="3964">
                        <c:v>26.699951171875</c:v>
                      </c:pt>
                      <c:pt idx="3965">
                        <c:v>26.800048828125</c:v>
                      </c:pt>
                      <c:pt idx="3966">
                        <c:v>26.89990234375</c:v>
                      </c:pt>
                      <c:pt idx="3967">
                        <c:v>26.89990234375</c:v>
                      </c:pt>
                      <c:pt idx="3968">
                        <c:v>26.89990234375</c:v>
                      </c:pt>
                      <c:pt idx="3969">
                        <c:v>26.89990234375</c:v>
                      </c:pt>
                      <c:pt idx="3970">
                        <c:v>26.89990234375</c:v>
                      </c:pt>
                      <c:pt idx="3971">
                        <c:v>26.89990234375</c:v>
                      </c:pt>
                      <c:pt idx="3972">
                        <c:v>26.800048828125</c:v>
                      </c:pt>
                      <c:pt idx="3973">
                        <c:v>26.800048828125</c:v>
                      </c:pt>
                      <c:pt idx="3974">
                        <c:v>26.89990234375</c:v>
                      </c:pt>
                      <c:pt idx="3975">
                        <c:v>26.800048828125</c:v>
                      </c:pt>
                      <c:pt idx="3976">
                        <c:v>26.800048828125</c:v>
                      </c:pt>
                      <c:pt idx="3977">
                        <c:v>26.800048828125</c:v>
                      </c:pt>
                      <c:pt idx="3978">
                        <c:v>26.699951171875</c:v>
                      </c:pt>
                      <c:pt idx="3979">
                        <c:v>26.800048828125</c:v>
                      </c:pt>
                      <c:pt idx="3980">
                        <c:v>26.800048828125</c:v>
                      </c:pt>
                      <c:pt idx="3981">
                        <c:v>26.699951171875</c:v>
                      </c:pt>
                      <c:pt idx="3982">
                        <c:v>26.800048828125</c:v>
                      </c:pt>
                      <c:pt idx="3983">
                        <c:v>26.699951171875</c:v>
                      </c:pt>
                      <c:pt idx="3984">
                        <c:v>26.800048828125</c:v>
                      </c:pt>
                      <c:pt idx="3985">
                        <c:v>26.699951171875</c:v>
                      </c:pt>
                      <c:pt idx="3986">
                        <c:v>26.800048828125</c:v>
                      </c:pt>
                      <c:pt idx="3987">
                        <c:v>26.800048828125</c:v>
                      </c:pt>
                      <c:pt idx="3988">
                        <c:v>26.800048828125</c:v>
                      </c:pt>
                      <c:pt idx="3989">
                        <c:v>26.800048828125</c:v>
                      </c:pt>
                      <c:pt idx="3990">
                        <c:v>26.699951171875</c:v>
                      </c:pt>
                      <c:pt idx="3991">
                        <c:v>26.699951171875</c:v>
                      </c:pt>
                      <c:pt idx="3992">
                        <c:v>26.699951171875</c:v>
                      </c:pt>
                      <c:pt idx="3993">
                        <c:v>26.699951171875</c:v>
                      </c:pt>
                      <c:pt idx="3994">
                        <c:v>26.699951171875</c:v>
                      </c:pt>
                      <c:pt idx="3995">
                        <c:v>26.699951171875</c:v>
                      </c:pt>
                      <c:pt idx="3996">
                        <c:v>26.800048828125</c:v>
                      </c:pt>
                      <c:pt idx="3997">
                        <c:v>26.89990234375</c:v>
                      </c:pt>
                      <c:pt idx="3998">
                        <c:v>26.800048828125</c:v>
                      </c:pt>
                      <c:pt idx="3999">
                        <c:v>26.800048828125</c:v>
                      </c:pt>
                      <c:pt idx="4000">
                        <c:v>26.800048828125</c:v>
                      </c:pt>
                      <c:pt idx="4001">
                        <c:v>26.800048828125</c:v>
                      </c:pt>
                      <c:pt idx="4002">
                        <c:v>26.89990234375</c:v>
                      </c:pt>
                      <c:pt idx="4003">
                        <c:v>26.89990234375</c:v>
                      </c:pt>
                      <c:pt idx="4004">
                        <c:v>26.800048828125</c:v>
                      </c:pt>
                      <c:pt idx="4005">
                        <c:v>26.800048828125</c:v>
                      </c:pt>
                      <c:pt idx="4006">
                        <c:v>26.800048828125</c:v>
                      </c:pt>
                      <c:pt idx="4007">
                        <c:v>26.800048828125</c:v>
                      </c:pt>
                      <c:pt idx="4008">
                        <c:v>26.599853515625</c:v>
                      </c:pt>
                      <c:pt idx="4009">
                        <c:v>26.599853515625</c:v>
                      </c:pt>
                      <c:pt idx="4010">
                        <c:v>26.599853515625</c:v>
                      </c:pt>
                      <c:pt idx="4011">
                        <c:v>26.599853515625</c:v>
                      </c:pt>
                      <c:pt idx="4012">
                        <c:v>26.599853515625</c:v>
                      </c:pt>
                      <c:pt idx="4013">
                        <c:v>26.599853515625</c:v>
                      </c:pt>
                      <c:pt idx="4014">
                        <c:v>26.699951171875</c:v>
                      </c:pt>
                      <c:pt idx="4015">
                        <c:v>26.699951171875</c:v>
                      </c:pt>
                      <c:pt idx="4016">
                        <c:v>26.699951171875</c:v>
                      </c:pt>
                      <c:pt idx="4017">
                        <c:v>26.599853515625</c:v>
                      </c:pt>
                      <c:pt idx="4018">
                        <c:v>26.699951171875</c:v>
                      </c:pt>
                      <c:pt idx="4019">
                        <c:v>26.699951171875</c:v>
                      </c:pt>
                      <c:pt idx="4020">
                        <c:v>26.599853515625</c:v>
                      </c:pt>
                      <c:pt idx="4021">
                        <c:v>26.599853515625</c:v>
                      </c:pt>
                      <c:pt idx="4022">
                        <c:v>26.5</c:v>
                      </c:pt>
                      <c:pt idx="4023">
                        <c:v>26.599853515625</c:v>
                      </c:pt>
                      <c:pt idx="4024">
                        <c:v>26.599853515625</c:v>
                      </c:pt>
                      <c:pt idx="4025">
                        <c:v>26.599853515625</c:v>
                      </c:pt>
                      <c:pt idx="4026">
                        <c:v>26.699951171875</c:v>
                      </c:pt>
                      <c:pt idx="4027">
                        <c:v>26.599853515625</c:v>
                      </c:pt>
                      <c:pt idx="4028">
                        <c:v>26.599853515625</c:v>
                      </c:pt>
                      <c:pt idx="4029">
                        <c:v>26.699951171875</c:v>
                      </c:pt>
                      <c:pt idx="4030">
                        <c:v>26.599853515625</c:v>
                      </c:pt>
                      <c:pt idx="4031">
                        <c:v>26.599853515625</c:v>
                      </c:pt>
                      <c:pt idx="4032">
                        <c:v>26.800048828125</c:v>
                      </c:pt>
                      <c:pt idx="4033">
                        <c:v>26.699951171875</c:v>
                      </c:pt>
                      <c:pt idx="4034">
                        <c:v>26.699951171875</c:v>
                      </c:pt>
                      <c:pt idx="4035">
                        <c:v>26.699951171875</c:v>
                      </c:pt>
                      <c:pt idx="4036">
                        <c:v>26.699951171875</c:v>
                      </c:pt>
                      <c:pt idx="4037">
                        <c:v>26.699951171875</c:v>
                      </c:pt>
                      <c:pt idx="4038">
                        <c:v>26.599853515625</c:v>
                      </c:pt>
                      <c:pt idx="4039">
                        <c:v>26.599853515625</c:v>
                      </c:pt>
                      <c:pt idx="4040">
                        <c:v>26.599853515625</c:v>
                      </c:pt>
                      <c:pt idx="4041">
                        <c:v>26.599853515625</c:v>
                      </c:pt>
                      <c:pt idx="4042">
                        <c:v>26.599853515625</c:v>
                      </c:pt>
                      <c:pt idx="4043">
                        <c:v>26.599853515625</c:v>
                      </c:pt>
                      <c:pt idx="4044">
                        <c:v>26.599853515625</c:v>
                      </c:pt>
                      <c:pt idx="4045">
                        <c:v>26.599853515625</c:v>
                      </c:pt>
                      <c:pt idx="4046">
                        <c:v>26.599853515625</c:v>
                      </c:pt>
                      <c:pt idx="4047">
                        <c:v>26.599853515625</c:v>
                      </c:pt>
                      <c:pt idx="4048">
                        <c:v>26.599853515625</c:v>
                      </c:pt>
                      <c:pt idx="4049">
                        <c:v>26.599853515625</c:v>
                      </c:pt>
                      <c:pt idx="4050">
                        <c:v>26.699951171875</c:v>
                      </c:pt>
                      <c:pt idx="4051">
                        <c:v>26.800048828125</c:v>
                      </c:pt>
                      <c:pt idx="4052">
                        <c:v>26.800048828125</c:v>
                      </c:pt>
                      <c:pt idx="4053">
                        <c:v>26.699951171875</c:v>
                      </c:pt>
                      <c:pt idx="4054">
                        <c:v>26.699951171875</c:v>
                      </c:pt>
                      <c:pt idx="4055">
                        <c:v>26.699951171875</c:v>
                      </c:pt>
                      <c:pt idx="4056">
                        <c:v>26.599853515625</c:v>
                      </c:pt>
                      <c:pt idx="4057">
                        <c:v>26.599853515625</c:v>
                      </c:pt>
                      <c:pt idx="4058">
                        <c:v>26.599853515625</c:v>
                      </c:pt>
                      <c:pt idx="4059">
                        <c:v>26.699951171875</c:v>
                      </c:pt>
                      <c:pt idx="4060">
                        <c:v>26.599853515625</c:v>
                      </c:pt>
                      <c:pt idx="4061">
                        <c:v>26.599853515625</c:v>
                      </c:pt>
                      <c:pt idx="4062">
                        <c:v>26.599853515625</c:v>
                      </c:pt>
                      <c:pt idx="4063">
                        <c:v>26.599853515625</c:v>
                      </c:pt>
                      <c:pt idx="4064">
                        <c:v>26.599853515625</c:v>
                      </c:pt>
                      <c:pt idx="4065">
                        <c:v>26.599853515625</c:v>
                      </c:pt>
                      <c:pt idx="4066">
                        <c:v>26.599853515625</c:v>
                      </c:pt>
                      <c:pt idx="4067">
                        <c:v>26.599853515625</c:v>
                      </c:pt>
                      <c:pt idx="4068">
                        <c:v>26.5</c:v>
                      </c:pt>
                      <c:pt idx="4069">
                        <c:v>26.5</c:v>
                      </c:pt>
                      <c:pt idx="4070">
                        <c:v>26.5</c:v>
                      </c:pt>
                      <c:pt idx="4071">
                        <c:v>26.5</c:v>
                      </c:pt>
                      <c:pt idx="4072">
                        <c:v>26.5</c:v>
                      </c:pt>
                      <c:pt idx="4073">
                        <c:v>26.5</c:v>
                      </c:pt>
                      <c:pt idx="4074">
                        <c:v>26.699951171875</c:v>
                      </c:pt>
                      <c:pt idx="4075">
                        <c:v>26.699951171875</c:v>
                      </c:pt>
                      <c:pt idx="4076">
                        <c:v>26.699951171875</c:v>
                      </c:pt>
                      <c:pt idx="4077">
                        <c:v>26.699951171875</c:v>
                      </c:pt>
                      <c:pt idx="4078">
                        <c:v>26.699951171875</c:v>
                      </c:pt>
                      <c:pt idx="4079">
                        <c:v>26.699951171875</c:v>
                      </c:pt>
                      <c:pt idx="4080">
                        <c:v>26.599853515625</c:v>
                      </c:pt>
                      <c:pt idx="4081">
                        <c:v>26.599853515625</c:v>
                      </c:pt>
                      <c:pt idx="4082">
                        <c:v>26.599853515625</c:v>
                      </c:pt>
                      <c:pt idx="4083">
                        <c:v>26.599853515625</c:v>
                      </c:pt>
                      <c:pt idx="4084">
                        <c:v>26.599853515625</c:v>
                      </c:pt>
                      <c:pt idx="4085">
                        <c:v>26.599853515625</c:v>
                      </c:pt>
                      <c:pt idx="4086">
                        <c:v>26.599853515625</c:v>
                      </c:pt>
                      <c:pt idx="4087">
                        <c:v>26.599853515625</c:v>
                      </c:pt>
                      <c:pt idx="4088">
                        <c:v>26.5</c:v>
                      </c:pt>
                      <c:pt idx="4089">
                        <c:v>26.599853515625</c:v>
                      </c:pt>
                      <c:pt idx="4090">
                        <c:v>26.5</c:v>
                      </c:pt>
                      <c:pt idx="4091">
                        <c:v>26.5</c:v>
                      </c:pt>
                      <c:pt idx="4092">
                        <c:v>26.599853515625</c:v>
                      </c:pt>
                      <c:pt idx="4093">
                        <c:v>26.5</c:v>
                      </c:pt>
                      <c:pt idx="4094">
                        <c:v>26.5</c:v>
                      </c:pt>
                      <c:pt idx="4095">
                        <c:v>26.599853515625</c:v>
                      </c:pt>
                      <c:pt idx="4096">
                        <c:v>26.5</c:v>
                      </c:pt>
                      <c:pt idx="4097">
                        <c:v>26.599853515625</c:v>
                      </c:pt>
                      <c:pt idx="4098">
                        <c:v>26.5</c:v>
                      </c:pt>
                      <c:pt idx="4099">
                        <c:v>26.5</c:v>
                      </c:pt>
                      <c:pt idx="4100">
                        <c:v>26.5</c:v>
                      </c:pt>
                      <c:pt idx="4101">
                        <c:v>26.5</c:v>
                      </c:pt>
                      <c:pt idx="4102">
                        <c:v>26.5</c:v>
                      </c:pt>
                      <c:pt idx="4103">
                        <c:v>26.5</c:v>
                      </c:pt>
                      <c:pt idx="4104">
                        <c:v>26.599853515625</c:v>
                      </c:pt>
                      <c:pt idx="4105">
                        <c:v>26.599853515625</c:v>
                      </c:pt>
                      <c:pt idx="4106">
                        <c:v>26.5</c:v>
                      </c:pt>
                      <c:pt idx="4107">
                        <c:v>26.5</c:v>
                      </c:pt>
                      <c:pt idx="4108">
                        <c:v>26.5</c:v>
                      </c:pt>
                      <c:pt idx="4109">
                        <c:v>26.5</c:v>
                      </c:pt>
                      <c:pt idx="4110">
                        <c:v>26.5</c:v>
                      </c:pt>
                      <c:pt idx="4111">
                        <c:v>26.5</c:v>
                      </c:pt>
                      <c:pt idx="4112">
                        <c:v>26.5</c:v>
                      </c:pt>
                      <c:pt idx="4113">
                        <c:v>26.5</c:v>
                      </c:pt>
                      <c:pt idx="4114">
                        <c:v>26.5</c:v>
                      </c:pt>
                      <c:pt idx="4115">
                        <c:v>26.5</c:v>
                      </c:pt>
                      <c:pt idx="4116">
                        <c:v>26.39990234375</c:v>
                      </c:pt>
                      <c:pt idx="4117">
                        <c:v>26.39990234375</c:v>
                      </c:pt>
                      <c:pt idx="4118">
                        <c:v>26.39990234375</c:v>
                      </c:pt>
                      <c:pt idx="4119">
                        <c:v>26.39990234375</c:v>
                      </c:pt>
                      <c:pt idx="4120">
                        <c:v>26.39990234375</c:v>
                      </c:pt>
                      <c:pt idx="4121">
                        <c:v>26.39990234375</c:v>
                      </c:pt>
                      <c:pt idx="4122">
                        <c:v>26.39990234375</c:v>
                      </c:pt>
                      <c:pt idx="4123">
                        <c:v>26.5</c:v>
                      </c:pt>
                      <c:pt idx="4124">
                        <c:v>26.5</c:v>
                      </c:pt>
                      <c:pt idx="4125">
                        <c:v>26.5</c:v>
                      </c:pt>
                      <c:pt idx="4126">
                        <c:v>26.5</c:v>
                      </c:pt>
                      <c:pt idx="4127">
                        <c:v>26.5</c:v>
                      </c:pt>
                      <c:pt idx="4128">
                        <c:v>26.5</c:v>
                      </c:pt>
                      <c:pt idx="4129">
                        <c:v>26.5</c:v>
                      </c:pt>
                      <c:pt idx="4130">
                        <c:v>26.5</c:v>
                      </c:pt>
                      <c:pt idx="4131">
                        <c:v>26.5</c:v>
                      </c:pt>
                      <c:pt idx="4132">
                        <c:v>26.5</c:v>
                      </c:pt>
                      <c:pt idx="4133">
                        <c:v>26.5</c:v>
                      </c:pt>
                      <c:pt idx="4134">
                        <c:v>26.5</c:v>
                      </c:pt>
                      <c:pt idx="4135">
                        <c:v>26.39990234375</c:v>
                      </c:pt>
                      <c:pt idx="4136">
                        <c:v>26.39990234375</c:v>
                      </c:pt>
                      <c:pt idx="4137">
                        <c:v>26.39990234375</c:v>
                      </c:pt>
                      <c:pt idx="4138">
                        <c:v>26.39990234375</c:v>
                      </c:pt>
                      <c:pt idx="4139">
                        <c:v>26.39990234375</c:v>
                      </c:pt>
                      <c:pt idx="4140">
                        <c:v>26.39990234375</c:v>
                      </c:pt>
                      <c:pt idx="4141">
                        <c:v>26.39990234375</c:v>
                      </c:pt>
                      <c:pt idx="4142">
                        <c:v>26.39990234375</c:v>
                      </c:pt>
                      <c:pt idx="4143">
                        <c:v>26.39990234375</c:v>
                      </c:pt>
                      <c:pt idx="4144">
                        <c:v>26.39990234375</c:v>
                      </c:pt>
                      <c:pt idx="4145">
                        <c:v>26.39990234375</c:v>
                      </c:pt>
                      <c:pt idx="4146">
                        <c:v>26.39990234375</c:v>
                      </c:pt>
                      <c:pt idx="4147">
                        <c:v>26.39990234375</c:v>
                      </c:pt>
                      <c:pt idx="4148">
                        <c:v>26.39990234375</c:v>
                      </c:pt>
                      <c:pt idx="4149">
                        <c:v>26.300048828125</c:v>
                      </c:pt>
                      <c:pt idx="4150">
                        <c:v>26.300048828125</c:v>
                      </c:pt>
                      <c:pt idx="4151">
                        <c:v>26.39990234375</c:v>
                      </c:pt>
                      <c:pt idx="4152">
                        <c:v>26.300048828125</c:v>
                      </c:pt>
                      <c:pt idx="4153">
                        <c:v>26.39990234375</c:v>
                      </c:pt>
                      <c:pt idx="4154">
                        <c:v>26.39990234375</c:v>
                      </c:pt>
                      <c:pt idx="4155">
                        <c:v>26.39990234375</c:v>
                      </c:pt>
                      <c:pt idx="4156">
                        <c:v>26.300048828125</c:v>
                      </c:pt>
                      <c:pt idx="4157">
                        <c:v>26.39990234375</c:v>
                      </c:pt>
                      <c:pt idx="4158">
                        <c:v>26.39990234375</c:v>
                      </c:pt>
                      <c:pt idx="4159">
                        <c:v>26.5</c:v>
                      </c:pt>
                      <c:pt idx="4160">
                        <c:v>26.39990234375</c:v>
                      </c:pt>
                      <c:pt idx="4161">
                        <c:v>26.39990234375</c:v>
                      </c:pt>
                      <c:pt idx="4162">
                        <c:v>26.39990234375</c:v>
                      </c:pt>
                      <c:pt idx="4163">
                        <c:v>26.39990234375</c:v>
                      </c:pt>
                      <c:pt idx="4164">
                        <c:v>26.39990234375</c:v>
                      </c:pt>
                      <c:pt idx="4165">
                        <c:v>26.5</c:v>
                      </c:pt>
                      <c:pt idx="4166">
                        <c:v>26.5</c:v>
                      </c:pt>
                      <c:pt idx="4167">
                        <c:v>26.5</c:v>
                      </c:pt>
                      <c:pt idx="4168">
                        <c:v>26.5</c:v>
                      </c:pt>
                      <c:pt idx="4169">
                        <c:v>26.5</c:v>
                      </c:pt>
                      <c:pt idx="4170">
                        <c:v>26.5</c:v>
                      </c:pt>
                      <c:pt idx="4171">
                        <c:v>26.5</c:v>
                      </c:pt>
                      <c:pt idx="4172">
                        <c:v>26.5</c:v>
                      </c:pt>
                      <c:pt idx="4173">
                        <c:v>26.39990234375</c:v>
                      </c:pt>
                      <c:pt idx="4174">
                        <c:v>26.5</c:v>
                      </c:pt>
                      <c:pt idx="4175">
                        <c:v>26.39990234375</c:v>
                      </c:pt>
                      <c:pt idx="4176">
                        <c:v>26.5</c:v>
                      </c:pt>
                      <c:pt idx="4177">
                        <c:v>26.39990234375</c:v>
                      </c:pt>
                      <c:pt idx="4178">
                        <c:v>26.39990234375</c:v>
                      </c:pt>
                      <c:pt idx="4179">
                        <c:v>26.39990234375</c:v>
                      </c:pt>
                      <c:pt idx="4180">
                        <c:v>26.5</c:v>
                      </c:pt>
                      <c:pt idx="4181">
                        <c:v>26.39990234375</c:v>
                      </c:pt>
                      <c:pt idx="4182">
                        <c:v>26.39990234375</c:v>
                      </c:pt>
                      <c:pt idx="4183">
                        <c:v>26.39990234375</c:v>
                      </c:pt>
                      <c:pt idx="4184">
                        <c:v>26.39990234375</c:v>
                      </c:pt>
                      <c:pt idx="4185">
                        <c:v>26.39990234375</c:v>
                      </c:pt>
                      <c:pt idx="4186">
                        <c:v>26.39990234375</c:v>
                      </c:pt>
                      <c:pt idx="4187">
                        <c:v>26.39990234375</c:v>
                      </c:pt>
                      <c:pt idx="4188">
                        <c:v>26.300048828125</c:v>
                      </c:pt>
                      <c:pt idx="4189">
                        <c:v>26.300048828125</c:v>
                      </c:pt>
                      <c:pt idx="4190">
                        <c:v>26.300048828125</c:v>
                      </c:pt>
                      <c:pt idx="4191">
                        <c:v>26.300048828125</c:v>
                      </c:pt>
                      <c:pt idx="4192">
                        <c:v>26.300048828125</c:v>
                      </c:pt>
                      <c:pt idx="4193">
                        <c:v>26.300048828125</c:v>
                      </c:pt>
                      <c:pt idx="4194">
                        <c:v>26.300048828125</c:v>
                      </c:pt>
                      <c:pt idx="4195">
                        <c:v>26.300048828125</c:v>
                      </c:pt>
                      <c:pt idx="4196">
                        <c:v>26.39990234375</c:v>
                      </c:pt>
                      <c:pt idx="4197">
                        <c:v>26.300048828125</c:v>
                      </c:pt>
                      <c:pt idx="4198">
                        <c:v>26.300048828125</c:v>
                      </c:pt>
                      <c:pt idx="4199">
                        <c:v>26.300048828125</c:v>
                      </c:pt>
                      <c:pt idx="4200">
                        <c:v>26.300048828125</c:v>
                      </c:pt>
                      <c:pt idx="4201">
                        <c:v>26.39990234375</c:v>
                      </c:pt>
                      <c:pt idx="4202">
                        <c:v>26.39990234375</c:v>
                      </c:pt>
                      <c:pt idx="4203">
                        <c:v>26.39990234375</c:v>
                      </c:pt>
                      <c:pt idx="4204">
                        <c:v>26.39990234375</c:v>
                      </c:pt>
                      <c:pt idx="4205">
                        <c:v>26.39990234375</c:v>
                      </c:pt>
                      <c:pt idx="4206">
                        <c:v>26.39990234375</c:v>
                      </c:pt>
                      <c:pt idx="4207">
                        <c:v>26.300048828125</c:v>
                      </c:pt>
                      <c:pt idx="4208">
                        <c:v>26.39990234375</c:v>
                      </c:pt>
                      <c:pt idx="4209">
                        <c:v>26.300048828125</c:v>
                      </c:pt>
                      <c:pt idx="4210">
                        <c:v>26.300048828125</c:v>
                      </c:pt>
                      <c:pt idx="4211">
                        <c:v>26.300048828125</c:v>
                      </c:pt>
                      <c:pt idx="4212">
                        <c:v>26.300048828125</c:v>
                      </c:pt>
                      <c:pt idx="4213">
                        <c:v>26.39990234375</c:v>
                      </c:pt>
                      <c:pt idx="4214">
                        <c:v>26.300048828125</c:v>
                      </c:pt>
                      <c:pt idx="4215">
                        <c:v>26.300048828125</c:v>
                      </c:pt>
                      <c:pt idx="4216">
                        <c:v>26.300048828125</c:v>
                      </c:pt>
                      <c:pt idx="4217">
                        <c:v>26.300048828125</c:v>
                      </c:pt>
                      <c:pt idx="4218">
                        <c:v>26.300048828125</c:v>
                      </c:pt>
                      <c:pt idx="4219">
                        <c:v>26.300048828125</c:v>
                      </c:pt>
                      <c:pt idx="4220">
                        <c:v>26.199951171875</c:v>
                      </c:pt>
                      <c:pt idx="4221">
                        <c:v>26.300048828125</c:v>
                      </c:pt>
                      <c:pt idx="4222">
                        <c:v>26.300048828125</c:v>
                      </c:pt>
                      <c:pt idx="4223">
                        <c:v>26.300048828125</c:v>
                      </c:pt>
                      <c:pt idx="4224">
                        <c:v>26.300048828125</c:v>
                      </c:pt>
                      <c:pt idx="4225">
                        <c:v>26.300048828125</c:v>
                      </c:pt>
                      <c:pt idx="4226">
                        <c:v>26.300048828125</c:v>
                      </c:pt>
                      <c:pt idx="4227">
                        <c:v>26.39990234375</c:v>
                      </c:pt>
                      <c:pt idx="4228">
                        <c:v>26.300048828125</c:v>
                      </c:pt>
                      <c:pt idx="4229">
                        <c:v>26.300048828125</c:v>
                      </c:pt>
                      <c:pt idx="4230">
                        <c:v>26.300048828125</c:v>
                      </c:pt>
                      <c:pt idx="4231">
                        <c:v>26.39990234375</c:v>
                      </c:pt>
                      <c:pt idx="4232">
                        <c:v>26.39990234375</c:v>
                      </c:pt>
                      <c:pt idx="4233">
                        <c:v>26.300048828125</c:v>
                      </c:pt>
                      <c:pt idx="4234">
                        <c:v>26.39990234375</c:v>
                      </c:pt>
                      <c:pt idx="4235">
                        <c:v>26.39990234375</c:v>
                      </c:pt>
                      <c:pt idx="4236">
                        <c:v>26.39990234375</c:v>
                      </c:pt>
                      <c:pt idx="4237">
                        <c:v>26.300048828125</c:v>
                      </c:pt>
                      <c:pt idx="4238">
                        <c:v>26.300048828125</c:v>
                      </c:pt>
                      <c:pt idx="4239">
                        <c:v>26.300048828125</c:v>
                      </c:pt>
                      <c:pt idx="4240">
                        <c:v>26.300048828125</c:v>
                      </c:pt>
                      <c:pt idx="4241">
                        <c:v>26.300048828125</c:v>
                      </c:pt>
                      <c:pt idx="4242">
                        <c:v>26.300048828125</c:v>
                      </c:pt>
                      <c:pt idx="4243">
                        <c:v>26.300048828125</c:v>
                      </c:pt>
                      <c:pt idx="4244">
                        <c:v>26.300048828125</c:v>
                      </c:pt>
                      <c:pt idx="4245">
                        <c:v>26.39990234375</c:v>
                      </c:pt>
                      <c:pt idx="4246">
                        <c:v>26.300048828125</c:v>
                      </c:pt>
                      <c:pt idx="4247">
                        <c:v>26.300048828125</c:v>
                      </c:pt>
                      <c:pt idx="4248">
                        <c:v>26.300048828125</c:v>
                      </c:pt>
                      <c:pt idx="4249">
                        <c:v>26.300048828125</c:v>
                      </c:pt>
                      <c:pt idx="4250">
                        <c:v>26.39990234375</c:v>
                      </c:pt>
                      <c:pt idx="4251">
                        <c:v>26.300048828125</c:v>
                      </c:pt>
                      <c:pt idx="4252">
                        <c:v>26.39990234375</c:v>
                      </c:pt>
                      <c:pt idx="4253">
                        <c:v>26.300048828125</c:v>
                      </c:pt>
                      <c:pt idx="4254">
                        <c:v>26.39990234375</c:v>
                      </c:pt>
                      <c:pt idx="4255">
                        <c:v>26.300048828125</c:v>
                      </c:pt>
                      <c:pt idx="4256">
                        <c:v>26.300048828125</c:v>
                      </c:pt>
                      <c:pt idx="4257">
                        <c:v>26.39990234375</c:v>
                      </c:pt>
                      <c:pt idx="4258">
                        <c:v>26.300048828125</c:v>
                      </c:pt>
                      <c:pt idx="4259">
                        <c:v>26.300048828125</c:v>
                      </c:pt>
                      <c:pt idx="4260">
                        <c:v>26.300048828125</c:v>
                      </c:pt>
                      <c:pt idx="4261">
                        <c:v>26.199951171875</c:v>
                      </c:pt>
                      <c:pt idx="4262">
                        <c:v>26.199951171875</c:v>
                      </c:pt>
                      <c:pt idx="4263">
                        <c:v>26.199951171875</c:v>
                      </c:pt>
                      <c:pt idx="4264">
                        <c:v>26.199951171875</c:v>
                      </c:pt>
                      <c:pt idx="4265">
                        <c:v>26.199951171875</c:v>
                      </c:pt>
                      <c:pt idx="4266">
                        <c:v>26.199951171875</c:v>
                      </c:pt>
                      <c:pt idx="4267">
                        <c:v>26.300048828125</c:v>
                      </c:pt>
                      <c:pt idx="4268">
                        <c:v>26.300048828125</c:v>
                      </c:pt>
                      <c:pt idx="4269">
                        <c:v>26.300048828125</c:v>
                      </c:pt>
                      <c:pt idx="4270">
                        <c:v>26.300048828125</c:v>
                      </c:pt>
                      <c:pt idx="4271">
                        <c:v>26.300048828125</c:v>
                      </c:pt>
                      <c:pt idx="4272">
                        <c:v>26.300048828125</c:v>
                      </c:pt>
                      <c:pt idx="4273">
                        <c:v>26.300048828125</c:v>
                      </c:pt>
                      <c:pt idx="4274">
                        <c:v>26.300048828125</c:v>
                      </c:pt>
                      <c:pt idx="4275">
                        <c:v>26.300048828125</c:v>
                      </c:pt>
                      <c:pt idx="4276">
                        <c:v>26.300048828125</c:v>
                      </c:pt>
                      <c:pt idx="4277">
                        <c:v>26.300048828125</c:v>
                      </c:pt>
                      <c:pt idx="4278">
                        <c:v>26.300048828125</c:v>
                      </c:pt>
                      <c:pt idx="4279">
                        <c:v>26.39990234375</c:v>
                      </c:pt>
                      <c:pt idx="4280">
                        <c:v>26.300048828125</c:v>
                      </c:pt>
                      <c:pt idx="4281">
                        <c:v>26.39990234375</c:v>
                      </c:pt>
                      <c:pt idx="4282">
                        <c:v>26.39990234375</c:v>
                      </c:pt>
                      <c:pt idx="4283">
                        <c:v>26.39990234375</c:v>
                      </c:pt>
                      <c:pt idx="4284">
                        <c:v>26.39990234375</c:v>
                      </c:pt>
                      <c:pt idx="4285">
                        <c:v>26.199951171875</c:v>
                      </c:pt>
                      <c:pt idx="4286">
                        <c:v>26.199951171875</c:v>
                      </c:pt>
                      <c:pt idx="4287">
                        <c:v>26.199951171875</c:v>
                      </c:pt>
                      <c:pt idx="4288">
                        <c:v>26.300048828125</c:v>
                      </c:pt>
                      <c:pt idx="4289">
                        <c:v>26.199951171875</c:v>
                      </c:pt>
                      <c:pt idx="4290">
                        <c:v>26.199951171875</c:v>
                      </c:pt>
                      <c:pt idx="4291">
                        <c:v>26.10009765625</c:v>
                      </c:pt>
                      <c:pt idx="4292">
                        <c:v>26.10009765625</c:v>
                      </c:pt>
                      <c:pt idx="4293">
                        <c:v>26.199951171875</c:v>
                      </c:pt>
                      <c:pt idx="4294">
                        <c:v>26.199951171875</c:v>
                      </c:pt>
                      <c:pt idx="4295">
                        <c:v>26.199951171875</c:v>
                      </c:pt>
                      <c:pt idx="4296">
                        <c:v>26.199951171875</c:v>
                      </c:pt>
                      <c:pt idx="4297">
                        <c:v>26.199951171875</c:v>
                      </c:pt>
                      <c:pt idx="4298">
                        <c:v>26.300048828125</c:v>
                      </c:pt>
                      <c:pt idx="4299">
                        <c:v>26.199951171875</c:v>
                      </c:pt>
                      <c:pt idx="4300">
                        <c:v>26.300048828125</c:v>
                      </c:pt>
                      <c:pt idx="4301">
                        <c:v>26.199951171875</c:v>
                      </c:pt>
                      <c:pt idx="4302">
                        <c:v>26.300048828125</c:v>
                      </c:pt>
                      <c:pt idx="4303">
                        <c:v>26.300048828125</c:v>
                      </c:pt>
                      <c:pt idx="4304">
                        <c:v>26.300048828125</c:v>
                      </c:pt>
                      <c:pt idx="4305">
                        <c:v>26.300048828125</c:v>
                      </c:pt>
                      <c:pt idx="4306">
                        <c:v>26.199951171875</c:v>
                      </c:pt>
                      <c:pt idx="4307">
                        <c:v>26.199951171875</c:v>
                      </c:pt>
                      <c:pt idx="4308">
                        <c:v>26.199951171875</c:v>
                      </c:pt>
                      <c:pt idx="4309">
                        <c:v>26.10009765625</c:v>
                      </c:pt>
                      <c:pt idx="4310">
                        <c:v>26.10009765625</c:v>
                      </c:pt>
                      <c:pt idx="4311">
                        <c:v>26.10009765625</c:v>
                      </c:pt>
                      <c:pt idx="4312">
                        <c:v>26.10009765625</c:v>
                      </c:pt>
                      <c:pt idx="4313">
                        <c:v>26.10009765625</c:v>
                      </c:pt>
                      <c:pt idx="4314">
                        <c:v>26.10009765625</c:v>
                      </c:pt>
                      <c:pt idx="4315">
                        <c:v>26.10009765625</c:v>
                      </c:pt>
                      <c:pt idx="4316">
                        <c:v>26.199951171875</c:v>
                      </c:pt>
                      <c:pt idx="4317">
                        <c:v>26.199951171875</c:v>
                      </c:pt>
                      <c:pt idx="4318">
                        <c:v>26.199951171875</c:v>
                      </c:pt>
                      <c:pt idx="4319">
                        <c:v>26.199951171875</c:v>
                      </c:pt>
                      <c:pt idx="4320">
                        <c:v>26.199951171875</c:v>
                      </c:pt>
                      <c:pt idx="4321">
                        <c:v>26.10009765625</c:v>
                      </c:pt>
                      <c:pt idx="4322">
                        <c:v>26.199951171875</c:v>
                      </c:pt>
                      <c:pt idx="4323">
                        <c:v>26.199951171875</c:v>
                      </c:pt>
                      <c:pt idx="4324">
                        <c:v>26.10009765625</c:v>
                      </c:pt>
                      <c:pt idx="4325">
                        <c:v>26.199951171875</c:v>
                      </c:pt>
                      <c:pt idx="4326">
                        <c:v>26.10009765625</c:v>
                      </c:pt>
                      <c:pt idx="4327">
                        <c:v>26.300048828125</c:v>
                      </c:pt>
                      <c:pt idx="4328">
                        <c:v>26.300048828125</c:v>
                      </c:pt>
                      <c:pt idx="4329">
                        <c:v>26.300048828125</c:v>
                      </c:pt>
                      <c:pt idx="4330">
                        <c:v>26.300048828125</c:v>
                      </c:pt>
                      <c:pt idx="4331">
                        <c:v>26.300048828125</c:v>
                      </c:pt>
                      <c:pt idx="4332">
                        <c:v>26.300048828125</c:v>
                      </c:pt>
                      <c:pt idx="4333">
                        <c:v>26.199951171875</c:v>
                      </c:pt>
                      <c:pt idx="4334">
                        <c:v>26.199951171875</c:v>
                      </c:pt>
                      <c:pt idx="4335">
                        <c:v>26.10009765625</c:v>
                      </c:pt>
                      <c:pt idx="4336">
                        <c:v>26.10009765625</c:v>
                      </c:pt>
                      <c:pt idx="4337">
                        <c:v>26.199951171875</c:v>
                      </c:pt>
                      <c:pt idx="4338">
                        <c:v>26.199951171875</c:v>
                      </c:pt>
                      <c:pt idx="4339">
                        <c:v>26.199951171875</c:v>
                      </c:pt>
                      <c:pt idx="4340">
                        <c:v>26.199951171875</c:v>
                      </c:pt>
                      <c:pt idx="4341">
                        <c:v>26.199951171875</c:v>
                      </c:pt>
                      <c:pt idx="4342">
                        <c:v>26.199951171875</c:v>
                      </c:pt>
                      <c:pt idx="4343">
                        <c:v>26.199951171875</c:v>
                      </c:pt>
                      <c:pt idx="4344">
                        <c:v>26.10009765625</c:v>
                      </c:pt>
                      <c:pt idx="4345">
                        <c:v>26.199951171875</c:v>
                      </c:pt>
                      <c:pt idx="4346">
                        <c:v>26.199951171875</c:v>
                      </c:pt>
                      <c:pt idx="4347">
                        <c:v>26.199951171875</c:v>
                      </c:pt>
                      <c:pt idx="4348">
                        <c:v>26.199951171875</c:v>
                      </c:pt>
                      <c:pt idx="4349">
                        <c:v>26.199951171875</c:v>
                      </c:pt>
                      <c:pt idx="4350">
                        <c:v>26.199951171875</c:v>
                      </c:pt>
                      <c:pt idx="4351">
                        <c:v>26.10009765625</c:v>
                      </c:pt>
                      <c:pt idx="4352">
                        <c:v>26.10009765625</c:v>
                      </c:pt>
                      <c:pt idx="4353">
                        <c:v>26.10009765625</c:v>
                      </c:pt>
                      <c:pt idx="4354">
                        <c:v>26.10009765625</c:v>
                      </c:pt>
                      <c:pt idx="4355">
                        <c:v>26.10009765625</c:v>
                      </c:pt>
                      <c:pt idx="4356">
                        <c:v>26.10009765625</c:v>
                      </c:pt>
                      <c:pt idx="4357">
                        <c:v>26.10009765625</c:v>
                      </c:pt>
                      <c:pt idx="4358">
                        <c:v>26.10009765625</c:v>
                      </c:pt>
                      <c:pt idx="4359">
                        <c:v>26.10009765625</c:v>
                      </c:pt>
                      <c:pt idx="4360">
                        <c:v>26</c:v>
                      </c:pt>
                      <c:pt idx="4361">
                        <c:v>26.10009765625</c:v>
                      </c:pt>
                      <c:pt idx="4362">
                        <c:v>26.10009765625</c:v>
                      </c:pt>
                      <c:pt idx="4363">
                        <c:v>26.10009765625</c:v>
                      </c:pt>
                      <c:pt idx="4364">
                        <c:v>26.10009765625</c:v>
                      </c:pt>
                      <c:pt idx="4365">
                        <c:v>26.10009765625</c:v>
                      </c:pt>
                      <c:pt idx="4366">
                        <c:v>26</c:v>
                      </c:pt>
                      <c:pt idx="4367">
                        <c:v>26.10009765625</c:v>
                      </c:pt>
                      <c:pt idx="4368">
                        <c:v>26.10009765625</c:v>
                      </c:pt>
                      <c:pt idx="4369">
                        <c:v>26</c:v>
                      </c:pt>
                      <c:pt idx="4370">
                        <c:v>26.199951171875</c:v>
                      </c:pt>
                      <c:pt idx="4371">
                        <c:v>26.199951171875</c:v>
                      </c:pt>
                      <c:pt idx="4372">
                        <c:v>26.199951171875</c:v>
                      </c:pt>
                      <c:pt idx="4373">
                        <c:v>26.300048828125</c:v>
                      </c:pt>
                      <c:pt idx="4374">
                        <c:v>26.300048828125</c:v>
                      </c:pt>
                      <c:pt idx="4375">
                        <c:v>26.199951171875</c:v>
                      </c:pt>
                      <c:pt idx="4376">
                        <c:v>26.10009765625</c:v>
                      </c:pt>
                      <c:pt idx="4377">
                        <c:v>26.10009765625</c:v>
                      </c:pt>
                      <c:pt idx="4378">
                        <c:v>26.10009765625</c:v>
                      </c:pt>
                      <c:pt idx="4379">
                        <c:v>26.10009765625</c:v>
                      </c:pt>
                      <c:pt idx="4380">
                        <c:v>26.10009765625</c:v>
                      </c:pt>
                      <c:pt idx="4381">
                        <c:v>26.10009765625</c:v>
                      </c:pt>
                      <c:pt idx="4382">
                        <c:v>26.10009765625</c:v>
                      </c:pt>
                      <c:pt idx="4383">
                        <c:v>26.10009765625</c:v>
                      </c:pt>
                      <c:pt idx="4384">
                        <c:v>26.10009765625</c:v>
                      </c:pt>
                      <c:pt idx="4385">
                        <c:v>26.10009765625</c:v>
                      </c:pt>
                      <c:pt idx="4386">
                        <c:v>26.10009765625</c:v>
                      </c:pt>
                      <c:pt idx="4387">
                        <c:v>26</c:v>
                      </c:pt>
                      <c:pt idx="4388">
                        <c:v>26.199951171875</c:v>
                      </c:pt>
                      <c:pt idx="4389">
                        <c:v>26.199951171875</c:v>
                      </c:pt>
                      <c:pt idx="4390">
                        <c:v>26.199951171875</c:v>
                      </c:pt>
                      <c:pt idx="4391">
                        <c:v>26.10009765625</c:v>
                      </c:pt>
                      <c:pt idx="4392">
                        <c:v>26.199951171875</c:v>
                      </c:pt>
                      <c:pt idx="4393">
                        <c:v>26.10009765625</c:v>
                      </c:pt>
                      <c:pt idx="4394">
                        <c:v>26.10009765625</c:v>
                      </c:pt>
                      <c:pt idx="4395">
                        <c:v>26.199951171875</c:v>
                      </c:pt>
                      <c:pt idx="4396">
                        <c:v>26.10009765625</c:v>
                      </c:pt>
                      <c:pt idx="4397">
                        <c:v>26.10009765625</c:v>
                      </c:pt>
                      <c:pt idx="4398">
                        <c:v>26.10009765625</c:v>
                      </c:pt>
                      <c:pt idx="4399">
                        <c:v>26</c:v>
                      </c:pt>
                      <c:pt idx="4400">
                        <c:v>26.10009765625</c:v>
                      </c:pt>
                      <c:pt idx="4401">
                        <c:v>26</c:v>
                      </c:pt>
                      <c:pt idx="4402">
                        <c:v>26</c:v>
                      </c:pt>
                      <c:pt idx="4403">
                        <c:v>26</c:v>
                      </c:pt>
                      <c:pt idx="4404">
                        <c:v>26</c:v>
                      </c:pt>
                      <c:pt idx="4405">
                        <c:v>26</c:v>
                      </c:pt>
                      <c:pt idx="4406">
                        <c:v>26</c:v>
                      </c:pt>
                      <c:pt idx="4407">
                        <c:v>26</c:v>
                      </c:pt>
                      <c:pt idx="4408">
                        <c:v>26</c:v>
                      </c:pt>
                      <c:pt idx="4409">
                        <c:v>26</c:v>
                      </c:pt>
                      <c:pt idx="4410">
                        <c:v>26</c:v>
                      </c:pt>
                      <c:pt idx="4411">
                        <c:v>26</c:v>
                      </c:pt>
                      <c:pt idx="4412">
                        <c:v>26.10009765625</c:v>
                      </c:pt>
                      <c:pt idx="4413">
                        <c:v>26.10009765625</c:v>
                      </c:pt>
                      <c:pt idx="4414">
                        <c:v>26.10009765625</c:v>
                      </c:pt>
                      <c:pt idx="4415">
                        <c:v>26.10009765625</c:v>
                      </c:pt>
                      <c:pt idx="4416">
                        <c:v>26.10009765625</c:v>
                      </c:pt>
                      <c:pt idx="4417">
                        <c:v>26</c:v>
                      </c:pt>
                      <c:pt idx="4418">
                        <c:v>26.10009765625</c:v>
                      </c:pt>
                      <c:pt idx="4419">
                        <c:v>26.10009765625</c:v>
                      </c:pt>
                      <c:pt idx="4420">
                        <c:v>26</c:v>
                      </c:pt>
                      <c:pt idx="4421">
                        <c:v>26.10009765625</c:v>
                      </c:pt>
                      <c:pt idx="4422">
                        <c:v>26.10009765625</c:v>
                      </c:pt>
                      <c:pt idx="4423">
                        <c:v>26.10009765625</c:v>
                      </c:pt>
                      <c:pt idx="4424">
                        <c:v>26.10009765625</c:v>
                      </c:pt>
                      <c:pt idx="4425">
                        <c:v>26.10009765625</c:v>
                      </c:pt>
                      <c:pt idx="4426">
                        <c:v>26.10009765625</c:v>
                      </c:pt>
                      <c:pt idx="4427">
                        <c:v>26.10009765625</c:v>
                      </c:pt>
                      <c:pt idx="4428">
                        <c:v>26.10009765625</c:v>
                      </c:pt>
                      <c:pt idx="4429">
                        <c:v>25.89990234375</c:v>
                      </c:pt>
                      <c:pt idx="4430">
                        <c:v>26</c:v>
                      </c:pt>
                      <c:pt idx="4431">
                        <c:v>26</c:v>
                      </c:pt>
                      <c:pt idx="4432">
                        <c:v>25.89990234375</c:v>
                      </c:pt>
                      <c:pt idx="4433">
                        <c:v>26</c:v>
                      </c:pt>
                      <c:pt idx="4434">
                        <c:v>26</c:v>
                      </c:pt>
                      <c:pt idx="4435">
                        <c:v>25.89990234375</c:v>
                      </c:pt>
                      <c:pt idx="4436">
                        <c:v>26</c:v>
                      </c:pt>
                      <c:pt idx="4437">
                        <c:v>26</c:v>
                      </c:pt>
                      <c:pt idx="4438">
                        <c:v>26</c:v>
                      </c:pt>
                      <c:pt idx="4439">
                        <c:v>26</c:v>
                      </c:pt>
                      <c:pt idx="4440">
                        <c:v>26</c:v>
                      </c:pt>
                      <c:pt idx="4441">
                        <c:v>26</c:v>
                      </c:pt>
                      <c:pt idx="4442">
                        <c:v>26</c:v>
                      </c:pt>
                      <c:pt idx="4443">
                        <c:v>26</c:v>
                      </c:pt>
                      <c:pt idx="4444">
                        <c:v>26</c:v>
                      </c:pt>
                      <c:pt idx="4445">
                        <c:v>26</c:v>
                      </c:pt>
                      <c:pt idx="4446">
                        <c:v>26</c:v>
                      </c:pt>
                      <c:pt idx="4447">
                        <c:v>26</c:v>
                      </c:pt>
                      <c:pt idx="4448">
                        <c:v>26</c:v>
                      </c:pt>
                      <c:pt idx="4449">
                        <c:v>26</c:v>
                      </c:pt>
                      <c:pt idx="4450">
                        <c:v>26</c:v>
                      </c:pt>
                      <c:pt idx="4451">
                        <c:v>26</c:v>
                      </c:pt>
                      <c:pt idx="4452">
                        <c:v>26</c:v>
                      </c:pt>
                      <c:pt idx="4453">
                        <c:v>26</c:v>
                      </c:pt>
                      <c:pt idx="4454">
                        <c:v>26</c:v>
                      </c:pt>
                      <c:pt idx="4455">
                        <c:v>26</c:v>
                      </c:pt>
                      <c:pt idx="4456">
                        <c:v>26</c:v>
                      </c:pt>
                      <c:pt idx="4457">
                        <c:v>26</c:v>
                      </c:pt>
                      <c:pt idx="4458">
                        <c:v>26</c:v>
                      </c:pt>
                      <c:pt idx="4459">
                        <c:v>26</c:v>
                      </c:pt>
                      <c:pt idx="4460">
                        <c:v>26</c:v>
                      </c:pt>
                      <c:pt idx="4461">
                        <c:v>26</c:v>
                      </c:pt>
                      <c:pt idx="4462">
                        <c:v>25.89990234375</c:v>
                      </c:pt>
                      <c:pt idx="4463">
                        <c:v>25.89990234375</c:v>
                      </c:pt>
                      <c:pt idx="4464">
                        <c:v>25.89990234375</c:v>
                      </c:pt>
                      <c:pt idx="4465">
                        <c:v>26.10009765625</c:v>
                      </c:pt>
                      <c:pt idx="4466">
                        <c:v>26</c:v>
                      </c:pt>
                      <c:pt idx="4467">
                        <c:v>26.10009765625</c:v>
                      </c:pt>
                      <c:pt idx="4468">
                        <c:v>26</c:v>
                      </c:pt>
                      <c:pt idx="4469">
                        <c:v>26.10009765625</c:v>
                      </c:pt>
                      <c:pt idx="4470">
                        <c:v>26.10009765625</c:v>
                      </c:pt>
                      <c:pt idx="4471">
                        <c:v>26</c:v>
                      </c:pt>
                      <c:pt idx="4472">
                        <c:v>26</c:v>
                      </c:pt>
                      <c:pt idx="4473">
                        <c:v>26</c:v>
                      </c:pt>
                      <c:pt idx="4474">
                        <c:v>26</c:v>
                      </c:pt>
                      <c:pt idx="4475">
                        <c:v>26</c:v>
                      </c:pt>
                      <c:pt idx="4476">
                        <c:v>26</c:v>
                      </c:pt>
                      <c:pt idx="4477">
                        <c:v>26</c:v>
                      </c:pt>
                      <c:pt idx="4478">
                        <c:v>26</c:v>
                      </c:pt>
                      <c:pt idx="4479">
                        <c:v>26</c:v>
                      </c:pt>
                      <c:pt idx="4480">
                        <c:v>26</c:v>
                      </c:pt>
                      <c:pt idx="4481">
                        <c:v>26.10009765625</c:v>
                      </c:pt>
                      <c:pt idx="4482">
                        <c:v>26</c:v>
                      </c:pt>
                      <c:pt idx="4483">
                        <c:v>26</c:v>
                      </c:pt>
                      <c:pt idx="4484">
                        <c:v>26</c:v>
                      </c:pt>
                      <c:pt idx="4485">
                        <c:v>26</c:v>
                      </c:pt>
                      <c:pt idx="4486">
                        <c:v>26</c:v>
                      </c:pt>
                      <c:pt idx="4487">
                        <c:v>26</c:v>
                      </c:pt>
                      <c:pt idx="4488">
                        <c:v>26</c:v>
                      </c:pt>
                      <c:pt idx="4489">
                        <c:v>25.89990234375</c:v>
                      </c:pt>
                      <c:pt idx="4490">
                        <c:v>26</c:v>
                      </c:pt>
                      <c:pt idx="4491">
                        <c:v>25.89990234375</c:v>
                      </c:pt>
                      <c:pt idx="4492">
                        <c:v>26</c:v>
                      </c:pt>
                      <c:pt idx="4493">
                        <c:v>26</c:v>
                      </c:pt>
                      <c:pt idx="4494">
                        <c:v>25.89990234375</c:v>
                      </c:pt>
                      <c:pt idx="4495">
                        <c:v>26</c:v>
                      </c:pt>
                      <c:pt idx="4496">
                        <c:v>26</c:v>
                      </c:pt>
                      <c:pt idx="4497">
                        <c:v>25.89990234375</c:v>
                      </c:pt>
                      <c:pt idx="4498">
                        <c:v>26</c:v>
                      </c:pt>
                      <c:pt idx="4499">
                        <c:v>26</c:v>
                      </c:pt>
                      <c:pt idx="4500">
                        <c:v>26</c:v>
                      </c:pt>
                      <c:pt idx="4501">
                        <c:v>25.89990234375</c:v>
                      </c:pt>
                      <c:pt idx="4502">
                        <c:v>25.89990234375</c:v>
                      </c:pt>
                      <c:pt idx="4503">
                        <c:v>25.89990234375</c:v>
                      </c:pt>
                      <c:pt idx="4504">
                        <c:v>25.89990234375</c:v>
                      </c:pt>
                      <c:pt idx="4505">
                        <c:v>25.89990234375</c:v>
                      </c:pt>
                      <c:pt idx="4506">
                        <c:v>25.89990234375</c:v>
                      </c:pt>
                      <c:pt idx="4507">
                        <c:v>25.89990234375</c:v>
                      </c:pt>
                      <c:pt idx="4508">
                        <c:v>25.89990234375</c:v>
                      </c:pt>
                      <c:pt idx="4509">
                        <c:v>25.89990234375</c:v>
                      </c:pt>
                      <c:pt idx="4510">
                        <c:v>25.89990234375</c:v>
                      </c:pt>
                      <c:pt idx="4511">
                        <c:v>25.89990234375</c:v>
                      </c:pt>
                      <c:pt idx="4512">
                        <c:v>26</c:v>
                      </c:pt>
                      <c:pt idx="4513">
                        <c:v>26</c:v>
                      </c:pt>
                      <c:pt idx="4514">
                        <c:v>26</c:v>
                      </c:pt>
                      <c:pt idx="4515">
                        <c:v>26</c:v>
                      </c:pt>
                      <c:pt idx="4516">
                        <c:v>26</c:v>
                      </c:pt>
                      <c:pt idx="4517">
                        <c:v>26</c:v>
                      </c:pt>
                      <c:pt idx="4518">
                        <c:v>26</c:v>
                      </c:pt>
                      <c:pt idx="4519">
                        <c:v>26</c:v>
                      </c:pt>
                      <c:pt idx="4520">
                        <c:v>25.89990234375</c:v>
                      </c:pt>
                      <c:pt idx="4521">
                        <c:v>26</c:v>
                      </c:pt>
                      <c:pt idx="4522">
                        <c:v>25.89990234375</c:v>
                      </c:pt>
                      <c:pt idx="4523">
                        <c:v>25.89990234375</c:v>
                      </c:pt>
                      <c:pt idx="4524">
                        <c:v>26</c:v>
                      </c:pt>
                      <c:pt idx="4525">
                        <c:v>26</c:v>
                      </c:pt>
                      <c:pt idx="4526">
                        <c:v>26</c:v>
                      </c:pt>
                      <c:pt idx="4527">
                        <c:v>26.10009765625</c:v>
                      </c:pt>
                      <c:pt idx="4528">
                        <c:v>26</c:v>
                      </c:pt>
                      <c:pt idx="4529">
                        <c:v>26</c:v>
                      </c:pt>
                      <c:pt idx="4530">
                        <c:v>26.10009765625</c:v>
                      </c:pt>
                      <c:pt idx="4531">
                        <c:v>26</c:v>
                      </c:pt>
                      <c:pt idx="4532">
                        <c:v>25.89990234375</c:v>
                      </c:pt>
                      <c:pt idx="4533">
                        <c:v>25.89990234375</c:v>
                      </c:pt>
                      <c:pt idx="4534">
                        <c:v>25.89990234375</c:v>
                      </c:pt>
                      <c:pt idx="4535">
                        <c:v>25.89990234375</c:v>
                      </c:pt>
                      <c:pt idx="4536">
                        <c:v>25.89990234375</c:v>
                      </c:pt>
                      <c:pt idx="4537">
                        <c:v>25.89990234375</c:v>
                      </c:pt>
                      <c:pt idx="4538">
                        <c:v>26</c:v>
                      </c:pt>
                      <c:pt idx="4539">
                        <c:v>25.89990234375</c:v>
                      </c:pt>
                      <c:pt idx="4540">
                        <c:v>26</c:v>
                      </c:pt>
                      <c:pt idx="4541">
                        <c:v>25.89990234375</c:v>
                      </c:pt>
                      <c:pt idx="4542">
                        <c:v>25.89990234375</c:v>
                      </c:pt>
                      <c:pt idx="4543">
                        <c:v>25.89990234375</c:v>
                      </c:pt>
                      <c:pt idx="4544">
                        <c:v>25.89990234375</c:v>
                      </c:pt>
                      <c:pt idx="4545">
                        <c:v>25.89990234375</c:v>
                      </c:pt>
                      <c:pt idx="4546">
                        <c:v>25.89990234375</c:v>
                      </c:pt>
                      <c:pt idx="4547">
                        <c:v>25.89990234375</c:v>
                      </c:pt>
                      <c:pt idx="4548">
                        <c:v>25.89990234375</c:v>
                      </c:pt>
                      <c:pt idx="4549">
                        <c:v>25.89990234375</c:v>
                      </c:pt>
                      <c:pt idx="4550">
                        <c:v>25.89990234375</c:v>
                      </c:pt>
                      <c:pt idx="4551">
                        <c:v>25.89990234375</c:v>
                      </c:pt>
                      <c:pt idx="4552">
                        <c:v>25.800048828125</c:v>
                      </c:pt>
                      <c:pt idx="4553">
                        <c:v>25.800048828125</c:v>
                      </c:pt>
                      <c:pt idx="4554">
                        <c:v>25.800048828125</c:v>
                      </c:pt>
                      <c:pt idx="4555">
                        <c:v>25.800048828125</c:v>
                      </c:pt>
                      <c:pt idx="4556">
                        <c:v>25.89990234375</c:v>
                      </c:pt>
                      <c:pt idx="4557">
                        <c:v>25.89990234375</c:v>
                      </c:pt>
                      <c:pt idx="4558">
                        <c:v>25.89990234375</c:v>
                      </c:pt>
                      <c:pt idx="4559">
                        <c:v>25.89990234375</c:v>
                      </c:pt>
                      <c:pt idx="4560">
                        <c:v>26</c:v>
                      </c:pt>
                      <c:pt idx="4561">
                        <c:v>25.89990234375</c:v>
                      </c:pt>
                      <c:pt idx="4562">
                        <c:v>25.89990234375</c:v>
                      </c:pt>
                      <c:pt idx="4563">
                        <c:v>25.89990234375</c:v>
                      </c:pt>
                      <c:pt idx="4564">
                        <c:v>25.89990234375</c:v>
                      </c:pt>
                      <c:pt idx="4565">
                        <c:v>25.89990234375</c:v>
                      </c:pt>
                      <c:pt idx="4566">
                        <c:v>25.89990234375</c:v>
                      </c:pt>
                      <c:pt idx="4567">
                        <c:v>25.89990234375</c:v>
                      </c:pt>
                      <c:pt idx="4568">
                        <c:v>25.89990234375</c:v>
                      </c:pt>
                      <c:pt idx="4569">
                        <c:v>25.800048828125</c:v>
                      </c:pt>
                      <c:pt idx="4570">
                        <c:v>25.800048828125</c:v>
                      </c:pt>
                      <c:pt idx="4571">
                        <c:v>25.800048828125</c:v>
                      </c:pt>
                      <c:pt idx="4572">
                        <c:v>25.800048828125</c:v>
                      </c:pt>
                      <c:pt idx="4573">
                        <c:v>25.800048828125</c:v>
                      </c:pt>
                      <c:pt idx="4574">
                        <c:v>26</c:v>
                      </c:pt>
                      <c:pt idx="4575">
                        <c:v>26</c:v>
                      </c:pt>
                      <c:pt idx="4576">
                        <c:v>26</c:v>
                      </c:pt>
                      <c:pt idx="4577">
                        <c:v>26</c:v>
                      </c:pt>
                      <c:pt idx="4578">
                        <c:v>26</c:v>
                      </c:pt>
                      <c:pt idx="4579">
                        <c:v>26</c:v>
                      </c:pt>
                      <c:pt idx="4580">
                        <c:v>25.800048828125</c:v>
                      </c:pt>
                      <c:pt idx="4581">
                        <c:v>25.800048828125</c:v>
                      </c:pt>
                      <c:pt idx="4582">
                        <c:v>25.800048828125</c:v>
                      </c:pt>
                      <c:pt idx="4583">
                        <c:v>25.800048828125</c:v>
                      </c:pt>
                      <c:pt idx="4584">
                        <c:v>25.800048828125</c:v>
                      </c:pt>
                      <c:pt idx="4585">
                        <c:v>25.800048828125</c:v>
                      </c:pt>
                      <c:pt idx="4586">
                        <c:v>25.89990234375</c:v>
                      </c:pt>
                      <c:pt idx="4587">
                        <c:v>25.800048828125</c:v>
                      </c:pt>
                      <c:pt idx="4588">
                        <c:v>25.89990234375</c:v>
                      </c:pt>
                      <c:pt idx="4589">
                        <c:v>25.89990234375</c:v>
                      </c:pt>
                      <c:pt idx="4590">
                        <c:v>25.89990234375</c:v>
                      </c:pt>
                      <c:pt idx="4591">
                        <c:v>25.89990234375</c:v>
                      </c:pt>
                      <c:pt idx="4592">
                        <c:v>25.800048828125</c:v>
                      </c:pt>
                      <c:pt idx="4593">
                        <c:v>25.800048828125</c:v>
                      </c:pt>
                      <c:pt idx="4594">
                        <c:v>25.800048828125</c:v>
                      </c:pt>
                      <c:pt idx="4595">
                        <c:v>25.800048828125</c:v>
                      </c:pt>
                      <c:pt idx="4596">
                        <c:v>25.800048828125</c:v>
                      </c:pt>
                      <c:pt idx="4597">
                        <c:v>25.800048828125</c:v>
                      </c:pt>
                      <c:pt idx="4598">
                        <c:v>26</c:v>
                      </c:pt>
                      <c:pt idx="4599">
                        <c:v>25.89990234375</c:v>
                      </c:pt>
                      <c:pt idx="4600">
                        <c:v>25.89990234375</c:v>
                      </c:pt>
                      <c:pt idx="4601">
                        <c:v>26</c:v>
                      </c:pt>
                      <c:pt idx="4602">
                        <c:v>25.89990234375</c:v>
                      </c:pt>
                      <c:pt idx="4603">
                        <c:v>26</c:v>
                      </c:pt>
                      <c:pt idx="4604">
                        <c:v>25.800048828125</c:v>
                      </c:pt>
                      <c:pt idx="4605">
                        <c:v>25.800048828125</c:v>
                      </c:pt>
                      <c:pt idx="4606">
                        <c:v>25.699951171875</c:v>
                      </c:pt>
                      <c:pt idx="4607">
                        <c:v>25.800048828125</c:v>
                      </c:pt>
                      <c:pt idx="4608">
                        <c:v>25.800048828125</c:v>
                      </c:pt>
                      <c:pt idx="4609">
                        <c:v>25.800048828125</c:v>
                      </c:pt>
                      <c:pt idx="4610">
                        <c:v>25.800048828125</c:v>
                      </c:pt>
                      <c:pt idx="4611">
                        <c:v>25.800048828125</c:v>
                      </c:pt>
                      <c:pt idx="4612">
                        <c:v>25.800048828125</c:v>
                      </c:pt>
                      <c:pt idx="4613">
                        <c:v>25.800048828125</c:v>
                      </c:pt>
                      <c:pt idx="4614">
                        <c:v>25.800048828125</c:v>
                      </c:pt>
                      <c:pt idx="4615">
                        <c:v>25.800048828125</c:v>
                      </c:pt>
                      <c:pt idx="4616">
                        <c:v>25.800048828125</c:v>
                      </c:pt>
                      <c:pt idx="4617">
                        <c:v>25.800048828125</c:v>
                      </c:pt>
                      <c:pt idx="4618">
                        <c:v>25.800048828125</c:v>
                      </c:pt>
                      <c:pt idx="4619">
                        <c:v>25.800048828125</c:v>
                      </c:pt>
                      <c:pt idx="4620">
                        <c:v>25.800048828125</c:v>
                      </c:pt>
                      <c:pt idx="4621">
                        <c:v>25.800048828125</c:v>
                      </c:pt>
                      <c:pt idx="4622">
                        <c:v>25.800048828125</c:v>
                      </c:pt>
                      <c:pt idx="4623">
                        <c:v>25.800048828125</c:v>
                      </c:pt>
                      <c:pt idx="4624">
                        <c:v>25.800048828125</c:v>
                      </c:pt>
                      <c:pt idx="4625">
                        <c:v>25.800048828125</c:v>
                      </c:pt>
                      <c:pt idx="4626">
                        <c:v>25.800048828125</c:v>
                      </c:pt>
                      <c:pt idx="4627">
                        <c:v>25.89990234375</c:v>
                      </c:pt>
                      <c:pt idx="4628">
                        <c:v>25.89990234375</c:v>
                      </c:pt>
                      <c:pt idx="4629">
                        <c:v>25.89990234375</c:v>
                      </c:pt>
                      <c:pt idx="4630">
                        <c:v>25.89990234375</c:v>
                      </c:pt>
                      <c:pt idx="4631">
                        <c:v>25.89990234375</c:v>
                      </c:pt>
                      <c:pt idx="4632">
                        <c:v>25.89990234375</c:v>
                      </c:pt>
                      <c:pt idx="4633">
                        <c:v>25.89990234375</c:v>
                      </c:pt>
                      <c:pt idx="4634">
                        <c:v>25.89990234375</c:v>
                      </c:pt>
                      <c:pt idx="4635">
                        <c:v>25.800048828125</c:v>
                      </c:pt>
                      <c:pt idx="4636">
                        <c:v>25.800048828125</c:v>
                      </c:pt>
                      <c:pt idx="4637">
                        <c:v>25.800048828125</c:v>
                      </c:pt>
                      <c:pt idx="4638">
                        <c:v>25.89990234375</c:v>
                      </c:pt>
                      <c:pt idx="4639">
                        <c:v>25.800048828125</c:v>
                      </c:pt>
                      <c:pt idx="4640">
                        <c:v>25.800048828125</c:v>
                      </c:pt>
                      <c:pt idx="4641">
                        <c:v>25.800048828125</c:v>
                      </c:pt>
                      <c:pt idx="4642">
                        <c:v>25.800048828125</c:v>
                      </c:pt>
                      <c:pt idx="4643">
                        <c:v>25.89990234375</c:v>
                      </c:pt>
                      <c:pt idx="4644">
                        <c:v>25.89990234375</c:v>
                      </c:pt>
                      <c:pt idx="4645">
                        <c:v>25.800048828125</c:v>
                      </c:pt>
                      <c:pt idx="4646">
                        <c:v>25.699951171875</c:v>
                      </c:pt>
                      <c:pt idx="4647">
                        <c:v>25.699951171875</c:v>
                      </c:pt>
                      <c:pt idx="4648">
                        <c:v>25.699951171875</c:v>
                      </c:pt>
                      <c:pt idx="4649">
                        <c:v>25.800048828125</c:v>
                      </c:pt>
                      <c:pt idx="4650">
                        <c:v>25.699951171875</c:v>
                      </c:pt>
                      <c:pt idx="4651">
                        <c:v>25.800048828125</c:v>
                      </c:pt>
                      <c:pt idx="4652">
                        <c:v>25.800048828125</c:v>
                      </c:pt>
                      <c:pt idx="4653">
                        <c:v>25.800048828125</c:v>
                      </c:pt>
                      <c:pt idx="4654">
                        <c:v>25.800048828125</c:v>
                      </c:pt>
                      <c:pt idx="4655">
                        <c:v>25.800048828125</c:v>
                      </c:pt>
                      <c:pt idx="4656">
                        <c:v>25.800048828125</c:v>
                      </c:pt>
                      <c:pt idx="4657">
                        <c:v>25.800048828125</c:v>
                      </c:pt>
                      <c:pt idx="4658">
                        <c:v>25.699951171875</c:v>
                      </c:pt>
                      <c:pt idx="4659">
                        <c:v>25.699951171875</c:v>
                      </c:pt>
                      <c:pt idx="4660">
                        <c:v>25.699951171875</c:v>
                      </c:pt>
                      <c:pt idx="4661">
                        <c:v>25.60009765625</c:v>
                      </c:pt>
                      <c:pt idx="4662">
                        <c:v>25.699951171875</c:v>
                      </c:pt>
                      <c:pt idx="4663">
                        <c:v>25.699951171875</c:v>
                      </c:pt>
                      <c:pt idx="4664">
                        <c:v>25.699951171875</c:v>
                      </c:pt>
                      <c:pt idx="4665">
                        <c:v>25.699951171875</c:v>
                      </c:pt>
                      <c:pt idx="4666">
                        <c:v>25.699951171875</c:v>
                      </c:pt>
                      <c:pt idx="4667">
                        <c:v>25.699951171875</c:v>
                      </c:pt>
                      <c:pt idx="4668">
                        <c:v>25.699951171875</c:v>
                      </c:pt>
                      <c:pt idx="4669">
                        <c:v>25.699951171875</c:v>
                      </c:pt>
                      <c:pt idx="4670">
                        <c:v>25.699951171875</c:v>
                      </c:pt>
                      <c:pt idx="4671">
                        <c:v>25.800048828125</c:v>
                      </c:pt>
                      <c:pt idx="4672">
                        <c:v>25.699951171875</c:v>
                      </c:pt>
                      <c:pt idx="4673">
                        <c:v>25.800048828125</c:v>
                      </c:pt>
                      <c:pt idx="4674">
                        <c:v>25.800048828125</c:v>
                      </c:pt>
                      <c:pt idx="4675">
                        <c:v>25.699951171875</c:v>
                      </c:pt>
                      <c:pt idx="4676">
                        <c:v>25.800048828125</c:v>
                      </c:pt>
                      <c:pt idx="4677">
                        <c:v>25.800048828125</c:v>
                      </c:pt>
                      <c:pt idx="4678">
                        <c:v>25.89990234375</c:v>
                      </c:pt>
                      <c:pt idx="4679">
                        <c:v>25.89990234375</c:v>
                      </c:pt>
                      <c:pt idx="4680">
                        <c:v>25.800048828125</c:v>
                      </c:pt>
                      <c:pt idx="4681">
                        <c:v>25.89990234375</c:v>
                      </c:pt>
                      <c:pt idx="4682">
                        <c:v>25.699951171875</c:v>
                      </c:pt>
                      <c:pt idx="4683">
                        <c:v>25.699951171875</c:v>
                      </c:pt>
                      <c:pt idx="4684">
                        <c:v>25.699951171875</c:v>
                      </c:pt>
                      <c:pt idx="4685">
                        <c:v>25.699951171875</c:v>
                      </c:pt>
                      <c:pt idx="4686">
                        <c:v>25.699951171875</c:v>
                      </c:pt>
                      <c:pt idx="4687">
                        <c:v>25.800048828125</c:v>
                      </c:pt>
                      <c:pt idx="4688">
                        <c:v>25.800048828125</c:v>
                      </c:pt>
                      <c:pt idx="4689">
                        <c:v>25.800048828125</c:v>
                      </c:pt>
                      <c:pt idx="4690">
                        <c:v>25.800048828125</c:v>
                      </c:pt>
                      <c:pt idx="4691">
                        <c:v>25.699951171875</c:v>
                      </c:pt>
                      <c:pt idx="4692">
                        <c:v>25.699951171875</c:v>
                      </c:pt>
                      <c:pt idx="4693">
                        <c:v>25.800048828125</c:v>
                      </c:pt>
                      <c:pt idx="4694">
                        <c:v>25.800048828125</c:v>
                      </c:pt>
                      <c:pt idx="4695">
                        <c:v>25.800048828125</c:v>
                      </c:pt>
                      <c:pt idx="4696">
                        <c:v>25.800048828125</c:v>
                      </c:pt>
                      <c:pt idx="4697">
                        <c:v>25.800048828125</c:v>
                      </c:pt>
                      <c:pt idx="4698">
                        <c:v>25.800048828125</c:v>
                      </c:pt>
                      <c:pt idx="4699">
                        <c:v>25.800048828125</c:v>
                      </c:pt>
                      <c:pt idx="4700">
                        <c:v>25.800048828125</c:v>
                      </c:pt>
                      <c:pt idx="4701">
                        <c:v>25.89990234375</c:v>
                      </c:pt>
                      <c:pt idx="4702">
                        <c:v>25.89990234375</c:v>
                      </c:pt>
                      <c:pt idx="4703">
                        <c:v>25.800048828125</c:v>
                      </c:pt>
                      <c:pt idx="4704">
                        <c:v>25.89990234375</c:v>
                      </c:pt>
                      <c:pt idx="4705">
                        <c:v>25.89990234375</c:v>
                      </c:pt>
                      <c:pt idx="4706">
                        <c:v>25.89990234375</c:v>
                      </c:pt>
                      <c:pt idx="4707">
                        <c:v>25.699951171875</c:v>
                      </c:pt>
                      <c:pt idx="4708">
                        <c:v>25.699951171875</c:v>
                      </c:pt>
                      <c:pt idx="4709">
                        <c:v>25.699951171875</c:v>
                      </c:pt>
                      <c:pt idx="4710">
                        <c:v>25.699951171875</c:v>
                      </c:pt>
                      <c:pt idx="4711">
                        <c:v>25.699951171875</c:v>
                      </c:pt>
                      <c:pt idx="4712">
                        <c:v>25.699951171875</c:v>
                      </c:pt>
                      <c:pt idx="4713">
                        <c:v>25.89990234375</c:v>
                      </c:pt>
                      <c:pt idx="4714">
                        <c:v>25.89990234375</c:v>
                      </c:pt>
                      <c:pt idx="4715">
                        <c:v>25.800048828125</c:v>
                      </c:pt>
                      <c:pt idx="4716">
                        <c:v>25.89990234375</c:v>
                      </c:pt>
                      <c:pt idx="4717">
                        <c:v>25.89990234375</c:v>
                      </c:pt>
                      <c:pt idx="4718">
                        <c:v>25.89990234375</c:v>
                      </c:pt>
                      <c:pt idx="4719">
                        <c:v>25.60009765625</c:v>
                      </c:pt>
                      <c:pt idx="4720">
                        <c:v>25.60009765625</c:v>
                      </c:pt>
                      <c:pt idx="4721">
                        <c:v>25.60009765625</c:v>
                      </c:pt>
                      <c:pt idx="4722">
                        <c:v>25.60009765625</c:v>
                      </c:pt>
                      <c:pt idx="4723">
                        <c:v>25.60009765625</c:v>
                      </c:pt>
                      <c:pt idx="4724">
                        <c:v>25.60009765625</c:v>
                      </c:pt>
                      <c:pt idx="4725">
                        <c:v>25.800048828125</c:v>
                      </c:pt>
                      <c:pt idx="4726">
                        <c:v>25.89990234375</c:v>
                      </c:pt>
                      <c:pt idx="4727">
                        <c:v>25.89990234375</c:v>
                      </c:pt>
                      <c:pt idx="4728">
                        <c:v>25.89990234375</c:v>
                      </c:pt>
                      <c:pt idx="4729">
                        <c:v>25.89990234375</c:v>
                      </c:pt>
                      <c:pt idx="4730">
                        <c:v>25.800048828125</c:v>
                      </c:pt>
                      <c:pt idx="4731">
                        <c:v>25.800048828125</c:v>
                      </c:pt>
                      <c:pt idx="4732">
                        <c:v>25.800048828125</c:v>
                      </c:pt>
                      <c:pt idx="4733">
                        <c:v>25.800048828125</c:v>
                      </c:pt>
                      <c:pt idx="4734">
                        <c:v>25.699951171875</c:v>
                      </c:pt>
                      <c:pt idx="4735">
                        <c:v>25.800048828125</c:v>
                      </c:pt>
                      <c:pt idx="4736">
                        <c:v>25.800048828125</c:v>
                      </c:pt>
                      <c:pt idx="4737">
                        <c:v>25.800048828125</c:v>
                      </c:pt>
                      <c:pt idx="4738">
                        <c:v>25.800048828125</c:v>
                      </c:pt>
                      <c:pt idx="4739">
                        <c:v>25.800048828125</c:v>
                      </c:pt>
                      <c:pt idx="4740">
                        <c:v>25.699951171875</c:v>
                      </c:pt>
                      <c:pt idx="4741">
                        <c:v>25.800048828125</c:v>
                      </c:pt>
                      <c:pt idx="4742">
                        <c:v>25.800048828125</c:v>
                      </c:pt>
                      <c:pt idx="4743">
                        <c:v>25.60009765625</c:v>
                      </c:pt>
                      <c:pt idx="4744">
                        <c:v>25.60009765625</c:v>
                      </c:pt>
                      <c:pt idx="4745">
                        <c:v>25.60009765625</c:v>
                      </c:pt>
                      <c:pt idx="4746">
                        <c:v>25.60009765625</c:v>
                      </c:pt>
                      <c:pt idx="4747">
                        <c:v>25.60009765625</c:v>
                      </c:pt>
                      <c:pt idx="4748">
                        <c:v>25.60009765625</c:v>
                      </c:pt>
                      <c:pt idx="4749">
                        <c:v>25.800048828125</c:v>
                      </c:pt>
                      <c:pt idx="4750">
                        <c:v>25.800048828125</c:v>
                      </c:pt>
                      <c:pt idx="4751">
                        <c:v>25.800048828125</c:v>
                      </c:pt>
                      <c:pt idx="4752">
                        <c:v>25.800048828125</c:v>
                      </c:pt>
                      <c:pt idx="4753">
                        <c:v>25.800048828125</c:v>
                      </c:pt>
                      <c:pt idx="4754">
                        <c:v>25.800048828125</c:v>
                      </c:pt>
                      <c:pt idx="4755">
                        <c:v>25.60009765625</c:v>
                      </c:pt>
                      <c:pt idx="4756">
                        <c:v>25.60009765625</c:v>
                      </c:pt>
                      <c:pt idx="4757">
                        <c:v>25.60009765625</c:v>
                      </c:pt>
                      <c:pt idx="4758">
                        <c:v>25.60009765625</c:v>
                      </c:pt>
                      <c:pt idx="4759">
                        <c:v>25.60009765625</c:v>
                      </c:pt>
                      <c:pt idx="4760">
                        <c:v>25.60009765625</c:v>
                      </c:pt>
                      <c:pt idx="4761">
                        <c:v>25.699951171875</c:v>
                      </c:pt>
                      <c:pt idx="4762">
                        <c:v>25.800048828125</c:v>
                      </c:pt>
                      <c:pt idx="4763">
                        <c:v>25.800048828125</c:v>
                      </c:pt>
                      <c:pt idx="4764">
                        <c:v>25.699951171875</c:v>
                      </c:pt>
                      <c:pt idx="4765">
                        <c:v>25.699951171875</c:v>
                      </c:pt>
                      <c:pt idx="4766">
                        <c:v>25.699951171875</c:v>
                      </c:pt>
                      <c:pt idx="4767">
                        <c:v>25.800048828125</c:v>
                      </c:pt>
                      <c:pt idx="4768">
                        <c:v>25.699951171875</c:v>
                      </c:pt>
                      <c:pt idx="4769">
                        <c:v>25.699951171875</c:v>
                      </c:pt>
                      <c:pt idx="4770">
                        <c:v>25.800048828125</c:v>
                      </c:pt>
                      <c:pt idx="4771">
                        <c:v>25.800048828125</c:v>
                      </c:pt>
                      <c:pt idx="4772">
                        <c:v>25.699951171875</c:v>
                      </c:pt>
                      <c:pt idx="4773">
                        <c:v>25.699951171875</c:v>
                      </c:pt>
                      <c:pt idx="4774">
                        <c:v>25.699951171875</c:v>
                      </c:pt>
                      <c:pt idx="4775">
                        <c:v>25.699951171875</c:v>
                      </c:pt>
                      <c:pt idx="4776">
                        <c:v>25.699951171875</c:v>
                      </c:pt>
                      <c:pt idx="4777">
                        <c:v>25.699951171875</c:v>
                      </c:pt>
                      <c:pt idx="4778">
                        <c:v>25.699951171875</c:v>
                      </c:pt>
                      <c:pt idx="4779">
                        <c:v>25.60009765625</c:v>
                      </c:pt>
                      <c:pt idx="4780">
                        <c:v>25.60009765625</c:v>
                      </c:pt>
                      <c:pt idx="4781">
                        <c:v>25.60009765625</c:v>
                      </c:pt>
                      <c:pt idx="4782">
                        <c:v>25.699951171875</c:v>
                      </c:pt>
                      <c:pt idx="4783">
                        <c:v>25.60009765625</c:v>
                      </c:pt>
                      <c:pt idx="4784">
                        <c:v>25.60009765625</c:v>
                      </c:pt>
                      <c:pt idx="4785">
                        <c:v>25.699951171875</c:v>
                      </c:pt>
                      <c:pt idx="4786">
                        <c:v>25.699951171875</c:v>
                      </c:pt>
                      <c:pt idx="4787">
                        <c:v>25.699951171875</c:v>
                      </c:pt>
                      <c:pt idx="4788">
                        <c:v>25.699951171875</c:v>
                      </c:pt>
                      <c:pt idx="4789">
                        <c:v>25.699951171875</c:v>
                      </c:pt>
                      <c:pt idx="4790">
                        <c:v>25.699951171875</c:v>
                      </c:pt>
                      <c:pt idx="4791">
                        <c:v>25.300048828125</c:v>
                      </c:pt>
                      <c:pt idx="4792">
                        <c:v>25.300048828125</c:v>
                      </c:pt>
                      <c:pt idx="4793">
                        <c:v>25.300048828125</c:v>
                      </c:pt>
                      <c:pt idx="4794">
                        <c:v>25.300048828125</c:v>
                      </c:pt>
                      <c:pt idx="4795">
                        <c:v>25.300048828125</c:v>
                      </c:pt>
                      <c:pt idx="4796">
                        <c:v>25.39990234375</c:v>
                      </c:pt>
                      <c:pt idx="4797">
                        <c:v>25.699951171875</c:v>
                      </c:pt>
                      <c:pt idx="4798">
                        <c:v>25.699951171875</c:v>
                      </c:pt>
                      <c:pt idx="4799">
                        <c:v>25.60009765625</c:v>
                      </c:pt>
                      <c:pt idx="4800">
                        <c:v>25.699951171875</c:v>
                      </c:pt>
                      <c:pt idx="4801">
                        <c:v>25.60009765625</c:v>
                      </c:pt>
                      <c:pt idx="4802">
                        <c:v>25.60009765625</c:v>
                      </c:pt>
                      <c:pt idx="4803">
                        <c:v>25.699951171875</c:v>
                      </c:pt>
                    </c:numCache>
                  </c:numRef>
                </c:yVal>
                <c:smooth val="0"/>
                <c:extLst xmlns:c15="http://schemas.microsoft.com/office/drawing/2012/chart">
                  <c:ext xmlns:c16="http://schemas.microsoft.com/office/drawing/2014/chart" uri="{C3380CC4-5D6E-409C-BE32-E72D297353CC}">
                    <c16:uniqueId val="{00000007-16E1-4624-90CC-785ED85CD6F0}"/>
                  </c:ext>
                </c:extLst>
              </c15:ser>
            </c15:filteredScatterSeries>
            <c15:filteredScatterSeries>
              <c15:ser>
                <c:idx val="5"/>
                <c:order val="5"/>
                <c:tx>
                  <c:v>500 2</c:v>
                </c:tx>
                <c:spPr>
                  <a:ln w="19050" cap="rnd">
                    <a:solidFill>
                      <a:schemeClr val="accent6"/>
                    </a:solidFill>
                    <a:round/>
                  </a:ln>
                  <a:effectLst/>
                </c:spPr>
                <c:marker>
                  <c:symbol val="none"/>
                </c:marker>
                <c:xVal>
                  <c:strRef>
                    <c:extLst xmlns:c15="http://schemas.microsoft.com/office/drawing/2012/chart">
                      <c:ext xmlns:c15="http://schemas.microsoft.com/office/drawing/2012/chart" uri="{02D57815-91ED-43cb-92C2-25804820EDAC}">
                        <c15:formulaRef>
                          <c15:sqref>'[ACME-IGN-Overview.xlsx]ACME-IGN-500W 05.04 Test 2'!$A:$A</c15:sqref>
                        </c15:formulaRef>
                      </c:ext>
                    </c:extLst>
                    <c:strCache>
                      <c:ptCount val="5324"/>
                      <c:pt idx="0">
                        <c:v>Time stamp</c:v>
                      </c:pt>
                      <c:pt idx="1">
                        <c:v>05/04/2023 10:29</c:v>
                      </c:pt>
                      <c:pt idx="2">
                        <c:v>05/04/2023 10:30</c:v>
                      </c:pt>
                      <c:pt idx="3">
                        <c:v>05/04/2023 10:30</c:v>
                      </c:pt>
                      <c:pt idx="4">
                        <c:v>05/04/2023 10:30</c:v>
                      </c:pt>
                      <c:pt idx="5">
                        <c:v>05/04/2023 10:30</c:v>
                      </c:pt>
                      <c:pt idx="6">
                        <c:v>05/04/2023 10:30</c:v>
                      </c:pt>
                      <c:pt idx="7">
                        <c:v>05/04/2023 10:30</c:v>
                      </c:pt>
                      <c:pt idx="8">
                        <c:v>05/04/2023 10:30</c:v>
                      </c:pt>
                      <c:pt idx="9">
                        <c:v>05/04/2023 10:30</c:v>
                      </c:pt>
                      <c:pt idx="10">
                        <c:v>05/04/2023 10:30</c:v>
                      </c:pt>
                      <c:pt idx="11">
                        <c:v>05/04/2023 10:30</c:v>
                      </c:pt>
                      <c:pt idx="12">
                        <c:v>05/04/2023 10:30</c:v>
                      </c:pt>
                      <c:pt idx="13">
                        <c:v>05/04/2023 10:30</c:v>
                      </c:pt>
                      <c:pt idx="14">
                        <c:v>05/04/2023 10:30</c:v>
                      </c:pt>
                      <c:pt idx="15">
                        <c:v>05/04/2023 10:30</c:v>
                      </c:pt>
                      <c:pt idx="16">
                        <c:v>05/04/2023 10:30</c:v>
                      </c:pt>
                      <c:pt idx="17">
                        <c:v>05/04/2023 10:30</c:v>
                      </c:pt>
                      <c:pt idx="18">
                        <c:v>05/04/2023 10:30</c:v>
                      </c:pt>
                      <c:pt idx="19">
                        <c:v>05/04/2023 10:30</c:v>
                      </c:pt>
                      <c:pt idx="20">
                        <c:v>05/04/2023 10:30</c:v>
                      </c:pt>
                      <c:pt idx="21">
                        <c:v>05/04/2023 10:30</c:v>
                      </c:pt>
                      <c:pt idx="22">
                        <c:v>05/04/2023 10:30</c:v>
                      </c:pt>
                      <c:pt idx="23">
                        <c:v>05/04/2023 10:30</c:v>
                      </c:pt>
                      <c:pt idx="24">
                        <c:v>05/04/2023 10:30</c:v>
                      </c:pt>
                      <c:pt idx="25">
                        <c:v>05/04/2023 10:30</c:v>
                      </c:pt>
                      <c:pt idx="26">
                        <c:v>05/04/2023 10:30</c:v>
                      </c:pt>
                      <c:pt idx="27">
                        <c:v>05/04/2023 10:30</c:v>
                      </c:pt>
                      <c:pt idx="28">
                        <c:v>05/04/2023 10:30</c:v>
                      </c:pt>
                      <c:pt idx="29">
                        <c:v>05/04/2023 10:30</c:v>
                      </c:pt>
                      <c:pt idx="30">
                        <c:v>05/04/2023 10:30</c:v>
                      </c:pt>
                      <c:pt idx="31">
                        <c:v>05/04/2023 10:30</c:v>
                      </c:pt>
                      <c:pt idx="32">
                        <c:v>05/04/2023 10:30</c:v>
                      </c:pt>
                      <c:pt idx="33">
                        <c:v>05/04/2023 10:30</c:v>
                      </c:pt>
                      <c:pt idx="34">
                        <c:v>05/04/2023 10:30</c:v>
                      </c:pt>
                      <c:pt idx="35">
                        <c:v>05/04/2023 10:30</c:v>
                      </c:pt>
                      <c:pt idx="36">
                        <c:v>05/04/2023 10:30</c:v>
                      </c:pt>
                      <c:pt idx="37">
                        <c:v>05/04/2023 10:30</c:v>
                      </c:pt>
                      <c:pt idx="38">
                        <c:v>05/04/2023 10:30</c:v>
                      </c:pt>
                      <c:pt idx="39">
                        <c:v>05/04/2023 10:30</c:v>
                      </c:pt>
                      <c:pt idx="40">
                        <c:v>05/04/2023 10:30</c:v>
                      </c:pt>
                      <c:pt idx="41">
                        <c:v>05/04/2023 10:30</c:v>
                      </c:pt>
                      <c:pt idx="42">
                        <c:v>05/04/2023 10:30</c:v>
                      </c:pt>
                      <c:pt idx="43">
                        <c:v>05/04/2023 10:30</c:v>
                      </c:pt>
                      <c:pt idx="44">
                        <c:v>05/04/2023 10:30</c:v>
                      </c:pt>
                      <c:pt idx="45">
                        <c:v>05/04/2023 10:30</c:v>
                      </c:pt>
                      <c:pt idx="46">
                        <c:v>05/04/2023 10:30</c:v>
                      </c:pt>
                      <c:pt idx="47">
                        <c:v>05/04/2023 10:30</c:v>
                      </c:pt>
                      <c:pt idx="48">
                        <c:v>05/04/2023 10:30</c:v>
                      </c:pt>
                      <c:pt idx="49">
                        <c:v>05/04/2023 10:30</c:v>
                      </c:pt>
                      <c:pt idx="50">
                        <c:v>05/04/2023 10:30</c:v>
                      </c:pt>
                      <c:pt idx="51">
                        <c:v>05/04/2023 10:30</c:v>
                      </c:pt>
                      <c:pt idx="52">
                        <c:v>05/04/2023 10:30</c:v>
                      </c:pt>
                      <c:pt idx="53">
                        <c:v>05/04/2023 10:30</c:v>
                      </c:pt>
                      <c:pt idx="54">
                        <c:v>05/04/2023 10:30</c:v>
                      </c:pt>
                      <c:pt idx="55">
                        <c:v>05/04/2023 10:30</c:v>
                      </c:pt>
                      <c:pt idx="56">
                        <c:v>05/04/2023 10:30</c:v>
                      </c:pt>
                      <c:pt idx="57">
                        <c:v>05/04/2023 10:30</c:v>
                      </c:pt>
                      <c:pt idx="58">
                        <c:v>05/04/2023 10:30</c:v>
                      </c:pt>
                      <c:pt idx="59">
                        <c:v>05/04/2023 10:30</c:v>
                      </c:pt>
                      <c:pt idx="60">
                        <c:v>05/04/2023 10:30</c:v>
                      </c:pt>
                      <c:pt idx="61">
                        <c:v>05/04/2023 10:31</c:v>
                      </c:pt>
                      <c:pt idx="62">
                        <c:v>05/04/2023 10:31</c:v>
                      </c:pt>
                      <c:pt idx="63">
                        <c:v>05/04/2023 10:31</c:v>
                      </c:pt>
                      <c:pt idx="64">
                        <c:v>05/04/2023 10:31</c:v>
                      </c:pt>
                      <c:pt idx="65">
                        <c:v>05/04/2023 10:31</c:v>
                      </c:pt>
                      <c:pt idx="66">
                        <c:v>05/04/2023 10:31</c:v>
                      </c:pt>
                      <c:pt idx="67">
                        <c:v>05/04/2023 10:31</c:v>
                      </c:pt>
                      <c:pt idx="68">
                        <c:v>05/04/2023 10:31</c:v>
                      </c:pt>
                      <c:pt idx="69">
                        <c:v>05/04/2023 10:31</c:v>
                      </c:pt>
                      <c:pt idx="70">
                        <c:v>05/04/2023 10:31</c:v>
                      </c:pt>
                      <c:pt idx="71">
                        <c:v>05/04/2023 10:31</c:v>
                      </c:pt>
                      <c:pt idx="72">
                        <c:v>05/04/2023 10:31</c:v>
                      </c:pt>
                      <c:pt idx="73">
                        <c:v>05/04/2023 10:31</c:v>
                      </c:pt>
                      <c:pt idx="74">
                        <c:v>05/04/2023 10:31</c:v>
                      </c:pt>
                      <c:pt idx="75">
                        <c:v>05/04/2023 10:31</c:v>
                      </c:pt>
                      <c:pt idx="76">
                        <c:v>05/04/2023 10:31</c:v>
                      </c:pt>
                      <c:pt idx="77">
                        <c:v>05/04/2023 10:31</c:v>
                      </c:pt>
                      <c:pt idx="78">
                        <c:v>05/04/2023 10:31</c:v>
                      </c:pt>
                      <c:pt idx="79">
                        <c:v>05/04/2023 10:31</c:v>
                      </c:pt>
                      <c:pt idx="80">
                        <c:v>05/04/2023 10:31</c:v>
                      </c:pt>
                      <c:pt idx="81">
                        <c:v>05/04/2023 10:31</c:v>
                      </c:pt>
                      <c:pt idx="82">
                        <c:v>05/04/2023 10:31</c:v>
                      </c:pt>
                      <c:pt idx="83">
                        <c:v>05/04/2023 10:31</c:v>
                      </c:pt>
                      <c:pt idx="84">
                        <c:v>05/04/2023 10:31</c:v>
                      </c:pt>
                      <c:pt idx="85">
                        <c:v>05/04/2023 10:31</c:v>
                      </c:pt>
                      <c:pt idx="86">
                        <c:v>05/04/2023 10:31</c:v>
                      </c:pt>
                      <c:pt idx="87">
                        <c:v>05/04/2023 10:31</c:v>
                      </c:pt>
                      <c:pt idx="88">
                        <c:v>05/04/2023 10:31</c:v>
                      </c:pt>
                      <c:pt idx="89">
                        <c:v>05/04/2023 10:31</c:v>
                      </c:pt>
                      <c:pt idx="90">
                        <c:v>05/04/2023 10:31</c:v>
                      </c:pt>
                      <c:pt idx="91">
                        <c:v>05/04/2023 10:31</c:v>
                      </c:pt>
                      <c:pt idx="92">
                        <c:v>05/04/2023 10:31</c:v>
                      </c:pt>
                      <c:pt idx="93">
                        <c:v>05/04/2023 10:31</c:v>
                      </c:pt>
                      <c:pt idx="94">
                        <c:v>05/04/2023 10:31</c:v>
                      </c:pt>
                      <c:pt idx="95">
                        <c:v>05/04/2023 10:31</c:v>
                      </c:pt>
                      <c:pt idx="96">
                        <c:v>05/04/2023 10:31</c:v>
                      </c:pt>
                      <c:pt idx="97">
                        <c:v>05/04/2023 10:31</c:v>
                      </c:pt>
                      <c:pt idx="98">
                        <c:v>05/04/2023 10:31</c:v>
                      </c:pt>
                      <c:pt idx="99">
                        <c:v>05/04/2023 10:31</c:v>
                      </c:pt>
                      <c:pt idx="100">
                        <c:v>05/04/2023 10:31</c:v>
                      </c:pt>
                      <c:pt idx="101">
                        <c:v>05/04/2023 10:31</c:v>
                      </c:pt>
                      <c:pt idx="102">
                        <c:v>05/04/2023 10:31</c:v>
                      </c:pt>
                      <c:pt idx="103">
                        <c:v>05/04/2023 10:31</c:v>
                      </c:pt>
                      <c:pt idx="104">
                        <c:v>05/04/2023 10:31</c:v>
                      </c:pt>
                      <c:pt idx="105">
                        <c:v>05/04/2023 10:31</c:v>
                      </c:pt>
                      <c:pt idx="106">
                        <c:v>05/04/2023 10:31</c:v>
                      </c:pt>
                      <c:pt idx="107">
                        <c:v>05/04/2023 10:31</c:v>
                      </c:pt>
                      <c:pt idx="108">
                        <c:v>05/04/2023 10:31</c:v>
                      </c:pt>
                      <c:pt idx="109">
                        <c:v>05/04/2023 10:31</c:v>
                      </c:pt>
                      <c:pt idx="110">
                        <c:v>05/04/2023 10:31</c:v>
                      </c:pt>
                      <c:pt idx="111">
                        <c:v>05/04/2023 10:31</c:v>
                      </c:pt>
                      <c:pt idx="112">
                        <c:v>05/04/2023 10:31</c:v>
                      </c:pt>
                      <c:pt idx="113">
                        <c:v>05/04/2023 10:31</c:v>
                      </c:pt>
                      <c:pt idx="114">
                        <c:v>05/04/2023 10:31</c:v>
                      </c:pt>
                      <c:pt idx="115">
                        <c:v>05/04/2023 10:31</c:v>
                      </c:pt>
                      <c:pt idx="116">
                        <c:v>05/04/2023 10:31</c:v>
                      </c:pt>
                      <c:pt idx="117">
                        <c:v>05/04/2023 10:31</c:v>
                      </c:pt>
                      <c:pt idx="118">
                        <c:v>05/04/2023 10:31</c:v>
                      </c:pt>
                      <c:pt idx="119">
                        <c:v>05/04/2023 10:31</c:v>
                      </c:pt>
                      <c:pt idx="120">
                        <c:v>05/04/2023 10:31</c:v>
                      </c:pt>
                      <c:pt idx="121">
                        <c:v>05/04/2023 10:32</c:v>
                      </c:pt>
                      <c:pt idx="122">
                        <c:v>05/04/2023 10:32</c:v>
                      </c:pt>
                      <c:pt idx="123">
                        <c:v>05/04/2023 10:32</c:v>
                      </c:pt>
                      <c:pt idx="124">
                        <c:v>05/04/2023 10:32</c:v>
                      </c:pt>
                      <c:pt idx="125">
                        <c:v>05/04/2023 10:32</c:v>
                      </c:pt>
                      <c:pt idx="126">
                        <c:v>05/04/2023 10:32</c:v>
                      </c:pt>
                      <c:pt idx="127">
                        <c:v>05/04/2023 10:32</c:v>
                      </c:pt>
                      <c:pt idx="128">
                        <c:v>05/04/2023 10:32</c:v>
                      </c:pt>
                      <c:pt idx="129">
                        <c:v>05/04/2023 10:32</c:v>
                      </c:pt>
                      <c:pt idx="130">
                        <c:v>05/04/2023 10:32</c:v>
                      </c:pt>
                      <c:pt idx="131">
                        <c:v>05/04/2023 10:32</c:v>
                      </c:pt>
                      <c:pt idx="132">
                        <c:v>05/04/2023 10:32</c:v>
                      </c:pt>
                      <c:pt idx="133">
                        <c:v>05/04/2023 10:32</c:v>
                      </c:pt>
                      <c:pt idx="134">
                        <c:v>05/04/2023 10:32</c:v>
                      </c:pt>
                      <c:pt idx="135">
                        <c:v>05/04/2023 10:32</c:v>
                      </c:pt>
                      <c:pt idx="136">
                        <c:v>05/04/2023 10:32</c:v>
                      </c:pt>
                      <c:pt idx="137">
                        <c:v>05/04/2023 10:32</c:v>
                      </c:pt>
                      <c:pt idx="138">
                        <c:v>05/04/2023 10:32</c:v>
                      </c:pt>
                      <c:pt idx="139">
                        <c:v>05/04/2023 10:32</c:v>
                      </c:pt>
                      <c:pt idx="140">
                        <c:v>05/04/2023 10:32</c:v>
                      </c:pt>
                      <c:pt idx="141">
                        <c:v>05/04/2023 10:32</c:v>
                      </c:pt>
                      <c:pt idx="142">
                        <c:v>05/04/2023 10:32</c:v>
                      </c:pt>
                      <c:pt idx="143">
                        <c:v>05/04/2023 10:32</c:v>
                      </c:pt>
                      <c:pt idx="144">
                        <c:v>05/04/2023 10:32</c:v>
                      </c:pt>
                      <c:pt idx="145">
                        <c:v>05/04/2023 10:32</c:v>
                      </c:pt>
                      <c:pt idx="146">
                        <c:v>05/04/2023 10:32</c:v>
                      </c:pt>
                      <c:pt idx="147">
                        <c:v>05/04/2023 10:32</c:v>
                      </c:pt>
                      <c:pt idx="148">
                        <c:v>05/04/2023 10:32</c:v>
                      </c:pt>
                      <c:pt idx="149">
                        <c:v>05/04/2023 10:32</c:v>
                      </c:pt>
                      <c:pt idx="150">
                        <c:v>05/04/2023 10:32</c:v>
                      </c:pt>
                      <c:pt idx="151">
                        <c:v>05/04/2023 10:32</c:v>
                      </c:pt>
                      <c:pt idx="152">
                        <c:v>05/04/2023 10:32</c:v>
                      </c:pt>
                      <c:pt idx="153">
                        <c:v>05/04/2023 10:32</c:v>
                      </c:pt>
                      <c:pt idx="154">
                        <c:v>05/04/2023 10:32</c:v>
                      </c:pt>
                      <c:pt idx="155">
                        <c:v>05/04/2023 10:32</c:v>
                      </c:pt>
                      <c:pt idx="156">
                        <c:v>05/04/2023 10:32</c:v>
                      </c:pt>
                      <c:pt idx="157">
                        <c:v>05/04/2023 10:32</c:v>
                      </c:pt>
                      <c:pt idx="158">
                        <c:v>05/04/2023 10:32</c:v>
                      </c:pt>
                      <c:pt idx="159">
                        <c:v>05/04/2023 10:32</c:v>
                      </c:pt>
                      <c:pt idx="160">
                        <c:v>05/04/2023 10:32</c:v>
                      </c:pt>
                      <c:pt idx="161">
                        <c:v>05/04/2023 10:32</c:v>
                      </c:pt>
                      <c:pt idx="162">
                        <c:v>05/04/2023 10:32</c:v>
                      </c:pt>
                      <c:pt idx="163">
                        <c:v>05/04/2023 10:32</c:v>
                      </c:pt>
                      <c:pt idx="164">
                        <c:v>05/04/2023 10:32</c:v>
                      </c:pt>
                      <c:pt idx="165">
                        <c:v>05/04/2023 10:32</c:v>
                      </c:pt>
                      <c:pt idx="166">
                        <c:v>05/04/2023 10:32</c:v>
                      </c:pt>
                      <c:pt idx="167">
                        <c:v>05/04/2023 10:32</c:v>
                      </c:pt>
                      <c:pt idx="168">
                        <c:v>05/04/2023 10:32</c:v>
                      </c:pt>
                      <c:pt idx="169">
                        <c:v>05/04/2023 10:32</c:v>
                      </c:pt>
                      <c:pt idx="170">
                        <c:v>05/04/2023 10:32</c:v>
                      </c:pt>
                      <c:pt idx="171">
                        <c:v>05/04/2023 10:32</c:v>
                      </c:pt>
                      <c:pt idx="172">
                        <c:v>05/04/2023 10:32</c:v>
                      </c:pt>
                      <c:pt idx="173">
                        <c:v>05/04/2023 10:32</c:v>
                      </c:pt>
                      <c:pt idx="174">
                        <c:v>05/04/2023 10:32</c:v>
                      </c:pt>
                      <c:pt idx="175">
                        <c:v>05/04/2023 10:32</c:v>
                      </c:pt>
                      <c:pt idx="176">
                        <c:v>05/04/2023 10:32</c:v>
                      </c:pt>
                      <c:pt idx="177">
                        <c:v>05/04/2023 10:32</c:v>
                      </c:pt>
                      <c:pt idx="178">
                        <c:v>05/04/2023 10:32</c:v>
                      </c:pt>
                      <c:pt idx="179">
                        <c:v>05/04/2023 10:32</c:v>
                      </c:pt>
                      <c:pt idx="180">
                        <c:v>05/04/2023 10:32</c:v>
                      </c:pt>
                      <c:pt idx="181">
                        <c:v>05/04/2023 10:33</c:v>
                      </c:pt>
                      <c:pt idx="182">
                        <c:v>05/04/2023 10:33</c:v>
                      </c:pt>
                      <c:pt idx="183">
                        <c:v>05/04/2023 10:33</c:v>
                      </c:pt>
                      <c:pt idx="184">
                        <c:v>05/04/2023 10:33</c:v>
                      </c:pt>
                      <c:pt idx="185">
                        <c:v>05/04/2023 10:33</c:v>
                      </c:pt>
                      <c:pt idx="186">
                        <c:v>05/04/2023 10:33</c:v>
                      </c:pt>
                      <c:pt idx="187">
                        <c:v>05/04/2023 10:33</c:v>
                      </c:pt>
                      <c:pt idx="188">
                        <c:v>05/04/2023 10:33</c:v>
                      </c:pt>
                      <c:pt idx="189">
                        <c:v>05/04/2023 10:33</c:v>
                      </c:pt>
                      <c:pt idx="190">
                        <c:v>05/04/2023 10:33</c:v>
                      </c:pt>
                      <c:pt idx="191">
                        <c:v>05/04/2023 10:33</c:v>
                      </c:pt>
                      <c:pt idx="192">
                        <c:v>05/04/2023 10:33</c:v>
                      </c:pt>
                      <c:pt idx="193">
                        <c:v>05/04/2023 10:33</c:v>
                      </c:pt>
                      <c:pt idx="194">
                        <c:v>05/04/2023 10:33</c:v>
                      </c:pt>
                      <c:pt idx="195">
                        <c:v>05/04/2023 10:33</c:v>
                      </c:pt>
                      <c:pt idx="196">
                        <c:v>05/04/2023 10:33</c:v>
                      </c:pt>
                      <c:pt idx="197">
                        <c:v>05/04/2023 10:33</c:v>
                      </c:pt>
                      <c:pt idx="198">
                        <c:v>05/04/2023 10:33</c:v>
                      </c:pt>
                      <c:pt idx="199">
                        <c:v>05/04/2023 10:33</c:v>
                      </c:pt>
                      <c:pt idx="200">
                        <c:v>05/04/2023 10:33</c:v>
                      </c:pt>
                      <c:pt idx="201">
                        <c:v>05/04/2023 10:33</c:v>
                      </c:pt>
                      <c:pt idx="202">
                        <c:v>05/04/2023 10:33</c:v>
                      </c:pt>
                      <c:pt idx="203">
                        <c:v>05/04/2023 10:33</c:v>
                      </c:pt>
                      <c:pt idx="204">
                        <c:v>05/04/2023 10:33</c:v>
                      </c:pt>
                      <c:pt idx="205">
                        <c:v>05/04/2023 10:33</c:v>
                      </c:pt>
                      <c:pt idx="206">
                        <c:v>05/04/2023 10:33</c:v>
                      </c:pt>
                      <c:pt idx="207">
                        <c:v>05/04/2023 10:33</c:v>
                      </c:pt>
                      <c:pt idx="208">
                        <c:v>05/04/2023 10:33</c:v>
                      </c:pt>
                      <c:pt idx="209">
                        <c:v>05/04/2023 10:33</c:v>
                      </c:pt>
                      <c:pt idx="210">
                        <c:v>05/04/2023 10:33</c:v>
                      </c:pt>
                      <c:pt idx="211">
                        <c:v>05/04/2023 10:33</c:v>
                      </c:pt>
                      <c:pt idx="212">
                        <c:v>05/04/2023 10:33</c:v>
                      </c:pt>
                      <c:pt idx="213">
                        <c:v>05/04/2023 10:33</c:v>
                      </c:pt>
                      <c:pt idx="214">
                        <c:v>05/04/2023 10:33</c:v>
                      </c:pt>
                      <c:pt idx="215">
                        <c:v>05/04/2023 10:33</c:v>
                      </c:pt>
                      <c:pt idx="216">
                        <c:v>05/04/2023 10:33</c:v>
                      </c:pt>
                      <c:pt idx="217">
                        <c:v>05/04/2023 10:33</c:v>
                      </c:pt>
                      <c:pt idx="218">
                        <c:v>05/04/2023 10:33</c:v>
                      </c:pt>
                      <c:pt idx="219">
                        <c:v>05/04/2023 10:33</c:v>
                      </c:pt>
                      <c:pt idx="220">
                        <c:v>05/04/2023 10:33</c:v>
                      </c:pt>
                      <c:pt idx="221">
                        <c:v>05/04/2023 10:33</c:v>
                      </c:pt>
                      <c:pt idx="222">
                        <c:v>05/04/2023 10:33</c:v>
                      </c:pt>
                      <c:pt idx="223">
                        <c:v>05/04/2023 10:33</c:v>
                      </c:pt>
                      <c:pt idx="224">
                        <c:v>05/04/2023 10:33</c:v>
                      </c:pt>
                      <c:pt idx="225">
                        <c:v>05/04/2023 10:33</c:v>
                      </c:pt>
                      <c:pt idx="226">
                        <c:v>05/04/2023 10:33</c:v>
                      </c:pt>
                      <c:pt idx="227">
                        <c:v>05/04/2023 10:33</c:v>
                      </c:pt>
                      <c:pt idx="228">
                        <c:v>05/04/2023 10:33</c:v>
                      </c:pt>
                      <c:pt idx="229">
                        <c:v>05/04/2023 10:33</c:v>
                      </c:pt>
                      <c:pt idx="230">
                        <c:v>05/04/2023 10:33</c:v>
                      </c:pt>
                      <c:pt idx="231">
                        <c:v>05/04/2023 10:33</c:v>
                      </c:pt>
                      <c:pt idx="232">
                        <c:v>05/04/2023 10:33</c:v>
                      </c:pt>
                      <c:pt idx="233">
                        <c:v>05/04/2023 10:33</c:v>
                      </c:pt>
                      <c:pt idx="234">
                        <c:v>05/04/2023 10:33</c:v>
                      </c:pt>
                      <c:pt idx="235">
                        <c:v>05/04/2023 10:33</c:v>
                      </c:pt>
                      <c:pt idx="236">
                        <c:v>05/04/2023 10:33</c:v>
                      </c:pt>
                      <c:pt idx="237">
                        <c:v>05/04/2023 10:33</c:v>
                      </c:pt>
                      <c:pt idx="238">
                        <c:v>05/04/2023 10:33</c:v>
                      </c:pt>
                      <c:pt idx="239">
                        <c:v>05/04/2023 10:33</c:v>
                      </c:pt>
                      <c:pt idx="240">
                        <c:v>05/04/2023 10:34</c:v>
                      </c:pt>
                      <c:pt idx="241">
                        <c:v>05/04/2023 10:34</c:v>
                      </c:pt>
                      <c:pt idx="242">
                        <c:v>05/04/2023 10:34</c:v>
                      </c:pt>
                      <c:pt idx="243">
                        <c:v>05/04/2023 10:34</c:v>
                      </c:pt>
                      <c:pt idx="244">
                        <c:v>05/04/2023 10:34</c:v>
                      </c:pt>
                      <c:pt idx="245">
                        <c:v>05/04/2023 10:34</c:v>
                      </c:pt>
                      <c:pt idx="246">
                        <c:v>05/04/2023 10:34</c:v>
                      </c:pt>
                      <c:pt idx="247">
                        <c:v>05/04/2023 10:34</c:v>
                      </c:pt>
                      <c:pt idx="248">
                        <c:v>05/04/2023 10:34</c:v>
                      </c:pt>
                      <c:pt idx="249">
                        <c:v>05/04/2023 10:34</c:v>
                      </c:pt>
                      <c:pt idx="250">
                        <c:v>05/04/2023 10:34</c:v>
                      </c:pt>
                      <c:pt idx="251">
                        <c:v>05/04/2023 10:34</c:v>
                      </c:pt>
                      <c:pt idx="252">
                        <c:v>05/04/2023 10:34</c:v>
                      </c:pt>
                      <c:pt idx="253">
                        <c:v>05/04/2023 10:34</c:v>
                      </c:pt>
                      <c:pt idx="254">
                        <c:v>05/04/2023 10:34</c:v>
                      </c:pt>
                      <c:pt idx="255">
                        <c:v>05/04/2023 10:34</c:v>
                      </c:pt>
                      <c:pt idx="256">
                        <c:v>05/04/2023 10:34</c:v>
                      </c:pt>
                      <c:pt idx="257">
                        <c:v>05/04/2023 10:34</c:v>
                      </c:pt>
                      <c:pt idx="258">
                        <c:v>05/04/2023 10:34</c:v>
                      </c:pt>
                      <c:pt idx="259">
                        <c:v>05/04/2023 10:34</c:v>
                      </c:pt>
                      <c:pt idx="260">
                        <c:v>05/04/2023 10:34</c:v>
                      </c:pt>
                      <c:pt idx="261">
                        <c:v>05/04/2023 10:34</c:v>
                      </c:pt>
                      <c:pt idx="262">
                        <c:v>05/04/2023 10:34</c:v>
                      </c:pt>
                      <c:pt idx="263">
                        <c:v>05/04/2023 10:34</c:v>
                      </c:pt>
                      <c:pt idx="264">
                        <c:v>05/04/2023 10:34</c:v>
                      </c:pt>
                      <c:pt idx="265">
                        <c:v>05/04/2023 10:34</c:v>
                      </c:pt>
                      <c:pt idx="266">
                        <c:v>05/04/2023 10:34</c:v>
                      </c:pt>
                      <c:pt idx="267">
                        <c:v>05/04/2023 10:34</c:v>
                      </c:pt>
                      <c:pt idx="268">
                        <c:v>05/04/2023 10:34</c:v>
                      </c:pt>
                      <c:pt idx="269">
                        <c:v>05/04/2023 10:34</c:v>
                      </c:pt>
                      <c:pt idx="270">
                        <c:v>05/04/2023 10:34</c:v>
                      </c:pt>
                      <c:pt idx="271">
                        <c:v>05/04/2023 10:34</c:v>
                      </c:pt>
                      <c:pt idx="272">
                        <c:v>05/04/2023 10:34</c:v>
                      </c:pt>
                      <c:pt idx="273">
                        <c:v>05/04/2023 10:34</c:v>
                      </c:pt>
                      <c:pt idx="274">
                        <c:v>05/04/2023 10:34</c:v>
                      </c:pt>
                      <c:pt idx="275">
                        <c:v>05/04/2023 10:34</c:v>
                      </c:pt>
                      <c:pt idx="276">
                        <c:v>05/04/2023 10:34</c:v>
                      </c:pt>
                      <c:pt idx="277">
                        <c:v>05/04/2023 10:34</c:v>
                      </c:pt>
                      <c:pt idx="278">
                        <c:v>05/04/2023 10:34</c:v>
                      </c:pt>
                      <c:pt idx="279">
                        <c:v>05/04/2023 10:34</c:v>
                      </c:pt>
                      <c:pt idx="280">
                        <c:v>05/04/2023 10:34</c:v>
                      </c:pt>
                      <c:pt idx="281">
                        <c:v>05/04/2023 10:34</c:v>
                      </c:pt>
                      <c:pt idx="282">
                        <c:v>05/04/2023 10:34</c:v>
                      </c:pt>
                      <c:pt idx="283">
                        <c:v>05/04/2023 10:34</c:v>
                      </c:pt>
                      <c:pt idx="284">
                        <c:v>05/04/2023 10:34</c:v>
                      </c:pt>
                      <c:pt idx="285">
                        <c:v>05/04/2023 10:34</c:v>
                      </c:pt>
                      <c:pt idx="286">
                        <c:v>05/04/2023 10:34</c:v>
                      </c:pt>
                      <c:pt idx="287">
                        <c:v>05/04/2023 10:34</c:v>
                      </c:pt>
                      <c:pt idx="288">
                        <c:v>05/04/2023 10:34</c:v>
                      </c:pt>
                      <c:pt idx="289">
                        <c:v>05/04/2023 10:34</c:v>
                      </c:pt>
                      <c:pt idx="290">
                        <c:v>05/04/2023 10:34</c:v>
                      </c:pt>
                      <c:pt idx="291">
                        <c:v>05/04/2023 10:34</c:v>
                      </c:pt>
                      <c:pt idx="292">
                        <c:v>05/04/2023 10:34</c:v>
                      </c:pt>
                      <c:pt idx="293">
                        <c:v>05/04/2023 10:34</c:v>
                      </c:pt>
                      <c:pt idx="294">
                        <c:v>05/04/2023 10:34</c:v>
                      </c:pt>
                      <c:pt idx="295">
                        <c:v>05/04/2023 10:34</c:v>
                      </c:pt>
                      <c:pt idx="296">
                        <c:v>05/04/2023 10:34</c:v>
                      </c:pt>
                      <c:pt idx="297">
                        <c:v>05/04/2023 10:34</c:v>
                      </c:pt>
                      <c:pt idx="298">
                        <c:v>05/04/2023 10:34</c:v>
                      </c:pt>
                      <c:pt idx="299">
                        <c:v>05/04/2023 10:34</c:v>
                      </c:pt>
                      <c:pt idx="300">
                        <c:v>05/04/2023 10:35</c:v>
                      </c:pt>
                      <c:pt idx="301">
                        <c:v>05/04/2023 10:35</c:v>
                      </c:pt>
                      <c:pt idx="302">
                        <c:v>05/04/2023 10:35</c:v>
                      </c:pt>
                      <c:pt idx="303">
                        <c:v>05/04/2023 10:35</c:v>
                      </c:pt>
                      <c:pt idx="304">
                        <c:v>05/04/2023 10:35</c:v>
                      </c:pt>
                      <c:pt idx="305">
                        <c:v>05/04/2023 10:35</c:v>
                      </c:pt>
                      <c:pt idx="306">
                        <c:v>05/04/2023 10:35</c:v>
                      </c:pt>
                      <c:pt idx="307">
                        <c:v>05/04/2023 10:35</c:v>
                      </c:pt>
                      <c:pt idx="308">
                        <c:v>05/04/2023 10:35</c:v>
                      </c:pt>
                      <c:pt idx="309">
                        <c:v>05/04/2023 10:35</c:v>
                      </c:pt>
                      <c:pt idx="310">
                        <c:v>05/04/2023 10:35</c:v>
                      </c:pt>
                      <c:pt idx="311">
                        <c:v>05/04/2023 10:35</c:v>
                      </c:pt>
                      <c:pt idx="312">
                        <c:v>05/04/2023 10:35</c:v>
                      </c:pt>
                      <c:pt idx="313">
                        <c:v>05/04/2023 10:35</c:v>
                      </c:pt>
                      <c:pt idx="314">
                        <c:v>05/04/2023 10:35</c:v>
                      </c:pt>
                      <c:pt idx="315">
                        <c:v>05/04/2023 10:35</c:v>
                      </c:pt>
                      <c:pt idx="316">
                        <c:v>05/04/2023 10:35</c:v>
                      </c:pt>
                      <c:pt idx="317">
                        <c:v>05/04/2023 10:35</c:v>
                      </c:pt>
                      <c:pt idx="318">
                        <c:v>05/04/2023 10:35</c:v>
                      </c:pt>
                      <c:pt idx="319">
                        <c:v>05/04/2023 10:35</c:v>
                      </c:pt>
                      <c:pt idx="320">
                        <c:v>05/04/2023 10:35</c:v>
                      </c:pt>
                      <c:pt idx="321">
                        <c:v>05/04/2023 10:35</c:v>
                      </c:pt>
                      <c:pt idx="322">
                        <c:v>05/04/2023 10:35</c:v>
                      </c:pt>
                      <c:pt idx="323">
                        <c:v>05/04/2023 10:35</c:v>
                      </c:pt>
                      <c:pt idx="324">
                        <c:v>05/04/2023 10:35</c:v>
                      </c:pt>
                      <c:pt idx="325">
                        <c:v>05/04/2023 10:35</c:v>
                      </c:pt>
                      <c:pt idx="326">
                        <c:v>05/04/2023 10:35</c:v>
                      </c:pt>
                      <c:pt idx="327">
                        <c:v>05/04/2023 10:35</c:v>
                      </c:pt>
                      <c:pt idx="328">
                        <c:v>05/04/2023 10:35</c:v>
                      </c:pt>
                      <c:pt idx="329">
                        <c:v>05/04/2023 10:35</c:v>
                      </c:pt>
                      <c:pt idx="330">
                        <c:v>05/04/2023 10:35</c:v>
                      </c:pt>
                      <c:pt idx="331">
                        <c:v>05/04/2023 10:35</c:v>
                      </c:pt>
                      <c:pt idx="332">
                        <c:v>05/04/2023 10:35</c:v>
                      </c:pt>
                      <c:pt idx="333">
                        <c:v>05/04/2023 10:35</c:v>
                      </c:pt>
                      <c:pt idx="334">
                        <c:v>05/04/2023 10:35</c:v>
                      </c:pt>
                      <c:pt idx="335">
                        <c:v>05/04/2023 10:35</c:v>
                      </c:pt>
                      <c:pt idx="336">
                        <c:v>05/04/2023 10:35</c:v>
                      </c:pt>
                      <c:pt idx="337">
                        <c:v>05/04/2023 10:35</c:v>
                      </c:pt>
                      <c:pt idx="338">
                        <c:v>05/04/2023 10:35</c:v>
                      </c:pt>
                      <c:pt idx="339">
                        <c:v>05/04/2023 10:35</c:v>
                      </c:pt>
                      <c:pt idx="340">
                        <c:v>05/04/2023 10:35</c:v>
                      </c:pt>
                      <c:pt idx="341">
                        <c:v>05/04/2023 10:35</c:v>
                      </c:pt>
                      <c:pt idx="342">
                        <c:v>05/04/2023 10:35</c:v>
                      </c:pt>
                      <c:pt idx="343">
                        <c:v>05/04/2023 10:35</c:v>
                      </c:pt>
                      <c:pt idx="344">
                        <c:v>05/04/2023 10:35</c:v>
                      </c:pt>
                      <c:pt idx="345">
                        <c:v>05/04/2023 10:35</c:v>
                      </c:pt>
                      <c:pt idx="346">
                        <c:v>05/04/2023 10:35</c:v>
                      </c:pt>
                      <c:pt idx="347">
                        <c:v>05/04/2023 10:35</c:v>
                      </c:pt>
                      <c:pt idx="348">
                        <c:v>05/04/2023 10:35</c:v>
                      </c:pt>
                      <c:pt idx="349">
                        <c:v>05/04/2023 10:35</c:v>
                      </c:pt>
                      <c:pt idx="350">
                        <c:v>05/04/2023 10:35</c:v>
                      </c:pt>
                      <c:pt idx="351">
                        <c:v>05/04/2023 10:35</c:v>
                      </c:pt>
                      <c:pt idx="352">
                        <c:v>05/04/2023 10:35</c:v>
                      </c:pt>
                      <c:pt idx="353">
                        <c:v>05/04/2023 10:35</c:v>
                      </c:pt>
                      <c:pt idx="354">
                        <c:v>05/04/2023 10:35</c:v>
                      </c:pt>
                      <c:pt idx="355">
                        <c:v>05/04/2023 10:35</c:v>
                      </c:pt>
                      <c:pt idx="356">
                        <c:v>05/04/2023 10:35</c:v>
                      </c:pt>
                      <c:pt idx="357">
                        <c:v>05/04/2023 10:35</c:v>
                      </c:pt>
                      <c:pt idx="358">
                        <c:v>05/04/2023 10:35</c:v>
                      </c:pt>
                      <c:pt idx="359">
                        <c:v>05/04/2023 10:36</c:v>
                      </c:pt>
                      <c:pt idx="360">
                        <c:v>05/04/2023 10:36</c:v>
                      </c:pt>
                      <c:pt idx="361">
                        <c:v>05/04/2023 10:36</c:v>
                      </c:pt>
                      <c:pt idx="362">
                        <c:v>05/04/2023 10:36</c:v>
                      </c:pt>
                      <c:pt idx="363">
                        <c:v>05/04/2023 10:36</c:v>
                      </c:pt>
                      <c:pt idx="364">
                        <c:v>05/04/2023 10:36</c:v>
                      </c:pt>
                      <c:pt idx="365">
                        <c:v>05/04/2023 10:36</c:v>
                      </c:pt>
                      <c:pt idx="366">
                        <c:v>05/04/2023 10:36</c:v>
                      </c:pt>
                      <c:pt idx="367">
                        <c:v>05/04/2023 10:36</c:v>
                      </c:pt>
                      <c:pt idx="368">
                        <c:v>05/04/2023 10:36</c:v>
                      </c:pt>
                      <c:pt idx="369">
                        <c:v>05/04/2023 10:36</c:v>
                      </c:pt>
                      <c:pt idx="370">
                        <c:v>05/04/2023 10:36</c:v>
                      </c:pt>
                      <c:pt idx="371">
                        <c:v>05/04/2023 10:36</c:v>
                      </c:pt>
                      <c:pt idx="372">
                        <c:v>05/04/2023 10:36</c:v>
                      </c:pt>
                      <c:pt idx="373">
                        <c:v>05/04/2023 10:36</c:v>
                      </c:pt>
                      <c:pt idx="374">
                        <c:v>05/04/2023 10:36</c:v>
                      </c:pt>
                      <c:pt idx="375">
                        <c:v>05/04/2023 10:36</c:v>
                      </c:pt>
                      <c:pt idx="376">
                        <c:v>05/04/2023 10:36</c:v>
                      </c:pt>
                      <c:pt idx="377">
                        <c:v>05/04/2023 10:36</c:v>
                      </c:pt>
                      <c:pt idx="378">
                        <c:v>05/04/2023 10:36</c:v>
                      </c:pt>
                      <c:pt idx="379">
                        <c:v>05/04/2023 10:36</c:v>
                      </c:pt>
                      <c:pt idx="380">
                        <c:v>05/04/2023 10:36</c:v>
                      </c:pt>
                      <c:pt idx="381">
                        <c:v>05/04/2023 10:36</c:v>
                      </c:pt>
                      <c:pt idx="382">
                        <c:v>05/04/2023 10:36</c:v>
                      </c:pt>
                      <c:pt idx="383">
                        <c:v>05/04/2023 10:36</c:v>
                      </c:pt>
                      <c:pt idx="384">
                        <c:v>05/04/2023 10:36</c:v>
                      </c:pt>
                      <c:pt idx="385">
                        <c:v>05/04/2023 10:36</c:v>
                      </c:pt>
                      <c:pt idx="386">
                        <c:v>05/04/2023 10:36</c:v>
                      </c:pt>
                      <c:pt idx="387">
                        <c:v>05/04/2023 10:36</c:v>
                      </c:pt>
                      <c:pt idx="388">
                        <c:v>05/04/2023 10:36</c:v>
                      </c:pt>
                      <c:pt idx="389">
                        <c:v>05/04/2023 10:36</c:v>
                      </c:pt>
                      <c:pt idx="390">
                        <c:v>05/04/2023 10:36</c:v>
                      </c:pt>
                      <c:pt idx="391">
                        <c:v>05/04/2023 10:36</c:v>
                      </c:pt>
                      <c:pt idx="392">
                        <c:v>05/04/2023 10:36</c:v>
                      </c:pt>
                      <c:pt idx="393">
                        <c:v>05/04/2023 10:36</c:v>
                      </c:pt>
                      <c:pt idx="394">
                        <c:v>05/04/2023 10:36</c:v>
                      </c:pt>
                      <c:pt idx="395">
                        <c:v>05/04/2023 10:36</c:v>
                      </c:pt>
                      <c:pt idx="396">
                        <c:v>05/04/2023 10:36</c:v>
                      </c:pt>
                      <c:pt idx="397">
                        <c:v>05/04/2023 10:36</c:v>
                      </c:pt>
                      <c:pt idx="398">
                        <c:v>05/04/2023 10:36</c:v>
                      </c:pt>
                      <c:pt idx="399">
                        <c:v>05/04/2023 10:36</c:v>
                      </c:pt>
                      <c:pt idx="400">
                        <c:v>05/04/2023 10:36</c:v>
                      </c:pt>
                      <c:pt idx="401">
                        <c:v>05/04/2023 10:36</c:v>
                      </c:pt>
                      <c:pt idx="402">
                        <c:v>05/04/2023 10:36</c:v>
                      </c:pt>
                      <c:pt idx="403">
                        <c:v>05/04/2023 10:36</c:v>
                      </c:pt>
                      <c:pt idx="404">
                        <c:v>05/04/2023 10:36</c:v>
                      </c:pt>
                      <c:pt idx="405">
                        <c:v>05/04/2023 10:36</c:v>
                      </c:pt>
                      <c:pt idx="406">
                        <c:v>05/04/2023 10:36</c:v>
                      </c:pt>
                      <c:pt idx="407">
                        <c:v>05/04/2023 10:36</c:v>
                      </c:pt>
                      <c:pt idx="408">
                        <c:v>05/04/2023 10:36</c:v>
                      </c:pt>
                      <c:pt idx="409">
                        <c:v>05/04/2023 10:36</c:v>
                      </c:pt>
                      <c:pt idx="410">
                        <c:v>05/04/2023 10:36</c:v>
                      </c:pt>
                      <c:pt idx="411">
                        <c:v>05/04/2023 10:36</c:v>
                      </c:pt>
                      <c:pt idx="412">
                        <c:v>05/04/2023 10:36</c:v>
                      </c:pt>
                      <c:pt idx="413">
                        <c:v>05/04/2023 10:36</c:v>
                      </c:pt>
                      <c:pt idx="414">
                        <c:v>05/04/2023 10:36</c:v>
                      </c:pt>
                      <c:pt idx="415">
                        <c:v>05/04/2023 10:36</c:v>
                      </c:pt>
                      <c:pt idx="416">
                        <c:v>05/04/2023 10:36</c:v>
                      </c:pt>
                      <c:pt idx="417">
                        <c:v>05/04/2023 10:36</c:v>
                      </c:pt>
                      <c:pt idx="418">
                        <c:v>05/04/2023 10:36</c:v>
                      </c:pt>
                      <c:pt idx="419">
                        <c:v>05/04/2023 10:37</c:v>
                      </c:pt>
                      <c:pt idx="420">
                        <c:v>05/04/2023 10:37</c:v>
                      </c:pt>
                      <c:pt idx="421">
                        <c:v>05/04/2023 10:37</c:v>
                      </c:pt>
                      <c:pt idx="422">
                        <c:v>05/04/2023 10:37</c:v>
                      </c:pt>
                      <c:pt idx="423">
                        <c:v>05/04/2023 10:37</c:v>
                      </c:pt>
                      <c:pt idx="424">
                        <c:v>05/04/2023 10:37</c:v>
                      </c:pt>
                      <c:pt idx="425">
                        <c:v>05/04/2023 10:37</c:v>
                      </c:pt>
                      <c:pt idx="426">
                        <c:v>05/04/2023 10:37</c:v>
                      </c:pt>
                      <c:pt idx="427">
                        <c:v>05/04/2023 10:37</c:v>
                      </c:pt>
                      <c:pt idx="428">
                        <c:v>05/04/2023 10:37</c:v>
                      </c:pt>
                      <c:pt idx="429">
                        <c:v>05/04/2023 10:37</c:v>
                      </c:pt>
                      <c:pt idx="430">
                        <c:v>05/04/2023 10:37</c:v>
                      </c:pt>
                      <c:pt idx="431">
                        <c:v>05/04/2023 10:37</c:v>
                      </c:pt>
                      <c:pt idx="432">
                        <c:v>05/04/2023 10:37</c:v>
                      </c:pt>
                      <c:pt idx="433">
                        <c:v>05/04/2023 10:37</c:v>
                      </c:pt>
                      <c:pt idx="434">
                        <c:v>05/04/2023 10:37</c:v>
                      </c:pt>
                      <c:pt idx="435">
                        <c:v>05/04/2023 10:37</c:v>
                      </c:pt>
                      <c:pt idx="436">
                        <c:v>05/04/2023 10:37</c:v>
                      </c:pt>
                      <c:pt idx="437">
                        <c:v>05/04/2023 10:37</c:v>
                      </c:pt>
                      <c:pt idx="438">
                        <c:v>05/04/2023 10:37</c:v>
                      </c:pt>
                      <c:pt idx="439">
                        <c:v>05/04/2023 10:37</c:v>
                      </c:pt>
                      <c:pt idx="440">
                        <c:v>05/04/2023 10:37</c:v>
                      </c:pt>
                      <c:pt idx="441">
                        <c:v>05/04/2023 10:37</c:v>
                      </c:pt>
                      <c:pt idx="442">
                        <c:v>05/04/2023 10:37</c:v>
                      </c:pt>
                      <c:pt idx="443">
                        <c:v>05/04/2023 10:37</c:v>
                      </c:pt>
                      <c:pt idx="444">
                        <c:v>05/04/2023 10:37</c:v>
                      </c:pt>
                      <c:pt idx="445">
                        <c:v>05/04/2023 10:37</c:v>
                      </c:pt>
                      <c:pt idx="446">
                        <c:v>05/04/2023 10:37</c:v>
                      </c:pt>
                      <c:pt idx="447">
                        <c:v>05/04/2023 10:37</c:v>
                      </c:pt>
                      <c:pt idx="448">
                        <c:v>05/04/2023 10:37</c:v>
                      </c:pt>
                      <c:pt idx="449">
                        <c:v>05/04/2023 10:37</c:v>
                      </c:pt>
                      <c:pt idx="450">
                        <c:v>05/04/2023 10:37</c:v>
                      </c:pt>
                      <c:pt idx="451">
                        <c:v>05/04/2023 10:37</c:v>
                      </c:pt>
                      <c:pt idx="452">
                        <c:v>05/04/2023 10:37</c:v>
                      </c:pt>
                      <c:pt idx="453">
                        <c:v>05/04/2023 10:37</c:v>
                      </c:pt>
                      <c:pt idx="454">
                        <c:v>05/04/2023 10:37</c:v>
                      </c:pt>
                      <c:pt idx="455">
                        <c:v>05/04/2023 10:37</c:v>
                      </c:pt>
                      <c:pt idx="456">
                        <c:v>05/04/2023 10:37</c:v>
                      </c:pt>
                      <c:pt idx="457">
                        <c:v>05/04/2023 10:37</c:v>
                      </c:pt>
                      <c:pt idx="458">
                        <c:v>05/04/2023 10:37</c:v>
                      </c:pt>
                      <c:pt idx="459">
                        <c:v>05/04/2023 10:37</c:v>
                      </c:pt>
                      <c:pt idx="460">
                        <c:v>05/04/2023 10:37</c:v>
                      </c:pt>
                      <c:pt idx="461">
                        <c:v>05/04/2023 10:37</c:v>
                      </c:pt>
                      <c:pt idx="462">
                        <c:v>05/04/2023 10:37</c:v>
                      </c:pt>
                      <c:pt idx="463">
                        <c:v>05/04/2023 10:37</c:v>
                      </c:pt>
                      <c:pt idx="464">
                        <c:v>05/04/2023 10:37</c:v>
                      </c:pt>
                      <c:pt idx="465">
                        <c:v>05/04/2023 10:37</c:v>
                      </c:pt>
                      <c:pt idx="466">
                        <c:v>05/04/2023 10:37</c:v>
                      </c:pt>
                      <c:pt idx="467">
                        <c:v>05/04/2023 10:37</c:v>
                      </c:pt>
                      <c:pt idx="468">
                        <c:v>05/04/2023 10:37</c:v>
                      </c:pt>
                      <c:pt idx="469">
                        <c:v>05/04/2023 10:37</c:v>
                      </c:pt>
                      <c:pt idx="470">
                        <c:v>05/04/2023 10:37</c:v>
                      </c:pt>
                      <c:pt idx="471">
                        <c:v>05/04/2023 10:37</c:v>
                      </c:pt>
                      <c:pt idx="472">
                        <c:v>05/04/2023 10:37</c:v>
                      </c:pt>
                      <c:pt idx="473">
                        <c:v>05/04/2023 10:37</c:v>
                      </c:pt>
                      <c:pt idx="474">
                        <c:v>05/04/2023 10:37</c:v>
                      </c:pt>
                      <c:pt idx="475">
                        <c:v>05/04/2023 10:37</c:v>
                      </c:pt>
                      <c:pt idx="476">
                        <c:v>05/04/2023 10:37</c:v>
                      </c:pt>
                      <c:pt idx="477">
                        <c:v>05/04/2023 10:37</c:v>
                      </c:pt>
                      <c:pt idx="478">
                        <c:v>05/04/2023 10:37</c:v>
                      </c:pt>
                      <c:pt idx="479">
                        <c:v>05/04/2023 10:38</c:v>
                      </c:pt>
                      <c:pt idx="480">
                        <c:v>05/04/2023 10:38</c:v>
                      </c:pt>
                      <c:pt idx="481">
                        <c:v>05/04/2023 10:38</c:v>
                      </c:pt>
                      <c:pt idx="482">
                        <c:v>05/04/2023 10:38</c:v>
                      </c:pt>
                      <c:pt idx="483">
                        <c:v>05/04/2023 10:38</c:v>
                      </c:pt>
                      <c:pt idx="484">
                        <c:v>05/04/2023 10:38</c:v>
                      </c:pt>
                      <c:pt idx="485">
                        <c:v>05/04/2023 10:38</c:v>
                      </c:pt>
                      <c:pt idx="486">
                        <c:v>05/04/2023 10:38</c:v>
                      </c:pt>
                      <c:pt idx="487">
                        <c:v>05/04/2023 10:38</c:v>
                      </c:pt>
                      <c:pt idx="488">
                        <c:v>05/04/2023 10:38</c:v>
                      </c:pt>
                      <c:pt idx="489">
                        <c:v>05/04/2023 10:38</c:v>
                      </c:pt>
                      <c:pt idx="490">
                        <c:v>05/04/2023 10:38</c:v>
                      </c:pt>
                      <c:pt idx="491">
                        <c:v>05/04/2023 10:38</c:v>
                      </c:pt>
                      <c:pt idx="492">
                        <c:v>05/04/2023 10:38</c:v>
                      </c:pt>
                      <c:pt idx="493">
                        <c:v>05/04/2023 10:38</c:v>
                      </c:pt>
                      <c:pt idx="494">
                        <c:v>05/04/2023 10:38</c:v>
                      </c:pt>
                      <c:pt idx="495">
                        <c:v>05/04/2023 10:38</c:v>
                      </c:pt>
                      <c:pt idx="496">
                        <c:v>05/04/2023 10:38</c:v>
                      </c:pt>
                      <c:pt idx="497">
                        <c:v>05/04/2023 10:38</c:v>
                      </c:pt>
                      <c:pt idx="498">
                        <c:v>05/04/2023 10:38</c:v>
                      </c:pt>
                      <c:pt idx="499">
                        <c:v>05/04/2023 10:38</c:v>
                      </c:pt>
                      <c:pt idx="500">
                        <c:v>05/04/2023 10:38</c:v>
                      </c:pt>
                      <c:pt idx="501">
                        <c:v>05/04/2023 10:38</c:v>
                      </c:pt>
                      <c:pt idx="502">
                        <c:v>05/04/2023 10:38</c:v>
                      </c:pt>
                      <c:pt idx="503">
                        <c:v>05/04/2023 10:38</c:v>
                      </c:pt>
                      <c:pt idx="504">
                        <c:v>05/04/2023 10:38</c:v>
                      </c:pt>
                      <c:pt idx="505">
                        <c:v>05/04/2023 10:38</c:v>
                      </c:pt>
                      <c:pt idx="506">
                        <c:v>05/04/2023 10:38</c:v>
                      </c:pt>
                      <c:pt idx="507">
                        <c:v>05/04/2023 10:38</c:v>
                      </c:pt>
                      <c:pt idx="508">
                        <c:v>05/04/2023 10:38</c:v>
                      </c:pt>
                      <c:pt idx="509">
                        <c:v>05/04/2023 10:38</c:v>
                      </c:pt>
                      <c:pt idx="510">
                        <c:v>05/04/2023 10:38</c:v>
                      </c:pt>
                      <c:pt idx="511">
                        <c:v>05/04/2023 10:38</c:v>
                      </c:pt>
                      <c:pt idx="512">
                        <c:v>05/04/2023 10:38</c:v>
                      </c:pt>
                      <c:pt idx="513">
                        <c:v>05/04/2023 10:38</c:v>
                      </c:pt>
                      <c:pt idx="514">
                        <c:v>05/04/2023 10:38</c:v>
                      </c:pt>
                      <c:pt idx="515">
                        <c:v>05/04/2023 10:38</c:v>
                      </c:pt>
                      <c:pt idx="516">
                        <c:v>05/04/2023 10:38</c:v>
                      </c:pt>
                      <c:pt idx="517">
                        <c:v>05/04/2023 10:38</c:v>
                      </c:pt>
                      <c:pt idx="518">
                        <c:v>05/04/2023 10:38</c:v>
                      </c:pt>
                      <c:pt idx="519">
                        <c:v>05/04/2023 10:38</c:v>
                      </c:pt>
                      <c:pt idx="520">
                        <c:v>05/04/2023 10:38</c:v>
                      </c:pt>
                      <c:pt idx="521">
                        <c:v>05/04/2023 10:38</c:v>
                      </c:pt>
                      <c:pt idx="522">
                        <c:v>05/04/2023 10:38</c:v>
                      </c:pt>
                      <c:pt idx="523">
                        <c:v>05/04/2023 10:38</c:v>
                      </c:pt>
                      <c:pt idx="524">
                        <c:v>05/04/2023 10:38</c:v>
                      </c:pt>
                      <c:pt idx="525">
                        <c:v>05/04/2023 10:38</c:v>
                      </c:pt>
                      <c:pt idx="526">
                        <c:v>05/04/2023 10:38</c:v>
                      </c:pt>
                      <c:pt idx="527">
                        <c:v>05/04/2023 10:38</c:v>
                      </c:pt>
                      <c:pt idx="528">
                        <c:v>05/04/2023 10:38</c:v>
                      </c:pt>
                      <c:pt idx="529">
                        <c:v>05/04/2023 10:38</c:v>
                      </c:pt>
                      <c:pt idx="530">
                        <c:v>05/04/2023 10:38</c:v>
                      </c:pt>
                      <c:pt idx="531">
                        <c:v>05/04/2023 10:38</c:v>
                      </c:pt>
                      <c:pt idx="532">
                        <c:v>05/04/2023 10:38</c:v>
                      </c:pt>
                      <c:pt idx="533">
                        <c:v>05/04/2023 10:38</c:v>
                      </c:pt>
                      <c:pt idx="534">
                        <c:v>05/04/2023 10:38</c:v>
                      </c:pt>
                      <c:pt idx="535">
                        <c:v>05/04/2023 10:38</c:v>
                      </c:pt>
                      <c:pt idx="536">
                        <c:v>05/04/2023 10:38</c:v>
                      </c:pt>
                      <c:pt idx="537">
                        <c:v>05/04/2023 10:38</c:v>
                      </c:pt>
                      <c:pt idx="538">
                        <c:v>05/04/2023 10:38</c:v>
                      </c:pt>
                      <c:pt idx="539">
                        <c:v>05/04/2023 10:39</c:v>
                      </c:pt>
                      <c:pt idx="540">
                        <c:v>05/04/2023 10:39</c:v>
                      </c:pt>
                      <c:pt idx="541">
                        <c:v>05/04/2023 10:39</c:v>
                      </c:pt>
                      <c:pt idx="542">
                        <c:v>05/04/2023 10:39</c:v>
                      </c:pt>
                      <c:pt idx="543">
                        <c:v>05/04/2023 10:39</c:v>
                      </c:pt>
                      <c:pt idx="544">
                        <c:v>05/04/2023 10:39</c:v>
                      </c:pt>
                      <c:pt idx="545">
                        <c:v>05/04/2023 10:39</c:v>
                      </c:pt>
                      <c:pt idx="546">
                        <c:v>05/04/2023 10:39</c:v>
                      </c:pt>
                      <c:pt idx="547">
                        <c:v>05/04/2023 10:39</c:v>
                      </c:pt>
                      <c:pt idx="548">
                        <c:v>05/04/2023 10:39</c:v>
                      </c:pt>
                      <c:pt idx="549">
                        <c:v>05/04/2023 10:39</c:v>
                      </c:pt>
                      <c:pt idx="550">
                        <c:v>05/04/2023 10:39</c:v>
                      </c:pt>
                      <c:pt idx="551">
                        <c:v>05/04/2023 10:39</c:v>
                      </c:pt>
                      <c:pt idx="552">
                        <c:v>05/04/2023 10:39</c:v>
                      </c:pt>
                      <c:pt idx="553">
                        <c:v>05/04/2023 10:39</c:v>
                      </c:pt>
                      <c:pt idx="554">
                        <c:v>05/04/2023 10:39</c:v>
                      </c:pt>
                      <c:pt idx="555">
                        <c:v>05/04/2023 10:39</c:v>
                      </c:pt>
                      <c:pt idx="556">
                        <c:v>05/04/2023 10:39</c:v>
                      </c:pt>
                      <c:pt idx="557">
                        <c:v>05/04/2023 10:39</c:v>
                      </c:pt>
                      <c:pt idx="558">
                        <c:v>05/04/2023 10:39</c:v>
                      </c:pt>
                      <c:pt idx="559">
                        <c:v>05/04/2023 10:39</c:v>
                      </c:pt>
                      <c:pt idx="560">
                        <c:v>05/04/2023 10:39</c:v>
                      </c:pt>
                      <c:pt idx="561">
                        <c:v>05/04/2023 10:39</c:v>
                      </c:pt>
                      <c:pt idx="562">
                        <c:v>05/04/2023 10:39</c:v>
                      </c:pt>
                      <c:pt idx="563">
                        <c:v>05/04/2023 10:39</c:v>
                      </c:pt>
                      <c:pt idx="564">
                        <c:v>05/04/2023 10:39</c:v>
                      </c:pt>
                      <c:pt idx="565">
                        <c:v>05/04/2023 10:39</c:v>
                      </c:pt>
                      <c:pt idx="566">
                        <c:v>05/04/2023 10:39</c:v>
                      </c:pt>
                      <c:pt idx="567">
                        <c:v>05/04/2023 10:39</c:v>
                      </c:pt>
                      <c:pt idx="568">
                        <c:v>05/04/2023 10:39</c:v>
                      </c:pt>
                      <c:pt idx="569">
                        <c:v>05/04/2023 10:39</c:v>
                      </c:pt>
                      <c:pt idx="570">
                        <c:v>05/04/2023 10:39</c:v>
                      </c:pt>
                      <c:pt idx="571">
                        <c:v>05/04/2023 10:39</c:v>
                      </c:pt>
                      <c:pt idx="572">
                        <c:v>05/04/2023 10:39</c:v>
                      </c:pt>
                      <c:pt idx="573">
                        <c:v>05/04/2023 10:39</c:v>
                      </c:pt>
                      <c:pt idx="574">
                        <c:v>05/04/2023 10:39</c:v>
                      </c:pt>
                      <c:pt idx="575">
                        <c:v>05/04/2023 10:39</c:v>
                      </c:pt>
                      <c:pt idx="576">
                        <c:v>05/04/2023 10:39</c:v>
                      </c:pt>
                      <c:pt idx="577">
                        <c:v>05/04/2023 10:39</c:v>
                      </c:pt>
                      <c:pt idx="578">
                        <c:v>05/04/2023 10:39</c:v>
                      </c:pt>
                      <c:pt idx="579">
                        <c:v>05/04/2023 10:39</c:v>
                      </c:pt>
                      <c:pt idx="580">
                        <c:v>05/04/2023 10:39</c:v>
                      </c:pt>
                      <c:pt idx="581">
                        <c:v>05/04/2023 10:39</c:v>
                      </c:pt>
                      <c:pt idx="582">
                        <c:v>05/04/2023 10:39</c:v>
                      </c:pt>
                      <c:pt idx="583">
                        <c:v>05/04/2023 10:39</c:v>
                      </c:pt>
                      <c:pt idx="584">
                        <c:v>05/04/2023 10:39</c:v>
                      </c:pt>
                      <c:pt idx="585">
                        <c:v>05/04/2023 10:39</c:v>
                      </c:pt>
                      <c:pt idx="586">
                        <c:v>05/04/2023 10:39</c:v>
                      </c:pt>
                      <c:pt idx="587">
                        <c:v>05/04/2023 10:39</c:v>
                      </c:pt>
                      <c:pt idx="588">
                        <c:v>05/04/2023 10:39</c:v>
                      </c:pt>
                      <c:pt idx="589">
                        <c:v>05/04/2023 10:39</c:v>
                      </c:pt>
                      <c:pt idx="590">
                        <c:v>05/04/2023 10:39</c:v>
                      </c:pt>
                      <c:pt idx="591">
                        <c:v>05/04/2023 10:39</c:v>
                      </c:pt>
                      <c:pt idx="592">
                        <c:v>05/04/2023 10:39</c:v>
                      </c:pt>
                      <c:pt idx="593">
                        <c:v>05/04/2023 10:39</c:v>
                      </c:pt>
                      <c:pt idx="594">
                        <c:v>05/04/2023 10:39</c:v>
                      </c:pt>
                      <c:pt idx="595">
                        <c:v>05/04/2023 10:39</c:v>
                      </c:pt>
                      <c:pt idx="596">
                        <c:v>05/04/2023 10:39</c:v>
                      </c:pt>
                      <c:pt idx="597">
                        <c:v>05/04/2023 10:39</c:v>
                      </c:pt>
                      <c:pt idx="598">
                        <c:v>05/04/2023 10:40</c:v>
                      </c:pt>
                      <c:pt idx="599">
                        <c:v>05/04/2023 10:40</c:v>
                      </c:pt>
                      <c:pt idx="600">
                        <c:v>05/04/2023 10:40</c:v>
                      </c:pt>
                      <c:pt idx="601">
                        <c:v>05/04/2023 10:40</c:v>
                      </c:pt>
                      <c:pt idx="602">
                        <c:v>05/04/2023 10:40</c:v>
                      </c:pt>
                      <c:pt idx="603">
                        <c:v>05/04/2023 10:40</c:v>
                      </c:pt>
                      <c:pt idx="604">
                        <c:v>05/04/2023 10:40</c:v>
                      </c:pt>
                      <c:pt idx="605">
                        <c:v>05/04/2023 10:40</c:v>
                      </c:pt>
                      <c:pt idx="606">
                        <c:v>05/04/2023 10:40</c:v>
                      </c:pt>
                      <c:pt idx="607">
                        <c:v>05/04/2023 10:40</c:v>
                      </c:pt>
                      <c:pt idx="608">
                        <c:v>05/04/2023 10:40</c:v>
                      </c:pt>
                      <c:pt idx="609">
                        <c:v>05/04/2023 10:40</c:v>
                      </c:pt>
                      <c:pt idx="610">
                        <c:v>05/04/2023 10:40</c:v>
                      </c:pt>
                      <c:pt idx="611">
                        <c:v>05/04/2023 10:40</c:v>
                      </c:pt>
                      <c:pt idx="612">
                        <c:v>05/04/2023 10:40</c:v>
                      </c:pt>
                      <c:pt idx="613">
                        <c:v>05/04/2023 10:40</c:v>
                      </c:pt>
                      <c:pt idx="614">
                        <c:v>05/04/2023 10:40</c:v>
                      </c:pt>
                      <c:pt idx="615">
                        <c:v>05/04/2023 10:40</c:v>
                      </c:pt>
                      <c:pt idx="616">
                        <c:v>05/04/2023 10:40</c:v>
                      </c:pt>
                      <c:pt idx="617">
                        <c:v>05/04/2023 10:40</c:v>
                      </c:pt>
                      <c:pt idx="618">
                        <c:v>05/04/2023 10:40</c:v>
                      </c:pt>
                      <c:pt idx="619">
                        <c:v>05/04/2023 10:40</c:v>
                      </c:pt>
                      <c:pt idx="620">
                        <c:v>05/04/2023 10:40</c:v>
                      </c:pt>
                      <c:pt idx="621">
                        <c:v>05/04/2023 10:40</c:v>
                      </c:pt>
                      <c:pt idx="622">
                        <c:v>05/04/2023 10:40</c:v>
                      </c:pt>
                      <c:pt idx="623">
                        <c:v>05/04/2023 10:40</c:v>
                      </c:pt>
                      <c:pt idx="624">
                        <c:v>05/04/2023 10:40</c:v>
                      </c:pt>
                      <c:pt idx="625">
                        <c:v>05/04/2023 10:40</c:v>
                      </c:pt>
                      <c:pt idx="626">
                        <c:v>05/04/2023 10:40</c:v>
                      </c:pt>
                      <c:pt idx="627">
                        <c:v>05/04/2023 10:40</c:v>
                      </c:pt>
                      <c:pt idx="628">
                        <c:v>05/04/2023 10:40</c:v>
                      </c:pt>
                      <c:pt idx="629">
                        <c:v>05/04/2023 10:40</c:v>
                      </c:pt>
                      <c:pt idx="630">
                        <c:v>05/04/2023 10:40</c:v>
                      </c:pt>
                      <c:pt idx="631">
                        <c:v>05/04/2023 10:40</c:v>
                      </c:pt>
                      <c:pt idx="632">
                        <c:v>05/04/2023 10:40</c:v>
                      </c:pt>
                      <c:pt idx="633">
                        <c:v>05/04/2023 10:40</c:v>
                      </c:pt>
                      <c:pt idx="634">
                        <c:v>05/04/2023 10:40</c:v>
                      </c:pt>
                      <c:pt idx="635">
                        <c:v>05/04/2023 10:40</c:v>
                      </c:pt>
                      <c:pt idx="636">
                        <c:v>05/04/2023 10:40</c:v>
                      </c:pt>
                      <c:pt idx="637">
                        <c:v>05/04/2023 10:40</c:v>
                      </c:pt>
                      <c:pt idx="638">
                        <c:v>05/04/2023 10:40</c:v>
                      </c:pt>
                      <c:pt idx="639">
                        <c:v>05/04/2023 10:40</c:v>
                      </c:pt>
                      <c:pt idx="640">
                        <c:v>05/04/2023 10:40</c:v>
                      </c:pt>
                      <c:pt idx="641">
                        <c:v>05/04/2023 10:40</c:v>
                      </c:pt>
                      <c:pt idx="642">
                        <c:v>05/04/2023 10:40</c:v>
                      </c:pt>
                      <c:pt idx="643">
                        <c:v>05/04/2023 10:40</c:v>
                      </c:pt>
                      <c:pt idx="644">
                        <c:v>05/04/2023 10:40</c:v>
                      </c:pt>
                      <c:pt idx="645">
                        <c:v>05/04/2023 10:40</c:v>
                      </c:pt>
                      <c:pt idx="646">
                        <c:v>05/04/2023 10:40</c:v>
                      </c:pt>
                      <c:pt idx="647">
                        <c:v>05/04/2023 10:40</c:v>
                      </c:pt>
                      <c:pt idx="648">
                        <c:v>05/04/2023 10:40</c:v>
                      </c:pt>
                      <c:pt idx="649">
                        <c:v>05/04/2023 10:40</c:v>
                      </c:pt>
                      <c:pt idx="650">
                        <c:v>05/04/2023 10:40</c:v>
                      </c:pt>
                      <c:pt idx="651">
                        <c:v>05/04/2023 10:40</c:v>
                      </c:pt>
                      <c:pt idx="652">
                        <c:v>05/04/2023 10:40</c:v>
                      </c:pt>
                      <c:pt idx="653">
                        <c:v>05/04/2023 10:40</c:v>
                      </c:pt>
                      <c:pt idx="654">
                        <c:v>05/04/2023 10:40</c:v>
                      </c:pt>
                      <c:pt idx="655">
                        <c:v>05/04/2023 10:40</c:v>
                      </c:pt>
                      <c:pt idx="656">
                        <c:v>05/04/2023 10:40</c:v>
                      </c:pt>
                      <c:pt idx="657">
                        <c:v>05/04/2023 10:40</c:v>
                      </c:pt>
                      <c:pt idx="658">
                        <c:v>05/04/2023 10:41</c:v>
                      </c:pt>
                      <c:pt idx="659">
                        <c:v>05/04/2023 10:41</c:v>
                      </c:pt>
                      <c:pt idx="660">
                        <c:v>05/04/2023 10:41</c:v>
                      </c:pt>
                      <c:pt idx="661">
                        <c:v>05/04/2023 10:41</c:v>
                      </c:pt>
                      <c:pt idx="662">
                        <c:v>05/04/2023 10:41</c:v>
                      </c:pt>
                      <c:pt idx="663">
                        <c:v>05/04/2023 10:41</c:v>
                      </c:pt>
                      <c:pt idx="664">
                        <c:v>05/04/2023 10:41</c:v>
                      </c:pt>
                      <c:pt idx="665">
                        <c:v>05/04/2023 10:41</c:v>
                      </c:pt>
                      <c:pt idx="666">
                        <c:v>05/04/2023 10:41</c:v>
                      </c:pt>
                      <c:pt idx="667">
                        <c:v>05/04/2023 10:41</c:v>
                      </c:pt>
                      <c:pt idx="668">
                        <c:v>05/04/2023 10:41</c:v>
                      </c:pt>
                      <c:pt idx="669">
                        <c:v>05/04/2023 10:41</c:v>
                      </c:pt>
                      <c:pt idx="670">
                        <c:v>05/04/2023 10:41</c:v>
                      </c:pt>
                      <c:pt idx="671">
                        <c:v>05/04/2023 10:41</c:v>
                      </c:pt>
                      <c:pt idx="672">
                        <c:v>05/04/2023 10:41</c:v>
                      </c:pt>
                      <c:pt idx="673">
                        <c:v>05/04/2023 10:41</c:v>
                      </c:pt>
                      <c:pt idx="674">
                        <c:v>05/04/2023 10:41</c:v>
                      </c:pt>
                      <c:pt idx="675">
                        <c:v>05/04/2023 10:41</c:v>
                      </c:pt>
                      <c:pt idx="676">
                        <c:v>05/04/2023 10:41</c:v>
                      </c:pt>
                      <c:pt idx="677">
                        <c:v>05/04/2023 10:41</c:v>
                      </c:pt>
                      <c:pt idx="678">
                        <c:v>05/04/2023 10:41</c:v>
                      </c:pt>
                      <c:pt idx="679">
                        <c:v>05/04/2023 10:41</c:v>
                      </c:pt>
                      <c:pt idx="680">
                        <c:v>05/04/2023 10:41</c:v>
                      </c:pt>
                      <c:pt idx="681">
                        <c:v>05/04/2023 10:41</c:v>
                      </c:pt>
                      <c:pt idx="682">
                        <c:v>05/04/2023 10:41</c:v>
                      </c:pt>
                      <c:pt idx="683">
                        <c:v>05/04/2023 10:41</c:v>
                      </c:pt>
                      <c:pt idx="684">
                        <c:v>05/04/2023 10:41</c:v>
                      </c:pt>
                      <c:pt idx="685">
                        <c:v>05/04/2023 10:41</c:v>
                      </c:pt>
                      <c:pt idx="686">
                        <c:v>05/04/2023 10:41</c:v>
                      </c:pt>
                      <c:pt idx="687">
                        <c:v>05/04/2023 10:41</c:v>
                      </c:pt>
                      <c:pt idx="688">
                        <c:v>05/04/2023 10:41</c:v>
                      </c:pt>
                      <c:pt idx="689">
                        <c:v>05/04/2023 10:41</c:v>
                      </c:pt>
                      <c:pt idx="690">
                        <c:v>05/04/2023 10:41</c:v>
                      </c:pt>
                      <c:pt idx="691">
                        <c:v>05/04/2023 10:41</c:v>
                      </c:pt>
                      <c:pt idx="692">
                        <c:v>05/04/2023 10:41</c:v>
                      </c:pt>
                      <c:pt idx="693">
                        <c:v>05/04/2023 10:41</c:v>
                      </c:pt>
                      <c:pt idx="694">
                        <c:v>05/04/2023 10:41</c:v>
                      </c:pt>
                      <c:pt idx="695">
                        <c:v>05/04/2023 10:41</c:v>
                      </c:pt>
                      <c:pt idx="696">
                        <c:v>05/04/2023 10:41</c:v>
                      </c:pt>
                      <c:pt idx="697">
                        <c:v>05/04/2023 10:41</c:v>
                      </c:pt>
                      <c:pt idx="698">
                        <c:v>05/04/2023 10:41</c:v>
                      </c:pt>
                      <c:pt idx="699">
                        <c:v>05/04/2023 10:41</c:v>
                      </c:pt>
                      <c:pt idx="700">
                        <c:v>05/04/2023 10:41</c:v>
                      </c:pt>
                      <c:pt idx="701">
                        <c:v>05/04/2023 10:41</c:v>
                      </c:pt>
                      <c:pt idx="702">
                        <c:v>05/04/2023 10:41</c:v>
                      </c:pt>
                      <c:pt idx="703">
                        <c:v>05/04/2023 10:41</c:v>
                      </c:pt>
                      <c:pt idx="704">
                        <c:v>05/04/2023 10:41</c:v>
                      </c:pt>
                      <c:pt idx="705">
                        <c:v>05/04/2023 10:41</c:v>
                      </c:pt>
                      <c:pt idx="706">
                        <c:v>05/04/2023 10:41</c:v>
                      </c:pt>
                      <c:pt idx="707">
                        <c:v>05/04/2023 10:41</c:v>
                      </c:pt>
                      <c:pt idx="708">
                        <c:v>05/04/2023 10:41</c:v>
                      </c:pt>
                      <c:pt idx="709">
                        <c:v>05/04/2023 10:41</c:v>
                      </c:pt>
                      <c:pt idx="710">
                        <c:v>05/04/2023 10:41</c:v>
                      </c:pt>
                      <c:pt idx="711">
                        <c:v>05/04/2023 10:41</c:v>
                      </c:pt>
                      <c:pt idx="712">
                        <c:v>05/04/2023 10:41</c:v>
                      </c:pt>
                      <c:pt idx="713">
                        <c:v>05/04/2023 10:41</c:v>
                      </c:pt>
                      <c:pt idx="714">
                        <c:v>05/04/2023 10:41</c:v>
                      </c:pt>
                      <c:pt idx="715">
                        <c:v>05/04/2023 10:41</c:v>
                      </c:pt>
                      <c:pt idx="716">
                        <c:v>05/04/2023 10:41</c:v>
                      </c:pt>
                      <c:pt idx="717">
                        <c:v>05/04/2023 10:42</c:v>
                      </c:pt>
                      <c:pt idx="718">
                        <c:v>05/04/2023 10:42</c:v>
                      </c:pt>
                      <c:pt idx="719">
                        <c:v>05/04/2023 10:42</c:v>
                      </c:pt>
                      <c:pt idx="720">
                        <c:v>05/04/2023 10:42</c:v>
                      </c:pt>
                      <c:pt idx="721">
                        <c:v>05/04/2023 10:42</c:v>
                      </c:pt>
                      <c:pt idx="722">
                        <c:v>05/04/2023 10:42</c:v>
                      </c:pt>
                      <c:pt idx="723">
                        <c:v>05/04/2023 10:42</c:v>
                      </c:pt>
                      <c:pt idx="724">
                        <c:v>05/04/2023 10:42</c:v>
                      </c:pt>
                      <c:pt idx="725">
                        <c:v>05/04/2023 10:42</c:v>
                      </c:pt>
                      <c:pt idx="726">
                        <c:v>05/04/2023 10:42</c:v>
                      </c:pt>
                      <c:pt idx="727">
                        <c:v>05/04/2023 10:42</c:v>
                      </c:pt>
                      <c:pt idx="728">
                        <c:v>05/04/2023 10:42</c:v>
                      </c:pt>
                      <c:pt idx="729">
                        <c:v>05/04/2023 10:42</c:v>
                      </c:pt>
                      <c:pt idx="730">
                        <c:v>05/04/2023 10:42</c:v>
                      </c:pt>
                      <c:pt idx="731">
                        <c:v>05/04/2023 10:42</c:v>
                      </c:pt>
                      <c:pt idx="732">
                        <c:v>05/04/2023 10:42</c:v>
                      </c:pt>
                      <c:pt idx="733">
                        <c:v>05/04/2023 10:42</c:v>
                      </c:pt>
                      <c:pt idx="734">
                        <c:v>05/04/2023 10:42</c:v>
                      </c:pt>
                      <c:pt idx="735">
                        <c:v>05/04/2023 10:42</c:v>
                      </c:pt>
                      <c:pt idx="736">
                        <c:v>05/04/2023 10:42</c:v>
                      </c:pt>
                      <c:pt idx="737">
                        <c:v>05/04/2023 10:42</c:v>
                      </c:pt>
                      <c:pt idx="738">
                        <c:v>05/04/2023 10:42</c:v>
                      </c:pt>
                      <c:pt idx="739">
                        <c:v>05/04/2023 10:42</c:v>
                      </c:pt>
                      <c:pt idx="740">
                        <c:v>05/04/2023 10:42</c:v>
                      </c:pt>
                      <c:pt idx="741">
                        <c:v>05/04/2023 10:42</c:v>
                      </c:pt>
                      <c:pt idx="742">
                        <c:v>05/04/2023 10:42</c:v>
                      </c:pt>
                      <c:pt idx="743">
                        <c:v>05/04/2023 10:42</c:v>
                      </c:pt>
                      <c:pt idx="744">
                        <c:v>05/04/2023 10:42</c:v>
                      </c:pt>
                      <c:pt idx="745">
                        <c:v>05/04/2023 10:42</c:v>
                      </c:pt>
                      <c:pt idx="746">
                        <c:v>05/04/2023 10:42</c:v>
                      </c:pt>
                      <c:pt idx="747">
                        <c:v>05/04/2023 10:42</c:v>
                      </c:pt>
                      <c:pt idx="748">
                        <c:v>05/04/2023 10:42</c:v>
                      </c:pt>
                      <c:pt idx="749">
                        <c:v>05/04/2023 10:42</c:v>
                      </c:pt>
                      <c:pt idx="750">
                        <c:v>05/04/2023 10:42</c:v>
                      </c:pt>
                      <c:pt idx="751">
                        <c:v>05/04/2023 10:42</c:v>
                      </c:pt>
                      <c:pt idx="752">
                        <c:v>05/04/2023 10:42</c:v>
                      </c:pt>
                      <c:pt idx="753">
                        <c:v>05/04/2023 10:42</c:v>
                      </c:pt>
                      <c:pt idx="754">
                        <c:v>05/04/2023 10:42</c:v>
                      </c:pt>
                      <c:pt idx="755">
                        <c:v>05/04/2023 10:42</c:v>
                      </c:pt>
                      <c:pt idx="756">
                        <c:v>05/04/2023 10:42</c:v>
                      </c:pt>
                      <c:pt idx="757">
                        <c:v>05/04/2023 10:42</c:v>
                      </c:pt>
                      <c:pt idx="758">
                        <c:v>05/04/2023 10:42</c:v>
                      </c:pt>
                      <c:pt idx="759">
                        <c:v>05/04/2023 10:42</c:v>
                      </c:pt>
                      <c:pt idx="760">
                        <c:v>05/04/2023 10:42</c:v>
                      </c:pt>
                      <c:pt idx="761">
                        <c:v>05/04/2023 10:42</c:v>
                      </c:pt>
                      <c:pt idx="762">
                        <c:v>05/04/2023 10:42</c:v>
                      </c:pt>
                      <c:pt idx="763">
                        <c:v>05/04/2023 10:42</c:v>
                      </c:pt>
                      <c:pt idx="764">
                        <c:v>05/04/2023 10:42</c:v>
                      </c:pt>
                      <c:pt idx="765">
                        <c:v>05/04/2023 10:42</c:v>
                      </c:pt>
                      <c:pt idx="766">
                        <c:v>05/04/2023 10:42</c:v>
                      </c:pt>
                      <c:pt idx="767">
                        <c:v>05/04/2023 10:42</c:v>
                      </c:pt>
                      <c:pt idx="768">
                        <c:v>05/04/2023 10:42</c:v>
                      </c:pt>
                      <c:pt idx="769">
                        <c:v>05/04/2023 10:42</c:v>
                      </c:pt>
                      <c:pt idx="770">
                        <c:v>05/04/2023 10:42</c:v>
                      </c:pt>
                      <c:pt idx="771">
                        <c:v>05/04/2023 10:42</c:v>
                      </c:pt>
                      <c:pt idx="772">
                        <c:v>05/04/2023 10:42</c:v>
                      </c:pt>
                      <c:pt idx="773">
                        <c:v>05/04/2023 10:42</c:v>
                      </c:pt>
                      <c:pt idx="774">
                        <c:v>05/04/2023 10:42</c:v>
                      </c:pt>
                      <c:pt idx="775">
                        <c:v>05/04/2023 10:42</c:v>
                      </c:pt>
                      <c:pt idx="776">
                        <c:v>05/04/2023 10:42</c:v>
                      </c:pt>
                      <c:pt idx="777">
                        <c:v>05/04/2023 10:43</c:v>
                      </c:pt>
                      <c:pt idx="778">
                        <c:v>05/04/2023 10:43</c:v>
                      </c:pt>
                      <c:pt idx="779">
                        <c:v>05/04/2023 10:43</c:v>
                      </c:pt>
                      <c:pt idx="780">
                        <c:v>05/04/2023 10:43</c:v>
                      </c:pt>
                      <c:pt idx="781">
                        <c:v>05/04/2023 10:43</c:v>
                      </c:pt>
                      <c:pt idx="782">
                        <c:v>05/04/2023 10:43</c:v>
                      </c:pt>
                      <c:pt idx="783">
                        <c:v>05/04/2023 10:43</c:v>
                      </c:pt>
                      <c:pt idx="784">
                        <c:v>05/04/2023 10:43</c:v>
                      </c:pt>
                      <c:pt idx="785">
                        <c:v>05/04/2023 10:43</c:v>
                      </c:pt>
                      <c:pt idx="786">
                        <c:v>05/04/2023 10:43</c:v>
                      </c:pt>
                      <c:pt idx="787">
                        <c:v>05/04/2023 10:43</c:v>
                      </c:pt>
                      <c:pt idx="788">
                        <c:v>05/04/2023 10:43</c:v>
                      </c:pt>
                      <c:pt idx="789">
                        <c:v>05/04/2023 10:43</c:v>
                      </c:pt>
                      <c:pt idx="790">
                        <c:v>05/04/2023 10:43</c:v>
                      </c:pt>
                      <c:pt idx="791">
                        <c:v>05/04/2023 10:43</c:v>
                      </c:pt>
                      <c:pt idx="792">
                        <c:v>05/04/2023 10:43</c:v>
                      </c:pt>
                      <c:pt idx="793">
                        <c:v>05/04/2023 10:43</c:v>
                      </c:pt>
                      <c:pt idx="794">
                        <c:v>05/04/2023 10:43</c:v>
                      </c:pt>
                      <c:pt idx="795">
                        <c:v>05/04/2023 10:43</c:v>
                      </c:pt>
                      <c:pt idx="796">
                        <c:v>05/04/2023 10:43</c:v>
                      </c:pt>
                      <c:pt idx="797">
                        <c:v>05/04/2023 10:43</c:v>
                      </c:pt>
                      <c:pt idx="798">
                        <c:v>05/04/2023 10:43</c:v>
                      </c:pt>
                      <c:pt idx="799">
                        <c:v>05/04/2023 10:43</c:v>
                      </c:pt>
                      <c:pt idx="800">
                        <c:v>05/04/2023 10:43</c:v>
                      </c:pt>
                      <c:pt idx="801">
                        <c:v>05/04/2023 10:43</c:v>
                      </c:pt>
                      <c:pt idx="802">
                        <c:v>05/04/2023 10:43</c:v>
                      </c:pt>
                      <c:pt idx="803">
                        <c:v>05/04/2023 10:43</c:v>
                      </c:pt>
                      <c:pt idx="804">
                        <c:v>05/04/2023 10:43</c:v>
                      </c:pt>
                      <c:pt idx="805">
                        <c:v>05/04/2023 10:43</c:v>
                      </c:pt>
                      <c:pt idx="806">
                        <c:v>05/04/2023 10:43</c:v>
                      </c:pt>
                      <c:pt idx="807">
                        <c:v>05/04/2023 10:43</c:v>
                      </c:pt>
                      <c:pt idx="808">
                        <c:v>05/04/2023 10:43</c:v>
                      </c:pt>
                      <c:pt idx="809">
                        <c:v>05/04/2023 10:43</c:v>
                      </c:pt>
                      <c:pt idx="810">
                        <c:v>05/04/2023 10:43</c:v>
                      </c:pt>
                      <c:pt idx="811">
                        <c:v>05/04/2023 10:43</c:v>
                      </c:pt>
                      <c:pt idx="812">
                        <c:v>05/04/2023 10:43</c:v>
                      </c:pt>
                      <c:pt idx="813">
                        <c:v>05/04/2023 10:43</c:v>
                      </c:pt>
                      <c:pt idx="814">
                        <c:v>05/04/2023 10:43</c:v>
                      </c:pt>
                      <c:pt idx="815">
                        <c:v>05/04/2023 10:43</c:v>
                      </c:pt>
                      <c:pt idx="816">
                        <c:v>05/04/2023 10:43</c:v>
                      </c:pt>
                      <c:pt idx="817">
                        <c:v>05/04/2023 10:43</c:v>
                      </c:pt>
                      <c:pt idx="818">
                        <c:v>05/04/2023 10:43</c:v>
                      </c:pt>
                      <c:pt idx="819">
                        <c:v>05/04/2023 10:43</c:v>
                      </c:pt>
                      <c:pt idx="820">
                        <c:v>05/04/2023 10:43</c:v>
                      </c:pt>
                      <c:pt idx="821">
                        <c:v>05/04/2023 10:43</c:v>
                      </c:pt>
                      <c:pt idx="822">
                        <c:v>05/04/2023 10:43</c:v>
                      </c:pt>
                      <c:pt idx="823">
                        <c:v>05/04/2023 10:43</c:v>
                      </c:pt>
                      <c:pt idx="824">
                        <c:v>05/04/2023 10:43</c:v>
                      </c:pt>
                      <c:pt idx="825">
                        <c:v>05/04/2023 10:43</c:v>
                      </c:pt>
                      <c:pt idx="826">
                        <c:v>05/04/2023 10:43</c:v>
                      </c:pt>
                      <c:pt idx="827">
                        <c:v>05/04/2023 10:43</c:v>
                      </c:pt>
                      <c:pt idx="828">
                        <c:v>05/04/2023 10:43</c:v>
                      </c:pt>
                      <c:pt idx="829">
                        <c:v>05/04/2023 10:43</c:v>
                      </c:pt>
                      <c:pt idx="830">
                        <c:v>05/04/2023 10:43</c:v>
                      </c:pt>
                      <c:pt idx="831">
                        <c:v>05/04/2023 10:43</c:v>
                      </c:pt>
                      <c:pt idx="832">
                        <c:v>05/04/2023 10:43</c:v>
                      </c:pt>
                      <c:pt idx="833">
                        <c:v>05/04/2023 10:43</c:v>
                      </c:pt>
                      <c:pt idx="834">
                        <c:v>05/04/2023 10:43</c:v>
                      </c:pt>
                      <c:pt idx="835">
                        <c:v>05/04/2023 10:43</c:v>
                      </c:pt>
                      <c:pt idx="836">
                        <c:v>05/04/2023 10:43</c:v>
                      </c:pt>
                      <c:pt idx="837">
                        <c:v>05/04/2023 10:44</c:v>
                      </c:pt>
                      <c:pt idx="838">
                        <c:v>05/04/2023 10:44</c:v>
                      </c:pt>
                      <c:pt idx="839">
                        <c:v>05/04/2023 10:44</c:v>
                      </c:pt>
                      <c:pt idx="840">
                        <c:v>05/04/2023 10:44</c:v>
                      </c:pt>
                      <c:pt idx="841">
                        <c:v>05/04/2023 10:44</c:v>
                      </c:pt>
                      <c:pt idx="842">
                        <c:v>05/04/2023 10:44</c:v>
                      </c:pt>
                      <c:pt idx="843">
                        <c:v>05/04/2023 10:44</c:v>
                      </c:pt>
                      <c:pt idx="844">
                        <c:v>05/04/2023 10:44</c:v>
                      </c:pt>
                      <c:pt idx="845">
                        <c:v>05/04/2023 10:44</c:v>
                      </c:pt>
                      <c:pt idx="846">
                        <c:v>05/04/2023 10:44</c:v>
                      </c:pt>
                      <c:pt idx="847">
                        <c:v>05/04/2023 10:44</c:v>
                      </c:pt>
                      <c:pt idx="848">
                        <c:v>05/04/2023 10:44</c:v>
                      </c:pt>
                      <c:pt idx="849">
                        <c:v>05/04/2023 10:44</c:v>
                      </c:pt>
                      <c:pt idx="850">
                        <c:v>05/04/2023 10:44</c:v>
                      </c:pt>
                      <c:pt idx="851">
                        <c:v>05/04/2023 10:44</c:v>
                      </c:pt>
                      <c:pt idx="852">
                        <c:v>05/04/2023 10:44</c:v>
                      </c:pt>
                      <c:pt idx="853">
                        <c:v>05/04/2023 10:44</c:v>
                      </c:pt>
                      <c:pt idx="854">
                        <c:v>05/04/2023 10:44</c:v>
                      </c:pt>
                      <c:pt idx="855">
                        <c:v>05/04/2023 10:44</c:v>
                      </c:pt>
                      <c:pt idx="856">
                        <c:v>05/04/2023 10:44</c:v>
                      </c:pt>
                      <c:pt idx="857">
                        <c:v>05/04/2023 10:44</c:v>
                      </c:pt>
                      <c:pt idx="858">
                        <c:v>05/04/2023 10:44</c:v>
                      </c:pt>
                      <c:pt idx="859">
                        <c:v>05/04/2023 10:44</c:v>
                      </c:pt>
                      <c:pt idx="860">
                        <c:v>05/04/2023 10:44</c:v>
                      </c:pt>
                      <c:pt idx="861">
                        <c:v>05/04/2023 10:44</c:v>
                      </c:pt>
                      <c:pt idx="862">
                        <c:v>05/04/2023 10:44</c:v>
                      </c:pt>
                      <c:pt idx="863">
                        <c:v>05/04/2023 10:44</c:v>
                      </c:pt>
                      <c:pt idx="864">
                        <c:v>05/04/2023 10:44</c:v>
                      </c:pt>
                      <c:pt idx="865">
                        <c:v>05/04/2023 10:44</c:v>
                      </c:pt>
                      <c:pt idx="866">
                        <c:v>05/04/2023 10:44</c:v>
                      </c:pt>
                      <c:pt idx="867">
                        <c:v>05/04/2023 10:44</c:v>
                      </c:pt>
                      <c:pt idx="868">
                        <c:v>05/04/2023 10:44</c:v>
                      </c:pt>
                      <c:pt idx="869">
                        <c:v>05/04/2023 10:44</c:v>
                      </c:pt>
                      <c:pt idx="870">
                        <c:v>05/04/2023 10:44</c:v>
                      </c:pt>
                      <c:pt idx="871">
                        <c:v>05/04/2023 10:44</c:v>
                      </c:pt>
                      <c:pt idx="872">
                        <c:v>05/04/2023 10:44</c:v>
                      </c:pt>
                      <c:pt idx="873">
                        <c:v>05/04/2023 10:44</c:v>
                      </c:pt>
                      <c:pt idx="874">
                        <c:v>05/04/2023 10:44</c:v>
                      </c:pt>
                      <c:pt idx="875">
                        <c:v>05/04/2023 10:44</c:v>
                      </c:pt>
                      <c:pt idx="876">
                        <c:v>05/04/2023 10:44</c:v>
                      </c:pt>
                      <c:pt idx="877">
                        <c:v>05/04/2023 10:44</c:v>
                      </c:pt>
                      <c:pt idx="878">
                        <c:v>05/04/2023 10:44</c:v>
                      </c:pt>
                      <c:pt idx="879">
                        <c:v>05/04/2023 10:44</c:v>
                      </c:pt>
                      <c:pt idx="880">
                        <c:v>05/04/2023 10:44</c:v>
                      </c:pt>
                      <c:pt idx="881">
                        <c:v>05/04/2023 10:44</c:v>
                      </c:pt>
                      <c:pt idx="882">
                        <c:v>05/04/2023 10:44</c:v>
                      </c:pt>
                      <c:pt idx="883">
                        <c:v>05/04/2023 10:44</c:v>
                      </c:pt>
                      <c:pt idx="884">
                        <c:v>05/04/2023 10:44</c:v>
                      </c:pt>
                      <c:pt idx="885">
                        <c:v>05/04/2023 10:44</c:v>
                      </c:pt>
                      <c:pt idx="886">
                        <c:v>05/04/2023 10:44</c:v>
                      </c:pt>
                      <c:pt idx="887">
                        <c:v>05/04/2023 10:44</c:v>
                      </c:pt>
                      <c:pt idx="888">
                        <c:v>05/04/2023 10:44</c:v>
                      </c:pt>
                      <c:pt idx="889">
                        <c:v>05/04/2023 10:44</c:v>
                      </c:pt>
                      <c:pt idx="890">
                        <c:v>05/04/2023 10:44</c:v>
                      </c:pt>
                      <c:pt idx="891">
                        <c:v>05/04/2023 10:44</c:v>
                      </c:pt>
                      <c:pt idx="892">
                        <c:v>05/04/2023 10:44</c:v>
                      </c:pt>
                      <c:pt idx="893">
                        <c:v>05/04/2023 10:44</c:v>
                      </c:pt>
                      <c:pt idx="894">
                        <c:v>05/04/2023 10:44</c:v>
                      </c:pt>
                      <c:pt idx="895">
                        <c:v>05/04/2023 10:44</c:v>
                      </c:pt>
                      <c:pt idx="896">
                        <c:v>05/04/2023 10:45</c:v>
                      </c:pt>
                      <c:pt idx="897">
                        <c:v>05/04/2023 10:45</c:v>
                      </c:pt>
                      <c:pt idx="898">
                        <c:v>05/04/2023 10:45</c:v>
                      </c:pt>
                      <c:pt idx="899">
                        <c:v>05/04/2023 10:45</c:v>
                      </c:pt>
                      <c:pt idx="900">
                        <c:v>05/04/2023 10:45</c:v>
                      </c:pt>
                      <c:pt idx="901">
                        <c:v>05/04/2023 10:45</c:v>
                      </c:pt>
                      <c:pt idx="902">
                        <c:v>05/04/2023 10:45</c:v>
                      </c:pt>
                      <c:pt idx="903">
                        <c:v>05/04/2023 10:45</c:v>
                      </c:pt>
                      <c:pt idx="904">
                        <c:v>05/04/2023 10:45</c:v>
                      </c:pt>
                      <c:pt idx="905">
                        <c:v>05/04/2023 10:45</c:v>
                      </c:pt>
                      <c:pt idx="906">
                        <c:v>05/04/2023 10:45</c:v>
                      </c:pt>
                      <c:pt idx="907">
                        <c:v>05/04/2023 10:45</c:v>
                      </c:pt>
                      <c:pt idx="908">
                        <c:v>05/04/2023 10:45</c:v>
                      </c:pt>
                      <c:pt idx="909">
                        <c:v>05/04/2023 10:45</c:v>
                      </c:pt>
                      <c:pt idx="910">
                        <c:v>05/04/2023 10:45</c:v>
                      </c:pt>
                      <c:pt idx="911">
                        <c:v>05/04/2023 10:45</c:v>
                      </c:pt>
                      <c:pt idx="912">
                        <c:v>05/04/2023 10:45</c:v>
                      </c:pt>
                      <c:pt idx="913">
                        <c:v>05/04/2023 10:45</c:v>
                      </c:pt>
                      <c:pt idx="914">
                        <c:v>05/04/2023 10:45</c:v>
                      </c:pt>
                      <c:pt idx="915">
                        <c:v>05/04/2023 10:45</c:v>
                      </c:pt>
                      <c:pt idx="916">
                        <c:v>05/04/2023 10:45</c:v>
                      </c:pt>
                      <c:pt idx="917">
                        <c:v>05/04/2023 10:45</c:v>
                      </c:pt>
                      <c:pt idx="918">
                        <c:v>05/04/2023 10:45</c:v>
                      </c:pt>
                      <c:pt idx="919">
                        <c:v>05/04/2023 10:45</c:v>
                      </c:pt>
                      <c:pt idx="920">
                        <c:v>05/04/2023 10:45</c:v>
                      </c:pt>
                      <c:pt idx="921">
                        <c:v>05/04/2023 10:45</c:v>
                      </c:pt>
                      <c:pt idx="922">
                        <c:v>05/04/2023 10:45</c:v>
                      </c:pt>
                      <c:pt idx="923">
                        <c:v>05/04/2023 10:45</c:v>
                      </c:pt>
                      <c:pt idx="924">
                        <c:v>05/04/2023 10:45</c:v>
                      </c:pt>
                      <c:pt idx="925">
                        <c:v>05/04/2023 10:45</c:v>
                      </c:pt>
                      <c:pt idx="926">
                        <c:v>05/04/2023 10:45</c:v>
                      </c:pt>
                      <c:pt idx="927">
                        <c:v>05/04/2023 10:45</c:v>
                      </c:pt>
                      <c:pt idx="928">
                        <c:v>05/04/2023 10:45</c:v>
                      </c:pt>
                      <c:pt idx="929">
                        <c:v>05/04/2023 10:45</c:v>
                      </c:pt>
                      <c:pt idx="930">
                        <c:v>05/04/2023 10:45</c:v>
                      </c:pt>
                      <c:pt idx="931">
                        <c:v>05/04/2023 10:45</c:v>
                      </c:pt>
                      <c:pt idx="932">
                        <c:v>05/04/2023 10:45</c:v>
                      </c:pt>
                      <c:pt idx="933">
                        <c:v>05/04/2023 10:45</c:v>
                      </c:pt>
                      <c:pt idx="934">
                        <c:v>05/04/2023 10:45</c:v>
                      </c:pt>
                      <c:pt idx="935">
                        <c:v>05/04/2023 10:45</c:v>
                      </c:pt>
                      <c:pt idx="936">
                        <c:v>05/04/2023 10:45</c:v>
                      </c:pt>
                      <c:pt idx="937">
                        <c:v>05/04/2023 10:45</c:v>
                      </c:pt>
                      <c:pt idx="938">
                        <c:v>05/04/2023 10:45</c:v>
                      </c:pt>
                      <c:pt idx="939">
                        <c:v>05/04/2023 10:45</c:v>
                      </c:pt>
                      <c:pt idx="940">
                        <c:v>05/04/2023 10:45</c:v>
                      </c:pt>
                      <c:pt idx="941">
                        <c:v>05/04/2023 10:45</c:v>
                      </c:pt>
                      <c:pt idx="942">
                        <c:v>05/04/2023 10:45</c:v>
                      </c:pt>
                      <c:pt idx="943">
                        <c:v>05/04/2023 10:45</c:v>
                      </c:pt>
                      <c:pt idx="944">
                        <c:v>05/04/2023 10:45</c:v>
                      </c:pt>
                      <c:pt idx="945">
                        <c:v>05/04/2023 10:45</c:v>
                      </c:pt>
                      <c:pt idx="946">
                        <c:v>05/04/2023 10:45</c:v>
                      </c:pt>
                      <c:pt idx="947">
                        <c:v>05/04/2023 10:45</c:v>
                      </c:pt>
                      <c:pt idx="948">
                        <c:v>05/04/2023 10:45</c:v>
                      </c:pt>
                      <c:pt idx="949">
                        <c:v>05/04/2023 10:45</c:v>
                      </c:pt>
                      <c:pt idx="950">
                        <c:v>05/04/2023 10:45</c:v>
                      </c:pt>
                      <c:pt idx="951">
                        <c:v>05/04/2023 10:45</c:v>
                      </c:pt>
                      <c:pt idx="952">
                        <c:v>05/04/2023 10:45</c:v>
                      </c:pt>
                      <c:pt idx="953">
                        <c:v>05/04/2023 10:45</c:v>
                      </c:pt>
                      <c:pt idx="954">
                        <c:v>05/04/2023 10:45</c:v>
                      </c:pt>
                      <c:pt idx="955">
                        <c:v>05/04/2023 10:45</c:v>
                      </c:pt>
                      <c:pt idx="956">
                        <c:v>05/04/2023 10:46</c:v>
                      </c:pt>
                      <c:pt idx="957">
                        <c:v>05/04/2023 10:46</c:v>
                      </c:pt>
                      <c:pt idx="958">
                        <c:v>05/04/2023 10:46</c:v>
                      </c:pt>
                      <c:pt idx="959">
                        <c:v>05/04/2023 10:46</c:v>
                      </c:pt>
                      <c:pt idx="960">
                        <c:v>05/04/2023 10:46</c:v>
                      </c:pt>
                      <c:pt idx="961">
                        <c:v>05/04/2023 10:46</c:v>
                      </c:pt>
                      <c:pt idx="962">
                        <c:v>05/04/2023 10:46</c:v>
                      </c:pt>
                      <c:pt idx="963">
                        <c:v>05/04/2023 10:46</c:v>
                      </c:pt>
                      <c:pt idx="964">
                        <c:v>05/04/2023 10:46</c:v>
                      </c:pt>
                      <c:pt idx="965">
                        <c:v>05/04/2023 10:46</c:v>
                      </c:pt>
                      <c:pt idx="966">
                        <c:v>05/04/2023 10:46</c:v>
                      </c:pt>
                      <c:pt idx="967">
                        <c:v>05/04/2023 10:46</c:v>
                      </c:pt>
                      <c:pt idx="968">
                        <c:v>05/04/2023 10:46</c:v>
                      </c:pt>
                      <c:pt idx="969">
                        <c:v>05/04/2023 10:46</c:v>
                      </c:pt>
                      <c:pt idx="970">
                        <c:v>05/04/2023 10:46</c:v>
                      </c:pt>
                      <c:pt idx="971">
                        <c:v>05/04/2023 10:46</c:v>
                      </c:pt>
                      <c:pt idx="972">
                        <c:v>05/04/2023 10:46</c:v>
                      </c:pt>
                      <c:pt idx="973">
                        <c:v>05/04/2023 10:46</c:v>
                      </c:pt>
                      <c:pt idx="974">
                        <c:v>05/04/2023 10:46</c:v>
                      </c:pt>
                      <c:pt idx="975">
                        <c:v>05/04/2023 10:46</c:v>
                      </c:pt>
                      <c:pt idx="976">
                        <c:v>05/04/2023 10:46</c:v>
                      </c:pt>
                      <c:pt idx="977">
                        <c:v>05/04/2023 10:46</c:v>
                      </c:pt>
                      <c:pt idx="978">
                        <c:v>05/04/2023 10:46</c:v>
                      </c:pt>
                      <c:pt idx="979">
                        <c:v>05/04/2023 10:46</c:v>
                      </c:pt>
                      <c:pt idx="980">
                        <c:v>05/04/2023 10:46</c:v>
                      </c:pt>
                      <c:pt idx="981">
                        <c:v>05/04/2023 10:46</c:v>
                      </c:pt>
                      <c:pt idx="982">
                        <c:v>05/04/2023 10:46</c:v>
                      </c:pt>
                      <c:pt idx="983">
                        <c:v>05/04/2023 10:46</c:v>
                      </c:pt>
                      <c:pt idx="984">
                        <c:v>05/04/2023 10:46</c:v>
                      </c:pt>
                      <c:pt idx="985">
                        <c:v>05/04/2023 10:46</c:v>
                      </c:pt>
                      <c:pt idx="986">
                        <c:v>05/04/2023 10:46</c:v>
                      </c:pt>
                      <c:pt idx="987">
                        <c:v>05/04/2023 10:46</c:v>
                      </c:pt>
                      <c:pt idx="988">
                        <c:v>05/04/2023 10:46</c:v>
                      </c:pt>
                      <c:pt idx="989">
                        <c:v>05/04/2023 10:46</c:v>
                      </c:pt>
                      <c:pt idx="990">
                        <c:v>05/04/2023 10:46</c:v>
                      </c:pt>
                      <c:pt idx="991">
                        <c:v>05/04/2023 10:46</c:v>
                      </c:pt>
                      <c:pt idx="992">
                        <c:v>05/04/2023 10:46</c:v>
                      </c:pt>
                      <c:pt idx="993">
                        <c:v>05/04/2023 10:46</c:v>
                      </c:pt>
                      <c:pt idx="994">
                        <c:v>05/04/2023 10:46</c:v>
                      </c:pt>
                      <c:pt idx="995">
                        <c:v>05/04/2023 10:46</c:v>
                      </c:pt>
                      <c:pt idx="996">
                        <c:v>05/04/2023 10:46</c:v>
                      </c:pt>
                      <c:pt idx="997">
                        <c:v>05/04/2023 10:46</c:v>
                      </c:pt>
                      <c:pt idx="998">
                        <c:v>05/04/2023 10:46</c:v>
                      </c:pt>
                      <c:pt idx="999">
                        <c:v>05/04/2023 10:46</c:v>
                      </c:pt>
                      <c:pt idx="1000">
                        <c:v>05/04/2023 10:46</c:v>
                      </c:pt>
                      <c:pt idx="1001">
                        <c:v>05/04/2023 10:46</c:v>
                      </c:pt>
                      <c:pt idx="1002">
                        <c:v>05/04/2023 10:46</c:v>
                      </c:pt>
                      <c:pt idx="1003">
                        <c:v>05/04/2023 10:46</c:v>
                      </c:pt>
                      <c:pt idx="1004">
                        <c:v>05/04/2023 10:46</c:v>
                      </c:pt>
                      <c:pt idx="1005">
                        <c:v>05/04/2023 10:46</c:v>
                      </c:pt>
                      <c:pt idx="1006">
                        <c:v>05/04/2023 10:46</c:v>
                      </c:pt>
                      <c:pt idx="1007">
                        <c:v>05/04/2023 10:46</c:v>
                      </c:pt>
                      <c:pt idx="1008">
                        <c:v>05/04/2023 10:46</c:v>
                      </c:pt>
                      <c:pt idx="1009">
                        <c:v>05/04/2023 10:46</c:v>
                      </c:pt>
                      <c:pt idx="1010">
                        <c:v>05/04/2023 10:46</c:v>
                      </c:pt>
                      <c:pt idx="1011">
                        <c:v>05/04/2023 10:46</c:v>
                      </c:pt>
                      <c:pt idx="1012">
                        <c:v>05/04/2023 10:46</c:v>
                      </c:pt>
                      <c:pt idx="1013">
                        <c:v>05/04/2023 10:46</c:v>
                      </c:pt>
                      <c:pt idx="1014">
                        <c:v>05/04/2023 10:46</c:v>
                      </c:pt>
                      <c:pt idx="1015">
                        <c:v>05/04/2023 10:46</c:v>
                      </c:pt>
                      <c:pt idx="1016">
                        <c:v>05/04/2023 10:47</c:v>
                      </c:pt>
                      <c:pt idx="1017">
                        <c:v>05/04/2023 10:47</c:v>
                      </c:pt>
                      <c:pt idx="1018">
                        <c:v>05/04/2023 10:47</c:v>
                      </c:pt>
                      <c:pt idx="1019">
                        <c:v>05/04/2023 10:47</c:v>
                      </c:pt>
                      <c:pt idx="1020">
                        <c:v>05/04/2023 10:47</c:v>
                      </c:pt>
                      <c:pt idx="1021">
                        <c:v>05/04/2023 10:47</c:v>
                      </c:pt>
                      <c:pt idx="1022">
                        <c:v>05/04/2023 10:47</c:v>
                      </c:pt>
                      <c:pt idx="1023">
                        <c:v>05/04/2023 10:47</c:v>
                      </c:pt>
                      <c:pt idx="1024">
                        <c:v>05/04/2023 10:47</c:v>
                      </c:pt>
                      <c:pt idx="1025">
                        <c:v>05/04/2023 10:47</c:v>
                      </c:pt>
                      <c:pt idx="1026">
                        <c:v>05/04/2023 10:47</c:v>
                      </c:pt>
                      <c:pt idx="1027">
                        <c:v>05/04/2023 10:47</c:v>
                      </c:pt>
                      <c:pt idx="1028">
                        <c:v>05/04/2023 10:47</c:v>
                      </c:pt>
                      <c:pt idx="1029">
                        <c:v>05/04/2023 10:47</c:v>
                      </c:pt>
                      <c:pt idx="1030">
                        <c:v>05/04/2023 10:47</c:v>
                      </c:pt>
                      <c:pt idx="1031">
                        <c:v>05/04/2023 10:47</c:v>
                      </c:pt>
                      <c:pt idx="1032">
                        <c:v>05/04/2023 10:47</c:v>
                      </c:pt>
                      <c:pt idx="1033">
                        <c:v>05/04/2023 10:47</c:v>
                      </c:pt>
                      <c:pt idx="1034">
                        <c:v>05/04/2023 10:47</c:v>
                      </c:pt>
                      <c:pt idx="1035">
                        <c:v>05/04/2023 10:47</c:v>
                      </c:pt>
                      <c:pt idx="1036">
                        <c:v>05/04/2023 10:47</c:v>
                      </c:pt>
                      <c:pt idx="1037">
                        <c:v>05/04/2023 10:47</c:v>
                      </c:pt>
                      <c:pt idx="1038">
                        <c:v>05/04/2023 10:47</c:v>
                      </c:pt>
                      <c:pt idx="1039">
                        <c:v>05/04/2023 10:47</c:v>
                      </c:pt>
                      <c:pt idx="1040">
                        <c:v>05/04/2023 10:47</c:v>
                      </c:pt>
                      <c:pt idx="1041">
                        <c:v>05/04/2023 10:47</c:v>
                      </c:pt>
                      <c:pt idx="1042">
                        <c:v>05/04/2023 10:47</c:v>
                      </c:pt>
                      <c:pt idx="1043">
                        <c:v>05/04/2023 10:47</c:v>
                      </c:pt>
                      <c:pt idx="1044">
                        <c:v>05/04/2023 10:47</c:v>
                      </c:pt>
                      <c:pt idx="1045">
                        <c:v>05/04/2023 10:47</c:v>
                      </c:pt>
                      <c:pt idx="1046">
                        <c:v>05/04/2023 10:47</c:v>
                      </c:pt>
                      <c:pt idx="1047">
                        <c:v>05/04/2023 10:47</c:v>
                      </c:pt>
                      <c:pt idx="1048">
                        <c:v>05/04/2023 10:47</c:v>
                      </c:pt>
                      <c:pt idx="1049">
                        <c:v>05/04/2023 10:47</c:v>
                      </c:pt>
                      <c:pt idx="1050">
                        <c:v>05/04/2023 10:47</c:v>
                      </c:pt>
                      <c:pt idx="1051">
                        <c:v>05/04/2023 10:47</c:v>
                      </c:pt>
                      <c:pt idx="1052">
                        <c:v>05/04/2023 10:47</c:v>
                      </c:pt>
                      <c:pt idx="1053">
                        <c:v>05/04/2023 10:47</c:v>
                      </c:pt>
                      <c:pt idx="1054">
                        <c:v>05/04/2023 10:47</c:v>
                      </c:pt>
                      <c:pt idx="1055">
                        <c:v>05/04/2023 10:47</c:v>
                      </c:pt>
                      <c:pt idx="1056">
                        <c:v>05/04/2023 10:47</c:v>
                      </c:pt>
                      <c:pt idx="1057">
                        <c:v>05/04/2023 10:47</c:v>
                      </c:pt>
                      <c:pt idx="1058">
                        <c:v>05/04/2023 10:47</c:v>
                      </c:pt>
                      <c:pt idx="1059">
                        <c:v>05/04/2023 10:47</c:v>
                      </c:pt>
                      <c:pt idx="1060">
                        <c:v>05/04/2023 10:47</c:v>
                      </c:pt>
                      <c:pt idx="1061">
                        <c:v>05/04/2023 10:47</c:v>
                      </c:pt>
                      <c:pt idx="1062">
                        <c:v>05/04/2023 10:47</c:v>
                      </c:pt>
                      <c:pt idx="1063">
                        <c:v>05/04/2023 10:47</c:v>
                      </c:pt>
                      <c:pt idx="1064">
                        <c:v>05/04/2023 10:47</c:v>
                      </c:pt>
                      <c:pt idx="1065">
                        <c:v>05/04/2023 10:47</c:v>
                      </c:pt>
                      <c:pt idx="1066">
                        <c:v>05/04/2023 10:47</c:v>
                      </c:pt>
                      <c:pt idx="1067">
                        <c:v>05/04/2023 10:47</c:v>
                      </c:pt>
                      <c:pt idx="1068">
                        <c:v>05/04/2023 10:47</c:v>
                      </c:pt>
                      <c:pt idx="1069">
                        <c:v>05/04/2023 10:47</c:v>
                      </c:pt>
                      <c:pt idx="1070">
                        <c:v>05/04/2023 10:47</c:v>
                      </c:pt>
                      <c:pt idx="1071">
                        <c:v>05/04/2023 10:47</c:v>
                      </c:pt>
                      <c:pt idx="1072">
                        <c:v>05/04/2023 10:47</c:v>
                      </c:pt>
                      <c:pt idx="1073">
                        <c:v>05/04/2023 10:47</c:v>
                      </c:pt>
                      <c:pt idx="1074">
                        <c:v>05/04/2023 10:47</c:v>
                      </c:pt>
                      <c:pt idx="1075">
                        <c:v>05/04/2023 10:48</c:v>
                      </c:pt>
                      <c:pt idx="1076">
                        <c:v>05/04/2023 10:48</c:v>
                      </c:pt>
                      <c:pt idx="1077">
                        <c:v>05/04/2023 10:48</c:v>
                      </c:pt>
                      <c:pt idx="1078">
                        <c:v>05/04/2023 10:48</c:v>
                      </c:pt>
                      <c:pt idx="1079">
                        <c:v>05/04/2023 10:48</c:v>
                      </c:pt>
                      <c:pt idx="1080">
                        <c:v>05/04/2023 10:48</c:v>
                      </c:pt>
                      <c:pt idx="1081">
                        <c:v>05/04/2023 10:48</c:v>
                      </c:pt>
                      <c:pt idx="1082">
                        <c:v>05/04/2023 10:48</c:v>
                      </c:pt>
                      <c:pt idx="1083">
                        <c:v>05/04/2023 10:48</c:v>
                      </c:pt>
                      <c:pt idx="1084">
                        <c:v>05/04/2023 10:48</c:v>
                      </c:pt>
                      <c:pt idx="1085">
                        <c:v>05/04/2023 10:48</c:v>
                      </c:pt>
                      <c:pt idx="1086">
                        <c:v>05/04/2023 10:48</c:v>
                      </c:pt>
                      <c:pt idx="1087">
                        <c:v>05/04/2023 10:48</c:v>
                      </c:pt>
                      <c:pt idx="1088">
                        <c:v>05/04/2023 10:48</c:v>
                      </c:pt>
                      <c:pt idx="1089">
                        <c:v>05/04/2023 10:48</c:v>
                      </c:pt>
                      <c:pt idx="1090">
                        <c:v>05/04/2023 10:48</c:v>
                      </c:pt>
                      <c:pt idx="1091">
                        <c:v>05/04/2023 10:48</c:v>
                      </c:pt>
                      <c:pt idx="1092">
                        <c:v>05/04/2023 10:48</c:v>
                      </c:pt>
                      <c:pt idx="1093">
                        <c:v>05/04/2023 10:48</c:v>
                      </c:pt>
                      <c:pt idx="1094">
                        <c:v>05/04/2023 10:48</c:v>
                      </c:pt>
                      <c:pt idx="1095">
                        <c:v>05/04/2023 10:48</c:v>
                      </c:pt>
                      <c:pt idx="1096">
                        <c:v>05/04/2023 10:48</c:v>
                      </c:pt>
                      <c:pt idx="1097">
                        <c:v>05/04/2023 10:48</c:v>
                      </c:pt>
                      <c:pt idx="1098">
                        <c:v>05/04/2023 10:48</c:v>
                      </c:pt>
                      <c:pt idx="1099">
                        <c:v>05/04/2023 10:48</c:v>
                      </c:pt>
                      <c:pt idx="1100">
                        <c:v>05/04/2023 10:48</c:v>
                      </c:pt>
                      <c:pt idx="1101">
                        <c:v>05/04/2023 10:48</c:v>
                      </c:pt>
                      <c:pt idx="1102">
                        <c:v>05/04/2023 10:48</c:v>
                      </c:pt>
                      <c:pt idx="1103">
                        <c:v>05/04/2023 10:48</c:v>
                      </c:pt>
                      <c:pt idx="1104">
                        <c:v>05/04/2023 10:48</c:v>
                      </c:pt>
                      <c:pt idx="1105">
                        <c:v>05/04/2023 10:48</c:v>
                      </c:pt>
                      <c:pt idx="1106">
                        <c:v>05/04/2023 10:48</c:v>
                      </c:pt>
                      <c:pt idx="1107">
                        <c:v>05/04/2023 10:48</c:v>
                      </c:pt>
                      <c:pt idx="1108">
                        <c:v>05/04/2023 10:48</c:v>
                      </c:pt>
                      <c:pt idx="1109">
                        <c:v>05/04/2023 10:48</c:v>
                      </c:pt>
                      <c:pt idx="1110">
                        <c:v>05/04/2023 10:48</c:v>
                      </c:pt>
                      <c:pt idx="1111">
                        <c:v>05/04/2023 10:48</c:v>
                      </c:pt>
                      <c:pt idx="1112">
                        <c:v>05/04/2023 10:48</c:v>
                      </c:pt>
                      <c:pt idx="1113">
                        <c:v>05/04/2023 10:48</c:v>
                      </c:pt>
                      <c:pt idx="1114">
                        <c:v>05/04/2023 10:48</c:v>
                      </c:pt>
                      <c:pt idx="1115">
                        <c:v>05/04/2023 10:48</c:v>
                      </c:pt>
                      <c:pt idx="1116">
                        <c:v>05/04/2023 10:48</c:v>
                      </c:pt>
                      <c:pt idx="1117">
                        <c:v>05/04/2023 10:48</c:v>
                      </c:pt>
                      <c:pt idx="1118">
                        <c:v>05/04/2023 10:48</c:v>
                      </c:pt>
                      <c:pt idx="1119">
                        <c:v>05/04/2023 10:48</c:v>
                      </c:pt>
                      <c:pt idx="1120">
                        <c:v>05/04/2023 10:48</c:v>
                      </c:pt>
                      <c:pt idx="1121">
                        <c:v>05/04/2023 10:48</c:v>
                      </c:pt>
                      <c:pt idx="1122">
                        <c:v>05/04/2023 10:48</c:v>
                      </c:pt>
                      <c:pt idx="1123">
                        <c:v>05/04/2023 10:48</c:v>
                      </c:pt>
                      <c:pt idx="1124">
                        <c:v>05/04/2023 10:48</c:v>
                      </c:pt>
                      <c:pt idx="1125">
                        <c:v>05/04/2023 10:48</c:v>
                      </c:pt>
                      <c:pt idx="1126">
                        <c:v>05/04/2023 10:48</c:v>
                      </c:pt>
                      <c:pt idx="1127">
                        <c:v>05/04/2023 10:48</c:v>
                      </c:pt>
                      <c:pt idx="1128">
                        <c:v>05/04/2023 10:48</c:v>
                      </c:pt>
                      <c:pt idx="1129">
                        <c:v>05/04/2023 10:48</c:v>
                      </c:pt>
                      <c:pt idx="1130">
                        <c:v>05/04/2023 10:48</c:v>
                      </c:pt>
                      <c:pt idx="1131">
                        <c:v>05/04/2023 10:48</c:v>
                      </c:pt>
                      <c:pt idx="1132">
                        <c:v>05/04/2023 10:48</c:v>
                      </c:pt>
                      <c:pt idx="1133">
                        <c:v>05/04/2023 10:48</c:v>
                      </c:pt>
                      <c:pt idx="1134">
                        <c:v>05/04/2023 10:48</c:v>
                      </c:pt>
                      <c:pt idx="1135">
                        <c:v>05/04/2023 10:49</c:v>
                      </c:pt>
                      <c:pt idx="1136">
                        <c:v>05/04/2023 10:49</c:v>
                      </c:pt>
                      <c:pt idx="1137">
                        <c:v>05/04/2023 10:49</c:v>
                      </c:pt>
                      <c:pt idx="1138">
                        <c:v>05/04/2023 10:49</c:v>
                      </c:pt>
                      <c:pt idx="1139">
                        <c:v>05/04/2023 10:49</c:v>
                      </c:pt>
                      <c:pt idx="1140">
                        <c:v>05/04/2023 10:49</c:v>
                      </c:pt>
                      <c:pt idx="1141">
                        <c:v>05/04/2023 10:49</c:v>
                      </c:pt>
                      <c:pt idx="1142">
                        <c:v>05/04/2023 10:49</c:v>
                      </c:pt>
                      <c:pt idx="1143">
                        <c:v>05/04/2023 10:49</c:v>
                      </c:pt>
                      <c:pt idx="1144">
                        <c:v>05/04/2023 10:49</c:v>
                      </c:pt>
                      <c:pt idx="1145">
                        <c:v>05/04/2023 10:49</c:v>
                      </c:pt>
                      <c:pt idx="1146">
                        <c:v>05/04/2023 10:49</c:v>
                      </c:pt>
                      <c:pt idx="1147">
                        <c:v>05/04/2023 10:49</c:v>
                      </c:pt>
                      <c:pt idx="1148">
                        <c:v>05/04/2023 10:49</c:v>
                      </c:pt>
                      <c:pt idx="1149">
                        <c:v>05/04/2023 10:49</c:v>
                      </c:pt>
                      <c:pt idx="1150">
                        <c:v>05/04/2023 10:49</c:v>
                      </c:pt>
                      <c:pt idx="1151">
                        <c:v>05/04/2023 10:49</c:v>
                      </c:pt>
                      <c:pt idx="1152">
                        <c:v>05/04/2023 10:49</c:v>
                      </c:pt>
                      <c:pt idx="1153">
                        <c:v>05/04/2023 10:49</c:v>
                      </c:pt>
                      <c:pt idx="1154">
                        <c:v>05/04/2023 10:49</c:v>
                      </c:pt>
                      <c:pt idx="1155">
                        <c:v>05/04/2023 10:49</c:v>
                      </c:pt>
                      <c:pt idx="1156">
                        <c:v>05/04/2023 10:49</c:v>
                      </c:pt>
                      <c:pt idx="1157">
                        <c:v>05/04/2023 10:49</c:v>
                      </c:pt>
                      <c:pt idx="1158">
                        <c:v>05/04/2023 10:49</c:v>
                      </c:pt>
                      <c:pt idx="1159">
                        <c:v>05/04/2023 10:49</c:v>
                      </c:pt>
                      <c:pt idx="1160">
                        <c:v>05/04/2023 10:49</c:v>
                      </c:pt>
                      <c:pt idx="1161">
                        <c:v>05/04/2023 10:49</c:v>
                      </c:pt>
                      <c:pt idx="1162">
                        <c:v>05/04/2023 10:49</c:v>
                      </c:pt>
                      <c:pt idx="1163">
                        <c:v>05/04/2023 10:49</c:v>
                      </c:pt>
                      <c:pt idx="1164">
                        <c:v>05/04/2023 10:49</c:v>
                      </c:pt>
                      <c:pt idx="1165">
                        <c:v>05/04/2023 10:49</c:v>
                      </c:pt>
                      <c:pt idx="1166">
                        <c:v>05/04/2023 10:49</c:v>
                      </c:pt>
                      <c:pt idx="1167">
                        <c:v>05/04/2023 10:49</c:v>
                      </c:pt>
                      <c:pt idx="1168">
                        <c:v>05/04/2023 10:49</c:v>
                      </c:pt>
                      <c:pt idx="1169">
                        <c:v>05/04/2023 10:49</c:v>
                      </c:pt>
                      <c:pt idx="1170">
                        <c:v>05/04/2023 10:49</c:v>
                      </c:pt>
                      <c:pt idx="1171">
                        <c:v>05/04/2023 10:49</c:v>
                      </c:pt>
                      <c:pt idx="1172">
                        <c:v>05/04/2023 10:49</c:v>
                      </c:pt>
                      <c:pt idx="1173">
                        <c:v>05/04/2023 10:49</c:v>
                      </c:pt>
                      <c:pt idx="1174">
                        <c:v>05/04/2023 10:49</c:v>
                      </c:pt>
                      <c:pt idx="1175">
                        <c:v>05/04/2023 10:49</c:v>
                      </c:pt>
                      <c:pt idx="1176">
                        <c:v>05/04/2023 10:49</c:v>
                      </c:pt>
                      <c:pt idx="1177">
                        <c:v>05/04/2023 10:49</c:v>
                      </c:pt>
                      <c:pt idx="1178">
                        <c:v>05/04/2023 10:49</c:v>
                      </c:pt>
                      <c:pt idx="1179">
                        <c:v>05/04/2023 10:49</c:v>
                      </c:pt>
                      <c:pt idx="1180">
                        <c:v>05/04/2023 10:49</c:v>
                      </c:pt>
                      <c:pt idx="1181">
                        <c:v>05/04/2023 10:49</c:v>
                      </c:pt>
                      <c:pt idx="1182">
                        <c:v>05/04/2023 10:49</c:v>
                      </c:pt>
                      <c:pt idx="1183">
                        <c:v>05/04/2023 10:49</c:v>
                      </c:pt>
                      <c:pt idx="1184">
                        <c:v>05/04/2023 10:49</c:v>
                      </c:pt>
                      <c:pt idx="1185">
                        <c:v>05/04/2023 10:49</c:v>
                      </c:pt>
                      <c:pt idx="1186">
                        <c:v>05/04/2023 10:49</c:v>
                      </c:pt>
                      <c:pt idx="1187">
                        <c:v>05/04/2023 10:49</c:v>
                      </c:pt>
                      <c:pt idx="1188">
                        <c:v>05/04/2023 10:49</c:v>
                      </c:pt>
                      <c:pt idx="1189">
                        <c:v>05/04/2023 10:49</c:v>
                      </c:pt>
                      <c:pt idx="1190">
                        <c:v>05/04/2023 10:49</c:v>
                      </c:pt>
                      <c:pt idx="1191">
                        <c:v>05/04/2023 10:49</c:v>
                      </c:pt>
                      <c:pt idx="1192">
                        <c:v>05/04/2023 10:49</c:v>
                      </c:pt>
                      <c:pt idx="1193">
                        <c:v>05/04/2023 10:49</c:v>
                      </c:pt>
                      <c:pt idx="1194">
                        <c:v>05/04/2023 10:49</c:v>
                      </c:pt>
                      <c:pt idx="1195">
                        <c:v>05/04/2023 10:50</c:v>
                      </c:pt>
                      <c:pt idx="1196">
                        <c:v>05/04/2023 10:50</c:v>
                      </c:pt>
                      <c:pt idx="1197">
                        <c:v>05/04/2023 10:50</c:v>
                      </c:pt>
                      <c:pt idx="1198">
                        <c:v>05/04/2023 10:50</c:v>
                      </c:pt>
                      <c:pt idx="1199">
                        <c:v>05/04/2023 10:50</c:v>
                      </c:pt>
                      <c:pt idx="1200">
                        <c:v>05/04/2023 10:50</c:v>
                      </c:pt>
                      <c:pt idx="1201">
                        <c:v>05/04/2023 10:50</c:v>
                      </c:pt>
                      <c:pt idx="1202">
                        <c:v>05/04/2023 10:50</c:v>
                      </c:pt>
                      <c:pt idx="1203">
                        <c:v>05/04/2023 10:50</c:v>
                      </c:pt>
                      <c:pt idx="1204">
                        <c:v>05/04/2023 10:50</c:v>
                      </c:pt>
                      <c:pt idx="1205">
                        <c:v>05/04/2023 10:50</c:v>
                      </c:pt>
                      <c:pt idx="1206">
                        <c:v>05/04/2023 10:50</c:v>
                      </c:pt>
                      <c:pt idx="1207">
                        <c:v>05/04/2023 10:50</c:v>
                      </c:pt>
                      <c:pt idx="1208">
                        <c:v>05/04/2023 10:50</c:v>
                      </c:pt>
                      <c:pt idx="1209">
                        <c:v>05/04/2023 10:50</c:v>
                      </c:pt>
                      <c:pt idx="1210">
                        <c:v>05/04/2023 10:50</c:v>
                      </c:pt>
                      <c:pt idx="1211">
                        <c:v>05/04/2023 10:50</c:v>
                      </c:pt>
                      <c:pt idx="1212">
                        <c:v>05/04/2023 10:50</c:v>
                      </c:pt>
                      <c:pt idx="1213">
                        <c:v>05/04/2023 10:50</c:v>
                      </c:pt>
                      <c:pt idx="1214">
                        <c:v>05/04/2023 10:50</c:v>
                      </c:pt>
                      <c:pt idx="1215">
                        <c:v>05/04/2023 10:50</c:v>
                      </c:pt>
                      <c:pt idx="1216">
                        <c:v>05/04/2023 10:50</c:v>
                      </c:pt>
                      <c:pt idx="1217">
                        <c:v>05/04/2023 10:50</c:v>
                      </c:pt>
                      <c:pt idx="1218">
                        <c:v>05/04/2023 10:50</c:v>
                      </c:pt>
                      <c:pt idx="1219">
                        <c:v>05/04/2023 10:50</c:v>
                      </c:pt>
                      <c:pt idx="1220">
                        <c:v>05/04/2023 10:50</c:v>
                      </c:pt>
                      <c:pt idx="1221">
                        <c:v>05/04/2023 10:50</c:v>
                      </c:pt>
                      <c:pt idx="1222">
                        <c:v>05/04/2023 10:50</c:v>
                      </c:pt>
                      <c:pt idx="1223">
                        <c:v>05/04/2023 10:50</c:v>
                      </c:pt>
                      <c:pt idx="1224">
                        <c:v>05/04/2023 10:50</c:v>
                      </c:pt>
                      <c:pt idx="1225">
                        <c:v>05/04/2023 10:50</c:v>
                      </c:pt>
                      <c:pt idx="1226">
                        <c:v>05/04/2023 10:50</c:v>
                      </c:pt>
                      <c:pt idx="1227">
                        <c:v>05/04/2023 10:50</c:v>
                      </c:pt>
                      <c:pt idx="1228">
                        <c:v>05/04/2023 10:50</c:v>
                      </c:pt>
                      <c:pt idx="1229">
                        <c:v>05/04/2023 10:50</c:v>
                      </c:pt>
                      <c:pt idx="1230">
                        <c:v>05/04/2023 10:50</c:v>
                      </c:pt>
                      <c:pt idx="1231">
                        <c:v>05/04/2023 10:50</c:v>
                      </c:pt>
                      <c:pt idx="1232">
                        <c:v>05/04/2023 10:50</c:v>
                      </c:pt>
                      <c:pt idx="1233">
                        <c:v>05/04/2023 10:50</c:v>
                      </c:pt>
                      <c:pt idx="1234">
                        <c:v>05/04/2023 10:50</c:v>
                      </c:pt>
                      <c:pt idx="1235">
                        <c:v>05/04/2023 10:50</c:v>
                      </c:pt>
                      <c:pt idx="1236">
                        <c:v>05/04/2023 10:50</c:v>
                      </c:pt>
                      <c:pt idx="1237">
                        <c:v>05/04/2023 10:50</c:v>
                      </c:pt>
                      <c:pt idx="1238">
                        <c:v>05/04/2023 10:50</c:v>
                      </c:pt>
                      <c:pt idx="1239">
                        <c:v>05/04/2023 10:50</c:v>
                      </c:pt>
                      <c:pt idx="1240">
                        <c:v>05/04/2023 10:50</c:v>
                      </c:pt>
                      <c:pt idx="1241">
                        <c:v>05/04/2023 10:50</c:v>
                      </c:pt>
                      <c:pt idx="1242">
                        <c:v>05/04/2023 10:50</c:v>
                      </c:pt>
                      <c:pt idx="1243">
                        <c:v>05/04/2023 10:50</c:v>
                      </c:pt>
                      <c:pt idx="1244">
                        <c:v>05/04/2023 10:50</c:v>
                      </c:pt>
                      <c:pt idx="1245">
                        <c:v>05/04/2023 10:50</c:v>
                      </c:pt>
                      <c:pt idx="1246">
                        <c:v>05/04/2023 10:50</c:v>
                      </c:pt>
                      <c:pt idx="1247">
                        <c:v>05/04/2023 10:50</c:v>
                      </c:pt>
                      <c:pt idx="1248">
                        <c:v>05/04/2023 10:50</c:v>
                      </c:pt>
                      <c:pt idx="1249">
                        <c:v>05/04/2023 10:50</c:v>
                      </c:pt>
                      <c:pt idx="1250">
                        <c:v>05/04/2023 10:50</c:v>
                      </c:pt>
                      <c:pt idx="1251">
                        <c:v>05/04/2023 10:50</c:v>
                      </c:pt>
                      <c:pt idx="1252">
                        <c:v>05/04/2023 10:50</c:v>
                      </c:pt>
                      <c:pt idx="1253">
                        <c:v>05/04/2023 10:50</c:v>
                      </c:pt>
                      <c:pt idx="1254">
                        <c:v>05/04/2023 10:51</c:v>
                      </c:pt>
                      <c:pt idx="1255">
                        <c:v>05/04/2023 10:51</c:v>
                      </c:pt>
                      <c:pt idx="1256">
                        <c:v>05/04/2023 10:51</c:v>
                      </c:pt>
                      <c:pt idx="1257">
                        <c:v>05/04/2023 10:51</c:v>
                      </c:pt>
                      <c:pt idx="1258">
                        <c:v>05/04/2023 10:51</c:v>
                      </c:pt>
                      <c:pt idx="1259">
                        <c:v>05/04/2023 10:51</c:v>
                      </c:pt>
                      <c:pt idx="1260">
                        <c:v>05/04/2023 10:51</c:v>
                      </c:pt>
                      <c:pt idx="1261">
                        <c:v>05/04/2023 10:51</c:v>
                      </c:pt>
                      <c:pt idx="1262">
                        <c:v>05/04/2023 10:51</c:v>
                      </c:pt>
                      <c:pt idx="1263">
                        <c:v>05/04/2023 10:51</c:v>
                      </c:pt>
                      <c:pt idx="1264">
                        <c:v>05/04/2023 10:51</c:v>
                      </c:pt>
                      <c:pt idx="1265">
                        <c:v>05/04/2023 10:51</c:v>
                      </c:pt>
                      <c:pt idx="1266">
                        <c:v>05/04/2023 10:51</c:v>
                      </c:pt>
                      <c:pt idx="1267">
                        <c:v>05/04/2023 10:51</c:v>
                      </c:pt>
                      <c:pt idx="1268">
                        <c:v>05/04/2023 10:51</c:v>
                      </c:pt>
                      <c:pt idx="1269">
                        <c:v>05/04/2023 10:51</c:v>
                      </c:pt>
                      <c:pt idx="1270">
                        <c:v>05/04/2023 10:51</c:v>
                      </c:pt>
                      <c:pt idx="1271">
                        <c:v>05/04/2023 10:51</c:v>
                      </c:pt>
                      <c:pt idx="1272">
                        <c:v>05/04/2023 10:51</c:v>
                      </c:pt>
                      <c:pt idx="1273">
                        <c:v>05/04/2023 10:51</c:v>
                      </c:pt>
                      <c:pt idx="1274">
                        <c:v>05/04/2023 10:51</c:v>
                      </c:pt>
                      <c:pt idx="1275">
                        <c:v>05/04/2023 10:51</c:v>
                      </c:pt>
                      <c:pt idx="1276">
                        <c:v>05/04/2023 10:51</c:v>
                      </c:pt>
                      <c:pt idx="1277">
                        <c:v>05/04/2023 10:51</c:v>
                      </c:pt>
                      <c:pt idx="1278">
                        <c:v>05/04/2023 10:51</c:v>
                      </c:pt>
                      <c:pt idx="1279">
                        <c:v>05/04/2023 10:51</c:v>
                      </c:pt>
                      <c:pt idx="1280">
                        <c:v>05/04/2023 10:51</c:v>
                      </c:pt>
                      <c:pt idx="1281">
                        <c:v>05/04/2023 10:51</c:v>
                      </c:pt>
                      <c:pt idx="1282">
                        <c:v>05/04/2023 10:51</c:v>
                      </c:pt>
                      <c:pt idx="1283">
                        <c:v>05/04/2023 10:51</c:v>
                      </c:pt>
                      <c:pt idx="1284">
                        <c:v>05/04/2023 10:51</c:v>
                      </c:pt>
                      <c:pt idx="1285">
                        <c:v>05/04/2023 10:51</c:v>
                      </c:pt>
                      <c:pt idx="1286">
                        <c:v>05/04/2023 10:51</c:v>
                      </c:pt>
                      <c:pt idx="1287">
                        <c:v>05/04/2023 10:51</c:v>
                      </c:pt>
                      <c:pt idx="1288">
                        <c:v>05/04/2023 10:51</c:v>
                      </c:pt>
                      <c:pt idx="1289">
                        <c:v>05/04/2023 10:51</c:v>
                      </c:pt>
                      <c:pt idx="1290">
                        <c:v>05/04/2023 10:51</c:v>
                      </c:pt>
                      <c:pt idx="1291">
                        <c:v>05/04/2023 10:51</c:v>
                      </c:pt>
                      <c:pt idx="1292">
                        <c:v>05/04/2023 10:51</c:v>
                      </c:pt>
                      <c:pt idx="1293">
                        <c:v>05/04/2023 10:51</c:v>
                      </c:pt>
                      <c:pt idx="1294">
                        <c:v>05/04/2023 10:51</c:v>
                      </c:pt>
                      <c:pt idx="1295">
                        <c:v>05/04/2023 10:51</c:v>
                      </c:pt>
                      <c:pt idx="1296">
                        <c:v>05/04/2023 10:51</c:v>
                      </c:pt>
                      <c:pt idx="1297">
                        <c:v>05/04/2023 10:51</c:v>
                      </c:pt>
                      <c:pt idx="1298">
                        <c:v>05/04/2023 10:51</c:v>
                      </c:pt>
                      <c:pt idx="1299">
                        <c:v>05/04/2023 10:51</c:v>
                      </c:pt>
                      <c:pt idx="1300">
                        <c:v>05/04/2023 10:51</c:v>
                      </c:pt>
                      <c:pt idx="1301">
                        <c:v>05/04/2023 10:51</c:v>
                      </c:pt>
                      <c:pt idx="1302">
                        <c:v>05/04/2023 10:51</c:v>
                      </c:pt>
                      <c:pt idx="1303">
                        <c:v>05/04/2023 10:51</c:v>
                      </c:pt>
                      <c:pt idx="1304">
                        <c:v>05/04/2023 10:51</c:v>
                      </c:pt>
                      <c:pt idx="1305">
                        <c:v>05/04/2023 10:51</c:v>
                      </c:pt>
                      <c:pt idx="1306">
                        <c:v>05/04/2023 10:51</c:v>
                      </c:pt>
                      <c:pt idx="1307">
                        <c:v>05/04/2023 10:51</c:v>
                      </c:pt>
                      <c:pt idx="1308">
                        <c:v>05/04/2023 10:51</c:v>
                      </c:pt>
                      <c:pt idx="1309">
                        <c:v>05/04/2023 10:51</c:v>
                      </c:pt>
                      <c:pt idx="1310">
                        <c:v>05/04/2023 10:51</c:v>
                      </c:pt>
                      <c:pt idx="1311">
                        <c:v>05/04/2023 10:51</c:v>
                      </c:pt>
                      <c:pt idx="1312">
                        <c:v>05/04/2023 10:51</c:v>
                      </c:pt>
                      <c:pt idx="1313">
                        <c:v>05/04/2023 10:51</c:v>
                      </c:pt>
                      <c:pt idx="1314">
                        <c:v>05/04/2023 10:52</c:v>
                      </c:pt>
                      <c:pt idx="1315">
                        <c:v>05/04/2023 10:52</c:v>
                      </c:pt>
                      <c:pt idx="1316">
                        <c:v>05/04/2023 10:52</c:v>
                      </c:pt>
                      <c:pt idx="1317">
                        <c:v>05/04/2023 10:52</c:v>
                      </c:pt>
                      <c:pt idx="1318">
                        <c:v>05/04/2023 10:52</c:v>
                      </c:pt>
                      <c:pt idx="1319">
                        <c:v>05/04/2023 10:52</c:v>
                      </c:pt>
                      <c:pt idx="1320">
                        <c:v>05/04/2023 10:52</c:v>
                      </c:pt>
                      <c:pt idx="1321">
                        <c:v>05/04/2023 10:52</c:v>
                      </c:pt>
                      <c:pt idx="1322">
                        <c:v>05/04/2023 10:52</c:v>
                      </c:pt>
                      <c:pt idx="1323">
                        <c:v>05/04/2023 10:52</c:v>
                      </c:pt>
                      <c:pt idx="1324">
                        <c:v>05/04/2023 10:52</c:v>
                      </c:pt>
                      <c:pt idx="1325">
                        <c:v>05/04/2023 10:52</c:v>
                      </c:pt>
                      <c:pt idx="1326">
                        <c:v>05/04/2023 10:52</c:v>
                      </c:pt>
                      <c:pt idx="1327">
                        <c:v>05/04/2023 10:52</c:v>
                      </c:pt>
                      <c:pt idx="1328">
                        <c:v>05/04/2023 10:52</c:v>
                      </c:pt>
                      <c:pt idx="1329">
                        <c:v>05/04/2023 10:52</c:v>
                      </c:pt>
                      <c:pt idx="1330">
                        <c:v>05/04/2023 10:52</c:v>
                      </c:pt>
                      <c:pt idx="1331">
                        <c:v>05/04/2023 10:52</c:v>
                      </c:pt>
                      <c:pt idx="1332">
                        <c:v>05/04/2023 10:52</c:v>
                      </c:pt>
                      <c:pt idx="1333">
                        <c:v>05/04/2023 10:52</c:v>
                      </c:pt>
                      <c:pt idx="1334">
                        <c:v>05/04/2023 10:52</c:v>
                      </c:pt>
                      <c:pt idx="1335">
                        <c:v>05/04/2023 10:52</c:v>
                      </c:pt>
                      <c:pt idx="1336">
                        <c:v>05/04/2023 10:52</c:v>
                      </c:pt>
                      <c:pt idx="1337">
                        <c:v>05/04/2023 10:52</c:v>
                      </c:pt>
                      <c:pt idx="1338">
                        <c:v>05/04/2023 10:52</c:v>
                      </c:pt>
                      <c:pt idx="1339">
                        <c:v>05/04/2023 10:52</c:v>
                      </c:pt>
                      <c:pt idx="1340">
                        <c:v>05/04/2023 10:52</c:v>
                      </c:pt>
                      <c:pt idx="1341">
                        <c:v>05/04/2023 10:52</c:v>
                      </c:pt>
                      <c:pt idx="1342">
                        <c:v>05/04/2023 10:52</c:v>
                      </c:pt>
                      <c:pt idx="1343">
                        <c:v>05/04/2023 10:52</c:v>
                      </c:pt>
                      <c:pt idx="1344">
                        <c:v>05/04/2023 10:52</c:v>
                      </c:pt>
                      <c:pt idx="1345">
                        <c:v>05/04/2023 10:52</c:v>
                      </c:pt>
                      <c:pt idx="1346">
                        <c:v>05/04/2023 10:52</c:v>
                      </c:pt>
                      <c:pt idx="1347">
                        <c:v>05/04/2023 10:52</c:v>
                      </c:pt>
                      <c:pt idx="1348">
                        <c:v>05/04/2023 10:52</c:v>
                      </c:pt>
                      <c:pt idx="1349">
                        <c:v>05/04/2023 10:52</c:v>
                      </c:pt>
                      <c:pt idx="1350">
                        <c:v>05/04/2023 10:52</c:v>
                      </c:pt>
                      <c:pt idx="1351">
                        <c:v>05/04/2023 10:52</c:v>
                      </c:pt>
                      <c:pt idx="1352">
                        <c:v>05/04/2023 10:52</c:v>
                      </c:pt>
                      <c:pt idx="1353">
                        <c:v>05/04/2023 10:52</c:v>
                      </c:pt>
                      <c:pt idx="1354">
                        <c:v>05/04/2023 10:52</c:v>
                      </c:pt>
                      <c:pt idx="1355">
                        <c:v>05/04/2023 10:52</c:v>
                      </c:pt>
                      <c:pt idx="1356">
                        <c:v>05/04/2023 10:52</c:v>
                      </c:pt>
                      <c:pt idx="1357">
                        <c:v>05/04/2023 10:52</c:v>
                      </c:pt>
                      <c:pt idx="1358">
                        <c:v>05/04/2023 10:52</c:v>
                      </c:pt>
                      <c:pt idx="1359">
                        <c:v>05/04/2023 10:52</c:v>
                      </c:pt>
                      <c:pt idx="1360">
                        <c:v>05/04/2023 10:52</c:v>
                      </c:pt>
                      <c:pt idx="1361">
                        <c:v>05/04/2023 10:52</c:v>
                      </c:pt>
                      <c:pt idx="1362">
                        <c:v>05/04/2023 10:52</c:v>
                      </c:pt>
                      <c:pt idx="1363">
                        <c:v>05/04/2023 10:52</c:v>
                      </c:pt>
                      <c:pt idx="1364">
                        <c:v>05/04/2023 10:52</c:v>
                      </c:pt>
                      <c:pt idx="1365">
                        <c:v>05/04/2023 10:52</c:v>
                      </c:pt>
                      <c:pt idx="1366">
                        <c:v>05/04/2023 10:52</c:v>
                      </c:pt>
                      <c:pt idx="1367">
                        <c:v>05/04/2023 10:52</c:v>
                      </c:pt>
                      <c:pt idx="1368">
                        <c:v>05/04/2023 10:52</c:v>
                      </c:pt>
                      <c:pt idx="1369">
                        <c:v>05/04/2023 10:52</c:v>
                      </c:pt>
                      <c:pt idx="1370">
                        <c:v>05/04/2023 10:52</c:v>
                      </c:pt>
                      <c:pt idx="1371">
                        <c:v>05/04/2023 10:52</c:v>
                      </c:pt>
                      <c:pt idx="1372">
                        <c:v>05/04/2023 10:52</c:v>
                      </c:pt>
                      <c:pt idx="1373">
                        <c:v>05/04/2023 10:52</c:v>
                      </c:pt>
                      <c:pt idx="1374">
                        <c:v>05/04/2023 10:53</c:v>
                      </c:pt>
                      <c:pt idx="1375">
                        <c:v>05/04/2023 10:53</c:v>
                      </c:pt>
                      <c:pt idx="1376">
                        <c:v>05/04/2023 10:53</c:v>
                      </c:pt>
                      <c:pt idx="1377">
                        <c:v>05/04/2023 10:53</c:v>
                      </c:pt>
                      <c:pt idx="1378">
                        <c:v>05/04/2023 10:53</c:v>
                      </c:pt>
                      <c:pt idx="1379">
                        <c:v>05/04/2023 10:53</c:v>
                      </c:pt>
                      <c:pt idx="1380">
                        <c:v>05/04/2023 10:53</c:v>
                      </c:pt>
                      <c:pt idx="1381">
                        <c:v>05/04/2023 10:53</c:v>
                      </c:pt>
                      <c:pt idx="1382">
                        <c:v>05/04/2023 10:53</c:v>
                      </c:pt>
                      <c:pt idx="1383">
                        <c:v>05/04/2023 10:53</c:v>
                      </c:pt>
                      <c:pt idx="1384">
                        <c:v>05/04/2023 10:53</c:v>
                      </c:pt>
                      <c:pt idx="1385">
                        <c:v>05/04/2023 10:53</c:v>
                      </c:pt>
                      <c:pt idx="1386">
                        <c:v>05/04/2023 10:53</c:v>
                      </c:pt>
                      <c:pt idx="1387">
                        <c:v>05/04/2023 10:53</c:v>
                      </c:pt>
                      <c:pt idx="1388">
                        <c:v>05/04/2023 10:53</c:v>
                      </c:pt>
                      <c:pt idx="1389">
                        <c:v>05/04/2023 10:53</c:v>
                      </c:pt>
                      <c:pt idx="1390">
                        <c:v>05/04/2023 10:53</c:v>
                      </c:pt>
                      <c:pt idx="1391">
                        <c:v>05/04/2023 10:53</c:v>
                      </c:pt>
                      <c:pt idx="1392">
                        <c:v>05/04/2023 10:53</c:v>
                      </c:pt>
                      <c:pt idx="1393">
                        <c:v>05/04/2023 10:53</c:v>
                      </c:pt>
                      <c:pt idx="1394">
                        <c:v>05/04/2023 10:53</c:v>
                      </c:pt>
                      <c:pt idx="1395">
                        <c:v>05/04/2023 10:53</c:v>
                      </c:pt>
                      <c:pt idx="1396">
                        <c:v>05/04/2023 10:53</c:v>
                      </c:pt>
                      <c:pt idx="1397">
                        <c:v>05/04/2023 10:53</c:v>
                      </c:pt>
                      <c:pt idx="1398">
                        <c:v>05/04/2023 10:53</c:v>
                      </c:pt>
                      <c:pt idx="1399">
                        <c:v>05/04/2023 10:53</c:v>
                      </c:pt>
                      <c:pt idx="1400">
                        <c:v>05/04/2023 10:53</c:v>
                      </c:pt>
                      <c:pt idx="1401">
                        <c:v>05/04/2023 10:53</c:v>
                      </c:pt>
                      <c:pt idx="1402">
                        <c:v>05/04/2023 10:53</c:v>
                      </c:pt>
                      <c:pt idx="1403">
                        <c:v>05/04/2023 10:53</c:v>
                      </c:pt>
                      <c:pt idx="1404">
                        <c:v>05/04/2023 10:53</c:v>
                      </c:pt>
                      <c:pt idx="1405">
                        <c:v>05/04/2023 10:53</c:v>
                      </c:pt>
                      <c:pt idx="1406">
                        <c:v>05/04/2023 10:53</c:v>
                      </c:pt>
                      <c:pt idx="1407">
                        <c:v>05/04/2023 10:53</c:v>
                      </c:pt>
                      <c:pt idx="1408">
                        <c:v>05/04/2023 10:53</c:v>
                      </c:pt>
                      <c:pt idx="1409">
                        <c:v>05/04/2023 10:53</c:v>
                      </c:pt>
                      <c:pt idx="1410">
                        <c:v>05/04/2023 10:53</c:v>
                      </c:pt>
                      <c:pt idx="1411">
                        <c:v>05/04/2023 10:53</c:v>
                      </c:pt>
                      <c:pt idx="1412">
                        <c:v>05/04/2023 10:53</c:v>
                      </c:pt>
                      <c:pt idx="1413">
                        <c:v>05/04/2023 10:53</c:v>
                      </c:pt>
                      <c:pt idx="1414">
                        <c:v>05/04/2023 10:53</c:v>
                      </c:pt>
                      <c:pt idx="1415">
                        <c:v>05/04/2023 10:53</c:v>
                      </c:pt>
                      <c:pt idx="1416">
                        <c:v>05/04/2023 10:53</c:v>
                      </c:pt>
                      <c:pt idx="1417">
                        <c:v>05/04/2023 10:53</c:v>
                      </c:pt>
                      <c:pt idx="1418">
                        <c:v>05/04/2023 10:53</c:v>
                      </c:pt>
                      <c:pt idx="1419">
                        <c:v>05/04/2023 10:53</c:v>
                      </c:pt>
                      <c:pt idx="1420">
                        <c:v>05/04/2023 10:53</c:v>
                      </c:pt>
                      <c:pt idx="1421">
                        <c:v>05/04/2023 10:53</c:v>
                      </c:pt>
                      <c:pt idx="1422">
                        <c:v>05/04/2023 10:53</c:v>
                      </c:pt>
                      <c:pt idx="1423">
                        <c:v>05/04/2023 10:53</c:v>
                      </c:pt>
                      <c:pt idx="1424">
                        <c:v>05/04/2023 10:53</c:v>
                      </c:pt>
                      <c:pt idx="1425">
                        <c:v>05/04/2023 10:53</c:v>
                      </c:pt>
                      <c:pt idx="1426">
                        <c:v>05/04/2023 10:53</c:v>
                      </c:pt>
                      <c:pt idx="1427">
                        <c:v>05/04/2023 10:53</c:v>
                      </c:pt>
                      <c:pt idx="1428">
                        <c:v>05/04/2023 10:53</c:v>
                      </c:pt>
                      <c:pt idx="1429">
                        <c:v>05/04/2023 10:53</c:v>
                      </c:pt>
                      <c:pt idx="1430">
                        <c:v>05/04/2023 10:53</c:v>
                      </c:pt>
                      <c:pt idx="1431">
                        <c:v>05/04/2023 10:53</c:v>
                      </c:pt>
                      <c:pt idx="1432">
                        <c:v>05/04/2023 10:53</c:v>
                      </c:pt>
                      <c:pt idx="1433">
                        <c:v>05/04/2023 10:54</c:v>
                      </c:pt>
                      <c:pt idx="1434">
                        <c:v>05/04/2023 10:54</c:v>
                      </c:pt>
                      <c:pt idx="1435">
                        <c:v>05/04/2023 10:54</c:v>
                      </c:pt>
                      <c:pt idx="1436">
                        <c:v>05/04/2023 10:54</c:v>
                      </c:pt>
                      <c:pt idx="1437">
                        <c:v>05/04/2023 10:54</c:v>
                      </c:pt>
                      <c:pt idx="1438">
                        <c:v>05/04/2023 10:54</c:v>
                      </c:pt>
                      <c:pt idx="1439">
                        <c:v>05/04/2023 10:54</c:v>
                      </c:pt>
                      <c:pt idx="1440">
                        <c:v>05/04/2023 10:54</c:v>
                      </c:pt>
                      <c:pt idx="1441">
                        <c:v>05/04/2023 10:54</c:v>
                      </c:pt>
                      <c:pt idx="1442">
                        <c:v>05/04/2023 10:54</c:v>
                      </c:pt>
                      <c:pt idx="1443">
                        <c:v>05/04/2023 10:54</c:v>
                      </c:pt>
                      <c:pt idx="1444">
                        <c:v>05/04/2023 10:54</c:v>
                      </c:pt>
                      <c:pt idx="1445">
                        <c:v>05/04/2023 10:54</c:v>
                      </c:pt>
                      <c:pt idx="1446">
                        <c:v>05/04/2023 10:54</c:v>
                      </c:pt>
                      <c:pt idx="1447">
                        <c:v>05/04/2023 10:54</c:v>
                      </c:pt>
                      <c:pt idx="1448">
                        <c:v>05/04/2023 10:54</c:v>
                      </c:pt>
                      <c:pt idx="1449">
                        <c:v>05/04/2023 10:54</c:v>
                      </c:pt>
                      <c:pt idx="1450">
                        <c:v>05/04/2023 10:54</c:v>
                      </c:pt>
                      <c:pt idx="1451">
                        <c:v>05/04/2023 10:54</c:v>
                      </c:pt>
                      <c:pt idx="1452">
                        <c:v>05/04/2023 10:54</c:v>
                      </c:pt>
                      <c:pt idx="1453">
                        <c:v>05/04/2023 10:54</c:v>
                      </c:pt>
                      <c:pt idx="1454">
                        <c:v>05/04/2023 10:54</c:v>
                      </c:pt>
                      <c:pt idx="1455">
                        <c:v>05/04/2023 10:54</c:v>
                      </c:pt>
                      <c:pt idx="1456">
                        <c:v>05/04/2023 10:54</c:v>
                      </c:pt>
                      <c:pt idx="1457">
                        <c:v>05/04/2023 10:54</c:v>
                      </c:pt>
                      <c:pt idx="1458">
                        <c:v>05/04/2023 10:54</c:v>
                      </c:pt>
                      <c:pt idx="1459">
                        <c:v>05/04/2023 10:54</c:v>
                      </c:pt>
                      <c:pt idx="1460">
                        <c:v>05/04/2023 10:54</c:v>
                      </c:pt>
                      <c:pt idx="1461">
                        <c:v>05/04/2023 10:54</c:v>
                      </c:pt>
                      <c:pt idx="1462">
                        <c:v>05/04/2023 10:54</c:v>
                      </c:pt>
                      <c:pt idx="1463">
                        <c:v>05/04/2023 10:54</c:v>
                      </c:pt>
                      <c:pt idx="1464">
                        <c:v>05/04/2023 10:54</c:v>
                      </c:pt>
                      <c:pt idx="1465">
                        <c:v>05/04/2023 10:54</c:v>
                      </c:pt>
                      <c:pt idx="1466">
                        <c:v>05/04/2023 10:54</c:v>
                      </c:pt>
                      <c:pt idx="1467">
                        <c:v>05/04/2023 10:54</c:v>
                      </c:pt>
                      <c:pt idx="1468">
                        <c:v>05/04/2023 10:54</c:v>
                      </c:pt>
                      <c:pt idx="1469">
                        <c:v>05/04/2023 10:54</c:v>
                      </c:pt>
                      <c:pt idx="1470">
                        <c:v>05/04/2023 10:54</c:v>
                      </c:pt>
                      <c:pt idx="1471">
                        <c:v>05/04/2023 10:54</c:v>
                      </c:pt>
                      <c:pt idx="1472">
                        <c:v>05/04/2023 10:54</c:v>
                      </c:pt>
                      <c:pt idx="1473">
                        <c:v>05/04/2023 10:54</c:v>
                      </c:pt>
                      <c:pt idx="1474">
                        <c:v>05/04/2023 10:54</c:v>
                      </c:pt>
                      <c:pt idx="1475">
                        <c:v>05/04/2023 10:54</c:v>
                      </c:pt>
                      <c:pt idx="1476">
                        <c:v>05/04/2023 10:54</c:v>
                      </c:pt>
                      <c:pt idx="1477">
                        <c:v>05/04/2023 10:54</c:v>
                      </c:pt>
                      <c:pt idx="1478">
                        <c:v>05/04/2023 10:54</c:v>
                      </c:pt>
                      <c:pt idx="1479">
                        <c:v>05/04/2023 10:54</c:v>
                      </c:pt>
                      <c:pt idx="1480">
                        <c:v>05/04/2023 10:54</c:v>
                      </c:pt>
                      <c:pt idx="1481">
                        <c:v>05/04/2023 10:54</c:v>
                      </c:pt>
                      <c:pt idx="1482">
                        <c:v>05/04/2023 10:54</c:v>
                      </c:pt>
                      <c:pt idx="1483">
                        <c:v>05/04/2023 10:54</c:v>
                      </c:pt>
                      <c:pt idx="1484">
                        <c:v>05/04/2023 10:54</c:v>
                      </c:pt>
                      <c:pt idx="1485">
                        <c:v>05/04/2023 10:54</c:v>
                      </c:pt>
                      <c:pt idx="1486">
                        <c:v>05/04/2023 10:54</c:v>
                      </c:pt>
                      <c:pt idx="1487">
                        <c:v>05/04/2023 10:54</c:v>
                      </c:pt>
                      <c:pt idx="1488">
                        <c:v>05/04/2023 10:54</c:v>
                      </c:pt>
                      <c:pt idx="1489">
                        <c:v>05/04/2023 10:54</c:v>
                      </c:pt>
                      <c:pt idx="1490">
                        <c:v>05/04/2023 10:54</c:v>
                      </c:pt>
                      <c:pt idx="1491">
                        <c:v>05/04/2023 10:54</c:v>
                      </c:pt>
                      <c:pt idx="1492">
                        <c:v>05/04/2023 10:54</c:v>
                      </c:pt>
                      <c:pt idx="1493">
                        <c:v>05/04/2023 10:55</c:v>
                      </c:pt>
                      <c:pt idx="1494">
                        <c:v>05/04/2023 10:55</c:v>
                      </c:pt>
                      <c:pt idx="1495">
                        <c:v>05/04/2023 10:55</c:v>
                      </c:pt>
                      <c:pt idx="1496">
                        <c:v>05/04/2023 10:55</c:v>
                      </c:pt>
                      <c:pt idx="1497">
                        <c:v>05/04/2023 10:55</c:v>
                      </c:pt>
                      <c:pt idx="1498">
                        <c:v>05/04/2023 10:55</c:v>
                      </c:pt>
                      <c:pt idx="1499">
                        <c:v>05/04/2023 10:55</c:v>
                      </c:pt>
                      <c:pt idx="1500">
                        <c:v>05/04/2023 10:55</c:v>
                      </c:pt>
                      <c:pt idx="1501">
                        <c:v>05/04/2023 10:55</c:v>
                      </c:pt>
                      <c:pt idx="1502">
                        <c:v>05/04/2023 10:55</c:v>
                      </c:pt>
                      <c:pt idx="1503">
                        <c:v>05/04/2023 10:55</c:v>
                      </c:pt>
                      <c:pt idx="1504">
                        <c:v>05/04/2023 10:55</c:v>
                      </c:pt>
                      <c:pt idx="1505">
                        <c:v>05/04/2023 10:55</c:v>
                      </c:pt>
                      <c:pt idx="1506">
                        <c:v>05/04/2023 10:55</c:v>
                      </c:pt>
                      <c:pt idx="1507">
                        <c:v>05/04/2023 10:55</c:v>
                      </c:pt>
                      <c:pt idx="1508">
                        <c:v>05/04/2023 10:55</c:v>
                      </c:pt>
                      <c:pt idx="1509">
                        <c:v>05/04/2023 10:55</c:v>
                      </c:pt>
                      <c:pt idx="1510">
                        <c:v>05/04/2023 10:55</c:v>
                      </c:pt>
                      <c:pt idx="1511">
                        <c:v>05/04/2023 10:55</c:v>
                      </c:pt>
                      <c:pt idx="1512">
                        <c:v>05/04/2023 10:55</c:v>
                      </c:pt>
                      <c:pt idx="1513">
                        <c:v>05/04/2023 10:55</c:v>
                      </c:pt>
                      <c:pt idx="1514">
                        <c:v>05/04/2023 10:55</c:v>
                      </c:pt>
                      <c:pt idx="1515">
                        <c:v>05/04/2023 10:55</c:v>
                      </c:pt>
                      <c:pt idx="1516">
                        <c:v>05/04/2023 10:55</c:v>
                      </c:pt>
                      <c:pt idx="1517">
                        <c:v>05/04/2023 10:55</c:v>
                      </c:pt>
                      <c:pt idx="1518">
                        <c:v>05/04/2023 10:55</c:v>
                      </c:pt>
                      <c:pt idx="1519">
                        <c:v>05/04/2023 10:55</c:v>
                      </c:pt>
                      <c:pt idx="1520">
                        <c:v>05/04/2023 10:55</c:v>
                      </c:pt>
                      <c:pt idx="1521">
                        <c:v>05/04/2023 10:55</c:v>
                      </c:pt>
                      <c:pt idx="1522">
                        <c:v>05/04/2023 10:55</c:v>
                      </c:pt>
                      <c:pt idx="1523">
                        <c:v>05/04/2023 10:55</c:v>
                      </c:pt>
                      <c:pt idx="1524">
                        <c:v>05/04/2023 10:55</c:v>
                      </c:pt>
                      <c:pt idx="1525">
                        <c:v>05/04/2023 10:55</c:v>
                      </c:pt>
                      <c:pt idx="1526">
                        <c:v>05/04/2023 10:55</c:v>
                      </c:pt>
                      <c:pt idx="1527">
                        <c:v>05/04/2023 10:55</c:v>
                      </c:pt>
                      <c:pt idx="1528">
                        <c:v>05/04/2023 10:55</c:v>
                      </c:pt>
                      <c:pt idx="1529">
                        <c:v>05/04/2023 10:55</c:v>
                      </c:pt>
                      <c:pt idx="1530">
                        <c:v>05/04/2023 10:55</c:v>
                      </c:pt>
                      <c:pt idx="1531">
                        <c:v>05/04/2023 10:55</c:v>
                      </c:pt>
                      <c:pt idx="1532">
                        <c:v>05/04/2023 10:55</c:v>
                      </c:pt>
                      <c:pt idx="1533">
                        <c:v>05/04/2023 10:55</c:v>
                      </c:pt>
                      <c:pt idx="1534">
                        <c:v>05/04/2023 10:55</c:v>
                      </c:pt>
                      <c:pt idx="1535">
                        <c:v>05/04/2023 10:55</c:v>
                      </c:pt>
                      <c:pt idx="1536">
                        <c:v>05/04/2023 10:55</c:v>
                      </c:pt>
                      <c:pt idx="1537">
                        <c:v>05/04/2023 10:55</c:v>
                      </c:pt>
                      <c:pt idx="1538">
                        <c:v>05/04/2023 10:55</c:v>
                      </c:pt>
                      <c:pt idx="1539">
                        <c:v>05/04/2023 10:55</c:v>
                      </c:pt>
                      <c:pt idx="1540">
                        <c:v>05/04/2023 10:55</c:v>
                      </c:pt>
                      <c:pt idx="1541">
                        <c:v>05/04/2023 10:55</c:v>
                      </c:pt>
                      <c:pt idx="1542">
                        <c:v>05/04/2023 10:55</c:v>
                      </c:pt>
                      <c:pt idx="1543">
                        <c:v>05/04/2023 10:55</c:v>
                      </c:pt>
                      <c:pt idx="1544">
                        <c:v>05/04/2023 10:55</c:v>
                      </c:pt>
                      <c:pt idx="1545">
                        <c:v>05/04/2023 10:55</c:v>
                      </c:pt>
                      <c:pt idx="1546">
                        <c:v>05/04/2023 10:55</c:v>
                      </c:pt>
                      <c:pt idx="1547">
                        <c:v>05/04/2023 10:55</c:v>
                      </c:pt>
                      <c:pt idx="1548">
                        <c:v>05/04/2023 10:55</c:v>
                      </c:pt>
                      <c:pt idx="1549">
                        <c:v>05/04/2023 10:55</c:v>
                      </c:pt>
                      <c:pt idx="1550">
                        <c:v>05/04/2023 10:55</c:v>
                      </c:pt>
                      <c:pt idx="1551">
                        <c:v>05/04/2023 10:55</c:v>
                      </c:pt>
                      <c:pt idx="1552">
                        <c:v>05/04/2023 10:56</c:v>
                      </c:pt>
                      <c:pt idx="1553">
                        <c:v>05/04/2023 10:56</c:v>
                      </c:pt>
                      <c:pt idx="1554">
                        <c:v>05/04/2023 10:56</c:v>
                      </c:pt>
                      <c:pt idx="1555">
                        <c:v>05/04/2023 10:56</c:v>
                      </c:pt>
                      <c:pt idx="1556">
                        <c:v>05/04/2023 10:56</c:v>
                      </c:pt>
                      <c:pt idx="1557">
                        <c:v>05/04/2023 10:56</c:v>
                      </c:pt>
                      <c:pt idx="1558">
                        <c:v>05/04/2023 10:56</c:v>
                      </c:pt>
                      <c:pt idx="1559">
                        <c:v>05/04/2023 10:56</c:v>
                      </c:pt>
                      <c:pt idx="1560">
                        <c:v>05/04/2023 10:56</c:v>
                      </c:pt>
                      <c:pt idx="1561">
                        <c:v>05/04/2023 10:56</c:v>
                      </c:pt>
                      <c:pt idx="1562">
                        <c:v>05/04/2023 10:56</c:v>
                      </c:pt>
                      <c:pt idx="1563">
                        <c:v>05/04/2023 10:56</c:v>
                      </c:pt>
                      <c:pt idx="1564">
                        <c:v>05/04/2023 10:56</c:v>
                      </c:pt>
                      <c:pt idx="1565">
                        <c:v>05/04/2023 10:56</c:v>
                      </c:pt>
                      <c:pt idx="1566">
                        <c:v>05/04/2023 10:56</c:v>
                      </c:pt>
                      <c:pt idx="1567">
                        <c:v>05/04/2023 10:56</c:v>
                      </c:pt>
                      <c:pt idx="1568">
                        <c:v>05/04/2023 10:56</c:v>
                      </c:pt>
                      <c:pt idx="1569">
                        <c:v>05/04/2023 10:56</c:v>
                      </c:pt>
                      <c:pt idx="1570">
                        <c:v>05/04/2023 10:56</c:v>
                      </c:pt>
                      <c:pt idx="1571">
                        <c:v>05/04/2023 10:56</c:v>
                      </c:pt>
                      <c:pt idx="1572">
                        <c:v>05/04/2023 10:56</c:v>
                      </c:pt>
                      <c:pt idx="1573">
                        <c:v>05/04/2023 10:56</c:v>
                      </c:pt>
                      <c:pt idx="1574">
                        <c:v>05/04/2023 10:56</c:v>
                      </c:pt>
                      <c:pt idx="1575">
                        <c:v>05/04/2023 10:56</c:v>
                      </c:pt>
                      <c:pt idx="1576">
                        <c:v>05/04/2023 10:56</c:v>
                      </c:pt>
                      <c:pt idx="1577">
                        <c:v>05/04/2023 10:56</c:v>
                      </c:pt>
                      <c:pt idx="1578">
                        <c:v>05/04/2023 10:56</c:v>
                      </c:pt>
                      <c:pt idx="1579">
                        <c:v>05/04/2023 10:56</c:v>
                      </c:pt>
                      <c:pt idx="1580">
                        <c:v>05/04/2023 10:56</c:v>
                      </c:pt>
                      <c:pt idx="1581">
                        <c:v>05/04/2023 10:56</c:v>
                      </c:pt>
                      <c:pt idx="1582">
                        <c:v>05/04/2023 10:56</c:v>
                      </c:pt>
                      <c:pt idx="1583">
                        <c:v>05/04/2023 10:56</c:v>
                      </c:pt>
                      <c:pt idx="1584">
                        <c:v>05/04/2023 10:56</c:v>
                      </c:pt>
                      <c:pt idx="1585">
                        <c:v>05/04/2023 10:56</c:v>
                      </c:pt>
                      <c:pt idx="1586">
                        <c:v>05/04/2023 10:56</c:v>
                      </c:pt>
                      <c:pt idx="1587">
                        <c:v>05/04/2023 10:56</c:v>
                      </c:pt>
                      <c:pt idx="1588">
                        <c:v>05/04/2023 10:56</c:v>
                      </c:pt>
                      <c:pt idx="1589">
                        <c:v>05/04/2023 10:56</c:v>
                      </c:pt>
                      <c:pt idx="1590">
                        <c:v>05/04/2023 10:56</c:v>
                      </c:pt>
                      <c:pt idx="1591">
                        <c:v>05/04/2023 10:56</c:v>
                      </c:pt>
                      <c:pt idx="1592">
                        <c:v>05/04/2023 10:56</c:v>
                      </c:pt>
                      <c:pt idx="1593">
                        <c:v>05/04/2023 10:56</c:v>
                      </c:pt>
                      <c:pt idx="1594">
                        <c:v>05/04/2023 10:56</c:v>
                      </c:pt>
                      <c:pt idx="1595">
                        <c:v>05/04/2023 10:56</c:v>
                      </c:pt>
                      <c:pt idx="1596">
                        <c:v>05/04/2023 10:56</c:v>
                      </c:pt>
                      <c:pt idx="1597">
                        <c:v>05/04/2023 10:56</c:v>
                      </c:pt>
                      <c:pt idx="1598">
                        <c:v>05/04/2023 10:56</c:v>
                      </c:pt>
                      <c:pt idx="1599">
                        <c:v>05/04/2023 10:56</c:v>
                      </c:pt>
                      <c:pt idx="1600">
                        <c:v>05/04/2023 10:56</c:v>
                      </c:pt>
                      <c:pt idx="1601">
                        <c:v>05/04/2023 10:56</c:v>
                      </c:pt>
                      <c:pt idx="1602">
                        <c:v>05/04/2023 10:56</c:v>
                      </c:pt>
                      <c:pt idx="1603">
                        <c:v>05/04/2023 10:56</c:v>
                      </c:pt>
                      <c:pt idx="1604">
                        <c:v>05/04/2023 10:56</c:v>
                      </c:pt>
                      <c:pt idx="1605">
                        <c:v>05/04/2023 10:56</c:v>
                      </c:pt>
                      <c:pt idx="1606">
                        <c:v>05/04/2023 10:56</c:v>
                      </c:pt>
                      <c:pt idx="1607">
                        <c:v>05/04/2023 10:56</c:v>
                      </c:pt>
                      <c:pt idx="1608">
                        <c:v>05/04/2023 10:56</c:v>
                      </c:pt>
                      <c:pt idx="1609">
                        <c:v>05/04/2023 10:56</c:v>
                      </c:pt>
                      <c:pt idx="1610">
                        <c:v>05/04/2023 10:56</c:v>
                      </c:pt>
                      <c:pt idx="1611">
                        <c:v>05/04/2023 10:56</c:v>
                      </c:pt>
                      <c:pt idx="1612">
                        <c:v>05/04/2023 10:57</c:v>
                      </c:pt>
                      <c:pt idx="1613">
                        <c:v>05/04/2023 10:57</c:v>
                      </c:pt>
                      <c:pt idx="1614">
                        <c:v>05/04/2023 10:57</c:v>
                      </c:pt>
                      <c:pt idx="1615">
                        <c:v>05/04/2023 10:57</c:v>
                      </c:pt>
                      <c:pt idx="1616">
                        <c:v>05/04/2023 10:57</c:v>
                      </c:pt>
                      <c:pt idx="1617">
                        <c:v>05/04/2023 10:57</c:v>
                      </c:pt>
                      <c:pt idx="1618">
                        <c:v>05/04/2023 10:57</c:v>
                      </c:pt>
                      <c:pt idx="1619">
                        <c:v>05/04/2023 10:57</c:v>
                      </c:pt>
                      <c:pt idx="1620">
                        <c:v>05/04/2023 10:57</c:v>
                      </c:pt>
                      <c:pt idx="1621">
                        <c:v>05/04/2023 10:57</c:v>
                      </c:pt>
                      <c:pt idx="1622">
                        <c:v>05/04/2023 10:57</c:v>
                      </c:pt>
                      <c:pt idx="1623">
                        <c:v>05/04/2023 10:57</c:v>
                      </c:pt>
                      <c:pt idx="1624">
                        <c:v>05/04/2023 10:57</c:v>
                      </c:pt>
                      <c:pt idx="1625">
                        <c:v>05/04/2023 10:57</c:v>
                      </c:pt>
                      <c:pt idx="1626">
                        <c:v>05/04/2023 10:57</c:v>
                      </c:pt>
                      <c:pt idx="1627">
                        <c:v>05/04/2023 10:57</c:v>
                      </c:pt>
                      <c:pt idx="1628">
                        <c:v>05/04/2023 10:57</c:v>
                      </c:pt>
                      <c:pt idx="1629">
                        <c:v>05/04/2023 10:57</c:v>
                      </c:pt>
                      <c:pt idx="1630">
                        <c:v>05/04/2023 10:57</c:v>
                      </c:pt>
                      <c:pt idx="1631">
                        <c:v>05/04/2023 10:57</c:v>
                      </c:pt>
                      <c:pt idx="1632">
                        <c:v>05/04/2023 10:57</c:v>
                      </c:pt>
                      <c:pt idx="1633">
                        <c:v>05/04/2023 10:57</c:v>
                      </c:pt>
                      <c:pt idx="1634">
                        <c:v>05/04/2023 10:57</c:v>
                      </c:pt>
                      <c:pt idx="1635">
                        <c:v>05/04/2023 10:57</c:v>
                      </c:pt>
                      <c:pt idx="1636">
                        <c:v>05/04/2023 10:57</c:v>
                      </c:pt>
                      <c:pt idx="1637">
                        <c:v>05/04/2023 10:57</c:v>
                      </c:pt>
                      <c:pt idx="1638">
                        <c:v>05/04/2023 10:57</c:v>
                      </c:pt>
                      <c:pt idx="1639">
                        <c:v>05/04/2023 10:57</c:v>
                      </c:pt>
                      <c:pt idx="1640">
                        <c:v>05/04/2023 10:57</c:v>
                      </c:pt>
                      <c:pt idx="1641">
                        <c:v>05/04/2023 10:57</c:v>
                      </c:pt>
                      <c:pt idx="1642">
                        <c:v>05/04/2023 10:57</c:v>
                      </c:pt>
                      <c:pt idx="1643">
                        <c:v>05/04/2023 10:57</c:v>
                      </c:pt>
                      <c:pt idx="1644">
                        <c:v>05/04/2023 10:57</c:v>
                      </c:pt>
                      <c:pt idx="1645">
                        <c:v>05/04/2023 10:57</c:v>
                      </c:pt>
                      <c:pt idx="1646">
                        <c:v>05/04/2023 10:57</c:v>
                      </c:pt>
                      <c:pt idx="1647">
                        <c:v>05/04/2023 10:57</c:v>
                      </c:pt>
                      <c:pt idx="1648">
                        <c:v>05/04/2023 10:57</c:v>
                      </c:pt>
                      <c:pt idx="1649">
                        <c:v>05/04/2023 10:57</c:v>
                      </c:pt>
                      <c:pt idx="1650">
                        <c:v>05/04/2023 10:57</c:v>
                      </c:pt>
                      <c:pt idx="1651">
                        <c:v>05/04/2023 10:57</c:v>
                      </c:pt>
                      <c:pt idx="1652">
                        <c:v>05/04/2023 10:57</c:v>
                      </c:pt>
                      <c:pt idx="1653">
                        <c:v>05/04/2023 10:57</c:v>
                      </c:pt>
                      <c:pt idx="1654">
                        <c:v>05/04/2023 10:57</c:v>
                      </c:pt>
                      <c:pt idx="1655">
                        <c:v>05/04/2023 10:57</c:v>
                      </c:pt>
                      <c:pt idx="1656">
                        <c:v>05/04/2023 10:57</c:v>
                      </c:pt>
                      <c:pt idx="1657">
                        <c:v>05/04/2023 10:57</c:v>
                      </c:pt>
                      <c:pt idx="1658">
                        <c:v>05/04/2023 10:57</c:v>
                      </c:pt>
                      <c:pt idx="1659">
                        <c:v>05/04/2023 10:57</c:v>
                      </c:pt>
                      <c:pt idx="1660">
                        <c:v>05/04/2023 10:57</c:v>
                      </c:pt>
                      <c:pt idx="1661">
                        <c:v>05/04/2023 10:57</c:v>
                      </c:pt>
                      <c:pt idx="1662">
                        <c:v>05/04/2023 10:57</c:v>
                      </c:pt>
                      <c:pt idx="1663">
                        <c:v>05/04/2023 10:57</c:v>
                      </c:pt>
                      <c:pt idx="1664">
                        <c:v>05/04/2023 10:57</c:v>
                      </c:pt>
                      <c:pt idx="1665">
                        <c:v>05/04/2023 10:57</c:v>
                      </c:pt>
                      <c:pt idx="1666">
                        <c:v>05/04/2023 10:57</c:v>
                      </c:pt>
                      <c:pt idx="1667">
                        <c:v>05/04/2023 10:57</c:v>
                      </c:pt>
                      <c:pt idx="1668">
                        <c:v>05/04/2023 10:57</c:v>
                      </c:pt>
                      <c:pt idx="1669">
                        <c:v>05/04/2023 10:57</c:v>
                      </c:pt>
                      <c:pt idx="1670">
                        <c:v>05/04/2023 10:57</c:v>
                      </c:pt>
                      <c:pt idx="1671">
                        <c:v>05/04/2023 10:57</c:v>
                      </c:pt>
                      <c:pt idx="1672">
                        <c:v>05/04/2023 10:58</c:v>
                      </c:pt>
                      <c:pt idx="1673">
                        <c:v>05/04/2023 10:58</c:v>
                      </c:pt>
                      <c:pt idx="1674">
                        <c:v>05/04/2023 10:58</c:v>
                      </c:pt>
                      <c:pt idx="1675">
                        <c:v>05/04/2023 10:58</c:v>
                      </c:pt>
                      <c:pt idx="1676">
                        <c:v>05/04/2023 10:58</c:v>
                      </c:pt>
                      <c:pt idx="1677">
                        <c:v>05/04/2023 10:58</c:v>
                      </c:pt>
                      <c:pt idx="1678">
                        <c:v>05/04/2023 10:58</c:v>
                      </c:pt>
                      <c:pt idx="1679">
                        <c:v>05/04/2023 10:58</c:v>
                      </c:pt>
                      <c:pt idx="1680">
                        <c:v>05/04/2023 10:58</c:v>
                      </c:pt>
                      <c:pt idx="1681">
                        <c:v>05/04/2023 10:58</c:v>
                      </c:pt>
                      <c:pt idx="1682">
                        <c:v>05/04/2023 10:58</c:v>
                      </c:pt>
                      <c:pt idx="1683">
                        <c:v>05/04/2023 10:58</c:v>
                      </c:pt>
                      <c:pt idx="1684">
                        <c:v>05/04/2023 10:58</c:v>
                      </c:pt>
                      <c:pt idx="1685">
                        <c:v>05/04/2023 10:58</c:v>
                      </c:pt>
                      <c:pt idx="1686">
                        <c:v>05/04/2023 10:58</c:v>
                      </c:pt>
                      <c:pt idx="1687">
                        <c:v>05/04/2023 10:58</c:v>
                      </c:pt>
                      <c:pt idx="1688">
                        <c:v>05/04/2023 10:58</c:v>
                      </c:pt>
                      <c:pt idx="1689">
                        <c:v>05/04/2023 10:58</c:v>
                      </c:pt>
                      <c:pt idx="1690">
                        <c:v>05/04/2023 10:58</c:v>
                      </c:pt>
                      <c:pt idx="1691">
                        <c:v>05/04/2023 10:58</c:v>
                      </c:pt>
                      <c:pt idx="1692">
                        <c:v>05/04/2023 10:58</c:v>
                      </c:pt>
                      <c:pt idx="1693">
                        <c:v>05/04/2023 10:58</c:v>
                      </c:pt>
                      <c:pt idx="1694">
                        <c:v>05/04/2023 10:58</c:v>
                      </c:pt>
                      <c:pt idx="1695">
                        <c:v>05/04/2023 10:58</c:v>
                      </c:pt>
                      <c:pt idx="1696">
                        <c:v>05/04/2023 10:58</c:v>
                      </c:pt>
                      <c:pt idx="1697">
                        <c:v>05/04/2023 10:58</c:v>
                      </c:pt>
                      <c:pt idx="1698">
                        <c:v>05/04/2023 10:58</c:v>
                      </c:pt>
                      <c:pt idx="1699">
                        <c:v>05/04/2023 10:58</c:v>
                      </c:pt>
                      <c:pt idx="1700">
                        <c:v>05/04/2023 10:58</c:v>
                      </c:pt>
                      <c:pt idx="1701">
                        <c:v>05/04/2023 10:58</c:v>
                      </c:pt>
                      <c:pt idx="1702">
                        <c:v>05/04/2023 10:58</c:v>
                      </c:pt>
                      <c:pt idx="1703">
                        <c:v>05/04/2023 10:58</c:v>
                      </c:pt>
                      <c:pt idx="1704">
                        <c:v>05/04/2023 10:58</c:v>
                      </c:pt>
                      <c:pt idx="1705">
                        <c:v>05/04/2023 10:58</c:v>
                      </c:pt>
                      <c:pt idx="1706">
                        <c:v>05/04/2023 10:58</c:v>
                      </c:pt>
                      <c:pt idx="1707">
                        <c:v>05/04/2023 10:58</c:v>
                      </c:pt>
                      <c:pt idx="1708">
                        <c:v>05/04/2023 10:58</c:v>
                      </c:pt>
                      <c:pt idx="1709">
                        <c:v>05/04/2023 10:58</c:v>
                      </c:pt>
                      <c:pt idx="1710">
                        <c:v>05/04/2023 10:58</c:v>
                      </c:pt>
                      <c:pt idx="1711">
                        <c:v>05/04/2023 10:58</c:v>
                      </c:pt>
                      <c:pt idx="1712">
                        <c:v>05/04/2023 10:58</c:v>
                      </c:pt>
                      <c:pt idx="1713">
                        <c:v>05/04/2023 10:58</c:v>
                      </c:pt>
                      <c:pt idx="1714">
                        <c:v>05/04/2023 10:58</c:v>
                      </c:pt>
                      <c:pt idx="1715">
                        <c:v>05/04/2023 10:58</c:v>
                      </c:pt>
                      <c:pt idx="1716">
                        <c:v>05/04/2023 10:58</c:v>
                      </c:pt>
                      <c:pt idx="1717">
                        <c:v>05/04/2023 10:58</c:v>
                      </c:pt>
                      <c:pt idx="1718">
                        <c:v>05/04/2023 10:58</c:v>
                      </c:pt>
                      <c:pt idx="1719">
                        <c:v>05/04/2023 10:58</c:v>
                      </c:pt>
                      <c:pt idx="1720">
                        <c:v>05/04/2023 10:58</c:v>
                      </c:pt>
                      <c:pt idx="1721">
                        <c:v>05/04/2023 10:58</c:v>
                      </c:pt>
                      <c:pt idx="1722">
                        <c:v>05/04/2023 10:58</c:v>
                      </c:pt>
                      <c:pt idx="1723">
                        <c:v>05/04/2023 10:58</c:v>
                      </c:pt>
                      <c:pt idx="1724">
                        <c:v>05/04/2023 10:58</c:v>
                      </c:pt>
                      <c:pt idx="1725">
                        <c:v>05/04/2023 10:58</c:v>
                      </c:pt>
                      <c:pt idx="1726">
                        <c:v>05/04/2023 10:58</c:v>
                      </c:pt>
                      <c:pt idx="1727">
                        <c:v>05/04/2023 10:58</c:v>
                      </c:pt>
                      <c:pt idx="1728">
                        <c:v>05/04/2023 10:58</c:v>
                      </c:pt>
                      <c:pt idx="1729">
                        <c:v>05/04/2023 10:58</c:v>
                      </c:pt>
                      <c:pt idx="1730">
                        <c:v>05/04/2023 10:58</c:v>
                      </c:pt>
                      <c:pt idx="1731">
                        <c:v>05/04/2023 10:59</c:v>
                      </c:pt>
                      <c:pt idx="1732">
                        <c:v>05/04/2023 10:59</c:v>
                      </c:pt>
                      <c:pt idx="1733">
                        <c:v>05/04/2023 10:59</c:v>
                      </c:pt>
                      <c:pt idx="1734">
                        <c:v>05/04/2023 10:59</c:v>
                      </c:pt>
                      <c:pt idx="1735">
                        <c:v>05/04/2023 10:59</c:v>
                      </c:pt>
                      <c:pt idx="1736">
                        <c:v>05/04/2023 10:59</c:v>
                      </c:pt>
                      <c:pt idx="1737">
                        <c:v>05/04/2023 10:59</c:v>
                      </c:pt>
                      <c:pt idx="1738">
                        <c:v>05/04/2023 10:59</c:v>
                      </c:pt>
                      <c:pt idx="1739">
                        <c:v>05/04/2023 10:59</c:v>
                      </c:pt>
                      <c:pt idx="1740">
                        <c:v>05/04/2023 10:59</c:v>
                      </c:pt>
                      <c:pt idx="1741">
                        <c:v>05/04/2023 10:59</c:v>
                      </c:pt>
                      <c:pt idx="1742">
                        <c:v>05/04/2023 10:59</c:v>
                      </c:pt>
                      <c:pt idx="1743">
                        <c:v>05/04/2023 10:59</c:v>
                      </c:pt>
                      <c:pt idx="1744">
                        <c:v>05/04/2023 10:59</c:v>
                      </c:pt>
                      <c:pt idx="1745">
                        <c:v>05/04/2023 10:59</c:v>
                      </c:pt>
                      <c:pt idx="1746">
                        <c:v>05/04/2023 10:59</c:v>
                      </c:pt>
                      <c:pt idx="1747">
                        <c:v>05/04/2023 10:59</c:v>
                      </c:pt>
                      <c:pt idx="1748">
                        <c:v>05/04/2023 10:59</c:v>
                      </c:pt>
                      <c:pt idx="1749">
                        <c:v>05/04/2023 10:59</c:v>
                      </c:pt>
                      <c:pt idx="1750">
                        <c:v>05/04/2023 10:59</c:v>
                      </c:pt>
                      <c:pt idx="1751">
                        <c:v>05/04/2023 10:59</c:v>
                      </c:pt>
                      <c:pt idx="1752">
                        <c:v>05/04/2023 10:59</c:v>
                      </c:pt>
                      <c:pt idx="1753">
                        <c:v>05/04/2023 10:59</c:v>
                      </c:pt>
                      <c:pt idx="1754">
                        <c:v>05/04/2023 10:59</c:v>
                      </c:pt>
                      <c:pt idx="1755">
                        <c:v>05/04/2023 10:59</c:v>
                      </c:pt>
                      <c:pt idx="1756">
                        <c:v>05/04/2023 10:59</c:v>
                      </c:pt>
                      <c:pt idx="1757">
                        <c:v>05/04/2023 10:59</c:v>
                      </c:pt>
                      <c:pt idx="1758">
                        <c:v>05/04/2023 10:59</c:v>
                      </c:pt>
                      <c:pt idx="1759">
                        <c:v>05/04/2023 10:59</c:v>
                      </c:pt>
                      <c:pt idx="1760">
                        <c:v>05/04/2023 10:59</c:v>
                      </c:pt>
                      <c:pt idx="1761">
                        <c:v>05/04/2023 10:59</c:v>
                      </c:pt>
                      <c:pt idx="1762">
                        <c:v>05/04/2023 10:59</c:v>
                      </c:pt>
                      <c:pt idx="1763">
                        <c:v>05/04/2023 10:59</c:v>
                      </c:pt>
                      <c:pt idx="1764">
                        <c:v>05/04/2023 10:59</c:v>
                      </c:pt>
                      <c:pt idx="1765">
                        <c:v>05/04/2023 10:59</c:v>
                      </c:pt>
                      <c:pt idx="1766">
                        <c:v>05/04/2023 10:59</c:v>
                      </c:pt>
                      <c:pt idx="1767">
                        <c:v>05/04/2023 10:59</c:v>
                      </c:pt>
                      <c:pt idx="1768">
                        <c:v>05/04/2023 10:59</c:v>
                      </c:pt>
                      <c:pt idx="1769">
                        <c:v>05/04/2023 10:59</c:v>
                      </c:pt>
                      <c:pt idx="1770">
                        <c:v>05/04/2023 10:59</c:v>
                      </c:pt>
                      <c:pt idx="1771">
                        <c:v>05/04/2023 10:59</c:v>
                      </c:pt>
                      <c:pt idx="1772">
                        <c:v>05/04/2023 10:59</c:v>
                      </c:pt>
                      <c:pt idx="1773">
                        <c:v>05/04/2023 10:59</c:v>
                      </c:pt>
                      <c:pt idx="1774">
                        <c:v>05/04/2023 10:59</c:v>
                      </c:pt>
                      <c:pt idx="1775">
                        <c:v>05/04/2023 10:59</c:v>
                      </c:pt>
                      <c:pt idx="1776">
                        <c:v>05/04/2023 10:59</c:v>
                      </c:pt>
                      <c:pt idx="1777">
                        <c:v>05/04/2023 10:59</c:v>
                      </c:pt>
                      <c:pt idx="1778">
                        <c:v>05/04/2023 10:59</c:v>
                      </c:pt>
                      <c:pt idx="1779">
                        <c:v>05/04/2023 10:59</c:v>
                      </c:pt>
                      <c:pt idx="1780">
                        <c:v>05/04/2023 10:59</c:v>
                      </c:pt>
                      <c:pt idx="1781">
                        <c:v>05/04/2023 10:59</c:v>
                      </c:pt>
                      <c:pt idx="1782">
                        <c:v>05/04/2023 10:59</c:v>
                      </c:pt>
                      <c:pt idx="1783">
                        <c:v>05/04/2023 10:59</c:v>
                      </c:pt>
                      <c:pt idx="1784">
                        <c:v>05/04/2023 10:59</c:v>
                      </c:pt>
                      <c:pt idx="1785">
                        <c:v>05/04/2023 10:59</c:v>
                      </c:pt>
                      <c:pt idx="1786">
                        <c:v>05/04/2023 10:59</c:v>
                      </c:pt>
                      <c:pt idx="1787">
                        <c:v>05/04/2023 10:59</c:v>
                      </c:pt>
                      <c:pt idx="1788">
                        <c:v>05/04/2023 10:59</c:v>
                      </c:pt>
                      <c:pt idx="1789">
                        <c:v>05/04/2023 10:59</c:v>
                      </c:pt>
                      <c:pt idx="1790">
                        <c:v>05/04/2023 10:59</c:v>
                      </c:pt>
                      <c:pt idx="1791">
                        <c:v>05/04/2023 11:00</c:v>
                      </c:pt>
                      <c:pt idx="1792">
                        <c:v>05/04/2023 11:00</c:v>
                      </c:pt>
                      <c:pt idx="1793">
                        <c:v>05/04/2023 11:00</c:v>
                      </c:pt>
                      <c:pt idx="1794">
                        <c:v>05/04/2023 11:00</c:v>
                      </c:pt>
                      <c:pt idx="1795">
                        <c:v>05/04/2023 11:00</c:v>
                      </c:pt>
                      <c:pt idx="1796">
                        <c:v>05/04/2023 11:00</c:v>
                      </c:pt>
                      <c:pt idx="1797">
                        <c:v>05/04/2023 11:00</c:v>
                      </c:pt>
                      <c:pt idx="1798">
                        <c:v>05/04/2023 11:00</c:v>
                      </c:pt>
                      <c:pt idx="1799">
                        <c:v>05/04/2023 11:00</c:v>
                      </c:pt>
                      <c:pt idx="1800">
                        <c:v>05/04/2023 11:00</c:v>
                      </c:pt>
                      <c:pt idx="1801">
                        <c:v>05/04/2023 11:00</c:v>
                      </c:pt>
                      <c:pt idx="1802">
                        <c:v>05/04/2023 11:00</c:v>
                      </c:pt>
                      <c:pt idx="1803">
                        <c:v>05/04/2023 11:00</c:v>
                      </c:pt>
                      <c:pt idx="1804">
                        <c:v>05/04/2023 11:00</c:v>
                      </c:pt>
                      <c:pt idx="1805">
                        <c:v>05/04/2023 11:00</c:v>
                      </c:pt>
                      <c:pt idx="1806">
                        <c:v>05/04/2023 11:00</c:v>
                      </c:pt>
                      <c:pt idx="1807">
                        <c:v>05/04/2023 11:00</c:v>
                      </c:pt>
                      <c:pt idx="1808">
                        <c:v>05/04/2023 11:00</c:v>
                      </c:pt>
                      <c:pt idx="1809">
                        <c:v>05/04/2023 11:00</c:v>
                      </c:pt>
                      <c:pt idx="1810">
                        <c:v>05/04/2023 11:00</c:v>
                      </c:pt>
                      <c:pt idx="1811">
                        <c:v>05/04/2023 11:00</c:v>
                      </c:pt>
                      <c:pt idx="1812">
                        <c:v>05/04/2023 11:00</c:v>
                      </c:pt>
                      <c:pt idx="1813">
                        <c:v>05/04/2023 11:00</c:v>
                      </c:pt>
                      <c:pt idx="1814">
                        <c:v>05/04/2023 11:00</c:v>
                      </c:pt>
                      <c:pt idx="1815">
                        <c:v>05/04/2023 11:00</c:v>
                      </c:pt>
                      <c:pt idx="1816">
                        <c:v>05/04/2023 11:00</c:v>
                      </c:pt>
                      <c:pt idx="1817">
                        <c:v>05/04/2023 11:00</c:v>
                      </c:pt>
                      <c:pt idx="1818">
                        <c:v>05/04/2023 11:00</c:v>
                      </c:pt>
                      <c:pt idx="1819">
                        <c:v>05/04/2023 11:00</c:v>
                      </c:pt>
                      <c:pt idx="1820">
                        <c:v>05/04/2023 11:00</c:v>
                      </c:pt>
                      <c:pt idx="1821">
                        <c:v>05/04/2023 11:00</c:v>
                      </c:pt>
                      <c:pt idx="1822">
                        <c:v>05/04/2023 11:00</c:v>
                      </c:pt>
                      <c:pt idx="1823">
                        <c:v>05/04/2023 11:00</c:v>
                      </c:pt>
                      <c:pt idx="1824">
                        <c:v>05/04/2023 11:00</c:v>
                      </c:pt>
                      <c:pt idx="1825">
                        <c:v>05/04/2023 11:00</c:v>
                      </c:pt>
                      <c:pt idx="1826">
                        <c:v>05/04/2023 11:00</c:v>
                      </c:pt>
                      <c:pt idx="1827">
                        <c:v>05/04/2023 11:00</c:v>
                      </c:pt>
                      <c:pt idx="1828">
                        <c:v>05/04/2023 11:00</c:v>
                      </c:pt>
                      <c:pt idx="1829">
                        <c:v>05/04/2023 11:00</c:v>
                      </c:pt>
                      <c:pt idx="1830">
                        <c:v>05/04/2023 11:00</c:v>
                      </c:pt>
                      <c:pt idx="1831">
                        <c:v>05/04/2023 11:00</c:v>
                      </c:pt>
                      <c:pt idx="1832">
                        <c:v>05/04/2023 11:00</c:v>
                      </c:pt>
                      <c:pt idx="1833">
                        <c:v>05/04/2023 11:00</c:v>
                      </c:pt>
                      <c:pt idx="1834">
                        <c:v>05/04/2023 11:00</c:v>
                      </c:pt>
                      <c:pt idx="1835">
                        <c:v>05/04/2023 11:00</c:v>
                      </c:pt>
                      <c:pt idx="1836">
                        <c:v>05/04/2023 11:00</c:v>
                      </c:pt>
                      <c:pt idx="1837">
                        <c:v>05/04/2023 11:00</c:v>
                      </c:pt>
                      <c:pt idx="1838">
                        <c:v>05/04/2023 11:00</c:v>
                      </c:pt>
                      <c:pt idx="1839">
                        <c:v>05/04/2023 11:00</c:v>
                      </c:pt>
                      <c:pt idx="1840">
                        <c:v>05/04/2023 11:00</c:v>
                      </c:pt>
                      <c:pt idx="1841">
                        <c:v>05/04/2023 11:00</c:v>
                      </c:pt>
                      <c:pt idx="1842">
                        <c:v>05/04/2023 11:00</c:v>
                      </c:pt>
                      <c:pt idx="1843">
                        <c:v>05/04/2023 11:00</c:v>
                      </c:pt>
                      <c:pt idx="1844">
                        <c:v>05/04/2023 11:00</c:v>
                      </c:pt>
                      <c:pt idx="1845">
                        <c:v>05/04/2023 11:00</c:v>
                      </c:pt>
                      <c:pt idx="1846">
                        <c:v>05/04/2023 11:00</c:v>
                      </c:pt>
                      <c:pt idx="1847">
                        <c:v>05/04/2023 11:00</c:v>
                      </c:pt>
                      <c:pt idx="1848">
                        <c:v>05/04/2023 11:00</c:v>
                      </c:pt>
                      <c:pt idx="1849">
                        <c:v>05/04/2023 11:00</c:v>
                      </c:pt>
                      <c:pt idx="1850">
                        <c:v>05/04/2023 11:00</c:v>
                      </c:pt>
                      <c:pt idx="1851">
                        <c:v>05/04/2023 11:01</c:v>
                      </c:pt>
                      <c:pt idx="1852">
                        <c:v>05/04/2023 11:01</c:v>
                      </c:pt>
                      <c:pt idx="1853">
                        <c:v>05/04/2023 11:01</c:v>
                      </c:pt>
                      <c:pt idx="1854">
                        <c:v>05/04/2023 11:01</c:v>
                      </c:pt>
                      <c:pt idx="1855">
                        <c:v>05/04/2023 11:01</c:v>
                      </c:pt>
                      <c:pt idx="1856">
                        <c:v>05/04/2023 11:01</c:v>
                      </c:pt>
                      <c:pt idx="1857">
                        <c:v>05/04/2023 11:01</c:v>
                      </c:pt>
                      <c:pt idx="1858">
                        <c:v>05/04/2023 11:01</c:v>
                      </c:pt>
                      <c:pt idx="1859">
                        <c:v>05/04/2023 11:01</c:v>
                      </c:pt>
                      <c:pt idx="1860">
                        <c:v>05/04/2023 11:01</c:v>
                      </c:pt>
                      <c:pt idx="1861">
                        <c:v>05/04/2023 11:01</c:v>
                      </c:pt>
                      <c:pt idx="1862">
                        <c:v>05/04/2023 11:01</c:v>
                      </c:pt>
                      <c:pt idx="1863">
                        <c:v>05/04/2023 11:01</c:v>
                      </c:pt>
                      <c:pt idx="1864">
                        <c:v>05/04/2023 11:01</c:v>
                      </c:pt>
                      <c:pt idx="1865">
                        <c:v>05/04/2023 11:01</c:v>
                      </c:pt>
                      <c:pt idx="1866">
                        <c:v>05/04/2023 11:01</c:v>
                      </c:pt>
                      <c:pt idx="1867">
                        <c:v>05/04/2023 11:01</c:v>
                      </c:pt>
                      <c:pt idx="1868">
                        <c:v>05/04/2023 11:01</c:v>
                      </c:pt>
                      <c:pt idx="1869">
                        <c:v>05/04/2023 11:01</c:v>
                      </c:pt>
                      <c:pt idx="1870">
                        <c:v>05/04/2023 11:01</c:v>
                      </c:pt>
                      <c:pt idx="1871">
                        <c:v>05/04/2023 11:01</c:v>
                      </c:pt>
                      <c:pt idx="1872">
                        <c:v>05/04/2023 11:01</c:v>
                      </c:pt>
                      <c:pt idx="1873">
                        <c:v>05/04/2023 11:01</c:v>
                      </c:pt>
                      <c:pt idx="1874">
                        <c:v>05/04/2023 11:01</c:v>
                      </c:pt>
                      <c:pt idx="1875">
                        <c:v>05/04/2023 11:01</c:v>
                      </c:pt>
                      <c:pt idx="1876">
                        <c:v>05/04/2023 11:01</c:v>
                      </c:pt>
                      <c:pt idx="1877">
                        <c:v>05/04/2023 11:01</c:v>
                      </c:pt>
                      <c:pt idx="1878">
                        <c:v>05/04/2023 11:01</c:v>
                      </c:pt>
                      <c:pt idx="1879">
                        <c:v>05/04/2023 11:01</c:v>
                      </c:pt>
                      <c:pt idx="1880">
                        <c:v>05/04/2023 11:01</c:v>
                      </c:pt>
                      <c:pt idx="1881">
                        <c:v>05/04/2023 11:01</c:v>
                      </c:pt>
                      <c:pt idx="1882">
                        <c:v>05/04/2023 11:01</c:v>
                      </c:pt>
                      <c:pt idx="1883">
                        <c:v>05/04/2023 11:01</c:v>
                      </c:pt>
                      <c:pt idx="1884">
                        <c:v>05/04/2023 11:01</c:v>
                      </c:pt>
                      <c:pt idx="1885">
                        <c:v>05/04/2023 11:01</c:v>
                      </c:pt>
                      <c:pt idx="1886">
                        <c:v>05/04/2023 11:01</c:v>
                      </c:pt>
                      <c:pt idx="1887">
                        <c:v>05/04/2023 11:01</c:v>
                      </c:pt>
                      <c:pt idx="1888">
                        <c:v>05/04/2023 11:01</c:v>
                      </c:pt>
                      <c:pt idx="1889">
                        <c:v>05/04/2023 11:01</c:v>
                      </c:pt>
                      <c:pt idx="1890">
                        <c:v>05/04/2023 11:01</c:v>
                      </c:pt>
                      <c:pt idx="1891">
                        <c:v>05/04/2023 11:01</c:v>
                      </c:pt>
                      <c:pt idx="1892">
                        <c:v>05/04/2023 11:01</c:v>
                      </c:pt>
                      <c:pt idx="1893">
                        <c:v>05/04/2023 11:01</c:v>
                      </c:pt>
                      <c:pt idx="1894">
                        <c:v>05/04/2023 11:01</c:v>
                      </c:pt>
                      <c:pt idx="1895">
                        <c:v>05/04/2023 11:01</c:v>
                      </c:pt>
                      <c:pt idx="1896">
                        <c:v>05/04/2023 11:01</c:v>
                      </c:pt>
                      <c:pt idx="1897">
                        <c:v>05/04/2023 11:01</c:v>
                      </c:pt>
                      <c:pt idx="1898">
                        <c:v>05/04/2023 11:01</c:v>
                      </c:pt>
                      <c:pt idx="1899">
                        <c:v>05/04/2023 11:01</c:v>
                      </c:pt>
                      <c:pt idx="1900">
                        <c:v>05/04/2023 11:01</c:v>
                      </c:pt>
                      <c:pt idx="1901">
                        <c:v>05/04/2023 11:01</c:v>
                      </c:pt>
                      <c:pt idx="1902">
                        <c:v>05/04/2023 11:01</c:v>
                      </c:pt>
                      <c:pt idx="1903">
                        <c:v>05/04/2023 11:01</c:v>
                      </c:pt>
                      <c:pt idx="1904">
                        <c:v>05/04/2023 11:01</c:v>
                      </c:pt>
                      <c:pt idx="1905">
                        <c:v>05/04/2023 11:01</c:v>
                      </c:pt>
                      <c:pt idx="1906">
                        <c:v>05/04/2023 11:01</c:v>
                      </c:pt>
                      <c:pt idx="1907">
                        <c:v>05/04/2023 11:01</c:v>
                      </c:pt>
                      <c:pt idx="1908">
                        <c:v>05/04/2023 11:01</c:v>
                      </c:pt>
                      <c:pt idx="1909">
                        <c:v>05/04/2023 11:01</c:v>
                      </c:pt>
                      <c:pt idx="1910">
                        <c:v>05/04/2023 11:02</c:v>
                      </c:pt>
                      <c:pt idx="1911">
                        <c:v>05/04/2023 11:02</c:v>
                      </c:pt>
                      <c:pt idx="1912">
                        <c:v>05/04/2023 11:02</c:v>
                      </c:pt>
                      <c:pt idx="1913">
                        <c:v>05/04/2023 11:02</c:v>
                      </c:pt>
                      <c:pt idx="1914">
                        <c:v>05/04/2023 11:02</c:v>
                      </c:pt>
                      <c:pt idx="1915">
                        <c:v>05/04/2023 11:02</c:v>
                      </c:pt>
                      <c:pt idx="1916">
                        <c:v>05/04/2023 11:02</c:v>
                      </c:pt>
                      <c:pt idx="1917">
                        <c:v>05/04/2023 11:02</c:v>
                      </c:pt>
                      <c:pt idx="1918">
                        <c:v>05/04/2023 11:02</c:v>
                      </c:pt>
                      <c:pt idx="1919">
                        <c:v>05/04/2023 11:02</c:v>
                      </c:pt>
                      <c:pt idx="1920">
                        <c:v>05/04/2023 11:02</c:v>
                      </c:pt>
                      <c:pt idx="1921">
                        <c:v>05/04/2023 11:02</c:v>
                      </c:pt>
                      <c:pt idx="1922">
                        <c:v>05/04/2023 11:02</c:v>
                      </c:pt>
                      <c:pt idx="1923">
                        <c:v>05/04/2023 11:02</c:v>
                      </c:pt>
                      <c:pt idx="1924">
                        <c:v>05/04/2023 11:02</c:v>
                      </c:pt>
                      <c:pt idx="1925">
                        <c:v>05/04/2023 11:02</c:v>
                      </c:pt>
                      <c:pt idx="1926">
                        <c:v>05/04/2023 11:02</c:v>
                      </c:pt>
                      <c:pt idx="1927">
                        <c:v>05/04/2023 11:02</c:v>
                      </c:pt>
                      <c:pt idx="1928">
                        <c:v>05/04/2023 11:02</c:v>
                      </c:pt>
                      <c:pt idx="1929">
                        <c:v>05/04/2023 11:02</c:v>
                      </c:pt>
                      <c:pt idx="1930">
                        <c:v>05/04/2023 11:02</c:v>
                      </c:pt>
                      <c:pt idx="1931">
                        <c:v>05/04/2023 11:02</c:v>
                      </c:pt>
                      <c:pt idx="1932">
                        <c:v>05/04/2023 11:02</c:v>
                      </c:pt>
                      <c:pt idx="1933">
                        <c:v>05/04/2023 11:02</c:v>
                      </c:pt>
                      <c:pt idx="1934">
                        <c:v>05/04/2023 11:02</c:v>
                      </c:pt>
                      <c:pt idx="1935">
                        <c:v>05/04/2023 11:02</c:v>
                      </c:pt>
                      <c:pt idx="1936">
                        <c:v>05/04/2023 11:02</c:v>
                      </c:pt>
                      <c:pt idx="1937">
                        <c:v>05/04/2023 11:02</c:v>
                      </c:pt>
                      <c:pt idx="1938">
                        <c:v>05/04/2023 11:02</c:v>
                      </c:pt>
                      <c:pt idx="1939">
                        <c:v>05/04/2023 11:02</c:v>
                      </c:pt>
                      <c:pt idx="1940">
                        <c:v>05/04/2023 11:02</c:v>
                      </c:pt>
                      <c:pt idx="1941">
                        <c:v>05/04/2023 11:02</c:v>
                      </c:pt>
                      <c:pt idx="1942">
                        <c:v>05/04/2023 11:02</c:v>
                      </c:pt>
                      <c:pt idx="1943">
                        <c:v>05/04/2023 11:02</c:v>
                      </c:pt>
                      <c:pt idx="1944">
                        <c:v>05/04/2023 11:02</c:v>
                      </c:pt>
                      <c:pt idx="1945">
                        <c:v>05/04/2023 11:02</c:v>
                      </c:pt>
                      <c:pt idx="1946">
                        <c:v>05/04/2023 11:02</c:v>
                      </c:pt>
                      <c:pt idx="1947">
                        <c:v>05/04/2023 11:02</c:v>
                      </c:pt>
                      <c:pt idx="1948">
                        <c:v>05/04/2023 11:02</c:v>
                      </c:pt>
                      <c:pt idx="1949">
                        <c:v>05/04/2023 11:02</c:v>
                      </c:pt>
                      <c:pt idx="1950">
                        <c:v>05/04/2023 11:02</c:v>
                      </c:pt>
                      <c:pt idx="1951">
                        <c:v>05/04/2023 11:02</c:v>
                      </c:pt>
                      <c:pt idx="1952">
                        <c:v>05/04/2023 11:02</c:v>
                      </c:pt>
                      <c:pt idx="1953">
                        <c:v>05/04/2023 11:02</c:v>
                      </c:pt>
                      <c:pt idx="1954">
                        <c:v>05/04/2023 11:02</c:v>
                      </c:pt>
                      <c:pt idx="1955">
                        <c:v>05/04/2023 11:02</c:v>
                      </c:pt>
                      <c:pt idx="1956">
                        <c:v>05/04/2023 11:02</c:v>
                      </c:pt>
                      <c:pt idx="1957">
                        <c:v>05/04/2023 11:02</c:v>
                      </c:pt>
                      <c:pt idx="1958">
                        <c:v>05/04/2023 11:02</c:v>
                      </c:pt>
                      <c:pt idx="1959">
                        <c:v>05/04/2023 11:02</c:v>
                      </c:pt>
                      <c:pt idx="1960">
                        <c:v>05/04/2023 11:02</c:v>
                      </c:pt>
                      <c:pt idx="1961">
                        <c:v>05/04/2023 11:02</c:v>
                      </c:pt>
                      <c:pt idx="1962">
                        <c:v>05/04/2023 11:02</c:v>
                      </c:pt>
                      <c:pt idx="1963">
                        <c:v>05/04/2023 11:02</c:v>
                      </c:pt>
                      <c:pt idx="1964">
                        <c:v>05/04/2023 11:02</c:v>
                      </c:pt>
                      <c:pt idx="1965">
                        <c:v>05/04/2023 11:02</c:v>
                      </c:pt>
                      <c:pt idx="1966">
                        <c:v>05/04/2023 11:02</c:v>
                      </c:pt>
                      <c:pt idx="1967">
                        <c:v>05/04/2023 11:02</c:v>
                      </c:pt>
                      <c:pt idx="1968">
                        <c:v>05/04/2023 11:02</c:v>
                      </c:pt>
                      <c:pt idx="1969">
                        <c:v>05/04/2023 11:02</c:v>
                      </c:pt>
                      <c:pt idx="1970">
                        <c:v>05/04/2023 11:03</c:v>
                      </c:pt>
                      <c:pt idx="1971">
                        <c:v>05/04/2023 11:03</c:v>
                      </c:pt>
                      <c:pt idx="1972">
                        <c:v>05/04/2023 11:03</c:v>
                      </c:pt>
                      <c:pt idx="1973">
                        <c:v>05/04/2023 11:03</c:v>
                      </c:pt>
                      <c:pt idx="1974">
                        <c:v>05/04/2023 11:03</c:v>
                      </c:pt>
                      <c:pt idx="1975">
                        <c:v>05/04/2023 11:03</c:v>
                      </c:pt>
                      <c:pt idx="1976">
                        <c:v>05/04/2023 11:03</c:v>
                      </c:pt>
                      <c:pt idx="1977">
                        <c:v>05/04/2023 11:03</c:v>
                      </c:pt>
                      <c:pt idx="1978">
                        <c:v>05/04/2023 11:03</c:v>
                      </c:pt>
                      <c:pt idx="1979">
                        <c:v>05/04/2023 11:03</c:v>
                      </c:pt>
                      <c:pt idx="1980">
                        <c:v>05/04/2023 11:03</c:v>
                      </c:pt>
                      <c:pt idx="1981">
                        <c:v>05/04/2023 11:03</c:v>
                      </c:pt>
                      <c:pt idx="1982">
                        <c:v>05/04/2023 11:03</c:v>
                      </c:pt>
                      <c:pt idx="1983">
                        <c:v>05/04/2023 11:03</c:v>
                      </c:pt>
                      <c:pt idx="1984">
                        <c:v>05/04/2023 11:03</c:v>
                      </c:pt>
                      <c:pt idx="1985">
                        <c:v>05/04/2023 11:03</c:v>
                      </c:pt>
                      <c:pt idx="1986">
                        <c:v>05/04/2023 11:03</c:v>
                      </c:pt>
                      <c:pt idx="1987">
                        <c:v>05/04/2023 11:03</c:v>
                      </c:pt>
                      <c:pt idx="1988">
                        <c:v>05/04/2023 11:03</c:v>
                      </c:pt>
                      <c:pt idx="1989">
                        <c:v>05/04/2023 11:03</c:v>
                      </c:pt>
                      <c:pt idx="1990">
                        <c:v>05/04/2023 11:03</c:v>
                      </c:pt>
                      <c:pt idx="1991">
                        <c:v>05/04/2023 11:03</c:v>
                      </c:pt>
                      <c:pt idx="1992">
                        <c:v>05/04/2023 11:03</c:v>
                      </c:pt>
                      <c:pt idx="1993">
                        <c:v>05/04/2023 11:03</c:v>
                      </c:pt>
                      <c:pt idx="1994">
                        <c:v>05/04/2023 11:03</c:v>
                      </c:pt>
                      <c:pt idx="1995">
                        <c:v>05/04/2023 11:03</c:v>
                      </c:pt>
                      <c:pt idx="1996">
                        <c:v>05/04/2023 11:03</c:v>
                      </c:pt>
                      <c:pt idx="1997">
                        <c:v>05/04/2023 11:03</c:v>
                      </c:pt>
                      <c:pt idx="1998">
                        <c:v>05/04/2023 11:03</c:v>
                      </c:pt>
                      <c:pt idx="1999">
                        <c:v>05/04/2023 11:03</c:v>
                      </c:pt>
                      <c:pt idx="2000">
                        <c:v>05/04/2023 11:03</c:v>
                      </c:pt>
                      <c:pt idx="2001">
                        <c:v>05/04/2023 11:03</c:v>
                      </c:pt>
                      <c:pt idx="2002">
                        <c:v>05/04/2023 11:03</c:v>
                      </c:pt>
                      <c:pt idx="2003">
                        <c:v>05/04/2023 11:03</c:v>
                      </c:pt>
                      <c:pt idx="2004">
                        <c:v>05/04/2023 11:03</c:v>
                      </c:pt>
                      <c:pt idx="2005">
                        <c:v>05/04/2023 11:03</c:v>
                      </c:pt>
                      <c:pt idx="2006">
                        <c:v>05/04/2023 11:03</c:v>
                      </c:pt>
                      <c:pt idx="2007">
                        <c:v>05/04/2023 11:03</c:v>
                      </c:pt>
                      <c:pt idx="2008">
                        <c:v>05/04/2023 11:03</c:v>
                      </c:pt>
                      <c:pt idx="2009">
                        <c:v>05/04/2023 11:03</c:v>
                      </c:pt>
                      <c:pt idx="2010">
                        <c:v>05/04/2023 11:03</c:v>
                      </c:pt>
                      <c:pt idx="2011">
                        <c:v>05/04/2023 11:03</c:v>
                      </c:pt>
                      <c:pt idx="2012">
                        <c:v>05/04/2023 11:03</c:v>
                      </c:pt>
                      <c:pt idx="2013">
                        <c:v>05/04/2023 11:03</c:v>
                      </c:pt>
                      <c:pt idx="2014">
                        <c:v>05/04/2023 11:03</c:v>
                      </c:pt>
                      <c:pt idx="2015">
                        <c:v>05/04/2023 11:03</c:v>
                      </c:pt>
                      <c:pt idx="2016">
                        <c:v>05/04/2023 11:03</c:v>
                      </c:pt>
                      <c:pt idx="2017">
                        <c:v>05/04/2023 11:03</c:v>
                      </c:pt>
                      <c:pt idx="2018">
                        <c:v>05/04/2023 11:03</c:v>
                      </c:pt>
                      <c:pt idx="2019">
                        <c:v>05/04/2023 11:03</c:v>
                      </c:pt>
                      <c:pt idx="2020">
                        <c:v>05/04/2023 11:03</c:v>
                      </c:pt>
                      <c:pt idx="2021">
                        <c:v>05/04/2023 11:03</c:v>
                      </c:pt>
                      <c:pt idx="2022">
                        <c:v>05/04/2023 11:03</c:v>
                      </c:pt>
                      <c:pt idx="2023">
                        <c:v>05/04/2023 11:03</c:v>
                      </c:pt>
                      <c:pt idx="2024">
                        <c:v>05/04/2023 11:03</c:v>
                      </c:pt>
                      <c:pt idx="2025">
                        <c:v>05/04/2023 11:03</c:v>
                      </c:pt>
                      <c:pt idx="2026">
                        <c:v>05/04/2023 11:03</c:v>
                      </c:pt>
                      <c:pt idx="2027">
                        <c:v>05/04/2023 11:03</c:v>
                      </c:pt>
                      <c:pt idx="2028">
                        <c:v>05/04/2023 11:03</c:v>
                      </c:pt>
                      <c:pt idx="2029">
                        <c:v>05/04/2023 11:04</c:v>
                      </c:pt>
                      <c:pt idx="2030">
                        <c:v>05/04/2023 11:04</c:v>
                      </c:pt>
                      <c:pt idx="2031">
                        <c:v>05/04/2023 11:04</c:v>
                      </c:pt>
                      <c:pt idx="2032">
                        <c:v>05/04/2023 11:04</c:v>
                      </c:pt>
                      <c:pt idx="2033">
                        <c:v>05/04/2023 11:04</c:v>
                      </c:pt>
                      <c:pt idx="2034">
                        <c:v>05/04/2023 11:04</c:v>
                      </c:pt>
                      <c:pt idx="2035">
                        <c:v>05/04/2023 11:04</c:v>
                      </c:pt>
                      <c:pt idx="2036">
                        <c:v>05/04/2023 11:04</c:v>
                      </c:pt>
                      <c:pt idx="2037">
                        <c:v>05/04/2023 11:04</c:v>
                      </c:pt>
                      <c:pt idx="2038">
                        <c:v>05/04/2023 11:04</c:v>
                      </c:pt>
                      <c:pt idx="2039">
                        <c:v>05/04/2023 11:04</c:v>
                      </c:pt>
                      <c:pt idx="2040">
                        <c:v>05/04/2023 11:04</c:v>
                      </c:pt>
                      <c:pt idx="2041">
                        <c:v>05/04/2023 11:04</c:v>
                      </c:pt>
                      <c:pt idx="2042">
                        <c:v>05/04/2023 11:04</c:v>
                      </c:pt>
                      <c:pt idx="2043">
                        <c:v>05/04/2023 11:04</c:v>
                      </c:pt>
                      <c:pt idx="2044">
                        <c:v>05/04/2023 11:04</c:v>
                      </c:pt>
                      <c:pt idx="2045">
                        <c:v>05/04/2023 11:04</c:v>
                      </c:pt>
                      <c:pt idx="2046">
                        <c:v>05/04/2023 11:04</c:v>
                      </c:pt>
                      <c:pt idx="2047">
                        <c:v>05/04/2023 11:04</c:v>
                      </c:pt>
                      <c:pt idx="2048">
                        <c:v>05/04/2023 11:04</c:v>
                      </c:pt>
                      <c:pt idx="2049">
                        <c:v>05/04/2023 11:04</c:v>
                      </c:pt>
                      <c:pt idx="2050">
                        <c:v>05/04/2023 11:04</c:v>
                      </c:pt>
                      <c:pt idx="2051">
                        <c:v>05/04/2023 11:04</c:v>
                      </c:pt>
                      <c:pt idx="2052">
                        <c:v>05/04/2023 11:04</c:v>
                      </c:pt>
                      <c:pt idx="2053">
                        <c:v>05/04/2023 11:04</c:v>
                      </c:pt>
                      <c:pt idx="2054">
                        <c:v>05/04/2023 11:04</c:v>
                      </c:pt>
                      <c:pt idx="2055">
                        <c:v>05/04/2023 11:04</c:v>
                      </c:pt>
                      <c:pt idx="2056">
                        <c:v>05/04/2023 11:04</c:v>
                      </c:pt>
                      <c:pt idx="2057">
                        <c:v>05/04/2023 11:04</c:v>
                      </c:pt>
                      <c:pt idx="2058">
                        <c:v>05/04/2023 11:04</c:v>
                      </c:pt>
                      <c:pt idx="2059">
                        <c:v>05/04/2023 11:04</c:v>
                      </c:pt>
                      <c:pt idx="2060">
                        <c:v>05/04/2023 11:04</c:v>
                      </c:pt>
                      <c:pt idx="2061">
                        <c:v>05/04/2023 11:04</c:v>
                      </c:pt>
                      <c:pt idx="2062">
                        <c:v>05/04/2023 11:04</c:v>
                      </c:pt>
                      <c:pt idx="2063">
                        <c:v>05/04/2023 11:04</c:v>
                      </c:pt>
                      <c:pt idx="2064">
                        <c:v>05/04/2023 11:04</c:v>
                      </c:pt>
                      <c:pt idx="2065">
                        <c:v>05/04/2023 11:04</c:v>
                      </c:pt>
                      <c:pt idx="2066">
                        <c:v>05/04/2023 11:04</c:v>
                      </c:pt>
                      <c:pt idx="2067">
                        <c:v>05/04/2023 11:04</c:v>
                      </c:pt>
                      <c:pt idx="2068">
                        <c:v>05/04/2023 11:04</c:v>
                      </c:pt>
                      <c:pt idx="2069">
                        <c:v>05/04/2023 11:04</c:v>
                      </c:pt>
                      <c:pt idx="2070">
                        <c:v>05/04/2023 11:04</c:v>
                      </c:pt>
                      <c:pt idx="2071">
                        <c:v>05/04/2023 11:04</c:v>
                      </c:pt>
                      <c:pt idx="2072">
                        <c:v>05/04/2023 11:04</c:v>
                      </c:pt>
                      <c:pt idx="2073">
                        <c:v>05/04/2023 11:04</c:v>
                      </c:pt>
                      <c:pt idx="2074">
                        <c:v>05/04/2023 11:04</c:v>
                      </c:pt>
                      <c:pt idx="2075">
                        <c:v>05/04/2023 11:04</c:v>
                      </c:pt>
                      <c:pt idx="2076">
                        <c:v>05/04/2023 11:04</c:v>
                      </c:pt>
                      <c:pt idx="2077">
                        <c:v>05/04/2023 11:04</c:v>
                      </c:pt>
                      <c:pt idx="2078">
                        <c:v>05/04/2023 11:04</c:v>
                      </c:pt>
                      <c:pt idx="2079">
                        <c:v>05/04/2023 11:04</c:v>
                      </c:pt>
                      <c:pt idx="2080">
                        <c:v>05/04/2023 11:04</c:v>
                      </c:pt>
                      <c:pt idx="2081">
                        <c:v>05/04/2023 11:04</c:v>
                      </c:pt>
                      <c:pt idx="2082">
                        <c:v>05/04/2023 11:04</c:v>
                      </c:pt>
                      <c:pt idx="2083">
                        <c:v>05/04/2023 11:04</c:v>
                      </c:pt>
                      <c:pt idx="2084">
                        <c:v>05/04/2023 11:04</c:v>
                      </c:pt>
                      <c:pt idx="2085">
                        <c:v>05/04/2023 11:04</c:v>
                      </c:pt>
                      <c:pt idx="2086">
                        <c:v>05/04/2023 11:04</c:v>
                      </c:pt>
                      <c:pt idx="2087">
                        <c:v>05/04/2023 11:04</c:v>
                      </c:pt>
                      <c:pt idx="2088">
                        <c:v>05/04/2023 11:04</c:v>
                      </c:pt>
                      <c:pt idx="2089">
                        <c:v>05/04/2023 11:05</c:v>
                      </c:pt>
                      <c:pt idx="2090">
                        <c:v>05/04/2023 11:05</c:v>
                      </c:pt>
                      <c:pt idx="2091">
                        <c:v>05/04/2023 11:05</c:v>
                      </c:pt>
                      <c:pt idx="2092">
                        <c:v>05/04/2023 11:05</c:v>
                      </c:pt>
                      <c:pt idx="2093">
                        <c:v>05/04/2023 11:05</c:v>
                      </c:pt>
                      <c:pt idx="2094">
                        <c:v>05/04/2023 11:05</c:v>
                      </c:pt>
                      <c:pt idx="2095">
                        <c:v>05/04/2023 11:05</c:v>
                      </c:pt>
                      <c:pt idx="2096">
                        <c:v>05/04/2023 11:05</c:v>
                      </c:pt>
                      <c:pt idx="2097">
                        <c:v>05/04/2023 11:05</c:v>
                      </c:pt>
                      <c:pt idx="2098">
                        <c:v>05/04/2023 11:05</c:v>
                      </c:pt>
                      <c:pt idx="2099">
                        <c:v>05/04/2023 11:05</c:v>
                      </c:pt>
                      <c:pt idx="2100">
                        <c:v>05/04/2023 11:05</c:v>
                      </c:pt>
                      <c:pt idx="2101">
                        <c:v>05/04/2023 11:05</c:v>
                      </c:pt>
                      <c:pt idx="2102">
                        <c:v>05/04/2023 11:05</c:v>
                      </c:pt>
                      <c:pt idx="2103">
                        <c:v>05/04/2023 11:05</c:v>
                      </c:pt>
                      <c:pt idx="2104">
                        <c:v>05/04/2023 11:05</c:v>
                      </c:pt>
                      <c:pt idx="2105">
                        <c:v>05/04/2023 11:05</c:v>
                      </c:pt>
                      <c:pt idx="2106">
                        <c:v>05/04/2023 11:05</c:v>
                      </c:pt>
                      <c:pt idx="2107">
                        <c:v>05/04/2023 11:05</c:v>
                      </c:pt>
                      <c:pt idx="2108">
                        <c:v>05/04/2023 11:05</c:v>
                      </c:pt>
                      <c:pt idx="2109">
                        <c:v>05/04/2023 11:05</c:v>
                      </c:pt>
                      <c:pt idx="2110">
                        <c:v>05/04/2023 11:05</c:v>
                      </c:pt>
                      <c:pt idx="2111">
                        <c:v>05/04/2023 11:05</c:v>
                      </c:pt>
                      <c:pt idx="2112">
                        <c:v>05/04/2023 11:05</c:v>
                      </c:pt>
                      <c:pt idx="2113">
                        <c:v>05/04/2023 11:05</c:v>
                      </c:pt>
                      <c:pt idx="2114">
                        <c:v>05/04/2023 11:05</c:v>
                      </c:pt>
                      <c:pt idx="2115">
                        <c:v>05/04/2023 11:05</c:v>
                      </c:pt>
                      <c:pt idx="2116">
                        <c:v>05/04/2023 11:05</c:v>
                      </c:pt>
                      <c:pt idx="2117">
                        <c:v>05/04/2023 11:05</c:v>
                      </c:pt>
                      <c:pt idx="2118">
                        <c:v>05/04/2023 11:05</c:v>
                      </c:pt>
                      <c:pt idx="2119">
                        <c:v>05/04/2023 11:05</c:v>
                      </c:pt>
                      <c:pt idx="2120">
                        <c:v>05/04/2023 11:05</c:v>
                      </c:pt>
                      <c:pt idx="2121">
                        <c:v>05/04/2023 11:05</c:v>
                      </c:pt>
                      <c:pt idx="2122">
                        <c:v>05/04/2023 11:05</c:v>
                      </c:pt>
                      <c:pt idx="2123">
                        <c:v>05/04/2023 11:05</c:v>
                      </c:pt>
                      <c:pt idx="2124">
                        <c:v>05/04/2023 11:05</c:v>
                      </c:pt>
                      <c:pt idx="2125">
                        <c:v>05/04/2023 11:05</c:v>
                      </c:pt>
                      <c:pt idx="2126">
                        <c:v>05/04/2023 11:05</c:v>
                      </c:pt>
                      <c:pt idx="2127">
                        <c:v>05/04/2023 11:05</c:v>
                      </c:pt>
                      <c:pt idx="2128">
                        <c:v>05/04/2023 11:05</c:v>
                      </c:pt>
                      <c:pt idx="2129">
                        <c:v>05/04/2023 11:05</c:v>
                      </c:pt>
                      <c:pt idx="2130">
                        <c:v>05/04/2023 11:05</c:v>
                      </c:pt>
                      <c:pt idx="2131">
                        <c:v>05/04/2023 11:05</c:v>
                      </c:pt>
                      <c:pt idx="2132">
                        <c:v>05/04/2023 11:05</c:v>
                      </c:pt>
                      <c:pt idx="2133">
                        <c:v>05/04/2023 11:05</c:v>
                      </c:pt>
                      <c:pt idx="2134">
                        <c:v>05/04/2023 11:05</c:v>
                      </c:pt>
                      <c:pt idx="2135">
                        <c:v>05/04/2023 11:05</c:v>
                      </c:pt>
                      <c:pt idx="2136">
                        <c:v>05/04/2023 11:05</c:v>
                      </c:pt>
                      <c:pt idx="2137">
                        <c:v>05/04/2023 11:05</c:v>
                      </c:pt>
                      <c:pt idx="2138">
                        <c:v>05/04/2023 11:05</c:v>
                      </c:pt>
                      <c:pt idx="2139">
                        <c:v>05/04/2023 11:05</c:v>
                      </c:pt>
                      <c:pt idx="2140">
                        <c:v>05/04/2023 11:05</c:v>
                      </c:pt>
                      <c:pt idx="2141">
                        <c:v>05/04/2023 11:05</c:v>
                      </c:pt>
                      <c:pt idx="2142">
                        <c:v>05/04/2023 11:05</c:v>
                      </c:pt>
                      <c:pt idx="2143">
                        <c:v>05/04/2023 11:05</c:v>
                      </c:pt>
                      <c:pt idx="2144">
                        <c:v>05/04/2023 11:05</c:v>
                      </c:pt>
                      <c:pt idx="2145">
                        <c:v>05/04/2023 11:05</c:v>
                      </c:pt>
                      <c:pt idx="2146">
                        <c:v>05/04/2023 11:05</c:v>
                      </c:pt>
                      <c:pt idx="2147">
                        <c:v>05/04/2023 11:05</c:v>
                      </c:pt>
                      <c:pt idx="2148">
                        <c:v>05/04/2023 11:05</c:v>
                      </c:pt>
                      <c:pt idx="2149">
                        <c:v>05/04/2023 11:06</c:v>
                      </c:pt>
                      <c:pt idx="2150">
                        <c:v>05/04/2023 11:06</c:v>
                      </c:pt>
                      <c:pt idx="2151">
                        <c:v>05/04/2023 11:06</c:v>
                      </c:pt>
                      <c:pt idx="2152">
                        <c:v>05/04/2023 11:06</c:v>
                      </c:pt>
                      <c:pt idx="2153">
                        <c:v>05/04/2023 11:06</c:v>
                      </c:pt>
                      <c:pt idx="2154">
                        <c:v>05/04/2023 11:06</c:v>
                      </c:pt>
                      <c:pt idx="2155">
                        <c:v>05/04/2023 11:06</c:v>
                      </c:pt>
                      <c:pt idx="2156">
                        <c:v>05/04/2023 11:06</c:v>
                      </c:pt>
                      <c:pt idx="2157">
                        <c:v>05/04/2023 11:06</c:v>
                      </c:pt>
                      <c:pt idx="2158">
                        <c:v>05/04/2023 11:06</c:v>
                      </c:pt>
                      <c:pt idx="2159">
                        <c:v>05/04/2023 11:06</c:v>
                      </c:pt>
                      <c:pt idx="2160">
                        <c:v>05/04/2023 11:06</c:v>
                      </c:pt>
                      <c:pt idx="2161">
                        <c:v>05/04/2023 11:06</c:v>
                      </c:pt>
                      <c:pt idx="2162">
                        <c:v>05/04/2023 11:06</c:v>
                      </c:pt>
                      <c:pt idx="2163">
                        <c:v>05/04/2023 11:06</c:v>
                      </c:pt>
                      <c:pt idx="2164">
                        <c:v>05/04/2023 11:06</c:v>
                      </c:pt>
                      <c:pt idx="2165">
                        <c:v>05/04/2023 11:06</c:v>
                      </c:pt>
                      <c:pt idx="2166">
                        <c:v>05/04/2023 11:06</c:v>
                      </c:pt>
                      <c:pt idx="2167">
                        <c:v>05/04/2023 11:06</c:v>
                      </c:pt>
                      <c:pt idx="2168">
                        <c:v>05/04/2023 11:06</c:v>
                      </c:pt>
                      <c:pt idx="2169">
                        <c:v>05/04/2023 11:06</c:v>
                      </c:pt>
                      <c:pt idx="2170">
                        <c:v>05/04/2023 11:06</c:v>
                      </c:pt>
                      <c:pt idx="2171">
                        <c:v>05/04/2023 11:06</c:v>
                      </c:pt>
                      <c:pt idx="2172">
                        <c:v>05/04/2023 11:06</c:v>
                      </c:pt>
                      <c:pt idx="2173">
                        <c:v>05/04/2023 11:06</c:v>
                      </c:pt>
                      <c:pt idx="2174">
                        <c:v>05/04/2023 11:06</c:v>
                      </c:pt>
                      <c:pt idx="2175">
                        <c:v>05/04/2023 11:06</c:v>
                      </c:pt>
                      <c:pt idx="2176">
                        <c:v>05/04/2023 11:06</c:v>
                      </c:pt>
                      <c:pt idx="2177">
                        <c:v>05/04/2023 11:06</c:v>
                      </c:pt>
                      <c:pt idx="2178">
                        <c:v>05/04/2023 11:06</c:v>
                      </c:pt>
                      <c:pt idx="2179">
                        <c:v>05/04/2023 11:06</c:v>
                      </c:pt>
                      <c:pt idx="2180">
                        <c:v>05/04/2023 11:06</c:v>
                      </c:pt>
                      <c:pt idx="2181">
                        <c:v>05/04/2023 11:06</c:v>
                      </c:pt>
                      <c:pt idx="2182">
                        <c:v>05/04/2023 11:06</c:v>
                      </c:pt>
                      <c:pt idx="2183">
                        <c:v>05/04/2023 11:06</c:v>
                      </c:pt>
                      <c:pt idx="2184">
                        <c:v>05/04/2023 11:06</c:v>
                      </c:pt>
                      <c:pt idx="2185">
                        <c:v>05/04/2023 11:06</c:v>
                      </c:pt>
                      <c:pt idx="2186">
                        <c:v>05/04/2023 11:06</c:v>
                      </c:pt>
                      <c:pt idx="2187">
                        <c:v>05/04/2023 11:06</c:v>
                      </c:pt>
                      <c:pt idx="2188">
                        <c:v>05/04/2023 11:06</c:v>
                      </c:pt>
                      <c:pt idx="2189">
                        <c:v>05/04/2023 11:06</c:v>
                      </c:pt>
                      <c:pt idx="2190">
                        <c:v>05/04/2023 11:06</c:v>
                      </c:pt>
                      <c:pt idx="2191">
                        <c:v>05/04/2023 11:06</c:v>
                      </c:pt>
                      <c:pt idx="2192">
                        <c:v>05/04/2023 11:06</c:v>
                      </c:pt>
                      <c:pt idx="2193">
                        <c:v>05/04/2023 11:06</c:v>
                      </c:pt>
                      <c:pt idx="2194">
                        <c:v>05/04/2023 11:06</c:v>
                      </c:pt>
                      <c:pt idx="2195">
                        <c:v>05/04/2023 11:06</c:v>
                      </c:pt>
                      <c:pt idx="2196">
                        <c:v>05/04/2023 11:06</c:v>
                      </c:pt>
                      <c:pt idx="2197">
                        <c:v>05/04/2023 11:06</c:v>
                      </c:pt>
                      <c:pt idx="2198">
                        <c:v>05/04/2023 11:06</c:v>
                      </c:pt>
                      <c:pt idx="2199">
                        <c:v>05/04/2023 11:06</c:v>
                      </c:pt>
                      <c:pt idx="2200">
                        <c:v>05/04/2023 11:06</c:v>
                      </c:pt>
                      <c:pt idx="2201">
                        <c:v>05/04/2023 11:06</c:v>
                      </c:pt>
                      <c:pt idx="2202">
                        <c:v>05/04/2023 11:06</c:v>
                      </c:pt>
                      <c:pt idx="2203">
                        <c:v>05/04/2023 11:06</c:v>
                      </c:pt>
                      <c:pt idx="2204">
                        <c:v>05/04/2023 11:06</c:v>
                      </c:pt>
                      <c:pt idx="2205">
                        <c:v>05/04/2023 11:06</c:v>
                      </c:pt>
                      <c:pt idx="2206">
                        <c:v>05/04/2023 11:06</c:v>
                      </c:pt>
                      <c:pt idx="2207">
                        <c:v>05/04/2023 11:06</c:v>
                      </c:pt>
                      <c:pt idx="2208">
                        <c:v>05/04/2023 11:07</c:v>
                      </c:pt>
                      <c:pt idx="2209">
                        <c:v>05/04/2023 11:07</c:v>
                      </c:pt>
                      <c:pt idx="2210">
                        <c:v>05/04/2023 11:07</c:v>
                      </c:pt>
                      <c:pt idx="2211">
                        <c:v>05/04/2023 11:07</c:v>
                      </c:pt>
                      <c:pt idx="2212">
                        <c:v>05/04/2023 11:07</c:v>
                      </c:pt>
                      <c:pt idx="2213">
                        <c:v>05/04/2023 11:07</c:v>
                      </c:pt>
                      <c:pt idx="2214">
                        <c:v>05/04/2023 11:07</c:v>
                      </c:pt>
                      <c:pt idx="2215">
                        <c:v>05/04/2023 11:07</c:v>
                      </c:pt>
                      <c:pt idx="2216">
                        <c:v>05/04/2023 11:07</c:v>
                      </c:pt>
                      <c:pt idx="2217">
                        <c:v>05/04/2023 11:07</c:v>
                      </c:pt>
                      <c:pt idx="2218">
                        <c:v>05/04/2023 11:07</c:v>
                      </c:pt>
                      <c:pt idx="2219">
                        <c:v>05/04/2023 11:07</c:v>
                      </c:pt>
                      <c:pt idx="2220">
                        <c:v>05/04/2023 11:07</c:v>
                      </c:pt>
                      <c:pt idx="2221">
                        <c:v>05/04/2023 11:07</c:v>
                      </c:pt>
                      <c:pt idx="2222">
                        <c:v>05/04/2023 11:07</c:v>
                      </c:pt>
                      <c:pt idx="2223">
                        <c:v>05/04/2023 11:07</c:v>
                      </c:pt>
                      <c:pt idx="2224">
                        <c:v>05/04/2023 11:07</c:v>
                      </c:pt>
                      <c:pt idx="2225">
                        <c:v>05/04/2023 11:07</c:v>
                      </c:pt>
                      <c:pt idx="2226">
                        <c:v>05/04/2023 11:07</c:v>
                      </c:pt>
                      <c:pt idx="2227">
                        <c:v>05/04/2023 11:07</c:v>
                      </c:pt>
                      <c:pt idx="2228">
                        <c:v>05/04/2023 11:07</c:v>
                      </c:pt>
                      <c:pt idx="2229">
                        <c:v>05/04/2023 11:07</c:v>
                      </c:pt>
                      <c:pt idx="2230">
                        <c:v>05/04/2023 11:07</c:v>
                      </c:pt>
                      <c:pt idx="2231">
                        <c:v>05/04/2023 11:07</c:v>
                      </c:pt>
                      <c:pt idx="2232">
                        <c:v>05/04/2023 11:07</c:v>
                      </c:pt>
                      <c:pt idx="2233">
                        <c:v>05/04/2023 11:07</c:v>
                      </c:pt>
                      <c:pt idx="2234">
                        <c:v>05/04/2023 11:07</c:v>
                      </c:pt>
                      <c:pt idx="2235">
                        <c:v>05/04/2023 11:07</c:v>
                      </c:pt>
                      <c:pt idx="2236">
                        <c:v>05/04/2023 11:07</c:v>
                      </c:pt>
                      <c:pt idx="2237">
                        <c:v>05/04/2023 11:07</c:v>
                      </c:pt>
                      <c:pt idx="2238">
                        <c:v>05/04/2023 11:07</c:v>
                      </c:pt>
                      <c:pt idx="2239">
                        <c:v>05/04/2023 11:07</c:v>
                      </c:pt>
                      <c:pt idx="2240">
                        <c:v>05/04/2023 11:07</c:v>
                      </c:pt>
                      <c:pt idx="2241">
                        <c:v>05/04/2023 11:07</c:v>
                      </c:pt>
                      <c:pt idx="2242">
                        <c:v>05/04/2023 11:07</c:v>
                      </c:pt>
                      <c:pt idx="2243">
                        <c:v>05/04/2023 11:07</c:v>
                      </c:pt>
                      <c:pt idx="2244">
                        <c:v>05/04/2023 11:07</c:v>
                      </c:pt>
                      <c:pt idx="2245">
                        <c:v>05/04/2023 11:07</c:v>
                      </c:pt>
                      <c:pt idx="2246">
                        <c:v>05/04/2023 11:07</c:v>
                      </c:pt>
                      <c:pt idx="2247">
                        <c:v>05/04/2023 11:07</c:v>
                      </c:pt>
                      <c:pt idx="2248">
                        <c:v>05/04/2023 11:07</c:v>
                      </c:pt>
                      <c:pt idx="2249">
                        <c:v>05/04/2023 11:07</c:v>
                      </c:pt>
                      <c:pt idx="2250">
                        <c:v>05/04/2023 11:07</c:v>
                      </c:pt>
                      <c:pt idx="2251">
                        <c:v>05/04/2023 11:07</c:v>
                      </c:pt>
                      <c:pt idx="2252">
                        <c:v>05/04/2023 11:07</c:v>
                      </c:pt>
                      <c:pt idx="2253">
                        <c:v>05/04/2023 11:07</c:v>
                      </c:pt>
                      <c:pt idx="2254">
                        <c:v>05/04/2023 11:07</c:v>
                      </c:pt>
                      <c:pt idx="2255">
                        <c:v>05/04/2023 11:07</c:v>
                      </c:pt>
                      <c:pt idx="2256">
                        <c:v>05/04/2023 11:07</c:v>
                      </c:pt>
                      <c:pt idx="2257">
                        <c:v>05/04/2023 11:07</c:v>
                      </c:pt>
                      <c:pt idx="2258">
                        <c:v>05/04/2023 11:07</c:v>
                      </c:pt>
                      <c:pt idx="2259">
                        <c:v>05/04/2023 11:07</c:v>
                      </c:pt>
                      <c:pt idx="2260">
                        <c:v>05/04/2023 11:07</c:v>
                      </c:pt>
                      <c:pt idx="2261">
                        <c:v>05/04/2023 11:07</c:v>
                      </c:pt>
                      <c:pt idx="2262">
                        <c:v>05/04/2023 11:07</c:v>
                      </c:pt>
                      <c:pt idx="2263">
                        <c:v>05/04/2023 11:07</c:v>
                      </c:pt>
                      <c:pt idx="2264">
                        <c:v>05/04/2023 11:07</c:v>
                      </c:pt>
                      <c:pt idx="2265">
                        <c:v>05/04/2023 11:07</c:v>
                      </c:pt>
                      <c:pt idx="2266">
                        <c:v>05/04/2023 11:07</c:v>
                      </c:pt>
                      <c:pt idx="2267">
                        <c:v>05/04/2023 11:07</c:v>
                      </c:pt>
                      <c:pt idx="2268">
                        <c:v>05/04/2023 11:08</c:v>
                      </c:pt>
                      <c:pt idx="2269">
                        <c:v>05/04/2023 11:08</c:v>
                      </c:pt>
                      <c:pt idx="2270">
                        <c:v>05/04/2023 11:08</c:v>
                      </c:pt>
                      <c:pt idx="2271">
                        <c:v>05/04/2023 11:08</c:v>
                      </c:pt>
                      <c:pt idx="2272">
                        <c:v>05/04/2023 11:08</c:v>
                      </c:pt>
                      <c:pt idx="2273">
                        <c:v>05/04/2023 11:08</c:v>
                      </c:pt>
                      <c:pt idx="2274">
                        <c:v>05/04/2023 11:08</c:v>
                      </c:pt>
                      <c:pt idx="2275">
                        <c:v>05/04/2023 11:08</c:v>
                      </c:pt>
                      <c:pt idx="2276">
                        <c:v>05/04/2023 11:08</c:v>
                      </c:pt>
                      <c:pt idx="2277">
                        <c:v>05/04/2023 11:08</c:v>
                      </c:pt>
                      <c:pt idx="2278">
                        <c:v>05/04/2023 11:08</c:v>
                      </c:pt>
                      <c:pt idx="2279">
                        <c:v>05/04/2023 11:08</c:v>
                      </c:pt>
                      <c:pt idx="2280">
                        <c:v>05/04/2023 11:08</c:v>
                      </c:pt>
                      <c:pt idx="2281">
                        <c:v>05/04/2023 11:08</c:v>
                      </c:pt>
                      <c:pt idx="2282">
                        <c:v>05/04/2023 11:08</c:v>
                      </c:pt>
                      <c:pt idx="2283">
                        <c:v>05/04/2023 11:08</c:v>
                      </c:pt>
                      <c:pt idx="2284">
                        <c:v>05/04/2023 11:08</c:v>
                      </c:pt>
                      <c:pt idx="2285">
                        <c:v>05/04/2023 11:08</c:v>
                      </c:pt>
                      <c:pt idx="2286">
                        <c:v>05/04/2023 11:08</c:v>
                      </c:pt>
                      <c:pt idx="2287">
                        <c:v>05/04/2023 11:08</c:v>
                      </c:pt>
                      <c:pt idx="2288">
                        <c:v>05/04/2023 11:08</c:v>
                      </c:pt>
                      <c:pt idx="2289">
                        <c:v>05/04/2023 11:08</c:v>
                      </c:pt>
                      <c:pt idx="2290">
                        <c:v>05/04/2023 11:08</c:v>
                      </c:pt>
                      <c:pt idx="2291">
                        <c:v>05/04/2023 11:08</c:v>
                      </c:pt>
                      <c:pt idx="2292">
                        <c:v>05/04/2023 11:08</c:v>
                      </c:pt>
                      <c:pt idx="2293">
                        <c:v>05/04/2023 11:08</c:v>
                      </c:pt>
                      <c:pt idx="2294">
                        <c:v>05/04/2023 11:08</c:v>
                      </c:pt>
                      <c:pt idx="2295">
                        <c:v>05/04/2023 11:08</c:v>
                      </c:pt>
                      <c:pt idx="2296">
                        <c:v>05/04/2023 11:08</c:v>
                      </c:pt>
                      <c:pt idx="2297">
                        <c:v>05/04/2023 11:08</c:v>
                      </c:pt>
                      <c:pt idx="2298">
                        <c:v>05/04/2023 11:08</c:v>
                      </c:pt>
                      <c:pt idx="2299">
                        <c:v>05/04/2023 11:08</c:v>
                      </c:pt>
                      <c:pt idx="2300">
                        <c:v>05/04/2023 11:08</c:v>
                      </c:pt>
                      <c:pt idx="2301">
                        <c:v>05/04/2023 11:08</c:v>
                      </c:pt>
                      <c:pt idx="2302">
                        <c:v>05/04/2023 11:08</c:v>
                      </c:pt>
                      <c:pt idx="2303">
                        <c:v>05/04/2023 11:08</c:v>
                      </c:pt>
                      <c:pt idx="2304">
                        <c:v>05/04/2023 11:08</c:v>
                      </c:pt>
                      <c:pt idx="2305">
                        <c:v>05/04/2023 11:08</c:v>
                      </c:pt>
                      <c:pt idx="2306">
                        <c:v>05/04/2023 11:08</c:v>
                      </c:pt>
                      <c:pt idx="2307">
                        <c:v>05/04/2023 11:08</c:v>
                      </c:pt>
                      <c:pt idx="2308">
                        <c:v>05/04/2023 11:08</c:v>
                      </c:pt>
                      <c:pt idx="2309">
                        <c:v>05/04/2023 11:08</c:v>
                      </c:pt>
                      <c:pt idx="2310">
                        <c:v>05/04/2023 11:08</c:v>
                      </c:pt>
                      <c:pt idx="2311">
                        <c:v>05/04/2023 11:08</c:v>
                      </c:pt>
                      <c:pt idx="2312">
                        <c:v>05/04/2023 11:08</c:v>
                      </c:pt>
                      <c:pt idx="2313">
                        <c:v>05/04/2023 11:08</c:v>
                      </c:pt>
                      <c:pt idx="2314">
                        <c:v>05/04/2023 11:08</c:v>
                      </c:pt>
                      <c:pt idx="2315">
                        <c:v>05/04/2023 11:08</c:v>
                      </c:pt>
                      <c:pt idx="2316">
                        <c:v>05/04/2023 11:08</c:v>
                      </c:pt>
                      <c:pt idx="2317">
                        <c:v>05/04/2023 11:08</c:v>
                      </c:pt>
                      <c:pt idx="2318">
                        <c:v>05/04/2023 11:08</c:v>
                      </c:pt>
                      <c:pt idx="2319">
                        <c:v>05/04/2023 11:08</c:v>
                      </c:pt>
                      <c:pt idx="2320">
                        <c:v>05/04/2023 11:08</c:v>
                      </c:pt>
                      <c:pt idx="2321">
                        <c:v>05/04/2023 11:08</c:v>
                      </c:pt>
                      <c:pt idx="2322">
                        <c:v>05/04/2023 11:08</c:v>
                      </c:pt>
                      <c:pt idx="2323">
                        <c:v>05/04/2023 11:08</c:v>
                      </c:pt>
                      <c:pt idx="2324">
                        <c:v>05/04/2023 11:08</c:v>
                      </c:pt>
                      <c:pt idx="2325">
                        <c:v>05/04/2023 11:08</c:v>
                      </c:pt>
                      <c:pt idx="2326">
                        <c:v>05/04/2023 11:08</c:v>
                      </c:pt>
                      <c:pt idx="2327">
                        <c:v>05/04/2023 11:09</c:v>
                      </c:pt>
                      <c:pt idx="2328">
                        <c:v>05/04/2023 11:09</c:v>
                      </c:pt>
                      <c:pt idx="2329">
                        <c:v>05/04/2023 11:09</c:v>
                      </c:pt>
                      <c:pt idx="2330">
                        <c:v>05/04/2023 11:09</c:v>
                      </c:pt>
                      <c:pt idx="2331">
                        <c:v>05/04/2023 11:09</c:v>
                      </c:pt>
                      <c:pt idx="2332">
                        <c:v>05/04/2023 11:09</c:v>
                      </c:pt>
                      <c:pt idx="2333">
                        <c:v>05/04/2023 11:09</c:v>
                      </c:pt>
                      <c:pt idx="2334">
                        <c:v>05/04/2023 11:09</c:v>
                      </c:pt>
                      <c:pt idx="2335">
                        <c:v>05/04/2023 11:09</c:v>
                      </c:pt>
                      <c:pt idx="2336">
                        <c:v>05/04/2023 11:09</c:v>
                      </c:pt>
                      <c:pt idx="2337">
                        <c:v>05/04/2023 11:09</c:v>
                      </c:pt>
                      <c:pt idx="2338">
                        <c:v>05/04/2023 11:09</c:v>
                      </c:pt>
                      <c:pt idx="2339">
                        <c:v>05/04/2023 11:09</c:v>
                      </c:pt>
                      <c:pt idx="2340">
                        <c:v>05/04/2023 11:09</c:v>
                      </c:pt>
                      <c:pt idx="2341">
                        <c:v>05/04/2023 11:09</c:v>
                      </c:pt>
                      <c:pt idx="2342">
                        <c:v>05/04/2023 11:09</c:v>
                      </c:pt>
                      <c:pt idx="2343">
                        <c:v>05/04/2023 11:09</c:v>
                      </c:pt>
                      <c:pt idx="2344">
                        <c:v>05/04/2023 11:09</c:v>
                      </c:pt>
                      <c:pt idx="2345">
                        <c:v>05/04/2023 11:09</c:v>
                      </c:pt>
                      <c:pt idx="2346">
                        <c:v>05/04/2023 11:09</c:v>
                      </c:pt>
                      <c:pt idx="2347">
                        <c:v>05/04/2023 11:09</c:v>
                      </c:pt>
                      <c:pt idx="2348">
                        <c:v>05/04/2023 11:09</c:v>
                      </c:pt>
                      <c:pt idx="2349">
                        <c:v>05/04/2023 11:09</c:v>
                      </c:pt>
                      <c:pt idx="2350">
                        <c:v>05/04/2023 11:09</c:v>
                      </c:pt>
                      <c:pt idx="2351">
                        <c:v>05/04/2023 11:09</c:v>
                      </c:pt>
                      <c:pt idx="2352">
                        <c:v>05/04/2023 11:09</c:v>
                      </c:pt>
                      <c:pt idx="2353">
                        <c:v>05/04/2023 11:09</c:v>
                      </c:pt>
                      <c:pt idx="2354">
                        <c:v>05/04/2023 11:09</c:v>
                      </c:pt>
                      <c:pt idx="2355">
                        <c:v>05/04/2023 11:09</c:v>
                      </c:pt>
                      <c:pt idx="2356">
                        <c:v>05/04/2023 11:09</c:v>
                      </c:pt>
                      <c:pt idx="2357">
                        <c:v>05/04/2023 11:09</c:v>
                      </c:pt>
                      <c:pt idx="2358">
                        <c:v>05/04/2023 11:09</c:v>
                      </c:pt>
                      <c:pt idx="2359">
                        <c:v>05/04/2023 11:09</c:v>
                      </c:pt>
                      <c:pt idx="2360">
                        <c:v>05/04/2023 11:09</c:v>
                      </c:pt>
                      <c:pt idx="2361">
                        <c:v>05/04/2023 11:09</c:v>
                      </c:pt>
                      <c:pt idx="2362">
                        <c:v>05/04/2023 11:09</c:v>
                      </c:pt>
                      <c:pt idx="2363">
                        <c:v>05/04/2023 11:09</c:v>
                      </c:pt>
                      <c:pt idx="2364">
                        <c:v>05/04/2023 11:09</c:v>
                      </c:pt>
                      <c:pt idx="2365">
                        <c:v>05/04/2023 11:09</c:v>
                      </c:pt>
                      <c:pt idx="2366">
                        <c:v>05/04/2023 11:09</c:v>
                      </c:pt>
                      <c:pt idx="2367">
                        <c:v>05/04/2023 11:09</c:v>
                      </c:pt>
                      <c:pt idx="2368">
                        <c:v>05/04/2023 11:09</c:v>
                      </c:pt>
                      <c:pt idx="2369">
                        <c:v>05/04/2023 11:09</c:v>
                      </c:pt>
                      <c:pt idx="2370">
                        <c:v>05/04/2023 11:09</c:v>
                      </c:pt>
                      <c:pt idx="2371">
                        <c:v>05/04/2023 11:09</c:v>
                      </c:pt>
                      <c:pt idx="2372">
                        <c:v>05/04/2023 11:09</c:v>
                      </c:pt>
                      <c:pt idx="2373">
                        <c:v>05/04/2023 11:09</c:v>
                      </c:pt>
                      <c:pt idx="2374">
                        <c:v>05/04/2023 11:09</c:v>
                      </c:pt>
                      <c:pt idx="2375">
                        <c:v>05/04/2023 11:09</c:v>
                      </c:pt>
                      <c:pt idx="2376">
                        <c:v>05/04/2023 11:09</c:v>
                      </c:pt>
                      <c:pt idx="2377">
                        <c:v>05/04/2023 11:09</c:v>
                      </c:pt>
                      <c:pt idx="2378">
                        <c:v>05/04/2023 11:09</c:v>
                      </c:pt>
                      <c:pt idx="2379">
                        <c:v>05/04/2023 11:09</c:v>
                      </c:pt>
                      <c:pt idx="2380">
                        <c:v>05/04/2023 11:09</c:v>
                      </c:pt>
                      <c:pt idx="2381">
                        <c:v>05/04/2023 11:09</c:v>
                      </c:pt>
                      <c:pt idx="2382">
                        <c:v>05/04/2023 11:09</c:v>
                      </c:pt>
                      <c:pt idx="2383">
                        <c:v>05/04/2023 11:09</c:v>
                      </c:pt>
                      <c:pt idx="2384">
                        <c:v>05/04/2023 11:09</c:v>
                      </c:pt>
                      <c:pt idx="2385">
                        <c:v>05/04/2023 11:09</c:v>
                      </c:pt>
                      <c:pt idx="2386">
                        <c:v>05/04/2023 11:09</c:v>
                      </c:pt>
                      <c:pt idx="2387">
                        <c:v>05/04/2023 11:10</c:v>
                      </c:pt>
                      <c:pt idx="2388">
                        <c:v>05/04/2023 11:10</c:v>
                      </c:pt>
                      <c:pt idx="2389">
                        <c:v>05/04/2023 11:10</c:v>
                      </c:pt>
                      <c:pt idx="2390">
                        <c:v>05/04/2023 11:10</c:v>
                      </c:pt>
                      <c:pt idx="2391">
                        <c:v>05/04/2023 11:10</c:v>
                      </c:pt>
                      <c:pt idx="2392">
                        <c:v>05/04/2023 11:10</c:v>
                      </c:pt>
                      <c:pt idx="2393">
                        <c:v>05/04/2023 11:10</c:v>
                      </c:pt>
                      <c:pt idx="2394">
                        <c:v>05/04/2023 11:10</c:v>
                      </c:pt>
                      <c:pt idx="2395">
                        <c:v>05/04/2023 11:10</c:v>
                      </c:pt>
                      <c:pt idx="2396">
                        <c:v>05/04/2023 11:10</c:v>
                      </c:pt>
                      <c:pt idx="2397">
                        <c:v>05/04/2023 11:10</c:v>
                      </c:pt>
                      <c:pt idx="2398">
                        <c:v>05/04/2023 11:10</c:v>
                      </c:pt>
                      <c:pt idx="2399">
                        <c:v>05/04/2023 11:10</c:v>
                      </c:pt>
                      <c:pt idx="2400">
                        <c:v>05/04/2023 11:10</c:v>
                      </c:pt>
                      <c:pt idx="2401">
                        <c:v>05/04/2023 11:10</c:v>
                      </c:pt>
                      <c:pt idx="2402">
                        <c:v>05/04/2023 11:10</c:v>
                      </c:pt>
                      <c:pt idx="2403">
                        <c:v>05/04/2023 11:10</c:v>
                      </c:pt>
                      <c:pt idx="2404">
                        <c:v>05/04/2023 11:10</c:v>
                      </c:pt>
                      <c:pt idx="2405">
                        <c:v>05/04/2023 11:10</c:v>
                      </c:pt>
                      <c:pt idx="2406">
                        <c:v>05/04/2023 11:10</c:v>
                      </c:pt>
                      <c:pt idx="2407">
                        <c:v>05/04/2023 11:10</c:v>
                      </c:pt>
                      <c:pt idx="2408">
                        <c:v>05/04/2023 11:10</c:v>
                      </c:pt>
                      <c:pt idx="2409">
                        <c:v>05/04/2023 11:10</c:v>
                      </c:pt>
                      <c:pt idx="2410">
                        <c:v>05/04/2023 11:10</c:v>
                      </c:pt>
                      <c:pt idx="2411">
                        <c:v>05/04/2023 11:10</c:v>
                      </c:pt>
                      <c:pt idx="2412">
                        <c:v>05/04/2023 11:10</c:v>
                      </c:pt>
                      <c:pt idx="2413">
                        <c:v>05/04/2023 11:10</c:v>
                      </c:pt>
                      <c:pt idx="2414">
                        <c:v>05/04/2023 11:10</c:v>
                      </c:pt>
                      <c:pt idx="2415">
                        <c:v>05/04/2023 11:10</c:v>
                      </c:pt>
                      <c:pt idx="2416">
                        <c:v>05/04/2023 11:10</c:v>
                      </c:pt>
                      <c:pt idx="2417">
                        <c:v>05/04/2023 11:10</c:v>
                      </c:pt>
                      <c:pt idx="2418">
                        <c:v>05/04/2023 11:10</c:v>
                      </c:pt>
                      <c:pt idx="2419">
                        <c:v>05/04/2023 11:10</c:v>
                      </c:pt>
                      <c:pt idx="2420">
                        <c:v>05/04/2023 11:10</c:v>
                      </c:pt>
                      <c:pt idx="2421">
                        <c:v>05/04/2023 11:10</c:v>
                      </c:pt>
                      <c:pt idx="2422">
                        <c:v>05/04/2023 11:10</c:v>
                      </c:pt>
                      <c:pt idx="2423">
                        <c:v>05/04/2023 11:10</c:v>
                      </c:pt>
                      <c:pt idx="2424">
                        <c:v>05/04/2023 11:10</c:v>
                      </c:pt>
                      <c:pt idx="2425">
                        <c:v>05/04/2023 11:10</c:v>
                      </c:pt>
                      <c:pt idx="2426">
                        <c:v>05/04/2023 11:10</c:v>
                      </c:pt>
                      <c:pt idx="2427">
                        <c:v>05/04/2023 11:10</c:v>
                      </c:pt>
                      <c:pt idx="2428">
                        <c:v>05/04/2023 11:10</c:v>
                      </c:pt>
                      <c:pt idx="2429">
                        <c:v>05/04/2023 11:10</c:v>
                      </c:pt>
                      <c:pt idx="2430">
                        <c:v>05/04/2023 11:10</c:v>
                      </c:pt>
                      <c:pt idx="2431">
                        <c:v>05/04/2023 11:10</c:v>
                      </c:pt>
                      <c:pt idx="2432">
                        <c:v>05/04/2023 11:10</c:v>
                      </c:pt>
                      <c:pt idx="2433">
                        <c:v>05/04/2023 11:10</c:v>
                      </c:pt>
                      <c:pt idx="2434">
                        <c:v>05/04/2023 11:10</c:v>
                      </c:pt>
                      <c:pt idx="2435">
                        <c:v>05/04/2023 11:10</c:v>
                      </c:pt>
                      <c:pt idx="2436">
                        <c:v>05/04/2023 11:10</c:v>
                      </c:pt>
                      <c:pt idx="2437">
                        <c:v>05/04/2023 11:10</c:v>
                      </c:pt>
                      <c:pt idx="2438">
                        <c:v>05/04/2023 11:10</c:v>
                      </c:pt>
                      <c:pt idx="2439">
                        <c:v>05/04/2023 11:10</c:v>
                      </c:pt>
                      <c:pt idx="2440">
                        <c:v>05/04/2023 11:10</c:v>
                      </c:pt>
                      <c:pt idx="2441">
                        <c:v>05/04/2023 11:10</c:v>
                      </c:pt>
                      <c:pt idx="2442">
                        <c:v>05/04/2023 11:10</c:v>
                      </c:pt>
                      <c:pt idx="2443">
                        <c:v>05/04/2023 11:10</c:v>
                      </c:pt>
                      <c:pt idx="2444">
                        <c:v>05/04/2023 11:10</c:v>
                      </c:pt>
                      <c:pt idx="2445">
                        <c:v>05/04/2023 11:10</c:v>
                      </c:pt>
                      <c:pt idx="2446">
                        <c:v>05/04/2023 11:10</c:v>
                      </c:pt>
                      <c:pt idx="2447">
                        <c:v>05/04/2023 11:11</c:v>
                      </c:pt>
                      <c:pt idx="2448">
                        <c:v>05/04/2023 11:11</c:v>
                      </c:pt>
                      <c:pt idx="2449">
                        <c:v>05/04/2023 11:11</c:v>
                      </c:pt>
                      <c:pt idx="2450">
                        <c:v>05/04/2023 11:11</c:v>
                      </c:pt>
                      <c:pt idx="2451">
                        <c:v>05/04/2023 11:11</c:v>
                      </c:pt>
                      <c:pt idx="2452">
                        <c:v>05/04/2023 11:11</c:v>
                      </c:pt>
                      <c:pt idx="2453">
                        <c:v>05/04/2023 11:11</c:v>
                      </c:pt>
                      <c:pt idx="2454">
                        <c:v>05/04/2023 11:11</c:v>
                      </c:pt>
                      <c:pt idx="2455">
                        <c:v>05/04/2023 11:11</c:v>
                      </c:pt>
                      <c:pt idx="2456">
                        <c:v>05/04/2023 11:11</c:v>
                      </c:pt>
                      <c:pt idx="2457">
                        <c:v>05/04/2023 11:11</c:v>
                      </c:pt>
                      <c:pt idx="2458">
                        <c:v>05/04/2023 11:11</c:v>
                      </c:pt>
                      <c:pt idx="2459">
                        <c:v>05/04/2023 11:11</c:v>
                      </c:pt>
                      <c:pt idx="2460">
                        <c:v>05/04/2023 11:11</c:v>
                      </c:pt>
                      <c:pt idx="2461">
                        <c:v>05/04/2023 11:11</c:v>
                      </c:pt>
                      <c:pt idx="2462">
                        <c:v>05/04/2023 11:11</c:v>
                      </c:pt>
                      <c:pt idx="2463">
                        <c:v>05/04/2023 11:11</c:v>
                      </c:pt>
                      <c:pt idx="2464">
                        <c:v>05/04/2023 11:11</c:v>
                      </c:pt>
                      <c:pt idx="2465">
                        <c:v>05/04/2023 11:11</c:v>
                      </c:pt>
                      <c:pt idx="2466">
                        <c:v>05/04/2023 11:11</c:v>
                      </c:pt>
                      <c:pt idx="2467">
                        <c:v>05/04/2023 11:11</c:v>
                      </c:pt>
                      <c:pt idx="2468">
                        <c:v>05/04/2023 11:11</c:v>
                      </c:pt>
                      <c:pt idx="2469">
                        <c:v>05/04/2023 11:11</c:v>
                      </c:pt>
                      <c:pt idx="2470">
                        <c:v>05/04/2023 11:11</c:v>
                      </c:pt>
                      <c:pt idx="2471">
                        <c:v>05/04/2023 11:11</c:v>
                      </c:pt>
                      <c:pt idx="2472">
                        <c:v>05/04/2023 11:11</c:v>
                      </c:pt>
                      <c:pt idx="2473">
                        <c:v>05/04/2023 11:11</c:v>
                      </c:pt>
                      <c:pt idx="2474">
                        <c:v>05/04/2023 11:11</c:v>
                      </c:pt>
                      <c:pt idx="2475">
                        <c:v>05/04/2023 11:11</c:v>
                      </c:pt>
                      <c:pt idx="2476">
                        <c:v>05/04/2023 11:11</c:v>
                      </c:pt>
                      <c:pt idx="2477">
                        <c:v>05/04/2023 11:11</c:v>
                      </c:pt>
                      <c:pt idx="2478">
                        <c:v>05/04/2023 11:11</c:v>
                      </c:pt>
                      <c:pt idx="2479">
                        <c:v>05/04/2023 11:11</c:v>
                      </c:pt>
                      <c:pt idx="2480">
                        <c:v>05/04/2023 11:11</c:v>
                      </c:pt>
                      <c:pt idx="2481">
                        <c:v>05/04/2023 11:11</c:v>
                      </c:pt>
                      <c:pt idx="2482">
                        <c:v>05/04/2023 11:11</c:v>
                      </c:pt>
                      <c:pt idx="2483">
                        <c:v>05/04/2023 11:11</c:v>
                      </c:pt>
                      <c:pt idx="2484">
                        <c:v>05/04/2023 11:11</c:v>
                      </c:pt>
                      <c:pt idx="2485">
                        <c:v>05/04/2023 11:11</c:v>
                      </c:pt>
                      <c:pt idx="2486">
                        <c:v>05/04/2023 11:11</c:v>
                      </c:pt>
                      <c:pt idx="2487">
                        <c:v>05/04/2023 11:11</c:v>
                      </c:pt>
                      <c:pt idx="2488">
                        <c:v>05/04/2023 11:11</c:v>
                      </c:pt>
                      <c:pt idx="2489">
                        <c:v>05/04/2023 11:11</c:v>
                      </c:pt>
                      <c:pt idx="2490">
                        <c:v>05/04/2023 11:11</c:v>
                      </c:pt>
                      <c:pt idx="2491">
                        <c:v>05/04/2023 11:11</c:v>
                      </c:pt>
                      <c:pt idx="2492">
                        <c:v>05/04/2023 11:11</c:v>
                      </c:pt>
                      <c:pt idx="2493">
                        <c:v>05/04/2023 11:11</c:v>
                      </c:pt>
                      <c:pt idx="2494">
                        <c:v>05/04/2023 11:11</c:v>
                      </c:pt>
                      <c:pt idx="2495">
                        <c:v>05/04/2023 11:11</c:v>
                      </c:pt>
                      <c:pt idx="2496">
                        <c:v>05/04/2023 11:11</c:v>
                      </c:pt>
                      <c:pt idx="2497">
                        <c:v>05/04/2023 11:11</c:v>
                      </c:pt>
                      <c:pt idx="2498">
                        <c:v>05/04/2023 11:11</c:v>
                      </c:pt>
                      <c:pt idx="2499">
                        <c:v>05/04/2023 11:11</c:v>
                      </c:pt>
                      <c:pt idx="2500">
                        <c:v>05/04/2023 11:11</c:v>
                      </c:pt>
                      <c:pt idx="2501">
                        <c:v>05/04/2023 11:11</c:v>
                      </c:pt>
                      <c:pt idx="2502">
                        <c:v>05/04/2023 11:11</c:v>
                      </c:pt>
                      <c:pt idx="2503">
                        <c:v>05/04/2023 11:11</c:v>
                      </c:pt>
                      <c:pt idx="2504">
                        <c:v>05/04/2023 11:11</c:v>
                      </c:pt>
                      <c:pt idx="2505">
                        <c:v>05/04/2023 11:11</c:v>
                      </c:pt>
                      <c:pt idx="2506">
                        <c:v>05/04/2023 11:12</c:v>
                      </c:pt>
                      <c:pt idx="2507">
                        <c:v>05/04/2023 11:12</c:v>
                      </c:pt>
                      <c:pt idx="2508">
                        <c:v>05/04/2023 11:12</c:v>
                      </c:pt>
                      <c:pt idx="2509">
                        <c:v>05/04/2023 11:12</c:v>
                      </c:pt>
                      <c:pt idx="2510">
                        <c:v>05/04/2023 11:12</c:v>
                      </c:pt>
                      <c:pt idx="2511">
                        <c:v>05/04/2023 11:12</c:v>
                      </c:pt>
                      <c:pt idx="2512">
                        <c:v>05/04/2023 11:12</c:v>
                      </c:pt>
                      <c:pt idx="2513">
                        <c:v>05/04/2023 11:12</c:v>
                      </c:pt>
                      <c:pt idx="2514">
                        <c:v>05/04/2023 11:12</c:v>
                      </c:pt>
                      <c:pt idx="2515">
                        <c:v>05/04/2023 11:12</c:v>
                      </c:pt>
                      <c:pt idx="2516">
                        <c:v>05/04/2023 11:12</c:v>
                      </c:pt>
                      <c:pt idx="2517">
                        <c:v>05/04/2023 11:12</c:v>
                      </c:pt>
                      <c:pt idx="2518">
                        <c:v>05/04/2023 11:12</c:v>
                      </c:pt>
                      <c:pt idx="2519">
                        <c:v>05/04/2023 11:12</c:v>
                      </c:pt>
                      <c:pt idx="2520">
                        <c:v>05/04/2023 11:12</c:v>
                      </c:pt>
                      <c:pt idx="2521">
                        <c:v>05/04/2023 11:12</c:v>
                      </c:pt>
                      <c:pt idx="2522">
                        <c:v>05/04/2023 11:12</c:v>
                      </c:pt>
                      <c:pt idx="2523">
                        <c:v>05/04/2023 11:12</c:v>
                      </c:pt>
                      <c:pt idx="2524">
                        <c:v>05/04/2023 11:12</c:v>
                      </c:pt>
                      <c:pt idx="2525">
                        <c:v>05/04/2023 11:12</c:v>
                      </c:pt>
                      <c:pt idx="2526">
                        <c:v>05/04/2023 11:12</c:v>
                      </c:pt>
                      <c:pt idx="2527">
                        <c:v>05/04/2023 11:12</c:v>
                      </c:pt>
                      <c:pt idx="2528">
                        <c:v>05/04/2023 11:12</c:v>
                      </c:pt>
                      <c:pt idx="2529">
                        <c:v>05/04/2023 11:12</c:v>
                      </c:pt>
                      <c:pt idx="2530">
                        <c:v>05/04/2023 11:12</c:v>
                      </c:pt>
                      <c:pt idx="2531">
                        <c:v>05/04/2023 11:12</c:v>
                      </c:pt>
                      <c:pt idx="2532">
                        <c:v>05/04/2023 11:12</c:v>
                      </c:pt>
                      <c:pt idx="2533">
                        <c:v>05/04/2023 11:12</c:v>
                      </c:pt>
                      <c:pt idx="2534">
                        <c:v>05/04/2023 11:12</c:v>
                      </c:pt>
                      <c:pt idx="2535">
                        <c:v>05/04/2023 11:12</c:v>
                      </c:pt>
                      <c:pt idx="2536">
                        <c:v>05/04/2023 11:12</c:v>
                      </c:pt>
                      <c:pt idx="2537">
                        <c:v>05/04/2023 11:12</c:v>
                      </c:pt>
                      <c:pt idx="2538">
                        <c:v>05/04/2023 11:12</c:v>
                      </c:pt>
                      <c:pt idx="2539">
                        <c:v>05/04/2023 11:12</c:v>
                      </c:pt>
                      <c:pt idx="2540">
                        <c:v>05/04/2023 11:12</c:v>
                      </c:pt>
                      <c:pt idx="2541">
                        <c:v>05/04/2023 11:12</c:v>
                      </c:pt>
                      <c:pt idx="2542">
                        <c:v>05/04/2023 11:12</c:v>
                      </c:pt>
                      <c:pt idx="2543">
                        <c:v>05/04/2023 11:12</c:v>
                      </c:pt>
                      <c:pt idx="2544">
                        <c:v>05/04/2023 11:12</c:v>
                      </c:pt>
                      <c:pt idx="2545">
                        <c:v>05/04/2023 11:12</c:v>
                      </c:pt>
                      <c:pt idx="2546">
                        <c:v>05/04/2023 11:12</c:v>
                      </c:pt>
                      <c:pt idx="2547">
                        <c:v>05/04/2023 11:12</c:v>
                      </c:pt>
                      <c:pt idx="2548">
                        <c:v>05/04/2023 11:12</c:v>
                      </c:pt>
                      <c:pt idx="2549">
                        <c:v>05/04/2023 11:12</c:v>
                      </c:pt>
                      <c:pt idx="2550">
                        <c:v>05/04/2023 11:12</c:v>
                      </c:pt>
                      <c:pt idx="2551">
                        <c:v>05/04/2023 11:12</c:v>
                      </c:pt>
                      <c:pt idx="2552">
                        <c:v>05/04/2023 11:12</c:v>
                      </c:pt>
                      <c:pt idx="2553">
                        <c:v>05/04/2023 11:12</c:v>
                      </c:pt>
                      <c:pt idx="2554">
                        <c:v>05/04/2023 11:12</c:v>
                      </c:pt>
                      <c:pt idx="2555">
                        <c:v>05/04/2023 11:12</c:v>
                      </c:pt>
                      <c:pt idx="2556">
                        <c:v>05/04/2023 11:12</c:v>
                      </c:pt>
                      <c:pt idx="2557">
                        <c:v>05/04/2023 11:12</c:v>
                      </c:pt>
                      <c:pt idx="2558">
                        <c:v>05/04/2023 11:12</c:v>
                      </c:pt>
                      <c:pt idx="2559">
                        <c:v>05/04/2023 11:12</c:v>
                      </c:pt>
                      <c:pt idx="2560">
                        <c:v>05/04/2023 11:12</c:v>
                      </c:pt>
                      <c:pt idx="2561">
                        <c:v>05/04/2023 11:12</c:v>
                      </c:pt>
                      <c:pt idx="2562">
                        <c:v>05/04/2023 11:12</c:v>
                      </c:pt>
                      <c:pt idx="2563">
                        <c:v>05/04/2023 11:12</c:v>
                      </c:pt>
                      <c:pt idx="2564">
                        <c:v>05/04/2023 11:12</c:v>
                      </c:pt>
                      <c:pt idx="2565">
                        <c:v>05/04/2023 11:12</c:v>
                      </c:pt>
                      <c:pt idx="2566">
                        <c:v>05/04/2023 11:13</c:v>
                      </c:pt>
                      <c:pt idx="2567">
                        <c:v>05/04/2023 11:13</c:v>
                      </c:pt>
                      <c:pt idx="2568">
                        <c:v>05/04/2023 11:13</c:v>
                      </c:pt>
                      <c:pt idx="2569">
                        <c:v>05/04/2023 11:13</c:v>
                      </c:pt>
                      <c:pt idx="2570">
                        <c:v>05/04/2023 11:13</c:v>
                      </c:pt>
                      <c:pt idx="2571">
                        <c:v>05/04/2023 11:13</c:v>
                      </c:pt>
                      <c:pt idx="2572">
                        <c:v>05/04/2023 11:13</c:v>
                      </c:pt>
                      <c:pt idx="2573">
                        <c:v>05/04/2023 11:13</c:v>
                      </c:pt>
                      <c:pt idx="2574">
                        <c:v>05/04/2023 11:13</c:v>
                      </c:pt>
                      <c:pt idx="2575">
                        <c:v>05/04/2023 11:13</c:v>
                      </c:pt>
                      <c:pt idx="2576">
                        <c:v>05/04/2023 11:13</c:v>
                      </c:pt>
                      <c:pt idx="2577">
                        <c:v>05/04/2023 11:13</c:v>
                      </c:pt>
                      <c:pt idx="2578">
                        <c:v>05/04/2023 11:13</c:v>
                      </c:pt>
                      <c:pt idx="2579">
                        <c:v>05/04/2023 11:13</c:v>
                      </c:pt>
                      <c:pt idx="2580">
                        <c:v>05/04/2023 11:13</c:v>
                      </c:pt>
                      <c:pt idx="2581">
                        <c:v>05/04/2023 11:13</c:v>
                      </c:pt>
                      <c:pt idx="2582">
                        <c:v>05/04/2023 11:13</c:v>
                      </c:pt>
                      <c:pt idx="2583">
                        <c:v>05/04/2023 11:13</c:v>
                      </c:pt>
                      <c:pt idx="2584">
                        <c:v>05/04/2023 11:13</c:v>
                      </c:pt>
                      <c:pt idx="2585">
                        <c:v>05/04/2023 11:13</c:v>
                      </c:pt>
                      <c:pt idx="2586">
                        <c:v>05/04/2023 11:13</c:v>
                      </c:pt>
                      <c:pt idx="2587">
                        <c:v>05/04/2023 11:13</c:v>
                      </c:pt>
                      <c:pt idx="2588">
                        <c:v>05/04/2023 11:13</c:v>
                      </c:pt>
                      <c:pt idx="2589">
                        <c:v>05/04/2023 11:13</c:v>
                      </c:pt>
                      <c:pt idx="2590">
                        <c:v>05/04/2023 11:13</c:v>
                      </c:pt>
                      <c:pt idx="2591">
                        <c:v>05/04/2023 11:13</c:v>
                      </c:pt>
                      <c:pt idx="2592">
                        <c:v>05/04/2023 11:13</c:v>
                      </c:pt>
                      <c:pt idx="2593">
                        <c:v>05/04/2023 11:13</c:v>
                      </c:pt>
                      <c:pt idx="2594">
                        <c:v>05/04/2023 11:13</c:v>
                      </c:pt>
                      <c:pt idx="2595">
                        <c:v>05/04/2023 11:13</c:v>
                      </c:pt>
                      <c:pt idx="2596">
                        <c:v>05/04/2023 11:13</c:v>
                      </c:pt>
                      <c:pt idx="2597">
                        <c:v>05/04/2023 11:13</c:v>
                      </c:pt>
                      <c:pt idx="2598">
                        <c:v>05/04/2023 11:13</c:v>
                      </c:pt>
                      <c:pt idx="2599">
                        <c:v>05/04/2023 11:13</c:v>
                      </c:pt>
                      <c:pt idx="2600">
                        <c:v>05/04/2023 11:13</c:v>
                      </c:pt>
                      <c:pt idx="2601">
                        <c:v>05/04/2023 11:13</c:v>
                      </c:pt>
                      <c:pt idx="2602">
                        <c:v>05/04/2023 11:13</c:v>
                      </c:pt>
                      <c:pt idx="2603">
                        <c:v>05/04/2023 11:13</c:v>
                      </c:pt>
                      <c:pt idx="2604">
                        <c:v>05/04/2023 11:13</c:v>
                      </c:pt>
                      <c:pt idx="2605">
                        <c:v>05/04/2023 11:13</c:v>
                      </c:pt>
                      <c:pt idx="2606">
                        <c:v>05/04/2023 11:13</c:v>
                      </c:pt>
                      <c:pt idx="2607">
                        <c:v>05/04/2023 11:13</c:v>
                      </c:pt>
                      <c:pt idx="2608">
                        <c:v>05/04/2023 11:13</c:v>
                      </c:pt>
                      <c:pt idx="2609">
                        <c:v>05/04/2023 11:13</c:v>
                      </c:pt>
                      <c:pt idx="2610">
                        <c:v>05/04/2023 11:13</c:v>
                      </c:pt>
                      <c:pt idx="2611">
                        <c:v>05/04/2023 11:13</c:v>
                      </c:pt>
                      <c:pt idx="2612">
                        <c:v>05/04/2023 11:13</c:v>
                      </c:pt>
                      <c:pt idx="2613">
                        <c:v>05/04/2023 11:13</c:v>
                      </c:pt>
                      <c:pt idx="2614">
                        <c:v>05/04/2023 11:13</c:v>
                      </c:pt>
                      <c:pt idx="2615">
                        <c:v>05/04/2023 11:13</c:v>
                      </c:pt>
                      <c:pt idx="2616">
                        <c:v>05/04/2023 11:13</c:v>
                      </c:pt>
                      <c:pt idx="2617">
                        <c:v>05/04/2023 11:13</c:v>
                      </c:pt>
                      <c:pt idx="2618">
                        <c:v>05/04/2023 11:13</c:v>
                      </c:pt>
                      <c:pt idx="2619">
                        <c:v>05/04/2023 11:13</c:v>
                      </c:pt>
                      <c:pt idx="2620">
                        <c:v>05/04/2023 11:13</c:v>
                      </c:pt>
                      <c:pt idx="2621">
                        <c:v>05/04/2023 11:13</c:v>
                      </c:pt>
                      <c:pt idx="2622">
                        <c:v>05/04/2023 11:13</c:v>
                      </c:pt>
                      <c:pt idx="2623">
                        <c:v>05/04/2023 11:13</c:v>
                      </c:pt>
                      <c:pt idx="2624">
                        <c:v>05/04/2023 11:13</c:v>
                      </c:pt>
                      <c:pt idx="2625">
                        <c:v>05/04/2023 11:13</c:v>
                      </c:pt>
                      <c:pt idx="2626">
                        <c:v>05/04/2023 11:14</c:v>
                      </c:pt>
                      <c:pt idx="2627">
                        <c:v>05/04/2023 11:14</c:v>
                      </c:pt>
                      <c:pt idx="2628">
                        <c:v>05/04/2023 11:14</c:v>
                      </c:pt>
                      <c:pt idx="2629">
                        <c:v>05/04/2023 11:14</c:v>
                      </c:pt>
                      <c:pt idx="2630">
                        <c:v>05/04/2023 11:14</c:v>
                      </c:pt>
                      <c:pt idx="2631">
                        <c:v>05/04/2023 11:14</c:v>
                      </c:pt>
                      <c:pt idx="2632">
                        <c:v>05/04/2023 11:14</c:v>
                      </c:pt>
                      <c:pt idx="2633">
                        <c:v>05/04/2023 11:14</c:v>
                      </c:pt>
                      <c:pt idx="2634">
                        <c:v>05/04/2023 11:14</c:v>
                      </c:pt>
                      <c:pt idx="2635">
                        <c:v>05/04/2023 11:14</c:v>
                      </c:pt>
                      <c:pt idx="2636">
                        <c:v>05/04/2023 11:14</c:v>
                      </c:pt>
                      <c:pt idx="2637">
                        <c:v>05/04/2023 11:14</c:v>
                      </c:pt>
                      <c:pt idx="2638">
                        <c:v>05/04/2023 11:14</c:v>
                      </c:pt>
                      <c:pt idx="2639">
                        <c:v>05/04/2023 11:14</c:v>
                      </c:pt>
                      <c:pt idx="2640">
                        <c:v>05/04/2023 11:14</c:v>
                      </c:pt>
                      <c:pt idx="2641">
                        <c:v>05/04/2023 11:14</c:v>
                      </c:pt>
                      <c:pt idx="2642">
                        <c:v>05/04/2023 11:14</c:v>
                      </c:pt>
                      <c:pt idx="2643">
                        <c:v>05/04/2023 11:14</c:v>
                      </c:pt>
                      <c:pt idx="2644">
                        <c:v>05/04/2023 11:14</c:v>
                      </c:pt>
                      <c:pt idx="2645">
                        <c:v>05/04/2023 11:14</c:v>
                      </c:pt>
                      <c:pt idx="2646">
                        <c:v>05/04/2023 11:14</c:v>
                      </c:pt>
                      <c:pt idx="2647">
                        <c:v>05/04/2023 11:14</c:v>
                      </c:pt>
                      <c:pt idx="2648">
                        <c:v>05/04/2023 11:14</c:v>
                      </c:pt>
                      <c:pt idx="2649">
                        <c:v>05/04/2023 11:14</c:v>
                      </c:pt>
                      <c:pt idx="2650">
                        <c:v>05/04/2023 11:14</c:v>
                      </c:pt>
                      <c:pt idx="2651">
                        <c:v>05/04/2023 11:14</c:v>
                      </c:pt>
                      <c:pt idx="2652">
                        <c:v>05/04/2023 11:14</c:v>
                      </c:pt>
                      <c:pt idx="2653">
                        <c:v>05/04/2023 11:14</c:v>
                      </c:pt>
                      <c:pt idx="2654">
                        <c:v>05/04/2023 11:14</c:v>
                      </c:pt>
                      <c:pt idx="2655">
                        <c:v>05/04/2023 11:14</c:v>
                      </c:pt>
                      <c:pt idx="2656">
                        <c:v>05/04/2023 11:14</c:v>
                      </c:pt>
                      <c:pt idx="2657">
                        <c:v>05/04/2023 11:14</c:v>
                      </c:pt>
                      <c:pt idx="2658">
                        <c:v>05/04/2023 11:14</c:v>
                      </c:pt>
                      <c:pt idx="2659">
                        <c:v>05/04/2023 11:14</c:v>
                      </c:pt>
                      <c:pt idx="2660">
                        <c:v>05/04/2023 11:14</c:v>
                      </c:pt>
                      <c:pt idx="2661">
                        <c:v>05/04/2023 11:14</c:v>
                      </c:pt>
                      <c:pt idx="2662">
                        <c:v>05/04/2023 11:14</c:v>
                      </c:pt>
                      <c:pt idx="2663">
                        <c:v>05/04/2023 11:14</c:v>
                      </c:pt>
                      <c:pt idx="2664">
                        <c:v>05/04/2023 11:14</c:v>
                      </c:pt>
                      <c:pt idx="2665">
                        <c:v>05/04/2023 11:14</c:v>
                      </c:pt>
                      <c:pt idx="2666">
                        <c:v>05/04/2023 11:14</c:v>
                      </c:pt>
                      <c:pt idx="2667">
                        <c:v>05/04/2023 11:14</c:v>
                      </c:pt>
                      <c:pt idx="2668">
                        <c:v>05/04/2023 11:14</c:v>
                      </c:pt>
                      <c:pt idx="2669">
                        <c:v>05/04/2023 11:14</c:v>
                      </c:pt>
                      <c:pt idx="2670">
                        <c:v>05/04/2023 11:14</c:v>
                      </c:pt>
                      <c:pt idx="2671">
                        <c:v>05/04/2023 11:14</c:v>
                      </c:pt>
                      <c:pt idx="2672">
                        <c:v>05/04/2023 11:14</c:v>
                      </c:pt>
                      <c:pt idx="2673">
                        <c:v>05/04/2023 11:14</c:v>
                      </c:pt>
                      <c:pt idx="2674">
                        <c:v>05/04/2023 11:14</c:v>
                      </c:pt>
                      <c:pt idx="2675">
                        <c:v>05/04/2023 11:14</c:v>
                      </c:pt>
                      <c:pt idx="2676">
                        <c:v>05/04/2023 11:14</c:v>
                      </c:pt>
                      <c:pt idx="2677">
                        <c:v>05/04/2023 11:14</c:v>
                      </c:pt>
                      <c:pt idx="2678">
                        <c:v>05/04/2023 11:14</c:v>
                      </c:pt>
                      <c:pt idx="2679">
                        <c:v>05/04/2023 11:14</c:v>
                      </c:pt>
                      <c:pt idx="2680">
                        <c:v>05/04/2023 11:14</c:v>
                      </c:pt>
                      <c:pt idx="2681">
                        <c:v>05/04/2023 11:14</c:v>
                      </c:pt>
                      <c:pt idx="2682">
                        <c:v>05/04/2023 11:14</c:v>
                      </c:pt>
                      <c:pt idx="2683">
                        <c:v>05/04/2023 11:14</c:v>
                      </c:pt>
                      <c:pt idx="2684">
                        <c:v>05/04/2023 11:14</c:v>
                      </c:pt>
                      <c:pt idx="2685">
                        <c:v>05/04/2023 11:15</c:v>
                      </c:pt>
                      <c:pt idx="2686">
                        <c:v>05/04/2023 11:15</c:v>
                      </c:pt>
                      <c:pt idx="2687">
                        <c:v>05/04/2023 11:15</c:v>
                      </c:pt>
                      <c:pt idx="2688">
                        <c:v>05/04/2023 11:15</c:v>
                      </c:pt>
                      <c:pt idx="2689">
                        <c:v>05/04/2023 11:15</c:v>
                      </c:pt>
                      <c:pt idx="2690">
                        <c:v>05/04/2023 11:15</c:v>
                      </c:pt>
                      <c:pt idx="2691">
                        <c:v>05/04/2023 11:15</c:v>
                      </c:pt>
                      <c:pt idx="2692">
                        <c:v>05/04/2023 11:15</c:v>
                      </c:pt>
                      <c:pt idx="2693">
                        <c:v>05/04/2023 11:15</c:v>
                      </c:pt>
                      <c:pt idx="2694">
                        <c:v>05/04/2023 11:15</c:v>
                      </c:pt>
                      <c:pt idx="2695">
                        <c:v>05/04/2023 11:15</c:v>
                      </c:pt>
                      <c:pt idx="2696">
                        <c:v>05/04/2023 11:15</c:v>
                      </c:pt>
                      <c:pt idx="2697">
                        <c:v>05/04/2023 11:15</c:v>
                      </c:pt>
                      <c:pt idx="2698">
                        <c:v>05/04/2023 11:15</c:v>
                      </c:pt>
                      <c:pt idx="2699">
                        <c:v>05/04/2023 11:15</c:v>
                      </c:pt>
                      <c:pt idx="2700">
                        <c:v>05/04/2023 11:15</c:v>
                      </c:pt>
                      <c:pt idx="2701">
                        <c:v>05/04/2023 11:15</c:v>
                      </c:pt>
                      <c:pt idx="2702">
                        <c:v>05/04/2023 11:15</c:v>
                      </c:pt>
                      <c:pt idx="2703">
                        <c:v>05/04/2023 11:15</c:v>
                      </c:pt>
                      <c:pt idx="2704">
                        <c:v>05/04/2023 11:15</c:v>
                      </c:pt>
                      <c:pt idx="2705">
                        <c:v>05/04/2023 11:15</c:v>
                      </c:pt>
                      <c:pt idx="2706">
                        <c:v>05/04/2023 11:15</c:v>
                      </c:pt>
                      <c:pt idx="2707">
                        <c:v>05/04/2023 11:15</c:v>
                      </c:pt>
                      <c:pt idx="2708">
                        <c:v>05/04/2023 11:15</c:v>
                      </c:pt>
                      <c:pt idx="2709">
                        <c:v>05/04/2023 11:15</c:v>
                      </c:pt>
                      <c:pt idx="2710">
                        <c:v>05/04/2023 11:15</c:v>
                      </c:pt>
                      <c:pt idx="2711">
                        <c:v>05/04/2023 11:15</c:v>
                      </c:pt>
                      <c:pt idx="2712">
                        <c:v>05/04/2023 11:15</c:v>
                      </c:pt>
                      <c:pt idx="2713">
                        <c:v>05/04/2023 11:15</c:v>
                      </c:pt>
                      <c:pt idx="2714">
                        <c:v>05/04/2023 11:15</c:v>
                      </c:pt>
                      <c:pt idx="2715">
                        <c:v>05/04/2023 11:15</c:v>
                      </c:pt>
                      <c:pt idx="2716">
                        <c:v>05/04/2023 11:15</c:v>
                      </c:pt>
                      <c:pt idx="2717">
                        <c:v>05/04/2023 11:15</c:v>
                      </c:pt>
                      <c:pt idx="2718">
                        <c:v>05/04/2023 11:15</c:v>
                      </c:pt>
                      <c:pt idx="2719">
                        <c:v>05/04/2023 11:15</c:v>
                      </c:pt>
                      <c:pt idx="2720">
                        <c:v>05/04/2023 11:15</c:v>
                      </c:pt>
                      <c:pt idx="2721">
                        <c:v>05/04/2023 11:15</c:v>
                      </c:pt>
                      <c:pt idx="2722">
                        <c:v>05/04/2023 11:15</c:v>
                      </c:pt>
                      <c:pt idx="2723">
                        <c:v>05/04/2023 11:15</c:v>
                      </c:pt>
                      <c:pt idx="2724">
                        <c:v>05/04/2023 11:15</c:v>
                      </c:pt>
                      <c:pt idx="2725">
                        <c:v>05/04/2023 11:15</c:v>
                      </c:pt>
                      <c:pt idx="2726">
                        <c:v>05/04/2023 11:15</c:v>
                      </c:pt>
                      <c:pt idx="2727">
                        <c:v>05/04/2023 11:15</c:v>
                      </c:pt>
                      <c:pt idx="2728">
                        <c:v>05/04/2023 11:15</c:v>
                      </c:pt>
                      <c:pt idx="2729">
                        <c:v>05/04/2023 11:15</c:v>
                      </c:pt>
                      <c:pt idx="2730">
                        <c:v>05/04/2023 11:15</c:v>
                      </c:pt>
                      <c:pt idx="2731">
                        <c:v>05/04/2023 11:15</c:v>
                      </c:pt>
                      <c:pt idx="2732">
                        <c:v>05/04/2023 11:15</c:v>
                      </c:pt>
                      <c:pt idx="2733">
                        <c:v>05/04/2023 11:15</c:v>
                      </c:pt>
                      <c:pt idx="2734">
                        <c:v>05/04/2023 11:15</c:v>
                      </c:pt>
                      <c:pt idx="2735">
                        <c:v>05/04/2023 11:15</c:v>
                      </c:pt>
                      <c:pt idx="2736">
                        <c:v>05/04/2023 11:15</c:v>
                      </c:pt>
                      <c:pt idx="2737">
                        <c:v>05/04/2023 11:15</c:v>
                      </c:pt>
                      <c:pt idx="2738">
                        <c:v>05/04/2023 11:15</c:v>
                      </c:pt>
                      <c:pt idx="2739">
                        <c:v>05/04/2023 11:15</c:v>
                      </c:pt>
                      <c:pt idx="2740">
                        <c:v>05/04/2023 11:15</c:v>
                      </c:pt>
                      <c:pt idx="2741">
                        <c:v>05/04/2023 11:15</c:v>
                      </c:pt>
                      <c:pt idx="2742">
                        <c:v>05/04/2023 11:15</c:v>
                      </c:pt>
                      <c:pt idx="2743">
                        <c:v>05/04/2023 11:15</c:v>
                      </c:pt>
                      <c:pt idx="2744">
                        <c:v>05/04/2023 11:15</c:v>
                      </c:pt>
                      <c:pt idx="2745">
                        <c:v>05/04/2023 11:16</c:v>
                      </c:pt>
                      <c:pt idx="2746">
                        <c:v>05/04/2023 11:16</c:v>
                      </c:pt>
                      <c:pt idx="2747">
                        <c:v>05/04/2023 11:16</c:v>
                      </c:pt>
                      <c:pt idx="2748">
                        <c:v>05/04/2023 11:16</c:v>
                      </c:pt>
                      <c:pt idx="2749">
                        <c:v>05/04/2023 11:16</c:v>
                      </c:pt>
                      <c:pt idx="2750">
                        <c:v>05/04/2023 11:16</c:v>
                      </c:pt>
                      <c:pt idx="2751">
                        <c:v>05/04/2023 11:16</c:v>
                      </c:pt>
                      <c:pt idx="2752">
                        <c:v>05/04/2023 11:16</c:v>
                      </c:pt>
                      <c:pt idx="2753">
                        <c:v>05/04/2023 11:16</c:v>
                      </c:pt>
                      <c:pt idx="2754">
                        <c:v>05/04/2023 11:16</c:v>
                      </c:pt>
                      <c:pt idx="2755">
                        <c:v>05/04/2023 11:16</c:v>
                      </c:pt>
                      <c:pt idx="2756">
                        <c:v>05/04/2023 11:16</c:v>
                      </c:pt>
                      <c:pt idx="2757">
                        <c:v>05/04/2023 11:16</c:v>
                      </c:pt>
                      <c:pt idx="2758">
                        <c:v>05/04/2023 11:16</c:v>
                      </c:pt>
                      <c:pt idx="2759">
                        <c:v>05/04/2023 11:16</c:v>
                      </c:pt>
                      <c:pt idx="2760">
                        <c:v>05/04/2023 11:16</c:v>
                      </c:pt>
                      <c:pt idx="2761">
                        <c:v>05/04/2023 11:16</c:v>
                      </c:pt>
                      <c:pt idx="2762">
                        <c:v>05/04/2023 11:16</c:v>
                      </c:pt>
                      <c:pt idx="2763">
                        <c:v>05/04/2023 11:16</c:v>
                      </c:pt>
                      <c:pt idx="2764">
                        <c:v>05/04/2023 11:16</c:v>
                      </c:pt>
                      <c:pt idx="2765">
                        <c:v>05/04/2023 11:16</c:v>
                      </c:pt>
                      <c:pt idx="2766">
                        <c:v>05/04/2023 11:16</c:v>
                      </c:pt>
                      <c:pt idx="2767">
                        <c:v>05/04/2023 11:16</c:v>
                      </c:pt>
                      <c:pt idx="2768">
                        <c:v>05/04/2023 11:16</c:v>
                      </c:pt>
                      <c:pt idx="2769">
                        <c:v>05/04/2023 11:16</c:v>
                      </c:pt>
                      <c:pt idx="2770">
                        <c:v>05/04/2023 11:16</c:v>
                      </c:pt>
                      <c:pt idx="2771">
                        <c:v>05/04/2023 11:16</c:v>
                      </c:pt>
                      <c:pt idx="2772">
                        <c:v>05/04/2023 11:16</c:v>
                      </c:pt>
                      <c:pt idx="2773">
                        <c:v>05/04/2023 11:16</c:v>
                      </c:pt>
                      <c:pt idx="2774">
                        <c:v>05/04/2023 11:16</c:v>
                      </c:pt>
                      <c:pt idx="2775">
                        <c:v>05/04/2023 11:16</c:v>
                      </c:pt>
                      <c:pt idx="2776">
                        <c:v>05/04/2023 11:16</c:v>
                      </c:pt>
                      <c:pt idx="2777">
                        <c:v>05/04/2023 11:16</c:v>
                      </c:pt>
                      <c:pt idx="2778">
                        <c:v>05/04/2023 11:16</c:v>
                      </c:pt>
                      <c:pt idx="2779">
                        <c:v>05/04/2023 11:16</c:v>
                      </c:pt>
                      <c:pt idx="2780">
                        <c:v>05/04/2023 11:16</c:v>
                      </c:pt>
                      <c:pt idx="2781">
                        <c:v>05/04/2023 11:16</c:v>
                      </c:pt>
                      <c:pt idx="2782">
                        <c:v>05/04/2023 11:16</c:v>
                      </c:pt>
                      <c:pt idx="2783">
                        <c:v>05/04/2023 11:16</c:v>
                      </c:pt>
                      <c:pt idx="2784">
                        <c:v>05/04/2023 11:16</c:v>
                      </c:pt>
                      <c:pt idx="2785">
                        <c:v>05/04/2023 11:16</c:v>
                      </c:pt>
                      <c:pt idx="2786">
                        <c:v>05/04/2023 11:16</c:v>
                      </c:pt>
                      <c:pt idx="2787">
                        <c:v>05/04/2023 11:16</c:v>
                      </c:pt>
                      <c:pt idx="2788">
                        <c:v>05/04/2023 11:16</c:v>
                      </c:pt>
                      <c:pt idx="2789">
                        <c:v>05/04/2023 11:16</c:v>
                      </c:pt>
                      <c:pt idx="2790">
                        <c:v>05/04/2023 11:16</c:v>
                      </c:pt>
                      <c:pt idx="2791">
                        <c:v>05/04/2023 11:16</c:v>
                      </c:pt>
                      <c:pt idx="2792">
                        <c:v>05/04/2023 11:16</c:v>
                      </c:pt>
                      <c:pt idx="2793">
                        <c:v>05/04/2023 11:16</c:v>
                      </c:pt>
                      <c:pt idx="2794">
                        <c:v>05/04/2023 11:16</c:v>
                      </c:pt>
                      <c:pt idx="2795">
                        <c:v>05/04/2023 11:16</c:v>
                      </c:pt>
                      <c:pt idx="2796">
                        <c:v>05/04/2023 11:16</c:v>
                      </c:pt>
                      <c:pt idx="2797">
                        <c:v>05/04/2023 11:16</c:v>
                      </c:pt>
                      <c:pt idx="2798">
                        <c:v>05/04/2023 11:16</c:v>
                      </c:pt>
                      <c:pt idx="2799">
                        <c:v>05/04/2023 11:16</c:v>
                      </c:pt>
                      <c:pt idx="2800">
                        <c:v>05/04/2023 11:16</c:v>
                      </c:pt>
                      <c:pt idx="2801">
                        <c:v>05/04/2023 11:16</c:v>
                      </c:pt>
                      <c:pt idx="2802">
                        <c:v>05/04/2023 11:16</c:v>
                      </c:pt>
                      <c:pt idx="2803">
                        <c:v>05/04/2023 11:16</c:v>
                      </c:pt>
                      <c:pt idx="2804">
                        <c:v>05/04/2023 11:16</c:v>
                      </c:pt>
                      <c:pt idx="2805">
                        <c:v>05/04/2023 11:17</c:v>
                      </c:pt>
                      <c:pt idx="2806">
                        <c:v>05/04/2023 11:17</c:v>
                      </c:pt>
                      <c:pt idx="2807">
                        <c:v>05/04/2023 11:17</c:v>
                      </c:pt>
                      <c:pt idx="2808">
                        <c:v>05/04/2023 11:17</c:v>
                      </c:pt>
                      <c:pt idx="2809">
                        <c:v>05/04/2023 11:17</c:v>
                      </c:pt>
                      <c:pt idx="2810">
                        <c:v>05/04/2023 11:17</c:v>
                      </c:pt>
                      <c:pt idx="2811">
                        <c:v>05/04/2023 11:17</c:v>
                      </c:pt>
                      <c:pt idx="2812">
                        <c:v>05/04/2023 11:17</c:v>
                      </c:pt>
                      <c:pt idx="2813">
                        <c:v>05/04/2023 11:17</c:v>
                      </c:pt>
                      <c:pt idx="2814">
                        <c:v>05/04/2023 11:17</c:v>
                      </c:pt>
                      <c:pt idx="2815">
                        <c:v>05/04/2023 11:17</c:v>
                      </c:pt>
                      <c:pt idx="2816">
                        <c:v>05/04/2023 11:17</c:v>
                      </c:pt>
                      <c:pt idx="2817">
                        <c:v>05/04/2023 11:17</c:v>
                      </c:pt>
                      <c:pt idx="2818">
                        <c:v>05/04/2023 11:17</c:v>
                      </c:pt>
                      <c:pt idx="2819">
                        <c:v>05/04/2023 11:17</c:v>
                      </c:pt>
                      <c:pt idx="2820">
                        <c:v>05/04/2023 11:17</c:v>
                      </c:pt>
                      <c:pt idx="2821">
                        <c:v>05/04/2023 11:17</c:v>
                      </c:pt>
                      <c:pt idx="2822">
                        <c:v>05/04/2023 11:17</c:v>
                      </c:pt>
                      <c:pt idx="2823">
                        <c:v>05/04/2023 11:17</c:v>
                      </c:pt>
                      <c:pt idx="2824">
                        <c:v>05/04/2023 11:17</c:v>
                      </c:pt>
                      <c:pt idx="2825">
                        <c:v>05/04/2023 11:17</c:v>
                      </c:pt>
                      <c:pt idx="2826">
                        <c:v>05/04/2023 11:17</c:v>
                      </c:pt>
                      <c:pt idx="2827">
                        <c:v>05/04/2023 11:17</c:v>
                      </c:pt>
                      <c:pt idx="2828">
                        <c:v>05/04/2023 11:17</c:v>
                      </c:pt>
                      <c:pt idx="2829">
                        <c:v>05/04/2023 11:17</c:v>
                      </c:pt>
                      <c:pt idx="2830">
                        <c:v>05/04/2023 11:17</c:v>
                      </c:pt>
                      <c:pt idx="2831">
                        <c:v>05/04/2023 11:17</c:v>
                      </c:pt>
                      <c:pt idx="2832">
                        <c:v>05/04/2023 11:17</c:v>
                      </c:pt>
                      <c:pt idx="2833">
                        <c:v>05/04/2023 11:17</c:v>
                      </c:pt>
                      <c:pt idx="2834">
                        <c:v>05/04/2023 11:17</c:v>
                      </c:pt>
                      <c:pt idx="2835">
                        <c:v>05/04/2023 11:17</c:v>
                      </c:pt>
                      <c:pt idx="2836">
                        <c:v>05/04/2023 11:17</c:v>
                      </c:pt>
                      <c:pt idx="2837">
                        <c:v>05/04/2023 11:17</c:v>
                      </c:pt>
                      <c:pt idx="2838">
                        <c:v>05/04/2023 11:17</c:v>
                      </c:pt>
                      <c:pt idx="2839">
                        <c:v>05/04/2023 11:17</c:v>
                      </c:pt>
                      <c:pt idx="2840">
                        <c:v>05/04/2023 11:17</c:v>
                      </c:pt>
                      <c:pt idx="2841">
                        <c:v>05/04/2023 11:17</c:v>
                      </c:pt>
                      <c:pt idx="2842">
                        <c:v>05/04/2023 11:17</c:v>
                      </c:pt>
                      <c:pt idx="2843">
                        <c:v>05/04/2023 11:17</c:v>
                      </c:pt>
                      <c:pt idx="2844">
                        <c:v>05/04/2023 11:17</c:v>
                      </c:pt>
                      <c:pt idx="2845">
                        <c:v>05/04/2023 11:17</c:v>
                      </c:pt>
                      <c:pt idx="2846">
                        <c:v>05/04/2023 11:17</c:v>
                      </c:pt>
                      <c:pt idx="2847">
                        <c:v>05/04/2023 11:17</c:v>
                      </c:pt>
                      <c:pt idx="2848">
                        <c:v>05/04/2023 11:17</c:v>
                      </c:pt>
                      <c:pt idx="2849">
                        <c:v>05/04/2023 11:17</c:v>
                      </c:pt>
                      <c:pt idx="2850">
                        <c:v>05/04/2023 11:17</c:v>
                      </c:pt>
                      <c:pt idx="2851">
                        <c:v>05/04/2023 11:17</c:v>
                      </c:pt>
                      <c:pt idx="2852">
                        <c:v>05/04/2023 11:17</c:v>
                      </c:pt>
                      <c:pt idx="2853">
                        <c:v>05/04/2023 11:17</c:v>
                      </c:pt>
                      <c:pt idx="2854">
                        <c:v>05/04/2023 11:17</c:v>
                      </c:pt>
                      <c:pt idx="2855">
                        <c:v>05/04/2023 11:17</c:v>
                      </c:pt>
                      <c:pt idx="2856">
                        <c:v>05/04/2023 11:17</c:v>
                      </c:pt>
                      <c:pt idx="2857">
                        <c:v>05/04/2023 11:17</c:v>
                      </c:pt>
                      <c:pt idx="2858">
                        <c:v>05/04/2023 11:17</c:v>
                      </c:pt>
                      <c:pt idx="2859">
                        <c:v>05/04/2023 11:17</c:v>
                      </c:pt>
                      <c:pt idx="2860">
                        <c:v>05/04/2023 11:17</c:v>
                      </c:pt>
                      <c:pt idx="2861">
                        <c:v>05/04/2023 11:17</c:v>
                      </c:pt>
                      <c:pt idx="2862">
                        <c:v>05/04/2023 11:17</c:v>
                      </c:pt>
                      <c:pt idx="2863">
                        <c:v>05/04/2023 11:17</c:v>
                      </c:pt>
                      <c:pt idx="2864">
                        <c:v>05/04/2023 11:17</c:v>
                      </c:pt>
                      <c:pt idx="2865">
                        <c:v>05/04/2023 11:18</c:v>
                      </c:pt>
                      <c:pt idx="2866">
                        <c:v>05/04/2023 11:18</c:v>
                      </c:pt>
                      <c:pt idx="2867">
                        <c:v>05/04/2023 11:18</c:v>
                      </c:pt>
                      <c:pt idx="2868">
                        <c:v>05/04/2023 11:18</c:v>
                      </c:pt>
                      <c:pt idx="2869">
                        <c:v>05/04/2023 11:18</c:v>
                      </c:pt>
                      <c:pt idx="2870">
                        <c:v>05/04/2023 11:18</c:v>
                      </c:pt>
                      <c:pt idx="2871">
                        <c:v>05/04/2023 11:18</c:v>
                      </c:pt>
                      <c:pt idx="2872">
                        <c:v>05/04/2023 11:18</c:v>
                      </c:pt>
                      <c:pt idx="2873">
                        <c:v>05/04/2023 11:18</c:v>
                      </c:pt>
                      <c:pt idx="2874">
                        <c:v>05/04/2023 11:18</c:v>
                      </c:pt>
                      <c:pt idx="2875">
                        <c:v>05/04/2023 11:18</c:v>
                      </c:pt>
                      <c:pt idx="2876">
                        <c:v>05/04/2023 11:18</c:v>
                      </c:pt>
                      <c:pt idx="2877">
                        <c:v>05/04/2023 11:18</c:v>
                      </c:pt>
                      <c:pt idx="2878">
                        <c:v>05/04/2023 11:18</c:v>
                      </c:pt>
                      <c:pt idx="2879">
                        <c:v>05/04/2023 11:18</c:v>
                      </c:pt>
                      <c:pt idx="2880">
                        <c:v>05/04/2023 11:18</c:v>
                      </c:pt>
                      <c:pt idx="2881">
                        <c:v>05/04/2023 11:18</c:v>
                      </c:pt>
                      <c:pt idx="2882">
                        <c:v>05/04/2023 11:18</c:v>
                      </c:pt>
                      <c:pt idx="2883">
                        <c:v>05/04/2023 11:18</c:v>
                      </c:pt>
                      <c:pt idx="2884">
                        <c:v>05/04/2023 11:18</c:v>
                      </c:pt>
                      <c:pt idx="2885">
                        <c:v>05/04/2023 11:18</c:v>
                      </c:pt>
                      <c:pt idx="2886">
                        <c:v>05/04/2023 11:18</c:v>
                      </c:pt>
                      <c:pt idx="2887">
                        <c:v>05/04/2023 11:18</c:v>
                      </c:pt>
                      <c:pt idx="2888">
                        <c:v>05/04/2023 11:18</c:v>
                      </c:pt>
                      <c:pt idx="2889">
                        <c:v>05/04/2023 11:18</c:v>
                      </c:pt>
                      <c:pt idx="2890">
                        <c:v>05/04/2023 11:18</c:v>
                      </c:pt>
                      <c:pt idx="2891">
                        <c:v>05/04/2023 11:18</c:v>
                      </c:pt>
                      <c:pt idx="2892">
                        <c:v>05/04/2023 11:18</c:v>
                      </c:pt>
                      <c:pt idx="2893">
                        <c:v>05/04/2023 11:18</c:v>
                      </c:pt>
                      <c:pt idx="2894">
                        <c:v>05/04/2023 11:18</c:v>
                      </c:pt>
                      <c:pt idx="2895">
                        <c:v>05/04/2023 11:18</c:v>
                      </c:pt>
                      <c:pt idx="2896">
                        <c:v>05/04/2023 11:18</c:v>
                      </c:pt>
                      <c:pt idx="2897">
                        <c:v>05/04/2023 11:18</c:v>
                      </c:pt>
                      <c:pt idx="2898">
                        <c:v>05/04/2023 11:18</c:v>
                      </c:pt>
                      <c:pt idx="2899">
                        <c:v>05/04/2023 11:18</c:v>
                      </c:pt>
                      <c:pt idx="2900">
                        <c:v>05/04/2023 11:18</c:v>
                      </c:pt>
                      <c:pt idx="2901">
                        <c:v>05/04/2023 11:18</c:v>
                      </c:pt>
                      <c:pt idx="2902">
                        <c:v>05/04/2023 11:18</c:v>
                      </c:pt>
                      <c:pt idx="2903">
                        <c:v>05/04/2023 11:18</c:v>
                      </c:pt>
                      <c:pt idx="2904">
                        <c:v>05/04/2023 11:18</c:v>
                      </c:pt>
                      <c:pt idx="2905">
                        <c:v>05/04/2023 11:18</c:v>
                      </c:pt>
                      <c:pt idx="2906">
                        <c:v>05/04/2023 11:18</c:v>
                      </c:pt>
                      <c:pt idx="2907">
                        <c:v>05/04/2023 11:18</c:v>
                      </c:pt>
                      <c:pt idx="2908">
                        <c:v>05/04/2023 11:18</c:v>
                      </c:pt>
                      <c:pt idx="2909">
                        <c:v>05/04/2023 11:18</c:v>
                      </c:pt>
                      <c:pt idx="2910">
                        <c:v>05/04/2023 11:18</c:v>
                      </c:pt>
                      <c:pt idx="2911">
                        <c:v>05/04/2023 11:18</c:v>
                      </c:pt>
                      <c:pt idx="2912">
                        <c:v>05/04/2023 11:18</c:v>
                      </c:pt>
                      <c:pt idx="2913">
                        <c:v>05/04/2023 11:18</c:v>
                      </c:pt>
                      <c:pt idx="2914">
                        <c:v>05/04/2023 11:18</c:v>
                      </c:pt>
                      <c:pt idx="2915">
                        <c:v>05/04/2023 11:18</c:v>
                      </c:pt>
                      <c:pt idx="2916">
                        <c:v>05/04/2023 11:18</c:v>
                      </c:pt>
                      <c:pt idx="2917">
                        <c:v>05/04/2023 11:18</c:v>
                      </c:pt>
                      <c:pt idx="2918">
                        <c:v>05/04/2023 11:18</c:v>
                      </c:pt>
                      <c:pt idx="2919">
                        <c:v>05/04/2023 11:18</c:v>
                      </c:pt>
                      <c:pt idx="2920">
                        <c:v>05/04/2023 11:18</c:v>
                      </c:pt>
                      <c:pt idx="2921">
                        <c:v>05/04/2023 11:18</c:v>
                      </c:pt>
                      <c:pt idx="2922">
                        <c:v>05/04/2023 11:18</c:v>
                      </c:pt>
                      <c:pt idx="2923">
                        <c:v>05/04/2023 11:18</c:v>
                      </c:pt>
                      <c:pt idx="2924">
                        <c:v>05/04/2023 11:19</c:v>
                      </c:pt>
                      <c:pt idx="2925">
                        <c:v>05/04/2023 11:19</c:v>
                      </c:pt>
                      <c:pt idx="2926">
                        <c:v>05/04/2023 11:19</c:v>
                      </c:pt>
                      <c:pt idx="2927">
                        <c:v>05/04/2023 11:19</c:v>
                      </c:pt>
                      <c:pt idx="2928">
                        <c:v>05/04/2023 11:19</c:v>
                      </c:pt>
                      <c:pt idx="2929">
                        <c:v>05/04/2023 11:19</c:v>
                      </c:pt>
                      <c:pt idx="2930">
                        <c:v>05/04/2023 11:19</c:v>
                      </c:pt>
                      <c:pt idx="2931">
                        <c:v>05/04/2023 11:19</c:v>
                      </c:pt>
                      <c:pt idx="2932">
                        <c:v>05/04/2023 11:19</c:v>
                      </c:pt>
                      <c:pt idx="2933">
                        <c:v>05/04/2023 11:19</c:v>
                      </c:pt>
                      <c:pt idx="2934">
                        <c:v>05/04/2023 11:19</c:v>
                      </c:pt>
                      <c:pt idx="2935">
                        <c:v>05/04/2023 11:19</c:v>
                      </c:pt>
                      <c:pt idx="2936">
                        <c:v>05/04/2023 11:19</c:v>
                      </c:pt>
                      <c:pt idx="2937">
                        <c:v>05/04/2023 11:19</c:v>
                      </c:pt>
                      <c:pt idx="2938">
                        <c:v>05/04/2023 11:19</c:v>
                      </c:pt>
                      <c:pt idx="2939">
                        <c:v>05/04/2023 11:19</c:v>
                      </c:pt>
                      <c:pt idx="2940">
                        <c:v>05/04/2023 11:19</c:v>
                      </c:pt>
                      <c:pt idx="2941">
                        <c:v>05/04/2023 11:19</c:v>
                      </c:pt>
                      <c:pt idx="2942">
                        <c:v>05/04/2023 11:19</c:v>
                      </c:pt>
                      <c:pt idx="2943">
                        <c:v>05/04/2023 11:19</c:v>
                      </c:pt>
                      <c:pt idx="2944">
                        <c:v>05/04/2023 11:19</c:v>
                      </c:pt>
                      <c:pt idx="2945">
                        <c:v>05/04/2023 11:19</c:v>
                      </c:pt>
                      <c:pt idx="2946">
                        <c:v>05/04/2023 11:19</c:v>
                      </c:pt>
                      <c:pt idx="2947">
                        <c:v>05/04/2023 11:19</c:v>
                      </c:pt>
                      <c:pt idx="2948">
                        <c:v>05/04/2023 11:19</c:v>
                      </c:pt>
                      <c:pt idx="2949">
                        <c:v>05/04/2023 11:19</c:v>
                      </c:pt>
                      <c:pt idx="2950">
                        <c:v>05/04/2023 11:19</c:v>
                      </c:pt>
                      <c:pt idx="2951">
                        <c:v>05/04/2023 11:19</c:v>
                      </c:pt>
                      <c:pt idx="2952">
                        <c:v>05/04/2023 11:19</c:v>
                      </c:pt>
                      <c:pt idx="2953">
                        <c:v>05/04/2023 11:19</c:v>
                      </c:pt>
                      <c:pt idx="2954">
                        <c:v>05/04/2023 11:19</c:v>
                      </c:pt>
                      <c:pt idx="2955">
                        <c:v>05/04/2023 11:19</c:v>
                      </c:pt>
                      <c:pt idx="2956">
                        <c:v>05/04/2023 11:19</c:v>
                      </c:pt>
                      <c:pt idx="2957">
                        <c:v>05/04/2023 11:19</c:v>
                      </c:pt>
                      <c:pt idx="2958">
                        <c:v>05/04/2023 11:19</c:v>
                      </c:pt>
                      <c:pt idx="2959">
                        <c:v>05/04/2023 11:19</c:v>
                      </c:pt>
                      <c:pt idx="2960">
                        <c:v>05/04/2023 11:19</c:v>
                      </c:pt>
                      <c:pt idx="2961">
                        <c:v>05/04/2023 11:19</c:v>
                      </c:pt>
                      <c:pt idx="2962">
                        <c:v>05/04/2023 11:19</c:v>
                      </c:pt>
                      <c:pt idx="2963">
                        <c:v>05/04/2023 11:19</c:v>
                      </c:pt>
                      <c:pt idx="2964">
                        <c:v>05/04/2023 11:19</c:v>
                      </c:pt>
                      <c:pt idx="2965">
                        <c:v>05/04/2023 11:19</c:v>
                      </c:pt>
                      <c:pt idx="2966">
                        <c:v>05/04/2023 11:19</c:v>
                      </c:pt>
                      <c:pt idx="2967">
                        <c:v>05/04/2023 11:19</c:v>
                      </c:pt>
                      <c:pt idx="2968">
                        <c:v>05/04/2023 11:19</c:v>
                      </c:pt>
                      <c:pt idx="2969">
                        <c:v>05/04/2023 11:19</c:v>
                      </c:pt>
                      <c:pt idx="2970">
                        <c:v>05/04/2023 11:19</c:v>
                      </c:pt>
                      <c:pt idx="2971">
                        <c:v>05/04/2023 11:19</c:v>
                      </c:pt>
                      <c:pt idx="2972">
                        <c:v>05/04/2023 11:19</c:v>
                      </c:pt>
                      <c:pt idx="2973">
                        <c:v>05/04/2023 11:19</c:v>
                      </c:pt>
                      <c:pt idx="2974">
                        <c:v>05/04/2023 11:19</c:v>
                      </c:pt>
                      <c:pt idx="2975">
                        <c:v>05/04/2023 11:19</c:v>
                      </c:pt>
                      <c:pt idx="2976">
                        <c:v>05/04/2023 11:19</c:v>
                      </c:pt>
                      <c:pt idx="2977">
                        <c:v>05/04/2023 11:19</c:v>
                      </c:pt>
                      <c:pt idx="2978">
                        <c:v>05/04/2023 11:19</c:v>
                      </c:pt>
                      <c:pt idx="2979">
                        <c:v>05/04/2023 11:19</c:v>
                      </c:pt>
                      <c:pt idx="2980">
                        <c:v>05/04/2023 11:19</c:v>
                      </c:pt>
                      <c:pt idx="2981">
                        <c:v>05/04/2023 11:19</c:v>
                      </c:pt>
                      <c:pt idx="2982">
                        <c:v>05/04/2023 11:19</c:v>
                      </c:pt>
                      <c:pt idx="2983">
                        <c:v>05/04/2023 11:19</c:v>
                      </c:pt>
                      <c:pt idx="2984">
                        <c:v>05/04/2023 11:20</c:v>
                      </c:pt>
                      <c:pt idx="2985">
                        <c:v>05/04/2023 11:20</c:v>
                      </c:pt>
                      <c:pt idx="2986">
                        <c:v>05/04/2023 11:20</c:v>
                      </c:pt>
                      <c:pt idx="2987">
                        <c:v>05/04/2023 11:20</c:v>
                      </c:pt>
                      <c:pt idx="2988">
                        <c:v>05/04/2023 11:20</c:v>
                      </c:pt>
                      <c:pt idx="2989">
                        <c:v>05/04/2023 11:20</c:v>
                      </c:pt>
                      <c:pt idx="2990">
                        <c:v>05/04/2023 11:20</c:v>
                      </c:pt>
                      <c:pt idx="2991">
                        <c:v>05/04/2023 11:20</c:v>
                      </c:pt>
                      <c:pt idx="2992">
                        <c:v>05/04/2023 11:20</c:v>
                      </c:pt>
                      <c:pt idx="2993">
                        <c:v>05/04/2023 11:20</c:v>
                      </c:pt>
                      <c:pt idx="2994">
                        <c:v>05/04/2023 11:20</c:v>
                      </c:pt>
                      <c:pt idx="2995">
                        <c:v>05/04/2023 11:20</c:v>
                      </c:pt>
                      <c:pt idx="2996">
                        <c:v>05/04/2023 11:20</c:v>
                      </c:pt>
                      <c:pt idx="2997">
                        <c:v>05/04/2023 11:20</c:v>
                      </c:pt>
                      <c:pt idx="2998">
                        <c:v>05/04/2023 11:20</c:v>
                      </c:pt>
                      <c:pt idx="2999">
                        <c:v>05/04/2023 11:20</c:v>
                      </c:pt>
                      <c:pt idx="3000">
                        <c:v>05/04/2023 11:20</c:v>
                      </c:pt>
                      <c:pt idx="3001">
                        <c:v>05/04/2023 11:20</c:v>
                      </c:pt>
                      <c:pt idx="3002">
                        <c:v>05/04/2023 11:20</c:v>
                      </c:pt>
                      <c:pt idx="3003">
                        <c:v>05/04/2023 11:20</c:v>
                      </c:pt>
                      <c:pt idx="3004">
                        <c:v>05/04/2023 11:20</c:v>
                      </c:pt>
                      <c:pt idx="3005">
                        <c:v>05/04/2023 11:20</c:v>
                      </c:pt>
                      <c:pt idx="3006">
                        <c:v>05/04/2023 11:20</c:v>
                      </c:pt>
                      <c:pt idx="3007">
                        <c:v>05/04/2023 11:20</c:v>
                      </c:pt>
                      <c:pt idx="3008">
                        <c:v>05/04/2023 11:20</c:v>
                      </c:pt>
                      <c:pt idx="3009">
                        <c:v>05/04/2023 11:20</c:v>
                      </c:pt>
                      <c:pt idx="3010">
                        <c:v>05/04/2023 11:20</c:v>
                      </c:pt>
                      <c:pt idx="3011">
                        <c:v>05/04/2023 11:20</c:v>
                      </c:pt>
                      <c:pt idx="3012">
                        <c:v>05/04/2023 11:20</c:v>
                      </c:pt>
                      <c:pt idx="3013">
                        <c:v>05/04/2023 11:20</c:v>
                      </c:pt>
                      <c:pt idx="3014">
                        <c:v>05/04/2023 11:20</c:v>
                      </c:pt>
                      <c:pt idx="3015">
                        <c:v>05/04/2023 11:20</c:v>
                      </c:pt>
                      <c:pt idx="3016">
                        <c:v>05/04/2023 11:20</c:v>
                      </c:pt>
                      <c:pt idx="3017">
                        <c:v>05/04/2023 11:20</c:v>
                      </c:pt>
                      <c:pt idx="3018">
                        <c:v>05/04/2023 11:20</c:v>
                      </c:pt>
                      <c:pt idx="3019">
                        <c:v>05/04/2023 11:20</c:v>
                      </c:pt>
                      <c:pt idx="3020">
                        <c:v>05/04/2023 11:20</c:v>
                      </c:pt>
                      <c:pt idx="3021">
                        <c:v>05/04/2023 11:20</c:v>
                      </c:pt>
                      <c:pt idx="3022">
                        <c:v>05/04/2023 11:20</c:v>
                      </c:pt>
                      <c:pt idx="3023">
                        <c:v>05/04/2023 11:20</c:v>
                      </c:pt>
                      <c:pt idx="3024">
                        <c:v>05/04/2023 11:20</c:v>
                      </c:pt>
                      <c:pt idx="3025">
                        <c:v>05/04/2023 11:20</c:v>
                      </c:pt>
                      <c:pt idx="3026">
                        <c:v>05/04/2023 11:20</c:v>
                      </c:pt>
                      <c:pt idx="3027">
                        <c:v>05/04/2023 11:20</c:v>
                      </c:pt>
                      <c:pt idx="3028">
                        <c:v>05/04/2023 11:20</c:v>
                      </c:pt>
                      <c:pt idx="3029">
                        <c:v>05/04/2023 11:20</c:v>
                      </c:pt>
                      <c:pt idx="3030">
                        <c:v>05/04/2023 11:20</c:v>
                      </c:pt>
                      <c:pt idx="3031">
                        <c:v>05/04/2023 11:20</c:v>
                      </c:pt>
                      <c:pt idx="3032">
                        <c:v>05/04/2023 11:20</c:v>
                      </c:pt>
                      <c:pt idx="3033">
                        <c:v>05/04/2023 11:20</c:v>
                      </c:pt>
                      <c:pt idx="3034">
                        <c:v>05/04/2023 11:20</c:v>
                      </c:pt>
                      <c:pt idx="3035">
                        <c:v>05/04/2023 11:20</c:v>
                      </c:pt>
                      <c:pt idx="3036">
                        <c:v>05/04/2023 11:20</c:v>
                      </c:pt>
                      <c:pt idx="3037">
                        <c:v>05/04/2023 11:20</c:v>
                      </c:pt>
                      <c:pt idx="3038">
                        <c:v>05/04/2023 11:20</c:v>
                      </c:pt>
                      <c:pt idx="3039">
                        <c:v>05/04/2023 11:20</c:v>
                      </c:pt>
                      <c:pt idx="3040">
                        <c:v>05/04/2023 11:20</c:v>
                      </c:pt>
                      <c:pt idx="3041">
                        <c:v>05/04/2023 11:20</c:v>
                      </c:pt>
                      <c:pt idx="3042">
                        <c:v>05/04/2023 11:20</c:v>
                      </c:pt>
                      <c:pt idx="3043">
                        <c:v>05/04/2023 11:21</c:v>
                      </c:pt>
                      <c:pt idx="3044">
                        <c:v>05/04/2023 11:21</c:v>
                      </c:pt>
                      <c:pt idx="3045">
                        <c:v>05/04/2023 11:21</c:v>
                      </c:pt>
                      <c:pt idx="3046">
                        <c:v>05/04/2023 11:21</c:v>
                      </c:pt>
                      <c:pt idx="3047">
                        <c:v>05/04/2023 11:21</c:v>
                      </c:pt>
                      <c:pt idx="3048">
                        <c:v>05/04/2023 11:21</c:v>
                      </c:pt>
                      <c:pt idx="3049">
                        <c:v>05/04/2023 11:21</c:v>
                      </c:pt>
                      <c:pt idx="3050">
                        <c:v>05/04/2023 11:21</c:v>
                      </c:pt>
                      <c:pt idx="3051">
                        <c:v>05/04/2023 11:21</c:v>
                      </c:pt>
                      <c:pt idx="3052">
                        <c:v>05/04/2023 11:21</c:v>
                      </c:pt>
                      <c:pt idx="3053">
                        <c:v>05/04/2023 11:21</c:v>
                      </c:pt>
                      <c:pt idx="3054">
                        <c:v>05/04/2023 11:21</c:v>
                      </c:pt>
                      <c:pt idx="3055">
                        <c:v>05/04/2023 11:21</c:v>
                      </c:pt>
                      <c:pt idx="3056">
                        <c:v>05/04/2023 11:21</c:v>
                      </c:pt>
                      <c:pt idx="3057">
                        <c:v>05/04/2023 11:21</c:v>
                      </c:pt>
                      <c:pt idx="3058">
                        <c:v>05/04/2023 11:21</c:v>
                      </c:pt>
                      <c:pt idx="3059">
                        <c:v>05/04/2023 11:21</c:v>
                      </c:pt>
                      <c:pt idx="3060">
                        <c:v>05/04/2023 11:21</c:v>
                      </c:pt>
                      <c:pt idx="3061">
                        <c:v>05/04/2023 11:21</c:v>
                      </c:pt>
                      <c:pt idx="3062">
                        <c:v>05/04/2023 11:21</c:v>
                      </c:pt>
                      <c:pt idx="3063">
                        <c:v>05/04/2023 11:21</c:v>
                      </c:pt>
                      <c:pt idx="3064">
                        <c:v>05/04/2023 11:21</c:v>
                      </c:pt>
                      <c:pt idx="3065">
                        <c:v>05/04/2023 11:21</c:v>
                      </c:pt>
                      <c:pt idx="3066">
                        <c:v>05/04/2023 11:21</c:v>
                      </c:pt>
                      <c:pt idx="3067">
                        <c:v>05/04/2023 11:21</c:v>
                      </c:pt>
                      <c:pt idx="3068">
                        <c:v>05/04/2023 11:21</c:v>
                      </c:pt>
                      <c:pt idx="3069">
                        <c:v>05/04/2023 11:21</c:v>
                      </c:pt>
                      <c:pt idx="3070">
                        <c:v>05/04/2023 11:21</c:v>
                      </c:pt>
                      <c:pt idx="3071">
                        <c:v>05/04/2023 11:21</c:v>
                      </c:pt>
                      <c:pt idx="3072">
                        <c:v>05/04/2023 11:21</c:v>
                      </c:pt>
                      <c:pt idx="3073">
                        <c:v>05/04/2023 11:21</c:v>
                      </c:pt>
                      <c:pt idx="3074">
                        <c:v>05/04/2023 11:21</c:v>
                      </c:pt>
                      <c:pt idx="3075">
                        <c:v>05/04/2023 11:21</c:v>
                      </c:pt>
                      <c:pt idx="3076">
                        <c:v>05/04/2023 11:21</c:v>
                      </c:pt>
                      <c:pt idx="3077">
                        <c:v>05/04/2023 11:21</c:v>
                      </c:pt>
                      <c:pt idx="3078">
                        <c:v>05/04/2023 11:21</c:v>
                      </c:pt>
                      <c:pt idx="3079">
                        <c:v>05/04/2023 11:21</c:v>
                      </c:pt>
                      <c:pt idx="3080">
                        <c:v>05/04/2023 11:21</c:v>
                      </c:pt>
                      <c:pt idx="3081">
                        <c:v>05/04/2023 11:21</c:v>
                      </c:pt>
                      <c:pt idx="3082">
                        <c:v>05/04/2023 11:21</c:v>
                      </c:pt>
                      <c:pt idx="3083">
                        <c:v>05/04/2023 11:21</c:v>
                      </c:pt>
                      <c:pt idx="3084">
                        <c:v>05/04/2023 11:21</c:v>
                      </c:pt>
                      <c:pt idx="3085">
                        <c:v>05/04/2023 11:21</c:v>
                      </c:pt>
                      <c:pt idx="3086">
                        <c:v>05/04/2023 11:21</c:v>
                      </c:pt>
                      <c:pt idx="3087">
                        <c:v>05/04/2023 11:21</c:v>
                      </c:pt>
                      <c:pt idx="3088">
                        <c:v>05/04/2023 11:21</c:v>
                      </c:pt>
                      <c:pt idx="3089">
                        <c:v>05/04/2023 11:21</c:v>
                      </c:pt>
                      <c:pt idx="3090">
                        <c:v>05/04/2023 11:21</c:v>
                      </c:pt>
                      <c:pt idx="3091">
                        <c:v>05/04/2023 11:21</c:v>
                      </c:pt>
                      <c:pt idx="3092">
                        <c:v>05/04/2023 11:21</c:v>
                      </c:pt>
                      <c:pt idx="3093">
                        <c:v>05/04/2023 11:21</c:v>
                      </c:pt>
                      <c:pt idx="3094">
                        <c:v>05/04/2023 11:21</c:v>
                      </c:pt>
                      <c:pt idx="3095">
                        <c:v>05/04/2023 11:21</c:v>
                      </c:pt>
                      <c:pt idx="3096">
                        <c:v>05/04/2023 11:21</c:v>
                      </c:pt>
                      <c:pt idx="3097">
                        <c:v>05/04/2023 11:21</c:v>
                      </c:pt>
                      <c:pt idx="3098">
                        <c:v>05/04/2023 11:21</c:v>
                      </c:pt>
                      <c:pt idx="3099">
                        <c:v>05/04/2023 11:21</c:v>
                      </c:pt>
                      <c:pt idx="3100">
                        <c:v>05/04/2023 11:21</c:v>
                      </c:pt>
                      <c:pt idx="3101">
                        <c:v>05/04/2023 11:21</c:v>
                      </c:pt>
                      <c:pt idx="3102">
                        <c:v>05/04/2023 11:21</c:v>
                      </c:pt>
                      <c:pt idx="3103">
                        <c:v>05/04/2023 11:22</c:v>
                      </c:pt>
                      <c:pt idx="3104">
                        <c:v>05/04/2023 11:22</c:v>
                      </c:pt>
                      <c:pt idx="3105">
                        <c:v>05/04/2023 11:22</c:v>
                      </c:pt>
                      <c:pt idx="3106">
                        <c:v>05/04/2023 11:22</c:v>
                      </c:pt>
                      <c:pt idx="3107">
                        <c:v>05/04/2023 11:22</c:v>
                      </c:pt>
                      <c:pt idx="3108">
                        <c:v>05/04/2023 11:22</c:v>
                      </c:pt>
                      <c:pt idx="3109">
                        <c:v>05/04/2023 11:22</c:v>
                      </c:pt>
                      <c:pt idx="3110">
                        <c:v>05/04/2023 11:22</c:v>
                      </c:pt>
                      <c:pt idx="3111">
                        <c:v>05/04/2023 11:22</c:v>
                      </c:pt>
                      <c:pt idx="3112">
                        <c:v>05/04/2023 11:22</c:v>
                      </c:pt>
                      <c:pt idx="3113">
                        <c:v>05/04/2023 11:22</c:v>
                      </c:pt>
                      <c:pt idx="3114">
                        <c:v>05/04/2023 11:22</c:v>
                      </c:pt>
                      <c:pt idx="3115">
                        <c:v>05/04/2023 11:22</c:v>
                      </c:pt>
                      <c:pt idx="3116">
                        <c:v>05/04/2023 11:22</c:v>
                      </c:pt>
                      <c:pt idx="3117">
                        <c:v>05/04/2023 11:22</c:v>
                      </c:pt>
                      <c:pt idx="3118">
                        <c:v>05/04/2023 11:22</c:v>
                      </c:pt>
                      <c:pt idx="3119">
                        <c:v>05/04/2023 11:22</c:v>
                      </c:pt>
                      <c:pt idx="3120">
                        <c:v>05/04/2023 11:22</c:v>
                      </c:pt>
                      <c:pt idx="3121">
                        <c:v>05/04/2023 11:22</c:v>
                      </c:pt>
                      <c:pt idx="3122">
                        <c:v>05/04/2023 11:22</c:v>
                      </c:pt>
                      <c:pt idx="3123">
                        <c:v>05/04/2023 11:22</c:v>
                      </c:pt>
                      <c:pt idx="3124">
                        <c:v>05/04/2023 11:22</c:v>
                      </c:pt>
                      <c:pt idx="3125">
                        <c:v>05/04/2023 11:22</c:v>
                      </c:pt>
                      <c:pt idx="3126">
                        <c:v>05/04/2023 11:22</c:v>
                      </c:pt>
                      <c:pt idx="3127">
                        <c:v>05/04/2023 11:22</c:v>
                      </c:pt>
                      <c:pt idx="3128">
                        <c:v>05/04/2023 11:22</c:v>
                      </c:pt>
                      <c:pt idx="3129">
                        <c:v>05/04/2023 11:22</c:v>
                      </c:pt>
                      <c:pt idx="3130">
                        <c:v>05/04/2023 11:22</c:v>
                      </c:pt>
                      <c:pt idx="3131">
                        <c:v>05/04/2023 11:22</c:v>
                      </c:pt>
                      <c:pt idx="3132">
                        <c:v>05/04/2023 11:22</c:v>
                      </c:pt>
                      <c:pt idx="3133">
                        <c:v>05/04/2023 11:22</c:v>
                      </c:pt>
                      <c:pt idx="3134">
                        <c:v>05/04/2023 11:22</c:v>
                      </c:pt>
                      <c:pt idx="3135">
                        <c:v>05/04/2023 11:22</c:v>
                      </c:pt>
                      <c:pt idx="3136">
                        <c:v>05/04/2023 11:22</c:v>
                      </c:pt>
                      <c:pt idx="3137">
                        <c:v>05/04/2023 11:22</c:v>
                      </c:pt>
                      <c:pt idx="3138">
                        <c:v>05/04/2023 11:22</c:v>
                      </c:pt>
                      <c:pt idx="3139">
                        <c:v>05/04/2023 11:22</c:v>
                      </c:pt>
                      <c:pt idx="3140">
                        <c:v>05/04/2023 11:22</c:v>
                      </c:pt>
                      <c:pt idx="3141">
                        <c:v>05/04/2023 11:22</c:v>
                      </c:pt>
                      <c:pt idx="3142">
                        <c:v>05/04/2023 11:22</c:v>
                      </c:pt>
                      <c:pt idx="3143">
                        <c:v>05/04/2023 11:22</c:v>
                      </c:pt>
                      <c:pt idx="3144">
                        <c:v>05/04/2023 11:22</c:v>
                      </c:pt>
                      <c:pt idx="3145">
                        <c:v>05/04/2023 11:22</c:v>
                      </c:pt>
                      <c:pt idx="3146">
                        <c:v>05/04/2023 11:22</c:v>
                      </c:pt>
                      <c:pt idx="3147">
                        <c:v>05/04/2023 11:22</c:v>
                      </c:pt>
                      <c:pt idx="3148">
                        <c:v>05/04/2023 11:22</c:v>
                      </c:pt>
                      <c:pt idx="3149">
                        <c:v>05/04/2023 11:22</c:v>
                      </c:pt>
                      <c:pt idx="3150">
                        <c:v>05/04/2023 11:22</c:v>
                      </c:pt>
                      <c:pt idx="3151">
                        <c:v>05/04/2023 11:22</c:v>
                      </c:pt>
                      <c:pt idx="3152">
                        <c:v>05/04/2023 11:22</c:v>
                      </c:pt>
                      <c:pt idx="3153">
                        <c:v>05/04/2023 11:22</c:v>
                      </c:pt>
                      <c:pt idx="3154">
                        <c:v>05/04/2023 11:22</c:v>
                      </c:pt>
                      <c:pt idx="3155">
                        <c:v>05/04/2023 11:22</c:v>
                      </c:pt>
                      <c:pt idx="3156">
                        <c:v>05/04/2023 11:22</c:v>
                      </c:pt>
                      <c:pt idx="3157">
                        <c:v>05/04/2023 11:22</c:v>
                      </c:pt>
                      <c:pt idx="3158">
                        <c:v>05/04/2023 11:22</c:v>
                      </c:pt>
                      <c:pt idx="3159">
                        <c:v>05/04/2023 11:22</c:v>
                      </c:pt>
                      <c:pt idx="3160">
                        <c:v>05/04/2023 11:22</c:v>
                      </c:pt>
                      <c:pt idx="3161">
                        <c:v>05/04/2023 11:22</c:v>
                      </c:pt>
                      <c:pt idx="3162">
                        <c:v>05/04/2023 11:22</c:v>
                      </c:pt>
                      <c:pt idx="3163">
                        <c:v>05/04/2023 11:23</c:v>
                      </c:pt>
                      <c:pt idx="3164">
                        <c:v>05/04/2023 11:23</c:v>
                      </c:pt>
                      <c:pt idx="3165">
                        <c:v>05/04/2023 11:23</c:v>
                      </c:pt>
                      <c:pt idx="3166">
                        <c:v>05/04/2023 11:23</c:v>
                      </c:pt>
                      <c:pt idx="3167">
                        <c:v>05/04/2023 11:23</c:v>
                      </c:pt>
                      <c:pt idx="3168">
                        <c:v>05/04/2023 11:23</c:v>
                      </c:pt>
                      <c:pt idx="3169">
                        <c:v>05/04/2023 11:23</c:v>
                      </c:pt>
                      <c:pt idx="3170">
                        <c:v>05/04/2023 11:23</c:v>
                      </c:pt>
                      <c:pt idx="3171">
                        <c:v>05/04/2023 11:23</c:v>
                      </c:pt>
                      <c:pt idx="3172">
                        <c:v>05/04/2023 11:23</c:v>
                      </c:pt>
                      <c:pt idx="3173">
                        <c:v>05/04/2023 11:23</c:v>
                      </c:pt>
                      <c:pt idx="3174">
                        <c:v>05/04/2023 11:23</c:v>
                      </c:pt>
                      <c:pt idx="3175">
                        <c:v>05/04/2023 11:23</c:v>
                      </c:pt>
                      <c:pt idx="3176">
                        <c:v>05/04/2023 11:23</c:v>
                      </c:pt>
                      <c:pt idx="3177">
                        <c:v>05/04/2023 11:23</c:v>
                      </c:pt>
                      <c:pt idx="3178">
                        <c:v>05/04/2023 11:23</c:v>
                      </c:pt>
                      <c:pt idx="3179">
                        <c:v>05/04/2023 11:23</c:v>
                      </c:pt>
                      <c:pt idx="3180">
                        <c:v>05/04/2023 11:23</c:v>
                      </c:pt>
                      <c:pt idx="3181">
                        <c:v>05/04/2023 11:23</c:v>
                      </c:pt>
                      <c:pt idx="3182">
                        <c:v>05/04/2023 11:23</c:v>
                      </c:pt>
                      <c:pt idx="3183">
                        <c:v>05/04/2023 11:23</c:v>
                      </c:pt>
                      <c:pt idx="3184">
                        <c:v>05/04/2023 11:23</c:v>
                      </c:pt>
                      <c:pt idx="3185">
                        <c:v>05/04/2023 11:23</c:v>
                      </c:pt>
                      <c:pt idx="3186">
                        <c:v>05/04/2023 11:23</c:v>
                      </c:pt>
                      <c:pt idx="3187">
                        <c:v>05/04/2023 11:23</c:v>
                      </c:pt>
                      <c:pt idx="3188">
                        <c:v>05/04/2023 11:23</c:v>
                      </c:pt>
                      <c:pt idx="3189">
                        <c:v>05/04/2023 11:23</c:v>
                      </c:pt>
                      <c:pt idx="3190">
                        <c:v>05/04/2023 11:23</c:v>
                      </c:pt>
                      <c:pt idx="3191">
                        <c:v>05/04/2023 11:23</c:v>
                      </c:pt>
                      <c:pt idx="3192">
                        <c:v>05/04/2023 11:23</c:v>
                      </c:pt>
                      <c:pt idx="3193">
                        <c:v>05/04/2023 11:23</c:v>
                      </c:pt>
                      <c:pt idx="3194">
                        <c:v>05/04/2023 11:23</c:v>
                      </c:pt>
                      <c:pt idx="3195">
                        <c:v>05/04/2023 11:23</c:v>
                      </c:pt>
                      <c:pt idx="3196">
                        <c:v>05/04/2023 11:23</c:v>
                      </c:pt>
                      <c:pt idx="3197">
                        <c:v>05/04/2023 11:23</c:v>
                      </c:pt>
                      <c:pt idx="3198">
                        <c:v>05/04/2023 11:23</c:v>
                      </c:pt>
                      <c:pt idx="3199">
                        <c:v>05/04/2023 11:23</c:v>
                      </c:pt>
                      <c:pt idx="3200">
                        <c:v>05/04/2023 11:23</c:v>
                      </c:pt>
                      <c:pt idx="3201">
                        <c:v>05/04/2023 11:23</c:v>
                      </c:pt>
                      <c:pt idx="3202">
                        <c:v>05/04/2023 11:23</c:v>
                      </c:pt>
                      <c:pt idx="3203">
                        <c:v>05/04/2023 11:23</c:v>
                      </c:pt>
                      <c:pt idx="3204">
                        <c:v>05/04/2023 11:23</c:v>
                      </c:pt>
                      <c:pt idx="3205">
                        <c:v>05/04/2023 11:23</c:v>
                      </c:pt>
                      <c:pt idx="3206">
                        <c:v>05/04/2023 11:23</c:v>
                      </c:pt>
                      <c:pt idx="3207">
                        <c:v>05/04/2023 11:23</c:v>
                      </c:pt>
                      <c:pt idx="3208">
                        <c:v>05/04/2023 11:23</c:v>
                      </c:pt>
                      <c:pt idx="3209">
                        <c:v>05/04/2023 11:23</c:v>
                      </c:pt>
                      <c:pt idx="3210">
                        <c:v>05/04/2023 11:23</c:v>
                      </c:pt>
                      <c:pt idx="3211">
                        <c:v>05/04/2023 11:23</c:v>
                      </c:pt>
                      <c:pt idx="3212">
                        <c:v>05/04/2023 11:23</c:v>
                      </c:pt>
                      <c:pt idx="3213">
                        <c:v>05/04/2023 11:23</c:v>
                      </c:pt>
                      <c:pt idx="3214">
                        <c:v>05/04/2023 11:23</c:v>
                      </c:pt>
                      <c:pt idx="3215">
                        <c:v>05/04/2023 11:23</c:v>
                      </c:pt>
                      <c:pt idx="3216">
                        <c:v>05/04/2023 11:23</c:v>
                      </c:pt>
                      <c:pt idx="3217">
                        <c:v>05/04/2023 11:23</c:v>
                      </c:pt>
                      <c:pt idx="3218">
                        <c:v>05/04/2023 11:23</c:v>
                      </c:pt>
                      <c:pt idx="3219">
                        <c:v>05/04/2023 11:23</c:v>
                      </c:pt>
                      <c:pt idx="3220">
                        <c:v>05/04/2023 11:23</c:v>
                      </c:pt>
                      <c:pt idx="3221">
                        <c:v>05/04/2023 11:23</c:v>
                      </c:pt>
                      <c:pt idx="3222">
                        <c:v>05/04/2023 11:24</c:v>
                      </c:pt>
                      <c:pt idx="3223">
                        <c:v>05/04/2023 11:24</c:v>
                      </c:pt>
                      <c:pt idx="3224">
                        <c:v>05/04/2023 11:24</c:v>
                      </c:pt>
                      <c:pt idx="3225">
                        <c:v>05/04/2023 11:24</c:v>
                      </c:pt>
                      <c:pt idx="3226">
                        <c:v>05/04/2023 11:24</c:v>
                      </c:pt>
                      <c:pt idx="3227">
                        <c:v>05/04/2023 11:24</c:v>
                      </c:pt>
                      <c:pt idx="3228">
                        <c:v>05/04/2023 11:24</c:v>
                      </c:pt>
                      <c:pt idx="3229">
                        <c:v>05/04/2023 11:24</c:v>
                      </c:pt>
                      <c:pt idx="3230">
                        <c:v>05/04/2023 11:24</c:v>
                      </c:pt>
                      <c:pt idx="3231">
                        <c:v>05/04/2023 11:24</c:v>
                      </c:pt>
                      <c:pt idx="3232">
                        <c:v>05/04/2023 11:24</c:v>
                      </c:pt>
                      <c:pt idx="3233">
                        <c:v>05/04/2023 11:24</c:v>
                      </c:pt>
                      <c:pt idx="3234">
                        <c:v>05/04/2023 11:24</c:v>
                      </c:pt>
                      <c:pt idx="3235">
                        <c:v>05/04/2023 11:24</c:v>
                      </c:pt>
                      <c:pt idx="3236">
                        <c:v>05/04/2023 11:24</c:v>
                      </c:pt>
                      <c:pt idx="3237">
                        <c:v>05/04/2023 11:24</c:v>
                      </c:pt>
                      <c:pt idx="3238">
                        <c:v>05/04/2023 11:24</c:v>
                      </c:pt>
                      <c:pt idx="3239">
                        <c:v>05/04/2023 11:24</c:v>
                      </c:pt>
                      <c:pt idx="3240">
                        <c:v>05/04/2023 11:24</c:v>
                      </c:pt>
                      <c:pt idx="3241">
                        <c:v>05/04/2023 11:24</c:v>
                      </c:pt>
                      <c:pt idx="3242">
                        <c:v>05/04/2023 11:24</c:v>
                      </c:pt>
                      <c:pt idx="3243">
                        <c:v>05/04/2023 11:24</c:v>
                      </c:pt>
                      <c:pt idx="3244">
                        <c:v>05/04/2023 11:24</c:v>
                      </c:pt>
                      <c:pt idx="3245">
                        <c:v>05/04/2023 11:24</c:v>
                      </c:pt>
                      <c:pt idx="3246">
                        <c:v>05/04/2023 11:24</c:v>
                      </c:pt>
                      <c:pt idx="3247">
                        <c:v>05/04/2023 11:24</c:v>
                      </c:pt>
                      <c:pt idx="3248">
                        <c:v>05/04/2023 11:24</c:v>
                      </c:pt>
                      <c:pt idx="3249">
                        <c:v>05/04/2023 11:24</c:v>
                      </c:pt>
                      <c:pt idx="3250">
                        <c:v>05/04/2023 11:24</c:v>
                      </c:pt>
                      <c:pt idx="3251">
                        <c:v>05/04/2023 11:24</c:v>
                      </c:pt>
                      <c:pt idx="3252">
                        <c:v>05/04/2023 11:24</c:v>
                      </c:pt>
                      <c:pt idx="3253">
                        <c:v>05/04/2023 11:24</c:v>
                      </c:pt>
                      <c:pt idx="3254">
                        <c:v>05/04/2023 11:24</c:v>
                      </c:pt>
                      <c:pt idx="3255">
                        <c:v>05/04/2023 11:24</c:v>
                      </c:pt>
                      <c:pt idx="3256">
                        <c:v>05/04/2023 11:24</c:v>
                      </c:pt>
                      <c:pt idx="3257">
                        <c:v>05/04/2023 11:24</c:v>
                      </c:pt>
                      <c:pt idx="3258">
                        <c:v>05/04/2023 11:24</c:v>
                      </c:pt>
                      <c:pt idx="3259">
                        <c:v>05/04/2023 11:24</c:v>
                      </c:pt>
                      <c:pt idx="3260">
                        <c:v>05/04/2023 11:24</c:v>
                      </c:pt>
                      <c:pt idx="3261">
                        <c:v>05/04/2023 11:24</c:v>
                      </c:pt>
                      <c:pt idx="3262">
                        <c:v>05/04/2023 11:24</c:v>
                      </c:pt>
                      <c:pt idx="3263">
                        <c:v>05/04/2023 11:24</c:v>
                      </c:pt>
                      <c:pt idx="3264">
                        <c:v>05/04/2023 11:24</c:v>
                      </c:pt>
                      <c:pt idx="3265">
                        <c:v>05/04/2023 11:24</c:v>
                      </c:pt>
                      <c:pt idx="3266">
                        <c:v>05/04/2023 11:24</c:v>
                      </c:pt>
                      <c:pt idx="3267">
                        <c:v>05/04/2023 11:24</c:v>
                      </c:pt>
                      <c:pt idx="3268">
                        <c:v>05/04/2023 11:24</c:v>
                      </c:pt>
                      <c:pt idx="3269">
                        <c:v>05/04/2023 11:24</c:v>
                      </c:pt>
                      <c:pt idx="3270">
                        <c:v>05/04/2023 11:24</c:v>
                      </c:pt>
                      <c:pt idx="3271">
                        <c:v>05/04/2023 11:24</c:v>
                      </c:pt>
                      <c:pt idx="3272">
                        <c:v>05/04/2023 11:24</c:v>
                      </c:pt>
                      <c:pt idx="3273">
                        <c:v>05/04/2023 11:24</c:v>
                      </c:pt>
                      <c:pt idx="3274">
                        <c:v>05/04/2023 11:24</c:v>
                      </c:pt>
                      <c:pt idx="3275">
                        <c:v>05/04/2023 11:24</c:v>
                      </c:pt>
                      <c:pt idx="3276">
                        <c:v>05/04/2023 11:24</c:v>
                      </c:pt>
                      <c:pt idx="3277">
                        <c:v>05/04/2023 11:24</c:v>
                      </c:pt>
                      <c:pt idx="3278">
                        <c:v>05/04/2023 11:24</c:v>
                      </c:pt>
                      <c:pt idx="3279">
                        <c:v>05/04/2023 11:24</c:v>
                      </c:pt>
                      <c:pt idx="3280">
                        <c:v>05/04/2023 11:24</c:v>
                      </c:pt>
                      <c:pt idx="3281">
                        <c:v>05/04/2023 11:24</c:v>
                      </c:pt>
                      <c:pt idx="3282">
                        <c:v>05/04/2023 11:25</c:v>
                      </c:pt>
                      <c:pt idx="3283">
                        <c:v>05/04/2023 11:25</c:v>
                      </c:pt>
                      <c:pt idx="3284">
                        <c:v>05/04/2023 11:25</c:v>
                      </c:pt>
                      <c:pt idx="3285">
                        <c:v>05/04/2023 11:25</c:v>
                      </c:pt>
                      <c:pt idx="3286">
                        <c:v>05/04/2023 11:25</c:v>
                      </c:pt>
                      <c:pt idx="3287">
                        <c:v>05/04/2023 11:25</c:v>
                      </c:pt>
                      <c:pt idx="3288">
                        <c:v>05/04/2023 11:25</c:v>
                      </c:pt>
                      <c:pt idx="3289">
                        <c:v>05/04/2023 11:25</c:v>
                      </c:pt>
                      <c:pt idx="3290">
                        <c:v>05/04/2023 11:25</c:v>
                      </c:pt>
                      <c:pt idx="3291">
                        <c:v>05/04/2023 11:25</c:v>
                      </c:pt>
                      <c:pt idx="3292">
                        <c:v>05/04/2023 11:25</c:v>
                      </c:pt>
                      <c:pt idx="3293">
                        <c:v>05/04/2023 11:25</c:v>
                      </c:pt>
                      <c:pt idx="3294">
                        <c:v>05/04/2023 11:25</c:v>
                      </c:pt>
                      <c:pt idx="3295">
                        <c:v>05/04/2023 11:25</c:v>
                      </c:pt>
                      <c:pt idx="3296">
                        <c:v>05/04/2023 11:25</c:v>
                      </c:pt>
                      <c:pt idx="3297">
                        <c:v>05/04/2023 11:25</c:v>
                      </c:pt>
                      <c:pt idx="3298">
                        <c:v>05/04/2023 11:25</c:v>
                      </c:pt>
                      <c:pt idx="3299">
                        <c:v>05/04/2023 11:25</c:v>
                      </c:pt>
                      <c:pt idx="3300">
                        <c:v>05/04/2023 11:25</c:v>
                      </c:pt>
                      <c:pt idx="3301">
                        <c:v>05/04/2023 11:25</c:v>
                      </c:pt>
                      <c:pt idx="3302">
                        <c:v>05/04/2023 11:25</c:v>
                      </c:pt>
                      <c:pt idx="3303">
                        <c:v>05/04/2023 11:25</c:v>
                      </c:pt>
                      <c:pt idx="3304">
                        <c:v>05/04/2023 11:25</c:v>
                      </c:pt>
                      <c:pt idx="3305">
                        <c:v>05/04/2023 11:25</c:v>
                      </c:pt>
                      <c:pt idx="3306">
                        <c:v>05/04/2023 11:25</c:v>
                      </c:pt>
                      <c:pt idx="3307">
                        <c:v>05/04/2023 11:25</c:v>
                      </c:pt>
                      <c:pt idx="3308">
                        <c:v>05/04/2023 11:25</c:v>
                      </c:pt>
                      <c:pt idx="3309">
                        <c:v>05/04/2023 11:25</c:v>
                      </c:pt>
                      <c:pt idx="3310">
                        <c:v>05/04/2023 11:25</c:v>
                      </c:pt>
                      <c:pt idx="3311">
                        <c:v>05/04/2023 11:25</c:v>
                      </c:pt>
                      <c:pt idx="3312">
                        <c:v>05/04/2023 11:25</c:v>
                      </c:pt>
                      <c:pt idx="3313">
                        <c:v>05/04/2023 11:25</c:v>
                      </c:pt>
                      <c:pt idx="3314">
                        <c:v>05/04/2023 11:25</c:v>
                      </c:pt>
                      <c:pt idx="3315">
                        <c:v>05/04/2023 11:25</c:v>
                      </c:pt>
                      <c:pt idx="3316">
                        <c:v>05/04/2023 11:25</c:v>
                      </c:pt>
                      <c:pt idx="3317">
                        <c:v>05/04/2023 11:25</c:v>
                      </c:pt>
                      <c:pt idx="3318">
                        <c:v>05/04/2023 11:25</c:v>
                      </c:pt>
                      <c:pt idx="3319">
                        <c:v>05/04/2023 11:25</c:v>
                      </c:pt>
                      <c:pt idx="3320">
                        <c:v>05/04/2023 11:25</c:v>
                      </c:pt>
                      <c:pt idx="3321">
                        <c:v>05/04/2023 11:25</c:v>
                      </c:pt>
                      <c:pt idx="3322">
                        <c:v>05/04/2023 11:25</c:v>
                      </c:pt>
                      <c:pt idx="3323">
                        <c:v>05/04/2023 11:25</c:v>
                      </c:pt>
                      <c:pt idx="3324">
                        <c:v>05/04/2023 11:25</c:v>
                      </c:pt>
                      <c:pt idx="3325">
                        <c:v>05/04/2023 11:25</c:v>
                      </c:pt>
                      <c:pt idx="3326">
                        <c:v>05/04/2023 11:25</c:v>
                      </c:pt>
                      <c:pt idx="3327">
                        <c:v>05/04/2023 11:25</c:v>
                      </c:pt>
                      <c:pt idx="3328">
                        <c:v>05/04/2023 11:25</c:v>
                      </c:pt>
                      <c:pt idx="3329">
                        <c:v>05/04/2023 11:25</c:v>
                      </c:pt>
                      <c:pt idx="3330">
                        <c:v>05/04/2023 11:25</c:v>
                      </c:pt>
                      <c:pt idx="3331">
                        <c:v>05/04/2023 11:25</c:v>
                      </c:pt>
                      <c:pt idx="3332">
                        <c:v>05/04/2023 11:25</c:v>
                      </c:pt>
                      <c:pt idx="3333">
                        <c:v>05/04/2023 11:25</c:v>
                      </c:pt>
                      <c:pt idx="3334">
                        <c:v>05/04/2023 11:25</c:v>
                      </c:pt>
                      <c:pt idx="3335">
                        <c:v>05/04/2023 11:25</c:v>
                      </c:pt>
                      <c:pt idx="3336">
                        <c:v>05/04/2023 11:25</c:v>
                      </c:pt>
                      <c:pt idx="3337">
                        <c:v>05/04/2023 11:25</c:v>
                      </c:pt>
                      <c:pt idx="3338">
                        <c:v>05/04/2023 11:25</c:v>
                      </c:pt>
                      <c:pt idx="3339">
                        <c:v>05/04/2023 11:25</c:v>
                      </c:pt>
                      <c:pt idx="3340">
                        <c:v>05/04/2023 11:25</c:v>
                      </c:pt>
                      <c:pt idx="3341">
                        <c:v>05/04/2023 11:26</c:v>
                      </c:pt>
                      <c:pt idx="3342">
                        <c:v>05/04/2023 11:26</c:v>
                      </c:pt>
                      <c:pt idx="3343">
                        <c:v>05/04/2023 11:26</c:v>
                      </c:pt>
                      <c:pt idx="3344">
                        <c:v>05/04/2023 11:26</c:v>
                      </c:pt>
                      <c:pt idx="3345">
                        <c:v>05/04/2023 11:26</c:v>
                      </c:pt>
                      <c:pt idx="3346">
                        <c:v>05/04/2023 11:26</c:v>
                      </c:pt>
                      <c:pt idx="3347">
                        <c:v>05/04/2023 11:26</c:v>
                      </c:pt>
                      <c:pt idx="3348">
                        <c:v>05/04/2023 11:26</c:v>
                      </c:pt>
                      <c:pt idx="3349">
                        <c:v>05/04/2023 11:26</c:v>
                      </c:pt>
                      <c:pt idx="3350">
                        <c:v>05/04/2023 11:26</c:v>
                      </c:pt>
                      <c:pt idx="3351">
                        <c:v>05/04/2023 11:26</c:v>
                      </c:pt>
                      <c:pt idx="3352">
                        <c:v>05/04/2023 11:26</c:v>
                      </c:pt>
                      <c:pt idx="3353">
                        <c:v>05/04/2023 11:26</c:v>
                      </c:pt>
                      <c:pt idx="3354">
                        <c:v>05/04/2023 11:26</c:v>
                      </c:pt>
                      <c:pt idx="3355">
                        <c:v>05/04/2023 11:26</c:v>
                      </c:pt>
                      <c:pt idx="3356">
                        <c:v>05/04/2023 11:26</c:v>
                      </c:pt>
                      <c:pt idx="3357">
                        <c:v>05/04/2023 11:26</c:v>
                      </c:pt>
                      <c:pt idx="3358">
                        <c:v>05/04/2023 11:26</c:v>
                      </c:pt>
                      <c:pt idx="3359">
                        <c:v>05/04/2023 11:26</c:v>
                      </c:pt>
                      <c:pt idx="3360">
                        <c:v>05/04/2023 11:26</c:v>
                      </c:pt>
                      <c:pt idx="3361">
                        <c:v>05/04/2023 11:26</c:v>
                      </c:pt>
                      <c:pt idx="3362">
                        <c:v>05/04/2023 11:26</c:v>
                      </c:pt>
                      <c:pt idx="3363">
                        <c:v>05/04/2023 11:26</c:v>
                      </c:pt>
                      <c:pt idx="3364">
                        <c:v>05/04/2023 11:26</c:v>
                      </c:pt>
                      <c:pt idx="3365">
                        <c:v>05/04/2023 11:26</c:v>
                      </c:pt>
                      <c:pt idx="3366">
                        <c:v>05/04/2023 11:26</c:v>
                      </c:pt>
                      <c:pt idx="3367">
                        <c:v>05/04/2023 11:26</c:v>
                      </c:pt>
                      <c:pt idx="3368">
                        <c:v>05/04/2023 11:26</c:v>
                      </c:pt>
                      <c:pt idx="3369">
                        <c:v>05/04/2023 11:26</c:v>
                      </c:pt>
                      <c:pt idx="3370">
                        <c:v>05/04/2023 11:26</c:v>
                      </c:pt>
                      <c:pt idx="3371">
                        <c:v>05/04/2023 11:26</c:v>
                      </c:pt>
                      <c:pt idx="3372">
                        <c:v>05/04/2023 11:26</c:v>
                      </c:pt>
                      <c:pt idx="3373">
                        <c:v>05/04/2023 11:26</c:v>
                      </c:pt>
                      <c:pt idx="3374">
                        <c:v>05/04/2023 11:26</c:v>
                      </c:pt>
                      <c:pt idx="3375">
                        <c:v>05/04/2023 11:26</c:v>
                      </c:pt>
                      <c:pt idx="3376">
                        <c:v>05/04/2023 11:26</c:v>
                      </c:pt>
                      <c:pt idx="3377">
                        <c:v>05/04/2023 11:26</c:v>
                      </c:pt>
                      <c:pt idx="3378">
                        <c:v>05/04/2023 11:26</c:v>
                      </c:pt>
                      <c:pt idx="3379">
                        <c:v>05/04/2023 11:26</c:v>
                      </c:pt>
                      <c:pt idx="3380">
                        <c:v>05/04/2023 11:26</c:v>
                      </c:pt>
                      <c:pt idx="3381">
                        <c:v>05/04/2023 11:26</c:v>
                      </c:pt>
                      <c:pt idx="3382">
                        <c:v>05/04/2023 11:26</c:v>
                      </c:pt>
                      <c:pt idx="3383">
                        <c:v>05/04/2023 11:26</c:v>
                      </c:pt>
                      <c:pt idx="3384">
                        <c:v>05/04/2023 11:26</c:v>
                      </c:pt>
                      <c:pt idx="3385">
                        <c:v>05/04/2023 11:26</c:v>
                      </c:pt>
                      <c:pt idx="3386">
                        <c:v>05/04/2023 11:26</c:v>
                      </c:pt>
                      <c:pt idx="3387">
                        <c:v>05/04/2023 11:26</c:v>
                      </c:pt>
                      <c:pt idx="3388">
                        <c:v>05/04/2023 11:26</c:v>
                      </c:pt>
                      <c:pt idx="3389">
                        <c:v>05/04/2023 11:26</c:v>
                      </c:pt>
                      <c:pt idx="3390">
                        <c:v>05/04/2023 11:26</c:v>
                      </c:pt>
                      <c:pt idx="3391">
                        <c:v>05/04/2023 11:26</c:v>
                      </c:pt>
                      <c:pt idx="3392">
                        <c:v>05/04/2023 11:26</c:v>
                      </c:pt>
                      <c:pt idx="3393">
                        <c:v>05/04/2023 11:26</c:v>
                      </c:pt>
                      <c:pt idx="3394">
                        <c:v>05/04/2023 11:26</c:v>
                      </c:pt>
                      <c:pt idx="3395">
                        <c:v>05/04/2023 11:26</c:v>
                      </c:pt>
                      <c:pt idx="3396">
                        <c:v>05/04/2023 11:26</c:v>
                      </c:pt>
                      <c:pt idx="3397">
                        <c:v>05/04/2023 11:26</c:v>
                      </c:pt>
                      <c:pt idx="3398">
                        <c:v>05/04/2023 11:26</c:v>
                      </c:pt>
                      <c:pt idx="3399">
                        <c:v>05/04/2023 11:26</c:v>
                      </c:pt>
                      <c:pt idx="3400">
                        <c:v>05/04/2023 11:26</c:v>
                      </c:pt>
                      <c:pt idx="3401">
                        <c:v>05/04/2023 11:27</c:v>
                      </c:pt>
                      <c:pt idx="3402">
                        <c:v>05/04/2023 11:27</c:v>
                      </c:pt>
                      <c:pt idx="3403">
                        <c:v>05/04/2023 11:27</c:v>
                      </c:pt>
                      <c:pt idx="3404">
                        <c:v>05/04/2023 11:27</c:v>
                      </c:pt>
                      <c:pt idx="3405">
                        <c:v>05/04/2023 11:27</c:v>
                      </c:pt>
                      <c:pt idx="3406">
                        <c:v>05/04/2023 11:27</c:v>
                      </c:pt>
                      <c:pt idx="3407">
                        <c:v>05/04/2023 11:27</c:v>
                      </c:pt>
                      <c:pt idx="3408">
                        <c:v>05/04/2023 11:27</c:v>
                      </c:pt>
                      <c:pt idx="3409">
                        <c:v>05/04/2023 11:27</c:v>
                      </c:pt>
                      <c:pt idx="3410">
                        <c:v>05/04/2023 11:27</c:v>
                      </c:pt>
                      <c:pt idx="3411">
                        <c:v>05/04/2023 11:27</c:v>
                      </c:pt>
                      <c:pt idx="3412">
                        <c:v>05/04/2023 11:27</c:v>
                      </c:pt>
                      <c:pt idx="3413">
                        <c:v>05/04/2023 11:27</c:v>
                      </c:pt>
                      <c:pt idx="3414">
                        <c:v>05/04/2023 11:27</c:v>
                      </c:pt>
                      <c:pt idx="3415">
                        <c:v>05/04/2023 11:27</c:v>
                      </c:pt>
                      <c:pt idx="3416">
                        <c:v>05/04/2023 11:27</c:v>
                      </c:pt>
                      <c:pt idx="3417">
                        <c:v>05/04/2023 11:27</c:v>
                      </c:pt>
                      <c:pt idx="3418">
                        <c:v>05/04/2023 11:27</c:v>
                      </c:pt>
                      <c:pt idx="3419">
                        <c:v>05/04/2023 11:27</c:v>
                      </c:pt>
                      <c:pt idx="3420">
                        <c:v>05/04/2023 11:27</c:v>
                      </c:pt>
                      <c:pt idx="3421">
                        <c:v>05/04/2023 11:27</c:v>
                      </c:pt>
                      <c:pt idx="3422">
                        <c:v>05/04/2023 11:27</c:v>
                      </c:pt>
                      <c:pt idx="3423">
                        <c:v>05/04/2023 11:27</c:v>
                      </c:pt>
                      <c:pt idx="3424">
                        <c:v>05/04/2023 11:27</c:v>
                      </c:pt>
                      <c:pt idx="3425">
                        <c:v>05/04/2023 11:27</c:v>
                      </c:pt>
                      <c:pt idx="3426">
                        <c:v>05/04/2023 11:27</c:v>
                      </c:pt>
                      <c:pt idx="3427">
                        <c:v>05/04/2023 11:27</c:v>
                      </c:pt>
                      <c:pt idx="3428">
                        <c:v>05/04/2023 11:27</c:v>
                      </c:pt>
                      <c:pt idx="3429">
                        <c:v>05/04/2023 11:27</c:v>
                      </c:pt>
                      <c:pt idx="3430">
                        <c:v>05/04/2023 11:27</c:v>
                      </c:pt>
                      <c:pt idx="3431">
                        <c:v>05/04/2023 11:27</c:v>
                      </c:pt>
                      <c:pt idx="3432">
                        <c:v>05/04/2023 11:27</c:v>
                      </c:pt>
                      <c:pt idx="3433">
                        <c:v>05/04/2023 11:27</c:v>
                      </c:pt>
                      <c:pt idx="3434">
                        <c:v>05/04/2023 11:27</c:v>
                      </c:pt>
                      <c:pt idx="3435">
                        <c:v>05/04/2023 11:27</c:v>
                      </c:pt>
                      <c:pt idx="3436">
                        <c:v>05/04/2023 11:27</c:v>
                      </c:pt>
                      <c:pt idx="3437">
                        <c:v>05/04/2023 11:27</c:v>
                      </c:pt>
                      <c:pt idx="3438">
                        <c:v>05/04/2023 11:27</c:v>
                      </c:pt>
                      <c:pt idx="3439">
                        <c:v>05/04/2023 11:27</c:v>
                      </c:pt>
                      <c:pt idx="3440">
                        <c:v>05/04/2023 11:27</c:v>
                      </c:pt>
                      <c:pt idx="3441">
                        <c:v>05/04/2023 11:27</c:v>
                      </c:pt>
                      <c:pt idx="3442">
                        <c:v>05/04/2023 11:27</c:v>
                      </c:pt>
                      <c:pt idx="3443">
                        <c:v>05/04/2023 11:27</c:v>
                      </c:pt>
                      <c:pt idx="3444">
                        <c:v>05/04/2023 11:27</c:v>
                      </c:pt>
                      <c:pt idx="3445">
                        <c:v>05/04/2023 11:27</c:v>
                      </c:pt>
                      <c:pt idx="3446">
                        <c:v>05/04/2023 11:27</c:v>
                      </c:pt>
                      <c:pt idx="3447">
                        <c:v>05/04/2023 11:27</c:v>
                      </c:pt>
                      <c:pt idx="3448">
                        <c:v>05/04/2023 11:27</c:v>
                      </c:pt>
                      <c:pt idx="3449">
                        <c:v>05/04/2023 11:27</c:v>
                      </c:pt>
                      <c:pt idx="3450">
                        <c:v>05/04/2023 11:27</c:v>
                      </c:pt>
                      <c:pt idx="3451">
                        <c:v>05/04/2023 11:27</c:v>
                      </c:pt>
                      <c:pt idx="3452">
                        <c:v>05/04/2023 11:27</c:v>
                      </c:pt>
                      <c:pt idx="3453">
                        <c:v>05/04/2023 11:27</c:v>
                      </c:pt>
                      <c:pt idx="3454">
                        <c:v>05/04/2023 11:27</c:v>
                      </c:pt>
                      <c:pt idx="3455">
                        <c:v>05/04/2023 11:27</c:v>
                      </c:pt>
                      <c:pt idx="3456">
                        <c:v>05/04/2023 11:27</c:v>
                      </c:pt>
                      <c:pt idx="3457">
                        <c:v>05/04/2023 11:27</c:v>
                      </c:pt>
                      <c:pt idx="3458">
                        <c:v>05/04/2023 11:27</c:v>
                      </c:pt>
                      <c:pt idx="3459">
                        <c:v>05/04/2023 11:27</c:v>
                      </c:pt>
                      <c:pt idx="3460">
                        <c:v>05/04/2023 11:27</c:v>
                      </c:pt>
                      <c:pt idx="3461">
                        <c:v>05/04/2023 11:28</c:v>
                      </c:pt>
                      <c:pt idx="3462">
                        <c:v>05/04/2023 11:28</c:v>
                      </c:pt>
                      <c:pt idx="3463">
                        <c:v>05/04/2023 11:28</c:v>
                      </c:pt>
                      <c:pt idx="3464">
                        <c:v>05/04/2023 11:28</c:v>
                      </c:pt>
                      <c:pt idx="3465">
                        <c:v>05/04/2023 11:28</c:v>
                      </c:pt>
                      <c:pt idx="3466">
                        <c:v>05/04/2023 11:28</c:v>
                      </c:pt>
                      <c:pt idx="3467">
                        <c:v>05/04/2023 11:28</c:v>
                      </c:pt>
                      <c:pt idx="3468">
                        <c:v>05/04/2023 11:28</c:v>
                      </c:pt>
                      <c:pt idx="3469">
                        <c:v>05/04/2023 11:28</c:v>
                      </c:pt>
                      <c:pt idx="3470">
                        <c:v>05/04/2023 11:28</c:v>
                      </c:pt>
                      <c:pt idx="3471">
                        <c:v>05/04/2023 11:28</c:v>
                      </c:pt>
                      <c:pt idx="3472">
                        <c:v>05/04/2023 11:28</c:v>
                      </c:pt>
                      <c:pt idx="3473">
                        <c:v>05/04/2023 11:28</c:v>
                      </c:pt>
                      <c:pt idx="3474">
                        <c:v>05/04/2023 11:28</c:v>
                      </c:pt>
                      <c:pt idx="3475">
                        <c:v>05/04/2023 11:28</c:v>
                      </c:pt>
                      <c:pt idx="3476">
                        <c:v>05/04/2023 11:28</c:v>
                      </c:pt>
                      <c:pt idx="3477">
                        <c:v>05/04/2023 11:28</c:v>
                      </c:pt>
                      <c:pt idx="3478">
                        <c:v>05/04/2023 11:28</c:v>
                      </c:pt>
                      <c:pt idx="3479">
                        <c:v>05/04/2023 11:28</c:v>
                      </c:pt>
                      <c:pt idx="3480">
                        <c:v>05/04/2023 11:28</c:v>
                      </c:pt>
                      <c:pt idx="3481">
                        <c:v>05/04/2023 11:28</c:v>
                      </c:pt>
                      <c:pt idx="3482">
                        <c:v>05/04/2023 11:28</c:v>
                      </c:pt>
                      <c:pt idx="3483">
                        <c:v>05/04/2023 11:28</c:v>
                      </c:pt>
                      <c:pt idx="3484">
                        <c:v>05/04/2023 11:28</c:v>
                      </c:pt>
                      <c:pt idx="3485">
                        <c:v>05/04/2023 11:28</c:v>
                      </c:pt>
                      <c:pt idx="3486">
                        <c:v>05/04/2023 11:28</c:v>
                      </c:pt>
                      <c:pt idx="3487">
                        <c:v>05/04/2023 11:28</c:v>
                      </c:pt>
                      <c:pt idx="3488">
                        <c:v>05/04/2023 11:28</c:v>
                      </c:pt>
                      <c:pt idx="3489">
                        <c:v>05/04/2023 11:28</c:v>
                      </c:pt>
                      <c:pt idx="3490">
                        <c:v>05/04/2023 11:28</c:v>
                      </c:pt>
                      <c:pt idx="3491">
                        <c:v>05/04/2023 11:28</c:v>
                      </c:pt>
                      <c:pt idx="3492">
                        <c:v>05/04/2023 11:28</c:v>
                      </c:pt>
                      <c:pt idx="3493">
                        <c:v>05/04/2023 11:28</c:v>
                      </c:pt>
                      <c:pt idx="3494">
                        <c:v>05/04/2023 11:28</c:v>
                      </c:pt>
                      <c:pt idx="3495">
                        <c:v>05/04/2023 11:28</c:v>
                      </c:pt>
                      <c:pt idx="3496">
                        <c:v>05/04/2023 11:28</c:v>
                      </c:pt>
                      <c:pt idx="3497">
                        <c:v>05/04/2023 11:28</c:v>
                      </c:pt>
                      <c:pt idx="3498">
                        <c:v>05/04/2023 11:28</c:v>
                      </c:pt>
                      <c:pt idx="3499">
                        <c:v>05/04/2023 11:28</c:v>
                      </c:pt>
                      <c:pt idx="3500">
                        <c:v>05/04/2023 11:28</c:v>
                      </c:pt>
                      <c:pt idx="3501">
                        <c:v>05/04/2023 11:28</c:v>
                      </c:pt>
                      <c:pt idx="3502">
                        <c:v>05/04/2023 11:28</c:v>
                      </c:pt>
                      <c:pt idx="3503">
                        <c:v>05/04/2023 11:28</c:v>
                      </c:pt>
                      <c:pt idx="3504">
                        <c:v>05/04/2023 11:28</c:v>
                      </c:pt>
                      <c:pt idx="3505">
                        <c:v>05/04/2023 11:28</c:v>
                      </c:pt>
                      <c:pt idx="3506">
                        <c:v>05/04/2023 11:28</c:v>
                      </c:pt>
                      <c:pt idx="3507">
                        <c:v>05/04/2023 11:28</c:v>
                      </c:pt>
                      <c:pt idx="3508">
                        <c:v>05/04/2023 11:28</c:v>
                      </c:pt>
                      <c:pt idx="3509">
                        <c:v>05/04/2023 11:28</c:v>
                      </c:pt>
                      <c:pt idx="3510">
                        <c:v>05/04/2023 11:28</c:v>
                      </c:pt>
                      <c:pt idx="3511">
                        <c:v>05/04/2023 11:28</c:v>
                      </c:pt>
                      <c:pt idx="3512">
                        <c:v>05/04/2023 11:28</c:v>
                      </c:pt>
                      <c:pt idx="3513">
                        <c:v>05/04/2023 11:28</c:v>
                      </c:pt>
                      <c:pt idx="3514">
                        <c:v>05/04/2023 11:28</c:v>
                      </c:pt>
                      <c:pt idx="3515">
                        <c:v>05/04/2023 11:28</c:v>
                      </c:pt>
                      <c:pt idx="3516">
                        <c:v>05/04/2023 11:28</c:v>
                      </c:pt>
                      <c:pt idx="3517">
                        <c:v>05/04/2023 11:28</c:v>
                      </c:pt>
                      <c:pt idx="3518">
                        <c:v>05/04/2023 11:28</c:v>
                      </c:pt>
                      <c:pt idx="3519">
                        <c:v>05/04/2023 11:28</c:v>
                      </c:pt>
                      <c:pt idx="3520">
                        <c:v>05/04/2023 11:29</c:v>
                      </c:pt>
                      <c:pt idx="3521">
                        <c:v>05/04/2023 11:29</c:v>
                      </c:pt>
                      <c:pt idx="3522">
                        <c:v>05/04/2023 11:29</c:v>
                      </c:pt>
                      <c:pt idx="3523">
                        <c:v>05/04/2023 11:29</c:v>
                      </c:pt>
                      <c:pt idx="3524">
                        <c:v>05/04/2023 11:29</c:v>
                      </c:pt>
                      <c:pt idx="3525">
                        <c:v>05/04/2023 11:29</c:v>
                      </c:pt>
                      <c:pt idx="3526">
                        <c:v>05/04/2023 11:29</c:v>
                      </c:pt>
                      <c:pt idx="3527">
                        <c:v>05/04/2023 11:29</c:v>
                      </c:pt>
                      <c:pt idx="3528">
                        <c:v>05/04/2023 11:29</c:v>
                      </c:pt>
                      <c:pt idx="3529">
                        <c:v>05/04/2023 11:29</c:v>
                      </c:pt>
                      <c:pt idx="3530">
                        <c:v>05/04/2023 11:29</c:v>
                      </c:pt>
                      <c:pt idx="3531">
                        <c:v>05/04/2023 11:29</c:v>
                      </c:pt>
                      <c:pt idx="3532">
                        <c:v>05/04/2023 11:29</c:v>
                      </c:pt>
                      <c:pt idx="3533">
                        <c:v>05/04/2023 11:29</c:v>
                      </c:pt>
                      <c:pt idx="3534">
                        <c:v>05/04/2023 11:29</c:v>
                      </c:pt>
                      <c:pt idx="3535">
                        <c:v>05/04/2023 11:29</c:v>
                      </c:pt>
                      <c:pt idx="3536">
                        <c:v>05/04/2023 11:29</c:v>
                      </c:pt>
                      <c:pt idx="3537">
                        <c:v>05/04/2023 11:29</c:v>
                      </c:pt>
                      <c:pt idx="3538">
                        <c:v>05/04/2023 11:29</c:v>
                      </c:pt>
                      <c:pt idx="3539">
                        <c:v>05/04/2023 11:29</c:v>
                      </c:pt>
                      <c:pt idx="3540">
                        <c:v>05/04/2023 11:29</c:v>
                      </c:pt>
                      <c:pt idx="3541">
                        <c:v>05/04/2023 11:29</c:v>
                      </c:pt>
                      <c:pt idx="3542">
                        <c:v>05/04/2023 11:29</c:v>
                      </c:pt>
                      <c:pt idx="3543">
                        <c:v>05/04/2023 11:29</c:v>
                      </c:pt>
                      <c:pt idx="3544">
                        <c:v>05/04/2023 11:29</c:v>
                      </c:pt>
                      <c:pt idx="3545">
                        <c:v>05/04/2023 11:29</c:v>
                      </c:pt>
                      <c:pt idx="3546">
                        <c:v>05/04/2023 11:29</c:v>
                      </c:pt>
                      <c:pt idx="3547">
                        <c:v>05/04/2023 11:29</c:v>
                      </c:pt>
                      <c:pt idx="3548">
                        <c:v>05/04/2023 11:29</c:v>
                      </c:pt>
                      <c:pt idx="3549">
                        <c:v>05/04/2023 11:29</c:v>
                      </c:pt>
                      <c:pt idx="3550">
                        <c:v>05/04/2023 11:29</c:v>
                      </c:pt>
                      <c:pt idx="3551">
                        <c:v>05/04/2023 11:29</c:v>
                      </c:pt>
                      <c:pt idx="3552">
                        <c:v>05/04/2023 11:29</c:v>
                      </c:pt>
                      <c:pt idx="3553">
                        <c:v>05/04/2023 11:29</c:v>
                      </c:pt>
                      <c:pt idx="3554">
                        <c:v>05/04/2023 11:29</c:v>
                      </c:pt>
                      <c:pt idx="3555">
                        <c:v>05/04/2023 11:29</c:v>
                      </c:pt>
                      <c:pt idx="3556">
                        <c:v>05/04/2023 11:29</c:v>
                      </c:pt>
                      <c:pt idx="3557">
                        <c:v>05/04/2023 11:29</c:v>
                      </c:pt>
                      <c:pt idx="3558">
                        <c:v>05/04/2023 11:29</c:v>
                      </c:pt>
                      <c:pt idx="3559">
                        <c:v>05/04/2023 11:29</c:v>
                      </c:pt>
                      <c:pt idx="3560">
                        <c:v>05/04/2023 11:29</c:v>
                      </c:pt>
                      <c:pt idx="3561">
                        <c:v>05/04/2023 11:29</c:v>
                      </c:pt>
                      <c:pt idx="3562">
                        <c:v>05/04/2023 11:29</c:v>
                      </c:pt>
                      <c:pt idx="3563">
                        <c:v>05/04/2023 11:29</c:v>
                      </c:pt>
                      <c:pt idx="3564">
                        <c:v>05/04/2023 11:29</c:v>
                      </c:pt>
                      <c:pt idx="3565">
                        <c:v>05/04/2023 11:29</c:v>
                      </c:pt>
                      <c:pt idx="3566">
                        <c:v>05/04/2023 11:29</c:v>
                      </c:pt>
                      <c:pt idx="3567">
                        <c:v>05/04/2023 11:29</c:v>
                      </c:pt>
                      <c:pt idx="3568">
                        <c:v>05/04/2023 11:29</c:v>
                      </c:pt>
                      <c:pt idx="3569">
                        <c:v>05/04/2023 11:29</c:v>
                      </c:pt>
                      <c:pt idx="3570">
                        <c:v>05/04/2023 11:29</c:v>
                      </c:pt>
                      <c:pt idx="3571">
                        <c:v>05/04/2023 11:29</c:v>
                      </c:pt>
                      <c:pt idx="3572">
                        <c:v>05/04/2023 11:29</c:v>
                      </c:pt>
                      <c:pt idx="3573">
                        <c:v>05/04/2023 11:29</c:v>
                      </c:pt>
                      <c:pt idx="3574">
                        <c:v>05/04/2023 11:29</c:v>
                      </c:pt>
                      <c:pt idx="3575">
                        <c:v>05/04/2023 11:29</c:v>
                      </c:pt>
                      <c:pt idx="3576">
                        <c:v>05/04/2023 11:29</c:v>
                      </c:pt>
                      <c:pt idx="3577">
                        <c:v>05/04/2023 11:29</c:v>
                      </c:pt>
                      <c:pt idx="3578">
                        <c:v>05/04/2023 11:29</c:v>
                      </c:pt>
                      <c:pt idx="3579">
                        <c:v>05/04/2023 11:29</c:v>
                      </c:pt>
                      <c:pt idx="3580">
                        <c:v>05/04/2023 11:30</c:v>
                      </c:pt>
                      <c:pt idx="3581">
                        <c:v>05/04/2023 11:30</c:v>
                      </c:pt>
                      <c:pt idx="3582">
                        <c:v>05/04/2023 11:30</c:v>
                      </c:pt>
                      <c:pt idx="3583">
                        <c:v>05/04/2023 11:30</c:v>
                      </c:pt>
                      <c:pt idx="3584">
                        <c:v>05/04/2023 11:30</c:v>
                      </c:pt>
                      <c:pt idx="3585">
                        <c:v>05/04/2023 11:30</c:v>
                      </c:pt>
                      <c:pt idx="3586">
                        <c:v>05/04/2023 11:30</c:v>
                      </c:pt>
                      <c:pt idx="3587">
                        <c:v>05/04/2023 11:30</c:v>
                      </c:pt>
                      <c:pt idx="3588">
                        <c:v>05/04/2023 11:30</c:v>
                      </c:pt>
                      <c:pt idx="3589">
                        <c:v>05/04/2023 11:30</c:v>
                      </c:pt>
                      <c:pt idx="3590">
                        <c:v>05/04/2023 11:30</c:v>
                      </c:pt>
                      <c:pt idx="3591">
                        <c:v>05/04/2023 11:30</c:v>
                      </c:pt>
                      <c:pt idx="3592">
                        <c:v>05/04/2023 11:30</c:v>
                      </c:pt>
                      <c:pt idx="3593">
                        <c:v>05/04/2023 11:30</c:v>
                      </c:pt>
                      <c:pt idx="3594">
                        <c:v>05/04/2023 11:30</c:v>
                      </c:pt>
                      <c:pt idx="3595">
                        <c:v>05/04/2023 11:30</c:v>
                      </c:pt>
                      <c:pt idx="3596">
                        <c:v>05/04/2023 11:30</c:v>
                      </c:pt>
                      <c:pt idx="3597">
                        <c:v>05/04/2023 11:30</c:v>
                      </c:pt>
                      <c:pt idx="3598">
                        <c:v>05/04/2023 11:30</c:v>
                      </c:pt>
                      <c:pt idx="3599">
                        <c:v>05/04/2023 11:30</c:v>
                      </c:pt>
                      <c:pt idx="3600">
                        <c:v>05/04/2023 11:30</c:v>
                      </c:pt>
                      <c:pt idx="3601">
                        <c:v>05/04/2023 11:30</c:v>
                      </c:pt>
                      <c:pt idx="3602">
                        <c:v>05/04/2023 11:30</c:v>
                      </c:pt>
                      <c:pt idx="3603">
                        <c:v>05/04/2023 11:30</c:v>
                      </c:pt>
                      <c:pt idx="3604">
                        <c:v>05/04/2023 11:30</c:v>
                      </c:pt>
                      <c:pt idx="3605">
                        <c:v>05/04/2023 11:30</c:v>
                      </c:pt>
                      <c:pt idx="3606">
                        <c:v>05/04/2023 11:30</c:v>
                      </c:pt>
                      <c:pt idx="3607">
                        <c:v>05/04/2023 11:30</c:v>
                      </c:pt>
                      <c:pt idx="3608">
                        <c:v>05/04/2023 11:30</c:v>
                      </c:pt>
                      <c:pt idx="3609">
                        <c:v>05/04/2023 11:30</c:v>
                      </c:pt>
                      <c:pt idx="3610">
                        <c:v>05/04/2023 11:30</c:v>
                      </c:pt>
                      <c:pt idx="3611">
                        <c:v>05/04/2023 11:30</c:v>
                      </c:pt>
                      <c:pt idx="3612">
                        <c:v>05/04/2023 11:30</c:v>
                      </c:pt>
                      <c:pt idx="3613">
                        <c:v>05/04/2023 11:30</c:v>
                      </c:pt>
                      <c:pt idx="3614">
                        <c:v>05/04/2023 11:30</c:v>
                      </c:pt>
                      <c:pt idx="3615">
                        <c:v>05/04/2023 11:30</c:v>
                      </c:pt>
                      <c:pt idx="3616">
                        <c:v>05/04/2023 11:30</c:v>
                      </c:pt>
                      <c:pt idx="3617">
                        <c:v>05/04/2023 11:30</c:v>
                      </c:pt>
                      <c:pt idx="3618">
                        <c:v>05/04/2023 11:30</c:v>
                      </c:pt>
                      <c:pt idx="3619">
                        <c:v>05/04/2023 11:30</c:v>
                      </c:pt>
                      <c:pt idx="3620">
                        <c:v>05/04/2023 11:30</c:v>
                      </c:pt>
                      <c:pt idx="3621">
                        <c:v>05/04/2023 11:30</c:v>
                      </c:pt>
                      <c:pt idx="3622">
                        <c:v>05/04/2023 11:30</c:v>
                      </c:pt>
                      <c:pt idx="3623">
                        <c:v>05/04/2023 11:30</c:v>
                      </c:pt>
                      <c:pt idx="3624">
                        <c:v>05/04/2023 11:30</c:v>
                      </c:pt>
                      <c:pt idx="3625">
                        <c:v>05/04/2023 11:30</c:v>
                      </c:pt>
                      <c:pt idx="3626">
                        <c:v>05/04/2023 11:30</c:v>
                      </c:pt>
                      <c:pt idx="3627">
                        <c:v>05/04/2023 11:30</c:v>
                      </c:pt>
                      <c:pt idx="3628">
                        <c:v>05/04/2023 11:30</c:v>
                      </c:pt>
                      <c:pt idx="3629">
                        <c:v>05/04/2023 11:30</c:v>
                      </c:pt>
                      <c:pt idx="3630">
                        <c:v>05/04/2023 11:30</c:v>
                      </c:pt>
                      <c:pt idx="3631">
                        <c:v>05/04/2023 11:30</c:v>
                      </c:pt>
                      <c:pt idx="3632">
                        <c:v>05/04/2023 11:30</c:v>
                      </c:pt>
                      <c:pt idx="3633">
                        <c:v>05/04/2023 11:30</c:v>
                      </c:pt>
                      <c:pt idx="3634">
                        <c:v>05/04/2023 11:30</c:v>
                      </c:pt>
                      <c:pt idx="3635">
                        <c:v>05/04/2023 11:30</c:v>
                      </c:pt>
                      <c:pt idx="3636">
                        <c:v>05/04/2023 11:30</c:v>
                      </c:pt>
                      <c:pt idx="3637">
                        <c:v>05/04/2023 11:30</c:v>
                      </c:pt>
                      <c:pt idx="3638">
                        <c:v>05/04/2023 11:30</c:v>
                      </c:pt>
                      <c:pt idx="3639">
                        <c:v>05/04/2023 11:30</c:v>
                      </c:pt>
                      <c:pt idx="3640">
                        <c:v>05/04/2023 11:31</c:v>
                      </c:pt>
                      <c:pt idx="3641">
                        <c:v>05/04/2023 11:31</c:v>
                      </c:pt>
                      <c:pt idx="3642">
                        <c:v>05/04/2023 11:31</c:v>
                      </c:pt>
                      <c:pt idx="3643">
                        <c:v>05/04/2023 11:31</c:v>
                      </c:pt>
                      <c:pt idx="3644">
                        <c:v>05/04/2023 11:31</c:v>
                      </c:pt>
                      <c:pt idx="3645">
                        <c:v>05/04/2023 11:31</c:v>
                      </c:pt>
                      <c:pt idx="3646">
                        <c:v>05/04/2023 11:31</c:v>
                      </c:pt>
                      <c:pt idx="3647">
                        <c:v>05/04/2023 11:31</c:v>
                      </c:pt>
                      <c:pt idx="3648">
                        <c:v>05/04/2023 11:31</c:v>
                      </c:pt>
                      <c:pt idx="3649">
                        <c:v>05/04/2023 11:31</c:v>
                      </c:pt>
                      <c:pt idx="3650">
                        <c:v>05/04/2023 11:31</c:v>
                      </c:pt>
                      <c:pt idx="3651">
                        <c:v>05/04/2023 11:31</c:v>
                      </c:pt>
                      <c:pt idx="3652">
                        <c:v>05/04/2023 11:31</c:v>
                      </c:pt>
                      <c:pt idx="3653">
                        <c:v>05/04/2023 11:31</c:v>
                      </c:pt>
                      <c:pt idx="3654">
                        <c:v>05/04/2023 11:31</c:v>
                      </c:pt>
                      <c:pt idx="3655">
                        <c:v>05/04/2023 11:31</c:v>
                      </c:pt>
                      <c:pt idx="3656">
                        <c:v>05/04/2023 11:31</c:v>
                      </c:pt>
                      <c:pt idx="3657">
                        <c:v>05/04/2023 11:31</c:v>
                      </c:pt>
                      <c:pt idx="3658">
                        <c:v>05/04/2023 11:31</c:v>
                      </c:pt>
                      <c:pt idx="3659">
                        <c:v>05/04/2023 11:31</c:v>
                      </c:pt>
                      <c:pt idx="3660">
                        <c:v>05/04/2023 11:31</c:v>
                      </c:pt>
                      <c:pt idx="3661">
                        <c:v>05/04/2023 11:31</c:v>
                      </c:pt>
                      <c:pt idx="3662">
                        <c:v>05/04/2023 11:31</c:v>
                      </c:pt>
                      <c:pt idx="3663">
                        <c:v>05/04/2023 11:31</c:v>
                      </c:pt>
                      <c:pt idx="3664">
                        <c:v>05/04/2023 11:31</c:v>
                      </c:pt>
                      <c:pt idx="3665">
                        <c:v>05/04/2023 11:31</c:v>
                      </c:pt>
                      <c:pt idx="3666">
                        <c:v>05/04/2023 11:31</c:v>
                      </c:pt>
                      <c:pt idx="3667">
                        <c:v>05/04/2023 11:31</c:v>
                      </c:pt>
                      <c:pt idx="3668">
                        <c:v>05/04/2023 11:31</c:v>
                      </c:pt>
                      <c:pt idx="3669">
                        <c:v>05/04/2023 11:31</c:v>
                      </c:pt>
                      <c:pt idx="3670">
                        <c:v>05/04/2023 11:31</c:v>
                      </c:pt>
                      <c:pt idx="3671">
                        <c:v>05/04/2023 11:31</c:v>
                      </c:pt>
                      <c:pt idx="3672">
                        <c:v>05/04/2023 11:31</c:v>
                      </c:pt>
                      <c:pt idx="3673">
                        <c:v>05/04/2023 11:31</c:v>
                      </c:pt>
                      <c:pt idx="3674">
                        <c:v>05/04/2023 11:31</c:v>
                      </c:pt>
                      <c:pt idx="3675">
                        <c:v>05/04/2023 11:31</c:v>
                      </c:pt>
                      <c:pt idx="3676">
                        <c:v>05/04/2023 11:31</c:v>
                      </c:pt>
                      <c:pt idx="3677">
                        <c:v>05/04/2023 11:31</c:v>
                      </c:pt>
                      <c:pt idx="3678">
                        <c:v>05/04/2023 11:31</c:v>
                      </c:pt>
                      <c:pt idx="3679">
                        <c:v>05/04/2023 11:31</c:v>
                      </c:pt>
                      <c:pt idx="3680">
                        <c:v>05/04/2023 11:31</c:v>
                      </c:pt>
                      <c:pt idx="3681">
                        <c:v>05/04/2023 11:31</c:v>
                      </c:pt>
                      <c:pt idx="3682">
                        <c:v>05/04/2023 11:31</c:v>
                      </c:pt>
                      <c:pt idx="3683">
                        <c:v>05/04/2023 11:31</c:v>
                      </c:pt>
                      <c:pt idx="3684">
                        <c:v>05/04/2023 11:31</c:v>
                      </c:pt>
                      <c:pt idx="3685">
                        <c:v>05/04/2023 11:31</c:v>
                      </c:pt>
                      <c:pt idx="3686">
                        <c:v>05/04/2023 11:31</c:v>
                      </c:pt>
                      <c:pt idx="3687">
                        <c:v>05/04/2023 11:31</c:v>
                      </c:pt>
                      <c:pt idx="3688">
                        <c:v>05/04/2023 11:31</c:v>
                      </c:pt>
                      <c:pt idx="3689">
                        <c:v>05/04/2023 11:31</c:v>
                      </c:pt>
                      <c:pt idx="3690">
                        <c:v>05/04/2023 11:31</c:v>
                      </c:pt>
                      <c:pt idx="3691">
                        <c:v>05/04/2023 11:31</c:v>
                      </c:pt>
                      <c:pt idx="3692">
                        <c:v>05/04/2023 11:31</c:v>
                      </c:pt>
                      <c:pt idx="3693">
                        <c:v>05/04/2023 11:31</c:v>
                      </c:pt>
                      <c:pt idx="3694">
                        <c:v>05/04/2023 11:31</c:v>
                      </c:pt>
                      <c:pt idx="3695">
                        <c:v>05/04/2023 11:31</c:v>
                      </c:pt>
                      <c:pt idx="3696">
                        <c:v>05/04/2023 11:31</c:v>
                      </c:pt>
                      <c:pt idx="3697">
                        <c:v>05/04/2023 11:31</c:v>
                      </c:pt>
                      <c:pt idx="3698">
                        <c:v>05/04/2023 11:31</c:v>
                      </c:pt>
                      <c:pt idx="3699">
                        <c:v>05/04/2023 11:32</c:v>
                      </c:pt>
                      <c:pt idx="3700">
                        <c:v>05/04/2023 11:32</c:v>
                      </c:pt>
                      <c:pt idx="3701">
                        <c:v>05/04/2023 11:32</c:v>
                      </c:pt>
                      <c:pt idx="3702">
                        <c:v>05/04/2023 11:32</c:v>
                      </c:pt>
                      <c:pt idx="3703">
                        <c:v>05/04/2023 11:32</c:v>
                      </c:pt>
                      <c:pt idx="3704">
                        <c:v>05/04/2023 11:32</c:v>
                      </c:pt>
                      <c:pt idx="3705">
                        <c:v>05/04/2023 11:32</c:v>
                      </c:pt>
                      <c:pt idx="3706">
                        <c:v>05/04/2023 11:32</c:v>
                      </c:pt>
                      <c:pt idx="3707">
                        <c:v>05/04/2023 11:32</c:v>
                      </c:pt>
                      <c:pt idx="3708">
                        <c:v>05/04/2023 11:32</c:v>
                      </c:pt>
                      <c:pt idx="3709">
                        <c:v>05/04/2023 11:32</c:v>
                      </c:pt>
                      <c:pt idx="3710">
                        <c:v>05/04/2023 11:32</c:v>
                      </c:pt>
                      <c:pt idx="3711">
                        <c:v>05/04/2023 11:32</c:v>
                      </c:pt>
                      <c:pt idx="3712">
                        <c:v>05/04/2023 11:32</c:v>
                      </c:pt>
                      <c:pt idx="3713">
                        <c:v>05/04/2023 11:32</c:v>
                      </c:pt>
                      <c:pt idx="3714">
                        <c:v>05/04/2023 11:32</c:v>
                      </c:pt>
                      <c:pt idx="3715">
                        <c:v>05/04/2023 11:32</c:v>
                      </c:pt>
                      <c:pt idx="3716">
                        <c:v>05/04/2023 11:32</c:v>
                      </c:pt>
                      <c:pt idx="3717">
                        <c:v>05/04/2023 11:32</c:v>
                      </c:pt>
                      <c:pt idx="3718">
                        <c:v>05/04/2023 11:32</c:v>
                      </c:pt>
                      <c:pt idx="3719">
                        <c:v>05/04/2023 11:32</c:v>
                      </c:pt>
                      <c:pt idx="3720">
                        <c:v>05/04/2023 11:32</c:v>
                      </c:pt>
                      <c:pt idx="3721">
                        <c:v>05/04/2023 11:32</c:v>
                      </c:pt>
                      <c:pt idx="3722">
                        <c:v>05/04/2023 11:32</c:v>
                      </c:pt>
                      <c:pt idx="3723">
                        <c:v>05/04/2023 11:32</c:v>
                      </c:pt>
                      <c:pt idx="3724">
                        <c:v>05/04/2023 11:32</c:v>
                      </c:pt>
                      <c:pt idx="3725">
                        <c:v>05/04/2023 11:32</c:v>
                      </c:pt>
                      <c:pt idx="3726">
                        <c:v>05/04/2023 11:32</c:v>
                      </c:pt>
                      <c:pt idx="3727">
                        <c:v>05/04/2023 11:32</c:v>
                      </c:pt>
                      <c:pt idx="3728">
                        <c:v>05/04/2023 11:32</c:v>
                      </c:pt>
                      <c:pt idx="3729">
                        <c:v>05/04/2023 11:32</c:v>
                      </c:pt>
                      <c:pt idx="3730">
                        <c:v>05/04/2023 11:32</c:v>
                      </c:pt>
                      <c:pt idx="3731">
                        <c:v>05/04/2023 11:32</c:v>
                      </c:pt>
                      <c:pt idx="3732">
                        <c:v>05/04/2023 11:32</c:v>
                      </c:pt>
                      <c:pt idx="3733">
                        <c:v>05/04/2023 11:32</c:v>
                      </c:pt>
                      <c:pt idx="3734">
                        <c:v>05/04/2023 11:32</c:v>
                      </c:pt>
                      <c:pt idx="3735">
                        <c:v>05/04/2023 11:32</c:v>
                      </c:pt>
                      <c:pt idx="3736">
                        <c:v>05/04/2023 11:32</c:v>
                      </c:pt>
                      <c:pt idx="3737">
                        <c:v>05/04/2023 11:32</c:v>
                      </c:pt>
                      <c:pt idx="3738">
                        <c:v>05/04/2023 11:32</c:v>
                      </c:pt>
                      <c:pt idx="3739">
                        <c:v>05/04/2023 11:32</c:v>
                      </c:pt>
                      <c:pt idx="3740">
                        <c:v>05/04/2023 11:32</c:v>
                      </c:pt>
                      <c:pt idx="3741">
                        <c:v>05/04/2023 11:32</c:v>
                      </c:pt>
                      <c:pt idx="3742">
                        <c:v>05/04/2023 11:32</c:v>
                      </c:pt>
                      <c:pt idx="3743">
                        <c:v>05/04/2023 11:32</c:v>
                      </c:pt>
                      <c:pt idx="3744">
                        <c:v>05/04/2023 11:32</c:v>
                      </c:pt>
                      <c:pt idx="3745">
                        <c:v>05/04/2023 11:32</c:v>
                      </c:pt>
                      <c:pt idx="3746">
                        <c:v>05/04/2023 11:32</c:v>
                      </c:pt>
                      <c:pt idx="3747">
                        <c:v>05/04/2023 11:32</c:v>
                      </c:pt>
                      <c:pt idx="3748">
                        <c:v>05/04/2023 11:32</c:v>
                      </c:pt>
                      <c:pt idx="3749">
                        <c:v>05/04/2023 11:32</c:v>
                      </c:pt>
                      <c:pt idx="3750">
                        <c:v>05/04/2023 11:32</c:v>
                      </c:pt>
                      <c:pt idx="3751">
                        <c:v>05/04/2023 11:32</c:v>
                      </c:pt>
                      <c:pt idx="3752">
                        <c:v>05/04/2023 11:32</c:v>
                      </c:pt>
                      <c:pt idx="3753">
                        <c:v>05/04/2023 11:32</c:v>
                      </c:pt>
                      <c:pt idx="3754">
                        <c:v>05/04/2023 11:32</c:v>
                      </c:pt>
                      <c:pt idx="3755">
                        <c:v>05/04/2023 11:32</c:v>
                      </c:pt>
                      <c:pt idx="3756">
                        <c:v>05/04/2023 11:32</c:v>
                      </c:pt>
                      <c:pt idx="3757">
                        <c:v>05/04/2023 11:32</c:v>
                      </c:pt>
                      <c:pt idx="3758">
                        <c:v>05/04/2023 11:32</c:v>
                      </c:pt>
                      <c:pt idx="3759">
                        <c:v>05/04/2023 11:33</c:v>
                      </c:pt>
                      <c:pt idx="3760">
                        <c:v>05/04/2023 11:33</c:v>
                      </c:pt>
                      <c:pt idx="3761">
                        <c:v>05/04/2023 11:33</c:v>
                      </c:pt>
                      <c:pt idx="3762">
                        <c:v>05/04/2023 11:33</c:v>
                      </c:pt>
                      <c:pt idx="3763">
                        <c:v>05/04/2023 11:33</c:v>
                      </c:pt>
                      <c:pt idx="3764">
                        <c:v>05/04/2023 11:33</c:v>
                      </c:pt>
                      <c:pt idx="3765">
                        <c:v>05/04/2023 11:33</c:v>
                      </c:pt>
                      <c:pt idx="3766">
                        <c:v>05/04/2023 11:33</c:v>
                      </c:pt>
                      <c:pt idx="3767">
                        <c:v>05/04/2023 11:33</c:v>
                      </c:pt>
                      <c:pt idx="3768">
                        <c:v>05/04/2023 11:33</c:v>
                      </c:pt>
                      <c:pt idx="3769">
                        <c:v>05/04/2023 11:33</c:v>
                      </c:pt>
                      <c:pt idx="3770">
                        <c:v>05/04/2023 11:33</c:v>
                      </c:pt>
                      <c:pt idx="3771">
                        <c:v>05/04/2023 11:33</c:v>
                      </c:pt>
                      <c:pt idx="3772">
                        <c:v>05/04/2023 11:33</c:v>
                      </c:pt>
                      <c:pt idx="3773">
                        <c:v>05/04/2023 11:33</c:v>
                      </c:pt>
                      <c:pt idx="3774">
                        <c:v>05/04/2023 11:33</c:v>
                      </c:pt>
                      <c:pt idx="3775">
                        <c:v>05/04/2023 11:33</c:v>
                      </c:pt>
                      <c:pt idx="3776">
                        <c:v>05/04/2023 11:33</c:v>
                      </c:pt>
                      <c:pt idx="3777">
                        <c:v>05/04/2023 11:33</c:v>
                      </c:pt>
                      <c:pt idx="3778">
                        <c:v>05/04/2023 11:33</c:v>
                      </c:pt>
                      <c:pt idx="3779">
                        <c:v>05/04/2023 11:33</c:v>
                      </c:pt>
                      <c:pt idx="3780">
                        <c:v>05/04/2023 11:33</c:v>
                      </c:pt>
                      <c:pt idx="3781">
                        <c:v>05/04/2023 11:33</c:v>
                      </c:pt>
                      <c:pt idx="3782">
                        <c:v>05/04/2023 11:33</c:v>
                      </c:pt>
                      <c:pt idx="3783">
                        <c:v>05/04/2023 11:33</c:v>
                      </c:pt>
                      <c:pt idx="3784">
                        <c:v>05/04/2023 11:33</c:v>
                      </c:pt>
                      <c:pt idx="3785">
                        <c:v>05/04/2023 11:33</c:v>
                      </c:pt>
                      <c:pt idx="3786">
                        <c:v>05/04/2023 11:33</c:v>
                      </c:pt>
                      <c:pt idx="3787">
                        <c:v>05/04/2023 11:33</c:v>
                      </c:pt>
                      <c:pt idx="3788">
                        <c:v>05/04/2023 11:33</c:v>
                      </c:pt>
                      <c:pt idx="3789">
                        <c:v>05/04/2023 11:33</c:v>
                      </c:pt>
                      <c:pt idx="3790">
                        <c:v>05/04/2023 11:33</c:v>
                      </c:pt>
                      <c:pt idx="3791">
                        <c:v>05/04/2023 11:33</c:v>
                      </c:pt>
                      <c:pt idx="3792">
                        <c:v>05/04/2023 11:33</c:v>
                      </c:pt>
                      <c:pt idx="3793">
                        <c:v>05/04/2023 11:33</c:v>
                      </c:pt>
                      <c:pt idx="3794">
                        <c:v>05/04/2023 11:33</c:v>
                      </c:pt>
                      <c:pt idx="3795">
                        <c:v>05/04/2023 11:33</c:v>
                      </c:pt>
                      <c:pt idx="3796">
                        <c:v>05/04/2023 11:33</c:v>
                      </c:pt>
                      <c:pt idx="3797">
                        <c:v>05/04/2023 11:33</c:v>
                      </c:pt>
                      <c:pt idx="3798">
                        <c:v>05/04/2023 11:33</c:v>
                      </c:pt>
                      <c:pt idx="3799">
                        <c:v>05/04/2023 11:33</c:v>
                      </c:pt>
                      <c:pt idx="3800">
                        <c:v>05/04/2023 11:33</c:v>
                      </c:pt>
                      <c:pt idx="3801">
                        <c:v>05/04/2023 11:33</c:v>
                      </c:pt>
                      <c:pt idx="3802">
                        <c:v>05/04/2023 11:33</c:v>
                      </c:pt>
                      <c:pt idx="3803">
                        <c:v>05/04/2023 11:33</c:v>
                      </c:pt>
                      <c:pt idx="3804">
                        <c:v>05/04/2023 11:33</c:v>
                      </c:pt>
                      <c:pt idx="3805">
                        <c:v>05/04/2023 11:33</c:v>
                      </c:pt>
                      <c:pt idx="3806">
                        <c:v>05/04/2023 11:33</c:v>
                      </c:pt>
                      <c:pt idx="3807">
                        <c:v>05/04/2023 11:33</c:v>
                      </c:pt>
                      <c:pt idx="3808">
                        <c:v>05/04/2023 11:33</c:v>
                      </c:pt>
                      <c:pt idx="3809">
                        <c:v>05/04/2023 11:33</c:v>
                      </c:pt>
                      <c:pt idx="3810">
                        <c:v>05/04/2023 11:33</c:v>
                      </c:pt>
                      <c:pt idx="3811">
                        <c:v>05/04/2023 11:33</c:v>
                      </c:pt>
                      <c:pt idx="3812">
                        <c:v>05/04/2023 11:33</c:v>
                      </c:pt>
                      <c:pt idx="3813">
                        <c:v>05/04/2023 11:33</c:v>
                      </c:pt>
                      <c:pt idx="3814">
                        <c:v>05/04/2023 11:33</c:v>
                      </c:pt>
                      <c:pt idx="3815">
                        <c:v>05/04/2023 11:33</c:v>
                      </c:pt>
                      <c:pt idx="3816">
                        <c:v>05/04/2023 11:33</c:v>
                      </c:pt>
                      <c:pt idx="3817">
                        <c:v>05/04/2023 11:33</c:v>
                      </c:pt>
                      <c:pt idx="3818">
                        <c:v>05/04/2023 11:34</c:v>
                      </c:pt>
                      <c:pt idx="3819">
                        <c:v>05/04/2023 11:34</c:v>
                      </c:pt>
                      <c:pt idx="3820">
                        <c:v>05/04/2023 11:34</c:v>
                      </c:pt>
                      <c:pt idx="3821">
                        <c:v>05/04/2023 11:34</c:v>
                      </c:pt>
                      <c:pt idx="3822">
                        <c:v>05/04/2023 11:34</c:v>
                      </c:pt>
                      <c:pt idx="3823">
                        <c:v>05/04/2023 11:34</c:v>
                      </c:pt>
                      <c:pt idx="3824">
                        <c:v>05/04/2023 11:34</c:v>
                      </c:pt>
                      <c:pt idx="3825">
                        <c:v>05/04/2023 11:34</c:v>
                      </c:pt>
                      <c:pt idx="3826">
                        <c:v>05/04/2023 11:34</c:v>
                      </c:pt>
                      <c:pt idx="3827">
                        <c:v>05/04/2023 11:34</c:v>
                      </c:pt>
                      <c:pt idx="3828">
                        <c:v>05/04/2023 11:34</c:v>
                      </c:pt>
                      <c:pt idx="3829">
                        <c:v>05/04/2023 11:34</c:v>
                      </c:pt>
                      <c:pt idx="3830">
                        <c:v>05/04/2023 11:34</c:v>
                      </c:pt>
                      <c:pt idx="3831">
                        <c:v>05/04/2023 11:34</c:v>
                      </c:pt>
                      <c:pt idx="3832">
                        <c:v>05/04/2023 11:34</c:v>
                      </c:pt>
                      <c:pt idx="3833">
                        <c:v>05/04/2023 11:34</c:v>
                      </c:pt>
                      <c:pt idx="3834">
                        <c:v>05/04/2023 11:34</c:v>
                      </c:pt>
                      <c:pt idx="3835">
                        <c:v>05/04/2023 11:34</c:v>
                      </c:pt>
                      <c:pt idx="3836">
                        <c:v>05/04/2023 11:34</c:v>
                      </c:pt>
                      <c:pt idx="3837">
                        <c:v>05/04/2023 11:34</c:v>
                      </c:pt>
                      <c:pt idx="3838">
                        <c:v>05/04/2023 11:34</c:v>
                      </c:pt>
                      <c:pt idx="3839">
                        <c:v>05/04/2023 11:34</c:v>
                      </c:pt>
                      <c:pt idx="3840">
                        <c:v>05/04/2023 11:34</c:v>
                      </c:pt>
                      <c:pt idx="3841">
                        <c:v>05/04/2023 11:34</c:v>
                      </c:pt>
                      <c:pt idx="3842">
                        <c:v>05/04/2023 11:34</c:v>
                      </c:pt>
                      <c:pt idx="3843">
                        <c:v>05/04/2023 11:34</c:v>
                      </c:pt>
                      <c:pt idx="3844">
                        <c:v>05/04/2023 11:34</c:v>
                      </c:pt>
                      <c:pt idx="3845">
                        <c:v>05/04/2023 11:34</c:v>
                      </c:pt>
                      <c:pt idx="3846">
                        <c:v>05/04/2023 11:34</c:v>
                      </c:pt>
                      <c:pt idx="3847">
                        <c:v>05/04/2023 11:34</c:v>
                      </c:pt>
                      <c:pt idx="3848">
                        <c:v>05/04/2023 11:34</c:v>
                      </c:pt>
                      <c:pt idx="3849">
                        <c:v>05/04/2023 11:34</c:v>
                      </c:pt>
                      <c:pt idx="3850">
                        <c:v>05/04/2023 11:34</c:v>
                      </c:pt>
                      <c:pt idx="3851">
                        <c:v>05/04/2023 11:34</c:v>
                      </c:pt>
                      <c:pt idx="3852">
                        <c:v>05/04/2023 11:34</c:v>
                      </c:pt>
                      <c:pt idx="3853">
                        <c:v>05/04/2023 11:34</c:v>
                      </c:pt>
                      <c:pt idx="3854">
                        <c:v>05/04/2023 11:34</c:v>
                      </c:pt>
                      <c:pt idx="3855">
                        <c:v>05/04/2023 11:34</c:v>
                      </c:pt>
                      <c:pt idx="3856">
                        <c:v>05/04/2023 11:34</c:v>
                      </c:pt>
                      <c:pt idx="3857">
                        <c:v>05/04/2023 11:34</c:v>
                      </c:pt>
                      <c:pt idx="3858">
                        <c:v>05/04/2023 11:34</c:v>
                      </c:pt>
                      <c:pt idx="3859">
                        <c:v>05/04/2023 11:34</c:v>
                      </c:pt>
                      <c:pt idx="3860">
                        <c:v>05/04/2023 11:34</c:v>
                      </c:pt>
                      <c:pt idx="3861">
                        <c:v>05/04/2023 11:34</c:v>
                      </c:pt>
                      <c:pt idx="3862">
                        <c:v>05/04/2023 11:34</c:v>
                      </c:pt>
                      <c:pt idx="3863">
                        <c:v>05/04/2023 11:34</c:v>
                      </c:pt>
                      <c:pt idx="3864">
                        <c:v>05/04/2023 11:34</c:v>
                      </c:pt>
                      <c:pt idx="3865">
                        <c:v>05/04/2023 11:34</c:v>
                      </c:pt>
                      <c:pt idx="3866">
                        <c:v>05/04/2023 11:34</c:v>
                      </c:pt>
                      <c:pt idx="3867">
                        <c:v>05/04/2023 11:34</c:v>
                      </c:pt>
                      <c:pt idx="3868">
                        <c:v>05/04/2023 11:34</c:v>
                      </c:pt>
                      <c:pt idx="3869">
                        <c:v>05/04/2023 11:34</c:v>
                      </c:pt>
                      <c:pt idx="3870">
                        <c:v>05/04/2023 11:34</c:v>
                      </c:pt>
                      <c:pt idx="3871">
                        <c:v>05/04/2023 11:34</c:v>
                      </c:pt>
                      <c:pt idx="3872">
                        <c:v>05/04/2023 11:34</c:v>
                      </c:pt>
                      <c:pt idx="3873">
                        <c:v>05/04/2023 11:34</c:v>
                      </c:pt>
                      <c:pt idx="3874">
                        <c:v>05/04/2023 11:34</c:v>
                      </c:pt>
                      <c:pt idx="3875">
                        <c:v>05/04/2023 11:34</c:v>
                      </c:pt>
                      <c:pt idx="3876">
                        <c:v>05/04/2023 11:34</c:v>
                      </c:pt>
                      <c:pt idx="3877">
                        <c:v>05/04/2023 11:34</c:v>
                      </c:pt>
                      <c:pt idx="3878">
                        <c:v>05/04/2023 11:35</c:v>
                      </c:pt>
                      <c:pt idx="3879">
                        <c:v>05/04/2023 11:35</c:v>
                      </c:pt>
                      <c:pt idx="3880">
                        <c:v>05/04/2023 11:35</c:v>
                      </c:pt>
                      <c:pt idx="3881">
                        <c:v>05/04/2023 11:35</c:v>
                      </c:pt>
                      <c:pt idx="3882">
                        <c:v>05/04/2023 11:35</c:v>
                      </c:pt>
                      <c:pt idx="3883">
                        <c:v>05/04/2023 11:35</c:v>
                      </c:pt>
                      <c:pt idx="3884">
                        <c:v>05/04/2023 11:35</c:v>
                      </c:pt>
                      <c:pt idx="3885">
                        <c:v>05/04/2023 11:35</c:v>
                      </c:pt>
                      <c:pt idx="3886">
                        <c:v>05/04/2023 11:35</c:v>
                      </c:pt>
                      <c:pt idx="3887">
                        <c:v>05/04/2023 11:35</c:v>
                      </c:pt>
                      <c:pt idx="3888">
                        <c:v>05/04/2023 11:35</c:v>
                      </c:pt>
                      <c:pt idx="3889">
                        <c:v>05/04/2023 11:35</c:v>
                      </c:pt>
                      <c:pt idx="3890">
                        <c:v>05/04/2023 11:35</c:v>
                      </c:pt>
                      <c:pt idx="3891">
                        <c:v>05/04/2023 11:35</c:v>
                      </c:pt>
                      <c:pt idx="3892">
                        <c:v>05/04/2023 11:35</c:v>
                      </c:pt>
                      <c:pt idx="3893">
                        <c:v>05/04/2023 11:35</c:v>
                      </c:pt>
                      <c:pt idx="3894">
                        <c:v>05/04/2023 11:35</c:v>
                      </c:pt>
                      <c:pt idx="3895">
                        <c:v>05/04/2023 11:35</c:v>
                      </c:pt>
                      <c:pt idx="3896">
                        <c:v>05/04/2023 11:35</c:v>
                      </c:pt>
                      <c:pt idx="3897">
                        <c:v>05/04/2023 11:35</c:v>
                      </c:pt>
                      <c:pt idx="3898">
                        <c:v>05/04/2023 11:35</c:v>
                      </c:pt>
                      <c:pt idx="3899">
                        <c:v>05/04/2023 11:35</c:v>
                      </c:pt>
                      <c:pt idx="3900">
                        <c:v>05/04/2023 11:35</c:v>
                      </c:pt>
                      <c:pt idx="3901">
                        <c:v>05/04/2023 11:35</c:v>
                      </c:pt>
                      <c:pt idx="3902">
                        <c:v>05/04/2023 11:35</c:v>
                      </c:pt>
                      <c:pt idx="3903">
                        <c:v>05/04/2023 11:35</c:v>
                      </c:pt>
                      <c:pt idx="3904">
                        <c:v>05/04/2023 11:35</c:v>
                      </c:pt>
                      <c:pt idx="3905">
                        <c:v>05/04/2023 11:35</c:v>
                      </c:pt>
                      <c:pt idx="3906">
                        <c:v>05/04/2023 11:35</c:v>
                      </c:pt>
                      <c:pt idx="3907">
                        <c:v>05/04/2023 11:35</c:v>
                      </c:pt>
                      <c:pt idx="3908">
                        <c:v>05/04/2023 11:35</c:v>
                      </c:pt>
                      <c:pt idx="3909">
                        <c:v>05/04/2023 11:35</c:v>
                      </c:pt>
                      <c:pt idx="3910">
                        <c:v>05/04/2023 11:35</c:v>
                      </c:pt>
                      <c:pt idx="3911">
                        <c:v>05/04/2023 11:35</c:v>
                      </c:pt>
                      <c:pt idx="3912">
                        <c:v>05/04/2023 11:35</c:v>
                      </c:pt>
                      <c:pt idx="3913">
                        <c:v>05/04/2023 11:35</c:v>
                      </c:pt>
                      <c:pt idx="3914">
                        <c:v>05/04/2023 11:35</c:v>
                      </c:pt>
                      <c:pt idx="3915">
                        <c:v>05/04/2023 11:35</c:v>
                      </c:pt>
                      <c:pt idx="3916">
                        <c:v>05/04/2023 11:35</c:v>
                      </c:pt>
                      <c:pt idx="3917">
                        <c:v>05/04/2023 11:35</c:v>
                      </c:pt>
                      <c:pt idx="3918">
                        <c:v>05/04/2023 11:35</c:v>
                      </c:pt>
                      <c:pt idx="3919">
                        <c:v>05/04/2023 11:35</c:v>
                      </c:pt>
                      <c:pt idx="3920">
                        <c:v>05/04/2023 11:35</c:v>
                      </c:pt>
                      <c:pt idx="3921">
                        <c:v>05/04/2023 11:35</c:v>
                      </c:pt>
                      <c:pt idx="3922">
                        <c:v>05/04/2023 11:35</c:v>
                      </c:pt>
                      <c:pt idx="3923">
                        <c:v>05/04/2023 11:35</c:v>
                      </c:pt>
                      <c:pt idx="3924">
                        <c:v>05/04/2023 11:35</c:v>
                      </c:pt>
                      <c:pt idx="3925">
                        <c:v>05/04/2023 11:35</c:v>
                      </c:pt>
                      <c:pt idx="3926">
                        <c:v>05/04/2023 11:35</c:v>
                      </c:pt>
                      <c:pt idx="3927">
                        <c:v>05/04/2023 11:35</c:v>
                      </c:pt>
                      <c:pt idx="3928">
                        <c:v>05/04/2023 11:35</c:v>
                      </c:pt>
                      <c:pt idx="3929">
                        <c:v>05/04/2023 11:35</c:v>
                      </c:pt>
                      <c:pt idx="3930">
                        <c:v>05/04/2023 11:35</c:v>
                      </c:pt>
                      <c:pt idx="3931">
                        <c:v>05/04/2023 11:35</c:v>
                      </c:pt>
                      <c:pt idx="3932">
                        <c:v>05/04/2023 11:35</c:v>
                      </c:pt>
                      <c:pt idx="3933">
                        <c:v>05/04/2023 11:35</c:v>
                      </c:pt>
                      <c:pt idx="3934">
                        <c:v>05/04/2023 11:35</c:v>
                      </c:pt>
                      <c:pt idx="3935">
                        <c:v>05/04/2023 11:35</c:v>
                      </c:pt>
                      <c:pt idx="3936">
                        <c:v>05/04/2023 11:35</c:v>
                      </c:pt>
                      <c:pt idx="3937">
                        <c:v>05/04/2023 11:35</c:v>
                      </c:pt>
                      <c:pt idx="3938">
                        <c:v>05/04/2023 11:36</c:v>
                      </c:pt>
                      <c:pt idx="3939">
                        <c:v>05/04/2023 11:36</c:v>
                      </c:pt>
                      <c:pt idx="3940">
                        <c:v>05/04/2023 11:36</c:v>
                      </c:pt>
                      <c:pt idx="3941">
                        <c:v>05/04/2023 11:36</c:v>
                      </c:pt>
                      <c:pt idx="3942">
                        <c:v>05/04/2023 11:36</c:v>
                      </c:pt>
                      <c:pt idx="3943">
                        <c:v>05/04/2023 11:36</c:v>
                      </c:pt>
                      <c:pt idx="3944">
                        <c:v>05/04/2023 11:36</c:v>
                      </c:pt>
                      <c:pt idx="3945">
                        <c:v>05/04/2023 11:36</c:v>
                      </c:pt>
                      <c:pt idx="3946">
                        <c:v>05/04/2023 11:36</c:v>
                      </c:pt>
                      <c:pt idx="3947">
                        <c:v>05/04/2023 11:36</c:v>
                      </c:pt>
                      <c:pt idx="3948">
                        <c:v>05/04/2023 11:36</c:v>
                      </c:pt>
                      <c:pt idx="3949">
                        <c:v>05/04/2023 11:36</c:v>
                      </c:pt>
                      <c:pt idx="3950">
                        <c:v>05/04/2023 11:36</c:v>
                      </c:pt>
                      <c:pt idx="3951">
                        <c:v>05/04/2023 11:36</c:v>
                      </c:pt>
                      <c:pt idx="3952">
                        <c:v>05/04/2023 11:36</c:v>
                      </c:pt>
                      <c:pt idx="3953">
                        <c:v>05/04/2023 11:36</c:v>
                      </c:pt>
                      <c:pt idx="3954">
                        <c:v>05/04/2023 11:36</c:v>
                      </c:pt>
                      <c:pt idx="3955">
                        <c:v>05/04/2023 11:36</c:v>
                      </c:pt>
                      <c:pt idx="3956">
                        <c:v>05/04/2023 11:36</c:v>
                      </c:pt>
                      <c:pt idx="3957">
                        <c:v>05/04/2023 11:36</c:v>
                      </c:pt>
                      <c:pt idx="3958">
                        <c:v>05/04/2023 11:36</c:v>
                      </c:pt>
                      <c:pt idx="3959">
                        <c:v>05/04/2023 11:36</c:v>
                      </c:pt>
                      <c:pt idx="3960">
                        <c:v>05/04/2023 11:36</c:v>
                      </c:pt>
                      <c:pt idx="3961">
                        <c:v>05/04/2023 11:36</c:v>
                      </c:pt>
                      <c:pt idx="3962">
                        <c:v>05/04/2023 11:36</c:v>
                      </c:pt>
                      <c:pt idx="3963">
                        <c:v>05/04/2023 11:36</c:v>
                      </c:pt>
                      <c:pt idx="3964">
                        <c:v>05/04/2023 11:36</c:v>
                      </c:pt>
                      <c:pt idx="3965">
                        <c:v>05/04/2023 11:36</c:v>
                      </c:pt>
                      <c:pt idx="3966">
                        <c:v>05/04/2023 11:36</c:v>
                      </c:pt>
                      <c:pt idx="3967">
                        <c:v>05/04/2023 11:36</c:v>
                      </c:pt>
                      <c:pt idx="3968">
                        <c:v>05/04/2023 11:36</c:v>
                      </c:pt>
                      <c:pt idx="3969">
                        <c:v>05/04/2023 11:36</c:v>
                      </c:pt>
                      <c:pt idx="3970">
                        <c:v>05/04/2023 11:36</c:v>
                      </c:pt>
                      <c:pt idx="3971">
                        <c:v>05/04/2023 11:36</c:v>
                      </c:pt>
                      <c:pt idx="3972">
                        <c:v>05/04/2023 11:36</c:v>
                      </c:pt>
                      <c:pt idx="3973">
                        <c:v>05/04/2023 11:36</c:v>
                      </c:pt>
                      <c:pt idx="3974">
                        <c:v>05/04/2023 11:36</c:v>
                      </c:pt>
                      <c:pt idx="3975">
                        <c:v>05/04/2023 11:36</c:v>
                      </c:pt>
                      <c:pt idx="3976">
                        <c:v>05/04/2023 11:36</c:v>
                      </c:pt>
                      <c:pt idx="3977">
                        <c:v>05/04/2023 11:36</c:v>
                      </c:pt>
                      <c:pt idx="3978">
                        <c:v>05/04/2023 11:36</c:v>
                      </c:pt>
                      <c:pt idx="3979">
                        <c:v>05/04/2023 11:36</c:v>
                      </c:pt>
                      <c:pt idx="3980">
                        <c:v>05/04/2023 11:36</c:v>
                      </c:pt>
                      <c:pt idx="3981">
                        <c:v>05/04/2023 11:36</c:v>
                      </c:pt>
                      <c:pt idx="3982">
                        <c:v>05/04/2023 11:36</c:v>
                      </c:pt>
                      <c:pt idx="3983">
                        <c:v>05/04/2023 11:36</c:v>
                      </c:pt>
                      <c:pt idx="3984">
                        <c:v>05/04/2023 11:36</c:v>
                      </c:pt>
                      <c:pt idx="3985">
                        <c:v>05/04/2023 11:36</c:v>
                      </c:pt>
                      <c:pt idx="3986">
                        <c:v>05/04/2023 11:36</c:v>
                      </c:pt>
                      <c:pt idx="3987">
                        <c:v>05/04/2023 11:36</c:v>
                      </c:pt>
                      <c:pt idx="3988">
                        <c:v>05/04/2023 11:36</c:v>
                      </c:pt>
                      <c:pt idx="3989">
                        <c:v>05/04/2023 11:36</c:v>
                      </c:pt>
                      <c:pt idx="3990">
                        <c:v>05/04/2023 11:36</c:v>
                      </c:pt>
                      <c:pt idx="3991">
                        <c:v>05/04/2023 11:36</c:v>
                      </c:pt>
                      <c:pt idx="3992">
                        <c:v>05/04/2023 11:36</c:v>
                      </c:pt>
                      <c:pt idx="3993">
                        <c:v>05/04/2023 11:36</c:v>
                      </c:pt>
                      <c:pt idx="3994">
                        <c:v>05/04/2023 11:36</c:v>
                      </c:pt>
                      <c:pt idx="3995">
                        <c:v>05/04/2023 11:36</c:v>
                      </c:pt>
                      <c:pt idx="3996">
                        <c:v>05/04/2023 11:36</c:v>
                      </c:pt>
                      <c:pt idx="3997">
                        <c:v>05/04/2023 11:37</c:v>
                      </c:pt>
                      <c:pt idx="3998">
                        <c:v>05/04/2023 11:37</c:v>
                      </c:pt>
                      <c:pt idx="3999">
                        <c:v>05/04/2023 11:37</c:v>
                      </c:pt>
                      <c:pt idx="4000">
                        <c:v>05/04/2023 11:37</c:v>
                      </c:pt>
                      <c:pt idx="4001">
                        <c:v>05/04/2023 11:37</c:v>
                      </c:pt>
                      <c:pt idx="4002">
                        <c:v>05/04/2023 11:37</c:v>
                      </c:pt>
                      <c:pt idx="4003">
                        <c:v>05/04/2023 11:37</c:v>
                      </c:pt>
                      <c:pt idx="4004">
                        <c:v>05/04/2023 11:37</c:v>
                      </c:pt>
                      <c:pt idx="4005">
                        <c:v>05/04/2023 11:37</c:v>
                      </c:pt>
                      <c:pt idx="4006">
                        <c:v>05/04/2023 11:37</c:v>
                      </c:pt>
                      <c:pt idx="4007">
                        <c:v>05/04/2023 11:37</c:v>
                      </c:pt>
                      <c:pt idx="4008">
                        <c:v>05/04/2023 11:37</c:v>
                      </c:pt>
                      <c:pt idx="4009">
                        <c:v>05/04/2023 11:37</c:v>
                      </c:pt>
                      <c:pt idx="4010">
                        <c:v>05/04/2023 11:37</c:v>
                      </c:pt>
                      <c:pt idx="4011">
                        <c:v>05/04/2023 11:37</c:v>
                      </c:pt>
                      <c:pt idx="4012">
                        <c:v>05/04/2023 11:37</c:v>
                      </c:pt>
                      <c:pt idx="4013">
                        <c:v>05/04/2023 11:37</c:v>
                      </c:pt>
                      <c:pt idx="4014">
                        <c:v>05/04/2023 11:37</c:v>
                      </c:pt>
                      <c:pt idx="4015">
                        <c:v>05/04/2023 11:37</c:v>
                      </c:pt>
                      <c:pt idx="4016">
                        <c:v>05/04/2023 11:37</c:v>
                      </c:pt>
                      <c:pt idx="4017">
                        <c:v>05/04/2023 11:37</c:v>
                      </c:pt>
                      <c:pt idx="4018">
                        <c:v>05/04/2023 11:37</c:v>
                      </c:pt>
                      <c:pt idx="4019">
                        <c:v>05/04/2023 11:37</c:v>
                      </c:pt>
                      <c:pt idx="4020">
                        <c:v>05/04/2023 11:37</c:v>
                      </c:pt>
                      <c:pt idx="4021">
                        <c:v>05/04/2023 11:37</c:v>
                      </c:pt>
                      <c:pt idx="4022">
                        <c:v>05/04/2023 11:37</c:v>
                      </c:pt>
                      <c:pt idx="4023">
                        <c:v>05/04/2023 11:37</c:v>
                      </c:pt>
                      <c:pt idx="4024">
                        <c:v>05/04/2023 11:37</c:v>
                      </c:pt>
                      <c:pt idx="4025">
                        <c:v>05/04/2023 11:37</c:v>
                      </c:pt>
                      <c:pt idx="4026">
                        <c:v>05/04/2023 11:37</c:v>
                      </c:pt>
                      <c:pt idx="4027">
                        <c:v>05/04/2023 11:37</c:v>
                      </c:pt>
                      <c:pt idx="4028">
                        <c:v>05/04/2023 11:37</c:v>
                      </c:pt>
                      <c:pt idx="4029">
                        <c:v>05/04/2023 11:37</c:v>
                      </c:pt>
                      <c:pt idx="4030">
                        <c:v>05/04/2023 11:37</c:v>
                      </c:pt>
                      <c:pt idx="4031">
                        <c:v>05/04/2023 11:37</c:v>
                      </c:pt>
                      <c:pt idx="4032">
                        <c:v>05/04/2023 11:37</c:v>
                      </c:pt>
                      <c:pt idx="4033">
                        <c:v>05/04/2023 11:37</c:v>
                      </c:pt>
                      <c:pt idx="4034">
                        <c:v>05/04/2023 11:37</c:v>
                      </c:pt>
                      <c:pt idx="4035">
                        <c:v>05/04/2023 11:37</c:v>
                      </c:pt>
                      <c:pt idx="4036">
                        <c:v>05/04/2023 11:37</c:v>
                      </c:pt>
                      <c:pt idx="4037">
                        <c:v>05/04/2023 11:37</c:v>
                      </c:pt>
                      <c:pt idx="4038">
                        <c:v>05/04/2023 11:37</c:v>
                      </c:pt>
                      <c:pt idx="4039">
                        <c:v>05/04/2023 11:37</c:v>
                      </c:pt>
                      <c:pt idx="4040">
                        <c:v>05/04/2023 11:37</c:v>
                      </c:pt>
                      <c:pt idx="4041">
                        <c:v>05/04/2023 11:37</c:v>
                      </c:pt>
                      <c:pt idx="4042">
                        <c:v>05/04/2023 11:37</c:v>
                      </c:pt>
                      <c:pt idx="4043">
                        <c:v>05/04/2023 11:37</c:v>
                      </c:pt>
                      <c:pt idx="4044">
                        <c:v>05/04/2023 11:37</c:v>
                      </c:pt>
                      <c:pt idx="4045">
                        <c:v>05/04/2023 11:37</c:v>
                      </c:pt>
                      <c:pt idx="4046">
                        <c:v>05/04/2023 11:37</c:v>
                      </c:pt>
                      <c:pt idx="4047">
                        <c:v>05/04/2023 11:37</c:v>
                      </c:pt>
                      <c:pt idx="4048">
                        <c:v>05/04/2023 11:37</c:v>
                      </c:pt>
                      <c:pt idx="4049">
                        <c:v>05/04/2023 11:37</c:v>
                      </c:pt>
                      <c:pt idx="4050">
                        <c:v>05/04/2023 11:37</c:v>
                      </c:pt>
                      <c:pt idx="4051">
                        <c:v>05/04/2023 11:37</c:v>
                      </c:pt>
                      <c:pt idx="4052">
                        <c:v>05/04/2023 11:37</c:v>
                      </c:pt>
                      <c:pt idx="4053">
                        <c:v>05/04/2023 11:37</c:v>
                      </c:pt>
                      <c:pt idx="4054">
                        <c:v>05/04/2023 11:37</c:v>
                      </c:pt>
                      <c:pt idx="4055">
                        <c:v>05/04/2023 11:37</c:v>
                      </c:pt>
                      <c:pt idx="4056">
                        <c:v>05/04/2023 11:37</c:v>
                      </c:pt>
                      <c:pt idx="4057">
                        <c:v>05/04/2023 11:38</c:v>
                      </c:pt>
                      <c:pt idx="4058">
                        <c:v>05/04/2023 11:38</c:v>
                      </c:pt>
                      <c:pt idx="4059">
                        <c:v>05/04/2023 11:38</c:v>
                      </c:pt>
                      <c:pt idx="4060">
                        <c:v>05/04/2023 11:38</c:v>
                      </c:pt>
                      <c:pt idx="4061">
                        <c:v>05/04/2023 11:38</c:v>
                      </c:pt>
                      <c:pt idx="4062">
                        <c:v>05/04/2023 11:38</c:v>
                      </c:pt>
                      <c:pt idx="4063">
                        <c:v>05/04/2023 11:38</c:v>
                      </c:pt>
                      <c:pt idx="4064">
                        <c:v>05/04/2023 11:38</c:v>
                      </c:pt>
                      <c:pt idx="4065">
                        <c:v>05/04/2023 11:38</c:v>
                      </c:pt>
                      <c:pt idx="4066">
                        <c:v>05/04/2023 11:38</c:v>
                      </c:pt>
                      <c:pt idx="4067">
                        <c:v>05/04/2023 11:38</c:v>
                      </c:pt>
                      <c:pt idx="4068">
                        <c:v>05/04/2023 11:38</c:v>
                      </c:pt>
                      <c:pt idx="4069">
                        <c:v>05/04/2023 11:38</c:v>
                      </c:pt>
                      <c:pt idx="4070">
                        <c:v>05/04/2023 11:38</c:v>
                      </c:pt>
                      <c:pt idx="4071">
                        <c:v>05/04/2023 11:38</c:v>
                      </c:pt>
                      <c:pt idx="4072">
                        <c:v>05/04/2023 11:38</c:v>
                      </c:pt>
                      <c:pt idx="4073">
                        <c:v>05/04/2023 11:38</c:v>
                      </c:pt>
                      <c:pt idx="4074">
                        <c:v>05/04/2023 11:38</c:v>
                      </c:pt>
                      <c:pt idx="4075">
                        <c:v>05/04/2023 11:38</c:v>
                      </c:pt>
                      <c:pt idx="4076">
                        <c:v>05/04/2023 11:38</c:v>
                      </c:pt>
                      <c:pt idx="4077">
                        <c:v>05/04/2023 11:38</c:v>
                      </c:pt>
                      <c:pt idx="4078">
                        <c:v>05/04/2023 11:38</c:v>
                      </c:pt>
                      <c:pt idx="4079">
                        <c:v>05/04/2023 11:38</c:v>
                      </c:pt>
                      <c:pt idx="4080">
                        <c:v>05/04/2023 11:38</c:v>
                      </c:pt>
                      <c:pt idx="4081">
                        <c:v>05/04/2023 11:38</c:v>
                      </c:pt>
                      <c:pt idx="4082">
                        <c:v>05/04/2023 11:38</c:v>
                      </c:pt>
                      <c:pt idx="4083">
                        <c:v>05/04/2023 11:38</c:v>
                      </c:pt>
                      <c:pt idx="4084">
                        <c:v>05/04/2023 11:38</c:v>
                      </c:pt>
                      <c:pt idx="4085">
                        <c:v>05/04/2023 11:38</c:v>
                      </c:pt>
                      <c:pt idx="4086">
                        <c:v>05/04/2023 11:38</c:v>
                      </c:pt>
                      <c:pt idx="4087">
                        <c:v>05/04/2023 11:38</c:v>
                      </c:pt>
                      <c:pt idx="4088">
                        <c:v>05/04/2023 11:38</c:v>
                      </c:pt>
                      <c:pt idx="4089">
                        <c:v>05/04/2023 11:38</c:v>
                      </c:pt>
                      <c:pt idx="4090">
                        <c:v>05/04/2023 11:38</c:v>
                      </c:pt>
                      <c:pt idx="4091">
                        <c:v>05/04/2023 11:38</c:v>
                      </c:pt>
                      <c:pt idx="4092">
                        <c:v>05/04/2023 11:38</c:v>
                      </c:pt>
                      <c:pt idx="4093">
                        <c:v>05/04/2023 11:38</c:v>
                      </c:pt>
                      <c:pt idx="4094">
                        <c:v>05/04/2023 11:38</c:v>
                      </c:pt>
                      <c:pt idx="4095">
                        <c:v>05/04/2023 11:38</c:v>
                      </c:pt>
                      <c:pt idx="4096">
                        <c:v>05/04/2023 11:38</c:v>
                      </c:pt>
                      <c:pt idx="4097">
                        <c:v>05/04/2023 11:38</c:v>
                      </c:pt>
                      <c:pt idx="4098">
                        <c:v>05/04/2023 11:38</c:v>
                      </c:pt>
                      <c:pt idx="4099">
                        <c:v>05/04/2023 11:38</c:v>
                      </c:pt>
                      <c:pt idx="4100">
                        <c:v>05/04/2023 11:38</c:v>
                      </c:pt>
                      <c:pt idx="4101">
                        <c:v>05/04/2023 11:38</c:v>
                      </c:pt>
                      <c:pt idx="4102">
                        <c:v>05/04/2023 11:38</c:v>
                      </c:pt>
                      <c:pt idx="4103">
                        <c:v>05/04/2023 11:38</c:v>
                      </c:pt>
                      <c:pt idx="4104">
                        <c:v>05/04/2023 11:38</c:v>
                      </c:pt>
                      <c:pt idx="4105">
                        <c:v>05/04/2023 11:38</c:v>
                      </c:pt>
                      <c:pt idx="4106">
                        <c:v>05/04/2023 11:38</c:v>
                      </c:pt>
                      <c:pt idx="4107">
                        <c:v>05/04/2023 11:38</c:v>
                      </c:pt>
                      <c:pt idx="4108">
                        <c:v>05/04/2023 11:38</c:v>
                      </c:pt>
                      <c:pt idx="4109">
                        <c:v>05/04/2023 11:38</c:v>
                      </c:pt>
                      <c:pt idx="4110">
                        <c:v>05/04/2023 11:38</c:v>
                      </c:pt>
                      <c:pt idx="4111">
                        <c:v>05/04/2023 11:38</c:v>
                      </c:pt>
                      <c:pt idx="4112">
                        <c:v>05/04/2023 11:38</c:v>
                      </c:pt>
                      <c:pt idx="4113">
                        <c:v>05/04/2023 11:38</c:v>
                      </c:pt>
                      <c:pt idx="4114">
                        <c:v>05/04/2023 11:38</c:v>
                      </c:pt>
                      <c:pt idx="4115">
                        <c:v>05/04/2023 11:38</c:v>
                      </c:pt>
                      <c:pt idx="4116">
                        <c:v>05/04/2023 11:38</c:v>
                      </c:pt>
                      <c:pt idx="4117">
                        <c:v>05/04/2023 11:39</c:v>
                      </c:pt>
                      <c:pt idx="4118">
                        <c:v>05/04/2023 11:39</c:v>
                      </c:pt>
                      <c:pt idx="4119">
                        <c:v>05/04/2023 11:39</c:v>
                      </c:pt>
                      <c:pt idx="4120">
                        <c:v>05/04/2023 11:39</c:v>
                      </c:pt>
                      <c:pt idx="4121">
                        <c:v>05/04/2023 11:39</c:v>
                      </c:pt>
                      <c:pt idx="4122">
                        <c:v>05/04/2023 11:39</c:v>
                      </c:pt>
                      <c:pt idx="4123">
                        <c:v>05/04/2023 11:39</c:v>
                      </c:pt>
                      <c:pt idx="4124">
                        <c:v>05/04/2023 11:39</c:v>
                      </c:pt>
                      <c:pt idx="4125">
                        <c:v>05/04/2023 11:39</c:v>
                      </c:pt>
                      <c:pt idx="4126">
                        <c:v>05/04/2023 11:39</c:v>
                      </c:pt>
                      <c:pt idx="4127">
                        <c:v>05/04/2023 11:39</c:v>
                      </c:pt>
                      <c:pt idx="4128">
                        <c:v>05/04/2023 11:39</c:v>
                      </c:pt>
                      <c:pt idx="4129">
                        <c:v>05/04/2023 11:39</c:v>
                      </c:pt>
                      <c:pt idx="4130">
                        <c:v>05/04/2023 11:39</c:v>
                      </c:pt>
                      <c:pt idx="4131">
                        <c:v>05/04/2023 11:39</c:v>
                      </c:pt>
                      <c:pt idx="4132">
                        <c:v>05/04/2023 11:39</c:v>
                      </c:pt>
                      <c:pt idx="4133">
                        <c:v>05/04/2023 11:39</c:v>
                      </c:pt>
                      <c:pt idx="4134">
                        <c:v>05/04/2023 11:39</c:v>
                      </c:pt>
                      <c:pt idx="4135">
                        <c:v>05/04/2023 11:39</c:v>
                      </c:pt>
                      <c:pt idx="4136">
                        <c:v>05/04/2023 11:39</c:v>
                      </c:pt>
                      <c:pt idx="4137">
                        <c:v>05/04/2023 11:39</c:v>
                      </c:pt>
                      <c:pt idx="4138">
                        <c:v>05/04/2023 11:39</c:v>
                      </c:pt>
                      <c:pt idx="4139">
                        <c:v>05/04/2023 11:39</c:v>
                      </c:pt>
                      <c:pt idx="4140">
                        <c:v>05/04/2023 11:39</c:v>
                      </c:pt>
                      <c:pt idx="4141">
                        <c:v>05/04/2023 11:39</c:v>
                      </c:pt>
                      <c:pt idx="4142">
                        <c:v>05/04/2023 11:39</c:v>
                      </c:pt>
                      <c:pt idx="4143">
                        <c:v>05/04/2023 11:39</c:v>
                      </c:pt>
                      <c:pt idx="4144">
                        <c:v>05/04/2023 11:39</c:v>
                      </c:pt>
                      <c:pt idx="4145">
                        <c:v>05/04/2023 11:39</c:v>
                      </c:pt>
                      <c:pt idx="4146">
                        <c:v>05/04/2023 11:39</c:v>
                      </c:pt>
                      <c:pt idx="4147">
                        <c:v>05/04/2023 11:39</c:v>
                      </c:pt>
                      <c:pt idx="4148">
                        <c:v>05/04/2023 11:39</c:v>
                      </c:pt>
                      <c:pt idx="4149">
                        <c:v>05/04/2023 11:39</c:v>
                      </c:pt>
                      <c:pt idx="4150">
                        <c:v>05/04/2023 11:39</c:v>
                      </c:pt>
                      <c:pt idx="4151">
                        <c:v>05/04/2023 11:39</c:v>
                      </c:pt>
                      <c:pt idx="4152">
                        <c:v>05/04/2023 11:39</c:v>
                      </c:pt>
                      <c:pt idx="4153">
                        <c:v>05/04/2023 11:39</c:v>
                      </c:pt>
                      <c:pt idx="4154">
                        <c:v>05/04/2023 11:39</c:v>
                      </c:pt>
                      <c:pt idx="4155">
                        <c:v>05/04/2023 11:39</c:v>
                      </c:pt>
                      <c:pt idx="4156">
                        <c:v>05/04/2023 11:39</c:v>
                      </c:pt>
                      <c:pt idx="4157">
                        <c:v>05/04/2023 11:39</c:v>
                      </c:pt>
                      <c:pt idx="4158">
                        <c:v>05/04/2023 11:39</c:v>
                      </c:pt>
                      <c:pt idx="4159">
                        <c:v>05/04/2023 11:39</c:v>
                      </c:pt>
                      <c:pt idx="4160">
                        <c:v>05/04/2023 11:39</c:v>
                      </c:pt>
                      <c:pt idx="4161">
                        <c:v>05/04/2023 11:39</c:v>
                      </c:pt>
                      <c:pt idx="4162">
                        <c:v>05/04/2023 11:39</c:v>
                      </c:pt>
                      <c:pt idx="4163">
                        <c:v>05/04/2023 11:39</c:v>
                      </c:pt>
                      <c:pt idx="4164">
                        <c:v>05/04/2023 11:39</c:v>
                      </c:pt>
                      <c:pt idx="4165">
                        <c:v>05/04/2023 11:39</c:v>
                      </c:pt>
                      <c:pt idx="4166">
                        <c:v>05/04/2023 11:39</c:v>
                      </c:pt>
                      <c:pt idx="4167">
                        <c:v>05/04/2023 11:39</c:v>
                      </c:pt>
                      <c:pt idx="4168">
                        <c:v>05/04/2023 11:39</c:v>
                      </c:pt>
                      <c:pt idx="4169">
                        <c:v>05/04/2023 11:39</c:v>
                      </c:pt>
                      <c:pt idx="4170">
                        <c:v>05/04/2023 11:39</c:v>
                      </c:pt>
                      <c:pt idx="4171">
                        <c:v>05/04/2023 11:39</c:v>
                      </c:pt>
                      <c:pt idx="4172">
                        <c:v>05/04/2023 11:39</c:v>
                      </c:pt>
                      <c:pt idx="4173">
                        <c:v>05/04/2023 11:39</c:v>
                      </c:pt>
                      <c:pt idx="4174">
                        <c:v>05/04/2023 11:39</c:v>
                      </c:pt>
                      <c:pt idx="4175">
                        <c:v>05/04/2023 11:39</c:v>
                      </c:pt>
                      <c:pt idx="4176">
                        <c:v>05/04/2023 11:40</c:v>
                      </c:pt>
                      <c:pt idx="4177">
                        <c:v>05/04/2023 11:40</c:v>
                      </c:pt>
                      <c:pt idx="4178">
                        <c:v>05/04/2023 11:40</c:v>
                      </c:pt>
                      <c:pt idx="4179">
                        <c:v>05/04/2023 11:40</c:v>
                      </c:pt>
                      <c:pt idx="4180">
                        <c:v>05/04/2023 11:40</c:v>
                      </c:pt>
                      <c:pt idx="4181">
                        <c:v>05/04/2023 11:40</c:v>
                      </c:pt>
                      <c:pt idx="4182">
                        <c:v>05/04/2023 11:40</c:v>
                      </c:pt>
                      <c:pt idx="4183">
                        <c:v>05/04/2023 11:40</c:v>
                      </c:pt>
                      <c:pt idx="4184">
                        <c:v>05/04/2023 11:40</c:v>
                      </c:pt>
                      <c:pt idx="4185">
                        <c:v>05/04/2023 11:40</c:v>
                      </c:pt>
                      <c:pt idx="4186">
                        <c:v>05/04/2023 11:40</c:v>
                      </c:pt>
                      <c:pt idx="4187">
                        <c:v>05/04/2023 11:40</c:v>
                      </c:pt>
                      <c:pt idx="4188">
                        <c:v>05/04/2023 11:40</c:v>
                      </c:pt>
                      <c:pt idx="4189">
                        <c:v>05/04/2023 11:40</c:v>
                      </c:pt>
                      <c:pt idx="4190">
                        <c:v>05/04/2023 11:40</c:v>
                      </c:pt>
                      <c:pt idx="4191">
                        <c:v>05/04/2023 11:40</c:v>
                      </c:pt>
                      <c:pt idx="4192">
                        <c:v>05/04/2023 11:40</c:v>
                      </c:pt>
                      <c:pt idx="4193">
                        <c:v>05/04/2023 11:40</c:v>
                      </c:pt>
                      <c:pt idx="4194">
                        <c:v>05/04/2023 11:40</c:v>
                      </c:pt>
                      <c:pt idx="4195">
                        <c:v>05/04/2023 11:40</c:v>
                      </c:pt>
                      <c:pt idx="4196">
                        <c:v>05/04/2023 11:40</c:v>
                      </c:pt>
                      <c:pt idx="4197">
                        <c:v>05/04/2023 11:40</c:v>
                      </c:pt>
                      <c:pt idx="4198">
                        <c:v>05/04/2023 11:40</c:v>
                      </c:pt>
                      <c:pt idx="4199">
                        <c:v>05/04/2023 11:40</c:v>
                      </c:pt>
                      <c:pt idx="4200">
                        <c:v>05/04/2023 11:40</c:v>
                      </c:pt>
                      <c:pt idx="4201">
                        <c:v>05/04/2023 11:40</c:v>
                      </c:pt>
                      <c:pt idx="4202">
                        <c:v>05/04/2023 11:40</c:v>
                      </c:pt>
                      <c:pt idx="4203">
                        <c:v>05/04/2023 11:40</c:v>
                      </c:pt>
                      <c:pt idx="4204">
                        <c:v>05/04/2023 11:40</c:v>
                      </c:pt>
                      <c:pt idx="4205">
                        <c:v>05/04/2023 11:40</c:v>
                      </c:pt>
                      <c:pt idx="4206">
                        <c:v>05/04/2023 11:40</c:v>
                      </c:pt>
                      <c:pt idx="4207">
                        <c:v>05/04/2023 11:40</c:v>
                      </c:pt>
                      <c:pt idx="4208">
                        <c:v>05/04/2023 11:40</c:v>
                      </c:pt>
                      <c:pt idx="4209">
                        <c:v>05/04/2023 11:40</c:v>
                      </c:pt>
                      <c:pt idx="4210">
                        <c:v>05/04/2023 11:40</c:v>
                      </c:pt>
                      <c:pt idx="4211">
                        <c:v>05/04/2023 11:40</c:v>
                      </c:pt>
                      <c:pt idx="4212">
                        <c:v>05/04/2023 11:40</c:v>
                      </c:pt>
                      <c:pt idx="4213">
                        <c:v>05/04/2023 11:40</c:v>
                      </c:pt>
                      <c:pt idx="4214">
                        <c:v>05/04/2023 11:40</c:v>
                      </c:pt>
                      <c:pt idx="4215">
                        <c:v>05/04/2023 11:40</c:v>
                      </c:pt>
                      <c:pt idx="4216">
                        <c:v>05/04/2023 11:40</c:v>
                      </c:pt>
                      <c:pt idx="4217">
                        <c:v>05/04/2023 11:40</c:v>
                      </c:pt>
                      <c:pt idx="4218">
                        <c:v>05/04/2023 11:40</c:v>
                      </c:pt>
                      <c:pt idx="4219">
                        <c:v>05/04/2023 11:40</c:v>
                      </c:pt>
                      <c:pt idx="4220">
                        <c:v>05/04/2023 11:40</c:v>
                      </c:pt>
                      <c:pt idx="4221">
                        <c:v>05/04/2023 11:40</c:v>
                      </c:pt>
                      <c:pt idx="4222">
                        <c:v>05/04/2023 11:40</c:v>
                      </c:pt>
                      <c:pt idx="4223">
                        <c:v>05/04/2023 11:40</c:v>
                      </c:pt>
                      <c:pt idx="4224">
                        <c:v>05/04/2023 11:40</c:v>
                      </c:pt>
                      <c:pt idx="4225">
                        <c:v>05/04/2023 11:40</c:v>
                      </c:pt>
                      <c:pt idx="4226">
                        <c:v>05/04/2023 11:40</c:v>
                      </c:pt>
                      <c:pt idx="4227">
                        <c:v>05/04/2023 11:40</c:v>
                      </c:pt>
                      <c:pt idx="4228">
                        <c:v>05/04/2023 11:40</c:v>
                      </c:pt>
                      <c:pt idx="4229">
                        <c:v>05/04/2023 11:40</c:v>
                      </c:pt>
                      <c:pt idx="4230">
                        <c:v>05/04/2023 11:40</c:v>
                      </c:pt>
                      <c:pt idx="4231">
                        <c:v>05/04/2023 11:40</c:v>
                      </c:pt>
                      <c:pt idx="4232">
                        <c:v>05/04/2023 11:40</c:v>
                      </c:pt>
                      <c:pt idx="4233">
                        <c:v>05/04/2023 11:40</c:v>
                      </c:pt>
                      <c:pt idx="4234">
                        <c:v>05/04/2023 11:40</c:v>
                      </c:pt>
                      <c:pt idx="4235">
                        <c:v>05/04/2023 11:40</c:v>
                      </c:pt>
                      <c:pt idx="4236">
                        <c:v>05/04/2023 11:41</c:v>
                      </c:pt>
                      <c:pt idx="4237">
                        <c:v>05/04/2023 11:41</c:v>
                      </c:pt>
                      <c:pt idx="4238">
                        <c:v>05/04/2023 11:41</c:v>
                      </c:pt>
                      <c:pt idx="4239">
                        <c:v>05/04/2023 11:41</c:v>
                      </c:pt>
                      <c:pt idx="4240">
                        <c:v>05/04/2023 11:41</c:v>
                      </c:pt>
                      <c:pt idx="4241">
                        <c:v>05/04/2023 11:41</c:v>
                      </c:pt>
                      <c:pt idx="4242">
                        <c:v>05/04/2023 11:41</c:v>
                      </c:pt>
                      <c:pt idx="4243">
                        <c:v>05/04/2023 11:41</c:v>
                      </c:pt>
                      <c:pt idx="4244">
                        <c:v>05/04/2023 11:41</c:v>
                      </c:pt>
                      <c:pt idx="4245">
                        <c:v>05/04/2023 11:41</c:v>
                      </c:pt>
                      <c:pt idx="4246">
                        <c:v>05/04/2023 11:41</c:v>
                      </c:pt>
                      <c:pt idx="4247">
                        <c:v>05/04/2023 11:41</c:v>
                      </c:pt>
                      <c:pt idx="4248">
                        <c:v>05/04/2023 11:41</c:v>
                      </c:pt>
                      <c:pt idx="4249">
                        <c:v>05/04/2023 11:41</c:v>
                      </c:pt>
                      <c:pt idx="4250">
                        <c:v>05/04/2023 11:41</c:v>
                      </c:pt>
                      <c:pt idx="4251">
                        <c:v>05/04/2023 11:41</c:v>
                      </c:pt>
                      <c:pt idx="4252">
                        <c:v>05/04/2023 11:41</c:v>
                      </c:pt>
                      <c:pt idx="4253">
                        <c:v>05/04/2023 11:41</c:v>
                      </c:pt>
                      <c:pt idx="4254">
                        <c:v>05/04/2023 11:41</c:v>
                      </c:pt>
                      <c:pt idx="4255">
                        <c:v>05/04/2023 11:41</c:v>
                      </c:pt>
                      <c:pt idx="4256">
                        <c:v>05/04/2023 11:41</c:v>
                      </c:pt>
                      <c:pt idx="4257">
                        <c:v>05/04/2023 11:41</c:v>
                      </c:pt>
                      <c:pt idx="4258">
                        <c:v>05/04/2023 11:41</c:v>
                      </c:pt>
                      <c:pt idx="4259">
                        <c:v>05/04/2023 11:41</c:v>
                      </c:pt>
                      <c:pt idx="4260">
                        <c:v>05/04/2023 11:41</c:v>
                      </c:pt>
                      <c:pt idx="4261">
                        <c:v>05/04/2023 11:41</c:v>
                      </c:pt>
                      <c:pt idx="4262">
                        <c:v>05/04/2023 11:41</c:v>
                      </c:pt>
                      <c:pt idx="4263">
                        <c:v>05/04/2023 11:41</c:v>
                      </c:pt>
                      <c:pt idx="4264">
                        <c:v>05/04/2023 11:41</c:v>
                      </c:pt>
                      <c:pt idx="4265">
                        <c:v>05/04/2023 11:41</c:v>
                      </c:pt>
                      <c:pt idx="4266">
                        <c:v>05/04/2023 11:41</c:v>
                      </c:pt>
                      <c:pt idx="4267">
                        <c:v>05/04/2023 11:41</c:v>
                      </c:pt>
                      <c:pt idx="4268">
                        <c:v>05/04/2023 11:41</c:v>
                      </c:pt>
                      <c:pt idx="4269">
                        <c:v>05/04/2023 11:41</c:v>
                      </c:pt>
                      <c:pt idx="4270">
                        <c:v>05/04/2023 11:41</c:v>
                      </c:pt>
                      <c:pt idx="4271">
                        <c:v>05/04/2023 11:41</c:v>
                      </c:pt>
                      <c:pt idx="4272">
                        <c:v>05/04/2023 11:41</c:v>
                      </c:pt>
                      <c:pt idx="4273">
                        <c:v>05/04/2023 11:41</c:v>
                      </c:pt>
                      <c:pt idx="4274">
                        <c:v>05/04/2023 11:41</c:v>
                      </c:pt>
                      <c:pt idx="4275">
                        <c:v>05/04/2023 11:41</c:v>
                      </c:pt>
                      <c:pt idx="4276">
                        <c:v>05/04/2023 11:41</c:v>
                      </c:pt>
                      <c:pt idx="4277">
                        <c:v>05/04/2023 11:41</c:v>
                      </c:pt>
                      <c:pt idx="4278">
                        <c:v>05/04/2023 11:41</c:v>
                      </c:pt>
                      <c:pt idx="4279">
                        <c:v>05/04/2023 11:41</c:v>
                      </c:pt>
                      <c:pt idx="4280">
                        <c:v>05/04/2023 11:41</c:v>
                      </c:pt>
                      <c:pt idx="4281">
                        <c:v>05/04/2023 11:41</c:v>
                      </c:pt>
                      <c:pt idx="4282">
                        <c:v>05/04/2023 11:41</c:v>
                      </c:pt>
                      <c:pt idx="4283">
                        <c:v>05/04/2023 11:41</c:v>
                      </c:pt>
                      <c:pt idx="4284">
                        <c:v>05/04/2023 11:41</c:v>
                      </c:pt>
                      <c:pt idx="4285">
                        <c:v>05/04/2023 11:41</c:v>
                      </c:pt>
                      <c:pt idx="4286">
                        <c:v>05/04/2023 11:41</c:v>
                      </c:pt>
                      <c:pt idx="4287">
                        <c:v>05/04/2023 11:41</c:v>
                      </c:pt>
                      <c:pt idx="4288">
                        <c:v>05/04/2023 11:41</c:v>
                      </c:pt>
                      <c:pt idx="4289">
                        <c:v>05/04/2023 11:41</c:v>
                      </c:pt>
                      <c:pt idx="4290">
                        <c:v>05/04/2023 11:41</c:v>
                      </c:pt>
                      <c:pt idx="4291">
                        <c:v>05/04/2023 11:41</c:v>
                      </c:pt>
                      <c:pt idx="4292">
                        <c:v>05/04/2023 11:41</c:v>
                      </c:pt>
                      <c:pt idx="4293">
                        <c:v>05/04/2023 11:41</c:v>
                      </c:pt>
                      <c:pt idx="4294">
                        <c:v>05/04/2023 11:41</c:v>
                      </c:pt>
                      <c:pt idx="4295">
                        <c:v>05/04/2023 11:41</c:v>
                      </c:pt>
                      <c:pt idx="4296">
                        <c:v>05/04/2023 11:42</c:v>
                      </c:pt>
                      <c:pt idx="4297">
                        <c:v>05/04/2023 11:42</c:v>
                      </c:pt>
                      <c:pt idx="4298">
                        <c:v>05/04/2023 11:42</c:v>
                      </c:pt>
                      <c:pt idx="4299">
                        <c:v>05/04/2023 11:42</c:v>
                      </c:pt>
                      <c:pt idx="4300">
                        <c:v>05/04/2023 11:42</c:v>
                      </c:pt>
                      <c:pt idx="4301">
                        <c:v>05/04/2023 11:42</c:v>
                      </c:pt>
                      <c:pt idx="4302">
                        <c:v>05/04/2023 11:42</c:v>
                      </c:pt>
                      <c:pt idx="4303">
                        <c:v>05/04/2023 11:42</c:v>
                      </c:pt>
                      <c:pt idx="4304">
                        <c:v>05/04/2023 11:42</c:v>
                      </c:pt>
                      <c:pt idx="4305">
                        <c:v>05/04/2023 11:42</c:v>
                      </c:pt>
                      <c:pt idx="4306">
                        <c:v>05/04/2023 11:42</c:v>
                      </c:pt>
                      <c:pt idx="4307">
                        <c:v>05/04/2023 11:42</c:v>
                      </c:pt>
                      <c:pt idx="4308">
                        <c:v>05/04/2023 11:42</c:v>
                      </c:pt>
                      <c:pt idx="4309">
                        <c:v>05/04/2023 11:42</c:v>
                      </c:pt>
                      <c:pt idx="4310">
                        <c:v>05/04/2023 11:42</c:v>
                      </c:pt>
                      <c:pt idx="4311">
                        <c:v>05/04/2023 11:42</c:v>
                      </c:pt>
                      <c:pt idx="4312">
                        <c:v>05/04/2023 11:42</c:v>
                      </c:pt>
                      <c:pt idx="4313">
                        <c:v>05/04/2023 11:42</c:v>
                      </c:pt>
                      <c:pt idx="4314">
                        <c:v>05/04/2023 11:42</c:v>
                      </c:pt>
                      <c:pt idx="4315">
                        <c:v>05/04/2023 11:42</c:v>
                      </c:pt>
                      <c:pt idx="4316">
                        <c:v>05/04/2023 11:42</c:v>
                      </c:pt>
                      <c:pt idx="4317">
                        <c:v>05/04/2023 11:42</c:v>
                      </c:pt>
                      <c:pt idx="4318">
                        <c:v>05/04/2023 11:42</c:v>
                      </c:pt>
                      <c:pt idx="4319">
                        <c:v>05/04/2023 11:42</c:v>
                      </c:pt>
                      <c:pt idx="4320">
                        <c:v>05/04/2023 11:42</c:v>
                      </c:pt>
                      <c:pt idx="4321">
                        <c:v>05/04/2023 11:42</c:v>
                      </c:pt>
                      <c:pt idx="4322">
                        <c:v>05/04/2023 11:42</c:v>
                      </c:pt>
                      <c:pt idx="4323">
                        <c:v>05/04/2023 11:42</c:v>
                      </c:pt>
                      <c:pt idx="4324">
                        <c:v>05/04/2023 11:42</c:v>
                      </c:pt>
                      <c:pt idx="4325">
                        <c:v>05/04/2023 11:42</c:v>
                      </c:pt>
                      <c:pt idx="4326">
                        <c:v>05/04/2023 11:42</c:v>
                      </c:pt>
                      <c:pt idx="4327">
                        <c:v>05/04/2023 11:42</c:v>
                      </c:pt>
                      <c:pt idx="4328">
                        <c:v>05/04/2023 11:42</c:v>
                      </c:pt>
                      <c:pt idx="4329">
                        <c:v>05/04/2023 11:42</c:v>
                      </c:pt>
                      <c:pt idx="4330">
                        <c:v>05/04/2023 11:42</c:v>
                      </c:pt>
                      <c:pt idx="4331">
                        <c:v>05/04/2023 11:42</c:v>
                      </c:pt>
                      <c:pt idx="4332">
                        <c:v>05/04/2023 11:42</c:v>
                      </c:pt>
                      <c:pt idx="4333">
                        <c:v>05/04/2023 11:42</c:v>
                      </c:pt>
                      <c:pt idx="4334">
                        <c:v>05/04/2023 11:42</c:v>
                      </c:pt>
                      <c:pt idx="4335">
                        <c:v>05/04/2023 11:42</c:v>
                      </c:pt>
                      <c:pt idx="4336">
                        <c:v>05/04/2023 11:42</c:v>
                      </c:pt>
                      <c:pt idx="4337">
                        <c:v>05/04/2023 11:42</c:v>
                      </c:pt>
                      <c:pt idx="4338">
                        <c:v>05/04/2023 11:42</c:v>
                      </c:pt>
                      <c:pt idx="4339">
                        <c:v>05/04/2023 11:42</c:v>
                      </c:pt>
                      <c:pt idx="4340">
                        <c:v>05/04/2023 11:42</c:v>
                      </c:pt>
                      <c:pt idx="4341">
                        <c:v>05/04/2023 11:42</c:v>
                      </c:pt>
                      <c:pt idx="4342">
                        <c:v>05/04/2023 11:42</c:v>
                      </c:pt>
                      <c:pt idx="4343">
                        <c:v>05/04/2023 11:42</c:v>
                      </c:pt>
                      <c:pt idx="4344">
                        <c:v>05/04/2023 11:42</c:v>
                      </c:pt>
                      <c:pt idx="4345">
                        <c:v>05/04/2023 11:42</c:v>
                      </c:pt>
                      <c:pt idx="4346">
                        <c:v>05/04/2023 11:42</c:v>
                      </c:pt>
                      <c:pt idx="4347">
                        <c:v>05/04/2023 11:42</c:v>
                      </c:pt>
                      <c:pt idx="4348">
                        <c:v>05/04/2023 11:42</c:v>
                      </c:pt>
                      <c:pt idx="4349">
                        <c:v>05/04/2023 11:42</c:v>
                      </c:pt>
                      <c:pt idx="4350">
                        <c:v>05/04/2023 11:42</c:v>
                      </c:pt>
                      <c:pt idx="4351">
                        <c:v>05/04/2023 11:42</c:v>
                      </c:pt>
                      <c:pt idx="4352">
                        <c:v>05/04/2023 11:42</c:v>
                      </c:pt>
                      <c:pt idx="4353">
                        <c:v>05/04/2023 11:42</c:v>
                      </c:pt>
                      <c:pt idx="4354">
                        <c:v>05/04/2023 11:42</c:v>
                      </c:pt>
                      <c:pt idx="4355">
                        <c:v>05/04/2023 11:43</c:v>
                      </c:pt>
                      <c:pt idx="4356">
                        <c:v>05/04/2023 11:43</c:v>
                      </c:pt>
                      <c:pt idx="4357">
                        <c:v>05/04/2023 11:43</c:v>
                      </c:pt>
                      <c:pt idx="4358">
                        <c:v>05/04/2023 11:43</c:v>
                      </c:pt>
                      <c:pt idx="4359">
                        <c:v>05/04/2023 11:43</c:v>
                      </c:pt>
                      <c:pt idx="4360">
                        <c:v>05/04/2023 11:43</c:v>
                      </c:pt>
                      <c:pt idx="4361">
                        <c:v>05/04/2023 11:43</c:v>
                      </c:pt>
                      <c:pt idx="4362">
                        <c:v>05/04/2023 11:43</c:v>
                      </c:pt>
                      <c:pt idx="4363">
                        <c:v>05/04/2023 11:43</c:v>
                      </c:pt>
                      <c:pt idx="4364">
                        <c:v>05/04/2023 11:43</c:v>
                      </c:pt>
                      <c:pt idx="4365">
                        <c:v>05/04/2023 11:43</c:v>
                      </c:pt>
                      <c:pt idx="4366">
                        <c:v>05/04/2023 11:43</c:v>
                      </c:pt>
                      <c:pt idx="4367">
                        <c:v>05/04/2023 11:43</c:v>
                      </c:pt>
                      <c:pt idx="4368">
                        <c:v>05/04/2023 11:43</c:v>
                      </c:pt>
                      <c:pt idx="4369">
                        <c:v>05/04/2023 11:43</c:v>
                      </c:pt>
                      <c:pt idx="4370">
                        <c:v>05/04/2023 11:43</c:v>
                      </c:pt>
                      <c:pt idx="4371">
                        <c:v>05/04/2023 11:43</c:v>
                      </c:pt>
                      <c:pt idx="4372">
                        <c:v>05/04/2023 11:43</c:v>
                      </c:pt>
                      <c:pt idx="4373">
                        <c:v>05/04/2023 11:43</c:v>
                      </c:pt>
                      <c:pt idx="4374">
                        <c:v>05/04/2023 11:43</c:v>
                      </c:pt>
                      <c:pt idx="4375">
                        <c:v>05/04/2023 11:43</c:v>
                      </c:pt>
                      <c:pt idx="4376">
                        <c:v>05/04/2023 11:43</c:v>
                      </c:pt>
                      <c:pt idx="4377">
                        <c:v>05/04/2023 11:43</c:v>
                      </c:pt>
                      <c:pt idx="4378">
                        <c:v>05/04/2023 11:43</c:v>
                      </c:pt>
                      <c:pt idx="4379">
                        <c:v>05/04/2023 11:43</c:v>
                      </c:pt>
                      <c:pt idx="4380">
                        <c:v>05/04/2023 11:43</c:v>
                      </c:pt>
                      <c:pt idx="4381">
                        <c:v>05/04/2023 11:43</c:v>
                      </c:pt>
                      <c:pt idx="4382">
                        <c:v>05/04/2023 11:43</c:v>
                      </c:pt>
                      <c:pt idx="4383">
                        <c:v>05/04/2023 11:43</c:v>
                      </c:pt>
                      <c:pt idx="4384">
                        <c:v>05/04/2023 11:43</c:v>
                      </c:pt>
                      <c:pt idx="4385">
                        <c:v>05/04/2023 11:43</c:v>
                      </c:pt>
                      <c:pt idx="4386">
                        <c:v>05/04/2023 11:43</c:v>
                      </c:pt>
                      <c:pt idx="4387">
                        <c:v>05/04/2023 11:43</c:v>
                      </c:pt>
                      <c:pt idx="4388">
                        <c:v>05/04/2023 11:43</c:v>
                      </c:pt>
                      <c:pt idx="4389">
                        <c:v>05/04/2023 11:43</c:v>
                      </c:pt>
                      <c:pt idx="4390">
                        <c:v>05/04/2023 11:43</c:v>
                      </c:pt>
                      <c:pt idx="4391">
                        <c:v>05/04/2023 11:43</c:v>
                      </c:pt>
                      <c:pt idx="4392">
                        <c:v>05/04/2023 11:43</c:v>
                      </c:pt>
                      <c:pt idx="4393">
                        <c:v>05/04/2023 11:43</c:v>
                      </c:pt>
                      <c:pt idx="4394">
                        <c:v>05/04/2023 11:43</c:v>
                      </c:pt>
                      <c:pt idx="4395">
                        <c:v>05/04/2023 11:43</c:v>
                      </c:pt>
                      <c:pt idx="4396">
                        <c:v>05/04/2023 11:43</c:v>
                      </c:pt>
                      <c:pt idx="4397">
                        <c:v>05/04/2023 11:43</c:v>
                      </c:pt>
                      <c:pt idx="4398">
                        <c:v>05/04/2023 11:43</c:v>
                      </c:pt>
                      <c:pt idx="4399">
                        <c:v>05/04/2023 11:43</c:v>
                      </c:pt>
                      <c:pt idx="4400">
                        <c:v>05/04/2023 11:43</c:v>
                      </c:pt>
                      <c:pt idx="4401">
                        <c:v>05/04/2023 11:43</c:v>
                      </c:pt>
                      <c:pt idx="4402">
                        <c:v>05/04/2023 11:43</c:v>
                      </c:pt>
                      <c:pt idx="4403">
                        <c:v>05/04/2023 11:43</c:v>
                      </c:pt>
                      <c:pt idx="4404">
                        <c:v>05/04/2023 11:43</c:v>
                      </c:pt>
                      <c:pt idx="4405">
                        <c:v>05/04/2023 11:43</c:v>
                      </c:pt>
                      <c:pt idx="4406">
                        <c:v>05/04/2023 11:43</c:v>
                      </c:pt>
                      <c:pt idx="4407">
                        <c:v>05/04/2023 11:43</c:v>
                      </c:pt>
                      <c:pt idx="4408">
                        <c:v>05/04/2023 11:43</c:v>
                      </c:pt>
                      <c:pt idx="4409">
                        <c:v>05/04/2023 11:43</c:v>
                      </c:pt>
                      <c:pt idx="4410">
                        <c:v>05/04/2023 11:43</c:v>
                      </c:pt>
                      <c:pt idx="4411">
                        <c:v>05/04/2023 11:43</c:v>
                      </c:pt>
                      <c:pt idx="4412">
                        <c:v>05/04/2023 11:43</c:v>
                      </c:pt>
                      <c:pt idx="4413">
                        <c:v>05/04/2023 11:43</c:v>
                      </c:pt>
                      <c:pt idx="4414">
                        <c:v>05/04/2023 11:43</c:v>
                      </c:pt>
                      <c:pt idx="4415">
                        <c:v>05/04/2023 11:44</c:v>
                      </c:pt>
                      <c:pt idx="4416">
                        <c:v>05/04/2023 11:44</c:v>
                      </c:pt>
                      <c:pt idx="4417">
                        <c:v>05/04/2023 11:44</c:v>
                      </c:pt>
                      <c:pt idx="4418">
                        <c:v>05/04/2023 11:44</c:v>
                      </c:pt>
                      <c:pt idx="4419">
                        <c:v>05/04/2023 11:44</c:v>
                      </c:pt>
                      <c:pt idx="4420">
                        <c:v>05/04/2023 11:44</c:v>
                      </c:pt>
                      <c:pt idx="4421">
                        <c:v>05/04/2023 11:44</c:v>
                      </c:pt>
                      <c:pt idx="4422">
                        <c:v>05/04/2023 11:44</c:v>
                      </c:pt>
                      <c:pt idx="4423">
                        <c:v>05/04/2023 11:44</c:v>
                      </c:pt>
                      <c:pt idx="4424">
                        <c:v>05/04/2023 11:44</c:v>
                      </c:pt>
                      <c:pt idx="4425">
                        <c:v>05/04/2023 11:44</c:v>
                      </c:pt>
                      <c:pt idx="4426">
                        <c:v>05/04/2023 11:44</c:v>
                      </c:pt>
                      <c:pt idx="4427">
                        <c:v>05/04/2023 11:44</c:v>
                      </c:pt>
                      <c:pt idx="4428">
                        <c:v>05/04/2023 11:44</c:v>
                      </c:pt>
                      <c:pt idx="4429">
                        <c:v>05/04/2023 11:44</c:v>
                      </c:pt>
                      <c:pt idx="4430">
                        <c:v>05/04/2023 11:44</c:v>
                      </c:pt>
                      <c:pt idx="4431">
                        <c:v>05/04/2023 11:44</c:v>
                      </c:pt>
                      <c:pt idx="4432">
                        <c:v>05/04/2023 11:44</c:v>
                      </c:pt>
                      <c:pt idx="4433">
                        <c:v>05/04/2023 11:44</c:v>
                      </c:pt>
                      <c:pt idx="4434">
                        <c:v>05/04/2023 11:44</c:v>
                      </c:pt>
                      <c:pt idx="4435">
                        <c:v>05/04/2023 11:44</c:v>
                      </c:pt>
                      <c:pt idx="4436">
                        <c:v>05/04/2023 11:44</c:v>
                      </c:pt>
                      <c:pt idx="4437">
                        <c:v>05/04/2023 11:44</c:v>
                      </c:pt>
                      <c:pt idx="4438">
                        <c:v>05/04/2023 11:44</c:v>
                      </c:pt>
                      <c:pt idx="4439">
                        <c:v>05/04/2023 11:44</c:v>
                      </c:pt>
                      <c:pt idx="4440">
                        <c:v>05/04/2023 11:44</c:v>
                      </c:pt>
                      <c:pt idx="4441">
                        <c:v>05/04/2023 11:44</c:v>
                      </c:pt>
                      <c:pt idx="4442">
                        <c:v>05/04/2023 11:44</c:v>
                      </c:pt>
                      <c:pt idx="4443">
                        <c:v>05/04/2023 11:44</c:v>
                      </c:pt>
                      <c:pt idx="4444">
                        <c:v>05/04/2023 11:44</c:v>
                      </c:pt>
                      <c:pt idx="4445">
                        <c:v>05/04/2023 11:44</c:v>
                      </c:pt>
                      <c:pt idx="4446">
                        <c:v>05/04/2023 11:44</c:v>
                      </c:pt>
                      <c:pt idx="4447">
                        <c:v>05/04/2023 11:44</c:v>
                      </c:pt>
                      <c:pt idx="4448">
                        <c:v>05/04/2023 11:44</c:v>
                      </c:pt>
                      <c:pt idx="4449">
                        <c:v>05/04/2023 11:44</c:v>
                      </c:pt>
                      <c:pt idx="4450">
                        <c:v>05/04/2023 11:44</c:v>
                      </c:pt>
                      <c:pt idx="4451">
                        <c:v>05/04/2023 11:44</c:v>
                      </c:pt>
                      <c:pt idx="4452">
                        <c:v>05/04/2023 11:44</c:v>
                      </c:pt>
                      <c:pt idx="4453">
                        <c:v>05/04/2023 11:44</c:v>
                      </c:pt>
                      <c:pt idx="4454">
                        <c:v>05/04/2023 11:44</c:v>
                      </c:pt>
                      <c:pt idx="4455">
                        <c:v>05/04/2023 11:44</c:v>
                      </c:pt>
                      <c:pt idx="4456">
                        <c:v>05/04/2023 11:44</c:v>
                      </c:pt>
                      <c:pt idx="4457">
                        <c:v>05/04/2023 11:44</c:v>
                      </c:pt>
                      <c:pt idx="4458">
                        <c:v>05/04/2023 11:44</c:v>
                      </c:pt>
                      <c:pt idx="4459">
                        <c:v>05/04/2023 11:44</c:v>
                      </c:pt>
                      <c:pt idx="4460">
                        <c:v>05/04/2023 11:44</c:v>
                      </c:pt>
                      <c:pt idx="4461">
                        <c:v>05/04/2023 11:44</c:v>
                      </c:pt>
                      <c:pt idx="4462">
                        <c:v>05/04/2023 11:44</c:v>
                      </c:pt>
                      <c:pt idx="4463">
                        <c:v>05/04/2023 11:44</c:v>
                      </c:pt>
                      <c:pt idx="4464">
                        <c:v>05/04/2023 11:44</c:v>
                      </c:pt>
                      <c:pt idx="4465">
                        <c:v>05/04/2023 11:44</c:v>
                      </c:pt>
                      <c:pt idx="4466">
                        <c:v>05/04/2023 11:44</c:v>
                      </c:pt>
                      <c:pt idx="4467">
                        <c:v>05/04/2023 11:44</c:v>
                      </c:pt>
                      <c:pt idx="4468">
                        <c:v>05/04/2023 11:44</c:v>
                      </c:pt>
                      <c:pt idx="4469">
                        <c:v>05/04/2023 11:44</c:v>
                      </c:pt>
                      <c:pt idx="4470">
                        <c:v>05/04/2023 11:44</c:v>
                      </c:pt>
                      <c:pt idx="4471">
                        <c:v>05/04/2023 11:44</c:v>
                      </c:pt>
                      <c:pt idx="4472">
                        <c:v>05/04/2023 11:44</c:v>
                      </c:pt>
                      <c:pt idx="4473">
                        <c:v>05/04/2023 11:44</c:v>
                      </c:pt>
                      <c:pt idx="4474">
                        <c:v>05/04/2023 11:44</c:v>
                      </c:pt>
                      <c:pt idx="4475">
                        <c:v>05/04/2023 11:45</c:v>
                      </c:pt>
                      <c:pt idx="4476">
                        <c:v>05/04/2023 11:45</c:v>
                      </c:pt>
                      <c:pt idx="4477">
                        <c:v>05/04/2023 11:45</c:v>
                      </c:pt>
                      <c:pt idx="4478">
                        <c:v>05/04/2023 11:45</c:v>
                      </c:pt>
                      <c:pt idx="4479">
                        <c:v>05/04/2023 11:45</c:v>
                      </c:pt>
                      <c:pt idx="4480">
                        <c:v>05/04/2023 11:45</c:v>
                      </c:pt>
                      <c:pt idx="4481">
                        <c:v>05/04/2023 11:45</c:v>
                      </c:pt>
                      <c:pt idx="4482">
                        <c:v>05/04/2023 11:45</c:v>
                      </c:pt>
                      <c:pt idx="4483">
                        <c:v>05/04/2023 11:45</c:v>
                      </c:pt>
                      <c:pt idx="4484">
                        <c:v>05/04/2023 11:45</c:v>
                      </c:pt>
                      <c:pt idx="4485">
                        <c:v>05/04/2023 11:45</c:v>
                      </c:pt>
                      <c:pt idx="4486">
                        <c:v>05/04/2023 11:45</c:v>
                      </c:pt>
                      <c:pt idx="4487">
                        <c:v>05/04/2023 11:45</c:v>
                      </c:pt>
                      <c:pt idx="4488">
                        <c:v>05/04/2023 11:45</c:v>
                      </c:pt>
                      <c:pt idx="4489">
                        <c:v>05/04/2023 11:45</c:v>
                      </c:pt>
                      <c:pt idx="4490">
                        <c:v>05/04/2023 11:45</c:v>
                      </c:pt>
                      <c:pt idx="4491">
                        <c:v>05/04/2023 11:45</c:v>
                      </c:pt>
                      <c:pt idx="4492">
                        <c:v>05/04/2023 11:45</c:v>
                      </c:pt>
                      <c:pt idx="4493">
                        <c:v>05/04/2023 11:45</c:v>
                      </c:pt>
                      <c:pt idx="4494">
                        <c:v>05/04/2023 11:45</c:v>
                      </c:pt>
                      <c:pt idx="4495">
                        <c:v>05/04/2023 11:45</c:v>
                      </c:pt>
                      <c:pt idx="4496">
                        <c:v>05/04/2023 11:45</c:v>
                      </c:pt>
                      <c:pt idx="4497">
                        <c:v>05/04/2023 11:45</c:v>
                      </c:pt>
                      <c:pt idx="4498">
                        <c:v>05/04/2023 11:45</c:v>
                      </c:pt>
                      <c:pt idx="4499">
                        <c:v>05/04/2023 11:45</c:v>
                      </c:pt>
                      <c:pt idx="4500">
                        <c:v>05/04/2023 11:45</c:v>
                      </c:pt>
                      <c:pt idx="4501">
                        <c:v>05/04/2023 11:45</c:v>
                      </c:pt>
                      <c:pt idx="4502">
                        <c:v>05/04/2023 11:45</c:v>
                      </c:pt>
                      <c:pt idx="4503">
                        <c:v>05/04/2023 11:45</c:v>
                      </c:pt>
                      <c:pt idx="4504">
                        <c:v>05/04/2023 11:45</c:v>
                      </c:pt>
                      <c:pt idx="4505">
                        <c:v>05/04/2023 11:45</c:v>
                      </c:pt>
                      <c:pt idx="4506">
                        <c:v>05/04/2023 11:45</c:v>
                      </c:pt>
                      <c:pt idx="4507">
                        <c:v>05/04/2023 11:45</c:v>
                      </c:pt>
                      <c:pt idx="4508">
                        <c:v>05/04/2023 11:45</c:v>
                      </c:pt>
                      <c:pt idx="4509">
                        <c:v>05/04/2023 11:45</c:v>
                      </c:pt>
                      <c:pt idx="4510">
                        <c:v>05/04/2023 11:45</c:v>
                      </c:pt>
                      <c:pt idx="4511">
                        <c:v>05/04/2023 11:45</c:v>
                      </c:pt>
                      <c:pt idx="4512">
                        <c:v>05/04/2023 11:45</c:v>
                      </c:pt>
                      <c:pt idx="4513">
                        <c:v>05/04/2023 11:45</c:v>
                      </c:pt>
                      <c:pt idx="4514">
                        <c:v>05/04/2023 11:45</c:v>
                      </c:pt>
                      <c:pt idx="4515">
                        <c:v>05/04/2023 11:45</c:v>
                      </c:pt>
                      <c:pt idx="4516">
                        <c:v>05/04/2023 11:45</c:v>
                      </c:pt>
                      <c:pt idx="4517">
                        <c:v>05/04/2023 11:45</c:v>
                      </c:pt>
                      <c:pt idx="4518">
                        <c:v>05/04/2023 11:45</c:v>
                      </c:pt>
                      <c:pt idx="4519">
                        <c:v>05/04/2023 11:45</c:v>
                      </c:pt>
                      <c:pt idx="4520">
                        <c:v>05/04/2023 11:45</c:v>
                      </c:pt>
                      <c:pt idx="4521">
                        <c:v>05/04/2023 11:45</c:v>
                      </c:pt>
                      <c:pt idx="4522">
                        <c:v>05/04/2023 11:45</c:v>
                      </c:pt>
                      <c:pt idx="4523">
                        <c:v>05/04/2023 11:45</c:v>
                      </c:pt>
                      <c:pt idx="4524">
                        <c:v>05/04/2023 11:45</c:v>
                      </c:pt>
                      <c:pt idx="4525">
                        <c:v>05/04/2023 11:45</c:v>
                      </c:pt>
                      <c:pt idx="4526">
                        <c:v>05/04/2023 11:45</c:v>
                      </c:pt>
                      <c:pt idx="4527">
                        <c:v>05/04/2023 11:45</c:v>
                      </c:pt>
                      <c:pt idx="4528">
                        <c:v>05/04/2023 11:45</c:v>
                      </c:pt>
                      <c:pt idx="4529">
                        <c:v>05/04/2023 11:45</c:v>
                      </c:pt>
                      <c:pt idx="4530">
                        <c:v>05/04/2023 11:45</c:v>
                      </c:pt>
                      <c:pt idx="4531">
                        <c:v>05/04/2023 11:45</c:v>
                      </c:pt>
                      <c:pt idx="4532">
                        <c:v>05/04/2023 11:45</c:v>
                      </c:pt>
                      <c:pt idx="4533">
                        <c:v>05/04/2023 11:45</c:v>
                      </c:pt>
                      <c:pt idx="4534">
                        <c:v>05/04/2023 11:46</c:v>
                      </c:pt>
                      <c:pt idx="4535">
                        <c:v>05/04/2023 11:46</c:v>
                      </c:pt>
                      <c:pt idx="4536">
                        <c:v>05/04/2023 11:46</c:v>
                      </c:pt>
                      <c:pt idx="4537">
                        <c:v>05/04/2023 11:46</c:v>
                      </c:pt>
                      <c:pt idx="4538">
                        <c:v>05/04/2023 11:46</c:v>
                      </c:pt>
                      <c:pt idx="4539">
                        <c:v>05/04/2023 11:46</c:v>
                      </c:pt>
                      <c:pt idx="4540">
                        <c:v>05/04/2023 11:46</c:v>
                      </c:pt>
                      <c:pt idx="4541">
                        <c:v>05/04/2023 11:46</c:v>
                      </c:pt>
                      <c:pt idx="4542">
                        <c:v>05/04/2023 11:46</c:v>
                      </c:pt>
                      <c:pt idx="4543">
                        <c:v>05/04/2023 11:46</c:v>
                      </c:pt>
                      <c:pt idx="4544">
                        <c:v>05/04/2023 11:46</c:v>
                      </c:pt>
                      <c:pt idx="4545">
                        <c:v>05/04/2023 11:46</c:v>
                      </c:pt>
                      <c:pt idx="4546">
                        <c:v>05/04/2023 11:46</c:v>
                      </c:pt>
                      <c:pt idx="4547">
                        <c:v>05/04/2023 11:46</c:v>
                      </c:pt>
                      <c:pt idx="4548">
                        <c:v>05/04/2023 11:46</c:v>
                      </c:pt>
                      <c:pt idx="4549">
                        <c:v>05/04/2023 11:46</c:v>
                      </c:pt>
                      <c:pt idx="4550">
                        <c:v>05/04/2023 11:46</c:v>
                      </c:pt>
                      <c:pt idx="4551">
                        <c:v>05/04/2023 11:46</c:v>
                      </c:pt>
                      <c:pt idx="4552">
                        <c:v>05/04/2023 11:46</c:v>
                      </c:pt>
                      <c:pt idx="4553">
                        <c:v>05/04/2023 11:46</c:v>
                      </c:pt>
                      <c:pt idx="4554">
                        <c:v>05/04/2023 11:46</c:v>
                      </c:pt>
                      <c:pt idx="4555">
                        <c:v>05/04/2023 11:46</c:v>
                      </c:pt>
                      <c:pt idx="4556">
                        <c:v>05/04/2023 11:46</c:v>
                      </c:pt>
                      <c:pt idx="4557">
                        <c:v>05/04/2023 11:46</c:v>
                      </c:pt>
                      <c:pt idx="4558">
                        <c:v>05/04/2023 11:46</c:v>
                      </c:pt>
                      <c:pt idx="4559">
                        <c:v>05/04/2023 11:46</c:v>
                      </c:pt>
                      <c:pt idx="4560">
                        <c:v>05/04/2023 11:46</c:v>
                      </c:pt>
                      <c:pt idx="4561">
                        <c:v>05/04/2023 11:46</c:v>
                      </c:pt>
                      <c:pt idx="4562">
                        <c:v>05/04/2023 11:46</c:v>
                      </c:pt>
                      <c:pt idx="4563">
                        <c:v>05/04/2023 11:46</c:v>
                      </c:pt>
                      <c:pt idx="4564">
                        <c:v>05/04/2023 11:46</c:v>
                      </c:pt>
                      <c:pt idx="4565">
                        <c:v>05/04/2023 11:46</c:v>
                      </c:pt>
                      <c:pt idx="4566">
                        <c:v>05/04/2023 11:46</c:v>
                      </c:pt>
                      <c:pt idx="4567">
                        <c:v>05/04/2023 11:46</c:v>
                      </c:pt>
                      <c:pt idx="4568">
                        <c:v>05/04/2023 11:46</c:v>
                      </c:pt>
                      <c:pt idx="4569">
                        <c:v>05/04/2023 11:46</c:v>
                      </c:pt>
                      <c:pt idx="4570">
                        <c:v>05/04/2023 11:46</c:v>
                      </c:pt>
                      <c:pt idx="4571">
                        <c:v>05/04/2023 11:46</c:v>
                      </c:pt>
                      <c:pt idx="4572">
                        <c:v>05/04/2023 11:46</c:v>
                      </c:pt>
                      <c:pt idx="4573">
                        <c:v>05/04/2023 11:46</c:v>
                      </c:pt>
                      <c:pt idx="4574">
                        <c:v>05/04/2023 11:46</c:v>
                      </c:pt>
                      <c:pt idx="4575">
                        <c:v>05/04/2023 11:46</c:v>
                      </c:pt>
                      <c:pt idx="4576">
                        <c:v>05/04/2023 11:46</c:v>
                      </c:pt>
                      <c:pt idx="4577">
                        <c:v>05/04/2023 11:46</c:v>
                      </c:pt>
                      <c:pt idx="4578">
                        <c:v>05/04/2023 11:46</c:v>
                      </c:pt>
                      <c:pt idx="4579">
                        <c:v>05/04/2023 11:46</c:v>
                      </c:pt>
                      <c:pt idx="4580">
                        <c:v>05/04/2023 11:46</c:v>
                      </c:pt>
                      <c:pt idx="4581">
                        <c:v>05/04/2023 11:46</c:v>
                      </c:pt>
                      <c:pt idx="4582">
                        <c:v>05/04/2023 11:46</c:v>
                      </c:pt>
                      <c:pt idx="4583">
                        <c:v>05/04/2023 11:46</c:v>
                      </c:pt>
                      <c:pt idx="4584">
                        <c:v>05/04/2023 11:46</c:v>
                      </c:pt>
                      <c:pt idx="4585">
                        <c:v>05/04/2023 11:46</c:v>
                      </c:pt>
                      <c:pt idx="4586">
                        <c:v>05/04/2023 11:46</c:v>
                      </c:pt>
                      <c:pt idx="4587">
                        <c:v>05/04/2023 11:46</c:v>
                      </c:pt>
                      <c:pt idx="4588">
                        <c:v>05/04/2023 11:46</c:v>
                      </c:pt>
                      <c:pt idx="4589">
                        <c:v>05/04/2023 11:46</c:v>
                      </c:pt>
                      <c:pt idx="4590">
                        <c:v>05/04/2023 11:46</c:v>
                      </c:pt>
                      <c:pt idx="4591">
                        <c:v>05/04/2023 11:46</c:v>
                      </c:pt>
                      <c:pt idx="4592">
                        <c:v>05/04/2023 11:46</c:v>
                      </c:pt>
                      <c:pt idx="4593">
                        <c:v>05/04/2023 11:46</c:v>
                      </c:pt>
                      <c:pt idx="4594">
                        <c:v>05/04/2023 11:47</c:v>
                      </c:pt>
                      <c:pt idx="4595">
                        <c:v>05/04/2023 11:47</c:v>
                      </c:pt>
                      <c:pt idx="4596">
                        <c:v>05/04/2023 11:47</c:v>
                      </c:pt>
                      <c:pt idx="4597">
                        <c:v>05/04/2023 11:47</c:v>
                      </c:pt>
                      <c:pt idx="4598">
                        <c:v>05/04/2023 11:47</c:v>
                      </c:pt>
                      <c:pt idx="4599">
                        <c:v>05/04/2023 11:47</c:v>
                      </c:pt>
                      <c:pt idx="4600">
                        <c:v>05/04/2023 11:47</c:v>
                      </c:pt>
                      <c:pt idx="4601">
                        <c:v>05/04/2023 11:47</c:v>
                      </c:pt>
                      <c:pt idx="4602">
                        <c:v>05/04/2023 11:47</c:v>
                      </c:pt>
                      <c:pt idx="4603">
                        <c:v>05/04/2023 11:47</c:v>
                      </c:pt>
                      <c:pt idx="4604">
                        <c:v>05/04/2023 11:47</c:v>
                      </c:pt>
                      <c:pt idx="4605">
                        <c:v>05/04/2023 11:47</c:v>
                      </c:pt>
                      <c:pt idx="4606">
                        <c:v>05/04/2023 11:47</c:v>
                      </c:pt>
                      <c:pt idx="4607">
                        <c:v>05/04/2023 11:47</c:v>
                      </c:pt>
                      <c:pt idx="4608">
                        <c:v>05/04/2023 11:47</c:v>
                      </c:pt>
                      <c:pt idx="4609">
                        <c:v>05/04/2023 11:47</c:v>
                      </c:pt>
                      <c:pt idx="4610">
                        <c:v>05/04/2023 11:47</c:v>
                      </c:pt>
                      <c:pt idx="4611">
                        <c:v>05/04/2023 11:47</c:v>
                      </c:pt>
                      <c:pt idx="4612">
                        <c:v>05/04/2023 11:47</c:v>
                      </c:pt>
                      <c:pt idx="4613">
                        <c:v>05/04/2023 11:47</c:v>
                      </c:pt>
                      <c:pt idx="4614">
                        <c:v>05/04/2023 11:47</c:v>
                      </c:pt>
                      <c:pt idx="4615">
                        <c:v>05/04/2023 11:47</c:v>
                      </c:pt>
                      <c:pt idx="4616">
                        <c:v>05/04/2023 11:47</c:v>
                      </c:pt>
                      <c:pt idx="4617">
                        <c:v>05/04/2023 11:47</c:v>
                      </c:pt>
                      <c:pt idx="4618">
                        <c:v>05/04/2023 11:47</c:v>
                      </c:pt>
                      <c:pt idx="4619">
                        <c:v>05/04/2023 11:47</c:v>
                      </c:pt>
                      <c:pt idx="4620">
                        <c:v>05/04/2023 11:47</c:v>
                      </c:pt>
                      <c:pt idx="4621">
                        <c:v>05/04/2023 11:47</c:v>
                      </c:pt>
                      <c:pt idx="4622">
                        <c:v>05/04/2023 11:47</c:v>
                      </c:pt>
                      <c:pt idx="4623">
                        <c:v>05/04/2023 11:47</c:v>
                      </c:pt>
                      <c:pt idx="4624">
                        <c:v>05/04/2023 11:47</c:v>
                      </c:pt>
                      <c:pt idx="4625">
                        <c:v>05/04/2023 11:47</c:v>
                      </c:pt>
                      <c:pt idx="4626">
                        <c:v>05/04/2023 11:47</c:v>
                      </c:pt>
                      <c:pt idx="4627">
                        <c:v>05/04/2023 11:47</c:v>
                      </c:pt>
                      <c:pt idx="4628">
                        <c:v>05/04/2023 11:47</c:v>
                      </c:pt>
                      <c:pt idx="4629">
                        <c:v>05/04/2023 11:47</c:v>
                      </c:pt>
                      <c:pt idx="4630">
                        <c:v>05/04/2023 11:47</c:v>
                      </c:pt>
                      <c:pt idx="4631">
                        <c:v>05/04/2023 11:47</c:v>
                      </c:pt>
                      <c:pt idx="4632">
                        <c:v>05/04/2023 11:47</c:v>
                      </c:pt>
                      <c:pt idx="4633">
                        <c:v>05/04/2023 11:47</c:v>
                      </c:pt>
                      <c:pt idx="4634">
                        <c:v>05/04/2023 11:47</c:v>
                      </c:pt>
                      <c:pt idx="4635">
                        <c:v>05/04/2023 11:47</c:v>
                      </c:pt>
                      <c:pt idx="4636">
                        <c:v>05/04/2023 11:47</c:v>
                      </c:pt>
                      <c:pt idx="4637">
                        <c:v>05/04/2023 11:47</c:v>
                      </c:pt>
                      <c:pt idx="4638">
                        <c:v>05/04/2023 11:47</c:v>
                      </c:pt>
                      <c:pt idx="4639">
                        <c:v>05/04/2023 11:47</c:v>
                      </c:pt>
                      <c:pt idx="4640">
                        <c:v>05/04/2023 11:47</c:v>
                      </c:pt>
                      <c:pt idx="4641">
                        <c:v>05/04/2023 11:47</c:v>
                      </c:pt>
                      <c:pt idx="4642">
                        <c:v>05/04/2023 11:47</c:v>
                      </c:pt>
                      <c:pt idx="4643">
                        <c:v>05/04/2023 11:47</c:v>
                      </c:pt>
                      <c:pt idx="4644">
                        <c:v>05/04/2023 11:47</c:v>
                      </c:pt>
                      <c:pt idx="4645">
                        <c:v>05/04/2023 11:47</c:v>
                      </c:pt>
                      <c:pt idx="4646">
                        <c:v>05/04/2023 11:47</c:v>
                      </c:pt>
                      <c:pt idx="4647">
                        <c:v>05/04/2023 11:47</c:v>
                      </c:pt>
                      <c:pt idx="4648">
                        <c:v>05/04/2023 11:47</c:v>
                      </c:pt>
                      <c:pt idx="4649">
                        <c:v>05/04/2023 11:47</c:v>
                      </c:pt>
                      <c:pt idx="4650">
                        <c:v>05/04/2023 11:47</c:v>
                      </c:pt>
                      <c:pt idx="4651">
                        <c:v>05/04/2023 11:47</c:v>
                      </c:pt>
                      <c:pt idx="4652">
                        <c:v>05/04/2023 11:47</c:v>
                      </c:pt>
                      <c:pt idx="4653">
                        <c:v>05/04/2023 11:48</c:v>
                      </c:pt>
                      <c:pt idx="4654">
                        <c:v>05/04/2023 11:48</c:v>
                      </c:pt>
                      <c:pt idx="4655">
                        <c:v>05/04/2023 11:48</c:v>
                      </c:pt>
                      <c:pt idx="4656">
                        <c:v>05/04/2023 11:48</c:v>
                      </c:pt>
                      <c:pt idx="4657">
                        <c:v>05/04/2023 11:48</c:v>
                      </c:pt>
                      <c:pt idx="4658">
                        <c:v>05/04/2023 11:48</c:v>
                      </c:pt>
                      <c:pt idx="4659">
                        <c:v>05/04/2023 11:48</c:v>
                      </c:pt>
                      <c:pt idx="4660">
                        <c:v>05/04/2023 11:48</c:v>
                      </c:pt>
                      <c:pt idx="4661">
                        <c:v>05/04/2023 11:48</c:v>
                      </c:pt>
                      <c:pt idx="4662">
                        <c:v>05/04/2023 11:48</c:v>
                      </c:pt>
                      <c:pt idx="4663">
                        <c:v>05/04/2023 11:48</c:v>
                      </c:pt>
                      <c:pt idx="4664">
                        <c:v>05/04/2023 11:48</c:v>
                      </c:pt>
                      <c:pt idx="4665">
                        <c:v>05/04/2023 11:48</c:v>
                      </c:pt>
                      <c:pt idx="4666">
                        <c:v>05/04/2023 11:48</c:v>
                      </c:pt>
                      <c:pt idx="4667">
                        <c:v>05/04/2023 11:48</c:v>
                      </c:pt>
                      <c:pt idx="4668">
                        <c:v>05/04/2023 11:48</c:v>
                      </c:pt>
                      <c:pt idx="4669">
                        <c:v>05/04/2023 11:48</c:v>
                      </c:pt>
                      <c:pt idx="4670">
                        <c:v>05/04/2023 11:48</c:v>
                      </c:pt>
                      <c:pt idx="4671">
                        <c:v>05/04/2023 11:48</c:v>
                      </c:pt>
                      <c:pt idx="4672">
                        <c:v>05/04/2023 11:48</c:v>
                      </c:pt>
                      <c:pt idx="4673">
                        <c:v>05/04/2023 11:48</c:v>
                      </c:pt>
                      <c:pt idx="4674">
                        <c:v>05/04/2023 11:48</c:v>
                      </c:pt>
                      <c:pt idx="4675">
                        <c:v>05/04/2023 11:48</c:v>
                      </c:pt>
                      <c:pt idx="4676">
                        <c:v>05/04/2023 11:48</c:v>
                      </c:pt>
                      <c:pt idx="4677">
                        <c:v>05/04/2023 11:48</c:v>
                      </c:pt>
                      <c:pt idx="4678">
                        <c:v>05/04/2023 11:48</c:v>
                      </c:pt>
                      <c:pt idx="4679">
                        <c:v>05/04/2023 11:48</c:v>
                      </c:pt>
                      <c:pt idx="4680">
                        <c:v>05/04/2023 11:48</c:v>
                      </c:pt>
                      <c:pt idx="4681">
                        <c:v>05/04/2023 11:48</c:v>
                      </c:pt>
                      <c:pt idx="4682">
                        <c:v>05/04/2023 11:48</c:v>
                      </c:pt>
                      <c:pt idx="4683">
                        <c:v>05/04/2023 11:48</c:v>
                      </c:pt>
                      <c:pt idx="4684">
                        <c:v>05/04/2023 11:48</c:v>
                      </c:pt>
                      <c:pt idx="4685">
                        <c:v>05/04/2023 11:48</c:v>
                      </c:pt>
                      <c:pt idx="4686">
                        <c:v>05/04/2023 11:48</c:v>
                      </c:pt>
                      <c:pt idx="4687">
                        <c:v>05/04/2023 11:48</c:v>
                      </c:pt>
                      <c:pt idx="4688">
                        <c:v>05/04/2023 11:48</c:v>
                      </c:pt>
                      <c:pt idx="4689">
                        <c:v>05/04/2023 11:48</c:v>
                      </c:pt>
                      <c:pt idx="4690">
                        <c:v>05/04/2023 11:48</c:v>
                      </c:pt>
                      <c:pt idx="4691">
                        <c:v>05/04/2023 11:48</c:v>
                      </c:pt>
                      <c:pt idx="4692">
                        <c:v>05/04/2023 11:48</c:v>
                      </c:pt>
                      <c:pt idx="4693">
                        <c:v>05/04/2023 11:48</c:v>
                      </c:pt>
                      <c:pt idx="4694">
                        <c:v>05/04/2023 11:48</c:v>
                      </c:pt>
                      <c:pt idx="4695">
                        <c:v>05/04/2023 11:48</c:v>
                      </c:pt>
                      <c:pt idx="4696">
                        <c:v>05/04/2023 11:48</c:v>
                      </c:pt>
                      <c:pt idx="4697">
                        <c:v>05/04/2023 11:48</c:v>
                      </c:pt>
                      <c:pt idx="4698">
                        <c:v>05/04/2023 11:48</c:v>
                      </c:pt>
                      <c:pt idx="4699">
                        <c:v>05/04/2023 11:48</c:v>
                      </c:pt>
                      <c:pt idx="4700">
                        <c:v>05/04/2023 11:48</c:v>
                      </c:pt>
                      <c:pt idx="4701">
                        <c:v>05/04/2023 11:48</c:v>
                      </c:pt>
                      <c:pt idx="4702">
                        <c:v>05/04/2023 11:48</c:v>
                      </c:pt>
                      <c:pt idx="4703">
                        <c:v>05/04/2023 11:48</c:v>
                      </c:pt>
                      <c:pt idx="4704">
                        <c:v>05/04/2023 11:48</c:v>
                      </c:pt>
                      <c:pt idx="4705">
                        <c:v>05/04/2023 11:48</c:v>
                      </c:pt>
                      <c:pt idx="4706">
                        <c:v>05/04/2023 11:48</c:v>
                      </c:pt>
                      <c:pt idx="4707">
                        <c:v>05/04/2023 11:48</c:v>
                      </c:pt>
                      <c:pt idx="4708">
                        <c:v>05/04/2023 11:48</c:v>
                      </c:pt>
                      <c:pt idx="4709">
                        <c:v>05/04/2023 11:48</c:v>
                      </c:pt>
                      <c:pt idx="4710">
                        <c:v>05/04/2023 11:48</c:v>
                      </c:pt>
                      <c:pt idx="4711">
                        <c:v>05/04/2023 11:48</c:v>
                      </c:pt>
                      <c:pt idx="4712">
                        <c:v>05/04/2023 11:48</c:v>
                      </c:pt>
                      <c:pt idx="4713">
                        <c:v>05/04/2023 11:49</c:v>
                      </c:pt>
                      <c:pt idx="4714">
                        <c:v>05/04/2023 11:49</c:v>
                      </c:pt>
                      <c:pt idx="4715">
                        <c:v>05/04/2023 11:49</c:v>
                      </c:pt>
                      <c:pt idx="4716">
                        <c:v>05/04/2023 11:49</c:v>
                      </c:pt>
                      <c:pt idx="4717">
                        <c:v>05/04/2023 11:49</c:v>
                      </c:pt>
                      <c:pt idx="4718">
                        <c:v>05/04/2023 11:49</c:v>
                      </c:pt>
                      <c:pt idx="4719">
                        <c:v>05/04/2023 11:49</c:v>
                      </c:pt>
                      <c:pt idx="4720">
                        <c:v>05/04/2023 11:49</c:v>
                      </c:pt>
                      <c:pt idx="4721">
                        <c:v>05/04/2023 11:49</c:v>
                      </c:pt>
                      <c:pt idx="4722">
                        <c:v>05/04/2023 11:49</c:v>
                      </c:pt>
                      <c:pt idx="4723">
                        <c:v>05/04/2023 11:49</c:v>
                      </c:pt>
                      <c:pt idx="4724">
                        <c:v>05/04/2023 11:49</c:v>
                      </c:pt>
                      <c:pt idx="4725">
                        <c:v>05/04/2023 11:49</c:v>
                      </c:pt>
                      <c:pt idx="4726">
                        <c:v>05/04/2023 11:49</c:v>
                      </c:pt>
                      <c:pt idx="4727">
                        <c:v>05/04/2023 11:49</c:v>
                      </c:pt>
                      <c:pt idx="4728">
                        <c:v>05/04/2023 11:49</c:v>
                      </c:pt>
                      <c:pt idx="4729">
                        <c:v>05/04/2023 11:49</c:v>
                      </c:pt>
                      <c:pt idx="4730">
                        <c:v>05/04/2023 11:49</c:v>
                      </c:pt>
                      <c:pt idx="4731">
                        <c:v>05/04/2023 11:49</c:v>
                      </c:pt>
                      <c:pt idx="4732">
                        <c:v>05/04/2023 11:49</c:v>
                      </c:pt>
                      <c:pt idx="4733">
                        <c:v>05/04/2023 11:49</c:v>
                      </c:pt>
                      <c:pt idx="4734">
                        <c:v>05/04/2023 11:49</c:v>
                      </c:pt>
                      <c:pt idx="4735">
                        <c:v>05/04/2023 11:49</c:v>
                      </c:pt>
                      <c:pt idx="4736">
                        <c:v>05/04/2023 11:49</c:v>
                      </c:pt>
                      <c:pt idx="4737">
                        <c:v>05/04/2023 11:49</c:v>
                      </c:pt>
                      <c:pt idx="4738">
                        <c:v>05/04/2023 11:49</c:v>
                      </c:pt>
                      <c:pt idx="4739">
                        <c:v>05/04/2023 11:49</c:v>
                      </c:pt>
                      <c:pt idx="4740">
                        <c:v>05/04/2023 11:49</c:v>
                      </c:pt>
                      <c:pt idx="4741">
                        <c:v>05/04/2023 11:49</c:v>
                      </c:pt>
                      <c:pt idx="4742">
                        <c:v>05/04/2023 11:49</c:v>
                      </c:pt>
                      <c:pt idx="4743">
                        <c:v>05/04/2023 11:49</c:v>
                      </c:pt>
                      <c:pt idx="4744">
                        <c:v>05/04/2023 11:49</c:v>
                      </c:pt>
                      <c:pt idx="4745">
                        <c:v>05/04/2023 11:49</c:v>
                      </c:pt>
                      <c:pt idx="4746">
                        <c:v>05/04/2023 11:49</c:v>
                      </c:pt>
                      <c:pt idx="4747">
                        <c:v>05/04/2023 11:49</c:v>
                      </c:pt>
                      <c:pt idx="4748">
                        <c:v>05/04/2023 11:49</c:v>
                      </c:pt>
                      <c:pt idx="4749">
                        <c:v>05/04/2023 11:49</c:v>
                      </c:pt>
                      <c:pt idx="4750">
                        <c:v>05/04/2023 11:49</c:v>
                      </c:pt>
                      <c:pt idx="4751">
                        <c:v>05/04/2023 11:49</c:v>
                      </c:pt>
                      <c:pt idx="4752">
                        <c:v>05/04/2023 11:49</c:v>
                      </c:pt>
                      <c:pt idx="4753">
                        <c:v>05/04/2023 11:49</c:v>
                      </c:pt>
                      <c:pt idx="4754">
                        <c:v>05/04/2023 11:49</c:v>
                      </c:pt>
                      <c:pt idx="4755">
                        <c:v>05/04/2023 11:49</c:v>
                      </c:pt>
                      <c:pt idx="4756">
                        <c:v>05/04/2023 11:49</c:v>
                      </c:pt>
                      <c:pt idx="4757">
                        <c:v>05/04/2023 11:49</c:v>
                      </c:pt>
                      <c:pt idx="4758">
                        <c:v>05/04/2023 11:49</c:v>
                      </c:pt>
                      <c:pt idx="4759">
                        <c:v>05/04/2023 11:49</c:v>
                      </c:pt>
                      <c:pt idx="4760">
                        <c:v>05/04/2023 11:49</c:v>
                      </c:pt>
                      <c:pt idx="4761">
                        <c:v>05/04/2023 11:49</c:v>
                      </c:pt>
                      <c:pt idx="4762">
                        <c:v>05/04/2023 11:49</c:v>
                      </c:pt>
                      <c:pt idx="4763">
                        <c:v>05/04/2023 11:49</c:v>
                      </c:pt>
                      <c:pt idx="4764">
                        <c:v>05/04/2023 11:49</c:v>
                      </c:pt>
                      <c:pt idx="4765">
                        <c:v>05/04/2023 11:49</c:v>
                      </c:pt>
                      <c:pt idx="4766">
                        <c:v>05/04/2023 11:49</c:v>
                      </c:pt>
                      <c:pt idx="4767">
                        <c:v>05/04/2023 11:49</c:v>
                      </c:pt>
                      <c:pt idx="4768">
                        <c:v>05/04/2023 11:49</c:v>
                      </c:pt>
                      <c:pt idx="4769">
                        <c:v>05/04/2023 11:49</c:v>
                      </c:pt>
                      <c:pt idx="4770">
                        <c:v>05/04/2023 11:49</c:v>
                      </c:pt>
                      <c:pt idx="4771">
                        <c:v>05/04/2023 11:49</c:v>
                      </c:pt>
                      <c:pt idx="4772">
                        <c:v>05/04/2023 11:49</c:v>
                      </c:pt>
                      <c:pt idx="4773">
                        <c:v>05/04/2023 11:50</c:v>
                      </c:pt>
                      <c:pt idx="4774">
                        <c:v>05/04/2023 11:50</c:v>
                      </c:pt>
                      <c:pt idx="4775">
                        <c:v>05/04/2023 11:50</c:v>
                      </c:pt>
                      <c:pt idx="4776">
                        <c:v>05/04/2023 11:50</c:v>
                      </c:pt>
                      <c:pt idx="4777">
                        <c:v>05/04/2023 11:50</c:v>
                      </c:pt>
                      <c:pt idx="4778">
                        <c:v>05/04/2023 11:50</c:v>
                      </c:pt>
                      <c:pt idx="4779">
                        <c:v>05/04/2023 11:50</c:v>
                      </c:pt>
                      <c:pt idx="4780">
                        <c:v>05/04/2023 11:50</c:v>
                      </c:pt>
                      <c:pt idx="4781">
                        <c:v>05/04/2023 11:50</c:v>
                      </c:pt>
                      <c:pt idx="4782">
                        <c:v>05/04/2023 11:50</c:v>
                      </c:pt>
                      <c:pt idx="4783">
                        <c:v>05/04/2023 11:50</c:v>
                      </c:pt>
                      <c:pt idx="4784">
                        <c:v>05/04/2023 11:50</c:v>
                      </c:pt>
                      <c:pt idx="4785">
                        <c:v>05/04/2023 11:50</c:v>
                      </c:pt>
                      <c:pt idx="4786">
                        <c:v>05/04/2023 11:50</c:v>
                      </c:pt>
                      <c:pt idx="4787">
                        <c:v>05/04/2023 11:50</c:v>
                      </c:pt>
                      <c:pt idx="4788">
                        <c:v>05/04/2023 11:50</c:v>
                      </c:pt>
                      <c:pt idx="4789">
                        <c:v>05/04/2023 11:50</c:v>
                      </c:pt>
                      <c:pt idx="4790">
                        <c:v>05/04/2023 11:50</c:v>
                      </c:pt>
                      <c:pt idx="4791">
                        <c:v>05/04/2023 11:50</c:v>
                      </c:pt>
                      <c:pt idx="4792">
                        <c:v>05/04/2023 11:50</c:v>
                      </c:pt>
                      <c:pt idx="4793">
                        <c:v>05/04/2023 11:50</c:v>
                      </c:pt>
                      <c:pt idx="4794">
                        <c:v>05/04/2023 11:50</c:v>
                      </c:pt>
                      <c:pt idx="4795">
                        <c:v>05/04/2023 11:50</c:v>
                      </c:pt>
                      <c:pt idx="4796">
                        <c:v>05/04/2023 11:50</c:v>
                      </c:pt>
                      <c:pt idx="4797">
                        <c:v>05/04/2023 11:50</c:v>
                      </c:pt>
                      <c:pt idx="4798">
                        <c:v>05/04/2023 11:50</c:v>
                      </c:pt>
                      <c:pt idx="4799">
                        <c:v>05/04/2023 11:50</c:v>
                      </c:pt>
                      <c:pt idx="4800">
                        <c:v>05/04/2023 11:50</c:v>
                      </c:pt>
                      <c:pt idx="4801">
                        <c:v>05/04/2023 11:50</c:v>
                      </c:pt>
                      <c:pt idx="4802">
                        <c:v>05/04/2023 11:50</c:v>
                      </c:pt>
                      <c:pt idx="4803">
                        <c:v>05/04/2023 11:50</c:v>
                      </c:pt>
                      <c:pt idx="4804">
                        <c:v>05/04/2023 11:50</c:v>
                      </c:pt>
                      <c:pt idx="4805">
                        <c:v>05/04/2023 11:50</c:v>
                      </c:pt>
                      <c:pt idx="4806">
                        <c:v>05/04/2023 11:50</c:v>
                      </c:pt>
                      <c:pt idx="4807">
                        <c:v>05/04/2023 11:50</c:v>
                      </c:pt>
                      <c:pt idx="4808">
                        <c:v>05/04/2023 11:50</c:v>
                      </c:pt>
                      <c:pt idx="4809">
                        <c:v>05/04/2023 11:50</c:v>
                      </c:pt>
                      <c:pt idx="4810">
                        <c:v>05/04/2023 11:50</c:v>
                      </c:pt>
                      <c:pt idx="4811">
                        <c:v>05/04/2023 11:50</c:v>
                      </c:pt>
                      <c:pt idx="4812">
                        <c:v>05/04/2023 11:50</c:v>
                      </c:pt>
                      <c:pt idx="4813">
                        <c:v>05/04/2023 11:50</c:v>
                      </c:pt>
                      <c:pt idx="4814">
                        <c:v>05/04/2023 11:50</c:v>
                      </c:pt>
                      <c:pt idx="4815">
                        <c:v>05/04/2023 11:50</c:v>
                      </c:pt>
                      <c:pt idx="4816">
                        <c:v>05/04/2023 11:50</c:v>
                      </c:pt>
                      <c:pt idx="4817">
                        <c:v>05/04/2023 11:50</c:v>
                      </c:pt>
                      <c:pt idx="4818">
                        <c:v>05/04/2023 11:50</c:v>
                      </c:pt>
                      <c:pt idx="4819">
                        <c:v>05/04/2023 11:50</c:v>
                      </c:pt>
                      <c:pt idx="4820">
                        <c:v>05/04/2023 11:50</c:v>
                      </c:pt>
                      <c:pt idx="4821">
                        <c:v>05/04/2023 11:50</c:v>
                      </c:pt>
                      <c:pt idx="4822">
                        <c:v>05/04/2023 11:50</c:v>
                      </c:pt>
                      <c:pt idx="4823">
                        <c:v>05/04/2023 11:50</c:v>
                      </c:pt>
                      <c:pt idx="4824">
                        <c:v>05/04/2023 11:50</c:v>
                      </c:pt>
                      <c:pt idx="4825">
                        <c:v>05/04/2023 11:50</c:v>
                      </c:pt>
                      <c:pt idx="4826">
                        <c:v>05/04/2023 11:50</c:v>
                      </c:pt>
                      <c:pt idx="4827">
                        <c:v>05/04/2023 11:50</c:v>
                      </c:pt>
                      <c:pt idx="4828">
                        <c:v>05/04/2023 11:50</c:v>
                      </c:pt>
                      <c:pt idx="4829">
                        <c:v>05/04/2023 11:50</c:v>
                      </c:pt>
                      <c:pt idx="4830">
                        <c:v>05/04/2023 11:50</c:v>
                      </c:pt>
                      <c:pt idx="4831">
                        <c:v>05/04/2023 11:50</c:v>
                      </c:pt>
                      <c:pt idx="4832">
                        <c:v>05/04/2023 11:51</c:v>
                      </c:pt>
                      <c:pt idx="4833">
                        <c:v>05/04/2023 11:51</c:v>
                      </c:pt>
                      <c:pt idx="4834">
                        <c:v>05/04/2023 11:51</c:v>
                      </c:pt>
                      <c:pt idx="4835">
                        <c:v>05/04/2023 11:51</c:v>
                      </c:pt>
                      <c:pt idx="4836">
                        <c:v>05/04/2023 11:51</c:v>
                      </c:pt>
                      <c:pt idx="4837">
                        <c:v>05/04/2023 11:51</c:v>
                      </c:pt>
                      <c:pt idx="4838">
                        <c:v>05/04/2023 11:51</c:v>
                      </c:pt>
                      <c:pt idx="4839">
                        <c:v>05/04/2023 11:51</c:v>
                      </c:pt>
                      <c:pt idx="4840">
                        <c:v>05/04/2023 11:51</c:v>
                      </c:pt>
                      <c:pt idx="4841">
                        <c:v>05/04/2023 11:51</c:v>
                      </c:pt>
                      <c:pt idx="4842">
                        <c:v>05/04/2023 11:51</c:v>
                      </c:pt>
                      <c:pt idx="4843">
                        <c:v>05/04/2023 11:51</c:v>
                      </c:pt>
                      <c:pt idx="4844">
                        <c:v>05/04/2023 11:51</c:v>
                      </c:pt>
                      <c:pt idx="4845">
                        <c:v>05/04/2023 11:51</c:v>
                      </c:pt>
                      <c:pt idx="4846">
                        <c:v>05/04/2023 11:51</c:v>
                      </c:pt>
                      <c:pt idx="4847">
                        <c:v>05/04/2023 11:51</c:v>
                      </c:pt>
                      <c:pt idx="4848">
                        <c:v>05/04/2023 11:51</c:v>
                      </c:pt>
                      <c:pt idx="4849">
                        <c:v>05/04/2023 11:51</c:v>
                      </c:pt>
                      <c:pt idx="4850">
                        <c:v>05/04/2023 11:51</c:v>
                      </c:pt>
                      <c:pt idx="4851">
                        <c:v>05/04/2023 11:51</c:v>
                      </c:pt>
                      <c:pt idx="4852">
                        <c:v>05/04/2023 11:51</c:v>
                      </c:pt>
                      <c:pt idx="4853">
                        <c:v>05/04/2023 11:51</c:v>
                      </c:pt>
                      <c:pt idx="4854">
                        <c:v>05/04/2023 11:51</c:v>
                      </c:pt>
                      <c:pt idx="4855">
                        <c:v>05/04/2023 11:51</c:v>
                      </c:pt>
                      <c:pt idx="4856">
                        <c:v>05/04/2023 11:51</c:v>
                      </c:pt>
                      <c:pt idx="4857">
                        <c:v>05/04/2023 11:51</c:v>
                      </c:pt>
                      <c:pt idx="4858">
                        <c:v>05/04/2023 11:51</c:v>
                      </c:pt>
                      <c:pt idx="4859">
                        <c:v>05/04/2023 11:51</c:v>
                      </c:pt>
                      <c:pt idx="4860">
                        <c:v>05/04/2023 11:51</c:v>
                      </c:pt>
                      <c:pt idx="4861">
                        <c:v>05/04/2023 11:51</c:v>
                      </c:pt>
                      <c:pt idx="4862">
                        <c:v>05/04/2023 11:51</c:v>
                      </c:pt>
                      <c:pt idx="4863">
                        <c:v>05/04/2023 11:51</c:v>
                      </c:pt>
                      <c:pt idx="4864">
                        <c:v>05/04/2023 11:51</c:v>
                      </c:pt>
                      <c:pt idx="4865">
                        <c:v>05/04/2023 11:51</c:v>
                      </c:pt>
                      <c:pt idx="4866">
                        <c:v>05/04/2023 11:51</c:v>
                      </c:pt>
                      <c:pt idx="4867">
                        <c:v>05/04/2023 11:51</c:v>
                      </c:pt>
                      <c:pt idx="4868">
                        <c:v>05/04/2023 11:51</c:v>
                      </c:pt>
                      <c:pt idx="4869">
                        <c:v>05/04/2023 11:51</c:v>
                      </c:pt>
                      <c:pt idx="4870">
                        <c:v>05/04/2023 11:51</c:v>
                      </c:pt>
                      <c:pt idx="4871">
                        <c:v>05/04/2023 11:51</c:v>
                      </c:pt>
                      <c:pt idx="4872">
                        <c:v>05/04/2023 11:51</c:v>
                      </c:pt>
                      <c:pt idx="4873">
                        <c:v>05/04/2023 11:51</c:v>
                      </c:pt>
                      <c:pt idx="4874">
                        <c:v>05/04/2023 11:51</c:v>
                      </c:pt>
                      <c:pt idx="4875">
                        <c:v>05/04/2023 11:51</c:v>
                      </c:pt>
                      <c:pt idx="4876">
                        <c:v>05/04/2023 11:51</c:v>
                      </c:pt>
                      <c:pt idx="4877">
                        <c:v>05/04/2023 11:51</c:v>
                      </c:pt>
                      <c:pt idx="4878">
                        <c:v>05/04/2023 11:51</c:v>
                      </c:pt>
                      <c:pt idx="4879">
                        <c:v>05/04/2023 11:51</c:v>
                      </c:pt>
                      <c:pt idx="4880">
                        <c:v>05/04/2023 11:51</c:v>
                      </c:pt>
                      <c:pt idx="4881">
                        <c:v>05/04/2023 11:51</c:v>
                      </c:pt>
                      <c:pt idx="4882">
                        <c:v>05/04/2023 11:51</c:v>
                      </c:pt>
                      <c:pt idx="4883">
                        <c:v>05/04/2023 11:51</c:v>
                      </c:pt>
                      <c:pt idx="4884">
                        <c:v>05/04/2023 11:51</c:v>
                      </c:pt>
                      <c:pt idx="4885">
                        <c:v>05/04/2023 11:51</c:v>
                      </c:pt>
                      <c:pt idx="4886">
                        <c:v>05/04/2023 11:51</c:v>
                      </c:pt>
                      <c:pt idx="4887">
                        <c:v>05/04/2023 11:51</c:v>
                      </c:pt>
                      <c:pt idx="4888">
                        <c:v>05/04/2023 11:51</c:v>
                      </c:pt>
                      <c:pt idx="4889">
                        <c:v>05/04/2023 11:51</c:v>
                      </c:pt>
                      <c:pt idx="4890">
                        <c:v>05/04/2023 11:51</c:v>
                      </c:pt>
                      <c:pt idx="4891">
                        <c:v>05/04/2023 11:51</c:v>
                      </c:pt>
                      <c:pt idx="4892">
                        <c:v>05/04/2023 11:52</c:v>
                      </c:pt>
                      <c:pt idx="4893">
                        <c:v>05/04/2023 11:52</c:v>
                      </c:pt>
                      <c:pt idx="4894">
                        <c:v>05/04/2023 11:52</c:v>
                      </c:pt>
                      <c:pt idx="4895">
                        <c:v>05/04/2023 11:52</c:v>
                      </c:pt>
                      <c:pt idx="4896">
                        <c:v>05/04/2023 11:52</c:v>
                      </c:pt>
                      <c:pt idx="4897">
                        <c:v>05/04/2023 11:52</c:v>
                      </c:pt>
                      <c:pt idx="4898">
                        <c:v>05/04/2023 11:52</c:v>
                      </c:pt>
                      <c:pt idx="4899">
                        <c:v>05/04/2023 11:52</c:v>
                      </c:pt>
                      <c:pt idx="4900">
                        <c:v>05/04/2023 11:52</c:v>
                      </c:pt>
                      <c:pt idx="4901">
                        <c:v>05/04/2023 11:52</c:v>
                      </c:pt>
                      <c:pt idx="4902">
                        <c:v>05/04/2023 11:52</c:v>
                      </c:pt>
                      <c:pt idx="4903">
                        <c:v>05/04/2023 11:52</c:v>
                      </c:pt>
                      <c:pt idx="4904">
                        <c:v>05/04/2023 11:52</c:v>
                      </c:pt>
                      <c:pt idx="4905">
                        <c:v>05/04/2023 11:52</c:v>
                      </c:pt>
                      <c:pt idx="4906">
                        <c:v>05/04/2023 11:52</c:v>
                      </c:pt>
                      <c:pt idx="4907">
                        <c:v>05/04/2023 11:52</c:v>
                      </c:pt>
                      <c:pt idx="4908">
                        <c:v>05/04/2023 11:52</c:v>
                      </c:pt>
                      <c:pt idx="4909">
                        <c:v>05/04/2023 11:52</c:v>
                      </c:pt>
                      <c:pt idx="4910">
                        <c:v>05/04/2023 11:52</c:v>
                      </c:pt>
                      <c:pt idx="4911">
                        <c:v>05/04/2023 11:52</c:v>
                      </c:pt>
                      <c:pt idx="4912">
                        <c:v>05/04/2023 11:52</c:v>
                      </c:pt>
                      <c:pt idx="4913">
                        <c:v>05/04/2023 11:52</c:v>
                      </c:pt>
                      <c:pt idx="4914">
                        <c:v>05/04/2023 11:52</c:v>
                      </c:pt>
                      <c:pt idx="4915">
                        <c:v>05/04/2023 11:52</c:v>
                      </c:pt>
                      <c:pt idx="4916">
                        <c:v>05/04/2023 11:52</c:v>
                      </c:pt>
                      <c:pt idx="4917">
                        <c:v>05/04/2023 11:52</c:v>
                      </c:pt>
                      <c:pt idx="4918">
                        <c:v>05/04/2023 11:52</c:v>
                      </c:pt>
                      <c:pt idx="4919">
                        <c:v>05/04/2023 11:52</c:v>
                      </c:pt>
                      <c:pt idx="4920">
                        <c:v>05/04/2023 11:52</c:v>
                      </c:pt>
                      <c:pt idx="4921">
                        <c:v>05/04/2023 11:52</c:v>
                      </c:pt>
                      <c:pt idx="4922">
                        <c:v>05/04/2023 11:52</c:v>
                      </c:pt>
                      <c:pt idx="4923">
                        <c:v>05/04/2023 11:52</c:v>
                      </c:pt>
                      <c:pt idx="4924">
                        <c:v>05/04/2023 11:52</c:v>
                      </c:pt>
                      <c:pt idx="4925">
                        <c:v>05/04/2023 11:52</c:v>
                      </c:pt>
                      <c:pt idx="4926">
                        <c:v>05/04/2023 11:52</c:v>
                      </c:pt>
                      <c:pt idx="4927">
                        <c:v>05/04/2023 11:52</c:v>
                      </c:pt>
                      <c:pt idx="4928">
                        <c:v>05/04/2023 11:52</c:v>
                      </c:pt>
                      <c:pt idx="4929">
                        <c:v>05/04/2023 11:52</c:v>
                      </c:pt>
                      <c:pt idx="4930">
                        <c:v>05/04/2023 11:52</c:v>
                      </c:pt>
                      <c:pt idx="4931">
                        <c:v>05/04/2023 11:52</c:v>
                      </c:pt>
                      <c:pt idx="4932">
                        <c:v>05/04/2023 11:52</c:v>
                      </c:pt>
                      <c:pt idx="4933">
                        <c:v>05/04/2023 11:52</c:v>
                      </c:pt>
                      <c:pt idx="4934">
                        <c:v>05/04/2023 11:52</c:v>
                      </c:pt>
                      <c:pt idx="4935">
                        <c:v>05/04/2023 11:52</c:v>
                      </c:pt>
                      <c:pt idx="4936">
                        <c:v>05/04/2023 11:52</c:v>
                      </c:pt>
                      <c:pt idx="4937">
                        <c:v>05/04/2023 11:52</c:v>
                      </c:pt>
                      <c:pt idx="4938">
                        <c:v>05/04/2023 11:52</c:v>
                      </c:pt>
                      <c:pt idx="4939">
                        <c:v>05/04/2023 11:52</c:v>
                      </c:pt>
                      <c:pt idx="4940">
                        <c:v>05/04/2023 11:52</c:v>
                      </c:pt>
                      <c:pt idx="4941">
                        <c:v>05/04/2023 11:52</c:v>
                      </c:pt>
                      <c:pt idx="4942">
                        <c:v>05/04/2023 11:52</c:v>
                      </c:pt>
                      <c:pt idx="4943">
                        <c:v>05/04/2023 11:52</c:v>
                      </c:pt>
                      <c:pt idx="4944">
                        <c:v>05/04/2023 11:52</c:v>
                      </c:pt>
                      <c:pt idx="4945">
                        <c:v>05/04/2023 11:52</c:v>
                      </c:pt>
                      <c:pt idx="4946">
                        <c:v>05/04/2023 11:52</c:v>
                      </c:pt>
                      <c:pt idx="4947">
                        <c:v>05/04/2023 11:52</c:v>
                      </c:pt>
                      <c:pt idx="4948">
                        <c:v>05/04/2023 11:52</c:v>
                      </c:pt>
                      <c:pt idx="4949">
                        <c:v>05/04/2023 11:52</c:v>
                      </c:pt>
                      <c:pt idx="4950">
                        <c:v>05/04/2023 11:52</c:v>
                      </c:pt>
                      <c:pt idx="4951">
                        <c:v>05/04/2023 11:53</c:v>
                      </c:pt>
                      <c:pt idx="4952">
                        <c:v>05/04/2023 11:53</c:v>
                      </c:pt>
                      <c:pt idx="4953">
                        <c:v>05/04/2023 11:53</c:v>
                      </c:pt>
                      <c:pt idx="4954">
                        <c:v>05/04/2023 11:53</c:v>
                      </c:pt>
                      <c:pt idx="4955">
                        <c:v>05/04/2023 11:53</c:v>
                      </c:pt>
                      <c:pt idx="4956">
                        <c:v>05/04/2023 11:53</c:v>
                      </c:pt>
                      <c:pt idx="4957">
                        <c:v>05/04/2023 11:53</c:v>
                      </c:pt>
                      <c:pt idx="4958">
                        <c:v>05/04/2023 11:53</c:v>
                      </c:pt>
                      <c:pt idx="4959">
                        <c:v>05/04/2023 11:53</c:v>
                      </c:pt>
                      <c:pt idx="4960">
                        <c:v>05/04/2023 11:53</c:v>
                      </c:pt>
                      <c:pt idx="4961">
                        <c:v>05/04/2023 11:53</c:v>
                      </c:pt>
                      <c:pt idx="4962">
                        <c:v>05/04/2023 11:53</c:v>
                      </c:pt>
                      <c:pt idx="4963">
                        <c:v>05/04/2023 11:53</c:v>
                      </c:pt>
                      <c:pt idx="4964">
                        <c:v>05/04/2023 11:53</c:v>
                      </c:pt>
                      <c:pt idx="4965">
                        <c:v>05/04/2023 11:53</c:v>
                      </c:pt>
                      <c:pt idx="4966">
                        <c:v>05/04/2023 11:53</c:v>
                      </c:pt>
                      <c:pt idx="4967">
                        <c:v>05/04/2023 11:53</c:v>
                      </c:pt>
                      <c:pt idx="4968">
                        <c:v>05/04/2023 11:53</c:v>
                      </c:pt>
                      <c:pt idx="4969">
                        <c:v>05/04/2023 11:53</c:v>
                      </c:pt>
                      <c:pt idx="4970">
                        <c:v>05/04/2023 11:53</c:v>
                      </c:pt>
                      <c:pt idx="4971">
                        <c:v>05/04/2023 11:53</c:v>
                      </c:pt>
                      <c:pt idx="4972">
                        <c:v>05/04/2023 11:53</c:v>
                      </c:pt>
                      <c:pt idx="4973">
                        <c:v>05/04/2023 11:53</c:v>
                      </c:pt>
                      <c:pt idx="4974">
                        <c:v>05/04/2023 11:53</c:v>
                      </c:pt>
                      <c:pt idx="4975">
                        <c:v>05/04/2023 11:53</c:v>
                      </c:pt>
                      <c:pt idx="4976">
                        <c:v>05/04/2023 11:53</c:v>
                      </c:pt>
                      <c:pt idx="4977">
                        <c:v>05/04/2023 11:53</c:v>
                      </c:pt>
                      <c:pt idx="4978">
                        <c:v>05/04/2023 11:53</c:v>
                      </c:pt>
                      <c:pt idx="4979">
                        <c:v>05/04/2023 11:53</c:v>
                      </c:pt>
                      <c:pt idx="4980">
                        <c:v>05/04/2023 11:53</c:v>
                      </c:pt>
                      <c:pt idx="4981">
                        <c:v>05/04/2023 11:53</c:v>
                      </c:pt>
                      <c:pt idx="4982">
                        <c:v>05/04/2023 11:53</c:v>
                      </c:pt>
                      <c:pt idx="4983">
                        <c:v>05/04/2023 11:53</c:v>
                      </c:pt>
                      <c:pt idx="4984">
                        <c:v>05/04/2023 11:53</c:v>
                      </c:pt>
                      <c:pt idx="4985">
                        <c:v>05/04/2023 11:53</c:v>
                      </c:pt>
                      <c:pt idx="4986">
                        <c:v>05/04/2023 11:53</c:v>
                      </c:pt>
                      <c:pt idx="4987">
                        <c:v>05/04/2023 11:53</c:v>
                      </c:pt>
                      <c:pt idx="4988">
                        <c:v>05/04/2023 11:53</c:v>
                      </c:pt>
                      <c:pt idx="4989">
                        <c:v>05/04/2023 11:53</c:v>
                      </c:pt>
                      <c:pt idx="4990">
                        <c:v>05/04/2023 11:53</c:v>
                      </c:pt>
                      <c:pt idx="4991">
                        <c:v>05/04/2023 11:53</c:v>
                      </c:pt>
                      <c:pt idx="4992">
                        <c:v>05/04/2023 11:53</c:v>
                      </c:pt>
                      <c:pt idx="4993">
                        <c:v>05/04/2023 11:53</c:v>
                      </c:pt>
                      <c:pt idx="4994">
                        <c:v>05/04/2023 11:53</c:v>
                      </c:pt>
                      <c:pt idx="4995">
                        <c:v>05/04/2023 11:53</c:v>
                      </c:pt>
                      <c:pt idx="4996">
                        <c:v>05/04/2023 11:53</c:v>
                      </c:pt>
                      <c:pt idx="4997">
                        <c:v>05/04/2023 11:53</c:v>
                      </c:pt>
                      <c:pt idx="4998">
                        <c:v>05/04/2023 11:53</c:v>
                      </c:pt>
                      <c:pt idx="4999">
                        <c:v>05/04/2023 11:53</c:v>
                      </c:pt>
                      <c:pt idx="5000">
                        <c:v>05/04/2023 11:53</c:v>
                      </c:pt>
                      <c:pt idx="5001">
                        <c:v>05/04/2023 11:53</c:v>
                      </c:pt>
                      <c:pt idx="5002">
                        <c:v>05/04/2023 11:53</c:v>
                      </c:pt>
                      <c:pt idx="5003">
                        <c:v>05/04/2023 11:53</c:v>
                      </c:pt>
                      <c:pt idx="5004">
                        <c:v>05/04/2023 11:53</c:v>
                      </c:pt>
                      <c:pt idx="5005">
                        <c:v>05/04/2023 11:53</c:v>
                      </c:pt>
                      <c:pt idx="5006">
                        <c:v>05/04/2023 11:53</c:v>
                      </c:pt>
                      <c:pt idx="5007">
                        <c:v>05/04/2023 11:53</c:v>
                      </c:pt>
                      <c:pt idx="5008">
                        <c:v>05/04/2023 11:53</c:v>
                      </c:pt>
                      <c:pt idx="5009">
                        <c:v>05/04/2023 11:53</c:v>
                      </c:pt>
                      <c:pt idx="5010">
                        <c:v>05/04/2023 11:53</c:v>
                      </c:pt>
                      <c:pt idx="5011">
                        <c:v>05/04/2023 11:54</c:v>
                      </c:pt>
                      <c:pt idx="5012">
                        <c:v>05/04/2023 11:54</c:v>
                      </c:pt>
                      <c:pt idx="5013">
                        <c:v>05/04/2023 11:54</c:v>
                      </c:pt>
                      <c:pt idx="5014">
                        <c:v>05/04/2023 11:54</c:v>
                      </c:pt>
                      <c:pt idx="5015">
                        <c:v>05/04/2023 11:54</c:v>
                      </c:pt>
                      <c:pt idx="5016">
                        <c:v>05/04/2023 11:54</c:v>
                      </c:pt>
                      <c:pt idx="5017">
                        <c:v>05/04/2023 11:54</c:v>
                      </c:pt>
                      <c:pt idx="5018">
                        <c:v>05/04/2023 11:54</c:v>
                      </c:pt>
                      <c:pt idx="5019">
                        <c:v>05/04/2023 11:54</c:v>
                      </c:pt>
                      <c:pt idx="5020">
                        <c:v>05/04/2023 11:54</c:v>
                      </c:pt>
                      <c:pt idx="5021">
                        <c:v>05/04/2023 11:54</c:v>
                      </c:pt>
                      <c:pt idx="5022">
                        <c:v>05/04/2023 11:54</c:v>
                      </c:pt>
                      <c:pt idx="5023">
                        <c:v>05/04/2023 11:54</c:v>
                      </c:pt>
                      <c:pt idx="5024">
                        <c:v>05/04/2023 11:54</c:v>
                      </c:pt>
                      <c:pt idx="5025">
                        <c:v>05/04/2023 11:54</c:v>
                      </c:pt>
                      <c:pt idx="5026">
                        <c:v>05/04/2023 11:54</c:v>
                      </c:pt>
                      <c:pt idx="5027">
                        <c:v>05/04/2023 11:54</c:v>
                      </c:pt>
                      <c:pt idx="5028">
                        <c:v>05/04/2023 11:54</c:v>
                      </c:pt>
                      <c:pt idx="5029">
                        <c:v>05/04/2023 11:54</c:v>
                      </c:pt>
                      <c:pt idx="5030">
                        <c:v>05/04/2023 11:54</c:v>
                      </c:pt>
                      <c:pt idx="5031">
                        <c:v>05/04/2023 11:54</c:v>
                      </c:pt>
                      <c:pt idx="5032">
                        <c:v>05/04/2023 11:54</c:v>
                      </c:pt>
                      <c:pt idx="5033">
                        <c:v>05/04/2023 11:54</c:v>
                      </c:pt>
                      <c:pt idx="5034">
                        <c:v>05/04/2023 11:54</c:v>
                      </c:pt>
                      <c:pt idx="5035">
                        <c:v>05/04/2023 11:54</c:v>
                      </c:pt>
                      <c:pt idx="5036">
                        <c:v>05/04/2023 11:54</c:v>
                      </c:pt>
                      <c:pt idx="5037">
                        <c:v>05/04/2023 11:54</c:v>
                      </c:pt>
                      <c:pt idx="5038">
                        <c:v>05/04/2023 11:54</c:v>
                      </c:pt>
                      <c:pt idx="5039">
                        <c:v>05/04/2023 11:54</c:v>
                      </c:pt>
                      <c:pt idx="5040">
                        <c:v>05/04/2023 11:54</c:v>
                      </c:pt>
                      <c:pt idx="5041">
                        <c:v>05/04/2023 11:54</c:v>
                      </c:pt>
                      <c:pt idx="5042">
                        <c:v>05/04/2023 11:54</c:v>
                      </c:pt>
                      <c:pt idx="5043">
                        <c:v>05/04/2023 11:54</c:v>
                      </c:pt>
                      <c:pt idx="5044">
                        <c:v>05/04/2023 11:54</c:v>
                      </c:pt>
                      <c:pt idx="5045">
                        <c:v>05/04/2023 11:54</c:v>
                      </c:pt>
                      <c:pt idx="5046">
                        <c:v>05/04/2023 11:54</c:v>
                      </c:pt>
                      <c:pt idx="5047">
                        <c:v>05/04/2023 11:54</c:v>
                      </c:pt>
                      <c:pt idx="5048">
                        <c:v>05/04/2023 11:54</c:v>
                      </c:pt>
                      <c:pt idx="5049">
                        <c:v>05/04/2023 11:54</c:v>
                      </c:pt>
                      <c:pt idx="5050">
                        <c:v>05/04/2023 11:54</c:v>
                      </c:pt>
                      <c:pt idx="5051">
                        <c:v>05/04/2023 11:54</c:v>
                      </c:pt>
                      <c:pt idx="5052">
                        <c:v>05/04/2023 11:54</c:v>
                      </c:pt>
                      <c:pt idx="5053">
                        <c:v>05/04/2023 11:54</c:v>
                      </c:pt>
                      <c:pt idx="5054">
                        <c:v>05/04/2023 11:54</c:v>
                      </c:pt>
                      <c:pt idx="5055">
                        <c:v>05/04/2023 11:54</c:v>
                      </c:pt>
                      <c:pt idx="5056">
                        <c:v>05/04/2023 11:54</c:v>
                      </c:pt>
                      <c:pt idx="5057">
                        <c:v>05/04/2023 11:54</c:v>
                      </c:pt>
                      <c:pt idx="5058">
                        <c:v>05/04/2023 11:54</c:v>
                      </c:pt>
                      <c:pt idx="5059">
                        <c:v>05/04/2023 11:54</c:v>
                      </c:pt>
                      <c:pt idx="5060">
                        <c:v>05/04/2023 11:54</c:v>
                      </c:pt>
                      <c:pt idx="5061">
                        <c:v>05/04/2023 11:54</c:v>
                      </c:pt>
                      <c:pt idx="5062">
                        <c:v>05/04/2023 11:54</c:v>
                      </c:pt>
                      <c:pt idx="5063">
                        <c:v>05/04/2023 11:54</c:v>
                      </c:pt>
                      <c:pt idx="5064">
                        <c:v>05/04/2023 11:54</c:v>
                      </c:pt>
                      <c:pt idx="5065">
                        <c:v>05/04/2023 11:54</c:v>
                      </c:pt>
                      <c:pt idx="5066">
                        <c:v>05/04/2023 11:54</c:v>
                      </c:pt>
                      <c:pt idx="5067">
                        <c:v>05/04/2023 11:54</c:v>
                      </c:pt>
                      <c:pt idx="5068">
                        <c:v>05/04/2023 11:54</c:v>
                      </c:pt>
                      <c:pt idx="5069">
                        <c:v>05/04/2023 11:54</c:v>
                      </c:pt>
                      <c:pt idx="5070">
                        <c:v>05/04/2023 11:54</c:v>
                      </c:pt>
                      <c:pt idx="5071">
                        <c:v>05/04/2023 11:55</c:v>
                      </c:pt>
                      <c:pt idx="5072">
                        <c:v>05/04/2023 11:55</c:v>
                      </c:pt>
                      <c:pt idx="5073">
                        <c:v>05/04/2023 11:55</c:v>
                      </c:pt>
                      <c:pt idx="5074">
                        <c:v>05/04/2023 11:55</c:v>
                      </c:pt>
                      <c:pt idx="5075">
                        <c:v>05/04/2023 11:55</c:v>
                      </c:pt>
                      <c:pt idx="5076">
                        <c:v>05/04/2023 11:55</c:v>
                      </c:pt>
                      <c:pt idx="5077">
                        <c:v>05/04/2023 11:55</c:v>
                      </c:pt>
                      <c:pt idx="5078">
                        <c:v>05/04/2023 11:55</c:v>
                      </c:pt>
                      <c:pt idx="5079">
                        <c:v>05/04/2023 11:55</c:v>
                      </c:pt>
                      <c:pt idx="5080">
                        <c:v>05/04/2023 11:55</c:v>
                      </c:pt>
                      <c:pt idx="5081">
                        <c:v>05/04/2023 11:55</c:v>
                      </c:pt>
                      <c:pt idx="5082">
                        <c:v>05/04/2023 11:55</c:v>
                      </c:pt>
                      <c:pt idx="5083">
                        <c:v>05/04/2023 11:55</c:v>
                      </c:pt>
                      <c:pt idx="5084">
                        <c:v>05/04/2023 11:55</c:v>
                      </c:pt>
                      <c:pt idx="5085">
                        <c:v>05/04/2023 11:55</c:v>
                      </c:pt>
                      <c:pt idx="5086">
                        <c:v>05/04/2023 11:55</c:v>
                      </c:pt>
                      <c:pt idx="5087">
                        <c:v>05/04/2023 11:55</c:v>
                      </c:pt>
                      <c:pt idx="5088">
                        <c:v>05/04/2023 11:55</c:v>
                      </c:pt>
                      <c:pt idx="5089">
                        <c:v>05/04/2023 11:55</c:v>
                      </c:pt>
                      <c:pt idx="5090">
                        <c:v>05/04/2023 11:55</c:v>
                      </c:pt>
                      <c:pt idx="5091">
                        <c:v>05/04/2023 11:55</c:v>
                      </c:pt>
                      <c:pt idx="5092">
                        <c:v>05/04/2023 11:55</c:v>
                      </c:pt>
                      <c:pt idx="5093">
                        <c:v>05/04/2023 11:55</c:v>
                      </c:pt>
                      <c:pt idx="5094">
                        <c:v>05/04/2023 11:55</c:v>
                      </c:pt>
                      <c:pt idx="5095">
                        <c:v>05/04/2023 11:55</c:v>
                      </c:pt>
                      <c:pt idx="5096">
                        <c:v>05/04/2023 11:55</c:v>
                      </c:pt>
                      <c:pt idx="5097">
                        <c:v>05/04/2023 11:55</c:v>
                      </c:pt>
                      <c:pt idx="5098">
                        <c:v>05/04/2023 11:55</c:v>
                      </c:pt>
                      <c:pt idx="5099">
                        <c:v>05/04/2023 11:55</c:v>
                      </c:pt>
                      <c:pt idx="5100">
                        <c:v>05/04/2023 11:55</c:v>
                      </c:pt>
                      <c:pt idx="5101">
                        <c:v>05/04/2023 11:55</c:v>
                      </c:pt>
                      <c:pt idx="5102">
                        <c:v>05/04/2023 11:55</c:v>
                      </c:pt>
                      <c:pt idx="5103">
                        <c:v>05/04/2023 11:55</c:v>
                      </c:pt>
                      <c:pt idx="5104">
                        <c:v>05/04/2023 11:55</c:v>
                      </c:pt>
                      <c:pt idx="5105">
                        <c:v>05/04/2023 11:55</c:v>
                      </c:pt>
                      <c:pt idx="5106">
                        <c:v>05/04/2023 11:55</c:v>
                      </c:pt>
                      <c:pt idx="5107">
                        <c:v>05/04/2023 11:55</c:v>
                      </c:pt>
                      <c:pt idx="5108">
                        <c:v>05/04/2023 11:55</c:v>
                      </c:pt>
                      <c:pt idx="5109">
                        <c:v>05/04/2023 11:55</c:v>
                      </c:pt>
                      <c:pt idx="5110">
                        <c:v>05/04/2023 11:55</c:v>
                      </c:pt>
                      <c:pt idx="5111">
                        <c:v>05/04/2023 11:55</c:v>
                      </c:pt>
                      <c:pt idx="5112">
                        <c:v>05/04/2023 11:55</c:v>
                      </c:pt>
                      <c:pt idx="5113">
                        <c:v>05/04/2023 11:55</c:v>
                      </c:pt>
                      <c:pt idx="5114">
                        <c:v>05/04/2023 11:55</c:v>
                      </c:pt>
                      <c:pt idx="5115">
                        <c:v>05/04/2023 11:55</c:v>
                      </c:pt>
                      <c:pt idx="5116">
                        <c:v>05/04/2023 11:55</c:v>
                      </c:pt>
                      <c:pt idx="5117">
                        <c:v>05/04/2023 11:55</c:v>
                      </c:pt>
                      <c:pt idx="5118">
                        <c:v>05/04/2023 11:55</c:v>
                      </c:pt>
                      <c:pt idx="5119">
                        <c:v>05/04/2023 11:55</c:v>
                      </c:pt>
                      <c:pt idx="5120">
                        <c:v>05/04/2023 11:55</c:v>
                      </c:pt>
                      <c:pt idx="5121">
                        <c:v>05/04/2023 11:55</c:v>
                      </c:pt>
                      <c:pt idx="5122">
                        <c:v>05/04/2023 11:55</c:v>
                      </c:pt>
                      <c:pt idx="5123">
                        <c:v>05/04/2023 11:55</c:v>
                      </c:pt>
                      <c:pt idx="5124">
                        <c:v>05/04/2023 11:55</c:v>
                      </c:pt>
                      <c:pt idx="5125">
                        <c:v>05/04/2023 11:55</c:v>
                      </c:pt>
                      <c:pt idx="5126">
                        <c:v>05/04/2023 11:55</c:v>
                      </c:pt>
                      <c:pt idx="5127">
                        <c:v>05/04/2023 11:55</c:v>
                      </c:pt>
                      <c:pt idx="5128">
                        <c:v>05/04/2023 11:55</c:v>
                      </c:pt>
                      <c:pt idx="5129">
                        <c:v>05/04/2023 11:55</c:v>
                      </c:pt>
                      <c:pt idx="5130">
                        <c:v>05/04/2023 11:56</c:v>
                      </c:pt>
                      <c:pt idx="5131">
                        <c:v>05/04/2023 11:56</c:v>
                      </c:pt>
                      <c:pt idx="5132">
                        <c:v>05/04/2023 11:56</c:v>
                      </c:pt>
                      <c:pt idx="5133">
                        <c:v>05/04/2023 11:56</c:v>
                      </c:pt>
                      <c:pt idx="5134">
                        <c:v>05/04/2023 11:56</c:v>
                      </c:pt>
                      <c:pt idx="5135">
                        <c:v>05/04/2023 11:56</c:v>
                      </c:pt>
                      <c:pt idx="5136">
                        <c:v>05/04/2023 11:56</c:v>
                      </c:pt>
                      <c:pt idx="5137">
                        <c:v>05/04/2023 11:56</c:v>
                      </c:pt>
                      <c:pt idx="5138">
                        <c:v>05/04/2023 11:56</c:v>
                      </c:pt>
                      <c:pt idx="5139">
                        <c:v>05/04/2023 11:56</c:v>
                      </c:pt>
                      <c:pt idx="5140">
                        <c:v>05/04/2023 11:56</c:v>
                      </c:pt>
                      <c:pt idx="5141">
                        <c:v>05/04/2023 11:56</c:v>
                      </c:pt>
                      <c:pt idx="5142">
                        <c:v>05/04/2023 11:56</c:v>
                      </c:pt>
                      <c:pt idx="5143">
                        <c:v>05/04/2023 11:56</c:v>
                      </c:pt>
                      <c:pt idx="5144">
                        <c:v>05/04/2023 11:56</c:v>
                      </c:pt>
                      <c:pt idx="5145">
                        <c:v>05/04/2023 11:56</c:v>
                      </c:pt>
                      <c:pt idx="5146">
                        <c:v>05/04/2023 11:56</c:v>
                      </c:pt>
                      <c:pt idx="5147">
                        <c:v>05/04/2023 11:56</c:v>
                      </c:pt>
                      <c:pt idx="5148">
                        <c:v>05/04/2023 11:56</c:v>
                      </c:pt>
                      <c:pt idx="5149">
                        <c:v>05/04/2023 11:56</c:v>
                      </c:pt>
                      <c:pt idx="5150">
                        <c:v>05/04/2023 11:56</c:v>
                      </c:pt>
                      <c:pt idx="5151">
                        <c:v>05/04/2023 11:56</c:v>
                      </c:pt>
                      <c:pt idx="5152">
                        <c:v>05/04/2023 11:56</c:v>
                      </c:pt>
                      <c:pt idx="5153">
                        <c:v>05/04/2023 11:56</c:v>
                      </c:pt>
                      <c:pt idx="5154">
                        <c:v>05/04/2023 11:56</c:v>
                      </c:pt>
                      <c:pt idx="5155">
                        <c:v>05/04/2023 11:56</c:v>
                      </c:pt>
                      <c:pt idx="5156">
                        <c:v>05/04/2023 11:56</c:v>
                      </c:pt>
                      <c:pt idx="5157">
                        <c:v>05/04/2023 11:56</c:v>
                      </c:pt>
                      <c:pt idx="5158">
                        <c:v>05/04/2023 11:56</c:v>
                      </c:pt>
                      <c:pt idx="5159">
                        <c:v>05/04/2023 11:56</c:v>
                      </c:pt>
                      <c:pt idx="5160">
                        <c:v>05/04/2023 11:56</c:v>
                      </c:pt>
                      <c:pt idx="5161">
                        <c:v>05/04/2023 11:56</c:v>
                      </c:pt>
                      <c:pt idx="5162">
                        <c:v>05/04/2023 11:56</c:v>
                      </c:pt>
                      <c:pt idx="5163">
                        <c:v>05/04/2023 11:56</c:v>
                      </c:pt>
                      <c:pt idx="5164">
                        <c:v>05/04/2023 11:56</c:v>
                      </c:pt>
                      <c:pt idx="5165">
                        <c:v>05/04/2023 11:56</c:v>
                      </c:pt>
                      <c:pt idx="5166">
                        <c:v>05/04/2023 11:56</c:v>
                      </c:pt>
                      <c:pt idx="5167">
                        <c:v>05/04/2023 11:56</c:v>
                      </c:pt>
                      <c:pt idx="5168">
                        <c:v>05/04/2023 11:56</c:v>
                      </c:pt>
                      <c:pt idx="5169">
                        <c:v>05/04/2023 11:56</c:v>
                      </c:pt>
                      <c:pt idx="5170">
                        <c:v>05/04/2023 11:56</c:v>
                      </c:pt>
                      <c:pt idx="5171">
                        <c:v>05/04/2023 11:56</c:v>
                      </c:pt>
                      <c:pt idx="5172">
                        <c:v>05/04/2023 11:56</c:v>
                      </c:pt>
                      <c:pt idx="5173">
                        <c:v>05/04/2023 11:56</c:v>
                      </c:pt>
                      <c:pt idx="5174">
                        <c:v>05/04/2023 11:56</c:v>
                      </c:pt>
                      <c:pt idx="5175">
                        <c:v>05/04/2023 11:56</c:v>
                      </c:pt>
                      <c:pt idx="5176">
                        <c:v>05/04/2023 11:56</c:v>
                      </c:pt>
                      <c:pt idx="5177">
                        <c:v>05/04/2023 11:56</c:v>
                      </c:pt>
                      <c:pt idx="5178">
                        <c:v>05/04/2023 11:56</c:v>
                      </c:pt>
                      <c:pt idx="5179">
                        <c:v>05/04/2023 11:56</c:v>
                      </c:pt>
                      <c:pt idx="5180">
                        <c:v>05/04/2023 11:56</c:v>
                      </c:pt>
                      <c:pt idx="5181">
                        <c:v>05/04/2023 11:56</c:v>
                      </c:pt>
                      <c:pt idx="5182">
                        <c:v>05/04/2023 11:56</c:v>
                      </c:pt>
                      <c:pt idx="5183">
                        <c:v>05/04/2023 11:56</c:v>
                      </c:pt>
                      <c:pt idx="5184">
                        <c:v>05/04/2023 11:56</c:v>
                      </c:pt>
                      <c:pt idx="5185">
                        <c:v>05/04/2023 11:56</c:v>
                      </c:pt>
                      <c:pt idx="5186">
                        <c:v>05/04/2023 11:56</c:v>
                      </c:pt>
                      <c:pt idx="5187">
                        <c:v>05/04/2023 11:56</c:v>
                      </c:pt>
                      <c:pt idx="5188">
                        <c:v>05/04/2023 11:56</c:v>
                      </c:pt>
                      <c:pt idx="5189">
                        <c:v>05/04/2023 11:56</c:v>
                      </c:pt>
                      <c:pt idx="5190">
                        <c:v>05/04/2023 11:57</c:v>
                      </c:pt>
                      <c:pt idx="5191">
                        <c:v>05/04/2023 11:57</c:v>
                      </c:pt>
                      <c:pt idx="5192">
                        <c:v>05/04/2023 11:57</c:v>
                      </c:pt>
                      <c:pt idx="5193">
                        <c:v>05/04/2023 11:57</c:v>
                      </c:pt>
                      <c:pt idx="5194">
                        <c:v>05/04/2023 11:57</c:v>
                      </c:pt>
                      <c:pt idx="5195">
                        <c:v>05/04/2023 11:57</c:v>
                      </c:pt>
                      <c:pt idx="5196">
                        <c:v>05/04/2023 11:57</c:v>
                      </c:pt>
                      <c:pt idx="5197">
                        <c:v>05/04/2023 11:57</c:v>
                      </c:pt>
                      <c:pt idx="5198">
                        <c:v>05/04/2023 11:57</c:v>
                      </c:pt>
                      <c:pt idx="5199">
                        <c:v>05/04/2023 11:57</c:v>
                      </c:pt>
                      <c:pt idx="5200">
                        <c:v>05/04/2023 11:57</c:v>
                      </c:pt>
                      <c:pt idx="5201">
                        <c:v>05/04/2023 11:57</c:v>
                      </c:pt>
                      <c:pt idx="5202">
                        <c:v>05/04/2023 11:57</c:v>
                      </c:pt>
                      <c:pt idx="5203">
                        <c:v>05/04/2023 11:57</c:v>
                      </c:pt>
                      <c:pt idx="5204">
                        <c:v>05/04/2023 11:57</c:v>
                      </c:pt>
                      <c:pt idx="5205">
                        <c:v>05/04/2023 11:57</c:v>
                      </c:pt>
                      <c:pt idx="5206">
                        <c:v>05/04/2023 11:57</c:v>
                      </c:pt>
                      <c:pt idx="5207">
                        <c:v>05/04/2023 11:57</c:v>
                      </c:pt>
                      <c:pt idx="5208">
                        <c:v>05/04/2023 11:57</c:v>
                      </c:pt>
                      <c:pt idx="5209">
                        <c:v>05/04/2023 11:57</c:v>
                      </c:pt>
                      <c:pt idx="5210">
                        <c:v>05/04/2023 11:57</c:v>
                      </c:pt>
                      <c:pt idx="5211">
                        <c:v>05/04/2023 11:57</c:v>
                      </c:pt>
                      <c:pt idx="5212">
                        <c:v>05/04/2023 11:57</c:v>
                      </c:pt>
                      <c:pt idx="5213">
                        <c:v>05/04/2023 11:57</c:v>
                      </c:pt>
                      <c:pt idx="5214">
                        <c:v>05/04/2023 11:57</c:v>
                      </c:pt>
                      <c:pt idx="5215">
                        <c:v>05/04/2023 11:57</c:v>
                      </c:pt>
                      <c:pt idx="5216">
                        <c:v>05/04/2023 11:57</c:v>
                      </c:pt>
                      <c:pt idx="5217">
                        <c:v>05/04/2023 11:57</c:v>
                      </c:pt>
                      <c:pt idx="5218">
                        <c:v>05/04/2023 11:57</c:v>
                      </c:pt>
                      <c:pt idx="5219">
                        <c:v>05/04/2023 11:57</c:v>
                      </c:pt>
                      <c:pt idx="5220">
                        <c:v>05/04/2023 11:57</c:v>
                      </c:pt>
                      <c:pt idx="5221">
                        <c:v>05/04/2023 11:57</c:v>
                      </c:pt>
                      <c:pt idx="5222">
                        <c:v>05/04/2023 11:57</c:v>
                      </c:pt>
                      <c:pt idx="5223">
                        <c:v>05/04/2023 11:57</c:v>
                      </c:pt>
                      <c:pt idx="5224">
                        <c:v>05/04/2023 11:57</c:v>
                      </c:pt>
                      <c:pt idx="5225">
                        <c:v>05/04/2023 11:57</c:v>
                      </c:pt>
                      <c:pt idx="5226">
                        <c:v>05/04/2023 11:57</c:v>
                      </c:pt>
                      <c:pt idx="5227">
                        <c:v>05/04/2023 11:57</c:v>
                      </c:pt>
                      <c:pt idx="5228">
                        <c:v>05/04/2023 11:57</c:v>
                      </c:pt>
                      <c:pt idx="5229">
                        <c:v>05/04/2023 11:57</c:v>
                      </c:pt>
                      <c:pt idx="5230">
                        <c:v>05/04/2023 11:57</c:v>
                      </c:pt>
                      <c:pt idx="5231">
                        <c:v>05/04/2023 11:57</c:v>
                      </c:pt>
                      <c:pt idx="5232">
                        <c:v>05/04/2023 11:57</c:v>
                      </c:pt>
                      <c:pt idx="5233">
                        <c:v>05/04/2023 11:57</c:v>
                      </c:pt>
                      <c:pt idx="5234">
                        <c:v>05/04/2023 11:57</c:v>
                      </c:pt>
                      <c:pt idx="5235">
                        <c:v>05/04/2023 11:57</c:v>
                      </c:pt>
                      <c:pt idx="5236">
                        <c:v>05/04/2023 11:57</c:v>
                      </c:pt>
                      <c:pt idx="5237">
                        <c:v>05/04/2023 11:57</c:v>
                      </c:pt>
                      <c:pt idx="5238">
                        <c:v>05/04/2023 11:57</c:v>
                      </c:pt>
                      <c:pt idx="5239">
                        <c:v>05/04/2023 11:57</c:v>
                      </c:pt>
                      <c:pt idx="5240">
                        <c:v>05/04/2023 11:57</c:v>
                      </c:pt>
                      <c:pt idx="5241">
                        <c:v>05/04/2023 11:57</c:v>
                      </c:pt>
                      <c:pt idx="5242">
                        <c:v>05/04/2023 11:57</c:v>
                      </c:pt>
                      <c:pt idx="5243">
                        <c:v>05/04/2023 11:57</c:v>
                      </c:pt>
                      <c:pt idx="5244">
                        <c:v>05/04/2023 11:57</c:v>
                      </c:pt>
                      <c:pt idx="5245">
                        <c:v>05/04/2023 11:57</c:v>
                      </c:pt>
                      <c:pt idx="5246">
                        <c:v>05/04/2023 11:57</c:v>
                      </c:pt>
                      <c:pt idx="5247">
                        <c:v>05/04/2023 11:57</c:v>
                      </c:pt>
                      <c:pt idx="5248">
                        <c:v>05/04/2023 11:57</c:v>
                      </c:pt>
                      <c:pt idx="5249">
                        <c:v>05/04/2023 11:57</c:v>
                      </c:pt>
                      <c:pt idx="5250">
                        <c:v>05/04/2023 11:58</c:v>
                      </c:pt>
                      <c:pt idx="5251">
                        <c:v>05/04/2023 11:58</c:v>
                      </c:pt>
                      <c:pt idx="5252">
                        <c:v>05/04/2023 11:58</c:v>
                      </c:pt>
                      <c:pt idx="5253">
                        <c:v>05/04/2023 11:58</c:v>
                      </c:pt>
                      <c:pt idx="5254">
                        <c:v>05/04/2023 11:58</c:v>
                      </c:pt>
                      <c:pt idx="5255">
                        <c:v>05/04/2023 11:58</c:v>
                      </c:pt>
                      <c:pt idx="5256">
                        <c:v>05/04/2023 11:58</c:v>
                      </c:pt>
                      <c:pt idx="5257">
                        <c:v>05/04/2023 11:58</c:v>
                      </c:pt>
                      <c:pt idx="5258">
                        <c:v>05/04/2023 11:58</c:v>
                      </c:pt>
                      <c:pt idx="5259">
                        <c:v>05/04/2023 11:58</c:v>
                      </c:pt>
                      <c:pt idx="5260">
                        <c:v>05/04/2023 11:58</c:v>
                      </c:pt>
                      <c:pt idx="5261">
                        <c:v>05/04/2023 11:58</c:v>
                      </c:pt>
                      <c:pt idx="5262">
                        <c:v>05/04/2023 11:58</c:v>
                      </c:pt>
                      <c:pt idx="5263">
                        <c:v>05/04/2023 11:58</c:v>
                      </c:pt>
                      <c:pt idx="5264">
                        <c:v>05/04/2023 11:58</c:v>
                      </c:pt>
                      <c:pt idx="5265">
                        <c:v>05/04/2023 11:58</c:v>
                      </c:pt>
                      <c:pt idx="5266">
                        <c:v>05/04/2023 11:58</c:v>
                      </c:pt>
                      <c:pt idx="5267">
                        <c:v>05/04/2023 11:58</c:v>
                      </c:pt>
                      <c:pt idx="5268">
                        <c:v>05/04/2023 11:58</c:v>
                      </c:pt>
                      <c:pt idx="5269">
                        <c:v>05/04/2023 11:58</c:v>
                      </c:pt>
                      <c:pt idx="5270">
                        <c:v>05/04/2023 11:58</c:v>
                      </c:pt>
                      <c:pt idx="5271">
                        <c:v>05/04/2023 11:58</c:v>
                      </c:pt>
                      <c:pt idx="5272">
                        <c:v>05/04/2023 11:58</c:v>
                      </c:pt>
                      <c:pt idx="5273">
                        <c:v>05/04/2023 11:58</c:v>
                      </c:pt>
                      <c:pt idx="5274">
                        <c:v>05/04/2023 11:58</c:v>
                      </c:pt>
                      <c:pt idx="5275">
                        <c:v>05/04/2023 11:58</c:v>
                      </c:pt>
                      <c:pt idx="5276">
                        <c:v>05/04/2023 11:58</c:v>
                      </c:pt>
                      <c:pt idx="5277">
                        <c:v>05/04/2023 11:58</c:v>
                      </c:pt>
                      <c:pt idx="5278">
                        <c:v>05/04/2023 11:58</c:v>
                      </c:pt>
                      <c:pt idx="5279">
                        <c:v>05/04/2023 11:58</c:v>
                      </c:pt>
                      <c:pt idx="5280">
                        <c:v>05/04/2023 11:58</c:v>
                      </c:pt>
                      <c:pt idx="5281">
                        <c:v>05/04/2023 11:58</c:v>
                      </c:pt>
                      <c:pt idx="5282">
                        <c:v>05/04/2023 11:58</c:v>
                      </c:pt>
                      <c:pt idx="5283">
                        <c:v>05/04/2023 11:58</c:v>
                      </c:pt>
                      <c:pt idx="5284">
                        <c:v>05/04/2023 11:58</c:v>
                      </c:pt>
                      <c:pt idx="5285">
                        <c:v>05/04/2023 11:58</c:v>
                      </c:pt>
                      <c:pt idx="5286">
                        <c:v>05/04/2023 11:58</c:v>
                      </c:pt>
                      <c:pt idx="5287">
                        <c:v>05/04/2023 11:58</c:v>
                      </c:pt>
                      <c:pt idx="5288">
                        <c:v>05/04/2023 11:58</c:v>
                      </c:pt>
                      <c:pt idx="5289">
                        <c:v>05/04/2023 11:58</c:v>
                      </c:pt>
                      <c:pt idx="5290">
                        <c:v>05/04/2023 11:58</c:v>
                      </c:pt>
                      <c:pt idx="5291">
                        <c:v>05/04/2023 11:58</c:v>
                      </c:pt>
                      <c:pt idx="5292">
                        <c:v>05/04/2023 11:58</c:v>
                      </c:pt>
                      <c:pt idx="5293">
                        <c:v>05/04/2023 11:58</c:v>
                      </c:pt>
                      <c:pt idx="5294">
                        <c:v>05/04/2023 11:58</c:v>
                      </c:pt>
                      <c:pt idx="5295">
                        <c:v>05/04/2023 11:58</c:v>
                      </c:pt>
                      <c:pt idx="5296">
                        <c:v>05/04/2023 11:58</c:v>
                      </c:pt>
                      <c:pt idx="5297">
                        <c:v>05/04/2023 11:58</c:v>
                      </c:pt>
                      <c:pt idx="5298">
                        <c:v>05/04/2023 11:58</c:v>
                      </c:pt>
                      <c:pt idx="5299">
                        <c:v>05/04/2023 11:58</c:v>
                      </c:pt>
                      <c:pt idx="5300">
                        <c:v>05/04/2023 11:58</c:v>
                      </c:pt>
                      <c:pt idx="5301">
                        <c:v>05/04/2023 11:58</c:v>
                      </c:pt>
                      <c:pt idx="5302">
                        <c:v>05/04/2023 11:58</c:v>
                      </c:pt>
                      <c:pt idx="5303">
                        <c:v>05/04/2023 11:58</c:v>
                      </c:pt>
                      <c:pt idx="5304">
                        <c:v>05/04/2023 11:58</c:v>
                      </c:pt>
                      <c:pt idx="5305">
                        <c:v>05/04/2023 11:58</c:v>
                      </c:pt>
                      <c:pt idx="5306">
                        <c:v>05/04/2023 11:58</c:v>
                      </c:pt>
                      <c:pt idx="5307">
                        <c:v>05/04/2023 11:58</c:v>
                      </c:pt>
                      <c:pt idx="5308">
                        <c:v>05/04/2023 11:58</c:v>
                      </c:pt>
                      <c:pt idx="5309">
                        <c:v>05/04/2023 11:59</c:v>
                      </c:pt>
                      <c:pt idx="5310">
                        <c:v>05/04/2023 11:59</c:v>
                      </c:pt>
                      <c:pt idx="5311">
                        <c:v>05/04/2023 11:59</c:v>
                      </c:pt>
                      <c:pt idx="5312">
                        <c:v>05/04/2023 11:59</c:v>
                      </c:pt>
                      <c:pt idx="5313">
                        <c:v>05/04/2023 11:59</c:v>
                      </c:pt>
                      <c:pt idx="5314">
                        <c:v>05/04/2023 11:59</c:v>
                      </c:pt>
                      <c:pt idx="5315">
                        <c:v>05/04/2023 11:59</c:v>
                      </c:pt>
                      <c:pt idx="5316">
                        <c:v>05/04/2023 11:59</c:v>
                      </c:pt>
                      <c:pt idx="5317">
                        <c:v>05/04/2023 11:59</c:v>
                      </c:pt>
                      <c:pt idx="5318">
                        <c:v>05/04/2023 11:59</c:v>
                      </c:pt>
                      <c:pt idx="5319">
                        <c:v>05/04/2023 11:59</c:v>
                      </c:pt>
                      <c:pt idx="5320">
                        <c:v>05/04/2023 11:59</c:v>
                      </c:pt>
                      <c:pt idx="5321">
                        <c:v>05/04/2023 11:59</c:v>
                      </c:pt>
                      <c:pt idx="5322">
                        <c:v>05/04/2023 11:59</c:v>
                      </c:pt>
                      <c:pt idx="5323">
                        <c:v>05/04/2023 11:59</c:v>
                      </c:pt>
                    </c:strCache>
                  </c:strRef>
                </c:xVal>
                <c:yVal>
                  <c:numRef>
                    <c:extLst xmlns:c15="http://schemas.microsoft.com/office/drawing/2012/chart">
                      <c:ext xmlns:c15="http://schemas.microsoft.com/office/drawing/2012/chart" uri="{02D57815-91ED-43cb-92C2-25804820EDAC}">
                        <c15:formulaRef>
                          <c15:sqref>'[ACME-IGN-Overview.xlsx]ACME-IGN-500W 05.04 Test 2'!$G:$G</c15:sqref>
                        </c15:formulaRef>
                      </c:ext>
                    </c:extLst>
                    <c:numCache>
                      <c:formatCode>General</c:formatCode>
                      <c:ptCount val="1048576"/>
                      <c:pt idx="0">
                        <c:v>0</c:v>
                      </c:pt>
                      <c:pt idx="1">
                        <c:v>21.000244140625</c:v>
                      </c:pt>
                      <c:pt idx="2">
                        <c:v>21.000244140625</c:v>
                      </c:pt>
                      <c:pt idx="3">
                        <c:v>21.000244140625</c:v>
                      </c:pt>
                      <c:pt idx="4">
                        <c:v>21.000244140625</c:v>
                      </c:pt>
                      <c:pt idx="5">
                        <c:v>21.000244140625</c:v>
                      </c:pt>
                      <c:pt idx="6">
                        <c:v>21.000244140625</c:v>
                      </c:pt>
                      <c:pt idx="7">
                        <c:v>21.10009765625</c:v>
                      </c:pt>
                      <c:pt idx="8">
                        <c:v>21.000244140625</c:v>
                      </c:pt>
                      <c:pt idx="9">
                        <c:v>21.000244140625</c:v>
                      </c:pt>
                      <c:pt idx="10">
                        <c:v>21.10009765625</c:v>
                      </c:pt>
                      <c:pt idx="11">
                        <c:v>21.000244140625</c:v>
                      </c:pt>
                      <c:pt idx="12">
                        <c:v>21.000244140625</c:v>
                      </c:pt>
                      <c:pt idx="13">
                        <c:v>21.10009765625</c:v>
                      </c:pt>
                      <c:pt idx="14">
                        <c:v>21.10009765625</c:v>
                      </c:pt>
                      <c:pt idx="15">
                        <c:v>21.000244140625</c:v>
                      </c:pt>
                      <c:pt idx="16">
                        <c:v>21.000244140625</c:v>
                      </c:pt>
                      <c:pt idx="17">
                        <c:v>21.000244140625</c:v>
                      </c:pt>
                      <c:pt idx="18">
                        <c:v>21.000244140625</c:v>
                      </c:pt>
                      <c:pt idx="19">
                        <c:v>21.10009765625</c:v>
                      </c:pt>
                      <c:pt idx="20">
                        <c:v>21.000244140625</c:v>
                      </c:pt>
                      <c:pt idx="21">
                        <c:v>21.000244140625</c:v>
                      </c:pt>
                      <c:pt idx="22">
                        <c:v>21.000244140625</c:v>
                      </c:pt>
                      <c:pt idx="23">
                        <c:v>21.10009765625</c:v>
                      </c:pt>
                      <c:pt idx="24">
                        <c:v>21.10009765625</c:v>
                      </c:pt>
                      <c:pt idx="25">
                        <c:v>21.10009765625</c:v>
                      </c:pt>
                      <c:pt idx="26">
                        <c:v>21.10009765625</c:v>
                      </c:pt>
                      <c:pt idx="27">
                        <c:v>21.000244140625</c:v>
                      </c:pt>
                      <c:pt idx="28">
                        <c:v>21.10009765625</c:v>
                      </c:pt>
                      <c:pt idx="29">
                        <c:v>21.10009765625</c:v>
                      </c:pt>
                      <c:pt idx="30">
                        <c:v>21.10009765625</c:v>
                      </c:pt>
                      <c:pt idx="31">
                        <c:v>20.900146484375</c:v>
                      </c:pt>
                      <c:pt idx="32">
                        <c:v>20.900146484375</c:v>
                      </c:pt>
                      <c:pt idx="33">
                        <c:v>20.900146484375</c:v>
                      </c:pt>
                      <c:pt idx="34">
                        <c:v>20.900146484375</c:v>
                      </c:pt>
                      <c:pt idx="35">
                        <c:v>20.900146484375</c:v>
                      </c:pt>
                      <c:pt idx="36">
                        <c:v>21.10009765625</c:v>
                      </c:pt>
                      <c:pt idx="37">
                        <c:v>21.10009765625</c:v>
                      </c:pt>
                      <c:pt idx="38">
                        <c:v>21.10009765625</c:v>
                      </c:pt>
                      <c:pt idx="39">
                        <c:v>21.10009765625</c:v>
                      </c:pt>
                      <c:pt idx="40">
                        <c:v>21.10009765625</c:v>
                      </c:pt>
                      <c:pt idx="41">
                        <c:v>21.10009765625</c:v>
                      </c:pt>
                      <c:pt idx="42">
                        <c:v>21.10009765625</c:v>
                      </c:pt>
                      <c:pt idx="43">
                        <c:v>21.000244140625</c:v>
                      </c:pt>
                      <c:pt idx="44">
                        <c:v>21.10009765625</c:v>
                      </c:pt>
                      <c:pt idx="45">
                        <c:v>21.000244140625</c:v>
                      </c:pt>
                      <c:pt idx="46">
                        <c:v>21.000244140625</c:v>
                      </c:pt>
                      <c:pt idx="47">
                        <c:v>21.10009765625</c:v>
                      </c:pt>
                      <c:pt idx="48">
                        <c:v>21.000244140625</c:v>
                      </c:pt>
                      <c:pt idx="49">
                        <c:v>21.10009765625</c:v>
                      </c:pt>
                      <c:pt idx="50">
                        <c:v>21.000244140625</c:v>
                      </c:pt>
                      <c:pt idx="51">
                        <c:v>21.10009765625</c:v>
                      </c:pt>
                      <c:pt idx="52">
                        <c:v>21.000244140625</c:v>
                      </c:pt>
                      <c:pt idx="53">
                        <c:v>21.000244140625</c:v>
                      </c:pt>
                      <c:pt idx="54">
                        <c:v>20.900146484375</c:v>
                      </c:pt>
                      <c:pt idx="55">
                        <c:v>20.900146484375</c:v>
                      </c:pt>
                      <c:pt idx="56">
                        <c:v>20.900146484375</c:v>
                      </c:pt>
                      <c:pt idx="57">
                        <c:v>20.900146484375</c:v>
                      </c:pt>
                      <c:pt idx="58">
                        <c:v>20.900146484375</c:v>
                      </c:pt>
                      <c:pt idx="59">
                        <c:v>20.900146484375</c:v>
                      </c:pt>
                      <c:pt idx="60">
                        <c:v>20.900146484375</c:v>
                      </c:pt>
                      <c:pt idx="61">
                        <c:v>21.000244140625</c:v>
                      </c:pt>
                      <c:pt idx="62">
                        <c:v>21.000244140625</c:v>
                      </c:pt>
                      <c:pt idx="63">
                        <c:v>21.10009765625</c:v>
                      </c:pt>
                      <c:pt idx="64">
                        <c:v>21.10009765625</c:v>
                      </c:pt>
                      <c:pt idx="65">
                        <c:v>21.10009765625</c:v>
                      </c:pt>
                      <c:pt idx="66">
                        <c:v>21.10009765625</c:v>
                      </c:pt>
                      <c:pt idx="67">
                        <c:v>21.2001953125</c:v>
                      </c:pt>
                      <c:pt idx="68">
                        <c:v>21.2001953125</c:v>
                      </c:pt>
                      <c:pt idx="69">
                        <c:v>21.10009765625</c:v>
                      </c:pt>
                      <c:pt idx="70">
                        <c:v>21.2001953125</c:v>
                      </c:pt>
                      <c:pt idx="71">
                        <c:v>21.300048828125</c:v>
                      </c:pt>
                      <c:pt idx="72">
                        <c:v>21.300048828125</c:v>
                      </c:pt>
                      <c:pt idx="73">
                        <c:v>21.300048828125</c:v>
                      </c:pt>
                      <c:pt idx="74">
                        <c:v>21.300048828125</c:v>
                      </c:pt>
                      <c:pt idx="75">
                        <c:v>21.400146484375</c:v>
                      </c:pt>
                      <c:pt idx="76">
                        <c:v>21.300048828125</c:v>
                      </c:pt>
                      <c:pt idx="77">
                        <c:v>21.400146484375</c:v>
                      </c:pt>
                      <c:pt idx="78">
                        <c:v>21.500244140625</c:v>
                      </c:pt>
                      <c:pt idx="79">
                        <c:v>21.7001953125</c:v>
                      </c:pt>
                      <c:pt idx="80">
                        <c:v>21.7001953125</c:v>
                      </c:pt>
                      <c:pt idx="81">
                        <c:v>21.800048828125</c:v>
                      </c:pt>
                      <c:pt idx="82">
                        <c:v>21.900146484375</c:v>
                      </c:pt>
                      <c:pt idx="83">
                        <c:v>22</c:v>
                      </c:pt>
                      <c:pt idx="84">
                        <c:v>22.10009765625</c:v>
                      </c:pt>
                      <c:pt idx="85">
                        <c:v>22.10009765625</c:v>
                      </c:pt>
                      <c:pt idx="86">
                        <c:v>22.300048828125</c:v>
                      </c:pt>
                      <c:pt idx="87">
                        <c:v>22.400146484375</c:v>
                      </c:pt>
                      <c:pt idx="88">
                        <c:v>22.5</c:v>
                      </c:pt>
                      <c:pt idx="89">
                        <c:v>22.60009765625</c:v>
                      </c:pt>
                      <c:pt idx="90">
                        <c:v>22.7001953125</c:v>
                      </c:pt>
                      <c:pt idx="91">
                        <c:v>22.900146484375</c:v>
                      </c:pt>
                      <c:pt idx="92">
                        <c:v>23</c:v>
                      </c:pt>
                      <c:pt idx="93">
                        <c:v>23.10009765625</c:v>
                      </c:pt>
                      <c:pt idx="94">
                        <c:v>23.199951171875</c:v>
                      </c:pt>
                      <c:pt idx="95">
                        <c:v>23.5</c:v>
                      </c:pt>
                      <c:pt idx="96">
                        <c:v>23.699951171875</c:v>
                      </c:pt>
                      <c:pt idx="97">
                        <c:v>24</c:v>
                      </c:pt>
                      <c:pt idx="98">
                        <c:v>24.199951171875</c:v>
                      </c:pt>
                      <c:pt idx="99">
                        <c:v>24.400146484375</c:v>
                      </c:pt>
                      <c:pt idx="100">
                        <c:v>24.699951171875</c:v>
                      </c:pt>
                      <c:pt idx="101">
                        <c:v>24.89990234375</c:v>
                      </c:pt>
                      <c:pt idx="102">
                        <c:v>25.10009765625</c:v>
                      </c:pt>
                      <c:pt idx="103">
                        <c:v>25.300048828125</c:v>
                      </c:pt>
                      <c:pt idx="104">
                        <c:v>25.60009765625</c:v>
                      </c:pt>
                      <c:pt idx="105">
                        <c:v>25.89990234375</c:v>
                      </c:pt>
                      <c:pt idx="106">
                        <c:v>26</c:v>
                      </c:pt>
                      <c:pt idx="107">
                        <c:v>26.300048828125</c:v>
                      </c:pt>
                      <c:pt idx="108">
                        <c:v>26.599853515625</c:v>
                      </c:pt>
                      <c:pt idx="109">
                        <c:v>26.89990234375</c:v>
                      </c:pt>
                      <c:pt idx="110">
                        <c:v>27.199951171875</c:v>
                      </c:pt>
                      <c:pt idx="111">
                        <c:v>27.5</c:v>
                      </c:pt>
                      <c:pt idx="112">
                        <c:v>27.800048828125</c:v>
                      </c:pt>
                      <c:pt idx="113">
                        <c:v>28.199951171875</c:v>
                      </c:pt>
                      <c:pt idx="114">
                        <c:v>28.5</c:v>
                      </c:pt>
                      <c:pt idx="115">
                        <c:v>28.89990234375</c:v>
                      </c:pt>
                      <c:pt idx="116">
                        <c:v>29.2998046875</c:v>
                      </c:pt>
                      <c:pt idx="117">
                        <c:v>29.699951171875</c:v>
                      </c:pt>
                      <c:pt idx="118">
                        <c:v>29.999755859375</c:v>
                      </c:pt>
                      <c:pt idx="119">
                        <c:v>30.499755859375</c:v>
                      </c:pt>
                      <c:pt idx="120">
                        <c:v>30.89990234375</c:v>
                      </c:pt>
                      <c:pt idx="121">
                        <c:v>31.2998046875</c:v>
                      </c:pt>
                      <c:pt idx="122">
                        <c:v>31.7998046875</c:v>
                      </c:pt>
                      <c:pt idx="123">
                        <c:v>32.2001953125</c:v>
                      </c:pt>
                      <c:pt idx="124">
                        <c:v>32.7001953125</c:v>
                      </c:pt>
                      <c:pt idx="125">
                        <c:v>32.900146484375</c:v>
                      </c:pt>
                      <c:pt idx="126">
                        <c:v>33.400146484375</c:v>
                      </c:pt>
                      <c:pt idx="127">
                        <c:v>33.900146484375</c:v>
                      </c:pt>
                      <c:pt idx="128">
                        <c:v>34.400146484375</c:v>
                      </c:pt>
                      <c:pt idx="129">
                        <c:v>35</c:v>
                      </c:pt>
                      <c:pt idx="130">
                        <c:v>35.60009765625</c:v>
                      </c:pt>
                      <c:pt idx="131">
                        <c:v>36.199951171875</c:v>
                      </c:pt>
                      <c:pt idx="132">
                        <c:v>36.800048828125</c:v>
                      </c:pt>
                      <c:pt idx="133">
                        <c:v>37.5</c:v>
                      </c:pt>
                      <c:pt idx="134">
                        <c:v>37.800048828125</c:v>
                      </c:pt>
                      <c:pt idx="135">
                        <c:v>38.5</c:v>
                      </c:pt>
                      <c:pt idx="136">
                        <c:v>39.10009765625</c:v>
                      </c:pt>
                      <c:pt idx="137">
                        <c:v>39.800048828125</c:v>
                      </c:pt>
                      <c:pt idx="138">
                        <c:v>40.599853515625</c:v>
                      </c:pt>
                      <c:pt idx="139">
                        <c:v>41.2998046875</c:v>
                      </c:pt>
                      <c:pt idx="140">
                        <c:v>42.099853515625</c:v>
                      </c:pt>
                      <c:pt idx="141">
                        <c:v>42.7998046875</c:v>
                      </c:pt>
                      <c:pt idx="142">
                        <c:v>43.599853515625</c:v>
                      </c:pt>
                      <c:pt idx="143">
                        <c:v>44.39990234375</c:v>
                      </c:pt>
                      <c:pt idx="144">
                        <c:v>44.80029296875</c:v>
                      </c:pt>
                      <c:pt idx="145">
                        <c:v>45.500244140625</c:v>
                      </c:pt>
                      <c:pt idx="146">
                        <c:v>46.400146484375</c:v>
                      </c:pt>
                      <c:pt idx="147">
                        <c:v>47.300048828125</c:v>
                      </c:pt>
                      <c:pt idx="148">
                        <c:v>48.10009765625</c:v>
                      </c:pt>
                      <c:pt idx="149">
                        <c:v>49</c:v>
                      </c:pt>
                      <c:pt idx="150">
                        <c:v>49.900146484375</c:v>
                      </c:pt>
                      <c:pt idx="151">
                        <c:v>50.89990234375</c:v>
                      </c:pt>
                      <c:pt idx="152">
                        <c:v>51.89990234375</c:v>
                      </c:pt>
                      <c:pt idx="153">
                        <c:v>52.800048828125</c:v>
                      </c:pt>
                      <c:pt idx="154">
                        <c:v>53.7998046875</c:v>
                      </c:pt>
                      <c:pt idx="155">
                        <c:v>54.699951171875</c:v>
                      </c:pt>
                      <c:pt idx="156">
                        <c:v>55.699951171875</c:v>
                      </c:pt>
                      <c:pt idx="157">
                        <c:v>56.099853515625</c:v>
                      </c:pt>
                      <c:pt idx="158">
                        <c:v>57.099853515625</c:v>
                      </c:pt>
                      <c:pt idx="159">
                        <c:v>58.10009765625</c:v>
                      </c:pt>
                      <c:pt idx="160">
                        <c:v>59.000244140625</c:v>
                      </c:pt>
                      <c:pt idx="161">
                        <c:v>60</c:v>
                      </c:pt>
                      <c:pt idx="162">
                        <c:v>61</c:v>
                      </c:pt>
                      <c:pt idx="163">
                        <c:v>61.900146484375</c:v>
                      </c:pt>
                      <c:pt idx="164">
                        <c:v>62.800048828125</c:v>
                      </c:pt>
                      <c:pt idx="165">
                        <c:v>63.60009765625</c:v>
                      </c:pt>
                      <c:pt idx="166">
                        <c:v>64.5</c:v>
                      </c:pt>
                      <c:pt idx="167">
                        <c:v>65.300048828125</c:v>
                      </c:pt>
                      <c:pt idx="168">
                        <c:v>66.099853515625</c:v>
                      </c:pt>
                      <c:pt idx="169">
                        <c:v>67</c:v>
                      </c:pt>
                      <c:pt idx="170">
                        <c:v>67.7998046875</c:v>
                      </c:pt>
                      <c:pt idx="171">
                        <c:v>68.699951171875</c:v>
                      </c:pt>
                      <c:pt idx="172">
                        <c:v>69.199951171875</c:v>
                      </c:pt>
                      <c:pt idx="173">
                        <c:v>70.099853515625</c:v>
                      </c:pt>
                      <c:pt idx="174">
                        <c:v>71.000244140625</c:v>
                      </c:pt>
                      <c:pt idx="175">
                        <c:v>71.900146484375</c:v>
                      </c:pt>
                      <c:pt idx="176">
                        <c:v>72.7001953125</c:v>
                      </c:pt>
                      <c:pt idx="177">
                        <c:v>73.60009765625</c:v>
                      </c:pt>
                      <c:pt idx="178">
                        <c:v>74.60009765625</c:v>
                      </c:pt>
                      <c:pt idx="179">
                        <c:v>75.5</c:v>
                      </c:pt>
                      <c:pt idx="180">
                        <c:v>76.39990234375</c:v>
                      </c:pt>
                      <c:pt idx="181">
                        <c:v>77.5</c:v>
                      </c:pt>
                      <c:pt idx="182">
                        <c:v>78.39990234375</c:v>
                      </c:pt>
                      <c:pt idx="183">
                        <c:v>79.39990234375</c:v>
                      </c:pt>
                      <c:pt idx="184">
                        <c:v>80.39990234375</c:v>
                      </c:pt>
                      <c:pt idx="185">
                        <c:v>81.499755859375</c:v>
                      </c:pt>
                      <c:pt idx="186">
                        <c:v>82.39990234375</c:v>
                      </c:pt>
                      <c:pt idx="187">
                        <c:v>83.400146484375</c:v>
                      </c:pt>
                      <c:pt idx="188">
                        <c:v>84.400146484375</c:v>
                      </c:pt>
                      <c:pt idx="189">
                        <c:v>84.900146484375</c:v>
                      </c:pt>
                      <c:pt idx="190">
                        <c:v>85.900146484375</c:v>
                      </c:pt>
                      <c:pt idx="191">
                        <c:v>87</c:v>
                      </c:pt>
                      <c:pt idx="192">
                        <c:v>88</c:v>
                      </c:pt>
                      <c:pt idx="193">
                        <c:v>89.10009765625</c:v>
                      </c:pt>
                      <c:pt idx="194">
                        <c:v>90.199951171875</c:v>
                      </c:pt>
                      <c:pt idx="195">
                        <c:v>91.300048828125</c:v>
                      </c:pt>
                      <c:pt idx="196">
                        <c:v>92.2998046875</c:v>
                      </c:pt>
                      <c:pt idx="197">
                        <c:v>93.39990234375</c:v>
                      </c:pt>
                      <c:pt idx="198">
                        <c:v>94.499755859375</c:v>
                      </c:pt>
                      <c:pt idx="199">
                        <c:v>95.499755859375</c:v>
                      </c:pt>
                      <c:pt idx="200">
                        <c:v>96.60009765625</c:v>
                      </c:pt>
                      <c:pt idx="201">
                        <c:v>97.7001953125</c:v>
                      </c:pt>
                      <c:pt idx="202">
                        <c:v>98.800048828125</c:v>
                      </c:pt>
                      <c:pt idx="203">
                        <c:v>99.800048828125</c:v>
                      </c:pt>
                      <c:pt idx="204">
                        <c:v>100.900146484375</c:v>
                      </c:pt>
                      <c:pt idx="205">
                        <c:v>101.400146484375</c:v>
                      </c:pt>
                      <c:pt idx="206">
                        <c:v>102.699951171875</c:v>
                      </c:pt>
                      <c:pt idx="207">
                        <c:v>103.800048828125</c:v>
                      </c:pt>
                      <c:pt idx="208">
                        <c:v>104.89990234375</c:v>
                      </c:pt>
                      <c:pt idx="209">
                        <c:v>105.89990234375</c:v>
                      </c:pt>
                      <c:pt idx="210">
                        <c:v>107.099853515625</c:v>
                      </c:pt>
                      <c:pt idx="211">
                        <c:v>108.099853515625</c:v>
                      </c:pt>
                      <c:pt idx="212">
                        <c:v>109.2001953125</c:v>
                      </c:pt>
                      <c:pt idx="213">
                        <c:v>110.300048828125</c:v>
                      </c:pt>
                      <c:pt idx="214">
                        <c:v>111.400146484375</c:v>
                      </c:pt>
                      <c:pt idx="215">
                        <c:v>112.5</c:v>
                      </c:pt>
                      <c:pt idx="216">
                        <c:v>113.60009765625</c:v>
                      </c:pt>
                      <c:pt idx="217">
                        <c:v>114.699951171875</c:v>
                      </c:pt>
                      <c:pt idx="218">
                        <c:v>115.800048828125</c:v>
                      </c:pt>
                      <c:pt idx="219">
                        <c:v>116.89990234375</c:v>
                      </c:pt>
                      <c:pt idx="220">
                        <c:v>118</c:v>
                      </c:pt>
                      <c:pt idx="221">
                        <c:v>119.099853515625</c:v>
                      </c:pt>
                      <c:pt idx="222">
                        <c:v>120.199951171875</c:v>
                      </c:pt>
                      <c:pt idx="223">
                        <c:v>121.39990234375</c:v>
                      </c:pt>
                      <c:pt idx="224">
                        <c:v>121.900146484375</c:v>
                      </c:pt>
                      <c:pt idx="225">
                        <c:v>123.000244140625</c:v>
                      </c:pt>
                      <c:pt idx="226">
                        <c:v>124.10009765625</c:v>
                      </c:pt>
                      <c:pt idx="227">
                        <c:v>125.300048828125</c:v>
                      </c:pt>
                      <c:pt idx="228">
                        <c:v>126.300048828125</c:v>
                      </c:pt>
                      <c:pt idx="229">
                        <c:v>127.39990234375</c:v>
                      </c:pt>
                      <c:pt idx="230">
                        <c:v>128.5</c:v>
                      </c:pt>
                      <c:pt idx="231">
                        <c:v>129.5</c:v>
                      </c:pt>
                      <c:pt idx="232">
                        <c:v>130.599853515625</c:v>
                      </c:pt>
                      <c:pt idx="233">
                        <c:v>131.699951171875</c:v>
                      </c:pt>
                      <c:pt idx="234">
                        <c:v>132.7998046875</c:v>
                      </c:pt>
                      <c:pt idx="235">
                        <c:v>133.7998046875</c:v>
                      </c:pt>
                      <c:pt idx="236">
                        <c:v>134.80029296875</c:v>
                      </c:pt>
                      <c:pt idx="237">
                        <c:v>135.900146484375</c:v>
                      </c:pt>
                      <c:pt idx="238">
                        <c:v>136.900146484375</c:v>
                      </c:pt>
                      <c:pt idx="239">
                        <c:v>137.400146484375</c:v>
                      </c:pt>
                      <c:pt idx="240">
                        <c:v>138.5</c:v>
                      </c:pt>
                      <c:pt idx="241">
                        <c:v>139</c:v>
                      </c:pt>
                      <c:pt idx="242">
                        <c:v>140.199951171875</c:v>
                      </c:pt>
                      <c:pt idx="243">
                        <c:v>141.199951171875</c:v>
                      </c:pt>
                      <c:pt idx="244">
                        <c:v>142.199951171875</c:v>
                      </c:pt>
                      <c:pt idx="245">
                        <c:v>143.2998046875</c:v>
                      </c:pt>
                      <c:pt idx="246">
                        <c:v>144.2998046875</c:v>
                      </c:pt>
                      <c:pt idx="247">
                        <c:v>145.39990234375</c:v>
                      </c:pt>
                      <c:pt idx="248">
                        <c:v>146.199951171875</c:v>
                      </c:pt>
                      <c:pt idx="249">
                        <c:v>147.2001953125</c:v>
                      </c:pt>
                      <c:pt idx="250">
                        <c:v>148.2001953125</c:v>
                      </c:pt>
                      <c:pt idx="251">
                        <c:v>149.2001953125</c:v>
                      </c:pt>
                      <c:pt idx="252">
                        <c:v>150.10009765625</c:v>
                      </c:pt>
                      <c:pt idx="253">
                        <c:v>151.10009765625</c:v>
                      </c:pt>
                      <c:pt idx="254">
                        <c:v>152.300048828125</c:v>
                      </c:pt>
                      <c:pt idx="255">
                        <c:v>153.300048828125</c:v>
                      </c:pt>
                      <c:pt idx="256">
                        <c:v>154.300048828125</c:v>
                      </c:pt>
                      <c:pt idx="257">
                        <c:v>155.300048828125</c:v>
                      </c:pt>
                      <c:pt idx="258">
                        <c:v>155.800048828125</c:v>
                      </c:pt>
                      <c:pt idx="259">
                        <c:v>156.7998046875</c:v>
                      </c:pt>
                      <c:pt idx="260">
                        <c:v>157.699951171875</c:v>
                      </c:pt>
                      <c:pt idx="261">
                        <c:v>158.699951171875</c:v>
                      </c:pt>
                      <c:pt idx="262">
                        <c:v>159.599853515625</c:v>
                      </c:pt>
                      <c:pt idx="263">
                        <c:v>160.60009765625</c:v>
                      </c:pt>
                      <c:pt idx="264">
                        <c:v>161.60009765625</c:v>
                      </c:pt>
                      <c:pt idx="265">
                        <c:v>162.5</c:v>
                      </c:pt>
                      <c:pt idx="266">
                        <c:v>163.60009765625</c:v>
                      </c:pt>
                      <c:pt idx="267">
                        <c:v>164.60009765625</c:v>
                      </c:pt>
                      <c:pt idx="268">
                        <c:v>165.60009765625</c:v>
                      </c:pt>
                      <c:pt idx="269">
                        <c:v>166.5</c:v>
                      </c:pt>
                      <c:pt idx="270">
                        <c:v>167.39990234375</c:v>
                      </c:pt>
                      <c:pt idx="271">
                        <c:v>168.39990234375</c:v>
                      </c:pt>
                      <c:pt idx="272">
                        <c:v>169.2998046875</c:v>
                      </c:pt>
                      <c:pt idx="273">
                        <c:v>170.199951171875</c:v>
                      </c:pt>
                      <c:pt idx="274">
                        <c:v>171.199951171875</c:v>
                      </c:pt>
                      <c:pt idx="275">
                        <c:v>171.599853515625</c:v>
                      </c:pt>
                      <c:pt idx="276">
                        <c:v>172.599853515625</c:v>
                      </c:pt>
                      <c:pt idx="277">
                        <c:v>173.500244140625</c:v>
                      </c:pt>
                      <c:pt idx="278">
                        <c:v>174.7001953125</c:v>
                      </c:pt>
                      <c:pt idx="279">
                        <c:v>175.60009765625</c:v>
                      </c:pt>
                      <c:pt idx="280">
                        <c:v>176.60009765625</c:v>
                      </c:pt>
                      <c:pt idx="281">
                        <c:v>177.5</c:v>
                      </c:pt>
                      <c:pt idx="282">
                        <c:v>178.39990234375</c:v>
                      </c:pt>
                      <c:pt idx="283">
                        <c:v>179.300048828125</c:v>
                      </c:pt>
                      <c:pt idx="284">
                        <c:v>180.099853515625</c:v>
                      </c:pt>
                      <c:pt idx="285">
                        <c:v>180.89990234375</c:v>
                      </c:pt>
                      <c:pt idx="286">
                        <c:v>181.89990234375</c:v>
                      </c:pt>
                      <c:pt idx="287">
                        <c:v>182.699951171875</c:v>
                      </c:pt>
                      <c:pt idx="288">
                        <c:v>183.699951171875</c:v>
                      </c:pt>
                      <c:pt idx="289">
                        <c:v>184.499755859375</c:v>
                      </c:pt>
                      <c:pt idx="290">
                        <c:v>185.39990234375</c:v>
                      </c:pt>
                      <c:pt idx="291">
                        <c:v>185.900146484375</c:v>
                      </c:pt>
                      <c:pt idx="292">
                        <c:v>186.800048828125</c:v>
                      </c:pt>
                      <c:pt idx="293">
                        <c:v>187.60009765625</c:v>
                      </c:pt>
                      <c:pt idx="294">
                        <c:v>188.5</c:v>
                      </c:pt>
                      <c:pt idx="295">
                        <c:v>189.400146484375</c:v>
                      </c:pt>
                      <c:pt idx="296">
                        <c:v>190.199951171875</c:v>
                      </c:pt>
                      <c:pt idx="297">
                        <c:v>191</c:v>
                      </c:pt>
                      <c:pt idx="298">
                        <c:v>191.89990234375</c:v>
                      </c:pt>
                      <c:pt idx="299">
                        <c:v>192.699951171875</c:v>
                      </c:pt>
                      <c:pt idx="300">
                        <c:v>193.599853515625</c:v>
                      </c:pt>
                      <c:pt idx="301">
                        <c:v>194.5</c:v>
                      </c:pt>
                      <c:pt idx="302">
                        <c:v>195.39990234375</c:v>
                      </c:pt>
                      <c:pt idx="303">
                        <c:v>196.199951171875</c:v>
                      </c:pt>
                      <c:pt idx="304">
                        <c:v>196.999755859375</c:v>
                      </c:pt>
                      <c:pt idx="305">
                        <c:v>197.89990234375</c:v>
                      </c:pt>
                      <c:pt idx="306">
                        <c:v>198.7001953125</c:v>
                      </c:pt>
                      <c:pt idx="307">
                        <c:v>199.500244140625</c:v>
                      </c:pt>
                      <c:pt idx="308">
                        <c:v>200.300048828125</c:v>
                      </c:pt>
                      <c:pt idx="309">
                        <c:v>201.10009765625</c:v>
                      </c:pt>
                      <c:pt idx="310">
                        <c:v>202</c:v>
                      </c:pt>
                      <c:pt idx="311">
                        <c:v>202.400146484375</c:v>
                      </c:pt>
                      <c:pt idx="312">
                        <c:v>203.199951171875</c:v>
                      </c:pt>
                      <c:pt idx="313">
                        <c:v>204</c:v>
                      </c:pt>
                      <c:pt idx="314">
                        <c:v>204.800048828125</c:v>
                      </c:pt>
                      <c:pt idx="315">
                        <c:v>205.599853515625</c:v>
                      </c:pt>
                      <c:pt idx="316">
                        <c:v>206.39990234375</c:v>
                      </c:pt>
                      <c:pt idx="317">
                        <c:v>207.199951171875</c:v>
                      </c:pt>
                      <c:pt idx="318">
                        <c:v>207.599853515625</c:v>
                      </c:pt>
                      <c:pt idx="319">
                        <c:v>208.39990234375</c:v>
                      </c:pt>
                      <c:pt idx="320">
                        <c:v>209.099853515625</c:v>
                      </c:pt>
                      <c:pt idx="321">
                        <c:v>209.89990234375</c:v>
                      </c:pt>
                      <c:pt idx="322">
                        <c:v>210.69970703125</c:v>
                      </c:pt>
                      <c:pt idx="323">
                        <c:v>211.500244140625</c:v>
                      </c:pt>
                      <c:pt idx="324">
                        <c:v>212.2001953125</c:v>
                      </c:pt>
                      <c:pt idx="325">
                        <c:v>213.10009765625</c:v>
                      </c:pt>
                      <c:pt idx="326">
                        <c:v>213.7001953125</c:v>
                      </c:pt>
                      <c:pt idx="327">
                        <c:v>214.5</c:v>
                      </c:pt>
                      <c:pt idx="328">
                        <c:v>214.900146484375</c:v>
                      </c:pt>
                      <c:pt idx="329">
                        <c:v>215.60009765625</c:v>
                      </c:pt>
                      <c:pt idx="330">
                        <c:v>216.400146484375</c:v>
                      </c:pt>
                      <c:pt idx="331">
                        <c:v>217.10009765625</c:v>
                      </c:pt>
                      <c:pt idx="332">
                        <c:v>218</c:v>
                      </c:pt>
                      <c:pt idx="333">
                        <c:v>218.699951171875</c:v>
                      </c:pt>
                      <c:pt idx="334">
                        <c:v>219.39990234375</c:v>
                      </c:pt>
                      <c:pt idx="335">
                        <c:v>220.199951171875</c:v>
                      </c:pt>
                      <c:pt idx="336">
                        <c:v>220.7998046875</c:v>
                      </c:pt>
                      <c:pt idx="337">
                        <c:v>221.499755859375</c:v>
                      </c:pt>
                      <c:pt idx="338">
                        <c:v>222.2998046875</c:v>
                      </c:pt>
                      <c:pt idx="339">
                        <c:v>222.89990234375</c:v>
                      </c:pt>
                      <c:pt idx="340">
                        <c:v>223.599853515625</c:v>
                      </c:pt>
                      <c:pt idx="341">
                        <c:v>224.30029296875</c:v>
                      </c:pt>
                      <c:pt idx="342">
                        <c:v>224.900146484375</c:v>
                      </c:pt>
                      <c:pt idx="343">
                        <c:v>225.300048828125</c:v>
                      </c:pt>
                      <c:pt idx="344">
                        <c:v>226.000244140625</c:v>
                      </c:pt>
                      <c:pt idx="345">
                        <c:v>226.60009765625</c:v>
                      </c:pt>
                      <c:pt idx="346">
                        <c:v>227.2001953125</c:v>
                      </c:pt>
                      <c:pt idx="347">
                        <c:v>227.900146484375</c:v>
                      </c:pt>
                      <c:pt idx="348">
                        <c:v>228.60009765625</c:v>
                      </c:pt>
                      <c:pt idx="349">
                        <c:v>229.199951171875</c:v>
                      </c:pt>
                      <c:pt idx="350">
                        <c:v>229.800048828125</c:v>
                      </c:pt>
                      <c:pt idx="351">
                        <c:v>230.39990234375</c:v>
                      </c:pt>
                      <c:pt idx="352">
                        <c:v>231</c:v>
                      </c:pt>
                      <c:pt idx="353">
                        <c:v>231.599853515625</c:v>
                      </c:pt>
                      <c:pt idx="354">
                        <c:v>232.199951171875</c:v>
                      </c:pt>
                      <c:pt idx="355">
                        <c:v>232.89990234375</c:v>
                      </c:pt>
                      <c:pt idx="356">
                        <c:v>233.39990234375</c:v>
                      </c:pt>
                      <c:pt idx="357">
                        <c:v>234</c:v>
                      </c:pt>
                      <c:pt idx="358">
                        <c:v>234.599853515625</c:v>
                      </c:pt>
                      <c:pt idx="359">
                        <c:v>235.199951171875</c:v>
                      </c:pt>
                      <c:pt idx="360">
                        <c:v>235.7998046875</c:v>
                      </c:pt>
                      <c:pt idx="361">
                        <c:v>235.999755859375</c:v>
                      </c:pt>
                      <c:pt idx="362">
                        <c:v>236.69970703125</c:v>
                      </c:pt>
                      <c:pt idx="363">
                        <c:v>237.30029296875</c:v>
                      </c:pt>
                      <c:pt idx="364">
                        <c:v>237.800048828125</c:v>
                      </c:pt>
                      <c:pt idx="365">
                        <c:v>238.400146484375</c:v>
                      </c:pt>
                      <c:pt idx="366">
                        <c:v>238.900146484375</c:v>
                      </c:pt>
                      <c:pt idx="367">
                        <c:v>239.400146484375</c:v>
                      </c:pt>
                      <c:pt idx="368">
                        <c:v>239.900146484375</c:v>
                      </c:pt>
                      <c:pt idx="369">
                        <c:v>240.5</c:v>
                      </c:pt>
                      <c:pt idx="370">
                        <c:v>241</c:v>
                      </c:pt>
                      <c:pt idx="371">
                        <c:v>241.60009765625</c:v>
                      </c:pt>
                      <c:pt idx="372">
                        <c:v>242</c:v>
                      </c:pt>
                      <c:pt idx="373">
                        <c:v>242.5</c:v>
                      </c:pt>
                      <c:pt idx="374">
                        <c:v>242.89990234375</c:v>
                      </c:pt>
                      <c:pt idx="375">
                        <c:v>243.199951171875</c:v>
                      </c:pt>
                      <c:pt idx="376">
                        <c:v>243.699951171875</c:v>
                      </c:pt>
                      <c:pt idx="377">
                        <c:v>244.199951171875</c:v>
                      </c:pt>
                      <c:pt idx="378">
                        <c:v>244.599853515625</c:v>
                      </c:pt>
                      <c:pt idx="379">
                        <c:v>245.099853515625</c:v>
                      </c:pt>
                      <c:pt idx="380">
                        <c:v>245.599853515625</c:v>
                      </c:pt>
                      <c:pt idx="381">
                        <c:v>246</c:v>
                      </c:pt>
                      <c:pt idx="382">
                        <c:v>246.2998046875</c:v>
                      </c:pt>
                      <c:pt idx="383">
                        <c:v>246.699951171875</c:v>
                      </c:pt>
                      <c:pt idx="384">
                        <c:v>247.199951171875</c:v>
                      </c:pt>
                      <c:pt idx="385">
                        <c:v>247.599853515625</c:v>
                      </c:pt>
                      <c:pt idx="386">
                        <c:v>248.199951171875</c:v>
                      </c:pt>
                      <c:pt idx="387">
                        <c:v>248.599853515625</c:v>
                      </c:pt>
                      <c:pt idx="388">
                        <c:v>248.999755859375</c:v>
                      </c:pt>
                      <c:pt idx="389">
                        <c:v>249.499755859375</c:v>
                      </c:pt>
                      <c:pt idx="390">
                        <c:v>249.900146484375</c:v>
                      </c:pt>
                      <c:pt idx="391">
                        <c:v>250.300048828125</c:v>
                      </c:pt>
                      <c:pt idx="392">
                        <c:v>250.7001953125</c:v>
                      </c:pt>
                      <c:pt idx="393">
                        <c:v>251.10009765625</c:v>
                      </c:pt>
                      <c:pt idx="394">
                        <c:v>251.500244140625</c:v>
                      </c:pt>
                      <c:pt idx="395">
                        <c:v>252</c:v>
                      </c:pt>
                      <c:pt idx="396">
                        <c:v>252.400146484375</c:v>
                      </c:pt>
                      <c:pt idx="397">
                        <c:v>252.800048828125</c:v>
                      </c:pt>
                      <c:pt idx="398">
                        <c:v>253.300048828125</c:v>
                      </c:pt>
                      <c:pt idx="399">
                        <c:v>253.800048828125</c:v>
                      </c:pt>
                      <c:pt idx="400">
                        <c:v>254.10009765625</c:v>
                      </c:pt>
                      <c:pt idx="401">
                        <c:v>254.300048828125</c:v>
                      </c:pt>
                      <c:pt idx="402">
                        <c:v>254.800048828125</c:v>
                      </c:pt>
                      <c:pt idx="403">
                        <c:v>255.10009765625</c:v>
                      </c:pt>
                      <c:pt idx="404">
                        <c:v>255.5</c:v>
                      </c:pt>
                      <c:pt idx="405">
                        <c:v>255.89990234375</c:v>
                      </c:pt>
                      <c:pt idx="406">
                        <c:v>256.199951171875</c:v>
                      </c:pt>
                      <c:pt idx="407">
                        <c:v>256.60009765625</c:v>
                      </c:pt>
                      <c:pt idx="408">
                        <c:v>256.89990234375</c:v>
                      </c:pt>
                      <c:pt idx="409">
                        <c:v>257.199951171875</c:v>
                      </c:pt>
                      <c:pt idx="410">
                        <c:v>257.599853515625</c:v>
                      </c:pt>
                      <c:pt idx="411">
                        <c:v>257.89990234375</c:v>
                      </c:pt>
                      <c:pt idx="412">
                        <c:v>258.199951171875</c:v>
                      </c:pt>
                      <c:pt idx="413">
                        <c:v>258.599853515625</c:v>
                      </c:pt>
                      <c:pt idx="414">
                        <c:v>258.89990234375</c:v>
                      </c:pt>
                      <c:pt idx="415">
                        <c:v>259.099853515625</c:v>
                      </c:pt>
                      <c:pt idx="416">
                        <c:v>259.2998046875</c:v>
                      </c:pt>
                      <c:pt idx="417">
                        <c:v>259.5</c:v>
                      </c:pt>
                      <c:pt idx="418">
                        <c:v>259.7998046875</c:v>
                      </c:pt>
                      <c:pt idx="419">
                        <c:v>260.099853515625</c:v>
                      </c:pt>
                      <c:pt idx="420">
                        <c:v>260.39990234375</c:v>
                      </c:pt>
                      <c:pt idx="421">
                        <c:v>260.699951171875</c:v>
                      </c:pt>
                      <c:pt idx="422">
                        <c:v>260.999755859375</c:v>
                      </c:pt>
                      <c:pt idx="423">
                        <c:v>261.199951171875</c:v>
                      </c:pt>
                      <c:pt idx="424">
                        <c:v>261.499755859375</c:v>
                      </c:pt>
                      <c:pt idx="425">
                        <c:v>261.69970703125</c:v>
                      </c:pt>
                      <c:pt idx="426">
                        <c:v>262.099853515625</c:v>
                      </c:pt>
                      <c:pt idx="427">
                        <c:v>262.19970703125</c:v>
                      </c:pt>
                      <c:pt idx="428">
                        <c:v>262.500244140625</c:v>
                      </c:pt>
                      <c:pt idx="429">
                        <c:v>262.80029296875</c:v>
                      </c:pt>
                      <c:pt idx="430">
                        <c:v>262.900146484375</c:v>
                      </c:pt>
                      <c:pt idx="431">
                        <c:v>263.10009765625</c:v>
                      </c:pt>
                      <c:pt idx="432">
                        <c:v>263.400146484375</c:v>
                      </c:pt>
                      <c:pt idx="433">
                        <c:v>263.500244140625</c:v>
                      </c:pt>
                      <c:pt idx="434">
                        <c:v>263.60009765625</c:v>
                      </c:pt>
                      <c:pt idx="435">
                        <c:v>263.900146484375</c:v>
                      </c:pt>
                      <c:pt idx="436">
                        <c:v>264.10009765625</c:v>
                      </c:pt>
                      <c:pt idx="437">
                        <c:v>264.300048828125</c:v>
                      </c:pt>
                      <c:pt idx="438">
                        <c:v>264.500244140625</c:v>
                      </c:pt>
                      <c:pt idx="439">
                        <c:v>264.7001953125</c:v>
                      </c:pt>
                      <c:pt idx="440">
                        <c:v>265</c:v>
                      </c:pt>
                      <c:pt idx="441">
                        <c:v>265.2001953125</c:v>
                      </c:pt>
                      <c:pt idx="442">
                        <c:v>265.400146484375</c:v>
                      </c:pt>
                      <c:pt idx="443">
                        <c:v>265.400146484375</c:v>
                      </c:pt>
                      <c:pt idx="444">
                        <c:v>265.60009765625</c:v>
                      </c:pt>
                      <c:pt idx="445">
                        <c:v>265.800048828125</c:v>
                      </c:pt>
                      <c:pt idx="446">
                        <c:v>265.900146484375</c:v>
                      </c:pt>
                      <c:pt idx="447">
                        <c:v>266.300048828125</c:v>
                      </c:pt>
                      <c:pt idx="448">
                        <c:v>266.400146484375</c:v>
                      </c:pt>
                      <c:pt idx="449">
                        <c:v>266.400146484375</c:v>
                      </c:pt>
                      <c:pt idx="450">
                        <c:v>266.60009765625</c:v>
                      </c:pt>
                      <c:pt idx="451">
                        <c:v>266.699951171875</c:v>
                      </c:pt>
                      <c:pt idx="452">
                        <c:v>266.800048828125</c:v>
                      </c:pt>
                      <c:pt idx="453">
                        <c:v>266.800048828125</c:v>
                      </c:pt>
                      <c:pt idx="454">
                        <c:v>266.900146484375</c:v>
                      </c:pt>
                      <c:pt idx="455">
                        <c:v>267</c:v>
                      </c:pt>
                      <c:pt idx="456">
                        <c:v>267.199951171875</c:v>
                      </c:pt>
                      <c:pt idx="457">
                        <c:v>267.300048828125</c:v>
                      </c:pt>
                      <c:pt idx="458">
                        <c:v>267.300048828125</c:v>
                      </c:pt>
                      <c:pt idx="459">
                        <c:v>267.5</c:v>
                      </c:pt>
                      <c:pt idx="460">
                        <c:v>267.60009765625</c:v>
                      </c:pt>
                      <c:pt idx="461">
                        <c:v>267.699951171875</c:v>
                      </c:pt>
                      <c:pt idx="462">
                        <c:v>267.800048828125</c:v>
                      </c:pt>
                      <c:pt idx="463">
                        <c:v>267.89990234375</c:v>
                      </c:pt>
                      <c:pt idx="464">
                        <c:v>267.89990234375</c:v>
                      </c:pt>
                      <c:pt idx="465">
                        <c:v>267.89990234375</c:v>
                      </c:pt>
                      <c:pt idx="466">
                        <c:v>268</c:v>
                      </c:pt>
                      <c:pt idx="467">
                        <c:v>268</c:v>
                      </c:pt>
                      <c:pt idx="468">
                        <c:v>268.10009765625</c:v>
                      </c:pt>
                      <c:pt idx="469">
                        <c:v>268.199951171875</c:v>
                      </c:pt>
                      <c:pt idx="470">
                        <c:v>268.300048828125</c:v>
                      </c:pt>
                      <c:pt idx="471">
                        <c:v>268.39990234375</c:v>
                      </c:pt>
                      <c:pt idx="472">
                        <c:v>268.5</c:v>
                      </c:pt>
                      <c:pt idx="473">
                        <c:v>268.60009765625</c:v>
                      </c:pt>
                      <c:pt idx="474">
                        <c:v>268.60009765625</c:v>
                      </c:pt>
                      <c:pt idx="475">
                        <c:v>268.699951171875</c:v>
                      </c:pt>
                      <c:pt idx="476">
                        <c:v>268.699951171875</c:v>
                      </c:pt>
                      <c:pt idx="477">
                        <c:v>268.699951171875</c:v>
                      </c:pt>
                      <c:pt idx="478">
                        <c:v>268.800048828125</c:v>
                      </c:pt>
                      <c:pt idx="479">
                        <c:v>268.800048828125</c:v>
                      </c:pt>
                      <c:pt idx="480">
                        <c:v>268.800048828125</c:v>
                      </c:pt>
                      <c:pt idx="481">
                        <c:v>268.89990234375</c:v>
                      </c:pt>
                      <c:pt idx="482">
                        <c:v>268.89990234375</c:v>
                      </c:pt>
                      <c:pt idx="483">
                        <c:v>268.89990234375</c:v>
                      </c:pt>
                      <c:pt idx="484">
                        <c:v>268.89990234375</c:v>
                      </c:pt>
                      <c:pt idx="485">
                        <c:v>268.89990234375</c:v>
                      </c:pt>
                      <c:pt idx="486">
                        <c:v>268.89990234375</c:v>
                      </c:pt>
                      <c:pt idx="487">
                        <c:v>269</c:v>
                      </c:pt>
                      <c:pt idx="488">
                        <c:v>269</c:v>
                      </c:pt>
                      <c:pt idx="489">
                        <c:v>268.89990234375</c:v>
                      </c:pt>
                      <c:pt idx="490">
                        <c:v>268.89990234375</c:v>
                      </c:pt>
                      <c:pt idx="491">
                        <c:v>268.89990234375</c:v>
                      </c:pt>
                      <c:pt idx="492">
                        <c:v>268.89990234375</c:v>
                      </c:pt>
                      <c:pt idx="493">
                        <c:v>268.89990234375</c:v>
                      </c:pt>
                      <c:pt idx="494">
                        <c:v>268.89990234375</c:v>
                      </c:pt>
                      <c:pt idx="495">
                        <c:v>269.10009765625</c:v>
                      </c:pt>
                      <c:pt idx="496">
                        <c:v>269.10009765625</c:v>
                      </c:pt>
                      <c:pt idx="497">
                        <c:v>269.10009765625</c:v>
                      </c:pt>
                      <c:pt idx="498">
                        <c:v>269</c:v>
                      </c:pt>
                      <c:pt idx="499">
                        <c:v>269.10009765625</c:v>
                      </c:pt>
                      <c:pt idx="500">
                        <c:v>269</c:v>
                      </c:pt>
                      <c:pt idx="501">
                        <c:v>268.800048828125</c:v>
                      </c:pt>
                      <c:pt idx="502">
                        <c:v>268.800048828125</c:v>
                      </c:pt>
                      <c:pt idx="503">
                        <c:v>268.699951171875</c:v>
                      </c:pt>
                      <c:pt idx="504">
                        <c:v>268.699951171875</c:v>
                      </c:pt>
                      <c:pt idx="505">
                        <c:v>268.699951171875</c:v>
                      </c:pt>
                      <c:pt idx="506">
                        <c:v>268.60009765625</c:v>
                      </c:pt>
                      <c:pt idx="507">
                        <c:v>268.5</c:v>
                      </c:pt>
                      <c:pt idx="508">
                        <c:v>268.5</c:v>
                      </c:pt>
                      <c:pt idx="509">
                        <c:v>268.39990234375</c:v>
                      </c:pt>
                      <c:pt idx="510">
                        <c:v>268.39990234375</c:v>
                      </c:pt>
                      <c:pt idx="511">
                        <c:v>268.300048828125</c:v>
                      </c:pt>
                      <c:pt idx="512">
                        <c:v>268.300048828125</c:v>
                      </c:pt>
                      <c:pt idx="513">
                        <c:v>268.300048828125</c:v>
                      </c:pt>
                      <c:pt idx="514">
                        <c:v>268.300048828125</c:v>
                      </c:pt>
                      <c:pt idx="515">
                        <c:v>268.199951171875</c:v>
                      </c:pt>
                      <c:pt idx="516">
                        <c:v>268.10009765625</c:v>
                      </c:pt>
                      <c:pt idx="517">
                        <c:v>268.10009765625</c:v>
                      </c:pt>
                      <c:pt idx="518">
                        <c:v>268</c:v>
                      </c:pt>
                      <c:pt idx="519">
                        <c:v>268</c:v>
                      </c:pt>
                      <c:pt idx="520">
                        <c:v>267.89990234375</c:v>
                      </c:pt>
                      <c:pt idx="521">
                        <c:v>267.800048828125</c:v>
                      </c:pt>
                      <c:pt idx="522">
                        <c:v>267.699951171875</c:v>
                      </c:pt>
                      <c:pt idx="523">
                        <c:v>267.60009765625</c:v>
                      </c:pt>
                      <c:pt idx="524">
                        <c:v>267.5</c:v>
                      </c:pt>
                      <c:pt idx="525">
                        <c:v>267.400146484375</c:v>
                      </c:pt>
                      <c:pt idx="526">
                        <c:v>267.300048828125</c:v>
                      </c:pt>
                      <c:pt idx="527">
                        <c:v>267.300048828125</c:v>
                      </c:pt>
                      <c:pt idx="528">
                        <c:v>267.10009765625</c:v>
                      </c:pt>
                      <c:pt idx="529">
                        <c:v>267.10009765625</c:v>
                      </c:pt>
                      <c:pt idx="530">
                        <c:v>266.900146484375</c:v>
                      </c:pt>
                      <c:pt idx="531">
                        <c:v>266.900146484375</c:v>
                      </c:pt>
                      <c:pt idx="532">
                        <c:v>266.800048828125</c:v>
                      </c:pt>
                      <c:pt idx="533">
                        <c:v>266.699951171875</c:v>
                      </c:pt>
                      <c:pt idx="534">
                        <c:v>266.5</c:v>
                      </c:pt>
                      <c:pt idx="535">
                        <c:v>266.5</c:v>
                      </c:pt>
                      <c:pt idx="536">
                        <c:v>266.300048828125</c:v>
                      </c:pt>
                      <c:pt idx="537">
                        <c:v>266.10009765625</c:v>
                      </c:pt>
                      <c:pt idx="538">
                        <c:v>266</c:v>
                      </c:pt>
                      <c:pt idx="539">
                        <c:v>265.900146484375</c:v>
                      </c:pt>
                      <c:pt idx="540">
                        <c:v>265.800048828125</c:v>
                      </c:pt>
                      <c:pt idx="541">
                        <c:v>265.7001953125</c:v>
                      </c:pt>
                      <c:pt idx="542">
                        <c:v>265.5</c:v>
                      </c:pt>
                      <c:pt idx="543">
                        <c:v>265.5</c:v>
                      </c:pt>
                      <c:pt idx="544">
                        <c:v>265.400146484375</c:v>
                      </c:pt>
                      <c:pt idx="545">
                        <c:v>265.300048828125</c:v>
                      </c:pt>
                      <c:pt idx="546">
                        <c:v>265.10009765625</c:v>
                      </c:pt>
                      <c:pt idx="547">
                        <c:v>264.900146484375</c:v>
                      </c:pt>
                      <c:pt idx="548">
                        <c:v>264.800048828125</c:v>
                      </c:pt>
                      <c:pt idx="549">
                        <c:v>264.500244140625</c:v>
                      </c:pt>
                      <c:pt idx="550">
                        <c:v>264.400146484375</c:v>
                      </c:pt>
                      <c:pt idx="551">
                        <c:v>264.2001953125</c:v>
                      </c:pt>
                      <c:pt idx="552">
                        <c:v>264.10009765625</c:v>
                      </c:pt>
                      <c:pt idx="553">
                        <c:v>264.000244140625</c:v>
                      </c:pt>
                      <c:pt idx="554">
                        <c:v>263.800048828125</c:v>
                      </c:pt>
                      <c:pt idx="555">
                        <c:v>263.7001953125</c:v>
                      </c:pt>
                      <c:pt idx="556">
                        <c:v>263.7001953125</c:v>
                      </c:pt>
                      <c:pt idx="557">
                        <c:v>263.500244140625</c:v>
                      </c:pt>
                      <c:pt idx="558">
                        <c:v>263.400146484375</c:v>
                      </c:pt>
                      <c:pt idx="559">
                        <c:v>263.2001953125</c:v>
                      </c:pt>
                      <c:pt idx="560">
                        <c:v>263.000244140625</c:v>
                      </c:pt>
                      <c:pt idx="561">
                        <c:v>262.80029296875</c:v>
                      </c:pt>
                      <c:pt idx="562">
                        <c:v>262.7001953125</c:v>
                      </c:pt>
                      <c:pt idx="563">
                        <c:v>262.500244140625</c:v>
                      </c:pt>
                      <c:pt idx="564">
                        <c:v>262.400146484375</c:v>
                      </c:pt>
                      <c:pt idx="565">
                        <c:v>262.19970703125</c:v>
                      </c:pt>
                      <c:pt idx="566">
                        <c:v>261.999755859375</c:v>
                      </c:pt>
                      <c:pt idx="567">
                        <c:v>261.89990234375</c:v>
                      </c:pt>
                      <c:pt idx="568">
                        <c:v>261.7998046875</c:v>
                      </c:pt>
                      <c:pt idx="569">
                        <c:v>261.599853515625</c:v>
                      </c:pt>
                      <c:pt idx="570">
                        <c:v>261.39990234375</c:v>
                      </c:pt>
                      <c:pt idx="571">
                        <c:v>261.2998046875</c:v>
                      </c:pt>
                      <c:pt idx="572">
                        <c:v>260.999755859375</c:v>
                      </c:pt>
                      <c:pt idx="573">
                        <c:v>260.999755859375</c:v>
                      </c:pt>
                      <c:pt idx="574">
                        <c:v>260.7998046875</c:v>
                      </c:pt>
                      <c:pt idx="575">
                        <c:v>260.599853515625</c:v>
                      </c:pt>
                      <c:pt idx="576">
                        <c:v>260.39990234375</c:v>
                      </c:pt>
                      <c:pt idx="577">
                        <c:v>260.2998046875</c:v>
                      </c:pt>
                      <c:pt idx="578">
                        <c:v>259.999755859375</c:v>
                      </c:pt>
                      <c:pt idx="579">
                        <c:v>259.699951171875</c:v>
                      </c:pt>
                      <c:pt idx="580">
                        <c:v>259.599853515625</c:v>
                      </c:pt>
                      <c:pt idx="581">
                        <c:v>259.39990234375</c:v>
                      </c:pt>
                      <c:pt idx="582">
                        <c:v>259.199951171875</c:v>
                      </c:pt>
                      <c:pt idx="583">
                        <c:v>259.099853515625</c:v>
                      </c:pt>
                      <c:pt idx="584">
                        <c:v>258.89990234375</c:v>
                      </c:pt>
                      <c:pt idx="585">
                        <c:v>258.7998046875</c:v>
                      </c:pt>
                      <c:pt idx="586">
                        <c:v>258.599853515625</c:v>
                      </c:pt>
                      <c:pt idx="587">
                        <c:v>258.39990234375</c:v>
                      </c:pt>
                      <c:pt idx="588">
                        <c:v>258.199951171875</c:v>
                      </c:pt>
                      <c:pt idx="589">
                        <c:v>258</c:v>
                      </c:pt>
                      <c:pt idx="590">
                        <c:v>257.800048828125</c:v>
                      </c:pt>
                      <c:pt idx="591">
                        <c:v>257.699951171875</c:v>
                      </c:pt>
                      <c:pt idx="592">
                        <c:v>257.5</c:v>
                      </c:pt>
                      <c:pt idx="593">
                        <c:v>257.300048828125</c:v>
                      </c:pt>
                      <c:pt idx="594">
                        <c:v>257.099853515625</c:v>
                      </c:pt>
                      <c:pt idx="595">
                        <c:v>256.89990234375</c:v>
                      </c:pt>
                      <c:pt idx="596">
                        <c:v>256.699951171875</c:v>
                      </c:pt>
                      <c:pt idx="597">
                        <c:v>256.5</c:v>
                      </c:pt>
                      <c:pt idx="598">
                        <c:v>256.300048828125</c:v>
                      </c:pt>
                      <c:pt idx="599">
                        <c:v>256.199951171875</c:v>
                      </c:pt>
                      <c:pt idx="600">
                        <c:v>255.89990234375</c:v>
                      </c:pt>
                      <c:pt idx="601">
                        <c:v>255.699951171875</c:v>
                      </c:pt>
                      <c:pt idx="602">
                        <c:v>255.5</c:v>
                      </c:pt>
                      <c:pt idx="603">
                        <c:v>255.300048828125</c:v>
                      </c:pt>
                      <c:pt idx="604">
                        <c:v>255</c:v>
                      </c:pt>
                      <c:pt idx="605">
                        <c:v>254.900146484375</c:v>
                      </c:pt>
                      <c:pt idx="606">
                        <c:v>254.60009765625</c:v>
                      </c:pt>
                      <c:pt idx="607">
                        <c:v>254.5</c:v>
                      </c:pt>
                      <c:pt idx="608">
                        <c:v>254.300048828125</c:v>
                      </c:pt>
                      <c:pt idx="609">
                        <c:v>254.10009765625</c:v>
                      </c:pt>
                      <c:pt idx="610">
                        <c:v>253.800048828125</c:v>
                      </c:pt>
                      <c:pt idx="611">
                        <c:v>253.5</c:v>
                      </c:pt>
                      <c:pt idx="612">
                        <c:v>253.300048828125</c:v>
                      </c:pt>
                      <c:pt idx="613">
                        <c:v>253</c:v>
                      </c:pt>
                      <c:pt idx="614">
                        <c:v>252.800048828125</c:v>
                      </c:pt>
                      <c:pt idx="615">
                        <c:v>252.7001953125</c:v>
                      </c:pt>
                      <c:pt idx="616">
                        <c:v>252.5</c:v>
                      </c:pt>
                      <c:pt idx="617">
                        <c:v>252.2001953125</c:v>
                      </c:pt>
                      <c:pt idx="618">
                        <c:v>252</c:v>
                      </c:pt>
                      <c:pt idx="619">
                        <c:v>251.7001953125</c:v>
                      </c:pt>
                      <c:pt idx="620">
                        <c:v>251.7001953125</c:v>
                      </c:pt>
                      <c:pt idx="621">
                        <c:v>251.400146484375</c:v>
                      </c:pt>
                      <c:pt idx="622">
                        <c:v>251.2001953125</c:v>
                      </c:pt>
                      <c:pt idx="623">
                        <c:v>251.000244140625</c:v>
                      </c:pt>
                      <c:pt idx="624">
                        <c:v>250.7001953125</c:v>
                      </c:pt>
                      <c:pt idx="625">
                        <c:v>250.500244140625</c:v>
                      </c:pt>
                      <c:pt idx="626">
                        <c:v>250.300048828125</c:v>
                      </c:pt>
                      <c:pt idx="627">
                        <c:v>249.900146484375</c:v>
                      </c:pt>
                      <c:pt idx="628">
                        <c:v>249.7001953125</c:v>
                      </c:pt>
                      <c:pt idx="629">
                        <c:v>249.39990234375</c:v>
                      </c:pt>
                      <c:pt idx="630">
                        <c:v>249.19970703125</c:v>
                      </c:pt>
                      <c:pt idx="631">
                        <c:v>248.999755859375</c:v>
                      </c:pt>
                      <c:pt idx="632">
                        <c:v>248.69970703125</c:v>
                      </c:pt>
                      <c:pt idx="633">
                        <c:v>248.599853515625</c:v>
                      </c:pt>
                      <c:pt idx="634">
                        <c:v>248.2998046875</c:v>
                      </c:pt>
                      <c:pt idx="635">
                        <c:v>248.099853515625</c:v>
                      </c:pt>
                      <c:pt idx="636">
                        <c:v>247.7998046875</c:v>
                      </c:pt>
                      <c:pt idx="637">
                        <c:v>247.599853515625</c:v>
                      </c:pt>
                      <c:pt idx="638">
                        <c:v>247.499755859375</c:v>
                      </c:pt>
                      <c:pt idx="639">
                        <c:v>247.199951171875</c:v>
                      </c:pt>
                      <c:pt idx="640">
                        <c:v>247</c:v>
                      </c:pt>
                      <c:pt idx="641">
                        <c:v>246.7998046875</c:v>
                      </c:pt>
                      <c:pt idx="642">
                        <c:v>246.5</c:v>
                      </c:pt>
                      <c:pt idx="643">
                        <c:v>246.2998046875</c:v>
                      </c:pt>
                      <c:pt idx="644">
                        <c:v>246</c:v>
                      </c:pt>
                      <c:pt idx="645">
                        <c:v>245.7998046875</c:v>
                      </c:pt>
                      <c:pt idx="646">
                        <c:v>245.599853515625</c:v>
                      </c:pt>
                      <c:pt idx="647">
                        <c:v>245.300048828125</c:v>
                      </c:pt>
                      <c:pt idx="648">
                        <c:v>245</c:v>
                      </c:pt>
                      <c:pt idx="649">
                        <c:v>244.699951171875</c:v>
                      </c:pt>
                      <c:pt idx="650">
                        <c:v>244.5</c:v>
                      </c:pt>
                      <c:pt idx="651">
                        <c:v>244.300048828125</c:v>
                      </c:pt>
                      <c:pt idx="652">
                        <c:v>244</c:v>
                      </c:pt>
                      <c:pt idx="653">
                        <c:v>243.89990234375</c:v>
                      </c:pt>
                      <c:pt idx="654">
                        <c:v>243.699951171875</c:v>
                      </c:pt>
                      <c:pt idx="655">
                        <c:v>243.39990234375</c:v>
                      </c:pt>
                      <c:pt idx="656">
                        <c:v>243.199951171875</c:v>
                      </c:pt>
                      <c:pt idx="657">
                        <c:v>242.89990234375</c:v>
                      </c:pt>
                      <c:pt idx="658">
                        <c:v>242.60009765625</c:v>
                      </c:pt>
                      <c:pt idx="659">
                        <c:v>242.39990234375</c:v>
                      </c:pt>
                      <c:pt idx="660">
                        <c:v>242</c:v>
                      </c:pt>
                      <c:pt idx="661">
                        <c:v>241.800048828125</c:v>
                      </c:pt>
                      <c:pt idx="662">
                        <c:v>241.5</c:v>
                      </c:pt>
                      <c:pt idx="663">
                        <c:v>241.400146484375</c:v>
                      </c:pt>
                      <c:pt idx="664">
                        <c:v>241.199951171875</c:v>
                      </c:pt>
                      <c:pt idx="665">
                        <c:v>241</c:v>
                      </c:pt>
                      <c:pt idx="666">
                        <c:v>240.699951171875</c:v>
                      </c:pt>
                      <c:pt idx="667">
                        <c:v>240.5</c:v>
                      </c:pt>
                      <c:pt idx="668">
                        <c:v>240.2001953125</c:v>
                      </c:pt>
                      <c:pt idx="669">
                        <c:v>239.800048828125</c:v>
                      </c:pt>
                      <c:pt idx="670">
                        <c:v>239.7001953125</c:v>
                      </c:pt>
                      <c:pt idx="671">
                        <c:v>239.400146484375</c:v>
                      </c:pt>
                      <c:pt idx="672">
                        <c:v>239.10009765625</c:v>
                      </c:pt>
                      <c:pt idx="673">
                        <c:v>238.900146484375</c:v>
                      </c:pt>
                      <c:pt idx="674">
                        <c:v>238.60009765625</c:v>
                      </c:pt>
                      <c:pt idx="675">
                        <c:v>238.300048828125</c:v>
                      </c:pt>
                      <c:pt idx="676">
                        <c:v>238.000244140625</c:v>
                      </c:pt>
                      <c:pt idx="677">
                        <c:v>237.800048828125</c:v>
                      </c:pt>
                      <c:pt idx="678">
                        <c:v>237.500244140625</c:v>
                      </c:pt>
                      <c:pt idx="679">
                        <c:v>237.30029296875</c:v>
                      </c:pt>
                      <c:pt idx="680">
                        <c:v>237.000244140625</c:v>
                      </c:pt>
                      <c:pt idx="681">
                        <c:v>236.80029296875</c:v>
                      </c:pt>
                      <c:pt idx="682">
                        <c:v>236.499755859375</c:v>
                      </c:pt>
                      <c:pt idx="683">
                        <c:v>236.19970703125</c:v>
                      </c:pt>
                      <c:pt idx="684">
                        <c:v>235.999755859375</c:v>
                      </c:pt>
                      <c:pt idx="685">
                        <c:v>235.699951171875</c:v>
                      </c:pt>
                      <c:pt idx="686">
                        <c:v>235.499755859375</c:v>
                      </c:pt>
                      <c:pt idx="687">
                        <c:v>235.2998046875</c:v>
                      </c:pt>
                      <c:pt idx="688">
                        <c:v>234.89990234375</c:v>
                      </c:pt>
                      <c:pt idx="689">
                        <c:v>234.699951171875</c:v>
                      </c:pt>
                      <c:pt idx="690">
                        <c:v>234.39990234375</c:v>
                      </c:pt>
                      <c:pt idx="691">
                        <c:v>234.099853515625</c:v>
                      </c:pt>
                      <c:pt idx="692">
                        <c:v>233.89990234375</c:v>
                      </c:pt>
                      <c:pt idx="693">
                        <c:v>233.699951171875</c:v>
                      </c:pt>
                      <c:pt idx="694">
                        <c:v>233.39990234375</c:v>
                      </c:pt>
                      <c:pt idx="695">
                        <c:v>233.099853515625</c:v>
                      </c:pt>
                      <c:pt idx="696">
                        <c:v>232.89990234375</c:v>
                      </c:pt>
                      <c:pt idx="697">
                        <c:v>232.699951171875</c:v>
                      </c:pt>
                      <c:pt idx="698">
                        <c:v>232.5</c:v>
                      </c:pt>
                      <c:pt idx="699">
                        <c:v>232.199951171875</c:v>
                      </c:pt>
                      <c:pt idx="700">
                        <c:v>231.800048828125</c:v>
                      </c:pt>
                      <c:pt idx="701">
                        <c:v>231.599853515625</c:v>
                      </c:pt>
                      <c:pt idx="702">
                        <c:v>231.300048828125</c:v>
                      </c:pt>
                      <c:pt idx="703">
                        <c:v>231.199951171875</c:v>
                      </c:pt>
                      <c:pt idx="704">
                        <c:v>230.89990234375</c:v>
                      </c:pt>
                      <c:pt idx="705">
                        <c:v>230.60009765625</c:v>
                      </c:pt>
                      <c:pt idx="706">
                        <c:v>230.300048828125</c:v>
                      </c:pt>
                      <c:pt idx="707">
                        <c:v>230.199951171875</c:v>
                      </c:pt>
                      <c:pt idx="708">
                        <c:v>229.89990234375</c:v>
                      </c:pt>
                      <c:pt idx="709">
                        <c:v>229.60009765625</c:v>
                      </c:pt>
                      <c:pt idx="710">
                        <c:v>229.300048828125</c:v>
                      </c:pt>
                      <c:pt idx="711">
                        <c:v>229</c:v>
                      </c:pt>
                      <c:pt idx="712">
                        <c:v>228.699951171875</c:v>
                      </c:pt>
                      <c:pt idx="713">
                        <c:v>228.400146484375</c:v>
                      </c:pt>
                      <c:pt idx="714">
                        <c:v>228.10009765625</c:v>
                      </c:pt>
                      <c:pt idx="715">
                        <c:v>227.900146484375</c:v>
                      </c:pt>
                      <c:pt idx="716">
                        <c:v>227.60009765625</c:v>
                      </c:pt>
                      <c:pt idx="717">
                        <c:v>227.300048828125</c:v>
                      </c:pt>
                      <c:pt idx="718">
                        <c:v>227.10009765625</c:v>
                      </c:pt>
                      <c:pt idx="719">
                        <c:v>227</c:v>
                      </c:pt>
                      <c:pt idx="720">
                        <c:v>226.7001953125</c:v>
                      </c:pt>
                      <c:pt idx="721">
                        <c:v>226.5</c:v>
                      </c:pt>
                      <c:pt idx="722">
                        <c:v>226.2001953125</c:v>
                      </c:pt>
                      <c:pt idx="723">
                        <c:v>225.900146484375</c:v>
                      </c:pt>
                      <c:pt idx="724">
                        <c:v>225.60009765625</c:v>
                      </c:pt>
                      <c:pt idx="725">
                        <c:v>225.300048828125</c:v>
                      </c:pt>
                      <c:pt idx="726">
                        <c:v>225.10009765625</c:v>
                      </c:pt>
                      <c:pt idx="727">
                        <c:v>224.800048828125</c:v>
                      </c:pt>
                      <c:pt idx="728">
                        <c:v>224.500244140625</c:v>
                      </c:pt>
                      <c:pt idx="729">
                        <c:v>224.2001953125</c:v>
                      </c:pt>
                      <c:pt idx="730">
                        <c:v>224.10009765625</c:v>
                      </c:pt>
                      <c:pt idx="731">
                        <c:v>223.7998046875</c:v>
                      </c:pt>
                      <c:pt idx="732">
                        <c:v>223.499755859375</c:v>
                      </c:pt>
                      <c:pt idx="733">
                        <c:v>223.19970703125</c:v>
                      </c:pt>
                      <c:pt idx="734">
                        <c:v>222.999755859375</c:v>
                      </c:pt>
                      <c:pt idx="735">
                        <c:v>222.699951171875</c:v>
                      </c:pt>
                      <c:pt idx="736">
                        <c:v>222.2998046875</c:v>
                      </c:pt>
                      <c:pt idx="737">
                        <c:v>222.199951171875</c:v>
                      </c:pt>
                      <c:pt idx="738">
                        <c:v>221.89990234375</c:v>
                      </c:pt>
                      <c:pt idx="739">
                        <c:v>221.599853515625</c:v>
                      </c:pt>
                      <c:pt idx="740">
                        <c:v>221.2998046875</c:v>
                      </c:pt>
                      <c:pt idx="741">
                        <c:v>221</c:v>
                      </c:pt>
                      <c:pt idx="742">
                        <c:v>220.7998046875</c:v>
                      </c:pt>
                      <c:pt idx="743">
                        <c:v>220.5</c:v>
                      </c:pt>
                      <c:pt idx="744">
                        <c:v>220.2998046875</c:v>
                      </c:pt>
                      <c:pt idx="745">
                        <c:v>220</c:v>
                      </c:pt>
                      <c:pt idx="746">
                        <c:v>219.699951171875</c:v>
                      </c:pt>
                      <c:pt idx="747">
                        <c:v>219.5</c:v>
                      </c:pt>
                      <c:pt idx="748">
                        <c:v>219.199951171875</c:v>
                      </c:pt>
                      <c:pt idx="749">
                        <c:v>219</c:v>
                      </c:pt>
                      <c:pt idx="750">
                        <c:v>218.699951171875</c:v>
                      </c:pt>
                      <c:pt idx="751">
                        <c:v>218.39990234375</c:v>
                      </c:pt>
                      <c:pt idx="752">
                        <c:v>218.10009765625</c:v>
                      </c:pt>
                      <c:pt idx="753">
                        <c:v>218</c:v>
                      </c:pt>
                      <c:pt idx="754">
                        <c:v>217.699951171875</c:v>
                      </c:pt>
                      <c:pt idx="755">
                        <c:v>217.39990234375</c:v>
                      </c:pt>
                      <c:pt idx="756">
                        <c:v>217.10009765625</c:v>
                      </c:pt>
                      <c:pt idx="757">
                        <c:v>216.800048828125</c:v>
                      </c:pt>
                      <c:pt idx="758">
                        <c:v>216.60009765625</c:v>
                      </c:pt>
                      <c:pt idx="759">
                        <c:v>216.400146484375</c:v>
                      </c:pt>
                      <c:pt idx="760">
                        <c:v>216.199951171875</c:v>
                      </c:pt>
                      <c:pt idx="761">
                        <c:v>216</c:v>
                      </c:pt>
                      <c:pt idx="762">
                        <c:v>215.699951171875</c:v>
                      </c:pt>
                      <c:pt idx="763">
                        <c:v>215.400146484375</c:v>
                      </c:pt>
                      <c:pt idx="764">
                        <c:v>215.199951171875</c:v>
                      </c:pt>
                      <c:pt idx="765">
                        <c:v>214.900146484375</c:v>
                      </c:pt>
                      <c:pt idx="766">
                        <c:v>214.60009765625</c:v>
                      </c:pt>
                      <c:pt idx="767">
                        <c:v>214.300048828125</c:v>
                      </c:pt>
                      <c:pt idx="768">
                        <c:v>214.2001953125</c:v>
                      </c:pt>
                      <c:pt idx="769">
                        <c:v>214</c:v>
                      </c:pt>
                      <c:pt idx="770">
                        <c:v>213.7001953125</c:v>
                      </c:pt>
                      <c:pt idx="771">
                        <c:v>213.5</c:v>
                      </c:pt>
                      <c:pt idx="772">
                        <c:v>213.2001953125</c:v>
                      </c:pt>
                      <c:pt idx="773">
                        <c:v>212.900146484375</c:v>
                      </c:pt>
                      <c:pt idx="774">
                        <c:v>212.7001953125</c:v>
                      </c:pt>
                      <c:pt idx="775">
                        <c:v>212.400146484375</c:v>
                      </c:pt>
                      <c:pt idx="776">
                        <c:v>212.2001953125</c:v>
                      </c:pt>
                      <c:pt idx="777">
                        <c:v>211.900146484375</c:v>
                      </c:pt>
                      <c:pt idx="778">
                        <c:v>211.500244140625</c:v>
                      </c:pt>
                      <c:pt idx="779">
                        <c:v>211.30029296875</c:v>
                      </c:pt>
                      <c:pt idx="780">
                        <c:v>210.999755859375</c:v>
                      </c:pt>
                      <c:pt idx="781">
                        <c:v>210.7998046875</c:v>
                      </c:pt>
                      <c:pt idx="782">
                        <c:v>210.499755859375</c:v>
                      </c:pt>
                      <c:pt idx="783">
                        <c:v>210.2998046875</c:v>
                      </c:pt>
                      <c:pt idx="784">
                        <c:v>210.199951171875</c:v>
                      </c:pt>
                      <c:pt idx="785">
                        <c:v>209.999755859375</c:v>
                      </c:pt>
                      <c:pt idx="786">
                        <c:v>209.7998046875</c:v>
                      </c:pt>
                      <c:pt idx="787">
                        <c:v>209.599853515625</c:v>
                      </c:pt>
                      <c:pt idx="788">
                        <c:v>209.2998046875</c:v>
                      </c:pt>
                      <c:pt idx="789">
                        <c:v>209.099853515625</c:v>
                      </c:pt>
                      <c:pt idx="790">
                        <c:v>208.89990234375</c:v>
                      </c:pt>
                      <c:pt idx="791">
                        <c:v>208.5</c:v>
                      </c:pt>
                      <c:pt idx="792">
                        <c:v>208.39990234375</c:v>
                      </c:pt>
                      <c:pt idx="793">
                        <c:v>208.199951171875</c:v>
                      </c:pt>
                      <c:pt idx="794">
                        <c:v>207.89990234375</c:v>
                      </c:pt>
                      <c:pt idx="795">
                        <c:v>207.599853515625</c:v>
                      </c:pt>
                      <c:pt idx="796">
                        <c:v>207.39990234375</c:v>
                      </c:pt>
                      <c:pt idx="797">
                        <c:v>207.199951171875</c:v>
                      </c:pt>
                      <c:pt idx="798">
                        <c:v>206.89990234375</c:v>
                      </c:pt>
                      <c:pt idx="799">
                        <c:v>206.699951171875</c:v>
                      </c:pt>
                      <c:pt idx="800">
                        <c:v>206.39990234375</c:v>
                      </c:pt>
                      <c:pt idx="801">
                        <c:v>206.099853515625</c:v>
                      </c:pt>
                      <c:pt idx="802">
                        <c:v>205.800048828125</c:v>
                      </c:pt>
                      <c:pt idx="803">
                        <c:v>205.699951171875</c:v>
                      </c:pt>
                      <c:pt idx="804">
                        <c:v>205.39990234375</c:v>
                      </c:pt>
                      <c:pt idx="805">
                        <c:v>205.199951171875</c:v>
                      </c:pt>
                      <c:pt idx="806">
                        <c:v>204.89990234375</c:v>
                      </c:pt>
                      <c:pt idx="807">
                        <c:v>204.699951171875</c:v>
                      </c:pt>
                      <c:pt idx="808">
                        <c:v>204.39990234375</c:v>
                      </c:pt>
                      <c:pt idx="809">
                        <c:v>204.10009765625</c:v>
                      </c:pt>
                      <c:pt idx="810">
                        <c:v>203.800048828125</c:v>
                      </c:pt>
                      <c:pt idx="811">
                        <c:v>203.60009765625</c:v>
                      </c:pt>
                      <c:pt idx="812">
                        <c:v>203.300048828125</c:v>
                      </c:pt>
                      <c:pt idx="813">
                        <c:v>203</c:v>
                      </c:pt>
                      <c:pt idx="814">
                        <c:v>202.699951171875</c:v>
                      </c:pt>
                      <c:pt idx="815">
                        <c:v>202.5</c:v>
                      </c:pt>
                      <c:pt idx="816">
                        <c:v>202.10009765625</c:v>
                      </c:pt>
                      <c:pt idx="817">
                        <c:v>201.900146484375</c:v>
                      </c:pt>
                      <c:pt idx="818">
                        <c:v>201.60009765625</c:v>
                      </c:pt>
                      <c:pt idx="819">
                        <c:v>201.5</c:v>
                      </c:pt>
                      <c:pt idx="820">
                        <c:v>201.2001953125</c:v>
                      </c:pt>
                      <c:pt idx="821">
                        <c:v>200.900146484375</c:v>
                      </c:pt>
                      <c:pt idx="822">
                        <c:v>200.7001953125</c:v>
                      </c:pt>
                      <c:pt idx="823">
                        <c:v>200.400146484375</c:v>
                      </c:pt>
                      <c:pt idx="824">
                        <c:v>200.2001953125</c:v>
                      </c:pt>
                      <c:pt idx="825">
                        <c:v>199.800048828125</c:v>
                      </c:pt>
                      <c:pt idx="826">
                        <c:v>199.60009765625</c:v>
                      </c:pt>
                      <c:pt idx="827">
                        <c:v>199.400146484375</c:v>
                      </c:pt>
                      <c:pt idx="828">
                        <c:v>199.10009765625</c:v>
                      </c:pt>
                      <c:pt idx="829">
                        <c:v>198.80029296875</c:v>
                      </c:pt>
                      <c:pt idx="830">
                        <c:v>198.500244140625</c:v>
                      </c:pt>
                      <c:pt idx="831">
                        <c:v>198.2998046875</c:v>
                      </c:pt>
                      <c:pt idx="832">
                        <c:v>197.999755859375</c:v>
                      </c:pt>
                      <c:pt idx="833">
                        <c:v>197.69970703125</c:v>
                      </c:pt>
                      <c:pt idx="834">
                        <c:v>197.499755859375</c:v>
                      </c:pt>
                      <c:pt idx="835">
                        <c:v>197.199951171875</c:v>
                      </c:pt>
                      <c:pt idx="836">
                        <c:v>196.999755859375</c:v>
                      </c:pt>
                      <c:pt idx="837">
                        <c:v>196.7998046875</c:v>
                      </c:pt>
                      <c:pt idx="838">
                        <c:v>196.599853515625</c:v>
                      </c:pt>
                      <c:pt idx="839">
                        <c:v>196.2998046875</c:v>
                      </c:pt>
                      <c:pt idx="840">
                        <c:v>195.999755859375</c:v>
                      </c:pt>
                      <c:pt idx="841">
                        <c:v>195.699951171875</c:v>
                      </c:pt>
                      <c:pt idx="842">
                        <c:v>195.5</c:v>
                      </c:pt>
                      <c:pt idx="843">
                        <c:v>195.2998046875</c:v>
                      </c:pt>
                      <c:pt idx="844">
                        <c:v>194.7998046875</c:v>
                      </c:pt>
                      <c:pt idx="845">
                        <c:v>194.5</c:v>
                      </c:pt>
                      <c:pt idx="846">
                        <c:v>194.199951171875</c:v>
                      </c:pt>
                      <c:pt idx="847">
                        <c:v>194</c:v>
                      </c:pt>
                      <c:pt idx="848">
                        <c:v>193.699951171875</c:v>
                      </c:pt>
                      <c:pt idx="849">
                        <c:v>193.5</c:v>
                      </c:pt>
                      <c:pt idx="850">
                        <c:v>193.300048828125</c:v>
                      </c:pt>
                      <c:pt idx="851">
                        <c:v>193</c:v>
                      </c:pt>
                      <c:pt idx="852">
                        <c:v>192.800048828125</c:v>
                      </c:pt>
                      <c:pt idx="853">
                        <c:v>192.5</c:v>
                      </c:pt>
                      <c:pt idx="854">
                        <c:v>192.39990234375</c:v>
                      </c:pt>
                      <c:pt idx="855">
                        <c:v>192.10009765625</c:v>
                      </c:pt>
                      <c:pt idx="856">
                        <c:v>191.89990234375</c:v>
                      </c:pt>
                      <c:pt idx="857">
                        <c:v>191.699951171875</c:v>
                      </c:pt>
                      <c:pt idx="858">
                        <c:v>191.39990234375</c:v>
                      </c:pt>
                      <c:pt idx="859">
                        <c:v>191.10009765625</c:v>
                      </c:pt>
                      <c:pt idx="860">
                        <c:v>190.900146484375</c:v>
                      </c:pt>
                      <c:pt idx="861">
                        <c:v>190.60009765625</c:v>
                      </c:pt>
                      <c:pt idx="862">
                        <c:v>190.300048828125</c:v>
                      </c:pt>
                      <c:pt idx="863">
                        <c:v>190.10009765625</c:v>
                      </c:pt>
                      <c:pt idx="864">
                        <c:v>189.800048828125</c:v>
                      </c:pt>
                      <c:pt idx="865">
                        <c:v>189.60009765625</c:v>
                      </c:pt>
                      <c:pt idx="866">
                        <c:v>189.300048828125</c:v>
                      </c:pt>
                      <c:pt idx="867">
                        <c:v>189.10009765625</c:v>
                      </c:pt>
                      <c:pt idx="868">
                        <c:v>188.800048828125</c:v>
                      </c:pt>
                      <c:pt idx="869">
                        <c:v>188.60009765625</c:v>
                      </c:pt>
                      <c:pt idx="870">
                        <c:v>188.400146484375</c:v>
                      </c:pt>
                      <c:pt idx="871">
                        <c:v>188.10009765625</c:v>
                      </c:pt>
                      <c:pt idx="872">
                        <c:v>187.900146484375</c:v>
                      </c:pt>
                      <c:pt idx="873">
                        <c:v>187.7001953125</c:v>
                      </c:pt>
                      <c:pt idx="874">
                        <c:v>187.400146484375</c:v>
                      </c:pt>
                      <c:pt idx="875">
                        <c:v>187.2001953125</c:v>
                      </c:pt>
                      <c:pt idx="876">
                        <c:v>186.900146484375</c:v>
                      </c:pt>
                      <c:pt idx="877">
                        <c:v>186.60009765625</c:v>
                      </c:pt>
                      <c:pt idx="878">
                        <c:v>186.400146484375</c:v>
                      </c:pt>
                      <c:pt idx="879">
                        <c:v>186.10009765625</c:v>
                      </c:pt>
                      <c:pt idx="880">
                        <c:v>185.900146484375</c:v>
                      </c:pt>
                      <c:pt idx="881">
                        <c:v>185.7001953125</c:v>
                      </c:pt>
                      <c:pt idx="882">
                        <c:v>185.39990234375</c:v>
                      </c:pt>
                      <c:pt idx="883">
                        <c:v>185.099853515625</c:v>
                      </c:pt>
                      <c:pt idx="884">
                        <c:v>184.89990234375</c:v>
                      </c:pt>
                      <c:pt idx="885">
                        <c:v>184.599853515625</c:v>
                      </c:pt>
                      <c:pt idx="886">
                        <c:v>184.39990234375</c:v>
                      </c:pt>
                      <c:pt idx="887">
                        <c:v>184.099853515625</c:v>
                      </c:pt>
                      <c:pt idx="888">
                        <c:v>183.999755859375</c:v>
                      </c:pt>
                      <c:pt idx="889">
                        <c:v>183.699951171875</c:v>
                      </c:pt>
                      <c:pt idx="890">
                        <c:v>183.499755859375</c:v>
                      </c:pt>
                      <c:pt idx="891">
                        <c:v>183.199951171875</c:v>
                      </c:pt>
                      <c:pt idx="892">
                        <c:v>183</c:v>
                      </c:pt>
                      <c:pt idx="893">
                        <c:v>182.7998046875</c:v>
                      </c:pt>
                      <c:pt idx="894">
                        <c:v>182.599853515625</c:v>
                      </c:pt>
                      <c:pt idx="895">
                        <c:v>182.2998046875</c:v>
                      </c:pt>
                      <c:pt idx="896">
                        <c:v>182</c:v>
                      </c:pt>
                      <c:pt idx="897">
                        <c:v>181.7998046875</c:v>
                      </c:pt>
                      <c:pt idx="898">
                        <c:v>181.599853515625</c:v>
                      </c:pt>
                      <c:pt idx="899">
                        <c:v>181.199951171875</c:v>
                      </c:pt>
                      <c:pt idx="900">
                        <c:v>181</c:v>
                      </c:pt>
                      <c:pt idx="901">
                        <c:v>180.800048828125</c:v>
                      </c:pt>
                      <c:pt idx="902">
                        <c:v>180.5</c:v>
                      </c:pt>
                      <c:pt idx="903">
                        <c:v>180.39990234375</c:v>
                      </c:pt>
                      <c:pt idx="904">
                        <c:v>180.099853515625</c:v>
                      </c:pt>
                      <c:pt idx="905">
                        <c:v>179.89990234375</c:v>
                      </c:pt>
                      <c:pt idx="906">
                        <c:v>179.699951171875</c:v>
                      </c:pt>
                      <c:pt idx="907">
                        <c:v>179.39990234375</c:v>
                      </c:pt>
                      <c:pt idx="908">
                        <c:v>179.199951171875</c:v>
                      </c:pt>
                      <c:pt idx="909">
                        <c:v>179</c:v>
                      </c:pt>
                      <c:pt idx="910">
                        <c:v>178.699951171875</c:v>
                      </c:pt>
                      <c:pt idx="911">
                        <c:v>178.5</c:v>
                      </c:pt>
                      <c:pt idx="912">
                        <c:v>178.300048828125</c:v>
                      </c:pt>
                      <c:pt idx="913">
                        <c:v>178</c:v>
                      </c:pt>
                      <c:pt idx="914">
                        <c:v>177.800048828125</c:v>
                      </c:pt>
                      <c:pt idx="915">
                        <c:v>177.5</c:v>
                      </c:pt>
                      <c:pt idx="916">
                        <c:v>177.400146484375</c:v>
                      </c:pt>
                      <c:pt idx="917">
                        <c:v>177.199951171875</c:v>
                      </c:pt>
                      <c:pt idx="918">
                        <c:v>176.900146484375</c:v>
                      </c:pt>
                      <c:pt idx="919">
                        <c:v>176.800048828125</c:v>
                      </c:pt>
                      <c:pt idx="920">
                        <c:v>176.60009765625</c:v>
                      </c:pt>
                      <c:pt idx="921">
                        <c:v>176.300048828125</c:v>
                      </c:pt>
                      <c:pt idx="922">
                        <c:v>176.10009765625</c:v>
                      </c:pt>
                      <c:pt idx="923">
                        <c:v>175.800048828125</c:v>
                      </c:pt>
                      <c:pt idx="924">
                        <c:v>175.5</c:v>
                      </c:pt>
                      <c:pt idx="925">
                        <c:v>175.300048828125</c:v>
                      </c:pt>
                      <c:pt idx="926">
                        <c:v>175.000244140625</c:v>
                      </c:pt>
                      <c:pt idx="927">
                        <c:v>174.800048828125</c:v>
                      </c:pt>
                      <c:pt idx="928">
                        <c:v>174.60009765625</c:v>
                      </c:pt>
                      <c:pt idx="929">
                        <c:v>174.400146484375</c:v>
                      </c:pt>
                      <c:pt idx="930">
                        <c:v>174.10009765625</c:v>
                      </c:pt>
                      <c:pt idx="931">
                        <c:v>173.900146484375</c:v>
                      </c:pt>
                      <c:pt idx="932">
                        <c:v>173.60009765625</c:v>
                      </c:pt>
                      <c:pt idx="933">
                        <c:v>173.400146484375</c:v>
                      </c:pt>
                      <c:pt idx="934">
                        <c:v>173.10009765625</c:v>
                      </c:pt>
                      <c:pt idx="935">
                        <c:v>172.80029296875</c:v>
                      </c:pt>
                      <c:pt idx="936">
                        <c:v>172.69970703125</c:v>
                      </c:pt>
                      <c:pt idx="937">
                        <c:v>172.499755859375</c:v>
                      </c:pt>
                      <c:pt idx="938">
                        <c:v>172.2998046875</c:v>
                      </c:pt>
                      <c:pt idx="939">
                        <c:v>171.999755859375</c:v>
                      </c:pt>
                      <c:pt idx="940">
                        <c:v>171.7998046875</c:v>
                      </c:pt>
                      <c:pt idx="941">
                        <c:v>171.699951171875</c:v>
                      </c:pt>
                      <c:pt idx="942">
                        <c:v>171.499755859375</c:v>
                      </c:pt>
                      <c:pt idx="943">
                        <c:v>171.2998046875</c:v>
                      </c:pt>
                      <c:pt idx="944">
                        <c:v>170.999755859375</c:v>
                      </c:pt>
                      <c:pt idx="945">
                        <c:v>170.699951171875</c:v>
                      </c:pt>
                      <c:pt idx="946">
                        <c:v>170.499755859375</c:v>
                      </c:pt>
                      <c:pt idx="947">
                        <c:v>170.199951171875</c:v>
                      </c:pt>
                      <c:pt idx="948">
                        <c:v>170</c:v>
                      </c:pt>
                      <c:pt idx="949">
                        <c:v>169.699951171875</c:v>
                      </c:pt>
                      <c:pt idx="950">
                        <c:v>169.5</c:v>
                      </c:pt>
                      <c:pt idx="951">
                        <c:v>169.39990234375</c:v>
                      </c:pt>
                      <c:pt idx="952">
                        <c:v>169.199951171875</c:v>
                      </c:pt>
                      <c:pt idx="953">
                        <c:v>169.099853515625</c:v>
                      </c:pt>
                      <c:pt idx="954">
                        <c:v>168.7998046875</c:v>
                      </c:pt>
                      <c:pt idx="955">
                        <c:v>168.599853515625</c:v>
                      </c:pt>
                      <c:pt idx="956">
                        <c:v>168.300048828125</c:v>
                      </c:pt>
                      <c:pt idx="957">
                        <c:v>168.099853515625</c:v>
                      </c:pt>
                      <c:pt idx="958">
                        <c:v>167.89990234375</c:v>
                      </c:pt>
                      <c:pt idx="959">
                        <c:v>167.599853515625</c:v>
                      </c:pt>
                      <c:pt idx="960">
                        <c:v>167.5</c:v>
                      </c:pt>
                      <c:pt idx="961">
                        <c:v>167.199951171875</c:v>
                      </c:pt>
                      <c:pt idx="962">
                        <c:v>167</c:v>
                      </c:pt>
                      <c:pt idx="963">
                        <c:v>166.800048828125</c:v>
                      </c:pt>
                      <c:pt idx="964">
                        <c:v>166.60009765625</c:v>
                      </c:pt>
                      <c:pt idx="965">
                        <c:v>166.300048828125</c:v>
                      </c:pt>
                      <c:pt idx="966">
                        <c:v>166.10009765625</c:v>
                      </c:pt>
                      <c:pt idx="967">
                        <c:v>165.89990234375</c:v>
                      </c:pt>
                      <c:pt idx="968">
                        <c:v>165.699951171875</c:v>
                      </c:pt>
                      <c:pt idx="969">
                        <c:v>165.5</c:v>
                      </c:pt>
                      <c:pt idx="970">
                        <c:v>165.300048828125</c:v>
                      </c:pt>
                      <c:pt idx="971">
                        <c:v>165.10009765625</c:v>
                      </c:pt>
                      <c:pt idx="972">
                        <c:v>164.900146484375</c:v>
                      </c:pt>
                      <c:pt idx="973">
                        <c:v>164.699951171875</c:v>
                      </c:pt>
                      <c:pt idx="974">
                        <c:v>164.400146484375</c:v>
                      </c:pt>
                      <c:pt idx="975">
                        <c:v>164.199951171875</c:v>
                      </c:pt>
                      <c:pt idx="976">
                        <c:v>164.10009765625</c:v>
                      </c:pt>
                      <c:pt idx="977">
                        <c:v>163.900146484375</c:v>
                      </c:pt>
                      <c:pt idx="978">
                        <c:v>163.7001953125</c:v>
                      </c:pt>
                      <c:pt idx="979">
                        <c:v>163.400146484375</c:v>
                      </c:pt>
                      <c:pt idx="980">
                        <c:v>163.300048828125</c:v>
                      </c:pt>
                      <c:pt idx="981">
                        <c:v>163.10009765625</c:v>
                      </c:pt>
                      <c:pt idx="982">
                        <c:v>162.900146484375</c:v>
                      </c:pt>
                      <c:pt idx="983">
                        <c:v>162.60009765625</c:v>
                      </c:pt>
                      <c:pt idx="984">
                        <c:v>162.300048828125</c:v>
                      </c:pt>
                      <c:pt idx="985">
                        <c:v>162.10009765625</c:v>
                      </c:pt>
                      <c:pt idx="986">
                        <c:v>161.900146484375</c:v>
                      </c:pt>
                      <c:pt idx="987">
                        <c:v>161.60009765625</c:v>
                      </c:pt>
                      <c:pt idx="988">
                        <c:v>161.400146484375</c:v>
                      </c:pt>
                      <c:pt idx="989">
                        <c:v>161.300048828125</c:v>
                      </c:pt>
                      <c:pt idx="990">
                        <c:v>161.000244140625</c:v>
                      </c:pt>
                      <c:pt idx="991">
                        <c:v>160.900146484375</c:v>
                      </c:pt>
                      <c:pt idx="992">
                        <c:v>160.60009765625</c:v>
                      </c:pt>
                      <c:pt idx="993">
                        <c:v>160.400146484375</c:v>
                      </c:pt>
                      <c:pt idx="994">
                        <c:v>160.2001953125</c:v>
                      </c:pt>
                      <c:pt idx="995">
                        <c:v>160.000244140625</c:v>
                      </c:pt>
                      <c:pt idx="996">
                        <c:v>159.7998046875</c:v>
                      </c:pt>
                      <c:pt idx="997">
                        <c:v>159.599853515625</c:v>
                      </c:pt>
                      <c:pt idx="998">
                        <c:v>159.39990234375</c:v>
                      </c:pt>
                      <c:pt idx="999">
                        <c:v>159.19970703125</c:v>
                      </c:pt>
                      <c:pt idx="1000">
                        <c:v>158.999755859375</c:v>
                      </c:pt>
                      <c:pt idx="1001">
                        <c:v>158.699951171875</c:v>
                      </c:pt>
                      <c:pt idx="1002">
                        <c:v>158.499755859375</c:v>
                      </c:pt>
                      <c:pt idx="1003">
                        <c:v>158.2998046875</c:v>
                      </c:pt>
                      <c:pt idx="1004">
                        <c:v>158.099853515625</c:v>
                      </c:pt>
                      <c:pt idx="1005">
                        <c:v>157.89990234375</c:v>
                      </c:pt>
                      <c:pt idx="1006">
                        <c:v>157.699951171875</c:v>
                      </c:pt>
                      <c:pt idx="1007">
                        <c:v>157.5</c:v>
                      </c:pt>
                      <c:pt idx="1008">
                        <c:v>157.199951171875</c:v>
                      </c:pt>
                      <c:pt idx="1009">
                        <c:v>157</c:v>
                      </c:pt>
                      <c:pt idx="1010">
                        <c:v>156.7998046875</c:v>
                      </c:pt>
                      <c:pt idx="1011">
                        <c:v>156.699951171875</c:v>
                      </c:pt>
                      <c:pt idx="1012">
                        <c:v>156.5</c:v>
                      </c:pt>
                      <c:pt idx="1013">
                        <c:v>156.2998046875</c:v>
                      </c:pt>
                      <c:pt idx="1014">
                        <c:v>156.199951171875</c:v>
                      </c:pt>
                      <c:pt idx="1015">
                        <c:v>155.89990234375</c:v>
                      </c:pt>
                      <c:pt idx="1016">
                        <c:v>155.699951171875</c:v>
                      </c:pt>
                      <c:pt idx="1017">
                        <c:v>155.5</c:v>
                      </c:pt>
                      <c:pt idx="1018">
                        <c:v>155.300048828125</c:v>
                      </c:pt>
                      <c:pt idx="1019">
                        <c:v>155.099853515625</c:v>
                      </c:pt>
                      <c:pt idx="1020">
                        <c:v>154.89990234375</c:v>
                      </c:pt>
                      <c:pt idx="1021">
                        <c:v>154.699951171875</c:v>
                      </c:pt>
                      <c:pt idx="1022">
                        <c:v>154.5</c:v>
                      </c:pt>
                      <c:pt idx="1023">
                        <c:v>154.300048828125</c:v>
                      </c:pt>
                      <c:pt idx="1024">
                        <c:v>154.10009765625</c:v>
                      </c:pt>
                      <c:pt idx="1025">
                        <c:v>153.89990234375</c:v>
                      </c:pt>
                      <c:pt idx="1026">
                        <c:v>153.699951171875</c:v>
                      </c:pt>
                      <c:pt idx="1027">
                        <c:v>153.60009765625</c:v>
                      </c:pt>
                      <c:pt idx="1028">
                        <c:v>153.300048828125</c:v>
                      </c:pt>
                      <c:pt idx="1029">
                        <c:v>153.10009765625</c:v>
                      </c:pt>
                      <c:pt idx="1030">
                        <c:v>152.89990234375</c:v>
                      </c:pt>
                      <c:pt idx="1031">
                        <c:v>152.699951171875</c:v>
                      </c:pt>
                      <c:pt idx="1032">
                        <c:v>152.5</c:v>
                      </c:pt>
                      <c:pt idx="1033">
                        <c:v>152.300048828125</c:v>
                      </c:pt>
                      <c:pt idx="1034">
                        <c:v>152.10009765625</c:v>
                      </c:pt>
                      <c:pt idx="1035">
                        <c:v>151.900146484375</c:v>
                      </c:pt>
                      <c:pt idx="1036">
                        <c:v>151.699951171875</c:v>
                      </c:pt>
                      <c:pt idx="1037">
                        <c:v>151.5</c:v>
                      </c:pt>
                      <c:pt idx="1038">
                        <c:v>151.300048828125</c:v>
                      </c:pt>
                      <c:pt idx="1039">
                        <c:v>151.10009765625</c:v>
                      </c:pt>
                      <c:pt idx="1040">
                        <c:v>150.900146484375</c:v>
                      </c:pt>
                      <c:pt idx="1041">
                        <c:v>150.60009765625</c:v>
                      </c:pt>
                      <c:pt idx="1042">
                        <c:v>150.5</c:v>
                      </c:pt>
                      <c:pt idx="1043">
                        <c:v>150.400146484375</c:v>
                      </c:pt>
                      <c:pt idx="1044">
                        <c:v>150.2001953125</c:v>
                      </c:pt>
                      <c:pt idx="1045">
                        <c:v>150</c:v>
                      </c:pt>
                      <c:pt idx="1046">
                        <c:v>149.800048828125</c:v>
                      </c:pt>
                      <c:pt idx="1047">
                        <c:v>149.60009765625</c:v>
                      </c:pt>
                      <c:pt idx="1048">
                        <c:v>149.400146484375</c:v>
                      </c:pt>
                      <c:pt idx="1049">
                        <c:v>149.10009765625</c:v>
                      </c:pt>
                      <c:pt idx="1050">
                        <c:v>148.900146484375</c:v>
                      </c:pt>
                      <c:pt idx="1051">
                        <c:v>148.7001953125</c:v>
                      </c:pt>
                      <c:pt idx="1052">
                        <c:v>148.500244140625</c:v>
                      </c:pt>
                      <c:pt idx="1053">
                        <c:v>148.300048828125</c:v>
                      </c:pt>
                      <c:pt idx="1054">
                        <c:v>148.10009765625</c:v>
                      </c:pt>
                      <c:pt idx="1055">
                        <c:v>148.000244140625</c:v>
                      </c:pt>
                      <c:pt idx="1056">
                        <c:v>147.80029296875</c:v>
                      </c:pt>
                      <c:pt idx="1057">
                        <c:v>147.60009765625</c:v>
                      </c:pt>
                      <c:pt idx="1058">
                        <c:v>147.400146484375</c:v>
                      </c:pt>
                      <c:pt idx="1059">
                        <c:v>147.2001953125</c:v>
                      </c:pt>
                      <c:pt idx="1060">
                        <c:v>146.999755859375</c:v>
                      </c:pt>
                      <c:pt idx="1061">
                        <c:v>146.7998046875</c:v>
                      </c:pt>
                      <c:pt idx="1062">
                        <c:v>146.69970703125</c:v>
                      </c:pt>
                      <c:pt idx="1063">
                        <c:v>146.499755859375</c:v>
                      </c:pt>
                      <c:pt idx="1064">
                        <c:v>146.2998046875</c:v>
                      </c:pt>
                      <c:pt idx="1065">
                        <c:v>146.099853515625</c:v>
                      </c:pt>
                      <c:pt idx="1066">
                        <c:v>145.89990234375</c:v>
                      </c:pt>
                      <c:pt idx="1067">
                        <c:v>145.7998046875</c:v>
                      </c:pt>
                      <c:pt idx="1068">
                        <c:v>145.599853515625</c:v>
                      </c:pt>
                      <c:pt idx="1069">
                        <c:v>145.499755859375</c:v>
                      </c:pt>
                      <c:pt idx="1070">
                        <c:v>145.199951171875</c:v>
                      </c:pt>
                      <c:pt idx="1071">
                        <c:v>144.999755859375</c:v>
                      </c:pt>
                      <c:pt idx="1072">
                        <c:v>144.7998046875</c:v>
                      </c:pt>
                      <c:pt idx="1073">
                        <c:v>144.5</c:v>
                      </c:pt>
                      <c:pt idx="1074">
                        <c:v>144.2998046875</c:v>
                      </c:pt>
                      <c:pt idx="1075">
                        <c:v>144.099853515625</c:v>
                      </c:pt>
                      <c:pt idx="1076">
                        <c:v>143.89990234375</c:v>
                      </c:pt>
                      <c:pt idx="1077">
                        <c:v>143.699951171875</c:v>
                      </c:pt>
                      <c:pt idx="1078">
                        <c:v>143.599853515625</c:v>
                      </c:pt>
                      <c:pt idx="1079">
                        <c:v>143.39990234375</c:v>
                      </c:pt>
                      <c:pt idx="1080">
                        <c:v>143.2998046875</c:v>
                      </c:pt>
                      <c:pt idx="1081">
                        <c:v>143.199951171875</c:v>
                      </c:pt>
                      <c:pt idx="1082">
                        <c:v>143</c:v>
                      </c:pt>
                      <c:pt idx="1083">
                        <c:v>142.800048828125</c:v>
                      </c:pt>
                      <c:pt idx="1084">
                        <c:v>142.599853515625</c:v>
                      </c:pt>
                      <c:pt idx="1085">
                        <c:v>142.5</c:v>
                      </c:pt>
                      <c:pt idx="1086">
                        <c:v>142.199951171875</c:v>
                      </c:pt>
                      <c:pt idx="1087">
                        <c:v>142</c:v>
                      </c:pt>
                      <c:pt idx="1088">
                        <c:v>141.800048828125</c:v>
                      </c:pt>
                      <c:pt idx="1089">
                        <c:v>141.599853515625</c:v>
                      </c:pt>
                      <c:pt idx="1090">
                        <c:v>141.39990234375</c:v>
                      </c:pt>
                      <c:pt idx="1091">
                        <c:v>141.199951171875</c:v>
                      </c:pt>
                      <c:pt idx="1092">
                        <c:v>141.10009765625</c:v>
                      </c:pt>
                      <c:pt idx="1093">
                        <c:v>140.89990234375</c:v>
                      </c:pt>
                      <c:pt idx="1094">
                        <c:v>140.699951171875</c:v>
                      </c:pt>
                      <c:pt idx="1095">
                        <c:v>140.5</c:v>
                      </c:pt>
                      <c:pt idx="1096">
                        <c:v>140.300048828125</c:v>
                      </c:pt>
                      <c:pt idx="1097">
                        <c:v>140.199951171875</c:v>
                      </c:pt>
                      <c:pt idx="1098">
                        <c:v>140.10009765625</c:v>
                      </c:pt>
                      <c:pt idx="1099">
                        <c:v>139.900146484375</c:v>
                      </c:pt>
                      <c:pt idx="1100">
                        <c:v>139.699951171875</c:v>
                      </c:pt>
                      <c:pt idx="1101">
                        <c:v>139.5</c:v>
                      </c:pt>
                      <c:pt idx="1102">
                        <c:v>139.300048828125</c:v>
                      </c:pt>
                      <c:pt idx="1103">
                        <c:v>139.199951171875</c:v>
                      </c:pt>
                      <c:pt idx="1104">
                        <c:v>139.10009765625</c:v>
                      </c:pt>
                      <c:pt idx="1105">
                        <c:v>138.900146484375</c:v>
                      </c:pt>
                      <c:pt idx="1106">
                        <c:v>138.699951171875</c:v>
                      </c:pt>
                      <c:pt idx="1107">
                        <c:v>138.5</c:v>
                      </c:pt>
                      <c:pt idx="1108">
                        <c:v>138.300048828125</c:v>
                      </c:pt>
                      <c:pt idx="1109">
                        <c:v>137.900146484375</c:v>
                      </c:pt>
                      <c:pt idx="1110">
                        <c:v>137.800048828125</c:v>
                      </c:pt>
                      <c:pt idx="1111">
                        <c:v>137.60009765625</c:v>
                      </c:pt>
                      <c:pt idx="1112">
                        <c:v>137.400146484375</c:v>
                      </c:pt>
                      <c:pt idx="1113">
                        <c:v>137.2001953125</c:v>
                      </c:pt>
                      <c:pt idx="1114">
                        <c:v>137</c:v>
                      </c:pt>
                      <c:pt idx="1115">
                        <c:v>136.900146484375</c:v>
                      </c:pt>
                      <c:pt idx="1116">
                        <c:v>136.7001953125</c:v>
                      </c:pt>
                      <c:pt idx="1117">
                        <c:v>136.500244140625</c:v>
                      </c:pt>
                      <c:pt idx="1118">
                        <c:v>136.300048828125</c:v>
                      </c:pt>
                      <c:pt idx="1119">
                        <c:v>136.10009765625</c:v>
                      </c:pt>
                      <c:pt idx="1120">
                        <c:v>136.000244140625</c:v>
                      </c:pt>
                      <c:pt idx="1121">
                        <c:v>135.800048828125</c:v>
                      </c:pt>
                      <c:pt idx="1122">
                        <c:v>135.7001953125</c:v>
                      </c:pt>
                      <c:pt idx="1123">
                        <c:v>135.500244140625</c:v>
                      </c:pt>
                      <c:pt idx="1124">
                        <c:v>135.400146484375</c:v>
                      </c:pt>
                      <c:pt idx="1125">
                        <c:v>135.300048828125</c:v>
                      </c:pt>
                      <c:pt idx="1126">
                        <c:v>135.10009765625</c:v>
                      </c:pt>
                      <c:pt idx="1127">
                        <c:v>135.000244140625</c:v>
                      </c:pt>
                      <c:pt idx="1128">
                        <c:v>134.7001953125</c:v>
                      </c:pt>
                      <c:pt idx="1129">
                        <c:v>134.60009765625</c:v>
                      </c:pt>
                      <c:pt idx="1130">
                        <c:v>134.400146484375</c:v>
                      </c:pt>
                      <c:pt idx="1131">
                        <c:v>134.19970703125</c:v>
                      </c:pt>
                      <c:pt idx="1132">
                        <c:v>133.999755859375</c:v>
                      </c:pt>
                      <c:pt idx="1133">
                        <c:v>133.999755859375</c:v>
                      </c:pt>
                      <c:pt idx="1134">
                        <c:v>133.7998046875</c:v>
                      </c:pt>
                      <c:pt idx="1135">
                        <c:v>133.69970703125</c:v>
                      </c:pt>
                      <c:pt idx="1136">
                        <c:v>133.499755859375</c:v>
                      </c:pt>
                      <c:pt idx="1137">
                        <c:v>133.2998046875</c:v>
                      </c:pt>
                      <c:pt idx="1138">
                        <c:v>133.099853515625</c:v>
                      </c:pt>
                      <c:pt idx="1139">
                        <c:v>132.999755859375</c:v>
                      </c:pt>
                      <c:pt idx="1140">
                        <c:v>132.599853515625</c:v>
                      </c:pt>
                      <c:pt idx="1141">
                        <c:v>132.499755859375</c:v>
                      </c:pt>
                      <c:pt idx="1142">
                        <c:v>132.2998046875</c:v>
                      </c:pt>
                      <c:pt idx="1143">
                        <c:v>132.099853515625</c:v>
                      </c:pt>
                      <c:pt idx="1144">
                        <c:v>131.89990234375</c:v>
                      </c:pt>
                      <c:pt idx="1145">
                        <c:v>131.7998046875</c:v>
                      </c:pt>
                      <c:pt idx="1146">
                        <c:v>131.699951171875</c:v>
                      </c:pt>
                      <c:pt idx="1147">
                        <c:v>131.5</c:v>
                      </c:pt>
                      <c:pt idx="1148">
                        <c:v>131.2998046875</c:v>
                      </c:pt>
                      <c:pt idx="1149">
                        <c:v>131.099853515625</c:v>
                      </c:pt>
                      <c:pt idx="1150">
                        <c:v>131.099853515625</c:v>
                      </c:pt>
                      <c:pt idx="1151">
                        <c:v>130.89990234375</c:v>
                      </c:pt>
                      <c:pt idx="1152">
                        <c:v>130.599853515625</c:v>
                      </c:pt>
                      <c:pt idx="1153">
                        <c:v>130.5</c:v>
                      </c:pt>
                      <c:pt idx="1154">
                        <c:v>130.39990234375</c:v>
                      </c:pt>
                      <c:pt idx="1155">
                        <c:v>130.199951171875</c:v>
                      </c:pt>
                      <c:pt idx="1156">
                        <c:v>130</c:v>
                      </c:pt>
                      <c:pt idx="1157">
                        <c:v>129.800048828125</c:v>
                      </c:pt>
                      <c:pt idx="1158">
                        <c:v>129.599853515625</c:v>
                      </c:pt>
                      <c:pt idx="1159">
                        <c:v>129.39990234375</c:v>
                      </c:pt>
                      <c:pt idx="1160">
                        <c:v>129.300048828125</c:v>
                      </c:pt>
                      <c:pt idx="1161">
                        <c:v>129.099853515625</c:v>
                      </c:pt>
                      <c:pt idx="1162">
                        <c:v>128.89990234375</c:v>
                      </c:pt>
                      <c:pt idx="1163">
                        <c:v>128.800048828125</c:v>
                      </c:pt>
                      <c:pt idx="1164">
                        <c:v>128.699951171875</c:v>
                      </c:pt>
                      <c:pt idx="1165">
                        <c:v>128.60009765625</c:v>
                      </c:pt>
                      <c:pt idx="1166">
                        <c:v>128.39990234375</c:v>
                      </c:pt>
                      <c:pt idx="1167">
                        <c:v>128.199951171875</c:v>
                      </c:pt>
                      <c:pt idx="1168">
                        <c:v>128.10009765625</c:v>
                      </c:pt>
                      <c:pt idx="1169">
                        <c:v>128</c:v>
                      </c:pt>
                      <c:pt idx="1170">
                        <c:v>127.800048828125</c:v>
                      </c:pt>
                      <c:pt idx="1171">
                        <c:v>127.60009765625</c:v>
                      </c:pt>
                      <c:pt idx="1172">
                        <c:v>127.5</c:v>
                      </c:pt>
                      <c:pt idx="1173">
                        <c:v>127.300048828125</c:v>
                      </c:pt>
                      <c:pt idx="1174">
                        <c:v>127.199951171875</c:v>
                      </c:pt>
                      <c:pt idx="1175">
                        <c:v>126.900146484375</c:v>
                      </c:pt>
                      <c:pt idx="1176">
                        <c:v>126.800048828125</c:v>
                      </c:pt>
                      <c:pt idx="1177">
                        <c:v>126.699951171875</c:v>
                      </c:pt>
                      <c:pt idx="1178">
                        <c:v>126.5</c:v>
                      </c:pt>
                      <c:pt idx="1179">
                        <c:v>126.300048828125</c:v>
                      </c:pt>
                      <c:pt idx="1180">
                        <c:v>126.199951171875</c:v>
                      </c:pt>
                      <c:pt idx="1181">
                        <c:v>126</c:v>
                      </c:pt>
                      <c:pt idx="1182">
                        <c:v>125.800048828125</c:v>
                      </c:pt>
                      <c:pt idx="1183">
                        <c:v>125.60009765625</c:v>
                      </c:pt>
                      <c:pt idx="1184">
                        <c:v>125.400146484375</c:v>
                      </c:pt>
                      <c:pt idx="1185">
                        <c:v>125.400146484375</c:v>
                      </c:pt>
                      <c:pt idx="1186">
                        <c:v>125.2001953125</c:v>
                      </c:pt>
                      <c:pt idx="1187">
                        <c:v>125.10009765625</c:v>
                      </c:pt>
                      <c:pt idx="1188">
                        <c:v>124.800048828125</c:v>
                      </c:pt>
                      <c:pt idx="1189">
                        <c:v>124.7001953125</c:v>
                      </c:pt>
                      <c:pt idx="1190">
                        <c:v>124.5</c:v>
                      </c:pt>
                      <c:pt idx="1191">
                        <c:v>124.300048828125</c:v>
                      </c:pt>
                      <c:pt idx="1192">
                        <c:v>124.2001953125</c:v>
                      </c:pt>
                      <c:pt idx="1193">
                        <c:v>124</c:v>
                      </c:pt>
                      <c:pt idx="1194">
                        <c:v>123.800048828125</c:v>
                      </c:pt>
                      <c:pt idx="1195">
                        <c:v>123.7001953125</c:v>
                      </c:pt>
                      <c:pt idx="1196">
                        <c:v>123.500244140625</c:v>
                      </c:pt>
                      <c:pt idx="1197">
                        <c:v>123.400146484375</c:v>
                      </c:pt>
                      <c:pt idx="1198">
                        <c:v>123.10009765625</c:v>
                      </c:pt>
                      <c:pt idx="1199">
                        <c:v>123.000244140625</c:v>
                      </c:pt>
                      <c:pt idx="1200">
                        <c:v>123.000244140625</c:v>
                      </c:pt>
                      <c:pt idx="1201">
                        <c:v>122.800048828125</c:v>
                      </c:pt>
                      <c:pt idx="1202">
                        <c:v>122.60009765625</c:v>
                      </c:pt>
                      <c:pt idx="1203">
                        <c:v>122.500244140625</c:v>
                      </c:pt>
                      <c:pt idx="1204">
                        <c:v>122.30029296875</c:v>
                      </c:pt>
                      <c:pt idx="1205">
                        <c:v>122.10009765625</c:v>
                      </c:pt>
                      <c:pt idx="1206">
                        <c:v>121.900146484375</c:v>
                      </c:pt>
                      <c:pt idx="1207">
                        <c:v>121.7001953125</c:v>
                      </c:pt>
                      <c:pt idx="1208">
                        <c:v>121.60009765625</c:v>
                      </c:pt>
                      <c:pt idx="1209">
                        <c:v>121.499755859375</c:v>
                      </c:pt>
                      <c:pt idx="1210">
                        <c:v>121.2998046875</c:v>
                      </c:pt>
                      <c:pt idx="1211">
                        <c:v>121.19970703125</c:v>
                      </c:pt>
                      <c:pt idx="1212">
                        <c:v>120.999755859375</c:v>
                      </c:pt>
                      <c:pt idx="1213">
                        <c:v>120.89990234375</c:v>
                      </c:pt>
                      <c:pt idx="1214">
                        <c:v>120.699951171875</c:v>
                      </c:pt>
                      <c:pt idx="1215">
                        <c:v>120.599853515625</c:v>
                      </c:pt>
                      <c:pt idx="1216">
                        <c:v>120.39990234375</c:v>
                      </c:pt>
                      <c:pt idx="1217">
                        <c:v>120.2998046875</c:v>
                      </c:pt>
                      <c:pt idx="1218">
                        <c:v>120.199951171875</c:v>
                      </c:pt>
                      <c:pt idx="1219">
                        <c:v>119.999755859375</c:v>
                      </c:pt>
                      <c:pt idx="1220">
                        <c:v>119.89990234375</c:v>
                      </c:pt>
                      <c:pt idx="1221">
                        <c:v>119.699951171875</c:v>
                      </c:pt>
                      <c:pt idx="1222">
                        <c:v>119.599853515625</c:v>
                      </c:pt>
                      <c:pt idx="1223">
                        <c:v>119.499755859375</c:v>
                      </c:pt>
                      <c:pt idx="1224">
                        <c:v>119.39990234375</c:v>
                      </c:pt>
                      <c:pt idx="1225">
                        <c:v>119.199951171875</c:v>
                      </c:pt>
                      <c:pt idx="1226">
                        <c:v>119</c:v>
                      </c:pt>
                      <c:pt idx="1227">
                        <c:v>118.7998046875</c:v>
                      </c:pt>
                      <c:pt idx="1228">
                        <c:v>118.699951171875</c:v>
                      </c:pt>
                      <c:pt idx="1229">
                        <c:v>118.599853515625</c:v>
                      </c:pt>
                      <c:pt idx="1230">
                        <c:v>118.5</c:v>
                      </c:pt>
                      <c:pt idx="1231">
                        <c:v>118.39990234375</c:v>
                      </c:pt>
                      <c:pt idx="1232">
                        <c:v>118.39990234375</c:v>
                      </c:pt>
                      <c:pt idx="1233">
                        <c:v>118.099853515625</c:v>
                      </c:pt>
                      <c:pt idx="1234">
                        <c:v>118</c:v>
                      </c:pt>
                      <c:pt idx="1235">
                        <c:v>117.7998046875</c:v>
                      </c:pt>
                      <c:pt idx="1236">
                        <c:v>117.699951171875</c:v>
                      </c:pt>
                      <c:pt idx="1237">
                        <c:v>117.39990234375</c:v>
                      </c:pt>
                      <c:pt idx="1238">
                        <c:v>117.300048828125</c:v>
                      </c:pt>
                      <c:pt idx="1239">
                        <c:v>117.199951171875</c:v>
                      </c:pt>
                      <c:pt idx="1240">
                        <c:v>117</c:v>
                      </c:pt>
                      <c:pt idx="1241">
                        <c:v>116.800048828125</c:v>
                      </c:pt>
                      <c:pt idx="1242">
                        <c:v>116.699951171875</c:v>
                      </c:pt>
                      <c:pt idx="1243">
                        <c:v>116.5</c:v>
                      </c:pt>
                      <c:pt idx="1244">
                        <c:v>116.39990234375</c:v>
                      </c:pt>
                      <c:pt idx="1245">
                        <c:v>116.300048828125</c:v>
                      </c:pt>
                      <c:pt idx="1246">
                        <c:v>116.099853515625</c:v>
                      </c:pt>
                      <c:pt idx="1247">
                        <c:v>115.89990234375</c:v>
                      </c:pt>
                      <c:pt idx="1248">
                        <c:v>116</c:v>
                      </c:pt>
                      <c:pt idx="1249">
                        <c:v>115.89990234375</c:v>
                      </c:pt>
                      <c:pt idx="1250">
                        <c:v>115.800048828125</c:v>
                      </c:pt>
                      <c:pt idx="1251">
                        <c:v>115.60009765625</c:v>
                      </c:pt>
                      <c:pt idx="1252">
                        <c:v>115.5</c:v>
                      </c:pt>
                      <c:pt idx="1253">
                        <c:v>115.39990234375</c:v>
                      </c:pt>
                      <c:pt idx="1254">
                        <c:v>115</c:v>
                      </c:pt>
                      <c:pt idx="1255">
                        <c:v>114.800048828125</c:v>
                      </c:pt>
                      <c:pt idx="1256">
                        <c:v>114.699951171875</c:v>
                      </c:pt>
                      <c:pt idx="1257">
                        <c:v>114.5</c:v>
                      </c:pt>
                      <c:pt idx="1258">
                        <c:v>114.39990234375</c:v>
                      </c:pt>
                      <c:pt idx="1259">
                        <c:v>114.300048828125</c:v>
                      </c:pt>
                      <c:pt idx="1260">
                        <c:v>114.199951171875</c:v>
                      </c:pt>
                      <c:pt idx="1261">
                        <c:v>114</c:v>
                      </c:pt>
                      <c:pt idx="1262">
                        <c:v>113.900146484375</c:v>
                      </c:pt>
                      <c:pt idx="1263">
                        <c:v>113.800048828125</c:v>
                      </c:pt>
                      <c:pt idx="1264">
                        <c:v>113.60009765625</c:v>
                      </c:pt>
                      <c:pt idx="1265">
                        <c:v>113.5</c:v>
                      </c:pt>
                      <c:pt idx="1266">
                        <c:v>113.300048828125</c:v>
                      </c:pt>
                      <c:pt idx="1267">
                        <c:v>113.199951171875</c:v>
                      </c:pt>
                      <c:pt idx="1268">
                        <c:v>113.10009765625</c:v>
                      </c:pt>
                      <c:pt idx="1269">
                        <c:v>112.900146484375</c:v>
                      </c:pt>
                      <c:pt idx="1270">
                        <c:v>112.800048828125</c:v>
                      </c:pt>
                      <c:pt idx="1271">
                        <c:v>112.60009765625</c:v>
                      </c:pt>
                      <c:pt idx="1272">
                        <c:v>112.5</c:v>
                      </c:pt>
                      <c:pt idx="1273">
                        <c:v>112.400146484375</c:v>
                      </c:pt>
                      <c:pt idx="1274">
                        <c:v>112.2001953125</c:v>
                      </c:pt>
                      <c:pt idx="1275">
                        <c:v>112</c:v>
                      </c:pt>
                      <c:pt idx="1276">
                        <c:v>111.900146484375</c:v>
                      </c:pt>
                      <c:pt idx="1277">
                        <c:v>111.800048828125</c:v>
                      </c:pt>
                      <c:pt idx="1278">
                        <c:v>111.7001953125</c:v>
                      </c:pt>
                      <c:pt idx="1279">
                        <c:v>111.5</c:v>
                      </c:pt>
                      <c:pt idx="1280">
                        <c:v>111.400146484375</c:v>
                      </c:pt>
                      <c:pt idx="1281">
                        <c:v>111.2001953125</c:v>
                      </c:pt>
                      <c:pt idx="1282">
                        <c:v>111.10009765625</c:v>
                      </c:pt>
                      <c:pt idx="1283">
                        <c:v>110.900146484375</c:v>
                      </c:pt>
                      <c:pt idx="1284">
                        <c:v>111.000244140625</c:v>
                      </c:pt>
                      <c:pt idx="1285">
                        <c:v>110.900146484375</c:v>
                      </c:pt>
                      <c:pt idx="1286">
                        <c:v>110.800048828125</c:v>
                      </c:pt>
                      <c:pt idx="1287">
                        <c:v>110.60009765625</c:v>
                      </c:pt>
                      <c:pt idx="1288">
                        <c:v>110.500244140625</c:v>
                      </c:pt>
                      <c:pt idx="1289">
                        <c:v>110.300048828125</c:v>
                      </c:pt>
                      <c:pt idx="1290">
                        <c:v>110.2001953125</c:v>
                      </c:pt>
                      <c:pt idx="1291">
                        <c:v>110.000244140625</c:v>
                      </c:pt>
                      <c:pt idx="1292">
                        <c:v>109.900146484375</c:v>
                      </c:pt>
                      <c:pt idx="1293">
                        <c:v>109.7001953125</c:v>
                      </c:pt>
                      <c:pt idx="1294">
                        <c:v>109.60009765625</c:v>
                      </c:pt>
                      <c:pt idx="1295">
                        <c:v>109.400146484375</c:v>
                      </c:pt>
                      <c:pt idx="1296">
                        <c:v>109.2001953125</c:v>
                      </c:pt>
                      <c:pt idx="1297">
                        <c:v>109.10009765625</c:v>
                      </c:pt>
                      <c:pt idx="1298">
                        <c:v>109.000244140625</c:v>
                      </c:pt>
                      <c:pt idx="1299">
                        <c:v>108.900146484375</c:v>
                      </c:pt>
                      <c:pt idx="1300">
                        <c:v>108.69970703125</c:v>
                      </c:pt>
                      <c:pt idx="1301">
                        <c:v>108.69970703125</c:v>
                      </c:pt>
                      <c:pt idx="1302">
                        <c:v>108.499755859375</c:v>
                      </c:pt>
                      <c:pt idx="1303">
                        <c:v>108.39990234375</c:v>
                      </c:pt>
                      <c:pt idx="1304">
                        <c:v>108.19970703125</c:v>
                      </c:pt>
                      <c:pt idx="1305">
                        <c:v>108.099853515625</c:v>
                      </c:pt>
                      <c:pt idx="1306">
                        <c:v>107.999755859375</c:v>
                      </c:pt>
                      <c:pt idx="1307">
                        <c:v>107.7998046875</c:v>
                      </c:pt>
                      <c:pt idx="1308">
                        <c:v>107.599853515625</c:v>
                      </c:pt>
                      <c:pt idx="1309">
                        <c:v>107.499755859375</c:v>
                      </c:pt>
                      <c:pt idx="1310">
                        <c:v>107.39990234375</c:v>
                      </c:pt>
                      <c:pt idx="1311">
                        <c:v>107.199951171875</c:v>
                      </c:pt>
                      <c:pt idx="1312">
                        <c:v>107.099853515625</c:v>
                      </c:pt>
                      <c:pt idx="1313">
                        <c:v>106.999755859375</c:v>
                      </c:pt>
                      <c:pt idx="1314">
                        <c:v>106.89990234375</c:v>
                      </c:pt>
                      <c:pt idx="1315">
                        <c:v>106.7998046875</c:v>
                      </c:pt>
                      <c:pt idx="1316">
                        <c:v>106.699951171875</c:v>
                      </c:pt>
                      <c:pt idx="1317">
                        <c:v>106.499755859375</c:v>
                      </c:pt>
                      <c:pt idx="1318">
                        <c:v>106.499755859375</c:v>
                      </c:pt>
                      <c:pt idx="1319">
                        <c:v>106.2998046875</c:v>
                      </c:pt>
                      <c:pt idx="1320">
                        <c:v>106.199951171875</c:v>
                      </c:pt>
                      <c:pt idx="1321">
                        <c:v>106.099853515625</c:v>
                      </c:pt>
                      <c:pt idx="1322">
                        <c:v>105.89990234375</c:v>
                      </c:pt>
                      <c:pt idx="1323">
                        <c:v>105.7998046875</c:v>
                      </c:pt>
                      <c:pt idx="1324">
                        <c:v>105.699951171875</c:v>
                      </c:pt>
                      <c:pt idx="1325">
                        <c:v>105.5</c:v>
                      </c:pt>
                      <c:pt idx="1326">
                        <c:v>105.39990234375</c:v>
                      </c:pt>
                      <c:pt idx="1327">
                        <c:v>105.199951171875</c:v>
                      </c:pt>
                      <c:pt idx="1328">
                        <c:v>105.099853515625</c:v>
                      </c:pt>
                      <c:pt idx="1329">
                        <c:v>105</c:v>
                      </c:pt>
                      <c:pt idx="1330">
                        <c:v>104.89990234375</c:v>
                      </c:pt>
                      <c:pt idx="1331">
                        <c:v>104.7998046875</c:v>
                      </c:pt>
                      <c:pt idx="1332">
                        <c:v>104.599853515625</c:v>
                      </c:pt>
                      <c:pt idx="1333">
                        <c:v>104.599853515625</c:v>
                      </c:pt>
                      <c:pt idx="1334">
                        <c:v>104.5</c:v>
                      </c:pt>
                      <c:pt idx="1335">
                        <c:v>104.300048828125</c:v>
                      </c:pt>
                      <c:pt idx="1336">
                        <c:v>104.300048828125</c:v>
                      </c:pt>
                      <c:pt idx="1337">
                        <c:v>104.199951171875</c:v>
                      </c:pt>
                      <c:pt idx="1338">
                        <c:v>104</c:v>
                      </c:pt>
                      <c:pt idx="1339">
                        <c:v>103.89990234375</c:v>
                      </c:pt>
                      <c:pt idx="1340">
                        <c:v>103.699951171875</c:v>
                      </c:pt>
                      <c:pt idx="1341">
                        <c:v>103.599853515625</c:v>
                      </c:pt>
                      <c:pt idx="1342">
                        <c:v>103.5</c:v>
                      </c:pt>
                      <c:pt idx="1343">
                        <c:v>103.39990234375</c:v>
                      </c:pt>
                      <c:pt idx="1344">
                        <c:v>103.199951171875</c:v>
                      </c:pt>
                      <c:pt idx="1345">
                        <c:v>103.10009765625</c:v>
                      </c:pt>
                      <c:pt idx="1346">
                        <c:v>103</c:v>
                      </c:pt>
                      <c:pt idx="1347">
                        <c:v>102.89990234375</c:v>
                      </c:pt>
                      <c:pt idx="1348">
                        <c:v>102.800048828125</c:v>
                      </c:pt>
                      <c:pt idx="1349">
                        <c:v>102.699951171875</c:v>
                      </c:pt>
                      <c:pt idx="1350">
                        <c:v>102.60009765625</c:v>
                      </c:pt>
                      <c:pt idx="1351">
                        <c:v>102.5</c:v>
                      </c:pt>
                      <c:pt idx="1352">
                        <c:v>102.300048828125</c:v>
                      </c:pt>
                      <c:pt idx="1353">
                        <c:v>102.199951171875</c:v>
                      </c:pt>
                      <c:pt idx="1354">
                        <c:v>102.10009765625</c:v>
                      </c:pt>
                      <c:pt idx="1355">
                        <c:v>101.89990234375</c:v>
                      </c:pt>
                      <c:pt idx="1356">
                        <c:v>101.89990234375</c:v>
                      </c:pt>
                      <c:pt idx="1357">
                        <c:v>101.699951171875</c:v>
                      </c:pt>
                      <c:pt idx="1358">
                        <c:v>101.60009765625</c:v>
                      </c:pt>
                      <c:pt idx="1359">
                        <c:v>101.400146484375</c:v>
                      </c:pt>
                      <c:pt idx="1360">
                        <c:v>101.300048828125</c:v>
                      </c:pt>
                      <c:pt idx="1361">
                        <c:v>101.199951171875</c:v>
                      </c:pt>
                      <c:pt idx="1362">
                        <c:v>101.10009765625</c:v>
                      </c:pt>
                      <c:pt idx="1363">
                        <c:v>101</c:v>
                      </c:pt>
                      <c:pt idx="1364">
                        <c:v>100.900146484375</c:v>
                      </c:pt>
                      <c:pt idx="1365">
                        <c:v>100.800048828125</c:v>
                      </c:pt>
                      <c:pt idx="1366">
                        <c:v>100.699951171875</c:v>
                      </c:pt>
                      <c:pt idx="1367">
                        <c:v>100.60009765625</c:v>
                      </c:pt>
                      <c:pt idx="1368">
                        <c:v>100.400146484375</c:v>
                      </c:pt>
                      <c:pt idx="1369">
                        <c:v>100.300048828125</c:v>
                      </c:pt>
                      <c:pt idx="1370">
                        <c:v>100.199951171875</c:v>
                      </c:pt>
                      <c:pt idx="1371">
                        <c:v>100.10009765625</c:v>
                      </c:pt>
                      <c:pt idx="1372">
                        <c:v>99.900146484375</c:v>
                      </c:pt>
                      <c:pt idx="1373">
                        <c:v>99.800048828125</c:v>
                      </c:pt>
                      <c:pt idx="1374">
                        <c:v>99.7001953125</c:v>
                      </c:pt>
                      <c:pt idx="1375">
                        <c:v>99.5</c:v>
                      </c:pt>
                      <c:pt idx="1376">
                        <c:v>99.300048828125</c:v>
                      </c:pt>
                      <c:pt idx="1377">
                        <c:v>99.2001953125</c:v>
                      </c:pt>
                      <c:pt idx="1378">
                        <c:v>99.10009765625</c:v>
                      </c:pt>
                      <c:pt idx="1379">
                        <c:v>99.10009765625</c:v>
                      </c:pt>
                      <c:pt idx="1380">
                        <c:v>98.900146484375</c:v>
                      </c:pt>
                      <c:pt idx="1381">
                        <c:v>98.800048828125</c:v>
                      </c:pt>
                      <c:pt idx="1382">
                        <c:v>98.7001953125</c:v>
                      </c:pt>
                      <c:pt idx="1383">
                        <c:v>98.60009765625</c:v>
                      </c:pt>
                      <c:pt idx="1384">
                        <c:v>98.5</c:v>
                      </c:pt>
                      <c:pt idx="1385">
                        <c:v>98.400146484375</c:v>
                      </c:pt>
                      <c:pt idx="1386">
                        <c:v>98.300048828125</c:v>
                      </c:pt>
                      <c:pt idx="1387">
                        <c:v>98.2001953125</c:v>
                      </c:pt>
                      <c:pt idx="1388">
                        <c:v>98.10009765625</c:v>
                      </c:pt>
                      <c:pt idx="1389">
                        <c:v>98.000244140625</c:v>
                      </c:pt>
                      <c:pt idx="1390">
                        <c:v>97.900146484375</c:v>
                      </c:pt>
                      <c:pt idx="1391">
                        <c:v>97.800048828125</c:v>
                      </c:pt>
                      <c:pt idx="1392">
                        <c:v>97.60009765625</c:v>
                      </c:pt>
                      <c:pt idx="1393">
                        <c:v>97.400146484375</c:v>
                      </c:pt>
                      <c:pt idx="1394">
                        <c:v>97.300048828125</c:v>
                      </c:pt>
                      <c:pt idx="1395">
                        <c:v>97.2001953125</c:v>
                      </c:pt>
                      <c:pt idx="1396">
                        <c:v>97.10009765625</c:v>
                      </c:pt>
                      <c:pt idx="1397">
                        <c:v>96.900146484375</c:v>
                      </c:pt>
                      <c:pt idx="1398">
                        <c:v>96.900146484375</c:v>
                      </c:pt>
                      <c:pt idx="1399">
                        <c:v>96.900146484375</c:v>
                      </c:pt>
                      <c:pt idx="1400">
                        <c:v>96.800048828125</c:v>
                      </c:pt>
                      <c:pt idx="1401">
                        <c:v>96.60009765625</c:v>
                      </c:pt>
                      <c:pt idx="1402">
                        <c:v>96.500244140625</c:v>
                      </c:pt>
                      <c:pt idx="1403">
                        <c:v>96.400146484375</c:v>
                      </c:pt>
                      <c:pt idx="1404">
                        <c:v>96.30029296875</c:v>
                      </c:pt>
                      <c:pt idx="1405">
                        <c:v>96.30029296875</c:v>
                      </c:pt>
                      <c:pt idx="1406">
                        <c:v>96.10009765625</c:v>
                      </c:pt>
                      <c:pt idx="1407">
                        <c:v>96.000244140625</c:v>
                      </c:pt>
                      <c:pt idx="1408">
                        <c:v>95.89990234375</c:v>
                      </c:pt>
                      <c:pt idx="1409">
                        <c:v>95.7998046875</c:v>
                      </c:pt>
                      <c:pt idx="1410">
                        <c:v>95.69970703125</c:v>
                      </c:pt>
                      <c:pt idx="1411">
                        <c:v>95.499755859375</c:v>
                      </c:pt>
                      <c:pt idx="1412">
                        <c:v>95.39990234375</c:v>
                      </c:pt>
                      <c:pt idx="1413">
                        <c:v>95.39990234375</c:v>
                      </c:pt>
                      <c:pt idx="1414">
                        <c:v>95.19970703125</c:v>
                      </c:pt>
                      <c:pt idx="1415">
                        <c:v>95.099853515625</c:v>
                      </c:pt>
                      <c:pt idx="1416">
                        <c:v>94.999755859375</c:v>
                      </c:pt>
                      <c:pt idx="1417">
                        <c:v>94.89990234375</c:v>
                      </c:pt>
                      <c:pt idx="1418">
                        <c:v>94.7998046875</c:v>
                      </c:pt>
                      <c:pt idx="1419">
                        <c:v>94.699951171875</c:v>
                      </c:pt>
                      <c:pt idx="1420">
                        <c:v>94.599853515625</c:v>
                      </c:pt>
                      <c:pt idx="1421">
                        <c:v>94.499755859375</c:v>
                      </c:pt>
                      <c:pt idx="1422">
                        <c:v>94.39990234375</c:v>
                      </c:pt>
                      <c:pt idx="1423">
                        <c:v>94.39990234375</c:v>
                      </c:pt>
                      <c:pt idx="1424">
                        <c:v>94.199951171875</c:v>
                      </c:pt>
                      <c:pt idx="1425">
                        <c:v>94.099853515625</c:v>
                      </c:pt>
                      <c:pt idx="1426">
                        <c:v>93.999755859375</c:v>
                      </c:pt>
                      <c:pt idx="1427">
                        <c:v>93.89990234375</c:v>
                      </c:pt>
                      <c:pt idx="1428">
                        <c:v>93.7998046875</c:v>
                      </c:pt>
                      <c:pt idx="1429">
                        <c:v>93.599853515625</c:v>
                      </c:pt>
                      <c:pt idx="1430">
                        <c:v>93.39990234375</c:v>
                      </c:pt>
                      <c:pt idx="1431">
                        <c:v>93.2998046875</c:v>
                      </c:pt>
                      <c:pt idx="1432">
                        <c:v>93.199951171875</c:v>
                      </c:pt>
                      <c:pt idx="1433">
                        <c:v>93.099853515625</c:v>
                      </c:pt>
                      <c:pt idx="1434">
                        <c:v>93</c:v>
                      </c:pt>
                      <c:pt idx="1435">
                        <c:v>93</c:v>
                      </c:pt>
                      <c:pt idx="1436">
                        <c:v>92.89990234375</c:v>
                      </c:pt>
                      <c:pt idx="1437">
                        <c:v>92.7998046875</c:v>
                      </c:pt>
                      <c:pt idx="1438">
                        <c:v>92.699951171875</c:v>
                      </c:pt>
                      <c:pt idx="1439">
                        <c:v>92.599853515625</c:v>
                      </c:pt>
                      <c:pt idx="1440">
                        <c:v>92.5</c:v>
                      </c:pt>
                      <c:pt idx="1441">
                        <c:v>92.2998046875</c:v>
                      </c:pt>
                      <c:pt idx="1442">
                        <c:v>92.2998046875</c:v>
                      </c:pt>
                      <c:pt idx="1443">
                        <c:v>92.099853515625</c:v>
                      </c:pt>
                      <c:pt idx="1444">
                        <c:v>92</c:v>
                      </c:pt>
                      <c:pt idx="1445">
                        <c:v>91.89990234375</c:v>
                      </c:pt>
                      <c:pt idx="1446">
                        <c:v>91.800048828125</c:v>
                      </c:pt>
                      <c:pt idx="1447">
                        <c:v>91.800048828125</c:v>
                      </c:pt>
                      <c:pt idx="1448">
                        <c:v>91.599853515625</c:v>
                      </c:pt>
                      <c:pt idx="1449">
                        <c:v>91.5</c:v>
                      </c:pt>
                      <c:pt idx="1450">
                        <c:v>91.39990234375</c:v>
                      </c:pt>
                      <c:pt idx="1451">
                        <c:v>91.300048828125</c:v>
                      </c:pt>
                      <c:pt idx="1452">
                        <c:v>91.199951171875</c:v>
                      </c:pt>
                      <c:pt idx="1453">
                        <c:v>91.099853515625</c:v>
                      </c:pt>
                      <c:pt idx="1454">
                        <c:v>91</c:v>
                      </c:pt>
                      <c:pt idx="1455">
                        <c:v>90.89990234375</c:v>
                      </c:pt>
                      <c:pt idx="1456">
                        <c:v>90.800048828125</c:v>
                      </c:pt>
                      <c:pt idx="1457">
                        <c:v>90.699951171875</c:v>
                      </c:pt>
                      <c:pt idx="1458">
                        <c:v>90.599853515625</c:v>
                      </c:pt>
                      <c:pt idx="1459">
                        <c:v>90.39990234375</c:v>
                      </c:pt>
                      <c:pt idx="1460">
                        <c:v>90.300048828125</c:v>
                      </c:pt>
                      <c:pt idx="1461">
                        <c:v>90.199951171875</c:v>
                      </c:pt>
                      <c:pt idx="1462">
                        <c:v>90.10009765625</c:v>
                      </c:pt>
                      <c:pt idx="1463">
                        <c:v>90</c:v>
                      </c:pt>
                      <c:pt idx="1464">
                        <c:v>89.89990234375</c:v>
                      </c:pt>
                      <c:pt idx="1465">
                        <c:v>89.89990234375</c:v>
                      </c:pt>
                      <c:pt idx="1466">
                        <c:v>89.800048828125</c:v>
                      </c:pt>
                      <c:pt idx="1467">
                        <c:v>89.699951171875</c:v>
                      </c:pt>
                      <c:pt idx="1468">
                        <c:v>89.60009765625</c:v>
                      </c:pt>
                      <c:pt idx="1469">
                        <c:v>89.5</c:v>
                      </c:pt>
                      <c:pt idx="1470">
                        <c:v>89.39990234375</c:v>
                      </c:pt>
                      <c:pt idx="1471">
                        <c:v>89.300048828125</c:v>
                      </c:pt>
                      <c:pt idx="1472">
                        <c:v>89.10009765625</c:v>
                      </c:pt>
                      <c:pt idx="1473">
                        <c:v>89.10009765625</c:v>
                      </c:pt>
                      <c:pt idx="1474">
                        <c:v>89</c:v>
                      </c:pt>
                      <c:pt idx="1475">
                        <c:v>88.89990234375</c:v>
                      </c:pt>
                      <c:pt idx="1476">
                        <c:v>88.800048828125</c:v>
                      </c:pt>
                      <c:pt idx="1477">
                        <c:v>88.699951171875</c:v>
                      </c:pt>
                      <c:pt idx="1478">
                        <c:v>88.60009765625</c:v>
                      </c:pt>
                      <c:pt idx="1479">
                        <c:v>88.5</c:v>
                      </c:pt>
                      <c:pt idx="1480">
                        <c:v>88.400146484375</c:v>
                      </c:pt>
                      <c:pt idx="1481">
                        <c:v>88.300048828125</c:v>
                      </c:pt>
                      <c:pt idx="1482">
                        <c:v>88.199951171875</c:v>
                      </c:pt>
                      <c:pt idx="1483">
                        <c:v>88.10009765625</c:v>
                      </c:pt>
                      <c:pt idx="1484">
                        <c:v>88</c:v>
                      </c:pt>
                      <c:pt idx="1485">
                        <c:v>87.900146484375</c:v>
                      </c:pt>
                      <c:pt idx="1486">
                        <c:v>87.699951171875</c:v>
                      </c:pt>
                      <c:pt idx="1487">
                        <c:v>87.699951171875</c:v>
                      </c:pt>
                      <c:pt idx="1488">
                        <c:v>87.60009765625</c:v>
                      </c:pt>
                      <c:pt idx="1489">
                        <c:v>87.60009765625</c:v>
                      </c:pt>
                      <c:pt idx="1490">
                        <c:v>87.5</c:v>
                      </c:pt>
                      <c:pt idx="1491">
                        <c:v>87.5</c:v>
                      </c:pt>
                      <c:pt idx="1492">
                        <c:v>87.300048828125</c:v>
                      </c:pt>
                      <c:pt idx="1493">
                        <c:v>87.199951171875</c:v>
                      </c:pt>
                      <c:pt idx="1494">
                        <c:v>87.10009765625</c:v>
                      </c:pt>
                      <c:pt idx="1495">
                        <c:v>87</c:v>
                      </c:pt>
                      <c:pt idx="1496">
                        <c:v>86.900146484375</c:v>
                      </c:pt>
                      <c:pt idx="1497">
                        <c:v>86.800048828125</c:v>
                      </c:pt>
                      <c:pt idx="1498">
                        <c:v>86.800048828125</c:v>
                      </c:pt>
                      <c:pt idx="1499">
                        <c:v>86.7001953125</c:v>
                      </c:pt>
                      <c:pt idx="1500">
                        <c:v>86.60009765625</c:v>
                      </c:pt>
                      <c:pt idx="1501">
                        <c:v>86.300048828125</c:v>
                      </c:pt>
                      <c:pt idx="1502">
                        <c:v>86.300048828125</c:v>
                      </c:pt>
                      <c:pt idx="1503">
                        <c:v>86.10009765625</c:v>
                      </c:pt>
                      <c:pt idx="1504">
                        <c:v>86</c:v>
                      </c:pt>
                      <c:pt idx="1505">
                        <c:v>86</c:v>
                      </c:pt>
                      <c:pt idx="1506">
                        <c:v>85.900146484375</c:v>
                      </c:pt>
                      <c:pt idx="1507">
                        <c:v>85.800048828125</c:v>
                      </c:pt>
                      <c:pt idx="1508">
                        <c:v>85.900146484375</c:v>
                      </c:pt>
                      <c:pt idx="1509">
                        <c:v>85.7001953125</c:v>
                      </c:pt>
                      <c:pt idx="1510">
                        <c:v>85.7001953125</c:v>
                      </c:pt>
                      <c:pt idx="1511">
                        <c:v>85.500244140625</c:v>
                      </c:pt>
                      <c:pt idx="1512">
                        <c:v>85.400146484375</c:v>
                      </c:pt>
                      <c:pt idx="1513">
                        <c:v>85.400146484375</c:v>
                      </c:pt>
                      <c:pt idx="1514">
                        <c:v>85.300048828125</c:v>
                      </c:pt>
                      <c:pt idx="1515">
                        <c:v>85.2001953125</c:v>
                      </c:pt>
                      <c:pt idx="1516">
                        <c:v>85.10009765625</c:v>
                      </c:pt>
                      <c:pt idx="1517">
                        <c:v>85.000244140625</c:v>
                      </c:pt>
                      <c:pt idx="1518">
                        <c:v>84.900146484375</c:v>
                      </c:pt>
                      <c:pt idx="1519">
                        <c:v>84.800048828125</c:v>
                      </c:pt>
                      <c:pt idx="1520">
                        <c:v>84.7001953125</c:v>
                      </c:pt>
                      <c:pt idx="1521">
                        <c:v>84.60009765625</c:v>
                      </c:pt>
                      <c:pt idx="1522">
                        <c:v>84.500244140625</c:v>
                      </c:pt>
                      <c:pt idx="1523">
                        <c:v>84.500244140625</c:v>
                      </c:pt>
                      <c:pt idx="1524">
                        <c:v>84.400146484375</c:v>
                      </c:pt>
                      <c:pt idx="1525">
                        <c:v>84.10009765625</c:v>
                      </c:pt>
                      <c:pt idx="1526">
                        <c:v>84.10009765625</c:v>
                      </c:pt>
                      <c:pt idx="1527">
                        <c:v>84.000244140625</c:v>
                      </c:pt>
                      <c:pt idx="1528">
                        <c:v>83.80029296875</c:v>
                      </c:pt>
                      <c:pt idx="1529">
                        <c:v>83.80029296875</c:v>
                      </c:pt>
                      <c:pt idx="1530">
                        <c:v>83.7001953125</c:v>
                      </c:pt>
                      <c:pt idx="1531">
                        <c:v>83.7001953125</c:v>
                      </c:pt>
                      <c:pt idx="1532">
                        <c:v>83.7001953125</c:v>
                      </c:pt>
                      <c:pt idx="1533">
                        <c:v>83.500244140625</c:v>
                      </c:pt>
                      <c:pt idx="1534">
                        <c:v>83.400146484375</c:v>
                      </c:pt>
                      <c:pt idx="1535">
                        <c:v>83.400146484375</c:v>
                      </c:pt>
                      <c:pt idx="1536">
                        <c:v>83.30029296875</c:v>
                      </c:pt>
                      <c:pt idx="1537">
                        <c:v>83.400146484375</c:v>
                      </c:pt>
                      <c:pt idx="1538">
                        <c:v>83.2001953125</c:v>
                      </c:pt>
                      <c:pt idx="1539">
                        <c:v>83.2001953125</c:v>
                      </c:pt>
                      <c:pt idx="1540">
                        <c:v>82.999755859375</c:v>
                      </c:pt>
                      <c:pt idx="1541">
                        <c:v>82.999755859375</c:v>
                      </c:pt>
                      <c:pt idx="1542">
                        <c:v>82.89990234375</c:v>
                      </c:pt>
                      <c:pt idx="1543">
                        <c:v>82.69970703125</c:v>
                      </c:pt>
                      <c:pt idx="1544">
                        <c:v>82.599853515625</c:v>
                      </c:pt>
                      <c:pt idx="1545">
                        <c:v>82.599853515625</c:v>
                      </c:pt>
                      <c:pt idx="1546">
                        <c:v>82.39990234375</c:v>
                      </c:pt>
                      <c:pt idx="1547">
                        <c:v>82.39990234375</c:v>
                      </c:pt>
                      <c:pt idx="1548">
                        <c:v>82.2998046875</c:v>
                      </c:pt>
                      <c:pt idx="1549">
                        <c:v>82.199951171875</c:v>
                      </c:pt>
                      <c:pt idx="1550">
                        <c:v>82.099853515625</c:v>
                      </c:pt>
                      <c:pt idx="1551">
                        <c:v>82.099853515625</c:v>
                      </c:pt>
                      <c:pt idx="1552">
                        <c:v>81.999755859375</c:v>
                      </c:pt>
                      <c:pt idx="1553">
                        <c:v>81.89990234375</c:v>
                      </c:pt>
                      <c:pt idx="1554">
                        <c:v>81.699951171875</c:v>
                      </c:pt>
                      <c:pt idx="1555">
                        <c:v>81.699951171875</c:v>
                      </c:pt>
                      <c:pt idx="1556">
                        <c:v>81.499755859375</c:v>
                      </c:pt>
                      <c:pt idx="1557">
                        <c:v>81.499755859375</c:v>
                      </c:pt>
                      <c:pt idx="1558">
                        <c:v>81.39990234375</c:v>
                      </c:pt>
                      <c:pt idx="1559">
                        <c:v>81.39990234375</c:v>
                      </c:pt>
                      <c:pt idx="1560">
                        <c:v>81.2998046875</c:v>
                      </c:pt>
                      <c:pt idx="1561">
                        <c:v>81.199951171875</c:v>
                      </c:pt>
                      <c:pt idx="1562">
                        <c:v>81.099853515625</c:v>
                      </c:pt>
                      <c:pt idx="1563">
                        <c:v>81.099853515625</c:v>
                      </c:pt>
                      <c:pt idx="1564">
                        <c:v>80.999755859375</c:v>
                      </c:pt>
                      <c:pt idx="1565">
                        <c:v>80.7998046875</c:v>
                      </c:pt>
                      <c:pt idx="1566">
                        <c:v>80.7998046875</c:v>
                      </c:pt>
                      <c:pt idx="1567">
                        <c:v>80.699951171875</c:v>
                      </c:pt>
                      <c:pt idx="1568">
                        <c:v>80.5</c:v>
                      </c:pt>
                      <c:pt idx="1569">
                        <c:v>80.5</c:v>
                      </c:pt>
                      <c:pt idx="1570">
                        <c:v>80.39990234375</c:v>
                      </c:pt>
                      <c:pt idx="1571">
                        <c:v>80.2998046875</c:v>
                      </c:pt>
                      <c:pt idx="1572">
                        <c:v>80.2998046875</c:v>
                      </c:pt>
                      <c:pt idx="1573">
                        <c:v>80.199951171875</c:v>
                      </c:pt>
                      <c:pt idx="1574">
                        <c:v>80.099853515625</c:v>
                      </c:pt>
                      <c:pt idx="1575">
                        <c:v>80</c:v>
                      </c:pt>
                      <c:pt idx="1576">
                        <c:v>79.89990234375</c:v>
                      </c:pt>
                      <c:pt idx="1577">
                        <c:v>79.89990234375</c:v>
                      </c:pt>
                      <c:pt idx="1578">
                        <c:v>79.7998046875</c:v>
                      </c:pt>
                      <c:pt idx="1579">
                        <c:v>79.599853515625</c:v>
                      </c:pt>
                      <c:pt idx="1580">
                        <c:v>79.5</c:v>
                      </c:pt>
                      <c:pt idx="1581">
                        <c:v>79.5</c:v>
                      </c:pt>
                      <c:pt idx="1582">
                        <c:v>79.39990234375</c:v>
                      </c:pt>
                      <c:pt idx="1583">
                        <c:v>79.2998046875</c:v>
                      </c:pt>
                      <c:pt idx="1584">
                        <c:v>79.199951171875</c:v>
                      </c:pt>
                      <c:pt idx="1585">
                        <c:v>79.099853515625</c:v>
                      </c:pt>
                      <c:pt idx="1586">
                        <c:v>79.099853515625</c:v>
                      </c:pt>
                      <c:pt idx="1587">
                        <c:v>79</c:v>
                      </c:pt>
                      <c:pt idx="1588">
                        <c:v>79</c:v>
                      </c:pt>
                      <c:pt idx="1589">
                        <c:v>78.89990234375</c:v>
                      </c:pt>
                      <c:pt idx="1590">
                        <c:v>78.800048828125</c:v>
                      </c:pt>
                      <c:pt idx="1591">
                        <c:v>78.699951171875</c:v>
                      </c:pt>
                      <c:pt idx="1592">
                        <c:v>78.599853515625</c:v>
                      </c:pt>
                      <c:pt idx="1593">
                        <c:v>78.599853515625</c:v>
                      </c:pt>
                      <c:pt idx="1594">
                        <c:v>78.5</c:v>
                      </c:pt>
                      <c:pt idx="1595">
                        <c:v>78.39990234375</c:v>
                      </c:pt>
                      <c:pt idx="1596">
                        <c:v>78.300048828125</c:v>
                      </c:pt>
                      <c:pt idx="1597">
                        <c:v>78.199951171875</c:v>
                      </c:pt>
                      <c:pt idx="1598">
                        <c:v>78.099853515625</c:v>
                      </c:pt>
                      <c:pt idx="1599">
                        <c:v>78.099853515625</c:v>
                      </c:pt>
                      <c:pt idx="1600">
                        <c:v>78</c:v>
                      </c:pt>
                      <c:pt idx="1601">
                        <c:v>77.89990234375</c:v>
                      </c:pt>
                      <c:pt idx="1602">
                        <c:v>77.800048828125</c:v>
                      </c:pt>
                      <c:pt idx="1603">
                        <c:v>77.599853515625</c:v>
                      </c:pt>
                      <c:pt idx="1604">
                        <c:v>77.5</c:v>
                      </c:pt>
                      <c:pt idx="1605">
                        <c:v>77.5</c:v>
                      </c:pt>
                      <c:pt idx="1606">
                        <c:v>77.39990234375</c:v>
                      </c:pt>
                      <c:pt idx="1607">
                        <c:v>77.300048828125</c:v>
                      </c:pt>
                      <c:pt idx="1608">
                        <c:v>77.199951171875</c:v>
                      </c:pt>
                      <c:pt idx="1609">
                        <c:v>77.300048828125</c:v>
                      </c:pt>
                      <c:pt idx="1610">
                        <c:v>77.10009765625</c:v>
                      </c:pt>
                      <c:pt idx="1611">
                        <c:v>77.10009765625</c:v>
                      </c:pt>
                      <c:pt idx="1612">
                        <c:v>77</c:v>
                      </c:pt>
                      <c:pt idx="1613">
                        <c:v>76.89990234375</c:v>
                      </c:pt>
                      <c:pt idx="1614">
                        <c:v>76.89990234375</c:v>
                      </c:pt>
                      <c:pt idx="1615">
                        <c:v>76.800048828125</c:v>
                      </c:pt>
                      <c:pt idx="1616">
                        <c:v>76.60009765625</c:v>
                      </c:pt>
                      <c:pt idx="1617">
                        <c:v>76.5</c:v>
                      </c:pt>
                      <c:pt idx="1618">
                        <c:v>76.39990234375</c:v>
                      </c:pt>
                      <c:pt idx="1619">
                        <c:v>76.300048828125</c:v>
                      </c:pt>
                      <c:pt idx="1620">
                        <c:v>76.300048828125</c:v>
                      </c:pt>
                      <c:pt idx="1621">
                        <c:v>76.199951171875</c:v>
                      </c:pt>
                      <c:pt idx="1622">
                        <c:v>76.39990234375</c:v>
                      </c:pt>
                      <c:pt idx="1623">
                        <c:v>76.300048828125</c:v>
                      </c:pt>
                      <c:pt idx="1624">
                        <c:v>76.10009765625</c:v>
                      </c:pt>
                      <c:pt idx="1625">
                        <c:v>76.199951171875</c:v>
                      </c:pt>
                      <c:pt idx="1626">
                        <c:v>76.10009765625</c:v>
                      </c:pt>
                      <c:pt idx="1627">
                        <c:v>76</c:v>
                      </c:pt>
                      <c:pt idx="1628">
                        <c:v>75.900146484375</c:v>
                      </c:pt>
                      <c:pt idx="1629">
                        <c:v>75.800048828125</c:v>
                      </c:pt>
                      <c:pt idx="1630">
                        <c:v>75.699951171875</c:v>
                      </c:pt>
                      <c:pt idx="1631">
                        <c:v>75.60009765625</c:v>
                      </c:pt>
                      <c:pt idx="1632">
                        <c:v>75.5</c:v>
                      </c:pt>
                      <c:pt idx="1633">
                        <c:v>75.5</c:v>
                      </c:pt>
                      <c:pt idx="1634">
                        <c:v>75.5</c:v>
                      </c:pt>
                      <c:pt idx="1635">
                        <c:v>75.400146484375</c:v>
                      </c:pt>
                      <c:pt idx="1636">
                        <c:v>75.300048828125</c:v>
                      </c:pt>
                      <c:pt idx="1637">
                        <c:v>75.199951171875</c:v>
                      </c:pt>
                      <c:pt idx="1638">
                        <c:v>75.199951171875</c:v>
                      </c:pt>
                      <c:pt idx="1639">
                        <c:v>75.10009765625</c:v>
                      </c:pt>
                      <c:pt idx="1640">
                        <c:v>74.900146484375</c:v>
                      </c:pt>
                      <c:pt idx="1641">
                        <c:v>74.800048828125</c:v>
                      </c:pt>
                      <c:pt idx="1642">
                        <c:v>74.800048828125</c:v>
                      </c:pt>
                      <c:pt idx="1643">
                        <c:v>74.699951171875</c:v>
                      </c:pt>
                      <c:pt idx="1644">
                        <c:v>74.60009765625</c:v>
                      </c:pt>
                      <c:pt idx="1645">
                        <c:v>74.5</c:v>
                      </c:pt>
                      <c:pt idx="1646">
                        <c:v>74.5</c:v>
                      </c:pt>
                      <c:pt idx="1647">
                        <c:v>74.400146484375</c:v>
                      </c:pt>
                      <c:pt idx="1648">
                        <c:v>74.300048828125</c:v>
                      </c:pt>
                      <c:pt idx="1649">
                        <c:v>74.2001953125</c:v>
                      </c:pt>
                      <c:pt idx="1650">
                        <c:v>74.2001953125</c:v>
                      </c:pt>
                      <c:pt idx="1651">
                        <c:v>74.10009765625</c:v>
                      </c:pt>
                      <c:pt idx="1652">
                        <c:v>74.2001953125</c:v>
                      </c:pt>
                      <c:pt idx="1653">
                        <c:v>74.10009765625</c:v>
                      </c:pt>
                      <c:pt idx="1654">
                        <c:v>74.10009765625</c:v>
                      </c:pt>
                      <c:pt idx="1655">
                        <c:v>74</c:v>
                      </c:pt>
                      <c:pt idx="1656">
                        <c:v>73.900146484375</c:v>
                      </c:pt>
                      <c:pt idx="1657">
                        <c:v>73.800048828125</c:v>
                      </c:pt>
                      <c:pt idx="1658">
                        <c:v>73.7001953125</c:v>
                      </c:pt>
                      <c:pt idx="1659">
                        <c:v>73.60009765625</c:v>
                      </c:pt>
                      <c:pt idx="1660">
                        <c:v>73.5</c:v>
                      </c:pt>
                      <c:pt idx="1661">
                        <c:v>73.400146484375</c:v>
                      </c:pt>
                      <c:pt idx="1662">
                        <c:v>73.300048828125</c:v>
                      </c:pt>
                      <c:pt idx="1663">
                        <c:v>73.300048828125</c:v>
                      </c:pt>
                      <c:pt idx="1664">
                        <c:v>73.2001953125</c:v>
                      </c:pt>
                      <c:pt idx="1665">
                        <c:v>73.10009765625</c:v>
                      </c:pt>
                      <c:pt idx="1666">
                        <c:v>73.10009765625</c:v>
                      </c:pt>
                      <c:pt idx="1667">
                        <c:v>73</c:v>
                      </c:pt>
                      <c:pt idx="1668">
                        <c:v>72.900146484375</c:v>
                      </c:pt>
                      <c:pt idx="1669">
                        <c:v>72.900146484375</c:v>
                      </c:pt>
                      <c:pt idx="1670">
                        <c:v>72.7001953125</c:v>
                      </c:pt>
                      <c:pt idx="1671">
                        <c:v>72.7001953125</c:v>
                      </c:pt>
                      <c:pt idx="1672">
                        <c:v>72.60009765625</c:v>
                      </c:pt>
                      <c:pt idx="1673">
                        <c:v>72.500244140625</c:v>
                      </c:pt>
                      <c:pt idx="1674">
                        <c:v>72.500244140625</c:v>
                      </c:pt>
                      <c:pt idx="1675">
                        <c:v>72.400146484375</c:v>
                      </c:pt>
                      <c:pt idx="1676">
                        <c:v>72.300048828125</c:v>
                      </c:pt>
                      <c:pt idx="1677">
                        <c:v>72.300048828125</c:v>
                      </c:pt>
                      <c:pt idx="1678">
                        <c:v>72.2001953125</c:v>
                      </c:pt>
                      <c:pt idx="1679">
                        <c:v>72.10009765625</c:v>
                      </c:pt>
                      <c:pt idx="1680">
                        <c:v>72.10009765625</c:v>
                      </c:pt>
                      <c:pt idx="1681">
                        <c:v>72.000244140625</c:v>
                      </c:pt>
                      <c:pt idx="1682">
                        <c:v>72.000244140625</c:v>
                      </c:pt>
                      <c:pt idx="1683">
                        <c:v>72.000244140625</c:v>
                      </c:pt>
                      <c:pt idx="1684">
                        <c:v>71.900146484375</c:v>
                      </c:pt>
                      <c:pt idx="1685">
                        <c:v>71.800048828125</c:v>
                      </c:pt>
                      <c:pt idx="1686">
                        <c:v>71.7001953125</c:v>
                      </c:pt>
                      <c:pt idx="1687">
                        <c:v>71.60009765625</c:v>
                      </c:pt>
                      <c:pt idx="1688">
                        <c:v>71.60009765625</c:v>
                      </c:pt>
                      <c:pt idx="1689">
                        <c:v>71.500244140625</c:v>
                      </c:pt>
                      <c:pt idx="1690">
                        <c:v>71.400146484375</c:v>
                      </c:pt>
                      <c:pt idx="1691">
                        <c:v>71.400146484375</c:v>
                      </c:pt>
                      <c:pt idx="1692">
                        <c:v>71.300048828125</c:v>
                      </c:pt>
                      <c:pt idx="1693">
                        <c:v>71.2001953125</c:v>
                      </c:pt>
                      <c:pt idx="1694">
                        <c:v>71.10009765625</c:v>
                      </c:pt>
                      <c:pt idx="1695">
                        <c:v>71.10009765625</c:v>
                      </c:pt>
                      <c:pt idx="1696">
                        <c:v>71.10009765625</c:v>
                      </c:pt>
                      <c:pt idx="1697">
                        <c:v>71.000244140625</c:v>
                      </c:pt>
                      <c:pt idx="1698">
                        <c:v>70.900146484375</c:v>
                      </c:pt>
                      <c:pt idx="1699">
                        <c:v>70.80029296875</c:v>
                      </c:pt>
                      <c:pt idx="1700">
                        <c:v>70.80029296875</c:v>
                      </c:pt>
                      <c:pt idx="1701">
                        <c:v>70.7001953125</c:v>
                      </c:pt>
                      <c:pt idx="1702">
                        <c:v>70.7001953125</c:v>
                      </c:pt>
                      <c:pt idx="1703">
                        <c:v>70.60009765625</c:v>
                      </c:pt>
                      <c:pt idx="1704">
                        <c:v>70.500244140625</c:v>
                      </c:pt>
                      <c:pt idx="1705">
                        <c:v>70.500244140625</c:v>
                      </c:pt>
                      <c:pt idx="1706">
                        <c:v>70.400146484375</c:v>
                      </c:pt>
                      <c:pt idx="1707">
                        <c:v>70.2998046875</c:v>
                      </c:pt>
                      <c:pt idx="1708">
                        <c:v>70.19970703125</c:v>
                      </c:pt>
                      <c:pt idx="1709">
                        <c:v>70.099853515625</c:v>
                      </c:pt>
                      <c:pt idx="1710">
                        <c:v>70.099853515625</c:v>
                      </c:pt>
                      <c:pt idx="1711">
                        <c:v>69.999755859375</c:v>
                      </c:pt>
                      <c:pt idx="1712">
                        <c:v>69.999755859375</c:v>
                      </c:pt>
                      <c:pt idx="1713">
                        <c:v>69.89990234375</c:v>
                      </c:pt>
                      <c:pt idx="1714">
                        <c:v>69.89990234375</c:v>
                      </c:pt>
                      <c:pt idx="1715">
                        <c:v>69.7998046875</c:v>
                      </c:pt>
                      <c:pt idx="1716">
                        <c:v>69.69970703125</c:v>
                      </c:pt>
                      <c:pt idx="1717">
                        <c:v>69.69970703125</c:v>
                      </c:pt>
                      <c:pt idx="1718">
                        <c:v>69.599853515625</c:v>
                      </c:pt>
                      <c:pt idx="1719">
                        <c:v>69.499755859375</c:v>
                      </c:pt>
                      <c:pt idx="1720">
                        <c:v>69.499755859375</c:v>
                      </c:pt>
                      <c:pt idx="1721">
                        <c:v>69.39990234375</c:v>
                      </c:pt>
                      <c:pt idx="1722">
                        <c:v>69.39990234375</c:v>
                      </c:pt>
                      <c:pt idx="1723">
                        <c:v>69.2998046875</c:v>
                      </c:pt>
                      <c:pt idx="1724">
                        <c:v>69.199951171875</c:v>
                      </c:pt>
                      <c:pt idx="1725">
                        <c:v>69.099853515625</c:v>
                      </c:pt>
                      <c:pt idx="1726">
                        <c:v>69.099853515625</c:v>
                      </c:pt>
                      <c:pt idx="1727">
                        <c:v>68.999755859375</c:v>
                      </c:pt>
                      <c:pt idx="1728">
                        <c:v>68.89990234375</c:v>
                      </c:pt>
                      <c:pt idx="1729">
                        <c:v>68.89990234375</c:v>
                      </c:pt>
                      <c:pt idx="1730">
                        <c:v>68.89990234375</c:v>
                      </c:pt>
                      <c:pt idx="1731">
                        <c:v>68.7998046875</c:v>
                      </c:pt>
                      <c:pt idx="1732">
                        <c:v>68.699951171875</c:v>
                      </c:pt>
                      <c:pt idx="1733">
                        <c:v>68.699951171875</c:v>
                      </c:pt>
                      <c:pt idx="1734">
                        <c:v>68.599853515625</c:v>
                      </c:pt>
                      <c:pt idx="1735">
                        <c:v>68.599853515625</c:v>
                      </c:pt>
                      <c:pt idx="1736">
                        <c:v>68.39990234375</c:v>
                      </c:pt>
                      <c:pt idx="1737">
                        <c:v>68.2998046875</c:v>
                      </c:pt>
                      <c:pt idx="1738">
                        <c:v>68.199951171875</c:v>
                      </c:pt>
                      <c:pt idx="1739">
                        <c:v>68.199951171875</c:v>
                      </c:pt>
                      <c:pt idx="1740">
                        <c:v>68.099853515625</c:v>
                      </c:pt>
                      <c:pt idx="1741">
                        <c:v>68.099853515625</c:v>
                      </c:pt>
                      <c:pt idx="1742">
                        <c:v>68.199951171875</c:v>
                      </c:pt>
                      <c:pt idx="1743">
                        <c:v>68.099853515625</c:v>
                      </c:pt>
                      <c:pt idx="1744">
                        <c:v>67.999755859375</c:v>
                      </c:pt>
                      <c:pt idx="1745">
                        <c:v>67.999755859375</c:v>
                      </c:pt>
                      <c:pt idx="1746">
                        <c:v>67.89990234375</c:v>
                      </c:pt>
                      <c:pt idx="1747">
                        <c:v>67.89990234375</c:v>
                      </c:pt>
                      <c:pt idx="1748">
                        <c:v>67.89990234375</c:v>
                      </c:pt>
                      <c:pt idx="1749">
                        <c:v>67.7998046875</c:v>
                      </c:pt>
                      <c:pt idx="1750">
                        <c:v>67.699951171875</c:v>
                      </c:pt>
                      <c:pt idx="1751">
                        <c:v>67.699951171875</c:v>
                      </c:pt>
                      <c:pt idx="1752">
                        <c:v>67.599853515625</c:v>
                      </c:pt>
                      <c:pt idx="1753">
                        <c:v>67.5</c:v>
                      </c:pt>
                      <c:pt idx="1754">
                        <c:v>67.39990234375</c:v>
                      </c:pt>
                      <c:pt idx="1755">
                        <c:v>67.2998046875</c:v>
                      </c:pt>
                      <c:pt idx="1756">
                        <c:v>67.199951171875</c:v>
                      </c:pt>
                      <c:pt idx="1757">
                        <c:v>67.199951171875</c:v>
                      </c:pt>
                      <c:pt idx="1758">
                        <c:v>67.099853515625</c:v>
                      </c:pt>
                      <c:pt idx="1759">
                        <c:v>67.099853515625</c:v>
                      </c:pt>
                      <c:pt idx="1760">
                        <c:v>67</c:v>
                      </c:pt>
                      <c:pt idx="1761">
                        <c:v>66.89990234375</c:v>
                      </c:pt>
                      <c:pt idx="1762">
                        <c:v>66.7998046875</c:v>
                      </c:pt>
                      <c:pt idx="1763">
                        <c:v>66.699951171875</c:v>
                      </c:pt>
                      <c:pt idx="1764">
                        <c:v>66.699951171875</c:v>
                      </c:pt>
                      <c:pt idx="1765">
                        <c:v>66.599853515625</c:v>
                      </c:pt>
                      <c:pt idx="1766">
                        <c:v>66.599853515625</c:v>
                      </c:pt>
                      <c:pt idx="1767">
                        <c:v>66.5</c:v>
                      </c:pt>
                      <c:pt idx="1768">
                        <c:v>66.39990234375</c:v>
                      </c:pt>
                      <c:pt idx="1769">
                        <c:v>66.39990234375</c:v>
                      </c:pt>
                      <c:pt idx="1770">
                        <c:v>66.300048828125</c:v>
                      </c:pt>
                      <c:pt idx="1771">
                        <c:v>66.199951171875</c:v>
                      </c:pt>
                      <c:pt idx="1772">
                        <c:v>66.199951171875</c:v>
                      </c:pt>
                      <c:pt idx="1773">
                        <c:v>66.099853515625</c:v>
                      </c:pt>
                      <c:pt idx="1774">
                        <c:v>66.099853515625</c:v>
                      </c:pt>
                      <c:pt idx="1775">
                        <c:v>66.099853515625</c:v>
                      </c:pt>
                      <c:pt idx="1776">
                        <c:v>66.099853515625</c:v>
                      </c:pt>
                      <c:pt idx="1777">
                        <c:v>65.89990234375</c:v>
                      </c:pt>
                      <c:pt idx="1778">
                        <c:v>65.89990234375</c:v>
                      </c:pt>
                      <c:pt idx="1779">
                        <c:v>65.89990234375</c:v>
                      </c:pt>
                      <c:pt idx="1780">
                        <c:v>65.800048828125</c:v>
                      </c:pt>
                      <c:pt idx="1781">
                        <c:v>65.699951171875</c:v>
                      </c:pt>
                      <c:pt idx="1782">
                        <c:v>65.699951171875</c:v>
                      </c:pt>
                      <c:pt idx="1783">
                        <c:v>65.599853515625</c:v>
                      </c:pt>
                      <c:pt idx="1784">
                        <c:v>65.5</c:v>
                      </c:pt>
                      <c:pt idx="1785">
                        <c:v>65.5</c:v>
                      </c:pt>
                      <c:pt idx="1786">
                        <c:v>65.39990234375</c:v>
                      </c:pt>
                      <c:pt idx="1787">
                        <c:v>65.39990234375</c:v>
                      </c:pt>
                      <c:pt idx="1788">
                        <c:v>65.300048828125</c:v>
                      </c:pt>
                      <c:pt idx="1789">
                        <c:v>65.300048828125</c:v>
                      </c:pt>
                      <c:pt idx="1790">
                        <c:v>65.199951171875</c:v>
                      </c:pt>
                      <c:pt idx="1791">
                        <c:v>65.199951171875</c:v>
                      </c:pt>
                      <c:pt idx="1792">
                        <c:v>65.099853515625</c:v>
                      </c:pt>
                      <c:pt idx="1793">
                        <c:v>65</c:v>
                      </c:pt>
                      <c:pt idx="1794">
                        <c:v>65</c:v>
                      </c:pt>
                      <c:pt idx="1795">
                        <c:v>64.89990234375</c:v>
                      </c:pt>
                      <c:pt idx="1796">
                        <c:v>64.89990234375</c:v>
                      </c:pt>
                      <c:pt idx="1797">
                        <c:v>64.89990234375</c:v>
                      </c:pt>
                      <c:pt idx="1798">
                        <c:v>64.800048828125</c:v>
                      </c:pt>
                      <c:pt idx="1799">
                        <c:v>64.800048828125</c:v>
                      </c:pt>
                      <c:pt idx="1800">
                        <c:v>64.699951171875</c:v>
                      </c:pt>
                      <c:pt idx="1801">
                        <c:v>64.699951171875</c:v>
                      </c:pt>
                      <c:pt idx="1802">
                        <c:v>64.5</c:v>
                      </c:pt>
                      <c:pt idx="1803">
                        <c:v>64.39990234375</c:v>
                      </c:pt>
                      <c:pt idx="1804">
                        <c:v>64.39990234375</c:v>
                      </c:pt>
                      <c:pt idx="1805">
                        <c:v>64.300048828125</c:v>
                      </c:pt>
                      <c:pt idx="1806">
                        <c:v>64.300048828125</c:v>
                      </c:pt>
                      <c:pt idx="1807">
                        <c:v>64.199951171875</c:v>
                      </c:pt>
                      <c:pt idx="1808">
                        <c:v>64.10009765625</c:v>
                      </c:pt>
                      <c:pt idx="1809">
                        <c:v>64</c:v>
                      </c:pt>
                      <c:pt idx="1810">
                        <c:v>64</c:v>
                      </c:pt>
                      <c:pt idx="1811">
                        <c:v>64</c:v>
                      </c:pt>
                      <c:pt idx="1812">
                        <c:v>63.89990234375</c:v>
                      </c:pt>
                      <c:pt idx="1813">
                        <c:v>63.89990234375</c:v>
                      </c:pt>
                      <c:pt idx="1814">
                        <c:v>63.800048828125</c:v>
                      </c:pt>
                      <c:pt idx="1815">
                        <c:v>63.800048828125</c:v>
                      </c:pt>
                      <c:pt idx="1816">
                        <c:v>63.800048828125</c:v>
                      </c:pt>
                      <c:pt idx="1817">
                        <c:v>63.800048828125</c:v>
                      </c:pt>
                      <c:pt idx="1818">
                        <c:v>63.699951171875</c:v>
                      </c:pt>
                      <c:pt idx="1819">
                        <c:v>63.60009765625</c:v>
                      </c:pt>
                      <c:pt idx="1820">
                        <c:v>63.5</c:v>
                      </c:pt>
                      <c:pt idx="1821">
                        <c:v>63.39990234375</c:v>
                      </c:pt>
                      <c:pt idx="1822">
                        <c:v>63.39990234375</c:v>
                      </c:pt>
                      <c:pt idx="1823">
                        <c:v>63.300048828125</c:v>
                      </c:pt>
                      <c:pt idx="1824">
                        <c:v>63.300048828125</c:v>
                      </c:pt>
                      <c:pt idx="1825">
                        <c:v>63.300048828125</c:v>
                      </c:pt>
                      <c:pt idx="1826">
                        <c:v>63.199951171875</c:v>
                      </c:pt>
                      <c:pt idx="1827">
                        <c:v>63.10009765625</c:v>
                      </c:pt>
                      <c:pt idx="1828">
                        <c:v>63</c:v>
                      </c:pt>
                      <c:pt idx="1829">
                        <c:v>63</c:v>
                      </c:pt>
                      <c:pt idx="1830">
                        <c:v>63</c:v>
                      </c:pt>
                      <c:pt idx="1831">
                        <c:v>62.900146484375</c:v>
                      </c:pt>
                      <c:pt idx="1832">
                        <c:v>62.699951171875</c:v>
                      </c:pt>
                      <c:pt idx="1833">
                        <c:v>62.699951171875</c:v>
                      </c:pt>
                      <c:pt idx="1834">
                        <c:v>62.699951171875</c:v>
                      </c:pt>
                      <c:pt idx="1835">
                        <c:v>62.60009765625</c:v>
                      </c:pt>
                      <c:pt idx="1836">
                        <c:v>62.5</c:v>
                      </c:pt>
                      <c:pt idx="1837">
                        <c:v>62.5</c:v>
                      </c:pt>
                      <c:pt idx="1838">
                        <c:v>62.699951171875</c:v>
                      </c:pt>
                      <c:pt idx="1839">
                        <c:v>62.60009765625</c:v>
                      </c:pt>
                      <c:pt idx="1840">
                        <c:v>62.60009765625</c:v>
                      </c:pt>
                      <c:pt idx="1841">
                        <c:v>62.60009765625</c:v>
                      </c:pt>
                      <c:pt idx="1842">
                        <c:v>62.400146484375</c:v>
                      </c:pt>
                      <c:pt idx="1843">
                        <c:v>62.400146484375</c:v>
                      </c:pt>
                      <c:pt idx="1844">
                        <c:v>62.400146484375</c:v>
                      </c:pt>
                      <c:pt idx="1845">
                        <c:v>62.199951171875</c:v>
                      </c:pt>
                      <c:pt idx="1846">
                        <c:v>62.199951171875</c:v>
                      </c:pt>
                      <c:pt idx="1847">
                        <c:v>62.199951171875</c:v>
                      </c:pt>
                      <c:pt idx="1848">
                        <c:v>62.10009765625</c:v>
                      </c:pt>
                      <c:pt idx="1849">
                        <c:v>62</c:v>
                      </c:pt>
                      <c:pt idx="1850">
                        <c:v>62</c:v>
                      </c:pt>
                      <c:pt idx="1851">
                        <c:v>61.900146484375</c:v>
                      </c:pt>
                      <c:pt idx="1852">
                        <c:v>61.900146484375</c:v>
                      </c:pt>
                      <c:pt idx="1853">
                        <c:v>61.800048828125</c:v>
                      </c:pt>
                      <c:pt idx="1854">
                        <c:v>61.699951171875</c:v>
                      </c:pt>
                      <c:pt idx="1855">
                        <c:v>61.699951171875</c:v>
                      </c:pt>
                      <c:pt idx="1856">
                        <c:v>61.60009765625</c:v>
                      </c:pt>
                      <c:pt idx="1857">
                        <c:v>61.60009765625</c:v>
                      </c:pt>
                      <c:pt idx="1858">
                        <c:v>61.5</c:v>
                      </c:pt>
                      <c:pt idx="1859">
                        <c:v>61.5</c:v>
                      </c:pt>
                      <c:pt idx="1860">
                        <c:v>61.400146484375</c:v>
                      </c:pt>
                      <c:pt idx="1861">
                        <c:v>61.400146484375</c:v>
                      </c:pt>
                      <c:pt idx="1862">
                        <c:v>61.300048828125</c:v>
                      </c:pt>
                      <c:pt idx="1863">
                        <c:v>61.2001953125</c:v>
                      </c:pt>
                      <c:pt idx="1864">
                        <c:v>61.2001953125</c:v>
                      </c:pt>
                      <c:pt idx="1865">
                        <c:v>61.2001953125</c:v>
                      </c:pt>
                      <c:pt idx="1866">
                        <c:v>61.10009765625</c:v>
                      </c:pt>
                      <c:pt idx="1867">
                        <c:v>61</c:v>
                      </c:pt>
                      <c:pt idx="1868">
                        <c:v>61</c:v>
                      </c:pt>
                      <c:pt idx="1869">
                        <c:v>60.900146484375</c:v>
                      </c:pt>
                      <c:pt idx="1870">
                        <c:v>60.900146484375</c:v>
                      </c:pt>
                      <c:pt idx="1871">
                        <c:v>60.800048828125</c:v>
                      </c:pt>
                      <c:pt idx="1872">
                        <c:v>60.800048828125</c:v>
                      </c:pt>
                      <c:pt idx="1873">
                        <c:v>60.800048828125</c:v>
                      </c:pt>
                      <c:pt idx="1874">
                        <c:v>60.7001953125</c:v>
                      </c:pt>
                      <c:pt idx="1875">
                        <c:v>60.60009765625</c:v>
                      </c:pt>
                      <c:pt idx="1876">
                        <c:v>60.60009765625</c:v>
                      </c:pt>
                      <c:pt idx="1877">
                        <c:v>60.5</c:v>
                      </c:pt>
                      <c:pt idx="1878">
                        <c:v>60.5</c:v>
                      </c:pt>
                      <c:pt idx="1879">
                        <c:v>60.400146484375</c:v>
                      </c:pt>
                      <c:pt idx="1880">
                        <c:v>60.2001953125</c:v>
                      </c:pt>
                      <c:pt idx="1881">
                        <c:v>60.2001953125</c:v>
                      </c:pt>
                      <c:pt idx="1882">
                        <c:v>60.2001953125</c:v>
                      </c:pt>
                      <c:pt idx="1883">
                        <c:v>60.10009765625</c:v>
                      </c:pt>
                      <c:pt idx="1884">
                        <c:v>60</c:v>
                      </c:pt>
                      <c:pt idx="1885">
                        <c:v>60</c:v>
                      </c:pt>
                      <c:pt idx="1886">
                        <c:v>60</c:v>
                      </c:pt>
                      <c:pt idx="1887">
                        <c:v>59.900146484375</c:v>
                      </c:pt>
                      <c:pt idx="1888">
                        <c:v>59.900146484375</c:v>
                      </c:pt>
                      <c:pt idx="1889">
                        <c:v>59.900146484375</c:v>
                      </c:pt>
                      <c:pt idx="1890">
                        <c:v>59.800048828125</c:v>
                      </c:pt>
                      <c:pt idx="1891">
                        <c:v>59.7001953125</c:v>
                      </c:pt>
                      <c:pt idx="1892">
                        <c:v>59.7001953125</c:v>
                      </c:pt>
                      <c:pt idx="1893">
                        <c:v>59.7001953125</c:v>
                      </c:pt>
                      <c:pt idx="1894">
                        <c:v>59.7001953125</c:v>
                      </c:pt>
                      <c:pt idx="1895">
                        <c:v>59.60009765625</c:v>
                      </c:pt>
                      <c:pt idx="1896">
                        <c:v>59.60009765625</c:v>
                      </c:pt>
                      <c:pt idx="1897">
                        <c:v>59.60009765625</c:v>
                      </c:pt>
                      <c:pt idx="1898">
                        <c:v>59.500244140625</c:v>
                      </c:pt>
                      <c:pt idx="1899">
                        <c:v>59.400146484375</c:v>
                      </c:pt>
                      <c:pt idx="1900">
                        <c:v>59.400146484375</c:v>
                      </c:pt>
                      <c:pt idx="1901">
                        <c:v>59.400146484375</c:v>
                      </c:pt>
                      <c:pt idx="1902">
                        <c:v>59.400146484375</c:v>
                      </c:pt>
                      <c:pt idx="1903">
                        <c:v>59.300048828125</c:v>
                      </c:pt>
                      <c:pt idx="1904">
                        <c:v>59.300048828125</c:v>
                      </c:pt>
                      <c:pt idx="1905">
                        <c:v>59.10009765625</c:v>
                      </c:pt>
                      <c:pt idx="1906">
                        <c:v>59.10009765625</c:v>
                      </c:pt>
                      <c:pt idx="1907">
                        <c:v>59.10009765625</c:v>
                      </c:pt>
                      <c:pt idx="1908">
                        <c:v>59.000244140625</c:v>
                      </c:pt>
                      <c:pt idx="1909">
                        <c:v>59.000244140625</c:v>
                      </c:pt>
                      <c:pt idx="1910">
                        <c:v>58.900146484375</c:v>
                      </c:pt>
                      <c:pt idx="1911">
                        <c:v>58.900146484375</c:v>
                      </c:pt>
                      <c:pt idx="1912">
                        <c:v>58.800048828125</c:v>
                      </c:pt>
                      <c:pt idx="1913">
                        <c:v>58.800048828125</c:v>
                      </c:pt>
                      <c:pt idx="1914">
                        <c:v>58.800048828125</c:v>
                      </c:pt>
                      <c:pt idx="1915">
                        <c:v>58.7001953125</c:v>
                      </c:pt>
                      <c:pt idx="1916">
                        <c:v>58.7001953125</c:v>
                      </c:pt>
                      <c:pt idx="1917">
                        <c:v>58.500244140625</c:v>
                      </c:pt>
                      <c:pt idx="1918">
                        <c:v>58.500244140625</c:v>
                      </c:pt>
                      <c:pt idx="1919">
                        <c:v>58.500244140625</c:v>
                      </c:pt>
                      <c:pt idx="1920">
                        <c:v>58.400146484375</c:v>
                      </c:pt>
                      <c:pt idx="1921">
                        <c:v>58.400146484375</c:v>
                      </c:pt>
                      <c:pt idx="1922">
                        <c:v>58.30029296875</c:v>
                      </c:pt>
                      <c:pt idx="1923">
                        <c:v>58.400146484375</c:v>
                      </c:pt>
                      <c:pt idx="1924">
                        <c:v>58.30029296875</c:v>
                      </c:pt>
                      <c:pt idx="1925">
                        <c:v>58.30029296875</c:v>
                      </c:pt>
                      <c:pt idx="1926">
                        <c:v>58.2001953125</c:v>
                      </c:pt>
                      <c:pt idx="1927">
                        <c:v>58.30029296875</c:v>
                      </c:pt>
                      <c:pt idx="1928">
                        <c:v>58.10009765625</c:v>
                      </c:pt>
                      <c:pt idx="1929">
                        <c:v>58.10009765625</c:v>
                      </c:pt>
                      <c:pt idx="1930">
                        <c:v>58.000244140625</c:v>
                      </c:pt>
                      <c:pt idx="1931">
                        <c:v>58.000244140625</c:v>
                      </c:pt>
                      <c:pt idx="1932">
                        <c:v>58.000244140625</c:v>
                      </c:pt>
                      <c:pt idx="1933">
                        <c:v>57.900146484375</c:v>
                      </c:pt>
                      <c:pt idx="1934">
                        <c:v>57.80029296875</c:v>
                      </c:pt>
                      <c:pt idx="1935">
                        <c:v>57.7001953125</c:v>
                      </c:pt>
                      <c:pt idx="1936">
                        <c:v>57.7001953125</c:v>
                      </c:pt>
                      <c:pt idx="1937">
                        <c:v>57.60009765625</c:v>
                      </c:pt>
                      <c:pt idx="1938">
                        <c:v>57.60009765625</c:v>
                      </c:pt>
                      <c:pt idx="1939">
                        <c:v>57.499755859375</c:v>
                      </c:pt>
                      <c:pt idx="1940">
                        <c:v>57.499755859375</c:v>
                      </c:pt>
                      <c:pt idx="1941">
                        <c:v>57.60009765625</c:v>
                      </c:pt>
                      <c:pt idx="1942">
                        <c:v>57.60009765625</c:v>
                      </c:pt>
                      <c:pt idx="1943">
                        <c:v>57.60009765625</c:v>
                      </c:pt>
                      <c:pt idx="1944">
                        <c:v>57.39990234375</c:v>
                      </c:pt>
                      <c:pt idx="1945">
                        <c:v>57.39990234375</c:v>
                      </c:pt>
                      <c:pt idx="1946">
                        <c:v>57.2998046875</c:v>
                      </c:pt>
                      <c:pt idx="1947">
                        <c:v>57.19970703125</c:v>
                      </c:pt>
                      <c:pt idx="1948">
                        <c:v>57.099853515625</c:v>
                      </c:pt>
                      <c:pt idx="1949">
                        <c:v>57.099853515625</c:v>
                      </c:pt>
                      <c:pt idx="1950">
                        <c:v>57.099853515625</c:v>
                      </c:pt>
                      <c:pt idx="1951">
                        <c:v>56.999755859375</c:v>
                      </c:pt>
                      <c:pt idx="1952">
                        <c:v>56.999755859375</c:v>
                      </c:pt>
                      <c:pt idx="1953">
                        <c:v>56.999755859375</c:v>
                      </c:pt>
                      <c:pt idx="1954">
                        <c:v>56.89990234375</c:v>
                      </c:pt>
                      <c:pt idx="1955">
                        <c:v>56.89990234375</c:v>
                      </c:pt>
                      <c:pt idx="1956">
                        <c:v>56.89990234375</c:v>
                      </c:pt>
                      <c:pt idx="1957">
                        <c:v>56.89990234375</c:v>
                      </c:pt>
                      <c:pt idx="1958">
                        <c:v>56.7998046875</c:v>
                      </c:pt>
                      <c:pt idx="1959">
                        <c:v>56.699951171875</c:v>
                      </c:pt>
                      <c:pt idx="1960">
                        <c:v>56.699951171875</c:v>
                      </c:pt>
                      <c:pt idx="1961">
                        <c:v>56.599853515625</c:v>
                      </c:pt>
                      <c:pt idx="1962">
                        <c:v>56.599853515625</c:v>
                      </c:pt>
                      <c:pt idx="1963">
                        <c:v>56.599853515625</c:v>
                      </c:pt>
                      <c:pt idx="1964">
                        <c:v>56.499755859375</c:v>
                      </c:pt>
                      <c:pt idx="1965">
                        <c:v>56.599853515625</c:v>
                      </c:pt>
                      <c:pt idx="1966">
                        <c:v>56.499755859375</c:v>
                      </c:pt>
                      <c:pt idx="1967">
                        <c:v>56.499755859375</c:v>
                      </c:pt>
                      <c:pt idx="1968">
                        <c:v>56.39990234375</c:v>
                      </c:pt>
                      <c:pt idx="1969">
                        <c:v>56.39990234375</c:v>
                      </c:pt>
                      <c:pt idx="1970">
                        <c:v>56.2998046875</c:v>
                      </c:pt>
                      <c:pt idx="1971">
                        <c:v>56.199951171875</c:v>
                      </c:pt>
                      <c:pt idx="1972">
                        <c:v>56.199951171875</c:v>
                      </c:pt>
                      <c:pt idx="1973">
                        <c:v>56.099853515625</c:v>
                      </c:pt>
                      <c:pt idx="1974">
                        <c:v>56.099853515625</c:v>
                      </c:pt>
                      <c:pt idx="1975">
                        <c:v>56.099853515625</c:v>
                      </c:pt>
                      <c:pt idx="1976">
                        <c:v>55.999755859375</c:v>
                      </c:pt>
                      <c:pt idx="1977">
                        <c:v>55.89990234375</c:v>
                      </c:pt>
                      <c:pt idx="1978">
                        <c:v>55.89990234375</c:v>
                      </c:pt>
                      <c:pt idx="1979">
                        <c:v>55.89990234375</c:v>
                      </c:pt>
                      <c:pt idx="1980">
                        <c:v>55.89990234375</c:v>
                      </c:pt>
                      <c:pt idx="1981">
                        <c:v>55.7998046875</c:v>
                      </c:pt>
                      <c:pt idx="1982">
                        <c:v>55.699951171875</c:v>
                      </c:pt>
                      <c:pt idx="1983">
                        <c:v>55.699951171875</c:v>
                      </c:pt>
                      <c:pt idx="1984">
                        <c:v>55.699951171875</c:v>
                      </c:pt>
                      <c:pt idx="1985">
                        <c:v>55.699951171875</c:v>
                      </c:pt>
                      <c:pt idx="1986">
                        <c:v>55.699951171875</c:v>
                      </c:pt>
                      <c:pt idx="1987">
                        <c:v>55.599853515625</c:v>
                      </c:pt>
                      <c:pt idx="1988">
                        <c:v>55.599853515625</c:v>
                      </c:pt>
                      <c:pt idx="1989">
                        <c:v>55.499755859375</c:v>
                      </c:pt>
                      <c:pt idx="1990">
                        <c:v>55.599853515625</c:v>
                      </c:pt>
                      <c:pt idx="1991">
                        <c:v>55.599853515625</c:v>
                      </c:pt>
                      <c:pt idx="1992">
                        <c:v>55.499755859375</c:v>
                      </c:pt>
                      <c:pt idx="1993">
                        <c:v>55.499755859375</c:v>
                      </c:pt>
                      <c:pt idx="1994">
                        <c:v>55.499755859375</c:v>
                      </c:pt>
                      <c:pt idx="1995">
                        <c:v>55.199951171875</c:v>
                      </c:pt>
                      <c:pt idx="1996">
                        <c:v>55.099853515625</c:v>
                      </c:pt>
                      <c:pt idx="1997">
                        <c:v>55.099853515625</c:v>
                      </c:pt>
                      <c:pt idx="1998">
                        <c:v>55</c:v>
                      </c:pt>
                      <c:pt idx="1999">
                        <c:v>55</c:v>
                      </c:pt>
                      <c:pt idx="2000">
                        <c:v>54.89990234375</c:v>
                      </c:pt>
                      <c:pt idx="2001">
                        <c:v>55.099853515625</c:v>
                      </c:pt>
                      <c:pt idx="2002">
                        <c:v>55.099853515625</c:v>
                      </c:pt>
                      <c:pt idx="2003">
                        <c:v>55</c:v>
                      </c:pt>
                      <c:pt idx="2004">
                        <c:v>55</c:v>
                      </c:pt>
                      <c:pt idx="2005">
                        <c:v>54.89990234375</c:v>
                      </c:pt>
                      <c:pt idx="2006">
                        <c:v>54.89990234375</c:v>
                      </c:pt>
                      <c:pt idx="2007">
                        <c:v>54.89990234375</c:v>
                      </c:pt>
                      <c:pt idx="2008">
                        <c:v>54.7998046875</c:v>
                      </c:pt>
                      <c:pt idx="2009">
                        <c:v>54.699951171875</c:v>
                      </c:pt>
                      <c:pt idx="2010">
                        <c:v>54.699951171875</c:v>
                      </c:pt>
                      <c:pt idx="2011">
                        <c:v>54.699951171875</c:v>
                      </c:pt>
                      <c:pt idx="2012">
                        <c:v>54.599853515625</c:v>
                      </c:pt>
                      <c:pt idx="2013">
                        <c:v>54.5</c:v>
                      </c:pt>
                      <c:pt idx="2014">
                        <c:v>54.599853515625</c:v>
                      </c:pt>
                      <c:pt idx="2015">
                        <c:v>54.5</c:v>
                      </c:pt>
                      <c:pt idx="2016">
                        <c:v>54.39990234375</c:v>
                      </c:pt>
                      <c:pt idx="2017">
                        <c:v>54.39990234375</c:v>
                      </c:pt>
                      <c:pt idx="2018">
                        <c:v>54.2998046875</c:v>
                      </c:pt>
                      <c:pt idx="2019">
                        <c:v>54.2998046875</c:v>
                      </c:pt>
                      <c:pt idx="2020">
                        <c:v>54.2998046875</c:v>
                      </c:pt>
                      <c:pt idx="2021">
                        <c:v>54.2998046875</c:v>
                      </c:pt>
                      <c:pt idx="2022">
                        <c:v>54.199951171875</c:v>
                      </c:pt>
                      <c:pt idx="2023">
                        <c:v>54.199951171875</c:v>
                      </c:pt>
                      <c:pt idx="2024">
                        <c:v>54.099853515625</c:v>
                      </c:pt>
                      <c:pt idx="2025">
                        <c:v>54</c:v>
                      </c:pt>
                      <c:pt idx="2026">
                        <c:v>54</c:v>
                      </c:pt>
                      <c:pt idx="2027">
                        <c:v>54</c:v>
                      </c:pt>
                      <c:pt idx="2028">
                        <c:v>53.89990234375</c:v>
                      </c:pt>
                      <c:pt idx="2029">
                        <c:v>53.89990234375</c:v>
                      </c:pt>
                      <c:pt idx="2030">
                        <c:v>53.7998046875</c:v>
                      </c:pt>
                      <c:pt idx="2031">
                        <c:v>53.7998046875</c:v>
                      </c:pt>
                      <c:pt idx="2032">
                        <c:v>53.89990234375</c:v>
                      </c:pt>
                      <c:pt idx="2033">
                        <c:v>53.7998046875</c:v>
                      </c:pt>
                      <c:pt idx="2034">
                        <c:v>53.7998046875</c:v>
                      </c:pt>
                      <c:pt idx="2035">
                        <c:v>53.7998046875</c:v>
                      </c:pt>
                      <c:pt idx="2036">
                        <c:v>53.699951171875</c:v>
                      </c:pt>
                      <c:pt idx="2037">
                        <c:v>53.599853515625</c:v>
                      </c:pt>
                      <c:pt idx="2038">
                        <c:v>53.599853515625</c:v>
                      </c:pt>
                      <c:pt idx="2039">
                        <c:v>53.5</c:v>
                      </c:pt>
                      <c:pt idx="2040">
                        <c:v>53.5</c:v>
                      </c:pt>
                      <c:pt idx="2041">
                        <c:v>53.5</c:v>
                      </c:pt>
                      <c:pt idx="2042">
                        <c:v>53.39990234375</c:v>
                      </c:pt>
                      <c:pt idx="2043">
                        <c:v>53.300048828125</c:v>
                      </c:pt>
                      <c:pt idx="2044">
                        <c:v>53.300048828125</c:v>
                      </c:pt>
                      <c:pt idx="2045">
                        <c:v>53.300048828125</c:v>
                      </c:pt>
                      <c:pt idx="2046">
                        <c:v>53.199951171875</c:v>
                      </c:pt>
                      <c:pt idx="2047">
                        <c:v>53.199951171875</c:v>
                      </c:pt>
                      <c:pt idx="2048">
                        <c:v>53.099853515625</c:v>
                      </c:pt>
                      <c:pt idx="2049">
                        <c:v>53</c:v>
                      </c:pt>
                      <c:pt idx="2050">
                        <c:v>53.099853515625</c:v>
                      </c:pt>
                      <c:pt idx="2051">
                        <c:v>53</c:v>
                      </c:pt>
                      <c:pt idx="2052">
                        <c:v>53</c:v>
                      </c:pt>
                      <c:pt idx="2053">
                        <c:v>53</c:v>
                      </c:pt>
                      <c:pt idx="2054">
                        <c:v>52.89990234375</c:v>
                      </c:pt>
                      <c:pt idx="2055">
                        <c:v>52.89990234375</c:v>
                      </c:pt>
                      <c:pt idx="2056">
                        <c:v>52.89990234375</c:v>
                      </c:pt>
                      <c:pt idx="2057">
                        <c:v>52.800048828125</c:v>
                      </c:pt>
                      <c:pt idx="2058">
                        <c:v>52.800048828125</c:v>
                      </c:pt>
                      <c:pt idx="2059">
                        <c:v>52.800048828125</c:v>
                      </c:pt>
                      <c:pt idx="2060">
                        <c:v>52.699951171875</c:v>
                      </c:pt>
                      <c:pt idx="2061">
                        <c:v>52.800048828125</c:v>
                      </c:pt>
                      <c:pt idx="2062">
                        <c:v>52.699951171875</c:v>
                      </c:pt>
                      <c:pt idx="2063">
                        <c:v>52.699951171875</c:v>
                      </c:pt>
                      <c:pt idx="2064">
                        <c:v>52.699951171875</c:v>
                      </c:pt>
                      <c:pt idx="2065">
                        <c:v>52.599853515625</c:v>
                      </c:pt>
                      <c:pt idx="2066">
                        <c:v>52.599853515625</c:v>
                      </c:pt>
                      <c:pt idx="2067">
                        <c:v>52.5</c:v>
                      </c:pt>
                      <c:pt idx="2068">
                        <c:v>52.39990234375</c:v>
                      </c:pt>
                      <c:pt idx="2069">
                        <c:v>52.39990234375</c:v>
                      </c:pt>
                      <c:pt idx="2070">
                        <c:v>52.300048828125</c:v>
                      </c:pt>
                      <c:pt idx="2071">
                        <c:v>52.300048828125</c:v>
                      </c:pt>
                      <c:pt idx="2072">
                        <c:v>52.300048828125</c:v>
                      </c:pt>
                      <c:pt idx="2073">
                        <c:v>52.099853515625</c:v>
                      </c:pt>
                      <c:pt idx="2074">
                        <c:v>52.199951171875</c:v>
                      </c:pt>
                      <c:pt idx="2075">
                        <c:v>52.099853515625</c:v>
                      </c:pt>
                      <c:pt idx="2076">
                        <c:v>52.099853515625</c:v>
                      </c:pt>
                      <c:pt idx="2077">
                        <c:v>52.099853515625</c:v>
                      </c:pt>
                      <c:pt idx="2078">
                        <c:v>52.099853515625</c:v>
                      </c:pt>
                      <c:pt idx="2079">
                        <c:v>52</c:v>
                      </c:pt>
                      <c:pt idx="2080">
                        <c:v>52</c:v>
                      </c:pt>
                      <c:pt idx="2081">
                        <c:v>52</c:v>
                      </c:pt>
                      <c:pt idx="2082">
                        <c:v>51.89990234375</c:v>
                      </c:pt>
                      <c:pt idx="2083">
                        <c:v>51.89990234375</c:v>
                      </c:pt>
                      <c:pt idx="2084">
                        <c:v>51.89990234375</c:v>
                      </c:pt>
                      <c:pt idx="2085">
                        <c:v>51.800048828125</c:v>
                      </c:pt>
                      <c:pt idx="2086">
                        <c:v>51.800048828125</c:v>
                      </c:pt>
                      <c:pt idx="2087">
                        <c:v>51.800048828125</c:v>
                      </c:pt>
                      <c:pt idx="2088">
                        <c:v>51.699951171875</c:v>
                      </c:pt>
                      <c:pt idx="2089">
                        <c:v>51.699951171875</c:v>
                      </c:pt>
                      <c:pt idx="2090">
                        <c:v>51.60009765625</c:v>
                      </c:pt>
                      <c:pt idx="2091">
                        <c:v>51.60009765625</c:v>
                      </c:pt>
                      <c:pt idx="2092">
                        <c:v>51.60009765625</c:v>
                      </c:pt>
                      <c:pt idx="2093">
                        <c:v>51.5</c:v>
                      </c:pt>
                      <c:pt idx="2094">
                        <c:v>51.5</c:v>
                      </c:pt>
                      <c:pt idx="2095">
                        <c:v>51.5</c:v>
                      </c:pt>
                      <c:pt idx="2096">
                        <c:v>51.5</c:v>
                      </c:pt>
                      <c:pt idx="2097">
                        <c:v>51.5</c:v>
                      </c:pt>
                      <c:pt idx="2098">
                        <c:v>51.39990234375</c:v>
                      </c:pt>
                      <c:pt idx="2099">
                        <c:v>51.39990234375</c:v>
                      </c:pt>
                      <c:pt idx="2100">
                        <c:v>51.300048828125</c:v>
                      </c:pt>
                      <c:pt idx="2101">
                        <c:v>51.300048828125</c:v>
                      </c:pt>
                      <c:pt idx="2102">
                        <c:v>51.300048828125</c:v>
                      </c:pt>
                      <c:pt idx="2103">
                        <c:v>51.199951171875</c:v>
                      </c:pt>
                      <c:pt idx="2104">
                        <c:v>51.199951171875</c:v>
                      </c:pt>
                      <c:pt idx="2105">
                        <c:v>51.10009765625</c:v>
                      </c:pt>
                      <c:pt idx="2106">
                        <c:v>51.10009765625</c:v>
                      </c:pt>
                      <c:pt idx="2107">
                        <c:v>51.10009765625</c:v>
                      </c:pt>
                      <c:pt idx="2108">
                        <c:v>51.10009765625</c:v>
                      </c:pt>
                      <c:pt idx="2109">
                        <c:v>51</c:v>
                      </c:pt>
                      <c:pt idx="2110">
                        <c:v>50.89990234375</c:v>
                      </c:pt>
                      <c:pt idx="2111">
                        <c:v>50.800048828125</c:v>
                      </c:pt>
                      <c:pt idx="2112">
                        <c:v>50.800048828125</c:v>
                      </c:pt>
                      <c:pt idx="2113">
                        <c:v>50.800048828125</c:v>
                      </c:pt>
                      <c:pt idx="2114">
                        <c:v>50.800048828125</c:v>
                      </c:pt>
                      <c:pt idx="2115">
                        <c:v>50.699951171875</c:v>
                      </c:pt>
                      <c:pt idx="2116">
                        <c:v>50.800048828125</c:v>
                      </c:pt>
                      <c:pt idx="2117">
                        <c:v>50.800048828125</c:v>
                      </c:pt>
                      <c:pt idx="2118">
                        <c:v>50.699951171875</c:v>
                      </c:pt>
                      <c:pt idx="2119">
                        <c:v>50.699951171875</c:v>
                      </c:pt>
                      <c:pt idx="2120">
                        <c:v>50.699951171875</c:v>
                      </c:pt>
                      <c:pt idx="2121">
                        <c:v>50.5</c:v>
                      </c:pt>
                      <c:pt idx="2122">
                        <c:v>50.5</c:v>
                      </c:pt>
                      <c:pt idx="2123">
                        <c:v>50.5</c:v>
                      </c:pt>
                      <c:pt idx="2124">
                        <c:v>50.5</c:v>
                      </c:pt>
                      <c:pt idx="2125">
                        <c:v>50.39990234375</c:v>
                      </c:pt>
                      <c:pt idx="2126">
                        <c:v>50.39990234375</c:v>
                      </c:pt>
                      <c:pt idx="2127">
                        <c:v>50.39990234375</c:v>
                      </c:pt>
                      <c:pt idx="2128">
                        <c:v>50.300048828125</c:v>
                      </c:pt>
                      <c:pt idx="2129">
                        <c:v>50.199951171875</c:v>
                      </c:pt>
                      <c:pt idx="2130">
                        <c:v>50.199951171875</c:v>
                      </c:pt>
                      <c:pt idx="2131">
                        <c:v>50.199951171875</c:v>
                      </c:pt>
                      <c:pt idx="2132">
                        <c:v>50.199951171875</c:v>
                      </c:pt>
                      <c:pt idx="2133">
                        <c:v>50.10009765625</c:v>
                      </c:pt>
                      <c:pt idx="2134">
                        <c:v>50.199951171875</c:v>
                      </c:pt>
                      <c:pt idx="2135">
                        <c:v>50.199951171875</c:v>
                      </c:pt>
                      <c:pt idx="2136">
                        <c:v>50.199951171875</c:v>
                      </c:pt>
                      <c:pt idx="2137">
                        <c:v>50.10009765625</c:v>
                      </c:pt>
                      <c:pt idx="2138">
                        <c:v>50.10009765625</c:v>
                      </c:pt>
                      <c:pt idx="2139">
                        <c:v>50</c:v>
                      </c:pt>
                      <c:pt idx="2140">
                        <c:v>49.900146484375</c:v>
                      </c:pt>
                      <c:pt idx="2141">
                        <c:v>49.900146484375</c:v>
                      </c:pt>
                      <c:pt idx="2142">
                        <c:v>49.900146484375</c:v>
                      </c:pt>
                      <c:pt idx="2143">
                        <c:v>49.800048828125</c:v>
                      </c:pt>
                      <c:pt idx="2144">
                        <c:v>49.800048828125</c:v>
                      </c:pt>
                      <c:pt idx="2145">
                        <c:v>49.699951171875</c:v>
                      </c:pt>
                      <c:pt idx="2146">
                        <c:v>49.699951171875</c:v>
                      </c:pt>
                      <c:pt idx="2147">
                        <c:v>49.699951171875</c:v>
                      </c:pt>
                      <c:pt idx="2148">
                        <c:v>49.699951171875</c:v>
                      </c:pt>
                      <c:pt idx="2149">
                        <c:v>49.60009765625</c:v>
                      </c:pt>
                      <c:pt idx="2150">
                        <c:v>49.60009765625</c:v>
                      </c:pt>
                      <c:pt idx="2151">
                        <c:v>49.60009765625</c:v>
                      </c:pt>
                      <c:pt idx="2152">
                        <c:v>49.699951171875</c:v>
                      </c:pt>
                      <c:pt idx="2153">
                        <c:v>49.699951171875</c:v>
                      </c:pt>
                      <c:pt idx="2154">
                        <c:v>49.699951171875</c:v>
                      </c:pt>
                      <c:pt idx="2155">
                        <c:v>49.60009765625</c:v>
                      </c:pt>
                      <c:pt idx="2156">
                        <c:v>49.60009765625</c:v>
                      </c:pt>
                      <c:pt idx="2157">
                        <c:v>49.60009765625</c:v>
                      </c:pt>
                      <c:pt idx="2158">
                        <c:v>49.400146484375</c:v>
                      </c:pt>
                      <c:pt idx="2159">
                        <c:v>49.300048828125</c:v>
                      </c:pt>
                      <c:pt idx="2160">
                        <c:v>49.300048828125</c:v>
                      </c:pt>
                      <c:pt idx="2161">
                        <c:v>49.300048828125</c:v>
                      </c:pt>
                      <c:pt idx="2162">
                        <c:v>49.300048828125</c:v>
                      </c:pt>
                      <c:pt idx="2163">
                        <c:v>49.199951171875</c:v>
                      </c:pt>
                      <c:pt idx="2164">
                        <c:v>49.300048828125</c:v>
                      </c:pt>
                      <c:pt idx="2165">
                        <c:v>49.199951171875</c:v>
                      </c:pt>
                      <c:pt idx="2166">
                        <c:v>49.199951171875</c:v>
                      </c:pt>
                      <c:pt idx="2167">
                        <c:v>49.10009765625</c:v>
                      </c:pt>
                      <c:pt idx="2168">
                        <c:v>49.10009765625</c:v>
                      </c:pt>
                      <c:pt idx="2169">
                        <c:v>49.10009765625</c:v>
                      </c:pt>
                      <c:pt idx="2170">
                        <c:v>49.10009765625</c:v>
                      </c:pt>
                      <c:pt idx="2171">
                        <c:v>49.10009765625</c:v>
                      </c:pt>
                      <c:pt idx="2172">
                        <c:v>49</c:v>
                      </c:pt>
                      <c:pt idx="2173">
                        <c:v>49</c:v>
                      </c:pt>
                      <c:pt idx="2174">
                        <c:v>49</c:v>
                      </c:pt>
                      <c:pt idx="2175">
                        <c:v>48.900146484375</c:v>
                      </c:pt>
                      <c:pt idx="2176">
                        <c:v>48.800048828125</c:v>
                      </c:pt>
                      <c:pt idx="2177">
                        <c:v>48.800048828125</c:v>
                      </c:pt>
                      <c:pt idx="2178">
                        <c:v>48.800048828125</c:v>
                      </c:pt>
                      <c:pt idx="2179">
                        <c:v>48.800048828125</c:v>
                      </c:pt>
                      <c:pt idx="2180">
                        <c:v>48.7001953125</c:v>
                      </c:pt>
                      <c:pt idx="2181">
                        <c:v>48.7001953125</c:v>
                      </c:pt>
                      <c:pt idx="2182">
                        <c:v>48.60009765625</c:v>
                      </c:pt>
                      <c:pt idx="2183">
                        <c:v>48.60009765625</c:v>
                      </c:pt>
                      <c:pt idx="2184">
                        <c:v>48.5</c:v>
                      </c:pt>
                      <c:pt idx="2185">
                        <c:v>48.5</c:v>
                      </c:pt>
                      <c:pt idx="2186">
                        <c:v>48.5</c:v>
                      </c:pt>
                      <c:pt idx="2187">
                        <c:v>48.5</c:v>
                      </c:pt>
                      <c:pt idx="2188">
                        <c:v>48.400146484375</c:v>
                      </c:pt>
                      <c:pt idx="2189">
                        <c:v>48.400146484375</c:v>
                      </c:pt>
                      <c:pt idx="2190">
                        <c:v>48.400146484375</c:v>
                      </c:pt>
                      <c:pt idx="2191">
                        <c:v>48.300048828125</c:v>
                      </c:pt>
                      <c:pt idx="2192">
                        <c:v>48.300048828125</c:v>
                      </c:pt>
                      <c:pt idx="2193">
                        <c:v>48.300048828125</c:v>
                      </c:pt>
                      <c:pt idx="2194">
                        <c:v>48.300048828125</c:v>
                      </c:pt>
                      <c:pt idx="2195">
                        <c:v>48.300048828125</c:v>
                      </c:pt>
                      <c:pt idx="2196">
                        <c:v>48.2001953125</c:v>
                      </c:pt>
                      <c:pt idx="2197">
                        <c:v>48.2001953125</c:v>
                      </c:pt>
                      <c:pt idx="2198">
                        <c:v>48.2001953125</c:v>
                      </c:pt>
                      <c:pt idx="2199">
                        <c:v>48.2001953125</c:v>
                      </c:pt>
                      <c:pt idx="2200">
                        <c:v>48.10009765625</c:v>
                      </c:pt>
                      <c:pt idx="2201">
                        <c:v>48.10009765625</c:v>
                      </c:pt>
                      <c:pt idx="2202">
                        <c:v>48.10009765625</c:v>
                      </c:pt>
                      <c:pt idx="2203">
                        <c:v>48.10009765625</c:v>
                      </c:pt>
                      <c:pt idx="2204">
                        <c:v>48</c:v>
                      </c:pt>
                      <c:pt idx="2205">
                        <c:v>48</c:v>
                      </c:pt>
                      <c:pt idx="2206">
                        <c:v>48</c:v>
                      </c:pt>
                      <c:pt idx="2207">
                        <c:v>47.900146484375</c:v>
                      </c:pt>
                      <c:pt idx="2208">
                        <c:v>47.900146484375</c:v>
                      </c:pt>
                      <c:pt idx="2209">
                        <c:v>47.900146484375</c:v>
                      </c:pt>
                      <c:pt idx="2210">
                        <c:v>47.800048828125</c:v>
                      </c:pt>
                      <c:pt idx="2211">
                        <c:v>47.800048828125</c:v>
                      </c:pt>
                      <c:pt idx="2212">
                        <c:v>47.800048828125</c:v>
                      </c:pt>
                      <c:pt idx="2213">
                        <c:v>47.800048828125</c:v>
                      </c:pt>
                      <c:pt idx="2214">
                        <c:v>47.7001953125</c:v>
                      </c:pt>
                      <c:pt idx="2215">
                        <c:v>47.7001953125</c:v>
                      </c:pt>
                      <c:pt idx="2216">
                        <c:v>47.60009765625</c:v>
                      </c:pt>
                      <c:pt idx="2217">
                        <c:v>47.60009765625</c:v>
                      </c:pt>
                      <c:pt idx="2218">
                        <c:v>47.60009765625</c:v>
                      </c:pt>
                      <c:pt idx="2219">
                        <c:v>47.60009765625</c:v>
                      </c:pt>
                      <c:pt idx="2220">
                        <c:v>47.5</c:v>
                      </c:pt>
                      <c:pt idx="2221">
                        <c:v>47.400146484375</c:v>
                      </c:pt>
                      <c:pt idx="2222">
                        <c:v>47.5</c:v>
                      </c:pt>
                      <c:pt idx="2223">
                        <c:v>47.5</c:v>
                      </c:pt>
                      <c:pt idx="2224">
                        <c:v>47.5</c:v>
                      </c:pt>
                      <c:pt idx="2225">
                        <c:v>47.5</c:v>
                      </c:pt>
                      <c:pt idx="2226">
                        <c:v>47.400146484375</c:v>
                      </c:pt>
                      <c:pt idx="2227">
                        <c:v>47.400146484375</c:v>
                      </c:pt>
                      <c:pt idx="2228">
                        <c:v>47.400146484375</c:v>
                      </c:pt>
                      <c:pt idx="2229">
                        <c:v>47.400146484375</c:v>
                      </c:pt>
                      <c:pt idx="2230">
                        <c:v>47.300048828125</c:v>
                      </c:pt>
                      <c:pt idx="2231">
                        <c:v>47.300048828125</c:v>
                      </c:pt>
                      <c:pt idx="2232">
                        <c:v>47.300048828125</c:v>
                      </c:pt>
                      <c:pt idx="2233">
                        <c:v>47.2001953125</c:v>
                      </c:pt>
                      <c:pt idx="2234">
                        <c:v>47.2001953125</c:v>
                      </c:pt>
                      <c:pt idx="2235">
                        <c:v>47.10009765625</c:v>
                      </c:pt>
                      <c:pt idx="2236">
                        <c:v>47.300048828125</c:v>
                      </c:pt>
                      <c:pt idx="2237">
                        <c:v>47.2001953125</c:v>
                      </c:pt>
                      <c:pt idx="2238">
                        <c:v>47.2001953125</c:v>
                      </c:pt>
                      <c:pt idx="2239">
                        <c:v>47.2001953125</c:v>
                      </c:pt>
                      <c:pt idx="2240">
                        <c:v>47.2001953125</c:v>
                      </c:pt>
                      <c:pt idx="2241">
                        <c:v>47.10009765625</c:v>
                      </c:pt>
                      <c:pt idx="2242">
                        <c:v>46.900146484375</c:v>
                      </c:pt>
                      <c:pt idx="2243">
                        <c:v>46.900146484375</c:v>
                      </c:pt>
                      <c:pt idx="2244">
                        <c:v>46.900146484375</c:v>
                      </c:pt>
                      <c:pt idx="2245">
                        <c:v>46.900146484375</c:v>
                      </c:pt>
                      <c:pt idx="2246">
                        <c:v>46.800048828125</c:v>
                      </c:pt>
                      <c:pt idx="2247">
                        <c:v>46.800048828125</c:v>
                      </c:pt>
                      <c:pt idx="2248">
                        <c:v>46.900146484375</c:v>
                      </c:pt>
                      <c:pt idx="2249">
                        <c:v>46.800048828125</c:v>
                      </c:pt>
                      <c:pt idx="2250">
                        <c:v>46.800048828125</c:v>
                      </c:pt>
                      <c:pt idx="2251">
                        <c:v>46.800048828125</c:v>
                      </c:pt>
                      <c:pt idx="2252">
                        <c:v>46.800048828125</c:v>
                      </c:pt>
                      <c:pt idx="2253">
                        <c:v>46.800048828125</c:v>
                      </c:pt>
                      <c:pt idx="2254">
                        <c:v>46.60009765625</c:v>
                      </c:pt>
                      <c:pt idx="2255">
                        <c:v>46.500244140625</c:v>
                      </c:pt>
                      <c:pt idx="2256">
                        <c:v>46.500244140625</c:v>
                      </c:pt>
                      <c:pt idx="2257">
                        <c:v>46.500244140625</c:v>
                      </c:pt>
                      <c:pt idx="2258">
                        <c:v>46.500244140625</c:v>
                      </c:pt>
                      <c:pt idx="2259">
                        <c:v>46.500244140625</c:v>
                      </c:pt>
                      <c:pt idx="2260">
                        <c:v>46.60009765625</c:v>
                      </c:pt>
                      <c:pt idx="2261">
                        <c:v>46.60009765625</c:v>
                      </c:pt>
                      <c:pt idx="2262">
                        <c:v>46.500244140625</c:v>
                      </c:pt>
                      <c:pt idx="2263">
                        <c:v>46.400146484375</c:v>
                      </c:pt>
                      <c:pt idx="2264">
                        <c:v>46.500244140625</c:v>
                      </c:pt>
                      <c:pt idx="2265">
                        <c:v>46.400146484375</c:v>
                      </c:pt>
                      <c:pt idx="2266">
                        <c:v>46.400146484375</c:v>
                      </c:pt>
                      <c:pt idx="2267">
                        <c:v>46.400146484375</c:v>
                      </c:pt>
                      <c:pt idx="2268">
                        <c:v>46.300048828125</c:v>
                      </c:pt>
                      <c:pt idx="2269">
                        <c:v>46.300048828125</c:v>
                      </c:pt>
                      <c:pt idx="2270">
                        <c:v>46.2001953125</c:v>
                      </c:pt>
                      <c:pt idx="2271">
                        <c:v>46.2001953125</c:v>
                      </c:pt>
                      <c:pt idx="2272">
                        <c:v>46.2001953125</c:v>
                      </c:pt>
                      <c:pt idx="2273">
                        <c:v>46.10009765625</c:v>
                      </c:pt>
                      <c:pt idx="2274">
                        <c:v>46.10009765625</c:v>
                      </c:pt>
                      <c:pt idx="2275">
                        <c:v>46.10009765625</c:v>
                      </c:pt>
                      <c:pt idx="2276">
                        <c:v>46.10009765625</c:v>
                      </c:pt>
                      <c:pt idx="2277">
                        <c:v>46.10009765625</c:v>
                      </c:pt>
                      <c:pt idx="2278">
                        <c:v>45.900146484375</c:v>
                      </c:pt>
                      <c:pt idx="2279">
                        <c:v>45.900146484375</c:v>
                      </c:pt>
                      <c:pt idx="2280">
                        <c:v>45.900146484375</c:v>
                      </c:pt>
                      <c:pt idx="2281">
                        <c:v>45.900146484375</c:v>
                      </c:pt>
                      <c:pt idx="2282">
                        <c:v>45.900146484375</c:v>
                      </c:pt>
                      <c:pt idx="2283">
                        <c:v>45.800048828125</c:v>
                      </c:pt>
                      <c:pt idx="2284">
                        <c:v>45.800048828125</c:v>
                      </c:pt>
                      <c:pt idx="2285">
                        <c:v>45.800048828125</c:v>
                      </c:pt>
                      <c:pt idx="2286">
                        <c:v>45.800048828125</c:v>
                      </c:pt>
                      <c:pt idx="2287">
                        <c:v>45.7001953125</c:v>
                      </c:pt>
                      <c:pt idx="2288">
                        <c:v>45.800048828125</c:v>
                      </c:pt>
                      <c:pt idx="2289">
                        <c:v>45.7001953125</c:v>
                      </c:pt>
                      <c:pt idx="2290">
                        <c:v>45.7001953125</c:v>
                      </c:pt>
                      <c:pt idx="2291">
                        <c:v>45.7001953125</c:v>
                      </c:pt>
                      <c:pt idx="2292">
                        <c:v>45.60009765625</c:v>
                      </c:pt>
                      <c:pt idx="2293">
                        <c:v>45.60009765625</c:v>
                      </c:pt>
                      <c:pt idx="2294">
                        <c:v>45.60009765625</c:v>
                      </c:pt>
                      <c:pt idx="2295">
                        <c:v>45.60009765625</c:v>
                      </c:pt>
                      <c:pt idx="2296">
                        <c:v>45.500244140625</c:v>
                      </c:pt>
                      <c:pt idx="2297">
                        <c:v>45.60009765625</c:v>
                      </c:pt>
                      <c:pt idx="2298">
                        <c:v>45.60009765625</c:v>
                      </c:pt>
                      <c:pt idx="2299">
                        <c:v>45.500244140625</c:v>
                      </c:pt>
                      <c:pt idx="2300">
                        <c:v>45.500244140625</c:v>
                      </c:pt>
                      <c:pt idx="2301">
                        <c:v>45.500244140625</c:v>
                      </c:pt>
                      <c:pt idx="2302">
                        <c:v>45.400146484375</c:v>
                      </c:pt>
                      <c:pt idx="2303">
                        <c:v>45.30029296875</c:v>
                      </c:pt>
                      <c:pt idx="2304">
                        <c:v>45.400146484375</c:v>
                      </c:pt>
                      <c:pt idx="2305">
                        <c:v>45.30029296875</c:v>
                      </c:pt>
                      <c:pt idx="2306">
                        <c:v>45.30029296875</c:v>
                      </c:pt>
                      <c:pt idx="2307">
                        <c:v>45.2001953125</c:v>
                      </c:pt>
                      <c:pt idx="2308">
                        <c:v>45.2001953125</c:v>
                      </c:pt>
                      <c:pt idx="2309">
                        <c:v>45.2001953125</c:v>
                      </c:pt>
                      <c:pt idx="2310">
                        <c:v>45.2001953125</c:v>
                      </c:pt>
                      <c:pt idx="2311">
                        <c:v>45.10009765625</c:v>
                      </c:pt>
                      <c:pt idx="2312">
                        <c:v>45.10009765625</c:v>
                      </c:pt>
                      <c:pt idx="2313">
                        <c:v>45.10009765625</c:v>
                      </c:pt>
                      <c:pt idx="2314">
                        <c:v>45.10009765625</c:v>
                      </c:pt>
                      <c:pt idx="2315">
                        <c:v>45.000244140625</c:v>
                      </c:pt>
                      <c:pt idx="2316">
                        <c:v>45.000244140625</c:v>
                      </c:pt>
                      <c:pt idx="2317">
                        <c:v>45.000244140625</c:v>
                      </c:pt>
                      <c:pt idx="2318">
                        <c:v>45.000244140625</c:v>
                      </c:pt>
                      <c:pt idx="2319">
                        <c:v>44.900146484375</c:v>
                      </c:pt>
                      <c:pt idx="2320">
                        <c:v>44.900146484375</c:v>
                      </c:pt>
                      <c:pt idx="2321">
                        <c:v>44.900146484375</c:v>
                      </c:pt>
                      <c:pt idx="2322">
                        <c:v>44.900146484375</c:v>
                      </c:pt>
                      <c:pt idx="2323">
                        <c:v>44.900146484375</c:v>
                      </c:pt>
                      <c:pt idx="2324">
                        <c:v>44.80029296875</c:v>
                      </c:pt>
                      <c:pt idx="2325">
                        <c:v>44.80029296875</c:v>
                      </c:pt>
                      <c:pt idx="2326">
                        <c:v>44.80029296875</c:v>
                      </c:pt>
                      <c:pt idx="2327">
                        <c:v>44.80029296875</c:v>
                      </c:pt>
                      <c:pt idx="2328">
                        <c:v>44.69970703125</c:v>
                      </c:pt>
                      <c:pt idx="2329">
                        <c:v>44.80029296875</c:v>
                      </c:pt>
                      <c:pt idx="2330">
                        <c:v>44.69970703125</c:v>
                      </c:pt>
                      <c:pt idx="2331">
                        <c:v>44.69970703125</c:v>
                      </c:pt>
                      <c:pt idx="2332">
                        <c:v>44.69970703125</c:v>
                      </c:pt>
                      <c:pt idx="2333">
                        <c:v>44.69970703125</c:v>
                      </c:pt>
                      <c:pt idx="2334">
                        <c:v>44.69970703125</c:v>
                      </c:pt>
                      <c:pt idx="2335">
                        <c:v>44.599853515625</c:v>
                      </c:pt>
                      <c:pt idx="2336">
                        <c:v>44.599853515625</c:v>
                      </c:pt>
                      <c:pt idx="2337">
                        <c:v>44.599853515625</c:v>
                      </c:pt>
                      <c:pt idx="2338">
                        <c:v>44.599853515625</c:v>
                      </c:pt>
                      <c:pt idx="2339">
                        <c:v>44.2998046875</c:v>
                      </c:pt>
                      <c:pt idx="2340">
                        <c:v>44.2998046875</c:v>
                      </c:pt>
                      <c:pt idx="2341">
                        <c:v>44.2998046875</c:v>
                      </c:pt>
                      <c:pt idx="2342">
                        <c:v>44.19970703125</c:v>
                      </c:pt>
                      <c:pt idx="2343">
                        <c:v>44.2998046875</c:v>
                      </c:pt>
                      <c:pt idx="2344">
                        <c:v>44.19970703125</c:v>
                      </c:pt>
                      <c:pt idx="2345">
                        <c:v>44.2998046875</c:v>
                      </c:pt>
                      <c:pt idx="2346">
                        <c:v>44.2998046875</c:v>
                      </c:pt>
                      <c:pt idx="2347">
                        <c:v>44.2998046875</c:v>
                      </c:pt>
                      <c:pt idx="2348">
                        <c:v>44.19970703125</c:v>
                      </c:pt>
                      <c:pt idx="2349">
                        <c:v>44.2998046875</c:v>
                      </c:pt>
                      <c:pt idx="2350">
                        <c:v>44.19970703125</c:v>
                      </c:pt>
                      <c:pt idx="2351">
                        <c:v>44.19970703125</c:v>
                      </c:pt>
                      <c:pt idx="2352">
                        <c:v>44.19970703125</c:v>
                      </c:pt>
                      <c:pt idx="2353">
                        <c:v>44.099853515625</c:v>
                      </c:pt>
                      <c:pt idx="2354">
                        <c:v>44.099853515625</c:v>
                      </c:pt>
                      <c:pt idx="2355">
                        <c:v>44.099853515625</c:v>
                      </c:pt>
                      <c:pt idx="2356">
                        <c:v>44.099853515625</c:v>
                      </c:pt>
                      <c:pt idx="2357">
                        <c:v>44.099853515625</c:v>
                      </c:pt>
                      <c:pt idx="2358">
                        <c:v>44.099853515625</c:v>
                      </c:pt>
                      <c:pt idx="2359">
                        <c:v>44.099853515625</c:v>
                      </c:pt>
                      <c:pt idx="2360">
                        <c:v>43.999755859375</c:v>
                      </c:pt>
                      <c:pt idx="2361">
                        <c:v>43.999755859375</c:v>
                      </c:pt>
                      <c:pt idx="2362">
                        <c:v>43.999755859375</c:v>
                      </c:pt>
                      <c:pt idx="2363">
                        <c:v>43.999755859375</c:v>
                      </c:pt>
                      <c:pt idx="2364">
                        <c:v>43.89990234375</c:v>
                      </c:pt>
                      <c:pt idx="2365">
                        <c:v>43.999755859375</c:v>
                      </c:pt>
                      <c:pt idx="2366">
                        <c:v>43.89990234375</c:v>
                      </c:pt>
                      <c:pt idx="2367">
                        <c:v>43.89990234375</c:v>
                      </c:pt>
                      <c:pt idx="2368">
                        <c:v>43.7998046875</c:v>
                      </c:pt>
                      <c:pt idx="2369">
                        <c:v>43.699951171875</c:v>
                      </c:pt>
                      <c:pt idx="2370">
                        <c:v>43.699951171875</c:v>
                      </c:pt>
                      <c:pt idx="2371">
                        <c:v>43.699951171875</c:v>
                      </c:pt>
                      <c:pt idx="2372">
                        <c:v>43.699951171875</c:v>
                      </c:pt>
                      <c:pt idx="2373">
                        <c:v>43.699951171875</c:v>
                      </c:pt>
                      <c:pt idx="2374">
                        <c:v>43.599853515625</c:v>
                      </c:pt>
                      <c:pt idx="2375">
                        <c:v>43.599853515625</c:v>
                      </c:pt>
                      <c:pt idx="2376">
                        <c:v>43.599853515625</c:v>
                      </c:pt>
                      <c:pt idx="2377">
                        <c:v>43.599853515625</c:v>
                      </c:pt>
                      <c:pt idx="2378">
                        <c:v>43.599853515625</c:v>
                      </c:pt>
                      <c:pt idx="2379">
                        <c:v>43.599853515625</c:v>
                      </c:pt>
                      <c:pt idx="2380">
                        <c:v>43.499755859375</c:v>
                      </c:pt>
                      <c:pt idx="2381">
                        <c:v>43.499755859375</c:v>
                      </c:pt>
                      <c:pt idx="2382">
                        <c:v>43.39990234375</c:v>
                      </c:pt>
                      <c:pt idx="2383">
                        <c:v>43.39990234375</c:v>
                      </c:pt>
                      <c:pt idx="2384">
                        <c:v>43.39990234375</c:v>
                      </c:pt>
                      <c:pt idx="2385">
                        <c:v>43.39990234375</c:v>
                      </c:pt>
                      <c:pt idx="2386">
                        <c:v>43.39990234375</c:v>
                      </c:pt>
                      <c:pt idx="2387">
                        <c:v>43.39990234375</c:v>
                      </c:pt>
                      <c:pt idx="2388">
                        <c:v>43.39990234375</c:v>
                      </c:pt>
                      <c:pt idx="2389">
                        <c:v>43.2998046875</c:v>
                      </c:pt>
                      <c:pt idx="2390">
                        <c:v>43.2998046875</c:v>
                      </c:pt>
                      <c:pt idx="2391">
                        <c:v>43.2998046875</c:v>
                      </c:pt>
                      <c:pt idx="2392">
                        <c:v>43.199951171875</c:v>
                      </c:pt>
                      <c:pt idx="2393">
                        <c:v>43.199951171875</c:v>
                      </c:pt>
                      <c:pt idx="2394">
                        <c:v>43.199951171875</c:v>
                      </c:pt>
                      <c:pt idx="2395">
                        <c:v>43.199951171875</c:v>
                      </c:pt>
                      <c:pt idx="2396">
                        <c:v>43.099853515625</c:v>
                      </c:pt>
                      <c:pt idx="2397">
                        <c:v>43.099853515625</c:v>
                      </c:pt>
                      <c:pt idx="2398">
                        <c:v>43.099853515625</c:v>
                      </c:pt>
                      <c:pt idx="2399">
                        <c:v>43.099853515625</c:v>
                      </c:pt>
                      <c:pt idx="2400">
                        <c:v>42.999755859375</c:v>
                      </c:pt>
                      <c:pt idx="2401">
                        <c:v>43.099853515625</c:v>
                      </c:pt>
                      <c:pt idx="2402">
                        <c:v>43.099853515625</c:v>
                      </c:pt>
                      <c:pt idx="2403">
                        <c:v>43.099853515625</c:v>
                      </c:pt>
                      <c:pt idx="2404">
                        <c:v>42.999755859375</c:v>
                      </c:pt>
                      <c:pt idx="2405">
                        <c:v>42.999755859375</c:v>
                      </c:pt>
                      <c:pt idx="2406">
                        <c:v>43.099853515625</c:v>
                      </c:pt>
                      <c:pt idx="2407">
                        <c:v>42.999755859375</c:v>
                      </c:pt>
                      <c:pt idx="2408">
                        <c:v>42.999755859375</c:v>
                      </c:pt>
                      <c:pt idx="2409">
                        <c:v>42.999755859375</c:v>
                      </c:pt>
                      <c:pt idx="2410">
                        <c:v>42.89990234375</c:v>
                      </c:pt>
                      <c:pt idx="2411">
                        <c:v>42.89990234375</c:v>
                      </c:pt>
                      <c:pt idx="2412">
                        <c:v>42.7998046875</c:v>
                      </c:pt>
                      <c:pt idx="2413">
                        <c:v>42.7998046875</c:v>
                      </c:pt>
                      <c:pt idx="2414">
                        <c:v>42.7998046875</c:v>
                      </c:pt>
                      <c:pt idx="2415">
                        <c:v>42.7998046875</c:v>
                      </c:pt>
                      <c:pt idx="2416">
                        <c:v>42.699951171875</c:v>
                      </c:pt>
                      <c:pt idx="2417">
                        <c:v>42.699951171875</c:v>
                      </c:pt>
                      <c:pt idx="2418">
                        <c:v>42.699951171875</c:v>
                      </c:pt>
                      <c:pt idx="2419">
                        <c:v>42.599853515625</c:v>
                      </c:pt>
                      <c:pt idx="2420">
                        <c:v>42.599853515625</c:v>
                      </c:pt>
                      <c:pt idx="2421">
                        <c:v>42.599853515625</c:v>
                      </c:pt>
                      <c:pt idx="2422">
                        <c:v>42.499755859375</c:v>
                      </c:pt>
                      <c:pt idx="2423">
                        <c:v>42.699951171875</c:v>
                      </c:pt>
                      <c:pt idx="2424">
                        <c:v>42.699951171875</c:v>
                      </c:pt>
                      <c:pt idx="2425">
                        <c:v>42.699951171875</c:v>
                      </c:pt>
                      <c:pt idx="2426">
                        <c:v>42.599853515625</c:v>
                      </c:pt>
                      <c:pt idx="2427">
                        <c:v>42.599853515625</c:v>
                      </c:pt>
                      <c:pt idx="2428">
                        <c:v>42.599853515625</c:v>
                      </c:pt>
                      <c:pt idx="2429">
                        <c:v>42.599853515625</c:v>
                      </c:pt>
                      <c:pt idx="2430">
                        <c:v>42.599853515625</c:v>
                      </c:pt>
                      <c:pt idx="2431">
                        <c:v>42.599853515625</c:v>
                      </c:pt>
                      <c:pt idx="2432">
                        <c:v>42.499755859375</c:v>
                      </c:pt>
                      <c:pt idx="2433">
                        <c:v>42.499755859375</c:v>
                      </c:pt>
                      <c:pt idx="2434">
                        <c:v>42.499755859375</c:v>
                      </c:pt>
                      <c:pt idx="2435">
                        <c:v>42.39990234375</c:v>
                      </c:pt>
                      <c:pt idx="2436">
                        <c:v>42.39990234375</c:v>
                      </c:pt>
                      <c:pt idx="2437">
                        <c:v>42.39990234375</c:v>
                      </c:pt>
                      <c:pt idx="2438">
                        <c:v>42.39990234375</c:v>
                      </c:pt>
                      <c:pt idx="2439">
                        <c:v>42.2998046875</c:v>
                      </c:pt>
                      <c:pt idx="2440">
                        <c:v>42.2998046875</c:v>
                      </c:pt>
                      <c:pt idx="2441">
                        <c:v>42.2998046875</c:v>
                      </c:pt>
                      <c:pt idx="2442">
                        <c:v>42.2998046875</c:v>
                      </c:pt>
                      <c:pt idx="2443">
                        <c:v>42.199951171875</c:v>
                      </c:pt>
                      <c:pt idx="2444">
                        <c:v>42.199951171875</c:v>
                      </c:pt>
                      <c:pt idx="2445">
                        <c:v>42.199951171875</c:v>
                      </c:pt>
                      <c:pt idx="2446">
                        <c:v>42.199951171875</c:v>
                      </c:pt>
                      <c:pt idx="2447">
                        <c:v>42.099853515625</c:v>
                      </c:pt>
                      <c:pt idx="2448">
                        <c:v>42.099853515625</c:v>
                      </c:pt>
                      <c:pt idx="2449">
                        <c:v>42</c:v>
                      </c:pt>
                      <c:pt idx="2450">
                        <c:v>42.099853515625</c:v>
                      </c:pt>
                      <c:pt idx="2451">
                        <c:v>42</c:v>
                      </c:pt>
                      <c:pt idx="2452">
                        <c:v>42</c:v>
                      </c:pt>
                      <c:pt idx="2453">
                        <c:v>42.099853515625</c:v>
                      </c:pt>
                      <c:pt idx="2454">
                        <c:v>42</c:v>
                      </c:pt>
                      <c:pt idx="2455">
                        <c:v>42</c:v>
                      </c:pt>
                      <c:pt idx="2456">
                        <c:v>42</c:v>
                      </c:pt>
                      <c:pt idx="2457">
                        <c:v>41.89990234375</c:v>
                      </c:pt>
                      <c:pt idx="2458">
                        <c:v>41.89990234375</c:v>
                      </c:pt>
                      <c:pt idx="2459">
                        <c:v>41.89990234375</c:v>
                      </c:pt>
                      <c:pt idx="2460">
                        <c:v>41.89990234375</c:v>
                      </c:pt>
                      <c:pt idx="2461">
                        <c:v>41.89990234375</c:v>
                      </c:pt>
                      <c:pt idx="2462">
                        <c:v>41.7998046875</c:v>
                      </c:pt>
                      <c:pt idx="2463">
                        <c:v>41.7998046875</c:v>
                      </c:pt>
                      <c:pt idx="2464">
                        <c:v>41.7998046875</c:v>
                      </c:pt>
                      <c:pt idx="2465">
                        <c:v>41.7998046875</c:v>
                      </c:pt>
                      <c:pt idx="2466">
                        <c:v>41.7998046875</c:v>
                      </c:pt>
                      <c:pt idx="2467">
                        <c:v>41.7998046875</c:v>
                      </c:pt>
                      <c:pt idx="2468">
                        <c:v>41.699951171875</c:v>
                      </c:pt>
                      <c:pt idx="2469">
                        <c:v>41.699951171875</c:v>
                      </c:pt>
                      <c:pt idx="2470">
                        <c:v>41.699951171875</c:v>
                      </c:pt>
                      <c:pt idx="2471">
                        <c:v>41.7998046875</c:v>
                      </c:pt>
                      <c:pt idx="2472">
                        <c:v>41.699951171875</c:v>
                      </c:pt>
                      <c:pt idx="2473">
                        <c:v>41.699951171875</c:v>
                      </c:pt>
                      <c:pt idx="2474">
                        <c:v>41.699951171875</c:v>
                      </c:pt>
                      <c:pt idx="2475">
                        <c:v>41.699951171875</c:v>
                      </c:pt>
                      <c:pt idx="2476">
                        <c:v>41.699951171875</c:v>
                      </c:pt>
                      <c:pt idx="2477">
                        <c:v>41.5</c:v>
                      </c:pt>
                      <c:pt idx="2478">
                        <c:v>41.5</c:v>
                      </c:pt>
                      <c:pt idx="2479">
                        <c:v>41.5</c:v>
                      </c:pt>
                      <c:pt idx="2480">
                        <c:v>41.39990234375</c:v>
                      </c:pt>
                      <c:pt idx="2481">
                        <c:v>41.39990234375</c:v>
                      </c:pt>
                      <c:pt idx="2482">
                        <c:v>41.39990234375</c:v>
                      </c:pt>
                      <c:pt idx="2483">
                        <c:v>41.599853515625</c:v>
                      </c:pt>
                      <c:pt idx="2484">
                        <c:v>41.599853515625</c:v>
                      </c:pt>
                      <c:pt idx="2485">
                        <c:v>41.5</c:v>
                      </c:pt>
                      <c:pt idx="2486">
                        <c:v>41.599853515625</c:v>
                      </c:pt>
                      <c:pt idx="2487">
                        <c:v>41.5</c:v>
                      </c:pt>
                      <c:pt idx="2488">
                        <c:v>41.5</c:v>
                      </c:pt>
                      <c:pt idx="2489">
                        <c:v>41.2998046875</c:v>
                      </c:pt>
                      <c:pt idx="2490">
                        <c:v>41.2998046875</c:v>
                      </c:pt>
                      <c:pt idx="2491">
                        <c:v>41.2998046875</c:v>
                      </c:pt>
                      <c:pt idx="2492">
                        <c:v>41.2998046875</c:v>
                      </c:pt>
                      <c:pt idx="2493">
                        <c:v>41.2998046875</c:v>
                      </c:pt>
                      <c:pt idx="2494">
                        <c:v>41.199951171875</c:v>
                      </c:pt>
                      <c:pt idx="2495">
                        <c:v>41.2998046875</c:v>
                      </c:pt>
                      <c:pt idx="2496">
                        <c:v>41.2998046875</c:v>
                      </c:pt>
                      <c:pt idx="2497">
                        <c:v>41.199951171875</c:v>
                      </c:pt>
                      <c:pt idx="2498">
                        <c:v>41.199951171875</c:v>
                      </c:pt>
                      <c:pt idx="2499">
                        <c:v>41.199951171875</c:v>
                      </c:pt>
                      <c:pt idx="2500">
                        <c:v>41.199951171875</c:v>
                      </c:pt>
                      <c:pt idx="2501">
                        <c:v>41.099853515625</c:v>
                      </c:pt>
                      <c:pt idx="2502">
                        <c:v>41.099853515625</c:v>
                      </c:pt>
                      <c:pt idx="2503">
                        <c:v>41</c:v>
                      </c:pt>
                      <c:pt idx="2504">
                        <c:v>41</c:v>
                      </c:pt>
                      <c:pt idx="2505">
                        <c:v>41</c:v>
                      </c:pt>
                      <c:pt idx="2506">
                        <c:v>41</c:v>
                      </c:pt>
                      <c:pt idx="2507">
                        <c:v>40.89990234375</c:v>
                      </c:pt>
                      <c:pt idx="2508">
                        <c:v>40.89990234375</c:v>
                      </c:pt>
                      <c:pt idx="2509">
                        <c:v>40.89990234375</c:v>
                      </c:pt>
                      <c:pt idx="2510">
                        <c:v>40.89990234375</c:v>
                      </c:pt>
                      <c:pt idx="2511">
                        <c:v>40.89990234375</c:v>
                      </c:pt>
                      <c:pt idx="2512">
                        <c:v>40.7998046875</c:v>
                      </c:pt>
                      <c:pt idx="2513">
                        <c:v>41</c:v>
                      </c:pt>
                      <c:pt idx="2514">
                        <c:v>41</c:v>
                      </c:pt>
                      <c:pt idx="2515">
                        <c:v>41</c:v>
                      </c:pt>
                      <c:pt idx="2516">
                        <c:v>40.89990234375</c:v>
                      </c:pt>
                      <c:pt idx="2517">
                        <c:v>40.89990234375</c:v>
                      </c:pt>
                      <c:pt idx="2518">
                        <c:v>41</c:v>
                      </c:pt>
                      <c:pt idx="2519">
                        <c:v>40.89990234375</c:v>
                      </c:pt>
                      <c:pt idx="2520">
                        <c:v>40.7998046875</c:v>
                      </c:pt>
                      <c:pt idx="2521">
                        <c:v>40.699951171875</c:v>
                      </c:pt>
                      <c:pt idx="2522">
                        <c:v>40.699951171875</c:v>
                      </c:pt>
                      <c:pt idx="2523">
                        <c:v>40.699951171875</c:v>
                      </c:pt>
                      <c:pt idx="2524">
                        <c:v>40.699951171875</c:v>
                      </c:pt>
                      <c:pt idx="2525">
                        <c:v>40.699951171875</c:v>
                      </c:pt>
                      <c:pt idx="2526">
                        <c:v>40.699951171875</c:v>
                      </c:pt>
                      <c:pt idx="2527">
                        <c:v>40.699951171875</c:v>
                      </c:pt>
                      <c:pt idx="2528">
                        <c:v>40.699951171875</c:v>
                      </c:pt>
                      <c:pt idx="2529">
                        <c:v>40.599853515625</c:v>
                      </c:pt>
                      <c:pt idx="2530">
                        <c:v>40.699951171875</c:v>
                      </c:pt>
                      <c:pt idx="2531">
                        <c:v>40.599853515625</c:v>
                      </c:pt>
                      <c:pt idx="2532">
                        <c:v>40.5</c:v>
                      </c:pt>
                      <c:pt idx="2533">
                        <c:v>40.5</c:v>
                      </c:pt>
                      <c:pt idx="2534">
                        <c:v>40.5</c:v>
                      </c:pt>
                      <c:pt idx="2535">
                        <c:v>40.39990234375</c:v>
                      </c:pt>
                      <c:pt idx="2536">
                        <c:v>40.5</c:v>
                      </c:pt>
                      <c:pt idx="2537">
                        <c:v>40.39990234375</c:v>
                      </c:pt>
                      <c:pt idx="2538">
                        <c:v>40.599853515625</c:v>
                      </c:pt>
                      <c:pt idx="2539">
                        <c:v>40.599853515625</c:v>
                      </c:pt>
                      <c:pt idx="2540">
                        <c:v>40.5</c:v>
                      </c:pt>
                      <c:pt idx="2541">
                        <c:v>40.5</c:v>
                      </c:pt>
                      <c:pt idx="2542">
                        <c:v>40.5</c:v>
                      </c:pt>
                      <c:pt idx="2543">
                        <c:v>40.39990234375</c:v>
                      </c:pt>
                      <c:pt idx="2544">
                        <c:v>40.39990234375</c:v>
                      </c:pt>
                      <c:pt idx="2545">
                        <c:v>40.39990234375</c:v>
                      </c:pt>
                      <c:pt idx="2546">
                        <c:v>40.39990234375</c:v>
                      </c:pt>
                      <c:pt idx="2547">
                        <c:v>40.39990234375</c:v>
                      </c:pt>
                      <c:pt idx="2548">
                        <c:v>40.300048828125</c:v>
                      </c:pt>
                      <c:pt idx="2549">
                        <c:v>40.300048828125</c:v>
                      </c:pt>
                      <c:pt idx="2550">
                        <c:v>40.300048828125</c:v>
                      </c:pt>
                      <c:pt idx="2551">
                        <c:v>40.199951171875</c:v>
                      </c:pt>
                      <c:pt idx="2552">
                        <c:v>40.199951171875</c:v>
                      </c:pt>
                      <c:pt idx="2553">
                        <c:v>40.199951171875</c:v>
                      </c:pt>
                      <c:pt idx="2554">
                        <c:v>40.199951171875</c:v>
                      </c:pt>
                      <c:pt idx="2555">
                        <c:v>40.099853515625</c:v>
                      </c:pt>
                      <c:pt idx="2556">
                        <c:v>40.199951171875</c:v>
                      </c:pt>
                      <c:pt idx="2557">
                        <c:v>40.099853515625</c:v>
                      </c:pt>
                      <c:pt idx="2558">
                        <c:v>40.099853515625</c:v>
                      </c:pt>
                      <c:pt idx="2559">
                        <c:v>40.099853515625</c:v>
                      </c:pt>
                      <c:pt idx="2560">
                        <c:v>40.099853515625</c:v>
                      </c:pt>
                      <c:pt idx="2561">
                        <c:v>40.099853515625</c:v>
                      </c:pt>
                      <c:pt idx="2562">
                        <c:v>40.099853515625</c:v>
                      </c:pt>
                      <c:pt idx="2563">
                        <c:v>40.099853515625</c:v>
                      </c:pt>
                      <c:pt idx="2564">
                        <c:v>40</c:v>
                      </c:pt>
                      <c:pt idx="2565">
                        <c:v>40.099853515625</c:v>
                      </c:pt>
                      <c:pt idx="2566">
                        <c:v>40</c:v>
                      </c:pt>
                      <c:pt idx="2567">
                        <c:v>40.099853515625</c:v>
                      </c:pt>
                      <c:pt idx="2568">
                        <c:v>39.89990234375</c:v>
                      </c:pt>
                      <c:pt idx="2569">
                        <c:v>39.89990234375</c:v>
                      </c:pt>
                      <c:pt idx="2570">
                        <c:v>39.89990234375</c:v>
                      </c:pt>
                      <c:pt idx="2571">
                        <c:v>39.89990234375</c:v>
                      </c:pt>
                      <c:pt idx="2572">
                        <c:v>39.800048828125</c:v>
                      </c:pt>
                      <c:pt idx="2573">
                        <c:v>39.89990234375</c:v>
                      </c:pt>
                      <c:pt idx="2574">
                        <c:v>39.89990234375</c:v>
                      </c:pt>
                      <c:pt idx="2575">
                        <c:v>39.89990234375</c:v>
                      </c:pt>
                      <c:pt idx="2576">
                        <c:v>39.800048828125</c:v>
                      </c:pt>
                      <c:pt idx="2577">
                        <c:v>39.89990234375</c:v>
                      </c:pt>
                      <c:pt idx="2578">
                        <c:v>39.800048828125</c:v>
                      </c:pt>
                      <c:pt idx="2579">
                        <c:v>39.800048828125</c:v>
                      </c:pt>
                      <c:pt idx="2580">
                        <c:v>39.699951171875</c:v>
                      </c:pt>
                      <c:pt idx="2581">
                        <c:v>39.699951171875</c:v>
                      </c:pt>
                      <c:pt idx="2582">
                        <c:v>39.699951171875</c:v>
                      </c:pt>
                      <c:pt idx="2583">
                        <c:v>39.699951171875</c:v>
                      </c:pt>
                      <c:pt idx="2584">
                        <c:v>39.699951171875</c:v>
                      </c:pt>
                      <c:pt idx="2585">
                        <c:v>39.599853515625</c:v>
                      </c:pt>
                      <c:pt idx="2586">
                        <c:v>39.599853515625</c:v>
                      </c:pt>
                      <c:pt idx="2587">
                        <c:v>39.599853515625</c:v>
                      </c:pt>
                      <c:pt idx="2588">
                        <c:v>39.599853515625</c:v>
                      </c:pt>
                      <c:pt idx="2589">
                        <c:v>39.599853515625</c:v>
                      </c:pt>
                      <c:pt idx="2590">
                        <c:v>39.599853515625</c:v>
                      </c:pt>
                      <c:pt idx="2591">
                        <c:v>39.599853515625</c:v>
                      </c:pt>
                      <c:pt idx="2592">
                        <c:v>39.599853515625</c:v>
                      </c:pt>
                      <c:pt idx="2593">
                        <c:v>39.699951171875</c:v>
                      </c:pt>
                      <c:pt idx="2594">
                        <c:v>39.599853515625</c:v>
                      </c:pt>
                      <c:pt idx="2595">
                        <c:v>39.599853515625</c:v>
                      </c:pt>
                      <c:pt idx="2596">
                        <c:v>39.599853515625</c:v>
                      </c:pt>
                      <c:pt idx="2597">
                        <c:v>39.599853515625</c:v>
                      </c:pt>
                      <c:pt idx="2598">
                        <c:v>39.39990234375</c:v>
                      </c:pt>
                      <c:pt idx="2599">
                        <c:v>39.39990234375</c:v>
                      </c:pt>
                      <c:pt idx="2600">
                        <c:v>39.39990234375</c:v>
                      </c:pt>
                      <c:pt idx="2601">
                        <c:v>39.39990234375</c:v>
                      </c:pt>
                      <c:pt idx="2602">
                        <c:v>39.39990234375</c:v>
                      </c:pt>
                      <c:pt idx="2603">
                        <c:v>39.39990234375</c:v>
                      </c:pt>
                      <c:pt idx="2604">
                        <c:v>39.39990234375</c:v>
                      </c:pt>
                      <c:pt idx="2605">
                        <c:v>39.39990234375</c:v>
                      </c:pt>
                      <c:pt idx="2606">
                        <c:v>39.39990234375</c:v>
                      </c:pt>
                      <c:pt idx="2607">
                        <c:v>39.300048828125</c:v>
                      </c:pt>
                      <c:pt idx="2608">
                        <c:v>39.39990234375</c:v>
                      </c:pt>
                      <c:pt idx="2609">
                        <c:v>39.300048828125</c:v>
                      </c:pt>
                      <c:pt idx="2610">
                        <c:v>39.39990234375</c:v>
                      </c:pt>
                      <c:pt idx="2611">
                        <c:v>39.39990234375</c:v>
                      </c:pt>
                      <c:pt idx="2612">
                        <c:v>39.39990234375</c:v>
                      </c:pt>
                      <c:pt idx="2613">
                        <c:v>39.39990234375</c:v>
                      </c:pt>
                      <c:pt idx="2614">
                        <c:v>39.300048828125</c:v>
                      </c:pt>
                      <c:pt idx="2615">
                        <c:v>39.300048828125</c:v>
                      </c:pt>
                      <c:pt idx="2616">
                        <c:v>39.199951171875</c:v>
                      </c:pt>
                      <c:pt idx="2617">
                        <c:v>39.10009765625</c:v>
                      </c:pt>
                      <c:pt idx="2618">
                        <c:v>39.199951171875</c:v>
                      </c:pt>
                      <c:pt idx="2619">
                        <c:v>39.199951171875</c:v>
                      </c:pt>
                      <c:pt idx="2620">
                        <c:v>39.10009765625</c:v>
                      </c:pt>
                      <c:pt idx="2621">
                        <c:v>39.10009765625</c:v>
                      </c:pt>
                      <c:pt idx="2622">
                        <c:v>39.10009765625</c:v>
                      </c:pt>
                      <c:pt idx="2623">
                        <c:v>39.10009765625</c:v>
                      </c:pt>
                      <c:pt idx="2624">
                        <c:v>39</c:v>
                      </c:pt>
                      <c:pt idx="2625">
                        <c:v>39</c:v>
                      </c:pt>
                      <c:pt idx="2626">
                        <c:v>39</c:v>
                      </c:pt>
                      <c:pt idx="2627">
                        <c:v>39</c:v>
                      </c:pt>
                      <c:pt idx="2628">
                        <c:v>39</c:v>
                      </c:pt>
                      <c:pt idx="2629">
                        <c:v>39</c:v>
                      </c:pt>
                      <c:pt idx="2630">
                        <c:v>38.89990234375</c:v>
                      </c:pt>
                      <c:pt idx="2631">
                        <c:v>39</c:v>
                      </c:pt>
                      <c:pt idx="2632">
                        <c:v>38.89990234375</c:v>
                      </c:pt>
                      <c:pt idx="2633">
                        <c:v>38.89990234375</c:v>
                      </c:pt>
                      <c:pt idx="2634">
                        <c:v>39</c:v>
                      </c:pt>
                      <c:pt idx="2635">
                        <c:v>39</c:v>
                      </c:pt>
                      <c:pt idx="2636">
                        <c:v>39</c:v>
                      </c:pt>
                      <c:pt idx="2637">
                        <c:v>39</c:v>
                      </c:pt>
                      <c:pt idx="2638">
                        <c:v>39</c:v>
                      </c:pt>
                      <c:pt idx="2639">
                        <c:v>39</c:v>
                      </c:pt>
                      <c:pt idx="2640">
                        <c:v>39</c:v>
                      </c:pt>
                      <c:pt idx="2641">
                        <c:v>39</c:v>
                      </c:pt>
                      <c:pt idx="2642">
                        <c:v>39</c:v>
                      </c:pt>
                      <c:pt idx="2643">
                        <c:v>39</c:v>
                      </c:pt>
                      <c:pt idx="2644">
                        <c:v>39</c:v>
                      </c:pt>
                      <c:pt idx="2645">
                        <c:v>39</c:v>
                      </c:pt>
                      <c:pt idx="2646">
                        <c:v>38.800048828125</c:v>
                      </c:pt>
                      <c:pt idx="2647">
                        <c:v>38.699951171875</c:v>
                      </c:pt>
                      <c:pt idx="2648">
                        <c:v>38.699951171875</c:v>
                      </c:pt>
                      <c:pt idx="2649">
                        <c:v>38.699951171875</c:v>
                      </c:pt>
                      <c:pt idx="2650">
                        <c:v>38.699951171875</c:v>
                      </c:pt>
                      <c:pt idx="2651">
                        <c:v>38.699951171875</c:v>
                      </c:pt>
                      <c:pt idx="2652">
                        <c:v>38.699951171875</c:v>
                      </c:pt>
                      <c:pt idx="2653">
                        <c:v>38.699951171875</c:v>
                      </c:pt>
                      <c:pt idx="2654">
                        <c:v>38.699951171875</c:v>
                      </c:pt>
                      <c:pt idx="2655">
                        <c:v>38.60009765625</c:v>
                      </c:pt>
                      <c:pt idx="2656">
                        <c:v>38.60009765625</c:v>
                      </c:pt>
                      <c:pt idx="2657">
                        <c:v>38.60009765625</c:v>
                      </c:pt>
                      <c:pt idx="2658">
                        <c:v>38.699951171875</c:v>
                      </c:pt>
                      <c:pt idx="2659">
                        <c:v>38.60009765625</c:v>
                      </c:pt>
                      <c:pt idx="2660">
                        <c:v>38.60009765625</c:v>
                      </c:pt>
                      <c:pt idx="2661">
                        <c:v>38.60009765625</c:v>
                      </c:pt>
                      <c:pt idx="2662">
                        <c:v>38.60009765625</c:v>
                      </c:pt>
                      <c:pt idx="2663">
                        <c:v>38.60009765625</c:v>
                      </c:pt>
                      <c:pt idx="2664">
                        <c:v>38.5</c:v>
                      </c:pt>
                      <c:pt idx="2665">
                        <c:v>38.5</c:v>
                      </c:pt>
                      <c:pt idx="2666">
                        <c:v>38.5</c:v>
                      </c:pt>
                      <c:pt idx="2667">
                        <c:v>38.5</c:v>
                      </c:pt>
                      <c:pt idx="2668">
                        <c:v>38.5</c:v>
                      </c:pt>
                      <c:pt idx="2669">
                        <c:v>38.39990234375</c:v>
                      </c:pt>
                      <c:pt idx="2670">
                        <c:v>38.5</c:v>
                      </c:pt>
                      <c:pt idx="2671">
                        <c:v>38.5</c:v>
                      </c:pt>
                      <c:pt idx="2672">
                        <c:v>38.5</c:v>
                      </c:pt>
                      <c:pt idx="2673">
                        <c:v>38.5</c:v>
                      </c:pt>
                      <c:pt idx="2674">
                        <c:v>38.39990234375</c:v>
                      </c:pt>
                      <c:pt idx="2675">
                        <c:v>38.39990234375</c:v>
                      </c:pt>
                      <c:pt idx="2676">
                        <c:v>38.39990234375</c:v>
                      </c:pt>
                      <c:pt idx="2677">
                        <c:v>38.39990234375</c:v>
                      </c:pt>
                      <c:pt idx="2678">
                        <c:v>38.39990234375</c:v>
                      </c:pt>
                      <c:pt idx="2679">
                        <c:v>38.39990234375</c:v>
                      </c:pt>
                      <c:pt idx="2680">
                        <c:v>38.39990234375</c:v>
                      </c:pt>
                      <c:pt idx="2681">
                        <c:v>38.39990234375</c:v>
                      </c:pt>
                      <c:pt idx="2682">
                        <c:v>38.300048828125</c:v>
                      </c:pt>
                      <c:pt idx="2683">
                        <c:v>38.300048828125</c:v>
                      </c:pt>
                      <c:pt idx="2684">
                        <c:v>38.199951171875</c:v>
                      </c:pt>
                      <c:pt idx="2685">
                        <c:v>38.199951171875</c:v>
                      </c:pt>
                      <c:pt idx="2686">
                        <c:v>38.199951171875</c:v>
                      </c:pt>
                      <c:pt idx="2687">
                        <c:v>38.199951171875</c:v>
                      </c:pt>
                      <c:pt idx="2688">
                        <c:v>38.199951171875</c:v>
                      </c:pt>
                      <c:pt idx="2689">
                        <c:v>38.10009765625</c:v>
                      </c:pt>
                      <c:pt idx="2690">
                        <c:v>38.199951171875</c:v>
                      </c:pt>
                      <c:pt idx="2691">
                        <c:v>38.199951171875</c:v>
                      </c:pt>
                      <c:pt idx="2692">
                        <c:v>38.10009765625</c:v>
                      </c:pt>
                      <c:pt idx="2693">
                        <c:v>38.10009765625</c:v>
                      </c:pt>
                      <c:pt idx="2694">
                        <c:v>38.199951171875</c:v>
                      </c:pt>
                      <c:pt idx="2695">
                        <c:v>38.199951171875</c:v>
                      </c:pt>
                      <c:pt idx="2696">
                        <c:v>38.199951171875</c:v>
                      </c:pt>
                      <c:pt idx="2697">
                        <c:v>38.10009765625</c:v>
                      </c:pt>
                      <c:pt idx="2698">
                        <c:v>38.10009765625</c:v>
                      </c:pt>
                      <c:pt idx="2699">
                        <c:v>38.10009765625</c:v>
                      </c:pt>
                      <c:pt idx="2700">
                        <c:v>38.10009765625</c:v>
                      </c:pt>
                      <c:pt idx="2701">
                        <c:v>38.10009765625</c:v>
                      </c:pt>
                      <c:pt idx="2702">
                        <c:v>38.10009765625</c:v>
                      </c:pt>
                      <c:pt idx="2703">
                        <c:v>38.10009765625</c:v>
                      </c:pt>
                      <c:pt idx="2704">
                        <c:v>38.10009765625</c:v>
                      </c:pt>
                      <c:pt idx="2705">
                        <c:v>38.10009765625</c:v>
                      </c:pt>
                      <c:pt idx="2706">
                        <c:v>37.89990234375</c:v>
                      </c:pt>
                      <c:pt idx="2707">
                        <c:v>37.89990234375</c:v>
                      </c:pt>
                      <c:pt idx="2708">
                        <c:v>37.800048828125</c:v>
                      </c:pt>
                      <c:pt idx="2709">
                        <c:v>37.800048828125</c:v>
                      </c:pt>
                      <c:pt idx="2710">
                        <c:v>37.800048828125</c:v>
                      </c:pt>
                      <c:pt idx="2711">
                        <c:v>37.89990234375</c:v>
                      </c:pt>
                      <c:pt idx="2712">
                        <c:v>37.89990234375</c:v>
                      </c:pt>
                      <c:pt idx="2713">
                        <c:v>37.89990234375</c:v>
                      </c:pt>
                      <c:pt idx="2714">
                        <c:v>37.89990234375</c:v>
                      </c:pt>
                      <c:pt idx="2715">
                        <c:v>37.800048828125</c:v>
                      </c:pt>
                      <c:pt idx="2716">
                        <c:v>37.89990234375</c:v>
                      </c:pt>
                      <c:pt idx="2717">
                        <c:v>37.800048828125</c:v>
                      </c:pt>
                      <c:pt idx="2718">
                        <c:v>37.89990234375</c:v>
                      </c:pt>
                      <c:pt idx="2719">
                        <c:v>37.800048828125</c:v>
                      </c:pt>
                      <c:pt idx="2720">
                        <c:v>37.800048828125</c:v>
                      </c:pt>
                      <c:pt idx="2721">
                        <c:v>37.800048828125</c:v>
                      </c:pt>
                      <c:pt idx="2722">
                        <c:v>37.800048828125</c:v>
                      </c:pt>
                      <c:pt idx="2723">
                        <c:v>37.800048828125</c:v>
                      </c:pt>
                      <c:pt idx="2724">
                        <c:v>37.800048828125</c:v>
                      </c:pt>
                      <c:pt idx="2725">
                        <c:v>37.800048828125</c:v>
                      </c:pt>
                      <c:pt idx="2726">
                        <c:v>37.800048828125</c:v>
                      </c:pt>
                      <c:pt idx="2727">
                        <c:v>37.800048828125</c:v>
                      </c:pt>
                      <c:pt idx="2728">
                        <c:v>37.800048828125</c:v>
                      </c:pt>
                      <c:pt idx="2729">
                        <c:v>37.800048828125</c:v>
                      </c:pt>
                      <c:pt idx="2730">
                        <c:v>37.800048828125</c:v>
                      </c:pt>
                      <c:pt idx="2731">
                        <c:v>37.699951171875</c:v>
                      </c:pt>
                      <c:pt idx="2732">
                        <c:v>37.699951171875</c:v>
                      </c:pt>
                      <c:pt idx="2733">
                        <c:v>37.699951171875</c:v>
                      </c:pt>
                      <c:pt idx="2734">
                        <c:v>37.60009765625</c:v>
                      </c:pt>
                      <c:pt idx="2735">
                        <c:v>37.60009765625</c:v>
                      </c:pt>
                      <c:pt idx="2736">
                        <c:v>37.60009765625</c:v>
                      </c:pt>
                      <c:pt idx="2737">
                        <c:v>37.5</c:v>
                      </c:pt>
                      <c:pt idx="2738">
                        <c:v>37.5</c:v>
                      </c:pt>
                      <c:pt idx="2739">
                        <c:v>37.5</c:v>
                      </c:pt>
                      <c:pt idx="2740">
                        <c:v>37.400146484375</c:v>
                      </c:pt>
                      <c:pt idx="2741">
                        <c:v>37.400146484375</c:v>
                      </c:pt>
                      <c:pt idx="2742">
                        <c:v>37.400146484375</c:v>
                      </c:pt>
                      <c:pt idx="2743">
                        <c:v>37.400146484375</c:v>
                      </c:pt>
                      <c:pt idx="2744">
                        <c:v>37.5</c:v>
                      </c:pt>
                      <c:pt idx="2745">
                        <c:v>37.400146484375</c:v>
                      </c:pt>
                      <c:pt idx="2746">
                        <c:v>37.400146484375</c:v>
                      </c:pt>
                      <c:pt idx="2747">
                        <c:v>37.400146484375</c:v>
                      </c:pt>
                      <c:pt idx="2748">
                        <c:v>37.400146484375</c:v>
                      </c:pt>
                      <c:pt idx="2749">
                        <c:v>37.400146484375</c:v>
                      </c:pt>
                      <c:pt idx="2750">
                        <c:v>37.300048828125</c:v>
                      </c:pt>
                      <c:pt idx="2751">
                        <c:v>37.300048828125</c:v>
                      </c:pt>
                      <c:pt idx="2752">
                        <c:v>37.300048828125</c:v>
                      </c:pt>
                      <c:pt idx="2753">
                        <c:v>37.300048828125</c:v>
                      </c:pt>
                      <c:pt idx="2754">
                        <c:v>37.300048828125</c:v>
                      </c:pt>
                      <c:pt idx="2755">
                        <c:v>37.300048828125</c:v>
                      </c:pt>
                      <c:pt idx="2756">
                        <c:v>37.300048828125</c:v>
                      </c:pt>
                      <c:pt idx="2757">
                        <c:v>37.300048828125</c:v>
                      </c:pt>
                      <c:pt idx="2758">
                        <c:v>37.300048828125</c:v>
                      </c:pt>
                      <c:pt idx="2759">
                        <c:v>37.300048828125</c:v>
                      </c:pt>
                      <c:pt idx="2760">
                        <c:v>37.300048828125</c:v>
                      </c:pt>
                      <c:pt idx="2761">
                        <c:v>37.199951171875</c:v>
                      </c:pt>
                      <c:pt idx="2762">
                        <c:v>37.199951171875</c:v>
                      </c:pt>
                      <c:pt idx="2763">
                        <c:v>37.199951171875</c:v>
                      </c:pt>
                      <c:pt idx="2764">
                        <c:v>37.10009765625</c:v>
                      </c:pt>
                      <c:pt idx="2765">
                        <c:v>37.10009765625</c:v>
                      </c:pt>
                      <c:pt idx="2766">
                        <c:v>37.300048828125</c:v>
                      </c:pt>
                      <c:pt idx="2767">
                        <c:v>37.300048828125</c:v>
                      </c:pt>
                      <c:pt idx="2768">
                        <c:v>37.300048828125</c:v>
                      </c:pt>
                      <c:pt idx="2769">
                        <c:v>37.300048828125</c:v>
                      </c:pt>
                      <c:pt idx="2770">
                        <c:v>37.300048828125</c:v>
                      </c:pt>
                      <c:pt idx="2771">
                        <c:v>37.199951171875</c:v>
                      </c:pt>
                      <c:pt idx="2772">
                        <c:v>37.199951171875</c:v>
                      </c:pt>
                      <c:pt idx="2773">
                        <c:v>37.10009765625</c:v>
                      </c:pt>
                      <c:pt idx="2774">
                        <c:v>37.10009765625</c:v>
                      </c:pt>
                      <c:pt idx="2775">
                        <c:v>37.10009765625</c:v>
                      </c:pt>
                      <c:pt idx="2776">
                        <c:v>37</c:v>
                      </c:pt>
                      <c:pt idx="2777">
                        <c:v>37.10009765625</c:v>
                      </c:pt>
                      <c:pt idx="2778">
                        <c:v>37</c:v>
                      </c:pt>
                      <c:pt idx="2779">
                        <c:v>37</c:v>
                      </c:pt>
                      <c:pt idx="2780">
                        <c:v>36.900146484375</c:v>
                      </c:pt>
                      <c:pt idx="2781">
                        <c:v>36.900146484375</c:v>
                      </c:pt>
                      <c:pt idx="2782">
                        <c:v>36.900146484375</c:v>
                      </c:pt>
                      <c:pt idx="2783">
                        <c:v>36.900146484375</c:v>
                      </c:pt>
                      <c:pt idx="2784">
                        <c:v>36.800048828125</c:v>
                      </c:pt>
                      <c:pt idx="2785">
                        <c:v>36.900146484375</c:v>
                      </c:pt>
                      <c:pt idx="2786">
                        <c:v>36.900146484375</c:v>
                      </c:pt>
                      <c:pt idx="2787">
                        <c:v>36.900146484375</c:v>
                      </c:pt>
                      <c:pt idx="2788">
                        <c:v>36.900146484375</c:v>
                      </c:pt>
                      <c:pt idx="2789">
                        <c:v>36.900146484375</c:v>
                      </c:pt>
                      <c:pt idx="2790">
                        <c:v>36.800048828125</c:v>
                      </c:pt>
                      <c:pt idx="2791">
                        <c:v>36.800048828125</c:v>
                      </c:pt>
                      <c:pt idx="2792">
                        <c:v>36.800048828125</c:v>
                      </c:pt>
                      <c:pt idx="2793">
                        <c:v>36.800048828125</c:v>
                      </c:pt>
                      <c:pt idx="2794">
                        <c:v>36.699951171875</c:v>
                      </c:pt>
                      <c:pt idx="2795">
                        <c:v>36.800048828125</c:v>
                      </c:pt>
                      <c:pt idx="2796">
                        <c:v>36.699951171875</c:v>
                      </c:pt>
                      <c:pt idx="2797">
                        <c:v>36.800048828125</c:v>
                      </c:pt>
                      <c:pt idx="2798">
                        <c:v>36.699951171875</c:v>
                      </c:pt>
                      <c:pt idx="2799">
                        <c:v>36.800048828125</c:v>
                      </c:pt>
                      <c:pt idx="2800">
                        <c:v>36.800048828125</c:v>
                      </c:pt>
                      <c:pt idx="2801">
                        <c:v>36.699951171875</c:v>
                      </c:pt>
                      <c:pt idx="2802">
                        <c:v>36.699951171875</c:v>
                      </c:pt>
                      <c:pt idx="2803">
                        <c:v>36.800048828125</c:v>
                      </c:pt>
                      <c:pt idx="2804">
                        <c:v>36.800048828125</c:v>
                      </c:pt>
                      <c:pt idx="2805">
                        <c:v>36.800048828125</c:v>
                      </c:pt>
                      <c:pt idx="2806">
                        <c:v>36.699951171875</c:v>
                      </c:pt>
                      <c:pt idx="2807">
                        <c:v>36.699951171875</c:v>
                      </c:pt>
                      <c:pt idx="2808">
                        <c:v>36.699951171875</c:v>
                      </c:pt>
                      <c:pt idx="2809">
                        <c:v>36.60009765625</c:v>
                      </c:pt>
                      <c:pt idx="2810">
                        <c:v>36.60009765625</c:v>
                      </c:pt>
                      <c:pt idx="2811">
                        <c:v>36.60009765625</c:v>
                      </c:pt>
                      <c:pt idx="2812">
                        <c:v>36.60009765625</c:v>
                      </c:pt>
                      <c:pt idx="2813">
                        <c:v>36.60009765625</c:v>
                      </c:pt>
                      <c:pt idx="2814">
                        <c:v>36.60009765625</c:v>
                      </c:pt>
                      <c:pt idx="2815">
                        <c:v>36.5</c:v>
                      </c:pt>
                      <c:pt idx="2816">
                        <c:v>36.5</c:v>
                      </c:pt>
                      <c:pt idx="2817">
                        <c:v>36.5</c:v>
                      </c:pt>
                      <c:pt idx="2818">
                        <c:v>36.5</c:v>
                      </c:pt>
                      <c:pt idx="2819">
                        <c:v>36.400146484375</c:v>
                      </c:pt>
                      <c:pt idx="2820">
                        <c:v>36.5</c:v>
                      </c:pt>
                      <c:pt idx="2821">
                        <c:v>36.5</c:v>
                      </c:pt>
                      <c:pt idx="2822">
                        <c:v>36.400146484375</c:v>
                      </c:pt>
                      <c:pt idx="2823">
                        <c:v>36.400146484375</c:v>
                      </c:pt>
                      <c:pt idx="2824">
                        <c:v>36.400146484375</c:v>
                      </c:pt>
                      <c:pt idx="2825">
                        <c:v>36.5</c:v>
                      </c:pt>
                      <c:pt idx="2826">
                        <c:v>36.400146484375</c:v>
                      </c:pt>
                      <c:pt idx="2827">
                        <c:v>36.400146484375</c:v>
                      </c:pt>
                      <c:pt idx="2828">
                        <c:v>36.400146484375</c:v>
                      </c:pt>
                      <c:pt idx="2829">
                        <c:v>36.400146484375</c:v>
                      </c:pt>
                      <c:pt idx="2830">
                        <c:v>36.400146484375</c:v>
                      </c:pt>
                      <c:pt idx="2831">
                        <c:v>36.400146484375</c:v>
                      </c:pt>
                      <c:pt idx="2832">
                        <c:v>36.400146484375</c:v>
                      </c:pt>
                      <c:pt idx="2833">
                        <c:v>36.300048828125</c:v>
                      </c:pt>
                      <c:pt idx="2834">
                        <c:v>36.300048828125</c:v>
                      </c:pt>
                      <c:pt idx="2835">
                        <c:v>36.400146484375</c:v>
                      </c:pt>
                      <c:pt idx="2836">
                        <c:v>36.300048828125</c:v>
                      </c:pt>
                      <c:pt idx="2837">
                        <c:v>36.300048828125</c:v>
                      </c:pt>
                      <c:pt idx="2838">
                        <c:v>36.300048828125</c:v>
                      </c:pt>
                      <c:pt idx="2839">
                        <c:v>36.400146484375</c:v>
                      </c:pt>
                      <c:pt idx="2840">
                        <c:v>36.400146484375</c:v>
                      </c:pt>
                      <c:pt idx="2841">
                        <c:v>36.400146484375</c:v>
                      </c:pt>
                      <c:pt idx="2842">
                        <c:v>36.400146484375</c:v>
                      </c:pt>
                      <c:pt idx="2843">
                        <c:v>36.400146484375</c:v>
                      </c:pt>
                      <c:pt idx="2844">
                        <c:v>36.400146484375</c:v>
                      </c:pt>
                      <c:pt idx="2845">
                        <c:v>36.300048828125</c:v>
                      </c:pt>
                      <c:pt idx="2846">
                        <c:v>36.199951171875</c:v>
                      </c:pt>
                      <c:pt idx="2847">
                        <c:v>36.199951171875</c:v>
                      </c:pt>
                      <c:pt idx="2848">
                        <c:v>36.199951171875</c:v>
                      </c:pt>
                      <c:pt idx="2849">
                        <c:v>36.199951171875</c:v>
                      </c:pt>
                      <c:pt idx="2850">
                        <c:v>36.199951171875</c:v>
                      </c:pt>
                      <c:pt idx="2851">
                        <c:v>36.199951171875</c:v>
                      </c:pt>
                      <c:pt idx="2852">
                        <c:v>36.199951171875</c:v>
                      </c:pt>
                      <c:pt idx="2853">
                        <c:v>36.199951171875</c:v>
                      </c:pt>
                      <c:pt idx="2854">
                        <c:v>36.199951171875</c:v>
                      </c:pt>
                      <c:pt idx="2855">
                        <c:v>36.199951171875</c:v>
                      </c:pt>
                      <c:pt idx="2856">
                        <c:v>36.10009765625</c:v>
                      </c:pt>
                      <c:pt idx="2857">
                        <c:v>36.10009765625</c:v>
                      </c:pt>
                      <c:pt idx="2858">
                        <c:v>36.10009765625</c:v>
                      </c:pt>
                      <c:pt idx="2859">
                        <c:v>36.10009765625</c:v>
                      </c:pt>
                      <c:pt idx="2860">
                        <c:v>36.10009765625</c:v>
                      </c:pt>
                      <c:pt idx="2861">
                        <c:v>36.10009765625</c:v>
                      </c:pt>
                      <c:pt idx="2862">
                        <c:v>36.10009765625</c:v>
                      </c:pt>
                      <c:pt idx="2863">
                        <c:v>36.10009765625</c:v>
                      </c:pt>
                      <c:pt idx="2864">
                        <c:v>36</c:v>
                      </c:pt>
                      <c:pt idx="2865">
                        <c:v>36</c:v>
                      </c:pt>
                      <c:pt idx="2866">
                        <c:v>36.10009765625</c:v>
                      </c:pt>
                      <c:pt idx="2867">
                        <c:v>36.10009765625</c:v>
                      </c:pt>
                      <c:pt idx="2868">
                        <c:v>36</c:v>
                      </c:pt>
                      <c:pt idx="2869">
                        <c:v>35.900146484375</c:v>
                      </c:pt>
                      <c:pt idx="2870">
                        <c:v>35.900146484375</c:v>
                      </c:pt>
                      <c:pt idx="2871">
                        <c:v>35.900146484375</c:v>
                      </c:pt>
                      <c:pt idx="2872">
                        <c:v>35.900146484375</c:v>
                      </c:pt>
                      <c:pt idx="2873">
                        <c:v>35.900146484375</c:v>
                      </c:pt>
                      <c:pt idx="2874">
                        <c:v>35.900146484375</c:v>
                      </c:pt>
                      <c:pt idx="2875">
                        <c:v>35.900146484375</c:v>
                      </c:pt>
                      <c:pt idx="2876">
                        <c:v>35.800048828125</c:v>
                      </c:pt>
                      <c:pt idx="2877">
                        <c:v>35.900146484375</c:v>
                      </c:pt>
                      <c:pt idx="2878">
                        <c:v>35.800048828125</c:v>
                      </c:pt>
                      <c:pt idx="2879">
                        <c:v>35.800048828125</c:v>
                      </c:pt>
                      <c:pt idx="2880">
                        <c:v>35.900146484375</c:v>
                      </c:pt>
                      <c:pt idx="2881">
                        <c:v>35.900146484375</c:v>
                      </c:pt>
                      <c:pt idx="2882">
                        <c:v>35.800048828125</c:v>
                      </c:pt>
                      <c:pt idx="2883">
                        <c:v>35.800048828125</c:v>
                      </c:pt>
                      <c:pt idx="2884">
                        <c:v>35.800048828125</c:v>
                      </c:pt>
                      <c:pt idx="2885">
                        <c:v>35.800048828125</c:v>
                      </c:pt>
                      <c:pt idx="2886">
                        <c:v>35.800048828125</c:v>
                      </c:pt>
                      <c:pt idx="2887">
                        <c:v>35.7001953125</c:v>
                      </c:pt>
                      <c:pt idx="2888">
                        <c:v>35.900146484375</c:v>
                      </c:pt>
                      <c:pt idx="2889">
                        <c:v>35.800048828125</c:v>
                      </c:pt>
                      <c:pt idx="2890">
                        <c:v>35.800048828125</c:v>
                      </c:pt>
                      <c:pt idx="2891">
                        <c:v>35.800048828125</c:v>
                      </c:pt>
                      <c:pt idx="2892">
                        <c:v>35.7001953125</c:v>
                      </c:pt>
                      <c:pt idx="2893">
                        <c:v>35.800048828125</c:v>
                      </c:pt>
                      <c:pt idx="2894">
                        <c:v>35.800048828125</c:v>
                      </c:pt>
                      <c:pt idx="2895">
                        <c:v>35.800048828125</c:v>
                      </c:pt>
                      <c:pt idx="2896">
                        <c:v>35.7001953125</c:v>
                      </c:pt>
                      <c:pt idx="2897">
                        <c:v>35.7001953125</c:v>
                      </c:pt>
                      <c:pt idx="2898">
                        <c:v>35.7001953125</c:v>
                      </c:pt>
                      <c:pt idx="2899">
                        <c:v>35.7001953125</c:v>
                      </c:pt>
                      <c:pt idx="2900">
                        <c:v>35.60009765625</c:v>
                      </c:pt>
                      <c:pt idx="2901">
                        <c:v>35.60009765625</c:v>
                      </c:pt>
                      <c:pt idx="2902">
                        <c:v>35.60009765625</c:v>
                      </c:pt>
                      <c:pt idx="2903">
                        <c:v>35.60009765625</c:v>
                      </c:pt>
                      <c:pt idx="2904">
                        <c:v>35.60009765625</c:v>
                      </c:pt>
                      <c:pt idx="2905">
                        <c:v>35.60009765625</c:v>
                      </c:pt>
                      <c:pt idx="2906">
                        <c:v>35.7001953125</c:v>
                      </c:pt>
                      <c:pt idx="2907">
                        <c:v>35.7001953125</c:v>
                      </c:pt>
                      <c:pt idx="2908">
                        <c:v>35.60009765625</c:v>
                      </c:pt>
                      <c:pt idx="2909">
                        <c:v>35.60009765625</c:v>
                      </c:pt>
                      <c:pt idx="2910">
                        <c:v>35.60009765625</c:v>
                      </c:pt>
                      <c:pt idx="2911">
                        <c:v>35.5</c:v>
                      </c:pt>
                      <c:pt idx="2912">
                        <c:v>35.5</c:v>
                      </c:pt>
                      <c:pt idx="2913">
                        <c:v>35.400146484375</c:v>
                      </c:pt>
                      <c:pt idx="2914">
                        <c:v>35.5</c:v>
                      </c:pt>
                      <c:pt idx="2915">
                        <c:v>35.5</c:v>
                      </c:pt>
                      <c:pt idx="2916">
                        <c:v>35.400146484375</c:v>
                      </c:pt>
                      <c:pt idx="2917">
                        <c:v>35.400146484375</c:v>
                      </c:pt>
                      <c:pt idx="2918">
                        <c:v>35.60009765625</c:v>
                      </c:pt>
                      <c:pt idx="2919">
                        <c:v>35.5</c:v>
                      </c:pt>
                      <c:pt idx="2920">
                        <c:v>35.5</c:v>
                      </c:pt>
                      <c:pt idx="2921">
                        <c:v>35.5</c:v>
                      </c:pt>
                      <c:pt idx="2922">
                        <c:v>35.5</c:v>
                      </c:pt>
                      <c:pt idx="2923">
                        <c:v>35.5</c:v>
                      </c:pt>
                      <c:pt idx="2924">
                        <c:v>35.300048828125</c:v>
                      </c:pt>
                      <c:pt idx="2925">
                        <c:v>35.300048828125</c:v>
                      </c:pt>
                      <c:pt idx="2926">
                        <c:v>35.300048828125</c:v>
                      </c:pt>
                      <c:pt idx="2927">
                        <c:v>35.300048828125</c:v>
                      </c:pt>
                      <c:pt idx="2928">
                        <c:v>35.300048828125</c:v>
                      </c:pt>
                      <c:pt idx="2929">
                        <c:v>35.60009765625</c:v>
                      </c:pt>
                      <c:pt idx="2930">
                        <c:v>35.5</c:v>
                      </c:pt>
                      <c:pt idx="2931">
                        <c:v>35.5</c:v>
                      </c:pt>
                      <c:pt idx="2932">
                        <c:v>35.5</c:v>
                      </c:pt>
                      <c:pt idx="2933">
                        <c:v>35.5</c:v>
                      </c:pt>
                      <c:pt idx="2934">
                        <c:v>35.400146484375</c:v>
                      </c:pt>
                      <c:pt idx="2935">
                        <c:v>35.400146484375</c:v>
                      </c:pt>
                      <c:pt idx="2936">
                        <c:v>35.400146484375</c:v>
                      </c:pt>
                      <c:pt idx="2937">
                        <c:v>35.400146484375</c:v>
                      </c:pt>
                      <c:pt idx="2938">
                        <c:v>35.400146484375</c:v>
                      </c:pt>
                      <c:pt idx="2939">
                        <c:v>35.400146484375</c:v>
                      </c:pt>
                      <c:pt idx="2940">
                        <c:v>35.400146484375</c:v>
                      </c:pt>
                      <c:pt idx="2941">
                        <c:v>35.300048828125</c:v>
                      </c:pt>
                      <c:pt idx="2942">
                        <c:v>35.300048828125</c:v>
                      </c:pt>
                      <c:pt idx="2943">
                        <c:v>35.300048828125</c:v>
                      </c:pt>
                      <c:pt idx="2944">
                        <c:v>35.300048828125</c:v>
                      </c:pt>
                      <c:pt idx="2945">
                        <c:v>35.300048828125</c:v>
                      </c:pt>
                      <c:pt idx="2946">
                        <c:v>35.300048828125</c:v>
                      </c:pt>
                      <c:pt idx="2947">
                        <c:v>35.2001953125</c:v>
                      </c:pt>
                      <c:pt idx="2948">
                        <c:v>35.2001953125</c:v>
                      </c:pt>
                      <c:pt idx="2949">
                        <c:v>35.2001953125</c:v>
                      </c:pt>
                      <c:pt idx="2950">
                        <c:v>35.2001953125</c:v>
                      </c:pt>
                      <c:pt idx="2951">
                        <c:v>35.2001953125</c:v>
                      </c:pt>
                      <c:pt idx="2952">
                        <c:v>35.2001953125</c:v>
                      </c:pt>
                      <c:pt idx="2953">
                        <c:v>35.2001953125</c:v>
                      </c:pt>
                      <c:pt idx="2954">
                        <c:v>35.10009765625</c:v>
                      </c:pt>
                      <c:pt idx="2955">
                        <c:v>35.10009765625</c:v>
                      </c:pt>
                      <c:pt idx="2956">
                        <c:v>35.10009765625</c:v>
                      </c:pt>
                      <c:pt idx="2957">
                        <c:v>35.10009765625</c:v>
                      </c:pt>
                      <c:pt idx="2958">
                        <c:v>35.10009765625</c:v>
                      </c:pt>
                      <c:pt idx="2959">
                        <c:v>35.10009765625</c:v>
                      </c:pt>
                      <c:pt idx="2960">
                        <c:v>35.10009765625</c:v>
                      </c:pt>
                      <c:pt idx="2961">
                        <c:v>35.10009765625</c:v>
                      </c:pt>
                      <c:pt idx="2962">
                        <c:v>35.10009765625</c:v>
                      </c:pt>
                      <c:pt idx="2963">
                        <c:v>35.10009765625</c:v>
                      </c:pt>
                      <c:pt idx="2964">
                        <c:v>35</c:v>
                      </c:pt>
                      <c:pt idx="2965">
                        <c:v>35</c:v>
                      </c:pt>
                      <c:pt idx="2966">
                        <c:v>35</c:v>
                      </c:pt>
                      <c:pt idx="2967">
                        <c:v>35</c:v>
                      </c:pt>
                      <c:pt idx="2968">
                        <c:v>35</c:v>
                      </c:pt>
                      <c:pt idx="2969">
                        <c:v>35</c:v>
                      </c:pt>
                      <c:pt idx="2970">
                        <c:v>35</c:v>
                      </c:pt>
                      <c:pt idx="2971">
                        <c:v>35</c:v>
                      </c:pt>
                      <c:pt idx="2972">
                        <c:v>34.900146484375</c:v>
                      </c:pt>
                      <c:pt idx="2973">
                        <c:v>34.900146484375</c:v>
                      </c:pt>
                      <c:pt idx="2974">
                        <c:v>34.900146484375</c:v>
                      </c:pt>
                      <c:pt idx="2975">
                        <c:v>34.900146484375</c:v>
                      </c:pt>
                      <c:pt idx="2976">
                        <c:v>34.800048828125</c:v>
                      </c:pt>
                      <c:pt idx="2977">
                        <c:v>35.10009765625</c:v>
                      </c:pt>
                      <c:pt idx="2978">
                        <c:v>35.10009765625</c:v>
                      </c:pt>
                      <c:pt idx="2979">
                        <c:v>35</c:v>
                      </c:pt>
                      <c:pt idx="2980">
                        <c:v>35</c:v>
                      </c:pt>
                      <c:pt idx="2981">
                        <c:v>35</c:v>
                      </c:pt>
                      <c:pt idx="2982">
                        <c:v>35</c:v>
                      </c:pt>
                      <c:pt idx="2983">
                        <c:v>35.10009765625</c:v>
                      </c:pt>
                      <c:pt idx="2984">
                        <c:v>34.900146484375</c:v>
                      </c:pt>
                      <c:pt idx="2985">
                        <c:v>34.800048828125</c:v>
                      </c:pt>
                      <c:pt idx="2986">
                        <c:v>34.800048828125</c:v>
                      </c:pt>
                      <c:pt idx="2987">
                        <c:v>34.800048828125</c:v>
                      </c:pt>
                      <c:pt idx="2988">
                        <c:v>34.900146484375</c:v>
                      </c:pt>
                      <c:pt idx="2989">
                        <c:v>34.7001953125</c:v>
                      </c:pt>
                      <c:pt idx="2990">
                        <c:v>34.7001953125</c:v>
                      </c:pt>
                      <c:pt idx="2991">
                        <c:v>34.7001953125</c:v>
                      </c:pt>
                      <c:pt idx="2992">
                        <c:v>34.7001953125</c:v>
                      </c:pt>
                      <c:pt idx="2993">
                        <c:v>34.7001953125</c:v>
                      </c:pt>
                      <c:pt idx="2994">
                        <c:v>34.7001953125</c:v>
                      </c:pt>
                      <c:pt idx="2995">
                        <c:v>34.7001953125</c:v>
                      </c:pt>
                      <c:pt idx="2996">
                        <c:v>34.800048828125</c:v>
                      </c:pt>
                      <c:pt idx="2997">
                        <c:v>34.800048828125</c:v>
                      </c:pt>
                      <c:pt idx="2998">
                        <c:v>34.800048828125</c:v>
                      </c:pt>
                      <c:pt idx="2999">
                        <c:v>34.7001953125</c:v>
                      </c:pt>
                      <c:pt idx="3000">
                        <c:v>34.800048828125</c:v>
                      </c:pt>
                      <c:pt idx="3001">
                        <c:v>34.800048828125</c:v>
                      </c:pt>
                      <c:pt idx="3002">
                        <c:v>34.7001953125</c:v>
                      </c:pt>
                      <c:pt idx="3003">
                        <c:v>34.7001953125</c:v>
                      </c:pt>
                      <c:pt idx="3004">
                        <c:v>34.7001953125</c:v>
                      </c:pt>
                      <c:pt idx="3005">
                        <c:v>34.60009765625</c:v>
                      </c:pt>
                      <c:pt idx="3006">
                        <c:v>34.7001953125</c:v>
                      </c:pt>
                      <c:pt idx="3007">
                        <c:v>34.60009765625</c:v>
                      </c:pt>
                      <c:pt idx="3008">
                        <c:v>34.7001953125</c:v>
                      </c:pt>
                      <c:pt idx="3009">
                        <c:v>34.60009765625</c:v>
                      </c:pt>
                      <c:pt idx="3010">
                        <c:v>34.60009765625</c:v>
                      </c:pt>
                      <c:pt idx="3011">
                        <c:v>34.60009765625</c:v>
                      </c:pt>
                      <c:pt idx="3012">
                        <c:v>34.60009765625</c:v>
                      </c:pt>
                      <c:pt idx="3013">
                        <c:v>34.60009765625</c:v>
                      </c:pt>
                      <c:pt idx="3014">
                        <c:v>34.60009765625</c:v>
                      </c:pt>
                      <c:pt idx="3015">
                        <c:v>34.7001953125</c:v>
                      </c:pt>
                      <c:pt idx="3016">
                        <c:v>34.60009765625</c:v>
                      </c:pt>
                      <c:pt idx="3017">
                        <c:v>34.60009765625</c:v>
                      </c:pt>
                      <c:pt idx="3018">
                        <c:v>34.60009765625</c:v>
                      </c:pt>
                      <c:pt idx="3019">
                        <c:v>34.60009765625</c:v>
                      </c:pt>
                      <c:pt idx="3020">
                        <c:v>34.60009765625</c:v>
                      </c:pt>
                      <c:pt idx="3021">
                        <c:v>34.60009765625</c:v>
                      </c:pt>
                      <c:pt idx="3022">
                        <c:v>34.60009765625</c:v>
                      </c:pt>
                      <c:pt idx="3023">
                        <c:v>34.60009765625</c:v>
                      </c:pt>
                      <c:pt idx="3024">
                        <c:v>34.5</c:v>
                      </c:pt>
                      <c:pt idx="3025">
                        <c:v>34.60009765625</c:v>
                      </c:pt>
                      <c:pt idx="3026">
                        <c:v>34.5</c:v>
                      </c:pt>
                      <c:pt idx="3027">
                        <c:v>34.5</c:v>
                      </c:pt>
                      <c:pt idx="3028">
                        <c:v>34.5</c:v>
                      </c:pt>
                      <c:pt idx="3029">
                        <c:v>34.5</c:v>
                      </c:pt>
                      <c:pt idx="3030">
                        <c:v>34.60009765625</c:v>
                      </c:pt>
                      <c:pt idx="3031">
                        <c:v>34.5</c:v>
                      </c:pt>
                      <c:pt idx="3032">
                        <c:v>34.400146484375</c:v>
                      </c:pt>
                      <c:pt idx="3033">
                        <c:v>34.5</c:v>
                      </c:pt>
                      <c:pt idx="3034">
                        <c:v>34.5</c:v>
                      </c:pt>
                      <c:pt idx="3035">
                        <c:v>34.5</c:v>
                      </c:pt>
                      <c:pt idx="3036">
                        <c:v>34.5</c:v>
                      </c:pt>
                      <c:pt idx="3037">
                        <c:v>34.400146484375</c:v>
                      </c:pt>
                      <c:pt idx="3038">
                        <c:v>34.400146484375</c:v>
                      </c:pt>
                      <c:pt idx="3039">
                        <c:v>34.400146484375</c:v>
                      </c:pt>
                      <c:pt idx="3040">
                        <c:v>34.400146484375</c:v>
                      </c:pt>
                      <c:pt idx="3041">
                        <c:v>34.400146484375</c:v>
                      </c:pt>
                      <c:pt idx="3042">
                        <c:v>34.400146484375</c:v>
                      </c:pt>
                      <c:pt idx="3043">
                        <c:v>34.300048828125</c:v>
                      </c:pt>
                      <c:pt idx="3044">
                        <c:v>34.400146484375</c:v>
                      </c:pt>
                      <c:pt idx="3045">
                        <c:v>34.300048828125</c:v>
                      </c:pt>
                      <c:pt idx="3046">
                        <c:v>34.300048828125</c:v>
                      </c:pt>
                      <c:pt idx="3047">
                        <c:v>34.400146484375</c:v>
                      </c:pt>
                      <c:pt idx="3048">
                        <c:v>34.300048828125</c:v>
                      </c:pt>
                      <c:pt idx="3049">
                        <c:v>34.300048828125</c:v>
                      </c:pt>
                      <c:pt idx="3050">
                        <c:v>34.300048828125</c:v>
                      </c:pt>
                      <c:pt idx="3051">
                        <c:v>34.300048828125</c:v>
                      </c:pt>
                      <c:pt idx="3052">
                        <c:v>34.300048828125</c:v>
                      </c:pt>
                      <c:pt idx="3053">
                        <c:v>34.300048828125</c:v>
                      </c:pt>
                      <c:pt idx="3054">
                        <c:v>34.300048828125</c:v>
                      </c:pt>
                      <c:pt idx="3055">
                        <c:v>34.300048828125</c:v>
                      </c:pt>
                      <c:pt idx="3056">
                        <c:v>34.2001953125</c:v>
                      </c:pt>
                      <c:pt idx="3057">
                        <c:v>34.2001953125</c:v>
                      </c:pt>
                      <c:pt idx="3058">
                        <c:v>34.2001953125</c:v>
                      </c:pt>
                      <c:pt idx="3059">
                        <c:v>34.2001953125</c:v>
                      </c:pt>
                      <c:pt idx="3060">
                        <c:v>34.2001953125</c:v>
                      </c:pt>
                      <c:pt idx="3061">
                        <c:v>34.2001953125</c:v>
                      </c:pt>
                      <c:pt idx="3062">
                        <c:v>34.2001953125</c:v>
                      </c:pt>
                      <c:pt idx="3063">
                        <c:v>34.2001953125</c:v>
                      </c:pt>
                      <c:pt idx="3064">
                        <c:v>34.2001953125</c:v>
                      </c:pt>
                      <c:pt idx="3065">
                        <c:v>34.2001953125</c:v>
                      </c:pt>
                      <c:pt idx="3066">
                        <c:v>34.2001953125</c:v>
                      </c:pt>
                      <c:pt idx="3067">
                        <c:v>34.2001953125</c:v>
                      </c:pt>
                      <c:pt idx="3068">
                        <c:v>34.2001953125</c:v>
                      </c:pt>
                      <c:pt idx="3069">
                        <c:v>34.2001953125</c:v>
                      </c:pt>
                      <c:pt idx="3070">
                        <c:v>34.10009765625</c:v>
                      </c:pt>
                      <c:pt idx="3071">
                        <c:v>34.2001953125</c:v>
                      </c:pt>
                      <c:pt idx="3072">
                        <c:v>34.10009765625</c:v>
                      </c:pt>
                      <c:pt idx="3073">
                        <c:v>34.10009765625</c:v>
                      </c:pt>
                      <c:pt idx="3074">
                        <c:v>34.10009765625</c:v>
                      </c:pt>
                      <c:pt idx="3075">
                        <c:v>34.10009765625</c:v>
                      </c:pt>
                      <c:pt idx="3076">
                        <c:v>34.10009765625</c:v>
                      </c:pt>
                      <c:pt idx="3077">
                        <c:v>34.10009765625</c:v>
                      </c:pt>
                      <c:pt idx="3078">
                        <c:v>34.10009765625</c:v>
                      </c:pt>
                      <c:pt idx="3079">
                        <c:v>34.10009765625</c:v>
                      </c:pt>
                      <c:pt idx="3080">
                        <c:v>34.10009765625</c:v>
                      </c:pt>
                      <c:pt idx="3081">
                        <c:v>34.10009765625</c:v>
                      </c:pt>
                      <c:pt idx="3082">
                        <c:v>34.10009765625</c:v>
                      </c:pt>
                      <c:pt idx="3083">
                        <c:v>34.10009765625</c:v>
                      </c:pt>
                      <c:pt idx="3084">
                        <c:v>34.10009765625</c:v>
                      </c:pt>
                      <c:pt idx="3085">
                        <c:v>34.10009765625</c:v>
                      </c:pt>
                      <c:pt idx="3086">
                        <c:v>34.000244140625</c:v>
                      </c:pt>
                      <c:pt idx="3087">
                        <c:v>34.10009765625</c:v>
                      </c:pt>
                      <c:pt idx="3088">
                        <c:v>34.000244140625</c:v>
                      </c:pt>
                      <c:pt idx="3089">
                        <c:v>34.000244140625</c:v>
                      </c:pt>
                      <c:pt idx="3090">
                        <c:v>34.000244140625</c:v>
                      </c:pt>
                      <c:pt idx="3091">
                        <c:v>34.000244140625</c:v>
                      </c:pt>
                      <c:pt idx="3092">
                        <c:v>34.000244140625</c:v>
                      </c:pt>
                      <c:pt idx="3093">
                        <c:v>34.000244140625</c:v>
                      </c:pt>
                      <c:pt idx="3094">
                        <c:v>34.000244140625</c:v>
                      </c:pt>
                      <c:pt idx="3095">
                        <c:v>34.000244140625</c:v>
                      </c:pt>
                      <c:pt idx="3096">
                        <c:v>34.000244140625</c:v>
                      </c:pt>
                      <c:pt idx="3097">
                        <c:v>33.900146484375</c:v>
                      </c:pt>
                      <c:pt idx="3098">
                        <c:v>34.000244140625</c:v>
                      </c:pt>
                      <c:pt idx="3099">
                        <c:v>33.900146484375</c:v>
                      </c:pt>
                      <c:pt idx="3100">
                        <c:v>34.000244140625</c:v>
                      </c:pt>
                      <c:pt idx="3101">
                        <c:v>33.900146484375</c:v>
                      </c:pt>
                      <c:pt idx="3102">
                        <c:v>34.000244140625</c:v>
                      </c:pt>
                      <c:pt idx="3103">
                        <c:v>33.900146484375</c:v>
                      </c:pt>
                      <c:pt idx="3104">
                        <c:v>33.900146484375</c:v>
                      </c:pt>
                      <c:pt idx="3105">
                        <c:v>33.800048828125</c:v>
                      </c:pt>
                      <c:pt idx="3106">
                        <c:v>33.800048828125</c:v>
                      </c:pt>
                      <c:pt idx="3107">
                        <c:v>33.800048828125</c:v>
                      </c:pt>
                      <c:pt idx="3108">
                        <c:v>33.800048828125</c:v>
                      </c:pt>
                      <c:pt idx="3109">
                        <c:v>33.800048828125</c:v>
                      </c:pt>
                      <c:pt idx="3110">
                        <c:v>33.800048828125</c:v>
                      </c:pt>
                      <c:pt idx="3111">
                        <c:v>33.800048828125</c:v>
                      </c:pt>
                      <c:pt idx="3112">
                        <c:v>33.800048828125</c:v>
                      </c:pt>
                      <c:pt idx="3113">
                        <c:v>33.7001953125</c:v>
                      </c:pt>
                      <c:pt idx="3114">
                        <c:v>33.7001953125</c:v>
                      </c:pt>
                      <c:pt idx="3115">
                        <c:v>33.800048828125</c:v>
                      </c:pt>
                      <c:pt idx="3116">
                        <c:v>33.800048828125</c:v>
                      </c:pt>
                      <c:pt idx="3117">
                        <c:v>33.800048828125</c:v>
                      </c:pt>
                      <c:pt idx="3118">
                        <c:v>33.800048828125</c:v>
                      </c:pt>
                      <c:pt idx="3119">
                        <c:v>33.800048828125</c:v>
                      </c:pt>
                      <c:pt idx="3120">
                        <c:v>33.800048828125</c:v>
                      </c:pt>
                      <c:pt idx="3121">
                        <c:v>33.800048828125</c:v>
                      </c:pt>
                      <c:pt idx="3122">
                        <c:v>33.7001953125</c:v>
                      </c:pt>
                      <c:pt idx="3123">
                        <c:v>33.7001953125</c:v>
                      </c:pt>
                      <c:pt idx="3124">
                        <c:v>33.7001953125</c:v>
                      </c:pt>
                      <c:pt idx="3125">
                        <c:v>33.60009765625</c:v>
                      </c:pt>
                      <c:pt idx="3126">
                        <c:v>33.7001953125</c:v>
                      </c:pt>
                      <c:pt idx="3127">
                        <c:v>33.7001953125</c:v>
                      </c:pt>
                      <c:pt idx="3128">
                        <c:v>33.60009765625</c:v>
                      </c:pt>
                      <c:pt idx="3129">
                        <c:v>33.60009765625</c:v>
                      </c:pt>
                      <c:pt idx="3130">
                        <c:v>33.60009765625</c:v>
                      </c:pt>
                      <c:pt idx="3131">
                        <c:v>33.60009765625</c:v>
                      </c:pt>
                      <c:pt idx="3132">
                        <c:v>33.60009765625</c:v>
                      </c:pt>
                      <c:pt idx="3133">
                        <c:v>33.60009765625</c:v>
                      </c:pt>
                      <c:pt idx="3134">
                        <c:v>33.60009765625</c:v>
                      </c:pt>
                      <c:pt idx="3135">
                        <c:v>33.60009765625</c:v>
                      </c:pt>
                      <c:pt idx="3136">
                        <c:v>33.60009765625</c:v>
                      </c:pt>
                      <c:pt idx="3137">
                        <c:v>33.60009765625</c:v>
                      </c:pt>
                      <c:pt idx="3138">
                        <c:v>33.60009765625</c:v>
                      </c:pt>
                      <c:pt idx="3139">
                        <c:v>33.60009765625</c:v>
                      </c:pt>
                      <c:pt idx="3140">
                        <c:v>33.7001953125</c:v>
                      </c:pt>
                      <c:pt idx="3141">
                        <c:v>33.60009765625</c:v>
                      </c:pt>
                      <c:pt idx="3142">
                        <c:v>33.7001953125</c:v>
                      </c:pt>
                      <c:pt idx="3143">
                        <c:v>33.60009765625</c:v>
                      </c:pt>
                      <c:pt idx="3144">
                        <c:v>33.60009765625</c:v>
                      </c:pt>
                      <c:pt idx="3145">
                        <c:v>33.60009765625</c:v>
                      </c:pt>
                      <c:pt idx="3146">
                        <c:v>33.500244140625</c:v>
                      </c:pt>
                      <c:pt idx="3147">
                        <c:v>33.500244140625</c:v>
                      </c:pt>
                      <c:pt idx="3148">
                        <c:v>33.500244140625</c:v>
                      </c:pt>
                      <c:pt idx="3149">
                        <c:v>33.500244140625</c:v>
                      </c:pt>
                      <c:pt idx="3150">
                        <c:v>33.500244140625</c:v>
                      </c:pt>
                      <c:pt idx="3151">
                        <c:v>33.500244140625</c:v>
                      </c:pt>
                      <c:pt idx="3152">
                        <c:v>33.400146484375</c:v>
                      </c:pt>
                      <c:pt idx="3153">
                        <c:v>33.400146484375</c:v>
                      </c:pt>
                      <c:pt idx="3154">
                        <c:v>33.400146484375</c:v>
                      </c:pt>
                      <c:pt idx="3155">
                        <c:v>33.400146484375</c:v>
                      </c:pt>
                      <c:pt idx="3156">
                        <c:v>33.400146484375</c:v>
                      </c:pt>
                      <c:pt idx="3157">
                        <c:v>33.400146484375</c:v>
                      </c:pt>
                      <c:pt idx="3158">
                        <c:v>33.400146484375</c:v>
                      </c:pt>
                      <c:pt idx="3159">
                        <c:v>33.400146484375</c:v>
                      </c:pt>
                      <c:pt idx="3160">
                        <c:v>33.400146484375</c:v>
                      </c:pt>
                      <c:pt idx="3161">
                        <c:v>33.500244140625</c:v>
                      </c:pt>
                      <c:pt idx="3162">
                        <c:v>33.400146484375</c:v>
                      </c:pt>
                      <c:pt idx="3163">
                        <c:v>33.400146484375</c:v>
                      </c:pt>
                      <c:pt idx="3164">
                        <c:v>33.400146484375</c:v>
                      </c:pt>
                      <c:pt idx="3165">
                        <c:v>33.300048828125</c:v>
                      </c:pt>
                      <c:pt idx="3166">
                        <c:v>33.400146484375</c:v>
                      </c:pt>
                      <c:pt idx="3167">
                        <c:v>33.400146484375</c:v>
                      </c:pt>
                      <c:pt idx="3168">
                        <c:v>33.400146484375</c:v>
                      </c:pt>
                      <c:pt idx="3169">
                        <c:v>33.400146484375</c:v>
                      </c:pt>
                      <c:pt idx="3170">
                        <c:v>33.400146484375</c:v>
                      </c:pt>
                      <c:pt idx="3171">
                        <c:v>33.400146484375</c:v>
                      </c:pt>
                      <c:pt idx="3172">
                        <c:v>33.300048828125</c:v>
                      </c:pt>
                      <c:pt idx="3173">
                        <c:v>33.400146484375</c:v>
                      </c:pt>
                      <c:pt idx="3174">
                        <c:v>33.400146484375</c:v>
                      </c:pt>
                      <c:pt idx="3175">
                        <c:v>33.400146484375</c:v>
                      </c:pt>
                      <c:pt idx="3176">
                        <c:v>33.400146484375</c:v>
                      </c:pt>
                      <c:pt idx="3177">
                        <c:v>33.400146484375</c:v>
                      </c:pt>
                      <c:pt idx="3178">
                        <c:v>33.300048828125</c:v>
                      </c:pt>
                      <c:pt idx="3179">
                        <c:v>33.400146484375</c:v>
                      </c:pt>
                      <c:pt idx="3180">
                        <c:v>33.300048828125</c:v>
                      </c:pt>
                      <c:pt idx="3181">
                        <c:v>33.400146484375</c:v>
                      </c:pt>
                      <c:pt idx="3182">
                        <c:v>33.300048828125</c:v>
                      </c:pt>
                      <c:pt idx="3183">
                        <c:v>33.400146484375</c:v>
                      </c:pt>
                      <c:pt idx="3184">
                        <c:v>33.300048828125</c:v>
                      </c:pt>
                      <c:pt idx="3185">
                        <c:v>33.300048828125</c:v>
                      </c:pt>
                      <c:pt idx="3186">
                        <c:v>33.300048828125</c:v>
                      </c:pt>
                      <c:pt idx="3187">
                        <c:v>33.300048828125</c:v>
                      </c:pt>
                      <c:pt idx="3188">
                        <c:v>33.2001953125</c:v>
                      </c:pt>
                      <c:pt idx="3189">
                        <c:v>33.2001953125</c:v>
                      </c:pt>
                      <c:pt idx="3190">
                        <c:v>33.2001953125</c:v>
                      </c:pt>
                      <c:pt idx="3191">
                        <c:v>33.2001953125</c:v>
                      </c:pt>
                      <c:pt idx="3192">
                        <c:v>33.2001953125</c:v>
                      </c:pt>
                      <c:pt idx="3193">
                        <c:v>33.2001953125</c:v>
                      </c:pt>
                      <c:pt idx="3194">
                        <c:v>33.2001953125</c:v>
                      </c:pt>
                      <c:pt idx="3195">
                        <c:v>33.2001953125</c:v>
                      </c:pt>
                      <c:pt idx="3196">
                        <c:v>33.2001953125</c:v>
                      </c:pt>
                      <c:pt idx="3197">
                        <c:v>33.2001953125</c:v>
                      </c:pt>
                      <c:pt idx="3198">
                        <c:v>33.2001953125</c:v>
                      </c:pt>
                      <c:pt idx="3199">
                        <c:v>33.2001953125</c:v>
                      </c:pt>
                      <c:pt idx="3200">
                        <c:v>33.300048828125</c:v>
                      </c:pt>
                      <c:pt idx="3201">
                        <c:v>33.2001953125</c:v>
                      </c:pt>
                      <c:pt idx="3202">
                        <c:v>33.300048828125</c:v>
                      </c:pt>
                      <c:pt idx="3203">
                        <c:v>33.2001953125</c:v>
                      </c:pt>
                      <c:pt idx="3204">
                        <c:v>33.2001953125</c:v>
                      </c:pt>
                      <c:pt idx="3205">
                        <c:v>33.2001953125</c:v>
                      </c:pt>
                      <c:pt idx="3206">
                        <c:v>33.10009765625</c:v>
                      </c:pt>
                      <c:pt idx="3207">
                        <c:v>33.2001953125</c:v>
                      </c:pt>
                      <c:pt idx="3208">
                        <c:v>33.10009765625</c:v>
                      </c:pt>
                      <c:pt idx="3209">
                        <c:v>33.10009765625</c:v>
                      </c:pt>
                      <c:pt idx="3210">
                        <c:v>33.10009765625</c:v>
                      </c:pt>
                      <c:pt idx="3211">
                        <c:v>33.10009765625</c:v>
                      </c:pt>
                      <c:pt idx="3212">
                        <c:v>33.10009765625</c:v>
                      </c:pt>
                      <c:pt idx="3213">
                        <c:v>33.10009765625</c:v>
                      </c:pt>
                      <c:pt idx="3214">
                        <c:v>33.10009765625</c:v>
                      </c:pt>
                      <c:pt idx="3215">
                        <c:v>33.10009765625</c:v>
                      </c:pt>
                      <c:pt idx="3216">
                        <c:v>33.10009765625</c:v>
                      </c:pt>
                      <c:pt idx="3217">
                        <c:v>33.10009765625</c:v>
                      </c:pt>
                      <c:pt idx="3218">
                        <c:v>33.10009765625</c:v>
                      </c:pt>
                      <c:pt idx="3219">
                        <c:v>33.10009765625</c:v>
                      </c:pt>
                      <c:pt idx="3220">
                        <c:v>33.10009765625</c:v>
                      </c:pt>
                      <c:pt idx="3221">
                        <c:v>33.000244140625</c:v>
                      </c:pt>
                      <c:pt idx="3222">
                        <c:v>33.10009765625</c:v>
                      </c:pt>
                      <c:pt idx="3223">
                        <c:v>33.10009765625</c:v>
                      </c:pt>
                      <c:pt idx="3224">
                        <c:v>33.10009765625</c:v>
                      </c:pt>
                      <c:pt idx="3225">
                        <c:v>33.000244140625</c:v>
                      </c:pt>
                      <c:pt idx="3226">
                        <c:v>33.000244140625</c:v>
                      </c:pt>
                      <c:pt idx="3227">
                        <c:v>33.000244140625</c:v>
                      </c:pt>
                      <c:pt idx="3228">
                        <c:v>33.000244140625</c:v>
                      </c:pt>
                      <c:pt idx="3229">
                        <c:v>33.000244140625</c:v>
                      </c:pt>
                      <c:pt idx="3230">
                        <c:v>33.000244140625</c:v>
                      </c:pt>
                      <c:pt idx="3231">
                        <c:v>33.000244140625</c:v>
                      </c:pt>
                      <c:pt idx="3232">
                        <c:v>33.000244140625</c:v>
                      </c:pt>
                      <c:pt idx="3233">
                        <c:v>33.000244140625</c:v>
                      </c:pt>
                      <c:pt idx="3234">
                        <c:v>33.000244140625</c:v>
                      </c:pt>
                      <c:pt idx="3235">
                        <c:v>33.000244140625</c:v>
                      </c:pt>
                      <c:pt idx="3236">
                        <c:v>33.000244140625</c:v>
                      </c:pt>
                      <c:pt idx="3237">
                        <c:v>32.800048828125</c:v>
                      </c:pt>
                      <c:pt idx="3238">
                        <c:v>32.900146484375</c:v>
                      </c:pt>
                      <c:pt idx="3239">
                        <c:v>32.900146484375</c:v>
                      </c:pt>
                      <c:pt idx="3240">
                        <c:v>32.800048828125</c:v>
                      </c:pt>
                      <c:pt idx="3241">
                        <c:v>32.800048828125</c:v>
                      </c:pt>
                      <c:pt idx="3242">
                        <c:v>32.800048828125</c:v>
                      </c:pt>
                      <c:pt idx="3243">
                        <c:v>33.000244140625</c:v>
                      </c:pt>
                      <c:pt idx="3244">
                        <c:v>32.900146484375</c:v>
                      </c:pt>
                      <c:pt idx="3245">
                        <c:v>32.900146484375</c:v>
                      </c:pt>
                      <c:pt idx="3246">
                        <c:v>32.900146484375</c:v>
                      </c:pt>
                      <c:pt idx="3247">
                        <c:v>32.900146484375</c:v>
                      </c:pt>
                      <c:pt idx="3248">
                        <c:v>32.900146484375</c:v>
                      </c:pt>
                      <c:pt idx="3249">
                        <c:v>33.000244140625</c:v>
                      </c:pt>
                      <c:pt idx="3250">
                        <c:v>32.900146484375</c:v>
                      </c:pt>
                      <c:pt idx="3251">
                        <c:v>33.000244140625</c:v>
                      </c:pt>
                      <c:pt idx="3252">
                        <c:v>33.000244140625</c:v>
                      </c:pt>
                      <c:pt idx="3253">
                        <c:v>32.900146484375</c:v>
                      </c:pt>
                      <c:pt idx="3254">
                        <c:v>32.900146484375</c:v>
                      </c:pt>
                      <c:pt idx="3255">
                        <c:v>32.900146484375</c:v>
                      </c:pt>
                      <c:pt idx="3256">
                        <c:v>32.800048828125</c:v>
                      </c:pt>
                      <c:pt idx="3257">
                        <c:v>32.800048828125</c:v>
                      </c:pt>
                      <c:pt idx="3258">
                        <c:v>32.800048828125</c:v>
                      </c:pt>
                      <c:pt idx="3259">
                        <c:v>32.800048828125</c:v>
                      </c:pt>
                      <c:pt idx="3260">
                        <c:v>32.7001953125</c:v>
                      </c:pt>
                      <c:pt idx="3261">
                        <c:v>32.800048828125</c:v>
                      </c:pt>
                      <c:pt idx="3262">
                        <c:v>32.800048828125</c:v>
                      </c:pt>
                      <c:pt idx="3263">
                        <c:v>32.800048828125</c:v>
                      </c:pt>
                      <c:pt idx="3264">
                        <c:v>32.800048828125</c:v>
                      </c:pt>
                      <c:pt idx="3265">
                        <c:v>32.7001953125</c:v>
                      </c:pt>
                      <c:pt idx="3266">
                        <c:v>32.800048828125</c:v>
                      </c:pt>
                      <c:pt idx="3267">
                        <c:v>32.60009765625</c:v>
                      </c:pt>
                      <c:pt idx="3268">
                        <c:v>32.60009765625</c:v>
                      </c:pt>
                      <c:pt idx="3269">
                        <c:v>32.60009765625</c:v>
                      </c:pt>
                      <c:pt idx="3270">
                        <c:v>32.60009765625</c:v>
                      </c:pt>
                      <c:pt idx="3271">
                        <c:v>32.500244140625</c:v>
                      </c:pt>
                      <c:pt idx="3272">
                        <c:v>32.60009765625</c:v>
                      </c:pt>
                      <c:pt idx="3273">
                        <c:v>32.800048828125</c:v>
                      </c:pt>
                      <c:pt idx="3274">
                        <c:v>32.800048828125</c:v>
                      </c:pt>
                      <c:pt idx="3275">
                        <c:v>32.800048828125</c:v>
                      </c:pt>
                      <c:pt idx="3276">
                        <c:v>32.800048828125</c:v>
                      </c:pt>
                      <c:pt idx="3277">
                        <c:v>32.800048828125</c:v>
                      </c:pt>
                      <c:pt idx="3278">
                        <c:v>32.7001953125</c:v>
                      </c:pt>
                      <c:pt idx="3279">
                        <c:v>32.60009765625</c:v>
                      </c:pt>
                      <c:pt idx="3280">
                        <c:v>32.60009765625</c:v>
                      </c:pt>
                      <c:pt idx="3281">
                        <c:v>32.60009765625</c:v>
                      </c:pt>
                      <c:pt idx="3282">
                        <c:v>32.60009765625</c:v>
                      </c:pt>
                      <c:pt idx="3283">
                        <c:v>32.60009765625</c:v>
                      </c:pt>
                      <c:pt idx="3284">
                        <c:v>32.60009765625</c:v>
                      </c:pt>
                      <c:pt idx="3285">
                        <c:v>32.400146484375</c:v>
                      </c:pt>
                      <c:pt idx="3286">
                        <c:v>32.400146484375</c:v>
                      </c:pt>
                      <c:pt idx="3287">
                        <c:v>32.400146484375</c:v>
                      </c:pt>
                      <c:pt idx="3288">
                        <c:v>32.400146484375</c:v>
                      </c:pt>
                      <c:pt idx="3289">
                        <c:v>32.400146484375</c:v>
                      </c:pt>
                      <c:pt idx="3290">
                        <c:v>32.400146484375</c:v>
                      </c:pt>
                      <c:pt idx="3291">
                        <c:v>32.400146484375</c:v>
                      </c:pt>
                      <c:pt idx="3292">
                        <c:v>32.500244140625</c:v>
                      </c:pt>
                      <c:pt idx="3293">
                        <c:v>32.400146484375</c:v>
                      </c:pt>
                      <c:pt idx="3294">
                        <c:v>32.500244140625</c:v>
                      </c:pt>
                      <c:pt idx="3295">
                        <c:v>32.500244140625</c:v>
                      </c:pt>
                      <c:pt idx="3296">
                        <c:v>32.500244140625</c:v>
                      </c:pt>
                      <c:pt idx="3297">
                        <c:v>32.500244140625</c:v>
                      </c:pt>
                      <c:pt idx="3298">
                        <c:v>32.500244140625</c:v>
                      </c:pt>
                      <c:pt idx="3299">
                        <c:v>32.500244140625</c:v>
                      </c:pt>
                      <c:pt idx="3300">
                        <c:v>32.500244140625</c:v>
                      </c:pt>
                      <c:pt idx="3301">
                        <c:v>32.500244140625</c:v>
                      </c:pt>
                      <c:pt idx="3302">
                        <c:v>32.500244140625</c:v>
                      </c:pt>
                      <c:pt idx="3303">
                        <c:v>32.400146484375</c:v>
                      </c:pt>
                      <c:pt idx="3304">
                        <c:v>32.400146484375</c:v>
                      </c:pt>
                      <c:pt idx="3305">
                        <c:v>32.400146484375</c:v>
                      </c:pt>
                      <c:pt idx="3306">
                        <c:v>32.400146484375</c:v>
                      </c:pt>
                      <c:pt idx="3307">
                        <c:v>32.400146484375</c:v>
                      </c:pt>
                      <c:pt idx="3308">
                        <c:v>32.30029296875</c:v>
                      </c:pt>
                      <c:pt idx="3309">
                        <c:v>32.500244140625</c:v>
                      </c:pt>
                      <c:pt idx="3310">
                        <c:v>32.500244140625</c:v>
                      </c:pt>
                      <c:pt idx="3311">
                        <c:v>32.500244140625</c:v>
                      </c:pt>
                      <c:pt idx="3312">
                        <c:v>32.500244140625</c:v>
                      </c:pt>
                      <c:pt idx="3313">
                        <c:v>32.400146484375</c:v>
                      </c:pt>
                      <c:pt idx="3314">
                        <c:v>32.400146484375</c:v>
                      </c:pt>
                      <c:pt idx="3315">
                        <c:v>32.400146484375</c:v>
                      </c:pt>
                      <c:pt idx="3316">
                        <c:v>32.400146484375</c:v>
                      </c:pt>
                      <c:pt idx="3317">
                        <c:v>32.400146484375</c:v>
                      </c:pt>
                      <c:pt idx="3318">
                        <c:v>32.400146484375</c:v>
                      </c:pt>
                      <c:pt idx="3319">
                        <c:v>32.30029296875</c:v>
                      </c:pt>
                      <c:pt idx="3320">
                        <c:v>32.30029296875</c:v>
                      </c:pt>
                      <c:pt idx="3321">
                        <c:v>32.30029296875</c:v>
                      </c:pt>
                      <c:pt idx="3322">
                        <c:v>32.30029296875</c:v>
                      </c:pt>
                      <c:pt idx="3323">
                        <c:v>32.30029296875</c:v>
                      </c:pt>
                      <c:pt idx="3324">
                        <c:v>32.30029296875</c:v>
                      </c:pt>
                      <c:pt idx="3325">
                        <c:v>32.30029296875</c:v>
                      </c:pt>
                      <c:pt idx="3326">
                        <c:v>32.30029296875</c:v>
                      </c:pt>
                      <c:pt idx="3327">
                        <c:v>32.400146484375</c:v>
                      </c:pt>
                      <c:pt idx="3328">
                        <c:v>32.400146484375</c:v>
                      </c:pt>
                      <c:pt idx="3329">
                        <c:v>32.30029296875</c:v>
                      </c:pt>
                      <c:pt idx="3330">
                        <c:v>32.30029296875</c:v>
                      </c:pt>
                      <c:pt idx="3331">
                        <c:v>32.30029296875</c:v>
                      </c:pt>
                      <c:pt idx="3332">
                        <c:v>32.30029296875</c:v>
                      </c:pt>
                      <c:pt idx="3333">
                        <c:v>32.30029296875</c:v>
                      </c:pt>
                      <c:pt idx="3334">
                        <c:v>32.400146484375</c:v>
                      </c:pt>
                      <c:pt idx="3335">
                        <c:v>32.400146484375</c:v>
                      </c:pt>
                      <c:pt idx="3336">
                        <c:v>32.400146484375</c:v>
                      </c:pt>
                      <c:pt idx="3337">
                        <c:v>32.400146484375</c:v>
                      </c:pt>
                      <c:pt idx="3338">
                        <c:v>32.30029296875</c:v>
                      </c:pt>
                      <c:pt idx="3339">
                        <c:v>32.30029296875</c:v>
                      </c:pt>
                      <c:pt idx="3340">
                        <c:v>32.30029296875</c:v>
                      </c:pt>
                      <c:pt idx="3341">
                        <c:v>32.30029296875</c:v>
                      </c:pt>
                      <c:pt idx="3342">
                        <c:v>32.30029296875</c:v>
                      </c:pt>
                      <c:pt idx="3343">
                        <c:v>32.2001953125</c:v>
                      </c:pt>
                      <c:pt idx="3344">
                        <c:v>32.2001953125</c:v>
                      </c:pt>
                      <c:pt idx="3345">
                        <c:v>32.30029296875</c:v>
                      </c:pt>
                      <c:pt idx="3346">
                        <c:v>32.30029296875</c:v>
                      </c:pt>
                      <c:pt idx="3347">
                        <c:v>32.30029296875</c:v>
                      </c:pt>
                      <c:pt idx="3348">
                        <c:v>32.30029296875</c:v>
                      </c:pt>
                      <c:pt idx="3349">
                        <c:v>32.2001953125</c:v>
                      </c:pt>
                      <c:pt idx="3350">
                        <c:v>32.30029296875</c:v>
                      </c:pt>
                      <c:pt idx="3351">
                        <c:v>32.2001953125</c:v>
                      </c:pt>
                      <c:pt idx="3352">
                        <c:v>32.2001953125</c:v>
                      </c:pt>
                      <c:pt idx="3353">
                        <c:v>32.2001953125</c:v>
                      </c:pt>
                      <c:pt idx="3354">
                        <c:v>32.2001953125</c:v>
                      </c:pt>
                      <c:pt idx="3355">
                        <c:v>32.2001953125</c:v>
                      </c:pt>
                      <c:pt idx="3356">
                        <c:v>32.2001953125</c:v>
                      </c:pt>
                      <c:pt idx="3357">
                        <c:v>32.2001953125</c:v>
                      </c:pt>
                      <c:pt idx="3358">
                        <c:v>32.2001953125</c:v>
                      </c:pt>
                      <c:pt idx="3359">
                        <c:v>32.2001953125</c:v>
                      </c:pt>
                      <c:pt idx="3360">
                        <c:v>32.2001953125</c:v>
                      </c:pt>
                      <c:pt idx="3361">
                        <c:v>32.2001953125</c:v>
                      </c:pt>
                      <c:pt idx="3362">
                        <c:v>32.2001953125</c:v>
                      </c:pt>
                      <c:pt idx="3363">
                        <c:v>32.10009765625</c:v>
                      </c:pt>
                      <c:pt idx="3364">
                        <c:v>32.2001953125</c:v>
                      </c:pt>
                      <c:pt idx="3365">
                        <c:v>32.2001953125</c:v>
                      </c:pt>
                      <c:pt idx="3366">
                        <c:v>32.2001953125</c:v>
                      </c:pt>
                      <c:pt idx="3367">
                        <c:v>32.2001953125</c:v>
                      </c:pt>
                      <c:pt idx="3368">
                        <c:v>32.10009765625</c:v>
                      </c:pt>
                      <c:pt idx="3369">
                        <c:v>32.2001953125</c:v>
                      </c:pt>
                      <c:pt idx="3370">
                        <c:v>32.2001953125</c:v>
                      </c:pt>
                      <c:pt idx="3371">
                        <c:v>32.2001953125</c:v>
                      </c:pt>
                      <c:pt idx="3372">
                        <c:v>32.2001953125</c:v>
                      </c:pt>
                      <c:pt idx="3373">
                        <c:v>32.2001953125</c:v>
                      </c:pt>
                      <c:pt idx="3374">
                        <c:v>32.10009765625</c:v>
                      </c:pt>
                      <c:pt idx="3375">
                        <c:v>32.10009765625</c:v>
                      </c:pt>
                      <c:pt idx="3376">
                        <c:v>32.10009765625</c:v>
                      </c:pt>
                      <c:pt idx="3377">
                        <c:v>32.10009765625</c:v>
                      </c:pt>
                      <c:pt idx="3378">
                        <c:v>32.10009765625</c:v>
                      </c:pt>
                      <c:pt idx="3379">
                        <c:v>32.000244140625</c:v>
                      </c:pt>
                      <c:pt idx="3380">
                        <c:v>32.000244140625</c:v>
                      </c:pt>
                      <c:pt idx="3381">
                        <c:v>32.000244140625</c:v>
                      </c:pt>
                      <c:pt idx="3382">
                        <c:v>32.10009765625</c:v>
                      </c:pt>
                      <c:pt idx="3383">
                        <c:v>32.000244140625</c:v>
                      </c:pt>
                      <c:pt idx="3384">
                        <c:v>32.000244140625</c:v>
                      </c:pt>
                      <c:pt idx="3385">
                        <c:v>32.000244140625</c:v>
                      </c:pt>
                      <c:pt idx="3386">
                        <c:v>32.10009765625</c:v>
                      </c:pt>
                      <c:pt idx="3387">
                        <c:v>32.000244140625</c:v>
                      </c:pt>
                      <c:pt idx="3388">
                        <c:v>32.000244140625</c:v>
                      </c:pt>
                      <c:pt idx="3389">
                        <c:v>32.000244140625</c:v>
                      </c:pt>
                      <c:pt idx="3390">
                        <c:v>32.000244140625</c:v>
                      </c:pt>
                      <c:pt idx="3391">
                        <c:v>32.000244140625</c:v>
                      </c:pt>
                      <c:pt idx="3392">
                        <c:v>32.000244140625</c:v>
                      </c:pt>
                      <c:pt idx="3393">
                        <c:v>32.000244140625</c:v>
                      </c:pt>
                      <c:pt idx="3394">
                        <c:v>32.000244140625</c:v>
                      </c:pt>
                      <c:pt idx="3395">
                        <c:v>32.000244140625</c:v>
                      </c:pt>
                      <c:pt idx="3396">
                        <c:v>31.89990234375</c:v>
                      </c:pt>
                      <c:pt idx="3397">
                        <c:v>32.000244140625</c:v>
                      </c:pt>
                      <c:pt idx="3398">
                        <c:v>32.000244140625</c:v>
                      </c:pt>
                      <c:pt idx="3399">
                        <c:v>32.000244140625</c:v>
                      </c:pt>
                      <c:pt idx="3400">
                        <c:v>31.89990234375</c:v>
                      </c:pt>
                      <c:pt idx="3401">
                        <c:v>31.89990234375</c:v>
                      </c:pt>
                      <c:pt idx="3402">
                        <c:v>31.89990234375</c:v>
                      </c:pt>
                      <c:pt idx="3403">
                        <c:v>31.89990234375</c:v>
                      </c:pt>
                      <c:pt idx="3404">
                        <c:v>31.89990234375</c:v>
                      </c:pt>
                      <c:pt idx="3405">
                        <c:v>31.7998046875</c:v>
                      </c:pt>
                      <c:pt idx="3406">
                        <c:v>32.000244140625</c:v>
                      </c:pt>
                      <c:pt idx="3407">
                        <c:v>32.000244140625</c:v>
                      </c:pt>
                      <c:pt idx="3408">
                        <c:v>32.000244140625</c:v>
                      </c:pt>
                      <c:pt idx="3409">
                        <c:v>32.000244140625</c:v>
                      </c:pt>
                      <c:pt idx="3410">
                        <c:v>32.000244140625</c:v>
                      </c:pt>
                      <c:pt idx="3411">
                        <c:v>31.7998046875</c:v>
                      </c:pt>
                      <c:pt idx="3412">
                        <c:v>31.7998046875</c:v>
                      </c:pt>
                      <c:pt idx="3413">
                        <c:v>31.7998046875</c:v>
                      </c:pt>
                      <c:pt idx="3414">
                        <c:v>31.7998046875</c:v>
                      </c:pt>
                      <c:pt idx="3415">
                        <c:v>31.7998046875</c:v>
                      </c:pt>
                      <c:pt idx="3416">
                        <c:v>31.7998046875</c:v>
                      </c:pt>
                      <c:pt idx="3417">
                        <c:v>31.89990234375</c:v>
                      </c:pt>
                      <c:pt idx="3418">
                        <c:v>31.89990234375</c:v>
                      </c:pt>
                      <c:pt idx="3419">
                        <c:v>31.7998046875</c:v>
                      </c:pt>
                      <c:pt idx="3420">
                        <c:v>31.89990234375</c:v>
                      </c:pt>
                      <c:pt idx="3421">
                        <c:v>31.89990234375</c:v>
                      </c:pt>
                      <c:pt idx="3422">
                        <c:v>31.7998046875</c:v>
                      </c:pt>
                      <c:pt idx="3423">
                        <c:v>31.7998046875</c:v>
                      </c:pt>
                      <c:pt idx="3424">
                        <c:v>31.7998046875</c:v>
                      </c:pt>
                      <c:pt idx="3425">
                        <c:v>31.7998046875</c:v>
                      </c:pt>
                      <c:pt idx="3426">
                        <c:v>31.7998046875</c:v>
                      </c:pt>
                      <c:pt idx="3427">
                        <c:v>31.7998046875</c:v>
                      </c:pt>
                      <c:pt idx="3428">
                        <c:v>31.7998046875</c:v>
                      </c:pt>
                      <c:pt idx="3429">
                        <c:v>31.7998046875</c:v>
                      </c:pt>
                      <c:pt idx="3430">
                        <c:v>31.7998046875</c:v>
                      </c:pt>
                      <c:pt idx="3431">
                        <c:v>31.7998046875</c:v>
                      </c:pt>
                      <c:pt idx="3432">
                        <c:v>31.7998046875</c:v>
                      </c:pt>
                      <c:pt idx="3433">
                        <c:v>31.7998046875</c:v>
                      </c:pt>
                      <c:pt idx="3434">
                        <c:v>31.7998046875</c:v>
                      </c:pt>
                      <c:pt idx="3435">
                        <c:v>31.69970703125</c:v>
                      </c:pt>
                      <c:pt idx="3436">
                        <c:v>31.7998046875</c:v>
                      </c:pt>
                      <c:pt idx="3437">
                        <c:v>31.69970703125</c:v>
                      </c:pt>
                      <c:pt idx="3438">
                        <c:v>31.69970703125</c:v>
                      </c:pt>
                      <c:pt idx="3439">
                        <c:v>31.69970703125</c:v>
                      </c:pt>
                      <c:pt idx="3440">
                        <c:v>31.7998046875</c:v>
                      </c:pt>
                      <c:pt idx="3441">
                        <c:v>31.69970703125</c:v>
                      </c:pt>
                      <c:pt idx="3442">
                        <c:v>31.69970703125</c:v>
                      </c:pt>
                      <c:pt idx="3443">
                        <c:v>31.599853515625</c:v>
                      </c:pt>
                      <c:pt idx="3444">
                        <c:v>31.599853515625</c:v>
                      </c:pt>
                      <c:pt idx="3445">
                        <c:v>31.69970703125</c:v>
                      </c:pt>
                      <c:pt idx="3446">
                        <c:v>31.69970703125</c:v>
                      </c:pt>
                      <c:pt idx="3447">
                        <c:v>31.7998046875</c:v>
                      </c:pt>
                      <c:pt idx="3448">
                        <c:v>31.7998046875</c:v>
                      </c:pt>
                      <c:pt idx="3449">
                        <c:v>31.7998046875</c:v>
                      </c:pt>
                      <c:pt idx="3450">
                        <c:v>31.7998046875</c:v>
                      </c:pt>
                      <c:pt idx="3451">
                        <c:v>31.7998046875</c:v>
                      </c:pt>
                      <c:pt idx="3452">
                        <c:v>31.7998046875</c:v>
                      </c:pt>
                      <c:pt idx="3453">
                        <c:v>31.7998046875</c:v>
                      </c:pt>
                      <c:pt idx="3454">
                        <c:v>31.599853515625</c:v>
                      </c:pt>
                      <c:pt idx="3455">
                        <c:v>31.599853515625</c:v>
                      </c:pt>
                      <c:pt idx="3456">
                        <c:v>31.599853515625</c:v>
                      </c:pt>
                      <c:pt idx="3457">
                        <c:v>31.499755859375</c:v>
                      </c:pt>
                      <c:pt idx="3458">
                        <c:v>31.599853515625</c:v>
                      </c:pt>
                      <c:pt idx="3459">
                        <c:v>31.599853515625</c:v>
                      </c:pt>
                      <c:pt idx="3460">
                        <c:v>31.599853515625</c:v>
                      </c:pt>
                      <c:pt idx="3461">
                        <c:v>31.599853515625</c:v>
                      </c:pt>
                      <c:pt idx="3462">
                        <c:v>31.599853515625</c:v>
                      </c:pt>
                      <c:pt idx="3463">
                        <c:v>31.599853515625</c:v>
                      </c:pt>
                      <c:pt idx="3464">
                        <c:v>31.599853515625</c:v>
                      </c:pt>
                      <c:pt idx="3465">
                        <c:v>31.599853515625</c:v>
                      </c:pt>
                      <c:pt idx="3466">
                        <c:v>31.599853515625</c:v>
                      </c:pt>
                      <c:pt idx="3467">
                        <c:v>31.599853515625</c:v>
                      </c:pt>
                      <c:pt idx="3468">
                        <c:v>31.69970703125</c:v>
                      </c:pt>
                      <c:pt idx="3469">
                        <c:v>31.599853515625</c:v>
                      </c:pt>
                      <c:pt idx="3470">
                        <c:v>31.599853515625</c:v>
                      </c:pt>
                      <c:pt idx="3471">
                        <c:v>31.599853515625</c:v>
                      </c:pt>
                      <c:pt idx="3472">
                        <c:v>31.599853515625</c:v>
                      </c:pt>
                      <c:pt idx="3473">
                        <c:v>31.599853515625</c:v>
                      </c:pt>
                      <c:pt idx="3474">
                        <c:v>31.69970703125</c:v>
                      </c:pt>
                      <c:pt idx="3475">
                        <c:v>31.599853515625</c:v>
                      </c:pt>
                      <c:pt idx="3476">
                        <c:v>31.599853515625</c:v>
                      </c:pt>
                      <c:pt idx="3477">
                        <c:v>31.599853515625</c:v>
                      </c:pt>
                      <c:pt idx="3478">
                        <c:v>31.499755859375</c:v>
                      </c:pt>
                      <c:pt idx="3479">
                        <c:v>31.499755859375</c:v>
                      </c:pt>
                      <c:pt idx="3480">
                        <c:v>31.599853515625</c:v>
                      </c:pt>
                      <c:pt idx="3481">
                        <c:v>31.499755859375</c:v>
                      </c:pt>
                      <c:pt idx="3482">
                        <c:v>31.499755859375</c:v>
                      </c:pt>
                      <c:pt idx="3483">
                        <c:v>31.499755859375</c:v>
                      </c:pt>
                      <c:pt idx="3484">
                        <c:v>31.599853515625</c:v>
                      </c:pt>
                      <c:pt idx="3485">
                        <c:v>31.599853515625</c:v>
                      </c:pt>
                      <c:pt idx="3486">
                        <c:v>31.599853515625</c:v>
                      </c:pt>
                      <c:pt idx="3487">
                        <c:v>31.599853515625</c:v>
                      </c:pt>
                      <c:pt idx="3488">
                        <c:v>31.599853515625</c:v>
                      </c:pt>
                      <c:pt idx="3489">
                        <c:v>31.599853515625</c:v>
                      </c:pt>
                      <c:pt idx="3490">
                        <c:v>31.499755859375</c:v>
                      </c:pt>
                      <c:pt idx="3491">
                        <c:v>31.599853515625</c:v>
                      </c:pt>
                      <c:pt idx="3492">
                        <c:v>31.599853515625</c:v>
                      </c:pt>
                      <c:pt idx="3493">
                        <c:v>31.599853515625</c:v>
                      </c:pt>
                      <c:pt idx="3494">
                        <c:v>31.599853515625</c:v>
                      </c:pt>
                      <c:pt idx="3495">
                        <c:v>31.499755859375</c:v>
                      </c:pt>
                      <c:pt idx="3496">
                        <c:v>31.499755859375</c:v>
                      </c:pt>
                      <c:pt idx="3497">
                        <c:v>31.499755859375</c:v>
                      </c:pt>
                      <c:pt idx="3498">
                        <c:v>31.499755859375</c:v>
                      </c:pt>
                      <c:pt idx="3499">
                        <c:v>31.39990234375</c:v>
                      </c:pt>
                      <c:pt idx="3500">
                        <c:v>31.39990234375</c:v>
                      </c:pt>
                      <c:pt idx="3501">
                        <c:v>31.499755859375</c:v>
                      </c:pt>
                      <c:pt idx="3502">
                        <c:v>31.39990234375</c:v>
                      </c:pt>
                      <c:pt idx="3503">
                        <c:v>31.39990234375</c:v>
                      </c:pt>
                      <c:pt idx="3504">
                        <c:v>31.39990234375</c:v>
                      </c:pt>
                      <c:pt idx="3505">
                        <c:v>31.39990234375</c:v>
                      </c:pt>
                      <c:pt idx="3506">
                        <c:v>31.39990234375</c:v>
                      </c:pt>
                      <c:pt idx="3507">
                        <c:v>31.2998046875</c:v>
                      </c:pt>
                      <c:pt idx="3508">
                        <c:v>31.2998046875</c:v>
                      </c:pt>
                      <c:pt idx="3509">
                        <c:v>31.39990234375</c:v>
                      </c:pt>
                      <c:pt idx="3510">
                        <c:v>31.2998046875</c:v>
                      </c:pt>
                      <c:pt idx="3511">
                        <c:v>31.39990234375</c:v>
                      </c:pt>
                      <c:pt idx="3512">
                        <c:v>31.2998046875</c:v>
                      </c:pt>
                      <c:pt idx="3513">
                        <c:v>31.39990234375</c:v>
                      </c:pt>
                      <c:pt idx="3514">
                        <c:v>31.39990234375</c:v>
                      </c:pt>
                      <c:pt idx="3515">
                        <c:v>31.39990234375</c:v>
                      </c:pt>
                      <c:pt idx="3516">
                        <c:v>31.2998046875</c:v>
                      </c:pt>
                      <c:pt idx="3517">
                        <c:v>31.39990234375</c:v>
                      </c:pt>
                      <c:pt idx="3518">
                        <c:v>31.39990234375</c:v>
                      </c:pt>
                      <c:pt idx="3519">
                        <c:v>31.2998046875</c:v>
                      </c:pt>
                      <c:pt idx="3520">
                        <c:v>31.39990234375</c:v>
                      </c:pt>
                      <c:pt idx="3521">
                        <c:v>31.2998046875</c:v>
                      </c:pt>
                      <c:pt idx="3522">
                        <c:v>31.39990234375</c:v>
                      </c:pt>
                      <c:pt idx="3523">
                        <c:v>31.2998046875</c:v>
                      </c:pt>
                      <c:pt idx="3524">
                        <c:v>31.2998046875</c:v>
                      </c:pt>
                      <c:pt idx="3525">
                        <c:v>31.2998046875</c:v>
                      </c:pt>
                      <c:pt idx="3526">
                        <c:v>31.2998046875</c:v>
                      </c:pt>
                      <c:pt idx="3527">
                        <c:v>31.2998046875</c:v>
                      </c:pt>
                      <c:pt idx="3528">
                        <c:v>31.2998046875</c:v>
                      </c:pt>
                      <c:pt idx="3529">
                        <c:v>31.2998046875</c:v>
                      </c:pt>
                      <c:pt idx="3530">
                        <c:v>31.2998046875</c:v>
                      </c:pt>
                      <c:pt idx="3531">
                        <c:v>31.19970703125</c:v>
                      </c:pt>
                      <c:pt idx="3532">
                        <c:v>31.39990234375</c:v>
                      </c:pt>
                      <c:pt idx="3533">
                        <c:v>31.39990234375</c:v>
                      </c:pt>
                      <c:pt idx="3534">
                        <c:v>31.39990234375</c:v>
                      </c:pt>
                      <c:pt idx="3535">
                        <c:v>31.39990234375</c:v>
                      </c:pt>
                      <c:pt idx="3536">
                        <c:v>31.39990234375</c:v>
                      </c:pt>
                      <c:pt idx="3537">
                        <c:v>31.39990234375</c:v>
                      </c:pt>
                      <c:pt idx="3538">
                        <c:v>31.19970703125</c:v>
                      </c:pt>
                      <c:pt idx="3539">
                        <c:v>31.2998046875</c:v>
                      </c:pt>
                      <c:pt idx="3540">
                        <c:v>31.19970703125</c:v>
                      </c:pt>
                      <c:pt idx="3541">
                        <c:v>31.2998046875</c:v>
                      </c:pt>
                      <c:pt idx="3542">
                        <c:v>31.19970703125</c:v>
                      </c:pt>
                      <c:pt idx="3543">
                        <c:v>31.19970703125</c:v>
                      </c:pt>
                      <c:pt idx="3544">
                        <c:v>31.19970703125</c:v>
                      </c:pt>
                      <c:pt idx="3545">
                        <c:v>31.2998046875</c:v>
                      </c:pt>
                      <c:pt idx="3546">
                        <c:v>31.2998046875</c:v>
                      </c:pt>
                      <c:pt idx="3547">
                        <c:v>31.19970703125</c:v>
                      </c:pt>
                      <c:pt idx="3548">
                        <c:v>31.2998046875</c:v>
                      </c:pt>
                      <c:pt idx="3549">
                        <c:v>31.2998046875</c:v>
                      </c:pt>
                      <c:pt idx="3550">
                        <c:v>31.099853515625</c:v>
                      </c:pt>
                      <c:pt idx="3551">
                        <c:v>31.099853515625</c:v>
                      </c:pt>
                      <c:pt idx="3552">
                        <c:v>31.19970703125</c:v>
                      </c:pt>
                      <c:pt idx="3553">
                        <c:v>31.099853515625</c:v>
                      </c:pt>
                      <c:pt idx="3554">
                        <c:v>31.19970703125</c:v>
                      </c:pt>
                      <c:pt idx="3555">
                        <c:v>31.099853515625</c:v>
                      </c:pt>
                      <c:pt idx="3556">
                        <c:v>31.19970703125</c:v>
                      </c:pt>
                      <c:pt idx="3557">
                        <c:v>31.19970703125</c:v>
                      </c:pt>
                      <c:pt idx="3558">
                        <c:v>31.19970703125</c:v>
                      </c:pt>
                      <c:pt idx="3559">
                        <c:v>31.19970703125</c:v>
                      </c:pt>
                      <c:pt idx="3560">
                        <c:v>31.19970703125</c:v>
                      </c:pt>
                      <c:pt idx="3561">
                        <c:v>31.19970703125</c:v>
                      </c:pt>
                      <c:pt idx="3562">
                        <c:v>31.19970703125</c:v>
                      </c:pt>
                      <c:pt idx="3563">
                        <c:v>31.099853515625</c:v>
                      </c:pt>
                      <c:pt idx="3564">
                        <c:v>31.099853515625</c:v>
                      </c:pt>
                      <c:pt idx="3565">
                        <c:v>31.099853515625</c:v>
                      </c:pt>
                      <c:pt idx="3566">
                        <c:v>31.099853515625</c:v>
                      </c:pt>
                      <c:pt idx="3567">
                        <c:v>31.099853515625</c:v>
                      </c:pt>
                      <c:pt idx="3568">
                        <c:v>31.099853515625</c:v>
                      </c:pt>
                      <c:pt idx="3569">
                        <c:v>31.099853515625</c:v>
                      </c:pt>
                      <c:pt idx="3570">
                        <c:v>31.099853515625</c:v>
                      </c:pt>
                      <c:pt idx="3571">
                        <c:v>31.099853515625</c:v>
                      </c:pt>
                      <c:pt idx="3572">
                        <c:v>31.099853515625</c:v>
                      </c:pt>
                      <c:pt idx="3573">
                        <c:v>31.099853515625</c:v>
                      </c:pt>
                      <c:pt idx="3574">
                        <c:v>30.999755859375</c:v>
                      </c:pt>
                      <c:pt idx="3575">
                        <c:v>30.999755859375</c:v>
                      </c:pt>
                      <c:pt idx="3576">
                        <c:v>30.999755859375</c:v>
                      </c:pt>
                      <c:pt idx="3577">
                        <c:v>30.999755859375</c:v>
                      </c:pt>
                      <c:pt idx="3578">
                        <c:v>30.999755859375</c:v>
                      </c:pt>
                      <c:pt idx="3579">
                        <c:v>30.999755859375</c:v>
                      </c:pt>
                      <c:pt idx="3580">
                        <c:v>30.999755859375</c:v>
                      </c:pt>
                      <c:pt idx="3581">
                        <c:v>30.999755859375</c:v>
                      </c:pt>
                      <c:pt idx="3582">
                        <c:v>31.099853515625</c:v>
                      </c:pt>
                      <c:pt idx="3583">
                        <c:v>30.999755859375</c:v>
                      </c:pt>
                      <c:pt idx="3584">
                        <c:v>30.999755859375</c:v>
                      </c:pt>
                      <c:pt idx="3585">
                        <c:v>30.999755859375</c:v>
                      </c:pt>
                      <c:pt idx="3586">
                        <c:v>31.19970703125</c:v>
                      </c:pt>
                      <c:pt idx="3587">
                        <c:v>31.19970703125</c:v>
                      </c:pt>
                      <c:pt idx="3588">
                        <c:v>31.19970703125</c:v>
                      </c:pt>
                      <c:pt idx="3589">
                        <c:v>31.19970703125</c:v>
                      </c:pt>
                      <c:pt idx="3590">
                        <c:v>31.19970703125</c:v>
                      </c:pt>
                      <c:pt idx="3591">
                        <c:v>31.099853515625</c:v>
                      </c:pt>
                      <c:pt idx="3592">
                        <c:v>31.099853515625</c:v>
                      </c:pt>
                      <c:pt idx="3593">
                        <c:v>31.099853515625</c:v>
                      </c:pt>
                      <c:pt idx="3594">
                        <c:v>31.099853515625</c:v>
                      </c:pt>
                      <c:pt idx="3595">
                        <c:v>31.099853515625</c:v>
                      </c:pt>
                      <c:pt idx="3596">
                        <c:v>31.099853515625</c:v>
                      </c:pt>
                      <c:pt idx="3597">
                        <c:v>31.099853515625</c:v>
                      </c:pt>
                      <c:pt idx="3598">
                        <c:v>31.099853515625</c:v>
                      </c:pt>
                      <c:pt idx="3599">
                        <c:v>30.999755859375</c:v>
                      </c:pt>
                      <c:pt idx="3600">
                        <c:v>30.999755859375</c:v>
                      </c:pt>
                      <c:pt idx="3601">
                        <c:v>30.999755859375</c:v>
                      </c:pt>
                      <c:pt idx="3602">
                        <c:v>30.89990234375</c:v>
                      </c:pt>
                      <c:pt idx="3603">
                        <c:v>30.999755859375</c:v>
                      </c:pt>
                      <c:pt idx="3604">
                        <c:v>31.099853515625</c:v>
                      </c:pt>
                      <c:pt idx="3605">
                        <c:v>30.999755859375</c:v>
                      </c:pt>
                      <c:pt idx="3606">
                        <c:v>31.099853515625</c:v>
                      </c:pt>
                      <c:pt idx="3607">
                        <c:v>30.999755859375</c:v>
                      </c:pt>
                      <c:pt idx="3608">
                        <c:v>30.999755859375</c:v>
                      </c:pt>
                      <c:pt idx="3609">
                        <c:v>30.999755859375</c:v>
                      </c:pt>
                      <c:pt idx="3610">
                        <c:v>30.999755859375</c:v>
                      </c:pt>
                      <c:pt idx="3611">
                        <c:v>30.999755859375</c:v>
                      </c:pt>
                      <c:pt idx="3612">
                        <c:v>30.999755859375</c:v>
                      </c:pt>
                      <c:pt idx="3613">
                        <c:v>30.999755859375</c:v>
                      </c:pt>
                      <c:pt idx="3614">
                        <c:v>30.999755859375</c:v>
                      </c:pt>
                      <c:pt idx="3615">
                        <c:v>30.999755859375</c:v>
                      </c:pt>
                      <c:pt idx="3616">
                        <c:v>30.89990234375</c:v>
                      </c:pt>
                      <c:pt idx="3617">
                        <c:v>30.89990234375</c:v>
                      </c:pt>
                      <c:pt idx="3618">
                        <c:v>30.89990234375</c:v>
                      </c:pt>
                      <c:pt idx="3619">
                        <c:v>30.7998046875</c:v>
                      </c:pt>
                      <c:pt idx="3620">
                        <c:v>30.7998046875</c:v>
                      </c:pt>
                      <c:pt idx="3621">
                        <c:v>30.89990234375</c:v>
                      </c:pt>
                      <c:pt idx="3622">
                        <c:v>30.7998046875</c:v>
                      </c:pt>
                      <c:pt idx="3623">
                        <c:v>30.699951171875</c:v>
                      </c:pt>
                      <c:pt idx="3624">
                        <c:v>30.699951171875</c:v>
                      </c:pt>
                      <c:pt idx="3625">
                        <c:v>30.7998046875</c:v>
                      </c:pt>
                      <c:pt idx="3626">
                        <c:v>30.699951171875</c:v>
                      </c:pt>
                      <c:pt idx="3627">
                        <c:v>30.699951171875</c:v>
                      </c:pt>
                      <c:pt idx="3628">
                        <c:v>30.7998046875</c:v>
                      </c:pt>
                      <c:pt idx="3629">
                        <c:v>30.7998046875</c:v>
                      </c:pt>
                      <c:pt idx="3630">
                        <c:v>30.89990234375</c:v>
                      </c:pt>
                      <c:pt idx="3631">
                        <c:v>30.7998046875</c:v>
                      </c:pt>
                      <c:pt idx="3632">
                        <c:v>30.7998046875</c:v>
                      </c:pt>
                      <c:pt idx="3633">
                        <c:v>30.89990234375</c:v>
                      </c:pt>
                      <c:pt idx="3634">
                        <c:v>30.89990234375</c:v>
                      </c:pt>
                      <c:pt idx="3635">
                        <c:v>30.89990234375</c:v>
                      </c:pt>
                      <c:pt idx="3636">
                        <c:v>30.89990234375</c:v>
                      </c:pt>
                      <c:pt idx="3637">
                        <c:v>30.89990234375</c:v>
                      </c:pt>
                      <c:pt idx="3638">
                        <c:v>30.999755859375</c:v>
                      </c:pt>
                      <c:pt idx="3639">
                        <c:v>30.89990234375</c:v>
                      </c:pt>
                      <c:pt idx="3640">
                        <c:v>30.89990234375</c:v>
                      </c:pt>
                      <c:pt idx="3641">
                        <c:v>30.89990234375</c:v>
                      </c:pt>
                      <c:pt idx="3642">
                        <c:v>30.89990234375</c:v>
                      </c:pt>
                      <c:pt idx="3643">
                        <c:v>30.89990234375</c:v>
                      </c:pt>
                      <c:pt idx="3644">
                        <c:v>30.89990234375</c:v>
                      </c:pt>
                      <c:pt idx="3645">
                        <c:v>30.7998046875</c:v>
                      </c:pt>
                      <c:pt idx="3646">
                        <c:v>30.89990234375</c:v>
                      </c:pt>
                      <c:pt idx="3647">
                        <c:v>30.7998046875</c:v>
                      </c:pt>
                      <c:pt idx="3648">
                        <c:v>30.7998046875</c:v>
                      </c:pt>
                      <c:pt idx="3649">
                        <c:v>30.7998046875</c:v>
                      </c:pt>
                      <c:pt idx="3650">
                        <c:v>30.699951171875</c:v>
                      </c:pt>
                      <c:pt idx="3651">
                        <c:v>30.699951171875</c:v>
                      </c:pt>
                      <c:pt idx="3652">
                        <c:v>30.699951171875</c:v>
                      </c:pt>
                      <c:pt idx="3653">
                        <c:v>30.7998046875</c:v>
                      </c:pt>
                      <c:pt idx="3654">
                        <c:v>30.7998046875</c:v>
                      </c:pt>
                      <c:pt idx="3655">
                        <c:v>30.7998046875</c:v>
                      </c:pt>
                      <c:pt idx="3656">
                        <c:v>30.7998046875</c:v>
                      </c:pt>
                      <c:pt idx="3657">
                        <c:v>30.7998046875</c:v>
                      </c:pt>
                      <c:pt idx="3658">
                        <c:v>30.7998046875</c:v>
                      </c:pt>
                      <c:pt idx="3659">
                        <c:v>30.89990234375</c:v>
                      </c:pt>
                      <c:pt idx="3660">
                        <c:v>30.7998046875</c:v>
                      </c:pt>
                      <c:pt idx="3661">
                        <c:v>30.7998046875</c:v>
                      </c:pt>
                      <c:pt idx="3662">
                        <c:v>30.7998046875</c:v>
                      </c:pt>
                      <c:pt idx="3663">
                        <c:v>30.7998046875</c:v>
                      </c:pt>
                      <c:pt idx="3664">
                        <c:v>30.699951171875</c:v>
                      </c:pt>
                      <c:pt idx="3665">
                        <c:v>30.7998046875</c:v>
                      </c:pt>
                      <c:pt idx="3666">
                        <c:v>30.699951171875</c:v>
                      </c:pt>
                      <c:pt idx="3667">
                        <c:v>30.699951171875</c:v>
                      </c:pt>
                      <c:pt idx="3668">
                        <c:v>30.699951171875</c:v>
                      </c:pt>
                      <c:pt idx="3669">
                        <c:v>30.699951171875</c:v>
                      </c:pt>
                      <c:pt idx="3670">
                        <c:v>30.699951171875</c:v>
                      </c:pt>
                      <c:pt idx="3671">
                        <c:v>30.599853515625</c:v>
                      </c:pt>
                      <c:pt idx="3672">
                        <c:v>30.599853515625</c:v>
                      </c:pt>
                      <c:pt idx="3673">
                        <c:v>30.699951171875</c:v>
                      </c:pt>
                      <c:pt idx="3674">
                        <c:v>30.599853515625</c:v>
                      </c:pt>
                      <c:pt idx="3675">
                        <c:v>30.599853515625</c:v>
                      </c:pt>
                      <c:pt idx="3676">
                        <c:v>30.699951171875</c:v>
                      </c:pt>
                      <c:pt idx="3677">
                        <c:v>30.599853515625</c:v>
                      </c:pt>
                      <c:pt idx="3678">
                        <c:v>30.599853515625</c:v>
                      </c:pt>
                      <c:pt idx="3679">
                        <c:v>30.599853515625</c:v>
                      </c:pt>
                      <c:pt idx="3680">
                        <c:v>30.599853515625</c:v>
                      </c:pt>
                      <c:pt idx="3681">
                        <c:v>30.599853515625</c:v>
                      </c:pt>
                      <c:pt idx="3682">
                        <c:v>30.599853515625</c:v>
                      </c:pt>
                      <c:pt idx="3683">
                        <c:v>30.7998046875</c:v>
                      </c:pt>
                      <c:pt idx="3684">
                        <c:v>30.7998046875</c:v>
                      </c:pt>
                      <c:pt idx="3685">
                        <c:v>30.699951171875</c:v>
                      </c:pt>
                      <c:pt idx="3686">
                        <c:v>30.699951171875</c:v>
                      </c:pt>
                      <c:pt idx="3687">
                        <c:v>30.699951171875</c:v>
                      </c:pt>
                      <c:pt idx="3688">
                        <c:v>30.699951171875</c:v>
                      </c:pt>
                      <c:pt idx="3689">
                        <c:v>30.7998046875</c:v>
                      </c:pt>
                      <c:pt idx="3690">
                        <c:v>30.7998046875</c:v>
                      </c:pt>
                      <c:pt idx="3691">
                        <c:v>30.7998046875</c:v>
                      </c:pt>
                      <c:pt idx="3692">
                        <c:v>30.7998046875</c:v>
                      </c:pt>
                      <c:pt idx="3693">
                        <c:v>30.699951171875</c:v>
                      </c:pt>
                      <c:pt idx="3694">
                        <c:v>30.699951171875</c:v>
                      </c:pt>
                      <c:pt idx="3695">
                        <c:v>30.599853515625</c:v>
                      </c:pt>
                      <c:pt idx="3696">
                        <c:v>30.699951171875</c:v>
                      </c:pt>
                      <c:pt idx="3697">
                        <c:v>30.599853515625</c:v>
                      </c:pt>
                      <c:pt idx="3698">
                        <c:v>30.599853515625</c:v>
                      </c:pt>
                      <c:pt idx="3699">
                        <c:v>30.599853515625</c:v>
                      </c:pt>
                      <c:pt idx="3700">
                        <c:v>30.599853515625</c:v>
                      </c:pt>
                      <c:pt idx="3701">
                        <c:v>30.699951171875</c:v>
                      </c:pt>
                      <c:pt idx="3702">
                        <c:v>30.7998046875</c:v>
                      </c:pt>
                      <c:pt idx="3703">
                        <c:v>30.7998046875</c:v>
                      </c:pt>
                      <c:pt idx="3704">
                        <c:v>30.699951171875</c:v>
                      </c:pt>
                      <c:pt idx="3705">
                        <c:v>30.699951171875</c:v>
                      </c:pt>
                      <c:pt idx="3706">
                        <c:v>30.699951171875</c:v>
                      </c:pt>
                      <c:pt idx="3707">
                        <c:v>30.599853515625</c:v>
                      </c:pt>
                      <c:pt idx="3708">
                        <c:v>30.699951171875</c:v>
                      </c:pt>
                      <c:pt idx="3709">
                        <c:v>30.699951171875</c:v>
                      </c:pt>
                      <c:pt idx="3710">
                        <c:v>30.599853515625</c:v>
                      </c:pt>
                      <c:pt idx="3711">
                        <c:v>30.699951171875</c:v>
                      </c:pt>
                      <c:pt idx="3712">
                        <c:v>30.599853515625</c:v>
                      </c:pt>
                      <c:pt idx="3713">
                        <c:v>30.699951171875</c:v>
                      </c:pt>
                      <c:pt idx="3714">
                        <c:v>30.599853515625</c:v>
                      </c:pt>
                      <c:pt idx="3715">
                        <c:v>30.599853515625</c:v>
                      </c:pt>
                      <c:pt idx="3716">
                        <c:v>30.599853515625</c:v>
                      </c:pt>
                      <c:pt idx="3717">
                        <c:v>30.599853515625</c:v>
                      </c:pt>
                      <c:pt idx="3718">
                        <c:v>30.599853515625</c:v>
                      </c:pt>
                      <c:pt idx="3719">
                        <c:v>30.499755859375</c:v>
                      </c:pt>
                      <c:pt idx="3720">
                        <c:v>30.499755859375</c:v>
                      </c:pt>
                      <c:pt idx="3721">
                        <c:v>30.499755859375</c:v>
                      </c:pt>
                      <c:pt idx="3722">
                        <c:v>30.499755859375</c:v>
                      </c:pt>
                      <c:pt idx="3723">
                        <c:v>30.499755859375</c:v>
                      </c:pt>
                      <c:pt idx="3724">
                        <c:v>30.499755859375</c:v>
                      </c:pt>
                      <c:pt idx="3725">
                        <c:v>30.599853515625</c:v>
                      </c:pt>
                      <c:pt idx="3726">
                        <c:v>30.499755859375</c:v>
                      </c:pt>
                      <c:pt idx="3727">
                        <c:v>30.499755859375</c:v>
                      </c:pt>
                      <c:pt idx="3728">
                        <c:v>30.499755859375</c:v>
                      </c:pt>
                      <c:pt idx="3729">
                        <c:v>30.499755859375</c:v>
                      </c:pt>
                      <c:pt idx="3730">
                        <c:v>30.499755859375</c:v>
                      </c:pt>
                      <c:pt idx="3731">
                        <c:v>30.499755859375</c:v>
                      </c:pt>
                      <c:pt idx="3732">
                        <c:v>30.499755859375</c:v>
                      </c:pt>
                      <c:pt idx="3733">
                        <c:v>30.499755859375</c:v>
                      </c:pt>
                      <c:pt idx="3734">
                        <c:v>30.499755859375</c:v>
                      </c:pt>
                      <c:pt idx="3735">
                        <c:v>30.499755859375</c:v>
                      </c:pt>
                      <c:pt idx="3736">
                        <c:v>30.39990234375</c:v>
                      </c:pt>
                      <c:pt idx="3737">
                        <c:v>30.39990234375</c:v>
                      </c:pt>
                      <c:pt idx="3738">
                        <c:v>30.499755859375</c:v>
                      </c:pt>
                      <c:pt idx="3739">
                        <c:v>30.499755859375</c:v>
                      </c:pt>
                      <c:pt idx="3740">
                        <c:v>30.39990234375</c:v>
                      </c:pt>
                      <c:pt idx="3741">
                        <c:v>30.39990234375</c:v>
                      </c:pt>
                      <c:pt idx="3742">
                        <c:v>30.39990234375</c:v>
                      </c:pt>
                      <c:pt idx="3743">
                        <c:v>30.499755859375</c:v>
                      </c:pt>
                      <c:pt idx="3744">
                        <c:v>30.499755859375</c:v>
                      </c:pt>
                      <c:pt idx="3745">
                        <c:v>30.499755859375</c:v>
                      </c:pt>
                      <c:pt idx="3746">
                        <c:v>30.499755859375</c:v>
                      </c:pt>
                      <c:pt idx="3747">
                        <c:v>30.499755859375</c:v>
                      </c:pt>
                      <c:pt idx="3748">
                        <c:v>30.39990234375</c:v>
                      </c:pt>
                      <c:pt idx="3749">
                        <c:v>30.39990234375</c:v>
                      </c:pt>
                      <c:pt idx="3750">
                        <c:v>30.39990234375</c:v>
                      </c:pt>
                      <c:pt idx="3751">
                        <c:v>30.39990234375</c:v>
                      </c:pt>
                      <c:pt idx="3752">
                        <c:v>30.39990234375</c:v>
                      </c:pt>
                      <c:pt idx="3753">
                        <c:v>30.39990234375</c:v>
                      </c:pt>
                      <c:pt idx="3754">
                        <c:v>30.39990234375</c:v>
                      </c:pt>
                      <c:pt idx="3755">
                        <c:v>30.39990234375</c:v>
                      </c:pt>
                      <c:pt idx="3756">
                        <c:v>30.39990234375</c:v>
                      </c:pt>
                      <c:pt idx="3757">
                        <c:v>30.2998046875</c:v>
                      </c:pt>
                      <c:pt idx="3758">
                        <c:v>30.39990234375</c:v>
                      </c:pt>
                      <c:pt idx="3759">
                        <c:v>30.2998046875</c:v>
                      </c:pt>
                      <c:pt idx="3760">
                        <c:v>30.39990234375</c:v>
                      </c:pt>
                      <c:pt idx="3761">
                        <c:v>30.39990234375</c:v>
                      </c:pt>
                      <c:pt idx="3762">
                        <c:v>30.39990234375</c:v>
                      </c:pt>
                      <c:pt idx="3763">
                        <c:v>30.2998046875</c:v>
                      </c:pt>
                      <c:pt idx="3764">
                        <c:v>30.39990234375</c:v>
                      </c:pt>
                      <c:pt idx="3765">
                        <c:v>30.39990234375</c:v>
                      </c:pt>
                      <c:pt idx="3766">
                        <c:v>30.39990234375</c:v>
                      </c:pt>
                      <c:pt idx="3767">
                        <c:v>30.2998046875</c:v>
                      </c:pt>
                      <c:pt idx="3768">
                        <c:v>30.2998046875</c:v>
                      </c:pt>
                      <c:pt idx="3769">
                        <c:v>30.2998046875</c:v>
                      </c:pt>
                      <c:pt idx="3770">
                        <c:v>30.199951171875</c:v>
                      </c:pt>
                      <c:pt idx="3771">
                        <c:v>30.2998046875</c:v>
                      </c:pt>
                      <c:pt idx="3772">
                        <c:v>30.199951171875</c:v>
                      </c:pt>
                      <c:pt idx="3773">
                        <c:v>30.2998046875</c:v>
                      </c:pt>
                      <c:pt idx="3774">
                        <c:v>30.199951171875</c:v>
                      </c:pt>
                      <c:pt idx="3775">
                        <c:v>30.2998046875</c:v>
                      </c:pt>
                      <c:pt idx="3776">
                        <c:v>30.199951171875</c:v>
                      </c:pt>
                      <c:pt idx="3777">
                        <c:v>30.199951171875</c:v>
                      </c:pt>
                      <c:pt idx="3778">
                        <c:v>30.2998046875</c:v>
                      </c:pt>
                      <c:pt idx="3779">
                        <c:v>30.39990234375</c:v>
                      </c:pt>
                      <c:pt idx="3780">
                        <c:v>30.39990234375</c:v>
                      </c:pt>
                      <c:pt idx="3781">
                        <c:v>30.39990234375</c:v>
                      </c:pt>
                      <c:pt idx="3782">
                        <c:v>30.2998046875</c:v>
                      </c:pt>
                      <c:pt idx="3783">
                        <c:v>30.2998046875</c:v>
                      </c:pt>
                      <c:pt idx="3784">
                        <c:v>30.39990234375</c:v>
                      </c:pt>
                      <c:pt idx="3785">
                        <c:v>30.39990234375</c:v>
                      </c:pt>
                      <c:pt idx="3786">
                        <c:v>30.39990234375</c:v>
                      </c:pt>
                      <c:pt idx="3787">
                        <c:v>30.39990234375</c:v>
                      </c:pt>
                      <c:pt idx="3788">
                        <c:v>30.39990234375</c:v>
                      </c:pt>
                      <c:pt idx="3789">
                        <c:v>30.39990234375</c:v>
                      </c:pt>
                      <c:pt idx="3790">
                        <c:v>30.39990234375</c:v>
                      </c:pt>
                      <c:pt idx="3791">
                        <c:v>30.099853515625</c:v>
                      </c:pt>
                      <c:pt idx="3792">
                        <c:v>30.099853515625</c:v>
                      </c:pt>
                      <c:pt idx="3793">
                        <c:v>30.099853515625</c:v>
                      </c:pt>
                      <c:pt idx="3794">
                        <c:v>30.099853515625</c:v>
                      </c:pt>
                      <c:pt idx="3795">
                        <c:v>30.099853515625</c:v>
                      </c:pt>
                      <c:pt idx="3796">
                        <c:v>30.099853515625</c:v>
                      </c:pt>
                      <c:pt idx="3797">
                        <c:v>30.199951171875</c:v>
                      </c:pt>
                      <c:pt idx="3798">
                        <c:v>30.199951171875</c:v>
                      </c:pt>
                      <c:pt idx="3799">
                        <c:v>30.199951171875</c:v>
                      </c:pt>
                      <c:pt idx="3800">
                        <c:v>30.199951171875</c:v>
                      </c:pt>
                      <c:pt idx="3801">
                        <c:v>30.199951171875</c:v>
                      </c:pt>
                      <c:pt idx="3802">
                        <c:v>30.199951171875</c:v>
                      </c:pt>
                      <c:pt idx="3803">
                        <c:v>30.199951171875</c:v>
                      </c:pt>
                      <c:pt idx="3804">
                        <c:v>30.199951171875</c:v>
                      </c:pt>
                      <c:pt idx="3805">
                        <c:v>30.2998046875</c:v>
                      </c:pt>
                      <c:pt idx="3806">
                        <c:v>30.199951171875</c:v>
                      </c:pt>
                      <c:pt idx="3807">
                        <c:v>30.199951171875</c:v>
                      </c:pt>
                      <c:pt idx="3808">
                        <c:v>30.199951171875</c:v>
                      </c:pt>
                      <c:pt idx="3809">
                        <c:v>30.199951171875</c:v>
                      </c:pt>
                      <c:pt idx="3810">
                        <c:v>30.199951171875</c:v>
                      </c:pt>
                      <c:pt idx="3811">
                        <c:v>30.199951171875</c:v>
                      </c:pt>
                      <c:pt idx="3812">
                        <c:v>30.199951171875</c:v>
                      </c:pt>
                      <c:pt idx="3813">
                        <c:v>30.199951171875</c:v>
                      </c:pt>
                      <c:pt idx="3814">
                        <c:v>30.199951171875</c:v>
                      </c:pt>
                      <c:pt idx="3815">
                        <c:v>30.099853515625</c:v>
                      </c:pt>
                      <c:pt idx="3816">
                        <c:v>30.099853515625</c:v>
                      </c:pt>
                      <c:pt idx="3817">
                        <c:v>30.199951171875</c:v>
                      </c:pt>
                      <c:pt idx="3818">
                        <c:v>30.199951171875</c:v>
                      </c:pt>
                      <c:pt idx="3819">
                        <c:v>30.199951171875</c:v>
                      </c:pt>
                      <c:pt idx="3820">
                        <c:v>30.199951171875</c:v>
                      </c:pt>
                      <c:pt idx="3821">
                        <c:v>30.2998046875</c:v>
                      </c:pt>
                      <c:pt idx="3822">
                        <c:v>30.2998046875</c:v>
                      </c:pt>
                      <c:pt idx="3823">
                        <c:v>30.199951171875</c:v>
                      </c:pt>
                      <c:pt idx="3824">
                        <c:v>30.199951171875</c:v>
                      </c:pt>
                      <c:pt idx="3825">
                        <c:v>30.199951171875</c:v>
                      </c:pt>
                      <c:pt idx="3826">
                        <c:v>30.199951171875</c:v>
                      </c:pt>
                      <c:pt idx="3827">
                        <c:v>30.199951171875</c:v>
                      </c:pt>
                      <c:pt idx="3828">
                        <c:v>30.199951171875</c:v>
                      </c:pt>
                      <c:pt idx="3829">
                        <c:v>30.199951171875</c:v>
                      </c:pt>
                      <c:pt idx="3830">
                        <c:v>30.199951171875</c:v>
                      </c:pt>
                      <c:pt idx="3831">
                        <c:v>30.199951171875</c:v>
                      </c:pt>
                      <c:pt idx="3832">
                        <c:v>30.099853515625</c:v>
                      </c:pt>
                      <c:pt idx="3833">
                        <c:v>30.199951171875</c:v>
                      </c:pt>
                      <c:pt idx="3834">
                        <c:v>30.099853515625</c:v>
                      </c:pt>
                      <c:pt idx="3835">
                        <c:v>30.099853515625</c:v>
                      </c:pt>
                      <c:pt idx="3836">
                        <c:v>30.099853515625</c:v>
                      </c:pt>
                      <c:pt idx="3837">
                        <c:v>30.199951171875</c:v>
                      </c:pt>
                      <c:pt idx="3838">
                        <c:v>30.099853515625</c:v>
                      </c:pt>
                      <c:pt idx="3839">
                        <c:v>30.199951171875</c:v>
                      </c:pt>
                      <c:pt idx="3840">
                        <c:v>30.099853515625</c:v>
                      </c:pt>
                      <c:pt idx="3841">
                        <c:v>30.099853515625</c:v>
                      </c:pt>
                      <c:pt idx="3842">
                        <c:v>30.099853515625</c:v>
                      </c:pt>
                      <c:pt idx="3843">
                        <c:v>30.099853515625</c:v>
                      </c:pt>
                      <c:pt idx="3844">
                        <c:v>30.099853515625</c:v>
                      </c:pt>
                      <c:pt idx="3845">
                        <c:v>29.999755859375</c:v>
                      </c:pt>
                      <c:pt idx="3846">
                        <c:v>29.999755859375</c:v>
                      </c:pt>
                      <c:pt idx="3847">
                        <c:v>30.099853515625</c:v>
                      </c:pt>
                      <c:pt idx="3848">
                        <c:v>29.999755859375</c:v>
                      </c:pt>
                      <c:pt idx="3849">
                        <c:v>29.999755859375</c:v>
                      </c:pt>
                      <c:pt idx="3850">
                        <c:v>29.999755859375</c:v>
                      </c:pt>
                      <c:pt idx="3851">
                        <c:v>30.099853515625</c:v>
                      </c:pt>
                      <c:pt idx="3852">
                        <c:v>30.099853515625</c:v>
                      </c:pt>
                      <c:pt idx="3853">
                        <c:v>30.099853515625</c:v>
                      </c:pt>
                      <c:pt idx="3854">
                        <c:v>29.999755859375</c:v>
                      </c:pt>
                      <c:pt idx="3855">
                        <c:v>30.099853515625</c:v>
                      </c:pt>
                      <c:pt idx="3856">
                        <c:v>30.099853515625</c:v>
                      </c:pt>
                      <c:pt idx="3857">
                        <c:v>29.999755859375</c:v>
                      </c:pt>
                      <c:pt idx="3858">
                        <c:v>29.999755859375</c:v>
                      </c:pt>
                      <c:pt idx="3859">
                        <c:v>29.999755859375</c:v>
                      </c:pt>
                      <c:pt idx="3860">
                        <c:v>29.999755859375</c:v>
                      </c:pt>
                      <c:pt idx="3861">
                        <c:v>29.999755859375</c:v>
                      </c:pt>
                      <c:pt idx="3862">
                        <c:v>29.999755859375</c:v>
                      </c:pt>
                      <c:pt idx="3863">
                        <c:v>29.999755859375</c:v>
                      </c:pt>
                      <c:pt idx="3864">
                        <c:v>29.999755859375</c:v>
                      </c:pt>
                      <c:pt idx="3865">
                        <c:v>29.999755859375</c:v>
                      </c:pt>
                      <c:pt idx="3866">
                        <c:v>29.999755859375</c:v>
                      </c:pt>
                      <c:pt idx="3867">
                        <c:v>29.999755859375</c:v>
                      </c:pt>
                      <c:pt idx="3868">
                        <c:v>29.999755859375</c:v>
                      </c:pt>
                      <c:pt idx="3869">
                        <c:v>29.999755859375</c:v>
                      </c:pt>
                      <c:pt idx="3870">
                        <c:v>30.099853515625</c:v>
                      </c:pt>
                      <c:pt idx="3871">
                        <c:v>30.099853515625</c:v>
                      </c:pt>
                      <c:pt idx="3872">
                        <c:v>30.099853515625</c:v>
                      </c:pt>
                      <c:pt idx="3873">
                        <c:v>30.099853515625</c:v>
                      </c:pt>
                      <c:pt idx="3874">
                        <c:v>29.999755859375</c:v>
                      </c:pt>
                      <c:pt idx="3875">
                        <c:v>30.099853515625</c:v>
                      </c:pt>
                      <c:pt idx="3876">
                        <c:v>29.999755859375</c:v>
                      </c:pt>
                      <c:pt idx="3877">
                        <c:v>29.999755859375</c:v>
                      </c:pt>
                      <c:pt idx="3878">
                        <c:v>29.999755859375</c:v>
                      </c:pt>
                      <c:pt idx="3879">
                        <c:v>29.999755859375</c:v>
                      </c:pt>
                      <c:pt idx="3880">
                        <c:v>29.999755859375</c:v>
                      </c:pt>
                      <c:pt idx="3881">
                        <c:v>29.999755859375</c:v>
                      </c:pt>
                      <c:pt idx="3882">
                        <c:v>30.39990234375</c:v>
                      </c:pt>
                      <c:pt idx="3883">
                        <c:v>30.39990234375</c:v>
                      </c:pt>
                      <c:pt idx="3884">
                        <c:v>30.39990234375</c:v>
                      </c:pt>
                      <c:pt idx="3885">
                        <c:v>30.39990234375</c:v>
                      </c:pt>
                      <c:pt idx="3886">
                        <c:v>30.39990234375</c:v>
                      </c:pt>
                      <c:pt idx="3887">
                        <c:v>30.2998046875</c:v>
                      </c:pt>
                      <c:pt idx="3888">
                        <c:v>29.999755859375</c:v>
                      </c:pt>
                      <c:pt idx="3889">
                        <c:v>29.89990234375</c:v>
                      </c:pt>
                      <c:pt idx="3890">
                        <c:v>29.89990234375</c:v>
                      </c:pt>
                      <c:pt idx="3891">
                        <c:v>29.999755859375</c:v>
                      </c:pt>
                      <c:pt idx="3892">
                        <c:v>29.999755859375</c:v>
                      </c:pt>
                      <c:pt idx="3893">
                        <c:v>29.89990234375</c:v>
                      </c:pt>
                      <c:pt idx="3894">
                        <c:v>29.89990234375</c:v>
                      </c:pt>
                      <c:pt idx="3895">
                        <c:v>29.89990234375</c:v>
                      </c:pt>
                      <c:pt idx="3896">
                        <c:v>29.89990234375</c:v>
                      </c:pt>
                      <c:pt idx="3897">
                        <c:v>29.89990234375</c:v>
                      </c:pt>
                      <c:pt idx="3898">
                        <c:v>29.89990234375</c:v>
                      </c:pt>
                      <c:pt idx="3899">
                        <c:v>29.89990234375</c:v>
                      </c:pt>
                      <c:pt idx="3900">
                        <c:v>29.7998046875</c:v>
                      </c:pt>
                      <c:pt idx="3901">
                        <c:v>29.7998046875</c:v>
                      </c:pt>
                      <c:pt idx="3902">
                        <c:v>29.7998046875</c:v>
                      </c:pt>
                      <c:pt idx="3903">
                        <c:v>29.7998046875</c:v>
                      </c:pt>
                      <c:pt idx="3904">
                        <c:v>29.7998046875</c:v>
                      </c:pt>
                      <c:pt idx="3905">
                        <c:v>29.999755859375</c:v>
                      </c:pt>
                      <c:pt idx="3906">
                        <c:v>30.099853515625</c:v>
                      </c:pt>
                      <c:pt idx="3907">
                        <c:v>30.099853515625</c:v>
                      </c:pt>
                      <c:pt idx="3908">
                        <c:v>29.999755859375</c:v>
                      </c:pt>
                      <c:pt idx="3909">
                        <c:v>30.099853515625</c:v>
                      </c:pt>
                      <c:pt idx="3910">
                        <c:v>29.999755859375</c:v>
                      </c:pt>
                      <c:pt idx="3911">
                        <c:v>29.999755859375</c:v>
                      </c:pt>
                      <c:pt idx="3912">
                        <c:v>29.89990234375</c:v>
                      </c:pt>
                      <c:pt idx="3913">
                        <c:v>29.89990234375</c:v>
                      </c:pt>
                      <c:pt idx="3914">
                        <c:v>29.89990234375</c:v>
                      </c:pt>
                      <c:pt idx="3915">
                        <c:v>29.89990234375</c:v>
                      </c:pt>
                      <c:pt idx="3916">
                        <c:v>29.89990234375</c:v>
                      </c:pt>
                      <c:pt idx="3917">
                        <c:v>29.7998046875</c:v>
                      </c:pt>
                      <c:pt idx="3918">
                        <c:v>29.89990234375</c:v>
                      </c:pt>
                      <c:pt idx="3919">
                        <c:v>29.89990234375</c:v>
                      </c:pt>
                      <c:pt idx="3920">
                        <c:v>29.89990234375</c:v>
                      </c:pt>
                      <c:pt idx="3921">
                        <c:v>29.999755859375</c:v>
                      </c:pt>
                      <c:pt idx="3922">
                        <c:v>29.999755859375</c:v>
                      </c:pt>
                      <c:pt idx="3923">
                        <c:v>29.89990234375</c:v>
                      </c:pt>
                      <c:pt idx="3924">
                        <c:v>29.89990234375</c:v>
                      </c:pt>
                      <c:pt idx="3925">
                        <c:v>29.7998046875</c:v>
                      </c:pt>
                      <c:pt idx="3926">
                        <c:v>29.89990234375</c:v>
                      </c:pt>
                      <c:pt idx="3927">
                        <c:v>29.89990234375</c:v>
                      </c:pt>
                      <c:pt idx="3928">
                        <c:v>29.7998046875</c:v>
                      </c:pt>
                      <c:pt idx="3929">
                        <c:v>29.89990234375</c:v>
                      </c:pt>
                      <c:pt idx="3930">
                        <c:v>29.89990234375</c:v>
                      </c:pt>
                      <c:pt idx="3931">
                        <c:v>29.89990234375</c:v>
                      </c:pt>
                      <c:pt idx="3932">
                        <c:v>29.89990234375</c:v>
                      </c:pt>
                      <c:pt idx="3933">
                        <c:v>29.89990234375</c:v>
                      </c:pt>
                      <c:pt idx="3934">
                        <c:v>29.89990234375</c:v>
                      </c:pt>
                      <c:pt idx="3935">
                        <c:v>29.89990234375</c:v>
                      </c:pt>
                      <c:pt idx="3936">
                        <c:v>29.89990234375</c:v>
                      </c:pt>
                      <c:pt idx="3937">
                        <c:v>29.89990234375</c:v>
                      </c:pt>
                      <c:pt idx="3938">
                        <c:v>29.999755859375</c:v>
                      </c:pt>
                      <c:pt idx="3939">
                        <c:v>29.89990234375</c:v>
                      </c:pt>
                      <c:pt idx="3940">
                        <c:v>29.89990234375</c:v>
                      </c:pt>
                      <c:pt idx="3941">
                        <c:v>29.7998046875</c:v>
                      </c:pt>
                      <c:pt idx="3942">
                        <c:v>29.7998046875</c:v>
                      </c:pt>
                      <c:pt idx="3943">
                        <c:v>29.7998046875</c:v>
                      </c:pt>
                      <c:pt idx="3944">
                        <c:v>29.7998046875</c:v>
                      </c:pt>
                      <c:pt idx="3945">
                        <c:v>29.7998046875</c:v>
                      </c:pt>
                      <c:pt idx="3946">
                        <c:v>29.89990234375</c:v>
                      </c:pt>
                      <c:pt idx="3947">
                        <c:v>29.7998046875</c:v>
                      </c:pt>
                      <c:pt idx="3948">
                        <c:v>29.7998046875</c:v>
                      </c:pt>
                      <c:pt idx="3949">
                        <c:v>29.7998046875</c:v>
                      </c:pt>
                      <c:pt idx="3950">
                        <c:v>29.7998046875</c:v>
                      </c:pt>
                      <c:pt idx="3951">
                        <c:v>29.7998046875</c:v>
                      </c:pt>
                      <c:pt idx="3952">
                        <c:v>29.7998046875</c:v>
                      </c:pt>
                      <c:pt idx="3953">
                        <c:v>29.7998046875</c:v>
                      </c:pt>
                      <c:pt idx="3954">
                        <c:v>29.89990234375</c:v>
                      </c:pt>
                      <c:pt idx="3955">
                        <c:v>29.7998046875</c:v>
                      </c:pt>
                      <c:pt idx="3956">
                        <c:v>29.89990234375</c:v>
                      </c:pt>
                      <c:pt idx="3957">
                        <c:v>29.7998046875</c:v>
                      </c:pt>
                      <c:pt idx="3958">
                        <c:v>29.89990234375</c:v>
                      </c:pt>
                      <c:pt idx="3959">
                        <c:v>29.7998046875</c:v>
                      </c:pt>
                      <c:pt idx="3960">
                        <c:v>29.7998046875</c:v>
                      </c:pt>
                      <c:pt idx="3961">
                        <c:v>29.7998046875</c:v>
                      </c:pt>
                      <c:pt idx="3962">
                        <c:v>29.7998046875</c:v>
                      </c:pt>
                      <c:pt idx="3963">
                        <c:v>29.7998046875</c:v>
                      </c:pt>
                      <c:pt idx="3964">
                        <c:v>29.7998046875</c:v>
                      </c:pt>
                      <c:pt idx="3965">
                        <c:v>29.7998046875</c:v>
                      </c:pt>
                      <c:pt idx="3966">
                        <c:v>29.699951171875</c:v>
                      </c:pt>
                      <c:pt idx="3967">
                        <c:v>29.699951171875</c:v>
                      </c:pt>
                      <c:pt idx="3968">
                        <c:v>29.699951171875</c:v>
                      </c:pt>
                      <c:pt idx="3969">
                        <c:v>29.699951171875</c:v>
                      </c:pt>
                      <c:pt idx="3970">
                        <c:v>29.699951171875</c:v>
                      </c:pt>
                      <c:pt idx="3971">
                        <c:v>29.699951171875</c:v>
                      </c:pt>
                      <c:pt idx="3972">
                        <c:v>29.89990234375</c:v>
                      </c:pt>
                      <c:pt idx="3973">
                        <c:v>29.89990234375</c:v>
                      </c:pt>
                      <c:pt idx="3974">
                        <c:v>29.89990234375</c:v>
                      </c:pt>
                      <c:pt idx="3975">
                        <c:v>29.7998046875</c:v>
                      </c:pt>
                      <c:pt idx="3976">
                        <c:v>29.89990234375</c:v>
                      </c:pt>
                      <c:pt idx="3977">
                        <c:v>29.89990234375</c:v>
                      </c:pt>
                      <c:pt idx="3978">
                        <c:v>29.699951171875</c:v>
                      </c:pt>
                      <c:pt idx="3979">
                        <c:v>29.699951171875</c:v>
                      </c:pt>
                      <c:pt idx="3980">
                        <c:v>29.699951171875</c:v>
                      </c:pt>
                      <c:pt idx="3981">
                        <c:v>29.699951171875</c:v>
                      </c:pt>
                      <c:pt idx="3982">
                        <c:v>29.699951171875</c:v>
                      </c:pt>
                      <c:pt idx="3983">
                        <c:v>29.699951171875</c:v>
                      </c:pt>
                      <c:pt idx="3984">
                        <c:v>29.699951171875</c:v>
                      </c:pt>
                      <c:pt idx="3985">
                        <c:v>29.699951171875</c:v>
                      </c:pt>
                      <c:pt idx="3986">
                        <c:v>29.7998046875</c:v>
                      </c:pt>
                      <c:pt idx="3987">
                        <c:v>29.699951171875</c:v>
                      </c:pt>
                      <c:pt idx="3988">
                        <c:v>29.699951171875</c:v>
                      </c:pt>
                      <c:pt idx="3989">
                        <c:v>29.699951171875</c:v>
                      </c:pt>
                      <c:pt idx="3990">
                        <c:v>29.699951171875</c:v>
                      </c:pt>
                      <c:pt idx="3991">
                        <c:v>29.699951171875</c:v>
                      </c:pt>
                      <c:pt idx="3992">
                        <c:v>29.599853515625</c:v>
                      </c:pt>
                      <c:pt idx="3993">
                        <c:v>29.699951171875</c:v>
                      </c:pt>
                      <c:pt idx="3994">
                        <c:v>29.699951171875</c:v>
                      </c:pt>
                      <c:pt idx="3995">
                        <c:v>29.599853515625</c:v>
                      </c:pt>
                      <c:pt idx="3996">
                        <c:v>29.7998046875</c:v>
                      </c:pt>
                      <c:pt idx="3997">
                        <c:v>29.7998046875</c:v>
                      </c:pt>
                      <c:pt idx="3998">
                        <c:v>29.7998046875</c:v>
                      </c:pt>
                      <c:pt idx="3999">
                        <c:v>29.7998046875</c:v>
                      </c:pt>
                      <c:pt idx="4000">
                        <c:v>29.7998046875</c:v>
                      </c:pt>
                      <c:pt idx="4001">
                        <c:v>29.7998046875</c:v>
                      </c:pt>
                      <c:pt idx="4002">
                        <c:v>29.7998046875</c:v>
                      </c:pt>
                      <c:pt idx="4003">
                        <c:v>29.7998046875</c:v>
                      </c:pt>
                      <c:pt idx="4004">
                        <c:v>29.7998046875</c:v>
                      </c:pt>
                      <c:pt idx="4005">
                        <c:v>29.7998046875</c:v>
                      </c:pt>
                      <c:pt idx="4006">
                        <c:v>29.7998046875</c:v>
                      </c:pt>
                      <c:pt idx="4007">
                        <c:v>29.7998046875</c:v>
                      </c:pt>
                      <c:pt idx="4008">
                        <c:v>29.599853515625</c:v>
                      </c:pt>
                      <c:pt idx="4009">
                        <c:v>29.599853515625</c:v>
                      </c:pt>
                      <c:pt idx="4010">
                        <c:v>29.599853515625</c:v>
                      </c:pt>
                      <c:pt idx="4011">
                        <c:v>29.5</c:v>
                      </c:pt>
                      <c:pt idx="4012">
                        <c:v>29.5</c:v>
                      </c:pt>
                      <c:pt idx="4013">
                        <c:v>29.5</c:v>
                      </c:pt>
                      <c:pt idx="4014">
                        <c:v>29.599853515625</c:v>
                      </c:pt>
                      <c:pt idx="4015">
                        <c:v>29.599853515625</c:v>
                      </c:pt>
                      <c:pt idx="4016">
                        <c:v>29.599853515625</c:v>
                      </c:pt>
                      <c:pt idx="4017">
                        <c:v>29.599853515625</c:v>
                      </c:pt>
                      <c:pt idx="4018">
                        <c:v>29.599853515625</c:v>
                      </c:pt>
                      <c:pt idx="4019">
                        <c:v>29.599853515625</c:v>
                      </c:pt>
                      <c:pt idx="4020">
                        <c:v>29.599853515625</c:v>
                      </c:pt>
                      <c:pt idx="4021">
                        <c:v>29.699951171875</c:v>
                      </c:pt>
                      <c:pt idx="4022">
                        <c:v>29.699951171875</c:v>
                      </c:pt>
                      <c:pt idx="4023">
                        <c:v>29.699951171875</c:v>
                      </c:pt>
                      <c:pt idx="4024">
                        <c:v>29.699951171875</c:v>
                      </c:pt>
                      <c:pt idx="4025">
                        <c:v>29.699951171875</c:v>
                      </c:pt>
                      <c:pt idx="4026">
                        <c:v>29.699951171875</c:v>
                      </c:pt>
                      <c:pt idx="4027">
                        <c:v>29.699951171875</c:v>
                      </c:pt>
                      <c:pt idx="4028">
                        <c:v>29.699951171875</c:v>
                      </c:pt>
                      <c:pt idx="4029">
                        <c:v>29.599853515625</c:v>
                      </c:pt>
                      <c:pt idx="4030">
                        <c:v>29.699951171875</c:v>
                      </c:pt>
                      <c:pt idx="4031">
                        <c:v>29.699951171875</c:v>
                      </c:pt>
                      <c:pt idx="4032">
                        <c:v>29.699951171875</c:v>
                      </c:pt>
                      <c:pt idx="4033">
                        <c:v>29.699951171875</c:v>
                      </c:pt>
                      <c:pt idx="4034">
                        <c:v>29.599853515625</c:v>
                      </c:pt>
                      <c:pt idx="4035">
                        <c:v>29.699951171875</c:v>
                      </c:pt>
                      <c:pt idx="4036">
                        <c:v>29.699951171875</c:v>
                      </c:pt>
                      <c:pt idx="4037">
                        <c:v>29.599853515625</c:v>
                      </c:pt>
                      <c:pt idx="4038">
                        <c:v>29.599853515625</c:v>
                      </c:pt>
                      <c:pt idx="4039">
                        <c:v>29.599853515625</c:v>
                      </c:pt>
                      <c:pt idx="4040">
                        <c:v>29.599853515625</c:v>
                      </c:pt>
                      <c:pt idx="4041">
                        <c:v>29.599853515625</c:v>
                      </c:pt>
                      <c:pt idx="4042">
                        <c:v>29.599853515625</c:v>
                      </c:pt>
                      <c:pt idx="4043">
                        <c:v>29.599853515625</c:v>
                      </c:pt>
                      <c:pt idx="4044">
                        <c:v>29.599853515625</c:v>
                      </c:pt>
                      <c:pt idx="4045">
                        <c:v>29.599853515625</c:v>
                      </c:pt>
                      <c:pt idx="4046">
                        <c:v>29.599853515625</c:v>
                      </c:pt>
                      <c:pt idx="4047">
                        <c:v>29.599853515625</c:v>
                      </c:pt>
                      <c:pt idx="4048">
                        <c:v>29.599853515625</c:v>
                      </c:pt>
                      <c:pt idx="4049">
                        <c:v>29.599853515625</c:v>
                      </c:pt>
                      <c:pt idx="4050">
                        <c:v>29.39990234375</c:v>
                      </c:pt>
                      <c:pt idx="4051">
                        <c:v>29.39990234375</c:v>
                      </c:pt>
                      <c:pt idx="4052">
                        <c:v>29.5</c:v>
                      </c:pt>
                      <c:pt idx="4053">
                        <c:v>29.39990234375</c:v>
                      </c:pt>
                      <c:pt idx="4054">
                        <c:v>29.39990234375</c:v>
                      </c:pt>
                      <c:pt idx="4055">
                        <c:v>29.39990234375</c:v>
                      </c:pt>
                      <c:pt idx="4056">
                        <c:v>29.5</c:v>
                      </c:pt>
                      <c:pt idx="4057">
                        <c:v>29.599853515625</c:v>
                      </c:pt>
                      <c:pt idx="4058">
                        <c:v>29.5</c:v>
                      </c:pt>
                      <c:pt idx="4059">
                        <c:v>29.5</c:v>
                      </c:pt>
                      <c:pt idx="4060">
                        <c:v>29.5</c:v>
                      </c:pt>
                      <c:pt idx="4061">
                        <c:v>29.5</c:v>
                      </c:pt>
                      <c:pt idx="4062">
                        <c:v>29.5</c:v>
                      </c:pt>
                      <c:pt idx="4063">
                        <c:v>29.5</c:v>
                      </c:pt>
                      <c:pt idx="4064">
                        <c:v>29.5</c:v>
                      </c:pt>
                      <c:pt idx="4065">
                        <c:v>29.5</c:v>
                      </c:pt>
                      <c:pt idx="4066">
                        <c:v>29.5</c:v>
                      </c:pt>
                      <c:pt idx="4067">
                        <c:v>29.5</c:v>
                      </c:pt>
                      <c:pt idx="4068">
                        <c:v>29.599853515625</c:v>
                      </c:pt>
                      <c:pt idx="4069">
                        <c:v>29.599853515625</c:v>
                      </c:pt>
                      <c:pt idx="4070">
                        <c:v>29.599853515625</c:v>
                      </c:pt>
                      <c:pt idx="4071">
                        <c:v>29.5</c:v>
                      </c:pt>
                      <c:pt idx="4072">
                        <c:v>29.5</c:v>
                      </c:pt>
                      <c:pt idx="4073">
                        <c:v>29.599853515625</c:v>
                      </c:pt>
                      <c:pt idx="4074">
                        <c:v>29.5</c:v>
                      </c:pt>
                      <c:pt idx="4075">
                        <c:v>29.5</c:v>
                      </c:pt>
                      <c:pt idx="4076">
                        <c:v>29.5</c:v>
                      </c:pt>
                      <c:pt idx="4077">
                        <c:v>29.5</c:v>
                      </c:pt>
                      <c:pt idx="4078">
                        <c:v>29.5</c:v>
                      </c:pt>
                      <c:pt idx="4079">
                        <c:v>29.5</c:v>
                      </c:pt>
                      <c:pt idx="4080">
                        <c:v>29.5</c:v>
                      </c:pt>
                      <c:pt idx="4081">
                        <c:v>29.2998046875</c:v>
                      </c:pt>
                      <c:pt idx="4082">
                        <c:v>29.2998046875</c:v>
                      </c:pt>
                      <c:pt idx="4083">
                        <c:v>29.2998046875</c:v>
                      </c:pt>
                      <c:pt idx="4084">
                        <c:v>29.2998046875</c:v>
                      </c:pt>
                      <c:pt idx="4085">
                        <c:v>29.39990234375</c:v>
                      </c:pt>
                      <c:pt idx="4086">
                        <c:v>29.5</c:v>
                      </c:pt>
                      <c:pt idx="4087">
                        <c:v>29.5</c:v>
                      </c:pt>
                      <c:pt idx="4088">
                        <c:v>29.5</c:v>
                      </c:pt>
                      <c:pt idx="4089">
                        <c:v>29.39990234375</c:v>
                      </c:pt>
                      <c:pt idx="4090">
                        <c:v>29.5</c:v>
                      </c:pt>
                      <c:pt idx="4091">
                        <c:v>29.5</c:v>
                      </c:pt>
                      <c:pt idx="4092">
                        <c:v>29.5</c:v>
                      </c:pt>
                      <c:pt idx="4093">
                        <c:v>29.39990234375</c:v>
                      </c:pt>
                      <c:pt idx="4094">
                        <c:v>29.39990234375</c:v>
                      </c:pt>
                      <c:pt idx="4095">
                        <c:v>29.39990234375</c:v>
                      </c:pt>
                      <c:pt idx="4096">
                        <c:v>29.39990234375</c:v>
                      </c:pt>
                      <c:pt idx="4097">
                        <c:v>29.39990234375</c:v>
                      </c:pt>
                      <c:pt idx="4098">
                        <c:v>29.39990234375</c:v>
                      </c:pt>
                      <c:pt idx="4099">
                        <c:v>29.39990234375</c:v>
                      </c:pt>
                      <c:pt idx="4100">
                        <c:v>29.39990234375</c:v>
                      </c:pt>
                      <c:pt idx="4101">
                        <c:v>29.39990234375</c:v>
                      </c:pt>
                      <c:pt idx="4102">
                        <c:v>29.39990234375</c:v>
                      </c:pt>
                      <c:pt idx="4103">
                        <c:v>29.39990234375</c:v>
                      </c:pt>
                      <c:pt idx="4104">
                        <c:v>29.39990234375</c:v>
                      </c:pt>
                      <c:pt idx="4105">
                        <c:v>29.39990234375</c:v>
                      </c:pt>
                      <c:pt idx="4106">
                        <c:v>29.39990234375</c:v>
                      </c:pt>
                      <c:pt idx="4107">
                        <c:v>29.39990234375</c:v>
                      </c:pt>
                      <c:pt idx="4108">
                        <c:v>29.39990234375</c:v>
                      </c:pt>
                      <c:pt idx="4109">
                        <c:v>29.39990234375</c:v>
                      </c:pt>
                      <c:pt idx="4110">
                        <c:v>29.2998046875</c:v>
                      </c:pt>
                      <c:pt idx="4111">
                        <c:v>29.2998046875</c:v>
                      </c:pt>
                      <c:pt idx="4112">
                        <c:v>29.2998046875</c:v>
                      </c:pt>
                      <c:pt idx="4113">
                        <c:v>29.39990234375</c:v>
                      </c:pt>
                      <c:pt idx="4114">
                        <c:v>29.2998046875</c:v>
                      </c:pt>
                      <c:pt idx="4115">
                        <c:v>29.2998046875</c:v>
                      </c:pt>
                      <c:pt idx="4116">
                        <c:v>29.39990234375</c:v>
                      </c:pt>
                      <c:pt idx="4117">
                        <c:v>29.39990234375</c:v>
                      </c:pt>
                      <c:pt idx="4118">
                        <c:v>29.39990234375</c:v>
                      </c:pt>
                      <c:pt idx="4119">
                        <c:v>29.39990234375</c:v>
                      </c:pt>
                      <c:pt idx="4120">
                        <c:v>29.39990234375</c:v>
                      </c:pt>
                      <c:pt idx="4121">
                        <c:v>29.39990234375</c:v>
                      </c:pt>
                      <c:pt idx="4122">
                        <c:v>29.2998046875</c:v>
                      </c:pt>
                      <c:pt idx="4123">
                        <c:v>29.2998046875</c:v>
                      </c:pt>
                      <c:pt idx="4124">
                        <c:v>29.199951171875</c:v>
                      </c:pt>
                      <c:pt idx="4125">
                        <c:v>29.199951171875</c:v>
                      </c:pt>
                      <c:pt idx="4126">
                        <c:v>29.199951171875</c:v>
                      </c:pt>
                      <c:pt idx="4127">
                        <c:v>29.199951171875</c:v>
                      </c:pt>
                      <c:pt idx="4128">
                        <c:v>29.2998046875</c:v>
                      </c:pt>
                      <c:pt idx="4129">
                        <c:v>29.2998046875</c:v>
                      </c:pt>
                      <c:pt idx="4130">
                        <c:v>29.39990234375</c:v>
                      </c:pt>
                      <c:pt idx="4131">
                        <c:v>29.39990234375</c:v>
                      </c:pt>
                      <c:pt idx="4132">
                        <c:v>29.39990234375</c:v>
                      </c:pt>
                      <c:pt idx="4133">
                        <c:v>29.39990234375</c:v>
                      </c:pt>
                      <c:pt idx="4134">
                        <c:v>29.199951171875</c:v>
                      </c:pt>
                      <c:pt idx="4135">
                        <c:v>29.2998046875</c:v>
                      </c:pt>
                      <c:pt idx="4136">
                        <c:v>29.2998046875</c:v>
                      </c:pt>
                      <c:pt idx="4137">
                        <c:v>29.199951171875</c:v>
                      </c:pt>
                      <c:pt idx="4138">
                        <c:v>29.2998046875</c:v>
                      </c:pt>
                      <c:pt idx="4139">
                        <c:v>29.2998046875</c:v>
                      </c:pt>
                      <c:pt idx="4140">
                        <c:v>29.199951171875</c:v>
                      </c:pt>
                      <c:pt idx="4141">
                        <c:v>29.199951171875</c:v>
                      </c:pt>
                      <c:pt idx="4142">
                        <c:v>29.199951171875</c:v>
                      </c:pt>
                      <c:pt idx="4143">
                        <c:v>29.199951171875</c:v>
                      </c:pt>
                      <c:pt idx="4144">
                        <c:v>29.199951171875</c:v>
                      </c:pt>
                      <c:pt idx="4145">
                        <c:v>29.199951171875</c:v>
                      </c:pt>
                      <c:pt idx="4146">
                        <c:v>29.199951171875</c:v>
                      </c:pt>
                      <c:pt idx="4147">
                        <c:v>29.2998046875</c:v>
                      </c:pt>
                      <c:pt idx="4148">
                        <c:v>29.2998046875</c:v>
                      </c:pt>
                      <c:pt idx="4149">
                        <c:v>29.2998046875</c:v>
                      </c:pt>
                      <c:pt idx="4150">
                        <c:v>29.2998046875</c:v>
                      </c:pt>
                      <c:pt idx="4151">
                        <c:v>29.2998046875</c:v>
                      </c:pt>
                      <c:pt idx="4152">
                        <c:v>29.2998046875</c:v>
                      </c:pt>
                      <c:pt idx="4153">
                        <c:v>29.2998046875</c:v>
                      </c:pt>
                      <c:pt idx="4154">
                        <c:v>29.2998046875</c:v>
                      </c:pt>
                      <c:pt idx="4155">
                        <c:v>29.2998046875</c:v>
                      </c:pt>
                      <c:pt idx="4156">
                        <c:v>29.2998046875</c:v>
                      </c:pt>
                      <c:pt idx="4157">
                        <c:v>29.2998046875</c:v>
                      </c:pt>
                      <c:pt idx="4158">
                        <c:v>29.2998046875</c:v>
                      </c:pt>
                      <c:pt idx="4159">
                        <c:v>29.2998046875</c:v>
                      </c:pt>
                      <c:pt idx="4160">
                        <c:v>29.2998046875</c:v>
                      </c:pt>
                      <c:pt idx="4161">
                        <c:v>29.2998046875</c:v>
                      </c:pt>
                      <c:pt idx="4162">
                        <c:v>29.199951171875</c:v>
                      </c:pt>
                      <c:pt idx="4163">
                        <c:v>29.2998046875</c:v>
                      </c:pt>
                      <c:pt idx="4164">
                        <c:v>29.2998046875</c:v>
                      </c:pt>
                      <c:pt idx="4165">
                        <c:v>29.2998046875</c:v>
                      </c:pt>
                      <c:pt idx="4166">
                        <c:v>29.2998046875</c:v>
                      </c:pt>
                      <c:pt idx="4167">
                        <c:v>29.2998046875</c:v>
                      </c:pt>
                      <c:pt idx="4168">
                        <c:v>29.2998046875</c:v>
                      </c:pt>
                      <c:pt idx="4169">
                        <c:v>29.2998046875</c:v>
                      </c:pt>
                      <c:pt idx="4170">
                        <c:v>29.2998046875</c:v>
                      </c:pt>
                      <c:pt idx="4171">
                        <c:v>29.2998046875</c:v>
                      </c:pt>
                      <c:pt idx="4172">
                        <c:v>29.199951171875</c:v>
                      </c:pt>
                      <c:pt idx="4173">
                        <c:v>29.199951171875</c:v>
                      </c:pt>
                      <c:pt idx="4174">
                        <c:v>29.199951171875</c:v>
                      </c:pt>
                      <c:pt idx="4175">
                        <c:v>29.199951171875</c:v>
                      </c:pt>
                      <c:pt idx="4176">
                        <c:v>29.199951171875</c:v>
                      </c:pt>
                      <c:pt idx="4177">
                        <c:v>29.199951171875</c:v>
                      </c:pt>
                      <c:pt idx="4178">
                        <c:v>29.199951171875</c:v>
                      </c:pt>
                      <c:pt idx="4179">
                        <c:v>29.199951171875</c:v>
                      </c:pt>
                      <c:pt idx="4180">
                        <c:v>29.199951171875</c:v>
                      </c:pt>
                      <c:pt idx="4181">
                        <c:v>29.199951171875</c:v>
                      </c:pt>
                      <c:pt idx="4182">
                        <c:v>29.199951171875</c:v>
                      </c:pt>
                      <c:pt idx="4183">
                        <c:v>29.2998046875</c:v>
                      </c:pt>
                      <c:pt idx="4184">
                        <c:v>29.2998046875</c:v>
                      </c:pt>
                      <c:pt idx="4185">
                        <c:v>29.2998046875</c:v>
                      </c:pt>
                      <c:pt idx="4186">
                        <c:v>29.199951171875</c:v>
                      </c:pt>
                      <c:pt idx="4187">
                        <c:v>29.2998046875</c:v>
                      </c:pt>
                      <c:pt idx="4188">
                        <c:v>29.2998046875</c:v>
                      </c:pt>
                      <c:pt idx="4189">
                        <c:v>29.2998046875</c:v>
                      </c:pt>
                      <c:pt idx="4190">
                        <c:v>29.199951171875</c:v>
                      </c:pt>
                      <c:pt idx="4191">
                        <c:v>29.2998046875</c:v>
                      </c:pt>
                      <c:pt idx="4192">
                        <c:v>29.2998046875</c:v>
                      </c:pt>
                      <c:pt idx="4193">
                        <c:v>29.2998046875</c:v>
                      </c:pt>
                      <c:pt idx="4194">
                        <c:v>29.2998046875</c:v>
                      </c:pt>
                      <c:pt idx="4195">
                        <c:v>29.099853515625</c:v>
                      </c:pt>
                      <c:pt idx="4196">
                        <c:v>29.199951171875</c:v>
                      </c:pt>
                      <c:pt idx="4197">
                        <c:v>29.099853515625</c:v>
                      </c:pt>
                      <c:pt idx="4198">
                        <c:v>29.199951171875</c:v>
                      </c:pt>
                      <c:pt idx="4199">
                        <c:v>29.199951171875</c:v>
                      </c:pt>
                      <c:pt idx="4200">
                        <c:v>29.199951171875</c:v>
                      </c:pt>
                      <c:pt idx="4201">
                        <c:v>29.199951171875</c:v>
                      </c:pt>
                      <c:pt idx="4202">
                        <c:v>29.099853515625</c:v>
                      </c:pt>
                      <c:pt idx="4203">
                        <c:v>29.099853515625</c:v>
                      </c:pt>
                      <c:pt idx="4204">
                        <c:v>29.099853515625</c:v>
                      </c:pt>
                      <c:pt idx="4205">
                        <c:v>29.099853515625</c:v>
                      </c:pt>
                      <c:pt idx="4206">
                        <c:v>29.099853515625</c:v>
                      </c:pt>
                      <c:pt idx="4207">
                        <c:v>29.199951171875</c:v>
                      </c:pt>
                      <c:pt idx="4208">
                        <c:v>29.199951171875</c:v>
                      </c:pt>
                      <c:pt idx="4209">
                        <c:v>29.199951171875</c:v>
                      </c:pt>
                      <c:pt idx="4210">
                        <c:v>29.099853515625</c:v>
                      </c:pt>
                      <c:pt idx="4211">
                        <c:v>29.099853515625</c:v>
                      </c:pt>
                      <c:pt idx="4212">
                        <c:v>29.199951171875</c:v>
                      </c:pt>
                      <c:pt idx="4213">
                        <c:v>29.199951171875</c:v>
                      </c:pt>
                      <c:pt idx="4214">
                        <c:v>29.199951171875</c:v>
                      </c:pt>
                      <c:pt idx="4215">
                        <c:v>29.099853515625</c:v>
                      </c:pt>
                      <c:pt idx="4216">
                        <c:v>29.199951171875</c:v>
                      </c:pt>
                      <c:pt idx="4217">
                        <c:v>29.199951171875</c:v>
                      </c:pt>
                      <c:pt idx="4218">
                        <c:v>29.099853515625</c:v>
                      </c:pt>
                      <c:pt idx="4219">
                        <c:v>29.199951171875</c:v>
                      </c:pt>
                      <c:pt idx="4220">
                        <c:v>29.199951171875</c:v>
                      </c:pt>
                      <c:pt idx="4221">
                        <c:v>29.199951171875</c:v>
                      </c:pt>
                      <c:pt idx="4222">
                        <c:v>29.199951171875</c:v>
                      </c:pt>
                      <c:pt idx="4223">
                        <c:v>29.199951171875</c:v>
                      </c:pt>
                      <c:pt idx="4224">
                        <c:v>29.099853515625</c:v>
                      </c:pt>
                      <c:pt idx="4225">
                        <c:v>29.099853515625</c:v>
                      </c:pt>
                      <c:pt idx="4226">
                        <c:v>29.099853515625</c:v>
                      </c:pt>
                      <c:pt idx="4227">
                        <c:v>29.099853515625</c:v>
                      </c:pt>
                      <c:pt idx="4228">
                        <c:v>29.099853515625</c:v>
                      </c:pt>
                      <c:pt idx="4229">
                        <c:v>29.099853515625</c:v>
                      </c:pt>
                      <c:pt idx="4230">
                        <c:v>29.099853515625</c:v>
                      </c:pt>
                      <c:pt idx="4231">
                        <c:v>29</c:v>
                      </c:pt>
                      <c:pt idx="4232">
                        <c:v>29</c:v>
                      </c:pt>
                      <c:pt idx="4233">
                        <c:v>29</c:v>
                      </c:pt>
                      <c:pt idx="4234">
                        <c:v>29.099853515625</c:v>
                      </c:pt>
                      <c:pt idx="4235">
                        <c:v>29</c:v>
                      </c:pt>
                      <c:pt idx="4236">
                        <c:v>29</c:v>
                      </c:pt>
                      <c:pt idx="4237">
                        <c:v>29.199951171875</c:v>
                      </c:pt>
                      <c:pt idx="4238">
                        <c:v>29.099853515625</c:v>
                      </c:pt>
                      <c:pt idx="4239">
                        <c:v>29.199951171875</c:v>
                      </c:pt>
                      <c:pt idx="4240">
                        <c:v>29.199951171875</c:v>
                      </c:pt>
                      <c:pt idx="4241">
                        <c:v>29.099853515625</c:v>
                      </c:pt>
                      <c:pt idx="4242">
                        <c:v>29.099853515625</c:v>
                      </c:pt>
                      <c:pt idx="4243">
                        <c:v>29</c:v>
                      </c:pt>
                      <c:pt idx="4244">
                        <c:v>29</c:v>
                      </c:pt>
                      <c:pt idx="4245">
                        <c:v>29</c:v>
                      </c:pt>
                      <c:pt idx="4246">
                        <c:v>29</c:v>
                      </c:pt>
                      <c:pt idx="4247">
                        <c:v>29</c:v>
                      </c:pt>
                      <c:pt idx="4248">
                        <c:v>29</c:v>
                      </c:pt>
                      <c:pt idx="4249">
                        <c:v>29</c:v>
                      </c:pt>
                      <c:pt idx="4250">
                        <c:v>29</c:v>
                      </c:pt>
                      <c:pt idx="4251">
                        <c:v>29</c:v>
                      </c:pt>
                      <c:pt idx="4252">
                        <c:v>29</c:v>
                      </c:pt>
                      <c:pt idx="4253">
                        <c:v>29</c:v>
                      </c:pt>
                      <c:pt idx="4254">
                        <c:v>29</c:v>
                      </c:pt>
                      <c:pt idx="4255">
                        <c:v>29.099853515625</c:v>
                      </c:pt>
                      <c:pt idx="4256">
                        <c:v>29.099853515625</c:v>
                      </c:pt>
                      <c:pt idx="4257">
                        <c:v>29</c:v>
                      </c:pt>
                      <c:pt idx="4258">
                        <c:v>29</c:v>
                      </c:pt>
                      <c:pt idx="4259">
                        <c:v>29.099853515625</c:v>
                      </c:pt>
                      <c:pt idx="4260">
                        <c:v>29.099853515625</c:v>
                      </c:pt>
                      <c:pt idx="4261">
                        <c:v>29.099853515625</c:v>
                      </c:pt>
                      <c:pt idx="4262">
                        <c:v>29.099853515625</c:v>
                      </c:pt>
                      <c:pt idx="4263">
                        <c:v>29</c:v>
                      </c:pt>
                      <c:pt idx="4264">
                        <c:v>29.099853515625</c:v>
                      </c:pt>
                      <c:pt idx="4265">
                        <c:v>29.099853515625</c:v>
                      </c:pt>
                      <c:pt idx="4266">
                        <c:v>29.099853515625</c:v>
                      </c:pt>
                      <c:pt idx="4267">
                        <c:v>29</c:v>
                      </c:pt>
                      <c:pt idx="4268">
                        <c:v>29</c:v>
                      </c:pt>
                      <c:pt idx="4269">
                        <c:v>29.099853515625</c:v>
                      </c:pt>
                      <c:pt idx="4270">
                        <c:v>29</c:v>
                      </c:pt>
                      <c:pt idx="4271">
                        <c:v>29</c:v>
                      </c:pt>
                      <c:pt idx="4272">
                        <c:v>29.099853515625</c:v>
                      </c:pt>
                      <c:pt idx="4273">
                        <c:v>28.89990234375</c:v>
                      </c:pt>
                      <c:pt idx="4274">
                        <c:v>28.89990234375</c:v>
                      </c:pt>
                      <c:pt idx="4275">
                        <c:v>28.89990234375</c:v>
                      </c:pt>
                      <c:pt idx="4276">
                        <c:v>28.89990234375</c:v>
                      </c:pt>
                      <c:pt idx="4277">
                        <c:v>28.89990234375</c:v>
                      </c:pt>
                      <c:pt idx="4278">
                        <c:v>28.89990234375</c:v>
                      </c:pt>
                      <c:pt idx="4279">
                        <c:v>28.89990234375</c:v>
                      </c:pt>
                      <c:pt idx="4280">
                        <c:v>28.89990234375</c:v>
                      </c:pt>
                      <c:pt idx="4281">
                        <c:v>28.89990234375</c:v>
                      </c:pt>
                      <c:pt idx="4282">
                        <c:v>28.89990234375</c:v>
                      </c:pt>
                      <c:pt idx="4283">
                        <c:v>28.89990234375</c:v>
                      </c:pt>
                      <c:pt idx="4284">
                        <c:v>28.89990234375</c:v>
                      </c:pt>
                      <c:pt idx="4285">
                        <c:v>29.099853515625</c:v>
                      </c:pt>
                      <c:pt idx="4286">
                        <c:v>29.099853515625</c:v>
                      </c:pt>
                      <c:pt idx="4287">
                        <c:v>29.099853515625</c:v>
                      </c:pt>
                      <c:pt idx="4288">
                        <c:v>29.099853515625</c:v>
                      </c:pt>
                      <c:pt idx="4289">
                        <c:v>29.099853515625</c:v>
                      </c:pt>
                      <c:pt idx="4290">
                        <c:v>29.099853515625</c:v>
                      </c:pt>
                      <c:pt idx="4291">
                        <c:v>29.099853515625</c:v>
                      </c:pt>
                      <c:pt idx="4292">
                        <c:v>29.099853515625</c:v>
                      </c:pt>
                      <c:pt idx="4293">
                        <c:v>29.099853515625</c:v>
                      </c:pt>
                      <c:pt idx="4294">
                        <c:v>29.099853515625</c:v>
                      </c:pt>
                      <c:pt idx="4295">
                        <c:v>29.099853515625</c:v>
                      </c:pt>
                      <c:pt idx="4296">
                        <c:v>29.099853515625</c:v>
                      </c:pt>
                      <c:pt idx="4297">
                        <c:v>29</c:v>
                      </c:pt>
                      <c:pt idx="4298">
                        <c:v>29</c:v>
                      </c:pt>
                      <c:pt idx="4299">
                        <c:v>29</c:v>
                      </c:pt>
                      <c:pt idx="4300">
                        <c:v>29</c:v>
                      </c:pt>
                      <c:pt idx="4301">
                        <c:v>29</c:v>
                      </c:pt>
                      <c:pt idx="4302">
                        <c:v>29</c:v>
                      </c:pt>
                      <c:pt idx="4303">
                        <c:v>29</c:v>
                      </c:pt>
                      <c:pt idx="4304">
                        <c:v>29</c:v>
                      </c:pt>
                      <c:pt idx="4305">
                        <c:v>29</c:v>
                      </c:pt>
                      <c:pt idx="4306">
                        <c:v>29</c:v>
                      </c:pt>
                      <c:pt idx="4307">
                        <c:v>29</c:v>
                      </c:pt>
                      <c:pt idx="4308">
                        <c:v>28.89990234375</c:v>
                      </c:pt>
                      <c:pt idx="4309">
                        <c:v>29</c:v>
                      </c:pt>
                      <c:pt idx="4310">
                        <c:v>29</c:v>
                      </c:pt>
                      <c:pt idx="4311">
                        <c:v>29</c:v>
                      </c:pt>
                      <c:pt idx="4312">
                        <c:v>29</c:v>
                      </c:pt>
                      <c:pt idx="4313">
                        <c:v>29</c:v>
                      </c:pt>
                      <c:pt idx="4314">
                        <c:v>28.89990234375</c:v>
                      </c:pt>
                      <c:pt idx="4315">
                        <c:v>29</c:v>
                      </c:pt>
                      <c:pt idx="4316">
                        <c:v>29</c:v>
                      </c:pt>
                      <c:pt idx="4317">
                        <c:v>29</c:v>
                      </c:pt>
                      <c:pt idx="4318">
                        <c:v>29</c:v>
                      </c:pt>
                      <c:pt idx="4319">
                        <c:v>29</c:v>
                      </c:pt>
                      <c:pt idx="4320">
                        <c:v>29</c:v>
                      </c:pt>
                      <c:pt idx="4321">
                        <c:v>29</c:v>
                      </c:pt>
                      <c:pt idx="4322">
                        <c:v>29</c:v>
                      </c:pt>
                      <c:pt idx="4323">
                        <c:v>29</c:v>
                      </c:pt>
                      <c:pt idx="4324">
                        <c:v>29</c:v>
                      </c:pt>
                      <c:pt idx="4325">
                        <c:v>29</c:v>
                      </c:pt>
                      <c:pt idx="4326">
                        <c:v>29</c:v>
                      </c:pt>
                      <c:pt idx="4327">
                        <c:v>28.89990234375</c:v>
                      </c:pt>
                      <c:pt idx="4328">
                        <c:v>28.89990234375</c:v>
                      </c:pt>
                      <c:pt idx="4329">
                        <c:v>29</c:v>
                      </c:pt>
                      <c:pt idx="4330">
                        <c:v>28.89990234375</c:v>
                      </c:pt>
                      <c:pt idx="4331">
                        <c:v>28.89990234375</c:v>
                      </c:pt>
                      <c:pt idx="4332">
                        <c:v>28.89990234375</c:v>
                      </c:pt>
                      <c:pt idx="4333">
                        <c:v>28.89990234375</c:v>
                      </c:pt>
                      <c:pt idx="4334">
                        <c:v>28.89990234375</c:v>
                      </c:pt>
                      <c:pt idx="4335">
                        <c:v>28.89990234375</c:v>
                      </c:pt>
                      <c:pt idx="4336">
                        <c:v>28.89990234375</c:v>
                      </c:pt>
                      <c:pt idx="4337">
                        <c:v>28.7998046875</c:v>
                      </c:pt>
                      <c:pt idx="4338">
                        <c:v>28.89990234375</c:v>
                      </c:pt>
                      <c:pt idx="4339">
                        <c:v>28.89990234375</c:v>
                      </c:pt>
                      <c:pt idx="4340">
                        <c:v>29</c:v>
                      </c:pt>
                      <c:pt idx="4341">
                        <c:v>29</c:v>
                      </c:pt>
                      <c:pt idx="4342">
                        <c:v>29</c:v>
                      </c:pt>
                      <c:pt idx="4343">
                        <c:v>29</c:v>
                      </c:pt>
                      <c:pt idx="4344">
                        <c:v>29</c:v>
                      </c:pt>
                      <c:pt idx="4345">
                        <c:v>28.89990234375</c:v>
                      </c:pt>
                      <c:pt idx="4346">
                        <c:v>28.7998046875</c:v>
                      </c:pt>
                      <c:pt idx="4347">
                        <c:v>28.89990234375</c:v>
                      </c:pt>
                      <c:pt idx="4348">
                        <c:v>28.7998046875</c:v>
                      </c:pt>
                      <c:pt idx="4349">
                        <c:v>28.7998046875</c:v>
                      </c:pt>
                      <c:pt idx="4350">
                        <c:v>28.7998046875</c:v>
                      </c:pt>
                      <c:pt idx="4351">
                        <c:v>28.7998046875</c:v>
                      </c:pt>
                      <c:pt idx="4352">
                        <c:v>28.7998046875</c:v>
                      </c:pt>
                      <c:pt idx="4353">
                        <c:v>28.7998046875</c:v>
                      </c:pt>
                      <c:pt idx="4354">
                        <c:v>28.7998046875</c:v>
                      </c:pt>
                      <c:pt idx="4355">
                        <c:v>28.7998046875</c:v>
                      </c:pt>
                      <c:pt idx="4356">
                        <c:v>28.7998046875</c:v>
                      </c:pt>
                      <c:pt idx="4357">
                        <c:v>28.7998046875</c:v>
                      </c:pt>
                      <c:pt idx="4358">
                        <c:v>28.699951171875</c:v>
                      </c:pt>
                      <c:pt idx="4359">
                        <c:v>28.7998046875</c:v>
                      </c:pt>
                      <c:pt idx="4360">
                        <c:v>28.7998046875</c:v>
                      </c:pt>
                      <c:pt idx="4361">
                        <c:v>28.7998046875</c:v>
                      </c:pt>
                      <c:pt idx="4362">
                        <c:v>28.7998046875</c:v>
                      </c:pt>
                      <c:pt idx="4363">
                        <c:v>28.699951171875</c:v>
                      </c:pt>
                      <c:pt idx="4364">
                        <c:v>28.89990234375</c:v>
                      </c:pt>
                      <c:pt idx="4365">
                        <c:v>28.7998046875</c:v>
                      </c:pt>
                      <c:pt idx="4366">
                        <c:v>28.7998046875</c:v>
                      </c:pt>
                      <c:pt idx="4367">
                        <c:v>28.7998046875</c:v>
                      </c:pt>
                      <c:pt idx="4368">
                        <c:v>28.7998046875</c:v>
                      </c:pt>
                      <c:pt idx="4369">
                        <c:v>28.7998046875</c:v>
                      </c:pt>
                      <c:pt idx="4370">
                        <c:v>28.7998046875</c:v>
                      </c:pt>
                      <c:pt idx="4371">
                        <c:v>28.7998046875</c:v>
                      </c:pt>
                      <c:pt idx="4372">
                        <c:v>28.7998046875</c:v>
                      </c:pt>
                      <c:pt idx="4373">
                        <c:v>28.699951171875</c:v>
                      </c:pt>
                      <c:pt idx="4374">
                        <c:v>28.7998046875</c:v>
                      </c:pt>
                      <c:pt idx="4375">
                        <c:v>28.7998046875</c:v>
                      </c:pt>
                      <c:pt idx="4376">
                        <c:v>28.89990234375</c:v>
                      </c:pt>
                      <c:pt idx="4377">
                        <c:v>28.7998046875</c:v>
                      </c:pt>
                      <c:pt idx="4378">
                        <c:v>28.7998046875</c:v>
                      </c:pt>
                      <c:pt idx="4379">
                        <c:v>28.7998046875</c:v>
                      </c:pt>
                      <c:pt idx="4380">
                        <c:v>28.7998046875</c:v>
                      </c:pt>
                      <c:pt idx="4381">
                        <c:v>28.7998046875</c:v>
                      </c:pt>
                      <c:pt idx="4382">
                        <c:v>28.7998046875</c:v>
                      </c:pt>
                      <c:pt idx="4383">
                        <c:v>28.7998046875</c:v>
                      </c:pt>
                      <c:pt idx="4384">
                        <c:v>28.7998046875</c:v>
                      </c:pt>
                      <c:pt idx="4385">
                        <c:v>28.89990234375</c:v>
                      </c:pt>
                      <c:pt idx="4386">
                        <c:v>28.7998046875</c:v>
                      </c:pt>
                      <c:pt idx="4387">
                        <c:v>28.7998046875</c:v>
                      </c:pt>
                      <c:pt idx="4388">
                        <c:v>28.89990234375</c:v>
                      </c:pt>
                      <c:pt idx="4389">
                        <c:v>28.89990234375</c:v>
                      </c:pt>
                      <c:pt idx="4390">
                        <c:v>28.89990234375</c:v>
                      </c:pt>
                      <c:pt idx="4391">
                        <c:v>28.89990234375</c:v>
                      </c:pt>
                      <c:pt idx="4392">
                        <c:v>28.89990234375</c:v>
                      </c:pt>
                      <c:pt idx="4393">
                        <c:v>28.89990234375</c:v>
                      </c:pt>
                      <c:pt idx="4394">
                        <c:v>28.89990234375</c:v>
                      </c:pt>
                      <c:pt idx="4395">
                        <c:v>28.7998046875</c:v>
                      </c:pt>
                      <c:pt idx="4396">
                        <c:v>28.7998046875</c:v>
                      </c:pt>
                      <c:pt idx="4397">
                        <c:v>28.7998046875</c:v>
                      </c:pt>
                      <c:pt idx="4398">
                        <c:v>28.7998046875</c:v>
                      </c:pt>
                      <c:pt idx="4399">
                        <c:v>28.7998046875</c:v>
                      </c:pt>
                      <c:pt idx="4400">
                        <c:v>28.7998046875</c:v>
                      </c:pt>
                      <c:pt idx="4401">
                        <c:v>28.7998046875</c:v>
                      </c:pt>
                      <c:pt idx="4402">
                        <c:v>28.7998046875</c:v>
                      </c:pt>
                      <c:pt idx="4403">
                        <c:v>28.7998046875</c:v>
                      </c:pt>
                      <c:pt idx="4404">
                        <c:v>28.7998046875</c:v>
                      </c:pt>
                      <c:pt idx="4405">
                        <c:v>28.7998046875</c:v>
                      </c:pt>
                      <c:pt idx="4406">
                        <c:v>28.699951171875</c:v>
                      </c:pt>
                      <c:pt idx="4407">
                        <c:v>28.699951171875</c:v>
                      </c:pt>
                      <c:pt idx="4408">
                        <c:v>28.7998046875</c:v>
                      </c:pt>
                      <c:pt idx="4409">
                        <c:v>28.7998046875</c:v>
                      </c:pt>
                      <c:pt idx="4410">
                        <c:v>28.699951171875</c:v>
                      </c:pt>
                      <c:pt idx="4411">
                        <c:v>28.699951171875</c:v>
                      </c:pt>
                      <c:pt idx="4412">
                        <c:v>28.699951171875</c:v>
                      </c:pt>
                      <c:pt idx="4413">
                        <c:v>28.7998046875</c:v>
                      </c:pt>
                      <c:pt idx="4414">
                        <c:v>28.7998046875</c:v>
                      </c:pt>
                      <c:pt idx="4415">
                        <c:v>28.699951171875</c:v>
                      </c:pt>
                      <c:pt idx="4416">
                        <c:v>28.7998046875</c:v>
                      </c:pt>
                      <c:pt idx="4417">
                        <c:v>28.7998046875</c:v>
                      </c:pt>
                      <c:pt idx="4418">
                        <c:v>28.7998046875</c:v>
                      </c:pt>
                      <c:pt idx="4419">
                        <c:v>28.7998046875</c:v>
                      </c:pt>
                      <c:pt idx="4420">
                        <c:v>28.7998046875</c:v>
                      </c:pt>
                      <c:pt idx="4421">
                        <c:v>28.7998046875</c:v>
                      </c:pt>
                      <c:pt idx="4422">
                        <c:v>28.7998046875</c:v>
                      </c:pt>
                      <c:pt idx="4423">
                        <c:v>28.699951171875</c:v>
                      </c:pt>
                      <c:pt idx="4424">
                        <c:v>28.699951171875</c:v>
                      </c:pt>
                      <c:pt idx="4425">
                        <c:v>28.699951171875</c:v>
                      </c:pt>
                      <c:pt idx="4426">
                        <c:v>28.699951171875</c:v>
                      </c:pt>
                      <c:pt idx="4427">
                        <c:v>28.699951171875</c:v>
                      </c:pt>
                      <c:pt idx="4428">
                        <c:v>28.699951171875</c:v>
                      </c:pt>
                      <c:pt idx="4429">
                        <c:v>28.699951171875</c:v>
                      </c:pt>
                      <c:pt idx="4430">
                        <c:v>28.7998046875</c:v>
                      </c:pt>
                      <c:pt idx="4431">
                        <c:v>28.7998046875</c:v>
                      </c:pt>
                      <c:pt idx="4432">
                        <c:v>28.7998046875</c:v>
                      </c:pt>
                      <c:pt idx="4433">
                        <c:v>28.7998046875</c:v>
                      </c:pt>
                      <c:pt idx="4434">
                        <c:v>28.7998046875</c:v>
                      </c:pt>
                      <c:pt idx="4435">
                        <c:v>28.7998046875</c:v>
                      </c:pt>
                      <c:pt idx="4436">
                        <c:v>28.7998046875</c:v>
                      </c:pt>
                      <c:pt idx="4437">
                        <c:v>28.699951171875</c:v>
                      </c:pt>
                      <c:pt idx="4438">
                        <c:v>28.699951171875</c:v>
                      </c:pt>
                      <c:pt idx="4439">
                        <c:v>28.699951171875</c:v>
                      </c:pt>
                      <c:pt idx="4440">
                        <c:v>28.699951171875</c:v>
                      </c:pt>
                      <c:pt idx="4441">
                        <c:v>28.699951171875</c:v>
                      </c:pt>
                      <c:pt idx="4442">
                        <c:v>28.699951171875</c:v>
                      </c:pt>
                      <c:pt idx="4443">
                        <c:v>28.699951171875</c:v>
                      </c:pt>
                      <c:pt idx="4444">
                        <c:v>28.699951171875</c:v>
                      </c:pt>
                      <c:pt idx="4445">
                        <c:v>28.699951171875</c:v>
                      </c:pt>
                      <c:pt idx="4446">
                        <c:v>28.699951171875</c:v>
                      </c:pt>
                      <c:pt idx="4447">
                        <c:v>28.699951171875</c:v>
                      </c:pt>
                      <c:pt idx="4448">
                        <c:v>28.699951171875</c:v>
                      </c:pt>
                      <c:pt idx="4449">
                        <c:v>28.699951171875</c:v>
                      </c:pt>
                      <c:pt idx="4450">
                        <c:v>28.699951171875</c:v>
                      </c:pt>
                      <c:pt idx="4451">
                        <c:v>28.699951171875</c:v>
                      </c:pt>
                      <c:pt idx="4452">
                        <c:v>28.699951171875</c:v>
                      </c:pt>
                      <c:pt idx="4453">
                        <c:v>28.599853515625</c:v>
                      </c:pt>
                      <c:pt idx="4454">
                        <c:v>28.699951171875</c:v>
                      </c:pt>
                      <c:pt idx="4455">
                        <c:v>28.7998046875</c:v>
                      </c:pt>
                      <c:pt idx="4456">
                        <c:v>28.699951171875</c:v>
                      </c:pt>
                      <c:pt idx="4457">
                        <c:v>28.699951171875</c:v>
                      </c:pt>
                      <c:pt idx="4458">
                        <c:v>28.699951171875</c:v>
                      </c:pt>
                      <c:pt idx="4459">
                        <c:v>28.699951171875</c:v>
                      </c:pt>
                      <c:pt idx="4460">
                        <c:v>28.599853515625</c:v>
                      </c:pt>
                      <c:pt idx="4461">
                        <c:v>28.699951171875</c:v>
                      </c:pt>
                      <c:pt idx="4462">
                        <c:v>28.599853515625</c:v>
                      </c:pt>
                      <c:pt idx="4463">
                        <c:v>28.599853515625</c:v>
                      </c:pt>
                      <c:pt idx="4464">
                        <c:v>28.599853515625</c:v>
                      </c:pt>
                      <c:pt idx="4465">
                        <c:v>28.599853515625</c:v>
                      </c:pt>
                      <c:pt idx="4466">
                        <c:v>28.699951171875</c:v>
                      </c:pt>
                      <c:pt idx="4467">
                        <c:v>28.699951171875</c:v>
                      </c:pt>
                      <c:pt idx="4468">
                        <c:v>28.699951171875</c:v>
                      </c:pt>
                      <c:pt idx="4469">
                        <c:v>28.699951171875</c:v>
                      </c:pt>
                      <c:pt idx="4470">
                        <c:v>28.699951171875</c:v>
                      </c:pt>
                      <c:pt idx="4471">
                        <c:v>28.699951171875</c:v>
                      </c:pt>
                      <c:pt idx="4472">
                        <c:v>28.699951171875</c:v>
                      </c:pt>
                      <c:pt idx="4473">
                        <c:v>28.699951171875</c:v>
                      </c:pt>
                      <c:pt idx="4474">
                        <c:v>28.699951171875</c:v>
                      </c:pt>
                      <c:pt idx="4475">
                        <c:v>28.699951171875</c:v>
                      </c:pt>
                      <c:pt idx="4476">
                        <c:v>28.699951171875</c:v>
                      </c:pt>
                      <c:pt idx="4477">
                        <c:v>28.699951171875</c:v>
                      </c:pt>
                      <c:pt idx="4478">
                        <c:v>28.699951171875</c:v>
                      </c:pt>
                      <c:pt idx="4479">
                        <c:v>28.599853515625</c:v>
                      </c:pt>
                      <c:pt idx="4480">
                        <c:v>28.599853515625</c:v>
                      </c:pt>
                      <c:pt idx="4481">
                        <c:v>28.599853515625</c:v>
                      </c:pt>
                      <c:pt idx="4482">
                        <c:v>28.699951171875</c:v>
                      </c:pt>
                      <c:pt idx="4483">
                        <c:v>28.599853515625</c:v>
                      </c:pt>
                      <c:pt idx="4484">
                        <c:v>28.599853515625</c:v>
                      </c:pt>
                      <c:pt idx="4485">
                        <c:v>28.599853515625</c:v>
                      </c:pt>
                      <c:pt idx="4486">
                        <c:v>28.599853515625</c:v>
                      </c:pt>
                      <c:pt idx="4487">
                        <c:v>28.599853515625</c:v>
                      </c:pt>
                      <c:pt idx="4488">
                        <c:v>28.599853515625</c:v>
                      </c:pt>
                      <c:pt idx="4489">
                        <c:v>28.599853515625</c:v>
                      </c:pt>
                      <c:pt idx="4490">
                        <c:v>28.5</c:v>
                      </c:pt>
                      <c:pt idx="4491">
                        <c:v>28.39990234375</c:v>
                      </c:pt>
                      <c:pt idx="4492">
                        <c:v>28.5</c:v>
                      </c:pt>
                      <c:pt idx="4493">
                        <c:v>28.5</c:v>
                      </c:pt>
                      <c:pt idx="4494">
                        <c:v>28.5</c:v>
                      </c:pt>
                      <c:pt idx="4495">
                        <c:v>28.5</c:v>
                      </c:pt>
                      <c:pt idx="4496">
                        <c:v>28.5</c:v>
                      </c:pt>
                      <c:pt idx="4497">
                        <c:v>28.599853515625</c:v>
                      </c:pt>
                      <c:pt idx="4498">
                        <c:v>28.599853515625</c:v>
                      </c:pt>
                      <c:pt idx="4499">
                        <c:v>28.599853515625</c:v>
                      </c:pt>
                      <c:pt idx="4500">
                        <c:v>28.599853515625</c:v>
                      </c:pt>
                      <c:pt idx="4501">
                        <c:v>28.599853515625</c:v>
                      </c:pt>
                      <c:pt idx="4502">
                        <c:v>28.599853515625</c:v>
                      </c:pt>
                      <c:pt idx="4503">
                        <c:v>28.599853515625</c:v>
                      </c:pt>
                      <c:pt idx="4504">
                        <c:v>28.599853515625</c:v>
                      </c:pt>
                      <c:pt idx="4505">
                        <c:v>28.599853515625</c:v>
                      </c:pt>
                      <c:pt idx="4506">
                        <c:v>28.599853515625</c:v>
                      </c:pt>
                      <c:pt idx="4507">
                        <c:v>28.599853515625</c:v>
                      </c:pt>
                      <c:pt idx="4508">
                        <c:v>28.599853515625</c:v>
                      </c:pt>
                      <c:pt idx="4509">
                        <c:v>28.5</c:v>
                      </c:pt>
                      <c:pt idx="4510">
                        <c:v>28.5</c:v>
                      </c:pt>
                      <c:pt idx="4511">
                        <c:v>28.599853515625</c:v>
                      </c:pt>
                      <c:pt idx="4512">
                        <c:v>28.599853515625</c:v>
                      </c:pt>
                      <c:pt idx="4513">
                        <c:v>28.5</c:v>
                      </c:pt>
                      <c:pt idx="4514">
                        <c:v>28.599853515625</c:v>
                      </c:pt>
                      <c:pt idx="4515">
                        <c:v>28.5</c:v>
                      </c:pt>
                      <c:pt idx="4516">
                        <c:v>28.5</c:v>
                      </c:pt>
                      <c:pt idx="4517">
                        <c:v>28.5</c:v>
                      </c:pt>
                      <c:pt idx="4518">
                        <c:v>28.5</c:v>
                      </c:pt>
                      <c:pt idx="4519">
                        <c:v>28.5</c:v>
                      </c:pt>
                      <c:pt idx="4520">
                        <c:v>28.599853515625</c:v>
                      </c:pt>
                      <c:pt idx="4521">
                        <c:v>28.599853515625</c:v>
                      </c:pt>
                      <c:pt idx="4522">
                        <c:v>28.599853515625</c:v>
                      </c:pt>
                      <c:pt idx="4523">
                        <c:v>28.599853515625</c:v>
                      </c:pt>
                      <c:pt idx="4524">
                        <c:v>28.599853515625</c:v>
                      </c:pt>
                      <c:pt idx="4525">
                        <c:v>28.599853515625</c:v>
                      </c:pt>
                      <c:pt idx="4526">
                        <c:v>28.599853515625</c:v>
                      </c:pt>
                      <c:pt idx="4527">
                        <c:v>28.599853515625</c:v>
                      </c:pt>
                      <c:pt idx="4528">
                        <c:v>28.599853515625</c:v>
                      </c:pt>
                      <c:pt idx="4529">
                        <c:v>28.5</c:v>
                      </c:pt>
                      <c:pt idx="4530">
                        <c:v>28.5</c:v>
                      </c:pt>
                      <c:pt idx="4531">
                        <c:v>28.599853515625</c:v>
                      </c:pt>
                      <c:pt idx="4532">
                        <c:v>28.5</c:v>
                      </c:pt>
                      <c:pt idx="4533">
                        <c:v>28.5</c:v>
                      </c:pt>
                      <c:pt idx="4534">
                        <c:v>28.5</c:v>
                      </c:pt>
                      <c:pt idx="4535">
                        <c:v>28.5</c:v>
                      </c:pt>
                      <c:pt idx="4536">
                        <c:v>28.5</c:v>
                      </c:pt>
                      <c:pt idx="4537">
                        <c:v>28.5</c:v>
                      </c:pt>
                      <c:pt idx="4538">
                        <c:v>28.599853515625</c:v>
                      </c:pt>
                      <c:pt idx="4539">
                        <c:v>28.599853515625</c:v>
                      </c:pt>
                      <c:pt idx="4540">
                        <c:v>28.599853515625</c:v>
                      </c:pt>
                      <c:pt idx="4541">
                        <c:v>28.599853515625</c:v>
                      </c:pt>
                      <c:pt idx="4542">
                        <c:v>28.599853515625</c:v>
                      </c:pt>
                      <c:pt idx="4543">
                        <c:v>28.599853515625</c:v>
                      </c:pt>
                      <c:pt idx="4544">
                        <c:v>28.599853515625</c:v>
                      </c:pt>
                      <c:pt idx="4545">
                        <c:v>28.5</c:v>
                      </c:pt>
                      <c:pt idx="4546">
                        <c:v>28.5</c:v>
                      </c:pt>
                      <c:pt idx="4547">
                        <c:v>28.5</c:v>
                      </c:pt>
                      <c:pt idx="4548">
                        <c:v>28.5</c:v>
                      </c:pt>
                      <c:pt idx="4549">
                        <c:v>28.5</c:v>
                      </c:pt>
                      <c:pt idx="4550">
                        <c:v>28.5</c:v>
                      </c:pt>
                      <c:pt idx="4551">
                        <c:v>28.39990234375</c:v>
                      </c:pt>
                      <c:pt idx="4552">
                        <c:v>28.5</c:v>
                      </c:pt>
                      <c:pt idx="4553">
                        <c:v>28.5</c:v>
                      </c:pt>
                      <c:pt idx="4554">
                        <c:v>28.5</c:v>
                      </c:pt>
                      <c:pt idx="4555">
                        <c:v>28.5</c:v>
                      </c:pt>
                      <c:pt idx="4556">
                        <c:v>28.599853515625</c:v>
                      </c:pt>
                      <c:pt idx="4557">
                        <c:v>28.5</c:v>
                      </c:pt>
                      <c:pt idx="4558">
                        <c:v>28.5</c:v>
                      </c:pt>
                      <c:pt idx="4559">
                        <c:v>28.5</c:v>
                      </c:pt>
                      <c:pt idx="4560">
                        <c:v>28.5</c:v>
                      </c:pt>
                      <c:pt idx="4561">
                        <c:v>28.599853515625</c:v>
                      </c:pt>
                      <c:pt idx="4562">
                        <c:v>28.5</c:v>
                      </c:pt>
                      <c:pt idx="4563">
                        <c:v>28.5</c:v>
                      </c:pt>
                      <c:pt idx="4564">
                        <c:v>28.39990234375</c:v>
                      </c:pt>
                      <c:pt idx="4565">
                        <c:v>28.39990234375</c:v>
                      </c:pt>
                      <c:pt idx="4566">
                        <c:v>28.5</c:v>
                      </c:pt>
                      <c:pt idx="4567">
                        <c:v>28.39990234375</c:v>
                      </c:pt>
                      <c:pt idx="4568">
                        <c:v>28.39990234375</c:v>
                      </c:pt>
                      <c:pt idx="4569">
                        <c:v>28.5</c:v>
                      </c:pt>
                      <c:pt idx="4570">
                        <c:v>28.5</c:v>
                      </c:pt>
                      <c:pt idx="4571">
                        <c:v>28.5</c:v>
                      </c:pt>
                      <c:pt idx="4572">
                        <c:v>28.5</c:v>
                      </c:pt>
                      <c:pt idx="4573">
                        <c:v>28.5</c:v>
                      </c:pt>
                      <c:pt idx="4574">
                        <c:v>28.5</c:v>
                      </c:pt>
                      <c:pt idx="4575">
                        <c:v>28.5</c:v>
                      </c:pt>
                      <c:pt idx="4576">
                        <c:v>28.5</c:v>
                      </c:pt>
                      <c:pt idx="4577">
                        <c:v>28.5</c:v>
                      </c:pt>
                      <c:pt idx="4578">
                        <c:v>28.5</c:v>
                      </c:pt>
                      <c:pt idx="4579">
                        <c:v>28.5</c:v>
                      </c:pt>
                      <c:pt idx="4580">
                        <c:v>28.5</c:v>
                      </c:pt>
                      <c:pt idx="4581">
                        <c:v>28.39990234375</c:v>
                      </c:pt>
                      <c:pt idx="4582">
                        <c:v>28.39990234375</c:v>
                      </c:pt>
                      <c:pt idx="4583">
                        <c:v>28.39990234375</c:v>
                      </c:pt>
                      <c:pt idx="4584">
                        <c:v>28.39990234375</c:v>
                      </c:pt>
                      <c:pt idx="4585">
                        <c:v>28.39990234375</c:v>
                      </c:pt>
                      <c:pt idx="4586">
                        <c:v>28.39990234375</c:v>
                      </c:pt>
                      <c:pt idx="4587">
                        <c:v>28.5</c:v>
                      </c:pt>
                      <c:pt idx="4588">
                        <c:v>28.5</c:v>
                      </c:pt>
                      <c:pt idx="4589">
                        <c:v>28.5</c:v>
                      </c:pt>
                      <c:pt idx="4590">
                        <c:v>28.5</c:v>
                      </c:pt>
                      <c:pt idx="4591">
                        <c:v>28.5</c:v>
                      </c:pt>
                      <c:pt idx="4592">
                        <c:v>28.5</c:v>
                      </c:pt>
                      <c:pt idx="4593">
                        <c:v>28.39990234375</c:v>
                      </c:pt>
                      <c:pt idx="4594">
                        <c:v>28.39990234375</c:v>
                      </c:pt>
                      <c:pt idx="4595">
                        <c:v>28.39990234375</c:v>
                      </c:pt>
                      <c:pt idx="4596">
                        <c:v>28.39990234375</c:v>
                      </c:pt>
                      <c:pt idx="4597">
                        <c:v>28.39990234375</c:v>
                      </c:pt>
                      <c:pt idx="4598">
                        <c:v>28.39990234375</c:v>
                      </c:pt>
                      <c:pt idx="4599">
                        <c:v>28.39990234375</c:v>
                      </c:pt>
                      <c:pt idx="4600">
                        <c:v>28.39990234375</c:v>
                      </c:pt>
                      <c:pt idx="4601">
                        <c:v>28.39990234375</c:v>
                      </c:pt>
                      <c:pt idx="4602">
                        <c:v>28.5</c:v>
                      </c:pt>
                      <c:pt idx="4603">
                        <c:v>28.39990234375</c:v>
                      </c:pt>
                      <c:pt idx="4604">
                        <c:v>28.2998046875</c:v>
                      </c:pt>
                      <c:pt idx="4605">
                        <c:v>28.5</c:v>
                      </c:pt>
                      <c:pt idx="4606">
                        <c:v>28.5</c:v>
                      </c:pt>
                      <c:pt idx="4607">
                        <c:v>28.39990234375</c:v>
                      </c:pt>
                      <c:pt idx="4608">
                        <c:v>28.5</c:v>
                      </c:pt>
                      <c:pt idx="4609">
                        <c:v>28.39990234375</c:v>
                      </c:pt>
                      <c:pt idx="4610">
                        <c:v>28.39990234375</c:v>
                      </c:pt>
                      <c:pt idx="4611">
                        <c:v>28.39990234375</c:v>
                      </c:pt>
                      <c:pt idx="4612">
                        <c:v>28.39990234375</c:v>
                      </c:pt>
                      <c:pt idx="4613">
                        <c:v>28.5</c:v>
                      </c:pt>
                      <c:pt idx="4614">
                        <c:v>28.5</c:v>
                      </c:pt>
                      <c:pt idx="4615">
                        <c:v>28.39990234375</c:v>
                      </c:pt>
                      <c:pt idx="4616">
                        <c:v>28.39990234375</c:v>
                      </c:pt>
                      <c:pt idx="4617">
                        <c:v>28.39990234375</c:v>
                      </c:pt>
                      <c:pt idx="4618">
                        <c:v>28.5</c:v>
                      </c:pt>
                      <c:pt idx="4619">
                        <c:v>28.39990234375</c:v>
                      </c:pt>
                      <c:pt idx="4620">
                        <c:v>28.5</c:v>
                      </c:pt>
                      <c:pt idx="4621">
                        <c:v>28.39990234375</c:v>
                      </c:pt>
                      <c:pt idx="4622">
                        <c:v>28.39990234375</c:v>
                      </c:pt>
                      <c:pt idx="4623">
                        <c:v>28.2998046875</c:v>
                      </c:pt>
                      <c:pt idx="4624">
                        <c:v>28.2998046875</c:v>
                      </c:pt>
                      <c:pt idx="4625">
                        <c:v>28.2998046875</c:v>
                      </c:pt>
                      <c:pt idx="4626">
                        <c:v>28.39990234375</c:v>
                      </c:pt>
                      <c:pt idx="4627">
                        <c:v>28.2998046875</c:v>
                      </c:pt>
                      <c:pt idx="4628">
                        <c:v>28.2998046875</c:v>
                      </c:pt>
                      <c:pt idx="4629">
                        <c:v>28.2998046875</c:v>
                      </c:pt>
                      <c:pt idx="4630">
                        <c:v>28.2998046875</c:v>
                      </c:pt>
                      <c:pt idx="4631">
                        <c:v>28.2998046875</c:v>
                      </c:pt>
                      <c:pt idx="4632">
                        <c:v>28.2998046875</c:v>
                      </c:pt>
                      <c:pt idx="4633">
                        <c:v>28.2998046875</c:v>
                      </c:pt>
                      <c:pt idx="4634">
                        <c:v>28.2998046875</c:v>
                      </c:pt>
                      <c:pt idx="4635">
                        <c:v>28.5</c:v>
                      </c:pt>
                      <c:pt idx="4636">
                        <c:v>28.599853515625</c:v>
                      </c:pt>
                      <c:pt idx="4637">
                        <c:v>28.599853515625</c:v>
                      </c:pt>
                      <c:pt idx="4638">
                        <c:v>28.599853515625</c:v>
                      </c:pt>
                      <c:pt idx="4639">
                        <c:v>28.5</c:v>
                      </c:pt>
                      <c:pt idx="4640">
                        <c:v>28.5</c:v>
                      </c:pt>
                      <c:pt idx="4641">
                        <c:v>28.2998046875</c:v>
                      </c:pt>
                      <c:pt idx="4642">
                        <c:v>28.39990234375</c:v>
                      </c:pt>
                      <c:pt idx="4643">
                        <c:v>28.2998046875</c:v>
                      </c:pt>
                      <c:pt idx="4644">
                        <c:v>28.39990234375</c:v>
                      </c:pt>
                      <c:pt idx="4645">
                        <c:v>28.39990234375</c:v>
                      </c:pt>
                      <c:pt idx="4646">
                        <c:v>28.2998046875</c:v>
                      </c:pt>
                      <c:pt idx="4647">
                        <c:v>28.2998046875</c:v>
                      </c:pt>
                      <c:pt idx="4648">
                        <c:v>28.2998046875</c:v>
                      </c:pt>
                      <c:pt idx="4649">
                        <c:v>28.2998046875</c:v>
                      </c:pt>
                      <c:pt idx="4650">
                        <c:v>28.2998046875</c:v>
                      </c:pt>
                      <c:pt idx="4651">
                        <c:v>28.39990234375</c:v>
                      </c:pt>
                      <c:pt idx="4652">
                        <c:v>28.2998046875</c:v>
                      </c:pt>
                      <c:pt idx="4653">
                        <c:v>28.2998046875</c:v>
                      </c:pt>
                      <c:pt idx="4654">
                        <c:v>28.39990234375</c:v>
                      </c:pt>
                      <c:pt idx="4655">
                        <c:v>28.39990234375</c:v>
                      </c:pt>
                      <c:pt idx="4656">
                        <c:v>28.2998046875</c:v>
                      </c:pt>
                      <c:pt idx="4657">
                        <c:v>28.39990234375</c:v>
                      </c:pt>
                      <c:pt idx="4658">
                        <c:v>28.39990234375</c:v>
                      </c:pt>
                      <c:pt idx="4659">
                        <c:v>28.39990234375</c:v>
                      </c:pt>
                      <c:pt idx="4660">
                        <c:v>28.39990234375</c:v>
                      </c:pt>
                      <c:pt idx="4661">
                        <c:v>28.2998046875</c:v>
                      </c:pt>
                      <c:pt idx="4662">
                        <c:v>28.2998046875</c:v>
                      </c:pt>
                      <c:pt idx="4663">
                        <c:v>28.2998046875</c:v>
                      </c:pt>
                      <c:pt idx="4664">
                        <c:v>28.39990234375</c:v>
                      </c:pt>
                      <c:pt idx="4665">
                        <c:v>28.39990234375</c:v>
                      </c:pt>
                      <c:pt idx="4666">
                        <c:v>28.2998046875</c:v>
                      </c:pt>
                      <c:pt idx="4667">
                        <c:v>28.39990234375</c:v>
                      </c:pt>
                      <c:pt idx="4668">
                        <c:v>28.39990234375</c:v>
                      </c:pt>
                      <c:pt idx="4669">
                        <c:v>28.39990234375</c:v>
                      </c:pt>
                      <c:pt idx="4670">
                        <c:v>28.2998046875</c:v>
                      </c:pt>
                      <c:pt idx="4671">
                        <c:v>28.099853515625</c:v>
                      </c:pt>
                      <c:pt idx="4672">
                        <c:v>28.199951171875</c:v>
                      </c:pt>
                      <c:pt idx="4673">
                        <c:v>28.199951171875</c:v>
                      </c:pt>
                      <c:pt idx="4674">
                        <c:v>28.199951171875</c:v>
                      </c:pt>
                      <c:pt idx="4675">
                        <c:v>28.099853515625</c:v>
                      </c:pt>
                      <c:pt idx="4676">
                        <c:v>28.099853515625</c:v>
                      </c:pt>
                      <c:pt idx="4677">
                        <c:v>28.2998046875</c:v>
                      </c:pt>
                      <c:pt idx="4678">
                        <c:v>28.2998046875</c:v>
                      </c:pt>
                      <c:pt idx="4679">
                        <c:v>28.2998046875</c:v>
                      </c:pt>
                      <c:pt idx="4680">
                        <c:v>28.2998046875</c:v>
                      </c:pt>
                      <c:pt idx="4681">
                        <c:v>28.2998046875</c:v>
                      </c:pt>
                      <c:pt idx="4682">
                        <c:v>28.39990234375</c:v>
                      </c:pt>
                      <c:pt idx="4683">
                        <c:v>28.2998046875</c:v>
                      </c:pt>
                      <c:pt idx="4684">
                        <c:v>28.2998046875</c:v>
                      </c:pt>
                      <c:pt idx="4685">
                        <c:v>28.2998046875</c:v>
                      </c:pt>
                      <c:pt idx="4686">
                        <c:v>28.2998046875</c:v>
                      </c:pt>
                      <c:pt idx="4687">
                        <c:v>28.2998046875</c:v>
                      </c:pt>
                      <c:pt idx="4688">
                        <c:v>28.2998046875</c:v>
                      </c:pt>
                      <c:pt idx="4689">
                        <c:v>28.2998046875</c:v>
                      </c:pt>
                      <c:pt idx="4690">
                        <c:v>28.2998046875</c:v>
                      </c:pt>
                      <c:pt idx="4691">
                        <c:v>28.2998046875</c:v>
                      </c:pt>
                      <c:pt idx="4692">
                        <c:v>28.2998046875</c:v>
                      </c:pt>
                      <c:pt idx="4693">
                        <c:v>28.2998046875</c:v>
                      </c:pt>
                      <c:pt idx="4694">
                        <c:v>28.2998046875</c:v>
                      </c:pt>
                      <c:pt idx="4695">
                        <c:v>28.2998046875</c:v>
                      </c:pt>
                      <c:pt idx="4696">
                        <c:v>28.199951171875</c:v>
                      </c:pt>
                      <c:pt idx="4697">
                        <c:v>28.2998046875</c:v>
                      </c:pt>
                      <c:pt idx="4698">
                        <c:v>28.2998046875</c:v>
                      </c:pt>
                      <c:pt idx="4699">
                        <c:v>28.199951171875</c:v>
                      </c:pt>
                      <c:pt idx="4700">
                        <c:v>28.2998046875</c:v>
                      </c:pt>
                      <c:pt idx="4701">
                        <c:v>28.2998046875</c:v>
                      </c:pt>
                      <c:pt idx="4702">
                        <c:v>28.199951171875</c:v>
                      </c:pt>
                      <c:pt idx="4703">
                        <c:v>28.199951171875</c:v>
                      </c:pt>
                      <c:pt idx="4704">
                        <c:v>28.199951171875</c:v>
                      </c:pt>
                      <c:pt idx="4705">
                        <c:v>28.2998046875</c:v>
                      </c:pt>
                      <c:pt idx="4706">
                        <c:v>28.199951171875</c:v>
                      </c:pt>
                      <c:pt idx="4707">
                        <c:v>28.39990234375</c:v>
                      </c:pt>
                      <c:pt idx="4708">
                        <c:v>28.39990234375</c:v>
                      </c:pt>
                      <c:pt idx="4709">
                        <c:v>28.2998046875</c:v>
                      </c:pt>
                      <c:pt idx="4710">
                        <c:v>28.39990234375</c:v>
                      </c:pt>
                      <c:pt idx="4711">
                        <c:v>28.39990234375</c:v>
                      </c:pt>
                      <c:pt idx="4712">
                        <c:v>28.39990234375</c:v>
                      </c:pt>
                      <c:pt idx="4713">
                        <c:v>28.199951171875</c:v>
                      </c:pt>
                      <c:pt idx="4714">
                        <c:v>28.199951171875</c:v>
                      </c:pt>
                      <c:pt idx="4715">
                        <c:v>28.199951171875</c:v>
                      </c:pt>
                      <c:pt idx="4716">
                        <c:v>28.2998046875</c:v>
                      </c:pt>
                      <c:pt idx="4717">
                        <c:v>28.199951171875</c:v>
                      </c:pt>
                      <c:pt idx="4718">
                        <c:v>28.199951171875</c:v>
                      </c:pt>
                      <c:pt idx="4719">
                        <c:v>28.2998046875</c:v>
                      </c:pt>
                      <c:pt idx="4720">
                        <c:v>28.2998046875</c:v>
                      </c:pt>
                      <c:pt idx="4721">
                        <c:v>28.199951171875</c:v>
                      </c:pt>
                      <c:pt idx="4722">
                        <c:v>28.199951171875</c:v>
                      </c:pt>
                      <c:pt idx="4723">
                        <c:v>28.199951171875</c:v>
                      </c:pt>
                      <c:pt idx="4724">
                        <c:v>28.199951171875</c:v>
                      </c:pt>
                      <c:pt idx="4725">
                        <c:v>28.199951171875</c:v>
                      </c:pt>
                      <c:pt idx="4726">
                        <c:v>28.199951171875</c:v>
                      </c:pt>
                      <c:pt idx="4727">
                        <c:v>28.199951171875</c:v>
                      </c:pt>
                      <c:pt idx="4728">
                        <c:v>28.199951171875</c:v>
                      </c:pt>
                      <c:pt idx="4729">
                        <c:v>28.199951171875</c:v>
                      </c:pt>
                      <c:pt idx="4730">
                        <c:v>28.199951171875</c:v>
                      </c:pt>
                      <c:pt idx="4731">
                        <c:v>28.199951171875</c:v>
                      </c:pt>
                      <c:pt idx="4732">
                        <c:v>28.199951171875</c:v>
                      </c:pt>
                      <c:pt idx="4733">
                        <c:v>28.199951171875</c:v>
                      </c:pt>
                      <c:pt idx="4734">
                        <c:v>28.199951171875</c:v>
                      </c:pt>
                      <c:pt idx="4735">
                        <c:v>28.199951171875</c:v>
                      </c:pt>
                      <c:pt idx="4736">
                        <c:v>28.199951171875</c:v>
                      </c:pt>
                      <c:pt idx="4737">
                        <c:v>28.2998046875</c:v>
                      </c:pt>
                      <c:pt idx="4738">
                        <c:v>28.2998046875</c:v>
                      </c:pt>
                      <c:pt idx="4739">
                        <c:v>28.2998046875</c:v>
                      </c:pt>
                      <c:pt idx="4740">
                        <c:v>28.199951171875</c:v>
                      </c:pt>
                      <c:pt idx="4741">
                        <c:v>28.2998046875</c:v>
                      </c:pt>
                      <c:pt idx="4742">
                        <c:v>28.2998046875</c:v>
                      </c:pt>
                      <c:pt idx="4743">
                        <c:v>28.199951171875</c:v>
                      </c:pt>
                      <c:pt idx="4744">
                        <c:v>28.199951171875</c:v>
                      </c:pt>
                      <c:pt idx="4745">
                        <c:v>28.199951171875</c:v>
                      </c:pt>
                      <c:pt idx="4746">
                        <c:v>28.199951171875</c:v>
                      </c:pt>
                      <c:pt idx="4747">
                        <c:v>28.199951171875</c:v>
                      </c:pt>
                      <c:pt idx="4748">
                        <c:v>28.2998046875</c:v>
                      </c:pt>
                      <c:pt idx="4749">
                        <c:v>28.2998046875</c:v>
                      </c:pt>
                      <c:pt idx="4750">
                        <c:v>28.199951171875</c:v>
                      </c:pt>
                      <c:pt idx="4751">
                        <c:v>28.2998046875</c:v>
                      </c:pt>
                      <c:pt idx="4752">
                        <c:v>28.2998046875</c:v>
                      </c:pt>
                      <c:pt idx="4753">
                        <c:v>28.2998046875</c:v>
                      </c:pt>
                      <c:pt idx="4754">
                        <c:v>28.2998046875</c:v>
                      </c:pt>
                      <c:pt idx="4755">
                        <c:v>28.199951171875</c:v>
                      </c:pt>
                      <c:pt idx="4756">
                        <c:v>28.099853515625</c:v>
                      </c:pt>
                      <c:pt idx="4757">
                        <c:v>28.199951171875</c:v>
                      </c:pt>
                      <c:pt idx="4758">
                        <c:v>28.199951171875</c:v>
                      </c:pt>
                      <c:pt idx="4759">
                        <c:v>28.199951171875</c:v>
                      </c:pt>
                      <c:pt idx="4760">
                        <c:v>28.199951171875</c:v>
                      </c:pt>
                      <c:pt idx="4761">
                        <c:v>28.199951171875</c:v>
                      </c:pt>
                      <c:pt idx="4762">
                        <c:v>28.199951171875</c:v>
                      </c:pt>
                      <c:pt idx="4763">
                        <c:v>28.099853515625</c:v>
                      </c:pt>
                      <c:pt idx="4764">
                        <c:v>28.199951171875</c:v>
                      </c:pt>
                      <c:pt idx="4765">
                        <c:v>28.099853515625</c:v>
                      </c:pt>
                      <c:pt idx="4766">
                        <c:v>28.199951171875</c:v>
                      </c:pt>
                      <c:pt idx="4767">
                        <c:v>28.199951171875</c:v>
                      </c:pt>
                      <c:pt idx="4768">
                        <c:v>28.199951171875</c:v>
                      </c:pt>
                      <c:pt idx="4769">
                        <c:v>28.099853515625</c:v>
                      </c:pt>
                      <c:pt idx="4770">
                        <c:v>28.199951171875</c:v>
                      </c:pt>
                      <c:pt idx="4771">
                        <c:v>28.199951171875</c:v>
                      </c:pt>
                      <c:pt idx="4772">
                        <c:v>28.199951171875</c:v>
                      </c:pt>
                      <c:pt idx="4773">
                        <c:v>28.2998046875</c:v>
                      </c:pt>
                      <c:pt idx="4774">
                        <c:v>28.2998046875</c:v>
                      </c:pt>
                      <c:pt idx="4775">
                        <c:v>28.2998046875</c:v>
                      </c:pt>
                      <c:pt idx="4776">
                        <c:v>28.2998046875</c:v>
                      </c:pt>
                      <c:pt idx="4777">
                        <c:v>28.2998046875</c:v>
                      </c:pt>
                      <c:pt idx="4778">
                        <c:v>28.2998046875</c:v>
                      </c:pt>
                      <c:pt idx="4779">
                        <c:v>28.2998046875</c:v>
                      </c:pt>
                      <c:pt idx="4780">
                        <c:v>28.199951171875</c:v>
                      </c:pt>
                      <c:pt idx="4781">
                        <c:v>28.199951171875</c:v>
                      </c:pt>
                      <c:pt idx="4782">
                        <c:v>28.199951171875</c:v>
                      </c:pt>
                      <c:pt idx="4783">
                        <c:v>28.199951171875</c:v>
                      </c:pt>
                      <c:pt idx="4784">
                        <c:v>28.199951171875</c:v>
                      </c:pt>
                      <c:pt idx="4785">
                        <c:v>28.199951171875</c:v>
                      </c:pt>
                      <c:pt idx="4786">
                        <c:v>28.099853515625</c:v>
                      </c:pt>
                      <c:pt idx="4787">
                        <c:v>28.099853515625</c:v>
                      </c:pt>
                      <c:pt idx="4788">
                        <c:v>28.099853515625</c:v>
                      </c:pt>
                      <c:pt idx="4789">
                        <c:v>28.099853515625</c:v>
                      </c:pt>
                      <c:pt idx="4790">
                        <c:v>28.099853515625</c:v>
                      </c:pt>
                      <c:pt idx="4791">
                        <c:v>28.199951171875</c:v>
                      </c:pt>
                      <c:pt idx="4792">
                        <c:v>28.099853515625</c:v>
                      </c:pt>
                      <c:pt idx="4793">
                        <c:v>28.099853515625</c:v>
                      </c:pt>
                      <c:pt idx="4794">
                        <c:v>28.099853515625</c:v>
                      </c:pt>
                      <c:pt idx="4795">
                        <c:v>28.099853515625</c:v>
                      </c:pt>
                      <c:pt idx="4796">
                        <c:v>28.199951171875</c:v>
                      </c:pt>
                      <c:pt idx="4797">
                        <c:v>28.099853515625</c:v>
                      </c:pt>
                      <c:pt idx="4798">
                        <c:v>28.099853515625</c:v>
                      </c:pt>
                      <c:pt idx="4799">
                        <c:v>28.099853515625</c:v>
                      </c:pt>
                      <c:pt idx="4800">
                        <c:v>28.099853515625</c:v>
                      </c:pt>
                      <c:pt idx="4801">
                        <c:v>28.099853515625</c:v>
                      </c:pt>
                      <c:pt idx="4802">
                        <c:v>28.099853515625</c:v>
                      </c:pt>
                      <c:pt idx="4803">
                        <c:v>28.199951171875</c:v>
                      </c:pt>
                      <c:pt idx="4804">
                        <c:v>28.099853515625</c:v>
                      </c:pt>
                      <c:pt idx="4805">
                        <c:v>28.099853515625</c:v>
                      </c:pt>
                      <c:pt idx="4806">
                        <c:v>28</c:v>
                      </c:pt>
                      <c:pt idx="4807">
                        <c:v>28.099853515625</c:v>
                      </c:pt>
                      <c:pt idx="4808">
                        <c:v>28.099853515625</c:v>
                      </c:pt>
                      <c:pt idx="4809">
                        <c:v>28.099853515625</c:v>
                      </c:pt>
                      <c:pt idx="4810">
                        <c:v>28.099853515625</c:v>
                      </c:pt>
                      <c:pt idx="4811">
                        <c:v>28.099853515625</c:v>
                      </c:pt>
                      <c:pt idx="4812">
                        <c:v>28.099853515625</c:v>
                      </c:pt>
                      <c:pt idx="4813">
                        <c:v>28.099853515625</c:v>
                      </c:pt>
                      <c:pt idx="4814">
                        <c:v>28.099853515625</c:v>
                      </c:pt>
                      <c:pt idx="4815">
                        <c:v>28.099853515625</c:v>
                      </c:pt>
                      <c:pt idx="4816">
                        <c:v>28.199951171875</c:v>
                      </c:pt>
                      <c:pt idx="4817">
                        <c:v>28.199951171875</c:v>
                      </c:pt>
                      <c:pt idx="4818">
                        <c:v>28.099853515625</c:v>
                      </c:pt>
                      <c:pt idx="4819">
                        <c:v>28.199951171875</c:v>
                      </c:pt>
                      <c:pt idx="4820">
                        <c:v>28.199951171875</c:v>
                      </c:pt>
                      <c:pt idx="4821">
                        <c:v>28.099853515625</c:v>
                      </c:pt>
                      <c:pt idx="4822">
                        <c:v>28.199951171875</c:v>
                      </c:pt>
                      <c:pt idx="4823">
                        <c:v>28.199951171875</c:v>
                      </c:pt>
                      <c:pt idx="4824">
                        <c:v>28.099853515625</c:v>
                      </c:pt>
                      <c:pt idx="4825">
                        <c:v>28.099853515625</c:v>
                      </c:pt>
                      <c:pt idx="4826">
                        <c:v>28.099853515625</c:v>
                      </c:pt>
                      <c:pt idx="4827">
                        <c:v>28.099853515625</c:v>
                      </c:pt>
                      <c:pt idx="4828">
                        <c:v>28.099853515625</c:v>
                      </c:pt>
                      <c:pt idx="4829">
                        <c:v>28.099853515625</c:v>
                      </c:pt>
                      <c:pt idx="4830">
                        <c:v>28.099853515625</c:v>
                      </c:pt>
                      <c:pt idx="4831">
                        <c:v>28</c:v>
                      </c:pt>
                      <c:pt idx="4832">
                        <c:v>28.099853515625</c:v>
                      </c:pt>
                      <c:pt idx="4833">
                        <c:v>28.099853515625</c:v>
                      </c:pt>
                      <c:pt idx="4834">
                        <c:v>28.099853515625</c:v>
                      </c:pt>
                      <c:pt idx="4835">
                        <c:v>28.099853515625</c:v>
                      </c:pt>
                      <c:pt idx="4836">
                        <c:v>28.099853515625</c:v>
                      </c:pt>
                      <c:pt idx="4837">
                        <c:v>28.099853515625</c:v>
                      </c:pt>
                      <c:pt idx="4838">
                        <c:v>28.099853515625</c:v>
                      </c:pt>
                      <c:pt idx="4839">
                        <c:v>28.099853515625</c:v>
                      </c:pt>
                      <c:pt idx="4840">
                        <c:v>28.199951171875</c:v>
                      </c:pt>
                      <c:pt idx="4841">
                        <c:v>28.099853515625</c:v>
                      </c:pt>
                      <c:pt idx="4842">
                        <c:v>28.099853515625</c:v>
                      </c:pt>
                      <c:pt idx="4843">
                        <c:v>28.099853515625</c:v>
                      </c:pt>
                      <c:pt idx="4844">
                        <c:v>28.099853515625</c:v>
                      </c:pt>
                      <c:pt idx="4845">
                        <c:v>28.099853515625</c:v>
                      </c:pt>
                      <c:pt idx="4846">
                        <c:v>28.199951171875</c:v>
                      </c:pt>
                      <c:pt idx="4847">
                        <c:v>28.099853515625</c:v>
                      </c:pt>
                      <c:pt idx="4848">
                        <c:v>28.199951171875</c:v>
                      </c:pt>
                      <c:pt idx="4849">
                        <c:v>28.099853515625</c:v>
                      </c:pt>
                      <c:pt idx="4850">
                        <c:v>28.199951171875</c:v>
                      </c:pt>
                      <c:pt idx="4851">
                        <c:v>28.199951171875</c:v>
                      </c:pt>
                      <c:pt idx="4852">
                        <c:v>28.099853515625</c:v>
                      </c:pt>
                      <c:pt idx="4853">
                        <c:v>28.099853515625</c:v>
                      </c:pt>
                      <c:pt idx="4854">
                        <c:v>28.099853515625</c:v>
                      </c:pt>
                      <c:pt idx="4855">
                        <c:v>28.099853515625</c:v>
                      </c:pt>
                      <c:pt idx="4856">
                        <c:v>28.099853515625</c:v>
                      </c:pt>
                      <c:pt idx="4857">
                        <c:v>28.199951171875</c:v>
                      </c:pt>
                      <c:pt idx="4858">
                        <c:v>28.199951171875</c:v>
                      </c:pt>
                      <c:pt idx="4859">
                        <c:v>28.199951171875</c:v>
                      </c:pt>
                      <c:pt idx="4860">
                        <c:v>28.199951171875</c:v>
                      </c:pt>
                      <c:pt idx="4861">
                        <c:v>28.199951171875</c:v>
                      </c:pt>
                      <c:pt idx="4862">
                        <c:v>28.199951171875</c:v>
                      </c:pt>
                      <c:pt idx="4863">
                        <c:v>28.199951171875</c:v>
                      </c:pt>
                      <c:pt idx="4864">
                        <c:v>28</c:v>
                      </c:pt>
                      <c:pt idx="4865">
                        <c:v>28</c:v>
                      </c:pt>
                      <c:pt idx="4866">
                        <c:v>28</c:v>
                      </c:pt>
                      <c:pt idx="4867">
                        <c:v>28</c:v>
                      </c:pt>
                      <c:pt idx="4868">
                        <c:v>28</c:v>
                      </c:pt>
                      <c:pt idx="4869">
                        <c:v>28.099853515625</c:v>
                      </c:pt>
                      <c:pt idx="4870">
                        <c:v>28.099853515625</c:v>
                      </c:pt>
                      <c:pt idx="4871">
                        <c:v>28.099853515625</c:v>
                      </c:pt>
                      <c:pt idx="4872">
                        <c:v>28.099853515625</c:v>
                      </c:pt>
                      <c:pt idx="4873">
                        <c:v>28.099853515625</c:v>
                      </c:pt>
                      <c:pt idx="4874">
                        <c:v>28.099853515625</c:v>
                      </c:pt>
                      <c:pt idx="4875">
                        <c:v>28</c:v>
                      </c:pt>
                      <c:pt idx="4876">
                        <c:v>28</c:v>
                      </c:pt>
                      <c:pt idx="4877">
                        <c:v>28</c:v>
                      </c:pt>
                      <c:pt idx="4878">
                        <c:v>28.099853515625</c:v>
                      </c:pt>
                      <c:pt idx="4879">
                        <c:v>28</c:v>
                      </c:pt>
                      <c:pt idx="4880">
                        <c:v>28.099853515625</c:v>
                      </c:pt>
                      <c:pt idx="4881">
                        <c:v>28</c:v>
                      </c:pt>
                      <c:pt idx="4882">
                        <c:v>28</c:v>
                      </c:pt>
                      <c:pt idx="4883">
                        <c:v>28</c:v>
                      </c:pt>
                      <c:pt idx="4884">
                        <c:v>28</c:v>
                      </c:pt>
                      <c:pt idx="4885">
                        <c:v>28</c:v>
                      </c:pt>
                      <c:pt idx="4886">
                        <c:v>28</c:v>
                      </c:pt>
                      <c:pt idx="4887">
                        <c:v>28</c:v>
                      </c:pt>
                      <c:pt idx="4888">
                        <c:v>28</c:v>
                      </c:pt>
                      <c:pt idx="4889">
                        <c:v>28</c:v>
                      </c:pt>
                      <c:pt idx="4890">
                        <c:v>28</c:v>
                      </c:pt>
                      <c:pt idx="4891">
                        <c:v>28</c:v>
                      </c:pt>
                      <c:pt idx="4892">
                        <c:v>28</c:v>
                      </c:pt>
                      <c:pt idx="4893">
                        <c:v>28</c:v>
                      </c:pt>
                      <c:pt idx="4894">
                        <c:v>28.099853515625</c:v>
                      </c:pt>
                      <c:pt idx="4895">
                        <c:v>28</c:v>
                      </c:pt>
                      <c:pt idx="4896">
                        <c:v>28.099853515625</c:v>
                      </c:pt>
                      <c:pt idx="4897">
                        <c:v>28.099853515625</c:v>
                      </c:pt>
                      <c:pt idx="4898">
                        <c:v>28.099853515625</c:v>
                      </c:pt>
                      <c:pt idx="4899">
                        <c:v>28</c:v>
                      </c:pt>
                      <c:pt idx="4900">
                        <c:v>28</c:v>
                      </c:pt>
                      <c:pt idx="4901">
                        <c:v>28</c:v>
                      </c:pt>
                      <c:pt idx="4902">
                        <c:v>28</c:v>
                      </c:pt>
                      <c:pt idx="4903">
                        <c:v>28</c:v>
                      </c:pt>
                      <c:pt idx="4904">
                        <c:v>28</c:v>
                      </c:pt>
                      <c:pt idx="4905">
                        <c:v>28</c:v>
                      </c:pt>
                      <c:pt idx="4906">
                        <c:v>28</c:v>
                      </c:pt>
                      <c:pt idx="4907">
                        <c:v>28.099853515625</c:v>
                      </c:pt>
                      <c:pt idx="4908">
                        <c:v>28</c:v>
                      </c:pt>
                      <c:pt idx="4909">
                        <c:v>28</c:v>
                      </c:pt>
                      <c:pt idx="4910">
                        <c:v>28</c:v>
                      </c:pt>
                      <c:pt idx="4911">
                        <c:v>28.099853515625</c:v>
                      </c:pt>
                      <c:pt idx="4912">
                        <c:v>28</c:v>
                      </c:pt>
                      <c:pt idx="4913">
                        <c:v>28.099853515625</c:v>
                      </c:pt>
                      <c:pt idx="4914">
                        <c:v>28</c:v>
                      </c:pt>
                      <c:pt idx="4915">
                        <c:v>28.099853515625</c:v>
                      </c:pt>
                      <c:pt idx="4916">
                        <c:v>28</c:v>
                      </c:pt>
                      <c:pt idx="4917">
                        <c:v>28.099853515625</c:v>
                      </c:pt>
                      <c:pt idx="4918">
                        <c:v>27.89990234375</c:v>
                      </c:pt>
                      <c:pt idx="4919">
                        <c:v>27.89990234375</c:v>
                      </c:pt>
                      <c:pt idx="4920">
                        <c:v>28</c:v>
                      </c:pt>
                      <c:pt idx="4921">
                        <c:v>27.89990234375</c:v>
                      </c:pt>
                      <c:pt idx="4922">
                        <c:v>27.89990234375</c:v>
                      </c:pt>
                      <c:pt idx="4923">
                        <c:v>27.89990234375</c:v>
                      </c:pt>
                      <c:pt idx="4924">
                        <c:v>27.89990234375</c:v>
                      </c:pt>
                      <c:pt idx="4925">
                        <c:v>28</c:v>
                      </c:pt>
                      <c:pt idx="4926">
                        <c:v>28</c:v>
                      </c:pt>
                      <c:pt idx="4927">
                        <c:v>28</c:v>
                      </c:pt>
                      <c:pt idx="4928">
                        <c:v>28</c:v>
                      </c:pt>
                      <c:pt idx="4929">
                        <c:v>28</c:v>
                      </c:pt>
                      <c:pt idx="4930">
                        <c:v>28</c:v>
                      </c:pt>
                      <c:pt idx="4931">
                        <c:v>28</c:v>
                      </c:pt>
                      <c:pt idx="4932">
                        <c:v>28</c:v>
                      </c:pt>
                      <c:pt idx="4933">
                        <c:v>28</c:v>
                      </c:pt>
                      <c:pt idx="4934">
                        <c:v>28</c:v>
                      </c:pt>
                      <c:pt idx="4935">
                        <c:v>28</c:v>
                      </c:pt>
                      <c:pt idx="4936">
                        <c:v>28.099853515625</c:v>
                      </c:pt>
                      <c:pt idx="4937">
                        <c:v>28.099853515625</c:v>
                      </c:pt>
                      <c:pt idx="4938">
                        <c:v>28.099853515625</c:v>
                      </c:pt>
                      <c:pt idx="4939">
                        <c:v>28.099853515625</c:v>
                      </c:pt>
                      <c:pt idx="4940">
                        <c:v>28.099853515625</c:v>
                      </c:pt>
                      <c:pt idx="4941">
                        <c:v>28.099853515625</c:v>
                      </c:pt>
                      <c:pt idx="4942">
                        <c:v>28</c:v>
                      </c:pt>
                      <c:pt idx="4943">
                        <c:v>28</c:v>
                      </c:pt>
                      <c:pt idx="4944">
                        <c:v>28</c:v>
                      </c:pt>
                      <c:pt idx="4945">
                        <c:v>28</c:v>
                      </c:pt>
                      <c:pt idx="4946">
                        <c:v>28</c:v>
                      </c:pt>
                      <c:pt idx="4947">
                        <c:v>28</c:v>
                      </c:pt>
                      <c:pt idx="4948">
                        <c:v>28</c:v>
                      </c:pt>
                      <c:pt idx="4949">
                        <c:v>28</c:v>
                      </c:pt>
                      <c:pt idx="4950">
                        <c:v>28</c:v>
                      </c:pt>
                      <c:pt idx="4951">
                        <c:v>28</c:v>
                      </c:pt>
                      <c:pt idx="4952">
                        <c:v>28</c:v>
                      </c:pt>
                      <c:pt idx="4953">
                        <c:v>28</c:v>
                      </c:pt>
                      <c:pt idx="4954">
                        <c:v>28</c:v>
                      </c:pt>
                      <c:pt idx="4955">
                        <c:v>28</c:v>
                      </c:pt>
                      <c:pt idx="4956">
                        <c:v>28</c:v>
                      </c:pt>
                      <c:pt idx="4957">
                        <c:v>28</c:v>
                      </c:pt>
                      <c:pt idx="4958">
                        <c:v>28</c:v>
                      </c:pt>
                      <c:pt idx="4959">
                        <c:v>28</c:v>
                      </c:pt>
                      <c:pt idx="4960">
                        <c:v>27.89990234375</c:v>
                      </c:pt>
                      <c:pt idx="4961">
                        <c:v>27.89990234375</c:v>
                      </c:pt>
                      <c:pt idx="4962">
                        <c:v>27.89990234375</c:v>
                      </c:pt>
                      <c:pt idx="4963">
                        <c:v>27.89990234375</c:v>
                      </c:pt>
                      <c:pt idx="4964">
                        <c:v>27.89990234375</c:v>
                      </c:pt>
                      <c:pt idx="4965">
                        <c:v>27.89990234375</c:v>
                      </c:pt>
                      <c:pt idx="4966">
                        <c:v>27.89990234375</c:v>
                      </c:pt>
                      <c:pt idx="4967">
                        <c:v>27.89990234375</c:v>
                      </c:pt>
                      <c:pt idx="4968">
                        <c:v>27.89990234375</c:v>
                      </c:pt>
                      <c:pt idx="4969">
                        <c:v>28</c:v>
                      </c:pt>
                      <c:pt idx="4970">
                        <c:v>27.89990234375</c:v>
                      </c:pt>
                      <c:pt idx="4971">
                        <c:v>27.89990234375</c:v>
                      </c:pt>
                      <c:pt idx="4972">
                        <c:v>27.89990234375</c:v>
                      </c:pt>
                      <c:pt idx="4973">
                        <c:v>27.89990234375</c:v>
                      </c:pt>
                      <c:pt idx="4974">
                        <c:v>27.89990234375</c:v>
                      </c:pt>
                      <c:pt idx="4975">
                        <c:v>27.89990234375</c:v>
                      </c:pt>
                      <c:pt idx="4976">
                        <c:v>27.89990234375</c:v>
                      </c:pt>
                      <c:pt idx="4977">
                        <c:v>27.89990234375</c:v>
                      </c:pt>
                      <c:pt idx="4978">
                        <c:v>28</c:v>
                      </c:pt>
                      <c:pt idx="4979">
                        <c:v>28</c:v>
                      </c:pt>
                      <c:pt idx="4980">
                        <c:v>27.89990234375</c:v>
                      </c:pt>
                      <c:pt idx="4981">
                        <c:v>28</c:v>
                      </c:pt>
                      <c:pt idx="4982">
                        <c:v>28</c:v>
                      </c:pt>
                      <c:pt idx="4983">
                        <c:v>28</c:v>
                      </c:pt>
                      <c:pt idx="4984">
                        <c:v>27.89990234375</c:v>
                      </c:pt>
                      <c:pt idx="4985">
                        <c:v>27.89990234375</c:v>
                      </c:pt>
                      <c:pt idx="4986">
                        <c:v>27.800048828125</c:v>
                      </c:pt>
                      <c:pt idx="4987">
                        <c:v>27.89990234375</c:v>
                      </c:pt>
                      <c:pt idx="4988">
                        <c:v>27.89990234375</c:v>
                      </c:pt>
                      <c:pt idx="4989">
                        <c:v>27.89990234375</c:v>
                      </c:pt>
                      <c:pt idx="4990">
                        <c:v>28</c:v>
                      </c:pt>
                      <c:pt idx="4991">
                        <c:v>28</c:v>
                      </c:pt>
                      <c:pt idx="4992">
                        <c:v>28</c:v>
                      </c:pt>
                      <c:pt idx="4993">
                        <c:v>28</c:v>
                      </c:pt>
                      <c:pt idx="4994">
                        <c:v>28</c:v>
                      </c:pt>
                      <c:pt idx="4995">
                        <c:v>28</c:v>
                      </c:pt>
                      <c:pt idx="4996">
                        <c:v>28</c:v>
                      </c:pt>
                      <c:pt idx="4997">
                        <c:v>27.89990234375</c:v>
                      </c:pt>
                      <c:pt idx="4998">
                        <c:v>27.89990234375</c:v>
                      </c:pt>
                      <c:pt idx="4999">
                        <c:v>27.89990234375</c:v>
                      </c:pt>
                      <c:pt idx="5000">
                        <c:v>28</c:v>
                      </c:pt>
                      <c:pt idx="5001">
                        <c:v>28</c:v>
                      </c:pt>
                      <c:pt idx="5002">
                        <c:v>27.800048828125</c:v>
                      </c:pt>
                      <c:pt idx="5003">
                        <c:v>27.89990234375</c:v>
                      </c:pt>
                      <c:pt idx="5004">
                        <c:v>27.89990234375</c:v>
                      </c:pt>
                      <c:pt idx="5005">
                        <c:v>27.89990234375</c:v>
                      </c:pt>
                      <c:pt idx="5006">
                        <c:v>27.89990234375</c:v>
                      </c:pt>
                      <c:pt idx="5007">
                        <c:v>27.89990234375</c:v>
                      </c:pt>
                      <c:pt idx="5008">
                        <c:v>27.89990234375</c:v>
                      </c:pt>
                      <c:pt idx="5009">
                        <c:v>28</c:v>
                      </c:pt>
                      <c:pt idx="5010">
                        <c:v>27.89990234375</c:v>
                      </c:pt>
                      <c:pt idx="5011">
                        <c:v>27.89990234375</c:v>
                      </c:pt>
                      <c:pt idx="5012">
                        <c:v>27.89990234375</c:v>
                      </c:pt>
                      <c:pt idx="5013">
                        <c:v>27.89990234375</c:v>
                      </c:pt>
                      <c:pt idx="5014">
                        <c:v>27.89990234375</c:v>
                      </c:pt>
                      <c:pt idx="5015">
                        <c:v>27.89990234375</c:v>
                      </c:pt>
                      <c:pt idx="5016">
                        <c:v>28</c:v>
                      </c:pt>
                      <c:pt idx="5017">
                        <c:v>27.89990234375</c:v>
                      </c:pt>
                      <c:pt idx="5018">
                        <c:v>27.89990234375</c:v>
                      </c:pt>
                      <c:pt idx="5019">
                        <c:v>27.89990234375</c:v>
                      </c:pt>
                      <c:pt idx="5020">
                        <c:v>27.89990234375</c:v>
                      </c:pt>
                      <c:pt idx="5021">
                        <c:v>27.89990234375</c:v>
                      </c:pt>
                      <c:pt idx="5022">
                        <c:v>27.89990234375</c:v>
                      </c:pt>
                      <c:pt idx="5023">
                        <c:v>27.89990234375</c:v>
                      </c:pt>
                      <c:pt idx="5024">
                        <c:v>27.89990234375</c:v>
                      </c:pt>
                      <c:pt idx="5025">
                        <c:v>27.800048828125</c:v>
                      </c:pt>
                      <c:pt idx="5026">
                        <c:v>27.800048828125</c:v>
                      </c:pt>
                      <c:pt idx="5027">
                        <c:v>27.800048828125</c:v>
                      </c:pt>
                      <c:pt idx="5028">
                        <c:v>27.800048828125</c:v>
                      </c:pt>
                      <c:pt idx="5029">
                        <c:v>27.800048828125</c:v>
                      </c:pt>
                      <c:pt idx="5030">
                        <c:v>27.800048828125</c:v>
                      </c:pt>
                      <c:pt idx="5031">
                        <c:v>27.800048828125</c:v>
                      </c:pt>
                      <c:pt idx="5032">
                        <c:v>27.89990234375</c:v>
                      </c:pt>
                      <c:pt idx="5033">
                        <c:v>27.89990234375</c:v>
                      </c:pt>
                      <c:pt idx="5034">
                        <c:v>27.89990234375</c:v>
                      </c:pt>
                      <c:pt idx="5035">
                        <c:v>27.89990234375</c:v>
                      </c:pt>
                      <c:pt idx="5036">
                        <c:v>27.800048828125</c:v>
                      </c:pt>
                      <c:pt idx="5037">
                        <c:v>27.89990234375</c:v>
                      </c:pt>
                      <c:pt idx="5038">
                        <c:v>27.89990234375</c:v>
                      </c:pt>
                      <c:pt idx="5039">
                        <c:v>27.89990234375</c:v>
                      </c:pt>
                      <c:pt idx="5040">
                        <c:v>27.800048828125</c:v>
                      </c:pt>
                      <c:pt idx="5041">
                        <c:v>27.89990234375</c:v>
                      </c:pt>
                      <c:pt idx="5042">
                        <c:v>27.800048828125</c:v>
                      </c:pt>
                      <c:pt idx="5043">
                        <c:v>27.800048828125</c:v>
                      </c:pt>
                      <c:pt idx="5044">
                        <c:v>27.800048828125</c:v>
                      </c:pt>
                      <c:pt idx="5045">
                        <c:v>27.89990234375</c:v>
                      </c:pt>
                      <c:pt idx="5046">
                        <c:v>27.800048828125</c:v>
                      </c:pt>
                      <c:pt idx="5047">
                        <c:v>27.800048828125</c:v>
                      </c:pt>
                      <c:pt idx="5048">
                        <c:v>27.89990234375</c:v>
                      </c:pt>
                      <c:pt idx="5049">
                        <c:v>27.800048828125</c:v>
                      </c:pt>
                      <c:pt idx="5050">
                        <c:v>27.800048828125</c:v>
                      </c:pt>
                      <c:pt idx="5051">
                        <c:v>27.699951171875</c:v>
                      </c:pt>
                      <c:pt idx="5052">
                        <c:v>27.699951171875</c:v>
                      </c:pt>
                      <c:pt idx="5053">
                        <c:v>27.800048828125</c:v>
                      </c:pt>
                      <c:pt idx="5054">
                        <c:v>27.699951171875</c:v>
                      </c:pt>
                      <c:pt idx="5055">
                        <c:v>27.699951171875</c:v>
                      </c:pt>
                      <c:pt idx="5056">
                        <c:v>27.699951171875</c:v>
                      </c:pt>
                      <c:pt idx="5057">
                        <c:v>27.800048828125</c:v>
                      </c:pt>
                      <c:pt idx="5058">
                        <c:v>27.800048828125</c:v>
                      </c:pt>
                      <c:pt idx="5059">
                        <c:v>27.800048828125</c:v>
                      </c:pt>
                      <c:pt idx="5060">
                        <c:v>27.800048828125</c:v>
                      </c:pt>
                      <c:pt idx="5061">
                        <c:v>27.800048828125</c:v>
                      </c:pt>
                      <c:pt idx="5062">
                        <c:v>27.800048828125</c:v>
                      </c:pt>
                      <c:pt idx="5063">
                        <c:v>27.89990234375</c:v>
                      </c:pt>
                      <c:pt idx="5064">
                        <c:v>27.89990234375</c:v>
                      </c:pt>
                      <c:pt idx="5065">
                        <c:v>27.89990234375</c:v>
                      </c:pt>
                      <c:pt idx="5066">
                        <c:v>27.89990234375</c:v>
                      </c:pt>
                      <c:pt idx="5067">
                        <c:v>27.89990234375</c:v>
                      </c:pt>
                      <c:pt idx="5068">
                        <c:v>27.800048828125</c:v>
                      </c:pt>
                      <c:pt idx="5069">
                        <c:v>27.89990234375</c:v>
                      </c:pt>
                      <c:pt idx="5070">
                        <c:v>27.89990234375</c:v>
                      </c:pt>
                      <c:pt idx="5071">
                        <c:v>27.89990234375</c:v>
                      </c:pt>
                      <c:pt idx="5072">
                        <c:v>27.89990234375</c:v>
                      </c:pt>
                      <c:pt idx="5073">
                        <c:v>27.89990234375</c:v>
                      </c:pt>
                      <c:pt idx="5074">
                        <c:v>27.89990234375</c:v>
                      </c:pt>
                      <c:pt idx="5075">
                        <c:v>27.800048828125</c:v>
                      </c:pt>
                      <c:pt idx="5076">
                        <c:v>27.800048828125</c:v>
                      </c:pt>
                      <c:pt idx="5077">
                        <c:v>27.800048828125</c:v>
                      </c:pt>
                      <c:pt idx="5078">
                        <c:v>27.800048828125</c:v>
                      </c:pt>
                      <c:pt idx="5079">
                        <c:v>27.800048828125</c:v>
                      </c:pt>
                      <c:pt idx="5080">
                        <c:v>27.800048828125</c:v>
                      </c:pt>
                      <c:pt idx="5081">
                        <c:v>27.89990234375</c:v>
                      </c:pt>
                      <c:pt idx="5082">
                        <c:v>27.800048828125</c:v>
                      </c:pt>
                      <c:pt idx="5083">
                        <c:v>27.800048828125</c:v>
                      </c:pt>
                      <c:pt idx="5084">
                        <c:v>27.800048828125</c:v>
                      </c:pt>
                      <c:pt idx="5085">
                        <c:v>27.89990234375</c:v>
                      </c:pt>
                      <c:pt idx="5086">
                        <c:v>27.800048828125</c:v>
                      </c:pt>
                      <c:pt idx="5087">
                        <c:v>27.800048828125</c:v>
                      </c:pt>
                      <c:pt idx="5088">
                        <c:v>27.800048828125</c:v>
                      </c:pt>
                      <c:pt idx="5089">
                        <c:v>27.800048828125</c:v>
                      </c:pt>
                      <c:pt idx="5090">
                        <c:v>27.800048828125</c:v>
                      </c:pt>
                      <c:pt idx="5091">
                        <c:v>27.800048828125</c:v>
                      </c:pt>
                      <c:pt idx="5092">
                        <c:v>27.699951171875</c:v>
                      </c:pt>
                      <c:pt idx="5093">
                        <c:v>27.800048828125</c:v>
                      </c:pt>
                      <c:pt idx="5094">
                        <c:v>27.800048828125</c:v>
                      </c:pt>
                      <c:pt idx="5095">
                        <c:v>27.699951171875</c:v>
                      </c:pt>
                      <c:pt idx="5096">
                        <c:v>27.800048828125</c:v>
                      </c:pt>
                      <c:pt idx="5097">
                        <c:v>27.800048828125</c:v>
                      </c:pt>
                      <c:pt idx="5098">
                        <c:v>27.800048828125</c:v>
                      </c:pt>
                      <c:pt idx="5099">
                        <c:v>27.800048828125</c:v>
                      </c:pt>
                      <c:pt idx="5100">
                        <c:v>27.800048828125</c:v>
                      </c:pt>
                      <c:pt idx="5101">
                        <c:v>27.699951171875</c:v>
                      </c:pt>
                      <c:pt idx="5102">
                        <c:v>27.800048828125</c:v>
                      </c:pt>
                      <c:pt idx="5103">
                        <c:v>27.699951171875</c:v>
                      </c:pt>
                      <c:pt idx="5104">
                        <c:v>27.699951171875</c:v>
                      </c:pt>
                      <c:pt idx="5105">
                        <c:v>27.699951171875</c:v>
                      </c:pt>
                      <c:pt idx="5106">
                        <c:v>27.699951171875</c:v>
                      </c:pt>
                      <c:pt idx="5107">
                        <c:v>27.699951171875</c:v>
                      </c:pt>
                      <c:pt idx="5108">
                        <c:v>27.699951171875</c:v>
                      </c:pt>
                      <c:pt idx="5109">
                        <c:v>27.699951171875</c:v>
                      </c:pt>
                      <c:pt idx="5110">
                        <c:v>27.800048828125</c:v>
                      </c:pt>
                      <c:pt idx="5111">
                        <c:v>27.800048828125</c:v>
                      </c:pt>
                      <c:pt idx="5112">
                        <c:v>27.800048828125</c:v>
                      </c:pt>
                      <c:pt idx="5113">
                        <c:v>27.800048828125</c:v>
                      </c:pt>
                      <c:pt idx="5114">
                        <c:v>27.800048828125</c:v>
                      </c:pt>
                      <c:pt idx="5115">
                        <c:v>27.800048828125</c:v>
                      </c:pt>
                      <c:pt idx="5116">
                        <c:v>27.800048828125</c:v>
                      </c:pt>
                      <c:pt idx="5117">
                        <c:v>27.800048828125</c:v>
                      </c:pt>
                      <c:pt idx="5118">
                        <c:v>27.800048828125</c:v>
                      </c:pt>
                      <c:pt idx="5119">
                        <c:v>27.800048828125</c:v>
                      </c:pt>
                      <c:pt idx="5120">
                        <c:v>27.800048828125</c:v>
                      </c:pt>
                      <c:pt idx="5121">
                        <c:v>27.800048828125</c:v>
                      </c:pt>
                      <c:pt idx="5122">
                        <c:v>27.800048828125</c:v>
                      </c:pt>
                      <c:pt idx="5123">
                        <c:v>27.699951171875</c:v>
                      </c:pt>
                      <c:pt idx="5124">
                        <c:v>27.699951171875</c:v>
                      </c:pt>
                      <c:pt idx="5125">
                        <c:v>27.699951171875</c:v>
                      </c:pt>
                      <c:pt idx="5126">
                        <c:v>27.800048828125</c:v>
                      </c:pt>
                      <c:pt idx="5127">
                        <c:v>27.699951171875</c:v>
                      </c:pt>
                      <c:pt idx="5128">
                        <c:v>27.800048828125</c:v>
                      </c:pt>
                      <c:pt idx="5129">
                        <c:v>27.800048828125</c:v>
                      </c:pt>
                      <c:pt idx="5130">
                        <c:v>27.800048828125</c:v>
                      </c:pt>
                      <c:pt idx="5131">
                        <c:v>27.800048828125</c:v>
                      </c:pt>
                      <c:pt idx="5132">
                        <c:v>27.800048828125</c:v>
                      </c:pt>
                      <c:pt idx="5133">
                        <c:v>27.800048828125</c:v>
                      </c:pt>
                      <c:pt idx="5134">
                        <c:v>27.800048828125</c:v>
                      </c:pt>
                      <c:pt idx="5135">
                        <c:v>27.800048828125</c:v>
                      </c:pt>
                      <c:pt idx="5136">
                        <c:v>27.800048828125</c:v>
                      </c:pt>
                      <c:pt idx="5137">
                        <c:v>27.800048828125</c:v>
                      </c:pt>
                      <c:pt idx="5138">
                        <c:v>27.699951171875</c:v>
                      </c:pt>
                      <c:pt idx="5139">
                        <c:v>27.800048828125</c:v>
                      </c:pt>
                      <c:pt idx="5140">
                        <c:v>27.699951171875</c:v>
                      </c:pt>
                      <c:pt idx="5141">
                        <c:v>27.800048828125</c:v>
                      </c:pt>
                      <c:pt idx="5142">
                        <c:v>27.800048828125</c:v>
                      </c:pt>
                      <c:pt idx="5143">
                        <c:v>27.800048828125</c:v>
                      </c:pt>
                      <c:pt idx="5144">
                        <c:v>27.800048828125</c:v>
                      </c:pt>
                      <c:pt idx="5145">
                        <c:v>27.89990234375</c:v>
                      </c:pt>
                      <c:pt idx="5146">
                        <c:v>27.800048828125</c:v>
                      </c:pt>
                      <c:pt idx="5147">
                        <c:v>27.699951171875</c:v>
                      </c:pt>
                      <c:pt idx="5148">
                        <c:v>27.699951171875</c:v>
                      </c:pt>
                      <c:pt idx="5149">
                        <c:v>27.699951171875</c:v>
                      </c:pt>
                      <c:pt idx="5150">
                        <c:v>27.800048828125</c:v>
                      </c:pt>
                      <c:pt idx="5151">
                        <c:v>27.699951171875</c:v>
                      </c:pt>
                      <c:pt idx="5152">
                        <c:v>27.699951171875</c:v>
                      </c:pt>
                      <c:pt idx="5153">
                        <c:v>27.800048828125</c:v>
                      </c:pt>
                      <c:pt idx="5154">
                        <c:v>27.800048828125</c:v>
                      </c:pt>
                      <c:pt idx="5155">
                        <c:v>27.699951171875</c:v>
                      </c:pt>
                      <c:pt idx="5156">
                        <c:v>27.699951171875</c:v>
                      </c:pt>
                      <c:pt idx="5157">
                        <c:v>27.699951171875</c:v>
                      </c:pt>
                      <c:pt idx="5158">
                        <c:v>27.699951171875</c:v>
                      </c:pt>
                      <c:pt idx="5159">
                        <c:v>27.599853515625</c:v>
                      </c:pt>
                      <c:pt idx="5160">
                        <c:v>27.599853515625</c:v>
                      </c:pt>
                      <c:pt idx="5161">
                        <c:v>27.599853515625</c:v>
                      </c:pt>
                      <c:pt idx="5162">
                        <c:v>27.699951171875</c:v>
                      </c:pt>
                      <c:pt idx="5163">
                        <c:v>27.699951171875</c:v>
                      </c:pt>
                      <c:pt idx="5164">
                        <c:v>27.599853515625</c:v>
                      </c:pt>
                      <c:pt idx="5165">
                        <c:v>27.599853515625</c:v>
                      </c:pt>
                      <c:pt idx="5166">
                        <c:v>27.599853515625</c:v>
                      </c:pt>
                      <c:pt idx="5167">
                        <c:v>27.599853515625</c:v>
                      </c:pt>
                      <c:pt idx="5168">
                        <c:v>27.699951171875</c:v>
                      </c:pt>
                      <c:pt idx="5169">
                        <c:v>27.599853515625</c:v>
                      </c:pt>
                      <c:pt idx="5170">
                        <c:v>27.599853515625</c:v>
                      </c:pt>
                      <c:pt idx="5171">
                        <c:v>27.599853515625</c:v>
                      </c:pt>
                      <c:pt idx="5172">
                        <c:v>27.599853515625</c:v>
                      </c:pt>
                      <c:pt idx="5173">
                        <c:v>27.599853515625</c:v>
                      </c:pt>
                      <c:pt idx="5174">
                        <c:v>27.599853515625</c:v>
                      </c:pt>
                      <c:pt idx="5175">
                        <c:v>27.599853515625</c:v>
                      </c:pt>
                      <c:pt idx="5176">
                        <c:v>27.5</c:v>
                      </c:pt>
                      <c:pt idx="5177">
                        <c:v>27.699951171875</c:v>
                      </c:pt>
                      <c:pt idx="5178">
                        <c:v>27.699951171875</c:v>
                      </c:pt>
                      <c:pt idx="5179">
                        <c:v>27.699951171875</c:v>
                      </c:pt>
                      <c:pt idx="5180">
                        <c:v>27.699951171875</c:v>
                      </c:pt>
                      <c:pt idx="5181">
                        <c:v>27.699951171875</c:v>
                      </c:pt>
                      <c:pt idx="5182">
                        <c:v>27.699951171875</c:v>
                      </c:pt>
                      <c:pt idx="5183">
                        <c:v>27.89990234375</c:v>
                      </c:pt>
                      <c:pt idx="5184">
                        <c:v>27.800048828125</c:v>
                      </c:pt>
                      <c:pt idx="5185">
                        <c:v>27.800048828125</c:v>
                      </c:pt>
                      <c:pt idx="5186">
                        <c:v>27.800048828125</c:v>
                      </c:pt>
                      <c:pt idx="5187">
                        <c:v>27.800048828125</c:v>
                      </c:pt>
                      <c:pt idx="5188">
                        <c:v>27.800048828125</c:v>
                      </c:pt>
                      <c:pt idx="5189">
                        <c:v>27.599853515625</c:v>
                      </c:pt>
                      <c:pt idx="5190">
                        <c:v>27.599853515625</c:v>
                      </c:pt>
                      <c:pt idx="5191">
                        <c:v>27.599853515625</c:v>
                      </c:pt>
                      <c:pt idx="5192">
                        <c:v>27.599853515625</c:v>
                      </c:pt>
                      <c:pt idx="5193">
                        <c:v>27.599853515625</c:v>
                      </c:pt>
                      <c:pt idx="5194">
                        <c:v>27.699951171875</c:v>
                      </c:pt>
                      <c:pt idx="5195">
                        <c:v>27.699951171875</c:v>
                      </c:pt>
                      <c:pt idx="5196">
                        <c:v>27.699951171875</c:v>
                      </c:pt>
                      <c:pt idx="5197">
                        <c:v>27.699951171875</c:v>
                      </c:pt>
                      <c:pt idx="5198">
                        <c:v>27.699951171875</c:v>
                      </c:pt>
                      <c:pt idx="5199">
                        <c:v>27.699951171875</c:v>
                      </c:pt>
                      <c:pt idx="5200">
                        <c:v>27.699951171875</c:v>
                      </c:pt>
                      <c:pt idx="5201">
                        <c:v>27.699951171875</c:v>
                      </c:pt>
                      <c:pt idx="5202">
                        <c:v>27.699951171875</c:v>
                      </c:pt>
                      <c:pt idx="5203">
                        <c:v>27.800048828125</c:v>
                      </c:pt>
                      <c:pt idx="5204">
                        <c:v>27.699951171875</c:v>
                      </c:pt>
                      <c:pt idx="5205">
                        <c:v>27.699951171875</c:v>
                      </c:pt>
                      <c:pt idx="5206">
                        <c:v>27.699951171875</c:v>
                      </c:pt>
                      <c:pt idx="5207">
                        <c:v>27.599853515625</c:v>
                      </c:pt>
                      <c:pt idx="5208">
                        <c:v>27.599853515625</c:v>
                      </c:pt>
                      <c:pt idx="5209">
                        <c:v>27.599853515625</c:v>
                      </c:pt>
                      <c:pt idx="5210">
                        <c:v>27.599853515625</c:v>
                      </c:pt>
                      <c:pt idx="5211">
                        <c:v>27.599853515625</c:v>
                      </c:pt>
                      <c:pt idx="5212">
                        <c:v>27.599853515625</c:v>
                      </c:pt>
                      <c:pt idx="5213">
                        <c:v>27.699951171875</c:v>
                      </c:pt>
                      <c:pt idx="5214">
                        <c:v>27.699951171875</c:v>
                      </c:pt>
                      <c:pt idx="5215">
                        <c:v>27.699951171875</c:v>
                      </c:pt>
                      <c:pt idx="5216">
                        <c:v>27.699951171875</c:v>
                      </c:pt>
                      <c:pt idx="5217">
                        <c:v>27.699951171875</c:v>
                      </c:pt>
                      <c:pt idx="5218">
                        <c:v>27.699951171875</c:v>
                      </c:pt>
                      <c:pt idx="5219">
                        <c:v>27.699951171875</c:v>
                      </c:pt>
                      <c:pt idx="5220">
                        <c:v>27.800048828125</c:v>
                      </c:pt>
                      <c:pt idx="5221">
                        <c:v>27.699951171875</c:v>
                      </c:pt>
                      <c:pt idx="5222">
                        <c:v>27.800048828125</c:v>
                      </c:pt>
                      <c:pt idx="5223">
                        <c:v>27.699951171875</c:v>
                      </c:pt>
                      <c:pt idx="5224">
                        <c:v>27.800048828125</c:v>
                      </c:pt>
                      <c:pt idx="5225">
                        <c:v>27.699951171875</c:v>
                      </c:pt>
                      <c:pt idx="5226">
                        <c:v>27.599853515625</c:v>
                      </c:pt>
                      <c:pt idx="5227">
                        <c:v>27.599853515625</c:v>
                      </c:pt>
                      <c:pt idx="5228">
                        <c:v>27.599853515625</c:v>
                      </c:pt>
                      <c:pt idx="5229">
                        <c:v>27.599853515625</c:v>
                      </c:pt>
                      <c:pt idx="5230">
                        <c:v>27.599853515625</c:v>
                      </c:pt>
                      <c:pt idx="5231">
                        <c:v>27.599853515625</c:v>
                      </c:pt>
                      <c:pt idx="5232">
                        <c:v>27.599853515625</c:v>
                      </c:pt>
                      <c:pt idx="5233">
                        <c:v>27.599853515625</c:v>
                      </c:pt>
                      <c:pt idx="5234">
                        <c:v>27.599853515625</c:v>
                      </c:pt>
                      <c:pt idx="5235">
                        <c:v>27.599853515625</c:v>
                      </c:pt>
                      <c:pt idx="5236">
                        <c:v>27.599853515625</c:v>
                      </c:pt>
                      <c:pt idx="5237">
                        <c:v>27.599853515625</c:v>
                      </c:pt>
                      <c:pt idx="5238">
                        <c:v>27.699951171875</c:v>
                      </c:pt>
                      <c:pt idx="5239">
                        <c:v>27.699951171875</c:v>
                      </c:pt>
                      <c:pt idx="5240">
                        <c:v>27.699951171875</c:v>
                      </c:pt>
                      <c:pt idx="5241">
                        <c:v>27.699951171875</c:v>
                      </c:pt>
                      <c:pt idx="5242">
                        <c:v>27.800048828125</c:v>
                      </c:pt>
                      <c:pt idx="5243">
                        <c:v>27.599853515625</c:v>
                      </c:pt>
                      <c:pt idx="5244">
                        <c:v>27.599853515625</c:v>
                      </c:pt>
                      <c:pt idx="5245">
                        <c:v>27.599853515625</c:v>
                      </c:pt>
                      <c:pt idx="5246">
                        <c:v>27.599853515625</c:v>
                      </c:pt>
                      <c:pt idx="5247">
                        <c:v>27.599853515625</c:v>
                      </c:pt>
                      <c:pt idx="5248">
                        <c:v>27.599853515625</c:v>
                      </c:pt>
                      <c:pt idx="5249">
                        <c:v>27.699951171875</c:v>
                      </c:pt>
                      <c:pt idx="5250">
                        <c:v>27.699951171875</c:v>
                      </c:pt>
                      <c:pt idx="5251">
                        <c:v>27.699951171875</c:v>
                      </c:pt>
                      <c:pt idx="5252">
                        <c:v>27.699951171875</c:v>
                      </c:pt>
                      <c:pt idx="5253">
                        <c:v>27.699951171875</c:v>
                      </c:pt>
                      <c:pt idx="5254">
                        <c:v>27.800048828125</c:v>
                      </c:pt>
                      <c:pt idx="5255">
                        <c:v>27.599853515625</c:v>
                      </c:pt>
                      <c:pt idx="5256">
                        <c:v>27.599853515625</c:v>
                      </c:pt>
                      <c:pt idx="5257">
                        <c:v>27.599853515625</c:v>
                      </c:pt>
                      <c:pt idx="5258">
                        <c:v>27.599853515625</c:v>
                      </c:pt>
                      <c:pt idx="5259">
                        <c:v>27.599853515625</c:v>
                      </c:pt>
                      <c:pt idx="5260">
                        <c:v>27.599853515625</c:v>
                      </c:pt>
                      <c:pt idx="5261">
                        <c:v>27.599853515625</c:v>
                      </c:pt>
                      <c:pt idx="5262">
                        <c:v>27.599853515625</c:v>
                      </c:pt>
                      <c:pt idx="5263">
                        <c:v>27.599853515625</c:v>
                      </c:pt>
                      <c:pt idx="5264">
                        <c:v>27.599853515625</c:v>
                      </c:pt>
                      <c:pt idx="5265">
                        <c:v>27.599853515625</c:v>
                      </c:pt>
                      <c:pt idx="5266">
                        <c:v>27.599853515625</c:v>
                      </c:pt>
                      <c:pt idx="5267">
                        <c:v>27.699951171875</c:v>
                      </c:pt>
                      <c:pt idx="5268">
                        <c:v>27.699951171875</c:v>
                      </c:pt>
                      <c:pt idx="5269">
                        <c:v>27.699951171875</c:v>
                      </c:pt>
                      <c:pt idx="5270">
                        <c:v>27.599853515625</c:v>
                      </c:pt>
                      <c:pt idx="5271">
                        <c:v>27.599853515625</c:v>
                      </c:pt>
                      <c:pt idx="5272">
                        <c:v>27.599853515625</c:v>
                      </c:pt>
                      <c:pt idx="5273">
                        <c:v>27.599853515625</c:v>
                      </c:pt>
                      <c:pt idx="5274">
                        <c:v>27.599853515625</c:v>
                      </c:pt>
                      <c:pt idx="5275">
                        <c:v>27.599853515625</c:v>
                      </c:pt>
                      <c:pt idx="5276">
                        <c:v>27.5</c:v>
                      </c:pt>
                      <c:pt idx="5277">
                        <c:v>27.599853515625</c:v>
                      </c:pt>
                      <c:pt idx="5278">
                        <c:v>27.5</c:v>
                      </c:pt>
                      <c:pt idx="5279">
                        <c:v>27.599853515625</c:v>
                      </c:pt>
                      <c:pt idx="5280">
                        <c:v>27.5</c:v>
                      </c:pt>
                      <c:pt idx="5281">
                        <c:v>27.5</c:v>
                      </c:pt>
                      <c:pt idx="5282">
                        <c:v>27.5</c:v>
                      </c:pt>
                      <c:pt idx="5283">
                        <c:v>27.5</c:v>
                      </c:pt>
                      <c:pt idx="5284">
                        <c:v>27.5</c:v>
                      </c:pt>
                      <c:pt idx="5285">
                        <c:v>27.599853515625</c:v>
                      </c:pt>
                      <c:pt idx="5286">
                        <c:v>27.599853515625</c:v>
                      </c:pt>
                      <c:pt idx="5287">
                        <c:v>27.599853515625</c:v>
                      </c:pt>
                      <c:pt idx="5288">
                        <c:v>27.599853515625</c:v>
                      </c:pt>
                      <c:pt idx="5289">
                        <c:v>27.599853515625</c:v>
                      </c:pt>
                      <c:pt idx="5290">
                        <c:v>27.599853515625</c:v>
                      </c:pt>
                      <c:pt idx="5291">
                        <c:v>27.599853515625</c:v>
                      </c:pt>
                      <c:pt idx="5292">
                        <c:v>27.39990234375</c:v>
                      </c:pt>
                      <c:pt idx="5293">
                        <c:v>27.39990234375</c:v>
                      </c:pt>
                      <c:pt idx="5294">
                        <c:v>27.39990234375</c:v>
                      </c:pt>
                      <c:pt idx="5295">
                        <c:v>27.39990234375</c:v>
                      </c:pt>
                      <c:pt idx="5296">
                        <c:v>27.39990234375</c:v>
                      </c:pt>
                      <c:pt idx="5297">
                        <c:v>27.39990234375</c:v>
                      </c:pt>
                      <c:pt idx="5298">
                        <c:v>27.5</c:v>
                      </c:pt>
                      <c:pt idx="5299">
                        <c:v>27.5</c:v>
                      </c:pt>
                      <c:pt idx="5300">
                        <c:v>27.5</c:v>
                      </c:pt>
                      <c:pt idx="5301">
                        <c:v>27.5</c:v>
                      </c:pt>
                      <c:pt idx="5302">
                        <c:v>27.5</c:v>
                      </c:pt>
                      <c:pt idx="5303">
                        <c:v>27.5</c:v>
                      </c:pt>
                      <c:pt idx="5304">
                        <c:v>27.5</c:v>
                      </c:pt>
                      <c:pt idx="5305">
                        <c:v>27.5</c:v>
                      </c:pt>
                      <c:pt idx="5306">
                        <c:v>27.5</c:v>
                      </c:pt>
                      <c:pt idx="5307">
                        <c:v>27.5</c:v>
                      </c:pt>
                      <c:pt idx="5308">
                        <c:v>27.5</c:v>
                      </c:pt>
                      <c:pt idx="5309">
                        <c:v>27.5</c:v>
                      </c:pt>
                      <c:pt idx="5310">
                        <c:v>27.599853515625</c:v>
                      </c:pt>
                      <c:pt idx="5311">
                        <c:v>27.5</c:v>
                      </c:pt>
                      <c:pt idx="5312">
                        <c:v>27.5</c:v>
                      </c:pt>
                      <c:pt idx="5313">
                        <c:v>27.599853515625</c:v>
                      </c:pt>
                      <c:pt idx="5314">
                        <c:v>27.599853515625</c:v>
                      </c:pt>
                      <c:pt idx="5315">
                        <c:v>27.5</c:v>
                      </c:pt>
                      <c:pt idx="5316">
                        <c:v>27.599853515625</c:v>
                      </c:pt>
                      <c:pt idx="5317">
                        <c:v>27.699951171875</c:v>
                      </c:pt>
                      <c:pt idx="5318">
                        <c:v>27.599853515625</c:v>
                      </c:pt>
                      <c:pt idx="5319">
                        <c:v>27.599853515625</c:v>
                      </c:pt>
                      <c:pt idx="5320">
                        <c:v>27.599853515625</c:v>
                      </c:pt>
                      <c:pt idx="5321">
                        <c:v>27.599853515625</c:v>
                      </c:pt>
                      <c:pt idx="5322">
                        <c:v>27.599853515625</c:v>
                      </c:pt>
                      <c:pt idx="5323">
                        <c:v>27.599853515625</c:v>
                      </c:pt>
                    </c:numCache>
                  </c:numRef>
                </c:yVal>
                <c:smooth val="0"/>
                <c:extLst xmlns:c15="http://schemas.microsoft.com/office/drawing/2012/chart">
                  <c:ext xmlns:c16="http://schemas.microsoft.com/office/drawing/2014/chart" uri="{C3380CC4-5D6E-409C-BE32-E72D297353CC}">
                    <c16:uniqueId val="{00000008-16E1-4624-90CC-785ED85CD6F0}"/>
                  </c:ext>
                </c:extLst>
              </c15:ser>
            </c15:filteredScatterSeries>
            <c15:filteredScatterSeries>
              <c15:ser>
                <c:idx val="6"/>
                <c:order val="6"/>
                <c:tx>
                  <c:v>500 3</c:v>
                </c:tx>
                <c:spPr>
                  <a:ln w="19050" cap="rnd">
                    <a:solidFill>
                      <a:schemeClr val="accent1">
                        <a:lumMod val="60000"/>
                      </a:schemeClr>
                    </a:solidFill>
                    <a:round/>
                  </a:ln>
                  <a:effectLst/>
                </c:spPr>
                <c:marker>
                  <c:symbol val="none"/>
                </c:marker>
                <c:xVal>
                  <c:strRef>
                    <c:extLst xmlns:c15="http://schemas.microsoft.com/office/drawing/2012/chart">
                      <c:ext xmlns:c15="http://schemas.microsoft.com/office/drawing/2012/chart" uri="{02D57815-91ED-43cb-92C2-25804820EDAC}">
                        <c15:formulaRef>
                          <c15:sqref>'[ACME-IGN-Overview.xlsx]ACME-IGN-500W 05.04 Test 3'!$A:$A</c15:sqref>
                        </c15:formulaRef>
                      </c:ext>
                    </c:extLst>
                    <c:strCache>
                      <c:ptCount val="4789"/>
                      <c:pt idx="0">
                        <c:v>Time stamp</c:v>
                      </c:pt>
                      <c:pt idx="1">
                        <c:v>05/04/2023 13:08</c:v>
                      </c:pt>
                      <c:pt idx="2">
                        <c:v>05/04/2023 13:08</c:v>
                      </c:pt>
                      <c:pt idx="3">
                        <c:v>05/04/2023 13:08</c:v>
                      </c:pt>
                      <c:pt idx="4">
                        <c:v>05/04/2023 13:08</c:v>
                      </c:pt>
                      <c:pt idx="5">
                        <c:v>05/04/2023 13:08</c:v>
                      </c:pt>
                      <c:pt idx="6">
                        <c:v>05/04/2023 13:08</c:v>
                      </c:pt>
                      <c:pt idx="7">
                        <c:v>05/04/2023 13:08</c:v>
                      </c:pt>
                      <c:pt idx="8">
                        <c:v>05/04/2023 13:08</c:v>
                      </c:pt>
                      <c:pt idx="9">
                        <c:v>05/04/2023 13:08</c:v>
                      </c:pt>
                      <c:pt idx="10">
                        <c:v>05/04/2023 13:08</c:v>
                      </c:pt>
                      <c:pt idx="11">
                        <c:v>05/04/2023 13:08</c:v>
                      </c:pt>
                      <c:pt idx="12">
                        <c:v>05/04/2023 13:08</c:v>
                      </c:pt>
                      <c:pt idx="13">
                        <c:v>05/04/2023 13:08</c:v>
                      </c:pt>
                      <c:pt idx="14">
                        <c:v>05/04/2023 13:08</c:v>
                      </c:pt>
                      <c:pt idx="15">
                        <c:v>05/04/2023 13:08</c:v>
                      </c:pt>
                      <c:pt idx="16">
                        <c:v>05/04/2023 13:09</c:v>
                      </c:pt>
                      <c:pt idx="17">
                        <c:v>05/04/2023 13:09</c:v>
                      </c:pt>
                      <c:pt idx="18">
                        <c:v>05/04/2023 13:09</c:v>
                      </c:pt>
                      <c:pt idx="19">
                        <c:v>05/04/2023 13:09</c:v>
                      </c:pt>
                      <c:pt idx="20">
                        <c:v>05/04/2023 13:09</c:v>
                      </c:pt>
                      <c:pt idx="21">
                        <c:v>05/04/2023 13:09</c:v>
                      </c:pt>
                      <c:pt idx="22">
                        <c:v>05/04/2023 13:09</c:v>
                      </c:pt>
                      <c:pt idx="23">
                        <c:v>05/04/2023 13:09</c:v>
                      </c:pt>
                      <c:pt idx="24">
                        <c:v>05/04/2023 13:09</c:v>
                      </c:pt>
                      <c:pt idx="25">
                        <c:v>05/04/2023 13:09</c:v>
                      </c:pt>
                      <c:pt idx="26">
                        <c:v>05/04/2023 13:09</c:v>
                      </c:pt>
                      <c:pt idx="27">
                        <c:v>05/04/2023 13:09</c:v>
                      </c:pt>
                      <c:pt idx="28">
                        <c:v>05/04/2023 13:09</c:v>
                      </c:pt>
                      <c:pt idx="29">
                        <c:v>05/04/2023 13:09</c:v>
                      </c:pt>
                      <c:pt idx="30">
                        <c:v>05/04/2023 13:09</c:v>
                      </c:pt>
                      <c:pt idx="31">
                        <c:v>05/04/2023 13:09</c:v>
                      </c:pt>
                      <c:pt idx="32">
                        <c:v>05/04/2023 13:09</c:v>
                      </c:pt>
                      <c:pt idx="33">
                        <c:v>05/04/2023 13:09</c:v>
                      </c:pt>
                      <c:pt idx="34">
                        <c:v>05/04/2023 13:09</c:v>
                      </c:pt>
                      <c:pt idx="35">
                        <c:v>05/04/2023 13:09</c:v>
                      </c:pt>
                      <c:pt idx="36">
                        <c:v>05/04/2023 13:09</c:v>
                      </c:pt>
                      <c:pt idx="37">
                        <c:v>05/04/2023 13:09</c:v>
                      </c:pt>
                      <c:pt idx="38">
                        <c:v>05/04/2023 13:09</c:v>
                      </c:pt>
                      <c:pt idx="39">
                        <c:v>05/04/2023 13:09</c:v>
                      </c:pt>
                      <c:pt idx="40">
                        <c:v>05/04/2023 13:09</c:v>
                      </c:pt>
                      <c:pt idx="41">
                        <c:v>05/04/2023 13:09</c:v>
                      </c:pt>
                      <c:pt idx="42">
                        <c:v>05/04/2023 13:09</c:v>
                      </c:pt>
                      <c:pt idx="43">
                        <c:v>05/04/2023 13:09</c:v>
                      </c:pt>
                      <c:pt idx="44">
                        <c:v>05/04/2023 13:09</c:v>
                      </c:pt>
                      <c:pt idx="45">
                        <c:v>05/04/2023 13:09</c:v>
                      </c:pt>
                      <c:pt idx="46">
                        <c:v>05/04/2023 13:09</c:v>
                      </c:pt>
                      <c:pt idx="47">
                        <c:v>05/04/2023 13:09</c:v>
                      </c:pt>
                      <c:pt idx="48">
                        <c:v>05/04/2023 13:09</c:v>
                      </c:pt>
                      <c:pt idx="49">
                        <c:v>05/04/2023 13:09</c:v>
                      </c:pt>
                      <c:pt idx="50">
                        <c:v>05/04/2023 13:09</c:v>
                      </c:pt>
                      <c:pt idx="51">
                        <c:v>05/04/2023 13:09</c:v>
                      </c:pt>
                      <c:pt idx="52">
                        <c:v>05/04/2023 13:09</c:v>
                      </c:pt>
                      <c:pt idx="53">
                        <c:v>05/04/2023 13:09</c:v>
                      </c:pt>
                      <c:pt idx="54">
                        <c:v>05/04/2023 13:09</c:v>
                      </c:pt>
                      <c:pt idx="55">
                        <c:v>05/04/2023 13:09</c:v>
                      </c:pt>
                      <c:pt idx="56">
                        <c:v>05/04/2023 13:09</c:v>
                      </c:pt>
                      <c:pt idx="57">
                        <c:v>05/04/2023 13:09</c:v>
                      </c:pt>
                      <c:pt idx="58">
                        <c:v>05/04/2023 13:09</c:v>
                      </c:pt>
                      <c:pt idx="59">
                        <c:v>05/04/2023 13:09</c:v>
                      </c:pt>
                      <c:pt idx="60">
                        <c:v>05/04/2023 13:09</c:v>
                      </c:pt>
                      <c:pt idx="61">
                        <c:v>05/04/2023 13:09</c:v>
                      </c:pt>
                      <c:pt idx="62">
                        <c:v>05/04/2023 13:09</c:v>
                      </c:pt>
                      <c:pt idx="63">
                        <c:v>05/04/2023 13:09</c:v>
                      </c:pt>
                      <c:pt idx="64">
                        <c:v>05/04/2023 13:09</c:v>
                      </c:pt>
                      <c:pt idx="65">
                        <c:v>05/04/2023 13:09</c:v>
                      </c:pt>
                      <c:pt idx="66">
                        <c:v>05/04/2023 13:09</c:v>
                      </c:pt>
                      <c:pt idx="67">
                        <c:v>05/04/2023 13:09</c:v>
                      </c:pt>
                      <c:pt idx="68">
                        <c:v>05/04/2023 13:09</c:v>
                      </c:pt>
                      <c:pt idx="69">
                        <c:v>05/04/2023 13:09</c:v>
                      </c:pt>
                      <c:pt idx="70">
                        <c:v>05/04/2023 13:09</c:v>
                      </c:pt>
                      <c:pt idx="71">
                        <c:v>05/04/2023 13:09</c:v>
                      </c:pt>
                      <c:pt idx="72">
                        <c:v>05/04/2023 13:09</c:v>
                      </c:pt>
                      <c:pt idx="73">
                        <c:v>05/04/2023 13:09</c:v>
                      </c:pt>
                      <c:pt idx="74">
                        <c:v>05/04/2023 13:09</c:v>
                      </c:pt>
                      <c:pt idx="75">
                        <c:v>05/04/2023 13:10</c:v>
                      </c:pt>
                      <c:pt idx="76">
                        <c:v>05/04/2023 13:10</c:v>
                      </c:pt>
                      <c:pt idx="77">
                        <c:v>05/04/2023 13:10</c:v>
                      </c:pt>
                      <c:pt idx="78">
                        <c:v>05/04/2023 13:10</c:v>
                      </c:pt>
                      <c:pt idx="79">
                        <c:v>05/04/2023 13:10</c:v>
                      </c:pt>
                      <c:pt idx="80">
                        <c:v>05/04/2023 13:10</c:v>
                      </c:pt>
                      <c:pt idx="81">
                        <c:v>05/04/2023 13:10</c:v>
                      </c:pt>
                      <c:pt idx="82">
                        <c:v>05/04/2023 13:10</c:v>
                      </c:pt>
                      <c:pt idx="83">
                        <c:v>05/04/2023 13:10</c:v>
                      </c:pt>
                      <c:pt idx="84">
                        <c:v>05/04/2023 13:10</c:v>
                      </c:pt>
                      <c:pt idx="85">
                        <c:v>05/04/2023 13:10</c:v>
                      </c:pt>
                      <c:pt idx="86">
                        <c:v>05/04/2023 13:10</c:v>
                      </c:pt>
                      <c:pt idx="87">
                        <c:v>05/04/2023 13:10</c:v>
                      </c:pt>
                      <c:pt idx="88">
                        <c:v>05/04/2023 13:10</c:v>
                      </c:pt>
                      <c:pt idx="89">
                        <c:v>05/04/2023 13:10</c:v>
                      </c:pt>
                      <c:pt idx="90">
                        <c:v>05/04/2023 13:10</c:v>
                      </c:pt>
                      <c:pt idx="91">
                        <c:v>05/04/2023 13:10</c:v>
                      </c:pt>
                      <c:pt idx="92">
                        <c:v>05/04/2023 13:10</c:v>
                      </c:pt>
                      <c:pt idx="93">
                        <c:v>05/04/2023 13:10</c:v>
                      </c:pt>
                      <c:pt idx="94">
                        <c:v>05/04/2023 13:10</c:v>
                      </c:pt>
                      <c:pt idx="95">
                        <c:v>05/04/2023 13:10</c:v>
                      </c:pt>
                      <c:pt idx="96">
                        <c:v>05/04/2023 13:10</c:v>
                      </c:pt>
                      <c:pt idx="97">
                        <c:v>05/04/2023 13:10</c:v>
                      </c:pt>
                      <c:pt idx="98">
                        <c:v>05/04/2023 13:10</c:v>
                      </c:pt>
                      <c:pt idx="99">
                        <c:v>05/04/2023 13:10</c:v>
                      </c:pt>
                      <c:pt idx="100">
                        <c:v>05/04/2023 13:10</c:v>
                      </c:pt>
                      <c:pt idx="101">
                        <c:v>05/04/2023 13:10</c:v>
                      </c:pt>
                      <c:pt idx="102">
                        <c:v>05/04/2023 13:10</c:v>
                      </c:pt>
                      <c:pt idx="103">
                        <c:v>05/04/2023 13:10</c:v>
                      </c:pt>
                      <c:pt idx="104">
                        <c:v>05/04/2023 13:10</c:v>
                      </c:pt>
                      <c:pt idx="105">
                        <c:v>05/04/2023 13:10</c:v>
                      </c:pt>
                      <c:pt idx="106">
                        <c:v>05/04/2023 13:10</c:v>
                      </c:pt>
                      <c:pt idx="107">
                        <c:v>05/04/2023 13:10</c:v>
                      </c:pt>
                      <c:pt idx="108">
                        <c:v>05/04/2023 13:10</c:v>
                      </c:pt>
                      <c:pt idx="109">
                        <c:v>05/04/2023 13:10</c:v>
                      </c:pt>
                      <c:pt idx="110">
                        <c:v>05/04/2023 13:10</c:v>
                      </c:pt>
                      <c:pt idx="111">
                        <c:v>05/04/2023 13:10</c:v>
                      </c:pt>
                      <c:pt idx="112">
                        <c:v>05/04/2023 13:10</c:v>
                      </c:pt>
                      <c:pt idx="113">
                        <c:v>05/04/2023 13:10</c:v>
                      </c:pt>
                      <c:pt idx="114">
                        <c:v>05/04/2023 13:10</c:v>
                      </c:pt>
                      <c:pt idx="115">
                        <c:v>05/04/2023 13:10</c:v>
                      </c:pt>
                      <c:pt idx="116">
                        <c:v>05/04/2023 13:10</c:v>
                      </c:pt>
                      <c:pt idx="117">
                        <c:v>05/04/2023 13:10</c:v>
                      </c:pt>
                      <c:pt idx="118">
                        <c:v>05/04/2023 13:10</c:v>
                      </c:pt>
                      <c:pt idx="119">
                        <c:v>05/04/2023 13:10</c:v>
                      </c:pt>
                      <c:pt idx="120">
                        <c:v>05/04/2023 13:10</c:v>
                      </c:pt>
                      <c:pt idx="121">
                        <c:v>05/04/2023 13:10</c:v>
                      </c:pt>
                      <c:pt idx="122">
                        <c:v>05/04/2023 13:10</c:v>
                      </c:pt>
                      <c:pt idx="123">
                        <c:v>05/04/2023 13:10</c:v>
                      </c:pt>
                      <c:pt idx="124">
                        <c:v>05/04/2023 13:10</c:v>
                      </c:pt>
                      <c:pt idx="125">
                        <c:v>05/04/2023 13:10</c:v>
                      </c:pt>
                      <c:pt idx="126">
                        <c:v>05/04/2023 13:10</c:v>
                      </c:pt>
                      <c:pt idx="127">
                        <c:v>05/04/2023 13:10</c:v>
                      </c:pt>
                      <c:pt idx="128">
                        <c:v>05/04/2023 13:10</c:v>
                      </c:pt>
                      <c:pt idx="129">
                        <c:v>05/04/2023 13:10</c:v>
                      </c:pt>
                      <c:pt idx="130">
                        <c:v>05/04/2023 13:10</c:v>
                      </c:pt>
                      <c:pt idx="131">
                        <c:v>05/04/2023 13:10</c:v>
                      </c:pt>
                      <c:pt idx="132">
                        <c:v>05/04/2023 13:10</c:v>
                      </c:pt>
                      <c:pt idx="133">
                        <c:v>05/04/2023 13:10</c:v>
                      </c:pt>
                      <c:pt idx="134">
                        <c:v>05/04/2023 13:10</c:v>
                      </c:pt>
                      <c:pt idx="135">
                        <c:v>05/04/2023 13:11</c:v>
                      </c:pt>
                      <c:pt idx="136">
                        <c:v>05/04/2023 13:11</c:v>
                      </c:pt>
                      <c:pt idx="137">
                        <c:v>05/04/2023 13:11</c:v>
                      </c:pt>
                      <c:pt idx="138">
                        <c:v>05/04/2023 13:11</c:v>
                      </c:pt>
                      <c:pt idx="139">
                        <c:v>05/04/2023 13:11</c:v>
                      </c:pt>
                      <c:pt idx="140">
                        <c:v>05/04/2023 13:11</c:v>
                      </c:pt>
                      <c:pt idx="141">
                        <c:v>05/04/2023 13:11</c:v>
                      </c:pt>
                      <c:pt idx="142">
                        <c:v>05/04/2023 13:11</c:v>
                      </c:pt>
                      <c:pt idx="143">
                        <c:v>05/04/2023 13:11</c:v>
                      </c:pt>
                      <c:pt idx="144">
                        <c:v>05/04/2023 13:11</c:v>
                      </c:pt>
                      <c:pt idx="145">
                        <c:v>05/04/2023 13:11</c:v>
                      </c:pt>
                      <c:pt idx="146">
                        <c:v>05/04/2023 13:11</c:v>
                      </c:pt>
                      <c:pt idx="147">
                        <c:v>05/04/2023 13:11</c:v>
                      </c:pt>
                      <c:pt idx="148">
                        <c:v>05/04/2023 13:11</c:v>
                      </c:pt>
                      <c:pt idx="149">
                        <c:v>05/04/2023 13:11</c:v>
                      </c:pt>
                      <c:pt idx="150">
                        <c:v>05/04/2023 13:11</c:v>
                      </c:pt>
                      <c:pt idx="151">
                        <c:v>05/04/2023 13:11</c:v>
                      </c:pt>
                      <c:pt idx="152">
                        <c:v>05/04/2023 13:11</c:v>
                      </c:pt>
                      <c:pt idx="153">
                        <c:v>05/04/2023 13:11</c:v>
                      </c:pt>
                      <c:pt idx="154">
                        <c:v>05/04/2023 13:11</c:v>
                      </c:pt>
                      <c:pt idx="155">
                        <c:v>05/04/2023 13:11</c:v>
                      </c:pt>
                      <c:pt idx="156">
                        <c:v>05/04/2023 13:11</c:v>
                      </c:pt>
                      <c:pt idx="157">
                        <c:v>05/04/2023 13:11</c:v>
                      </c:pt>
                      <c:pt idx="158">
                        <c:v>05/04/2023 13:11</c:v>
                      </c:pt>
                      <c:pt idx="159">
                        <c:v>05/04/2023 13:11</c:v>
                      </c:pt>
                      <c:pt idx="160">
                        <c:v>05/04/2023 13:11</c:v>
                      </c:pt>
                      <c:pt idx="161">
                        <c:v>05/04/2023 13:11</c:v>
                      </c:pt>
                      <c:pt idx="162">
                        <c:v>05/04/2023 13:11</c:v>
                      </c:pt>
                      <c:pt idx="163">
                        <c:v>05/04/2023 13:11</c:v>
                      </c:pt>
                      <c:pt idx="164">
                        <c:v>05/04/2023 13:11</c:v>
                      </c:pt>
                      <c:pt idx="165">
                        <c:v>05/04/2023 13:11</c:v>
                      </c:pt>
                      <c:pt idx="166">
                        <c:v>05/04/2023 13:11</c:v>
                      </c:pt>
                      <c:pt idx="167">
                        <c:v>05/04/2023 13:11</c:v>
                      </c:pt>
                      <c:pt idx="168">
                        <c:v>05/04/2023 13:11</c:v>
                      </c:pt>
                      <c:pt idx="169">
                        <c:v>05/04/2023 13:11</c:v>
                      </c:pt>
                      <c:pt idx="170">
                        <c:v>05/04/2023 13:11</c:v>
                      </c:pt>
                      <c:pt idx="171">
                        <c:v>05/04/2023 13:11</c:v>
                      </c:pt>
                      <c:pt idx="172">
                        <c:v>05/04/2023 13:11</c:v>
                      </c:pt>
                      <c:pt idx="173">
                        <c:v>05/04/2023 13:11</c:v>
                      </c:pt>
                      <c:pt idx="174">
                        <c:v>05/04/2023 13:11</c:v>
                      </c:pt>
                      <c:pt idx="175">
                        <c:v>05/04/2023 13:11</c:v>
                      </c:pt>
                      <c:pt idx="176">
                        <c:v>05/04/2023 13:11</c:v>
                      </c:pt>
                      <c:pt idx="177">
                        <c:v>05/04/2023 13:11</c:v>
                      </c:pt>
                      <c:pt idx="178">
                        <c:v>05/04/2023 13:11</c:v>
                      </c:pt>
                      <c:pt idx="179">
                        <c:v>05/04/2023 13:11</c:v>
                      </c:pt>
                      <c:pt idx="180">
                        <c:v>05/04/2023 13:11</c:v>
                      </c:pt>
                      <c:pt idx="181">
                        <c:v>05/04/2023 13:11</c:v>
                      </c:pt>
                      <c:pt idx="182">
                        <c:v>05/04/2023 13:11</c:v>
                      </c:pt>
                      <c:pt idx="183">
                        <c:v>05/04/2023 13:11</c:v>
                      </c:pt>
                      <c:pt idx="184">
                        <c:v>05/04/2023 13:11</c:v>
                      </c:pt>
                      <c:pt idx="185">
                        <c:v>05/04/2023 13:11</c:v>
                      </c:pt>
                      <c:pt idx="186">
                        <c:v>05/04/2023 13:11</c:v>
                      </c:pt>
                      <c:pt idx="187">
                        <c:v>05/04/2023 13:11</c:v>
                      </c:pt>
                      <c:pt idx="188">
                        <c:v>05/04/2023 13:11</c:v>
                      </c:pt>
                      <c:pt idx="189">
                        <c:v>05/04/2023 13:11</c:v>
                      </c:pt>
                      <c:pt idx="190">
                        <c:v>05/04/2023 13:11</c:v>
                      </c:pt>
                      <c:pt idx="191">
                        <c:v>05/04/2023 13:11</c:v>
                      </c:pt>
                      <c:pt idx="192">
                        <c:v>05/04/2023 13:11</c:v>
                      </c:pt>
                      <c:pt idx="193">
                        <c:v>05/04/2023 13:11</c:v>
                      </c:pt>
                      <c:pt idx="194">
                        <c:v>05/04/2023 13:11</c:v>
                      </c:pt>
                      <c:pt idx="195">
                        <c:v>05/04/2023 13:12</c:v>
                      </c:pt>
                      <c:pt idx="196">
                        <c:v>05/04/2023 13:12</c:v>
                      </c:pt>
                      <c:pt idx="197">
                        <c:v>05/04/2023 13:12</c:v>
                      </c:pt>
                      <c:pt idx="198">
                        <c:v>05/04/2023 13:12</c:v>
                      </c:pt>
                      <c:pt idx="199">
                        <c:v>05/04/2023 13:12</c:v>
                      </c:pt>
                      <c:pt idx="200">
                        <c:v>05/04/2023 13:12</c:v>
                      </c:pt>
                      <c:pt idx="201">
                        <c:v>05/04/2023 13:12</c:v>
                      </c:pt>
                      <c:pt idx="202">
                        <c:v>05/04/2023 13:12</c:v>
                      </c:pt>
                      <c:pt idx="203">
                        <c:v>05/04/2023 13:12</c:v>
                      </c:pt>
                      <c:pt idx="204">
                        <c:v>05/04/2023 13:12</c:v>
                      </c:pt>
                      <c:pt idx="205">
                        <c:v>05/04/2023 13:12</c:v>
                      </c:pt>
                      <c:pt idx="206">
                        <c:v>05/04/2023 13:12</c:v>
                      </c:pt>
                      <c:pt idx="207">
                        <c:v>05/04/2023 13:12</c:v>
                      </c:pt>
                      <c:pt idx="208">
                        <c:v>05/04/2023 13:12</c:v>
                      </c:pt>
                      <c:pt idx="209">
                        <c:v>05/04/2023 13:12</c:v>
                      </c:pt>
                      <c:pt idx="210">
                        <c:v>05/04/2023 13:12</c:v>
                      </c:pt>
                      <c:pt idx="211">
                        <c:v>05/04/2023 13:12</c:v>
                      </c:pt>
                      <c:pt idx="212">
                        <c:v>05/04/2023 13:12</c:v>
                      </c:pt>
                      <c:pt idx="213">
                        <c:v>05/04/2023 13:12</c:v>
                      </c:pt>
                      <c:pt idx="214">
                        <c:v>05/04/2023 13:12</c:v>
                      </c:pt>
                      <c:pt idx="215">
                        <c:v>05/04/2023 13:12</c:v>
                      </c:pt>
                      <c:pt idx="216">
                        <c:v>05/04/2023 13:12</c:v>
                      </c:pt>
                      <c:pt idx="217">
                        <c:v>05/04/2023 13:12</c:v>
                      </c:pt>
                      <c:pt idx="218">
                        <c:v>05/04/2023 13:12</c:v>
                      </c:pt>
                      <c:pt idx="219">
                        <c:v>05/04/2023 13:12</c:v>
                      </c:pt>
                      <c:pt idx="220">
                        <c:v>05/04/2023 13:12</c:v>
                      </c:pt>
                      <c:pt idx="221">
                        <c:v>05/04/2023 13:12</c:v>
                      </c:pt>
                      <c:pt idx="222">
                        <c:v>05/04/2023 13:12</c:v>
                      </c:pt>
                      <c:pt idx="223">
                        <c:v>05/04/2023 13:12</c:v>
                      </c:pt>
                      <c:pt idx="224">
                        <c:v>05/04/2023 13:12</c:v>
                      </c:pt>
                      <c:pt idx="225">
                        <c:v>05/04/2023 13:12</c:v>
                      </c:pt>
                      <c:pt idx="226">
                        <c:v>05/04/2023 13:12</c:v>
                      </c:pt>
                      <c:pt idx="227">
                        <c:v>05/04/2023 13:12</c:v>
                      </c:pt>
                      <c:pt idx="228">
                        <c:v>05/04/2023 13:12</c:v>
                      </c:pt>
                      <c:pt idx="229">
                        <c:v>05/04/2023 13:12</c:v>
                      </c:pt>
                      <c:pt idx="230">
                        <c:v>05/04/2023 13:12</c:v>
                      </c:pt>
                      <c:pt idx="231">
                        <c:v>05/04/2023 13:12</c:v>
                      </c:pt>
                      <c:pt idx="232">
                        <c:v>05/04/2023 13:12</c:v>
                      </c:pt>
                      <c:pt idx="233">
                        <c:v>05/04/2023 13:12</c:v>
                      </c:pt>
                      <c:pt idx="234">
                        <c:v>05/04/2023 13:12</c:v>
                      </c:pt>
                      <c:pt idx="235">
                        <c:v>05/04/2023 13:12</c:v>
                      </c:pt>
                      <c:pt idx="236">
                        <c:v>05/04/2023 13:12</c:v>
                      </c:pt>
                      <c:pt idx="237">
                        <c:v>05/04/2023 13:12</c:v>
                      </c:pt>
                      <c:pt idx="238">
                        <c:v>05/04/2023 13:12</c:v>
                      </c:pt>
                      <c:pt idx="239">
                        <c:v>05/04/2023 13:12</c:v>
                      </c:pt>
                      <c:pt idx="240">
                        <c:v>05/04/2023 13:12</c:v>
                      </c:pt>
                      <c:pt idx="241">
                        <c:v>05/04/2023 13:12</c:v>
                      </c:pt>
                      <c:pt idx="242">
                        <c:v>05/04/2023 13:12</c:v>
                      </c:pt>
                      <c:pt idx="243">
                        <c:v>05/04/2023 13:12</c:v>
                      </c:pt>
                      <c:pt idx="244">
                        <c:v>05/04/2023 13:12</c:v>
                      </c:pt>
                      <c:pt idx="245">
                        <c:v>05/04/2023 13:12</c:v>
                      </c:pt>
                      <c:pt idx="246">
                        <c:v>05/04/2023 13:12</c:v>
                      </c:pt>
                      <c:pt idx="247">
                        <c:v>05/04/2023 13:12</c:v>
                      </c:pt>
                      <c:pt idx="248">
                        <c:v>05/04/2023 13:12</c:v>
                      </c:pt>
                      <c:pt idx="249">
                        <c:v>05/04/2023 13:12</c:v>
                      </c:pt>
                      <c:pt idx="250">
                        <c:v>05/04/2023 13:12</c:v>
                      </c:pt>
                      <c:pt idx="251">
                        <c:v>05/04/2023 13:12</c:v>
                      </c:pt>
                      <c:pt idx="252">
                        <c:v>05/04/2023 13:12</c:v>
                      </c:pt>
                      <c:pt idx="253">
                        <c:v>05/04/2023 13:12</c:v>
                      </c:pt>
                      <c:pt idx="254">
                        <c:v>05/04/2023 13:12</c:v>
                      </c:pt>
                      <c:pt idx="255">
                        <c:v>05/04/2023 13:13</c:v>
                      </c:pt>
                      <c:pt idx="256">
                        <c:v>05/04/2023 13:13</c:v>
                      </c:pt>
                      <c:pt idx="257">
                        <c:v>05/04/2023 13:13</c:v>
                      </c:pt>
                      <c:pt idx="258">
                        <c:v>05/04/2023 13:13</c:v>
                      </c:pt>
                      <c:pt idx="259">
                        <c:v>05/04/2023 13:13</c:v>
                      </c:pt>
                      <c:pt idx="260">
                        <c:v>05/04/2023 13:13</c:v>
                      </c:pt>
                      <c:pt idx="261">
                        <c:v>05/04/2023 13:13</c:v>
                      </c:pt>
                      <c:pt idx="262">
                        <c:v>05/04/2023 13:13</c:v>
                      </c:pt>
                      <c:pt idx="263">
                        <c:v>05/04/2023 13:13</c:v>
                      </c:pt>
                      <c:pt idx="264">
                        <c:v>05/04/2023 13:13</c:v>
                      </c:pt>
                      <c:pt idx="265">
                        <c:v>05/04/2023 13:13</c:v>
                      </c:pt>
                      <c:pt idx="266">
                        <c:v>05/04/2023 13:13</c:v>
                      </c:pt>
                      <c:pt idx="267">
                        <c:v>05/04/2023 13:13</c:v>
                      </c:pt>
                      <c:pt idx="268">
                        <c:v>05/04/2023 13:13</c:v>
                      </c:pt>
                      <c:pt idx="269">
                        <c:v>05/04/2023 13:13</c:v>
                      </c:pt>
                      <c:pt idx="270">
                        <c:v>05/04/2023 13:13</c:v>
                      </c:pt>
                      <c:pt idx="271">
                        <c:v>05/04/2023 13:13</c:v>
                      </c:pt>
                      <c:pt idx="272">
                        <c:v>05/04/2023 13:13</c:v>
                      </c:pt>
                      <c:pt idx="273">
                        <c:v>05/04/2023 13:13</c:v>
                      </c:pt>
                      <c:pt idx="274">
                        <c:v>05/04/2023 13:13</c:v>
                      </c:pt>
                      <c:pt idx="275">
                        <c:v>05/04/2023 13:13</c:v>
                      </c:pt>
                      <c:pt idx="276">
                        <c:v>05/04/2023 13:13</c:v>
                      </c:pt>
                      <c:pt idx="277">
                        <c:v>05/04/2023 13:13</c:v>
                      </c:pt>
                      <c:pt idx="278">
                        <c:v>05/04/2023 13:13</c:v>
                      </c:pt>
                      <c:pt idx="279">
                        <c:v>05/04/2023 13:13</c:v>
                      </c:pt>
                      <c:pt idx="280">
                        <c:v>05/04/2023 13:13</c:v>
                      </c:pt>
                      <c:pt idx="281">
                        <c:v>05/04/2023 13:13</c:v>
                      </c:pt>
                      <c:pt idx="282">
                        <c:v>05/04/2023 13:13</c:v>
                      </c:pt>
                      <c:pt idx="283">
                        <c:v>05/04/2023 13:13</c:v>
                      </c:pt>
                      <c:pt idx="284">
                        <c:v>05/04/2023 13:13</c:v>
                      </c:pt>
                      <c:pt idx="285">
                        <c:v>05/04/2023 13:13</c:v>
                      </c:pt>
                      <c:pt idx="286">
                        <c:v>05/04/2023 13:13</c:v>
                      </c:pt>
                      <c:pt idx="287">
                        <c:v>05/04/2023 13:13</c:v>
                      </c:pt>
                      <c:pt idx="288">
                        <c:v>05/04/2023 13:13</c:v>
                      </c:pt>
                      <c:pt idx="289">
                        <c:v>05/04/2023 13:13</c:v>
                      </c:pt>
                      <c:pt idx="290">
                        <c:v>05/04/2023 13:13</c:v>
                      </c:pt>
                      <c:pt idx="291">
                        <c:v>05/04/2023 13:13</c:v>
                      </c:pt>
                      <c:pt idx="292">
                        <c:v>05/04/2023 13:13</c:v>
                      </c:pt>
                      <c:pt idx="293">
                        <c:v>05/04/2023 13:13</c:v>
                      </c:pt>
                      <c:pt idx="294">
                        <c:v>05/04/2023 13:13</c:v>
                      </c:pt>
                      <c:pt idx="295">
                        <c:v>05/04/2023 13:13</c:v>
                      </c:pt>
                      <c:pt idx="296">
                        <c:v>05/04/2023 13:13</c:v>
                      </c:pt>
                      <c:pt idx="297">
                        <c:v>05/04/2023 13:13</c:v>
                      </c:pt>
                      <c:pt idx="298">
                        <c:v>05/04/2023 13:13</c:v>
                      </c:pt>
                      <c:pt idx="299">
                        <c:v>05/04/2023 13:13</c:v>
                      </c:pt>
                      <c:pt idx="300">
                        <c:v>05/04/2023 13:13</c:v>
                      </c:pt>
                      <c:pt idx="301">
                        <c:v>05/04/2023 13:13</c:v>
                      </c:pt>
                      <c:pt idx="302">
                        <c:v>05/04/2023 13:13</c:v>
                      </c:pt>
                      <c:pt idx="303">
                        <c:v>05/04/2023 13:13</c:v>
                      </c:pt>
                      <c:pt idx="304">
                        <c:v>05/04/2023 13:13</c:v>
                      </c:pt>
                      <c:pt idx="305">
                        <c:v>05/04/2023 13:13</c:v>
                      </c:pt>
                      <c:pt idx="306">
                        <c:v>05/04/2023 13:13</c:v>
                      </c:pt>
                      <c:pt idx="307">
                        <c:v>05/04/2023 13:13</c:v>
                      </c:pt>
                      <c:pt idx="308">
                        <c:v>05/04/2023 13:13</c:v>
                      </c:pt>
                      <c:pt idx="309">
                        <c:v>05/04/2023 13:13</c:v>
                      </c:pt>
                      <c:pt idx="310">
                        <c:v>05/04/2023 13:13</c:v>
                      </c:pt>
                      <c:pt idx="311">
                        <c:v>05/04/2023 13:13</c:v>
                      </c:pt>
                      <c:pt idx="312">
                        <c:v>05/04/2023 13:13</c:v>
                      </c:pt>
                      <c:pt idx="313">
                        <c:v>05/04/2023 13:13</c:v>
                      </c:pt>
                      <c:pt idx="314">
                        <c:v>05/04/2023 13:13</c:v>
                      </c:pt>
                      <c:pt idx="315">
                        <c:v>05/04/2023 13:14</c:v>
                      </c:pt>
                      <c:pt idx="316">
                        <c:v>05/04/2023 13:14</c:v>
                      </c:pt>
                      <c:pt idx="317">
                        <c:v>05/04/2023 13:14</c:v>
                      </c:pt>
                      <c:pt idx="318">
                        <c:v>05/04/2023 13:14</c:v>
                      </c:pt>
                      <c:pt idx="319">
                        <c:v>05/04/2023 13:14</c:v>
                      </c:pt>
                      <c:pt idx="320">
                        <c:v>05/04/2023 13:14</c:v>
                      </c:pt>
                      <c:pt idx="321">
                        <c:v>05/04/2023 13:14</c:v>
                      </c:pt>
                      <c:pt idx="322">
                        <c:v>05/04/2023 13:14</c:v>
                      </c:pt>
                      <c:pt idx="323">
                        <c:v>05/04/2023 13:14</c:v>
                      </c:pt>
                      <c:pt idx="324">
                        <c:v>05/04/2023 13:14</c:v>
                      </c:pt>
                      <c:pt idx="325">
                        <c:v>05/04/2023 13:14</c:v>
                      </c:pt>
                      <c:pt idx="326">
                        <c:v>05/04/2023 13:14</c:v>
                      </c:pt>
                      <c:pt idx="327">
                        <c:v>05/04/2023 13:14</c:v>
                      </c:pt>
                      <c:pt idx="328">
                        <c:v>05/04/2023 13:14</c:v>
                      </c:pt>
                      <c:pt idx="329">
                        <c:v>05/04/2023 13:14</c:v>
                      </c:pt>
                      <c:pt idx="330">
                        <c:v>05/04/2023 13:14</c:v>
                      </c:pt>
                      <c:pt idx="331">
                        <c:v>05/04/2023 13:14</c:v>
                      </c:pt>
                      <c:pt idx="332">
                        <c:v>05/04/2023 13:14</c:v>
                      </c:pt>
                      <c:pt idx="333">
                        <c:v>05/04/2023 13:14</c:v>
                      </c:pt>
                      <c:pt idx="334">
                        <c:v>05/04/2023 13:14</c:v>
                      </c:pt>
                      <c:pt idx="335">
                        <c:v>05/04/2023 13:14</c:v>
                      </c:pt>
                      <c:pt idx="336">
                        <c:v>05/04/2023 13:14</c:v>
                      </c:pt>
                      <c:pt idx="337">
                        <c:v>05/04/2023 13:14</c:v>
                      </c:pt>
                      <c:pt idx="338">
                        <c:v>05/04/2023 13:14</c:v>
                      </c:pt>
                      <c:pt idx="339">
                        <c:v>05/04/2023 13:14</c:v>
                      </c:pt>
                      <c:pt idx="340">
                        <c:v>05/04/2023 13:14</c:v>
                      </c:pt>
                      <c:pt idx="341">
                        <c:v>05/04/2023 13:14</c:v>
                      </c:pt>
                      <c:pt idx="342">
                        <c:v>05/04/2023 13:14</c:v>
                      </c:pt>
                      <c:pt idx="343">
                        <c:v>05/04/2023 13:14</c:v>
                      </c:pt>
                      <c:pt idx="344">
                        <c:v>05/04/2023 13:14</c:v>
                      </c:pt>
                      <c:pt idx="345">
                        <c:v>05/04/2023 13:14</c:v>
                      </c:pt>
                      <c:pt idx="346">
                        <c:v>05/04/2023 13:14</c:v>
                      </c:pt>
                      <c:pt idx="347">
                        <c:v>05/04/2023 13:14</c:v>
                      </c:pt>
                      <c:pt idx="348">
                        <c:v>05/04/2023 13:14</c:v>
                      </c:pt>
                      <c:pt idx="349">
                        <c:v>05/04/2023 13:14</c:v>
                      </c:pt>
                      <c:pt idx="350">
                        <c:v>05/04/2023 13:14</c:v>
                      </c:pt>
                      <c:pt idx="351">
                        <c:v>05/04/2023 13:14</c:v>
                      </c:pt>
                      <c:pt idx="352">
                        <c:v>05/04/2023 13:14</c:v>
                      </c:pt>
                      <c:pt idx="353">
                        <c:v>05/04/2023 13:14</c:v>
                      </c:pt>
                      <c:pt idx="354">
                        <c:v>05/04/2023 13:14</c:v>
                      </c:pt>
                      <c:pt idx="355">
                        <c:v>05/04/2023 13:14</c:v>
                      </c:pt>
                      <c:pt idx="356">
                        <c:v>05/04/2023 13:14</c:v>
                      </c:pt>
                      <c:pt idx="357">
                        <c:v>05/04/2023 13:14</c:v>
                      </c:pt>
                      <c:pt idx="358">
                        <c:v>05/04/2023 13:14</c:v>
                      </c:pt>
                      <c:pt idx="359">
                        <c:v>05/04/2023 13:14</c:v>
                      </c:pt>
                      <c:pt idx="360">
                        <c:v>05/04/2023 13:14</c:v>
                      </c:pt>
                      <c:pt idx="361">
                        <c:v>05/04/2023 13:14</c:v>
                      </c:pt>
                      <c:pt idx="362">
                        <c:v>05/04/2023 13:14</c:v>
                      </c:pt>
                      <c:pt idx="363">
                        <c:v>05/04/2023 13:14</c:v>
                      </c:pt>
                      <c:pt idx="364">
                        <c:v>05/04/2023 13:14</c:v>
                      </c:pt>
                      <c:pt idx="365">
                        <c:v>05/04/2023 13:14</c:v>
                      </c:pt>
                      <c:pt idx="366">
                        <c:v>05/04/2023 13:14</c:v>
                      </c:pt>
                      <c:pt idx="367">
                        <c:v>05/04/2023 13:14</c:v>
                      </c:pt>
                      <c:pt idx="368">
                        <c:v>05/04/2023 13:14</c:v>
                      </c:pt>
                      <c:pt idx="369">
                        <c:v>05/04/2023 13:14</c:v>
                      </c:pt>
                      <c:pt idx="370">
                        <c:v>05/04/2023 13:14</c:v>
                      </c:pt>
                      <c:pt idx="371">
                        <c:v>05/04/2023 13:14</c:v>
                      </c:pt>
                      <c:pt idx="372">
                        <c:v>05/04/2023 13:14</c:v>
                      </c:pt>
                      <c:pt idx="373">
                        <c:v>05/04/2023 13:14</c:v>
                      </c:pt>
                      <c:pt idx="374">
                        <c:v>05/04/2023 13:15</c:v>
                      </c:pt>
                      <c:pt idx="375">
                        <c:v>05/04/2023 13:15</c:v>
                      </c:pt>
                      <c:pt idx="376">
                        <c:v>05/04/2023 13:15</c:v>
                      </c:pt>
                      <c:pt idx="377">
                        <c:v>05/04/2023 13:15</c:v>
                      </c:pt>
                      <c:pt idx="378">
                        <c:v>05/04/2023 13:15</c:v>
                      </c:pt>
                      <c:pt idx="379">
                        <c:v>05/04/2023 13:15</c:v>
                      </c:pt>
                      <c:pt idx="380">
                        <c:v>05/04/2023 13:15</c:v>
                      </c:pt>
                      <c:pt idx="381">
                        <c:v>05/04/2023 13:15</c:v>
                      </c:pt>
                      <c:pt idx="382">
                        <c:v>05/04/2023 13:15</c:v>
                      </c:pt>
                      <c:pt idx="383">
                        <c:v>05/04/2023 13:15</c:v>
                      </c:pt>
                      <c:pt idx="384">
                        <c:v>05/04/2023 13:15</c:v>
                      </c:pt>
                      <c:pt idx="385">
                        <c:v>05/04/2023 13:15</c:v>
                      </c:pt>
                      <c:pt idx="386">
                        <c:v>05/04/2023 13:15</c:v>
                      </c:pt>
                      <c:pt idx="387">
                        <c:v>05/04/2023 13:15</c:v>
                      </c:pt>
                      <c:pt idx="388">
                        <c:v>05/04/2023 13:15</c:v>
                      </c:pt>
                      <c:pt idx="389">
                        <c:v>05/04/2023 13:15</c:v>
                      </c:pt>
                      <c:pt idx="390">
                        <c:v>05/04/2023 13:15</c:v>
                      </c:pt>
                      <c:pt idx="391">
                        <c:v>05/04/2023 13:15</c:v>
                      </c:pt>
                      <c:pt idx="392">
                        <c:v>05/04/2023 13:15</c:v>
                      </c:pt>
                      <c:pt idx="393">
                        <c:v>05/04/2023 13:15</c:v>
                      </c:pt>
                      <c:pt idx="394">
                        <c:v>05/04/2023 13:15</c:v>
                      </c:pt>
                      <c:pt idx="395">
                        <c:v>05/04/2023 13:15</c:v>
                      </c:pt>
                      <c:pt idx="396">
                        <c:v>05/04/2023 13:15</c:v>
                      </c:pt>
                      <c:pt idx="397">
                        <c:v>05/04/2023 13:15</c:v>
                      </c:pt>
                      <c:pt idx="398">
                        <c:v>05/04/2023 13:15</c:v>
                      </c:pt>
                      <c:pt idx="399">
                        <c:v>05/04/2023 13:15</c:v>
                      </c:pt>
                      <c:pt idx="400">
                        <c:v>05/04/2023 13:15</c:v>
                      </c:pt>
                      <c:pt idx="401">
                        <c:v>05/04/2023 13:15</c:v>
                      </c:pt>
                      <c:pt idx="402">
                        <c:v>05/04/2023 13:15</c:v>
                      </c:pt>
                      <c:pt idx="403">
                        <c:v>05/04/2023 13:15</c:v>
                      </c:pt>
                      <c:pt idx="404">
                        <c:v>05/04/2023 13:15</c:v>
                      </c:pt>
                      <c:pt idx="405">
                        <c:v>05/04/2023 13:15</c:v>
                      </c:pt>
                      <c:pt idx="406">
                        <c:v>05/04/2023 13:15</c:v>
                      </c:pt>
                      <c:pt idx="407">
                        <c:v>05/04/2023 13:15</c:v>
                      </c:pt>
                      <c:pt idx="408">
                        <c:v>05/04/2023 13:15</c:v>
                      </c:pt>
                      <c:pt idx="409">
                        <c:v>05/04/2023 13:15</c:v>
                      </c:pt>
                      <c:pt idx="410">
                        <c:v>05/04/2023 13:15</c:v>
                      </c:pt>
                      <c:pt idx="411">
                        <c:v>05/04/2023 13:15</c:v>
                      </c:pt>
                      <c:pt idx="412">
                        <c:v>05/04/2023 13:15</c:v>
                      </c:pt>
                      <c:pt idx="413">
                        <c:v>05/04/2023 13:15</c:v>
                      </c:pt>
                      <c:pt idx="414">
                        <c:v>05/04/2023 13:15</c:v>
                      </c:pt>
                      <c:pt idx="415">
                        <c:v>05/04/2023 13:15</c:v>
                      </c:pt>
                      <c:pt idx="416">
                        <c:v>05/04/2023 13:15</c:v>
                      </c:pt>
                      <c:pt idx="417">
                        <c:v>05/04/2023 13:15</c:v>
                      </c:pt>
                      <c:pt idx="418">
                        <c:v>05/04/2023 13:15</c:v>
                      </c:pt>
                      <c:pt idx="419">
                        <c:v>05/04/2023 13:15</c:v>
                      </c:pt>
                      <c:pt idx="420">
                        <c:v>05/04/2023 13:15</c:v>
                      </c:pt>
                      <c:pt idx="421">
                        <c:v>05/04/2023 13:15</c:v>
                      </c:pt>
                      <c:pt idx="422">
                        <c:v>05/04/2023 13:15</c:v>
                      </c:pt>
                      <c:pt idx="423">
                        <c:v>05/04/2023 13:15</c:v>
                      </c:pt>
                      <c:pt idx="424">
                        <c:v>05/04/2023 13:15</c:v>
                      </c:pt>
                      <c:pt idx="425">
                        <c:v>05/04/2023 13:15</c:v>
                      </c:pt>
                      <c:pt idx="426">
                        <c:v>05/04/2023 13:15</c:v>
                      </c:pt>
                      <c:pt idx="427">
                        <c:v>05/04/2023 13:15</c:v>
                      </c:pt>
                      <c:pt idx="428">
                        <c:v>05/04/2023 13:15</c:v>
                      </c:pt>
                      <c:pt idx="429">
                        <c:v>05/04/2023 13:15</c:v>
                      </c:pt>
                      <c:pt idx="430">
                        <c:v>05/04/2023 13:15</c:v>
                      </c:pt>
                      <c:pt idx="431">
                        <c:v>05/04/2023 13:15</c:v>
                      </c:pt>
                      <c:pt idx="432">
                        <c:v>05/04/2023 13:15</c:v>
                      </c:pt>
                      <c:pt idx="433">
                        <c:v>05/04/2023 13:15</c:v>
                      </c:pt>
                      <c:pt idx="434">
                        <c:v>05/04/2023 13:16</c:v>
                      </c:pt>
                      <c:pt idx="435">
                        <c:v>05/04/2023 13:16</c:v>
                      </c:pt>
                      <c:pt idx="436">
                        <c:v>05/04/2023 13:16</c:v>
                      </c:pt>
                      <c:pt idx="437">
                        <c:v>05/04/2023 13:16</c:v>
                      </c:pt>
                      <c:pt idx="438">
                        <c:v>05/04/2023 13:16</c:v>
                      </c:pt>
                      <c:pt idx="439">
                        <c:v>05/04/2023 13:16</c:v>
                      </c:pt>
                      <c:pt idx="440">
                        <c:v>05/04/2023 13:16</c:v>
                      </c:pt>
                      <c:pt idx="441">
                        <c:v>05/04/2023 13:16</c:v>
                      </c:pt>
                      <c:pt idx="442">
                        <c:v>05/04/2023 13:16</c:v>
                      </c:pt>
                      <c:pt idx="443">
                        <c:v>05/04/2023 13:16</c:v>
                      </c:pt>
                      <c:pt idx="444">
                        <c:v>05/04/2023 13:16</c:v>
                      </c:pt>
                      <c:pt idx="445">
                        <c:v>05/04/2023 13:16</c:v>
                      </c:pt>
                      <c:pt idx="446">
                        <c:v>05/04/2023 13:16</c:v>
                      </c:pt>
                      <c:pt idx="447">
                        <c:v>05/04/2023 13:16</c:v>
                      </c:pt>
                      <c:pt idx="448">
                        <c:v>05/04/2023 13:16</c:v>
                      </c:pt>
                      <c:pt idx="449">
                        <c:v>05/04/2023 13:16</c:v>
                      </c:pt>
                      <c:pt idx="450">
                        <c:v>05/04/2023 13:16</c:v>
                      </c:pt>
                      <c:pt idx="451">
                        <c:v>05/04/2023 13:16</c:v>
                      </c:pt>
                      <c:pt idx="452">
                        <c:v>05/04/2023 13:16</c:v>
                      </c:pt>
                      <c:pt idx="453">
                        <c:v>05/04/2023 13:16</c:v>
                      </c:pt>
                      <c:pt idx="454">
                        <c:v>05/04/2023 13:16</c:v>
                      </c:pt>
                      <c:pt idx="455">
                        <c:v>05/04/2023 13:16</c:v>
                      </c:pt>
                      <c:pt idx="456">
                        <c:v>05/04/2023 13:16</c:v>
                      </c:pt>
                      <c:pt idx="457">
                        <c:v>05/04/2023 13:16</c:v>
                      </c:pt>
                      <c:pt idx="458">
                        <c:v>05/04/2023 13:16</c:v>
                      </c:pt>
                      <c:pt idx="459">
                        <c:v>05/04/2023 13:16</c:v>
                      </c:pt>
                      <c:pt idx="460">
                        <c:v>05/04/2023 13:16</c:v>
                      </c:pt>
                      <c:pt idx="461">
                        <c:v>05/04/2023 13:16</c:v>
                      </c:pt>
                      <c:pt idx="462">
                        <c:v>05/04/2023 13:16</c:v>
                      </c:pt>
                      <c:pt idx="463">
                        <c:v>05/04/2023 13:16</c:v>
                      </c:pt>
                      <c:pt idx="464">
                        <c:v>05/04/2023 13:16</c:v>
                      </c:pt>
                      <c:pt idx="465">
                        <c:v>05/04/2023 13:16</c:v>
                      </c:pt>
                      <c:pt idx="466">
                        <c:v>05/04/2023 13:16</c:v>
                      </c:pt>
                      <c:pt idx="467">
                        <c:v>05/04/2023 13:16</c:v>
                      </c:pt>
                      <c:pt idx="468">
                        <c:v>05/04/2023 13:16</c:v>
                      </c:pt>
                      <c:pt idx="469">
                        <c:v>05/04/2023 13:16</c:v>
                      </c:pt>
                      <c:pt idx="470">
                        <c:v>05/04/2023 13:16</c:v>
                      </c:pt>
                      <c:pt idx="471">
                        <c:v>05/04/2023 13:16</c:v>
                      </c:pt>
                      <c:pt idx="472">
                        <c:v>05/04/2023 13:16</c:v>
                      </c:pt>
                      <c:pt idx="473">
                        <c:v>05/04/2023 13:16</c:v>
                      </c:pt>
                      <c:pt idx="474">
                        <c:v>05/04/2023 13:16</c:v>
                      </c:pt>
                      <c:pt idx="475">
                        <c:v>05/04/2023 13:16</c:v>
                      </c:pt>
                      <c:pt idx="476">
                        <c:v>05/04/2023 13:16</c:v>
                      </c:pt>
                      <c:pt idx="477">
                        <c:v>05/04/2023 13:16</c:v>
                      </c:pt>
                      <c:pt idx="478">
                        <c:v>05/04/2023 13:16</c:v>
                      </c:pt>
                      <c:pt idx="479">
                        <c:v>05/04/2023 13:16</c:v>
                      </c:pt>
                      <c:pt idx="480">
                        <c:v>05/04/2023 13:16</c:v>
                      </c:pt>
                      <c:pt idx="481">
                        <c:v>05/04/2023 13:16</c:v>
                      </c:pt>
                      <c:pt idx="482">
                        <c:v>05/04/2023 13:16</c:v>
                      </c:pt>
                      <c:pt idx="483">
                        <c:v>05/04/2023 13:16</c:v>
                      </c:pt>
                      <c:pt idx="484">
                        <c:v>05/04/2023 13:16</c:v>
                      </c:pt>
                      <c:pt idx="485">
                        <c:v>05/04/2023 13:16</c:v>
                      </c:pt>
                      <c:pt idx="486">
                        <c:v>05/04/2023 13:16</c:v>
                      </c:pt>
                      <c:pt idx="487">
                        <c:v>05/04/2023 13:16</c:v>
                      </c:pt>
                      <c:pt idx="488">
                        <c:v>05/04/2023 13:16</c:v>
                      </c:pt>
                      <c:pt idx="489">
                        <c:v>05/04/2023 13:16</c:v>
                      </c:pt>
                      <c:pt idx="490">
                        <c:v>05/04/2023 13:16</c:v>
                      </c:pt>
                      <c:pt idx="491">
                        <c:v>05/04/2023 13:16</c:v>
                      </c:pt>
                      <c:pt idx="492">
                        <c:v>05/04/2023 13:16</c:v>
                      </c:pt>
                      <c:pt idx="493">
                        <c:v>05/04/2023 13:16</c:v>
                      </c:pt>
                      <c:pt idx="494">
                        <c:v>05/04/2023 13:17</c:v>
                      </c:pt>
                      <c:pt idx="495">
                        <c:v>05/04/2023 13:17</c:v>
                      </c:pt>
                      <c:pt idx="496">
                        <c:v>05/04/2023 13:17</c:v>
                      </c:pt>
                      <c:pt idx="497">
                        <c:v>05/04/2023 13:17</c:v>
                      </c:pt>
                      <c:pt idx="498">
                        <c:v>05/04/2023 13:17</c:v>
                      </c:pt>
                      <c:pt idx="499">
                        <c:v>05/04/2023 13:17</c:v>
                      </c:pt>
                      <c:pt idx="500">
                        <c:v>05/04/2023 13:17</c:v>
                      </c:pt>
                      <c:pt idx="501">
                        <c:v>05/04/2023 13:17</c:v>
                      </c:pt>
                      <c:pt idx="502">
                        <c:v>05/04/2023 13:17</c:v>
                      </c:pt>
                      <c:pt idx="503">
                        <c:v>05/04/2023 13:17</c:v>
                      </c:pt>
                      <c:pt idx="504">
                        <c:v>05/04/2023 13:17</c:v>
                      </c:pt>
                      <c:pt idx="505">
                        <c:v>05/04/2023 13:17</c:v>
                      </c:pt>
                      <c:pt idx="506">
                        <c:v>05/04/2023 13:17</c:v>
                      </c:pt>
                      <c:pt idx="507">
                        <c:v>05/04/2023 13:17</c:v>
                      </c:pt>
                      <c:pt idx="508">
                        <c:v>05/04/2023 13:17</c:v>
                      </c:pt>
                      <c:pt idx="509">
                        <c:v>05/04/2023 13:17</c:v>
                      </c:pt>
                      <c:pt idx="510">
                        <c:v>05/04/2023 13:17</c:v>
                      </c:pt>
                      <c:pt idx="511">
                        <c:v>05/04/2023 13:17</c:v>
                      </c:pt>
                      <c:pt idx="512">
                        <c:v>05/04/2023 13:17</c:v>
                      </c:pt>
                      <c:pt idx="513">
                        <c:v>05/04/2023 13:17</c:v>
                      </c:pt>
                      <c:pt idx="514">
                        <c:v>05/04/2023 13:17</c:v>
                      </c:pt>
                      <c:pt idx="515">
                        <c:v>05/04/2023 13:17</c:v>
                      </c:pt>
                      <c:pt idx="516">
                        <c:v>05/04/2023 13:17</c:v>
                      </c:pt>
                      <c:pt idx="517">
                        <c:v>05/04/2023 13:17</c:v>
                      </c:pt>
                      <c:pt idx="518">
                        <c:v>05/04/2023 13:17</c:v>
                      </c:pt>
                      <c:pt idx="519">
                        <c:v>05/04/2023 13:17</c:v>
                      </c:pt>
                      <c:pt idx="520">
                        <c:v>05/04/2023 13:17</c:v>
                      </c:pt>
                      <c:pt idx="521">
                        <c:v>05/04/2023 13:17</c:v>
                      </c:pt>
                      <c:pt idx="522">
                        <c:v>05/04/2023 13:17</c:v>
                      </c:pt>
                      <c:pt idx="523">
                        <c:v>05/04/2023 13:17</c:v>
                      </c:pt>
                      <c:pt idx="524">
                        <c:v>05/04/2023 13:17</c:v>
                      </c:pt>
                      <c:pt idx="525">
                        <c:v>05/04/2023 13:17</c:v>
                      </c:pt>
                      <c:pt idx="526">
                        <c:v>05/04/2023 13:17</c:v>
                      </c:pt>
                      <c:pt idx="527">
                        <c:v>05/04/2023 13:17</c:v>
                      </c:pt>
                      <c:pt idx="528">
                        <c:v>05/04/2023 13:17</c:v>
                      </c:pt>
                      <c:pt idx="529">
                        <c:v>05/04/2023 13:17</c:v>
                      </c:pt>
                      <c:pt idx="530">
                        <c:v>05/04/2023 13:17</c:v>
                      </c:pt>
                      <c:pt idx="531">
                        <c:v>05/04/2023 13:17</c:v>
                      </c:pt>
                      <c:pt idx="532">
                        <c:v>05/04/2023 13:17</c:v>
                      </c:pt>
                      <c:pt idx="533">
                        <c:v>05/04/2023 13:17</c:v>
                      </c:pt>
                      <c:pt idx="534">
                        <c:v>05/04/2023 13:17</c:v>
                      </c:pt>
                      <c:pt idx="535">
                        <c:v>05/04/2023 13:17</c:v>
                      </c:pt>
                      <c:pt idx="536">
                        <c:v>05/04/2023 13:17</c:v>
                      </c:pt>
                      <c:pt idx="537">
                        <c:v>05/04/2023 13:17</c:v>
                      </c:pt>
                      <c:pt idx="538">
                        <c:v>05/04/2023 13:17</c:v>
                      </c:pt>
                      <c:pt idx="539">
                        <c:v>05/04/2023 13:17</c:v>
                      </c:pt>
                      <c:pt idx="540">
                        <c:v>05/04/2023 13:17</c:v>
                      </c:pt>
                      <c:pt idx="541">
                        <c:v>05/04/2023 13:17</c:v>
                      </c:pt>
                      <c:pt idx="542">
                        <c:v>05/04/2023 13:17</c:v>
                      </c:pt>
                      <c:pt idx="543">
                        <c:v>05/04/2023 13:17</c:v>
                      </c:pt>
                      <c:pt idx="544">
                        <c:v>05/04/2023 13:17</c:v>
                      </c:pt>
                      <c:pt idx="545">
                        <c:v>05/04/2023 13:17</c:v>
                      </c:pt>
                      <c:pt idx="546">
                        <c:v>05/04/2023 13:17</c:v>
                      </c:pt>
                      <c:pt idx="547">
                        <c:v>05/04/2023 13:17</c:v>
                      </c:pt>
                      <c:pt idx="548">
                        <c:v>05/04/2023 13:17</c:v>
                      </c:pt>
                      <c:pt idx="549">
                        <c:v>05/04/2023 13:17</c:v>
                      </c:pt>
                      <c:pt idx="550">
                        <c:v>05/04/2023 13:17</c:v>
                      </c:pt>
                      <c:pt idx="551">
                        <c:v>05/04/2023 13:17</c:v>
                      </c:pt>
                      <c:pt idx="552">
                        <c:v>05/04/2023 13:17</c:v>
                      </c:pt>
                      <c:pt idx="553">
                        <c:v>05/04/2023 13:17</c:v>
                      </c:pt>
                      <c:pt idx="554">
                        <c:v>05/04/2023 13:18</c:v>
                      </c:pt>
                      <c:pt idx="555">
                        <c:v>05/04/2023 13:18</c:v>
                      </c:pt>
                      <c:pt idx="556">
                        <c:v>05/04/2023 13:18</c:v>
                      </c:pt>
                      <c:pt idx="557">
                        <c:v>05/04/2023 13:18</c:v>
                      </c:pt>
                      <c:pt idx="558">
                        <c:v>05/04/2023 13:18</c:v>
                      </c:pt>
                      <c:pt idx="559">
                        <c:v>05/04/2023 13:18</c:v>
                      </c:pt>
                      <c:pt idx="560">
                        <c:v>05/04/2023 13:18</c:v>
                      </c:pt>
                      <c:pt idx="561">
                        <c:v>05/04/2023 13:18</c:v>
                      </c:pt>
                      <c:pt idx="562">
                        <c:v>05/04/2023 13:18</c:v>
                      </c:pt>
                      <c:pt idx="563">
                        <c:v>05/04/2023 13:18</c:v>
                      </c:pt>
                      <c:pt idx="564">
                        <c:v>05/04/2023 13:18</c:v>
                      </c:pt>
                      <c:pt idx="565">
                        <c:v>05/04/2023 13:18</c:v>
                      </c:pt>
                      <c:pt idx="566">
                        <c:v>05/04/2023 13:18</c:v>
                      </c:pt>
                      <c:pt idx="567">
                        <c:v>05/04/2023 13:18</c:v>
                      </c:pt>
                      <c:pt idx="568">
                        <c:v>05/04/2023 13:18</c:v>
                      </c:pt>
                      <c:pt idx="569">
                        <c:v>05/04/2023 13:18</c:v>
                      </c:pt>
                      <c:pt idx="570">
                        <c:v>05/04/2023 13:18</c:v>
                      </c:pt>
                      <c:pt idx="571">
                        <c:v>05/04/2023 13:18</c:v>
                      </c:pt>
                      <c:pt idx="572">
                        <c:v>05/04/2023 13:18</c:v>
                      </c:pt>
                      <c:pt idx="573">
                        <c:v>05/04/2023 13:18</c:v>
                      </c:pt>
                      <c:pt idx="574">
                        <c:v>05/04/2023 13:18</c:v>
                      </c:pt>
                      <c:pt idx="575">
                        <c:v>05/04/2023 13:18</c:v>
                      </c:pt>
                      <c:pt idx="576">
                        <c:v>05/04/2023 13:18</c:v>
                      </c:pt>
                      <c:pt idx="577">
                        <c:v>05/04/2023 13:18</c:v>
                      </c:pt>
                      <c:pt idx="578">
                        <c:v>05/04/2023 13:18</c:v>
                      </c:pt>
                      <c:pt idx="579">
                        <c:v>05/04/2023 13:18</c:v>
                      </c:pt>
                      <c:pt idx="580">
                        <c:v>05/04/2023 13:18</c:v>
                      </c:pt>
                      <c:pt idx="581">
                        <c:v>05/04/2023 13:18</c:v>
                      </c:pt>
                      <c:pt idx="582">
                        <c:v>05/04/2023 13:18</c:v>
                      </c:pt>
                      <c:pt idx="583">
                        <c:v>05/04/2023 13:18</c:v>
                      </c:pt>
                      <c:pt idx="584">
                        <c:v>05/04/2023 13:18</c:v>
                      </c:pt>
                      <c:pt idx="585">
                        <c:v>05/04/2023 13:18</c:v>
                      </c:pt>
                      <c:pt idx="586">
                        <c:v>05/04/2023 13:18</c:v>
                      </c:pt>
                      <c:pt idx="587">
                        <c:v>05/04/2023 13:18</c:v>
                      </c:pt>
                      <c:pt idx="588">
                        <c:v>05/04/2023 13:18</c:v>
                      </c:pt>
                      <c:pt idx="589">
                        <c:v>05/04/2023 13:18</c:v>
                      </c:pt>
                      <c:pt idx="590">
                        <c:v>05/04/2023 13:18</c:v>
                      </c:pt>
                      <c:pt idx="591">
                        <c:v>05/04/2023 13:18</c:v>
                      </c:pt>
                      <c:pt idx="592">
                        <c:v>05/04/2023 13:18</c:v>
                      </c:pt>
                      <c:pt idx="593">
                        <c:v>05/04/2023 13:18</c:v>
                      </c:pt>
                      <c:pt idx="594">
                        <c:v>05/04/2023 13:18</c:v>
                      </c:pt>
                      <c:pt idx="595">
                        <c:v>05/04/2023 13:18</c:v>
                      </c:pt>
                      <c:pt idx="596">
                        <c:v>05/04/2023 13:18</c:v>
                      </c:pt>
                      <c:pt idx="597">
                        <c:v>05/04/2023 13:18</c:v>
                      </c:pt>
                      <c:pt idx="598">
                        <c:v>05/04/2023 13:18</c:v>
                      </c:pt>
                      <c:pt idx="599">
                        <c:v>05/04/2023 13:18</c:v>
                      </c:pt>
                      <c:pt idx="600">
                        <c:v>05/04/2023 13:18</c:v>
                      </c:pt>
                      <c:pt idx="601">
                        <c:v>05/04/2023 13:18</c:v>
                      </c:pt>
                      <c:pt idx="602">
                        <c:v>05/04/2023 13:18</c:v>
                      </c:pt>
                      <c:pt idx="603">
                        <c:v>05/04/2023 13:18</c:v>
                      </c:pt>
                      <c:pt idx="604">
                        <c:v>05/04/2023 13:18</c:v>
                      </c:pt>
                      <c:pt idx="605">
                        <c:v>05/04/2023 13:18</c:v>
                      </c:pt>
                      <c:pt idx="606">
                        <c:v>05/04/2023 13:18</c:v>
                      </c:pt>
                      <c:pt idx="607">
                        <c:v>05/04/2023 13:18</c:v>
                      </c:pt>
                      <c:pt idx="608">
                        <c:v>05/04/2023 13:18</c:v>
                      </c:pt>
                      <c:pt idx="609">
                        <c:v>05/04/2023 13:18</c:v>
                      </c:pt>
                      <c:pt idx="610">
                        <c:v>05/04/2023 13:18</c:v>
                      </c:pt>
                      <c:pt idx="611">
                        <c:v>05/04/2023 13:18</c:v>
                      </c:pt>
                      <c:pt idx="612">
                        <c:v>05/04/2023 13:18</c:v>
                      </c:pt>
                      <c:pt idx="613">
                        <c:v>05/04/2023 13:18</c:v>
                      </c:pt>
                      <c:pt idx="614">
                        <c:v>05/04/2023 13:19</c:v>
                      </c:pt>
                      <c:pt idx="615">
                        <c:v>05/04/2023 13:19</c:v>
                      </c:pt>
                      <c:pt idx="616">
                        <c:v>05/04/2023 13:19</c:v>
                      </c:pt>
                      <c:pt idx="617">
                        <c:v>05/04/2023 13:19</c:v>
                      </c:pt>
                      <c:pt idx="618">
                        <c:v>05/04/2023 13:19</c:v>
                      </c:pt>
                      <c:pt idx="619">
                        <c:v>05/04/2023 13:19</c:v>
                      </c:pt>
                      <c:pt idx="620">
                        <c:v>05/04/2023 13:19</c:v>
                      </c:pt>
                      <c:pt idx="621">
                        <c:v>05/04/2023 13:19</c:v>
                      </c:pt>
                      <c:pt idx="622">
                        <c:v>05/04/2023 13:19</c:v>
                      </c:pt>
                      <c:pt idx="623">
                        <c:v>05/04/2023 13:19</c:v>
                      </c:pt>
                      <c:pt idx="624">
                        <c:v>05/04/2023 13:19</c:v>
                      </c:pt>
                      <c:pt idx="625">
                        <c:v>05/04/2023 13:19</c:v>
                      </c:pt>
                      <c:pt idx="626">
                        <c:v>05/04/2023 13:19</c:v>
                      </c:pt>
                      <c:pt idx="627">
                        <c:v>05/04/2023 13:19</c:v>
                      </c:pt>
                      <c:pt idx="628">
                        <c:v>05/04/2023 13:19</c:v>
                      </c:pt>
                      <c:pt idx="629">
                        <c:v>05/04/2023 13:19</c:v>
                      </c:pt>
                      <c:pt idx="630">
                        <c:v>05/04/2023 13:19</c:v>
                      </c:pt>
                      <c:pt idx="631">
                        <c:v>05/04/2023 13:19</c:v>
                      </c:pt>
                      <c:pt idx="632">
                        <c:v>05/04/2023 13:19</c:v>
                      </c:pt>
                      <c:pt idx="633">
                        <c:v>05/04/2023 13:19</c:v>
                      </c:pt>
                      <c:pt idx="634">
                        <c:v>05/04/2023 13:19</c:v>
                      </c:pt>
                      <c:pt idx="635">
                        <c:v>05/04/2023 13:19</c:v>
                      </c:pt>
                      <c:pt idx="636">
                        <c:v>05/04/2023 13:19</c:v>
                      </c:pt>
                      <c:pt idx="637">
                        <c:v>05/04/2023 13:19</c:v>
                      </c:pt>
                      <c:pt idx="638">
                        <c:v>05/04/2023 13:19</c:v>
                      </c:pt>
                      <c:pt idx="639">
                        <c:v>05/04/2023 13:19</c:v>
                      </c:pt>
                      <c:pt idx="640">
                        <c:v>05/04/2023 13:19</c:v>
                      </c:pt>
                      <c:pt idx="641">
                        <c:v>05/04/2023 13:19</c:v>
                      </c:pt>
                      <c:pt idx="642">
                        <c:v>05/04/2023 13:19</c:v>
                      </c:pt>
                      <c:pt idx="643">
                        <c:v>05/04/2023 13:19</c:v>
                      </c:pt>
                      <c:pt idx="644">
                        <c:v>05/04/2023 13:19</c:v>
                      </c:pt>
                      <c:pt idx="645">
                        <c:v>05/04/2023 13:19</c:v>
                      </c:pt>
                      <c:pt idx="646">
                        <c:v>05/04/2023 13:19</c:v>
                      </c:pt>
                      <c:pt idx="647">
                        <c:v>05/04/2023 13:19</c:v>
                      </c:pt>
                      <c:pt idx="648">
                        <c:v>05/04/2023 13:19</c:v>
                      </c:pt>
                      <c:pt idx="649">
                        <c:v>05/04/2023 13:19</c:v>
                      </c:pt>
                      <c:pt idx="650">
                        <c:v>05/04/2023 13:19</c:v>
                      </c:pt>
                      <c:pt idx="651">
                        <c:v>05/04/2023 13:19</c:v>
                      </c:pt>
                      <c:pt idx="652">
                        <c:v>05/04/2023 13:19</c:v>
                      </c:pt>
                      <c:pt idx="653">
                        <c:v>05/04/2023 13:19</c:v>
                      </c:pt>
                      <c:pt idx="654">
                        <c:v>05/04/2023 13:19</c:v>
                      </c:pt>
                      <c:pt idx="655">
                        <c:v>05/04/2023 13:19</c:v>
                      </c:pt>
                      <c:pt idx="656">
                        <c:v>05/04/2023 13:19</c:v>
                      </c:pt>
                      <c:pt idx="657">
                        <c:v>05/04/2023 13:19</c:v>
                      </c:pt>
                      <c:pt idx="658">
                        <c:v>05/04/2023 13:19</c:v>
                      </c:pt>
                      <c:pt idx="659">
                        <c:v>05/04/2023 13:19</c:v>
                      </c:pt>
                      <c:pt idx="660">
                        <c:v>05/04/2023 13:19</c:v>
                      </c:pt>
                      <c:pt idx="661">
                        <c:v>05/04/2023 13:19</c:v>
                      </c:pt>
                      <c:pt idx="662">
                        <c:v>05/04/2023 13:19</c:v>
                      </c:pt>
                      <c:pt idx="663">
                        <c:v>05/04/2023 13:19</c:v>
                      </c:pt>
                      <c:pt idx="664">
                        <c:v>05/04/2023 13:19</c:v>
                      </c:pt>
                      <c:pt idx="665">
                        <c:v>05/04/2023 13:19</c:v>
                      </c:pt>
                      <c:pt idx="666">
                        <c:v>05/04/2023 13:19</c:v>
                      </c:pt>
                      <c:pt idx="667">
                        <c:v>05/04/2023 13:19</c:v>
                      </c:pt>
                      <c:pt idx="668">
                        <c:v>05/04/2023 13:19</c:v>
                      </c:pt>
                      <c:pt idx="669">
                        <c:v>05/04/2023 13:19</c:v>
                      </c:pt>
                      <c:pt idx="670">
                        <c:v>05/04/2023 13:19</c:v>
                      </c:pt>
                      <c:pt idx="671">
                        <c:v>05/04/2023 13:19</c:v>
                      </c:pt>
                      <c:pt idx="672">
                        <c:v>05/04/2023 13:19</c:v>
                      </c:pt>
                      <c:pt idx="673">
                        <c:v>05/04/2023 13:20</c:v>
                      </c:pt>
                      <c:pt idx="674">
                        <c:v>05/04/2023 13:20</c:v>
                      </c:pt>
                      <c:pt idx="675">
                        <c:v>05/04/2023 13:20</c:v>
                      </c:pt>
                      <c:pt idx="676">
                        <c:v>05/04/2023 13:20</c:v>
                      </c:pt>
                      <c:pt idx="677">
                        <c:v>05/04/2023 13:20</c:v>
                      </c:pt>
                      <c:pt idx="678">
                        <c:v>05/04/2023 13:20</c:v>
                      </c:pt>
                      <c:pt idx="679">
                        <c:v>05/04/2023 13:20</c:v>
                      </c:pt>
                      <c:pt idx="680">
                        <c:v>05/04/2023 13:20</c:v>
                      </c:pt>
                      <c:pt idx="681">
                        <c:v>05/04/2023 13:20</c:v>
                      </c:pt>
                      <c:pt idx="682">
                        <c:v>05/04/2023 13:20</c:v>
                      </c:pt>
                      <c:pt idx="683">
                        <c:v>05/04/2023 13:20</c:v>
                      </c:pt>
                      <c:pt idx="684">
                        <c:v>05/04/2023 13:20</c:v>
                      </c:pt>
                      <c:pt idx="685">
                        <c:v>05/04/2023 13:20</c:v>
                      </c:pt>
                      <c:pt idx="686">
                        <c:v>05/04/2023 13:20</c:v>
                      </c:pt>
                      <c:pt idx="687">
                        <c:v>05/04/2023 13:20</c:v>
                      </c:pt>
                      <c:pt idx="688">
                        <c:v>05/04/2023 13:20</c:v>
                      </c:pt>
                      <c:pt idx="689">
                        <c:v>05/04/2023 13:20</c:v>
                      </c:pt>
                      <c:pt idx="690">
                        <c:v>05/04/2023 13:20</c:v>
                      </c:pt>
                      <c:pt idx="691">
                        <c:v>05/04/2023 13:20</c:v>
                      </c:pt>
                      <c:pt idx="692">
                        <c:v>05/04/2023 13:20</c:v>
                      </c:pt>
                      <c:pt idx="693">
                        <c:v>05/04/2023 13:20</c:v>
                      </c:pt>
                      <c:pt idx="694">
                        <c:v>05/04/2023 13:20</c:v>
                      </c:pt>
                      <c:pt idx="695">
                        <c:v>05/04/2023 13:20</c:v>
                      </c:pt>
                      <c:pt idx="696">
                        <c:v>05/04/2023 13:20</c:v>
                      </c:pt>
                      <c:pt idx="697">
                        <c:v>05/04/2023 13:20</c:v>
                      </c:pt>
                      <c:pt idx="698">
                        <c:v>05/04/2023 13:20</c:v>
                      </c:pt>
                      <c:pt idx="699">
                        <c:v>05/04/2023 13:20</c:v>
                      </c:pt>
                      <c:pt idx="700">
                        <c:v>05/04/2023 13:20</c:v>
                      </c:pt>
                      <c:pt idx="701">
                        <c:v>05/04/2023 13:20</c:v>
                      </c:pt>
                      <c:pt idx="702">
                        <c:v>05/04/2023 13:20</c:v>
                      </c:pt>
                      <c:pt idx="703">
                        <c:v>05/04/2023 13:20</c:v>
                      </c:pt>
                      <c:pt idx="704">
                        <c:v>05/04/2023 13:20</c:v>
                      </c:pt>
                      <c:pt idx="705">
                        <c:v>05/04/2023 13:20</c:v>
                      </c:pt>
                      <c:pt idx="706">
                        <c:v>05/04/2023 13:20</c:v>
                      </c:pt>
                      <c:pt idx="707">
                        <c:v>05/04/2023 13:20</c:v>
                      </c:pt>
                      <c:pt idx="708">
                        <c:v>05/04/2023 13:20</c:v>
                      </c:pt>
                      <c:pt idx="709">
                        <c:v>05/04/2023 13:20</c:v>
                      </c:pt>
                      <c:pt idx="710">
                        <c:v>05/04/2023 13:20</c:v>
                      </c:pt>
                      <c:pt idx="711">
                        <c:v>05/04/2023 13:20</c:v>
                      </c:pt>
                      <c:pt idx="712">
                        <c:v>05/04/2023 13:20</c:v>
                      </c:pt>
                      <c:pt idx="713">
                        <c:v>05/04/2023 13:20</c:v>
                      </c:pt>
                      <c:pt idx="714">
                        <c:v>05/04/2023 13:20</c:v>
                      </c:pt>
                      <c:pt idx="715">
                        <c:v>05/04/2023 13:20</c:v>
                      </c:pt>
                      <c:pt idx="716">
                        <c:v>05/04/2023 13:20</c:v>
                      </c:pt>
                      <c:pt idx="717">
                        <c:v>05/04/2023 13:20</c:v>
                      </c:pt>
                      <c:pt idx="718">
                        <c:v>05/04/2023 13:20</c:v>
                      </c:pt>
                      <c:pt idx="719">
                        <c:v>05/04/2023 13:20</c:v>
                      </c:pt>
                      <c:pt idx="720">
                        <c:v>05/04/2023 13:20</c:v>
                      </c:pt>
                      <c:pt idx="721">
                        <c:v>05/04/2023 13:20</c:v>
                      </c:pt>
                      <c:pt idx="722">
                        <c:v>05/04/2023 13:20</c:v>
                      </c:pt>
                      <c:pt idx="723">
                        <c:v>05/04/2023 13:20</c:v>
                      </c:pt>
                      <c:pt idx="724">
                        <c:v>05/04/2023 13:20</c:v>
                      </c:pt>
                      <c:pt idx="725">
                        <c:v>05/04/2023 13:20</c:v>
                      </c:pt>
                      <c:pt idx="726">
                        <c:v>05/04/2023 13:20</c:v>
                      </c:pt>
                      <c:pt idx="727">
                        <c:v>05/04/2023 13:20</c:v>
                      </c:pt>
                      <c:pt idx="728">
                        <c:v>05/04/2023 13:20</c:v>
                      </c:pt>
                      <c:pt idx="729">
                        <c:v>05/04/2023 13:20</c:v>
                      </c:pt>
                      <c:pt idx="730">
                        <c:v>05/04/2023 13:20</c:v>
                      </c:pt>
                      <c:pt idx="731">
                        <c:v>05/04/2023 13:20</c:v>
                      </c:pt>
                      <c:pt idx="732">
                        <c:v>05/04/2023 13:20</c:v>
                      </c:pt>
                      <c:pt idx="733">
                        <c:v>05/04/2023 13:21</c:v>
                      </c:pt>
                      <c:pt idx="734">
                        <c:v>05/04/2023 13:21</c:v>
                      </c:pt>
                      <c:pt idx="735">
                        <c:v>05/04/2023 13:21</c:v>
                      </c:pt>
                      <c:pt idx="736">
                        <c:v>05/04/2023 13:21</c:v>
                      </c:pt>
                      <c:pt idx="737">
                        <c:v>05/04/2023 13:21</c:v>
                      </c:pt>
                      <c:pt idx="738">
                        <c:v>05/04/2023 13:21</c:v>
                      </c:pt>
                      <c:pt idx="739">
                        <c:v>05/04/2023 13:21</c:v>
                      </c:pt>
                      <c:pt idx="740">
                        <c:v>05/04/2023 13:21</c:v>
                      </c:pt>
                      <c:pt idx="741">
                        <c:v>05/04/2023 13:21</c:v>
                      </c:pt>
                      <c:pt idx="742">
                        <c:v>05/04/2023 13:21</c:v>
                      </c:pt>
                      <c:pt idx="743">
                        <c:v>05/04/2023 13:21</c:v>
                      </c:pt>
                      <c:pt idx="744">
                        <c:v>05/04/2023 13:21</c:v>
                      </c:pt>
                      <c:pt idx="745">
                        <c:v>05/04/2023 13:21</c:v>
                      </c:pt>
                      <c:pt idx="746">
                        <c:v>05/04/2023 13:21</c:v>
                      </c:pt>
                      <c:pt idx="747">
                        <c:v>05/04/2023 13:21</c:v>
                      </c:pt>
                      <c:pt idx="748">
                        <c:v>05/04/2023 13:21</c:v>
                      </c:pt>
                      <c:pt idx="749">
                        <c:v>05/04/2023 13:21</c:v>
                      </c:pt>
                      <c:pt idx="750">
                        <c:v>05/04/2023 13:21</c:v>
                      </c:pt>
                      <c:pt idx="751">
                        <c:v>05/04/2023 13:21</c:v>
                      </c:pt>
                      <c:pt idx="752">
                        <c:v>05/04/2023 13:21</c:v>
                      </c:pt>
                      <c:pt idx="753">
                        <c:v>05/04/2023 13:21</c:v>
                      </c:pt>
                      <c:pt idx="754">
                        <c:v>05/04/2023 13:21</c:v>
                      </c:pt>
                      <c:pt idx="755">
                        <c:v>05/04/2023 13:21</c:v>
                      </c:pt>
                      <c:pt idx="756">
                        <c:v>05/04/2023 13:21</c:v>
                      </c:pt>
                      <c:pt idx="757">
                        <c:v>05/04/2023 13:21</c:v>
                      </c:pt>
                      <c:pt idx="758">
                        <c:v>05/04/2023 13:21</c:v>
                      </c:pt>
                      <c:pt idx="759">
                        <c:v>05/04/2023 13:21</c:v>
                      </c:pt>
                      <c:pt idx="760">
                        <c:v>05/04/2023 13:21</c:v>
                      </c:pt>
                      <c:pt idx="761">
                        <c:v>05/04/2023 13:21</c:v>
                      </c:pt>
                      <c:pt idx="762">
                        <c:v>05/04/2023 13:21</c:v>
                      </c:pt>
                      <c:pt idx="763">
                        <c:v>05/04/2023 13:21</c:v>
                      </c:pt>
                      <c:pt idx="764">
                        <c:v>05/04/2023 13:21</c:v>
                      </c:pt>
                      <c:pt idx="765">
                        <c:v>05/04/2023 13:21</c:v>
                      </c:pt>
                      <c:pt idx="766">
                        <c:v>05/04/2023 13:21</c:v>
                      </c:pt>
                      <c:pt idx="767">
                        <c:v>05/04/2023 13:21</c:v>
                      </c:pt>
                      <c:pt idx="768">
                        <c:v>05/04/2023 13:21</c:v>
                      </c:pt>
                      <c:pt idx="769">
                        <c:v>05/04/2023 13:21</c:v>
                      </c:pt>
                      <c:pt idx="770">
                        <c:v>05/04/2023 13:21</c:v>
                      </c:pt>
                      <c:pt idx="771">
                        <c:v>05/04/2023 13:21</c:v>
                      </c:pt>
                      <c:pt idx="772">
                        <c:v>05/04/2023 13:21</c:v>
                      </c:pt>
                      <c:pt idx="773">
                        <c:v>05/04/2023 13:21</c:v>
                      </c:pt>
                      <c:pt idx="774">
                        <c:v>05/04/2023 13:21</c:v>
                      </c:pt>
                      <c:pt idx="775">
                        <c:v>05/04/2023 13:21</c:v>
                      </c:pt>
                      <c:pt idx="776">
                        <c:v>05/04/2023 13:21</c:v>
                      </c:pt>
                      <c:pt idx="777">
                        <c:v>05/04/2023 13:21</c:v>
                      </c:pt>
                      <c:pt idx="778">
                        <c:v>05/04/2023 13:21</c:v>
                      </c:pt>
                      <c:pt idx="779">
                        <c:v>05/04/2023 13:21</c:v>
                      </c:pt>
                      <c:pt idx="780">
                        <c:v>05/04/2023 13:21</c:v>
                      </c:pt>
                      <c:pt idx="781">
                        <c:v>05/04/2023 13:21</c:v>
                      </c:pt>
                      <c:pt idx="782">
                        <c:v>05/04/2023 13:21</c:v>
                      </c:pt>
                      <c:pt idx="783">
                        <c:v>05/04/2023 13:21</c:v>
                      </c:pt>
                      <c:pt idx="784">
                        <c:v>05/04/2023 13:21</c:v>
                      </c:pt>
                      <c:pt idx="785">
                        <c:v>05/04/2023 13:21</c:v>
                      </c:pt>
                      <c:pt idx="786">
                        <c:v>05/04/2023 13:21</c:v>
                      </c:pt>
                      <c:pt idx="787">
                        <c:v>05/04/2023 13:21</c:v>
                      </c:pt>
                      <c:pt idx="788">
                        <c:v>05/04/2023 13:21</c:v>
                      </c:pt>
                      <c:pt idx="789">
                        <c:v>05/04/2023 13:21</c:v>
                      </c:pt>
                      <c:pt idx="790">
                        <c:v>05/04/2023 13:21</c:v>
                      </c:pt>
                      <c:pt idx="791">
                        <c:v>05/04/2023 13:21</c:v>
                      </c:pt>
                      <c:pt idx="792">
                        <c:v>05/04/2023 13:21</c:v>
                      </c:pt>
                      <c:pt idx="793">
                        <c:v>05/04/2023 13:22</c:v>
                      </c:pt>
                      <c:pt idx="794">
                        <c:v>05/04/2023 13:22</c:v>
                      </c:pt>
                      <c:pt idx="795">
                        <c:v>05/04/2023 13:22</c:v>
                      </c:pt>
                      <c:pt idx="796">
                        <c:v>05/04/2023 13:22</c:v>
                      </c:pt>
                      <c:pt idx="797">
                        <c:v>05/04/2023 13:22</c:v>
                      </c:pt>
                      <c:pt idx="798">
                        <c:v>05/04/2023 13:22</c:v>
                      </c:pt>
                      <c:pt idx="799">
                        <c:v>05/04/2023 13:22</c:v>
                      </c:pt>
                      <c:pt idx="800">
                        <c:v>05/04/2023 13:22</c:v>
                      </c:pt>
                      <c:pt idx="801">
                        <c:v>05/04/2023 13:22</c:v>
                      </c:pt>
                      <c:pt idx="802">
                        <c:v>05/04/2023 13:22</c:v>
                      </c:pt>
                      <c:pt idx="803">
                        <c:v>05/04/2023 13:22</c:v>
                      </c:pt>
                      <c:pt idx="804">
                        <c:v>05/04/2023 13:22</c:v>
                      </c:pt>
                      <c:pt idx="805">
                        <c:v>05/04/2023 13:22</c:v>
                      </c:pt>
                      <c:pt idx="806">
                        <c:v>05/04/2023 13:22</c:v>
                      </c:pt>
                      <c:pt idx="807">
                        <c:v>05/04/2023 13:22</c:v>
                      </c:pt>
                      <c:pt idx="808">
                        <c:v>05/04/2023 13:22</c:v>
                      </c:pt>
                      <c:pt idx="809">
                        <c:v>05/04/2023 13:22</c:v>
                      </c:pt>
                      <c:pt idx="810">
                        <c:v>05/04/2023 13:22</c:v>
                      </c:pt>
                      <c:pt idx="811">
                        <c:v>05/04/2023 13:22</c:v>
                      </c:pt>
                      <c:pt idx="812">
                        <c:v>05/04/2023 13:22</c:v>
                      </c:pt>
                      <c:pt idx="813">
                        <c:v>05/04/2023 13:22</c:v>
                      </c:pt>
                      <c:pt idx="814">
                        <c:v>05/04/2023 13:22</c:v>
                      </c:pt>
                      <c:pt idx="815">
                        <c:v>05/04/2023 13:22</c:v>
                      </c:pt>
                      <c:pt idx="816">
                        <c:v>05/04/2023 13:22</c:v>
                      </c:pt>
                      <c:pt idx="817">
                        <c:v>05/04/2023 13:22</c:v>
                      </c:pt>
                      <c:pt idx="818">
                        <c:v>05/04/2023 13:22</c:v>
                      </c:pt>
                      <c:pt idx="819">
                        <c:v>05/04/2023 13:22</c:v>
                      </c:pt>
                      <c:pt idx="820">
                        <c:v>05/04/2023 13:22</c:v>
                      </c:pt>
                      <c:pt idx="821">
                        <c:v>05/04/2023 13:22</c:v>
                      </c:pt>
                      <c:pt idx="822">
                        <c:v>05/04/2023 13:22</c:v>
                      </c:pt>
                      <c:pt idx="823">
                        <c:v>05/04/2023 13:22</c:v>
                      </c:pt>
                      <c:pt idx="824">
                        <c:v>05/04/2023 13:22</c:v>
                      </c:pt>
                      <c:pt idx="825">
                        <c:v>05/04/2023 13:22</c:v>
                      </c:pt>
                      <c:pt idx="826">
                        <c:v>05/04/2023 13:22</c:v>
                      </c:pt>
                      <c:pt idx="827">
                        <c:v>05/04/2023 13:22</c:v>
                      </c:pt>
                      <c:pt idx="828">
                        <c:v>05/04/2023 13:22</c:v>
                      </c:pt>
                      <c:pt idx="829">
                        <c:v>05/04/2023 13:22</c:v>
                      </c:pt>
                      <c:pt idx="830">
                        <c:v>05/04/2023 13:22</c:v>
                      </c:pt>
                      <c:pt idx="831">
                        <c:v>05/04/2023 13:22</c:v>
                      </c:pt>
                      <c:pt idx="832">
                        <c:v>05/04/2023 13:22</c:v>
                      </c:pt>
                      <c:pt idx="833">
                        <c:v>05/04/2023 13:22</c:v>
                      </c:pt>
                      <c:pt idx="834">
                        <c:v>05/04/2023 13:22</c:v>
                      </c:pt>
                      <c:pt idx="835">
                        <c:v>05/04/2023 13:22</c:v>
                      </c:pt>
                      <c:pt idx="836">
                        <c:v>05/04/2023 13:22</c:v>
                      </c:pt>
                      <c:pt idx="837">
                        <c:v>05/04/2023 13:22</c:v>
                      </c:pt>
                      <c:pt idx="838">
                        <c:v>05/04/2023 13:22</c:v>
                      </c:pt>
                      <c:pt idx="839">
                        <c:v>05/04/2023 13:22</c:v>
                      </c:pt>
                      <c:pt idx="840">
                        <c:v>05/04/2023 13:22</c:v>
                      </c:pt>
                      <c:pt idx="841">
                        <c:v>05/04/2023 13:22</c:v>
                      </c:pt>
                      <c:pt idx="842">
                        <c:v>05/04/2023 13:22</c:v>
                      </c:pt>
                      <c:pt idx="843">
                        <c:v>05/04/2023 13:22</c:v>
                      </c:pt>
                      <c:pt idx="844">
                        <c:v>05/04/2023 13:22</c:v>
                      </c:pt>
                      <c:pt idx="845">
                        <c:v>05/04/2023 13:22</c:v>
                      </c:pt>
                      <c:pt idx="846">
                        <c:v>05/04/2023 13:22</c:v>
                      </c:pt>
                      <c:pt idx="847">
                        <c:v>05/04/2023 13:22</c:v>
                      </c:pt>
                      <c:pt idx="848">
                        <c:v>05/04/2023 13:22</c:v>
                      </c:pt>
                      <c:pt idx="849">
                        <c:v>05/04/2023 13:22</c:v>
                      </c:pt>
                      <c:pt idx="850">
                        <c:v>05/04/2023 13:22</c:v>
                      </c:pt>
                      <c:pt idx="851">
                        <c:v>05/04/2023 13:22</c:v>
                      </c:pt>
                      <c:pt idx="852">
                        <c:v>05/04/2023 13:22</c:v>
                      </c:pt>
                      <c:pt idx="853">
                        <c:v>05/04/2023 13:23</c:v>
                      </c:pt>
                      <c:pt idx="854">
                        <c:v>05/04/2023 13:23</c:v>
                      </c:pt>
                      <c:pt idx="855">
                        <c:v>05/04/2023 13:23</c:v>
                      </c:pt>
                      <c:pt idx="856">
                        <c:v>05/04/2023 13:23</c:v>
                      </c:pt>
                      <c:pt idx="857">
                        <c:v>05/04/2023 13:23</c:v>
                      </c:pt>
                      <c:pt idx="858">
                        <c:v>05/04/2023 13:23</c:v>
                      </c:pt>
                      <c:pt idx="859">
                        <c:v>05/04/2023 13:23</c:v>
                      </c:pt>
                      <c:pt idx="860">
                        <c:v>05/04/2023 13:23</c:v>
                      </c:pt>
                      <c:pt idx="861">
                        <c:v>05/04/2023 13:23</c:v>
                      </c:pt>
                      <c:pt idx="862">
                        <c:v>05/04/2023 13:23</c:v>
                      </c:pt>
                      <c:pt idx="863">
                        <c:v>05/04/2023 13:23</c:v>
                      </c:pt>
                      <c:pt idx="864">
                        <c:v>05/04/2023 13:23</c:v>
                      </c:pt>
                      <c:pt idx="865">
                        <c:v>05/04/2023 13:23</c:v>
                      </c:pt>
                      <c:pt idx="866">
                        <c:v>05/04/2023 13:23</c:v>
                      </c:pt>
                      <c:pt idx="867">
                        <c:v>05/04/2023 13:23</c:v>
                      </c:pt>
                      <c:pt idx="868">
                        <c:v>05/04/2023 13:23</c:v>
                      </c:pt>
                      <c:pt idx="869">
                        <c:v>05/04/2023 13:23</c:v>
                      </c:pt>
                      <c:pt idx="870">
                        <c:v>05/04/2023 13:23</c:v>
                      </c:pt>
                      <c:pt idx="871">
                        <c:v>05/04/2023 13:23</c:v>
                      </c:pt>
                      <c:pt idx="872">
                        <c:v>05/04/2023 13:23</c:v>
                      </c:pt>
                      <c:pt idx="873">
                        <c:v>05/04/2023 13:23</c:v>
                      </c:pt>
                      <c:pt idx="874">
                        <c:v>05/04/2023 13:23</c:v>
                      </c:pt>
                      <c:pt idx="875">
                        <c:v>05/04/2023 13:23</c:v>
                      </c:pt>
                      <c:pt idx="876">
                        <c:v>05/04/2023 13:23</c:v>
                      </c:pt>
                      <c:pt idx="877">
                        <c:v>05/04/2023 13:23</c:v>
                      </c:pt>
                      <c:pt idx="878">
                        <c:v>05/04/2023 13:23</c:v>
                      </c:pt>
                      <c:pt idx="879">
                        <c:v>05/04/2023 13:23</c:v>
                      </c:pt>
                      <c:pt idx="880">
                        <c:v>05/04/2023 13:23</c:v>
                      </c:pt>
                      <c:pt idx="881">
                        <c:v>05/04/2023 13:23</c:v>
                      </c:pt>
                      <c:pt idx="882">
                        <c:v>05/04/2023 13:23</c:v>
                      </c:pt>
                      <c:pt idx="883">
                        <c:v>05/04/2023 13:23</c:v>
                      </c:pt>
                      <c:pt idx="884">
                        <c:v>05/04/2023 13:23</c:v>
                      </c:pt>
                      <c:pt idx="885">
                        <c:v>05/04/2023 13:23</c:v>
                      </c:pt>
                      <c:pt idx="886">
                        <c:v>05/04/2023 13:23</c:v>
                      </c:pt>
                      <c:pt idx="887">
                        <c:v>05/04/2023 13:23</c:v>
                      </c:pt>
                      <c:pt idx="888">
                        <c:v>05/04/2023 13:23</c:v>
                      </c:pt>
                      <c:pt idx="889">
                        <c:v>05/04/2023 13:23</c:v>
                      </c:pt>
                      <c:pt idx="890">
                        <c:v>05/04/2023 13:23</c:v>
                      </c:pt>
                      <c:pt idx="891">
                        <c:v>05/04/2023 13:23</c:v>
                      </c:pt>
                      <c:pt idx="892">
                        <c:v>05/04/2023 13:23</c:v>
                      </c:pt>
                      <c:pt idx="893">
                        <c:v>05/04/2023 13:23</c:v>
                      </c:pt>
                      <c:pt idx="894">
                        <c:v>05/04/2023 13:23</c:v>
                      </c:pt>
                      <c:pt idx="895">
                        <c:v>05/04/2023 13:23</c:v>
                      </c:pt>
                      <c:pt idx="896">
                        <c:v>05/04/2023 13:23</c:v>
                      </c:pt>
                      <c:pt idx="897">
                        <c:v>05/04/2023 13:23</c:v>
                      </c:pt>
                      <c:pt idx="898">
                        <c:v>05/04/2023 13:23</c:v>
                      </c:pt>
                      <c:pt idx="899">
                        <c:v>05/04/2023 13:23</c:v>
                      </c:pt>
                      <c:pt idx="900">
                        <c:v>05/04/2023 13:23</c:v>
                      </c:pt>
                      <c:pt idx="901">
                        <c:v>05/04/2023 13:23</c:v>
                      </c:pt>
                      <c:pt idx="902">
                        <c:v>05/04/2023 13:23</c:v>
                      </c:pt>
                      <c:pt idx="903">
                        <c:v>05/04/2023 13:23</c:v>
                      </c:pt>
                      <c:pt idx="904">
                        <c:v>05/04/2023 13:23</c:v>
                      </c:pt>
                      <c:pt idx="905">
                        <c:v>05/04/2023 13:23</c:v>
                      </c:pt>
                      <c:pt idx="906">
                        <c:v>05/04/2023 13:23</c:v>
                      </c:pt>
                      <c:pt idx="907">
                        <c:v>05/04/2023 13:23</c:v>
                      </c:pt>
                      <c:pt idx="908">
                        <c:v>05/04/2023 13:23</c:v>
                      </c:pt>
                      <c:pt idx="909">
                        <c:v>05/04/2023 13:23</c:v>
                      </c:pt>
                      <c:pt idx="910">
                        <c:v>05/04/2023 13:23</c:v>
                      </c:pt>
                      <c:pt idx="911">
                        <c:v>05/04/2023 13:23</c:v>
                      </c:pt>
                      <c:pt idx="912">
                        <c:v>05/04/2023 13:23</c:v>
                      </c:pt>
                      <c:pt idx="913">
                        <c:v>05/04/2023 13:24</c:v>
                      </c:pt>
                      <c:pt idx="914">
                        <c:v>05/04/2023 13:24</c:v>
                      </c:pt>
                      <c:pt idx="915">
                        <c:v>05/04/2023 13:24</c:v>
                      </c:pt>
                      <c:pt idx="916">
                        <c:v>05/04/2023 13:24</c:v>
                      </c:pt>
                      <c:pt idx="917">
                        <c:v>05/04/2023 13:24</c:v>
                      </c:pt>
                      <c:pt idx="918">
                        <c:v>05/04/2023 13:24</c:v>
                      </c:pt>
                      <c:pt idx="919">
                        <c:v>05/04/2023 13:24</c:v>
                      </c:pt>
                      <c:pt idx="920">
                        <c:v>05/04/2023 13:24</c:v>
                      </c:pt>
                      <c:pt idx="921">
                        <c:v>05/04/2023 13:24</c:v>
                      </c:pt>
                      <c:pt idx="922">
                        <c:v>05/04/2023 13:24</c:v>
                      </c:pt>
                      <c:pt idx="923">
                        <c:v>05/04/2023 13:24</c:v>
                      </c:pt>
                      <c:pt idx="924">
                        <c:v>05/04/2023 13:24</c:v>
                      </c:pt>
                      <c:pt idx="925">
                        <c:v>05/04/2023 13:24</c:v>
                      </c:pt>
                      <c:pt idx="926">
                        <c:v>05/04/2023 13:24</c:v>
                      </c:pt>
                      <c:pt idx="927">
                        <c:v>05/04/2023 13:24</c:v>
                      </c:pt>
                      <c:pt idx="928">
                        <c:v>05/04/2023 13:24</c:v>
                      </c:pt>
                      <c:pt idx="929">
                        <c:v>05/04/2023 13:24</c:v>
                      </c:pt>
                      <c:pt idx="930">
                        <c:v>05/04/2023 13:24</c:v>
                      </c:pt>
                      <c:pt idx="931">
                        <c:v>05/04/2023 13:24</c:v>
                      </c:pt>
                      <c:pt idx="932">
                        <c:v>05/04/2023 13:24</c:v>
                      </c:pt>
                      <c:pt idx="933">
                        <c:v>05/04/2023 13:24</c:v>
                      </c:pt>
                      <c:pt idx="934">
                        <c:v>05/04/2023 13:24</c:v>
                      </c:pt>
                      <c:pt idx="935">
                        <c:v>05/04/2023 13:24</c:v>
                      </c:pt>
                      <c:pt idx="936">
                        <c:v>05/04/2023 13:24</c:v>
                      </c:pt>
                      <c:pt idx="937">
                        <c:v>05/04/2023 13:24</c:v>
                      </c:pt>
                      <c:pt idx="938">
                        <c:v>05/04/2023 13:24</c:v>
                      </c:pt>
                      <c:pt idx="939">
                        <c:v>05/04/2023 13:24</c:v>
                      </c:pt>
                      <c:pt idx="940">
                        <c:v>05/04/2023 13:24</c:v>
                      </c:pt>
                      <c:pt idx="941">
                        <c:v>05/04/2023 13:24</c:v>
                      </c:pt>
                      <c:pt idx="942">
                        <c:v>05/04/2023 13:24</c:v>
                      </c:pt>
                      <c:pt idx="943">
                        <c:v>05/04/2023 13:24</c:v>
                      </c:pt>
                      <c:pt idx="944">
                        <c:v>05/04/2023 13:24</c:v>
                      </c:pt>
                      <c:pt idx="945">
                        <c:v>05/04/2023 13:24</c:v>
                      </c:pt>
                      <c:pt idx="946">
                        <c:v>05/04/2023 13:24</c:v>
                      </c:pt>
                      <c:pt idx="947">
                        <c:v>05/04/2023 13:24</c:v>
                      </c:pt>
                      <c:pt idx="948">
                        <c:v>05/04/2023 13:24</c:v>
                      </c:pt>
                      <c:pt idx="949">
                        <c:v>05/04/2023 13:24</c:v>
                      </c:pt>
                      <c:pt idx="950">
                        <c:v>05/04/2023 13:24</c:v>
                      </c:pt>
                      <c:pt idx="951">
                        <c:v>05/04/2023 13:24</c:v>
                      </c:pt>
                      <c:pt idx="952">
                        <c:v>05/04/2023 13:24</c:v>
                      </c:pt>
                      <c:pt idx="953">
                        <c:v>05/04/2023 13:24</c:v>
                      </c:pt>
                      <c:pt idx="954">
                        <c:v>05/04/2023 13:24</c:v>
                      </c:pt>
                      <c:pt idx="955">
                        <c:v>05/04/2023 13:24</c:v>
                      </c:pt>
                      <c:pt idx="956">
                        <c:v>05/04/2023 13:24</c:v>
                      </c:pt>
                      <c:pt idx="957">
                        <c:v>05/04/2023 13:24</c:v>
                      </c:pt>
                      <c:pt idx="958">
                        <c:v>05/04/2023 13:24</c:v>
                      </c:pt>
                      <c:pt idx="959">
                        <c:v>05/04/2023 13:24</c:v>
                      </c:pt>
                      <c:pt idx="960">
                        <c:v>05/04/2023 13:24</c:v>
                      </c:pt>
                      <c:pt idx="961">
                        <c:v>05/04/2023 13:24</c:v>
                      </c:pt>
                      <c:pt idx="962">
                        <c:v>05/04/2023 13:24</c:v>
                      </c:pt>
                      <c:pt idx="963">
                        <c:v>05/04/2023 13:24</c:v>
                      </c:pt>
                      <c:pt idx="964">
                        <c:v>05/04/2023 13:24</c:v>
                      </c:pt>
                      <c:pt idx="965">
                        <c:v>05/04/2023 13:24</c:v>
                      </c:pt>
                      <c:pt idx="966">
                        <c:v>05/04/2023 13:24</c:v>
                      </c:pt>
                      <c:pt idx="967">
                        <c:v>05/04/2023 13:24</c:v>
                      </c:pt>
                      <c:pt idx="968">
                        <c:v>05/04/2023 13:24</c:v>
                      </c:pt>
                      <c:pt idx="969">
                        <c:v>05/04/2023 13:24</c:v>
                      </c:pt>
                      <c:pt idx="970">
                        <c:v>05/04/2023 13:24</c:v>
                      </c:pt>
                      <c:pt idx="971">
                        <c:v>05/04/2023 13:24</c:v>
                      </c:pt>
                      <c:pt idx="972">
                        <c:v>05/04/2023 13:25</c:v>
                      </c:pt>
                      <c:pt idx="973">
                        <c:v>05/04/2023 13:25</c:v>
                      </c:pt>
                      <c:pt idx="974">
                        <c:v>05/04/2023 13:25</c:v>
                      </c:pt>
                      <c:pt idx="975">
                        <c:v>05/04/2023 13:25</c:v>
                      </c:pt>
                      <c:pt idx="976">
                        <c:v>05/04/2023 13:25</c:v>
                      </c:pt>
                      <c:pt idx="977">
                        <c:v>05/04/2023 13:25</c:v>
                      </c:pt>
                      <c:pt idx="978">
                        <c:v>05/04/2023 13:25</c:v>
                      </c:pt>
                      <c:pt idx="979">
                        <c:v>05/04/2023 13:25</c:v>
                      </c:pt>
                      <c:pt idx="980">
                        <c:v>05/04/2023 13:25</c:v>
                      </c:pt>
                      <c:pt idx="981">
                        <c:v>05/04/2023 13:25</c:v>
                      </c:pt>
                      <c:pt idx="982">
                        <c:v>05/04/2023 13:25</c:v>
                      </c:pt>
                      <c:pt idx="983">
                        <c:v>05/04/2023 13:25</c:v>
                      </c:pt>
                      <c:pt idx="984">
                        <c:v>05/04/2023 13:25</c:v>
                      </c:pt>
                      <c:pt idx="985">
                        <c:v>05/04/2023 13:25</c:v>
                      </c:pt>
                      <c:pt idx="986">
                        <c:v>05/04/2023 13:25</c:v>
                      </c:pt>
                      <c:pt idx="987">
                        <c:v>05/04/2023 13:25</c:v>
                      </c:pt>
                      <c:pt idx="988">
                        <c:v>05/04/2023 13:25</c:v>
                      </c:pt>
                      <c:pt idx="989">
                        <c:v>05/04/2023 13:25</c:v>
                      </c:pt>
                      <c:pt idx="990">
                        <c:v>05/04/2023 13:25</c:v>
                      </c:pt>
                      <c:pt idx="991">
                        <c:v>05/04/2023 13:25</c:v>
                      </c:pt>
                      <c:pt idx="992">
                        <c:v>05/04/2023 13:25</c:v>
                      </c:pt>
                      <c:pt idx="993">
                        <c:v>05/04/2023 13:25</c:v>
                      </c:pt>
                      <c:pt idx="994">
                        <c:v>05/04/2023 13:25</c:v>
                      </c:pt>
                      <c:pt idx="995">
                        <c:v>05/04/2023 13:25</c:v>
                      </c:pt>
                      <c:pt idx="996">
                        <c:v>05/04/2023 13:25</c:v>
                      </c:pt>
                      <c:pt idx="997">
                        <c:v>05/04/2023 13:25</c:v>
                      </c:pt>
                      <c:pt idx="998">
                        <c:v>05/04/2023 13:25</c:v>
                      </c:pt>
                      <c:pt idx="999">
                        <c:v>05/04/2023 13:25</c:v>
                      </c:pt>
                      <c:pt idx="1000">
                        <c:v>05/04/2023 13:25</c:v>
                      </c:pt>
                      <c:pt idx="1001">
                        <c:v>05/04/2023 13:25</c:v>
                      </c:pt>
                      <c:pt idx="1002">
                        <c:v>05/04/2023 13:25</c:v>
                      </c:pt>
                      <c:pt idx="1003">
                        <c:v>05/04/2023 13:25</c:v>
                      </c:pt>
                      <c:pt idx="1004">
                        <c:v>05/04/2023 13:25</c:v>
                      </c:pt>
                      <c:pt idx="1005">
                        <c:v>05/04/2023 13:25</c:v>
                      </c:pt>
                      <c:pt idx="1006">
                        <c:v>05/04/2023 13:25</c:v>
                      </c:pt>
                      <c:pt idx="1007">
                        <c:v>05/04/2023 13:25</c:v>
                      </c:pt>
                      <c:pt idx="1008">
                        <c:v>05/04/2023 13:25</c:v>
                      </c:pt>
                      <c:pt idx="1009">
                        <c:v>05/04/2023 13:25</c:v>
                      </c:pt>
                      <c:pt idx="1010">
                        <c:v>05/04/2023 13:25</c:v>
                      </c:pt>
                      <c:pt idx="1011">
                        <c:v>05/04/2023 13:25</c:v>
                      </c:pt>
                      <c:pt idx="1012">
                        <c:v>05/04/2023 13:25</c:v>
                      </c:pt>
                      <c:pt idx="1013">
                        <c:v>05/04/2023 13:25</c:v>
                      </c:pt>
                      <c:pt idx="1014">
                        <c:v>05/04/2023 13:25</c:v>
                      </c:pt>
                      <c:pt idx="1015">
                        <c:v>05/04/2023 13:25</c:v>
                      </c:pt>
                      <c:pt idx="1016">
                        <c:v>05/04/2023 13:25</c:v>
                      </c:pt>
                      <c:pt idx="1017">
                        <c:v>05/04/2023 13:25</c:v>
                      </c:pt>
                      <c:pt idx="1018">
                        <c:v>05/04/2023 13:25</c:v>
                      </c:pt>
                      <c:pt idx="1019">
                        <c:v>05/04/2023 13:25</c:v>
                      </c:pt>
                      <c:pt idx="1020">
                        <c:v>05/04/2023 13:25</c:v>
                      </c:pt>
                      <c:pt idx="1021">
                        <c:v>05/04/2023 13:25</c:v>
                      </c:pt>
                      <c:pt idx="1022">
                        <c:v>05/04/2023 13:25</c:v>
                      </c:pt>
                      <c:pt idx="1023">
                        <c:v>05/04/2023 13:25</c:v>
                      </c:pt>
                      <c:pt idx="1024">
                        <c:v>05/04/2023 13:25</c:v>
                      </c:pt>
                      <c:pt idx="1025">
                        <c:v>05/04/2023 13:25</c:v>
                      </c:pt>
                      <c:pt idx="1026">
                        <c:v>05/04/2023 13:25</c:v>
                      </c:pt>
                      <c:pt idx="1027">
                        <c:v>05/04/2023 13:25</c:v>
                      </c:pt>
                      <c:pt idx="1028">
                        <c:v>05/04/2023 13:25</c:v>
                      </c:pt>
                      <c:pt idx="1029">
                        <c:v>05/04/2023 13:25</c:v>
                      </c:pt>
                      <c:pt idx="1030">
                        <c:v>05/04/2023 13:25</c:v>
                      </c:pt>
                      <c:pt idx="1031">
                        <c:v>05/04/2023 13:25</c:v>
                      </c:pt>
                      <c:pt idx="1032">
                        <c:v>05/04/2023 13:26</c:v>
                      </c:pt>
                      <c:pt idx="1033">
                        <c:v>05/04/2023 13:26</c:v>
                      </c:pt>
                      <c:pt idx="1034">
                        <c:v>05/04/2023 13:26</c:v>
                      </c:pt>
                      <c:pt idx="1035">
                        <c:v>05/04/2023 13:26</c:v>
                      </c:pt>
                      <c:pt idx="1036">
                        <c:v>05/04/2023 13:26</c:v>
                      </c:pt>
                      <c:pt idx="1037">
                        <c:v>05/04/2023 13:26</c:v>
                      </c:pt>
                      <c:pt idx="1038">
                        <c:v>05/04/2023 13:26</c:v>
                      </c:pt>
                      <c:pt idx="1039">
                        <c:v>05/04/2023 13:26</c:v>
                      </c:pt>
                      <c:pt idx="1040">
                        <c:v>05/04/2023 13:26</c:v>
                      </c:pt>
                      <c:pt idx="1041">
                        <c:v>05/04/2023 13:26</c:v>
                      </c:pt>
                      <c:pt idx="1042">
                        <c:v>05/04/2023 13:26</c:v>
                      </c:pt>
                      <c:pt idx="1043">
                        <c:v>05/04/2023 13:26</c:v>
                      </c:pt>
                      <c:pt idx="1044">
                        <c:v>05/04/2023 13:26</c:v>
                      </c:pt>
                      <c:pt idx="1045">
                        <c:v>05/04/2023 13:26</c:v>
                      </c:pt>
                      <c:pt idx="1046">
                        <c:v>05/04/2023 13:26</c:v>
                      </c:pt>
                      <c:pt idx="1047">
                        <c:v>05/04/2023 13:26</c:v>
                      </c:pt>
                      <c:pt idx="1048">
                        <c:v>05/04/2023 13:26</c:v>
                      </c:pt>
                      <c:pt idx="1049">
                        <c:v>05/04/2023 13:26</c:v>
                      </c:pt>
                      <c:pt idx="1050">
                        <c:v>05/04/2023 13:26</c:v>
                      </c:pt>
                      <c:pt idx="1051">
                        <c:v>05/04/2023 13:26</c:v>
                      </c:pt>
                      <c:pt idx="1052">
                        <c:v>05/04/2023 13:26</c:v>
                      </c:pt>
                      <c:pt idx="1053">
                        <c:v>05/04/2023 13:26</c:v>
                      </c:pt>
                      <c:pt idx="1054">
                        <c:v>05/04/2023 13:26</c:v>
                      </c:pt>
                      <c:pt idx="1055">
                        <c:v>05/04/2023 13:26</c:v>
                      </c:pt>
                      <c:pt idx="1056">
                        <c:v>05/04/2023 13:26</c:v>
                      </c:pt>
                      <c:pt idx="1057">
                        <c:v>05/04/2023 13:26</c:v>
                      </c:pt>
                      <c:pt idx="1058">
                        <c:v>05/04/2023 13:26</c:v>
                      </c:pt>
                      <c:pt idx="1059">
                        <c:v>05/04/2023 13:26</c:v>
                      </c:pt>
                      <c:pt idx="1060">
                        <c:v>05/04/2023 13:26</c:v>
                      </c:pt>
                      <c:pt idx="1061">
                        <c:v>05/04/2023 13:26</c:v>
                      </c:pt>
                      <c:pt idx="1062">
                        <c:v>05/04/2023 13:26</c:v>
                      </c:pt>
                      <c:pt idx="1063">
                        <c:v>05/04/2023 13:26</c:v>
                      </c:pt>
                      <c:pt idx="1064">
                        <c:v>05/04/2023 13:26</c:v>
                      </c:pt>
                      <c:pt idx="1065">
                        <c:v>05/04/2023 13:26</c:v>
                      </c:pt>
                      <c:pt idx="1066">
                        <c:v>05/04/2023 13:26</c:v>
                      </c:pt>
                      <c:pt idx="1067">
                        <c:v>05/04/2023 13:26</c:v>
                      </c:pt>
                      <c:pt idx="1068">
                        <c:v>05/04/2023 13:26</c:v>
                      </c:pt>
                      <c:pt idx="1069">
                        <c:v>05/04/2023 13:26</c:v>
                      </c:pt>
                      <c:pt idx="1070">
                        <c:v>05/04/2023 13:26</c:v>
                      </c:pt>
                      <c:pt idx="1071">
                        <c:v>05/04/2023 13:26</c:v>
                      </c:pt>
                      <c:pt idx="1072">
                        <c:v>05/04/2023 13:26</c:v>
                      </c:pt>
                      <c:pt idx="1073">
                        <c:v>05/04/2023 13:26</c:v>
                      </c:pt>
                      <c:pt idx="1074">
                        <c:v>05/04/2023 13:26</c:v>
                      </c:pt>
                      <c:pt idx="1075">
                        <c:v>05/04/2023 13:26</c:v>
                      </c:pt>
                      <c:pt idx="1076">
                        <c:v>05/04/2023 13:26</c:v>
                      </c:pt>
                      <c:pt idx="1077">
                        <c:v>05/04/2023 13:26</c:v>
                      </c:pt>
                      <c:pt idx="1078">
                        <c:v>05/04/2023 13:26</c:v>
                      </c:pt>
                      <c:pt idx="1079">
                        <c:v>05/04/2023 13:26</c:v>
                      </c:pt>
                      <c:pt idx="1080">
                        <c:v>05/04/2023 13:26</c:v>
                      </c:pt>
                      <c:pt idx="1081">
                        <c:v>05/04/2023 13:26</c:v>
                      </c:pt>
                      <c:pt idx="1082">
                        <c:v>05/04/2023 13:26</c:v>
                      </c:pt>
                      <c:pt idx="1083">
                        <c:v>05/04/2023 13:26</c:v>
                      </c:pt>
                      <c:pt idx="1084">
                        <c:v>05/04/2023 13:26</c:v>
                      </c:pt>
                      <c:pt idx="1085">
                        <c:v>05/04/2023 13:26</c:v>
                      </c:pt>
                      <c:pt idx="1086">
                        <c:v>05/04/2023 13:26</c:v>
                      </c:pt>
                      <c:pt idx="1087">
                        <c:v>05/04/2023 13:26</c:v>
                      </c:pt>
                      <c:pt idx="1088">
                        <c:v>05/04/2023 13:26</c:v>
                      </c:pt>
                      <c:pt idx="1089">
                        <c:v>05/04/2023 13:26</c:v>
                      </c:pt>
                      <c:pt idx="1090">
                        <c:v>05/04/2023 13:26</c:v>
                      </c:pt>
                      <c:pt idx="1091">
                        <c:v>05/04/2023 13:26</c:v>
                      </c:pt>
                      <c:pt idx="1092">
                        <c:v>05/04/2023 13:27</c:v>
                      </c:pt>
                      <c:pt idx="1093">
                        <c:v>05/04/2023 13:27</c:v>
                      </c:pt>
                      <c:pt idx="1094">
                        <c:v>05/04/2023 13:27</c:v>
                      </c:pt>
                      <c:pt idx="1095">
                        <c:v>05/04/2023 13:27</c:v>
                      </c:pt>
                      <c:pt idx="1096">
                        <c:v>05/04/2023 13:27</c:v>
                      </c:pt>
                      <c:pt idx="1097">
                        <c:v>05/04/2023 13:27</c:v>
                      </c:pt>
                      <c:pt idx="1098">
                        <c:v>05/04/2023 13:27</c:v>
                      </c:pt>
                      <c:pt idx="1099">
                        <c:v>05/04/2023 13:27</c:v>
                      </c:pt>
                      <c:pt idx="1100">
                        <c:v>05/04/2023 13:27</c:v>
                      </c:pt>
                      <c:pt idx="1101">
                        <c:v>05/04/2023 13:27</c:v>
                      </c:pt>
                      <c:pt idx="1102">
                        <c:v>05/04/2023 13:27</c:v>
                      </c:pt>
                      <c:pt idx="1103">
                        <c:v>05/04/2023 13:27</c:v>
                      </c:pt>
                      <c:pt idx="1104">
                        <c:v>05/04/2023 13:27</c:v>
                      </c:pt>
                      <c:pt idx="1105">
                        <c:v>05/04/2023 13:27</c:v>
                      </c:pt>
                      <c:pt idx="1106">
                        <c:v>05/04/2023 13:27</c:v>
                      </c:pt>
                      <c:pt idx="1107">
                        <c:v>05/04/2023 13:27</c:v>
                      </c:pt>
                      <c:pt idx="1108">
                        <c:v>05/04/2023 13:27</c:v>
                      </c:pt>
                      <c:pt idx="1109">
                        <c:v>05/04/2023 13:27</c:v>
                      </c:pt>
                      <c:pt idx="1110">
                        <c:v>05/04/2023 13:27</c:v>
                      </c:pt>
                      <c:pt idx="1111">
                        <c:v>05/04/2023 13:27</c:v>
                      </c:pt>
                      <c:pt idx="1112">
                        <c:v>05/04/2023 13:27</c:v>
                      </c:pt>
                      <c:pt idx="1113">
                        <c:v>05/04/2023 13:27</c:v>
                      </c:pt>
                      <c:pt idx="1114">
                        <c:v>05/04/2023 13:27</c:v>
                      </c:pt>
                      <c:pt idx="1115">
                        <c:v>05/04/2023 13:27</c:v>
                      </c:pt>
                      <c:pt idx="1116">
                        <c:v>05/04/2023 13:27</c:v>
                      </c:pt>
                      <c:pt idx="1117">
                        <c:v>05/04/2023 13:27</c:v>
                      </c:pt>
                      <c:pt idx="1118">
                        <c:v>05/04/2023 13:27</c:v>
                      </c:pt>
                      <c:pt idx="1119">
                        <c:v>05/04/2023 13:27</c:v>
                      </c:pt>
                      <c:pt idx="1120">
                        <c:v>05/04/2023 13:27</c:v>
                      </c:pt>
                      <c:pt idx="1121">
                        <c:v>05/04/2023 13:27</c:v>
                      </c:pt>
                      <c:pt idx="1122">
                        <c:v>05/04/2023 13:27</c:v>
                      </c:pt>
                      <c:pt idx="1123">
                        <c:v>05/04/2023 13:27</c:v>
                      </c:pt>
                      <c:pt idx="1124">
                        <c:v>05/04/2023 13:27</c:v>
                      </c:pt>
                      <c:pt idx="1125">
                        <c:v>05/04/2023 13:27</c:v>
                      </c:pt>
                      <c:pt idx="1126">
                        <c:v>05/04/2023 13:27</c:v>
                      </c:pt>
                      <c:pt idx="1127">
                        <c:v>05/04/2023 13:27</c:v>
                      </c:pt>
                      <c:pt idx="1128">
                        <c:v>05/04/2023 13:27</c:v>
                      </c:pt>
                      <c:pt idx="1129">
                        <c:v>05/04/2023 13:27</c:v>
                      </c:pt>
                      <c:pt idx="1130">
                        <c:v>05/04/2023 13:27</c:v>
                      </c:pt>
                      <c:pt idx="1131">
                        <c:v>05/04/2023 13:27</c:v>
                      </c:pt>
                      <c:pt idx="1132">
                        <c:v>05/04/2023 13:27</c:v>
                      </c:pt>
                      <c:pt idx="1133">
                        <c:v>05/04/2023 13:27</c:v>
                      </c:pt>
                      <c:pt idx="1134">
                        <c:v>05/04/2023 13:27</c:v>
                      </c:pt>
                      <c:pt idx="1135">
                        <c:v>05/04/2023 13:27</c:v>
                      </c:pt>
                      <c:pt idx="1136">
                        <c:v>05/04/2023 13:27</c:v>
                      </c:pt>
                      <c:pt idx="1137">
                        <c:v>05/04/2023 13:27</c:v>
                      </c:pt>
                      <c:pt idx="1138">
                        <c:v>05/04/2023 13:27</c:v>
                      </c:pt>
                      <c:pt idx="1139">
                        <c:v>05/04/2023 13:27</c:v>
                      </c:pt>
                      <c:pt idx="1140">
                        <c:v>05/04/2023 13:27</c:v>
                      </c:pt>
                      <c:pt idx="1141">
                        <c:v>05/04/2023 13:27</c:v>
                      </c:pt>
                      <c:pt idx="1142">
                        <c:v>05/04/2023 13:27</c:v>
                      </c:pt>
                      <c:pt idx="1143">
                        <c:v>05/04/2023 13:27</c:v>
                      </c:pt>
                      <c:pt idx="1144">
                        <c:v>05/04/2023 13:27</c:v>
                      </c:pt>
                      <c:pt idx="1145">
                        <c:v>05/04/2023 13:27</c:v>
                      </c:pt>
                      <c:pt idx="1146">
                        <c:v>05/04/2023 13:27</c:v>
                      </c:pt>
                      <c:pt idx="1147">
                        <c:v>05/04/2023 13:27</c:v>
                      </c:pt>
                      <c:pt idx="1148">
                        <c:v>05/04/2023 13:27</c:v>
                      </c:pt>
                      <c:pt idx="1149">
                        <c:v>05/04/2023 13:27</c:v>
                      </c:pt>
                      <c:pt idx="1150">
                        <c:v>05/04/2023 13:27</c:v>
                      </c:pt>
                      <c:pt idx="1151">
                        <c:v>05/04/2023 13:27</c:v>
                      </c:pt>
                      <c:pt idx="1152">
                        <c:v>05/04/2023 13:28</c:v>
                      </c:pt>
                      <c:pt idx="1153">
                        <c:v>05/04/2023 13:28</c:v>
                      </c:pt>
                      <c:pt idx="1154">
                        <c:v>05/04/2023 13:28</c:v>
                      </c:pt>
                      <c:pt idx="1155">
                        <c:v>05/04/2023 13:28</c:v>
                      </c:pt>
                      <c:pt idx="1156">
                        <c:v>05/04/2023 13:28</c:v>
                      </c:pt>
                      <c:pt idx="1157">
                        <c:v>05/04/2023 13:28</c:v>
                      </c:pt>
                      <c:pt idx="1158">
                        <c:v>05/04/2023 13:28</c:v>
                      </c:pt>
                      <c:pt idx="1159">
                        <c:v>05/04/2023 13:28</c:v>
                      </c:pt>
                      <c:pt idx="1160">
                        <c:v>05/04/2023 13:28</c:v>
                      </c:pt>
                      <c:pt idx="1161">
                        <c:v>05/04/2023 13:28</c:v>
                      </c:pt>
                      <c:pt idx="1162">
                        <c:v>05/04/2023 13:28</c:v>
                      </c:pt>
                      <c:pt idx="1163">
                        <c:v>05/04/2023 13:28</c:v>
                      </c:pt>
                      <c:pt idx="1164">
                        <c:v>05/04/2023 13:28</c:v>
                      </c:pt>
                      <c:pt idx="1165">
                        <c:v>05/04/2023 13:28</c:v>
                      </c:pt>
                      <c:pt idx="1166">
                        <c:v>05/04/2023 13:28</c:v>
                      </c:pt>
                      <c:pt idx="1167">
                        <c:v>05/04/2023 13:28</c:v>
                      </c:pt>
                      <c:pt idx="1168">
                        <c:v>05/04/2023 13:28</c:v>
                      </c:pt>
                      <c:pt idx="1169">
                        <c:v>05/04/2023 13:28</c:v>
                      </c:pt>
                      <c:pt idx="1170">
                        <c:v>05/04/2023 13:28</c:v>
                      </c:pt>
                      <c:pt idx="1171">
                        <c:v>05/04/2023 13:28</c:v>
                      </c:pt>
                      <c:pt idx="1172">
                        <c:v>05/04/2023 13:28</c:v>
                      </c:pt>
                      <c:pt idx="1173">
                        <c:v>05/04/2023 13:28</c:v>
                      </c:pt>
                      <c:pt idx="1174">
                        <c:v>05/04/2023 13:28</c:v>
                      </c:pt>
                      <c:pt idx="1175">
                        <c:v>05/04/2023 13:28</c:v>
                      </c:pt>
                      <c:pt idx="1176">
                        <c:v>05/04/2023 13:28</c:v>
                      </c:pt>
                      <c:pt idx="1177">
                        <c:v>05/04/2023 13:28</c:v>
                      </c:pt>
                      <c:pt idx="1178">
                        <c:v>05/04/2023 13:28</c:v>
                      </c:pt>
                      <c:pt idx="1179">
                        <c:v>05/04/2023 13:28</c:v>
                      </c:pt>
                      <c:pt idx="1180">
                        <c:v>05/04/2023 13:28</c:v>
                      </c:pt>
                      <c:pt idx="1181">
                        <c:v>05/04/2023 13:28</c:v>
                      </c:pt>
                      <c:pt idx="1182">
                        <c:v>05/04/2023 13:28</c:v>
                      </c:pt>
                      <c:pt idx="1183">
                        <c:v>05/04/2023 13:28</c:v>
                      </c:pt>
                      <c:pt idx="1184">
                        <c:v>05/04/2023 13:28</c:v>
                      </c:pt>
                      <c:pt idx="1185">
                        <c:v>05/04/2023 13:28</c:v>
                      </c:pt>
                      <c:pt idx="1186">
                        <c:v>05/04/2023 13:28</c:v>
                      </c:pt>
                      <c:pt idx="1187">
                        <c:v>05/04/2023 13:28</c:v>
                      </c:pt>
                      <c:pt idx="1188">
                        <c:v>05/04/2023 13:28</c:v>
                      </c:pt>
                      <c:pt idx="1189">
                        <c:v>05/04/2023 13:28</c:v>
                      </c:pt>
                      <c:pt idx="1190">
                        <c:v>05/04/2023 13:28</c:v>
                      </c:pt>
                      <c:pt idx="1191">
                        <c:v>05/04/2023 13:28</c:v>
                      </c:pt>
                      <c:pt idx="1192">
                        <c:v>05/04/2023 13:28</c:v>
                      </c:pt>
                      <c:pt idx="1193">
                        <c:v>05/04/2023 13:28</c:v>
                      </c:pt>
                      <c:pt idx="1194">
                        <c:v>05/04/2023 13:28</c:v>
                      </c:pt>
                      <c:pt idx="1195">
                        <c:v>05/04/2023 13:28</c:v>
                      </c:pt>
                      <c:pt idx="1196">
                        <c:v>05/04/2023 13:28</c:v>
                      </c:pt>
                      <c:pt idx="1197">
                        <c:v>05/04/2023 13:28</c:v>
                      </c:pt>
                      <c:pt idx="1198">
                        <c:v>05/04/2023 13:28</c:v>
                      </c:pt>
                      <c:pt idx="1199">
                        <c:v>05/04/2023 13:28</c:v>
                      </c:pt>
                      <c:pt idx="1200">
                        <c:v>05/04/2023 13:28</c:v>
                      </c:pt>
                      <c:pt idx="1201">
                        <c:v>05/04/2023 13:28</c:v>
                      </c:pt>
                      <c:pt idx="1202">
                        <c:v>05/04/2023 13:28</c:v>
                      </c:pt>
                      <c:pt idx="1203">
                        <c:v>05/04/2023 13:28</c:v>
                      </c:pt>
                      <c:pt idx="1204">
                        <c:v>05/04/2023 13:28</c:v>
                      </c:pt>
                      <c:pt idx="1205">
                        <c:v>05/04/2023 13:28</c:v>
                      </c:pt>
                      <c:pt idx="1206">
                        <c:v>05/04/2023 13:28</c:v>
                      </c:pt>
                      <c:pt idx="1207">
                        <c:v>05/04/2023 13:28</c:v>
                      </c:pt>
                      <c:pt idx="1208">
                        <c:v>05/04/2023 13:28</c:v>
                      </c:pt>
                      <c:pt idx="1209">
                        <c:v>05/04/2023 13:28</c:v>
                      </c:pt>
                      <c:pt idx="1210">
                        <c:v>05/04/2023 13:28</c:v>
                      </c:pt>
                      <c:pt idx="1211">
                        <c:v>05/04/2023 13:29</c:v>
                      </c:pt>
                      <c:pt idx="1212">
                        <c:v>05/04/2023 13:29</c:v>
                      </c:pt>
                      <c:pt idx="1213">
                        <c:v>05/04/2023 13:29</c:v>
                      </c:pt>
                      <c:pt idx="1214">
                        <c:v>05/04/2023 13:29</c:v>
                      </c:pt>
                      <c:pt idx="1215">
                        <c:v>05/04/2023 13:29</c:v>
                      </c:pt>
                      <c:pt idx="1216">
                        <c:v>05/04/2023 13:29</c:v>
                      </c:pt>
                      <c:pt idx="1217">
                        <c:v>05/04/2023 13:29</c:v>
                      </c:pt>
                      <c:pt idx="1218">
                        <c:v>05/04/2023 13:29</c:v>
                      </c:pt>
                      <c:pt idx="1219">
                        <c:v>05/04/2023 13:29</c:v>
                      </c:pt>
                      <c:pt idx="1220">
                        <c:v>05/04/2023 13:29</c:v>
                      </c:pt>
                      <c:pt idx="1221">
                        <c:v>05/04/2023 13:29</c:v>
                      </c:pt>
                      <c:pt idx="1222">
                        <c:v>05/04/2023 13:29</c:v>
                      </c:pt>
                      <c:pt idx="1223">
                        <c:v>05/04/2023 13:29</c:v>
                      </c:pt>
                      <c:pt idx="1224">
                        <c:v>05/04/2023 13:29</c:v>
                      </c:pt>
                      <c:pt idx="1225">
                        <c:v>05/04/2023 13:29</c:v>
                      </c:pt>
                      <c:pt idx="1226">
                        <c:v>05/04/2023 13:29</c:v>
                      </c:pt>
                      <c:pt idx="1227">
                        <c:v>05/04/2023 13:29</c:v>
                      </c:pt>
                      <c:pt idx="1228">
                        <c:v>05/04/2023 13:29</c:v>
                      </c:pt>
                      <c:pt idx="1229">
                        <c:v>05/04/2023 13:29</c:v>
                      </c:pt>
                      <c:pt idx="1230">
                        <c:v>05/04/2023 13:29</c:v>
                      </c:pt>
                      <c:pt idx="1231">
                        <c:v>05/04/2023 13:29</c:v>
                      </c:pt>
                      <c:pt idx="1232">
                        <c:v>05/04/2023 13:29</c:v>
                      </c:pt>
                      <c:pt idx="1233">
                        <c:v>05/04/2023 13:29</c:v>
                      </c:pt>
                      <c:pt idx="1234">
                        <c:v>05/04/2023 13:29</c:v>
                      </c:pt>
                      <c:pt idx="1235">
                        <c:v>05/04/2023 13:29</c:v>
                      </c:pt>
                      <c:pt idx="1236">
                        <c:v>05/04/2023 13:29</c:v>
                      </c:pt>
                      <c:pt idx="1237">
                        <c:v>05/04/2023 13:29</c:v>
                      </c:pt>
                      <c:pt idx="1238">
                        <c:v>05/04/2023 13:29</c:v>
                      </c:pt>
                      <c:pt idx="1239">
                        <c:v>05/04/2023 13:29</c:v>
                      </c:pt>
                      <c:pt idx="1240">
                        <c:v>05/04/2023 13:29</c:v>
                      </c:pt>
                      <c:pt idx="1241">
                        <c:v>05/04/2023 13:29</c:v>
                      </c:pt>
                      <c:pt idx="1242">
                        <c:v>05/04/2023 13:29</c:v>
                      </c:pt>
                      <c:pt idx="1243">
                        <c:v>05/04/2023 13:29</c:v>
                      </c:pt>
                      <c:pt idx="1244">
                        <c:v>05/04/2023 13:29</c:v>
                      </c:pt>
                      <c:pt idx="1245">
                        <c:v>05/04/2023 13:29</c:v>
                      </c:pt>
                      <c:pt idx="1246">
                        <c:v>05/04/2023 13:29</c:v>
                      </c:pt>
                      <c:pt idx="1247">
                        <c:v>05/04/2023 13:29</c:v>
                      </c:pt>
                      <c:pt idx="1248">
                        <c:v>05/04/2023 13:29</c:v>
                      </c:pt>
                      <c:pt idx="1249">
                        <c:v>05/04/2023 13:29</c:v>
                      </c:pt>
                      <c:pt idx="1250">
                        <c:v>05/04/2023 13:29</c:v>
                      </c:pt>
                      <c:pt idx="1251">
                        <c:v>05/04/2023 13:29</c:v>
                      </c:pt>
                      <c:pt idx="1252">
                        <c:v>05/04/2023 13:29</c:v>
                      </c:pt>
                      <c:pt idx="1253">
                        <c:v>05/04/2023 13:29</c:v>
                      </c:pt>
                      <c:pt idx="1254">
                        <c:v>05/04/2023 13:29</c:v>
                      </c:pt>
                      <c:pt idx="1255">
                        <c:v>05/04/2023 13:29</c:v>
                      </c:pt>
                      <c:pt idx="1256">
                        <c:v>05/04/2023 13:29</c:v>
                      </c:pt>
                      <c:pt idx="1257">
                        <c:v>05/04/2023 13:29</c:v>
                      </c:pt>
                      <c:pt idx="1258">
                        <c:v>05/04/2023 13:29</c:v>
                      </c:pt>
                      <c:pt idx="1259">
                        <c:v>05/04/2023 13:29</c:v>
                      </c:pt>
                      <c:pt idx="1260">
                        <c:v>05/04/2023 13:29</c:v>
                      </c:pt>
                      <c:pt idx="1261">
                        <c:v>05/04/2023 13:29</c:v>
                      </c:pt>
                      <c:pt idx="1262">
                        <c:v>05/04/2023 13:29</c:v>
                      </c:pt>
                      <c:pt idx="1263">
                        <c:v>05/04/2023 13:29</c:v>
                      </c:pt>
                      <c:pt idx="1264">
                        <c:v>05/04/2023 13:29</c:v>
                      </c:pt>
                      <c:pt idx="1265">
                        <c:v>05/04/2023 13:29</c:v>
                      </c:pt>
                      <c:pt idx="1266">
                        <c:v>05/04/2023 13:29</c:v>
                      </c:pt>
                      <c:pt idx="1267">
                        <c:v>05/04/2023 13:29</c:v>
                      </c:pt>
                      <c:pt idx="1268">
                        <c:v>05/04/2023 13:29</c:v>
                      </c:pt>
                      <c:pt idx="1269">
                        <c:v>05/04/2023 13:29</c:v>
                      </c:pt>
                      <c:pt idx="1270">
                        <c:v>05/04/2023 13:29</c:v>
                      </c:pt>
                      <c:pt idx="1271">
                        <c:v>05/04/2023 13:30</c:v>
                      </c:pt>
                      <c:pt idx="1272">
                        <c:v>05/04/2023 13:30</c:v>
                      </c:pt>
                      <c:pt idx="1273">
                        <c:v>05/04/2023 13:30</c:v>
                      </c:pt>
                      <c:pt idx="1274">
                        <c:v>05/04/2023 13:30</c:v>
                      </c:pt>
                      <c:pt idx="1275">
                        <c:v>05/04/2023 13:30</c:v>
                      </c:pt>
                      <c:pt idx="1276">
                        <c:v>05/04/2023 13:30</c:v>
                      </c:pt>
                      <c:pt idx="1277">
                        <c:v>05/04/2023 13:30</c:v>
                      </c:pt>
                      <c:pt idx="1278">
                        <c:v>05/04/2023 13:30</c:v>
                      </c:pt>
                      <c:pt idx="1279">
                        <c:v>05/04/2023 13:30</c:v>
                      </c:pt>
                      <c:pt idx="1280">
                        <c:v>05/04/2023 13:30</c:v>
                      </c:pt>
                      <c:pt idx="1281">
                        <c:v>05/04/2023 13:30</c:v>
                      </c:pt>
                      <c:pt idx="1282">
                        <c:v>05/04/2023 13:30</c:v>
                      </c:pt>
                      <c:pt idx="1283">
                        <c:v>05/04/2023 13:30</c:v>
                      </c:pt>
                      <c:pt idx="1284">
                        <c:v>05/04/2023 13:30</c:v>
                      </c:pt>
                      <c:pt idx="1285">
                        <c:v>05/04/2023 13:30</c:v>
                      </c:pt>
                      <c:pt idx="1286">
                        <c:v>05/04/2023 13:30</c:v>
                      </c:pt>
                      <c:pt idx="1287">
                        <c:v>05/04/2023 13:30</c:v>
                      </c:pt>
                      <c:pt idx="1288">
                        <c:v>05/04/2023 13:30</c:v>
                      </c:pt>
                      <c:pt idx="1289">
                        <c:v>05/04/2023 13:30</c:v>
                      </c:pt>
                      <c:pt idx="1290">
                        <c:v>05/04/2023 13:30</c:v>
                      </c:pt>
                      <c:pt idx="1291">
                        <c:v>05/04/2023 13:30</c:v>
                      </c:pt>
                      <c:pt idx="1292">
                        <c:v>05/04/2023 13:30</c:v>
                      </c:pt>
                      <c:pt idx="1293">
                        <c:v>05/04/2023 13:30</c:v>
                      </c:pt>
                      <c:pt idx="1294">
                        <c:v>05/04/2023 13:30</c:v>
                      </c:pt>
                      <c:pt idx="1295">
                        <c:v>05/04/2023 13:30</c:v>
                      </c:pt>
                      <c:pt idx="1296">
                        <c:v>05/04/2023 13:30</c:v>
                      </c:pt>
                      <c:pt idx="1297">
                        <c:v>05/04/2023 13:30</c:v>
                      </c:pt>
                      <c:pt idx="1298">
                        <c:v>05/04/2023 13:30</c:v>
                      </c:pt>
                      <c:pt idx="1299">
                        <c:v>05/04/2023 13:30</c:v>
                      </c:pt>
                      <c:pt idx="1300">
                        <c:v>05/04/2023 13:30</c:v>
                      </c:pt>
                      <c:pt idx="1301">
                        <c:v>05/04/2023 13:30</c:v>
                      </c:pt>
                      <c:pt idx="1302">
                        <c:v>05/04/2023 13:30</c:v>
                      </c:pt>
                      <c:pt idx="1303">
                        <c:v>05/04/2023 13:30</c:v>
                      </c:pt>
                      <c:pt idx="1304">
                        <c:v>05/04/2023 13:30</c:v>
                      </c:pt>
                      <c:pt idx="1305">
                        <c:v>05/04/2023 13:30</c:v>
                      </c:pt>
                      <c:pt idx="1306">
                        <c:v>05/04/2023 13:30</c:v>
                      </c:pt>
                      <c:pt idx="1307">
                        <c:v>05/04/2023 13:30</c:v>
                      </c:pt>
                      <c:pt idx="1308">
                        <c:v>05/04/2023 13:30</c:v>
                      </c:pt>
                      <c:pt idx="1309">
                        <c:v>05/04/2023 13:30</c:v>
                      </c:pt>
                      <c:pt idx="1310">
                        <c:v>05/04/2023 13:30</c:v>
                      </c:pt>
                      <c:pt idx="1311">
                        <c:v>05/04/2023 13:30</c:v>
                      </c:pt>
                      <c:pt idx="1312">
                        <c:v>05/04/2023 13:30</c:v>
                      </c:pt>
                      <c:pt idx="1313">
                        <c:v>05/04/2023 13:30</c:v>
                      </c:pt>
                      <c:pt idx="1314">
                        <c:v>05/04/2023 13:30</c:v>
                      </c:pt>
                      <c:pt idx="1315">
                        <c:v>05/04/2023 13:30</c:v>
                      </c:pt>
                      <c:pt idx="1316">
                        <c:v>05/04/2023 13:30</c:v>
                      </c:pt>
                      <c:pt idx="1317">
                        <c:v>05/04/2023 13:30</c:v>
                      </c:pt>
                      <c:pt idx="1318">
                        <c:v>05/04/2023 13:30</c:v>
                      </c:pt>
                      <c:pt idx="1319">
                        <c:v>05/04/2023 13:30</c:v>
                      </c:pt>
                      <c:pt idx="1320">
                        <c:v>05/04/2023 13:30</c:v>
                      </c:pt>
                      <c:pt idx="1321">
                        <c:v>05/04/2023 13:30</c:v>
                      </c:pt>
                      <c:pt idx="1322">
                        <c:v>05/04/2023 13:30</c:v>
                      </c:pt>
                      <c:pt idx="1323">
                        <c:v>05/04/2023 13:30</c:v>
                      </c:pt>
                      <c:pt idx="1324">
                        <c:v>05/04/2023 13:30</c:v>
                      </c:pt>
                      <c:pt idx="1325">
                        <c:v>05/04/2023 13:30</c:v>
                      </c:pt>
                      <c:pt idx="1326">
                        <c:v>05/04/2023 13:30</c:v>
                      </c:pt>
                      <c:pt idx="1327">
                        <c:v>05/04/2023 13:30</c:v>
                      </c:pt>
                      <c:pt idx="1328">
                        <c:v>05/04/2023 13:30</c:v>
                      </c:pt>
                      <c:pt idx="1329">
                        <c:v>05/04/2023 13:30</c:v>
                      </c:pt>
                      <c:pt idx="1330">
                        <c:v>05/04/2023 13:30</c:v>
                      </c:pt>
                      <c:pt idx="1331">
                        <c:v>05/04/2023 13:31</c:v>
                      </c:pt>
                      <c:pt idx="1332">
                        <c:v>05/04/2023 13:31</c:v>
                      </c:pt>
                      <c:pt idx="1333">
                        <c:v>05/04/2023 13:31</c:v>
                      </c:pt>
                      <c:pt idx="1334">
                        <c:v>05/04/2023 13:31</c:v>
                      </c:pt>
                      <c:pt idx="1335">
                        <c:v>05/04/2023 13:31</c:v>
                      </c:pt>
                      <c:pt idx="1336">
                        <c:v>05/04/2023 13:31</c:v>
                      </c:pt>
                      <c:pt idx="1337">
                        <c:v>05/04/2023 13:31</c:v>
                      </c:pt>
                      <c:pt idx="1338">
                        <c:v>05/04/2023 13:31</c:v>
                      </c:pt>
                      <c:pt idx="1339">
                        <c:v>05/04/2023 13:31</c:v>
                      </c:pt>
                      <c:pt idx="1340">
                        <c:v>05/04/2023 13:31</c:v>
                      </c:pt>
                      <c:pt idx="1341">
                        <c:v>05/04/2023 13:31</c:v>
                      </c:pt>
                      <c:pt idx="1342">
                        <c:v>05/04/2023 13:31</c:v>
                      </c:pt>
                      <c:pt idx="1343">
                        <c:v>05/04/2023 13:31</c:v>
                      </c:pt>
                      <c:pt idx="1344">
                        <c:v>05/04/2023 13:31</c:v>
                      </c:pt>
                      <c:pt idx="1345">
                        <c:v>05/04/2023 13:31</c:v>
                      </c:pt>
                      <c:pt idx="1346">
                        <c:v>05/04/2023 13:31</c:v>
                      </c:pt>
                      <c:pt idx="1347">
                        <c:v>05/04/2023 13:31</c:v>
                      </c:pt>
                      <c:pt idx="1348">
                        <c:v>05/04/2023 13:31</c:v>
                      </c:pt>
                      <c:pt idx="1349">
                        <c:v>05/04/2023 13:31</c:v>
                      </c:pt>
                      <c:pt idx="1350">
                        <c:v>05/04/2023 13:31</c:v>
                      </c:pt>
                      <c:pt idx="1351">
                        <c:v>05/04/2023 13:31</c:v>
                      </c:pt>
                      <c:pt idx="1352">
                        <c:v>05/04/2023 13:31</c:v>
                      </c:pt>
                      <c:pt idx="1353">
                        <c:v>05/04/2023 13:31</c:v>
                      </c:pt>
                      <c:pt idx="1354">
                        <c:v>05/04/2023 13:31</c:v>
                      </c:pt>
                      <c:pt idx="1355">
                        <c:v>05/04/2023 13:31</c:v>
                      </c:pt>
                      <c:pt idx="1356">
                        <c:v>05/04/2023 13:31</c:v>
                      </c:pt>
                      <c:pt idx="1357">
                        <c:v>05/04/2023 13:31</c:v>
                      </c:pt>
                      <c:pt idx="1358">
                        <c:v>05/04/2023 13:31</c:v>
                      </c:pt>
                      <c:pt idx="1359">
                        <c:v>05/04/2023 13:31</c:v>
                      </c:pt>
                      <c:pt idx="1360">
                        <c:v>05/04/2023 13:31</c:v>
                      </c:pt>
                      <c:pt idx="1361">
                        <c:v>05/04/2023 13:31</c:v>
                      </c:pt>
                      <c:pt idx="1362">
                        <c:v>05/04/2023 13:31</c:v>
                      </c:pt>
                      <c:pt idx="1363">
                        <c:v>05/04/2023 13:31</c:v>
                      </c:pt>
                      <c:pt idx="1364">
                        <c:v>05/04/2023 13:31</c:v>
                      </c:pt>
                      <c:pt idx="1365">
                        <c:v>05/04/2023 13:31</c:v>
                      </c:pt>
                      <c:pt idx="1366">
                        <c:v>05/04/2023 13:31</c:v>
                      </c:pt>
                      <c:pt idx="1367">
                        <c:v>05/04/2023 13:31</c:v>
                      </c:pt>
                      <c:pt idx="1368">
                        <c:v>05/04/2023 13:31</c:v>
                      </c:pt>
                      <c:pt idx="1369">
                        <c:v>05/04/2023 13:31</c:v>
                      </c:pt>
                      <c:pt idx="1370">
                        <c:v>05/04/2023 13:31</c:v>
                      </c:pt>
                      <c:pt idx="1371">
                        <c:v>05/04/2023 13:31</c:v>
                      </c:pt>
                      <c:pt idx="1372">
                        <c:v>05/04/2023 13:31</c:v>
                      </c:pt>
                      <c:pt idx="1373">
                        <c:v>05/04/2023 13:31</c:v>
                      </c:pt>
                      <c:pt idx="1374">
                        <c:v>05/04/2023 13:31</c:v>
                      </c:pt>
                      <c:pt idx="1375">
                        <c:v>05/04/2023 13:31</c:v>
                      </c:pt>
                      <c:pt idx="1376">
                        <c:v>05/04/2023 13:31</c:v>
                      </c:pt>
                      <c:pt idx="1377">
                        <c:v>05/04/2023 13:31</c:v>
                      </c:pt>
                      <c:pt idx="1378">
                        <c:v>05/04/2023 13:31</c:v>
                      </c:pt>
                      <c:pt idx="1379">
                        <c:v>05/04/2023 13:31</c:v>
                      </c:pt>
                      <c:pt idx="1380">
                        <c:v>05/04/2023 13:31</c:v>
                      </c:pt>
                      <c:pt idx="1381">
                        <c:v>05/04/2023 13:31</c:v>
                      </c:pt>
                      <c:pt idx="1382">
                        <c:v>05/04/2023 13:31</c:v>
                      </c:pt>
                      <c:pt idx="1383">
                        <c:v>05/04/2023 13:31</c:v>
                      </c:pt>
                      <c:pt idx="1384">
                        <c:v>05/04/2023 13:31</c:v>
                      </c:pt>
                      <c:pt idx="1385">
                        <c:v>05/04/2023 13:31</c:v>
                      </c:pt>
                      <c:pt idx="1386">
                        <c:v>05/04/2023 13:31</c:v>
                      </c:pt>
                      <c:pt idx="1387">
                        <c:v>05/04/2023 13:31</c:v>
                      </c:pt>
                      <c:pt idx="1388">
                        <c:v>05/04/2023 13:31</c:v>
                      </c:pt>
                      <c:pt idx="1389">
                        <c:v>05/04/2023 13:31</c:v>
                      </c:pt>
                      <c:pt idx="1390">
                        <c:v>05/04/2023 13:31</c:v>
                      </c:pt>
                      <c:pt idx="1391">
                        <c:v>05/04/2023 13:32</c:v>
                      </c:pt>
                      <c:pt idx="1392">
                        <c:v>05/04/2023 13:32</c:v>
                      </c:pt>
                      <c:pt idx="1393">
                        <c:v>05/04/2023 13:32</c:v>
                      </c:pt>
                      <c:pt idx="1394">
                        <c:v>05/04/2023 13:32</c:v>
                      </c:pt>
                      <c:pt idx="1395">
                        <c:v>05/04/2023 13:32</c:v>
                      </c:pt>
                      <c:pt idx="1396">
                        <c:v>05/04/2023 13:32</c:v>
                      </c:pt>
                      <c:pt idx="1397">
                        <c:v>05/04/2023 13:32</c:v>
                      </c:pt>
                      <c:pt idx="1398">
                        <c:v>05/04/2023 13:32</c:v>
                      </c:pt>
                      <c:pt idx="1399">
                        <c:v>05/04/2023 13:32</c:v>
                      </c:pt>
                      <c:pt idx="1400">
                        <c:v>05/04/2023 13:32</c:v>
                      </c:pt>
                      <c:pt idx="1401">
                        <c:v>05/04/2023 13:32</c:v>
                      </c:pt>
                      <c:pt idx="1402">
                        <c:v>05/04/2023 13:32</c:v>
                      </c:pt>
                      <c:pt idx="1403">
                        <c:v>05/04/2023 13:32</c:v>
                      </c:pt>
                      <c:pt idx="1404">
                        <c:v>05/04/2023 13:32</c:v>
                      </c:pt>
                      <c:pt idx="1405">
                        <c:v>05/04/2023 13:32</c:v>
                      </c:pt>
                      <c:pt idx="1406">
                        <c:v>05/04/2023 13:32</c:v>
                      </c:pt>
                      <c:pt idx="1407">
                        <c:v>05/04/2023 13:32</c:v>
                      </c:pt>
                      <c:pt idx="1408">
                        <c:v>05/04/2023 13:32</c:v>
                      </c:pt>
                      <c:pt idx="1409">
                        <c:v>05/04/2023 13:32</c:v>
                      </c:pt>
                      <c:pt idx="1410">
                        <c:v>05/04/2023 13:32</c:v>
                      </c:pt>
                      <c:pt idx="1411">
                        <c:v>05/04/2023 13:32</c:v>
                      </c:pt>
                      <c:pt idx="1412">
                        <c:v>05/04/2023 13:32</c:v>
                      </c:pt>
                      <c:pt idx="1413">
                        <c:v>05/04/2023 13:32</c:v>
                      </c:pt>
                      <c:pt idx="1414">
                        <c:v>05/04/2023 13:32</c:v>
                      </c:pt>
                      <c:pt idx="1415">
                        <c:v>05/04/2023 13:32</c:v>
                      </c:pt>
                      <c:pt idx="1416">
                        <c:v>05/04/2023 13:32</c:v>
                      </c:pt>
                      <c:pt idx="1417">
                        <c:v>05/04/2023 13:32</c:v>
                      </c:pt>
                      <c:pt idx="1418">
                        <c:v>05/04/2023 13:32</c:v>
                      </c:pt>
                      <c:pt idx="1419">
                        <c:v>05/04/2023 13:32</c:v>
                      </c:pt>
                      <c:pt idx="1420">
                        <c:v>05/04/2023 13:32</c:v>
                      </c:pt>
                      <c:pt idx="1421">
                        <c:v>05/04/2023 13:32</c:v>
                      </c:pt>
                      <c:pt idx="1422">
                        <c:v>05/04/2023 13:32</c:v>
                      </c:pt>
                      <c:pt idx="1423">
                        <c:v>05/04/2023 13:32</c:v>
                      </c:pt>
                      <c:pt idx="1424">
                        <c:v>05/04/2023 13:32</c:v>
                      </c:pt>
                      <c:pt idx="1425">
                        <c:v>05/04/2023 13:32</c:v>
                      </c:pt>
                      <c:pt idx="1426">
                        <c:v>05/04/2023 13:32</c:v>
                      </c:pt>
                      <c:pt idx="1427">
                        <c:v>05/04/2023 13:32</c:v>
                      </c:pt>
                      <c:pt idx="1428">
                        <c:v>05/04/2023 13:32</c:v>
                      </c:pt>
                      <c:pt idx="1429">
                        <c:v>05/04/2023 13:32</c:v>
                      </c:pt>
                      <c:pt idx="1430">
                        <c:v>05/04/2023 13:32</c:v>
                      </c:pt>
                      <c:pt idx="1431">
                        <c:v>05/04/2023 13:32</c:v>
                      </c:pt>
                      <c:pt idx="1432">
                        <c:v>05/04/2023 13:32</c:v>
                      </c:pt>
                      <c:pt idx="1433">
                        <c:v>05/04/2023 13:32</c:v>
                      </c:pt>
                      <c:pt idx="1434">
                        <c:v>05/04/2023 13:32</c:v>
                      </c:pt>
                      <c:pt idx="1435">
                        <c:v>05/04/2023 13:32</c:v>
                      </c:pt>
                      <c:pt idx="1436">
                        <c:v>05/04/2023 13:32</c:v>
                      </c:pt>
                      <c:pt idx="1437">
                        <c:v>05/04/2023 13:32</c:v>
                      </c:pt>
                      <c:pt idx="1438">
                        <c:v>05/04/2023 13:32</c:v>
                      </c:pt>
                      <c:pt idx="1439">
                        <c:v>05/04/2023 13:32</c:v>
                      </c:pt>
                      <c:pt idx="1440">
                        <c:v>05/04/2023 13:32</c:v>
                      </c:pt>
                      <c:pt idx="1441">
                        <c:v>05/04/2023 13:32</c:v>
                      </c:pt>
                      <c:pt idx="1442">
                        <c:v>05/04/2023 13:32</c:v>
                      </c:pt>
                      <c:pt idx="1443">
                        <c:v>05/04/2023 13:32</c:v>
                      </c:pt>
                      <c:pt idx="1444">
                        <c:v>05/04/2023 13:32</c:v>
                      </c:pt>
                      <c:pt idx="1445">
                        <c:v>05/04/2023 13:32</c:v>
                      </c:pt>
                      <c:pt idx="1446">
                        <c:v>05/04/2023 13:32</c:v>
                      </c:pt>
                      <c:pt idx="1447">
                        <c:v>05/04/2023 13:32</c:v>
                      </c:pt>
                      <c:pt idx="1448">
                        <c:v>05/04/2023 13:32</c:v>
                      </c:pt>
                      <c:pt idx="1449">
                        <c:v>05/04/2023 13:32</c:v>
                      </c:pt>
                      <c:pt idx="1450">
                        <c:v>05/04/2023 13:32</c:v>
                      </c:pt>
                      <c:pt idx="1451">
                        <c:v>05/04/2023 13:33</c:v>
                      </c:pt>
                      <c:pt idx="1452">
                        <c:v>05/04/2023 13:33</c:v>
                      </c:pt>
                      <c:pt idx="1453">
                        <c:v>05/04/2023 13:33</c:v>
                      </c:pt>
                      <c:pt idx="1454">
                        <c:v>05/04/2023 13:33</c:v>
                      </c:pt>
                      <c:pt idx="1455">
                        <c:v>05/04/2023 13:33</c:v>
                      </c:pt>
                      <c:pt idx="1456">
                        <c:v>05/04/2023 13:33</c:v>
                      </c:pt>
                      <c:pt idx="1457">
                        <c:v>05/04/2023 13:33</c:v>
                      </c:pt>
                      <c:pt idx="1458">
                        <c:v>05/04/2023 13:33</c:v>
                      </c:pt>
                      <c:pt idx="1459">
                        <c:v>05/04/2023 13:33</c:v>
                      </c:pt>
                      <c:pt idx="1460">
                        <c:v>05/04/2023 13:33</c:v>
                      </c:pt>
                      <c:pt idx="1461">
                        <c:v>05/04/2023 13:33</c:v>
                      </c:pt>
                      <c:pt idx="1462">
                        <c:v>05/04/2023 13:33</c:v>
                      </c:pt>
                      <c:pt idx="1463">
                        <c:v>05/04/2023 13:33</c:v>
                      </c:pt>
                      <c:pt idx="1464">
                        <c:v>05/04/2023 13:33</c:v>
                      </c:pt>
                      <c:pt idx="1465">
                        <c:v>05/04/2023 13:33</c:v>
                      </c:pt>
                      <c:pt idx="1466">
                        <c:v>05/04/2023 13:33</c:v>
                      </c:pt>
                      <c:pt idx="1467">
                        <c:v>05/04/2023 13:33</c:v>
                      </c:pt>
                      <c:pt idx="1468">
                        <c:v>05/04/2023 13:33</c:v>
                      </c:pt>
                      <c:pt idx="1469">
                        <c:v>05/04/2023 13:33</c:v>
                      </c:pt>
                      <c:pt idx="1470">
                        <c:v>05/04/2023 13:33</c:v>
                      </c:pt>
                      <c:pt idx="1471">
                        <c:v>05/04/2023 13:33</c:v>
                      </c:pt>
                      <c:pt idx="1472">
                        <c:v>05/04/2023 13:33</c:v>
                      </c:pt>
                      <c:pt idx="1473">
                        <c:v>05/04/2023 13:33</c:v>
                      </c:pt>
                      <c:pt idx="1474">
                        <c:v>05/04/2023 13:33</c:v>
                      </c:pt>
                      <c:pt idx="1475">
                        <c:v>05/04/2023 13:33</c:v>
                      </c:pt>
                      <c:pt idx="1476">
                        <c:v>05/04/2023 13:33</c:v>
                      </c:pt>
                      <c:pt idx="1477">
                        <c:v>05/04/2023 13:33</c:v>
                      </c:pt>
                      <c:pt idx="1478">
                        <c:v>05/04/2023 13:33</c:v>
                      </c:pt>
                      <c:pt idx="1479">
                        <c:v>05/04/2023 13:33</c:v>
                      </c:pt>
                      <c:pt idx="1480">
                        <c:v>05/04/2023 13:33</c:v>
                      </c:pt>
                      <c:pt idx="1481">
                        <c:v>05/04/2023 13:33</c:v>
                      </c:pt>
                      <c:pt idx="1482">
                        <c:v>05/04/2023 13:33</c:v>
                      </c:pt>
                      <c:pt idx="1483">
                        <c:v>05/04/2023 13:33</c:v>
                      </c:pt>
                      <c:pt idx="1484">
                        <c:v>05/04/2023 13:33</c:v>
                      </c:pt>
                      <c:pt idx="1485">
                        <c:v>05/04/2023 13:33</c:v>
                      </c:pt>
                      <c:pt idx="1486">
                        <c:v>05/04/2023 13:33</c:v>
                      </c:pt>
                      <c:pt idx="1487">
                        <c:v>05/04/2023 13:33</c:v>
                      </c:pt>
                      <c:pt idx="1488">
                        <c:v>05/04/2023 13:33</c:v>
                      </c:pt>
                      <c:pt idx="1489">
                        <c:v>05/04/2023 13:33</c:v>
                      </c:pt>
                      <c:pt idx="1490">
                        <c:v>05/04/2023 13:33</c:v>
                      </c:pt>
                      <c:pt idx="1491">
                        <c:v>05/04/2023 13:33</c:v>
                      </c:pt>
                      <c:pt idx="1492">
                        <c:v>05/04/2023 13:33</c:v>
                      </c:pt>
                      <c:pt idx="1493">
                        <c:v>05/04/2023 13:33</c:v>
                      </c:pt>
                      <c:pt idx="1494">
                        <c:v>05/04/2023 13:33</c:v>
                      </c:pt>
                      <c:pt idx="1495">
                        <c:v>05/04/2023 13:33</c:v>
                      </c:pt>
                      <c:pt idx="1496">
                        <c:v>05/04/2023 13:33</c:v>
                      </c:pt>
                      <c:pt idx="1497">
                        <c:v>05/04/2023 13:33</c:v>
                      </c:pt>
                      <c:pt idx="1498">
                        <c:v>05/04/2023 13:33</c:v>
                      </c:pt>
                      <c:pt idx="1499">
                        <c:v>05/04/2023 13:33</c:v>
                      </c:pt>
                      <c:pt idx="1500">
                        <c:v>05/04/2023 13:33</c:v>
                      </c:pt>
                      <c:pt idx="1501">
                        <c:v>05/04/2023 13:33</c:v>
                      </c:pt>
                      <c:pt idx="1502">
                        <c:v>05/04/2023 13:33</c:v>
                      </c:pt>
                      <c:pt idx="1503">
                        <c:v>05/04/2023 13:33</c:v>
                      </c:pt>
                      <c:pt idx="1504">
                        <c:v>05/04/2023 13:33</c:v>
                      </c:pt>
                      <c:pt idx="1505">
                        <c:v>05/04/2023 13:33</c:v>
                      </c:pt>
                      <c:pt idx="1506">
                        <c:v>05/04/2023 13:33</c:v>
                      </c:pt>
                      <c:pt idx="1507">
                        <c:v>05/04/2023 13:33</c:v>
                      </c:pt>
                      <c:pt idx="1508">
                        <c:v>05/04/2023 13:33</c:v>
                      </c:pt>
                      <c:pt idx="1509">
                        <c:v>05/04/2023 13:33</c:v>
                      </c:pt>
                      <c:pt idx="1510">
                        <c:v>05/04/2023 13:34</c:v>
                      </c:pt>
                      <c:pt idx="1511">
                        <c:v>05/04/2023 13:34</c:v>
                      </c:pt>
                      <c:pt idx="1512">
                        <c:v>05/04/2023 13:34</c:v>
                      </c:pt>
                      <c:pt idx="1513">
                        <c:v>05/04/2023 13:34</c:v>
                      </c:pt>
                      <c:pt idx="1514">
                        <c:v>05/04/2023 13:34</c:v>
                      </c:pt>
                      <c:pt idx="1515">
                        <c:v>05/04/2023 13:34</c:v>
                      </c:pt>
                      <c:pt idx="1516">
                        <c:v>05/04/2023 13:34</c:v>
                      </c:pt>
                      <c:pt idx="1517">
                        <c:v>05/04/2023 13:34</c:v>
                      </c:pt>
                      <c:pt idx="1518">
                        <c:v>05/04/2023 13:34</c:v>
                      </c:pt>
                      <c:pt idx="1519">
                        <c:v>05/04/2023 13:34</c:v>
                      </c:pt>
                      <c:pt idx="1520">
                        <c:v>05/04/2023 13:34</c:v>
                      </c:pt>
                      <c:pt idx="1521">
                        <c:v>05/04/2023 13:34</c:v>
                      </c:pt>
                      <c:pt idx="1522">
                        <c:v>05/04/2023 13:34</c:v>
                      </c:pt>
                      <c:pt idx="1523">
                        <c:v>05/04/2023 13:34</c:v>
                      </c:pt>
                      <c:pt idx="1524">
                        <c:v>05/04/2023 13:34</c:v>
                      </c:pt>
                      <c:pt idx="1525">
                        <c:v>05/04/2023 13:34</c:v>
                      </c:pt>
                      <c:pt idx="1526">
                        <c:v>05/04/2023 13:34</c:v>
                      </c:pt>
                      <c:pt idx="1527">
                        <c:v>05/04/2023 13:34</c:v>
                      </c:pt>
                      <c:pt idx="1528">
                        <c:v>05/04/2023 13:34</c:v>
                      </c:pt>
                      <c:pt idx="1529">
                        <c:v>05/04/2023 13:34</c:v>
                      </c:pt>
                      <c:pt idx="1530">
                        <c:v>05/04/2023 13:34</c:v>
                      </c:pt>
                      <c:pt idx="1531">
                        <c:v>05/04/2023 13:34</c:v>
                      </c:pt>
                      <c:pt idx="1532">
                        <c:v>05/04/2023 13:34</c:v>
                      </c:pt>
                      <c:pt idx="1533">
                        <c:v>05/04/2023 13:34</c:v>
                      </c:pt>
                      <c:pt idx="1534">
                        <c:v>05/04/2023 13:34</c:v>
                      </c:pt>
                      <c:pt idx="1535">
                        <c:v>05/04/2023 13:34</c:v>
                      </c:pt>
                      <c:pt idx="1536">
                        <c:v>05/04/2023 13:34</c:v>
                      </c:pt>
                      <c:pt idx="1537">
                        <c:v>05/04/2023 13:34</c:v>
                      </c:pt>
                      <c:pt idx="1538">
                        <c:v>05/04/2023 13:34</c:v>
                      </c:pt>
                      <c:pt idx="1539">
                        <c:v>05/04/2023 13:34</c:v>
                      </c:pt>
                      <c:pt idx="1540">
                        <c:v>05/04/2023 13:34</c:v>
                      </c:pt>
                      <c:pt idx="1541">
                        <c:v>05/04/2023 13:34</c:v>
                      </c:pt>
                      <c:pt idx="1542">
                        <c:v>05/04/2023 13:34</c:v>
                      </c:pt>
                      <c:pt idx="1543">
                        <c:v>05/04/2023 13:34</c:v>
                      </c:pt>
                      <c:pt idx="1544">
                        <c:v>05/04/2023 13:34</c:v>
                      </c:pt>
                      <c:pt idx="1545">
                        <c:v>05/04/2023 13:34</c:v>
                      </c:pt>
                      <c:pt idx="1546">
                        <c:v>05/04/2023 13:34</c:v>
                      </c:pt>
                      <c:pt idx="1547">
                        <c:v>05/04/2023 13:34</c:v>
                      </c:pt>
                      <c:pt idx="1548">
                        <c:v>05/04/2023 13:34</c:v>
                      </c:pt>
                      <c:pt idx="1549">
                        <c:v>05/04/2023 13:34</c:v>
                      </c:pt>
                      <c:pt idx="1550">
                        <c:v>05/04/2023 13:34</c:v>
                      </c:pt>
                      <c:pt idx="1551">
                        <c:v>05/04/2023 13:34</c:v>
                      </c:pt>
                      <c:pt idx="1552">
                        <c:v>05/04/2023 13:34</c:v>
                      </c:pt>
                      <c:pt idx="1553">
                        <c:v>05/04/2023 13:34</c:v>
                      </c:pt>
                      <c:pt idx="1554">
                        <c:v>05/04/2023 13:34</c:v>
                      </c:pt>
                      <c:pt idx="1555">
                        <c:v>05/04/2023 13:34</c:v>
                      </c:pt>
                      <c:pt idx="1556">
                        <c:v>05/04/2023 13:34</c:v>
                      </c:pt>
                      <c:pt idx="1557">
                        <c:v>05/04/2023 13:34</c:v>
                      </c:pt>
                      <c:pt idx="1558">
                        <c:v>05/04/2023 13:34</c:v>
                      </c:pt>
                      <c:pt idx="1559">
                        <c:v>05/04/2023 13:34</c:v>
                      </c:pt>
                      <c:pt idx="1560">
                        <c:v>05/04/2023 13:34</c:v>
                      </c:pt>
                      <c:pt idx="1561">
                        <c:v>05/04/2023 13:34</c:v>
                      </c:pt>
                      <c:pt idx="1562">
                        <c:v>05/04/2023 13:34</c:v>
                      </c:pt>
                      <c:pt idx="1563">
                        <c:v>05/04/2023 13:34</c:v>
                      </c:pt>
                      <c:pt idx="1564">
                        <c:v>05/04/2023 13:34</c:v>
                      </c:pt>
                      <c:pt idx="1565">
                        <c:v>05/04/2023 13:34</c:v>
                      </c:pt>
                      <c:pt idx="1566">
                        <c:v>05/04/2023 13:34</c:v>
                      </c:pt>
                      <c:pt idx="1567">
                        <c:v>05/04/2023 13:34</c:v>
                      </c:pt>
                      <c:pt idx="1568">
                        <c:v>05/04/2023 13:34</c:v>
                      </c:pt>
                      <c:pt idx="1569">
                        <c:v>05/04/2023 13:34</c:v>
                      </c:pt>
                      <c:pt idx="1570">
                        <c:v>05/04/2023 13:35</c:v>
                      </c:pt>
                      <c:pt idx="1571">
                        <c:v>05/04/2023 13:35</c:v>
                      </c:pt>
                      <c:pt idx="1572">
                        <c:v>05/04/2023 13:35</c:v>
                      </c:pt>
                      <c:pt idx="1573">
                        <c:v>05/04/2023 13:35</c:v>
                      </c:pt>
                      <c:pt idx="1574">
                        <c:v>05/04/2023 13:35</c:v>
                      </c:pt>
                      <c:pt idx="1575">
                        <c:v>05/04/2023 13:35</c:v>
                      </c:pt>
                      <c:pt idx="1576">
                        <c:v>05/04/2023 13:35</c:v>
                      </c:pt>
                      <c:pt idx="1577">
                        <c:v>05/04/2023 13:35</c:v>
                      </c:pt>
                      <c:pt idx="1578">
                        <c:v>05/04/2023 13:35</c:v>
                      </c:pt>
                      <c:pt idx="1579">
                        <c:v>05/04/2023 13:35</c:v>
                      </c:pt>
                      <c:pt idx="1580">
                        <c:v>05/04/2023 13:35</c:v>
                      </c:pt>
                      <c:pt idx="1581">
                        <c:v>05/04/2023 13:35</c:v>
                      </c:pt>
                      <c:pt idx="1582">
                        <c:v>05/04/2023 13:35</c:v>
                      </c:pt>
                      <c:pt idx="1583">
                        <c:v>05/04/2023 13:35</c:v>
                      </c:pt>
                      <c:pt idx="1584">
                        <c:v>05/04/2023 13:35</c:v>
                      </c:pt>
                      <c:pt idx="1585">
                        <c:v>05/04/2023 13:35</c:v>
                      </c:pt>
                      <c:pt idx="1586">
                        <c:v>05/04/2023 13:35</c:v>
                      </c:pt>
                      <c:pt idx="1587">
                        <c:v>05/04/2023 13:35</c:v>
                      </c:pt>
                      <c:pt idx="1588">
                        <c:v>05/04/2023 13:35</c:v>
                      </c:pt>
                      <c:pt idx="1589">
                        <c:v>05/04/2023 13:35</c:v>
                      </c:pt>
                      <c:pt idx="1590">
                        <c:v>05/04/2023 13:35</c:v>
                      </c:pt>
                      <c:pt idx="1591">
                        <c:v>05/04/2023 13:35</c:v>
                      </c:pt>
                      <c:pt idx="1592">
                        <c:v>05/04/2023 13:35</c:v>
                      </c:pt>
                      <c:pt idx="1593">
                        <c:v>05/04/2023 13:35</c:v>
                      </c:pt>
                      <c:pt idx="1594">
                        <c:v>05/04/2023 13:35</c:v>
                      </c:pt>
                      <c:pt idx="1595">
                        <c:v>05/04/2023 13:35</c:v>
                      </c:pt>
                      <c:pt idx="1596">
                        <c:v>05/04/2023 13:35</c:v>
                      </c:pt>
                      <c:pt idx="1597">
                        <c:v>05/04/2023 13:35</c:v>
                      </c:pt>
                      <c:pt idx="1598">
                        <c:v>05/04/2023 13:35</c:v>
                      </c:pt>
                      <c:pt idx="1599">
                        <c:v>05/04/2023 13:35</c:v>
                      </c:pt>
                      <c:pt idx="1600">
                        <c:v>05/04/2023 13:35</c:v>
                      </c:pt>
                      <c:pt idx="1601">
                        <c:v>05/04/2023 13:35</c:v>
                      </c:pt>
                      <c:pt idx="1602">
                        <c:v>05/04/2023 13:35</c:v>
                      </c:pt>
                      <c:pt idx="1603">
                        <c:v>05/04/2023 13:35</c:v>
                      </c:pt>
                      <c:pt idx="1604">
                        <c:v>05/04/2023 13:35</c:v>
                      </c:pt>
                      <c:pt idx="1605">
                        <c:v>05/04/2023 13:35</c:v>
                      </c:pt>
                      <c:pt idx="1606">
                        <c:v>05/04/2023 13:35</c:v>
                      </c:pt>
                      <c:pt idx="1607">
                        <c:v>05/04/2023 13:35</c:v>
                      </c:pt>
                      <c:pt idx="1608">
                        <c:v>05/04/2023 13:35</c:v>
                      </c:pt>
                      <c:pt idx="1609">
                        <c:v>05/04/2023 13:35</c:v>
                      </c:pt>
                      <c:pt idx="1610">
                        <c:v>05/04/2023 13:35</c:v>
                      </c:pt>
                      <c:pt idx="1611">
                        <c:v>05/04/2023 13:35</c:v>
                      </c:pt>
                      <c:pt idx="1612">
                        <c:v>05/04/2023 13:35</c:v>
                      </c:pt>
                      <c:pt idx="1613">
                        <c:v>05/04/2023 13:35</c:v>
                      </c:pt>
                      <c:pt idx="1614">
                        <c:v>05/04/2023 13:35</c:v>
                      </c:pt>
                      <c:pt idx="1615">
                        <c:v>05/04/2023 13:35</c:v>
                      </c:pt>
                      <c:pt idx="1616">
                        <c:v>05/04/2023 13:35</c:v>
                      </c:pt>
                      <c:pt idx="1617">
                        <c:v>05/04/2023 13:35</c:v>
                      </c:pt>
                      <c:pt idx="1618">
                        <c:v>05/04/2023 13:35</c:v>
                      </c:pt>
                      <c:pt idx="1619">
                        <c:v>05/04/2023 13:35</c:v>
                      </c:pt>
                      <c:pt idx="1620">
                        <c:v>05/04/2023 13:35</c:v>
                      </c:pt>
                      <c:pt idx="1621">
                        <c:v>05/04/2023 13:35</c:v>
                      </c:pt>
                      <c:pt idx="1622">
                        <c:v>05/04/2023 13:35</c:v>
                      </c:pt>
                      <c:pt idx="1623">
                        <c:v>05/04/2023 13:35</c:v>
                      </c:pt>
                      <c:pt idx="1624">
                        <c:v>05/04/2023 13:35</c:v>
                      </c:pt>
                      <c:pt idx="1625">
                        <c:v>05/04/2023 13:35</c:v>
                      </c:pt>
                      <c:pt idx="1626">
                        <c:v>05/04/2023 13:35</c:v>
                      </c:pt>
                      <c:pt idx="1627">
                        <c:v>05/04/2023 13:35</c:v>
                      </c:pt>
                      <c:pt idx="1628">
                        <c:v>05/04/2023 13:35</c:v>
                      </c:pt>
                      <c:pt idx="1629">
                        <c:v>05/04/2023 13:35</c:v>
                      </c:pt>
                      <c:pt idx="1630">
                        <c:v>05/04/2023 13:36</c:v>
                      </c:pt>
                      <c:pt idx="1631">
                        <c:v>05/04/2023 13:36</c:v>
                      </c:pt>
                      <c:pt idx="1632">
                        <c:v>05/04/2023 13:36</c:v>
                      </c:pt>
                      <c:pt idx="1633">
                        <c:v>05/04/2023 13:36</c:v>
                      </c:pt>
                      <c:pt idx="1634">
                        <c:v>05/04/2023 13:36</c:v>
                      </c:pt>
                      <c:pt idx="1635">
                        <c:v>05/04/2023 13:36</c:v>
                      </c:pt>
                      <c:pt idx="1636">
                        <c:v>05/04/2023 13:36</c:v>
                      </c:pt>
                      <c:pt idx="1637">
                        <c:v>05/04/2023 13:36</c:v>
                      </c:pt>
                      <c:pt idx="1638">
                        <c:v>05/04/2023 13:36</c:v>
                      </c:pt>
                      <c:pt idx="1639">
                        <c:v>05/04/2023 13:36</c:v>
                      </c:pt>
                      <c:pt idx="1640">
                        <c:v>05/04/2023 13:36</c:v>
                      </c:pt>
                      <c:pt idx="1641">
                        <c:v>05/04/2023 13:36</c:v>
                      </c:pt>
                      <c:pt idx="1642">
                        <c:v>05/04/2023 13:36</c:v>
                      </c:pt>
                      <c:pt idx="1643">
                        <c:v>05/04/2023 13:36</c:v>
                      </c:pt>
                      <c:pt idx="1644">
                        <c:v>05/04/2023 13:36</c:v>
                      </c:pt>
                      <c:pt idx="1645">
                        <c:v>05/04/2023 13:36</c:v>
                      </c:pt>
                      <c:pt idx="1646">
                        <c:v>05/04/2023 13:36</c:v>
                      </c:pt>
                      <c:pt idx="1647">
                        <c:v>05/04/2023 13:36</c:v>
                      </c:pt>
                      <c:pt idx="1648">
                        <c:v>05/04/2023 13:36</c:v>
                      </c:pt>
                      <c:pt idx="1649">
                        <c:v>05/04/2023 13:36</c:v>
                      </c:pt>
                      <c:pt idx="1650">
                        <c:v>05/04/2023 13:36</c:v>
                      </c:pt>
                      <c:pt idx="1651">
                        <c:v>05/04/2023 13:36</c:v>
                      </c:pt>
                      <c:pt idx="1652">
                        <c:v>05/04/2023 13:36</c:v>
                      </c:pt>
                      <c:pt idx="1653">
                        <c:v>05/04/2023 13:36</c:v>
                      </c:pt>
                      <c:pt idx="1654">
                        <c:v>05/04/2023 13:36</c:v>
                      </c:pt>
                      <c:pt idx="1655">
                        <c:v>05/04/2023 13:36</c:v>
                      </c:pt>
                      <c:pt idx="1656">
                        <c:v>05/04/2023 13:36</c:v>
                      </c:pt>
                      <c:pt idx="1657">
                        <c:v>05/04/2023 13:36</c:v>
                      </c:pt>
                      <c:pt idx="1658">
                        <c:v>05/04/2023 13:36</c:v>
                      </c:pt>
                      <c:pt idx="1659">
                        <c:v>05/04/2023 13:36</c:v>
                      </c:pt>
                      <c:pt idx="1660">
                        <c:v>05/04/2023 13:36</c:v>
                      </c:pt>
                      <c:pt idx="1661">
                        <c:v>05/04/2023 13:36</c:v>
                      </c:pt>
                      <c:pt idx="1662">
                        <c:v>05/04/2023 13:36</c:v>
                      </c:pt>
                      <c:pt idx="1663">
                        <c:v>05/04/2023 13:36</c:v>
                      </c:pt>
                      <c:pt idx="1664">
                        <c:v>05/04/2023 13:36</c:v>
                      </c:pt>
                      <c:pt idx="1665">
                        <c:v>05/04/2023 13:36</c:v>
                      </c:pt>
                      <c:pt idx="1666">
                        <c:v>05/04/2023 13:36</c:v>
                      </c:pt>
                      <c:pt idx="1667">
                        <c:v>05/04/2023 13:36</c:v>
                      </c:pt>
                      <c:pt idx="1668">
                        <c:v>05/04/2023 13:36</c:v>
                      </c:pt>
                      <c:pt idx="1669">
                        <c:v>05/04/2023 13:36</c:v>
                      </c:pt>
                      <c:pt idx="1670">
                        <c:v>05/04/2023 13:36</c:v>
                      </c:pt>
                      <c:pt idx="1671">
                        <c:v>05/04/2023 13:36</c:v>
                      </c:pt>
                      <c:pt idx="1672">
                        <c:v>05/04/2023 13:36</c:v>
                      </c:pt>
                      <c:pt idx="1673">
                        <c:v>05/04/2023 13:36</c:v>
                      </c:pt>
                      <c:pt idx="1674">
                        <c:v>05/04/2023 13:36</c:v>
                      </c:pt>
                      <c:pt idx="1675">
                        <c:v>05/04/2023 13:36</c:v>
                      </c:pt>
                      <c:pt idx="1676">
                        <c:v>05/04/2023 13:36</c:v>
                      </c:pt>
                      <c:pt idx="1677">
                        <c:v>05/04/2023 13:36</c:v>
                      </c:pt>
                      <c:pt idx="1678">
                        <c:v>05/04/2023 13:36</c:v>
                      </c:pt>
                      <c:pt idx="1679">
                        <c:v>05/04/2023 13:36</c:v>
                      </c:pt>
                      <c:pt idx="1680">
                        <c:v>05/04/2023 13:36</c:v>
                      </c:pt>
                      <c:pt idx="1681">
                        <c:v>05/04/2023 13:36</c:v>
                      </c:pt>
                      <c:pt idx="1682">
                        <c:v>05/04/2023 13:36</c:v>
                      </c:pt>
                      <c:pt idx="1683">
                        <c:v>05/04/2023 13:36</c:v>
                      </c:pt>
                      <c:pt idx="1684">
                        <c:v>05/04/2023 13:36</c:v>
                      </c:pt>
                      <c:pt idx="1685">
                        <c:v>05/04/2023 13:36</c:v>
                      </c:pt>
                      <c:pt idx="1686">
                        <c:v>05/04/2023 13:36</c:v>
                      </c:pt>
                      <c:pt idx="1687">
                        <c:v>05/04/2023 13:36</c:v>
                      </c:pt>
                      <c:pt idx="1688">
                        <c:v>05/04/2023 13:36</c:v>
                      </c:pt>
                      <c:pt idx="1689">
                        <c:v>05/04/2023 13:36</c:v>
                      </c:pt>
                      <c:pt idx="1690">
                        <c:v>05/04/2023 13:37</c:v>
                      </c:pt>
                      <c:pt idx="1691">
                        <c:v>05/04/2023 13:37</c:v>
                      </c:pt>
                      <c:pt idx="1692">
                        <c:v>05/04/2023 13:37</c:v>
                      </c:pt>
                      <c:pt idx="1693">
                        <c:v>05/04/2023 13:37</c:v>
                      </c:pt>
                      <c:pt idx="1694">
                        <c:v>05/04/2023 13:37</c:v>
                      </c:pt>
                      <c:pt idx="1695">
                        <c:v>05/04/2023 13:37</c:v>
                      </c:pt>
                      <c:pt idx="1696">
                        <c:v>05/04/2023 13:37</c:v>
                      </c:pt>
                      <c:pt idx="1697">
                        <c:v>05/04/2023 13:37</c:v>
                      </c:pt>
                      <c:pt idx="1698">
                        <c:v>05/04/2023 13:37</c:v>
                      </c:pt>
                      <c:pt idx="1699">
                        <c:v>05/04/2023 13:37</c:v>
                      </c:pt>
                      <c:pt idx="1700">
                        <c:v>05/04/2023 13:37</c:v>
                      </c:pt>
                      <c:pt idx="1701">
                        <c:v>05/04/2023 13:37</c:v>
                      </c:pt>
                      <c:pt idx="1702">
                        <c:v>05/04/2023 13:37</c:v>
                      </c:pt>
                      <c:pt idx="1703">
                        <c:v>05/04/2023 13:37</c:v>
                      </c:pt>
                      <c:pt idx="1704">
                        <c:v>05/04/2023 13:37</c:v>
                      </c:pt>
                      <c:pt idx="1705">
                        <c:v>05/04/2023 13:37</c:v>
                      </c:pt>
                      <c:pt idx="1706">
                        <c:v>05/04/2023 13:37</c:v>
                      </c:pt>
                      <c:pt idx="1707">
                        <c:v>05/04/2023 13:37</c:v>
                      </c:pt>
                      <c:pt idx="1708">
                        <c:v>05/04/2023 13:37</c:v>
                      </c:pt>
                      <c:pt idx="1709">
                        <c:v>05/04/2023 13:37</c:v>
                      </c:pt>
                      <c:pt idx="1710">
                        <c:v>05/04/2023 13:37</c:v>
                      </c:pt>
                      <c:pt idx="1711">
                        <c:v>05/04/2023 13:37</c:v>
                      </c:pt>
                      <c:pt idx="1712">
                        <c:v>05/04/2023 13:37</c:v>
                      </c:pt>
                      <c:pt idx="1713">
                        <c:v>05/04/2023 13:37</c:v>
                      </c:pt>
                      <c:pt idx="1714">
                        <c:v>05/04/2023 13:37</c:v>
                      </c:pt>
                      <c:pt idx="1715">
                        <c:v>05/04/2023 13:37</c:v>
                      </c:pt>
                      <c:pt idx="1716">
                        <c:v>05/04/2023 13:37</c:v>
                      </c:pt>
                      <c:pt idx="1717">
                        <c:v>05/04/2023 13:37</c:v>
                      </c:pt>
                      <c:pt idx="1718">
                        <c:v>05/04/2023 13:37</c:v>
                      </c:pt>
                      <c:pt idx="1719">
                        <c:v>05/04/2023 13:37</c:v>
                      </c:pt>
                      <c:pt idx="1720">
                        <c:v>05/04/2023 13:37</c:v>
                      </c:pt>
                      <c:pt idx="1721">
                        <c:v>05/04/2023 13:37</c:v>
                      </c:pt>
                      <c:pt idx="1722">
                        <c:v>05/04/2023 13:37</c:v>
                      </c:pt>
                      <c:pt idx="1723">
                        <c:v>05/04/2023 13:37</c:v>
                      </c:pt>
                      <c:pt idx="1724">
                        <c:v>05/04/2023 13:37</c:v>
                      </c:pt>
                      <c:pt idx="1725">
                        <c:v>05/04/2023 13:37</c:v>
                      </c:pt>
                      <c:pt idx="1726">
                        <c:v>05/04/2023 13:37</c:v>
                      </c:pt>
                      <c:pt idx="1727">
                        <c:v>05/04/2023 13:37</c:v>
                      </c:pt>
                      <c:pt idx="1728">
                        <c:v>05/04/2023 13:37</c:v>
                      </c:pt>
                      <c:pt idx="1729">
                        <c:v>05/04/2023 13:37</c:v>
                      </c:pt>
                      <c:pt idx="1730">
                        <c:v>05/04/2023 13:37</c:v>
                      </c:pt>
                      <c:pt idx="1731">
                        <c:v>05/04/2023 13:37</c:v>
                      </c:pt>
                      <c:pt idx="1732">
                        <c:v>05/04/2023 13:37</c:v>
                      </c:pt>
                      <c:pt idx="1733">
                        <c:v>05/04/2023 13:37</c:v>
                      </c:pt>
                      <c:pt idx="1734">
                        <c:v>05/04/2023 13:37</c:v>
                      </c:pt>
                      <c:pt idx="1735">
                        <c:v>05/04/2023 13:37</c:v>
                      </c:pt>
                      <c:pt idx="1736">
                        <c:v>05/04/2023 13:37</c:v>
                      </c:pt>
                      <c:pt idx="1737">
                        <c:v>05/04/2023 13:37</c:v>
                      </c:pt>
                      <c:pt idx="1738">
                        <c:v>05/04/2023 13:37</c:v>
                      </c:pt>
                      <c:pt idx="1739">
                        <c:v>05/04/2023 13:37</c:v>
                      </c:pt>
                      <c:pt idx="1740">
                        <c:v>05/04/2023 13:37</c:v>
                      </c:pt>
                      <c:pt idx="1741">
                        <c:v>05/04/2023 13:37</c:v>
                      </c:pt>
                      <c:pt idx="1742">
                        <c:v>05/04/2023 13:37</c:v>
                      </c:pt>
                      <c:pt idx="1743">
                        <c:v>05/04/2023 13:37</c:v>
                      </c:pt>
                      <c:pt idx="1744">
                        <c:v>05/04/2023 13:37</c:v>
                      </c:pt>
                      <c:pt idx="1745">
                        <c:v>05/04/2023 13:37</c:v>
                      </c:pt>
                      <c:pt idx="1746">
                        <c:v>05/04/2023 13:37</c:v>
                      </c:pt>
                      <c:pt idx="1747">
                        <c:v>05/04/2023 13:37</c:v>
                      </c:pt>
                      <c:pt idx="1748">
                        <c:v>05/04/2023 13:37</c:v>
                      </c:pt>
                      <c:pt idx="1749">
                        <c:v>05/04/2023 13:37</c:v>
                      </c:pt>
                      <c:pt idx="1750">
                        <c:v>05/04/2023 13:38</c:v>
                      </c:pt>
                      <c:pt idx="1751">
                        <c:v>05/04/2023 13:38</c:v>
                      </c:pt>
                      <c:pt idx="1752">
                        <c:v>05/04/2023 13:38</c:v>
                      </c:pt>
                      <c:pt idx="1753">
                        <c:v>05/04/2023 13:38</c:v>
                      </c:pt>
                      <c:pt idx="1754">
                        <c:v>05/04/2023 13:38</c:v>
                      </c:pt>
                      <c:pt idx="1755">
                        <c:v>05/04/2023 13:38</c:v>
                      </c:pt>
                      <c:pt idx="1756">
                        <c:v>05/04/2023 13:38</c:v>
                      </c:pt>
                      <c:pt idx="1757">
                        <c:v>05/04/2023 13:38</c:v>
                      </c:pt>
                      <c:pt idx="1758">
                        <c:v>05/04/2023 13:38</c:v>
                      </c:pt>
                      <c:pt idx="1759">
                        <c:v>05/04/2023 13:38</c:v>
                      </c:pt>
                      <c:pt idx="1760">
                        <c:v>05/04/2023 13:38</c:v>
                      </c:pt>
                      <c:pt idx="1761">
                        <c:v>05/04/2023 13:38</c:v>
                      </c:pt>
                      <c:pt idx="1762">
                        <c:v>05/04/2023 13:38</c:v>
                      </c:pt>
                      <c:pt idx="1763">
                        <c:v>05/04/2023 13:38</c:v>
                      </c:pt>
                      <c:pt idx="1764">
                        <c:v>05/04/2023 13:38</c:v>
                      </c:pt>
                      <c:pt idx="1765">
                        <c:v>05/04/2023 13:38</c:v>
                      </c:pt>
                      <c:pt idx="1766">
                        <c:v>05/04/2023 13:38</c:v>
                      </c:pt>
                      <c:pt idx="1767">
                        <c:v>05/04/2023 13:38</c:v>
                      </c:pt>
                      <c:pt idx="1768">
                        <c:v>05/04/2023 13:38</c:v>
                      </c:pt>
                      <c:pt idx="1769">
                        <c:v>05/04/2023 13:38</c:v>
                      </c:pt>
                      <c:pt idx="1770">
                        <c:v>05/04/2023 13:38</c:v>
                      </c:pt>
                      <c:pt idx="1771">
                        <c:v>05/04/2023 13:38</c:v>
                      </c:pt>
                      <c:pt idx="1772">
                        <c:v>05/04/2023 13:38</c:v>
                      </c:pt>
                      <c:pt idx="1773">
                        <c:v>05/04/2023 13:38</c:v>
                      </c:pt>
                      <c:pt idx="1774">
                        <c:v>05/04/2023 13:38</c:v>
                      </c:pt>
                      <c:pt idx="1775">
                        <c:v>05/04/2023 13:38</c:v>
                      </c:pt>
                      <c:pt idx="1776">
                        <c:v>05/04/2023 13:38</c:v>
                      </c:pt>
                      <c:pt idx="1777">
                        <c:v>05/04/2023 13:38</c:v>
                      </c:pt>
                      <c:pt idx="1778">
                        <c:v>05/04/2023 13:38</c:v>
                      </c:pt>
                      <c:pt idx="1779">
                        <c:v>05/04/2023 13:38</c:v>
                      </c:pt>
                      <c:pt idx="1780">
                        <c:v>05/04/2023 13:38</c:v>
                      </c:pt>
                      <c:pt idx="1781">
                        <c:v>05/04/2023 13:38</c:v>
                      </c:pt>
                      <c:pt idx="1782">
                        <c:v>05/04/2023 13:38</c:v>
                      </c:pt>
                      <c:pt idx="1783">
                        <c:v>05/04/2023 13:38</c:v>
                      </c:pt>
                      <c:pt idx="1784">
                        <c:v>05/04/2023 13:38</c:v>
                      </c:pt>
                      <c:pt idx="1785">
                        <c:v>05/04/2023 13:38</c:v>
                      </c:pt>
                      <c:pt idx="1786">
                        <c:v>05/04/2023 13:38</c:v>
                      </c:pt>
                      <c:pt idx="1787">
                        <c:v>05/04/2023 13:38</c:v>
                      </c:pt>
                      <c:pt idx="1788">
                        <c:v>05/04/2023 13:38</c:v>
                      </c:pt>
                      <c:pt idx="1789">
                        <c:v>05/04/2023 13:38</c:v>
                      </c:pt>
                      <c:pt idx="1790">
                        <c:v>05/04/2023 13:38</c:v>
                      </c:pt>
                      <c:pt idx="1791">
                        <c:v>05/04/2023 13:38</c:v>
                      </c:pt>
                      <c:pt idx="1792">
                        <c:v>05/04/2023 13:38</c:v>
                      </c:pt>
                      <c:pt idx="1793">
                        <c:v>05/04/2023 13:38</c:v>
                      </c:pt>
                      <c:pt idx="1794">
                        <c:v>05/04/2023 13:38</c:v>
                      </c:pt>
                      <c:pt idx="1795">
                        <c:v>05/04/2023 13:38</c:v>
                      </c:pt>
                      <c:pt idx="1796">
                        <c:v>05/04/2023 13:38</c:v>
                      </c:pt>
                      <c:pt idx="1797">
                        <c:v>05/04/2023 13:38</c:v>
                      </c:pt>
                      <c:pt idx="1798">
                        <c:v>05/04/2023 13:38</c:v>
                      </c:pt>
                      <c:pt idx="1799">
                        <c:v>05/04/2023 13:38</c:v>
                      </c:pt>
                      <c:pt idx="1800">
                        <c:v>05/04/2023 13:38</c:v>
                      </c:pt>
                      <c:pt idx="1801">
                        <c:v>05/04/2023 13:38</c:v>
                      </c:pt>
                      <c:pt idx="1802">
                        <c:v>05/04/2023 13:38</c:v>
                      </c:pt>
                      <c:pt idx="1803">
                        <c:v>05/04/2023 13:38</c:v>
                      </c:pt>
                      <c:pt idx="1804">
                        <c:v>05/04/2023 13:38</c:v>
                      </c:pt>
                      <c:pt idx="1805">
                        <c:v>05/04/2023 13:38</c:v>
                      </c:pt>
                      <c:pt idx="1806">
                        <c:v>05/04/2023 13:38</c:v>
                      </c:pt>
                      <c:pt idx="1807">
                        <c:v>05/04/2023 13:38</c:v>
                      </c:pt>
                      <c:pt idx="1808">
                        <c:v>05/04/2023 13:38</c:v>
                      </c:pt>
                      <c:pt idx="1809">
                        <c:v>05/04/2023 13:39</c:v>
                      </c:pt>
                      <c:pt idx="1810">
                        <c:v>05/04/2023 13:39</c:v>
                      </c:pt>
                      <c:pt idx="1811">
                        <c:v>05/04/2023 13:39</c:v>
                      </c:pt>
                      <c:pt idx="1812">
                        <c:v>05/04/2023 13:39</c:v>
                      </c:pt>
                      <c:pt idx="1813">
                        <c:v>05/04/2023 13:39</c:v>
                      </c:pt>
                      <c:pt idx="1814">
                        <c:v>05/04/2023 13:39</c:v>
                      </c:pt>
                      <c:pt idx="1815">
                        <c:v>05/04/2023 13:39</c:v>
                      </c:pt>
                      <c:pt idx="1816">
                        <c:v>05/04/2023 13:39</c:v>
                      </c:pt>
                      <c:pt idx="1817">
                        <c:v>05/04/2023 13:39</c:v>
                      </c:pt>
                      <c:pt idx="1818">
                        <c:v>05/04/2023 13:39</c:v>
                      </c:pt>
                      <c:pt idx="1819">
                        <c:v>05/04/2023 13:39</c:v>
                      </c:pt>
                      <c:pt idx="1820">
                        <c:v>05/04/2023 13:39</c:v>
                      </c:pt>
                      <c:pt idx="1821">
                        <c:v>05/04/2023 13:39</c:v>
                      </c:pt>
                      <c:pt idx="1822">
                        <c:v>05/04/2023 13:39</c:v>
                      </c:pt>
                      <c:pt idx="1823">
                        <c:v>05/04/2023 13:39</c:v>
                      </c:pt>
                      <c:pt idx="1824">
                        <c:v>05/04/2023 13:39</c:v>
                      </c:pt>
                      <c:pt idx="1825">
                        <c:v>05/04/2023 13:39</c:v>
                      </c:pt>
                      <c:pt idx="1826">
                        <c:v>05/04/2023 13:39</c:v>
                      </c:pt>
                      <c:pt idx="1827">
                        <c:v>05/04/2023 13:39</c:v>
                      </c:pt>
                      <c:pt idx="1828">
                        <c:v>05/04/2023 13:39</c:v>
                      </c:pt>
                      <c:pt idx="1829">
                        <c:v>05/04/2023 13:39</c:v>
                      </c:pt>
                      <c:pt idx="1830">
                        <c:v>05/04/2023 13:39</c:v>
                      </c:pt>
                      <c:pt idx="1831">
                        <c:v>05/04/2023 13:39</c:v>
                      </c:pt>
                      <c:pt idx="1832">
                        <c:v>05/04/2023 13:39</c:v>
                      </c:pt>
                      <c:pt idx="1833">
                        <c:v>05/04/2023 13:39</c:v>
                      </c:pt>
                      <c:pt idx="1834">
                        <c:v>05/04/2023 13:39</c:v>
                      </c:pt>
                      <c:pt idx="1835">
                        <c:v>05/04/2023 13:39</c:v>
                      </c:pt>
                      <c:pt idx="1836">
                        <c:v>05/04/2023 13:39</c:v>
                      </c:pt>
                      <c:pt idx="1837">
                        <c:v>05/04/2023 13:39</c:v>
                      </c:pt>
                      <c:pt idx="1838">
                        <c:v>05/04/2023 13:39</c:v>
                      </c:pt>
                      <c:pt idx="1839">
                        <c:v>05/04/2023 13:39</c:v>
                      </c:pt>
                      <c:pt idx="1840">
                        <c:v>05/04/2023 13:39</c:v>
                      </c:pt>
                      <c:pt idx="1841">
                        <c:v>05/04/2023 13:39</c:v>
                      </c:pt>
                      <c:pt idx="1842">
                        <c:v>05/04/2023 13:39</c:v>
                      </c:pt>
                      <c:pt idx="1843">
                        <c:v>05/04/2023 13:39</c:v>
                      </c:pt>
                      <c:pt idx="1844">
                        <c:v>05/04/2023 13:39</c:v>
                      </c:pt>
                      <c:pt idx="1845">
                        <c:v>05/04/2023 13:39</c:v>
                      </c:pt>
                      <c:pt idx="1846">
                        <c:v>05/04/2023 13:39</c:v>
                      </c:pt>
                      <c:pt idx="1847">
                        <c:v>05/04/2023 13:39</c:v>
                      </c:pt>
                      <c:pt idx="1848">
                        <c:v>05/04/2023 13:39</c:v>
                      </c:pt>
                      <c:pt idx="1849">
                        <c:v>05/04/2023 13:39</c:v>
                      </c:pt>
                      <c:pt idx="1850">
                        <c:v>05/04/2023 13:39</c:v>
                      </c:pt>
                      <c:pt idx="1851">
                        <c:v>05/04/2023 13:39</c:v>
                      </c:pt>
                      <c:pt idx="1852">
                        <c:v>05/04/2023 13:39</c:v>
                      </c:pt>
                      <c:pt idx="1853">
                        <c:v>05/04/2023 13:39</c:v>
                      </c:pt>
                      <c:pt idx="1854">
                        <c:v>05/04/2023 13:39</c:v>
                      </c:pt>
                      <c:pt idx="1855">
                        <c:v>05/04/2023 13:39</c:v>
                      </c:pt>
                      <c:pt idx="1856">
                        <c:v>05/04/2023 13:39</c:v>
                      </c:pt>
                      <c:pt idx="1857">
                        <c:v>05/04/2023 13:39</c:v>
                      </c:pt>
                      <c:pt idx="1858">
                        <c:v>05/04/2023 13:39</c:v>
                      </c:pt>
                      <c:pt idx="1859">
                        <c:v>05/04/2023 13:39</c:v>
                      </c:pt>
                      <c:pt idx="1860">
                        <c:v>05/04/2023 13:39</c:v>
                      </c:pt>
                      <c:pt idx="1861">
                        <c:v>05/04/2023 13:39</c:v>
                      </c:pt>
                      <c:pt idx="1862">
                        <c:v>05/04/2023 13:39</c:v>
                      </c:pt>
                      <c:pt idx="1863">
                        <c:v>05/04/2023 13:39</c:v>
                      </c:pt>
                      <c:pt idx="1864">
                        <c:v>05/04/2023 13:39</c:v>
                      </c:pt>
                      <c:pt idx="1865">
                        <c:v>05/04/2023 13:39</c:v>
                      </c:pt>
                      <c:pt idx="1866">
                        <c:v>05/04/2023 13:39</c:v>
                      </c:pt>
                      <c:pt idx="1867">
                        <c:v>05/04/2023 13:39</c:v>
                      </c:pt>
                      <c:pt idx="1868">
                        <c:v>05/04/2023 13:39</c:v>
                      </c:pt>
                      <c:pt idx="1869">
                        <c:v>05/04/2023 13:40</c:v>
                      </c:pt>
                      <c:pt idx="1870">
                        <c:v>05/04/2023 13:40</c:v>
                      </c:pt>
                      <c:pt idx="1871">
                        <c:v>05/04/2023 13:40</c:v>
                      </c:pt>
                      <c:pt idx="1872">
                        <c:v>05/04/2023 13:40</c:v>
                      </c:pt>
                      <c:pt idx="1873">
                        <c:v>05/04/2023 13:40</c:v>
                      </c:pt>
                      <c:pt idx="1874">
                        <c:v>05/04/2023 13:40</c:v>
                      </c:pt>
                      <c:pt idx="1875">
                        <c:v>05/04/2023 13:40</c:v>
                      </c:pt>
                      <c:pt idx="1876">
                        <c:v>05/04/2023 13:40</c:v>
                      </c:pt>
                      <c:pt idx="1877">
                        <c:v>05/04/2023 13:40</c:v>
                      </c:pt>
                      <c:pt idx="1878">
                        <c:v>05/04/2023 13:40</c:v>
                      </c:pt>
                      <c:pt idx="1879">
                        <c:v>05/04/2023 13:40</c:v>
                      </c:pt>
                      <c:pt idx="1880">
                        <c:v>05/04/2023 13:40</c:v>
                      </c:pt>
                      <c:pt idx="1881">
                        <c:v>05/04/2023 13:40</c:v>
                      </c:pt>
                      <c:pt idx="1882">
                        <c:v>05/04/2023 13:40</c:v>
                      </c:pt>
                      <c:pt idx="1883">
                        <c:v>05/04/2023 13:40</c:v>
                      </c:pt>
                      <c:pt idx="1884">
                        <c:v>05/04/2023 13:40</c:v>
                      </c:pt>
                      <c:pt idx="1885">
                        <c:v>05/04/2023 13:40</c:v>
                      </c:pt>
                      <c:pt idx="1886">
                        <c:v>05/04/2023 13:40</c:v>
                      </c:pt>
                      <c:pt idx="1887">
                        <c:v>05/04/2023 13:40</c:v>
                      </c:pt>
                      <c:pt idx="1888">
                        <c:v>05/04/2023 13:40</c:v>
                      </c:pt>
                      <c:pt idx="1889">
                        <c:v>05/04/2023 13:40</c:v>
                      </c:pt>
                      <c:pt idx="1890">
                        <c:v>05/04/2023 13:40</c:v>
                      </c:pt>
                      <c:pt idx="1891">
                        <c:v>05/04/2023 13:40</c:v>
                      </c:pt>
                      <c:pt idx="1892">
                        <c:v>05/04/2023 13:40</c:v>
                      </c:pt>
                      <c:pt idx="1893">
                        <c:v>05/04/2023 13:40</c:v>
                      </c:pt>
                      <c:pt idx="1894">
                        <c:v>05/04/2023 13:40</c:v>
                      </c:pt>
                      <c:pt idx="1895">
                        <c:v>05/04/2023 13:40</c:v>
                      </c:pt>
                      <c:pt idx="1896">
                        <c:v>05/04/2023 13:40</c:v>
                      </c:pt>
                      <c:pt idx="1897">
                        <c:v>05/04/2023 13:40</c:v>
                      </c:pt>
                      <c:pt idx="1898">
                        <c:v>05/04/2023 13:40</c:v>
                      </c:pt>
                      <c:pt idx="1899">
                        <c:v>05/04/2023 13:40</c:v>
                      </c:pt>
                      <c:pt idx="1900">
                        <c:v>05/04/2023 13:40</c:v>
                      </c:pt>
                      <c:pt idx="1901">
                        <c:v>05/04/2023 13:40</c:v>
                      </c:pt>
                      <c:pt idx="1902">
                        <c:v>05/04/2023 13:40</c:v>
                      </c:pt>
                      <c:pt idx="1903">
                        <c:v>05/04/2023 13:40</c:v>
                      </c:pt>
                      <c:pt idx="1904">
                        <c:v>05/04/2023 13:40</c:v>
                      </c:pt>
                      <c:pt idx="1905">
                        <c:v>05/04/2023 13:40</c:v>
                      </c:pt>
                      <c:pt idx="1906">
                        <c:v>05/04/2023 13:40</c:v>
                      </c:pt>
                      <c:pt idx="1907">
                        <c:v>05/04/2023 13:40</c:v>
                      </c:pt>
                      <c:pt idx="1908">
                        <c:v>05/04/2023 13:40</c:v>
                      </c:pt>
                      <c:pt idx="1909">
                        <c:v>05/04/2023 13:40</c:v>
                      </c:pt>
                      <c:pt idx="1910">
                        <c:v>05/04/2023 13:40</c:v>
                      </c:pt>
                      <c:pt idx="1911">
                        <c:v>05/04/2023 13:40</c:v>
                      </c:pt>
                      <c:pt idx="1912">
                        <c:v>05/04/2023 13:40</c:v>
                      </c:pt>
                      <c:pt idx="1913">
                        <c:v>05/04/2023 13:40</c:v>
                      </c:pt>
                      <c:pt idx="1914">
                        <c:v>05/04/2023 13:40</c:v>
                      </c:pt>
                      <c:pt idx="1915">
                        <c:v>05/04/2023 13:40</c:v>
                      </c:pt>
                      <c:pt idx="1916">
                        <c:v>05/04/2023 13:40</c:v>
                      </c:pt>
                      <c:pt idx="1917">
                        <c:v>05/04/2023 13:40</c:v>
                      </c:pt>
                      <c:pt idx="1918">
                        <c:v>05/04/2023 13:40</c:v>
                      </c:pt>
                      <c:pt idx="1919">
                        <c:v>05/04/2023 13:40</c:v>
                      </c:pt>
                      <c:pt idx="1920">
                        <c:v>05/04/2023 13:40</c:v>
                      </c:pt>
                      <c:pt idx="1921">
                        <c:v>05/04/2023 13:40</c:v>
                      </c:pt>
                      <c:pt idx="1922">
                        <c:v>05/04/2023 13:40</c:v>
                      </c:pt>
                      <c:pt idx="1923">
                        <c:v>05/04/2023 13:40</c:v>
                      </c:pt>
                      <c:pt idx="1924">
                        <c:v>05/04/2023 13:40</c:v>
                      </c:pt>
                      <c:pt idx="1925">
                        <c:v>05/04/2023 13:40</c:v>
                      </c:pt>
                      <c:pt idx="1926">
                        <c:v>05/04/2023 13:40</c:v>
                      </c:pt>
                      <c:pt idx="1927">
                        <c:v>05/04/2023 13:40</c:v>
                      </c:pt>
                      <c:pt idx="1928">
                        <c:v>05/04/2023 13:40</c:v>
                      </c:pt>
                      <c:pt idx="1929">
                        <c:v>05/04/2023 13:41</c:v>
                      </c:pt>
                      <c:pt idx="1930">
                        <c:v>05/04/2023 13:41</c:v>
                      </c:pt>
                      <c:pt idx="1931">
                        <c:v>05/04/2023 13:41</c:v>
                      </c:pt>
                      <c:pt idx="1932">
                        <c:v>05/04/2023 13:41</c:v>
                      </c:pt>
                      <c:pt idx="1933">
                        <c:v>05/04/2023 13:41</c:v>
                      </c:pt>
                      <c:pt idx="1934">
                        <c:v>05/04/2023 13:41</c:v>
                      </c:pt>
                      <c:pt idx="1935">
                        <c:v>05/04/2023 13:41</c:v>
                      </c:pt>
                      <c:pt idx="1936">
                        <c:v>05/04/2023 13:41</c:v>
                      </c:pt>
                      <c:pt idx="1937">
                        <c:v>05/04/2023 13:41</c:v>
                      </c:pt>
                      <c:pt idx="1938">
                        <c:v>05/04/2023 13:41</c:v>
                      </c:pt>
                      <c:pt idx="1939">
                        <c:v>05/04/2023 13:41</c:v>
                      </c:pt>
                      <c:pt idx="1940">
                        <c:v>05/04/2023 13:41</c:v>
                      </c:pt>
                      <c:pt idx="1941">
                        <c:v>05/04/2023 13:41</c:v>
                      </c:pt>
                      <c:pt idx="1942">
                        <c:v>05/04/2023 13:41</c:v>
                      </c:pt>
                      <c:pt idx="1943">
                        <c:v>05/04/2023 13:41</c:v>
                      </c:pt>
                      <c:pt idx="1944">
                        <c:v>05/04/2023 13:41</c:v>
                      </c:pt>
                      <c:pt idx="1945">
                        <c:v>05/04/2023 13:41</c:v>
                      </c:pt>
                      <c:pt idx="1946">
                        <c:v>05/04/2023 13:41</c:v>
                      </c:pt>
                      <c:pt idx="1947">
                        <c:v>05/04/2023 13:41</c:v>
                      </c:pt>
                      <c:pt idx="1948">
                        <c:v>05/04/2023 13:41</c:v>
                      </c:pt>
                      <c:pt idx="1949">
                        <c:v>05/04/2023 13:41</c:v>
                      </c:pt>
                      <c:pt idx="1950">
                        <c:v>05/04/2023 13:41</c:v>
                      </c:pt>
                      <c:pt idx="1951">
                        <c:v>05/04/2023 13:41</c:v>
                      </c:pt>
                      <c:pt idx="1952">
                        <c:v>05/04/2023 13:41</c:v>
                      </c:pt>
                      <c:pt idx="1953">
                        <c:v>05/04/2023 13:41</c:v>
                      </c:pt>
                      <c:pt idx="1954">
                        <c:v>05/04/2023 13:41</c:v>
                      </c:pt>
                      <c:pt idx="1955">
                        <c:v>05/04/2023 13:41</c:v>
                      </c:pt>
                      <c:pt idx="1956">
                        <c:v>05/04/2023 13:41</c:v>
                      </c:pt>
                      <c:pt idx="1957">
                        <c:v>05/04/2023 13:41</c:v>
                      </c:pt>
                      <c:pt idx="1958">
                        <c:v>05/04/2023 13:41</c:v>
                      </c:pt>
                      <c:pt idx="1959">
                        <c:v>05/04/2023 13:41</c:v>
                      </c:pt>
                      <c:pt idx="1960">
                        <c:v>05/04/2023 13:41</c:v>
                      </c:pt>
                      <c:pt idx="1961">
                        <c:v>05/04/2023 13:41</c:v>
                      </c:pt>
                      <c:pt idx="1962">
                        <c:v>05/04/2023 13:41</c:v>
                      </c:pt>
                      <c:pt idx="1963">
                        <c:v>05/04/2023 13:41</c:v>
                      </c:pt>
                      <c:pt idx="1964">
                        <c:v>05/04/2023 13:41</c:v>
                      </c:pt>
                      <c:pt idx="1965">
                        <c:v>05/04/2023 13:41</c:v>
                      </c:pt>
                      <c:pt idx="1966">
                        <c:v>05/04/2023 13:41</c:v>
                      </c:pt>
                      <c:pt idx="1967">
                        <c:v>05/04/2023 13:41</c:v>
                      </c:pt>
                      <c:pt idx="1968">
                        <c:v>05/04/2023 13:41</c:v>
                      </c:pt>
                      <c:pt idx="1969">
                        <c:v>05/04/2023 13:41</c:v>
                      </c:pt>
                      <c:pt idx="1970">
                        <c:v>05/04/2023 13:41</c:v>
                      </c:pt>
                      <c:pt idx="1971">
                        <c:v>05/04/2023 13:41</c:v>
                      </c:pt>
                      <c:pt idx="1972">
                        <c:v>05/04/2023 13:41</c:v>
                      </c:pt>
                      <c:pt idx="1973">
                        <c:v>05/04/2023 13:41</c:v>
                      </c:pt>
                      <c:pt idx="1974">
                        <c:v>05/04/2023 13:41</c:v>
                      </c:pt>
                      <c:pt idx="1975">
                        <c:v>05/04/2023 13:41</c:v>
                      </c:pt>
                      <c:pt idx="1976">
                        <c:v>05/04/2023 13:41</c:v>
                      </c:pt>
                      <c:pt idx="1977">
                        <c:v>05/04/2023 13:41</c:v>
                      </c:pt>
                      <c:pt idx="1978">
                        <c:v>05/04/2023 13:41</c:v>
                      </c:pt>
                      <c:pt idx="1979">
                        <c:v>05/04/2023 13:41</c:v>
                      </c:pt>
                      <c:pt idx="1980">
                        <c:v>05/04/2023 13:41</c:v>
                      </c:pt>
                      <c:pt idx="1981">
                        <c:v>05/04/2023 13:41</c:v>
                      </c:pt>
                      <c:pt idx="1982">
                        <c:v>05/04/2023 13:41</c:v>
                      </c:pt>
                      <c:pt idx="1983">
                        <c:v>05/04/2023 13:41</c:v>
                      </c:pt>
                      <c:pt idx="1984">
                        <c:v>05/04/2023 13:41</c:v>
                      </c:pt>
                      <c:pt idx="1985">
                        <c:v>05/04/2023 13:41</c:v>
                      </c:pt>
                      <c:pt idx="1986">
                        <c:v>05/04/2023 13:41</c:v>
                      </c:pt>
                      <c:pt idx="1987">
                        <c:v>05/04/2023 13:41</c:v>
                      </c:pt>
                      <c:pt idx="1988">
                        <c:v>05/04/2023 13:41</c:v>
                      </c:pt>
                      <c:pt idx="1989">
                        <c:v>05/04/2023 13:42</c:v>
                      </c:pt>
                      <c:pt idx="1990">
                        <c:v>05/04/2023 13:42</c:v>
                      </c:pt>
                      <c:pt idx="1991">
                        <c:v>05/04/2023 13:42</c:v>
                      </c:pt>
                      <c:pt idx="1992">
                        <c:v>05/04/2023 13:42</c:v>
                      </c:pt>
                      <c:pt idx="1993">
                        <c:v>05/04/2023 13:42</c:v>
                      </c:pt>
                      <c:pt idx="1994">
                        <c:v>05/04/2023 13:42</c:v>
                      </c:pt>
                      <c:pt idx="1995">
                        <c:v>05/04/2023 13:42</c:v>
                      </c:pt>
                      <c:pt idx="1996">
                        <c:v>05/04/2023 13:42</c:v>
                      </c:pt>
                      <c:pt idx="1997">
                        <c:v>05/04/2023 13:42</c:v>
                      </c:pt>
                      <c:pt idx="1998">
                        <c:v>05/04/2023 13:42</c:v>
                      </c:pt>
                      <c:pt idx="1999">
                        <c:v>05/04/2023 13:42</c:v>
                      </c:pt>
                      <c:pt idx="2000">
                        <c:v>05/04/2023 13:42</c:v>
                      </c:pt>
                      <c:pt idx="2001">
                        <c:v>05/04/2023 13:42</c:v>
                      </c:pt>
                      <c:pt idx="2002">
                        <c:v>05/04/2023 13:42</c:v>
                      </c:pt>
                      <c:pt idx="2003">
                        <c:v>05/04/2023 13:42</c:v>
                      </c:pt>
                      <c:pt idx="2004">
                        <c:v>05/04/2023 13:42</c:v>
                      </c:pt>
                      <c:pt idx="2005">
                        <c:v>05/04/2023 13:42</c:v>
                      </c:pt>
                      <c:pt idx="2006">
                        <c:v>05/04/2023 13:42</c:v>
                      </c:pt>
                      <c:pt idx="2007">
                        <c:v>05/04/2023 13:42</c:v>
                      </c:pt>
                      <c:pt idx="2008">
                        <c:v>05/04/2023 13:42</c:v>
                      </c:pt>
                      <c:pt idx="2009">
                        <c:v>05/04/2023 13:42</c:v>
                      </c:pt>
                      <c:pt idx="2010">
                        <c:v>05/04/2023 13:42</c:v>
                      </c:pt>
                      <c:pt idx="2011">
                        <c:v>05/04/2023 13:42</c:v>
                      </c:pt>
                      <c:pt idx="2012">
                        <c:v>05/04/2023 13:42</c:v>
                      </c:pt>
                      <c:pt idx="2013">
                        <c:v>05/04/2023 13:42</c:v>
                      </c:pt>
                      <c:pt idx="2014">
                        <c:v>05/04/2023 13:42</c:v>
                      </c:pt>
                      <c:pt idx="2015">
                        <c:v>05/04/2023 13:42</c:v>
                      </c:pt>
                      <c:pt idx="2016">
                        <c:v>05/04/2023 13:42</c:v>
                      </c:pt>
                      <c:pt idx="2017">
                        <c:v>05/04/2023 13:42</c:v>
                      </c:pt>
                      <c:pt idx="2018">
                        <c:v>05/04/2023 13:42</c:v>
                      </c:pt>
                      <c:pt idx="2019">
                        <c:v>05/04/2023 13:42</c:v>
                      </c:pt>
                      <c:pt idx="2020">
                        <c:v>05/04/2023 13:42</c:v>
                      </c:pt>
                      <c:pt idx="2021">
                        <c:v>05/04/2023 13:42</c:v>
                      </c:pt>
                      <c:pt idx="2022">
                        <c:v>05/04/2023 13:42</c:v>
                      </c:pt>
                      <c:pt idx="2023">
                        <c:v>05/04/2023 13:42</c:v>
                      </c:pt>
                      <c:pt idx="2024">
                        <c:v>05/04/2023 13:42</c:v>
                      </c:pt>
                      <c:pt idx="2025">
                        <c:v>05/04/2023 13:42</c:v>
                      </c:pt>
                      <c:pt idx="2026">
                        <c:v>05/04/2023 13:42</c:v>
                      </c:pt>
                      <c:pt idx="2027">
                        <c:v>05/04/2023 13:42</c:v>
                      </c:pt>
                      <c:pt idx="2028">
                        <c:v>05/04/2023 13:42</c:v>
                      </c:pt>
                      <c:pt idx="2029">
                        <c:v>05/04/2023 13:42</c:v>
                      </c:pt>
                      <c:pt idx="2030">
                        <c:v>05/04/2023 13:42</c:v>
                      </c:pt>
                      <c:pt idx="2031">
                        <c:v>05/04/2023 13:42</c:v>
                      </c:pt>
                      <c:pt idx="2032">
                        <c:v>05/04/2023 13:42</c:v>
                      </c:pt>
                      <c:pt idx="2033">
                        <c:v>05/04/2023 13:42</c:v>
                      </c:pt>
                      <c:pt idx="2034">
                        <c:v>05/04/2023 13:42</c:v>
                      </c:pt>
                      <c:pt idx="2035">
                        <c:v>05/04/2023 13:42</c:v>
                      </c:pt>
                      <c:pt idx="2036">
                        <c:v>05/04/2023 13:42</c:v>
                      </c:pt>
                      <c:pt idx="2037">
                        <c:v>05/04/2023 13:42</c:v>
                      </c:pt>
                      <c:pt idx="2038">
                        <c:v>05/04/2023 13:42</c:v>
                      </c:pt>
                      <c:pt idx="2039">
                        <c:v>05/04/2023 13:42</c:v>
                      </c:pt>
                      <c:pt idx="2040">
                        <c:v>05/04/2023 13:42</c:v>
                      </c:pt>
                      <c:pt idx="2041">
                        <c:v>05/04/2023 13:42</c:v>
                      </c:pt>
                      <c:pt idx="2042">
                        <c:v>05/04/2023 13:42</c:v>
                      </c:pt>
                      <c:pt idx="2043">
                        <c:v>05/04/2023 13:42</c:v>
                      </c:pt>
                      <c:pt idx="2044">
                        <c:v>05/04/2023 13:42</c:v>
                      </c:pt>
                      <c:pt idx="2045">
                        <c:v>05/04/2023 13:42</c:v>
                      </c:pt>
                      <c:pt idx="2046">
                        <c:v>05/04/2023 13:42</c:v>
                      </c:pt>
                      <c:pt idx="2047">
                        <c:v>05/04/2023 13:42</c:v>
                      </c:pt>
                      <c:pt idx="2048">
                        <c:v>05/04/2023 13:43</c:v>
                      </c:pt>
                      <c:pt idx="2049">
                        <c:v>05/04/2023 13:43</c:v>
                      </c:pt>
                      <c:pt idx="2050">
                        <c:v>05/04/2023 13:43</c:v>
                      </c:pt>
                      <c:pt idx="2051">
                        <c:v>05/04/2023 13:43</c:v>
                      </c:pt>
                      <c:pt idx="2052">
                        <c:v>05/04/2023 13:43</c:v>
                      </c:pt>
                      <c:pt idx="2053">
                        <c:v>05/04/2023 13:43</c:v>
                      </c:pt>
                      <c:pt idx="2054">
                        <c:v>05/04/2023 13:43</c:v>
                      </c:pt>
                      <c:pt idx="2055">
                        <c:v>05/04/2023 13:43</c:v>
                      </c:pt>
                      <c:pt idx="2056">
                        <c:v>05/04/2023 13:43</c:v>
                      </c:pt>
                      <c:pt idx="2057">
                        <c:v>05/04/2023 13:43</c:v>
                      </c:pt>
                      <c:pt idx="2058">
                        <c:v>05/04/2023 13:43</c:v>
                      </c:pt>
                      <c:pt idx="2059">
                        <c:v>05/04/2023 13:43</c:v>
                      </c:pt>
                      <c:pt idx="2060">
                        <c:v>05/04/2023 13:43</c:v>
                      </c:pt>
                      <c:pt idx="2061">
                        <c:v>05/04/2023 13:43</c:v>
                      </c:pt>
                      <c:pt idx="2062">
                        <c:v>05/04/2023 13:43</c:v>
                      </c:pt>
                      <c:pt idx="2063">
                        <c:v>05/04/2023 13:43</c:v>
                      </c:pt>
                      <c:pt idx="2064">
                        <c:v>05/04/2023 13:43</c:v>
                      </c:pt>
                      <c:pt idx="2065">
                        <c:v>05/04/2023 13:43</c:v>
                      </c:pt>
                      <c:pt idx="2066">
                        <c:v>05/04/2023 13:43</c:v>
                      </c:pt>
                      <c:pt idx="2067">
                        <c:v>05/04/2023 13:43</c:v>
                      </c:pt>
                      <c:pt idx="2068">
                        <c:v>05/04/2023 13:43</c:v>
                      </c:pt>
                      <c:pt idx="2069">
                        <c:v>05/04/2023 13:43</c:v>
                      </c:pt>
                      <c:pt idx="2070">
                        <c:v>05/04/2023 13:43</c:v>
                      </c:pt>
                      <c:pt idx="2071">
                        <c:v>05/04/2023 13:43</c:v>
                      </c:pt>
                      <c:pt idx="2072">
                        <c:v>05/04/2023 13:43</c:v>
                      </c:pt>
                      <c:pt idx="2073">
                        <c:v>05/04/2023 13:43</c:v>
                      </c:pt>
                      <c:pt idx="2074">
                        <c:v>05/04/2023 13:43</c:v>
                      </c:pt>
                      <c:pt idx="2075">
                        <c:v>05/04/2023 13:43</c:v>
                      </c:pt>
                      <c:pt idx="2076">
                        <c:v>05/04/2023 13:43</c:v>
                      </c:pt>
                      <c:pt idx="2077">
                        <c:v>05/04/2023 13:43</c:v>
                      </c:pt>
                      <c:pt idx="2078">
                        <c:v>05/04/2023 13:43</c:v>
                      </c:pt>
                      <c:pt idx="2079">
                        <c:v>05/04/2023 13:43</c:v>
                      </c:pt>
                      <c:pt idx="2080">
                        <c:v>05/04/2023 13:43</c:v>
                      </c:pt>
                      <c:pt idx="2081">
                        <c:v>05/04/2023 13:43</c:v>
                      </c:pt>
                      <c:pt idx="2082">
                        <c:v>05/04/2023 13:43</c:v>
                      </c:pt>
                      <c:pt idx="2083">
                        <c:v>05/04/2023 13:43</c:v>
                      </c:pt>
                      <c:pt idx="2084">
                        <c:v>05/04/2023 13:43</c:v>
                      </c:pt>
                      <c:pt idx="2085">
                        <c:v>05/04/2023 13:43</c:v>
                      </c:pt>
                      <c:pt idx="2086">
                        <c:v>05/04/2023 13:43</c:v>
                      </c:pt>
                      <c:pt idx="2087">
                        <c:v>05/04/2023 13:43</c:v>
                      </c:pt>
                      <c:pt idx="2088">
                        <c:v>05/04/2023 13:43</c:v>
                      </c:pt>
                      <c:pt idx="2089">
                        <c:v>05/04/2023 13:43</c:v>
                      </c:pt>
                      <c:pt idx="2090">
                        <c:v>05/04/2023 13:43</c:v>
                      </c:pt>
                      <c:pt idx="2091">
                        <c:v>05/04/2023 13:43</c:v>
                      </c:pt>
                      <c:pt idx="2092">
                        <c:v>05/04/2023 13:43</c:v>
                      </c:pt>
                      <c:pt idx="2093">
                        <c:v>05/04/2023 13:43</c:v>
                      </c:pt>
                      <c:pt idx="2094">
                        <c:v>05/04/2023 13:43</c:v>
                      </c:pt>
                      <c:pt idx="2095">
                        <c:v>05/04/2023 13:43</c:v>
                      </c:pt>
                      <c:pt idx="2096">
                        <c:v>05/04/2023 13:43</c:v>
                      </c:pt>
                      <c:pt idx="2097">
                        <c:v>05/04/2023 13:43</c:v>
                      </c:pt>
                      <c:pt idx="2098">
                        <c:v>05/04/2023 13:43</c:v>
                      </c:pt>
                      <c:pt idx="2099">
                        <c:v>05/04/2023 13:43</c:v>
                      </c:pt>
                      <c:pt idx="2100">
                        <c:v>05/04/2023 13:43</c:v>
                      </c:pt>
                      <c:pt idx="2101">
                        <c:v>05/04/2023 13:43</c:v>
                      </c:pt>
                      <c:pt idx="2102">
                        <c:v>05/04/2023 13:43</c:v>
                      </c:pt>
                      <c:pt idx="2103">
                        <c:v>05/04/2023 13:43</c:v>
                      </c:pt>
                      <c:pt idx="2104">
                        <c:v>05/04/2023 13:43</c:v>
                      </c:pt>
                      <c:pt idx="2105">
                        <c:v>05/04/2023 13:43</c:v>
                      </c:pt>
                      <c:pt idx="2106">
                        <c:v>05/04/2023 13:43</c:v>
                      </c:pt>
                      <c:pt idx="2107">
                        <c:v>05/04/2023 13:43</c:v>
                      </c:pt>
                      <c:pt idx="2108">
                        <c:v>05/04/2023 13:44</c:v>
                      </c:pt>
                      <c:pt idx="2109">
                        <c:v>05/04/2023 13:44</c:v>
                      </c:pt>
                      <c:pt idx="2110">
                        <c:v>05/04/2023 13:44</c:v>
                      </c:pt>
                      <c:pt idx="2111">
                        <c:v>05/04/2023 13:44</c:v>
                      </c:pt>
                      <c:pt idx="2112">
                        <c:v>05/04/2023 13:44</c:v>
                      </c:pt>
                      <c:pt idx="2113">
                        <c:v>05/04/2023 13:44</c:v>
                      </c:pt>
                      <c:pt idx="2114">
                        <c:v>05/04/2023 13:44</c:v>
                      </c:pt>
                      <c:pt idx="2115">
                        <c:v>05/04/2023 13:44</c:v>
                      </c:pt>
                      <c:pt idx="2116">
                        <c:v>05/04/2023 13:44</c:v>
                      </c:pt>
                      <c:pt idx="2117">
                        <c:v>05/04/2023 13:44</c:v>
                      </c:pt>
                      <c:pt idx="2118">
                        <c:v>05/04/2023 13:44</c:v>
                      </c:pt>
                      <c:pt idx="2119">
                        <c:v>05/04/2023 13:44</c:v>
                      </c:pt>
                      <c:pt idx="2120">
                        <c:v>05/04/2023 13:44</c:v>
                      </c:pt>
                      <c:pt idx="2121">
                        <c:v>05/04/2023 13:44</c:v>
                      </c:pt>
                      <c:pt idx="2122">
                        <c:v>05/04/2023 13:44</c:v>
                      </c:pt>
                      <c:pt idx="2123">
                        <c:v>05/04/2023 13:44</c:v>
                      </c:pt>
                      <c:pt idx="2124">
                        <c:v>05/04/2023 13:44</c:v>
                      </c:pt>
                      <c:pt idx="2125">
                        <c:v>05/04/2023 13:44</c:v>
                      </c:pt>
                      <c:pt idx="2126">
                        <c:v>05/04/2023 13:44</c:v>
                      </c:pt>
                      <c:pt idx="2127">
                        <c:v>05/04/2023 13:44</c:v>
                      </c:pt>
                      <c:pt idx="2128">
                        <c:v>05/04/2023 13:44</c:v>
                      </c:pt>
                      <c:pt idx="2129">
                        <c:v>05/04/2023 13:44</c:v>
                      </c:pt>
                      <c:pt idx="2130">
                        <c:v>05/04/2023 13:44</c:v>
                      </c:pt>
                      <c:pt idx="2131">
                        <c:v>05/04/2023 13:44</c:v>
                      </c:pt>
                      <c:pt idx="2132">
                        <c:v>05/04/2023 13:44</c:v>
                      </c:pt>
                      <c:pt idx="2133">
                        <c:v>05/04/2023 13:44</c:v>
                      </c:pt>
                      <c:pt idx="2134">
                        <c:v>05/04/2023 13:44</c:v>
                      </c:pt>
                      <c:pt idx="2135">
                        <c:v>05/04/2023 13:44</c:v>
                      </c:pt>
                      <c:pt idx="2136">
                        <c:v>05/04/2023 13:44</c:v>
                      </c:pt>
                      <c:pt idx="2137">
                        <c:v>05/04/2023 13:44</c:v>
                      </c:pt>
                      <c:pt idx="2138">
                        <c:v>05/04/2023 13:44</c:v>
                      </c:pt>
                      <c:pt idx="2139">
                        <c:v>05/04/2023 13:44</c:v>
                      </c:pt>
                      <c:pt idx="2140">
                        <c:v>05/04/2023 13:44</c:v>
                      </c:pt>
                      <c:pt idx="2141">
                        <c:v>05/04/2023 13:44</c:v>
                      </c:pt>
                      <c:pt idx="2142">
                        <c:v>05/04/2023 13:44</c:v>
                      </c:pt>
                      <c:pt idx="2143">
                        <c:v>05/04/2023 13:44</c:v>
                      </c:pt>
                      <c:pt idx="2144">
                        <c:v>05/04/2023 13:44</c:v>
                      </c:pt>
                      <c:pt idx="2145">
                        <c:v>05/04/2023 13:44</c:v>
                      </c:pt>
                      <c:pt idx="2146">
                        <c:v>05/04/2023 13:44</c:v>
                      </c:pt>
                      <c:pt idx="2147">
                        <c:v>05/04/2023 13:44</c:v>
                      </c:pt>
                      <c:pt idx="2148">
                        <c:v>05/04/2023 13:44</c:v>
                      </c:pt>
                      <c:pt idx="2149">
                        <c:v>05/04/2023 13:44</c:v>
                      </c:pt>
                      <c:pt idx="2150">
                        <c:v>05/04/2023 13:44</c:v>
                      </c:pt>
                      <c:pt idx="2151">
                        <c:v>05/04/2023 13:44</c:v>
                      </c:pt>
                      <c:pt idx="2152">
                        <c:v>05/04/2023 13:44</c:v>
                      </c:pt>
                      <c:pt idx="2153">
                        <c:v>05/04/2023 13:44</c:v>
                      </c:pt>
                      <c:pt idx="2154">
                        <c:v>05/04/2023 13:44</c:v>
                      </c:pt>
                      <c:pt idx="2155">
                        <c:v>05/04/2023 13:44</c:v>
                      </c:pt>
                      <c:pt idx="2156">
                        <c:v>05/04/2023 13:44</c:v>
                      </c:pt>
                      <c:pt idx="2157">
                        <c:v>05/04/2023 13:44</c:v>
                      </c:pt>
                      <c:pt idx="2158">
                        <c:v>05/04/2023 13:44</c:v>
                      </c:pt>
                      <c:pt idx="2159">
                        <c:v>05/04/2023 13:44</c:v>
                      </c:pt>
                      <c:pt idx="2160">
                        <c:v>05/04/2023 13:44</c:v>
                      </c:pt>
                      <c:pt idx="2161">
                        <c:v>05/04/2023 13:44</c:v>
                      </c:pt>
                      <c:pt idx="2162">
                        <c:v>05/04/2023 13:44</c:v>
                      </c:pt>
                      <c:pt idx="2163">
                        <c:v>05/04/2023 13:44</c:v>
                      </c:pt>
                      <c:pt idx="2164">
                        <c:v>05/04/2023 13:44</c:v>
                      </c:pt>
                      <c:pt idx="2165">
                        <c:v>05/04/2023 13:44</c:v>
                      </c:pt>
                      <c:pt idx="2166">
                        <c:v>05/04/2023 13:44</c:v>
                      </c:pt>
                      <c:pt idx="2167">
                        <c:v>05/04/2023 13:44</c:v>
                      </c:pt>
                      <c:pt idx="2168">
                        <c:v>05/04/2023 13:45</c:v>
                      </c:pt>
                      <c:pt idx="2169">
                        <c:v>05/04/2023 13:45</c:v>
                      </c:pt>
                      <c:pt idx="2170">
                        <c:v>05/04/2023 13:45</c:v>
                      </c:pt>
                      <c:pt idx="2171">
                        <c:v>05/04/2023 13:45</c:v>
                      </c:pt>
                      <c:pt idx="2172">
                        <c:v>05/04/2023 13:45</c:v>
                      </c:pt>
                      <c:pt idx="2173">
                        <c:v>05/04/2023 13:45</c:v>
                      </c:pt>
                      <c:pt idx="2174">
                        <c:v>05/04/2023 13:45</c:v>
                      </c:pt>
                      <c:pt idx="2175">
                        <c:v>05/04/2023 13:45</c:v>
                      </c:pt>
                      <c:pt idx="2176">
                        <c:v>05/04/2023 13:45</c:v>
                      </c:pt>
                      <c:pt idx="2177">
                        <c:v>05/04/2023 13:45</c:v>
                      </c:pt>
                      <c:pt idx="2178">
                        <c:v>05/04/2023 13:45</c:v>
                      </c:pt>
                      <c:pt idx="2179">
                        <c:v>05/04/2023 13:45</c:v>
                      </c:pt>
                      <c:pt idx="2180">
                        <c:v>05/04/2023 13:45</c:v>
                      </c:pt>
                      <c:pt idx="2181">
                        <c:v>05/04/2023 13:45</c:v>
                      </c:pt>
                      <c:pt idx="2182">
                        <c:v>05/04/2023 13:45</c:v>
                      </c:pt>
                      <c:pt idx="2183">
                        <c:v>05/04/2023 13:45</c:v>
                      </c:pt>
                      <c:pt idx="2184">
                        <c:v>05/04/2023 13:45</c:v>
                      </c:pt>
                      <c:pt idx="2185">
                        <c:v>05/04/2023 13:45</c:v>
                      </c:pt>
                      <c:pt idx="2186">
                        <c:v>05/04/2023 13:45</c:v>
                      </c:pt>
                      <c:pt idx="2187">
                        <c:v>05/04/2023 13:45</c:v>
                      </c:pt>
                      <c:pt idx="2188">
                        <c:v>05/04/2023 13:45</c:v>
                      </c:pt>
                      <c:pt idx="2189">
                        <c:v>05/04/2023 13:45</c:v>
                      </c:pt>
                      <c:pt idx="2190">
                        <c:v>05/04/2023 13:45</c:v>
                      </c:pt>
                      <c:pt idx="2191">
                        <c:v>05/04/2023 13:45</c:v>
                      </c:pt>
                      <c:pt idx="2192">
                        <c:v>05/04/2023 13:45</c:v>
                      </c:pt>
                      <c:pt idx="2193">
                        <c:v>05/04/2023 13:45</c:v>
                      </c:pt>
                      <c:pt idx="2194">
                        <c:v>05/04/2023 13:45</c:v>
                      </c:pt>
                      <c:pt idx="2195">
                        <c:v>05/04/2023 13:45</c:v>
                      </c:pt>
                      <c:pt idx="2196">
                        <c:v>05/04/2023 13:45</c:v>
                      </c:pt>
                      <c:pt idx="2197">
                        <c:v>05/04/2023 13:45</c:v>
                      </c:pt>
                      <c:pt idx="2198">
                        <c:v>05/04/2023 13:45</c:v>
                      </c:pt>
                      <c:pt idx="2199">
                        <c:v>05/04/2023 13:45</c:v>
                      </c:pt>
                      <c:pt idx="2200">
                        <c:v>05/04/2023 13:45</c:v>
                      </c:pt>
                      <c:pt idx="2201">
                        <c:v>05/04/2023 13:45</c:v>
                      </c:pt>
                      <c:pt idx="2202">
                        <c:v>05/04/2023 13:45</c:v>
                      </c:pt>
                      <c:pt idx="2203">
                        <c:v>05/04/2023 13:45</c:v>
                      </c:pt>
                      <c:pt idx="2204">
                        <c:v>05/04/2023 13:45</c:v>
                      </c:pt>
                      <c:pt idx="2205">
                        <c:v>05/04/2023 13:45</c:v>
                      </c:pt>
                      <c:pt idx="2206">
                        <c:v>05/04/2023 13:45</c:v>
                      </c:pt>
                      <c:pt idx="2207">
                        <c:v>05/04/2023 13:45</c:v>
                      </c:pt>
                      <c:pt idx="2208">
                        <c:v>05/04/2023 13:45</c:v>
                      </c:pt>
                      <c:pt idx="2209">
                        <c:v>05/04/2023 13:45</c:v>
                      </c:pt>
                      <c:pt idx="2210">
                        <c:v>05/04/2023 13:45</c:v>
                      </c:pt>
                      <c:pt idx="2211">
                        <c:v>05/04/2023 13:45</c:v>
                      </c:pt>
                      <c:pt idx="2212">
                        <c:v>05/04/2023 13:45</c:v>
                      </c:pt>
                      <c:pt idx="2213">
                        <c:v>05/04/2023 13:45</c:v>
                      </c:pt>
                      <c:pt idx="2214">
                        <c:v>05/04/2023 13:45</c:v>
                      </c:pt>
                      <c:pt idx="2215">
                        <c:v>05/04/2023 13:45</c:v>
                      </c:pt>
                      <c:pt idx="2216">
                        <c:v>05/04/2023 13:45</c:v>
                      </c:pt>
                      <c:pt idx="2217">
                        <c:v>05/04/2023 13:45</c:v>
                      </c:pt>
                      <c:pt idx="2218">
                        <c:v>05/04/2023 13:45</c:v>
                      </c:pt>
                      <c:pt idx="2219">
                        <c:v>05/04/2023 13:45</c:v>
                      </c:pt>
                      <c:pt idx="2220">
                        <c:v>05/04/2023 13:45</c:v>
                      </c:pt>
                      <c:pt idx="2221">
                        <c:v>05/04/2023 13:45</c:v>
                      </c:pt>
                      <c:pt idx="2222">
                        <c:v>05/04/2023 13:45</c:v>
                      </c:pt>
                      <c:pt idx="2223">
                        <c:v>05/04/2023 13:45</c:v>
                      </c:pt>
                      <c:pt idx="2224">
                        <c:v>05/04/2023 13:45</c:v>
                      </c:pt>
                      <c:pt idx="2225">
                        <c:v>05/04/2023 13:45</c:v>
                      </c:pt>
                      <c:pt idx="2226">
                        <c:v>05/04/2023 13:45</c:v>
                      </c:pt>
                      <c:pt idx="2227">
                        <c:v>05/04/2023 13:45</c:v>
                      </c:pt>
                      <c:pt idx="2228">
                        <c:v>05/04/2023 13:46</c:v>
                      </c:pt>
                      <c:pt idx="2229">
                        <c:v>05/04/2023 13:46</c:v>
                      </c:pt>
                      <c:pt idx="2230">
                        <c:v>05/04/2023 13:46</c:v>
                      </c:pt>
                      <c:pt idx="2231">
                        <c:v>05/04/2023 13:46</c:v>
                      </c:pt>
                      <c:pt idx="2232">
                        <c:v>05/04/2023 13:46</c:v>
                      </c:pt>
                      <c:pt idx="2233">
                        <c:v>05/04/2023 13:46</c:v>
                      </c:pt>
                      <c:pt idx="2234">
                        <c:v>05/04/2023 13:46</c:v>
                      </c:pt>
                      <c:pt idx="2235">
                        <c:v>05/04/2023 13:46</c:v>
                      </c:pt>
                      <c:pt idx="2236">
                        <c:v>05/04/2023 13:46</c:v>
                      </c:pt>
                      <c:pt idx="2237">
                        <c:v>05/04/2023 13:46</c:v>
                      </c:pt>
                      <c:pt idx="2238">
                        <c:v>05/04/2023 13:46</c:v>
                      </c:pt>
                      <c:pt idx="2239">
                        <c:v>05/04/2023 13:46</c:v>
                      </c:pt>
                      <c:pt idx="2240">
                        <c:v>05/04/2023 13:46</c:v>
                      </c:pt>
                      <c:pt idx="2241">
                        <c:v>05/04/2023 13:46</c:v>
                      </c:pt>
                      <c:pt idx="2242">
                        <c:v>05/04/2023 13:46</c:v>
                      </c:pt>
                      <c:pt idx="2243">
                        <c:v>05/04/2023 13:46</c:v>
                      </c:pt>
                      <c:pt idx="2244">
                        <c:v>05/04/2023 13:46</c:v>
                      </c:pt>
                      <c:pt idx="2245">
                        <c:v>05/04/2023 13:46</c:v>
                      </c:pt>
                      <c:pt idx="2246">
                        <c:v>05/04/2023 13:46</c:v>
                      </c:pt>
                      <c:pt idx="2247">
                        <c:v>05/04/2023 13:46</c:v>
                      </c:pt>
                      <c:pt idx="2248">
                        <c:v>05/04/2023 13:46</c:v>
                      </c:pt>
                      <c:pt idx="2249">
                        <c:v>05/04/2023 13:46</c:v>
                      </c:pt>
                      <c:pt idx="2250">
                        <c:v>05/04/2023 13:46</c:v>
                      </c:pt>
                      <c:pt idx="2251">
                        <c:v>05/04/2023 13:46</c:v>
                      </c:pt>
                      <c:pt idx="2252">
                        <c:v>05/04/2023 13:46</c:v>
                      </c:pt>
                      <c:pt idx="2253">
                        <c:v>05/04/2023 13:46</c:v>
                      </c:pt>
                      <c:pt idx="2254">
                        <c:v>05/04/2023 13:46</c:v>
                      </c:pt>
                      <c:pt idx="2255">
                        <c:v>05/04/2023 13:46</c:v>
                      </c:pt>
                      <c:pt idx="2256">
                        <c:v>05/04/2023 13:46</c:v>
                      </c:pt>
                      <c:pt idx="2257">
                        <c:v>05/04/2023 13:46</c:v>
                      </c:pt>
                      <c:pt idx="2258">
                        <c:v>05/04/2023 13:46</c:v>
                      </c:pt>
                      <c:pt idx="2259">
                        <c:v>05/04/2023 13:46</c:v>
                      </c:pt>
                      <c:pt idx="2260">
                        <c:v>05/04/2023 13:46</c:v>
                      </c:pt>
                      <c:pt idx="2261">
                        <c:v>05/04/2023 13:46</c:v>
                      </c:pt>
                      <c:pt idx="2262">
                        <c:v>05/04/2023 13:46</c:v>
                      </c:pt>
                      <c:pt idx="2263">
                        <c:v>05/04/2023 13:46</c:v>
                      </c:pt>
                      <c:pt idx="2264">
                        <c:v>05/04/2023 13:46</c:v>
                      </c:pt>
                      <c:pt idx="2265">
                        <c:v>05/04/2023 13:46</c:v>
                      </c:pt>
                      <c:pt idx="2266">
                        <c:v>05/04/2023 13:46</c:v>
                      </c:pt>
                      <c:pt idx="2267">
                        <c:v>05/04/2023 13:46</c:v>
                      </c:pt>
                      <c:pt idx="2268">
                        <c:v>05/04/2023 13:46</c:v>
                      </c:pt>
                      <c:pt idx="2269">
                        <c:v>05/04/2023 13:46</c:v>
                      </c:pt>
                      <c:pt idx="2270">
                        <c:v>05/04/2023 13:46</c:v>
                      </c:pt>
                      <c:pt idx="2271">
                        <c:v>05/04/2023 13:46</c:v>
                      </c:pt>
                      <c:pt idx="2272">
                        <c:v>05/04/2023 13:46</c:v>
                      </c:pt>
                      <c:pt idx="2273">
                        <c:v>05/04/2023 13:46</c:v>
                      </c:pt>
                      <c:pt idx="2274">
                        <c:v>05/04/2023 13:46</c:v>
                      </c:pt>
                      <c:pt idx="2275">
                        <c:v>05/04/2023 13:46</c:v>
                      </c:pt>
                      <c:pt idx="2276">
                        <c:v>05/04/2023 13:46</c:v>
                      </c:pt>
                      <c:pt idx="2277">
                        <c:v>05/04/2023 13:46</c:v>
                      </c:pt>
                      <c:pt idx="2278">
                        <c:v>05/04/2023 13:46</c:v>
                      </c:pt>
                      <c:pt idx="2279">
                        <c:v>05/04/2023 13:46</c:v>
                      </c:pt>
                      <c:pt idx="2280">
                        <c:v>05/04/2023 13:46</c:v>
                      </c:pt>
                      <c:pt idx="2281">
                        <c:v>05/04/2023 13:46</c:v>
                      </c:pt>
                      <c:pt idx="2282">
                        <c:v>05/04/2023 13:46</c:v>
                      </c:pt>
                      <c:pt idx="2283">
                        <c:v>05/04/2023 13:46</c:v>
                      </c:pt>
                      <c:pt idx="2284">
                        <c:v>05/04/2023 13:46</c:v>
                      </c:pt>
                      <c:pt idx="2285">
                        <c:v>05/04/2023 13:46</c:v>
                      </c:pt>
                      <c:pt idx="2286">
                        <c:v>05/04/2023 13:46</c:v>
                      </c:pt>
                      <c:pt idx="2287">
                        <c:v>05/04/2023 13:46</c:v>
                      </c:pt>
                      <c:pt idx="2288">
                        <c:v>05/04/2023 13:47</c:v>
                      </c:pt>
                      <c:pt idx="2289">
                        <c:v>05/04/2023 13:47</c:v>
                      </c:pt>
                      <c:pt idx="2290">
                        <c:v>05/04/2023 13:47</c:v>
                      </c:pt>
                      <c:pt idx="2291">
                        <c:v>05/04/2023 13:47</c:v>
                      </c:pt>
                      <c:pt idx="2292">
                        <c:v>05/04/2023 13:47</c:v>
                      </c:pt>
                      <c:pt idx="2293">
                        <c:v>05/04/2023 13:47</c:v>
                      </c:pt>
                      <c:pt idx="2294">
                        <c:v>05/04/2023 13:47</c:v>
                      </c:pt>
                      <c:pt idx="2295">
                        <c:v>05/04/2023 13:47</c:v>
                      </c:pt>
                      <c:pt idx="2296">
                        <c:v>05/04/2023 13:47</c:v>
                      </c:pt>
                      <c:pt idx="2297">
                        <c:v>05/04/2023 13:47</c:v>
                      </c:pt>
                      <c:pt idx="2298">
                        <c:v>05/04/2023 13:47</c:v>
                      </c:pt>
                      <c:pt idx="2299">
                        <c:v>05/04/2023 13:47</c:v>
                      </c:pt>
                      <c:pt idx="2300">
                        <c:v>05/04/2023 13:47</c:v>
                      </c:pt>
                      <c:pt idx="2301">
                        <c:v>05/04/2023 13:47</c:v>
                      </c:pt>
                      <c:pt idx="2302">
                        <c:v>05/04/2023 13:47</c:v>
                      </c:pt>
                      <c:pt idx="2303">
                        <c:v>05/04/2023 13:47</c:v>
                      </c:pt>
                      <c:pt idx="2304">
                        <c:v>05/04/2023 13:47</c:v>
                      </c:pt>
                      <c:pt idx="2305">
                        <c:v>05/04/2023 13:47</c:v>
                      </c:pt>
                      <c:pt idx="2306">
                        <c:v>05/04/2023 13:47</c:v>
                      </c:pt>
                      <c:pt idx="2307">
                        <c:v>05/04/2023 13:47</c:v>
                      </c:pt>
                      <c:pt idx="2308">
                        <c:v>05/04/2023 13:47</c:v>
                      </c:pt>
                      <c:pt idx="2309">
                        <c:v>05/04/2023 13:47</c:v>
                      </c:pt>
                      <c:pt idx="2310">
                        <c:v>05/04/2023 13:47</c:v>
                      </c:pt>
                      <c:pt idx="2311">
                        <c:v>05/04/2023 13:47</c:v>
                      </c:pt>
                      <c:pt idx="2312">
                        <c:v>05/04/2023 13:47</c:v>
                      </c:pt>
                      <c:pt idx="2313">
                        <c:v>05/04/2023 13:47</c:v>
                      </c:pt>
                      <c:pt idx="2314">
                        <c:v>05/04/2023 13:47</c:v>
                      </c:pt>
                      <c:pt idx="2315">
                        <c:v>05/04/2023 13:47</c:v>
                      </c:pt>
                      <c:pt idx="2316">
                        <c:v>05/04/2023 13:47</c:v>
                      </c:pt>
                      <c:pt idx="2317">
                        <c:v>05/04/2023 13:47</c:v>
                      </c:pt>
                      <c:pt idx="2318">
                        <c:v>05/04/2023 13:47</c:v>
                      </c:pt>
                      <c:pt idx="2319">
                        <c:v>05/04/2023 13:47</c:v>
                      </c:pt>
                      <c:pt idx="2320">
                        <c:v>05/04/2023 13:47</c:v>
                      </c:pt>
                      <c:pt idx="2321">
                        <c:v>05/04/2023 13:47</c:v>
                      </c:pt>
                      <c:pt idx="2322">
                        <c:v>05/04/2023 13:47</c:v>
                      </c:pt>
                      <c:pt idx="2323">
                        <c:v>05/04/2023 13:47</c:v>
                      </c:pt>
                      <c:pt idx="2324">
                        <c:v>05/04/2023 13:47</c:v>
                      </c:pt>
                      <c:pt idx="2325">
                        <c:v>05/04/2023 13:47</c:v>
                      </c:pt>
                      <c:pt idx="2326">
                        <c:v>05/04/2023 13:47</c:v>
                      </c:pt>
                      <c:pt idx="2327">
                        <c:v>05/04/2023 13:47</c:v>
                      </c:pt>
                      <c:pt idx="2328">
                        <c:v>05/04/2023 13:47</c:v>
                      </c:pt>
                      <c:pt idx="2329">
                        <c:v>05/04/2023 13:47</c:v>
                      </c:pt>
                      <c:pt idx="2330">
                        <c:v>05/04/2023 13:47</c:v>
                      </c:pt>
                      <c:pt idx="2331">
                        <c:v>05/04/2023 13:47</c:v>
                      </c:pt>
                      <c:pt idx="2332">
                        <c:v>05/04/2023 13:47</c:v>
                      </c:pt>
                      <c:pt idx="2333">
                        <c:v>05/04/2023 13:47</c:v>
                      </c:pt>
                      <c:pt idx="2334">
                        <c:v>05/04/2023 13:47</c:v>
                      </c:pt>
                      <c:pt idx="2335">
                        <c:v>05/04/2023 13:47</c:v>
                      </c:pt>
                      <c:pt idx="2336">
                        <c:v>05/04/2023 13:47</c:v>
                      </c:pt>
                      <c:pt idx="2337">
                        <c:v>05/04/2023 13:47</c:v>
                      </c:pt>
                      <c:pt idx="2338">
                        <c:v>05/04/2023 13:47</c:v>
                      </c:pt>
                      <c:pt idx="2339">
                        <c:v>05/04/2023 13:47</c:v>
                      </c:pt>
                      <c:pt idx="2340">
                        <c:v>05/04/2023 13:47</c:v>
                      </c:pt>
                      <c:pt idx="2341">
                        <c:v>05/04/2023 13:47</c:v>
                      </c:pt>
                      <c:pt idx="2342">
                        <c:v>05/04/2023 13:47</c:v>
                      </c:pt>
                      <c:pt idx="2343">
                        <c:v>05/04/2023 13:47</c:v>
                      </c:pt>
                      <c:pt idx="2344">
                        <c:v>05/04/2023 13:47</c:v>
                      </c:pt>
                      <c:pt idx="2345">
                        <c:v>05/04/2023 13:47</c:v>
                      </c:pt>
                      <c:pt idx="2346">
                        <c:v>05/04/2023 13:47</c:v>
                      </c:pt>
                      <c:pt idx="2347">
                        <c:v>05/04/2023 13:47</c:v>
                      </c:pt>
                      <c:pt idx="2348">
                        <c:v>05/04/2023 13:48</c:v>
                      </c:pt>
                      <c:pt idx="2349">
                        <c:v>05/04/2023 13:48</c:v>
                      </c:pt>
                      <c:pt idx="2350">
                        <c:v>05/04/2023 13:48</c:v>
                      </c:pt>
                      <c:pt idx="2351">
                        <c:v>05/04/2023 13:48</c:v>
                      </c:pt>
                      <c:pt idx="2352">
                        <c:v>05/04/2023 13:48</c:v>
                      </c:pt>
                      <c:pt idx="2353">
                        <c:v>05/04/2023 13:48</c:v>
                      </c:pt>
                      <c:pt idx="2354">
                        <c:v>05/04/2023 13:48</c:v>
                      </c:pt>
                      <c:pt idx="2355">
                        <c:v>05/04/2023 13:48</c:v>
                      </c:pt>
                      <c:pt idx="2356">
                        <c:v>05/04/2023 13:48</c:v>
                      </c:pt>
                      <c:pt idx="2357">
                        <c:v>05/04/2023 13:48</c:v>
                      </c:pt>
                      <c:pt idx="2358">
                        <c:v>05/04/2023 13:48</c:v>
                      </c:pt>
                      <c:pt idx="2359">
                        <c:v>05/04/2023 13:48</c:v>
                      </c:pt>
                      <c:pt idx="2360">
                        <c:v>05/04/2023 13:48</c:v>
                      </c:pt>
                      <c:pt idx="2361">
                        <c:v>05/04/2023 13:48</c:v>
                      </c:pt>
                      <c:pt idx="2362">
                        <c:v>05/04/2023 13:48</c:v>
                      </c:pt>
                      <c:pt idx="2363">
                        <c:v>05/04/2023 13:48</c:v>
                      </c:pt>
                      <c:pt idx="2364">
                        <c:v>05/04/2023 13:48</c:v>
                      </c:pt>
                      <c:pt idx="2365">
                        <c:v>05/04/2023 13:48</c:v>
                      </c:pt>
                      <c:pt idx="2366">
                        <c:v>05/04/2023 13:48</c:v>
                      </c:pt>
                      <c:pt idx="2367">
                        <c:v>05/04/2023 13:48</c:v>
                      </c:pt>
                      <c:pt idx="2368">
                        <c:v>05/04/2023 13:48</c:v>
                      </c:pt>
                      <c:pt idx="2369">
                        <c:v>05/04/2023 13:48</c:v>
                      </c:pt>
                      <c:pt idx="2370">
                        <c:v>05/04/2023 13:48</c:v>
                      </c:pt>
                      <c:pt idx="2371">
                        <c:v>05/04/2023 13:48</c:v>
                      </c:pt>
                      <c:pt idx="2372">
                        <c:v>05/04/2023 13:48</c:v>
                      </c:pt>
                      <c:pt idx="2373">
                        <c:v>05/04/2023 13:48</c:v>
                      </c:pt>
                      <c:pt idx="2374">
                        <c:v>05/04/2023 13:48</c:v>
                      </c:pt>
                      <c:pt idx="2375">
                        <c:v>05/04/2023 13:48</c:v>
                      </c:pt>
                      <c:pt idx="2376">
                        <c:v>05/04/2023 13:48</c:v>
                      </c:pt>
                      <c:pt idx="2377">
                        <c:v>05/04/2023 13:48</c:v>
                      </c:pt>
                      <c:pt idx="2378">
                        <c:v>05/04/2023 13:48</c:v>
                      </c:pt>
                      <c:pt idx="2379">
                        <c:v>05/04/2023 13:48</c:v>
                      </c:pt>
                      <c:pt idx="2380">
                        <c:v>05/04/2023 13:48</c:v>
                      </c:pt>
                      <c:pt idx="2381">
                        <c:v>05/04/2023 13:48</c:v>
                      </c:pt>
                      <c:pt idx="2382">
                        <c:v>05/04/2023 13:48</c:v>
                      </c:pt>
                      <c:pt idx="2383">
                        <c:v>05/04/2023 13:48</c:v>
                      </c:pt>
                      <c:pt idx="2384">
                        <c:v>05/04/2023 13:48</c:v>
                      </c:pt>
                      <c:pt idx="2385">
                        <c:v>05/04/2023 13:48</c:v>
                      </c:pt>
                      <c:pt idx="2386">
                        <c:v>05/04/2023 13:48</c:v>
                      </c:pt>
                      <c:pt idx="2387">
                        <c:v>05/04/2023 13:48</c:v>
                      </c:pt>
                      <c:pt idx="2388">
                        <c:v>05/04/2023 13:48</c:v>
                      </c:pt>
                      <c:pt idx="2389">
                        <c:v>05/04/2023 13:48</c:v>
                      </c:pt>
                      <c:pt idx="2390">
                        <c:v>05/04/2023 13:48</c:v>
                      </c:pt>
                      <c:pt idx="2391">
                        <c:v>05/04/2023 13:48</c:v>
                      </c:pt>
                      <c:pt idx="2392">
                        <c:v>05/04/2023 13:48</c:v>
                      </c:pt>
                      <c:pt idx="2393">
                        <c:v>05/04/2023 13:48</c:v>
                      </c:pt>
                      <c:pt idx="2394">
                        <c:v>05/04/2023 13:48</c:v>
                      </c:pt>
                      <c:pt idx="2395">
                        <c:v>05/04/2023 13:48</c:v>
                      </c:pt>
                      <c:pt idx="2396">
                        <c:v>05/04/2023 13:48</c:v>
                      </c:pt>
                      <c:pt idx="2397">
                        <c:v>05/04/2023 13:48</c:v>
                      </c:pt>
                      <c:pt idx="2398">
                        <c:v>05/04/2023 13:48</c:v>
                      </c:pt>
                      <c:pt idx="2399">
                        <c:v>05/04/2023 13:48</c:v>
                      </c:pt>
                      <c:pt idx="2400">
                        <c:v>05/04/2023 13:48</c:v>
                      </c:pt>
                      <c:pt idx="2401">
                        <c:v>05/04/2023 13:48</c:v>
                      </c:pt>
                      <c:pt idx="2402">
                        <c:v>05/04/2023 13:48</c:v>
                      </c:pt>
                      <c:pt idx="2403">
                        <c:v>05/04/2023 13:48</c:v>
                      </c:pt>
                      <c:pt idx="2404">
                        <c:v>05/04/2023 13:48</c:v>
                      </c:pt>
                      <c:pt idx="2405">
                        <c:v>05/04/2023 13:48</c:v>
                      </c:pt>
                      <c:pt idx="2406">
                        <c:v>05/04/2023 13:48</c:v>
                      </c:pt>
                      <c:pt idx="2407">
                        <c:v>05/04/2023 13:48</c:v>
                      </c:pt>
                      <c:pt idx="2408">
                        <c:v>05/04/2023 13:49</c:v>
                      </c:pt>
                      <c:pt idx="2409">
                        <c:v>05/04/2023 13:49</c:v>
                      </c:pt>
                      <c:pt idx="2410">
                        <c:v>05/04/2023 13:49</c:v>
                      </c:pt>
                      <c:pt idx="2411">
                        <c:v>05/04/2023 13:49</c:v>
                      </c:pt>
                      <c:pt idx="2412">
                        <c:v>05/04/2023 13:49</c:v>
                      </c:pt>
                      <c:pt idx="2413">
                        <c:v>05/04/2023 13:49</c:v>
                      </c:pt>
                      <c:pt idx="2414">
                        <c:v>05/04/2023 13:49</c:v>
                      </c:pt>
                      <c:pt idx="2415">
                        <c:v>05/04/2023 13:49</c:v>
                      </c:pt>
                      <c:pt idx="2416">
                        <c:v>05/04/2023 13:49</c:v>
                      </c:pt>
                      <c:pt idx="2417">
                        <c:v>05/04/2023 13:49</c:v>
                      </c:pt>
                      <c:pt idx="2418">
                        <c:v>05/04/2023 13:49</c:v>
                      </c:pt>
                      <c:pt idx="2419">
                        <c:v>05/04/2023 13:49</c:v>
                      </c:pt>
                      <c:pt idx="2420">
                        <c:v>05/04/2023 13:49</c:v>
                      </c:pt>
                      <c:pt idx="2421">
                        <c:v>05/04/2023 13:49</c:v>
                      </c:pt>
                      <c:pt idx="2422">
                        <c:v>05/04/2023 13:49</c:v>
                      </c:pt>
                      <c:pt idx="2423">
                        <c:v>05/04/2023 13:49</c:v>
                      </c:pt>
                      <c:pt idx="2424">
                        <c:v>05/04/2023 13:49</c:v>
                      </c:pt>
                      <c:pt idx="2425">
                        <c:v>05/04/2023 13:49</c:v>
                      </c:pt>
                      <c:pt idx="2426">
                        <c:v>05/04/2023 13:49</c:v>
                      </c:pt>
                      <c:pt idx="2427">
                        <c:v>05/04/2023 13:49</c:v>
                      </c:pt>
                      <c:pt idx="2428">
                        <c:v>05/04/2023 13:49</c:v>
                      </c:pt>
                      <c:pt idx="2429">
                        <c:v>05/04/2023 13:49</c:v>
                      </c:pt>
                      <c:pt idx="2430">
                        <c:v>05/04/2023 13:49</c:v>
                      </c:pt>
                      <c:pt idx="2431">
                        <c:v>05/04/2023 13:49</c:v>
                      </c:pt>
                      <c:pt idx="2432">
                        <c:v>05/04/2023 13:49</c:v>
                      </c:pt>
                      <c:pt idx="2433">
                        <c:v>05/04/2023 13:49</c:v>
                      </c:pt>
                      <c:pt idx="2434">
                        <c:v>05/04/2023 13:49</c:v>
                      </c:pt>
                      <c:pt idx="2435">
                        <c:v>05/04/2023 13:49</c:v>
                      </c:pt>
                      <c:pt idx="2436">
                        <c:v>05/04/2023 13:49</c:v>
                      </c:pt>
                      <c:pt idx="2437">
                        <c:v>05/04/2023 13:49</c:v>
                      </c:pt>
                      <c:pt idx="2438">
                        <c:v>05/04/2023 13:49</c:v>
                      </c:pt>
                      <c:pt idx="2439">
                        <c:v>05/04/2023 13:49</c:v>
                      </c:pt>
                      <c:pt idx="2440">
                        <c:v>05/04/2023 13:49</c:v>
                      </c:pt>
                      <c:pt idx="2441">
                        <c:v>05/04/2023 13:49</c:v>
                      </c:pt>
                      <c:pt idx="2442">
                        <c:v>05/04/2023 13:49</c:v>
                      </c:pt>
                      <c:pt idx="2443">
                        <c:v>05/04/2023 13:49</c:v>
                      </c:pt>
                      <c:pt idx="2444">
                        <c:v>05/04/2023 13:49</c:v>
                      </c:pt>
                      <c:pt idx="2445">
                        <c:v>05/04/2023 13:49</c:v>
                      </c:pt>
                      <c:pt idx="2446">
                        <c:v>05/04/2023 13:49</c:v>
                      </c:pt>
                      <c:pt idx="2447">
                        <c:v>05/04/2023 13:49</c:v>
                      </c:pt>
                      <c:pt idx="2448">
                        <c:v>05/04/2023 13:49</c:v>
                      </c:pt>
                      <c:pt idx="2449">
                        <c:v>05/04/2023 13:49</c:v>
                      </c:pt>
                      <c:pt idx="2450">
                        <c:v>05/04/2023 13:49</c:v>
                      </c:pt>
                      <c:pt idx="2451">
                        <c:v>05/04/2023 13:49</c:v>
                      </c:pt>
                      <c:pt idx="2452">
                        <c:v>05/04/2023 13:49</c:v>
                      </c:pt>
                      <c:pt idx="2453">
                        <c:v>05/04/2023 13:49</c:v>
                      </c:pt>
                      <c:pt idx="2454">
                        <c:v>05/04/2023 13:49</c:v>
                      </c:pt>
                      <c:pt idx="2455">
                        <c:v>05/04/2023 13:49</c:v>
                      </c:pt>
                      <c:pt idx="2456">
                        <c:v>05/04/2023 13:49</c:v>
                      </c:pt>
                      <c:pt idx="2457">
                        <c:v>05/04/2023 13:49</c:v>
                      </c:pt>
                      <c:pt idx="2458">
                        <c:v>05/04/2023 13:49</c:v>
                      </c:pt>
                      <c:pt idx="2459">
                        <c:v>05/04/2023 13:49</c:v>
                      </c:pt>
                      <c:pt idx="2460">
                        <c:v>05/04/2023 13:49</c:v>
                      </c:pt>
                      <c:pt idx="2461">
                        <c:v>05/04/2023 13:49</c:v>
                      </c:pt>
                      <c:pt idx="2462">
                        <c:v>05/04/2023 13:49</c:v>
                      </c:pt>
                      <c:pt idx="2463">
                        <c:v>05/04/2023 13:49</c:v>
                      </c:pt>
                      <c:pt idx="2464">
                        <c:v>05/04/2023 13:49</c:v>
                      </c:pt>
                      <c:pt idx="2465">
                        <c:v>05/04/2023 13:49</c:v>
                      </c:pt>
                      <c:pt idx="2466">
                        <c:v>05/04/2023 13:49</c:v>
                      </c:pt>
                      <c:pt idx="2467">
                        <c:v>05/04/2023 13:49</c:v>
                      </c:pt>
                      <c:pt idx="2468">
                        <c:v>05/04/2023 13:50</c:v>
                      </c:pt>
                      <c:pt idx="2469">
                        <c:v>05/04/2023 13:50</c:v>
                      </c:pt>
                      <c:pt idx="2470">
                        <c:v>05/04/2023 13:50</c:v>
                      </c:pt>
                      <c:pt idx="2471">
                        <c:v>05/04/2023 13:50</c:v>
                      </c:pt>
                      <c:pt idx="2472">
                        <c:v>05/04/2023 13:50</c:v>
                      </c:pt>
                      <c:pt idx="2473">
                        <c:v>05/04/2023 13:50</c:v>
                      </c:pt>
                      <c:pt idx="2474">
                        <c:v>05/04/2023 13:50</c:v>
                      </c:pt>
                      <c:pt idx="2475">
                        <c:v>05/04/2023 13:50</c:v>
                      </c:pt>
                      <c:pt idx="2476">
                        <c:v>05/04/2023 13:50</c:v>
                      </c:pt>
                      <c:pt idx="2477">
                        <c:v>05/04/2023 13:50</c:v>
                      </c:pt>
                      <c:pt idx="2478">
                        <c:v>05/04/2023 13:50</c:v>
                      </c:pt>
                      <c:pt idx="2479">
                        <c:v>05/04/2023 13:50</c:v>
                      </c:pt>
                      <c:pt idx="2480">
                        <c:v>05/04/2023 13:50</c:v>
                      </c:pt>
                      <c:pt idx="2481">
                        <c:v>05/04/2023 13:50</c:v>
                      </c:pt>
                      <c:pt idx="2482">
                        <c:v>05/04/2023 13:50</c:v>
                      </c:pt>
                      <c:pt idx="2483">
                        <c:v>05/04/2023 13:50</c:v>
                      </c:pt>
                      <c:pt idx="2484">
                        <c:v>05/04/2023 13:50</c:v>
                      </c:pt>
                      <c:pt idx="2485">
                        <c:v>05/04/2023 13:50</c:v>
                      </c:pt>
                      <c:pt idx="2486">
                        <c:v>05/04/2023 13:50</c:v>
                      </c:pt>
                      <c:pt idx="2487">
                        <c:v>05/04/2023 13:50</c:v>
                      </c:pt>
                      <c:pt idx="2488">
                        <c:v>05/04/2023 13:50</c:v>
                      </c:pt>
                      <c:pt idx="2489">
                        <c:v>05/04/2023 13:50</c:v>
                      </c:pt>
                      <c:pt idx="2490">
                        <c:v>05/04/2023 13:50</c:v>
                      </c:pt>
                      <c:pt idx="2491">
                        <c:v>05/04/2023 13:50</c:v>
                      </c:pt>
                      <c:pt idx="2492">
                        <c:v>05/04/2023 13:50</c:v>
                      </c:pt>
                      <c:pt idx="2493">
                        <c:v>05/04/2023 13:50</c:v>
                      </c:pt>
                      <c:pt idx="2494">
                        <c:v>05/04/2023 13:50</c:v>
                      </c:pt>
                      <c:pt idx="2495">
                        <c:v>05/04/2023 13:50</c:v>
                      </c:pt>
                      <c:pt idx="2496">
                        <c:v>05/04/2023 13:50</c:v>
                      </c:pt>
                      <c:pt idx="2497">
                        <c:v>05/04/2023 13:50</c:v>
                      </c:pt>
                      <c:pt idx="2498">
                        <c:v>05/04/2023 13:50</c:v>
                      </c:pt>
                      <c:pt idx="2499">
                        <c:v>05/04/2023 13:50</c:v>
                      </c:pt>
                      <c:pt idx="2500">
                        <c:v>05/04/2023 13:50</c:v>
                      </c:pt>
                      <c:pt idx="2501">
                        <c:v>05/04/2023 13:50</c:v>
                      </c:pt>
                      <c:pt idx="2502">
                        <c:v>05/04/2023 13:50</c:v>
                      </c:pt>
                      <c:pt idx="2503">
                        <c:v>05/04/2023 13:50</c:v>
                      </c:pt>
                      <c:pt idx="2504">
                        <c:v>05/04/2023 13:50</c:v>
                      </c:pt>
                      <c:pt idx="2505">
                        <c:v>05/04/2023 13:50</c:v>
                      </c:pt>
                      <c:pt idx="2506">
                        <c:v>05/04/2023 13:50</c:v>
                      </c:pt>
                      <c:pt idx="2507">
                        <c:v>05/04/2023 13:50</c:v>
                      </c:pt>
                      <c:pt idx="2508">
                        <c:v>05/04/2023 13:50</c:v>
                      </c:pt>
                      <c:pt idx="2509">
                        <c:v>05/04/2023 13:50</c:v>
                      </c:pt>
                      <c:pt idx="2510">
                        <c:v>05/04/2023 13:50</c:v>
                      </c:pt>
                      <c:pt idx="2511">
                        <c:v>05/04/2023 13:50</c:v>
                      </c:pt>
                      <c:pt idx="2512">
                        <c:v>05/04/2023 13:50</c:v>
                      </c:pt>
                      <c:pt idx="2513">
                        <c:v>05/04/2023 13:50</c:v>
                      </c:pt>
                      <c:pt idx="2514">
                        <c:v>05/04/2023 13:50</c:v>
                      </c:pt>
                      <c:pt idx="2515">
                        <c:v>05/04/2023 13:50</c:v>
                      </c:pt>
                      <c:pt idx="2516">
                        <c:v>05/04/2023 13:50</c:v>
                      </c:pt>
                      <c:pt idx="2517">
                        <c:v>05/04/2023 13:50</c:v>
                      </c:pt>
                      <c:pt idx="2518">
                        <c:v>05/04/2023 13:50</c:v>
                      </c:pt>
                      <c:pt idx="2519">
                        <c:v>05/04/2023 13:50</c:v>
                      </c:pt>
                      <c:pt idx="2520">
                        <c:v>05/04/2023 13:50</c:v>
                      </c:pt>
                      <c:pt idx="2521">
                        <c:v>05/04/2023 13:50</c:v>
                      </c:pt>
                      <c:pt idx="2522">
                        <c:v>05/04/2023 13:50</c:v>
                      </c:pt>
                      <c:pt idx="2523">
                        <c:v>05/04/2023 13:50</c:v>
                      </c:pt>
                      <c:pt idx="2524">
                        <c:v>05/04/2023 13:50</c:v>
                      </c:pt>
                      <c:pt idx="2525">
                        <c:v>05/04/2023 13:50</c:v>
                      </c:pt>
                      <c:pt idx="2526">
                        <c:v>05/04/2023 13:50</c:v>
                      </c:pt>
                      <c:pt idx="2527">
                        <c:v>05/04/2023 13:51</c:v>
                      </c:pt>
                      <c:pt idx="2528">
                        <c:v>05/04/2023 13:51</c:v>
                      </c:pt>
                      <c:pt idx="2529">
                        <c:v>05/04/2023 13:51</c:v>
                      </c:pt>
                      <c:pt idx="2530">
                        <c:v>05/04/2023 13:51</c:v>
                      </c:pt>
                      <c:pt idx="2531">
                        <c:v>05/04/2023 13:51</c:v>
                      </c:pt>
                      <c:pt idx="2532">
                        <c:v>05/04/2023 13:51</c:v>
                      </c:pt>
                      <c:pt idx="2533">
                        <c:v>05/04/2023 13:51</c:v>
                      </c:pt>
                      <c:pt idx="2534">
                        <c:v>05/04/2023 13:51</c:v>
                      </c:pt>
                      <c:pt idx="2535">
                        <c:v>05/04/2023 13:51</c:v>
                      </c:pt>
                      <c:pt idx="2536">
                        <c:v>05/04/2023 13:51</c:v>
                      </c:pt>
                      <c:pt idx="2537">
                        <c:v>05/04/2023 13:51</c:v>
                      </c:pt>
                      <c:pt idx="2538">
                        <c:v>05/04/2023 13:51</c:v>
                      </c:pt>
                      <c:pt idx="2539">
                        <c:v>05/04/2023 13:51</c:v>
                      </c:pt>
                      <c:pt idx="2540">
                        <c:v>05/04/2023 13:51</c:v>
                      </c:pt>
                      <c:pt idx="2541">
                        <c:v>05/04/2023 13:51</c:v>
                      </c:pt>
                      <c:pt idx="2542">
                        <c:v>05/04/2023 13:51</c:v>
                      </c:pt>
                      <c:pt idx="2543">
                        <c:v>05/04/2023 13:51</c:v>
                      </c:pt>
                      <c:pt idx="2544">
                        <c:v>05/04/2023 13:51</c:v>
                      </c:pt>
                      <c:pt idx="2545">
                        <c:v>05/04/2023 13:51</c:v>
                      </c:pt>
                      <c:pt idx="2546">
                        <c:v>05/04/2023 13:51</c:v>
                      </c:pt>
                      <c:pt idx="2547">
                        <c:v>05/04/2023 13:51</c:v>
                      </c:pt>
                      <c:pt idx="2548">
                        <c:v>05/04/2023 13:51</c:v>
                      </c:pt>
                      <c:pt idx="2549">
                        <c:v>05/04/2023 13:51</c:v>
                      </c:pt>
                      <c:pt idx="2550">
                        <c:v>05/04/2023 13:51</c:v>
                      </c:pt>
                      <c:pt idx="2551">
                        <c:v>05/04/2023 13:51</c:v>
                      </c:pt>
                      <c:pt idx="2552">
                        <c:v>05/04/2023 13:51</c:v>
                      </c:pt>
                      <c:pt idx="2553">
                        <c:v>05/04/2023 13:51</c:v>
                      </c:pt>
                      <c:pt idx="2554">
                        <c:v>05/04/2023 13:51</c:v>
                      </c:pt>
                      <c:pt idx="2555">
                        <c:v>05/04/2023 13:51</c:v>
                      </c:pt>
                      <c:pt idx="2556">
                        <c:v>05/04/2023 13:51</c:v>
                      </c:pt>
                      <c:pt idx="2557">
                        <c:v>05/04/2023 13:51</c:v>
                      </c:pt>
                      <c:pt idx="2558">
                        <c:v>05/04/2023 13:51</c:v>
                      </c:pt>
                      <c:pt idx="2559">
                        <c:v>05/04/2023 13:51</c:v>
                      </c:pt>
                      <c:pt idx="2560">
                        <c:v>05/04/2023 13:51</c:v>
                      </c:pt>
                      <c:pt idx="2561">
                        <c:v>05/04/2023 13:51</c:v>
                      </c:pt>
                      <c:pt idx="2562">
                        <c:v>05/04/2023 13:51</c:v>
                      </c:pt>
                      <c:pt idx="2563">
                        <c:v>05/04/2023 13:51</c:v>
                      </c:pt>
                      <c:pt idx="2564">
                        <c:v>05/04/2023 13:51</c:v>
                      </c:pt>
                      <c:pt idx="2565">
                        <c:v>05/04/2023 13:51</c:v>
                      </c:pt>
                      <c:pt idx="2566">
                        <c:v>05/04/2023 13:51</c:v>
                      </c:pt>
                      <c:pt idx="2567">
                        <c:v>05/04/2023 13:51</c:v>
                      </c:pt>
                      <c:pt idx="2568">
                        <c:v>05/04/2023 13:51</c:v>
                      </c:pt>
                      <c:pt idx="2569">
                        <c:v>05/04/2023 13:51</c:v>
                      </c:pt>
                      <c:pt idx="2570">
                        <c:v>05/04/2023 13:51</c:v>
                      </c:pt>
                      <c:pt idx="2571">
                        <c:v>05/04/2023 13:51</c:v>
                      </c:pt>
                      <c:pt idx="2572">
                        <c:v>05/04/2023 13:51</c:v>
                      </c:pt>
                      <c:pt idx="2573">
                        <c:v>05/04/2023 13:51</c:v>
                      </c:pt>
                      <c:pt idx="2574">
                        <c:v>05/04/2023 13:51</c:v>
                      </c:pt>
                      <c:pt idx="2575">
                        <c:v>05/04/2023 13:51</c:v>
                      </c:pt>
                      <c:pt idx="2576">
                        <c:v>05/04/2023 13:51</c:v>
                      </c:pt>
                      <c:pt idx="2577">
                        <c:v>05/04/2023 13:51</c:v>
                      </c:pt>
                      <c:pt idx="2578">
                        <c:v>05/04/2023 13:51</c:v>
                      </c:pt>
                      <c:pt idx="2579">
                        <c:v>05/04/2023 13:51</c:v>
                      </c:pt>
                      <c:pt idx="2580">
                        <c:v>05/04/2023 13:51</c:v>
                      </c:pt>
                      <c:pt idx="2581">
                        <c:v>05/04/2023 13:51</c:v>
                      </c:pt>
                      <c:pt idx="2582">
                        <c:v>05/04/2023 13:51</c:v>
                      </c:pt>
                      <c:pt idx="2583">
                        <c:v>05/04/2023 13:51</c:v>
                      </c:pt>
                      <c:pt idx="2584">
                        <c:v>05/04/2023 13:51</c:v>
                      </c:pt>
                      <c:pt idx="2585">
                        <c:v>05/04/2023 13:51</c:v>
                      </c:pt>
                      <c:pt idx="2586">
                        <c:v>05/04/2023 13:51</c:v>
                      </c:pt>
                      <c:pt idx="2587">
                        <c:v>05/04/2023 13:52</c:v>
                      </c:pt>
                      <c:pt idx="2588">
                        <c:v>05/04/2023 13:52</c:v>
                      </c:pt>
                      <c:pt idx="2589">
                        <c:v>05/04/2023 13:52</c:v>
                      </c:pt>
                      <c:pt idx="2590">
                        <c:v>05/04/2023 13:52</c:v>
                      </c:pt>
                      <c:pt idx="2591">
                        <c:v>05/04/2023 13:52</c:v>
                      </c:pt>
                      <c:pt idx="2592">
                        <c:v>05/04/2023 13:52</c:v>
                      </c:pt>
                      <c:pt idx="2593">
                        <c:v>05/04/2023 13:52</c:v>
                      </c:pt>
                      <c:pt idx="2594">
                        <c:v>05/04/2023 13:52</c:v>
                      </c:pt>
                      <c:pt idx="2595">
                        <c:v>05/04/2023 13:52</c:v>
                      </c:pt>
                      <c:pt idx="2596">
                        <c:v>05/04/2023 13:52</c:v>
                      </c:pt>
                      <c:pt idx="2597">
                        <c:v>05/04/2023 13:52</c:v>
                      </c:pt>
                      <c:pt idx="2598">
                        <c:v>05/04/2023 13:52</c:v>
                      </c:pt>
                      <c:pt idx="2599">
                        <c:v>05/04/2023 13:52</c:v>
                      </c:pt>
                      <c:pt idx="2600">
                        <c:v>05/04/2023 13:52</c:v>
                      </c:pt>
                      <c:pt idx="2601">
                        <c:v>05/04/2023 13:52</c:v>
                      </c:pt>
                      <c:pt idx="2602">
                        <c:v>05/04/2023 13:52</c:v>
                      </c:pt>
                      <c:pt idx="2603">
                        <c:v>05/04/2023 13:52</c:v>
                      </c:pt>
                      <c:pt idx="2604">
                        <c:v>05/04/2023 13:52</c:v>
                      </c:pt>
                      <c:pt idx="2605">
                        <c:v>05/04/2023 13:52</c:v>
                      </c:pt>
                      <c:pt idx="2606">
                        <c:v>05/04/2023 13:52</c:v>
                      </c:pt>
                      <c:pt idx="2607">
                        <c:v>05/04/2023 13:52</c:v>
                      </c:pt>
                      <c:pt idx="2608">
                        <c:v>05/04/2023 13:52</c:v>
                      </c:pt>
                      <c:pt idx="2609">
                        <c:v>05/04/2023 13:52</c:v>
                      </c:pt>
                      <c:pt idx="2610">
                        <c:v>05/04/2023 13:52</c:v>
                      </c:pt>
                      <c:pt idx="2611">
                        <c:v>05/04/2023 13:52</c:v>
                      </c:pt>
                      <c:pt idx="2612">
                        <c:v>05/04/2023 13:52</c:v>
                      </c:pt>
                      <c:pt idx="2613">
                        <c:v>05/04/2023 13:52</c:v>
                      </c:pt>
                      <c:pt idx="2614">
                        <c:v>05/04/2023 13:52</c:v>
                      </c:pt>
                      <c:pt idx="2615">
                        <c:v>05/04/2023 13:52</c:v>
                      </c:pt>
                      <c:pt idx="2616">
                        <c:v>05/04/2023 13:52</c:v>
                      </c:pt>
                      <c:pt idx="2617">
                        <c:v>05/04/2023 13:52</c:v>
                      </c:pt>
                      <c:pt idx="2618">
                        <c:v>05/04/2023 13:52</c:v>
                      </c:pt>
                      <c:pt idx="2619">
                        <c:v>05/04/2023 13:52</c:v>
                      </c:pt>
                      <c:pt idx="2620">
                        <c:v>05/04/2023 13:52</c:v>
                      </c:pt>
                      <c:pt idx="2621">
                        <c:v>05/04/2023 13:52</c:v>
                      </c:pt>
                      <c:pt idx="2622">
                        <c:v>05/04/2023 13:52</c:v>
                      </c:pt>
                      <c:pt idx="2623">
                        <c:v>05/04/2023 13:52</c:v>
                      </c:pt>
                      <c:pt idx="2624">
                        <c:v>05/04/2023 13:52</c:v>
                      </c:pt>
                      <c:pt idx="2625">
                        <c:v>05/04/2023 13:52</c:v>
                      </c:pt>
                      <c:pt idx="2626">
                        <c:v>05/04/2023 13:52</c:v>
                      </c:pt>
                      <c:pt idx="2627">
                        <c:v>05/04/2023 13:52</c:v>
                      </c:pt>
                      <c:pt idx="2628">
                        <c:v>05/04/2023 13:52</c:v>
                      </c:pt>
                      <c:pt idx="2629">
                        <c:v>05/04/2023 13:52</c:v>
                      </c:pt>
                      <c:pt idx="2630">
                        <c:v>05/04/2023 13:52</c:v>
                      </c:pt>
                      <c:pt idx="2631">
                        <c:v>05/04/2023 13:52</c:v>
                      </c:pt>
                      <c:pt idx="2632">
                        <c:v>05/04/2023 13:52</c:v>
                      </c:pt>
                      <c:pt idx="2633">
                        <c:v>05/04/2023 13:52</c:v>
                      </c:pt>
                      <c:pt idx="2634">
                        <c:v>05/04/2023 13:52</c:v>
                      </c:pt>
                      <c:pt idx="2635">
                        <c:v>05/04/2023 13:52</c:v>
                      </c:pt>
                      <c:pt idx="2636">
                        <c:v>05/04/2023 13:52</c:v>
                      </c:pt>
                      <c:pt idx="2637">
                        <c:v>05/04/2023 13:52</c:v>
                      </c:pt>
                      <c:pt idx="2638">
                        <c:v>05/04/2023 13:52</c:v>
                      </c:pt>
                      <c:pt idx="2639">
                        <c:v>05/04/2023 13:52</c:v>
                      </c:pt>
                      <c:pt idx="2640">
                        <c:v>05/04/2023 13:52</c:v>
                      </c:pt>
                      <c:pt idx="2641">
                        <c:v>05/04/2023 13:52</c:v>
                      </c:pt>
                      <c:pt idx="2642">
                        <c:v>05/04/2023 13:52</c:v>
                      </c:pt>
                      <c:pt idx="2643">
                        <c:v>05/04/2023 13:52</c:v>
                      </c:pt>
                      <c:pt idx="2644">
                        <c:v>05/04/2023 13:52</c:v>
                      </c:pt>
                      <c:pt idx="2645">
                        <c:v>05/04/2023 13:52</c:v>
                      </c:pt>
                      <c:pt idx="2646">
                        <c:v>05/04/2023 13:52</c:v>
                      </c:pt>
                      <c:pt idx="2647">
                        <c:v>05/04/2023 13:53</c:v>
                      </c:pt>
                      <c:pt idx="2648">
                        <c:v>05/04/2023 13:53</c:v>
                      </c:pt>
                      <c:pt idx="2649">
                        <c:v>05/04/2023 13:53</c:v>
                      </c:pt>
                      <c:pt idx="2650">
                        <c:v>05/04/2023 13:53</c:v>
                      </c:pt>
                      <c:pt idx="2651">
                        <c:v>05/04/2023 13:53</c:v>
                      </c:pt>
                      <c:pt idx="2652">
                        <c:v>05/04/2023 13:53</c:v>
                      </c:pt>
                      <c:pt idx="2653">
                        <c:v>05/04/2023 13:53</c:v>
                      </c:pt>
                      <c:pt idx="2654">
                        <c:v>05/04/2023 13:53</c:v>
                      </c:pt>
                      <c:pt idx="2655">
                        <c:v>05/04/2023 13:53</c:v>
                      </c:pt>
                      <c:pt idx="2656">
                        <c:v>05/04/2023 13:53</c:v>
                      </c:pt>
                      <c:pt idx="2657">
                        <c:v>05/04/2023 13:53</c:v>
                      </c:pt>
                      <c:pt idx="2658">
                        <c:v>05/04/2023 13:53</c:v>
                      </c:pt>
                      <c:pt idx="2659">
                        <c:v>05/04/2023 13:53</c:v>
                      </c:pt>
                      <c:pt idx="2660">
                        <c:v>05/04/2023 13:53</c:v>
                      </c:pt>
                      <c:pt idx="2661">
                        <c:v>05/04/2023 13:53</c:v>
                      </c:pt>
                      <c:pt idx="2662">
                        <c:v>05/04/2023 13:53</c:v>
                      </c:pt>
                      <c:pt idx="2663">
                        <c:v>05/04/2023 13:53</c:v>
                      </c:pt>
                      <c:pt idx="2664">
                        <c:v>05/04/2023 13:53</c:v>
                      </c:pt>
                      <c:pt idx="2665">
                        <c:v>05/04/2023 13:53</c:v>
                      </c:pt>
                      <c:pt idx="2666">
                        <c:v>05/04/2023 13:53</c:v>
                      </c:pt>
                      <c:pt idx="2667">
                        <c:v>05/04/2023 13:53</c:v>
                      </c:pt>
                      <c:pt idx="2668">
                        <c:v>05/04/2023 13:53</c:v>
                      </c:pt>
                      <c:pt idx="2669">
                        <c:v>05/04/2023 13:53</c:v>
                      </c:pt>
                      <c:pt idx="2670">
                        <c:v>05/04/2023 13:53</c:v>
                      </c:pt>
                      <c:pt idx="2671">
                        <c:v>05/04/2023 13:53</c:v>
                      </c:pt>
                      <c:pt idx="2672">
                        <c:v>05/04/2023 13:53</c:v>
                      </c:pt>
                      <c:pt idx="2673">
                        <c:v>05/04/2023 13:53</c:v>
                      </c:pt>
                      <c:pt idx="2674">
                        <c:v>05/04/2023 13:53</c:v>
                      </c:pt>
                      <c:pt idx="2675">
                        <c:v>05/04/2023 13:53</c:v>
                      </c:pt>
                      <c:pt idx="2676">
                        <c:v>05/04/2023 13:53</c:v>
                      </c:pt>
                      <c:pt idx="2677">
                        <c:v>05/04/2023 13:53</c:v>
                      </c:pt>
                      <c:pt idx="2678">
                        <c:v>05/04/2023 13:53</c:v>
                      </c:pt>
                      <c:pt idx="2679">
                        <c:v>05/04/2023 13:53</c:v>
                      </c:pt>
                      <c:pt idx="2680">
                        <c:v>05/04/2023 13:53</c:v>
                      </c:pt>
                      <c:pt idx="2681">
                        <c:v>05/04/2023 13:53</c:v>
                      </c:pt>
                      <c:pt idx="2682">
                        <c:v>05/04/2023 13:53</c:v>
                      </c:pt>
                      <c:pt idx="2683">
                        <c:v>05/04/2023 13:53</c:v>
                      </c:pt>
                      <c:pt idx="2684">
                        <c:v>05/04/2023 13:53</c:v>
                      </c:pt>
                      <c:pt idx="2685">
                        <c:v>05/04/2023 13:53</c:v>
                      </c:pt>
                      <c:pt idx="2686">
                        <c:v>05/04/2023 13:53</c:v>
                      </c:pt>
                      <c:pt idx="2687">
                        <c:v>05/04/2023 13:53</c:v>
                      </c:pt>
                      <c:pt idx="2688">
                        <c:v>05/04/2023 13:53</c:v>
                      </c:pt>
                      <c:pt idx="2689">
                        <c:v>05/04/2023 13:53</c:v>
                      </c:pt>
                      <c:pt idx="2690">
                        <c:v>05/04/2023 13:53</c:v>
                      </c:pt>
                      <c:pt idx="2691">
                        <c:v>05/04/2023 13:53</c:v>
                      </c:pt>
                      <c:pt idx="2692">
                        <c:v>05/04/2023 13:53</c:v>
                      </c:pt>
                      <c:pt idx="2693">
                        <c:v>05/04/2023 13:53</c:v>
                      </c:pt>
                      <c:pt idx="2694">
                        <c:v>05/04/2023 13:53</c:v>
                      </c:pt>
                      <c:pt idx="2695">
                        <c:v>05/04/2023 13:53</c:v>
                      </c:pt>
                      <c:pt idx="2696">
                        <c:v>05/04/2023 13:53</c:v>
                      </c:pt>
                      <c:pt idx="2697">
                        <c:v>05/04/2023 13:53</c:v>
                      </c:pt>
                      <c:pt idx="2698">
                        <c:v>05/04/2023 13:53</c:v>
                      </c:pt>
                      <c:pt idx="2699">
                        <c:v>05/04/2023 13:53</c:v>
                      </c:pt>
                      <c:pt idx="2700">
                        <c:v>05/04/2023 13:53</c:v>
                      </c:pt>
                      <c:pt idx="2701">
                        <c:v>05/04/2023 13:53</c:v>
                      </c:pt>
                      <c:pt idx="2702">
                        <c:v>05/04/2023 13:53</c:v>
                      </c:pt>
                      <c:pt idx="2703">
                        <c:v>05/04/2023 13:53</c:v>
                      </c:pt>
                      <c:pt idx="2704">
                        <c:v>05/04/2023 13:53</c:v>
                      </c:pt>
                      <c:pt idx="2705">
                        <c:v>05/04/2023 13:53</c:v>
                      </c:pt>
                      <c:pt idx="2706">
                        <c:v>05/04/2023 13:53</c:v>
                      </c:pt>
                      <c:pt idx="2707">
                        <c:v>05/04/2023 13:54</c:v>
                      </c:pt>
                      <c:pt idx="2708">
                        <c:v>05/04/2023 13:54</c:v>
                      </c:pt>
                      <c:pt idx="2709">
                        <c:v>05/04/2023 13:54</c:v>
                      </c:pt>
                      <c:pt idx="2710">
                        <c:v>05/04/2023 13:54</c:v>
                      </c:pt>
                      <c:pt idx="2711">
                        <c:v>05/04/2023 13:54</c:v>
                      </c:pt>
                      <c:pt idx="2712">
                        <c:v>05/04/2023 13:54</c:v>
                      </c:pt>
                      <c:pt idx="2713">
                        <c:v>05/04/2023 13:54</c:v>
                      </c:pt>
                      <c:pt idx="2714">
                        <c:v>05/04/2023 13:54</c:v>
                      </c:pt>
                      <c:pt idx="2715">
                        <c:v>05/04/2023 13:54</c:v>
                      </c:pt>
                      <c:pt idx="2716">
                        <c:v>05/04/2023 13:54</c:v>
                      </c:pt>
                      <c:pt idx="2717">
                        <c:v>05/04/2023 13:54</c:v>
                      </c:pt>
                      <c:pt idx="2718">
                        <c:v>05/04/2023 13:54</c:v>
                      </c:pt>
                      <c:pt idx="2719">
                        <c:v>05/04/2023 13:54</c:v>
                      </c:pt>
                      <c:pt idx="2720">
                        <c:v>05/04/2023 13:54</c:v>
                      </c:pt>
                      <c:pt idx="2721">
                        <c:v>05/04/2023 13:54</c:v>
                      </c:pt>
                      <c:pt idx="2722">
                        <c:v>05/04/2023 13:54</c:v>
                      </c:pt>
                      <c:pt idx="2723">
                        <c:v>05/04/2023 13:54</c:v>
                      </c:pt>
                      <c:pt idx="2724">
                        <c:v>05/04/2023 13:54</c:v>
                      </c:pt>
                      <c:pt idx="2725">
                        <c:v>05/04/2023 13:54</c:v>
                      </c:pt>
                      <c:pt idx="2726">
                        <c:v>05/04/2023 13:54</c:v>
                      </c:pt>
                      <c:pt idx="2727">
                        <c:v>05/04/2023 13:54</c:v>
                      </c:pt>
                      <c:pt idx="2728">
                        <c:v>05/04/2023 13:54</c:v>
                      </c:pt>
                      <c:pt idx="2729">
                        <c:v>05/04/2023 13:54</c:v>
                      </c:pt>
                      <c:pt idx="2730">
                        <c:v>05/04/2023 13:54</c:v>
                      </c:pt>
                      <c:pt idx="2731">
                        <c:v>05/04/2023 13:54</c:v>
                      </c:pt>
                      <c:pt idx="2732">
                        <c:v>05/04/2023 13:54</c:v>
                      </c:pt>
                      <c:pt idx="2733">
                        <c:v>05/04/2023 13:54</c:v>
                      </c:pt>
                      <c:pt idx="2734">
                        <c:v>05/04/2023 13:54</c:v>
                      </c:pt>
                      <c:pt idx="2735">
                        <c:v>05/04/2023 13:54</c:v>
                      </c:pt>
                      <c:pt idx="2736">
                        <c:v>05/04/2023 13:54</c:v>
                      </c:pt>
                      <c:pt idx="2737">
                        <c:v>05/04/2023 13:54</c:v>
                      </c:pt>
                      <c:pt idx="2738">
                        <c:v>05/04/2023 13:54</c:v>
                      </c:pt>
                      <c:pt idx="2739">
                        <c:v>05/04/2023 13:54</c:v>
                      </c:pt>
                      <c:pt idx="2740">
                        <c:v>05/04/2023 13:54</c:v>
                      </c:pt>
                      <c:pt idx="2741">
                        <c:v>05/04/2023 13:54</c:v>
                      </c:pt>
                      <c:pt idx="2742">
                        <c:v>05/04/2023 13:54</c:v>
                      </c:pt>
                      <c:pt idx="2743">
                        <c:v>05/04/2023 13:54</c:v>
                      </c:pt>
                      <c:pt idx="2744">
                        <c:v>05/04/2023 13:54</c:v>
                      </c:pt>
                      <c:pt idx="2745">
                        <c:v>05/04/2023 13:54</c:v>
                      </c:pt>
                      <c:pt idx="2746">
                        <c:v>05/04/2023 13:54</c:v>
                      </c:pt>
                      <c:pt idx="2747">
                        <c:v>05/04/2023 13:54</c:v>
                      </c:pt>
                      <c:pt idx="2748">
                        <c:v>05/04/2023 13:54</c:v>
                      </c:pt>
                      <c:pt idx="2749">
                        <c:v>05/04/2023 13:54</c:v>
                      </c:pt>
                      <c:pt idx="2750">
                        <c:v>05/04/2023 13:54</c:v>
                      </c:pt>
                      <c:pt idx="2751">
                        <c:v>05/04/2023 13:54</c:v>
                      </c:pt>
                      <c:pt idx="2752">
                        <c:v>05/04/2023 13:54</c:v>
                      </c:pt>
                      <c:pt idx="2753">
                        <c:v>05/04/2023 13:54</c:v>
                      </c:pt>
                      <c:pt idx="2754">
                        <c:v>05/04/2023 13:54</c:v>
                      </c:pt>
                      <c:pt idx="2755">
                        <c:v>05/04/2023 13:54</c:v>
                      </c:pt>
                      <c:pt idx="2756">
                        <c:v>05/04/2023 13:54</c:v>
                      </c:pt>
                      <c:pt idx="2757">
                        <c:v>05/04/2023 13:54</c:v>
                      </c:pt>
                      <c:pt idx="2758">
                        <c:v>05/04/2023 13:54</c:v>
                      </c:pt>
                      <c:pt idx="2759">
                        <c:v>05/04/2023 13:54</c:v>
                      </c:pt>
                      <c:pt idx="2760">
                        <c:v>05/04/2023 13:54</c:v>
                      </c:pt>
                      <c:pt idx="2761">
                        <c:v>05/04/2023 13:54</c:v>
                      </c:pt>
                      <c:pt idx="2762">
                        <c:v>05/04/2023 13:54</c:v>
                      </c:pt>
                      <c:pt idx="2763">
                        <c:v>05/04/2023 13:54</c:v>
                      </c:pt>
                      <c:pt idx="2764">
                        <c:v>05/04/2023 13:54</c:v>
                      </c:pt>
                      <c:pt idx="2765">
                        <c:v>05/04/2023 13:54</c:v>
                      </c:pt>
                      <c:pt idx="2766">
                        <c:v>05/04/2023 13:54</c:v>
                      </c:pt>
                      <c:pt idx="2767">
                        <c:v>05/04/2023 13:55</c:v>
                      </c:pt>
                      <c:pt idx="2768">
                        <c:v>05/04/2023 13:55</c:v>
                      </c:pt>
                      <c:pt idx="2769">
                        <c:v>05/04/2023 13:55</c:v>
                      </c:pt>
                      <c:pt idx="2770">
                        <c:v>05/04/2023 13:55</c:v>
                      </c:pt>
                      <c:pt idx="2771">
                        <c:v>05/04/2023 13:55</c:v>
                      </c:pt>
                      <c:pt idx="2772">
                        <c:v>05/04/2023 13:55</c:v>
                      </c:pt>
                      <c:pt idx="2773">
                        <c:v>05/04/2023 13:55</c:v>
                      </c:pt>
                      <c:pt idx="2774">
                        <c:v>05/04/2023 13:55</c:v>
                      </c:pt>
                      <c:pt idx="2775">
                        <c:v>05/04/2023 13:55</c:v>
                      </c:pt>
                      <c:pt idx="2776">
                        <c:v>05/04/2023 13:55</c:v>
                      </c:pt>
                      <c:pt idx="2777">
                        <c:v>05/04/2023 13:55</c:v>
                      </c:pt>
                      <c:pt idx="2778">
                        <c:v>05/04/2023 13:55</c:v>
                      </c:pt>
                      <c:pt idx="2779">
                        <c:v>05/04/2023 13:55</c:v>
                      </c:pt>
                      <c:pt idx="2780">
                        <c:v>05/04/2023 13:55</c:v>
                      </c:pt>
                      <c:pt idx="2781">
                        <c:v>05/04/2023 13:55</c:v>
                      </c:pt>
                      <c:pt idx="2782">
                        <c:v>05/04/2023 13:55</c:v>
                      </c:pt>
                      <c:pt idx="2783">
                        <c:v>05/04/2023 13:55</c:v>
                      </c:pt>
                      <c:pt idx="2784">
                        <c:v>05/04/2023 13:55</c:v>
                      </c:pt>
                      <c:pt idx="2785">
                        <c:v>05/04/2023 13:55</c:v>
                      </c:pt>
                      <c:pt idx="2786">
                        <c:v>05/04/2023 13:55</c:v>
                      </c:pt>
                      <c:pt idx="2787">
                        <c:v>05/04/2023 13:55</c:v>
                      </c:pt>
                      <c:pt idx="2788">
                        <c:v>05/04/2023 13:55</c:v>
                      </c:pt>
                      <c:pt idx="2789">
                        <c:v>05/04/2023 13:55</c:v>
                      </c:pt>
                      <c:pt idx="2790">
                        <c:v>05/04/2023 13:55</c:v>
                      </c:pt>
                      <c:pt idx="2791">
                        <c:v>05/04/2023 13:55</c:v>
                      </c:pt>
                      <c:pt idx="2792">
                        <c:v>05/04/2023 13:55</c:v>
                      </c:pt>
                      <c:pt idx="2793">
                        <c:v>05/04/2023 13:55</c:v>
                      </c:pt>
                      <c:pt idx="2794">
                        <c:v>05/04/2023 13:55</c:v>
                      </c:pt>
                      <c:pt idx="2795">
                        <c:v>05/04/2023 13:55</c:v>
                      </c:pt>
                      <c:pt idx="2796">
                        <c:v>05/04/2023 13:55</c:v>
                      </c:pt>
                      <c:pt idx="2797">
                        <c:v>05/04/2023 13:55</c:v>
                      </c:pt>
                      <c:pt idx="2798">
                        <c:v>05/04/2023 13:55</c:v>
                      </c:pt>
                      <c:pt idx="2799">
                        <c:v>05/04/2023 13:55</c:v>
                      </c:pt>
                      <c:pt idx="2800">
                        <c:v>05/04/2023 13:55</c:v>
                      </c:pt>
                      <c:pt idx="2801">
                        <c:v>05/04/2023 13:55</c:v>
                      </c:pt>
                      <c:pt idx="2802">
                        <c:v>05/04/2023 13:55</c:v>
                      </c:pt>
                      <c:pt idx="2803">
                        <c:v>05/04/2023 13:55</c:v>
                      </c:pt>
                      <c:pt idx="2804">
                        <c:v>05/04/2023 13:55</c:v>
                      </c:pt>
                      <c:pt idx="2805">
                        <c:v>05/04/2023 13:55</c:v>
                      </c:pt>
                      <c:pt idx="2806">
                        <c:v>05/04/2023 13:55</c:v>
                      </c:pt>
                      <c:pt idx="2807">
                        <c:v>05/04/2023 13:55</c:v>
                      </c:pt>
                      <c:pt idx="2808">
                        <c:v>05/04/2023 13:55</c:v>
                      </c:pt>
                      <c:pt idx="2809">
                        <c:v>05/04/2023 13:55</c:v>
                      </c:pt>
                      <c:pt idx="2810">
                        <c:v>05/04/2023 13:55</c:v>
                      </c:pt>
                      <c:pt idx="2811">
                        <c:v>05/04/2023 13:55</c:v>
                      </c:pt>
                      <c:pt idx="2812">
                        <c:v>05/04/2023 13:55</c:v>
                      </c:pt>
                      <c:pt idx="2813">
                        <c:v>05/04/2023 13:55</c:v>
                      </c:pt>
                      <c:pt idx="2814">
                        <c:v>05/04/2023 13:55</c:v>
                      </c:pt>
                      <c:pt idx="2815">
                        <c:v>05/04/2023 13:55</c:v>
                      </c:pt>
                      <c:pt idx="2816">
                        <c:v>05/04/2023 13:55</c:v>
                      </c:pt>
                      <c:pt idx="2817">
                        <c:v>05/04/2023 13:55</c:v>
                      </c:pt>
                      <c:pt idx="2818">
                        <c:v>05/04/2023 13:55</c:v>
                      </c:pt>
                      <c:pt idx="2819">
                        <c:v>05/04/2023 13:55</c:v>
                      </c:pt>
                      <c:pt idx="2820">
                        <c:v>05/04/2023 13:55</c:v>
                      </c:pt>
                      <c:pt idx="2821">
                        <c:v>05/04/2023 13:55</c:v>
                      </c:pt>
                      <c:pt idx="2822">
                        <c:v>05/04/2023 13:55</c:v>
                      </c:pt>
                      <c:pt idx="2823">
                        <c:v>05/04/2023 13:55</c:v>
                      </c:pt>
                      <c:pt idx="2824">
                        <c:v>05/04/2023 13:55</c:v>
                      </c:pt>
                      <c:pt idx="2825">
                        <c:v>05/04/2023 13:55</c:v>
                      </c:pt>
                      <c:pt idx="2826">
                        <c:v>05/04/2023 13:56</c:v>
                      </c:pt>
                      <c:pt idx="2827">
                        <c:v>05/04/2023 13:56</c:v>
                      </c:pt>
                      <c:pt idx="2828">
                        <c:v>05/04/2023 13:56</c:v>
                      </c:pt>
                      <c:pt idx="2829">
                        <c:v>05/04/2023 13:56</c:v>
                      </c:pt>
                      <c:pt idx="2830">
                        <c:v>05/04/2023 13:56</c:v>
                      </c:pt>
                      <c:pt idx="2831">
                        <c:v>05/04/2023 13:56</c:v>
                      </c:pt>
                      <c:pt idx="2832">
                        <c:v>05/04/2023 13:56</c:v>
                      </c:pt>
                      <c:pt idx="2833">
                        <c:v>05/04/2023 13:56</c:v>
                      </c:pt>
                      <c:pt idx="2834">
                        <c:v>05/04/2023 13:56</c:v>
                      </c:pt>
                      <c:pt idx="2835">
                        <c:v>05/04/2023 13:56</c:v>
                      </c:pt>
                      <c:pt idx="2836">
                        <c:v>05/04/2023 13:56</c:v>
                      </c:pt>
                      <c:pt idx="2837">
                        <c:v>05/04/2023 13:56</c:v>
                      </c:pt>
                      <c:pt idx="2838">
                        <c:v>05/04/2023 13:56</c:v>
                      </c:pt>
                      <c:pt idx="2839">
                        <c:v>05/04/2023 13:56</c:v>
                      </c:pt>
                      <c:pt idx="2840">
                        <c:v>05/04/2023 13:56</c:v>
                      </c:pt>
                      <c:pt idx="2841">
                        <c:v>05/04/2023 13:56</c:v>
                      </c:pt>
                      <c:pt idx="2842">
                        <c:v>05/04/2023 13:56</c:v>
                      </c:pt>
                      <c:pt idx="2843">
                        <c:v>05/04/2023 13:56</c:v>
                      </c:pt>
                      <c:pt idx="2844">
                        <c:v>05/04/2023 13:56</c:v>
                      </c:pt>
                      <c:pt idx="2845">
                        <c:v>05/04/2023 13:56</c:v>
                      </c:pt>
                      <c:pt idx="2846">
                        <c:v>05/04/2023 13:56</c:v>
                      </c:pt>
                      <c:pt idx="2847">
                        <c:v>05/04/2023 13:56</c:v>
                      </c:pt>
                      <c:pt idx="2848">
                        <c:v>05/04/2023 13:56</c:v>
                      </c:pt>
                      <c:pt idx="2849">
                        <c:v>05/04/2023 13:56</c:v>
                      </c:pt>
                      <c:pt idx="2850">
                        <c:v>05/04/2023 13:56</c:v>
                      </c:pt>
                      <c:pt idx="2851">
                        <c:v>05/04/2023 13:56</c:v>
                      </c:pt>
                      <c:pt idx="2852">
                        <c:v>05/04/2023 13:56</c:v>
                      </c:pt>
                      <c:pt idx="2853">
                        <c:v>05/04/2023 13:56</c:v>
                      </c:pt>
                      <c:pt idx="2854">
                        <c:v>05/04/2023 13:56</c:v>
                      </c:pt>
                      <c:pt idx="2855">
                        <c:v>05/04/2023 13:56</c:v>
                      </c:pt>
                      <c:pt idx="2856">
                        <c:v>05/04/2023 13:56</c:v>
                      </c:pt>
                      <c:pt idx="2857">
                        <c:v>05/04/2023 13:56</c:v>
                      </c:pt>
                      <c:pt idx="2858">
                        <c:v>05/04/2023 13:56</c:v>
                      </c:pt>
                      <c:pt idx="2859">
                        <c:v>05/04/2023 13:56</c:v>
                      </c:pt>
                      <c:pt idx="2860">
                        <c:v>05/04/2023 13:56</c:v>
                      </c:pt>
                      <c:pt idx="2861">
                        <c:v>05/04/2023 13:56</c:v>
                      </c:pt>
                      <c:pt idx="2862">
                        <c:v>05/04/2023 13:56</c:v>
                      </c:pt>
                      <c:pt idx="2863">
                        <c:v>05/04/2023 13:56</c:v>
                      </c:pt>
                      <c:pt idx="2864">
                        <c:v>05/04/2023 13:56</c:v>
                      </c:pt>
                      <c:pt idx="2865">
                        <c:v>05/04/2023 13:56</c:v>
                      </c:pt>
                      <c:pt idx="2866">
                        <c:v>05/04/2023 13:56</c:v>
                      </c:pt>
                      <c:pt idx="2867">
                        <c:v>05/04/2023 13:56</c:v>
                      </c:pt>
                      <c:pt idx="2868">
                        <c:v>05/04/2023 13:56</c:v>
                      </c:pt>
                      <c:pt idx="2869">
                        <c:v>05/04/2023 13:56</c:v>
                      </c:pt>
                      <c:pt idx="2870">
                        <c:v>05/04/2023 13:56</c:v>
                      </c:pt>
                      <c:pt idx="2871">
                        <c:v>05/04/2023 13:56</c:v>
                      </c:pt>
                      <c:pt idx="2872">
                        <c:v>05/04/2023 13:56</c:v>
                      </c:pt>
                      <c:pt idx="2873">
                        <c:v>05/04/2023 13:56</c:v>
                      </c:pt>
                      <c:pt idx="2874">
                        <c:v>05/04/2023 13:56</c:v>
                      </c:pt>
                      <c:pt idx="2875">
                        <c:v>05/04/2023 13:56</c:v>
                      </c:pt>
                      <c:pt idx="2876">
                        <c:v>05/04/2023 13:56</c:v>
                      </c:pt>
                      <c:pt idx="2877">
                        <c:v>05/04/2023 13:56</c:v>
                      </c:pt>
                      <c:pt idx="2878">
                        <c:v>05/04/2023 13:56</c:v>
                      </c:pt>
                      <c:pt idx="2879">
                        <c:v>05/04/2023 13:56</c:v>
                      </c:pt>
                      <c:pt idx="2880">
                        <c:v>05/04/2023 13:56</c:v>
                      </c:pt>
                      <c:pt idx="2881">
                        <c:v>05/04/2023 13:56</c:v>
                      </c:pt>
                      <c:pt idx="2882">
                        <c:v>05/04/2023 13:56</c:v>
                      </c:pt>
                      <c:pt idx="2883">
                        <c:v>05/04/2023 13:56</c:v>
                      </c:pt>
                      <c:pt idx="2884">
                        <c:v>05/04/2023 13:56</c:v>
                      </c:pt>
                      <c:pt idx="2885">
                        <c:v>05/04/2023 13:56</c:v>
                      </c:pt>
                      <c:pt idx="2886">
                        <c:v>05/04/2023 13:57</c:v>
                      </c:pt>
                      <c:pt idx="2887">
                        <c:v>05/04/2023 13:57</c:v>
                      </c:pt>
                      <c:pt idx="2888">
                        <c:v>05/04/2023 13:57</c:v>
                      </c:pt>
                      <c:pt idx="2889">
                        <c:v>05/04/2023 13:57</c:v>
                      </c:pt>
                      <c:pt idx="2890">
                        <c:v>05/04/2023 13:57</c:v>
                      </c:pt>
                      <c:pt idx="2891">
                        <c:v>05/04/2023 13:57</c:v>
                      </c:pt>
                      <c:pt idx="2892">
                        <c:v>05/04/2023 13:57</c:v>
                      </c:pt>
                      <c:pt idx="2893">
                        <c:v>05/04/2023 13:57</c:v>
                      </c:pt>
                      <c:pt idx="2894">
                        <c:v>05/04/2023 13:57</c:v>
                      </c:pt>
                      <c:pt idx="2895">
                        <c:v>05/04/2023 13:57</c:v>
                      </c:pt>
                      <c:pt idx="2896">
                        <c:v>05/04/2023 13:57</c:v>
                      </c:pt>
                      <c:pt idx="2897">
                        <c:v>05/04/2023 13:57</c:v>
                      </c:pt>
                      <c:pt idx="2898">
                        <c:v>05/04/2023 13:57</c:v>
                      </c:pt>
                      <c:pt idx="2899">
                        <c:v>05/04/2023 13:57</c:v>
                      </c:pt>
                      <c:pt idx="2900">
                        <c:v>05/04/2023 13:57</c:v>
                      </c:pt>
                      <c:pt idx="2901">
                        <c:v>05/04/2023 13:57</c:v>
                      </c:pt>
                      <c:pt idx="2902">
                        <c:v>05/04/2023 13:57</c:v>
                      </c:pt>
                      <c:pt idx="2903">
                        <c:v>05/04/2023 13:57</c:v>
                      </c:pt>
                      <c:pt idx="2904">
                        <c:v>05/04/2023 13:57</c:v>
                      </c:pt>
                      <c:pt idx="2905">
                        <c:v>05/04/2023 13:57</c:v>
                      </c:pt>
                      <c:pt idx="2906">
                        <c:v>05/04/2023 13:57</c:v>
                      </c:pt>
                      <c:pt idx="2907">
                        <c:v>05/04/2023 13:57</c:v>
                      </c:pt>
                      <c:pt idx="2908">
                        <c:v>05/04/2023 13:57</c:v>
                      </c:pt>
                      <c:pt idx="2909">
                        <c:v>05/04/2023 13:57</c:v>
                      </c:pt>
                      <c:pt idx="2910">
                        <c:v>05/04/2023 13:57</c:v>
                      </c:pt>
                      <c:pt idx="2911">
                        <c:v>05/04/2023 13:57</c:v>
                      </c:pt>
                      <c:pt idx="2912">
                        <c:v>05/04/2023 13:57</c:v>
                      </c:pt>
                      <c:pt idx="2913">
                        <c:v>05/04/2023 13:57</c:v>
                      </c:pt>
                      <c:pt idx="2914">
                        <c:v>05/04/2023 13:57</c:v>
                      </c:pt>
                      <c:pt idx="2915">
                        <c:v>05/04/2023 13:57</c:v>
                      </c:pt>
                      <c:pt idx="2916">
                        <c:v>05/04/2023 13:57</c:v>
                      </c:pt>
                      <c:pt idx="2917">
                        <c:v>05/04/2023 13:57</c:v>
                      </c:pt>
                      <c:pt idx="2918">
                        <c:v>05/04/2023 13:57</c:v>
                      </c:pt>
                      <c:pt idx="2919">
                        <c:v>05/04/2023 13:57</c:v>
                      </c:pt>
                      <c:pt idx="2920">
                        <c:v>05/04/2023 13:57</c:v>
                      </c:pt>
                      <c:pt idx="2921">
                        <c:v>05/04/2023 13:57</c:v>
                      </c:pt>
                      <c:pt idx="2922">
                        <c:v>05/04/2023 13:57</c:v>
                      </c:pt>
                      <c:pt idx="2923">
                        <c:v>05/04/2023 13:57</c:v>
                      </c:pt>
                      <c:pt idx="2924">
                        <c:v>05/04/2023 13:57</c:v>
                      </c:pt>
                      <c:pt idx="2925">
                        <c:v>05/04/2023 13:57</c:v>
                      </c:pt>
                      <c:pt idx="2926">
                        <c:v>05/04/2023 13:57</c:v>
                      </c:pt>
                      <c:pt idx="2927">
                        <c:v>05/04/2023 13:57</c:v>
                      </c:pt>
                      <c:pt idx="2928">
                        <c:v>05/04/2023 13:57</c:v>
                      </c:pt>
                      <c:pt idx="2929">
                        <c:v>05/04/2023 13:57</c:v>
                      </c:pt>
                      <c:pt idx="2930">
                        <c:v>05/04/2023 13:57</c:v>
                      </c:pt>
                      <c:pt idx="2931">
                        <c:v>05/04/2023 13:57</c:v>
                      </c:pt>
                      <c:pt idx="2932">
                        <c:v>05/04/2023 13:57</c:v>
                      </c:pt>
                      <c:pt idx="2933">
                        <c:v>05/04/2023 13:57</c:v>
                      </c:pt>
                      <c:pt idx="2934">
                        <c:v>05/04/2023 13:57</c:v>
                      </c:pt>
                      <c:pt idx="2935">
                        <c:v>05/04/2023 13:57</c:v>
                      </c:pt>
                      <c:pt idx="2936">
                        <c:v>05/04/2023 13:57</c:v>
                      </c:pt>
                      <c:pt idx="2937">
                        <c:v>05/04/2023 13:57</c:v>
                      </c:pt>
                      <c:pt idx="2938">
                        <c:v>05/04/2023 13:57</c:v>
                      </c:pt>
                      <c:pt idx="2939">
                        <c:v>05/04/2023 13:57</c:v>
                      </c:pt>
                      <c:pt idx="2940">
                        <c:v>05/04/2023 13:57</c:v>
                      </c:pt>
                      <c:pt idx="2941">
                        <c:v>05/04/2023 13:57</c:v>
                      </c:pt>
                      <c:pt idx="2942">
                        <c:v>05/04/2023 13:57</c:v>
                      </c:pt>
                      <c:pt idx="2943">
                        <c:v>05/04/2023 13:57</c:v>
                      </c:pt>
                      <c:pt idx="2944">
                        <c:v>05/04/2023 13:57</c:v>
                      </c:pt>
                      <c:pt idx="2945">
                        <c:v>05/04/2023 13:57</c:v>
                      </c:pt>
                      <c:pt idx="2946">
                        <c:v>05/04/2023 13:58</c:v>
                      </c:pt>
                      <c:pt idx="2947">
                        <c:v>05/04/2023 13:58</c:v>
                      </c:pt>
                      <c:pt idx="2948">
                        <c:v>05/04/2023 13:58</c:v>
                      </c:pt>
                      <c:pt idx="2949">
                        <c:v>05/04/2023 13:58</c:v>
                      </c:pt>
                      <c:pt idx="2950">
                        <c:v>05/04/2023 13:58</c:v>
                      </c:pt>
                      <c:pt idx="2951">
                        <c:v>05/04/2023 13:58</c:v>
                      </c:pt>
                      <c:pt idx="2952">
                        <c:v>05/04/2023 13:58</c:v>
                      </c:pt>
                      <c:pt idx="2953">
                        <c:v>05/04/2023 13:58</c:v>
                      </c:pt>
                      <c:pt idx="2954">
                        <c:v>05/04/2023 13:58</c:v>
                      </c:pt>
                      <c:pt idx="2955">
                        <c:v>05/04/2023 13:58</c:v>
                      </c:pt>
                      <c:pt idx="2956">
                        <c:v>05/04/2023 13:58</c:v>
                      </c:pt>
                      <c:pt idx="2957">
                        <c:v>05/04/2023 13:58</c:v>
                      </c:pt>
                      <c:pt idx="2958">
                        <c:v>05/04/2023 13:58</c:v>
                      </c:pt>
                      <c:pt idx="2959">
                        <c:v>05/04/2023 13:58</c:v>
                      </c:pt>
                      <c:pt idx="2960">
                        <c:v>05/04/2023 13:58</c:v>
                      </c:pt>
                      <c:pt idx="2961">
                        <c:v>05/04/2023 13:58</c:v>
                      </c:pt>
                      <c:pt idx="2962">
                        <c:v>05/04/2023 13:58</c:v>
                      </c:pt>
                      <c:pt idx="2963">
                        <c:v>05/04/2023 13:58</c:v>
                      </c:pt>
                      <c:pt idx="2964">
                        <c:v>05/04/2023 13:58</c:v>
                      </c:pt>
                      <c:pt idx="2965">
                        <c:v>05/04/2023 13:58</c:v>
                      </c:pt>
                      <c:pt idx="2966">
                        <c:v>05/04/2023 13:58</c:v>
                      </c:pt>
                      <c:pt idx="2967">
                        <c:v>05/04/2023 13:58</c:v>
                      </c:pt>
                      <c:pt idx="2968">
                        <c:v>05/04/2023 13:58</c:v>
                      </c:pt>
                      <c:pt idx="2969">
                        <c:v>05/04/2023 13:58</c:v>
                      </c:pt>
                      <c:pt idx="2970">
                        <c:v>05/04/2023 13:58</c:v>
                      </c:pt>
                      <c:pt idx="2971">
                        <c:v>05/04/2023 13:58</c:v>
                      </c:pt>
                      <c:pt idx="2972">
                        <c:v>05/04/2023 13:58</c:v>
                      </c:pt>
                      <c:pt idx="2973">
                        <c:v>05/04/2023 13:58</c:v>
                      </c:pt>
                      <c:pt idx="2974">
                        <c:v>05/04/2023 13:58</c:v>
                      </c:pt>
                      <c:pt idx="2975">
                        <c:v>05/04/2023 13:58</c:v>
                      </c:pt>
                      <c:pt idx="2976">
                        <c:v>05/04/2023 13:58</c:v>
                      </c:pt>
                      <c:pt idx="2977">
                        <c:v>05/04/2023 13:58</c:v>
                      </c:pt>
                      <c:pt idx="2978">
                        <c:v>05/04/2023 13:58</c:v>
                      </c:pt>
                      <c:pt idx="2979">
                        <c:v>05/04/2023 13:58</c:v>
                      </c:pt>
                      <c:pt idx="2980">
                        <c:v>05/04/2023 13:58</c:v>
                      </c:pt>
                      <c:pt idx="2981">
                        <c:v>05/04/2023 13:58</c:v>
                      </c:pt>
                      <c:pt idx="2982">
                        <c:v>05/04/2023 13:58</c:v>
                      </c:pt>
                      <c:pt idx="2983">
                        <c:v>05/04/2023 13:58</c:v>
                      </c:pt>
                      <c:pt idx="2984">
                        <c:v>05/04/2023 13:58</c:v>
                      </c:pt>
                      <c:pt idx="2985">
                        <c:v>05/04/2023 13:58</c:v>
                      </c:pt>
                      <c:pt idx="2986">
                        <c:v>05/04/2023 13:58</c:v>
                      </c:pt>
                      <c:pt idx="2987">
                        <c:v>05/04/2023 13:58</c:v>
                      </c:pt>
                      <c:pt idx="2988">
                        <c:v>05/04/2023 13:58</c:v>
                      </c:pt>
                      <c:pt idx="2989">
                        <c:v>05/04/2023 13:58</c:v>
                      </c:pt>
                      <c:pt idx="2990">
                        <c:v>05/04/2023 13:58</c:v>
                      </c:pt>
                      <c:pt idx="2991">
                        <c:v>05/04/2023 13:58</c:v>
                      </c:pt>
                      <c:pt idx="2992">
                        <c:v>05/04/2023 13:58</c:v>
                      </c:pt>
                      <c:pt idx="2993">
                        <c:v>05/04/2023 13:58</c:v>
                      </c:pt>
                      <c:pt idx="2994">
                        <c:v>05/04/2023 13:58</c:v>
                      </c:pt>
                      <c:pt idx="2995">
                        <c:v>05/04/2023 13:58</c:v>
                      </c:pt>
                      <c:pt idx="2996">
                        <c:v>05/04/2023 13:58</c:v>
                      </c:pt>
                      <c:pt idx="2997">
                        <c:v>05/04/2023 13:58</c:v>
                      </c:pt>
                      <c:pt idx="2998">
                        <c:v>05/04/2023 13:58</c:v>
                      </c:pt>
                      <c:pt idx="2999">
                        <c:v>05/04/2023 13:58</c:v>
                      </c:pt>
                      <c:pt idx="3000">
                        <c:v>05/04/2023 13:58</c:v>
                      </c:pt>
                      <c:pt idx="3001">
                        <c:v>05/04/2023 13:58</c:v>
                      </c:pt>
                      <c:pt idx="3002">
                        <c:v>05/04/2023 13:58</c:v>
                      </c:pt>
                      <c:pt idx="3003">
                        <c:v>05/04/2023 13:58</c:v>
                      </c:pt>
                      <c:pt idx="3004">
                        <c:v>05/04/2023 13:58</c:v>
                      </c:pt>
                      <c:pt idx="3005">
                        <c:v>05/04/2023 13:58</c:v>
                      </c:pt>
                      <c:pt idx="3006">
                        <c:v>05/04/2023 13:59</c:v>
                      </c:pt>
                      <c:pt idx="3007">
                        <c:v>05/04/2023 13:59</c:v>
                      </c:pt>
                      <c:pt idx="3008">
                        <c:v>05/04/2023 13:59</c:v>
                      </c:pt>
                      <c:pt idx="3009">
                        <c:v>05/04/2023 13:59</c:v>
                      </c:pt>
                      <c:pt idx="3010">
                        <c:v>05/04/2023 13:59</c:v>
                      </c:pt>
                      <c:pt idx="3011">
                        <c:v>05/04/2023 13:59</c:v>
                      </c:pt>
                      <c:pt idx="3012">
                        <c:v>05/04/2023 13:59</c:v>
                      </c:pt>
                      <c:pt idx="3013">
                        <c:v>05/04/2023 13:59</c:v>
                      </c:pt>
                      <c:pt idx="3014">
                        <c:v>05/04/2023 13:59</c:v>
                      </c:pt>
                      <c:pt idx="3015">
                        <c:v>05/04/2023 13:59</c:v>
                      </c:pt>
                      <c:pt idx="3016">
                        <c:v>05/04/2023 13:59</c:v>
                      </c:pt>
                      <c:pt idx="3017">
                        <c:v>05/04/2023 13:59</c:v>
                      </c:pt>
                      <c:pt idx="3018">
                        <c:v>05/04/2023 13:59</c:v>
                      </c:pt>
                      <c:pt idx="3019">
                        <c:v>05/04/2023 13:59</c:v>
                      </c:pt>
                      <c:pt idx="3020">
                        <c:v>05/04/2023 13:59</c:v>
                      </c:pt>
                      <c:pt idx="3021">
                        <c:v>05/04/2023 13:59</c:v>
                      </c:pt>
                      <c:pt idx="3022">
                        <c:v>05/04/2023 13:59</c:v>
                      </c:pt>
                      <c:pt idx="3023">
                        <c:v>05/04/2023 13:59</c:v>
                      </c:pt>
                      <c:pt idx="3024">
                        <c:v>05/04/2023 13:59</c:v>
                      </c:pt>
                      <c:pt idx="3025">
                        <c:v>05/04/2023 13:59</c:v>
                      </c:pt>
                      <c:pt idx="3026">
                        <c:v>05/04/2023 13:59</c:v>
                      </c:pt>
                      <c:pt idx="3027">
                        <c:v>05/04/2023 13:59</c:v>
                      </c:pt>
                      <c:pt idx="3028">
                        <c:v>05/04/2023 13:59</c:v>
                      </c:pt>
                      <c:pt idx="3029">
                        <c:v>05/04/2023 13:59</c:v>
                      </c:pt>
                      <c:pt idx="3030">
                        <c:v>05/04/2023 13:59</c:v>
                      </c:pt>
                      <c:pt idx="3031">
                        <c:v>05/04/2023 13:59</c:v>
                      </c:pt>
                      <c:pt idx="3032">
                        <c:v>05/04/2023 13:59</c:v>
                      </c:pt>
                      <c:pt idx="3033">
                        <c:v>05/04/2023 13:59</c:v>
                      </c:pt>
                      <c:pt idx="3034">
                        <c:v>05/04/2023 13:59</c:v>
                      </c:pt>
                      <c:pt idx="3035">
                        <c:v>05/04/2023 13:59</c:v>
                      </c:pt>
                      <c:pt idx="3036">
                        <c:v>05/04/2023 13:59</c:v>
                      </c:pt>
                      <c:pt idx="3037">
                        <c:v>05/04/2023 13:59</c:v>
                      </c:pt>
                      <c:pt idx="3038">
                        <c:v>05/04/2023 13:59</c:v>
                      </c:pt>
                      <c:pt idx="3039">
                        <c:v>05/04/2023 13:59</c:v>
                      </c:pt>
                      <c:pt idx="3040">
                        <c:v>05/04/2023 13:59</c:v>
                      </c:pt>
                      <c:pt idx="3041">
                        <c:v>05/04/2023 13:59</c:v>
                      </c:pt>
                      <c:pt idx="3042">
                        <c:v>05/04/2023 13:59</c:v>
                      </c:pt>
                      <c:pt idx="3043">
                        <c:v>05/04/2023 13:59</c:v>
                      </c:pt>
                      <c:pt idx="3044">
                        <c:v>05/04/2023 13:59</c:v>
                      </c:pt>
                      <c:pt idx="3045">
                        <c:v>05/04/2023 13:59</c:v>
                      </c:pt>
                      <c:pt idx="3046">
                        <c:v>05/04/2023 13:59</c:v>
                      </c:pt>
                      <c:pt idx="3047">
                        <c:v>05/04/2023 13:59</c:v>
                      </c:pt>
                      <c:pt idx="3048">
                        <c:v>05/04/2023 13:59</c:v>
                      </c:pt>
                      <c:pt idx="3049">
                        <c:v>05/04/2023 13:59</c:v>
                      </c:pt>
                      <c:pt idx="3050">
                        <c:v>05/04/2023 13:59</c:v>
                      </c:pt>
                      <c:pt idx="3051">
                        <c:v>05/04/2023 13:59</c:v>
                      </c:pt>
                      <c:pt idx="3052">
                        <c:v>05/04/2023 13:59</c:v>
                      </c:pt>
                      <c:pt idx="3053">
                        <c:v>05/04/2023 13:59</c:v>
                      </c:pt>
                      <c:pt idx="3054">
                        <c:v>05/04/2023 13:59</c:v>
                      </c:pt>
                      <c:pt idx="3055">
                        <c:v>05/04/2023 13:59</c:v>
                      </c:pt>
                      <c:pt idx="3056">
                        <c:v>05/04/2023 13:59</c:v>
                      </c:pt>
                      <c:pt idx="3057">
                        <c:v>05/04/2023 13:59</c:v>
                      </c:pt>
                      <c:pt idx="3058">
                        <c:v>05/04/2023 13:59</c:v>
                      </c:pt>
                      <c:pt idx="3059">
                        <c:v>05/04/2023 13:59</c:v>
                      </c:pt>
                      <c:pt idx="3060">
                        <c:v>05/04/2023 13:59</c:v>
                      </c:pt>
                      <c:pt idx="3061">
                        <c:v>05/04/2023 13:59</c:v>
                      </c:pt>
                      <c:pt idx="3062">
                        <c:v>05/04/2023 13:59</c:v>
                      </c:pt>
                      <c:pt idx="3063">
                        <c:v>05/04/2023 13:59</c:v>
                      </c:pt>
                      <c:pt idx="3064">
                        <c:v>05/04/2023 13:59</c:v>
                      </c:pt>
                      <c:pt idx="3065">
                        <c:v>05/04/2023 13:59</c:v>
                      </c:pt>
                      <c:pt idx="3066">
                        <c:v>05/04/2023 14:00</c:v>
                      </c:pt>
                      <c:pt idx="3067">
                        <c:v>05/04/2023 14:00</c:v>
                      </c:pt>
                      <c:pt idx="3068">
                        <c:v>05/04/2023 14:00</c:v>
                      </c:pt>
                      <c:pt idx="3069">
                        <c:v>05/04/2023 14:00</c:v>
                      </c:pt>
                      <c:pt idx="3070">
                        <c:v>05/04/2023 14:00</c:v>
                      </c:pt>
                      <c:pt idx="3071">
                        <c:v>05/04/2023 14:00</c:v>
                      </c:pt>
                      <c:pt idx="3072">
                        <c:v>05/04/2023 14:00</c:v>
                      </c:pt>
                      <c:pt idx="3073">
                        <c:v>05/04/2023 14:00</c:v>
                      </c:pt>
                      <c:pt idx="3074">
                        <c:v>05/04/2023 14:00</c:v>
                      </c:pt>
                      <c:pt idx="3075">
                        <c:v>05/04/2023 14:00</c:v>
                      </c:pt>
                      <c:pt idx="3076">
                        <c:v>05/04/2023 14:00</c:v>
                      </c:pt>
                      <c:pt idx="3077">
                        <c:v>05/04/2023 14:00</c:v>
                      </c:pt>
                      <c:pt idx="3078">
                        <c:v>05/04/2023 14:00</c:v>
                      </c:pt>
                      <c:pt idx="3079">
                        <c:v>05/04/2023 14:00</c:v>
                      </c:pt>
                      <c:pt idx="3080">
                        <c:v>05/04/2023 14:00</c:v>
                      </c:pt>
                      <c:pt idx="3081">
                        <c:v>05/04/2023 14:00</c:v>
                      </c:pt>
                      <c:pt idx="3082">
                        <c:v>05/04/2023 14:00</c:v>
                      </c:pt>
                      <c:pt idx="3083">
                        <c:v>05/04/2023 14:00</c:v>
                      </c:pt>
                      <c:pt idx="3084">
                        <c:v>05/04/2023 14:00</c:v>
                      </c:pt>
                      <c:pt idx="3085">
                        <c:v>05/04/2023 14:00</c:v>
                      </c:pt>
                      <c:pt idx="3086">
                        <c:v>05/04/2023 14:00</c:v>
                      </c:pt>
                      <c:pt idx="3087">
                        <c:v>05/04/2023 14:00</c:v>
                      </c:pt>
                      <c:pt idx="3088">
                        <c:v>05/04/2023 14:00</c:v>
                      </c:pt>
                      <c:pt idx="3089">
                        <c:v>05/04/2023 14:00</c:v>
                      </c:pt>
                      <c:pt idx="3090">
                        <c:v>05/04/2023 14:00</c:v>
                      </c:pt>
                      <c:pt idx="3091">
                        <c:v>05/04/2023 14:00</c:v>
                      </c:pt>
                      <c:pt idx="3092">
                        <c:v>05/04/2023 14:00</c:v>
                      </c:pt>
                      <c:pt idx="3093">
                        <c:v>05/04/2023 14:00</c:v>
                      </c:pt>
                      <c:pt idx="3094">
                        <c:v>05/04/2023 14:00</c:v>
                      </c:pt>
                      <c:pt idx="3095">
                        <c:v>05/04/2023 14:00</c:v>
                      </c:pt>
                      <c:pt idx="3096">
                        <c:v>05/04/2023 14:00</c:v>
                      </c:pt>
                      <c:pt idx="3097">
                        <c:v>05/04/2023 14:00</c:v>
                      </c:pt>
                      <c:pt idx="3098">
                        <c:v>05/04/2023 14:00</c:v>
                      </c:pt>
                      <c:pt idx="3099">
                        <c:v>05/04/2023 14:00</c:v>
                      </c:pt>
                      <c:pt idx="3100">
                        <c:v>05/04/2023 14:00</c:v>
                      </c:pt>
                      <c:pt idx="3101">
                        <c:v>05/04/2023 14:00</c:v>
                      </c:pt>
                      <c:pt idx="3102">
                        <c:v>05/04/2023 14:00</c:v>
                      </c:pt>
                      <c:pt idx="3103">
                        <c:v>05/04/2023 14:00</c:v>
                      </c:pt>
                      <c:pt idx="3104">
                        <c:v>05/04/2023 14:00</c:v>
                      </c:pt>
                      <c:pt idx="3105">
                        <c:v>05/04/2023 14:00</c:v>
                      </c:pt>
                      <c:pt idx="3106">
                        <c:v>05/04/2023 14:00</c:v>
                      </c:pt>
                      <c:pt idx="3107">
                        <c:v>05/04/2023 14:00</c:v>
                      </c:pt>
                      <c:pt idx="3108">
                        <c:v>05/04/2023 14:00</c:v>
                      </c:pt>
                      <c:pt idx="3109">
                        <c:v>05/04/2023 14:00</c:v>
                      </c:pt>
                      <c:pt idx="3110">
                        <c:v>05/04/2023 14:00</c:v>
                      </c:pt>
                      <c:pt idx="3111">
                        <c:v>05/04/2023 14:00</c:v>
                      </c:pt>
                      <c:pt idx="3112">
                        <c:v>05/04/2023 14:00</c:v>
                      </c:pt>
                      <c:pt idx="3113">
                        <c:v>05/04/2023 14:00</c:v>
                      </c:pt>
                      <c:pt idx="3114">
                        <c:v>05/04/2023 14:00</c:v>
                      </c:pt>
                      <c:pt idx="3115">
                        <c:v>05/04/2023 14:00</c:v>
                      </c:pt>
                      <c:pt idx="3116">
                        <c:v>05/04/2023 14:00</c:v>
                      </c:pt>
                      <c:pt idx="3117">
                        <c:v>05/04/2023 14:00</c:v>
                      </c:pt>
                      <c:pt idx="3118">
                        <c:v>05/04/2023 14:00</c:v>
                      </c:pt>
                      <c:pt idx="3119">
                        <c:v>05/04/2023 14:00</c:v>
                      </c:pt>
                      <c:pt idx="3120">
                        <c:v>05/04/2023 14:00</c:v>
                      </c:pt>
                      <c:pt idx="3121">
                        <c:v>05/04/2023 14:00</c:v>
                      </c:pt>
                      <c:pt idx="3122">
                        <c:v>05/04/2023 14:00</c:v>
                      </c:pt>
                      <c:pt idx="3123">
                        <c:v>05/04/2023 14:00</c:v>
                      </c:pt>
                      <c:pt idx="3124">
                        <c:v>05/04/2023 14:00</c:v>
                      </c:pt>
                      <c:pt idx="3125">
                        <c:v>05/04/2023 14:01</c:v>
                      </c:pt>
                      <c:pt idx="3126">
                        <c:v>05/04/2023 14:01</c:v>
                      </c:pt>
                      <c:pt idx="3127">
                        <c:v>05/04/2023 14:01</c:v>
                      </c:pt>
                      <c:pt idx="3128">
                        <c:v>05/04/2023 14:01</c:v>
                      </c:pt>
                      <c:pt idx="3129">
                        <c:v>05/04/2023 14:01</c:v>
                      </c:pt>
                      <c:pt idx="3130">
                        <c:v>05/04/2023 14:01</c:v>
                      </c:pt>
                      <c:pt idx="3131">
                        <c:v>05/04/2023 14:01</c:v>
                      </c:pt>
                      <c:pt idx="3132">
                        <c:v>05/04/2023 14:01</c:v>
                      </c:pt>
                      <c:pt idx="3133">
                        <c:v>05/04/2023 14:01</c:v>
                      </c:pt>
                      <c:pt idx="3134">
                        <c:v>05/04/2023 14:01</c:v>
                      </c:pt>
                      <c:pt idx="3135">
                        <c:v>05/04/2023 14:01</c:v>
                      </c:pt>
                      <c:pt idx="3136">
                        <c:v>05/04/2023 14:01</c:v>
                      </c:pt>
                      <c:pt idx="3137">
                        <c:v>05/04/2023 14:01</c:v>
                      </c:pt>
                      <c:pt idx="3138">
                        <c:v>05/04/2023 14:01</c:v>
                      </c:pt>
                      <c:pt idx="3139">
                        <c:v>05/04/2023 14:01</c:v>
                      </c:pt>
                      <c:pt idx="3140">
                        <c:v>05/04/2023 14:01</c:v>
                      </c:pt>
                      <c:pt idx="3141">
                        <c:v>05/04/2023 14:01</c:v>
                      </c:pt>
                      <c:pt idx="3142">
                        <c:v>05/04/2023 14:01</c:v>
                      </c:pt>
                      <c:pt idx="3143">
                        <c:v>05/04/2023 14:01</c:v>
                      </c:pt>
                      <c:pt idx="3144">
                        <c:v>05/04/2023 14:01</c:v>
                      </c:pt>
                      <c:pt idx="3145">
                        <c:v>05/04/2023 14:01</c:v>
                      </c:pt>
                      <c:pt idx="3146">
                        <c:v>05/04/2023 14:01</c:v>
                      </c:pt>
                      <c:pt idx="3147">
                        <c:v>05/04/2023 14:01</c:v>
                      </c:pt>
                      <c:pt idx="3148">
                        <c:v>05/04/2023 14:01</c:v>
                      </c:pt>
                      <c:pt idx="3149">
                        <c:v>05/04/2023 14:01</c:v>
                      </c:pt>
                      <c:pt idx="3150">
                        <c:v>05/04/2023 14:01</c:v>
                      </c:pt>
                      <c:pt idx="3151">
                        <c:v>05/04/2023 14:01</c:v>
                      </c:pt>
                      <c:pt idx="3152">
                        <c:v>05/04/2023 14:01</c:v>
                      </c:pt>
                      <c:pt idx="3153">
                        <c:v>05/04/2023 14:01</c:v>
                      </c:pt>
                      <c:pt idx="3154">
                        <c:v>05/04/2023 14:01</c:v>
                      </c:pt>
                      <c:pt idx="3155">
                        <c:v>05/04/2023 14:01</c:v>
                      </c:pt>
                      <c:pt idx="3156">
                        <c:v>05/04/2023 14:01</c:v>
                      </c:pt>
                      <c:pt idx="3157">
                        <c:v>05/04/2023 14:01</c:v>
                      </c:pt>
                      <c:pt idx="3158">
                        <c:v>05/04/2023 14:01</c:v>
                      </c:pt>
                      <c:pt idx="3159">
                        <c:v>05/04/2023 14:01</c:v>
                      </c:pt>
                      <c:pt idx="3160">
                        <c:v>05/04/2023 14:01</c:v>
                      </c:pt>
                      <c:pt idx="3161">
                        <c:v>05/04/2023 14:01</c:v>
                      </c:pt>
                      <c:pt idx="3162">
                        <c:v>05/04/2023 14:01</c:v>
                      </c:pt>
                      <c:pt idx="3163">
                        <c:v>05/04/2023 14:01</c:v>
                      </c:pt>
                      <c:pt idx="3164">
                        <c:v>05/04/2023 14:01</c:v>
                      </c:pt>
                      <c:pt idx="3165">
                        <c:v>05/04/2023 14:01</c:v>
                      </c:pt>
                      <c:pt idx="3166">
                        <c:v>05/04/2023 14:01</c:v>
                      </c:pt>
                      <c:pt idx="3167">
                        <c:v>05/04/2023 14:01</c:v>
                      </c:pt>
                      <c:pt idx="3168">
                        <c:v>05/04/2023 14:01</c:v>
                      </c:pt>
                      <c:pt idx="3169">
                        <c:v>05/04/2023 14:01</c:v>
                      </c:pt>
                      <c:pt idx="3170">
                        <c:v>05/04/2023 14:01</c:v>
                      </c:pt>
                      <c:pt idx="3171">
                        <c:v>05/04/2023 14:01</c:v>
                      </c:pt>
                      <c:pt idx="3172">
                        <c:v>05/04/2023 14:01</c:v>
                      </c:pt>
                      <c:pt idx="3173">
                        <c:v>05/04/2023 14:01</c:v>
                      </c:pt>
                      <c:pt idx="3174">
                        <c:v>05/04/2023 14:01</c:v>
                      </c:pt>
                      <c:pt idx="3175">
                        <c:v>05/04/2023 14:01</c:v>
                      </c:pt>
                      <c:pt idx="3176">
                        <c:v>05/04/2023 14:01</c:v>
                      </c:pt>
                      <c:pt idx="3177">
                        <c:v>05/04/2023 14:01</c:v>
                      </c:pt>
                      <c:pt idx="3178">
                        <c:v>05/04/2023 14:01</c:v>
                      </c:pt>
                      <c:pt idx="3179">
                        <c:v>05/04/2023 14:01</c:v>
                      </c:pt>
                      <c:pt idx="3180">
                        <c:v>05/04/2023 14:01</c:v>
                      </c:pt>
                      <c:pt idx="3181">
                        <c:v>05/04/2023 14:01</c:v>
                      </c:pt>
                      <c:pt idx="3182">
                        <c:v>05/04/2023 14:01</c:v>
                      </c:pt>
                      <c:pt idx="3183">
                        <c:v>05/04/2023 14:01</c:v>
                      </c:pt>
                      <c:pt idx="3184">
                        <c:v>05/04/2023 14:01</c:v>
                      </c:pt>
                      <c:pt idx="3185">
                        <c:v>05/04/2023 14:02</c:v>
                      </c:pt>
                      <c:pt idx="3186">
                        <c:v>05/04/2023 14:02</c:v>
                      </c:pt>
                      <c:pt idx="3187">
                        <c:v>05/04/2023 14:02</c:v>
                      </c:pt>
                      <c:pt idx="3188">
                        <c:v>05/04/2023 14:02</c:v>
                      </c:pt>
                      <c:pt idx="3189">
                        <c:v>05/04/2023 14:02</c:v>
                      </c:pt>
                      <c:pt idx="3190">
                        <c:v>05/04/2023 14:02</c:v>
                      </c:pt>
                      <c:pt idx="3191">
                        <c:v>05/04/2023 14:02</c:v>
                      </c:pt>
                      <c:pt idx="3192">
                        <c:v>05/04/2023 14:02</c:v>
                      </c:pt>
                      <c:pt idx="3193">
                        <c:v>05/04/2023 14:02</c:v>
                      </c:pt>
                      <c:pt idx="3194">
                        <c:v>05/04/2023 14:02</c:v>
                      </c:pt>
                      <c:pt idx="3195">
                        <c:v>05/04/2023 14:02</c:v>
                      </c:pt>
                      <c:pt idx="3196">
                        <c:v>05/04/2023 14:02</c:v>
                      </c:pt>
                      <c:pt idx="3197">
                        <c:v>05/04/2023 14:02</c:v>
                      </c:pt>
                      <c:pt idx="3198">
                        <c:v>05/04/2023 14:02</c:v>
                      </c:pt>
                      <c:pt idx="3199">
                        <c:v>05/04/2023 14:02</c:v>
                      </c:pt>
                      <c:pt idx="3200">
                        <c:v>05/04/2023 14:02</c:v>
                      </c:pt>
                      <c:pt idx="3201">
                        <c:v>05/04/2023 14:02</c:v>
                      </c:pt>
                      <c:pt idx="3202">
                        <c:v>05/04/2023 14:02</c:v>
                      </c:pt>
                      <c:pt idx="3203">
                        <c:v>05/04/2023 14:02</c:v>
                      </c:pt>
                      <c:pt idx="3204">
                        <c:v>05/04/2023 14:02</c:v>
                      </c:pt>
                      <c:pt idx="3205">
                        <c:v>05/04/2023 14:02</c:v>
                      </c:pt>
                      <c:pt idx="3206">
                        <c:v>05/04/2023 14:02</c:v>
                      </c:pt>
                      <c:pt idx="3207">
                        <c:v>05/04/2023 14:02</c:v>
                      </c:pt>
                      <c:pt idx="3208">
                        <c:v>05/04/2023 14:02</c:v>
                      </c:pt>
                      <c:pt idx="3209">
                        <c:v>05/04/2023 14:02</c:v>
                      </c:pt>
                      <c:pt idx="3210">
                        <c:v>05/04/2023 14:02</c:v>
                      </c:pt>
                      <c:pt idx="3211">
                        <c:v>05/04/2023 14:02</c:v>
                      </c:pt>
                      <c:pt idx="3212">
                        <c:v>05/04/2023 14:02</c:v>
                      </c:pt>
                      <c:pt idx="3213">
                        <c:v>05/04/2023 14:02</c:v>
                      </c:pt>
                      <c:pt idx="3214">
                        <c:v>05/04/2023 14:02</c:v>
                      </c:pt>
                      <c:pt idx="3215">
                        <c:v>05/04/2023 14:02</c:v>
                      </c:pt>
                      <c:pt idx="3216">
                        <c:v>05/04/2023 14:02</c:v>
                      </c:pt>
                      <c:pt idx="3217">
                        <c:v>05/04/2023 14:02</c:v>
                      </c:pt>
                      <c:pt idx="3218">
                        <c:v>05/04/2023 14:02</c:v>
                      </c:pt>
                      <c:pt idx="3219">
                        <c:v>05/04/2023 14:02</c:v>
                      </c:pt>
                      <c:pt idx="3220">
                        <c:v>05/04/2023 14:02</c:v>
                      </c:pt>
                      <c:pt idx="3221">
                        <c:v>05/04/2023 14:02</c:v>
                      </c:pt>
                      <c:pt idx="3222">
                        <c:v>05/04/2023 14:02</c:v>
                      </c:pt>
                      <c:pt idx="3223">
                        <c:v>05/04/2023 14:02</c:v>
                      </c:pt>
                      <c:pt idx="3224">
                        <c:v>05/04/2023 14:02</c:v>
                      </c:pt>
                      <c:pt idx="3225">
                        <c:v>05/04/2023 14:02</c:v>
                      </c:pt>
                      <c:pt idx="3226">
                        <c:v>05/04/2023 14:02</c:v>
                      </c:pt>
                      <c:pt idx="3227">
                        <c:v>05/04/2023 14:02</c:v>
                      </c:pt>
                      <c:pt idx="3228">
                        <c:v>05/04/2023 14:02</c:v>
                      </c:pt>
                      <c:pt idx="3229">
                        <c:v>05/04/2023 14:02</c:v>
                      </c:pt>
                      <c:pt idx="3230">
                        <c:v>05/04/2023 14:02</c:v>
                      </c:pt>
                      <c:pt idx="3231">
                        <c:v>05/04/2023 14:02</c:v>
                      </c:pt>
                      <c:pt idx="3232">
                        <c:v>05/04/2023 14:02</c:v>
                      </c:pt>
                      <c:pt idx="3233">
                        <c:v>05/04/2023 14:02</c:v>
                      </c:pt>
                      <c:pt idx="3234">
                        <c:v>05/04/2023 14:02</c:v>
                      </c:pt>
                      <c:pt idx="3235">
                        <c:v>05/04/2023 14:02</c:v>
                      </c:pt>
                      <c:pt idx="3236">
                        <c:v>05/04/2023 14:02</c:v>
                      </c:pt>
                      <c:pt idx="3237">
                        <c:v>05/04/2023 14:02</c:v>
                      </c:pt>
                      <c:pt idx="3238">
                        <c:v>05/04/2023 14:02</c:v>
                      </c:pt>
                      <c:pt idx="3239">
                        <c:v>05/04/2023 14:02</c:v>
                      </c:pt>
                      <c:pt idx="3240">
                        <c:v>05/04/2023 14:02</c:v>
                      </c:pt>
                      <c:pt idx="3241">
                        <c:v>05/04/2023 14:02</c:v>
                      </c:pt>
                      <c:pt idx="3242">
                        <c:v>05/04/2023 14:02</c:v>
                      </c:pt>
                      <c:pt idx="3243">
                        <c:v>05/04/2023 14:02</c:v>
                      </c:pt>
                      <c:pt idx="3244">
                        <c:v>05/04/2023 14:02</c:v>
                      </c:pt>
                      <c:pt idx="3245">
                        <c:v>05/04/2023 14:03</c:v>
                      </c:pt>
                      <c:pt idx="3246">
                        <c:v>05/04/2023 14:03</c:v>
                      </c:pt>
                      <c:pt idx="3247">
                        <c:v>05/04/2023 14:03</c:v>
                      </c:pt>
                      <c:pt idx="3248">
                        <c:v>05/04/2023 14:03</c:v>
                      </c:pt>
                      <c:pt idx="3249">
                        <c:v>05/04/2023 14:03</c:v>
                      </c:pt>
                      <c:pt idx="3250">
                        <c:v>05/04/2023 14:03</c:v>
                      </c:pt>
                      <c:pt idx="3251">
                        <c:v>05/04/2023 14:03</c:v>
                      </c:pt>
                      <c:pt idx="3252">
                        <c:v>05/04/2023 14:03</c:v>
                      </c:pt>
                      <c:pt idx="3253">
                        <c:v>05/04/2023 14:03</c:v>
                      </c:pt>
                      <c:pt idx="3254">
                        <c:v>05/04/2023 14:03</c:v>
                      </c:pt>
                      <c:pt idx="3255">
                        <c:v>05/04/2023 14:03</c:v>
                      </c:pt>
                      <c:pt idx="3256">
                        <c:v>05/04/2023 14:03</c:v>
                      </c:pt>
                      <c:pt idx="3257">
                        <c:v>05/04/2023 14:03</c:v>
                      </c:pt>
                      <c:pt idx="3258">
                        <c:v>05/04/2023 14:03</c:v>
                      </c:pt>
                      <c:pt idx="3259">
                        <c:v>05/04/2023 14:03</c:v>
                      </c:pt>
                      <c:pt idx="3260">
                        <c:v>05/04/2023 14:03</c:v>
                      </c:pt>
                      <c:pt idx="3261">
                        <c:v>05/04/2023 14:03</c:v>
                      </c:pt>
                      <c:pt idx="3262">
                        <c:v>05/04/2023 14:03</c:v>
                      </c:pt>
                      <c:pt idx="3263">
                        <c:v>05/04/2023 14:03</c:v>
                      </c:pt>
                      <c:pt idx="3264">
                        <c:v>05/04/2023 14:03</c:v>
                      </c:pt>
                      <c:pt idx="3265">
                        <c:v>05/04/2023 14:03</c:v>
                      </c:pt>
                      <c:pt idx="3266">
                        <c:v>05/04/2023 14:03</c:v>
                      </c:pt>
                      <c:pt idx="3267">
                        <c:v>05/04/2023 14:03</c:v>
                      </c:pt>
                      <c:pt idx="3268">
                        <c:v>05/04/2023 14:03</c:v>
                      </c:pt>
                      <c:pt idx="3269">
                        <c:v>05/04/2023 14:03</c:v>
                      </c:pt>
                      <c:pt idx="3270">
                        <c:v>05/04/2023 14:03</c:v>
                      </c:pt>
                      <c:pt idx="3271">
                        <c:v>05/04/2023 14:03</c:v>
                      </c:pt>
                      <c:pt idx="3272">
                        <c:v>05/04/2023 14:03</c:v>
                      </c:pt>
                      <c:pt idx="3273">
                        <c:v>05/04/2023 14:03</c:v>
                      </c:pt>
                      <c:pt idx="3274">
                        <c:v>05/04/2023 14:03</c:v>
                      </c:pt>
                      <c:pt idx="3275">
                        <c:v>05/04/2023 14:03</c:v>
                      </c:pt>
                      <c:pt idx="3276">
                        <c:v>05/04/2023 14:03</c:v>
                      </c:pt>
                      <c:pt idx="3277">
                        <c:v>05/04/2023 14:03</c:v>
                      </c:pt>
                      <c:pt idx="3278">
                        <c:v>05/04/2023 14:03</c:v>
                      </c:pt>
                      <c:pt idx="3279">
                        <c:v>05/04/2023 14:03</c:v>
                      </c:pt>
                      <c:pt idx="3280">
                        <c:v>05/04/2023 14:03</c:v>
                      </c:pt>
                      <c:pt idx="3281">
                        <c:v>05/04/2023 14:03</c:v>
                      </c:pt>
                      <c:pt idx="3282">
                        <c:v>05/04/2023 14:03</c:v>
                      </c:pt>
                      <c:pt idx="3283">
                        <c:v>05/04/2023 14:03</c:v>
                      </c:pt>
                      <c:pt idx="3284">
                        <c:v>05/04/2023 14:03</c:v>
                      </c:pt>
                      <c:pt idx="3285">
                        <c:v>05/04/2023 14:03</c:v>
                      </c:pt>
                      <c:pt idx="3286">
                        <c:v>05/04/2023 14:03</c:v>
                      </c:pt>
                      <c:pt idx="3287">
                        <c:v>05/04/2023 14:03</c:v>
                      </c:pt>
                      <c:pt idx="3288">
                        <c:v>05/04/2023 14:03</c:v>
                      </c:pt>
                      <c:pt idx="3289">
                        <c:v>05/04/2023 14:03</c:v>
                      </c:pt>
                      <c:pt idx="3290">
                        <c:v>05/04/2023 14:03</c:v>
                      </c:pt>
                      <c:pt idx="3291">
                        <c:v>05/04/2023 14:03</c:v>
                      </c:pt>
                      <c:pt idx="3292">
                        <c:v>05/04/2023 14:03</c:v>
                      </c:pt>
                      <c:pt idx="3293">
                        <c:v>05/04/2023 14:03</c:v>
                      </c:pt>
                      <c:pt idx="3294">
                        <c:v>05/04/2023 14:03</c:v>
                      </c:pt>
                      <c:pt idx="3295">
                        <c:v>05/04/2023 14:03</c:v>
                      </c:pt>
                      <c:pt idx="3296">
                        <c:v>05/04/2023 14:03</c:v>
                      </c:pt>
                      <c:pt idx="3297">
                        <c:v>05/04/2023 14:03</c:v>
                      </c:pt>
                      <c:pt idx="3298">
                        <c:v>05/04/2023 14:03</c:v>
                      </c:pt>
                      <c:pt idx="3299">
                        <c:v>05/04/2023 14:03</c:v>
                      </c:pt>
                      <c:pt idx="3300">
                        <c:v>05/04/2023 14:03</c:v>
                      </c:pt>
                      <c:pt idx="3301">
                        <c:v>05/04/2023 14:03</c:v>
                      </c:pt>
                      <c:pt idx="3302">
                        <c:v>05/04/2023 14:03</c:v>
                      </c:pt>
                      <c:pt idx="3303">
                        <c:v>05/04/2023 14:03</c:v>
                      </c:pt>
                      <c:pt idx="3304">
                        <c:v>05/04/2023 14:03</c:v>
                      </c:pt>
                      <c:pt idx="3305">
                        <c:v>05/04/2023 14:04</c:v>
                      </c:pt>
                      <c:pt idx="3306">
                        <c:v>05/04/2023 14:04</c:v>
                      </c:pt>
                      <c:pt idx="3307">
                        <c:v>05/04/2023 14:04</c:v>
                      </c:pt>
                      <c:pt idx="3308">
                        <c:v>05/04/2023 14:04</c:v>
                      </c:pt>
                      <c:pt idx="3309">
                        <c:v>05/04/2023 14:04</c:v>
                      </c:pt>
                      <c:pt idx="3310">
                        <c:v>05/04/2023 14:04</c:v>
                      </c:pt>
                      <c:pt idx="3311">
                        <c:v>05/04/2023 14:04</c:v>
                      </c:pt>
                      <c:pt idx="3312">
                        <c:v>05/04/2023 14:04</c:v>
                      </c:pt>
                      <c:pt idx="3313">
                        <c:v>05/04/2023 14:04</c:v>
                      </c:pt>
                      <c:pt idx="3314">
                        <c:v>05/04/2023 14:04</c:v>
                      </c:pt>
                      <c:pt idx="3315">
                        <c:v>05/04/2023 14:04</c:v>
                      </c:pt>
                      <c:pt idx="3316">
                        <c:v>05/04/2023 14:04</c:v>
                      </c:pt>
                      <c:pt idx="3317">
                        <c:v>05/04/2023 14:04</c:v>
                      </c:pt>
                      <c:pt idx="3318">
                        <c:v>05/04/2023 14:04</c:v>
                      </c:pt>
                      <c:pt idx="3319">
                        <c:v>05/04/2023 14:04</c:v>
                      </c:pt>
                      <c:pt idx="3320">
                        <c:v>05/04/2023 14:04</c:v>
                      </c:pt>
                      <c:pt idx="3321">
                        <c:v>05/04/2023 14:04</c:v>
                      </c:pt>
                      <c:pt idx="3322">
                        <c:v>05/04/2023 14:04</c:v>
                      </c:pt>
                      <c:pt idx="3323">
                        <c:v>05/04/2023 14:04</c:v>
                      </c:pt>
                      <c:pt idx="3324">
                        <c:v>05/04/2023 14:04</c:v>
                      </c:pt>
                      <c:pt idx="3325">
                        <c:v>05/04/2023 14:04</c:v>
                      </c:pt>
                      <c:pt idx="3326">
                        <c:v>05/04/2023 14:04</c:v>
                      </c:pt>
                      <c:pt idx="3327">
                        <c:v>05/04/2023 14:04</c:v>
                      </c:pt>
                      <c:pt idx="3328">
                        <c:v>05/04/2023 14:04</c:v>
                      </c:pt>
                      <c:pt idx="3329">
                        <c:v>05/04/2023 14:04</c:v>
                      </c:pt>
                      <c:pt idx="3330">
                        <c:v>05/04/2023 14:04</c:v>
                      </c:pt>
                      <c:pt idx="3331">
                        <c:v>05/04/2023 14:04</c:v>
                      </c:pt>
                      <c:pt idx="3332">
                        <c:v>05/04/2023 14:04</c:v>
                      </c:pt>
                      <c:pt idx="3333">
                        <c:v>05/04/2023 14:04</c:v>
                      </c:pt>
                      <c:pt idx="3334">
                        <c:v>05/04/2023 14:04</c:v>
                      </c:pt>
                      <c:pt idx="3335">
                        <c:v>05/04/2023 14:04</c:v>
                      </c:pt>
                      <c:pt idx="3336">
                        <c:v>05/04/2023 14:04</c:v>
                      </c:pt>
                      <c:pt idx="3337">
                        <c:v>05/04/2023 14:04</c:v>
                      </c:pt>
                      <c:pt idx="3338">
                        <c:v>05/04/2023 14:04</c:v>
                      </c:pt>
                      <c:pt idx="3339">
                        <c:v>05/04/2023 14:04</c:v>
                      </c:pt>
                      <c:pt idx="3340">
                        <c:v>05/04/2023 14:04</c:v>
                      </c:pt>
                      <c:pt idx="3341">
                        <c:v>05/04/2023 14:04</c:v>
                      </c:pt>
                      <c:pt idx="3342">
                        <c:v>05/04/2023 14:04</c:v>
                      </c:pt>
                      <c:pt idx="3343">
                        <c:v>05/04/2023 14:04</c:v>
                      </c:pt>
                      <c:pt idx="3344">
                        <c:v>05/04/2023 14:04</c:v>
                      </c:pt>
                      <c:pt idx="3345">
                        <c:v>05/04/2023 14:04</c:v>
                      </c:pt>
                      <c:pt idx="3346">
                        <c:v>05/04/2023 14:04</c:v>
                      </c:pt>
                      <c:pt idx="3347">
                        <c:v>05/04/2023 14:04</c:v>
                      </c:pt>
                      <c:pt idx="3348">
                        <c:v>05/04/2023 14:04</c:v>
                      </c:pt>
                      <c:pt idx="3349">
                        <c:v>05/04/2023 14:04</c:v>
                      </c:pt>
                      <c:pt idx="3350">
                        <c:v>05/04/2023 14:04</c:v>
                      </c:pt>
                      <c:pt idx="3351">
                        <c:v>05/04/2023 14:04</c:v>
                      </c:pt>
                      <c:pt idx="3352">
                        <c:v>05/04/2023 14:04</c:v>
                      </c:pt>
                      <c:pt idx="3353">
                        <c:v>05/04/2023 14:04</c:v>
                      </c:pt>
                      <c:pt idx="3354">
                        <c:v>05/04/2023 14:04</c:v>
                      </c:pt>
                      <c:pt idx="3355">
                        <c:v>05/04/2023 14:04</c:v>
                      </c:pt>
                      <c:pt idx="3356">
                        <c:v>05/04/2023 14:04</c:v>
                      </c:pt>
                      <c:pt idx="3357">
                        <c:v>05/04/2023 14:04</c:v>
                      </c:pt>
                      <c:pt idx="3358">
                        <c:v>05/04/2023 14:04</c:v>
                      </c:pt>
                      <c:pt idx="3359">
                        <c:v>05/04/2023 14:04</c:v>
                      </c:pt>
                      <c:pt idx="3360">
                        <c:v>05/04/2023 14:04</c:v>
                      </c:pt>
                      <c:pt idx="3361">
                        <c:v>05/04/2023 14:04</c:v>
                      </c:pt>
                      <c:pt idx="3362">
                        <c:v>05/04/2023 14:04</c:v>
                      </c:pt>
                      <c:pt idx="3363">
                        <c:v>05/04/2023 14:04</c:v>
                      </c:pt>
                      <c:pt idx="3364">
                        <c:v>05/04/2023 14:04</c:v>
                      </c:pt>
                      <c:pt idx="3365">
                        <c:v>05/04/2023 14:05</c:v>
                      </c:pt>
                      <c:pt idx="3366">
                        <c:v>05/04/2023 14:05</c:v>
                      </c:pt>
                      <c:pt idx="3367">
                        <c:v>05/04/2023 14:05</c:v>
                      </c:pt>
                      <c:pt idx="3368">
                        <c:v>05/04/2023 14:05</c:v>
                      </c:pt>
                      <c:pt idx="3369">
                        <c:v>05/04/2023 14:05</c:v>
                      </c:pt>
                      <c:pt idx="3370">
                        <c:v>05/04/2023 14:05</c:v>
                      </c:pt>
                      <c:pt idx="3371">
                        <c:v>05/04/2023 14:05</c:v>
                      </c:pt>
                      <c:pt idx="3372">
                        <c:v>05/04/2023 14:05</c:v>
                      </c:pt>
                      <c:pt idx="3373">
                        <c:v>05/04/2023 14:05</c:v>
                      </c:pt>
                      <c:pt idx="3374">
                        <c:v>05/04/2023 14:05</c:v>
                      </c:pt>
                      <c:pt idx="3375">
                        <c:v>05/04/2023 14:05</c:v>
                      </c:pt>
                      <c:pt idx="3376">
                        <c:v>05/04/2023 14:05</c:v>
                      </c:pt>
                      <c:pt idx="3377">
                        <c:v>05/04/2023 14:05</c:v>
                      </c:pt>
                      <c:pt idx="3378">
                        <c:v>05/04/2023 14:05</c:v>
                      </c:pt>
                      <c:pt idx="3379">
                        <c:v>05/04/2023 14:05</c:v>
                      </c:pt>
                      <c:pt idx="3380">
                        <c:v>05/04/2023 14:05</c:v>
                      </c:pt>
                      <c:pt idx="3381">
                        <c:v>05/04/2023 14:05</c:v>
                      </c:pt>
                      <c:pt idx="3382">
                        <c:v>05/04/2023 14:05</c:v>
                      </c:pt>
                      <c:pt idx="3383">
                        <c:v>05/04/2023 14:05</c:v>
                      </c:pt>
                      <c:pt idx="3384">
                        <c:v>05/04/2023 14:05</c:v>
                      </c:pt>
                      <c:pt idx="3385">
                        <c:v>05/04/2023 14:05</c:v>
                      </c:pt>
                      <c:pt idx="3386">
                        <c:v>05/04/2023 14:05</c:v>
                      </c:pt>
                      <c:pt idx="3387">
                        <c:v>05/04/2023 14:05</c:v>
                      </c:pt>
                      <c:pt idx="3388">
                        <c:v>05/04/2023 14:05</c:v>
                      </c:pt>
                      <c:pt idx="3389">
                        <c:v>05/04/2023 14:05</c:v>
                      </c:pt>
                      <c:pt idx="3390">
                        <c:v>05/04/2023 14:05</c:v>
                      </c:pt>
                      <c:pt idx="3391">
                        <c:v>05/04/2023 14:05</c:v>
                      </c:pt>
                      <c:pt idx="3392">
                        <c:v>05/04/2023 14:05</c:v>
                      </c:pt>
                      <c:pt idx="3393">
                        <c:v>05/04/2023 14:05</c:v>
                      </c:pt>
                      <c:pt idx="3394">
                        <c:v>05/04/2023 14:05</c:v>
                      </c:pt>
                      <c:pt idx="3395">
                        <c:v>05/04/2023 14:05</c:v>
                      </c:pt>
                      <c:pt idx="3396">
                        <c:v>05/04/2023 14:05</c:v>
                      </c:pt>
                      <c:pt idx="3397">
                        <c:v>05/04/2023 14:05</c:v>
                      </c:pt>
                      <c:pt idx="3398">
                        <c:v>05/04/2023 14:05</c:v>
                      </c:pt>
                      <c:pt idx="3399">
                        <c:v>05/04/2023 14:05</c:v>
                      </c:pt>
                      <c:pt idx="3400">
                        <c:v>05/04/2023 14:05</c:v>
                      </c:pt>
                      <c:pt idx="3401">
                        <c:v>05/04/2023 14:05</c:v>
                      </c:pt>
                      <c:pt idx="3402">
                        <c:v>05/04/2023 14:05</c:v>
                      </c:pt>
                      <c:pt idx="3403">
                        <c:v>05/04/2023 14:05</c:v>
                      </c:pt>
                      <c:pt idx="3404">
                        <c:v>05/04/2023 14:05</c:v>
                      </c:pt>
                      <c:pt idx="3405">
                        <c:v>05/04/2023 14:05</c:v>
                      </c:pt>
                      <c:pt idx="3406">
                        <c:v>05/04/2023 14:05</c:v>
                      </c:pt>
                      <c:pt idx="3407">
                        <c:v>05/04/2023 14:05</c:v>
                      </c:pt>
                      <c:pt idx="3408">
                        <c:v>05/04/2023 14:05</c:v>
                      </c:pt>
                      <c:pt idx="3409">
                        <c:v>05/04/2023 14:05</c:v>
                      </c:pt>
                      <c:pt idx="3410">
                        <c:v>05/04/2023 14:05</c:v>
                      </c:pt>
                      <c:pt idx="3411">
                        <c:v>05/04/2023 14:05</c:v>
                      </c:pt>
                      <c:pt idx="3412">
                        <c:v>05/04/2023 14:05</c:v>
                      </c:pt>
                      <c:pt idx="3413">
                        <c:v>05/04/2023 14:05</c:v>
                      </c:pt>
                      <c:pt idx="3414">
                        <c:v>05/04/2023 14:05</c:v>
                      </c:pt>
                      <c:pt idx="3415">
                        <c:v>05/04/2023 14:05</c:v>
                      </c:pt>
                      <c:pt idx="3416">
                        <c:v>05/04/2023 14:05</c:v>
                      </c:pt>
                      <c:pt idx="3417">
                        <c:v>05/04/2023 14:05</c:v>
                      </c:pt>
                      <c:pt idx="3418">
                        <c:v>05/04/2023 14:05</c:v>
                      </c:pt>
                      <c:pt idx="3419">
                        <c:v>05/04/2023 14:05</c:v>
                      </c:pt>
                      <c:pt idx="3420">
                        <c:v>05/04/2023 14:05</c:v>
                      </c:pt>
                      <c:pt idx="3421">
                        <c:v>05/04/2023 14:05</c:v>
                      </c:pt>
                      <c:pt idx="3422">
                        <c:v>05/04/2023 14:05</c:v>
                      </c:pt>
                      <c:pt idx="3423">
                        <c:v>05/04/2023 14:05</c:v>
                      </c:pt>
                      <c:pt idx="3424">
                        <c:v>05/04/2023 14:06</c:v>
                      </c:pt>
                      <c:pt idx="3425">
                        <c:v>05/04/2023 14:06</c:v>
                      </c:pt>
                      <c:pt idx="3426">
                        <c:v>05/04/2023 14:06</c:v>
                      </c:pt>
                      <c:pt idx="3427">
                        <c:v>05/04/2023 14:06</c:v>
                      </c:pt>
                      <c:pt idx="3428">
                        <c:v>05/04/2023 14:06</c:v>
                      </c:pt>
                      <c:pt idx="3429">
                        <c:v>05/04/2023 14:06</c:v>
                      </c:pt>
                      <c:pt idx="3430">
                        <c:v>05/04/2023 14:06</c:v>
                      </c:pt>
                      <c:pt idx="3431">
                        <c:v>05/04/2023 14:06</c:v>
                      </c:pt>
                      <c:pt idx="3432">
                        <c:v>05/04/2023 14:06</c:v>
                      </c:pt>
                      <c:pt idx="3433">
                        <c:v>05/04/2023 14:06</c:v>
                      </c:pt>
                      <c:pt idx="3434">
                        <c:v>05/04/2023 14:06</c:v>
                      </c:pt>
                      <c:pt idx="3435">
                        <c:v>05/04/2023 14:06</c:v>
                      </c:pt>
                      <c:pt idx="3436">
                        <c:v>05/04/2023 14:06</c:v>
                      </c:pt>
                      <c:pt idx="3437">
                        <c:v>05/04/2023 14:06</c:v>
                      </c:pt>
                      <c:pt idx="3438">
                        <c:v>05/04/2023 14:06</c:v>
                      </c:pt>
                      <c:pt idx="3439">
                        <c:v>05/04/2023 14:06</c:v>
                      </c:pt>
                      <c:pt idx="3440">
                        <c:v>05/04/2023 14:06</c:v>
                      </c:pt>
                      <c:pt idx="3441">
                        <c:v>05/04/2023 14:06</c:v>
                      </c:pt>
                      <c:pt idx="3442">
                        <c:v>05/04/2023 14:06</c:v>
                      </c:pt>
                      <c:pt idx="3443">
                        <c:v>05/04/2023 14:06</c:v>
                      </c:pt>
                      <c:pt idx="3444">
                        <c:v>05/04/2023 14:06</c:v>
                      </c:pt>
                      <c:pt idx="3445">
                        <c:v>05/04/2023 14:06</c:v>
                      </c:pt>
                      <c:pt idx="3446">
                        <c:v>05/04/2023 14:06</c:v>
                      </c:pt>
                      <c:pt idx="3447">
                        <c:v>05/04/2023 14:06</c:v>
                      </c:pt>
                      <c:pt idx="3448">
                        <c:v>05/04/2023 14:06</c:v>
                      </c:pt>
                      <c:pt idx="3449">
                        <c:v>05/04/2023 14:06</c:v>
                      </c:pt>
                      <c:pt idx="3450">
                        <c:v>05/04/2023 14:06</c:v>
                      </c:pt>
                      <c:pt idx="3451">
                        <c:v>05/04/2023 14:06</c:v>
                      </c:pt>
                      <c:pt idx="3452">
                        <c:v>05/04/2023 14:06</c:v>
                      </c:pt>
                      <c:pt idx="3453">
                        <c:v>05/04/2023 14:06</c:v>
                      </c:pt>
                      <c:pt idx="3454">
                        <c:v>05/04/2023 14:06</c:v>
                      </c:pt>
                      <c:pt idx="3455">
                        <c:v>05/04/2023 14:06</c:v>
                      </c:pt>
                      <c:pt idx="3456">
                        <c:v>05/04/2023 14:06</c:v>
                      </c:pt>
                      <c:pt idx="3457">
                        <c:v>05/04/2023 14:06</c:v>
                      </c:pt>
                      <c:pt idx="3458">
                        <c:v>05/04/2023 14:06</c:v>
                      </c:pt>
                      <c:pt idx="3459">
                        <c:v>05/04/2023 14:06</c:v>
                      </c:pt>
                      <c:pt idx="3460">
                        <c:v>05/04/2023 14:06</c:v>
                      </c:pt>
                      <c:pt idx="3461">
                        <c:v>05/04/2023 14:06</c:v>
                      </c:pt>
                      <c:pt idx="3462">
                        <c:v>05/04/2023 14:06</c:v>
                      </c:pt>
                      <c:pt idx="3463">
                        <c:v>05/04/2023 14:06</c:v>
                      </c:pt>
                      <c:pt idx="3464">
                        <c:v>05/04/2023 14:06</c:v>
                      </c:pt>
                      <c:pt idx="3465">
                        <c:v>05/04/2023 14:06</c:v>
                      </c:pt>
                      <c:pt idx="3466">
                        <c:v>05/04/2023 14:06</c:v>
                      </c:pt>
                      <c:pt idx="3467">
                        <c:v>05/04/2023 14:06</c:v>
                      </c:pt>
                      <c:pt idx="3468">
                        <c:v>05/04/2023 14:06</c:v>
                      </c:pt>
                      <c:pt idx="3469">
                        <c:v>05/04/2023 14:06</c:v>
                      </c:pt>
                      <c:pt idx="3470">
                        <c:v>05/04/2023 14:06</c:v>
                      </c:pt>
                      <c:pt idx="3471">
                        <c:v>05/04/2023 14:06</c:v>
                      </c:pt>
                      <c:pt idx="3472">
                        <c:v>05/04/2023 14:06</c:v>
                      </c:pt>
                      <c:pt idx="3473">
                        <c:v>05/04/2023 14:06</c:v>
                      </c:pt>
                      <c:pt idx="3474">
                        <c:v>05/04/2023 14:06</c:v>
                      </c:pt>
                      <c:pt idx="3475">
                        <c:v>05/04/2023 14:06</c:v>
                      </c:pt>
                      <c:pt idx="3476">
                        <c:v>05/04/2023 14:06</c:v>
                      </c:pt>
                      <c:pt idx="3477">
                        <c:v>05/04/2023 14:06</c:v>
                      </c:pt>
                      <c:pt idx="3478">
                        <c:v>05/04/2023 14:06</c:v>
                      </c:pt>
                      <c:pt idx="3479">
                        <c:v>05/04/2023 14:06</c:v>
                      </c:pt>
                      <c:pt idx="3480">
                        <c:v>05/04/2023 14:06</c:v>
                      </c:pt>
                      <c:pt idx="3481">
                        <c:v>05/04/2023 14:06</c:v>
                      </c:pt>
                      <c:pt idx="3482">
                        <c:v>05/04/2023 14:06</c:v>
                      </c:pt>
                      <c:pt idx="3483">
                        <c:v>05/04/2023 14:06</c:v>
                      </c:pt>
                      <c:pt idx="3484">
                        <c:v>05/04/2023 14:07</c:v>
                      </c:pt>
                      <c:pt idx="3485">
                        <c:v>05/04/2023 14:07</c:v>
                      </c:pt>
                      <c:pt idx="3486">
                        <c:v>05/04/2023 14:07</c:v>
                      </c:pt>
                      <c:pt idx="3487">
                        <c:v>05/04/2023 14:07</c:v>
                      </c:pt>
                      <c:pt idx="3488">
                        <c:v>05/04/2023 14:07</c:v>
                      </c:pt>
                      <c:pt idx="3489">
                        <c:v>05/04/2023 14:07</c:v>
                      </c:pt>
                      <c:pt idx="3490">
                        <c:v>05/04/2023 14:07</c:v>
                      </c:pt>
                      <c:pt idx="3491">
                        <c:v>05/04/2023 14:07</c:v>
                      </c:pt>
                      <c:pt idx="3492">
                        <c:v>05/04/2023 14:07</c:v>
                      </c:pt>
                      <c:pt idx="3493">
                        <c:v>05/04/2023 14:07</c:v>
                      </c:pt>
                      <c:pt idx="3494">
                        <c:v>05/04/2023 14:07</c:v>
                      </c:pt>
                      <c:pt idx="3495">
                        <c:v>05/04/2023 14:07</c:v>
                      </c:pt>
                      <c:pt idx="3496">
                        <c:v>05/04/2023 14:07</c:v>
                      </c:pt>
                      <c:pt idx="3497">
                        <c:v>05/04/2023 14:07</c:v>
                      </c:pt>
                      <c:pt idx="3498">
                        <c:v>05/04/2023 14:07</c:v>
                      </c:pt>
                      <c:pt idx="3499">
                        <c:v>05/04/2023 14:07</c:v>
                      </c:pt>
                      <c:pt idx="3500">
                        <c:v>05/04/2023 14:07</c:v>
                      </c:pt>
                      <c:pt idx="3501">
                        <c:v>05/04/2023 14:07</c:v>
                      </c:pt>
                      <c:pt idx="3502">
                        <c:v>05/04/2023 14:07</c:v>
                      </c:pt>
                      <c:pt idx="3503">
                        <c:v>05/04/2023 14:07</c:v>
                      </c:pt>
                      <c:pt idx="3504">
                        <c:v>05/04/2023 14:07</c:v>
                      </c:pt>
                      <c:pt idx="3505">
                        <c:v>05/04/2023 14:07</c:v>
                      </c:pt>
                      <c:pt idx="3506">
                        <c:v>05/04/2023 14:07</c:v>
                      </c:pt>
                      <c:pt idx="3507">
                        <c:v>05/04/2023 14:07</c:v>
                      </c:pt>
                      <c:pt idx="3508">
                        <c:v>05/04/2023 14:07</c:v>
                      </c:pt>
                      <c:pt idx="3509">
                        <c:v>05/04/2023 14:07</c:v>
                      </c:pt>
                      <c:pt idx="3510">
                        <c:v>05/04/2023 14:07</c:v>
                      </c:pt>
                      <c:pt idx="3511">
                        <c:v>05/04/2023 14:07</c:v>
                      </c:pt>
                      <c:pt idx="3512">
                        <c:v>05/04/2023 14:07</c:v>
                      </c:pt>
                      <c:pt idx="3513">
                        <c:v>05/04/2023 14:07</c:v>
                      </c:pt>
                      <c:pt idx="3514">
                        <c:v>05/04/2023 14:07</c:v>
                      </c:pt>
                      <c:pt idx="3515">
                        <c:v>05/04/2023 14:07</c:v>
                      </c:pt>
                      <c:pt idx="3516">
                        <c:v>05/04/2023 14:07</c:v>
                      </c:pt>
                      <c:pt idx="3517">
                        <c:v>05/04/2023 14:07</c:v>
                      </c:pt>
                      <c:pt idx="3518">
                        <c:v>05/04/2023 14:07</c:v>
                      </c:pt>
                      <c:pt idx="3519">
                        <c:v>05/04/2023 14:07</c:v>
                      </c:pt>
                      <c:pt idx="3520">
                        <c:v>05/04/2023 14:07</c:v>
                      </c:pt>
                      <c:pt idx="3521">
                        <c:v>05/04/2023 14:07</c:v>
                      </c:pt>
                      <c:pt idx="3522">
                        <c:v>05/04/2023 14:07</c:v>
                      </c:pt>
                      <c:pt idx="3523">
                        <c:v>05/04/2023 14:07</c:v>
                      </c:pt>
                      <c:pt idx="3524">
                        <c:v>05/04/2023 14:07</c:v>
                      </c:pt>
                      <c:pt idx="3525">
                        <c:v>05/04/2023 14:07</c:v>
                      </c:pt>
                      <c:pt idx="3526">
                        <c:v>05/04/2023 14:07</c:v>
                      </c:pt>
                      <c:pt idx="3527">
                        <c:v>05/04/2023 14:07</c:v>
                      </c:pt>
                      <c:pt idx="3528">
                        <c:v>05/04/2023 14:07</c:v>
                      </c:pt>
                      <c:pt idx="3529">
                        <c:v>05/04/2023 14:07</c:v>
                      </c:pt>
                      <c:pt idx="3530">
                        <c:v>05/04/2023 14:07</c:v>
                      </c:pt>
                      <c:pt idx="3531">
                        <c:v>05/04/2023 14:07</c:v>
                      </c:pt>
                      <c:pt idx="3532">
                        <c:v>05/04/2023 14:07</c:v>
                      </c:pt>
                      <c:pt idx="3533">
                        <c:v>05/04/2023 14:07</c:v>
                      </c:pt>
                      <c:pt idx="3534">
                        <c:v>05/04/2023 14:07</c:v>
                      </c:pt>
                      <c:pt idx="3535">
                        <c:v>05/04/2023 14:07</c:v>
                      </c:pt>
                      <c:pt idx="3536">
                        <c:v>05/04/2023 14:07</c:v>
                      </c:pt>
                      <c:pt idx="3537">
                        <c:v>05/04/2023 14:07</c:v>
                      </c:pt>
                      <c:pt idx="3538">
                        <c:v>05/04/2023 14:07</c:v>
                      </c:pt>
                      <c:pt idx="3539">
                        <c:v>05/04/2023 14:07</c:v>
                      </c:pt>
                      <c:pt idx="3540">
                        <c:v>05/04/2023 14:07</c:v>
                      </c:pt>
                      <c:pt idx="3541">
                        <c:v>05/04/2023 14:07</c:v>
                      </c:pt>
                      <c:pt idx="3542">
                        <c:v>05/04/2023 14:07</c:v>
                      </c:pt>
                      <c:pt idx="3543">
                        <c:v>05/04/2023 14:07</c:v>
                      </c:pt>
                      <c:pt idx="3544">
                        <c:v>05/04/2023 14:08</c:v>
                      </c:pt>
                      <c:pt idx="3545">
                        <c:v>05/04/2023 14:08</c:v>
                      </c:pt>
                      <c:pt idx="3546">
                        <c:v>05/04/2023 14:08</c:v>
                      </c:pt>
                      <c:pt idx="3547">
                        <c:v>05/04/2023 14:08</c:v>
                      </c:pt>
                      <c:pt idx="3548">
                        <c:v>05/04/2023 14:08</c:v>
                      </c:pt>
                      <c:pt idx="3549">
                        <c:v>05/04/2023 14:08</c:v>
                      </c:pt>
                      <c:pt idx="3550">
                        <c:v>05/04/2023 14:08</c:v>
                      </c:pt>
                      <c:pt idx="3551">
                        <c:v>05/04/2023 14:08</c:v>
                      </c:pt>
                      <c:pt idx="3552">
                        <c:v>05/04/2023 14:08</c:v>
                      </c:pt>
                      <c:pt idx="3553">
                        <c:v>05/04/2023 14:08</c:v>
                      </c:pt>
                      <c:pt idx="3554">
                        <c:v>05/04/2023 14:08</c:v>
                      </c:pt>
                      <c:pt idx="3555">
                        <c:v>05/04/2023 14:08</c:v>
                      </c:pt>
                      <c:pt idx="3556">
                        <c:v>05/04/2023 14:08</c:v>
                      </c:pt>
                      <c:pt idx="3557">
                        <c:v>05/04/2023 14:08</c:v>
                      </c:pt>
                      <c:pt idx="3558">
                        <c:v>05/04/2023 14:08</c:v>
                      </c:pt>
                      <c:pt idx="3559">
                        <c:v>05/04/2023 14:08</c:v>
                      </c:pt>
                      <c:pt idx="3560">
                        <c:v>05/04/2023 14:08</c:v>
                      </c:pt>
                      <c:pt idx="3561">
                        <c:v>05/04/2023 14:08</c:v>
                      </c:pt>
                      <c:pt idx="3562">
                        <c:v>05/04/2023 14:08</c:v>
                      </c:pt>
                      <c:pt idx="3563">
                        <c:v>05/04/2023 14:08</c:v>
                      </c:pt>
                      <c:pt idx="3564">
                        <c:v>05/04/2023 14:08</c:v>
                      </c:pt>
                      <c:pt idx="3565">
                        <c:v>05/04/2023 14:08</c:v>
                      </c:pt>
                      <c:pt idx="3566">
                        <c:v>05/04/2023 14:08</c:v>
                      </c:pt>
                      <c:pt idx="3567">
                        <c:v>05/04/2023 14:08</c:v>
                      </c:pt>
                      <c:pt idx="3568">
                        <c:v>05/04/2023 14:08</c:v>
                      </c:pt>
                      <c:pt idx="3569">
                        <c:v>05/04/2023 14:08</c:v>
                      </c:pt>
                      <c:pt idx="3570">
                        <c:v>05/04/2023 14:08</c:v>
                      </c:pt>
                      <c:pt idx="3571">
                        <c:v>05/04/2023 14:08</c:v>
                      </c:pt>
                      <c:pt idx="3572">
                        <c:v>05/04/2023 14:08</c:v>
                      </c:pt>
                      <c:pt idx="3573">
                        <c:v>05/04/2023 14:08</c:v>
                      </c:pt>
                      <c:pt idx="3574">
                        <c:v>05/04/2023 14:08</c:v>
                      </c:pt>
                      <c:pt idx="3575">
                        <c:v>05/04/2023 14:08</c:v>
                      </c:pt>
                      <c:pt idx="3576">
                        <c:v>05/04/2023 14:08</c:v>
                      </c:pt>
                      <c:pt idx="3577">
                        <c:v>05/04/2023 14:08</c:v>
                      </c:pt>
                      <c:pt idx="3578">
                        <c:v>05/04/2023 14:08</c:v>
                      </c:pt>
                      <c:pt idx="3579">
                        <c:v>05/04/2023 14:08</c:v>
                      </c:pt>
                      <c:pt idx="3580">
                        <c:v>05/04/2023 14:08</c:v>
                      </c:pt>
                      <c:pt idx="3581">
                        <c:v>05/04/2023 14:08</c:v>
                      </c:pt>
                      <c:pt idx="3582">
                        <c:v>05/04/2023 14:08</c:v>
                      </c:pt>
                      <c:pt idx="3583">
                        <c:v>05/04/2023 14:08</c:v>
                      </c:pt>
                      <c:pt idx="3584">
                        <c:v>05/04/2023 14:08</c:v>
                      </c:pt>
                      <c:pt idx="3585">
                        <c:v>05/04/2023 14:08</c:v>
                      </c:pt>
                      <c:pt idx="3586">
                        <c:v>05/04/2023 14:08</c:v>
                      </c:pt>
                      <c:pt idx="3587">
                        <c:v>05/04/2023 14:08</c:v>
                      </c:pt>
                      <c:pt idx="3588">
                        <c:v>05/04/2023 14:08</c:v>
                      </c:pt>
                      <c:pt idx="3589">
                        <c:v>05/04/2023 14:08</c:v>
                      </c:pt>
                      <c:pt idx="3590">
                        <c:v>05/04/2023 14:08</c:v>
                      </c:pt>
                      <c:pt idx="3591">
                        <c:v>05/04/2023 14:08</c:v>
                      </c:pt>
                      <c:pt idx="3592">
                        <c:v>05/04/2023 14:08</c:v>
                      </c:pt>
                      <c:pt idx="3593">
                        <c:v>05/04/2023 14:08</c:v>
                      </c:pt>
                      <c:pt idx="3594">
                        <c:v>05/04/2023 14:08</c:v>
                      </c:pt>
                      <c:pt idx="3595">
                        <c:v>05/04/2023 14:08</c:v>
                      </c:pt>
                      <c:pt idx="3596">
                        <c:v>05/04/2023 14:08</c:v>
                      </c:pt>
                      <c:pt idx="3597">
                        <c:v>05/04/2023 14:08</c:v>
                      </c:pt>
                      <c:pt idx="3598">
                        <c:v>05/04/2023 14:08</c:v>
                      </c:pt>
                      <c:pt idx="3599">
                        <c:v>05/04/2023 14:08</c:v>
                      </c:pt>
                      <c:pt idx="3600">
                        <c:v>05/04/2023 14:08</c:v>
                      </c:pt>
                      <c:pt idx="3601">
                        <c:v>05/04/2023 14:08</c:v>
                      </c:pt>
                      <c:pt idx="3602">
                        <c:v>05/04/2023 14:08</c:v>
                      </c:pt>
                      <c:pt idx="3603">
                        <c:v>05/04/2023 14:08</c:v>
                      </c:pt>
                      <c:pt idx="3604">
                        <c:v>05/04/2023 14:09</c:v>
                      </c:pt>
                      <c:pt idx="3605">
                        <c:v>05/04/2023 14:09</c:v>
                      </c:pt>
                      <c:pt idx="3606">
                        <c:v>05/04/2023 14:09</c:v>
                      </c:pt>
                      <c:pt idx="3607">
                        <c:v>05/04/2023 14:09</c:v>
                      </c:pt>
                      <c:pt idx="3608">
                        <c:v>05/04/2023 14:09</c:v>
                      </c:pt>
                      <c:pt idx="3609">
                        <c:v>05/04/2023 14:09</c:v>
                      </c:pt>
                      <c:pt idx="3610">
                        <c:v>05/04/2023 14:09</c:v>
                      </c:pt>
                      <c:pt idx="3611">
                        <c:v>05/04/2023 14:09</c:v>
                      </c:pt>
                      <c:pt idx="3612">
                        <c:v>05/04/2023 14:09</c:v>
                      </c:pt>
                      <c:pt idx="3613">
                        <c:v>05/04/2023 14:09</c:v>
                      </c:pt>
                      <c:pt idx="3614">
                        <c:v>05/04/2023 14:09</c:v>
                      </c:pt>
                      <c:pt idx="3615">
                        <c:v>05/04/2023 14:09</c:v>
                      </c:pt>
                      <c:pt idx="3616">
                        <c:v>05/04/2023 14:09</c:v>
                      </c:pt>
                      <c:pt idx="3617">
                        <c:v>05/04/2023 14:09</c:v>
                      </c:pt>
                      <c:pt idx="3618">
                        <c:v>05/04/2023 14:09</c:v>
                      </c:pt>
                      <c:pt idx="3619">
                        <c:v>05/04/2023 14:09</c:v>
                      </c:pt>
                      <c:pt idx="3620">
                        <c:v>05/04/2023 14:09</c:v>
                      </c:pt>
                      <c:pt idx="3621">
                        <c:v>05/04/2023 14:09</c:v>
                      </c:pt>
                      <c:pt idx="3622">
                        <c:v>05/04/2023 14:09</c:v>
                      </c:pt>
                      <c:pt idx="3623">
                        <c:v>05/04/2023 14:09</c:v>
                      </c:pt>
                      <c:pt idx="3624">
                        <c:v>05/04/2023 14:09</c:v>
                      </c:pt>
                      <c:pt idx="3625">
                        <c:v>05/04/2023 14:09</c:v>
                      </c:pt>
                      <c:pt idx="3626">
                        <c:v>05/04/2023 14:09</c:v>
                      </c:pt>
                      <c:pt idx="3627">
                        <c:v>05/04/2023 14:09</c:v>
                      </c:pt>
                      <c:pt idx="3628">
                        <c:v>05/04/2023 14:09</c:v>
                      </c:pt>
                      <c:pt idx="3629">
                        <c:v>05/04/2023 14:09</c:v>
                      </c:pt>
                      <c:pt idx="3630">
                        <c:v>05/04/2023 14:09</c:v>
                      </c:pt>
                      <c:pt idx="3631">
                        <c:v>05/04/2023 14:09</c:v>
                      </c:pt>
                      <c:pt idx="3632">
                        <c:v>05/04/2023 14:09</c:v>
                      </c:pt>
                      <c:pt idx="3633">
                        <c:v>05/04/2023 14:09</c:v>
                      </c:pt>
                      <c:pt idx="3634">
                        <c:v>05/04/2023 14:09</c:v>
                      </c:pt>
                      <c:pt idx="3635">
                        <c:v>05/04/2023 14:09</c:v>
                      </c:pt>
                      <c:pt idx="3636">
                        <c:v>05/04/2023 14:09</c:v>
                      </c:pt>
                      <c:pt idx="3637">
                        <c:v>05/04/2023 14:09</c:v>
                      </c:pt>
                      <c:pt idx="3638">
                        <c:v>05/04/2023 14:09</c:v>
                      </c:pt>
                      <c:pt idx="3639">
                        <c:v>05/04/2023 14:09</c:v>
                      </c:pt>
                      <c:pt idx="3640">
                        <c:v>05/04/2023 14:09</c:v>
                      </c:pt>
                      <c:pt idx="3641">
                        <c:v>05/04/2023 14:09</c:v>
                      </c:pt>
                      <c:pt idx="3642">
                        <c:v>05/04/2023 14:09</c:v>
                      </c:pt>
                      <c:pt idx="3643">
                        <c:v>05/04/2023 14:09</c:v>
                      </c:pt>
                      <c:pt idx="3644">
                        <c:v>05/04/2023 14:09</c:v>
                      </c:pt>
                      <c:pt idx="3645">
                        <c:v>05/04/2023 14:09</c:v>
                      </c:pt>
                      <c:pt idx="3646">
                        <c:v>05/04/2023 14:09</c:v>
                      </c:pt>
                      <c:pt idx="3647">
                        <c:v>05/04/2023 14:09</c:v>
                      </c:pt>
                      <c:pt idx="3648">
                        <c:v>05/04/2023 14:09</c:v>
                      </c:pt>
                      <c:pt idx="3649">
                        <c:v>05/04/2023 14:09</c:v>
                      </c:pt>
                      <c:pt idx="3650">
                        <c:v>05/04/2023 14:09</c:v>
                      </c:pt>
                      <c:pt idx="3651">
                        <c:v>05/04/2023 14:09</c:v>
                      </c:pt>
                      <c:pt idx="3652">
                        <c:v>05/04/2023 14:09</c:v>
                      </c:pt>
                      <c:pt idx="3653">
                        <c:v>05/04/2023 14:09</c:v>
                      </c:pt>
                      <c:pt idx="3654">
                        <c:v>05/04/2023 14:09</c:v>
                      </c:pt>
                      <c:pt idx="3655">
                        <c:v>05/04/2023 14:09</c:v>
                      </c:pt>
                      <c:pt idx="3656">
                        <c:v>05/04/2023 14:09</c:v>
                      </c:pt>
                      <c:pt idx="3657">
                        <c:v>05/04/2023 14:09</c:v>
                      </c:pt>
                      <c:pt idx="3658">
                        <c:v>05/04/2023 14:09</c:v>
                      </c:pt>
                      <c:pt idx="3659">
                        <c:v>05/04/2023 14:09</c:v>
                      </c:pt>
                      <c:pt idx="3660">
                        <c:v>05/04/2023 14:09</c:v>
                      </c:pt>
                      <c:pt idx="3661">
                        <c:v>05/04/2023 14:09</c:v>
                      </c:pt>
                      <c:pt idx="3662">
                        <c:v>05/04/2023 14:09</c:v>
                      </c:pt>
                      <c:pt idx="3663">
                        <c:v>05/04/2023 14:10</c:v>
                      </c:pt>
                      <c:pt idx="3664">
                        <c:v>05/04/2023 14:10</c:v>
                      </c:pt>
                      <c:pt idx="3665">
                        <c:v>05/04/2023 14:10</c:v>
                      </c:pt>
                      <c:pt idx="3666">
                        <c:v>05/04/2023 14:10</c:v>
                      </c:pt>
                      <c:pt idx="3667">
                        <c:v>05/04/2023 14:10</c:v>
                      </c:pt>
                      <c:pt idx="3668">
                        <c:v>05/04/2023 14:10</c:v>
                      </c:pt>
                      <c:pt idx="3669">
                        <c:v>05/04/2023 14:10</c:v>
                      </c:pt>
                      <c:pt idx="3670">
                        <c:v>05/04/2023 14:10</c:v>
                      </c:pt>
                      <c:pt idx="3671">
                        <c:v>05/04/2023 14:10</c:v>
                      </c:pt>
                      <c:pt idx="3672">
                        <c:v>05/04/2023 14:10</c:v>
                      </c:pt>
                      <c:pt idx="3673">
                        <c:v>05/04/2023 14:10</c:v>
                      </c:pt>
                      <c:pt idx="3674">
                        <c:v>05/04/2023 14:10</c:v>
                      </c:pt>
                      <c:pt idx="3675">
                        <c:v>05/04/2023 14:10</c:v>
                      </c:pt>
                      <c:pt idx="3676">
                        <c:v>05/04/2023 14:10</c:v>
                      </c:pt>
                      <c:pt idx="3677">
                        <c:v>05/04/2023 14:10</c:v>
                      </c:pt>
                      <c:pt idx="3678">
                        <c:v>05/04/2023 14:10</c:v>
                      </c:pt>
                      <c:pt idx="3679">
                        <c:v>05/04/2023 14:10</c:v>
                      </c:pt>
                      <c:pt idx="3680">
                        <c:v>05/04/2023 14:10</c:v>
                      </c:pt>
                      <c:pt idx="3681">
                        <c:v>05/04/2023 14:10</c:v>
                      </c:pt>
                      <c:pt idx="3682">
                        <c:v>05/04/2023 14:10</c:v>
                      </c:pt>
                      <c:pt idx="3683">
                        <c:v>05/04/2023 14:10</c:v>
                      </c:pt>
                      <c:pt idx="3684">
                        <c:v>05/04/2023 14:10</c:v>
                      </c:pt>
                      <c:pt idx="3685">
                        <c:v>05/04/2023 14:10</c:v>
                      </c:pt>
                      <c:pt idx="3686">
                        <c:v>05/04/2023 14:10</c:v>
                      </c:pt>
                      <c:pt idx="3687">
                        <c:v>05/04/2023 14:10</c:v>
                      </c:pt>
                      <c:pt idx="3688">
                        <c:v>05/04/2023 14:10</c:v>
                      </c:pt>
                      <c:pt idx="3689">
                        <c:v>05/04/2023 14:10</c:v>
                      </c:pt>
                      <c:pt idx="3690">
                        <c:v>05/04/2023 14:10</c:v>
                      </c:pt>
                      <c:pt idx="3691">
                        <c:v>05/04/2023 14:10</c:v>
                      </c:pt>
                      <c:pt idx="3692">
                        <c:v>05/04/2023 14:10</c:v>
                      </c:pt>
                      <c:pt idx="3693">
                        <c:v>05/04/2023 14:10</c:v>
                      </c:pt>
                      <c:pt idx="3694">
                        <c:v>05/04/2023 14:10</c:v>
                      </c:pt>
                      <c:pt idx="3695">
                        <c:v>05/04/2023 14:10</c:v>
                      </c:pt>
                      <c:pt idx="3696">
                        <c:v>05/04/2023 14:10</c:v>
                      </c:pt>
                      <c:pt idx="3697">
                        <c:v>05/04/2023 14:10</c:v>
                      </c:pt>
                      <c:pt idx="3698">
                        <c:v>05/04/2023 14:10</c:v>
                      </c:pt>
                      <c:pt idx="3699">
                        <c:v>05/04/2023 14:10</c:v>
                      </c:pt>
                      <c:pt idx="3700">
                        <c:v>05/04/2023 14:10</c:v>
                      </c:pt>
                      <c:pt idx="3701">
                        <c:v>05/04/2023 14:10</c:v>
                      </c:pt>
                      <c:pt idx="3702">
                        <c:v>05/04/2023 14:10</c:v>
                      </c:pt>
                      <c:pt idx="3703">
                        <c:v>05/04/2023 14:10</c:v>
                      </c:pt>
                      <c:pt idx="3704">
                        <c:v>05/04/2023 14:10</c:v>
                      </c:pt>
                      <c:pt idx="3705">
                        <c:v>05/04/2023 14:10</c:v>
                      </c:pt>
                      <c:pt idx="3706">
                        <c:v>05/04/2023 14:10</c:v>
                      </c:pt>
                      <c:pt idx="3707">
                        <c:v>05/04/2023 14:10</c:v>
                      </c:pt>
                      <c:pt idx="3708">
                        <c:v>05/04/2023 14:10</c:v>
                      </c:pt>
                      <c:pt idx="3709">
                        <c:v>05/04/2023 14:10</c:v>
                      </c:pt>
                      <c:pt idx="3710">
                        <c:v>05/04/2023 14:10</c:v>
                      </c:pt>
                      <c:pt idx="3711">
                        <c:v>05/04/2023 14:10</c:v>
                      </c:pt>
                      <c:pt idx="3712">
                        <c:v>05/04/2023 14:10</c:v>
                      </c:pt>
                      <c:pt idx="3713">
                        <c:v>05/04/2023 14:10</c:v>
                      </c:pt>
                      <c:pt idx="3714">
                        <c:v>05/04/2023 14:10</c:v>
                      </c:pt>
                      <c:pt idx="3715">
                        <c:v>05/04/2023 14:10</c:v>
                      </c:pt>
                      <c:pt idx="3716">
                        <c:v>05/04/2023 14:10</c:v>
                      </c:pt>
                      <c:pt idx="3717">
                        <c:v>05/04/2023 14:10</c:v>
                      </c:pt>
                      <c:pt idx="3718">
                        <c:v>05/04/2023 14:10</c:v>
                      </c:pt>
                      <c:pt idx="3719">
                        <c:v>05/04/2023 14:10</c:v>
                      </c:pt>
                      <c:pt idx="3720">
                        <c:v>05/04/2023 14:10</c:v>
                      </c:pt>
                      <c:pt idx="3721">
                        <c:v>05/04/2023 14:10</c:v>
                      </c:pt>
                      <c:pt idx="3722">
                        <c:v>05/04/2023 14:10</c:v>
                      </c:pt>
                      <c:pt idx="3723">
                        <c:v>05/04/2023 14:11</c:v>
                      </c:pt>
                      <c:pt idx="3724">
                        <c:v>05/04/2023 14:11</c:v>
                      </c:pt>
                      <c:pt idx="3725">
                        <c:v>05/04/2023 14:11</c:v>
                      </c:pt>
                      <c:pt idx="3726">
                        <c:v>05/04/2023 14:11</c:v>
                      </c:pt>
                      <c:pt idx="3727">
                        <c:v>05/04/2023 14:11</c:v>
                      </c:pt>
                      <c:pt idx="3728">
                        <c:v>05/04/2023 14:11</c:v>
                      </c:pt>
                      <c:pt idx="3729">
                        <c:v>05/04/2023 14:11</c:v>
                      </c:pt>
                      <c:pt idx="3730">
                        <c:v>05/04/2023 14:11</c:v>
                      </c:pt>
                      <c:pt idx="3731">
                        <c:v>05/04/2023 14:11</c:v>
                      </c:pt>
                      <c:pt idx="3732">
                        <c:v>05/04/2023 14:11</c:v>
                      </c:pt>
                      <c:pt idx="3733">
                        <c:v>05/04/2023 14:11</c:v>
                      </c:pt>
                      <c:pt idx="3734">
                        <c:v>05/04/2023 14:11</c:v>
                      </c:pt>
                      <c:pt idx="3735">
                        <c:v>05/04/2023 14:11</c:v>
                      </c:pt>
                      <c:pt idx="3736">
                        <c:v>05/04/2023 14:11</c:v>
                      </c:pt>
                      <c:pt idx="3737">
                        <c:v>05/04/2023 14:11</c:v>
                      </c:pt>
                      <c:pt idx="3738">
                        <c:v>05/04/2023 14:11</c:v>
                      </c:pt>
                      <c:pt idx="3739">
                        <c:v>05/04/2023 14:11</c:v>
                      </c:pt>
                      <c:pt idx="3740">
                        <c:v>05/04/2023 14:11</c:v>
                      </c:pt>
                      <c:pt idx="3741">
                        <c:v>05/04/2023 14:11</c:v>
                      </c:pt>
                      <c:pt idx="3742">
                        <c:v>05/04/2023 14:11</c:v>
                      </c:pt>
                      <c:pt idx="3743">
                        <c:v>05/04/2023 14:11</c:v>
                      </c:pt>
                      <c:pt idx="3744">
                        <c:v>05/04/2023 14:11</c:v>
                      </c:pt>
                      <c:pt idx="3745">
                        <c:v>05/04/2023 14:11</c:v>
                      </c:pt>
                      <c:pt idx="3746">
                        <c:v>05/04/2023 14:11</c:v>
                      </c:pt>
                      <c:pt idx="3747">
                        <c:v>05/04/2023 14:11</c:v>
                      </c:pt>
                      <c:pt idx="3748">
                        <c:v>05/04/2023 14:11</c:v>
                      </c:pt>
                      <c:pt idx="3749">
                        <c:v>05/04/2023 14:11</c:v>
                      </c:pt>
                      <c:pt idx="3750">
                        <c:v>05/04/2023 14:11</c:v>
                      </c:pt>
                      <c:pt idx="3751">
                        <c:v>05/04/2023 14:11</c:v>
                      </c:pt>
                      <c:pt idx="3752">
                        <c:v>05/04/2023 14:11</c:v>
                      </c:pt>
                      <c:pt idx="3753">
                        <c:v>05/04/2023 14:11</c:v>
                      </c:pt>
                      <c:pt idx="3754">
                        <c:v>05/04/2023 14:11</c:v>
                      </c:pt>
                      <c:pt idx="3755">
                        <c:v>05/04/2023 14:11</c:v>
                      </c:pt>
                      <c:pt idx="3756">
                        <c:v>05/04/2023 14:11</c:v>
                      </c:pt>
                      <c:pt idx="3757">
                        <c:v>05/04/2023 14:11</c:v>
                      </c:pt>
                      <c:pt idx="3758">
                        <c:v>05/04/2023 14:11</c:v>
                      </c:pt>
                      <c:pt idx="3759">
                        <c:v>05/04/2023 14:11</c:v>
                      </c:pt>
                      <c:pt idx="3760">
                        <c:v>05/04/2023 14:11</c:v>
                      </c:pt>
                      <c:pt idx="3761">
                        <c:v>05/04/2023 14:11</c:v>
                      </c:pt>
                      <c:pt idx="3762">
                        <c:v>05/04/2023 14:11</c:v>
                      </c:pt>
                      <c:pt idx="3763">
                        <c:v>05/04/2023 14:11</c:v>
                      </c:pt>
                      <c:pt idx="3764">
                        <c:v>05/04/2023 14:11</c:v>
                      </c:pt>
                      <c:pt idx="3765">
                        <c:v>05/04/2023 14:11</c:v>
                      </c:pt>
                      <c:pt idx="3766">
                        <c:v>05/04/2023 14:11</c:v>
                      </c:pt>
                      <c:pt idx="3767">
                        <c:v>05/04/2023 14:11</c:v>
                      </c:pt>
                      <c:pt idx="3768">
                        <c:v>05/04/2023 14:11</c:v>
                      </c:pt>
                      <c:pt idx="3769">
                        <c:v>05/04/2023 14:11</c:v>
                      </c:pt>
                      <c:pt idx="3770">
                        <c:v>05/04/2023 14:11</c:v>
                      </c:pt>
                      <c:pt idx="3771">
                        <c:v>05/04/2023 14:11</c:v>
                      </c:pt>
                      <c:pt idx="3772">
                        <c:v>05/04/2023 14:11</c:v>
                      </c:pt>
                      <c:pt idx="3773">
                        <c:v>05/04/2023 14:11</c:v>
                      </c:pt>
                      <c:pt idx="3774">
                        <c:v>05/04/2023 14:11</c:v>
                      </c:pt>
                      <c:pt idx="3775">
                        <c:v>05/04/2023 14:11</c:v>
                      </c:pt>
                      <c:pt idx="3776">
                        <c:v>05/04/2023 14:11</c:v>
                      </c:pt>
                      <c:pt idx="3777">
                        <c:v>05/04/2023 14:11</c:v>
                      </c:pt>
                      <c:pt idx="3778">
                        <c:v>05/04/2023 14:11</c:v>
                      </c:pt>
                      <c:pt idx="3779">
                        <c:v>05/04/2023 14:11</c:v>
                      </c:pt>
                      <c:pt idx="3780">
                        <c:v>05/04/2023 14:11</c:v>
                      </c:pt>
                      <c:pt idx="3781">
                        <c:v>05/04/2023 14:11</c:v>
                      </c:pt>
                      <c:pt idx="3782">
                        <c:v>05/04/2023 14:11</c:v>
                      </c:pt>
                      <c:pt idx="3783">
                        <c:v>05/04/2023 14:12</c:v>
                      </c:pt>
                      <c:pt idx="3784">
                        <c:v>05/04/2023 14:12</c:v>
                      </c:pt>
                      <c:pt idx="3785">
                        <c:v>05/04/2023 14:12</c:v>
                      </c:pt>
                      <c:pt idx="3786">
                        <c:v>05/04/2023 14:12</c:v>
                      </c:pt>
                      <c:pt idx="3787">
                        <c:v>05/04/2023 14:12</c:v>
                      </c:pt>
                      <c:pt idx="3788">
                        <c:v>05/04/2023 14:12</c:v>
                      </c:pt>
                      <c:pt idx="3789">
                        <c:v>05/04/2023 14:12</c:v>
                      </c:pt>
                      <c:pt idx="3790">
                        <c:v>05/04/2023 14:12</c:v>
                      </c:pt>
                      <c:pt idx="3791">
                        <c:v>05/04/2023 14:12</c:v>
                      </c:pt>
                      <c:pt idx="3792">
                        <c:v>05/04/2023 14:12</c:v>
                      </c:pt>
                      <c:pt idx="3793">
                        <c:v>05/04/2023 14:12</c:v>
                      </c:pt>
                      <c:pt idx="3794">
                        <c:v>05/04/2023 14:12</c:v>
                      </c:pt>
                      <c:pt idx="3795">
                        <c:v>05/04/2023 14:12</c:v>
                      </c:pt>
                      <c:pt idx="3796">
                        <c:v>05/04/2023 14:12</c:v>
                      </c:pt>
                      <c:pt idx="3797">
                        <c:v>05/04/2023 14:12</c:v>
                      </c:pt>
                      <c:pt idx="3798">
                        <c:v>05/04/2023 14:12</c:v>
                      </c:pt>
                      <c:pt idx="3799">
                        <c:v>05/04/2023 14:12</c:v>
                      </c:pt>
                      <c:pt idx="3800">
                        <c:v>05/04/2023 14:12</c:v>
                      </c:pt>
                      <c:pt idx="3801">
                        <c:v>05/04/2023 14:12</c:v>
                      </c:pt>
                      <c:pt idx="3802">
                        <c:v>05/04/2023 14:12</c:v>
                      </c:pt>
                      <c:pt idx="3803">
                        <c:v>05/04/2023 14:12</c:v>
                      </c:pt>
                      <c:pt idx="3804">
                        <c:v>05/04/2023 14:12</c:v>
                      </c:pt>
                      <c:pt idx="3805">
                        <c:v>05/04/2023 14:12</c:v>
                      </c:pt>
                      <c:pt idx="3806">
                        <c:v>05/04/2023 14:12</c:v>
                      </c:pt>
                      <c:pt idx="3807">
                        <c:v>05/04/2023 14:12</c:v>
                      </c:pt>
                      <c:pt idx="3808">
                        <c:v>05/04/2023 14:12</c:v>
                      </c:pt>
                      <c:pt idx="3809">
                        <c:v>05/04/2023 14:12</c:v>
                      </c:pt>
                      <c:pt idx="3810">
                        <c:v>05/04/2023 14:12</c:v>
                      </c:pt>
                      <c:pt idx="3811">
                        <c:v>05/04/2023 14:12</c:v>
                      </c:pt>
                      <c:pt idx="3812">
                        <c:v>05/04/2023 14:12</c:v>
                      </c:pt>
                      <c:pt idx="3813">
                        <c:v>05/04/2023 14:12</c:v>
                      </c:pt>
                      <c:pt idx="3814">
                        <c:v>05/04/2023 14:12</c:v>
                      </c:pt>
                      <c:pt idx="3815">
                        <c:v>05/04/2023 14:12</c:v>
                      </c:pt>
                      <c:pt idx="3816">
                        <c:v>05/04/2023 14:12</c:v>
                      </c:pt>
                      <c:pt idx="3817">
                        <c:v>05/04/2023 14:12</c:v>
                      </c:pt>
                      <c:pt idx="3818">
                        <c:v>05/04/2023 14:12</c:v>
                      </c:pt>
                      <c:pt idx="3819">
                        <c:v>05/04/2023 14:12</c:v>
                      </c:pt>
                      <c:pt idx="3820">
                        <c:v>05/04/2023 14:12</c:v>
                      </c:pt>
                      <c:pt idx="3821">
                        <c:v>05/04/2023 14:12</c:v>
                      </c:pt>
                      <c:pt idx="3822">
                        <c:v>05/04/2023 14:12</c:v>
                      </c:pt>
                      <c:pt idx="3823">
                        <c:v>05/04/2023 14:12</c:v>
                      </c:pt>
                      <c:pt idx="3824">
                        <c:v>05/04/2023 14:12</c:v>
                      </c:pt>
                      <c:pt idx="3825">
                        <c:v>05/04/2023 14:12</c:v>
                      </c:pt>
                      <c:pt idx="3826">
                        <c:v>05/04/2023 14:12</c:v>
                      </c:pt>
                      <c:pt idx="3827">
                        <c:v>05/04/2023 14:12</c:v>
                      </c:pt>
                      <c:pt idx="3828">
                        <c:v>05/04/2023 14:12</c:v>
                      </c:pt>
                      <c:pt idx="3829">
                        <c:v>05/04/2023 14:12</c:v>
                      </c:pt>
                      <c:pt idx="3830">
                        <c:v>05/04/2023 14:12</c:v>
                      </c:pt>
                      <c:pt idx="3831">
                        <c:v>05/04/2023 14:12</c:v>
                      </c:pt>
                      <c:pt idx="3832">
                        <c:v>05/04/2023 14:12</c:v>
                      </c:pt>
                      <c:pt idx="3833">
                        <c:v>05/04/2023 14:12</c:v>
                      </c:pt>
                      <c:pt idx="3834">
                        <c:v>05/04/2023 14:12</c:v>
                      </c:pt>
                      <c:pt idx="3835">
                        <c:v>05/04/2023 14:12</c:v>
                      </c:pt>
                      <c:pt idx="3836">
                        <c:v>05/04/2023 14:12</c:v>
                      </c:pt>
                      <c:pt idx="3837">
                        <c:v>05/04/2023 14:12</c:v>
                      </c:pt>
                      <c:pt idx="3838">
                        <c:v>05/04/2023 14:12</c:v>
                      </c:pt>
                      <c:pt idx="3839">
                        <c:v>05/04/2023 14:12</c:v>
                      </c:pt>
                      <c:pt idx="3840">
                        <c:v>05/04/2023 14:12</c:v>
                      </c:pt>
                      <c:pt idx="3841">
                        <c:v>05/04/2023 14:12</c:v>
                      </c:pt>
                      <c:pt idx="3842">
                        <c:v>05/04/2023 14:12</c:v>
                      </c:pt>
                      <c:pt idx="3843">
                        <c:v>05/04/2023 14:13</c:v>
                      </c:pt>
                      <c:pt idx="3844">
                        <c:v>05/04/2023 14:13</c:v>
                      </c:pt>
                      <c:pt idx="3845">
                        <c:v>05/04/2023 14:13</c:v>
                      </c:pt>
                      <c:pt idx="3846">
                        <c:v>05/04/2023 14:13</c:v>
                      </c:pt>
                      <c:pt idx="3847">
                        <c:v>05/04/2023 14:13</c:v>
                      </c:pt>
                      <c:pt idx="3848">
                        <c:v>05/04/2023 14:13</c:v>
                      </c:pt>
                      <c:pt idx="3849">
                        <c:v>05/04/2023 14:13</c:v>
                      </c:pt>
                      <c:pt idx="3850">
                        <c:v>05/04/2023 14:13</c:v>
                      </c:pt>
                      <c:pt idx="3851">
                        <c:v>05/04/2023 14:13</c:v>
                      </c:pt>
                      <c:pt idx="3852">
                        <c:v>05/04/2023 14:13</c:v>
                      </c:pt>
                      <c:pt idx="3853">
                        <c:v>05/04/2023 14:13</c:v>
                      </c:pt>
                      <c:pt idx="3854">
                        <c:v>05/04/2023 14:13</c:v>
                      </c:pt>
                      <c:pt idx="3855">
                        <c:v>05/04/2023 14:13</c:v>
                      </c:pt>
                      <c:pt idx="3856">
                        <c:v>05/04/2023 14:13</c:v>
                      </c:pt>
                      <c:pt idx="3857">
                        <c:v>05/04/2023 14:13</c:v>
                      </c:pt>
                      <c:pt idx="3858">
                        <c:v>05/04/2023 14:13</c:v>
                      </c:pt>
                      <c:pt idx="3859">
                        <c:v>05/04/2023 14:13</c:v>
                      </c:pt>
                      <c:pt idx="3860">
                        <c:v>05/04/2023 14:13</c:v>
                      </c:pt>
                      <c:pt idx="3861">
                        <c:v>05/04/2023 14:13</c:v>
                      </c:pt>
                      <c:pt idx="3862">
                        <c:v>05/04/2023 14:13</c:v>
                      </c:pt>
                      <c:pt idx="3863">
                        <c:v>05/04/2023 14:13</c:v>
                      </c:pt>
                      <c:pt idx="3864">
                        <c:v>05/04/2023 14:13</c:v>
                      </c:pt>
                      <c:pt idx="3865">
                        <c:v>05/04/2023 14:13</c:v>
                      </c:pt>
                      <c:pt idx="3866">
                        <c:v>05/04/2023 14:13</c:v>
                      </c:pt>
                      <c:pt idx="3867">
                        <c:v>05/04/2023 14:13</c:v>
                      </c:pt>
                      <c:pt idx="3868">
                        <c:v>05/04/2023 14:13</c:v>
                      </c:pt>
                      <c:pt idx="3869">
                        <c:v>05/04/2023 14:13</c:v>
                      </c:pt>
                      <c:pt idx="3870">
                        <c:v>05/04/2023 14:13</c:v>
                      </c:pt>
                      <c:pt idx="3871">
                        <c:v>05/04/2023 14:13</c:v>
                      </c:pt>
                      <c:pt idx="3872">
                        <c:v>05/04/2023 14:13</c:v>
                      </c:pt>
                      <c:pt idx="3873">
                        <c:v>05/04/2023 14:13</c:v>
                      </c:pt>
                      <c:pt idx="3874">
                        <c:v>05/04/2023 14:13</c:v>
                      </c:pt>
                      <c:pt idx="3875">
                        <c:v>05/04/2023 14:13</c:v>
                      </c:pt>
                      <c:pt idx="3876">
                        <c:v>05/04/2023 14:13</c:v>
                      </c:pt>
                      <c:pt idx="3877">
                        <c:v>05/04/2023 14:13</c:v>
                      </c:pt>
                      <c:pt idx="3878">
                        <c:v>05/04/2023 14:13</c:v>
                      </c:pt>
                      <c:pt idx="3879">
                        <c:v>05/04/2023 14:13</c:v>
                      </c:pt>
                      <c:pt idx="3880">
                        <c:v>05/04/2023 14:13</c:v>
                      </c:pt>
                      <c:pt idx="3881">
                        <c:v>05/04/2023 14:13</c:v>
                      </c:pt>
                      <c:pt idx="3882">
                        <c:v>05/04/2023 14:13</c:v>
                      </c:pt>
                      <c:pt idx="3883">
                        <c:v>05/04/2023 14:13</c:v>
                      </c:pt>
                      <c:pt idx="3884">
                        <c:v>05/04/2023 14:13</c:v>
                      </c:pt>
                      <c:pt idx="3885">
                        <c:v>05/04/2023 14:13</c:v>
                      </c:pt>
                      <c:pt idx="3886">
                        <c:v>05/04/2023 14:13</c:v>
                      </c:pt>
                      <c:pt idx="3887">
                        <c:v>05/04/2023 14:13</c:v>
                      </c:pt>
                      <c:pt idx="3888">
                        <c:v>05/04/2023 14:13</c:v>
                      </c:pt>
                      <c:pt idx="3889">
                        <c:v>05/04/2023 14:13</c:v>
                      </c:pt>
                      <c:pt idx="3890">
                        <c:v>05/04/2023 14:13</c:v>
                      </c:pt>
                      <c:pt idx="3891">
                        <c:v>05/04/2023 14:13</c:v>
                      </c:pt>
                      <c:pt idx="3892">
                        <c:v>05/04/2023 14:13</c:v>
                      </c:pt>
                      <c:pt idx="3893">
                        <c:v>05/04/2023 14:13</c:v>
                      </c:pt>
                      <c:pt idx="3894">
                        <c:v>05/04/2023 14:13</c:v>
                      </c:pt>
                      <c:pt idx="3895">
                        <c:v>05/04/2023 14:13</c:v>
                      </c:pt>
                      <c:pt idx="3896">
                        <c:v>05/04/2023 14:13</c:v>
                      </c:pt>
                      <c:pt idx="3897">
                        <c:v>05/04/2023 14:13</c:v>
                      </c:pt>
                      <c:pt idx="3898">
                        <c:v>05/04/2023 14:13</c:v>
                      </c:pt>
                      <c:pt idx="3899">
                        <c:v>05/04/2023 14:13</c:v>
                      </c:pt>
                      <c:pt idx="3900">
                        <c:v>05/04/2023 14:13</c:v>
                      </c:pt>
                      <c:pt idx="3901">
                        <c:v>05/04/2023 14:13</c:v>
                      </c:pt>
                      <c:pt idx="3902">
                        <c:v>05/04/2023 14:14</c:v>
                      </c:pt>
                      <c:pt idx="3903">
                        <c:v>05/04/2023 14:14</c:v>
                      </c:pt>
                      <c:pt idx="3904">
                        <c:v>05/04/2023 14:14</c:v>
                      </c:pt>
                      <c:pt idx="3905">
                        <c:v>05/04/2023 14:14</c:v>
                      </c:pt>
                      <c:pt idx="3906">
                        <c:v>05/04/2023 14:14</c:v>
                      </c:pt>
                      <c:pt idx="3907">
                        <c:v>05/04/2023 14:14</c:v>
                      </c:pt>
                      <c:pt idx="3908">
                        <c:v>05/04/2023 14:14</c:v>
                      </c:pt>
                      <c:pt idx="3909">
                        <c:v>05/04/2023 14:14</c:v>
                      </c:pt>
                      <c:pt idx="3910">
                        <c:v>05/04/2023 14:14</c:v>
                      </c:pt>
                      <c:pt idx="3911">
                        <c:v>05/04/2023 14:14</c:v>
                      </c:pt>
                      <c:pt idx="3912">
                        <c:v>05/04/2023 14:14</c:v>
                      </c:pt>
                      <c:pt idx="3913">
                        <c:v>05/04/2023 14:14</c:v>
                      </c:pt>
                      <c:pt idx="3914">
                        <c:v>05/04/2023 14:14</c:v>
                      </c:pt>
                      <c:pt idx="3915">
                        <c:v>05/04/2023 14:14</c:v>
                      </c:pt>
                      <c:pt idx="3916">
                        <c:v>05/04/2023 14:14</c:v>
                      </c:pt>
                      <c:pt idx="3917">
                        <c:v>05/04/2023 14:14</c:v>
                      </c:pt>
                      <c:pt idx="3918">
                        <c:v>05/04/2023 14:14</c:v>
                      </c:pt>
                      <c:pt idx="3919">
                        <c:v>05/04/2023 14:14</c:v>
                      </c:pt>
                      <c:pt idx="3920">
                        <c:v>05/04/2023 14:14</c:v>
                      </c:pt>
                      <c:pt idx="3921">
                        <c:v>05/04/2023 14:14</c:v>
                      </c:pt>
                      <c:pt idx="3922">
                        <c:v>05/04/2023 14:14</c:v>
                      </c:pt>
                      <c:pt idx="3923">
                        <c:v>05/04/2023 14:14</c:v>
                      </c:pt>
                      <c:pt idx="3924">
                        <c:v>05/04/2023 14:14</c:v>
                      </c:pt>
                      <c:pt idx="3925">
                        <c:v>05/04/2023 14:14</c:v>
                      </c:pt>
                      <c:pt idx="3926">
                        <c:v>05/04/2023 14:14</c:v>
                      </c:pt>
                      <c:pt idx="3927">
                        <c:v>05/04/2023 14:14</c:v>
                      </c:pt>
                      <c:pt idx="3928">
                        <c:v>05/04/2023 14:14</c:v>
                      </c:pt>
                      <c:pt idx="3929">
                        <c:v>05/04/2023 14:14</c:v>
                      </c:pt>
                      <c:pt idx="3930">
                        <c:v>05/04/2023 14:14</c:v>
                      </c:pt>
                      <c:pt idx="3931">
                        <c:v>05/04/2023 14:14</c:v>
                      </c:pt>
                      <c:pt idx="3932">
                        <c:v>05/04/2023 14:14</c:v>
                      </c:pt>
                      <c:pt idx="3933">
                        <c:v>05/04/2023 14:14</c:v>
                      </c:pt>
                      <c:pt idx="3934">
                        <c:v>05/04/2023 14:14</c:v>
                      </c:pt>
                      <c:pt idx="3935">
                        <c:v>05/04/2023 14:14</c:v>
                      </c:pt>
                      <c:pt idx="3936">
                        <c:v>05/04/2023 14:14</c:v>
                      </c:pt>
                      <c:pt idx="3937">
                        <c:v>05/04/2023 14:14</c:v>
                      </c:pt>
                      <c:pt idx="3938">
                        <c:v>05/04/2023 14:14</c:v>
                      </c:pt>
                      <c:pt idx="3939">
                        <c:v>05/04/2023 14:14</c:v>
                      </c:pt>
                      <c:pt idx="3940">
                        <c:v>05/04/2023 14:14</c:v>
                      </c:pt>
                      <c:pt idx="3941">
                        <c:v>05/04/2023 14:14</c:v>
                      </c:pt>
                      <c:pt idx="3942">
                        <c:v>05/04/2023 14:14</c:v>
                      </c:pt>
                      <c:pt idx="3943">
                        <c:v>05/04/2023 14:14</c:v>
                      </c:pt>
                      <c:pt idx="3944">
                        <c:v>05/04/2023 14:14</c:v>
                      </c:pt>
                      <c:pt idx="3945">
                        <c:v>05/04/2023 14:14</c:v>
                      </c:pt>
                      <c:pt idx="3946">
                        <c:v>05/04/2023 14:14</c:v>
                      </c:pt>
                      <c:pt idx="3947">
                        <c:v>05/04/2023 14:14</c:v>
                      </c:pt>
                      <c:pt idx="3948">
                        <c:v>05/04/2023 14:14</c:v>
                      </c:pt>
                      <c:pt idx="3949">
                        <c:v>05/04/2023 14:14</c:v>
                      </c:pt>
                      <c:pt idx="3950">
                        <c:v>05/04/2023 14:14</c:v>
                      </c:pt>
                      <c:pt idx="3951">
                        <c:v>05/04/2023 14:14</c:v>
                      </c:pt>
                      <c:pt idx="3952">
                        <c:v>05/04/2023 14:14</c:v>
                      </c:pt>
                      <c:pt idx="3953">
                        <c:v>05/04/2023 14:14</c:v>
                      </c:pt>
                      <c:pt idx="3954">
                        <c:v>05/04/2023 14:14</c:v>
                      </c:pt>
                      <c:pt idx="3955">
                        <c:v>05/04/2023 14:14</c:v>
                      </c:pt>
                      <c:pt idx="3956">
                        <c:v>05/04/2023 14:14</c:v>
                      </c:pt>
                      <c:pt idx="3957">
                        <c:v>05/04/2023 14:14</c:v>
                      </c:pt>
                      <c:pt idx="3958">
                        <c:v>05/04/2023 14:14</c:v>
                      </c:pt>
                      <c:pt idx="3959">
                        <c:v>05/04/2023 14:14</c:v>
                      </c:pt>
                      <c:pt idx="3960">
                        <c:v>05/04/2023 14:14</c:v>
                      </c:pt>
                      <c:pt idx="3961">
                        <c:v>05/04/2023 14:14</c:v>
                      </c:pt>
                      <c:pt idx="3962">
                        <c:v>05/04/2023 14:15</c:v>
                      </c:pt>
                      <c:pt idx="3963">
                        <c:v>05/04/2023 14:15</c:v>
                      </c:pt>
                      <c:pt idx="3964">
                        <c:v>05/04/2023 14:15</c:v>
                      </c:pt>
                      <c:pt idx="3965">
                        <c:v>05/04/2023 14:15</c:v>
                      </c:pt>
                      <c:pt idx="3966">
                        <c:v>05/04/2023 14:15</c:v>
                      </c:pt>
                      <c:pt idx="3967">
                        <c:v>05/04/2023 14:15</c:v>
                      </c:pt>
                      <c:pt idx="3968">
                        <c:v>05/04/2023 14:15</c:v>
                      </c:pt>
                      <c:pt idx="3969">
                        <c:v>05/04/2023 14:15</c:v>
                      </c:pt>
                      <c:pt idx="3970">
                        <c:v>05/04/2023 14:15</c:v>
                      </c:pt>
                      <c:pt idx="3971">
                        <c:v>05/04/2023 14:15</c:v>
                      </c:pt>
                      <c:pt idx="3972">
                        <c:v>05/04/2023 14:15</c:v>
                      </c:pt>
                      <c:pt idx="3973">
                        <c:v>05/04/2023 14:15</c:v>
                      </c:pt>
                      <c:pt idx="3974">
                        <c:v>05/04/2023 14:15</c:v>
                      </c:pt>
                      <c:pt idx="3975">
                        <c:v>05/04/2023 14:15</c:v>
                      </c:pt>
                      <c:pt idx="3976">
                        <c:v>05/04/2023 14:15</c:v>
                      </c:pt>
                      <c:pt idx="3977">
                        <c:v>05/04/2023 14:15</c:v>
                      </c:pt>
                      <c:pt idx="3978">
                        <c:v>05/04/2023 14:15</c:v>
                      </c:pt>
                      <c:pt idx="3979">
                        <c:v>05/04/2023 14:15</c:v>
                      </c:pt>
                      <c:pt idx="3980">
                        <c:v>05/04/2023 14:15</c:v>
                      </c:pt>
                      <c:pt idx="3981">
                        <c:v>05/04/2023 14:15</c:v>
                      </c:pt>
                      <c:pt idx="3982">
                        <c:v>05/04/2023 14:15</c:v>
                      </c:pt>
                      <c:pt idx="3983">
                        <c:v>05/04/2023 14:15</c:v>
                      </c:pt>
                      <c:pt idx="3984">
                        <c:v>05/04/2023 14:15</c:v>
                      </c:pt>
                      <c:pt idx="3985">
                        <c:v>05/04/2023 14:15</c:v>
                      </c:pt>
                      <c:pt idx="3986">
                        <c:v>05/04/2023 14:15</c:v>
                      </c:pt>
                      <c:pt idx="3987">
                        <c:v>05/04/2023 14:15</c:v>
                      </c:pt>
                      <c:pt idx="3988">
                        <c:v>05/04/2023 14:15</c:v>
                      </c:pt>
                      <c:pt idx="3989">
                        <c:v>05/04/2023 14:15</c:v>
                      </c:pt>
                      <c:pt idx="3990">
                        <c:v>05/04/2023 14:15</c:v>
                      </c:pt>
                      <c:pt idx="3991">
                        <c:v>05/04/2023 14:15</c:v>
                      </c:pt>
                      <c:pt idx="3992">
                        <c:v>05/04/2023 14:15</c:v>
                      </c:pt>
                      <c:pt idx="3993">
                        <c:v>05/04/2023 14:15</c:v>
                      </c:pt>
                      <c:pt idx="3994">
                        <c:v>05/04/2023 14:15</c:v>
                      </c:pt>
                      <c:pt idx="3995">
                        <c:v>05/04/2023 14:15</c:v>
                      </c:pt>
                      <c:pt idx="3996">
                        <c:v>05/04/2023 14:15</c:v>
                      </c:pt>
                      <c:pt idx="3997">
                        <c:v>05/04/2023 14:15</c:v>
                      </c:pt>
                      <c:pt idx="3998">
                        <c:v>05/04/2023 14:15</c:v>
                      </c:pt>
                      <c:pt idx="3999">
                        <c:v>05/04/2023 14:15</c:v>
                      </c:pt>
                      <c:pt idx="4000">
                        <c:v>05/04/2023 14:15</c:v>
                      </c:pt>
                      <c:pt idx="4001">
                        <c:v>05/04/2023 14:15</c:v>
                      </c:pt>
                      <c:pt idx="4002">
                        <c:v>05/04/2023 14:15</c:v>
                      </c:pt>
                      <c:pt idx="4003">
                        <c:v>05/04/2023 14:15</c:v>
                      </c:pt>
                      <c:pt idx="4004">
                        <c:v>05/04/2023 14:15</c:v>
                      </c:pt>
                      <c:pt idx="4005">
                        <c:v>05/04/2023 14:15</c:v>
                      </c:pt>
                      <c:pt idx="4006">
                        <c:v>05/04/2023 14:15</c:v>
                      </c:pt>
                      <c:pt idx="4007">
                        <c:v>05/04/2023 14:15</c:v>
                      </c:pt>
                      <c:pt idx="4008">
                        <c:v>05/04/2023 14:15</c:v>
                      </c:pt>
                      <c:pt idx="4009">
                        <c:v>05/04/2023 14:15</c:v>
                      </c:pt>
                      <c:pt idx="4010">
                        <c:v>05/04/2023 14:15</c:v>
                      </c:pt>
                      <c:pt idx="4011">
                        <c:v>05/04/2023 14:15</c:v>
                      </c:pt>
                      <c:pt idx="4012">
                        <c:v>05/04/2023 14:15</c:v>
                      </c:pt>
                      <c:pt idx="4013">
                        <c:v>05/04/2023 14:15</c:v>
                      </c:pt>
                      <c:pt idx="4014">
                        <c:v>05/04/2023 14:15</c:v>
                      </c:pt>
                      <c:pt idx="4015">
                        <c:v>05/04/2023 14:15</c:v>
                      </c:pt>
                      <c:pt idx="4016">
                        <c:v>05/04/2023 14:15</c:v>
                      </c:pt>
                      <c:pt idx="4017">
                        <c:v>05/04/2023 14:15</c:v>
                      </c:pt>
                      <c:pt idx="4018">
                        <c:v>05/04/2023 14:15</c:v>
                      </c:pt>
                      <c:pt idx="4019">
                        <c:v>05/04/2023 14:15</c:v>
                      </c:pt>
                      <c:pt idx="4020">
                        <c:v>05/04/2023 14:15</c:v>
                      </c:pt>
                      <c:pt idx="4021">
                        <c:v>05/04/2023 14:15</c:v>
                      </c:pt>
                      <c:pt idx="4022">
                        <c:v>05/04/2023 14:16</c:v>
                      </c:pt>
                      <c:pt idx="4023">
                        <c:v>05/04/2023 14:16</c:v>
                      </c:pt>
                      <c:pt idx="4024">
                        <c:v>05/04/2023 14:16</c:v>
                      </c:pt>
                      <c:pt idx="4025">
                        <c:v>05/04/2023 14:16</c:v>
                      </c:pt>
                      <c:pt idx="4026">
                        <c:v>05/04/2023 14:16</c:v>
                      </c:pt>
                      <c:pt idx="4027">
                        <c:v>05/04/2023 14:16</c:v>
                      </c:pt>
                      <c:pt idx="4028">
                        <c:v>05/04/2023 14:16</c:v>
                      </c:pt>
                      <c:pt idx="4029">
                        <c:v>05/04/2023 14:16</c:v>
                      </c:pt>
                      <c:pt idx="4030">
                        <c:v>05/04/2023 14:16</c:v>
                      </c:pt>
                      <c:pt idx="4031">
                        <c:v>05/04/2023 14:16</c:v>
                      </c:pt>
                      <c:pt idx="4032">
                        <c:v>05/04/2023 14:16</c:v>
                      </c:pt>
                      <c:pt idx="4033">
                        <c:v>05/04/2023 14:16</c:v>
                      </c:pt>
                      <c:pt idx="4034">
                        <c:v>05/04/2023 14:16</c:v>
                      </c:pt>
                      <c:pt idx="4035">
                        <c:v>05/04/2023 14:16</c:v>
                      </c:pt>
                      <c:pt idx="4036">
                        <c:v>05/04/2023 14:16</c:v>
                      </c:pt>
                      <c:pt idx="4037">
                        <c:v>05/04/2023 14:16</c:v>
                      </c:pt>
                      <c:pt idx="4038">
                        <c:v>05/04/2023 14:16</c:v>
                      </c:pt>
                      <c:pt idx="4039">
                        <c:v>05/04/2023 14:16</c:v>
                      </c:pt>
                      <c:pt idx="4040">
                        <c:v>05/04/2023 14:16</c:v>
                      </c:pt>
                      <c:pt idx="4041">
                        <c:v>05/04/2023 14:16</c:v>
                      </c:pt>
                      <c:pt idx="4042">
                        <c:v>05/04/2023 14:16</c:v>
                      </c:pt>
                      <c:pt idx="4043">
                        <c:v>05/04/2023 14:16</c:v>
                      </c:pt>
                      <c:pt idx="4044">
                        <c:v>05/04/2023 14:16</c:v>
                      </c:pt>
                      <c:pt idx="4045">
                        <c:v>05/04/2023 14:16</c:v>
                      </c:pt>
                      <c:pt idx="4046">
                        <c:v>05/04/2023 14:16</c:v>
                      </c:pt>
                      <c:pt idx="4047">
                        <c:v>05/04/2023 14:16</c:v>
                      </c:pt>
                      <c:pt idx="4048">
                        <c:v>05/04/2023 14:16</c:v>
                      </c:pt>
                      <c:pt idx="4049">
                        <c:v>05/04/2023 14:16</c:v>
                      </c:pt>
                      <c:pt idx="4050">
                        <c:v>05/04/2023 14:16</c:v>
                      </c:pt>
                      <c:pt idx="4051">
                        <c:v>05/04/2023 14:16</c:v>
                      </c:pt>
                      <c:pt idx="4052">
                        <c:v>05/04/2023 14:16</c:v>
                      </c:pt>
                      <c:pt idx="4053">
                        <c:v>05/04/2023 14:16</c:v>
                      </c:pt>
                      <c:pt idx="4054">
                        <c:v>05/04/2023 14:16</c:v>
                      </c:pt>
                      <c:pt idx="4055">
                        <c:v>05/04/2023 14:16</c:v>
                      </c:pt>
                      <c:pt idx="4056">
                        <c:v>05/04/2023 14:16</c:v>
                      </c:pt>
                      <c:pt idx="4057">
                        <c:v>05/04/2023 14:16</c:v>
                      </c:pt>
                      <c:pt idx="4058">
                        <c:v>05/04/2023 14:16</c:v>
                      </c:pt>
                      <c:pt idx="4059">
                        <c:v>05/04/2023 14:16</c:v>
                      </c:pt>
                      <c:pt idx="4060">
                        <c:v>05/04/2023 14:16</c:v>
                      </c:pt>
                      <c:pt idx="4061">
                        <c:v>05/04/2023 14:16</c:v>
                      </c:pt>
                      <c:pt idx="4062">
                        <c:v>05/04/2023 14:16</c:v>
                      </c:pt>
                      <c:pt idx="4063">
                        <c:v>05/04/2023 14:16</c:v>
                      </c:pt>
                      <c:pt idx="4064">
                        <c:v>05/04/2023 14:16</c:v>
                      </c:pt>
                      <c:pt idx="4065">
                        <c:v>05/04/2023 14:16</c:v>
                      </c:pt>
                      <c:pt idx="4066">
                        <c:v>05/04/2023 14:16</c:v>
                      </c:pt>
                      <c:pt idx="4067">
                        <c:v>05/04/2023 14:16</c:v>
                      </c:pt>
                      <c:pt idx="4068">
                        <c:v>05/04/2023 14:16</c:v>
                      </c:pt>
                      <c:pt idx="4069">
                        <c:v>05/04/2023 14:16</c:v>
                      </c:pt>
                      <c:pt idx="4070">
                        <c:v>05/04/2023 14:16</c:v>
                      </c:pt>
                      <c:pt idx="4071">
                        <c:v>05/04/2023 14:16</c:v>
                      </c:pt>
                      <c:pt idx="4072">
                        <c:v>05/04/2023 14:16</c:v>
                      </c:pt>
                      <c:pt idx="4073">
                        <c:v>05/04/2023 14:16</c:v>
                      </c:pt>
                      <c:pt idx="4074">
                        <c:v>05/04/2023 14:16</c:v>
                      </c:pt>
                      <c:pt idx="4075">
                        <c:v>05/04/2023 14:16</c:v>
                      </c:pt>
                      <c:pt idx="4076">
                        <c:v>05/04/2023 14:16</c:v>
                      </c:pt>
                      <c:pt idx="4077">
                        <c:v>05/04/2023 14:16</c:v>
                      </c:pt>
                      <c:pt idx="4078">
                        <c:v>05/04/2023 14:16</c:v>
                      </c:pt>
                      <c:pt idx="4079">
                        <c:v>05/04/2023 14:16</c:v>
                      </c:pt>
                      <c:pt idx="4080">
                        <c:v>05/04/2023 14:16</c:v>
                      </c:pt>
                      <c:pt idx="4081">
                        <c:v>05/04/2023 14:16</c:v>
                      </c:pt>
                      <c:pt idx="4082">
                        <c:v>05/04/2023 14:17</c:v>
                      </c:pt>
                      <c:pt idx="4083">
                        <c:v>05/04/2023 14:17</c:v>
                      </c:pt>
                      <c:pt idx="4084">
                        <c:v>05/04/2023 14:17</c:v>
                      </c:pt>
                      <c:pt idx="4085">
                        <c:v>05/04/2023 14:17</c:v>
                      </c:pt>
                      <c:pt idx="4086">
                        <c:v>05/04/2023 14:17</c:v>
                      </c:pt>
                      <c:pt idx="4087">
                        <c:v>05/04/2023 14:17</c:v>
                      </c:pt>
                      <c:pt idx="4088">
                        <c:v>05/04/2023 14:17</c:v>
                      </c:pt>
                      <c:pt idx="4089">
                        <c:v>05/04/2023 14:17</c:v>
                      </c:pt>
                      <c:pt idx="4090">
                        <c:v>05/04/2023 14:17</c:v>
                      </c:pt>
                      <c:pt idx="4091">
                        <c:v>05/04/2023 14:17</c:v>
                      </c:pt>
                      <c:pt idx="4092">
                        <c:v>05/04/2023 14:17</c:v>
                      </c:pt>
                      <c:pt idx="4093">
                        <c:v>05/04/2023 14:17</c:v>
                      </c:pt>
                      <c:pt idx="4094">
                        <c:v>05/04/2023 14:17</c:v>
                      </c:pt>
                      <c:pt idx="4095">
                        <c:v>05/04/2023 14:17</c:v>
                      </c:pt>
                      <c:pt idx="4096">
                        <c:v>05/04/2023 14:17</c:v>
                      </c:pt>
                      <c:pt idx="4097">
                        <c:v>05/04/2023 14:17</c:v>
                      </c:pt>
                      <c:pt idx="4098">
                        <c:v>05/04/2023 14:17</c:v>
                      </c:pt>
                      <c:pt idx="4099">
                        <c:v>05/04/2023 14:17</c:v>
                      </c:pt>
                      <c:pt idx="4100">
                        <c:v>05/04/2023 14:17</c:v>
                      </c:pt>
                      <c:pt idx="4101">
                        <c:v>05/04/2023 14:17</c:v>
                      </c:pt>
                      <c:pt idx="4102">
                        <c:v>05/04/2023 14:17</c:v>
                      </c:pt>
                      <c:pt idx="4103">
                        <c:v>05/04/2023 14:17</c:v>
                      </c:pt>
                      <c:pt idx="4104">
                        <c:v>05/04/2023 14:17</c:v>
                      </c:pt>
                      <c:pt idx="4105">
                        <c:v>05/04/2023 14:17</c:v>
                      </c:pt>
                      <c:pt idx="4106">
                        <c:v>05/04/2023 14:17</c:v>
                      </c:pt>
                      <c:pt idx="4107">
                        <c:v>05/04/2023 14:17</c:v>
                      </c:pt>
                      <c:pt idx="4108">
                        <c:v>05/04/2023 14:17</c:v>
                      </c:pt>
                      <c:pt idx="4109">
                        <c:v>05/04/2023 14:17</c:v>
                      </c:pt>
                      <c:pt idx="4110">
                        <c:v>05/04/2023 14:17</c:v>
                      </c:pt>
                      <c:pt idx="4111">
                        <c:v>05/04/2023 14:17</c:v>
                      </c:pt>
                      <c:pt idx="4112">
                        <c:v>05/04/2023 14:17</c:v>
                      </c:pt>
                      <c:pt idx="4113">
                        <c:v>05/04/2023 14:17</c:v>
                      </c:pt>
                      <c:pt idx="4114">
                        <c:v>05/04/2023 14:17</c:v>
                      </c:pt>
                      <c:pt idx="4115">
                        <c:v>05/04/2023 14:17</c:v>
                      </c:pt>
                      <c:pt idx="4116">
                        <c:v>05/04/2023 14:17</c:v>
                      </c:pt>
                      <c:pt idx="4117">
                        <c:v>05/04/2023 14:17</c:v>
                      </c:pt>
                      <c:pt idx="4118">
                        <c:v>05/04/2023 14:17</c:v>
                      </c:pt>
                      <c:pt idx="4119">
                        <c:v>05/04/2023 14:17</c:v>
                      </c:pt>
                      <c:pt idx="4120">
                        <c:v>05/04/2023 14:17</c:v>
                      </c:pt>
                      <c:pt idx="4121">
                        <c:v>05/04/2023 14:17</c:v>
                      </c:pt>
                      <c:pt idx="4122">
                        <c:v>05/04/2023 14:17</c:v>
                      </c:pt>
                      <c:pt idx="4123">
                        <c:v>05/04/2023 14:17</c:v>
                      </c:pt>
                      <c:pt idx="4124">
                        <c:v>05/04/2023 14:17</c:v>
                      </c:pt>
                      <c:pt idx="4125">
                        <c:v>05/04/2023 14:17</c:v>
                      </c:pt>
                      <c:pt idx="4126">
                        <c:v>05/04/2023 14:17</c:v>
                      </c:pt>
                      <c:pt idx="4127">
                        <c:v>05/04/2023 14:17</c:v>
                      </c:pt>
                      <c:pt idx="4128">
                        <c:v>05/04/2023 14:17</c:v>
                      </c:pt>
                      <c:pt idx="4129">
                        <c:v>05/04/2023 14:17</c:v>
                      </c:pt>
                      <c:pt idx="4130">
                        <c:v>05/04/2023 14:17</c:v>
                      </c:pt>
                      <c:pt idx="4131">
                        <c:v>05/04/2023 14:17</c:v>
                      </c:pt>
                      <c:pt idx="4132">
                        <c:v>05/04/2023 14:17</c:v>
                      </c:pt>
                      <c:pt idx="4133">
                        <c:v>05/04/2023 14:17</c:v>
                      </c:pt>
                      <c:pt idx="4134">
                        <c:v>05/04/2023 14:17</c:v>
                      </c:pt>
                      <c:pt idx="4135">
                        <c:v>05/04/2023 14:17</c:v>
                      </c:pt>
                      <c:pt idx="4136">
                        <c:v>05/04/2023 14:17</c:v>
                      </c:pt>
                      <c:pt idx="4137">
                        <c:v>05/04/2023 14:17</c:v>
                      </c:pt>
                      <c:pt idx="4138">
                        <c:v>05/04/2023 14:17</c:v>
                      </c:pt>
                      <c:pt idx="4139">
                        <c:v>05/04/2023 14:17</c:v>
                      </c:pt>
                      <c:pt idx="4140">
                        <c:v>05/04/2023 14:17</c:v>
                      </c:pt>
                      <c:pt idx="4141">
                        <c:v>05/04/2023 14:17</c:v>
                      </c:pt>
                      <c:pt idx="4142">
                        <c:v>05/04/2023 14:18</c:v>
                      </c:pt>
                      <c:pt idx="4143">
                        <c:v>05/04/2023 14:18</c:v>
                      </c:pt>
                      <c:pt idx="4144">
                        <c:v>05/04/2023 14:18</c:v>
                      </c:pt>
                      <c:pt idx="4145">
                        <c:v>05/04/2023 14:18</c:v>
                      </c:pt>
                      <c:pt idx="4146">
                        <c:v>05/04/2023 14:18</c:v>
                      </c:pt>
                      <c:pt idx="4147">
                        <c:v>05/04/2023 14:18</c:v>
                      </c:pt>
                      <c:pt idx="4148">
                        <c:v>05/04/2023 14:18</c:v>
                      </c:pt>
                      <c:pt idx="4149">
                        <c:v>05/04/2023 14:18</c:v>
                      </c:pt>
                      <c:pt idx="4150">
                        <c:v>05/04/2023 14:18</c:v>
                      </c:pt>
                      <c:pt idx="4151">
                        <c:v>05/04/2023 14:18</c:v>
                      </c:pt>
                      <c:pt idx="4152">
                        <c:v>05/04/2023 14:18</c:v>
                      </c:pt>
                      <c:pt idx="4153">
                        <c:v>05/04/2023 14:18</c:v>
                      </c:pt>
                      <c:pt idx="4154">
                        <c:v>05/04/2023 14:18</c:v>
                      </c:pt>
                      <c:pt idx="4155">
                        <c:v>05/04/2023 14:18</c:v>
                      </c:pt>
                      <c:pt idx="4156">
                        <c:v>05/04/2023 14:18</c:v>
                      </c:pt>
                      <c:pt idx="4157">
                        <c:v>05/04/2023 14:18</c:v>
                      </c:pt>
                      <c:pt idx="4158">
                        <c:v>05/04/2023 14:18</c:v>
                      </c:pt>
                      <c:pt idx="4159">
                        <c:v>05/04/2023 14:18</c:v>
                      </c:pt>
                      <c:pt idx="4160">
                        <c:v>05/04/2023 14:18</c:v>
                      </c:pt>
                      <c:pt idx="4161">
                        <c:v>05/04/2023 14:18</c:v>
                      </c:pt>
                      <c:pt idx="4162">
                        <c:v>05/04/2023 14:18</c:v>
                      </c:pt>
                      <c:pt idx="4163">
                        <c:v>05/04/2023 14:18</c:v>
                      </c:pt>
                      <c:pt idx="4164">
                        <c:v>05/04/2023 14:18</c:v>
                      </c:pt>
                      <c:pt idx="4165">
                        <c:v>05/04/2023 14:18</c:v>
                      </c:pt>
                      <c:pt idx="4166">
                        <c:v>05/04/2023 14:18</c:v>
                      </c:pt>
                      <c:pt idx="4167">
                        <c:v>05/04/2023 14:18</c:v>
                      </c:pt>
                      <c:pt idx="4168">
                        <c:v>05/04/2023 14:18</c:v>
                      </c:pt>
                      <c:pt idx="4169">
                        <c:v>05/04/2023 14:18</c:v>
                      </c:pt>
                      <c:pt idx="4170">
                        <c:v>05/04/2023 14:18</c:v>
                      </c:pt>
                      <c:pt idx="4171">
                        <c:v>05/04/2023 14:18</c:v>
                      </c:pt>
                      <c:pt idx="4172">
                        <c:v>05/04/2023 14:18</c:v>
                      </c:pt>
                      <c:pt idx="4173">
                        <c:v>05/04/2023 14:18</c:v>
                      </c:pt>
                      <c:pt idx="4174">
                        <c:v>05/04/2023 14:18</c:v>
                      </c:pt>
                      <c:pt idx="4175">
                        <c:v>05/04/2023 14:18</c:v>
                      </c:pt>
                      <c:pt idx="4176">
                        <c:v>05/04/2023 14:18</c:v>
                      </c:pt>
                      <c:pt idx="4177">
                        <c:v>05/04/2023 14:18</c:v>
                      </c:pt>
                      <c:pt idx="4178">
                        <c:v>05/04/2023 14:18</c:v>
                      </c:pt>
                      <c:pt idx="4179">
                        <c:v>05/04/2023 14:18</c:v>
                      </c:pt>
                      <c:pt idx="4180">
                        <c:v>05/04/2023 14:18</c:v>
                      </c:pt>
                      <c:pt idx="4181">
                        <c:v>05/04/2023 14:18</c:v>
                      </c:pt>
                      <c:pt idx="4182">
                        <c:v>05/04/2023 14:18</c:v>
                      </c:pt>
                      <c:pt idx="4183">
                        <c:v>05/04/2023 14:18</c:v>
                      </c:pt>
                      <c:pt idx="4184">
                        <c:v>05/04/2023 14:18</c:v>
                      </c:pt>
                      <c:pt idx="4185">
                        <c:v>05/04/2023 14:18</c:v>
                      </c:pt>
                      <c:pt idx="4186">
                        <c:v>05/04/2023 14:18</c:v>
                      </c:pt>
                      <c:pt idx="4187">
                        <c:v>05/04/2023 14:18</c:v>
                      </c:pt>
                      <c:pt idx="4188">
                        <c:v>05/04/2023 14:18</c:v>
                      </c:pt>
                      <c:pt idx="4189">
                        <c:v>05/04/2023 14:18</c:v>
                      </c:pt>
                      <c:pt idx="4190">
                        <c:v>05/04/2023 14:18</c:v>
                      </c:pt>
                      <c:pt idx="4191">
                        <c:v>05/04/2023 14:18</c:v>
                      </c:pt>
                      <c:pt idx="4192">
                        <c:v>05/04/2023 14:18</c:v>
                      </c:pt>
                      <c:pt idx="4193">
                        <c:v>05/04/2023 14:18</c:v>
                      </c:pt>
                      <c:pt idx="4194">
                        <c:v>05/04/2023 14:18</c:v>
                      </c:pt>
                      <c:pt idx="4195">
                        <c:v>05/04/2023 14:18</c:v>
                      </c:pt>
                      <c:pt idx="4196">
                        <c:v>05/04/2023 14:18</c:v>
                      </c:pt>
                      <c:pt idx="4197">
                        <c:v>05/04/2023 14:18</c:v>
                      </c:pt>
                      <c:pt idx="4198">
                        <c:v>05/04/2023 14:18</c:v>
                      </c:pt>
                      <c:pt idx="4199">
                        <c:v>05/04/2023 14:18</c:v>
                      </c:pt>
                      <c:pt idx="4200">
                        <c:v>05/04/2023 14:18</c:v>
                      </c:pt>
                      <c:pt idx="4201">
                        <c:v>05/04/2023 14:18</c:v>
                      </c:pt>
                      <c:pt idx="4202">
                        <c:v>05/04/2023 14:19</c:v>
                      </c:pt>
                      <c:pt idx="4203">
                        <c:v>05/04/2023 14:19</c:v>
                      </c:pt>
                      <c:pt idx="4204">
                        <c:v>05/04/2023 14:19</c:v>
                      </c:pt>
                      <c:pt idx="4205">
                        <c:v>05/04/2023 14:19</c:v>
                      </c:pt>
                      <c:pt idx="4206">
                        <c:v>05/04/2023 14:19</c:v>
                      </c:pt>
                      <c:pt idx="4207">
                        <c:v>05/04/2023 14:19</c:v>
                      </c:pt>
                      <c:pt idx="4208">
                        <c:v>05/04/2023 14:19</c:v>
                      </c:pt>
                      <c:pt idx="4209">
                        <c:v>05/04/2023 14:19</c:v>
                      </c:pt>
                      <c:pt idx="4210">
                        <c:v>05/04/2023 14:19</c:v>
                      </c:pt>
                      <c:pt idx="4211">
                        <c:v>05/04/2023 14:19</c:v>
                      </c:pt>
                      <c:pt idx="4212">
                        <c:v>05/04/2023 14:19</c:v>
                      </c:pt>
                      <c:pt idx="4213">
                        <c:v>05/04/2023 14:19</c:v>
                      </c:pt>
                      <c:pt idx="4214">
                        <c:v>05/04/2023 14:19</c:v>
                      </c:pt>
                      <c:pt idx="4215">
                        <c:v>05/04/2023 14:19</c:v>
                      </c:pt>
                      <c:pt idx="4216">
                        <c:v>05/04/2023 14:19</c:v>
                      </c:pt>
                      <c:pt idx="4217">
                        <c:v>05/04/2023 14:19</c:v>
                      </c:pt>
                      <c:pt idx="4218">
                        <c:v>05/04/2023 14:19</c:v>
                      </c:pt>
                      <c:pt idx="4219">
                        <c:v>05/04/2023 14:19</c:v>
                      </c:pt>
                      <c:pt idx="4220">
                        <c:v>05/04/2023 14:19</c:v>
                      </c:pt>
                      <c:pt idx="4221">
                        <c:v>05/04/2023 14:19</c:v>
                      </c:pt>
                      <c:pt idx="4222">
                        <c:v>05/04/2023 14:19</c:v>
                      </c:pt>
                      <c:pt idx="4223">
                        <c:v>05/04/2023 14:19</c:v>
                      </c:pt>
                      <c:pt idx="4224">
                        <c:v>05/04/2023 14:19</c:v>
                      </c:pt>
                      <c:pt idx="4225">
                        <c:v>05/04/2023 14:19</c:v>
                      </c:pt>
                      <c:pt idx="4226">
                        <c:v>05/04/2023 14:19</c:v>
                      </c:pt>
                      <c:pt idx="4227">
                        <c:v>05/04/2023 14:19</c:v>
                      </c:pt>
                      <c:pt idx="4228">
                        <c:v>05/04/2023 14:19</c:v>
                      </c:pt>
                      <c:pt idx="4229">
                        <c:v>05/04/2023 14:19</c:v>
                      </c:pt>
                      <c:pt idx="4230">
                        <c:v>05/04/2023 14:19</c:v>
                      </c:pt>
                      <c:pt idx="4231">
                        <c:v>05/04/2023 14:19</c:v>
                      </c:pt>
                      <c:pt idx="4232">
                        <c:v>05/04/2023 14:19</c:v>
                      </c:pt>
                      <c:pt idx="4233">
                        <c:v>05/04/2023 14:19</c:v>
                      </c:pt>
                      <c:pt idx="4234">
                        <c:v>05/04/2023 14:19</c:v>
                      </c:pt>
                      <c:pt idx="4235">
                        <c:v>05/04/2023 14:19</c:v>
                      </c:pt>
                      <c:pt idx="4236">
                        <c:v>05/04/2023 14:19</c:v>
                      </c:pt>
                      <c:pt idx="4237">
                        <c:v>05/04/2023 14:19</c:v>
                      </c:pt>
                      <c:pt idx="4238">
                        <c:v>05/04/2023 14:19</c:v>
                      </c:pt>
                      <c:pt idx="4239">
                        <c:v>05/04/2023 14:19</c:v>
                      </c:pt>
                      <c:pt idx="4240">
                        <c:v>05/04/2023 14:19</c:v>
                      </c:pt>
                      <c:pt idx="4241">
                        <c:v>05/04/2023 14:19</c:v>
                      </c:pt>
                      <c:pt idx="4242">
                        <c:v>05/04/2023 14:19</c:v>
                      </c:pt>
                      <c:pt idx="4243">
                        <c:v>05/04/2023 14:19</c:v>
                      </c:pt>
                      <c:pt idx="4244">
                        <c:v>05/04/2023 14:19</c:v>
                      </c:pt>
                      <c:pt idx="4245">
                        <c:v>05/04/2023 14:19</c:v>
                      </c:pt>
                      <c:pt idx="4246">
                        <c:v>05/04/2023 14:19</c:v>
                      </c:pt>
                      <c:pt idx="4247">
                        <c:v>05/04/2023 14:19</c:v>
                      </c:pt>
                      <c:pt idx="4248">
                        <c:v>05/04/2023 14:19</c:v>
                      </c:pt>
                      <c:pt idx="4249">
                        <c:v>05/04/2023 14:19</c:v>
                      </c:pt>
                      <c:pt idx="4250">
                        <c:v>05/04/2023 14:19</c:v>
                      </c:pt>
                      <c:pt idx="4251">
                        <c:v>05/04/2023 14:19</c:v>
                      </c:pt>
                      <c:pt idx="4252">
                        <c:v>05/04/2023 14:19</c:v>
                      </c:pt>
                      <c:pt idx="4253">
                        <c:v>05/04/2023 14:19</c:v>
                      </c:pt>
                      <c:pt idx="4254">
                        <c:v>05/04/2023 14:19</c:v>
                      </c:pt>
                      <c:pt idx="4255">
                        <c:v>05/04/2023 14:19</c:v>
                      </c:pt>
                      <c:pt idx="4256">
                        <c:v>05/04/2023 14:19</c:v>
                      </c:pt>
                      <c:pt idx="4257">
                        <c:v>05/04/2023 14:19</c:v>
                      </c:pt>
                      <c:pt idx="4258">
                        <c:v>05/04/2023 14:19</c:v>
                      </c:pt>
                      <c:pt idx="4259">
                        <c:v>05/04/2023 14:19</c:v>
                      </c:pt>
                      <c:pt idx="4260">
                        <c:v>05/04/2023 14:19</c:v>
                      </c:pt>
                      <c:pt idx="4261">
                        <c:v>05/04/2023 14:20</c:v>
                      </c:pt>
                      <c:pt idx="4262">
                        <c:v>05/04/2023 14:20</c:v>
                      </c:pt>
                      <c:pt idx="4263">
                        <c:v>05/04/2023 14:20</c:v>
                      </c:pt>
                      <c:pt idx="4264">
                        <c:v>05/04/2023 14:20</c:v>
                      </c:pt>
                      <c:pt idx="4265">
                        <c:v>05/04/2023 14:20</c:v>
                      </c:pt>
                      <c:pt idx="4266">
                        <c:v>05/04/2023 14:20</c:v>
                      </c:pt>
                      <c:pt idx="4267">
                        <c:v>05/04/2023 14:20</c:v>
                      </c:pt>
                      <c:pt idx="4268">
                        <c:v>05/04/2023 14:20</c:v>
                      </c:pt>
                      <c:pt idx="4269">
                        <c:v>05/04/2023 14:20</c:v>
                      </c:pt>
                      <c:pt idx="4270">
                        <c:v>05/04/2023 14:20</c:v>
                      </c:pt>
                      <c:pt idx="4271">
                        <c:v>05/04/2023 14:20</c:v>
                      </c:pt>
                      <c:pt idx="4272">
                        <c:v>05/04/2023 14:20</c:v>
                      </c:pt>
                      <c:pt idx="4273">
                        <c:v>05/04/2023 14:20</c:v>
                      </c:pt>
                      <c:pt idx="4274">
                        <c:v>05/04/2023 14:20</c:v>
                      </c:pt>
                      <c:pt idx="4275">
                        <c:v>05/04/2023 14:20</c:v>
                      </c:pt>
                      <c:pt idx="4276">
                        <c:v>05/04/2023 14:20</c:v>
                      </c:pt>
                      <c:pt idx="4277">
                        <c:v>05/04/2023 14:20</c:v>
                      </c:pt>
                      <c:pt idx="4278">
                        <c:v>05/04/2023 14:20</c:v>
                      </c:pt>
                      <c:pt idx="4279">
                        <c:v>05/04/2023 14:20</c:v>
                      </c:pt>
                      <c:pt idx="4280">
                        <c:v>05/04/2023 14:20</c:v>
                      </c:pt>
                      <c:pt idx="4281">
                        <c:v>05/04/2023 14:20</c:v>
                      </c:pt>
                      <c:pt idx="4282">
                        <c:v>05/04/2023 14:20</c:v>
                      </c:pt>
                      <c:pt idx="4283">
                        <c:v>05/04/2023 14:20</c:v>
                      </c:pt>
                      <c:pt idx="4284">
                        <c:v>05/04/2023 14:20</c:v>
                      </c:pt>
                      <c:pt idx="4285">
                        <c:v>05/04/2023 14:20</c:v>
                      </c:pt>
                      <c:pt idx="4286">
                        <c:v>05/04/2023 14:20</c:v>
                      </c:pt>
                      <c:pt idx="4287">
                        <c:v>05/04/2023 14:20</c:v>
                      </c:pt>
                      <c:pt idx="4288">
                        <c:v>05/04/2023 14:20</c:v>
                      </c:pt>
                      <c:pt idx="4289">
                        <c:v>05/04/2023 14:20</c:v>
                      </c:pt>
                      <c:pt idx="4290">
                        <c:v>05/04/2023 14:20</c:v>
                      </c:pt>
                      <c:pt idx="4291">
                        <c:v>05/04/2023 14:20</c:v>
                      </c:pt>
                      <c:pt idx="4292">
                        <c:v>05/04/2023 14:20</c:v>
                      </c:pt>
                      <c:pt idx="4293">
                        <c:v>05/04/2023 14:20</c:v>
                      </c:pt>
                      <c:pt idx="4294">
                        <c:v>05/04/2023 14:20</c:v>
                      </c:pt>
                      <c:pt idx="4295">
                        <c:v>05/04/2023 14:20</c:v>
                      </c:pt>
                      <c:pt idx="4296">
                        <c:v>05/04/2023 14:20</c:v>
                      </c:pt>
                      <c:pt idx="4297">
                        <c:v>05/04/2023 14:20</c:v>
                      </c:pt>
                      <c:pt idx="4298">
                        <c:v>05/04/2023 14:20</c:v>
                      </c:pt>
                      <c:pt idx="4299">
                        <c:v>05/04/2023 14:20</c:v>
                      </c:pt>
                      <c:pt idx="4300">
                        <c:v>05/04/2023 14:20</c:v>
                      </c:pt>
                      <c:pt idx="4301">
                        <c:v>05/04/2023 14:20</c:v>
                      </c:pt>
                      <c:pt idx="4302">
                        <c:v>05/04/2023 14:20</c:v>
                      </c:pt>
                      <c:pt idx="4303">
                        <c:v>05/04/2023 14:20</c:v>
                      </c:pt>
                      <c:pt idx="4304">
                        <c:v>05/04/2023 14:20</c:v>
                      </c:pt>
                      <c:pt idx="4305">
                        <c:v>05/04/2023 14:20</c:v>
                      </c:pt>
                      <c:pt idx="4306">
                        <c:v>05/04/2023 14:20</c:v>
                      </c:pt>
                      <c:pt idx="4307">
                        <c:v>05/04/2023 14:20</c:v>
                      </c:pt>
                      <c:pt idx="4308">
                        <c:v>05/04/2023 14:20</c:v>
                      </c:pt>
                      <c:pt idx="4309">
                        <c:v>05/04/2023 14:20</c:v>
                      </c:pt>
                      <c:pt idx="4310">
                        <c:v>05/04/2023 14:20</c:v>
                      </c:pt>
                      <c:pt idx="4311">
                        <c:v>05/04/2023 14:20</c:v>
                      </c:pt>
                      <c:pt idx="4312">
                        <c:v>05/04/2023 14:20</c:v>
                      </c:pt>
                      <c:pt idx="4313">
                        <c:v>05/04/2023 14:20</c:v>
                      </c:pt>
                      <c:pt idx="4314">
                        <c:v>05/04/2023 14:20</c:v>
                      </c:pt>
                      <c:pt idx="4315">
                        <c:v>05/04/2023 14:20</c:v>
                      </c:pt>
                      <c:pt idx="4316">
                        <c:v>05/04/2023 14:20</c:v>
                      </c:pt>
                      <c:pt idx="4317">
                        <c:v>05/04/2023 14:20</c:v>
                      </c:pt>
                      <c:pt idx="4318">
                        <c:v>05/04/2023 14:20</c:v>
                      </c:pt>
                      <c:pt idx="4319">
                        <c:v>05/04/2023 14:20</c:v>
                      </c:pt>
                      <c:pt idx="4320">
                        <c:v>05/04/2023 14:20</c:v>
                      </c:pt>
                      <c:pt idx="4321">
                        <c:v>05/04/2023 14:21</c:v>
                      </c:pt>
                      <c:pt idx="4322">
                        <c:v>05/04/2023 14:21</c:v>
                      </c:pt>
                      <c:pt idx="4323">
                        <c:v>05/04/2023 14:21</c:v>
                      </c:pt>
                      <c:pt idx="4324">
                        <c:v>05/04/2023 14:21</c:v>
                      </c:pt>
                      <c:pt idx="4325">
                        <c:v>05/04/2023 14:21</c:v>
                      </c:pt>
                      <c:pt idx="4326">
                        <c:v>05/04/2023 14:21</c:v>
                      </c:pt>
                      <c:pt idx="4327">
                        <c:v>05/04/2023 14:21</c:v>
                      </c:pt>
                      <c:pt idx="4328">
                        <c:v>05/04/2023 14:21</c:v>
                      </c:pt>
                      <c:pt idx="4329">
                        <c:v>05/04/2023 14:21</c:v>
                      </c:pt>
                      <c:pt idx="4330">
                        <c:v>05/04/2023 14:21</c:v>
                      </c:pt>
                      <c:pt idx="4331">
                        <c:v>05/04/2023 14:21</c:v>
                      </c:pt>
                      <c:pt idx="4332">
                        <c:v>05/04/2023 14:21</c:v>
                      </c:pt>
                      <c:pt idx="4333">
                        <c:v>05/04/2023 14:21</c:v>
                      </c:pt>
                      <c:pt idx="4334">
                        <c:v>05/04/2023 14:21</c:v>
                      </c:pt>
                      <c:pt idx="4335">
                        <c:v>05/04/2023 14:21</c:v>
                      </c:pt>
                      <c:pt idx="4336">
                        <c:v>05/04/2023 14:21</c:v>
                      </c:pt>
                      <c:pt idx="4337">
                        <c:v>05/04/2023 14:21</c:v>
                      </c:pt>
                      <c:pt idx="4338">
                        <c:v>05/04/2023 14:21</c:v>
                      </c:pt>
                      <c:pt idx="4339">
                        <c:v>05/04/2023 14:21</c:v>
                      </c:pt>
                      <c:pt idx="4340">
                        <c:v>05/04/2023 14:21</c:v>
                      </c:pt>
                      <c:pt idx="4341">
                        <c:v>05/04/2023 14:21</c:v>
                      </c:pt>
                      <c:pt idx="4342">
                        <c:v>05/04/2023 14:21</c:v>
                      </c:pt>
                      <c:pt idx="4343">
                        <c:v>05/04/2023 14:21</c:v>
                      </c:pt>
                      <c:pt idx="4344">
                        <c:v>05/04/2023 14:21</c:v>
                      </c:pt>
                      <c:pt idx="4345">
                        <c:v>05/04/2023 14:21</c:v>
                      </c:pt>
                      <c:pt idx="4346">
                        <c:v>05/04/2023 14:21</c:v>
                      </c:pt>
                      <c:pt idx="4347">
                        <c:v>05/04/2023 14:21</c:v>
                      </c:pt>
                      <c:pt idx="4348">
                        <c:v>05/04/2023 14:21</c:v>
                      </c:pt>
                      <c:pt idx="4349">
                        <c:v>05/04/2023 14:21</c:v>
                      </c:pt>
                      <c:pt idx="4350">
                        <c:v>05/04/2023 14:21</c:v>
                      </c:pt>
                      <c:pt idx="4351">
                        <c:v>05/04/2023 14:21</c:v>
                      </c:pt>
                      <c:pt idx="4352">
                        <c:v>05/04/2023 14:21</c:v>
                      </c:pt>
                      <c:pt idx="4353">
                        <c:v>05/04/2023 14:21</c:v>
                      </c:pt>
                      <c:pt idx="4354">
                        <c:v>05/04/2023 14:21</c:v>
                      </c:pt>
                      <c:pt idx="4355">
                        <c:v>05/04/2023 14:21</c:v>
                      </c:pt>
                      <c:pt idx="4356">
                        <c:v>05/04/2023 14:21</c:v>
                      </c:pt>
                      <c:pt idx="4357">
                        <c:v>05/04/2023 14:21</c:v>
                      </c:pt>
                      <c:pt idx="4358">
                        <c:v>05/04/2023 14:21</c:v>
                      </c:pt>
                      <c:pt idx="4359">
                        <c:v>05/04/2023 14:21</c:v>
                      </c:pt>
                      <c:pt idx="4360">
                        <c:v>05/04/2023 14:21</c:v>
                      </c:pt>
                      <c:pt idx="4361">
                        <c:v>05/04/2023 14:21</c:v>
                      </c:pt>
                      <c:pt idx="4362">
                        <c:v>05/04/2023 14:21</c:v>
                      </c:pt>
                      <c:pt idx="4363">
                        <c:v>05/04/2023 14:21</c:v>
                      </c:pt>
                      <c:pt idx="4364">
                        <c:v>05/04/2023 14:21</c:v>
                      </c:pt>
                      <c:pt idx="4365">
                        <c:v>05/04/2023 14:21</c:v>
                      </c:pt>
                      <c:pt idx="4366">
                        <c:v>05/04/2023 14:21</c:v>
                      </c:pt>
                      <c:pt idx="4367">
                        <c:v>05/04/2023 14:21</c:v>
                      </c:pt>
                      <c:pt idx="4368">
                        <c:v>05/04/2023 14:21</c:v>
                      </c:pt>
                      <c:pt idx="4369">
                        <c:v>05/04/2023 14:21</c:v>
                      </c:pt>
                      <c:pt idx="4370">
                        <c:v>05/04/2023 14:21</c:v>
                      </c:pt>
                      <c:pt idx="4371">
                        <c:v>05/04/2023 14:21</c:v>
                      </c:pt>
                      <c:pt idx="4372">
                        <c:v>05/04/2023 14:21</c:v>
                      </c:pt>
                      <c:pt idx="4373">
                        <c:v>05/04/2023 14:21</c:v>
                      </c:pt>
                      <c:pt idx="4374">
                        <c:v>05/04/2023 14:21</c:v>
                      </c:pt>
                      <c:pt idx="4375">
                        <c:v>05/04/2023 14:21</c:v>
                      </c:pt>
                      <c:pt idx="4376">
                        <c:v>05/04/2023 14:21</c:v>
                      </c:pt>
                      <c:pt idx="4377">
                        <c:v>05/04/2023 14:21</c:v>
                      </c:pt>
                      <c:pt idx="4378">
                        <c:v>05/04/2023 14:21</c:v>
                      </c:pt>
                      <c:pt idx="4379">
                        <c:v>05/04/2023 14:21</c:v>
                      </c:pt>
                      <c:pt idx="4380">
                        <c:v>05/04/2023 14:21</c:v>
                      </c:pt>
                      <c:pt idx="4381">
                        <c:v>05/04/2023 14:22</c:v>
                      </c:pt>
                      <c:pt idx="4382">
                        <c:v>05/04/2023 14:22</c:v>
                      </c:pt>
                      <c:pt idx="4383">
                        <c:v>05/04/2023 14:22</c:v>
                      </c:pt>
                      <c:pt idx="4384">
                        <c:v>05/04/2023 14:22</c:v>
                      </c:pt>
                      <c:pt idx="4385">
                        <c:v>05/04/2023 14:22</c:v>
                      </c:pt>
                      <c:pt idx="4386">
                        <c:v>05/04/2023 14:22</c:v>
                      </c:pt>
                      <c:pt idx="4387">
                        <c:v>05/04/2023 14:22</c:v>
                      </c:pt>
                      <c:pt idx="4388">
                        <c:v>05/04/2023 14:22</c:v>
                      </c:pt>
                      <c:pt idx="4389">
                        <c:v>05/04/2023 14:22</c:v>
                      </c:pt>
                      <c:pt idx="4390">
                        <c:v>05/04/2023 14:22</c:v>
                      </c:pt>
                      <c:pt idx="4391">
                        <c:v>05/04/2023 14:22</c:v>
                      </c:pt>
                      <c:pt idx="4392">
                        <c:v>05/04/2023 14:22</c:v>
                      </c:pt>
                      <c:pt idx="4393">
                        <c:v>05/04/2023 14:22</c:v>
                      </c:pt>
                      <c:pt idx="4394">
                        <c:v>05/04/2023 14:22</c:v>
                      </c:pt>
                      <c:pt idx="4395">
                        <c:v>05/04/2023 14:22</c:v>
                      </c:pt>
                      <c:pt idx="4396">
                        <c:v>05/04/2023 14:22</c:v>
                      </c:pt>
                      <c:pt idx="4397">
                        <c:v>05/04/2023 14:22</c:v>
                      </c:pt>
                      <c:pt idx="4398">
                        <c:v>05/04/2023 14:22</c:v>
                      </c:pt>
                      <c:pt idx="4399">
                        <c:v>05/04/2023 14:22</c:v>
                      </c:pt>
                      <c:pt idx="4400">
                        <c:v>05/04/2023 14:22</c:v>
                      </c:pt>
                      <c:pt idx="4401">
                        <c:v>05/04/2023 14:22</c:v>
                      </c:pt>
                      <c:pt idx="4402">
                        <c:v>05/04/2023 14:22</c:v>
                      </c:pt>
                      <c:pt idx="4403">
                        <c:v>05/04/2023 14:22</c:v>
                      </c:pt>
                      <c:pt idx="4404">
                        <c:v>05/04/2023 14:22</c:v>
                      </c:pt>
                      <c:pt idx="4405">
                        <c:v>05/04/2023 14:22</c:v>
                      </c:pt>
                      <c:pt idx="4406">
                        <c:v>05/04/2023 14:22</c:v>
                      </c:pt>
                      <c:pt idx="4407">
                        <c:v>05/04/2023 14:22</c:v>
                      </c:pt>
                      <c:pt idx="4408">
                        <c:v>05/04/2023 14:22</c:v>
                      </c:pt>
                      <c:pt idx="4409">
                        <c:v>05/04/2023 14:22</c:v>
                      </c:pt>
                      <c:pt idx="4410">
                        <c:v>05/04/2023 14:22</c:v>
                      </c:pt>
                      <c:pt idx="4411">
                        <c:v>05/04/2023 14:22</c:v>
                      </c:pt>
                      <c:pt idx="4412">
                        <c:v>05/04/2023 14:22</c:v>
                      </c:pt>
                      <c:pt idx="4413">
                        <c:v>05/04/2023 14:22</c:v>
                      </c:pt>
                      <c:pt idx="4414">
                        <c:v>05/04/2023 14:22</c:v>
                      </c:pt>
                      <c:pt idx="4415">
                        <c:v>05/04/2023 14:22</c:v>
                      </c:pt>
                      <c:pt idx="4416">
                        <c:v>05/04/2023 14:22</c:v>
                      </c:pt>
                      <c:pt idx="4417">
                        <c:v>05/04/2023 14:22</c:v>
                      </c:pt>
                      <c:pt idx="4418">
                        <c:v>05/04/2023 14:22</c:v>
                      </c:pt>
                      <c:pt idx="4419">
                        <c:v>05/04/2023 14:22</c:v>
                      </c:pt>
                      <c:pt idx="4420">
                        <c:v>05/04/2023 14:22</c:v>
                      </c:pt>
                      <c:pt idx="4421">
                        <c:v>05/04/2023 14:22</c:v>
                      </c:pt>
                      <c:pt idx="4422">
                        <c:v>05/04/2023 14:22</c:v>
                      </c:pt>
                      <c:pt idx="4423">
                        <c:v>05/04/2023 14:22</c:v>
                      </c:pt>
                      <c:pt idx="4424">
                        <c:v>05/04/2023 14:22</c:v>
                      </c:pt>
                      <c:pt idx="4425">
                        <c:v>05/04/2023 14:22</c:v>
                      </c:pt>
                      <c:pt idx="4426">
                        <c:v>05/04/2023 14:22</c:v>
                      </c:pt>
                      <c:pt idx="4427">
                        <c:v>05/04/2023 14:22</c:v>
                      </c:pt>
                      <c:pt idx="4428">
                        <c:v>05/04/2023 14:22</c:v>
                      </c:pt>
                      <c:pt idx="4429">
                        <c:v>05/04/2023 14:22</c:v>
                      </c:pt>
                      <c:pt idx="4430">
                        <c:v>05/04/2023 14:22</c:v>
                      </c:pt>
                      <c:pt idx="4431">
                        <c:v>05/04/2023 14:22</c:v>
                      </c:pt>
                      <c:pt idx="4432">
                        <c:v>05/04/2023 14:22</c:v>
                      </c:pt>
                      <c:pt idx="4433">
                        <c:v>05/04/2023 14:22</c:v>
                      </c:pt>
                      <c:pt idx="4434">
                        <c:v>05/04/2023 14:22</c:v>
                      </c:pt>
                      <c:pt idx="4435">
                        <c:v>05/04/2023 14:22</c:v>
                      </c:pt>
                      <c:pt idx="4436">
                        <c:v>05/04/2023 14:22</c:v>
                      </c:pt>
                      <c:pt idx="4437">
                        <c:v>05/04/2023 14:22</c:v>
                      </c:pt>
                      <c:pt idx="4438">
                        <c:v>05/04/2023 14:22</c:v>
                      </c:pt>
                      <c:pt idx="4439">
                        <c:v>05/04/2023 14:22</c:v>
                      </c:pt>
                      <c:pt idx="4440">
                        <c:v>05/04/2023 14:22</c:v>
                      </c:pt>
                      <c:pt idx="4441">
                        <c:v>05/04/2023 14:23</c:v>
                      </c:pt>
                      <c:pt idx="4442">
                        <c:v>05/04/2023 14:23</c:v>
                      </c:pt>
                      <c:pt idx="4443">
                        <c:v>05/04/2023 14:23</c:v>
                      </c:pt>
                      <c:pt idx="4444">
                        <c:v>05/04/2023 14:23</c:v>
                      </c:pt>
                      <c:pt idx="4445">
                        <c:v>05/04/2023 14:23</c:v>
                      </c:pt>
                      <c:pt idx="4446">
                        <c:v>05/04/2023 14:23</c:v>
                      </c:pt>
                      <c:pt idx="4447">
                        <c:v>05/04/2023 14:23</c:v>
                      </c:pt>
                      <c:pt idx="4448">
                        <c:v>05/04/2023 14:23</c:v>
                      </c:pt>
                      <c:pt idx="4449">
                        <c:v>05/04/2023 14:23</c:v>
                      </c:pt>
                      <c:pt idx="4450">
                        <c:v>05/04/2023 14:23</c:v>
                      </c:pt>
                      <c:pt idx="4451">
                        <c:v>05/04/2023 14:23</c:v>
                      </c:pt>
                      <c:pt idx="4452">
                        <c:v>05/04/2023 14:23</c:v>
                      </c:pt>
                      <c:pt idx="4453">
                        <c:v>05/04/2023 14:23</c:v>
                      </c:pt>
                      <c:pt idx="4454">
                        <c:v>05/04/2023 14:23</c:v>
                      </c:pt>
                      <c:pt idx="4455">
                        <c:v>05/04/2023 14:23</c:v>
                      </c:pt>
                      <c:pt idx="4456">
                        <c:v>05/04/2023 14:23</c:v>
                      </c:pt>
                      <c:pt idx="4457">
                        <c:v>05/04/2023 14:23</c:v>
                      </c:pt>
                      <c:pt idx="4458">
                        <c:v>05/04/2023 14:23</c:v>
                      </c:pt>
                      <c:pt idx="4459">
                        <c:v>05/04/2023 14:23</c:v>
                      </c:pt>
                      <c:pt idx="4460">
                        <c:v>05/04/2023 14:23</c:v>
                      </c:pt>
                      <c:pt idx="4461">
                        <c:v>05/04/2023 14:23</c:v>
                      </c:pt>
                      <c:pt idx="4462">
                        <c:v>05/04/2023 14:23</c:v>
                      </c:pt>
                      <c:pt idx="4463">
                        <c:v>05/04/2023 14:23</c:v>
                      </c:pt>
                      <c:pt idx="4464">
                        <c:v>05/04/2023 14:23</c:v>
                      </c:pt>
                      <c:pt idx="4465">
                        <c:v>05/04/2023 14:23</c:v>
                      </c:pt>
                      <c:pt idx="4466">
                        <c:v>05/04/2023 14:23</c:v>
                      </c:pt>
                      <c:pt idx="4467">
                        <c:v>05/04/2023 14:23</c:v>
                      </c:pt>
                      <c:pt idx="4468">
                        <c:v>05/04/2023 14:23</c:v>
                      </c:pt>
                      <c:pt idx="4469">
                        <c:v>05/04/2023 14:23</c:v>
                      </c:pt>
                      <c:pt idx="4470">
                        <c:v>05/04/2023 14:23</c:v>
                      </c:pt>
                      <c:pt idx="4471">
                        <c:v>05/04/2023 14:23</c:v>
                      </c:pt>
                      <c:pt idx="4472">
                        <c:v>05/04/2023 14:23</c:v>
                      </c:pt>
                      <c:pt idx="4473">
                        <c:v>05/04/2023 14:23</c:v>
                      </c:pt>
                      <c:pt idx="4474">
                        <c:v>05/04/2023 14:23</c:v>
                      </c:pt>
                      <c:pt idx="4475">
                        <c:v>05/04/2023 14:23</c:v>
                      </c:pt>
                      <c:pt idx="4476">
                        <c:v>05/04/2023 14:23</c:v>
                      </c:pt>
                      <c:pt idx="4477">
                        <c:v>05/04/2023 14:23</c:v>
                      </c:pt>
                      <c:pt idx="4478">
                        <c:v>05/04/2023 14:23</c:v>
                      </c:pt>
                      <c:pt idx="4479">
                        <c:v>05/04/2023 14:23</c:v>
                      </c:pt>
                      <c:pt idx="4480">
                        <c:v>05/04/2023 14:23</c:v>
                      </c:pt>
                      <c:pt idx="4481">
                        <c:v>05/04/2023 14:23</c:v>
                      </c:pt>
                      <c:pt idx="4482">
                        <c:v>05/04/2023 14:23</c:v>
                      </c:pt>
                      <c:pt idx="4483">
                        <c:v>05/04/2023 14:23</c:v>
                      </c:pt>
                      <c:pt idx="4484">
                        <c:v>05/04/2023 14:23</c:v>
                      </c:pt>
                      <c:pt idx="4485">
                        <c:v>05/04/2023 14:23</c:v>
                      </c:pt>
                      <c:pt idx="4486">
                        <c:v>05/04/2023 14:23</c:v>
                      </c:pt>
                      <c:pt idx="4487">
                        <c:v>05/04/2023 14:23</c:v>
                      </c:pt>
                      <c:pt idx="4488">
                        <c:v>05/04/2023 14:23</c:v>
                      </c:pt>
                      <c:pt idx="4489">
                        <c:v>05/04/2023 14:23</c:v>
                      </c:pt>
                      <c:pt idx="4490">
                        <c:v>05/04/2023 14:23</c:v>
                      </c:pt>
                      <c:pt idx="4491">
                        <c:v>05/04/2023 14:23</c:v>
                      </c:pt>
                      <c:pt idx="4492">
                        <c:v>05/04/2023 14:23</c:v>
                      </c:pt>
                      <c:pt idx="4493">
                        <c:v>05/04/2023 14:23</c:v>
                      </c:pt>
                      <c:pt idx="4494">
                        <c:v>05/04/2023 14:23</c:v>
                      </c:pt>
                      <c:pt idx="4495">
                        <c:v>05/04/2023 14:23</c:v>
                      </c:pt>
                      <c:pt idx="4496">
                        <c:v>05/04/2023 14:23</c:v>
                      </c:pt>
                      <c:pt idx="4497">
                        <c:v>05/04/2023 14:23</c:v>
                      </c:pt>
                      <c:pt idx="4498">
                        <c:v>05/04/2023 14:23</c:v>
                      </c:pt>
                      <c:pt idx="4499">
                        <c:v>05/04/2023 14:23</c:v>
                      </c:pt>
                      <c:pt idx="4500">
                        <c:v>05/04/2023 14:23</c:v>
                      </c:pt>
                      <c:pt idx="4501">
                        <c:v>05/04/2023 14:24</c:v>
                      </c:pt>
                      <c:pt idx="4502">
                        <c:v>05/04/2023 14:24</c:v>
                      </c:pt>
                      <c:pt idx="4503">
                        <c:v>05/04/2023 14:24</c:v>
                      </c:pt>
                      <c:pt idx="4504">
                        <c:v>05/04/2023 14:24</c:v>
                      </c:pt>
                      <c:pt idx="4505">
                        <c:v>05/04/2023 14:24</c:v>
                      </c:pt>
                      <c:pt idx="4506">
                        <c:v>05/04/2023 14:24</c:v>
                      </c:pt>
                      <c:pt idx="4507">
                        <c:v>05/04/2023 14:24</c:v>
                      </c:pt>
                      <c:pt idx="4508">
                        <c:v>05/04/2023 14:24</c:v>
                      </c:pt>
                      <c:pt idx="4509">
                        <c:v>05/04/2023 14:24</c:v>
                      </c:pt>
                      <c:pt idx="4510">
                        <c:v>05/04/2023 14:24</c:v>
                      </c:pt>
                      <c:pt idx="4511">
                        <c:v>05/04/2023 14:24</c:v>
                      </c:pt>
                      <c:pt idx="4512">
                        <c:v>05/04/2023 14:24</c:v>
                      </c:pt>
                      <c:pt idx="4513">
                        <c:v>05/04/2023 14:24</c:v>
                      </c:pt>
                      <c:pt idx="4514">
                        <c:v>05/04/2023 14:24</c:v>
                      </c:pt>
                      <c:pt idx="4515">
                        <c:v>05/04/2023 14:24</c:v>
                      </c:pt>
                      <c:pt idx="4516">
                        <c:v>05/04/2023 14:24</c:v>
                      </c:pt>
                      <c:pt idx="4517">
                        <c:v>05/04/2023 14:24</c:v>
                      </c:pt>
                      <c:pt idx="4518">
                        <c:v>05/04/2023 14:24</c:v>
                      </c:pt>
                      <c:pt idx="4519">
                        <c:v>05/04/2023 14:24</c:v>
                      </c:pt>
                      <c:pt idx="4520">
                        <c:v>05/04/2023 14:24</c:v>
                      </c:pt>
                      <c:pt idx="4521">
                        <c:v>05/04/2023 14:24</c:v>
                      </c:pt>
                      <c:pt idx="4522">
                        <c:v>05/04/2023 14:24</c:v>
                      </c:pt>
                      <c:pt idx="4523">
                        <c:v>05/04/2023 14:24</c:v>
                      </c:pt>
                      <c:pt idx="4524">
                        <c:v>05/04/2023 14:24</c:v>
                      </c:pt>
                      <c:pt idx="4525">
                        <c:v>05/04/2023 14:24</c:v>
                      </c:pt>
                      <c:pt idx="4526">
                        <c:v>05/04/2023 14:24</c:v>
                      </c:pt>
                      <c:pt idx="4527">
                        <c:v>05/04/2023 14:24</c:v>
                      </c:pt>
                      <c:pt idx="4528">
                        <c:v>05/04/2023 14:24</c:v>
                      </c:pt>
                      <c:pt idx="4529">
                        <c:v>05/04/2023 14:24</c:v>
                      </c:pt>
                      <c:pt idx="4530">
                        <c:v>05/04/2023 14:24</c:v>
                      </c:pt>
                      <c:pt idx="4531">
                        <c:v>05/04/2023 14:24</c:v>
                      </c:pt>
                      <c:pt idx="4532">
                        <c:v>05/04/2023 14:24</c:v>
                      </c:pt>
                      <c:pt idx="4533">
                        <c:v>05/04/2023 14:24</c:v>
                      </c:pt>
                      <c:pt idx="4534">
                        <c:v>05/04/2023 14:24</c:v>
                      </c:pt>
                      <c:pt idx="4535">
                        <c:v>05/04/2023 14:24</c:v>
                      </c:pt>
                      <c:pt idx="4536">
                        <c:v>05/04/2023 14:24</c:v>
                      </c:pt>
                      <c:pt idx="4537">
                        <c:v>05/04/2023 14:24</c:v>
                      </c:pt>
                      <c:pt idx="4538">
                        <c:v>05/04/2023 14:24</c:v>
                      </c:pt>
                      <c:pt idx="4539">
                        <c:v>05/04/2023 14:24</c:v>
                      </c:pt>
                      <c:pt idx="4540">
                        <c:v>05/04/2023 14:24</c:v>
                      </c:pt>
                      <c:pt idx="4541">
                        <c:v>05/04/2023 14:24</c:v>
                      </c:pt>
                      <c:pt idx="4542">
                        <c:v>05/04/2023 14:24</c:v>
                      </c:pt>
                      <c:pt idx="4543">
                        <c:v>05/04/2023 14:24</c:v>
                      </c:pt>
                      <c:pt idx="4544">
                        <c:v>05/04/2023 14:24</c:v>
                      </c:pt>
                      <c:pt idx="4545">
                        <c:v>05/04/2023 14:24</c:v>
                      </c:pt>
                      <c:pt idx="4546">
                        <c:v>05/04/2023 14:24</c:v>
                      </c:pt>
                      <c:pt idx="4547">
                        <c:v>05/04/2023 14:24</c:v>
                      </c:pt>
                      <c:pt idx="4548">
                        <c:v>05/04/2023 14:24</c:v>
                      </c:pt>
                      <c:pt idx="4549">
                        <c:v>05/04/2023 14:24</c:v>
                      </c:pt>
                      <c:pt idx="4550">
                        <c:v>05/04/2023 14:24</c:v>
                      </c:pt>
                      <c:pt idx="4551">
                        <c:v>05/04/2023 14:24</c:v>
                      </c:pt>
                      <c:pt idx="4552">
                        <c:v>05/04/2023 14:24</c:v>
                      </c:pt>
                      <c:pt idx="4553">
                        <c:v>05/04/2023 14:24</c:v>
                      </c:pt>
                      <c:pt idx="4554">
                        <c:v>05/04/2023 14:24</c:v>
                      </c:pt>
                      <c:pt idx="4555">
                        <c:v>05/04/2023 14:24</c:v>
                      </c:pt>
                      <c:pt idx="4556">
                        <c:v>05/04/2023 14:24</c:v>
                      </c:pt>
                      <c:pt idx="4557">
                        <c:v>05/04/2023 14:24</c:v>
                      </c:pt>
                      <c:pt idx="4558">
                        <c:v>05/04/2023 14:24</c:v>
                      </c:pt>
                      <c:pt idx="4559">
                        <c:v>05/04/2023 14:24</c:v>
                      </c:pt>
                      <c:pt idx="4560">
                        <c:v>05/04/2023 14:25</c:v>
                      </c:pt>
                      <c:pt idx="4561">
                        <c:v>05/04/2023 14:25</c:v>
                      </c:pt>
                      <c:pt idx="4562">
                        <c:v>05/04/2023 14:25</c:v>
                      </c:pt>
                      <c:pt idx="4563">
                        <c:v>05/04/2023 14:25</c:v>
                      </c:pt>
                      <c:pt idx="4564">
                        <c:v>05/04/2023 14:25</c:v>
                      </c:pt>
                      <c:pt idx="4565">
                        <c:v>05/04/2023 14:25</c:v>
                      </c:pt>
                      <c:pt idx="4566">
                        <c:v>05/04/2023 14:25</c:v>
                      </c:pt>
                      <c:pt idx="4567">
                        <c:v>05/04/2023 14:25</c:v>
                      </c:pt>
                      <c:pt idx="4568">
                        <c:v>05/04/2023 14:25</c:v>
                      </c:pt>
                      <c:pt idx="4569">
                        <c:v>05/04/2023 14:25</c:v>
                      </c:pt>
                      <c:pt idx="4570">
                        <c:v>05/04/2023 14:25</c:v>
                      </c:pt>
                      <c:pt idx="4571">
                        <c:v>05/04/2023 14:25</c:v>
                      </c:pt>
                      <c:pt idx="4572">
                        <c:v>05/04/2023 14:25</c:v>
                      </c:pt>
                      <c:pt idx="4573">
                        <c:v>05/04/2023 14:25</c:v>
                      </c:pt>
                      <c:pt idx="4574">
                        <c:v>05/04/2023 14:25</c:v>
                      </c:pt>
                      <c:pt idx="4575">
                        <c:v>05/04/2023 14:25</c:v>
                      </c:pt>
                      <c:pt idx="4576">
                        <c:v>05/04/2023 14:25</c:v>
                      </c:pt>
                      <c:pt idx="4577">
                        <c:v>05/04/2023 14:25</c:v>
                      </c:pt>
                      <c:pt idx="4578">
                        <c:v>05/04/2023 14:25</c:v>
                      </c:pt>
                      <c:pt idx="4579">
                        <c:v>05/04/2023 14:25</c:v>
                      </c:pt>
                      <c:pt idx="4580">
                        <c:v>05/04/2023 14:25</c:v>
                      </c:pt>
                      <c:pt idx="4581">
                        <c:v>05/04/2023 14:25</c:v>
                      </c:pt>
                      <c:pt idx="4582">
                        <c:v>05/04/2023 14:25</c:v>
                      </c:pt>
                      <c:pt idx="4583">
                        <c:v>05/04/2023 14:25</c:v>
                      </c:pt>
                      <c:pt idx="4584">
                        <c:v>05/04/2023 14:25</c:v>
                      </c:pt>
                      <c:pt idx="4585">
                        <c:v>05/04/2023 14:25</c:v>
                      </c:pt>
                      <c:pt idx="4586">
                        <c:v>05/04/2023 14:25</c:v>
                      </c:pt>
                      <c:pt idx="4587">
                        <c:v>05/04/2023 14:25</c:v>
                      </c:pt>
                      <c:pt idx="4588">
                        <c:v>05/04/2023 14:25</c:v>
                      </c:pt>
                      <c:pt idx="4589">
                        <c:v>05/04/2023 14:25</c:v>
                      </c:pt>
                      <c:pt idx="4590">
                        <c:v>05/04/2023 14:25</c:v>
                      </c:pt>
                      <c:pt idx="4591">
                        <c:v>05/04/2023 14:25</c:v>
                      </c:pt>
                      <c:pt idx="4592">
                        <c:v>05/04/2023 14:25</c:v>
                      </c:pt>
                      <c:pt idx="4593">
                        <c:v>05/04/2023 14:25</c:v>
                      </c:pt>
                      <c:pt idx="4594">
                        <c:v>05/04/2023 14:25</c:v>
                      </c:pt>
                      <c:pt idx="4595">
                        <c:v>05/04/2023 14:25</c:v>
                      </c:pt>
                      <c:pt idx="4596">
                        <c:v>05/04/2023 14:25</c:v>
                      </c:pt>
                      <c:pt idx="4597">
                        <c:v>05/04/2023 14:25</c:v>
                      </c:pt>
                      <c:pt idx="4598">
                        <c:v>05/04/2023 14:25</c:v>
                      </c:pt>
                      <c:pt idx="4599">
                        <c:v>05/04/2023 14:25</c:v>
                      </c:pt>
                      <c:pt idx="4600">
                        <c:v>05/04/2023 14:25</c:v>
                      </c:pt>
                      <c:pt idx="4601">
                        <c:v>05/04/2023 14:25</c:v>
                      </c:pt>
                      <c:pt idx="4602">
                        <c:v>05/04/2023 14:25</c:v>
                      </c:pt>
                      <c:pt idx="4603">
                        <c:v>05/04/2023 14:25</c:v>
                      </c:pt>
                      <c:pt idx="4604">
                        <c:v>05/04/2023 14:25</c:v>
                      </c:pt>
                      <c:pt idx="4605">
                        <c:v>05/04/2023 14:25</c:v>
                      </c:pt>
                      <c:pt idx="4606">
                        <c:v>05/04/2023 14:25</c:v>
                      </c:pt>
                      <c:pt idx="4607">
                        <c:v>05/04/2023 14:25</c:v>
                      </c:pt>
                      <c:pt idx="4608">
                        <c:v>05/04/2023 14:25</c:v>
                      </c:pt>
                      <c:pt idx="4609">
                        <c:v>05/04/2023 14:25</c:v>
                      </c:pt>
                      <c:pt idx="4610">
                        <c:v>05/04/2023 14:25</c:v>
                      </c:pt>
                      <c:pt idx="4611">
                        <c:v>05/04/2023 14:25</c:v>
                      </c:pt>
                      <c:pt idx="4612">
                        <c:v>05/04/2023 14:25</c:v>
                      </c:pt>
                      <c:pt idx="4613">
                        <c:v>05/04/2023 14:25</c:v>
                      </c:pt>
                      <c:pt idx="4614">
                        <c:v>05/04/2023 14:25</c:v>
                      </c:pt>
                      <c:pt idx="4615">
                        <c:v>05/04/2023 14:25</c:v>
                      </c:pt>
                      <c:pt idx="4616">
                        <c:v>05/04/2023 14:25</c:v>
                      </c:pt>
                      <c:pt idx="4617">
                        <c:v>05/04/2023 14:25</c:v>
                      </c:pt>
                      <c:pt idx="4618">
                        <c:v>05/04/2023 14:25</c:v>
                      </c:pt>
                      <c:pt idx="4619">
                        <c:v>05/04/2023 14:25</c:v>
                      </c:pt>
                      <c:pt idx="4620">
                        <c:v>05/04/2023 14:26</c:v>
                      </c:pt>
                      <c:pt idx="4621">
                        <c:v>05/04/2023 14:26</c:v>
                      </c:pt>
                      <c:pt idx="4622">
                        <c:v>05/04/2023 14:26</c:v>
                      </c:pt>
                      <c:pt idx="4623">
                        <c:v>05/04/2023 14:26</c:v>
                      </c:pt>
                      <c:pt idx="4624">
                        <c:v>05/04/2023 14:26</c:v>
                      </c:pt>
                      <c:pt idx="4625">
                        <c:v>05/04/2023 14:26</c:v>
                      </c:pt>
                      <c:pt idx="4626">
                        <c:v>05/04/2023 14:26</c:v>
                      </c:pt>
                      <c:pt idx="4627">
                        <c:v>05/04/2023 14:26</c:v>
                      </c:pt>
                      <c:pt idx="4628">
                        <c:v>05/04/2023 14:26</c:v>
                      </c:pt>
                      <c:pt idx="4629">
                        <c:v>05/04/2023 14:26</c:v>
                      </c:pt>
                      <c:pt idx="4630">
                        <c:v>05/04/2023 14:26</c:v>
                      </c:pt>
                      <c:pt idx="4631">
                        <c:v>05/04/2023 14:26</c:v>
                      </c:pt>
                      <c:pt idx="4632">
                        <c:v>05/04/2023 14:26</c:v>
                      </c:pt>
                      <c:pt idx="4633">
                        <c:v>05/04/2023 14:26</c:v>
                      </c:pt>
                      <c:pt idx="4634">
                        <c:v>05/04/2023 14:26</c:v>
                      </c:pt>
                      <c:pt idx="4635">
                        <c:v>05/04/2023 14:26</c:v>
                      </c:pt>
                      <c:pt idx="4636">
                        <c:v>05/04/2023 14:26</c:v>
                      </c:pt>
                      <c:pt idx="4637">
                        <c:v>05/04/2023 14:26</c:v>
                      </c:pt>
                      <c:pt idx="4638">
                        <c:v>05/04/2023 14:26</c:v>
                      </c:pt>
                      <c:pt idx="4639">
                        <c:v>05/04/2023 14:26</c:v>
                      </c:pt>
                      <c:pt idx="4640">
                        <c:v>05/04/2023 14:26</c:v>
                      </c:pt>
                      <c:pt idx="4641">
                        <c:v>05/04/2023 14:26</c:v>
                      </c:pt>
                      <c:pt idx="4642">
                        <c:v>05/04/2023 14:26</c:v>
                      </c:pt>
                      <c:pt idx="4643">
                        <c:v>05/04/2023 14:26</c:v>
                      </c:pt>
                      <c:pt idx="4644">
                        <c:v>05/04/2023 14:26</c:v>
                      </c:pt>
                      <c:pt idx="4645">
                        <c:v>05/04/2023 14:26</c:v>
                      </c:pt>
                      <c:pt idx="4646">
                        <c:v>05/04/2023 14:26</c:v>
                      </c:pt>
                      <c:pt idx="4647">
                        <c:v>05/04/2023 14:26</c:v>
                      </c:pt>
                      <c:pt idx="4648">
                        <c:v>05/04/2023 14:26</c:v>
                      </c:pt>
                      <c:pt idx="4649">
                        <c:v>05/04/2023 14:26</c:v>
                      </c:pt>
                      <c:pt idx="4650">
                        <c:v>05/04/2023 14:26</c:v>
                      </c:pt>
                      <c:pt idx="4651">
                        <c:v>05/04/2023 14:26</c:v>
                      </c:pt>
                      <c:pt idx="4652">
                        <c:v>05/04/2023 14:26</c:v>
                      </c:pt>
                      <c:pt idx="4653">
                        <c:v>05/04/2023 14:26</c:v>
                      </c:pt>
                      <c:pt idx="4654">
                        <c:v>05/04/2023 14:26</c:v>
                      </c:pt>
                      <c:pt idx="4655">
                        <c:v>05/04/2023 14:26</c:v>
                      </c:pt>
                      <c:pt idx="4656">
                        <c:v>05/04/2023 14:26</c:v>
                      </c:pt>
                      <c:pt idx="4657">
                        <c:v>05/04/2023 14:26</c:v>
                      </c:pt>
                      <c:pt idx="4658">
                        <c:v>05/04/2023 14:26</c:v>
                      </c:pt>
                      <c:pt idx="4659">
                        <c:v>05/04/2023 14:26</c:v>
                      </c:pt>
                      <c:pt idx="4660">
                        <c:v>05/04/2023 14:26</c:v>
                      </c:pt>
                      <c:pt idx="4661">
                        <c:v>05/04/2023 14:26</c:v>
                      </c:pt>
                      <c:pt idx="4662">
                        <c:v>05/04/2023 14:26</c:v>
                      </c:pt>
                      <c:pt idx="4663">
                        <c:v>05/04/2023 14:26</c:v>
                      </c:pt>
                      <c:pt idx="4664">
                        <c:v>05/04/2023 14:26</c:v>
                      </c:pt>
                      <c:pt idx="4665">
                        <c:v>05/04/2023 14:26</c:v>
                      </c:pt>
                      <c:pt idx="4666">
                        <c:v>05/04/2023 14:26</c:v>
                      </c:pt>
                      <c:pt idx="4667">
                        <c:v>05/04/2023 14:26</c:v>
                      </c:pt>
                      <c:pt idx="4668">
                        <c:v>05/04/2023 14:26</c:v>
                      </c:pt>
                      <c:pt idx="4669">
                        <c:v>05/04/2023 14:26</c:v>
                      </c:pt>
                      <c:pt idx="4670">
                        <c:v>05/04/2023 14:26</c:v>
                      </c:pt>
                      <c:pt idx="4671">
                        <c:v>05/04/2023 14:26</c:v>
                      </c:pt>
                      <c:pt idx="4672">
                        <c:v>05/04/2023 14:26</c:v>
                      </c:pt>
                      <c:pt idx="4673">
                        <c:v>05/04/2023 14:26</c:v>
                      </c:pt>
                      <c:pt idx="4674">
                        <c:v>05/04/2023 14:26</c:v>
                      </c:pt>
                      <c:pt idx="4675">
                        <c:v>05/04/2023 14:26</c:v>
                      </c:pt>
                      <c:pt idx="4676">
                        <c:v>05/04/2023 14:26</c:v>
                      </c:pt>
                      <c:pt idx="4677">
                        <c:v>05/04/2023 14:26</c:v>
                      </c:pt>
                      <c:pt idx="4678">
                        <c:v>05/04/2023 14:26</c:v>
                      </c:pt>
                      <c:pt idx="4679">
                        <c:v>05/04/2023 14:26</c:v>
                      </c:pt>
                      <c:pt idx="4680">
                        <c:v>05/04/2023 14:27</c:v>
                      </c:pt>
                      <c:pt idx="4681">
                        <c:v>05/04/2023 14:27</c:v>
                      </c:pt>
                      <c:pt idx="4682">
                        <c:v>05/04/2023 14:27</c:v>
                      </c:pt>
                      <c:pt idx="4683">
                        <c:v>05/04/2023 14:27</c:v>
                      </c:pt>
                      <c:pt idx="4684">
                        <c:v>05/04/2023 14:27</c:v>
                      </c:pt>
                      <c:pt idx="4685">
                        <c:v>05/04/2023 14:27</c:v>
                      </c:pt>
                      <c:pt idx="4686">
                        <c:v>05/04/2023 14:27</c:v>
                      </c:pt>
                      <c:pt idx="4687">
                        <c:v>05/04/2023 14:27</c:v>
                      </c:pt>
                      <c:pt idx="4688">
                        <c:v>05/04/2023 14:27</c:v>
                      </c:pt>
                      <c:pt idx="4689">
                        <c:v>05/04/2023 14:27</c:v>
                      </c:pt>
                      <c:pt idx="4690">
                        <c:v>05/04/2023 14:27</c:v>
                      </c:pt>
                      <c:pt idx="4691">
                        <c:v>05/04/2023 14:27</c:v>
                      </c:pt>
                      <c:pt idx="4692">
                        <c:v>05/04/2023 14:27</c:v>
                      </c:pt>
                      <c:pt idx="4693">
                        <c:v>05/04/2023 14:27</c:v>
                      </c:pt>
                      <c:pt idx="4694">
                        <c:v>05/04/2023 14:27</c:v>
                      </c:pt>
                      <c:pt idx="4695">
                        <c:v>05/04/2023 14:27</c:v>
                      </c:pt>
                      <c:pt idx="4696">
                        <c:v>05/04/2023 14:27</c:v>
                      </c:pt>
                      <c:pt idx="4697">
                        <c:v>05/04/2023 14:27</c:v>
                      </c:pt>
                      <c:pt idx="4698">
                        <c:v>05/04/2023 14:27</c:v>
                      </c:pt>
                      <c:pt idx="4699">
                        <c:v>05/04/2023 14:27</c:v>
                      </c:pt>
                      <c:pt idx="4700">
                        <c:v>05/04/2023 14:27</c:v>
                      </c:pt>
                      <c:pt idx="4701">
                        <c:v>05/04/2023 14:27</c:v>
                      </c:pt>
                      <c:pt idx="4702">
                        <c:v>05/04/2023 14:27</c:v>
                      </c:pt>
                      <c:pt idx="4703">
                        <c:v>05/04/2023 14:27</c:v>
                      </c:pt>
                      <c:pt idx="4704">
                        <c:v>05/04/2023 14:27</c:v>
                      </c:pt>
                      <c:pt idx="4705">
                        <c:v>05/04/2023 14:27</c:v>
                      </c:pt>
                      <c:pt idx="4706">
                        <c:v>05/04/2023 14:27</c:v>
                      </c:pt>
                      <c:pt idx="4707">
                        <c:v>05/04/2023 14:27</c:v>
                      </c:pt>
                      <c:pt idx="4708">
                        <c:v>05/04/2023 14:27</c:v>
                      </c:pt>
                      <c:pt idx="4709">
                        <c:v>05/04/2023 14:27</c:v>
                      </c:pt>
                      <c:pt idx="4710">
                        <c:v>05/04/2023 14:27</c:v>
                      </c:pt>
                      <c:pt idx="4711">
                        <c:v>05/04/2023 14:27</c:v>
                      </c:pt>
                      <c:pt idx="4712">
                        <c:v>05/04/2023 14:27</c:v>
                      </c:pt>
                      <c:pt idx="4713">
                        <c:v>05/04/2023 14:27</c:v>
                      </c:pt>
                      <c:pt idx="4714">
                        <c:v>05/04/2023 14:27</c:v>
                      </c:pt>
                      <c:pt idx="4715">
                        <c:v>05/04/2023 14:27</c:v>
                      </c:pt>
                      <c:pt idx="4716">
                        <c:v>05/04/2023 14:27</c:v>
                      </c:pt>
                      <c:pt idx="4717">
                        <c:v>05/04/2023 14:27</c:v>
                      </c:pt>
                      <c:pt idx="4718">
                        <c:v>05/04/2023 14:27</c:v>
                      </c:pt>
                      <c:pt idx="4719">
                        <c:v>05/04/2023 14:27</c:v>
                      </c:pt>
                      <c:pt idx="4720">
                        <c:v>05/04/2023 14:27</c:v>
                      </c:pt>
                      <c:pt idx="4721">
                        <c:v>05/04/2023 14:27</c:v>
                      </c:pt>
                      <c:pt idx="4722">
                        <c:v>05/04/2023 14:27</c:v>
                      </c:pt>
                      <c:pt idx="4723">
                        <c:v>05/04/2023 14:27</c:v>
                      </c:pt>
                      <c:pt idx="4724">
                        <c:v>05/04/2023 14:27</c:v>
                      </c:pt>
                      <c:pt idx="4725">
                        <c:v>05/04/2023 14:27</c:v>
                      </c:pt>
                      <c:pt idx="4726">
                        <c:v>05/04/2023 14:27</c:v>
                      </c:pt>
                      <c:pt idx="4727">
                        <c:v>05/04/2023 14:27</c:v>
                      </c:pt>
                      <c:pt idx="4728">
                        <c:v>05/04/2023 14:27</c:v>
                      </c:pt>
                      <c:pt idx="4729">
                        <c:v>05/04/2023 14:27</c:v>
                      </c:pt>
                      <c:pt idx="4730">
                        <c:v>05/04/2023 14:27</c:v>
                      </c:pt>
                      <c:pt idx="4731">
                        <c:v>05/04/2023 14:27</c:v>
                      </c:pt>
                      <c:pt idx="4732">
                        <c:v>05/04/2023 14:27</c:v>
                      </c:pt>
                      <c:pt idx="4733">
                        <c:v>05/04/2023 14:27</c:v>
                      </c:pt>
                      <c:pt idx="4734">
                        <c:v>05/04/2023 14:27</c:v>
                      </c:pt>
                      <c:pt idx="4735">
                        <c:v>05/04/2023 14:27</c:v>
                      </c:pt>
                      <c:pt idx="4736">
                        <c:v>05/04/2023 14:27</c:v>
                      </c:pt>
                      <c:pt idx="4737">
                        <c:v>05/04/2023 14:27</c:v>
                      </c:pt>
                      <c:pt idx="4738">
                        <c:v>05/04/2023 14:27</c:v>
                      </c:pt>
                      <c:pt idx="4739">
                        <c:v>05/04/2023 14:27</c:v>
                      </c:pt>
                      <c:pt idx="4740">
                        <c:v>05/04/2023 14:28</c:v>
                      </c:pt>
                      <c:pt idx="4741">
                        <c:v>05/04/2023 14:28</c:v>
                      </c:pt>
                      <c:pt idx="4742">
                        <c:v>05/04/2023 14:28</c:v>
                      </c:pt>
                      <c:pt idx="4743">
                        <c:v>05/04/2023 14:28</c:v>
                      </c:pt>
                      <c:pt idx="4744">
                        <c:v>05/04/2023 14:28</c:v>
                      </c:pt>
                      <c:pt idx="4745">
                        <c:v>05/04/2023 14:28</c:v>
                      </c:pt>
                      <c:pt idx="4746">
                        <c:v>05/04/2023 14:28</c:v>
                      </c:pt>
                      <c:pt idx="4747">
                        <c:v>05/04/2023 14:28</c:v>
                      </c:pt>
                      <c:pt idx="4748">
                        <c:v>05/04/2023 14:28</c:v>
                      </c:pt>
                      <c:pt idx="4749">
                        <c:v>05/04/2023 14:28</c:v>
                      </c:pt>
                      <c:pt idx="4750">
                        <c:v>05/04/2023 14:28</c:v>
                      </c:pt>
                      <c:pt idx="4751">
                        <c:v>05/04/2023 14:28</c:v>
                      </c:pt>
                      <c:pt idx="4752">
                        <c:v>05/04/2023 14:28</c:v>
                      </c:pt>
                      <c:pt idx="4753">
                        <c:v>05/04/2023 14:28</c:v>
                      </c:pt>
                      <c:pt idx="4754">
                        <c:v>05/04/2023 14:28</c:v>
                      </c:pt>
                      <c:pt idx="4755">
                        <c:v>05/04/2023 14:28</c:v>
                      </c:pt>
                      <c:pt idx="4756">
                        <c:v>05/04/2023 14:28</c:v>
                      </c:pt>
                      <c:pt idx="4757">
                        <c:v>05/04/2023 14:28</c:v>
                      </c:pt>
                      <c:pt idx="4758">
                        <c:v>05/04/2023 14:28</c:v>
                      </c:pt>
                      <c:pt idx="4759">
                        <c:v>05/04/2023 14:28</c:v>
                      </c:pt>
                      <c:pt idx="4760">
                        <c:v>05/04/2023 14:28</c:v>
                      </c:pt>
                      <c:pt idx="4761">
                        <c:v>05/04/2023 14:28</c:v>
                      </c:pt>
                      <c:pt idx="4762">
                        <c:v>05/04/2023 14:28</c:v>
                      </c:pt>
                      <c:pt idx="4763">
                        <c:v>05/04/2023 14:28</c:v>
                      </c:pt>
                      <c:pt idx="4764">
                        <c:v>05/04/2023 14:28</c:v>
                      </c:pt>
                      <c:pt idx="4765">
                        <c:v>05/04/2023 14:28</c:v>
                      </c:pt>
                      <c:pt idx="4766">
                        <c:v>05/04/2023 14:28</c:v>
                      </c:pt>
                      <c:pt idx="4767">
                        <c:v>05/04/2023 14:28</c:v>
                      </c:pt>
                      <c:pt idx="4768">
                        <c:v>05/04/2023 14:28</c:v>
                      </c:pt>
                      <c:pt idx="4769">
                        <c:v>05/04/2023 14:28</c:v>
                      </c:pt>
                      <c:pt idx="4770">
                        <c:v>05/04/2023 14:28</c:v>
                      </c:pt>
                      <c:pt idx="4771">
                        <c:v>05/04/2023 14:28</c:v>
                      </c:pt>
                      <c:pt idx="4772">
                        <c:v>05/04/2023 14:28</c:v>
                      </c:pt>
                      <c:pt idx="4773">
                        <c:v>05/04/2023 14:28</c:v>
                      </c:pt>
                      <c:pt idx="4774">
                        <c:v>05/04/2023 14:28</c:v>
                      </c:pt>
                      <c:pt idx="4775">
                        <c:v>05/04/2023 14:28</c:v>
                      </c:pt>
                      <c:pt idx="4776">
                        <c:v>05/04/2023 14:28</c:v>
                      </c:pt>
                      <c:pt idx="4777">
                        <c:v>05/04/2023 14:28</c:v>
                      </c:pt>
                      <c:pt idx="4778">
                        <c:v>05/04/2023 14:28</c:v>
                      </c:pt>
                      <c:pt idx="4779">
                        <c:v>05/04/2023 14:28</c:v>
                      </c:pt>
                      <c:pt idx="4780">
                        <c:v>05/04/2023 14:28</c:v>
                      </c:pt>
                      <c:pt idx="4781">
                        <c:v>05/04/2023 14:28</c:v>
                      </c:pt>
                      <c:pt idx="4782">
                        <c:v>05/04/2023 14:28</c:v>
                      </c:pt>
                      <c:pt idx="4783">
                        <c:v>05/04/2023 14:28</c:v>
                      </c:pt>
                      <c:pt idx="4784">
                        <c:v>05/04/2023 14:28</c:v>
                      </c:pt>
                      <c:pt idx="4785">
                        <c:v>05/04/2023 14:28</c:v>
                      </c:pt>
                      <c:pt idx="4786">
                        <c:v>05/04/2023 14:28</c:v>
                      </c:pt>
                      <c:pt idx="4787">
                        <c:v>05/04/2023 14:28</c:v>
                      </c:pt>
                      <c:pt idx="4788">
                        <c:v>05/04/2023 14:28</c:v>
                      </c:pt>
                    </c:strCache>
                  </c:strRef>
                </c:xVal>
                <c:yVal>
                  <c:numRef>
                    <c:extLst xmlns:c15="http://schemas.microsoft.com/office/drawing/2012/chart">
                      <c:ext xmlns:c15="http://schemas.microsoft.com/office/drawing/2012/chart" uri="{02D57815-91ED-43cb-92C2-25804820EDAC}">
                        <c15:formulaRef>
                          <c15:sqref>'[ACME-IGN-Overview.xlsx]ACME-IGN-500W 05.04 Test 3'!$G:$G</c15:sqref>
                        </c15:formulaRef>
                      </c:ext>
                    </c:extLst>
                    <c:numCache>
                      <c:formatCode>General</c:formatCode>
                      <c:ptCount val="1048576"/>
                      <c:pt idx="0">
                        <c:v>0</c:v>
                      </c:pt>
                      <c:pt idx="1">
                        <c:v>23.5</c:v>
                      </c:pt>
                      <c:pt idx="2">
                        <c:v>23.5</c:v>
                      </c:pt>
                      <c:pt idx="3">
                        <c:v>23.5</c:v>
                      </c:pt>
                      <c:pt idx="4">
                        <c:v>23.5</c:v>
                      </c:pt>
                      <c:pt idx="5">
                        <c:v>23.60009765625</c:v>
                      </c:pt>
                      <c:pt idx="6">
                        <c:v>23.60009765625</c:v>
                      </c:pt>
                      <c:pt idx="7">
                        <c:v>23.60009765625</c:v>
                      </c:pt>
                      <c:pt idx="8">
                        <c:v>23.60009765625</c:v>
                      </c:pt>
                      <c:pt idx="9">
                        <c:v>23.60009765625</c:v>
                      </c:pt>
                      <c:pt idx="10">
                        <c:v>23.60009765625</c:v>
                      </c:pt>
                      <c:pt idx="11">
                        <c:v>23.60009765625</c:v>
                      </c:pt>
                      <c:pt idx="12">
                        <c:v>23.60009765625</c:v>
                      </c:pt>
                      <c:pt idx="13">
                        <c:v>23.60009765625</c:v>
                      </c:pt>
                      <c:pt idx="14">
                        <c:v>23.60009765625</c:v>
                      </c:pt>
                      <c:pt idx="15">
                        <c:v>23.60009765625</c:v>
                      </c:pt>
                      <c:pt idx="16">
                        <c:v>23.60009765625</c:v>
                      </c:pt>
                      <c:pt idx="17">
                        <c:v>23.5</c:v>
                      </c:pt>
                      <c:pt idx="18">
                        <c:v>23.5</c:v>
                      </c:pt>
                      <c:pt idx="19">
                        <c:v>23.60009765625</c:v>
                      </c:pt>
                      <c:pt idx="20">
                        <c:v>23.5</c:v>
                      </c:pt>
                      <c:pt idx="21">
                        <c:v>23.5</c:v>
                      </c:pt>
                      <c:pt idx="22">
                        <c:v>23.60009765625</c:v>
                      </c:pt>
                      <c:pt idx="23">
                        <c:v>23.5</c:v>
                      </c:pt>
                      <c:pt idx="24">
                        <c:v>23.5</c:v>
                      </c:pt>
                      <c:pt idx="25">
                        <c:v>23.60009765625</c:v>
                      </c:pt>
                      <c:pt idx="26">
                        <c:v>23.5</c:v>
                      </c:pt>
                      <c:pt idx="27">
                        <c:v>23.5</c:v>
                      </c:pt>
                      <c:pt idx="28">
                        <c:v>23.60009765625</c:v>
                      </c:pt>
                      <c:pt idx="29">
                        <c:v>23.5</c:v>
                      </c:pt>
                      <c:pt idx="30">
                        <c:v>23.5</c:v>
                      </c:pt>
                      <c:pt idx="31">
                        <c:v>23.5</c:v>
                      </c:pt>
                      <c:pt idx="32">
                        <c:v>23.60009765625</c:v>
                      </c:pt>
                      <c:pt idx="33">
                        <c:v>23.60009765625</c:v>
                      </c:pt>
                      <c:pt idx="34">
                        <c:v>23.60009765625</c:v>
                      </c:pt>
                      <c:pt idx="35">
                        <c:v>23.5</c:v>
                      </c:pt>
                      <c:pt idx="36">
                        <c:v>23.400146484375</c:v>
                      </c:pt>
                      <c:pt idx="37">
                        <c:v>23.5</c:v>
                      </c:pt>
                      <c:pt idx="38">
                        <c:v>23.400146484375</c:v>
                      </c:pt>
                      <c:pt idx="39">
                        <c:v>23.400146484375</c:v>
                      </c:pt>
                      <c:pt idx="40">
                        <c:v>23.400146484375</c:v>
                      </c:pt>
                      <c:pt idx="41">
                        <c:v>23.5</c:v>
                      </c:pt>
                      <c:pt idx="42">
                        <c:v>23.60009765625</c:v>
                      </c:pt>
                      <c:pt idx="43">
                        <c:v>23.60009765625</c:v>
                      </c:pt>
                      <c:pt idx="44">
                        <c:v>23.60009765625</c:v>
                      </c:pt>
                      <c:pt idx="45">
                        <c:v>23.60009765625</c:v>
                      </c:pt>
                      <c:pt idx="46">
                        <c:v>23.60009765625</c:v>
                      </c:pt>
                      <c:pt idx="47">
                        <c:v>23.60009765625</c:v>
                      </c:pt>
                      <c:pt idx="48">
                        <c:v>23.5</c:v>
                      </c:pt>
                      <c:pt idx="49">
                        <c:v>23.5</c:v>
                      </c:pt>
                      <c:pt idx="50">
                        <c:v>23.5</c:v>
                      </c:pt>
                      <c:pt idx="51">
                        <c:v>23.60009765625</c:v>
                      </c:pt>
                      <c:pt idx="52">
                        <c:v>23.5</c:v>
                      </c:pt>
                      <c:pt idx="53">
                        <c:v>23.60009765625</c:v>
                      </c:pt>
                      <c:pt idx="54">
                        <c:v>23.300048828125</c:v>
                      </c:pt>
                      <c:pt idx="55">
                        <c:v>23.300048828125</c:v>
                      </c:pt>
                      <c:pt idx="56">
                        <c:v>23.300048828125</c:v>
                      </c:pt>
                      <c:pt idx="57">
                        <c:v>23.300048828125</c:v>
                      </c:pt>
                      <c:pt idx="58">
                        <c:v>23.300048828125</c:v>
                      </c:pt>
                      <c:pt idx="59">
                        <c:v>23.300048828125</c:v>
                      </c:pt>
                      <c:pt idx="60">
                        <c:v>23.400146484375</c:v>
                      </c:pt>
                      <c:pt idx="61">
                        <c:v>23.5</c:v>
                      </c:pt>
                      <c:pt idx="62">
                        <c:v>23.5</c:v>
                      </c:pt>
                      <c:pt idx="63">
                        <c:v>23.5</c:v>
                      </c:pt>
                      <c:pt idx="64">
                        <c:v>23.5</c:v>
                      </c:pt>
                      <c:pt idx="65">
                        <c:v>23.5</c:v>
                      </c:pt>
                      <c:pt idx="66">
                        <c:v>23.5</c:v>
                      </c:pt>
                      <c:pt idx="67">
                        <c:v>23.5</c:v>
                      </c:pt>
                      <c:pt idx="68">
                        <c:v>23.60009765625</c:v>
                      </c:pt>
                      <c:pt idx="69">
                        <c:v>23.60009765625</c:v>
                      </c:pt>
                      <c:pt idx="70">
                        <c:v>23.60009765625</c:v>
                      </c:pt>
                      <c:pt idx="71">
                        <c:v>23.60009765625</c:v>
                      </c:pt>
                      <c:pt idx="72">
                        <c:v>23.900146484375</c:v>
                      </c:pt>
                      <c:pt idx="73">
                        <c:v>23.900146484375</c:v>
                      </c:pt>
                      <c:pt idx="74">
                        <c:v>24</c:v>
                      </c:pt>
                      <c:pt idx="75">
                        <c:v>24</c:v>
                      </c:pt>
                      <c:pt idx="76">
                        <c:v>24.10009765625</c:v>
                      </c:pt>
                      <c:pt idx="77">
                        <c:v>24.199951171875</c:v>
                      </c:pt>
                      <c:pt idx="78">
                        <c:v>24</c:v>
                      </c:pt>
                      <c:pt idx="79">
                        <c:v>24.10009765625</c:v>
                      </c:pt>
                      <c:pt idx="80">
                        <c:v>24.199951171875</c:v>
                      </c:pt>
                      <c:pt idx="81">
                        <c:v>24.300048828125</c:v>
                      </c:pt>
                      <c:pt idx="82">
                        <c:v>24.5</c:v>
                      </c:pt>
                      <c:pt idx="83">
                        <c:v>24.60009765625</c:v>
                      </c:pt>
                      <c:pt idx="84">
                        <c:v>25</c:v>
                      </c:pt>
                      <c:pt idx="85">
                        <c:v>25.199951171875</c:v>
                      </c:pt>
                      <c:pt idx="86">
                        <c:v>25.39990234375</c:v>
                      </c:pt>
                      <c:pt idx="87">
                        <c:v>25.60009765625</c:v>
                      </c:pt>
                      <c:pt idx="88">
                        <c:v>25.800048828125</c:v>
                      </c:pt>
                      <c:pt idx="89">
                        <c:v>26.10009765625</c:v>
                      </c:pt>
                      <c:pt idx="90">
                        <c:v>26</c:v>
                      </c:pt>
                      <c:pt idx="91">
                        <c:v>26.300048828125</c:v>
                      </c:pt>
                      <c:pt idx="92">
                        <c:v>26.5</c:v>
                      </c:pt>
                      <c:pt idx="93">
                        <c:v>26.699951171875</c:v>
                      </c:pt>
                      <c:pt idx="94">
                        <c:v>27.099853515625</c:v>
                      </c:pt>
                      <c:pt idx="95">
                        <c:v>27.300048828125</c:v>
                      </c:pt>
                      <c:pt idx="96">
                        <c:v>27.699951171875</c:v>
                      </c:pt>
                      <c:pt idx="97">
                        <c:v>28</c:v>
                      </c:pt>
                      <c:pt idx="98">
                        <c:v>28.199951171875</c:v>
                      </c:pt>
                      <c:pt idx="99">
                        <c:v>28.5</c:v>
                      </c:pt>
                      <c:pt idx="100">
                        <c:v>28.89990234375</c:v>
                      </c:pt>
                      <c:pt idx="101">
                        <c:v>29.199951171875</c:v>
                      </c:pt>
                      <c:pt idx="102">
                        <c:v>29.39990234375</c:v>
                      </c:pt>
                      <c:pt idx="103">
                        <c:v>29.7998046875</c:v>
                      </c:pt>
                      <c:pt idx="104">
                        <c:v>29.89990234375</c:v>
                      </c:pt>
                      <c:pt idx="105">
                        <c:v>30.199951171875</c:v>
                      </c:pt>
                      <c:pt idx="106">
                        <c:v>30.599853515625</c:v>
                      </c:pt>
                      <c:pt idx="107">
                        <c:v>30.999755859375</c:v>
                      </c:pt>
                      <c:pt idx="108">
                        <c:v>31.39990234375</c:v>
                      </c:pt>
                      <c:pt idx="109">
                        <c:v>31.7998046875</c:v>
                      </c:pt>
                      <c:pt idx="110">
                        <c:v>32.10009765625</c:v>
                      </c:pt>
                      <c:pt idx="111">
                        <c:v>32.500244140625</c:v>
                      </c:pt>
                      <c:pt idx="112">
                        <c:v>32.900146484375</c:v>
                      </c:pt>
                      <c:pt idx="113">
                        <c:v>33.400146484375</c:v>
                      </c:pt>
                      <c:pt idx="114">
                        <c:v>33.900146484375</c:v>
                      </c:pt>
                      <c:pt idx="115">
                        <c:v>34.300048828125</c:v>
                      </c:pt>
                      <c:pt idx="116">
                        <c:v>34.800048828125</c:v>
                      </c:pt>
                      <c:pt idx="117">
                        <c:v>35.2001953125</c:v>
                      </c:pt>
                      <c:pt idx="118">
                        <c:v>35.60009765625</c:v>
                      </c:pt>
                      <c:pt idx="119">
                        <c:v>35.800048828125</c:v>
                      </c:pt>
                      <c:pt idx="120">
                        <c:v>36.300048828125</c:v>
                      </c:pt>
                      <c:pt idx="121">
                        <c:v>36.699951171875</c:v>
                      </c:pt>
                      <c:pt idx="122">
                        <c:v>37.10009765625</c:v>
                      </c:pt>
                      <c:pt idx="123">
                        <c:v>37.60009765625</c:v>
                      </c:pt>
                      <c:pt idx="124">
                        <c:v>38</c:v>
                      </c:pt>
                      <c:pt idx="125">
                        <c:v>38.5</c:v>
                      </c:pt>
                      <c:pt idx="126">
                        <c:v>38.89990234375</c:v>
                      </c:pt>
                      <c:pt idx="127">
                        <c:v>39.39990234375</c:v>
                      </c:pt>
                      <c:pt idx="128">
                        <c:v>39.89990234375</c:v>
                      </c:pt>
                      <c:pt idx="129">
                        <c:v>40.39990234375</c:v>
                      </c:pt>
                      <c:pt idx="130">
                        <c:v>40.89990234375</c:v>
                      </c:pt>
                      <c:pt idx="131">
                        <c:v>41.39990234375</c:v>
                      </c:pt>
                      <c:pt idx="132">
                        <c:v>41.5</c:v>
                      </c:pt>
                      <c:pt idx="133">
                        <c:v>42</c:v>
                      </c:pt>
                      <c:pt idx="134">
                        <c:v>42.599853515625</c:v>
                      </c:pt>
                      <c:pt idx="135">
                        <c:v>43.099853515625</c:v>
                      </c:pt>
                      <c:pt idx="136">
                        <c:v>43.599853515625</c:v>
                      </c:pt>
                      <c:pt idx="137">
                        <c:v>44.19970703125</c:v>
                      </c:pt>
                      <c:pt idx="138">
                        <c:v>44.80029296875</c:v>
                      </c:pt>
                      <c:pt idx="139">
                        <c:v>45.400146484375</c:v>
                      </c:pt>
                      <c:pt idx="140">
                        <c:v>45.7001953125</c:v>
                      </c:pt>
                      <c:pt idx="141">
                        <c:v>46.300048828125</c:v>
                      </c:pt>
                      <c:pt idx="142">
                        <c:v>46.800048828125</c:v>
                      </c:pt>
                      <c:pt idx="143">
                        <c:v>47.400146484375</c:v>
                      </c:pt>
                      <c:pt idx="144">
                        <c:v>48</c:v>
                      </c:pt>
                      <c:pt idx="145">
                        <c:v>48.60009765625</c:v>
                      </c:pt>
                      <c:pt idx="146">
                        <c:v>49.10009765625</c:v>
                      </c:pt>
                      <c:pt idx="147">
                        <c:v>49.5</c:v>
                      </c:pt>
                      <c:pt idx="148">
                        <c:v>50.10009765625</c:v>
                      </c:pt>
                      <c:pt idx="149">
                        <c:v>50.699951171875</c:v>
                      </c:pt>
                      <c:pt idx="150">
                        <c:v>51.300048828125</c:v>
                      </c:pt>
                      <c:pt idx="151">
                        <c:v>51.89990234375</c:v>
                      </c:pt>
                      <c:pt idx="152">
                        <c:v>52.5</c:v>
                      </c:pt>
                      <c:pt idx="153">
                        <c:v>53.099853515625</c:v>
                      </c:pt>
                      <c:pt idx="154">
                        <c:v>53.699951171875</c:v>
                      </c:pt>
                      <c:pt idx="155">
                        <c:v>54.39990234375</c:v>
                      </c:pt>
                      <c:pt idx="156">
                        <c:v>55</c:v>
                      </c:pt>
                      <c:pt idx="157">
                        <c:v>55.7998046875</c:v>
                      </c:pt>
                      <c:pt idx="158">
                        <c:v>56.499755859375</c:v>
                      </c:pt>
                      <c:pt idx="159">
                        <c:v>57.19970703125</c:v>
                      </c:pt>
                      <c:pt idx="160">
                        <c:v>57.80029296875</c:v>
                      </c:pt>
                      <c:pt idx="161">
                        <c:v>58.10009765625</c:v>
                      </c:pt>
                      <c:pt idx="162">
                        <c:v>58.800048828125</c:v>
                      </c:pt>
                      <c:pt idx="163">
                        <c:v>59.500244140625</c:v>
                      </c:pt>
                      <c:pt idx="164">
                        <c:v>60.2001953125</c:v>
                      </c:pt>
                      <c:pt idx="165">
                        <c:v>60.800048828125</c:v>
                      </c:pt>
                      <c:pt idx="166">
                        <c:v>61.5</c:v>
                      </c:pt>
                      <c:pt idx="167">
                        <c:v>62.199951171875</c:v>
                      </c:pt>
                      <c:pt idx="168">
                        <c:v>62.800048828125</c:v>
                      </c:pt>
                      <c:pt idx="169">
                        <c:v>63.60009765625</c:v>
                      </c:pt>
                      <c:pt idx="170">
                        <c:v>64.199951171875</c:v>
                      </c:pt>
                      <c:pt idx="171">
                        <c:v>64.89990234375</c:v>
                      </c:pt>
                      <c:pt idx="172">
                        <c:v>65.5</c:v>
                      </c:pt>
                      <c:pt idx="173">
                        <c:v>66.199951171875</c:v>
                      </c:pt>
                      <c:pt idx="174">
                        <c:v>66.7998046875</c:v>
                      </c:pt>
                      <c:pt idx="175">
                        <c:v>67.099853515625</c:v>
                      </c:pt>
                      <c:pt idx="176">
                        <c:v>67.7998046875</c:v>
                      </c:pt>
                      <c:pt idx="177">
                        <c:v>68.499755859375</c:v>
                      </c:pt>
                      <c:pt idx="178">
                        <c:v>69.099853515625</c:v>
                      </c:pt>
                      <c:pt idx="179">
                        <c:v>69.7998046875</c:v>
                      </c:pt>
                      <c:pt idx="180">
                        <c:v>70.500244140625</c:v>
                      </c:pt>
                      <c:pt idx="181">
                        <c:v>71.2001953125</c:v>
                      </c:pt>
                      <c:pt idx="182">
                        <c:v>71.900146484375</c:v>
                      </c:pt>
                      <c:pt idx="183">
                        <c:v>72.500244140625</c:v>
                      </c:pt>
                      <c:pt idx="184">
                        <c:v>73.2001953125</c:v>
                      </c:pt>
                      <c:pt idx="185">
                        <c:v>73.900146484375</c:v>
                      </c:pt>
                      <c:pt idx="186">
                        <c:v>74.5</c:v>
                      </c:pt>
                      <c:pt idx="187">
                        <c:v>75.300048828125</c:v>
                      </c:pt>
                      <c:pt idx="188">
                        <c:v>75.60009765625</c:v>
                      </c:pt>
                      <c:pt idx="189">
                        <c:v>76.39990234375</c:v>
                      </c:pt>
                      <c:pt idx="190">
                        <c:v>77</c:v>
                      </c:pt>
                      <c:pt idx="191">
                        <c:v>77.699951171875</c:v>
                      </c:pt>
                      <c:pt idx="192">
                        <c:v>78.5</c:v>
                      </c:pt>
                      <c:pt idx="193">
                        <c:v>79</c:v>
                      </c:pt>
                      <c:pt idx="194">
                        <c:v>79.7998046875</c:v>
                      </c:pt>
                      <c:pt idx="195">
                        <c:v>80.39990234375</c:v>
                      </c:pt>
                      <c:pt idx="196">
                        <c:v>81.199951171875</c:v>
                      </c:pt>
                      <c:pt idx="197">
                        <c:v>81.89990234375</c:v>
                      </c:pt>
                      <c:pt idx="198">
                        <c:v>82.599853515625</c:v>
                      </c:pt>
                      <c:pt idx="199">
                        <c:v>83.099853515625</c:v>
                      </c:pt>
                      <c:pt idx="200">
                        <c:v>83.80029296875</c:v>
                      </c:pt>
                      <c:pt idx="201">
                        <c:v>84.10009765625</c:v>
                      </c:pt>
                      <c:pt idx="202">
                        <c:v>84.800048828125</c:v>
                      </c:pt>
                      <c:pt idx="203">
                        <c:v>85.500244140625</c:v>
                      </c:pt>
                      <c:pt idx="204">
                        <c:v>86.2001953125</c:v>
                      </c:pt>
                      <c:pt idx="205">
                        <c:v>87.10009765625</c:v>
                      </c:pt>
                      <c:pt idx="206">
                        <c:v>87.800048828125</c:v>
                      </c:pt>
                      <c:pt idx="207">
                        <c:v>88.5</c:v>
                      </c:pt>
                      <c:pt idx="208">
                        <c:v>89.199951171875</c:v>
                      </c:pt>
                      <c:pt idx="209">
                        <c:v>89.89990234375</c:v>
                      </c:pt>
                      <c:pt idx="210">
                        <c:v>90.599853515625</c:v>
                      </c:pt>
                      <c:pt idx="211">
                        <c:v>91.099853515625</c:v>
                      </c:pt>
                      <c:pt idx="212">
                        <c:v>91.800048828125</c:v>
                      </c:pt>
                      <c:pt idx="213">
                        <c:v>92.5</c:v>
                      </c:pt>
                      <c:pt idx="214">
                        <c:v>93.099853515625</c:v>
                      </c:pt>
                      <c:pt idx="215">
                        <c:v>93.5</c:v>
                      </c:pt>
                      <c:pt idx="216">
                        <c:v>94.199951171875</c:v>
                      </c:pt>
                      <c:pt idx="217">
                        <c:v>94.89990234375</c:v>
                      </c:pt>
                      <c:pt idx="218">
                        <c:v>95.599853515625</c:v>
                      </c:pt>
                      <c:pt idx="219">
                        <c:v>96.2001953125</c:v>
                      </c:pt>
                      <c:pt idx="220">
                        <c:v>96.900146484375</c:v>
                      </c:pt>
                      <c:pt idx="221">
                        <c:v>97.500244140625</c:v>
                      </c:pt>
                      <c:pt idx="222">
                        <c:v>98.2001953125</c:v>
                      </c:pt>
                      <c:pt idx="223">
                        <c:v>98.900146484375</c:v>
                      </c:pt>
                      <c:pt idx="224">
                        <c:v>99.5</c:v>
                      </c:pt>
                      <c:pt idx="225">
                        <c:v>100.199951171875</c:v>
                      </c:pt>
                      <c:pt idx="226">
                        <c:v>100.900146484375</c:v>
                      </c:pt>
                      <c:pt idx="227">
                        <c:v>101.5</c:v>
                      </c:pt>
                      <c:pt idx="228">
                        <c:v>102.10009765625</c:v>
                      </c:pt>
                      <c:pt idx="229">
                        <c:v>102.39990234375</c:v>
                      </c:pt>
                      <c:pt idx="230">
                        <c:v>103.10009765625</c:v>
                      </c:pt>
                      <c:pt idx="231">
                        <c:v>103.699951171875</c:v>
                      </c:pt>
                      <c:pt idx="232">
                        <c:v>104.300048828125</c:v>
                      </c:pt>
                      <c:pt idx="233">
                        <c:v>104.89990234375</c:v>
                      </c:pt>
                      <c:pt idx="234">
                        <c:v>105.599853515625</c:v>
                      </c:pt>
                      <c:pt idx="235">
                        <c:v>106.099853515625</c:v>
                      </c:pt>
                      <c:pt idx="236">
                        <c:v>106.7998046875</c:v>
                      </c:pt>
                      <c:pt idx="237">
                        <c:v>107.39990234375</c:v>
                      </c:pt>
                      <c:pt idx="238">
                        <c:v>107.999755859375</c:v>
                      </c:pt>
                      <c:pt idx="239">
                        <c:v>108.599853515625</c:v>
                      </c:pt>
                      <c:pt idx="240">
                        <c:v>109.2001953125</c:v>
                      </c:pt>
                      <c:pt idx="241">
                        <c:v>109.7001953125</c:v>
                      </c:pt>
                      <c:pt idx="242">
                        <c:v>110.300048828125</c:v>
                      </c:pt>
                      <c:pt idx="243">
                        <c:v>110.60009765625</c:v>
                      </c:pt>
                      <c:pt idx="244">
                        <c:v>111.2001953125</c:v>
                      </c:pt>
                      <c:pt idx="245">
                        <c:v>111.800048828125</c:v>
                      </c:pt>
                      <c:pt idx="246">
                        <c:v>112.400146484375</c:v>
                      </c:pt>
                      <c:pt idx="247">
                        <c:v>112.800048828125</c:v>
                      </c:pt>
                      <c:pt idx="248">
                        <c:v>113.400146484375</c:v>
                      </c:pt>
                      <c:pt idx="249">
                        <c:v>114</c:v>
                      </c:pt>
                      <c:pt idx="250">
                        <c:v>114.5</c:v>
                      </c:pt>
                      <c:pt idx="251">
                        <c:v>115.10009765625</c:v>
                      </c:pt>
                      <c:pt idx="252">
                        <c:v>115.699951171875</c:v>
                      </c:pt>
                      <c:pt idx="253">
                        <c:v>116.300048828125</c:v>
                      </c:pt>
                      <c:pt idx="254">
                        <c:v>116.89990234375</c:v>
                      </c:pt>
                      <c:pt idx="255">
                        <c:v>117.199951171875</c:v>
                      </c:pt>
                      <c:pt idx="256">
                        <c:v>117.699951171875</c:v>
                      </c:pt>
                      <c:pt idx="257">
                        <c:v>118.199951171875</c:v>
                      </c:pt>
                      <c:pt idx="258">
                        <c:v>118.699951171875</c:v>
                      </c:pt>
                      <c:pt idx="259">
                        <c:v>119</c:v>
                      </c:pt>
                      <c:pt idx="260">
                        <c:v>119.499755859375</c:v>
                      </c:pt>
                      <c:pt idx="261">
                        <c:v>119.999755859375</c:v>
                      </c:pt>
                      <c:pt idx="262">
                        <c:v>120.499755859375</c:v>
                      </c:pt>
                      <c:pt idx="263">
                        <c:v>121.099853515625</c:v>
                      </c:pt>
                      <c:pt idx="264">
                        <c:v>121.499755859375</c:v>
                      </c:pt>
                      <c:pt idx="265">
                        <c:v>122.2001953125</c:v>
                      </c:pt>
                      <c:pt idx="266">
                        <c:v>122.60009765625</c:v>
                      </c:pt>
                      <c:pt idx="267">
                        <c:v>123.10009765625</c:v>
                      </c:pt>
                      <c:pt idx="268">
                        <c:v>123.400146484375</c:v>
                      </c:pt>
                      <c:pt idx="269">
                        <c:v>124</c:v>
                      </c:pt>
                      <c:pt idx="270">
                        <c:v>124.400146484375</c:v>
                      </c:pt>
                      <c:pt idx="271">
                        <c:v>124.900146484375</c:v>
                      </c:pt>
                      <c:pt idx="272">
                        <c:v>125.400146484375</c:v>
                      </c:pt>
                      <c:pt idx="273">
                        <c:v>125.900146484375</c:v>
                      </c:pt>
                      <c:pt idx="274">
                        <c:v>126.300048828125</c:v>
                      </c:pt>
                      <c:pt idx="275">
                        <c:v>126.800048828125</c:v>
                      </c:pt>
                      <c:pt idx="276">
                        <c:v>127.199951171875</c:v>
                      </c:pt>
                      <c:pt idx="277">
                        <c:v>127.699951171875</c:v>
                      </c:pt>
                      <c:pt idx="278">
                        <c:v>128.10009765625</c:v>
                      </c:pt>
                      <c:pt idx="279">
                        <c:v>128.60009765625</c:v>
                      </c:pt>
                      <c:pt idx="280">
                        <c:v>129</c:v>
                      </c:pt>
                      <c:pt idx="281">
                        <c:v>129.39990234375</c:v>
                      </c:pt>
                      <c:pt idx="282">
                        <c:v>129.699951171875</c:v>
                      </c:pt>
                      <c:pt idx="283">
                        <c:v>130.099853515625</c:v>
                      </c:pt>
                      <c:pt idx="284">
                        <c:v>130.39990234375</c:v>
                      </c:pt>
                      <c:pt idx="285">
                        <c:v>130.89990234375</c:v>
                      </c:pt>
                      <c:pt idx="286">
                        <c:v>131.2998046875</c:v>
                      </c:pt>
                      <c:pt idx="287">
                        <c:v>131.699951171875</c:v>
                      </c:pt>
                      <c:pt idx="288">
                        <c:v>132.099853515625</c:v>
                      </c:pt>
                      <c:pt idx="289">
                        <c:v>132.499755859375</c:v>
                      </c:pt>
                      <c:pt idx="290">
                        <c:v>132.89990234375</c:v>
                      </c:pt>
                      <c:pt idx="291">
                        <c:v>133.2998046875</c:v>
                      </c:pt>
                      <c:pt idx="292">
                        <c:v>133.69970703125</c:v>
                      </c:pt>
                      <c:pt idx="293">
                        <c:v>134.099853515625</c:v>
                      </c:pt>
                      <c:pt idx="294">
                        <c:v>134.500244140625</c:v>
                      </c:pt>
                      <c:pt idx="295">
                        <c:v>134.80029296875</c:v>
                      </c:pt>
                      <c:pt idx="296">
                        <c:v>135.2001953125</c:v>
                      </c:pt>
                      <c:pt idx="297">
                        <c:v>135.400146484375</c:v>
                      </c:pt>
                      <c:pt idx="298">
                        <c:v>135.7001953125</c:v>
                      </c:pt>
                      <c:pt idx="299">
                        <c:v>136.10009765625</c:v>
                      </c:pt>
                      <c:pt idx="300">
                        <c:v>136.400146484375</c:v>
                      </c:pt>
                      <c:pt idx="301">
                        <c:v>136.800048828125</c:v>
                      </c:pt>
                      <c:pt idx="302">
                        <c:v>137.2001953125</c:v>
                      </c:pt>
                      <c:pt idx="303">
                        <c:v>137.5</c:v>
                      </c:pt>
                      <c:pt idx="304">
                        <c:v>137.900146484375</c:v>
                      </c:pt>
                      <c:pt idx="305">
                        <c:v>138.2001953125</c:v>
                      </c:pt>
                      <c:pt idx="306">
                        <c:v>138.5</c:v>
                      </c:pt>
                      <c:pt idx="307">
                        <c:v>138.800048828125</c:v>
                      </c:pt>
                      <c:pt idx="308">
                        <c:v>139.10009765625</c:v>
                      </c:pt>
                      <c:pt idx="309">
                        <c:v>139.199951171875</c:v>
                      </c:pt>
                      <c:pt idx="310">
                        <c:v>139.5</c:v>
                      </c:pt>
                      <c:pt idx="311">
                        <c:v>139.900146484375</c:v>
                      </c:pt>
                      <c:pt idx="312">
                        <c:v>140.300048828125</c:v>
                      </c:pt>
                      <c:pt idx="313">
                        <c:v>140.60009765625</c:v>
                      </c:pt>
                      <c:pt idx="314">
                        <c:v>141.199951171875</c:v>
                      </c:pt>
                      <c:pt idx="315">
                        <c:v>141.5</c:v>
                      </c:pt>
                      <c:pt idx="316">
                        <c:v>141.800048828125</c:v>
                      </c:pt>
                      <c:pt idx="317">
                        <c:v>142.199951171875</c:v>
                      </c:pt>
                      <c:pt idx="318">
                        <c:v>142.5</c:v>
                      </c:pt>
                      <c:pt idx="319">
                        <c:v>142.699951171875</c:v>
                      </c:pt>
                      <c:pt idx="320">
                        <c:v>143</c:v>
                      </c:pt>
                      <c:pt idx="321">
                        <c:v>143.2998046875</c:v>
                      </c:pt>
                      <c:pt idx="322">
                        <c:v>143.599853515625</c:v>
                      </c:pt>
                      <c:pt idx="323">
                        <c:v>143.89990234375</c:v>
                      </c:pt>
                      <c:pt idx="324">
                        <c:v>144.099853515625</c:v>
                      </c:pt>
                      <c:pt idx="325">
                        <c:v>144.39990234375</c:v>
                      </c:pt>
                      <c:pt idx="326">
                        <c:v>144.699951171875</c:v>
                      </c:pt>
                      <c:pt idx="327">
                        <c:v>144.89990234375</c:v>
                      </c:pt>
                      <c:pt idx="328">
                        <c:v>145.199951171875</c:v>
                      </c:pt>
                      <c:pt idx="329">
                        <c:v>145.39990234375</c:v>
                      </c:pt>
                      <c:pt idx="330">
                        <c:v>145.699951171875</c:v>
                      </c:pt>
                      <c:pt idx="331">
                        <c:v>145.89990234375</c:v>
                      </c:pt>
                      <c:pt idx="332">
                        <c:v>146.199951171875</c:v>
                      </c:pt>
                      <c:pt idx="333">
                        <c:v>146.39990234375</c:v>
                      </c:pt>
                      <c:pt idx="334">
                        <c:v>146.69970703125</c:v>
                      </c:pt>
                      <c:pt idx="335">
                        <c:v>146.89990234375</c:v>
                      </c:pt>
                      <c:pt idx="336">
                        <c:v>147.2001953125</c:v>
                      </c:pt>
                      <c:pt idx="337">
                        <c:v>147.2001953125</c:v>
                      </c:pt>
                      <c:pt idx="338">
                        <c:v>147.400146484375</c:v>
                      </c:pt>
                      <c:pt idx="339">
                        <c:v>147.60009765625</c:v>
                      </c:pt>
                      <c:pt idx="340">
                        <c:v>147.900146484375</c:v>
                      </c:pt>
                      <c:pt idx="341">
                        <c:v>148.10009765625</c:v>
                      </c:pt>
                      <c:pt idx="342">
                        <c:v>148.300048828125</c:v>
                      </c:pt>
                      <c:pt idx="343">
                        <c:v>148.500244140625</c:v>
                      </c:pt>
                      <c:pt idx="344">
                        <c:v>148.800048828125</c:v>
                      </c:pt>
                      <c:pt idx="345">
                        <c:v>149.000244140625</c:v>
                      </c:pt>
                      <c:pt idx="346">
                        <c:v>149.10009765625</c:v>
                      </c:pt>
                      <c:pt idx="347">
                        <c:v>149.400146484375</c:v>
                      </c:pt>
                      <c:pt idx="348">
                        <c:v>149.500244140625</c:v>
                      </c:pt>
                      <c:pt idx="349">
                        <c:v>149.7001953125</c:v>
                      </c:pt>
                      <c:pt idx="350">
                        <c:v>149.900146484375</c:v>
                      </c:pt>
                      <c:pt idx="351">
                        <c:v>149.900146484375</c:v>
                      </c:pt>
                      <c:pt idx="352">
                        <c:v>150.10009765625</c:v>
                      </c:pt>
                      <c:pt idx="353">
                        <c:v>150.2001953125</c:v>
                      </c:pt>
                      <c:pt idx="354">
                        <c:v>150.400146484375</c:v>
                      </c:pt>
                      <c:pt idx="355">
                        <c:v>150.60009765625</c:v>
                      </c:pt>
                      <c:pt idx="356">
                        <c:v>150.5</c:v>
                      </c:pt>
                      <c:pt idx="357">
                        <c:v>150.60009765625</c:v>
                      </c:pt>
                      <c:pt idx="358">
                        <c:v>150.800048828125</c:v>
                      </c:pt>
                      <c:pt idx="359">
                        <c:v>150.900146484375</c:v>
                      </c:pt>
                      <c:pt idx="360">
                        <c:v>151.10009765625</c:v>
                      </c:pt>
                      <c:pt idx="361">
                        <c:v>151.199951171875</c:v>
                      </c:pt>
                      <c:pt idx="362">
                        <c:v>151.60009765625</c:v>
                      </c:pt>
                      <c:pt idx="363">
                        <c:v>151.699951171875</c:v>
                      </c:pt>
                      <c:pt idx="364">
                        <c:v>151.800048828125</c:v>
                      </c:pt>
                      <c:pt idx="365">
                        <c:v>151.900146484375</c:v>
                      </c:pt>
                      <c:pt idx="366">
                        <c:v>152</c:v>
                      </c:pt>
                      <c:pt idx="367">
                        <c:v>152.199951171875</c:v>
                      </c:pt>
                      <c:pt idx="368">
                        <c:v>152.400146484375</c:v>
                      </c:pt>
                      <c:pt idx="369">
                        <c:v>152.400146484375</c:v>
                      </c:pt>
                      <c:pt idx="370">
                        <c:v>152.60009765625</c:v>
                      </c:pt>
                      <c:pt idx="371">
                        <c:v>152.699951171875</c:v>
                      </c:pt>
                      <c:pt idx="372">
                        <c:v>152.800048828125</c:v>
                      </c:pt>
                      <c:pt idx="373">
                        <c:v>152.89990234375</c:v>
                      </c:pt>
                      <c:pt idx="374">
                        <c:v>153.199951171875</c:v>
                      </c:pt>
                      <c:pt idx="375">
                        <c:v>153.300048828125</c:v>
                      </c:pt>
                      <c:pt idx="376">
                        <c:v>153.39990234375</c:v>
                      </c:pt>
                      <c:pt idx="377">
                        <c:v>153.5</c:v>
                      </c:pt>
                      <c:pt idx="378">
                        <c:v>153.60009765625</c:v>
                      </c:pt>
                      <c:pt idx="379">
                        <c:v>153.699951171875</c:v>
                      </c:pt>
                      <c:pt idx="380">
                        <c:v>153.699951171875</c:v>
                      </c:pt>
                      <c:pt idx="381">
                        <c:v>153.699951171875</c:v>
                      </c:pt>
                      <c:pt idx="382">
                        <c:v>153.800048828125</c:v>
                      </c:pt>
                      <c:pt idx="383">
                        <c:v>153.89990234375</c:v>
                      </c:pt>
                      <c:pt idx="384">
                        <c:v>154</c:v>
                      </c:pt>
                      <c:pt idx="385">
                        <c:v>154.10009765625</c:v>
                      </c:pt>
                      <c:pt idx="386">
                        <c:v>154.10009765625</c:v>
                      </c:pt>
                      <c:pt idx="387">
                        <c:v>154.199951171875</c:v>
                      </c:pt>
                      <c:pt idx="388">
                        <c:v>154.39990234375</c:v>
                      </c:pt>
                      <c:pt idx="389">
                        <c:v>154.39990234375</c:v>
                      </c:pt>
                      <c:pt idx="390">
                        <c:v>154.39990234375</c:v>
                      </c:pt>
                      <c:pt idx="391">
                        <c:v>154.5</c:v>
                      </c:pt>
                      <c:pt idx="392">
                        <c:v>154.599853515625</c:v>
                      </c:pt>
                      <c:pt idx="393">
                        <c:v>154.599853515625</c:v>
                      </c:pt>
                      <c:pt idx="394">
                        <c:v>154.699951171875</c:v>
                      </c:pt>
                      <c:pt idx="395">
                        <c:v>154.699951171875</c:v>
                      </c:pt>
                      <c:pt idx="396">
                        <c:v>154.800048828125</c:v>
                      </c:pt>
                      <c:pt idx="397">
                        <c:v>154.800048828125</c:v>
                      </c:pt>
                      <c:pt idx="398">
                        <c:v>154.89990234375</c:v>
                      </c:pt>
                      <c:pt idx="399">
                        <c:v>155</c:v>
                      </c:pt>
                      <c:pt idx="400">
                        <c:v>155</c:v>
                      </c:pt>
                      <c:pt idx="401">
                        <c:v>155</c:v>
                      </c:pt>
                      <c:pt idx="402">
                        <c:v>155.099853515625</c:v>
                      </c:pt>
                      <c:pt idx="403">
                        <c:v>155.099853515625</c:v>
                      </c:pt>
                      <c:pt idx="404">
                        <c:v>155.199951171875</c:v>
                      </c:pt>
                      <c:pt idx="405">
                        <c:v>155.300048828125</c:v>
                      </c:pt>
                      <c:pt idx="406">
                        <c:v>155.39990234375</c:v>
                      </c:pt>
                      <c:pt idx="407">
                        <c:v>155.39990234375</c:v>
                      </c:pt>
                      <c:pt idx="408">
                        <c:v>155.39990234375</c:v>
                      </c:pt>
                      <c:pt idx="409">
                        <c:v>155.39990234375</c:v>
                      </c:pt>
                      <c:pt idx="410">
                        <c:v>155.39990234375</c:v>
                      </c:pt>
                      <c:pt idx="411">
                        <c:v>155.5</c:v>
                      </c:pt>
                      <c:pt idx="412">
                        <c:v>155.5</c:v>
                      </c:pt>
                      <c:pt idx="413">
                        <c:v>155.5</c:v>
                      </c:pt>
                      <c:pt idx="414">
                        <c:v>155.5</c:v>
                      </c:pt>
                      <c:pt idx="415">
                        <c:v>155.599853515625</c:v>
                      </c:pt>
                      <c:pt idx="416">
                        <c:v>155.5</c:v>
                      </c:pt>
                      <c:pt idx="417">
                        <c:v>155.5</c:v>
                      </c:pt>
                      <c:pt idx="418">
                        <c:v>155.599853515625</c:v>
                      </c:pt>
                      <c:pt idx="419">
                        <c:v>155.599853515625</c:v>
                      </c:pt>
                      <c:pt idx="420">
                        <c:v>155.599853515625</c:v>
                      </c:pt>
                      <c:pt idx="421">
                        <c:v>155.599853515625</c:v>
                      </c:pt>
                      <c:pt idx="422">
                        <c:v>155.599853515625</c:v>
                      </c:pt>
                      <c:pt idx="423">
                        <c:v>155.599853515625</c:v>
                      </c:pt>
                      <c:pt idx="424">
                        <c:v>155.599853515625</c:v>
                      </c:pt>
                      <c:pt idx="425">
                        <c:v>155.699951171875</c:v>
                      </c:pt>
                      <c:pt idx="426">
                        <c:v>155.699951171875</c:v>
                      </c:pt>
                      <c:pt idx="427">
                        <c:v>155.599853515625</c:v>
                      </c:pt>
                      <c:pt idx="428">
                        <c:v>155.599853515625</c:v>
                      </c:pt>
                      <c:pt idx="429">
                        <c:v>155.5</c:v>
                      </c:pt>
                      <c:pt idx="430">
                        <c:v>155.5</c:v>
                      </c:pt>
                      <c:pt idx="431">
                        <c:v>155.5</c:v>
                      </c:pt>
                      <c:pt idx="432">
                        <c:v>155.5</c:v>
                      </c:pt>
                      <c:pt idx="433">
                        <c:v>155.5</c:v>
                      </c:pt>
                      <c:pt idx="434">
                        <c:v>155.5</c:v>
                      </c:pt>
                      <c:pt idx="435">
                        <c:v>155.699951171875</c:v>
                      </c:pt>
                      <c:pt idx="436">
                        <c:v>155.699951171875</c:v>
                      </c:pt>
                      <c:pt idx="437">
                        <c:v>155.800048828125</c:v>
                      </c:pt>
                      <c:pt idx="438">
                        <c:v>155.699951171875</c:v>
                      </c:pt>
                      <c:pt idx="439">
                        <c:v>155.699951171875</c:v>
                      </c:pt>
                      <c:pt idx="440">
                        <c:v>155.699951171875</c:v>
                      </c:pt>
                      <c:pt idx="441">
                        <c:v>155.599853515625</c:v>
                      </c:pt>
                      <c:pt idx="442">
                        <c:v>155.599853515625</c:v>
                      </c:pt>
                      <c:pt idx="443">
                        <c:v>155.599853515625</c:v>
                      </c:pt>
                      <c:pt idx="444">
                        <c:v>155.5</c:v>
                      </c:pt>
                      <c:pt idx="445">
                        <c:v>155.5</c:v>
                      </c:pt>
                      <c:pt idx="446">
                        <c:v>155.5</c:v>
                      </c:pt>
                      <c:pt idx="447">
                        <c:v>155.39990234375</c:v>
                      </c:pt>
                      <c:pt idx="448">
                        <c:v>155.5</c:v>
                      </c:pt>
                      <c:pt idx="449">
                        <c:v>155.39990234375</c:v>
                      </c:pt>
                      <c:pt idx="450">
                        <c:v>155.300048828125</c:v>
                      </c:pt>
                      <c:pt idx="451">
                        <c:v>155.39990234375</c:v>
                      </c:pt>
                      <c:pt idx="452">
                        <c:v>155.39990234375</c:v>
                      </c:pt>
                      <c:pt idx="453">
                        <c:v>155.199951171875</c:v>
                      </c:pt>
                      <c:pt idx="454">
                        <c:v>155.199951171875</c:v>
                      </c:pt>
                      <c:pt idx="455">
                        <c:v>155.199951171875</c:v>
                      </c:pt>
                      <c:pt idx="456">
                        <c:v>155.099853515625</c:v>
                      </c:pt>
                      <c:pt idx="457">
                        <c:v>155.099853515625</c:v>
                      </c:pt>
                      <c:pt idx="458">
                        <c:v>155</c:v>
                      </c:pt>
                      <c:pt idx="459">
                        <c:v>155.099853515625</c:v>
                      </c:pt>
                      <c:pt idx="460">
                        <c:v>155</c:v>
                      </c:pt>
                      <c:pt idx="461">
                        <c:v>154.89990234375</c:v>
                      </c:pt>
                      <c:pt idx="462">
                        <c:v>154.89990234375</c:v>
                      </c:pt>
                      <c:pt idx="463">
                        <c:v>154.89990234375</c:v>
                      </c:pt>
                      <c:pt idx="464">
                        <c:v>154.800048828125</c:v>
                      </c:pt>
                      <c:pt idx="465">
                        <c:v>154.699951171875</c:v>
                      </c:pt>
                      <c:pt idx="466">
                        <c:v>154.599853515625</c:v>
                      </c:pt>
                      <c:pt idx="467">
                        <c:v>154.599853515625</c:v>
                      </c:pt>
                      <c:pt idx="468">
                        <c:v>154.5</c:v>
                      </c:pt>
                      <c:pt idx="469">
                        <c:v>154.5</c:v>
                      </c:pt>
                      <c:pt idx="470">
                        <c:v>154.39990234375</c:v>
                      </c:pt>
                      <c:pt idx="471">
                        <c:v>154.39990234375</c:v>
                      </c:pt>
                      <c:pt idx="472">
                        <c:v>154.39990234375</c:v>
                      </c:pt>
                      <c:pt idx="473">
                        <c:v>154.300048828125</c:v>
                      </c:pt>
                      <c:pt idx="474">
                        <c:v>154.300048828125</c:v>
                      </c:pt>
                      <c:pt idx="475">
                        <c:v>154.199951171875</c:v>
                      </c:pt>
                      <c:pt idx="476">
                        <c:v>154.10009765625</c:v>
                      </c:pt>
                      <c:pt idx="477">
                        <c:v>154.10009765625</c:v>
                      </c:pt>
                      <c:pt idx="478">
                        <c:v>154</c:v>
                      </c:pt>
                      <c:pt idx="479">
                        <c:v>154</c:v>
                      </c:pt>
                      <c:pt idx="480">
                        <c:v>153.89990234375</c:v>
                      </c:pt>
                      <c:pt idx="481">
                        <c:v>153.800048828125</c:v>
                      </c:pt>
                      <c:pt idx="482">
                        <c:v>153.800048828125</c:v>
                      </c:pt>
                      <c:pt idx="483">
                        <c:v>153.60009765625</c:v>
                      </c:pt>
                      <c:pt idx="484">
                        <c:v>153.60009765625</c:v>
                      </c:pt>
                      <c:pt idx="485">
                        <c:v>153.5</c:v>
                      </c:pt>
                      <c:pt idx="486">
                        <c:v>153.39990234375</c:v>
                      </c:pt>
                      <c:pt idx="487">
                        <c:v>153.39990234375</c:v>
                      </c:pt>
                      <c:pt idx="488">
                        <c:v>153.300048828125</c:v>
                      </c:pt>
                      <c:pt idx="489">
                        <c:v>153.300048828125</c:v>
                      </c:pt>
                      <c:pt idx="490">
                        <c:v>153.199951171875</c:v>
                      </c:pt>
                      <c:pt idx="491">
                        <c:v>153.10009765625</c:v>
                      </c:pt>
                      <c:pt idx="492">
                        <c:v>153.10009765625</c:v>
                      </c:pt>
                      <c:pt idx="493">
                        <c:v>153</c:v>
                      </c:pt>
                      <c:pt idx="494">
                        <c:v>152.89990234375</c:v>
                      </c:pt>
                      <c:pt idx="495">
                        <c:v>152.800048828125</c:v>
                      </c:pt>
                      <c:pt idx="496">
                        <c:v>152.699951171875</c:v>
                      </c:pt>
                      <c:pt idx="497">
                        <c:v>152.60009765625</c:v>
                      </c:pt>
                      <c:pt idx="498">
                        <c:v>152.60009765625</c:v>
                      </c:pt>
                      <c:pt idx="499">
                        <c:v>152.5</c:v>
                      </c:pt>
                      <c:pt idx="500">
                        <c:v>152.400146484375</c:v>
                      </c:pt>
                      <c:pt idx="501">
                        <c:v>152.300048828125</c:v>
                      </c:pt>
                      <c:pt idx="502">
                        <c:v>152.300048828125</c:v>
                      </c:pt>
                      <c:pt idx="503">
                        <c:v>152.199951171875</c:v>
                      </c:pt>
                      <c:pt idx="504">
                        <c:v>152.10009765625</c:v>
                      </c:pt>
                      <c:pt idx="505">
                        <c:v>152</c:v>
                      </c:pt>
                      <c:pt idx="506">
                        <c:v>151.900146484375</c:v>
                      </c:pt>
                      <c:pt idx="507">
                        <c:v>151.800048828125</c:v>
                      </c:pt>
                      <c:pt idx="508">
                        <c:v>151.699951171875</c:v>
                      </c:pt>
                      <c:pt idx="509">
                        <c:v>151.60009765625</c:v>
                      </c:pt>
                      <c:pt idx="510">
                        <c:v>151.5</c:v>
                      </c:pt>
                      <c:pt idx="511">
                        <c:v>151.400146484375</c:v>
                      </c:pt>
                      <c:pt idx="512">
                        <c:v>151.300048828125</c:v>
                      </c:pt>
                      <c:pt idx="513">
                        <c:v>151.199951171875</c:v>
                      </c:pt>
                      <c:pt idx="514">
                        <c:v>151</c:v>
                      </c:pt>
                      <c:pt idx="515">
                        <c:v>151</c:v>
                      </c:pt>
                      <c:pt idx="516">
                        <c:v>150.900146484375</c:v>
                      </c:pt>
                      <c:pt idx="517">
                        <c:v>150.800048828125</c:v>
                      </c:pt>
                      <c:pt idx="518">
                        <c:v>150.7001953125</c:v>
                      </c:pt>
                      <c:pt idx="519">
                        <c:v>150.60009765625</c:v>
                      </c:pt>
                      <c:pt idx="520">
                        <c:v>150.60009765625</c:v>
                      </c:pt>
                      <c:pt idx="521">
                        <c:v>150.400146484375</c:v>
                      </c:pt>
                      <c:pt idx="522">
                        <c:v>150.300048828125</c:v>
                      </c:pt>
                      <c:pt idx="523">
                        <c:v>150.2001953125</c:v>
                      </c:pt>
                      <c:pt idx="524">
                        <c:v>150.10009765625</c:v>
                      </c:pt>
                      <c:pt idx="525">
                        <c:v>150</c:v>
                      </c:pt>
                      <c:pt idx="526">
                        <c:v>149.900146484375</c:v>
                      </c:pt>
                      <c:pt idx="527">
                        <c:v>149.7001953125</c:v>
                      </c:pt>
                      <c:pt idx="528">
                        <c:v>149.60009765625</c:v>
                      </c:pt>
                      <c:pt idx="529">
                        <c:v>149.500244140625</c:v>
                      </c:pt>
                      <c:pt idx="530">
                        <c:v>149.400146484375</c:v>
                      </c:pt>
                      <c:pt idx="531">
                        <c:v>149.400146484375</c:v>
                      </c:pt>
                      <c:pt idx="532">
                        <c:v>149.300048828125</c:v>
                      </c:pt>
                      <c:pt idx="533">
                        <c:v>149.2001953125</c:v>
                      </c:pt>
                      <c:pt idx="534">
                        <c:v>149.10009765625</c:v>
                      </c:pt>
                      <c:pt idx="535">
                        <c:v>149.000244140625</c:v>
                      </c:pt>
                      <c:pt idx="536">
                        <c:v>148.900146484375</c:v>
                      </c:pt>
                      <c:pt idx="537">
                        <c:v>148.900146484375</c:v>
                      </c:pt>
                      <c:pt idx="538">
                        <c:v>148.7001953125</c:v>
                      </c:pt>
                      <c:pt idx="539">
                        <c:v>148.7001953125</c:v>
                      </c:pt>
                      <c:pt idx="540">
                        <c:v>148.500244140625</c:v>
                      </c:pt>
                      <c:pt idx="541">
                        <c:v>148.400146484375</c:v>
                      </c:pt>
                      <c:pt idx="542">
                        <c:v>148.300048828125</c:v>
                      </c:pt>
                      <c:pt idx="543">
                        <c:v>148.300048828125</c:v>
                      </c:pt>
                      <c:pt idx="544">
                        <c:v>148.000244140625</c:v>
                      </c:pt>
                      <c:pt idx="545">
                        <c:v>147.900146484375</c:v>
                      </c:pt>
                      <c:pt idx="546">
                        <c:v>147.80029296875</c:v>
                      </c:pt>
                      <c:pt idx="547">
                        <c:v>147.7001953125</c:v>
                      </c:pt>
                      <c:pt idx="548">
                        <c:v>147.60009765625</c:v>
                      </c:pt>
                      <c:pt idx="549">
                        <c:v>147.60009765625</c:v>
                      </c:pt>
                      <c:pt idx="550">
                        <c:v>147.500244140625</c:v>
                      </c:pt>
                      <c:pt idx="551">
                        <c:v>147.30029296875</c:v>
                      </c:pt>
                      <c:pt idx="552">
                        <c:v>147.2001953125</c:v>
                      </c:pt>
                      <c:pt idx="553">
                        <c:v>147.099853515625</c:v>
                      </c:pt>
                      <c:pt idx="554">
                        <c:v>146.89990234375</c:v>
                      </c:pt>
                      <c:pt idx="555">
                        <c:v>146.89990234375</c:v>
                      </c:pt>
                      <c:pt idx="556">
                        <c:v>146.7998046875</c:v>
                      </c:pt>
                      <c:pt idx="557">
                        <c:v>146.599853515625</c:v>
                      </c:pt>
                      <c:pt idx="558">
                        <c:v>146.499755859375</c:v>
                      </c:pt>
                      <c:pt idx="559">
                        <c:v>146.39990234375</c:v>
                      </c:pt>
                      <c:pt idx="560">
                        <c:v>146.2998046875</c:v>
                      </c:pt>
                      <c:pt idx="561">
                        <c:v>145.89990234375</c:v>
                      </c:pt>
                      <c:pt idx="562">
                        <c:v>145.7998046875</c:v>
                      </c:pt>
                      <c:pt idx="563">
                        <c:v>145.699951171875</c:v>
                      </c:pt>
                      <c:pt idx="564">
                        <c:v>145.599853515625</c:v>
                      </c:pt>
                      <c:pt idx="565">
                        <c:v>145.499755859375</c:v>
                      </c:pt>
                      <c:pt idx="566">
                        <c:v>145.39990234375</c:v>
                      </c:pt>
                      <c:pt idx="567">
                        <c:v>145.2998046875</c:v>
                      </c:pt>
                      <c:pt idx="568">
                        <c:v>145.2998046875</c:v>
                      </c:pt>
                      <c:pt idx="569">
                        <c:v>145.099853515625</c:v>
                      </c:pt>
                      <c:pt idx="570">
                        <c:v>144.999755859375</c:v>
                      </c:pt>
                      <c:pt idx="571">
                        <c:v>144.89990234375</c:v>
                      </c:pt>
                      <c:pt idx="572">
                        <c:v>144.699951171875</c:v>
                      </c:pt>
                      <c:pt idx="573">
                        <c:v>144.599853515625</c:v>
                      </c:pt>
                      <c:pt idx="574">
                        <c:v>144.2998046875</c:v>
                      </c:pt>
                      <c:pt idx="575">
                        <c:v>144.199951171875</c:v>
                      </c:pt>
                      <c:pt idx="576">
                        <c:v>144.099853515625</c:v>
                      </c:pt>
                      <c:pt idx="577">
                        <c:v>143.89990234375</c:v>
                      </c:pt>
                      <c:pt idx="578">
                        <c:v>143.7998046875</c:v>
                      </c:pt>
                      <c:pt idx="579">
                        <c:v>143.89990234375</c:v>
                      </c:pt>
                      <c:pt idx="580">
                        <c:v>143.7998046875</c:v>
                      </c:pt>
                      <c:pt idx="581">
                        <c:v>143.699951171875</c:v>
                      </c:pt>
                      <c:pt idx="582">
                        <c:v>143.599853515625</c:v>
                      </c:pt>
                      <c:pt idx="583">
                        <c:v>143.39990234375</c:v>
                      </c:pt>
                      <c:pt idx="584">
                        <c:v>143.2998046875</c:v>
                      </c:pt>
                      <c:pt idx="585">
                        <c:v>143.099853515625</c:v>
                      </c:pt>
                      <c:pt idx="586">
                        <c:v>142.89990234375</c:v>
                      </c:pt>
                      <c:pt idx="587">
                        <c:v>142.699951171875</c:v>
                      </c:pt>
                      <c:pt idx="588">
                        <c:v>142.599853515625</c:v>
                      </c:pt>
                      <c:pt idx="589">
                        <c:v>142.5</c:v>
                      </c:pt>
                      <c:pt idx="590">
                        <c:v>142.300048828125</c:v>
                      </c:pt>
                      <c:pt idx="591">
                        <c:v>142.199951171875</c:v>
                      </c:pt>
                      <c:pt idx="592">
                        <c:v>142.099853515625</c:v>
                      </c:pt>
                      <c:pt idx="593">
                        <c:v>142</c:v>
                      </c:pt>
                      <c:pt idx="594">
                        <c:v>141.800048828125</c:v>
                      </c:pt>
                      <c:pt idx="595">
                        <c:v>141.800048828125</c:v>
                      </c:pt>
                      <c:pt idx="596">
                        <c:v>141.599853515625</c:v>
                      </c:pt>
                      <c:pt idx="597">
                        <c:v>141.5</c:v>
                      </c:pt>
                      <c:pt idx="598">
                        <c:v>141.300048828125</c:v>
                      </c:pt>
                      <c:pt idx="599">
                        <c:v>141.199951171875</c:v>
                      </c:pt>
                      <c:pt idx="600">
                        <c:v>141.10009765625</c:v>
                      </c:pt>
                      <c:pt idx="601">
                        <c:v>140.89990234375</c:v>
                      </c:pt>
                      <c:pt idx="602">
                        <c:v>140.800048828125</c:v>
                      </c:pt>
                      <c:pt idx="603">
                        <c:v>140.60009765625</c:v>
                      </c:pt>
                      <c:pt idx="604">
                        <c:v>140.5</c:v>
                      </c:pt>
                      <c:pt idx="605">
                        <c:v>140.39990234375</c:v>
                      </c:pt>
                      <c:pt idx="606">
                        <c:v>140.199951171875</c:v>
                      </c:pt>
                      <c:pt idx="607">
                        <c:v>140.10009765625</c:v>
                      </c:pt>
                      <c:pt idx="608">
                        <c:v>140</c:v>
                      </c:pt>
                      <c:pt idx="609">
                        <c:v>139.800048828125</c:v>
                      </c:pt>
                      <c:pt idx="610">
                        <c:v>139.5</c:v>
                      </c:pt>
                      <c:pt idx="611">
                        <c:v>139.5</c:v>
                      </c:pt>
                      <c:pt idx="612">
                        <c:v>139.199951171875</c:v>
                      </c:pt>
                      <c:pt idx="613">
                        <c:v>139.10009765625</c:v>
                      </c:pt>
                      <c:pt idx="614">
                        <c:v>139</c:v>
                      </c:pt>
                      <c:pt idx="615">
                        <c:v>138.800048828125</c:v>
                      </c:pt>
                      <c:pt idx="616">
                        <c:v>138.900146484375</c:v>
                      </c:pt>
                      <c:pt idx="617">
                        <c:v>138.800048828125</c:v>
                      </c:pt>
                      <c:pt idx="618">
                        <c:v>138.60009765625</c:v>
                      </c:pt>
                      <c:pt idx="619">
                        <c:v>138.400146484375</c:v>
                      </c:pt>
                      <c:pt idx="620">
                        <c:v>138.400146484375</c:v>
                      </c:pt>
                      <c:pt idx="621">
                        <c:v>138.300048828125</c:v>
                      </c:pt>
                      <c:pt idx="622">
                        <c:v>138</c:v>
                      </c:pt>
                      <c:pt idx="623">
                        <c:v>137.900146484375</c:v>
                      </c:pt>
                      <c:pt idx="624">
                        <c:v>137.7001953125</c:v>
                      </c:pt>
                      <c:pt idx="625">
                        <c:v>137.60009765625</c:v>
                      </c:pt>
                      <c:pt idx="626">
                        <c:v>137.400146484375</c:v>
                      </c:pt>
                      <c:pt idx="627">
                        <c:v>137.300048828125</c:v>
                      </c:pt>
                      <c:pt idx="628">
                        <c:v>137.2001953125</c:v>
                      </c:pt>
                      <c:pt idx="629">
                        <c:v>137.10009765625</c:v>
                      </c:pt>
                      <c:pt idx="630">
                        <c:v>136.900146484375</c:v>
                      </c:pt>
                      <c:pt idx="631">
                        <c:v>136.7001953125</c:v>
                      </c:pt>
                      <c:pt idx="632">
                        <c:v>136.60009765625</c:v>
                      </c:pt>
                      <c:pt idx="633">
                        <c:v>136.60009765625</c:v>
                      </c:pt>
                      <c:pt idx="634">
                        <c:v>136.300048828125</c:v>
                      </c:pt>
                      <c:pt idx="635">
                        <c:v>136.2001953125</c:v>
                      </c:pt>
                      <c:pt idx="636">
                        <c:v>136.10009765625</c:v>
                      </c:pt>
                      <c:pt idx="637">
                        <c:v>135.900146484375</c:v>
                      </c:pt>
                      <c:pt idx="638">
                        <c:v>135.800048828125</c:v>
                      </c:pt>
                      <c:pt idx="639">
                        <c:v>135.60009765625</c:v>
                      </c:pt>
                      <c:pt idx="640">
                        <c:v>135.400146484375</c:v>
                      </c:pt>
                      <c:pt idx="641">
                        <c:v>135.300048828125</c:v>
                      </c:pt>
                      <c:pt idx="642">
                        <c:v>135.10009765625</c:v>
                      </c:pt>
                      <c:pt idx="643">
                        <c:v>135.000244140625</c:v>
                      </c:pt>
                      <c:pt idx="644">
                        <c:v>134.80029296875</c:v>
                      </c:pt>
                      <c:pt idx="645">
                        <c:v>134.7001953125</c:v>
                      </c:pt>
                      <c:pt idx="646">
                        <c:v>134.60009765625</c:v>
                      </c:pt>
                      <c:pt idx="647">
                        <c:v>134.500244140625</c:v>
                      </c:pt>
                      <c:pt idx="648">
                        <c:v>134.400146484375</c:v>
                      </c:pt>
                      <c:pt idx="649">
                        <c:v>134.19970703125</c:v>
                      </c:pt>
                      <c:pt idx="650">
                        <c:v>134.099853515625</c:v>
                      </c:pt>
                      <c:pt idx="651">
                        <c:v>133.89990234375</c:v>
                      </c:pt>
                      <c:pt idx="652">
                        <c:v>133.69970703125</c:v>
                      </c:pt>
                      <c:pt idx="653">
                        <c:v>133.599853515625</c:v>
                      </c:pt>
                      <c:pt idx="654">
                        <c:v>133.499755859375</c:v>
                      </c:pt>
                      <c:pt idx="655">
                        <c:v>133.2998046875</c:v>
                      </c:pt>
                      <c:pt idx="656">
                        <c:v>133.199951171875</c:v>
                      </c:pt>
                      <c:pt idx="657">
                        <c:v>132.89990234375</c:v>
                      </c:pt>
                      <c:pt idx="658">
                        <c:v>132.89990234375</c:v>
                      </c:pt>
                      <c:pt idx="659">
                        <c:v>132.89990234375</c:v>
                      </c:pt>
                      <c:pt idx="660">
                        <c:v>132.699951171875</c:v>
                      </c:pt>
                      <c:pt idx="661">
                        <c:v>132.499755859375</c:v>
                      </c:pt>
                      <c:pt idx="662">
                        <c:v>132.39990234375</c:v>
                      </c:pt>
                      <c:pt idx="663">
                        <c:v>132.2998046875</c:v>
                      </c:pt>
                      <c:pt idx="664">
                        <c:v>131.999755859375</c:v>
                      </c:pt>
                      <c:pt idx="665">
                        <c:v>131.89990234375</c:v>
                      </c:pt>
                      <c:pt idx="666">
                        <c:v>131.699951171875</c:v>
                      </c:pt>
                      <c:pt idx="667">
                        <c:v>131.599853515625</c:v>
                      </c:pt>
                      <c:pt idx="668">
                        <c:v>131.39990234375</c:v>
                      </c:pt>
                      <c:pt idx="669">
                        <c:v>131.2998046875</c:v>
                      </c:pt>
                      <c:pt idx="670">
                        <c:v>131.199951171875</c:v>
                      </c:pt>
                      <c:pt idx="671">
                        <c:v>131</c:v>
                      </c:pt>
                      <c:pt idx="672">
                        <c:v>130.89990234375</c:v>
                      </c:pt>
                      <c:pt idx="673">
                        <c:v>130.7998046875</c:v>
                      </c:pt>
                      <c:pt idx="674">
                        <c:v>130.599853515625</c:v>
                      </c:pt>
                      <c:pt idx="675">
                        <c:v>130.5</c:v>
                      </c:pt>
                      <c:pt idx="676">
                        <c:v>130.300048828125</c:v>
                      </c:pt>
                      <c:pt idx="677">
                        <c:v>130.099853515625</c:v>
                      </c:pt>
                      <c:pt idx="678">
                        <c:v>130</c:v>
                      </c:pt>
                      <c:pt idx="679">
                        <c:v>129.800048828125</c:v>
                      </c:pt>
                      <c:pt idx="680">
                        <c:v>129.699951171875</c:v>
                      </c:pt>
                      <c:pt idx="681">
                        <c:v>129.5</c:v>
                      </c:pt>
                      <c:pt idx="682">
                        <c:v>129.39990234375</c:v>
                      </c:pt>
                      <c:pt idx="683">
                        <c:v>129.300048828125</c:v>
                      </c:pt>
                      <c:pt idx="684">
                        <c:v>129.099853515625</c:v>
                      </c:pt>
                      <c:pt idx="685">
                        <c:v>128.89990234375</c:v>
                      </c:pt>
                      <c:pt idx="686">
                        <c:v>128.800048828125</c:v>
                      </c:pt>
                      <c:pt idx="687">
                        <c:v>128.800048828125</c:v>
                      </c:pt>
                      <c:pt idx="688">
                        <c:v>128.60009765625</c:v>
                      </c:pt>
                      <c:pt idx="689">
                        <c:v>128.39990234375</c:v>
                      </c:pt>
                      <c:pt idx="690">
                        <c:v>128.199951171875</c:v>
                      </c:pt>
                      <c:pt idx="691">
                        <c:v>128.10009765625</c:v>
                      </c:pt>
                      <c:pt idx="692">
                        <c:v>127.89990234375</c:v>
                      </c:pt>
                      <c:pt idx="693">
                        <c:v>127.800048828125</c:v>
                      </c:pt>
                      <c:pt idx="694">
                        <c:v>127.699951171875</c:v>
                      </c:pt>
                      <c:pt idx="695">
                        <c:v>127.60009765625</c:v>
                      </c:pt>
                      <c:pt idx="696">
                        <c:v>127.39990234375</c:v>
                      </c:pt>
                      <c:pt idx="697">
                        <c:v>127.199951171875</c:v>
                      </c:pt>
                      <c:pt idx="698">
                        <c:v>127.10009765625</c:v>
                      </c:pt>
                      <c:pt idx="699">
                        <c:v>127</c:v>
                      </c:pt>
                      <c:pt idx="700">
                        <c:v>126.699951171875</c:v>
                      </c:pt>
                      <c:pt idx="701">
                        <c:v>126.699951171875</c:v>
                      </c:pt>
                      <c:pt idx="702">
                        <c:v>126.5</c:v>
                      </c:pt>
                      <c:pt idx="703">
                        <c:v>126.400146484375</c:v>
                      </c:pt>
                      <c:pt idx="704">
                        <c:v>126.300048828125</c:v>
                      </c:pt>
                      <c:pt idx="705">
                        <c:v>126</c:v>
                      </c:pt>
                      <c:pt idx="706">
                        <c:v>126</c:v>
                      </c:pt>
                      <c:pt idx="707">
                        <c:v>125.800048828125</c:v>
                      </c:pt>
                      <c:pt idx="708">
                        <c:v>125.699951171875</c:v>
                      </c:pt>
                      <c:pt idx="709">
                        <c:v>125.5</c:v>
                      </c:pt>
                      <c:pt idx="710">
                        <c:v>125.400146484375</c:v>
                      </c:pt>
                      <c:pt idx="711">
                        <c:v>125.2001953125</c:v>
                      </c:pt>
                      <c:pt idx="712">
                        <c:v>125.10009765625</c:v>
                      </c:pt>
                      <c:pt idx="713">
                        <c:v>124.900146484375</c:v>
                      </c:pt>
                      <c:pt idx="714">
                        <c:v>124.900146484375</c:v>
                      </c:pt>
                      <c:pt idx="715">
                        <c:v>124.7001953125</c:v>
                      </c:pt>
                      <c:pt idx="716">
                        <c:v>124.5</c:v>
                      </c:pt>
                      <c:pt idx="717">
                        <c:v>124.400146484375</c:v>
                      </c:pt>
                      <c:pt idx="718">
                        <c:v>124.300048828125</c:v>
                      </c:pt>
                      <c:pt idx="719">
                        <c:v>124</c:v>
                      </c:pt>
                      <c:pt idx="720">
                        <c:v>123.800048828125</c:v>
                      </c:pt>
                      <c:pt idx="721">
                        <c:v>123.60009765625</c:v>
                      </c:pt>
                      <c:pt idx="722">
                        <c:v>123.500244140625</c:v>
                      </c:pt>
                      <c:pt idx="723">
                        <c:v>123.300048828125</c:v>
                      </c:pt>
                      <c:pt idx="724">
                        <c:v>123.2001953125</c:v>
                      </c:pt>
                      <c:pt idx="725">
                        <c:v>123.000244140625</c:v>
                      </c:pt>
                      <c:pt idx="726">
                        <c:v>122.900146484375</c:v>
                      </c:pt>
                      <c:pt idx="727">
                        <c:v>122.7001953125</c:v>
                      </c:pt>
                      <c:pt idx="728">
                        <c:v>122.60009765625</c:v>
                      </c:pt>
                      <c:pt idx="729">
                        <c:v>122.500244140625</c:v>
                      </c:pt>
                      <c:pt idx="730">
                        <c:v>122.30029296875</c:v>
                      </c:pt>
                      <c:pt idx="731">
                        <c:v>122.30029296875</c:v>
                      </c:pt>
                      <c:pt idx="732">
                        <c:v>122.10009765625</c:v>
                      </c:pt>
                      <c:pt idx="733">
                        <c:v>122.000244140625</c:v>
                      </c:pt>
                      <c:pt idx="734">
                        <c:v>121.80029296875</c:v>
                      </c:pt>
                      <c:pt idx="735">
                        <c:v>121.7001953125</c:v>
                      </c:pt>
                      <c:pt idx="736">
                        <c:v>121.60009765625</c:v>
                      </c:pt>
                      <c:pt idx="737">
                        <c:v>121.39990234375</c:v>
                      </c:pt>
                      <c:pt idx="738">
                        <c:v>121.2998046875</c:v>
                      </c:pt>
                      <c:pt idx="739">
                        <c:v>121.19970703125</c:v>
                      </c:pt>
                      <c:pt idx="740">
                        <c:v>120.89990234375</c:v>
                      </c:pt>
                      <c:pt idx="741">
                        <c:v>120.89990234375</c:v>
                      </c:pt>
                      <c:pt idx="742">
                        <c:v>120.7998046875</c:v>
                      </c:pt>
                      <c:pt idx="743">
                        <c:v>120.599853515625</c:v>
                      </c:pt>
                      <c:pt idx="744">
                        <c:v>120.39990234375</c:v>
                      </c:pt>
                      <c:pt idx="745">
                        <c:v>120.2998046875</c:v>
                      </c:pt>
                      <c:pt idx="746">
                        <c:v>120.199951171875</c:v>
                      </c:pt>
                      <c:pt idx="747">
                        <c:v>120.099853515625</c:v>
                      </c:pt>
                      <c:pt idx="748">
                        <c:v>119.89990234375</c:v>
                      </c:pt>
                      <c:pt idx="749">
                        <c:v>119.699951171875</c:v>
                      </c:pt>
                      <c:pt idx="750">
                        <c:v>119.499755859375</c:v>
                      </c:pt>
                      <c:pt idx="751">
                        <c:v>119.39990234375</c:v>
                      </c:pt>
                      <c:pt idx="752">
                        <c:v>119.2998046875</c:v>
                      </c:pt>
                      <c:pt idx="753">
                        <c:v>119.099853515625</c:v>
                      </c:pt>
                      <c:pt idx="754">
                        <c:v>118.89990234375</c:v>
                      </c:pt>
                      <c:pt idx="755">
                        <c:v>118.7998046875</c:v>
                      </c:pt>
                      <c:pt idx="756">
                        <c:v>118.699951171875</c:v>
                      </c:pt>
                      <c:pt idx="757">
                        <c:v>118.5</c:v>
                      </c:pt>
                      <c:pt idx="758">
                        <c:v>118.39990234375</c:v>
                      </c:pt>
                      <c:pt idx="759">
                        <c:v>118.2998046875</c:v>
                      </c:pt>
                      <c:pt idx="760">
                        <c:v>118.099853515625</c:v>
                      </c:pt>
                      <c:pt idx="761">
                        <c:v>117.89990234375</c:v>
                      </c:pt>
                      <c:pt idx="762">
                        <c:v>117.7998046875</c:v>
                      </c:pt>
                      <c:pt idx="763">
                        <c:v>117.699951171875</c:v>
                      </c:pt>
                      <c:pt idx="764">
                        <c:v>117.5</c:v>
                      </c:pt>
                      <c:pt idx="765">
                        <c:v>117.300048828125</c:v>
                      </c:pt>
                      <c:pt idx="766">
                        <c:v>117.199951171875</c:v>
                      </c:pt>
                      <c:pt idx="767">
                        <c:v>117.099853515625</c:v>
                      </c:pt>
                      <c:pt idx="768">
                        <c:v>117</c:v>
                      </c:pt>
                      <c:pt idx="769">
                        <c:v>116.89990234375</c:v>
                      </c:pt>
                      <c:pt idx="770">
                        <c:v>116.699951171875</c:v>
                      </c:pt>
                      <c:pt idx="771">
                        <c:v>116.599853515625</c:v>
                      </c:pt>
                      <c:pt idx="772">
                        <c:v>116.5</c:v>
                      </c:pt>
                      <c:pt idx="773">
                        <c:v>116.300048828125</c:v>
                      </c:pt>
                      <c:pt idx="774">
                        <c:v>116.199951171875</c:v>
                      </c:pt>
                      <c:pt idx="775">
                        <c:v>116</c:v>
                      </c:pt>
                      <c:pt idx="776">
                        <c:v>115.89990234375</c:v>
                      </c:pt>
                      <c:pt idx="777">
                        <c:v>115.699951171875</c:v>
                      </c:pt>
                      <c:pt idx="778">
                        <c:v>115.60009765625</c:v>
                      </c:pt>
                      <c:pt idx="779">
                        <c:v>115.5</c:v>
                      </c:pt>
                      <c:pt idx="780">
                        <c:v>115.300048828125</c:v>
                      </c:pt>
                      <c:pt idx="781">
                        <c:v>115.199951171875</c:v>
                      </c:pt>
                      <c:pt idx="782">
                        <c:v>115.10009765625</c:v>
                      </c:pt>
                      <c:pt idx="783">
                        <c:v>115</c:v>
                      </c:pt>
                      <c:pt idx="784">
                        <c:v>114.800048828125</c:v>
                      </c:pt>
                      <c:pt idx="785">
                        <c:v>114.60009765625</c:v>
                      </c:pt>
                      <c:pt idx="786">
                        <c:v>114.5</c:v>
                      </c:pt>
                      <c:pt idx="787">
                        <c:v>114.300048828125</c:v>
                      </c:pt>
                      <c:pt idx="788">
                        <c:v>114.199951171875</c:v>
                      </c:pt>
                      <c:pt idx="789">
                        <c:v>114</c:v>
                      </c:pt>
                      <c:pt idx="790">
                        <c:v>113.900146484375</c:v>
                      </c:pt>
                      <c:pt idx="791">
                        <c:v>113.800048828125</c:v>
                      </c:pt>
                      <c:pt idx="792">
                        <c:v>113.699951171875</c:v>
                      </c:pt>
                      <c:pt idx="793">
                        <c:v>113.5</c:v>
                      </c:pt>
                      <c:pt idx="794">
                        <c:v>113.400146484375</c:v>
                      </c:pt>
                      <c:pt idx="795">
                        <c:v>113.199951171875</c:v>
                      </c:pt>
                      <c:pt idx="796">
                        <c:v>113.199951171875</c:v>
                      </c:pt>
                      <c:pt idx="797">
                        <c:v>113.10009765625</c:v>
                      </c:pt>
                      <c:pt idx="798">
                        <c:v>113</c:v>
                      </c:pt>
                      <c:pt idx="799">
                        <c:v>112.800048828125</c:v>
                      </c:pt>
                      <c:pt idx="800">
                        <c:v>112.7001953125</c:v>
                      </c:pt>
                      <c:pt idx="801">
                        <c:v>112.5</c:v>
                      </c:pt>
                      <c:pt idx="802">
                        <c:v>112.400146484375</c:v>
                      </c:pt>
                      <c:pt idx="803">
                        <c:v>112.300048828125</c:v>
                      </c:pt>
                      <c:pt idx="804">
                        <c:v>112.2001953125</c:v>
                      </c:pt>
                      <c:pt idx="805">
                        <c:v>112</c:v>
                      </c:pt>
                      <c:pt idx="806">
                        <c:v>111.800048828125</c:v>
                      </c:pt>
                      <c:pt idx="807">
                        <c:v>111.7001953125</c:v>
                      </c:pt>
                      <c:pt idx="808">
                        <c:v>111.5</c:v>
                      </c:pt>
                      <c:pt idx="809">
                        <c:v>111.400146484375</c:v>
                      </c:pt>
                      <c:pt idx="810">
                        <c:v>111.2001953125</c:v>
                      </c:pt>
                      <c:pt idx="811">
                        <c:v>111.10009765625</c:v>
                      </c:pt>
                      <c:pt idx="812">
                        <c:v>111.000244140625</c:v>
                      </c:pt>
                      <c:pt idx="813">
                        <c:v>110.900146484375</c:v>
                      </c:pt>
                      <c:pt idx="814">
                        <c:v>110.7001953125</c:v>
                      </c:pt>
                      <c:pt idx="815">
                        <c:v>110.60009765625</c:v>
                      </c:pt>
                      <c:pt idx="816">
                        <c:v>110.400146484375</c:v>
                      </c:pt>
                      <c:pt idx="817">
                        <c:v>110.300048828125</c:v>
                      </c:pt>
                      <c:pt idx="818">
                        <c:v>110.10009765625</c:v>
                      </c:pt>
                      <c:pt idx="819">
                        <c:v>110.000244140625</c:v>
                      </c:pt>
                      <c:pt idx="820">
                        <c:v>109.900146484375</c:v>
                      </c:pt>
                      <c:pt idx="821">
                        <c:v>109.800048828125</c:v>
                      </c:pt>
                      <c:pt idx="822">
                        <c:v>109.60009765625</c:v>
                      </c:pt>
                      <c:pt idx="823">
                        <c:v>109.400146484375</c:v>
                      </c:pt>
                      <c:pt idx="824">
                        <c:v>109.400146484375</c:v>
                      </c:pt>
                      <c:pt idx="825">
                        <c:v>109.30029296875</c:v>
                      </c:pt>
                      <c:pt idx="826">
                        <c:v>109.10009765625</c:v>
                      </c:pt>
                      <c:pt idx="827">
                        <c:v>109.000244140625</c:v>
                      </c:pt>
                      <c:pt idx="828">
                        <c:v>108.80029296875</c:v>
                      </c:pt>
                      <c:pt idx="829">
                        <c:v>108.69970703125</c:v>
                      </c:pt>
                      <c:pt idx="830">
                        <c:v>108.499755859375</c:v>
                      </c:pt>
                      <c:pt idx="831">
                        <c:v>108.2998046875</c:v>
                      </c:pt>
                      <c:pt idx="832">
                        <c:v>108.19970703125</c:v>
                      </c:pt>
                      <c:pt idx="833">
                        <c:v>108.19970703125</c:v>
                      </c:pt>
                      <c:pt idx="834">
                        <c:v>107.999755859375</c:v>
                      </c:pt>
                      <c:pt idx="835">
                        <c:v>107.89990234375</c:v>
                      </c:pt>
                      <c:pt idx="836">
                        <c:v>107.7998046875</c:v>
                      </c:pt>
                      <c:pt idx="837">
                        <c:v>107.599853515625</c:v>
                      </c:pt>
                      <c:pt idx="838">
                        <c:v>107.39990234375</c:v>
                      </c:pt>
                      <c:pt idx="839">
                        <c:v>107.2998046875</c:v>
                      </c:pt>
                      <c:pt idx="840">
                        <c:v>107.199951171875</c:v>
                      </c:pt>
                      <c:pt idx="841">
                        <c:v>107.099853515625</c:v>
                      </c:pt>
                      <c:pt idx="842">
                        <c:v>106.89990234375</c:v>
                      </c:pt>
                      <c:pt idx="843">
                        <c:v>106.7998046875</c:v>
                      </c:pt>
                      <c:pt idx="844">
                        <c:v>106.599853515625</c:v>
                      </c:pt>
                      <c:pt idx="845">
                        <c:v>106.599853515625</c:v>
                      </c:pt>
                      <c:pt idx="846">
                        <c:v>106.39990234375</c:v>
                      </c:pt>
                      <c:pt idx="847">
                        <c:v>106.2998046875</c:v>
                      </c:pt>
                      <c:pt idx="848">
                        <c:v>106.099853515625</c:v>
                      </c:pt>
                      <c:pt idx="849">
                        <c:v>106</c:v>
                      </c:pt>
                      <c:pt idx="850">
                        <c:v>105.89990234375</c:v>
                      </c:pt>
                      <c:pt idx="851">
                        <c:v>105.699951171875</c:v>
                      </c:pt>
                      <c:pt idx="852">
                        <c:v>105.699951171875</c:v>
                      </c:pt>
                      <c:pt idx="853">
                        <c:v>105.599853515625</c:v>
                      </c:pt>
                      <c:pt idx="854">
                        <c:v>105.39990234375</c:v>
                      </c:pt>
                      <c:pt idx="855">
                        <c:v>105.2998046875</c:v>
                      </c:pt>
                      <c:pt idx="856">
                        <c:v>105.199951171875</c:v>
                      </c:pt>
                      <c:pt idx="857">
                        <c:v>104.89990234375</c:v>
                      </c:pt>
                      <c:pt idx="858">
                        <c:v>104.7998046875</c:v>
                      </c:pt>
                      <c:pt idx="859">
                        <c:v>104.699951171875</c:v>
                      </c:pt>
                      <c:pt idx="860">
                        <c:v>104.599853515625</c:v>
                      </c:pt>
                      <c:pt idx="861">
                        <c:v>104.39990234375</c:v>
                      </c:pt>
                      <c:pt idx="862">
                        <c:v>104.300048828125</c:v>
                      </c:pt>
                      <c:pt idx="863">
                        <c:v>104.099853515625</c:v>
                      </c:pt>
                      <c:pt idx="864">
                        <c:v>104</c:v>
                      </c:pt>
                      <c:pt idx="865">
                        <c:v>103.89990234375</c:v>
                      </c:pt>
                      <c:pt idx="866">
                        <c:v>103.800048828125</c:v>
                      </c:pt>
                      <c:pt idx="867">
                        <c:v>103.699951171875</c:v>
                      </c:pt>
                      <c:pt idx="868">
                        <c:v>103.5</c:v>
                      </c:pt>
                      <c:pt idx="869">
                        <c:v>103.39990234375</c:v>
                      </c:pt>
                      <c:pt idx="870">
                        <c:v>103.300048828125</c:v>
                      </c:pt>
                      <c:pt idx="871">
                        <c:v>103.10009765625</c:v>
                      </c:pt>
                      <c:pt idx="872">
                        <c:v>103</c:v>
                      </c:pt>
                      <c:pt idx="873">
                        <c:v>102.89990234375</c:v>
                      </c:pt>
                      <c:pt idx="874">
                        <c:v>102.800048828125</c:v>
                      </c:pt>
                      <c:pt idx="875">
                        <c:v>102.699951171875</c:v>
                      </c:pt>
                      <c:pt idx="876">
                        <c:v>102.5</c:v>
                      </c:pt>
                      <c:pt idx="877">
                        <c:v>102.39990234375</c:v>
                      </c:pt>
                      <c:pt idx="878">
                        <c:v>102.39990234375</c:v>
                      </c:pt>
                      <c:pt idx="879">
                        <c:v>102.199951171875</c:v>
                      </c:pt>
                      <c:pt idx="880">
                        <c:v>102.10009765625</c:v>
                      </c:pt>
                      <c:pt idx="881">
                        <c:v>101.89990234375</c:v>
                      </c:pt>
                      <c:pt idx="882">
                        <c:v>101.89990234375</c:v>
                      </c:pt>
                      <c:pt idx="883">
                        <c:v>101.699951171875</c:v>
                      </c:pt>
                      <c:pt idx="884">
                        <c:v>101.60009765625</c:v>
                      </c:pt>
                      <c:pt idx="885">
                        <c:v>101.5</c:v>
                      </c:pt>
                      <c:pt idx="886">
                        <c:v>101.300048828125</c:v>
                      </c:pt>
                      <c:pt idx="887">
                        <c:v>101.10009765625</c:v>
                      </c:pt>
                      <c:pt idx="888">
                        <c:v>101</c:v>
                      </c:pt>
                      <c:pt idx="889">
                        <c:v>100.900146484375</c:v>
                      </c:pt>
                      <c:pt idx="890">
                        <c:v>100.800048828125</c:v>
                      </c:pt>
                      <c:pt idx="891">
                        <c:v>100.699951171875</c:v>
                      </c:pt>
                      <c:pt idx="892">
                        <c:v>100.5</c:v>
                      </c:pt>
                      <c:pt idx="893">
                        <c:v>100.5</c:v>
                      </c:pt>
                      <c:pt idx="894">
                        <c:v>100.400146484375</c:v>
                      </c:pt>
                      <c:pt idx="895">
                        <c:v>100.199951171875</c:v>
                      </c:pt>
                      <c:pt idx="896">
                        <c:v>100.10009765625</c:v>
                      </c:pt>
                      <c:pt idx="897">
                        <c:v>100</c:v>
                      </c:pt>
                      <c:pt idx="898">
                        <c:v>99.900146484375</c:v>
                      </c:pt>
                      <c:pt idx="899">
                        <c:v>99.7001953125</c:v>
                      </c:pt>
                      <c:pt idx="900">
                        <c:v>99.5</c:v>
                      </c:pt>
                      <c:pt idx="901">
                        <c:v>99.400146484375</c:v>
                      </c:pt>
                      <c:pt idx="902">
                        <c:v>99.300048828125</c:v>
                      </c:pt>
                      <c:pt idx="903">
                        <c:v>99.2001953125</c:v>
                      </c:pt>
                      <c:pt idx="904">
                        <c:v>99.10009765625</c:v>
                      </c:pt>
                      <c:pt idx="905">
                        <c:v>99</c:v>
                      </c:pt>
                      <c:pt idx="906">
                        <c:v>98.900146484375</c:v>
                      </c:pt>
                      <c:pt idx="907">
                        <c:v>98.7001953125</c:v>
                      </c:pt>
                      <c:pt idx="908">
                        <c:v>98.60009765625</c:v>
                      </c:pt>
                      <c:pt idx="909">
                        <c:v>98.5</c:v>
                      </c:pt>
                      <c:pt idx="910">
                        <c:v>98.300048828125</c:v>
                      </c:pt>
                      <c:pt idx="911">
                        <c:v>98.2001953125</c:v>
                      </c:pt>
                      <c:pt idx="912">
                        <c:v>98.10009765625</c:v>
                      </c:pt>
                      <c:pt idx="913">
                        <c:v>98.000244140625</c:v>
                      </c:pt>
                      <c:pt idx="914">
                        <c:v>97.800048828125</c:v>
                      </c:pt>
                      <c:pt idx="915">
                        <c:v>97.800048828125</c:v>
                      </c:pt>
                      <c:pt idx="916">
                        <c:v>97.60009765625</c:v>
                      </c:pt>
                      <c:pt idx="917">
                        <c:v>97.500244140625</c:v>
                      </c:pt>
                      <c:pt idx="918">
                        <c:v>97.400146484375</c:v>
                      </c:pt>
                      <c:pt idx="919">
                        <c:v>97.300048828125</c:v>
                      </c:pt>
                      <c:pt idx="920">
                        <c:v>97.10009765625</c:v>
                      </c:pt>
                      <c:pt idx="921">
                        <c:v>97.000244140625</c:v>
                      </c:pt>
                      <c:pt idx="922">
                        <c:v>96.800048828125</c:v>
                      </c:pt>
                      <c:pt idx="923">
                        <c:v>96.7001953125</c:v>
                      </c:pt>
                      <c:pt idx="924">
                        <c:v>96.500244140625</c:v>
                      </c:pt>
                      <c:pt idx="925">
                        <c:v>96.500244140625</c:v>
                      </c:pt>
                      <c:pt idx="926">
                        <c:v>96.30029296875</c:v>
                      </c:pt>
                      <c:pt idx="927">
                        <c:v>96.2001953125</c:v>
                      </c:pt>
                      <c:pt idx="928">
                        <c:v>96.10009765625</c:v>
                      </c:pt>
                      <c:pt idx="929">
                        <c:v>96.000244140625</c:v>
                      </c:pt>
                      <c:pt idx="930">
                        <c:v>95.89990234375</c:v>
                      </c:pt>
                      <c:pt idx="931">
                        <c:v>95.89990234375</c:v>
                      </c:pt>
                      <c:pt idx="932">
                        <c:v>95.69970703125</c:v>
                      </c:pt>
                      <c:pt idx="933">
                        <c:v>95.599853515625</c:v>
                      </c:pt>
                      <c:pt idx="934">
                        <c:v>95.499755859375</c:v>
                      </c:pt>
                      <c:pt idx="935">
                        <c:v>95.2998046875</c:v>
                      </c:pt>
                      <c:pt idx="936">
                        <c:v>95.2998046875</c:v>
                      </c:pt>
                      <c:pt idx="937">
                        <c:v>95.099853515625</c:v>
                      </c:pt>
                      <c:pt idx="938">
                        <c:v>95.099853515625</c:v>
                      </c:pt>
                      <c:pt idx="939">
                        <c:v>94.89990234375</c:v>
                      </c:pt>
                      <c:pt idx="940">
                        <c:v>94.7998046875</c:v>
                      </c:pt>
                      <c:pt idx="941">
                        <c:v>94.7998046875</c:v>
                      </c:pt>
                      <c:pt idx="942">
                        <c:v>94.499755859375</c:v>
                      </c:pt>
                      <c:pt idx="943">
                        <c:v>94.39990234375</c:v>
                      </c:pt>
                      <c:pt idx="944">
                        <c:v>94.2998046875</c:v>
                      </c:pt>
                      <c:pt idx="945">
                        <c:v>94.199951171875</c:v>
                      </c:pt>
                      <c:pt idx="946">
                        <c:v>94.099853515625</c:v>
                      </c:pt>
                      <c:pt idx="947">
                        <c:v>93.999755859375</c:v>
                      </c:pt>
                      <c:pt idx="948">
                        <c:v>93.7998046875</c:v>
                      </c:pt>
                      <c:pt idx="949">
                        <c:v>93.699951171875</c:v>
                      </c:pt>
                      <c:pt idx="950">
                        <c:v>93.599853515625</c:v>
                      </c:pt>
                      <c:pt idx="951">
                        <c:v>93.5</c:v>
                      </c:pt>
                      <c:pt idx="952">
                        <c:v>93.39990234375</c:v>
                      </c:pt>
                      <c:pt idx="953">
                        <c:v>93.2998046875</c:v>
                      </c:pt>
                      <c:pt idx="954">
                        <c:v>93.099853515625</c:v>
                      </c:pt>
                      <c:pt idx="955">
                        <c:v>93</c:v>
                      </c:pt>
                      <c:pt idx="956">
                        <c:v>92.7998046875</c:v>
                      </c:pt>
                      <c:pt idx="957">
                        <c:v>92.699951171875</c:v>
                      </c:pt>
                      <c:pt idx="958">
                        <c:v>92.599853515625</c:v>
                      </c:pt>
                      <c:pt idx="959">
                        <c:v>92.5</c:v>
                      </c:pt>
                      <c:pt idx="960">
                        <c:v>92.599853515625</c:v>
                      </c:pt>
                      <c:pt idx="961">
                        <c:v>92.5</c:v>
                      </c:pt>
                      <c:pt idx="962">
                        <c:v>92.2998046875</c:v>
                      </c:pt>
                      <c:pt idx="963">
                        <c:v>92.199951171875</c:v>
                      </c:pt>
                      <c:pt idx="964">
                        <c:v>92.099853515625</c:v>
                      </c:pt>
                      <c:pt idx="965">
                        <c:v>92.099853515625</c:v>
                      </c:pt>
                      <c:pt idx="966">
                        <c:v>91.800048828125</c:v>
                      </c:pt>
                      <c:pt idx="967">
                        <c:v>91.599853515625</c:v>
                      </c:pt>
                      <c:pt idx="968">
                        <c:v>91.5</c:v>
                      </c:pt>
                      <c:pt idx="969">
                        <c:v>91.5</c:v>
                      </c:pt>
                      <c:pt idx="970">
                        <c:v>91.300048828125</c:v>
                      </c:pt>
                      <c:pt idx="971">
                        <c:v>91.199951171875</c:v>
                      </c:pt>
                      <c:pt idx="972">
                        <c:v>91.099853515625</c:v>
                      </c:pt>
                      <c:pt idx="973">
                        <c:v>91</c:v>
                      </c:pt>
                      <c:pt idx="974">
                        <c:v>90.89990234375</c:v>
                      </c:pt>
                      <c:pt idx="975">
                        <c:v>90.699951171875</c:v>
                      </c:pt>
                      <c:pt idx="976">
                        <c:v>90.699951171875</c:v>
                      </c:pt>
                      <c:pt idx="977">
                        <c:v>90.599853515625</c:v>
                      </c:pt>
                      <c:pt idx="978">
                        <c:v>90.5</c:v>
                      </c:pt>
                      <c:pt idx="979">
                        <c:v>90.5</c:v>
                      </c:pt>
                      <c:pt idx="980">
                        <c:v>90.300048828125</c:v>
                      </c:pt>
                      <c:pt idx="981">
                        <c:v>90.199951171875</c:v>
                      </c:pt>
                      <c:pt idx="982">
                        <c:v>90.10009765625</c:v>
                      </c:pt>
                      <c:pt idx="983">
                        <c:v>90</c:v>
                      </c:pt>
                      <c:pt idx="984">
                        <c:v>89.89990234375</c:v>
                      </c:pt>
                      <c:pt idx="985">
                        <c:v>89.699951171875</c:v>
                      </c:pt>
                      <c:pt idx="986">
                        <c:v>89.60009765625</c:v>
                      </c:pt>
                      <c:pt idx="987">
                        <c:v>89.39990234375</c:v>
                      </c:pt>
                      <c:pt idx="988">
                        <c:v>89.39990234375</c:v>
                      </c:pt>
                      <c:pt idx="989">
                        <c:v>89.300048828125</c:v>
                      </c:pt>
                      <c:pt idx="990">
                        <c:v>89.10009765625</c:v>
                      </c:pt>
                      <c:pt idx="991">
                        <c:v>89.10009765625</c:v>
                      </c:pt>
                      <c:pt idx="992">
                        <c:v>88.89990234375</c:v>
                      </c:pt>
                      <c:pt idx="993">
                        <c:v>88.89990234375</c:v>
                      </c:pt>
                      <c:pt idx="994">
                        <c:v>88.800048828125</c:v>
                      </c:pt>
                      <c:pt idx="995">
                        <c:v>88.60009765625</c:v>
                      </c:pt>
                      <c:pt idx="996">
                        <c:v>88.400146484375</c:v>
                      </c:pt>
                      <c:pt idx="997">
                        <c:v>88.400146484375</c:v>
                      </c:pt>
                      <c:pt idx="998">
                        <c:v>88.300048828125</c:v>
                      </c:pt>
                      <c:pt idx="999">
                        <c:v>88.10009765625</c:v>
                      </c:pt>
                      <c:pt idx="1000">
                        <c:v>88</c:v>
                      </c:pt>
                      <c:pt idx="1001">
                        <c:v>87.900146484375</c:v>
                      </c:pt>
                      <c:pt idx="1002">
                        <c:v>87.699951171875</c:v>
                      </c:pt>
                      <c:pt idx="1003">
                        <c:v>87.60009765625</c:v>
                      </c:pt>
                      <c:pt idx="1004">
                        <c:v>87.5</c:v>
                      </c:pt>
                      <c:pt idx="1005">
                        <c:v>87.5</c:v>
                      </c:pt>
                      <c:pt idx="1006">
                        <c:v>87.400146484375</c:v>
                      </c:pt>
                      <c:pt idx="1007">
                        <c:v>87.300048828125</c:v>
                      </c:pt>
                      <c:pt idx="1008">
                        <c:v>87.10009765625</c:v>
                      </c:pt>
                      <c:pt idx="1009">
                        <c:v>87.10009765625</c:v>
                      </c:pt>
                      <c:pt idx="1010">
                        <c:v>87</c:v>
                      </c:pt>
                      <c:pt idx="1011">
                        <c:v>86.900146484375</c:v>
                      </c:pt>
                      <c:pt idx="1012">
                        <c:v>86.800048828125</c:v>
                      </c:pt>
                      <c:pt idx="1013">
                        <c:v>86.7001953125</c:v>
                      </c:pt>
                      <c:pt idx="1014">
                        <c:v>86.7001953125</c:v>
                      </c:pt>
                      <c:pt idx="1015">
                        <c:v>86.5</c:v>
                      </c:pt>
                      <c:pt idx="1016">
                        <c:v>86.400146484375</c:v>
                      </c:pt>
                      <c:pt idx="1017">
                        <c:v>86.400146484375</c:v>
                      </c:pt>
                      <c:pt idx="1018">
                        <c:v>86.2001953125</c:v>
                      </c:pt>
                      <c:pt idx="1019">
                        <c:v>86.10009765625</c:v>
                      </c:pt>
                      <c:pt idx="1020">
                        <c:v>86</c:v>
                      </c:pt>
                      <c:pt idx="1021">
                        <c:v>85.900146484375</c:v>
                      </c:pt>
                      <c:pt idx="1022">
                        <c:v>85.900146484375</c:v>
                      </c:pt>
                      <c:pt idx="1023">
                        <c:v>85.7001953125</c:v>
                      </c:pt>
                      <c:pt idx="1024">
                        <c:v>85.7001953125</c:v>
                      </c:pt>
                      <c:pt idx="1025">
                        <c:v>85.60009765625</c:v>
                      </c:pt>
                      <c:pt idx="1026">
                        <c:v>85.500244140625</c:v>
                      </c:pt>
                      <c:pt idx="1027">
                        <c:v>85.300048828125</c:v>
                      </c:pt>
                      <c:pt idx="1028">
                        <c:v>85.2001953125</c:v>
                      </c:pt>
                      <c:pt idx="1029">
                        <c:v>85.10009765625</c:v>
                      </c:pt>
                      <c:pt idx="1030">
                        <c:v>85.000244140625</c:v>
                      </c:pt>
                      <c:pt idx="1031">
                        <c:v>84.900146484375</c:v>
                      </c:pt>
                      <c:pt idx="1032">
                        <c:v>84.800048828125</c:v>
                      </c:pt>
                      <c:pt idx="1033">
                        <c:v>84.60009765625</c:v>
                      </c:pt>
                      <c:pt idx="1034">
                        <c:v>84.500244140625</c:v>
                      </c:pt>
                      <c:pt idx="1035">
                        <c:v>84.500244140625</c:v>
                      </c:pt>
                      <c:pt idx="1036">
                        <c:v>84.400146484375</c:v>
                      </c:pt>
                      <c:pt idx="1037">
                        <c:v>84.300048828125</c:v>
                      </c:pt>
                      <c:pt idx="1038">
                        <c:v>84.2001953125</c:v>
                      </c:pt>
                      <c:pt idx="1039">
                        <c:v>84.10009765625</c:v>
                      </c:pt>
                      <c:pt idx="1040">
                        <c:v>84.000244140625</c:v>
                      </c:pt>
                      <c:pt idx="1041">
                        <c:v>83.900146484375</c:v>
                      </c:pt>
                      <c:pt idx="1042">
                        <c:v>83.80029296875</c:v>
                      </c:pt>
                      <c:pt idx="1043">
                        <c:v>83.7001953125</c:v>
                      </c:pt>
                      <c:pt idx="1044">
                        <c:v>83.500244140625</c:v>
                      </c:pt>
                      <c:pt idx="1045">
                        <c:v>83.400146484375</c:v>
                      </c:pt>
                      <c:pt idx="1046">
                        <c:v>83.30029296875</c:v>
                      </c:pt>
                      <c:pt idx="1047">
                        <c:v>83.2001953125</c:v>
                      </c:pt>
                      <c:pt idx="1048">
                        <c:v>83.099853515625</c:v>
                      </c:pt>
                      <c:pt idx="1049">
                        <c:v>83.099853515625</c:v>
                      </c:pt>
                      <c:pt idx="1050">
                        <c:v>82.999755859375</c:v>
                      </c:pt>
                      <c:pt idx="1051">
                        <c:v>82.999755859375</c:v>
                      </c:pt>
                      <c:pt idx="1052">
                        <c:v>82.7998046875</c:v>
                      </c:pt>
                      <c:pt idx="1053">
                        <c:v>82.7998046875</c:v>
                      </c:pt>
                      <c:pt idx="1054">
                        <c:v>82.69970703125</c:v>
                      </c:pt>
                      <c:pt idx="1055">
                        <c:v>82.499755859375</c:v>
                      </c:pt>
                      <c:pt idx="1056">
                        <c:v>82.499755859375</c:v>
                      </c:pt>
                      <c:pt idx="1057">
                        <c:v>82.2998046875</c:v>
                      </c:pt>
                      <c:pt idx="1058">
                        <c:v>82.199951171875</c:v>
                      </c:pt>
                      <c:pt idx="1059">
                        <c:v>82.099853515625</c:v>
                      </c:pt>
                      <c:pt idx="1060">
                        <c:v>81.999755859375</c:v>
                      </c:pt>
                      <c:pt idx="1061">
                        <c:v>81.999755859375</c:v>
                      </c:pt>
                      <c:pt idx="1062">
                        <c:v>81.89990234375</c:v>
                      </c:pt>
                      <c:pt idx="1063">
                        <c:v>81.7998046875</c:v>
                      </c:pt>
                      <c:pt idx="1064">
                        <c:v>81.699951171875</c:v>
                      </c:pt>
                      <c:pt idx="1065">
                        <c:v>81.599853515625</c:v>
                      </c:pt>
                      <c:pt idx="1066">
                        <c:v>81.499755859375</c:v>
                      </c:pt>
                      <c:pt idx="1067">
                        <c:v>81.39990234375</c:v>
                      </c:pt>
                      <c:pt idx="1068">
                        <c:v>81.39990234375</c:v>
                      </c:pt>
                      <c:pt idx="1069">
                        <c:v>81.199951171875</c:v>
                      </c:pt>
                      <c:pt idx="1070">
                        <c:v>81.099853515625</c:v>
                      </c:pt>
                      <c:pt idx="1071">
                        <c:v>80.999755859375</c:v>
                      </c:pt>
                      <c:pt idx="1072">
                        <c:v>80.89990234375</c:v>
                      </c:pt>
                      <c:pt idx="1073">
                        <c:v>80.7998046875</c:v>
                      </c:pt>
                      <c:pt idx="1074">
                        <c:v>80.699951171875</c:v>
                      </c:pt>
                      <c:pt idx="1075">
                        <c:v>80.599853515625</c:v>
                      </c:pt>
                      <c:pt idx="1076">
                        <c:v>80.5</c:v>
                      </c:pt>
                      <c:pt idx="1077">
                        <c:v>80.39990234375</c:v>
                      </c:pt>
                      <c:pt idx="1078">
                        <c:v>80.2998046875</c:v>
                      </c:pt>
                      <c:pt idx="1079">
                        <c:v>80.199951171875</c:v>
                      </c:pt>
                      <c:pt idx="1080">
                        <c:v>80.099853515625</c:v>
                      </c:pt>
                      <c:pt idx="1081">
                        <c:v>80.099853515625</c:v>
                      </c:pt>
                      <c:pt idx="1082">
                        <c:v>80</c:v>
                      </c:pt>
                      <c:pt idx="1083">
                        <c:v>79.89990234375</c:v>
                      </c:pt>
                      <c:pt idx="1084">
                        <c:v>79.7998046875</c:v>
                      </c:pt>
                      <c:pt idx="1085">
                        <c:v>79.699951171875</c:v>
                      </c:pt>
                      <c:pt idx="1086">
                        <c:v>79.599853515625</c:v>
                      </c:pt>
                      <c:pt idx="1087">
                        <c:v>79.599853515625</c:v>
                      </c:pt>
                      <c:pt idx="1088">
                        <c:v>79.5</c:v>
                      </c:pt>
                      <c:pt idx="1089">
                        <c:v>79.39990234375</c:v>
                      </c:pt>
                      <c:pt idx="1090">
                        <c:v>79.2998046875</c:v>
                      </c:pt>
                      <c:pt idx="1091">
                        <c:v>79.199951171875</c:v>
                      </c:pt>
                      <c:pt idx="1092">
                        <c:v>79.099853515625</c:v>
                      </c:pt>
                      <c:pt idx="1093">
                        <c:v>79</c:v>
                      </c:pt>
                      <c:pt idx="1094">
                        <c:v>78.89990234375</c:v>
                      </c:pt>
                      <c:pt idx="1095">
                        <c:v>78.800048828125</c:v>
                      </c:pt>
                      <c:pt idx="1096">
                        <c:v>78.699951171875</c:v>
                      </c:pt>
                      <c:pt idx="1097">
                        <c:v>78.599853515625</c:v>
                      </c:pt>
                      <c:pt idx="1098">
                        <c:v>78.599853515625</c:v>
                      </c:pt>
                      <c:pt idx="1099">
                        <c:v>78.39990234375</c:v>
                      </c:pt>
                      <c:pt idx="1100">
                        <c:v>78.300048828125</c:v>
                      </c:pt>
                      <c:pt idx="1101">
                        <c:v>78.300048828125</c:v>
                      </c:pt>
                      <c:pt idx="1102">
                        <c:v>78.099853515625</c:v>
                      </c:pt>
                      <c:pt idx="1103">
                        <c:v>78.099853515625</c:v>
                      </c:pt>
                      <c:pt idx="1104">
                        <c:v>78.099853515625</c:v>
                      </c:pt>
                      <c:pt idx="1105">
                        <c:v>77.89990234375</c:v>
                      </c:pt>
                      <c:pt idx="1106">
                        <c:v>77.800048828125</c:v>
                      </c:pt>
                      <c:pt idx="1107">
                        <c:v>77.699951171875</c:v>
                      </c:pt>
                      <c:pt idx="1108">
                        <c:v>77.599853515625</c:v>
                      </c:pt>
                      <c:pt idx="1109">
                        <c:v>77.5</c:v>
                      </c:pt>
                      <c:pt idx="1110">
                        <c:v>77.39990234375</c:v>
                      </c:pt>
                      <c:pt idx="1111">
                        <c:v>77.39990234375</c:v>
                      </c:pt>
                      <c:pt idx="1112">
                        <c:v>77.300048828125</c:v>
                      </c:pt>
                      <c:pt idx="1113">
                        <c:v>77.10009765625</c:v>
                      </c:pt>
                      <c:pt idx="1114">
                        <c:v>77.10009765625</c:v>
                      </c:pt>
                      <c:pt idx="1115">
                        <c:v>77</c:v>
                      </c:pt>
                      <c:pt idx="1116">
                        <c:v>76.89990234375</c:v>
                      </c:pt>
                      <c:pt idx="1117">
                        <c:v>76.800048828125</c:v>
                      </c:pt>
                      <c:pt idx="1118">
                        <c:v>76.699951171875</c:v>
                      </c:pt>
                      <c:pt idx="1119">
                        <c:v>76.699951171875</c:v>
                      </c:pt>
                      <c:pt idx="1120">
                        <c:v>76.5</c:v>
                      </c:pt>
                      <c:pt idx="1121">
                        <c:v>76.5</c:v>
                      </c:pt>
                      <c:pt idx="1122">
                        <c:v>76.39990234375</c:v>
                      </c:pt>
                      <c:pt idx="1123">
                        <c:v>76.300048828125</c:v>
                      </c:pt>
                      <c:pt idx="1124">
                        <c:v>76.199951171875</c:v>
                      </c:pt>
                      <c:pt idx="1125">
                        <c:v>76.10009765625</c:v>
                      </c:pt>
                      <c:pt idx="1126">
                        <c:v>76</c:v>
                      </c:pt>
                      <c:pt idx="1127">
                        <c:v>76</c:v>
                      </c:pt>
                      <c:pt idx="1128">
                        <c:v>75.900146484375</c:v>
                      </c:pt>
                      <c:pt idx="1129">
                        <c:v>75.800048828125</c:v>
                      </c:pt>
                      <c:pt idx="1130">
                        <c:v>75.699951171875</c:v>
                      </c:pt>
                      <c:pt idx="1131">
                        <c:v>75.60009765625</c:v>
                      </c:pt>
                      <c:pt idx="1132">
                        <c:v>75.5</c:v>
                      </c:pt>
                      <c:pt idx="1133">
                        <c:v>75.400146484375</c:v>
                      </c:pt>
                      <c:pt idx="1134">
                        <c:v>75.300048828125</c:v>
                      </c:pt>
                      <c:pt idx="1135">
                        <c:v>75.199951171875</c:v>
                      </c:pt>
                      <c:pt idx="1136">
                        <c:v>75.10009765625</c:v>
                      </c:pt>
                      <c:pt idx="1137">
                        <c:v>75</c:v>
                      </c:pt>
                      <c:pt idx="1138">
                        <c:v>75</c:v>
                      </c:pt>
                      <c:pt idx="1139">
                        <c:v>74.800048828125</c:v>
                      </c:pt>
                      <c:pt idx="1140">
                        <c:v>74.699951171875</c:v>
                      </c:pt>
                      <c:pt idx="1141">
                        <c:v>74.699951171875</c:v>
                      </c:pt>
                      <c:pt idx="1142">
                        <c:v>74.699951171875</c:v>
                      </c:pt>
                      <c:pt idx="1143">
                        <c:v>74.60009765625</c:v>
                      </c:pt>
                      <c:pt idx="1144">
                        <c:v>74.5</c:v>
                      </c:pt>
                      <c:pt idx="1145">
                        <c:v>74.400146484375</c:v>
                      </c:pt>
                      <c:pt idx="1146">
                        <c:v>74.300048828125</c:v>
                      </c:pt>
                      <c:pt idx="1147">
                        <c:v>74.2001953125</c:v>
                      </c:pt>
                      <c:pt idx="1148">
                        <c:v>74.2001953125</c:v>
                      </c:pt>
                      <c:pt idx="1149">
                        <c:v>74.10009765625</c:v>
                      </c:pt>
                      <c:pt idx="1150">
                        <c:v>74</c:v>
                      </c:pt>
                      <c:pt idx="1151">
                        <c:v>73.900146484375</c:v>
                      </c:pt>
                      <c:pt idx="1152">
                        <c:v>73.800048828125</c:v>
                      </c:pt>
                      <c:pt idx="1153">
                        <c:v>73.900146484375</c:v>
                      </c:pt>
                      <c:pt idx="1154">
                        <c:v>73.800048828125</c:v>
                      </c:pt>
                      <c:pt idx="1155">
                        <c:v>73.7001953125</c:v>
                      </c:pt>
                      <c:pt idx="1156">
                        <c:v>73.60009765625</c:v>
                      </c:pt>
                      <c:pt idx="1157">
                        <c:v>73.60009765625</c:v>
                      </c:pt>
                      <c:pt idx="1158">
                        <c:v>73.5</c:v>
                      </c:pt>
                      <c:pt idx="1159">
                        <c:v>73.2001953125</c:v>
                      </c:pt>
                      <c:pt idx="1160">
                        <c:v>73.10009765625</c:v>
                      </c:pt>
                      <c:pt idx="1161">
                        <c:v>73.10009765625</c:v>
                      </c:pt>
                      <c:pt idx="1162">
                        <c:v>72.900146484375</c:v>
                      </c:pt>
                      <c:pt idx="1163">
                        <c:v>72.800048828125</c:v>
                      </c:pt>
                      <c:pt idx="1164">
                        <c:v>72.800048828125</c:v>
                      </c:pt>
                      <c:pt idx="1165">
                        <c:v>72.800048828125</c:v>
                      </c:pt>
                      <c:pt idx="1166">
                        <c:v>72.7001953125</c:v>
                      </c:pt>
                      <c:pt idx="1167">
                        <c:v>72.60009765625</c:v>
                      </c:pt>
                      <c:pt idx="1168">
                        <c:v>72.60009765625</c:v>
                      </c:pt>
                      <c:pt idx="1169">
                        <c:v>72.500244140625</c:v>
                      </c:pt>
                      <c:pt idx="1170">
                        <c:v>72.400146484375</c:v>
                      </c:pt>
                      <c:pt idx="1171">
                        <c:v>72.400146484375</c:v>
                      </c:pt>
                      <c:pt idx="1172">
                        <c:v>72.300048828125</c:v>
                      </c:pt>
                      <c:pt idx="1173">
                        <c:v>72.2001953125</c:v>
                      </c:pt>
                      <c:pt idx="1174">
                        <c:v>72.2001953125</c:v>
                      </c:pt>
                      <c:pt idx="1175">
                        <c:v>72.10009765625</c:v>
                      </c:pt>
                      <c:pt idx="1176">
                        <c:v>72.000244140625</c:v>
                      </c:pt>
                      <c:pt idx="1177">
                        <c:v>71.900146484375</c:v>
                      </c:pt>
                      <c:pt idx="1178">
                        <c:v>71.800048828125</c:v>
                      </c:pt>
                      <c:pt idx="1179">
                        <c:v>71.7001953125</c:v>
                      </c:pt>
                      <c:pt idx="1180">
                        <c:v>71.60009765625</c:v>
                      </c:pt>
                      <c:pt idx="1181">
                        <c:v>71.500244140625</c:v>
                      </c:pt>
                      <c:pt idx="1182">
                        <c:v>71.500244140625</c:v>
                      </c:pt>
                      <c:pt idx="1183">
                        <c:v>71.400146484375</c:v>
                      </c:pt>
                      <c:pt idx="1184">
                        <c:v>71.400146484375</c:v>
                      </c:pt>
                      <c:pt idx="1185">
                        <c:v>71.300048828125</c:v>
                      </c:pt>
                      <c:pt idx="1186">
                        <c:v>71.300048828125</c:v>
                      </c:pt>
                      <c:pt idx="1187">
                        <c:v>71.2001953125</c:v>
                      </c:pt>
                      <c:pt idx="1188">
                        <c:v>71.10009765625</c:v>
                      </c:pt>
                      <c:pt idx="1189">
                        <c:v>70.900146484375</c:v>
                      </c:pt>
                      <c:pt idx="1190">
                        <c:v>70.900146484375</c:v>
                      </c:pt>
                      <c:pt idx="1191">
                        <c:v>70.80029296875</c:v>
                      </c:pt>
                      <c:pt idx="1192">
                        <c:v>70.7001953125</c:v>
                      </c:pt>
                      <c:pt idx="1193">
                        <c:v>70.60009765625</c:v>
                      </c:pt>
                      <c:pt idx="1194">
                        <c:v>70.500244140625</c:v>
                      </c:pt>
                      <c:pt idx="1195">
                        <c:v>70.500244140625</c:v>
                      </c:pt>
                      <c:pt idx="1196">
                        <c:v>70.500244140625</c:v>
                      </c:pt>
                      <c:pt idx="1197">
                        <c:v>70.400146484375</c:v>
                      </c:pt>
                      <c:pt idx="1198">
                        <c:v>70.2998046875</c:v>
                      </c:pt>
                      <c:pt idx="1199">
                        <c:v>70.19970703125</c:v>
                      </c:pt>
                      <c:pt idx="1200">
                        <c:v>70.19970703125</c:v>
                      </c:pt>
                      <c:pt idx="1201">
                        <c:v>70.099853515625</c:v>
                      </c:pt>
                      <c:pt idx="1202">
                        <c:v>69.89990234375</c:v>
                      </c:pt>
                      <c:pt idx="1203">
                        <c:v>69.7998046875</c:v>
                      </c:pt>
                      <c:pt idx="1204">
                        <c:v>69.599853515625</c:v>
                      </c:pt>
                      <c:pt idx="1205">
                        <c:v>69.599853515625</c:v>
                      </c:pt>
                      <c:pt idx="1206">
                        <c:v>69.499755859375</c:v>
                      </c:pt>
                      <c:pt idx="1207">
                        <c:v>69.499755859375</c:v>
                      </c:pt>
                      <c:pt idx="1208">
                        <c:v>69.39990234375</c:v>
                      </c:pt>
                      <c:pt idx="1209">
                        <c:v>69.2998046875</c:v>
                      </c:pt>
                      <c:pt idx="1210">
                        <c:v>69.199951171875</c:v>
                      </c:pt>
                      <c:pt idx="1211">
                        <c:v>69.199951171875</c:v>
                      </c:pt>
                      <c:pt idx="1212">
                        <c:v>69.099853515625</c:v>
                      </c:pt>
                      <c:pt idx="1213">
                        <c:v>68.999755859375</c:v>
                      </c:pt>
                      <c:pt idx="1214">
                        <c:v>68.999755859375</c:v>
                      </c:pt>
                      <c:pt idx="1215">
                        <c:v>68.89990234375</c:v>
                      </c:pt>
                      <c:pt idx="1216">
                        <c:v>68.89990234375</c:v>
                      </c:pt>
                      <c:pt idx="1217">
                        <c:v>68.7998046875</c:v>
                      </c:pt>
                      <c:pt idx="1218">
                        <c:v>68.699951171875</c:v>
                      </c:pt>
                      <c:pt idx="1219">
                        <c:v>68.599853515625</c:v>
                      </c:pt>
                      <c:pt idx="1220">
                        <c:v>68.599853515625</c:v>
                      </c:pt>
                      <c:pt idx="1221">
                        <c:v>68.499755859375</c:v>
                      </c:pt>
                      <c:pt idx="1222">
                        <c:v>68.39990234375</c:v>
                      </c:pt>
                      <c:pt idx="1223">
                        <c:v>68.39990234375</c:v>
                      </c:pt>
                      <c:pt idx="1224">
                        <c:v>68.2998046875</c:v>
                      </c:pt>
                      <c:pt idx="1225">
                        <c:v>68.2998046875</c:v>
                      </c:pt>
                      <c:pt idx="1226">
                        <c:v>68.099853515625</c:v>
                      </c:pt>
                      <c:pt idx="1227">
                        <c:v>67.999755859375</c:v>
                      </c:pt>
                      <c:pt idx="1228">
                        <c:v>67.999755859375</c:v>
                      </c:pt>
                      <c:pt idx="1229">
                        <c:v>67.89990234375</c:v>
                      </c:pt>
                      <c:pt idx="1230">
                        <c:v>67.7998046875</c:v>
                      </c:pt>
                      <c:pt idx="1231">
                        <c:v>67.699951171875</c:v>
                      </c:pt>
                      <c:pt idx="1232">
                        <c:v>67.699951171875</c:v>
                      </c:pt>
                      <c:pt idx="1233">
                        <c:v>67.599853515625</c:v>
                      </c:pt>
                      <c:pt idx="1234">
                        <c:v>67.5</c:v>
                      </c:pt>
                      <c:pt idx="1235">
                        <c:v>67.5</c:v>
                      </c:pt>
                      <c:pt idx="1236">
                        <c:v>67.39990234375</c:v>
                      </c:pt>
                      <c:pt idx="1237">
                        <c:v>67.199951171875</c:v>
                      </c:pt>
                      <c:pt idx="1238">
                        <c:v>67.199951171875</c:v>
                      </c:pt>
                      <c:pt idx="1239">
                        <c:v>67.099853515625</c:v>
                      </c:pt>
                      <c:pt idx="1240">
                        <c:v>67.099853515625</c:v>
                      </c:pt>
                      <c:pt idx="1241">
                        <c:v>67</c:v>
                      </c:pt>
                      <c:pt idx="1242">
                        <c:v>66.89990234375</c:v>
                      </c:pt>
                      <c:pt idx="1243">
                        <c:v>66.89990234375</c:v>
                      </c:pt>
                      <c:pt idx="1244">
                        <c:v>66.89990234375</c:v>
                      </c:pt>
                      <c:pt idx="1245">
                        <c:v>66.7998046875</c:v>
                      </c:pt>
                      <c:pt idx="1246">
                        <c:v>66.699951171875</c:v>
                      </c:pt>
                      <c:pt idx="1247">
                        <c:v>66.599853515625</c:v>
                      </c:pt>
                      <c:pt idx="1248">
                        <c:v>66.599853515625</c:v>
                      </c:pt>
                      <c:pt idx="1249">
                        <c:v>66.5</c:v>
                      </c:pt>
                      <c:pt idx="1250">
                        <c:v>66.300048828125</c:v>
                      </c:pt>
                      <c:pt idx="1251">
                        <c:v>66.39990234375</c:v>
                      </c:pt>
                      <c:pt idx="1252">
                        <c:v>66.199951171875</c:v>
                      </c:pt>
                      <c:pt idx="1253">
                        <c:v>66.199951171875</c:v>
                      </c:pt>
                      <c:pt idx="1254">
                        <c:v>66.099853515625</c:v>
                      </c:pt>
                      <c:pt idx="1255">
                        <c:v>66</c:v>
                      </c:pt>
                      <c:pt idx="1256">
                        <c:v>66</c:v>
                      </c:pt>
                      <c:pt idx="1257">
                        <c:v>66</c:v>
                      </c:pt>
                      <c:pt idx="1258">
                        <c:v>65.89990234375</c:v>
                      </c:pt>
                      <c:pt idx="1259">
                        <c:v>65.800048828125</c:v>
                      </c:pt>
                      <c:pt idx="1260">
                        <c:v>65.800048828125</c:v>
                      </c:pt>
                      <c:pt idx="1261">
                        <c:v>65.699951171875</c:v>
                      </c:pt>
                      <c:pt idx="1262">
                        <c:v>65.5</c:v>
                      </c:pt>
                      <c:pt idx="1263">
                        <c:v>65.5</c:v>
                      </c:pt>
                      <c:pt idx="1264">
                        <c:v>65.39990234375</c:v>
                      </c:pt>
                      <c:pt idx="1265">
                        <c:v>65.39990234375</c:v>
                      </c:pt>
                      <c:pt idx="1266">
                        <c:v>65.300048828125</c:v>
                      </c:pt>
                      <c:pt idx="1267">
                        <c:v>65.199951171875</c:v>
                      </c:pt>
                      <c:pt idx="1268">
                        <c:v>65.099853515625</c:v>
                      </c:pt>
                      <c:pt idx="1269">
                        <c:v>65.099853515625</c:v>
                      </c:pt>
                      <c:pt idx="1270">
                        <c:v>65</c:v>
                      </c:pt>
                      <c:pt idx="1271">
                        <c:v>64.89990234375</c:v>
                      </c:pt>
                      <c:pt idx="1272">
                        <c:v>64.89990234375</c:v>
                      </c:pt>
                      <c:pt idx="1273">
                        <c:v>64.800048828125</c:v>
                      </c:pt>
                      <c:pt idx="1274">
                        <c:v>64.699951171875</c:v>
                      </c:pt>
                      <c:pt idx="1275">
                        <c:v>64.60009765625</c:v>
                      </c:pt>
                      <c:pt idx="1276">
                        <c:v>64.60009765625</c:v>
                      </c:pt>
                      <c:pt idx="1277">
                        <c:v>64.5</c:v>
                      </c:pt>
                      <c:pt idx="1278">
                        <c:v>64.39990234375</c:v>
                      </c:pt>
                      <c:pt idx="1279">
                        <c:v>64.39990234375</c:v>
                      </c:pt>
                      <c:pt idx="1280">
                        <c:v>64.300048828125</c:v>
                      </c:pt>
                      <c:pt idx="1281">
                        <c:v>64.300048828125</c:v>
                      </c:pt>
                      <c:pt idx="1282">
                        <c:v>64.199951171875</c:v>
                      </c:pt>
                      <c:pt idx="1283">
                        <c:v>64.10009765625</c:v>
                      </c:pt>
                      <c:pt idx="1284">
                        <c:v>64.10009765625</c:v>
                      </c:pt>
                      <c:pt idx="1285">
                        <c:v>64</c:v>
                      </c:pt>
                      <c:pt idx="1286">
                        <c:v>64</c:v>
                      </c:pt>
                      <c:pt idx="1287">
                        <c:v>63.89990234375</c:v>
                      </c:pt>
                      <c:pt idx="1288">
                        <c:v>63.800048828125</c:v>
                      </c:pt>
                      <c:pt idx="1289">
                        <c:v>63.800048828125</c:v>
                      </c:pt>
                      <c:pt idx="1290">
                        <c:v>63.800048828125</c:v>
                      </c:pt>
                      <c:pt idx="1291">
                        <c:v>63.699951171875</c:v>
                      </c:pt>
                      <c:pt idx="1292">
                        <c:v>63.5</c:v>
                      </c:pt>
                      <c:pt idx="1293">
                        <c:v>63.5</c:v>
                      </c:pt>
                      <c:pt idx="1294">
                        <c:v>63.39990234375</c:v>
                      </c:pt>
                      <c:pt idx="1295">
                        <c:v>63.300048828125</c:v>
                      </c:pt>
                      <c:pt idx="1296">
                        <c:v>63.300048828125</c:v>
                      </c:pt>
                      <c:pt idx="1297">
                        <c:v>63.199951171875</c:v>
                      </c:pt>
                      <c:pt idx="1298">
                        <c:v>63.199951171875</c:v>
                      </c:pt>
                      <c:pt idx="1299">
                        <c:v>63.10009765625</c:v>
                      </c:pt>
                      <c:pt idx="1300">
                        <c:v>63</c:v>
                      </c:pt>
                      <c:pt idx="1301">
                        <c:v>63</c:v>
                      </c:pt>
                      <c:pt idx="1302">
                        <c:v>62.900146484375</c:v>
                      </c:pt>
                      <c:pt idx="1303">
                        <c:v>62.800048828125</c:v>
                      </c:pt>
                      <c:pt idx="1304">
                        <c:v>62.800048828125</c:v>
                      </c:pt>
                      <c:pt idx="1305">
                        <c:v>62.800048828125</c:v>
                      </c:pt>
                      <c:pt idx="1306">
                        <c:v>62.800048828125</c:v>
                      </c:pt>
                      <c:pt idx="1307">
                        <c:v>62.699951171875</c:v>
                      </c:pt>
                      <c:pt idx="1308">
                        <c:v>62.60009765625</c:v>
                      </c:pt>
                      <c:pt idx="1309">
                        <c:v>62.5</c:v>
                      </c:pt>
                      <c:pt idx="1310">
                        <c:v>62.5</c:v>
                      </c:pt>
                      <c:pt idx="1311">
                        <c:v>62.300048828125</c:v>
                      </c:pt>
                      <c:pt idx="1312">
                        <c:v>62.199951171875</c:v>
                      </c:pt>
                      <c:pt idx="1313">
                        <c:v>62.199951171875</c:v>
                      </c:pt>
                      <c:pt idx="1314">
                        <c:v>62.10009765625</c:v>
                      </c:pt>
                      <c:pt idx="1315">
                        <c:v>62.10009765625</c:v>
                      </c:pt>
                      <c:pt idx="1316">
                        <c:v>62</c:v>
                      </c:pt>
                      <c:pt idx="1317">
                        <c:v>62</c:v>
                      </c:pt>
                      <c:pt idx="1318">
                        <c:v>62</c:v>
                      </c:pt>
                      <c:pt idx="1319">
                        <c:v>61.900146484375</c:v>
                      </c:pt>
                      <c:pt idx="1320">
                        <c:v>61.900146484375</c:v>
                      </c:pt>
                      <c:pt idx="1321">
                        <c:v>61.800048828125</c:v>
                      </c:pt>
                      <c:pt idx="1322">
                        <c:v>61.800048828125</c:v>
                      </c:pt>
                      <c:pt idx="1323">
                        <c:v>61.699951171875</c:v>
                      </c:pt>
                      <c:pt idx="1324">
                        <c:v>61.60009765625</c:v>
                      </c:pt>
                      <c:pt idx="1325">
                        <c:v>61.5</c:v>
                      </c:pt>
                      <c:pt idx="1326">
                        <c:v>61.5</c:v>
                      </c:pt>
                      <c:pt idx="1327">
                        <c:v>61.400146484375</c:v>
                      </c:pt>
                      <c:pt idx="1328">
                        <c:v>61.300048828125</c:v>
                      </c:pt>
                      <c:pt idx="1329">
                        <c:v>61.2001953125</c:v>
                      </c:pt>
                      <c:pt idx="1330">
                        <c:v>61.2001953125</c:v>
                      </c:pt>
                      <c:pt idx="1331">
                        <c:v>61.10009765625</c:v>
                      </c:pt>
                      <c:pt idx="1332">
                        <c:v>61</c:v>
                      </c:pt>
                      <c:pt idx="1333">
                        <c:v>60.900146484375</c:v>
                      </c:pt>
                      <c:pt idx="1334">
                        <c:v>60.900146484375</c:v>
                      </c:pt>
                      <c:pt idx="1335">
                        <c:v>61</c:v>
                      </c:pt>
                      <c:pt idx="1336">
                        <c:v>60.900146484375</c:v>
                      </c:pt>
                      <c:pt idx="1337">
                        <c:v>60.900146484375</c:v>
                      </c:pt>
                      <c:pt idx="1338">
                        <c:v>60.7001953125</c:v>
                      </c:pt>
                      <c:pt idx="1339">
                        <c:v>60.7001953125</c:v>
                      </c:pt>
                      <c:pt idx="1340">
                        <c:v>60.7001953125</c:v>
                      </c:pt>
                      <c:pt idx="1341">
                        <c:v>60.60009765625</c:v>
                      </c:pt>
                      <c:pt idx="1342">
                        <c:v>60.5</c:v>
                      </c:pt>
                      <c:pt idx="1343">
                        <c:v>60.5</c:v>
                      </c:pt>
                      <c:pt idx="1344">
                        <c:v>60.400146484375</c:v>
                      </c:pt>
                      <c:pt idx="1345">
                        <c:v>60.300048828125</c:v>
                      </c:pt>
                      <c:pt idx="1346">
                        <c:v>60.2001953125</c:v>
                      </c:pt>
                      <c:pt idx="1347">
                        <c:v>60.2001953125</c:v>
                      </c:pt>
                      <c:pt idx="1348">
                        <c:v>60.10009765625</c:v>
                      </c:pt>
                      <c:pt idx="1349">
                        <c:v>60.10009765625</c:v>
                      </c:pt>
                      <c:pt idx="1350">
                        <c:v>60</c:v>
                      </c:pt>
                      <c:pt idx="1351">
                        <c:v>59.900146484375</c:v>
                      </c:pt>
                      <c:pt idx="1352">
                        <c:v>59.900146484375</c:v>
                      </c:pt>
                      <c:pt idx="1353">
                        <c:v>59.900146484375</c:v>
                      </c:pt>
                      <c:pt idx="1354">
                        <c:v>59.800048828125</c:v>
                      </c:pt>
                      <c:pt idx="1355">
                        <c:v>59.800048828125</c:v>
                      </c:pt>
                      <c:pt idx="1356">
                        <c:v>59.7001953125</c:v>
                      </c:pt>
                      <c:pt idx="1357">
                        <c:v>59.7001953125</c:v>
                      </c:pt>
                      <c:pt idx="1358">
                        <c:v>59.60009765625</c:v>
                      </c:pt>
                      <c:pt idx="1359">
                        <c:v>59.400146484375</c:v>
                      </c:pt>
                      <c:pt idx="1360">
                        <c:v>59.400146484375</c:v>
                      </c:pt>
                      <c:pt idx="1361">
                        <c:v>59.400146484375</c:v>
                      </c:pt>
                      <c:pt idx="1362">
                        <c:v>59.300048828125</c:v>
                      </c:pt>
                      <c:pt idx="1363">
                        <c:v>59.300048828125</c:v>
                      </c:pt>
                      <c:pt idx="1364">
                        <c:v>59.2001953125</c:v>
                      </c:pt>
                      <c:pt idx="1365">
                        <c:v>59.10009765625</c:v>
                      </c:pt>
                      <c:pt idx="1366">
                        <c:v>59.000244140625</c:v>
                      </c:pt>
                      <c:pt idx="1367">
                        <c:v>59.000244140625</c:v>
                      </c:pt>
                      <c:pt idx="1368">
                        <c:v>58.900146484375</c:v>
                      </c:pt>
                      <c:pt idx="1369">
                        <c:v>58.900146484375</c:v>
                      </c:pt>
                      <c:pt idx="1370">
                        <c:v>58.800048828125</c:v>
                      </c:pt>
                      <c:pt idx="1371">
                        <c:v>58.800048828125</c:v>
                      </c:pt>
                      <c:pt idx="1372">
                        <c:v>58.7001953125</c:v>
                      </c:pt>
                      <c:pt idx="1373">
                        <c:v>58.7001953125</c:v>
                      </c:pt>
                      <c:pt idx="1374">
                        <c:v>58.60009765625</c:v>
                      </c:pt>
                      <c:pt idx="1375">
                        <c:v>58.60009765625</c:v>
                      </c:pt>
                      <c:pt idx="1376">
                        <c:v>58.500244140625</c:v>
                      </c:pt>
                      <c:pt idx="1377">
                        <c:v>58.500244140625</c:v>
                      </c:pt>
                      <c:pt idx="1378">
                        <c:v>58.400146484375</c:v>
                      </c:pt>
                      <c:pt idx="1379">
                        <c:v>58.30029296875</c:v>
                      </c:pt>
                      <c:pt idx="1380">
                        <c:v>58.2001953125</c:v>
                      </c:pt>
                      <c:pt idx="1381">
                        <c:v>58.2001953125</c:v>
                      </c:pt>
                      <c:pt idx="1382">
                        <c:v>58.10009765625</c:v>
                      </c:pt>
                      <c:pt idx="1383">
                        <c:v>58.2001953125</c:v>
                      </c:pt>
                      <c:pt idx="1384">
                        <c:v>58.10009765625</c:v>
                      </c:pt>
                      <c:pt idx="1385">
                        <c:v>58.10009765625</c:v>
                      </c:pt>
                      <c:pt idx="1386">
                        <c:v>58.000244140625</c:v>
                      </c:pt>
                      <c:pt idx="1387">
                        <c:v>58.000244140625</c:v>
                      </c:pt>
                      <c:pt idx="1388">
                        <c:v>57.900146484375</c:v>
                      </c:pt>
                      <c:pt idx="1389">
                        <c:v>57.7001953125</c:v>
                      </c:pt>
                      <c:pt idx="1390">
                        <c:v>57.60009765625</c:v>
                      </c:pt>
                      <c:pt idx="1391">
                        <c:v>57.60009765625</c:v>
                      </c:pt>
                      <c:pt idx="1392">
                        <c:v>57.499755859375</c:v>
                      </c:pt>
                      <c:pt idx="1393">
                        <c:v>57.499755859375</c:v>
                      </c:pt>
                      <c:pt idx="1394">
                        <c:v>57.39990234375</c:v>
                      </c:pt>
                      <c:pt idx="1395">
                        <c:v>57.499755859375</c:v>
                      </c:pt>
                      <c:pt idx="1396">
                        <c:v>57.39990234375</c:v>
                      </c:pt>
                      <c:pt idx="1397">
                        <c:v>57.39990234375</c:v>
                      </c:pt>
                      <c:pt idx="1398">
                        <c:v>57.39990234375</c:v>
                      </c:pt>
                      <c:pt idx="1399">
                        <c:v>57.2998046875</c:v>
                      </c:pt>
                      <c:pt idx="1400">
                        <c:v>57.2998046875</c:v>
                      </c:pt>
                      <c:pt idx="1401">
                        <c:v>57.19970703125</c:v>
                      </c:pt>
                      <c:pt idx="1402">
                        <c:v>57.099853515625</c:v>
                      </c:pt>
                      <c:pt idx="1403">
                        <c:v>57.099853515625</c:v>
                      </c:pt>
                      <c:pt idx="1404">
                        <c:v>56.999755859375</c:v>
                      </c:pt>
                      <c:pt idx="1405">
                        <c:v>56.999755859375</c:v>
                      </c:pt>
                      <c:pt idx="1406">
                        <c:v>56.89990234375</c:v>
                      </c:pt>
                      <c:pt idx="1407">
                        <c:v>56.89990234375</c:v>
                      </c:pt>
                      <c:pt idx="1408">
                        <c:v>56.7998046875</c:v>
                      </c:pt>
                      <c:pt idx="1409">
                        <c:v>56.7998046875</c:v>
                      </c:pt>
                      <c:pt idx="1410">
                        <c:v>56.699951171875</c:v>
                      </c:pt>
                      <c:pt idx="1411">
                        <c:v>56.699951171875</c:v>
                      </c:pt>
                      <c:pt idx="1412">
                        <c:v>56.599853515625</c:v>
                      </c:pt>
                      <c:pt idx="1413">
                        <c:v>56.599853515625</c:v>
                      </c:pt>
                      <c:pt idx="1414">
                        <c:v>56.499755859375</c:v>
                      </c:pt>
                      <c:pt idx="1415">
                        <c:v>56.39990234375</c:v>
                      </c:pt>
                      <c:pt idx="1416">
                        <c:v>56.39990234375</c:v>
                      </c:pt>
                      <c:pt idx="1417">
                        <c:v>56.2998046875</c:v>
                      </c:pt>
                      <c:pt idx="1418">
                        <c:v>56.199951171875</c:v>
                      </c:pt>
                      <c:pt idx="1419">
                        <c:v>56.199951171875</c:v>
                      </c:pt>
                      <c:pt idx="1420">
                        <c:v>56.199951171875</c:v>
                      </c:pt>
                      <c:pt idx="1421">
                        <c:v>56.099853515625</c:v>
                      </c:pt>
                      <c:pt idx="1422">
                        <c:v>56.099853515625</c:v>
                      </c:pt>
                      <c:pt idx="1423">
                        <c:v>55.999755859375</c:v>
                      </c:pt>
                      <c:pt idx="1424">
                        <c:v>55.89990234375</c:v>
                      </c:pt>
                      <c:pt idx="1425">
                        <c:v>55.89990234375</c:v>
                      </c:pt>
                      <c:pt idx="1426">
                        <c:v>55.89990234375</c:v>
                      </c:pt>
                      <c:pt idx="1427">
                        <c:v>55.89990234375</c:v>
                      </c:pt>
                      <c:pt idx="1428">
                        <c:v>55.7998046875</c:v>
                      </c:pt>
                      <c:pt idx="1429">
                        <c:v>55.699951171875</c:v>
                      </c:pt>
                      <c:pt idx="1430">
                        <c:v>55.699951171875</c:v>
                      </c:pt>
                      <c:pt idx="1431">
                        <c:v>55.599853515625</c:v>
                      </c:pt>
                      <c:pt idx="1432">
                        <c:v>55.599853515625</c:v>
                      </c:pt>
                      <c:pt idx="1433">
                        <c:v>55.499755859375</c:v>
                      </c:pt>
                      <c:pt idx="1434">
                        <c:v>55.39990234375</c:v>
                      </c:pt>
                      <c:pt idx="1435">
                        <c:v>55.39990234375</c:v>
                      </c:pt>
                      <c:pt idx="1436">
                        <c:v>55.2998046875</c:v>
                      </c:pt>
                      <c:pt idx="1437">
                        <c:v>55.2998046875</c:v>
                      </c:pt>
                      <c:pt idx="1438">
                        <c:v>55.199951171875</c:v>
                      </c:pt>
                      <c:pt idx="1439">
                        <c:v>55.199951171875</c:v>
                      </c:pt>
                      <c:pt idx="1440">
                        <c:v>55.099853515625</c:v>
                      </c:pt>
                      <c:pt idx="1441">
                        <c:v>55.099853515625</c:v>
                      </c:pt>
                      <c:pt idx="1442">
                        <c:v>55</c:v>
                      </c:pt>
                      <c:pt idx="1443">
                        <c:v>54.89990234375</c:v>
                      </c:pt>
                      <c:pt idx="1444">
                        <c:v>55</c:v>
                      </c:pt>
                      <c:pt idx="1445">
                        <c:v>54.89990234375</c:v>
                      </c:pt>
                      <c:pt idx="1446">
                        <c:v>54.89990234375</c:v>
                      </c:pt>
                      <c:pt idx="1447">
                        <c:v>54.7998046875</c:v>
                      </c:pt>
                      <c:pt idx="1448">
                        <c:v>54.7998046875</c:v>
                      </c:pt>
                      <c:pt idx="1449">
                        <c:v>54.7998046875</c:v>
                      </c:pt>
                      <c:pt idx="1450">
                        <c:v>54.699951171875</c:v>
                      </c:pt>
                      <c:pt idx="1451">
                        <c:v>54.699951171875</c:v>
                      </c:pt>
                      <c:pt idx="1452">
                        <c:v>54.699951171875</c:v>
                      </c:pt>
                      <c:pt idx="1453">
                        <c:v>54.599853515625</c:v>
                      </c:pt>
                      <c:pt idx="1454">
                        <c:v>54.599853515625</c:v>
                      </c:pt>
                      <c:pt idx="1455">
                        <c:v>54.5</c:v>
                      </c:pt>
                      <c:pt idx="1456">
                        <c:v>54.39990234375</c:v>
                      </c:pt>
                      <c:pt idx="1457">
                        <c:v>54.39990234375</c:v>
                      </c:pt>
                      <c:pt idx="1458">
                        <c:v>54.199951171875</c:v>
                      </c:pt>
                      <c:pt idx="1459">
                        <c:v>54.199951171875</c:v>
                      </c:pt>
                      <c:pt idx="1460">
                        <c:v>54.199951171875</c:v>
                      </c:pt>
                      <c:pt idx="1461">
                        <c:v>54.099853515625</c:v>
                      </c:pt>
                      <c:pt idx="1462">
                        <c:v>54.099853515625</c:v>
                      </c:pt>
                      <c:pt idx="1463">
                        <c:v>54.099853515625</c:v>
                      </c:pt>
                      <c:pt idx="1464">
                        <c:v>54</c:v>
                      </c:pt>
                      <c:pt idx="1465">
                        <c:v>54</c:v>
                      </c:pt>
                      <c:pt idx="1466">
                        <c:v>54</c:v>
                      </c:pt>
                      <c:pt idx="1467">
                        <c:v>53.89990234375</c:v>
                      </c:pt>
                      <c:pt idx="1468">
                        <c:v>53.89990234375</c:v>
                      </c:pt>
                      <c:pt idx="1469">
                        <c:v>53.7998046875</c:v>
                      </c:pt>
                      <c:pt idx="1470">
                        <c:v>53.699951171875</c:v>
                      </c:pt>
                      <c:pt idx="1471">
                        <c:v>53.699951171875</c:v>
                      </c:pt>
                      <c:pt idx="1472">
                        <c:v>53.699951171875</c:v>
                      </c:pt>
                      <c:pt idx="1473">
                        <c:v>53.599853515625</c:v>
                      </c:pt>
                      <c:pt idx="1474">
                        <c:v>53.5</c:v>
                      </c:pt>
                      <c:pt idx="1475">
                        <c:v>53.39990234375</c:v>
                      </c:pt>
                      <c:pt idx="1476">
                        <c:v>53.39990234375</c:v>
                      </c:pt>
                      <c:pt idx="1477">
                        <c:v>53.300048828125</c:v>
                      </c:pt>
                      <c:pt idx="1478">
                        <c:v>53.300048828125</c:v>
                      </c:pt>
                      <c:pt idx="1479">
                        <c:v>53.300048828125</c:v>
                      </c:pt>
                      <c:pt idx="1480">
                        <c:v>53.099853515625</c:v>
                      </c:pt>
                      <c:pt idx="1481">
                        <c:v>53.099853515625</c:v>
                      </c:pt>
                      <c:pt idx="1482">
                        <c:v>53</c:v>
                      </c:pt>
                      <c:pt idx="1483">
                        <c:v>53</c:v>
                      </c:pt>
                      <c:pt idx="1484">
                        <c:v>53</c:v>
                      </c:pt>
                      <c:pt idx="1485">
                        <c:v>52.89990234375</c:v>
                      </c:pt>
                      <c:pt idx="1486">
                        <c:v>52.89990234375</c:v>
                      </c:pt>
                      <c:pt idx="1487">
                        <c:v>52.89990234375</c:v>
                      </c:pt>
                      <c:pt idx="1488">
                        <c:v>52.800048828125</c:v>
                      </c:pt>
                      <c:pt idx="1489">
                        <c:v>52.800048828125</c:v>
                      </c:pt>
                      <c:pt idx="1490">
                        <c:v>52.699951171875</c:v>
                      </c:pt>
                      <c:pt idx="1491">
                        <c:v>52.699951171875</c:v>
                      </c:pt>
                      <c:pt idx="1492">
                        <c:v>52.599853515625</c:v>
                      </c:pt>
                      <c:pt idx="1493">
                        <c:v>52.599853515625</c:v>
                      </c:pt>
                      <c:pt idx="1494">
                        <c:v>52.5</c:v>
                      </c:pt>
                      <c:pt idx="1495">
                        <c:v>52.599853515625</c:v>
                      </c:pt>
                      <c:pt idx="1496">
                        <c:v>52.5</c:v>
                      </c:pt>
                      <c:pt idx="1497">
                        <c:v>52.39990234375</c:v>
                      </c:pt>
                      <c:pt idx="1498">
                        <c:v>52.5</c:v>
                      </c:pt>
                      <c:pt idx="1499">
                        <c:v>52.5</c:v>
                      </c:pt>
                      <c:pt idx="1500">
                        <c:v>52.39990234375</c:v>
                      </c:pt>
                      <c:pt idx="1501">
                        <c:v>52.300048828125</c:v>
                      </c:pt>
                      <c:pt idx="1502">
                        <c:v>52.300048828125</c:v>
                      </c:pt>
                      <c:pt idx="1503">
                        <c:v>52.300048828125</c:v>
                      </c:pt>
                      <c:pt idx="1504">
                        <c:v>52.199951171875</c:v>
                      </c:pt>
                      <c:pt idx="1505">
                        <c:v>52.199951171875</c:v>
                      </c:pt>
                      <c:pt idx="1506">
                        <c:v>52.199951171875</c:v>
                      </c:pt>
                      <c:pt idx="1507">
                        <c:v>52.099853515625</c:v>
                      </c:pt>
                      <c:pt idx="1508">
                        <c:v>52.099853515625</c:v>
                      </c:pt>
                      <c:pt idx="1509">
                        <c:v>52.099853515625</c:v>
                      </c:pt>
                      <c:pt idx="1510">
                        <c:v>52</c:v>
                      </c:pt>
                      <c:pt idx="1511">
                        <c:v>51.89990234375</c:v>
                      </c:pt>
                      <c:pt idx="1512">
                        <c:v>51.89990234375</c:v>
                      </c:pt>
                      <c:pt idx="1513">
                        <c:v>51.800048828125</c:v>
                      </c:pt>
                      <c:pt idx="1514">
                        <c:v>51.699951171875</c:v>
                      </c:pt>
                      <c:pt idx="1515">
                        <c:v>51.699951171875</c:v>
                      </c:pt>
                      <c:pt idx="1516">
                        <c:v>51.60009765625</c:v>
                      </c:pt>
                      <c:pt idx="1517">
                        <c:v>51.5</c:v>
                      </c:pt>
                      <c:pt idx="1518">
                        <c:v>51.5</c:v>
                      </c:pt>
                      <c:pt idx="1519">
                        <c:v>51.39990234375</c:v>
                      </c:pt>
                      <c:pt idx="1520">
                        <c:v>51.39990234375</c:v>
                      </c:pt>
                      <c:pt idx="1521">
                        <c:v>51.39990234375</c:v>
                      </c:pt>
                      <c:pt idx="1522">
                        <c:v>51.39990234375</c:v>
                      </c:pt>
                      <c:pt idx="1523">
                        <c:v>51.300048828125</c:v>
                      </c:pt>
                      <c:pt idx="1524">
                        <c:v>51.300048828125</c:v>
                      </c:pt>
                      <c:pt idx="1525">
                        <c:v>51.199951171875</c:v>
                      </c:pt>
                      <c:pt idx="1526">
                        <c:v>51.199951171875</c:v>
                      </c:pt>
                      <c:pt idx="1527">
                        <c:v>51.10009765625</c:v>
                      </c:pt>
                      <c:pt idx="1528">
                        <c:v>51.10009765625</c:v>
                      </c:pt>
                      <c:pt idx="1529">
                        <c:v>51</c:v>
                      </c:pt>
                      <c:pt idx="1530">
                        <c:v>51</c:v>
                      </c:pt>
                      <c:pt idx="1531">
                        <c:v>50.89990234375</c:v>
                      </c:pt>
                      <c:pt idx="1532">
                        <c:v>50.89990234375</c:v>
                      </c:pt>
                      <c:pt idx="1533">
                        <c:v>50.89990234375</c:v>
                      </c:pt>
                      <c:pt idx="1534">
                        <c:v>50.89990234375</c:v>
                      </c:pt>
                      <c:pt idx="1535">
                        <c:v>50.800048828125</c:v>
                      </c:pt>
                      <c:pt idx="1536">
                        <c:v>50.800048828125</c:v>
                      </c:pt>
                      <c:pt idx="1537">
                        <c:v>50.699951171875</c:v>
                      </c:pt>
                      <c:pt idx="1538">
                        <c:v>50.699951171875</c:v>
                      </c:pt>
                      <c:pt idx="1539">
                        <c:v>50.60009765625</c:v>
                      </c:pt>
                      <c:pt idx="1540">
                        <c:v>50.60009765625</c:v>
                      </c:pt>
                      <c:pt idx="1541">
                        <c:v>50.60009765625</c:v>
                      </c:pt>
                      <c:pt idx="1542">
                        <c:v>50.5</c:v>
                      </c:pt>
                      <c:pt idx="1543">
                        <c:v>50.5</c:v>
                      </c:pt>
                      <c:pt idx="1544">
                        <c:v>50.5</c:v>
                      </c:pt>
                      <c:pt idx="1545">
                        <c:v>50.39990234375</c:v>
                      </c:pt>
                      <c:pt idx="1546">
                        <c:v>50.300048828125</c:v>
                      </c:pt>
                      <c:pt idx="1547">
                        <c:v>50.300048828125</c:v>
                      </c:pt>
                      <c:pt idx="1548">
                        <c:v>50.300048828125</c:v>
                      </c:pt>
                      <c:pt idx="1549">
                        <c:v>50.199951171875</c:v>
                      </c:pt>
                      <c:pt idx="1550">
                        <c:v>50.199951171875</c:v>
                      </c:pt>
                      <c:pt idx="1551">
                        <c:v>50.199951171875</c:v>
                      </c:pt>
                      <c:pt idx="1552">
                        <c:v>50.199951171875</c:v>
                      </c:pt>
                      <c:pt idx="1553">
                        <c:v>50.199951171875</c:v>
                      </c:pt>
                      <c:pt idx="1554">
                        <c:v>50.10009765625</c:v>
                      </c:pt>
                      <c:pt idx="1555">
                        <c:v>50.10009765625</c:v>
                      </c:pt>
                      <c:pt idx="1556">
                        <c:v>50</c:v>
                      </c:pt>
                      <c:pt idx="1557">
                        <c:v>50</c:v>
                      </c:pt>
                      <c:pt idx="1558">
                        <c:v>50</c:v>
                      </c:pt>
                      <c:pt idx="1559">
                        <c:v>49.800048828125</c:v>
                      </c:pt>
                      <c:pt idx="1560">
                        <c:v>49.699951171875</c:v>
                      </c:pt>
                      <c:pt idx="1561">
                        <c:v>49.699951171875</c:v>
                      </c:pt>
                      <c:pt idx="1562">
                        <c:v>49.699951171875</c:v>
                      </c:pt>
                      <c:pt idx="1563">
                        <c:v>49.60009765625</c:v>
                      </c:pt>
                      <c:pt idx="1564">
                        <c:v>49.60009765625</c:v>
                      </c:pt>
                      <c:pt idx="1565">
                        <c:v>49.60009765625</c:v>
                      </c:pt>
                      <c:pt idx="1566">
                        <c:v>49.60009765625</c:v>
                      </c:pt>
                      <c:pt idx="1567">
                        <c:v>49.5</c:v>
                      </c:pt>
                      <c:pt idx="1568">
                        <c:v>49.5</c:v>
                      </c:pt>
                      <c:pt idx="1569">
                        <c:v>49.400146484375</c:v>
                      </c:pt>
                      <c:pt idx="1570">
                        <c:v>49.400146484375</c:v>
                      </c:pt>
                      <c:pt idx="1571">
                        <c:v>49.300048828125</c:v>
                      </c:pt>
                      <c:pt idx="1572">
                        <c:v>49.300048828125</c:v>
                      </c:pt>
                      <c:pt idx="1573">
                        <c:v>49.199951171875</c:v>
                      </c:pt>
                      <c:pt idx="1574">
                        <c:v>49.199951171875</c:v>
                      </c:pt>
                      <c:pt idx="1575">
                        <c:v>49.199951171875</c:v>
                      </c:pt>
                      <c:pt idx="1576">
                        <c:v>49.10009765625</c:v>
                      </c:pt>
                      <c:pt idx="1577">
                        <c:v>49.10009765625</c:v>
                      </c:pt>
                      <c:pt idx="1578">
                        <c:v>49.10009765625</c:v>
                      </c:pt>
                      <c:pt idx="1579">
                        <c:v>49</c:v>
                      </c:pt>
                      <c:pt idx="1580">
                        <c:v>49</c:v>
                      </c:pt>
                      <c:pt idx="1581">
                        <c:v>48.900146484375</c:v>
                      </c:pt>
                      <c:pt idx="1582">
                        <c:v>49</c:v>
                      </c:pt>
                      <c:pt idx="1583">
                        <c:v>49</c:v>
                      </c:pt>
                      <c:pt idx="1584">
                        <c:v>48.900146484375</c:v>
                      </c:pt>
                      <c:pt idx="1585">
                        <c:v>48.900146484375</c:v>
                      </c:pt>
                      <c:pt idx="1586">
                        <c:v>48.900146484375</c:v>
                      </c:pt>
                      <c:pt idx="1587">
                        <c:v>48.800048828125</c:v>
                      </c:pt>
                      <c:pt idx="1588">
                        <c:v>48.800048828125</c:v>
                      </c:pt>
                      <c:pt idx="1589">
                        <c:v>48.800048828125</c:v>
                      </c:pt>
                      <c:pt idx="1590">
                        <c:v>48.7001953125</c:v>
                      </c:pt>
                      <c:pt idx="1591">
                        <c:v>48.7001953125</c:v>
                      </c:pt>
                      <c:pt idx="1592">
                        <c:v>48.60009765625</c:v>
                      </c:pt>
                      <c:pt idx="1593">
                        <c:v>48.60009765625</c:v>
                      </c:pt>
                      <c:pt idx="1594">
                        <c:v>48.60009765625</c:v>
                      </c:pt>
                      <c:pt idx="1595">
                        <c:v>48.5</c:v>
                      </c:pt>
                      <c:pt idx="1596">
                        <c:v>48.5</c:v>
                      </c:pt>
                      <c:pt idx="1597">
                        <c:v>48.400146484375</c:v>
                      </c:pt>
                      <c:pt idx="1598">
                        <c:v>48.400146484375</c:v>
                      </c:pt>
                      <c:pt idx="1599">
                        <c:v>48.400146484375</c:v>
                      </c:pt>
                      <c:pt idx="1600">
                        <c:v>48.400146484375</c:v>
                      </c:pt>
                      <c:pt idx="1601">
                        <c:v>48.2001953125</c:v>
                      </c:pt>
                      <c:pt idx="1602">
                        <c:v>48.2001953125</c:v>
                      </c:pt>
                      <c:pt idx="1603">
                        <c:v>48.2001953125</c:v>
                      </c:pt>
                      <c:pt idx="1604">
                        <c:v>48.10009765625</c:v>
                      </c:pt>
                      <c:pt idx="1605">
                        <c:v>48.10009765625</c:v>
                      </c:pt>
                      <c:pt idx="1606">
                        <c:v>48.10009765625</c:v>
                      </c:pt>
                      <c:pt idx="1607">
                        <c:v>48.10009765625</c:v>
                      </c:pt>
                      <c:pt idx="1608">
                        <c:v>48</c:v>
                      </c:pt>
                      <c:pt idx="1609">
                        <c:v>48</c:v>
                      </c:pt>
                      <c:pt idx="1610">
                        <c:v>48</c:v>
                      </c:pt>
                      <c:pt idx="1611">
                        <c:v>48</c:v>
                      </c:pt>
                      <c:pt idx="1612">
                        <c:v>47.900146484375</c:v>
                      </c:pt>
                      <c:pt idx="1613">
                        <c:v>47.900146484375</c:v>
                      </c:pt>
                      <c:pt idx="1614">
                        <c:v>47.900146484375</c:v>
                      </c:pt>
                      <c:pt idx="1615">
                        <c:v>47.800048828125</c:v>
                      </c:pt>
                      <c:pt idx="1616">
                        <c:v>47.800048828125</c:v>
                      </c:pt>
                      <c:pt idx="1617">
                        <c:v>47.800048828125</c:v>
                      </c:pt>
                      <c:pt idx="1618">
                        <c:v>47.7001953125</c:v>
                      </c:pt>
                      <c:pt idx="1619">
                        <c:v>47.60009765625</c:v>
                      </c:pt>
                      <c:pt idx="1620">
                        <c:v>47.5</c:v>
                      </c:pt>
                      <c:pt idx="1621">
                        <c:v>47.5</c:v>
                      </c:pt>
                      <c:pt idx="1622">
                        <c:v>47.5</c:v>
                      </c:pt>
                      <c:pt idx="1623">
                        <c:v>47.5</c:v>
                      </c:pt>
                      <c:pt idx="1624">
                        <c:v>47.400146484375</c:v>
                      </c:pt>
                      <c:pt idx="1625">
                        <c:v>47.300048828125</c:v>
                      </c:pt>
                      <c:pt idx="1626">
                        <c:v>47.300048828125</c:v>
                      </c:pt>
                      <c:pt idx="1627">
                        <c:v>47.300048828125</c:v>
                      </c:pt>
                      <c:pt idx="1628">
                        <c:v>47.2001953125</c:v>
                      </c:pt>
                      <c:pt idx="1629">
                        <c:v>47.2001953125</c:v>
                      </c:pt>
                      <c:pt idx="1630">
                        <c:v>47.2001953125</c:v>
                      </c:pt>
                      <c:pt idx="1631">
                        <c:v>47.2001953125</c:v>
                      </c:pt>
                      <c:pt idx="1632">
                        <c:v>47.2001953125</c:v>
                      </c:pt>
                      <c:pt idx="1633">
                        <c:v>47.10009765625</c:v>
                      </c:pt>
                      <c:pt idx="1634">
                        <c:v>47.10009765625</c:v>
                      </c:pt>
                      <c:pt idx="1635">
                        <c:v>47.10009765625</c:v>
                      </c:pt>
                      <c:pt idx="1636">
                        <c:v>47.10009765625</c:v>
                      </c:pt>
                      <c:pt idx="1637">
                        <c:v>46.900146484375</c:v>
                      </c:pt>
                      <c:pt idx="1638">
                        <c:v>46.900146484375</c:v>
                      </c:pt>
                      <c:pt idx="1639">
                        <c:v>46.900146484375</c:v>
                      </c:pt>
                      <c:pt idx="1640">
                        <c:v>46.800048828125</c:v>
                      </c:pt>
                      <c:pt idx="1641">
                        <c:v>46.800048828125</c:v>
                      </c:pt>
                      <c:pt idx="1642">
                        <c:v>46.800048828125</c:v>
                      </c:pt>
                      <c:pt idx="1643">
                        <c:v>46.60009765625</c:v>
                      </c:pt>
                      <c:pt idx="1644">
                        <c:v>46.60009765625</c:v>
                      </c:pt>
                      <c:pt idx="1645">
                        <c:v>46.500244140625</c:v>
                      </c:pt>
                      <c:pt idx="1646">
                        <c:v>46.500244140625</c:v>
                      </c:pt>
                      <c:pt idx="1647">
                        <c:v>46.500244140625</c:v>
                      </c:pt>
                      <c:pt idx="1648">
                        <c:v>46.400146484375</c:v>
                      </c:pt>
                      <c:pt idx="1649">
                        <c:v>46.60009765625</c:v>
                      </c:pt>
                      <c:pt idx="1650">
                        <c:v>46.60009765625</c:v>
                      </c:pt>
                      <c:pt idx="1651">
                        <c:v>46.60009765625</c:v>
                      </c:pt>
                      <c:pt idx="1652">
                        <c:v>46.500244140625</c:v>
                      </c:pt>
                      <c:pt idx="1653">
                        <c:v>46.500244140625</c:v>
                      </c:pt>
                      <c:pt idx="1654">
                        <c:v>46.400146484375</c:v>
                      </c:pt>
                      <c:pt idx="1655">
                        <c:v>46.400146484375</c:v>
                      </c:pt>
                      <c:pt idx="1656">
                        <c:v>46.400146484375</c:v>
                      </c:pt>
                      <c:pt idx="1657">
                        <c:v>46.400146484375</c:v>
                      </c:pt>
                      <c:pt idx="1658">
                        <c:v>46.300048828125</c:v>
                      </c:pt>
                      <c:pt idx="1659">
                        <c:v>46.300048828125</c:v>
                      </c:pt>
                      <c:pt idx="1660">
                        <c:v>46.2001953125</c:v>
                      </c:pt>
                      <c:pt idx="1661">
                        <c:v>46.2001953125</c:v>
                      </c:pt>
                      <c:pt idx="1662">
                        <c:v>46.2001953125</c:v>
                      </c:pt>
                      <c:pt idx="1663">
                        <c:v>46.10009765625</c:v>
                      </c:pt>
                      <c:pt idx="1664">
                        <c:v>46.10009765625</c:v>
                      </c:pt>
                      <c:pt idx="1665">
                        <c:v>46.000244140625</c:v>
                      </c:pt>
                      <c:pt idx="1666">
                        <c:v>46.000244140625</c:v>
                      </c:pt>
                      <c:pt idx="1667">
                        <c:v>46.000244140625</c:v>
                      </c:pt>
                      <c:pt idx="1668">
                        <c:v>46.000244140625</c:v>
                      </c:pt>
                      <c:pt idx="1669">
                        <c:v>46.000244140625</c:v>
                      </c:pt>
                      <c:pt idx="1670">
                        <c:v>45.900146484375</c:v>
                      </c:pt>
                      <c:pt idx="1671">
                        <c:v>45.900146484375</c:v>
                      </c:pt>
                      <c:pt idx="1672">
                        <c:v>45.900146484375</c:v>
                      </c:pt>
                      <c:pt idx="1673">
                        <c:v>45.7001953125</c:v>
                      </c:pt>
                      <c:pt idx="1674">
                        <c:v>45.7001953125</c:v>
                      </c:pt>
                      <c:pt idx="1675">
                        <c:v>45.7001953125</c:v>
                      </c:pt>
                      <c:pt idx="1676">
                        <c:v>45.60009765625</c:v>
                      </c:pt>
                      <c:pt idx="1677">
                        <c:v>45.60009765625</c:v>
                      </c:pt>
                      <c:pt idx="1678">
                        <c:v>45.500244140625</c:v>
                      </c:pt>
                      <c:pt idx="1679">
                        <c:v>45.500244140625</c:v>
                      </c:pt>
                      <c:pt idx="1680">
                        <c:v>45.500244140625</c:v>
                      </c:pt>
                      <c:pt idx="1681">
                        <c:v>45.400146484375</c:v>
                      </c:pt>
                      <c:pt idx="1682">
                        <c:v>45.400146484375</c:v>
                      </c:pt>
                      <c:pt idx="1683">
                        <c:v>45.400146484375</c:v>
                      </c:pt>
                      <c:pt idx="1684">
                        <c:v>45.30029296875</c:v>
                      </c:pt>
                      <c:pt idx="1685">
                        <c:v>45.400146484375</c:v>
                      </c:pt>
                      <c:pt idx="1686">
                        <c:v>45.400146484375</c:v>
                      </c:pt>
                      <c:pt idx="1687">
                        <c:v>45.400146484375</c:v>
                      </c:pt>
                      <c:pt idx="1688">
                        <c:v>45.30029296875</c:v>
                      </c:pt>
                      <c:pt idx="1689">
                        <c:v>45.30029296875</c:v>
                      </c:pt>
                      <c:pt idx="1690">
                        <c:v>45.30029296875</c:v>
                      </c:pt>
                      <c:pt idx="1691">
                        <c:v>45.2001953125</c:v>
                      </c:pt>
                      <c:pt idx="1692">
                        <c:v>45.2001953125</c:v>
                      </c:pt>
                      <c:pt idx="1693">
                        <c:v>45.2001953125</c:v>
                      </c:pt>
                      <c:pt idx="1694">
                        <c:v>45.10009765625</c:v>
                      </c:pt>
                      <c:pt idx="1695">
                        <c:v>45.10009765625</c:v>
                      </c:pt>
                      <c:pt idx="1696">
                        <c:v>45.000244140625</c:v>
                      </c:pt>
                      <c:pt idx="1697">
                        <c:v>44.900146484375</c:v>
                      </c:pt>
                      <c:pt idx="1698">
                        <c:v>44.900146484375</c:v>
                      </c:pt>
                      <c:pt idx="1699">
                        <c:v>44.900146484375</c:v>
                      </c:pt>
                      <c:pt idx="1700">
                        <c:v>44.80029296875</c:v>
                      </c:pt>
                      <c:pt idx="1701">
                        <c:v>44.80029296875</c:v>
                      </c:pt>
                      <c:pt idx="1702">
                        <c:v>44.80029296875</c:v>
                      </c:pt>
                      <c:pt idx="1703">
                        <c:v>44.80029296875</c:v>
                      </c:pt>
                      <c:pt idx="1704">
                        <c:v>44.80029296875</c:v>
                      </c:pt>
                      <c:pt idx="1705">
                        <c:v>44.80029296875</c:v>
                      </c:pt>
                      <c:pt idx="1706">
                        <c:v>44.80029296875</c:v>
                      </c:pt>
                      <c:pt idx="1707">
                        <c:v>44.69970703125</c:v>
                      </c:pt>
                      <c:pt idx="1708">
                        <c:v>44.599853515625</c:v>
                      </c:pt>
                      <c:pt idx="1709">
                        <c:v>44.599853515625</c:v>
                      </c:pt>
                      <c:pt idx="1710">
                        <c:v>44.599853515625</c:v>
                      </c:pt>
                      <c:pt idx="1711">
                        <c:v>44.499755859375</c:v>
                      </c:pt>
                      <c:pt idx="1712">
                        <c:v>44.499755859375</c:v>
                      </c:pt>
                      <c:pt idx="1713">
                        <c:v>44.39990234375</c:v>
                      </c:pt>
                      <c:pt idx="1714">
                        <c:v>44.39990234375</c:v>
                      </c:pt>
                      <c:pt idx="1715">
                        <c:v>44.499755859375</c:v>
                      </c:pt>
                      <c:pt idx="1716">
                        <c:v>44.499755859375</c:v>
                      </c:pt>
                      <c:pt idx="1717">
                        <c:v>44.39990234375</c:v>
                      </c:pt>
                      <c:pt idx="1718">
                        <c:v>44.39990234375</c:v>
                      </c:pt>
                      <c:pt idx="1719">
                        <c:v>44.39990234375</c:v>
                      </c:pt>
                      <c:pt idx="1720">
                        <c:v>44.39990234375</c:v>
                      </c:pt>
                      <c:pt idx="1721">
                        <c:v>44.2998046875</c:v>
                      </c:pt>
                      <c:pt idx="1722">
                        <c:v>44.2998046875</c:v>
                      </c:pt>
                      <c:pt idx="1723">
                        <c:v>44.2998046875</c:v>
                      </c:pt>
                      <c:pt idx="1724">
                        <c:v>44.19970703125</c:v>
                      </c:pt>
                      <c:pt idx="1725">
                        <c:v>44.19970703125</c:v>
                      </c:pt>
                      <c:pt idx="1726">
                        <c:v>44.099853515625</c:v>
                      </c:pt>
                      <c:pt idx="1727">
                        <c:v>44.099853515625</c:v>
                      </c:pt>
                      <c:pt idx="1728">
                        <c:v>43.999755859375</c:v>
                      </c:pt>
                      <c:pt idx="1729">
                        <c:v>43.999755859375</c:v>
                      </c:pt>
                      <c:pt idx="1730">
                        <c:v>43.999755859375</c:v>
                      </c:pt>
                      <c:pt idx="1731">
                        <c:v>43.89990234375</c:v>
                      </c:pt>
                      <c:pt idx="1732">
                        <c:v>43.89990234375</c:v>
                      </c:pt>
                      <c:pt idx="1733">
                        <c:v>43.89990234375</c:v>
                      </c:pt>
                      <c:pt idx="1734">
                        <c:v>43.7998046875</c:v>
                      </c:pt>
                      <c:pt idx="1735">
                        <c:v>43.7998046875</c:v>
                      </c:pt>
                      <c:pt idx="1736">
                        <c:v>43.7998046875</c:v>
                      </c:pt>
                      <c:pt idx="1737">
                        <c:v>43.7998046875</c:v>
                      </c:pt>
                      <c:pt idx="1738">
                        <c:v>43.699951171875</c:v>
                      </c:pt>
                      <c:pt idx="1739">
                        <c:v>43.699951171875</c:v>
                      </c:pt>
                      <c:pt idx="1740">
                        <c:v>43.699951171875</c:v>
                      </c:pt>
                      <c:pt idx="1741">
                        <c:v>43.599853515625</c:v>
                      </c:pt>
                      <c:pt idx="1742">
                        <c:v>43.599853515625</c:v>
                      </c:pt>
                      <c:pt idx="1743">
                        <c:v>43.599853515625</c:v>
                      </c:pt>
                      <c:pt idx="1744">
                        <c:v>43.599853515625</c:v>
                      </c:pt>
                      <c:pt idx="1745">
                        <c:v>43.499755859375</c:v>
                      </c:pt>
                      <c:pt idx="1746">
                        <c:v>43.499755859375</c:v>
                      </c:pt>
                      <c:pt idx="1747">
                        <c:v>43.499755859375</c:v>
                      </c:pt>
                      <c:pt idx="1748">
                        <c:v>43.39990234375</c:v>
                      </c:pt>
                      <c:pt idx="1749">
                        <c:v>43.39990234375</c:v>
                      </c:pt>
                      <c:pt idx="1750">
                        <c:v>43.39990234375</c:v>
                      </c:pt>
                      <c:pt idx="1751">
                        <c:v>43.39990234375</c:v>
                      </c:pt>
                      <c:pt idx="1752">
                        <c:v>43.39990234375</c:v>
                      </c:pt>
                      <c:pt idx="1753">
                        <c:v>43.39990234375</c:v>
                      </c:pt>
                      <c:pt idx="1754">
                        <c:v>43.39990234375</c:v>
                      </c:pt>
                      <c:pt idx="1755">
                        <c:v>43.2998046875</c:v>
                      </c:pt>
                      <c:pt idx="1756">
                        <c:v>43.2998046875</c:v>
                      </c:pt>
                      <c:pt idx="1757">
                        <c:v>43.2998046875</c:v>
                      </c:pt>
                      <c:pt idx="1758">
                        <c:v>43.39990234375</c:v>
                      </c:pt>
                      <c:pt idx="1759">
                        <c:v>43.39990234375</c:v>
                      </c:pt>
                      <c:pt idx="1760">
                        <c:v>43.2998046875</c:v>
                      </c:pt>
                      <c:pt idx="1761">
                        <c:v>43.199951171875</c:v>
                      </c:pt>
                      <c:pt idx="1762">
                        <c:v>43.199951171875</c:v>
                      </c:pt>
                      <c:pt idx="1763">
                        <c:v>43.199951171875</c:v>
                      </c:pt>
                      <c:pt idx="1764">
                        <c:v>43.099853515625</c:v>
                      </c:pt>
                      <c:pt idx="1765">
                        <c:v>42.999755859375</c:v>
                      </c:pt>
                      <c:pt idx="1766">
                        <c:v>42.999755859375</c:v>
                      </c:pt>
                      <c:pt idx="1767">
                        <c:v>42.999755859375</c:v>
                      </c:pt>
                      <c:pt idx="1768">
                        <c:v>42.999755859375</c:v>
                      </c:pt>
                      <c:pt idx="1769">
                        <c:v>42.89990234375</c:v>
                      </c:pt>
                      <c:pt idx="1770">
                        <c:v>42.89990234375</c:v>
                      </c:pt>
                      <c:pt idx="1771">
                        <c:v>42.89990234375</c:v>
                      </c:pt>
                      <c:pt idx="1772">
                        <c:v>42.89990234375</c:v>
                      </c:pt>
                      <c:pt idx="1773">
                        <c:v>42.7998046875</c:v>
                      </c:pt>
                      <c:pt idx="1774">
                        <c:v>42.7998046875</c:v>
                      </c:pt>
                      <c:pt idx="1775">
                        <c:v>42.7998046875</c:v>
                      </c:pt>
                      <c:pt idx="1776">
                        <c:v>42.7998046875</c:v>
                      </c:pt>
                      <c:pt idx="1777">
                        <c:v>42.699951171875</c:v>
                      </c:pt>
                      <c:pt idx="1778">
                        <c:v>42.699951171875</c:v>
                      </c:pt>
                      <c:pt idx="1779">
                        <c:v>42.699951171875</c:v>
                      </c:pt>
                      <c:pt idx="1780">
                        <c:v>42.699951171875</c:v>
                      </c:pt>
                      <c:pt idx="1781">
                        <c:v>42.599853515625</c:v>
                      </c:pt>
                      <c:pt idx="1782">
                        <c:v>42.499755859375</c:v>
                      </c:pt>
                      <c:pt idx="1783">
                        <c:v>42.499755859375</c:v>
                      </c:pt>
                      <c:pt idx="1784">
                        <c:v>42.499755859375</c:v>
                      </c:pt>
                      <c:pt idx="1785">
                        <c:v>42.499755859375</c:v>
                      </c:pt>
                      <c:pt idx="1786">
                        <c:v>42.39990234375</c:v>
                      </c:pt>
                      <c:pt idx="1787">
                        <c:v>42.2998046875</c:v>
                      </c:pt>
                      <c:pt idx="1788">
                        <c:v>42.39990234375</c:v>
                      </c:pt>
                      <c:pt idx="1789">
                        <c:v>42.39990234375</c:v>
                      </c:pt>
                      <c:pt idx="1790">
                        <c:v>42.39990234375</c:v>
                      </c:pt>
                      <c:pt idx="1791">
                        <c:v>42.2998046875</c:v>
                      </c:pt>
                      <c:pt idx="1792">
                        <c:v>42.2998046875</c:v>
                      </c:pt>
                      <c:pt idx="1793">
                        <c:v>42.2998046875</c:v>
                      </c:pt>
                      <c:pt idx="1794">
                        <c:v>42.2998046875</c:v>
                      </c:pt>
                      <c:pt idx="1795">
                        <c:v>42.2998046875</c:v>
                      </c:pt>
                      <c:pt idx="1796">
                        <c:v>42.2998046875</c:v>
                      </c:pt>
                      <c:pt idx="1797">
                        <c:v>42.2998046875</c:v>
                      </c:pt>
                      <c:pt idx="1798">
                        <c:v>42.2998046875</c:v>
                      </c:pt>
                      <c:pt idx="1799">
                        <c:v>42.199951171875</c:v>
                      </c:pt>
                      <c:pt idx="1800">
                        <c:v>42.199951171875</c:v>
                      </c:pt>
                      <c:pt idx="1801">
                        <c:v>42.099853515625</c:v>
                      </c:pt>
                      <c:pt idx="1802">
                        <c:v>42.099853515625</c:v>
                      </c:pt>
                      <c:pt idx="1803">
                        <c:v>42</c:v>
                      </c:pt>
                      <c:pt idx="1804">
                        <c:v>42.099853515625</c:v>
                      </c:pt>
                      <c:pt idx="1805">
                        <c:v>42</c:v>
                      </c:pt>
                      <c:pt idx="1806">
                        <c:v>42</c:v>
                      </c:pt>
                      <c:pt idx="1807">
                        <c:v>41.89990234375</c:v>
                      </c:pt>
                      <c:pt idx="1808">
                        <c:v>41.89990234375</c:v>
                      </c:pt>
                      <c:pt idx="1809">
                        <c:v>41.7998046875</c:v>
                      </c:pt>
                      <c:pt idx="1810">
                        <c:v>41.7998046875</c:v>
                      </c:pt>
                      <c:pt idx="1811">
                        <c:v>41.7998046875</c:v>
                      </c:pt>
                      <c:pt idx="1812">
                        <c:v>41.89990234375</c:v>
                      </c:pt>
                      <c:pt idx="1813">
                        <c:v>41.89990234375</c:v>
                      </c:pt>
                      <c:pt idx="1814">
                        <c:v>41.7998046875</c:v>
                      </c:pt>
                      <c:pt idx="1815">
                        <c:v>41.7998046875</c:v>
                      </c:pt>
                      <c:pt idx="1816">
                        <c:v>41.7998046875</c:v>
                      </c:pt>
                      <c:pt idx="1817">
                        <c:v>41.699951171875</c:v>
                      </c:pt>
                      <c:pt idx="1818">
                        <c:v>41.599853515625</c:v>
                      </c:pt>
                      <c:pt idx="1819">
                        <c:v>41.599853515625</c:v>
                      </c:pt>
                      <c:pt idx="1820">
                        <c:v>41.5</c:v>
                      </c:pt>
                      <c:pt idx="1821">
                        <c:v>41.599853515625</c:v>
                      </c:pt>
                      <c:pt idx="1822">
                        <c:v>41.5</c:v>
                      </c:pt>
                      <c:pt idx="1823">
                        <c:v>41.5</c:v>
                      </c:pt>
                      <c:pt idx="1824">
                        <c:v>41.5</c:v>
                      </c:pt>
                      <c:pt idx="1825">
                        <c:v>41.39990234375</c:v>
                      </c:pt>
                      <c:pt idx="1826">
                        <c:v>41.39990234375</c:v>
                      </c:pt>
                      <c:pt idx="1827">
                        <c:v>41.39990234375</c:v>
                      </c:pt>
                      <c:pt idx="1828">
                        <c:v>41.39990234375</c:v>
                      </c:pt>
                      <c:pt idx="1829">
                        <c:v>41.39990234375</c:v>
                      </c:pt>
                      <c:pt idx="1830">
                        <c:v>41.39990234375</c:v>
                      </c:pt>
                      <c:pt idx="1831">
                        <c:v>41.2998046875</c:v>
                      </c:pt>
                      <c:pt idx="1832">
                        <c:v>41.2998046875</c:v>
                      </c:pt>
                      <c:pt idx="1833">
                        <c:v>41.2998046875</c:v>
                      </c:pt>
                      <c:pt idx="1834">
                        <c:v>41.2998046875</c:v>
                      </c:pt>
                      <c:pt idx="1835">
                        <c:v>41.2998046875</c:v>
                      </c:pt>
                      <c:pt idx="1836">
                        <c:v>41.199951171875</c:v>
                      </c:pt>
                      <c:pt idx="1837">
                        <c:v>41.199951171875</c:v>
                      </c:pt>
                      <c:pt idx="1838">
                        <c:v>41.099853515625</c:v>
                      </c:pt>
                      <c:pt idx="1839">
                        <c:v>41.099853515625</c:v>
                      </c:pt>
                      <c:pt idx="1840">
                        <c:v>41.099853515625</c:v>
                      </c:pt>
                      <c:pt idx="1841">
                        <c:v>41.099853515625</c:v>
                      </c:pt>
                      <c:pt idx="1842">
                        <c:v>41</c:v>
                      </c:pt>
                      <c:pt idx="1843">
                        <c:v>41</c:v>
                      </c:pt>
                      <c:pt idx="1844">
                        <c:v>41</c:v>
                      </c:pt>
                      <c:pt idx="1845">
                        <c:v>41</c:v>
                      </c:pt>
                      <c:pt idx="1846">
                        <c:v>40.89990234375</c:v>
                      </c:pt>
                      <c:pt idx="1847">
                        <c:v>40.89990234375</c:v>
                      </c:pt>
                      <c:pt idx="1848">
                        <c:v>40.89990234375</c:v>
                      </c:pt>
                      <c:pt idx="1849">
                        <c:v>40.89990234375</c:v>
                      </c:pt>
                      <c:pt idx="1850">
                        <c:v>40.89990234375</c:v>
                      </c:pt>
                      <c:pt idx="1851">
                        <c:v>40.89990234375</c:v>
                      </c:pt>
                      <c:pt idx="1852">
                        <c:v>40.89990234375</c:v>
                      </c:pt>
                      <c:pt idx="1853">
                        <c:v>40.7998046875</c:v>
                      </c:pt>
                      <c:pt idx="1854">
                        <c:v>40.7998046875</c:v>
                      </c:pt>
                      <c:pt idx="1855">
                        <c:v>40.7998046875</c:v>
                      </c:pt>
                      <c:pt idx="1856">
                        <c:v>40.7998046875</c:v>
                      </c:pt>
                      <c:pt idx="1857">
                        <c:v>40.699951171875</c:v>
                      </c:pt>
                      <c:pt idx="1858">
                        <c:v>40.699951171875</c:v>
                      </c:pt>
                      <c:pt idx="1859">
                        <c:v>40.699951171875</c:v>
                      </c:pt>
                      <c:pt idx="1860">
                        <c:v>40.699951171875</c:v>
                      </c:pt>
                      <c:pt idx="1861">
                        <c:v>40.699951171875</c:v>
                      </c:pt>
                      <c:pt idx="1862">
                        <c:v>40.599853515625</c:v>
                      </c:pt>
                      <c:pt idx="1863">
                        <c:v>40.599853515625</c:v>
                      </c:pt>
                      <c:pt idx="1864">
                        <c:v>40.599853515625</c:v>
                      </c:pt>
                      <c:pt idx="1865">
                        <c:v>40.599853515625</c:v>
                      </c:pt>
                      <c:pt idx="1866">
                        <c:v>40.5</c:v>
                      </c:pt>
                      <c:pt idx="1867">
                        <c:v>40.5</c:v>
                      </c:pt>
                      <c:pt idx="1868">
                        <c:v>40.39990234375</c:v>
                      </c:pt>
                      <c:pt idx="1869">
                        <c:v>40.39990234375</c:v>
                      </c:pt>
                      <c:pt idx="1870">
                        <c:v>40.39990234375</c:v>
                      </c:pt>
                      <c:pt idx="1871">
                        <c:v>40.39990234375</c:v>
                      </c:pt>
                      <c:pt idx="1872">
                        <c:v>40.39990234375</c:v>
                      </c:pt>
                      <c:pt idx="1873">
                        <c:v>40.39990234375</c:v>
                      </c:pt>
                      <c:pt idx="1874">
                        <c:v>40.300048828125</c:v>
                      </c:pt>
                      <c:pt idx="1875">
                        <c:v>40.300048828125</c:v>
                      </c:pt>
                      <c:pt idx="1876">
                        <c:v>40.39990234375</c:v>
                      </c:pt>
                      <c:pt idx="1877">
                        <c:v>40.300048828125</c:v>
                      </c:pt>
                      <c:pt idx="1878">
                        <c:v>40.300048828125</c:v>
                      </c:pt>
                      <c:pt idx="1879">
                        <c:v>40.300048828125</c:v>
                      </c:pt>
                      <c:pt idx="1880">
                        <c:v>40.199951171875</c:v>
                      </c:pt>
                      <c:pt idx="1881">
                        <c:v>40.199951171875</c:v>
                      </c:pt>
                      <c:pt idx="1882">
                        <c:v>40.199951171875</c:v>
                      </c:pt>
                      <c:pt idx="1883">
                        <c:v>40.199951171875</c:v>
                      </c:pt>
                      <c:pt idx="1884">
                        <c:v>40.099853515625</c:v>
                      </c:pt>
                      <c:pt idx="1885">
                        <c:v>40.099853515625</c:v>
                      </c:pt>
                      <c:pt idx="1886">
                        <c:v>40.099853515625</c:v>
                      </c:pt>
                      <c:pt idx="1887">
                        <c:v>40.099853515625</c:v>
                      </c:pt>
                      <c:pt idx="1888">
                        <c:v>40</c:v>
                      </c:pt>
                      <c:pt idx="1889">
                        <c:v>40</c:v>
                      </c:pt>
                      <c:pt idx="1890">
                        <c:v>40</c:v>
                      </c:pt>
                      <c:pt idx="1891">
                        <c:v>40</c:v>
                      </c:pt>
                      <c:pt idx="1892">
                        <c:v>40</c:v>
                      </c:pt>
                      <c:pt idx="1893">
                        <c:v>40</c:v>
                      </c:pt>
                      <c:pt idx="1894">
                        <c:v>39.89990234375</c:v>
                      </c:pt>
                      <c:pt idx="1895">
                        <c:v>39.89990234375</c:v>
                      </c:pt>
                      <c:pt idx="1896">
                        <c:v>39.89990234375</c:v>
                      </c:pt>
                      <c:pt idx="1897">
                        <c:v>39.800048828125</c:v>
                      </c:pt>
                      <c:pt idx="1898">
                        <c:v>39.800048828125</c:v>
                      </c:pt>
                      <c:pt idx="1899">
                        <c:v>39.699951171875</c:v>
                      </c:pt>
                      <c:pt idx="1900">
                        <c:v>39.699951171875</c:v>
                      </c:pt>
                      <c:pt idx="1901">
                        <c:v>39.699951171875</c:v>
                      </c:pt>
                      <c:pt idx="1902">
                        <c:v>39.699951171875</c:v>
                      </c:pt>
                      <c:pt idx="1903">
                        <c:v>39.699951171875</c:v>
                      </c:pt>
                      <c:pt idx="1904">
                        <c:v>39.699951171875</c:v>
                      </c:pt>
                      <c:pt idx="1905">
                        <c:v>39.599853515625</c:v>
                      </c:pt>
                      <c:pt idx="1906">
                        <c:v>39.599853515625</c:v>
                      </c:pt>
                      <c:pt idx="1907">
                        <c:v>39.599853515625</c:v>
                      </c:pt>
                      <c:pt idx="1908">
                        <c:v>39.599853515625</c:v>
                      </c:pt>
                      <c:pt idx="1909">
                        <c:v>39.5</c:v>
                      </c:pt>
                      <c:pt idx="1910">
                        <c:v>39.5</c:v>
                      </c:pt>
                      <c:pt idx="1911">
                        <c:v>39.5</c:v>
                      </c:pt>
                      <c:pt idx="1912">
                        <c:v>39.39990234375</c:v>
                      </c:pt>
                      <c:pt idx="1913">
                        <c:v>39.39990234375</c:v>
                      </c:pt>
                      <c:pt idx="1914">
                        <c:v>39.5</c:v>
                      </c:pt>
                      <c:pt idx="1915">
                        <c:v>39.39990234375</c:v>
                      </c:pt>
                      <c:pt idx="1916">
                        <c:v>39.39990234375</c:v>
                      </c:pt>
                      <c:pt idx="1917">
                        <c:v>39.39990234375</c:v>
                      </c:pt>
                      <c:pt idx="1918">
                        <c:v>39.300048828125</c:v>
                      </c:pt>
                      <c:pt idx="1919">
                        <c:v>39.300048828125</c:v>
                      </c:pt>
                      <c:pt idx="1920">
                        <c:v>39.300048828125</c:v>
                      </c:pt>
                      <c:pt idx="1921">
                        <c:v>39.300048828125</c:v>
                      </c:pt>
                      <c:pt idx="1922">
                        <c:v>39.199951171875</c:v>
                      </c:pt>
                      <c:pt idx="1923">
                        <c:v>39.199951171875</c:v>
                      </c:pt>
                      <c:pt idx="1924">
                        <c:v>39.10009765625</c:v>
                      </c:pt>
                      <c:pt idx="1925">
                        <c:v>39.199951171875</c:v>
                      </c:pt>
                      <c:pt idx="1926">
                        <c:v>39.199951171875</c:v>
                      </c:pt>
                      <c:pt idx="1927">
                        <c:v>39.199951171875</c:v>
                      </c:pt>
                      <c:pt idx="1928">
                        <c:v>39.10009765625</c:v>
                      </c:pt>
                      <c:pt idx="1929">
                        <c:v>39.10009765625</c:v>
                      </c:pt>
                      <c:pt idx="1930">
                        <c:v>39.10009765625</c:v>
                      </c:pt>
                      <c:pt idx="1931">
                        <c:v>39.10009765625</c:v>
                      </c:pt>
                      <c:pt idx="1932">
                        <c:v>39.10009765625</c:v>
                      </c:pt>
                      <c:pt idx="1933">
                        <c:v>39.10009765625</c:v>
                      </c:pt>
                      <c:pt idx="1934">
                        <c:v>39.10009765625</c:v>
                      </c:pt>
                      <c:pt idx="1935">
                        <c:v>39.10009765625</c:v>
                      </c:pt>
                      <c:pt idx="1936">
                        <c:v>39</c:v>
                      </c:pt>
                      <c:pt idx="1937">
                        <c:v>39</c:v>
                      </c:pt>
                      <c:pt idx="1938">
                        <c:v>39</c:v>
                      </c:pt>
                      <c:pt idx="1939">
                        <c:v>39</c:v>
                      </c:pt>
                      <c:pt idx="1940">
                        <c:v>39</c:v>
                      </c:pt>
                      <c:pt idx="1941">
                        <c:v>39</c:v>
                      </c:pt>
                      <c:pt idx="1942">
                        <c:v>39</c:v>
                      </c:pt>
                      <c:pt idx="1943">
                        <c:v>39</c:v>
                      </c:pt>
                      <c:pt idx="1944">
                        <c:v>38.89990234375</c:v>
                      </c:pt>
                      <c:pt idx="1945">
                        <c:v>38.800048828125</c:v>
                      </c:pt>
                      <c:pt idx="1946">
                        <c:v>38.800048828125</c:v>
                      </c:pt>
                      <c:pt idx="1947">
                        <c:v>38.800048828125</c:v>
                      </c:pt>
                      <c:pt idx="1948">
                        <c:v>38.699951171875</c:v>
                      </c:pt>
                      <c:pt idx="1949">
                        <c:v>38.699951171875</c:v>
                      </c:pt>
                      <c:pt idx="1950">
                        <c:v>38.699951171875</c:v>
                      </c:pt>
                      <c:pt idx="1951">
                        <c:v>38.800048828125</c:v>
                      </c:pt>
                      <c:pt idx="1952">
                        <c:v>38.800048828125</c:v>
                      </c:pt>
                      <c:pt idx="1953">
                        <c:v>38.800048828125</c:v>
                      </c:pt>
                      <c:pt idx="1954">
                        <c:v>38.699951171875</c:v>
                      </c:pt>
                      <c:pt idx="1955">
                        <c:v>38.699951171875</c:v>
                      </c:pt>
                      <c:pt idx="1956">
                        <c:v>38.699951171875</c:v>
                      </c:pt>
                      <c:pt idx="1957">
                        <c:v>38.699951171875</c:v>
                      </c:pt>
                      <c:pt idx="1958">
                        <c:v>38.60009765625</c:v>
                      </c:pt>
                      <c:pt idx="1959">
                        <c:v>38.60009765625</c:v>
                      </c:pt>
                      <c:pt idx="1960">
                        <c:v>38.60009765625</c:v>
                      </c:pt>
                      <c:pt idx="1961">
                        <c:v>38.60009765625</c:v>
                      </c:pt>
                      <c:pt idx="1962">
                        <c:v>38.60009765625</c:v>
                      </c:pt>
                      <c:pt idx="1963">
                        <c:v>38.60009765625</c:v>
                      </c:pt>
                      <c:pt idx="1964">
                        <c:v>38.60009765625</c:v>
                      </c:pt>
                      <c:pt idx="1965">
                        <c:v>38.5</c:v>
                      </c:pt>
                      <c:pt idx="1966">
                        <c:v>38.60009765625</c:v>
                      </c:pt>
                      <c:pt idx="1967">
                        <c:v>38.5</c:v>
                      </c:pt>
                      <c:pt idx="1968">
                        <c:v>38.5</c:v>
                      </c:pt>
                      <c:pt idx="1969">
                        <c:v>38.5</c:v>
                      </c:pt>
                      <c:pt idx="1970">
                        <c:v>38.5</c:v>
                      </c:pt>
                      <c:pt idx="1971">
                        <c:v>38.39990234375</c:v>
                      </c:pt>
                      <c:pt idx="1972">
                        <c:v>38.5</c:v>
                      </c:pt>
                      <c:pt idx="1973">
                        <c:v>38.39990234375</c:v>
                      </c:pt>
                      <c:pt idx="1974">
                        <c:v>38.39990234375</c:v>
                      </c:pt>
                      <c:pt idx="1975">
                        <c:v>38.199951171875</c:v>
                      </c:pt>
                      <c:pt idx="1976">
                        <c:v>38.199951171875</c:v>
                      </c:pt>
                      <c:pt idx="1977">
                        <c:v>38.199951171875</c:v>
                      </c:pt>
                      <c:pt idx="1978">
                        <c:v>38.199951171875</c:v>
                      </c:pt>
                      <c:pt idx="1979">
                        <c:v>38.199951171875</c:v>
                      </c:pt>
                      <c:pt idx="1980">
                        <c:v>38.199951171875</c:v>
                      </c:pt>
                      <c:pt idx="1981">
                        <c:v>38.199951171875</c:v>
                      </c:pt>
                      <c:pt idx="1982">
                        <c:v>38.10009765625</c:v>
                      </c:pt>
                      <c:pt idx="1983">
                        <c:v>38.10009765625</c:v>
                      </c:pt>
                      <c:pt idx="1984">
                        <c:v>38.10009765625</c:v>
                      </c:pt>
                      <c:pt idx="1985">
                        <c:v>38</c:v>
                      </c:pt>
                      <c:pt idx="1986">
                        <c:v>38.10009765625</c:v>
                      </c:pt>
                      <c:pt idx="1987">
                        <c:v>38</c:v>
                      </c:pt>
                      <c:pt idx="1988">
                        <c:v>38</c:v>
                      </c:pt>
                      <c:pt idx="1989">
                        <c:v>38</c:v>
                      </c:pt>
                      <c:pt idx="1990">
                        <c:v>38</c:v>
                      </c:pt>
                      <c:pt idx="1991">
                        <c:v>38</c:v>
                      </c:pt>
                      <c:pt idx="1992">
                        <c:v>37.89990234375</c:v>
                      </c:pt>
                      <c:pt idx="1993">
                        <c:v>38</c:v>
                      </c:pt>
                      <c:pt idx="1994">
                        <c:v>38</c:v>
                      </c:pt>
                      <c:pt idx="1995">
                        <c:v>37.89990234375</c:v>
                      </c:pt>
                      <c:pt idx="1996">
                        <c:v>37.89990234375</c:v>
                      </c:pt>
                      <c:pt idx="1997">
                        <c:v>37.89990234375</c:v>
                      </c:pt>
                      <c:pt idx="1998">
                        <c:v>37.89990234375</c:v>
                      </c:pt>
                      <c:pt idx="1999">
                        <c:v>37.699951171875</c:v>
                      </c:pt>
                      <c:pt idx="2000">
                        <c:v>37.699951171875</c:v>
                      </c:pt>
                      <c:pt idx="2001">
                        <c:v>37.699951171875</c:v>
                      </c:pt>
                      <c:pt idx="2002">
                        <c:v>37.60009765625</c:v>
                      </c:pt>
                      <c:pt idx="2003">
                        <c:v>37.60009765625</c:v>
                      </c:pt>
                      <c:pt idx="2004">
                        <c:v>37.699951171875</c:v>
                      </c:pt>
                      <c:pt idx="2005">
                        <c:v>37.60009765625</c:v>
                      </c:pt>
                      <c:pt idx="2006">
                        <c:v>37.699951171875</c:v>
                      </c:pt>
                      <c:pt idx="2007">
                        <c:v>37.699951171875</c:v>
                      </c:pt>
                      <c:pt idx="2008">
                        <c:v>37.699951171875</c:v>
                      </c:pt>
                      <c:pt idx="2009">
                        <c:v>37.60009765625</c:v>
                      </c:pt>
                      <c:pt idx="2010">
                        <c:v>37.699951171875</c:v>
                      </c:pt>
                      <c:pt idx="2011">
                        <c:v>37.60009765625</c:v>
                      </c:pt>
                      <c:pt idx="2012">
                        <c:v>37.5</c:v>
                      </c:pt>
                      <c:pt idx="2013">
                        <c:v>37.5</c:v>
                      </c:pt>
                      <c:pt idx="2014">
                        <c:v>37.5</c:v>
                      </c:pt>
                      <c:pt idx="2015">
                        <c:v>37.5</c:v>
                      </c:pt>
                      <c:pt idx="2016">
                        <c:v>37.5</c:v>
                      </c:pt>
                      <c:pt idx="2017">
                        <c:v>37.400146484375</c:v>
                      </c:pt>
                      <c:pt idx="2018">
                        <c:v>37.400146484375</c:v>
                      </c:pt>
                      <c:pt idx="2019">
                        <c:v>37.400146484375</c:v>
                      </c:pt>
                      <c:pt idx="2020">
                        <c:v>37.400146484375</c:v>
                      </c:pt>
                      <c:pt idx="2021">
                        <c:v>37.400146484375</c:v>
                      </c:pt>
                      <c:pt idx="2022">
                        <c:v>37.400146484375</c:v>
                      </c:pt>
                      <c:pt idx="2023">
                        <c:v>37.300048828125</c:v>
                      </c:pt>
                      <c:pt idx="2024">
                        <c:v>37.400146484375</c:v>
                      </c:pt>
                      <c:pt idx="2025">
                        <c:v>37.400146484375</c:v>
                      </c:pt>
                      <c:pt idx="2026">
                        <c:v>37.400146484375</c:v>
                      </c:pt>
                      <c:pt idx="2027">
                        <c:v>37.400146484375</c:v>
                      </c:pt>
                      <c:pt idx="2028">
                        <c:v>37.400146484375</c:v>
                      </c:pt>
                      <c:pt idx="2029">
                        <c:v>37.300048828125</c:v>
                      </c:pt>
                      <c:pt idx="2030">
                        <c:v>37.300048828125</c:v>
                      </c:pt>
                      <c:pt idx="2031">
                        <c:v>37.300048828125</c:v>
                      </c:pt>
                      <c:pt idx="2032">
                        <c:v>37.199951171875</c:v>
                      </c:pt>
                      <c:pt idx="2033">
                        <c:v>37.199951171875</c:v>
                      </c:pt>
                      <c:pt idx="2034">
                        <c:v>37.199951171875</c:v>
                      </c:pt>
                      <c:pt idx="2035">
                        <c:v>37.199951171875</c:v>
                      </c:pt>
                      <c:pt idx="2036">
                        <c:v>37.300048828125</c:v>
                      </c:pt>
                      <c:pt idx="2037">
                        <c:v>37.300048828125</c:v>
                      </c:pt>
                      <c:pt idx="2038">
                        <c:v>37.199951171875</c:v>
                      </c:pt>
                      <c:pt idx="2039">
                        <c:v>37.199951171875</c:v>
                      </c:pt>
                      <c:pt idx="2040">
                        <c:v>37.199951171875</c:v>
                      </c:pt>
                      <c:pt idx="2041">
                        <c:v>37.199951171875</c:v>
                      </c:pt>
                      <c:pt idx="2042">
                        <c:v>37</c:v>
                      </c:pt>
                      <c:pt idx="2043">
                        <c:v>37.10009765625</c:v>
                      </c:pt>
                      <c:pt idx="2044">
                        <c:v>37</c:v>
                      </c:pt>
                      <c:pt idx="2045">
                        <c:v>37</c:v>
                      </c:pt>
                      <c:pt idx="2046">
                        <c:v>37</c:v>
                      </c:pt>
                      <c:pt idx="2047">
                        <c:v>37</c:v>
                      </c:pt>
                      <c:pt idx="2048">
                        <c:v>37</c:v>
                      </c:pt>
                      <c:pt idx="2049">
                        <c:v>36.900146484375</c:v>
                      </c:pt>
                      <c:pt idx="2050">
                        <c:v>36.900146484375</c:v>
                      </c:pt>
                      <c:pt idx="2051">
                        <c:v>36.900146484375</c:v>
                      </c:pt>
                      <c:pt idx="2052">
                        <c:v>36.900146484375</c:v>
                      </c:pt>
                      <c:pt idx="2053">
                        <c:v>36.900146484375</c:v>
                      </c:pt>
                      <c:pt idx="2054">
                        <c:v>37</c:v>
                      </c:pt>
                      <c:pt idx="2055">
                        <c:v>37</c:v>
                      </c:pt>
                      <c:pt idx="2056">
                        <c:v>36.900146484375</c:v>
                      </c:pt>
                      <c:pt idx="2057">
                        <c:v>37</c:v>
                      </c:pt>
                      <c:pt idx="2058">
                        <c:v>36.900146484375</c:v>
                      </c:pt>
                      <c:pt idx="2059">
                        <c:v>37</c:v>
                      </c:pt>
                      <c:pt idx="2060">
                        <c:v>36.699951171875</c:v>
                      </c:pt>
                      <c:pt idx="2061">
                        <c:v>36.800048828125</c:v>
                      </c:pt>
                      <c:pt idx="2062">
                        <c:v>36.699951171875</c:v>
                      </c:pt>
                      <c:pt idx="2063">
                        <c:v>36.699951171875</c:v>
                      </c:pt>
                      <c:pt idx="2064">
                        <c:v>36.60009765625</c:v>
                      </c:pt>
                      <c:pt idx="2065">
                        <c:v>36.60009765625</c:v>
                      </c:pt>
                      <c:pt idx="2066">
                        <c:v>36.699951171875</c:v>
                      </c:pt>
                      <c:pt idx="2067">
                        <c:v>36.800048828125</c:v>
                      </c:pt>
                      <c:pt idx="2068">
                        <c:v>36.699951171875</c:v>
                      </c:pt>
                      <c:pt idx="2069">
                        <c:v>36.699951171875</c:v>
                      </c:pt>
                      <c:pt idx="2070">
                        <c:v>36.699951171875</c:v>
                      </c:pt>
                      <c:pt idx="2071">
                        <c:v>36.699951171875</c:v>
                      </c:pt>
                      <c:pt idx="2072">
                        <c:v>36.699951171875</c:v>
                      </c:pt>
                      <c:pt idx="2073">
                        <c:v>36.60009765625</c:v>
                      </c:pt>
                      <c:pt idx="2074">
                        <c:v>36.60009765625</c:v>
                      </c:pt>
                      <c:pt idx="2075">
                        <c:v>36.60009765625</c:v>
                      </c:pt>
                      <c:pt idx="2076">
                        <c:v>36.60009765625</c:v>
                      </c:pt>
                      <c:pt idx="2077">
                        <c:v>36.60009765625</c:v>
                      </c:pt>
                      <c:pt idx="2078">
                        <c:v>36.5</c:v>
                      </c:pt>
                      <c:pt idx="2079">
                        <c:v>36.5</c:v>
                      </c:pt>
                      <c:pt idx="2080">
                        <c:v>36.400146484375</c:v>
                      </c:pt>
                      <c:pt idx="2081">
                        <c:v>36.400146484375</c:v>
                      </c:pt>
                      <c:pt idx="2082">
                        <c:v>36.400146484375</c:v>
                      </c:pt>
                      <c:pt idx="2083">
                        <c:v>36.400146484375</c:v>
                      </c:pt>
                      <c:pt idx="2084">
                        <c:v>36.400146484375</c:v>
                      </c:pt>
                      <c:pt idx="2085">
                        <c:v>36.400146484375</c:v>
                      </c:pt>
                      <c:pt idx="2086">
                        <c:v>36.400146484375</c:v>
                      </c:pt>
                      <c:pt idx="2087">
                        <c:v>36.400146484375</c:v>
                      </c:pt>
                      <c:pt idx="2088">
                        <c:v>36.300048828125</c:v>
                      </c:pt>
                      <c:pt idx="2089">
                        <c:v>36.400146484375</c:v>
                      </c:pt>
                      <c:pt idx="2090">
                        <c:v>36.300048828125</c:v>
                      </c:pt>
                      <c:pt idx="2091">
                        <c:v>36.300048828125</c:v>
                      </c:pt>
                      <c:pt idx="2092">
                        <c:v>36.300048828125</c:v>
                      </c:pt>
                      <c:pt idx="2093">
                        <c:v>36.300048828125</c:v>
                      </c:pt>
                      <c:pt idx="2094">
                        <c:v>36.300048828125</c:v>
                      </c:pt>
                      <c:pt idx="2095">
                        <c:v>36.199951171875</c:v>
                      </c:pt>
                      <c:pt idx="2096">
                        <c:v>36.300048828125</c:v>
                      </c:pt>
                      <c:pt idx="2097">
                        <c:v>36.300048828125</c:v>
                      </c:pt>
                      <c:pt idx="2098">
                        <c:v>36.199951171875</c:v>
                      </c:pt>
                      <c:pt idx="2099">
                        <c:v>36.300048828125</c:v>
                      </c:pt>
                      <c:pt idx="2100">
                        <c:v>36.199951171875</c:v>
                      </c:pt>
                      <c:pt idx="2101">
                        <c:v>36.199951171875</c:v>
                      </c:pt>
                      <c:pt idx="2102">
                        <c:v>36.199951171875</c:v>
                      </c:pt>
                      <c:pt idx="2103">
                        <c:v>36.10009765625</c:v>
                      </c:pt>
                      <c:pt idx="2104">
                        <c:v>36.10009765625</c:v>
                      </c:pt>
                      <c:pt idx="2105">
                        <c:v>36.10009765625</c:v>
                      </c:pt>
                      <c:pt idx="2106">
                        <c:v>36.10009765625</c:v>
                      </c:pt>
                      <c:pt idx="2107">
                        <c:v>36</c:v>
                      </c:pt>
                      <c:pt idx="2108">
                        <c:v>36.10009765625</c:v>
                      </c:pt>
                      <c:pt idx="2109">
                        <c:v>36.10009765625</c:v>
                      </c:pt>
                      <c:pt idx="2110">
                        <c:v>36.10009765625</c:v>
                      </c:pt>
                      <c:pt idx="2111">
                        <c:v>36</c:v>
                      </c:pt>
                      <c:pt idx="2112">
                        <c:v>36</c:v>
                      </c:pt>
                      <c:pt idx="2113">
                        <c:v>36</c:v>
                      </c:pt>
                      <c:pt idx="2114">
                        <c:v>35.900146484375</c:v>
                      </c:pt>
                      <c:pt idx="2115">
                        <c:v>35.900146484375</c:v>
                      </c:pt>
                      <c:pt idx="2116">
                        <c:v>35.900146484375</c:v>
                      </c:pt>
                      <c:pt idx="2117">
                        <c:v>35.900146484375</c:v>
                      </c:pt>
                      <c:pt idx="2118">
                        <c:v>35.900146484375</c:v>
                      </c:pt>
                      <c:pt idx="2119">
                        <c:v>35.800048828125</c:v>
                      </c:pt>
                      <c:pt idx="2120">
                        <c:v>36</c:v>
                      </c:pt>
                      <c:pt idx="2121">
                        <c:v>36</c:v>
                      </c:pt>
                      <c:pt idx="2122">
                        <c:v>35.900146484375</c:v>
                      </c:pt>
                      <c:pt idx="2123">
                        <c:v>36</c:v>
                      </c:pt>
                      <c:pt idx="2124">
                        <c:v>35.900146484375</c:v>
                      </c:pt>
                      <c:pt idx="2125">
                        <c:v>35.900146484375</c:v>
                      </c:pt>
                      <c:pt idx="2126">
                        <c:v>35.60009765625</c:v>
                      </c:pt>
                      <c:pt idx="2127">
                        <c:v>35.7001953125</c:v>
                      </c:pt>
                      <c:pt idx="2128">
                        <c:v>35.7001953125</c:v>
                      </c:pt>
                      <c:pt idx="2129">
                        <c:v>35.60009765625</c:v>
                      </c:pt>
                      <c:pt idx="2130">
                        <c:v>35.60009765625</c:v>
                      </c:pt>
                      <c:pt idx="2131">
                        <c:v>35.60009765625</c:v>
                      </c:pt>
                      <c:pt idx="2132">
                        <c:v>35.7001953125</c:v>
                      </c:pt>
                      <c:pt idx="2133">
                        <c:v>35.800048828125</c:v>
                      </c:pt>
                      <c:pt idx="2134">
                        <c:v>35.800048828125</c:v>
                      </c:pt>
                      <c:pt idx="2135">
                        <c:v>35.800048828125</c:v>
                      </c:pt>
                      <c:pt idx="2136">
                        <c:v>35.800048828125</c:v>
                      </c:pt>
                      <c:pt idx="2137">
                        <c:v>35.7001953125</c:v>
                      </c:pt>
                      <c:pt idx="2138">
                        <c:v>35.60009765625</c:v>
                      </c:pt>
                      <c:pt idx="2139">
                        <c:v>35.60009765625</c:v>
                      </c:pt>
                      <c:pt idx="2140">
                        <c:v>35.60009765625</c:v>
                      </c:pt>
                      <c:pt idx="2141">
                        <c:v>35.5</c:v>
                      </c:pt>
                      <c:pt idx="2142">
                        <c:v>35.60009765625</c:v>
                      </c:pt>
                      <c:pt idx="2143">
                        <c:v>35.5</c:v>
                      </c:pt>
                      <c:pt idx="2144">
                        <c:v>35.5</c:v>
                      </c:pt>
                      <c:pt idx="2145">
                        <c:v>35.5</c:v>
                      </c:pt>
                      <c:pt idx="2146">
                        <c:v>35.5</c:v>
                      </c:pt>
                      <c:pt idx="2147">
                        <c:v>35.5</c:v>
                      </c:pt>
                      <c:pt idx="2148">
                        <c:v>35.5</c:v>
                      </c:pt>
                      <c:pt idx="2149">
                        <c:v>35.400146484375</c:v>
                      </c:pt>
                      <c:pt idx="2150">
                        <c:v>35.400146484375</c:v>
                      </c:pt>
                      <c:pt idx="2151">
                        <c:v>35.400146484375</c:v>
                      </c:pt>
                      <c:pt idx="2152">
                        <c:v>35.400146484375</c:v>
                      </c:pt>
                      <c:pt idx="2153">
                        <c:v>35.400146484375</c:v>
                      </c:pt>
                      <c:pt idx="2154">
                        <c:v>35.300048828125</c:v>
                      </c:pt>
                      <c:pt idx="2155">
                        <c:v>35.400146484375</c:v>
                      </c:pt>
                      <c:pt idx="2156">
                        <c:v>35.300048828125</c:v>
                      </c:pt>
                      <c:pt idx="2157">
                        <c:v>35.300048828125</c:v>
                      </c:pt>
                      <c:pt idx="2158">
                        <c:v>35.400146484375</c:v>
                      </c:pt>
                      <c:pt idx="2159">
                        <c:v>35.300048828125</c:v>
                      </c:pt>
                      <c:pt idx="2160">
                        <c:v>35.300048828125</c:v>
                      </c:pt>
                      <c:pt idx="2161">
                        <c:v>35.300048828125</c:v>
                      </c:pt>
                      <c:pt idx="2162">
                        <c:v>35.2001953125</c:v>
                      </c:pt>
                      <c:pt idx="2163">
                        <c:v>35.2001953125</c:v>
                      </c:pt>
                      <c:pt idx="2164">
                        <c:v>35.2001953125</c:v>
                      </c:pt>
                      <c:pt idx="2165">
                        <c:v>35.10009765625</c:v>
                      </c:pt>
                      <c:pt idx="2166">
                        <c:v>35.2001953125</c:v>
                      </c:pt>
                      <c:pt idx="2167">
                        <c:v>35.10009765625</c:v>
                      </c:pt>
                      <c:pt idx="2168">
                        <c:v>35.10009765625</c:v>
                      </c:pt>
                      <c:pt idx="2169">
                        <c:v>35.10009765625</c:v>
                      </c:pt>
                      <c:pt idx="2170">
                        <c:v>35.10009765625</c:v>
                      </c:pt>
                      <c:pt idx="2171">
                        <c:v>35.10009765625</c:v>
                      </c:pt>
                      <c:pt idx="2172">
                        <c:v>35.10009765625</c:v>
                      </c:pt>
                      <c:pt idx="2173">
                        <c:v>35.10009765625</c:v>
                      </c:pt>
                      <c:pt idx="2174">
                        <c:v>35.2001953125</c:v>
                      </c:pt>
                      <c:pt idx="2175">
                        <c:v>35.10009765625</c:v>
                      </c:pt>
                      <c:pt idx="2176">
                        <c:v>35.10009765625</c:v>
                      </c:pt>
                      <c:pt idx="2177">
                        <c:v>35.10009765625</c:v>
                      </c:pt>
                      <c:pt idx="2178">
                        <c:v>35.10009765625</c:v>
                      </c:pt>
                      <c:pt idx="2179">
                        <c:v>35.10009765625</c:v>
                      </c:pt>
                      <c:pt idx="2180">
                        <c:v>35.10009765625</c:v>
                      </c:pt>
                      <c:pt idx="2181">
                        <c:v>35.10009765625</c:v>
                      </c:pt>
                      <c:pt idx="2182">
                        <c:v>35.10009765625</c:v>
                      </c:pt>
                      <c:pt idx="2183">
                        <c:v>35.10009765625</c:v>
                      </c:pt>
                      <c:pt idx="2184">
                        <c:v>35</c:v>
                      </c:pt>
                      <c:pt idx="2185">
                        <c:v>35.10009765625</c:v>
                      </c:pt>
                      <c:pt idx="2186">
                        <c:v>35.10009765625</c:v>
                      </c:pt>
                      <c:pt idx="2187">
                        <c:v>34.900146484375</c:v>
                      </c:pt>
                      <c:pt idx="2188">
                        <c:v>35</c:v>
                      </c:pt>
                      <c:pt idx="2189">
                        <c:v>34.900146484375</c:v>
                      </c:pt>
                      <c:pt idx="2190">
                        <c:v>34.900146484375</c:v>
                      </c:pt>
                      <c:pt idx="2191">
                        <c:v>34.900146484375</c:v>
                      </c:pt>
                      <c:pt idx="2192">
                        <c:v>34.900146484375</c:v>
                      </c:pt>
                      <c:pt idx="2193">
                        <c:v>34.900146484375</c:v>
                      </c:pt>
                      <c:pt idx="2194">
                        <c:v>34.800048828125</c:v>
                      </c:pt>
                      <c:pt idx="2195">
                        <c:v>34.800048828125</c:v>
                      </c:pt>
                      <c:pt idx="2196">
                        <c:v>34.800048828125</c:v>
                      </c:pt>
                      <c:pt idx="2197">
                        <c:v>34.800048828125</c:v>
                      </c:pt>
                      <c:pt idx="2198">
                        <c:v>34.800048828125</c:v>
                      </c:pt>
                      <c:pt idx="2199">
                        <c:v>34.800048828125</c:v>
                      </c:pt>
                      <c:pt idx="2200">
                        <c:v>34.800048828125</c:v>
                      </c:pt>
                      <c:pt idx="2201">
                        <c:v>34.800048828125</c:v>
                      </c:pt>
                      <c:pt idx="2202">
                        <c:v>34.800048828125</c:v>
                      </c:pt>
                      <c:pt idx="2203">
                        <c:v>34.7001953125</c:v>
                      </c:pt>
                      <c:pt idx="2204">
                        <c:v>34.7001953125</c:v>
                      </c:pt>
                      <c:pt idx="2205">
                        <c:v>34.800048828125</c:v>
                      </c:pt>
                      <c:pt idx="2206">
                        <c:v>34.800048828125</c:v>
                      </c:pt>
                      <c:pt idx="2207">
                        <c:v>34.7001953125</c:v>
                      </c:pt>
                      <c:pt idx="2208">
                        <c:v>34.7001953125</c:v>
                      </c:pt>
                      <c:pt idx="2209">
                        <c:v>34.7001953125</c:v>
                      </c:pt>
                      <c:pt idx="2210">
                        <c:v>34.800048828125</c:v>
                      </c:pt>
                      <c:pt idx="2211">
                        <c:v>34.60009765625</c:v>
                      </c:pt>
                      <c:pt idx="2212">
                        <c:v>34.60009765625</c:v>
                      </c:pt>
                      <c:pt idx="2213">
                        <c:v>34.60009765625</c:v>
                      </c:pt>
                      <c:pt idx="2214">
                        <c:v>34.60009765625</c:v>
                      </c:pt>
                      <c:pt idx="2215">
                        <c:v>34.60009765625</c:v>
                      </c:pt>
                      <c:pt idx="2216">
                        <c:v>34.60009765625</c:v>
                      </c:pt>
                      <c:pt idx="2217">
                        <c:v>34.5</c:v>
                      </c:pt>
                      <c:pt idx="2218">
                        <c:v>34.5</c:v>
                      </c:pt>
                      <c:pt idx="2219">
                        <c:v>34.5</c:v>
                      </c:pt>
                      <c:pt idx="2220">
                        <c:v>34.5</c:v>
                      </c:pt>
                      <c:pt idx="2221">
                        <c:v>34.400146484375</c:v>
                      </c:pt>
                      <c:pt idx="2222">
                        <c:v>34.5</c:v>
                      </c:pt>
                      <c:pt idx="2223">
                        <c:v>34.5</c:v>
                      </c:pt>
                      <c:pt idx="2224">
                        <c:v>34.400146484375</c:v>
                      </c:pt>
                      <c:pt idx="2225">
                        <c:v>34.5</c:v>
                      </c:pt>
                      <c:pt idx="2226">
                        <c:v>34.5</c:v>
                      </c:pt>
                      <c:pt idx="2227">
                        <c:v>34.5</c:v>
                      </c:pt>
                      <c:pt idx="2228">
                        <c:v>34.400146484375</c:v>
                      </c:pt>
                      <c:pt idx="2229">
                        <c:v>34.300048828125</c:v>
                      </c:pt>
                      <c:pt idx="2230">
                        <c:v>34.300048828125</c:v>
                      </c:pt>
                      <c:pt idx="2231">
                        <c:v>34.300048828125</c:v>
                      </c:pt>
                      <c:pt idx="2232">
                        <c:v>34.300048828125</c:v>
                      </c:pt>
                      <c:pt idx="2233">
                        <c:v>34.300048828125</c:v>
                      </c:pt>
                      <c:pt idx="2234">
                        <c:v>34.300048828125</c:v>
                      </c:pt>
                      <c:pt idx="2235">
                        <c:v>34.5</c:v>
                      </c:pt>
                      <c:pt idx="2236">
                        <c:v>34.400146484375</c:v>
                      </c:pt>
                      <c:pt idx="2237">
                        <c:v>34.400146484375</c:v>
                      </c:pt>
                      <c:pt idx="2238">
                        <c:v>34.400146484375</c:v>
                      </c:pt>
                      <c:pt idx="2239">
                        <c:v>34.400146484375</c:v>
                      </c:pt>
                      <c:pt idx="2240">
                        <c:v>34.400146484375</c:v>
                      </c:pt>
                      <c:pt idx="2241">
                        <c:v>34.300048828125</c:v>
                      </c:pt>
                      <c:pt idx="2242">
                        <c:v>34.300048828125</c:v>
                      </c:pt>
                      <c:pt idx="2243">
                        <c:v>34.300048828125</c:v>
                      </c:pt>
                      <c:pt idx="2244">
                        <c:v>34.300048828125</c:v>
                      </c:pt>
                      <c:pt idx="2245">
                        <c:v>34.300048828125</c:v>
                      </c:pt>
                      <c:pt idx="2246">
                        <c:v>34.300048828125</c:v>
                      </c:pt>
                      <c:pt idx="2247">
                        <c:v>34.2001953125</c:v>
                      </c:pt>
                      <c:pt idx="2248">
                        <c:v>34.10009765625</c:v>
                      </c:pt>
                      <c:pt idx="2249">
                        <c:v>34.2001953125</c:v>
                      </c:pt>
                      <c:pt idx="2250">
                        <c:v>34.10009765625</c:v>
                      </c:pt>
                      <c:pt idx="2251">
                        <c:v>34.10009765625</c:v>
                      </c:pt>
                      <c:pt idx="2252">
                        <c:v>34.10009765625</c:v>
                      </c:pt>
                      <c:pt idx="2253">
                        <c:v>34.2001953125</c:v>
                      </c:pt>
                      <c:pt idx="2254">
                        <c:v>34.2001953125</c:v>
                      </c:pt>
                      <c:pt idx="2255">
                        <c:v>34.2001953125</c:v>
                      </c:pt>
                      <c:pt idx="2256">
                        <c:v>34.10009765625</c:v>
                      </c:pt>
                      <c:pt idx="2257">
                        <c:v>34.10009765625</c:v>
                      </c:pt>
                      <c:pt idx="2258">
                        <c:v>34.10009765625</c:v>
                      </c:pt>
                      <c:pt idx="2259">
                        <c:v>34.10009765625</c:v>
                      </c:pt>
                      <c:pt idx="2260">
                        <c:v>34.000244140625</c:v>
                      </c:pt>
                      <c:pt idx="2261">
                        <c:v>34.000244140625</c:v>
                      </c:pt>
                      <c:pt idx="2262">
                        <c:v>34.000244140625</c:v>
                      </c:pt>
                      <c:pt idx="2263">
                        <c:v>34.000244140625</c:v>
                      </c:pt>
                      <c:pt idx="2264">
                        <c:v>34.000244140625</c:v>
                      </c:pt>
                      <c:pt idx="2265">
                        <c:v>34.000244140625</c:v>
                      </c:pt>
                      <c:pt idx="2266">
                        <c:v>34.000244140625</c:v>
                      </c:pt>
                      <c:pt idx="2267">
                        <c:v>34.000244140625</c:v>
                      </c:pt>
                      <c:pt idx="2268">
                        <c:v>34.000244140625</c:v>
                      </c:pt>
                      <c:pt idx="2269">
                        <c:v>34.000244140625</c:v>
                      </c:pt>
                      <c:pt idx="2270">
                        <c:v>33.900146484375</c:v>
                      </c:pt>
                      <c:pt idx="2271">
                        <c:v>33.900146484375</c:v>
                      </c:pt>
                      <c:pt idx="2272">
                        <c:v>34.000244140625</c:v>
                      </c:pt>
                      <c:pt idx="2273">
                        <c:v>34.000244140625</c:v>
                      </c:pt>
                      <c:pt idx="2274">
                        <c:v>33.900146484375</c:v>
                      </c:pt>
                      <c:pt idx="2275">
                        <c:v>33.900146484375</c:v>
                      </c:pt>
                      <c:pt idx="2276">
                        <c:v>33.900146484375</c:v>
                      </c:pt>
                      <c:pt idx="2277">
                        <c:v>33.900146484375</c:v>
                      </c:pt>
                      <c:pt idx="2278">
                        <c:v>33.900146484375</c:v>
                      </c:pt>
                      <c:pt idx="2279">
                        <c:v>33.900146484375</c:v>
                      </c:pt>
                      <c:pt idx="2280">
                        <c:v>33.900146484375</c:v>
                      </c:pt>
                      <c:pt idx="2281">
                        <c:v>33.800048828125</c:v>
                      </c:pt>
                      <c:pt idx="2282">
                        <c:v>33.900146484375</c:v>
                      </c:pt>
                      <c:pt idx="2283">
                        <c:v>33.800048828125</c:v>
                      </c:pt>
                      <c:pt idx="2284">
                        <c:v>33.900146484375</c:v>
                      </c:pt>
                      <c:pt idx="2285">
                        <c:v>33.900146484375</c:v>
                      </c:pt>
                      <c:pt idx="2286">
                        <c:v>33.800048828125</c:v>
                      </c:pt>
                      <c:pt idx="2287">
                        <c:v>33.800048828125</c:v>
                      </c:pt>
                      <c:pt idx="2288">
                        <c:v>33.800048828125</c:v>
                      </c:pt>
                      <c:pt idx="2289">
                        <c:v>34.000244140625</c:v>
                      </c:pt>
                      <c:pt idx="2290">
                        <c:v>34.000244140625</c:v>
                      </c:pt>
                      <c:pt idx="2291">
                        <c:v>34.000244140625</c:v>
                      </c:pt>
                      <c:pt idx="2292">
                        <c:v>34.000244140625</c:v>
                      </c:pt>
                      <c:pt idx="2293">
                        <c:v>34.000244140625</c:v>
                      </c:pt>
                      <c:pt idx="2294">
                        <c:v>33.900146484375</c:v>
                      </c:pt>
                      <c:pt idx="2295">
                        <c:v>34.000244140625</c:v>
                      </c:pt>
                      <c:pt idx="2296">
                        <c:v>33.7001953125</c:v>
                      </c:pt>
                      <c:pt idx="2297">
                        <c:v>33.60009765625</c:v>
                      </c:pt>
                      <c:pt idx="2298">
                        <c:v>33.60009765625</c:v>
                      </c:pt>
                      <c:pt idx="2299">
                        <c:v>33.60009765625</c:v>
                      </c:pt>
                      <c:pt idx="2300">
                        <c:v>33.60009765625</c:v>
                      </c:pt>
                      <c:pt idx="2301">
                        <c:v>33.500244140625</c:v>
                      </c:pt>
                      <c:pt idx="2302">
                        <c:v>33.60009765625</c:v>
                      </c:pt>
                      <c:pt idx="2303">
                        <c:v>33.500244140625</c:v>
                      </c:pt>
                      <c:pt idx="2304">
                        <c:v>33.500244140625</c:v>
                      </c:pt>
                      <c:pt idx="2305">
                        <c:v>33.500244140625</c:v>
                      </c:pt>
                      <c:pt idx="2306">
                        <c:v>33.500244140625</c:v>
                      </c:pt>
                      <c:pt idx="2307">
                        <c:v>33.500244140625</c:v>
                      </c:pt>
                      <c:pt idx="2308">
                        <c:v>33.500244140625</c:v>
                      </c:pt>
                      <c:pt idx="2309">
                        <c:v>33.500244140625</c:v>
                      </c:pt>
                      <c:pt idx="2310">
                        <c:v>33.500244140625</c:v>
                      </c:pt>
                      <c:pt idx="2311">
                        <c:v>33.500244140625</c:v>
                      </c:pt>
                      <c:pt idx="2312">
                        <c:v>33.500244140625</c:v>
                      </c:pt>
                      <c:pt idx="2313">
                        <c:v>33.500244140625</c:v>
                      </c:pt>
                      <c:pt idx="2314">
                        <c:v>33.400146484375</c:v>
                      </c:pt>
                      <c:pt idx="2315">
                        <c:v>33.400146484375</c:v>
                      </c:pt>
                      <c:pt idx="2316">
                        <c:v>33.300048828125</c:v>
                      </c:pt>
                      <c:pt idx="2317">
                        <c:v>33.400146484375</c:v>
                      </c:pt>
                      <c:pt idx="2318">
                        <c:v>33.400146484375</c:v>
                      </c:pt>
                      <c:pt idx="2319">
                        <c:v>33.400146484375</c:v>
                      </c:pt>
                      <c:pt idx="2320">
                        <c:v>33.400146484375</c:v>
                      </c:pt>
                      <c:pt idx="2321">
                        <c:v>33.500244140625</c:v>
                      </c:pt>
                      <c:pt idx="2322">
                        <c:v>33.400146484375</c:v>
                      </c:pt>
                      <c:pt idx="2323">
                        <c:v>33.400146484375</c:v>
                      </c:pt>
                      <c:pt idx="2324">
                        <c:v>33.400146484375</c:v>
                      </c:pt>
                      <c:pt idx="2325">
                        <c:v>33.400146484375</c:v>
                      </c:pt>
                      <c:pt idx="2326">
                        <c:v>33.300048828125</c:v>
                      </c:pt>
                      <c:pt idx="2327">
                        <c:v>33.300048828125</c:v>
                      </c:pt>
                      <c:pt idx="2328">
                        <c:v>33.300048828125</c:v>
                      </c:pt>
                      <c:pt idx="2329">
                        <c:v>33.300048828125</c:v>
                      </c:pt>
                      <c:pt idx="2330">
                        <c:v>33.300048828125</c:v>
                      </c:pt>
                      <c:pt idx="2331">
                        <c:v>33.300048828125</c:v>
                      </c:pt>
                      <c:pt idx="2332">
                        <c:v>33.300048828125</c:v>
                      </c:pt>
                      <c:pt idx="2333">
                        <c:v>33.300048828125</c:v>
                      </c:pt>
                      <c:pt idx="2334">
                        <c:v>33.300048828125</c:v>
                      </c:pt>
                      <c:pt idx="2335">
                        <c:v>33.2001953125</c:v>
                      </c:pt>
                      <c:pt idx="2336">
                        <c:v>33.2001953125</c:v>
                      </c:pt>
                      <c:pt idx="2337">
                        <c:v>33.300048828125</c:v>
                      </c:pt>
                      <c:pt idx="2338">
                        <c:v>33.2001953125</c:v>
                      </c:pt>
                      <c:pt idx="2339">
                        <c:v>33.2001953125</c:v>
                      </c:pt>
                      <c:pt idx="2340">
                        <c:v>33.2001953125</c:v>
                      </c:pt>
                      <c:pt idx="2341">
                        <c:v>33.2001953125</c:v>
                      </c:pt>
                      <c:pt idx="2342">
                        <c:v>33.2001953125</c:v>
                      </c:pt>
                      <c:pt idx="2343">
                        <c:v>33.2001953125</c:v>
                      </c:pt>
                      <c:pt idx="2344">
                        <c:v>33.10009765625</c:v>
                      </c:pt>
                      <c:pt idx="2345">
                        <c:v>33.2001953125</c:v>
                      </c:pt>
                      <c:pt idx="2346">
                        <c:v>33.10009765625</c:v>
                      </c:pt>
                      <c:pt idx="2347">
                        <c:v>33.2001953125</c:v>
                      </c:pt>
                      <c:pt idx="2348">
                        <c:v>33.10009765625</c:v>
                      </c:pt>
                      <c:pt idx="2349">
                        <c:v>33.10009765625</c:v>
                      </c:pt>
                      <c:pt idx="2350">
                        <c:v>33.10009765625</c:v>
                      </c:pt>
                      <c:pt idx="2351">
                        <c:v>33.10009765625</c:v>
                      </c:pt>
                      <c:pt idx="2352">
                        <c:v>33.10009765625</c:v>
                      </c:pt>
                      <c:pt idx="2353">
                        <c:v>33.10009765625</c:v>
                      </c:pt>
                      <c:pt idx="2354">
                        <c:v>33.10009765625</c:v>
                      </c:pt>
                      <c:pt idx="2355">
                        <c:v>33.10009765625</c:v>
                      </c:pt>
                      <c:pt idx="2356">
                        <c:v>33.2001953125</c:v>
                      </c:pt>
                      <c:pt idx="2357">
                        <c:v>33.2001953125</c:v>
                      </c:pt>
                      <c:pt idx="2358">
                        <c:v>33.10009765625</c:v>
                      </c:pt>
                      <c:pt idx="2359">
                        <c:v>33.10009765625</c:v>
                      </c:pt>
                      <c:pt idx="2360">
                        <c:v>33.10009765625</c:v>
                      </c:pt>
                      <c:pt idx="2361">
                        <c:v>33.10009765625</c:v>
                      </c:pt>
                      <c:pt idx="2362">
                        <c:v>33.000244140625</c:v>
                      </c:pt>
                      <c:pt idx="2363">
                        <c:v>33.000244140625</c:v>
                      </c:pt>
                      <c:pt idx="2364">
                        <c:v>32.900146484375</c:v>
                      </c:pt>
                      <c:pt idx="2365">
                        <c:v>32.900146484375</c:v>
                      </c:pt>
                      <c:pt idx="2366">
                        <c:v>32.900146484375</c:v>
                      </c:pt>
                      <c:pt idx="2367">
                        <c:v>33.000244140625</c:v>
                      </c:pt>
                      <c:pt idx="2368">
                        <c:v>32.900146484375</c:v>
                      </c:pt>
                      <c:pt idx="2369">
                        <c:v>32.900146484375</c:v>
                      </c:pt>
                      <c:pt idx="2370">
                        <c:v>32.800048828125</c:v>
                      </c:pt>
                      <c:pt idx="2371">
                        <c:v>32.800048828125</c:v>
                      </c:pt>
                      <c:pt idx="2372">
                        <c:v>32.900146484375</c:v>
                      </c:pt>
                      <c:pt idx="2373">
                        <c:v>32.800048828125</c:v>
                      </c:pt>
                      <c:pt idx="2374">
                        <c:v>32.800048828125</c:v>
                      </c:pt>
                      <c:pt idx="2375">
                        <c:v>32.800048828125</c:v>
                      </c:pt>
                      <c:pt idx="2376">
                        <c:v>32.800048828125</c:v>
                      </c:pt>
                      <c:pt idx="2377">
                        <c:v>32.800048828125</c:v>
                      </c:pt>
                      <c:pt idx="2378">
                        <c:v>32.800048828125</c:v>
                      </c:pt>
                      <c:pt idx="2379">
                        <c:v>32.800048828125</c:v>
                      </c:pt>
                      <c:pt idx="2380">
                        <c:v>32.900146484375</c:v>
                      </c:pt>
                      <c:pt idx="2381">
                        <c:v>32.900146484375</c:v>
                      </c:pt>
                      <c:pt idx="2382">
                        <c:v>32.800048828125</c:v>
                      </c:pt>
                      <c:pt idx="2383">
                        <c:v>32.800048828125</c:v>
                      </c:pt>
                      <c:pt idx="2384">
                        <c:v>32.800048828125</c:v>
                      </c:pt>
                      <c:pt idx="2385">
                        <c:v>32.800048828125</c:v>
                      </c:pt>
                      <c:pt idx="2386">
                        <c:v>32.800048828125</c:v>
                      </c:pt>
                      <c:pt idx="2387">
                        <c:v>32.900146484375</c:v>
                      </c:pt>
                      <c:pt idx="2388">
                        <c:v>32.800048828125</c:v>
                      </c:pt>
                      <c:pt idx="2389">
                        <c:v>32.900146484375</c:v>
                      </c:pt>
                      <c:pt idx="2390">
                        <c:v>32.800048828125</c:v>
                      </c:pt>
                      <c:pt idx="2391">
                        <c:v>32.800048828125</c:v>
                      </c:pt>
                      <c:pt idx="2392">
                        <c:v>32.7001953125</c:v>
                      </c:pt>
                      <c:pt idx="2393">
                        <c:v>32.7001953125</c:v>
                      </c:pt>
                      <c:pt idx="2394">
                        <c:v>32.7001953125</c:v>
                      </c:pt>
                      <c:pt idx="2395">
                        <c:v>32.7001953125</c:v>
                      </c:pt>
                      <c:pt idx="2396">
                        <c:v>32.60009765625</c:v>
                      </c:pt>
                      <c:pt idx="2397">
                        <c:v>32.60009765625</c:v>
                      </c:pt>
                      <c:pt idx="2398">
                        <c:v>32.60009765625</c:v>
                      </c:pt>
                      <c:pt idx="2399">
                        <c:v>32.60009765625</c:v>
                      </c:pt>
                      <c:pt idx="2400">
                        <c:v>32.60009765625</c:v>
                      </c:pt>
                      <c:pt idx="2401">
                        <c:v>32.60009765625</c:v>
                      </c:pt>
                      <c:pt idx="2402">
                        <c:v>32.60009765625</c:v>
                      </c:pt>
                      <c:pt idx="2403">
                        <c:v>32.60009765625</c:v>
                      </c:pt>
                      <c:pt idx="2404">
                        <c:v>32.500244140625</c:v>
                      </c:pt>
                      <c:pt idx="2405">
                        <c:v>32.500244140625</c:v>
                      </c:pt>
                      <c:pt idx="2406">
                        <c:v>32.500244140625</c:v>
                      </c:pt>
                      <c:pt idx="2407">
                        <c:v>32.60009765625</c:v>
                      </c:pt>
                      <c:pt idx="2408">
                        <c:v>32.500244140625</c:v>
                      </c:pt>
                      <c:pt idx="2409">
                        <c:v>32.60009765625</c:v>
                      </c:pt>
                      <c:pt idx="2410">
                        <c:v>32.500244140625</c:v>
                      </c:pt>
                      <c:pt idx="2411">
                        <c:v>32.60009765625</c:v>
                      </c:pt>
                      <c:pt idx="2412">
                        <c:v>32.500244140625</c:v>
                      </c:pt>
                      <c:pt idx="2413">
                        <c:v>32.60009765625</c:v>
                      </c:pt>
                      <c:pt idx="2414">
                        <c:v>32.500244140625</c:v>
                      </c:pt>
                      <c:pt idx="2415">
                        <c:v>32.60009765625</c:v>
                      </c:pt>
                      <c:pt idx="2416">
                        <c:v>32.400146484375</c:v>
                      </c:pt>
                      <c:pt idx="2417">
                        <c:v>32.400146484375</c:v>
                      </c:pt>
                      <c:pt idx="2418">
                        <c:v>32.400146484375</c:v>
                      </c:pt>
                      <c:pt idx="2419">
                        <c:v>32.400146484375</c:v>
                      </c:pt>
                      <c:pt idx="2420">
                        <c:v>32.400146484375</c:v>
                      </c:pt>
                      <c:pt idx="2421">
                        <c:v>32.30029296875</c:v>
                      </c:pt>
                      <c:pt idx="2422">
                        <c:v>32.30029296875</c:v>
                      </c:pt>
                      <c:pt idx="2423">
                        <c:v>32.400146484375</c:v>
                      </c:pt>
                      <c:pt idx="2424">
                        <c:v>32.30029296875</c:v>
                      </c:pt>
                      <c:pt idx="2425">
                        <c:v>32.400146484375</c:v>
                      </c:pt>
                      <c:pt idx="2426">
                        <c:v>32.30029296875</c:v>
                      </c:pt>
                      <c:pt idx="2427">
                        <c:v>32.30029296875</c:v>
                      </c:pt>
                      <c:pt idx="2428">
                        <c:v>32.30029296875</c:v>
                      </c:pt>
                      <c:pt idx="2429">
                        <c:v>32.500244140625</c:v>
                      </c:pt>
                      <c:pt idx="2430">
                        <c:v>32.500244140625</c:v>
                      </c:pt>
                      <c:pt idx="2431">
                        <c:v>32.500244140625</c:v>
                      </c:pt>
                      <c:pt idx="2432">
                        <c:v>32.400146484375</c:v>
                      </c:pt>
                      <c:pt idx="2433">
                        <c:v>32.400146484375</c:v>
                      </c:pt>
                      <c:pt idx="2434">
                        <c:v>32.400146484375</c:v>
                      </c:pt>
                      <c:pt idx="2435">
                        <c:v>32.400146484375</c:v>
                      </c:pt>
                      <c:pt idx="2436">
                        <c:v>32.400146484375</c:v>
                      </c:pt>
                      <c:pt idx="2437">
                        <c:v>32.400146484375</c:v>
                      </c:pt>
                      <c:pt idx="2438">
                        <c:v>32.400146484375</c:v>
                      </c:pt>
                      <c:pt idx="2439">
                        <c:v>32.30029296875</c:v>
                      </c:pt>
                      <c:pt idx="2440">
                        <c:v>32.30029296875</c:v>
                      </c:pt>
                      <c:pt idx="2441">
                        <c:v>32.30029296875</c:v>
                      </c:pt>
                      <c:pt idx="2442">
                        <c:v>32.30029296875</c:v>
                      </c:pt>
                      <c:pt idx="2443">
                        <c:v>32.2001953125</c:v>
                      </c:pt>
                      <c:pt idx="2444">
                        <c:v>32.2001953125</c:v>
                      </c:pt>
                      <c:pt idx="2445">
                        <c:v>32.2001953125</c:v>
                      </c:pt>
                      <c:pt idx="2446">
                        <c:v>32.30029296875</c:v>
                      </c:pt>
                      <c:pt idx="2447">
                        <c:v>32.30029296875</c:v>
                      </c:pt>
                      <c:pt idx="2448">
                        <c:v>32.30029296875</c:v>
                      </c:pt>
                      <c:pt idx="2449">
                        <c:v>32.30029296875</c:v>
                      </c:pt>
                      <c:pt idx="2450">
                        <c:v>32.30029296875</c:v>
                      </c:pt>
                      <c:pt idx="2451">
                        <c:v>32.30029296875</c:v>
                      </c:pt>
                      <c:pt idx="2452">
                        <c:v>32.2001953125</c:v>
                      </c:pt>
                      <c:pt idx="2453">
                        <c:v>32.000244140625</c:v>
                      </c:pt>
                      <c:pt idx="2454">
                        <c:v>32.000244140625</c:v>
                      </c:pt>
                      <c:pt idx="2455">
                        <c:v>32.000244140625</c:v>
                      </c:pt>
                      <c:pt idx="2456">
                        <c:v>32.000244140625</c:v>
                      </c:pt>
                      <c:pt idx="2457">
                        <c:v>32.000244140625</c:v>
                      </c:pt>
                      <c:pt idx="2458">
                        <c:v>32.000244140625</c:v>
                      </c:pt>
                      <c:pt idx="2459">
                        <c:v>32.2001953125</c:v>
                      </c:pt>
                      <c:pt idx="2460">
                        <c:v>32.2001953125</c:v>
                      </c:pt>
                      <c:pt idx="2461">
                        <c:v>32.2001953125</c:v>
                      </c:pt>
                      <c:pt idx="2462">
                        <c:v>32.2001953125</c:v>
                      </c:pt>
                      <c:pt idx="2463">
                        <c:v>32.2001953125</c:v>
                      </c:pt>
                      <c:pt idx="2464">
                        <c:v>32.2001953125</c:v>
                      </c:pt>
                      <c:pt idx="2465">
                        <c:v>32.000244140625</c:v>
                      </c:pt>
                      <c:pt idx="2466">
                        <c:v>32.000244140625</c:v>
                      </c:pt>
                      <c:pt idx="2467">
                        <c:v>32.000244140625</c:v>
                      </c:pt>
                      <c:pt idx="2468">
                        <c:v>31.89990234375</c:v>
                      </c:pt>
                      <c:pt idx="2469">
                        <c:v>32.000244140625</c:v>
                      </c:pt>
                      <c:pt idx="2470">
                        <c:v>32.000244140625</c:v>
                      </c:pt>
                      <c:pt idx="2471">
                        <c:v>32.000244140625</c:v>
                      </c:pt>
                      <c:pt idx="2472">
                        <c:v>32.000244140625</c:v>
                      </c:pt>
                      <c:pt idx="2473">
                        <c:v>31.89990234375</c:v>
                      </c:pt>
                      <c:pt idx="2474">
                        <c:v>32.000244140625</c:v>
                      </c:pt>
                      <c:pt idx="2475">
                        <c:v>31.89990234375</c:v>
                      </c:pt>
                      <c:pt idx="2476">
                        <c:v>31.89990234375</c:v>
                      </c:pt>
                      <c:pt idx="2477">
                        <c:v>31.7998046875</c:v>
                      </c:pt>
                      <c:pt idx="2478">
                        <c:v>31.7998046875</c:v>
                      </c:pt>
                      <c:pt idx="2479">
                        <c:v>31.89990234375</c:v>
                      </c:pt>
                      <c:pt idx="2480">
                        <c:v>31.89990234375</c:v>
                      </c:pt>
                      <c:pt idx="2481">
                        <c:v>31.7998046875</c:v>
                      </c:pt>
                      <c:pt idx="2482">
                        <c:v>31.7998046875</c:v>
                      </c:pt>
                      <c:pt idx="2483">
                        <c:v>32.000244140625</c:v>
                      </c:pt>
                      <c:pt idx="2484">
                        <c:v>31.89990234375</c:v>
                      </c:pt>
                      <c:pt idx="2485">
                        <c:v>32.000244140625</c:v>
                      </c:pt>
                      <c:pt idx="2486">
                        <c:v>31.89990234375</c:v>
                      </c:pt>
                      <c:pt idx="2487">
                        <c:v>32.000244140625</c:v>
                      </c:pt>
                      <c:pt idx="2488">
                        <c:v>31.89990234375</c:v>
                      </c:pt>
                      <c:pt idx="2489">
                        <c:v>32.000244140625</c:v>
                      </c:pt>
                      <c:pt idx="2490">
                        <c:v>32.000244140625</c:v>
                      </c:pt>
                      <c:pt idx="2491">
                        <c:v>32.000244140625</c:v>
                      </c:pt>
                      <c:pt idx="2492">
                        <c:v>32.000244140625</c:v>
                      </c:pt>
                      <c:pt idx="2493">
                        <c:v>32.000244140625</c:v>
                      </c:pt>
                      <c:pt idx="2494">
                        <c:v>32.000244140625</c:v>
                      </c:pt>
                      <c:pt idx="2495">
                        <c:v>31.7998046875</c:v>
                      </c:pt>
                      <c:pt idx="2496">
                        <c:v>31.7998046875</c:v>
                      </c:pt>
                      <c:pt idx="2497">
                        <c:v>31.7998046875</c:v>
                      </c:pt>
                      <c:pt idx="2498">
                        <c:v>31.7998046875</c:v>
                      </c:pt>
                      <c:pt idx="2499">
                        <c:v>31.7998046875</c:v>
                      </c:pt>
                      <c:pt idx="2500">
                        <c:v>31.7998046875</c:v>
                      </c:pt>
                      <c:pt idx="2501">
                        <c:v>31.69970703125</c:v>
                      </c:pt>
                      <c:pt idx="2502">
                        <c:v>31.69970703125</c:v>
                      </c:pt>
                      <c:pt idx="2503">
                        <c:v>31.69970703125</c:v>
                      </c:pt>
                      <c:pt idx="2504">
                        <c:v>31.69970703125</c:v>
                      </c:pt>
                      <c:pt idx="2505">
                        <c:v>31.69970703125</c:v>
                      </c:pt>
                      <c:pt idx="2506">
                        <c:v>31.69970703125</c:v>
                      </c:pt>
                      <c:pt idx="2507">
                        <c:v>31.599853515625</c:v>
                      </c:pt>
                      <c:pt idx="2508">
                        <c:v>31.69970703125</c:v>
                      </c:pt>
                      <c:pt idx="2509">
                        <c:v>31.69970703125</c:v>
                      </c:pt>
                      <c:pt idx="2510">
                        <c:v>31.69970703125</c:v>
                      </c:pt>
                      <c:pt idx="2511">
                        <c:v>31.69970703125</c:v>
                      </c:pt>
                      <c:pt idx="2512">
                        <c:v>31.69970703125</c:v>
                      </c:pt>
                      <c:pt idx="2513">
                        <c:v>31.89990234375</c:v>
                      </c:pt>
                      <c:pt idx="2514">
                        <c:v>31.7998046875</c:v>
                      </c:pt>
                      <c:pt idx="2515">
                        <c:v>31.7998046875</c:v>
                      </c:pt>
                      <c:pt idx="2516">
                        <c:v>31.89990234375</c:v>
                      </c:pt>
                      <c:pt idx="2517">
                        <c:v>31.89990234375</c:v>
                      </c:pt>
                      <c:pt idx="2518">
                        <c:v>31.7998046875</c:v>
                      </c:pt>
                      <c:pt idx="2519">
                        <c:v>31.7998046875</c:v>
                      </c:pt>
                      <c:pt idx="2520">
                        <c:v>31.69970703125</c:v>
                      </c:pt>
                      <c:pt idx="2521">
                        <c:v>31.69970703125</c:v>
                      </c:pt>
                      <c:pt idx="2522">
                        <c:v>31.69970703125</c:v>
                      </c:pt>
                      <c:pt idx="2523">
                        <c:v>31.69970703125</c:v>
                      </c:pt>
                      <c:pt idx="2524">
                        <c:v>31.69970703125</c:v>
                      </c:pt>
                      <c:pt idx="2525">
                        <c:v>31.69970703125</c:v>
                      </c:pt>
                      <c:pt idx="2526">
                        <c:v>31.599853515625</c:v>
                      </c:pt>
                      <c:pt idx="2527">
                        <c:v>31.599853515625</c:v>
                      </c:pt>
                      <c:pt idx="2528">
                        <c:v>31.599853515625</c:v>
                      </c:pt>
                      <c:pt idx="2529">
                        <c:v>31.599853515625</c:v>
                      </c:pt>
                      <c:pt idx="2530">
                        <c:v>31.599853515625</c:v>
                      </c:pt>
                      <c:pt idx="2531">
                        <c:v>31.499755859375</c:v>
                      </c:pt>
                      <c:pt idx="2532">
                        <c:v>31.499755859375</c:v>
                      </c:pt>
                      <c:pt idx="2533">
                        <c:v>31.499755859375</c:v>
                      </c:pt>
                      <c:pt idx="2534">
                        <c:v>31.499755859375</c:v>
                      </c:pt>
                      <c:pt idx="2535">
                        <c:v>31.499755859375</c:v>
                      </c:pt>
                      <c:pt idx="2536">
                        <c:v>31.499755859375</c:v>
                      </c:pt>
                      <c:pt idx="2537">
                        <c:v>31.499755859375</c:v>
                      </c:pt>
                      <c:pt idx="2538">
                        <c:v>31.39990234375</c:v>
                      </c:pt>
                      <c:pt idx="2539">
                        <c:v>31.39990234375</c:v>
                      </c:pt>
                      <c:pt idx="2540">
                        <c:v>31.39990234375</c:v>
                      </c:pt>
                      <c:pt idx="2541">
                        <c:v>31.499755859375</c:v>
                      </c:pt>
                      <c:pt idx="2542">
                        <c:v>31.39990234375</c:v>
                      </c:pt>
                      <c:pt idx="2543">
                        <c:v>31.39990234375</c:v>
                      </c:pt>
                      <c:pt idx="2544">
                        <c:v>31.499755859375</c:v>
                      </c:pt>
                      <c:pt idx="2545">
                        <c:v>31.39990234375</c:v>
                      </c:pt>
                      <c:pt idx="2546">
                        <c:v>31.499755859375</c:v>
                      </c:pt>
                      <c:pt idx="2547">
                        <c:v>31.499755859375</c:v>
                      </c:pt>
                      <c:pt idx="2548">
                        <c:v>31.499755859375</c:v>
                      </c:pt>
                      <c:pt idx="2549">
                        <c:v>31.39990234375</c:v>
                      </c:pt>
                      <c:pt idx="2550">
                        <c:v>31.39990234375</c:v>
                      </c:pt>
                      <c:pt idx="2551">
                        <c:v>31.39990234375</c:v>
                      </c:pt>
                      <c:pt idx="2552">
                        <c:v>31.2998046875</c:v>
                      </c:pt>
                      <c:pt idx="2553">
                        <c:v>31.39990234375</c:v>
                      </c:pt>
                      <c:pt idx="2554">
                        <c:v>31.39990234375</c:v>
                      </c:pt>
                      <c:pt idx="2555">
                        <c:v>31.39990234375</c:v>
                      </c:pt>
                      <c:pt idx="2556">
                        <c:v>31.39990234375</c:v>
                      </c:pt>
                      <c:pt idx="2557">
                        <c:v>31.2998046875</c:v>
                      </c:pt>
                      <c:pt idx="2558">
                        <c:v>31.2998046875</c:v>
                      </c:pt>
                      <c:pt idx="2559">
                        <c:v>31.2998046875</c:v>
                      </c:pt>
                      <c:pt idx="2560">
                        <c:v>31.2998046875</c:v>
                      </c:pt>
                      <c:pt idx="2561">
                        <c:v>31.2998046875</c:v>
                      </c:pt>
                      <c:pt idx="2562">
                        <c:v>31.2998046875</c:v>
                      </c:pt>
                      <c:pt idx="2563">
                        <c:v>31.19970703125</c:v>
                      </c:pt>
                      <c:pt idx="2564">
                        <c:v>31.19970703125</c:v>
                      </c:pt>
                      <c:pt idx="2565">
                        <c:v>31.19970703125</c:v>
                      </c:pt>
                      <c:pt idx="2566">
                        <c:v>31.19970703125</c:v>
                      </c:pt>
                      <c:pt idx="2567">
                        <c:v>31.19970703125</c:v>
                      </c:pt>
                      <c:pt idx="2568">
                        <c:v>31.2998046875</c:v>
                      </c:pt>
                      <c:pt idx="2569">
                        <c:v>31.2998046875</c:v>
                      </c:pt>
                      <c:pt idx="2570">
                        <c:v>31.2998046875</c:v>
                      </c:pt>
                      <c:pt idx="2571">
                        <c:v>31.2998046875</c:v>
                      </c:pt>
                      <c:pt idx="2572">
                        <c:v>31.2998046875</c:v>
                      </c:pt>
                      <c:pt idx="2573">
                        <c:v>31.2998046875</c:v>
                      </c:pt>
                      <c:pt idx="2574">
                        <c:v>31.2998046875</c:v>
                      </c:pt>
                      <c:pt idx="2575">
                        <c:v>31.2998046875</c:v>
                      </c:pt>
                      <c:pt idx="2576">
                        <c:v>31.2998046875</c:v>
                      </c:pt>
                      <c:pt idx="2577">
                        <c:v>31.19970703125</c:v>
                      </c:pt>
                      <c:pt idx="2578">
                        <c:v>31.19970703125</c:v>
                      </c:pt>
                      <c:pt idx="2579">
                        <c:v>31.19970703125</c:v>
                      </c:pt>
                      <c:pt idx="2580">
                        <c:v>31.2998046875</c:v>
                      </c:pt>
                      <c:pt idx="2581">
                        <c:v>31.2998046875</c:v>
                      </c:pt>
                      <c:pt idx="2582">
                        <c:v>31.2998046875</c:v>
                      </c:pt>
                      <c:pt idx="2583">
                        <c:v>31.2998046875</c:v>
                      </c:pt>
                      <c:pt idx="2584">
                        <c:v>31.2998046875</c:v>
                      </c:pt>
                      <c:pt idx="2585">
                        <c:v>31.2998046875</c:v>
                      </c:pt>
                      <c:pt idx="2586">
                        <c:v>31.19970703125</c:v>
                      </c:pt>
                      <c:pt idx="2587">
                        <c:v>31.19970703125</c:v>
                      </c:pt>
                      <c:pt idx="2588">
                        <c:v>31.099853515625</c:v>
                      </c:pt>
                      <c:pt idx="2589">
                        <c:v>31.19970703125</c:v>
                      </c:pt>
                      <c:pt idx="2590">
                        <c:v>31.099853515625</c:v>
                      </c:pt>
                      <c:pt idx="2591">
                        <c:v>31.19970703125</c:v>
                      </c:pt>
                      <c:pt idx="2592">
                        <c:v>31.19970703125</c:v>
                      </c:pt>
                      <c:pt idx="2593">
                        <c:v>31.19970703125</c:v>
                      </c:pt>
                      <c:pt idx="2594">
                        <c:v>31.19970703125</c:v>
                      </c:pt>
                      <c:pt idx="2595">
                        <c:v>31.19970703125</c:v>
                      </c:pt>
                      <c:pt idx="2596">
                        <c:v>31.19970703125</c:v>
                      </c:pt>
                      <c:pt idx="2597">
                        <c:v>31.099853515625</c:v>
                      </c:pt>
                      <c:pt idx="2598">
                        <c:v>30.999755859375</c:v>
                      </c:pt>
                      <c:pt idx="2599">
                        <c:v>30.999755859375</c:v>
                      </c:pt>
                      <c:pt idx="2600">
                        <c:v>30.999755859375</c:v>
                      </c:pt>
                      <c:pt idx="2601">
                        <c:v>30.999755859375</c:v>
                      </c:pt>
                      <c:pt idx="2602">
                        <c:v>30.999755859375</c:v>
                      </c:pt>
                      <c:pt idx="2603">
                        <c:v>30.999755859375</c:v>
                      </c:pt>
                      <c:pt idx="2604">
                        <c:v>31.099853515625</c:v>
                      </c:pt>
                      <c:pt idx="2605">
                        <c:v>31.099853515625</c:v>
                      </c:pt>
                      <c:pt idx="2606">
                        <c:v>31.099853515625</c:v>
                      </c:pt>
                      <c:pt idx="2607">
                        <c:v>31.099853515625</c:v>
                      </c:pt>
                      <c:pt idx="2608">
                        <c:v>31.099853515625</c:v>
                      </c:pt>
                      <c:pt idx="2609">
                        <c:v>31.099853515625</c:v>
                      </c:pt>
                      <c:pt idx="2610">
                        <c:v>30.999755859375</c:v>
                      </c:pt>
                      <c:pt idx="2611">
                        <c:v>30.999755859375</c:v>
                      </c:pt>
                      <c:pt idx="2612">
                        <c:v>30.999755859375</c:v>
                      </c:pt>
                      <c:pt idx="2613">
                        <c:v>30.999755859375</c:v>
                      </c:pt>
                      <c:pt idx="2614">
                        <c:v>30.89990234375</c:v>
                      </c:pt>
                      <c:pt idx="2615">
                        <c:v>30.89990234375</c:v>
                      </c:pt>
                      <c:pt idx="2616">
                        <c:v>30.999755859375</c:v>
                      </c:pt>
                      <c:pt idx="2617">
                        <c:v>30.999755859375</c:v>
                      </c:pt>
                      <c:pt idx="2618">
                        <c:v>30.999755859375</c:v>
                      </c:pt>
                      <c:pt idx="2619">
                        <c:v>30.999755859375</c:v>
                      </c:pt>
                      <c:pt idx="2620">
                        <c:v>30.999755859375</c:v>
                      </c:pt>
                      <c:pt idx="2621">
                        <c:v>30.999755859375</c:v>
                      </c:pt>
                      <c:pt idx="2622">
                        <c:v>30.999755859375</c:v>
                      </c:pt>
                      <c:pt idx="2623">
                        <c:v>30.999755859375</c:v>
                      </c:pt>
                      <c:pt idx="2624">
                        <c:v>30.89990234375</c:v>
                      </c:pt>
                      <c:pt idx="2625">
                        <c:v>30.89990234375</c:v>
                      </c:pt>
                      <c:pt idx="2626">
                        <c:v>30.89990234375</c:v>
                      </c:pt>
                      <c:pt idx="2627">
                        <c:v>30.999755859375</c:v>
                      </c:pt>
                      <c:pt idx="2628">
                        <c:v>30.89990234375</c:v>
                      </c:pt>
                      <c:pt idx="2629">
                        <c:v>30.89990234375</c:v>
                      </c:pt>
                      <c:pt idx="2630">
                        <c:v>30.89990234375</c:v>
                      </c:pt>
                      <c:pt idx="2631">
                        <c:v>30.89990234375</c:v>
                      </c:pt>
                      <c:pt idx="2632">
                        <c:v>30.89990234375</c:v>
                      </c:pt>
                      <c:pt idx="2633">
                        <c:v>30.89990234375</c:v>
                      </c:pt>
                      <c:pt idx="2634">
                        <c:v>30.89990234375</c:v>
                      </c:pt>
                      <c:pt idx="2635">
                        <c:v>30.89990234375</c:v>
                      </c:pt>
                      <c:pt idx="2636">
                        <c:v>30.7998046875</c:v>
                      </c:pt>
                      <c:pt idx="2637">
                        <c:v>30.89990234375</c:v>
                      </c:pt>
                      <c:pt idx="2638">
                        <c:v>30.7998046875</c:v>
                      </c:pt>
                      <c:pt idx="2639">
                        <c:v>30.7998046875</c:v>
                      </c:pt>
                      <c:pt idx="2640">
                        <c:v>30.7998046875</c:v>
                      </c:pt>
                      <c:pt idx="2641">
                        <c:v>30.7998046875</c:v>
                      </c:pt>
                      <c:pt idx="2642">
                        <c:v>30.7998046875</c:v>
                      </c:pt>
                      <c:pt idx="2643">
                        <c:v>30.7998046875</c:v>
                      </c:pt>
                      <c:pt idx="2644">
                        <c:v>30.699951171875</c:v>
                      </c:pt>
                      <c:pt idx="2645">
                        <c:v>30.7998046875</c:v>
                      </c:pt>
                      <c:pt idx="2646">
                        <c:v>30.699951171875</c:v>
                      </c:pt>
                      <c:pt idx="2647">
                        <c:v>30.699951171875</c:v>
                      </c:pt>
                      <c:pt idx="2648">
                        <c:v>30.699951171875</c:v>
                      </c:pt>
                      <c:pt idx="2649">
                        <c:v>30.699951171875</c:v>
                      </c:pt>
                      <c:pt idx="2650">
                        <c:v>30.699951171875</c:v>
                      </c:pt>
                      <c:pt idx="2651">
                        <c:v>30.699951171875</c:v>
                      </c:pt>
                      <c:pt idx="2652">
                        <c:v>30.699951171875</c:v>
                      </c:pt>
                      <c:pt idx="2653">
                        <c:v>30.7998046875</c:v>
                      </c:pt>
                      <c:pt idx="2654">
                        <c:v>30.7998046875</c:v>
                      </c:pt>
                      <c:pt idx="2655">
                        <c:v>30.7998046875</c:v>
                      </c:pt>
                      <c:pt idx="2656">
                        <c:v>30.7998046875</c:v>
                      </c:pt>
                      <c:pt idx="2657">
                        <c:v>30.7998046875</c:v>
                      </c:pt>
                      <c:pt idx="2658">
                        <c:v>30.699951171875</c:v>
                      </c:pt>
                      <c:pt idx="2659">
                        <c:v>30.699951171875</c:v>
                      </c:pt>
                      <c:pt idx="2660">
                        <c:v>30.699951171875</c:v>
                      </c:pt>
                      <c:pt idx="2661">
                        <c:v>30.699951171875</c:v>
                      </c:pt>
                      <c:pt idx="2662">
                        <c:v>30.699951171875</c:v>
                      </c:pt>
                      <c:pt idx="2663">
                        <c:v>30.699951171875</c:v>
                      </c:pt>
                      <c:pt idx="2664">
                        <c:v>30.699951171875</c:v>
                      </c:pt>
                      <c:pt idx="2665">
                        <c:v>30.699951171875</c:v>
                      </c:pt>
                      <c:pt idx="2666">
                        <c:v>30.699951171875</c:v>
                      </c:pt>
                      <c:pt idx="2667">
                        <c:v>30.699951171875</c:v>
                      </c:pt>
                      <c:pt idx="2668">
                        <c:v>30.699951171875</c:v>
                      </c:pt>
                      <c:pt idx="2669">
                        <c:v>30.699951171875</c:v>
                      </c:pt>
                      <c:pt idx="2670">
                        <c:v>30.599853515625</c:v>
                      </c:pt>
                      <c:pt idx="2671">
                        <c:v>30.699951171875</c:v>
                      </c:pt>
                      <c:pt idx="2672">
                        <c:v>30.699951171875</c:v>
                      </c:pt>
                      <c:pt idx="2673">
                        <c:v>30.699951171875</c:v>
                      </c:pt>
                      <c:pt idx="2674">
                        <c:v>30.699951171875</c:v>
                      </c:pt>
                      <c:pt idx="2675">
                        <c:v>30.599853515625</c:v>
                      </c:pt>
                      <c:pt idx="2676">
                        <c:v>30.599853515625</c:v>
                      </c:pt>
                      <c:pt idx="2677">
                        <c:v>30.699951171875</c:v>
                      </c:pt>
                      <c:pt idx="2678">
                        <c:v>30.699951171875</c:v>
                      </c:pt>
                      <c:pt idx="2679">
                        <c:v>30.599853515625</c:v>
                      </c:pt>
                      <c:pt idx="2680">
                        <c:v>30.599853515625</c:v>
                      </c:pt>
                      <c:pt idx="2681">
                        <c:v>30.599853515625</c:v>
                      </c:pt>
                      <c:pt idx="2682">
                        <c:v>30.699951171875</c:v>
                      </c:pt>
                      <c:pt idx="2683">
                        <c:v>30.599853515625</c:v>
                      </c:pt>
                      <c:pt idx="2684">
                        <c:v>30.499755859375</c:v>
                      </c:pt>
                      <c:pt idx="2685">
                        <c:v>30.499755859375</c:v>
                      </c:pt>
                      <c:pt idx="2686">
                        <c:v>30.499755859375</c:v>
                      </c:pt>
                      <c:pt idx="2687">
                        <c:v>30.499755859375</c:v>
                      </c:pt>
                      <c:pt idx="2688">
                        <c:v>30.499755859375</c:v>
                      </c:pt>
                      <c:pt idx="2689">
                        <c:v>30.599853515625</c:v>
                      </c:pt>
                      <c:pt idx="2690">
                        <c:v>30.699951171875</c:v>
                      </c:pt>
                      <c:pt idx="2691">
                        <c:v>30.599853515625</c:v>
                      </c:pt>
                      <c:pt idx="2692">
                        <c:v>30.699951171875</c:v>
                      </c:pt>
                      <c:pt idx="2693">
                        <c:v>30.599853515625</c:v>
                      </c:pt>
                      <c:pt idx="2694">
                        <c:v>30.599853515625</c:v>
                      </c:pt>
                      <c:pt idx="2695">
                        <c:v>30.599853515625</c:v>
                      </c:pt>
                      <c:pt idx="2696">
                        <c:v>30.499755859375</c:v>
                      </c:pt>
                      <c:pt idx="2697">
                        <c:v>30.499755859375</c:v>
                      </c:pt>
                      <c:pt idx="2698">
                        <c:v>30.499755859375</c:v>
                      </c:pt>
                      <c:pt idx="2699">
                        <c:v>30.499755859375</c:v>
                      </c:pt>
                      <c:pt idx="2700">
                        <c:v>30.499755859375</c:v>
                      </c:pt>
                      <c:pt idx="2701">
                        <c:v>30.39990234375</c:v>
                      </c:pt>
                      <c:pt idx="2702">
                        <c:v>30.39990234375</c:v>
                      </c:pt>
                      <c:pt idx="2703">
                        <c:v>30.499755859375</c:v>
                      </c:pt>
                      <c:pt idx="2704">
                        <c:v>30.39990234375</c:v>
                      </c:pt>
                      <c:pt idx="2705">
                        <c:v>30.39990234375</c:v>
                      </c:pt>
                      <c:pt idx="2706">
                        <c:v>30.499755859375</c:v>
                      </c:pt>
                      <c:pt idx="2707">
                        <c:v>30.39990234375</c:v>
                      </c:pt>
                      <c:pt idx="2708">
                        <c:v>30.39990234375</c:v>
                      </c:pt>
                      <c:pt idx="2709">
                        <c:v>30.39990234375</c:v>
                      </c:pt>
                      <c:pt idx="2710">
                        <c:v>30.39990234375</c:v>
                      </c:pt>
                      <c:pt idx="2711">
                        <c:v>30.39990234375</c:v>
                      </c:pt>
                      <c:pt idx="2712">
                        <c:v>30.39990234375</c:v>
                      </c:pt>
                      <c:pt idx="2713">
                        <c:v>30.39990234375</c:v>
                      </c:pt>
                      <c:pt idx="2714">
                        <c:v>30.39990234375</c:v>
                      </c:pt>
                      <c:pt idx="2715">
                        <c:v>30.39990234375</c:v>
                      </c:pt>
                      <c:pt idx="2716">
                        <c:v>30.39990234375</c:v>
                      </c:pt>
                      <c:pt idx="2717">
                        <c:v>30.39990234375</c:v>
                      </c:pt>
                      <c:pt idx="2718">
                        <c:v>30.39990234375</c:v>
                      </c:pt>
                      <c:pt idx="2719">
                        <c:v>30.2998046875</c:v>
                      </c:pt>
                      <c:pt idx="2720">
                        <c:v>30.2998046875</c:v>
                      </c:pt>
                      <c:pt idx="2721">
                        <c:v>30.2998046875</c:v>
                      </c:pt>
                      <c:pt idx="2722">
                        <c:v>30.2998046875</c:v>
                      </c:pt>
                      <c:pt idx="2723">
                        <c:v>30.2998046875</c:v>
                      </c:pt>
                      <c:pt idx="2724">
                        <c:v>30.2998046875</c:v>
                      </c:pt>
                      <c:pt idx="2725">
                        <c:v>30.2998046875</c:v>
                      </c:pt>
                      <c:pt idx="2726">
                        <c:v>30.2998046875</c:v>
                      </c:pt>
                      <c:pt idx="2727">
                        <c:v>30.2998046875</c:v>
                      </c:pt>
                      <c:pt idx="2728">
                        <c:v>30.199951171875</c:v>
                      </c:pt>
                      <c:pt idx="2729">
                        <c:v>30.2998046875</c:v>
                      </c:pt>
                      <c:pt idx="2730">
                        <c:v>30.2998046875</c:v>
                      </c:pt>
                      <c:pt idx="2731">
                        <c:v>30.39990234375</c:v>
                      </c:pt>
                      <c:pt idx="2732">
                        <c:v>30.2998046875</c:v>
                      </c:pt>
                      <c:pt idx="2733">
                        <c:v>30.2998046875</c:v>
                      </c:pt>
                      <c:pt idx="2734">
                        <c:v>30.2998046875</c:v>
                      </c:pt>
                      <c:pt idx="2735">
                        <c:v>30.2998046875</c:v>
                      </c:pt>
                      <c:pt idx="2736">
                        <c:v>30.2998046875</c:v>
                      </c:pt>
                      <c:pt idx="2737">
                        <c:v>30.199951171875</c:v>
                      </c:pt>
                      <c:pt idx="2738">
                        <c:v>30.199951171875</c:v>
                      </c:pt>
                      <c:pt idx="2739">
                        <c:v>30.199951171875</c:v>
                      </c:pt>
                      <c:pt idx="2740">
                        <c:v>30.199951171875</c:v>
                      </c:pt>
                      <c:pt idx="2741">
                        <c:v>30.199951171875</c:v>
                      </c:pt>
                      <c:pt idx="2742">
                        <c:v>30.199951171875</c:v>
                      </c:pt>
                      <c:pt idx="2743">
                        <c:v>30.199951171875</c:v>
                      </c:pt>
                      <c:pt idx="2744">
                        <c:v>30.199951171875</c:v>
                      </c:pt>
                      <c:pt idx="2745">
                        <c:v>30.199951171875</c:v>
                      </c:pt>
                      <c:pt idx="2746">
                        <c:v>30.199951171875</c:v>
                      </c:pt>
                      <c:pt idx="2747">
                        <c:v>30.199951171875</c:v>
                      </c:pt>
                      <c:pt idx="2748">
                        <c:v>30.199951171875</c:v>
                      </c:pt>
                      <c:pt idx="2749">
                        <c:v>30.099853515625</c:v>
                      </c:pt>
                      <c:pt idx="2750">
                        <c:v>30.199951171875</c:v>
                      </c:pt>
                      <c:pt idx="2751">
                        <c:v>30.199951171875</c:v>
                      </c:pt>
                      <c:pt idx="2752">
                        <c:v>30.099853515625</c:v>
                      </c:pt>
                      <c:pt idx="2753">
                        <c:v>30.099853515625</c:v>
                      </c:pt>
                      <c:pt idx="2754">
                        <c:v>30.099853515625</c:v>
                      </c:pt>
                      <c:pt idx="2755">
                        <c:v>30.099853515625</c:v>
                      </c:pt>
                      <c:pt idx="2756">
                        <c:v>30.099853515625</c:v>
                      </c:pt>
                      <c:pt idx="2757">
                        <c:v>30.099853515625</c:v>
                      </c:pt>
                      <c:pt idx="2758">
                        <c:v>30.099853515625</c:v>
                      </c:pt>
                      <c:pt idx="2759">
                        <c:v>30.099853515625</c:v>
                      </c:pt>
                      <c:pt idx="2760">
                        <c:v>30.099853515625</c:v>
                      </c:pt>
                      <c:pt idx="2761">
                        <c:v>29.999755859375</c:v>
                      </c:pt>
                      <c:pt idx="2762">
                        <c:v>29.999755859375</c:v>
                      </c:pt>
                      <c:pt idx="2763">
                        <c:v>29.89990234375</c:v>
                      </c:pt>
                      <c:pt idx="2764">
                        <c:v>29.999755859375</c:v>
                      </c:pt>
                      <c:pt idx="2765">
                        <c:v>29.999755859375</c:v>
                      </c:pt>
                      <c:pt idx="2766">
                        <c:v>29.89990234375</c:v>
                      </c:pt>
                      <c:pt idx="2767">
                        <c:v>30.199951171875</c:v>
                      </c:pt>
                      <c:pt idx="2768">
                        <c:v>30.199951171875</c:v>
                      </c:pt>
                      <c:pt idx="2769">
                        <c:v>30.199951171875</c:v>
                      </c:pt>
                      <c:pt idx="2770">
                        <c:v>30.099853515625</c:v>
                      </c:pt>
                      <c:pt idx="2771">
                        <c:v>30.099853515625</c:v>
                      </c:pt>
                      <c:pt idx="2772">
                        <c:v>30.099853515625</c:v>
                      </c:pt>
                      <c:pt idx="2773">
                        <c:v>30.199951171875</c:v>
                      </c:pt>
                      <c:pt idx="2774">
                        <c:v>30.199951171875</c:v>
                      </c:pt>
                      <c:pt idx="2775">
                        <c:v>30.199951171875</c:v>
                      </c:pt>
                      <c:pt idx="2776">
                        <c:v>30.199951171875</c:v>
                      </c:pt>
                      <c:pt idx="2777">
                        <c:v>30.199951171875</c:v>
                      </c:pt>
                      <c:pt idx="2778">
                        <c:v>30.199951171875</c:v>
                      </c:pt>
                      <c:pt idx="2779">
                        <c:v>30.199951171875</c:v>
                      </c:pt>
                      <c:pt idx="2780">
                        <c:v>30.2998046875</c:v>
                      </c:pt>
                      <c:pt idx="2781">
                        <c:v>30.199951171875</c:v>
                      </c:pt>
                      <c:pt idx="2782">
                        <c:v>30.199951171875</c:v>
                      </c:pt>
                      <c:pt idx="2783">
                        <c:v>30.199951171875</c:v>
                      </c:pt>
                      <c:pt idx="2784">
                        <c:v>30.199951171875</c:v>
                      </c:pt>
                      <c:pt idx="2785">
                        <c:v>29.999755859375</c:v>
                      </c:pt>
                      <c:pt idx="2786">
                        <c:v>30.099853515625</c:v>
                      </c:pt>
                      <c:pt idx="2787">
                        <c:v>29.999755859375</c:v>
                      </c:pt>
                      <c:pt idx="2788">
                        <c:v>29.999755859375</c:v>
                      </c:pt>
                      <c:pt idx="2789">
                        <c:v>29.999755859375</c:v>
                      </c:pt>
                      <c:pt idx="2790">
                        <c:v>29.999755859375</c:v>
                      </c:pt>
                      <c:pt idx="2791">
                        <c:v>29.999755859375</c:v>
                      </c:pt>
                      <c:pt idx="2792">
                        <c:v>29.999755859375</c:v>
                      </c:pt>
                      <c:pt idx="2793">
                        <c:v>29.999755859375</c:v>
                      </c:pt>
                      <c:pt idx="2794">
                        <c:v>29.999755859375</c:v>
                      </c:pt>
                      <c:pt idx="2795">
                        <c:v>29.999755859375</c:v>
                      </c:pt>
                      <c:pt idx="2796">
                        <c:v>29.999755859375</c:v>
                      </c:pt>
                      <c:pt idx="2797">
                        <c:v>29.999755859375</c:v>
                      </c:pt>
                      <c:pt idx="2798">
                        <c:v>30.099853515625</c:v>
                      </c:pt>
                      <c:pt idx="2799">
                        <c:v>30.099853515625</c:v>
                      </c:pt>
                      <c:pt idx="2800">
                        <c:v>29.999755859375</c:v>
                      </c:pt>
                      <c:pt idx="2801">
                        <c:v>30.099853515625</c:v>
                      </c:pt>
                      <c:pt idx="2802">
                        <c:v>30.099853515625</c:v>
                      </c:pt>
                      <c:pt idx="2803">
                        <c:v>29.999755859375</c:v>
                      </c:pt>
                      <c:pt idx="2804">
                        <c:v>29.999755859375</c:v>
                      </c:pt>
                      <c:pt idx="2805">
                        <c:v>29.999755859375</c:v>
                      </c:pt>
                      <c:pt idx="2806">
                        <c:v>29.999755859375</c:v>
                      </c:pt>
                      <c:pt idx="2807">
                        <c:v>29.999755859375</c:v>
                      </c:pt>
                      <c:pt idx="2808">
                        <c:v>29.999755859375</c:v>
                      </c:pt>
                      <c:pt idx="2809">
                        <c:v>29.89990234375</c:v>
                      </c:pt>
                      <c:pt idx="2810">
                        <c:v>29.7998046875</c:v>
                      </c:pt>
                      <c:pt idx="2811">
                        <c:v>29.7998046875</c:v>
                      </c:pt>
                      <c:pt idx="2812">
                        <c:v>29.7998046875</c:v>
                      </c:pt>
                      <c:pt idx="2813">
                        <c:v>29.7998046875</c:v>
                      </c:pt>
                      <c:pt idx="2814">
                        <c:v>29.7998046875</c:v>
                      </c:pt>
                      <c:pt idx="2815">
                        <c:v>29.7998046875</c:v>
                      </c:pt>
                      <c:pt idx="2816">
                        <c:v>29.89990234375</c:v>
                      </c:pt>
                      <c:pt idx="2817">
                        <c:v>29.89990234375</c:v>
                      </c:pt>
                      <c:pt idx="2818">
                        <c:v>29.89990234375</c:v>
                      </c:pt>
                      <c:pt idx="2819">
                        <c:v>29.7998046875</c:v>
                      </c:pt>
                      <c:pt idx="2820">
                        <c:v>29.7998046875</c:v>
                      </c:pt>
                      <c:pt idx="2821">
                        <c:v>29.7998046875</c:v>
                      </c:pt>
                      <c:pt idx="2822">
                        <c:v>29.7998046875</c:v>
                      </c:pt>
                      <c:pt idx="2823">
                        <c:v>29.7998046875</c:v>
                      </c:pt>
                      <c:pt idx="2824">
                        <c:v>29.7998046875</c:v>
                      </c:pt>
                      <c:pt idx="2825">
                        <c:v>29.7998046875</c:v>
                      </c:pt>
                      <c:pt idx="2826">
                        <c:v>29.7998046875</c:v>
                      </c:pt>
                      <c:pt idx="2827">
                        <c:v>29.7998046875</c:v>
                      </c:pt>
                      <c:pt idx="2828">
                        <c:v>29.599853515625</c:v>
                      </c:pt>
                      <c:pt idx="2829">
                        <c:v>29.599853515625</c:v>
                      </c:pt>
                      <c:pt idx="2830">
                        <c:v>29.599853515625</c:v>
                      </c:pt>
                      <c:pt idx="2831">
                        <c:v>29.599853515625</c:v>
                      </c:pt>
                      <c:pt idx="2832">
                        <c:v>29.599853515625</c:v>
                      </c:pt>
                      <c:pt idx="2833">
                        <c:v>29.7998046875</c:v>
                      </c:pt>
                      <c:pt idx="2834">
                        <c:v>29.7998046875</c:v>
                      </c:pt>
                      <c:pt idx="2835">
                        <c:v>29.7998046875</c:v>
                      </c:pt>
                      <c:pt idx="2836">
                        <c:v>29.7998046875</c:v>
                      </c:pt>
                      <c:pt idx="2837">
                        <c:v>29.699951171875</c:v>
                      </c:pt>
                      <c:pt idx="2838">
                        <c:v>29.699951171875</c:v>
                      </c:pt>
                      <c:pt idx="2839">
                        <c:v>29.699951171875</c:v>
                      </c:pt>
                      <c:pt idx="2840">
                        <c:v>29.699951171875</c:v>
                      </c:pt>
                      <c:pt idx="2841">
                        <c:v>29.699951171875</c:v>
                      </c:pt>
                      <c:pt idx="2842">
                        <c:v>29.699951171875</c:v>
                      </c:pt>
                      <c:pt idx="2843">
                        <c:v>29.699951171875</c:v>
                      </c:pt>
                      <c:pt idx="2844">
                        <c:v>29.699951171875</c:v>
                      </c:pt>
                      <c:pt idx="2845">
                        <c:v>29.699951171875</c:v>
                      </c:pt>
                      <c:pt idx="2846">
                        <c:v>29.7998046875</c:v>
                      </c:pt>
                      <c:pt idx="2847">
                        <c:v>29.7998046875</c:v>
                      </c:pt>
                      <c:pt idx="2848">
                        <c:v>29.7998046875</c:v>
                      </c:pt>
                      <c:pt idx="2849">
                        <c:v>29.7998046875</c:v>
                      </c:pt>
                      <c:pt idx="2850">
                        <c:v>29.7998046875</c:v>
                      </c:pt>
                      <c:pt idx="2851">
                        <c:v>29.699951171875</c:v>
                      </c:pt>
                      <c:pt idx="2852">
                        <c:v>29.599853515625</c:v>
                      </c:pt>
                      <c:pt idx="2853">
                        <c:v>29.5</c:v>
                      </c:pt>
                      <c:pt idx="2854">
                        <c:v>29.599853515625</c:v>
                      </c:pt>
                      <c:pt idx="2855">
                        <c:v>29.5</c:v>
                      </c:pt>
                      <c:pt idx="2856">
                        <c:v>29.599853515625</c:v>
                      </c:pt>
                      <c:pt idx="2857">
                        <c:v>29.599853515625</c:v>
                      </c:pt>
                      <c:pt idx="2858">
                        <c:v>29.599853515625</c:v>
                      </c:pt>
                      <c:pt idx="2859">
                        <c:v>29.599853515625</c:v>
                      </c:pt>
                      <c:pt idx="2860">
                        <c:v>29.599853515625</c:v>
                      </c:pt>
                      <c:pt idx="2861">
                        <c:v>29.699951171875</c:v>
                      </c:pt>
                      <c:pt idx="2862">
                        <c:v>29.599853515625</c:v>
                      </c:pt>
                      <c:pt idx="2863">
                        <c:v>29.599853515625</c:v>
                      </c:pt>
                      <c:pt idx="2864">
                        <c:v>29.699951171875</c:v>
                      </c:pt>
                      <c:pt idx="2865">
                        <c:v>29.699951171875</c:v>
                      </c:pt>
                      <c:pt idx="2866">
                        <c:v>29.699951171875</c:v>
                      </c:pt>
                      <c:pt idx="2867">
                        <c:v>29.699951171875</c:v>
                      </c:pt>
                      <c:pt idx="2868">
                        <c:v>29.699951171875</c:v>
                      </c:pt>
                      <c:pt idx="2869">
                        <c:v>29.699951171875</c:v>
                      </c:pt>
                      <c:pt idx="2870">
                        <c:v>29.699951171875</c:v>
                      </c:pt>
                      <c:pt idx="2871">
                        <c:v>29.699951171875</c:v>
                      </c:pt>
                      <c:pt idx="2872">
                        <c:v>29.699951171875</c:v>
                      </c:pt>
                      <c:pt idx="2873">
                        <c:v>29.699951171875</c:v>
                      </c:pt>
                      <c:pt idx="2874">
                        <c:v>29.699951171875</c:v>
                      </c:pt>
                      <c:pt idx="2875">
                        <c:v>29.699951171875</c:v>
                      </c:pt>
                      <c:pt idx="2876">
                        <c:v>29.2998046875</c:v>
                      </c:pt>
                      <c:pt idx="2877">
                        <c:v>29.2998046875</c:v>
                      </c:pt>
                      <c:pt idx="2878">
                        <c:v>29.2998046875</c:v>
                      </c:pt>
                      <c:pt idx="2879">
                        <c:v>29.2998046875</c:v>
                      </c:pt>
                      <c:pt idx="2880">
                        <c:v>29.2998046875</c:v>
                      </c:pt>
                      <c:pt idx="2881">
                        <c:v>29.2998046875</c:v>
                      </c:pt>
                      <c:pt idx="2882">
                        <c:v>29.5</c:v>
                      </c:pt>
                      <c:pt idx="2883">
                        <c:v>29.5</c:v>
                      </c:pt>
                      <c:pt idx="2884">
                        <c:v>29.39990234375</c:v>
                      </c:pt>
                      <c:pt idx="2885">
                        <c:v>29.5</c:v>
                      </c:pt>
                      <c:pt idx="2886">
                        <c:v>29.39990234375</c:v>
                      </c:pt>
                      <c:pt idx="2887">
                        <c:v>29.5</c:v>
                      </c:pt>
                      <c:pt idx="2888">
                        <c:v>29.39990234375</c:v>
                      </c:pt>
                      <c:pt idx="2889">
                        <c:v>29.39990234375</c:v>
                      </c:pt>
                      <c:pt idx="2890">
                        <c:v>29.39990234375</c:v>
                      </c:pt>
                      <c:pt idx="2891">
                        <c:v>29.39990234375</c:v>
                      </c:pt>
                      <c:pt idx="2892">
                        <c:v>29.39990234375</c:v>
                      </c:pt>
                      <c:pt idx="2893">
                        <c:v>29.2998046875</c:v>
                      </c:pt>
                      <c:pt idx="2894">
                        <c:v>29.599853515625</c:v>
                      </c:pt>
                      <c:pt idx="2895">
                        <c:v>29.5</c:v>
                      </c:pt>
                      <c:pt idx="2896">
                        <c:v>29.599853515625</c:v>
                      </c:pt>
                      <c:pt idx="2897">
                        <c:v>29.5</c:v>
                      </c:pt>
                      <c:pt idx="2898">
                        <c:v>29.5</c:v>
                      </c:pt>
                      <c:pt idx="2899">
                        <c:v>29.599853515625</c:v>
                      </c:pt>
                      <c:pt idx="2900">
                        <c:v>29.599853515625</c:v>
                      </c:pt>
                      <c:pt idx="2901">
                        <c:v>29.5</c:v>
                      </c:pt>
                      <c:pt idx="2902">
                        <c:v>29.5</c:v>
                      </c:pt>
                      <c:pt idx="2903">
                        <c:v>29.5</c:v>
                      </c:pt>
                      <c:pt idx="2904">
                        <c:v>29.5</c:v>
                      </c:pt>
                      <c:pt idx="2905">
                        <c:v>29.5</c:v>
                      </c:pt>
                      <c:pt idx="2906">
                        <c:v>29.5</c:v>
                      </c:pt>
                      <c:pt idx="2907">
                        <c:v>29.39990234375</c:v>
                      </c:pt>
                      <c:pt idx="2908">
                        <c:v>29.39990234375</c:v>
                      </c:pt>
                      <c:pt idx="2909">
                        <c:v>29.39990234375</c:v>
                      </c:pt>
                      <c:pt idx="2910">
                        <c:v>29.39990234375</c:v>
                      </c:pt>
                      <c:pt idx="2911">
                        <c:v>29.39990234375</c:v>
                      </c:pt>
                      <c:pt idx="2912">
                        <c:v>29.5</c:v>
                      </c:pt>
                      <c:pt idx="2913">
                        <c:v>29.39990234375</c:v>
                      </c:pt>
                      <c:pt idx="2914">
                        <c:v>29.39990234375</c:v>
                      </c:pt>
                      <c:pt idx="2915">
                        <c:v>29.39990234375</c:v>
                      </c:pt>
                      <c:pt idx="2916">
                        <c:v>29.39990234375</c:v>
                      </c:pt>
                      <c:pt idx="2917">
                        <c:v>29.39990234375</c:v>
                      </c:pt>
                      <c:pt idx="2918">
                        <c:v>29.5</c:v>
                      </c:pt>
                      <c:pt idx="2919">
                        <c:v>29.5</c:v>
                      </c:pt>
                      <c:pt idx="2920">
                        <c:v>29.39990234375</c:v>
                      </c:pt>
                      <c:pt idx="2921">
                        <c:v>29.5</c:v>
                      </c:pt>
                      <c:pt idx="2922">
                        <c:v>29.5</c:v>
                      </c:pt>
                      <c:pt idx="2923">
                        <c:v>29.5</c:v>
                      </c:pt>
                      <c:pt idx="2924">
                        <c:v>29.39990234375</c:v>
                      </c:pt>
                      <c:pt idx="2925">
                        <c:v>29.2998046875</c:v>
                      </c:pt>
                      <c:pt idx="2926">
                        <c:v>29.39990234375</c:v>
                      </c:pt>
                      <c:pt idx="2927">
                        <c:v>29.2998046875</c:v>
                      </c:pt>
                      <c:pt idx="2928">
                        <c:v>29.2998046875</c:v>
                      </c:pt>
                      <c:pt idx="2929">
                        <c:v>29.2998046875</c:v>
                      </c:pt>
                      <c:pt idx="2930">
                        <c:v>29.39990234375</c:v>
                      </c:pt>
                      <c:pt idx="2931">
                        <c:v>29.39990234375</c:v>
                      </c:pt>
                      <c:pt idx="2932">
                        <c:v>29.39990234375</c:v>
                      </c:pt>
                      <c:pt idx="2933">
                        <c:v>29.39990234375</c:v>
                      </c:pt>
                      <c:pt idx="2934">
                        <c:v>29.39990234375</c:v>
                      </c:pt>
                      <c:pt idx="2935">
                        <c:v>29.39990234375</c:v>
                      </c:pt>
                      <c:pt idx="2936">
                        <c:v>29.5</c:v>
                      </c:pt>
                      <c:pt idx="2937">
                        <c:v>29.39990234375</c:v>
                      </c:pt>
                      <c:pt idx="2938">
                        <c:v>29.39990234375</c:v>
                      </c:pt>
                      <c:pt idx="2939">
                        <c:v>29.39990234375</c:v>
                      </c:pt>
                      <c:pt idx="2940">
                        <c:v>29.5</c:v>
                      </c:pt>
                      <c:pt idx="2941">
                        <c:v>29.39990234375</c:v>
                      </c:pt>
                      <c:pt idx="2942">
                        <c:v>29.39990234375</c:v>
                      </c:pt>
                      <c:pt idx="2943">
                        <c:v>29.2998046875</c:v>
                      </c:pt>
                      <c:pt idx="2944">
                        <c:v>29.2998046875</c:v>
                      </c:pt>
                      <c:pt idx="2945">
                        <c:v>29.2998046875</c:v>
                      </c:pt>
                      <c:pt idx="2946">
                        <c:v>29.2998046875</c:v>
                      </c:pt>
                      <c:pt idx="2947">
                        <c:v>29.2998046875</c:v>
                      </c:pt>
                      <c:pt idx="2948">
                        <c:v>29.199951171875</c:v>
                      </c:pt>
                      <c:pt idx="2949">
                        <c:v>29.099853515625</c:v>
                      </c:pt>
                      <c:pt idx="2950">
                        <c:v>29.099853515625</c:v>
                      </c:pt>
                      <c:pt idx="2951">
                        <c:v>29.099853515625</c:v>
                      </c:pt>
                      <c:pt idx="2952">
                        <c:v>29.099853515625</c:v>
                      </c:pt>
                      <c:pt idx="2953">
                        <c:v>29.099853515625</c:v>
                      </c:pt>
                      <c:pt idx="2954">
                        <c:v>29.099853515625</c:v>
                      </c:pt>
                      <c:pt idx="2955">
                        <c:v>29.2998046875</c:v>
                      </c:pt>
                      <c:pt idx="2956">
                        <c:v>29.2998046875</c:v>
                      </c:pt>
                      <c:pt idx="2957">
                        <c:v>29.2998046875</c:v>
                      </c:pt>
                      <c:pt idx="2958">
                        <c:v>29.2998046875</c:v>
                      </c:pt>
                      <c:pt idx="2959">
                        <c:v>29.2998046875</c:v>
                      </c:pt>
                      <c:pt idx="2960">
                        <c:v>29.2998046875</c:v>
                      </c:pt>
                      <c:pt idx="2961">
                        <c:v>29.2998046875</c:v>
                      </c:pt>
                      <c:pt idx="2962">
                        <c:v>29.2998046875</c:v>
                      </c:pt>
                      <c:pt idx="2963">
                        <c:v>29.2998046875</c:v>
                      </c:pt>
                      <c:pt idx="2964">
                        <c:v>29.2998046875</c:v>
                      </c:pt>
                      <c:pt idx="2965">
                        <c:v>29.2998046875</c:v>
                      </c:pt>
                      <c:pt idx="2966">
                        <c:v>29.2998046875</c:v>
                      </c:pt>
                      <c:pt idx="2967">
                        <c:v>29.199951171875</c:v>
                      </c:pt>
                      <c:pt idx="2968">
                        <c:v>29.199951171875</c:v>
                      </c:pt>
                      <c:pt idx="2969">
                        <c:v>29.199951171875</c:v>
                      </c:pt>
                      <c:pt idx="2970">
                        <c:v>29.199951171875</c:v>
                      </c:pt>
                      <c:pt idx="2971">
                        <c:v>29.199951171875</c:v>
                      </c:pt>
                      <c:pt idx="2972">
                        <c:v>29.199951171875</c:v>
                      </c:pt>
                      <c:pt idx="2973">
                        <c:v>29.199951171875</c:v>
                      </c:pt>
                      <c:pt idx="2974">
                        <c:v>29.199951171875</c:v>
                      </c:pt>
                      <c:pt idx="2975">
                        <c:v>29.199951171875</c:v>
                      </c:pt>
                      <c:pt idx="2976">
                        <c:v>29.199951171875</c:v>
                      </c:pt>
                      <c:pt idx="2977">
                        <c:v>29.199951171875</c:v>
                      </c:pt>
                      <c:pt idx="2978">
                        <c:v>29.199951171875</c:v>
                      </c:pt>
                      <c:pt idx="2979">
                        <c:v>29.199951171875</c:v>
                      </c:pt>
                      <c:pt idx="2980">
                        <c:v>29.199951171875</c:v>
                      </c:pt>
                      <c:pt idx="2981">
                        <c:v>29.199951171875</c:v>
                      </c:pt>
                      <c:pt idx="2982">
                        <c:v>29.199951171875</c:v>
                      </c:pt>
                      <c:pt idx="2983">
                        <c:v>29.199951171875</c:v>
                      </c:pt>
                      <c:pt idx="2984">
                        <c:v>29.199951171875</c:v>
                      </c:pt>
                      <c:pt idx="2985">
                        <c:v>29.099853515625</c:v>
                      </c:pt>
                      <c:pt idx="2986">
                        <c:v>29.099853515625</c:v>
                      </c:pt>
                      <c:pt idx="2987">
                        <c:v>29.099853515625</c:v>
                      </c:pt>
                      <c:pt idx="2988">
                        <c:v>29.099853515625</c:v>
                      </c:pt>
                      <c:pt idx="2989">
                        <c:v>29.099853515625</c:v>
                      </c:pt>
                      <c:pt idx="2990">
                        <c:v>29.099853515625</c:v>
                      </c:pt>
                      <c:pt idx="2991">
                        <c:v>29.099853515625</c:v>
                      </c:pt>
                      <c:pt idx="2992">
                        <c:v>29.099853515625</c:v>
                      </c:pt>
                      <c:pt idx="2993">
                        <c:v>29.099853515625</c:v>
                      </c:pt>
                      <c:pt idx="2994">
                        <c:v>29</c:v>
                      </c:pt>
                      <c:pt idx="2995">
                        <c:v>29.099853515625</c:v>
                      </c:pt>
                      <c:pt idx="2996">
                        <c:v>29</c:v>
                      </c:pt>
                      <c:pt idx="2997">
                        <c:v>29.099853515625</c:v>
                      </c:pt>
                      <c:pt idx="2998">
                        <c:v>29.099853515625</c:v>
                      </c:pt>
                      <c:pt idx="2999">
                        <c:v>29.099853515625</c:v>
                      </c:pt>
                      <c:pt idx="3000">
                        <c:v>29.099853515625</c:v>
                      </c:pt>
                      <c:pt idx="3001">
                        <c:v>29.099853515625</c:v>
                      </c:pt>
                      <c:pt idx="3002">
                        <c:v>29.099853515625</c:v>
                      </c:pt>
                      <c:pt idx="3003">
                        <c:v>29.199951171875</c:v>
                      </c:pt>
                      <c:pt idx="3004">
                        <c:v>29.199951171875</c:v>
                      </c:pt>
                      <c:pt idx="3005">
                        <c:v>29.199951171875</c:v>
                      </c:pt>
                      <c:pt idx="3006">
                        <c:v>29.199951171875</c:v>
                      </c:pt>
                      <c:pt idx="3007">
                        <c:v>29.199951171875</c:v>
                      </c:pt>
                      <c:pt idx="3008">
                        <c:v>29.199951171875</c:v>
                      </c:pt>
                      <c:pt idx="3009">
                        <c:v>29.099853515625</c:v>
                      </c:pt>
                      <c:pt idx="3010">
                        <c:v>29.099853515625</c:v>
                      </c:pt>
                      <c:pt idx="3011">
                        <c:v>29.099853515625</c:v>
                      </c:pt>
                      <c:pt idx="3012">
                        <c:v>29.099853515625</c:v>
                      </c:pt>
                      <c:pt idx="3013">
                        <c:v>29</c:v>
                      </c:pt>
                      <c:pt idx="3014">
                        <c:v>29.099853515625</c:v>
                      </c:pt>
                      <c:pt idx="3015">
                        <c:v>29</c:v>
                      </c:pt>
                      <c:pt idx="3016">
                        <c:v>29</c:v>
                      </c:pt>
                      <c:pt idx="3017">
                        <c:v>29</c:v>
                      </c:pt>
                      <c:pt idx="3018">
                        <c:v>29</c:v>
                      </c:pt>
                      <c:pt idx="3019">
                        <c:v>29</c:v>
                      </c:pt>
                      <c:pt idx="3020">
                        <c:v>29</c:v>
                      </c:pt>
                      <c:pt idx="3021">
                        <c:v>29</c:v>
                      </c:pt>
                      <c:pt idx="3022">
                        <c:v>29</c:v>
                      </c:pt>
                      <c:pt idx="3023">
                        <c:v>29</c:v>
                      </c:pt>
                      <c:pt idx="3024">
                        <c:v>29</c:v>
                      </c:pt>
                      <c:pt idx="3025">
                        <c:v>29</c:v>
                      </c:pt>
                      <c:pt idx="3026">
                        <c:v>28.89990234375</c:v>
                      </c:pt>
                      <c:pt idx="3027">
                        <c:v>29</c:v>
                      </c:pt>
                      <c:pt idx="3028">
                        <c:v>29</c:v>
                      </c:pt>
                      <c:pt idx="3029">
                        <c:v>29</c:v>
                      </c:pt>
                      <c:pt idx="3030">
                        <c:v>29</c:v>
                      </c:pt>
                      <c:pt idx="3031">
                        <c:v>29</c:v>
                      </c:pt>
                      <c:pt idx="3032">
                        <c:v>29</c:v>
                      </c:pt>
                      <c:pt idx="3033">
                        <c:v>28.89990234375</c:v>
                      </c:pt>
                      <c:pt idx="3034">
                        <c:v>28.89990234375</c:v>
                      </c:pt>
                      <c:pt idx="3035">
                        <c:v>28.89990234375</c:v>
                      </c:pt>
                      <c:pt idx="3036">
                        <c:v>28.89990234375</c:v>
                      </c:pt>
                      <c:pt idx="3037">
                        <c:v>28.89990234375</c:v>
                      </c:pt>
                      <c:pt idx="3038">
                        <c:v>28.89990234375</c:v>
                      </c:pt>
                      <c:pt idx="3039">
                        <c:v>29</c:v>
                      </c:pt>
                      <c:pt idx="3040">
                        <c:v>29</c:v>
                      </c:pt>
                      <c:pt idx="3041">
                        <c:v>29</c:v>
                      </c:pt>
                      <c:pt idx="3042">
                        <c:v>29</c:v>
                      </c:pt>
                      <c:pt idx="3043">
                        <c:v>29</c:v>
                      </c:pt>
                      <c:pt idx="3044">
                        <c:v>29</c:v>
                      </c:pt>
                      <c:pt idx="3045">
                        <c:v>28.7998046875</c:v>
                      </c:pt>
                      <c:pt idx="3046">
                        <c:v>28.7998046875</c:v>
                      </c:pt>
                      <c:pt idx="3047">
                        <c:v>28.89990234375</c:v>
                      </c:pt>
                      <c:pt idx="3048">
                        <c:v>28.7998046875</c:v>
                      </c:pt>
                      <c:pt idx="3049">
                        <c:v>28.7998046875</c:v>
                      </c:pt>
                      <c:pt idx="3050">
                        <c:v>28.7998046875</c:v>
                      </c:pt>
                      <c:pt idx="3051">
                        <c:v>29</c:v>
                      </c:pt>
                      <c:pt idx="3052">
                        <c:v>28.89990234375</c:v>
                      </c:pt>
                      <c:pt idx="3053">
                        <c:v>29</c:v>
                      </c:pt>
                      <c:pt idx="3054">
                        <c:v>29</c:v>
                      </c:pt>
                      <c:pt idx="3055">
                        <c:v>28.89990234375</c:v>
                      </c:pt>
                      <c:pt idx="3056">
                        <c:v>29</c:v>
                      </c:pt>
                      <c:pt idx="3057">
                        <c:v>28.89990234375</c:v>
                      </c:pt>
                      <c:pt idx="3058">
                        <c:v>28.89990234375</c:v>
                      </c:pt>
                      <c:pt idx="3059">
                        <c:v>29</c:v>
                      </c:pt>
                      <c:pt idx="3060">
                        <c:v>29</c:v>
                      </c:pt>
                      <c:pt idx="3061">
                        <c:v>28.89990234375</c:v>
                      </c:pt>
                      <c:pt idx="3062">
                        <c:v>28.89990234375</c:v>
                      </c:pt>
                      <c:pt idx="3063">
                        <c:v>28.89990234375</c:v>
                      </c:pt>
                      <c:pt idx="3064">
                        <c:v>28.89990234375</c:v>
                      </c:pt>
                      <c:pt idx="3065">
                        <c:v>28.89990234375</c:v>
                      </c:pt>
                      <c:pt idx="3066">
                        <c:v>28.89990234375</c:v>
                      </c:pt>
                      <c:pt idx="3067">
                        <c:v>28.89990234375</c:v>
                      </c:pt>
                      <c:pt idx="3068">
                        <c:v>28.89990234375</c:v>
                      </c:pt>
                      <c:pt idx="3069">
                        <c:v>28.89990234375</c:v>
                      </c:pt>
                      <c:pt idx="3070">
                        <c:v>28.89990234375</c:v>
                      </c:pt>
                      <c:pt idx="3071">
                        <c:v>28.89990234375</c:v>
                      </c:pt>
                      <c:pt idx="3072">
                        <c:v>28.89990234375</c:v>
                      </c:pt>
                      <c:pt idx="3073">
                        <c:v>28.89990234375</c:v>
                      </c:pt>
                      <c:pt idx="3074">
                        <c:v>28.89990234375</c:v>
                      </c:pt>
                      <c:pt idx="3075">
                        <c:v>28.89990234375</c:v>
                      </c:pt>
                      <c:pt idx="3076">
                        <c:v>28.89990234375</c:v>
                      </c:pt>
                      <c:pt idx="3077">
                        <c:v>28.89990234375</c:v>
                      </c:pt>
                      <c:pt idx="3078">
                        <c:v>28.7998046875</c:v>
                      </c:pt>
                      <c:pt idx="3079">
                        <c:v>28.89990234375</c:v>
                      </c:pt>
                      <c:pt idx="3080">
                        <c:v>28.89990234375</c:v>
                      </c:pt>
                      <c:pt idx="3081">
                        <c:v>28.7998046875</c:v>
                      </c:pt>
                      <c:pt idx="3082">
                        <c:v>28.89990234375</c:v>
                      </c:pt>
                      <c:pt idx="3083">
                        <c:v>28.7998046875</c:v>
                      </c:pt>
                      <c:pt idx="3084">
                        <c:v>28.7998046875</c:v>
                      </c:pt>
                      <c:pt idx="3085">
                        <c:v>28.7998046875</c:v>
                      </c:pt>
                      <c:pt idx="3086">
                        <c:v>28.7998046875</c:v>
                      </c:pt>
                      <c:pt idx="3087">
                        <c:v>28.699951171875</c:v>
                      </c:pt>
                      <c:pt idx="3088">
                        <c:v>28.7998046875</c:v>
                      </c:pt>
                      <c:pt idx="3089">
                        <c:v>28.7998046875</c:v>
                      </c:pt>
                      <c:pt idx="3090">
                        <c:v>28.7998046875</c:v>
                      </c:pt>
                      <c:pt idx="3091">
                        <c:v>28.7998046875</c:v>
                      </c:pt>
                      <c:pt idx="3092">
                        <c:v>28.7998046875</c:v>
                      </c:pt>
                      <c:pt idx="3093">
                        <c:v>28.7998046875</c:v>
                      </c:pt>
                      <c:pt idx="3094">
                        <c:v>28.7998046875</c:v>
                      </c:pt>
                      <c:pt idx="3095">
                        <c:v>28.7998046875</c:v>
                      </c:pt>
                      <c:pt idx="3096">
                        <c:v>28.699951171875</c:v>
                      </c:pt>
                      <c:pt idx="3097">
                        <c:v>28.699951171875</c:v>
                      </c:pt>
                      <c:pt idx="3098">
                        <c:v>28.7998046875</c:v>
                      </c:pt>
                      <c:pt idx="3099">
                        <c:v>28.699951171875</c:v>
                      </c:pt>
                      <c:pt idx="3100">
                        <c:v>28.699951171875</c:v>
                      </c:pt>
                      <c:pt idx="3101">
                        <c:v>28.699951171875</c:v>
                      </c:pt>
                      <c:pt idx="3102">
                        <c:v>28.699951171875</c:v>
                      </c:pt>
                      <c:pt idx="3103">
                        <c:v>28.699951171875</c:v>
                      </c:pt>
                      <c:pt idx="3104">
                        <c:v>28.699951171875</c:v>
                      </c:pt>
                      <c:pt idx="3105">
                        <c:v>28.699951171875</c:v>
                      </c:pt>
                      <c:pt idx="3106">
                        <c:v>28.7998046875</c:v>
                      </c:pt>
                      <c:pt idx="3107">
                        <c:v>28.7998046875</c:v>
                      </c:pt>
                      <c:pt idx="3108">
                        <c:v>28.7998046875</c:v>
                      </c:pt>
                      <c:pt idx="3109">
                        <c:v>28.699951171875</c:v>
                      </c:pt>
                      <c:pt idx="3110">
                        <c:v>28.7998046875</c:v>
                      </c:pt>
                      <c:pt idx="3111">
                        <c:v>28.7998046875</c:v>
                      </c:pt>
                      <c:pt idx="3112">
                        <c:v>28.7998046875</c:v>
                      </c:pt>
                      <c:pt idx="3113">
                        <c:v>28.7998046875</c:v>
                      </c:pt>
                      <c:pt idx="3114">
                        <c:v>28.7998046875</c:v>
                      </c:pt>
                      <c:pt idx="3115">
                        <c:v>28.7998046875</c:v>
                      </c:pt>
                      <c:pt idx="3116">
                        <c:v>28.7998046875</c:v>
                      </c:pt>
                      <c:pt idx="3117">
                        <c:v>28.7998046875</c:v>
                      </c:pt>
                      <c:pt idx="3118">
                        <c:v>28.7998046875</c:v>
                      </c:pt>
                      <c:pt idx="3119">
                        <c:v>28.7998046875</c:v>
                      </c:pt>
                      <c:pt idx="3120">
                        <c:v>28.7998046875</c:v>
                      </c:pt>
                      <c:pt idx="3121">
                        <c:v>28.699951171875</c:v>
                      </c:pt>
                      <c:pt idx="3122">
                        <c:v>28.699951171875</c:v>
                      </c:pt>
                      <c:pt idx="3123">
                        <c:v>28.599853515625</c:v>
                      </c:pt>
                      <c:pt idx="3124">
                        <c:v>28.699951171875</c:v>
                      </c:pt>
                      <c:pt idx="3125">
                        <c:v>28.699951171875</c:v>
                      </c:pt>
                      <c:pt idx="3126">
                        <c:v>28.599853515625</c:v>
                      </c:pt>
                      <c:pt idx="3127">
                        <c:v>28.699951171875</c:v>
                      </c:pt>
                      <c:pt idx="3128">
                        <c:v>28.699951171875</c:v>
                      </c:pt>
                      <c:pt idx="3129">
                        <c:v>28.699951171875</c:v>
                      </c:pt>
                      <c:pt idx="3130">
                        <c:v>28.7998046875</c:v>
                      </c:pt>
                      <c:pt idx="3131">
                        <c:v>28.7998046875</c:v>
                      </c:pt>
                      <c:pt idx="3132">
                        <c:v>28.699951171875</c:v>
                      </c:pt>
                      <c:pt idx="3133">
                        <c:v>28.699951171875</c:v>
                      </c:pt>
                      <c:pt idx="3134">
                        <c:v>28.699951171875</c:v>
                      </c:pt>
                      <c:pt idx="3135">
                        <c:v>28.699951171875</c:v>
                      </c:pt>
                      <c:pt idx="3136">
                        <c:v>28.599853515625</c:v>
                      </c:pt>
                      <c:pt idx="3137">
                        <c:v>28.599853515625</c:v>
                      </c:pt>
                      <c:pt idx="3138">
                        <c:v>28.599853515625</c:v>
                      </c:pt>
                      <c:pt idx="3139">
                        <c:v>28.599853515625</c:v>
                      </c:pt>
                      <c:pt idx="3140">
                        <c:v>28.599853515625</c:v>
                      </c:pt>
                      <c:pt idx="3141">
                        <c:v>28.599853515625</c:v>
                      </c:pt>
                      <c:pt idx="3142">
                        <c:v>28.699951171875</c:v>
                      </c:pt>
                      <c:pt idx="3143">
                        <c:v>28.699951171875</c:v>
                      </c:pt>
                      <c:pt idx="3144">
                        <c:v>28.699951171875</c:v>
                      </c:pt>
                      <c:pt idx="3145">
                        <c:v>28.699951171875</c:v>
                      </c:pt>
                      <c:pt idx="3146">
                        <c:v>28.699951171875</c:v>
                      </c:pt>
                      <c:pt idx="3147">
                        <c:v>28.599853515625</c:v>
                      </c:pt>
                      <c:pt idx="3148">
                        <c:v>28.599853515625</c:v>
                      </c:pt>
                      <c:pt idx="3149">
                        <c:v>28.599853515625</c:v>
                      </c:pt>
                      <c:pt idx="3150">
                        <c:v>28.599853515625</c:v>
                      </c:pt>
                      <c:pt idx="3151">
                        <c:v>28.599853515625</c:v>
                      </c:pt>
                      <c:pt idx="3152">
                        <c:v>28.599853515625</c:v>
                      </c:pt>
                      <c:pt idx="3153">
                        <c:v>28.599853515625</c:v>
                      </c:pt>
                      <c:pt idx="3154">
                        <c:v>28.599853515625</c:v>
                      </c:pt>
                      <c:pt idx="3155">
                        <c:v>28.599853515625</c:v>
                      </c:pt>
                      <c:pt idx="3156">
                        <c:v>28.599853515625</c:v>
                      </c:pt>
                      <c:pt idx="3157">
                        <c:v>28.599853515625</c:v>
                      </c:pt>
                      <c:pt idx="3158">
                        <c:v>28.599853515625</c:v>
                      </c:pt>
                      <c:pt idx="3159">
                        <c:v>28.5</c:v>
                      </c:pt>
                      <c:pt idx="3160">
                        <c:v>28.5</c:v>
                      </c:pt>
                      <c:pt idx="3161">
                        <c:v>28.39990234375</c:v>
                      </c:pt>
                      <c:pt idx="3162">
                        <c:v>28.5</c:v>
                      </c:pt>
                      <c:pt idx="3163">
                        <c:v>28.5</c:v>
                      </c:pt>
                      <c:pt idx="3164">
                        <c:v>28.39990234375</c:v>
                      </c:pt>
                      <c:pt idx="3165">
                        <c:v>28.5</c:v>
                      </c:pt>
                      <c:pt idx="3166">
                        <c:v>28.5</c:v>
                      </c:pt>
                      <c:pt idx="3167">
                        <c:v>28.5</c:v>
                      </c:pt>
                      <c:pt idx="3168">
                        <c:v>28.5</c:v>
                      </c:pt>
                      <c:pt idx="3169">
                        <c:v>28.5</c:v>
                      </c:pt>
                      <c:pt idx="3170">
                        <c:v>28.5</c:v>
                      </c:pt>
                      <c:pt idx="3171">
                        <c:v>28.5</c:v>
                      </c:pt>
                      <c:pt idx="3172">
                        <c:v>28.5</c:v>
                      </c:pt>
                      <c:pt idx="3173">
                        <c:v>28.5</c:v>
                      </c:pt>
                      <c:pt idx="3174">
                        <c:v>28.5</c:v>
                      </c:pt>
                      <c:pt idx="3175">
                        <c:v>28.5</c:v>
                      </c:pt>
                      <c:pt idx="3176">
                        <c:v>28.5</c:v>
                      </c:pt>
                      <c:pt idx="3177">
                        <c:v>28.5</c:v>
                      </c:pt>
                      <c:pt idx="3178">
                        <c:v>28.599853515625</c:v>
                      </c:pt>
                      <c:pt idx="3179">
                        <c:v>28.699951171875</c:v>
                      </c:pt>
                      <c:pt idx="3180">
                        <c:v>28.599853515625</c:v>
                      </c:pt>
                      <c:pt idx="3181">
                        <c:v>28.599853515625</c:v>
                      </c:pt>
                      <c:pt idx="3182">
                        <c:v>28.599853515625</c:v>
                      </c:pt>
                      <c:pt idx="3183">
                        <c:v>28.599853515625</c:v>
                      </c:pt>
                      <c:pt idx="3184">
                        <c:v>28.599853515625</c:v>
                      </c:pt>
                      <c:pt idx="3185">
                        <c:v>28.599853515625</c:v>
                      </c:pt>
                      <c:pt idx="3186">
                        <c:v>28.599853515625</c:v>
                      </c:pt>
                      <c:pt idx="3187">
                        <c:v>28.599853515625</c:v>
                      </c:pt>
                      <c:pt idx="3188">
                        <c:v>28.5</c:v>
                      </c:pt>
                      <c:pt idx="3189">
                        <c:v>28.5</c:v>
                      </c:pt>
                      <c:pt idx="3190">
                        <c:v>28.39990234375</c:v>
                      </c:pt>
                      <c:pt idx="3191">
                        <c:v>28.39990234375</c:v>
                      </c:pt>
                      <c:pt idx="3192">
                        <c:v>28.39990234375</c:v>
                      </c:pt>
                      <c:pt idx="3193">
                        <c:v>28.39990234375</c:v>
                      </c:pt>
                      <c:pt idx="3194">
                        <c:v>28.39990234375</c:v>
                      </c:pt>
                      <c:pt idx="3195">
                        <c:v>28.39990234375</c:v>
                      </c:pt>
                      <c:pt idx="3196">
                        <c:v>28.39990234375</c:v>
                      </c:pt>
                      <c:pt idx="3197">
                        <c:v>28.5</c:v>
                      </c:pt>
                      <c:pt idx="3198">
                        <c:v>28.39990234375</c:v>
                      </c:pt>
                      <c:pt idx="3199">
                        <c:v>28.39990234375</c:v>
                      </c:pt>
                      <c:pt idx="3200">
                        <c:v>28.39990234375</c:v>
                      </c:pt>
                      <c:pt idx="3201">
                        <c:v>28.39990234375</c:v>
                      </c:pt>
                      <c:pt idx="3202">
                        <c:v>28.39990234375</c:v>
                      </c:pt>
                      <c:pt idx="3203">
                        <c:v>28.39990234375</c:v>
                      </c:pt>
                      <c:pt idx="3204">
                        <c:v>28.39990234375</c:v>
                      </c:pt>
                      <c:pt idx="3205">
                        <c:v>28.39990234375</c:v>
                      </c:pt>
                      <c:pt idx="3206">
                        <c:v>28.39990234375</c:v>
                      </c:pt>
                      <c:pt idx="3207">
                        <c:v>28.5</c:v>
                      </c:pt>
                      <c:pt idx="3208">
                        <c:v>28.39990234375</c:v>
                      </c:pt>
                      <c:pt idx="3209">
                        <c:v>28.39990234375</c:v>
                      </c:pt>
                      <c:pt idx="3210">
                        <c:v>28.39990234375</c:v>
                      </c:pt>
                      <c:pt idx="3211">
                        <c:v>28.39990234375</c:v>
                      </c:pt>
                      <c:pt idx="3212">
                        <c:v>28.39990234375</c:v>
                      </c:pt>
                      <c:pt idx="3213">
                        <c:v>28.39990234375</c:v>
                      </c:pt>
                      <c:pt idx="3214">
                        <c:v>28.2998046875</c:v>
                      </c:pt>
                      <c:pt idx="3215">
                        <c:v>28.2998046875</c:v>
                      </c:pt>
                      <c:pt idx="3216">
                        <c:v>28.2998046875</c:v>
                      </c:pt>
                      <c:pt idx="3217">
                        <c:v>28.2998046875</c:v>
                      </c:pt>
                      <c:pt idx="3218">
                        <c:v>28.2998046875</c:v>
                      </c:pt>
                      <c:pt idx="3219">
                        <c:v>28.2998046875</c:v>
                      </c:pt>
                      <c:pt idx="3220">
                        <c:v>28.2998046875</c:v>
                      </c:pt>
                      <c:pt idx="3221">
                        <c:v>28.39990234375</c:v>
                      </c:pt>
                      <c:pt idx="3222">
                        <c:v>28.39990234375</c:v>
                      </c:pt>
                      <c:pt idx="3223">
                        <c:v>28.39990234375</c:v>
                      </c:pt>
                      <c:pt idx="3224">
                        <c:v>28.39990234375</c:v>
                      </c:pt>
                      <c:pt idx="3225">
                        <c:v>28.39990234375</c:v>
                      </c:pt>
                      <c:pt idx="3226">
                        <c:v>28.2998046875</c:v>
                      </c:pt>
                      <c:pt idx="3227">
                        <c:v>28.2998046875</c:v>
                      </c:pt>
                      <c:pt idx="3228">
                        <c:v>28.2998046875</c:v>
                      </c:pt>
                      <c:pt idx="3229">
                        <c:v>28.2998046875</c:v>
                      </c:pt>
                      <c:pt idx="3230">
                        <c:v>28.2998046875</c:v>
                      </c:pt>
                      <c:pt idx="3231">
                        <c:v>28.2998046875</c:v>
                      </c:pt>
                      <c:pt idx="3232">
                        <c:v>28.2998046875</c:v>
                      </c:pt>
                      <c:pt idx="3233">
                        <c:v>28.39990234375</c:v>
                      </c:pt>
                      <c:pt idx="3234">
                        <c:v>28.39990234375</c:v>
                      </c:pt>
                      <c:pt idx="3235">
                        <c:v>28.39990234375</c:v>
                      </c:pt>
                      <c:pt idx="3236">
                        <c:v>28.2998046875</c:v>
                      </c:pt>
                      <c:pt idx="3237">
                        <c:v>28.2998046875</c:v>
                      </c:pt>
                      <c:pt idx="3238">
                        <c:v>28.39990234375</c:v>
                      </c:pt>
                      <c:pt idx="3239">
                        <c:v>28.39990234375</c:v>
                      </c:pt>
                      <c:pt idx="3240">
                        <c:v>28.39990234375</c:v>
                      </c:pt>
                      <c:pt idx="3241">
                        <c:v>28.39990234375</c:v>
                      </c:pt>
                      <c:pt idx="3242">
                        <c:v>28.39990234375</c:v>
                      </c:pt>
                      <c:pt idx="3243">
                        <c:v>28.39990234375</c:v>
                      </c:pt>
                      <c:pt idx="3244">
                        <c:v>28.39990234375</c:v>
                      </c:pt>
                      <c:pt idx="3245">
                        <c:v>28.2998046875</c:v>
                      </c:pt>
                      <c:pt idx="3246">
                        <c:v>28.2998046875</c:v>
                      </c:pt>
                      <c:pt idx="3247">
                        <c:v>28.2998046875</c:v>
                      </c:pt>
                      <c:pt idx="3248">
                        <c:v>28.2998046875</c:v>
                      </c:pt>
                      <c:pt idx="3249">
                        <c:v>28.2998046875</c:v>
                      </c:pt>
                      <c:pt idx="3250">
                        <c:v>28.2998046875</c:v>
                      </c:pt>
                      <c:pt idx="3251">
                        <c:v>28.199951171875</c:v>
                      </c:pt>
                      <c:pt idx="3252">
                        <c:v>28.199951171875</c:v>
                      </c:pt>
                      <c:pt idx="3253">
                        <c:v>28.199951171875</c:v>
                      </c:pt>
                      <c:pt idx="3254">
                        <c:v>28.199951171875</c:v>
                      </c:pt>
                      <c:pt idx="3255">
                        <c:v>28.199951171875</c:v>
                      </c:pt>
                      <c:pt idx="3256">
                        <c:v>28.199951171875</c:v>
                      </c:pt>
                      <c:pt idx="3257">
                        <c:v>28.2998046875</c:v>
                      </c:pt>
                      <c:pt idx="3258">
                        <c:v>28.199951171875</c:v>
                      </c:pt>
                      <c:pt idx="3259">
                        <c:v>28.2998046875</c:v>
                      </c:pt>
                      <c:pt idx="3260">
                        <c:v>28.2998046875</c:v>
                      </c:pt>
                      <c:pt idx="3261">
                        <c:v>28.199951171875</c:v>
                      </c:pt>
                      <c:pt idx="3262">
                        <c:v>28.2998046875</c:v>
                      </c:pt>
                      <c:pt idx="3263">
                        <c:v>28.199951171875</c:v>
                      </c:pt>
                      <c:pt idx="3264">
                        <c:v>28.199951171875</c:v>
                      </c:pt>
                      <c:pt idx="3265">
                        <c:v>28.199951171875</c:v>
                      </c:pt>
                      <c:pt idx="3266">
                        <c:v>28.199951171875</c:v>
                      </c:pt>
                      <c:pt idx="3267">
                        <c:v>28.199951171875</c:v>
                      </c:pt>
                      <c:pt idx="3268">
                        <c:v>28.199951171875</c:v>
                      </c:pt>
                      <c:pt idx="3269">
                        <c:v>28.199951171875</c:v>
                      </c:pt>
                      <c:pt idx="3270">
                        <c:v>28.2998046875</c:v>
                      </c:pt>
                      <c:pt idx="3271">
                        <c:v>28.199951171875</c:v>
                      </c:pt>
                      <c:pt idx="3272">
                        <c:v>28.199951171875</c:v>
                      </c:pt>
                      <c:pt idx="3273">
                        <c:v>28.199951171875</c:v>
                      </c:pt>
                      <c:pt idx="3274">
                        <c:v>28.199951171875</c:v>
                      </c:pt>
                      <c:pt idx="3275">
                        <c:v>28.199951171875</c:v>
                      </c:pt>
                      <c:pt idx="3276">
                        <c:v>28.199951171875</c:v>
                      </c:pt>
                      <c:pt idx="3277">
                        <c:v>28.199951171875</c:v>
                      </c:pt>
                      <c:pt idx="3278">
                        <c:v>28.199951171875</c:v>
                      </c:pt>
                      <c:pt idx="3279">
                        <c:v>28.199951171875</c:v>
                      </c:pt>
                      <c:pt idx="3280">
                        <c:v>28.199951171875</c:v>
                      </c:pt>
                      <c:pt idx="3281">
                        <c:v>28.199951171875</c:v>
                      </c:pt>
                      <c:pt idx="3282">
                        <c:v>28.199951171875</c:v>
                      </c:pt>
                      <c:pt idx="3283">
                        <c:v>28.199951171875</c:v>
                      </c:pt>
                      <c:pt idx="3284">
                        <c:v>28.199951171875</c:v>
                      </c:pt>
                      <c:pt idx="3285">
                        <c:v>28.199951171875</c:v>
                      </c:pt>
                      <c:pt idx="3286">
                        <c:v>28.199951171875</c:v>
                      </c:pt>
                      <c:pt idx="3287">
                        <c:v>28.2998046875</c:v>
                      </c:pt>
                      <c:pt idx="3288">
                        <c:v>28.2998046875</c:v>
                      </c:pt>
                      <c:pt idx="3289">
                        <c:v>28.2998046875</c:v>
                      </c:pt>
                      <c:pt idx="3290">
                        <c:v>28.2998046875</c:v>
                      </c:pt>
                      <c:pt idx="3291">
                        <c:v>28.199951171875</c:v>
                      </c:pt>
                      <c:pt idx="3292">
                        <c:v>28.2998046875</c:v>
                      </c:pt>
                      <c:pt idx="3293">
                        <c:v>28.2998046875</c:v>
                      </c:pt>
                      <c:pt idx="3294">
                        <c:v>28.199951171875</c:v>
                      </c:pt>
                      <c:pt idx="3295">
                        <c:v>28.199951171875</c:v>
                      </c:pt>
                      <c:pt idx="3296">
                        <c:v>28.199951171875</c:v>
                      </c:pt>
                      <c:pt idx="3297">
                        <c:v>28.199951171875</c:v>
                      </c:pt>
                      <c:pt idx="3298">
                        <c:v>28.199951171875</c:v>
                      </c:pt>
                      <c:pt idx="3299">
                        <c:v>28.199951171875</c:v>
                      </c:pt>
                      <c:pt idx="3300">
                        <c:v>28.199951171875</c:v>
                      </c:pt>
                      <c:pt idx="3301">
                        <c:v>28.199951171875</c:v>
                      </c:pt>
                      <c:pt idx="3302">
                        <c:v>28.199951171875</c:v>
                      </c:pt>
                      <c:pt idx="3303">
                        <c:v>28.199951171875</c:v>
                      </c:pt>
                      <c:pt idx="3304">
                        <c:v>28.199951171875</c:v>
                      </c:pt>
                      <c:pt idx="3305">
                        <c:v>28.199951171875</c:v>
                      </c:pt>
                      <c:pt idx="3306">
                        <c:v>28.099853515625</c:v>
                      </c:pt>
                      <c:pt idx="3307">
                        <c:v>28.199951171875</c:v>
                      </c:pt>
                      <c:pt idx="3308">
                        <c:v>28.099853515625</c:v>
                      </c:pt>
                      <c:pt idx="3309">
                        <c:v>28.099853515625</c:v>
                      </c:pt>
                      <c:pt idx="3310">
                        <c:v>28.099853515625</c:v>
                      </c:pt>
                      <c:pt idx="3311">
                        <c:v>28.2998046875</c:v>
                      </c:pt>
                      <c:pt idx="3312">
                        <c:v>28.2998046875</c:v>
                      </c:pt>
                      <c:pt idx="3313">
                        <c:v>28.2998046875</c:v>
                      </c:pt>
                      <c:pt idx="3314">
                        <c:v>28.2998046875</c:v>
                      </c:pt>
                      <c:pt idx="3315">
                        <c:v>28.199951171875</c:v>
                      </c:pt>
                      <c:pt idx="3316">
                        <c:v>28.2998046875</c:v>
                      </c:pt>
                      <c:pt idx="3317">
                        <c:v>28.099853515625</c:v>
                      </c:pt>
                      <c:pt idx="3318">
                        <c:v>28.099853515625</c:v>
                      </c:pt>
                      <c:pt idx="3319">
                        <c:v>28.099853515625</c:v>
                      </c:pt>
                      <c:pt idx="3320">
                        <c:v>28.199951171875</c:v>
                      </c:pt>
                      <c:pt idx="3321">
                        <c:v>28.199951171875</c:v>
                      </c:pt>
                      <c:pt idx="3322">
                        <c:v>28.099853515625</c:v>
                      </c:pt>
                      <c:pt idx="3323">
                        <c:v>28.199951171875</c:v>
                      </c:pt>
                      <c:pt idx="3324">
                        <c:v>28.199951171875</c:v>
                      </c:pt>
                      <c:pt idx="3325">
                        <c:v>28.2998046875</c:v>
                      </c:pt>
                      <c:pt idx="3326">
                        <c:v>28.2998046875</c:v>
                      </c:pt>
                      <c:pt idx="3327">
                        <c:v>28.2998046875</c:v>
                      </c:pt>
                      <c:pt idx="3328">
                        <c:v>28.2998046875</c:v>
                      </c:pt>
                      <c:pt idx="3329">
                        <c:v>28.099853515625</c:v>
                      </c:pt>
                      <c:pt idx="3330">
                        <c:v>28.099853515625</c:v>
                      </c:pt>
                      <c:pt idx="3331">
                        <c:v>28.099853515625</c:v>
                      </c:pt>
                      <c:pt idx="3332">
                        <c:v>28.099853515625</c:v>
                      </c:pt>
                      <c:pt idx="3333">
                        <c:v>28.099853515625</c:v>
                      </c:pt>
                      <c:pt idx="3334">
                        <c:v>28.099853515625</c:v>
                      </c:pt>
                      <c:pt idx="3335">
                        <c:v>28.099853515625</c:v>
                      </c:pt>
                      <c:pt idx="3336">
                        <c:v>28.099853515625</c:v>
                      </c:pt>
                      <c:pt idx="3337">
                        <c:v>28.199951171875</c:v>
                      </c:pt>
                      <c:pt idx="3338">
                        <c:v>28.099853515625</c:v>
                      </c:pt>
                      <c:pt idx="3339">
                        <c:v>28.099853515625</c:v>
                      </c:pt>
                      <c:pt idx="3340">
                        <c:v>28.099853515625</c:v>
                      </c:pt>
                      <c:pt idx="3341">
                        <c:v>28</c:v>
                      </c:pt>
                      <c:pt idx="3342">
                        <c:v>28</c:v>
                      </c:pt>
                      <c:pt idx="3343">
                        <c:v>28</c:v>
                      </c:pt>
                      <c:pt idx="3344">
                        <c:v>28</c:v>
                      </c:pt>
                      <c:pt idx="3345">
                        <c:v>28</c:v>
                      </c:pt>
                      <c:pt idx="3346">
                        <c:v>28</c:v>
                      </c:pt>
                      <c:pt idx="3347">
                        <c:v>28</c:v>
                      </c:pt>
                      <c:pt idx="3348">
                        <c:v>28.199951171875</c:v>
                      </c:pt>
                      <c:pt idx="3349">
                        <c:v>28.099853515625</c:v>
                      </c:pt>
                      <c:pt idx="3350">
                        <c:v>28.199951171875</c:v>
                      </c:pt>
                      <c:pt idx="3351">
                        <c:v>28.099853515625</c:v>
                      </c:pt>
                      <c:pt idx="3352">
                        <c:v>28.199951171875</c:v>
                      </c:pt>
                      <c:pt idx="3353">
                        <c:v>28.099853515625</c:v>
                      </c:pt>
                      <c:pt idx="3354">
                        <c:v>28.099853515625</c:v>
                      </c:pt>
                      <c:pt idx="3355">
                        <c:v>28.099853515625</c:v>
                      </c:pt>
                      <c:pt idx="3356">
                        <c:v>28.099853515625</c:v>
                      </c:pt>
                      <c:pt idx="3357">
                        <c:v>28.099853515625</c:v>
                      </c:pt>
                      <c:pt idx="3358">
                        <c:v>28.099853515625</c:v>
                      </c:pt>
                      <c:pt idx="3359">
                        <c:v>28.099853515625</c:v>
                      </c:pt>
                      <c:pt idx="3360">
                        <c:v>28</c:v>
                      </c:pt>
                      <c:pt idx="3361">
                        <c:v>28</c:v>
                      </c:pt>
                      <c:pt idx="3362">
                        <c:v>28</c:v>
                      </c:pt>
                      <c:pt idx="3363">
                        <c:v>28</c:v>
                      </c:pt>
                      <c:pt idx="3364">
                        <c:v>28</c:v>
                      </c:pt>
                      <c:pt idx="3365">
                        <c:v>28</c:v>
                      </c:pt>
                      <c:pt idx="3366">
                        <c:v>28</c:v>
                      </c:pt>
                      <c:pt idx="3367">
                        <c:v>28</c:v>
                      </c:pt>
                      <c:pt idx="3368">
                        <c:v>28.099853515625</c:v>
                      </c:pt>
                      <c:pt idx="3369">
                        <c:v>28.099853515625</c:v>
                      </c:pt>
                      <c:pt idx="3370">
                        <c:v>28</c:v>
                      </c:pt>
                      <c:pt idx="3371">
                        <c:v>28</c:v>
                      </c:pt>
                      <c:pt idx="3372">
                        <c:v>28</c:v>
                      </c:pt>
                      <c:pt idx="3373">
                        <c:v>28.099853515625</c:v>
                      </c:pt>
                      <c:pt idx="3374">
                        <c:v>28</c:v>
                      </c:pt>
                      <c:pt idx="3375">
                        <c:v>28</c:v>
                      </c:pt>
                      <c:pt idx="3376">
                        <c:v>28</c:v>
                      </c:pt>
                      <c:pt idx="3377">
                        <c:v>28</c:v>
                      </c:pt>
                      <c:pt idx="3378">
                        <c:v>28</c:v>
                      </c:pt>
                      <c:pt idx="3379">
                        <c:v>27.89990234375</c:v>
                      </c:pt>
                      <c:pt idx="3380">
                        <c:v>27.89990234375</c:v>
                      </c:pt>
                      <c:pt idx="3381">
                        <c:v>28</c:v>
                      </c:pt>
                      <c:pt idx="3382">
                        <c:v>27.89990234375</c:v>
                      </c:pt>
                      <c:pt idx="3383">
                        <c:v>28</c:v>
                      </c:pt>
                      <c:pt idx="3384">
                        <c:v>28</c:v>
                      </c:pt>
                      <c:pt idx="3385">
                        <c:v>28</c:v>
                      </c:pt>
                      <c:pt idx="3386">
                        <c:v>28</c:v>
                      </c:pt>
                      <c:pt idx="3387">
                        <c:v>28</c:v>
                      </c:pt>
                      <c:pt idx="3388">
                        <c:v>28</c:v>
                      </c:pt>
                      <c:pt idx="3389">
                        <c:v>28</c:v>
                      </c:pt>
                      <c:pt idx="3390">
                        <c:v>28</c:v>
                      </c:pt>
                      <c:pt idx="3391">
                        <c:v>28</c:v>
                      </c:pt>
                      <c:pt idx="3392">
                        <c:v>28.099853515625</c:v>
                      </c:pt>
                      <c:pt idx="3393">
                        <c:v>28</c:v>
                      </c:pt>
                      <c:pt idx="3394">
                        <c:v>28.099853515625</c:v>
                      </c:pt>
                      <c:pt idx="3395">
                        <c:v>28</c:v>
                      </c:pt>
                      <c:pt idx="3396">
                        <c:v>27.89990234375</c:v>
                      </c:pt>
                      <c:pt idx="3397">
                        <c:v>27.89990234375</c:v>
                      </c:pt>
                      <c:pt idx="3398">
                        <c:v>27.89990234375</c:v>
                      </c:pt>
                      <c:pt idx="3399">
                        <c:v>27.89990234375</c:v>
                      </c:pt>
                      <c:pt idx="3400">
                        <c:v>27.89990234375</c:v>
                      </c:pt>
                      <c:pt idx="3401">
                        <c:v>27.800048828125</c:v>
                      </c:pt>
                      <c:pt idx="3402">
                        <c:v>27.89990234375</c:v>
                      </c:pt>
                      <c:pt idx="3403">
                        <c:v>27.89990234375</c:v>
                      </c:pt>
                      <c:pt idx="3404">
                        <c:v>28</c:v>
                      </c:pt>
                      <c:pt idx="3405">
                        <c:v>27.89990234375</c:v>
                      </c:pt>
                      <c:pt idx="3406">
                        <c:v>28</c:v>
                      </c:pt>
                      <c:pt idx="3407">
                        <c:v>27.89990234375</c:v>
                      </c:pt>
                      <c:pt idx="3408">
                        <c:v>28.099853515625</c:v>
                      </c:pt>
                      <c:pt idx="3409">
                        <c:v>28.099853515625</c:v>
                      </c:pt>
                      <c:pt idx="3410">
                        <c:v>28.099853515625</c:v>
                      </c:pt>
                      <c:pt idx="3411">
                        <c:v>28.099853515625</c:v>
                      </c:pt>
                      <c:pt idx="3412">
                        <c:v>28.099853515625</c:v>
                      </c:pt>
                      <c:pt idx="3413">
                        <c:v>28.099853515625</c:v>
                      </c:pt>
                      <c:pt idx="3414">
                        <c:v>27.89990234375</c:v>
                      </c:pt>
                      <c:pt idx="3415">
                        <c:v>27.89990234375</c:v>
                      </c:pt>
                      <c:pt idx="3416">
                        <c:v>27.89990234375</c:v>
                      </c:pt>
                      <c:pt idx="3417">
                        <c:v>27.89990234375</c:v>
                      </c:pt>
                      <c:pt idx="3418">
                        <c:v>27.89990234375</c:v>
                      </c:pt>
                      <c:pt idx="3419">
                        <c:v>28</c:v>
                      </c:pt>
                      <c:pt idx="3420">
                        <c:v>27.89990234375</c:v>
                      </c:pt>
                      <c:pt idx="3421">
                        <c:v>27.89990234375</c:v>
                      </c:pt>
                      <c:pt idx="3422">
                        <c:v>27.800048828125</c:v>
                      </c:pt>
                      <c:pt idx="3423">
                        <c:v>27.800048828125</c:v>
                      </c:pt>
                      <c:pt idx="3424">
                        <c:v>27.89990234375</c:v>
                      </c:pt>
                      <c:pt idx="3425">
                        <c:v>27.89990234375</c:v>
                      </c:pt>
                      <c:pt idx="3426">
                        <c:v>28</c:v>
                      </c:pt>
                      <c:pt idx="3427">
                        <c:v>28</c:v>
                      </c:pt>
                      <c:pt idx="3428">
                        <c:v>28</c:v>
                      </c:pt>
                      <c:pt idx="3429">
                        <c:v>27.89990234375</c:v>
                      </c:pt>
                      <c:pt idx="3430">
                        <c:v>28</c:v>
                      </c:pt>
                      <c:pt idx="3431">
                        <c:v>28</c:v>
                      </c:pt>
                      <c:pt idx="3432">
                        <c:v>27.89990234375</c:v>
                      </c:pt>
                      <c:pt idx="3433">
                        <c:v>27.89990234375</c:v>
                      </c:pt>
                      <c:pt idx="3434">
                        <c:v>27.89990234375</c:v>
                      </c:pt>
                      <c:pt idx="3435">
                        <c:v>27.89990234375</c:v>
                      </c:pt>
                      <c:pt idx="3436">
                        <c:v>27.89990234375</c:v>
                      </c:pt>
                      <c:pt idx="3437">
                        <c:v>27.89990234375</c:v>
                      </c:pt>
                      <c:pt idx="3438">
                        <c:v>27.89990234375</c:v>
                      </c:pt>
                      <c:pt idx="3439">
                        <c:v>27.89990234375</c:v>
                      </c:pt>
                      <c:pt idx="3440">
                        <c:v>27.89990234375</c:v>
                      </c:pt>
                      <c:pt idx="3441">
                        <c:v>27.89990234375</c:v>
                      </c:pt>
                      <c:pt idx="3442">
                        <c:v>27.89990234375</c:v>
                      </c:pt>
                      <c:pt idx="3443">
                        <c:v>27.89990234375</c:v>
                      </c:pt>
                      <c:pt idx="3444">
                        <c:v>27.800048828125</c:v>
                      </c:pt>
                      <c:pt idx="3445">
                        <c:v>27.800048828125</c:v>
                      </c:pt>
                      <c:pt idx="3446">
                        <c:v>27.800048828125</c:v>
                      </c:pt>
                      <c:pt idx="3447">
                        <c:v>27.800048828125</c:v>
                      </c:pt>
                      <c:pt idx="3448">
                        <c:v>27.800048828125</c:v>
                      </c:pt>
                      <c:pt idx="3449">
                        <c:v>27.800048828125</c:v>
                      </c:pt>
                      <c:pt idx="3450">
                        <c:v>27.89990234375</c:v>
                      </c:pt>
                      <c:pt idx="3451">
                        <c:v>27.800048828125</c:v>
                      </c:pt>
                      <c:pt idx="3452">
                        <c:v>27.89990234375</c:v>
                      </c:pt>
                      <c:pt idx="3453">
                        <c:v>27.800048828125</c:v>
                      </c:pt>
                      <c:pt idx="3454">
                        <c:v>27.800048828125</c:v>
                      </c:pt>
                      <c:pt idx="3455">
                        <c:v>27.800048828125</c:v>
                      </c:pt>
                      <c:pt idx="3456">
                        <c:v>27.89990234375</c:v>
                      </c:pt>
                      <c:pt idx="3457">
                        <c:v>27.89990234375</c:v>
                      </c:pt>
                      <c:pt idx="3458">
                        <c:v>27.89990234375</c:v>
                      </c:pt>
                      <c:pt idx="3459">
                        <c:v>27.89990234375</c:v>
                      </c:pt>
                      <c:pt idx="3460">
                        <c:v>27.89990234375</c:v>
                      </c:pt>
                      <c:pt idx="3461">
                        <c:v>27.800048828125</c:v>
                      </c:pt>
                      <c:pt idx="3462">
                        <c:v>27.89990234375</c:v>
                      </c:pt>
                      <c:pt idx="3463">
                        <c:v>27.89990234375</c:v>
                      </c:pt>
                      <c:pt idx="3464">
                        <c:v>27.89990234375</c:v>
                      </c:pt>
                      <c:pt idx="3465">
                        <c:v>27.89990234375</c:v>
                      </c:pt>
                      <c:pt idx="3466">
                        <c:v>27.89990234375</c:v>
                      </c:pt>
                      <c:pt idx="3467">
                        <c:v>27.89990234375</c:v>
                      </c:pt>
                      <c:pt idx="3468">
                        <c:v>27.89990234375</c:v>
                      </c:pt>
                      <c:pt idx="3469">
                        <c:v>27.89990234375</c:v>
                      </c:pt>
                      <c:pt idx="3470">
                        <c:v>27.89990234375</c:v>
                      </c:pt>
                      <c:pt idx="3471">
                        <c:v>27.89990234375</c:v>
                      </c:pt>
                      <c:pt idx="3472">
                        <c:v>27.89990234375</c:v>
                      </c:pt>
                      <c:pt idx="3473">
                        <c:v>27.89990234375</c:v>
                      </c:pt>
                      <c:pt idx="3474">
                        <c:v>27.800048828125</c:v>
                      </c:pt>
                      <c:pt idx="3475">
                        <c:v>27.699951171875</c:v>
                      </c:pt>
                      <c:pt idx="3476">
                        <c:v>27.800048828125</c:v>
                      </c:pt>
                      <c:pt idx="3477">
                        <c:v>27.800048828125</c:v>
                      </c:pt>
                      <c:pt idx="3478">
                        <c:v>27.800048828125</c:v>
                      </c:pt>
                      <c:pt idx="3479">
                        <c:v>27.699951171875</c:v>
                      </c:pt>
                      <c:pt idx="3480">
                        <c:v>27.89990234375</c:v>
                      </c:pt>
                      <c:pt idx="3481">
                        <c:v>27.800048828125</c:v>
                      </c:pt>
                      <c:pt idx="3482">
                        <c:v>27.800048828125</c:v>
                      </c:pt>
                      <c:pt idx="3483">
                        <c:v>27.89990234375</c:v>
                      </c:pt>
                      <c:pt idx="3484">
                        <c:v>27.800048828125</c:v>
                      </c:pt>
                      <c:pt idx="3485">
                        <c:v>27.800048828125</c:v>
                      </c:pt>
                      <c:pt idx="3486">
                        <c:v>27.800048828125</c:v>
                      </c:pt>
                      <c:pt idx="3487">
                        <c:v>27.699951171875</c:v>
                      </c:pt>
                      <c:pt idx="3488">
                        <c:v>27.800048828125</c:v>
                      </c:pt>
                      <c:pt idx="3489">
                        <c:v>27.800048828125</c:v>
                      </c:pt>
                      <c:pt idx="3490">
                        <c:v>27.699951171875</c:v>
                      </c:pt>
                      <c:pt idx="3491">
                        <c:v>27.800048828125</c:v>
                      </c:pt>
                      <c:pt idx="3492">
                        <c:v>27.800048828125</c:v>
                      </c:pt>
                      <c:pt idx="3493">
                        <c:v>27.800048828125</c:v>
                      </c:pt>
                      <c:pt idx="3494">
                        <c:v>27.699951171875</c:v>
                      </c:pt>
                      <c:pt idx="3495">
                        <c:v>27.699951171875</c:v>
                      </c:pt>
                      <c:pt idx="3496">
                        <c:v>27.800048828125</c:v>
                      </c:pt>
                      <c:pt idx="3497">
                        <c:v>27.699951171875</c:v>
                      </c:pt>
                      <c:pt idx="3498">
                        <c:v>27.699951171875</c:v>
                      </c:pt>
                      <c:pt idx="3499">
                        <c:v>27.699951171875</c:v>
                      </c:pt>
                      <c:pt idx="3500">
                        <c:v>27.699951171875</c:v>
                      </c:pt>
                      <c:pt idx="3501">
                        <c:v>27.699951171875</c:v>
                      </c:pt>
                      <c:pt idx="3502">
                        <c:v>27.699951171875</c:v>
                      </c:pt>
                      <c:pt idx="3503">
                        <c:v>27.699951171875</c:v>
                      </c:pt>
                      <c:pt idx="3504">
                        <c:v>27.699951171875</c:v>
                      </c:pt>
                      <c:pt idx="3505">
                        <c:v>27.599853515625</c:v>
                      </c:pt>
                      <c:pt idx="3506">
                        <c:v>27.699951171875</c:v>
                      </c:pt>
                      <c:pt idx="3507">
                        <c:v>27.699951171875</c:v>
                      </c:pt>
                      <c:pt idx="3508">
                        <c:v>27.699951171875</c:v>
                      </c:pt>
                      <c:pt idx="3509">
                        <c:v>27.699951171875</c:v>
                      </c:pt>
                      <c:pt idx="3510">
                        <c:v>27.800048828125</c:v>
                      </c:pt>
                      <c:pt idx="3511">
                        <c:v>27.800048828125</c:v>
                      </c:pt>
                      <c:pt idx="3512">
                        <c:v>27.800048828125</c:v>
                      </c:pt>
                      <c:pt idx="3513">
                        <c:v>27.800048828125</c:v>
                      </c:pt>
                      <c:pt idx="3514">
                        <c:v>27.800048828125</c:v>
                      </c:pt>
                      <c:pt idx="3515">
                        <c:v>27.800048828125</c:v>
                      </c:pt>
                      <c:pt idx="3516">
                        <c:v>27.699951171875</c:v>
                      </c:pt>
                      <c:pt idx="3517">
                        <c:v>27.699951171875</c:v>
                      </c:pt>
                      <c:pt idx="3518">
                        <c:v>27.699951171875</c:v>
                      </c:pt>
                      <c:pt idx="3519">
                        <c:v>27.699951171875</c:v>
                      </c:pt>
                      <c:pt idx="3520">
                        <c:v>27.699951171875</c:v>
                      </c:pt>
                      <c:pt idx="3521">
                        <c:v>27.599853515625</c:v>
                      </c:pt>
                      <c:pt idx="3522">
                        <c:v>27.699951171875</c:v>
                      </c:pt>
                      <c:pt idx="3523">
                        <c:v>27.800048828125</c:v>
                      </c:pt>
                      <c:pt idx="3524">
                        <c:v>27.800048828125</c:v>
                      </c:pt>
                      <c:pt idx="3525">
                        <c:v>27.800048828125</c:v>
                      </c:pt>
                      <c:pt idx="3526">
                        <c:v>27.800048828125</c:v>
                      </c:pt>
                      <c:pt idx="3527">
                        <c:v>27.699951171875</c:v>
                      </c:pt>
                      <c:pt idx="3528">
                        <c:v>27.699951171875</c:v>
                      </c:pt>
                      <c:pt idx="3529">
                        <c:v>27.699951171875</c:v>
                      </c:pt>
                      <c:pt idx="3530">
                        <c:v>27.699951171875</c:v>
                      </c:pt>
                      <c:pt idx="3531">
                        <c:v>27.699951171875</c:v>
                      </c:pt>
                      <c:pt idx="3532">
                        <c:v>27.699951171875</c:v>
                      </c:pt>
                      <c:pt idx="3533">
                        <c:v>27.699951171875</c:v>
                      </c:pt>
                      <c:pt idx="3534">
                        <c:v>27.699951171875</c:v>
                      </c:pt>
                      <c:pt idx="3535">
                        <c:v>27.699951171875</c:v>
                      </c:pt>
                      <c:pt idx="3536">
                        <c:v>27.699951171875</c:v>
                      </c:pt>
                      <c:pt idx="3537">
                        <c:v>27.699951171875</c:v>
                      </c:pt>
                      <c:pt idx="3538">
                        <c:v>27.699951171875</c:v>
                      </c:pt>
                      <c:pt idx="3539">
                        <c:v>27.699951171875</c:v>
                      </c:pt>
                      <c:pt idx="3540">
                        <c:v>27.699951171875</c:v>
                      </c:pt>
                      <c:pt idx="3541">
                        <c:v>27.699951171875</c:v>
                      </c:pt>
                      <c:pt idx="3542">
                        <c:v>27.599853515625</c:v>
                      </c:pt>
                      <c:pt idx="3543">
                        <c:v>27.699951171875</c:v>
                      </c:pt>
                      <c:pt idx="3544">
                        <c:v>27.699951171875</c:v>
                      </c:pt>
                      <c:pt idx="3545">
                        <c:v>27.699951171875</c:v>
                      </c:pt>
                      <c:pt idx="3546">
                        <c:v>27.699951171875</c:v>
                      </c:pt>
                      <c:pt idx="3547">
                        <c:v>27.699951171875</c:v>
                      </c:pt>
                      <c:pt idx="3548">
                        <c:v>27.699951171875</c:v>
                      </c:pt>
                      <c:pt idx="3549">
                        <c:v>27.699951171875</c:v>
                      </c:pt>
                      <c:pt idx="3550">
                        <c:v>27.800048828125</c:v>
                      </c:pt>
                      <c:pt idx="3551">
                        <c:v>27.699951171875</c:v>
                      </c:pt>
                      <c:pt idx="3552">
                        <c:v>27.800048828125</c:v>
                      </c:pt>
                      <c:pt idx="3553">
                        <c:v>27.599853515625</c:v>
                      </c:pt>
                      <c:pt idx="3554">
                        <c:v>27.599853515625</c:v>
                      </c:pt>
                      <c:pt idx="3555">
                        <c:v>27.599853515625</c:v>
                      </c:pt>
                      <c:pt idx="3556">
                        <c:v>27.699951171875</c:v>
                      </c:pt>
                      <c:pt idx="3557">
                        <c:v>27.599853515625</c:v>
                      </c:pt>
                      <c:pt idx="3558">
                        <c:v>27.599853515625</c:v>
                      </c:pt>
                      <c:pt idx="3559">
                        <c:v>27.699951171875</c:v>
                      </c:pt>
                      <c:pt idx="3560">
                        <c:v>27.599853515625</c:v>
                      </c:pt>
                      <c:pt idx="3561">
                        <c:v>27.699951171875</c:v>
                      </c:pt>
                      <c:pt idx="3562">
                        <c:v>27.699951171875</c:v>
                      </c:pt>
                      <c:pt idx="3563">
                        <c:v>27.699951171875</c:v>
                      </c:pt>
                      <c:pt idx="3564">
                        <c:v>27.599853515625</c:v>
                      </c:pt>
                      <c:pt idx="3565">
                        <c:v>27.699951171875</c:v>
                      </c:pt>
                      <c:pt idx="3566">
                        <c:v>27.699951171875</c:v>
                      </c:pt>
                      <c:pt idx="3567">
                        <c:v>27.699951171875</c:v>
                      </c:pt>
                      <c:pt idx="3568">
                        <c:v>27.699951171875</c:v>
                      </c:pt>
                      <c:pt idx="3569">
                        <c:v>27.699951171875</c:v>
                      </c:pt>
                      <c:pt idx="3570">
                        <c:v>27.699951171875</c:v>
                      </c:pt>
                      <c:pt idx="3571">
                        <c:v>27.599853515625</c:v>
                      </c:pt>
                      <c:pt idx="3572">
                        <c:v>27.599853515625</c:v>
                      </c:pt>
                      <c:pt idx="3573">
                        <c:v>27.599853515625</c:v>
                      </c:pt>
                      <c:pt idx="3574">
                        <c:v>27.599853515625</c:v>
                      </c:pt>
                      <c:pt idx="3575">
                        <c:v>27.599853515625</c:v>
                      </c:pt>
                      <c:pt idx="3576">
                        <c:v>27.599853515625</c:v>
                      </c:pt>
                      <c:pt idx="3577">
                        <c:v>27.5</c:v>
                      </c:pt>
                      <c:pt idx="3578">
                        <c:v>27.599853515625</c:v>
                      </c:pt>
                      <c:pt idx="3579">
                        <c:v>27.5</c:v>
                      </c:pt>
                      <c:pt idx="3580">
                        <c:v>27.5</c:v>
                      </c:pt>
                      <c:pt idx="3581">
                        <c:v>27.5</c:v>
                      </c:pt>
                      <c:pt idx="3582">
                        <c:v>27.5</c:v>
                      </c:pt>
                      <c:pt idx="3583">
                        <c:v>27.599853515625</c:v>
                      </c:pt>
                      <c:pt idx="3584">
                        <c:v>27.599853515625</c:v>
                      </c:pt>
                      <c:pt idx="3585">
                        <c:v>27.699951171875</c:v>
                      </c:pt>
                      <c:pt idx="3586">
                        <c:v>27.699951171875</c:v>
                      </c:pt>
                      <c:pt idx="3587">
                        <c:v>27.699951171875</c:v>
                      </c:pt>
                      <c:pt idx="3588">
                        <c:v>27.699951171875</c:v>
                      </c:pt>
                      <c:pt idx="3589">
                        <c:v>27.5</c:v>
                      </c:pt>
                      <c:pt idx="3590">
                        <c:v>27.5</c:v>
                      </c:pt>
                      <c:pt idx="3591">
                        <c:v>27.5</c:v>
                      </c:pt>
                      <c:pt idx="3592">
                        <c:v>27.5</c:v>
                      </c:pt>
                      <c:pt idx="3593">
                        <c:v>27.599853515625</c:v>
                      </c:pt>
                      <c:pt idx="3594">
                        <c:v>27.599853515625</c:v>
                      </c:pt>
                      <c:pt idx="3595">
                        <c:v>27.5</c:v>
                      </c:pt>
                      <c:pt idx="3596">
                        <c:v>27.599853515625</c:v>
                      </c:pt>
                      <c:pt idx="3597">
                        <c:v>27.5</c:v>
                      </c:pt>
                      <c:pt idx="3598">
                        <c:v>27.5</c:v>
                      </c:pt>
                      <c:pt idx="3599">
                        <c:v>27.599853515625</c:v>
                      </c:pt>
                      <c:pt idx="3600">
                        <c:v>27.599853515625</c:v>
                      </c:pt>
                      <c:pt idx="3601">
                        <c:v>27.599853515625</c:v>
                      </c:pt>
                      <c:pt idx="3602">
                        <c:v>27.599853515625</c:v>
                      </c:pt>
                      <c:pt idx="3603">
                        <c:v>27.5</c:v>
                      </c:pt>
                      <c:pt idx="3604">
                        <c:v>27.5</c:v>
                      </c:pt>
                      <c:pt idx="3605">
                        <c:v>27.5</c:v>
                      </c:pt>
                      <c:pt idx="3606">
                        <c:v>27.5</c:v>
                      </c:pt>
                      <c:pt idx="3607">
                        <c:v>27.599853515625</c:v>
                      </c:pt>
                      <c:pt idx="3608">
                        <c:v>27.599853515625</c:v>
                      </c:pt>
                      <c:pt idx="3609">
                        <c:v>27.599853515625</c:v>
                      </c:pt>
                      <c:pt idx="3610">
                        <c:v>27.599853515625</c:v>
                      </c:pt>
                      <c:pt idx="3611">
                        <c:v>27.5</c:v>
                      </c:pt>
                      <c:pt idx="3612">
                        <c:v>27.5</c:v>
                      </c:pt>
                      <c:pt idx="3613">
                        <c:v>27.599853515625</c:v>
                      </c:pt>
                      <c:pt idx="3614">
                        <c:v>27.599853515625</c:v>
                      </c:pt>
                      <c:pt idx="3615">
                        <c:v>27.599853515625</c:v>
                      </c:pt>
                      <c:pt idx="3616">
                        <c:v>27.599853515625</c:v>
                      </c:pt>
                      <c:pt idx="3617">
                        <c:v>27.599853515625</c:v>
                      </c:pt>
                      <c:pt idx="3618">
                        <c:v>27.599853515625</c:v>
                      </c:pt>
                      <c:pt idx="3619">
                        <c:v>27.5</c:v>
                      </c:pt>
                      <c:pt idx="3620">
                        <c:v>27.5</c:v>
                      </c:pt>
                      <c:pt idx="3621">
                        <c:v>27.5</c:v>
                      </c:pt>
                      <c:pt idx="3622">
                        <c:v>27.5</c:v>
                      </c:pt>
                      <c:pt idx="3623">
                        <c:v>27.5</c:v>
                      </c:pt>
                      <c:pt idx="3624">
                        <c:v>27.5</c:v>
                      </c:pt>
                      <c:pt idx="3625">
                        <c:v>27.599853515625</c:v>
                      </c:pt>
                      <c:pt idx="3626">
                        <c:v>27.5</c:v>
                      </c:pt>
                      <c:pt idx="3627">
                        <c:v>27.5</c:v>
                      </c:pt>
                      <c:pt idx="3628">
                        <c:v>27.5</c:v>
                      </c:pt>
                      <c:pt idx="3629">
                        <c:v>27.5</c:v>
                      </c:pt>
                      <c:pt idx="3630">
                        <c:v>27.39990234375</c:v>
                      </c:pt>
                      <c:pt idx="3631">
                        <c:v>27.5</c:v>
                      </c:pt>
                      <c:pt idx="3632">
                        <c:v>27.599853515625</c:v>
                      </c:pt>
                      <c:pt idx="3633">
                        <c:v>27.5</c:v>
                      </c:pt>
                      <c:pt idx="3634">
                        <c:v>27.599853515625</c:v>
                      </c:pt>
                      <c:pt idx="3635">
                        <c:v>27.599853515625</c:v>
                      </c:pt>
                      <c:pt idx="3636">
                        <c:v>27.5</c:v>
                      </c:pt>
                      <c:pt idx="3637">
                        <c:v>27.5</c:v>
                      </c:pt>
                      <c:pt idx="3638">
                        <c:v>27.39990234375</c:v>
                      </c:pt>
                      <c:pt idx="3639">
                        <c:v>27.39990234375</c:v>
                      </c:pt>
                      <c:pt idx="3640">
                        <c:v>27.39990234375</c:v>
                      </c:pt>
                      <c:pt idx="3641">
                        <c:v>27.5</c:v>
                      </c:pt>
                      <c:pt idx="3642">
                        <c:v>27.5</c:v>
                      </c:pt>
                      <c:pt idx="3643">
                        <c:v>27.599853515625</c:v>
                      </c:pt>
                      <c:pt idx="3644">
                        <c:v>27.599853515625</c:v>
                      </c:pt>
                      <c:pt idx="3645">
                        <c:v>27.5</c:v>
                      </c:pt>
                      <c:pt idx="3646">
                        <c:v>27.599853515625</c:v>
                      </c:pt>
                      <c:pt idx="3647">
                        <c:v>27.5</c:v>
                      </c:pt>
                      <c:pt idx="3648">
                        <c:v>27.5</c:v>
                      </c:pt>
                      <c:pt idx="3649">
                        <c:v>27.39990234375</c:v>
                      </c:pt>
                      <c:pt idx="3650">
                        <c:v>27.39990234375</c:v>
                      </c:pt>
                      <c:pt idx="3651">
                        <c:v>27.39990234375</c:v>
                      </c:pt>
                      <c:pt idx="3652">
                        <c:v>27.39990234375</c:v>
                      </c:pt>
                      <c:pt idx="3653">
                        <c:v>27.39990234375</c:v>
                      </c:pt>
                      <c:pt idx="3654">
                        <c:v>27.39990234375</c:v>
                      </c:pt>
                      <c:pt idx="3655">
                        <c:v>27.5</c:v>
                      </c:pt>
                      <c:pt idx="3656">
                        <c:v>27.39990234375</c:v>
                      </c:pt>
                      <c:pt idx="3657">
                        <c:v>27.39990234375</c:v>
                      </c:pt>
                      <c:pt idx="3658">
                        <c:v>27.5</c:v>
                      </c:pt>
                      <c:pt idx="3659">
                        <c:v>27.5</c:v>
                      </c:pt>
                      <c:pt idx="3660">
                        <c:v>27.5</c:v>
                      </c:pt>
                      <c:pt idx="3661">
                        <c:v>27.5</c:v>
                      </c:pt>
                      <c:pt idx="3662">
                        <c:v>27.5</c:v>
                      </c:pt>
                      <c:pt idx="3663">
                        <c:v>27.5</c:v>
                      </c:pt>
                      <c:pt idx="3664">
                        <c:v>27.5</c:v>
                      </c:pt>
                      <c:pt idx="3665">
                        <c:v>27.5</c:v>
                      </c:pt>
                      <c:pt idx="3666">
                        <c:v>27.5</c:v>
                      </c:pt>
                      <c:pt idx="3667">
                        <c:v>27.5</c:v>
                      </c:pt>
                      <c:pt idx="3668">
                        <c:v>27.5</c:v>
                      </c:pt>
                      <c:pt idx="3669">
                        <c:v>27.5</c:v>
                      </c:pt>
                      <c:pt idx="3670">
                        <c:v>27.5</c:v>
                      </c:pt>
                      <c:pt idx="3671">
                        <c:v>27.5</c:v>
                      </c:pt>
                      <c:pt idx="3672">
                        <c:v>27.5</c:v>
                      </c:pt>
                      <c:pt idx="3673">
                        <c:v>27.599853515625</c:v>
                      </c:pt>
                      <c:pt idx="3674">
                        <c:v>27.599853515625</c:v>
                      </c:pt>
                      <c:pt idx="3675">
                        <c:v>27.599853515625</c:v>
                      </c:pt>
                      <c:pt idx="3676">
                        <c:v>27.599853515625</c:v>
                      </c:pt>
                      <c:pt idx="3677">
                        <c:v>27.599853515625</c:v>
                      </c:pt>
                      <c:pt idx="3678">
                        <c:v>27.599853515625</c:v>
                      </c:pt>
                      <c:pt idx="3679">
                        <c:v>27.5</c:v>
                      </c:pt>
                      <c:pt idx="3680">
                        <c:v>27.5</c:v>
                      </c:pt>
                      <c:pt idx="3681">
                        <c:v>27.5</c:v>
                      </c:pt>
                      <c:pt idx="3682">
                        <c:v>27.5</c:v>
                      </c:pt>
                      <c:pt idx="3683">
                        <c:v>27.5</c:v>
                      </c:pt>
                      <c:pt idx="3684">
                        <c:v>27.5</c:v>
                      </c:pt>
                      <c:pt idx="3685">
                        <c:v>27.5</c:v>
                      </c:pt>
                      <c:pt idx="3686">
                        <c:v>27.39990234375</c:v>
                      </c:pt>
                      <c:pt idx="3687">
                        <c:v>27.39990234375</c:v>
                      </c:pt>
                      <c:pt idx="3688">
                        <c:v>27.39990234375</c:v>
                      </c:pt>
                      <c:pt idx="3689">
                        <c:v>27.39990234375</c:v>
                      </c:pt>
                      <c:pt idx="3690">
                        <c:v>27.39990234375</c:v>
                      </c:pt>
                      <c:pt idx="3691">
                        <c:v>27.39990234375</c:v>
                      </c:pt>
                      <c:pt idx="3692">
                        <c:v>27.39990234375</c:v>
                      </c:pt>
                      <c:pt idx="3693">
                        <c:v>27.39990234375</c:v>
                      </c:pt>
                      <c:pt idx="3694">
                        <c:v>27.39990234375</c:v>
                      </c:pt>
                      <c:pt idx="3695">
                        <c:v>27.300048828125</c:v>
                      </c:pt>
                      <c:pt idx="3696">
                        <c:v>27.39990234375</c:v>
                      </c:pt>
                      <c:pt idx="3697">
                        <c:v>27.39990234375</c:v>
                      </c:pt>
                      <c:pt idx="3698">
                        <c:v>27.300048828125</c:v>
                      </c:pt>
                      <c:pt idx="3699">
                        <c:v>27.300048828125</c:v>
                      </c:pt>
                      <c:pt idx="3700">
                        <c:v>27.300048828125</c:v>
                      </c:pt>
                      <c:pt idx="3701">
                        <c:v>27.300048828125</c:v>
                      </c:pt>
                      <c:pt idx="3702">
                        <c:v>27.39990234375</c:v>
                      </c:pt>
                      <c:pt idx="3703">
                        <c:v>27.300048828125</c:v>
                      </c:pt>
                      <c:pt idx="3704">
                        <c:v>27.5</c:v>
                      </c:pt>
                      <c:pt idx="3705">
                        <c:v>27.5</c:v>
                      </c:pt>
                      <c:pt idx="3706">
                        <c:v>27.5</c:v>
                      </c:pt>
                      <c:pt idx="3707">
                        <c:v>27.5</c:v>
                      </c:pt>
                      <c:pt idx="3708">
                        <c:v>27.5</c:v>
                      </c:pt>
                      <c:pt idx="3709">
                        <c:v>27.5</c:v>
                      </c:pt>
                      <c:pt idx="3710">
                        <c:v>27.5</c:v>
                      </c:pt>
                      <c:pt idx="3711">
                        <c:v>27.39990234375</c:v>
                      </c:pt>
                      <c:pt idx="3712">
                        <c:v>27.5</c:v>
                      </c:pt>
                      <c:pt idx="3713">
                        <c:v>27.39990234375</c:v>
                      </c:pt>
                      <c:pt idx="3714">
                        <c:v>27.5</c:v>
                      </c:pt>
                      <c:pt idx="3715">
                        <c:v>27.5</c:v>
                      </c:pt>
                      <c:pt idx="3716">
                        <c:v>27.39990234375</c:v>
                      </c:pt>
                      <c:pt idx="3717">
                        <c:v>27.39990234375</c:v>
                      </c:pt>
                      <c:pt idx="3718">
                        <c:v>27.5</c:v>
                      </c:pt>
                      <c:pt idx="3719">
                        <c:v>27.39990234375</c:v>
                      </c:pt>
                      <c:pt idx="3720">
                        <c:v>27.39990234375</c:v>
                      </c:pt>
                      <c:pt idx="3721">
                        <c:v>27.5</c:v>
                      </c:pt>
                      <c:pt idx="3722">
                        <c:v>27.39990234375</c:v>
                      </c:pt>
                      <c:pt idx="3723">
                        <c:v>27.5</c:v>
                      </c:pt>
                      <c:pt idx="3724">
                        <c:v>27.5</c:v>
                      </c:pt>
                      <c:pt idx="3725">
                        <c:v>27.39990234375</c:v>
                      </c:pt>
                      <c:pt idx="3726">
                        <c:v>27.39990234375</c:v>
                      </c:pt>
                      <c:pt idx="3727">
                        <c:v>27.39990234375</c:v>
                      </c:pt>
                      <c:pt idx="3728">
                        <c:v>27.39990234375</c:v>
                      </c:pt>
                      <c:pt idx="3729">
                        <c:v>27.39990234375</c:v>
                      </c:pt>
                      <c:pt idx="3730">
                        <c:v>27.39990234375</c:v>
                      </c:pt>
                      <c:pt idx="3731">
                        <c:v>27.39990234375</c:v>
                      </c:pt>
                      <c:pt idx="3732">
                        <c:v>27.39990234375</c:v>
                      </c:pt>
                      <c:pt idx="3733">
                        <c:v>27.39990234375</c:v>
                      </c:pt>
                      <c:pt idx="3734">
                        <c:v>27.39990234375</c:v>
                      </c:pt>
                      <c:pt idx="3735">
                        <c:v>27.39990234375</c:v>
                      </c:pt>
                      <c:pt idx="3736">
                        <c:v>27.39990234375</c:v>
                      </c:pt>
                      <c:pt idx="3737">
                        <c:v>27.39990234375</c:v>
                      </c:pt>
                      <c:pt idx="3738">
                        <c:v>27.39990234375</c:v>
                      </c:pt>
                      <c:pt idx="3739">
                        <c:v>27.39990234375</c:v>
                      </c:pt>
                      <c:pt idx="3740">
                        <c:v>27.39990234375</c:v>
                      </c:pt>
                      <c:pt idx="3741">
                        <c:v>27.39990234375</c:v>
                      </c:pt>
                      <c:pt idx="3742">
                        <c:v>27.39990234375</c:v>
                      </c:pt>
                      <c:pt idx="3743">
                        <c:v>27.39990234375</c:v>
                      </c:pt>
                      <c:pt idx="3744">
                        <c:v>27.39990234375</c:v>
                      </c:pt>
                      <c:pt idx="3745">
                        <c:v>27.300048828125</c:v>
                      </c:pt>
                      <c:pt idx="3746">
                        <c:v>27.300048828125</c:v>
                      </c:pt>
                      <c:pt idx="3747">
                        <c:v>27.300048828125</c:v>
                      </c:pt>
                      <c:pt idx="3748">
                        <c:v>27.300048828125</c:v>
                      </c:pt>
                      <c:pt idx="3749">
                        <c:v>27.300048828125</c:v>
                      </c:pt>
                      <c:pt idx="3750">
                        <c:v>27.300048828125</c:v>
                      </c:pt>
                      <c:pt idx="3751">
                        <c:v>27.300048828125</c:v>
                      </c:pt>
                      <c:pt idx="3752">
                        <c:v>27.300048828125</c:v>
                      </c:pt>
                      <c:pt idx="3753">
                        <c:v>27.300048828125</c:v>
                      </c:pt>
                      <c:pt idx="3754">
                        <c:v>27.300048828125</c:v>
                      </c:pt>
                      <c:pt idx="3755">
                        <c:v>27.300048828125</c:v>
                      </c:pt>
                      <c:pt idx="3756">
                        <c:v>27.300048828125</c:v>
                      </c:pt>
                      <c:pt idx="3757">
                        <c:v>27.300048828125</c:v>
                      </c:pt>
                      <c:pt idx="3758">
                        <c:v>27.300048828125</c:v>
                      </c:pt>
                      <c:pt idx="3759">
                        <c:v>27.300048828125</c:v>
                      </c:pt>
                      <c:pt idx="3760">
                        <c:v>27.300048828125</c:v>
                      </c:pt>
                      <c:pt idx="3761">
                        <c:v>27.300048828125</c:v>
                      </c:pt>
                      <c:pt idx="3762">
                        <c:v>27.300048828125</c:v>
                      </c:pt>
                      <c:pt idx="3763">
                        <c:v>27.300048828125</c:v>
                      </c:pt>
                      <c:pt idx="3764">
                        <c:v>27.39990234375</c:v>
                      </c:pt>
                      <c:pt idx="3765">
                        <c:v>27.300048828125</c:v>
                      </c:pt>
                      <c:pt idx="3766">
                        <c:v>27.300048828125</c:v>
                      </c:pt>
                      <c:pt idx="3767">
                        <c:v>27.300048828125</c:v>
                      </c:pt>
                      <c:pt idx="3768">
                        <c:v>27.300048828125</c:v>
                      </c:pt>
                      <c:pt idx="3769">
                        <c:v>27.300048828125</c:v>
                      </c:pt>
                      <c:pt idx="3770">
                        <c:v>27.300048828125</c:v>
                      </c:pt>
                      <c:pt idx="3771">
                        <c:v>27.300048828125</c:v>
                      </c:pt>
                      <c:pt idx="3772">
                        <c:v>27.199951171875</c:v>
                      </c:pt>
                      <c:pt idx="3773">
                        <c:v>27.300048828125</c:v>
                      </c:pt>
                      <c:pt idx="3774">
                        <c:v>27.300048828125</c:v>
                      </c:pt>
                      <c:pt idx="3775">
                        <c:v>27.300048828125</c:v>
                      </c:pt>
                      <c:pt idx="3776">
                        <c:v>27.39990234375</c:v>
                      </c:pt>
                      <c:pt idx="3777">
                        <c:v>27.39990234375</c:v>
                      </c:pt>
                      <c:pt idx="3778">
                        <c:v>27.39990234375</c:v>
                      </c:pt>
                      <c:pt idx="3779">
                        <c:v>27.300048828125</c:v>
                      </c:pt>
                      <c:pt idx="3780">
                        <c:v>27.39990234375</c:v>
                      </c:pt>
                      <c:pt idx="3781">
                        <c:v>27.300048828125</c:v>
                      </c:pt>
                      <c:pt idx="3782">
                        <c:v>27.300048828125</c:v>
                      </c:pt>
                      <c:pt idx="3783">
                        <c:v>27.300048828125</c:v>
                      </c:pt>
                      <c:pt idx="3784">
                        <c:v>27.300048828125</c:v>
                      </c:pt>
                      <c:pt idx="3785">
                        <c:v>27.39990234375</c:v>
                      </c:pt>
                      <c:pt idx="3786">
                        <c:v>27.300048828125</c:v>
                      </c:pt>
                      <c:pt idx="3787">
                        <c:v>27.300048828125</c:v>
                      </c:pt>
                      <c:pt idx="3788">
                        <c:v>27.300048828125</c:v>
                      </c:pt>
                      <c:pt idx="3789">
                        <c:v>27.300048828125</c:v>
                      </c:pt>
                      <c:pt idx="3790">
                        <c:v>27.300048828125</c:v>
                      </c:pt>
                      <c:pt idx="3791">
                        <c:v>27.300048828125</c:v>
                      </c:pt>
                      <c:pt idx="3792">
                        <c:v>27.300048828125</c:v>
                      </c:pt>
                      <c:pt idx="3793">
                        <c:v>27.300048828125</c:v>
                      </c:pt>
                      <c:pt idx="3794">
                        <c:v>27.300048828125</c:v>
                      </c:pt>
                      <c:pt idx="3795">
                        <c:v>27.199951171875</c:v>
                      </c:pt>
                      <c:pt idx="3796">
                        <c:v>27.199951171875</c:v>
                      </c:pt>
                      <c:pt idx="3797">
                        <c:v>27.199951171875</c:v>
                      </c:pt>
                      <c:pt idx="3798">
                        <c:v>27.199951171875</c:v>
                      </c:pt>
                      <c:pt idx="3799">
                        <c:v>27.300048828125</c:v>
                      </c:pt>
                      <c:pt idx="3800">
                        <c:v>27.199951171875</c:v>
                      </c:pt>
                      <c:pt idx="3801">
                        <c:v>27.300048828125</c:v>
                      </c:pt>
                      <c:pt idx="3802">
                        <c:v>27.199951171875</c:v>
                      </c:pt>
                      <c:pt idx="3803">
                        <c:v>27.300048828125</c:v>
                      </c:pt>
                      <c:pt idx="3804">
                        <c:v>27.300048828125</c:v>
                      </c:pt>
                      <c:pt idx="3805">
                        <c:v>27.300048828125</c:v>
                      </c:pt>
                      <c:pt idx="3806">
                        <c:v>27.199951171875</c:v>
                      </c:pt>
                      <c:pt idx="3807">
                        <c:v>27.199951171875</c:v>
                      </c:pt>
                      <c:pt idx="3808">
                        <c:v>27.199951171875</c:v>
                      </c:pt>
                      <c:pt idx="3809">
                        <c:v>27.199951171875</c:v>
                      </c:pt>
                      <c:pt idx="3810">
                        <c:v>27.099853515625</c:v>
                      </c:pt>
                      <c:pt idx="3811">
                        <c:v>27.199951171875</c:v>
                      </c:pt>
                      <c:pt idx="3812">
                        <c:v>27.099853515625</c:v>
                      </c:pt>
                      <c:pt idx="3813">
                        <c:v>27.300048828125</c:v>
                      </c:pt>
                      <c:pt idx="3814">
                        <c:v>27.199951171875</c:v>
                      </c:pt>
                      <c:pt idx="3815">
                        <c:v>27.300048828125</c:v>
                      </c:pt>
                      <c:pt idx="3816">
                        <c:v>27.300048828125</c:v>
                      </c:pt>
                      <c:pt idx="3817">
                        <c:v>27.300048828125</c:v>
                      </c:pt>
                      <c:pt idx="3818">
                        <c:v>27.39990234375</c:v>
                      </c:pt>
                      <c:pt idx="3819">
                        <c:v>27.300048828125</c:v>
                      </c:pt>
                      <c:pt idx="3820">
                        <c:v>27.39990234375</c:v>
                      </c:pt>
                      <c:pt idx="3821">
                        <c:v>27.300048828125</c:v>
                      </c:pt>
                      <c:pt idx="3822">
                        <c:v>27.300048828125</c:v>
                      </c:pt>
                      <c:pt idx="3823">
                        <c:v>27.300048828125</c:v>
                      </c:pt>
                      <c:pt idx="3824">
                        <c:v>27.300048828125</c:v>
                      </c:pt>
                      <c:pt idx="3825">
                        <c:v>27.199951171875</c:v>
                      </c:pt>
                      <c:pt idx="3826">
                        <c:v>27.300048828125</c:v>
                      </c:pt>
                      <c:pt idx="3827">
                        <c:v>27.300048828125</c:v>
                      </c:pt>
                      <c:pt idx="3828">
                        <c:v>27.300048828125</c:v>
                      </c:pt>
                      <c:pt idx="3829">
                        <c:v>27.300048828125</c:v>
                      </c:pt>
                      <c:pt idx="3830">
                        <c:v>27.300048828125</c:v>
                      </c:pt>
                      <c:pt idx="3831">
                        <c:v>27.199951171875</c:v>
                      </c:pt>
                      <c:pt idx="3832">
                        <c:v>27.199951171875</c:v>
                      </c:pt>
                      <c:pt idx="3833">
                        <c:v>27.199951171875</c:v>
                      </c:pt>
                      <c:pt idx="3834">
                        <c:v>27.199951171875</c:v>
                      </c:pt>
                      <c:pt idx="3835">
                        <c:v>27.199951171875</c:v>
                      </c:pt>
                      <c:pt idx="3836">
                        <c:v>27.199951171875</c:v>
                      </c:pt>
                      <c:pt idx="3837">
                        <c:v>27.300048828125</c:v>
                      </c:pt>
                      <c:pt idx="3838">
                        <c:v>27.199951171875</c:v>
                      </c:pt>
                      <c:pt idx="3839">
                        <c:v>27.199951171875</c:v>
                      </c:pt>
                      <c:pt idx="3840">
                        <c:v>27.199951171875</c:v>
                      </c:pt>
                      <c:pt idx="3841">
                        <c:v>27.199951171875</c:v>
                      </c:pt>
                      <c:pt idx="3842">
                        <c:v>27.199951171875</c:v>
                      </c:pt>
                      <c:pt idx="3843">
                        <c:v>27.300048828125</c:v>
                      </c:pt>
                      <c:pt idx="3844">
                        <c:v>27.199951171875</c:v>
                      </c:pt>
                      <c:pt idx="3845">
                        <c:v>27.199951171875</c:v>
                      </c:pt>
                      <c:pt idx="3846">
                        <c:v>27.300048828125</c:v>
                      </c:pt>
                      <c:pt idx="3847">
                        <c:v>27.300048828125</c:v>
                      </c:pt>
                      <c:pt idx="3848">
                        <c:v>27.199951171875</c:v>
                      </c:pt>
                      <c:pt idx="3849">
                        <c:v>27.199951171875</c:v>
                      </c:pt>
                      <c:pt idx="3850">
                        <c:v>27.199951171875</c:v>
                      </c:pt>
                      <c:pt idx="3851">
                        <c:v>27.199951171875</c:v>
                      </c:pt>
                      <c:pt idx="3852">
                        <c:v>27.300048828125</c:v>
                      </c:pt>
                      <c:pt idx="3853">
                        <c:v>27.199951171875</c:v>
                      </c:pt>
                      <c:pt idx="3854">
                        <c:v>27.199951171875</c:v>
                      </c:pt>
                      <c:pt idx="3855">
                        <c:v>27.300048828125</c:v>
                      </c:pt>
                      <c:pt idx="3856">
                        <c:v>27.300048828125</c:v>
                      </c:pt>
                      <c:pt idx="3857">
                        <c:v>27.300048828125</c:v>
                      </c:pt>
                      <c:pt idx="3858">
                        <c:v>27.300048828125</c:v>
                      </c:pt>
                      <c:pt idx="3859">
                        <c:v>27.300048828125</c:v>
                      </c:pt>
                      <c:pt idx="3860">
                        <c:v>27.300048828125</c:v>
                      </c:pt>
                      <c:pt idx="3861">
                        <c:v>27.39990234375</c:v>
                      </c:pt>
                      <c:pt idx="3862">
                        <c:v>27.39990234375</c:v>
                      </c:pt>
                      <c:pt idx="3863">
                        <c:v>27.39990234375</c:v>
                      </c:pt>
                      <c:pt idx="3864">
                        <c:v>27.39990234375</c:v>
                      </c:pt>
                      <c:pt idx="3865">
                        <c:v>27.39990234375</c:v>
                      </c:pt>
                      <c:pt idx="3866">
                        <c:v>27.39990234375</c:v>
                      </c:pt>
                      <c:pt idx="3867">
                        <c:v>27.300048828125</c:v>
                      </c:pt>
                      <c:pt idx="3868">
                        <c:v>27.300048828125</c:v>
                      </c:pt>
                      <c:pt idx="3869">
                        <c:v>27.300048828125</c:v>
                      </c:pt>
                      <c:pt idx="3870">
                        <c:v>27.300048828125</c:v>
                      </c:pt>
                      <c:pt idx="3871">
                        <c:v>27.300048828125</c:v>
                      </c:pt>
                      <c:pt idx="3872">
                        <c:v>27.300048828125</c:v>
                      </c:pt>
                      <c:pt idx="3873">
                        <c:v>27.099853515625</c:v>
                      </c:pt>
                      <c:pt idx="3874">
                        <c:v>27.099853515625</c:v>
                      </c:pt>
                      <c:pt idx="3875">
                        <c:v>27.199951171875</c:v>
                      </c:pt>
                      <c:pt idx="3876">
                        <c:v>27.099853515625</c:v>
                      </c:pt>
                      <c:pt idx="3877">
                        <c:v>27.099853515625</c:v>
                      </c:pt>
                      <c:pt idx="3878">
                        <c:v>27.099853515625</c:v>
                      </c:pt>
                      <c:pt idx="3879">
                        <c:v>27.199951171875</c:v>
                      </c:pt>
                      <c:pt idx="3880">
                        <c:v>27.199951171875</c:v>
                      </c:pt>
                      <c:pt idx="3881">
                        <c:v>27.199951171875</c:v>
                      </c:pt>
                      <c:pt idx="3882">
                        <c:v>27.199951171875</c:v>
                      </c:pt>
                      <c:pt idx="3883">
                        <c:v>27.199951171875</c:v>
                      </c:pt>
                      <c:pt idx="3884">
                        <c:v>27.199951171875</c:v>
                      </c:pt>
                      <c:pt idx="3885">
                        <c:v>27.300048828125</c:v>
                      </c:pt>
                      <c:pt idx="3886">
                        <c:v>27.199951171875</c:v>
                      </c:pt>
                      <c:pt idx="3887">
                        <c:v>27.199951171875</c:v>
                      </c:pt>
                      <c:pt idx="3888">
                        <c:v>27.199951171875</c:v>
                      </c:pt>
                      <c:pt idx="3889">
                        <c:v>27.199951171875</c:v>
                      </c:pt>
                      <c:pt idx="3890">
                        <c:v>27.300048828125</c:v>
                      </c:pt>
                      <c:pt idx="3891">
                        <c:v>27.099853515625</c:v>
                      </c:pt>
                      <c:pt idx="3892">
                        <c:v>27.199951171875</c:v>
                      </c:pt>
                      <c:pt idx="3893">
                        <c:v>27.199951171875</c:v>
                      </c:pt>
                      <c:pt idx="3894">
                        <c:v>27.099853515625</c:v>
                      </c:pt>
                      <c:pt idx="3895">
                        <c:v>27.099853515625</c:v>
                      </c:pt>
                      <c:pt idx="3896">
                        <c:v>27.199951171875</c:v>
                      </c:pt>
                      <c:pt idx="3897">
                        <c:v>27.199951171875</c:v>
                      </c:pt>
                      <c:pt idx="3898">
                        <c:v>27.199951171875</c:v>
                      </c:pt>
                      <c:pt idx="3899">
                        <c:v>27.199951171875</c:v>
                      </c:pt>
                      <c:pt idx="3900">
                        <c:v>27.199951171875</c:v>
                      </c:pt>
                      <c:pt idx="3901">
                        <c:v>27.199951171875</c:v>
                      </c:pt>
                      <c:pt idx="3902">
                        <c:v>27.199951171875</c:v>
                      </c:pt>
                      <c:pt idx="3903">
                        <c:v>27.099853515625</c:v>
                      </c:pt>
                      <c:pt idx="3904">
                        <c:v>27.199951171875</c:v>
                      </c:pt>
                      <c:pt idx="3905">
                        <c:v>27.099853515625</c:v>
                      </c:pt>
                      <c:pt idx="3906">
                        <c:v>27.199951171875</c:v>
                      </c:pt>
                      <c:pt idx="3907">
                        <c:v>27.099853515625</c:v>
                      </c:pt>
                      <c:pt idx="3908">
                        <c:v>27.099853515625</c:v>
                      </c:pt>
                      <c:pt idx="3909">
                        <c:v>27.099853515625</c:v>
                      </c:pt>
                      <c:pt idx="3910">
                        <c:v>27.099853515625</c:v>
                      </c:pt>
                      <c:pt idx="3911">
                        <c:v>27.199951171875</c:v>
                      </c:pt>
                      <c:pt idx="3912">
                        <c:v>27.199951171875</c:v>
                      </c:pt>
                      <c:pt idx="3913">
                        <c:v>27.099853515625</c:v>
                      </c:pt>
                      <c:pt idx="3914">
                        <c:v>27.099853515625</c:v>
                      </c:pt>
                      <c:pt idx="3915">
                        <c:v>27.199951171875</c:v>
                      </c:pt>
                      <c:pt idx="3916">
                        <c:v>27.199951171875</c:v>
                      </c:pt>
                      <c:pt idx="3917">
                        <c:v>27.199951171875</c:v>
                      </c:pt>
                      <c:pt idx="3918">
                        <c:v>27.199951171875</c:v>
                      </c:pt>
                      <c:pt idx="3919">
                        <c:v>27.199951171875</c:v>
                      </c:pt>
                      <c:pt idx="3920">
                        <c:v>27.199951171875</c:v>
                      </c:pt>
                      <c:pt idx="3921">
                        <c:v>27</c:v>
                      </c:pt>
                      <c:pt idx="3922">
                        <c:v>27</c:v>
                      </c:pt>
                      <c:pt idx="3923">
                        <c:v>27</c:v>
                      </c:pt>
                      <c:pt idx="3924">
                        <c:v>27</c:v>
                      </c:pt>
                      <c:pt idx="3925">
                        <c:v>27</c:v>
                      </c:pt>
                      <c:pt idx="3926">
                        <c:v>27.099853515625</c:v>
                      </c:pt>
                      <c:pt idx="3927">
                        <c:v>27.099853515625</c:v>
                      </c:pt>
                      <c:pt idx="3928">
                        <c:v>27.199951171875</c:v>
                      </c:pt>
                      <c:pt idx="3929">
                        <c:v>27.199951171875</c:v>
                      </c:pt>
                      <c:pt idx="3930">
                        <c:v>27.199951171875</c:v>
                      </c:pt>
                      <c:pt idx="3931">
                        <c:v>27.099853515625</c:v>
                      </c:pt>
                      <c:pt idx="3932">
                        <c:v>27.199951171875</c:v>
                      </c:pt>
                      <c:pt idx="3933">
                        <c:v>27.199951171875</c:v>
                      </c:pt>
                      <c:pt idx="3934">
                        <c:v>27.199951171875</c:v>
                      </c:pt>
                      <c:pt idx="3935">
                        <c:v>27.199951171875</c:v>
                      </c:pt>
                      <c:pt idx="3936">
                        <c:v>27.199951171875</c:v>
                      </c:pt>
                      <c:pt idx="3937">
                        <c:v>27.199951171875</c:v>
                      </c:pt>
                      <c:pt idx="3938">
                        <c:v>27.199951171875</c:v>
                      </c:pt>
                      <c:pt idx="3939">
                        <c:v>27.199951171875</c:v>
                      </c:pt>
                      <c:pt idx="3940">
                        <c:v>27.099853515625</c:v>
                      </c:pt>
                      <c:pt idx="3941">
                        <c:v>27.199951171875</c:v>
                      </c:pt>
                      <c:pt idx="3942">
                        <c:v>27.199951171875</c:v>
                      </c:pt>
                      <c:pt idx="3943">
                        <c:v>27.199951171875</c:v>
                      </c:pt>
                      <c:pt idx="3944">
                        <c:v>27.199951171875</c:v>
                      </c:pt>
                      <c:pt idx="3945">
                        <c:v>27.199951171875</c:v>
                      </c:pt>
                      <c:pt idx="3946">
                        <c:v>27.199951171875</c:v>
                      </c:pt>
                      <c:pt idx="3947">
                        <c:v>27.199951171875</c:v>
                      </c:pt>
                      <c:pt idx="3948">
                        <c:v>27.199951171875</c:v>
                      </c:pt>
                      <c:pt idx="3949">
                        <c:v>27.199951171875</c:v>
                      </c:pt>
                      <c:pt idx="3950">
                        <c:v>27.099853515625</c:v>
                      </c:pt>
                      <c:pt idx="3951">
                        <c:v>27.199951171875</c:v>
                      </c:pt>
                      <c:pt idx="3952">
                        <c:v>27.199951171875</c:v>
                      </c:pt>
                      <c:pt idx="3953">
                        <c:v>27.199951171875</c:v>
                      </c:pt>
                      <c:pt idx="3954">
                        <c:v>27.199951171875</c:v>
                      </c:pt>
                      <c:pt idx="3955">
                        <c:v>27.199951171875</c:v>
                      </c:pt>
                      <c:pt idx="3956">
                        <c:v>27.199951171875</c:v>
                      </c:pt>
                      <c:pt idx="3957">
                        <c:v>27.099853515625</c:v>
                      </c:pt>
                      <c:pt idx="3958">
                        <c:v>27</c:v>
                      </c:pt>
                      <c:pt idx="3959">
                        <c:v>27</c:v>
                      </c:pt>
                      <c:pt idx="3960">
                        <c:v>27</c:v>
                      </c:pt>
                      <c:pt idx="3961">
                        <c:v>27</c:v>
                      </c:pt>
                      <c:pt idx="3962">
                        <c:v>27</c:v>
                      </c:pt>
                      <c:pt idx="3963">
                        <c:v>27.099853515625</c:v>
                      </c:pt>
                      <c:pt idx="3964">
                        <c:v>27.099853515625</c:v>
                      </c:pt>
                      <c:pt idx="3965">
                        <c:v>27.099853515625</c:v>
                      </c:pt>
                      <c:pt idx="3966">
                        <c:v>27.099853515625</c:v>
                      </c:pt>
                      <c:pt idx="3967">
                        <c:v>27.099853515625</c:v>
                      </c:pt>
                      <c:pt idx="3968">
                        <c:v>27.099853515625</c:v>
                      </c:pt>
                      <c:pt idx="3969">
                        <c:v>27.099853515625</c:v>
                      </c:pt>
                      <c:pt idx="3970">
                        <c:v>27.099853515625</c:v>
                      </c:pt>
                      <c:pt idx="3971">
                        <c:v>27.099853515625</c:v>
                      </c:pt>
                      <c:pt idx="3972">
                        <c:v>27.099853515625</c:v>
                      </c:pt>
                      <c:pt idx="3973">
                        <c:v>27.099853515625</c:v>
                      </c:pt>
                      <c:pt idx="3974">
                        <c:v>27.099853515625</c:v>
                      </c:pt>
                      <c:pt idx="3975">
                        <c:v>27.099853515625</c:v>
                      </c:pt>
                      <c:pt idx="3976">
                        <c:v>27.099853515625</c:v>
                      </c:pt>
                      <c:pt idx="3977">
                        <c:v>27.099853515625</c:v>
                      </c:pt>
                      <c:pt idx="3978">
                        <c:v>27.099853515625</c:v>
                      </c:pt>
                      <c:pt idx="3979">
                        <c:v>27.099853515625</c:v>
                      </c:pt>
                      <c:pt idx="3980">
                        <c:v>27.099853515625</c:v>
                      </c:pt>
                      <c:pt idx="3981">
                        <c:v>27.099853515625</c:v>
                      </c:pt>
                      <c:pt idx="3982">
                        <c:v>27.099853515625</c:v>
                      </c:pt>
                      <c:pt idx="3983">
                        <c:v>27.099853515625</c:v>
                      </c:pt>
                      <c:pt idx="3984">
                        <c:v>27.099853515625</c:v>
                      </c:pt>
                      <c:pt idx="3985">
                        <c:v>27.099853515625</c:v>
                      </c:pt>
                      <c:pt idx="3986">
                        <c:v>27.099853515625</c:v>
                      </c:pt>
                      <c:pt idx="3987">
                        <c:v>27.099853515625</c:v>
                      </c:pt>
                      <c:pt idx="3988">
                        <c:v>27</c:v>
                      </c:pt>
                      <c:pt idx="3989">
                        <c:v>27</c:v>
                      </c:pt>
                      <c:pt idx="3990">
                        <c:v>27</c:v>
                      </c:pt>
                      <c:pt idx="3991">
                        <c:v>27.099853515625</c:v>
                      </c:pt>
                      <c:pt idx="3992">
                        <c:v>27.099853515625</c:v>
                      </c:pt>
                      <c:pt idx="3993">
                        <c:v>27</c:v>
                      </c:pt>
                      <c:pt idx="3994">
                        <c:v>27</c:v>
                      </c:pt>
                      <c:pt idx="3995">
                        <c:v>27</c:v>
                      </c:pt>
                      <c:pt idx="3996">
                        <c:v>27</c:v>
                      </c:pt>
                      <c:pt idx="3997">
                        <c:v>27.099853515625</c:v>
                      </c:pt>
                      <c:pt idx="3998">
                        <c:v>27</c:v>
                      </c:pt>
                      <c:pt idx="3999">
                        <c:v>27</c:v>
                      </c:pt>
                      <c:pt idx="4000">
                        <c:v>27.099853515625</c:v>
                      </c:pt>
                      <c:pt idx="4001">
                        <c:v>27</c:v>
                      </c:pt>
                      <c:pt idx="4002">
                        <c:v>27.099853515625</c:v>
                      </c:pt>
                      <c:pt idx="4003">
                        <c:v>27.099853515625</c:v>
                      </c:pt>
                      <c:pt idx="4004">
                        <c:v>27</c:v>
                      </c:pt>
                      <c:pt idx="4005">
                        <c:v>27</c:v>
                      </c:pt>
                      <c:pt idx="4006">
                        <c:v>27</c:v>
                      </c:pt>
                      <c:pt idx="4007">
                        <c:v>27</c:v>
                      </c:pt>
                      <c:pt idx="4008">
                        <c:v>27</c:v>
                      </c:pt>
                      <c:pt idx="4009">
                        <c:v>27</c:v>
                      </c:pt>
                      <c:pt idx="4010">
                        <c:v>27.099853515625</c:v>
                      </c:pt>
                      <c:pt idx="4011">
                        <c:v>27</c:v>
                      </c:pt>
                      <c:pt idx="4012">
                        <c:v>27.099853515625</c:v>
                      </c:pt>
                      <c:pt idx="4013">
                        <c:v>27</c:v>
                      </c:pt>
                      <c:pt idx="4014">
                        <c:v>27.099853515625</c:v>
                      </c:pt>
                      <c:pt idx="4015">
                        <c:v>27</c:v>
                      </c:pt>
                      <c:pt idx="4016">
                        <c:v>27</c:v>
                      </c:pt>
                      <c:pt idx="4017">
                        <c:v>27</c:v>
                      </c:pt>
                      <c:pt idx="4018">
                        <c:v>27.099853515625</c:v>
                      </c:pt>
                      <c:pt idx="4019">
                        <c:v>27.099853515625</c:v>
                      </c:pt>
                      <c:pt idx="4020">
                        <c:v>27.099853515625</c:v>
                      </c:pt>
                      <c:pt idx="4021">
                        <c:v>27.199951171875</c:v>
                      </c:pt>
                      <c:pt idx="4022">
                        <c:v>27.099853515625</c:v>
                      </c:pt>
                      <c:pt idx="4023">
                        <c:v>27.099853515625</c:v>
                      </c:pt>
                      <c:pt idx="4024">
                        <c:v>27</c:v>
                      </c:pt>
                      <c:pt idx="4025">
                        <c:v>27</c:v>
                      </c:pt>
                      <c:pt idx="4026">
                        <c:v>27.099853515625</c:v>
                      </c:pt>
                      <c:pt idx="4027">
                        <c:v>27.099853515625</c:v>
                      </c:pt>
                      <c:pt idx="4028">
                        <c:v>27</c:v>
                      </c:pt>
                      <c:pt idx="4029">
                        <c:v>27</c:v>
                      </c:pt>
                      <c:pt idx="4030">
                        <c:v>27</c:v>
                      </c:pt>
                      <c:pt idx="4031">
                        <c:v>27</c:v>
                      </c:pt>
                      <c:pt idx="4032">
                        <c:v>27</c:v>
                      </c:pt>
                      <c:pt idx="4033">
                        <c:v>27</c:v>
                      </c:pt>
                      <c:pt idx="4034">
                        <c:v>27</c:v>
                      </c:pt>
                      <c:pt idx="4035">
                        <c:v>27</c:v>
                      </c:pt>
                      <c:pt idx="4036">
                        <c:v>27.099853515625</c:v>
                      </c:pt>
                      <c:pt idx="4037">
                        <c:v>27.099853515625</c:v>
                      </c:pt>
                      <c:pt idx="4038">
                        <c:v>27</c:v>
                      </c:pt>
                      <c:pt idx="4039">
                        <c:v>27.099853515625</c:v>
                      </c:pt>
                      <c:pt idx="4040">
                        <c:v>27</c:v>
                      </c:pt>
                      <c:pt idx="4041">
                        <c:v>27</c:v>
                      </c:pt>
                      <c:pt idx="4042">
                        <c:v>27</c:v>
                      </c:pt>
                      <c:pt idx="4043">
                        <c:v>27</c:v>
                      </c:pt>
                      <c:pt idx="4044">
                        <c:v>27</c:v>
                      </c:pt>
                      <c:pt idx="4045">
                        <c:v>27.099853515625</c:v>
                      </c:pt>
                      <c:pt idx="4046">
                        <c:v>27</c:v>
                      </c:pt>
                      <c:pt idx="4047">
                        <c:v>27</c:v>
                      </c:pt>
                      <c:pt idx="4048">
                        <c:v>27</c:v>
                      </c:pt>
                      <c:pt idx="4049">
                        <c:v>27</c:v>
                      </c:pt>
                      <c:pt idx="4050">
                        <c:v>27</c:v>
                      </c:pt>
                      <c:pt idx="4051">
                        <c:v>27</c:v>
                      </c:pt>
                      <c:pt idx="4052">
                        <c:v>27</c:v>
                      </c:pt>
                      <c:pt idx="4053">
                        <c:v>27</c:v>
                      </c:pt>
                      <c:pt idx="4054">
                        <c:v>26.89990234375</c:v>
                      </c:pt>
                      <c:pt idx="4055">
                        <c:v>26.89990234375</c:v>
                      </c:pt>
                      <c:pt idx="4056">
                        <c:v>26.89990234375</c:v>
                      </c:pt>
                      <c:pt idx="4057">
                        <c:v>26.89990234375</c:v>
                      </c:pt>
                      <c:pt idx="4058">
                        <c:v>27</c:v>
                      </c:pt>
                      <c:pt idx="4059">
                        <c:v>26.89990234375</c:v>
                      </c:pt>
                      <c:pt idx="4060">
                        <c:v>26.89990234375</c:v>
                      </c:pt>
                      <c:pt idx="4061">
                        <c:v>26.89990234375</c:v>
                      </c:pt>
                      <c:pt idx="4062">
                        <c:v>26.89990234375</c:v>
                      </c:pt>
                      <c:pt idx="4063">
                        <c:v>26.89990234375</c:v>
                      </c:pt>
                      <c:pt idx="4064">
                        <c:v>27</c:v>
                      </c:pt>
                      <c:pt idx="4065">
                        <c:v>26.89990234375</c:v>
                      </c:pt>
                      <c:pt idx="4066">
                        <c:v>27</c:v>
                      </c:pt>
                      <c:pt idx="4067">
                        <c:v>26.89990234375</c:v>
                      </c:pt>
                      <c:pt idx="4068">
                        <c:v>27</c:v>
                      </c:pt>
                      <c:pt idx="4069">
                        <c:v>27</c:v>
                      </c:pt>
                      <c:pt idx="4070">
                        <c:v>26.89990234375</c:v>
                      </c:pt>
                      <c:pt idx="4071">
                        <c:v>27</c:v>
                      </c:pt>
                      <c:pt idx="4072">
                        <c:v>27</c:v>
                      </c:pt>
                      <c:pt idx="4073">
                        <c:v>26.89990234375</c:v>
                      </c:pt>
                      <c:pt idx="4074">
                        <c:v>27</c:v>
                      </c:pt>
                      <c:pt idx="4075">
                        <c:v>26.89990234375</c:v>
                      </c:pt>
                      <c:pt idx="4076">
                        <c:v>27</c:v>
                      </c:pt>
                      <c:pt idx="4077">
                        <c:v>27</c:v>
                      </c:pt>
                      <c:pt idx="4078">
                        <c:v>26.89990234375</c:v>
                      </c:pt>
                      <c:pt idx="4079">
                        <c:v>26.89990234375</c:v>
                      </c:pt>
                      <c:pt idx="4080">
                        <c:v>26.89990234375</c:v>
                      </c:pt>
                      <c:pt idx="4081">
                        <c:v>26.800048828125</c:v>
                      </c:pt>
                      <c:pt idx="4082">
                        <c:v>26.800048828125</c:v>
                      </c:pt>
                      <c:pt idx="4083">
                        <c:v>26.89990234375</c:v>
                      </c:pt>
                      <c:pt idx="4084">
                        <c:v>26.89990234375</c:v>
                      </c:pt>
                      <c:pt idx="4085">
                        <c:v>26.89990234375</c:v>
                      </c:pt>
                      <c:pt idx="4086">
                        <c:v>27</c:v>
                      </c:pt>
                      <c:pt idx="4087">
                        <c:v>26.89990234375</c:v>
                      </c:pt>
                      <c:pt idx="4088">
                        <c:v>27</c:v>
                      </c:pt>
                      <c:pt idx="4089">
                        <c:v>26.89990234375</c:v>
                      </c:pt>
                      <c:pt idx="4090">
                        <c:v>27</c:v>
                      </c:pt>
                      <c:pt idx="4091">
                        <c:v>26.89990234375</c:v>
                      </c:pt>
                      <c:pt idx="4092">
                        <c:v>27</c:v>
                      </c:pt>
                      <c:pt idx="4093">
                        <c:v>27</c:v>
                      </c:pt>
                      <c:pt idx="4094">
                        <c:v>27</c:v>
                      </c:pt>
                      <c:pt idx="4095">
                        <c:v>27</c:v>
                      </c:pt>
                      <c:pt idx="4096">
                        <c:v>26.89990234375</c:v>
                      </c:pt>
                      <c:pt idx="4097">
                        <c:v>27</c:v>
                      </c:pt>
                      <c:pt idx="4098">
                        <c:v>27</c:v>
                      </c:pt>
                      <c:pt idx="4099">
                        <c:v>27</c:v>
                      </c:pt>
                      <c:pt idx="4100">
                        <c:v>27</c:v>
                      </c:pt>
                      <c:pt idx="4101">
                        <c:v>26.89990234375</c:v>
                      </c:pt>
                      <c:pt idx="4102">
                        <c:v>27</c:v>
                      </c:pt>
                      <c:pt idx="4103">
                        <c:v>27</c:v>
                      </c:pt>
                      <c:pt idx="4104">
                        <c:v>27</c:v>
                      </c:pt>
                      <c:pt idx="4105">
                        <c:v>27</c:v>
                      </c:pt>
                      <c:pt idx="4106">
                        <c:v>26.89990234375</c:v>
                      </c:pt>
                      <c:pt idx="4107">
                        <c:v>27</c:v>
                      </c:pt>
                      <c:pt idx="4108">
                        <c:v>27</c:v>
                      </c:pt>
                      <c:pt idx="4109">
                        <c:v>26.89990234375</c:v>
                      </c:pt>
                      <c:pt idx="4110">
                        <c:v>27</c:v>
                      </c:pt>
                      <c:pt idx="4111">
                        <c:v>27</c:v>
                      </c:pt>
                      <c:pt idx="4112">
                        <c:v>26.89990234375</c:v>
                      </c:pt>
                      <c:pt idx="4113">
                        <c:v>26.89990234375</c:v>
                      </c:pt>
                      <c:pt idx="4114">
                        <c:v>27</c:v>
                      </c:pt>
                      <c:pt idx="4115">
                        <c:v>27</c:v>
                      </c:pt>
                      <c:pt idx="4116">
                        <c:v>27</c:v>
                      </c:pt>
                      <c:pt idx="4117">
                        <c:v>26.89990234375</c:v>
                      </c:pt>
                      <c:pt idx="4118">
                        <c:v>27</c:v>
                      </c:pt>
                      <c:pt idx="4119">
                        <c:v>27</c:v>
                      </c:pt>
                      <c:pt idx="4120">
                        <c:v>27</c:v>
                      </c:pt>
                      <c:pt idx="4121">
                        <c:v>26.89990234375</c:v>
                      </c:pt>
                      <c:pt idx="4122">
                        <c:v>26.89990234375</c:v>
                      </c:pt>
                      <c:pt idx="4123">
                        <c:v>26.800048828125</c:v>
                      </c:pt>
                      <c:pt idx="4124">
                        <c:v>26.89990234375</c:v>
                      </c:pt>
                      <c:pt idx="4125">
                        <c:v>26.89990234375</c:v>
                      </c:pt>
                      <c:pt idx="4126">
                        <c:v>27.099853515625</c:v>
                      </c:pt>
                      <c:pt idx="4127">
                        <c:v>27</c:v>
                      </c:pt>
                      <c:pt idx="4128">
                        <c:v>27</c:v>
                      </c:pt>
                      <c:pt idx="4129">
                        <c:v>27</c:v>
                      </c:pt>
                      <c:pt idx="4130">
                        <c:v>27</c:v>
                      </c:pt>
                      <c:pt idx="4131">
                        <c:v>27</c:v>
                      </c:pt>
                      <c:pt idx="4132">
                        <c:v>27</c:v>
                      </c:pt>
                      <c:pt idx="4133">
                        <c:v>26.89990234375</c:v>
                      </c:pt>
                      <c:pt idx="4134">
                        <c:v>26.89990234375</c:v>
                      </c:pt>
                      <c:pt idx="4135">
                        <c:v>26.89990234375</c:v>
                      </c:pt>
                      <c:pt idx="4136">
                        <c:v>26.89990234375</c:v>
                      </c:pt>
                      <c:pt idx="4137">
                        <c:v>26.89990234375</c:v>
                      </c:pt>
                      <c:pt idx="4138">
                        <c:v>26.89990234375</c:v>
                      </c:pt>
                      <c:pt idx="4139">
                        <c:v>26.89990234375</c:v>
                      </c:pt>
                      <c:pt idx="4140">
                        <c:v>26.89990234375</c:v>
                      </c:pt>
                      <c:pt idx="4141">
                        <c:v>26.89990234375</c:v>
                      </c:pt>
                      <c:pt idx="4142">
                        <c:v>26.89990234375</c:v>
                      </c:pt>
                      <c:pt idx="4143">
                        <c:v>26.89990234375</c:v>
                      </c:pt>
                      <c:pt idx="4144">
                        <c:v>26.89990234375</c:v>
                      </c:pt>
                      <c:pt idx="4145">
                        <c:v>26.89990234375</c:v>
                      </c:pt>
                      <c:pt idx="4146">
                        <c:v>26.89990234375</c:v>
                      </c:pt>
                      <c:pt idx="4147">
                        <c:v>26.89990234375</c:v>
                      </c:pt>
                      <c:pt idx="4148">
                        <c:v>26.89990234375</c:v>
                      </c:pt>
                      <c:pt idx="4149">
                        <c:v>26.89990234375</c:v>
                      </c:pt>
                      <c:pt idx="4150">
                        <c:v>27</c:v>
                      </c:pt>
                      <c:pt idx="4151">
                        <c:v>26.89990234375</c:v>
                      </c:pt>
                      <c:pt idx="4152">
                        <c:v>26.89990234375</c:v>
                      </c:pt>
                      <c:pt idx="4153">
                        <c:v>26.89990234375</c:v>
                      </c:pt>
                      <c:pt idx="4154">
                        <c:v>26.89990234375</c:v>
                      </c:pt>
                      <c:pt idx="4155">
                        <c:v>26.89990234375</c:v>
                      </c:pt>
                      <c:pt idx="4156">
                        <c:v>26.89990234375</c:v>
                      </c:pt>
                      <c:pt idx="4157">
                        <c:v>26.800048828125</c:v>
                      </c:pt>
                      <c:pt idx="4158">
                        <c:v>26.800048828125</c:v>
                      </c:pt>
                      <c:pt idx="4159">
                        <c:v>26.800048828125</c:v>
                      </c:pt>
                      <c:pt idx="4160">
                        <c:v>26.89990234375</c:v>
                      </c:pt>
                      <c:pt idx="4161">
                        <c:v>26.800048828125</c:v>
                      </c:pt>
                      <c:pt idx="4162">
                        <c:v>26.800048828125</c:v>
                      </c:pt>
                      <c:pt idx="4163">
                        <c:v>26.89990234375</c:v>
                      </c:pt>
                      <c:pt idx="4164">
                        <c:v>26.800048828125</c:v>
                      </c:pt>
                      <c:pt idx="4165">
                        <c:v>26.800048828125</c:v>
                      </c:pt>
                      <c:pt idx="4166">
                        <c:v>26.800048828125</c:v>
                      </c:pt>
                      <c:pt idx="4167">
                        <c:v>26.89990234375</c:v>
                      </c:pt>
                      <c:pt idx="4168">
                        <c:v>26.89990234375</c:v>
                      </c:pt>
                      <c:pt idx="4169">
                        <c:v>26.89990234375</c:v>
                      </c:pt>
                      <c:pt idx="4170">
                        <c:v>26.89990234375</c:v>
                      </c:pt>
                      <c:pt idx="4171">
                        <c:v>26.89990234375</c:v>
                      </c:pt>
                      <c:pt idx="4172">
                        <c:v>26.89990234375</c:v>
                      </c:pt>
                      <c:pt idx="4173">
                        <c:v>26.89990234375</c:v>
                      </c:pt>
                      <c:pt idx="4174">
                        <c:v>26.89990234375</c:v>
                      </c:pt>
                      <c:pt idx="4175">
                        <c:v>26.89990234375</c:v>
                      </c:pt>
                      <c:pt idx="4176">
                        <c:v>26.89990234375</c:v>
                      </c:pt>
                      <c:pt idx="4177">
                        <c:v>26.89990234375</c:v>
                      </c:pt>
                      <c:pt idx="4178">
                        <c:v>26.89990234375</c:v>
                      </c:pt>
                      <c:pt idx="4179">
                        <c:v>26.89990234375</c:v>
                      </c:pt>
                      <c:pt idx="4180">
                        <c:v>26.89990234375</c:v>
                      </c:pt>
                      <c:pt idx="4181">
                        <c:v>26.800048828125</c:v>
                      </c:pt>
                      <c:pt idx="4182">
                        <c:v>26.800048828125</c:v>
                      </c:pt>
                      <c:pt idx="4183">
                        <c:v>26.800048828125</c:v>
                      </c:pt>
                      <c:pt idx="4184">
                        <c:v>26.800048828125</c:v>
                      </c:pt>
                      <c:pt idx="4185">
                        <c:v>26.89990234375</c:v>
                      </c:pt>
                      <c:pt idx="4186">
                        <c:v>26.800048828125</c:v>
                      </c:pt>
                      <c:pt idx="4187">
                        <c:v>26.89990234375</c:v>
                      </c:pt>
                      <c:pt idx="4188">
                        <c:v>26.800048828125</c:v>
                      </c:pt>
                      <c:pt idx="4189">
                        <c:v>26.800048828125</c:v>
                      </c:pt>
                      <c:pt idx="4190">
                        <c:v>26.800048828125</c:v>
                      </c:pt>
                      <c:pt idx="4191">
                        <c:v>26.89990234375</c:v>
                      </c:pt>
                      <c:pt idx="4192">
                        <c:v>26.800048828125</c:v>
                      </c:pt>
                      <c:pt idx="4193">
                        <c:v>26.699951171875</c:v>
                      </c:pt>
                      <c:pt idx="4194">
                        <c:v>26.699951171875</c:v>
                      </c:pt>
                      <c:pt idx="4195">
                        <c:v>26.800048828125</c:v>
                      </c:pt>
                      <c:pt idx="4196">
                        <c:v>26.699951171875</c:v>
                      </c:pt>
                      <c:pt idx="4197">
                        <c:v>26.699951171875</c:v>
                      </c:pt>
                      <c:pt idx="4198">
                        <c:v>26.699951171875</c:v>
                      </c:pt>
                      <c:pt idx="4199">
                        <c:v>27</c:v>
                      </c:pt>
                      <c:pt idx="4200">
                        <c:v>27</c:v>
                      </c:pt>
                      <c:pt idx="4201">
                        <c:v>27</c:v>
                      </c:pt>
                      <c:pt idx="4202">
                        <c:v>26.89990234375</c:v>
                      </c:pt>
                      <c:pt idx="4203">
                        <c:v>27</c:v>
                      </c:pt>
                      <c:pt idx="4204">
                        <c:v>27</c:v>
                      </c:pt>
                      <c:pt idx="4205">
                        <c:v>26.89990234375</c:v>
                      </c:pt>
                      <c:pt idx="4206">
                        <c:v>26.800048828125</c:v>
                      </c:pt>
                      <c:pt idx="4207">
                        <c:v>26.89990234375</c:v>
                      </c:pt>
                      <c:pt idx="4208">
                        <c:v>26.800048828125</c:v>
                      </c:pt>
                      <c:pt idx="4209">
                        <c:v>26.89990234375</c:v>
                      </c:pt>
                      <c:pt idx="4210">
                        <c:v>26.89990234375</c:v>
                      </c:pt>
                      <c:pt idx="4211">
                        <c:v>26.800048828125</c:v>
                      </c:pt>
                      <c:pt idx="4212">
                        <c:v>26.800048828125</c:v>
                      </c:pt>
                      <c:pt idx="4213">
                        <c:v>26.800048828125</c:v>
                      </c:pt>
                      <c:pt idx="4214">
                        <c:v>26.699951171875</c:v>
                      </c:pt>
                      <c:pt idx="4215">
                        <c:v>26.800048828125</c:v>
                      </c:pt>
                      <c:pt idx="4216">
                        <c:v>26.800048828125</c:v>
                      </c:pt>
                      <c:pt idx="4217">
                        <c:v>26.699951171875</c:v>
                      </c:pt>
                      <c:pt idx="4218">
                        <c:v>26.800048828125</c:v>
                      </c:pt>
                      <c:pt idx="4219">
                        <c:v>26.800048828125</c:v>
                      </c:pt>
                      <c:pt idx="4220">
                        <c:v>26.800048828125</c:v>
                      </c:pt>
                      <c:pt idx="4221">
                        <c:v>26.800048828125</c:v>
                      </c:pt>
                      <c:pt idx="4222">
                        <c:v>26.800048828125</c:v>
                      </c:pt>
                      <c:pt idx="4223">
                        <c:v>26.89990234375</c:v>
                      </c:pt>
                      <c:pt idx="4224">
                        <c:v>27</c:v>
                      </c:pt>
                      <c:pt idx="4225">
                        <c:v>26.89990234375</c:v>
                      </c:pt>
                      <c:pt idx="4226">
                        <c:v>26.89990234375</c:v>
                      </c:pt>
                      <c:pt idx="4227">
                        <c:v>26.89990234375</c:v>
                      </c:pt>
                      <c:pt idx="4228">
                        <c:v>26.89990234375</c:v>
                      </c:pt>
                      <c:pt idx="4229">
                        <c:v>26.89990234375</c:v>
                      </c:pt>
                      <c:pt idx="4230">
                        <c:v>26.800048828125</c:v>
                      </c:pt>
                      <c:pt idx="4231">
                        <c:v>26.800048828125</c:v>
                      </c:pt>
                      <c:pt idx="4232">
                        <c:v>26.800048828125</c:v>
                      </c:pt>
                      <c:pt idx="4233">
                        <c:v>26.89990234375</c:v>
                      </c:pt>
                      <c:pt idx="4234">
                        <c:v>26.800048828125</c:v>
                      </c:pt>
                      <c:pt idx="4235">
                        <c:v>26.800048828125</c:v>
                      </c:pt>
                      <c:pt idx="4236">
                        <c:v>26.89990234375</c:v>
                      </c:pt>
                      <c:pt idx="4237">
                        <c:v>26.800048828125</c:v>
                      </c:pt>
                      <c:pt idx="4238">
                        <c:v>26.800048828125</c:v>
                      </c:pt>
                      <c:pt idx="4239">
                        <c:v>26.800048828125</c:v>
                      </c:pt>
                      <c:pt idx="4240">
                        <c:v>26.800048828125</c:v>
                      </c:pt>
                      <c:pt idx="4241">
                        <c:v>26.89990234375</c:v>
                      </c:pt>
                      <c:pt idx="4242">
                        <c:v>26.89990234375</c:v>
                      </c:pt>
                      <c:pt idx="4243">
                        <c:v>26.89990234375</c:v>
                      </c:pt>
                      <c:pt idx="4244">
                        <c:v>26.89990234375</c:v>
                      </c:pt>
                      <c:pt idx="4245">
                        <c:v>26.89990234375</c:v>
                      </c:pt>
                      <c:pt idx="4246">
                        <c:v>26.89990234375</c:v>
                      </c:pt>
                      <c:pt idx="4247">
                        <c:v>26.89990234375</c:v>
                      </c:pt>
                      <c:pt idx="4248">
                        <c:v>26.800048828125</c:v>
                      </c:pt>
                      <c:pt idx="4249">
                        <c:v>26.800048828125</c:v>
                      </c:pt>
                      <c:pt idx="4250">
                        <c:v>26.800048828125</c:v>
                      </c:pt>
                      <c:pt idx="4251">
                        <c:v>26.800048828125</c:v>
                      </c:pt>
                      <c:pt idx="4252">
                        <c:v>26.800048828125</c:v>
                      </c:pt>
                      <c:pt idx="4253">
                        <c:v>26.89990234375</c:v>
                      </c:pt>
                      <c:pt idx="4254">
                        <c:v>26.89990234375</c:v>
                      </c:pt>
                      <c:pt idx="4255">
                        <c:v>26.89990234375</c:v>
                      </c:pt>
                      <c:pt idx="4256">
                        <c:v>26.89990234375</c:v>
                      </c:pt>
                      <c:pt idx="4257">
                        <c:v>26.89990234375</c:v>
                      </c:pt>
                      <c:pt idx="4258">
                        <c:v>26.89990234375</c:v>
                      </c:pt>
                      <c:pt idx="4259">
                        <c:v>26.89990234375</c:v>
                      </c:pt>
                      <c:pt idx="4260">
                        <c:v>26.800048828125</c:v>
                      </c:pt>
                      <c:pt idx="4261">
                        <c:v>26.800048828125</c:v>
                      </c:pt>
                      <c:pt idx="4262">
                        <c:v>26.800048828125</c:v>
                      </c:pt>
                      <c:pt idx="4263">
                        <c:v>26.800048828125</c:v>
                      </c:pt>
                      <c:pt idx="4264">
                        <c:v>26.800048828125</c:v>
                      </c:pt>
                      <c:pt idx="4265">
                        <c:v>26.800048828125</c:v>
                      </c:pt>
                      <c:pt idx="4266">
                        <c:v>26.800048828125</c:v>
                      </c:pt>
                      <c:pt idx="4267">
                        <c:v>26.800048828125</c:v>
                      </c:pt>
                      <c:pt idx="4268">
                        <c:v>26.800048828125</c:v>
                      </c:pt>
                      <c:pt idx="4269">
                        <c:v>26.89990234375</c:v>
                      </c:pt>
                      <c:pt idx="4270">
                        <c:v>26.89990234375</c:v>
                      </c:pt>
                      <c:pt idx="4271">
                        <c:v>26.699951171875</c:v>
                      </c:pt>
                      <c:pt idx="4272">
                        <c:v>26.699951171875</c:v>
                      </c:pt>
                      <c:pt idx="4273">
                        <c:v>26.699951171875</c:v>
                      </c:pt>
                      <c:pt idx="4274">
                        <c:v>26.699951171875</c:v>
                      </c:pt>
                      <c:pt idx="4275">
                        <c:v>26.699951171875</c:v>
                      </c:pt>
                      <c:pt idx="4276">
                        <c:v>26.699951171875</c:v>
                      </c:pt>
                      <c:pt idx="4277">
                        <c:v>26.699951171875</c:v>
                      </c:pt>
                      <c:pt idx="4278">
                        <c:v>26.800048828125</c:v>
                      </c:pt>
                      <c:pt idx="4279">
                        <c:v>26.800048828125</c:v>
                      </c:pt>
                      <c:pt idx="4280">
                        <c:v>26.800048828125</c:v>
                      </c:pt>
                      <c:pt idx="4281">
                        <c:v>26.800048828125</c:v>
                      </c:pt>
                      <c:pt idx="4282">
                        <c:v>26.800048828125</c:v>
                      </c:pt>
                      <c:pt idx="4283">
                        <c:v>26.800048828125</c:v>
                      </c:pt>
                      <c:pt idx="4284">
                        <c:v>26.800048828125</c:v>
                      </c:pt>
                      <c:pt idx="4285">
                        <c:v>26.800048828125</c:v>
                      </c:pt>
                      <c:pt idx="4286">
                        <c:v>26.800048828125</c:v>
                      </c:pt>
                      <c:pt idx="4287">
                        <c:v>26.800048828125</c:v>
                      </c:pt>
                      <c:pt idx="4288">
                        <c:v>26.800048828125</c:v>
                      </c:pt>
                      <c:pt idx="4289">
                        <c:v>26.800048828125</c:v>
                      </c:pt>
                      <c:pt idx="4290">
                        <c:v>26.89990234375</c:v>
                      </c:pt>
                      <c:pt idx="4291">
                        <c:v>26.89990234375</c:v>
                      </c:pt>
                      <c:pt idx="4292">
                        <c:v>26.89990234375</c:v>
                      </c:pt>
                      <c:pt idx="4293">
                        <c:v>27</c:v>
                      </c:pt>
                      <c:pt idx="4294">
                        <c:v>27</c:v>
                      </c:pt>
                      <c:pt idx="4295">
                        <c:v>26.89990234375</c:v>
                      </c:pt>
                      <c:pt idx="4296">
                        <c:v>26.800048828125</c:v>
                      </c:pt>
                      <c:pt idx="4297">
                        <c:v>26.800048828125</c:v>
                      </c:pt>
                      <c:pt idx="4298">
                        <c:v>26.89990234375</c:v>
                      </c:pt>
                      <c:pt idx="4299">
                        <c:v>26.800048828125</c:v>
                      </c:pt>
                      <c:pt idx="4300">
                        <c:v>26.800048828125</c:v>
                      </c:pt>
                      <c:pt idx="4301">
                        <c:v>26.800048828125</c:v>
                      </c:pt>
                      <c:pt idx="4302">
                        <c:v>26.89990234375</c:v>
                      </c:pt>
                      <c:pt idx="4303">
                        <c:v>26.800048828125</c:v>
                      </c:pt>
                      <c:pt idx="4304">
                        <c:v>26.800048828125</c:v>
                      </c:pt>
                      <c:pt idx="4305">
                        <c:v>26.800048828125</c:v>
                      </c:pt>
                      <c:pt idx="4306">
                        <c:v>26.89990234375</c:v>
                      </c:pt>
                      <c:pt idx="4307">
                        <c:v>26.800048828125</c:v>
                      </c:pt>
                      <c:pt idx="4308">
                        <c:v>26.699951171875</c:v>
                      </c:pt>
                      <c:pt idx="4309">
                        <c:v>26.800048828125</c:v>
                      </c:pt>
                      <c:pt idx="4310">
                        <c:v>26.800048828125</c:v>
                      </c:pt>
                      <c:pt idx="4311">
                        <c:v>26.800048828125</c:v>
                      </c:pt>
                      <c:pt idx="4312">
                        <c:v>26.800048828125</c:v>
                      </c:pt>
                      <c:pt idx="4313">
                        <c:v>26.800048828125</c:v>
                      </c:pt>
                      <c:pt idx="4314">
                        <c:v>26.800048828125</c:v>
                      </c:pt>
                      <c:pt idx="4315">
                        <c:v>26.800048828125</c:v>
                      </c:pt>
                      <c:pt idx="4316">
                        <c:v>26.800048828125</c:v>
                      </c:pt>
                      <c:pt idx="4317">
                        <c:v>26.800048828125</c:v>
                      </c:pt>
                      <c:pt idx="4318">
                        <c:v>26.800048828125</c:v>
                      </c:pt>
                      <c:pt idx="4319">
                        <c:v>26.699951171875</c:v>
                      </c:pt>
                      <c:pt idx="4320">
                        <c:v>26.699951171875</c:v>
                      </c:pt>
                      <c:pt idx="4321">
                        <c:v>26.699951171875</c:v>
                      </c:pt>
                      <c:pt idx="4322">
                        <c:v>26.699951171875</c:v>
                      </c:pt>
                      <c:pt idx="4323">
                        <c:v>26.699951171875</c:v>
                      </c:pt>
                      <c:pt idx="4324">
                        <c:v>26.699951171875</c:v>
                      </c:pt>
                      <c:pt idx="4325">
                        <c:v>26.800048828125</c:v>
                      </c:pt>
                      <c:pt idx="4326">
                        <c:v>26.800048828125</c:v>
                      </c:pt>
                      <c:pt idx="4327">
                        <c:v>26.800048828125</c:v>
                      </c:pt>
                      <c:pt idx="4328">
                        <c:v>26.800048828125</c:v>
                      </c:pt>
                      <c:pt idx="4329">
                        <c:v>26.800048828125</c:v>
                      </c:pt>
                      <c:pt idx="4330">
                        <c:v>26.800048828125</c:v>
                      </c:pt>
                      <c:pt idx="4331">
                        <c:v>26.699951171875</c:v>
                      </c:pt>
                      <c:pt idx="4332">
                        <c:v>26.699951171875</c:v>
                      </c:pt>
                      <c:pt idx="4333">
                        <c:v>26.699951171875</c:v>
                      </c:pt>
                      <c:pt idx="4334">
                        <c:v>26.699951171875</c:v>
                      </c:pt>
                      <c:pt idx="4335">
                        <c:v>26.699951171875</c:v>
                      </c:pt>
                      <c:pt idx="4336">
                        <c:v>26.699951171875</c:v>
                      </c:pt>
                      <c:pt idx="4337">
                        <c:v>26.699951171875</c:v>
                      </c:pt>
                      <c:pt idx="4338">
                        <c:v>26.89990234375</c:v>
                      </c:pt>
                      <c:pt idx="4339">
                        <c:v>26.800048828125</c:v>
                      </c:pt>
                      <c:pt idx="4340">
                        <c:v>26.89990234375</c:v>
                      </c:pt>
                      <c:pt idx="4341">
                        <c:v>26.800048828125</c:v>
                      </c:pt>
                      <c:pt idx="4342">
                        <c:v>26.89990234375</c:v>
                      </c:pt>
                      <c:pt idx="4343">
                        <c:v>26.89990234375</c:v>
                      </c:pt>
                      <c:pt idx="4344">
                        <c:v>26.699951171875</c:v>
                      </c:pt>
                      <c:pt idx="4345">
                        <c:v>26.699951171875</c:v>
                      </c:pt>
                      <c:pt idx="4346">
                        <c:v>26.699951171875</c:v>
                      </c:pt>
                      <c:pt idx="4347">
                        <c:v>26.699951171875</c:v>
                      </c:pt>
                      <c:pt idx="4348">
                        <c:v>26.699951171875</c:v>
                      </c:pt>
                      <c:pt idx="4349">
                        <c:v>26.699951171875</c:v>
                      </c:pt>
                      <c:pt idx="4350">
                        <c:v>26.699951171875</c:v>
                      </c:pt>
                      <c:pt idx="4351">
                        <c:v>26.800048828125</c:v>
                      </c:pt>
                      <c:pt idx="4352">
                        <c:v>26.800048828125</c:v>
                      </c:pt>
                      <c:pt idx="4353">
                        <c:v>26.699951171875</c:v>
                      </c:pt>
                      <c:pt idx="4354">
                        <c:v>26.699951171875</c:v>
                      </c:pt>
                      <c:pt idx="4355">
                        <c:v>26.699951171875</c:v>
                      </c:pt>
                      <c:pt idx="4356">
                        <c:v>26.800048828125</c:v>
                      </c:pt>
                      <c:pt idx="4357">
                        <c:v>26.800048828125</c:v>
                      </c:pt>
                      <c:pt idx="4358">
                        <c:v>26.699951171875</c:v>
                      </c:pt>
                      <c:pt idx="4359">
                        <c:v>26.800048828125</c:v>
                      </c:pt>
                      <c:pt idx="4360">
                        <c:v>26.800048828125</c:v>
                      </c:pt>
                      <c:pt idx="4361">
                        <c:v>26.800048828125</c:v>
                      </c:pt>
                      <c:pt idx="4362">
                        <c:v>26.699951171875</c:v>
                      </c:pt>
                      <c:pt idx="4363">
                        <c:v>26.699951171875</c:v>
                      </c:pt>
                      <c:pt idx="4364">
                        <c:v>26.699951171875</c:v>
                      </c:pt>
                      <c:pt idx="4365">
                        <c:v>26.699951171875</c:v>
                      </c:pt>
                      <c:pt idx="4366">
                        <c:v>26.699951171875</c:v>
                      </c:pt>
                      <c:pt idx="4367">
                        <c:v>26.699951171875</c:v>
                      </c:pt>
                      <c:pt idx="4368">
                        <c:v>26.699951171875</c:v>
                      </c:pt>
                      <c:pt idx="4369">
                        <c:v>26.599853515625</c:v>
                      </c:pt>
                      <c:pt idx="4370">
                        <c:v>26.599853515625</c:v>
                      </c:pt>
                      <c:pt idx="4371">
                        <c:v>26.599853515625</c:v>
                      </c:pt>
                      <c:pt idx="4372">
                        <c:v>26.599853515625</c:v>
                      </c:pt>
                      <c:pt idx="4373">
                        <c:v>26.599853515625</c:v>
                      </c:pt>
                      <c:pt idx="4374">
                        <c:v>26.89990234375</c:v>
                      </c:pt>
                      <c:pt idx="4375">
                        <c:v>26.89990234375</c:v>
                      </c:pt>
                      <c:pt idx="4376">
                        <c:v>27</c:v>
                      </c:pt>
                      <c:pt idx="4377">
                        <c:v>26.89990234375</c:v>
                      </c:pt>
                      <c:pt idx="4378">
                        <c:v>26.89990234375</c:v>
                      </c:pt>
                      <c:pt idx="4379">
                        <c:v>26.89990234375</c:v>
                      </c:pt>
                      <c:pt idx="4380">
                        <c:v>26.699951171875</c:v>
                      </c:pt>
                      <c:pt idx="4381">
                        <c:v>26.599853515625</c:v>
                      </c:pt>
                      <c:pt idx="4382">
                        <c:v>26.699951171875</c:v>
                      </c:pt>
                      <c:pt idx="4383">
                        <c:v>26.599853515625</c:v>
                      </c:pt>
                      <c:pt idx="4384">
                        <c:v>26.699951171875</c:v>
                      </c:pt>
                      <c:pt idx="4385">
                        <c:v>26.599853515625</c:v>
                      </c:pt>
                      <c:pt idx="4386">
                        <c:v>26.699951171875</c:v>
                      </c:pt>
                      <c:pt idx="4387">
                        <c:v>26.699951171875</c:v>
                      </c:pt>
                      <c:pt idx="4388">
                        <c:v>26.699951171875</c:v>
                      </c:pt>
                      <c:pt idx="4389">
                        <c:v>26.599853515625</c:v>
                      </c:pt>
                      <c:pt idx="4390">
                        <c:v>26.699951171875</c:v>
                      </c:pt>
                      <c:pt idx="4391">
                        <c:v>26.699951171875</c:v>
                      </c:pt>
                      <c:pt idx="4392">
                        <c:v>26.599853515625</c:v>
                      </c:pt>
                      <c:pt idx="4393">
                        <c:v>26.5</c:v>
                      </c:pt>
                      <c:pt idx="4394">
                        <c:v>26.599853515625</c:v>
                      </c:pt>
                      <c:pt idx="4395">
                        <c:v>26.599853515625</c:v>
                      </c:pt>
                      <c:pt idx="4396">
                        <c:v>26.5</c:v>
                      </c:pt>
                      <c:pt idx="4397">
                        <c:v>26.5</c:v>
                      </c:pt>
                      <c:pt idx="4398">
                        <c:v>26.800048828125</c:v>
                      </c:pt>
                      <c:pt idx="4399">
                        <c:v>26.800048828125</c:v>
                      </c:pt>
                      <c:pt idx="4400">
                        <c:v>26.699951171875</c:v>
                      </c:pt>
                      <c:pt idx="4401">
                        <c:v>26.800048828125</c:v>
                      </c:pt>
                      <c:pt idx="4402">
                        <c:v>26.800048828125</c:v>
                      </c:pt>
                      <c:pt idx="4403">
                        <c:v>26.800048828125</c:v>
                      </c:pt>
                      <c:pt idx="4404">
                        <c:v>26.800048828125</c:v>
                      </c:pt>
                      <c:pt idx="4405">
                        <c:v>26.800048828125</c:v>
                      </c:pt>
                      <c:pt idx="4406">
                        <c:v>26.699951171875</c:v>
                      </c:pt>
                      <c:pt idx="4407">
                        <c:v>26.699951171875</c:v>
                      </c:pt>
                      <c:pt idx="4408">
                        <c:v>26.800048828125</c:v>
                      </c:pt>
                      <c:pt idx="4409">
                        <c:v>26.699951171875</c:v>
                      </c:pt>
                      <c:pt idx="4410">
                        <c:v>26.699951171875</c:v>
                      </c:pt>
                      <c:pt idx="4411">
                        <c:v>26.699951171875</c:v>
                      </c:pt>
                      <c:pt idx="4412">
                        <c:v>26.699951171875</c:v>
                      </c:pt>
                      <c:pt idx="4413">
                        <c:v>26.699951171875</c:v>
                      </c:pt>
                      <c:pt idx="4414">
                        <c:v>26.699951171875</c:v>
                      </c:pt>
                      <c:pt idx="4415">
                        <c:v>26.699951171875</c:v>
                      </c:pt>
                      <c:pt idx="4416">
                        <c:v>26.699951171875</c:v>
                      </c:pt>
                      <c:pt idx="4417">
                        <c:v>26.699951171875</c:v>
                      </c:pt>
                      <c:pt idx="4418">
                        <c:v>26.699951171875</c:v>
                      </c:pt>
                      <c:pt idx="4419">
                        <c:v>26.699951171875</c:v>
                      </c:pt>
                      <c:pt idx="4420">
                        <c:v>26.699951171875</c:v>
                      </c:pt>
                      <c:pt idx="4421">
                        <c:v>26.699951171875</c:v>
                      </c:pt>
                      <c:pt idx="4422">
                        <c:v>26.699951171875</c:v>
                      </c:pt>
                      <c:pt idx="4423">
                        <c:v>26.599853515625</c:v>
                      </c:pt>
                      <c:pt idx="4424">
                        <c:v>26.699951171875</c:v>
                      </c:pt>
                      <c:pt idx="4425">
                        <c:v>26.599853515625</c:v>
                      </c:pt>
                      <c:pt idx="4426">
                        <c:v>26.599853515625</c:v>
                      </c:pt>
                      <c:pt idx="4427">
                        <c:v>26.599853515625</c:v>
                      </c:pt>
                      <c:pt idx="4428">
                        <c:v>26.699951171875</c:v>
                      </c:pt>
                      <c:pt idx="4429">
                        <c:v>26.599853515625</c:v>
                      </c:pt>
                      <c:pt idx="4430">
                        <c:v>26.599853515625</c:v>
                      </c:pt>
                      <c:pt idx="4431">
                        <c:v>26.599853515625</c:v>
                      </c:pt>
                      <c:pt idx="4432">
                        <c:v>26.699951171875</c:v>
                      </c:pt>
                      <c:pt idx="4433">
                        <c:v>26.599853515625</c:v>
                      </c:pt>
                      <c:pt idx="4434">
                        <c:v>26.599853515625</c:v>
                      </c:pt>
                      <c:pt idx="4435">
                        <c:v>26.699951171875</c:v>
                      </c:pt>
                      <c:pt idx="4436">
                        <c:v>26.599853515625</c:v>
                      </c:pt>
                      <c:pt idx="4437">
                        <c:v>26.599853515625</c:v>
                      </c:pt>
                      <c:pt idx="4438">
                        <c:v>26.599853515625</c:v>
                      </c:pt>
                      <c:pt idx="4439">
                        <c:v>26.599853515625</c:v>
                      </c:pt>
                      <c:pt idx="4440">
                        <c:v>26.699951171875</c:v>
                      </c:pt>
                      <c:pt idx="4441">
                        <c:v>26.699951171875</c:v>
                      </c:pt>
                      <c:pt idx="4442">
                        <c:v>26.699951171875</c:v>
                      </c:pt>
                      <c:pt idx="4443">
                        <c:v>26.599853515625</c:v>
                      </c:pt>
                      <c:pt idx="4444">
                        <c:v>26.699951171875</c:v>
                      </c:pt>
                      <c:pt idx="4445">
                        <c:v>26.599853515625</c:v>
                      </c:pt>
                      <c:pt idx="4446">
                        <c:v>26.699951171875</c:v>
                      </c:pt>
                      <c:pt idx="4447">
                        <c:v>26.699951171875</c:v>
                      </c:pt>
                      <c:pt idx="4448">
                        <c:v>26.699951171875</c:v>
                      </c:pt>
                      <c:pt idx="4449">
                        <c:v>26.699951171875</c:v>
                      </c:pt>
                      <c:pt idx="4450">
                        <c:v>26.699951171875</c:v>
                      </c:pt>
                      <c:pt idx="4451">
                        <c:v>26.699951171875</c:v>
                      </c:pt>
                      <c:pt idx="4452">
                        <c:v>26.699951171875</c:v>
                      </c:pt>
                      <c:pt idx="4453">
                        <c:v>26.699951171875</c:v>
                      </c:pt>
                      <c:pt idx="4454">
                        <c:v>26.599853515625</c:v>
                      </c:pt>
                      <c:pt idx="4455">
                        <c:v>26.699951171875</c:v>
                      </c:pt>
                      <c:pt idx="4456">
                        <c:v>26.599853515625</c:v>
                      </c:pt>
                      <c:pt idx="4457">
                        <c:v>26.699951171875</c:v>
                      </c:pt>
                      <c:pt idx="4458">
                        <c:v>26.599853515625</c:v>
                      </c:pt>
                      <c:pt idx="4459">
                        <c:v>26.599853515625</c:v>
                      </c:pt>
                      <c:pt idx="4460">
                        <c:v>26.599853515625</c:v>
                      </c:pt>
                      <c:pt idx="4461">
                        <c:v>26.599853515625</c:v>
                      </c:pt>
                      <c:pt idx="4462">
                        <c:v>26.599853515625</c:v>
                      </c:pt>
                      <c:pt idx="4463">
                        <c:v>26.599853515625</c:v>
                      </c:pt>
                      <c:pt idx="4464">
                        <c:v>26.699951171875</c:v>
                      </c:pt>
                      <c:pt idx="4465">
                        <c:v>26.699951171875</c:v>
                      </c:pt>
                      <c:pt idx="4466">
                        <c:v>26.699951171875</c:v>
                      </c:pt>
                      <c:pt idx="4467">
                        <c:v>26.699951171875</c:v>
                      </c:pt>
                      <c:pt idx="4468">
                        <c:v>26.699951171875</c:v>
                      </c:pt>
                      <c:pt idx="4469">
                        <c:v>26.699951171875</c:v>
                      </c:pt>
                      <c:pt idx="4470">
                        <c:v>26.599853515625</c:v>
                      </c:pt>
                      <c:pt idx="4471">
                        <c:v>26.699951171875</c:v>
                      </c:pt>
                      <c:pt idx="4472">
                        <c:v>26.599853515625</c:v>
                      </c:pt>
                      <c:pt idx="4473">
                        <c:v>26.699951171875</c:v>
                      </c:pt>
                      <c:pt idx="4474">
                        <c:v>26.599853515625</c:v>
                      </c:pt>
                      <c:pt idx="4475">
                        <c:v>26.599853515625</c:v>
                      </c:pt>
                      <c:pt idx="4476">
                        <c:v>26.599853515625</c:v>
                      </c:pt>
                      <c:pt idx="4477">
                        <c:v>26.599853515625</c:v>
                      </c:pt>
                      <c:pt idx="4478">
                        <c:v>26.699951171875</c:v>
                      </c:pt>
                      <c:pt idx="4479">
                        <c:v>26.599853515625</c:v>
                      </c:pt>
                      <c:pt idx="4480">
                        <c:v>26.699951171875</c:v>
                      </c:pt>
                      <c:pt idx="4481">
                        <c:v>26.699951171875</c:v>
                      </c:pt>
                      <c:pt idx="4482">
                        <c:v>26.699951171875</c:v>
                      </c:pt>
                      <c:pt idx="4483">
                        <c:v>26.599853515625</c:v>
                      </c:pt>
                      <c:pt idx="4484">
                        <c:v>26.599853515625</c:v>
                      </c:pt>
                      <c:pt idx="4485">
                        <c:v>26.599853515625</c:v>
                      </c:pt>
                      <c:pt idx="4486">
                        <c:v>26.599853515625</c:v>
                      </c:pt>
                      <c:pt idx="4487">
                        <c:v>26.599853515625</c:v>
                      </c:pt>
                      <c:pt idx="4488">
                        <c:v>26.599853515625</c:v>
                      </c:pt>
                      <c:pt idx="4489">
                        <c:v>26.599853515625</c:v>
                      </c:pt>
                      <c:pt idx="4490">
                        <c:v>26.599853515625</c:v>
                      </c:pt>
                      <c:pt idx="4491">
                        <c:v>26.599853515625</c:v>
                      </c:pt>
                      <c:pt idx="4492">
                        <c:v>26.599853515625</c:v>
                      </c:pt>
                      <c:pt idx="4493">
                        <c:v>26.599853515625</c:v>
                      </c:pt>
                      <c:pt idx="4494">
                        <c:v>26.599853515625</c:v>
                      </c:pt>
                      <c:pt idx="4495">
                        <c:v>26.599853515625</c:v>
                      </c:pt>
                      <c:pt idx="4496">
                        <c:v>26.5</c:v>
                      </c:pt>
                      <c:pt idx="4497">
                        <c:v>26.5</c:v>
                      </c:pt>
                      <c:pt idx="4498">
                        <c:v>26.5</c:v>
                      </c:pt>
                      <c:pt idx="4499">
                        <c:v>26.5</c:v>
                      </c:pt>
                      <c:pt idx="4500">
                        <c:v>26.5</c:v>
                      </c:pt>
                      <c:pt idx="4501">
                        <c:v>26.599853515625</c:v>
                      </c:pt>
                      <c:pt idx="4502">
                        <c:v>26.599853515625</c:v>
                      </c:pt>
                      <c:pt idx="4503">
                        <c:v>26.599853515625</c:v>
                      </c:pt>
                      <c:pt idx="4504">
                        <c:v>26.599853515625</c:v>
                      </c:pt>
                      <c:pt idx="4505">
                        <c:v>26.599853515625</c:v>
                      </c:pt>
                      <c:pt idx="4506">
                        <c:v>26.699951171875</c:v>
                      </c:pt>
                      <c:pt idx="4507">
                        <c:v>26.599853515625</c:v>
                      </c:pt>
                      <c:pt idx="4508">
                        <c:v>26.599853515625</c:v>
                      </c:pt>
                      <c:pt idx="4509">
                        <c:v>26.599853515625</c:v>
                      </c:pt>
                      <c:pt idx="4510">
                        <c:v>26.599853515625</c:v>
                      </c:pt>
                      <c:pt idx="4511">
                        <c:v>26.599853515625</c:v>
                      </c:pt>
                      <c:pt idx="4512">
                        <c:v>26.599853515625</c:v>
                      </c:pt>
                      <c:pt idx="4513">
                        <c:v>26.599853515625</c:v>
                      </c:pt>
                      <c:pt idx="4514">
                        <c:v>26.599853515625</c:v>
                      </c:pt>
                      <c:pt idx="4515">
                        <c:v>26.599853515625</c:v>
                      </c:pt>
                      <c:pt idx="4516">
                        <c:v>26.599853515625</c:v>
                      </c:pt>
                      <c:pt idx="4517">
                        <c:v>26.5</c:v>
                      </c:pt>
                      <c:pt idx="4518">
                        <c:v>26.599853515625</c:v>
                      </c:pt>
                      <c:pt idx="4519">
                        <c:v>26.599853515625</c:v>
                      </c:pt>
                      <c:pt idx="4520">
                        <c:v>26.599853515625</c:v>
                      </c:pt>
                      <c:pt idx="4521">
                        <c:v>26.599853515625</c:v>
                      </c:pt>
                      <c:pt idx="4522">
                        <c:v>26.599853515625</c:v>
                      </c:pt>
                      <c:pt idx="4523">
                        <c:v>26.599853515625</c:v>
                      </c:pt>
                      <c:pt idx="4524">
                        <c:v>26.5</c:v>
                      </c:pt>
                      <c:pt idx="4525">
                        <c:v>26.599853515625</c:v>
                      </c:pt>
                      <c:pt idx="4526">
                        <c:v>26.599853515625</c:v>
                      </c:pt>
                      <c:pt idx="4527">
                        <c:v>26.599853515625</c:v>
                      </c:pt>
                      <c:pt idx="4528">
                        <c:v>26.599853515625</c:v>
                      </c:pt>
                      <c:pt idx="4529">
                        <c:v>26.599853515625</c:v>
                      </c:pt>
                      <c:pt idx="4530">
                        <c:v>26.599853515625</c:v>
                      </c:pt>
                      <c:pt idx="4531">
                        <c:v>26.5</c:v>
                      </c:pt>
                      <c:pt idx="4532">
                        <c:v>26.5</c:v>
                      </c:pt>
                      <c:pt idx="4533">
                        <c:v>26.5</c:v>
                      </c:pt>
                      <c:pt idx="4534">
                        <c:v>26.5</c:v>
                      </c:pt>
                      <c:pt idx="4535">
                        <c:v>26.5</c:v>
                      </c:pt>
                      <c:pt idx="4536">
                        <c:v>26.5</c:v>
                      </c:pt>
                      <c:pt idx="4537">
                        <c:v>26.599853515625</c:v>
                      </c:pt>
                      <c:pt idx="4538">
                        <c:v>26.599853515625</c:v>
                      </c:pt>
                      <c:pt idx="4539">
                        <c:v>26.599853515625</c:v>
                      </c:pt>
                      <c:pt idx="4540">
                        <c:v>26.599853515625</c:v>
                      </c:pt>
                      <c:pt idx="4541">
                        <c:v>26.599853515625</c:v>
                      </c:pt>
                      <c:pt idx="4542">
                        <c:v>26.5</c:v>
                      </c:pt>
                      <c:pt idx="4543">
                        <c:v>26.599853515625</c:v>
                      </c:pt>
                      <c:pt idx="4544">
                        <c:v>26.599853515625</c:v>
                      </c:pt>
                      <c:pt idx="4545">
                        <c:v>26.599853515625</c:v>
                      </c:pt>
                      <c:pt idx="4546">
                        <c:v>26.599853515625</c:v>
                      </c:pt>
                      <c:pt idx="4547">
                        <c:v>26.599853515625</c:v>
                      </c:pt>
                      <c:pt idx="4548">
                        <c:v>26.5</c:v>
                      </c:pt>
                      <c:pt idx="4549">
                        <c:v>26.599853515625</c:v>
                      </c:pt>
                      <c:pt idx="4550">
                        <c:v>26.5</c:v>
                      </c:pt>
                      <c:pt idx="4551">
                        <c:v>26.5</c:v>
                      </c:pt>
                      <c:pt idx="4552">
                        <c:v>26.599853515625</c:v>
                      </c:pt>
                      <c:pt idx="4553">
                        <c:v>26.5</c:v>
                      </c:pt>
                      <c:pt idx="4554">
                        <c:v>26.5</c:v>
                      </c:pt>
                      <c:pt idx="4555">
                        <c:v>26.599853515625</c:v>
                      </c:pt>
                      <c:pt idx="4556">
                        <c:v>26.5</c:v>
                      </c:pt>
                      <c:pt idx="4557">
                        <c:v>26.5</c:v>
                      </c:pt>
                      <c:pt idx="4558">
                        <c:v>26.5</c:v>
                      </c:pt>
                      <c:pt idx="4559">
                        <c:v>26.5</c:v>
                      </c:pt>
                      <c:pt idx="4560">
                        <c:v>26.5</c:v>
                      </c:pt>
                      <c:pt idx="4561">
                        <c:v>26.599853515625</c:v>
                      </c:pt>
                      <c:pt idx="4562">
                        <c:v>26.599853515625</c:v>
                      </c:pt>
                      <c:pt idx="4563">
                        <c:v>26.599853515625</c:v>
                      </c:pt>
                      <c:pt idx="4564">
                        <c:v>26.599853515625</c:v>
                      </c:pt>
                      <c:pt idx="4565">
                        <c:v>26.599853515625</c:v>
                      </c:pt>
                      <c:pt idx="4566">
                        <c:v>26.599853515625</c:v>
                      </c:pt>
                      <c:pt idx="4567">
                        <c:v>26.5</c:v>
                      </c:pt>
                      <c:pt idx="4568">
                        <c:v>26.5</c:v>
                      </c:pt>
                      <c:pt idx="4569">
                        <c:v>26.5</c:v>
                      </c:pt>
                      <c:pt idx="4570">
                        <c:v>26.5</c:v>
                      </c:pt>
                      <c:pt idx="4571">
                        <c:v>26.5</c:v>
                      </c:pt>
                      <c:pt idx="4572">
                        <c:v>26.5</c:v>
                      </c:pt>
                      <c:pt idx="4573">
                        <c:v>26.5</c:v>
                      </c:pt>
                      <c:pt idx="4574">
                        <c:v>26.5</c:v>
                      </c:pt>
                      <c:pt idx="4575">
                        <c:v>26.5</c:v>
                      </c:pt>
                      <c:pt idx="4576">
                        <c:v>26.5</c:v>
                      </c:pt>
                      <c:pt idx="4577">
                        <c:v>26.5</c:v>
                      </c:pt>
                      <c:pt idx="4578">
                        <c:v>26.5</c:v>
                      </c:pt>
                      <c:pt idx="4579">
                        <c:v>26.39990234375</c:v>
                      </c:pt>
                      <c:pt idx="4580">
                        <c:v>26.39990234375</c:v>
                      </c:pt>
                      <c:pt idx="4581">
                        <c:v>26.5</c:v>
                      </c:pt>
                      <c:pt idx="4582">
                        <c:v>26.39990234375</c:v>
                      </c:pt>
                      <c:pt idx="4583">
                        <c:v>26.39990234375</c:v>
                      </c:pt>
                      <c:pt idx="4584">
                        <c:v>26.39990234375</c:v>
                      </c:pt>
                      <c:pt idx="4585">
                        <c:v>26.39990234375</c:v>
                      </c:pt>
                      <c:pt idx="4586">
                        <c:v>26.599853515625</c:v>
                      </c:pt>
                      <c:pt idx="4587">
                        <c:v>26.599853515625</c:v>
                      </c:pt>
                      <c:pt idx="4588">
                        <c:v>26.5</c:v>
                      </c:pt>
                      <c:pt idx="4589">
                        <c:v>26.5</c:v>
                      </c:pt>
                      <c:pt idx="4590">
                        <c:v>26.599853515625</c:v>
                      </c:pt>
                      <c:pt idx="4591">
                        <c:v>26.599853515625</c:v>
                      </c:pt>
                      <c:pt idx="4592">
                        <c:v>26.599853515625</c:v>
                      </c:pt>
                      <c:pt idx="4593">
                        <c:v>26.5</c:v>
                      </c:pt>
                      <c:pt idx="4594">
                        <c:v>26.5</c:v>
                      </c:pt>
                      <c:pt idx="4595">
                        <c:v>26.599853515625</c:v>
                      </c:pt>
                      <c:pt idx="4596">
                        <c:v>26.5</c:v>
                      </c:pt>
                      <c:pt idx="4597">
                        <c:v>26.5</c:v>
                      </c:pt>
                      <c:pt idx="4598">
                        <c:v>26.5</c:v>
                      </c:pt>
                      <c:pt idx="4599">
                        <c:v>26.5</c:v>
                      </c:pt>
                      <c:pt idx="4600">
                        <c:v>26.5</c:v>
                      </c:pt>
                      <c:pt idx="4601">
                        <c:v>26.5</c:v>
                      </c:pt>
                      <c:pt idx="4602">
                        <c:v>26.5</c:v>
                      </c:pt>
                      <c:pt idx="4603">
                        <c:v>26.39990234375</c:v>
                      </c:pt>
                      <c:pt idx="4604">
                        <c:v>26.599853515625</c:v>
                      </c:pt>
                      <c:pt idx="4605">
                        <c:v>26.599853515625</c:v>
                      </c:pt>
                      <c:pt idx="4606">
                        <c:v>26.599853515625</c:v>
                      </c:pt>
                      <c:pt idx="4607">
                        <c:v>26.5</c:v>
                      </c:pt>
                      <c:pt idx="4608">
                        <c:v>26.5</c:v>
                      </c:pt>
                      <c:pt idx="4609">
                        <c:v>26.5</c:v>
                      </c:pt>
                      <c:pt idx="4610">
                        <c:v>26.599853515625</c:v>
                      </c:pt>
                      <c:pt idx="4611">
                        <c:v>26.599853515625</c:v>
                      </c:pt>
                      <c:pt idx="4612">
                        <c:v>26.599853515625</c:v>
                      </c:pt>
                      <c:pt idx="4613">
                        <c:v>26.599853515625</c:v>
                      </c:pt>
                      <c:pt idx="4614">
                        <c:v>26.599853515625</c:v>
                      </c:pt>
                      <c:pt idx="4615">
                        <c:v>26.599853515625</c:v>
                      </c:pt>
                      <c:pt idx="4616">
                        <c:v>26.39990234375</c:v>
                      </c:pt>
                      <c:pt idx="4617">
                        <c:v>26.5</c:v>
                      </c:pt>
                      <c:pt idx="4618">
                        <c:v>26.39990234375</c:v>
                      </c:pt>
                      <c:pt idx="4619">
                        <c:v>26.39990234375</c:v>
                      </c:pt>
                      <c:pt idx="4620">
                        <c:v>26.39990234375</c:v>
                      </c:pt>
                      <c:pt idx="4621">
                        <c:v>26.5</c:v>
                      </c:pt>
                      <c:pt idx="4622">
                        <c:v>26.5</c:v>
                      </c:pt>
                      <c:pt idx="4623">
                        <c:v>26.5</c:v>
                      </c:pt>
                      <c:pt idx="4624">
                        <c:v>26.5</c:v>
                      </c:pt>
                      <c:pt idx="4625">
                        <c:v>26.5</c:v>
                      </c:pt>
                      <c:pt idx="4626">
                        <c:v>26.5</c:v>
                      </c:pt>
                      <c:pt idx="4627">
                        <c:v>26.5</c:v>
                      </c:pt>
                      <c:pt idx="4628">
                        <c:v>26.5</c:v>
                      </c:pt>
                      <c:pt idx="4629">
                        <c:v>26.5</c:v>
                      </c:pt>
                      <c:pt idx="4630">
                        <c:v>26.5</c:v>
                      </c:pt>
                      <c:pt idx="4631">
                        <c:v>26.5</c:v>
                      </c:pt>
                      <c:pt idx="4632">
                        <c:v>26.5</c:v>
                      </c:pt>
                      <c:pt idx="4633">
                        <c:v>26.5</c:v>
                      </c:pt>
                      <c:pt idx="4634">
                        <c:v>26.39990234375</c:v>
                      </c:pt>
                      <c:pt idx="4635">
                        <c:v>26.5</c:v>
                      </c:pt>
                      <c:pt idx="4636">
                        <c:v>26.39990234375</c:v>
                      </c:pt>
                      <c:pt idx="4637">
                        <c:v>26.5</c:v>
                      </c:pt>
                      <c:pt idx="4638">
                        <c:v>26.5</c:v>
                      </c:pt>
                      <c:pt idx="4639">
                        <c:v>26.5</c:v>
                      </c:pt>
                      <c:pt idx="4640">
                        <c:v>26.39990234375</c:v>
                      </c:pt>
                      <c:pt idx="4641">
                        <c:v>26.39990234375</c:v>
                      </c:pt>
                      <c:pt idx="4642">
                        <c:v>26.5</c:v>
                      </c:pt>
                      <c:pt idx="4643">
                        <c:v>26.5</c:v>
                      </c:pt>
                      <c:pt idx="4644">
                        <c:v>26.39990234375</c:v>
                      </c:pt>
                      <c:pt idx="4645">
                        <c:v>26.39990234375</c:v>
                      </c:pt>
                      <c:pt idx="4646">
                        <c:v>26.5</c:v>
                      </c:pt>
                      <c:pt idx="4647">
                        <c:v>26.5</c:v>
                      </c:pt>
                      <c:pt idx="4648">
                        <c:v>26.5</c:v>
                      </c:pt>
                      <c:pt idx="4649">
                        <c:v>26.5</c:v>
                      </c:pt>
                      <c:pt idx="4650">
                        <c:v>26.5</c:v>
                      </c:pt>
                      <c:pt idx="4651">
                        <c:v>26.5</c:v>
                      </c:pt>
                      <c:pt idx="4652">
                        <c:v>26.5</c:v>
                      </c:pt>
                      <c:pt idx="4653">
                        <c:v>26.5</c:v>
                      </c:pt>
                      <c:pt idx="4654">
                        <c:v>26.5</c:v>
                      </c:pt>
                      <c:pt idx="4655">
                        <c:v>26.5</c:v>
                      </c:pt>
                      <c:pt idx="4656">
                        <c:v>26.5</c:v>
                      </c:pt>
                      <c:pt idx="4657">
                        <c:v>26.5</c:v>
                      </c:pt>
                      <c:pt idx="4658">
                        <c:v>26.39990234375</c:v>
                      </c:pt>
                      <c:pt idx="4659">
                        <c:v>26.5</c:v>
                      </c:pt>
                      <c:pt idx="4660">
                        <c:v>26.5</c:v>
                      </c:pt>
                      <c:pt idx="4661">
                        <c:v>26.5</c:v>
                      </c:pt>
                      <c:pt idx="4662">
                        <c:v>26.5</c:v>
                      </c:pt>
                      <c:pt idx="4663">
                        <c:v>26.39990234375</c:v>
                      </c:pt>
                      <c:pt idx="4664">
                        <c:v>26.5</c:v>
                      </c:pt>
                      <c:pt idx="4665">
                        <c:v>26.599853515625</c:v>
                      </c:pt>
                      <c:pt idx="4666">
                        <c:v>26.5</c:v>
                      </c:pt>
                      <c:pt idx="4667">
                        <c:v>26.5</c:v>
                      </c:pt>
                      <c:pt idx="4668">
                        <c:v>26.5</c:v>
                      </c:pt>
                      <c:pt idx="4669">
                        <c:v>26.599853515625</c:v>
                      </c:pt>
                      <c:pt idx="4670">
                        <c:v>26.39990234375</c:v>
                      </c:pt>
                      <c:pt idx="4671">
                        <c:v>26.39990234375</c:v>
                      </c:pt>
                      <c:pt idx="4672">
                        <c:v>26.39990234375</c:v>
                      </c:pt>
                      <c:pt idx="4673">
                        <c:v>26.39990234375</c:v>
                      </c:pt>
                      <c:pt idx="4674">
                        <c:v>26.39990234375</c:v>
                      </c:pt>
                      <c:pt idx="4675">
                        <c:v>26.39990234375</c:v>
                      </c:pt>
                      <c:pt idx="4676">
                        <c:v>26.5</c:v>
                      </c:pt>
                      <c:pt idx="4677">
                        <c:v>26.5</c:v>
                      </c:pt>
                      <c:pt idx="4678">
                        <c:v>26.5</c:v>
                      </c:pt>
                      <c:pt idx="4679">
                        <c:v>26.5</c:v>
                      </c:pt>
                      <c:pt idx="4680">
                        <c:v>26.5</c:v>
                      </c:pt>
                      <c:pt idx="4681">
                        <c:v>26.5</c:v>
                      </c:pt>
                      <c:pt idx="4682">
                        <c:v>26.5</c:v>
                      </c:pt>
                      <c:pt idx="4683">
                        <c:v>26.5</c:v>
                      </c:pt>
                      <c:pt idx="4684">
                        <c:v>26.39990234375</c:v>
                      </c:pt>
                      <c:pt idx="4685">
                        <c:v>26.39990234375</c:v>
                      </c:pt>
                      <c:pt idx="4686">
                        <c:v>26.39990234375</c:v>
                      </c:pt>
                      <c:pt idx="4687">
                        <c:v>26.5</c:v>
                      </c:pt>
                      <c:pt idx="4688">
                        <c:v>26.5</c:v>
                      </c:pt>
                      <c:pt idx="4689">
                        <c:v>26.5</c:v>
                      </c:pt>
                      <c:pt idx="4690">
                        <c:v>26.5</c:v>
                      </c:pt>
                      <c:pt idx="4691">
                        <c:v>26.5</c:v>
                      </c:pt>
                      <c:pt idx="4692">
                        <c:v>26.5</c:v>
                      </c:pt>
                      <c:pt idx="4693">
                        <c:v>26.5</c:v>
                      </c:pt>
                      <c:pt idx="4694">
                        <c:v>26.39990234375</c:v>
                      </c:pt>
                      <c:pt idx="4695">
                        <c:v>26.39990234375</c:v>
                      </c:pt>
                      <c:pt idx="4696">
                        <c:v>26.300048828125</c:v>
                      </c:pt>
                      <c:pt idx="4697">
                        <c:v>26.39990234375</c:v>
                      </c:pt>
                      <c:pt idx="4698">
                        <c:v>26.300048828125</c:v>
                      </c:pt>
                      <c:pt idx="4699">
                        <c:v>26.39990234375</c:v>
                      </c:pt>
                      <c:pt idx="4700">
                        <c:v>26.39990234375</c:v>
                      </c:pt>
                      <c:pt idx="4701">
                        <c:v>26.39990234375</c:v>
                      </c:pt>
                      <c:pt idx="4702">
                        <c:v>26.39990234375</c:v>
                      </c:pt>
                      <c:pt idx="4703">
                        <c:v>26.300048828125</c:v>
                      </c:pt>
                      <c:pt idx="4704">
                        <c:v>26.39990234375</c:v>
                      </c:pt>
                      <c:pt idx="4705">
                        <c:v>26.39990234375</c:v>
                      </c:pt>
                      <c:pt idx="4706">
                        <c:v>26.39990234375</c:v>
                      </c:pt>
                      <c:pt idx="4707">
                        <c:v>26.39990234375</c:v>
                      </c:pt>
                      <c:pt idx="4708">
                        <c:v>26.39990234375</c:v>
                      </c:pt>
                      <c:pt idx="4709">
                        <c:v>26.39990234375</c:v>
                      </c:pt>
                      <c:pt idx="4710">
                        <c:v>26.39990234375</c:v>
                      </c:pt>
                      <c:pt idx="4711">
                        <c:v>26.39990234375</c:v>
                      </c:pt>
                      <c:pt idx="4712">
                        <c:v>26.5</c:v>
                      </c:pt>
                      <c:pt idx="4713">
                        <c:v>26.39990234375</c:v>
                      </c:pt>
                      <c:pt idx="4714">
                        <c:v>26.5</c:v>
                      </c:pt>
                      <c:pt idx="4715">
                        <c:v>26.5</c:v>
                      </c:pt>
                      <c:pt idx="4716">
                        <c:v>26.5</c:v>
                      </c:pt>
                      <c:pt idx="4717">
                        <c:v>26.39990234375</c:v>
                      </c:pt>
                      <c:pt idx="4718">
                        <c:v>26.39990234375</c:v>
                      </c:pt>
                      <c:pt idx="4719">
                        <c:v>26.300048828125</c:v>
                      </c:pt>
                      <c:pt idx="4720">
                        <c:v>26.39990234375</c:v>
                      </c:pt>
                      <c:pt idx="4721">
                        <c:v>26.39990234375</c:v>
                      </c:pt>
                      <c:pt idx="4722">
                        <c:v>26.39990234375</c:v>
                      </c:pt>
                      <c:pt idx="4723">
                        <c:v>26.39990234375</c:v>
                      </c:pt>
                      <c:pt idx="4724">
                        <c:v>26.39990234375</c:v>
                      </c:pt>
                      <c:pt idx="4725">
                        <c:v>26.39990234375</c:v>
                      </c:pt>
                      <c:pt idx="4726">
                        <c:v>26.5</c:v>
                      </c:pt>
                      <c:pt idx="4727">
                        <c:v>26.39990234375</c:v>
                      </c:pt>
                      <c:pt idx="4728">
                        <c:v>26.39990234375</c:v>
                      </c:pt>
                      <c:pt idx="4729">
                        <c:v>26.39990234375</c:v>
                      </c:pt>
                      <c:pt idx="4730">
                        <c:v>26.39990234375</c:v>
                      </c:pt>
                      <c:pt idx="4731">
                        <c:v>26.300048828125</c:v>
                      </c:pt>
                      <c:pt idx="4732">
                        <c:v>26.39990234375</c:v>
                      </c:pt>
                      <c:pt idx="4733">
                        <c:v>26.39990234375</c:v>
                      </c:pt>
                      <c:pt idx="4734">
                        <c:v>26.300048828125</c:v>
                      </c:pt>
                      <c:pt idx="4735">
                        <c:v>26.39990234375</c:v>
                      </c:pt>
                      <c:pt idx="4736">
                        <c:v>26.39990234375</c:v>
                      </c:pt>
                      <c:pt idx="4737">
                        <c:v>26.39990234375</c:v>
                      </c:pt>
                      <c:pt idx="4738">
                        <c:v>26.300048828125</c:v>
                      </c:pt>
                      <c:pt idx="4739">
                        <c:v>26.39990234375</c:v>
                      </c:pt>
                      <c:pt idx="4740">
                        <c:v>26.300048828125</c:v>
                      </c:pt>
                      <c:pt idx="4741">
                        <c:v>26.39990234375</c:v>
                      </c:pt>
                      <c:pt idx="4742">
                        <c:v>26.300048828125</c:v>
                      </c:pt>
                      <c:pt idx="4743">
                        <c:v>26.5</c:v>
                      </c:pt>
                      <c:pt idx="4744">
                        <c:v>26.5</c:v>
                      </c:pt>
                      <c:pt idx="4745">
                        <c:v>26.5</c:v>
                      </c:pt>
                      <c:pt idx="4746">
                        <c:v>26.5</c:v>
                      </c:pt>
                      <c:pt idx="4747">
                        <c:v>26.5</c:v>
                      </c:pt>
                      <c:pt idx="4748">
                        <c:v>26.5</c:v>
                      </c:pt>
                      <c:pt idx="4749">
                        <c:v>26.5</c:v>
                      </c:pt>
                      <c:pt idx="4750">
                        <c:v>26.39990234375</c:v>
                      </c:pt>
                      <c:pt idx="4751">
                        <c:v>26.5</c:v>
                      </c:pt>
                      <c:pt idx="4752">
                        <c:v>26.39990234375</c:v>
                      </c:pt>
                      <c:pt idx="4753">
                        <c:v>26.5</c:v>
                      </c:pt>
                      <c:pt idx="4754">
                        <c:v>26.5</c:v>
                      </c:pt>
                      <c:pt idx="4755">
                        <c:v>26.39990234375</c:v>
                      </c:pt>
                      <c:pt idx="4756">
                        <c:v>26.39990234375</c:v>
                      </c:pt>
                      <c:pt idx="4757">
                        <c:v>26.39990234375</c:v>
                      </c:pt>
                      <c:pt idx="4758">
                        <c:v>26.39990234375</c:v>
                      </c:pt>
                      <c:pt idx="4759">
                        <c:v>26.39990234375</c:v>
                      </c:pt>
                      <c:pt idx="4760">
                        <c:v>26.39990234375</c:v>
                      </c:pt>
                      <c:pt idx="4761">
                        <c:v>26.39990234375</c:v>
                      </c:pt>
                      <c:pt idx="4762">
                        <c:v>26.39990234375</c:v>
                      </c:pt>
                      <c:pt idx="4763">
                        <c:v>26.39990234375</c:v>
                      </c:pt>
                      <c:pt idx="4764">
                        <c:v>26.39990234375</c:v>
                      </c:pt>
                      <c:pt idx="4765">
                        <c:v>26.39990234375</c:v>
                      </c:pt>
                      <c:pt idx="4766">
                        <c:v>26.39990234375</c:v>
                      </c:pt>
                      <c:pt idx="4767">
                        <c:v>26.39990234375</c:v>
                      </c:pt>
                      <c:pt idx="4768">
                        <c:v>26.5</c:v>
                      </c:pt>
                      <c:pt idx="4769">
                        <c:v>26.39990234375</c:v>
                      </c:pt>
                      <c:pt idx="4770">
                        <c:v>26.39990234375</c:v>
                      </c:pt>
                      <c:pt idx="4771">
                        <c:v>26.39990234375</c:v>
                      </c:pt>
                      <c:pt idx="4772">
                        <c:v>26.39990234375</c:v>
                      </c:pt>
                      <c:pt idx="4773">
                        <c:v>26.39990234375</c:v>
                      </c:pt>
                      <c:pt idx="4774">
                        <c:v>26.39990234375</c:v>
                      </c:pt>
                      <c:pt idx="4775">
                        <c:v>26.39990234375</c:v>
                      </c:pt>
                      <c:pt idx="4776">
                        <c:v>26.300048828125</c:v>
                      </c:pt>
                      <c:pt idx="4777">
                        <c:v>26.300048828125</c:v>
                      </c:pt>
                      <c:pt idx="4778">
                        <c:v>26.300048828125</c:v>
                      </c:pt>
                      <c:pt idx="4779">
                        <c:v>26.300048828125</c:v>
                      </c:pt>
                      <c:pt idx="4780">
                        <c:v>26.300048828125</c:v>
                      </c:pt>
                      <c:pt idx="4781">
                        <c:v>26.300048828125</c:v>
                      </c:pt>
                      <c:pt idx="4782">
                        <c:v>26.300048828125</c:v>
                      </c:pt>
                      <c:pt idx="4783">
                        <c:v>26.300048828125</c:v>
                      </c:pt>
                      <c:pt idx="4784">
                        <c:v>26.300048828125</c:v>
                      </c:pt>
                      <c:pt idx="4785">
                        <c:v>26.39990234375</c:v>
                      </c:pt>
                      <c:pt idx="4786">
                        <c:v>26.39990234375</c:v>
                      </c:pt>
                      <c:pt idx="4787">
                        <c:v>26.39990234375</c:v>
                      </c:pt>
                      <c:pt idx="4788">
                        <c:v>26.300048828125</c:v>
                      </c:pt>
                    </c:numCache>
                  </c:numRef>
                </c:yVal>
                <c:smooth val="0"/>
                <c:extLst xmlns:c15="http://schemas.microsoft.com/office/drawing/2012/chart">
                  <c:ext xmlns:c16="http://schemas.microsoft.com/office/drawing/2014/chart" uri="{C3380CC4-5D6E-409C-BE32-E72D297353CC}">
                    <c16:uniqueId val="{00000009-16E1-4624-90CC-785ED85CD6F0}"/>
                  </c:ext>
                </c:extLst>
              </c15:ser>
            </c15:filteredScatterSeries>
          </c:ext>
        </c:extLst>
      </c:scatterChart>
      <c:valAx>
        <c:axId val="880242495"/>
        <c:scaling>
          <c:orientation val="minMax"/>
          <c:max val="30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Time [s]</a:t>
                </a:r>
              </a:p>
            </c:rich>
          </c:tx>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289195167"/>
        <c:crosses val="autoZero"/>
        <c:crossBetween val="midCat"/>
      </c:valAx>
      <c:valAx>
        <c:axId val="289195167"/>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Temperature [°C]</a:t>
                </a:r>
              </a:p>
            </c:rich>
          </c:tx>
          <c:overlay val="0"/>
          <c:spPr>
            <a:noFill/>
            <a:ln>
              <a:noFill/>
            </a:ln>
            <a:effectLst/>
          </c:spPr>
          <c:txPr>
            <a:bodyPr rot="-540000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880242495"/>
        <c:crosses val="autoZero"/>
        <c:crossBetween val="midCat"/>
      </c:valAx>
      <c:spPr>
        <a:noFill/>
        <a:ln>
          <a:noFill/>
        </a:ln>
        <a:effectLst/>
      </c:spPr>
    </c:plotArea>
    <c:legend>
      <c:legendPos val="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a:latin typeface="Museo Sans Rounded 100" panose="02000000000000000000" pitchFamily="50"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2614072279426604E-2"/>
          <c:y val="0.13692880485752573"/>
          <c:w val="0.86951208022074167"/>
          <c:h val="0.70265936862632228"/>
        </c:manualLayout>
      </c:layout>
      <c:scatterChart>
        <c:scatterStyle val="lineMarker"/>
        <c:varyColors val="0"/>
        <c:ser>
          <c:idx val="7"/>
          <c:order val="6"/>
          <c:tx>
            <c:v>40W LAS</c:v>
          </c:tx>
          <c:spPr>
            <a:ln w="19050" cap="rnd" cmpd="sng" algn="ctr">
              <a:solidFill>
                <a:schemeClr val="accent1"/>
              </a:solidFill>
              <a:prstDash val="solid"/>
              <a:round/>
            </a:ln>
            <a:effectLst/>
          </c:spPr>
          <c:marker>
            <c:symbol val="none"/>
          </c:marker>
          <c:xVal>
            <c:strRef>
              <c:f>'[ACME-VIG-Test-Overview.xlsx]ACME-IGN-LAS 31.03'!$A:$A</c:f>
              <c:strCache>
                <c:ptCount val="5556"/>
                <c:pt idx="0">
                  <c:v>Time stamp</c:v>
                </c:pt>
                <c:pt idx="1">
                  <c:v>31/03/2023 15:40</c:v>
                </c:pt>
                <c:pt idx="2">
                  <c:v>31/03/2023 15:40</c:v>
                </c:pt>
                <c:pt idx="3">
                  <c:v>31/03/2023 15:40</c:v>
                </c:pt>
                <c:pt idx="4">
                  <c:v>31/03/2023 15:40</c:v>
                </c:pt>
                <c:pt idx="5">
                  <c:v>31/03/2023 15:40</c:v>
                </c:pt>
                <c:pt idx="6">
                  <c:v>31/03/2023 15:40</c:v>
                </c:pt>
                <c:pt idx="7">
                  <c:v>31/03/2023 15:40</c:v>
                </c:pt>
                <c:pt idx="8">
                  <c:v>31/03/2023 15:40</c:v>
                </c:pt>
                <c:pt idx="9">
                  <c:v>31/03/2023 15:40</c:v>
                </c:pt>
                <c:pt idx="10">
                  <c:v>31/03/2023 15:40</c:v>
                </c:pt>
                <c:pt idx="11">
                  <c:v>31/03/2023 15:40</c:v>
                </c:pt>
                <c:pt idx="12">
                  <c:v>31/03/2023 15:40</c:v>
                </c:pt>
                <c:pt idx="13">
                  <c:v>31/03/2023 15:40</c:v>
                </c:pt>
                <c:pt idx="14">
                  <c:v>31/03/2023 15:40</c:v>
                </c:pt>
                <c:pt idx="15">
                  <c:v>31/03/2023 15:40</c:v>
                </c:pt>
                <c:pt idx="16">
                  <c:v>31/03/2023 15:40</c:v>
                </c:pt>
                <c:pt idx="17">
                  <c:v>31/03/2023 15:40</c:v>
                </c:pt>
                <c:pt idx="18">
                  <c:v>31/03/2023 15:40</c:v>
                </c:pt>
                <c:pt idx="19">
                  <c:v>31/03/2023 15:40</c:v>
                </c:pt>
                <c:pt idx="20">
                  <c:v>31/03/2023 15:40</c:v>
                </c:pt>
                <c:pt idx="21">
                  <c:v>31/03/2023 15:40</c:v>
                </c:pt>
                <c:pt idx="22">
                  <c:v>31/03/2023 15:40</c:v>
                </c:pt>
                <c:pt idx="23">
                  <c:v>31/03/2023 15:40</c:v>
                </c:pt>
                <c:pt idx="24">
                  <c:v>31/03/2023 15:40</c:v>
                </c:pt>
                <c:pt idx="25">
                  <c:v>31/03/2023 15:40</c:v>
                </c:pt>
                <c:pt idx="26">
                  <c:v>31/03/2023 15:40</c:v>
                </c:pt>
                <c:pt idx="27">
                  <c:v>31/03/2023 15:40</c:v>
                </c:pt>
                <c:pt idx="28">
                  <c:v>31/03/2023 15:40</c:v>
                </c:pt>
                <c:pt idx="29">
                  <c:v>31/03/2023 15:40</c:v>
                </c:pt>
                <c:pt idx="30">
                  <c:v>31/03/2023 15:40</c:v>
                </c:pt>
                <c:pt idx="31">
                  <c:v>31/03/2023 15:40</c:v>
                </c:pt>
                <c:pt idx="32">
                  <c:v>31/03/2023 15:40</c:v>
                </c:pt>
                <c:pt idx="33">
                  <c:v>31/03/2023 15:40</c:v>
                </c:pt>
                <c:pt idx="34">
                  <c:v>31/03/2023 15:40</c:v>
                </c:pt>
                <c:pt idx="35">
                  <c:v>31/03/2023 15:40</c:v>
                </c:pt>
                <c:pt idx="36">
                  <c:v>31/03/2023 15:40</c:v>
                </c:pt>
                <c:pt idx="37">
                  <c:v>31/03/2023 15:40</c:v>
                </c:pt>
                <c:pt idx="38">
                  <c:v>31/03/2023 15:40</c:v>
                </c:pt>
                <c:pt idx="39">
                  <c:v>31/03/2023 15:40</c:v>
                </c:pt>
                <c:pt idx="40">
                  <c:v>31/03/2023 15:40</c:v>
                </c:pt>
                <c:pt idx="41">
                  <c:v>31/03/2023 15:41</c:v>
                </c:pt>
                <c:pt idx="42">
                  <c:v>31/03/2023 15:41</c:v>
                </c:pt>
                <c:pt idx="43">
                  <c:v>31/03/2023 15:41</c:v>
                </c:pt>
                <c:pt idx="44">
                  <c:v>31/03/2023 15:41</c:v>
                </c:pt>
                <c:pt idx="45">
                  <c:v>31/03/2023 15:41</c:v>
                </c:pt>
                <c:pt idx="46">
                  <c:v>31/03/2023 15:41</c:v>
                </c:pt>
                <c:pt idx="47">
                  <c:v>31/03/2023 15:41</c:v>
                </c:pt>
                <c:pt idx="48">
                  <c:v>31/03/2023 15:41</c:v>
                </c:pt>
                <c:pt idx="49">
                  <c:v>31/03/2023 15:41</c:v>
                </c:pt>
                <c:pt idx="50">
                  <c:v>31/03/2023 15:41</c:v>
                </c:pt>
                <c:pt idx="51">
                  <c:v>31/03/2023 15:41</c:v>
                </c:pt>
                <c:pt idx="52">
                  <c:v>31/03/2023 15:41</c:v>
                </c:pt>
                <c:pt idx="53">
                  <c:v>31/03/2023 15:41</c:v>
                </c:pt>
                <c:pt idx="54">
                  <c:v>31/03/2023 15:41</c:v>
                </c:pt>
                <c:pt idx="55">
                  <c:v>31/03/2023 15:41</c:v>
                </c:pt>
                <c:pt idx="56">
                  <c:v>31/03/2023 15:41</c:v>
                </c:pt>
                <c:pt idx="57">
                  <c:v>31/03/2023 15:41</c:v>
                </c:pt>
                <c:pt idx="58">
                  <c:v>31/03/2023 15:41</c:v>
                </c:pt>
                <c:pt idx="59">
                  <c:v>31/03/2023 15:41</c:v>
                </c:pt>
                <c:pt idx="60">
                  <c:v>31/03/2023 15:41</c:v>
                </c:pt>
                <c:pt idx="61">
                  <c:v>31/03/2023 15:41</c:v>
                </c:pt>
                <c:pt idx="62">
                  <c:v>31/03/2023 15:41</c:v>
                </c:pt>
                <c:pt idx="63">
                  <c:v>31/03/2023 15:41</c:v>
                </c:pt>
                <c:pt idx="64">
                  <c:v>31/03/2023 15:41</c:v>
                </c:pt>
                <c:pt idx="65">
                  <c:v>31/03/2023 15:41</c:v>
                </c:pt>
                <c:pt idx="66">
                  <c:v>31/03/2023 15:41</c:v>
                </c:pt>
                <c:pt idx="67">
                  <c:v>31/03/2023 15:41</c:v>
                </c:pt>
                <c:pt idx="68">
                  <c:v>31/03/2023 15:41</c:v>
                </c:pt>
                <c:pt idx="69">
                  <c:v>31/03/2023 15:41</c:v>
                </c:pt>
                <c:pt idx="70">
                  <c:v>31/03/2023 15:41</c:v>
                </c:pt>
                <c:pt idx="71">
                  <c:v>31/03/2023 15:41</c:v>
                </c:pt>
                <c:pt idx="72">
                  <c:v>31/03/2023 15:41</c:v>
                </c:pt>
                <c:pt idx="73">
                  <c:v>31/03/2023 15:41</c:v>
                </c:pt>
                <c:pt idx="74">
                  <c:v>31/03/2023 15:41</c:v>
                </c:pt>
                <c:pt idx="75">
                  <c:v>31/03/2023 15:41</c:v>
                </c:pt>
                <c:pt idx="76">
                  <c:v>31/03/2023 15:41</c:v>
                </c:pt>
                <c:pt idx="77">
                  <c:v>31/03/2023 15:41</c:v>
                </c:pt>
                <c:pt idx="78">
                  <c:v>31/03/2023 15:41</c:v>
                </c:pt>
                <c:pt idx="79">
                  <c:v>31/03/2023 15:41</c:v>
                </c:pt>
                <c:pt idx="80">
                  <c:v>31/03/2023 15:41</c:v>
                </c:pt>
                <c:pt idx="81">
                  <c:v>31/03/2023 15:41</c:v>
                </c:pt>
                <c:pt idx="82">
                  <c:v>31/03/2023 15:41</c:v>
                </c:pt>
                <c:pt idx="83">
                  <c:v>31/03/2023 15:41</c:v>
                </c:pt>
                <c:pt idx="84">
                  <c:v>31/03/2023 15:41</c:v>
                </c:pt>
                <c:pt idx="85">
                  <c:v>31/03/2023 15:41</c:v>
                </c:pt>
                <c:pt idx="86">
                  <c:v>31/03/2023 15:41</c:v>
                </c:pt>
                <c:pt idx="87">
                  <c:v>31/03/2023 15:41</c:v>
                </c:pt>
                <c:pt idx="88">
                  <c:v>31/03/2023 15:41</c:v>
                </c:pt>
                <c:pt idx="89">
                  <c:v>31/03/2023 15:41</c:v>
                </c:pt>
                <c:pt idx="90">
                  <c:v>31/03/2023 15:41</c:v>
                </c:pt>
                <c:pt idx="91">
                  <c:v>31/03/2023 15:41</c:v>
                </c:pt>
                <c:pt idx="92">
                  <c:v>31/03/2023 15:41</c:v>
                </c:pt>
                <c:pt idx="93">
                  <c:v>31/03/2023 15:41</c:v>
                </c:pt>
                <c:pt idx="94">
                  <c:v>31/03/2023 15:41</c:v>
                </c:pt>
                <c:pt idx="95">
                  <c:v>31/03/2023 15:41</c:v>
                </c:pt>
                <c:pt idx="96">
                  <c:v>31/03/2023 15:41</c:v>
                </c:pt>
                <c:pt idx="97">
                  <c:v>31/03/2023 15:41</c:v>
                </c:pt>
                <c:pt idx="98">
                  <c:v>31/03/2023 15:41</c:v>
                </c:pt>
                <c:pt idx="99">
                  <c:v>31/03/2023 15:41</c:v>
                </c:pt>
                <c:pt idx="100">
                  <c:v>31/03/2023 15:41</c:v>
                </c:pt>
                <c:pt idx="101">
                  <c:v>31/03/2023 15:42</c:v>
                </c:pt>
                <c:pt idx="102">
                  <c:v>31/03/2023 15:42</c:v>
                </c:pt>
                <c:pt idx="103">
                  <c:v>31/03/2023 15:42</c:v>
                </c:pt>
                <c:pt idx="104">
                  <c:v>31/03/2023 15:42</c:v>
                </c:pt>
                <c:pt idx="105">
                  <c:v>31/03/2023 15:42</c:v>
                </c:pt>
                <c:pt idx="106">
                  <c:v>31/03/2023 15:42</c:v>
                </c:pt>
                <c:pt idx="107">
                  <c:v>31/03/2023 15:42</c:v>
                </c:pt>
                <c:pt idx="108">
                  <c:v>31/03/2023 15:42</c:v>
                </c:pt>
                <c:pt idx="109">
                  <c:v>31/03/2023 15:42</c:v>
                </c:pt>
                <c:pt idx="110">
                  <c:v>31/03/2023 15:42</c:v>
                </c:pt>
                <c:pt idx="111">
                  <c:v>31/03/2023 15:42</c:v>
                </c:pt>
                <c:pt idx="112">
                  <c:v>31/03/2023 15:42</c:v>
                </c:pt>
                <c:pt idx="113">
                  <c:v>31/03/2023 15:42</c:v>
                </c:pt>
                <c:pt idx="114">
                  <c:v>31/03/2023 15:42</c:v>
                </c:pt>
                <c:pt idx="115">
                  <c:v>31/03/2023 15:42</c:v>
                </c:pt>
                <c:pt idx="116">
                  <c:v>31/03/2023 15:42</c:v>
                </c:pt>
                <c:pt idx="117">
                  <c:v>31/03/2023 15:42</c:v>
                </c:pt>
                <c:pt idx="118">
                  <c:v>31/03/2023 15:42</c:v>
                </c:pt>
                <c:pt idx="119">
                  <c:v>31/03/2023 15:42</c:v>
                </c:pt>
                <c:pt idx="120">
                  <c:v>31/03/2023 15:42</c:v>
                </c:pt>
                <c:pt idx="121">
                  <c:v>31/03/2023 15:42</c:v>
                </c:pt>
                <c:pt idx="122">
                  <c:v>31/03/2023 15:42</c:v>
                </c:pt>
                <c:pt idx="123">
                  <c:v>31/03/2023 15:42</c:v>
                </c:pt>
                <c:pt idx="124">
                  <c:v>31/03/2023 15:42</c:v>
                </c:pt>
                <c:pt idx="125">
                  <c:v>31/03/2023 15:42</c:v>
                </c:pt>
                <c:pt idx="126">
                  <c:v>31/03/2023 15:42</c:v>
                </c:pt>
                <c:pt idx="127">
                  <c:v>31/03/2023 15:42</c:v>
                </c:pt>
                <c:pt idx="128">
                  <c:v>31/03/2023 15:42</c:v>
                </c:pt>
                <c:pt idx="129">
                  <c:v>31/03/2023 15:42</c:v>
                </c:pt>
                <c:pt idx="130">
                  <c:v>31/03/2023 15:42</c:v>
                </c:pt>
                <c:pt idx="131">
                  <c:v>31/03/2023 15:42</c:v>
                </c:pt>
                <c:pt idx="132">
                  <c:v>31/03/2023 15:42</c:v>
                </c:pt>
                <c:pt idx="133">
                  <c:v>31/03/2023 15:42</c:v>
                </c:pt>
                <c:pt idx="134">
                  <c:v>31/03/2023 15:42</c:v>
                </c:pt>
                <c:pt idx="135">
                  <c:v>31/03/2023 15:42</c:v>
                </c:pt>
                <c:pt idx="136">
                  <c:v>31/03/2023 15:42</c:v>
                </c:pt>
                <c:pt idx="137">
                  <c:v>31/03/2023 15:42</c:v>
                </c:pt>
                <c:pt idx="138">
                  <c:v>31/03/2023 15:42</c:v>
                </c:pt>
                <c:pt idx="139">
                  <c:v>31/03/2023 15:42</c:v>
                </c:pt>
                <c:pt idx="140">
                  <c:v>31/03/2023 15:42</c:v>
                </c:pt>
                <c:pt idx="141">
                  <c:v>31/03/2023 15:42</c:v>
                </c:pt>
                <c:pt idx="142">
                  <c:v>31/03/2023 15:42</c:v>
                </c:pt>
                <c:pt idx="143">
                  <c:v>31/03/2023 15:42</c:v>
                </c:pt>
                <c:pt idx="144">
                  <c:v>31/03/2023 15:42</c:v>
                </c:pt>
                <c:pt idx="145">
                  <c:v>31/03/2023 15:42</c:v>
                </c:pt>
                <c:pt idx="146">
                  <c:v>31/03/2023 15:42</c:v>
                </c:pt>
                <c:pt idx="147">
                  <c:v>31/03/2023 15:42</c:v>
                </c:pt>
                <c:pt idx="148">
                  <c:v>31/03/2023 15:42</c:v>
                </c:pt>
                <c:pt idx="149">
                  <c:v>31/03/2023 15:42</c:v>
                </c:pt>
                <c:pt idx="150">
                  <c:v>31/03/2023 15:42</c:v>
                </c:pt>
                <c:pt idx="151">
                  <c:v>31/03/2023 15:42</c:v>
                </c:pt>
                <c:pt idx="152">
                  <c:v>31/03/2023 15:42</c:v>
                </c:pt>
                <c:pt idx="153">
                  <c:v>31/03/2023 15:42</c:v>
                </c:pt>
                <c:pt idx="154">
                  <c:v>31/03/2023 15:42</c:v>
                </c:pt>
                <c:pt idx="155">
                  <c:v>31/03/2023 15:42</c:v>
                </c:pt>
                <c:pt idx="156">
                  <c:v>31/03/2023 15:42</c:v>
                </c:pt>
                <c:pt idx="157">
                  <c:v>31/03/2023 15:42</c:v>
                </c:pt>
                <c:pt idx="158">
                  <c:v>31/03/2023 15:42</c:v>
                </c:pt>
                <c:pt idx="159">
                  <c:v>31/03/2023 15:42</c:v>
                </c:pt>
                <c:pt idx="160">
                  <c:v>31/03/2023 15:43</c:v>
                </c:pt>
                <c:pt idx="161">
                  <c:v>31/03/2023 15:43</c:v>
                </c:pt>
                <c:pt idx="162">
                  <c:v>31/03/2023 15:43</c:v>
                </c:pt>
                <c:pt idx="163">
                  <c:v>31/03/2023 15:43</c:v>
                </c:pt>
                <c:pt idx="164">
                  <c:v>31/03/2023 15:43</c:v>
                </c:pt>
                <c:pt idx="165">
                  <c:v>31/03/2023 15:43</c:v>
                </c:pt>
                <c:pt idx="166">
                  <c:v>31/03/2023 15:43</c:v>
                </c:pt>
                <c:pt idx="167">
                  <c:v>31/03/2023 15:43</c:v>
                </c:pt>
                <c:pt idx="168">
                  <c:v>31/03/2023 15:43</c:v>
                </c:pt>
                <c:pt idx="169">
                  <c:v>31/03/2023 15:43</c:v>
                </c:pt>
                <c:pt idx="170">
                  <c:v>31/03/2023 15:43</c:v>
                </c:pt>
                <c:pt idx="171">
                  <c:v>31/03/2023 15:43</c:v>
                </c:pt>
                <c:pt idx="172">
                  <c:v>31/03/2023 15:43</c:v>
                </c:pt>
                <c:pt idx="173">
                  <c:v>31/03/2023 15:43</c:v>
                </c:pt>
                <c:pt idx="174">
                  <c:v>31/03/2023 15:43</c:v>
                </c:pt>
                <c:pt idx="175">
                  <c:v>31/03/2023 15:43</c:v>
                </c:pt>
                <c:pt idx="176">
                  <c:v>31/03/2023 15:43</c:v>
                </c:pt>
                <c:pt idx="177">
                  <c:v>31/03/2023 15:43</c:v>
                </c:pt>
                <c:pt idx="178">
                  <c:v>31/03/2023 15:43</c:v>
                </c:pt>
                <c:pt idx="179">
                  <c:v>31/03/2023 15:43</c:v>
                </c:pt>
                <c:pt idx="180">
                  <c:v>31/03/2023 15:43</c:v>
                </c:pt>
                <c:pt idx="181">
                  <c:v>31/03/2023 15:43</c:v>
                </c:pt>
                <c:pt idx="182">
                  <c:v>31/03/2023 15:43</c:v>
                </c:pt>
                <c:pt idx="183">
                  <c:v>31/03/2023 15:43</c:v>
                </c:pt>
                <c:pt idx="184">
                  <c:v>31/03/2023 15:43</c:v>
                </c:pt>
                <c:pt idx="185">
                  <c:v>31/03/2023 15:43</c:v>
                </c:pt>
                <c:pt idx="186">
                  <c:v>31/03/2023 15:43</c:v>
                </c:pt>
                <c:pt idx="187">
                  <c:v>31/03/2023 15:43</c:v>
                </c:pt>
                <c:pt idx="188">
                  <c:v>31/03/2023 15:43</c:v>
                </c:pt>
                <c:pt idx="189">
                  <c:v>31/03/2023 15:43</c:v>
                </c:pt>
                <c:pt idx="190">
                  <c:v>31/03/2023 15:43</c:v>
                </c:pt>
                <c:pt idx="191">
                  <c:v>31/03/2023 15:43</c:v>
                </c:pt>
                <c:pt idx="192">
                  <c:v>31/03/2023 15:43</c:v>
                </c:pt>
                <c:pt idx="193">
                  <c:v>31/03/2023 15:43</c:v>
                </c:pt>
                <c:pt idx="194">
                  <c:v>31/03/2023 15:43</c:v>
                </c:pt>
                <c:pt idx="195">
                  <c:v>31/03/2023 15:43</c:v>
                </c:pt>
                <c:pt idx="196">
                  <c:v>31/03/2023 15:43</c:v>
                </c:pt>
                <c:pt idx="197">
                  <c:v>31/03/2023 15:43</c:v>
                </c:pt>
                <c:pt idx="198">
                  <c:v>31/03/2023 15:43</c:v>
                </c:pt>
                <c:pt idx="199">
                  <c:v>31/03/2023 15:43</c:v>
                </c:pt>
                <c:pt idx="200">
                  <c:v>31/03/2023 15:43</c:v>
                </c:pt>
                <c:pt idx="201">
                  <c:v>31/03/2023 15:43</c:v>
                </c:pt>
                <c:pt idx="202">
                  <c:v>31/03/2023 15:43</c:v>
                </c:pt>
                <c:pt idx="203">
                  <c:v>31/03/2023 15:43</c:v>
                </c:pt>
                <c:pt idx="204">
                  <c:v>31/03/2023 15:43</c:v>
                </c:pt>
                <c:pt idx="205">
                  <c:v>31/03/2023 15:43</c:v>
                </c:pt>
                <c:pt idx="206">
                  <c:v>31/03/2023 15:43</c:v>
                </c:pt>
                <c:pt idx="207">
                  <c:v>31/03/2023 15:43</c:v>
                </c:pt>
                <c:pt idx="208">
                  <c:v>31/03/2023 15:43</c:v>
                </c:pt>
                <c:pt idx="209">
                  <c:v>31/03/2023 15:43</c:v>
                </c:pt>
                <c:pt idx="210">
                  <c:v>31/03/2023 15:43</c:v>
                </c:pt>
                <c:pt idx="211">
                  <c:v>31/03/2023 15:43</c:v>
                </c:pt>
                <c:pt idx="212">
                  <c:v>31/03/2023 15:43</c:v>
                </c:pt>
                <c:pt idx="213">
                  <c:v>31/03/2023 15:43</c:v>
                </c:pt>
                <c:pt idx="214">
                  <c:v>31/03/2023 15:43</c:v>
                </c:pt>
                <c:pt idx="215">
                  <c:v>31/03/2023 15:43</c:v>
                </c:pt>
                <c:pt idx="216">
                  <c:v>31/03/2023 15:43</c:v>
                </c:pt>
                <c:pt idx="217">
                  <c:v>31/03/2023 15:43</c:v>
                </c:pt>
                <c:pt idx="218">
                  <c:v>31/03/2023 15:43</c:v>
                </c:pt>
                <c:pt idx="219">
                  <c:v>31/03/2023 15:43</c:v>
                </c:pt>
                <c:pt idx="220">
                  <c:v>31/03/2023 15:44</c:v>
                </c:pt>
                <c:pt idx="221">
                  <c:v>31/03/2023 15:44</c:v>
                </c:pt>
                <c:pt idx="222">
                  <c:v>31/03/2023 15:44</c:v>
                </c:pt>
                <c:pt idx="223">
                  <c:v>31/03/2023 15:44</c:v>
                </c:pt>
                <c:pt idx="224">
                  <c:v>31/03/2023 15:44</c:v>
                </c:pt>
                <c:pt idx="225">
                  <c:v>31/03/2023 15:44</c:v>
                </c:pt>
                <c:pt idx="226">
                  <c:v>31/03/2023 15:44</c:v>
                </c:pt>
                <c:pt idx="227">
                  <c:v>31/03/2023 15:44</c:v>
                </c:pt>
                <c:pt idx="228">
                  <c:v>31/03/2023 15:44</c:v>
                </c:pt>
                <c:pt idx="229">
                  <c:v>31/03/2023 15:44</c:v>
                </c:pt>
                <c:pt idx="230">
                  <c:v>31/03/2023 15:44</c:v>
                </c:pt>
                <c:pt idx="231">
                  <c:v>31/03/2023 15:44</c:v>
                </c:pt>
                <c:pt idx="232">
                  <c:v>31/03/2023 15:44</c:v>
                </c:pt>
                <c:pt idx="233">
                  <c:v>31/03/2023 15:44</c:v>
                </c:pt>
                <c:pt idx="234">
                  <c:v>31/03/2023 15:44</c:v>
                </c:pt>
                <c:pt idx="235">
                  <c:v>31/03/2023 15:44</c:v>
                </c:pt>
                <c:pt idx="236">
                  <c:v>31/03/2023 15:44</c:v>
                </c:pt>
                <c:pt idx="237">
                  <c:v>31/03/2023 15:44</c:v>
                </c:pt>
                <c:pt idx="238">
                  <c:v>31/03/2023 15:44</c:v>
                </c:pt>
                <c:pt idx="239">
                  <c:v>31/03/2023 15:44</c:v>
                </c:pt>
                <c:pt idx="240">
                  <c:v>31/03/2023 15:44</c:v>
                </c:pt>
                <c:pt idx="241">
                  <c:v>31/03/2023 15:44</c:v>
                </c:pt>
                <c:pt idx="242">
                  <c:v>31/03/2023 15:44</c:v>
                </c:pt>
                <c:pt idx="243">
                  <c:v>31/03/2023 15:44</c:v>
                </c:pt>
                <c:pt idx="244">
                  <c:v>31/03/2023 15:44</c:v>
                </c:pt>
                <c:pt idx="245">
                  <c:v>31/03/2023 15:44</c:v>
                </c:pt>
                <c:pt idx="246">
                  <c:v>31/03/2023 15:44</c:v>
                </c:pt>
                <c:pt idx="247">
                  <c:v>31/03/2023 15:44</c:v>
                </c:pt>
                <c:pt idx="248">
                  <c:v>31/03/2023 15:44</c:v>
                </c:pt>
                <c:pt idx="249">
                  <c:v>31/03/2023 15:44</c:v>
                </c:pt>
                <c:pt idx="250">
                  <c:v>31/03/2023 15:44</c:v>
                </c:pt>
                <c:pt idx="251">
                  <c:v>31/03/2023 15:44</c:v>
                </c:pt>
                <c:pt idx="252">
                  <c:v>31/03/2023 15:44</c:v>
                </c:pt>
                <c:pt idx="253">
                  <c:v>31/03/2023 15:44</c:v>
                </c:pt>
                <c:pt idx="254">
                  <c:v>31/03/2023 15:44</c:v>
                </c:pt>
                <c:pt idx="255">
                  <c:v>31/03/2023 15:44</c:v>
                </c:pt>
                <c:pt idx="256">
                  <c:v>31/03/2023 15:44</c:v>
                </c:pt>
                <c:pt idx="257">
                  <c:v>31/03/2023 15:44</c:v>
                </c:pt>
                <c:pt idx="258">
                  <c:v>31/03/2023 15:44</c:v>
                </c:pt>
                <c:pt idx="259">
                  <c:v>31/03/2023 15:44</c:v>
                </c:pt>
                <c:pt idx="260">
                  <c:v>31/03/2023 15:44</c:v>
                </c:pt>
                <c:pt idx="261">
                  <c:v>31/03/2023 15:44</c:v>
                </c:pt>
                <c:pt idx="262">
                  <c:v>31/03/2023 15:44</c:v>
                </c:pt>
                <c:pt idx="263">
                  <c:v>31/03/2023 15:44</c:v>
                </c:pt>
                <c:pt idx="264">
                  <c:v>31/03/2023 15:44</c:v>
                </c:pt>
                <c:pt idx="265">
                  <c:v>31/03/2023 15:44</c:v>
                </c:pt>
                <c:pt idx="266">
                  <c:v>31/03/2023 15:44</c:v>
                </c:pt>
                <c:pt idx="267">
                  <c:v>31/03/2023 15:44</c:v>
                </c:pt>
                <c:pt idx="268">
                  <c:v>31/03/2023 15:44</c:v>
                </c:pt>
                <c:pt idx="269">
                  <c:v>31/03/2023 15:44</c:v>
                </c:pt>
                <c:pt idx="270">
                  <c:v>31/03/2023 15:44</c:v>
                </c:pt>
                <c:pt idx="271">
                  <c:v>31/03/2023 15:44</c:v>
                </c:pt>
                <c:pt idx="272">
                  <c:v>31/03/2023 15:44</c:v>
                </c:pt>
                <c:pt idx="273">
                  <c:v>31/03/2023 15:44</c:v>
                </c:pt>
                <c:pt idx="274">
                  <c:v>31/03/2023 15:44</c:v>
                </c:pt>
                <c:pt idx="275">
                  <c:v>31/03/2023 15:44</c:v>
                </c:pt>
                <c:pt idx="276">
                  <c:v>31/03/2023 15:44</c:v>
                </c:pt>
                <c:pt idx="277">
                  <c:v>31/03/2023 15:44</c:v>
                </c:pt>
                <c:pt idx="278">
                  <c:v>31/03/2023 15:44</c:v>
                </c:pt>
                <c:pt idx="279">
                  <c:v>31/03/2023 15:44</c:v>
                </c:pt>
                <c:pt idx="280">
                  <c:v>31/03/2023 15:45</c:v>
                </c:pt>
                <c:pt idx="281">
                  <c:v>31/03/2023 15:45</c:v>
                </c:pt>
                <c:pt idx="282">
                  <c:v>31/03/2023 15:45</c:v>
                </c:pt>
                <c:pt idx="283">
                  <c:v>31/03/2023 15:45</c:v>
                </c:pt>
                <c:pt idx="284">
                  <c:v>31/03/2023 15:45</c:v>
                </c:pt>
                <c:pt idx="285">
                  <c:v>31/03/2023 15:45</c:v>
                </c:pt>
                <c:pt idx="286">
                  <c:v>31/03/2023 15:45</c:v>
                </c:pt>
                <c:pt idx="287">
                  <c:v>31/03/2023 15:45</c:v>
                </c:pt>
                <c:pt idx="288">
                  <c:v>31/03/2023 15:45</c:v>
                </c:pt>
                <c:pt idx="289">
                  <c:v>31/03/2023 15:45</c:v>
                </c:pt>
                <c:pt idx="290">
                  <c:v>31/03/2023 15:45</c:v>
                </c:pt>
                <c:pt idx="291">
                  <c:v>31/03/2023 15:45</c:v>
                </c:pt>
                <c:pt idx="292">
                  <c:v>31/03/2023 15:45</c:v>
                </c:pt>
                <c:pt idx="293">
                  <c:v>31/03/2023 15:45</c:v>
                </c:pt>
                <c:pt idx="294">
                  <c:v>31/03/2023 15:45</c:v>
                </c:pt>
                <c:pt idx="295">
                  <c:v>31/03/2023 15:45</c:v>
                </c:pt>
                <c:pt idx="296">
                  <c:v>31/03/2023 15:45</c:v>
                </c:pt>
                <c:pt idx="297">
                  <c:v>31/03/2023 15:45</c:v>
                </c:pt>
                <c:pt idx="298">
                  <c:v>31/03/2023 15:45</c:v>
                </c:pt>
                <c:pt idx="299">
                  <c:v>31/03/2023 15:45</c:v>
                </c:pt>
                <c:pt idx="300">
                  <c:v>31/03/2023 15:45</c:v>
                </c:pt>
                <c:pt idx="301">
                  <c:v>31/03/2023 15:45</c:v>
                </c:pt>
                <c:pt idx="302">
                  <c:v>31/03/2023 15:45</c:v>
                </c:pt>
                <c:pt idx="303">
                  <c:v>31/03/2023 15:45</c:v>
                </c:pt>
                <c:pt idx="304">
                  <c:v>31/03/2023 15:45</c:v>
                </c:pt>
                <c:pt idx="305">
                  <c:v>31/03/2023 15:45</c:v>
                </c:pt>
                <c:pt idx="306">
                  <c:v>31/03/2023 15:45</c:v>
                </c:pt>
                <c:pt idx="307">
                  <c:v>31/03/2023 15:45</c:v>
                </c:pt>
                <c:pt idx="308">
                  <c:v>31/03/2023 15:45</c:v>
                </c:pt>
                <c:pt idx="309">
                  <c:v>31/03/2023 15:45</c:v>
                </c:pt>
                <c:pt idx="310">
                  <c:v>31/03/2023 15:45</c:v>
                </c:pt>
                <c:pt idx="311">
                  <c:v>31/03/2023 15:45</c:v>
                </c:pt>
                <c:pt idx="312">
                  <c:v>31/03/2023 15:45</c:v>
                </c:pt>
                <c:pt idx="313">
                  <c:v>31/03/2023 15:45</c:v>
                </c:pt>
                <c:pt idx="314">
                  <c:v>31/03/2023 15:45</c:v>
                </c:pt>
                <c:pt idx="315">
                  <c:v>31/03/2023 15:45</c:v>
                </c:pt>
                <c:pt idx="316">
                  <c:v>31/03/2023 15:45</c:v>
                </c:pt>
                <c:pt idx="317">
                  <c:v>31/03/2023 15:45</c:v>
                </c:pt>
                <c:pt idx="318">
                  <c:v>31/03/2023 15:45</c:v>
                </c:pt>
                <c:pt idx="319">
                  <c:v>31/03/2023 15:45</c:v>
                </c:pt>
                <c:pt idx="320">
                  <c:v>31/03/2023 15:45</c:v>
                </c:pt>
                <c:pt idx="321">
                  <c:v>31/03/2023 15:45</c:v>
                </c:pt>
                <c:pt idx="322">
                  <c:v>31/03/2023 15:45</c:v>
                </c:pt>
                <c:pt idx="323">
                  <c:v>31/03/2023 15:45</c:v>
                </c:pt>
                <c:pt idx="324">
                  <c:v>31/03/2023 15:45</c:v>
                </c:pt>
                <c:pt idx="325">
                  <c:v>31/03/2023 15:45</c:v>
                </c:pt>
                <c:pt idx="326">
                  <c:v>31/03/2023 15:45</c:v>
                </c:pt>
                <c:pt idx="327">
                  <c:v>31/03/2023 15:45</c:v>
                </c:pt>
                <c:pt idx="328">
                  <c:v>31/03/2023 15:45</c:v>
                </c:pt>
                <c:pt idx="329">
                  <c:v>31/03/2023 15:45</c:v>
                </c:pt>
                <c:pt idx="330">
                  <c:v>31/03/2023 15:45</c:v>
                </c:pt>
                <c:pt idx="331">
                  <c:v>31/03/2023 15:45</c:v>
                </c:pt>
                <c:pt idx="332">
                  <c:v>31/03/2023 15:45</c:v>
                </c:pt>
                <c:pt idx="333">
                  <c:v>31/03/2023 15:45</c:v>
                </c:pt>
                <c:pt idx="334">
                  <c:v>31/03/2023 15:45</c:v>
                </c:pt>
                <c:pt idx="335">
                  <c:v>31/03/2023 15:45</c:v>
                </c:pt>
                <c:pt idx="336">
                  <c:v>31/03/2023 15:45</c:v>
                </c:pt>
                <c:pt idx="337">
                  <c:v>31/03/2023 15:45</c:v>
                </c:pt>
                <c:pt idx="338">
                  <c:v>31/03/2023 15:45</c:v>
                </c:pt>
                <c:pt idx="339">
                  <c:v>31/03/2023 15:45</c:v>
                </c:pt>
                <c:pt idx="340">
                  <c:v>31/03/2023 15:46</c:v>
                </c:pt>
                <c:pt idx="341">
                  <c:v>31/03/2023 15:46</c:v>
                </c:pt>
                <c:pt idx="342">
                  <c:v>31/03/2023 15:46</c:v>
                </c:pt>
                <c:pt idx="343">
                  <c:v>31/03/2023 15:46</c:v>
                </c:pt>
                <c:pt idx="344">
                  <c:v>31/03/2023 15:46</c:v>
                </c:pt>
                <c:pt idx="345">
                  <c:v>31/03/2023 15:46</c:v>
                </c:pt>
                <c:pt idx="346">
                  <c:v>31/03/2023 15:46</c:v>
                </c:pt>
                <c:pt idx="347">
                  <c:v>31/03/2023 15:46</c:v>
                </c:pt>
                <c:pt idx="348">
                  <c:v>31/03/2023 15:46</c:v>
                </c:pt>
                <c:pt idx="349">
                  <c:v>31/03/2023 15:46</c:v>
                </c:pt>
                <c:pt idx="350">
                  <c:v>31/03/2023 15:46</c:v>
                </c:pt>
                <c:pt idx="351">
                  <c:v>31/03/2023 15:46</c:v>
                </c:pt>
                <c:pt idx="352">
                  <c:v>31/03/2023 15:46</c:v>
                </c:pt>
                <c:pt idx="353">
                  <c:v>31/03/2023 15:46</c:v>
                </c:pt>
                <c:pt idx="354">
                  <c:v>31/03/2023 15:46</c:v>
                </c:pt>
                <c:pt idx="355">
                  <c:v>31/03/2023 15:46</c:v>
                </c:pt>
                <c:pt idx="356">
                  <c:v>31/03/2023 15:46</c:v>
                </c:pt>
                <c:pt idx="357">
                  <c:v>31/03/2023 15:46</c:v>
                </c:pt>
                <c:pt idx="358">
                  <c:v>31/03/2023 15:46</c:v>
                </c:pt>
                <c:pt idx="359">
                  <c:v>31/03/2023 15:46</c:v>
                </c:pt>
                <c:pt idx="360">
                  <c:v>31/03/2023 15:46</c:v>
                </c:pt>
                <c:pt idx="361">
                  <c:v>31/03/2023 15:46</c:v>
                </c:pt>
                <c:pt idx="362">
                  <c:v>31/03/2023 15:46</c:v>
                </c:pt>
                <c:pt idx="363">
                  <c:v>31/03/2023 15:46</c:v>
                </c:pt>
                <c:pt idx="364">
                  <c:v>31/03/2023 15:46</c:v>
                </c:pt>
                <c:pt idx="365">
                  <c:v>31/03/2023 15:46</c:v>
                </c:pt>
                <c:pt idx="366">
                  <c:v>31/03/2023 15:46</c:v>
                </c:pt>
                <c:pt idx="367">
                  <c:v>31/03/2023 15:46</c:v>
                </c:pt>
                <c:pt idx="368">
                  <c:v>31/03/2023 15:46</c:v>
                </c:pt>
                <c:pt idx="369">
                  <c:v>31/03/2023 15:46</c:v>
                </c:pt>
                <c:pt idx="370">
                  <c:v>31/03/2023 15:46</c:v>
                </c:pt>
                <c:pt idx="371">
                  <c:v>31/03/2023 15:46</c:v>
                </c:pt>
                <c:pt idx="372">
                  <c:v>31/03/2023 15:46</c:v>
                </c:pt>
                <c:pt idx="373">
                  <c:v>31/03/2023 15:46</c:v>
                </c:pt>
                <c:pt idx="374">
                  <c:v>31/03/2023 15:46</c:v>
                </c:pt>
                <c:pt idx="375">
                  <c:v>31/03/2023 15:46</c:v>
                </c:pt>
                <c:pt idx="376">
                  <c:v>31/03/2023 15:46</c:v>
                </c:pt>
                <c:pt idx="377">
                  <c:v>31/03/2023 15:46</c:v>
                </c:pt>
                <c:pt idx="378">
                  <c:v>31/03/2023 15:46</c:v>
                </c:pt>
                <c:pt idx="379">
                  <c:v>31/03/2023 15:46</c:v>
                </c:pt>
                <c:pt idx="380">
                  <c:v>31/03/2023 15:46</c:v>
                </c:pt>
                <c:pt idx="381">
                  <c:v>31/03/2023 15:46</c:v>
                </c:pt>
                <c:pt idx="382">
                  <c:v>31/03/2023 15:46</c:v>
                </c:pt>
                <c:pt idx="383">
                  <c:v>31/03/2023 15:46</c:v>
                </c:pt>
                <c:pt idx="384">
                  <c:v>31/03/2023 15:46</c:v>
                </c:pt>
                <c:pt idx="385">
                  <c:v>31/03/2023 15:46</c:v>
                </c:pt>
                <c:pt idx="386">
                  <c:v>31/03/2023 15:46</c:v>
                </c:pt>
                <c:pt idx="387">
                  <c:v>31/03/2023 15:46</c:v>
                </c:pt>
                <c:pt idx="388">
                  <c:v>31/03/2023 15:46</c:v>
                </c:pt>
                <c:pt idx="389">
                  <c:v>31/03/2023 15:46</c:v>
                </c:pt>
                <c:pt idx="390">
                  <c:v>31/03/2023 15:46</c:v>
                </c:pt>
                <c:pt idx="391">
                  <c:v>31/03/2023 15:46</c:v>
                </c:pt>
                <c:pt idx="392">
                  <c:v>31/03/2023 15:46</c:v>
                </c:pt>
                <c:pt idx="393">
                  <c:v>31/03/2023 15:46</c:v>
                </c:pt>
                <c:pt idx="394">
                  <c:v>31/03/2023 15:46</c:v>
                </c:pt>
                <c:pt idx="395">
                  <c:v>31/03/2023 15:46</c:v>
                </c:pt>
                <c:pt idx="396">
                  <c:v>31/03/2023 15:46</c:v>
                </c:pt>
                <c:pt idx="397">
                  <c:v>31/03/2023 15:46</c:v>
                </c:pt>
                <c:pt idx="398">
                  <c:v>31/03/2023 15:46</c:v>
                </c:pt>
                <c:pt idx="399">
                  <c:v>31/03/2023 15:47</c:v>
                </c:pt>
                <c:pt idx="400">
                  <c:v>31/03/2023 15:47</c:v>
                </c:pt>
                <c:pt idx="401">
                  <c:v>31/03/2023 15:47</c:v>
                </c:pt>
                <c:pt idx="402">
                  <c:v>31/03/2023 15:47</c:v>
                </c:pt>
                <c:pt idx="403">
                  <c:v>31/03/2023 15:47</c:v>
                </c:pt>
                <c:pt idx="404">
                  <c:v>31/03/2023 15:47</c:v>
                </c:pt>
                <c:pt idx="405">
                  <c:v>31/03/2023 15:47</c:v>
                </c:pt>
                <c:pt idx="406">
                  <c:v>31/03/2023 15:47</c:v>
                </c:pt>
                <c:pt idx="407">
                  <c:v>31/03/2023 15:47</c:v>
                </c:pt>
                <c:pt idx="408">
                  <c:v>31/03/2023 15:47</c:v>
                </c:pt>
                <c:pt idx="409">
                  <c:v>31/03/2023 15:47</c:v>
                </c:pt>
                <c:pt idx="410">
                  <c:v>31/03/2023 15:47</c:v>
                </c:pt>
                <c:pt idx="411">
                  <c:v>31/03/2023 15:47</c:v>
                </c:pt>
                <c:pt idx="412">
                  <c:v>31/03/2023 15:47</c:v>
                </c:pt>
                <c:pt idx="413">
                  <c:v>31/03/2023 15:47</c:v>
                </c:pt>
                <c:pt idx="414">
                  <c:v>31/03/2023 15:47</c:v>
                </c:pt>
                <c:pt idx="415">
                  <c:v>31/03/2023 15:47</c:v>
                </c:pt>
                <c:pt idx="416">
                  <c:v>31/03/2023 15:47</c:v>
                </c:pt>
                <c:pt idx="417">
                  <c:v>31/03/2023 15:47</c:v>
                </c:pt>
                <c:pt idx="418">
                  <c:v>31/03/2023 15:47</c:v>
                </c:pt>
                <c:pt idx="419">
                  <c:v>31/03/2023 15:47</c:v>
                </c:pt>
                <c:pt idx="420">
                  <c:v>31/03/2023 15:47</c:v>
                </c:pt>
                <c:pt idx="421">
                  <c:v>31/03/2023 15:47</c:v>
                </c:pt>
                <c:pt idx="422">
                  <c:v>31/03/2023 15:47</c:v>
                </c:pt>
                <c:pt idx="423">
                  <c:v>31/03/2023 15:47</c:v>
                </c:pt>
                <c:pt idx="424">
                  <c:v>31/03/2023 15:47</c:v>
                </c:pt>
                <c:pt idx="425">
                  <c:v>31/03/2023 15:47</c:v>
                </c:pt>
                <c:pt idx="426">
                  <c:v>31/03/2023 15:47</c:v>
                </c:pt>
                <c:pt idx="427">
                  <c:v>31/03/2023 15:47</c:v>
                </c:pt>
                <c:pt idx="428">
                  <c:v>31/03/2023 15:47</c:v>
                </c:pt>
                <c:pt idx="429">
                  <c:v>31/03/2023 15:47</c:v>
                </c:pt>
                <c:pt idx="430">
                  <c:v>31/03/2023 15:47</c:v>
                </c:pt>
                <c:pt idx="431">
                  <c:v>31/03/2023 15:47</c:v>
                </c:pt>
                <c:pt idx="432">
                  <c:v>31/03/2023 15:47</c:v>
                </c:pt>
                <c:pt idx="433">
                  <c:v>31/03/2023 15:47</c:v>
                </c:pt>
                <c:pt idx="434">
                  <c:v>31/03/2023 15:47</c:v>
                </c:pt>
                <c:pt idx="435">
                  <c:v>31/03/2023 15:47</c:v>
                </c:pt>
                <c:pt idx="436">
                  <c:v>31/03/2023 15:47</c:v>
                </c:pt>
                <c:pt idx="437">
                  <c:v>31/03/2023 15:47</c:v>
                </c:pt>
                <c:pt idx="438">
                  <c:v>31/03/2023 15:47</c:v>
                </c:pt>
                <c:pt idx="439">
                  <c:v>31/03/2023 15:47</c:v>
                </c:pt>
                <c:pt idx="440">
                  <c:v>31/03/2023 15:47</c:v>
                </c:pt>
                <c:pt idx="441">
                  <c:v>31/03/2023 15:47</c:v>
                </c:pt>
                <c:pt idx="442">
                  <c:v>31/03/2023 15:47</c:v>
                </c:pt>
                <c:pt idx="443">
                  <c:v>31/03/2023 15:47</c:v>
                </c:pt>
                <c:pt idx="444">
                  <c:v>31/03/2023 15:47</c:v>
                </c:pt>
                <c:pt idx="445">
                  <c:v>31/03/2023 15:47</c:v>
                </c:pt>
                <c:pt idx="446">
                  <c:v>31/03/2023 15:47</c:v>
                </c:pt>
                <c:pt idx="447">
                  <c:v>31/03/2023 15:47</c:v>
                </c:pt>
                <c:pt idx="448">
                  <c:v>31/03/2023 15:47</c:v>
                </c:pt>
                <c:pt idx="449">
                  <c:v>31/03/2023 15:47</c:v>
                </c:pt>
                <c:pt idx="450">
                  <c:v>31/03/2023 15:47</c:v>
                </c:pt>
                <c:pt idx="451">
                  <c:v>31/03/2023 15:47</c:v>
                </c:pt>
                <c:pt idx="452">
                  <c:v>31/03/2023 15:47</c:v>
                </c:pt>
                <c:pt idx="453">
                  <c:v>31/03/2023 15:47</c:v>
                </c:pt>
                <c:pt idx="454">
                  <c:v>31/03/2023 15:47</c:v>
                </c:pt>
                <c:pt idx="455">
                  <c:v>31/03/2023 15:47</c:v>
                </c:pt>
                <c:pt idx="456">
                  <c:v>31/03/2023 15:47</c:v>
                </c:pt>
                <c:pt idx="457">
                  <c:v>31/03/2023 15:47</c:v>
                </c:pt>
                <c:pt idx="458">
                  <c:v>31/03/2023 15:47</c:v>
                </c:pt>
                <c:pt idx="459">
                  <c:v>31/03/2023 15:48</c:v>
                </c:pt>
                <c:pt idx="460">
                  <c:v>31/03/2023 15:48</c:v>
                </c:pt>
                <c:pt idx="461">
                  <c:v>31/03/2023 15:48</c:v>
                </c:pt>
                <c:pt idx="462">
                  <c:v>31/03/2023 15:48</c:v>
                </c:pt>
                <c:pt idx="463">
                  <c:v>31/03/2023 15:48</c:v>
                </c:pt>
                <c:pt idx="464">
                  <c:v>31/03/2023 15:48</c:v>
                </c:pt>
                <c:pt idx="465">
                  <c:v>31/03/2023 15:48</c:v>
                </c:pt>
                <c:pt idx="466">
                  <c:v>31/03/2023 15:48</c:v>
                </c:pt>
                <c:pt idx="467">
                  <c:v>31/03/2023 15:48</c:v>
                </c:pt>
                <c:pt idx="468">
                  <c:v>31/03/2023 15:48</c:v>
                </c:pt>
                <c:pt idx="469">
                  <c:v>31/03/2023 15:48</c:v>
                </c:pt>
                <c:pt idx="470">
                  <c:v>31/03/2023 15:48</c:v>
                </c:pt>
                <c:pt idx="471">
                  <c:v>31/03/2023 15:48</c:v>
                </c:pt>
                <c:pt idx="472">
                  <c:v>31/03/2023 15:48</c:v>
                </c:pt>
                <c:pt idx="473">
                  <c:v>31/03/2023 15:48</c:v>
                </c:pt>
                <c:pt idx="474">
                  <c:v>31/03/2023 15:48</c:v>
                </c:pt>
                <c:pt idx="475">
                  <c:v>31/03/2023 15:48</c:v>
                </c:pt>
                <c:pt idx="476">
                  <c:v>31/03/2023 15:48</c:v>
                </c:pt>
                <c:pt idx="477">
                  <c:v>31/03/2023 15:48</c:v>
                </c:pt>
                <c:pt idx="478">
                  <c:v>31/03/2023 15:48</c:v>
                </c:pt>
                <c:pt idx="479">
                  <c:v>31/03/2023 15:48</c:v>
                </c:pt>
                <c:pt idx="480">
                  <c:v>31/03/2023 15:48</c:v>
                </c:pt>
                <c:pt idx="481">
                  <c:v>31/03/2023 15:48</c:v>
                </c:pt>
                <c:pt idx="482">
                  <c:v>31/03/2023 15:48</c:v>
                </c:pt>
                <c:pt idx="483">
                  <c:v>31/03/2023 15:48</c:v>
                </c:pt>
                <c:pt idx="484">
                  <c:v>31/03/2023 15:48</c:v>
                </c:pt>
                <c:pt idx="485">
                  <c:v>31/03/2023 15:48</c:v>
                </c:pt>
                <c:pt idx="486">
                  <c:v>31/03/2023 15:48</c:v>
                </c:pt>
                <c:pt idx="487">
                  <c:v>31/03/2023 15:48</c:v>
                </c:pt>
                <c:pt idx="488">
                  <c:v>31/03/2023 15:48</c:v>
                </c:pt>
                <c:pt idx="489">
                  <c:v>31/03/2023 15:48</c:v>
                </c:pt>
                <c:pt idx="490">
                  <c:v>31/03/2023 15:48</c:v>
                </c:pt>
                <c:pt idx="491">
                  <c:v>31/03/2023 15:48</c:v>
                </c:pt>
                <c:pt idx="492">
                  <c:v>31/03/2023 15:48</c:v>
                </c:pt>
                <c:pt idx="493">
                  <c:v>31/03/2023 15:48</c:v>
                </c:pt>
                <c:pt idx="494">
                  <c:v>31/03/2023 15:48</c:v>
                </c:pt>
                <c:pt idx="495">
                  <c:v>31/03/2023 15:48</c:v>
                </c:pt>
                <c:pt idx="496">
                  <c:v>31/03/2023 15:48</c:v>
                </c:pt>
                <c:pt idx="497">
                  <c:v>31/03/2023 15:48</c:v>
                </c:pt>
                <c:pt idx="498">
                  <c:v>31/03/2023 15:48</c:v>
                </c:pt>
                <c:pt idx="499">
                  <c:v>31/03/2023 15:48</c:v>
                </c:pt>
                <c:pt idx="500">
                  <c:v>31/03/2023 15:48</c:v>
                </c:pt>
                <c:pt idx="501">
                  <c:v>31/03/2023 15:48</c:v>
                </c:pt>
                <c:pt idx="502">
                  <c:v>31/03/2023 15:48</c:v>
                </c:pt>
                <c:pt idx="503">
                  <c:v>31/03/2023 15:48</c:v>
                </c:pt>
                <c:pt idx="504">
                  <c:v>31/03/2023 15:48</c:v>
                </c:pt>
                <c:pt idx="505">
                  <c:v>31/03/2023 15:48</c:v>
                </c:pt>
                <c:pt idx="506">
                  <c:v>31/03/2023 15:48</c:v>
                </c:pt>
                <c:pt idx="507">
                  <c:v>31/03/2023 15:48</c:v>
                </c:pt>
                <c:pt idx="508">
                  <c:v>31/03/2023 15:48</c:v>
                </c:pt>
                <c:pt idx="509">
                  <c:v>31/03/2023 15:48</c:v>
                </c:pt>
                <c:pt idx="510">
                  <c:v>31/03/2023 15:48</c:v>
                </c:pt>
                <c:pt idx="511">
                  <c:v>31/03/2023 15:48</c:v>
                </c:pt>
                <c:pt idx="512">
                  <c:v>31/03/2023 15:48</c:v>
                </c:pt>
                <c:pt idx="513">
                  <c:v>31/03/2023 15:48</c:v>
                </c:pt>
                <c:pt idx="514">
                  <c:v>31/03/2023 15:48</c:v>
                </c:pt>
                <c:pt idx="515">
                  <c:v>31/03/2023 15:48</c:v>
                </c:pt>
                <c:pt idx="516">
                  <c:v>31/03/2023 15:48</c:v>
                </c:pt>
                <c:pt idx="517">
                  <c:v>31/03/2023 15:48</c:v>
                </c:pt>
                <c:pt idx="518">
                  <c:v>31/03/2023 15:48</c:v>
                </c:pt>
                <c:pt idx="519">
                  <c:v>31/03/2023 15:49</c:v>
                </c:pt>
                <c:pt idx="520">
                  <c:v>31/03/2023 15:49</c:v>
                </c:pt>
                <c:pt idx="521">
                  <c:v>31/03/2023 15:49</c:v>
                </c:pt>
                <c:pt idx="522">
                  <c:v>31/03/2023 15:49</c:v>
                </c:pt>
                <c:pt idx="523">
                  <c:v>31/03/2023 15:49</c:v>
                </c:pt>
                <c:pt idx="524">
                  <c:v>31/03/2023 15:49</c:v>
                </c:pt>
                <c:pt idx="525">
                  <c:v>31/03/2023 15:49</c:v>
                </c:pt>
                <c:pt idx="526">
                  <c:v>31/03/2023 15:49</c:v>
                </c:pt>
                <c:pt idx="527">
                  <c:v>31/03/2023 15:49</c:v>
                </c:pt>
                <c:pt idx="528">
                  <c:v>31/03/2023 15:49</c:v>
                </c:pt>
                <c:pt idx="529">
                  <c:v>31/03/2023 15:49</c:v>
                </c:pt>
                <c:pt idx="530">
                  <c:v>31/03/2023 15:49</c:v>
                </c:pt>
                <c:pt idx="531">
                  <c:v>31/03/2023 15:49</c:v>
                </c:pt>
                <c:pt idx="532">
                  <c:v>31/03/2023 15:49</c:v>
                </c:pt>
                <c:pt idx="533">
                  <c:v>31/03/2023 15:49</c:v>
                </c:pt>
                <c:pt idx="534">
                  <c:v>31/03/2023 15:49</c:v>
                </c:pt>
                <c:pt idx="535">
                  <c:v>31/03/2023 15:49</c:v>
                </c:pt>
                <c:pt idx="536">
                  <c:v>31/03/2023 15:49</c:v>
                </c:pt>
                <c:pt idx="537">
                  <c:v>31/03/2023 15:49</c:v>
                </c:pt>
                <c:pt idx="538">
                  <c:v>31/03/2023 15:49</c:v>
                </c:pt>
                <c:pt idx="539">
                  <c:v>31/03/2023 15:49</c:v>
                </c:pt>
                <c:pt idx="540">
                  <c:v>31/03/2023 15:49</c:v>
                </c:pt>
                <c:pt idx="541">
                  <c:v>31/03/2023 15:49</c:v>
                </c:pt>
                <c:pt idx="542">
                  <c:v>31/03/2023 15:49</c:v>
                </c:pt>
                <c:pt idx="543">
                  <c:v>31/03/2023 15:49</c:v>
                </c:pt>
                <c:pt idx="544">
                  <c:v>31/03/2023 15:49</c:v>
                </c:pt>
                <c:pt idx="545">
                  <c:v>31/03/2023 15:49</c:v>
                </c:pt>
                <c:pt idx="546">
                  <c:v>31/03/2023 15:49</c:v>
                </c:pt>
                <c:pt idx="547">
                  <c:v>31/03/2023 15:49</c:v>
                </c:pt>
                <c:pt idx="548">
                  <c:v>31/03/2023 15:49</c:v>
                </c:pt>
                <c:pt idx="549">
                  <c:v>31/03/2023 15:49</c:v>
                </c:pt>
                <c:pt idx="550">
                  <c:v>31/03/2023 15:49</c:v>
                </c:pt>
                <c:pt idx="551">
                  <c:v>31/03/2023 15:49</c:v>
                </c:pt>
                <c:pt idx="552">
                  <c:v>31/03/2023 15:49</c:v>
                </c:pt>
                <c:pt idx="553">
                  <c:v>31/03/2023 15:49</c:v>
                </c:pt>
                <c:pt idx="554">
                  <c:v>31/03/2023 15:49</c:v>
                </c:pt>
                <c:pt idx="555">
                  <c:v>31/03/2023 15:49</c:v>
                </c:pt>
                <c:pt idx="556">
                  <c:v>31/03/2023 15:49</c:v>
                </c:pt>
                <c:pt idx="557">
                  <c:v>31/03/2023 15:49</c:v>
                </c:pt>
                <c:pt idx="558">
                  <c:v>31/03/2023 15:49</c:v>
                </c:pt>
                <c:pt idx="559">
                  <c:v>31/03/2023 15:49</c:v>
                </c:pt>
                <c:pt idx="560">
                  <c:v>31/03/2023 15:49</c:v>
                </c:pt>
                <c:pt idx="561">
                  <c:v>31/03/2023 15:49</c:v>
                </c:pt>
                <c:pt idx="562">
                  <c:v>31/03/2023 15:49</c:v>
                </c:pt>
                <c:pt idx="563">
                  <c:v>31/03/2023 15:49</c:v>
                </c:pt>
                <c:pt idx="564">
                  <c:v>31/03/2023 15:49</c:v>
                </c:pt>
                <c:pt idx="565">
                  <c:v>31/03/2023 15:49</c:v>
                </c:pt>
                <c:pt idx="566">
                  <c:v>31/03/2023 15:49</c:v>
                </c:pt>
                <c:pt idx="567">
                  <c:v>31/03/2023 15:49</c:v>
                </c:pt>
                <c:pt idx="568">
                  <c:v>31/03/2023 15:49</c:v>
                </c:pt>
                <c:pt idx="569">
                  <c:v>31/03/2023 15:49</c:v>
                </c:pt>
                <c:pt idx="570">
                  <c:v>31/03/2023 15:49</c:v>
                </c:pt>
                <c:pt idx="571">
                  <c:v>31/03/2023 15:49</c:v>
                </c:pt>
                <c:pt idx="572">
                  <c:v>31/03/2023 15:49</c:v>
                </c:pt>
                <c:pt idx="573">
                  <c:v>31/03/2023 15:49</c:v>
                </c:pt>
                <c:pt idx="574">
                  <c:v>31/03/2023 15:49</c:v>
                </c:pt>
                <c:pt idx="575">
                  <c:v>31/03/2023 15:49</c:v>
                </c:pt>
                <c:pt idx="576">
                  <c:v>31/03/2023 15:49</c:v>
                </c:pt>
                <c:pt idx="577">
                  <c:v>31/03/2023 15:49</c:v>
                </c:pt>
                <c:pt idx="578">
                  <c:v>31/03/2023 15:49</c:v>
                </c:pt>
                <c:pt idx="579">
                  <c:v>31/03/2023 15:50</c:v>
                </c:pt>
                <c:pt idx="580">
                  <c:v>31/03/2023 15:50</c:v>
                </c:pt>
                <c:pt idx="581">
                  <c:v>31/03/2023 15:50</c:v>
                </c:pt>
                <c:pt idx="582">
                  <c:v>31/03/2023 15:50</c:v>
                </c:pt>
                <c:pt idx="583">
                  <c:v>31/03/2023 15:50</c:v>
                </c:pt>
                <c:pt idx="584">
                  <c:v>31/03/2023 15:50</c:v>
                </c:pt>
                <c:pt idx="585">
                  <c:v>31/03/2023 15:50</c:v>
                </c:pt>
                <c:pt idx="586">
                  <c:v>31/03/2023 15:50</c:v>
                </c:pt>
                <c:pt idx="587">
                  <c:v>31/03/2023 15:50</c:v>
                </c:pt>
                <c:pt idx="588">
                  <c:v>31/03/2023 15:50</c:v>
                </c:pt>
                <c:pt idx="589">
                  <c:v>31/03/2023 15:50</c:v>
                </c:pt>
                <c:pt idx="590">
                  <c:v>31/03/2023 15:50</c:v>
                </c:pt>
                <c:pt idx="591">
                  <c:v>31/03/2023 15:50</c:v>
                </c:pt>
                <c:pt idx="592">
                  <c:v>31/03/2023 15:50</c:v>
                </c:pt>
                <c:pt idx="593">
                  <c:v>31/03/2023 15:50</c:v>
                </c:pt>
                <c:pt idx="594">
                  <c:v>31/03/2023 15:50</c:v>
                </c:pt>
                <c:pt idx="595">
                  <c:v>31/03/2023 15:50</c:v>
                </c:pt>
                <c:pt idx="596">
                  <c:v>31/03/2023 15:50</c:v>
                </c:pt>
                <c:pt idx="597">
                  <c:v>31/03/2023 15:50</c:v>
                </c:pt>
                <c:pt idx="598">
                  <c:v>31/03/2023 15:50</c:v>
                </c:pt>
                <c:pt idx="599">
                  <c:v>31/03/2023 15:50</c:v>
                </c:pt>
                <c:pt idx="600">
                  <c:v>31/03/2023 15:50</c:v>
                </c:pt>
                <c:pt idx="601">
                  <c:v>31/03/2023 15:50</c:v>
                </c:pt>
                <c:pt idx="602">
                  <c:v>31/03/2023 15:50</c:v>
                </c:pt>
                <c:pt idx="603">
                  <c:v>31/03/2023 15:50</c:v>
                </c:pt>
                <c:pt idx="604">
                  <c:v>31/03/2023 15:50</c:v>
                </c:pt>
                <c:pt idx="605">
                  <c:v>31/03/2023 15:50</c:v>
                </c:pt>
                <c:pt idx="606">
                  <c:v>31/03/2023 15:50</c:v>
                </c:pt>
                <c:pt idx="607">
                  <c:v>31/03/2023 15:50</c:v>
                </c:pt>
                <c:pt idx="608">
                  <c:v>31/03/2023 15:50</c:v>
                </c:pt>
                <c:pt idx="609">
                  <c:v>31/03/2023 15:50</c:v>
                </c:pt>
                <c:pt idx="610">
                  <c:v>31/03/2023 15:50</c:v>
                </c:pt>
                <c:pt idx="611">
                  <c:v>31/03/2023 15:50</c:v>
                </c:pt>
                <c:pt idx="612">
                  <c:v>31/03/2023 15:50</c:v>
                </c:pt>
                <c:pt idx="613">
                  <c:v>31/03/2023 15:50</c:v>
                </c:pt>
                <c:pt idx="614">
                  <c:v>31/03/2023 15:50</c:v>
                </c:pt>
                <c:pt idx="615">
                  <c:v>31/03/2023 15:50</c:v>
                </c:pt>
                <c:pt idx="616">
                  <c:v>31/03/2023 15:50</c:v>
                </c:pt>
                <c:pt idx="617">
                  <c:v>31/03/2023 15:50</c:v>
                </c:pt>
                <c:pt idx="618">
                  <c:v>31/03/2023 15:50</c:v>
                </c:pt>
                <c:pt idx="619">
                  <c:v>31/03/2023 15:50</c:v>
                </c:pt>
                <c:pt idx="620">
                  <c:v>31/03/2023 15:50</c:v>
                </c:pt>
                <c:pt idx="621">
                  <c:v>31/03/2023 15:50</c:v>
                </c:pt>
                <c:pt idx="622">
                  <c:v>31/03/2023 15:50</c:v>
                </c:pt>
                <c:pt idx="623">
                  <c:v>31/03/2023 15:50</c:v>
                </c:pt>
                <c:pt idx="624">
                  <c:v>31/03/2023 15:50</c:v>
                </c:pt>
                <c:pt idx="625">
                  <c:v>31/03/2023 15:50</c:v>
                </c:pt>
                <c:pt idx="626">
                  <c:v>31/03/2023 15:50</c:v>
                </c:pt>
                <c:pt idx="627">
                  <c:v>31/03/2023 15:50</c:v>
                </c:pt>
                <c:pt idx="628">
                  <c:v>31/03/2023 15:50</c:v>
                </c:pt>
                <c:pt idx="629">
                  <c:v>31/03/2023 15:50</c:v>
                </c:pt>
                <c:pt idx="630">
                  <c:v>31/03/2023 15:50</c:v>
                </c:pt>
                <c:pt idx="631">
                  <c:v>31/03/2023 15:50</c:v>
                </c:pt>
                <c:pt idx="632">
                  <c:v>31/03/2023 15:50</c:v>
                </c:pt>
                <c:pt idx="633">
                  <c:v>31/03/2023 15:50</c:v>
                </c:pt>
                <c:pt idx="634">
                  <c:v>31/03/2023 15:50</c:v>
                </c:pt>
                <c:pt idx="635">
                  <c:v>31/03/2023 15:50</c:v>
                </c:pt>
                <c:pt idx="636">
                  <c:v>31/03/2023 15:50</c:v>
                </c:pt>
                <c:pt idx="637">
                  <c:v>31/03/2023 15:50</c:v>
                </c:pt>
                <c:pt idx="638">
                  <c:v>31/03/2023 15:51</c:v>
                </c:pt>
                <c:pt idx="639">
                  <c:v>31/03/2023 15:51</c:v>
                </c:pt>
                <c:pt idx="640">
                  <c:v>31/03/2023 15:51</c:v>
                </c:pt>
                <c:pt idx="641">
                  <c:v>31/03/2023 15:51</c:v>
                </c:pt>
                <c:pt idx="642">
                  <c:v>31/03/2023 15:51</c:v>
                </c:pt>
                <c:pt idx="643">
                  <c:v>31/03/2023 15:51</c:v>
                </c:pt>
                <c:pt idx="644">
                  <c:v>31/03/2023 15:51</c:v>
                </c:pt>
                <c:pt idx="645">
                  <c:v>31/03/2023 15:51</c:v>
                </c:pt>
                <c:pt idx="646">
                  <c:v>31/03/2023 15:51</c:v>
                </c:pt>
                <c:pt idx="647">
                  <c:v>31/03/2023 15:51</c:v>
                </c:pt>
                <c:pt idx="648">
                  <c:v>31/03/2023 15:51</c:v>
                </c:pt>
                <c:pt idx="649">
                  <c:v>31/03/2023 15:51</c:v>
                </c:pt>
                <c:pt idx="650">
                  <c:v>31/03/2023 15:51</c:v>
                </c:pt>
                <c:pt idx="651">
                  <c:v>31/03/2023 15:51</c:v>
                </c:pt>
                <c:pt idx="652">
                  <c:v>31/03/2023 15:51</c:v>
                </c:pt>
                <c:pt idx="653">
                  <c:v>31/03/2023 15:51</c:v>
                </c:pt>
                <c:pt idx="654">
                  <c:v>31/03/2023 15:51</c:v>
                </c:pt>
                <c:pt idx="655">
                  <c:v>31/03/2023 15:51</c:v>
                </c:pt>
                <c:pt idx="656">
                  <c:v>31/03/2023 15:51</c:v>
                </c:pt>
                <c:pt idx="657">
                  <c:v>31/03/2023 15:51</c:v>
                </c:pt>
                <c:pt idx="658">
                  <c:v>31/03/2023 15:51</c:v>
                </c:pt>
                <c:pt idx="659">
                  <c:v>31/03/2023 15:51</c:v>
                </c:pt>
                <c:pt idx="660">
                  <c:v>31/03/2023 15:51</c:v>
                </c:pt>
                <c:pt idx="661">
                  <c:v>31/03/2023 15:51</c:v>
                </c:pt>
                <c:pt idx="662">
                  <c:v>31/03/2023 15:51</c:v>
                </c:pt>
                <c:pt idx="663">
                  <c:v>31/03/2023 15:51</c:v>
                </c:pt>
                <c:pt idx="664">
                  <c:v>31/03/2023 15:51</c:v>
                </c:pt>
                <c:pt idx="665">
                  <c:v>31/03/2023 15:51</c:v>
                </c:pt>
                <c:pt idx="666">
                  <c:v>31/03/2023 15:51</c:v>
                </c:pt>
                <c:pt idx="667">
                  <c:v>31/03/2023 15:51</c:v>
                </c:pt>
                <c:pt idx="668">
                  <c:v>31/03/2023 15:51</c:v>
                </c:pt>
                <c:pt idx="669">
                  <c:v>31/03/2023 15:51</c:v>
                </c:pt>
                <c:pt idx="670">
                  <c:v>31/03/2023 15:51</c:v>
                </c:pt>
                <c:pt idx="671">
                  <c:v>31/03/2023 15:51</c:v>
                </c:pt>
                <c:pt idx="672">
                  <c:v>31/03/2023 15:51</c:v>
                </c:pt>
                <c:pt idx="673">
                  <c:v>31/03/2023 15:51</c:v>
                </c:pt>
                <c:pt idx="674">
                  <c:v>31/03/2023 15:51</c:v>
                </c:pt>
                <c:pt idx="675">
                  <c:v>31/03/2023 15:51</c:v>
                </c:pt>
                <c:pt idx="676">
                  <c:v>31/03/2023 15:51</c:v>
                </c:pt>
                <c:pt idx="677">
                  <c:v>31/03/2023 15:51</c:v>
                </c:pt>
                <c:pt idx="678">
                  <c:v>31/03/2023 15:51</c:v>
                </c:pt>
                <c:pt idx="679">
                  <c:v>31/03/2023 15:51</c:v>
                </c:pt>
                <c:pt idx="680">
                  <c:v>31/03/2023 15:51</c:v>
                </c:pt>
                <c:pt idx="681">
                  <c:v>31/03/2023 15:51</c:v>
                </c:pt>
                <c:pt idx="682">
                  <c:v>31/03/2023 15:51</c:v>
                </c:pt>
                <c:pt idx="683">
                  <c:v>31/03/2023 15:51</c:v>
                </c:pt>
                <c:pt idx="684">
                  <c:v>31/03/2023 15:51</c:v>
                </c:pt>
                <c:pt idx="685">
                  <c:v>31/03/2023 15:51</c:v>
                </c:pt>
                <c:pt idx="686">
                  <c:v>31/03/2023 15:51</c:v>
                </c:pt>
                <c:pt idx="687">
                  <c:v>31/03/2023 15:51</c:v>
                </c:pt>
                <c:pt idx="688">
                  <c:v>31/03/2023 15:51</c:v>
                </c:pt>
                <c:pt idx="689">
                  <c:v>31/03/2023 15:51</c:v>
                </c:pt>
                <c:pt idx="690">
                  <c:v>31/03/2023 15:51</c:v>
                </c:pt>
                <c:pt idx="691">
                  <c:v>31/03/2023 15:51</c:v>
                </c:pt>
                <c:pt idx="692">
                  <c:v>31/03/2023 15:51</c:v>
                </c:pt>
                <c:pt idx="693">
                  <c:v>31/03/2023 15:51</c:v>
                </c:pt>
                <c:pt idx="694">
                  <c:v>31/03/2023 15:51</c:v>
                </c:pt>
                <c:pt idx="695">
                  <c:v>31/03/2023 15:51</c:v>
                </c:pt>
                <c:pt idx="696">
                  <c:v>31/03/2023 15:51</c:v>
                </c:pt>
                <c:pt idx="697">
                  <c:v>31/03/2023 15:51</c:v>
                </c:pt>
                <c:pt idx="698">
                  <c:v>31/03/2023 15:52</c:v>
                </c:pt>
                <c:pt idx="699">
                  <c:v>31/03/2023 15:52</c:v>
                </c:pt>
                <c:pt idx="700">
                  <c:v>31/03/2023 15:52</c:v>
                </c:pt>
                <c:pt idx="701">
                  <c:v>31/03/2023 15:52</c:v>
                </c:pt>
                <c:pt idx="702">
                  <c:v>31/03/2023 15:52</c:v>
                </c:pt>
                <c:pt idx="703">
                  <c:v>31/03/2023 15:52</c:v>
                </c:pt>
                <c:pt idx="704">
                  <c:v>31/03/2023 15:52</c:v>
                </c:pt>
                <c:pt idx="705">
                  <c:v>31/03/2023 15:52</c:v>
                </c:pt>
                <c:pt idx="706">
                  <c:v>31/03/2023 15:52</c:v>
                </c:pt>
                <c:pt idx="707">
                  <c:v>31/03/2023 15:52</c:v>
                </c:pt>
                <c:pt idx="708">
                  <c:v>31/03/2023 15:52</c:v>
                </c:pt>
                <c:pt idx="709">
                  <c:v>31/03/2023 15:52</c:v>
                </c:pt>
                <c:pt idx="710">
                  <c:v>31/03/2023 15:52</c:v>
                </c:pt>
                <c:pt idx="711">
                  <c:v>31/03/2023 15:52</c:v>
                </c:pt>
                <c:pt idx="712">
                  <c:v>31/03/2023 15:52</c:v>
                </c:pt>
                <c:pt idx="713">
                  <c:v>31/03/2023 15:52</c:v>
                </c:pt>
                <c:pt idx="714">
                  <c:v>31/03/2023 15:52</c:v>
                </c:pt>
                <c:pt idx="715">
                  <c:v>31/03/2023 15:52</c:v>
                </c:pt>
                <c:pt idx="716">
                  <c:v>31/03/2023 15:52</c:v>
                </c:pt>
                <c:pt idx="717">
                  <c:v>31/03/2023 15:52</c:v>
                </c:pt>
                <c:pt idx="718">
                  <c:v>31/03/2023 15:52</c:v>
                </c:pt>
                <c:pt idx="719">
                  <c:v>31/03/2023 15:52</c:v>
                </c:pt>
                <c:pt idx="720">
                  <c:v>31/03/2023 15:52</c:v>
                </c:pt>
                <c:pt idx="721">
                  <c:v>31/03/2023 15:52</c:v>
                </c:pt>
                <c:pt idx="722">
                  <c:v>31/03/2023 15:52</c:v>
                </c:pt>
                <c:pt idx="723">
                  <c:v>31/03/2023 15:52</c:v>
                </c:pt>
                <c:pt idx="724">
                  <c:v>31/03/2023 15:52</c:v>
                </c:pt>
                <c:pt idx="725">
                  <c:v>31/03/2023 15:52</c:v>
                </c:pt>
                <c:pt idx="726">
                  <c:v>31/03/2023 15:52</c:v>
                </c:pt>
                <c:pt idx="727">
                  <c:v>31/03/2023 15:52</c:v>
                </c:pt>
                <c:pt idx="728">
                  <c:v>31/03/2023 15:52</c:v>
                </c:pt>
                <c:pt idx="729">
                  <c:v>31/03/2023 15:52</c:v>
                </c:pt>
                <c:pt idx="730">
                  <c:v>31/03/2023 15:52</c:v>
                </c:pt>
                <c:pt idx="731">
                  <c:v>31/03/2023 15:52</c:v>
                </c:pt>
                <c:pt idx="732">
                  <c:v>31/03/2023 15:52</c:v>
                </c:pt>
                <c:pt idx="733">
                  <c:v>31/03/2023 15:52</c:v>
                </c:pt>
                <c:pt idx="734">
                  <c:v>31/03/2023 15:52</c:v>
                </c:pt>
                <c:pt idx="735">
                  <c:v>31/03/2023 15:52</c:v>
                </c:pt>
                <c:pt idx="736">
                  <c:v>31/03/2023 15:52</c:v>
                </c:pt>
                <c:pt idx="737">
                  <c:v>31/03/2023 15:52</c:v>
                </c:pt>
                <c:pt idx="738">
                  <c:v>31/03/2023 15:52</c:v>
                </c:pt>
                <c:pt idx="739">
                  <c:v>31/03/2023 15:52</c:v>
                </c:pt>
                <c:pt idx="740">
                  <c:v>31/03/2023 15:52</c:v>
                </c:pt>
                <c:pt idx="741">
                  <c:v>31/03/2023 15:52</c:v>
                </c:pt>
                <c:pt idx="742">
                  <c:v>31/03/2023 15:52</c:v>
                </c:pt>
                <c:pt idx="743">
                  <c:v>31/03/2023 15:52</c:v>
                </c:pt>
                <c:pt idx="744">
                  <c:v>31/03/2023 15:52</c:v>
                </c:pt>
                <c:pt idx="745">
                  <c:v>31/03/2023 15:52</c:v>
                </c:pt>
                <c:pt idx="746">
                  <c:v>31/03/2023 15:52</c:v>
                </c:pt>
                <c:pt idx="747">
                  <c:v>31/03/2023 15:52</c:v>
                </c:pt>
                <c:pt idx="748">
                  <c:v>31/03/2023 15:52</c:v>
                </c:pt>
                <c:pt idx="749">
                  <c:v>31/03/2023 15:52</c:v>
                </c:pt>
                <c:pt idx="750">
                  <c:v>31/03/2023 15:52</c:v>
                </c:pt>
                <c:pt idx="751">
                  <c:v>31/03/2023 15:52</c:v>
                </c:pt>
                <c:pt idx="752">
                  <c:v>31/03/2023 15:52</c:v>
                </c:pt>
                <c:pt idx="753">
                  <c:v>31/03/2023 15:52</c:v>
                </c:pt>
                <c:pt idx="754">
                  <c:v>31/03/2023 15:52</c:v>
                </c:pt>
                <c:pt idx="755">
                  <c:v>31/03/2023 15:52</c:v>
                </c:pt>
                <c:pt idx="756">
                  <c:v>31/03/2023 15:52</c:v>
                </c:pt>
                <c:pt idx="757">
                  <c:v>31/03/2023 15:52</c:v>
                </c:pt>
                <c:pt idx="758">
                  <c:v>31/03/2023 15:53</c:v>
                </c:pt>
                <c:pt idx="759">
                  <c:v>31/03/2023 15:53</c:v>
                </c:pt>
                <c:pt idx="760">
                  <c:v>31/03/2023 15:53</c:v>
                </c:pt>
                <c:pt idx="761">
                  <c:v>31/03/2023 15:53</c:v>
                </c:pt>
                <c:pt idx="762">
                  <c:v>31/03/2023 15:53</c:v>
                </c:pt>
                <c:pt idx="763">
                  <c:v>31/03/2023 15:53</c:v>
                </c:pt>
                <c:pt idx="764">
                  <c:v>31/03/2023 15:53</c:v>
                </c:pt>
                <c:pt idx="765">
                  <c:v>31/03/2023 15:53</c:v>
                </c:pt>
                <c:pt idx="766">
                  <c:v>31/03/2023 15:53</c:v>
                </c:pt>
                <c:pt idx="767">
                  <c:v>31/03/2023 15:53</c:v>
                </c:pt>
                <c:pt idx="768">
                  <c:v>31/03/2023 15:53</c:v>
                </c:pt>
                <c:pt idx="769">
                  <c:v>31/03/2023 15:53</c:v>
                </c:pt>
                <c:pt idx="770">
                  <c:v>31/03/2023 15:53</c:v>
                </c:pt>
                <c:pt idx="771">
                  <c:v>31/03/2023 15:53</c:v>
                </c:pt>
                <c:pt idx="772">
                  <c:v>31/03/2023 15:53</c:v>
                </c:pt>
                <c:pt idx="773">
                  <c:v>31/03/2023 15:53</c:v>
                </c:pt>
                <c:pt idx="774">
                  <c:v>31/03/2023 15:53</c:v>
                </c:pt>
                <c:pt idx="775">
                  <c:v>31/03/2023 15:53</c:v>
                </c:pt>
                <c:pt idx="776">
                  <c:v>31/03/2023 15:53</c:v>
                </c:pt>
                <c:pt idx="777">
                  <c:v>31/03/2023 15:53</c:v>
                </c:pt>
                <c:pt idx="778">
                  <c:v>31/03/2023 15:53</c:v>
                </c:pt>
                <c:pt idx="779">
                  <c:v>31/03/2023 15:53</c:v>
                </c:pt>
                <c:pt idx="780">
                  <c:v>31/03/2023 15:53</c:v>
                </c:pt>
                <c:pt idx="781">
                  <c:v>31/03/2023 15:53</c:v>
                </c:pt>
                <c:pt idx="782">
                  <c:v>31/03/2023 15:53</c:v>
                </c:pt>
                <c:pt idx="783">
                  <c:v>31/03/2023 15:53</c:v>
                </c:pt>
                <c:pt idx="784">
                  <c:v>31/03/2023 15:53</c:v>
                </c:pt>
                <c:pt idx="785">
                  <c:v>31/03/2023 15:53</c:v>
                </c:pt>
                <c:pt idx="786">
                  <c:v>31/03/2023 15:53</c:v>
                </c:pt>
                <c:pt idx="787">
                  <c:v>31/03/2023 15:53</c:v>
                </c:pt>
                <c:pt idx="788">
                  <c:v>31/03/2023 15:53</c:v>
                </c:pt>
                <c:pt idx="789">
                  <c:v>31/03/2023 15:53</c:v>
                </c:pt>
                <c:pt idx="790">
                  <c:v>31/03/2023 15:53</c:v>
                </c:pt>
                <c:pt idx="791">
                  <c:v>31/03/2023 15:53</c:v>
                </c:pt>
                <c:pt idx="792">
                  <c:v>31/03/2023 15:53</c:v>
                </c:pt>
                <c:pt idx="793">
                  <c:v>31/03/2023 15:53</c:v>
                </c:pt>
                <c:pt idx="794">
                  <c:v>31/03/2023 15:53</c:v>
                </c:pt>
                <c:pt idx="795">
                  <c:v>31/03/2023 15:53</c:v>
                </c:pt>
                <c:pt idx="796">
                  <c:v>31/03/2023 15:53</c:v>
                </c:pt>
                <c:pt idx="797">
                  <c:v>31/03/2023 15:53</c:v>
                </c:pt>
                <c:pt idx="798">
                  <c:v>31/03/2023 15:53</c:v>
                </c:pt>
                <c:pt idx="799">
                  <c:v>31/03/2023 15:53</c:v>
                </c:pt>
                <c:pt idx="800">
                  <c:v>31/03/2023 15:53</c:v>
                </c:pt>
                <c:pt idx="801">
                  <c:v>31/03/2023 15:53</c:v>
                </c:pt>
                <c:pt idx="802">
                  <c:v>31/03/2023 15:53</c:v>
                </c:pt>
                <c:pt idx="803">
                  <c:v>31/03/2023 15:53</c:v>
                </c:pt>
                <c:pt idx="804">
                  <c:v>31/03/2023 15:53</c:v>
                </c:pt>
                <c:pt idx="805">
                  <c:v>31/03/2023 15:53</c:v>
                </c:pt>
                <c:pt idx="806">
                  <c:v>31/03/2023 15:53</c:v>
                </c:pt>
                <c:pt idx="807">
                  <c:v>31/03/2023 15:53</c:v>
                </c:pt>
                <c:pt idx="808">
                  <c:v>31/03/2023 15:53</c:v>
                </c:pt>
                <c:pt idx="809">
                  <c:v>31/03/2023 15:53</c:v>
                </c:pt>
                <c:pt idx="810">
                  <c:v>31/03/2023 15:53</c:v>
                </c:pt>
                <c:pt idx="811">
                  <c:v>31/03/2023 15:53</c:v>
                </c:pt>
                <c:pt idx="812">
                  <c:v>31/03/2023 15:53</c:v>
                </c:pt>
                <c:pt idx="813">
                  <c:v>31/03/2023 15:53</c:v>
                </c:pt>
                <c:pt idx="814">
                  <c:v>31/03/2023 15:53</c:v>
                </c:pt>
                <c:pt idx="815">
                  <c:v>31/03/2023 15:53</c:v>
                </c:pt>
                <c:pt idx="816">
                  <c:v>31/03/2023 15:53</c:v>
                </c:pt>
                <c:pt idx="817">
                  <c:v>31/03/2023 15:53</c:v>
                </c:pt>
                <c:pt idx="818">
                  <c:v>31/03/2023 15:54</c:v>
                </c:pt>
                <c:pt idx="819">
                  <c:v>31/03/2023 15:54</c:v>
                </c:pt>
                <c:pt idx="820">
                  <c:v>31/03/2023 15:54</c:v>
                </c:pt>
                <c:pt idx="821">
                  <c:v>31/03/2023 15:54</c:v>
                </c:pt>
                <c:pt idx="822">
                  <c:v>31/03/2023 15:54</c:v>
                </c:pt>
                <c:pt idx="823">
                  <c:v>31/03/2023 15:54</c:v>
                </c:pt>
                <c:pt idx="824">
                  <c:v>31/03/2023 15:54</c:v>
                </c:pt>
                <c:pt idx="825">
                  <c:v>31/03/2023 15:54</c:v>
                </c:pt>
                <c:pt idx="826">
                  <c:v>31/03/2023 15:54</c:v>
                </c:pt>
                <c:pt idx="827">
                  <c:v>31/03/2023 15:54</c:v>
                </c:pt>
                <c:pt idx="828">
                  <c:v>31/03/2023 15:54</c:v>
                </c:pt>
                <c:pt idx="829">
                  <c:v>31/03/2023 15:54</c:v>
                </c:pt>
                <c:pt idx="830">
                  <c:v>31/03/2023 15:54</c:v>
                </c:pt>
                <c:pt idx="831">
                  <c:v>31/03/2023 15:54</c:v>
                </c:pt>
                <c:pt idx="832">
                  <c:v>31/03/2023 15:54</c:v>
                </c:pt>
                <c:pt idx="833">
                  <c:v>31/03/2023 15:54</c:v>
                </c:pt>
                <c:pt idx="834">
                  <c:v>31/03/2023 15:54</c:v>
                </c:pt>
                <c:pt idx="835">
                  <c:v>31/03/2023 15:54</c:v>
                </c:pt>
                <c:pt idx="836">
                  <c:v>31/03/2023 15:54</c:v>
                </c:pt>
                <c:pt idx="837">
                  <c:v>31/03/2023 15:54</c:v>
                </c:pt>
                <c:pt idx="838">
                  <c:v>31/03/2023 15:54</c:v>
                </c:pt>
                <c:pt idx="839">
                  <c:v>31/03/2023 15:54</c:v>
                </c:pt>
                <c:pt idx="840">
                  <c:v>31/03/2023 15:54</c:v>
                </c:pt>
                <c:pt idx="841">
                  <c:v>31/03/2023 15:54</c:v>
                </c:pt>
                <c:pt idx="842">
                  <c:v>31/03/2023 15:54</c:v>
                </c:pt>
                <c:pt idx="843">
                  <c:v>31/03/2023 15:54</c:v>
                </c:pt>
                <c:pt idx="844">
                  <c:v>31/03/2023 15:54</c:v>
                </c:pt>
                <c:pt idx="845">
                  <c:v>31/03/2023 15:54</c:v>
                </c:pt>
                <c:pt idx="846">
                  <c:v>31/03/2023 15:54</c:v>
                </c:pt>
                <c:pt idx="847">
                  <c:v>31/03/2023 15:54</c:v>
                </c:pt>
                <c:pt idx="848">
                  <c:v>31/03/2023 15:54</c:v>
                </c:pt>
                <c:pt idx="849">
                  <c:v>31/03/2023 15:54</c:v>
                </c:pt>
                <c:pt idx="850">
                  <c:v>31/03/2023 15:54</c:v>
                </c:pt>
                <c:pt idx="851">
                  <c:v>31/03/2023 15:54</c:v>
                </c:pt>
                <c:pt idx="852">
                  <c:v>31/03/2023 15:54</c:v>
                </c:pt>
                <c:pt idx="853">
                  <c:v>31/03/2023 15:54</c:v>
                </c:pt>
                <c:pt idx="854">
                  <c:v>31/03/2023 15:54</c:v>
                </c:pt>
                <c:pt idx="855">
                  <c:v>31/03/2023 15:54</c:v>
                </c:pt>
                <c:pt idx="856">
                  <c:v>31/03/2023 15:54</c:v>
                </c:pt>
                <c:pt idx="857">
                  <c:v>31/03/2023 15:54</c:v>
                </c:pt>
                <c:pt idx="858">
                  <c:v>31/03/2023 15:54</c:v>
                </c:pt>
                <c:pt idx="859">
                  <c:v>31/03/2023 15:54</c:v>
                </c:pt>
                <c:pt idx="860">
                  <c:v>31/03/2023 15:54</c:v>
                </c:pt>
                <c:pt idx="861">
                  <c:v>31/03/2023 15:54</c:v>
                </c:pt>
                <c:pt idx="862">
                  <c:v>31/03/2023 15:54</c:v>
                </c:pt>
                <c:pt idx="863">
                  <c:v>31/03/2023 15:54</c:v>
                </c:pt>
                <c:pt idx="864">
                  <c:v>31/03/2023 15:54</c:v>
                </c:pt>
                <c:pt idx="865">
                  <c:v>31/03/2023 15:54</c:v>
                </c:pt>
                <c:pt idx="866">
                  <c:v>31/03/2023 15:54</c:v>
                </c:pt>
                <c:pt idx="867">
                  <c:v>31/03/2023 15:54</c:v>
                </c:pt>
                <c:pt idx="868">
                  <c:v>31/03/2023 15:54</c:v>
                </c:pt>
                <c:pt idx="869">
                  <c:v>31/03/2023 15:54</c:v>
                </c:pt>
                <c:pt idx="870">
                  <c:v>31/03/2023 15:54</c:v>
                </c:pt>
                <c:pt idx="871">
                  <c:v>31/03/2023 15:54</c:v>
                </c:pt>
                <c:pt idx="872">
                  <c:v>31/03/2023 15:54</c:v>
                </c:pt>
                <c:pt idx="873">
                  <c:v>31/03/2023 15:54</c:v>
                </c:pt>
                <c:pt idx="874">
                  <c:v>31/03/2023 15:54</c:v>
                </c:pt>
                <c:pt idx="875">
                  <c:v>31/03/2023 15:54</c:v>
                </c:pt>
                <c:pt idx="876">
                  <c:v>31/03/2023 15:54</c:v>
                </c:pt>
                <c:pt idx="877">
                  <c:v>31/03/2023 15:55</c:v>
                </c:pt>
                <c:pt idx="878">
                  <c:v>31/03/2023 15:55</c:v>
                </c:pt>
                <c:pt idx="879">
                  <c:v>31/03/2023 15:55</c:v>
                </c:pt>
                <c:pt idx="880">
                  <c:v>31/03/2023 15:55</c:v>
                </c:pt>
                <c:pt idx="881">
                  <c:v>31/03/2023 15:55</c:v>
                </c:pt>
                <c:pt idx="882">
                  <c:v>31/03/2023 15:55</c:v>
                </c:pt>
                <c:pt idx="883">
                  <c:v>31/03/2023 15:55</c:v>
                </c:pt>
                <c:pt idx="884">
                  <c:v>31/03/2023 15:55</c:v>
                </c:pt>
                <c:pt idx="885">
                  <c:v>31/03/2023 15:55</c:v>
                </c:pt>
                <c:pt idx="886">
                  <c:v>31/03/2023 15:55</c:v>
                </c:pt>
                <c:pt idx="887">
                  <c:v>31/03/2023 15:55</c:v>
                </c:pt>
                <c:pt idx="888">
                  <c:v>31/03/2023 15:55</c:v>
                </c:pt>
                <c:pt idx="889">
                  <c:v>31/03/2023 15:55</c:v>
                </c:pt>
                <c:pt idx="890">
                  <c:v>31/03/2023 15:55</c:v>
                </c:pt>
                <c:pt idx="891">
                  <c:v>31/03/2023 15:55</c:v>
                </c:pt>
                <c:pt idx="892">
                  <c:v>31/03/2023 15:55</c:v>
                </c:pt>
                <c:pt idx="893">
                  <c:v>31/03/2023 15:55</c:v>
                </c:pt>
                <c:pt idx="894">
                  <c:v>31/03/2023 15:55</c:v>
                </c:pt>
                <c:pt idx="895">
                  <c:v>31/03/2023 15:55</c:v>
                </c:pt>
                <c:pt idx="896">
                  <c:v>31/03/2023 15:55</c:v>
                </c:pt>
                <c:pt idx="897">
                  <c:v>31/03/2023 15:55</c:v>
                </c:pt>
                <c:pt idx="898">
                  <c:v>31/03/2023 15:55</c:v>
                </c:pt>
                <c:pt idx="899">
                  <c:v>31/03/2023 15:55</c:v>
                </c:pt>
                <c:pt idx="900">
                  <c:v>31/03/2023 15:55</c:v>
                </c:pt>
                <c:pt idx="901">
                  <c:v>31/03/2023 15:55</c:v>
                </c:pt>
                <c:pt idx="902">
                  <c:v>31/03/2023 15:55</c:v>
                </c:pt>
                <c:pt idx="903">
                  <c:v>31/03/2023 15:55</c:v>
                </c:pt>
                <c:pt idx="904">
                  <c:v>31/03/2023 15:55</c:v>
                </c:pt>
                <c:pt idx="905">
                  <c:v>31/03/2023 15:55</c:v>
                </c:pt>
                <c:pt idx="906">
                  <c:v>31/03/2023 15:55</c:v>
                </c:pt>
                <c:pt idx="907">
                  <c:v>31/03/2023 15:55</c:v>
                </c:pt>
                <c:pt idx="908">
                  <c:v>31/03/2023 15:55</c:v>
                </c:pt>
                <c:pt idx="909">
                  <c:v>31/03/2023 15:55</c:v>
                </c:pt>
                <c:pt idx="910">
                  <c:v>31/03/2023 15:55</c:v>
                </c:pt>
                <c:pt idx="911">
                  <c:v>31/03/2023 15:55</c:v>
                </c:pt>
                <c:pt idx="912">
                  <c:v>31/03/2023 15:55</c:v>
                </c:pt>
                <c:pt idx="913">
                  <c:v>31/03/2023 15:55</c:v>
                </c:pt>
                <c:pt idx="914">
                  <c:v>31/03/2023 15:55</c:v>
                </c:pt>
                <c:pt idx="915">
                  <c:v>31/03/2023 15:55</c:v>
                </c:pt>
                <c:pt idx="916">
                  <c:v>31/03/2023 15:55</c:v>
                </c:pt>
                <c:pt idx="917">
                  <c:v>31/03/2023 15:55</c:v>
                </c:pt>
                <c:pt idx="918">
                  <c:v>31/03/2023 15:55</c:v>
                </c:pt>
                <c:pt idx="919">
                  <c:v>31/03/2023 15:55</c:v>
                </c:pt>
                <c:pt idx="920">
                  <c:v>31/03/2023 15:55</c:v>
                </c:pt>
                <c:pt idx="921">
                  <c:v>31/03/2023 15:55</c:v>
                </c:pt>
                <c:pt idx="922">
                  <c:v>31/03/2023 15:55</c:v>
                </c:pt>
                <c:pt idx="923">
                  <c:v>31/03/2023 15:55</c:v>
                </c:pt>
                <c:pt idx="924">
                  <c:v>31/03/2023 15:55</c:v>
                </c:pt>
                <c:pt idx="925">
                  <c:v>31/03/2023 15:55</c:v>
                </c:pt>
                <c:pt idx="926">
                  <c:v>31/03/2023 15:55</c:v>
                </c:pt>
                <c:pt idx="927">
                  <c:v>31/03/2023 15:55</c:v>
                </c:pt>
                <c:pt idx="928">
                  <c:v>31/03/2023 15:55</c:v>
                </c:pt>
                <c:pt idx="929">
                  <c:v>31/03/2023 15:55</c:v>
                </c:pt>
                <c:pt idx="930">
                  <c:v>31/03/2023 15:55</c:v>
                </c:pt>
                <c:pt idx="931">
                  <c:v>31/03/2023 15:55</c:v>
                </c:pt>
                <c:pt idx="932">
                  <c:v>31/03/2023 15:55</c:v>
                </c:pt>
                <c:pt idx="933">
                  <c:v>31/03/2023 15:55</c:v>
                </c:pt>
                <c:pt idx="934">
                  <c:v>31/03/2023 15:55</c:v>
                </c:pt>
                <c:pt idx="935">
                  <c:v>31/03/2023 15:55</c:v>
                </c:pt>
                <c:pt idx="936">
                  <c:v>31/03/2023 15:55</c:v>
                </c:pt>
                <c:pt idx="937">
                  <c:v>31/03/2023 15:56</c:v>
                </c:pt>
                <c:pt idx="938">
                  <c:v>31/03/2023 15:56</c:v>
                </c:pt>
                <c:pt idx="939">
                  <c:v>31/03/2023 15:56</c:v>
                </c:pt>
                <c:pt idx="940">
                  <c:v>31/03/2023 15:56</c:v>
                </c:pt>
                <c:pt idx="941">
                  <c:v>31/03/2023 15:56</c:v>
                </c:pt>
                <c:pt idx="942">
                  <c:v>31/03/2023 15:56</c:v>
                </c:pt>
                <c:pt idx="943">
                  <c:v>31/03/2023 15:56</c:v>
                </c:pt>
                <c:pt idx="944">
                  <c:v>31/03/2023 15:56</c:v>
                </c:pt>
                <c:pt idx="945">
                  <c:v>31/03/2023 15:56</c:v>
                </c:pt>
                <c:pt idx="946">
                  <c:v>31/03/2023 15:56</c:v>
                </c:pt>
                <c:pt idx="947">
                  <c:v>31/03/2023 15:56</c:v>
                </c:pt>
                <c:pt idx="948">
                  <c:v>31/03/2023 15:56</c:v>
                </c:pt>
                <c:pt idx="949">
                  <c:v>31/03/2023 15:56</c:v>
                </c:pt>
                <c:pt idx="950">
                  <c:v>31/03/2023 15:56</c:v>
                </c:pt>
                <c:pt idx="951">
                  <c:v>31/03/2023 15:56</c:v>
                </c:pt>
                <c:pt idx="952">
                  <c:v>31/03/2023 15:56</c:v>
                </c:pt>
                <c:pt idx="953">
                  <c:v>31/03/2023 15:56</c:v>
                </c:pt>
                <c:pt idx="954">
                  <c:v>31/03/2023 15:56</c:v>
                </c:pt>
                <c:pt idx="955">
                  <c:v>31/03/2023 15:56</c:v>
                </c:pt>
                <c:pt idx="956">
                  <c:v>31/03/2023 15:56</c:v>
                </c:pt>
                <c:pt idx="957">
                  <c:v>31/03/2023 15:56</c:v>
                </c:pt>
                <c:pt idx="958">
                  <c:v>31/03/2023 15:56</c:v>
                </c:pt>
                <c:pt idx="959">
                  <c:v>31/03/2023 15:56</c:v>
                </c:pt>
                <c:pt idx="960">
                  <c:v>31/03/2023 15:56</c:v>
                </c:pt>
                <c:pt idx="961">
                  <c:v>31/03/2023 15:56</c:v>
                </c:pt>
                <c:pt idx="962">
                  <c:v>31/03/2023 15:56</c:v>
                </c:pt>
                <c:pt idx="963">
                  <c:v>31/03/2023 15:56</c:v>
                </c:pt>
                <c:pt idx="964">
                  <c:v>31/03/2023 15:56</c:v>
                </c:pt>
                <c:pt idx="965">
                  <c:v>31/03/2023 15:56</c:v>
                </c:pt>
                <c:pt idx="966">
                  <c:v>31/03/2023 15:56</c:v>
                </c:pt>
                <c:pt idx="967">
                  <c:v>31/03/2023 15:56</c:v>
                </c:pt>
                <c:pt idx="968">
                  <c:v>31/03/2023 15:56</c:v>
                </c:pt>
                <c:pt idx="969">
                  <c:v>31/03/2023 15:56</c:v>
                </c:pt>
                <c:pt idx="970">
                  <c:v>31/03/2023 15:56</c:v>
                </c:pt>
                <c:pt idx="971">
                  <c:v>31/03/2023 15:56</c:v>
                </c:pt>
                <c:pt idx="972">
                  <c:v>31/03/2023 15:56</c:v>
                </c:pt>
                <c:pt idx="973">
                  <c:v>31/03/2023 15:56</c:v>
                </c:pt>
                <c:pt idx="974">
                  <c:v>31/03/2023 15:56</c:v>
                </c:pt>
                <c:pt idx="975">
                  <c:v>31/03/2023 15:56</c:v>
                </c:pt>
                <c:pt idx="976">
                  <c:v>31/03/2023 15:56</c:v>
                </c:pt>
                <c:pt idx="977">
                  <c:v>31/03/2023 15:56</c:v>
                </c:pt>
                <c:pt idx="978">
                  <c:v>31/03/2023 15:56</c:v>
                </c:pt>
                <c:pt idx="979">
                  <c:v>31/03/2023 15:56</c:v>
                </c:pt>
                <c:pt idx="980">
                  <c:v>31/03/2023 15:56</c:v>
                </c:pt>
                <c:pt idx="981">
                  <c:v>31/03/2023 15:56</c:v>
                </c:pt>
                <c:pt idx="982">
                  <c:v>31/03/2023 15:56</c:v>
                </c:pt>
                <c:pt idx="983">
                  <c:v>31/03/2023 15:56</c:v>
                </c:pt>
                <c:pt idx="984">
                  <c:v>31/03/2023 15:56</c:v>
                </c:pt>
                <c:pt idx="985">
                  <c:v>31/03/2023 15:56</c:v>
                </c:pt>
                <c:pt idx="986">
                  <c:v>31/03/2023 15:56</c:v>
                </c:pt>
                <c:pt idx="987">
                  <c:v>31/03/2023 15:56</c:v>
                </c:pt>
                <c:pt idx="988">
                  <c:v>31/03/2023 15:56</c:v>
                </c:pt>
                <c:pt idx="989">
                  <c:v>31/03/2023 15:56</c:v>
                </c:pt>
                <c:pt idx="990">
                  <c:v>31/03/2023 15:56</c:v>
                </c:pt>
                <c:pt idx="991">
                  <c:v>31/03/2023 15:56</c:v>
                </c:pt>
                <c:pt idx="992">
                  <c:v>31/03/2023 15:56</c:v>
                </c:pt>
                <c:pt idx="993">
                  <c:v>31/03/2023 15:56</c:v>
                </c:pt>
                <c:pt idx="994">
                  <c:v>31/03/2023 15:56</c:v>
                </c:pt>
                <c:pt idx="995">
                  <c:v>31/03/2023 15:56</c:v>
                </c:pt>
                <c:pt idx="996">
                  <c:v>31/03/2023 15:56</c:v>
                </c:pt>
                <c:pt idx="997">
                  <c:v>31/03/2023 15:57</c:v>
                </c:pt>
                <c:pt idx="998">
                  <c:v>31/03/2023 15:57</c:v>
                </c:pt>
                <c:pt idx="999">
                  <c:v>31/03/2023 15:57</c:v>
                </c:pt>
                <c:pt idx="1000">
                  <c:v>31/03/2023 15:57</c:v>
                </c:pt>
                <c:pt idx="1001">
                  <c:v>31/03/2023 15:57</c:v>
                </c:pt>
                <c:pt idx="1002">
                  <c:v>31/03/2023 15:57</c:v>
                </c:pt>
                <c:pt idx="1003">
                  <c:v>31/03/2023 15:57</c:v>
                </c:pt>
                <c:pt idx="1004">
                  <c:v>31/03/2023 15:57</c:v>
                </c:pt>
                <c:pt idx="1005">
                  <c:v>31/03/2023 15:57</c:v>
                </c:pt>
                <c:pt idx="1006">
                  <c:v>31/03/2023 15:57</c:v>
                </c:pt>
                <c:pt idx="1007">
                  <c:v>31/03/2023 15:57</c:v>
                </c:pt>
                <c:pt idx="1008">
                  <c:v>31/03/2023 15:57</c:v>
                </c:pt>
                <c:pt idx="1009">
                  <c:v>31/03/2023 15:57</c:v>
                </c:pt>
                <c:pt idx="1010">
                  <c:v>31/03/2023 15:57</c:v>
                </c:pt>
                <c:pt idx="1011">
                  <c:v>31/03/2023 15:57</c:v>
                </c:pt>
                <c:pt idx="1012">
                  <c:v>31/03/2023 15:57</c:v>
                </c:pt>
                <c:pt idx="1013">
                  <c:v>31/03/2023 15:57</c:v>
                </c:pt>
                <c:pt idx="1014">
                  <c:v>31/03/2023 15:57</c:v>
                </c:pt>
                <c:pt idx="1015">
                  <c:v>31/03/2023 15:57</c:v>
                </c:pt>
                <c:pt idx="1016">
                  <c:v>31/03/2023 15:57</c:v>
                </c:pt>
                <c:pt idx="1017">
                  <c:v>31/03/2023 15:57</c:v>
                </c:pt>
                <c:pt idx="1018">
                  <c:v>31/03/2023 15:57</c:v>
                </c:pt>
                <c:pt idx="1019">
                  <c:v>31/03/2023 15:57</c:v>
                </c:pt>
                <c:pt idx="1020">
                  <c:v>31/03/2023 15:57</c:v>
                </c:pt>
                <c:pt idx="1021">
                  <c:v>31/03/2023 15:57</c:v>
                </c:pt>
                <c:pt idx="1022">
                  <c:v>31/03/2023 15:57</c:v>
                </c:pt>
                <c:pt idx="1023">
                  <c:v>31/03/2023 15:57</c:v>
                </c:pt>
                <c:pt idx="1024">
                  <c:v>31/03/2023 15:57</c:v>
                </c:pt>
                <c:pt idx="1025">
                  <c:v>31/03/2023 15:57</c:v>
                </c:pt>
                <c:pt idx="1026">
                  <c:v>31/03/2023 15:57</c:v>
                </c:pt>
                <c:pt idx="1027">
                  <c:v>31/03/2023 15:57</c:v>
                </c:pt>
                <c:pt idx="1028">
                  <c:v>31/03/2023 15:57</c:v>
                </c:pt>
                <c:pt idx="1029">
                  <c:v>31/03/2023 15:57</c:v>
                </c:pt>
                <c:pt idx="1030">
                  <c:v>31/03/2023 15:57</c:v>
                </c:pt>
                <c:pt idx="1031">
                  <c:v>31/03/2023 15:57</c:v>
                </c:pt>
                <c:pt idx="1032">
                  <c:v>31/03/2023 15:57</c:v>
                </c:pt>
                <c:pt idx="1033">
                  <c:v>31/03/2023 15:57</c:v>
                </c:pt>
                <c:pt idx="1034">
                  <c:v>31/03/2023 15:57</c:v>
                </c:pt>
                <c:pt idx="1035">
                  <c:v>31/03/2023 15:57</c:v>
                </c:pt>
                <c:pt idx="1036">
                  <c:v>31/03/2023 15:57</c:v>
                </c:pt>
                <c:pt idx="1037">
                  <c:v>31/03/2023 15:57</c:v>
                </c:pt>
                <c:pt idx="1038">
                  <c:v>31/03/2023 15:57</c:v>
                </c:pt>
                <c:pt idx="1039">
                  <c:v>31/03/2023 15:57</c:v>
                </c:pt>
                <c:pt idx="1040">
                  <c:v>31/03/2023 15:57</c:v>
                </c:pt>
                <c:pt idx="1041">
                  <c:v>31/03/2023 15:57</c:v>
                </c:pt>
                <c:pt idx="1042">
                  <c:v>31/03/2023 15:57</c:v>
                </c:pt>
                <c:pt idx="1043">
                  <c:v>31/03/2023 15:57</c:v>
                </c:pt>
                <c:pt idx="1044">
                  <c:v>31/03/2023 15:57</c:v>
                </c:pt>
                <c:pt idx="1045">
                  <c:v>31/03/2023 15:57</c:v>
                </c:pt>
                <c:pt idx="1046">
                  <c:v>31/03/2023 15:57</c:v>
                </c:pt>
                <c:pt idx="1047">
                  <c:v>31/03/2023 15:57</c:v>
                </c:pt>
                <c:pt idx="1048">
                  <c:v>31/03/2023 15:57</c:v>
                </c:pt>
                <c:pt idx="1049">
                  <c:v>31/03/2023 15:57</c:v>
                </c:pt>
                <c:pt idx="1050">
                  <c:v>31/03/2023 15:57</c:v>
                </c:pt>
                <c:pt idx="1051">
                  <c:v>31/03/2023 15:57</c:v>
                </c:pt>
                <c:pt idx="1052">
                  <c:v>31/03/2023 15:57</c:v>
                </c:pt>
                <c:pt idx="1053">
                  <c:v>31/03/2023 15:57</c:v>
                </c:pt>
                <c:pt idx="1054">
                  <c:v>31/03/2023 15:57</c:v>
                </c:pt>
                <c:pt idx="1055">
                  <c:v>31/03/2023 15:57</c:v>
                </c:pt>
                <c:pt idx="1056">
                  <c:v>31/03/2023 15:57</c:v>
                </c:pt>
                <c:pt idx="1057">
                  <c:v>31/03/2023 15:58</c:v>
                </c:pt>
                <c:pt idx="1058">
                  <c:v>31/03/2023 15:58</c:v>
                </c:pt>
                <c:pt idx="1059">
                  <c:v>31/03/2023 15:58</c:v>
                </c:pt>
                <c:pt idx="1060">
                  <c:v>31/03/2023 15:58</c:v>
                </c:pt>
                <c:pt idx="1061">
                  <c:v>31/03/2023 15:58</c:v>
                </c:pt>
                <c:pt idx="1062">
                  <c:v>31/03/2023 15:58</c:v>
                </c:pt>
                <c:pt idx="1063">
                  <c:v>31/03/2023 15:58</c:v>
                </c:pt>
                <c:pt idx="1064">
                  <c:v>31/03/2023 15:58</c:v>
                </c:pt>
                <c:pt idx="1065">
                  <c:v>31/03/2023 15:58</c:v>
                </c:pt>
                <c:pt idx="1066">
                  <c:v>31/03/2023 15:58</c:v>
                </c:pt>
                <c:pt idx="1067">
                  <c:v>31/03/2023 15:58</c:v>
                </c:pt>
                <c:pt idx="1068">
                  <c:v>31/03/2023 15:58</c:v>
                </c:pt>
                <c:pt idx="1069">
                  <c:v>31/03/2023 15:58</c:v>
                </c:pt>
                <c:pt idx="1070">
                  <c:v>31/03/2023 15:58</c:v>
                </c:pt>
                <c:pt idx="1071">
                  <c:v>31/03/2023 15:58</c:v>
                </c:pt>
                <c:pt idx="1072">
                  <c:v>31/03/2023 15:58</c:v>
                </c:pt>
                <c:pt idx="1073">
                  <c:v>31/03/2023 15:58</c:v>
                </c:pt>
                <c:pt idx="1074">
                  <c:v>31/03/2023 15:58</c:v>
                </c:pt>
                <c:pt idx="1075">
                  <c:v>31/03/2023 15:58</c:v>
                </c:pt>
                <c:pt idx="1076">
                  <c:v>31/03/2023 15:58</c:v>
                </c:pt>
                <c:pt idx="1077">
                  <c:v>31/03/2023 15:58</c:v>
                </c:pt>
                <c:pt idx="1078">
                  <c:v>31/03/2023 15:58</c:v>
                </c:pt>
                <c:pt idx="1079">
                  <c:v>31/03/2023 15:58</c:v>
                </c:pt>
                <c:pt idx="1080">
                  <c:v>31/03/2023 15:58</c:v>
                </c:pt>
                <c:pt idx="1081">
                  <c:v>31/03/2023 15:58</c:v>
                </c:pt>
                <c:pt idx="1082">
                  <c:v>31/03/2023 15:58</c:v>
                </c:pt>
                <c:pt idx="1083">
                  <c:v>31/03/2023 15:58</c:v>
                </c:pt>
                <c:pt idx="1084">
                  <c:v>31/03/2023 15:58</c:v>
                </c:pt>
                <c:pt idx="1085">
                  <c:v>31/03/2023 15:58</c:v>
                </c:pt>
                <c:pt idx="1086">
                  <c:v>31/03/2023 15:58</c:v>
                </c:pt>
                <c:pt idx="1087">
                  <c:v>31/03/2023 15:58</c:v>
                </c:pt>
                <c:pt idx="1088">
                  <c:v>31/03/2023 15:58</c:v>
                </c:pt>
                <c:pt idx="1089">
                  <c:v>31/03/2023 15:58</c:v>
                </c:pt>
                <c:pt idx="1090">
                  <c:v>31/03/2023 15:58</c:v>
                </c:pt>
                <c:pt idx="1091">
                  <c:v>31/03/2023 15:58</c:v>
                </c:pt>
                <c:pt idx="1092">
                  <c:v>31/03/2023 15:58</c:v>
                </c:pt>
                <c:pt idx="1093">
                  <c:v>31/03/2023 15:58</c:v>
                </c:pt>
                <c:pt idx="1094">
                  <c:v>31/03/2023 15:58</c:v>
                </c:pt>
                <c:pt idx="1095">
                  <c:v>31/03/2023 15:58</c:v>
                </c:pt>
                <c:pt idx="1096">
                  <c:v>31/03/2023 15:58</c:v>
                </c:pt>
                <c:pt idx="1097">
                  <c:v>31/03/2023 15:58</c:v>
                </c:pt>
                <c:pt idx="1098">
                  <c:v>31/03/2023 15:58</c:v>
                </c:pt>
                <c:pt idx="1099">
                  <c:v>31/03/2023 15:58</c:v>
                </c:pt>
                <c:pt idx="1100">
                  <c:v>31/03/2023 15:58</c:v>
                </c:pt>
                <c:pt idx="1101">
                  <c:v>31/03/2023 15:58</c:v>
                </c:pt>
                <c:pt idx="1102">
                  <c:v>31/03/2023 15:58</c:v>
                </c:pt>
                <c:pt idx="1103">
                  <c:v>31/03/2023 15:58</c:v>
                </c:pt>
                <c:pt idx="1104">
                  <c:v>31/03/2023 15:58</c:v>
                </c:pt>
                <c:pt idx="1105">
                  <c:v>31/03/2023 15:58</c:v>
                </c:pt>
                <c:pt idx="1106">
                  <c:v>31/03/2023 15:58</c:v>
                </c:pt>
                <c:pt idx="1107">
                  <c:v>31/03/2023 15:58</c:v>
                </c:pt>
                <c:pt idx="1108">
                  <c:v>31/03/2023 15:58</c:v>
                </c:pt>
                <c:pt idx="1109">
                  <c:v>31/03/2023 15:58</c:v>
                </c:pt>
                <c:pt idx="1110">
                  <c:v>31/03/2023 15:58</c:v>
                </c:pt>
                <c:pt idx="1111">
                  <c:v>31/03/2023 15:58</c:v>
                </c:pt>
                <c:pt idx="1112">
                  <c:v>31/03/2023 15:58</c:v>
                </c:pt>
                <c:pt idx="1113">
                  <c:v>31/03/2023 15:58</c:v>
                </c:pt>
                <c:pt idx="1114">
                  <c:v>31/03/2023 15:58</c:v>
                </c:pt>
                <c:pt idx="1115">
                  <c:v>31/03/2023 15:58</c:v>
                </c:pt>
                <c:pt idx="1116">
                  <c:v>31/03/2023 15:59</c:v>
                </c:pt>
                <c:pt idx="1117">
                  <c:v>31/03/2023 15:59</c:v>
                </c:pt>
                <c:pt idx="1118">
                  <c:v>31/03/2023 15:59</c:v>
                </c:pt>
                <c:pt idx="1119">
                  <c:v>31/03/2023 15:59</c:v>
                </c:pt>
                <c:pt idx="1120">
                  <c:v>31/03/2023 15:59</c:v>
                </c:pt>
                <c:pt idx="1121">
                  <c:v>31/03/2023 15:59</c:v>
                </c:pt>
                <c:pt idx="1122">
                  <c:v>31/03/2023 15:59</c:v>
                </c:pt>
                <c:pt idx="1123">
                  <c:v>31/03/2023 15:59</c:v>
                </c:pt>
                <c:pt idx="1124">
                  <c:v>31/03/2023 15:59</c:v>
                </c:pt>
                <c:pt idx="1125">
                  <c:v>31/03/2023 15:59</c:v>
                </c:pt>
                <c:pt idx="1126">
                  <c:v>31/03/2023 15:59</c:v>
                </c:pt>
                <c:pt idx="1127">
                  <c:v>31/03/2023 15:59</c:v>
                </c:pt>
                <c:pt idx="1128">
                  <c:v>31/03/2023 15:59</c:v>
                </c:pt>
                <c:pt idx="1129">
                  <c:v>31/03/2023 15:59</c:v>
                </c:pt>
                <c:pt idx="1130">
                  <c:v>31/03/2023 15:59</c:v>
                </c:pt>
                <c:pt idx="1131">
                  <c:v>31/03/2023 15:59</c:v>
                </c:pt>
                <c:pt idx="1132">
                  <c:v>31/03/2023 15:59</c:v>
                </c:pt>
                <c:pt idx="1133">
                  <c:v>31/03/2023 15:59</c:v>
                </c:pt>
                <c:pt idx="1134">
                  <c:v>31/03/2023 15:59</c:v>
                </c:pt>
                <c:pt idx="1135">
                  <c:v>31/03/2023 15:59</c:v>
                </c:pt>
                <c:pt idx="1136">
                  <c:v>31/03/2023 15:59</c:v>
                </c:pt>
                <c:pt idx="1137">
                  <c:v>31/03/2023 15:59</c:v>
                </c:pt>
                <c:pt idx="1138">
                  <c:v>31/03/2023 15:59</c:v>
                </c:pt>
                <c:pt idx="1139">
                  <c:v>31/03/2023 15:59</c:v>
                </c:pt>
                <c:pt idx="1140">
                  <c:v>31/03/2023 15:59</c:v>
                </c:pt>
                <c:pt idx="1141">
                  <c:v>31/03/2023 15:59</c:v>
                </c:pt>
                <c:pt idx="1142">
                  <c:v>31/03/2023 15:59</c:v>
                </c:pt>
                <c:pt idx="1143">
                  <c:v>31/03/2023 15:59</c:v>
                </c:pt>
                <c:pt idx="1144">
                  <c:v>31/03/2023 15:59</c:v>
                </c:pt>
                <c:pt idx="1145">
                  <c:v>31/03/2023 15:59</c:v>
                </c:pt>
                <c:pt idx="1146">
                  <c:v>31/03/2023 15:59</c:v>
                </c:pt>
                <c:pt idx="1147">
                  <c:v>31/03/2023 15:59</c:v>
                </c:pt>
                <c:pt idx="1148">
                  <c:v>31/03/2023 15:59</c:v>
                </c:pt>
                <c:pt idx="1149">
                  <c:v>31/03/2023 15:59</c:v>
                </c:pt>
                <c:pt idx="1150">
                  <c:v>31/03/2023 15:59</c:v>
                </c:pt>
                <c:pt idx="1151">
                  <c:v>31/03/2023 15:59</c:v>
                </c:pt>
                <c:pt idx="1152">
                  <c:v>31/03/2023 15:59</c:v>
                </c:pt>
                <c:pt idx="1153">
                  <c:v>31/03/2023 15:59</c:v>
                </c:pt>
                <c:pt idx="1154">
                  <c:v>31/03/2023 15:59</c:v>
                </c:pt>
                <c:pt idx="1155">
                  <c:v>31/03/2023 15:59</c:v>
                </c:pt>
                <c:pt idx="1156">
                  <c:v>31/03/2023 15:59</c:v>
                </c:pt>
                <c:pt idx="1157">
                  <c:v>31/03/2023 15:59</c:v>
                </c:pt>
                <c:pt idx="1158">
                  <c:v>31/03/2023 15:59</c:v>
                </c:pt>
                <c:pt idx="1159">
                  <c:v>31/03/2023 15:59</c:v>
                </c:pt>
                <c:pt idx="1160">
                  <c:v>31/03/2023 15:59</c:v>
                </c:pt>
                <c:pt idx="1161">
                  <c:v>31/03/2023 15:59</c:v>
                </c:pt>
                <c:pt idx="1162">
                  <c:v>31/03/2023 15:59</c:v>
                </c:pt>
                <c:pt idx="1163">
                  <c:v>31/03/2023 15:59</c:v>
                </c:pt>
                <c:pt idx="1164">
                  <c:v>31/03/2023 15:59</c:v>
                </c:pt>
                <c:pt idx="1165">
                  <c:v>31/03/2023 15:59</c:v>
                </c:pt>
                <c:pt idx="1166">
                  <c:v>31/03/2023 15:59</c:v>
                </c:pt>
                <c:pt idx="1167">
                  <c:v>31/03/2023 15:59</c:v>
                </c:pt>
                <c:pt idx="1168">
                  <c:v>31/03/2023 15:59</c:v>
                </c:pt>
                <c:pt idx="1169">
                  <c:v>31/03/2023 15:59</c:v>
                </c:pt>
                <c:pt idx="1170">
                  <c:v>31/03/2023 15:59</c:v>
                </c:pt>
                <c:pt idx="1171">
                  <c:v>31/03/2023 15:59</c:v>
                </c:pt>
                <c:pt idx="1172">
                  <c:v>31/03/2023 15:59</c:v>
                </c:pt>
                <c:pt idx="1173">
                  <c:v>31/03/2023 15:59</c:v>
                </c:pt>
                <c:pt idx="1174">
                  <c:v>31/03/2023 15:59</c:v>
                </c:pt>
                <c:pt idx="1175">
                  <c:v>31/03/2023 15:59</c:v>
                </c:pt>
                <c:pt idx="1176">
                  <c:v>31/03/2023 16:00</c:v>
                </c:pt>
                <c:pt idx="1177">
                  <c:v>31/03/2023 16:00</c:v>
                </c:pt>
                <c:pt idx="1178">
                  <c:v>31/03/2023 16:00</c:v>
                </c:pt>
                <c:pt idx="1179">
                  <c:v>31/03/2023 16:00</c:v>
                </c:pt>
                <c:pt idx="1180">
                  <c:v>31/03/2023 16:00</c:v>
                </c:pt>
                <c:pt idx="1181">
                  <c:v>31/03/2023 16:00</c:v>
                </c:pt>
                <c:pt idx="1182">
                  <c:v>31/03/2023 16:00</c:v>
                </c:pt>
                <c:pt idx="1183">
                  <c:v>31/03/2023 16:00</c:v>
                </c:pt>
                <c:pt idx="1184">
                  <c:v>31/03/2023 16:00</c:v>
                </c:pt>
                <c:pt idx="1185">
                  <c:v>31/03/2023 16:00</c:v>
                </c:pt>
                <c:pt idx="1186">
                  <c:v>31/03/2023 16:00</c:v>
                </c:pt>
                <c:pt idx="1187">
                  <c:v>31/03/2023 16:00</c:v>
                </c:pt>
                <c:pt idx="1188">
                  <c:v>31/03/2023 16:00</c:v>
                </c:pt>
                <c:pt idx="1189">
                  <c:v>31/03/2023 16:00</c:v>
                </c:pt>
                <c:pt idx="1190">
                  <c:v>31/03/2023 16:00</c:v>
                </c:pt>
                <c:pt idx="1191">
                  <c:v>31/03/2023 16:00</c:v>
                </c:pt>
                <c:pt idx="1192">
                  <c:v>31/03/2023 16:00</c:v>
                </c:pt>
                <c:pt idx="1193">
                  <c:v>31/03/2023 16:00</c:v>
                </c:pt>
                <c:pt idx="1194">
                  <c:v>31/03/2023 16:00</c:v>
                </c:pt>
                <c:pt idx="1195">
                  <c:v>31/03/2023 16:00</c:v>
                </c:pt>
                <c:pt idx="1196">
                  <c:v>31/03/2023 16:00</c:v>
                </c:pt>
                <c:pt idx="1197">
                  <c:v>31/03/2023 16:00</c:v>
                </c:pt>
                <c:pt idx="1198">
                  <c:v>31/03/2023 16:00</c:v>
                </c:pt>
                <c:pt idx="1199">
                  <c:v>31/03/2023 16:00</c:v>
                </c:pt>
                <c:pt idx="1200">
                  <c:v>31/03/2023 16:00</c:v>
                </c:pt>
                <c:pt idx="1201">
                  <c:v>31/03/2023 16:00</c:v>
                </c:pt>
                <c:pt idx="1202">
                  <c:v>31/03/2023 16:00</c:v>
                </c:pt>
                <c:pt idx="1203">
                  <c:v>31/03/2023 16:00</c:v>
                </c:pt>
                <c:pt idx="1204">
                  <c:v>31/03/2023 16:00</c:v>
                </c:pt>
                <c:pt idx="1205">
                  <c:v>31/03/2023 16:00</c:v>
                </c:pt>
                <c:pt idx="1206">
                  <c:v>31/03/2023 16:00</c:v>
                </c:pt>
                <c:pt idx="1207">
                  <c:v>31/03/2023 16:00</c:v>
                </c:pt>
                <c:pt idx="1208">
                  <c:v>31/03/2023 16:00</c:v>
                </c:pt>
                <c:pt idx="1209">
                  <c:v>31/03/2023 16:00</c:v>
                </c:pt>
                <c:pt idx="1210">
                  <c:v>31/03/2023 16:00</c:v>
                </c:pt>
                <c:pt idx="1211">
                  <c:v>31/03/2023 16:00</c:v>
                </c:pt>
                <c:pt idx="1212">
                  <c:v>31/03/2023 16:00</c:v>
                </c:pt>
                <c:pt idx="1213">
                  <c:v>31/03/2023 16:00</c:v>
                </c:pt>
                <c:pt idx="1214">
                  <c:v>31/03/2023 16:00</c:v>
                </c:pt>
                <c:pt idx="1215">
                  <c:v>31/03/2023 16:00</c:v>
                </c:pt>
                <c:pt idx="1216">
                  <c:v>31/03/2023 16:00</c:v>
                </c:pt>
                <c:pt idx="1217">
                  <c:v>31/03/2023 16:00</c:v>
                </c:pt>
                <c:pt idx="1218">
                  <c:v>31/03/2023 16:00</c:v>
                </c:pt>
                <c:pt idx="1219">
                  <c:v>31/03/2023 16:00</c:v>
                </c:pt>
                <c:pt idx="1220">
                  <c:v>31/03/2023 16:00</c:v>
                </c:pt>
                <c:pt idx="1221">
                  <c:v>31/03/2023 16:00</c:v>
                </c:pt>
                <c:pt idx="1222">
                  <c:v>31/03/2023 16:00</c:v>
                </c:pt>
                <c:pt idx="1223">
                  <c:v>31/03/2023 16:00</c:v>
                </c:pt>
                <c:pt idx="1224">
                  <c:v>31/03/2023 16:00</c:v>
                </c:pt>
                <c:pt idx="1225">
                  <c:v>31/03/2023 16:00</c:v>
                </c:pt>
                <c:pt idx="1226">
                  <c:v>31/03/2023 16:00</c:v>
                </c:pt>
                <c:pt idx="1227">
                  <c:v>31/03/2023 16:00</c:v>
                </c:pt>
                <c:pt idx="1228">
                  <c:v>31/03/2023 16:00</c:v>
                </c:pt>
                <c:pt idx="1229">
                  <c:v>31/03/2023 16:00</c:v>
                </c:pt>
                <c:pt idx="1230">
                  <c:v>31/03/2023 16:00</c:v>
                </c:pt>
                <c:pt idx="1231">
                  <c:v>31/03/2023 16:00</c:v>
                </c:pt>
                <c:pt idx="1232">
                  <c:v>31/03/2023 16:00</c:v>
                </c:pt>
                <c:pt idx="1233">
                  <c:v>31/03/2023 16:00</c:v>
                </c:pt>
                <c:pt idx="1234">
                  <c:v>31/03/2023 16:00</c:v>
                </c:pt>
                <c:pt idx="1235">
                  <c:v>31/03/2023 16:00</c:v>
                </c:pt>
                <c:pt idx="1236">
                  <c:v>31/03/2023 16:01</c:v>
                </c:pt>
                <c:pt idx="1237">
                  <c:v>31/03/2023 16:01</c:v>
                </c:pt>
                <c:pt idx="1238">
                  <c:v>31/03/2023 16:01</c:v>
                </c:pt>
                <c:pt idx="1239">
                  <c:v>31/03/2023 16:01</c:v>
                </c:pt>
                <c:pt idx="1240">
                  <c:v>31/03/2023 16:01</c:v>
                </c:pt>
                <c:pt idx="1241">
                  <c:v>31/03/2023 16:01</c:v>
                </c:pt>
                <c:pt idx="1242">
                  <c:v>31/03/2023 16:01</c:v>
                </c:pt>
                <c:pt idx="1243">
                  <c:v>31/03/2023 16:01</c:v>
                </c:pt>
                <c:pt idx="1244">
                  <c:v>31/03/2023 16:01</c:v>
                </c:pt>
                <c:pt idx="1245">
                  <c:v>31/03/2023 16:01</c:v>
                </c:pt>
                <c:pt idx="1246">
                  <c:v>31/03/2023 16:01</c:v>
                </c:pt>
                <c:pt idx="1247">
                  <c:v>31/03/2023 16:01</c:v>
                </c:pt>
                <c:pt idx="1248">
                  <c:v>31/03/2023 16:01</c:v>
                </c:pt>
                <c:pt idx="1249">
                  <c:v>31/03/2023 16:01</c:v>
                </c:pt>
                <c:pt idx="1250">
                  <c:v>31/03/2023 16:01</c:v>
                </c:pt>
                <c:pt idx="1251">
                  <c:v>31/03/2023 16:01</c:v>
                </c:pt>
                <c:pt idx="1252">
                  <c:v>31/03/2023 16:01</c:v>
                </c:pt>
                <c:pt idx="1253">
                  <c:v>31/03/2023 16:01</c:v>
                </c:pt>
                <c:pt idx="1254">
                  <c:v>31/03/2023 16:01</c:v>
                </c:pt>
                <c:pt idx="1255">
                  <c:v>31/03/2023 16:01</c:v>
                </c:pt>
                <c:pt idx="1256">
                  <c:v>31/03/2023 16:01</c:v>
                </c:pt>
                <c:pt idx="1257">
                  <c:v>31/03/2023 16:01</c:v>
                </c:pt>
                <c:pt idx="1258">
                  <c:v>31/03/2023 16:01</c:v>
                </c:pt>
                <c:pt idx="1259">
                  <c:v>31/03/2023 16:01</c:v>
                </c:pt>
                <c:pt idx="1260">
                  <c:v>31/03/2023 16:01</c:v>
                </c:pt>
                <c:pt idx="1261">
                  <c:v>31/03/2023 16:01</c:v>
                </c:pt>
                <c:pt idx="1262">
                  <c:v>31/03/2023 16:01</c:v>
                </c:pt>
                <c:pt idx="1263">
                  <c:v>31/03/2023 16:01</c:v>
                </c:pt>
                <c:pt idx="1264">
                  <c:v>31/03/2023 16:01</c:v>
                </c:pt>
                <c:pt idx="1265">
                  <c:v>31/03/2023 16:01</c:v>
                </c:pt>
                <c:pt idx="1266">
                  <c:v>31/03/2023 16:01</c:v>
                </c:pt>
                <c:pt idx="1267">
                  <c:v>31/03/2023 16:01</c:v>
                </c:pt>
                <c:pt idx="1268">
                  <c:v>31/03/2023 16:01</c:v>
                </c:pt>
                <c:pt idx="1269">
                  <c:v>31/03/2023 16:01</c:v>
                </c:pt>
                <c:pt idx="1270">
                  <c:v>31/03/2023 16:01</c:v>
                </c:pt>
                <c:pt idx="1271">
                  <c:v>31/03/2023 16:01</c:v>
                </c:pt>
                <c:pt idx="1272">
                  <c:v>31/03/2023 16:01</c:v>
                </c:pt>
                <c:pt idx="1273">
                  <c:v>31/03/2023 16:01</c:v>
                </c:pt>
                <c:pt idx="1274">
                  <c:v>31/03/2023 16:01</c:v>
                </c:pt>
                <c:pt idx="1275">
                  <c:v>31/03/2023 16:01</c:v>
                </c:pt>
                <c:pt idx="1276">
                  <c:v>31/03/2023 16:01</c:v>
                </c:pt>
                <c:pt idx="1277">
                  <c:v>31/03/2023 16:01</c:v>
                </c:pt>
                <c:pt idx="1278">
                  <c:v>31/03/2023 16:01</c:v>
                </c:pt>
                <c:pt idx="1279">
                  <c:v>31/03/2023 16:01</c:v>
                </c:pt>
                <c:pt idx="1280">
                  <c:v>31/03/2023 16:01</c:v>
                </c:pt>
                <c:pt idx="1281">
                  <c:v>31/03/2023 16:01</c:v>
                </c:pt>
                <c:pt idx="1282">
                  <c:v>31/03/2023 16:01</c:v>
                </c:pt>
                <c:pt idx="1283">
                  <c:v>31/03/2023 16:01</c:v>
                </c:pt>
                <c:pt idx="1284">
                  <c:v>31/03/2023 16:01</c:v>
                </c:pt>
                <c:pt idx="1285">
                  <c:v>31/03/2023 16:01</c:v>
                </c:pt>
                <c:pt idx="1286">
                  <c:v>31/03/2023 16:01</c:v>
                </c:pt>
                <c:pt idx="1287">
                  <c:v>31/03/2023 16:01</c:v>
                </c:pt>
                <c:pt idx="1288">
                  <c:v>31/03/2023 16:01</c:v>
                </c:pt>
                <c:pt idx="1289">
                  <c:v>31/03/2023 16:01</c:v>
                </c:pt>
                <c:pt idx="1290">
                  <c:v>31/03/2023 16:01</c:v>
                </c:pt>
                <c:pt idx="1291">
                  <c:v>31/03/2023 16:01</c:v>
                </c:pt>
                <c:pt idx="1292">
                  <c:v>31/03/2023 16:01</c:v>
                </c:pt>
                <c:pt idx="1293">
                  <c:v>31/03/2023 16:01</c:v>
                </c:pt>
                <c:pt idx="1294">
                  <c:v>31/03/2023 16:01</c:v>
                </c:pt>
                <c:pt idx="1295">
                  <c:v>31/03/2023 16:01</c:v>
                </c:pt>
                <c:pt idx="1296">
                  <c:v>31/03/2023 16:02</c:v>
                </c:pt>
                <c:pt idx="1297">
                  <c:v>31/03/2023 16:02</c:v>
                </c:pt>
                <c:pt idx="1298">
                  <c:v>31/03/2023 16:02</c:v>
                </c:pt>
                <c:pt idx="1299">
                  <c:v>31/03/2023 16:02</c:v>
                </c:pt>
                <c:pt idx="1300">
                  <c:v>31/03/2023 16:02</c:v>
                </c:pt>
                <c:pt idx="1301">
                  <c:v>31/03/2023 16:02</c:v>
                </c:pt>
                <c:pt idx="1302">
                  <c:v>31/03/2023 16:02</c:v>
                </c:pt>
                <c:pt idx="1303">
                  <c:v>31/03/2023 16:02</c:v>
                </c:pt>
                <c:pt idx="1304">
                  <c:v>31/03/2023 16:02</c:v>
                </c:pt>
                <c:pt idx="1305">
                  <c:v>31/03/2023 16:02</c:v>
                </c:pt>
                <c:pt idx="1306">
                  <c:v>31/03/2023 16:02</c:v>
                </c:pt>
                <c:pt idx="1307">
                  <c:v>31/03/2023 16:02</c:v>
                </c:pt>
                <c:pt idx="1308">
                  <c:v>31/03/2023 16:02</c:v>
                </c:pt>
                <c:pt idx="1309">
                  <c:v>31/03/2023 16:02</c:v>
                </c:pt>
                <c:pt idx="1310">
                  <c:v>31/03/2023 16:02</c:v>
                </c:pt>
                <c:pt idx="1311">
                  <c:v>31/03/2023 16:02</c:v>
                </c:pt>
                <c:pt idx="1312">
                  <c:v>31/03/2023 16:02</c:v>
                </c:pt>
                <c:pt idx="1313">
                  <c:v>31/03/2023 16:02</c:v>
                </c:pt>
                <c:pt idx="1314">
                  <c:v>31/03/2023 16:02</c:v>
                </c:pt>
                <c:pt idx="1315">
                  <c:v>31/03/2023 16:02</c:v>
                </c:pt>
                <c:pt idx="1316">
                  <c:v>31/03/2023 16:02</c:v>
                </c:pt>
                <c:pt idx="1317">
                  <c:v>31/03/2023 16:02</c:v>
                </c:pt>
                <c:pt idx="1318">
                  <c:v>31/03/2023 16:02</c:v>
                </c:pt>
                <c:pt idx="1319">
                  <c:v>31/03/2023 16:02</c:v>
                </c:pt>
                <c:pt idx="1320">
                  <c:v>31/03/2023 16:02</c:v>
                </c:pt>
                <c:pt idx="1321">
                  <c:v>31/03/2023 16:02</c:v>
                </c:pt>
                <c:pt idx="1322">
                  <c:v>31/03/2023 16:02</c:v>
                </c:pt>
                <c:pt idx="1323">
                  <c:v>31/03/2023 16:02</c:v>
                </c:pt>
                <c:pt idx="1324">
                  <c:v>31/03/2023 16:02</c:v>
                </c:pt>
                <c:pt idx="1325">
                  <c:v>31/03/2023 16:02</c:v>
                </c:pt>
                <c:pt idx="1326">
                  <c:v>31/03/2023 16:02</c:v>
                </c:pt>
                <c:pt idx="1327">
                  <c:v>31/03/2023 16:02</c:v>
                </c:pt>
                <c:pt idx="1328">
                  <c:v>31/03/2023 16:02</c:v>
                </c:pt>
                <c:pt idx="1329">
                  <c:v>31/03/2023 16:02</c:v>
                </c:pt>
                <c:pt idx="1330">
                  <c:v>31/03/2023 16:02</c:v>
                </c:pt>
                <c:pt idx="1331">
                  <c:v>31/03/2023 16:02</c:v>
                </c:pt>
                <c:pt idx="1332">
                  <c:v>31/03/2023 16:02</c:v>
                </c:pt>
                <c:pt idx="1333">
                  <c:v>31/03/2023 16:02</c:v>
                </c:pt>
                <c:pt idx="1334">
                  <c:v>31/03/2023 16:02</c:v>
                </c:pt>
                <c:pt idx="1335">
                  <c:v>31/03/2023 16:02</c:v>
                </c:pt>
                <c:pt idx="1336">
                  <c:v>31/03/2023 16:02</c:v>
                </c:pt>
                <c:pt idx="1337">
                  <c:v>31/03/2023 16:02</c:v>
                </c:pt>
                <c:pt idx="1338">
                  <c:v>31/03/2023 16:02</c:v>
                </c:pt>
                <c:pt idx="1339">
                  <c:v>31/03/2023 16:02</c:v>
                </c:pt>
                <c:pt idx="1340">
                  <c:v>31/03/2023 16:02</c:v>
                </c:pt>
                <c:pt idx="1341">
                  <c:v>31/03/2023 16:02</c:v>
                </c:pt>
                <c:pt idx="1342">
                  <c:v>31/03/2023 16:02</c:v>
                </c:pt>
                <c:pt idx="1343">
                  <c:v>31/03/2023 16:02</c:v>
                </c:pt>
                <c:pt idx="1344">
                  <c:v>31/03/2023 16:02</c:v>
                </c:pt>
                <c:pt idx="1345">
                  <c:v>31/03/2023 16:02</c:v>
                </c:pt>
                <c:pt idx="1346">
                  <c:v>31/03/2023 16:02</c:v>
                </c:pt>
                <c:pt idx="1347">
                  <c:v>31/03/2023 16:02</c:v>
                </c:pt>
                <c:pt idx="1348">
                  <c:v>31/03/2023 16:02</c:v>
                </c:pt>
                <c:pt idx="1349">
                  <c:v>31/03/2023 16:02</c:v>
                </c:pt>
                <c:pt idx="1350">
                  <c:v>31/03/2023 16:02</c:v>
                </c:pt>
                <c:pt idx="1351">
                  <c:v>31/03/2023 16:02</c:v>
                </c:pt>
                <c:pt idx="1352">
                  <c:v>31/03/2023 16:02</c:v>
                </c:pt>
                <c:pt idx="1353">
                  <c:v>31/03/2023 16:02</c:v>
                </c:pt>
                <c:pt idx="1354">
                  <c:v>31/03/2023 16:02</c:v>
                </c:pt>
                <c:pt idx="1355">
                  <c:v>31/03/2023 16:03</c:v>
                </c:pt>
                <c:pt idx="1356">
                  <c:v>31/03/2023 16:03</c:v>
                </c:pt>
                <c:pt idx="1357">
                  <c:v>31/03/2023 16:03</c:v>
                </c:pt>
                <c:pt idx="1358">
                  <c:v>31/03/2023 16:03</c:v>
                </c:pt>
                <c:pt idx="1359">
                  <c:v>31/03/2023 16:03</c:v>
                </c:pt>
                <c:pt idx="1360">
                  <c:v>31/03/2023 16:03</c:v>
                </c:pt>
                <c:pt idx="1361">
                  <c:v>31/03/2023 16:03</c:v>
                </c:pt>
                <c:pt idx="1362">
                  <c:v>31/03/2023 16:03</c:v>
                </c:pt>
                <c:pt idx="1363">
                  <c:v>31/03/2023 16:03</c:v>
                </c:pt>
                <c:pt idx="1364">
                  <c:v>31/03/2023 16:03</c:v>
                </c:pt>
                <c:pt idx="1365">
                  <c:v>31/03/2023 16:03</c:v>
                </c:pt>
                <c:pt idx="1366">
                  <c:v>31/03/2023 16:03</c:v>
                </c:pt>
                <c:pt idx="1367">
                  <c:v>31/03/2023 16:03</c:v>
                </c:pt>
                <c:pt idx="1368">
                  <c:v>31/03/2023 16:03</c:v>
                </c:pt>
                <c:pt idx="1369">
                  <c:v>31/03/2023 16:03</c:v>
                </c:pt>
                <c:pt idx="1370">
                  <c:v>31/03/2023 16:03</c:v>
                </c:pt>
                <c:pt idx="1371">
                  <c:v>31/03/2023 16:03</c:v>
                </c:pt>
                <c:pt idx="1372">
                  <c:v>31/03/2023 16:03</c:v>
                </c:pt>
                <c:pt idx="1373">
                  <c:v>31/03/2023 16:03</c:v>
                </c:pt>
                <c:pt idx="1374">
                  <c:v>31/03/2023 16:03</c:v>
                </c:pt>
                <c:pt idx="1375">
                  <c:v>31/03/2023 16:03</c:v>
                </c:pt>
                <c:pt idx="1376">
                  <c:v>31/03/2023 16:03</c:v>
                </c:pt>
                <c:pt idx="1377">
                  <c:v>31/03/2023 16:03</c:v>
                </c:pt>
                <c:pt idx="1378">
                  <c:v>31/03/2023 16:03</c:v>
                </c:pt>
                <c:pt idx="1379">
                  <c:v>31/03/2023 16:03</c:v>
                </c:pt>
                <c:pt idx="1380">
                  <c:v>31/03/2023 16:03</c:v>
                </c:pt>
                <c:pt idx="1381">
                  <c:v>31/03/2023 16:03</c:v>
                </c:pt>
                <c:pt idx="1382">
                  <c:v>31/03/2023 16:03</c:v>
                </c:pt>
                <c:pt idx="1383">
                  <c:v>31/03/2023 16:03</c:v>
                </c:pt>
                <c:pt idx="1384">
                  <c:v>31/03/2023 16:03</c:v>
                </c:pt>
                <c:pt idx="1385">
                  <c:v>31/03/2023 16:03</c:v>
                </c:pt>
                <c:pt idx="1386">
                  <c:v>31/03/2023 16:03</c:v>
                </c:pt>
                <c:pt idx="1387">
                  <c:v>31/03/2023 16:03</c:v>
                </c:pt>
                <c:pt idx="1388">
                  <c:v>31/03/2023 16:03</c:v>
                </c:pt>
                <c:pt idx="1389">
                  <c:v>31/03/2023 16:03</c:v>
                </c:pt>
                <c:pt idx="1390">
                  <c:v>31/03/2023 16:03</c:v>
                </c:pt>
                <c:pt idx="1391">
                  <c:v>31/03/2023 16:03</c:v>
                </c:pt>
                <c:pt idx="1392">
                  <c:v>31/03/2023 16:03</c:v>
                </c:pt>
                <c:pt idx="1393">
                  <c:v>31/03/2023 16:03</c:v>
                </c:pt>
                <c:pt idx="1394">
                  <c:v>31/03/2023 16:03</c:v>
                </c:pt>
                <c:pt idx="1395">
                  <c:v>31/03/2023 16:03</c:v>
                </c:pt>
                <c:pt idx="1396">
                  <c:v>31/03/2023 16:03</c:v>
                </c:pt>
                <c:pt idx="1397">
                  <c:v>31/03/2023 16:03</c:v>
                </c:pt>
                <c:pt idx="1398">
                  <c:v>31/03/2023 16:03</c:v>
                </c:pt>
                <c:pt idx="1399">
                  <c:v>31/03/2023 16:03</c:v>
                </c:pt>
                <c:pt idx="1400">
                  <c:v>31/03/2023 16:03</c:v>
                </c:pt>
                <c:pt idx="1401">
                  <c:v>31/03/2023 16:03</c:v>
                </c:pt>
                <c:pt idx="1402">
                  <c:v>31/03/2023 16:03</c:v>
                </c:pt>
                <c:pt idx="1403">
                  <c:v>31/03/2023 16:03</c:v>
                </c:pt>
                <c:pt idx="1404">
                  <c:v>31/03/2023 16:03</c:v>
                </c:pt>
                <c:pt idx="1405">
                  <c:v>31/03/2023 16:03</c:v>
                </c:pt>
                <c:pt idx="1406">
                  <c:v>31/03/2023 16:03</c:v>
                </c:pt>
                <c:pt idx="1407">
                  <c:v>31/03/2023 16:03</c:v>
                </c:pt>
                <c:pt idx="1408">
                  <c:v>31/03/2023 16:03</c:v>
                </c:pt>
                <c:pt idx="1409">
                  <c:v>31/03/2023 16:03</c:v>
                </c:pt>
                <c:pt idx="1410">
                  <c:v>31/03/2023 16:03</c:v>
                </c:pt>
                <c:pt idx="1411">
                  <c:v>31/03/2023 16:03</c:v>
                </c:pt>
                <c:pt idx="1412">
                  <c:v>31/03/2023 16:03</c:v>
                </c:pt>
                <c:pt idx="1413">
                  <c:v>31/03/2023 16:03</c:v>
                </c:pt>
                <c:pt idx="1414">
                  <c:v>31/03/2023 16:03</c:v>
                </c:pt>
                <c:pt idx="1415">
                  <c:v>31/03/2023 16:04</c:v>
                </c:pt>
                <c:pt idx="1416">
                  <c:v>31/03/2023 16:04</c:v>
                </c:pt>
                <c:pt idx="1417">
                  <c:v>31/03/2023 16:04</c:v>
                </c:pt>
                <c:pt idx="1418">
                  <c:v>31/03/2023 16:04</c:v>
                </c:pt>
                <c:pt idx="1419">
                  <c:v>31/03/2023 16:04</c:v>
                </c:pt>
                <c:pt idx="1420">
                  <c:v>31/03/2023 16:04</c:v>
                </c:pt>
                <c:pt idx="1421">
                  <c:v>31/03/2023 16:04</c:v>
                </c:pt>
                <c:pt idx="1422">
                  <c:v>31/03/2023 16:04</c:v>
                </c:pt>
                <c:pt idx="1423">
                  <c:v>31/03/2023 16:04</c:v>
                </c:pt>
                <c:pt idx="1424">
                  <c:v>31/03/2023 16:04</c:v>
                </c:pt>
                <c:pt idx="1425">
                  <c:v>31/03/2023 16:04</c:v>
                </c:pt>
                <c:pt idx="1426">
                  <c:v>31/03/2023 16:04</c:v>
                </c:pt>
                <c:pt idx="1427">
                  <c:v>31/03/2023 16:04</c:v>
                </c:pt>
                <c:pt idx="1428">
                  <c:v>31/03/2023 16:04</c:v>
                </c:pt>
                <c:pt idx="1429">
                  <c:v>31/03/2023 16:04</c:v>
                </c:pt>
                <c:pt idx="1430">
                  <c:v>31/03/2023 16:04</c:v>
                </c:pt>
                <c:pt idx="1431">
                  <c:v>31/03/2023 16:04</c:v>
                </c:pt>
                <c:pt idx="1432">
                  <c:v>31/03/2023 16:04</c:v>
                </c:pt>
                <c:pt idx="1433">
                  <c:v>31/03/2023 16:04</c:v>
                </c:pt>
                <c:pt idx="1434">
                  <c:v>31/03/2023 16:04</c:v>
                </c:pt>
                <c:pt idx="1435">
                  <c:v>31/03/2023 16:04</c:v>
                </c:pt>
                <c:pt idx="1436">
                  <c:v>31/03/2023 16:04</c:v>
                </c:pt>
                <c:pt idx="1437">
                  <c:v>31/03/2023 16:04</c:v>
                </c:pt>
                <c:pt idx="1438">
                  <c:v>31/03/2023 16:04</c:v>
                </c:pt>
                <c:pt idx="1439">
                  <c:v>31/03/2023 16:04</c:v>
                </c:pt>
                <c:pt idx="1440">
                  <c:v>31/03/2023 16:04</c:v>
                </c:pt>
                <c:pt idx="1441">
                  <c:v>31/03/2023 16:04</c:v>
                </c:pt>
                <c:pt idx="1442">
                  <c:v>31/03/2023 16:04</c:v>
                </c:pt>
                <c:pt idx="1443">
                  <c:v>31/03/2023 16:04</c:v>
                </c:pt>
                <c:pt idx="1444">
                  <c:v>31/03/2023 16:04</c:v>
                </c:pt>
                <c:pt idx="1445">
                  <c:v>31/03/2023 16:04</c:v>
                </c:pt>
                <c:pt idx="1446">
                  <c:v>31/03/2023 16:04</c:v>
                </c:pt>
                <c:pt idx="1447">
                  <c:v>31/03/2023 16:04</c:v>
                </c:pt>
                <c:pt idx="1448">
                  <c:v>31/03/2023 16:04</c:v>
                </c:pt>
                <c:pt idx="1449">
                  <c:v>31/03/2023 16:04</c:v>
                </c:pt>
                <c:pt idx="1450">
                  <c:v>31/03/2023 16:04</c:v>
                </c:pt>
                <c:pt idx="1451">
                  <c:v>31/03/2023 16:04</c:v>
                </c:pt>
                <c:pt idx="1452">
                  <c:v>31/03/2023 16:04</c:v>
                </c:pt>
                <c:pt idx="1453">
                  <c:v>31/03/2023 16:04</c:v>
                </c:pt>
                <c:pt idx="1454">
                  <c:v>31/03/2023 16:04</c:v>
                </c:pt>
                <c:pt idx="1455">
                  <c:v>31/03/2023 16:04</c:v>
                </c:pt>
                <c:pt idx="1456">
                  <c:v>31/03/2023 16:04</c:v>
                </c:pt>
                <c:pt idx="1457">
                  <c:v>31/03/2023 16:04</c:v>
                </c:pt>
                <c:pt idx="1458">
                  <c:v>31/03/2023 16:04</c:v>
                </c:pt>
                <c:pt idx="1459">
                  <c:v>31/03/2023 16:04</c:v>
                </c:pt>
                <c:pt idx="1460">
                  <c:v>31/03/2023 16:04</c:v>
                </c:pt>
                <c:pt idx="1461">
                  <c:v>31/03/2023 16:04</c:v>
                </c:pt>
                <c:pt idx="1462">
                  <c:v>31/03/2023 16:04</c:v>
                </c:pt>
                <c:pt idx="1463">
                  <c:v>31/03/2023 16:04</c:v>
                </c:pt>
                <c:pt idx="1464">
                  <c:v>31/03/2023 16:04</c:v>
                </c:pt>
                <c:pt idx="1465">
                  <c:v>31/03/2023 16:04</c:v>
                </c:pt>
                <c:pt idx="1466">
                  <c:v>31/03/2023 16:04</c:v>
                </c:pt>
                <c:pt idx="1467">
                  <c:v>31/03/2023 16:04</c:v>
                </c:pt>
                <c:pt idx="1468">
                  <c:v>31/03/2023 16:04</c:v>
                </c:pt>
                <c:pt idx="1469">
                  <c:v>31/03/2023 16:04</c:v>
                </c:pt>
                <c:pt idx="1470">
                  <c:v>31/03/2023 16:04</c:v>
                </c:pt>
                <c:pt idx="1471">
                  <c:v>31/03/2023 16:04</c:v>
                </c:pt>
                <c:pt idx="1472">
                  <c:v>31/03/2023 16:04</c:v>
                </c:pt>
                <c:pt idx="1473">
                  <c:v>31/03/2023 16:04</c:v>
                </c:pt>
                <c:pt idx="1474">
                  <c:v>31/03/2023 16:04</c:v>
                </c:pt>
                <c:pt idx="1475">
                  <c:v>31/03/2023 16:05</c:v>
                </c:pt>
                <c:pt idx="1476">
                  <c:v>31/03/2023 16:05</c:v>
                </c:pt>
                <c:pt idx="1477">
                  <c:v>31/03/2023 16:05</c:v>
                </c:pt>
                <c:pt idx="1478">
                  <c:v>31/03/2023 16:05</c:v>
                </c:pt>
                <c:pt idx="1479">
                  <c:v>31/03/2023 16:05</c:v>
                </c:pt>
                <c:pt idx="1480">
                  <c:v>31/03/2023 16:05</c:v>
                </c:pt>
                <c:pt idx="1481">
                  <c:v>31/03/2023 16:05</c:v>
                </c:pt>
                <c:pt idx="1482">
                  <c:v>31/03/2023 16:05</c:v>
                </c:pt>
                <c:pt idx="1483">
                  <c:v>31/03/2023 16:05</c:v>
                </c:pt>
                <c:pt idx="1484">
                  <c:v>31/03/2023 16:05</c:v>
                </c:pt>
                <c:pt idx="1485">
                  <c:v>31/03/2023 16:05</c:v>
                </c:pt>
                <c:pt idx="1486">
                  <c:v>31/03/2023 16:05</c:v>
                </c:pt>
                <c:pt idx="1487">
                  <c:v>31/03/2023 16:05</c:v>
                </c:pt>
                <c:pt idx="1488">
                  <c:v>31/03/2023 16:05</c:v>
                </c:pt>
                <c:pt idx="1489">
                  <c:v>31/03/2023 16:05</c:v>
                </c:pt>
                <c:pt idx="1490">
                  <c:v>31/03/2023 16:05</c:v>
                </c:pt>
                <c:pt idx="1491">
                  <c:v>31/03/2023 16:05</c:v>
                </c:pt>
                <c:pt idx="1492">
                  <c:v>31/03/2023 16:05</c:v>
                </c:pt>
                <c:pt idx="1493">
                  <c:v>31/03/2023 16:05</c:v>
                </c:pt>
                <c:pt idx="1494">
                  <c:v>31/03/2023 16:05</c:v>
                </c:pt>
                <c:pt idx="1495">
                  <c:v>31/03/2023 16:05</c:v>
                </c:pt>
                <c:pt idx="1496">
                  <c:v>31/03/2023 16:05</c:v>
                </c:pt>
                <c:pt idx="1497">
                  <c:v>31/03/2023 16:05</c:v>
                </c:pt>
                <c:pt idx="1498">
                  <c:v>31/03/2023 16:05</c:v>
                </c:pt>
                <c:pt idx="1499">
                  <c:v>31/03/2023 16:05</c:v>
                </c:pt>
                <c:pt idx="1500">
                  <c:v>31/03/2023 16:05</c:v>
                </c:pt>
                <c:pt idx="1501">
                  <c:v>31/03/2023 16:05</c:v>
                </c:pt>
                <c:pt idx="1502">
                  <c:v>31/03/2023 16:05</c:v>
                </c:pt>
                <c:pt idx="1503">
                  <c:v>31/03/2023 16:05</c:v>
                </c:pt>
                <c:pt idx="1504">
                  <c:v>31/03/2023 16:05</c:v>
                </c:pt>
                <c:pt idx="1505">
                  <c:v>31/03/2023 16:05</c:v>
                </c:pt>
                <c:pt idx="1506">
                  <c:v>31/03/2023 16:05</c:v>
                </c:pt>
                <c:pt idx="1507">
                  <c:v>31/03/2023 16:05</c:v>
                </c:pt>
                <c:pt idx="1508">
                  <c:v>31/03/2023 16:05</c:v>
                </c:pt>
                <c:pt idx="1509">
                  <c:v>31/03/2023 16:05</c:v>
                </c:pt>
                <c:pt idx="1510">
                  <c:v>31/03/2023 16:05</c:v>
                </c:pt>
                <c:pt idx="1511">
                  <c:v>31/03/2023 16:05</c:v>
                </c:pt>
                <c:pt idx="1512">
                  <c:v>31/03/2023 16:05</c:v>
                </c:pt>
                <c:pt idx="1513">
                  <c:v>31/03/2023 16:05</c:v>
                </c:pt>
                <c:pt idx="1514">
                  <c:v>31/03/2023 16:05</c:v>
                </c:pt>
                <c:pt idx="1515">
                  <c:v>31/03/2023 16:05</c:v>
                </c:pt>
                <c:pt idx="1516">
                  <c:v>31/03/2023 16:05</c:v>
                </c:pt>
                <c:pt idx="1517">
                  <c:v>31/03/2023 16:05</c:v>
                </c:pt>
                <c:pt idx="1518">
                  <c:v>31/03/2023 16:05</c:v>
                </c:pt>
                <c:pt idx="1519">
                  <c:v>31/03/2023 16:05</c:v>
                </c:pt>
                <c:pt idx="1520">
                  <c:v>31/03/2023 16:05</c:v>
                </c:pt>
                <c:pt idx="1521">
                  <c:v>31/03/2023 16:05</c:v>
                </c:pt>
                <c:pt idx="1522">
                  <c:v>31/03/2023 16:05</c:v>
                </c:pt>
                <c:pt idx="1523">
                  <c:v>31/03/2023 16:05</c:v>
                </c:pt>
                <c:pt idx="1524">
                  <c:v>31/03/2023 16:05</c:v>
                </c:pt>
                <c:pt idx="1525">
                  <c:v>31/03/2023 16:05</c:v>
                </c:pt>
                <c:pt idx="1526">
                  <c:v>31/03/2023 16:05</c:v>
                </c:pt>
                <c:pt idx="1527">
                  <c:v>31/03/2023 16:05</c:v>
                </c:pt>
                <c:pt idx="1528">
                  <c:v>31/03/2023 16:05</c:v>
                </c:pt>
                <c:pt idx="1529">
                  <c:v>31/03/2023 16:05</c:v>
                </c:pt>
                <c:pt idx="1530">
                  <c:v>31/03/2023 16:05</c:v>
                </c:pt>
                <c:pt idx="1531">
                  <c:v>31/03/2023 16:05</c:v>
                </c:pt>
                <c:pt idx="1532">
                  <c:v>31/03/2023 16:05</c:v>
                </c:pt>
                <c:pt idx="1533">
                  <c:v>31/03/2023 16:05</c:v>
                </c:pt>
                <c:pt idx="1534">
                  <c:v>31/03/2023 16:06</c:v>
                </c:pt>
                <c:pt idx="1535">
                  <c:v>31/03/2023 16:06</c:v>
                </c:pt>
                <c:pt idx="1536">
                  <c:v>31/03/2023 16:06</c:v>
                </c:pt>
                <c:pt idx="1537">
                  <c:v>31/03/2023 16:06</c:v>
                </c:pt>
                <c:pt idx="1538">
                  <c:v>31/03/2023 16:06</c:v>
                </c:pt>
                <c:pt idx="1539">
                  <c:v>31/03/2023 16:06</c:v>
                </c:pt>
                <c:pt idx="1540">
                  <c:v>31/03/2023 16:06</c:v>
                </c:pt>
                <c:pt idx="1541">
                  <c:v>31/03/2023 16:06</c:v>
                </c:pt>
                <c:pt idx="1542">
                  <c:v>31/03/2023 16:06</c:v>
                </c:pt>
                <c:pt idx="1543">
                  <c:v>31/03/2023 16:06</c:v>
                </c:pt>
                <c:pt idx="1544">
                  <c:v>31/03/2023 16:06</c:v>
                </c:pt>
                <c:pt idx="1545">
                  <c:v>31/03/2023 16:06</c:v>
                </c:pt>
                <c:pt idx="1546">
                  <c:v>31/03/2023 16:06</c:v>
                </c:pt>
                <c:pt idx="1547">
                  <c:v>31/03/2023 16:06</c:v>
                </c:pt>
                <c:pt idx="1548">
                  <c:v>31/03/2023 16:06</c:v>
                </c:pt>
                <c:pt idx="1549">
                  <c:v>31/03/2023 16:06</c:v>
                </c:pt>
                <c:pt idx="1550">
                  <c:v>31/03/2023 16:06</c:v>
                </c:pt>
                <c:pt idx="1551">
                  <c:v>31/03/2023 16:06</c:v>
                </c:pt>
                <c:pt idx="1552">
                  <c:v>31/03/2023 16:06</c:v>
                </c:pt>
                <c:pt idx="1553">
                  <c:v>31/03/2023 16:06</c:v>
                </c:pt>
                <c:pt idx="1554">
                  <c:v>31/03/2023 16:06</c:v>
                </c:pt>
                <c:pt idx="1555">
                  <c:v>31/03/2023 16:06</c:v>
                </c:pt>
                <c:pt idx="1556">
                  <c:v>31/03/2023 16:06</c:v>
                </c:pt>
                <c:pt idx="1557">
                  <c:v>31/03/2023 16:06</c:v>
                </c:pt>
                <c:pt idx="1558">
                  <c:v>31/03/2023 16:06</c:v>
                </c:pt>
                <c:pt idx="1559">
                  <c:v>31/03/2023 16:06</c:v>
                </c:pt>
                <c:pt idx="1560">
                  <c:v>31/03/2023 16:06</c:v>
                </c:pt>
                <c:pt idx="1561">
                  <c:v>31/03/2023 16:06</c:v>
                </c:pt>
                <c:pt idx="1562">
                  <c:v>31/03/2023 16:06</c:v>
                </c:pt>
                <c:pt idx="1563">
                  <c:v>31/03/2023 16:06</c:v>
                </c:pt>
                <c:pt idx="1564">
                  <c:v>31/03/2023 16:06</c:v>
                </c:pt>
                <c:pt idx="1565">
                  <c:v>31/03/2023 16:06</c:v>
                </c:pt>
                <c:pt idx="1566">
                  <c:v>31/03/2023 16:06</c:v>
                </c:pt>
                <c:pt idx="1567">
                  <c:v>31/03/2023 16:06</c:v>
                </c:pt>
                <c:pt idx="1568">
                  <c:v>31/03/2023 16:06</c:v>
                </c:pt>
                <c:pt idx="1569">
                  <c:v>31/03/2023 16:06</c:v>
                </c:pt>
                <c:pt idx="1570">
                  <c:v>31/03/2023 16:06</c:v>
                </c:pt>
                <c:pt idx="1571">
                  <c:v>31/03/2023 16:06</c:v>
                </c:pt>
                <c:pt idx="1572">
                  <c:v>31/03/2023 16:06</c:v>
                </c:pt>
                <c:pt idx="1573">
                  <c:v>31/03/2023 16:06</c:v>
                </c:pt>
                <c:pt idx="1574">
                  <c:v>31/03/2023 16:06</c:v>
                </c:pt>
                <c:pt idx="1575">
                  <c:v>31/03/2023 16:06</c:v>
                </c:pt>
                <c:pt idx="1576">
                  <c:v>31/03/2023 16:06</c:v>
                </c:pt>
                <c:pt idx="1577">
                  <c:v>31/03/2023 16:06</c:v>
                </c:pt>
                <c:pt idx="1578">
                  <c:v>31/03/2023 16:06</c:v>
                </c:pt>
                <c:pt idx="1579">
                  <c:v>31/03/2023 16:06</c:v>
                </c:pt>
                <c:pt idx="1580">
                  <c:v>31/03/2023 16:06</c:v>
                </c:pt>
                <c:pt idx="1581">
                  <c:v>31/03/2023 16:06</c:v>
                </c:pt>
                <c:pt idx="1582">
                  <c:v>31/03/2023 16:06</c:v>
                </c:pt>
                <c:pt idx="1583">
                  <c:v>31/03/2023 16:06</c:v>
                </c:pt>
                <c:pt idx="1584">
                  <c:v>31/03/2023 16:06</c:v>
                </c:pt>
                <c:pt idx="1585">
                  <c:v>31/03/2023 16:06</c:v>
                </c:pt>
                <c:pt idx="1586">
                  <c:v>31/03/2023 16:06</c:v>
                </c:pt>
                <c:pt idx="1587">
                  <c:v>31/03/2023 16:06</c:v>
                </c:pt>
                <c:pt idx="1588">
                  <c:v>31/03/2023 16:06</c:v>
                </c:pt>
                <c:pt idx="1589">
                  <c:v>31/03/2023 16:06</c:v>
                </c:pt>
                <c:pt idx="1590">
                  <c:v>31/03/2023 16:06</c:v>
                </c:pt>
                <c:pt idx="1591">
                  <c:v>31/03/2023 16:06</c:v>
                </c:pt>
                <c:pt idx="1592">
                  <c:v>31/03/2023 16:06</c:v>
                </c:pt>
                <c:pt idx="1593">
                  <c:v>31/03/2023 16:06</c:v>
                </c:pt>
                <c:pt idx="1594">
                  <c:v>31/03/2023 16:07</c:v>
                </c:pt>
                <c:pt idx="1595">
                  <c:v>31/03/2023 16:07</c:v>
                </c:pt>
                <c:pt idx="1596">
                  <c:v>31/03/2023 16:07</c:v>
                </c:pt>
                <c:pt idx="1597">
                  <c:v>31/03/2023 16:07</c:v>
                </c:pt>
                <c:pt idx="1598">
                  <c:v>31/03/2023 16:07</c:v>
                </c:pt>
                <c:pt idx="1599">
                  <c:v>31/03/2023 16:07</c:v>
                </c:pt>
                <c:pt idx="1600">
                  <c:v>31/03/2023 16:07</c:v>
                </c:pt>
                <c:pt idx="1601">
                  <c:v>31/03/2023 16:07</c:v>
                </c:pt>
                <c:pt idx="1602">
                  <c:v>31/03/2023 16:07</c:v>
                </c:pt>
                <c:pt idx="1603">
                  <c:v>31/03/2023 16:07</c:v>
                </c:pt>
                <c:pt idx="1604">
                  <c:v>31/03/2023 16:07</c:v>
                </c:pt>
                <c:pt idx="1605">
                  <c:v>31/03/2023 16:07</c:v>
                </c:pt>
                <c:pt idx="1606">
                  <c:v>31/03/2023 16:07</c:v>
                </c:pt>
                <c:pt idx="1607">
                  <c:v>31/03/2023 16:07</c:v>
                </c:pt>
                <c:pt idx="1608">
                  <c:v>31/03/2023 16:07</c:v>
                </c:pt>
                <c:pt idx="1609">
                  <c:v>31/03/2023 16:07</c:v>
                </c:pt>
                <c:pt idx="1610">
                  <c:v>31/03/2023 16:07</c:v>
                </c:pt>
                <c:pt idx="1611">
                  <c:v>31/03/2023 16:07</c:v>
                </c:pt>
                <c:pt idx="1612">
                  <c:v>31/03/2023 16:07</c:v>
                </c:pt>
                <c:pt idx="1613">
                  <c:v>31/03/2023 16:07</c:v>
                </c:pt>
                <c:pt idx="1614">
                  <c:v>31/03/2023 16:07</c:v>
                </c:pt>
                <c:pt idx="1615">
                  <c:v>31/03/2023 16:07</c:v>
                </c:pt>
                <c:pt idx="1616">
                  <c:v>31/03/2023 16:07</c:v>
                </c:pt>
                <c:pt idx="1617">
                  <c:v>31/03/2023 16:07</c:v>
                </c:pt>
                <c:pt idx="1618">
                  <c:v>31/03/2023 16:07</c:v>
                </c:pt>
                <c:pt idx="1619">
                  <c:v>31/03/2023 16:07</c:v>
                </c:pt>
                <c:pt idx="1620">
                  <c:v>31/03/2023 16:07</c:v>
                </c:pt>
                <c:pt idx="1621">
                  <c:v>31/03/2023 16:07</c:v>
                </c:pt>
                <c:pt idx="1622">
                  <c:v>31/03/2023 16:07</c:v>
                </c:pt>
                <c:pt idx="1623">
                  <c:v>31/03/2023 16:07</c:v>
                </c:pt>
                <c:pt idx="1624">
                  <c:v>31/03/2023 16:07</c:v>
                </c:pt>
                <c:pt idx="1625">
                  <c:v>31/03/2023 16:07</c:v>
                </c:pt>
                <c:pt idx="1626">
                  <c:v>31/03/2023 16:07</c:v>
                </c:pt>
                <c:pt idx="1627">
                  <c:v>31/03/2023 16:07</c:v>
                </c:pt>
                <c:pt idx="1628">
                  <c:v>31/03/2023 16:07</c:v>
                </c:pt>
                <c:pt idx="1629">
                  <c:v>31/03/2023 16:07</c:v>
                </c:pt>
                <c:pt idx="1630">
                  <c:v>31/03/2023 16:07</c:v>
                </c:pt>
                <c:pt idx="1631">
                  <c:v>31/03/2023 16:07</c:v>
                </c:pt>
                <c:pt idx="1632">
                  <c:v>31/03/2023 16:07</c:v>
                </c:pt>
                <c:pt idx="1633">
                  <c:v>31/03/2023 16:07</c:v>
                </c:pt>
                <c:pt idx="1634">
                  <c:v>31/03/2023 16:07</c:v>
                </c:pt>
                <c:pt idx="1635">
                  <c:v>31/03/2023 16:07</c:v>
                </c:pt>
                <c:pt idx="1636">
                  <c:v>31/03/2023 16:07</c:v>
                </c:pt>
                <c:pt idx="1637">
                  <c:v>31/03/2023 16:07</c:v>
                </c:pt>
                <c:pt idx="1638">
                  <c:v>31/03/2023 16:07</c:v>
                </c:pt>
                <c:pt idx="1639">
                  <c:v>31/03/2023 16:07</c:v>
                </c:pt>
                <c:pt idx="1640">
                  <c:v>31/03/2023 16:07</c:v>
                </c:pt>
                <c:pt idx="1641">
                  <c:v>31/03/2023 16:07</c:v>
                </c:pt>
                <c:pt idx="1642">
                  <c:v>31/03/2023 16:07</c:v>
                </c:pt>
                <c:pt idx="1643">
                  <c:v>31/03/2023 16:07</c:v>
                </c:pt>
                <c:pt idx="1644">
                  <c:v>31/03/2023 16:07</c:v>
                </c:pt>
                <c:pt idx="1645">
                  <c:v>31/03/2023 16:07</c:v>
                </c:pt>
                <c:pt idx="1646">
                  <c:v>31/03/2023 16:07</c:v>
                </c:pt>
                <c:pt idx="1647">
                  <c:v>31/03/2023 16:07</c:v>
                </c:pt>
                <c:pt idx="1648">
                  <c:v>31/03/2023 16:07</c:v>
                </c:pt>
                <c:pt idx="1649">
                  <c:v>31/03/2023 16:07</c:v>
                </c:pt>
                <c:pt idx="1650">
                  <c:v>31/03/2023 16:07</c:v>
                </c:pt>
                <c:pt idx="1651">
                  <c:v>31/03/2023 16:07</c:v>
                </c:pt>
                <c:pt idx="1652">
                  <c:v>31/03/2023 16:07</c:v>
                </c:pt>
                <c:pt idx="1653">
                  <c:v>31/03/2023 16:07</c:v>
                </c:pt>
                <c:pt idx="1654">
                  <c:v>31/03/2023 16:08</c:v>
                </c:pt>
                <c:pt idx="1655">
                  <c:v>31/03/2023 16:08</c:v>
                </c:pt>
                <c:pt idx="1656">
                  <c:v>31/03/2023 16:08</c:v>
                </c:pt>
                <c:pt idx="1657">
                  <c:v>31/03/2023 16:08</c:v>
                </c:pt>
                <c:pt idx="1658">
                  <c:v>31/03/2023 16:08</c:v>
                </c:pt>
                <c:pt idx="1659">
                  <c:v>31/03/2023 16:08</c:v>
                </c:pt>
                <c:pt idx="1660">
                  <c:v>31/03/2023 16:08</c:v>
                </c:pt>
                <c:pt idx="1661">
                  <c:v>31/03/2023 16:08</c:v>
                </c:pt>
                <c:pt idx="1662">
                  <c:v>31/03/2023 16:08</c:v>
                </c:pt>
                <c:pt idx="1663">
                  <c:v>31/03/2023 16:08</c:v>
                </c:pt>
                <c:pt idx="1664">
                  <c:v>31/03/2023 16:08</c:v>
                </c:pt>
                <c:pt idx="1665">
                  <c:v>31/03/2023 16:08</c:v>
                </c:pt>
                <c:pt idx="1666">
                  <c:v>31/03/2023 16:08</c:v>
                </c:pt>
                <c:pt idx="1667">
                  <c:v>31/03/2023 16:08</c:v>
                </c:pt>
                <c:pt idx="1668">
                  <c:v>31/03/2023 16:08</c:v>
                </c:pt>
                <c:pt idx="1669">
                  <c:v>31/03/2023 16:08</c:v>
                </c:pt>
                <c:pt idx="1670">
                  <c:v>31/03/2023 16:08</c:v>
                </c:pt>
                <c:pt idx="1671">
                  <c:v>31/03/2023 16:08</c:v>
                </c:pt>
                <c:pt idx="1672">
                  <c:v>31/03/2023 16:08</c:v>
                </c:pt>
                <c:pt idx="1673">
                  <c:v>31/03/2023 16:08</c:v>
                </c:pt>
                <c:pt idx="1674">
                  <c:v>31/03/2023 16:08</c:v>
                </c:pt>
                <c:pt idx="1675">
                  <c:v>31/03/2023 16:08</c:v>
                </c:pt>
                <c:pt idx="1676">
                  <c:v>31/03/2023 16:08</c:v>
                </c:pt>
                <c:pt idx="1677">
                  <c:v>31/03/2023 16:08</c:v>
                </c:pt>
                <c:pt idx="1678">
                  <c:v>31/03/2023 16:08</c:v>
                </c:pt>
                <c:pt idx="1679">
                  <c:v>31/03/2023 16:08</c:v>
                </c:pt>
                <c:pt idx="1680">
                  <c:v>31/03/2023 16:08</c:v>
                </c:pt>
                <c:pt idx="1681">
                  <c:v>31/03/2023 16:08</c:v>
                </c:pt>
                <c:pt idx="1682">
                  <c:v>31/03/2023 16:08</c:v>
                </c:pt>
                <c:pt idx="1683">
                  <c:v>31/03/2023 16:08</c:v>
                </c:pt>
                <c:pt idx="1684">
                  <c:v>31/03/2023 16:08</c:v>
                </c:pt>
                <c:pt idx="1685">
                  <c:v>31/03/2023 16:08</c:v>
                </c:pt>
                <c:pt idx="1686">
                  <c:v>31/03/2023 16:08</c:v>
                </c:pt>
                <c:pt idx="1687">
                  <c:v>31/03/2023 16:08</c:v>
                </c:pt>
                <c:pt idx="1688">
                  <c:v>31/03/2023 16:08</c:v>
                </c:pt>
                <c:pt idx="1689">
                  <c:v>31/03/2023 16:08</c:v>
                </c:pt>
                <c:pt idx="1690">
                  <c:v>31/03/2023 16:08</c:v>
                </c:pt>
                <c:pt idx="1691">
                  <c:v>31/03/2023 16:08</c:v>
                </c:pt>
                <c:pt idx="1692">
                  <c:v>31/03/2023 16:08</c:v>
                </c:pt>
                <c:pt idx="1693">
                  <c:v>31/03/2023 16:08</c:v>
                </c:pt>
                <c:pt idx="1694">
                  <c:v>31/03/2023 16:08</c:v>
                </c:pt>
                <c:pt idx="1695">
                  <c:v>31/03/2023 16:08</c:v>
                </c:pt>
                <c:pt idx="1696">
                  <c:v>31/03/2023 16:08</c:v>
                </c:pt>
                <c:pt idx="1697">
                  <c:v>31/03/2023 16:08</c:v>
                </c:pt>
                <c:pt idx="1698">
                  <c:v>31/03/2023 16:08</c:v>
                </c:pt>
                <c:pt idx="1699">
                  <c:v>31/03/2023 16:08</c:v>
                </c:pt>
                <c:pt idx="1700">
                  <c:v>31/03/2023 16:08</c:v>
                </c:pt>
                <c:pt idx="1701">
                  <c:v>31/03/2023 16:08</c:v>
                </c:pt>
                <c:pt idx="1702">
                  <c:v>31/03/2023 16:08</c:v>
                </c:pt>
                <c:pt idx="1703">
                  <c:v>31/03/2023 16:08</c:v>
                </c:pt>
                <c:pt idx="1704">
                  <c:v>31/03/2023 16:08</c:v>
                </c:pt>
                <c:pt idx="1705">
                  <c:v>31/03/2023 16:08</c:v>
                </c:pt>
                <c:pt idx="1706">
                  <c:v>31/03/2023 16:08</c:v>
                </c:pt>
                <c:pt idx="1707">
                  <c:v>31/03/2023 16:08</c:v>
                </c:pt>
                <c:pt idx="1708">
                  <c:v>31/03/2023 16:08</c:v>
                </c:pt>
                <c:pt idx="1709">
                  <c:v>31/03/2023 16:08</c:v>
                </c:pt>
                <c:pt idx="1710">
                  <c:v>31/03/2023 16:08</c:v>
                </c:pt>
                <c:pt idx="1711">
                  <c:v>31/03/2023 16:08</c:v>
                </c:pt>
                <c:pt idx="1712">
                  <c:v>31/03/2023 16:08</c:v>
                </c:pt>
                <c:pt idx="1713">
                  <c:v>31/03/2023 16:09</c:v>
                </c:pt>
                <c:pt idx="1714">
                  <c:v>31/03/2023 16:09</c:v>
                </c:pt>
                <c:pt idx="1715">
                  <c:v>31/03/2023 16:09</c:v>
                </c:pt>
                <c:pt idx="1716">
                  <c:v>31/03/2023 16:09</c:v>
                </c:pt>
                <c:pt idx="1717">
                  <c:v>31/03/2023 16:09</c:v>
                </c:pt>
                <c:pt idx="1718">
                  <c:v>31/03/2023 16:09</c:v>
                </c:pt>
                <c:pt idx="1719">
                  <c:v>31/03/2023 16:09</c:v>
                </c:pt>
                <c:pt idx="1720">
                  <c:v>31/03/2023 16:09</c:v>
                </c:pt>
                <c:pt idx="1721">
                  <c:v>31/03/2023 16:09</c:v>
                </c:pt>
                <c:pt idx="1722">
                  <c:v>31/03/2023 16:09</c:v>
                </c:pt>
                <c:pt idx="1723">
                  <c:v>31/03/2023 16:09</c:v>
                </c:pt>
                <c:pt idx="1724">
                  <c:v>31/03/2023 16:09</c:v>
                </c:pt>
                <c:pt idx="1725">
                  <c:v>31/03/2023 16:09</c:v>
                </c:pt>
                <c:pt idx="1726">
                  <c:v>31/03/2023 16:09</c:v>
                </c:pt>
                <c:pt idx="1727">
                  <c:v>31/03/2023 16:09</c:v>
                </c:pt>
                <c:pt idx="1728">
                  <c:v>31/03/2023 16:09</c:v>
                </c:pt>
                <c:pt idx="1729">
                  <c:v>31/03/2023 16:09</c:v>
                </c:pt>
                <c:pt idx="1730">
                  <c:v>31/03/2023 16:09</c:v>
                </c:pt>
                <c:pt idx="1731">
                  <c:v>31/03/2023 16:09</c:v>
                </c:pt>
                <c:pt idx="1732">
                  <c:v>31/03/2023 16:09</c:v>
                </c:pt>
                <c:pt idx="1733">
                  <c:v>31/03/2023 16:09</c:v>
                </c:pt>
                <c:pt idx="1734">
                  <c:v>31/03/2023 16:09</c:v>
                </c:pt>
                <c:pt idx="1735">
                  <c:v>31/03/2023 16:09</c:v>
                </c:pt>
                <c:pt idx="1736">
                  <c:v>31/03/2023 16:09</c:v>
                </c:pt>
                <c:pt idx="1737">
                  <c:v>31/03/2023 16:09</c:v>
                </c:pt>
                <c:pt idx="1738">
                  <c:v>31/03/2023 16:09</c:v>
                </c:pt>
                <c:pt idx="1739">
                  <c:v>31/03/2023 16:09</c:v>
                </c:pt>
                <c:pt idx="1740">
                  <c:v>31/03/2023 16:09</c:v>
                </c:pt>
                <c:pt idx="1741">
                  <c:v>31/03/2023 16:09</c:v>
                </c:pt>
                <c:pt idx="1742">
                  <c:v>31/03/2023 16:09</c:v>
                </c:pt>
                <c:pt idx="1743">
                  <c:v>31/03/2023 16:09</c:v>
                </c:pt>
                <c:pt idx="1744">
                  <c:v>31/03/2023 16:09</c:v>
                </c:pt>
                <c:pt idx="1745">
                  <c:v>31/03/2023 16:09</c:v>
                </c:pt>
                <c:pt idx="1746">
                  <c:v>31/03/2023 16:09</c:v>
                </c:pt>
                <c:pt idx="1747">
                  <c:v>31/03/2023 16:09</c:v>
                </c:pt>
                <c:pt idx="1748">
                  <c:v>31/03/2023 16:09</c:v>
                </c:pt>
                <c:pt idx="1749">
                  <c:v>31/03/2023 16:09</c:v>
                </c:pt>
                <c:pt idx="1750">
                  <c:v>31/03/2023 16:09</c:v>
                </c:pt>
                <c:pt idx="1751">
                  <c:v>31/03/2023 16:09</c:v>
                </c:pt>
                <c:pt idx="1752">
                  <c:v>31/03/2023 16:09</c:v>
                </c:pt>
                <c:pt idx="1753">
                  <c:v>31/03/2023 16:09</c:v>
                </c:pt>
                <c:pt idx="1754">
                  <c:v>31/03/2023 16:09</c:v>
                </c:pt>
                <c:pt idx="1755">
                  <c:v>31/03/2023 16:09</c:v>
                </c:pt>
                <c:pt idx="1756">
                  <c:v>31/03/2023 16:09</c:v>
                </c:pt>
                <c:pt idx="1757">
                  <c:v>31/03/2023 16:09</c:v>
                </c:pt>
                <c:pt idx="1758">
                  <c:v>31/03/2023 16:09</c:v>
                </c:pt>
                <c:pt idx="1759">
                  <c:v>31/03/2023 16:09</c:v>
                </c:pt>
                <c:pt idx="1760">
                  <c:v>31/03/2023 16:09</c:v>
                </c:pt>
                <c:pt idx="1761">
                  <c:v>31/03/2023 16:09</c:v>
                </c:pt>
                <c:pt idx="1762">
                  <c:v>31/03/2023 16:09</c:v>
                </c:pt>
                <c:pt idx="1763">
                  <c:v>31/03/2023 16:09</c:v>
                </c:pt>
                <c:pt idx="1764">
                  <c:v>31/03/2023 16:09</c:v>
                </c:pt>
                <c:pt idx="1765">
                  <c:v>31/03/2023 16:09</c:v>
                </c:pt>
                <c:pt idx="1766">
                  <c:v>31/03/2023 16:09</c:v>
                </c:pt>
                <c:pt idx="1767">
                  <c:v>31/03/2023 16:09</c:v>
                </c:pt>
                <c:pt idx="1768">
                  <c:v>31/03/2023 16:09</c:v>
                </c:pt>
                <c:pt idx="1769">
                  <c:v>31/03/2023 16:09</c:v>
                </c:pt>
                <c:pt idx="1770">
                  <c:v>31/03/2023 16:09</c:v>
                </c:pt>
                <c:pt idx="1771">
                  <c:v>31/03/2023 16:09</c:v>
                </c:pt>
                <c:pt idx="1772">
                  <c:v>31/03/2023 16:09</c:v>
                </c:pt>
                <c:pt idx="1773">
                  <c:v>31/03/2023 16:10</c:v>
                </c:pt>
                <c:pt idx="1774">
                  <c:v>31/03/2023 16:10</c:v>
                </c:pt>
                <c:pt idx="1775">
                  <c:v>31/03/2023 16:10</c:v>
                </c:pt>
                <c:pt idx="1776">
                  <c:v>31/03/2023 16:10</c:v>
                </c:pt>
                <c:pt idx="1777">
                  <c:v>31/03/2023 16:10</c:v>
                </c:pt>
                <c:pt idx="1778">
                  <c:v>31/03/2023 16:10</c:v>
                </c:pt>
                <c:pt idx="1779">
                  <c:v>31/03/2023 16:10</c:v>
                </c:pt>
                <c:pt idx="1780">
                  <c:v>31/03/2023 16:10</c:v>
                </c:pt>
                <c:pt idx="1781">
                  <c:v>31/03/2023 16:10</c:v>
                </c:pt>
                <c:pt idx="1782">
                  <c:v>31/03/2023 16:10</c:v>
                </c:pt>
                <c:pt idx="1783">
                  <c:v>31/03/2023 16:10</c:v>
                </c:pt>
                <c:pt idx="1784">
                  <c:v>31/03/2023 16:10</c:v>
                </c:pt>
                <c:pt idx="1785">
                  <c:v>31/03/2023 16:10</c:v>
                </c:pt>
                <c:pt idx="1786">
                  <c:v>31/03/2023 16:10</c:v>
                </c:pt>
                <c:pt idx="1787">
                  <c:v>31/03/2023 16:10</c:v>
                </c:pt>
                <c:pt idx="1788">
                  <c:v>31/03/2023 16:10</c:v>
                </c:pt>
                <c:pt idx="1789">
                  <c:v>31/03/2023 16:10</c:v>
                </c:pt>
                <c:pt idx="1790">
                  <c:v>31/03/2023 16:10</c:v>
                </c:pt>
                <c:pt idx="1791">
                  <c:v>31/03/2023 16:10</c:v>
                </c:pt>
                <c:pt idx="1792">
                  <c:v>31/03/2023 16:10</c:v>
                </c:pt>
                <c:pt idx="1793">
                  <c:v>31/03/2023 16:10</c:v>
                </c:pt>
                <c:pt idx="1794">
                  <c:v>31/03/2023 16:10</c:v>
                </c:pt>
                <c:pt idx="1795">
                  <c:v>31/03/2023 16:10</c:v>
                </c:pt>
                <c:pt idx="1796">
                  <c:v>31/03/2023 16:10</c:v>
                </c:pt>
                <c:pt idx="1797">
                  <c:v>31/03/2023 16:10</c:v>
                </c:pt>
                <c:pt idx="1798">
                  <c:v>31/03/2023 16:10</c:v>
                </c:pt>
                <c:pt idx="1799">
                  <c:v>31/03/2023 16:10</c:v>
                </c:pt>
                <c:pt idx="1800">
                  <c:v>31/03/2023 16:10</c:v>
                </c:pt>
                <c:pt idx="1801">
                  <c:v>31/03/2023 16:10</c:v>
                </c:pt>
                <c:pt idx="1802">
                  <c:v>31/03/2023 16:10</c:v>
                </c:pt>
                <c:pt idx="1803">
                  <c:v>31/03/2023 16:10</c:v>
                </c:pt>
                <c:pt idx="1804">
                  <c:v>31/03/2023 16:10</c:v>
                </c:pt>
                <c:pt idx="1805">
                  <c:v>31/03/2023 16:10</c:v>
                </c:pt>
                <c:pt idx="1806">
                  <c:v>31/03/2023 16:10</c:v>
                </c:pt>
                <c:pt idx="1807">
                  <c:v>31/03/2023 16:10</c:v>
                </c:pt>
                <c:pt idx="1808">
                  <c:v>31/03/2023 16:10</c:v>
                </c:pt>
                <c:pt idx="1809">
                  <c:v>31/03/2023 16:10</c:v>
                </c:pt>
                <c:pt idx="1810">
                  <c:v>31/03/2023 16:10</c:v>
                </c:pt>
                <c:pt idx="1811">
                  <c:v>31/03/2023 16:10</c:v>
                </c:pt>
                <c:pt idx="1812">
                  <c:v>31/03/2023 16:10</c:v>
                </c:pt>
                <c:pt idx="1813">
                  <c:v>31/03/2023 16:10</c:v>
                </c:pt>
                <c:pt idx="1814">
                  <c:v>31/03/2023 16:10</c:v>
                </c:pt>
                <c:pt idx="1815">
                  <c:v>31/03/2023 16:10</c:v>
                </c:pt>
                <c:pt idx="1816">
                  <c:v>31/03/2023 16:10</c:v>
                </c:pt>
                <c:pt idx="1817">
                  <c:v>31/03/2023 16:10</c:v>
                </c:pt>
                <c:pt idx="1818">
                  <c:v>31/03/2023 16:10</c:v>
                </c:pt>
                <c:pt idx="1819">
                  <c:v>31/03/2023 16:10</c:v>
                </c:pt>
                <c:pt idx="1820">
                  <c:v>31/03/2023 16:10</c:v>
                </c:pt>
                <c:pt idx="1821">
                  <c:v>31/03/2023 16:10</c:v>
                </c:pt>
                <c:pt idx="1822">
                  <c:v>31/03/2023 16:10</c:v>
                </c:pt>
                <c:pt idx="1823">
                  <c:v>31/03/2023 16:10</c:v>
                </c:pt>
                <c:pt idx="1824">
                  <c:v>31/03/2023 16:10</c:v>
                </c:pt>
                <c:pt idx="1825">
                  <c:v>31/03/2023 16:10</c:v>
                </c:pt>
                <c:pt idx="1826">
                  <c:v>31/03/2023 16:10</c:v>
                </c:pt>
                <c:pt idx="1827">
                  <c:v>31/03/2023 16:10</c:v>
                </c:pt>
                <c:pt idx="1828">
                  <c:v>31/03/2023 16:10</c:v>
                </c:pt>
                <c:pt idx="1829">
                  <c:v>31/03/2023 16:10</c:v>
                </c:pt>
                <c:pt idx="1830">
                  <c:v>31/03/2023 16:10</c:v>
                </c:pt>
                <c:pt idx="1831">
                  <c:v>31/03/2023 16:10</c:v>
                </c:pt>
                <c:pt idx="1832">
                  <c:v>31/03/2023 16:10</c:v>
                </c:pt>
                <c:pt idx="1833">
                  <c:v>31/03/2023 16:11</c:v>
                </c:pt>
                <c:pt idx="1834">
                  <c:v>31/03/2023 16:11</c:v>
                </c:pt>
                <c:pt idx="1835">
                  <c:v>31/03/2023 16:11</c:v>
                </c:pt>
                <c:pt idx="1836">
                  <c:v>31/03/2023 16:11</c:v>
                </c:pt>
                <c:pt idx="1837">
                  <c:v>31/03/2023 16:11</c:v>
                </c:pt>
                <c:pt idx="1838">
                  <c:v>31/03/2023 16:11</c:v>
                </c:pt>
                <c:pt idx="1839">
                  <c:v>31/03/2023 16:11</c:v>
                </c:pt>
                <c:pt idx="1840">
                  <c:v>31/03/2023 16:11</c:v>
                </c:pt>
                <c:pt idx="1841">
                  <c:v>31/03/2023 16:11</c:v>
                </c:pt>
                <c:pt idx="1842">
                  <c:v>31/03/2023 16:11</c:v>
                </c:pt>
                <c:pt idx="1843">
                  <c:v>31/03/2023 16:11</c:v>
                </c:pt>
                <c:pt idx="1844">
                  <c:v>31/03/2023 16:11</c:v>
                </c:pt>
                <c:pt idx="1845">
                  <c:v>31/03/2023 16:11</c:v>
                </c:pt>
                <c:pt idx="1846">
                  <c:v>31/03/2023 16:11</c:v>
                </c:pt>
                <c:pt idx="1847">
                  <c:v>31/03/2023 16:11</c:v>
                </c:pt>
                <c:pt idx="1848">
                  <c:v>31/03/2023 16:11</c:v>
                </c:pt>
                <c:pt idx="1849">
                  <c:v>31/03/2023 16:11</c:v>
                </c:pt>
                <c:pt idx="1850">
                  <c:v>31/03/2023 16:11</c:v>
                </c:pt>
                <c:pt idx="1851">
                  <c:v>31/03/2023 16:11</c:v>
                </c:pt>
                <c:pt idx="1852">
                  <c:v>31/03/2023 16:11</c:v>
                </c:pt>
                <c:pt idx="1853">
                  <c:v>31/03/2023 16:11</c:v>
                </c:pt>
                <c:pt idx="1854">
                  <c:v>31/03/2023 16:11</c:v>
                </c:pt>
                <c:pt idx="1855">
                  <c:v>31/03/2023 16:11</c:v>
                </c:pt>
                <c:pt idx="1856">
                  <c:v>31/03/2023 16:11</c:v>
                </c:pt>
                <c:pt idx="1857">
                  <c:v>31/03/2023 16:11</c:v>
                </c:pt>
                <c:pt idx="1858">
                  <c:v>31/03/2023 16:11</c:v>
                </c:pt>
                <c:pt idx="1859">
                  <c:v>31/03/2023 16:11</c:v>
                </c:pt>
                <c:pt idx="1860">
                  <c:v>31/03/2023 16:11</c:v>
                </c:pt>
                <c:pt idx="1861">
                  <c:v>31/03/2023 16:11</c:v>
                </c:pt>
                <c:pt idx="1862">
                  <c:v>31/03/2023 16:11</c:v>
                </c:pt>
                <c:pt idx="1863">
                  <c:v>31/03/2023 16:11</c:v>
                </c:pt>
                <c:pt idx="1864">
                  <c:v>31/03/2023 16:11</c:v>
                </c:pt>
                <c:pt idx="1865">
                  <c:v>31/03/2023 16:11</c:v>
                </c:pt>
                <c:pt idx="1866">
                  <c:v>31/03/2023 16:11</c:v>
                </c:pt>
                <c:pt idx="1867">
                  <c:v>31/03/2023 16:11</c:v>
                </c:pt>
                <c:pt idx="1868">
                  <c:v>31/03/2023 16:11</c:v>
                </c:pt>
                <c:pt idx="1869">
                  <c:v>31/03/2023 16:11</c:v>
                </c:pt>
                <c:pt idx="1870">
                  <c:v>31/03/2023 16:11</c:v>
                </c:pt>
                <c:pt idx="1871">
                  <c:v>31/03/2023 16:11</c:v>
                </c:pt>
                <c:pt idx="1872">
                  <c:v>31/03/2023 16:11</c:v>
                </c:pt>
                <c:pt idx="1873">
                  <c:v>31/03/2023 16:11</c:v>
                </c:pt>
                <c:pt idx="1874">
                  <c:v>31/03/2023 16:11</c:v>
                </c:pt>
                <c:pt idx="1875">
                  <c:v>31/03/2023 16:11</c:v>
                </c:pt>
                <c:pt idx="1876">
                  <c:v>31/03/2023 16:11</c:v>
                </c:pt>
                <c:pt idx="1877">
                  <c:v>31/03/2023 16:11</c:v>
                </c:pt>
                <c:pt idx="1878">
                  <c:v>31/03/2023 16:11</c:v>
                </c:pt>
                <c:pt idx="1879">
                  <c:v>31/03/2023 16:11</c:v>
                </c:pt>
                <c:pt idx="1880">
                  <c:v>31/03/2023 16:11</c:v>
                </c:pt>
                <c:pt idx="1881">
                  <c:v>31/03/2023 16:11</c:v>
                </c:pt>
                <c:pt idx="1882">
                  <c:v>31/03/2023 16:11</c:v>
                </c:pt>
                <c:pt idx="1883">
                  <c:v>31/03/2023 16:11</c:v>
                </c:pt>
                <c:pt idx="1884">
                  <c:v>31/03/2023 16:11</c:v>
                </c:pt>
                <c:pt idx="1885">
                  <c:v>31/03/2023 16:11</c:v>
                </c:pt>
                <c:pt idx="1886">
                  <c:v>31/03/2023 16:11</c:v>
                </c:pt>
                <c:pt idx="1887">
                  <c:v>31/03/2023 16:11</c:v>
                </c:pt>
                <c:pt idx="1888">
                  <c:v>31/03/2023 16:11</c:v>
                </c:pt>
                <c:pt idx="1889">
                  <c:v>31/03/2023 16:11</c:v>
                </c:pt>
                <c:pt idx="1890">
                  <c:v>31/03/2023 16:11</c:v>
                </c:pt>
                <c:pt idx="1891">
                  <c:v>31/03/2023 16:11</c:v>
                </c:pt>
                <c:pt idx="1892">
                  <c:v>31/03/2023 16:11</c:v>
                </c:pt>
                <c:pt idx="1893">
                  <c:v>31/03/2023 16:12</c:v>
                </c:pt>
                <c:pt idx="1894">
                  <c:v>31/03/2023 16:12</c:v>
                </c:pt>
                <c:pt idx="1895">
                  <c:v>31/03/2023 16:12</c:v>
                </c:pt>
                <c:pt idx="1896">
                  <c:v>31/03/2023 16:12</c:v>
                </c:pt>
                <c:pt idx="1897">
                  <c:v>31/03/2023 16:12</c:v>
                </c:pt>
                <c:pt idx="1898">
                  <c:v>31/03/2023 16:12</c:v>
                </c:pt>
                <c:pt idx="1899">
                  <c:v>31/03/2023 16:12</c:v>
                </c:pt>
                <c:pt idx="1900">
                  <c:v>31/03/2023 16:12</c:v>
                </c:pt>
                <c:pt idx="1901">
                  <c:v>31/03/2023 16:12</c:v>
                </c:pt>
                <c:pt idx="1902">
                  <c:v>31/03/2023 16:12</c:v>
                </c:pt>
                <c:pt idx="1903">
                  <c:v>31/03/2023 16:12</c:v>
                </c:pt>
                <c:pt idx="1904">
                  <c:v>31/03/2023 16:12</c:v>
                </c:pt>
                <c:pt idx="1905">
                  <c:v>31/03/2023 16:12</c:v>
                </c:pt>
                <c:pt idx="1906">
                  <c:v>31/03/2023 16:12</c:v>
                </c:pt>
                <c:pt idx="1907">
                  <c:v>31/03/2023 16:12</c:v>
                </c:pt>
                <c:pt idx="1908">
                  <c:v>31/03/2023 16:12</c:v>
                </c:pt>
                <c:pt idx="1909">
                  <c:v>31/03/2023 16:12</c:v>
                </c:pt>
                <c:pt idx="1910">
                  <c:v>31/03/2023 16:12</c:v>
                </c:pt>
                <c:pt idx="1911">
                  <c:v>31/03/2023 16:12</c:v>
                </c:pt>
                <c:pt idx="1912">
                  <c:v>31/03/2023 16:12</c:v>
                </c:pt>
                <c:pt idx="1913">
                  <c:v>31/03/2023 16:12</c:v>
                </c:pt>
                <c:pt idx="1914">
                  <c:v>31/03/2023 16:12</c:v>
                </c:pt>
                <c:pt idx="1915">
                  <c:v>31/03/2023 16:12</c:v>
                </c:pt>
                <c:pt idx="1916">
                  <c:v>31/03/2023 16:12</c:v>
                </c:pt>
                <c:pt idx="1917">
                  <c:v>31/03/2023 16:12</c:v>
                </c:pt>
                <c:pt idx="1918">
                  <c:v>31/03/2023 16:12</c:v>
                </c:pt>
                <c:pt idx="1919">
                  <c:v>31/03/2023 16:12</c:v>
                </c:pt>
                <c:pt idx="1920">
                  <c:v>31/03/2023 16:12</c:v>
                </c:pt>
                <c:pt idx="1921">
                  <c:v>31/03/2023 16:12</c:v>
                </c:pt>
                <c:pt idx="1922">
                  <c:v>31/03/2023 16:12</c:v>
                </c:pt>
                <c:pt idx="1923">
                  <c:v>31/03/2023 16:12</c:v>
                </c:pt>
                <c:pt idx="1924">
                  <c:v>31/03/2023 16:12</c:v>
                </c:pt>
                <c:pt idx="1925">
                  <c:v>31/03/2023 16:12</c:v>
                </c:pt>
                <c:pt idx="1926">
                  <c:v>31/03/2023 16:12</c:v>
                </c:pt>
                <c:pt idx="1927">
                  <c:v>31/03/2023 16:12</c:v>
                </c:pt>
                <c:pt idx="1928">
                  <c:v>31/03/2023 16:12</c:v>
                </c:pt>
                <c:pt idx="1929">
                  <c:v>31/03/2023 16:12</c:v>
                </c:pt>
                <c:pt idx="1930">
                  <c:v>31/03/2023 16:12</c:v>
                </c:pt>
                <c:pt idx="1931">
                  <c:v>31/03/2023 16:12</c:v>
                </c:pt>
                <c:pt idx="1932">
                  <c:v>31/03/2023 16:12</c:v>
                </c:pt>
                <c:pt idx="1933">
                  <c:v>31/03/2023 16:12</c:v>
                </c:pt>
                <c:pt idx="1934">
                  <c:v>31/03/2023 16:12</c:v>
                </c:pt>
                <c:pt idx="1935">
                  <c:v>31/03/2023 16:12</c:v>
                </c:pt>
                <c:pt idx="1936">
                  <c:v>31/03/2023 16:12</c:v>
                </c:pt>
                <c:pt idx="1937">
                  <c:v>31/03/2023 16:12</c:v>
                </c:pt>
                <c:pt idx="1938">
                  <c:v>31/03/2023 16:12</c:v>
                </c:pt>
                <c:pt idx="1939">
                  <c:v>31/03/2023 16:12</c:v>
                </c:pt>
                <c:pt idx="1940">
                  <c:v>31/03/2023 16:12</c:v>
                </c:pt>
                <c:pt idx="1941">
                  <c:v>31/03/2023 16:12</c:v>
                </c:pt>
                <c:pt idx="1942">
                  <c:v>31/03/2023 16:12</c:v>
                </c:pt>
                <c:pt idx="1943">
                  <c:v>31/03/2023 16:12</c:v>
                </c:pt>
                <c:pt idx="1944">
                  <c:v>31/03/2023 16:12</c:v>
                </c:pt>
                <c:pt idx="1945">
                  <c:v>31/03/2023 16:12</c:v>
                </c:pt>
                <c:pt idx="1946">
                  <c:v>31/03/2023 16:12</c:v>
                </c:pt>
                <c:pt idx="1947">
                  <c:v>31/03/2023 16:12</c:v>
                </c:pt>
                <c:pt idx="1948">
                  <c:v>31/03/2023 16:12</c:v>
                </c:pt>
                <c:pt idx="1949">
                  <c:v>31/03/2023 16:12</c:v>
                </c:pt>
                <c:pt idx="1950">
                  <c:v>31/03/2023 16:12</c:v>
                </c:pt>
                <c:pt idx="1951">
                  <c:v>31/03/2023 16:12</c:v>
                </c:pt>
                <c:pt idx="1952">
                  <c:v>31/03/2023 16:12</c:v>
                </c:pt>
                <c:pt idx="1953">
                  <c:v>31/03/2023 16:13</c:v>
                </c:pt>
                <c:pt idx="1954">
                  <c:v>31/03/2023 16:13</c:v>
                </c:pt>
                <c:pt idx="1955">
                  <c:v>31/03/2023 16:13</c:v>
                </c:pt>
                <c:pt idx="1956">
                  <c:v>31/03/2023 16:13</c:v>
                </c:pt>
                <c:pt idx="1957">
                  <c:v>31/03/2023 16:13</c:v>
                </c:pt>
                <c:pt idx="1958">
                  <c:v>31/03/2023 16:13</c:v>
                </c:pt>
                <c:pt idx="1959">
                  <c:v>31/03/2023 16:13</c:v>
                </c:pt>
                <c:pt idx="1960">
                  <c:v>31/03/2023 16:13</c:v>
                </c:pt>
                <c:pt idx="1961">
                  <c:v>31/03/2023 16:13</c:v>
                </c:pt>
                <c:pt idx="1962">
                  <c:v>31/03/2023 16:13</c:v>
                </c:pt>
                <c:pt idx="1963">
                  <c:v>31/03/2023 16:13</c:v>
                </c:pt>
                <c:pt idx="1964">
                  <c:v>31/03/2023 16:13</c:v>
                </c:pt>
                <c:pt idx="1965">
                  <c:v>31/03/2023 16:13</c:v>
                </c:pt>
                <c:pt idx="1966">
                  <c:v>31/03/2023 16:13</c:v>
                </c:pt>
                <c:pt idx="1967">
                  <c:v>31/03/2023 16:13</c:v>
                </c:pt>
                <c:pt idx="1968">
                  <c:v>31/03/2023 16:13</c:v>
                </c:pt>
                <c:pt idx="1969">
                  <c:v>31/03/2023 16:13</c:v>
                </c:pt>
                <c:pt idx="1970">
                  <c:v>31/03/2023 16:13</c:v>
                </c:pt>
                <c:pt idx="1971">
                  <c:v>31/03/2023 16:13</c:v>
                </c:pt>
                <c:pt idx="1972">
                  <c:v>31/03/2023 16:13</c:v>
                </c:pt>
                <c:pt idx="1973">
                  <c:v>31/03/2023 16:13</c:v>
                </c:pt>
                <c:pt idx="1974">
                  <c:v>31/03/2023 16:13</c:v>
                </c:pt>
                <c:pt idx="1975">
                  <c:v>31/03/2023 16:13</c:v>
                </c:pt>
                <c:pt idx="1976">
                  <c:v>31/03/2023 16:13</c:v>
                </c:pt>
                <c:pt idx="1977">
                  <c:v>31/03/2023 16:13</c:v>
                </c:pt>
                <c:pt idx="1978">
                  <c:v>31/03/2023 16:13</c:v>
                </c:pt>
                <c:pt idx="1979">
                  <c:v>31/03/2023 16:13</c:v>
                </c:pt>
                <c:pt idx="1980">
                  <c:v>31/03/2023 16:13</c:v>
                </c:pt>
                <c:pt idx="1981">
                  <c:v>31/03/2023 16:13</c:v>
                </c:pt>
                <c:pt idx="1982">
                  <c:v>31/03/2023 16:13</c:v>
                </c:pt>
                <c:pt idx="1983">
                  <c:v>31/03/2023 16:13</c:v>
                </c:pt>
                <c:pt idx="1984">
                  <c:v>31/03/2023 16:13</c:v>
                </c:pt>
                <c:pt idx="1985">
                  <c:v>31/03/2023 16:13</c:v>
                </c:pt>
                <c:pt idx="1986">
                  <c:v>31/03/2023 16:13</c:v>
                </c:pt>
                <c:pt idx="1987">
                  <c:v>31/03/2023 16:13</c:v>
                </c:pt>
                <c:pt idx="1988">
                  <c:v>31/03/2023 16:13</c:v>
                </c:pt>
                <c:pt idx="1989">
                  <c:v>31/03/2023 16:13</c:v>
                </c:pt>
                <c:pt idx="1990">
                  <c:v>31/03/2023 16:13</c:v>
                </c:pt>
                <c:pt idx="1991">
                  <c:v>31/03/2023 16:13</c:v>
                </c:pt>
                <c:pt idx="1992">
                  <c:v>31/03/2023 16:13</c:v>
                </c:pt>
                <c:pt idx="1993">
                  <c:v>31/03/2023 16:13</c:v>
                </c:pt>
                <c:pt idx="1994">
                  <c:v>31/03/2023 16:13</c:v>
                </c:pt>
                <c:pt idx="1995">
                  <c:v>31/03/2023 16:13</c:v>
                </c:pt>
                <c:pt idx="1996">
                  <c:v>31/03/2023 16:13</c:v>
                </c:pt>
                <c:pt idx="1997">
                  <c:v>31/03/2023 16:13</c:v>
                </c:pt>
                <c:pt idx="1998">
                  <c:v>31/03/2023 16:13</c:v>
                </c:pt>
                <c:pt idx="1999">
                  <c:v>31/03/2023 16:13</c:v>
                </c:pt>
                <c:pt idx="2000">
                  <c:v>31/03/2023 16:13</c:v>
                </c:pt>
                <c:pt idx="2001">
                  <c:v>31/03/2023 16:13</c:v>
                </c:pt>
                <c:pt idx="2002">
                  <c:v>31/03/2023 16:13</c:v>
                </c:pt>
                <c:pt idx="2003">
                  <c:v>31/03/2023 16:13</c:v>
                </c:pt>
                <c:pt idx="2004">
                  <c:v>31/03/2023 16:13</c:v>
                </c:pt>
                <c:pt idx="2005">
                  <c:v>31/03/2023 16:13</c:v>
                </c:pt>
                <c:pt idx="2006">
                  <c:v>31/03/2023 16:13</c:v>
                </c:pt>
                <c:pt idx="2007">
                  <c:v>31/03/2023 16:13</c:v>
                </c:pt>
                <c:pt idx="2008">
                  <c:v>31/03/2023 16:13</c:v>
                </c:pt>
                <c:pt idx="2009">
                  <c:v>31/03/2023 16:13</c:v>
                </c:pt>
                <c:pt idx="2010">
                  <c:v>31/03/2023 16:13</c:v>
                </c:pt>
                <c:pt idx="2011">
                  <c:v>31/03/2023 16:13</c:v>
                </c:pt>
                <c:pt idx="2012">
                  <c:v>31/03/2023 16:14</c:v>
                </c:pt>
                <c:pt idx="2013">
                  <c:v>31/03/2023 16:14</c:v>
                </c:pt>
                <c:pt idx="2014">
                  <c:v>31/03/2023 16:14</c:v>
                </c:pt>
                <c:pt idx="2015">
                  <c:v>31/03/2023 16:14</c:v>
                </c:pt>
                <c:pt idx="2016">
                  <c:v>31/03/2023 16:14</c:v>
                </c:pt>
                <c:pt idx="2017">
                  <c:v>31/03/2023 16:14</c:v>
                </c:pt>
                <c:pt idx="2018">
                  <c:v>31/03/2023 16:14</c:v>
                </c:pt>
                <c:pt idx="2019">
                  <c:v>31/03/2023 16:14</c:v>
                </c:pt>
                <c:pt idx="2020">
                  <c:v>31/03/2023 16:14</c:v>
                </c:pt>
                <c:pt idx="2021">
                  <c:v>31/03/2023 16:14</c:v>
                </c:pt>
                <c:pt idx="2022">
                  <c:v>31/03/2023 16:14</c:v>
                </c:pt>
                <c:pt idx="2023">
                  <c:v>31/03/2023 16:14</c:v>
                </c:pt>
                <c:pt idx="2024">
                  <c:v>31/03/2023 16:14</c:v>
                </c:pt>
                <c:pt idx="2025">
                  <c:v>31/03/2023 16:14</c:v>
                </c:pt>
                <c:pt idx="2026">
                  <c:v>31/03/2023 16:14</c:v>
                </c:pt>
                <c:pt idx="2027">
                  <c:v>31/03/2023 16:14</c:v>
                </c:pt>
                <c:pt idx="2028">
                  <c:v>31/03/2023 16:14</c:v>
                </c:pt>
                <c:pt idx="2029">
                  <c:v>31/03/2023 16:14</c:v>
                </c:pt>
                <c:pt idx="2030">
                  <c:v>31/03/2023 16:14</c:v>
                </c:pt>
                <c:pt idx="2031">
                  <c:v>31/03/2023 16:14</c:v>
                </c:pt>
                <c:pt idx="2032">
                  <c:v>31/03/2023 16:14</c:v>
                </c:pt>
                <c:pt idx="2033">
                  <c:v>31/03/2023 16:14</c:v>
                </c:pt>
                <c:pt idx="2034">
                  <c:v>31/03/2023 16:14</c:v>
                </c:pt>
                <c:pt idx="2035">
                  <c:v>31/03/2023 16:14</c:v>
                </c:pt>
                <c:pt idx="2036">
                  <c:v>31/03/2023 16:14</c:v>
                </c:pt>
                <c:pt idx="2037">
                  <c:v>31/03/2023 16:14</c:v>
                </c:pt>
                <c:pt idx="2038">
                  <c:v>31/03/2023 16:14</c:v>
                </c:pt>
                <c:pt idx="2039">
                  <c:v>31/03/2023 16:14</c:v>
                </c:pt>
                <c:pt idx="2040">
                  <c:v>31/03/2023 16:14</c:v>
                </c:pt>
                <c:pt idx="2041">
                  <c:v>31/03/2023 16:14</c:v>
                </c:pt>
                <c:pt idx="2042">
                  <c:v>31/03/2023 16:14</c:v>
                </c:pt>
                <c:pt idx="2043">
                  <c:v>31/03/2023 16:14</c:v>
                </c:pt>
                <c:pt idx="2044">
                  <c:v>31/03/2023 16:14</c:v>
                </c:pt>
                <c:pt idx="2045">
                  <c:v>31/03/2023 16:14</c:v>
                </c:pt>
                <c:pt idx="2046">
                  <c:v>31/03/2023 16:14</c:v>
                </c:pt>
                <c:pt idx="2047">
                  <c:v>31/03/2023 16:14</c:v>
                </c:pt>
                <c:pt idx="2048">
                  <c:v>31/03/2023 16:14</c:v>
                </c:pt>
                <c:pt idx="2049">
                  <c:v>31/03/2023 16:14</c:v>
                </c:pt>
                <c:pt idx="2050">
                  <c:v>31/03/2023 16:14</c:v>
                </c:pt>
                <c:pt idx="2051">
                  <c:v>31/03/2023 16:14</c:v>
                </c:pt>
                <c:pt idx="2052">
                  <c:v>31/03/2023 16:14</c:v>
                </c:pt>
                <c:pt idx="2053">
                  <c:v>31/03/2023 16:14</c:v>
                </c:pt>
                <c:pt idx="2054">
                  <c:v>31/03/2023 16:14</c:v>
                </c:pt>
                <c:pt idx="2055">
                  <c:v>31/03/2023 16:14</c:v>
                </c:pt>
                <c:pt idx="2056">
                  <c:v>31/03/2023 16:14</c:v>
                </c:pt>
                <c:pt idx="2057">
                  <c:v>31/03/2023 16:14</c:v>
                </c:pt>
                <c:pt idx="2058">
                  <c:v>31/03/2023 16:14</c:v>
                </c:pt>
                <c:pt idx="2059">
                  <c:v>31/03/2023 16:14</c:v>
                </c:pt>
                <c:pt idx="2060">
                  <c:v>31/03/2023 16:14</c:v>
                </c:pt>
                <c:pt idx="2061">
                  <c:v>31/03/2023 16:14</c:v>
                </c:pt>
                <c:pt idx="2062">
                  <c:v>31/03/2023 16:14</c:v>
                </c:pt>
                <c:pt idx="2063">
                  <c:v>31/03/2023 16:14</c:v>
                </c:pt>
                <c:pt idx="2064">
                  <c:v>31/03/2023 16:14</c:v>
                </c:pt>
                <c:pt idx="2065">
                  <c:v>31/03/2023 16:14</c:v>
                </c:pt>
                <c:pt idx="2066">
                  <c:v>31/03/2023 16:14</c:v>
                </c:pt>
                <c:pt idx="2067">
                  <c:v>31/03/2023 16:14</c:v>
                </c:pt>
                <c:pt idx="2068">
                  <c:v>31/03/2023 16:14</c:v>
                </c:pt>
                <c:pt idx="2069">
                  <c:v>31/03/2023 16:14</c:v>
                </c:pt>
                <c:pt idx="2070">
                  <c:v>31/03/2023 16:14</c:v>
                </c:pt>
                <c:pt idx="2071">
                  <c:v>31/03/2023 16:14</c:v>
                </c:pt>
                <c:pt idx="2072">
                  <c:v>31/03/2023 16:15</c:v>
                </c:pt>
                <c:pt idx="2073">
                  <c:v>31/03/2023 16:15</c:v>
                </c:pt>
                <c:pt idx="2074">
                  <c:v>31/03/2023 16:15</c:v>
                </c:pt>
                <c:pt idx="2075">
                  <c:v>31/03/2023 16:15</c:v>
                </c:pt>
                <c:pt idx="2076">
                  <c:v>31/03/2023 16:15</c:v>
                </c:pt>
                <c:pt idx="2077">
                  <c:v>31/03/2023 16:15</c:v>
                </c:pt>
                <c:pt idx="2078">
                  <c:v>31/03/2023 16:15</c:v>
                </c:pt>
                <c:pt idx="2079">
                  <c:v>31/03/2023 16:15</c:v>
                </c:pt>
                <c:pt idx="2080">
                  <c:v>31/03/2023 16:15</c:v>
                </c:pt>
                <c:pt idx="2081">
                  <c:v>31/03/2023 16:15</c:v>
                </c:pt>
                <c:pt idx="2082">
                  <c:v>31/03/2023 16:15</c:v>
                </c:pt>
                <c:pt idx="2083">
                  <c:v>31/03/2023 16:15</c:v>
                </c:pt>
                <c:pt idx="2084">
                  <c:v>31/03/2023 16:15</c:v>
                </c:pt>
                <c:pt idx="2085">
                  <c:v>31/03/2023 16:15</c:v>
                </c:pt>
                <c:pt idx="2086">
                  <c:v>31/03/2023 16:15</c:v>
                </c:pt>
                <c:pt idx="2087">
                  <c:v>31/03/2023 16:15</c:v>
                </c:pt>
                <c:pt idx="2088">
                  <c:v>31/03/2023 16:15</c:v>
                </c:pt>
                <c:pt idx="2089">
                  <c:v>31/03/2023 16:15</c:v>
                </c:pt>
                <c:pt idx="2090">
                  <c:v>31/03/2023 16:15</c:v>
                </c:pt>
                <c:pt idx="2091">
                  <c:v>31/03/2023 16:15</c:v>
                </c:pt>
                <c:pt idx="2092">
                  <c:v>31/03/2023 16:15</c:v>
                </c:pt>
                <c:pt idx="2093">
                  <c:v>31/03/2023 16:15</c:v>
                </c:pt>
                <c:pt idx="2094">
                  <c:v>31/03/2023 16:15</c:v>
                </c:pt>
                <c:pt idx="2095">
                  <c:v>31/03/2023 16:15</c:v>
                </c:pt>
                <c:pt idx="2096">
                  <c:v>31/03/2023 16:15</c:v>
                </c:pt>
                <c:pt idx="2097">
                  <c:v>31/03/2023 16:15</c:v>
                </c:pt>
                <c:pt idx="2098">
                  <c:v>31/03/2023 16:15</c:v>
                </c:pt>
                <c:pt idx="2099">
                  <c:v>31/03/2023 16:15</c:v>
                </c:pt>
                <c:pt idx="2100">
                  <c:v>31/03/2023 16:15</c:v>
                </c:pt>
                <c:pt idx="2101">
                  <c:v>31/03/2023 16:15</c:v>
                </c:pt>
                <c:pt idx="2102">
                  <c:v>31/03/2023 16:15</c:v>
                </c:pt>
                <c:pt idx="2103">
                  <c:v>31/03/2023 16:15</c:v>
                </c:pt>
                <c:pt idx="2104">
                  <c:v>31/03/2023 16:15</c:v>
                </c:pt>
                <c:pt idx="2105">
                  <c:v>31/03/2023 16:15</c:v>
                </c:pt>
                <c:pt idx="2106">
                  <c:v>31/03/2023 16:15</c:v>
                </c:pt>
                <c:pt idx="2107">
                  <c:v>31/03/2023 16:15</c:v>
                </c:pt>
                <c:pt idx="2108">
                  <c:v>31/03/2023 16:15</c:v>
                </c:pt>
                <c:pt idx="2109">
                  <c:v>31/03/2023 16:15</c:v>
                </c:pt>
                <c:pt idx="2110">
                  <c:v>31/03/2023 16:15</c:v>
                </c:pt>
                <c:pt idx="2111">
                  <c:v>31/03/2023 16:15</c:v>
                </c:pt>
                <c:pt idx="2112">
                  <c:v>31/03/2023 16:15</c:v>
                </c:pt>
                <c:pt idx="2113">
                  <c:v>31/03/2023 16:15</c:v>
                </c:pt>
                <c:pt idx="2114">
                  <c:v>31/03/2023 16:15</c:v>
                </c:pt>
                <c:pt idx="2115">
                  <c:v>31/03/2023 16:15</c:v>
                </c:pt>
                <c:pt idx="2116">
                  <c:v>31/03/2023 16:15</c:v>
                </c:pt>
                <c:pt idx="2117">
                  <c:v>31/03/2023 16:15</c:v>
                </c:pt>
                <c:pt idx="2118">
                  <c:v>31/03/2023 16:15</c:v>
                </c:pt>
                <c:pt idx="2119">
                  <c:v>31/03/2023 16:15</c:v>
                </c:pt>
                <c:pt idx="2120">
                  <c:v>31/03/2023 16:15</c:v>
                </c:pt>
                <c:pt idx="2121">
                  <c:v>31/03/2023 16:15</c:v>
                </c:pt>
                <c:pt idx="2122">
                  <c:v>31/03/2023 16:15</c:v>
                </c:pt>
                <c:pt idx="2123">
                  <c:v>31/03/2023 16:15</c:v>
                </c:pt>
                <c:pt idx="2124">
                  <c:v>31/03/2023 16:15</c:v>
                </c:pt>
                <c:pt idx="2125">
                  <c:v>31/03/2023 16:15</c:v>
                </c:pt>
                <c:pt idx="2126">
                  <c:v>31/03/2023 16:15</c:v>
                </c:pt>
                <c:pt idx="2127">
                  <c:v>31/03/2023 16:15</c:v>
                </c:pt>
                <c:pt idx="2128">
                  <c:v>31/03/2023 16:15</c:v>
                </c:pt>
                <c:pt idx="2129">
                  <c:v>31/03/2023 16:15</c:v>
                </c:pt>
                <c:pt idx="2130">
                  <c:v>31/03/2023 16:15</c:v>
                </c:pt>
                <c:pt idx="2131">
                  <c:v>31/03/2023 16:15</c:v>
                </c:pt>
                <c:pt idx="2132">
                  <c:v>31/03/2023 16:16</c:v>
                </c:pt>
                <c:pt idx="2133">
                  <c:v>31/03/2023 16:16</c:v>
                </c:pt>
                <c:pt idx="2134">
                  <c:v>31/03/2023 16:16</c:v>
                </c:pt>
                <c:pt idx="2135">
                  <c:v>31/03/2023 16:16</c:v>
                </c:pt>
                <c:pt idx="2136">
                  <c:v>31/03/2023 16:16</c:v>
                </c:pt>
                <c:pt idx="2137">
                  <c:v>31/03/2023 16:16</c:v>
                </c:pt>
                <c:pt idx="2138">
                  <c:v>31/03/2023 16:16</c:v>
                </c:pt>
                <c:pt idx="2139">
                  <c:v>31/03/2023 16:16</c:v>
                </c:pt>
                <c:pt idx="2140">
                  <c:v>31/03/2023 16:16</c:v>
                </c:pt>
                <c:pt idx="2141">
                  <c:v>31/03/2023 16:16</c:v>
                </c:pt>
                <c:pt idx="2142">
                  <c:v>31/03/2023 16:16</c:v>
                </c:pt>
                <c:pt idx="2143">
                  <c:v>31/03/2023 16:16</c:v>
                </c:pt>
                <c:pt idx="2144">
                  <c:v>31/03/2023 16:16</c:v>
                </c:pt>
                <c:pt idx="2145">
                  <c:v>31/03/2023 16:16</c:v>
                </c:pt>
                <c:pt idx="2146">
                  <c:v>31/03/2023 16:16</c:v>
                </c:pt>
                <c:pt idx="2147">
                  <c:v>31/03/2023 16:16</c:v>
                </c:pt>
                <c:pt idx="2148">
                  <c:v>31/03/2023 16:16</c:v>
                </c:pt>
                <c:pt idx="2149">
                  <c:v>31/03/2023 16:16</c:v>
                </c:pt>
                <c:pt idx="2150">
                  <c:v>31/03/2023 16:16</c:v>
                </c:pt>
                <c:pt idx="2151">
                  <c:v>31/03/2023 16:16</c:v>
                </c:pt>
                <c:pt idx="2152">
                  <c:v>31/03/2023 16:16</c:v>
                </c:pt>
                <c:pt idx="2153">
                  <c:v>31/03/2023 16:16</c:v>
                </c:pt>
                <c:pt idx="2154">
                  <c:v>31/03/2023 16:16</c:v>
                </c:pt>
                <c:pt idx="2155">
                  <c:v>31/03/2023 16:16</c:v>
                </c:pt>
                <c:pt idx="2156">
                  <c:v>31/03/2023 16:16</c:v>
                </c:pt>
                <c:pt idx="2157">
                  <c:v>31/03/2023 16:16</c:v>
                </c:pt>
                <c:pt idx="2158">
                  <c:v>31/03/2023 16:16</c:v>
                </c:pt>
                <c:pt idx="2159">
                  <c:v>31/03/2023 16:16</c:v>
                </c:pt>
                <c:pt idx="2160">
                  <c:v>31/03/2023 16:16</c:v>
                </c:pt>
                <c:pt idx="2161">
                  <c:v>31/03/2023 16:16</c:v>
                </c:pt>
                <c:pt idx="2162">
                  <c:v>31/03/2023 16:16</c:v>
                </c:pt>
                <c:pt idx="2163">
                  <c:v>31/03/2023 16:16</c:v>
                </c:pt>
                <c:pt idx="2164">
                  <c:v>31/03/2023 16:16</c:v>
                </c:pt>
                <c:pt idx="2165">
                  <c:v>31/03/2023 16:16</c:v>
                </c:pt>
                <c:pt idx="2166">
                  <c:v>31/03/2023 16:16</c:v>
                </c:pt>
                <c:pt idx="2167">
                  <c:v>31/03/2023 16:16</c:v>
                </c:pt>
                <c:pt idx="2168">
                  <c:v>31/03/2023 16:16</c:v>
                </c:pt>
                <c:pt idx="2169">
                  <c:v>31/03/2023 16:16</c:v>
                </c:pt>
                <c:pt idx="2170">
                  <c:v>31/03/2023 16:16</c:v>
                </c:pt>
                <c:pt idx="2171">
                  <c:v>31/03/2023 16:16</c:v>
                </c:pt>
                <c:pt idx="2172">
                  <c:v>31/03/2023 16:16</c:v>
                </c:pt>
                <c:pt idx="2173">
                  <c:v>31/03/2023 16:16</c:v>
                </c:pt>
                <c:pt idx="2174">
                  <c:v>31/03/2023 16:16</c:v>
                </c:pt>
                <c:pt idx="2175">
                  <c:v>31/03/2023 16:16</c:v>
                </c:pt>
                <c:pt idx="2176">
                  <c:v>31/03/2023 16:16</c:v>
                </c:pt>
                <c:pt idx="2177">
                  <c:v>31/03/2023 16:16</c:v>
                </c:pt>
                <c:pt idx="2178">
                  <c:v>31/03/2023 16:16</c:v>
                </c:pt>
                <c:pt idx="2179">
                  <c:v>31/03/2023 16:16</c:v>
                </c:pt>
                <c:pt idx="2180">
                  <c:v>31/03/2023 16:16</c:v>
                </c:pt>
                <c:pt idx="2181">
                  <c:v>31/03/2023 16:16</c:v>
                </c:pt>
                <c:pt idx="2182">
                  <c:v>31/03/2023 16:16</c:v>
                </c:pt>
                <c:pt idx="2183">
                  <c:v>31/03/2023 16:16</c:v>
                </c:pt>
                <c:pt idx="2184">
                  <c:v>31/03/2023 16:16</c:v>
                </c:pt>
                <c:pt idx="2185">
                  <c:v>31/03/2023 16:16</c:v>
                </c:pt>
                <c:pt idx="2186">
                  <c:v>31/03/2023 16:16</c:v>
                </c:pt>
                <c:pt idx="2187">
                  <c:v>31/03/2023 16:16</c:v>
                </c:pt>
                <c:pt idx="2188">
                  <c:v>31/03/2023 16:16</c:v>
                </c:pt>
                <c:pt idx="2189">
                  <c:v>31/03/2023 16:16</c:v>
                </c:pt>
                <c:pt idx="2190">
                  <c:v>31/03/2023 16:16</c:v>
                </c:pt>
                <c:pt idx="2191">
                  <c:v>31/03/2023 16:17</c:v>
                </c:pt>
                <c:pt idx="2192">
                  <c:v>31/03/2023 16:17</c:v>
                </c:pt>
                <c:pt idx="2193">
                  <c:v>31/03/2023 16:17</c:v>
                </c:pt>
                <c:pt idx="2194">
                  <c:v>31/03/2023 16:17</c:v>
                </c:pt>
                <c:pt idx="2195">
                  <c:v>31/03/2023 16:17</c:v>
                </c:pt>
                <c:pt idx="2196">
                  <c:v>31/03/2023 16:17</c:v>
                </c:pt>
                <c:pt idx="2197">
                  <c:v>31/03/2023 16:17</c:v>
                </c:pt>
                <c:pt idx="2198">
                  <c:v>31/03/2023 16:17</c:v>
                </c:pt>
                <c:pt idx="2199">
                  <c:v>31/03/2023 16:17</c:v>
                </c:pt>
                <c:pt idx="2200">
                  <c:v>31/03/2023 16:17</c:v>
                </c:pt>
                <c:pt idx="2201">
                  <c:v>31/03/2023 16:17</c:v>
                </c:pt>
                <c:pt idx="2202">
                  <c:v>31/03/2023 16:17</c:v>
                </c:pt>
                <c:pt idx="2203">
                  <c:v>31/03/2023 16:17</c:v>
                </c:pt>
                <c:pt idx="2204">
                  <c:v>31/03/2023 16:17</c:v>
                </c:pt>
                <c:pt idx="2205">
                  <c:v>31/03/2023 16:17</c:v>
                </c:pt>
                <c:pt idx="2206">
                  <c:v>31/03/2023 16:17</c:v>
                </c:pt>
                <c:pt idx="2207">
                  <c:v>31/03/2023 16:17</c:v>
                </c:pt>
                <c:pt idx="2208">
                  <c:v>31/03/2023 16:17</c:v>
                </c:pt>
                <c:pt idx="2209">
                  <c:v>31/03/2023 16:17</c:v>
                </c:pt>
                <c:pt idx="2210">
                  <c:v>31/03/2023 16:17</c:v>
                </c:pt>
                <c:pt idx="2211">
                  <c:v>31/03/2023 16:17</c:v>
                </c:pt>
                <c:pt idx="2212">
                  <c:v>31/03/2023 16:17</c:v>
                </c:pt>
                <c:pt idx="2213">
                  <c:v>31/03/2023 16:17</c:v>
                </c:pt>
                <c:pt idx="2214">
                  <c:v>31/03/2023 16:17</c:v>
                </c:pt>
                <c:pt idx="2215">
                  <c:v>31/03/2023 16:17</c:v>
                </c:pt>
                <c:pt idx="2216">
                  <c:v>31/03/2023 16:17</c:v>
                </c:pt>
                <c:pt idx="2217">
                  <c:v>31/03/2023 16:17</c:v>
                </c:pt>
                <c:pt idx="2218">
                  <c:v>31/03/2023 16:17</c:v>
                </c:pt>
                <c:pt idx="2219">
                  <c:v>31/03/2023 16:17</c:v>
                </c:pt>
                <c:pt idx="2220">
                  <c:v>31/03/2023 16:17</c:v>
                </c:pt>
                <c:pt idx="2221">
                  <c:v>31/03/2023 16:17</c:v>
                </c:pt>
                <c:pt idx="2222">
                  <c:v>31/03/2023 16:17</c:v>
                </c:pt>
                <c:pt idx="2223">
                  <c:v>31/03/2023 16:17</c:v>
                </c:pt>
                <c:pt idx="2224">
                  <c:v>31/03/2023 16:17</c:v>
                </c:pt>
                <c:pt idx="2225">
                  <c:v>31/03/2023 16:17</c:v>
                </c:pt>
                <c:pt idx="2226">
                  <c:v>31/03/2023 16:17</c:v>
                </c:pt>
                <c:pt idx="2227">
                  <c:v>31/03/2023 16:17</c:v>
                </c:pt>
                <c:pt idx="2228">
                  <c:v>31/03/2023 16:17</c:v>
                </c:pt>
                <c:pt idx="2229">
                  <c:v>31/03/2023 16:17</c:v>
                </c:pt>
                <c:pt idx="2230">
                  <c:v>31/03/2023 16:17</c:v>
                </c:pt>
                <c:pt idx="2231">
                  <c:v>31/03/2023 16:17</c:v>
                </c:pt>
                <c:pt idx="2232">
                  <c:v>31/03/2023 16:17</c:v>
                </c:pt>
                <c:pt idx="2233">
                  <c:v>31/03/2023 16:17</c:v>
                </c:pt>
                <c:pt idx="2234">
                  <c:v>31/03/2023 16:17</c:v>
                </c:pt>
                <c:pt idx="2235">
                  <c:v>31/03/2023 16:17</c:v>
                </c:pt>
                <c:pt idx="2236">
                  <c:v>31/03/2023 16:17</c:v>
                </c:pt>
                <c:pt idx="2237">
                  <c:v>31/03/2023 16:17</c:v>
                </c:pt>
                <c:pt idx="2238">
                  <c:v>31/03/2023 16:17</c:v>
                </c:pt>
                <c:pt idx="2239">
                  <c:v>31/03/2023 16:17</c:v>
                </c:pt>
                <c:pt idx="2240">
                  <c:v>31/03/2023 16:17</c:v>
                </c:pt>
                <c:pt idx="2241">
                  <c:v>31/03/2023 16:17</c:v>
                </c:pt>
                <c:pt idx="2242">
                  <c:v>31/03/2023 16:17</c:v>
                </c:pt>
                <c:pt idx="2243">
                  <c:v>31/03/2023 16:17</c:v>
                </c:pt>
                <c:pt idx="2244">
                  <c:v>31/03/2023 16:17</c:v>
                </c:pt>
                <c:pt idx="2245">
                  <c:v>31/03/2023 16:17</c:v>
                </c:pt>
                <c:pt idx="2246">
                  <c:v>31/03/2023 16:17</c:v>
                </c:pt>
                <c:pt idx="2247">
                  <c:v>31/03/2023 16:17</c:v>
                </c:pt>
                <c:pt idx="2248">
                  <c:v>31/03/2023 16:17</c:v>
                </c:pt>
                <c:pt idx="2249">
                  <c:v>31/03/2023 16:17</c:v>
                </c:pt>
                <c:pt idx="2250">
                  <c:v>31/03/2023 16:17</c:v>
                </c:pt>
                <c:pt idx="2251">
                  <c:v>31/03/2023 16:18</c:v>
                </c:pt>
                <c:pt idx="2252">
                  <c:v>31/03/2023 16:18</c:v>
                </c:pt>
                <c:pt idx="2253">
                  <c:v>31/03/2023 16:18</c:v>
                </c:pt>
                <c:pt idx="2254">
                  <c:v>31/03/2023 16:18</c:v>
                </c:pt>
                <c:pt idx="2255">
                  <c:v>31/03/2023 16:18</c:v>
                </c:pt>
                <c:pt idx="2256">
                  <c:v>31/03/2023 16:18</c:v>
                </c:pt>
                <c:pt idx="2257">
                  <c:v>31/03/2023 16:18</c:v>
                </c:pt>
                <c:pt idx="2258">
                  <c:v>31/03/2023 16:18</c:v>
                </c:pt>
                <c:pt idx="2259">
                  <c:v>31/03/2023 16:18</c:v>
                </c:pt>
                <c:pt idx="2260">
                  <c:v>31/03/2023 16:18</c:v>
                </c:pt>
                <c:pt idx="2261">
                  <c:v>31/03/2023 16:18</c:v>
                </c:pt>
                <c:pt idx="2262">
                  <c:v>31/03/2023 16:18</c:v>
                </c:pt>
                <c:pt idx="2263">
                  <c:v>31/03/2023 16:18</c:v>
                </c:pt>
                <c:pt idx="2264">
                  <c:v>31/03/2023 16:18</c:v>
                </c:pt>
                <c:pt idx="2265">
                  <c:v>31/03/2023 16:18</c:v>
                </c:pt>
                <c:pt idx="2266">
                  <c:v>31/03/2023 16:18</c:v>
                </c:pt>
                <c:pt idx="2267">
                  <c:v>31/03/2023 16:18</c:v>
                </c:pt>
                <c:pt idx="2268">
                  <c:v>31/03/2023 16:18</c:v>
                </c:pt>
                <c:pt idx="2269">
                  <c:v>31/03/2023 16:18</c:v>
                </c:pt>
                <c:pt idx="2270">
                  <c:v>31/03/2023 16:18</c:v>
                </c:pt>
                <c:pt idx="2271">
                  <c:v>31/03/2023 16:18</c:v>
                </c:pt>
                <c:pt idx="2272">
                  <c:v>31/03/2023 16:18</c:v>
                </c:pt>
                <c:pt idx="2273">
                  <c:v>31/03/2023 16:18</c:v>
                </c:pt>
                <c:pt idx="2274">
                  <c:v>31/03/2023 16:18</c:v>
                </c:pt>
                <c:pt idx="2275">
                  <c:v>31/03/2023 16:18</c:v>
                </c:pt>
                <c:pt idx="2276">
                  <c:v>31/03/2023 16:18</c:v>
                </c:pt>
                <c:pt idx="2277">
                  <c:v>31/03/2023 16:18</c:v>
                </c:pt>
                <c:pt idx="2278">
                  <c:v>31/03/2023 16:18</c:v>
                </c:pt>
                <c:pt idx="2279">
                  <c:v>31/03/2023 16:18</c:v>
                </c:pt>
                <c:pt idx="2280">
                  <c:v>31/03/2023 16:18</c:v>
                </c:pt>
                <c:pt idx="2281">
                  <c:v>31/03/2023 16:18</c:v>
                </c:pt>
                <c:pt idx="2282">
                  <c:v>31/03/2023 16:18</c:v>
                </c:pt>
                <c:pt idx="2283">
                  <c:v>31/03/2023 16:18</c:v>
                </c:pt>
                <c:pt idx="2284">
                  <c:v>31/03/2023 16:18</c:v>
                </c:pt>
                <c:pt idx="2285">
                  <c:v>31/03/2023 16:18</c:v>
                </c:pt>
                <c:pt idx="2286">
                  <c:v>31/03/2023 16:18</c:v>
                </c:pt>
                <c:pt idx="2287">
                  <c:v>31/03/2023 16:18</c:v>
                </c:pt>
                <c:pt idx="2288">
                  <c:v>31/03/2023 16:18</c:v>
                </c:pt>
                <c:pt idx="2289">
                  <c:v>31/03/2023 16:18</c:v>
                </c:pt>
                <c:pt idx="2290">
                  <c:v>31/03/2023 16:18</c:v>
                </c:pt>
                <c:pt idx="2291">
                  <c:v>31/03/2023 16:18</c:v>
                </c:pt>
                <c:pt idx="2292">
                  <c:v>31/03/2023 16:18</c:v>
                </c:pt>
                <c:pt idx="2293">
                  <c:v>31/03/2023 16:18</c:v>
                </c:pt>
                <c:pt idx="2294">
                  <c:v>31/03/2023 16:18</c:v>
                </c:pt>
                <c:pt idx="2295">
                  <c:v>31/03/2023 16:18</c:v>
                </c:pt>
                <c:pt idx="2296">
                  <c:v>31/03/2023 16:18</c:v>
                </c:pt>
                <c:pt idx="2297">
                  <c:v>31/03/2023 16:18</c:v>
                </c:pt>
                <c:pt idx="2298">
                  <c:v>31/03/2023 16:18</c:v>
                </c:pt>
                <c:pt idx="2299">
                  <c:v>31/03/2023 16:18</c:v>
                </c:pt>
                <c:pt idx="2300">
                  <c:v>31/03/2023 16:18</c:v>
                </c:pt>
                <c:pt idx="2301">
                  <c:v>31/03/2023 16:18</c:v>
                </c:pt>
                <c:pt idx="2302">
                  <c:v>31/03/2023 16:18</c:v>
                </c:pt>
                <c:pt idx="2303">
                  <c:v>31/03/2023 16:18</c:v>
                </c:pt>
                <c:pt idx="2304">
                  <c:v>31/03/2023 16:18</c:v>
                </c:pt>
                <c:pt idx="2305">
                  <c:v>31/03/2023 16:18</c:v>
                </c:pt>
                <c:pt idx="2306">
                  <c:v>31/03/2023 16:18</c:v>
                </c:pt>
                <c:pt idx="2307">
                  <c:v>31/03/2023 16:18</c:v>
                </c:pt>
                <c:pt idx="2308">
                  <c:v>31/03/2023 16:18</c:v>
                </c:pt>
                <c:pt idx="2309">
                  <c:v>31/03/2023 16:18</c:v>
                </c:pt>
                <c:pt idx="2310">
                  <c:v>31/03/2023 16:18</c:v>
                </c:pt>
                <c:pt idx="2311">
                  <c:v>31/03/2023 16:19</c:v>
                </c:pt>
                <c:pt idx="2312">
                  <c:v>31/03/2023 16:19</c:v>
                </c:pt>
                <c:pt idx="2313">
                  <c:v>31/03/2023 16:19</c:v>
                </c:pt>
                <c:pt idx="2314">
                  <c:v>31/03/2023 16:19</c:v>
                </c:pt>
                <c:pt idx="2315">
                  <c:v>31/03/2023 16:19</c:v>
                </c:pt>
                <c:pt idx="2316">
                  <c:v>31/03/2023 16:19</c:v>
                </c:pt>
                <c:pt idx="2317">
                  <c:v>31/03/2023 16:19</c:v>
                </c:pt>
                <c:pt idx="2318">
                  <c:v>31/03/2023 16:19</c:v>
                </c:pt>
                <c:pt idx="2319">
                  <c:v>31/03/2023 16:19</c:v>
                </c:pt>
                <c:pt idx="2320">
                  <c:v>31/03/2023 16:19</c:v>
                </c:pt>
                <c:pt idx="2321">
                  <c:v>31/03/2023 16:19</c:v>
                </c:pt>
                <c:pt idx="2322">
                  <c:v>31/03/2023 16:19</c:v>
                </c:pt>
                <c:pt idx="2323">
                  <c:v>31/03/2023 16:19</c:v>
                </c:pt>
                <c:pt idx="2324">
                  <c:v>31/03/2023 16:19</c:v>
                </c:pt>
                <c:pt idx="2325">
                  <c:v>31/03/2023 16:19</c:v>
                </c:pt>
                <c:pt idx="2326">
                  <c:v>31/03/2023 16:19</c:v>
                </c:pt>
                <c:pt idx="2327">
                  <c:v>31/03/2023 16:19</c:v>
                </c:pt>
                <c:pt idx="2328">
                  <c:v>31/03/2023 16:19</c:v>
                </c:pt>
                <c:pt idx="2329">
                  <c:v>31/03/2023 16:19</c:v>
                </c:pt>
                <c:pt idx="2330">
                  <c:v>31/03/2023 16:19</c:v>
                </c:pt>
                <c:pt idx="2331">
                  <c:v>31/03/2023 16:19</c:v>
                </c:pt>
                <c:pt idx="2332">
                  <c:v>31/03/2023 16:19</c:v>
                </c:pt>
                <c:pt idx="2333">
                  <c:v>31/03/2023 16:19</c:v>
                </c:pt>
                <c:pt idx="2334">
                  <c:v>31/03/2023 16:19</c:v>
                </c:pt>
                <c:pt idx="2335">
                  <c:v>31/03/2023 16:19</c:v>
                </c:pt>
                <c:pt idx="2336">
                  <c:v>31/03/2023 16:19</c:v>
                </c:pt>
                <c:pt idx="2337">
                  <c:v>31/03/2023 16:19</c:v>
                </c:pt>
                <c:pt idx="2338">
                  <c:v>31/03/2023 16:19</c:v>
                </c:pt>
                <c:pt idx="2339">
                  <c:v>31/03/2023 16:19</c:v>
                </c:pt>
                <c:pt idx="2340">
                  <c:v>31/03/2023 16:19</c:v>
                </c:pt>
                <c:pt idx="2341">
                  <c:v>31/03/2023 16:19</c:v>
                </c:pt>
                <c:pt idx="2342">
                  <c:v>31/03/2023 16:19</c:v>
                </c:pt>
                <c:pt idx="2343">
                  <c:v>31/03/2023 16:19</c:v>
                </c:pt>
                <c:pt idx="2344">
                  <c:v>31/03/2023 16:19</c:v>
                </c:pt>
                <c:pt idx="2345">
                  <c:v>31/03/2023 16:19</c:v>
                </c:pt>
                <c:pt idx="2346">
                  <c:v>31/03/2023 16:19</c:v>
                </c:pt>
                <c:pt idx="2347">
                  <c:v>31/03/2023 16:19</c:v>
                </c:pt>
                <c:pt idx="2348">
                  <c:v>31/03/2023 16:19</c:v>
                </c:pt>
                <c:pt idx="2349">
                  <c:v>31/03/2023 16:19</c:v>
                </c:pt>
                <c:pt idx="2350">
                  <c:v>31/03/2023 16:19</c:v>
                </c:pt>
                <c:pt idx="2351">
                  <c:v>31/03/2023 16:19</c:v>
                </c:pt>
                <c:pt idx="2352">
                  <c:v>31/03/2023 16:19</c:v>
                </c:pt>
                <c:pt idx="2353">
                  <c:v>31/03/2023 16:19</c:v>
                </c:pt>
                <c:pt idx="2354">
                  <c:v>31/03/2023 16:19</c:v>
                </c:pt>
                <c:pt idx="2355">
                  <c:v>31/03/2023 16:19</c:v>
                </c:pt>
                <c:pt idx="2356">
                  <c:v>31/03/2023 16:19</c:v>
                </c:pt>
                <c:pt idx="2357">
                  <c:v>31/03/2023 16:19</c:v>
                </c:pt>
                <c:pt idx="2358">
                  <c:v>31/03/2023 16:19</c:v>
                </c:pt>
                <c:pt idx="2359">
                  <c:v>31/03/2023 16:19</c:v>
                </c:pt>
                <c:pt idx="2360">
                  <c:v>31/03/2023 16:19</c:v>
                </c:pt>
                <c:pt idx="2361">
                  <c:v>31/03/2023 16:19</c:v>
                </c:pt>
                <c:pt idx="2362">
                  <c:v>31/03/2023 16:19</c:v>
                </c:pt>
                <c:pt idx="2363">
                  <c:v>31/03/2023 16:19</c:v>
                </c:pt>
                <c:pt idx="2364">
                  <c:v>31/03/2023 16:19</c:v>
                </c:pt>
                <c:pt idx="2365">
                  <c:v>31/03/2023 16:19</c:v>
                </c:pt>
                <c:pt idx="2366">
                  <c:v>31/03/2023 16:19</c:v>
                </c:pt>
                <c:pt idx="2367">
                  <c:v>31/03/2023 16:19</c:v>
                </c:pt>
                <c:pt idx="2368">
                  <c:v>31/03/2023 16:19</c:v>
                </c:pt>
                <c:pt idx="2369">
                  <c:v>31/03/2023 16:19</c:v>
                </c:pt>
                <c:pt idx="2370">
                  <c:v>31/03/2023 16:20</c:v>
                </c:pt>
                <c:pt idx="2371">
                  <c:v>31/03/2023 16:20</c:v>
                </c:pt>
                <c:pt idx="2372">
                  <c:v>31/03/2023 16:20</c:v>
                </c:pt>
                <c:pt idx="2373">
                  <c:v>31/03/2023 16:20</c:v>
                </c:pt>
                <c:pt idx="2374">
                  <c:v>31/03/2023 16:20</c:v>
                </c:pt>
                <c:pt idx="2375">
                  <c:v>31/03/2023 16:20</c:v>
                </c:pt>
                <c:pt idx="2376">
                  <c:v>31/03/2023 16:20</c:v>
                </c:pt>
                <c:pt idx="2377">
                  <c:v>31/03/2023 16:20</c:v>
                </c:pt>
                <c:pt idx="2378">
                  <c:v>31/03/2023 16:20</c:v>
                </c:pt>
                <c:pt idx="2379">
                  <c:v>31/03/2023 16:20</c:v>
                </c:pt>
                <c:pt idx="2380">
                  <c:v>31/03/2023 16:20</c:v>
                </c:pt>
                <c:pt idx="2381">
                  <c:v>31/03/2023 16:20</c:v>
                </c:pt>
                <c:pt idx="2382">
                  <c:v>31/03/2023 16:20</c:v>
                </c:pt>
                <c:pt idx="2383">
                  <c:v>31/03/2023 16:20</c:v>
                </c:pt>
                <c:pt idx="2384">
                  <c:v>31/03/2023 16:20</c:v>
                </c:pt>
                <c:pt idx="2385">
                  <c:v>31/03/2023 16:20</c:v>
                </c:pt>
                <c:pt idx="2386">
                  <c:v>31/03/2023 16:20</c:v>
                </c:pt>
                <c:pt idx="2387">
                  <c:v>31/03/2023 16:20</c:v>
                </c:pt>
                <c:pt idx="2388">
                  <c:v>31/03/2023 16:20</c:v>
                </c:pt>
                <c:pt idx="2389">
                  <c:v>31/03/2023 16:20</c:v>
                </c:pt>
                <c:pt idx="2390">
                  <c:v>31/03/2023 16:20</c:v>
                </c:pt>
                <c:pt idx="2391">
                  <c:v>31/03/2023 16:20</c:v>
                </c:pt>
                <c:pt idx="2392">
                  <c:v>31/03/2023 16:20</c:v>
                </c:pt>
                <c:pt idx="2393">
                  <c:v>31/03/2023 16:20</c:v>
                </c:pt>
                <c:pt idx="2394">
                  <c:v>31/03/2023 16:20</c:v>
                </c:pt>
                <c:pt idx="2395">
                  <c:v>31/03/2023 16:20</c:v>
                </c:pt>
                <c:pt idx="2396">
                  <c:v>31/03/2023 16:20</c:v>
                </c:pt>
                <c:pt idx="2397">
                  <c:v>31/03/2023 16:20</c:v>
                </c:pt>
                <c:pt idx="2398">
                  <c:v>31/03/2023 16:20</c:v>
                </c:pt>
                <c:pt idx="2399">
                  <c:v>31/03/2023 16:20</c:v>
                </c:pt>
                <c:pt idx="2400">
                  <c:v>31/03/2023 16:20</c:v>
                </c:pt>
                <c:pt idx="2401">
                  <c:v>31/03/2023 16:20</c:v>
                </c:pt>
                <c:pt idx="2402">
                  <c:v>31/03/2023 16:20</c:v>
                </c:pt>
                <c:pt idx="2403">
                  <c:v>31/03/2023 16:20</c:v>
                </c:pt>
                <c:pt idx="2404">
                  <c:v>31/03/2023 16:20</c:v>
                </c:pt>
                <c:pt idx="2405">
                  <c:v>31/03/2023 16:20</c:v>
                </c:pt>
                <c:pt idx="2406">
                  <c:v>31/03/2023 16:20</c:v>
                </c:pt>
                <c:pt idx="2407">
                  <c:v>31/03/2023 16:20</c:v>
                </c:pt>
                <c:pt idx="2408">
                  <c:v>31/03/2023 16:20</c:v>
                </c:pt>
                <c:pt idx="2409">
                  <c:v>31/03/2023 16:20</c:v>
                </c:pt>
                <c:pt idx="2410">
                  <c:v>31/03/2023 16:20</c:v>
                </c:pt>
                <c:pt idx="2411">
                  <c:v>31/03/2023 16:20</c:v>
                </c:pt>
                <c:pt idx="2412">
                  <c:v>31/03/2023 16:20</c:v>
                </c:pt>
                <c:pt idx="2413">
                  <c:v>31/03/2023 16:20</c:v>
                </c:pt>
                <c:pt idx="2414">
                  <c:v>31/03/2023 16:20</c:v>
                </c:pt>
                <c:pt idx="2415">
                  <c:v>31/03/2023 16:20</c:v>
                </c:pt>
                <c:pt idx="2416">
                  <c:v>31/03/2023 16:20</c:v>
                </c:pt>
                <c:pt idx="2417">
                  <c:v>31/03/2023 16:20</c:v>
                </c:pt>
                <c:pt idx="2418">
                  <c:v>31/03/2023 16:20</c:v>
                </c:pt>
                <c:pt idx="2419">
                  <c:v>31/03/2023 16:20</c:v>
                </c:pt>
                <c:pt idx="2420">
                  <c:v>31/03/2023 16:20</c:v>
                </c:pt>
                <c:pt idx="2421">
                  <c:v>31/03/2023 16:20</c:v>
                </c:pt>
                <c:pt idx="2422">
                  <c:v>31/03/2023 16:20</c:v>
                </c:pt>
                <c:pt idx="2423">
                  <c:v>31/03/2023 16:20</c:v>
                </c:pt>
                <c:pt idx="2424">
                  <c:v>31/03/2023 16:20</c:v>
                </c:pt>
                <c:pt idx="2425">
                  <c:v>31/03/2023 16:20</c:v>
                </c:pt>
                <c:pt idx="2426">
                  <c:v>31/03/2023 16:20</c:v>
                </c:pt>
                <c:pt idx="2427">
                  <c:v>31/03/2023 16:20</c:v>
                </c:pt>
                <c:pt idx="2428">
                  <c:v>31/03/2023 16:20</c:v>
                </c:pt>
                <c:pt idx="2429">
                  <c:v>31/03/2023 16:20</c:v>
                </c:pt>
                <c:pt idx="2430">
                  <c:v>31/03/2023 16:21</c:v>
                </c:pt>
                <c:pt idx="2431">
                  <c:v>31/03/2023 16:21</c:v>
                </c:pt>
                <c:pt idx="2432">
                  <c:v>31/03/2023 16:21</c:v>
                </c:pt>
                <c:pt idx="2433">
                  <c:v>31/03/2023 16:21</c:v>
                </c:pt>
                <c:pt idx="2434">
                  <c:v>31/03/2023 16:21</c:v>
                </c:pt>
                <c:pt idx="2435">
                  <c:v>31/03/2023 16:21</c:v>
                </c:pt>
                <c:pt idx="2436">
                  <c:v>31/03/2023 16:21</c:v>
                </c:pt>
                <c:pt idx="2437">
                  <c:v>31/03/2023 16:21</c:v>
                </c:pt>
                <c:pt idx="2438">
                  <c:v>31/03/2023 16:21</c:v>
                </c:pt>
                <c:pt idx="2439">
                  <c:v>31/03/2023 16:21</c:v>
                </c:pt>
                <c:pt idx="2440">
                  <c:v>31/03/2023 16:21</c:v>
                </c:pt>
                <c:pt idx="2441">
                  <c:v>31/03/2023 16:21</c:v>
                </c:pt>
                <c:pt idx="2442">
                  <c:v>31/03/2023 16:21</c:v>
                </c:pt>
                <c:pt idx="2443">
                  <c:v>31/03/2023 16:21</c:v>
                </c:pt>
                <c:pt idx="2444">
                  <c:v>31/03/2023 16:21</c:v>
                </c:pt>
                <c:pt idx="2445">
                  <c:v>31/03/2023 16:21</c:v>
                </c:pt>
                <c:pt idx="2446">
                  <c:v>31/03/2023 16:21</c:v>
                </c:pt>
                <c:pt idx="2447">
                  <c:v>31/03/2023 16:21</c:v>
                </c:pt>
                <c:pt idx="2448">
                  <c:v>31/03/2023 16:21</c:v>
                </c:pt>
                <c:pt idx="2449">
                  <c:v>31/03/2023 16:21</c:v>
                </c:pt>
                <c:pt idx="2450">
                  <c:v>31/03/2023 16:21</c:v>
                </c:pt>
                <c:pt idx="2451">
                  <c:v>31/03/2023 16:21</c:v>
                </c:pt>
                <c:pt idx="2452">
                  <c:v>31/03/2023 16:21</c:v>
                </c:pt>
                <c:pt idx="2453">
                  <c:v>31/03/2023 16:21</c:v>
                </c:pt>
                <c:pt idx="2454">
                  <c:v>31/03/2023 16:21</c:v>
                </c:pt>
                <c:pt idx="2455">
                  <c:v>31/03/2023 16:21</c:v>
                </c:pt>
                <c:pt idx="2456">
                  <c:v>31/03/2023 16:21</c:v>
                </c:pt>
                <c:pt idx="2457">
                  <c:v>31/03/2023 16:21</c:v>
                </c:pt>
                <c:pt idx="2458">
                  <c:v>31/03/2023 16:21</c:v>
                </c:pt>
                <c:pt idx="2459">
                  <c:v>31/03/2023 16:21</c:v>
                </c:pt>
                <c:pt idx="2460">
                  <c:v>31/03/2023 16:21</c:v>
                </c:pt>
                <c:pt idx="2461">
                  <c:v>31/03/2023 16:21</c:v>
                </c:pt>
                <c:pt idx="2462">
                  <c:v>31/03/2023 16:21</c:v>
                </c:pt>
                <c:pt idx="2463">
                  <c:v>31/03/2023 16:21</c:v>
                </c:pt>
                <c:pt idx="2464">
                  <c:v>31/03/2023 16:21</c:v>
                </c:pt>
                <c:pt idx="2465">
                  <c:v>31/03/2023 16:21</c:v>
                </c:pt>
                <c:pt idx="2466">
                  <c:v>31/03/2023 16:21</c:v>
                </c:pt>
                <c:pt idx="2467">
                  <c:v>31/03/2023 16:21</c:v>
                </c:pt>
                <c:pt idx="2468">
                  <c:v>31/03/2023 16:21</c:v>
                </c:pt>
                <c:pt idx="2469">
                  <c:v>31/03/2023 16:21</c:v>
                </c:pt>
                <c:pt idx="2470">
                  <c:v>31/03/2023 16:21</c:v>
                </c:pt>
                <c:pt idx="2471">
                  <c:v>31/03/2023 16:21</c:v>
                </c:pt>
                <c:pt idx="2472">
                  <c:v>31/03/2023 16:21</c:v>
                </c:pt>
                <c:pt idx="2473">
                  <c:v>31/03/2023 16:21</c:v>
                </c:pt>
                <c:pt idx="2474">
                  <c:v>31/03/2023 16:21</c:v>
                </c:pt>
                <c:pt idx="2475">
                  <c:v>31/03/2023 16:21</c:v>
                </c:pt>
                <c:pt idx="2476">
                  <c:v>31/03/2023 16:21</c:v>
                </c:pt>
                <c:pt idx="2477">
                  <c:v>31/03/2023 16:21</c:v>
                </c:pt>
                <c:pt idx="2478">
                  <c:v>31/03/2023 16:21</c:v>
                </c:pt>
                <c:pt idx="2479">
                  <c:v>31/03/2023 16:21</c:v>
                </c:pt>
                <c:pt idx="2480">
                  <c:v>31/03/2023 16:21</c:v>
                </c:pt>
                <c:pt idx="2481">
                  <c:v>31/03/2023 16:21</c:v>
                </c:pt>
                <c:pt idx="2482">
                  <c:v>31/03/2023 16:21</c:v>
                </c:pt>
                <c:pt idx="2483">
                  <c:v>31/03/2023 16:21</c:v>
                </c:pt>
                <c:pt idx="2484">
                  <c:v>31/03/2023 16:21</c:v>
                </c:pt>
                <c:pt idx="2485">
                  <c:v>31/03/2023 16:21</c:v>
                </c:pt>
                <c:pt idx="2486">
                  <c:v>31/03/2023 16:21</c:v>
                </c:pt>
                <c:pt idx="2487">
                  <c:v>31/03/2023 16:21</c:v>
                </c:pt>
                <c:pt idx="2488">
                  <c:v>31/03/2023 16:21</c:v>
                </c:pt>
                <c:pt idx="2489">
                  <c:v>31/03/2023 16:21</c:v>
                </c:pt>
                <c:pt idx="2490">
                  <c:v>31/03/2023 16:22</c:v>
                </c:pt>
                <c:pt idx="2491">
                  <c:v>31/03/2023 16:22</c:v>
                </c:pt>
                <c:pt idx="2492">
                  <c:v>31/03/2023 16:22</c:v>
                </c:pt>
                <c:pt idx="2493">
                  <c:v>31/03/2023 16:22</c:v>
                </c:pt>
                <c:pt idx="2494">
                  <c:v>31/03/2023 16:22</c:v>
                </c:pt>
                <c:pt idx="2495">
                  <c:v>31/03/2023 16:22</c:v>
                </c:pt>
                <c:pt idx="2496">
                  <c:v>31/03/2023 16:22</c:v>
                </c:pt>
                <c:pt idx="2497">
                  <c:v>31/03/2023 16:22</c:v>
                </c:pt>
                <c:pt idx="2498">
                  <c:v>31/03/2023 16:22</c:v>
                </c:pt>
                <c:pt idx="2499">
                  <c:v>31/03/2023 16:22</c:v>
                </c:pt>
                <c:pt idx="2500">
                  <c:v>31/03/2023 16:22</c:v>
                </c:pt>
                <c:pt idx="2501">
                  <c:v>31/03/2023 16:22</c:v>
                </c:pt>
                <c:pt idx="2502">
                  <c:v>31/03/2023 16:22</c:v>
                </c:pt>
                <c:pt idx="2503">
                  <c:v>31/03/2023 16:22</c:v>
                </c:pt>
                <c:pt idx="2504">
                  <c:v>31/03/2023 16:22</c:v>
                </c:pt>
                <c:pt idx="2505">
                  <c:v>31/03/2023 16:22</c:v>
                </c:pt>
                <c:pt idx="2506">
                  <c:v>31/03/2023 16:22</c:v>
                </c:pt>
                <c:pt idx="2507">
                  <c:v>31/03/2023 16:22</c:v>
                </c:pt>
                <c:pt idx="2508">
                  <c:v>31/03/2023 16:22</c:v>
                </c:pt>
                <c:pt idx="2509">
                  <c:v>31/03/2023 16:22</c:v>
                </c:pt>
                <c:pt idx="2510">
                  <c:v>31/03/2023 16:22</c:v>
                </c:pt>
                <c:pt idx="2511">
                  <c:v>31/03/2023 16:22</c:v>
                </c:pt>
                <c:pt idx="2512">
                  <c:v>31/03/2023 16:22</c:v>
                </c:pt>
                <c:pt idx="2513">
                  <c:v>31/03/2023 16:22</c:v>
                </c:pt>
                <c:pt idx="2514">
                  <c:v>31/03/2023 16:22</c:v>
                </c:pt>
                <c:pt idx="2515">
                  <c:v>31/03/2023 16:22</c:v>
                </c:pt>
                <c:pt idx="2516">
                  <c:v>31/03/2023 16:22</c:v>
                </c:pt>
                <c:pt idx="2517">
                  <c:v>31/03/2023 16:22</c:v>
                </c:pt>
                <c:pt idx="2518">
                  <c:v>31/03/2023 16:22</c:v>
                </c:pt>
                <c:pt idx="2519">
                  <c:v>31/03/2023 16:22</c:v>
                </c:pt>
                <c:pt idx="2520">
                  <c:v>31/03/2023 16:22</c:v>
                </c:pt>
                <c:pt idx="2521">
                  <c:v>31/03/2023 16:22</c:v>
                </c:pt>
                <c:pt idx="2522">
                  <c:v>31/03/2023 16:22</c:v>
                </c:pt>
                <c:pt idx="2523">
                  <c:v>31/03/2023 16:22</c:v>
                </c:pt>
                <c:pt idx="2524">
                  <c:v>31/03/2023 16:22</c:v>
                </c:pt>
                <c:pt idx="2525">
                  <c:v>31/03/2023 16:22</c:v>
                </c:pt>
                <c:pt idx="2526">
                  <c:v>31/03/2023 16:22</c:v>
                </c:pt>
                <c:pt idx="2527">
                  <c:v>31/03/2023 16:22</c:v>
                </c:pt>
                <c:pt idx="2528">
                  <c:v>31/03/2023 16:22</c:v>
                </c:pt>
                <c:pt idx="2529">
                  <c:v>31/03/2023 16:22</c:v>
                </c:pt>
                <c:pt idx="2530">
                  <c:v>31/03/2023 16:22</c:v>
                </c:pt>
                <c:pt idx="2531">
                  <c:v>31/03/2023 16:22</c:v>
                </c:pt>
                <c:pt idx="2532">
                  <c:v>31/03/2023 16:22</c:v>
                </c:pt>
                <c:pt idx="2533">
                  <c:v>31/03/2023 16:22</c:v>
                </c:pt>
                <c:pt idx="2534">
                  <c:v>31/03/2023 16:22</c:v>
                </c:pt>
                <c:pt idx="2535">
                  <c:v>31/03/2023 16:22</c:v>
                </c:pt>
                <c:pt idx="2536">
                  <c:v>31/03/2023 16:22</c:v>
                </c:pt>
                <c:pt idx="2537">
                  <c:v>31/03/2023 16:22</c:v>
                </c:pt>
                <c:pt idx="2538">
                  <c:v>31/03/2023 16:22</c:v>
                </c:pt>
                <c:pt idx="2539">
                  <c:v>31/03/2023 16:22</c:v>
                </c:pt>
                <c:pt idx="2540">
                  <c:v>31/03/2023 16:22</c:v>
                </c:pt>
                <c:pt idx="2541">
                  <c:v>31/03/2023 16:22</c:v>
                </c:pt>
                <c:pt idx="2542">
                  <c:v>31/03/2023 16:22</c:v>
                </c:pt>
                <c:pt idx="2543">
                  <c:v>31/03/2023 16:22</c:v>
                </c:pt>
                <c:pt idx="2544">
                  <c:v>31/03/2023 16:22</c:v>
                </c:pt>
                <c:pt idx="2545">
                  <c:v>31/03/2023 16:22</c:v>
                </c:pt>
                <c:pt idx="2546">
                  <c:v>31/03/2023 16:22</c:v>
                </c:pt>
                <c:pt idx="2547">
                  <c:v>31/03/2023 16:22</c:v>
                </c:pt>
                <c:pt idx="2548">
                  <c:v>31/03/2023 16:22</c:v>
                </c:pt>
                <c:pt idx="2549">
                  <c:v>31/03/2023 16:22</c:v>
                </c:pt>
                <c:pt idx="2550">
                  <c:v>31/03/2023 16:23</c:v>
                </c:pt>
                <c:pt idx="2551">
                  <c:v>31/03/2023 16:23</c:v>
                </c:pt>
                <c:pt idx="2552">
                  <c:v>31/03/2023 16:23</c:v>
                </c:pt>
                <c:pt idx="2553">
                  <c:v>31/03/2023 16:23</c:v>
                </c:pt>
                <c:pt idx="2554">
                  <c:v>31/03/2023 16:23</c:v>
                </c:pt>
                <c:pt idx="2555">
                  <c:v>31/03/2023 16:23</c:v>
                </c:pt>
                <c:pt idx="2556">
                  <c:v>31/03/2023 16:23</c:v>
                </c:pt>
                <c:pt idx="2557">
                  <c:v>31/03/2023 16:23</c:v>
                </c:pt>
                <c:pt idx="2558">
                  <c:v>31/03/2023 16:23</c:v>
                </c:pt>
                <c:pt idx="2559">
                  <c:v>31/03/2023 16:23</c:v>
                </c:pt>
                <c:pt idx="2560">
                  <c:v>31/03/2023 16:23</c:v>
                </c:pt>
                <c:pt idx="2561">
                  <c:v>31/03/2023 16:23</c:v>
                </c:pt>
                <c:pt idx="2562">
                  <c:v>31/03/2023 16:23</c:v>
                </c:pt>
                <c:pt idx="2563">
                  <c:v>31/03/2023 16:23</c:v>
                </c:pt>
                <c:pt idx="2564">
                  <c:v>31/03/2023 16:23</c:v>
                </c:pt>
                <c:pt idx="2565">
                  <c:v>31/03/2023 16:23</c:v>
                </c:pt>
                <c:pt idx="2566">
                  <c:v>31/03/2023 16:23</c:v>
                </c:pt>
                <c:pt idx="2567">
                  <c:v>31/03/2023 16:23</c:v>
                </c:pt>
                <c:pt idx="2568">
                  <c:v>31/03/2023 16:23</c:v>
                </c:pt>
                <c:pt idx="2569">
                  <c:v>31/03/2023 16:23</c:v>
                </c:pt>
                <c:pt idx="2570">
                  <c:v>31/03/2023 16:23</c:v>
                </c:pt>
                <c:pt idx="2571">
                  <c:v>31/03/2023 16:23</c:v>
                </c:pt>
                <c:pt idx="2572">
                  <c:v>31/03/2023 16:23</c:v>
                </c:pt>
                <c:pt idx="2573">
                  <c:v>31/03/2023 16:23</c:v>
                </c:pt>
                <c:pt idx="2574">
                  <c:v>31/03/2023 16:23</c:v>
                </c:pt>
                <c:pt idx="2575">
                  <c:v>31/03/2023 16:23</c:v>
                </c:pt>
                <c:pt idx="2576">
                  <c:v>31/03/2023 16:23</c:v>
                </c:pt>
                <c:pt idx="2577">
                  <c:v>31/03/2023 16:23</c:v>
                </c:pt>
                <c:pt idx="2578">
                  <c:v>31/03/2023 16:23</c:v>
                </c:pt>
                <c:pt idx="2579">
                  <c:v>31/03/2023 16:23</c:v>
                </c:pt>
                <c:pt idx="2580">
                  <c:v>31/03/2023 16:23</c:v>
                </c:pt>
                <c:pt idx="2581">
                  <c:v>31/03/2023 16:23</c:v>
                </c:pt>
                <c:pt idx="2582">
                  <c:v>31/03/2023 16:23</c:v>
                </c:pt>
                <c:pt idx="2583">
                  <c:v>31/03/2023 16:23</c:v>
                </c:pt>
                <c:pt idx="2584">
                  <c:v>31/03/2023 16:23</c:v>
                </c:pt>
                <c:pt idx="2585">
                  <c:v>31/03/2023 16:23</c:v>
                </c:pt>
                <c:pt idx="2586">
                  <c:v>31/03/2023 16:23</c:v>
                </c:pt>
                <c:pt idx="2587">
                  <c:v>31/03/2023 16:23</c:v>
                </c:pt>
                <c:pt idx="2588">
                  <c:v>31/03/2023 16:23</c:v>
                </c:pt>
                <c:pt idx="2589">
                  <c:v>31/03/2023 16:23</c:v>
                </c:pt>
                <c:pt idx="2590">
                  <c:v>31/03/2023 16:23</c:v>
                </c:pt>
                <c:pt idx="2591">
                  <c:v>31/03/2023 16:23</c:v>
                </c:pt>
                <c:pt idx="2592">
                  <c:v>31/03/2023 16:23</c:v>
                </c:pt>
                <c:pt idx="2593">
                  <c:v>31/03/2023 16:23</c:v>
                </c:pt>
                <c:pt idx="2594">
                  <c:v>31/03/2023 16:23</c:v>
                </c:pt>
                <c:pt idx="2595">
                  <c:v>31/03/2023 16:23</c:v>
                </c:pt>
                <c:pt idx="2596">
                  <c:v>31/03/2023 16:23</c:v>
                </c:pt>
                <c:pt idx="2597">
                  <c:v>31/03/2023 16:23</c:v>
                </c:pt>
                <c:pt idx="2598">
                  <c:v>31/03/2023 16:23</c:v>
                </c:pt>
                <c:pt idx="2599">
                  <c:v>31/03/2023 16:23</c:v>
                </c:pt>
                <c:pt idx="2600">
                  <c:v>31/03/2023 16:23</c:v>
                </c:pt>
                <c:pt idx="2601">
                  <c:v>31/03/2023 16:23</c:v>
                </c:pt>
                <c:pt idx="2602">
                  <c:v>31/03/2023 16:23</c:v>
                </c:pt>
                <c:pt idx="2603">
                  <c:v>31/03/2023 16:23</c:v>
                </c:pt>
                <c:pt idx="2604">
                  <c:v>31/03/2023 16:23</c:v>
                </c:pt>
                <c:pt idx="2605">
                  <c:v>31/03/2023 16:23</c:v>
                </c:pt>
                <c:pt idx="2606">
                  <c:v>31/03/2023 16:23</c:v>
                </c:pt>
                <c:pt idx="2607">
                  <c:v>31/03/2023 16:23</c:v>
                </c:pt>
                <c:pt idx="2608">
                  <c:v>31/03/2023 16:23</c:v>
                </c:pt>
                <c:pt idx="2609">
                  <c:v>31/03/2023 16:24</c:v>
                </c:pt>
                <c:pt idx="2610">
                  <c:v>31/03/2023 16:24</c:v>
                </c:pt>
                <c:pt idx="2611">
                  <c:v>31/03/2023 16:24</c:v>
                </c:pt>
                <c:pt idx="2612">
                  <c:v>31/03/2023 16:24</c:v>
                </c:pt>
                <c:pt idx="2613">
                  <c:v>31/03/2023 16:24</c:v>
                </c:pt>
                <c:pt idx="2614">
                  <c:v>31/03/2023 16:24</c:v>
                </c:pt>
                <c:pt idx="2615">
                  <c:v>31/03/2023 16:24</c:v>
                </c:pt>
                <c:pt idx="2616">
                  <c:v>31/03/2023 16:24</c:v>
                </c:pt>
                <c:pt idx="2617">
                  <c:v>31/03/2023 16:24</c:v>
                </c:pt>
                <c:pt idx="2618">
                  <c:v>31/03/2023 16:24</c:v>
                </c:pt>
                <c:pt idx="2619">
                  <c:v>31/03/2023 16:24</c:v>
                </c:pt>
                <c:pt idx="2620">
                  <c:v>31/03/2023 16:24</c:v>
                </c:pt>
                <c:pt idx="2621">
                  <c:v>31/03/2023 16:24</c:v>
                </c:pt>
                <c:pt idx="2622">
                  <c:v>31/03/2023 16:24</c:v>
                </c:pt>
                <c:pt idx="2623">
                  <c:v>31/03/2023 16:24</c:v>
                </c:pt>
                <c:pt idx="2624">
                  <c:v>31/03/2023 16:24</c:v>
                </c:pt>
                <c:pt idx="2625">
                  <c:v>31/03/2023 16:24</c:v>
                </c:pt>
                <c:pt idx="2626">
                  <c:v>31/03/2023 16:24</c:v>
                </c:pt>
                <c:pt idx="2627">
                  <c:v>31/03/2023 16:24</c:v>
                </c:pt>
                <c:pt idx="2628">
                  <c:v>31/03/2023 16:24</c:v>
                </c:pt>
                <c:pt idx="2629">
                  <c:v>31/03/2023 16:24</c:v>
                </c:pt>
                <c:pt idx="2630">
                  <c:v>31/03/2023 16:24</c:v>
                </c:pt>
                <c:pt idx="2631">
                  <c:v>31/03/2023 16:24</c:v>
                </c:pt>
                <c:pt idx="2632">
                  <c:v>31/03/2023 16:24</c:v>
                </c:pt>
                <c:pt idx="2633">
                  <c:v>31/03/2023 16:24</c:v>
                </c:pt>
                <c:pt idx="2634">
                  <c:v>31/03/2023 16:24</c:v>
                </c:pt>
                <c:pt idx="2635">
                  <c:v>31/03/2023 16:24</c:v>
                </c:pt>
                <c:pt idx="2636">
                  <c:v>31/03/2023 16:24</c:v>
                </c:pt>
                <c:pt idx="2637">
                  <c:v>31/03/2023 16:24</c:v>
                </c:pt>
                <c:pt idx="2638">
                  <c:v>31/03/2023 16:24</c:v>
                </c:pt>
                <c:pt idx="2639">
                  <c:v>31/03/2023 16:24</c:v>
                </c:pt>
                <c:pt idx="2640">
                  <c:v>31/03/2023 16:24</c:v>
                </c:pt>
                <c:pt idx="2641">
                  <c:v>31/03/2023 16:24</c:v>
                </c:pt>
                <c:pt idx="2642">
                  <c:v>31/03/2023 16:24</c:v>
                </c:pt>
                <c:pt idx="2643">
                  <c:v>31/03/2023 16:24</c:v>
                </c:pt>
                <c:pt idx="2644">
                  <c:v>31/03/2023 16:24</c:v>
                </c:pt>
                <c:pt idx="2645">
                  <c:v>31/03/2023 16:24</c:v>
                </c:pt>
                <c:pt idx="2646">
                  <c:v>31/03/2023 16:24</c:v>
                </c:pt>
                <c:pt idx="2647">
                  <c:v>31/03/2023 16:24</c:v>
                </c:pt>
                <c:pt idx="2648">
                  <c:v>31/03/2023 16:24</c:v>
                </c:pt>
                <c:pt idx="2649">
                  <c:v>31/03/2023 16:24</c:v>
                </c:pt>
                <c:pt idx="2650">
                  <c:v>31/03/2023 16:24</c:v>
                </c:pt>
                <c:pt idx="2651">
                  <c:v>31/03/2023 16:24</c:v>
                </c:pt>
                <c:pt idx="2652">
                  <c:v>31/03/2023 16:24</c:v>
                </c:pt>
                <c:pt idx="2653">
                  <c:v>31/03/2023 16:24</c:v>
                </c:pt>
                <c:pt idx="2654">
                  <c:v>31/03/2023 16:24</c:v>
                </c:pt>
                <c:pt idx="2655">
                  <c:v>31/03/2023 16:24</c:v>
                </c:pt>
                <c:pt idx="2656">
                  <c:v>31/03/2023 16:24</c:v>
                </c:pt>
                <c:pt idx="2657">
                  <c:v>31/03/2023 16:24</c:v>
                </c:pt>
                <c:pt idx="2658">
                  <c:v>31/03/2023 16:24</c:v>
                </c:pt>
                <c:pt idx="2659">
                  <c:v>31/03/2023 16:24</c:v>
                </c:pt>
                <c:pt idx="2660">
                  <c:v>31/03/2023 16:24</c:v>
                </c:pt>
                <c:pt idx="2661">
                  <c:v>31/03/2023 16:24</c:v>
                </c:pt>
                <c:pt idx="2662">
                  <c:v>31/03/2023 16:24</c:v>
                </c:pt>
                <c:pt idx="2663">
                  <c:v>31/03/2023 16:24</c:v>
                </c:pt>
                <c:pt idx="2664">
                  <c:v>31/03/2023 16:24</c:v>
                </c:pt>
                <c:pt idx="2665">
                  <c:v>31/03/2023 16:24</c:v>
                </c:pt>
                <c:pt idx="2666">
                  <c:v>31/03/2023 16:24</c:v>
                </c:pt>
                <c:pt idx="2667">
                  <c:v>31/03/2023 16:24</c:v>
                </c:pt>
                <c:pt idx="2668">
                  <c:v>31/03/2023 16:24</c:v>
                </c:pt>
                <c:pt idx="2669">
                  <c:v>31/03/2023 16:25</c:v>
                </c:pt>
                <c:pt idx="2670">
                  <c:v>31/03/2023 16:25</c:v>
                </c:pt>
                <c:pt idx="2671">
                  <c:v>31/03/2023 16:25</c:v>
                </c:pt>
                <c:pt idx="2672">
                  <c:v>31/03/2023 16:25</c:v>
                </c:pt>
                <c:pt idx="2673">
                  <c:v>31/03/2023 16:25</c:v>
                </c:pt>
                <c:pt idx="2674">
                  <c:v>31/03/2023 16:25</c:v>
                </c:pt>
                <c:pt idx="2675">
                  <c:v>31/03/2023 16:25</c:v>
                </c:pt>
                <c:pt idx="2676">
                  <c:v>31/03/2023 16:25</c:v>
                </c:pt>
                <c:pt idx="2677">
                  <c:v>31/03/2023 16:25</c:v>
                </c:pt>
                <c:pt idx="2678">
                  <c:v>31/03/2023 16:25</c:v>
                </c:pt>
                <c:pt idx="2679">
                  <c:v>31/03/2023 16:25</c:v>
                </c:pt>
                <c:pt idx="2680">
                  <c:v>31/03/2023 16:25</c:v>
                </c:pt>
                <c:pt idx="2681">
                  <c:v>31/03/2023 16:25</c:v>
                </c:pt>
                <c:pt idx="2682">
                  <c:v>31/03/2023 16:25</c:v>
                </c:pt>
                <c:pt idx="2683">
                  <c:v>31/03/2023 16:25</c:v>
                </c:pt>
                <c:pt idx="2684">
                  <c:v>31/03/2023 16:25</c:v>
                </c:pt>
                <c:pt idx="2685">
                  <c:v>31/03/2023 16:25</c:v>
                </c:pt>
                <c:pt idx="2686">
                  <c:v>31/03/2023 16:25</c:v>
                </c:pt>
                <c:pt idx="2687">
                  <c:v>31/03/2023 16:25</c:v>
                </c:pt>
                <c:pt idx="2688">
                  <c:v>31/03/2023 16:25</c:v>
                </c:pt>
                <c:pt idx="2689">
                  <c:v>31/03/2023 16:25</c:v>
                </c:pt>
                <c:pt idx="2690">
                  <c:v>31/03/2023 16:25</c:v>
                </c:pt>
                <c:pt idx="2691">
                  <c:v>31/03/2023 16:25</c:v>
                </c:pt>
                <c:pt idx="2692">
                  <c:v>31/03/2023 16:25</c:v>
                </c:pt>
                <c:pt idx="2693">
                  <c:v>31/03/2023 16:25</c:v>
                </c:pt>
                <c:pt idx="2694">
                  <c:v>31/03/2023 16:25</c:v>
                </c:pt>
                <c:pt idx="2695">
                  <c:v>31/03/2023 16:25</c:v>
                </c:pt>
                <c:pt idx="2696">
                  <c:v>31/03/2023 16:25</c:v>
                </c:pt>
                <c:pt idx="2697">
                  <c:v>31/03/2023 16:25</c:v>
                </c:pt>
                <c:pt idx="2698">
                  <c:v>31/03/2023 16:25</c:v>
                </c:pt>
                <c:pt idx="2699">
                  <c:v>31/03/2023 16:25</c:v>
                </c:pt>
                <c:pt idx="2700">
                  <c:v>31/03/2023 16:25</c:v>
                </c:pt>
                <c:pt idx="2701">
                  <c:v>31/03/2023 16:25</c:v>
                </c:pt>
                <c:pt idx="2702">
                  <c:v>31/03/2023 16:25</c:v>
                </c:pt>
                <c:pt idx="2703">
                  <c:v>31/03/2023 16:25</c:v>
                </c:pt>
                <c:pt idx="2704">
                  <c:v>31/03/2023 16:25</c:v>
                </c:pt>
                <c:pt idx="2705">
                  <c:v>31/03/2023 16:25</c:v>
                </c:pt>
                <c:pt idx="2706">
                  <c:v>31/03/2023 16:25</c:v>
                </c:pt>
                <c:pt idx="2707">
                  <c:v>31/03/2023 16:25</c:v>
                </c:pt>
                <c:pt idx="2708">
                  <c:v>31/03/2023 16:25</c:v>
                </c:pt>
                <c:pt idx="2709">
                  <c:v>31/03/2023 16:25</c:v>
                </c:pt>
                <c:pt idx="2710">
                  <c:v>31/03/2023 16:25</c:v>
                </c:pt>
                <c:pt idx="2711">
                  <c:v>31/03/2023 16:25</c:v>
                </c:pt>
                <c:pt idx="2712">
                  <c:v>31/03/2023 16:25</c:v>
                </c:pt>
                <c:pt idx="2713">
                  <c:v>31/03/2023 16:25</c:v>
                </c:pt>
                <c:pt idx="2714">
                  <c:v>31/03/2023 16:25</c:v>
                </c:pt>
                <c:pt idx="2715">
                  <c:v>31/03/2023 16:25</c:v>
                </c:pt>
                <c:pt idx="2716">
                  <c:v>31/03/2023 16:25</c:v>
                </c:pt>
                <c:pt idx="2717">
                  <c:v>31/03/2023 16:25</c:v>
                </c:pt>
                <c:pt idx="2718">
                  <c:v>31/03/2023 16:25</c:v>
                </c:pt>
                <c:pt idx="2719">
                  <c:v>31/03/2023 16:25</c:v>
                </c:pt>
                <c:pt idx="2720">
                  <c:v>31/03/2023 16:25</c:v>
                </c:pt>
                <c:pt idx="2721">
                  <c:v>31/03/2023 16:25</c:v>
                </c:pt>
                <c:pt idx="2722">
                  <c:v>31/03/2023 16:25</c:v>
                </c:pt>
                <c:pt idx="2723">
                  <c:v>31/03/2023 16:25</c:v>
                </c:pt>
                <c:pt idx="2724">
                  <c:v>31/03/2023 16:25</c:v>
                </c:pt>
                <c:pt idx="2725">
                  <c:v>31/03/2023 16:25</c:v>
                </c:pt>
                <c:pt idx="2726">
                  <c:v>31/03/2023 16:25</c:v>
                </c:pt>
                <c:pt idx="2727">
                  <c:v>31/03/2023 16:25</c:v>
                </c:pt>
                <c:pt idx="2728">
                  <c:v>31/03/2023 16:25</c:v>
                </c:pt>
                <c:pt idx="2729">
                  <c:v>31/03/2023 16:26</c:v>
                </c:pt>
                <c:pt idx="2730">
                  <c:v>31/03/2023 16:26</c:v>
                </c:pt>
                <c:pt idx="2731">
                  <c:v>31/03/2023 16:26</c:v>
                </c:pt>
                <c:pt idx="2732">
                  <c:v>31/03/2023 16:26</c:v>
                </c:pt>
                <c:pt idx="2733">
                  <c:v>31/03/2023 16:26</c:v>
                </c:pt>
                <c:pt idx="2734">
                  <c:v>31/03/2023 16:26</c:v>
                </c:pt>
                <c:pt idx="2735">
                  <c:v>31/03/2023 16:26</c:v>
                </c:pt>
                <c:pt idx="2736">
                  <c:v>31/03/2023 16:26</c:v>
                </c:pt>
                <c:pt idx="2737">
                  <c:v>31/03/2023 16:26</c:v>
                </c:pt>
                <c:pt idx="2738">
                  <c:v>31/03/2023 16:26</c:v>
                </c:pt>
                <c:pt idx="2739">
                  <c:v>31/03/2023 16:26</c:v>
                </c:pt>
                <c:pt idx="2740">
                  <c:v>31/03/2023 16:26</c:v>
                </c:pt>
                <c:pt idx="2741">
                  <c:v>31/03/2023 16:26</c:v>
                </c:pt>
                <c:pt idx="2742">
                  <c:v>31/03/2023 16:26</c:v>
                </c:pt>
                <c:pt idx="2743">
                  <c:v>31/03/2023 16:26</c:v>
                </c:pt>
                <c:pt idx="2744">
                  <c:v>31/03/2023 16:26</c:v>
                </c:pt>
                <c:pt idx="2745">
                  <c:v>31/03/2023 16:26</c:v>
                </c:pt>
                <c:pt idx="2746">
                  <c:v>31/03/2023 16:26</c:v>
                </c:pt>
                <c:pt idx="2747">
                  <c:v>31/03/2023 16:26</c:v>
                </c:pt>
                <c:pt idx="2748">
                  <c:v>31/03/2023 16:26</c:v>
                </c:pt>
                <c:pt idx="2749">
                  <c:v>31/03/2023 16:26</c:v>
                </c:pt>
                <c:pt idx="2750">
                  <c:v>31/03/2023 16:26</c:v>
                </c:pt>
                <c:pt idx="2751">
                  <c:v>31/03/2023 16:26</c:v>
                </c:pt>
                <c:pt idx="2752">
                  <c:v>31/03/2023 16:26</c:v>
                </c:pt>
                <c:pt idx="2753">
                  <c:v>31/03/2023 16:26</c:v>
                </c:pt>
                <c:pt idx="2754">
                  <c:v>31/03/2023 16:26</c:v>
                </c:pt>
                <c:pt idx="2755">
                  <c:v>31/03/2023 16:26</c:v>
                </c:pt>
                <c:pt idx="2756">
                  <c:v>31/03/2023 16:26</c:v>
                </c:pt>
                <c:pt idx="2757">
                  <c:v>31/03/2023 16:26</c:v>
                </c:pt>
                <c:pt idx="2758">
                  <c:v>31/03/2023 16:26</c:v>
                </c:pt>
                <c:pt idx="2759">
                  <c:v>31/03/2023 16:26</c:v>
                </c:pt>
                <c:pt idx="2760">
                  <c:v>31/03/2023 16:26</c:v>
                </c:pt>
                <c:pt idx="2761">
                  <c:v>31/03/2023 16:26</c:v>
                </c:pt>
                <c:pt idx="2762">
                  <c:v>31/03/2023 16:26</c:v>
                </c:pt>
                <c:pt idx="2763">
                  <c:v>31/03/2023 16:26</c:v>
                </c:pt>
                <c:pt idx="2764">
                  <c:v>31/03/2023 16:26</c:v>
                </c:pt>
                <c:pt idx="2765">
                  <c:v>31/03/2023 16:26</c:v>
                </c:pt>
                <c:pt idx="2766">
                  <c:v>31/03/2023 16:26</c:v>
                </c:pt>
                <c:pt idx="2767">
                  <c:v>31/03/2023 16:26</c:v>
                </c:pt>
                <c:pt idx="2768">
                  <c:v>31/03/2023 16:26</c:v>
                </c:pt>
                <c:pt idx="2769">
                  <c:v>31/03/2023 16:26</c:v>
                </c:pt>
                <c:pt idx="2770">
                  <c:v>31/03/2023 16:26</c:v>
                </c:pt>
                <c:pt idx="2771">
                  <c:v>31/03/2023 16:26</c:v>
                </c:pt>
                <c:pt idx="2772">
                  <c:v>31/03/2023 16:26</c:v>
                </c:pt>
                <c:pt idx="2773">
                  <c:v>31/03/2023 16:26</c:v>
                </c:pt>
                <c:pt idx="2774">
                  <c:v>31/03/2023 16:26</c:v>
                </c:pt>
                <c:pt idx="2775">
                  <c:v>31/03/2023 16:26</c:v>
                </c:pt>
                <c:pt idx="2776">
                  <c:v>31/03/2023 16:26</c:v>
                </c:pt>
                <c:pt idx="2777">
                  <c:v>31/03/2023 16:26</c:v>
                </c:pt>
                <c:pt idx="2778">
                  <c:v>31/03/2023 16:26</c:v>
                </c:pt>
                <c:pt idx="2779">
                  <c:v>31/03/2023 16:26</c:v>
                </c:pt>
                <c:pt idx="2780">
                  <c:v>31/03/2023 16:26</c:v>
                </c:pt>
                <c:pt idx="2781">
                  <c:v>31/03/2023 16:26</c:v>
                </c:pt>
                <c:pt idx="2782">
                  <c:v>31/03/2023 16:26</c:v>
                </c:pt>
                <c:pt idx="2783">
                  <c:v>31/03/2023 16:26</c:v>
                </c:pt>
                <c:pt idx="2784">
                  <c:v>31/03/2023 16:26</c:v>
                </c:pt>
                <c:pt idx="2785">
                  <c:v>31/03/2023 16:26</c:v>
                </c:pt>
                <c:pt idx="2786">
                  <c:v>31/03/2023 16:26</c:v>
                </c:pt>
                <c:pt idx="2787">
                  <c:v>31/03/2023 16:26</c:v>
                </c:pt>
                <c:pt idx="2788">
                  <c:v>31/03/2023 16:26</c:v>
                </c:pt>
                <c:pt idx="2789">
                  <c:v>31/03/2023 16:27</c:v>
                </c:pt>
                <c:pt idx="2790">
                  <c:v>31/03/2023 16:27</c:v>
                </c:pt>
                <c:pt idx="2791">
                  <c:v>31/03/2023 16:27</c:v>
                </c:pt>
                <c:pt idx="2792">
                  <c:v>31/03/2023 16:27</c:v>
                </c:pt>
                <c:pt idx="2793">
                  <c:v>31/03/2023 16:27</c:v>
                </c:pt>
                <c:pt idx="2794">
                  <c:v>31/03/2023 16:27</c:v>
                </c:pt>
                <c:pt idx="2795">
                  <c:v>31/03/2023 16:27</c:v>
                </c:pt>
                <c:pt idx="2796">
                  <c:v>31/03/2023 16:27</c:v>
                </c:pt>
                <c:pt idx="2797">
                  <c:v>31/03/2023 16:27</c:v>
                </c:pt>
                <c:pt idx="2798">
                  <c:v>31/03/2023 16:27</c:v>
                </c:pt>
                <c:pt idx="2799">
                  <c:v>31/03/2023 16:27</c:v>
                </c:pt>
                <c:pt idx="2800">
                  <c:v>31/03/2023 16:27</c:v>
                </c:pt>
                <c:pt idx="2801">
                  <c:v>31/03/2023 16:27</c:v>
                </c:pt>
                <c:pt idx="2802">
                  <c:v>31/03/2023 16:27</c:v>
                </c:pt>
                <c:pt idx="2803">
                  <c:v>31/03/2023 16:27</c:v>
                </c:pt>
                <c:pt idx="2804">
                  <c:v>31/03/2023 16:27</c:v>
                </c:pt>
                <c:pt idx="2805">
                  <c:v>31/03/2023 16:27</c:v>
                </c:pt>
                <c:pt idx="2806">
                  <c:v>31/03/2023 16:27</c:v>
                </c:pt>
                <c:pt idx="2807">
                  <c:v>31/03/2023 16:27</c:v>
                </c:pt>
                <c:pt idx="2808">
                  <c:v>31/03/2023 16:27</c:v>
                </c:pt>
                <c:pt idx="2809">
                  <c:v>31/03/2023 16:27</c:v>
                </c:pt>
                <c:pt idx="2810">
                  <c:v>31/03/2023 16:27</c:v>
                </c:pt>
                <c:pt idx="2811">
                  <c:v>31/03/2023 16:27</c:v>
                </c:pt>
                <c:pt idx="2812">
                  <c:v>31/03/2023 16:27</c:v>
                </c:pt>
                <c:pt idx="2813">
                  <c:v>31/03/2023 16:27</c:v>
                </c:pt>
                <c:pt idx="2814">
                  <c:v>31/03/2023 16:27</c:v>
                </c:pt>
                <c:pt idx="2815">
                  <c:v>31/03/2023 16:27</c:v>
                </c:pt>
                <c:pt idx="2816">
                  <c:v>31/03/2023 16:27</c:v>
                </c:pt>
                <c:pt idx="2817">
                  <c:v>31/03/2023 16:27</c:v>
                </c:pt>
                <c:pt idx="2818">
                  <c:v>31/03/2023 16:27</c:v>
                </c:pt>
                <c:pt idx="2819">
                  <c:v>31/03/2023 16:27</c:v>
                </c:pt>
                <c:pt idx="2820">
                  <c:v>31/03/2023 16:27</c:v>
                </c:pt>
                <c:pt idx="2821">
                  <c:v>31/03/2023 16:27</c:v>
                </c:pt>
                <c:pt idx="2822">
                  <c:v>31/03/2023 16:27</c:v>
                </c:pt>
                <c:pt idx="2823">
                  <c:v>31/03/2023 16:27</c:v>
                </c:pt>
                <c:pt idx="2824">
                  <c:v>31/03/2023 16:27</c:v>
                </c:pt>
                <c:pt idx="2825">
                  <c:v>31/03/2023 16:27</c:v>
                </c:pt>
                <c:pt idx="2826">
                  <c:v>31/03/2023 16:27</c:v>
                </c:pt>
                <c:pt idx="2827">
                  <c:v>31/03/2023 16:27</c:v>
                </c:pt>
                <c:pt idx="2828">
                  <c:v>31/03/2023 16:27</c:v>
                </c:pt>
                <c:pt idx="2829">
                  <c:v>31/03/2023 16:27</c:v>
                </c:pt>
                <c:pt idx="2830">
                  <c:v>31/03/2023 16:27</c:v>
                </c:pt>
                <c:pt idx="2831">
                  <c:v>31/03/2023 16:27</c:v>
                </c:pt>
                <c:pt idx="2832">
                  <c:v>31/03/2023 16:27</c:v>
                </c:pt>
                <c:pt idx="2833">
                  <c:v>31/03/2023 16:27</c:v>
                </c:pt>
                <c:pt idx="2834">
                  <c:v>31/03/2023 16:27</c:v>
                </c:pt>
                <c:pt idx="2835">
                  <c:v>31/03/2023 16:27</c:v>
                </c:pt>
                <c:pt idx="2836">
                  <c:v>31/03/2023 16:27</c:v>
                </c:pt>
                <c:pt idx="2837">
                  <c:v>31/03/2023 16:27</c:v>
                </c:pt>
                <c:pt idx="2838">
                  <c:v>31/03/2023 16:27</c:v>
                </c:pt>
                <c:pt idx="2839">
                  <c:v>31/03/2023 16:27</c:v>
                </c:pt>
                <c:pt idx="2840">
                  <c:v>31/03/2023 16:27</c:v>
                </c:pt>
                <c:pt idx="2841">
                  <c:v>31/03/2023 16:27</c:v>
                </c:pt>
                <c:pt idx="2842">
                  <c:v>31/03/2023 16:27</c:v>
                </c:pt>
                <c:pt idx="2843">
                  <c:v>31/03/2023 16:27</c:v>
                </c:pt>
                <c:pt idx="2844">
                  <c:v>31/03/2023 16:27</c:v>
                </c:pt>
                <c:pt idx="2845">
                  <c:v>31/03/2023 16:27</c:v>
                </c:pt>
                <c:pt idx="2846">
                  <c:v>31/03/2023 16:27</c:v>
                </c:pt>
                <c:pt idx="2847">
                  <c:v>31/03/2023 16:27</c:v>
                </c:pt>
                <c:pt idx="2848">
                  <c:v>31/03/2023 16:28</c:v>
                </c:pt>
                <c:pt idx="2849">
                  <c:v>31/03/2023 16:28</c:v>
                </c:pt>
                <c:pt idx="2850">
                  <c:v>31/03/2023 16:28</c:v>
                </c:pt>
                <c:pt idx="2851">
                  <c:v>31/03/2023 16:28</c:v>
                </c:pt>
                <c:pt idx="2852">
                  <c:v>31/03/2023 16:28</c:v>
                </c:pt>
                <c:pt idx="2853">
                  <c:v>31/03/2023 16:28</c:v>
                </c:pt>
                <c:pt idx="2854">
                  <c:v>31/03/2023 16:28</c:v>
                </c:pt>
                <c:pt idx="2855">
                  <c:v>31/03/2023 16:28</c:v>
                </c:pt>
                <c:pt idx="2856">
                  <c:v>31/03/2023 16:28</c:v>
                </c:pt>
                <c:pt idx="2857">
                  <c:v>31/03/2023 16:28</c:v>
                </c:pt>
                <c:pt idx="2858">
                  <c:v>31/03/2023 16:28</c:v>
                </c:pt>
                <c:pt idx="2859">
                  <c:v>31/03/2023 16:28</c:v>
                </c:pt>
                <c:pt idx="2860">
                  <c:v>31/03/2023 16:28</c:v>
                </c:pt>
                <c:pt idx="2861">
                  <c:v>31/03/2023 16:28</c:v>
                </c:pt>
                <c:pt idx="2862">
                  <c:v>31/03/2023 16:28</c:v>
                </c:pt>
                <c:pt idx="2863">
                  <c:v>31/03/2023 16:28</c:v>
                </c:pt>
                <c:pt idx="2864">
                  <c:v>31/03/2023 16:28</c:v>
                </c:pt>
                <c:pt idx="2865">
                  <c:v>31/03/2023 16:28</c:v>
                </c:pt>
                <c:pt idx="2866">
                  <c:v>31/03/2023 16:28</c:v>
                </c:pt>
                <c:pt idx="2867">
                  <c:v>31/03/2023 16:28</c:v>
                </c:pt>
                <c:pt idx="2868">
                  <c:v>31/03/2023 16:28</c:v>
                </c:pt>
                <c:pt idx="2869">
                  <c:v>31/03/2023 16:28</c:v>
                </c:pt>
                <c:pt idx="2870">
                  <c:v>31/03/2023 16:28</c:v>
                </c:pt>
                <c:pt idx="2871">
                  <c:v>31/03/2023 16:28</c:v>
                </c:pt>
                <c:pt idx="2872">
                  <c:v>31/03/2023 16:28</c:v>
                </c:pt>
                <c:pt idx="2873">
                  <c:v>31/03/2023 16:28</c:v>
                </c:pt>
                <c:pt idx="2874">
                  <c:v>31/03/2023 16:28</c:v>
                </c:pt>
                <c:pt idx="2875">
                  <c:v>31/03/2023 16:28</c:v>
                </c:pt>
                <c:pt idx="2876">
                  <c:v>31/03/2023 16:28</c:v>
                </c:pt>
                <c:pt idx="2877">
                  <c:v>31/03/2023 16:28</c:v>
                </c:pt>
                <c:pt idx="2878">
                  <c:v>31/03/2023 16:28</c:v>
                </c:pt>
                <c:pt idx="2879">
                  <c:v>31/03/2023 16:28</c:v>
                </c:pt>
                <c:pt idx="2880">
                  <c:v>31/03/2023 16:28</c:v>
                </c:pt>
                <c:pt idx="2881">
                  <c:v>31/03/2023 16:28</c:v>
                </c:pt>
                <c:pt idx="2882">
                  <c:v>31/03/2023 16:28</c:v>
                </c:pt>
                <c:pt idx="2883">
                  <c:v>31/03/2023 16:28</c:v>
                </c:pt>
                <c:pt idx="2884">
                  <c:v>31/03/2023 16:28</c:v>
                </c:pt>
                <c:pt idx="2885">
                  <c:v>31/03/2023 16:28</c:v>
                </c:pt>
                <c:pt idx="2886">
                  <c:v>31/03/2023 16:28</c:v>
                </c:pt>
                <c:pt idx="2887">
                  <c:v>31/03/2023 16:28</c:v>
                </c:pt>
                <c:pt idx="2888">
                  <c:v>31/03/2023 16:28</c:v>
                </c:pt>
                <c:pt idx="2889">
                  <c:v>31/03/2023 16:28</c:v>
                </c:pt>
                <c:pt idx="2890">
                  <c:v>31/03/2023 16:28</c:v>
                </c:pt>
                <c:pt idx="2891">
                  <c:v>31/03/2023 16:28</c:v>
                </c:pt>
                <c:pt idx="2892">
                  <c:v>31/03/2023 16:28</c:v>
                </c:pt>
                <c:pt idx="2893">
                  <c:v>31/03/2023 16:28</c:v>
                </c:pt>
                <c:pt idx="2894">
                  <c:v>31/03/2023 16:28</c:v>
                </c:pt>
                <c:pt idx="2895">
                  <c:v>31/03/2023 16:28</c:v>
                </c:pt>
                <c:pt idx="2896">
                  <c:v>31/03/2023 16:28</c:v>
                </c:pt>
                <c:pt idx="2897">
                  <c:v>31/03/2023 16:28</c:v>
                </c:pt>
                <c:pt idx="2898">
                  <c:v>31/03/2023 16:28</c:v>
                </c:pt>
                <c:pt idx="2899">
                  <c:v>31/03/2023 16:28</c:v>
                </c:pt>
                <c:pt idx="2900">
                  <c:v>31/03/2023 16:28</c:v>
                </c:pt>
                <c:pt idx="2901">
                  <c:v>31/03/2023 16:28</c:v>
                </c:pt>
                <c:pt idx="2902">
                  <c:v>31/03/2023 16:28</c:v>
                </c:pt>
                <c:pt idx="2903">
                  <c:v>31/03/2023 16:28</c:v>
                </c:pt>
                <c:pt idx="2904">
                  <c:v>31/03/2023 16:28</c:v>
                </c:pt>
                <c:pt idx="2905">
                  <c:v>31/03/2023 16:28</c:v>
                </c:pt>
                <c:pt idx="2906">
                  <c:v>31/03/2023 16:28</c:v>
                </c:pt>
                <c:pt idx="2907">
                  <c:v>31/03/2023 16:28</c:v>
                </c:pt>
                <c:pt idx="2908">
                  <c:v>31/03/2023 16:29</c:v>
                </c:pt>
                <c:pt idx="2909">
                  <c:v>31/03/2023 16:29</c:v>
                </c:pt>
                <c:pt idx="2910">
                  <c:v>31/03/2023 16:29</c:v>
                </c:pt>
                <c:pt idx="2911">
                  <c:v>31/03/2023 16:29</c:v>
                </c:pt>
                <c:pt idx="2912">
                  <c:v>31/03/2023 16:29</c:v>
                </c:pt>
                <c:pt idx="2913">
                  <c:v>31/03/2023 16:29</c:v>
                </c:pt>
                <c:pt idx="2914">
                  <c:v>31/03/2023 16:29</c:v>
                </c:pt>
                <c:pt idx="2915">
                  <c:v>31/03/2023 16:29</c:v>
                </c:pt>
                <c:pt idx="2916">
                  <c:v>31/03/2023 16:29</c:v>
                </c:pt>
                <c:pt idx="2917">
                  <c:v>31/03/2023 16:29</c:v>
                </c:pt>
                <c:pt idx="2918">
                  <c:v>31/03/2023 16:29</c:v>
                </c:pt>
                <c:pt idx="2919">
                  <c:v>31/03/2023 16:29</c:v>
                </c:pt>
                <c:pt idx="2920">
                  <c:v>31/03/2023 16:29</c:v>
                </c:pt>
                <c:pt idx="2921">
                  <c:v>31/03/2023 16:29</c:v>
                </c:pt>
                <c:pt idx="2922">
                  <c:v>31/03/2023 16:29</c:v>
                </c:pt>
                <c:pt idx="2923">
                  <c:v>31/03/2023 16:29</c:v>
                </c:pt>
                <c:pt idx="2924">
                  <c:v>31/03/2023 16:29</c:v>
                </c:pt>
                <c:pt idx="2925">
                  <c:v>31/03/2023 16:29</c:v>
                </c:pt>
                <c:pt idx="2926">
                  <c:v>31/03/2023 16:29</c:v>
                </c:pt>
                <c:pt idx="2927">
                  <c:v>31/03/2023 16:29</c:v>
                </c:pt>
                <c:pt idx="2928">
                  <c:v>31/03/2023 16:29</c:v>
                </c:pt>
                <c:pt idx="2929">
                  <c:v>31/03/2023 16:29</c:v>
                </c:pt>
                <c:pt idx="2930">
                  <c:v>31/03/2023 16:29</c:v>
                </c:pt>
                <c:pt idx="2931">
                  <c:v>31/03/2023 16:29</c:v>
                </c:pt>
                <c:pt idx="2932">
                  <c:v>31/03/2023 16:29</c:v>
                </c:pt>
                <c:pt idx="2933">
                  <c:v>31/03/2023 16:29</c:v>
                </c:pt>
                <c:pt idx="2934">
                  <c:v>31/03/2023 16:29</c:v>
                </c:pt>
                <c:pt idx="2935">
                  <c:v>31/03/2023 16:29</c:v>
                </c:pt>
                <c:pt idx="2936">
                  <c:v>31/03/2023 16:29</c:v>
                </c:pt>
                <c:pt idx="2937">
                  <c:v>31/03/2023 16:29</c:v>
                </c:pt>
                <c:pt idx="2938">
                  <c:v>31/03/2023 16:29</c:v>
                </c:pt>
                <c:pt idx="2939">
                  <c:v>31/03/2023 16:29</c:v>
                </c:pt>
                <c:pt idx="2940">
                  <c:v>31/03/2023 16:29</c:v>
                </c:pt>
                <c:pt idx="2941">
                  <c:v>31/03/2023 16:29</c:v>
                </c:pt>
                <c:pt idx="2942">
                  <c:v>31/03/2023 16:29</c:v>
                </c:pt>
                <c:pt idx="2943">
                  <c:v>31/03/2023 16:29</c:v>
                </c:pt>
                <c:pt idx="2944">
                  <c:v>31/03/2023 16:29</c:v>
                </c:pt>
                <c:pt idx="2945">
                  <c:v>31/03/2023 16:29</c:v>
                </c:pt>
                <c:pt idx="2946">
                  <c:v>31/03/2023 16:29</c:v>
                </c:pt>
                <c:pt idx="2947">
                  <c:v>31/03/2023 16:29</c:v>
                </c:pt>
                <c:pt idx="2948">
                  <c:v>31/03/2023 16:29</c:v>
                </c:pt>
                <c:pt idx="2949">
                  <c:v>31/03/2023 16:29</c:v>
                </c:pt>
                <c:pt idx="2950">
                  <c:v>31/03/2023 16:29</c:v>
                </c:pt>
                <c:pt idx="2951">
                  <c:v>31/03/2023 16:29</c:v>
                </c:pt>
                <c:pt idx="2952">
                  <c:v>31/03/2023 16:29</c:v>
                </c:pt>
                <c:pt idx="2953">
                  <c:v>31/03/2023 16:29</c:v>
                </c:pt>
                <c:pt idx="2954">
                  <c:v>31/03/2023 16:29</c:v>
                </c:pt>
                <c:pt idx="2955">
                  <c:v>31/03/2023 16:29</c:v>
                </c:pt>
                <c:pt idx="2956">
                  <c:v>31/03/2023 16:29</c:v>
                </c:pt>
                <c:pt idx="2957">
                  <c:v>31/03/2023 16:29</c:v>
                </c:pt>
                <c:pt idx="2958">
                  <c:v>31/03/2023 16:29</c:v>
                </c:pt>
                <c:pt idx="2959">
                  <c:v>31/03/2023 16:29</c:v>
                </c:pt>
                <c:pt idx="2960">
                  <c:v>31/03/2023 16:29</c:v>
                </c:pt>
                <c:pt idx="2961">
                  <c:v>31/03/2023 16:29</c:v>
                </c:pt>
                <c:pt idx="2962">
                  <c:v>31/03/2023 16:29</c:v>
                </c:pt>
                <c:pt idx="2963">
                  <c:v>31/03/2023 16:29</c:v>
                </c:pt>
                <c:pt idx="2964">
                  <c:v>31/03/2023 16:29</c:v>
                </c:pt>
                <c:pt idx="2965">
                  <c:v>31/03/2023 16:29</c:v>
                </c:pt>
                <c:pt idx="2966">
                  <c:v>31/03/2023 16:29</c:v>
                </c:pt>
                <c:pt idx="2967">
                  <c:v>31/03/2023 16:29</c:v>
                </c:pt>
                <c:pt idx="2968">
                  <c:v>31/03/2023 16:30</c:v>
                </c:pt>
                <c:pt idx="2969">
                  <c:v>31/03/2023 16:30</c:v>
                </c:pt>
                <c:pt idx="2970">
                  <c:v>31/03/2023 16:30</c:v>
                </c:pt>
                <c:pt idx="2971">
                  <c:v>31/03/2023 16:30</c:v>
                </c:pt>
                <c:pt idx="2972">
                  <c:v>31/03/2023 16:30</c:v>
                </c:pt>
                <c:pt idx="2973">
                  <c:v>31/03/2023 16:30</c:v>
                </c:pt>
                <c:pt idx="2974">
                  <c:v>31/03/2023 16:30</c:v>
                </c:pt>
                <c:pt idx="2975">
                  <c:v>31/03/2023 16:30</c:v>
                </c:pt>
                <c:pt idx="2976">
                  <c:v>31/03/2023 16:30</c:v>
                </c:pt>
                <c:pt idx="2977">
                  <c:v>31/03/2023 16:30</c:v>
                </c:pt>
                <c:pt idx="2978">
                  <c:v>31/03/2023 16:30</c:v>
                </c:pt>
                <c:pt idx="2979">
                  <c:v>31/03/2023 16:30</c:v>
                </c:pt>
                <c:pt idx="2980">
                  <c:v>31/03/2023 16:30</c:v>
                </c:pt>
                <c:pt idx="2981">
                  <c:v>31/03/2023 16:30</c:v>
                </c:pt>
                <c:pt idx="2982">
                  <c:v>31/03/2023 16:30</c:v>
                </c:pt>
                <c:pt idx="2983">
                  <c:v>31/03/2023 16:30</c:v>
                </c:pt>
                <c:pt idx="2984">
                  <c:v>31/03/2023 16:30</c:v>
                </c:pt>
                <c:pt idx="2985">
                  <c:v>31/03/2023 16:30</c:v>
                </c:pt>
                <c:pt idx="2986">
                  <c:v>31/03/2023 16:30</c:v>
                </c:pt>
                <c:pt idx="2987">
                  <c:v>31/03/2023 16:30</c:v>
                </c:pt>
                <c:pt idx="2988">
                  <c:v>31/03/2023 16:30</c:v>
                </c:pt>
                <c:pt idx="2989">
                  <c:v>31/03/2023 16:30</c:v>
                </c:pt>
                <c:pt idx="2990">
                  <c:v>31/03/2023 16:30</c:v>
                </c:pt>
                <c:pt idx="2991">
                  <c:v>31/03/2023 16:30</c:v>
                </c:pt>
                <c:pt idx="2992">
                  <c:v>31/03/2023 16:30</c:v>
                </c:pt>
                <c:pt idx="2993">
                  <c:v>31/03/2023 16:30</c:v>
                </c:pt>
                <c:pt idx="2994">
                  <c:v>31/03/2023 16:30</c:v>
                </c:pt>
                <c:pt idx="2995">
                  <c:v>31/03/2023 16:30</c:v>
                </c:pt>
                <c:pt idx="2996">
                  <c:v>31/03/2023 16:30</c:v>
                </c:pt>
                <c:pt idx="2997">
                  <c:v>31/03/2023 16:30</c:v>
                </c:pt>
                <c:pt idx="2998">
                  <c:v>31/03/2023 16:30</c:v>
                </c:pt>
                <c:pt idx="2999">
                  <c:v>31/03/2023 16:30</c:v>
                </c:pt>
                <c:pt idx="3000">
                  <c:v>31/03/2023 16:30</c:v>
                </c:pt>
                <c:pt idx="3001">
                  <c:v>31/03/2023 16:30</c:v>
                </c:pt>
                <c:pt idx="3002">
                  <c:v>31/03/2023 16:30</c:v>
                </c:pt>
                <c:pt idx="3003">
                  <c:v>31/03/2023 16:30</c:v>
                </c:pt>
                <c:pt idx="3004">
                  <c:v>31/03/2023 16:30</c:v>
                </c:pt>
                <c:pt idx="3005">
                  <c:v>31/03/2023 16:30</c:v>
                </c:pt>
                <c:pt idx="3006">
                  <c:v>31/03/2023 16:30</c:v>
                </c:pt>
                <c:pt idx="3007">
                  <c:v>31/03/2023 16:30</c:v>
                </c:pt>
                <c:pt idx="3008">
                  <c:v>31/03/2023 16:30</c:v>
                </c:pt>
                <c:pt idx="3009">
                  <c:v>31/03/2023 16:30</c:v>
                </c:pt>
                <c:pt idx="3010">
                  <c:v>31/03/2023 16:30</c:v>
                </c:pt>
                <c:pt idx="3011">
                  <c:v>31/03/2023 16:30</c:v>
                </c:pt>
                <c:pt idx="3012">
                  <c:v>31/03/2023 16:30</c:v>
                </c:pt>
                <c:pt idx="3013">
                  <c:v>31/03/2023 16:30</c:v>
                </c:pt>
                <c:pt idx="3014">
                  <c:v>31/03/2023 16:30</c:v>
                </c:pt>
                <c:pt idx="3015">
                  <c:v>31/03/2023 16:30</c:v>
                </c:pt>
                <c:pt idx="3016">
                  <c:v>31/03/2023 16:30</c:v>
                </c:pt>
                <c:pt idx="3017">
                  <c:v>31/03/2023 16:30</c:v>
                </c:pt>
                <c:pt idx="3018">
                  <c:v>31/03/2023 16:30</c:v>
                </c:pt>
                <c:pt idx="3019">
                  <c:v>31/03/2023 16:30</c:v>
                </c:pt>
                <c:pt idx="3020">
                  <c:v>31/03/2023 16:30</c:v>
                </c:pt>
                <c:pt idx="3021">
                  <c:v>31/03/2023 16:30</c:v>
                </c:pt>
                <c:pt idx="3022">
                  <c:v>31/03/2023 16:30</c:v>
                </c:pt>
                <c:pt idx="3023">
                  <c:v>31/03/2023 16:30</c:v>
                </c:pt>
                <c:pt idx="3024">
                  <c:v>31/03/2023 16:30</c:v>
                </c:pt>
                <c:pt idx="3025">
                  <c:v>31/03/2023 16:30</c:v>
                </c:pt>
                <c:pt idx="3026">
                  <c:v>31/03/2023 16:30</c:v>
                </c:pt>
                <c:pt idx="3027">
                  <c:v>31/03/2023 16:31</c:v>
                </c:pt>
                <c:pt idx="3028">
                  <c:v>31/03/2023 16:31</c:v>
                </c:pt>
                <c:pt idx="3029">
                  <c:v>31/03/2023 16:31</c:v>
                </c:pt>
                <c:pt idx="3030">
                  <c:v>31/03/2023 16:31</c:v>
                </c:pt>
                <c:pt idx="3031">
                  <c:v>31/03/2023 16:31</c:v>
                </c:pt>
                <c:pt idx="3032">
                  <c:v>31/03/2023 16:31</c:v>
                </c:pt>
                <c:pt idx="3033">
                  <c:v>31/03/2023 16:31</c:v>
                </c:pt>
                <c:pt idx="3034">
                  <c:v>31/03/2023 16:31</c:v>
                </c:pt>
                <c:pt idx="3035">
                  <c:v>31/03/2023 16:31</c:v>
                </c:pt>
                <c:pt idx="3036">
                  <c:v>31/03/2023 16:31</c:v>
                </c:pt>
                <c:pt idx="3037">
                  <c:v>31/03/2023 16:31</c:v>
                </c:pt>
                <c:pt idx="3038">
                  <c:v>31/03/2023 16:31</c:v>
                </c:pt>
                <c:pt idx="3039">
                  <c:v>31/03/2023 16:31</c:v>
                </c:pt>
                <c:pt idx="3040">
                  <c:v>31/03/2023 16:31</c:v>
                </c:pt>
                <c:pt idx="3041">
                  <c:v>31/03/2023 16:31</c:v>
                </c:pt>
                <c:pt idx="3042">
                  <c:v>31/03/2023 16:31</c:v>
                </c:pt>
                <c:pt idx="3043">
                  <c:v>31/03/2023 16:31</c:v>
                </c:pt>
                <c:pt idx="3044">
                  <c:v>31/03/2023 16:31</c:v>
                </c:pt>
                <c:pt idx="3045">
                  <c:v>31/03/2023 16:31</c:v>
                </c:pt>
                <c:pt idx="3046">
                  <c:v>31/03/2023 16:31</c:v>
                </c:pt>
                <c:pt idx="3047">
                  <c:v>31/03/2023 16:31</c:v>
                </c:pt>
                <c:pt idx="3048">
                  <c:v>31/03/2023 16:31</c:v>
                </c:pt>
                <c:pt idx="3049">
                  <c:v>31/03/2023 16:31</c:v>
                </c:pt>
                <c:pt idx="3050">
                  <c:v>31/03/2023 16:31</c:v>
                </c:pt>
                <c:pt idx="3051">
                  <c:v>31/03/2023 16:31</c:v>
                </c:pt>
                <c:pt idx="3052">
                  <c:v>31/03/2023 16:31</c:v>
                </c:pt>
                <c:pt idx="3053">
                  <c:v>31/03/2023 16:31</c:v>
                </c:pt>
                <c:pt idx="3054">
                  <c:v>31/03/2023 16:31</c:v>
                </c:pt>
                <c:pt idx="3055">
                  <c:v>31/03/2023 16:31</c:v>
                </c:pt>
                <c:pt idx="3056">
                  <c:v>31/03/2023 16:31</c:v>
                </c:pt>
                <c:pt idx="3057">
                  <c:v>31/03/2023 16:31</c:v>
                </c:pt>
                <c:pt idx="3058">
                  <c:v>31/03/2023 16:31</c:v>
                </c:pt>
                <c:pt idx="3059">
                  <c:v>31/03/2023 16:31</c:v>
                </c:pt>
                <c:pt idx="3060">
                  <c:v>31/03/2023 16:31</c:v>
                </c:pt>
                <c:pt idx="3061">
                  <c:v>31/03/2023 16:31</c:v>
                </c:pt>
                <c:pt idx="3062">
                  <c:v>31/03/2023 16:31</c:v>
                </c:pt>
                <c:pt idx="3063">
                  <c:v>31/03/2023 16:31</c:v>
                </c:pt>
                <c:pt idx="3064">
                  <c:v>31/03/2023 16:31</c:v>
                </c:pt>
                <c:pt idx="3065">
                  <c:v>31/03/2023 16:31</c:v>
                </c:pt>
                <c:pt idx="3066">
                  <c:v>31/03/2023 16:31</c:v>
                </c:pt>
                <c:pt idx="3067">
                  <c:v>31/03/2023 16:31</c:v>
                </c:pt>
                <c:pt idx="3068">
                  <c:v>31/03/2023 16:31</c:v>
                </c:pt>
                <c:pt idx="3069">
                  <c:v>31/03/2023 16:31</c:v>
                </c:pt>
                <c:pt idx="3070">
                  <c:v>31/03/2023 16:31</c:v>
                </c:pt>
                <c:pt idx="3071">
                  <c:v>31/03/2023 16:31</c:v>
                </c:pt>
                <c:pt idx="3072">
                  <c:v>31/03/2023 16:31</c:v>
                </c:pt>
                <c:pt idx="3073">
                  <c:v>31/03/2023 16:31</c:v>
                </c:pt>
                <c:pt idx="3074">
                  <c:v>31/03/2023 16:31</c:v>
                </c:pt>
                <c:pt idx="3075">
                  <c:v>31/03/2023 16:31</c:v>
                </c:pt>
                <c:pt idx="3076">
                  <c:v>31/03/2023 16:31</c:v>
                </c:pt>
                <c:pt idx="3077">
                  <c:v>31/03/2023 16:31</c:v>
                </c:pt>
                <c:pt idx="3078">
                  <c:v>31/03/2023 16:31</c:v>
                </c:pt>
                <c:pt idx="3079">
                  <c:v>31/03/2023 16:31</c:v>
                </c:pt>
                <c:pt idx="3080">
                  <c:v>31/03/2023 16:31</c:v>
                </c:pt>
                <c:pt idx="3081">
                  <c:v>31/03/2023 16:31</c:v>
                </c:pt>
                <c:pt idx="3082">
                  <c:v>31/03/2023 16:31</c:v>
                </c:pt>
                <c:pt idx="3083">
                  <c:v>31/03/2023 16:31</c:v>
                </c:pt>
                <c:pt idx="3084">
                  <c:v>31/03/2023 16:31</c:v>
                </c:pt>
                <c:pt idx="3085">
                  <c:v>31/03/2023 16:31</c:v>
                </c:pt>
                <c:pt idx="3086">
                  <c:v>31/03/2023 16:31</c:v>
                </c:pt>
                <c:pt idx="3087">
                  <c:v>31/03/2023 16:32</c:v>
                </c:pt>
                <c:pt idx="3088">
                  <c:v>31/03/2023 16:32</c:v>
                </c:pt>
                <c:pt idx="3089">
                  <c:v>31/03/2023 16:32</c:v>
                </c:pt>
                <c:pt idx="3090">
                  <c:v>31/03/2023 16:32</c:v>
                </c:pt>
                <c:pt idx="3091">
                  <c:v>31/03/2023 16:32</c:v>
                </c:pt>
                <c:pt idx="3092">
                  <c:v>31/03/2023 16:32</c:v>
                </c:pt>
                <c:pt idx="3093">
                  <c:v>31/03/2023 16:32</c:v>
                </c:pt>
                <c:pt idx="3094">
                  <c:v>31/03/2023 16:32</c:v>
                </c:pt>
                <c:pt idx="3095">
                  <c:v>31/03/2023 16:32</c:v>
                </c:pt>
                <c:pt idx="3096">
                  <c:v>31/03/2023 16:32</c:v>
                </c:pt>
                <c:pt idx="3097">
                  <c:v>31/03/2023 16:32</c:v>
                </c:pt>
                <c:pt idx="3098">
                  <c:v>31/03/2023 16:32</c:v>
                </c:pt>
                <c:pt idx="3099">
                  <c:v>31/03/2023 16:32</c:v>
                </c:pt>
                <c:pt idx="3100">
                  <c:v>31/03/2023 16:32</c:v>
                </c:pt>
                <c:pt idx="3101">
                  <c:v>31/03/2023 16:32</c:v>
                </c:pt>
                <c:pt idx="3102">
                  <c:v>31/03/2023 16:32</c:v>
                </c:pt>
                <c:pt idx="3103">
                  <c:v>31/03/2023 16:32</c:v>
                </c:pt>
                <c:pt idx="3104">
                  <c:v>31/03/2023 16:32</c:v>
                </c:pt>
                <c:pt idx="3105">
                  <c:v>31/03/2023 16:32</c:v>
                </c:pt>
                <c:pt idx="3106">
                  <c:v>31/03/2023 16:32</c:v>
                </c:pt>
                <c:pt idx="3107">
                  <c:v>31/03/2023 16:32</c:v>
                </c:pt>
                <c:pt idx="3108">
                  <c:v>31/03/2023 16:32</c:v>
                </c:pt>
                <c:pt idx="3109">
                  <c:v>31/03/2023 16:32</c:v>
                </c:pt>
                <c:pt idx="3110">
                  <c:v>31/03/2023 16:32</c:v>
                </c:pt>
                <c:pt idx="3111">
                  <c:v>31/03/2023 16:32</c:v>
                </c:pt>
                <c:pt idx="3112">
                  <c:v>31/03/2023 16:32</c:v>
                </c:pt>
                <c:pt idx="3113">
                  <c:v>31/03/2023 16:32</c:v>
                </c:pt>
                <c:pt idx="3114">
                  <c:v>31/03/2023 16:32</c:v>
                </c:pt>
                <c:pt idx="3115">
                  <c:v>31/03/2023 16:32</c:v>
                </c:pt>
                <c:pt idx="3116">
                  <c:v>31/03/2023 16:32</c:v>
                </c:pt>
                <c:pt idx="3117">
                  <c:v>31/03/2023 16:32</c:v>
                </c:pt>
                <c:pt idx="3118">
                  <c:v>31/03/2023 16:32</c:v>
                </c:pt>
                <c:pt idx="3119">
                  <c:v>31/03/2023 16:32</c:v>
                </c:pt>
                <c:pt idx="3120">
                  <c:v>31/03/2023 16:32</c:v>
                </c:pt>
                <c:pt idx="3121">
                  <c:v>31/03/2023 16:32</c:v>
                </c:pt>
                <c:pt idx="3122">
                  <c:v>31/03/2023 16:32</c:v>
                </c:pt>
                <c:pt idx="3123">
                  <c:v>31/03/2023 16:32</c:v>
                </c:pt>
                <c:pt idx="3124">
                  <c:v>31/03/2023 16:32</c:v>
                </c:pt>
                <c:pt idx="3125">
                  <c:v>31/03/2023 16:32</c:v>
                </c:pt>
                <c:pt idx="3126">
                  <c:v>31/03/2023 16:32</c:v>
                </c:pt>
                <c:pt idx="3127">
                  <c:v>31/03/2023 16:32</c:v>
                </c:pt>
                <c:pt idx="3128">
                  <c:v>31/03/2023 16:32</c:v>
                </c:pt>
                <c:pt idx="3129">
                  <c:v>31/03/2023 16:32</c:v>
                </c:pt>
                <c:pt idx="3130">
                  <c:v>31/03/2023 16:32</c:v>
                </c:pt>
                <c:pt idx="3131">
                  <c:v>31/03/2023 16:32</c:v>
                </c:pt>
                <c:pt idx="3132">
                  <c:v>31/03/2023 16:32</c:v>
                </c:pt>
                <c:pt idx="3133">
                  <c:v>31/03/2023 16:32</c:v>
                </c:pt>
                <c:pt idx="3134">
                  <c:v>31/03/2023 16:32</c:v>
                </c:pt>
                <c:pt idx="3135">
                  <c:v>31/03/2023 16:32</c:v>
                </c:pt>
                <c:pt idx="3136">
                  <c:v>31/03/2023 16:32</c:v>
                </c:pt>
                <c:pt idx="3137">
                  <c:v>31/03/2023 16:32</c:v>
                </c:pt>
                <c:pt idx="3138">
                  <c:v>31/03/2023 16:32</c:v>
                </c:pt>
                <c:pt idx="3139">
                  <c:v>31/03/2023 16:32</c:v>
                </c:pt>
                <c:pt idx="3140">
                  <c:v>31/03/2023 16:32</c:v>
                </c:pt>
                <c:pt idx="3141">
                  <c:v>31/03/2023 16:32</c:v>
                </c:pt>
                <c:pt idx="3142">
                  <c:v>31/03/2023 16:32</c:v>
                </c:pt>
                <c:pt idx="3143">
                  <c:v>31/03/2023 16:32</c:v>
                </c:pt>
                <c:pt idx="3144">
                  <c:v>31/03/2023 16:32</c:v>
                </c:pt>
                <c:pt idx="3145">
                  <c:v>31/03/2023 16:32</c:v>
                </c:pt>
                <c:pt idx="3146">
                  <c:v>31/03/2023 16:32</c:v>
                </c:pt>
                <c:pt idx="3147">
                  <c:v>31/03/2023 16:33</c:v>
                </c:pt>
                <c:pt idx="3148">
                  <c:v>31/03/2023 16:33</c:v>
                </c:pt>
                <c:pt idx="3149">
                  <c:v>31/03/2023 16:33</c:v>
                </c:pt>
                <c:pt idx="3150">
                  <c:v>31/03/2023 16:33</c:v>
                </c:pt>
                <c:pt idx="3151">
                  <c:v>31/03/2023 16:33</c:v>
                </c:pt>
                <c:pt idx="3152">
                  <c:v>31/03/2023 16:33</c:v>
                </c:pt>
                <c:pt idx="3153">
                  <c:v>31/03/2023 16:33</c:v>
                </c:pt>
                <c:pt idx="3154">
                  <c:v>31/03/2023 16:33</c:v>
                </c:pt>
                <c:pt idx="3155">
                  <c:v>31/03/2023 16:33</c:v>
                </c:pt>
                <c:pt idx="3156">
                  <c:v>31/03/2023 16:33</c:v>
                </c:pt>
                <c:pt idx="3157">
                  <c:v>31/03/2023 16:33</c:v>
                </c:pt>
                <c:pt idx="3158">
                  <c:v>31/03/2023 16:33</c:v>
                </c:pt>
                <c:pt idx="3159">
                  <c:v>31/03/2023 16:33</c:v>
                </c:pt>
                <c:pt idx="3160">
                  <c:v>31/03/2023 16:33</c:v>
                </c:pt>
                <c:pt idx="3161">
                  <c:v>31/03/2023 16:33</c:v>
                </c:pt>
                <c:pt idx="3162">
                  <c:v>31/03/2023 16:33</c:v>
                </c:pt>
                <c:pt idx="3163">
                  <c:v>31/03/2023 16:33</c:v>
                </c:pt>
                <c:pt idx="3164">
                  <c:v>31/03/2023 16:33</c:v>
                </c:pt>
                <c:pt idx="3165">
                  <c:v>31/03/2023 16:33</c:v>
                </c:pt>
                <c:pt idx="3166">
                  <c:v>31/03/2023 16:33</c:v>
                </c:pt>
                <c:pt idx="3167">
                  <c:v>31/03/2023 16:33</c:v>
                </c:pt>
                <c:pt idx="3168">
                  <c:v>31/03/2023 16:33</c:v>
                </c:pt>
                <c:pt idx="3169">
                  <c:v>31/03/2023 16:33</c:v>
                </c:pt>
                <c:pt idx="3170">
                  <c:v>31/03/2023 16:33</c:v>
                </c:pt>
                <c:pt idx="3171">
                  <c:v>31/03/2023 16:33</c:v>
                </c:pt>
                <c:pt idx="3172">
                  <c:v>31/03/2023 16:33</c:v>
                </c:pt>
                <c:pt idx="3173">
                  <c:v>31/03/2023 16:33</c:v>
                </c:pt>
                <c:pt idx="3174">
                  <c:v>31/03/2023 16:33</c:v>
                </c:pt>
                <c:pt idx="3175">
                  <c:v>31/03/2023 16:33</c:v>
                </c:pt>
                <c:pt idx="3176">
                  <c:v>31/03/2023 16:33</c:v>
                </c:pt>
                <c:pt idx="3177">
                  <c:v>31/03/2023 16:33</c:v>
                </c:pt>
                <c:pt idx="3178">
                  <c:v>31/03/2023 16:33</c:v>
                </c:pt>
                <c:pt idx="3179">
                  <c:v>31/03/2023 16:33</c:v>
                </c:pt>
                <c:pt idx="3180">
                  <c:v>31/03/2023 16:33</c:v>
                </c:pt>
                <c:pt idx="3181">
                  <c:v>31/03/2023 16:33</c:v>
                </c:pt>
                <c:pt idx="3182">
                  <c:v>31/03/2023 16:33</c:v>
                </c:pt>
                <c:pt idx="3183">
                  <c:v>31/03/2023 16:33</c:v>
                </c:pt>
                <c:pt idx="3184">
                  <c:v>31/03/2023 16:33</c:v>
                </c:pt>
                <c:pt idx="3185">
                  <c:v>31/03/2023 16:33</c:v>
                </c:pt>
                <c:pt idx="3186">
                  <c:v>31/03/2023 16:33</c:v>
                </c:pt>
                <c:pt idx="3187">
                  <c:v>31/03/2023 16:33</c:v>
                </c:pt>
                <c:pt idx="3188">
                  <c:v>31/03/2023 16:33</c:v>
                </c:pt>
                <c:pt idx="3189">
                  <c:v>31/03/2023 16:33</c:v>
                </c:pt>
                <c:pt idx="3190">
                  <c:v>31/03/2023 16:33</c:v>
                </c:pt>
                <c:pt idx="3191">
                  <c:v>31/03/2023 16:33</c:v>
                </c:pt>
                <c:pt idx="3192">
                  <c:v>31/03/2023 16:33</c:v>
                </c:pt>
                <c:pt idx="3193">
                  <c:v>31/03/2023 16:33</c:v>
                </c:pt>
                <c:pt idx="3194">
                  <c:v>31/03/2023 16:33</c:v>
                </c:pt>
                <c:pt idx="3195">
                  <c:v>31/03/2023 16:33</c:v>
                </c:pt>
                <c:pt idx="3196">
                  <c:v>31/03/2023 16:33</c:v>
                </c:pt>
                <c:pt idx="3197">
                  <c:v>31/03/2023 16:33</c:v>
                </c:pt>
                <c:pt idx="3198">
                  <c:v>31/03/2023 16:33</c:v>
                </c:pt>
                <c:pt idx="3199">
                  <c:v>31/03/2023 16:33</c:v>
                </c:pt>
                <c:pt idx="3200">
                  <c:v>31/03/2023 16:33</c:v>
                </c:pt>
                <c:pt idx="3201">
                  <c:v>31/03/2023 16:33</c:v>
                </c:pt>
                <c:pt idx="3202">
                  <c:v>31/03/2023 16:33</c:v>
                </c:pt>
                <c:pt idx="3203">
                  <c:v>31/03/2023 16:33</c:v>
                </c:pt>
                <c:pt idx="3204">
                  <c:v>31/03/2023 16:33</c:v>
                </c:pt>
                <c:pt idx="3205">
                  <c:v>31/03/2023 16:33</c:v>
                </c:pt>
                <c:pt idx="3206">
                  <c:v>31/03/2023 16:33</c:v>
                </c:pt>
                <c:pt idx="3207">
                  <c:v>31/03/2023 16:34</c:v>
                </c:pt>
                <c:pt idx="3208">
                  <c:v>31/03/2023 16:34</c:v>
                </c:pt>
                <c:pt idx="3209">
                  <c:v>31/03/2023 16:34</c:v>
                </c:pt>
                <c:pt idx="3210">
                  <c:v>31/03/2023 16:34</c:v>
                </c:pt>
                <c:pt idx="3211">
                  <c:v>31/03/2023 16:34</c:v>
                </c:pt>
                <c:pt idx="3212">
                  <c:v>31/03/2023 16:34</c:v>
                </c:pt>
                <c:pt idx="3213">
                  <c:v>31/03/2023 16:34</c:v>
                </c:pt>
                <c:pt idx="3214">
                  <c:v>31/03/2023 16:34</c:v>
                </c:pt>
                <c:pt idx="3215">
                  <c:v>31/03/2023 16:34</c:v>
                </c:pt>
                <c:pt idx="3216">
                  <c:v>31/03/2023 16:34</c:v>
                </c:pt>
                <c:pt idx="3217">
                  <c:v>31/03/2023 16:34</c:v>
                </c:pt>
                <c:pt idx="3218">
                  <c:v>31/03/2023 16:34</c:v>
                </c:pt>
                <c:pt idx="3219">
                  <c:v>31/03/2023 16:34</c:v>
                </c:pt>
                <c:pt idx="3220">
                  <c:v>31/03/2023 16:34</c:v>
                </c:pt>
                <c:pt idx="3221">
                  <c:v>31/03/2023 16:34</c:v>
                </c:pt>
                <c:pt idx="3222">
                  <c:v>31/03/2023 16:34</c:v>
                </c:pt>
                <c:pt idx="3223">
                  <c:v>31/03/2023 16:34</c:v>
                </c:pt>
                <c:pt idx="3224">
                  <c:v>31/03/2023 16:34</c:v>
                </c:pt>
                <c:pt idx="3225">
                  <c:v>31/03/2023 16:34</c:v>
                </c:pt>
                <c:pt idx="3226">
                  <c:v>31/03/2023 16:34</c:v>
                </c:pt>
                <c:pt idx="3227">
                  <c:v>31/03/2023 16:34</c:v>
                </c:pt>
                <c:pt idx="3228">
                  <c:v>31/03/2023 16:34</c:v>
                </c:pt>
                <c:pt idx="3229">
                  <c:v>31/03/2023 16:34</c:v>
                </c:pt>
                <c:pt idx="3230">
                  <c:v>31/03/2023 16:34</c:v>
                </c:pt>
                <c:pt idx="3231">
                  <c:v>31/03/2023 16:34</c:v>
                </c:pt>
                <c:pt idx="3232">
                  <c:v>31/03/2023 16:34</c:v>
                </c:pt>
                <c:pt idx="3233">
                  <c:v>31/03/2023 16:34</c:v>
                </c:pt>
                <c:pt idx="3234">
                  <c:v>31/03/2023 16:34</c:v>
                </c:pt>
                <c:pt idx="3235">
                  <c:v>31/03/2023 16:34</c:v>
                </c:pt>
                <c:pt idx="3236">
                  <c:v>31/03/2023 16:34</c:v>
                </c:pt>
                <c:pt idx="3237">
                  <c:v>31/03/2023 16:34</c:v>
                </c:pt>
                <c:pt idx="3238">
                  <c:v>31/03/2023 16:34</c:v>
                </c:pt>
                <c:pt idx="3239">
                  <c:v>31/03/2023 16:34</c:v>
                </c:pt>
                <c:pt idx="3240">
                  <c:v>31/03/2023 16:34</c:v>
                </c:pt>
                <c:pt idx="3241">
                  <c:v>31/03/2023 16:34</c:v>
                </c:pt>
                <c:pt idx="3242">
                  <c:v>31/03/2023 16:34</c:v>
                </c:pt>
                <c:pt idx="3243">
                  <c:v>31/03/2023 16:34</c:v>
                </c:pt>
                <c:pt idx="3244">
                  <c:v>31/03/2023 16:34</c:v>
                </c:pt>
                <c:pt idx="3245">
                  <c:v>31/03/2023 16:34</c:v>
                </c:pt>
                <c:pt idx="3246">
                  <c:v>31/03/2023 16:34</c:v>
                </c:pt>
                <c:pt idx="3247">
                  <c:v>31/03/2023 16:34</c:v>
                </c:pt>
                <c:pt idx="3248">
                  <c:v>31/03/2023 16:34</c:v>
                </c:pt>
                <c:pt idx="3249">
                  <c:v>31/03/2023 16:34</c:v>
                </c:pt>
                <c:pt idx="3250">
                  <c:v>31/03/2023 16:34</c:v>
                </c:pt>
                <c:pt idx="3251">
                  <c:v>31/03/2023 16:34</c:v>
                </c:pt>
                <c:pt idx="3252">
                  <c:v>31/03/2023 16:34</c:v>
                </c:pt>
                <c:pt idx="3253">
                  <c:v>31/03/2023 16:34</c:v>
                </c:pt>
                <c:pt idx="3254">
                  <c:v>31/03/2023 16:34</c:v>
                </c:pt>
                <c:pt idx="3255">
                  <c:v>31/03/2023 16:34</c:v>
                </c:pt>
                <c:pt idx="3256">
                  <c:v>31/03/2023 16:34</c:v>
                </c:pt>
                <c:pt idx="3257">
                  <c:v>31/03/2023 16:34</c:v>
                </c:pt>
                <c:pt idx="3258">
                  <c:v>31/03/2023 16:34</c:v>
                </c:pt>
                <c:pt idx="3259">
                  <c:v>31/03/2023 16:34</c:v>
                </c:pt>
                <c:pt idx="3260">
                  <c:v>31/03/2023 16:34</c:v>
                </c:pt>
                <c:pt idx="3261">
                  <c:v>31/03/2023 16:34</c:v>
                </c:pt>
                <c:pt idx="3262">
                  <c:v>31/03/2023 16:34</c:v>
                </c:pt>
                <c:pt idx="3263">
                  <c:v>31/03/2023 16:34</c:v>
                </c:pt>
                <c:pt idx="3264">
                  <c:v>31/03/2023 16:34</c:v>
                </c:pt>
                <c:pt idx="3265">
                  <c:v>31/03/2023 16:34</c:v>
                </c:pt>
                <c:pt idx="3266">
                  <c:v>31/03/2023 16:35</c:v>
                </c:pt>
                <c:pt idx="3267">
                  <c:v>31/03/2023 16:35</c:v>
                </c:pt>
                <c:pt idx="3268">
                  <c:v>31/03/2023 16:35</c:v>
                </c:pt>
                <c:pt idx="3269">
                  <c:v>31/03/2023 16:35</c:v>
                </c:pt>
                <c:pt idx="3270">
                  <c:v>31/03/2023 16:35</c:v>
                </c:pt>
                <c:pt idx="3271">
                  <c:v>31/03/2023 16:35</c:v>
                </c:pt>
                <c:pt idx="3272">
                  <c:v>31/03/2023 16:35</c:v>
                </c:pt>
                <c:pt idx="3273">
                  <c:v>31/03/2023 16:35</c:v>
                </c:pt>
                <c:pt idx="3274">
                  <c:v>31/03/2023 16:35</c:v>
                </c:pt>
                <c:pt idx="3275">
                  <c:v>31/03/2023 16:35</c:v>
                </c:pt>
                <c:pt idx="3276">
                  <c:v>31/03/2023 16:35</c:v>
                </c:pt>
                <c:pt idx="3277">
                  <c:v>31/03/2023 16:35</c:v>
                </c:pt>
                <c:pt idx="3278">
                  <c:v>31/03/2023 16:35</c:v>
                </c:pt>
                <c:pt idx="3279">
                  <c:v>31/03/2023 16:35</c:v>
                </c:pt>
                <c:pt idx="3280">
                  <c:v>31/03/2023 16:35</c:v>
                </c:pt>
                <c:pt idx="3281">
                  <c:v>31/03/2023 16:35</c:v>
                </c:pt>
                <c:pt idx="3282">
                  <c:v>31/03/2023 16:35</c:v>
                </c:pt>
                <c:pt idx="3283">
                  <c:v>31/03/2023 16:35</c:v>
                </c:pt>
                <c:pt idx="3284">
                  <c:v>31/03/2023 16:35</c:v>
                </c:pt>
                <c:pt idx="3285">
                  <c:v>31/03/2023 16:35</c:v>
                </c:pt>
                <c:pt idx="3286">
                  <c:v>31/03/2023 16:35</c:v>
                </c:pt>
                <c:pt idx="3287">
                  <c:v>31/03/2023 16:35</c:v>
                </c:pt>
                <c:pt idx="3288">
                  <c:v>31/03/2023 16:35</c:v>
                </c:pt>
                <c:pt idx="3289">
                  <c:v>31/03/2023 16:35</c:v>
                </c:pt>
                <c:pt idx="3290">
                  <c:v>31/03/2023 16:35</c:v>
                </c:pt>
                <c:pt idx="3291">
                  <c:v>31/03/2023 16:35</c:v>
                </c:pt>
                <c:pt idx="3292">
                  <c:v>31/03/2023 16:35</c:v>
                </c:pt>
                <c:pt idx="3293">
                  <c:v>31/03/2023 16:35</c:v>
                </c:pt>
                <c:pt idx="3294">
                  <c:v>31/03/2023 16:35</c:v>
                </c:pt>
                <c:pt idx="3295">
                  <c:v>31/03/2023 16:35</c:v>
                </c:pt>
                <c:pt idx="3296">
                  <c:v>31/03/2023 16:35</c:v>
                </c:pt>
                <c:pt idx="3297">
                  <c:v>31/03/2023 16:35</c:v>
                </c:pt>
                <c:pt idx="3298">
                  <c:v>31/03/2023 16:35</c:v>
                </c:pt>
                <c:pt idx="3299">
                  <c:v>31/03/2023 16:35</c:v>
                </c:pt>
                <c:pt idx="3300">
                  <c:v>31/03/2023 16:35</c:v>
                </c:pt>
                <c:pt idx="3301">
                  <c:v>31/03/2023 16:35</c:v>
                </c:pt>
                <c:pt idx="3302">
                  <c:v>31/03/2023 16:35</c:v>
                </c:pt>
                <c:pt idx="3303">
                  <c:v>31/03/2023 16:35</c:v>
                </c:pt>
                <c:pt idx="3304">
                  <c:v>31/03/2023 16:35</c:v>
                </c:pt>
                <c:pt idx="3305">
                  <c:v>31/03/2023 16:35</c:v>
                </c:pt>
                <c:pt idx="3306">
                  <c:v>31/03/2023 16:35</c:v>
                </c:pt>
                <c:pt idx="3307">
                  <c:v>31/03/2023 16:35</c:v>
                </c:pt>
                <c:pt idx="3308">
                  <c:v>31/03/2023 16:35</c:v>
                </c:pt>
                <c:pt idx="3309">
                  <c:v>31/03/2023 16:35</c:v>
                </c:pt>
                <c:pt idx="3310">
                  <c:v>31/03/2023 16:35</c:v>
                </c:pt>
                <c:pt idx="3311">
                  <c:v>31/03/2023 16:35</c:v>
                </c:pt>
                <c:pt idx="3312">
                  <c:v>31/03/2023 16:35</c:v>
                </c:pt>
                <c:pt idx="3313">
                  <c:v>31/03/2023 16:35</c:v>
                </c:pt>
                <c:pt idx="3314">
                  <c:v>31/03/2023 16:35</c:v>
                </c:pt>
                <c:pt idx="3315">
                  <c:v>31/03/2023 16:35</c:v>
                </c:pt>
                <c:pt idx="3316">
                  <c:v>31/03/2023 16:35</c:v>
                </c:pt>
                <c:pt idx="3317">
                  <c:v>31/03/2023 16:35</c:v>
                </c:pt>
                <c:pt idx="3318">
                  <c:v>31/03/2023 16:35</c:v>
                </c:pt>
                <c:pt idx="3319">
                  <c:v>31/03/2023 16:35</c:v>
                </c:pt>
                <c:pt idx="3320">
                  <c:v>31/03/2023 16:35</c:v>
                </c:pt>
                <c:pt idx="3321">
                  <c:v>31/03/2023 16:35</c:v>
                </c:pt>
                <c:pt idx="3322">
                  <c:v>31/03/2023 16:35</c:v>
                </c:pt>
                <c:pt idx="3323">
                  <c:v>31/03/2023 16:35</c:v>
                </c:pt>
                <c:pt idx="3324">
                  <c:v>31/03/2023 16:35</c:v>
                </c:pt>
                <c:pt idx="3325">
                  <c:v>31/03/2023 16:35</c:v>
                </c:pt>
                <c:pt idx="3326">
                  <c:v>31/03/2023 16:36</c:v>
                </c:pt>
                <c:pt idx="3327">
                  <c:v>31/03/2023 16:36</c:v>
                </c:pt>
                <c:pt idx="3328">
                  <c:v>31/03/2023 16:36</c:v>
                </c:pt>
                <c:pt idx="3329">
                  <c:v>31/03/2023 16:36</c:v>
                </c:pt>
                <c:pt idx="3330">
                  <c:v>31/03/2023 16:36</c:v>
                </c:pt>
                <c:pt idx="3331">
                  <c:v>31/03/2023 16:36</c:v>
                </c:pt>
                <c:pt idx="3332">
                  <c:v>31/03/2023 16:36</c:v>
                </c:pt>
                <c:pt idx="3333">
                  <c:v>31/03/2023 16:36</c:v>
                </c:pt>
                <c:pt idx="3334">
                  <c:v>31/03/2023 16:36</c:v>
                </c:pt>
                <c:pt idx="3335">
                  <c:v>31/03/2023 16:36</c:v>
                </c:pt>
                <c:pt idx="3336">
                  <c:v>31/03/2023 16:36</c:v>
                </c:pt>
                <c:pt idx="3337">
                  <c:v>31/03/2023 16:36</c:v>
                </c:pt>
                <c:pt idx="3338">
                  <c:v>31/03/2023 16:36</c:v>
                </c:pt>
                <c:pt idx="3339">
                  <c:v>31/03/2023 16:36</c:v>
                </c:pt>
                <c:pt idx="3340">
                  <c:v>31/03/2023 16:36</c:v>
                </c:pt>
                <c:pt idx="3341">
                  <c:v>31/03/2023 16:36</c:v>
                </c:pt>
                <c:pt idx="3342">
                  <c:v>31/03/2023 16:36</c:v>
                </c:pt>
                <c:pt idx="3343">
                  <c:v>31/03/2023 16:36</c:v>
                </c:pt>
                <c:pt idx="3344">
                  <c:v>31/03/2023 16:36</c:v>
                </c:pt>
                <c:pt idx="3345">
                  <c:v>31/03/2023 16:36</c:v>
                </c:pt>
                <c:pt idx="3346">
                  <c:v>31/03/2023 16:36</c:v>
                </c:pt>
                <c:pt idx="3347">
                  <c:v>31/03/2023 16:36</c:v>
                </c:pt>
                <c:pt idx="3348">
                  <c:v>31/03/2023 16:36</c:v>
                </c:pt>
                <c:pt idx="3349">
                  <c:v>31/03/2023 16:36</c:v>
                </c:pt>
                <c:pt idx="3350">
                  <c:v>31/03/2023 16:36</c:v>
                </c:pt>
                <c:pt idx="3351">
                  <c:v>31/03/2023 16:36</c:v>
                </c:pt>
                <c:pt idx="3352">
                  <c:v>31/03/2023 16:36</c:v>
                </c:pt>
                <c:pt idx="3353">
                  <c:v>31/03/2023 16:36</c:v>
                </c:pt>
                <c:pt idx="3354">
                  <c:v>31/03/2023 16:36</c:v>
                </c:pt>
                <c:pt idx="3355">
                  <c:v>31/03/2023 16:36</c:v>
                </c:pt>
                <c:pt idx="3356">
                  <c:v>31/03/2023 16:36</c:v>
                </c:pt>
                <c:pt idx="3357">
                  <c:v>31/03/2023 16:36</c:v>
                </c:pt>
                <c:pt idx="3358">
                  <c:v>31/03/2023 16:36</c:v>
                </c:pt>
                <c:pt idx="3359">
                  <c:v>31/03/2023 16:36</c:v>
                </c:pt>
                <c:pt idx="3360">
                  <c:v>31/03/2023 16:36</c:v>
                </c:pt>
                <c:pt idx="3361">
                  <c:v>31/03/2023 16:36</c:v>
                </c:pt>
                <c:pt idx="3362">
                  <c:v>31/03/2023 16:36</c:v>
                </c:pt>
                <c:pt idx="3363">
                  <c:v>31/03/2023 16:36</c:v>
                </c:pt>
                <c:pt idx="3364">
                  <c:v>31/03/2023 16:36</c:v>
                </c:pt>
                <c:pt idx="3365">
                  <c:v>31/03/2023 16:36</c:v>
                </c:pt>
                <c:pt idx="3366">
                  <c:v>31/03/2023 16:36</c:v>
                </c:pt>
                <c:pt idx="3367">
                  <c:v>31/03/2023 16:36</c:v>
                </c:pt>
                <c:pt idx="3368">
                  <c:v>31/03/2023 16:36</c:v>
                </c:pt>
                <c:pt idx="3369">
                  <c:v>31/03/2023 16:36</c:v>
                </c:pt>
                <c:pt idx="3370">
                  <c:v>31/03/2023 16:36</c:v>
                </c:pt>
                <c:pt idx="3371">
                  <c:v>31/03/2023 16:36</c:v>
                </c:pt>
                <c:pt idx="3372">
                  <c:v>31/03/2023 16:36</c:v>
                </c:pt>
                <c:pt idx="3373">
                  <c:v>31/03/2023 16:36</c:v>
                </c:pt>
                <c:pt idx="3374">
                  <c:v>31/03/2023 16:36</c:v>
                </c:pt>
                <c:pt idx="3375">
                  <c:v>31/03/2023 16:36</c:v>
                </c:pt>
                <c:pt idx="3376">
                  <c:v>31/03/2023 16:36</c:v>
                </c:pt>
                <c:pt idx="3377">
                  <c:v>31/03/2023 16:36</c:v>
                </c:pt>
                <c:pt idx="3378">
                  <c:v>31/03/2023 16:36</c:v>
                </c:pt>
                <c:pt idx="3379">
                  <c:v>31/03/2023 16:36</c:v>
                </c:pt>
                <c:pt idx="3380">
                  <c:v>31/03/2023 16:36</c:v>
                </c:pt>
                <c:pt idx="3381">
                  <c:v>31/03/2023 16:36</c:v>
                </c:pt>
                <c:pt idx="3382">
                  <c:v>31/03/2023 16:36</c:v>
                </c:pt>
                <c:pt idx="3383">
                  <c:v>31/03/2023 16:36</c:v>
                </c:pt>
                <c:pt idx="3384">
                  <c:v>31/03/2023 16:36</c:v>
                </c:pt>
                <c:pt idx="3385">
                  <c:v>31/03/2023 16:36</c:v>
                </c:pt>
                <c:pt idx="3386">
                  <c:v>31/03/2023 16:37</c:v>
                </c:pt>
                <c:pt idx="3387">
                  <c:v>31/03/2023 16:37</c:v>
                </c:pt>
                <c:pt idx="3388">
                  <c:v>31/03/2023 16:37</c:v>
                </c:pt>
                <c:pt idx="3389">
                  <c:v>31/03/2023 16:37</c:v>
                </c:pt>
                <c:pt idx="3390">
                  <c:v>31/03/2023 16:37</c:v>
                </c:pt>
                <c:pt idx="3391">
                  <c:v>31/03/2023 16:37</c:v>
                </c:pt>
                <c:pt idx="3392">
                  <c:v>31/03/2023 16:37</c:v>
                </c:pt>
                <c:pt idx="3393">
                  <c:v>31/03/2023 16:37</c:v>
                </c:pt>
                <c:pt idx="3394">
                  <c:v>31/03/2023 16:37</c:v>
                </c:pt>
                <c:pt idx="3395">
                  <c:v>31/03/2023 16:37</c:v>
                </c:pt>
                <c:pt idx="3396">
                  <c:v>31/03/2023 16:37</c:v>
                </c:pt>
                <c:pt idx="3397">
                  <c:v>31/03/2023 16:37</c:v>
                </c:pt>
                <c:pt idx="3398">
                  <c:v>31/03/2023 16:37</c:v>
                </c:pt>
                <c:pt idx="3399">
                  <c:v>31/03/2023 16:37</c:v>
                </c:pt>
                <c:pt idx="3400">
                  <c:v>31/03/2023 16:37</c:v>
                </c:pt>
                <c:pt idx="3401">
                  <c:v>31/03/2023 16:37</c:v>
                </c:pt>
                <c:pt idx="3402">
                  <c:v>31/03/2023 16:37</c:v>
                </c:pt>
                <c:pt idx="3403">
                  <c:v>31/03/2023 16:37</c:v>
                </c:pt>
                <c:pt idx="3404">
                  <c:v>31/03/2023 16:37</c:v>
                </c:pt>
                <c:pt idx="3405">
                  <c:v>31/03/2023 16:37</c:v>
                </c:pt>
                <c:pt idx="3406">
                  <c:v>31/03/2023 16:37</c:v>
                </c:pt>
                <c:pt idx="3407">
                  <c:v>31/03/2023 16:37</c:v>
                </c:pt>
                <c:pt idx="3408">
                  <c:v>31/03/2023 16:37</c:v>
                </c:pt>
                <c:pt idx="3409">
                  <c:v>31/03/2023 16:37</c:v>
                </c:pt>
                <c:pt idx="3410">
                  <c:v>31/03/2023 16:37</c:v>
                </c:pt>
                <c:pt idx="3411">
                  <c:v>31/03/2023 16:37</c:v>
                </c:pt>
                <c:pt idx="3412">
                  <c:v>31/03/2023 16:37</c:v>
                </c:pt>
                <c:pt idx="3413">
                  <c:v>31/03/2023 16:37</c:v>
                </c:pt>
                <c:pt idx="3414">
                  <c:v>31/03/2023 16:37</c:v>
                </c:pt>
                <c:pt idx="3415">
                  <c:v>31/03/2023 16:37</c:v>
                </c:pt>
                <c:pt idx="3416">
                  <c:v>31/03/2023 16:37</c:v>
                </c:pt>
                <c:pt idx="3417">
                  <c:v>31/03/2023 16:37</c:v>
                </c:pt>
                <c:pt idx="3418">
                  <c:v>31/03/2023 16:37</c:v>
                </c:pt>
                <c:pt idx="3419">
                  <c:v>31/03/2023 16:37</c:v>
                </c:pt>
                <c:pt idx="3420">
                  <c:v>31/03/2023 16:37</c:v>
                </c:pt>
                <c:pt idx="3421">
                  <c:v>31/03/2023 16:37</c:v>
                </c:pt>
                <c:pt idx="3422">
                  <c:v>31/03/2023 16:37</c:v>
                </c:pt>
                <c:pt idx="3423">
                  <c:v>31/03/2023 16:37</c:v>
                </c:pt>
                <c:pt idx="3424">
                  <c:v>31/03/2023 16:37</c:v>
                </c:pt>
                <c:pt idx="3425">
                  <c:v>31/03/2023 16:37</c:v>
                </c:pt>
                <c:pt idx="3426">
                  <c:v>31/03/2023 16:37</c:v>
                </c:pt>
                <c:pt idx="3427">
                  <c:v>31/03/2023 16:37</c:v>
                </c:pt>
                <c:pt idx="3428">
                  <c:v>31/03/2023 16:37</c:v>
                </c:pt>
                <c:pt idx="3429">
                  <c:v>31/03/2023 16:37</c:v>
                </c:pt>
                <c:pt idx="3430">
                  <c:v>31/03/2023 16:37</c:v>
                </c:pt>
                <c:pt idx="3431">
                  <c:v>31/03/2023 16:37</c:v>
                </c:pt>
                <c:pt idx="3432">
                  <c:v>31/03/2023 16:37</c:v>
                </c:pt>
                <c:pt idx="3433">
                  <c:v>31/03/2023 16:37</c:v>
                </c:pt>
                <c:pt idx="3434">
                  <c:v>31/03/2023 16:37</c:v>
                </c:pt>
                <c:pt idx="3435">
                  <c:v>31/03/2023 16:37</c:v>
                </c:pt>
                <c:pt idx="3436">
                  <c:v>31/03/2023 16:37</c:v>
                </c:pt>
                <c:pt idx="3437">
                  <c:v>31/03/2023 16:37</c:v>
                </c:pt>
                <c:pt idx="3438">
                  <c:v>31/03/2023 16:37</c:v>
                </c:pt>
                <c:pt idx="3439">
                  <c:v>31/03/2023 16:37</c:v>
                </c:pt>
                <c:pt idx="3440">
                  <c:v>31/03/2023 16:37</c:v>
                </c:pt>
                <c:pt idx="3441">
                  <c:v>31/03/2023 16:37</c:v>
                </c:pt>
                <c:pt idx="3442">
                  <c:v>31/03/2023 16:37</c:v>
                </c:pt>
                <c:pt idx="3443">
                  <c:v>31/03/2023 16:37</c:v>
                </c:pt>
                <c:pt idx="3444">
                  <c:v>31/03/2023 16:37</c:v>
                </c:pt>
                <c:pt idx="3445">
                  <c:v>31/03/2023 16:38</c:v>
                </c:pt>
                <c:pt idx="3446">
                  <c:v>31/03/2023 16:38</c:v>
                </c:pt>
                <c:pt idx="3447">
                  <c:v>31/03/2023 16:38</c:v>
                </c:pt>
                <c:pt idx="3448">
                  <c:v>31/03/2023 16:38</c:v>
                </c:pt>
                <c:pt idx="3449">
                  <c:v>31/03/2023 16:38</c:v>
                </c:pt>
                <c:pt idx="3450">
                  <c:v>31/03/2023 16:38</c:v>
                </c:pt>
                <c:pt idx="3451">
                  <c:v>31/03/2023 16:38</c:v>
                </c:pt>
                <c:pt idx="3452">
                  <c:v>31/03/2023 16:38</c:v>
                </c:pt>
                <c:pt idx="3453">
                  <c:v>31/03/2023 16:38</c:v>
                </c:pt>
                <c:pt idx="3454">
                  <c:v>31/03/2023 16:38</c:v>
                </c:pt>
                <c:pt idx="3455">
                  <c:v>31/03/2023 16:38</c:v>
                </c:pt>
                <c:pt idx="3456">
                  <c:v>31/03/2023 16:38</c:v>
                </c:pt>
                <c:pt idx="3457">
                  <c:v>31/03/2023 16:38</c:v>
                </c:pt>
                <c:pt idx="3458">
                  <c:v>31/03/2023 16:38</c:v>
                </c:pt>
                <c:pt idx="3459">
                  <c:v>31/03/2023 16:38</c:v>
                </c:pt>
                <c:pt idx="3460">
                  <c:v>31/03/2023 16:38</c:v>
                </c:pt>
                <c:pt idx="3461">
                  <c:v>31/03/2023 16:38</c:v>
                </c:pt>
                <c:pt idx="3462">
                  <c:v>31/03/2023 16:38</c:v>
                </c:pt>
                <c:pt idx="3463">
                  <c:v>31/03/2023 16:38</c:v>
                </c:pt>
                <c:pt idx="3464">
                  <c:v>31/03/2023 16:38</c:v>
                </c:pt>
                <c:pt idx="3465">
                  <c:v>31/03/2023 16:38</c:v>
                </c:pt>
                <c:pt idx="3466">
                  <c:v>31/03/2023 16:38</c:v>
                </c:pt>
                <c:pt idx="3467">
                  <c:v>31/03/2023 16:38</c:v>
                </c:pt>
                <c:pt idx="3468">
                  <c:v>31/03/2023 16:38</c:v>
                </c:pt>
                <c:pt idx="3469">
                  <c:v>31/03/2023 16:38</c:v>
                </c:pt>
                <c:pt idx="3470">
                  <c:v>31/03/2023 16:38</c:v>
                </c:pt>
                <c:pt idx="3471">
                  <c:v>31/03/2023 16:38</c:v>
                </c:pt>
                <c:pt idx="3472">
                  <c:v>31/03/2023 16:38</c:v>
                </c:pt>
                <c:pt idx="3473">
                  <c:v>31/03/2023 16:38</c:v>
                </c:pt>
                <c:pt idx="3474">
                  <c:v>31/03/2023 16:38</c:v>
                </c:pt>
                <c:pt idx="3475">
                  <c:v>31/03/2023 16:38</c:v>
                </c:pt>
                <c:pt idx="3476">
                  <c:v>31/03/2023 16:38</c:v>
                </c:pt>
                <c:pt idx="3477">
                  <c:v>31/03/2023 16:38</c:v>
                </c:pt>
                <c:pt idx="3478">
                  <c:v>31/03/2023 16:38</c:v>
                </c:pt>
                <c:pt idx="3479">
                  <c:v>31/03/2023 16:38</c:v>
                </c:pt>
                <c:pt idx="3480">
                  <c:v>31/03/2023 16:38</c:v>
                </c:pt>
                <c:pt idx="3481">
                  <c:v>31/03/2023 16:38</c:v>
                </c:pt>
                <c:pt idx="3482">
                  <c:v>31/03/2023 16:38</c:v>
                </c:pt>
                <c:pt idx="3483">
                  <c:v>31/03/2023 16:38</c:v>
                </c:pt>
                <c:pt idx="3484">
                  <c:v>31/03/2023 16:38</c:v>
                </c:pt>
                <c:pt idx="3485">
                  <c:v>31/03/2023 16:38</c:v>
                </c:pt>
                <c:pt idx="3486">
                  <c:v>31/03/2023 16:38</c:v>
                </c:pt>
                <c:pt idx="3487">
                  <c:v>31/03/2023 16:38</c:v>
                </c:pt>
                <c:pt idx="3488">
                  <c:v>31/03/2023 16:38</c:v>
                </c:pt>
                <c:pt idx="3489">
                  <c:v>31/03/2023 16:38</c:v>
                </c:pt>
                <c:pt idx="3490">
                  <c:v>31/03/2023 16:38</c:v>
                </c:pt>
                <c:pt idx="3491">
                  <c:v>31/03/2023 16:38</c:v>
                </c:pt>
                <c:pt idx="3492">
                  <c:v>31/03/2023 16:38</c:v>
                </c:pt>
                <c:pt idx="3493">
                  <c:v>31/03/2023 16:38</c:v>
                </c:pt>
                <c:pt idx="3494">
                  <c:v>31/03/2023 16:38</c:v>
                </c:pt>
                <c:pt idx="3495">
                  <c:v>31/03/2023 16:38</c:v>
                </c:pt>
                <c:pt idx="3496">
                  <c:v>31/03/2023 16:38</c:v>
                </c:pt>
                <c:pt idx="3497">
                  <c:v>31/03/2023 16:38</c:v>
                </c:pt>
                <c:pt idx="3498">
                  <c:v>31/03/2023 16:38</c:v>
                </c:pt>
                <c:pt idx="3499">
                  <c:v>31/03/2023 16:38</c:v>
                </c:pt>
                <c:pt idx="3500">
                  <c:v>31/03/2023 16:38</c:v>
                </c:pt>
                <c:pt idx="3501">
                  <c:v>31/03/2023 16:38</c:v>
                </c:pt>
                <c:pt idx="3502">
                  <c:v>31/03/2023 16:38</c:v>
                </c:pt>
                <c:pt idx="3503">
                  <c:v>31/03/2023 16:38</c:v>
                </c:pt>
                <c:pt idx="3504">
                  <c:v>31/03/2023 16:38</c:v>
                </c:pt>
                <c:pt idx="3505">
                  <c:v>31/03/2023 16:39</c:v>
                </c:pt>
                <c:pt idx="3506">
                  <c:v>31/03/2023 16:39</c:v>
                </c:pt>
                <c:pt idx="3507">
                  <c:v>31/03/2023 16:39</c:v>
                </c:pt>
                <c:pt idx="3508">
                  <c:v>31/03/2023 16:39</c:v>
                </c:pt>
                <c:pt idx="3509">
                  <c:v>31/03/2023 16:39</c:v>
                </c:pt>
                <c:pt idx="3510">
                  <c:v>31/03/2023 16:39</c:v>
                </c:pt>
                <c:pt idx="3511">
                  <c:v>31/03/2023 16:39</c:v>
                </c:pt>
                <c:pt idx="3512">
                  <c:v>31/03/2023 16:39</c:v>
                </c:pt>
                <c:pt idx="3513">
                  <c:v>31/03/2023 16:39</c:v>
                </c:pt>
                <c:pt idx="3514">
                  <c:v>31/03/2023 16:39</c:v>
                </c:pt>
                <c:pt idx="3515">
                  <c:v>31/03/2023 16:39</c:v>
                </c:pt>
                <c:pt idx="3516">
                  <c:v>31/03/2023 16:39</c:v>
                </c:pt>
                <c:pt idx="3517">
                  <c:v>31/03/2023 16:39</c:v>
                </c:pt>
                <c:pt idx="3518">
                  <c:v>31/03/2023 16:39</c:v>
                </c:pt>
                <c:pt idx="3519">
                  <c:v>31/03/2023 16:39</c:v>
                </c:pt>
                <c:pt idx="3520">
                  <c:v>31/03/2023 16:39</c:v>
                </c:pt>
                <c:pt idx="3521">
                  <c:v>31/03/2023 16:39</c:v>
                </c:pt>
                <c:pt idx="3522">
                  <c:v>31/03/2023 16:39</c:v>
                </c:pt>
                <c:pt idx="3523">
                  <c:v>31/03/2023 16:39</c:v>
                </c:pt>
                <c:pt idx="3524">
                  <c:v>31/03/2023 16:39</c:v>
                </c:pt>
                <c:pt idx="3525">
                  <c:v>31/03/2023 16:39</c:v>
                </c:pt>
                <c:pt idx="3526">
                  <c:v>31/03/2023 16:39</c:v>
                </c:pt>
                <c:pt idx="3527">
                  <c:v>31/03/2023 16:39</c:v>
                </c:pt>
                <c:pt idx="3528">
                  <c:v>31/03/2023 16:39</c:v>
                </c:pt>
                <c:pt idx="3529">
                  <c:v>31/03/2023 16:39</c:v>
                </c:pt>
                <c:pt idx="3530">
                  <c:v>31/03/2023 16:39</c:v>
                </c:pt>
                <c:pt idx="3531">
                  <c:v>31/03/2023 16:39</c:v>
                </c:pt>
                <c:pt idx="3532">
                  <c:v>31/03/2023 16:39</c:v>
                </c:pt>
                <c:pt idx="3533">
                  <c:v>31/03/2023 16:39</c:v>
                </c:pt>
                <c:pt idx="3534">
                  <c:v>31/03/2023 16:39</c:v>
                </c:pt>
                <c:pt idx="3535">
                  <c:v>31/03/2023 16:39</c:v>
                </c:pt>
                <c:pt idx="3536">
                  <c:v>31/03/2023 16:39</c:v>
                </c:pt>
                <c:pt idx="3537">
                  <c:v>31/03/2023 16:39</c:v>
                </c:pt>
                <c:pt idx="3538">
                  <c:v>31/03/2023 16:39</c:v>
                </c:pt>
                <c:pt idx="3539">
                  <c:v>31/03/2023 16:39</c:v>
                </c:pt>
                <c:pt idx="3540">
                  <c:v>31/03/2023 16:39</c:v>
                </c:pt>
                <c:pt idx="3541">
                  <c:v>31/03/2023 16:39</c:v>
                </c:pt>
                <c:pt idx="3542">
                  <c:v>31/03/2023 16:39</c:v>
                </c:pt>
                <c:pt idx="3543">
                  <c:v>31/03/2023 16:39</c:v>
                </c:pt>
                <c:pt idx="3544">
                  <c:v>31/03/2023 16:39</c:v>
                </c:pt>
                <c:pt idx="3545">
                  <c:v>31/03/2023 16:39</c:v>
                </c:pt>
                <c:pt idx="3546">
                  <c:v>31/03/2023 16:39</c:v>
                </c:pt>
                <c:pt idx="3547">
                  <c:v>31/03/2023 16:39</c:v>
                </c:pt>
                <c:pt idx="3548">
                  <c:v>31/03/2023 16:39</c:v>
                </c:pt>
                <c:pt idx="3549">
                  <c:v>31/03/2023 16:39</c:v>
                </c:pt>
                <c:pt idx="3550">
                  <c:v>31/03/2023 16:39</c:v>
                </c:pt>
                <c:pt idx="3551">
                  <c:v>31/03/2023 16:39</c:v>
                </c:pt>
                <c:pt idx="3552">
                  <c:v>31/03/2023 16:39</c:v>
                </c:pt>
                <c:pt idx="3553">
                  <c:v>31/03/2023 16:39</c:v>
                </c:pt>
                <c:pt idx="3554">
                  <c:v>31/03/2023 16:39</c:v>
                </c:pt>
                <c:pt idx="3555">
                  <c:v>31/03/2023 16:39</c:v>
                </c:pt>
                <c:pt idx="3556">
                  <c:v>31/03/2023 16:39</c:v>
                </c:pt>
                <c:pt idx="3557">
                  <c:v>31/03/2023 16:39</c:v>
                </c:pt>
                <c:pt idx="3558">
                  <c:v>31/03/2023 16:39</c:v>
                </c:pt>
                <c:pt idx="3559">
                  <c:v>31/03/2023 16:39</c:v>
                </c:pt>
                <c:pt idx="3560">
                  <c:v>31/03/2023 16:39</c:v>
                </c:pt>
                <c:pt idx="3561">
                  <c:v>31/03/2023 16:39</c:v>
                </c:pt>
                <c:pt idx="3562">
                  <c:v>31/03/2023 16:39</c:v>
                </c:pt>
                <c:pt idx="3563">
                  <c:v>31/03/2023 16:39</c:v>
                </c:pt>
                <c:pt idx="3564">
                  <c:v>31/03/2023 16:39</c:v>
                </c:pt>
                <c:pt idx="3565">
                  <c:v>31/03/2023 16:40</c:v>
                </c:pt>
                <c:pt idx="3566">
                  <c:v>31/03/2023 16:40</c:v>
                </c:pt>
                <c:pt idx="3567">
                  <c:v>31/03/2023 16:40</c:v>
                </c:pt>
                <c:pt idx="3568">
                  <c:v>31/03/2023 16:40</c:v>
                </c:pt>
                <c:pt idx="3569">
                  <c:v>31/03/2023 16:40</c:v>
                </c:pt>
                <c:pt idx="3570">
                  <c:v>31/03/2023 16:40</c:v>
                </c:pt>
                <c:pt idx="3571">
                  <c:v>31/03/2023 16:40</c:v>
                </c:pt>
                <c:pt idx="3572">
                  <c:v>31/03/2023 16:40</c:v>
                </c:pt>
                <c:pt idx="3573">
                  <c:v>31/03/2023 16:40</c:v>
                </c:pt>
                <c:pt idx="3574">
                  <c:v>31/03/2023 16:40</c:v>
                </c:pt>
                <c:pt idx="3575">
                  <c:v>31/03/2023 16:40</c:v>
                </c:pt>
                <c:pt idx="3576">
                  <c:v>31/03/2023 16:40</c:v>
                </c:pt>
                <c:pt idx="3577">
                  <c:v>31/03/2023 16:40</c:v>
                </c:pt>
                <c:pt idx="3578">
                  <c:v>31/03/2023 16:40</c:v>
                </c:pt>
                <c:pt idx="3579">
                  <c:v>31/03/2023 16:40</c:v>
                </c:pt>
                <c:pt idx="3580">
                  <c:v>31/03/2023 16:40</c:v>
                </c:pt>
                <c:pt idx="3581">
                  <c:v>31/03/2023 16:40</c:v>
                </c:pt>
                <c:pt idx="3582">
                  <c:v>31/03/2023 16:40</c:v>
                </c:pt>
                <c:pt idx="3583">
                  <c:v>31/03/2023 16:40</c:v>
                </c:pt>
                <c:pt idx="3584">
                  <c:v>31/03/2023 16:40</c:v>
                </c:pt>
                <c:pt idx="3585">
                  <c:v>31/03/2023 16:40</c:v>
                </c:pt>
                <c:pt idx="3586">
                  <c:v>31/03/2023 16:40</c:v>
                </c:pt>
                <c:pt idx="3587">
                  <c:v>31/03/2023 16:40</c:v>
                </c:pt>
                <c:pt idx="3588">
                  <c:v>31/03/2023 16:40</c:v>
                </c:pt>
                <c:pt idx="3589">
                  <c:v>31/03/2023 16:40</c:v>
                </c:pt>
                <c:pt idx="3590">
                  <c:v>31/03/2023 16:40</c:v>
                </c:pt>
                <c:pt idx="3591">
                  <c:v>31/03/2023 16:40</c:v>
                </c:pt>
                <c:pt idx="3592">
                  <c:v>31/03/2023 16:40</c:v>
                </c:pt>
                <c:pt idx="3593">
                  <c:v>31/03/2023 16:40</c:v>
                </c:pt>
                <c:pt idx="3594">
                  <c:v>31/03/2023 16:40</c:v>
                </c:pt>
                <c:pt idx="3595">
                  <c:v>31/03/2023 16:40</c:v>
                </c:pt>
                <c:pt idx="3596">
                  <c:v>31/03/2023 16:40</c:v>
                </c:pt>
                <c:pt idx="3597">
                  <c:v>31/03/2023 16:40</c:v>
                </c:pt>
                <c:pt idx="3598">
                  <c:v>31/03/2023 16:40</c:v>
                </c:pt>
                <c:pt idx="3599">
                  <c:v>31/03/2023 16:40</c:v>
                </c:pt>
                <c:pt idx="3600">
                  <c:v>31/03/2023 16:40</c:v>
                </c:pt>
                <c:pt idx="3601">
                  <c:v>31/03/2023 16:40</c:v>
                </c:pt>
                <c:pt idx="3602">
                  <c:v>31/03/2023 16:40</c:v>
                </c:pt>
                <c:pt idx="3603">
                  <c:v>31/03/2023 16:40</c:v>
                </c:pt>
                <c:pt idx="3604">
                  <c:v>31/03/2023 16:40</c:v>
                </c:pt>
                <c:pt idx="3605">
                  <c:v>31/03/2023 16:40</c:v>
                </c:pt>
                <c:pt idx="3606">
                  <c:v>31/03/2023 16:40</c:v>
                </c:pt>
                <c:pt idx="3607">
                  <c:v>31/03/2023 16:40</c:v>
                </c:pt>
                <c:pt idx="3608">
                  <c:v>31/03/2023 16:40</c:v>
                </c:pt>
                <c:pt idx="3609">
                  <c:v>31/03/2023 16:40</c:v>
                </c:pt>
                <c:pt idx="3610">
                  <c:v>31/03/2023 16:40</c:v>
                </c:pt>
                <c:pt idx="3611">
                  <c:v>31/03/2023 16:40</c:v>
                </c:pt>
                <c:pt idx="3612">
                  <c:v>31/03/2023 16:40</c:v>
                </c:pt>
                <c:pt idx="3613">
                  <c:v>31/03/2023 16:40</c:v>
                </c:pt>
                <c:pt idx="3614">
                  <c:v>31/03/2023 16:40</c:v>
                </c:pt>
                <c:pt idx="3615">
                  <c:v>31/03/2023 16:40</c:v>
                </c:pt>
                <c:pt idx="3616">
                  <c:v>31/03/2023 16:40</c:v>
                </c:pt>
                <c:pt idx="3617">
                  <c:v>31/03/2023 16:40</c:v>
                </c:pt>
                <c:pt idx="3618">
                  <c:v>31/03/2023 16:40</c:v>
                </c:pt>
                <c:pt idx="3619">
                  <c:v>31/03/2023 16:40</c:v>
                </c:pt>
                <c:pt idx="3620">
                  <c:v>31/03/2023 16:40</c:v>
                </c:pt>
                <c:pt idx="3621">
                  <c:v>31/03/2023 16:40</c:v>
                </c:pt>
                <c:pt idx="3622">
                  <c:v>31/03/2023 16:40</c:v>
                </c:pt>
                <c:pt idx="3623">
                  <c:v>31/03/2023 16:40</c:v>
                </c:pt>
                <c:pt idx="3624">
                  <c:v>31/03/2023 16:40</c:v>
                </c:pt>
                <c:pt idx="3625">
                  <c:v>31/03/2023 16:41</c:v>
                </c:pt>
                <c:pt idx="3626">
                  <c:v>31/03/2023 16:41</c:v>
                </c:pt>
                <c:pt idx="3627">
                  <c:v>31/03/2023 16:41</c:v>
                </c:pt>
                <c:pt idx="3628">
                  <c:v>31/03/2023 16:41</c:v>
                </c:pt>
                <c:pt idx="3629">
                  <c:v>31/03/2023 16:41</c:v>
                </c:pt>
                <c:pt idx="3630">
                  <c:v>31/03/2023 16:41</c:v>
                </c:pt>
                <c:pt idx="3631">
                  <c:v>31/03/2023 16:41</c:v>
                </c:pt>
                <c:pt idx="3632">
                  <c:v>31/03/2023 16:41</c:v>
                </c:pt>
                <c:pt idx="3633">
                  <c:v>31/03/2023 16:41</c:v>
                </c:pt>
                <c:pt idx="3634">
                  <c:v>31/03/2023 16:41</c:v>
                </c:pt>
                <c:pt idx="3635">
                  <c:v>31/03/2023 16:41</c:v>
                </c:pt>
                <c:pt idx="3636">
                  <c:v>31/03/2023 16:41</c:v>
                </c:pt>
                <c:pt idx="3637">
                  <c:v>31/03/2023 16:41</c:v>
                </c:pt>
                <c:pt idx="3638">
                  <c:v>31/03/2023 16:41</c:v>
                </c:pt>
                <c:pt idx="3639">
                  <c:v>31/03/2023 16:41</c:v>
                </c:pt>
                <c:pt idx="3640">
                  <c:v>31/03/2023 16:41</c:v>
                </c:pt>
                <c:pt idx="3641">
                  <c:v>31/03/2023 16:41</c:v>
                </c:pt>
                <c:pt idx="3642">
                  <c:v>31/03/2023 16:41</c:v>
                </c:pt>
                <c:pt idx="3643">
                  <c:v>31/03/2023 16:41</c:v>
                </c:pt>
                <c:pt idx="3644">
                  <c:v>31/03/2023 16:41</c:v>
                </c:pt>
                <c:pt idx="3645">
                  <c:v>31/03/2023 16:41</c:v>
                </c:pt>
                <c:pt idx="3646">
                  <c:v>31/03/2023 16:41</c:v>
                </c:pt>
                <c:pt idx="3647">
                  <c:v>31/03/2023 16:41</c:v>
                </c:pt>
                <c:pt idx="3648">
                  <c:v>31/03/2023 16:41</c:v>
                </c:pt>
                <c:pt idx="3649">
                  <c:v>31/03/2023 16:41</c:v>
                </c:pt>
                <c:pt idx="3650">
                  <c:v>31/03/2023 16:41</c:v>
                </c:pt>
                <c:pt idx="3651">
                  <c:v>31/03/2023 16:41</c:v>
                </c:pt>
                <c:pt idx="3652">
                  <c:v>31/03/2023 16:41</c:v>
                </c:pt>
                <c:pt idx="3653">
                  <c:v>31/03/2023 16:41</c:v>
                </c:pt>
                <c:pt idx="3654">
                  <c:v>31/03/2023 16:41</c:v>
                </c:pt>
                <c:pt idx="3655">
                  <c:v>31/03/2023 16:41</c:v>
                </c:pt>
                <c:pt idx="3656">
                  <c:v>31/03/2023 16:41</c:v>
                </c:pt>
                <c:pt idx="3657">
                  <c:v>31/03/2023 16:41</c:v>
                </c:pt>
                <c:pt idx="3658">
                  <c:v>31/03/2023 16:41</c:v>
                </c:pt>
                <c:pt idx="3659">
                  <c:v>31/03/2023 16:41</c:v>
                </c:pt>
                <c:pt idx="3660">
                  <c:v>31/03/2023 16:41</c:v>
                </c:pt>
                <c:pt idx="3661">
                  <c:v>31/03/2023 16:41</c:v>
                </c:pt>
                <c:pt idx="3662">
                  <c:v>31/03/2023 16:41</c:v>
                </c:pt>
                <c:pt idx="3663">
                  <c:v>31/03/2023 16:41</c:v>
                </c:pt>
                <c:pt idx="3664">
                  <c:v>31/03/2023 16:41</c:v>
                </c:pt>
                <c:pt idx="3665">
                  <c:v>31/03/2023 16:41</c:v>
                </c:pt>
                <c:pt idx="3666">
                  <c:v>31/03/2023 16:41</c:v>
                </c:pt>
                <c:pt idx="3667">
                  <c:v>31/03/2023 16:41</c:v>
                </c:pt>
                <c:pt idx="3668">
                  <c:v>31/03/2023 16:41</c:v>
                </c:pt>
                <c:pt idx="3669">
                  <c:v>31/03/2023 16:41</c:v>
                </c:pt>
                <c:pt idx="3670">
                  <c:v>31/03/2023 16:41</c:v>
                </c:pt>
                <c:pt idx="3671">
                  <c:v>31/03/2023 16:41</c:v>
                </c:pt>
                <c:pt idx="3672">
                  <c:v>31/03/2023 16:41</c:v>
                </c:pt>
                <c:pt idx="3673">
                  <c:v>31/03/2023 16:41</c:v>
                </c:pt>
                <c:pt idx="3674">
                  <c:v>31/03/2023 16:41</c:v>
                </c:pt>
                <c:pt idx="3675">
                  <c:v>31/03/2023 16:41</c:v>
                </c:pt>
                <c:pt idx="3676">
                  <c:v>31/03/2023 16:41</c:v>
                </c:pt>
                <c:pt idx="3677">
                  <c:v>31/03/2023 16:41</c:v>
                </c:pt>
                <c:pt idx="3678">
                  <c:v>31/03/2023 16:41</c:v>
                </c:pt>
                <c:pt idx="3679">
                  <c:v>31/03/2023 16:41</c:v>
                </c:pt>
                <c:pt idx="3680">
                  <c:v>31/03/2023 16:41</c:v>
                </c:pt>
                <c:pt idx="3681">
                  <c:v>31/03/2023 16:41</c:v>
                </c:pt>
                <c:pt idx="3682">
                  <c:v>31/03/2023 16:41</c:v>
                </c:pt>
                <c:pt idx="3683">
                  <c:v>31/03/2023 16:41</c:v>
                </c:pt>
                <c:pt idx="3684">
                  <c:v>31/03/2023 16:42</c:v>
                </c:pt>
                <c:pt idx="3685">
                  <c:v>31/03/2023 16:42</c:v>
                </c:pt>
                <c:pt idx="3686">
                  <c:v>31/03/2023 16:42</c:v>
                </c:pt>
                <c:pt idx="3687">
                  <c:v>31/03/2023 16:42</c:v>
                </c:pt>
                <c:pt idx="3688">
                  <c:v>31/03/2023 16:42</c:v>
                </c:pt>
                <c:pt idx="3689">
                  <c:v>31/03/2023 16:42</c:v>
                </c:pt>
                <c:pt idx="3690">
                  <c:v>31/03/2023 16:42</c:v>
                </c:pt>
                <c:pt idx="3691">
                  <c:v>31/03/2023 16:42</c:v>
                </c:pt>
                <c:pt idx="3692">
                  <c:v>31/03/2023 16:42</c:v>
                </c:pt>
                <c:pt idx="3693">
                  <c:v>31/03/2023 16:42</c:v>
                </c:pt>
                <c:pt idx="3694">
                  <c:v>31/03/2023 16:42</c:v>
                </c:pt>
                <c:pt idx="3695">
                  <c:v>31/03/2023 16:42</c:v>
                </c:pt>
                <c:pt idx="3696">
                  <c:v>31/03/2023 16:42</c:v>
                </c:pt>
                <c:pt idx="3697">
                  <c:v>31/03/2023 16:42</c:v>
                </c:pt>
                <c:pt idx="3698">
                  <c:v>31/03/2023 16:42</c:v>
                </c:pt>
                <c:pt idx="3699">
                  <c:v>31/03/2023 16:42</c:v>
                </c:pt>
                <c:pt idx="3700">
                  <c:v>31/03/2023 16:42</c:v>
                </c:pt>
                <c:pt idx="3701">
                  <c:v>31/03/2023 16:42</c:v>
                </c:pt>
                <c:pt idx="3702">
                  <c:v>31/03/2023 16:42</c:v>
                </c:pt>
                <c:pt idx="3703">
                  <c:v>31/03/2023 16:42</c:v>
                </c:pt>
                <c:pt idx="3704">
                  <c:v>31/03/2023 16:42</c:v>
                </c:pt>
                <c:pt idx="3705">
                  <c:v>31/03/2023 16:42</c:v>
                </c:pt>
                <c:pt idx="3706">
                  <c:v>31/03/2023 16:42</c:v>
                </c:pt>
                <c:pt idx="3707">
                  <c:v>31/03/2023 16:42</c:v>
                </c:pt>
                <c:pt idx="3708">
                  <c:v>31/03/2023 16:42</c:v>
                </c:pt>
                <c:pt idx="3709">
                  <c:v>31/03/2023 16:42</c:v>
                </c:pt>
                <c:pt idx="3710">
                  <c:v>31/03/2023 16:42</c:v>
                </c:pt>
                <c:pt idx="3711">
                  <c:v>31/03/2023 16:42</c:v>
                </c:pt>
                <c:pt idx="3712">
                  <c:v>31/03/2023 16:42</c:v>
                </c:pt>
                <c:pt idx="3713">
                  <c:v>31/03/2023 16:42</c:v>
                </c:pt>
                <c:pt idx="3714">
                  <c:v>31/03/2023 16:42</c:v>
                </c:pt>
                <c:pt idx="3715">
                  <c:v>31/03/2023 16:42</c:v>
                </c:pt>
                <c:pt idx="3716">
                  <c:v>31/03/2023 16:42</c:v>
                </c:pt>
                <c:pt idx="3717">
                  <c:v>31/03/2023 16:42</c:v>
                </c:pt>
                <c:pt idx="3718">
                  <c:v>31/03/2023 16:42</c:v>
                </c:pt>
                <c:pt idx="3719">
                  <c:v>31/03/2023 16:42</c:v>
                </c:pt>
                <c:pt idx="3720">
                  <c:v>31/03/2023 16:42</c:v>
                </c:pt>
                <c:pt idx="3721">
                  <c:v>31/03/2023 16:42</c:v>
                </c:pt>
                <c:pt idx="3722">
                  <c:v>31/03/2023 16:42</c:v>
                </c:pt>
                <c:pt idx="3723">
                  <c:v>31/03/2023 16:42</c:v>
                </c:pt>
                <c:pt idx="3724">
                  <c:v>31/03/2023 16:42</c:v>
                </c:pt>
                <c:pt idx="3725">
                  <c:v>31/03/2023 16:42</c:v>
                </c:pt>
                <c:pt idx="3726">
                  <c:v>31/03/2023 16:42</c:v>
                </c:pt>
                <c:pt idx="3727">
                  <c:v>31/03/2023 16:42</c:v>
                </c:pt>
                <c:pt idx="3728">
                  <c:v>31/03/2023 16:42</c:v>
                </c:pt>
                <c:pt idx="3729">
                  <c:v>31/03/2023 16:42</c:v>
                </c:pt>
                <c:pt idx="3730">
                  <c:v>31/03/2023 16:42</c:v>
                </c:pt>
                <c:pt idx="3731">
                  <c:v>31/03/2023 16:42</c:v>
                </c:pt>
                <c:pt idx="3732">
                  <c:v>31/03/2023 16:42</c:v>
                </c:pt>
                <c:pt idx="3733">
                  <c:v>31/03/2023 16:42</c:v>
                </c:pt>
                <c:pt idx="3734">
                  <c:v>31/03/2023 16:42</c:v>
                </c:pt>
                <c:pt idx="3735">
                  <c:v>31/03/2023 16:42</c:v>
                </c:pt>
                <c:pt idx="3736">
                  <c:v>31/03/2023 16:42</c:v>
                </c:pt>
                <c:pt idx="3737">
                  <c:v>31/03/2023 16:42</c:v>
                </c:pt>
                <c:pt idx="3738">
                  <c:v>31/03/2023 16:42</c:v>
                </c:pt>
                <c:pt idx="3739">
                  <c:v>31/03/2023 16:42</c:v>
                </c:pt>
                <c:pt idx="3740">
                  <c:v>31/03/2023 16:42</c:v>
                </c:pt>
                <c:pt idx="3741">
                  <c:v>31/03/2023 16:42</c:v>
                </c:pt>
                <c:pt idx="3742">
                  <c:v>31/03/2023 16:42</c:v>
                </c:pt>
                <c:pt idx="3743">
                  <c:v>31/03/2023 16:42</c:v>
                </c:pt>
                <c:pt idx="3744">
                  <c:v>31/03/2023 16:43</c:v>
                </c:pt>
                <c:pt idx="3745">
                  <c:v>31/03/2023 16:43</c:v>
                </c:pt>
                <c:pt idx="3746">
                  <c:v>31/03/2023 16:43</c:v>
                </c:pt>
                <c:pt idx="3747">
                  <c:v>31/03/2023 16:43</c:v>
                </c:pt>
                <c:pt idx="3748">
                  <c:v>31/03/2023 16:43</c:v>
                </c:pt>
                <c:pt idx="3749">
                  <c:v>31/03/2023 16:43</c:v>
                </c:pt>
                <c:pt idx="3750">
                  <c:v>31/03/2023 16:43</c:v>
                </c:pt>
                <c:pt idx="3751">
                  <c:v>31/03/2023 16:43</c:v>
                </c:pt>
                <c:pt idx="3752">
                  <c:v>31/03/2023 16:43</c:v>
                </c:pt>
                <c:pt idx="3753">
                  <c:v>31/03/2023 16:43</c:v>
                </c:pt>
                <c:pt idx="3754">
                  <c:v>31/03/2023 16:43</c:v>
                </c:pt>
                <c:pt idx="3755">
                  <c:v>31/03/2023 16:43</c:v>
                </c:pt>
                <c:pt idx="3756">
                  <c:v>31/03/2023 16:43</c:v>
                </c:pt>
                <c:pt idx="3757">
                  <c:v>31/03/2023 16:43</c:v>
                </c:pt>
                <c:pt idx="3758">
                  <c:v>31/03/2023 16:43</c:v>
                </c:pt>
                <c:pt idx="3759">
                  <c:v>31/03/2023 16:43</c:v>
                </c:pt>
                <c:pt idx="3760">
                  <c:v>31/03/2023 16:43</c:v>
                </c:pt>
                <c:pt idx="3761">
                  <c:v>31/03/2023 16:43</c:v>
                </c:pt>
                <c:pt idx="3762">
                  <c:v>31/03/2023 16:43</c:v>
                </c:pt>
                <c:pt idx="3763">
                  <c:v>31/03/2023 16:43</c:v>
                </c:pt>
                <c:pt idx="3764">
                  <c:v>31/03/2023 16:43</c:v>
                </c:pt>
                <c:pt idx="3765">
                  <c:v>31/03/2023 16:43</c:v>
                </c:pt>
                <c:pt idx="3766">
                  <c:v>31/03/2023 16:43</c:v>
                </c:pt>
                <c:pt idx="3767">
                  <c:v>31/03/2023 16:43</c:v>
                </c:pt>
                <c:pt idx="3768">
                  <c:v>31/03/2023 16:43</c:v>
                </c:pt>
                <c:pt idx="3769">
                  <c:v>31/03/2023 16:43</c:v>
                </c:pt>
                <c:pt idx="3770">
                  <c:v>31/03/2023 16:43</c:v>
                </c:pt>
                <c:pt idx="3771">
                  <c:v>31/03/2023 16:43</c:v>
                </c:pt>
                <c:pt idx="3772">
                  <c:v>31/03/2023 16:43</c:v>
                </c:pt>
                <c:pt idx="3773">
                  <c:v>31/03/2023 16:43</c:v>
                </c:pt>
                <c:pt idx="3774">
                  <c:v>31/03/2023 16:43</c:v>
                </c:pt>
                <c:pt idx="3775">
                  <c:v>31/03/2023 16:43</c:v>
                </c:pt>
                <c:pt idx="3776">
                  <c:v>31/03/2023 16:43</c:v>
                </c:pt>
                <c:pt idx="3777">
                  <c:v>31/03/2023 16:43</c:v>
                </c:pt>
                <c:pt idx="3778">
                  <c:v>31/03/2023 16:43</c:v>
                </c:pt>
                <c:pt idx="3779">
                  <c:v>31/03/2023 16:43</c:v>
                </c:pt>
                <c:pt idx="3780">
                  <c:v>31/03/2023 16:43</c:v>
                </c:pt>
                <c:pt idx="3781">
                  <c:v>31/03/2023 16:43</c:v>
                </c:pt>
                <c:pt idx="3782">
                  <c:v>31/03/2023 16:43</c:v>
                </c:pt>
                <c:pt idx="3783">
                  <c:v>31/03/2023 16:43</c:v>
                </c:pt>
                <c:pt idx="3784">
                  <c:v>31/03/2023 16:43</c:v>
                </c:pt>
                <c:pt idx="3785">
                  <c:v>31/03/2023 16:43</c:v>
                </c:pt>
                <c:pt idx="3786">
                  <c:v>31/03/2023 16:43</c:v>
                </c:pt>
                <c:pt idx="3787">
                  <c:v>31/03/2023 16:43</c:v>
                </c:pt>
                <c:pt idx="3788">
                  <c:v>31/03/2023 16:43</c:v>
                </c:pt>
                <c:pt idx="3789">
                  <c:v>31/03/2023 16:43</c:v>
                </c:pt>
                <c:pt idx="3790">
                  <c:v>31/03/2023 16:43</c:v>
                </c:pt>
                <c:pt idx="3791">
                  <c:v>31/03/2023 16:43</c:v>
                </c:pt>
                <c:pt idx="3792">
                  <c:v>31/03/2023 16:43</c:v>
                </c:pt>
                <c:pt idx="3793">
                  <c:v>31/03/2023 16:43</c:v>
                </c:pt>
                <c:pt idx="3794">
                  <c:v>31/03/2023 16:43</c:v>
                </c:pt>
                <c:pt idx="3795">
                  <c:v>31/03/2023 16:43</c:v>
                </c:pt>
                <c:pt idx="3796">
                  <c:v>31/03/2023 16:43</c:v>
                </c:pt>
                <c:pt idx="3797">
                  <c:v>31/03/2023 16:43</c:v>
                </c:pt>
                <c:pt idx="3798">
                  <c:v>31/03/2023 16:43</c:v>
                </c:pt>
                <c:pt idx="3799">
                  <c:v>31/03/2023 16:43</c:v>
                </c:pt>
                <c:pt idx="3800">
                  <c:v>31/03/2023 16:43</c:v>
                </c:pt>
                <c:pt idx="3801">
                  <c:v>31/03/2023 16:43</c:v>
                </c:pt>
                <c:pt idx="3802">
                  <c:v>31/03/2023 16:43</c:v>
                </c:pt>
                <c:pt idx="3803">
                  <c:v>31/03/2023 16:43</c:v>
                </c:pt>
                <c:pt idx="3804">
                  <c:v>31/03/2023 16:44</c:v>
                </c:pt>
                <c:pt idx="3805">
                  <c:v>31/03/2023 16:44</c:v>
                </c:pt>
                <c:pt idx="3806">
                  <c:v>31/03/2023 16:44</c:v>
                </c:pt>
                <c:pt idx="3807">
                  <c:v>31/03/2023 16:44</c:v>
                </c:pt>
                <c:pt idx="3808">
                  <c:v>31/03/2023 16:44</c:v>
                </c:pt>
                <c:pt idx="3809">
                  <c:v>31/03/2023 16:44</c:v>
                </c:pt>
                <c:pt idx="3810">
                  <c:v>31/03/2023 16:44</c:v>
                </c:pt>
                <c:pt idx="3811">
                  <c:v>31/03/2023 16:44</c:v>
                </c:pt>
                <c:pt idx="3812">
                  <c:v>31/03/2023 16:44</c:v>
                </c:pt>
                <c:pt idx="3813">
                  <c:v>31/03/2023 16:44</c:v>
                </c:pt>
                <c:pt idx="3814">
                  <c:v>31/03/2023 16:44</c:v>
                </c:pt>
                <c:pt idx="3815">
                  <c:v>31/03/2023 16:44</c:v>
                </c:pt>
                <c:pt idx="3816">
                  <c:v>31/03/2023 16:44</c:v>
                </c:pt>
                <c:pt idx="3817">
                  <c:v>31/03/2023 16:44</c:v>
                </c:pt>
                <c:pt idx="3818">
                  <c:v>31/03/2023 16:44</c:v>
                </c:pt>
                <c:pt idx="3819">
                  <c:v>31/03/2023 16:44</c:v>
                </c:pt>
                <c:pt idx="3820">
                  <c:v>31/03/2023 16:44</c:v>
                </c:pt>
                <c:pt idx="3821">
                  <c:v>31/03/2023 16:44</c:v>
                </c:pt>
                <c:pt idx="3822">
                  <c:v>31/03/2023 16:44</c:v>
                </c:pt>
                <c:pt idx="3823">
                  <c:v>31/03/2023 16:44</c:v>
                </c:pt>
                <c:pt idx="3824">
                  <c:v>31/03/2023 16:44</c:v>
                </c:pt>
                <c:pt idx="3825">
                  <c:v>31/03/2023 16:44</c:v>
                </c:pt>
                <c:pt idx="3826">
                  <c:v>31/03/2023 16:44</c:v>
                </c:pt>
                <c:pt idx="3827">
                  <c:v>31/03/2023 16:44</c:v>
                </c:pt>
                <c:pt idx="3828">
                  <c:v>31/03/2023 16:44</c:v>
                </c:pt>
                <c:pt idx="3829">
                  <c:v>31/03/2023 16:44</c:v>
                </c:pt>
                <c:pt idx="3830">
                  <c:v>31/03/2023 16:44</c:v>
                </c:pt>
                <c:pt idx="3831">
                  <c:v>31/03/2023 16:44</c:v>
                </c:pt>
                <c:pt idx="3832">
                  <c:v>31/03/2023 16:44</c:v>
                </c:pt>
                <c:pt idx="3833">
                  <c:v>31/03/2023 16:44</c:v>
                </c:pt>
                <c:pt idx="3834">
                  <c:v>31/03/2023 16:44</c:v>
                </c:pt>
                <c:pt idx="3835">
                  <c:v>31/03/2023 16:44</c:v>
                </c:pt>
                <c:pt idx="3836">
                  <c:v>31/03/2023 16:44</c:v>
                </c:pt>
                <c:pt idx="3837">
                  <c:v>31/03/2023 16:44</c:v>
                </c:pt>
                <c:pt idx="3838">
                  <c:v>31/03/2023 16:44</c:v>
                </c:pt>
                <c:pt idx="3839">
                  <c:v>31/03/2023 16:44</c:v>
                </c:pt>
                <c:pt idx="3840">
                  <c:v>31/03/2023 16:44</c:v>
                </c:pt>
                <c:pt idx="3841">
                  <c:v>31/03/2023 16:44</c:v>
                </c:pt>
                <c:pt idx="3842">
                  <c:v>31/03/2023 16:44</c:v>
                </c:pt>
                <c:pt idx="3843">
                  <c:v>31/03/2023 16:44</c:v>
                </c:pt>
                <c:pt idx="3844">
                  <c:v>31/03/2023 16:44</c:v>
                </c:pt>
                <c:pt idx="3845">
                  <c:v>31/03/2023 16:44</c:v>
                </c:pt>
                <c:pt idx="3846">
                  <c:v>31/03/2023 16:44</c:v>
                </c:pt>
                <c:pt idx="3847">
                  <c:v>31/03/2023 16:44</c:v>
                </c:pt>
                <c:pt idx="3848">
                  <c:v>31/03/2023 16:44</c:v>
                </c:pt>
                <c:pt idx="3849">
                  <c:v>31/03/2023 16:44</c:v>
                </c:pt>
                <c:pt idx="3850">
                  <c:v>31/03/2023 16:44</c:v>
                </c:pt>
                <c:pt idx="3851">
                  <c:v>31/03/2023 16:44</c:v>
                </c:pt>
                <c:pt idx="3852">
                  <c:v>31/03/2023 16:44</c:v>
                </c:pt>
                <c:pt idx="3853">
                  <c:v>31/03/2023 16:44</c:v>
                </c:pt>
                <c:pt idx="3854">
                  <c:v>31/03/2023 16:44</c:v>
                </c:pt>
                <c:pt idx="3855">
                  <c:v>31/03/2023 16:44</c:v>
                </c:pt>
                <c:pt idx="3856">
                  <c:v>31/03/2023 16:44</c:v>
                </c:pt>
                <c:pt idx="3857">
                  <c:v>31/03/2023 16:44</c:v>
                </c:pt>
                <c:pt idx="3858">
                  <c:v>31/03/2023 16:44</c:v>
                </c:pt>
                <c:pt idx="3859">
                  <c:v>31/03/2023 16:44</c:v>
                </c:pt>
                <c:pt idx="3860">
                  <c:v>31/03/2023 16:44</c:v>
                </c:pt>
                <c:pt idx="3861">
                  <c:v>31/03/2023 16:44</c:v>
                </c:pt>
                <c:pt idx="3862">
                  <c:v>31/03/2023 16:44</c:v>
                </c:pt>
                <c:pt idx="3863">
                  <c:v>31/03/2023 16:45</c:v>
                </c:pt>
                <c:pt idx="3864">
                  <c:v>31/03/2023 16:45</c:v>
                </c:pt>
                <c:pt idx="3865">
                  <c:v>31/03/2023 16:45</c:v>
                </c:pt>
                <c:pt idx="3866">
                  <c:v>31/03/2023 16:45</c:v>
                </c:pt>
                <c:pt idx="3867">
                  <c:v>31/03/2023 16:45</c:v>
                </c:pt>
                <c:pt idx="3868">
                  <c:v>31/03/2023 16:45</c:v>
                </c:pt>
                <c:pt idx="3869">
                  <c:v>31/03/2023 16:45</c:v>
                </c:pt>
                <c:pt idx="3870">
                  <c:v>31/03/2023 16:45</c:v>
                </c:pt>
                <c:pt idx="3871">
                  <c:v>31/03/2023 16:45</c:v>
                </c:pt>
                <c:pt idx="3872">
                  <c:v>31/03/2023 16:45</c:v>
                </c:pt>
                <c:pt idx="3873">
                  <c:v>31/03/2023 16:45</c:v>
                </c:pt>
                <c:pt idx="3874">
                  <c:v>31/03/2023 16:45</c:v>
                </c:pt>
                <c:pt idx="3875">
                  <c:v>31/03/2023 16:45</c:v>
                </c:pt>
                <c:pt idx="3876">
                  <c:v>31/03/2023 16:45</c:v>
                </c:pt>
                <c:pt idx="3877">
                  <c:v>31/03/2023 16:45</c:v>
                </c:pt>
                <c:pt idx="3878">
                  <c:v>31/03/2023 16:45</c:v>
                </c:pt>
                <c:pt idx="3879">
                  <c:v>31/03/2023 16:45</c:v>
                </c:pt>
                <c:pt idx="3880">
                  <c:v>31/03/2023 16:45</c:v>
                </c:pt>
                <c:pt idx="3881">
                  <c:v>31/03/2023 16:45</c:v>
                </c:pt>
                <c:pt idx="3882">
                  <c:v>31/03/2023 16:45</c:v>
                </c:pt>
                <c:pt idx="3883">
                  <c:v>31/03/2023 16:45</c:v>
                </c:pt>
                <c:pt idx="3884">
                  <c:v>31/03/2023 16:45</c:v>
                </c:pt>
                <c:pt idx="3885">
                  <c:v>31/03/2023 16:45</c:v>
                </c:pt>
                <c:pt idx="3886">
                  <c:v>31/03/2023 16:45</c:v>
                </c:pt>
                <c:pt idx="3887">
                  <c:v>31/03/2023 16:45</c:v>
                </c:pt>
                <c:pt idx="3888">
                  <c:v>31/03/2023 16:45</c:v>
                </c:pt>
                <c:pt idx="3889">
                  <c:v>31/03/2023 16:45</c:v>
                </c:pt>
                <c:pt idx="3890">
                  <c:v>31/03/2023 16:45</c:v>
                </c:pt>
                <c:pt idx="3891">
                  <c:v>31/03/2023 16:45</c:v>
                </c:pt>
                <c:pt idx="3892">
                  <c:v>31/03/2023 16:45</c:v>
                </c:pt>
                <c:pt idx="3893">
                  <c:v>31/03/2023 16:45</c:v>
                </c:pt>
                <c:pt idx="3894">
                  <c:v>31/03/2023 16:45</c:v>
                </c:pt>
                <c:pt idx="3895">
                  <c:v>31/03/2023 16:45</c:v>
                </c:pt>
                <c:pt idx="3896">
                  <c:v>31/03/2023 16:45</c:v>
                </c:pt>
                <c:pt idx="3897">
                  <c:v>31/03/2023 16:45</c:v>
                </c:pt>
                <c:pt idx="3898">
                  <c:v>31/03/2023 16:45</c:v>
                </c:pt>
                <c:pt idx="3899">
                  <c:v>31/03/2023 16:45</c:v>
                </c:pt>
                <c:pt idx="3900">
                  <c:v>31/03/2023 16:45</c:v>
                </c:pt>
                <c:pt idx="3901">
                  <c:v>31/03/2023 16:45</c:v>
                </c:pt>
                <c:pt idx="3902">
                  <c:v>31/03/2023 16:45</c:v>
                </c:pt>
                <c:pt idx="3903">
                  <c:v>31/03/2023 16:45</c:v>
                </c:pt>
                <c:pt idx="3904">
                  <c:v>31/03/2023 16:45</c:v>
                </c:pt>
                <c:pt idx="3905">
                  <c:v>31/03/2023 16:45</c:v>
                </c:pt>
                <c:pt idx="3906">
                  <c:v>31/03/2023 16:45</c:v>
                </c:pt>
                <c:pt idx="3907">
                  <c:v>31/03/2023 16:45</c:v>
                </c:pt>
                <c:pt idx="3908">
                  <c:v>31/03/2023 16:45</c:v>
                </c:pt>
                <c:pt idx="3909">
                  <c:v>31/03/2023 16:45</c:v>
                </c:pt>
                <c:pt idx="3910">
                  <c:v>31/03/2023 16:45</c:v>
                </c:pt>
                <c:pt idx="3911">
                  <c:v>31/03/2023 16:45</c:v>
                </c:pt>
                <c:pt idx="3912">
                  <c:v>31/03/2023 16:45</c:v>
                </c:pt>
                <c:pt idx="3913">
                  <c:v>31/03/2023 16:45</c:v>
                </c:pt>
                <c:pt idx="3914">
                  <c:v>31/03/2023 16:45</c:v>
                </c:pt>
                <c:pt idx="3915">
                  <c:v>31/03/2023 16:45</c:v>
                </c:pt>
                <c:pt idx="3916">
                  <c:v>31/03/2023 16:45</c:v>
                </c:pt>
                <c:pt idx="3917">
                  <c:v>31/03/2023 16:45</c:v>
                </c:pt>
                <c:pt idx="3918">
                  <c:v>31/03/2023 16:45</c:v>
                </c:pt>
                <c:pt idx="3919">
                  <c:v>31/03/2023 16:45</c:v>
                </c:pt>
                <c:pt idx="3920">
                  <c:v>31/03/2023 16:45</c:v>
                </c:pt>
                <c:pt idx="3921">
                  <c:v>31/03/2023 16:45</c:v>
                </c:pt>
                <c:pt idx="3922">
                  <c:v>31/03/2023 16:45</c:v>
                </c:pt>
                <c:pt idx="3923">
                  <c:v>31/03/2023 16:46</c:v>
                </c:pt>
                <c:pt idx="3924">
                  <c:v>31/03/2023 16:46</c:v>
                </c:pt>
                <c:pt idx="3925">
                  <c:v>31/03/2023 16:46</c:v>
                </c:pt>
                <c:pt idx="3926">
                  <c:v>31/03/2023 16:46</c:v>
                </c:pt>
                <c:pt idx="3927">
                  <c:v>31/03/2023 16:46</c:v>
                </c:pt>
                <c:pt idx="3928">
                  <c:v>31/03/2023 16:46</c:v>
                </c:pt>
                <c:pt idx="3929">
                  <c:v>31/03/2023 16:46</c:v>
                </c:pt>
                <c:pt idx="3930">
                  <c:v>31/03/2023 16:46</c:v>
                </c:pt>
                <c:pt idx="3931">
                  <c:v>31/03/2023 16:46</c:v>
                </c:pt>
                <c:pt idx="3932">
                  <c:v>31/03/2023 16:46</c:v>
                </c:pt>
                <c:pt idx="3933">
                  <c:v>31/03/2023 16:46</c:v>
                </c:pt>
                <c:pt idx="3934">
                  <c:v>31/03/2023 16:46</c:v>
                </c:pt>
                <c:pt idx="3935">
                  <c:v>31/03/2023 16:46</c:v>
                </c:pt>
                <c:pt idx="3936">
                  <c:v>31/03/2023 16:46</c:v>
                </c:pt>
                <c:pt idx="3937">
                  <c:v>31/03/2023 16:46</c:v>
                </c:pt>
                <c:pt idx="3938">
                  <c:v>31/03/2023 16:46</c:v>
                </c:pt>
                <c:pt idx="3939">
                  <c:v>31/03/2023 16:46</c:v>
                </c:pt>
                <c:pt idx="3940">
                  <c:v>31/03/2023 16:46</c:v>
                </c:pt>
                <c:pt idx="3941">
                  <c:v>31/03/2023 16:46</c:v>
                </c:pt>
                <c:pt idx="3942">
                  <c:v>31/03/2023 16:46</c:v>
                </c:pt>
                <c:pt idx="3943">
                  <c:v>31/03/2023 16:46</c:v>
                </c:pt>
                <c:pt idx="3944">
                  <c:v>31/03/2023 16:46</c:v>
                </c:pt>
                <c:pt idx="3945">
                  <c:v>31/03/2023 16:46</c:v>
                </c:pt>
                <c:pt idx="3946">
                  <c:v>31/03/2023 16:46</c:v>
                </c:pt>
                <c:pt idx="3947">
                  <c:v>31/03/2023 16:46</c:v>
                </c:pt>
                <c:pt idx="3948">
                  <c:v>31/03/2023 16:46</c:v>
                </c:pt>
                <c:pt idx="3949">
                  <c:v>31/03/2023 16:46</c:v>
                </c:pt>
                <c:pt idx="3950">
                  <c:v>31/03/2023 16:46</c:v>
                </c:pt>
                <c:pt idx="3951">
                  <c:v>31/03/2023 16:46</c:v>
                </c:pt>
                <c:pt idx="3952">
                  <c:v>31/03/2023 16:46</c:v>
                </c:pt>
                <c:pt idx="3953">
                  <c:v>31/03/2023 16:46</c:v>
                </c:pt>
                <c:pt idx="3954">
                  <c:v>31/03/2023 16:46</c:v>
                </c:pt>
                <c:pt idx="3955">
                  <c:v>31/03/2023 16:46</c:v>
                </c:pt>
                <c:pt idx="3956">
                  <c:v>31/03/2023 16:46</c:v>
                </c:pt>
                <c:pt idx="3957">
                  <c:v>31/03/2023 16:46</c:v>
                </c:pt>
                <c:pt idx="3958">
                  <c:v>31/03/2023 16:46</c:v>
                </c:pt>
                <c:pt idx="3959">
                  <c:v>31/03/2023 16:46</c:v>
                </c:pt>
                <c:pt idx="3960">
                  <c:v>31/03/2023 16:46</c:v>
                </c:pt>
                <c:pt idx="3961">
                  <c:v>31/03/2023 16:46</c:v>
                </c:pt>
                <c:pt idx="3962">
                  <c:v>31/03/2023 16:46</c:v>
                </c:pt>
                <c:pt idx="3963">
                  <c:v>31/03/2023 16:46</c:v>
                </c:pt>
                <c:pt idx="3964">
                  <c:v>31/03/2023 16:46</c:v>
                </c:pt>
                <c:pt idx="3965">
                  <c:v>31/03/2023 16:46</c:v>
                </c:pt>
                <c:pt idx="3966">
                  <c:v>31/03/2023 16:46</c:v>
                </c:pt>
                <c:pt idx="3967">
                  <c:v>31/03/2023 16:46</c:v>
                </c:pt>
                <c:pt idx="3968">
                  <c:v>31/03/2023 16:46</c:v>
                </c:pt>
                <c:pt idx="3969">
                  <c:v>31/03/2023 16:46</c:v>
                </c:pt>
                <c:pt idx="3970">
                  <c:v>31/03/2023 16:46</c:v>
                </c:pt>
                <c:pt idx="3971">
                  <c:v>31/03/2023 16:46</c:v>
                </c:pt>
                <c:pt idx="3972">
                  <c:v>31/03/2023 16:46</c:v>
                </c:pt>
                <c:pt idx="3973">
                  <c:v>31/03/2023 16:46</c:v>
                </c:pt>
                <c:pt idx="3974">
                  <c:v>31/03/2023 16:46</c:v>
                </c:pt>
                <c:pt idx="3975">
                  <c:v>31/03/2023 16:46</c:v>
                </c:pt>
                <c:pt idx="3976">
                  <c:v>31/03/2023 16:46</c:v>
                </c:pt>
                <c:pt idx="3977">
                  <c:v>31/03/2023 16:46</c:v>
                </c:pt>
                <c:pt idx="3978">
                  <c:v>31/03/2023 16:46</c:v>
                </c:pt>
                <c:pt idx="3979">
                  <c:v>31/03/2023 16:46</c:v>
                </c:pt>
                <c:pt idx="3980">
                  <c:v>31/03/2023 16:46</c:v>
                </c:pt>
                <c:pt idx="3981">
                  <c:v>31/03/2023 16:46</c:v>
                </c:pt>
                <c:pt idx="3982">
                  <c:v>31/03/2023 16:46</c:v>
                </c:pt>
                <c:pt idx="3983">
                  <c:v>31/03/2023 16:47</c:v>
                </c:pt>
                <c:pt idx="3984">
                  <c:v>31/03/2023 16:47</c:v>
                </c:pt>
                <c:pt idx="3985">
                  <c:v>31/03/2023 16:47</c:v>
                </c:pt>
                <c:pt idx="3986">
                  <c:v>31/03/2023 16:47</c:v>
                </c:pt>
                <c:pt idx="3987">
                  <c:v>31/03/2023 16:47</c:v>
                </c:pt>
                <c:pt idx="3988">
                  <c:v>31/03/2023 16:47</c:v>
                </c:pt>
                <c:pt idx="3989">
                  <c:v>31/03/2023 16:47</c:v>
                </c:pt>
                <c:pt idx="3990">
                  <c:v>31/03/2023 16:47</c:v>
                </c:pt>
                <c:pt idx="3991">
                  <c:v>31/03/2023 16:47</c:v>
                </c:pt>
                <c:pt idx="3992">
                  <c:v>31/03/2023 16:47</c:v>
                </c:pt>
                <c:pt idx="3993">
                  <c:v>31/03/2023 16:47</c:v>
                </c:pt>
                <c:pt idx="3994">
                  <c:v>31/03/2023 16:47</c:v>
                </c:pt>
                <c:pt idx="3995">
                  <c:v>31/03/2023 16:47</c:v>
                </c:pt>
                <c:pt idx="3996">
                  <c:v>31/03/2023 16:47</c:v>
                </c:pt>
                <c:pt idx="3997">
                  <c:v>31/03/2023 16:47</c:v>
                </c:pt>
                <c:pt idx="3998">
                  <c:v>31/03/2023 16:47</c:v>
                </c:pt>
                <c:pt idx="3999">
                  <c:v>31/03/2023 16:47</c:v>
                </c:pt>
                <c:pt idx="4000">
                  <c:v>31/03/2023 16:47</c:v>
                </c:pt>
                <c:pt idx="4001">
                  <c:v>31/03/2023 16:47</c:v>
                </c:pt>
                <c:pt idx="4002">
                  <c:v>31/03/2023 16:47</c:v>
                </c:pt>
                <c:pt idx="4003">
                  <c:v>31/03/2023 16:47</c:v>
                </c:pt>
                <c:pt idx="4004">
                  <c:v>31/03/2023 16:47</c:v>
                </c:pt>
                <c:pt idx="4005">
                  <c:v>31/03/2023 16:47</c:v>
                </c:pt>
                <c:pt idx="4006">
                  <c:v>31/03/2023 16:47</c:v>
                </c:pt>
                <c:pt idx="4007">
                  <c:v>31/03/2023 16:47</c:v>
                </c:pt>
                <c:pt idx="4008">
                  <c:v>31/03/2023 16:47</c:v>
                </c:pt>
                <c:pt idx="4009">
                  <c:v>31/03/2023 16:47</c:v>
                </c:pt>
                <c:pt idx="4010">
                  <c:v>31/03/2023 16:47</c:v>
                </c:pt>
                <c:pt idx="4011">
                  <c:v>31/03/2023 16:47</c:v>
                </c:pt>
                <c:pt idx="4012">
                  <c:v>31/03/2023 16:47</c:v>
                </c:pt>
                <c:pt idx="4013">
                  <c:v>31/03/2023 16:47</c:v>
                </c:pt>
                <c:pt idx="4014">
                  <c:v>31/03/2023 16:47</c:v>
                </c:pt>
                <c:pt idx="4015">
                  <c:v>31/03/2023 16:47</c:v>
                </c:pt>
                <c:pt idx="4016">
                  <c:v>31/03/2023 16:47</c:v>
                </c:pt>
                <c:pt idx="4017">
                  <c:v>31/03/2023 16:47</c:v>
                </c:pt>
                <c:pt idx="4018">
                  <c:v>31/03/2023 16:47</c:v>
                </c:pt>
                <c:pt idx="4019">
                  <c:v>31/03/2023 16:47</c:v>
                </c:pt>
                <c:pt idx="4020">
                  <c:v>31/03/2023 16:47</c:v>
                </c:pt>
                <c:pt idx="4021">
                  <c:v>31/03/2023 16:47</c:v>
                </c:pt>
                <c:pt idx="4022">
                  <c:v>31/03/2023 16:47</c:v>
                </c:pt>
                <c:pt idx="4023">
                  <c:v>31/03/2023 16:47</c:v>
                </c:pt>
                <c:pt idx="4024">
                  <c:v>31/03/2023 16:47</c:v>
                </c:pt>
                <c:pt idx="4025">
                  <c:v>31/03/2023 16:47</c:v>
                </c:pt>
                <c:pt idx="4026">
                  <c:v>31/03/2023 16:47</c:v>
                </c:pt>
                <c:pt idx="4027">
                  <c:v>31/03/2023 16:47</c:v>
                </c:pt>
                <c:pt idx="4028">
                  <c:v>31/03/2023 16:47</c:v>
                </c:pt>
                <c:pt idx="4029">
                  <c:v>31/03/2023 16:47</c:v>
                </c:pt>
                <c:pt idx="4030">
                  <c:v>31/03/2023 16:47</c:v>
                </c:pt>
                <c:pt idx="4031">
                  <c:v>31/03/2023 16:47</c:v>
                </c:pt>
                <c:pt idx="4032">
                  <c:v>31/03/2023 16:47</c:v>
                </c:pt>
                <c:pt idx="4033">
                  <c:v>31/03/2023 16:47</c:v>
                </c:pt>
                <c:pt idx="4034">
                  <c:v>31/03/2023 16:47</c:v>
                </c:pt>
                <c:pt idx="4035">
                  <c:v>31/03/2023 16:47</c:v>
                </c:pt>
                <c:pt idx="4036">
                  <c:v>31/03/2023 16:47</c:v>
                </c:pt>
                <c:pt idx="4037">
                  <c:v>31/03/2023 16:47</c:v>
                </c:pt>
                <c:pt idx="4038">
                  <c:v>31/03/2023 16:47</c:v>
                </c:pt>
                <c:pt idx="4039">
                  <c:v>31/03/2023 16:47</c:v>
                </c:pt>
                <c:pt idx="4040">
                  <c:v>31/03/2023 16:47</c:v>
                </c:pt>
                <c:pt idx="4041">
                  <c:v>31/03/2023 16:47</c:v>
                </c:pt>
                <c:pt idx="4042">
                  <c:v>31/03/2023 16:47</c:v>
                </c:pt>
                <c:pt idx="4043">
                  <c:v>31/03/2023 16:48</c:v>
                </c:pt>
                <c:pt idx="4044">
                  <c:v>31/03/2023 16:48</c:v>
                </c:pt>
                <c:pt idx="4045">
                  <c:v>31/03/2023 16:48</c:v>
                </c:pt>
                <c:pt idx="4046">
                  <c:v>31/03/2023 16:48</c:v>
                </c:pt>
                <c:pt idx="4047">
                  <c:v>31/03/2023 16:48</c:v>
                </c:pt>
                <c:pt idx="4048">
                  <c:v>31/03/2023 16:48</c:v>
                </c:pt>
                <c:pt idx="4049">
                  <c:v>31/03/2023 16:48</c:v>
                </c:pt>
                <c:pt idx="4050">
                  <c:v>31/03/2023 16:48</c:v>
                </c:pt>
                <c:pt idx="4051">
                  <c:v>31/03/2023 16:48</c:v>
                </c:pt>
                <c:pt idx="4052">
                  <c:v>31/03/2023 16:48</c:v>
                </c:pt>
                <c:pt idx="4053">
                  <c:v>31/03/2023 16:48</c:v>
                </c:pt>
                <c:pt idx="4054">
                  <c:v>31/03/2023 16:48</c:v>
                </c:pt>
                <c:pt idx="4055">
                  <c:v>31/03/2023 16:48</c:v>
                </c:pt>
                <c:pt idx="4056">
                  <c:v>31/03/2023 16:48</c:v>
                </c:pt>
                <c:pt idx="4057">
                  <c:v>31/03/2023 16:48</c:v>
                </c:pt>
                <c:pt idx="4058">
                  <c:v>31/03/2023 16:48</c:v>
                </c:pt>
                <c:pt idx="4059">
                  <c:v>31/03/2023 16:48</c:v>
                </c:pt>
                <c:pt idx="4060">
                  <c:v>31/03/2023 16:48</c:v>
                </c:pt>
                <c:pt idx="4061">
                  <c:v>31/03/2023 16:48</c:v>
                </c:pt>
                <c:pt idx="4062">
                  <c:v>31/03/2023 16:48</c:v>
                </c:pt>
                <c:pt idx="4063">
                  <c:v>31/03/2023 16:48</c:v>
                </c:pt>
                <c:pt idx="4064">
                  <c:v>31/03/2023 16:48</c:v>
                </c:pt>
                <c:pt idx="4065">
                  <c:v>31/03/2023 16:48</c:v>
                </c:pt>
                <c:pt idx="4066">
                  <c:v>31/03/2023 16:48</c:v>
                </c:pt>
                <c:pt idx="4067">
                  <c:v>31/03/2023 16:48</c:v>
                </c:pt>
                <c:pt idx="4068">
                  <c:v>31/03/2023 16:48</c:v>
                </c:pt>
                <c:pt idx="4069">
                  <c:v>31/03/2023 16:48</c:v>
                </c:pt>
                <c:pt idx="4070">
                  <c:v>31/03/2023 16:48</c:v>
                </c:pt>
                <c:pt idx="4071">
                  <c:v>31/03/2023 16:48</c:v>
                </c:pt>
                <c:pt idx="4072">
                  <c:v>31/03/2023 16:48</c:v>
                </c:pt>
                <c:pt idx="4073">
                  <c:v>31/03/2023 16:48</c:v>
                </c:pt>
                <c:pt idx="4074">
                  <c:v>31/03/2023 16:48</c:v>
                </c:pt>
                <c:pt idx="4075">
                  <c:v>31/03/2023 16:48</c:v>
                </c:pt>
                <c:pt idx="4076">
                  <c:v>31/03/2023 16:48</c:v>
                </c:pt>
                <c:pt idx="4077">
                  <c:v>31/03/2023 16:48</c:v>
                </c:pt>
                <c:pt idx="4078">
                  <c:v>31/03/2023 16:48</c:v>
                </c:pt>
                <c:pt idx="4079">
                  <c:v>31/03/2023 16:48</c:v>
                </c:pt>
                <c:pt idx="4080">
                  <c:v>31/03/2023 16:48</c:v>
                </c:pt>
                <c:pt idx="4081">
                  <c:v>31/03/2023 16:48</c:v>
                </c:pt>
                <c:pt idx="4082">
                  <c:v>31/03/2023 16:48</c:v>
                </c:pt>
                <c:pt idx="4083">
                  <c:v>31/03/2023 16:48</c:v>
                </c:pt>
                <c:pt idx="4084">
                  <c:v>31/03/2023 16:48</c:v>
                </c:pt>
                <c:pt idx="4085">
                  <c:v>31/03/2023 16:48</c:v>
                </c:pt>
                <c:pt idx="4086">
                  <c:v>31/03/2023 16:48</c:v>
                </c:pt>
                <c:pt idx="4087">
                  <c:v>31/03/2023 16:48</c:v>
                </c:pt>
                <c:pt idx="4088">
                  <c:v>31/03/2023 16:48</c:v>
                </c:pt>
                <c:pt idx="4089">
                  <c:v>31/03/2023 16:48</c:v>
                </c:pt>
                <c:pt idx="4090">
                  <c:v>31/03/2023 16:48</c:v>
                </c:pt>
                <c:pt idx="4091">
                  <c:v>31/03/2023 16:48</c:v>
                </c:pt>
                <c:pt idx="4092">
                  <c:v>31/03/2023 16:48</c:v>
                </c:pt>
                <c:pt idx="4093">
                  <c:v>31/03/2023 16:48</c:v>
                </c:pt>
                <c:pt idx="4094">
                  <c:v>31/03/2023 16:48</c:v>
                </c:pt>
                <c:pt idx="4095">
                  <c:v>31/03/2023 16:48</c:v>
                </c:pt>
                <c:pt idx="4096">
                  <c:v>31/03/2023 16:48</c:v>
                </c:pt>
                <c:pt idx="4097">
                  <c:v>31/03/2023 16:48</c:v>
                </c:pt>
                <c:pt idx="4098">
                  <c:v>31/03/2023 16:48</c:v>
                </c:pt>
                <c:pt idx="4099">
                  <c:v>31/03/2023 16:48</c:v>
                </c:pt>
                <c:pt idx="4100">
                  <c:v>31/03/2023 16:48</c:v>
                </c:pt>
                <c:pt idx="4101">
                  <c:v>31/03/2023 16:48</c:v>
                </c:pt>
                <c:pt idx="4102">
                  <c:v>31/03/2023 16:49</c:v>
                </c:pt>
                <c:pt idx="4103">
                  <c:v>31/03/2023 16:49</c:v>
                </c:pt>
                <c:pt idx="4104">
                  <c:v>31/03/2023 16:49</c:v>
                </c:pt>
                <c:pt idx="4105">
                  <c:v>31/03/2023 16:49</c:v>
                </c:pt>
                <c:pt idx="4106">
                  <c:v>31/03/2023 16:49</c:v>
                </c:pt>
                <c:pt idx="4107">
                  <c:v>31/03/2023 16:49</c:v>
                </c:pt>
                <c:pt idx="4108">
                  <c:v>31/03/2023 16:49</c:v>
                </c:pt>
                <c:pt idx="4109">
                  <c:v>31/03/2023 16:49</c:v>
                </c:pt>
                <c:pt idx="4110">
                  <c:v>31/03/2023 16:49</c:v>
                </c:pt>
                <c:pt idx="4111">
                  <c:v>31/03/2023 16:49</c:v>
                </c:pt>
                <c:pt idx="4112">
                  <c:v>31/03/2023 16:49</c:v>
                </c:pt>
                <c:pt idx="4113">
                  <c:v>31/03/2023 16:49</c:v>
                </c:pt>
                <c:pt idx="4114">
                  <c:v>31/03/2023 16:49</c:v>
                </c:pt>
                <c:pt idx="4115">
                  <c:v>31/03/2023 16:49</c:v>
                </c:pt>
                <c:pt idx="4116">
                  <c:v>31/03/2023 16:49</c:v>
                </c:pt>
                <c:pt idx="4117">
                  <c:v>31/03/2023 16:49</c:v>
                </c:pt>
                <c:pt idx="4118">
                  <c:v>31/03/2023 16:49</c:v>
                </c:pt>
                <c:pt idx="4119">
                  <c:v>31/03/2023 16:49</c:v>
                </c:pt>
                <c:pt idx="4120">
                  <c:v>31/03/2023 16:49</c:v>
                </c:pt>
                <c:pt idx="4121">
                  <c:v>31/03/2023 16:49</c:v>
                </c:pt>
                <c:pt idx="4122">
                  <c:v>31/03/2023 16:49</c:v>
                </c:pt>
                <c:pt idx="4123">
                  <c:v>31/03/2023 16:49</c:v>
                </c:pt>
                <c:pt idx="4124">
                  <c:v>31/03/2023 16:49</c:v>
                </c:pt>
                <c:pt idx="4125">
                  <c:v>31/03/2023 16:49</c:v>
                </c:pt>
                <c:pt idx="4126">
                  <c:v>31/03/2023 16:49</c:v>
                </c:pt>
                <c:pt idx="4127">
                  <c:v>31/03/2023 16:49</c:v>
                </c:pt>
                <c:pt idx="4128">
                  <c:v>31/03/2023 16:49</c:v>
                </c:pt>
                <c:pt idx="4129">
                  <c:v>31/03/2023 16:49</c:v>
                </c:pt>
                <c:pt idx="4130">
                  <c:v>31/03/2023 16:49</c:v>
                </c:pt>
                <c:pt idx="4131">
                  <c:v>31/03/2023 16:49</c:v>
                </c:pt>
                <c:pt idx="4132">
                  <c:v>31/03/2023 16:49</c:v>
                </c:pt>
                <c:pt idx="4133">
                  <c:v>31/03/2023 16:49</c:v>
                </c:pt>
                <c:pt idx="4134">
                  <c:v>31/03/2023 16:49</c:v>
                </c:pt>
                <c:pt idx="4135">
                  <c:v>31/03/2023 16:49</c:v>
                </c:pt>
                <c:pt idx="4136">
                  <c:v>31/03/2023 16:49</c:v>
                </c:pt>
                <c:pt idx="4137">
                  <c:v>31/03/2023 16:49</c:v>
                </c:pt>
                <c:pt idx="4138">
                  <c:v>31/03/2023 16:49</c:v>
                </c:pt>
                <c:pt idx="4139">
                  <c:v>31/03/2023 16:49</c:v>
                </c:pt>
                <c:pt idx="4140">
                  <c:v>31/03/2023 16:49</c:v>
                </c:pt>
                <c:pt idx="4141">
                  <c:v>31/03/2023 16:49</c:v>
                </c:pt>
                <c:pt idx="4142">
                  <c:v>31/03/2023 16:49</c:v>
                </c:pt>
                <c:pt idx="4143">
                  <c:v>31/03/2023 16:49</c:v>
                </c:pt>
                <c:pt idx="4144">
                  <c:v>31/03/2023 16:49</c:v>
                </c:pt>
                <c:pt idx="4145">
                  <c:v>31/03/2023 16:49</c:v>
                </c:pt>
                <c:pt idx="4146">
                  <c:v>31/03/2023 16:49</c:v>
                </c:pt>
                <c:pt idx="4147">
                  <c:v>31/03/2023 16:49</c:v>
                </c:pt>
                <c:pt idx="4148">
                  <c:v>31/03/2023 16:49</c:v>
                </c:pt>
                <c:pt idx="4149">
                  <c:v>31/03/2023 16:49</c:v>
                </c:pt>
                <c:pt idx="4150">
                  <c:v>31/03/2023 16:49</c:v>
                </c:pt>
                <c:pt idx="4151">
                  <c:v>31/03/2023 16:49</c:v>
                </c:pt>
                <c:pt idx="4152">
                  <c:v>31/03/2023 16:49</c:v>
                </c:pt>
                <c:pt idx="4153">
                  <c:v>31/03/2023 16:49</c:v>
                </c:pt>
                <c:pt idx="4154">
                  <c:v>31/03/2023 16:49</c:v>
                </c:pt>
                <c:pt idx="4155">
                  <c:v>31/03/2023 16:49</c:v>
                </c:pt>
                <c:pt idx="4156">
                  <c:v>31/03/2023 16:49</c:v>
                </c:pt>
                <c:pt idx="4157">
                  <c:v>31/03/2023 16:49</c:v>
                </c:pt>
                <c:pt idx="4158">
                  <c:v>31/03/2023 16:49</c:v>
                </c:pt>
                <c:pt idx="4159">
                  <c:v>31/03/2023 16:49</c:v>
                </c:pt>
                <c:pt idx="4160">
                  <c:v>31/03/2023 16:49</c:v>
                </c:pt>
                <c:pt idx="4161">
                  <c:v>31/03/2023 16:49</c:v>
                </c:pt>
                <c:pt idx="4162">
                  <c:v>31/03/2023 16:50</c:v>
                </c:pt>
                <c:pt idx="4163">
                  <c:v>31/03/2023 16:50</c:v>
                </c:pt>
                <c:pt idx="4164">
                  <c:v>31/03/2023 16:50</c:v>
                </c:pt>
                <c:pt idx="4165">
                  <c:v>31/03/2023 16:50</c:v>
                </c:pt>
                <c:pt idx="4166">
                  <c:v>31/03/2023 16:50</c:v>
                </c:pt>
                <c:pt idx="4167">
                  <c:v>31/03/2023 16:50</c:v>
                </c:pt>
                <c:pt idx="4168">
                  <c:v>31/03/2023 16:50</c:v>
                </c:pt>
                <c:pt idx="4169">
                  <c:v>31/03/2023 16:50</c:v>
                </c:pt>
                <c:pt idx="4170">
                  <c:v>31/03/2023 16:50</c:v>
                </c:pt>
                <c:pt idx="4171">
                  <c:v>31/03/2023 16:50</c:v>
                </c:pt>
                <c:pt idx="4172">
                  <c:v>31/03/2023 16:50</c:v>
                </c:pt>
                <c:pt idx="4173">
                  <c:v>31/03/2023 16:50</c:v>
                </c:pt>
                <c:pt idx="4174">
                  <c:v>31/03/2023 16:50</c:v>
                </c:pt>
                <c:pt idx="4175">
                  <c:v>31/03/2023 16:50</c:v>
                </c:pt>
                <c:pt idx="4176">
                  <c:v>31/03/2023 16:50</c:v>
                </c:pt>
                <c:pt idx="4177">
                  <c:v>31/03/2023 16:50</c:v>
                </c:pt>
                <c:pt idx="4178">
                  <c:v>31/03/2023 16:50</c:v>
                </c:pt>
                <c:pt idx="4179">
                  <c:v>31/03/2023 16:50</c:v>
                </c:pt>
                <c:pt idx="4180">
                  <c:v>31/03/2023 16:50</c:v>
                </c:pt>
                <c:pt idx="4181">
                  <c:v>31/03/2023 16:50</c:v>
                </c:pt>
                <c:pt idx="4182">
                  <c:v>31/03/2023 16:50</c:v>
                </c:pt>
                <c:pt idx="4183">
                  <c:v>31/03/2023 16:50</c:v>
                </c:pt>
                <c:pt idx="4184">
                  <c:v>31/03/2023 16:50</c:v>
                </c:pt>
                <c:pt idx="4185">
                  <c:v>31/03/2023 16:50</c:v>
                </c:pt>
                <c:pt idx="4186">
                  <c:v>31/03/2023 16:50</c:v>
                </c:pt>
                <c:pt idx="4187">
                  <c:v>31/03/2023 16:50</c:v>
                </c:pt>
                <c:pt idx="4188">
                  <c:v>31/03/2023 16:50</c:v>
                </c:pt>
                <c:pt idx="4189">
                  <c:v>31/03/2023 16:50</c:v>
                </c:pt>
                <c:pt idx="4190">
                  <c:v>31/03/2023 16:50</c:v>
                </c:pt>
                <c:pt idx="4191">
                  <c:v>31/03/2023 16:50</c:v>
                </c:pt>
                <c:pt idx="4192">
                  <c:v>31/03/2023 16:50</c:v>
                </c:pt>
                <c:pt idx="4193">
                  <c:v>31/03/2023 16:50</c:v>
                </c:pt>
                <c:pt idx="4194">
                  <c:v>31/03/2023 16:50</c:v>
                </c:pt>
                <c:pt idx="4195">
                  <c:v>31/03/2023 16:50</c:v>
                </c:pt>
                <c:pt idx="4196">
                  <c:v>31/03/2023 16:50</c:v>
                </c:pt>
                <c:pt idx="4197">
                  <c:v>31/03/2023 16:50</c:v>
                </c:pt>
                <c:pt idx="4198">
                  <c:v>31/03/2023 16:50</c:v>
                </c:pt>
                <c:pt idx="4199">
                  <c:v>31/03/2023 16:50</c:v>
                </c:pt>
                <c:pt idx="4200">
                  <c:v>31/03/2023 16:50</c:v>
                </c:pt>
                <c:pt idx="4201">
                  <c:v>31/03/2023 16:50</c:v>
                </c:pt>
                <c:pt idx="4202">
                  <c:v>31/03/2023 16:50</c:v>
                </c:pt>
                <c:pt idx="4203">
                  <c:v>31/03/2023 16:50</c:v>
                </c:pt>
                <c:pt idx="4204">
                  <c:v>31/03/2023 16:50</c:v>
                </c:pt>
                <c:pt idx="4205">
                  <c:v>31/03/2023 16:50</c:v>
                </c:pt>
                <c:pt idx="4206">
                  <c:v>31/03/2023 16:50</c:v>
                </c:pt>
                <c:pt idx="4207">
                  <c:v>31/03/2023 16:50</c:v>
                </c:pt>
                <c:pt idx="4208">
                  <c:v>31/03/2023 16:50</c:v>
                </c:pt>
                <c:pt idx="4209">
                  <c:v>31/03/2023 16:50</c:v>
                </c:pt>
                <c:pt idx="4210">
                  <c:v>31/03/2023 16:50</c:v>
                </c:pt>
                <c:pt idx="4211">
                  <c:v>31/03/2023 16:50</c:v>
                </c:pt>
                <c:pt idx="4212">
                  <c:v>31/03/2023 16:50</c:v>
                </c:pt>
                <c:pt idx="4213">
                  <c:v>31/03/2023 16:50</c:v>
                </c:pt>
                <c:pt idx="4214">
                  <c:v>31/03/2023 16:50</c:v>
                </c:pt>
                <c:pt idx="4215">
                  <c:v>31/03/2023 16:50</c:v>
                </c:pt>
                <c:pt idx="4216">
                  <c:v>31/03/2023 16:50</c:v>
                </c:pt>
                <c:pt idx="4217">
                  <c:v>31/03/2023 16:50</c:v>
                </c:pt>
                <c:pt idx="4218">
                  <c:v>31/03/2023 16:50</c:v>
                </c:pt>
                <c:pt idx="4219">
                  <c:v>31/03/2023 16:50</c:v>
                </c:pt>
                <c:pt idx="4220">
                  <c:v>31/03/2023 16:50</c:v>
                </c:pt>
                <c:pt idx="4221">
                  <c:v>31/03/2023 16:50</c:v>
                </c:pt>
                <c:pt idx="4222">
                  <c:v>31/03/2023 16:51</c:v>
                </c:pt>
                <c:pt idx="4223">
                  <c:v>31/03/2023 16:51</c:v>
                </c:pt>
                <c:pt idx="4224">
                  <c:v>31/03/2023 16:51</c:v>
                </c:pt>
                <c:pt idx="4225">
                  <c:v>31/03/2023 16:51</c:v>
                </c:pt>
                <c:pt idx="4226">
                  <c:v>31/03/2023 16:51</c:v>
                </c:pt>
                <c:pt idx="4227">
                  <c:v>31/03/2023 16:51</c:v>
                </c:pt>
                <c:pt idx="4228">
                  <c:v>31/03/2023 16:51</c:v>
                </c:pt>
                <c:pt idx="4229">
                  <c:v>31/03/2023 16:51</c:v>
                </c:pt>
                <c:pt idx="4230">
                  <c:v>31/03/2023 16:51</c:v>
                </c:pt>
                <c:pt idx="4231">
                  <c:v>31/03/2023 16:51</c:v>
                </c:pt>
                <c:pt idx="4232">
                  <c:v>31/03/2023 16:51</c:v>
                </c:pt>
                <c:pt idx="4233">
                  <c:v>31/03/2023 16:51</c:v>
                </c:pt>
                <c:pt idx="4234">
                  <c:v>31/03/2023 16:51</c:v>
                </c:pt>
                <c:pt idx="4235">
                  <c:v>31/03/2023 16:51</c:v>
                </c:pt>
                <c:pt idx="4236">
                  <c:v>31/03/2023 16:51</c:v>
                </c:pt>
                <c:pt idx="4237">
                  <c:v>31/03/2023 16:51</c:v>
                </c:pt>
                <c:pt idx="4238">
                  <c:v>31/03/2023 16:51</c:v>
                </c:pt>
                <c:pt idx="4239">
                  <c:v>31/03/2023 16:51</c:v>
                </c:pt>
                <c:pt idx="4240">
                  <c:v>31/03/2023 16:51</c:v>
                </c:pt>
                <c:pt idx="4241">
                  <c:v>31/03/2023 16:51</c:v>
                </c:pt>
                <c:pt idx="4242">
                  <c:v>31/03/2023 16:51</c:v>
                </c:pt>
                <c:pt idx="4243">
                  <c:v>31/03/2023 16:51</c:v>
                </c:pt>
                <c:pt idx="4244">
                  <c:v>31/03/2023 16:51</c:v>
                </c:pt>
                <c:pt idx="4245">
                  <c:v>31/03/2023 16:51</c:v>
                </c:pt>
                <c:pt idx="4246">
                  <c:v>31/03/2023 16:51</c:v>
                </c:pt>
                <c:pt idx="4247">
                  <c:v>31/03/2023 16:51</c:v>
                </c:pt>
                <c:pt idx="4248">
                  <c:v>31/03/2023 16:51</c:v>
                </c:pt>
                <c:pt idx="4249">
                  <c:v>31/03/2023 16:51</c:v>
                </c:pt>
                <c:pt idx="4250">
                  <c:v>31/03/2023 16:51</c:v>
                </c:pt>
                <c:pt idx="4251">
                  <c:v>31/03/2023 16:51</c:v>
                </c:pt>
                <c:pt idx="4252">
                  <c:v>31/03/2023 16:51</c:v>
                </c:pt>
                <c:pt idx="4253">
                  <c:v>31/03/2023 16:51</c:v>
                </c:pt>
                <c:pt idx="4254">
                  <c:v>31/03/2023 16:51</c:v>
                </c:pt>
                <c:pt idx="4255">
                  <c:v>31/03/2023 16:51</c:v>
                </c:pt>
                <c:pt idx="4256">
                  <c:v>31/03/2023 16:51</c:v>
                </c:pt>
                <c:pt idx="4257">
                  <c:v>31/03/2023 16:51</c:v>
                </c:pt>
                <c:pt idx="4258">
                  <c:v>31/03/2023 16:51</c:v>
                </c:pt>
                <c:pt idx="4259">
                  <c:v>31/03/2023 16:51</c:v>
                </c:pt>
                <c:pt idx="4260">
                  <c:v>31/03/2023 16:51</c:v>
                </c:pt>
                <c:pt idx="4261">
                  <c:v>31/03/2023 16:51</c:v>
                </c:pt>
                <c:pt idx="4262">
                  <c:v>31/03/2023 16:51</c:v>
                </c:pt>
                <c:pt idx="4263">
                  <c:v>31/03/2023 16:51</c:v>
                </c:pt>
                <c:pt idx="4264">
                  <c:v>31/03/2023 16:51</c:v>
                </c:pt>
                <c:pt idx="4265">
                  <c:v>31/03/2023 16:51</c:v>
                </c:pt>
                <c:pt idx="4266">
                  <c:v>31/03/2023 16:51</c:v>
                </c:pt>
                <c:pt idx="4267">
                  <c:v>31/03/2023 16:51</c:v>
                </c:pt>
                <c:pt idx="4268">
                  <c:v>31/03/2023 16:51</c:v>
                </c:pt>
                <c:pt idx="4269">
                  <c:v>31/03/2023 16:51</c:v>
                </c:pt>
                <c:pt idx="4270">
                  <c:v>31/03/2023 16:51</c:v>
                </c:pt>
                <c:pt idx="4271">
                  <c:v>31/03/2023 16:51</c:v>
                </c:pt>
                <c:pt idx="4272">
                  <c:v>31/03/2023 16:51</c:v>
                </c:pt>
                <c:pt idx="4273">
                  <c:v>31/03/2023 16:51</c:v>
                </c:pt>
                <c:pt idx="4274">
                  <c:v>31/03/2023 16:51</c:v>
                </c:pt>
                <c:pt idx="4275">
                  <c:v>31/03/2023 16:51</c:v>
                </c:pt>
                <c:pt idx="4276">
                  <c:v>31/03/2023 16:51</c:v>
                </c:pt>
                <c:pt idx="4277">
                  <c:v>31/03/2023 16:51</c:v>
                </c:pt>
                <c:pt idx="4278">
                  <c:v>31/03/2023 16:51</c:v>
                </c:pt>
                <c:pt idx="4279">
                  <c:v>31/03/2023 16:51</c:v>
                </c:pt>
                <c:pt idx="4280">
                  <c:v>31/03/2023 16:51</c:v>
                </c:pt>
                <c:pt idx="4281">
                  <c:v>31/03/2023 16:52</c:v>
                </c:pt>
                <c:pt idx="4282">
                  <c:v>31/03/2023 16:52</c:v>
                </c:pt>
                <c:pt idx="4283">
                  <c:v>31/03/2023 16:52</c:v>
                </c:pt>
                <c:pt idx="4284">
                  <c:v>31/03/2023 16:52</c:v>
                </c:pt>
                <c:pt idx="4285">
                  <c:v>31/03/2023 16:52</c:v>
                </c:pt>
                <c:pt idx="4286">
                  <c:v>31/03/2023 16:52</c:v>
                </c:pt>
                <c:pt idx="4287">
                  <c:v>31/03/2023 16:52</c:v>
                </c:pt>
                <c:pt idx="4288">
                  <c:v>31/03/2023 16:52</c:v>
                </c:pt>
                <c:pt idx="4289">
                  <c:v>31/03/2023 16:52</c:v>
                </c:pt>
                <c:pt idx="4290">
                  <c:v>31/03/2023 16:52</c:v>
                </c:pt>
                <c:pt idx="4291">
                  <c:v>31/03/2023 16:52</c:v>
                </c:pt>
                <c:pt idx="4292">
                  <c:v>31/03/2023 16:52</c:v>
                </c:pt>
                <c:pt idx="4293">
                  <c:v>31/03/2023 16:52</c:v>
                </c:pt>
                <c:pt idx="4294">
                  <c:v>31/03/2023 16:52</c:v>
                </c:pt>
                <c:pt idx="4295">
                  <c:v>31/03/2023 16:52</c:v>
                </c:pt>
                <c:pt idx="4296">
                  <c:v>31/03/2023 16:52</c:v>
                </c:pt>
                <c:pt idx="4297">
                  <c:v>31/03/2023 16:52</c:v>
                </c:pt>
                <c:pt idx="4298">
                  <c:v>31/03/2023 16:52</c:v>
                </c:pt>
                <c:pt idx="4299">
                  <c:v>31/03/2023 16:52</c:v>
                </c:pt>
                <c:pt idx="4300">
                  <c:v>31/03/2023 16:52</c:v>
                </c:pt>
                <c:pt idx="4301">
                  <c:v>31/03/2023 16:52</c:v>
                </c:pt>
                <c:pt idx="4302">
                  <c:v>31/03/2023 16:52</c:v>
                </c:pt>
                <c:pt idx="4303">
                  <c:v>31/03/2023 16:52</c:v>
                </c:pt>
                <c:pt idx="4304">
                  <c:v>31/03/2023 16:52</c:v>
                </c:pt>
                <c:pt idx="4305">
                  <c:v>31/03/2023 16:52</c:v>
                </c:pt>
                <c:pt idx="4306">
                  <c:v>31/03/2023 16:52</c:v>
                </c:pt>
                <c:pt idx="4307">
                  <c:v>31/03/2023 16:52</c:v>
                </c:pt>
                <c:pt idx="4308">
                  <c:v>31/03/2023 16:52</c:v>
                </c:pt>
                <c:pt idx="4309">
                  <c:v>31/03/2023 16:52</c:v>
                </c:pt>
                <c:pt idx="4310">
                  <c:v>31/03/2023 16:52</c:v>
                </c:pt>
                <c:pt idx="4311">
                  <c:v>31/03/2023 16:52</c:v>
                </c:pt>
                <c:pt idx="4312">
                  <c:v>31/03/2023 16:52</c:v>
                </c:pt>
                <c:pt idx="4313">
                  <c:v>31/03/2023 16:52</c:v>
                </c:pt>
                <c:pt idx="4314">
                  <c:v>31/03/2023 16:52</c:v>
                </c:pt>
                <c:pt idx="4315">
                  <c:v>31/03/2023 16:52</c:v>
                </c:pt>
                <c:pt idx="4316">
                  <c:v>31/03/2023 16:52</c:v>
                </c:pt>
                <c:pt idx="4317">
                  <c:v>31/03/2023 16:52</c:v>
                </c:pt>
                <c:pt idx="4318">
                  <c:v>31/03/2023 16:52</c:v>
                </c:pt>
                <c:pt idx="4319">
                  <c:v>31/03/2023 16:52</c:v>
                </c:pt>
                <c:pt idx="4320">
                  <c:v>31/03/2023 16:52</c:v>
                </c:pt>
                <c:pt idx="4321">
                  <c:v>31/03/2023 16:52</c:v>
                </c:pt>
                <c:pt idx="4322">
                  <c:v>31/03/2023 16:52</c:v>
                </c:pt>
                <c:pt idx="4323">
                  <c:v>31/03/2023 16:52</c:v>
                </c:pt>
                <c:pt idx="4324">
                  <c:v>31/03/2023 16:52</c:v>
                </c:pt>
                <c:pt idx="4325">
                  <c:v>31/03/2023 16:52</c:v>
                </c:pt>
                <c:pt idx="4326">
                  <c:v>31/03/2023 16:52</c:v>
                </c:pt>
                <c:pt idx="4327">
                  <c:v>31/03/2023 16:52</c:v>
                </c:pt>
                <c:pt idx="4328">
                  <c:v>31/03/2023 16:52</c:v>
                </c:pt>
                <c:pt idx="4329">
                  <c:v>31/03/2023 16:52</c:v>
                </c:pt>
                <c:pt idx="4330">
                  <c:v>31/03/2023 16:52</c:v>
                </c:pt>
                <c:pt idx="4331">
                  <c:v>31/03/2023 16:52</c:v>
                </c:pt>
                <c:pt idx="4332">
                  <c:v>31/03/2023 16:52</c:v>
                </c:pt>
                <c:pt idx="4333">
                  <c:v>31/03/2023 16:52</c:v>
                </c:pt>
                <c:pt idx="4334">
                  <c:v>31/03/2023 16:52</c:v>
                </c:pt>
                <c:pt idx="4335">
                  <c:v>31/03/2023 16:52</c:v>
                </c:pt>
                <c:pt idx="4336">
                  <c:v>31/03/2023 16:52</c:v>
                </c:pt>
                <c:pt idx="4337">
                  <c:v>31/03/2023 16:52</c:v>
                </c:pt>
                <c:pt idx="4338">
                  <c:v>31/03/2023 16:52</c:v>
                </c:pt>
                <c:pt idx="4339">
                  <c:v>31/03/2023 16:52</c:v>
                </c:pt>
                <c:pt idx="4340">
                  <c:v>31/03/2023 16:52</c:v>
                </c:pt>
                <c:pt idx="4341">
                  <c:v>31/03/2023 16:53</c:v>
                </c:pt>
                <c:pt idx="4342">
                  <c:v>31/03/2023 16:53</c:v>
                </c:pt>
                <c:pt idx="4343">
                  <c:v>31/03/2023 16:53</c:v>
                </c:pt>
                <c:pt idx="4344">
                  <c:v>31/03/2023 16:53</c:v>
                </c:pt>
                <c:pt idx="4345">
                  <c:v>31/03/2023 16:53</c:v>
                </c:pt>
                <c:pt idx="4346">
                  <c:v>31/03/2023 16:53</c:v>
                </c:pt>
                <c:pt idx="4347">
                  <c:v>31/03/2023 16:53</c:v>
                </c:pt>
                <c:pt idx="4348">
                  <c:v>31/03/2023 16:53</c:v>
                </c:pt>
                <c:pt idx="4349">
                  <c:v>31/03/2023 16:53</c:v>
                </c:pt>
                <c:pt idx="4350">
                  <c:v>31/03/2023 16:53</c:v>
                </c:pt>
                <c:pt idx="4351">
                  <c:v>31/03/2023 16:53</c:v>
                </c:pt>
                <c:pt idx="4352">
                  <c:v>31/03/2023 16:53</c:v>
                </c:pt>
                <c:pt idx="4353">
                  <c:v>31/03/2023 16:53</c:v>
                </c:pt>
                <c:pt idx="4354">
                  <c:v>31/03/2023 16:53</c:v>
                </c:pt>
                <c:pt idx="4355">
                  <c:v>31/03/2023 16:53</c:v>
                </c:pt>
                <c:pt idx="4356">
                  <c:v>31/03/2023 16:53</c:v>
                </c:pt>
                <c:pt idx="4357">
                  <c:v>31/03/2023 16:53</c:v>
                </c:pt>
                <c:pt idx="4358">
                  <c:v>31/03/2023 16:53</c:v>
                </c:pt>
                <c:pt idx="4359">
                  <c:v>31/03/2023 16:53</c:v>
                </c:pt>
                <c:pt idx="4360">
                  <c:v>31/03/2023 16:53</c:v>
                </c:pt>
                <c:pt idx="4361">
                  <c:v>31/03/2023 16:53</c:v>
                </c:pt>
                <c:pt idx="4362">
                  <c:v>31/03/2023 16:53</c:v>
                </c:pt>
                <c:pt idx="4363">
                  <c:v>31/03/2023 16:53</c:v>
                </c:pt>
                <c:pt idx="4364">
                  <c:v>31/03/2023 16:53</c:v>
                </c:pt>
                <c:pt idx="4365">
                  <c:v>31/03/2023 16:53</c:v>
                </c:pt>
                <c:pt idx="4366">
                  <c:v>31/03/2023 16:53</c:v>
                </c:pt>
                <c:pt idx="4367">
                  <c:v>31/03/2023 16:53</c:v>
                </c:pt>
                <c:pt idx="4368">
                  <c:v>31/03/2023 16:53</c:v>
                </c:pt>
                <c:pt idx="4369">
                  <c:v>31/03/2023 16:53</c:v>
                </c:pt>
                <c:pt idx="4370">
                  <c:v>31/03/2023 16:53</c:v>
                </c:pt>
                <c:pt idx="4371">
                  <c:v>31/03/2023 16:53</c:v>
                </c:pt>
                <c:pt idx="4372">
                  <c:v>31/03/2023 16:53</c:v>
                </c:pt>
                <c:pt idx="4373">
                  <c:v>31/03/2023 16:53</c:v>
                </c:pt>
                <c:pt idx="4374">
                  <c:v>31/03/2023 16:53</c:v>
                </c:pt>
                <c:pt idx="4375">
                  <c:v>31/03/2023 16:53</c:v>
                </c:pt>
                <c:pt idx="4376">
                  <c:v>31/03/2023 16:53</c:v>
                </c:pt>
                <c:pt idx="4377">
                  <c:v>31/03/2023 16:53</c:v>
                </c:pt>
                <c:pt idx="4378">
                  <c:v>31/03/2023 16:53</c:v>
                </c:pt>
                <c:pt idx="4379">
                  <c:v>31/03/2023 16:53</c:v>
                </c:pt>
                <c:pt idx="4380">
                  <c:v>31/03/2023 16:53</c:v>
                </c:pt>
                <c:pt idx="4381">
                  <c:v>31/03/2023 16:53</c:v>
                </c:pt>
                <c:pt idx="4382">
                  <c:v>31/03/2023 16:53</c:v>
                </c:pt>
                <c:pt idx="4383">
                  <c:v>31/03/2023 16:53</c:v>
                </c:pt>
                <c:pt idx="4384">
                  <c:v>31/03/2023 16:53</c:v>
                </c:pt>
                <c:pt idx="4385">
                  <c:v>31/03/2023 16:53</c:v>
                </c:pt>
                <c:pt idx="4386">
                  <c:v>31/03/2023 16:53</c:v>
                </c:pt>
                <c:pt idx="4387">
                  <c:v>31/03/2023 16:53</c:v>
                </c:pt>
                <c:pt idx="4388">
                  <c:v>31/03/2023 16:53</c:v>
                </c:pt>
                <c:pt idx="4389">
                  <c:v>31/03/2023 16:53</c:v>
                </c:pt>
                <c:pt idx="4390">
                  <c:v>31/03/2023 16:53</c:v>
                </c:pt>
                <c:pt idx="4391">
                  <c:v>31/03/2023 16:53</c:v>
                </c:pt>
                <c:pt idx="4392">
                  <c:v>31/03/2023 16:53</c:v>
                </c:pt>
                <c:pt idx="4393">
                  <c:v>31/03/2023 16:53</c:v>
                </c:pt>
                <c:pt idx="4394">
                  <c:v>31/03/2023 16:53</c:v>
                </c:pt>
                <c:pt idx="4395">
                  <c:v>31/03/2023 16:53</c:v>
                </c:pt>
                <c:pt idx="4396">
                  <c:v>31/03/2023 16:53</c:v>
                </c:pt>
                <c:pt idx="4397">
                  <c:v>31/03/2023 16:53</c:v>
                </c:pt>
                <c:pt idx="4398">
                  <c:v>31/03/2023 16:53</c:v>
                </c:pt>
                <c:pt idx="4399">
                  <c:v>31/03/2023 16:53</c:v>
                </c:pt>
                <c:pt idx="4400">
                  <c:v>31/03/2023 16:53</c:v>
                </c:pt>
                <c:pt idx="4401">
                  <c:v>31/03/2023 16:54</c:v>
                </c:pt>
                <c:pt idx="4402">
                  <c:v>31/03/2023 16:54</c:v>
                </c:pt>
                <c:pt idx="4403">
                  <c:v>31/03/2023 16:54</c:v>
                </c:pt>
                <c:pt idx="4404">
                  <c:v>31/03/2023 16:54</c:v>
                </c:pt>
                <c:pt idx="4405">
                  <c:v>31/03/2023 16:54</c:v>
                </c:pt>
                <c:pt idx="4406">
                  <c:v>31/03/2023 16:54</c:v>
                </c:pt>
                <c:pt idx="4407">
                  <c:v>31/03/2023 16:54</c:v>
                </c:pt>
                <c:pt idx="4408">
                  <c:v>31/03/2023 16:54</c:v>
                </c:pt>
                <c:pt idx="4409">
                  <c:v>31/03/2023 16:54</c:v>
                </c:pt>
                <c:pt idx="4410">
                  <c:v>31/03/2023 16:54</c:v>
                </c:pt>
                <c:pt idx="4411">
                  <c:v>31/03/2023 16:54</c:v>
                </c:pt>
                <c:pt idx="4412">
                  <c:v>31/03/2023 16:54</c:v>
                </c:pt>
                <c:pt idx="4413">
                  <c:v>31/03/2023 16:54</c:v>
                </c:pt>
                <c:pt idx="4414">
                  <c:v>31/03/2023 16:54</c:v>
                </c:pt>
                <c:pt idx="4415">
                  <c:v>31/03/2023 16:54</c:v>
                </c:pt>
                <c:pt idx="4416">
                  <c:v>31/03/2023 16:54</c:v>
                </c:pt>
                <c:pt idx="4417">
                  <c:v>31/03/2023 16:54</c:v>
                </c:pt>
                <c:pt idx="4418">
                  <c:v>31/03/2023 16:54</c:v>
                </c:pt>
                <c:pt idx="4419">
                  <c:v>31/03/2023 16:54</c:v>
                </c:pt>
                <c:pt idx="4420">
                  <c:v>31/03/2023 16:54</c:v>
                </c:pt>
                <c:pt idx="4421">
                  <c:v>31/03/2023 16:54</c:v>
                </c:pt>
                <c:pt idx="4422">
                  <c:v>31/03/2023 16:54</c:v>
                </c:pt>
                <c:pt idx="4423">
                  <c:v>31/03/2023 16:54</c:v>
                </c:pt>
                <c:pt idx="4424">
                  <c:v>31/03/2023 16:54</c:v>
                </c:pt>
                <c:pt idx="4425">
                  <c:v>31/03/2023 16:54</c:v>
                </c:pt>
                <c:pt idx="4426">
                  <c:v>31/03/2023 16:54</c:v>
                </c:pt>
                <c:pt idx="4427">
                  <c:v>31/03/2023 16:54</c:v>
                </c:pt>
                <c:pt idx="4428">
                  <c:v>31/03/2023 16:54</c:v>
                </c:pt>
                <c:pt idx="4429">
                  <c:v>31/03/2023 16:54</c:v>
                </c:pt>
                <c:pt idx="4430">
                  <c:v>31/03/2023 16:54</c:v>
                </c:pt>
                <c:pt idx="4431">
                  <c:v>31/03/2023 16:54</c:v>
                </c:pt>
                <c:pt idx="4432">
                  <c:v>31/03/2023 16:54</c:v>
                </c:pt>
                <c:pt idx="4433">
                  <c:v>31/03/2023 16:54</c:v>
                </c:pt>
                <c:pt idx="4434">
                  <c:v>31/03/2023 16:54</c:v>
                </c:pt>
                <c:pt idx="4435">
                  <c:v>31/03/2023 16:54</c:v>
                </c:pt>
                <c:pt idx="4436">
                  <c:v>31/03/2023 16:54</c:v>
                </c:pt>
                <c:pt idx="4437">
                  <c:v>31/03/2023 16:54</c:v>
                </c:pt>
                <c:pt idx="4438">
                  <c:v>31/03/2023 16:54</c:v>
                </c:pt>
                <c:pt idx="4439">
                  <c:v>31/03/2023 16:54</c:v>
                </c:pt>
                <c:pt idx="4440">
                  <c:v>31/03/2023 16:54</c:v>
                </c:pt>
                <c:pt idx="4441">
                  <c:v>31/03/2023 16:54</c:v>
                </c:pt>
                <c:pt idx="4442">
                  <c:v>31/03/2023 16:54</c:v>
                </c:pt>
                <c:pt idx="4443">
                  <c:v>31/03/2023 16:54</c:v>
                </c:pt>
                <c:pt idx="4444">
                  <c:v>31/03/2023 16:54</c:v>
                </c:pt>
                <c:pt idx="4445">
                  <c:v>31/03/2023 16:54</c:v>
                </c:pt>
                <c:pt idx="4446">
                  <c:v>31/03/2023 16:54</c:v>
                </c:pt>
                <c:pt idx="4447">
                  <c:v>31/03/2023 16:54</c:v>
                </c:pt>
                <c:pt idx="4448">
                  <c:v>31/03/2023 16:54</c:v>
                </c:pt>
                <c:pt idx="4449">
                  <c:v>31/03/2023 16:54</c:v>
                </c:pt>
                <c:pt idx="4450">
                  <c:v>31/03/2023 16:54</c:v>
                </c:pt>
                <c:pt idx="4451">
                  <c:v>31/03/2023 16:54</c:v>
                </c:pt>
                <c:pt idx="4452">
                  <c:v>31/03/2023 16:54</c:v>
                </c:pt>
                <c:pt idx="4453">
                  <c:v>31/03/2023 16:54</c:v>
                </c:pt>
                <c:pt idx="4454">
                  <c:v>31/03/2023 16:54</c:v>
                </c:pt>
                <c:pt idx="4455">
                  <c:v>31/03/2023 16:54</c:v>
                </c:pt>
                <c:pt idx="4456">
                  <c:v>31/03/2023 16:54</c:v>
                </c:pt>
                <c:pt idx="4457">
                  <c:v>31/03/2023 16:54</c:v>
                </c:pt>
                <c:pt idx="4458">
                  <c:v>31/03/2023 16:54</c:v>
                </c:pt>
                <c:pt idx="4459">
                  <c:v>31/03/2023 16:54</c:v>
                </c:pt>
                <c:pt idx="4460">
                  <c:v>31/03/2023 16:54</c:v>
                </c:pt>
                <c:pt idx="4461">
                  <c:v>31/03/2023 16:55</c:v>
                </c:pt>
                <c:pt idx="4462">
                  <c:v>31/03/2023 16:55</c:v>
                </c:pt>
                <c:pt idx="4463">
                  <c:v>31/03/2023 16:55</c:v>
                </c:pt>
                <c:pt idx="4464">
                  <c:v>31/03/2023 16:55</c:v>
                </c:pt>
                <c:pt idx="4465">
                  <c:v>31/03/2023 16:55</c:v>
                </c:pt>
                <c:pt idx="4466">
                  <c:v>31/03/2023 16:55</c:v>
                </c:pt>
                <c:pt idx="4467">
                  <c:v>31/03/2023 16:55</c:v>
                </c:pt>
                <c:pt idx="4468">
                  <c:v>31/03/2023 16:55</c:v>
                </c:pt>
                <c:pt idx="4469">
                  <c:v>31/03/2023 16:55</c:v>
                </c:pt>
                <c:pt idx="4470">
                  <c:v>31/03/2023 16:55</c:v>
                </c:pt>
                <c:pt idx="4471">
                  <c:v>31/03/2023 16:55</c:v>
                </c:pt>
                <c:pt idx="4472">
                  <c:v>31/03/2023 16:55</c:v>
                </c:pt>
                <c:pt idx="4473">
                  <c:v>31/03/2023 16:55</c:v>
                </c:pt>
                <c:pt idx="4474">
                  <c:v>31/03/2023 16:55</c:v>
                </c:pt>
                <c:pt idx="4475">
                  <c:v>31/03/2023 16:55</c:v>
                </c:pt>
                <c:pt idx="4476">
                  <c:v>31/03/2023 16:55</c:v>
                </c:pt>
                <c:pt idx="4477">
                  <c:v>31/03/2023 16:55</c:v>
                </c:pt>
                <c:pt idx="4478">
                  <c:v>31/03/2023 16:55</c:v>
                </c:pt>
                <c:pt idx="4479">
                  <c:v>31/03/2023 16:55</c:v>
                </c:pt>
                <c:pt idx="4480">
                  <c:v>31/03/2023 16:55</c:v>
                </c:pt>
                <c:pt idx="4481">
                  <c:v>31/03/2023 16:55</c:v>
                </c:pt>
                <c:pt idx="4482">
                  <c:v>31/03/2023 16:55</c:v>
                </c:pt>
                <c:pt idx="4483">
                  <c:v>31/03/2023 16:55</c:v>
                </c:pt>
                <c:pt idx="4484">
                  <c:v>31/03/2023 16:55</c:v>
                </c:pt>
                <c:pt idx="4485">
                  <c:v>31/03/2023 16:55</c:v>
                </c:pt>
                <c:pt idx="4486">
                  <c:v>31/03/2023 16:55</c:v>
                </c:pt>
                <c:pt idx="4487">
                  <c:v>31/03/2023 16:55</c:v>
                </c:pt>
                <c:pt idx="4488">
                  <c:v>31/03/2023 16:55</c:v>
                </c:pt>
                <c:pt idx="4489">
                  <c:v>31/03/2023 16:55</c:v>
                </c:pt>
                <c:pt idx="4490">
                  <c:v>31/03/2023 16:55</c:v>
                </c:pt>
                <c:pt idx="4491">
                  <c:v>31/03/2023 16:55</c:v>
                </c:pt>
                <c:pt idx="4492">
                  <c:v>31/03/2023 16:55</c:v>
                </c:pt>
                <c:pt idx="4493">
                  <c:v>31/03/2023 16:55</c:v>
                </c:pt>
                <c:pt idx="4494">
                  <c:v>31/03/2023 16:55</c:v>
                </c:pt>
                <c:pt idx="4495">
                  <c:v>31/03/2023 16:55</c:v>
                </c:pt>
                <c:pt idx="4496">
                  <c:v>31/03/2023 16:55</c:v>
                </c:pt>
                <c:pt idx="4497">
                  <c:v>31/03/2023 16:55</c:v>
                </c:pt>
                <c:pt idx="4498">
                  <c:v>31/03/2023 16:55</c:v>
                </c:pt>
                <c:pt idx="4499">
                  <c:v>31/03/2023 16:55</c:v>
                </c:pt>
                <c:pt idx="4500">
                  <c:v>31/03/2023 16:55</c:v>
                </c:pt>
                <c:pt idx="4501">
                  <c:v>31/03/2023 16:55</c:v>
                </c:pt>
                <c:pt idx="4502">
                  <c:v>31/03/2023 16:55</c:v>
                </c:pt>
                <c:pt idx="4503">
                  <c:v>31/03/2023 16:55</c:v>
                </c:pt>
                <c:pt idx="4504">
                  <c:v>31/03/2023 16:55</c:v>
                </c:pt>
                <c:pt idx="4505">
                  <c:v>31/03/2023 16:55</c:v>
                </c:pt>
                <c:pt idx="4506">
                  <c:v>31/03/2023 16:55</c:v>
                </c:pt>
                <c:pt idx="4507">
                  <c:v>31/03/2023 16:55</c:v>
                </c:pt>
                <c:pt idx="4508">
                  <c:v>31/03/2023 16:55</c:v>
                </c:pt>
                <c:pt idx="4509">
                  <c:v>31/03/2023 16:55</c:v>
                </c:pt>
                <c:pt idx="4510">
                  <c:v>31/03/2023 16:55</c:v>
                </c:pt>
                <c:pt idx="4511">
                  <c:v>31/03/2023 16:55</c:v>
                </c:pt>
                <c:pt idx="4512">
                  <c:v>31/03/2023 16:55</c:v>
                </c:pt>
                <c:pt idx="4513">
                  <c:v>31/03/2023 16:55</c:v>
                </c:pt>
                <c:pt idx="4514">
                  <c:v>31/03/2023 16:55</c:v>
                </c:pt>
                <c:pt idx="4515">
                  <c:v>31/03/2023 16:55</c:v>
                </c:pt>
                <c:pt idx="4516">
                  <c:v>31/03/2023 16:55</c:v>
                </c:pt>
                <c:pt idx="4517">
                  <c:v>31/03/2023 16:55</c:v>
                </c:pt>
                <c:pt idx="4518">
                  <c:v>31/03/2023 16:55</c:v>
                </c:pt>
                <c:pt idx="4519">
                  <c:v>31/03/2023 16:55</c:v>
                </c:pt>
                <c:pt idx="4520">
                  <c:v>31/03/2023 16:56</c:v>
                </c:pt>
                <c:pt idx="4521">
                  <c:v>31/03/2023 16:56</c:v>
                </c:pt>
                <c:pt idx="4522">
                  <c:v>31/03/2023 16:56</c:v>
                </c:pt>
                <c:pt idx="4523">
                  <c:v>31/03/2023 16:56</c:v>
                </c:pt>
                <c:pt idx="4524">
                  <c:v>31/03/2023 16:56</c:v>
                </c:pt>
                <c:pt idx="4525">
                  <c:v>31/03/2023 16:56</c:v>
                </c:pt>
                <c:pt idx="4526">
                  <c:v>31/03/2023 16:56</c:v>
                </c:pt>
                <c:pt idx="4527">
                  <c:v>31/03/2023 16:56</c:v>
                </c:pt>
                <c:pt idx="4528">
                  <c:v>31/03/2023 16:56</c:v>
                </c:pt>
                <c:pt idx="4529">
                  <c:v>31/03/2023 16:56</c:v>
                </c:pt>
                <c:pt idx="4530">
                  <c:v>31/03/2023 16:56</c:v>
                </c:pt>
                <c:pt idx="4531">
                  <c:v>31/03/2023 16:56</c:v>
                </c:pt>
                <c:pt idx="4532">
                  <c:v>31/03/2023 16:56</c:v>
                </c:pt>
                <c:pt idx="4533">
                  <c:v>31/03/2023 16:56</c:v>
                </c:pt>
                <c:pt idx="4534">
                  <c:v>31/03/2023 16:56</c:v>
                </c:pt>
                <c:pt idx="4535">
                  <c:v>31/03/2023 16:56</c:v>
                </c:pt>
                <c:pt idx="4536">
                  <c:v>31/03/2023 16:56</c:v>
                </c:pt>
                <c:pt idx="4537">
                  <c:v>31/03/2023 16:56</c:v>
                </c:pt>
                <c:pt idx="4538">
                  <c:v>31/03/2023 16:56</c:v>
                </c:pt>
                <c:pt idx="4539">
                  <c:v>31/03/2023 16:56</c:v>
                </c:pt>
                <c:pt idx="4540">
                  <c:v>31/03/2023 16:56</c:v>
                </c:pt>
                <c:pt idx="4541">
                  <c:v>31/03/2023 16:56</c:v>
                </c:pt>
                <c:pt idx="4542">
                  <c:v>31/03/2023 16:56</c:v>
                </c:pt>
                <c:pt idx="4543">
                  <c:v>31/03/2023 16:56</c:v>
                </c:pt>
                <c:pt idx="4544">
                  <c:v>31/03/2023 16:56</c:v>
                </c:pt>
                <c:pt idx="4545">
                  <c:v>31/03/2023 16:56</c:v>
                </c:pt>
                <c:pt idx="4546">
                  <c:v>31/03/2023 16:56</c:v>
                </c:pt>
                <c:pt idx="4547">
                  <c:v>31/03/2023 16:56</c:v>
                </c:pt>
                <c:pt idx="4548">
                  <c:v>31/03/2023 16:56</c:v>
                </c:pt>
                <c:pt idx="4549">
                  <c:v>31/03/2023 16:56</c:v>
                </c:pt>
                <c:pt idx="4550">
                  <c:v>31/03/2023 16:56</c:v>
                </c:pt>
                <c:pt idx="4551">
                  <c:v>31/03/2023 16:56</c:v>
                </c:pt>
                <c:pt idx="4552">
                  <c:v>31/03/2023 16:56</c:v>
                </c:pt>
                <c:pt idx="4553">
                  <c:v>31/03/2023 16:56</c:v>
                </c:pt>
                <c:pt idx="4554">
                  <c:v>31/03/2023 16:56</c:v>
                </c:pt>
                <c:pt idx="4555">
                  <c:v>31/03/2023 16:56</c:v>
                </c:pt>
                <c:pt idx="4556">
                  <c:v>31/03/2023 16:56</c:v>
                </c:pt>
                <c:pt idx="4557">
                  <c:v>31/03/2023 16:56</c:v>
                </c:pt>
                <c:pt idx="4558">
                  <c:v>31/03/2023 16:56</c:v>
                </c:pt>
                <c:pt idx="4559">
                  <c:v>31/03/2023 16:56</c:v>
                </c:pt>
                <c:pt idx="4560">
                  <c:v>31/03/2023 16:56</c:v>
                </c:pt>
                <c:pt idx="4561">
                  <c:v>31/03/2023 16:56</c:v>
                </c:pt>
                <c:pt idx="4562">
                  <c:v>31/03/2023 16:56</c:v>
                </c:pt>
                <c:pt idx="4563">
                  <c:v>31/03/2023 16:56</c:v>
                </c:pt>
                <c:pt idx="4564">
                  <c:v>31/03/2023 16:56</c:v>
                </c:pt>
                <c:pt idx="4565">
                  <c:v>31/03/2023 16:56</c:v>
                </c:pt>
                <c:pt idx="4566">
                  <c:v>31/03/2023 16:56</c:v>
                </c:pt>
                <c:pt idx="4567">
                  <c:v>31/03/2023 16:56</c:v>
                </c:pt>
                <c:pt idx="4568">
                  <c:v>31/03/2023 16:56</c:v>
                </c:pt>
                <c:pt idx="4569">
                  <c:v>31/03/2023 16:56</c:v>
                </c:pt>
                <c:pt idx="4570">
                  <c:v>31/03/2023 16:56</c:v>
                </c:pt>
                <c:pt idx="4571">
                  <c:v>31/03/2023 16:56</c:v>
                </c:pt>
                <c:pt idx="4572">
                  <c:v>31/03/2023 16:56</c:v>
                </c:pt>
                <c:pt idx="4573">
                  <c:v>31/03/2023 16:56</c:v>
                </c:pt>
                <c:pt idx="4574">
                  <c:v>31/03/2023 16:56</c:v>
                </c:pt>
                <c:pt idx="4575">
                  <c:v>31/03/2023 16:56</c:v>
                </c:pt>
                <c:pt idx="4576">
                  <c:v>31/03/2023 16:56</c:v>
                </c:pt>
                <c:pt idx="4577">
                  <c:v>31/03/2023 16:56</c:v>
                </c:pt>
                <c:pt idx="4578">
                  <c:v>31/03/2023 16:56</c:v>
                </c:pt>
                <c:pt idx="4579">
                  <c:v>31/03/2023 16:56</c:v>
                </c:pt>
                <c:pt idx="4580">
                  <c:v>31/03/2023 16:57</c:v>
                </c:pt>
                <c:pt idx="4581">
                  <c:v>31/03/2023 16:57</c:v>
                </c:pt>
                <c:pt idx="4582">
                  <c:v>31/03/2023 16:57</c:v>
                </c:pt>
                <c:pt idx="4583">
                  <c:v>31/03/2023 16:57</c:v>
                </c:pt>
                <c:pt idx="4584">
                  <c:v>31/03/2023 16:57</c:v>
                </c:pt>
                <c:pt idx="4585">
                  <c:v>31/03/2023 16:57</c:v>
                </c:pt>
                <c:pt idx="4586">
                  <c:v>31/03/2023 16:57</c:v>
                </c:pt>
                <c:pt idx="4587">
                  <c:v>31/03/2023 16:57</c:v>
                </c:pt>
                <c:pt idx="4588">
                  <c:v>31/03/2023 16:57</c:v>
                </c:pt>
                <c:pt idx="4589">
                  <c:v>31/03/2023 16:57</c:v>
                </c:pt>
                <c:pt idx="4590">
                  <c:v>31/03/2023 16:57</c:v>
                </c:pt>
                <c:pt idx="4591">
                  <c:v>31/03/2023 16:57</c:v>
                </c:pt>
                <c:pt idx="4592">
                  <c:v>31/03/2023 16:57</c:v>
                </c:pt>
                <c:pt idx="4593">
                  <c:v>31/03/2023 16:57</c:v>
                </c:pt>
                <c:pt idx="4594">
                  <c:v>31/03/2023 16:57</c:v>
                </c:pt>
                <c:pt idx="4595">
                  <c:v>31/03/2023 16:57</c:v>
                </c:pt>
                <c:pt idx="4596">
                  <c:v>31/03/2023 16:57</c:v>
                </c:pt>
                <c:pt idx="4597">
                  <c:v>31/03/2023 16:57</c:v>
                </c:pt>
                <c:pt idx="4598">
                  <c:v>31/03/2023 16:57</c:v>
                </c:pt>
                <c:pt idx="4599">
                  <c:v>31/03/2023 16:57</c:v>
                </c:pt>
                <c:pt idx="4600">
                  <c:v>31/03/2023 16:57</c:v>
                </c:pt>
                <c:pt idx="4601">
                  <c:v>31/03/2023 16:57</c:v>
                </c:pt>
                <c:pt idx="4602">
                  <c:v>31/03/2023 16:57</c:v>
                </c:pt>
                <c:pt idx="4603">
                  <c:v>31/03/2023 16:57</c:v>
                </c:pt>
                <c:pt idx="4604">
                  <c:v>31/03/2023 16:57</c:v>
                </c:pt>
                <c:pt idx="4605">
                  <c:v>31/03/2023 16:57</c:v>
                </c:pt>
                <c:pt idx="4606">
                  <c:v>31/03/2023 16:57</c:v>
                </c:pt>
                <c:pt idx="4607">
                  <c:v>31/03/2023 16:57</c:v>
                </c:pt>
                <c:pt idx="4608">
                  <c:v>31/03/2023 16:57</c:v>
                </c:pt>
                <c:pt idx="4609">
                  <c:v>31/03/2023 16:57</c:v>
                </c:pt>
                <c:pt idx="4610">
                  <c:v>31/03/2023 16:57</c:v>
                </c:pt>
                <c:pt idx="4611">
                  <c:v>31/03/2023 16:57</c:v>
                </c:pt>
                <c:pt idx="4612">
                  <c:v>31/03/2023 16:57</c:v>
                </c:pt>
                <c:pt idx="4613">
                  <c:v>31/03/2023 16:57</c:v>
                </c:pt>
                <c:pt idx="4614">
                  <c:v>31/03/2023 16:57</c:v>
                </c:pt>
                <c:pt idx="4615">
                  <c:v>31/03/2023 16:57</c:v>
                </c:pt>
                <c:pt idx="4616">
                  <c:v>31/03/2023 16:57</c:v>
                </c:pt>
                <c:pt idx="4617">
                  <c:v>31/03/2023 16:57</c:v>
                </c:pt>
                <c:pt idx="4618">
                  <c:v>31/03/2023 16:57</c:v>
                </c:pt>
                <c:pt idx="4619">
                  <c:v>31/03/2023 16:57</c:v>
                </c:pt>
                <c:pt idx="4620">
                  <c:v>31/03/2023 16:57</c:v>
                </c:pt>
                <c:pt idx="4621">
                  <c:v>31/03/2023 16:57</c:v>
                </c:pt>
                <c:pt idx="4622">
                  <c:v>31/03/2023 16:57</c:v>
                </c:pt>
                <c:pt idx="4623">
                  <c:v>31/03/2023 16:57</c:v>
                </c:pt>
                <c:pt idx="4624">
                  <c:v>31/03/2023 16:57</c:v>
                </c:pt>
                <c:pt idx="4625">
                  <c:v>31/03/2023 16:57</c:v>
                </c:pt>
                <c:pt idx="4626">
                  <c:v>31/03/2023 16:57</c:v>
                </c:pt>
                <c:pt idx="4627">
                  <c:v>31/03/2023 16:57</c:v>
                </c:pt>
                <c:pt idx="4628">
                  <c:v>31/03/2023 16:57</c:v>
                </c:pt>
                <c:pt idx="4629">
                  <c:v>31/03/2023 16:57</c:v>
                </c:pt>
                <c:pt idx="4630">
                  <c:v>31/03/2023 16:57</c:v>
                </c:pt>
                <c:pt idx="4631">
                  <c:v>31/03/2023 16:57</c:v>
                </c:pt>
                <c:pt idx="4632">
                  <c:v>31/03/2023 16:57</c:v>
                </c:pt>
                <c:pt idx="4633">
                  <c:v>31/03/2023 16:57</c:v>
                </c:pt>
                <c:pt idx="4634">
                  <c:v>31/03/2023 16:57</c:v>
                </c:pt>
                <c:pt idx="4635">
                  <c:v>31/03/2023 16:57</c:v>
                </c:pt>
                <c:pt idx="4636">
                  <c:v>31/03/2023 16:57</c:v>
                </c:pt>
                <c:pt idx="4637">
                  <c:v>31/03/2023 16:57</c:v>
                </c:pt>
                <c:pt idx="4638">
                  <c:v>31/03/2023 16:57</c:v>
                </c:pt>
                <c:pt idx="4639">
                  <c:v>31/03/2023 16:57</c:v>
                </c:pt>
                <c:pt idx="4640">
                  <c:v>31/03/2023 16:58</c:v>
                </c:pt>
                <c:pt idx="4641">
                  <c:v>31/03/2023 16:58</c:v>
                </c:pt>
                <c:pt idx="4642">
                  <c:v>31/03/2023 16:58</c:v>
                </c:pt>
                <c:pt idx="4643">
                  <c:v>31/03/2023 16:58</c:v>
                </c:pt>
                <c:pt idx="4644">
                  <c:v>31/03/2023 16:58</c:v>
                </c:pt>
                <c:pt idx="4645">
                  <c:v>31/03/2023 16:58</c:v>
                </c:pt>
                <c:pt idx="4646">
                  <c:v>31/03/2023 16:58</c:v>
                </c:pt>
                <c:pt idx="4647">
                  <c:v>31/03/2023 16:58</c:v>
                </c:pt>
                <c:pt idx="4648">
                  <c:v>31/03/2023 16:58</c:v>
                </c:pt>
                <c:pt idx="4649">
                  <c:v>31/03/2023 16:58</c:v>
                </c:pt>
                <c:pt idx="4650">
                  <c:v>31/03/2023 16:58</c:v>
                </c:pt>
                <c:pt idx="4651">
                  <c:v>31/03/2023 16:58</c:v>
                </c:pt>
                <c:pt idx="4652">
                  <c:v>31/03/2023 16:58</c:v>
                </c:pt>
                <c:pt idx="4653">
                  <c:v>31/03/2023 16:58</c:v>
                </c:pt>
                <c:pt idx="4654">
                  <c:v>31/03/2023 16:58</c:v>
                </c:pt>
                <c:pt idx="4655">
                  <c:v>31/03/2023 16:58</c:v>
                </c:pt>
                <c:pt idx="4656">
                  <c:v>31/03/2023 16:58</c:v>
                </c:pt>
                <c:pt idx="4657">
                  <c:v>31/03/2023 16:58</c:v>
                </c:pt>
                <c:pt idx="4658">
                  <c:v>31/03/2023 16:58</c:v>
                </c:pt>
                <c:pt idx="4659">
                  <c:v>31/03/2023 16:58</c:v>
                </c:pt>
                <c:pt idx="4660">
                  <c:v>31/03/2023 16:58</c:v>
                </c:pt>
                <c:pt idx="4661">
                  <c:v>31/03/2023 16:58</c:v>
                </c:pt>
                <c:pt idx="4662">
                  <c:v>31/03/2023 16:58</c:v>
                </c:pt>
                <c:pt idx="4663">
                  <c:v>31/03/2023 16:58</c:v>
                </c:pt>
                <c:pt idx="4664">
                  <c:v>31/03/2023 16:58</c:v>
                </c:pt>
                <c:pt idx="4665">
                  <c:v>31/03/2023 16:58</c:v>
                </c:pt>
                <c:pt idx="4666">
                  <c:v>31/03/2023 16:58</c:v>
                </c:pt>
                <c:pt idx="4667">
                  <c:v>31/03/2023 16:58</c:v>
                </c:pt>
                <c:pt idx="4668">
                  <c:v>31/03/2023 16:58</c:v>
                </c:pt>
                <c:pt idx="4669">
                  <c:v>31/03/2023 16:58</c:v>
                </c:pt>
                <c:pt idx="4670">
                  <c:v>31/03/2023 16:58</c:v>
                </c:pt>
                <c:pt idx="4671">
                  <c:v>31/03/2023 16:58</c:v>
                </c:pt>
                <c:pt idx="4672">
                  <c:v>31/03/2023 16:58</c:v>
                </c:pt>
                <c:pt idx="4673">
                  <c:v>31/03/2023 16:58</c:v>
                </c:pt>
                <c:pt idx="4674">
                  <c:v>31/03/2023 16:58</c:v>
                </c:pt>
                <c:pt idx="4675">
                  <c:v>31/03/2023 16:58</c:v>
                </c:pt>
                <c:pt idx="4676">
                  <c:v>31/03/2023 16:58</c:v>
                </c:pt>
                <c:pt idx="4677">
                  <c:v>31/03/2023 16:58</c:v>
                </c:pt>
                <c:pt idx="4678">
                  <c:v>31/03/2023 16:58</c:v>
                </c:pt>
                <c:pt idx="4679">
                  <c:v>31/03/2023 16:58</c:v>
                </c:pt>
                <c:pt idx="4680">
                  <c:v>31/03/2023 16:58</c:v>
                </c:pt>
                <c:pt idx="4681">
                  <c:v>31/03/2023 16:58</c:v>
                </c:pt>
                <c:pt idx="4682">
                  <c:v>31/03/2023 16:58</c:v>
                </c:pt>
                <c:pt idx="4683">
                  <c:v>31/03/2023 16:58</c:v>
                </c:pt>
                <c:pt idx="4684">
                  <c:v>31/03/2023 16:58</c:v>
                </c:pt>
                <c:pt idx="4685">
                  <c:v>31/03/2023 16:58</c:v>
                </c:pt>
                <c:pt idx="4686">
                  <c:v>31/03/2023 16:58</c:v>
                </c:pt>
                <c:pt idx="4687">
                  <c:v>31/03/2023 16:58</c:v>
                </c:pt>
                <c:pt idx="4688">
                  <c:v>31/03/2023 16:58</c:v>
                </c:pt>
                <c:pt idx="4689">
                  <c:v>31/03/2023 16:58</c:v>
                </c:pt>
                <c:pt idx="4690">
                  <c:v>31/03/2023 16:58</c:v>
                </c:pt>
                <c:pt idx="4691">
                  <c:v>31/03/2023 16:58</c:v>
                </c:pt>
                <c:pt idx="4692">
                  <c:v>31/03/2023 16:58</c:v>
                </c:pt>
                <c:pt idx="4693">
                  <c:v>31/03/2023 16:58</c:v>
                </c:pt>
                <c:pt idx="4694">
                  <c:v>31/03/2023 16:58</c:v>
                </c:pt>
                <c:pt idx="4695">
                  <c:v>31/03/2023 16:58</c:v>
                </c:pt>
                <c:pt idx="4696">
                  <c:v>31/03/2023 16:58</c:v>
                </c:pt>
                <c:pt idx="4697">
                  <c:v>31/03/2023 16:58</c:v>
                </c:pt>
                <c:pt idx="4698">
                  <c:v>31/03/2023 16:58</c:v>
                </c:pt>
                <c:pt idx="4699">
                  <c:v>31/03/2023 16:59</c:v>
                </c:pt>
                <c:pt idx="4700">
                  <c:v>31/03/2023 16:59</c:v>
                </c:pt>
                <c:pt idx="4701">
                  <c:v>31/03/2023 16:59</c:v>
                </c:pt>
                <c:pt idx="4702">
                  <c:v>31/03/2023 16:59</c:v>
                </c:pt>
                <c:pt idx="4703">
                  <c:v>31/03/2023 16:59</c:v>
                </c:pt>
                <c:pt idx="4704">
                  <c:v>31/03/2023 16:59</c:v>
                </c:pt>
                <c:pt idx="4705">
                  <c:v>31/03/2023 16:59</c:v>
                </c:pt>
                <c:pt idx="4706">
                  <c:v>31/03/2023 16:59</c:v>
                </c:pt>
                <c:pt idx="4707">
                  <c:v>31/03/2023 16:59</c:v>
                </c:pt>
                <c:pt idx="4708">
                  <c:v>31/03/2023 16:59</c:v>
                </c:pt>
                <c:pt idx="4709">
                  <c:v>31/03/2023 16:59</c:v>
                </c:pt>
                <c:pt idx="4710">
                  <c:v>31/03/2023 16:59</c:v>
                </c:pt>
                <c:pt idx="4711">
                  <c:v>31/03/2023 16:59</c:v>
                </c:pt>
                <c:pt idx="4712">
                  <c:v>31/03/2023 16:59</c:v>
                </c:pt>
                <c:pt idx="4713">
                  <c:v>31/03/2023 16:59</c:v>
                </c:pt>
                <c:pt idx="4714">
                  <c:v>31/03/2023 16:59</c:v>
                </c:pt>
                <c:pt idx="4715">
                  <c:v>31/03/2023 16:59</c:v>
                </c:pt>
                <c:pt idx="4716">
                  <c:v>31/03/2023 16:59</c:v>
                </c:pt>
                <c:pt idx="4717">
                  <c:v>31/03/2023 16:59</c:v>
                </c:pt>
                <c:pt idx="4718">
                  <c:v>31/03/2023 16:59</c:v>
                </c:pt>
                <c:pt idx="4719">
                  <c:v>31/03/2023 16:59</c:v>
                </c:pt>
                <c:pt idx="4720">
                  <c:v>31/03/2023 16:59</c:v>
                </c:pt>
                <c:pt idx="4721">
                  <c:v>31/03/2023 16:59</c:v>
                </c:pt>
                <c:pt idx="4722">
                  <c:v>31/03/2023 16:59</c:v>
                </c:pt>
                <c:pt idx="4723">
                  <c:v>31/03/2023 16:59</c:v>
                </c:pt>
                <c:pt idx="4724">
                  <c:v>31/03/2023 16:59</c:v>
                </c:pt>
                <c:pt idx="4725">
                  <c:v>31/03/2023 16:59</c:v>
                </c:pt>
                <c:pt idx="4726">
                  <c:v>31/03/2023 16:59</c:v>
                </c:pt>
                <c:pt idx="4727">
                  <c:v>31/03/2023 16:59</c:v>
                </c:pt>
                <c:pt idx="4728">
                  <c:v>31/03/2023 16:59</c:v>
                </c:pt>
                <c:pt idx="4729">
                  <c:v>31/03/2023 16:59</c:v>
                </c:pt>
                <c:pt idx="4730">
                  <c:v>31/03/2023 16:59</c:v>
                </c:pt>
                <c:pt idx="4731">
                  <c:v>31/03/2023 16:59</c:v>
                </c:pt>
                <c:pt idx="4732">
                  <c:v>31/03/2023 16:59</c:v>
                </c:pt>
                <c:pt idx="4733">
                  <c:v>31/03/2023 16:59</c:v>
                </c:pt>
                <c:pt idx="4734">
                  <c:v>31/03/2023 16:59</c:v>
                </c:pt>
                <c:pt idx="4735">
                  <c:v>31/03/2023 16:59</c:v>
                </c:pt>
                <c:pt idx="4736">
                  <c:v>31/03/2023 16:59</c:v>
                </c:pt>
                <c:pt idx="4737">
                  <c:v>31/03/2023 16:59</c:v>
                </c:pt>
                <c:pt idx="4738">
                  <c:v>31/03/2023 16:59</c:v>
                </c:pt>
                <c:pt idx="4739">
                  <c:v>31/03/2023 16:59</c:v>
                </c:pt>
                <c:pt idx="4740">
                  <c:v>31/03/2023 16:59</c:v>
                </c:pt>
                <c:pt idx="4741">
                  <c:v>31/03/2023 16:59</c:v>
                </c:pt>
                <c:pt idx="4742">
                  <c:v>31/03/2023 16:59</c:v>
                </c:pt>
                <c:pt idx="4743">
                  <c:v>31/03/2023 16:59</c:v>
                </c:pt>
                <c:pt idx="4744">
                  <c:v>31/03/2023 16:59</c:v>
                </c:pt>
                <c:pt idx="4745">
                  <c:v>31/03/2023 16:59</c:v>
                </c:pt>
                <c:pt idx="4746">
                  <c:v>31/03/2023 16:59</c:v>
                </c:pt>
                <c:pt idx="4747">
                  <c:v>31/03/2023 16:59</c:v>
                </c:pt>
                <c:pt idx="4748">
                  <c:v>31/03/2023 16:59</c:v>
                </c:pt>
                <c:pt idx="4749">
                  <c:v>31/03/2023 16:59</c:v>
                </c:pt>
                <c:pt idx="4750">
                  <c:v>31/03/2023 16:59</c:v>
                </c:pt>
                <c:pt idx="4751">
                  <c:v>31/03/2023 16:59</c:v>
                </c:pt>
                <c:pt idx="4752">
                  <c:v>31/03/2023 16:59</c:v>
                </c:pt>
                <c:pt idx="4753">
                  <c:v>31/03/2023 16:59</c:v>
                </c:pt>
                <c:pt idx="4754">
                  <c:v>31/03/2023 16:59</c:v>
                </c:pt>
                <c:pt idx="4755">
                  <c:v>31/03/2023 16:59</c:v>
                </c:pt>
                <c:pt idx="4756">
                  <c:v>31/03/2023 16:59</c:v>
                </c:pt>
                <c:pt idx="4757">
                  <c:v>31/03/2023 16:59</c:v>
                </c:pt>
                <c:pt idx="4758">
                  <c:v>31/03/2023 16:59</c:v>
                </c:pt>
                <c:pt idx="4759">
                  <c:v>31/03/2023 17:00</c:v>
                </c:pt>
                <c:pt idx="4760">
                  <c:v>31/03/2023 17:00</c:v>
                </c:pt>
                <c:pt idx="4761">
                  <c:v>31/03/2023 17:00</c:v>
                </c:pt>
                <c:pt idx="4762">
                  <c:v>31/03/2023 17:00</c:v>
                </c:pt>
                <c:pt idx="4763">
                  <c:v>31/03/2023 17:00</c:v>
                </c:pt>
                <c:pt idx="4764">
                  <c:v>31/03/2023 17:00</c:v>
                </c:pt>
                <c:pt idx="4765">
                  <c:v>31/03/2023 17:00</c:v>
                </c:pt>
                <c:pt idx="4766">
                  <c:v>31/03/2023 17:00</c:v>
                </c:pt>
                <c:pt idx="4767">
                  <c:v>31/03/2023 17:00</c:v>
                </c:pt>
                <c:pt idx="4768">
                  <c:v>31/03/2023 17:00</c:v>
                </c:pt>
                <c:pt idx="4769">
                  <c:v>31/03/2023 17:00</c:v>
                </c:pt>
                <c:pt idx="4770">
                  <c:v>31/03/2023 17:00</c:v>
                </c:pt>
                <c:pt idx="4771">
                  <c:v>31/03/2023 17:00</c:v>
                </c:pt>
                <c:pt idx="4772">
                  <c:v>31/03/2023 17:00</c:v>
                </c:pt>
                <c:pt idx="4773">
                  <c:v>31/03/2023 17:00</c:v>
                </c:pt>
                <c:pt idx="4774">
                  <c:v>31/03/2023 17:00</c:v>
                </c:pt>
                <c:pt idx="4775">
                  <c:v>31/03/2023 17:00</c:v>
                </c:pt>
                <c:pt idx="4776">
                  <c:v>31/03/2023 17:00</c:v>
                </c:pt>
                <c:pt idx="4777">
                  <c:v>31/03/2023 17:00</c:v>
                </c:pt>
                <c:pt idx="4778">
                  <c:v>31/03/2023 17:00</c:v>
                </c:pt>
                <c:pt idx="4779">
                  <c:v>31/03/2023 17:00</c:v>
                </c:pt>
                <c:pt idx="4780">
                  <c:v>31/03/2023 17:00</c:v>
                </c:pt>
                <c:pt idx="4781">
                  <c:v>31/03/2023 17:00</c:v>
                </c:pt>
                <c:pt idx="4782">
                  <c:v>31/03/2023 17:00</c:v>
                </c:pt>
                <c:pt idx="4783">
                  <c:v>31/03/2023 17:00</c:v>
                </c:pt>
                <c:pt idx="4784">
                  <c:v>31/03/2023 17:00</c:v>
                </c:pt>
                <c:pt idx="4785">
                  <c:v>31/03/2023 17:00</c:v>
                </c:pt>
                <c:pt idx="4786">
                  <c:v>31/03/2023 17:00</c:v>
                </c:pt>
                <c:pt idx="4787">
                  <c:v>31/03/2023 17:00</c:v>
                </c:pt>
                <c:pt idx="4788">
                  <c:v>31/03/2023 17:00</c:v>
                </c:pt>
                <c:pt idx="4789">
                  <c:v>31/03/2023 17:00</c:v>
                </c:pt>
                <c:pt idx="4790">
                  <c:v>31/03/2023 17:00</c:v>
                </c:pt>
                <c:pt idx="4791">
                  <c:v>31/03/2023 17:00</c:v>
                </c:pt>
                <c:pt idx="4792">
                  <c:v>31/03/2023 17:00</c:v>
                </c:pt>
                <c:pt idx="4793">
                  <c:v>31/03/2023 17:00</c:v>
                </c:pt>
                <c:pt idx="4794">
                  <c:v>31/03/2023 17:00</c:v>
                </c:pt>
                <c:pt idx="4795">
                  <c:v>31/03/2023 17:00</c:v>
                </c:pt>
                <c:pt idx="4796">
                  <c:v>31/03/2023 17:00</c:v>
                </c:pt>
                <c:pt idx="4797">
                  <c:v>31/03/2023 17:00</c:v>
                </c:pt>
                <c:pt idx="4798">
                  <c:v>31/03/2023 17:00</c:v>
                </c:pt>
                <c:pt idx="4799">
                  <c:v>31/03/2023 17:00</c:v>
                </c:pt>
                <c:pt idx="4800">
                  <c:v>31/03/2023 17:00</c:v>
                </c:pt>
                <c:pt idx="4801">
                  <c:v>31/03/2023 17:00</c:v>
                </c:pt>
                <c:pt idx="4802">
                  <c:v>31/03/2023 17:00</c:v>
                </c:pt>
                <c:pt idx="4803">
                  <c:v>31/03/2023 17:00</c:v>
                </c:pt>
                <c:pt idx="4804">
                  <c:v>31/03/2023 17:00</c:v>
                </c:pt>
                <c:pt idx="4805">
                  <c:v>31/03/2023 17:00</c:v>
                </c:pt>
                <c:pt idx="4806">
                  <c:v>31/03/2023 17:00</c:v>
                </c:pt>
                <c:pt idx="4807">
                  <c:v>31/03/2023 17:00</c:v>
                </c:pt>
                <c:pt idx="4808">
                  <c:v>31/03/2023 17:00</c:v>
                </c:pt>
                <c:pt idx="4809">
                  <c:v>31/03/2023 17:00</c:v>
                </c:pt>
                <c:pt idx="4810">
                  <c:v>31/03/2023 17:00</c:v>
                </c:pt>
                <c:pt idx="4811">
                  <c:v>31/03/2023 17:00</c:v>
                </c:pt>
                <c:pt idx="4812">
                  <c:v>31/03/2023 17:00</c:v>
                </c:pt>
                <c:pt idx="4813">
                  <c:v>31/03/2023 17:00</c:v>
                </c:pt>
                <c:pt idx="4814">
                  <c:v>31/03/2023 17:00</c:v>
                </c:pt>
                <c:pt idx="4815">
                  <c:v>31/03/2023 17:00</c:v>
                </c:pt>
                <c:pt idx="4816">
                  <c:v>31/03/2023 17:00</c:v>
                </c:pt>
                <c:pt idx="4817">
                  <c:v>31/03/2023 17:00</c:v>
                </c:pt>
                <c:pt idx="4818">
                  <c:v>31/03/2023 17:00</c:v>
                </c:pt>
                <c:pt idx="4819">
                  <c:v>31/03/2023 17:01</c:v>
                </c:pt>
                <c:pt idx="4820">
                  <c:v>31/03/2023 17:01</c:v>
                </c:pt>
                <c:pt idx="4821">
                  <c:v>31/03/2023 17:01</c:v>
                </c:pt>
                <c:pt idx="4822">
                  <c:v>31/03/2023 17:01</c:v>
                </c:pt>
                <c:pt idx="4823">
                  <c:v>31/03/2023 17:01</c:v>
                </c:pt>
                <c:pt idx="4824">
                  <c:v>31/03/2023 17:01</c:v>
                </c:pt>
                <c:pt idx="4825">
                  <c:v>31/03/2023 17:01</c:v>
                </c:pt>
                <c:pt idx="4826">
                  <c:v>31/03/2023 17:01</c:v>
                </c:pt>
                <c:pt idx="4827">
                  <c:v>31/03/2023 17:01</c:v>
                </c:pt>
                <c:pt idx="4828">
                  <c:v>31/03/2023 17:01</c:v>
                </c:pt>
                <c:pt idx="4829">
                  <c:v>31/03/2023 17:01</c:v>
                </c:pt>
                <c:pt idx="4830">
                  <c:v>31/03/2023 17:01</c:v>
                </c:pt>
                <c:pt idx="4831">
                  <c:v>31/03/2023 17:01</c:v>
                </c:pt>
                <c:pt idx="4832">
                  <c:v>31/03/2023 17:01</c:v>
                </c:pt>
                <c:pt idx="4833">
                  <c:v>31/03/2023 17:01</c:v>
                </c:pt>
                <c:pt idx="4834">
                  <c:v>31/03/2023 17:01</c:v>
                </c:pt>
                <c:pt idx="4835">
                  <c:v>31/03/2023 17:01</c:v>
                </c:pt>
                <c:pt idx="4836">
                  <c:v>31/03/2023 17:01</c:v>
                </c:pt>
                <c:pt idx="4837">
                  <c:v>31/03/2023 17:01</c:v>
                </c:pt>
                <c:pt idx="4838">
                  <c:v>31/03/2023 17:01</c:v>
                </c:pt>
                <c:pt idx="4839">
                  <c:v>31/03/2023 17:01</c:v>
                </c:pt>
                <c:pt idx="4840">
                  <c:v>31/03/2023 17:01</c:v>
                </c:pt>
                <c:pt idx="4841">
                  <c:v>31/03/2023 17:01</c:v>
                </c:pt>
                <c:pt idx="4842">
                  <c:v>31/03/2023 17:01</c:v>
                </c:pt>
                <c:pt idx="4843">
                  <c:v>31/03/2023 17:01</c:v>
                </c:pt>
                <c:pt idx="4844">
                  <c:v>31/03/2023 17:01</c:v>
                </c:pt>
                <c:pt idx="4845">
                  <c:v>31/03/2023 17:01</c:v>
                </c:pt>
                <c:pt idx="4846">
                  <c:v>31/03/2023 17:01</c:v>
                </c:pt>
                <c:pt idx="4847">
                  <c:v>31/03/2023 17:01</c:v>
                </c:pt>
                <c:pt idx="4848">
                  <c:v>31/03/2023 17:01</c:v>
                </c:pt>
                <c:pt idx="4849">
                  <c:v>31/03/2023 17:01</c:v>
                </c:pt>
                <c:pt idx="4850">
                  <c:v>31/03/2023 17:01</c:v>
                </c:pt>
                <c:pt idx="4851">
                  <c:v>31/03/2023 17:01</c:v>
                </c:pt>
                <c:pt idx="4852">
                  <c:v>31/03/2023 17:01</c:v>
                </c:pt>
                <c:pt idx="4853">
                  <c:v>31/03/2023 17:01</c:v>
                </c:pt>
                <c:pt idx="4854">
                  <c:v>31/03/2023 17:01</c:v>
                </c:pt>
                <c:pt idx="4855">
                  <c:v>31/03/2023 17:01</c:v>
                </c:pt>
                <c:pt idx="4856">
                  <c:v>31/03/2023 17:01</c:v>
                </c:pt>
                <c:pt idx="4857">
                  <c:v>31/03/2023 17:01</c:v>
                </c:pt>
                <c:pt idx="4858">
                  <c:v>31/03/2023 17:01</c:v>
                </c:pt>
                <c:pt idx="4859">
                  <c:v>31/03/2023 17:01</c:v>
                </c:pt>
                <c:pt idx="4860">
                  <c:v>31/03/2023 17:01</c:v>
                </c:pt>
                <c:pt idx="4861">
                  <c:v>31/03/2023 17:01</c:v>
                </c:pt>
                <c:pt idx="4862">
                  <c:v>31/03/2023 17:01</c:v>
                </c:pt>
                <c:pt idx="4863">
                  <c:v>31/03/2023 17:01</c:v>
                </c:pt>
                <c:pt idx="4864">
                  <c:v>31/03/2023 17:01</c:v>
                </c:pt>
                <c:pt idx="4865">
                  <c:v>31/03/2023 17:01</c:v>
                </c:pt>
                <c:pt idx="4866">
                  <c:v>31/03/2023 17:01</c:v>
                </c:pt>
                <c:pt idx="4867">
                  <c:v>31/03/2023 17:01</c:v>
                </c:pt>
                <c:pt idx="4868">
                  <c:v>31/03/2023 17:01</c:v>
                </c:pt>
                <c:pt idx="4869">
                  <c:v>31/03/2023 17:01</c:v>
                </c:pt>
                <c:pt idx="4870">
                  <c:v>31/03/2023 17:01</c:v>
                </c:pt>
                <c:pt idx="4871">
                  <c:v>31/03/2023 17:01</c:v>
                </c:pt>
                <c:pt idx="4872">
                  <c:v>31/03/2023 17:01</c:v>
                </c:pt>
                <c:pt idx="4873">
                  <c:v>31/03/2023 17:01</c:v>
                </c:pt>
                <c:pt idx="4874">
                  <c:v>31/03/2023 17:01</c:v>
                </c:pt>
                <c:pt idx="4875">
                  <c:v>31/03/2023 17:01</c:v>
                </c:pt>
                <c:pt idx="4876">
                  <c:v>31/03/2023 17:01</c:v>
                </c:pt>
                <c:pt idx="4877">
                  <c:v>31/03/2023 17:01</c:v>
                </c:pt>
                <c:pt idx="4878">
                  <c:v>31/03/2023 17:02</c:v>
                </c:pt>
                <c:pt idx="4879">
                  <c:v>31/03/2023 17:02</c:v>
                </c:pt>
                <c:pt idx="4880">
                  <c:v>31/03/2023 17:02</c:v>
                </c:pt>
                <c:pt idx="4881">
                  <c:v>31/03/2023 17:02</c:v>
                </c:pt>
                <c:pt idx="4882">
                  <c:v>31/03/2023 17:02</c:v>
                </c:pt>
                <c:pt idx="4883">
                  <c:v>31/03/2023 17:02</c:v>
                </c:pt>
                <c:pt idx="4884">
                  <c:v>31/03/2023 17:02</c:v>
                </c:pt>
                <c:pt idx="4885">
                  <c:v>31/03/2023 17:02</c:v>
                </c:pt>
                <c:pt idx="4886">
                  <c:v>31/03/2023 17:02</c:v>
                </c:pt>
                <c:pt idx="4887">
                  <c:v>31/03/2023 17:02</c:v>
                </c:pt>
                <c:pt idx="4888">
                  <c:v>31/03/2023 17:02</c:v>
                </c:pt>
                <c:pt idx="4889">
                  <c:v>31/03/2023 17:02</c:v>
                </c:pt>
                <c:pt idx="4890">
                  <c:v>31/03/2023 17:02</c:v>
                </c:pt>
                <c:pt idx="4891">
                  <c:v>31/03/2023 17:02</c:v>
                </c:pt>
                <c:pt idx="4892">
                  <c:v>31/03/2023 17:02</c:v>
                </c:pt>
                <c:pt idx="4893">
                  <c:v>31/03/2023 17:02</c:v>
                </c:pt>
                <c:pt idx="4894">
                  <c:v>31/03/2023 17:02</c:v>
                </c:pt>
                <c:pt idx="4895">
                  <c:v>31/03/2023 17:02</c:v>
                </c:pt>
                <c:pt idx="4896">
                  <c:v>31/03/2023 17:02</c:v>
                </c:pt>
                <c:pt idx="4897">
                  <c:v>31/03/2023 17:02</c:v>
                </c:pt>
                <c:pt idx="4898">
                  <c:v>31/03/2023 17:02</c:v>
                </c:pt>
                <c:pt idx="4899">
                  <c:v>31/03/2023 17:02</c:v>
                </c:pt>
                <c:pt idx="4900">
                  <c:v>31/03/2023 17:02</c:v>
                </c:pt>
                <c:pt idx="4901">
                  <c:v>31/03/2023 17:02</c:v>
                </c:pt>
                <c:pt idx="4902">
                  <c:v>31/03/2023 17:02</c:v>
                </c:pt>
                <c:pt idx="4903">
                  <c:v>31/03/2023 17:02</c:v>
                </c:pt>
                <c:pt idx="4904">
                  <c:v>31/03/2023 17:02</c:v>
                </c:pt>
                <c:pt idx="4905">
                  <c:v>31/03/2023 17:02</c:v>
                </c:pt>
                <c:pt idx="4906">
                  <c:v>31/03/2023 17:02</c:v>
                </c:pt>
                <c:pt idx="4907">
                  <c:v>31/03/2023 17:02</c:v>
                </c:pt>
                <c:pt idx="4908">
                  <c:v>31/03/2023 17:02</c:v>
                </c:pt>
                <c:pt idx="4909">
                  <c:v>31/03/2023 17:02</c:v>
                </c:pt>
                <c:pt idx="4910">
                  <c:v>31/03/2023 17:02</c:v>
                </c:pt>
                <c:pt idx="4911">
                  <c:v>31/03/2023 17:02</c:v>
                </c:pt>
                <c:pt idx="4912">
                  <c:v>31/03/2023 17:02</c:v>
                </c:pt>
                <c:pt idx="4913">
                  <c:v>31/03/2023 17:02</c:v>
                </c:pt>
                <c:pt idx="4914">
                  <c:v>31/03/2023 17:02</c:v>
                </c:pt>
                <c:pt idx="4915">
                  <c:v>31/03/2023 17:02</c:v>
                </c:pt>
                <c:pt idx="4916">
                  <c:v>31/03/2023 17:02</c:v>
                </c:pt>
                <c:pt idx="4917">
                  <c:v>31/03/2023 17:02</c:v>
                </c:pt>
                <c:pt idx="4918">
                  <c:v>31/03/2023 17:02</c:v>
                </c:pt>
                <c:pt idx="4919">
                  <c:v>31/03/2023 17:02</c:v>
                </c:pt>
                <c:pt idx="4920">
                  <c:v>31/03/2023 17:02</c:v>
                </c:pt>
                <c:pt idx="4921">
                  <c:v>31/03/2023 17:02</c:v>
                </c:pt>
                <c:pt idx="4922">
                  <c:v>31/03/2023 17:02</c:v>
                </c:pt>
                <c:pt idx="4923">
                  <c:v>31/03/2023 17:02</c:v>
                </c:pt>
                <c:pt idx="4924">
                  <c:v>31/03/2023 17:02</c:v>
                </c:pt>
                <c:pt idx="4925">
                  <c:v>31/03/2023 17:02</c:v>
                </c:pt>
                <c:pt idx="4926">
                  <c:v>31/03/2023 17:02</c:v>
                </c:pt>
                <c:pt idx="4927">
                  <c:v>31/03/2023 17:02</c:v>
                </c:pt>
                <c:pt idx="4928">
                  <c:v>31/03/2023 17:02</c:v>
                </c:pt>
                <c:pt idx="4929">
                  <c:v>31/03/2023 17:02</c:v>
                </c:pt>
                <c:pt idx="4930">
                  <c:v>31/03/2023 17:02</c:v>
                </c:pt>
                <c:pt idx="4931">
                  <c:v>31/03/2023 17:02</c:v>
                </c:pt>
                <c:pt idx="4932">
                  <c:v>31/03/2023 17:02</c:v>
                </c:pt>
                <c:pt idx="4933">
                  <c:v>31/03/2023 17:02</c:v>
                </c:pt>
                <c:pt idx="4934">
                  <c:v>31/03/2023 17:02</c:v>
                </c:pt>
                <c:pt idx="4935">
                  <c:v>31/03/2023 17:02</c:v>
                </c:pt>
                <c:pt idx="4936">
                  <c:v>31/03/2023 17:02</c:v>
                </c:pt>
                <c:pt idx="4937">
                  <c:v>31/03/2023 17:02</c:v>
                </c:pt>
                <c:pt idx="4938">
                  <c:v>31/03/2023 17:03</c:v>
                </c:pt>
                <c:pt idx="4939">
                  <c:v>31/03/2023 17:03</c:v>
                </c:pt>
                <c:pt idx="4940">
                  <c:v>31/03/2023 17:03</c:v>
                </c:pt>
                <c:pt idx="4941">
                  <c:v>31/03/2023 17:03</c:v>
                </c:pt>
                <c:pt idx="4942">
                  <c:v>31/03/2023 17:03</c:v>
                </c:pt>
                <c:pt idx="4943">
                  <c:v>31/03/2023 17:03</c:v>
                </c:pt>
                <c:pt idx="4944">
                  <c:v>31/03/2023 17:03</c:v>
                </c:pt>
                <c:pt idx="4945">
                  <c:v>31/03/2023 17:03</c:v>
                </c:pt>
                <c:pt idx="4946">
                  <c:v>31/03/2023 17:03</c:v>
                </c:pt>
                <c:pt idx="4947">
                  <c:v>31/03/2023 17:03</c:v>
                </c:pt>
                <c:pt idx="4948">
                  <c:v>31/03/2023 17:03</c:v>
                </c:pt>
                <c:pt idx="4949">
                  <c:v>31/03/2023 17:03</c:v>
                </c:pt>
                <c:pt idx="4950">
                  <c:v>31/03/2023 17:03</c:v>
                </c:pt>
                <c:pt idx="4951">
                  <c:v>31/03/2023 17:03</c:v>
                </c:pt>
                <c:pt idx="4952">
                  <c:v>31/03/2023 17:03</c:v>
                </c:pt>
                <c:pt idx="4953">
                  <c:v>31/03/2023 17:03</c:v>
                </c:pt>
                <c:pt idx="4954">
                  <c:v>31/03/2023 17:03</c:v>
                </c:pt>
                <c:pt idx="4955">
                  <c:v>31/03/2023 17:03</c:v>
                </c:pt>
                <c:pt idx="4956">
                  <c:v>31/03/2023 17:03</c:v>
                </c:pt>
                <c:pt idx="4957">
                  <c:v>31/03/2023 17:03</c:v>
                </c:pt>
                <c:pt idx="4958">
                  <c:v>31/03/2023 17:03</c:v>
                </c:pt>
                <c:pt idx="4959">
                  <c:v>31/03/2023 17:03</c:v>
                </c:pt>
                <c:pt idx="4960">
                  <c:v>31/03/2023 17:03</c:v>
                </c:pt>
                <c:pt idx="4961">
                  <c:v>31/03/2023 17:03</c:v>
                </c:pt>
                <c:pt idx="4962">
                  <c:v>31/03/2023 17:03</c:v>
                </c:pt>
                <c:pt idx="4963">
                  <c:v>31/03/2023 17:03</c:v>
                </c:pt>
                <c:pt idx="4964">
                  <c:v>31/03/2023 17:03</c:v>
                </c:pt>
                <c:pt idx="4965">
                  <c:v>31/03/2023 17:03</c:v>
                </c:pt>
                <c:pt idx="4966">
                  <c:v>31/03/2023 17:03</c:v>
                </c:pt>
                <c:pt idx="4967">
                  <c:v>31/03/2023 17:03</c:v>
                </c:pt>
                <c:pt idx="4968">
                  <c:v>31/03/2023 17:03</c:v>
                </c:pt>
                <c:pt idx="4969">
                  <c:v>31/03/2023 17:03</c:v>
                </c:pt>
                <c:pt idx="4970">
                  <c:v>31/03/2023 17:03</c:v>
                </c:pt>
                <c:pt idx="4971">
                  <c:v>31/03/2023 17:03</c:v>
                </c:pt>
                <c:pt idx="4972">
                  <c:v>31/03/2023 17:03</c:v>
                </c:pt>
                <c:pt idx="4973">
                  <c:v>31/03/2023 17:03</c:v>
                </c:pt>
                <c:pt idx="4974">
                  <c:v>31/03/2023 17:03</c:v>
                </c:pt>
                <c:pt idx="4975">
                  <c:v>31/03/2023 17:03</c:v>
                </c:pt>
                <c:pt idx="4976">
                  <c:v>31/03/2023 17:03</c:v>
                </c:pt>
                <c:pt idx="4977">
                  <c:v>31/03/2023 17:03</c:v>
                </c:pt>
                <c:pt idx="4978">
                  <c:v>31/03/2023 17:03</c:v>
                </c:pt>
                <c:pt idx="4979">
                  <c:v>31/03/2023 17:03</c:v>
                </c:pt>
                <c:pt idx="4980">
                  <c:v>31/03/2023 17:03</c:v>
                </c:pt>
                <c:pt idx="4981">
                  <c:v>31/03/2023 17:03</c:v>
                </c:pt>
                <c:pt idx="4982">
                  <c:v>31/03/2023 17:03</c:v>
                </c:pt>
                <c:pt idx="4983">
                  <c:v>31/03/2023 17:03</c:v>
                </c:pt>
                <c:pt idx="4984">
                  <c:v>31/03/2023 17:03</c:v>
                </c:pt>
                <c:pt idx="4985">
                  <c:v>31/03/2023 17:03</c:v>
                </c:pt>
                <c:pt idx="4986">
                  <c:v>31/03/2023 17:03</c:v>
                </c:pt>
                <c:pt idx="4987">
                  <c:v>31/03/2023 17:03</c:v>
                </c:pt>
                <c:pt idx="4988">
                  <c:v>31/03/2023 17:03</c:v>
                </c:pt>
                <c:pt idx="4989">
                  <c:v>31/03/2023 17:03</c:v>
                </c:pt>
                <c:pt idx="4990">
                  <c:v>31/03/2023 17:03</c:v>
                </c:pt>
                <c:pt idx="4991">
                  <c:v>31/03/2023 17:03</c:v>
                </c:pt>
                <c:pt idx="4992">
                  <c:v>31/03/2023 17:03</c:v>
                </c:pt>
                <c:pt idx="4993">
                  <c:v>31/03/2023 17:03</c:v>
                </c:pt>
                <c:pt idx="4994">
                  <c:v>31/03/2023 17:03</c:v>
                </c:pt>
                <c:pt idx="4995">
                  <c:v>31/03/2023 17:03</c:v>
                </c:pt>
                <c:pt idx="4996">
                  <c:v>31/03/2023 17:03</c:v>
                </c:pt>
                <c:pt idx="4997">
                  <c:v>31/03/2023 17:03</c:v>
                </c:pt>
                <c:pt idx="4998">
                  <c:v>31/03/2023 17:04</c:v>
                </c:pt>
                <c:pt idx="4999">
                  <c:v>31/03/2023 17:04</c:v>
                </c:pt>
                <c:pt idx="5000">
                  <c:v>31/03/2023 17:04</c:v>
                </c:pt>
                <c:pt idx="5001">
                  <c:v>31/03/2023 17:04</c:v>
                </c:pt>
                <c:pt idx="5002">
                  <c:v>31/03/2023 17:04</c:v>
                </c:pt>
                <c:pt idx="5003">
                  <c:v>31/03/2023 17:04</c:v>
                </c:pt>
                <c:pt idx="5004">
                  <c:v>31/03/2023 17:04</c:v>
                </c:pt>
                <c:pt idx="5005">
                  <c:v>31/03/2023 17:04</c:v>
                </c:pt>
                <c:pt idx="5006">
                  <c:v>31/03/2023 17:04</c:v>
                </c:pt>
                <c:pt idx="5007">
                  <c:v>31/03/2023 17:04</c:v>
                </c:pt>
                <c:pt idx="5008">
                  <c:v>31/03/2023 17:04</c:v>
                </c:pt>
                <c:pt idx="5009">
                  <c:v>31/03/2023 17:04</c:v>
                </c:pt>
                <c:pt idx="5010">
                  <c:v>31/03/2023 17:04</c:v>
                </c:pt>
                <c:pt idx="5011">
                  <c:v>31/03/2023 17:04</c:v>
                </c:pt>
                <c:pt idx="5012">
                  <c:v>31/03/2023 17:04</c:v>
                </c:pt>
                <c:pt idx="5013">
                  <c:v>31/03/2023 17:04</c:v>
                </c:pt>
                <c:pt idx="5014">
                  <c:v>31/03/2023 17:04</c:v>
                </c:pt>
                <c:pt idx="5015">
                  <c:v>31/03/2023 17:04</c:v>
                </c:pt>
                <c:pt idx="5016">
                  <c:v>31/03/2023 17:04</c:v>
                </c:pt>
                <c:pt idx="5017">
                  <c:v>31/03/2023 17:04</c:v>
                </c:pt>
                <c:pt idx="5018">
                  <c:v>31/03/2023 17:04</c:v>
                </c:pt>
                <c:pt idx="5019">
                  <c:v>31/03/2023 17:04</c:v>
                </c:pt>
                <c:pt idx="5020">
                  <c:v>31/03/2023 17:04</c:v>
                </c:pt>
                <c:pt idx="5021">
                  <c:v>31/03/2023 17:04</c:v>
                </c:pt>
                <c:pt idx="5022">
                  <c:v>31/03/2023 17:04</c:v>
                </c:pt>
                <c:pt idx="5023">
                  <c:v>31/03/2023 17:04</c:v>
                </c:pt>
                <c:pt idx="5024">
                  <c:v>31/03/2023 17:04</c:v>
                </c:pt>
                <c:pt idx="5025">
                  <c:v>31/03/2023 17:04</c:v>
                </c:pt>
                <c:pt idx="5026">
                  <c:v>31/03/2023 17:04</c:v>
                </c:pt>
                <c:pt idx="5027">
                  <c:v>31/03/2023 17:04</c:v>
                </c:pt>
                <c:pt idx="5028">
                  <c:v>31/03/2023 17:04</c:v>
                </c:pt>
                <c:pt idx="5029">
                  <c:v>31/03/2023 17:04</c:v>
                </c:pt>
                <c:pt idx="5030">
                  <c:v>31/03/2023 17:04</c:v>
                </c:pt>
                <c:pt idx="5031">
                  <c:v>31/03/2023 17:04</c:v>
                </c:pt>
                <c:pt idx="5032">
                  <c:v>31/03/2023 17:04</c:v>
                </c:pt>
                <c:pt idx="5033">
                  <c:v>31/03/2023 17:04</c:v>
                </c:pt>
                <c:pt idx="5034">
                  <c:v>31/03/2023 17:04</c:v>
                </c:pt>
                <c:pt idx="5035">
                  <c:v>31/03/2023 17:04</c:v>
                </c:pt>
                <c:pt idx="5036">
                  <c:v>31/03/2023 17:04</c:v>
                </c:pt>
                <c:pt idx="5037">
                  <c:v>31/03/2023 17:04</c:v>
                </c:pt>
                <c:pt idx="5038">
                  <c:v>31/03/2023 17:04</c:v>
                </c:pt>
                <c:pt idx="5039">
                  <c:v>31/03/2023 17:04</c:v>
                </c:pt>
                <c:pt idx="5040">
                  <c:v>31/03/2023 17:04</c:v>
                </c:pt>
                <c:pt idx="5041">
                  <c:v>31/03/2023 17:04</c:v>
                </c:pt>
                <c:pt idx="5042">
                  <c:v>31/03/2023 17:04</c:v>
                </c:pt>
                <c:pt idx="5043">
                  <c:v>31/03/2023 17:04</c:v>
                </c:pt>
                <c:pt idx="5044">
                  <c:v>31/03/2023 17:04</c:v>
                </c:pt>
                <c:pt idx="5045">
                  <c:v>31/03/2023 17:04</c:v>
                </c:pt>
                <c:pt idx="5046">
                  <c:v>31/03/2023 17:04</c:v>
                </c:pt>
                <c:pt idx="5047">
                  <c:v>31/03/2023 17:04</c:v>
                </c:pt>
                <c:pt idx="5048">
                  <c:v>31/03/2023 17:04</c:v>
                </c:pt>
                <c:pt idx="5049">
                  <c:v>31/03/2023 17:04</c:v>
                </c:pt>
                <c:pt idx="5050">
                  <c:v>31/03/2023 17:04</c:v>
                </c:pt>
                <c:pt idx="5051">
                  <c:v>31/03/2023 17:04</c:v>
                </c:pt>
                <c:pt idx="5052">
                  <c:v>31/03/2023 17:04</c:v>
                </c:pt>
                <c:pt idx="5053">
                  <c:v>31/03/2023 17:04</c:v>
                </c:pt>
                <c:pt idx="5054">
                  <c:v>31/03/2023 17:04</c:v>
                </c:pt>
                <c:pt idx="5055">
                  <c:v>31/03/2023 17:04</c:v>
                </c:pt>
                <c:pt idx="5056">
                  <c:v>31/03/2023 17:04</c:v>
                </c:pt>
                <c:pt idx="5057">
                  <c:v>31/03/2023 17:04</c:v>
                </c:pt>
                <c:pt idx="5058">
                  <c:v>31/03/2023 17:05</c:v>
                </c:pt>
                <c:pt idx="5059">
                  <c:v>31/03/2023 17:05</c:v>
                </c:pt>
                <c:pt idx="5060">
                  <c:v>31/03/2023 17:05</c:v>
                </c:pt>
                <c:pt idx="5061">
                  <c:v>31/03/2023 17:05</c:v>
                </c:pt>
                <c:pt idx="5062">
                  <c:v>31/03/2023 17:05</c:v>
                </c:pt>
                <c:pt idx="5063">
                  <c:v>31/03/2023 17:05</c:v>
                </c:pt>
                <c:pt idx="5064">
                  <c:v>31/03/2023 17:05</c:v>
                </c:pt>
                <c:pt idx="5065">
                  <c:v>31/03/2023 17:05</c:v>
                </c:pt>
                <c:pt idx="5066">
                  <c:v>31/03/2023 17:05</c:v>
                </c:pt>
                <c:pt idx="5067">
                  <c:v>31/03/2023 17:05</c:v>
                </c:pt>
                <c:pt idx="5068">
                  <c:v>31/03/2023 17:05</c:v>
                </c:pt>
                <c:pt idx="5069">
                  <c:v>31/03/2023 17:05</c:v>
                </c:pt>
                <c:pt idx="5070">
                  <c:v>31/03/2023 17:05</c:v>
                </c:pt>
                <c:pt idx="5071">
                  <c:v>31/03/2023 17:05</c:v>
                </c:pt>
                <c:pt idx="5072">
                  <c:v>31/03/2023 17:05</c:v>
                </c:pt>
                <c:pt idx="5073">
                  <c:v>31/03/2023 17:05</c:v>
                </c:pt>
                <c:pt idx="5074">
                  <c:v>31/03/2023 17:05</c:v>
                </c:pt>
                <c:pt idx="5075">
                  <c:v>31/03/2023 17:05</c:v>
                </c:pt>
                <c:pt idx="5076">
                  <c:v>31/03/2023 17:05</c:v>
                </c:pt>
                <c:pt idx="5077">
                  <c:v>31/03/2023 17:05</c:v>
                </c:pt>
                <c:pt idx="5078">
                  <c:v>31/03/2023 17:05</c:v>
                </c:pt>
                <c:pt idx="5079">
                  <c:v>31/03/2023 17:05</c:v>
                </c:pt>
                <c:pt idx="5080">
                  <c:v>31/03/2023 17:05</c:v>
                </c:pt>
                <c:pt idx="5081">
                  <c:v>31/03/2023 17:05</c:v>
                </c:pt>
                <c:pt idx="5082">
                  <c:v>31/03/2023 17:05</c:v>
                </c:pt>
                <c:pt idx="5083">
                  <c:v>31/03/2023 17:05</c:v>
                </c:pt>
                <c:pt idx="5084">
                  <c:v>31/03/2023 17:05</c:v>
                </c:pt>
                <c:pt idx="5085">
                  <c:v>31/03/2023 17:05</c:v>
                </c:pt>
                <c:pt idx="5086">
                  <c:v>31/03/2023 17:05</c:v>
                </c:pt>
                <c:pt idx="5087">
                  <c:v>31/03/2023 17:05</c:v>
                </c:pt>
                <c:pt idx="5088">
                  <c:v>31/03/2023 17:05</c:v>
                </c:pt>
                <c:pt idx="5089">
                  <c:v>31/03/2023 17:05</c:v>
                </c:pt>
                <c:pt idx="5090">
                  <c:v>31/03/2023 17:05</c:v>
                </c:pt>
                <c:pt idx="5091">
                  <c:v>31/03/2023 17:05</c:v>
                </c:pt>
                <c:pt idx="5092">
                  <c:v>31/03/2023 17:05</c:v>
                </c:pt>
                <c:pt idx="5093">
                  <c:v>31/03/2023 17:05</c:v>
                </c:pt>
                <c:pt idx="5094">
                  <c:v>31/03/2023 17:05</c:v>
                </c:pt>
                <c:pt idx="5095">
                  <c:v>31/03/2023 17:05</c:v>
                </c:pt>
                <c:pt idx="5096">
                  <c:v>31/03/2023 17:05</c:v>
                </c:pt>
                <c:pt idx="5097">
                  <c:v>31/03/2023 17:05</c:v>
                </c:pt>
                <c:pt idx="5098">
                  <c:v>31/03/2023 17:05</c:v>
                </c:pt>
                <c:pt idx="5099">
                  <c:v>31/03/2023 17:05</c:v>
                </c:pt>
                <c:pt idx="5100">
                  <c:v>31/03/2023 17:05</c:v>
                </c:pt>
                <c:pt idx="5101">
                  <c:v>31/03/2023 17:05</c:v>
                </c:pt>
                <c:pt idx="5102">
                  <c:v>31/03/2023 17:05</c:v>
                </c:pt>
                <c:pt idx="5103">
                  <c:v>31/03/2023 17:05</c:v>
                </c:pt>
                <c:pt idx="5104">
                  <c:v>31/03/2023 17:05</c:v>
                </c:pt>
                <c:pt idx="5105">
                  <c:v>31/03/2023 17:05</c:v>
                </c:pt>
                <c:pt idx="5106">
                  <c:v>31/03/2023 17:05</c:v>
                </c:pt>
                <c:pt idx="5107">
                  <c:v>31/03/2023 17:05</c:v>
                </c:pt>
                <c:pt idx="5108">
                  <c:v>31/03/2023 17:05</c:v>
                </c:pt>
                <c:pt idx="5109">
                  <c:v>31/03/2023 17:05</c:v>
                </c:pt>
                <c:pt idx="5110">
                  <c:v>31/03/2023 17:05</c:v>
                </c:pt>
                <c:pt idx="5111">
                  <c:v>31/03/2023 17:05</c:v>
                </c:pt>
                <c:pt idx="5112">
                  <c:v>31/03/2023 17:05</c:v>
                </c:pt>
                <c:pt idx="5113">
                  <c:v>31/03/2023 17:05</c:v>
                </c:pt>
                <c:pt idx="5114">
                  <c:v>31/03/2023 17:05</c:v>
                </c:pt>
                <c:pt idx="5115">
                  <c:v>31/03/2023 17:05</c:v>
                </c:pt>
                <c:pt idx="5116">
                  <c:v>31/03/2023 17:05</c:v>
                </c:pt>
                <c:pt idx="5117">
                  <c:v>31/03/2023 17:06</c:v>
                </c:pt>
                <c:pt idx="5118">
                  <c:v>31/03/2023 17:06</c:v>
                </c:pt>
                <c:pt idx="5119">
                  <c:v>31/03/2023 17:06</c:v>
                </c:pt>
                <c:pt idx="5120">
                  <c:v>31/03/2023 17:06</c:v>
                </c:pt>
                <c:pt idx="5121">
                  <c:v>31/03/2023 17:06</c:v>
                </c:pt>
                <c:pt idx="5122">
                  <c:v>31/03/2023 17:06</c:v>
                </c:pt>
                <c:pt idx="5123">
                  <c:v>31/03/2023 17:06</c:v>
                </c:pt>
                <c:pt idx="5124">
                  <c:v>31/03/2023 17:06</c:v>
                </c:pt>
                <c:pt idx="5125">
                  <c:v>31/03/2023 17:06</c:v>
                </c:pt>
                <c:pt idx="5126">
                  <c:v>31/03/2023 17:06</c:v>
                </c:pt>
                <c:pt idx="5127">
                  <c:v>31/03/2023 17:06</c:v>
                </c:pt>
                <c:pt idx="5128">
                  <c:v>31/03/2023 17:06</c:v>
                </c:pt>
                <c:pt idx="5129">
                  <c:v>31/03/2023 17:06</c:v>
                </c:pt>
                <c:pt idx="5130">
                  <c:v>31/03/2023 17:06</c:v>
                </c:pt>
                <c:pt idx="5131">
                  <c:v>31/03/2023 17:06</c:v>
                </c:pt>
                <c:pt idx="5132">
                  <c:v>31/03/2023 17:06</c:v>
                </c:pt>
                <c:pt idx="5133">
                  <c:v>31/03/2023 17:06</c:v>
                </c:pt>
                <c:pt idx="5134">
                  <c:v>31/03/2023 17:06</c:v>
                </c:pt>
                <c:pt idx="5135">
                  <c:v>31/03/2023 17:06</c:v>
                </c:pt>
                <c:pt idx="5136">
                  <c:v>31/03/2023 17:06</c:v>
                </c:pt>
                <c:pt idx="5137">
                  <c:v>31/03/2023 17:06</c:v>
                </c:pt>
                <c:pt idx="5138">
                  <c:v>31/03/2023 17:06</c:v>
                </c:pt>
                <c:pt idx="5139">
                  <c:v>31/03/2023 17:06</c:v>
                </c:pt>
                <c:pt idx="5140">
                  <c:v>31/03/2023 17:06</c:v>
                </c:pt>
                <c:pt idx="5141">
                  <c:v>31/03/2023 17:06</c:v>
                </c:pt>
                <c:pt idx="5142">
                  <c:v>31/03/2023 17:06</c:v>
                </c:pt>
                <c:pt idx="5143">
                  <c:v>31/03/2023 17:06</c:v>
                </c:pt>
                <c:pt idx="5144">
                  <c:v>31/03/2023 17:06</c:v>
                </c:pt>
                <c:pt idx="5145">
                  <c:v>31/03/2023 17:06</c:v>
                </c:pt>
                <c:pt idx="5146">
                  <c:v>31/03/2023 17:06</c:v>
                </c:pt>
                <c:pt idx="5147">
                  <c:v>31/03/2023 17:06</c:v>
                </c:pt>
                <c:pt idx="5148">
                  <c:v>31/03/2023 17:06</c:v>
                </c:pt>
                <c:pt idx="5149">
                  <c:v>31/03/2023 17:06</c:v>
                </c:pt>
                <c:pt idx="5150">
                  <c:v>31/03/2023 17:06</c:v>
                </c:pt>
                <c:pt idx="5151">
                  <c:v>31/03/2023 17:06</c:v>
                </c:pt>
                <c:pt idx="5152">
                  <c:v>31/03/2023 17:06</c:v>
                </c:pt>
                <c:pt idx="5153">
                  <c:v>31/03/2023 17:06</c:v>
                </c:pt>
                <c:pt idx="5154">
                  <c:v>31/03/2023 17:06</c:v>
                </c:pt>
                <c:pt idx="5155">
                  <c:v>31/03/2023 17:06</c:v>
                </c:pt>
                <c:pt idx="5156">
                  <c:v>31/03/2023 17:06</c:v>
                </c:pt>
                <c:pt idx="5157">
                  <c:v>31/03/2023 17:06</c:v>
                </c:pt>
                <c:pt idx="5158">
                  <c:v>31/03/2023 17:06</c:v>
                </c:pt>
                <c:pt idx="5159">
                  <c:v>31/03/2023 17:06</c:v>
                </c:pt>
                <c:pt idx="5160">
                  <c:v>31/03/2023 17:06</c:v>
                </c:pt>
                <c:pt idx="5161">
                  <c:v>31/03/2023 17:06</c:v>
                </c:pt>
                <c:pt idx="5162">
                  <c:v>31/03/2023 17:06</c:v>
                </c:pt>
                <c:pt idx="5163">
                  <c:v>31/03/2023 17:06</c:v>
                </c:pt>
                <c:pt idx="5164">
                  <c:v>31/03/2023 17:06</c:v>
                </c:pt>
                <c:pt idx="5165">
                  <c:v>31/03/2023 17:06</c:v>
                </c:pt>
                <c:pt idx="5166">
                  <c:v>31/03/2023 17:06</c:v>
                </c:pt>
                <c:pt idx="5167">
                  <c:v>31/03/2023 17:06</c:v>
                </c:pt>
                <c:pt idx="5168">
                  <c:v>31/03/2023 17:06</c:v>
                </c:pt>
                <c:pt idx="5169">
                  <c:v>31/03/2023 17:06</c:v>
                </c:pt>
                <c:pt idx="5170">
                  <c:v>31/03/2023 17:06</c:v>
                </c:pt>
                <c:pt idx="5171">
                  <c:v>31/03/2023 17:06</c:v>
                </c:pt>
                <c:pt idx="5172">
                  <c:v>31/03/2023 17:06</c:v>
                </c:pt>
                <c:pt idx="5173">
                  <c:v>31/03/2023 17:06</c:v>
                </c:pt>
                <c:pt idx="5174">
                  <c:v>31/03/2023 17:06</c:v>
                </c:pt>
                <c:pt idx="5175">
                  <c:v>31/03/2023 17:06</c:v>
                </c:pt>
                <c:pt idx="5176">
                  <c:v>31/03/2023 17:06</c:v>
                </c:pt>
                <c:pt idx="5177">
                  <c:v>31/03/2023 17:07</c:v>
                </c:pt>
                <c:pt idx="5178">
                  <c:v>31/03/2023 17:07</c:v>
                </c:pt>
                <c:pt idx="5179">
                  <c:v>31/03/2023 17:07</c:v>
                </c:pt>
                <c:pt idx="5180">
                  <c:v>31/03/2023 17:07</c:v>
                </c:pt>
                <c:pt idx="5181">
                  <c:v>31/03/2023 17:07</c:v>
                </c:pt>
                <c:pt idx="5182">
                  <c:v>31/03/2023 17:07</c:v>
                </c:pt>
                <c:pt idx="5183">
                  <c:v>31/03/2023 17:07</c:v>
                </c:pt>
                <c:pt idx="5184">
                  <c:v>31/03/2023 17:07</c:v>
                </c:pt>
                <c:pt idx="5185">
                  <c:v>31/03/2023 17:07</c:v>
                </c:pt>
                <c:pt idx="5186">
                  <c:v>31/03/2023 17:07</c:v>
                </c:pt>
                <c:pt idx="5187">
                  <c:v>31/03/2023 17:07</c:v>
                </c:pt>
                <c:pt idx="5188">
                  <c:v>31/03/2023 17:07</c:v>
                </c:pt>
                <c:pt idx="5189">
                  <c:v>31/03/2023 17:07</c:v>
                </c:pt>
                <c:pt idx="5190">
                  <c:v>31/03/2023 17:07</c:v>
                </c:pt>
                <c:pt idx="5191">
                  <c:v>31/03/2023 17:07</c:v>
                </c:pt>
                <c:pt idx="5192">
                  <c:v>31/03/2023 17:07</c:v>
                </c:pt>
                <c:pt idx="5193">
                  <c:v>31/03/2023 17:07</c:v>
                </c:pt>
                <c:pt idx="5194">
                  <c:v>31/03/2023 17:07</c:v>
                </c:pt>
                <c:pt idx="5195">
                  <c:v>31/03/2023 17:07</c:v>
                </c:pt>
                <c:pt idx="5196">
                  <c:v>31/03/2023 17:07</c:v>
                </c:pt>
                <c:pt idx="5197">
                  <c:v>31/03/2023 17:07</c:v>
                </c:pt>
                <c:pt idx="5198">
                  <c:v>31/03/2023 17:07</c:v>
                </c:pt>
                <c:pt idx="5199">
                  <c:v>31/03/2023 17:07</c:v>
                </c:pt>
                <c:pt idx="5200">
                  <c:v>31/03/2023 17:07</c:v>
                </c:pt>
                <c:pt idx="5201">
                  <c:v>31/03/2023 17:07</c:v>
                </c:pt>
                <c:pt idx="5202">
                  <c:v>31/03/2023 17:07</c:v>
                </c:pt>
                <c:pt idx="5203">
                  <c:v>31/03/2023 17:07</c:v>
                </c:pt>
                <c:pt idx="5204">
                  <c:v>31/03/2023 17:07</c:v>
                </c:pt>
                <c:pt idx="5205">
                  <c:v>31/03/2023 17:07</c:v>
                </c:pt>
                <c:pt idx="5206">
                  <c:v>31/03/2023 17:07</c:v>
                </c:pt>
                <c:pt idx="5207">
                  <c:v>31/03/2023 17:07</c:v>
                </c:pt>
                <c:pt idx="5208">
                  <c:v>31/03/2023 17:07</c:v>
                </c:pt>
                <c:pt idx="5209">
                  <c:v>31/03/2023 17:07</c:v>
                </c:pt>
                <c:pt idx="5210">
                  <c:v>31/03/2023 17:07</c:v>
                </c:pt>
                <c:pt idx="5211">
                  <c:v>31/03/2023 17:07</c:v>
                </c:pt>
                <c:pt idx="5212">
                  <c:v>31/03/2023 17:07</c:v>
                </c:pt>
                <c:pt idx="5213">
                  <c:v>31/03/2023 17:07</c:v>
                </c:pt>
                <c:pt idx="5214">
                  <c:v>31/03/2023 17:07</c:v>
                </c:pt>
                <c:pt idx="5215">
                  <c:v>31/03/2023 17:07</c:v>
                </c:pt>
                <c:pt idx="5216">
                  <c:v>31/03/2023 17:07</c:v>
                </c:pt>
                <c:pt idx="5217">
                  <c:v>31/03/2023 17:07</c:v>
                </c:pt>
                <c:pt idx="5218">
                  <c:v>31/03/2023 17:07</c:v>
                </c:pt>
                <c:pt idx="5219">
                  <c:v>31/03/2023 17:07</c:v>
                </c:pt>
                <c:pt idx="5220">
                  <c:v>31/03/2023 17:07</c:v>
                </c:pt>
                <c:pt idx="5221">
                  <c:v>31/03/2023 17:07</c:v>
                </c:pt>
                <c:pt idx="5222">
                  <c:v>31/03/2023 17:07</c:v>
                </c:pt>
                <c:pt idx="5223">
                  <c:v>31/03/2023 17:07</c:v>
                </c:pt>
                <c:pt idx="5224">
                  <c:v>31/03/2023 17:07</c:v>
                </c:pt>
                <c:pt idx="5225">
                  <c:v>31/03/2023 17:07</c:v>
                </c:pt>
                <c:pt idx="5226">
                  <c:v>31/03/2023 17:07</c:v>
                </c:pt>
                <c:pt idx="5227">
                  <c:v>31/03/2023 17:07</c:v>
                </c:pt>
                <c:pt idx="5228">
                  <c:v>31/03/2023 17:07</c:v>
                </c:pt>
                <c:pt idx="5229">
                  <c:v>31/03/2023 17:07</c:v>
                </c:pt>
                <c:pt idx="5230">
                  <c:v>31/03/2023 17:07</c:v>
                </c:pt>
                <c:pt idx="5231">
                  <c:v>31/03/2023 17:07</c:v>
                </c:pt>
                <c:pt idx="5232">
                  <c:v>31/03/2023 17:07</c:v>
                </c:pt>
                <c:pt idx="5233">
                  <c:v>31/03/2023 17:07</c:v>
                </c:pt>
                <c:pt idx="5234">
                  <c:v>31/03/2023 17:07</c:v>
                </c:pt>
                <c:pt idx="5235">
                  <c:v>31/03/2023 17:07</c:v>
                </c:pt>
                <c:pt idx="5236">
                  <c:v>31/03/2023 17:07</c:v>
                </c:pt>
                <c:pt idx="5237">
                  <c:v>31/03/2023 17:08</c:v>
                </c:pt>
                <c:pt idx="5238">
                  <c:v>31/03/2023 17:08</c:v>
                </c:pt>
                <c:pt idx="5239">
                  <c:v>31/03/2023 17:08</c:v>
                </c:pt>
                <c:pt idx="5240">
                  <c:v>31/03/2023 17:08</c:v>
                </c:pt>
                <c:pt idx="5241">
                  <c:v>31/03/2023 17:08</c:v>
                </c:pt>
                <c:pt idx="5242">
                  <c:v>31/03/2023 17:08</c:v>
                </c:pt>
                <c:pt idx="5243">
                  <c:v>31/03/2023 17:08</c:v>
                </c:pt>
                <c:pt idx="5244">
                  <c:v>31/03/2023 17:08</c:v>
                </c:pt>
                <c:pt idx="5245">
                  <c:v>31/03/2023 17:08</c:v>
                </c:pt>
                <c:pt idx="5246">
                  <c:v>31/03/2023 17:08</c:v>
                </c:pt>
                <c:pt idx="5247">
                  <c:v>31/03/2023 17:08</c:v>
                </c:pt>
                <c:pt idx="5248">
                  <c:v>31/03/2023 17:08</c:v>
                </c:pt>
                <c:pt idx="5249">
                  <c:v>31/03/2023 17:08</c:v>
                </c:pt>
                <c:pt idx="5250">
                  <c:v>31/03/2023 17:08</c:v>
                </c:pt>
                <c:pt idx="5251">
                  <c:v>31/03/2023 17:08</c:v>
                </c:pt>
                <c:pt idx="5252">
                  <c:v>31/03/2023 17:08</c:v>
                </c:pt>
                <c:pt idx="5253">
                  <c:v>31/03/2023 17:08</c:v>
                </c:pt>
                <c:pt idx="5254">
                  <c:v>31/03/2023 17:08</c:v>
                </c:pt>
                <c:pt idx="5255">
                  <c:v>31/03/2023 17:08</c:v>
                </c:pt>
                <c:pt idx="5256">
                  <c:v>31/03/2023 17:08</c:v>
                </c:pt>
                <c:pt idx="5257">
                  <c:v>31/03/2023 17:08</c:v>
                </c:pt>
                <c:pt idx="5258">
                  <c:v>31/03/2023 17:08</c:v>
                </c:pt>
                <c:pt idx="5259">
                  <c:v>31/03/2023 17:08</c:v>
                </c:pt>
                <c:pt idx="5260">
                  <c:v>31/03/2023 17:08</c:v>
                </c:pt>
                <c:pt idx="5261">
                  <c:v>31/03/2023 17:08</c:v>
                </c:pt>
                <c:pt idx="5262">
                  <c:v>31/03/2023 17:08</c:v>
                </c:pt>
                <c:pt idx="5263">
                  <c:v>31/03/2023 17:08</c:v>
                </c:pt>
                <c:pt idx="5264">
                  <c:v>31/03/2023 17:08</c:v>
                </c:pt>
                <c:pt idx="5265">
                  <c:v>31/03/2023 17:08</c:v>
                </c:pt>
                <c:pt idx="5266">
                  <c:v>31/03/2023 17:08</c:v>
                </c:pt>
                <c:pt idx="5267">
                  <c:v>31/03/2023 17:08</c:v>
                </c:pt>
                <c:pt idx="5268">
                  <c:v>31/03/2023 17:08</c:v>
                </c:pt>
                <c:pt idx="5269">
                  <c:v>31/03/2023 17:08</c:v>
                </c:pt>
                <c:pt idx="5270">
                  <c:v>31/03/2023 17:08</c:v>
                </c:pt>
                <c:pt idx="5271">
                  <c:v>31/03/2023 17:08</c:v>
                </c:pt>
                <c:pt idx="5272">
                  <c:v>31/03/2023 17:08</c:v>
                </c:pt>
                <c:pt idx="5273">
                  <c:v>31/03/2023 17:08</c:v>
                </c:pt>
                <c:pt idx="5274">
                  <c:v>31/03/2023 17:08</c:v>
                </c:pt>
                <c:pt idx="5275">
                  <c:v>31/03/2023 17:08</c:v>
                </c:pt>
                <c:pt idx="5276">
                  <c:v>31/03/2023 17:08</c:v>
                </c:pt>
                <c:pt idx="5277">
                  <c:v>31/03/2023 17:08</c:v>
                </c:pt>
                <c:pt idx="5278">
                  <c:v>31/03/2023 17:08</c:v>
                </c:pt>
                <c:pt idx="5279">
                  <c:v>31/03/2023 17:08</c:v>
                </c:pt>
                <c:pt idx="5280">
                  <c:v>31/03/2023 17:08</c:v>
                </c:pt>
                <c:pt idx="5281">
                  <c:v>31/03/2023 17:08</c:v>
                </c:pt>
                <c:pt idx="5282">
                  <c:v>31/03/2023 17:08</c:v>
                </c:pt>
                <c:pt idx="5283">
                  <c:v>31/03/2023 17:08</c:v>
                </c:pt>
                <c:pt idx="5284">
                  <c:v>31/03/2023 17:08</c:v>
                </c:pt>
                <c:pt idx="5285">
                  <c:v>31/03/2023 17:08</c:v>
                </c:pt>
                <c:pt idx="5286">
                  <c:v>31/03/2023 17:08</c:v>
                </c:pt>
                <c:pt idx="5287">
                  <c:v>31/03/2023 17:08</c:v>
                </c:pt>
                <c:pt idx="5288">
                  <c:v>31/03/2023 17:08</c:v>
                </c:pt>
                <c:pt idx="5289">
                  <c:v>31/03/2023 17:08</c:v>
                </c:pt>
                <c:pt idx="5290">
                  <c:v>31/03/2023 17:08</c:v>
                </c:pt>
                <c:pt idx="5291">
                  <c:v>31/03/2023 17:08</c:v>
                </c:pt>
                <c:pt idx="5292">
                  <c:v>31/03/2023 17:08</c:v>
                </c:pt>
                <c:pt idx="5293">
                  <c:v>31/03/2023 17:08</c:v>
                </c:pt>
                <c:pt idx="5294">
                  <c:v>31/03/2023 17:08</c:v>
                </c:pt>
                <c:pt idx="5295">
                  <c:v>31/03/2023 17:08</c:v>
                </c:pt>
                <c:pt idx="5296">
                  <c:v>31/03/2023 17:08</c:v>
                </c:pt>
                <c:pt idx="5297">
                  <c:v>31/03/2023 17:09</c:v>
                </c:pt>
                <c:pt idx="5298">
                  <c:v>31/03/2023 17:09</c:v>
                </c:pt>
                <c:pt idx="5299">
                  <c:v>31/03/2023 17:09</c:v>
                </c:pt>
                <c:pt idx="5300">
                  <c:v>31/03/2023 17:09</c:v>
                </c:pt>
                <c:pt idx="5301">
                  <c:v>31/03/2023 17:09</c:v>
                </c:pt>
                <c:pt idx="5302">
                  <c:v>31/03/2023 17:09</c:v>
                </c:pt>
                <c:pt idx="5303">
                  <c:v>31/03/2023 17:09</c:v>
                </c:pt>
                <c:pt idx="5304">
                  <c:v>31/03/2023 17:09</c:v>
                </c:pt>
                <c:pt idx="5305">
                  <c:v>31/03/2023 17:09</c:v>
                </c:pt>
                <c:pt idx="5306">
                  <c:v>31/03/2023 17:09</c:v>
                </c:pt>
                <c:pt idx="5307">
                  <c:v>31/03/2023 17:09</c:v>
                </c:pt>
                <c:pt idx="5308">
                  <c:v>31/03/2023 17:09</c:v>
                </c:pt>
                <c:pt idx="5309">
                  <c:v>31/03/2023 17:09</c:v>
                </c:pt>
                <c:pt idx="5310">
                  <c:v>31/03/2023 17:09</c:v>
                </c:pt>
                <c:pt idx="5311">
                  <c:v>31/03/2023 17:09</c:v>
                </c:pt>
                <c:pt idx="5312">
                  <c:v>31/03/2023 17:09</c:v>
                </c:pt>
                <c:pt idx="5313">
                  <c:v>31/03/2023 17:09</c:v>
                </c:pt>
                <c:pt idx="5314">
                  <c:v>31/03/2023 17:09</c:v>
                </c:pt>
                <c:pt idx="5315">
                  <c:v>31/03/2023 17:09</c:v>
                </c:pt>
                <c:pt idx="5316">
                  <c:v>31/03/2023 17:09</c:v>
                </c:pt>
                <c:pt idx="5317">
                  <c:v>31/03/2023 17:09</c:v>
                </c:pt>
                <c:pt idx="5318">
                  <c:v>31/03/2023 17:09</c:v>
                </c:pt>
                <c:pt idx="5319">
                  <c:v>31/03/2023 17:09</c:v>
                </c:pt>
                <c:pt idx="5320">
                  <c:v>31/03/2023 17:09</c:v>
                </c:pt>
                <c:pt idx="5321">
                  <c:v>31/03/2023 17:09</c:v>
                </c:pt>
                <c:pt idx="5322">
                  <c:v>31/03/2023 17:09</c:v>
                </c:pt>
                <c:pt idx="5323">
                  <c:v>31/03/2023 17:09</c:v>
                </c:pt>
                <c:pt idx="5324">
                  <c:v>31/03/2023 17:09</c:v>
                </c:pt>
                <c:pt idx="5325">
                  <c:v>31/03/2023 17:09</c:v>
                </c:pt>
                <c:pt idx="5326">
                  <c:v>31/03/2023 17:09</c:v>
                </c:pt>
                <c:pt idx="5327">
                  <c:v>31/03/2023 17:09</c:v>
                </c:pt>
                <c:pt idx="5328">
                  <c:v>31/03/2023 17:09</c:v>
                </c:pt>
                <c:pt idx="5329">
                  <c:v>31/03/2023 17:09</c:v>
                </c:pt>
                <c:pt idx="5330">
                  <c:v>31/03/2023 17:09</c:v>
                </c:pt>
                <c:pt idx="5331">
                  <c:v>31/03/2023 17:09</c:v>
                </c:pt>
                <c:pt idx="5332">
                  <c:v>31/03/2023 17:09</c:v>
                </c:pt>
                <c:pt idx="5333">
                  <c:v>31/03/2023 17:09</c:v>
                </c:pt>
                <c:pt idx="5334">
                  <c:v>31/03/2023 17:09</c:v>
                </c:pt>
                <c:pt idx="5335">
                  <c:v>31/03/2023 17:09</c:v>
                </c:pt>
                <c:pt idx="5336">
                  <c:v>31/03/2023 17:09</c:v>
                </c:pt>
                <c:pt idx="5337">
                  <c:v>31/03/2023 17:09</c:v>
                </c:pt>
                <c:pt idx="5338">
                  <c:v>31/03/2023 17:09</c:v>
                </c:pt>
                <c:pt idx="5339">
                  <c:v>31/03/2023 17:09</c:v>
                </c:pt>
                <c:pt idx="5340">
                  <c:v>31/03/2023 17:09</c:v>
                </c:pt>
                <c:pt idx="5341">
                  <c:v>31/03/2023 17:09</c:v>
                </c:pt>
                <c:pt idx="5342">
                  <c:v>31/03/2023 17:09</c:v>
                </c:pt>
                <c:pt idx="5343">
                  <c:v>31/03/2023 17:09</c:v>
                </c:pt>
                <c:pt idx="5344">
                  <c:v>31/03/2023 17:09</c:v>
                </c:pt>
                <c:pt idx="5345">
                  <c:v>31/03/2023 17:09</c:v>
                </c:pt>
                <c:pt idx="5346">
                  <c:v>31/03/2023 17:09</c:v>
                </c:pt>
                <c:pt idx="5347">
                  <c:v>31/03/2023 17:09</c:v>
                </c:pt>
                <c:pt idx="5348">
                  <c:v>31/03/2023 17:09</c:v>
                </c:pt>
                <c:pt idx="5349">
                  <c:v>31/03/2023 17:09</c:v>
                </c:pt>
                <c:pt idx="5350">
                  <c:v>31/03/2023 17:09</c:v>
                </c:pt>
                <c:pt idx="5351">
                  <c:v>31/03/2023 17:09</c:v>
                </c:pt>
                <c:pt idx="5352">
                  <c:v>31/03/2023 17:09</c:v>
                </c:pt>
                <c:pt idx="5353">
                  <c:v>31/03/2023 17:09</c:v>
                </c:pt>
                <c:pt idx="5354">
                  <c:v>31/03/2023 17:09</c:v>
                </c:pt>
                <c:pt idx="5355">
                  <c:v>31/03/2023 17:09</c:v>
                </c:pt>
                <c:pt idx="5356">
                  <c:v>31/03/2023 17:10</c:v>
                </c:pt>
                <c:pt idx="5357">
                  <c:v>31/03/2023 17:10</c:v>
                </c:pt>
                <c:pt idx="5358">
                  <c:v>31/03/2023 17:10</c:v>
                </c:pt>
                <c:pt idx="5359">
                  <c:v>31/03/2023 17:10</c:v>
                </c:pt>
                <c:pt idx="5360">
                  <c:v>31/03/2023 17:10</c:v>
                </c:pt>
                <c:pt idx="5361">
                  <c:v>31/03/2023 17:10</c:v>
                </c:pt>
                <c:pt idx="5362">
                  <c:v>31/03/2023 17:10</c:v>
                </c:pt>
                <c:pt idx="5363">
                  <c:v>31/03/2023 17:10</c:v>
                </c:pt>
                <c:pt idx="5364">
                  <c:v>31/03/2023 17:10</c:v>
                </c:pt>
                <c:pt idx="5365">
                  <c:v>31/03/2023 17:10</c:v>
                </c:pt>
                <c:pt idx="5366">
                  <c:v>31/03/2023 17:10</c:v>
                </c:pt>
                <c:pt idx="5367">
                  <c:v>31/03/2023 17:10</c:v>
                </c:pt>
                <c:pt idx="5368">
                  <c:v>31/03/2023 17:10</c:v>
                </c:pt>
                <c:pt idx="5369">
                  <c:v>31/03/2023 17:10</c:v>
                </c:pt>
                <c:pt idx="5370">
                  <c:v>31/03/2023 17:10</c:v>
                </c:pt>
                <c:pt idx="5371">
                  <c:v>31/03/2023 17:10</c:v>
                </c:pt>
                <c:pt idx="5372">
                  <c:v>31/03/2023 17:10</c:v>
                </c:pt>
                <c:pt idx="5373">
                  <c:v>31/03/2023 17:10</c:v>
                </c:pt>
                <c:pt idx="5374">
                  <c:v>31/03/2023 17:10</c:v>
                </c:pt>
                <c:pt idx="5375">
                  <c:v>31/03/2023 17:10</c:v>
                </c:pt>
                <c:pt idx="5376">
                  <c:v>31/03/2023 17:10</c:v>
                </c:pt>
                <c:pt idx="5377">
                  <c:v>31/03/2023 17:10</c:v>
                </c:pt>
                <c:pt idx="5378">
                  <c:v>31/03/2023 17:10</c:v>
                </c:pt>
                <c:pt idx="5379">
                  <c:v>31/03/2023 17:10</c:v>
                </c:pt>
                <c:pt idx="5380">
                  <c:v>31/03/2023 17:10</c:v>
                </c:pt>
                <c:pt idx="5381">
                  <c:v>31/03/2023 17:10</c:v>
                </c:pt>
                <c:pt idx="5382">
                  <c:v>31/03/2023 17:10</c:v>
                </c:pt>
                <c:pt idx="5383">
                  <c:v>31/03/2023 17:10</c:v>
                </c:pt>
                <c:pt idx="5384">
                  <c:v>31/03/2023 17:10</c:v>
                </c:pt>
                <c:pt idx="5385">
                  <c:v>31/03/2023 17:10</c:v>
                </c:pt>
                <c:pt idx="5386">
                  <c:v>31/03/2023 17:10</c:v>
                </c:pt>
                <c:pt idx="5387">
                  <c:v>31/03/2023 17:10</c:v>
                </c:pt>
                <c:pt idx="5388">
                  <c:v>31/03/2023 17:10</c:v>
                </c:pt>
                <c:pt idx="5389">
                  <c:v>31/03/2023 17:10</c:v>
                </c:pt>
                <c:pt idx="5390">
                  <c:v>31/03/2023 17:10</c:v>
                </c:pt>
                <c:pt idx="5391">
                  <c:v>31/03/2023 17:10</c:v>
                </c:pt>
                <c:pt idx="5392">
                  <c:v>31/03/2023 17:10</c:v>
                </c:pt>
                <c:pt idx="5393">
                  <c:v>31/03/2023 17:10</c:v>
                </c:pt>
                <c:pt idx="5394">
                  <c:v>31/03/2023 17:10</c:v>
                </c:pt>
                <c:pt idx="5395">
                  <c:v>31/03/2023 17:10</c:v>
                </c:pt>
                <c:pt idx="5396">
                  <c:v>31/03/2023 17:10</c:v>
                </c:pt>
                <c:pt idx="5397">
                  <c:v>31/03/2023 17:10</c:v>
                </c:pt>
                <c:pt idx="5398">
                  <c:v>31/03/2023 17:10</c:v>
                </c:pt>
                <c:pt idx="5399">
                  <c:v>31/03/2023 17:10</c:v>
                </c:pt>
                <c:pt idx="5400">
                  <c:v>31/03/2023 17:10</c:v>
                </c:pt>
                <c:pt idx="5401">
                  <c:v>31/03/2023 17:10</c:v>
                </c:pt>
                <c:pt idx="5402">
                  <c:v>31/03/2023 17:10</c:v>
                </c:pt>
                <c:pt idx="5403">
                  <c:v>31/03/2023 17:10</c:v>
                </c:pt>
                <c:pt idx="5404">
                  <c:v>31/03/2023 17:10</c:v>
                </c:pt>
                <c:pt idx="5405">
                  <c:v>31/03/2023 17:10</c:v>
                </c:pt>
                <c:pt idx="5406">
                  <c:v>31/03/2023 17:10</c:v>
                </c:pt>
                <c:pt idx="5407">
                  <c:v>31/03/2023 17:10</c:v>
                </c:pt>
                <c:pt idx="5408">
                  <c:v>31/03/2023 17:10</c:v>
                </c:pt>
                <c:pt idx="5409">
                  <c:v>31/03/2023 17:10</c:v>
                </c:pt>
                <c:pt idx="5410">
                  <c:v>31/03/2023 17:10</c:v>
                </c:pt>
                <c:pt idx="5411">
                  <c:v>31/03/2023 17:10</c:v>
                </c:pt>
                <c:pt idx="5412">
                  <c:v>31/03/2023 17:10</c:v>
                </c:pt>
                <c:pt idx="5413">
                  <c:v>31/03/2023 17:10</c:v>
                </c:pt>
                <c:pt idx="5414">
                  <c:v>31/03/2023 17:10</c:v>
                </c:pt>
                <c:pt idx="5415">
                  <c:v>31/03/2023 17:10</c:v>
                </c:pt>
                <c:pt idx="5416">
                  <c:v>31/03/2023 17:11</c:v>
                </c:pt>
                <c:pt idx="5417">
                  <c:v>31/03/2023 17:11</c:v>
                </c:pt>
                <c:pt idx="5418">
                  <c:v>31/03/2023 17:11</c:v>
                </c:pt>
                <c:pt idx="5419">
                  <c:v>31/03/2023 17:11</c:v>
                </c:pt>
                <c:pt idx="5420">
                  <c:v>31/03/2023 17:11</c:v>
                </c:pt>
                <c:pt idx="5421">
                  <c:v>31/03/2023 17:11</c:v>
                </c:pt>
                <c:pt idx="5422">
                  <c:v>31/03/2023 17:11</c:v>
                </c:pt>
                <c:pt idx="5423">
                  <c:v>31/03/2023 17:11</c:v>
                </c:pt>
                <c:pt idx="5424">
                  <c:v>31/03/2023 17:11</c:v>
                </c:pt>
                <c:pt idx="5425">
                  <c:v>31/03/2023 17:11</c:v>
                </c:pt>
                <c:pt idx="5426">
                  <c:v>31/03/2023 17:11</c:v>
                </c:pt>
                <c:pt idx="5427">
                  <c:v>31/03/2023 17:11</c:v>
                </c:pt>
                <c:pt idx="5428">
                  <c:v>31/03/2023 17:11</c:v>
                </c:pt>
                <c:pt idx="5429">
                  <c:v>31/03/2023 17:11</c:v>
                </c:pt>
                <c:pt idx="5430">
                  <c:v>31/03/2023 17:11</c:v>
                </c:pt>
                <c:pt idx="5431">
                  <c:v>31/03/2023 17:11</c:v>
                </c:pt>
                <c:pt idx="5432">
                  <c:v>31/03/2023 17:11</c:v>
                </c:pt>
                <c:pt idx="5433">
                  <c:v>31/03/2023 17:11</c:v>
                </c:pt>
                <c:pt idx="5434">
                  <c:v>31/03/2023 17:11</c:v>
                </c:pt>
                <c:pt idx="5435">
                  <c:v>31/03/2023 17:11</c:v>
                </c:pt>
                <c:pt idx="5436">
                  <c:v>31/03/2023 17:11</c:v>
                </c:pt>
                <c:pt idx="5437">
                  <c:v>31/03/2023 17:11</c:v>
                </c:pt>
                <c:pt idx="5438">
                  <c:v>31/03/2023 17:11</c:v>
                </c:pt>
                <c:pt idx="5439">
                  <c:v>31/03/2023 17:11</c:v>
                </c:pt>
                <c:pt idx="5440">
                  <c:v>31/03/2023 17:11</c:v>
                </c:pt>
                <c:pt idx="5441">
                  <c:v>31/03/2023 17:11</c:v>
                </c:pt>
                <c:pt idx="5442">
                  <c:v>31/03/2023 17:11</c:v>
                </c:pt>
                <c:pt idx="5443">
                  <c:v>31/03/2023 17:11</c:v>
                </c:pt>
                <c:pt idx="5444">
                  <c:v>31/03/2023 17:11</c:v>
                </c:pt>
                <c:pt idx="5445">
                  <c:v>31/03/2023 17:11</c:v>
                </c:pt>
                <c:pt idx="5446">
                  <c:v>31/03/2023 17:11</c:v>
                </c:pt>
                <c:pt idx="5447">
                  <c:v>31/03/2023 17:11</c:v>
                </c:pt>
                <c:pt idx="5448">
                  <c:v>31/03/2023 17:11</c:v>
                </c:pt>
                <c:pt idx="5449">
                  <c:v>31/03/2023 17:11</c:v>
                </c:pt>
                <c:pt idx="5450">
                  <c:v>31/03/2023 17:11</c:v>
                </c:pt>
                <c:pt idx="5451">
                  <c:v>31/03/2023 17:11</c:v>
                </c:pt>
                <c:pt idx="5452">
                  <c:v>31/03/2023 17:11</c:v>
                </c:pt>
                <c:pt idx="5453">
                  <c:v>31/03/2023 17:11</c:v>
                </c:pt>
                <c:pt idx="5454">
                  <c:v>31/03/2023 17:11</c:v>
                </c:pt>
                <c:pt idx="5455">
                  <c:v>31/03/2023 17:11</c:v>
                </c:pt>
                <c:pt idx="5456">
                  <c:v>31/03/2023 17:11</c:v>
                </c:pt>
                <c:pt idx="5457">
                  <c:v>31/03/2023 17:11</c:v>
                </c:pt>
                <c:pt idx="5458">
                  <c:v>31/03/2023 17:11</c:v>
                </c:pt>
                <c:pt idx="5459">
                  <c:v>31/03/2023 17:11</c:v>
                </c:pt>
                <c:pt idx="5460">
                  <c:v>31/03/2023 17:11</c:v>
                </c:pt>
                <c:pt idx="5461">
                  <c:v>31/03/2023 17:11</c:v>
                </c:pt>
                <c:pt idx="5462">
                  <c:v>31/03/2023 17:11</c:v>
                </c:pt>
                <c:pt idx="5463">
                  <c:v>31/03/2023 17:11</c:v>
                </c:pt>
                <c:pt idx="5464">
                  <c:v>31/03/2023 17:11</c:v>
                </c:pt>
                <c:pt idx="5465">
                  <c:v>31/03/2023 17:11</c:v>
                </c:pt>
                <c:pt idx="5466">
                  <c:v>31/03/2023 17:11</c:v>
                </c:pt>
                <c:pt idx="5467">
                  <c:v>31/03/2023 17:11</c:v>
                </c:pt>
                <c:pt idx="5468">
                  <c:v>31/03/2023 17:11</c:v>
                </c:pt>
                <c:pt idx="5469">
                  <c:v>31/03/2023 17:11</c:v>
                </c:pt>
                <c:pt idx="5470">
                  <c:v>31/03/2023 17:11</c:v>
                </c:pt>
                <c:pt idx="5471">
                  <c:v>31/03/2023 17:11</c:v>
                </c:pt>
                <c:pt idx="5472">
                  <c:v>31/03/2023 17:11</c:v>
                </c:pt>
                <c:pt idx="5473">
                  <c:v>31/03/2023 17:11</c:v>
                </c:pt>
                <c:pt idx="5474">
                  <c:v>31/03/2023 17:11</c:v>
                </c:pt>
                <c:pt idx="5475">
                  <c:v>31/03/2023 17:11</c:v>
                </c:pt>
                <c:pt idx="5476">
                  <c:v>31/03/2023 17:12</c:v>
                </c:pt>
                <c:pt idx="5477">
                  <c:v>31/03/2023 17:12</c:v>
                </c:pt>
                <c:pt idx="5478">
                  <c:v>31/03/2023 17:12</c:v>
                </c:pt>
                <c:pt idx="5479">
                  <c:v>31/03/2023 17:12</c:v>
                </c:pt>
                <c:pt idx="5480">
                  <c:v>31/03/2023 17:12</c:v>
                </c:pt>
                <c:pt idx="5481">
                  <c:v>31/03/2023 17:12</c:v>
                </c:pt>
                <c:pt idx="5482">
                  <c:v>31/03/2023 17:12</c:v>
                </c:pt>
                <c:pt idx="5483">
                  <c:v>31/03/2023 17:12</c:v>
                </c:pt>
                <c:pt idx="5484">
                  <c:v>31/03/2023 17:12</c:v>
                </c:pt>
                <c:pt idx="5485">
                  <c:v>31/03/2023 17:12</c:v>
                </c:pt>
                <c:pt idx="5486">
                  <c:v>31/03/2023 17:12</c:v>
                </c:pt>
                <c:pt idx="5487">
                  <c:v>31/03/2023 17:12</c:v>
                </c:pt>
                <c:pt idx="5488">
                  <c:v>31/03/2023 17:12</c:v>
                </c:pt>
                <c:pt idx="5489">
                  <c:v>31/03/2023 17:12</c:v>
                </c:pt>
                <c:pt idx="5490">
                  <c:v>31/03/2023 17:12</c:v>
                </c:pt>
                <c:pt idx="5491">
                  <c:v>31/03/2023 17:12</c:v>
                </c:pt>
                <c:pt idx="5492">
                  <c:v>31/03/2023 17:12</c:v>
                </c:pt>
                <c:pt idx="5493">
                  <c:v>31/03/2023 17:12</c:v>
                </c:pt>
                <c:pt idx="5494">
                  <c:v>31/03/2023 17:12</c:v>
                </c:pt>
                <c:pt idx="5495">
                  <c:v>31/03/2023 17:12</c:v>
                </c:pt>
                <c:pt idx="5496">
                  <c:v>31/03/2023 17:12</c:v>
                </c:pt>
                <c:pt idx="5497">
                  <c:v>31/03/2023 17:12</c:v>
                </c:pt>
                <c:pt idx="5498">
                  <c:v>31/03/2023 17:12</c:v>
                </c:pt>
                <c:pt idx="5499">
                  <c:v>31/03/2023 17:12</c:v>
                </c:pt>
                <c:pt idx="5500">
                  <c:v>31/03/2023 17:12</c:v>
                </c:pt>
                <c:pt idx="5501">
                  <c:v>31/03/2023 17:12</c:v>
                </c:pt>
                <c:pt idx="5502">
                  <c:v>31/03/2023 17:12</c:v>
                </c:pt>
                <c:pt idx="5503">
                  <c:v>31/03/2023 17:12</c:v>
                </c:pt>
                <c:pt idx="5504">
                  <c:v>31/03/2023 17:12</c:v>
                </c:pt>
                <c:pt idx="5505">
                  <c:v>31/03/2023 17:12</c:v>
                </c:pt>
                <c:pt idx="5506">
                  <c:v>31/03/2023 17:12</c:v>
                </c:pt>
                <c:pt idx="5507">
                  <c:v>31/03/2023 17:12</c:v>
                </c:pt>
                <c:pt idx="5508">
                  <c:v>31/03/2023 17:12</c:v>
                </c:pt>
                <c:pt idx="5509">
                  <c:v>31/03/2023 17:12</c:v>
                </c:pt>
                <c:pt idx="5510">
                  <c:v>31/03/2023 17:12</c:v>
                </c:pt>
                <c:pt idx="5511">
                  <c:v>31/03/2023 17:12</c:v>
                </c:pt>
                <c:pt idx="5512">
                  <c:v>31/03/2023 17:12</c:v>
                </c:pt>
                <c:pt idx="5513">
                  <c:v>31/03/2023 17:12</c:v>
                </c:pt>
                <c:pt idx="5514">
                  <c:v>31/03/2023 17:12</c:v>
                </c:pt>
                <c:pt idx="5515">
                  <c:v>31/03/2023 17:12</c:v>
                </c:pt>
                <c:pt idx="5516">
                  <c:v>31/03/2023 17:12</c:v>
                </c:pt>
                <c:pt idx="5517">
                  <c:v>31/03/2023 17:12</c:v>
                </c:pt>
                <c:pt idx="5518">
                  <c:v>31/03/2023 17:12</c:v>
                </c:pt>
                <c:pt idx="5519">
                  <c:v>31/03/2023 17:12</c:v>
                </c:pt>
                <c:pt idx="5520">
                  <c:v>31/03/2023 17:12</c:v>
                </c:pt>
                <c:pt idx="5521">
                  <c:v>31/03/2023 17:12</c:v>
                </c:pt>
                <c:pt idx="5522">
                  <c:v>31/03/2023 17:12</c:v>
                </c:pt>
                <c:pt idx="5523">
                  <c:v>31/03/2023 17:12</c:v>
                </c:pt>
                <c:pt idx="5524">
                  <c:v>31/03/2023 17:12</c:v>
                </c:pt>
                <c:pt idx="5525">
                  <c:v>31/03/2023 17:12</c:v>
                </c:pt>
                <c:pt idx="5526">
                  <c:v>31/03/2023 17:12</c:v>
                </c:pt>
                <c:pt idx="5527">
                  <c:v>31/03/2023 17:12</c:v>
                </c:pt>
                <c:pt idx="5528">
                  <c:v>31/03/2023 17:12</c:v>
                </c:pt>
                <c:pt idx="5529">
                  <c:v>31/03/2023 17:12</c:v>
                </c:pt>
                <c:pt idx="5530">
                  <c:v>31/03/2023 17:12</c:v>
                </c:pt>
                <c:pt idx="5531">
                  <c:v>31/03/2023 17:12</c:v>
                </c:pt>
                <c:pt idx="5532">
                  <c:v>31/03/2023 17:12</c:v>
                </c:pt>
                <c:pt idx="5533">
                  <c:v>31/03/2023 17:12</c:v>
                </c:pt>
                <c:pt idx="5534">
                  <c:v>31/03/2023 17:12</c:v>
                </c:pt>
                <c:pt idx="5535">
                  <c:v>31/03/2023 17:13</c:v>
                </c:pt>
                <c:pt idx="5536">
                  <c:v>31/03/2023 17:13</c:v>
                </c:pt>
                <c:pt idx="5537">
                  <c:v>31/03/2023 17:13</c:v>
                </c:pt>
                <c:pt idx="5538">
                  <c:v>31/03/2023 17:13</c:v>
                </c:pt>
                <c:pt idx="5539">
                  <c:v>31/03/2023 17:13</c:v>
                </c:pt>
                <c:pt idx="5540">
                  <c:v>31/03/2023 17:13</c:v>
                </c:pt>
                <c:pt idx="5541">
                  <c:v>31/03/2023 17:13</c:v>
                </c:pt>
                <c:pt idx="5542">
                  <c:v>31/03/2023 17:13</c:v>
                </c:pt>
                <c:pt idx="5543">
                  <c:v>31/03/2023 17:13</c:v>
                </c:pt>
                <c:pt idx="5544">
                  <c:v>31/03/2023 17:13</c:v>
                </c:pt>
                <c:pt idx="5545">
                  <c:v>31/03/2023 17:13</c:v>
                </c:pt>
                <c:pt idx="5546">
                  <c:v>31/03/2023 17:13</c:v>
                </c:pt>
                <c:pt idx="5547">
                  <c:v>31/03/2023 17:13</c:v>
                </c:pt>
                <c:pt idx="5548">
                  <c:v>31/03/2023 17:13</c:v>
                </c:pt>
                <c:pt idx="5549">
                  <c:v>31/03/2023 17:13</c:v>
                </c:pt>
                <c:pt idx="5550">
                  <c:v>31/03/2023 17:13</c:v>
                </c:pt>
                <c:pt idx="5551">
                  <c:v>31/03/2023 17:13</c:v>
                </c:pt>
                <c:pt idx="5552">
                  <c:v>31/03/2023 17:13</c:v>
                </c:pt>
                <c:pt idx="5553">
                  <c:v>31/03/2023 17:13</c:v>
                </c:pt>
                <c:pt idx="5554">
                  <c:v>31/03/2023 17:13</c:v>
                </c:pt>
                <c:pt idx="5555">
                  <c:v>31/03/2023 17:13</c:v>
                </c:pt>
              </c:strCache>
              <c:extLst xmlns:c15="http://schemas.microsoft.com/office/drawing/2012/chart"/>
            </c:strRef>
          </c:xVal>
          <c:yVal>
            <c:numRef>
              <c:f>'[ACME-VIG-Test-Overview.xlsx]Comp TC 1'!$J:$J</c:f>
              <c:numCache>
                <c:formatCode>General</c:formatCode>
                <c:ptCount val="1048576"/>
                <c:pt idx="0">
                  <c:v>0</c:v>
                </c:pt>
                <c:pt idx="1">
                  <c:v>22.900065104166668</c:v>
                </c:pt>
                <c:pt idx="2">
                  <c:v>22.933430989583332</c:v>
                </c:pt>
                <c:pt idx="3">
                  <c:v>22.933430989583332</c:v>
                </c:pt>
                <c:pt idx="4">
                  <c:v>22.900065104166668</c:v>
                </c:pt>
                <c:pt idx="5">
                  <c:v>22.933430989583332</c:v>
                </c:pt>
                <c:pt idx="6">
                  <c:v>22.933430989583332</c:v>
                </c:pt>
                <c:pt idx="7">
                  <c:v>22.86669921875</c:v>
                </c:pt>
                <c:pt idx="8">
                  <c:v>22.833414713541668</c:v>
                </c:pt>
                <c:pt idx="9">
                  <c:v>22.833414713541668</c:v>
                </c:pt>
                <c:pt idx="10">
                  <c:v>22.86669921875</c:v>
                </c:pt>
                <c:pt idx="11">
                  <c:v>22.900065104166668</c:v>
                </c:pt>
                <c:pt idx="12">
                  <c:v>22.900065104166668</c:v>
                </c:pt>
                <c:pt idx="13">
                  <c:v>22.933430989583332</c:v>
                </c:pt>
                <c:pt idx="14">
                  <c:v>22.933430989583332</c:v>
                </c:pt>
                <c:pt idx="15">
                  <c:v>22.900065104166668</c:v>
                </c:pt>
                <c:pt idx="16">
                  <c:v>22.933430989583332</c:v>
                </c:pt>
                <c:pt idx="17">
                  <c:v>22.900065104166668</c:v>
                </c:pt>
                <c:pt idx="18">
                  <c:v>22.866780598958332</c:v>
                </c:pt>
                <c:pt idx="19">
                  <c:v>22.86669921875</c:v>
                </c:pt>
                <c:pt idx="20">
                  <c:v>22.833414713541668</c:v>
                </c:pt>
                <c:pt idx="21">
                  <c:v>22.86669921875</c:v>
                </c:pt>
                <c:pt idx="22">
                  <c:v>22.833414713541668</c:v>
                </c:pt>
                <c:pt idx="23">
                  <c:v>22.900065104166668</c:v>
                </c:pt>
                <c:pt idx="24">
                  <c:v>22.900065104166668</c:v>
                </c:pt>
                <c:pt idx="25">
                  <c:v>22.900146484375</c:v>
                </c:pt>
                <c:pt idx="26">
                  <c:v>22.866780598958332</c:v>
                </c:pt>
                <c:pt idx="27">
                  <c:v>22.866780598958332</c:v>
                </c:pt>
                <c:pt idx="28">
                  <c:v>22.833414713541668</c:v>
                </c:pt>
                <c:pt idx="29">
                  <c:v>22.800048828125</c:v>
                </c:pt>
                <c:pt idx="30">
                  <c:v>22.833414713541668</c:v>
                </c:pt>
                <c:pt idx="31">
                  <c:v>22.833414713541668</c:v>
                </c:pt>
                <c:pt idx="32">
                  <c:v>22.866780598958332</c:v>
                </c:pt>
                <c:pt idx="33">
                  <c:v>22.833414713541668</c:v>
                </c:pt>
                <c:pt idx="34">
                  <c:v>22.866780598958332</c:v>
                </c:pt>
                <c:pt idx="35">
                  <c:v>22.86669921875</c:v>
                </c:pt>
                <c:pt idx="36">
                  <c:v>22.83349609375</c:v>
                </c:pt>
                <c:pt idx="37">
                  <c:v>22.83349609375</c:v>
                </c:pt>
                <c:pt idx="38">
                  <c:v>22.866780598958332</c:v>
                </c:pt>
                <c:pt idx="39">
                  <c:v>22.866780598958332</c:v>
                </c:pt>
                <c:pt idx="40">
                  <c:v>22.83349609375</c:v>
                </c:pt>
                <c:pt idx="41">
                  <c:v>22.83349609375</c:v>
                </c:pt>
                <c:pt idx="42">
                  <c:v>22.833414713541668</c:v>
                </c:pt>
                <c:pt idx="43">
                  <c:v>22.833414713541668</c:v>
                </c:pt>
                <c:pt idx="44">
                  <c:v>22.866780598958332</c:v>
                </c:pt>
                <c:pt idx="45">
                  <c:v>22.833414713541668</c:v>
                </c:pt>
                <c:pt idx="46">
                  <c:v>22.833414713541668</c:v>
                </c:pt>
                <c:pt idx="47">
                  <c:v>22.86669921875</c:v>
                </c:pt>
                <c:pt idx="48">
                  <c:v>22.800048828125</c:v>
                </c:pt>
                <c:pt idx="49">
                  <c:v>22.833414713541668</c:v>
                </c:pt>
                <c:pt idx="50">
                  <c:v>22.866780598958332</c:v>
                </c:pt>
                <c:pt idx="51">
                  <c:v>22.900065104166668</c:v>
                </c:pt>
                <c:pt idx="52">
                  <c:v>22.866780598958332</c:v>
                </c:pt>
                <c:pt idx="53">
                  <c:v>22.900065104166668</c:v>
                </c:pt>
                <c:pt idx="54">
                  <c:v>22.83349609375</c:v>
                </c:pt>
                <c:pt idx="55">
                  <c:v>22.833414713541668</c:v>
                </c:pt>
                <c:pt idx="56">
                  <c:v>22.833414713541668</c:v>
                </c:pt>
                <c:pt idx="57">
                  <c:v>22.833414713541668</c:v>
                </c:pt>
                <c:pt idx="58">
                  <c:v>22.866780598958332</c:v>
                </c:pt>
                <c:pt idx="59">
                  <c:v>22.866780598958332</c:v>
                </c:pt>
                <c:pt idx="60">
                  <c:v>23.000081380208332</c:v>
                </c:pt>
                <c:pt idx="61">
                  <c:v>23.033447265625</c:v>
                </c:pt>
                <c:pt idx="62">
                  <c:v>23.033447265625</c:v>
                </c:pt>
                <c:pt idx="63">
                  <c:v>23.066731770833332</c:v>
                </c:pt>
                <c:pt idx="64">
                  <c:v>23.133382161458332</c:v>
                </c:pt>
                <c:pt idx="65">
                  <c:v>23.133382161458332</c:v>
                </c:pt>
                <c:pt idx="66">
                  <c:v>23.133382161458332</c:v>
                </c:pt>
                <c:pt idx="67">
                  <c:v>23.133463541666668</c:v>
                </c:pt>
                <c:pt idx="68">
                  <c:v>23.200113932291668</c:v>
                </c:pt>
                <c:pt idx="69">
                  <c:v>23.200113932291668</c:v>
                </c:pt>
                <c:pt idx="70">
                  <c:v>23.233479817708332</c:v>
                </c:pt>
                <c:pt idx="71">
                  <c:v>23.300048828125</c:v>
                </c:pt>
                <c:pt idx="72">
                  <c:v>23.33349609375</c:v>
                </c:pt>
                <c:pt idx="73">
                  <c:v>23.433430989583332</c:v>
                </c:pt>
                <c:pt idx="74">
                  <c:v>23.5</c:v>
                </c:pt>
                <c:pt idx="75">
                  <c:v>23.533365885416668</c:v>
                </c:pt>
                <c:pt idx="76">
                  <c:v>23.600016276041668</c:v>
                </c:pt>
                <c:pt idx="77">
                  <c:v>23.666748046875</c:v>
                </c:pt>
                <c:pt idx="78">
                  <c:v>23.666748046875</c:v>
                </c:pt>
                <c:pt idx="79">
                  <c:v>23.700032552083332</c:v>
                </c:pt>
                <c:pt idx="80">
                  <c:v>23.800048828125</c:v>
                </c:pt>
                <c:pt idx="81">
                  <c:v>23.833333333333332</c:v>
                </c:pt>
                <c:pt idx="82">
                  <c:v>23.933430989583332</c:v>
                </c:pt>
                <c:pt idx="83">
                  <c:v>24.000081380208332</c:v>
                </c:pt>
                <c:pt idx="84">
                  <c:v>24.100016276041668</c:v>
                </c:pt>
                <c:pt idx="85">
                  <c:v>24.13330078125</c:v>
                </c:pt>
                <c:pt idx="86">
                  <c:v>24.200032552083332</c:v>
                </c:pt>
                <c:pt idx="87">
                  <c:v>24.266682942708332</c:v>
                </c:pt>
                <c:pt idx="88">
                  <c:v>24.400065104166668</c:v>
                </c:pt>
                <c:pt idx="89">
                  <c:v>24.466715494791668</c:v>
                </c:pt>
                <c:pt idx="90">
                  <c:v>24.533284505208332</c:v>
                </c:pt>
                <c:pt idx="91">
                  <c:v>24.700113932291668</c:v>
                </c:pt>
                <c:pt idx="92">
                  <c:v>24.800048828125</c:v>
                </c:pt>
                <c:pt idx="93">
                  <c:v>24.933349609375</c:v>
                </c:pt>
                <c:pt idx="94">
                  <c:v>25.033365885416668</c:v>
                </c:pt>
                <c:pt idx="95">
                  <c:v>25.166748046875</c:v>
                </c:pt>
                <c:pt idx="96">
                  <c:v>25.233317057291668</c:v>
                </c:pt>
                <c:pt idx="97">
                  <c:v>25.366617838541668</c:v>
                </c:pt>
                <c:pt idx="98">
                  <c:v>25.533365885416668</c:v>
                </c:pt>
                <c:pt idx="99">
                  <c:v>25.666666666666668</c:v>
                </c:pt>
                <c:pt idx="100">
                  <c:v>25.833333333333332</c:v>
                </c:pt>
                <c:pt idx="101">
                  <c:v>25.899983723958332</c:v>
                </c:pt>
                <c:pt idx="102">
                  <c:v>26.033284505208332</c:v>
                </c:pt>
                <c:pt idx="103">
                  <c:v>26.299967447916668</c:v>
                </c:pt>
                <c:pt idx="104">
                  <c:v>26.399983723958332</c:v>
                </c:pt>
                <c:pt idx="105">
                  <c:v>26.566650390625</c:v>
                </c:pt>
                <c:pt idx="106">
                  <c:v>26.766682942708332</c:v>
                </c:pt>
                <c:pt idx="107">
                  <c:v>26.89990234375</c:v>
                </c:pt>
                <c:pt idx="108">
                  <c:v>27.13330078125</c:v>
                </c:pt>
                <c:pt idx="109">
                  <c:v>27.333251953125</c:v>
                </c:pt>
                <c:pt idx="110">
                  <c:v>27.499918619791668</c:v>
                </c:pt>
                <c:pt idx="111">
                  <c:v>27.766520182291668</c:v>
                </c:pt>
                <c:pt idx="112">
                  <c:v>27.933268229166668</c:v>
                </c:pt>
                <c:pt idx="113">
                  <c:v>28.133219401041668</c:v>
                </c:pt>
                <c:pt idx="114">
                  <c:v>28.2333984375</c:v>
                </c:pt>
                <c:pt idx="115">
                  <c:v>28.466715494791668</c:v>
                </c:pt>
                <c:pt idx="116">
                  <c:v>28.666666666666668</c:v>
                </c:pt>
                <c:pt idx="117">
                  <c:v>28.899983723958332</c:v>
                </c:pt>
                <c:pt idx="118">
                  <c:v>29.10009765625</c:v>
                </c:pt>
                <c:pt idx="119">
                  <c:v>29.333333333333332</c:v>
                </c:pt>
                <c:pt idx="120">
                  <c:v>29.63330078125</c:v>
                </c:pt>
                <c:pt idx="121">
                  <c:v>29.833333333333332</c:v>
                </c:pt>
                <c:pt idx="122">
                  <c:v>30.099934895833332</c:v>
                </c:pt>
                <c:pt idx="123">
                  <c:v>30.399983723958332</c:v>
                </c:pt>
                <c:pt idx="124">
                  <c:v>30.600016276041668</c:v>
                </c:pt>
                <c:pt idx="125">
                  <c:v>30.833251953125</c:v>
                </c:pt>
                <c:pt idx="126">
                  <c:v>31.100016276041668</c:v>
                </c:pt>
                <c:pt idx="127">
                  <c:v>31.299967447916668</c:v>
                </c:pt>
                <c:pt idx="128">
                  <c:v>31.566650390625</c:v>
                </c:pt>
                <c:pt idx="129">
                  <c:v>31.799886067708332</c:v>
                </c:pt>
                <c:pt idx="130">
                  <c:v>32.100016276041664</c:v>
                </c:pt>
                <c:pt idx="131">
                  <c:v>32.299886067708336</c:v>
                </c:pt>
                <c:pt idx="132">
                  <c:v>32.599853515625</c:v>
                </c:pt>
                <c:pt idx="133">
                  <c:v>32.866617838541664</c:v>
                </c:pt>
                <c:pt idx="134">
                  <c:v>33.166585286458336</c:v>
                </c:pt>
                <c:pt idx="135">
                  <c:v>33.39990234375</c:v>
                </c:pt>
                <c:pt idx="136">
                  <c:v>33.666585286458336</c:v>
                </c:pt>
                <c:pt idx="137">
                  <c:v>33.966471354166664</c:v>
                </c:pt>
                <c:pt idx="138">
                  <c:v>34.266520182291664</c:v>
                </c:pt>
                <c:pt idx="139">
                  <c:v>34.566650390625</c:v>
                </c:pt>
                <c:pt idx="140">
                  <c:v>34.933349609375</c:v>
                </c:pt>
                <c:pt idx="141">
                  <c:v>35.199951171875</c:v>
                </c:pt>
                <c:pt idx="142">
                  <c:v>35.466634114583336</c:v>
                </c:pt>
                <c:pt idx="143">
                  <c:v>35.800048828125</c:v>
                </c:pt>
                <c:pt idx="144">
                  <c:v>36.199869791666664</c:v>
                </c:pt>
                <c:pt idx="145">
                  <c:v>36.466634114583336</c:v>
                </c:pt>
                <c:pt idx="146">
                  <c:v>36.833333333333336</c:v>
                </c:pt>
                <c:pt idx="147">
                  <c:v>37.166910807291664</c:v>
                </c:pt>
                <c:pt idx="148">
                  <c:v>37.466878255208336</c:v>
                </c:pt>
                <c:pt idx="149">
                  <c:v>37.83349609375</c:v>
                </c:pt>
                <c:pt idx="150">
                  <c:v>38.166829427083336</c:v>
                </c:pt>
                <c:pt idx="151">
                  <c:v>38.60009765625</c:v>
                </c:pt>
                <c:pt idx="152">
                  <c:v>38.966796875</c:v>
                </c:pt>
                <c:pt idx="153">
                  <c:v>39.300048828125</c:v>
                </c:pt>
                <c:pt idx="154">
                  <c:v>39.700113932291664</c:v>
                </c:pt>
                <c:pt idx="155">
                  <c:v>40.066731770833336</c:v>
                </c:pt>
                <c:pt idx="156">
                  <c:v>40.300048828125</c:v>
                </c:pt>
                <c:pt idx="157">
                  <c:v>40.633382161458336</c:v>
                </c:pt>
                <c:pt idx="158">
                  <c:v>41.033447265625</c:v>
                </c:pt>
                <c:pt idx="159">
                  <c:v>41.400065104166664</c:v>
                </c:pt>
                <c:pt idx="160">
                  <c:v>41.7333984375</c:v>
                </c:pt>
                <c:pt idx="161">
                  <c:v>42.13330078125</c:v>
                </c:pt>
                <c:pt idx="162">
                  <c:v>42.466634114583336</c:v>
                </c:pt>
                <c:pt idx="163">
                  <c:v>42.899983723958336</c:v>
                </c:pt>
                <c:pt idx="164">
                  <c:v>43.299967447916664</c:v>
                </c:pt>
                <c:pt idx="165">
                  <c:v>43.700032552083336</c:v>
                </c:pt>
                <c:pt idx="166">
                  <c:v>44.099934895833336</c:v>
                </c:pt>
                <c:pt idx="167">
                  <c:v>44.466634114583336</c:v>
                </c:pt>
                <c:pt idx="168">
                  <c:v>44.699951171875</c:v>
                </c:pt>
                <c:pt idx="169">
                  <c:v>45.133219401041664</c:v>
                </c:pt>
                <c:pt idx="170">
                  <c:v>45.566569010416664</c:v>
                </c:pt>
                <c:pt idx="171">
                  <c:v>45.999918619791664</c:v>
                </c:pt>
                <c:pt idx="172">
                  <c:v>46.39990234375</c:v>
                </c:pt>
                <c:pt idx="173">
                  <c:v>46.833333333333336</c:v>
                </c:pt>
                <c:pt idx="174">
                  <c:v>47.233317057291664</c:v>
                </c:pt>
                <c:pt idx="175">
                  <c:v>47.63330078125</c:v>
                </c:pt>
                <c:pt idx="176">
                  <c:v>48.033284505208336</c:v>
                </c:pt>
                <c:pt idx="177">
                  <c:v>48.433349609375</c:v>
                </c:pt>
                <c:pt idx="178">
                  <c:v>48.89990234375</c:v>
                </c:pt>
                <c:pt idx="179">
                  <c:v>49.299886067708336</c:v>
                </c:pt>
                <c:pt idx="180">
                  <c:v>49.699951171875</c:v>
                </c:pt>
                <c:pt idx="181">
                  <c:v>50</c:v>
                </c:pt>
                <c:pt idx="182">
                  <c:v>50.433349609375</c:v>
                </c:pt>
                <c:pt idx="183">
                  <c:v>50.799967447916664</c:v>
                </c:pt>
                <c:pt idx="184">
                  <c:v>51.266764322916664</c:v>
                </c:pt>
                <c:pt idx="185">
                  <c:v>51.733479817708336</c:v>
                </c:pt>
                <c:pt idx="186">
                  <c:v>52.100016276041664</c:v>
                </c:pt>
                <c:pt idx="187">
                  <c:v>52.500081380208336</c:v>
                </c:pt>
                <c:pt idx="188">
                  <c:v>52.966715494791664</c:v>
                </c:pt>
                <c:pt idx="189">
                  <c:v>53.433430989583336</c:v>
                </c:pt>
                <c:pt idx="190">
                  <c:v>53.800048828125</c:v>
                </c:pt>
                <c:pt idx="191">
                  <c:v>54.266682942708336</c:v>
                </c:pt>
                <c:pt idx="192">
                  <c:v>54.733317057291664</c:v>
                </c:pt>
                <c:pt idx="193">
                  <c:v>55.100016276041664</c:v>
                </c:pt>
                <c:pt idx="194">
                  <c:v>55.466715494791664</c:v>
                </c:pt>
                <c:pt idx="195">
                  <c:v>55.933349609375</c:v>
                </c:pt>
                <c:pt idx="196">
                  <c:v>56.366617838541664</c:v>
                </c:pt>
                <c:pt idx="197">
                  <c:v>56.766520182291664</c:v>
                </c:pt>
                <c:pt idx="198">
                  <c:v>57.266520182291664</c:v>
                </c:pt>
                <c:pt idx="199">
                  <c:v>57.699951171875</c:v>
                </c:pt>
                <c:pt idx="200">
                  <c:v>58.166585286458336</c:v>
                </c:pt>
                <c:pt idx="201">
                  <c:v>58.666585286458336</c:v>
                </c:pt>
                <c:pt idx="202">
                  <c:v>58.999918619791664</c:v>
                </c:pt>
                <c:pt idx="203">
                  <c:v>59.466715494791664</c:v>
                </c:pt>
                <c:pt idx="204">
                  <c:v>59.86669921875</c:v>
                </c:pt>
                <c:pt idx="205">
                  <c:v>60.2333984375</c:v>
                </c:pt>
                <c:pt idx="206">
                  <c:v>60.666666666666664</c:v>
                </c:pt>
                <c:pt idx="207">
                  <c:v>61.199951171875</c:v>
                </c:pt>
                <c:pt idx="208">
                  <c:v>61.533447265625</c:v>
                </c:pt>
                <c:pt idx="209">
                  <c:v>61.966715494791664</c:v>
                </c:pt>
                <c:pt idx="210">
                  <c:v>62.433349609375</c:v>
                </c:pt>
                <c:pt idx="211">
                  <c:v>62.900065104166664</c:v>
                </c:pt>
                <c:pt idx="212">
                  <c:v>63.333414713541664</c:v>
                </c:pt>
                <c:pt idx="213">
                  <c:v>63.766682942708336</c:v>
                </c:pt>
                <c:pt idx="214">
                  <c:v>64.133382161458329</c:v>
                </c:pt>
                <c:pt idx="215">
                  <c:v>64.566650390625</c:v>
                </c:pt>
                <c:pt idx="216">
                  <c:v>65.100016276041671</c:v>
                </c:pt>
                <c:pt idx="217">
                  <c:v>65.533284505208329</c:v>
                </c:pt>
                <c:pt idx="218">
                  <c:v>66.033447265625</c:v>
                </c:pt>
                <c:pt idx="219">
                  <c:v>66.433349609375</c:v>
                </c:pt>
                <c:pt idx="220">
                  <c:v>66.899983723958329</c:v>
                </c:pt>
                <c:pt idx="221">
                  <c:v>67.36669921875</c:v>
                </c:pt>
                <c:pt idx="222">
                  <c:v>67.700032552083329</c:v>
                </c:pt>
                <c:pt idx="223">
                  <c:v>68.100016276041671</c:v>
                </c:pt>
                <c:pt idx="224">
                  <c:v>68.499918619791671</c:v>
                </c:pt>
                <c:pt idx="225">
                  <c:v>68.966634114583329</c:v>
                </c:pt>
                <c:pt idx="226">
                  <c:v>69.433268229166671</c:v>
                </c:pt>
                <c:pt idx="227">
                  <c:v>69.799967447916671</c:v>
                </c:pt>
                <c:pt idx="228">
                  <c:v>70.233235677083329</c:v>
                </c:pt>
                <c:pt idx="229">
                  <c:v>70.699951171875</c:v>
                </c:pt>
                <c:pt idx="230">
                  <c:v>71.099934895833329</c:v>
                </c:pt>
                <c:pt idx="231">
                  <c:v>71.599934895833329</c:v>
                </c:pt>
                <c:pt idx="232">
                  <c:v>72.033284505208329</c:v>
                </c:pt>
                <c:pt idx="233">
                  <c:v>72.466634114583329</c:v>
                </c:pt>
                <c:pt idx="234">
                  <c:v>72.899983723958329</c:v>
                </c:pt>
                <c:pt idx="235">
                  <c:v>73.299967447916671</c:v>
                </c:pt>
                <c:pt idx="236">
                  <c:v>73.800130208333329</c:v>
                </c:pt>
                <c:pt idx="237">
                  <c:v>74.166748046875</c:v>
                </c:pt>
                <c:pt idx="238">
                  <c:v>74.533447265625</c:v>
                </c:pt>
                <c:pt idx="239">
                  <c:v>75.000081380208329</c:v>
                </c:pt>
                <c:pt idx="240">
                  <c:v>75.466715494791671</c:v>
                </c:pt>
                <c:pt idx="241">
                  <c:v>75.766682942708329</c:v>
                </c:pt>
                <c:pt idx="242">
                  <c:v>76.266682942708329</c:v>
                </c:pt>
                <c:pt idx="243">
                  <c:v>76.666748046875</c:v>
                </c:pt>
                <c:pt idx="244">
                  <c:v>77.133382161458329</c:v>
                </c:pt>
                <c:pt idx="245">
                  <c:v>77.566731770833329</c:v>
                </c:pt>
                <c:pt idx="246">
                  <c:v>77.933268229166671</c:v>
                </c:pt>
                <c:pt idx="247">
                  <c:v>78.366780598958329</c:v>
                </c:pt>
                <c:pt idx="248">
                  <c:v>78.86669921875</c:v>
                </c:pt>
                <c:pt idx="249">
                  <c:v>79.2333984375</c:v>
                </c:pt>
                <c:pt idx="250">
                  <c:v>79.60009765625</c:v>
                </c:pt>
                <c:pt idx="251">
                  <c:v>80.066731770833329</c:v>
                </c:pt>
                <c:pt idx="252">
                  <c:v>80.533365885416671</c:v>
                </c:pt>
                <c:pt idx="253">
                  <c:v>80.966634114583329</c:v>
                </c:pt>
                <c:pt idx="254">
                  <c:v>81.399983723958329</c:v>
                </c:pt>
                <c:pt idx="255">
                  <c:v>81.766682942708329</c:v>
                </c:pt>
                <c:pt idx="256">
                  <c:v>82.066650390625</c:v>
                </c:pt>
                <c:pt idx="257">
                  <c:v>82.466634114583329</c:v>
                </c:pt>
                <c:pt idx="258">
                  <c:v>82.866617838541671</c:v>
                </c:pt>
                <c:pt idx="259">
                  <c:v>83.299886067708329</c:v>
                </c:pt>
                <c:pt idx="260">
                  <c:v>83.766682942708329</c:v>
                </c:pt>
                <c:pt idx="261">
                  <c:v>84.200032552083329</c:v>
                </c:pt>
                <c:pt idx="262">
                  <c:v>84.63330078125</c:v>
                </c:pt>
                <c:pt idx="263">
                  <c:v>85</c:v>
                </c:pt>
                <c:pt idx="264">
                  <c:v>85.36669921875</c:v>
                </c:pt>
                <c:pt idx="265">
                  <c:v>85.7666015625</c:v>
                </c:pt>
                <c:pt idx="266">
                  <c:v>86.199951171875</c:v>
                </c:pt>
                <c:pt idx="267">
                  <c:v>86.599934895833329</c:v>
                </c:pt>
                <c:pt idx="268">
                  <c:v>86.899983723958329</c:v>
                </c:pt>
                <c:pt idx="269">
                  <c:v>87.366617838541671</c:v>
                </c:pt>
                <c:pt idx="270">
                  <c:v>87.7666015625</c:v>
                </c:pt>
                <c:pt idx="271">
                  <c:v>88.199869791666671</c:v>
                </c:pt>
                <c:pt idx="272">
                  <c:v>88.633219401041671</c:v>
                </c:pt>
                <c:pt idx="273">
                  <c:v>89.066569010416671</c:v>
                </c:pt>
                <c:pt idx="274">
                  <c:v>89.5</c:v>
                </c:pt>
                <c:pt idx="275">
                  <c:v>89.799967447916671</c:v>
                </c:pt>
                <c:pt idx="276">
                  <c:v>90.166666666666671</c:v>
                </c:pt>
                <c:pt idx="277">
                  <c:v>90.566650390625</c:v>
                </c:pt>
                <c:pt idx="278">
                  <c:v>91</c:v>
                </c:pt>
                <c:pt idx="279">
                  <c:v>91.333414713541671</c:v>
                </c:pt>
                <c:pt idx="280">
                  <c:v>91.766764322916671</c:v>
                </c:pt>
                <c:pt idx="281">
                  <c:v>92.066731770833329</c:v>
                </c:pt>
                <c:pt idx="282">
                  <c:v>92.5</c:v>
                </c:pt>
                <c:pt idx="283">
                  <c:v>92.86669921875</c:v>
                </c:pt>
                <c:pt idx="284">
                  <c:v>93.299967447916671</c:v>
                </c:pt>
                <c:pt idx="285">
                  <c:v>93.63330078125</c:v>
                </c:pt>
                <c:pt idx="286">
                  <c:v>94.033284505208329</c:v>
                </c:pt>
                <c:pt idx="287">
                  <c:v>94.399983723958329</c:v>
                </c:pt>
                <c:pt idx="288">
                  <c:v>94.733317057291671</c:v>
                </c:pt>
                <c:pt idx="289">
                  <c:v>95.000081380208329</c:v>
                </c:pt>
                <c:pt idx="290">
                  <c:v>95.400146484375</c:v>
                </c:pt>
                <c:pt idx="291">
                  <c:v>95.833333333333329</c:v>
                </c:pt>
                <c:pt idx="292">
                  <c:v>96.166829427083329</c:v>
                </c:pt>
                <c:pt idx="293">
                  <c:v>96.566731770833329</c:v>
                </c:pt>
                <c:pt idx="294">
                  <c:v>96.866780598958329</c:v>
                </c:pt>
                <c:pt idx="295">
                  <c:v>97.2333984375</c:v>
                </c:pt>
                <c:pt idx="296">
                  <c:v>97.60009765625</c:v>
                </c:pt>
                <c:pt idx="297">
                  <c:v>98.033365885416671</c:v>
                </c:pt>
                <c:pt idx="298">
                  <c:v>98.399983723958329</c:v>
                </c:pt>
                <c:pt idx="299">
                  <c:v>98.7666015625</c:v>
                </c:pt>
                <c:pt idx="300">
                  <c:v>99.13330078125</c:v>
                </c:pt>
                <c:pt idx="301">
                  <c:v>99.500081380208329</c:v>
                </c:pt>
                <c:pt idx="302">
                  <c:v>99.86669921875</c:v>
                </c:pt>
                <c:pt idx="303">
                  <c:v>100.166748046875</c:v>
                </c:pt>
                <c:pt idx="304">
                  <c:v>100.5</c:v>
                </c:pt>
                <c:pt idx="305">
                  <c:v>100.86669921875</c:v>
                </c:pt>
                <c:pt idx="306">
                  <c:v>101.166748046875</c:v>
                </c:pt>
                <c:pt idx="307">
                  <c:v>101.566650390625</c:v>
                </c:pt>
                <c:pt idx="308">
                  <c:v>101.83341471354167</c:v>
                </c:pt>
                <c:pt idx="309">
                  <c:v>102.166748046875</c:v>
                </c:pt>
                <c:pt idx="310">
                  <c:v>102.566650390625</c:v>
                </c:pt>
                <c:pt idx="311">
                  <c:v>102.89998372395833</c:v>
                </c:pt>
                <c:pt idx="312">
                  <c:v>103.23331705729167</c:v>
                </c:pt>
                <c:pt idx="313">
                  <c:v>103.56656901041667</c:v>
                </c:pt>
                <c:pt idx="314">
                  <c:v>103.89990234375</c:v>
                </c:pt>
                <c:pt idx="315">
                  <c:v>104.20003255208333</c:v>
                </c:pt>
                <c:pt idx="316">
                  <c:v>104.49991861979167</c:v>
                </c:pt>
                <c:pt idx="317">
                  <c:v>104.86661783854167</c:v>
                </c:pt>
                <c:pt idx="318">
                  <c:v>105.13330078125</c:v>
                </c:pt>
                <c:pt idx="319">
                  <c:v>105.49991861979167</c:v>
                </c:pt>
                <c:pt idx="320">
                  <c:v>105.73323567708333</c:v>
                </c:pt>
                <c:pt idx="321">
                  <c:v>106.10001627604167</c:v>
                </c:pt>
                <c:pt idx="322">
                  <c:v>106.433349609375</c:v>
                </c:pt>
                <c:pt idx="323">
                  <c:v>106.7666015625</c:v>
                </c:pt>
                <c:pt idx="324">
                  <c:v>107</c:v>
                </c:pt>
                <c:pt idx="325">
                  <c:v>107.36669921875</c:v>
                </c:pt>
                <c:pt idx="326">
                  <c:v>107.66658528645833</c:v>
                </c:pt>
                <c:pt idx="327">
                  <c:v>108.03336588541667</c:v>
                </c:pt>
                <c:pt idx="328">
                  <c:v>108.333251953125</c:v>
                </c:pt>
                <c:pt idx="329">
                  <c:v>108.63330078125</c:v>
                </c:pt>
                <c:pt idx="330">
                  <c:v>108.93326822916667</c:v>
                </c:pt>
                <c:pt idx="331">
                  <c:v>109.2333984375</c:v>
                </c:pt>
                <c:pt idx="332">
                  <c:v>109.56681315104167</c:v>
                </c:pt>
                <c:pt idx="333">
                  <c:v>109.79996744791667</c:v>
                </c:pt>
                <c:pt idx="334">
                  <c:v>110.03328450520833</c:v>
                </c:pt>
                <c:pt idx="335">
                  <c:v>110.33333333333333</c:v>
                </c:pt>
                <c:pt idx="336">
                  <c:v>110.66666666666667</c:v>
                </c:pt>
                <c:pt idx="337">
                  <c:v>110.96663411458333</c:v>
                </c:pt>
                <c:pt idx="338">
                  <c:v>111.23331705729167</c:v>
                </c:pt>
                <c:pt idx="339">
                  <c:v>111.53336588541667</c:v>
                </c:pt>
                <c:pt idx="340">
                  <c:v>111.83333333333333</c:v>
                </c:pt>
                <c:pt idx="341">
                  <c:v>112.13330078125</c:v>
                </c:pt>
                <c:pt idx="342">
                  <c:v>112.33333333333333</c:v>
                </c:pt>
                <c:pt idx="343">
                  <c:v>112.599853515625</c:v>
                </c:pt>
                <c:pt idx="344">
                  <c:v>112.933349609375</c:v>
                </c:pt>
                <c:pt idx="345">
                  <c:v>113.199951171875</c:v>
                </c:pt>
                <c:pt idx="346">
                  <c:v>113.466552734375</c:v>
                </c:pt>
                <c:pt idx="347">
                  <c:v>113.76676432291667</c:v>
                </c:pt>
                <c:pt idx="348">
                  <c:v>114.03336588541667</c:v>
                </c:pt>
                <c:pt idx="349">
                  <c:v>114.2333984375</c:v>
                </c:pt>
                <c:pt idx="350">
                  <c:v>114.5</c:v>
                </c:pt>
                <c:pt idx="351">
                  <c:v>114.79996744791667</c:v>
                </c:pt>
                <c:pt idx="352">
                  <c:v>115.06673177083333</c:v>
                </c:pt>
                <c:pt idx="353">
                  <c:v>115.33333333333333</c:v>
                </c:pt>
                <c:pt idx="354">
                  <c:v>115.53336588541667</c:v>
                </c:pt>
                <c:pt idx="355">
                  <c:v>115.86661783854167</c:v>
                </c:pt>
                <c:pt idx="356">
                  <c:v>116.06656901041667</c:v>
                </c:pt>
                <c:pt idx="357">
                  <c:v>116.36661783854167</c:v>
                </c:pt>
                <c:pt idx="358">
                  <c:v>116.60001627604167</c:v>
                </c:pt>
                <c:pt idx="359">
                  <c:v>116.86661783854167</c:v>
                </c:pt>
                <c:pt idx="360">
                  <c:v>117.06656901041667</c:v>
                </c:pt>
                <c:pt idx="361">
                  <c:v>117.333251953125</c:v>
                </c:pt>
                <c:pt idx="362">
                  <c:v>117.63330078125</c:v>
                </c:pt>
                <c:pt idx="363">
                  <c:v>117.83341471354167</c:v>
                </c:pt>
                <c:pt idx="364">
                  <c:v>118.06673177083333</c:v>
                </c:pt>
                <c:pt idx="365">
                  <c:v>118.300048828125</c:v>
                </c:pt>
                <c:pt idx="366">
                  <c:v>118.56689453125</c:v>
                </c:pt>
                <c:pt idx="367">
                  <c:v>118.766845703125</c:v>
                </c:pt>
                <c:pt idx="368">
                  <c:v>119.00016276041667</c:v>
                </c:pt>
                <c:pt idx="369">
                  <c:v>119.10017903645833</c:v>
                </c:pt>
                <c:pt idx="370">
                  <c:v>119.43343098958333</c:v>
                </c:pt>
                <c:pt idx="371">
                  <c:v>119.666748046875</c:v>
                </c:pt>
                <c:pt idx="372">
                  <c:v>119.90006510416667</c:v>
                </c:pt>
                <c:pt idx="373">
                  <c:v>120.06673177083333</c:v>
                </c:pt>
                <c:pt idx="374">
                  <c:v>120.36669921875</c:v>
                </c:pt>
                <c:pt idx="375">
                  <c:v>120.63338216145833</c:v>
                </c:pt>
                <c:pt idx="376">
                  <c:v>120.80013020833333</c:v>
                </c:pt>
                <c:pt idx="377">
                  <c:v>121.00008138020833</c:v>
                </c:pt>
                <c:pt idx="378">
                  <c:v>121.26676432291667</c:v>
                </c:pt>
                <c:pt idx="379">
                  <c:v>121.50008138020833</c:v>
                </c:pt>
                <c:pt idx="380">
                  <c:v>121.7333984375</c:v>
                </c:pt>
                <c:pt idx="381">
                  <c:v>121.86669921875</c:v>
                </c:pt>
                <c:pt idx="382">
                  <c:v>122.06673177083333</c:v>
                </c:pt>
                <c:pt idx="383">
                  <c:v>122.26668294270833</c:v>
                </c:pt>
                <c:pt idx="384">
                  <c:v>122.53336588541667</c:v>
                </c:pt>
                <c:pt idx="385">
                  <c:v>122.7333984375</c:v>
                </c:pt>
                <c:pt idx="386">
                  <c:v>122.96671549479167</c:v>
                </c:pt>
                <c:pt idx="387">
                  <c:v>123.20003255208333</c:v>
                </c:pt>
                <c:pt idx="388">
                  <c:v>123.39998372395833</c:v>
                </c:pt>
                <c:pt idx="389">
                  <c:v>123.60001627604167</c:v>
                </c:pt>
                <c:pt idx="390">
                  <c:v>123.73331705729167</c:v>
                </c:pt>
                <c:pt idx="391">
                  <c:v>123.89998372395833</c:v>
                </c:pt>
                <c:pt idx="392">
                  <c:v>124.03328450520833</c:v>
                </c:pt>
                <c:pt idx="393">
                  <c:v>124.199951171875</c:v>
                </c:pt>
                <c:pt idx="394">
                  <c:v>124.433349609375</c:v>
                </c:pt>
                <c:pt idx="395">
                  <c:v>124.56673177083333</c:v>
                </c:pt>
                <c:pt idx="396">
                  <c:v>124.699951171875</c:v>
                </c:pt>
                <c:pt idx="397">
                  <c:v>124.96663411458333</c:v>
                </c:pt>
                <c:pt idx="398">
                  <c:v>125.16666666666667</c:v>
                </c:pt>
                <c:pt idx="399">
                  <c:v>125.39990234375</c:v>
                </c:pt>
                <c:pt idx="400">
                  <c:v>125.56656901041667</c:v>
                </c:pt>
                <c:pt idx="401">
                  <c:v>125.76668294270833</c:v>
                </c:pt>
                <c:pt idx="402">
                  <c:v>125.96663411458333</c:v>
                </c:pt>
                <c:pt idx="403">
                  <c:v>126.06656901041667</c:v>
                </c:pt>
                <c:pt idx="404">
                  <c:v>126.199951171875</c:v>
                </c:pt>
                <c:pt idx="405">
                  <c:v>126.36661783854167</c:v>
                </c:pt>
                <c:pt idx="406">
                  <c:v>126.56656901041667</c:v>
                </c:pt>
                <c:pt idx="407">
                  <c:v>126.7333984375</c:v>
                </c:pt>
                <c:pt idx="408">
                  <c:v>126.933349609375</c:v>
                </c:pt>
                <c:pt idx="409">
                  <c:v>127.10001627604167</c:v>
                </c:pt>
                <c:pt idx="410">
                  <c:v>127.29996744791667</c:v>
                </c:pt>
                <c:pt idx="411">
                  <c:v>127.433349609375</c:v>
                </c:pt>
                <c:pt idx="412">
                  <c:v>127.56656901041667</c:v>
                </c:pt>
                <c:pt idx="413">
                  <c:v>127.76668294270833</c:v>
                </c:pt>
                <c:pt idx="414">
                  <c:v>127.89998372395833</c:v>
                </c:pt>
                <c:pt idx="415">
                  <c:v>128.10001627604166</c:v>
                </c:pt>
                <c:pt idx="416">
                  <c:v>128.16666666666666</c:v>
                </c:pt>
                <c:pt idx="417">
                  <c:v>128.33333333333334</c:v>
                </c:pt>
                <c:pt idx="418">
                  <c:v>128.46671549479166</c:v>
                </c:pt>
                <c:pt idx="419">
                  <c:v>128.63330078125</c:v>
                </c:pt>
                <c:pt idx="420">
                  <c:v>128.76668294270834</c:v>
                </c:pt>
                <c:pt idx="421">
                  <c:v>128.966552734375</c:v>
                </c:pt>
                <c:pt idx="422">
                  <c:v>129.10009765625</c:v>
                </c:pt>
                <c:pt idx="423">
                  <c:v>129.26676432291666</c:v>
                </c:pt>
                <c:pt idx="424">
                  <c:v>129.36669921875</c:v>
                </c:pt>
                <c:pt idx="425">
                  <c:v>129.533447265625</c:v>
                </c:pt>
                <c:pt idx="426">
                  <c:v>129.66666666666666</c:v>
                </c:pt>
                <c:pt idx="427">
                  <c:v>129.76676432291666</c:v>
                </c:pt>
                <c:pt idx="428">
                  <c:v>129.933349609375</c:v>
                </c:pt>
                <c:pt idx="429">
                  <c:v>130.066650390625</c:v>
                </c:pt>
                <c:pt idx="430">
                  <c:v>130.2333984375</c:v>
                </c:pt>
                <c:pt idx="431">
                  <c:v>130.26676432291666</c:v>
                </c:pt>
                <c:pt idx="432">
                  <c:v>130.43343098958334</c:v>
                </c:pt>
                <c:pt idx="433">
                  <c:v>130.56673177083334</c:v>
                </c:pt>
                <c:pt idx="434">
                  <c:v>130.76676432291666</c:v>
                </c:pt>
                <c:pt idx="435">
                  <c:v>130.83333333333334</c:v>
                </c:pt>
                <c:pt idx="436">
                  <c:v>130.96663411458334</c:v>
                </c:pt>
                <c:pt idx="437">
                  <c:v>131.066650390625</c:v>
                </c:pt>
                <c:pt idx="438">
                  <c:v>131.20003255208334</c:v>
                </c:pt>
                <c:pt idx="439">
                  <c:v>131.33333333333334</c:v>
                </c:pt>
                <c:pt idx="440">
                  <c:v>131.46671549479166</c:v>
                </c:pt>
                <c:pt idx="441">
                  <c:v>131.60001627604166</c:v>
                </c:pt>
                <c:pt idx="442">
                  <c:v>131.70003255208334</c:v>
                </c:pt>
                <c:pt idx="443">
                  <c:v>131.76668294270834</c:v>
                </c:pt>
                <c:pt idx="444">
                  <c:v>131.933349609375</c:v>
                </c:pt>
                <c:pt idx="445">
                  <c:v>132.066650390625</c:v>
                </c:pt>
                <c:pt idx="446">
                  <c:v>132.13338216145834</c:v>
                </c:pt>
                <c:pt idx="447">
                  <c:v>132.16666666666666</c:v>
                </c:pt>
                <c:pt idx="448">
                  <c:v>132.2666015625</c:v>
                </c:pt>
                <c:pt idx="449">
                  <c:v>132.36669921875</c:v>
                </c:pt>
                <c:pt idx="450">
                  <c:v>132.5</c:v>
                </c:pt>
                <c:pt idx="451">
                  <c:v>132.53328450520834</c:v>
                </c:pt>
                <c:pt idx="452">
                  <c:v>132.66666666666666</c:v>
                </c:pt>
                <c:pt idx="453">
                  <c:v>132.79996744791666</c:v>
                </c:pt>
                <c:pt idx="454">
                  <c:v>132.89990234375</c:v>
                </c:pt>
                <c:pt idx="455">
                  <c:v>132.96663411458334</c:v>
                </c:pt>
                <c:pt idx="456">
                  <c:v>133.06656901041666</c:v>
                </c:pt>
                <c:pt idx="457">
                  <c:v>133.16666666666666</c:v>
                </c:pt>
                <c:pt idx="458">
                  <c:v>133.2666015625</c:v>
                </c:pt>
                <c:pt idx="459">
                  <c:v>133.29996744791666</c:v>
                </c:pt>
                <c:pt idx="460">
                  <c:v>133.433349609375</c:v>
                </c:pt>
                <c:pt idx="461">
                  <c:v>133.5</c:v>
                </c:pt>
                <c:pt idx="462">
                  <c:v>133.60001627604166</c:v>
                </c:pt>
                <c:pt idx="463">
                  <c:v>133.66658528645834</c:v>
                </c:pt>
                <c:pt idx="464">
                  <c:v>133.7666015625</c:v>
                </c:pt>
                <c:pt idx="465">
                  <c:v>133.89998372395834</c:v>
                </c:pt>
                <c:pt idx="466">
                  <c:v>133.99991861979166</c:v>
                </c:pt>
                <c:pt idx="467">
                  <c:v>134.06673177083334</c:v>
                </c:pt>
                <c:pt idx="468">
                  <c:v>134.10009765625</c:v>
                </c:pt>
                <c:pt idx="469">
                  <c:v>134.166748046875</c:v>
                </c:pt>
                <c:pt idx="470">
                  <c:v>134.23331705729166</c:v>
                </c:pt>
                <c:pt idx="471">
                  <c:v>134.30013020833334</c:v>
                </c:pt>
                <c:pt idx="472">
                  <c:v>134.43343098958334</c:v>
                </c:pt>
                <c:pt idx="473">
                  <c:v>134.43343098958334</c:v>
                </c:pt>
                <c:pt idx="474">
                  <c:v>134.56673177083334</c:v>
                </c:pt>
                <c:pt idx="475">
                  <c:v>134.63338216145834</c:v>
                </c:pt>
                <c:pt idx="476">
                  <c:v>134.70011393229166</c:v>
                </c:pt>
                <c:pt idx="477">
                  <c:v>134.76668294270834</c:v>
                </c:pt>
                <c:pt idx="478">
                  <c:v>134.86669921875</c:v>
                </c:pt>
                <c:pt idx="479">
                  <c:v>134.90006510416666</c:v>
                </c:pt>
                <c:pt idx="480">
                  <c:v>134.96671549479166</c:v>
                </c:pt>
                <c:pt idx="481">
                  <c:v>135.066650390625</c:v>
                </c:pt>
                <c:pt idx="482">
                  <c:v>135.10001627604166</c:v>
                </c:pt>
                <c:pt idx="483">
                  <c:v>135.166748046875</c:v>
                </c:pt>
                <c:pt idx="484">
                  <c:v>135.166748046875</c:v>
                </c:pt>
                <c:pt idx="485">
                  <c:v>135.2333984375</c:v>
                </c:pt>
                <c:pt idx="486">
                  <c:v>135.26668294270834</c:v>
                </c:pt>
                <c:pt idx="487">
                  <c:v>135.36669921875</c:v>
                </c:pt>
                <c:pt idx="488">
                  <c:v>135.43343098958334</c:v>
                </c:pt>
                <c:pt idx="489">
                  <c:v>135.43343098958334</c:v>
                </c:pt>
                <c:pt idx="490">
                  <c:v>135.56673177083334</c:v>
                </c:pt>
                <c:pt idx="491">
                  <c:v>135.566650390625</c:v>
                </c:pt>
                <c:pt idx="492">
                  <c:v>135.666748046875</c:v>
                </c:pt>
                <c:pt idx="493">
                  <c:v>135.699951171875</c:v>
                </c:pt>
                <c:pt idx="494">
                  <c:v>135.73331705729166</c:v>
                </c:pt>
                <c:pt idx="495">
                  <c:v>135.86669921875</c:v>
                </c:pt>
                <c:pt idx="496">
                  <c:v>135.93326822916666</c:v>
                </c:pt>
                <c:pt idx="497">
                  <c:v>135.96663411458334</c:v>
                </c:pt>
                <c:pt idx="498">
                  <c:v>136.03336588541666</c:v>
                </c:pt>
                <c:pt idx="499">
                  <c:v>135.99991861979166</c:v>
                </c:pt>
                <c:pt idx="500">
                  <c:v>136.03328450520834</c:v>
                </c:pt>
                <c:pt idx="501">
                  <c:v>135.99991861979166</c:v>
                </c:pt>
                <c:pt idx="502">
                  <c:v>135.96671549479166</c:v>
                </c:pt>
                <c:pt idx="503">
                  <c:v>136</c:v>
                </c:pt>
                <c:pt idx="504">
                  <c:v>136.06673177083334</c:v>
                </c:pt>
                <c:pt idx="505">
                  <c:v>136.06673177083334</c:v>
                </c:pt>
                <c:pt idx="506">
                  <c:v>136.13330078125</c:v>
                </c:pt>
                <c:pt idx="507">
                  <c:v>136.16666666666666</c:v>
                </c:pt>
                <c:pt idx="508">
                  <c:v>136.23331705729166</c:v>
                </c:pt>
                <c:pt idx="509">
                  <c:v>136.26668294270834</c:v>
                </c:pt>
                <c:pt idx="510">
                  <c:v>136.29996744791666</c:v>
                </c:pt>
                <c:pt idx="511">
                  <c:v>136.33333333333334</c:v>
                </c:pt>
                <c:pt idx="512">
                  <c:v>136.300048828125</c:v>
                </c:pt>
                <c:pt idx="513">
                  <c:v>136.29996744791666</c:v>
                </c:pt>
                <c:pt idx="514">
                  <c:v>136.39990234375</c:v>
                </c:pt>
                <c:pt idx="515">
                  <c:v>136.39998372395834</c:v>
                </c:pt>
                <c:pt idx="516">
                  <c:v>136.433349609375</c:v>
                </c:pt>
                <c:pt idx="517">
                  <c:v>136.433349609375</c:v>
                </c:pt>
                <c:pt idx="518">
                  <c:v>136.39998372395834</c:v>
                </c:pt>
                <c:pt idx="519">
                  <c:v>136.53328450520834</c:v>
                </c:pt>
                <c:pt idx="520">
                  <c:v>136.46663411458334</c:v>
                </c:pt>
                <c:pt idx="521">
                  <c:v>136.49991861979166</c:v>
                </c:pt>
                <c:pt idx="522">
                  <c:v>136.53328450520834</c:v>
                </c:pt>
                <c:pt idx="523">
                  <c:v>136.56673177083334</c:v>
                </c:pt>
                <c:pt idx="524">
                  <c:v>136.60009765625</c:v>
                </c:pt>
                <c:pt idx="525">
                  <c:v>136.53336588541666</c:v>
                </c:pt>
                <c:pt idx="526">
                  <c:v>136.63330078125</c:v>
                </c:pt>
                <c:pt idx="527">
                  <c:v>136.63330078125</c:v>
                </c:pt>
                <c:pt idx="528">
                  <c:v>136.63338216145834</c:v>
                </c:pt>
                <c:pt idx="529">
                  <c:v>136.60001627604166</c:v>
                </c:pt>
                <c:pt idx="530">
                  <c:v>136.566650390625</c:v>
                </c:pt>
                <c:pt idx="531">
                  <c:v>136.63330078125</c:v>
                </c:pt>
                <c:pt idx="532">
                  <c:v>136.566650390625</c:v>
                </c:pt>
                <c:pt idx="533">
                  <c:v>136.566650390625</c:v>
                </c:pt>
                <c:pt idx="534">
                  <c:v>136.63338216145834</c:v>
                </c:pt>
                <c:pt idx="535">
                  <c:v>136.63330078125</c:v>
                </c:pt>
                <c:pt idx="536">
                  <c:v>136.66666666666666</c:v>
                </c:pt>
                <c:pt idx="537">
                  <c:v>136.66666666666666</c:v>
                </c:pt>
                <c:pt idx="538">
                  <c:v>136.699951171875</c:v>
                </c:pt>
                <c:pt idx="539">
                  <c:v>136.63330078125</c:v>
                </c:pt>
                <c:pt idx="540">
                  <c:v>136.70003255208334</c:v>
                </c:pt>
                <c:pt idx="541">
                  <c:v>136.63330078125</c:v>
                </c:pt>
                <c:pt idx="542">
                  <c:v>136.66666666666666</c:v>
                </c:pt>
                <c:pt idx="543">
                  <c:v>136.63338216145834</c:v>
                </c:pt>
                <c:pt idx="544">
                  <c:v>136.63330078125</c:v>
                </c:pt>
                <c:pt idx="545">
                  <c:v>136.63338216145834</c:v>
                </c:pt>
                <c:pt idx="546">
                  <c:v>136.63338216145834</c:v>
                </c:pt>
                <c:pt idx="547">
                  <c:v>136.60001627604166</c:v>
                </c:pt>
                <c:pt idx="548">
                  <c:v>136.66666666666666</c:v>
                </c:pt>
                <c:pt idx="549">
                  <c:v>136.63330078125</c:v>
                </c:pt>
                <c:pt idx="550">
                  <c:v>136.566650390625</c:v>
                </c:pt>
                <c:pt idx="551">
                  <c:v>136.566650390625</c:v>
                </c:pt>
                <c:pt idx="552">
                  <c:v>136.566650390625</c:v>
                </c:pt>
                <c:pt idx="553">
                  <c:v>136.566650390625</c:v>
                </c:pt>
                <c:pt idx="554">
                  <c:v>136.53336588541666</c:v>
                </c:pt>
                <c:pt idx="555">
                  <c:v>136.53336588541666</c:v>
                </c:pt>
                <c:pt idx="556">
                  <c:v>136.566650390625</c:v>
                </c:pt>
                <c:pt idx="557">
                  <c:v>136.53328450520834</c:v>
                </c:pt>
                <c:pt idx="558">
                  <c:v>136.53328450520834</c:v>
                </c:pt>
                <c:pt idx="559">
                  <c:v>136.53328450520834</c:v>
                </c:pt>
                <c:pt idx="560">
                  <c:v>136.5</c:v>
                </c:pt>
                <c:pt idx="561">
                  <c:v>136.46671549479166</c:v>
                </c:pt>
                <c:pt idx="562">
                  <c:v>136.39998372395834</c:v>
                </c:pt>
                <c:pt idx="563">
                  <c:v>136.433349609375</c:v>
                </c:pt>
                <c:pt idx="564">
                  <c:v>136.36669921875</c:v>
                </c:pt>
                <c:pt idx="565">
                  <c:v>136.36669921875</c:v>
                </c:pt>
                <c:pt idx="566">
                  <c:v>136.33333333333334</c:v>
                </c:pt>
                <c:pt idx="567">
                  <c:v>136.33333333333334</c:v>
                </c:pt>
                <c:pt idx="568">
                  <c:v>136.29996744791666</c:v>
                </c:pt>
                <c:pt idx="569">
                  <c:v>136.26668294270834</c:v>
                </c:pt>
                <c:pt idx="570">
                  <c:v>136.23331705729166</c:v>
                </c:pt>
                <c:pt idx="571">
                  <c:v>136.23331705729166</c:v>
                </c:pt>
                <c:pt idx="572">
                  <c:v>136.20003255208334</c:v>
                </c:pt>
                <c:pt idx="573">
                  <c:v>136.13330078125</c:v>
                </c:pt>
                <c:pt idx="574">
                  <c:v>136.16666666666666</c:v>
                </c:pt>
                <c:pt idx="575">
                  <c:v>136.10001627604166</c:v>
                </c:pt>
                <c:pt idx="576">
                  <c:v>136.06673177083334</c:v>
                </c:pt>
                <c:pt idx="577">
                  <c:v>136.10001627604166</c:v>
                </c:pt>
                <c:pt idx="578">
                  <c:v>136.03336588541666</c:v>
                </c:pt>
                <c:pt idx="579">
                  <c:v>136.03336588541666</c:v>
                </c:pt>
                <c:pt idx="580">
                  <c:v>136</c:v>
                </c:pt>
                <c:pt idx="581">
                  <c:v>135.933349609375</c:v>
                </c:pt>
                <c:pt idx="582">
                  <c:v>135.933349609375</c:v>
                </c:pt>
                <c:pt idx="583">
                  <c:v>135.83333333333334</c:v>
                </c:pt>
                <c:pt idx="584">
                  <c:v>135.79996744791666</c:v>
                </c:pt>
                <c:pt idx="585">
                  <c:v>135.79996744791666</c:v>
                </c:pt>
                <c:pt idx="586">
                  <c:v>135.7333984375</c:v>
                </c:pt>
                <c:pt idx="587">
                  <c:v>135.70011393229166</c:v>
                </c:pt>
                <c:pt idx="588">
                  <c:v>135.666748046875</c:v>
                </c:pt>
                <c:pt idx="589">
                  <c:v>135.56673177083334</c:v>
                </c:pt>
                <c:pt idx="590">
                  <c:v>135.50008138020834</c:v>
                </c:pt>
                <c:pt idx="591">
                  <c:v>135.50008138020834</c:v>
                </c:pt>
                <c:pt idx="592">
                  <c:v>135.433349609375</c:v>
                </c:pt>
                <c:pt idx="593">
                  <c:v>135.40006510416666</c:v>
                </c:pt>
                <c:pt idx="594">
                  <c:v>135.36669921875</c:v>
                </c:pt>
                <c:pt idx="595">
                  <c:v>135.40006510416666</c:v>
                </c:pt>
                <c:pt idx="596">
                  <c:v>135.33341471354166</c:v>
                </c:pt>
                <c:pt idx="597">
                  <c:v>135.26668294270834</c:v>
                </c:pt>
                <c:pt idx="598">
                  <c:v>135.26676432291666</c:v>
                </c:pt>
                <c:pt idx="599">
                  <c:v>135.2333984375</c:v>
                </c:pt>
                <c:pt idx="600">
                  <c:v>135.20003255208334</c:v>
                </c:pt>
                <c:pt idx="601">
                  <c:v>135.06673177083334</c:v>
                </c:pt>
                <c:pt idx="602">
                  <c:v>135.06673177083334</c:v>
                </c:pt>
                <c:pt idx="603">
                  <c:v>135.00008138020834</c:v>
                </c:pt>
                <c:pt idx="604">
                  <c:v>134.96671549479166</c:v>
                </c:pt>
                <c:pt idx="605">
                  <c:v>134.93343098958334</c:v>
                </c:pt>
                <c:pt idx="606">
                  <c:v>134.86669921875</c:v>
                </c:pt>
                <c:pt idx="607">
                  <c:v>134.90006510416666</c:v>
                </c:pt>
                <c:pt idx="608">
                  <c:v>134.79988606770834</c:v>
                </c:pt>
                <c:pt idx="609">
                  <c:v>134.79988606770834</c:v>
                </c:pt>
                <c:pt idx="610">
                  <c:v>134.73323567708334</c:v>
                </c:pt>
                <c:pt idx="611">
                  <c:v>134.66658528645834</c:v>
                </c:pt>
                <c:pt idx="612">
                  <c:v>134.59993489583334</c:v>
                </c:pt>
                <c:pt idx="613">
                  <c:v>134.49983723958334</c:v>
                </c:pt>
                <c:pt idx="614">
                  <c:v>134.43326822916666</c:v>
                </c:pt>
                <c:pt idx="615">
                  <c:v>134.36661783854166</c:v>
                </c:pt>
                <c:pt idx="616">
                  <c:v>134.333251953125</c:v>
                </c:pt>
                <c:pt idx="617">
                  <c:v>134.26668294270834</c:v>
                </c:pt>
                <c:pt idx="618">
                  <c:v>134.23331705729166</c:v>
                </c:pt>
                <c:pt idx="619">
                  <c:v>134.2666015625</c:v>
                </c:pt>
                <c:pt idx="620">
                  <c:v>134.16666666666666</c:v>
                </c:pt>
                <c:pt idx="621">
                  <c:v>134.16666666666666</c:v>
                </c:pt>
                <c:pt idx="622">
                  <c:v>134.03328450520834</c:v>
                </c:pt>
                <c:pt idx="623">
                  <c:v>133.966552734375</c:v>
                </c:pt>
                <c:pt idx="624">
                  <c:v>133.89998372395834</c:v>
                </c:pt>
                <c:pt idx="625">
                  <c:v>133.79988606770834</c:v>
                </c:pt>
                <c:pt idx="626">
                  <c:v>133.7666015625</c:v>
                </c:pt>
                <c:pt idx="627">
                  <c:v>133.66658528645834</c:v>
                </c:pt>
                <c:pt idx="628">
                  <c:v>133.566650390625</c:v>
                </c:pt>
                <c:pt idx="629">
                  <c:v>133.53328450520834</c:v>
                </c:pt>
                <c:pt idx="630">
                  <c:v>133.46663411458334</c:v>
                </c:pt>
                <c:pt idx="631">
                  <c:v>133.29996744791666</c:v>
                </c:pt>
                <c:pt idx="632">
                  <c:v>133.29996744791666</c:v>
                </c:pt>
                <c:pt idx="633">
                  <c:v>133.23331705729166</c:v>
                </c:pt>
                <c:pt idx="634">
                  <c:v>133.16666666666666</c:v>
                </c:pt>
                <c:pt idx="635">
                  <c:v>133.16666666666666</c:v>
                </c:pt>
                <c:pt idx="636">
                  <c:v>133.03328450520834</c:v>
                </c:pt>
                <c:pt idx="637">
                  <c:v>132.99991861979166</c:v>
                </c:pt>
                <c:pt idx="638">
                  <c:v>132.89998372395834</c:v>
                </c:pt>
                <c:pt idx="639">
                  <c:v>132.86661783854166</c:v>
                </c:pt>
                <c:pt idx="640">
                  <c:v>132.70003255208334</c:v>
                </c:pt>
                <c:pt idx="641">
                  <c:v>132.70003255208334</c:v>
                </c:pt>
                <c:pt idx="642">
                  <c:v>132.60001627604166</c:v>
                </c:pt>
                <c:pt idx="643">
                  <c:v>132.56673177083334</c:v>
                </c:pt>
                <c:pt idx="644">
                  <c:v>132.46663411458334</c:v>
                </c:pt>
                <c:pt idx="645">
                  <c:v>132.433349609375</c:v>
                </c:pt>
                <c:pt idx="646">
                  <c:v>132.39998372395834</c:v>
                </c:pt>
                <c:pt idx="647">
                  <c:v>132.33333333333334</c:v>
                </c:pt>
                <c:pt idx="648">
                  <c:v>132.2333984375</c:v>
                </c:pt>
                <c:pt idx="649">
                  <c:v>132.13330078125</c:v>
                </c:pt>
                <c:pt idx="650">
                  <c:v>132.03336588541666</c:v>
                </c:pt>
                <c:pt idx="651">
                  <c:v>132.03336588541666</c:v>
                </c:pt>
                <c:pt idx="652">
                  <c:v>131.96663411458334</c:v>
                </c:pt>
                <c:pt idx="653">
                  <c:v>131.933349609375</c:v>
                </c:pt>
                <c:pt idx="654">
                  <c:v>131.83333333333334</c:v>
                </c:pt>
                <c:pt idx="655">
                  <c:v>131.76668294270834</c:v>
                </c:pt>
                <c:pt idx="656">
                  <c:v>131.699951171875</c:v>
                </c:pt>
                <c:pt idx="657">
                  <c:v>131.63338216145834</c:v>
                </c:pt>
                <c:pt idx="658">
                  <c:v>131.433349609375</c:v>
                </c:pt>
                <c:pt idx="659">
                  <c:v>131.39998372395834</c:v>
                </c:pt>
                <c:pt idx="660">
                  <c:v>131.300048828125</c:v>
                </c:pt>
                <c:pt idx="661">
                  <c:v>131.2333984375</c:v>
                </c:pt>
                <c:pt idx="662">
                  <c:v>131.13338216145834</c:v>
                </c:pt>
                <c:pt idx="663">
                  <c:v>131.03336588541666</c:v>
                </c:pt>
                <c:pt idx="664">
                  <c:v>130.90006510416666</c:v>
                </c:pt>
                <c:pt idx="665">
                  <c:v>130.86678059895834</c:v>
                </c:pt>
                <c:pt idx="666">
                  <c:v>130.800048828125</c:v>
                </c:pt>
                <c:pt idx="667">
                  <c:v>130.7333984375</c:v>
                </c:pt>
                <c:pt idx="668">
                  <c:v>130.63338216145834</c:v>
                </c:pt>
                <c:pt idx="669">
                  <c:v>130.53328450520834</c:v>
                </c:pt>
                <c:pt idx="670">
                  <c:v>130.50008138020834</c:v>
                </c:pt>
                <c:pt idx="671">
                  <c:v>130.46671549479166</c:v>
                </c:pt>
                <c:pt idx="672">
                  <c:v>130.36669921875</c:v>
                </c:pt>
                <c:pt idx="673">
                  <c:v>130.26676432291666</c:v>
                </c:pt>
                <c:pt idx="674">
                  <c:v>130.20003255208334</c:v>
                </c:pt>
                <c:pt idx="675">
                  <c:v>130.10017903645834</c:v>
                </c:pt>
                <c:pt idx="676">
                  <c:v>130.033447265625</c:v>
                </c:pt>
                <c:pt idx="677">
                  <c:v>129.933349609375</c:v>
                </c:pt>
                <c:pt idx="678">
                  <c:v>129.86678059895834</c:v>
                </c:pt>
                <c:pt idx="679">
                  <c:v>129.76668294270834</c:v>
                </c:pt>
                <c:pt idx="680">
                  <c:v>129.76676432291666</c:v>
                </c:pt>
                <c:pt idx="681">
                  <c:v>129.666748046875</c:v>
                </c:pt>
                <c:pt idx="682">
                  <c:v>129.56673177083334</c:v>
                </c:pt>
                <c:pt idx="683">
                  <c:v>129.53328450520834</c:v>
                </c:pt>
                <c:pt idx="684">
                  <c:v>129.43326822916666</c:v>
                </c:pt>
                <c:pt idx="685">
                  <c:v>129.2666015625</c:v>
                </c:pt>
                <c:pt idx="686">
                  <c:v>129.23323567708334</c:v>
                </c:pt>
                <c:pt idx="687">
                  <c:v>129.09993489583334</c:v>
                </c:pt>
                <c:pt idx="688">
                  <c:v>128.96663411458334</c:v>
                </c:pt>
                <c:pt idx="689">
                  <c:v>128.86661783854166</c:v>
                </c:pt>
                <c:pt idx="690">
                  <c:v>128.83333333333334</c:v>
                </c:pt>
                <c:pt idx="691">
                  <c:v>128.73331705729166</c:v>
                </c:pt>
                <c:pt idx="692">
                  <c:v>128.66658528645834</c:v>
                </c:pt>
                <c:pt idx="693">
                  <c:v>128.56673177083334</c:v>
                </c:pt>
                <c:pt idx="694">
                  <c:v>128.5</c:v>
                </c:pt>
                <c:pt idx="695">
                  <c:v>128.433349609375</c:v>
                </c:pt>
                <c:pt idx="696">
                  <c:v>128.333251953125</c:v>
                </c:pt>
                <c:pt idx="697">
                  <c:v>128.2333984375</c:v>
                </c:pt>
                <c:pt idx="698">
                  <c:v>128.20003255208334</c:v>
                </c:pt>
                <c:pt idx="699">
                  <c:v>128.06673177083334</c:v>
                </c:pt>
                <c:pt idx="700">
                  <c:v>128</c:v>
                </c:pt>
                <c:pt idx="701">
                  <c:v>127.86669921875</c:v>
                </c:pt>
                <c:pt idx="702">
                  <c:v>127.7666015625</c:v>
                </c:pt>
                <c:pt idx="703">
                  <c:v>127.70003255208333</c:v>
                </c:pt>
                <c:pt idx="704">
                  <c:v>127.63338216145833</c:v>
                </c:pt>
                <c:pt idx="705">
                  <c:v>127.5</c:v>
                </c:pt>
                <c:pt idx="706">
                  <c:v>127.39998372395833</c:v>
                </c:pt>
                <c:pt idx="707">
                  <c:v>127.33333333333333</c:v>
                </c:pt>
                <c:pt idx="708">
                  <c:v>127.33333333333333</c:v>
                </c:pt>
                <c:pt idx="709">
                  <c:v>127.199951171875</c:v>
                </c:pt>
                <c:pt idx="710">
                  <c:v>127.06673177083333</c:v>
                </c:pt>
                <c:pt idx="711">
                  <c:v>127</c:v>
                </c:pt>
                <c:pt idx="712">
                  <c:v>126.83341471354167</c:v>
                </c:pt>
                <c:pt idx="713">
                  <c:v>126.70003255208333</c:v>
                </c:pt>
                <c:pt idx="714">
                  <c:v>126.63338216145833</c:v>
                </c:pt>
                <c:pt idx="715">
                  <c:v>126.53336588541667</c:v>
                </c:pt>
                <c:pt idx="716">
                  <c:v>126.433349609375</c:v>
                </c:pt>
                <c:pt idx="717">
                  <c:v>126.36678059895833</c:v>
                </c:pt>
                <c:pt idx="718">
                  <c:v>126.26676432291667</c:v>
                </c:pt>
                <c:pt idx="719">
                  <c:v>126.20011393229167</c:v>
                </c:pt>
                <c:pt idx="720">
                  <c:v>126.06673177083333</c:v>
                </c:pt>
                <c:pt idx="721">
                  <c:v>126.00008138020833</c:v>
                </c:pt>
                <c:pt idx="722">
                  <c:v>125.86678059895833</c:v>
                </c:pt>
                <c:pt idx="723">
                  <c:v>125.76676432291667</c:v>
                </c:pt>
                <c:pt idx="724">
                  <c:v>125.63338216145833</c:v>
                </c:pt>
                <c:pt idx="725">
                  <c:v>125.60009765625</c:v>
                </c:pt>
                <c:pt idx="726">
                  <c:v>125.53336588541667</c:v>
                </c:pt>
                <c:pt idx="727">
                  <c:v>125.40006510416667</c:v>
                </c:pt>
                <c:pt idx="728">
                  <c:v>125.36669921875</c:v>
                </c:pt>
                <c:pt idx="729">
                  <c:v>125.23347981770833</c:v>
                </c:pt>
                <c:pt idx="730">
                  <c:v>125.20011393229167</c:v>
                </c:pt>
                <c:pt idx="731">
                  <c:v>125.06681315104167</c:v>
                </c:pt>
                <c:pt idx="732">
                  <c:v>125.00016276041667</c:v>
                </c:pt>
                <c:pt idx="733">
                  <c:v>124.86669921875</c:v>
                </c:pt>
                <c:pt idx="734">
                  <c:v>124.7333984375</c:v>
                </c:pt>
                <c:pt idx="735">
                  <c:v>124.666748046875</c:v>
                </c:pt>
                <c:pt idx="736">
                  <c:v>124.56681315104167</c:v>
                </c:pt>
                <c:pt idx="737">
                  <c:v>124.43351236979167</c:v>
                </c:pt>
                <c:pt idx="738">
                  <c:v>124.33341471354167</c:v>
                </c:pt>
                <c:pt idx="739">
                  <c:v>124.20003255208333</c:v>
                </c:pt>
                <c:pt idx="740">
                  <c:v>124.13330078125</c:v>
                </c:pt>
                <c:pt idx="741">
                  <c:v>124.03336588541667</c:v>
                </c:pt>
                <c:pt idx="742">
                  <c:v>123.933349609375</c:v>
                </c:pt>
                <c:pt idx="743">
                  <c:v>123.86661783854167</c:v>
                </c:pt>
                <c:pt idx="744">
                  <c:v>123.73331705729167</c:v>
                </c:pt>
                <c:pt idx="745">
                  <c:v>123.63338216145833</c:v>
                </c:pt>
                <c:pt idx="746">
                  <c:v>123.566650390625</c:v>
                </c:pt>
                <c:pt idx="747">
                  <c:v>123.46671549479167</c:v>
                </c:pt>
                <c:pt idx="748">
                  <c:v>123.36661783854167</c:v>
                </c:pt>
                <c:pt idx="749">
                  <c:v>123.2333984375</c:v>
                </c:pt>
                <c:pt idx="750">
                  <c:v>123.13330078125</c:v>
                </c:pt>
                <c:pt idx="751">
                  <c:v>123.03336588541667</c:v>
                </c:pt>
                <c:pt idx="752">
                  <c:v>122.933349609375</c:v>
                </c:pt>
                <c:pt idx="753">
                  <c:v>122.86678059895833</c:v>
                </c:pt>
                <c:pt idx="754">
                  <c:v>122.73323567708333</c:v>
                </c:pt>
                <c:pt idx="755">
                  <c:v>122.69986979166667</c:v>
                </c:pt>
                <c:pt idx="756">
                  <c:v>122.56648763020833</c:v>
                </c:pt>
                <c:pt idx="757">
                  <c:v>122.49991861979167</c:v>
                </c:pt>
                <c:pt idx="758">
                  <c:v>122.36653645833333</c:v>
                </c:pt>
                <c:pt idx="759">
                  <c:v>122.23323567708333</c:v>
                </c:pt>
                <c:pt idx="760">
                  <c:v>122.099853515625</c:v>
                </c:pt>
                <c:pt idx="761">
                  <c:v>122.033203125</c:v>
                </c:pt>
                <c:pt idx="762">
                  <c:v>121.89990234375</c:v>
                </c:pt>
                <c:pt idx="763">
                  <c:v>121.833251953125</c:v>
                </c:pt>
                <c:pt idx="764">
                  <c:v>121.73323567708333</c:v>
                </c:pt>
                <c:pt idx="765">
                  <c:v>121.63330078125</c:v>
                </c:pt>
                <c:pt idx="766">
                  <c:v>121.566650390625</c:v>
                </c:pt>
                <c:pt idx="767">
                  <c:v>121.5</c:v>
                </c:pt>
                <c:pt idx="768">
                  <c:v>121.433349609375</c:v>
                </c:pt>
                <c:pt idx="769">
                  <c:v>121.29988606770833</c:v>
                </c:pt>
                <c:pt idx="770">
                  <c:v>121.23323567708333</c:v>
                </c:pt>
                <c:pt idx="771">
                  <c:v>121.066650390625</c:v>
                </c:pt>
                <c:pt idx="772">
                  <c:v>120.96663411458333</c:v>
                </c:pt>
                <c:pt idx="773">
                  <c:v>120.833251953125</c:v>
                </c:pt>
                <c:pt idx="774">
                  <c:v>120.699951171875</c:v>
                </c:pt>
                <c:pt idx="775">
                  <c:v>120.63330078125</c:v>
                </c:pt>
                <c:pt idx="776">
                  <c:v>120.5</c:v>
                </c:pt>
                <c:pt idx="777">
                  <c:v>120.39990234375</c:v>
                </c:pt>
                <c:pt idx="778">
                  <c:v>120.2666015625</c:v>
                </c:pt>
                <c:pt idx="779">
                  <c:v>120.16666666666667</c:v>
                </c:pt>
                <c:pt idx="780">
                  <c:v>120.03336588541667</c:v>
                </c:pt>
                <c:pt idx="781">
                  <c:v>119.96671549479167</c:v>
                </c:pt>
                <c:pt idx="782">
                  <c:v>119.83333333333333</c:v>
                </c:pt>
                <c:pt idx="783">
                  <c:v>119.66666666666667</c:v>
                </c:pt>
                <c:pt idx="784">
                  <c:v>119.566650390625</c:v>
                </c:pt>
                <c:pt idx="785">
                  <c:v>119.433349609375</c:v>
                </c:pt>
                <c:pt idx="786">
                  <c:v>119.36669921875</c:v>
                </c:pt>
                <c:pt idx="787">
                  <c:v>119.2666015625</c:v>
                </c:pt>
                <c:pt idx="788">
                  <c:v>119.20003255208333</c:v>
                </c:pt>
                <c:pt idx="789">
                  <c:v>119.066650390625</c:v>
                </c:pt>
                <c:pt idx="790">
                  <c:v>119.00008138020833</c:v>
                </c:pt>
                <c:pt idx="791">
                  <c:v>118.90006510416667</c:v>
                </c:pt>
                <c:pt idx="792">
                  <c:v>118.83333333333333</c:v>
                </c:pt>
                <c:pt idx="793">
                  <c:v>118.70003255208333</c:v>
                </c:pt>
                <c:pt idx="794">
                  <c:v>118.566650390625</c:v>
                </c:pt>
                <c:pt idx="795">
                  <c:v>118.46671549479167</c:v>
                </c:pt>
                <c:pt idx="796">
                  <c:v>118.33341471354167</c:v>
                </c:pt>
                <c:pt idx="797">
                  <c:v>118.166748046875</c:v>
                </c:pt>
                <c:pt idx="798">
                  <c:v>118.03336588541667</c:v>
                </c:pt>
                <c:pt idx="799">
                  <c:v>117.966552734375</c:v>
                </c:pt>
                <c:pt idx="800">
                  <c:v>117.83333333333333</c:v>
                </c:pt>
                <c:pt idx="801">
                  <c:v>117.7666015625</c:v>
                </c:pt>
                <c:pt idx="802">
                  <c:v>117.59993489583333</c:v>
                </c:pt>
                <c:pt idx="803">
                  <c:v>117.49991861979167</c:v>
                </c:pt>
                <c:pt idx="804">
                  <c:v>117.433349609375</c:v>
                </c:pt>
                <c:pt idx="805">
                  <c:v>117.333251953125</c:v>
                </c:pt>
                <c:pt idx="806">
                  <c:v>117.16666666666667</c:v>
                </c:pt>
                <c:pt idx="807">
                  <c:v>117.09993489583333</c:v>
                </c:pt>
                <c:pt idx="808">
                  <c:v>116.99991861979167</c:v>
                </c:pt>
                <c:pt idx="809">
                  <c:v>116.89998372395833</c:v>
                </c:pt>
                <c:pt idx="810">
                  <c:v>116.86669921875</c:v>
                </c:pt>
                <c:pt idx="811">
                  <c:v>116.73323567708333</c:v>
                </c:pt>
                <c:pt idx="812">
                  <c:v>116.66666666666667</c:v>
                </c:pt>
                <c:pt idx="813">
                  <c:v>116.53328450520833</c:v>
                </c:pt>
                <c:pt idx="814">
                  <c:v>116.466552734375</c:v>
                </c:pt>
                <c:pt idx="815">
                  <c:v>116.36669921875</c:v>
                </c:pt>
                <c:pt idx="816">
                  <c:v>116.199951171875</c:v>
                </c:pt>
                <c:pt idx="817">
                  <c:v>116.066650390625</c:v>
                </c:pt>
                <c:pt idx="818">
                  <c:v>115.96663411458333</c:v>
                </c:pt>
                <c:pt idx="819">
                  <c:v>115.86661783854167</c:v>
                </c:pt>
                <c:pt idx="820">
                  <c:v>115.79996744791667</c:v>
                </c:pt>
                <c:pt idx="821">
                  <c:v>115.63338216145833</c:v>
                </c:pt>
                <c:pt idx="822">
                  <c:v>115.56673177083333</c:v>
                </c:pt>
                <c:pt idx="823">
                  <c:v>115.5</c:v>
                </c:pt>
                <c:pt idx="824">
                  <c:v>115.29996744791667</c:v>
                </c:pt>
                <c:pt idx="825">
                  <c:v>115.16666666666667</c:v>
                </c:pt>
                <c:pt idx="826">
                  <c:v>115.10001627604167</c:v>
                </c:pt>
                <c:pt idx="827">
                  <c:v>114.96671549479167</c:v>
                </c:pt>
                <c:pt idx="828">
                  <c:v>114.83333333333333</c:v>
                </c:pt>
                <c:pt idx="829">
                  <c:v>114.699951171875</c:v>
                </c:pt>
                <c:pt idx="830">
                  <c:v>114.63338216145833</c:v>
                </c:pt>
                <c:pt idx="831">
                  <c:v>114.49991861979167</c:v>
                </c:pt>
                <c:pt idx="832">
                  <c:v>114.39998372395833</c:v>
                </c:pt>
                <c:pt idx="833">
                  <c:v>114.36669921875</c:v>
                </c:pt>
                <c:pt idx="834">
                  <c:v>114.20003255208333</c:v>
                </c:pt>
                <c:pt idx="835">
                  <c:v>114.10009765625</c:v>
                </c:pt>
                <c:pt idx="836">
                  <c:v>113.96671549479167</c:v>
                </c:pt>
                <c:pt idx="837">
                  <c:v>113.83341471354167</c:v>
                </c:pt>
                <c:pt idx="838">
                  <c:v>113.76668294270833</c:v>
                </c:pt>
                <c:pt idx="839">
                  <c:v>113.63346354166667</c:v>
                </c:pt>
                <c:pt idx="840">
                  <c:v>113.53336588541667</c:v>
                </c:pt>
                <c:pt idx="841">
                  <c:v>113.433349609375</c:v>
                </c:pt>
                <c:pt idx="842">
                  <c:v>113.300048828125</c:v>
                </c:pt>
                <c:pt idx="843">
                  <c:v>113.20003255208333</c:v>
                </c:pt>
                <c:pt idx="844">
                  <c:v>113.06673177083333</c:v>
                </c:pt>
                <c:pt idx="845">
                  <c:v>113</c:v>
                </c:pt>
                <c:pt idx="846">
                  <c:v>112.96671549479167</c:v>
                </c:pt>
                <c:pt idx="847">
                  <c:v>112.83341471354167</c:v>
                </c:pt>
                <c:pt idx="848">
                  <c:v>112.80013020833333</c:v>
                </c:pt>
                <c:pt idx="849">
                  <c:v>112.666748046875</c:v>
                </c:pt>
                <c:pt idx="850">
                  <c:v>112.56673177083333</c:v>
                </c:pt>
                <c:pt idx="851">
                  <c:v>112.40006510416667</c:v>
                </c:pt>
                <c:pt idx="852">
                  <c:v>112.23347981770833</c:v>
                </c:pt>
                <c:pt idx="853">
                  <c:v>112.13338216145833</c:v>
                </c:pt>
                <c:pt idx="854">
                  <c:v>111.99991861979167</c:v>
                </c:pt>
                <c:pt idx="855">
                  <c:v>111.86661783854167</c:v>
                </c:pt>
                <c:pt idx="856">
                  <c:v>111.73323567708333</c:v>
                </c:pt>
                <c:pt idx="857">
                  <c:v>111.66666666666667</c:v>
                </c:pt>
                <c:pt idx="858">
                  <c:v>111.53328450520833</c:v>
                </c:pt>
                <c:pt idx="859">
                  <c:v>111.49991861979167</c:v>
                </c:pt>
                <c:pt idx="860">
                  <c:v>111.39998372395833</c:v>
                </c:pt>
                <c:pt idx="861">
                  <c:v>111.29996744791667</c:v>
                </c:pt>
                <c:pt idx="862">
                  <c:v>111.16666666666667</c:v>
                </c:pt>
                <c:pt idx="863">
                  <c:v>111.066650390625</c:v>
                </c:pt>
                <c:pt idx="864">
                  <c:v>110.93326822916667</c:v>
                </c:pt>
                <c:pt idx="865">
                  <c:v>110.79996744791667</c:v>
                </c:pt>
                <c:pt idx="866">
                  <c:v>110.63338216145833</c:v>
                </c:pt>
                <c:pt idx="867">
                  <c:v>110.56673177083333</c:v>
                </c:pt>
                <c:pt idx="868">
                  <c:v>110.46663411458333</c:v>
                </c:pt>
                <c:pt idx="869">
                  <c:v>110.33341471354167</c:v>
                </c:pt>
                <c:pt idx="870">
                  <c:v>110.2333984375</c:v>
                </c:pt>
                <c:pt idx="871">
                  <c:v>110.10001627604167</c:v>
                </c:pt>
                <c:pt idx="872">
                  <c:v>110.03328450520833</c:v>
                </c:pt>
                <c:pt idx="873">
                  <c:v>109.90006510416667</c:v>
                </c:pt>
                <c:pt idx="874">
                  <c:v>109.800048828125</c:v>
                </c:pt>
                <c:pt idx="875">
                  <c:v>109.70003255208333</c:v>
                </c:pt>
                <c:pt idx="876">
                  <c:v>109.53336588541667</c:v>
                </c:pt>
                <c:pt idx="877">
                  <c:v>109.40006510416667</c:v>
                </c:pt>
                <c:pt idx="878">
                  <c:v>109.36669921875</c:v>
                </c:pt>
                <c:pt idx="879">
                  <c:v>109.2333984375</c:v>
                </c:pt>
                <c:pt idx="880">
                  <c:v>109.10009765625</c:v>
                </c:pt>
                <c:pt idx="881">
                  <c:v>109</c:v>
                </c:pt>
                <c:pt idx="882">
                  <c:v>108.90006510416667</c:v>
                </c:pt>
                <c:pt idx="883">
                  <c:v>108.800048828125</c:v>
                </c:pt>
                <c:pt idx="884">
                  <c:v>108.666748046875</c:v>
                </c:pt>
                <c:pt idx="885">
                  <c:v>108.53336588541667</c:v>
                </c:pt>
                <c:pt idx="886">
                  <c:v>108.43351236979167</c:v>
                </c:pt>
                <c:pt idx="887">
                  <c:v>108.40006510416667</c:v>
                </c:pt>
                <c:pt idx="888">
                  <c:v>108.30013020833333</c:v>
                </c:pt>
                <c:pt idx="889">
                  <c:v>108.13338216145833</c:v>
                </c:pt>
                <c:pt idx="890">
                  <c:v>108.06673177083333</c:v>
                </c:pt>
                <c:pt idx="891">
                  <c:v>107.933349609375</c:v>
                </c:pt>
                <c:pt idx="892">
                  <c:v>107.83349609375</c:v>
                </c:pt>
                <c:pt idx="893">
                  <c:v>107.80013020833333</c:v>
                </c:pt>
                <c:pt idx="894">
                  <c:v>107.666748046875</c:v>
                </c:pt>
                <c:pt idx="895">
                  <c:v>107.60009765625</c:v>
                </c:pt>
                <c:pt idx="896">
                  <c:v>107.50008138020833</c:v>
                </c:pt>
                <c:pt idx="897">
                  <c:v>107.36661783854167</c:v>
                </c:pt>
                <c:pt idx="898">
                  <c:v>107.29996744791667</c:v>
                </c:pt>
                <c:pt idx="899">
                  <c:v>107.13330078125</c:v>
                </c:pt>
                <c:pt idx="900">
                  <c:v>106.96663411458333</c:v>
                </c:pt>
                <c:pt idx="901">
                  <c:v>106.89990234375</c:v>
                </c:pt>
                <c:pt idx="902">
                  <c:v>106.76668294270833</c:v>
                </c:pt>
                <c:pt idx="903">
                  <c:v>106.66666666666667</c:v>
                </c:pt>
                <c:pt idx="904">
                  <c:v>106.5</c:v>
                </c:pt>
                <c:pt idx="905">
                  <c:v>106.43326822916667</c:v>
                </c:pt>
                <c:pt idx="906">
                  <c:v>106.33333333333333</c:v>
                </c:pt>
                <c:pt idx="907">
                  <c:v>106.2333984375</c:v>
                </c:pt>
                <c:pt idx="908">
                  <c:v>106.16658528645833</c:v>
                </c:pt>
                <c:pt idx="909">
                  <c:v>106.06656901041667</c:v>
                </c:pt>
                <c:pt idx="910">
                  <c:v>105.96647135416667</c:v>
                </c:pt>
                <c:pt idx="911">
                  <c:v>105.833251953125</c:v>
                </c:pt>
                <c:pt idx="912">
                  <c:v>105.699951171875</c:v>
                </c:pt>
                <c:pt idx="913">
                  <c:v>105.63321940104167</c:v>
                </c:pt>
                <c:pt idx="914">
                  <c:v>105.466552734375</c:v>
                </c:pt>
                <c:pt idx="915">
                  <c:v>105.33317057291667</c:v>
                </c:pt>
                <c:pt idx="916">
                  <c:v>105.199951171875</c:v>
                </c:pt>
                <c:pt idx="917">
                  <c:v>105.09993489583333</c:v>
                </c:pt>
                <c:pt idx="918">
                  <c:v>104.96663411458333</c:v>
                </c:pt>
                <c:pt idx="919">
                  <c:v>104.86653645833333</c:v>
                </c:pt>
                <c:pt idx="920">
                  <c:v>104.73323567708333</c:v>
                </c:pt>
                <c:pt idx="921">
                  <c:v>104.66666666666667</c:v>
                </c:pt>
                <c:pt idx="922">
                  <c:v>104.63330078125</c:v>
                </c:pt>
                <c:pt idx="923">
                  <c:v>104.49991861979167</c:v>
                </c:pt>
                <c:pt idx="924">
                  <c:v>104.29988606770833</c:v>
                </c:pt>
                <c:pt idx="925">
                  <c:v>104.23331705729167</c:v>
                </c:pt>
                <c:pt idx="926">
                  <c:v>104.10001627604167</c:v>
                </c:pt>
                <c:pt idx="927">
                  <c:v>104.03328450520833</c:v>
                </c:pt>
                <c:pt idx="928">
                  <c:v>103.89990234375</c:v>
                </c:pt>
                <c:pt idx="929">
                  <c:v>103.833251953125</c:v>
                </c:pt>
                <c:pt idx="930">
                  <c:v>103.699951171875</c:v>
                </c:pt>
                <c:pt idx="931">
                  <c:v>103.60001627604167</c:v>
                </c:pt>
                <c:pt idx="932">
                  <c:v>103.49991861979167</c:v>
                </c:pt>
                <c:pt idx="933">
                  <c:v>103.43326822916667</c:v>
                </c:pt>
                <c:pt idx="934">
                  <c:v>103.2666015625</c:v>
                </c:pt>
                <c:pt idx="935">
                  <c:v>103.20003255208333</c:v>
                </c:pt>
                <c:pt idx="936">
                  <c:v>103.09993489583333</c:v>
                </c:pt>
                <c:pt idx="937">
                  <c:v>102.99991861979167</c:v>
                </c:pt>
                <c:pt idx="938">
                  <c:v>102.83333333333333</c:v>
                </c:pt>
                <c:pt idx="939">
                  <c:v>102.7333984375</c:v>
                </c:pt>
                <c:pt idx="940">
                  <c:v>102.63330078125</c:v>
                </c:pt>
                <c:pt idx="941">
                  <c:v>102.566650390625</c:v>
                </c:pt>
                <c:pt idx="942">
                  <c:v>102.39998372395833</c:v>
                </c:pt>
                <c:pt idx="943">
                  <c:v>102.26668294270833</c:v>
                </c:pt>
                <c:pt idx="944">
                  <c:v>102.23331705729167</c:v>
                </c:pt>
                <c:pt idx="945">
                  <c:v>102.10009765625</c:v>
                </c:pt>
                <c:pt idx="946">
                  <c:v>102</c:v>
                </c:pt>
                <c:pt idx="947">
                  <c:v>101.933349609375</c:v>
                </c:pt>
                <c:pt idx="948">
                  <c:v>101.76668294270833</c:v>
                </c:pt>
                <c:pt idx="949">
                  <c:v>101.60001627604167</c:v>
                </c:pt>
                <c:pt idx="950">
                  <c:v>101.5</c:v>
                </c:pt>
                <c:pt idx="951">
                  <c:v>101.433349609375</c:v>
                </c:pt>
                <c:pt idx="952">
                  <c:v>101.26668294270833</c:v>
                </c:pt>
                <c:pt idx="953">
                  <c:v>101.20003255208333</c:v>
                </c:pt>
                <c:pt idx="954">
                  <c:v>101.06673177083333</c:v>
                </c:pt>
                <c:pt idx="955">
                  <c:v>100.96663411458333</c:v>
                </c:pt>
                <c:pt idx="956">
                  <c:v>100.93318684895833</c:v>
                </c:pt>
                <c:pt idx="957">
                  <c:v>100.83333333333333</c:v>
                </c:pt>
                <c:pt idx="958">
                  <c:v>100.66650390625</c:v>
                </c:pt>
                <c:pt idx="959">
                  <c:v>100.566650390625</c:v>
                </c:pt>
                <c:pt idx="960">
                  <c:v>100.49991861979167</c:v>
                </c:pt>
                <c:pt idx="961">
                  <c:v>100.36661783854167</c:v>
                </c:pt>
                <c:pt idx="962">
                  <c:v>100.2666015625</c:v>
                </c:pt>
                <c:pt idx="963">
                  <c:v>100.13321940104167</c:v>
                </c:pt>
                <c:pt idx="964">
                  <c:v>100.066650390625</c:v>
                </c:pt>
                <c:pt idx="965">
                  <c:v>99.966552734375</c:v>
                </c:pt>
                <c:pt idx="966">
                  <c:v>99.799886067708329</c:v>
                </c:pt>
                <c:pt idx="967">
                  <c:v>99.700032552083329</c:v>
                </c:pt>
                <c:pt idx="968">
                  <c:v>99.63330078125</c:v>
                </c:pt>
                <c:pt idx="969">
                  <c:v>99.566569010416671</c:v>
                </c:pt>
                <c:pt idx="970">
                  <c:v>99.433268229166671</c:v>
                </c:pt>
                <c:pt idx="971">
                  <c:v>99.39990234375</c:v>
                </c:pt>
                <c:pt idx="972">
                  <c:v>99.233317057291671</c:v>
                </c:pt>
                <c:pt idx="973">
                  <c:v>99.099934895833329</c:v>
                </c:pt>
                <c:pt idx="974">
                  <c:v>99</c:v>
                </c:pt>
                <c:pt idx="975">
                  <c:v>98.899983723958329</c:v>
                </c:pt>
                <c:pt idx="976">
                  <c:v>98.833333333333329</c:v>
                </c:pt>
                <c:pt idx="977">
                  <c:v>98.699951171875</c:v>
                </c:pt>
                <c:pt idx="978">
                  <c:v>98.600016276041671</c:v>
                </c:pt>
                <c:pt idx="979">
                  <c:v>98.499918619791671</c:v>
                </c:pt>
                <c:pt idx="980">
                  <c:v>98.400065104166671</c:v>
                </c:pt>
                <c:pt idx="981">
                  <c:v>98.299967447916671</c:v>
                </c:pt>
                <c:pt idx="982">
                  <c:v>98.166666666666671</c:v>
                </c:pt>
                <c:pt idx="983">
                  <c:v>98.033284505208329</c:v>
                </c:pt>
                <c:pt idx="984">
                  <c:v>97.933349609375</c:v>
                </c:pt>
                <c:pt idx="985">
                  <c:v>97.899983723958329</c:v>
                </c:pt>
                <c:pt idx="986">
                  <c:v>97.766682942708329</c:v>
                </c:pt>
                <c:pt idx="987">
                  <c:v>97.633382161458329</c:v>
                </c:pt>
                <c:pt idx="988">
                  <c:v>97.533284505208329</c:v>
                </c:pt>
                <c:pt idx="989">
                  <c:v>97.400065104166671</c:v>
                </c:pt>
                <c:pt idx="990">
                  <c:v>97.333333333333329</c:v>
                </c:pt>
                <c:pt idx="991">
                  <c:v>97.200032552083329</c:v>
                </c:pt>
                <c:pt idx="992">
                  <c:v>97.100016276041671</c:v>
                </c:pt>
                <c:pt idx="993">
                  <c:v>97.033365885416671</c:v>
                </c:pt>
                <c:pt idx="994">
                  <c:v>96.900065104166671</c:v>
                </c:pt>
                <c:pt idx="995">
                  <c:v>96.800048828125</c:v>
                </c:pt>
                <c:pt idx="996">
                  <c:v>96.666666666666671</c:v>
                </c:pt>
                <c:pt idx="997">
                  <c:v>96.599934895833329</c:v>
                </c:pt>
                <c:pt idx="998">
                  <c:v>96.566731770833329</c:v>
                </c:pt>
                <c:pt idx="999">
                  <c:v>96.466715494791671</c:v>
                </c:pt>
                <c:pt idx="1000">
                  <c:v>96.36669921875</c:v>
                </c:pt>
                <c:pt idx="1001">
                  <c:v>96.166748046875</c:v>
                </c:pt>
                <c:pt idx="1002">
                  <c:v>96.10009765625</c:v>
                </c:pt>
                <c:pt idx="1003">
                  <c:v>96.033447265625</c:v>
                </c:pt>
                <c:pt idx="1004">
                  <c:v>95.900065104166671</c:v>
                </c:pt>
                <c:pt idx="1005">
                  <c:v>95.800130208333329</c:v>
                </c:pt>
                <c:pt idx="1006">
                  <c:v>95.700032552083329</c:v>
                </c:pt>
                <c:pt idx="1007">
                  <c:v>95.566813151041671</c:v>
                </c:pt>
                <c:pt idx="1008">
                  <c:v>95.500081380208329</c:v>
                </c:pt>
                <c:pt idx="1009">
                  <c:v>95.400146484375</c:v>
                </c:pt>
                <c:pt idx="1010">
                  <c:v>95.300048828125</c:v>
                </c:pt>
                <c:pt idx="1011">
                  <c:v>95.2333984375</c:v>
                </c:pt>
                <c:pt idx="1012">
                  <c:v>95.10009765625</c:v>
                </c:pt>
                <c:pt idx="1013">
                  <c:v>95.033447265625</c:v>
                </c:pt>
                <c:pt idx="1014">
                  <c:v>94.86669921875</c:v>
                </c:pt>
                <c:pt idx="1015">
                  <c:v>94.800048828125</c:v>
                </c:pt>
                <c:pt idx="1016">
                  <c:v>94.666829427083329</c:v>
                </c:pt>
                <c:pt idx="1017">
                  <c:v>94.533447265625</c:v>
                </c:pt>
                <c:pt idx="1018">
                  <c:v>94.433512369791671</c:v>
                </c:pt>
                <c:pt idx="1019">
                  <c:v>94.366780598958329</c:v>
                </c:pt>
                <c:pt idx="1020">
                  <c:v>94.266764322916671</c:v>
                </c:pt>
                <c:pt idx="1021">
                  <c:v>94.266764322916671</c:v>
                </c:pt>
                <c:pt idx="1022">
                  <c:v>94.099934895833329</c:v>
                </c:pt>
                <c:pt idx="1023">
                  <c:v>94</c:v>
                </c:pt>
                <c:pt idx="1024">
                  <c:v>93.899983723958329</c:v>
                </c:pt>
                <c:pt idx="1025">
                  <c:v>93.766682942708329</c:v>
                </c:pt>
                <c:pt idx="1026">
                  <c:v>93.700032552083329</c:v>
                </c:pt>
                <c:pt idx="1027">
                  <c:v>93.566731770833329</c:v>
                </c:pt>
                <c:pt idx="1028">
                  <c:v>93.466634114583329</c:v>
                </c:pt>
                <c:pt idx="1029">
                  <c:v>93.433430989583329</c:v>
                </c:pt>
                <c:pt idx="1030">
                  <c:v>93.36669921875</c:v>
                </c:pt>
                <c:pt idx="1031">
                  <c:v>93.266682942708329</c:v>
                </c:pt>
                <c:pt idx="1032">
                  <c:v>93.166666666666671</c:v>
                </c:pt>
                <c:pt idx="1033">
                  <c:v>93.000081380208329</c:v>
                </c:pt>
                <c:pt idx="1034">
                  <c:v>92.86669921875</c:v>
                </c:pt>
                <c:pt idx="1035">
                  <c:v>92.766764322916671</c:v>
                </c:pt>
                <c:pt idx="1036">
                  <c:v>92.700032552083329</c:v>
                </c:pt>
                <c:pt idx="1037">
                  <c:v>92.5</c:v>
                </c:pt>
                <c:pt idx="1038">
                  <c:v>92.399983723958329</c:v>
                </c:pt>
                <c:pt idx="1039">
                  <c:v>92.36669921875</c:v>
                </c:pt>
                <c:pt idx="1040">
                  <c:v>92.266682942708329</c:v>
                </c:pt>
                <c:pt idx="1041">
                  <c:v>92.2333984375</c:v>
                </c:pt>
                <c:pt idx="1042">
                  <c:v>92.066813151041671</c:v>
                </c:pt>
                <c:pt idx="1043">
                  <c:v>91.966796875</c:v>
                </c:pt>
                <c:pt idx="1044">
                  <c:v>91.86669921875</c:v>
                </c:pt>
                <c:pt idx="1045">
                  <c:v>91.766682942708329</c:v>
                </c:pt>
                <c:pt idx="1046">
                  <c:v>91.700032552083329</c:v>
                </c:pt>
                <c:pt idx="1047">
                  <c:v>91.633463541666671</c:v>
                </c:pt>
                <c:pt idx="1048">
                  <c:v>91.466715494791671</c:v>
                </c:pt>
                <c:pt idx="1049">
                  <c:v>91.433430989583329</c:v>
                </c:pt>
                <c:pt idx="1050">
                  <c:v>91.333414713541671</c:v>
                </c:pt>
                <c:pt idx="1051">
                  <c:v>91.266682942708329</c:v>
                </c:pt>
                <c:pt idx="1052">
                  <c:v>91.166829427083329</c:v>
                </c:pt>
                <c:pt idx="1053">
                  <c:v>91.000081380208329</c:v>
                </c:pt>
                <c:pt idx="1054">
                  <c:v>90.966796875</c:v>
                </c:pt>
                <c:pt idx="1055">
                  <c:v>90.800048828125</c:v>
                </c:pt>
                <c:pt idx="1056">
                  <c:v>90.700113932291671</c:v>
                </c:pt>
                <c:pt idx="1057">
                  <c:v>90.666829427083329</c:v>
                </c:pt>
                <c:pt idx="1058">
                  <c:v>90.533447265625</c:v>
                </c:pt>
                <c:pt idx="1059">
                  <c:v>90.533365885416671</c:v>
                </c:pt>
                <c:pt idx="1060">
                  <c:v>90.399983723958329</c:v>
                </c:pt>
                <c:pt idx="1061">
                  <c:v>90.366617838541671</c:v>
                </c:pt>
                <c:pt idx="1062">
                  <c:v>90.266682942708329</c:v>
                </c:pt>
                <c:pt idx="1063">
                  <c:v>90.066569010416671</c:v>
                </c:pt>
                <c:pt idx="1064">
                  <c:v>89.999837239583329</c:v>
                </c:pt>
                <c:pt idx="1065">
                  <c:v>89.866536458333329</c:v>
                </c:pt>
                <c:pt idx="1066">
                  <c:v>89.733154296875</c:v>
                </c:pt>
                <c:pt idx="1067">
                  <c:v>89.666422526041671</c:v>
                </c:pt>
                <c:pt idx="1068">
                  <c:v>89.566569010416671</c:v>
                </c:pt>
                <c:pt idx="1069">
                  <c:v>89.566487630208329</c:v>
                </c:pt>
                <c:pt idx="1070">
                  <c:v>89.433268229166671</c:v>
                </c:pt>
                <c:pt idx="1071">
                  <c:v>89.366536458333329</c:v>
                </c:pt>
                <c:pt idx="1072">
                  <c:v>89.266520182291671</c:v>
                </c:pt>
                <c:pt idx="1073">
                  <c:v>89.166585286458329</c:v>
                </c:pt>
                <c:pt idx="1074">
                  <c:v>89.066487630208329</c:v>
                </c:pt>
                <c:pt idx="1075">
                  <c:v>88.89990234375</c:v>
                </c:pt>
                <c:pt idx="1076">
                  <c:v>88.799886067708329</c:v>
                </c:pt>
                <c:pt idx="1077">
                  <c:v>88.733235677083329</c:v>
                </c:pt>
                <c:pt idx="1078">
                  <c:v>88.599934895833329</c:v>
                </c:pt>
                <c:pt idx="1079">
                  <c:v>88.533203125</c:v>
                </c:pt>
                <c:pt idx="1080">
                  <c:v>88.39990234375</c:v>
                </c:pt>
                <c:pt idx="1081">
                  <c:v>88.366536458333329</c:v>
                </c:pt>
                <c:pt idx="1082">
                  <c:v>88.2666015625</c:v>
                </c:pt>
                <c:pt idx="1083">
                  <c:v>88.199951171875</c:v>
                </c:pt>
                <c:pt idx="1084">
                  <c:v>88.099934895833329</c:v>
                </c:pt>
                <c:pt idx="1085">
                  <c:v>87.999837239583329</c:v>
                </c:pt>
                <c:pt idx="1086">
                  <c:v>87.899983723958329</c:v>
                </c:pt>
                <c:pt idx="1087">
                  <c:v>87.799886067708329</c:v>
                </c:pt>
                <c:pt idx="1088">
                  <c:v>87.733235677083329</c:v>
                </c:pt>
                <c:pt idx="1089">
                  <c:v>87.599934895833329</c:v>
                </c:pt>
                <c:pt idx="1090">
                  <c:v>87.499918619791671</c:v>
                </c:pt>
                <c:pt idx="1091">
                  <c:v>87.39990234375</c:v>
                </c:pt>
                <c:pt idx="1092">
                  <c:v>87.333251953125</c:v>
                </c:pt>
                <c:pt idx="1093">
                  <c:v>87.166585286458329</c:v>
                </c:pt>
                <c:pt idx="1094">
                  <c:v>87.100016276041671</c:v>
                </c:pt>
                <c:pt idx="1095">
                  <c:v>86.999918619791671</c:v>
                </c:pt>
                <c:pt idx="1096">
                  <c:v>86.89990234375</c:v>
                </c:pt>
                <c:pt idx="1097">
                  <c:v>86.833333333333329</c:v>
                </c:pt>
                <c:pt idx="1098">
                  <c:v>86.699951171875</c:v>
                </c:pt>
                <c:pt idx="1099">
                  <c:v>86.633382161458329</c:v>
                </c:pt>
                <c:pt idx="1100">
                  <c:v>86.533284505208329</c:v>
                </c:pt>
                <c:pt idx="1101">
                  <c:v>86.39990234375</c:v>
                </c:pt>
                <c:pt idx="1102">
                  <c:v>86.333333333333329</c:v>
                </c:pt>
                <c:pt idx="1103">
                  <c:v>86.233317057291671</c:v>
                </c:pt>
                <c:pt idx="1104">
                  <c:v>86.166585286458329</c:v>
                </c:pt>
                <c:pt idx="1105">
                  <c:v>86.100016276041671</c:v>
                </c:pt>
                <c:pt idx="1106">
                  <c:v>86.033284505208329</c:v>
                </c:pt>
                <c:pt idx="1107">
                  <c:v>85.999918619791671</c:v>
                </c:pt>
                <c:pt idx="1108">
                  <c:v>85.899983723958329</c:v>
                </c:pt>
                <c:pt idx="1109">
                  <c:v>85.833333333333329</c:v>
                </c:pt>
                <c:pt idx="1110">
                  <c:v>85.699951171875</c:v>
                </c:pt>
                <c:pt idx="1111">
                  <c:v>85.600016276041671</c:v>
                </c:pt>
                <c:pt idx="1112">
                  <c:v>85.566731770833329</c:v>
                </c:pt>
                <c:pt idx="1113">
                  <c:v>85.433349609375</c:v>
                </c:pt>
                <c:pt idx="1114">
                  <c:v>85.299967447916671</c:v>
                </c:pt>
                <c:pt idx="1115">
                  <c:v>85.166666666666671</c:v>
                </c:pt>
                <c:pt idx="1116">
                  <c:v>85.100016276041671</c:v>
                </c:pt>
                <c:pt idx="1117">
                  <c:v>85.000081380208329</c:v>
                </c:pt>
                <c:pt idx="1118">
                  <c:v>84.86669921875</c:v>
                </c:pt>
                <c:pt idx="1119">
                  <c:v>84.7666015625</c:v>
                </c:pt>
                <c:pt idx="1120">
                  <c:v>84.700032552083329</c:v>
                </c:pt>
                <c:pt idx="1121">
                  <c:v>84.633382161458329</c:v>
                </c:pt>
                <c:pt idx="1122">
                  <c:v>84.5</c:v>
                </c:pt>
                <c:pt idx="1123">
                  <c:v>84.433349609375</c:v>
                </c:pt>
                <c:pt idx="1124">
                  <c:v>84.333414713541671</c:v>
                </c:pt>
                <c:pt idx="1125">
                  <c:v>84.2333984375</c:v>
                </c:pt>
                <c:pt idx="1126">
                  <c:v>84.133382161458329</c:v>
                </c:pt>
                <c:pt idx="1127">
                  <c:v>84.100016276041671</c:v>
                </c:pt>
                <c:pt idx="1128">
                  <c:v>84.000081380208329</c:v>
                </c:pt>
                <c:pt idx="1129">
                  <c:v>83.899983723958329</c:v>
                </c:pt>
                <c:pt idx="1130">
                  <c:v>83.833333333333329</c:v>
                </c:pt>
                <c:pt idx="1131">
                  <c:v>83.666748046875</c:v>
                </c:pt>
                <c:pt idx="1132">
                  <c:v>83.600016276041671</c:v>
                </c:pt>
                <c:pt idx="1133">
                  <c:v>83.533365885416671</c:v>
                </c:pt>
                <c:pt idx="1134">
                  <c:v>83.466715494791671</c:v>
                </c:pt>
                <c:pt idx="1135">
                  <c:v>83.36669921875</c:v>
                </c:pt>
                <c:pt idx="1136">
                  <c:v>83.266764322916671</c:v>
                </c:pt>
                <c:pt idx="1137">
                  <c:v>83.166666666666671</c:v>
                </c:pt>
                <c:pt idx="1138">
                  <c:v>83.066731770833329</c:v>
                </c:pt>
                <c:pt idx="1139">
                  <c:v>83</c:v>
                </c:pt>
                <c:pt idx="1140">
                  <c:v>82.900146484375</c:v>
                </c:pt>
                <c:pt idx="1141">
                  <c:v>82.833414713541671</c:v>
                </c:pt>
                <c:pt idx="1142">
                  <c:v>82.766764322916671</c:v>
                </c:pt>
                <c:pt idx="1143">
                  <c:v>82.666829427083329</c:v>
                </c:pt>
                <c:pt idx="1144">
                  <c:v>82.60009765625</c:v>
                </c:pt>
                <c:pt idx="1145">
                  <c:v>82.500081380208329</c:v>
                </c:pt>
                <c:pt idx="1146">
                  <c:v>82.433349609375</c:v>
                </c:pt>
                <c:pt idx="1147">
                  <c:v>82.33349609375</c:v>
                </c:pt>
                <c:pt idx="1148">
                  <c:v>82.2333984375</c:v>
                </c:pt>
                <c:pt idx="1149">
                  <c:v>82.133463541666671</c:v>
                </c:pt>
                <c:pt idx="1150">
                  <c:v>82.066813151041671</c:v>
                </c:pt>
                <c:pt idx="1151">
                  <c:v>81.933349609375</c:v>
                </c:pt>
                <c:pt idx="1152">
                  <c:v>81.866617838541671</c:v>
                </c:pt>
                <c:pt idx="1153">
                  <c:v>81.833251953125</c:v>
                </c:pt>
                <c:pt idx="1154">
                  <c:v>81.7666015625</c:v>
                </c:pt>
                <c:pt idx="1155">
                  <c:v>81.699951171875</c:v>
                </c:pt>
                <c:pt idx="1156">
                  <c:v>81.566569010416671</c:v>
                </c:pt>
                <c:pt idx="1157">
                  <c:v>81.5</c:v>
                </c:pt>
                <c:pt idx="1158">
                  <c:v>81.433349609375</c:v>
                </c:pt>
                <c:pt idx="1159">
                  <c:v>81.333414713541671</c:v>
                </c:pt>
                <c:pt idx="1160">
                  <c:v>81.233317057291671</c:v>
                </c:pt>
                <c:pt idx="1161">
                  <c:v>81.100016276041671</c:v>
                </c:pt>
                <c:pt idx="1162">
                  <c:v>81.033284505208329</c:v>
                </c:pt>
                <c:pt idx="1163">
                  <c:v>80.933349609375</c:v>
                </c:pt>
                <c:pt idx="1164">
                  <c:v>80.833333333333329</c:v>
                </c:pt>
                <c:pt idx="1165">
                  <c:v>80.799967447916671</c:v>
                </c:pt>
                <c:pt idx="1166">
                  <c:v>80.600016276041671</c:v>
                </c:pt>
                <c:pt idx="1167">
                  <c:v>80.533447265625</c:v>
                </c:pt>
                <c:pt idx="1168">
                  <c:v>80.466715494791671</c:v>
                </c:pt>
                <c:pt idx="1169">
                  <c:v>80.399983723958329</c:v>
                </c:pt>
                <c:pt idx="1170">
                  <c:v>80.266682942708329</c:v>
                </c:pt>
                <c:pt idx="1171">
                  <c:v>80.199951171875</c:v>
                </c:pt>
                <c:pt idx="1172">
                  <c:v>80.133382161458329</c:v>
                </c:pt>
                <c:pt idx="1173">
                  <c:v>80.066731770833329</c:v>
                </c:pt>
                <c:pt idx="1174">
                  <c:v>80</c:v>
                </c:pt>
                <c:pt idx="1175">
                  <c:v>79.933349609375</c:v>
                </c:pt>
                <c:pt idx="1176">
                  <c:v>79.766682942708329</c:v>
                </c:pt>
                <c:pt idx="1177">
                  <c:v>79.766682942708329</c:v>
                </c:pt>
                <c:pt idx="1178">
                  <c:v>79.666666666666671</c:v>
                </c:pt>
                <c:pt idx="1179">
                  <c:v>79.566569010416671</c:v>
                </c:pt>
                <c:pt idx="1180">
                  <c:v>79.499837239583329</c:v>
                </c:pt>
                <c:pt idx="1181">
                  <c:v>79.433268229166671</c:v>
                </c:pt>
                <c:pt idx="1182">
                  <c:v>79.299967447916671</c:v>
                </c:pt>
                <c:pt idx="1183">
                  <c:v>79.2666015625</c:v>
                </c:pt>
                <c:pt idx="1184">
                  <c:v>79.233235677083329</c:v>
                </c:pt>
                <c:pt idx="1185">
                  <c:v>79.099934895833329</c:v>
                </c:pt>
                <c:pt idx="1186">
                  <c:v>79</c:v>
                </c:pt>
                <c:pt idx="1187">
                  <c:v>78.89990234375</c:v>
                </c:pt>
                <c:pt idx="1188">
                  <c:v>78.866536458333329</c:v>
                </c:pt>
                <c:pt idx="1189">
                  <c:v>78.7666015625</c:v>
                </c:pt>
                <c:pt idx="1190">
                  <c:v>78.666585286458329</c:v>
                </c:pt>
                <c:pt idx="1191">
                  <c:v>78.566650390625</c:v>
                </c:pt>
                <c:pt idx="1192">
                  <c:v>78.533284505208329</c:v>
                </c:pt>
                <c:pt idx="1193">
                  <c:v>78.466634114583329</c:v>
                </c:pt>
                <c:pt idx="1194">
                  <c:v>78.39990234375</c:v>
                </c:pt>
                <c:pt idx="1195">
                  <c:v>78.299967447916671</c:v>
                </c:pt>
                <c:pt idx="1196">
                  <c:v>78.199951171875</c:v>
                </c:pt>
                <c:pt idx="1197">
                  <c:v>78.099934895833329</c:v>
                </c:pt>
                <c:pt idx="1198">
                  <c:v>78.033365885416671</c:v>
                </c:pt>
                <c:pt idx="1199">
                  <c:v>77.933268229166671</c:v>
                </c:pt>
                <c:pt idx="1200">
                  <c:v>77.86669921875</c:v>
                </c:pt>
                <c:pt idx="1201">
                  <c:v>77.799967447916671</c:v>
                </c:pt>
                <c:pt idx="1202">
                  <c:v>77.699951171875</c:v>
                </c:pt>
                <c:pt idx="1203">
                  <c:v>77.63330078125</c:v>
                </c:pt>
                <c:pt idx="1204">
                  <c:v>77.533284505208329</c:v>
                </c:pt>
                <c:pt idx="1205">
                  <c:v>77.433349609375</c:v>
                </c:pt>
                <c:pt idx="1206">
                  <c:v>77.333333333333329</c:v>
                </c:pt>
                <c:pt idx="1207">
                  <c:v>77.300048828125</c:v>
                </c:pt>
                <c:pt idx="1208">
                  <c:v>77.199951171875</c:v>
                </c:pt>
                <c:pt idx="1209">
                  <c:v>77.133219401041671</c:v>
                </c:pt>
                <c:pt idx="1210">
                  <c:v>77.033284505208329</c:v>
                </c:pt>
                <c:pt idx="1211">
                  <c:v>76.933349609375</c:v>
                </c:pt>
                <c:pt idx="1212">
                  <c:v>76.866617838541671</c:v>
                </c:pt>
                <c:pt idx="1213">
                  <c:v>76.799967447916671</c:v>
                </c:pt>
                <c:pt idx="1214">
                  <c:v>76.733317057291671</c:v>
                </c:pt>
                <c:pt idx="1215">
                  <c:v>76.600016276041671</c:v>
                </c:pt>
                <c:pt idx="1216">
                  <c:v>76.533284505208329</c:v>
                </c:pt>
                <c:pt idx="1217">
                  <c:v>76.466715494791671</c:v>
                </c:pt>
                <c:pt idx="1218">
                  <c:v>76.399983723958329</c:v>
                </c:pt>
                <c:pt idx="1219">
                  <c:v>76.266764322916671</c:v>
                </c:pt>
                <c:pt idx="1220">
                  <c:v>76.13330078125</c:v>
                </c:pt>
                <c:pt idx="1221">
                  <c:v>76.13330078125</c:v>
                </c:pt>
                <c:pt idx="1222">
                  <c:v>76.033284505208329</c:v>
                </c:pt>
                <c:pt idx="1223">
                  <c:v>75.966715494791671</c:v>
                </c:pt>
                <c:pt idx="1224">
                  <c:v>75.833333333333329</c:v>
                </c:pt>
                <c:pt idx="1225">
                  <c:v>75.766682942708329</c:v>
                </c:pt>
                <c:pt idx="1226">
                  <c:v>75.733317057291671</c:v>
                </c:pt>
                <c:pt idx="1227">
                  <c:v>75.600016276041671</c:v>
                </c:pt>
                <c:pt idx="1228">
                  <c:v>75.600016276041671</c:v>
                </c:pt>
                <c:pt idx="1229">
                  <c:v>75.500081380208329</c:v>
                </c:pt>
                <c:pt idx="1230">
                  <c:v>75.433349609375</c:v>
                </c:pt>
                <c:pt idx="1231">
                  <c:v>75.300048828125</c:v>
                </c:pt>
                <c:pt idx="1232">
                  <c:v>75.266764322916671</c:v>
                </c:pt>
                <c:pt idx="1233">
                  <c:v>75.133382161458329</c:v>
                </c:pt>
                <c:pt idx="1234">
                  <c:v>75.133382161458329</c:v>
                </c:pt>
                <c:pt idx="1235">
                  <c:v>75.000162760416671</c:v>
                </c:pt>
                <c:pt idx="1236">
                  <c:v>74.933430989583329</c:v>
                </c:pt>
                <c:pt idx="1237">
                  <c:v>74.833333333333329</c:v>
                </c:pt>
                <c:pt idx="1238">
                  <c:v>74.833414713541671</c:v>
                </c:pt>
                <c:pt idx="1239">
                  <c:v>74.800048828125</c:v>
                </c:pt>
                <c:pt idx="1240">
                  <c:v>74.700032552083329</c:v>
                </c:pt>
                <c:pt idx="1241">
                  <c:v>74.633382161458329</c:v>
                </c:pt>
                <c:pt idx="1242">
                  <c:v>74.533447265625</c:v>
                </c:pt>
                <c:pt idx="1243">
                  <c:v>74.466715494791671</c:v>
                </c:pt>
                <c:pt idx="1244">
                  <c:v>74.466715494791671</c:v>
                </c:pt>
                <c:pt idx="1245">
                  <c:v>74.400065104166671</c:v>
                </c:pt>
                <c:pt idx="1246">
                  <c:v>74.233479817708329</c:v>
                </c:pt>
                <c:pt idx="1247">
                  <c:v>74.133382161458329</c:v>
                </c:pt>
                <c:pt idx="1248">
                  <c:v>74.10009765625</c:v>
                </c:pt>
                <c:pt idx="1249">
                  <c:v>74.033447265625</c:v>
                </c:pt>
                <c:pt idx="1250">
                  <c:v>73.866780598958329</c:v>
                </c:pt>
                <c:pt idx="1251">
                  <c:v>73.833414713541671</c:v>
                </c:pt>
                <c:pt idx="1252">
                  <c:v>73.7333984375</c:v>
                </c:pt>
                <c:pt idx="1253">
                  <c:v>73.666748046875</c:v>
                </c:pt>
                <c:pt idx="1254">
                  <c:v>73.566813151041671</c:v>
                </c:pt>
                <c:pt idx="1255">
                  <c:v>73.500081380208329</c:v>
                </c:pt>
                <c:pt idx="1256">
                  <c:v>73.500162760416671</c:v>
                </c:pt>
                <c:pt idx="1257">
                  <c:v>73.400146484375</c:v>
                </c:pt>
                <c:pt idx="1258">
                  <c:v>73.300048828125</c:v>
                </c:pt>
                <c:pt idx="1259">
                  <c:v>73.200113932291671</c:v>
                </c:pt>
                <c:pt idx="1260">
                  <c:v>73.133382161458329</c:v>
                </c:pt>
                <c:pt idx="1261">
                  <c:v>73.066650390625</c:v>
                </c:pt>
                <c:pt idx="1262">
                  <c:v>72.899983723958329</c:v>
                </c:pt>
                <c:pt idx="1263">
                  <c:v>72.833333333333329</c:v>
                </c:pt>
                <c:pt idx="1264">
                  <c:v>72.800048828125</c:v>
                </c:pt>
                <c:pt idx="1265">
                  <c:v>72.766682942708329</c:v>
                </c:pt>
                <c:pt idx="1266">
                  <c:v>72.666585286458329</c:v>
                </c:pt>
                <c:pt idx="1267">
                  <c:v>72.633219401041671</c:v>
                </c:pt>
                <c:pt idx="1268">
                  <c:v>72.533365885416671</c:v>
                </c:pt>
                <c:pt idx="1269">
                  <c:v>72.5</c:v>
                </c:pt>
                <c:pt idx="1270">
                  <c:v>72.366617838541671</c:v>
                </c:pt>
                <c:pt idx="1271">
                  <c:v>72.2666015625</c:v>
                </c:pt>
                <c:pt idx="1272">
                  <c:v>72.200032552083329</c:v>
                </c:pt>
                <c:pt idx="1273">
                  <c:v>72.133382161458329</c:v>
                </c:pt>
                <c:pt idx="1274">
                  <c:v>72.166666666666671</c:v>
                </c:pt>
                <c:pt idx="1275">
                  <c:v>72.066731770833329</c:v>
                </c:pt>
                <c:pt idx="1276">
                  <c:v>72.033284505208329</c:v>
                </c:pt>
                <c:pt idx="1277">
                  <c:v>71.966715494791671</c:v>
                </c:pt>
                <c:pt idx="1278">
                  <c:v>71.86669921875</c:v>
                </c:pt>
                <c:pt idx="1279">
                  <c:v>71.833414713541671</c:v>
                </c:pt>
                <c:pt idx="1280">
                  <c:v>71.7333984375</c:v>
                </c:pt>
                <c:pt idx="1281">
                  <c:v>71.63330078125</c:v>
                </c:pt>
                <c:pt idx="1282">
                  <c:v>71.500081380208329</c:v>
                </c:pt>
                <c:pt idx="1283">
                  <c:v>71.466715494791671</c:v>
                </c:pt>
                <c:pt idx="1284">
                  <c:v>71.36669921875</c:v>
                </c:pt>
                <c:pt idx="1285">
                  <c:v>71.300048828125</c:v>
                </c:pt>
                <c:pt idx="1286">
                  <c:v>71.266764322916671</c:v>
                </c:pt>
                <c:pt idx="1287">
                  <c:v>71.200032552083329</c:v>
                </c:pt>
                <c:pt idx="1288">
                  <c:v>71.166666666666671</c:v>
                </c:pt>
                <c:pt idx="1289">
                  <c:v>71.10009765625</c:v>
                </c:pt>
                <c:pt idx="1290">
                  <c:v>71.033447265625</c:v>
                </c:pt>
                <c:pt idx="1291">
                  <c:v>70.966715494791671</c:v>
                </c:pt>
                <c:pt idx="1292">
                  <c:v>70.86669921875</c:v>
                </c:pt>
                <c:pt idx="1293">
                  <c:v>70.766764322916671</c:v>
                </c:pt>
                <c:pt idx="1294">
                  <c:v>70.700032552083329</c:v>
                </c:pt>
                <c:pt idx="1295">
                  <c:v>70.600016276041671</c:v>
                </c:pt>
                <c:pt idx="1296">
                  <c:v>70.533365885416671</c:v>
                </c:pt>
                <c:pt idx="1297">
                  <c:v>70.466715494791671</c:v>
                </c:pt>
                <c:pt idx="1298">
                  <c:v>70.433430989583329</c:v>
                </c:pt>
                <c:pt idx="1299">
                  <c:v>70.400065104166671</c:v>
                </c:pt>
                <c:pt idx="1300">
                  <c:v>70.300048828125</c:v>
                </c:pt>
                <c:pt idx="1301">
                  <c:v>70.200032552083329</c:v>
                </c:pt>
                <c:pt idx="1302">
                  <c:v>70.100016276041671</c:v>
                </c:pt>
                <c:pt idx="1303">
                  <c:v>70.033447265625</c:v>
                </c:pt>
                <c:pt idx="1304">
                  <c:v>70.000081380208329</c:v>
                </c:pt>
                <c:pt idx="1305">
                  <c:v>69.866780598958329</c:v>
                </c:pt>
                <c:pt idx="1306">
                  <c:v>69.800130208333329</c:v>
                </c:pt>
                <c:pt idx="1307">
                  <c:v>69.766764322916671</c:v>
                </c:pt>
                <c:pt idx="1308">
                  <c:v>69.700032552083329</c:v>
                </c:pt>
                <c:pt idx="1309">
                  <c:v>69.63330078125</c:v>
                </c:pt>
                <c:pt idx="1310">
                  <c:v>69.566569010416671</c:v>
                </c:pt>
                <c:pt idx="1311">
                  <c:v>69.5</c:v>
                </c:pt>
                <c:pt idx="1312">
                  <c:v>69.433349609375</c:v>
                </c:pt>
                <c:pt idx="1313">
                  <c:v>69.366617838541671</c:v>
                </c:pt>
                <c:pt idx="1314">
                  <c:v>69.299886067708329</c:v>
                </c:pt>
                <c:pt idx="1315">
                  <c:v>69.199788411458329</c:v>
                </c:pt>
                <c:pt idx="1316">
                  <c:v>69.133138020833329</c:v>
                </c:pt>
                <c:pt idx="1317">
                  <c:v>69.066487630208329</c:v>
                </c:pt>
                <c:pt idx="1318">
                  <c:v>68.999837239583329</c:v>
                </c:pt>
                <c:pt idx="1319">
                  <c:v>68.899820963541671</c:v>
                </c:pt>
                <c:pt idx="1320">
                  <c:v>68.866536458333329</c:v>
                </c:pt>
                <c:pt idx="1321">
                  <c:v>68.799886067708329</c:v>
                </c:pt>
                <c:pt idx="1322">
                  <c:v>68.699869791666671</c:v>
                </c:pt>
                <c:pt idx="1323">
                  <c:v>68.666585286458329</c:v>
                </c:pt>
                <c:pt idx="1324">
                  <c:v>68.599853515625</c:v>
                </c:pt>
                <c:pt idx="1325">
                  <c:v>68.566569010416671</c:v>
                </c:pt>
                <c:pt idx="1326">
                  <c:v>68.533203125</c:v>
                </c:pt>
                <c:pt idx="1327">
                  <c:v>68.399820963541671</c:v>
                </c:pt>
                <c:pt idx="1328">
                  <c:v>68.366536458333329</c:v>
                </c:pt>
                <c:pt idx="1329">
                  <c:v>68.299886067708329</c:v>
                </c:pt>
                <c:pt idx="1330">
                  <c:v>68.199869791666671</c:v>
                </c:pt>
                <c:pt idx="1331">
                  <c:v>68.099934895833329</c:v>
                </c:pt>
                <c:pt idx="1332">
                  <c:v>68.066569010416671</c:v>
                </c:pt>
                <c:pt idx="1333">
                  <c:v>67.999837239583329</c:v>
                </c:pt>
                <c:pt idx="1334">
                  <c:v>67.966552734375</c:v>
                </c:pt>
                <c:pt idx="1335">
                  <c:v>67.89990234375</c:v>
                </c:pt>
                <c:pt idx="1336">
                  <c:v>67.799886067708329</c:v>
                </c:pt>
                <c:pt idx="1337">
                  <c:v>67.799886067708329</c:v>
                </c:pt>
                <c:pt idx="1338">
                  <c:v>67.733154296875</c:v>
                </c:pt>
                <c:pt idx="1339">
                  <c:v>67.633219401041671</c:v>
                </c:pt>
                <c:pt idx="1340">
                  <c:v>67.566569010416671</c:v>
                </c:pt>
                <c:pt idx="1341">
                  <c:v>67.499918619791671</c:v>
                </c:pt>
                <c:pt idx="1342">
                  <c:v>67.366617838541671</c:v>
                </c:pt>
                <c:pt idx="1343">
                  <c:v>67.366617838541671</c:v>
                </c:pt>
                <c:pt idx="1344">
                  <c:v>67.299886067708329</c:v>
                </c:pt>
                <c:pt idx="1345">
                  <c:v>67.233235677083329</c:v>
                </c:pt>
                <c:pt idx="1346">
                  <c:v>67.166666666666671</c:v>
                </c:pt>
                <c:pt idx="1347">
                  <c:v>67.066569010416671</c:v>
                </c:pt>
                <c:pt idx="1348">
                  <c:v>67.033284505208329</c:v>
                </c:pt>
                <c:pt idx="1349">
                  <c:v>67</c:v>
                </c:pt>
                <c:pt idx="1350">
                  <c:v>66.866536458333329</c:v>
                </c:pt>
                <c:pt idx="1351">
                  <c:v>66.833251953125</c:v>
                </c:pt>
                <c:pt idx="1352">
                  <c:v>66.766520182291671</c:v>
                </c:pt>
                <c:pt idx="1353">
                  <c:v>66.633219401041671</c:v>
                </c:pt>
                <c:pt idx="1354">
                  <c:v>66.599934895833329</c:v>
                </c:pt>
                <c:pt idx="1355">
                  <c:v>66.533284505208329</c:v>
                </c:pt>
                <c:pt idx="1356">
                  <c:v>66.499918619791671</c:v>
                </c:pt>
                <c:pt idx="1357">
                  <c:v>66.399983723958329</c:v>
                </c:pt>
                <c:pt idx="1358">
                  <c:v>66.333251953125</c:v>
                </c:pt>
                <c:pt idx="1359">
                  <c:v>66.299886067708329</c:v>
                </c:pt>
                <c:pt idx="1360">
                  <c:v>66.233235677083329</c:v>
                </c:pt>
                <c:pt idx="1361">
                  <c:v>66.233317057291671</c:v>
                </c:pt>
                <c:pt idx="1362">
                  <c:v>66.199951171875</c:v>
                </c:pt>
                <c:pt idx="1363">
                  <c:v>66.099853515625</c:v>
                </c:pt>
                <c:pt idx="1364">
                  <c:v>66.033284505208329</c:v>
                </c:pt>
                <c:pt idx="1365">
                  <c:v>65.966634114583329</c:v>
                </c:pt>
                <c:pt idx="1366">
                  <c:v>65.866617838541671</c:v>
                </c:pt>
                <c:pt idx="1367">
                  <c:v>65.799967447916671</c:v>
                </c:pt>
                <c:pt idx="1368">
                  <c:v>65.733235677083329</c:v>
                </c:pt>
                <c:pt idx="1369">
                  <c:v>65.666666666666671</c:v>
                </c:pt>
                <c:pt idx="1370">
                  <c:v>65.63330078125</c:v>
                </c:pt>
                <c:pt idx="1371">
                  <c:v>65.566650390625</c:v>
                </c:pt>
                <c:pt idx="1372">
                  <c:v>65.533284505208329</c:v>
                </c:pt>
                <c:pt idx="1373">
                  <c:v>65.466634114583329</c:v>
                </c:pt>
                <c:pt idx="1374">
                  <c:v>65.39990234375</c:v>
                </c:pt>
                <c:pt idx="1375">
                  <c:v>65.333251953125</c:v>
                </c:pt>
                <c:pt idx="1376">
                  <c:v>65.2666015625</c:v>
                </c:pt>
                <c:pt idx="1377">
                  <c:v>65.199951171875</c:v>
                </c:pt>
                <c:pt idx="1378">
                  <c:v>65.099934895833329</c:v>
                </c:pt>
                <c:pt idx="1379">
                  <c:v>65.066650390625</c:v>
                </c:pt>
                <c:pt idx="1380">
                  <c:v>65</c:v>
                </c:pt>
                <c:pt idx="1381">
                  <c:v>64.933268229166671</c:v>
                </c:pt>
                <c:pt idx="1382">
                  <c:v>64.89990234375</c:v>
                </c:pt>
                <c:pt idx="1383">
                  <c:v>64.833333333333329</c:v>
                </c:pt>
                <c:pt idx="1384">
                  <c:v>64.733317057291671</c:v>
                </c:pt>
                <c:pt idx="1385">
                  <c:v>64.666585286458329</c:v>
                </c:pt>
                <c:pt idx="1386">
                  <c:v>64.600016276041671</c:v>
                </c:pt>
                <c:pt idx="1387">
                  <c:v>64.600016276041671</c:v>
                </c:pt>
                <c:pt idx="1388">
                  <c:v>64.5</c:v>
                </c:pt>
                <c:pt idx="1389">
                  <c:v>64.466715494791671</c:v>
                </c:pt>
                <c:pt idx="1390">
                  <c:v>64.433349609375</c:v>
                </c:pt>
                <c:pt idx="1391">
                  <c:v>64.333333333333329</c:v>
                </c:pt>
                <c:pt idx="1392">
                  <c:v>64.266682942708329</c:v>
                </c:pt>
                <c:pt idx="1393">
                  <c:v>64.233317057291671</c:v>
                </c:pt>
                <c:pt idx="1394">
                  <c:v>64.133382161458329</c:v>
                </c:pt>
                <c:pt idx="1395">
                  <c:v>64.033284505208329</c:v>
                </c:pt>
                <c:pt idx="1396">
                  <c:v>63.933349609375</c:v>
                </c:pt>
                <c:pt idx="1397">
                  <c:v>63.900065104166664</c:v>
                </c:pt>
                <c:pt idx="1398">
                  <c:v>63.86669921875</c:v>
                </c:pt>
                <c:pt idx="1399">
                  <c:v>63.799967447916664</c:v>
                </c:pt>
                <c:pt idx="1400">
                  <c:v>63.733317057291664</c:v>
                </c:pt>
                <c:pt idx="1401">
                  <c:v>63.700032552083336</c:v>
                </c:pt>
                <c:pt idx="1402">
                  <c:v>63.63330078125</c:v>
                </c:pt>
                <c:pt idx="1403">
                  <c:v>63.533365885416664</c:v>
                </c:pt>
                <c:pt idx="1404">
                  <c:v>63.5</c:v>
                </c:pt>
                <c:pt idx="1405">
                  <c:v>63.466715494791664</c:v>
                </c:pt>
                <c:pt idx="1406">
                  <c:v>63.399983723958336</c:v>
                </c:pt>
                <c:pt idx="1407">
                  <c:v>63.333333333333336</c:v>
                </c:pt>
                <c:pt idx="1408">
                  <c:v>63.266764322916664</c:v>
                </c:pt>
                <c:pt idx="1409">
                  <c:v>63.266682942708336</c:v>
                </c:pt>
                <c:pt idx="1410">
                  <c:v>63.166748046875</c:v>
                </c:pt>
                <c:pt idx="1411">
                  <c:v>63.100016276041664</c:v>
                </c:pt>
                <c:pt idx="1412">
                  <c:v>63.066650390625</c:v>
                </c:pt>
                <c:pt idx="1413">
                  <c:v>63.033284505208336</c:v>
                </c:pt>
                <c:pt idx="1414">
                  <c:v>62.899983723958336</c:v>
                </c:pt>
                <c:pt idx="1415">
                  <c:v>62.86669921875</c:v>
                </c:pt>
                <c:pt idx="1416">
                  <c:v>62.800048828125</c:v>
                </c:pt>
                <c:pt idx="1417">
                  <c:v>62.766682942708336</c:v>
                </c:pt>
                <c:pt idx="1418">
                  <c:v>62.700032552083336</c:v>
                </c:pt>
                <c:pt idx="1419">
                  <c:v>62.633382161458336</c:v>
                </c:pt>
                <c:pt idx="1420">
                  <c:v>62.566731770833336</c:v>
                </c:pt>
                <c:pt idx="1421">
                  <c:v>62.466715494791664</c:v>
                </c:pt>
                <c:pt idx="1422">
                  <c:v>62.400065104166664</c:v>
                </c:pt>
                <c:pt idx="1423">
                  <c:v>62.36669921875</c:v>
                </c:pt>
                <c:pt idx="1424">
                  <c:v>62.300048828125</c:v>
                </c:pt>
                <c:pt idx="1425">
                  <c:v>62.266764322916664</c:v>
                </c:pt>
                <c:pt idx="1426">
                  <c:v>62.200113932291664</c:v>
                </c:pt>
                <c:pt idx="1427">
                  <c:v>62.166748046875</c:v>
                </c:pt>
                <c:pt idx="1428">
                  <c:v>62.10009765625</c:v>
                </c:pt>
                <c:pt idx="1429">
                  <c:v>62.066731770833336</c:v>
                </c:pt>
                <c:pt idx="1430">
                  <c:v>61.966715494791664</c:v>
                </c:pt>
                <c:pt idx="1431">
                  <c:v>61.899983723958336</c:v>
                </c:pt>
                <c:pt idx="1432">
                  <c:v>61.86669921875</c:v>
                </c:pt>
                <c:pt idx="1433">
                  <c:v>61.766764322916664</c:v>
                </c:pt>
                <c:pt idx="1434">
                  <c:v>61.800048828125</c:v>
                </c:pt>
                <c:pt idx="1435">
                  <c:v>61.700032552083336</c:v>
                </c:pt>
                <c:pt idx="1436">
                  <c:v>61.633382161458336</c:v>
                </c:pt>
                <c:pt idx="1437">
                  <c:v>61.60009765625</c:v>
                </c:pt>
                <c:pt idx="1438">
                  <c:v>61.500081380208336</c:v>
                </c:pt>
                <c:pt idx="1439">
                  <c:v>61.433430989583336</c:v>
                </c:pt>
                <c:pt idx="1440">
                  <c:v>61.400065104166664</c:v>
                </c:pt>
                <c:pt idx="1441">
                  <c:v>61.333333333333336</c:v>
                </c:pt>
                <c:pt idx="1442">
                  <c:v>61.266682942708336</c:v>
                </c:pt>
                <c:pt idx="1443">
                  <c:v>61.2333984375</c:v>
                </c:pt>
                <c:pt idx="1444">
                  <c:v>61.166748046875</c:v>
                </c:pt>
                <c:pt idx="1445">
                  <c:v>61.133382161458336</c:v>
                </c:pt>
                <c:pt idx="1446">
                  <c:v>61.066731770833336</c:v>
                </c:pt>
                <c:pt idx="1447">
                  <c:v>60.966796875</c:v>
                </c:pt>
                <c:pt idx="1448">
                  <c:v>60.933512369791664</c:v>
                </c:pt>
                <c:pt idx="1449">
                  <c:v>60.900146484375</c:v>
                </c:pt>
                <c:pt idx="1450">
                  <c:v>60.83349609375</c:v>
                </c:pt>
                <c:pt idx="1451">
                  <c:v>60.766764322916664</c:v>
                </c:pt>
                <c:pt idx="1452">
                  <c:v>60.7333984375</c:v>
                </c:pt>
                <c:pt idx="1453">
                  <c:v>60.666748046875</c:v>
                </c:pt>
                <c:pt idx="1454">
                  <c:v>60.600179036458336</c:v>
                </c:pt>
                <c:pt idx="1455">
                  <c:v>60.533447265625</c:v>
                </c:pt>
                <c:pt idx="1456">
                  <c:v>60.466796875</c:v>
                </c:pt>
                <c:pt idx="1457">
                  <c:v>60.433512369791664</c:v>
                </c:pt>
                <c:pt idx="1458">
                  <c:v>60.400146484375</c:v>
                </c:pt>
                <c:pt idx="1459">
                  <c:v>60.333414713541664</c:v>
                </c:pt>
                <c:pt idx="1460">
                  <c:v>60.300048828125</c:v>
                </c:pt>
                <c:pt idx="1461">
                  <c:v>60.2333984375</c:v>
                </c:pt>
                <c:pt idx="1462">
                  <c:v>60.200113932291664</c:v>
                </c:pt>
                <c:pt idx="1463">
                  <c:v>60.133463541666664</c:v>
                </c:pt>
                <c:pt idx="1464">
                  <c:v>60.100179036458336</c:v>
                </c:pt>
                <c:pt idx="1465">
                  <c:v>60.033447265625</c:v>
                </c:pt>
                <c:pt idx="1466">
                  <c:v>59.966796875</c:v>
                </c:pt>
                <c:pt idx="1467">
                  <c:v>59.933512369791664</c:v>
                </c:pt>
                <c:pt idx="1468">
                  <c:v>59.866780598958336</c:v>
                </c:pt>
                <c:pt idx="1469">
                  <c:v>59.800048828125</c:v>
                </c:pt>
                <c:pt idx="1470">
                  <c:v>59.733479817708336</c:v>
                </c:pt>
                <c:pt idx="1471">
                  <c:v>59.666748046875</c:v>
                </c:pt>
                <c:pt idx="1472">
                  <c:v>59.633382161458336</c:v>
                </c:pt>
                <c:pt idx="1473">
                  <c:v>59.566731770833336</c:v>
                </c:pt>
                <c:pt idx="1474">
                  <c:v>59.466796875</c:v>
                </c:pt>
                <c:pt idx="1475">
                  <c:v>59.433512369791664</c:v>
                </c:pt>
                <c:pt idx="1476">
                  <c:v>59.400146484375</c:v>
                </c:pt>
                <c:pt idx="1477">
                  <c:v>59.33349609375</c:v>
                </c:pt>
                <c:pt idx="1478">
                  <c:v>59.300130208333336</c:v>
                </c:pt>
                <c:pt idx="1479">
                  <c:v>59.33349609375</c:v>
                </c:pt>
                <c:pt idx="1480">
                  <c:v>59.266845703125</c:v>
                </c:pt>
                <c:pt idx="1481">
                  <c:v>59.166829427083336</c:v>
                </c:pt>
                <c:pt idx="1482">
                  <c:v>59.133463541666664</c:v>
                </c:pt>
                <c:pt idx="1483">
                  <c:v>59.10009765625</c:v>
                </c:pt>
                <c:pt idx="1484">
                  <c:v>59.033284505208336</c:v>
                </c:pt>
                <c:pt idx="1485">
                  <c:v>58.933349609375</c:v>
                </c:pt>
                <c:pt idx="1486">
                  <c:v>58.900065104166664</c:v>
                </c:pt>
                <c:pt idx="1487">
                  <c:v>58.900065104166664</c:v>
                </c:pt>
                <c:pt idx="1488">
                  <c:v>58.800048828125</c:v>
                </c:pt>
                <c:pt idx="1489">
                  <c:v>58.733317057291664</c:v>
                </c:pt>
                <c:pt idx="1490">
                  <c:v>58.666666666666664</c:v>
                </c:pt>
                <c:pt idx="1491">
                  <c:v>58.633382161458336</c:v>
                </c:pt>
                <c:pt idx="1492">
                  <c:v>58.633382161458336</c:v>
                </c:pt>
                <c:pt idx="1493">
                  <c:v>58.566731770833336</c:v>
                </c:pt>
                <c:pt idx="1494">
                  <c:v>58.466634114583336</c:v>
                </c:pt>
                <c:pt idx="1495">
                  <c:v>58.433349609375</c:v>
                </c:pt>
                <c:pt idx="1496">
                  <c:v>58.366780598958336</c:v>
                </c:pt>
                <c:pt idx="1497">
                  <c:v>58.300048828125</c:v>
                </c:pt>
                <c:pt idx="1498">
                  <c:v>58.2333984375</c:v>
                </c:pt>
                <c:pt idx="1499">
                  <c:v>58.200113932291664</c:v>
                </c:pt>
                <c:pt idx="1500">
                  <c:v>58.200113932291664</c:v>
                </c:pt>
                <c:pt idx="1501">
                  <c:v>58.166748046875</c:v>
                </c:pt>
                <c:pt idx="1502">
                  <c:v>58.10009765625</c:v>
                </c:pt>
                <c:pt idx="1503">
                  <c:v>58.033365885416664</c:v>
                </c:pt>
                <c:pt idx="1504">
                  <c:v>58</c:v>
                </c:pt>
                <c:pt idx="1505">
                  <c:v>57.900065104166664</c:v>
                </c:pt>
                <c:pt idx="1506">
                  <c:v>57.86669921875</c:v>
                </c:pt>
                <c:pt idx="1507">
                  <c:v>57.766764322916664</c:v>
                </c:pt>
                <c:pt idx="1508">
                  <c:v>57.766682942708336</c:v>
                </c:pt>
                <c:pt idx="1509">
                  <c:v>57.666666666666664</c:v>
                </c:pt>
                <c:pt idx="1510">
                  <c:v>57.60009765625</c:v>
                </c:pt>
                <c:pt idx="1511">
                  <c:v>57.60009765625</c:v>
                </c:pt>
                <c:pt idx="1512">
                  <c:v>57.566731770833336</c:v>
                </c:pt>
                <c:pt idx="1513">
                  <c:v>57.466796875</c:v>
                </c:pt>
                <c:pt idx="1514">
                  <c:v>57.433430989583336</c:v>
                </c:pt>
                <c:pt idx="1515">
                  <c:v>57.36669921875</c:v>
                </c:pt>
                <c:pt idx="1516">
                  <c:v>57.333251953125</c:v>
                </c:pt>
                <c:pt idx="1517">
                  <c:v>57.199951171875</c:v>
                </c:pt>
                <c:pt idx="1518">
                  <c:v>57.233235677083336</c:v>
                </c:pt>
                <c:pt idx="1519">
                  <c:v>57.166666666666664</c:v>
                </c:pt>
                <c:pt idx="1520">
                  <c:v>57.099934895833336</c:v>
                </c:pt>
                <c:pt idx="1521">
                  <c:v>57.13330078125</c:v>
                </c:pt>
                <c:pt idx="1522">
                  <c:v>57.033203125</c:v>
                </c:pt>
                <c:pt idx="1523">
                  <c:v>57.033203125</c:v>
                </c:pt>
                <c:pt idx="1524">
                  <c:v>56.933349609375</c:v>
                </c:pt>
                <c:pt idx="1525">
                  <c:v>56.899983723958336</c:v>
                </c:pt>
                <c:pt idx="1526">
                  <c:v>56.833333333333336</c:v>
                </c:pt>
                <c:pt idx="1527">
                  <c:v>56.833333333333336</c:v>
                </c:pt>
                <c:pt idx="1528">
                  <c:v>56.799967447916664</c:v>
                </c:pt>
                <c:pt idx="1529">
                  <c:v>56.699951171875</c:v>
                </c:pt>
                <c:pt idx="1530">
                  <c:v>56.666666666666664</c:v>
                </c:pt>
                <c:pt idx="1531">
                  <c:v>56.599934895833336</c:v>
                </c:pt>
                <c:pt idx="1532">
                  <c:v>56.566569010416664</c:v>
                </c:pt>
                <c:pt idx="1533">
                  <c:v>56.566569010416664</c:v>
                </c:pt>
                <c:pt idx="1534">
                  <c:v>56.466634114583336</c:v>
                </c:pt>
                <c:pt idx="1535">
                  <c:v>56.433349609375</c:v>
                </c:pt>
                <c:pt idx="1536">
                  <c:v>56.399983723958336</c:v>
                </c:pt>
                <c:pt idx="1537">
                  <c:v>56.333251953125</c:v>
                </c:pt>
                <c:pt idx="1538">
                  <c:v>56.299967447916664</c:v>
                </c:pt>
                <c:pt idx="1539">
                  <c:v>56.233317057291664</c:v>
                </c:pt>
                <c:pt idx="1540">
                  <c:v>56.199951171875</c:v>
                </c:pt>
                <c:pt idx="1541">
                  <c:v>56.13330078125</c:v>
                </c:pt>
                <c:pt idx="1542">
                  <c:v>56.066731770833336</c:v>
                </c:pt>
                <c:pt idx="1543">
                  <c:v>56.033365885416664</c:v>
                </c:pt>
                <c:pt idx="1544">
                  <c:v>55.933349609375</c:v>
                </c:pt>
                <c:pt idx="1545">
                  <c:v>55.899983723958336</c:v>
                </c:pt>
                <c:pt idx="1546">
                  <c:v>55.899983723958336</c:v>
                </c:pt>
                <c:pt idx="1547">
                  <c:v>55.833333333333336</c:v>
                </c:pt>
                <c:pt idx="1548">
                  <c:v>55.800048828125</c:v>
                </c:pt>
                <c:pt idx="1549">
                  <c:v>55.733317057291664</c:v>
                </c:pt>
                <c:pt idx="1550">
                  <c:v>55.733317057291664</c:v>
                </c:pt>
                <c:pt idx="1551">
                  <c:v>55.633382161458336</c:v>
                </c:pt>
                <c:pt idx="1552">
                  <c:v>55.600016276041664</c:v>
                </c:pt>
                <c:pt idx="1553">
                  <c:v>55.600016276041664</c:v>
                </c:pt>
                <c:pt idx="1554">
                  <c:v>55.5</c:v>
                </c:pt>
                <c:pt idx="1555">
                  <c:v>55.5</c:v>
                </c:pt>
                <c:pt idx="1556">
                  <c:v>55.433349609375</c:v>
                </c:pt>
                <c:pt idx="1557">
                  <c:v>55.399983723958336</c:v>
                </c:pt>
                <c:pt idx="1558">
                  <c:v>55.299967447916664</c:v>
                </c:pt>
                <c:pt idx="1559">
                  <c:v>55.233317057291664</c:v>
                </c:pt>
                <c:pt idx="1560">
                  <c:v>55.200032552083336</c:v>
                </c:pt>
                <c:pt idx="1561">
                  <c:v>55.166748046875</c:v>
                </c:pt>
                <c:pt idx="1562">
                  <c:v>55.100016276041664</c:v>
                </c:pt>
                <c:pt idx="1563">
                  <c:v>55.066731770833336</c:v>
                </c:pt>
                <c:pt idx="1564">
                  <c:v>55.033203125</c:v>
                </c:pt>
                <c:pt idx="1565">
                  <c:v>54.966471354166664</c:v>
                </c:pt>
                <c:pt idx="1566">
                  <c:v>54.933186848958336</c:v>
                </c:pt>
                <c:pt idx="1567">
                  <c:v>54.866617838541664</c:v>
                </c:pt>
                <c:pt idx="1568">
                  <c:v>54.833251953125</c:v>
                </c:pt>
                <c:pt idx="1569">
                  <c:v>54.799886067708336</c:v>
                </c:pt>
                <c:pt idx="1570">
                  <c:v>54.766520182291664</c:v>
                </c:pt>
                <c:pt idx="1571">
                  <c:v>54.699869791666664</c:v>
                </c:pt>
                <c:pt idx="1572">
                  <c:v>54.666585286458336</c:v>
                </c:pt>
                <c:pt idx="1573">
                  <c:v>54.599934895833336</c:v>
                </c:pt>
                <c:pt idx="1574">
                  <c:v>54.533284505208336</c:v>
                </c:pt>
                <c:pt idx="1575">
                  <c:v>54.499918619791664</c:v>
                </c:pt>
                <c:pt idx="1576">
                  <c:v>54.499918619791664</c:v>
                </c:pt>
                <c:pt idx="1577">
                  <c:v>54.466634114583336</c:v>
                </c:pt>
                <c:pt idx="1578">
                  <c:v>54.366617838541664</c:v>
                </c:pt>
                <c:pt idx="1579">
                  <c:v>54.333251953125</c:v>
                </c:pt>
                <c:pt idx="1580">
                  <c:v>54.299886067708336</c:v>
                </c:pt>
                <c:pt idx="1581">
                  <c:v>54.233154296875</c:v>
                </c:pt>
                <c:pt idx="1582">
                  <c:v>54.233154296875</c:v>
                </c:pt>
                <c:pt idx="1583">
                  <c:v>54.199869791666664</c:v>
                </c:pt>
                <c:pt idx="1584">
                  <c:v>54.133219401041664</c:v>
                </c:pt>
                <c:pt idx="1585">
                  <c:v>54.099934895833336</c:v>
                </c:pt>
                <c:pt idx="1586">
                  <c:v>53.999918619791664</c:v>
                </c:pt>
                <c:pt idx="1587">
                  <c:v>53.999918619791664</c:v>
                </c:pt>
                <c:pt idx="1588">
                  <c:v>53.933268229166664</c:v>
                </c:pt>
                <c:pt idx="1589">
                  <c:v>53.866617838541664</c:v>
                </c:pt>
                <c:pt idx="1590">
                  <c:v>53.833251953125</c:v>
                </c:pt>
                <c:pt idx="1591">
                  <c:v>53.7666015625</c:v>
                </c:pt>
                <c:pt idx="1592">
                  <c:v>53.7666015625</c:v>
                </c:pt>
                <c:pt idx="1593">
                  <c:v>53.699869791666664</c:v>
                </c:pt>
                <c:pt idx="1594">
                  <c:v>53.733317057291664</c:v>
                </c:pt>
                <c:pt idx="1595">
                  <c:v>53.666585286458336</c:v>
                </c:pt>
                <c:pt idx="1596">
                  <c:v>53.633219401041664</c:v>
                </c:pt>
                <c:pt idx="1597">
                  <c:v>53.633219401041664</c:v>
                </c:pt>
                <c:pt idx="1598">
                  <c:v>53.566569010416664</c:v>
                </c:pt>
                <c:pt idx="1599">
                  <c:v>53.533284505208336</c:v>
                </c:pt>
                <c:pt idx="1600">
                  <c:v>53.466634114583336</c:v>
                </c:pt>
                <c:pt idx="1601">
                  <c:v>53.366617838541664</c:v>
                </c:pt>
                <c:pt idx="1602">
                  <c:v>53.299967447916664</c:v>
                </c:pt>
                <c:pt idx="1603">
                  <c:v>53.233317057291664</c:v>
                </c:pt>
                <c:pt idx="1604">
                  <c:v>53.199951171875</c:v>
                </c:pt>
                <c:pt idx="1605">
                  <c:v>53.166585286458336</c:v>
                </c:pt>
                <c:pt idx="1606">
                  <c:v>53.166666666666664</c:v>
                </c:pt>
                <c:pt idx="1607">
                  <c:v>53.099934895833336</c:v>
                </c:pt>
                <c:pt idx="1608">
                  <c:v>53.099934895833336</c:v>
                </c:pt>
                <c:pt idx="1609">
                  <c:v>53.066569010416664</c:v>
                </c:pt>
                <c:pt idx="1610">
                  <c:v>53.033203125</c:v>
                </c:pt>
                <c:pt idx="1611">
                  <c:v>52.999918619791664</c:v>
                </c:pt>
                <c:pt idx="1612">
                  <c:v>52.933268229166664</c:v>
                </c:pt>
                <c:pt idx="1613">
                  <c:v>52.899983723958336</c:v>
                </c:pt>
                <c:pt idx="1614">
                  <c:v>52.733317057291664</c:v>
                </c:pt>
                <c:pt idx="1615">
                  <c:v>52.699951171875</c:v>
                </c:pt>
                <c:pt idx="1616">
                  <c:v>52.666585286458336</c:v>
                </c:pt>
                <c:pt idx="1617">
                  <c:v>52.599853515625</c:v>
                </c:pt>
                <c:pt idx="1618">
                  <c:v>52.566569010416664</c:v>
                </c:pt>
                <c:pt idx="1619">
                  <c:v>52.533284505208336</c:v>
                </c:pt>
                <c:pt idx="1620">
                  <c:v>52.533284505208336</c:v>
                </c:pt>
                <c:pt idx="1621">
                  <c:v>52.466552734375</c:v>
                </c:pt>
                <c:pt idx="1622">
                  <c:v>52.433268229166664</c:v>
                </c:pt>
                <c:pt idx="1623">
                  <c:v>52.36669921875</c:v>
                </c:pt>
                <c:pt idx="1624">
                  <c:v>52.333333333333336</c:v>
                </c:pt>
                <c:pt idx="1625">
                  <c:v>52.299967447916664</c:v>
                </c:pt>
                <c:pt idx="1626">
                  <c:v>52.233235677083336</c:v>
                </c:pt>
                <c:pt idx="1627">
                  <c:v>52.199951171875</c:v>
                </c:pt>
                <c:pt idx="1628">
                  <c:v>52.199951171875</c:v>
                </c:pt>
                <c:pt idx="1629">
                  <c:v>52.166666666666664</c:v>
                </c:pt>
                <c:pt idx="1630">
                  <c:v>52.199951171875</c:v>
                </c:pt>
                <c:pt idx="1631">
                  <c:v>52.166585286458336</c:v>
                </c:pt>
                <c:pt idx="1632">
                  <c:v>52.099934895833336</c:v>
                </c:pt>
                <c:pt idx="1633">
                  <c:v>52.033284505208336</c:v>
                </c:pt>
                <c:pt idx="1634">
                  <c:v>52.033284505208336</c:v>
                </c:pt>
                <c:pt idx="1635">
                  <c:v>51.966634114583336</c:v>
                </c:pt>
                <c:pt idx="1636">
                  <c:v>51.866617838541664</c:v>
                </c:pt>
                <c:pt idx="1637">
                  <c:v>51.866617838541664</c:v>
                </c:pt>
                <c:pt idx="1638">
                  <c:v>51.7666015625</c:v>
                </c:pt>
                <c:pt idx="1639">
                  <c:v>51.799967447916664</c:v>
                </c:pt>
                <c:pt idx="1640">
                  <c:v>51.733235677083336</c:v>
                </c:pt>
                <c:pt idx="1641">
                  <c:v>51.699951171875</c:v>
                </c:pt>
                <c:pt idx="1642">
                  <c:v>51.600016276041664</c:v>
                </c:pt>
                <c:pt idx="1643">
                  <c:v>51.566650390625</c:v>
                </c:pt>
                <c:pt idx="1644">
                  <c:v>51.533284505208336</c:v>
                </c:pt>
                <c:pt idx="1645">
                  <c:v>51.466634114583336</c:v>
                </c:pt>
                <c:pt idx="1646">
                  <c:v>51.399983723958336</c:v>
                </c:pt>
                <c:pt idx="1647">
                  <c:v>51.36669921875</c:v>
                </c:pt>
                <c:pt idx="1648">
                  <c:v>51.36669921875</c:v>
                </c:pt>
                <c:pt idx="1649">
                  <c:v>51.333333333333336</c:v>
                </c:pt>
                <c:pt idx="1650">
                  <c:v>51.299967447916664</c:v>
                </c:pt>
                <c:pt idx="1651">
                  <c:v>51.233317057291664</c:v>
                </c:pt>
                <c:pt idx="1652">
                  <c:v>51.233317057291664</c:v>
                </c:pt>
                <c:pt idx="1653">
                  <c:v>51.166666666666664</c:v>
                </c:pt>
                <c:pt idx="1654">
                  <c:v>51.133382161458336</c:v>
                </c:pt>
                <c:pt idx="1655">
                  <c:v>51.133382161458336</c:v>
                </c:pt>
                <c:pt idx="1656">
                  <c:v>51.033365885416664</c:v>
                </c:pt>
                <c:pt idx="1657">
                  <c:v>51.033365885416664</c:v>
                </c:pt>
                <c:pt idx="1658">
                  <c:v>51</c:v>
                </c:pt>
                <c:pt idx="1659">
                  <c:v>50.933268229166664</c:v>
                </c:pt>
                <c:pt idx="1660">
                  <c:v>50.866617838541664</c:v>
                </c:pt>
                <c:pt idx="1661">
                  <c:v>50.833333333333336</c:v>
                </c:pt>
                <c:pt idx="1662">
                  <c:v>50.833333333333336</c:v>
                </c:pt>
                <c:pt idx="1663">
                  <c:v>50.766682942708336</c:v>
                </c:pt>
                <c:pt idx="1664">
                  <c:v>50.733317057291664</c:v>
                </c:pt>
                <c:pt idx="1665">
                  <c:v>50.700032552083336</c:v>
                </c:pt>
                <c:pt idx="1666">
                  <c:v>50.633382161458336</c:v>
                </c:pt>
                <c:pt idx="1667">
                  <c:v>50.566731770833336</c:v>
                </c:pt>
                <c:pt idx="1668">
                  <c:v>50.566731770833336</c:v>
                </c:pt>
                <c:pt idx="1669">
                  <c:v>50.5</c:v>
                </c:pt>
                <c:pt idx="1670">
                  <c:v>50.466634114583336</c:v>
                </c:pt>
                <c:pt idx="1671">
                  <c:v>50.399983723958336</c:v>
                </c:pt>
                <c:pt idx="1672">
                  <c:v>50.400065104166664</c:v>
                </c:pt>
                <c:pt idx="1673">
                  <c:v>50.36669921875</c:v>
                </c:pt>
                <c:pt idx="1674">
                  <c:v>50.266682942708336</c:v>
                </c:pt>
                <c:pt idx="1675">
                  <c:v>50.300048828125</c:v>
                </c:pt>
                <c:pt idx="1676">
                  <c:v>50.233317057291664</c:v>
                </c:pt>
                <c:pt idx="1677">
                  <c:v>50.233317057291664</c:v>
                </c:pt>
                <c:pt idx="1678">
                  <c:v>50.200032552083336</c:v>
                </c:pt>
                <c:pt idx="1679">
                  <c:v>50.200113932291664</c:v>
                </c:pt>
                <c:pt idx="1680">
                  <c:v>50.166748046875</c:v>
                </c:pt>
                <c:pt idx="1681">
                  <c:v>50.100016276041664</c:v>
                </c:pt>
                <c:pt idx="1682">
                  <c:v>50.066650390625</c:v>
                </c:pt>
                <c:pt idx="1683">
                  <c:v>50.033365885416664</c:v>
                </c:pt>
                <c:pt idx="1684">
                  <c:v>49.900065104166664</c:v>
                </c:pt>
                <c:pt idx="1685">
                  <c:v>49.933349609375</c:v>
                </c:pt>
                <c:pt idx="1686">
                  <c:v>49.900065104166664</c:v>
                </c:pt>
                <c:pt idx="1687">
                  <c:v>49.833333333333336</c:v>
                </c:pt>
                <c:pt idx="1688">
                  <c:v>49.833333333333336</c:v>
                </c:pt>
                <c:pt idx="1689">
                  <c:v>49.799967447916664</c:v>
                </c:pt>
                <c:pt idx="1690">
                  <c:v>49.800048828125</c:v>
                </c:pt>
                <c:pt idx="1691">
                  <c:v>49.7333984375</c:v>
                </c:pt>
                <c:pt idx="1692">
                  <c:v>49.7333984375</c:v>
                </c:pt>
                <c:pt idx="1693">
                  <c:v>49.633382161458336</c:v>
                </c:pt>
                <c:pt idx="1694">
                  <c:v>49.533447265625</c:v>
                </c:pt>
                <c:pt idx="1695">
                  <c:v>49.533447265625</c:v>
                </c:pt>
                <c:pt idx="1696">
                  <c:v>49.533447265625</c:v>
                </c:pt>
                <c:pt idx="1697">
                  <c:v>49.466715494791664</c:v>
                </c:pt>
                <c:pt idx="1698">
                  <c:v>49.433349609375</c:v>
                </c:pt>
                <c:pt idx="1699">
                  <c:v>49.466715494791664</c:v>
                </c:pt>
                <c:pt idx="1700">
                  <c:v>49.399983723958336</c:v>
                </c:pt>
                <c:pt idx="1701">
                  <c:v>49.300048828125</c:v>
                </c:pt>
                <c:pt idx="1702">
                  <c:v>49.299967447916664</c:v>
                </c:pt>
                <c:pt idx="1703">
                  <c:v>49.2333984375</c:v>
                </c:pt>
                <c:pt idx="1704">
                  <c:v>49.200113932291664</c:v>
                </c:pt>
                <c:pt idx="1705">
                  <c:v>49.133463541666664</c:v>
                </c:pt>
                <c:pt idx="1706">
                  <c:v>49.100016276041664</c:v>
                </c:pt>
                <c:pt idx="1707">
                  <c:v>49.066731770833336</c:v>
                </c:pt>
                <c:pt idx="1708">
                  <c:v>49.033365885416664</c:v>
                </c:pt>
                <c:pt idx="1709">
                  <c:v>49.000081380208336</c:v>
                </c:pt>
                <c:pt idx="1710">
                  <c:v>48.966715494791664</c:v>
                </c:pt>
                <c:pt idx="1711">
                  <c:v>48.966715494791664</c:v>
                </c:pt>
                <c:pt idx="1712">
                  <c:v>48.89990234375</c:v>
                </c:pt>
                <c:pt idx="1713">
                  <c:v>48.866617838541664</c:v>
                </c:pt>
                <c:pt idx="1714">
                  <c:v>48.833333333333336</c:v>
                </c:pt>
                <c:pt idx="1715">
                  <c:v>48.799967447916664</c:v>
                </c:pt>
                <c:pt idx="1716">
                  <c:v>48.799967447916664</c:v>
                </c:pt>
                <c:pt idx="1717">
                  <c:v>48.799967447916664</c:v>
                </c:pt>
                <c:pt idx="1718">
                  <c:v>48.733317057291664</c:v>
                </c:pt>
                <c:pt idx="1719">
                  <c:v>48.666666666666664</c:v>
                </c:pt>
                <c:pt idx="1720">
                  <c:v>48.63330078125</c:v>
                </c:pt>
                <c:pt idx="1721">
                  <c:v>48.666666666666664</c:v>
                </c:pt>
                <c:pt idx="1722">
                  <c:v>48.599934895833336</c:v>
                </c:pt>
                <c:pt idx="1723">
                  <c:v>48.599934895833336</c:v>
                </c:pt>
                <c:pt idx="1724">
                  <c:v>48.566650390625</c:v>
                </c:pt>
                <c:pt idx="1725">
                  <c:v>48.533365885416664</c:v>
                </c:pt>
                <c:pt idx="1726">
                  <c:v>48.433268229166664</c:v>
                </c:pt>
                <c:pt idx="1727">
                  <c:v>48.39990234375</c:v>
                </c:pt>
                <c:pt idx="1728">
                  <c:v>48.333333333333336</c:v>
                </c:pt>
                <c:pt idx="1729">
                  <c:v>48.333333333333336</c:v>
                </c:pt>
                <c:pt idx="1730">
                  <c:v>48.266682942708336</c:v>
                </c:pt>
                <c:pt idx="1731">
                  <c:v>48.266682942708336</c:v>
                </c:pt>
                <c:pt idx="1732">
                  <c:v>48.233317057291664</c:v>
                </c:pt>
                <c:pt idx="1733">
                  <c:v>48.099934895833336</c:v>
                </c:pt>
                <c:pt idx="1734">
                  <c:v>48.099934895833336</c:v>
                </c:pt>
                <c:pt idx="1735">
                  <c:v>48.13330078125</c:v>
                </c:pt>
                <c:pt idx="1736">
                  <c:v>48.066650390625</c:v>
                </c:pt>
                <c:pt idx="1737">
                  <c:v>48.033284505208336</c:v>
                </c:pt>
                <c:pt idx="1738">
                  <c:v>47.966715494791664</c:v>
                </c:pt>
                <c:pt idx="1739">
                  <c:v>47.966715494791664</c:v>
                </c:pt>
                <c:pt idx="1740">
                  <c:v>47.933349609375</c:v>
                </c:pt>
                <c:pt idx="1741">
                  <c:v>47.899983723958336</c:v>
                </c:pt>
                <c:pt idx="1742">
                  <c:v>47.833251953125</c:v>
                </c:pt>
                <c:pt idx="1743">
                  <c:v>47.799886067708336</c:v>
                </c:pt>
                <c:pt idx="1744">
                  <c:v>47.7666015625</c:v>
                </c:pt>
                <c:pt idx="1745">
                  <c:v>47.733317057291664</c:v>
                </c:pt>
                <c:pt idx="1746">
                  <c:v>47.699951171875</c:v>
                </c:pt>
                <c:pt idx="1747">
                  <c:v>47.699869791666664</c:v>
                </c:pt>
                <c:pt idx="1748">
                  <c:v>47.63330078125</c:v>
                </c:pt>
                <c:pt idx="1749">
                  <c:v>47.63330078125</c:v>
                </c:pt>
                <c:pt idx="1750">
                  <c:v>47.566650390625</c:v>
                </c:pt>
                <c:pt idx="1751">
                  <c:v>47.5</c:v>
                </c:pt>
                <c:pt idx="1752">
                  <c:v>47.466634114583336</c:v>
                </c:pt>
                <c:pt idx="1753">
                  <c:v>47.466634114583336</c:v>
                </c:pt>
                <c:pt idx="1754">
                  <c:v>47.366617838541664</c:v>
                </c:pt>
                <c:pt idx="1755">
                  <c:v>47.399983723958336</c:v>
                </c:pt>
                <c:pt idx="1756">
                  <c:v>47.333333333333336</c:v>
                </c:pt>
                <c:pt idx="1757">
                  <c:v>47.333333333333336</c:v>
                </c:pt>
                <c:pt idx="1758">
                  <c:v>47.333333333333336</c:v>
                </c:pt>
                <c:pt idx="1759">
                  <c:v>47.299967447916664</c:v>
                </c:pt>
                <c:pt idx="1760">
                  <c:v>47.2666015625</c:v>
                </c:pt>
                <c:pt idx="1761">
                  <c:v>47.200032552083336</c:v>
                </c:pt>
                <c:pt idx="1762">
                  <c:v>47.200032552083336</c:v>
                </c:pt>
                <c:pt idx="1763">
                  <c:v>47.200032552083336</c:v>
                </c:pt>
                <c:pt idx="1764">
                  <c:v>47.166666666666664</c:v>
                </c:pt>
                <c:pt idx="1765">
                  <c:v>47.133382161458336</c:v>
                </c:pt>
                <c:pt idx="1766">
                  <c:v>47.100016276041664</c:v>
                </c:pt>
                <c:pt idx="1767">
                  <c:v>47.066731770833336</c:v>
                </c:pt>
                <c:pt idx="1768">
                  <c:v>47.033365885416664</c:v>
                </c:pt>
                <c:pt idx="1769">
                  <c:v>46.966715494791664</c:v>
                </c:pt>
                <c:pt idx="1770">
                  <c:v>46.933349609375</c:v>
                </c:pt>
                <c:pt idx="1771">
                  <c:v>46.899983723958336</c:v>
                </c:pt>
                <c:pt idx="1772">
                  <c:v>46.866617838541664</c:v>
                </c:pt>
                <c:pt idx="1773">
                  <c:v>46.833333333333336</c:v>
                </c:pt>
                <c:pt idx="1774">
                  <c:v>46.800048828125</c:v>
                </c:pt>
                <c:pt idx="1775">
                  <c:v>46.800048828125</c:v>
                </c:pt>
                <c:pt idx="1776">
                  <c:v>46.733317057291664</c:v>
                </c:pt>
                <c:pt idx="1777">
                  <c:v>46.700032552083336</c:v>
                </c:pt>
                <c:pt idx="1778">
                  <c:v>46.666666666666664</c:v>
                </c:pt>
                <c:pt idx="1779">
                  <c:v>46.600016276041664</c:v>
                </c:pt>
                <c:pt idx="1780">
                  <c:v>46.600016276041664</c:v>
                </c:pt>
                <c:pt idx="1781">
                  <c:v>46.566650390625</c:v>
                </c:pt>
                <c:pt idx="1782">
                  <c:v>46.533284505208336</c:v>
                </c:pt>
                <c:pt idx="1783">
                  <c:v>46.499918619791664</c:v>
                </c:pt>
                <c:pt idx="1784">
                  <c:v>46.466634114583336</c:v>
                </c:pt>
                <c:pt idx="1785">
                  <c:v>46.400065104166664</c:v>
                </c:pt>
                <c:pt idx="1786">
                  <c:v>46.400065104166664</c:v>
                </c:pt>
                <c:pt idx="1787">
                  <c:v>46.266764322916664</c:v>
                </c:pt>
                <c:pt idx="1788">
                  <c:v>46.266764322916664</c:v>
                </c:pt>
                <c:pt idx="1789">
                  <c:v>46.2333984375</c:v>
                </c:pt>
                <c:pt idx="1790">
                  <c:v>46.2333984375</c:v>
                </c:pt>
                <c:pt idx="1791">
                  <c:v>46.200032552083336</c:v>
                </c:pt>
                <c:pt idx="1792">
                  <c:v>46.166748046875</c:v>
                </c:pt>
                <c:pt idx="1793">
                  <c:v>46.200113932291664</c:v>
                </c:pt>
                <c:pt idx="1794">
                  <c:v>46.166748046875</c:v>
                </c:pt>
                <c:pt idx="1795">
                  <c:v>46.166748046875</c:v>
                </c:pt>
                <c:pt idx="1796">
                  <c:v>46.133382161458336</c:v>
                </c:pt>
                <c:pt idx="1797">
                  <c:v>46.066650390625</c:v>
                </c:pt>
                <c:pt idx="1798">
                  <c:v>46.066650390625</c:v>
                </c:pt>
                <c:pt idx="1799">
                  <c:v>46</c:v>
                </c:pt>
                <c:pt idx="1800">
                  <c:v>45.966634114583336</c:v>
                </c:pt>
                <c:pt idx="1801">
                  <c:v>45.933268229166664</c:v>
                </c:pt>
                <c:pt idx="1802">
                  <c:v>45.899983723958336</c:v>
                </c:pt>
                <c:pt idx="1803">
                  <c:v>45.899983723958336</c:v>
                </c:pt>
                <c:pt idx="1804">
                  <c:v>45.833414713541664</c:v>
                </c:pt>
                <c:pt idx="1805">
                  <c:v>45.833414713541664</c:v>
                </c:pt>
                <c:pt idx="1806">
                  <c:v>45.800048828125</c:v>
                </c:pt>
                <c:pt idx="1807">
                  <c:v>45.7333984375</c:v>
                </c:pt>
                <c:pt idx="1808">
                  <c:v>45.7333984375</c:v>
                </c:pt>
                <c:pt idx="1809">
                  <c:v>45.666748046875</c:v>
                </c:pt>
                <c:pt idx="1810">
                  <c:v>45.633382161458336</c:v>
                </c:pt>
                <c:pt idx="1811">
                  <c:v>45.600016276041664</c:v>
                </c:pt>
                <c:pt idx="1812">
                  <c:v>45.533365885416664</c:v>
                </c:pt>
                <c:pt idx="1813">
                  <c:v>45.500081380208336</c:v>
                </c:pt>
                <c:pt idx="1814">
                  <c:v>45.500081380208336</c:v>
                </c:pt>
                <c:pt idx="1815">
                  <c:v>45.466796875</c:v>
                </c:pt>
                <c:pt idx="1816">
                  <c:v>45.400065104166664</c:v>
                </c:pt>
                <c:pt idx="1817">
                  <c:v>45.433349609375</c:v>
                </c:pt>
                <c:pt idx="1818">
                  <c:v>45.433430989583336</c:v>
                </c:pt>
                <c:pt idx="1819">
                  <c:v>45.36669921875</c:v>
                </c:pt>
                <c:pt idx="1820">
                  <c:v>45.36669921875</c:v>
                </c:pt>
                <c:pt idx="1821">
                  <c:v>45.36669921875</c:v>
                </c:pt>
                <c:pt idx="1822">
                  <c:v>45.333414713541664</c:v>
                </c:pt>
                <c:pt idx="1823">
                  <c:v>45.300048828125</c:v>
                </c:pt>
                <c:pt idx="1824">
                  <c:v>45.266682942708336</c:v>
                </c:pt>
                <c:pt idx="1825">
                  <c:v>45.200032552083336</c:v>
                </c:pt>
                <c:pt idx="1826">
                  <c:v>45.133382161458336</c:v>
                </c:pt>
                <c:pt idx="1827">
                  <c:v>45.133382161458336</c:v>
                </c:pt>
                <c:pt idx="1828">
                  <c:v>45.066731770833336</c:v>
                </c:pt>
                <c:pt idx="1829">
                  <c:v>45.000081380208336</c:v>
                </c:pt>
                <c:pt idx="1830">
                  <c:v>44.933186848958336</c:v>
                </c:pt>
                <c:pt idx="1831">
                  <c:v>44.89990234375</c:v>
                </c:pt>
                <c:pt idx="1832">
                  <c:v>44.933430989583336</c:v>
                </c:pt>
                <c:pt idx="1833">
                  <c:v>44.933430989583336</c:v>
                </c:pt>
                <c:pt idx="1834">
                  <c:v>44.866780598958336</c:v>
                </c:pt>
                <c:pt idx="1835">
                  <c:v>44.89990234375</c:v>
                </c:pt>
                <c:pt idx="1836">
                  <c:v>44.866536458333336</c:v>
                </c:pt>
                <c:pt idx="1837">
                  <c:v>44.833251953125</c:v>
                </c:pt>
                <c:pt idx="1838">
                  <c:v>44.7666015625</c:v>
                </c:pt>
                <c:pt idx="1839">
                  <c:v>44.7666015625</c:v>
                </c:pt>
                <c:pt idx="1840">
                  <c:v>44.699951171875</c:v>
                </c:pt>
                <c:pt idx="1841">
                  <c:v>44.666666666666664</c:v>
                </c:pt>
                <c:pt idx="1842">
                  <c:v>44.63330078125</c:v>
                </c:pt>
                <c:pt idx="1843">
                  <c:v>44.599934895833336</c:v>
                </c:pt>
                <c:pt idx="1844">
                  <c:v>44.633219401041664</c:v>
                </c:pt>
                <c:pt idx="1845">
                  <c:v>44.566650390625</c:v>
                </c:pt>
                <c:pt idx="1846">
                  <c:v>44.566650390625</c:v>
                </c:pt>
                <c:pt idx="1847">
                  <c:v>44.533284505208336</c:v>
                </c:pt>
                <c:pt idx="1848">
                  <c:v>44.466634114583336</c:v>
                </c:pt>
                <c:pt idx="1849">
                  <c:v>44.466634114583336</c:v>
                </c:pt>
                <c:pt idx="1850">
                  <c:v>44.433268229166664</c:v>
                </c:pt>
                <c:pt idx="1851">
                  <c:v>44.399983723958336</c:v>
                </c:pt>
                <c:pt idx="1852">
                  <c:v>44.366617838541664</c:v>
                </c:pt>
                <c:pt idx="1853">
                  <c:v>44.366617838541664</c:v>
                </c:pt>
                <c:pt idx="1854">
                  <c:v>44.333333333333336</c:v>
                </c:pt>
                <c:pt idx="1855">
                  <c:v>44.333333333333336</c:v>
                </c:pt>
                <c:pt idx="1856">
                  <c:v>44.2666015625</c:v>
                </c:pt>
                <c:pt idx="1857">
                  <c:v>44.2666015625</c:v>
                </c:pt>
                <c:pt idx="1858">
                  <c:v>44.233235677083336</c:v>
                </c:pt>
                <c:pt idx="1859">
                  <c:v>44.199869791666664</c:v>
                </c:pt>
                <c:pt idx="1860">
                  <c:v>44.13330078125</c:v>
                </c:pt>
                <c:pt idx="1861">
                  <c:v>44.13330078125</c:v>
                </c:pt>
                <c:pt idx="1862">
                  <c:v>44.066650390625</c:v>
                </c:pt>
                <c:pt idx="1863">
                  <c:v>44.066650390625</c:v>
                </c:pt>
                <c:pt idx="1864">
                  <c:v>43.999918619791664</c:v>
                </c:pt>
                <c:pt idx="1865">
                  <c:v>43.999918619791664</c:v>
                </c:pt>
                <c:pt idx="1866">
                  <c:v>43.966634114583336</c:v>
                </c:pt>
                <c:pt idx="1867">
                  <c:v>43.933349609375</c:v>
                </c:pt>
                <c:pt idx="1868">
                  <c:v>43.899983723958336</c:v>
                </c:pt>
                <c:pt idx="1869">
                  <c:v>43.833333333333336</c:v>
                </c:pt>
                <c:pt idx="1870">
                  <c:v>43.866617838541664</c:v>
                </c:pt>
                <c:pt idx="1871">
                  <c:v>43.833333333333336</c:v>
                </c:pt>
                <c:pt idx="1872">
                  <c:v>43.699869791666664</c:v>
                </c:pt>
                <c:pt idx="1873">
                  <c:v>43.733235677083336</c:v>
                </c:pt>
                <c:pt idx="1874">
                  <c:v>43.666585286458336</c:v>
                </c:pt>
                <c:pt idx="1875">
                  <c:v>43.699951171875</c:v>
                </c:pt>
                <c:pt idx="1876">
                  <c:v>43.633219401041664</c:v>
                </c:pt>
                <c:pt idx="1877">
                  <c:v>43.633219401041664</c:v>
                </c:pt>
                <c:pt idx="1878">
                  <c:v>43.666666666666664</c:v>
                </c:pt>
                <c:pt idx="1879">
                  <c:v>43.63330078125</c:v>
                </c:pt>
                <c:pt idx="1880">
                  <c:v>43.666666666666664</c:v>
                </c:pt>
                <c:pt idx="1881">
                  <c:v>43.566569010416664</c:v>
                </c:pt>
                <c:pt idx="1882">
                  <c:v>43.566569010416664</c:v>
                </c:pt>
                <c:pt idx="1883">
                  <c:v>43.5</c:v>
                </c:pt>
                <c:pt idx="1884">
                  <c:v>43.566650390625</c:v>
                </c:pt>
                <c:pt idx="1885">
                  <c:v>43.5</c:v>
                </c:pt>
                <c:pt idx="1886">
                  <c:v>43.466634114583336</c:v>
                </c:pt>
                <c:pt idx="1887">
                  <c:v>43.433268229166664</c:v>
                </c:pt>
                <c:pt idx="1888">
                  <c:v>43.433268229166664</c:v>
                </c:pt>
                <c:pt idx="1889">
                  <c:v>43.399983723958336</c:v>
                </c:pt>
                <c:pt idx="1890">
                  <c:v>43.333333333333336</c:v>
                </c:pt>
                <c:pt idx="1891">
                  <c:v>43.299967447916664</c:v>
                </c:pt>
                <c:pt idx="1892">
                  <c:v>43.2666015625</c:v>
                </c:pt>
                <c:pt idx="1893">
                  <c:v>43.233235677083336</c:v>
                </c:pt>
                <c:pt idx="1894">
                  <c:v>43.199951171875</c:v>
                </c:pt>
                <c:pt idx="1895">
                  <c:v>43.199951171875</c:v>
                </c:pt>
                <c:pt idx="1896">
                  <c:v>43.166666666666664</c:v>
                </c:pt>
                <c:pt idx="1897">
                  <c:v>43.13330078125</c:v>
                </c:pt>
                <c:pt idx="1898">
                  <c:v>43.13330078125</c:v>
                </c:pt>
                <c:pt idx="1899">
                  <c:v>43.066650390625</c:v>
                </c:pt>
                <c:pt idx="1900">
                  <c:v>43.033365885416664</c:v>
                </c:pt>
                <c:pt idx="1901">
                  <c:v>43.000081380208336</c:v>
                </c:pt>
                <c:pt idx="1902">
                  <c:v>43</c:v>
                </c:pt>
                <c:pt idx="1903">
                  <c:v>42.966634114583336</c:v>
                </c:pt>
                <c:pt idx="1904">
                  <c:v>43</c:v>
                </c:pt>
                <c:pt idx="1905">
                  <c:v>42.933349609375</c:v>
                </c:pt>
                <c:pt idx="1906">
                  <c:v>42.933268229166664</c:v>
                </c:pt>
                <c:pt idx="1907">
                  <c:v>42.86669921875</c:v>
                </c:pt>
                <c:pt idx="1908">
                  <c:v>42.866617838541664</c:v>
                </c:pt>
                <c:pt idx="1909">
                  <c:v>42.833333333333336</c:v>
                </c:pt>
                <c:pt idx="1910">
                  <c:v>42.799967447916664</c:v>
                </c:pt>
                <c:pt idx="1911">
                  <c:v>42.733235677083336</c:v>
                </c:pt>
                <c:pt idx="1912">
                  <c:v>42.733235677083336</c:v>
                </c:pt>
                <c:pt idx="1913">
                  <c:v>42.733235677083336</c:v>
                </c:pt>
                <c:pt idx="1914">
                  <c:v>42.666666666666664</c:v>
                </c:pt>
                <c:pt idx="1915">
                  <c:v>42.699951171875</c:v>
                </c:pt>
                <c:pt idx="1916">
                  <c:v>42.633382161458336</c:v>
                </c:pt>
                <c:pt idx="1917">
                  <c:v>42.566650390625</c:v>
                </c:pt>
                <c:pt idx="1918">
                  <c:v>42.566650390625</c:v>
                </c:pt>
                <c:pt idx="1919">
                  <c:v>42.533284505208336</c:v>
                </c:pt>
                <c:pt idx="1920">
                  <c:v>42.5</c:v>
                </c:pt>
                <c:pt idx="1921">
                  <c:v>42.466634114583336</c:v>
                </c:pt>
                <c:pt idx="1922">
                  <c:v>42.466634114583336</c:v>
                </c:pt>
                <c:pt idx="1923">
                  <c:v>42.466634114583336</c:v>
                </c:pt>
                <c:pt idx="1924">
                  <c:v>42.433349609375</c:v>
                </c:pt>
                <c:pt idx="1925">
                  <c:v>42.400065104166664</c:v>
                </c:pt>
                <c:pt idx="1926">
                  <c:v>42.399983723958336</c:v>
                </c:pt>
                <c:pt idx="1927">
                  <c:v>42.399983723958336</c:v>
                </c:pt>
                <c:pt idx="1928">
                  <c:v>42.333414713541664</c:v>
                </c:pt>
                <c:pt idx="1929">
                  <c:v>42.300048828125</c:v>
                </c:pt>
                <c:pt idx="1930">
                  <c:v>42.300048828125</c:v>
                </c:pt>
                <c:pt idx="1931">
                  <c:v>42.300048828125</c:v>
                </c:pt>
                <c:pt idx="1932">
                  <c:v>42.200113932291664</c:v>
                </c:pt>
                <c:pt idx="1933">
                  <c:v>42.133382161458336</c:v>
                </c:pt>
                <c:pt idx="1934">
                  <c:v>42.133382161458336</c:v>
                </c:pt>
                <c:pt idx="1935">
                  <c:v>42.100016276041664</c:v>
                </c:pt>
                <c:pt idx="1936">
                  <c:v>42.100016276041664</c:v>
                </c:pt>
                <c:pt idx="1937">
                  <c:v>42.100016276041664</c:v>
                </c:pt>
                <c:pt idx="1938">
                  <c:v>42.033365885416664</c:v>
                </c:pt>
                <c:pt idx="1939">
                  <c:v>42.066731770833336</c:v>
                </c:pt>
                <c:pt idx="1940">
                  <c:v>42.033447265625</c:v>
                </c:pt>
                <c:pt idx="1941">
                  <c:v>42.033447265625</c:v>
                </c:pt>
                <c:pt idx="1942">
                  <c:v>41.966715494791664</c:v>
                </c:pt>
                <c:pt idx="1943">
                  <c:v>41.966715494791664</c:v>
                </c:pt>
                <c:pt idx="1944">
                  <c:v>41.899983723958336</c:v>
                </c:pt>
                <c:pt idx="1945">
                  <c:v>41.866617838541664</c:v>
                </c:pt>
                <c:pt idx="1946">
                  <c:v>41.899983723958336</c:v>
                </c:pt>
                <c:pt idx="1947">
                  <c:v>41.866617838541664</c:v>
                </c:pt>
                <c:pt idx="1948">
                  <c:v>41.833333333333336</c:v>
                </c:pt>
                <c:pt idx="1949">
                  <c:v>41.833333333333336</c:v>
                </c:pt>
                <c:pt idx="1950">
                  <c:v>41.766764322916664</c:v>
                </c:pt>
                <c:pt idx="1951">
                  <c:v>41.7333984375</c:v>
                </c:pt>
                <c:pt idx="1952">
                  <c:v>41.700032552083336</c:v>
                </c:pt>
                <c:pt idx="1953">
                  <c:v>41.666748046875</c:v>
                </c:pt>
                <c:pt idx="1954">
                  <c:v>41.633382161458336</c:v>
                </c:pt>
                <c:pt idx="1955">
                  <c:v>41.600016276041664</c:v>
                </c:pt>
                <c:pt idx="1956">
                  <c:v>41.633382161458336</c:v>
                </c:pt>
                <c:pt idx="1957">
                  <c:v>41.633382161458336</c:v>
                </c:pt>
                <c:pt idx="1958">
                  <c:v>41.566731770833336</c:v>
                </c:pt>
                <c:pt idx="1959">
                  <c:v>41.533365885416664</c:v>
                </c:pt>
                <c:pt idx="1960">
                  <c:v>41.566731770833336</c:v>
                </c:pt>
                <c:pt idx="1961">
                  <c:v>41.533365885416664</c:v>
                </c:pt>
                <c:pt idx="1962">
                  <c:v>41.433430989583336</c:v>
                </c:pt>
                <c:pt idx="1963">
                  <c:v>41.400065104166664</c:v>
                </c:pt>
                <c:pt idx="1964">
                  <c:v>41.36669921875</c:v>
                </c:pt>
                <c:pt idx="1965">
                  <c:v>41.400065104166664</c:v>
                </c:pt>
                <c:pt idx="1966">
                  <c:v>41.366780598958336</c:v>
                </c:pt>
                <c:pt idx="1967">
                  <c:v>41.36669921875</c:v>
                </c:pt>
                <c:pt idx="1968">
                  <c:v>41.333414713541664</c:v>
                </c:pt>
                <c:pt idx="1969">
                  <c:v>41.333414713541664</c:v>
                </c:pt>
                <c:pt idx="1970">
                  <c:v>41.300130208333336</c:v>
                </c:pt>
                <c:pt idx="1971">
                  <c:v>41.2333984375</c:v>
                </c:pt>
                <c:pt idx="1972">
                  <c:v>41.266764322916664</c:v>
                </c:pt>
                <c:pt idx="1973">
                  <c:v>41.200032552083336</c:v>
                </c:pt>
                <c:pt idx="1974">
                  <c:v>41.200032552083336</c:v>
                </c:pt>
                <c:pt idx="1975">
                  <c:v>41.200032552083336</c:v>
                </c:pt>
                <c:pt idx="1976">
                  <c:v>41.166666666666664</c:v>
                </c:pt>
                <c:pt idx="1977">
                  <c:v>41.099934895833336</c:v>
                </c:pt>
                <c:pt idx="1978">
                  <c:v>41.100016276041664</c:v>
                </c:pt>
                <c:pt idx="1979">
                  <c:v>41.099934895833336</c:v>
                </c:pt>
                <c:pt idx="1980">
                  <c:v>41.033365885416664</c:v>
                </c:pt>
                <c:pt idx="1981">
                  <c:v>40.966715494791664</c:v>
                </c:pt>
                <c:pt idx="1982">
                  <c:v>40.933349609375</c:v>
                </c:pt>
                <c:pt idx="1983">
                  <c:v>40.966715494791664</c:v>
                </c:pt>
                <c:pt idx="1984">
                  <c:v>40.900065104166664</c:v>
                </c:pt>
                <c:pt idx="1985">
                  <c:v>40.86669921875</c:v>
                </c:pt>
                <c:pt idx="1986">
                  <c:v>40.833333333333336</c:v>
                </c:pt>
                <c:pt idx="1987">
                  <c:v>40.900065104166664</c:v>
                </c:pt>
                <c:pt idx="1988">
                  <c:v>40.800048828125</c:v>
                </c:pt>
                <c:pt idx="1989">
                  <c:v>40.800048828125</c:v>
                </c:pt>
                <c:pt idx="1990">
                  <c:v>40.766764322916664</c:v>
                </c:pt>
                <c:pt idx="1991">
                  <c:v>40.766764322916664</c:v>
                </c:pt>
                <c:pt idx="1992">
                  <c:v>40.800048828125</c:v>
                </c:pt>
                <c:pt idx="1993">
                  <c:v>40.766682942708336</c:v>
                </c:pt>
                <c:pt idx="1994">
                  <c:v>40.7333984375</c:v>
                </c:pt>
                <c:pt idx="1995">
                  <c:v>40.7333984375</c:v>
                </c:pt>
                <c:pt idx="1996">
                  <c:v>40.700113932291664</c:v>
                </c:pt>
                <c:pt idx="1997">
                  <c:v>40.666748046875</c:v>
                </c:pt>
                <c:pt idx="1998">
                  <c:v>40.633382161458336</c:v>
                </c:pt>
                <c:pt idx="1999">
                  <c:v>40.633463541666664</c:v>
                </c:pt>
                <c:pt idx="2000">
                  <c:v>40.566731770833336</c:v>
                </c:pt>
                <c:pt idx="2001">
                  <c:v>40.566731770833336</c:v>
                </c:pt>
                <c:pt idx="2002">
                  <c:v>40.533447265625</c:v>
                </c:pt>
                <c:pt idx="2003">
                  <c:v>40.500081380208336</c:v>
                </c:pt>
                <c:pt idx="2004">
                  <c:v>40.500081380208336</c:v>
                </c:pt>
                <c:pt idx="2005">
                  <c:v>40.533447265625</c:v>
                </c:pt>
                <c:pt idx="2006">
                  <c:v>40.500081380208336</c:v>
                </c:pt>
                <c:pt idx="2007">
                  <c:v>40.500081380208336</c:v>
                </c:pt>
                <c:pt idx="2008">
                  <c:v>40.433349609375</c:v>
                </c:pt>
                <c:pt idx="2009">
                  <c:v>40.433430989583336</c:v>
                </c:pt>
                <c:pt idx="2010">
                  <c:v>40.366780598958336</c:v>
                </c:pt>
                <c:pt idx="2011">
                  <c:v>40.366780598958336</c:v>
                </c:pt>
                <c:pt idx="2012">
                  <c:v>40.333414713541664</c:v>
                </c:pt>
                <c:pt idx="2013">
                  <c:v>40.36669921875</c:v>
                </c:pt>
                <c:pt idx="2014">
                  <c:v>40.333414713541664</c:v>
                </c:pt>
                <c:pt idx="2015">
                  <c:v>40.300048828125</c:v>
                </c:pt>
                <c:pt idx="2016">
                  <c:v>40.300048828125</c:v>
                </c:pt>
                <c:pt idx="2017">
                  <c:v>40.333414713541664</c:v>
                </c:pt>
                <c:pt idx="2018">
                  <c:v>40.2333984375</c:v>
                </c:pt>
                <c:pt idx="2019">
                  <c:v>40.2333984375</c:v>
                </c:pt>
                <c:pt idx="2020">
                  <c:v>40.166748046875</c:v>
                </c:pt>
                <c:pt idx="2021">
                  <c:v>40.133382161458336</c:v>
                </c:pt>
                <c:pt idx="2022">
                  <c:v>40.133382161458336</c:v>
                </c:pt>
                <c:pt idx="2023">
                  <c:v>40.066731770833336</c:v>
                </c:pt>
                <c:pt idx="2024">
                  <c:v>40.000081380208336</c:v>
                </c:pt>
                <c:pt idx="2025">
                  <c:v>40.033365885416664</c:v>
                </c:pt>
                <c:pt idx="2026">
                  <c:v>40.000081380208336</c:v>
                </c:pt>
                <c:pt idx="2027">
                  <c:v>39.966796875</c:v>
                </c:pt>
                <c:pt idx="2028">
                  <c:v>39.933430989583336</c:v>
                </c:pt>
                <c:pt idx="2029">
                  <c:v>40.066731770833336</c:v>
                </c:pt>
                <c:pt idx="2030">
                  <c:v>40.000081380208336</c:v>
                </c:pt>
                <c:pt idx="2031">
                  <c:v>39.966715494791664</c:v>
                </c:pt>
                <c:pt idx="2032">
                  <c:v>39.933430989583336</c:v>
                </c:pt>
                <c:pt idx="2033">
                  <c:v>39.933349609375</c:v>
                </c:pt>
                <c:pt idx="2034">
                  <c:v>39.900065104166664</c:v>
                </c:pt>
                <c:pt idx="2035">
                  <c:v>39.86669921875</c:v>
                </c:pt>
                <c:pt idx="2036">
                  <c:v>39.800048828125</c:v>
                </c:pt>
                <c:pt idx="2037">
                  <c:v>39.766764322916664</c:v>
                </c:pt>
                <c:pt idx="2038">
                  <c:v>39.800048828125</c:v>
                </c:pt>
                <c:pt idx="2039">
                  <c:v>39.7333984375</c:v>
                </c:pt>
                <c:pt idx="2040">
                  <c:v>39.666748046875</c:v>
                </c:pt>
                <c:pt idx="2041">
                  <c:v>39.633463541666664</c:v>
                </c:pt>
                <c:pt idx="2042">
                  <c:v>39.60009765625</c:v>
                </c:pt>
                <c:pt idx="2043">
                  <c:v>39.633382161458336</c:v>
                </c:pt>
                <c:pt idx="2044">
                  <c:v>39.633463541666664</c:v>
                </c:pt>
                <c:pt idx="2045">
                  <c:v>39.600179036458336</c:v>
                </c:pt>
                <c:pt idx="2046">
                  <c:v>39.566813151041664</c:v>
                </c:pt>
                <c:pt idx="2047">
                  <c:v>39.60009765625</c:v>
                </c:pt>
                <c:pt idx="2048">
                  <c:v>39.500081380208336</c:v>
                </c:pt>
                <c:pt idx="2049">
                  <c:v>39.500081380208336</c:v>
                </c:pt>
                <c:pt idx="2050">
                  <c:v>39.466715494791664</c:v>
                </c:pt>
                <c:pt idx="2051">
                  <c:v>39.466715494791664</c:v>
                </c:pt>
                <c:pt idx="2052">
                  <c:v>39.433430989583336</c:v>
                </c:pt>
                <c:pt idx="2053">
                  <c:v>39.466796875</c:v>
                </c:pt>
                <c:pt idx="2054">
                  <c:v>39.433512369791664</c:v>
                </c:pt>
                <c:pt idx="2055">
                  <c:v>39.400146484375</c:v>
                </c:pt>
                <c:pt idx="2056">
                  <c:v>39.300048828125</c:v>
                </c:pt>
                <c:pt idx="2057">
                  <c:v>39.300048828125</c:v>
                </c:pt>
                <c:pt idx="2058">
                  <c:v>39.300048828125</c:v>
                </c:pt>
                <c:pt idx="2059">
                  <c:v>39.266682942708336</c:v>
                </c:pt>
                <c:pt idx="2060">
                  <c:v>39.2333984375</c:v>
                </c:pt>
                <c:pt idx="2061">
                  <c:v>39.266764322916664</c:v>
                </c:pt>
                <c:pt idx="2062">
                  <c:v>39.266764322916664</c:v>
                </c:pt>
                <c:pt idx="2063">
                  <c:v>39.233479817708336</c:v>
                </c:pt>
                <c:pt idx="2064">
                  <c:v>39.266764322916664</c:v>
                </c:pt>
                <c:pt idx="2065">
                  <c:v>39.166748046875</c:v>
                </c:pt>
                <c:pt idx="2066">
                  <c:v>39.166748046875</c:v>
                </c:pt>
                <c:pt idx="2067">
                  <c:v>39.133463541666664</c:v>
                </c:pt>
                <c:pt idx="2068">
                  <c:v>39.10009765625</c:v>
                </c:pt>
                <c:pt idx="2069">
                  <c:v>39.066813151041664</c:v>
                </c:pt>
                <c:pt idx="2070">
                  <c:v>39.066813151041664</c:v>
                </c:pt>
                <c:pt idx="2071">
                  <c:v>39.133463541666664</c:v>
                </c:pt>
                <c:pt idx="2072">
                  <c:v>39.066813151041664</c:v>
                </c:pt>
                <c:pt idx="2073">
                  <c:v>39.066813151041664</c:v>
                </c:pt>
                <c:pt idx="2074">
                  <c:v>39.066813151041664</c:v>
                </c:pt>
                <c:pt idx="2075">
                  <c:v>39.033528645833336</c:v>
                </c:pt>
                <c:pt idx="2076">
                  <c:v>39.000162760416664</c:v>
                </c:pt>
                <c:pt idx="2077">
                  <c:v>38.999918619791664</c:v>
                </c:pt>
                <c:pt idx="2078">
                  <c:v>38.966634114583336</c:v>
                </c:pt>
                <c:pt idx="2079">
                  <c:v>38.999918619791664</c:v>
                </c:pt>
                <c:pt idx="2080">
                  <c:v>38.966634114583336</c:v>
                </c:pt>
                <c:pt idx="2081">
                  <c:v>38.899983723958336</c:v>
                </c:pt>
                <c:pt idx="2082">
                  <c:v>38.86669921875</c:v>
                </c:pt>
                <c:pt idx="2083">
                  <c:v>38.866617838541664</c:v>
                </c:pt>
                <c:pt idx="2084">
                  <c:v>38.833333333333336</c:v>
                </c:pt>
                <c:pt idx="2085">
                  <c:v>38.833333333333336</c:v>
                </c:pt>
                <c:pt idx="2086">
                  <c:v>38.866617838541664</c:v>
                </c:pt>
                <c:pt idx="2087">
                  <c:v>38.766682942708336</c:v>
                </c:pt>
                <c:pt idx="2088">
                  <c:v>38.766682942708336</c:v>
                </c:pt>
                <c:pt idx="2089">
                  <c:v>38.699951171875</c:v>
                </c:pt>
                <c:pt idx="2090">
                  <c:v>38.666585286458336</c:v>
                </c:pt>
                <c:pt idx="2091">
                  <c:v>38.699951171875</c:v>
                </c:pt>
                <c:pt idx="2092">
                  <c:v>38.666585286458336</c:v>
                </c:pt>
                <c:pt idx="2093">
                  <c:v>38.666585286458336</c:v>
                </c:pt>
                <c:pt idx="2094">
                  <c:v>38.63330078125</c:v>
                </c:pt>
                <c:pt idx="2095">
                  <c:v>38.633219401041664</c:v>
                </c:pt>
                <c:pt idx="2096">
                  <c:v>38.599934895833336</c:v>
                </c:pt>
                <c:pt idx="2097">
                  <c:v>38.599934895833336</c:v>
                </c:pt>
                <c:pt idx="2098">
                  <c:v>38.566650390625</c:v>
                </c:pt>
                <c:pt idx="2099">
                  <c:v>38.533365885416664</c:v>
                </c:pt>
                <c:pt idx="2100">
                  <c:v>38.533284505208336</c:v>
                </c:pt>
                <c:pt idx="2101">
                  <c:v>38.533365885416664</c:v>
                </c:pt>
                <c:pt idx="2102">
                  <c:v>38.533365885416664</c:v>
                </c:pt>
                <c:pt idx="2103">
                  <c:v>38.466634114583336</c:v>
                </c:pt>
                <c:pt idx="2104">
                  <c:v>38.433268229166664</c:v>
                </c:pt>
                <c:pt idx="2105">
                  <c:v>38.433268229166664</c:v>
                </c:pt>
                <c:pt idx="2106">
                  <c:v>38.466634114583336</c:v>
                </c:pt>
                <c:pt idx="2107">
                  <c:v>38.399983723958336</c:v>
                </c:pt>
                <c:pt idx="2108">
                  <c:v>38.36669921875</c:v>
                </c:pt>
                <c:pt idx="2109">
                  <c:v>38.333333333333336</c:v>
                </c:pt>
                <c:pt idx="2110">
                  <c:v>38.333333333333336</c:v>
                </c:pt>
                <c:pt idx="2111">
                  <c:v>38.299967447916664</c:v>
                </c:pt>
                <c:pt idx="2112">
                  <c:v>38.233317057291664</c:v>
                </c:pt>
                <c:pt idx="2113">
                  <c:v>38.266682942708336</c:v>
                </c:pt>
                <c:pt idx="2114">
                  <c:v>38.2666015625</c:v>
                </c:pt>
                <c:pt idx="2115">
                  <c:v>38.266682942708336</c:v>
                </c:pt>
                <c:pt idx="2116">
                  <c:v>38.233317057291664</c:v>
                </c:pt>
                <c:pt idx="2117">
                  <c:v>38.200032552083336</c:v>
                </c:pt>
                <c:pt idx="2118">
                  <c:v>38.199951171875</c:v>
                </c:pt>
                <c:pt idx="2119">
                  <c:v>38.200032552083336</c:v>
                </c:pt>
                <c:pt idx="2120">
                  <c:v>38.166666666666664</c:v>
                </c:pt>
                <c:pt idx="2121">
                  <c:v>38.166666666666664</c:v>
                </c:pt>
                <c:pt idx="2122">
                  <c:v>38.066650390625</c:v>
                </c:pt>
                <c:pt idx="2123">
                  <c:v>38.066650390625</c:v>
                </c:pt>
                <c:pt idx="2124">
                  <c:v>38.099934895833336</c:v>
                </c:pt>
                <c:pt idx="2125">
                  <c:v>38.100016276041664</c:v>
                </c:pt>
                <c:pt idx="2126">
                  <c:v>38.033365885416664</c:v>
                </c:pt>
                <c:pt idx="2127">
                  <c:v>38.066731770833336</c:v>
                </c:pt>
                <c:pt idx="2128">
                  <c:v>37.966634114583336</c:v>
                </c:pt>
                <c:pt idx="2129">
                  <c:v>38</c:v>
                </c:pt>
                <c:pt idx="2130">
                  <c:v>37.966634114583336</c:v>
                </c:pt>
                <c:pt idx="2131">
                  <c:v>37.899983723958336</c:v>
                </c:pt>
                <c:pt idx="2132">
                  <c:v>37.899983723958336</c:v>
                </c:pt>
                <c:pt idx="2133">
                  <c:v>37.933268229166664</c:v>
                </c:pt>
                <c:pt idx="2134">
                  <c:v>37.899983723958336</c:v>
                </c:pt>
                <c:pt idx="2135">
                  <c:v>37.899983723958336</c:v>
                </c:pt>
                <c:pt idx="2136">
                  <c:v>37.899983723958336</c:v>
                </c:pt>
                <c:pt idx="2137">
                  <c:v>37.799967447916664</c:v>
                </c:pt>
                <c:pt idx="2138">
                  <c:v>37.833333333333336</c:v>
                </c:pt>
                <c:pt idx="2139">
                  <c:v>37.766682942708336</c:v>
                </c:pt>
                <c:pt idx="2140">
                  <c:v>37.800048828125</c:v>
                </c:pt>
                <c:pt idx="2141">
                  <c:v>37.766682942708336</c:v>
                </c:pt>
                <c:pt idx="2142">
                  <c:v>37.733317057291664</c:v>
                </c:pt>
                <c:pt idx="2143">
                  <c:v>37.700032552083336</c:v>
                </c:pt>
                <c:pt idx="2144">
                  <c:v>37.700032552083336</c:v>
                </c:pt>
                <c:pt idx="2145">
                  <c:v>37.666666666666664</c:v>
                </c:pt>
                <c:pt idx="2146">
                  <c:v>37.633382161458336</c:v>
                </c:pt>
                <c:pt idx="2147">
                  <c:v>37.633382161458336</c:v>
                </c:pt>
                <c:pt idx="2148">
                  <c:v>37.600016276041664</c:v>
                </c:pt>
                <c:pt idx="2149">
                  <c:v>37.600016276041664</c:v>
                </c:pt>
                <c:pt idx="2150">
                  <c:v>37.566650390625</c:v>
                </c:pt>
                <c:pt idx="2151">
                  <c:v>37.566650390625</c:v>
                </c:pt>
                <c:pt idx="2152">
                  <c:v>37.566650390625</c:v>
                </c:pt>
                <c:pt idx="2153">
                  <c:v>37.600016276041664</c:v>
                </c:pt>
                <c:pt idx="2154">
                  <c:v>37.5</c:v>
                </c:pt>
                <c:pt idx="2155">
                  <c:v>37.533365885416664</c:v>
                </c:pt>
                <c:pt idx="2156">
                  <c:v>37.533365885416664</c:v>
                </c:pt>
                <c:pt idx="2157">
                  <c:v>37.533365885416664</c:v>
                </c:pt>
                <c:pt idx="2158">
                  <c:v>37.500081380208336</c:v>
                </c:pt>
                <c:pt idx="2159">
                  <c:v>37.433349609375</c:v>
                </c:pt>
                <c:pt idx="2160">
                  <c:v>37.433349609375</c:v>
                </c:pt>
                <c:pt idx="2161">
                  <c:v>37.400065104166664</c:v>
                </c:pt>
                <c:pt idx="2162">
                  <c:v>37.400065104166664</c:v>
                </c:pt>
                <c:pt idx="2163">
                  <c:v>37.36669921875</c:v>
                </c:pt>
                <c:pt idx="2164">
                  <c:v>37.36669921875</c:v>
                </c:pt>
                <c:pt idx="2165">
                  <c:v>37.333333333333336</c:v>
                </c:pt>
                <c:pt idx="2166">
                  <c:v>37.36669921875</c:v>
                </c:pt>
                <c:pt idx="2167">
                  <c:v>37.36669921875</c:v>
                </c:pt>
                <c:pt idx="2168">
                  <c:v>37.299967447916664</c:v>
                </c:pt>
                <c:pt idx="2169">
                  <c:v>37.266682942708336</c:v>
                </c:pt>
                <c:pt idx="2170">
                  <c:v>37.233317057291664</c:v>
                </c:pt>
                <c:pt idx="2171">
                  <c:v>37.200032552083336</c:v>
                </c:pt>
                <c:pt idx="2172">
                  <c:v>37.200032552083336</c:v>
                </c:pt>
                <c:pt idx="2173">
                  <c:v>37.200032552083336</c:v>
                </c:pt>
                <c:pt idx="2174">
                  <c:v>37.166748046875</c:v>
                </c:pt>
                <c:pt idx="2175">
                  <c:v>37.133382161458336</c:v>
                </c:pt>
                <c:pt idx="2176">
                  <c:v>37.133382161458336</c:v>
                </c:pt>
                <c:pt idx="2177">
                  <c:v>37.166748046875</c:v>
                </c:pt>
                <c:pt idx="2178">
                  <c:v>37.100016276041664</c:v>
                </c:pt>
                <c:pt idx="2179">
                  <c:v>37.100016276041664</c:v>
                </c:pt>
                <c:pt idx="2180">
                  <c:v>37.10009765625</c:v>
                </c:pt>
                <c:pt idx="2181">
                  <c:v>37.066731770833336</c:v>
                </c:pt>
                <c:pt idx="2182">
                  <c:v>37.066731770833336</c:v>
                </c:pt>
                <c:pt idx="2183">
                  <c:v>37.066731770833336</c:v>
                </c:pt>
                <c:pt idx="2184">
                  <c:v>37</c:v>
                </c:pt>
                <c:pt idx="2185">
                  <c:v>36.966715494791664</c:v>
                </c:pt>
                <c:pt idx="2186">
                  <c:v>36.966715494791664</c:v>
                </c:pt>
                <c:pt idx="2187">
                  <c:v>36.933430989583336</c:v>
                </c:pt>
                <c:pt idx="2188">
                  <c:v>36.900065104166664</c:v>
                </c:pt>
                <c:pt idx="2189">
                  <c:v>36.900065104166664</c:v>
                </c:pt>
                <c:pt idx="2190">
                  <c:v>36.86669921875</c:v>
                </c:pt>
                <c:pt idx="2191">
                  <c:v>36.900065104166664</c:v>
                </c:pt>
                <c:pt idx="2192">
                  <c:v>36.86669921875</c:v>
                </c:pt>
                <c:pt idx="2193">
                  <c:v>36.833414713541664</c:v>
                </c:pt>
                <c:pt idx="2194">
                  <c:v>36.86669921875</c:v>
                </c:pt>
                <c:pt idx="2195">
                  <c:v>36.900065104166664</c:v>
                </c:pt>
                <c:pt idx="2196">
                  <c:v>36.833333333333336</c:v>
                </c:pt>
                <c:pt idx="2197">
                  <c:v>36.833333333333336</c:v>
                </c:pt>
                <c:pt idx="2198">
                  <c:v>36.799967447916664</c:v>
                </c:pt>
                <c:pt idx="2199">
                  <c:v>36.766682942708336</c:v>
                </c:pt>
                <c:pt idx="2200">
                  <c:v>36.766682942708336</c:v>
                </c:pt>
                <c:pt idx="2201">
                  <c:v>36.7333984375</c:v>
                </c:pt>
                <c:pt idx="2202">
                  <c:v>36.700032552083336</c:v>
                </c:pt>
                <c:pt idx="2203">
                  <c:v>36.766682942708336</c:v>
                </c:pt>
                <c:pt idx="2204">
                  <c:v>36.666585286458336</c:v>
                </c:pt>
                <c:pt idx="2205">
                  <c:v>36.666585286458336</c:v>
                </c:pt>
                <c:pt idx="2206">
                  <c:v>36.63330078125</c:v>
                </c:pt>
                <c:pt idx="2207">
                  <c:v>36.63330078125</c:v>
                </c:pt>
                <c:pt idx="2208">
                  <c:v>36.599934895833336</c:v>
                </c:pt>
                <c:pt idx="2209">
                  <c:v>36.599934895833336</c:v>
                </c:pt>
                <c:pt idx="2210">
                  <c:v>36.566650390625</c:v>
                </c:pt>
                <c:pt idx="2211">
                  <c:v>36.533284505208336</c:v>
                </c:pt>
                <c:pt idx="2212">
                  <c:v>36.533284505208336</c:v>
                </c:pt>
                <c:pt idx="2213">
                  <c:v>36.5</c:v>
                </c:pt>
                <c:pt idx="2214">
                  <c:v>36.5</c:v>
                </c:pt>
                <c:pt idx="2215">
                  <c:v>36.466634114583336</c:v>
                </c:pt>
                <c:pt idx="2216">
                  <c:v>36.433268229166664</c:v>
                </c:pt>
                <c:pt idx="2217">
                  <c:v>36.433268229166664</c:v>
                </c:pt>
                <c:pt idx="2218">
                  <c:v>36.366536458333336</c:v>
                </c:pt>
                <c:pt idx="2219">
                  <c:v>36.39990234375</c:v>
                </c:pt>
                <c:pt idx="2220">
                  <c:v>36.333170572916664</c:v>
                </c:pt>
                <c:pt idx="2221">
                  <c:v>36.366536458333336</c:v>
                </c:pt>
                <c:pt idx="2222">
                  <c:v>36.333170572916664</c:v>
                </c:pt>
                <c:pt idx="2223">
                  <c:v>36.333170572916664</c:v>
                </c:pt>
                <c:pt idx="2224">
                  <c:v>36.299886067708336</c:v>
                </c:pt>
                <c:pt idx="2225">
                  <c:v>36.299886067708336</c:v>
                </c:pt>
                <c:pt idx="2226">
                  <c:v>36.2666015625</c:v>
                </c:pt>
                <c:pt idx="2227">
                  <c:v>36.2666015625</c:v>
                </c:pt>
                <c:pt idx="2228">
                  <c:v>36.266520182291664</c:v>
                </c:pt>
                <c:pt idx="2229">
                  <c:v>36.266520182291664</c:v>
                </c:pt>
                <c:pt idx="2230">
                  <c:v>36.2666015625</c:v>
                </c:pt>
                <c:pt idx="2231">
                  <c:v>36.2666015625</c:v>
                </c:pt>
                <c:pt idx="2232">
                  <c:v>36.199951171875</c:v>
                </c:pt>
                <c:pt idx="2233">
                  <c:v>36.2666015625</c:v>
                </c:pt>
                <c:pt idx="2234">
                  <c:v>36.233317057291664</c:v>
                </c:pt>
                <c:pt idx="2235">
                  <c:v>36.233317057291664</c:v>
                </c:pt>
                <c:pt idx="2236">
                  <c:v>36.199951171875</c:v>
                </c:pt>
                <c:pt idx="2237">
                  <c:v>36.166585286458336</c:v>
                </c:pt>
                <c:pt idx="2238">
                  <c:v>36.133219401041664</c:v>
                </c:pt>
                <c:pt idx="2239">
                  <c:v>36.099934895833336</c:v>
                </c:pt>
                <c:pt idx="2240">
                  <c:v>36.099934895833336</c:v>
                </c:pt>
                <c:pt idx="2241">
                  <c:v>36.099934895833336</c:v>
                </c:pt>
                <c:pt idx="2242">
                  <c:v>36.033284505208336</c:v>
                </c:pt>
                <c:pt idx="2243">
                  <c:v>36.066650390625</c:v>
                </c:pt>
                <c:pt idx="2244">
                  <c:v>36.033284505208336</c:v>
                </c:pt>
                <c:pt idx="2245">
                  <c:v>36.033284505208336</c:v>
                </c:pt>
                <c:pt idx="2246">
                  <c:v>36.033284505208336</c:v>
                </c:pt>
                <c:pt idx="2247">
                  <c:v>35.933268229166664</c:v>
                </c:pt>
                <c:pt idx="2248">
                  <c:v>35.933268229166664</c:v>
                </c:pt>
                <c:pt idx="2249">
                  <c:v>35.966552734375</c:v>
                </c:pt>
                <c:pt idx="2250">
                  <c:v>35.89990234375</c:v>
                </c:pt>
                <c:pt idx="2251">
                  <c:v>35.866617838541664</c:v>
                </c:pt>
                <c:pt idx="2252">
                  <c:v>35.89990234375</c:v>
                </c:pt>
                <c:pt idx="2253">
                  <c:v>35.89990234375</c:v>
                </c:pt>
                <c:pt idx="2254">
                  <c:v>35.933268229166664</c:v>
                </c:pt>
                <c:pt idx="2255">
                  <c:v>35.866617838541664</c:v>
                </c:pt>
                <c:pt idx="2256">
                  <c:v>35.866617838541664</c:v>
                </c:pt>
                <c:pt idx="2257">
                  <c:v>35.833251953125</c:v>
                </c:pt>
                <c:pt idx="2258">
                  <c:v>35.933268229166664</c:v>
                </c:pt>
                <c:pt idx="2259">
                  <c:v>35.866536458333336</c:v>
                </c:pt>
                <c:pt idx="2260">
                  <c:v>35.833333333333336</c:v>
                </c:pt>
                <c:pt idx="2261">
                  <c:v>35.833251953125</c:v>
                </c:pt>
                <c:pt idx="2262">
                  <c:v>35.799967447916664</c:v>
                </c:pt>
                <c:pt idx="2263">
                  <c:v>35.799967447916664</c:v>
                </c:pt>
                <c:pt idx="2264">
                  <c:v>35.733317057291664</c:v>
                </c:pt>
                <c:pt idx="2265">
                  <c:v>35.733317057291664</c:v>
                </c:pt>
                <c:pt idx="2266">
                  <c:v>35.733317057291664</c:v>
                </c:pt>
                <c:pt idx="2267">
                  <c:v>35.666585286458336</c:v>
                </c:pt>
                <c:pt idx="2268">
                  <c:v>35.666585286458336</c:v>
                </c:pt>
                <c:pt idx="2269">
                  <c:v>35.666585286458336</c:v>
                </c:pt>
                <c:pt idx="2270">
                  <c:v>35.699951171875</c:v>
                </c:pt>
                <c:pt idx="2271">
                  <c:v>35.699951171875</c:v>
                </c:pt>
                <c:pt idx="2272">
                  <c:v>35.633382161458336</c:v>
                </c:pt>
                <c:pt idx="2273">
                  <c:v>35.666666666666664</c:v>
                </c:pt>
                <c:pt idx="2274">
                  <c:v>35.666666666666664</c:v>
                </c:pt>
                <c:pt idx="2275">
                  <c:v>35.633382161458336</c:v>
                </c:pt>
                <c:pt idx="2276">
                  <c:v>35.466634114583336</c:v>
                </c:pt>
                <c:pt idx="2277">
                  <c:v>35.5</c:v>
                </c:pt>
                <c:pt idx="2278">
                  <c:v>35.433268229166664</c:v>
                </c:pt>
                <c:pt idx="2279">
                  <c:v>35.5</c:v>
                </c:pt>
                <c:pt idx="2280">
                  <c:v>35.433268229166664</c:v>
                </c:pt>
                <c:pt idx="2281">
                  <c:v>35.433268229166664</c:v>
                </c:pt>
                <c:pt idx="2282">
                  <c:v>35.499918619791664</c:v>
                </c:pt>
                <c:pt idx="2283">
                  <c:v>35.466634114583336</c:v>
                </c:pt>
                <c:pt idx="2284">
                  <c:v>35.466634114583336</c:v>
                </c:pt>
                <c:pt idx="2285">
                  <c:v>35.466634114583336</c:v>
                </c:pt>
                <c:pt idx="2286">
                  <c:v>35.466552734375</c:v>
                </c:pt>
                <c:pt idx="2287">
                  <c:v>35.433268229166664</c:v>
                </c:pt>
                <c:pt idx="2288">
                  <c:v>35.366617838541664</c:v>
                </c:pt>
                <c:pt idx="2289">
                  <c:v>35.333333333333336</c:v>
                </c:pt>
                <c:pt idx="2290">
                  <c:v>35.366617838541664</c:v>
                </c:pt>
                <c:pt idx="2291">
                  <c:v>35.299967447916664</c:v>
                </c:pt>
                <c:pt idx="2292">
                  <c:v>35.299967447916664</c:v>
                </c:pt>
                <c:pt idx="2293">
                  <c:v>35.2666015625</c:v>
                </c:pt>
                <c:pt idx="2294">
                  <c:v>35.333251953125</c:v>
                </c:pt>
                <c:pt idx="2295">
                  <c:v>35.366617838541664</c:v>
                </c:pt>
                <c:pt idx="2296">
                  <c:v>35.333251953125</c:v>
                </c:pt>
                <c:pt idx="2297">
                  <c:v>35.299967447916664</c:v>
                </c:pt>
                <c:pt idx="2298">
                  <c:v>35.299967447916664</c:v>
                </c:pt>
                <c:pt idx="2299">
                  <c:v>35.233235677083336</c:v>
                </c:pt>
                <c:pt idx="2300">
                  <c:v>35.166666666666664</c:v>
                </c:pt>
                <c:pt idx="2301">
                  <c:v>35.199951171875</c:v>
                </c:pt>
                <c:pt idx="2302">
                  <c:v>35.166666666666664</c:v>
                </c:pt>
                <c:pt idx="2303">
                  <c:v>35.166666666666664</c:v>
                </c:pt>
                <c:pt idx="2304">
                  <c:v>35.166666666666664</c:v>
                </c:pt>
                <c:pt idx="2305">
                  <c:v>35.166666666666664</c:v>
                </c:pt>
                <c:pt idx="2306">
                  <c:v>35.100016276041664</c:v>
                </c:pt>
                <c:pt idx="2307">
                  <c:v>35.13330078125</c:v>
                </c:pt>
                <c:pt idx="2308">
                  <c:v>35.13330078125</c:v>
                </c:pt>
                <c:pt idx="2309">
                  <c:v>35.100016276041664</c:v>
                </c:pt>
                <c:pt idx="2310">
                  <c:v>35.066650390625</c:v>
                </c:pt>
                <c:pt idx="2311">
                  <c:v>35.066650390625</c:v>
                </c:pt>
                <c:pt idx="2312">
                  <c:v>35.033284505208336</c:v>
                </c:pt>
                <c:pt idx="2313">
                  <c:v>35.033284505208336</c:v>
                </c:pt>
                <c:pt idx="2314">
                  <c:v>35.066650390625</c:v>
                </c:pt>
                <c:pt idx="2315">
                  <c:v>35.066650390625</c:v>
                </c:pt>
                <c:pt idx="2316">
                  <c:v>35</c:v>
                </c:pt>
                <c:pt idx="2317">
                  <c:v>35.066650390625</c:v>
                </c:pt>
                <c:pt idx="2318">
                  <c:v>35.066650390625</c:v>
                </c:pt>
                <c:pt idx="2319">
                  <c:v>35.033365885416664</c:v>
                </c:pt>
                <c:pt idx="2320">
                  <c:v>35.033365885416664</c:v>
                </c:pt>
                <c:pt idx="2321">
                  <c:v>35</c:v>
                </c:pt>
                <c:pt idx="2322">
                  <c:v>35.033365885416664</c:v>
                </c:pt>
                <c:pt idx="2323">
                  <c:v>34.966634114583336</c:v>
                </c:pt>
                <c:pt idx="2324">
                  <c:v>35</c:v>
                </c:pt>
                <c:pt idx="2325">
                  <c:v>34.899983723958336</c:v>
                </c:pt>
                <c:pt idx="2326">
                  <c:v>34.833333333333336</c:v>
                </c:pt>
                <c:pt idx="2327">
                  <c:v>34.799967447916664</c:v>
                </c:pt>
                <c:pt idx="2328">
                  <c:v>34.833333333333336</c:v>
                </c:pt>
                <c:pt idx="2329">
                  <c:v>34.799967447916664</c:v>
                </c:pt>
                <c:pt idx="2330">
                  <c:v>34.800048828125</c:v>
                </c:pt>
                <c:pt idx="2331">
                  <c:v>34.800048828125</c:v>
                </c:pt>
                <c:pt idx="2332">
                  <c:v>34.766682942708336</c:v>
                </c:pt>
                <c:pt idx="2333">
                  <c:v>34.733317057291664</c:v>
                </c:pt>
                <c:pt idx="2334">
                  <c:v>34.766682942708336</c:v>
                </c:pt>
                <c:pt idx="2335">
                  <c:v>34.733317057291664</c:v>
                </c:pt>
                <c:pt idx="2336">
                  <c:v>34.733317057291664</c:v>
                </c:pt>
                <c:pt idx="2337">
                  <c:v>34.699951171875</c:v>
                </c:pt>
                <c:pt idx="2338">
                  <c:v>34.699951171875</c:v>
                </c:pt>
                <c:pt idx="2339">
                  <c:v>34.666585286458336</c:v>
                </c:pt>
                <c:pt idx="2340">
                  <c:v>34.63330078125</c:v>
                </c:pt>
                <c:pt idx="2341">
                  <c:v>34.666666666666664</c:v>
                </c:pt>
                <c:pt idx="2342">
                  <c:v>34.63330078125</c:v>
                </c:pt>
                <c:pt idx="2343">
                  <c:v>34.63330078125</c:v>
                </c:pt>
                <c:pt idx="2344">
                  <c:v>34.600016276041664</c:v>
                </c:pt>
                <c:pt idx="2345">
                  <c:v>34.600016276041664</c:v>
                </c:pt>
                <c:pt idx="2346">
                  <c:v>34.600016276041664</c:v>
                </c:pt>
                <c:pt idx="2347">
                  <c:v>34.600016276041664</c:v>
                </c:pt>
                <c:pt idx="2348">
                  <c:v>34.633382161458336</c:v>
                </c:pt>
                <c:pt idx="2349">
                  <c:v>34.566650390625</c:v>
                </c:pt>
                <c:pt idx="2350">
                  <c:v>34.566650390625</c:v>
                </c:pt>
                <c:pt idx="2351">
                  <c:v>34.566650390625</c:v>
                </c:pt>
                <c:pt idx="2352">
                  <c:v>34.533284505208336</c:v>
                </c:pt>
                <c:pt idx="2353">
                  <c:v>34.499918619791664</c:v>
                </c:pt>
                <c:pt idx="2354">
                  <c:v>34.499918619791664</c:v>
                </c:pt>
                <c:pt idx="2355">
                  <c:v>34.533284505208336</c:v>
                </c:pt>
                <c:pt idx="2356">
                  <c:v>34.499918619791664</c:v>
                </c:pt>
                <c:pt idx="2357">
                  <c:v>34.499918619791664</c:v>
                </c:pt>
                <c:pt idx="2358">
                  <c:v>34.466634114583336</c:v>
                </c:pt>
                <c:pt idx="2359">
                  <c:v>34.499918619791664</c:v>
                </c:pt>
                <c:pt idx="2360">
                  <c:v>34.433349609375</c:v>
                </c:pt>
                <c:pt idx="2361">
                  <c:v>34.466634114583336</c:v>
                </c:pt>
                <c:pt idx="2362">
                  <c:v>34.400065104166664</c:v>
                </c:pt>
                <c:pt idx="2363">
                  <c:v>34.433349609375</c:v>
                </c:pt>
                <c:pt idx="2364">
                  <c:v>34.433349609375</c:v>
                </c:pt>
                <c:pt idx="2365">
                  <c:v>34.433349609375</c:v>
                </c:pt>
                <c:pt idx="2366">
                  <c:v>34.400065104166664</c:v>
                </c:pt>
                <c:pt idx="2367">
                  <c:v>34.400065104166664</c:v>
                </c:pt>
                <c:pt idx="2368">
                  <c:v>34.400065104166664</c:v>
                </c:pt>
                <c:pt idx="2369">
                  <c:v>34.36669921875</c:v>
                </c:pt>
                <c:pt idx="2370">
                  <c:v>34.299967447916664</c:v>
                </c:pt>
                <c:pt idx="2371">
                  <c:v>34.2666015625</c:v>
                </c:pt>
                <c:pt idx="2372">
                  <c:v>34.2666015625</c:v>
                </c:pt>
                <c:pt idx="2373">
                  <c:v>34.2666015625</c:v>
                </c:pt>
                <c:pt idx="2374">
                  <c:v>34.2666015625</c:v>
                </c:pt>
                <c:pt idx="2375">
                  <c:v>34.2666015625</c:v>
                </c:pt>
                <c:pt idx="2376">
                  <c:v>34.2666015625</c:v>
                </c:pt>
                <c:pt idx="2377">
                  <c:v>34.233317057291664</c:v>
                </c:pt>
                <c:pt idx="2378">
                  <c:v>34.199951171875</c:v>
                </c:pt>
                <c:pt idx="2379">
                  <c:v>34.233317057291664</c:v>
                </c:pt>
                <c:pt idx="2380">
                  <c:v>34.199951171875</c:v>
                </c:pt>
                <c:pt idx="2381">
                  <c:v>34.199951171875</c:v>
                </c:pt>
                <c:pt idx="2382">
                  <c:v>34.166666666666664</c:v>
                </c:pt>
                <c:pt idx="2383">
                  <c:v>34.166666666666664</c:v>
                </c:pt>
                <c:pt idx="2384">
                  <c:v>34.166666666666664</c:v>
                </c:pt>
                <c:pt idx="2385">
                  <c:v>34.13330078125</c:v>
                </c:pt>
                <c:pt idx="2386">
                  <c:v>34.066650390625</c:v>
                </c:pt>
                <c:pt idx="2387">
                  <c:v>34</c:v>
                </c:pt>
                <c:pt idx="2388">
                  <c:v>34.066650390625</c:v>
                </c:pt>
                <c:pt idx="2389">
                  <c:v>34.066731770833336</c:v>
                </c:pt>
                <c:pt idx="2390">
                  <c:v>34</c:v>
                </c:pt>
                <c:pt idx="2391">
                  <c:v>34.066650390625</c:v>
                </c:pt>
                <c:pt idx="2392">
                  <c:v>34.033365885416664</c:v>
                </c:pt>
                <c:pt idx="2393">
                  <c:v>34.066731770833336</c:v>
                </c:pt>
                <c:pt idx="2394">
                  <c:v>34.100016276041664</c:v>
                </c:pt>
                <c:pt idx="2395">
                  <c:v>34.033365885416664</c:v>
                </c:pt>
                <c:pt idx="2396">
                  <c:v>34.033365885416664</c:v>
                </c:pt>
                <c:pt idx="2397">
                  <c:v>34.033365885416664</c:v>
                </c:pt>
                <c:pt idx="2398">
                  <c:v>34</c:v>
                </c:pt>
                <c:pt idx="2399">
                  <c:v>33.966715494791664</c:v>
                </c:pt>
                <c:pt idx="2400">
                  <c:v>33.933349609375</c:v>
                </c:pt>
                <c:pt idx="2401">
                  <c:v>33.933349609375</c:v>
                </c:pt>
                <c:pt idx="2402">
                  <c:v>33.933349609375</c:v>
                </c:pt>
                <c:pt idx="2403">
                  <c:v>33.933349609375</c:v>
                </c:pt>
                <c:pt idx="2404">
                  <c:v>33.899983723958336</c:v>
                </c:pt>
                <c:pt idx="2405">
                  <c:v>33.900065104166664</c:v>
                </c:pt>
                <c:pt idx="2406">
                  <c:v>33.86669921875</c:v>
                </c:pt>
                <c:pt idx="2407">
                  <c:v>33.86669921875</c:v>
                </c:pt>
                <c:pt idx="2408">
                  <c:v>33.833333333333336</c:v>
                </c:pt>
                <c:pt idx="2409">
                  <c:v>33.86669921875</c:v>
                </c:pt>
                <c:pt idx="2410">
                  <c:v>33.86669921875</c:v>
                </c:pt>
                <c:pt idx="2411">
                  <c:v>33.833333333333336</c:v>
                </c:pt>
                <c:pt idx="2412">
                  <c:v>33.833333333333336</c:v>
                </c:pt>
                <c:pt idx="2413">
                  <c:v>33.833333333333336</c:v>
                </c:pt>
                <c:pt idx="2414">
                  <c:v>33.799967447916664</c:v>
                </c:pt>
                <c:pt idx="2415">
                  <c:v>33.7666015625</c:v>
                </c:pt>
                <c:pt idx="2416">
                  <c:v>33.799967447916664</c:v>
                </c:pt>
                <c:pt idx="2417">
                  <c:v>33.799967447916664</c:v>
                </c:pt>
                <c:pt idx="2418">
                  <c:v>33.7666015625</c:v>
                </c:pt>
                <c:pt idx="2419">
                  <c:v>33.733235677083336</c:v>
                </c:pt>
                <c:pt idx="2420">
                  <c:v>33.699951171875</c:v>
                </c:pt>
                <c:pt idx="2421">
                  <c:v>33.699951171875</c:v>
                </c:pt>
                <c:pt idx="2422">
                  <c:v>33.699951171875</c:v>
                </c:pt>
                <c:pt idx="2423">
                  <c:v>33.766682942708336</c:v>
                </c:pt>
                <c:pt idx="2424">
                  <c:v>33.699951171875</c:v>
                </c:pt>
                <c:pt idx="2425">
                  <c:v>33.666666666666664</c:v>
                </c:pt>
                <c:pt idx="2426">
                  <c:v>33.666666666666664</c:v>
                </c:pt>
                <c:pt idx="2427">
                  <c:v>33.7666015625</c:v>
                </c:pt>
                <c:pt idx="2428">
                  <c:v>33.733317057291664</c:v>
                </c:pt>
                <c:pt idx="2429">
                  <c:v>33.633382161458336</c:v>
                </c:pt>
                <c:pt idx="2430">
                  <c:v>33.633382161458336</c:v>
                </c:pt>
                <c:pt idx="2431">
                  <c:v>33.633382161458336</c:v>
                </c:pt>
                <c:pt idx="2432">
                  <c:v>33.633382161458336</c:v>
                </c:pt>
                <c:pt idx="2433">
                  <c:v>33.600016276041664</c:v>
                </c:pt>
                <c:pt idx="2434">
                  <c:v>33.600016276041664</c:v>
                </c:pt>
                <c:pt idx="2435">
                  <c:v>33.566650390625</c:v>
                </c:pt>
                <c:pt idx="2436">
                  <c:v>33.600016276041664</c:v>
                </c:pt>
                <c:pt idx="2437">
                  <c:v>33.566650390625</c:v>
                </c:pt>
                <c:pt idx="2438">
                  <c:v>33.533365885416664</c:v>
                </c:pt>
                <c:pt idx="2439">
                  <c:v>33.533365885416664</c:v>
                </c:pt>
                <c:pt idx="2440">
                  <c:v>33.533365885416664</c:v>
                </c:pt>
                <c:pt idx="2441">
                  <c:v>33.466715494791664</c:v>
                </c:pt>
                <c:pt idx="2442">
                  <c:v>33.433430989583336</c:v>
                </c:pt>
                <c:pt idx="2443">
                  <c:v>33.466715494791664</c:v>
                </c:pt>
                <c:pt idx="2444">
                  <c:v>33.400065104166664</c:v>
                </c:pt>
                <c:pt idx="2445">
                  <c:v>33.366780598958336</c:v>
                </c:pt>
                <c:pt idx="2446">
                  <c:v>33.366780598958336</c:v>
                </c:pt>
                <c:pt idx="2447">
                  <c:v>33.333414713541664</c:v>
                </c:pt>
                <c:pt idx="2448">
                  <c:v>33.366780598958336</c:v>
                </c:pt>
                <c:pt idx="2449">
                  <c:v>33.366780598958336</c:v>
                </c:pt>
                <c:pt idx="2450">
                  <c:v>33.333414713541664</c:v>
                </c:pt>
                <c:pt idx="2451">
                  <c:v>33.333333333333336</c:v>
                </c:pt>
                <c:pt idx="2452">
                  <c:v>33.300048828125</c:v>
                </c:pt>
                <c:pt idx="2453">
                  <c:v>33.333414713541664</c:v>
                </c:pt>
                <c:pt idx="2454">
                  <c:v>33.300048828125</c:v>
                </c:pt>
                <c:pt idx="2455">
                  <c:v>33.333414713541664</c:v>
                </c:pt>
                <c:pt idx="2456">
                  <c:v>33.300048828125</c:v>
                </c:pt>
                <c:pt idx="2457">
                  <c:v>33.300048828125</c:v>
                </c:pt>
                <c:pt idx="2458">
                  <c:v>33.333414713541664</c:v>
                </c:pt>
                <c:pt idx="2459">
                  <c:v>33.300048828125</c:v>
                </c:pt>
                <c:pt idx="2460">
                  <c:v>33.266682942708336</c:v>
                </c:pt>
                <c:pt idx="2461">
                  <c:v>33.266682942708336</c:v>
                </c:pt>
                <c:pt idx="2462">
                  <c:v>33.266682942708336</c:v>
                </c:pt>
                <c:pt idx="2463">
                  <c:v>33.2333984375</c:v>
                </c:pt>
                <c:pt idx="2464">
                  <c:v>33.233317057291664</c:v>
                </c:pt>
                <c:pt idx="2465">
                  <c:v>33.200032552083336</c:v>
                </c:pt>
                <c:pt idx="2466">
                  <c:v>33.166666666666664</c:v>
                </c:pt>
                <c:pt idx="2467">
                  <c:v>33.199951171875</c:v>
                </c:pt>
                <c:pt idx="2468">
                  <c:v>33.166666666666664</c:v>
                </c:pt>
                <c:pt idx="2469">
                  <c:v>33.200032552083336</c:v>
                </c:pt>
                <c:pt idx="2470">
                  <c:v>33.166666666666664</c:v>
                </c:pt>
                <c:pt idx="2471">
                  <c:v>33.166666666666664</c:v>
                </c:pt>
                <c:pt idx="2472">
                  <c:v>33.166666666666664</c:v>
                </c:pt>
                <c:pt idx="2473">
                  <c:v>33.133382161458336</c:v>
                </c:pt>
                <c:pt idx="2474">
                  <c:v>33.100016276041664</c:v>
                </c:pt>
                <c:pt idx="2475">
                  <c:v>33.033365885416664</c:v>
                </c:pt>
                <c:pt idx="2476">
                  <c:v>33.033365885416664</c:v>
                </c:pt>
                <c:pt idx="2477">
                  <c:v>33.033365885416664</c:v>
                </c:pt>
                <c:pt idx="2478">
                  <c:v>33.033365885416664</c:v>
                </c:pt>
                <c:pt idx="2479">
                  <c:v>33</c:v>
                </c:pt>
                <c:pt idx="2480">
                  <c:v>32.966634114583336</c:v>
                </c:pt>
                <c:pt idx="2481">
                  <c:v>33.066731770833336</c:v>
                </c:pt>
                <c:pt idx="2482">
                  <c:v>33.033447265625</c:v>
                </c:pt>
                <c:pt idx="2483">
                  <c:v>33.100016276041664</c:v>
                </c:pt>
                <c:pt idx="2484">
                  <c:v>33.066731770833336</c:v>
                </c:pt>
                <c:pt idx="2485">
                  <c:v>33.066731770833336</c:v>
                </c:pt>
                <c:pt idx="2486">
                  <c:v>33.100016276041664</c:v>
                </c:pt>
                <c:pt idx="2487">
                  <c:v>33.033365885416664</c:v>
                </c:pt>
                <c:pt idx="2488">
                  <c:v>33.066731770833336</c:v>
                </c:pt>
                <c:pt idx="2489">
                  <c:v>32.966715494791664</c:v>
                </c:pt>
                <c:pt idx="2490">
                  <c:v>32.966715494791664</c:v>
                </c:pt>
                <c:pt idx="2491">
                  <c:v>32.966715494791664</c:v>
                </c:pt>
                <c:pt idx="2492">
                  <c:v>32.966715494791664</c:v>
                </c:pt>
                <c:pt idx="2493">
                  <c:v>32.86669921875</c:v>
                </c:pt>
                <c:pt idx="2494">
                  <c:v>32.86669921875</c:v>
                </c:pt>
                <c:pt idx="2495">
                  <c:v>32.86669921875</c:v>
                </c:pt>
                <c:pt idx="2496">
                  <c:v>32.800048828125</c:v>
                </c:pt>
                <c:pt idx="2497">
                  <c:v>32.800048828125</c:v>
                </c:pt>
                <c:pt idx="2498">
                  <c:v>32.800048828125</c:v>
                </c:pt>
                <c:pt idx="2499">
                  <c:v>32.833414713541664</c:v>
                </c:pt>
                <c:pt idx="2500">
                  <c:v>32.833414713541664</c:v>
                </c:pt>
                <c:pt idx="2501">
                  <c:v>32.86669921875</c:v>
                </c:pt>
                <c:pt idx="2502">
                  <c:v>32.833414713541664</c:v>
                </c:pt>
                <c:pt idx="2503">
                  <c:v>32.833414713541664</c:v>
                </c:pt>
                <c:pt idx="2504">
                  <c:v>32.833414713541664</c:v>
                </c:pt>
                <c:pt idx="2505">
                  <c:v>32.766682942708336</c:v>
                </c:pt>
                <c:pt idx="2506">
                  <c:v>32.7333984375</c:v>
                </c:pt>
                <c:pt idx="2507">
                  <c:v>32.7333984375</c:v>
                </c:pt>
                <c:pt idx="2508">
                  <c:v>32.766682942708336</c:v>
                </c:pt>
                <c:pt idx="2509">
                  <c:v>32.700113932291664</c:v>
                </c:pt>
                <c:pt idx="2510">
                  <c:v>32.700113932291664</c:v>
                </c:pt>
                <c:pt idx="2511">
                  <c:v>32.700113932291664</c:v>
                </c:pt>
                <c:pt idx="2512">
                  <c:v>32.700113932291664</c:v>
                </c:pt>
                <c:pt idx="2513">
                  <c:v>32.7333984375</c:v>
                </c:pt>
                <c:pt idx="2514">
                  <c:v>32.700113932291664</c:v>
                </c:pt>
                <c:pt idx="2515">
                  <c:v>32.666748046875</c:v>
                </c:pt>
                <c:pt idx="2516">
                  <c:v>32.666748046875</c:v>
                </c:pt>
                <c:pt idx="2517">
                  <c:v>32.666748046875</c:v>
                </c:pt>
                <c:pt idx="2518">
                  <c:v>32.700032552083336</c:v>
                </c:pt>
                <c:pt idx="2519">
                  <c:v>32.666666666666664</c:v>
                </c:pt>
                <c:pt idx="2520">
                  <c:v>32.666666666666664</c:v>
                </c:pt>
                <c:pt idx="2521">
                  <c:v>32.63330078125</c:v>
                </c:pt>
                <c:pt idx="2522">
                  <c:v>32.666666666666664</c:v>
                </c:pt>
                <c:pt idx="2523">
                  <c:v>32.666666666666664</c:v>
                </c:pt>
                <c:pt idx="2524">
                  <c:v>32.633382161458336</c:v>
                </c:pt>
                <c:pt idx="2525">
                  <c:v>32.633382161458336</c:v>
                </c:pt>
                <c:pt idx="2526">
                  <c:v>32.600016276041664</c:v>
                </c:pt>
                <c:pt idx="2527">
                  <c:v>32.600016276041664</c:v>
                </c:pt>
                <c:pt idx="2528">
                  <c:v>32.600016276041664</c:v>
                </c:pt>
                <c:pt idx="2529">
                  <c:v>32.600016276041664</c:v>
                </c:pt>
                <c:pt idx="2530">
                  <c:v>32.600016276041664</c:v>
                </c:pt>
                <c:pt idx="2531">
                  <c:v>32.600016276041664</c:v>
                </c:pt>
                <c:pt idx="2532">
                  <c:v>32.633382161458336</c:v>
                </c:pt>
                <c:pt idx="2533">
                  <c:v>32.633382161458336</c:v>
                </c:pt>
                <c:pt idx="2534">
                  <c:v>32.633382161458336</c:v>
                </c:pt>
                <c:pt idx="2535">
                  <c:v>32.600016276041664</c:v>
                </c:pt>
                <c:pt idx="2536">
                  <c:v>32.566731770833336</c:v>
                </c:pt>
                <c:pt idx="2537">
                  <c:v>32.533365885416664</c:v>
                </c:pt>
                <c:pt idx="2538">
                  <c:v>32.500081380208336</c:v>
                </c:pt>
                <c:pt idx="2539">
                  <c:v>32.466715494791664</c:v>
                </c:pt>
                <c:pt idx="2540">
                  <c:v>32.500081380208336</c:v>
                </c:pt>
                <c:pt idx="2541">
                  <c:v>32.466715494791664</c:v>
                </c:pt>
                <c:pt idx="2542">
                  <c:v>32.500081380208336</c:v>
                </c:pt>
                <c:pt idx="2543">
                  <c:v>32.466715494791664</c:v>
                </c:pt>
                <c:pt idx="2544">
                  <c:v>32.466634114583336</c:v>
                </c:pt>
                <c:pt idx="2545">
                  <c:v>32.39990234375</c:v>
                </c:pt>
                <c:pt idx="2546">
                  <c:v>32.433268229166664</c:v>
                </c:pt>
                <c:pt idx="2547">
                  <c:v>32.39990234375</c:v>
                </c:pt>
                <c:pt idx="2548">
                  <c:v>32.333251953125</c:v>
                </c:pt>
                <c:pt idx="2549">
                  <c:v>32.39990234375</c:v>
                </c:pt>
                <c:pt idx="2550">
                  <c:v>32.39990234375</c:v>
                </c:pt>
                <c:pt idx="2551">
                  <c:v>32.366780598958336</c:v>
                </c:pt>
                <c:pt idx="2552">
                  <c:v>32.39990234375</c:v>
                </c:pt>
                <c:pt idx="2553">
                  <c:v>32.333333333333336</c:v>
                </c:pt>
                <c:pt idx="2554">
                  <c:v>32.39990234375</c:v>
                </c:pt>
                <c:pt idx="2555">
                  <c:v>32.39990234375</c:v>
                </c:pt>
                <c:pt idx="2556">
                  <c:v>32.333333333333336</c:v>
                </c:pt>
                <c:pt idx="2557">
                  <c:v>32.299967447916664</c:v>
                </c:pt>
                <c:pt idx="2558">
                  <c:v>32.299967447916664</c:v>
                </c:pt>
                <c:pt idx="2559">
                  <c:v>32.299967447916664</c:v>
                </c:pt>
                <c:pt idx="2560">
                  <c:v>32.2666015625</c:v>
                </c:pt>
                <c:pt idx="2561">
                  <c:v>32.2666015625</c:v>
                </c:pt>
                <c:pt idx="2562">
                  <c:v>32.199869791666664</c:v>
                </c:pt>
                <c:pt idx="2563">
                  <c:v>32.233235677083336</c:v>
                </c:pt>
                <c:pt idx="2564">
                  <c:v>32.199869791666664</c:v>
                </c:pt>
                <c:pt idx="2565">
                  <c:v>32.199869791666664</c:v>
                </c:pt>
                <c:pt idx="2566">
                  <c:v>32.233235677083336</c:v>
                </c:pt>
                <c:pt idx="2567">
                  <c:v>32.199951171875</c:v>
                </c:pt>
                <c:pt idx="2568">
                  <c:v>32.199951171875</c:v>
                </c:pt>
                <c:pt idx="2569">
                  <c:v>32.166585286458336</c:v>
                </c:pt>
                <c:pt idx="2570">
                  <c:v>32.166585286458336</c:v>
                </c:pt>
                <c:pt idx="2571">
                  <c:v>32.133219401041664</c:v>
                </c:pt>
                <c:pt idx="2572">
                  <c:v>32.133219401041664</c:v>
                </c:pt>
                <c:pt idx="2573">
                  <c:v>32.133219401041664</c:v>
                </c:pt>
                <c:pt idx="2574">
                  <c:v>32.133219401041664</c:v>
                </c:pt>
                <c:pt idx="2575">
                  <c:v>32.099934895833336</c:v>
                </c:pt>
                <c:pt idx="2576">
                  <c:v>32.099934895833336</c:v>
                </c:pt>
                <c:pt idx="2577">
                  <c:v>32.099853515625</c:v>
                </c:pt>
                <c:pt idx="2578">
                  <c:v>32.133219401041664</c:v>
                </c:pt>
                <c:pt idx="2579">
                  <c:v>32.099934895833336</c:v>
                </c:pt>
                <c:pt idx="2580">
                  <c:v>32.099934895833336</c:v>
                </c:pt>
                <c:pt idx="2581">
                  <c:v>32.099934895833336</c:v>
                </c:pt>
                <c:pt idx="2582">
                  <c:v>31.999918619791668</c:v>
                </c:pt>
                <c:pt idx="2583">
                  <c:v>31.999918619791668</c:v>
                </c:pt>
                <c:pt idx="2584">
                  <c:v>32.066569010416664</c:v>
                </c:pt>
                <c:pt idx="2585">
                  <c:v>32.066569010416664</c:v>
                </c:pt>
                <c:pt idx="2586">
                  <c:v>32.099934895833336</c:v>
                </c:pt>
                <c:pt idx="2587">
                  <c:v>32.066569010416664</c:v>
                </c:pt>
                <c:pt idx="2588">
                  <c:v>32.066650390625</c:v>
                </c:pt>
                <c:pt idx="2589">
                  <c:v>32.033284505208336</c:v>
                </c:pt>
                <c:pt idx="2590">
                  <c:v>31.999918619791668</c:v>
                </c:pt>
                <c:pt idx="2591">
                  <c:v>32.033284505208336</c:v>
                </c:pt>
                <c:pt idx="2592">
                  <c:v>31.999918619791668</c:v>
                </c:pt>
                <c:pt idx="2593">
                  <c:v>31.999918619791668</c:v>
                </c:pt>
                <c:pt idx="2594">
                  <c:v>31.999918619791668</c:v>
                </c:pt>
                <c:pt idx="2595">
                  <c:v>31.966552734375</c:v>
                </c:pt>
                <c:pt idx="2596">
                  <c:v>31.966634114583332</c:v>
                </c:pt>
                <c:pt idx="2597">
                  <c:v>31.966634114583332</c:v>
                </c:pt>
                <c:pt idx="2598">
                  <c:v>31.933268229166668</c:v>
                </c:pt>
                <c:pt idx="2599">
                  <c:v>31.933268229166668</c:v>
                </c:pt>
                <c:pt idx="2600">
                  <c:v>31.89990234375</c:v>
                </c:pt>
                <c:pt idx="2601">
                  <c:v>31.89990234375</c:v>
                </c:pt>
                <c:pt idx="2602">
                  <c:v>31.866536458333332</c:v>
                </c:pt>
                <c:pt idx="2603">
                  <c:v>31.866536458333332</c:v>
                </c:pt>
                <c:pt idx="2604">
                  <c:v>31.833251953125</c:v>
                </c:pt>
                <c:pt idx="2605">
                  <c:v>31.833251953125</c:v>
                </c:pt>
                <c:pt idx="2606">
                  <c:v>31.866536458333332</c:v>
                </c:pt>
                <c:pt idx="2607">
                  <c:v>31.833251953125</c:v>
                </c:pt>
                <c:pt idx="2608">
                  <c:v>31.866617838541668</c:v>
                </c:pt>
                <c:pt idx="2609">
                  <c:v>31.866617838541668</c:v>
                </c:pt>
                <c:pt idx="2610">
                  <c:v>31.799967447916668</c:v>
                </c:pt>
                <c:pt idx="2611">
                  <c:v>31.7666015625</c:v>
                </c:pt>
                <c:pt idx="2612">
                  <c:v>31.833251953125</c:v>
                </c:pt>
                <c:pt idx="2613">
                  <c:v>31.799967447916668</c:v>
                </c:pt>
                <c:pt idx="2614">
                  <c:v>31.799967447916668</c:v>
                </c:pt>
                <c:pt idx="2615">
                  <c:v>31.799967447916668</c:v>
                </c:pt>
                <c:pt idx="2616">
                  <c:v>31.799967447916668</c:v>
                </c:pt>
                <c:pt idx="2617">
                  <c:v>31.799967447916668</c:v>
                </c:pt>
                <c:pt idx="2618">
                  <c:v>31.799967447916668</c:v>
                </c:pt>
                <c:pt idx="2619">
                  <c:v>31.699869791666668</c:v>
                </c:pt>
                <c:pt idx="2620">
                  <c:v>31.799886067708332</c:v>
                </c:pt>
                <c:pt idx="2621">
                  <c:v>31.733235677083332</c:v>
                </c:pt>
                <c:pt idx="2622">
                  <c:v>31.7666015625</c:v>
                </c:pt>
                <c:pt idx="2623">
                  <c:v>31.799967447916668</c:v>
                </c:pt>
                <c:pt idx="2624">
                  <c:v>31.799967447916668</c:v>
                </c:pt>
                <c:pt idx="2625">
                  <c:v>31.7666015625</c:v>
                </c:pt>
                <c:pt idx="2626">
                  <c:v>31.7666015625</c:v>
                </c:pt>
                <c:pt idx="2627">
                  <c:v>31.799967447916668</c:v>
                </c:pt>
                <c:pt idx="2628">
                  <c:v>31.7666015625</c:v>
                </c:pt>
                <c:pt idx="2629">
                  <c:v>31.7666015625</c:v>
                </c:pt>
                <c:pt idx="2630">
                  <c:v>31.7666015625</c:v>
                </c:pt>
                <c:pt idx="2631">
                  <c:v>31.733317057291668</c:v>
                </c:pt>
                <c:pt idx="2632">
                  <c:v>31.733235677083332</c:v>
                </c:pt>
                <c:pt idx="2633">
                  <c:v>31.699951171875</c:v>
                </c:pt>
                <c:pt idx="2634">
                  <c:v>31.63330078125</c:v>
                </c:pt>
                <c:pt idx="2635">
                  <c:v>31.63330078125</c:v>
                </c:pt>
                <c:pt idx="2636">
                  <c:v>31.63330078125</c:v>
                </c:pt>
                <c:pt idx="2637">
                  <c:v>31.600016276041668</c:v>
                </c:pt>
                <c:pt idx="2638">
                  <c:v>31.533284505208332</c:v>
                </c:pt>
                <c:pt idx="2639">
                  <c:v>31.533284505208332</c:v>
                </c:pt>
                <c:pt idx="2640">
                  <c:v>31.566650390625</c:v>
                </c:pt>
                <c:pt idx="2641">
                  <c:v>31.533284505208332</c:v>
                </c:pt>
                <c:pt idx="2642">
                  <c:v>31.499918619791668</c:v>
                </c:pt>
                <c:pt idx="2643">
                  <c:v>31.533284505208332</c:v>
                </c:pt>
                <c:pt idx="2644">
                  <c:v>31.566569010416668</c:v>
                </c:pt>
                <c:pt idx="2645">
                  <c:v>31.533203125</c:v>
                </c:pt>
                <c:pt idx="2646">
                  <c:v>31.533203125</c:v>
                </c:pt>
                <c:pt idx="2647">
                  <c:v>31.566569010416668</c:v>
                </c:pt>
                <c:pt idx="2648">
                  <c:v>31.533284505208332</c:v>
                </c:pt>
                <c:pt idx="2649">
                  <c:v>31.533284505208332</c:v>
                </c:pt>
                <c:pt idx="2650">
                  <c:v>31.433186848958332</c:v>
                </c:pt>
                <c:pt idx="2651">
                  <c:v>31.466552734375</c:v>
                </c:pt>
                <c:pt idx="2652">
                  <c:v>31.433186848958332</c:v>
                </c:pt>
                <c:pt idx="2653">
                  <c:v>31.433186848958332</c:v>
                </c:pt>
                <c:pt idx="2654">
                  <c:v>31.466552734375</c:v>
                </c:pt>
                <c:pt idx="2655">
                  <c:v>31.433186848958332</c:v>
                </c:pt>
                <c:pt idx="2656">
                  <c:v>31.466552734375</c:v>
                </c:pt>
                <c:pt idx="2657">
                  <c:v>31.533284505208332</c:v>
                </c:pt>
                <c:pt idx="2658">
                  <c:v>31.499918619791668</c:v>
                </c:pt>
                <c:pt idx="2659">
                  <c:v>31.433268229166668</c:v>
                </c:pt>
                <c:pt idx="2660">
                  <c:v>31.466552734375</c:v>
                </c:pt>
                <c:pt idx="2661">
                  <c:v>31.433268229166668</c:v>
                </c:pt>
                <c:pt idx="2662">
                  <c:v>31.433268229166668</c:v>
                </c:pt>
                <c:pt idx="2663">
                  <c:v>31.466634114583332</c:v>
                </c:pt>
                <c:pt idx="2664">
                  <c:v>31.466634114583332</c:v>
                </c:pt>
                <c:pt idx="2665">
                  <c:v>31.433268229166668</c:v>
                </c:pt>
                <c:pt idx="2666">
                  <c:v>31.466552734375</c:v>
                </c:pt>
                <c:pt idx="2667">
                  <c:v>31.433268229166668</c:v>
                </c:pt>
                <c:pt idx="2668">
                  <c:v>31.333251953125</c:v>
                </c:pt>
                <c:pt idx="2669">
                  <c:v>31.333251953125</c:v>
                </c:pt>
                <c:pt idx="2670">
                  <c:v>31.333251953125</c:v>
                </c:pt>
                <c:pt idx="2671">
                  <c:v>31.299886067708332</c:v>
                </c:pt>
                <c:pt idx="2672">
                  <c:v>31.333251953125</c:v>
                </c:pt>
                <c:pt idx="2673">
                  <c:v>31.299886067708332</c:v>
                </c:pt>
                <c:pt idx="2674">
                  <c:v>31.333251953125</c:v>
                </c:pt>
                <c:pt idx="2675">
                  <c:v>31.333251953125</c:v>
                </c:pt>
                <c:pt idx="2676">
                  <c:v>31.299967447916668</c:v>
                </c:pt>
                <c:pt idx="2677">
                  <c:v>31.2666015625</c:v>
                </c:pt>
                <c:pt idx="2678">
                  <c:v>31.2666015625</c:v>
                </c:pt>
                <c:pt idx="2679">
                  <c:v>31.2666015625</c:v>
                </c:pt>
                <c:pt idx="2680">
                  <c:v>31.266682942708332</c:v>
                </c:pt>
                <c:pt idx="2681">
                  <c:v>31.266682942708332</c:v>
                </c:pt>
                <c:pt idx="2682">
                  <c:v>31.233317057291668</c:v>
                </c:pt>
                <c:pt idx="2683">
                  <c:v>31.2666015625</c:v>
                </c:pt>
                <c:pt idx="2684">
                  <c:v>31.2666015625</c:v>
                </c:pt>
                <c:pt idx="2685">
                  <c:v>31.299886067708332</c:v>
                </c:pt>
                <c:pt idx="2686">
                  <c:v>31.2666015625</c:v>
                </c:pt>
                <c:pt idx="2687">
                  <c:v>31.299967447916668</c:v>
                </c:pt>
                <c:pt idx="2688">
                  <c:v>31.233317057291668</c:v>
                </c:pt>
                <c:pt idx="2689">
                  <c:v>31.299886067708332</c:v>
                </c:pt>
                <c:pt idx="2690">
                  <c:v>31.233317057291668</c:v>
                </c:pt>
                <c:pt idx="2691">
                  <c:v>31.233317057291668</c:v>
                </c:pt>
                <c:pt idx="2692">
                  <c:v>31.299967447916668</c:v>
                </c:pt>
                <c:pt idx="2693">
                  <c:v>31.233235677083332</c:v>
                </c:pt>
                <c:pt idx="2694">
                  <c:v>31.199951171875</c:v>
                </c:pt>
                <c:pt idx="2695">
                  <c:v>31.166585286458332</c:v>
                </c:pt>
                <c:pt idx="2696">
                  <c:v>31.133219401041668</c:v>
                </c:pt>
                <c:pt idx="2697">
                  <c:v>31.133219401041668</c:v>
                </c:pt>
                <c:pt idx="2698">
                  <c:v>31.066650390625</c:v>
                </c:pt>
                <c:pt idx="2699">
                  <c:v>31.066569010416668</c:v>
                </c:pt>
                <c:pt idx="2700">
                  <c:v>31.033284505208332</c:v>
                </c:pt>
                <c:pt idx="2701">
                  <c:v>31.066650390625</c:v>
                </c:pt>
                <c:pt idx="2702">
                  <c:v>31.066569010416668</c:v>
                </c:pt>
                <c:pt idx="2703">
                  <c:v>31.033284505208332</c:v>
                </c:pt>
                <c:pt idx="2704">
                  <c:v>31.033284505208332</c:v>
                </c:pt>
                <c:pt idx="2705">
                  <c:v>31.066569010416668</c:v>
                </c:pt>
                <c:pt idx="2706">
                  <c:v>31.033284505208332</c:v>
                </c:pt>
                <c:pt idx="2707">
                  <c:v>31.033284505208332</c:v>
                </c:pt>
                <c:pt idx="2708">
                  <c:v>30.966634114583332</c:v>
                </c:pt>
                <c:pt idx="2709">
                  <c:v>31.033284505208332</c:v>
                </c:pt>
                <c:pt idx="2710">
                  <c:v>31.033284505208332</c:v>
                </c:pt>
                <c:pt idx="2711">
                  <c:v>30.999918619791668</c:v>
                </c:pt>
                <c:pt idx="2712">
                  <c:v>30.999918619791668</c:v>
                </c:pt>
                <c:pt idx="2713">
                  <c:v>30.999918619791668</c:v>
                </c:pt>
                <c:pt idx="2714">
                  <c:v>31.033284505208332</c:v>
                </c:pt>
                <c:pt idx="2715">
                  <c:v>31.033284505208332</c:v>
                </c:pt>
                <c:pt idx="2716">
                  <c:v>30.999918619791668</c:v>
                </c:pt>
                <c:pt idx="2717">
                  <c:v>30.966552734375</c:v>
                </c:pt>
                <c:pt idx="2718">
                  <c:v>30.999918619791668</c:v>
                </c:pt>
                <c:pt idx="2719">
                  <c:v>31.033284505208332</c:v>
                </c:pt>
                <c:pt idx="2720">
                  <c:v>30.966552734375</c:v>
                </c:pt>
                <c:pt idx="2721">
                  <c:v>30.966634114583332</c:v>
                </c:pt>
                <c:pt idx="2722">
                  <c:v>30.933268229166668</c:v>
                </c:pt>
                <c:pt idx="2723">
                  <c:v>31.033284505208332</c:v>
                </c:pt>
                <c:pt idx="2724">
                  <c:v>30.999918619791668</c:v>
                </c:pt>
                <c:pt idx="2725">
                  <c:v>30.999918619791668</c:v>
                </c:pt>
                <c:pt idx="2726">
                  <c:v>30.999918619791668</c:v>
                </c:pt>
                <c:pt idx="2727">
                  <c:v>30.999918619791668</c:v>
                </c:pt>
                <c:pt idx="2728">
                  <c:v>30.999918619791668</c:v>
                </c:pt>
                <c:pt idx="2729">
                  <c:v>30.899983723958332</c:v>
                </c:pt>
                <c:pt idx="2730">
                  <c:v>30.899983723958332</c:v>
                </c:pt>
                <c:pt idx="2731">
                  <c:v>30.86669921875</c:v>
                </c:pt>
                <c:pt idx="2732">
                  <c:v>30.86669921875</c:v>
                </c:pt>
                <c:pt idx="2733">
                  <c:v>30.86669921875</c:v>
                </c:pt>
                <c:pt idx="2734">
                  <c:v>30.86669921875</c:v>
                </c:pt>
                <c:pt idx="2735">
                  <c:v>30.866617838541668</c:v>
                </c:pt>
                <c:pt idx="2736">
                  <c:v>30.899983723958332</c:v>
                </c:pt>
                <c:pt idx="2737">
                  <c:v>30.866617838541668</c:v>
                </c:pt>
                <c:pt idx="2738">
                  <c:v>30.833251953125</c:v>
                </c:pt>
                <c:pt idx="2739">
                  <c:v>30.866617838541668</c:v>
                </c:pt>
                <c:pt idx="2740">
                  <c:v>30.833333333333332</c:v>
                </c:pt>
                <c:pt idx="2741">
                  <c:v>30.799967447916668</c:v>
                </c:pt>
                <c:pt idx="2742">
                  <c:v>30.7666015625</c:v>
                </c:pt>
                <c:pt idx="2743">
                  <c:v>30.799967447916668</c:v>
                </c:pt>
                <c:pt idx="2744">
                  <c:v>30.833333333333332</c:v>
                </c:pt>
                <c:pt idx="2745">
                  <c:v>30.7666015625</c:v>
                </c:pt>
                <c:pt idx="2746">
                  <c:v>30.833333333333332</c:v>
                </c:pt>
                <c:pt idx="2747">
                  <c:v>30.833333333333332</c:v>
                </c:pt>
                <c:pt idx="2748">
                  <c:v>30.799967447916668</c:v>
                </c:pt>
                <c:pt idx="2749">
                  <c:v>30.799967447916668</c:v>
                </c:pt>
                <c:pt idx="2750">
                  <c:v>30.733317057291668</c:v>
                </c:pt>
                <c:pt idx="2751">
                  <c:v>30.733317057291668</c:v>
                </c:pt>
                <c:pt idx="2752">
                  <c:v>30.666666666666668</c:v>
                </c:pt>
                <c:pt idx="2753">
                  <c:v>30.666666666666668</c:v>
                </c:pt>
                <c:pt idx="2754">
                  <c:v>30.700032552083332</c:v>
                </c:pt>
                <c:pt idx="2755">
                  <c:v>30.733317057291668</c:v>
                </c:pt>
                <c:pt idx="2756">
                  <c:v>30.733317057291668</c:v>
                </c:pt>
                <c:pt idx="2757">
                  <c:v>30.700032552083332</c:v>
                </c:pt>
                <c:pt idx="2758">
                  <c:v>30.733317057291668</c:v>
                </c:pt>
                <c:pt idx="2759">
                  <c:v>30.700032552083332</c:v>
                </c:pt>
                <c:pt idx="2760">
                  <c:v>30.733317057291668</c:v>
                </c:pt>
                <c:pt idx="2761">
                  <c:v>30.733317057291668</c:v>
                </c:pt>
                <c:pt idx="2762">
                  <c:v>30.700032552083332</c:v>
                </c:pt>
                <c:pt idx="2763">
                  <c:v>30.666748046875</c:v>
                </c:pt>
                <c:pt idx="2764">
                  <c:v>30.666748046875</c:v>
                </c:pt>
                <c:pt idx="2765">
                  <c:v>30.7333984375</c:v>
                </c:pt>
                <c:pt idx="2766">
                  <c:v>30.700032552083332</c:v>
                </c:pt>
                <c:pt idx="2767">
                  <c:v>30.700032552083332</c:v>
                </c:pt>
                <c:pt idx="2768">
                  <c:v>30.666666666666668</c:v>
                </c:pt>
                <c:pt idx="2769">
                  <c:v>30.666666666666668</c:v>
                </c:pt>
                <c:pt idx="2770">
                  <c:v>30.700032552083332</c:v>
                </c:pt>
                <c:pt idx="2771">
                  <c:v>30.633382161458332</c:v>
                </c:pt>
                <c:pt idx="2772">
                  <c:v>30.633382161458332</c:v>
                </c:pt>
                <c:pt idx="2773">
                  <c:v>30.600016276041668</c:v>
                </c:pt>
                <c:pt idx="2774">
                  <c:v>30.600016276041668</c:v>
                </c:pt>
                <c:pt idx="2775">
                  <c:v>30.600016276041668</c:v>
                </c:pt>
                <c:pt idx="2776">
                  <c:v>30.633382161458332</c:v>
                </c:pt>
                <c:pt idx="2777">
                  <c:v>30.633382161458332</c:v>
                </c:pt>
                <c:pt idx="2778">
                  <c:v>30.600016276041668</c:v>
                </c:pt>
                <c:pt idx="2779">
                  <c:v>30.566650390625</c:v>
                </c:pt>
                <c:pt idx="2780">
                  <c:v>30.566650390625</c:v>
                </c:pt>
                <c:pt idx="2781">
                  <c:v>30.566650390625</c:v>
                </c:pt>
                <c:pt idx="2782">
                  <c:v>30.566650390625</c:v>
                </c:pt>
                <c:pt idx="2783">
                  <c:v>30.533284505208332</c:v>
                </c:pt>
                <c:pt idx="2784">
                  <c:v>30.566650390625</c:v>
                </c:pt>
                <c:pt idx="2785">
                  <c:v>30.533284505208332</c:v>
                </c:pt>
                <c:pt idx="2786">
                  <c:v>30.499918619791668</c:v>
                </c:pt>
                <c:pt idx="2787">
                  <c:v>30.533284505208332</c:v>
                </c:pt>
                <c:pt idx="2788">
                  <c:v>30.499918619791668</c:v>
                </c:pt>
                <c:pt idx="2789">
                  <c:v>30.499918619791668</c:v>
                </c:pt>
                <c:pt idx="2790">
                  <c:v>30.533284505208332</c:v>
                </c:pt>
                <c:pt idx="2791">
                  <c:v>30.499918619791668</c:v>
                </c:pt>
                <c:pt idx="2792">
                  <c:v>30.499918619791668</c:v>
                </c:pt>
                <c:pt idx="2793">
                  <c:v>30.466634114583332</c:v>
                </c:pt>
                <c:pt idx="2794">
                  <c:v>30.499918619791668</c:v>
                </c:pt>
                <c:pt idx="2795">
                  <c:v>30.433268229166668</c:v>
                </c:pt>
                <c:pt idx="2796">
                  <c:v>30.433268229166668</c:v>
                </c:pt>
                <c:pt idx="2797">
                  <c:v>30.433268229166668</c:v>
                </c:pt>
                <c:pt idx="2798">
                  <c:v>30.366617838541668</c:v>
                </c:pt>
                <c:pt idx="2799">
                  <c:v>30.399983723958332</c:v>
                </c:pt>
                <c:pt idx="2800">
                  <c:v>30.399983723958332</c:v>
                </c:pt>
                <c:pt idx="2801">
                  <c:v>30.466715494791668</c:v>
                </c:pt>
                <c:pt idx="2802">
                  <c:v>30.466634114583332</c:v>
                </c:pt>
                <c:pt idx="2803">
                  <c:v>30.399983723958332</c:v>
                </c:pt>
                <c:pt idx="2804">
                  <c:v>30.433268229166668</c:v>
                </c:pt>
                <c:pt idx="2805">
                  <c:v>30.433268229166668</c:v>
                </c:pt>
                <c:pt idx="2806">
                  <c:v>30.399983723958332</c:v>
                </c:pt>
                <c:pt idx="2807">
                  <c:v>30.399983723958332</c:v>
                </c:pt>
                <c:pt idx="2808">
                  <c:v>30.399983723958332</c:v>
                </c:pt>
                <c:pt idx="2809">
                  <c:v>30.433349609375</c:v>
                </c:pt>
                <c:pt idx="2810">
                  <c:v>30.399983723958332</c:v>
                </c:pt>
                <c:pt idx="2811">
                  <c:v>30.399983723958332</c:v>
                </c:pt>
                <c:pt idx="2812">
                  <c:v>30.366617838541668</c:v>
                </c:pt>
                <c:pt idx="2813">
                  <c:v>30.299967447916668</c:v>
                </c:pt>
                <c:pt idx="2814">
                  <c:v>30.299967447916668</c:v>
                </c:pt>
                <c:pt idx="2815">
                  <c:v>30.299967447916668</c:v>
                </c:pt>
                <c:pt idx="2816">
                  <c:v>30.266682942708332</c:v>
                </c:pt>
                <c:pt idx="2817">
                  <c:v>30.299967447916668</c:v>
                </c:pt>
                <c:pt idx="2818">
                  <c:v>30.2666015625</c:v>
                </c:pt>
                <c:pt idx="2819">
                  <c:v>30.333251953125</c:v>
                </c:pt>
                <c:pt idx="2820">
                  <c:v>30.333251953125</c:v>
                </c:pt>
                <c:pt idx="2821">
                  <c:v>30.333251953125</c:v>
                </c:pt>
                <c:pt idx="2822">
                  <c:v>30.333251953125</c:v>
                </c:pt>
                <c:pt idx="2823">
                  <c:v>30.333251953125</c:v>
                </c:pt>
                <c:pt idx="2824">
                  <c:v>30.333251953125</c:v>
                </c:pt>
                <c:pt idx="2825">
                  <c:v>30.2333984375</c:v>
                </c:pt>
                <c:pt idx="2826">
                  <c:v>30.266682942708332</c:v>
                </c:pt>
                <c:pt idx="2827">
                  <c:v>30.2333984375</c:v>
                </c:pt>
                <c:pt idx="2828">
                  <c:v>30.2333984375</c:v>
                </c:pt>
                <c:pt idx="2829">
                  <c:v>30.2333984375</c:v>
                </c:pt>
                <c:pt idx="2830">
                  <c:v>30.2333984375</c:v>
                </c:pt>
                <c:pt idx="2831">
                  <c:v>30.2333984375</c:v>
                </c:pt>
                <c:pt idx="2832">
                  <c:v>30.233317057291668</c:v>
                </c:pt>
                <c:pt idx="2833">
                  <c:v>30.200032552083332</c:v>
                </c:pt>
                <c:pt idx="2834">
                  <c:v>30.233317057291668</c:v>
                </c:pt>
                <c:pt idx="2835">
                  <c:v>30.200032552083332</c:v>
                </c:pt>
                <c:pt idx="2836">
                  <c:v>30.233317057291668</c:v>
                </c:pt>
                <c:pt idx="2837">
                  <c:v>30.233317057291668</c:v>
                </c:pt>
                <c:pt idx="2838">
                  <c:v>30.199951171875</c:v>
                </c:pt>
                <c:pt idx="2839">
                  <c:v>30.13330078125</c:v>
                </c:pt>
                <c:pt idx="2840">
                  <c:v>30.13330078125</c:v>
                </c:pt>
                <c:pt idx="2841">
                  <c:v>30.100016276041668</c:v>
                </c:pt>
                <c:pt idx="2842">
                  <c:v>30.166666666666668</c:v>
                </c:pt>
                <c:pt idx="2843">
                  <c:v>30.166666666666668</c:v>
                </c:pt>
                <c:pt idx="2844">
                  <c:v>30.166666666666668</c:v>
                </c:pt>
                <c:pt idx="2845">
                  <c:v>30.199951171875</c:v>
                </c:pt>
                <c:pt idx="2846">
                  <c:v>30.200032552083332</c:v>
                </c:pt>
                <c:pt idx="2847">
                  <c:v>30.166666666666668</c:v>
                </c:pt>
                <c:pt idx="2848">
                  <c:v>30.166666666666668</c:v>
                </c:pt>
                <c:pt idx="2849">
                  <c:v>30.13330078125</c:v>
                </c:pt>
                <c:pt idx="2850">
                  <c:v>30.166666666666668</c:v>
                </c:pt>
                <c:pt idx="2851">
                  <c:v>30.166666666666668</c:v>
                </c:pt>
                <c:pt idx="2852">
                  <c:v>30.13330078125</c:v>
                </c:pt>
                <c:pt idx="2853">
                  <c:v>30.099934895833332</c:v>
                </c:pt>
                <c:pt idx="2854">
                  <c:v>30.100016276041668</c:v>
                </c:pt>
                <c:pt idx="2855">
                  <c:v>30.166585286458332</c:v>
                </c:pt>
                <c:pt idx="2856">
                  <c:v>30.13330078125</c:v>
                </c:pt>
                <c:pt idx="2857">
                  <c:v>30.100016276041668</c:v>
                </c:pt>
                <c:pt idx="2858">
                  <c:v>30.13330078125</c:v>
                </c:pt>
                <c:pt idx="2859">
                  <c:v>30.100016276041668</c:v>
                </c:pt>
                <c:pt idx="2860">
                  <c:v>30.100016276041668</c:v>
                </c:pt>
                <c:pt idx="2861">
                  <c:v>30</c:v>
                </c:pt>
                <c:pt idx="2862">
                  <c:v>30</c:v>
                </c:pt>
                <c:pt idx="2863">
                  <c:v>30.033284505208332</c:v>
                </c:pt>
                <c:pt idx="2864">
                  <c:v>30.033284505208332</c:v>
                </c:pt>
                <c:pt idx="2865">
                  <c:v>30.033284505208332</c:v>
                </c:pt>
                <c:pt idx="2866">
                  <c:v>29.966715494791668</c:v>
                </c:pt>
                <c:pt idx="2867">
                  <c:v>30.033284505208332</c:v>
                </c:pt>
                <c:pt idx="2868">
                  <c:v>30.033365885416668</c:v>
                </c:pt>
                <c:pt idx="2869">
                  <c:v>30.066650390625</c:v>
                </c:pt>
                <c:pt idx="2870">
                  <c:v>30.033365885416668</c:v>
                </c:pt>
                <c:pt idx="2871">
                  <c:v>30</c:v>
                </c:pt>
                <c:pt idx="2872">
                  <c:v>30</c:v>
                </c:pt>
                <c:pt idx="2873">
                  <c:v>30.033365885416668</c:v>
                </c:pt>
                <c:pt idx="2874">
                  <c:v>30</c:v>
                </c:pt>
                <c:pt idx="2875">
                  <c:v>30</c:v>
                </c:pt>
                <c:pt idx="2876">
                  <c:v>29.933349609375</c:v>
                </c:pt>
                <c:pt idx="2877">
                  <c:v>29.933349609375</c:v>
                </c:pt>
                <c:pt idx="2878">
                  <c:v>29.933349609375</c:v>
                </c:pt>
                <c:pt idx="2879">
                  <c:v>29.899983723958332</c:v>
                </c:pt>
                <c:pt idx="2880">
                  <c:v>29.933349609375</c:v>
                </c:pt>
                <c:pt idx="2881">
                  <c:v>29.900065104166668</c:v>
                </c:pt>
                <c:pt idx="2882">
                  <c:v>29.933430989583332</c:v>
                </c:pt>
                <c:pt idx="2883">
                  <c:v>29.933349609375</c:v>
                </c:pt>
                <c:pt idx="2884">
                  <c:v>29.933430989583332</c:v>
                </c:pt>
                <c:pt idx="2885">
                  <c:v>29.900065104166668</c:v>
                </c:pt>
                <c:pt idx="2886">
                  <c:v>29.966715494791668</c:v>
                </c:pt>
                <c:pt idx="2887">
                  <c:v>29.933349609375</c:v>
                </c:pt>
                <c:pt idx="2888">
                  <c:v>29.933349609375</c:v>
                </c:pt>
                <c:pt idx="2889">
                  <c:v>29.933349609375</c:v>
                </c:pt>
                <c:pt idx="2890">
                  <c:v>29.899983723958332</c:v>
                </c:pt>
                <c:pt idx="2891">
                  <c:v>29.899983723958332</c:v>
                </c:pt>
                <c:pt idx="2892">
                  <c:v>29.833333333333332</c:v>
                </c:pt>
                <c:pt idx="2893">
                  <c:v>29.833333333333332</c:v>
                </c:pt>
                <c:pt idx="2894">
                  <c:v>29.86669921875</c:v>
                </c:pt>
                <c:pt idx="2895">
                  <c:v>29.900065104166668</c:v>
                </c:pt>
                <c:pt idx="2896">
                  <c:v>29.86669921875</c:v>
                </c:pt>
                <c:pt idx="2897">
                  <c:v>29.86669921875</c:v>
                </c:pt>
                <c:pt idx="2898">
                  <c:v>29.899983723958332</c:v>
                </c:pt>
                <c:pt idx="2899">
                  <c:v>29.899983723958332</c:v>
                </c:pt>
                <c:pt idx="2900">
                  <c:v>29.833333333333332</c:v>
                </c:pt>
                <c:pt idx="2901">
                  <c:v>29.86669921875</c:v>
                </c:pt>
                <c:pt idx="2902">
                  <c:v>29.899983723958332</c:v>
                </c:pt>
                <c:pt idx="2903">
                  <c:v>29.866617838541668</c:v>
                </c:pt>
                <c:pt idx="2904">
                  <c:v>29.833333333333332</c:v>
                </c:pt>
                <c:pt idx="2905">
                  <c:v>29.86669921875</c:v>
                </c:pt>
                <c:pt idx="2906">
                  <c:v>29.833333333333332</c:v>
                </c:pt>
                <c:pt idx="2907">
                  <c:v>29.766682942708332</c:v>
                </c:pt>
                <c:pt idx="2908">
                  <c:v>29.766682942708332</c:v>
                </c:pt>
                <c:pt idx="2909">
                  <c:v>29.799967447916668</c:v>
                </c:pt>
                <c:pt idx="2910">
                  <c:v>29.7666015625</c:v>
                </c:pt>
                <c:pt idx="2911">
                  <c:v>29.799967447916668</c:v>
                </c:pt>
                <c:pt idx="2912">
                  <c:v>29.7666015625</c:v>
                </c:pt>
                <c:pt idx="2913">
                  <c:v>29.7666015625</c:v>
                </c:pt>
                <c:pt idx="2914">
                  <c:v>29.799967447916668</c:v>
                </c:pt>
                <c:pt idx="2915">
                  <c:v>29.799967447916668</c:v>
                </c:pt>
                <c:pt idx="2916">
                  <c:v>29.799967447916668</c:v>
                </c:pt>
                <c:pt idx="2917">
                  <c:v>29.766682942708332</c:v>
                </c:pt>
                <c:pt idx="2918">
                  <c:v>29.733317057291668</c:v>
                </c:pt>
                <c:pt idx="2919">
                  <c:v>29.766682942708332</c:v>
                </c:pt>
                <c:pt idx="2920">
                  <c:v>29.733317057291668</c:v>
                </c:pt>
                <c:pt idx="2921">
                  <c:v>29.733317057291668</c:v>
                </c:pt>
                <c:pt idx="2922">
                  <c:v>29.699951171875</c:v>
                </c:pt>
                <c:pt idx="2923">
                  <c:v>29.699951171875</c:v>
                </c:pt>
                <c:pt idx="2924">
                  <c:v>29.733317057291668</c:v>
                </c:pt>
                <c:pt idx="2925">
                  <c:v>29.733317057291668</c:v>
                </c:pt>
                <c:pt idx="2926">
                  <c:v>29.7666015625</c:v>
                </c:pt>
                <c:pt idx="2927">
                  <c:v>29.733317057291668</c:v>
                </c:pt>
                <c:pt idx="2928">
                  <c:v>29.700032552083332</c:v>
                </c:pt>
                <c:pt idx="2929">
                  <c:v>29.666666666666668</c:v>
                </c:pt>
                <c:pt idx="2930">
                  <c:v>29.666666666666668</c:v>
                </c:pt>
                <c:pt idx="2931">
                  <c:v>29.700032552083332</c:v>
                </c:pt>
                <c:pt idx="2932">
                  <c:v>29.63330078125</c:v>
                </c:pt>
                <c:pt idx="2933">
                  <c:v>29.63330078125</c:v>
                </c:pt>
                <c:pt idx="2934">
                  <c:v>29.63330078125</c:v>
                </c:pt>
                <c:pt idx="2935">
                  <c:v>29.566650390625</c:v>
                </c:pt>
                <c:pt idx="2936">
                  <c:v>29.566650390625</c:v>
                </c:pt>
                <c:pt idx="2937">
                  <c:v>29.533365885416668</c:v>
                </c:pt>
                <c:pt idx="2938">
                  <c:v>29.533365885416668</c:v>
                </c:pt>
                <c:pt idx="2939">
                  <c:v>29.566650390625</c:v>
                </c:pt>
                <c:pt idx="2940">
                  <c:v>29.63330078125</c:v>
                </c:pt>
                <c:pt idx="2941">
                  <c:v>29.600016276041668</c:v>
                </c:pt>
                <c:pt idx="2942">
                  <c:v>29.599934895833332</c:v>
                </c:pt>
                <c:pt idx="2943">
                  <c:v>29.63330078125</c:v>
                </c:pt>
                <c:pt idx="2944">
                  <c:v>29.600016276041668</c:v>
                </c:pt>
                <c:pt idx="2945">
                  <c:v>29.63330078125</c:v>
                </c:pt>
                <c:pt idx="2946">
                  <c:v>29.599934895833332</c:v>
                </c:pt>
                <c:pt idx="2947">
                  <c:v>29.599934895833332</c:v>
                </c:pt>
                <c:pt idx="2948">
                  <c:v>29.599934895833332</c:v>
                </c:pt>
                <c:pt idx="2949">
                  <c:v>29.566650390625</c:v>
                </c:pt>
                <c:pt idx="2950">
                  <c:v>29.566650390625</c:v>
                </c:pt>
                <c:pt idx="2951">
                  <c:v>29.566650390625</c:v>
                </c:pt>
                <c:pt idx="2952">
                  <c:v>29.533365885416668</c:v>
                </c:pt>
                <c:pt idx="2953">
                  <c:v>29.533365885416668</c:v>
                </c:pt>
                <c:pt idx="2954">
                  <c:v>29.533365885416668</c:v>
                </c:pt>
                <c:pt idx="2955">
                  <c:v>29.533365885416668</c:v>
                </c:pt>
                <c:pt idx="2956">
                  <c:v>29.533365885416668</c:v>
                </c:pt>
                <c:pt idx="2957">
                  <c:v>29.533365885416668</c:v>
                </c:pt>
                <c:pt idx="2958">
                  <c:v>29.533365885416668</c:v>
                </c:pt>
                <c:pt idx="2959">
                  <c:v>29.5</c:v>
                </c:pt>
                <c:pt idx="2960">
                  <c:v>29.466715494791668</c:v>
                </c:pt>
                <c:pt idx="2961">
                  <c:v>29.5</c:v>
                </c:pt>
                <c:pt idx="2962">
                  <c:v>29.5</c:v>
                </c:pt>
                <c:pt idx="2963">
                  <c:v>29.5</c:v>
                </c:pt>
                <c:pt idx="2964">
                  <c:v>29.500081380208332</c:v>
                </c:pt>
                <c:pt idx="2965">
                  <c:v>29.533365885416668</c:v>
                </c:pt>
                <c:pt idx="2966">
                  <c:v>29.466715494791668</c:v>
                </c:pt>
                <c:pt idx="2967">
                  <c:v>29.466715494791668</c:v>
                </c:pt>
                <c:pt idx="2968">
                  <c:v>29.500081380208332</c:v>
                </c:pt>
                <c:pt idx="2969">
                  <c:v>29.5</c:v>
                </c:pt>
                <c:pt idx="2970">
                  <c:v>29.533365885416668</c:v>
                </c:pt>
                <c:pt idx="2971">
                  <c:v>29.566650390625</c:v>
                </c:pt>
                <c:pt idx="2972">
                  <c:v>29.533284505208332</c:v>
                </c:pt>
                <c:pt idx="2973">
                  <c:v>29.466634114583332</c:v>
                </c:pt>
                <c:pt idx="2974">
                  <c:v>29.466634114583332</c:v>
                </c:pt>
                <c:pt idx="2975">
                  <c:v>29.466634114583332</c:v>
                </c:pt>
                <c:pt idx="2976">
                  <c:v>29.466634114583332</c:v>
                </c:pt>
                <c:pt idx="2977">
                  <c:v>29.433268229166668</c:v>
                </c:pt>
                <c:pt idx="2978">
                  <c:v>29.433268229166668</c:v>
                </c:pt>
                <c:pt idx="2979">
                  <c:v>29.466634114583332</c:v>
                </c:pt>
                <c:pt idx="2980">
                  <c:v>29.466634114583332</c:v>
                </c:pt>
                <c:pt idx="2981">
                  <c:v>29.466634114583332</c:v>
                </c:pt>
                <c:pt idx="2982">
                  <c:v>29.433349609375</c:v>
                </c:pt>
                <c:pt idx="2983">
                  <c:v>29.333333333333332</c:v>
                </c:pt>
                <c:pt idx="2984">
                  <c:v>29.36669921875</c:v>
                </c:pt>
                <c:pt idx="2985">
                  <c:v>29.36669921875</c:v>
                </c:pt>
                <c:pt idx="2986">
                  <c:v>29.400065104166668</c:v>
                </c:pt>
                <c:pt idx="2987">
                  <c:v>29.333333333333332</c:v>
                </c:pt>
                <c:pt idx="2988">
                  <c:v>29.466634114583332</c:v>
                </c:pt>
                <c:pt idx="2989">
                  <c:v>29.400065104166668</c:v>
                </c:pt>
                <c:pt idx="2990">
                  <c:v>29.400065104166668</c:v>
                </c:pt>
                <c:pt idx="2991">
                  <c:v>29.399983723958332</c:v>
                </c:pt>
                <c:pt idx="2992">
                  <c:v>29.36669921875</c:v>
                </c:pt>
                <c:pt idx="2993">
                  <c:v>29.400065104166668</c:v>
                </c:pt>
                <c:pt idx="2994">
                  <c:v>29.400065104166668</c:v>
                </c:pt>
                <c:pt idx="2995">
                  <c:v>29.36669921875</c:v>
                </c:pt>
                <c:pt idx="2996">
                  <c:v>29.333333333333332</c:v>
                </c:pt>
                <c:pt idx="2997">
                  <c:v>29.36669921875</c:v>
                </c:pt>
                <c:pt idx="2998">
                  <c:v>29.36669921875</c:v>
                </c:pt>
                <c:pt idx="2999">
                  <c:v>29.333333333333332</c:v>
                </c:pt>
                <c:pt idx="3000">
                  <c:v>29.333333333333332</c:v>
                </c:pt>
                <c:pt idx="3001">
                  <c:v>29.333333333333332</c:v>
                </c:pt>
                <c:pt idx="3002">
                  <c:v>29.333333333333332</c:v>
                </c:pt>
                <c:pt idx="3003">
                  <c:v>29.333333333333332</c:v>
                </c:pt>
                <c:pt idx="3004">
                  <c:v>29.36669921875</c:v>
                </c:pt>
                <c:pt idx="3005">
                  <c:v>29.333333333333332</c:v>
                </c:pt>
                <c:pt idx="3006">
                  <c:v>29.333333333333332</c:v>
                </c:pt>
                <c:pt idx="3007">
                  <c:v>29.333333333333332</c:v>
                </c:pt>
                <c:pt idx="3008">
                  <c:v>29.333333333333332</c:v>
                </c:pt>
                <c:pt idx="3009">
                  <c:v>29.266682942708332</c:v>
                </c:pt>
                <c:pt idx="3010">
                  <c:v>29.266682942708332</c:v>
                </c:pt>
                <c:pt idx="3011">
                  <c:v>29.266682942708332</c:v>
                </c:pt>
                <c:pt idx="3012">
                  <c:v>29.300048828125</c:v>
                </c:pt>
                <c:pt idx="3013">
                  <c:v>29.233317057291668</c:v>
                </c:pt>
                <c:pt idx="3014">
                  <c:v>29.233317057291668</c:v>
                </c:pt>
                <c:pt idx="3015">
                  <c:v>29.266682942708332</c:v>
                </c:pt>
                <c:pt idx="3016">
                  <c:v>29.233317057291668</c:v>
                </c:pt>
                <c:pt idx="3017">
                  <c:v>29.233317057291668</c:v>
                </c:pt>
                <c:pt idx="3018">
                  <c:v>29.233317057291668</c:v>
                </c:pt>
                <c:pt idx="3019">
                  <c:v>29.233317057291668</c:v>
                </c:pt>
                <c:pt idx="3020">
                  <c:v>29.200032552083332</c:v>
                </c:pt>
                <c:pt idx="3021">
                  <c:v>29.233317057291668</c:v>
                </c:pt>
                <c:pt idx="3022">
                  <c:v>29.233317057291668</c:v>
                </c:pt>
                <c:pt idx="3023">
                  <c:v>29.200032552083332</c:v>
                </c:pt>
                <c:pt idx="3024">
                  <c:v>29.233317057291668</c:v>
                </c:pt>
                <c:pt idx="3025">
                  <c:v>29.233317057291668</c:v>
                </c:pt>
                <c:pt idx="3026">
                  <c:v>29.300048828125</c:v>
                </c:pt>
                <c:pt idx="3027">
                  <c:v>29.233317057291668</c:v>
                </c:pt>
                <c:pt idx="3028">
                  <c:v>29.266682942708332</c:v>
                </c:pt>
                <c:pt idx="3029">
                  <c:v>29.233317057291668</c:v>
                </c:pt>
                <c:pt idx="3030">
                  <c:v>29.233317057291668</c:v>
                </c:pt>
                <c:pt idx="3031">
                  <c:v>29.200032552083332</c:v>
                </c:pt>
                <c:pt idx="3032">
                  <c:v>29.266682942708332</c:v>
                </c:pt>
                <c:pt idx="3033">
                  <c:v>29.200032552083332</c:v>
                </c:pt>
                <c:pt idx="3034">
                  <c:v>29.200032552083332</c:v>
                </c:pt>
                <c:pt idx="3035">
                  <c:v>29.166666666666668</c:v>
                </c:pt>
                <c:pt idx="3036">
                  <c:v>29.166666666666668</c:v>
                </c:pt>
                <c:pt idx="3037">
                  <c:v>29.200032552083332</c:v>
                </c:pt>
                <c:pt idx="3038">
                  <c:v>29.166666666666668</c:v>
                </c:pt>
                <c:pt idx="3039">
                  <c:v>29.199951171875</c:v>
                </c:pt>
                <c:pt idx="3040">
                  <c:v>29.166666666666668</c:v>
                </c:pt>
                <c:pt idx="3041">
                  <c:v>29.166666666666668</c:v>
                </c:pt>
                <c:pt idx="3042">
                  <c:v>29.133219401041668</c:v>
                </c:pt>
                <c:pt idx="3043">
                  <c:v>29.133382161458332</c:v>
                </c:pt>
                <c:pt idx="3044">
                  <c:v>29.10009765625</c:v>
                </c:pt>
                <c:pt idx="3045">
                  <c:v>29.133219401041668</c:v>
                </c:pt>
                <c:pt idx="3046">
                  <c:v>29.166666666666668</c:v>
                </c:pt>
                <c:pt idx="3047">
                  <c:v>29.133382161458332</c:v>
                </c:pt>
                <c:pt idx="3048">
                  <c:v>29.099934895833332</c:v>
                </c:pt>
                <c:pt idx="3049">
                  <c:v>29.099934895833332</c:v>
                </c:pt>
                <c:pt idx="3050">
                  <c:v>29.033284505208332</c:v>
                </c:pt>
                <c:pt idx="3051">
                  <c:v>29.066569010416668</c:v>
                </c:pt>
                <c:pt idx="3052">
                  <c:v>29.033203125</c:v>
                </c:pt>
                <c:pt idx="3053">
                  <c:v>29.066569010416668</c:v>
                </c:pt>
                <c:pt idx="3054">
                  <c:v>29.066569010416668</c:v>
                </c:pt>
                <c:pt idx="3055">
                  <c:v>29.099934895833332</c:v>
                </c:pt>
                <c:pt idx="3056">
                  <c:v>29.099934895833332</c:v>
                </c:pt>
                <c:pt idx="3057">
                  <c:v>29.033284505208332</c:v>
                </c:pt>
                <c:pt idx="3058">
                  <c:v>29.033284505208332</c:v>
                </c:pt>
                <c:pt idx="3059">
                  <c:v>29.066650390625</c:v>
                </c:pt>
                <c:pt idx="3060">
                  <c:v>29.033284505208332</c:v>
                </c:pt>
                <c:pt idx="3061">
                  <c:v>29.033284505208332</c:v>
                </c:pt>
                <c:pt idx="3062">
                  <c:v>28.999918619791668</c:v>
                </c:pt>
                <c:pt idx="3063">
                  <c:v>29.100016276041668</c:v>
                </c:pt>
                <c:pt idx="3064">
                  <c:v>28.999918619791668</c:v>
                </c:pt>
                <c:pt idx="3065">
                  <c:v>29.066569010416668</c:v>
                </c:pt>
                <c:pt idx="3066">
                  <c:v>29.066569010416668</c:v>
                </c:pt>
                <c:pt idx="3067">
                  <c:v>29.033284505208332</c:v>
                </c:pt>
                <c:pt idx="3068">
                  <c:v>29.033203125</c:v>
                </c:pt>
                <c:pt idx="3069">
                  <c:v>28.999918619791668</c:v>
                </c:pt>
                <c:pt idx="3070">
                  <c:v>28.999918619791668</c:v>
                </c:pt>
                <c:pt idx="3071">
                  <c:v>29.033284505208332</c:v>
                </c:pt>
                <c:pt idx="3072">
                  <c:v>28.999918619791668</c:v>
                </c:pt>
                <c:pt idx="3073">
                  <c:v>29.033284505208332</c:v>
                </c:pt>
                <c:pt idx="3074">
                  <c:v>28.966552734375</c:v>
                </c:pt>
                <c:pt idx="3075">
                  <c:v>28.999918619791668</c:v>
                </c:pt>
                <c:pt idx="3076">
                  <c:v>28.966552734375</c:v>
                </c:pt>
                <c:pt idx="3077">
                  <c:v>28.966552734375</c:v>
                </c:pt>
                <c:pt idx="3078">
                  <c:v>28.966552734375</c:v>
                </c:pt>
                <c:pt idx="3079">
                  <c:v>28.899820963541668</c:v>
                </c:pt>
                <c:pt idx="3080">
                  <c:v>28.89990234375</c:v>
                </c:pt>
                <c:pt idx="3081">
                  <c:v>28.966552734375</c:v>
                </c:pt>
                <c:pt idx="3082">
                  <c:v>28.933186848958332</c:v>
                </c:pt>
                <c:pt idx="3083">
                  <c:v>28.933186848958332</c:v>
                </c:pt>
                <c:pt idx="3084">
                  <c:v>28.966552734375</c:v>
                </c:pt>
                <c:pt idx="3085">
                  <c:v>28.89990234375</c:v>
                </c:pt>
                <c:pt idx="3086">
                  <c:v>28.866536458333332</c:v>
                </c:pt>
                <c:pt idx="3087">
                  <c:v>28.89990234375</c:v>
                </c:pt>
                <c:pt idx="3088">
                  <c:v>28.866536458333332</c:v>
                </c:pt>
                <c:pt idx="3089">
                  <c:v>28.866536458333332</c:v>
                </c:pt>
                <c:pt idx="3090">
                  <c:v>28.89990234375</c:v>
                </c:pt>
                <c:pt idx="3091">
                  <c:v>28.866536458333332</c:v>
                </c:pt>
                <c:pt idx="3092">
                  <c:v>28.866536458333332</c:v>
                </c:pt>
                <c:pt idx="3093">
                  <c:v>28.866536458333332</c:v>
                </c:pt>
                <c:pt idx="3094">
                  <c:v>28.866536458333332</c:v>
                </c:pt>
                <c:pt idx="3095">
                  <c:v>28.866536458333332</c:v>
                </c:pt>
                <c:pt idx="3096">
                  <c:v>28.866536458333332</c:v>
                </c:pt>
                <c:pt idx="3097">
                  <c:v>28.89990234375</c:v>
                </c:pt>
                <c:pt idx="3098">
                  <c:v>28.89990234375</c:v>
                </c:pt>
                <c:pt idx="3099">
                  <c:v>28.866536458333332</c:v>
                </c:pt>
                <c:pt idx="3100">
                  <c:v>28.89990234375</c:v>
                </c:pt>
                <c:pt idx="3101">
                  <c:v>28.833170572916668</c:v>
                </c:pt>
                <c:pt idx="3102">
                  <c:v>28.866536458333332</c:v>
                </c:pt>
                <c:pt idx="3103">
                  <c:v>28.866536458333332</c:v>
                </c:pt>
                <c:pt idx="3104">
                  <c:v>28.833170572916668</c:v>
                </c:pt>
                <c:pt idx="3105">
                  <c:v>28.833170572916668</c:v>
                </c:pt>
                <c:pt idx="3106">
                  <c:v>28.7998046875</c:v>
                </c:pt>
                <c:pt idx="3107">
                  <c:v>28.833170572916668</c:v>
                </c:pt>
                <c:pt idx="3108">
                  <c:v>28.866536458333332</c:v>
                </c:pt>
                <c:pt idx="3109">
                  <c:v>28.7998046875</c:v>
                </c:pt>
                <c:pt idx="3110">
                  <c:v>28.7998046875</c:v>
                </c:pt>
                <c:pt idx="3111">
                  <c:v>28.7998046875</c:v>
                </c:pt>
                <c:pt idx="3112">
                  <c:v>28.7998046875</c:v>
                </c:pt>
                <c:pt idx="3113">
                  <c:v>28.7998046875</c:v>
                </c:pt>
                <c:pt idx="3114">
                  <c:v>28.7998046875</c:v>
                </c:pt>
                <c:pt idx="3115">
                  <c:v>28.833170572916668</c:v>
                </c:pt>
                <c:pt idx="3116">
                  <c:v>28.833170572916668</c:v>
                </c:pt>
                <c:pt idx="3117">
                  <c:v>28.7998046875</c:v>
                </c:pt>
                <c:pt idx="3118">
                  <c:v>28.799886067708332</c:v>
                </c:pt>
                <c:pt idx="3119">
                  <c:v>28.833170572916668</c:v>
                </c:pt>
                <c:pt idx="3120">
                  <c:v>28.833170572916668</c:v>
                </c:pt>
                <c:pt idx="3121">
                  <c:v>28.7666015625</c:v>
                </c:pt>
                <c:pt idx="3122">
                  <c:v>28.833170572916668</c:v>
                </c:pt>
                <c:pt idx="3123">
                  <c:v>28.833170572916668</c:v>
                </c:pt>
                <c:pt idx="3124">
                  <c:v>28.7666015625</c:v>
                </c:pt>
                <c:pt idx="3125">
                  <c:v>28.799886067708332</c:v>
                </c:pt>
                <c:pt idx="3126">
                  <c:v>28.7666015625</c:v>
                </c:pt>
                <c:pt idx="3127">
                  <c:v>28.699951171875</c:v>
                </c:pt>
                <c:pt idx="3128">
                  <c:v>28.699951171875</c:v>
                </c:pt>
                <c:pt idx="3129">
                  <c:v>28.699951171875</c:v>
                </c:pt>
                <c:pt idx="3130">
                  <c:v>28.699951171875</c:v>
                </c:pt>
                <c:pt idx="3131">
                  <c:v>28.666585286458332</c:v>
                </c:pt>
                <c:pt idx="3132">
                  <c:v>28.666585286458332</c:v>
                </c:pt>
                <c:pt idx="3133">
                  <c:v>28.699951171875</c:v>
                </c:pt>
                <c:pt idx="3134">
                  <c:v>28.733235677083332</c:v>
                </c:pt>
                <c:pt idx="3135">
                  <c:v>28.699869791666668</c:v>
                </c:pt>
                <c:pt idx="3136">
                  <c:v>28.733235677083332</c:v>
                </c:pt>
                <c:pt idx="3137">
                  <c:v>28.699869791666668</c:v>
                </c:pt>
                <c:pt idx="3138">
                  <c:v>28.699869791666668</c:v>
                </c:pt>
                <c:pt idx="3139">
                  <c:v>28.699869791666668</c:v>
                </c:pt>
                <c:pt idx="3140">
                  <c:v>28.699869791666668</c:v>
                </c:pt>
                <c:pt idx="3141">
                  <c:v>28.699869791666668</c:v>
                </c:pt>
                <c:pt idx="3142">
                  <c:v>28.699869791666668</c:v>
                </c:pt>
                <c:pt idx="3143">
                  <c:v>28.699869791666668</c:v>
                </c:pt>
                <c:pt idx="3144">
                  <c:v>28.699869791666668</c:v>
                </c:pt>
                <c:pt idx="3145">
                  <c:v>28.766520182291668</c:v>
                </c:pt>
                <c:pt idx="3146">
                  <c:v>28.733235677083332</c:v>
                </c:pt>
                <c:pt idx="3147">
                  <c:v>28.733235677083332</c:v>
                </c:pt>
                <c:pt idx="3148">
                  <c:v>28.733154296875</c:v>
                </c:pt>
                <c:pt idx="3149">
                  <c:v>28.699869791666668</c:v>
                </c:pt>
                <c:pt idx="3150">
                  <c:v>28.699869791666668</c:v>
                </c:pt>
                <c:pt idx="3151">
                  <c:v>28.599853515625</c:v>
                </c:pt>
                <c:pt idx="3152">
                  <c:v>28.66650390625</c:v>
                </c:pt>
                <c:pt idx="3153">
                  <c:v>28.599853515625</c:v>
                </c:pt>
                <c:pt idx="3154">
                  <c:v>28.666585286458332</c:v>
                </c:pt>
                <c:pt idx="3155">
                  <c:v>28.633219401041668</c:v>
                </c:pt>
                <c:pt idx="3156">
                  <c:v>28.599853515625</c:v>
                </c:pt>
                <c:pt idx="3157">
                  <c:v>28.66650390625</c:v>
                </c:pt>
                <c:pt idx="3158">
                  <c:v>28.633219401041668</c:v>
                </c:pt>
                <c:pt idx="3159">
                  <c:v>28.599853515625</c:v>
                </c:pt>
                <c:pt idx="3160">
                  <c:v>28.566569010416668</c:v>
                </c:pt>
                <c:pt idx="3161">
                  <c:v>28.566569010416668</c:v>
                </c:pt>
                <c:pt idx="3162">
                  <c:v>28.599853515625</c:v>
                </c:pt>
                <c:pt idx="3163">
                  <c:v>28.599853515625</c:v>
                </c:pt>
                <c:pt idx="3164">
                  <c:v>28.633219401041668</c:v>
                </c:pt>
                <c:pt idx="3165">
                  <c:v>28.633219401041668</c:v>
                </c:pt>
                <c:pt idx="3166">
                  <c:v>28.599934895833332</c:v>
                </c:pt>
                <c:pt idx="3167">
                  <c:v>28.599934895833332</c:v>
                </c:pt>
                <c:pt idx="3168">
                  <c:v>28.599934895833332</c:v>
                </c:pt>
                <c:pt idx="3169">
                  <c:v>28.566569010416668</c:v>
                </c:pt>
                <c:pt idx="3170">
                  <c:v>28.566569010416668</c:v>
                </c:pt>
                <c:pt idx="3171">
                  <c:v>28.566569010416668</c:v>
                </c:pt>
                <c:pt idx="3172">
                  <c:v>28.599853515625</c:v>
                </c:pt>
                <c:pt idx="3173">
                  <c:v>28.599853515625</c:v>
                </c:pt>
                <c:pt idx="3174">
                  <c:v>28.566569010416668</c:v>
                </c:pt>
                <c:pt idx="3175">
                  <c:v>28.566569010416668</c:v>
                </c:pt>
                <c:pt idx="3176">
                  <c:v>28.566569010416668</c:v>
                </c:pt>
                <c:pt idx="3177">
                  <c:v>28.566487630208332</c:v>
                </c:pt>
                <c:pt idx="3178">
                  <c:v>28.599853515625</c:v>
                </c:pt>
                <c:pt idx="3179">
                  <c:v>28.599853515625</c:v>
                </c:pt>
                <c:pt idx="3180">
                  <c:v>28.566569010416668</c:v>
                </c:pt>
                <c:pt idx="3181">
                  <c:v>28.566569010416668</c:v>
                </c:pt>
                <c:pt idx="3182">
                  <c:v>28.566569010416668</c:v>
                </c:pt>
                <c:pt idx="3183">
                  <c:v>28.533284505208332</c:v>
                </c:pt>
                <c:pt idx="3184">
                  <c:v>28.533284505208332</c:v>
                </c:pt>
                <c:pt idx="3185">
                  <c:v>28.533284505208332</c:v>
                </c:pt>
                <c:pt idx="3186">
                  <c:v>28.533284505208332</c:v>
                </c:pt>
                <c:pt idx="3187">
                  <c:v>28.533284505208332</c:v>
                </c:pt>
                <c:pt idx="3188">
                  <c:v>28.533284505208332</c:v>
                </c:pt>
                <c:pt idx="3189">
                  <c:v>28.466552734375</c:v>
                </c:pt>
                <c:pt idx="3190">
                  <c:v>28.499918619791668</c:v>
                </c:pt>
                <c:pt idx="3191">
                  <c:v>28.499918619791668</c:v>
                </c:pt>
                <c:pt idx="3192">
                  <c:v>28.499918619791668</c:v>
                </c:pt>
                <c:pt idx="3193">
                  <c:v>28.466552734375</c:v>
                </c:pt>
                <c:pt idx="3194">
                  <c:v>28.566569010416668</c:v>
                </c:pt>
                <c:pt idx="3195">
                  <c:v>28.533284505208332</c:v>
                </c:pt>
                <c:pt idx="3196">
                  <c:v>28.566569010416668</c:v>
                </c:pt>
                <c:pt idx="3197">
                  <c:v>28.566569010416668</c:v>
                </c:pt>
                <c:pt idx="3198">
                  <c:v>28.533284505208332</c:v>
                </c:pt>
                <c:pt idx="3199">
                  <c:v>28.533284505208332</c:v>
                </c:pt>
                <c:pt idx="3200">
                  <c:v>28.466552734375</c:v>
                </c:pt>
                <c:pt idx="3201">
                  <c:v>28.533203125</c:v>
                </c:pt>
                <c:pt idx="3202">
                  <c:v>28.499837239583332</c:v>
                </c:pt>
                <c:pt idx="3203">
                  <c:v>28.466552734375</c:v>
                </c:pt>
                <c:pt idx="3204">
                  <c:v>28.466552734375</c:v>
                </c:pt>
                <c:pt idx="3205">
                  <c:v>28.466552734375</c:v>
                </c:pt>
                <c:pt idx="3206">
                  <c:v>28.433186848958332</c:v>
                </c:pt>
                <c:pt idx="3207">
                  <c:v>28.433186848958332</c:v>
                </c:pt>
                <c:pt idx="3208">
                  <c:v>28.433186848958332</c:v>
                </c:pt>
                <c:pt idx="3209">
                  <c:v>28.433186848958332</c:v>
                </c:pt>
                <c:pt idx="3210">
                  <c:v>28.433186848958332</c:v>
                </c:pt>
                <c:pt idx="3211">
                  <c:v>28.433186848958332</c:v>
                </c:pt>
                <c:pt idx="3212">
                  <c:v>28.433186848958332</c:v>
                </c:pt>
                <c:pt idx="3213">
                  <c:v>28.433186848958332</c:v>
                </c:pt>
                <c:pt idx="3214">
                  <c:v>28.499918619791668</c:v>
                </c:pt>
                <c:pt idx="3215">
                  <c:v>28.433186848958332</c:v>
                </c:pt>
                <c:pt idx="3216">
                  <c:v>28.433186848958332</c:v>
                </c:pt>
                <c:pt idx="3217">
                  <c:v>28.433186848958332</c:v>
                </c:pt>
                <c:pt idx="3218">
                  <c:v>28.433268229166668</c:v>
                </c:pt>
                <c:pt idx="3219">
                  <c:v>28.39990234375</c:v>
                </c:pt>
                <c:pt idx="3220">
                  <c:v>28.466552734375</c:v>
                </c:pt>
                <c:pt idx="3221">
                  <c:v>28.433268229166668</c:v>
                </c:pt>
                <c:pt idx="3222">
                  <c:v>28.39990234375</c:v>
                </c:pt>
                <c:pt idx="3223">
                  <c:v>28.366617838541668</c:v>
                </c:pt>
                <c:pt idx="3224">
                  <c:v>28.499918619791668</c:v>
                </c:pt>
                <c:pt idx="3225">
                  <c:v>28.499918619791668</c:v>
                </c:pt>
                <c:pt idx="3226">
                  <c:v>28.39990234375</c:v>
                </c:pt>
                <c:pt idx="3227">
                  <c:v>28.433268229166668</c:v>
                </c:pt>
                <c:pt idx="3228">
                  <c:v>28.39990234375</c:v>
                </c:pt>
                <c:pt idx="3229">
                  <c:v>28.366617838541668</c:v>
                </c:pt>
                <c:pt idx="3230">
                  <c:v>28.39990234375</c:v>
                </c:pt>
                <c:pt idx="3231">
                  <c:v>28.433186848958332</c:v>
                </c:pt>
                <c:pt idx="3232">
                  <c:v>28.39990234375</c:v>
                </c:pt>
                <c:pt idx="3233">
                  <c:v>28.433186848958332</c:v>
                </c:pt>
                <c:pt idx="3234">
                  <c:v>28.39990234375</c:v>
                </c:pt>
                <c:pt idx="3235">
                  <c:v>28.39990234375</c:v>
                </c:pt>
                <c:pt idx="3236">
                  <c:v>28.366617838541668</c:v>
                </c:pt>
                <c:pt idx="3237">
                  <c:v>28.399983723958332</c:v>
                </c:pt>
                <c:pt idx="3238">
                  <c:v>28.39990234375</c:v>
                </c:pt>
                <c:pt idx="3239">
                  <c:v>28.366617838541668</c:v>
                </c:pt>
                <c:pt idx="3240">
                  <c:v>28.366617838541668</c:v>
                </c:pt>
                <c:pt idx="3241">
                  <c:v>28.333333333333332</c:v>
                </c:pt>
                <c:pt idx="3242">
                  <c:v>28.333251953125</c:v>
                </c:pt>
                <c:pt idx="3243">
                  <c:v>28.333333333333332</c:v>
                </c:pt>
                <c:pt idx="3244">
                  <c:v>28.333333333333332</c:v>
                </c:pt>
                <c:pt idx="3245">
                  <c:v>28.2666015625</c:v>
                </c:pt>
                <c:pt idx="3246">
                  <c:v>28.299967447916668</c:v>
                </c:pt>
                <c:pt idx="3247">
                  <c:v>28.2666015625</c:v>
                </c:pt>
                <c:pt idx="3248">
                  <c:v>28.299967447916668</c:v>
                </c:pt>
                <c:pt idx="3249">
                  <c:v>28.2666015625</c:v>
                </c:pt>
                <c:pt idx="3250">
                  <c:v>28.233317057291668</c:v>
                </c:pt>
                <c:pt idx="3251">
                  <c:v>28.266682942708332</c:v>
                </c:pt>
                <c:pt idx="3252">
                  <c:v>28.266682942708332</c:v>
                </c:pt>
                <c:pt idx="3253">
                  <c:v>28.2666015625</c:v>
                </c:pt>
                <c:pt idx="3254">
                  <c:v>28.233317057291668</c:v>
                </c:pt>
                <c:pt idx="3255">
                  <c:v>28.266682942708332</c:v>
                </c:pt>
                <c:pt idx="3256">
                  <c:v>28.233317057291668</c:v>
                </c:pt>
                <c:pt idx="3257">
                  <c:v>28.266682942708332</c:v>
                </c:pt>
                <c:pt idx="3258">
                  <c:v>28.233317057291668</c:v>
                </c:pt>
                <c:pt idx="3259">
                  <c:v>28.233317057291668</c:v>
                </c:pt>
                <c:pt idx="3260">
                  <c:v>28.299967447916668</c:v>
                </c:pt>
                <c:pt idx="3261">
                  <c:v>28.266682942708332</c:v>
                </c:pt>
                <c:pt idx="3262">
                  <c:v>28.299967447916668</c:v>
                </c:pt>
                <c:pt idx="3263">
                  <c:v>28.299967447916668</c:v>
                </c:pt>
                <c:pt idx="3264">
                  <c:v>28.2666015625</c:v>
                </c:pt>
                <c:pt idx="3265">
                  <c:v>28.266682942708332</c:v>
                </c:pt>
                <c:pt idx="3266">
                  <c:v>28.2666015625</c:v>
                </c:pt>
                <c:pt idx="3267">
                  <c:v>28.2666015625</c:v>
                </c:pt>
                <c:pt idx="3268">
                  <c:v>28.233317057291668</c:v>
                </c:pt>
                <c:pt idx="3269">
                  <c:v>28.233317057291668</c:v>
                </c:pt>
                <c:pt idx="3270">
                  <c:v>28.2666015625</c:v>
                </c:pt>
                <c:pt idx="3271">
                  <c:v>28.233317057291668</c:v>
                </c:pt>
                <c:pt idx="3272">
                  <c:v>28.333251953125</c:v>
                </c:pt>
                <c:pt idx="3273">
                  <c:v>28.299886067708332</c:v>
                </c:pt>
                <c:pt idx="3274">
                  <c:v>28.266682942708332</c:v>
                </c:pt>
                <c:pt idx="3275">
                  <c:v>28.299886067708332</c:v>
                </c:pt>
                <c:pt idx="3276">
                  <c:v>28.2666015625</c:v>
                </c:pt>
                <c:pt idx="3277">
                  <c:v>28.2666015625</c:v>
                </c:pt>
                <c:pt idx="3278">
                  <c:v>28.199951171875</c:v>
                </c:pt>
                <c:pt idx="3279">
                  <c:v>28.199951171875</c:v>
                </c:pt>
                <c:pt idx="3280">
                  <c:v>28.199951171875</c:v>
                </c:pt>
                <c:pt idx="3281">
                  <c:v>28.199951171875</c:v>
                </c:pt>
                <c:pt idx="3282">
                  <c:v>28.166585286458332</c:v>
                </c:pt>
                <c:pt idx="3283">
                  <c:v>28.199951171875</c:v>
                </c:pt>
                <c:pt idx="3284">
                  <c:v>28.166585286458332</c:v>
                </c:pt>
                <c:pt idx="3285">
                  <c:v>28.166585286458332</c:v>
                </c:pt>
                <c:pt idx="3286">
                  <c:v>28.166585286458332</c:v>
                </c:pt>
                <c:pt idx="3287">
                  <c:v>28.199869791666668</c:v>
                </c:pt>
                <c:pt idx="3288">
                  <c:v>28.166585286458332</c:v>
                </c:pt>
                <c:pt idx="3289">
                  <c:v>28.166585286458332</c:v>
                </c:pt>
                <c:pt idx="3290">
                  <c:v>28.133219401041668</c:v>
                </c:pt>
                <c:pt idx="3291">
                  <c:v>28.133219401041668</c:v>
                </c:pt>
              </c:numCache>
              <c:extLst xmlns:c15="http://schemas.microsoft.com/office/drawing/2012/chart"/>
            </c:numRef>
          </c:yVal>
          <c:smooth val="0"/>
          <c:extLst>
            <c:ext xmlns:c16="http://schemas.microsoft.com/office/drawing/2014/chart" uri="{C3380CC4-5D6E-409C-BE32-E72D297353CC}">
              <c16:uniqueId val="{00000000-8A28-4AA6-9846-F7F601799156}"/>
            </c:ext>
          </c:extLst>
        </c:ser>
        <c:ser>
          <c:idx val="6"/>
          <c:order val="7"/>
          <c:tx>
            <c:v>40W LAS VAC</c:v>
          </c:tx>
          <c:spPr>
            <a:ln w="19050" cap="rnd" cmpd="sng" algn="ctr">
              <a:solidFill>
                <a:schemeClr val="bg2"/>
              </a:solidFill>
              <a:prstDash val="solid"/>
              <a:round/>
            </a:ln>
            <a:effectLst/>
          </c:spPr>
          <c:marker>
            <c:symbol val="none"/>
          </c:marker>
          <c:xVal>
            <c:strRef>
              <c:f>'[ACME-VIG-Test-Overview.xlsx]ACME-VIG-LAS 06.04 Test 1'!$A:$A</c:f>
              <c:strCache>
                <c:ptCount val="4629"/>
                <c:pt idx="0">
                  <c:v>Time stamp</c:v>
                </c:pt>
                <c:pt idx="1">
                  <c:v>06/04/2023 16:23</c:v>
                </c:pt>
                <c:pt idx="2">
                  <c:v>06/04/2023 16:23</c:v>
                </c:pt>
                <c:pt idx="3">
                  <c:v>06/04/2023 16:23</c:v>
                </c:pt>
                <c:pt idx="4">
                  <c:v>06/04/2023 16:23</c:v>
                </c:pt>
                <c:pt idx="5">
                  <c:v>06/04/2023 16:23</c:v>
                </c:pt>
                <c:pt idx="6">
                  <c:v>06/04/2023 16:23</c:v>
                </c:pt>
                <c:pt idx="7">
                  <c:v>06/04/2023 16:23</c:v>
                </c:pt>
                <c:pt idx="8">
                  <c:v>06/04/2023 16:23</c:v>
                </c:pt>
                <c:pt idx="9">
                  <c:v>06/04/2023 16:23</c:v>
                </c:pt>
                <c:pt idx="10">
                  <c:v>06/04/2023 16:23</c:v>
                </c:pt>
                <c:pt idx="11">
                  <c:v>06/04/2023 16:23</c:v>
                </c:pt>
                <c:pt idx="12">
                  <c:v>06/04/2023 16:23</c:v>
                </c:pt>
                <c:pt idx="13">
                  <c:v>06/04/2023 16:23</c:v>
                </c:pt>
                <c:pt idx="14">
                  <c:v>06/04/2023 16:23</c:v>
                </c:pt>
                <c:pt idx="15">
                  <c:v>06/04/2023 16:23</c:v>
                </c:pt>
                <c:pt idx="16">
                  <c:v>06/04/2023 16:23</c:v>
                </c:pt>
                <c:pt idx="17">
                  <c:v>06/04/2023 16:23</c:v>
                </c:pt>
                <c:pt idx="18">
                  <c:v>06/04/2023 16:23</c:v>
                </c:pt>
                <c:pt idx="19">
                  <c:v>06/04/2023 16:23</c:v>
                </c:pt>
                <c:pt idx="20">
                  <c:v>06/04/2023 16:23</c:v>
                </c:pt>
                <c:pt idx="21">
                  <c:v>06/04/2023 16:23</c:v>
                </c:pt>
                <c:pt idx="22">
                  <c:v>06/04/2023 16:23</c:v>
                </c:pt>
                <c:pt idx="23">
                  <c:v>06/04/2023 16:23</c:v>
                </c:pt>
                <c:pt idx="24">
                  <c:v>06/04/2023 16:23</c:v>
                </c:pt>
                <c:pt idx="25">
                  <c:v>06/04/2023 16:23</c:v>
                </c:pt>
                <c:pt idx="26">
                  <c:v>06/04/2023 16:23</c:v>
                </c:pt>
                <c:pt idx="27">
                  <c:v>06/04/2023 16:23</c:v>
                </c:pt>
                <c:pt idx="28">
                  <c:v>06/04/2023 16:23</c:v>
                </c:pt>
                <c:pt idx="29">
                  <c:v>06/04/2023 16:23</c:v>
                </c:pt>
                <c:pt idx="30">
                  <c:v>06/04/2023 16:24</c:v>
                </c:pt>
                <c:pt idx="31">
                  <c:v>06/04/2023 16:24</c:v>
                </c:pt>
                <c:pt idx="32">
                  <c:v>06/04/2023 16:24</c:v>
                </c:pt>
                <c:pt idx="33">
                  <c:v>06/04/2023 16:24</c:v>
                </c:pt>
                <c:pt idx="34">
                  <c:v>06/04/2023 16:24</c:v>
                </c:pt>
                <c:pt idx="35">
                  <c:v>06/04/2023 16:24</c:v>
                </c:pt>
                <c:pt idx="36">
                  <c:v>06/04/2023 16:24</c:v>
                </c:pt>
                <c:pt idx="37">
                  <c:v>06/04/2023 16:24</c:v>
                </c:pt>
                <c:pt idx="38">
                  <c:v>06/04/2023 16:24</c:v>
                </c:pt>
                <c:pt idx="39">
                  <c:v>06/04/2023 16:24</c:v>
                </c:pt>
                <c:pt idx="40">
                  <c:v>06/04/2023 16:24</c:v>
                </c:pt>
                <c:pt idx="41">
                  <c:v>06/04/2023 16:24</c:v>
                </c:pt>
                <c:pt idx="42">
                  <c:v>06/04/2023 16:24</c:v>
                </c:pt>
                <c:pt idx="43">
                  <c:v>06/04/2023 16:24</c:v>
                </c:pt>
                <c:pt idx="44">
                  <c:v>06/04/2023 16:24</c:v>
                </c:pt>
                <c:pt idx="45">
                  <c:v>06/04/2023 16:24</c:v>
                </c:pt>
                <c:pt idx="46">
                  <c:v>06/04/2023 16:24</c:v>
                </c:pt>
                <c:pt idx="47">
                  <c:v>06/04/2023 16:24</c:v>
                </c:pt>
                <c:pt idx="48">
                  <c:v>06/04/2023 16:24</c:v>
                </c:pt>
                <c:pt idx="49">
                  <c:v>06/04/2023 16:24</c:v>
                </c:pt>
                <c:pt idx="50">
                  <c:v>06/04/2023 16:24</c:v>
                </c:pt>
                <c:pt idx="51">
                  <c:v>06/04/2023 16:24</c:v>
                </c:pt>
                <c:pt idx="52">
                  <c:v>06/04/2023 16:24</c:v>
                </c:pt>
                <c:pt idx="53">
                  <c:v>06/04/2023 16:24</c:v>
                </c:pt>
                <c:pt idx="54">
                  <c:v>06/04/2023 16:24</c:v>
                </c:pt>
                <c:pt idx="55">
                  <c:v>06/04/2023 16:24</c:v>
                </c:pt>
                <c:pt idx="56">
                  <c:v>06/04/2023 16:24</c:v>
                </c:pt>
                <c:pt idx="57">
                  <c:v>06/04/2023 16:24</c:v>
                </c:pt>
                <c:pt idx="58">
                  <c:v>06/04/2023 16:24</c:v>
                </c:pt>
                <c:pt idx="59">
                  <c:v>06/04/2023 16:24</c:v>
                </c:pt>
                <c:pt idx="60">
                  <c:v>06/04/2023 16:24</c:v>
                </c:pt>
                <c:pt idx="61">
                  <c:v>06/04/2023 16:24</c:v>
                </c:pt>
                <c:pt idx="62">
                  <c:v>06/04/2023 16:24</c:v>
                </c:pt>
                <c:pt idx="63">
                  <c:v>06/04/2023 16:24</c:v>
                </c:pt>
                <c:pt idx="64">
                  <c:v>06/04/2023 16:24</c:v>
                </c:pt>
                <c:pt idx="65">
                  <c:v>06/04/2023 16:24</c:v>
                </c:pt>
                <c:pt idx="66">
                  <c:v>06/04/2023 16:24</c:v>
                </c:pt>
                <c:pt idx="67">
                  <c:v>06/04/2023 16:24</c:v>
                </c:pt>
                <c:pt idx="68">
                  <c:v>06/04/2023 16:24</c:v>
                </c:pt>
                <c:pt idx="69">
                  <c:v>06/04/2023 16:24</c:v>
                </c:pt>
                <c:pt idx="70">
                  <c:v>06/04/2023 16:24</c:v>
                </c:pt>
                <c:pt idx="71">
                  <c:v>06/04/2023 16:24</c:v>
                </c:pt>
                <c:pt idx="72">
                  <c:v>06/04/2023 16:24</c:v>
                </c:pt>
                <c:pt idx="73">
                  <c:v>06/04/2023 16:24</c:v>
                </c:pt>
                <c:pt idx="74">
                  <c:v>06/04/2023 16:24</c:v>
                </c:pt>
                <c:pt idx="75">
                  <c:v>06/04/2023 16:24</c:v>
                </c:pt>
                <c:pt idx="76">
                  <c:v>06/04/2023 16:24</c:v>
                </c:pt>
                <c:pt idx="77">
                  <c:v>06/04/2023 16:24</c:v>
                </c:pt>
                <c:pt idx="78">
                  <c:v>06/04/2023 16:24</c:v>
                </c:pt>
                <c:pt idx="79">
                  <c:v>06/04/2023 16:24</c:v>
                </c:pt>
                <c:pt idx="80">
                  <c:v>06/04/2023 16:24</c:v>
                </c:pt>
                <c:pt idx="81">
                  <c:v>06/04/2023 16:24</c:v>
                </c:pt>
                <c:pt idx="82">
                  <c:v>06/04/2023 16:24</c:v>
                </c:pt>
                <c:pt idx="83">
                  <c:v>06/04/2023 16:24</c:v>
                </c:pt>
                <c:pt idx="84">
                  <c:v>06/04/2023 16:24</c:v>
                </c:pt>
                <c:pt idx="85">
                  <c:v>06/04/2023 16:24</c:v>
                </c:pt>
                <c:pt idx="86">
                  <c:v>06/04/2023 16:24</c:v>
                </c:pt>
                <c:pt idx="87">
                  <c:v>06/04/2023 16:24</c:v>
                </c:pt>
                <c:pt idx="88">
                  <c:v>06/04/2023 16:24</c:v>
                </c:pt>
                <c:pt idx="89">
                  <c:v>06/04/2023 16:24</c:v>
                </c:pt>
                <c:pt idx="90">
                  <c:v>06/04/2023 16:25</c:v>
                </c:pt>
                <c:pt idx="91">
                  <c:v>06/04/2023 16:25</c:v>
                </c:pt>
                <c:pt idx="92">
                  <c:v>06/04/2023 16:25</c:v>
                </c:pt>
                <c:pt idx="93">
                  <c:v>06/04/2023 16:25</c:v>
                </c:pt>
                <c:pt idx="94">
                  <c:v>06/04/2023 16:25</c:v>
                </c:pt>
                <c:pt idx="95">
                  <c:v>06/04/2023 16:25</c:v>
                </c:pt>
                <c:pt idx="96">
                  <c:v>06/04/2023 16:25</c:v>
                </c:pt>
                <c:pt idx="97">
                  <c:v>06/04/2023 16:25</c:v>
                </c:pt>
                <c:pt idx="98">
                  <c:v>06/04/2023 16:25</c:v>
                </c:pt>
                <c:pt idx="99">
                  <c:v>06/04/2023 16:25</c:v>
                </c:pt>
                <c:pt idx="100">
                  <c:v>06/04/2023 16:25</c:v>
                </c:pt>
                <c:pt idx="101">
                  <c:v>06/04/2023 16:25</c:v>
                </c:pt>
                <c:pt idx="102">
                  <c:v>06/04/2023 16:25</c:v>
                </c:pt>
                <c:pt idx="103">
                  <c:v>06/04/2023 16:25</c:v>
                </c:pt>
                <c:pt idx="104">
                  <c:v>06/04/2023 16:25</c:v>
                </c:pt>
                <c:pt idx="105">
                  <c:v>06/04/2023 16:25</c:v>
                </c:pt>
                <c:pt idx="106">
                  <c:v>06/04/2023 16:25</c:v>
                </c:pt>
                <c:pt idx="107">
                  <c:v>06/04/2023 16:25</c:v>
                </c:pt>
                <c:pt idx="108">
                  <c:v>06/04/2023 16:25</c:v>
                </c:pt>
                <c:pt idx="109">
                  <c:v>06/04/2023 16:25</c:v>
                </c:pt>
                <c:pt idx="110">
                  <c:v>06/04/2023 16:25</c:v>
                </c:pt>
                <c:pt idx="111">
                  <c:v>06/04/2023 16:25</c:v>
                </c:pt>
                <c:pt idx="112">
                  <c:v>06/04/2023 16:25</c:v>
                </c:pt>
                <c:pt idx="113">
                  <c:v>06/04/2023 16:25</c:v>
                </c:pt>
                <c:pt idx="114">
                  <c:v>06/04/2023 16:25</c:v>
                </c:pt>
                <c:pt idx="115">
                  <c:v>06/04/2023 16:25</c:v>
                </c:pt>
                <c:pt idx="116">
                  <c:v>06/04/2023 16:25</c:v>
                </c:pt>
                <c:pt idx="117">
                  <c:v>06/04/2023 16:25</c:v>
                </c:pt>
                <c:pt idx="118">
                  <c:v>06/04/2023 16:25</c:v>
                </c:pt>
                <c:pt idx="119">
                  <c:v>06/04/2023 16:25</c:v>
                </c:pt>
                <c:pt idx="120">
                  <c:v>06/04/2023 16:25</c:v>
                </c:pt>
                <c:pt idx="121">
                  <c:v>06/04/2023 16:25</c:v>
                </c:pt>
                <c:pt idx="122">
                  <c:v>06/04/2023 16:25</c:v>
                </c:pt>
                <c:pt idx="123">
                  <c:v>06/04/2023 16:25</c:v>
                </c:pt>
                <c:pt idx="124">
                  <c:v>06/04/2023 16:25</c:v>
                </c:pt>
                <c:pt idx="125">
                  <c:v>06/04/2023 16:25</c:v>
                </c:pt>
                <c:pt idx="126">
                  <c:v>06/04/2023 16:25</c:v>
                </c:pt>
                <c:pt idx="127">
                  <c:v>06/04/2023 16:25</c:v>
                </c:pt>
                <c:pt idx="128">
                  <c:v>06/04/2023 16:25</c:v>
                </c:pt>
                <c:pt idx="129">
                  <c:v>06/04/2023 16:25</c:v>
                </c:pt>
                <c:pt idx="130">
                  <c:v>06/04/2023 16:25</c:v>
                </c:pt>
                <c:pt idx="131">
                  <c:v>06/04/2023 16:25</c:v>
                </c:pt>
                <c:pt idx="132">
                  <c:v>06/04/2023 16:25</c:v>
                </c:pt>
                <c:pt idx="133">
                  <c:v>06/04/2023 16:25</c:v>
                </c:pt>
                <c:pt idx="134">
                  <c:v>06/04/2023 16:25</c:v>
                </c:pt>
                <c:pt idx="135">
                  <c:v>06/04/2023 16:25</c:v>
                </c:pt>
                <c:pt idx="136">
                  <c:v>06/04/2023 16:25</c:v>
                </c:pt>
                <c:pt idx="137">
                  <c:v>06/04/2023 16:25</c:v>
                </c:pt>
                <c:pt idx="138">
                  <c:v>06/04/2023 16:25</c:v>
                </c:pt>
                <c:pt idx="139">
                  <c:v>06/04/2023 16:25</c:v>
                </c:pt>
                <c:pt idx="140">
                  <c:v>06/04/2023 16:25</c:v>
                </c:pt>
                <c:pt idx="141">
                  <c:v>06/04/2023 16:25</c:v>
                </c:pt>
                <c:pt idx="142">
                  <c:v>06/04/2023 16:25</c:v>
                </c:pt>
                <c:pt idx="143">
                  <c:v>06/04/2023 16:25</c:v>
                </c:pt>
                <c:pt idx="144">
                  <c:v>06/04/2023 16:25</c:v>
                </c:pt>
                <c:pt idx="145">
                  <c:v>06/04/2023 16:25</c:v>
                </c:pt>
                <c:pt idx="146">
                  <c:v>06/04/2023 16:25</c:v>
                </c:pt>
                <c:pt idx="147">
                  <c:v>06/04/2023 16:25</c:v>
                </c:pt>
                <c:pt idx="148">
                  <c:v>06/04/2023 16:25</c:v>
                </c:pt>
                <c:pt idx="149">
                  <c:v>06/04/2023 16:25</c:v>
                </c:pt>
                <c:pt idx="150">
                  <c:v>06/04/2023 16:26</c:v>
                </c:pt>
                <c:pt idx="151">
                  <c:v>06/04/2023 16:26</c:v>
                </c:pt>
                <c:pt idx="152">
                  <c:v>06/04/2023 16:26</c:v>
                </c:pt>
                <c:pt idx="153">
                  <c:v>06/04/2023 16:26</c:v>
                </c:pt>
                <c:pt idx="154">
                  <c:v>06/04/2023 16:26</c:v>
                </c:pt>
                <c:pt idx="155">
                  <c:v>06/04/2023 16:26</c:v>
                </c:pt>
                <c:pt idx="156">
                  <c:v>06/04/2023 16:26</c:v>
                </c:pt>
                <c:pt idx="157">
                  <c:v>06/04/2023 16:26</c:v>
                </c:pt>
                <c:pt idx="158">
                  <c:v>06/04/2023 16:26</c:v>
                </c:pt>
                <c:pt idx="159">
                  <c:v>06/04/2023 16:26</c:v>
                </c:pt>
                <c:pt idx="160">
                  <c:v>06/04/2023 16:26</c:v>
                </c:pt>
                <c:pt idx="161">
                  <c:v>06/04/2023 16:26</c:v>
                </c:pt>
                <c:pt idx="162">
                  <c:v>06/04/2023 16:26</c:v>
                </c:pt>
                <c:pt idx="163">
                  <c:v>06/04/2023 16:26</c:v>
                </c:pt>
                <c:pt idx="164">
                  <c:v>06/04/2023 16:26</c:v>
                </c:pt>
                <c:pt idx="165">
                  <c:v>06/04/2023 16:26</c:v>
                </c:pt>
                <c:pt idx="166">
                  <c:v>06/04/2023 16:26</c:v>
                </c:pt>
                <c:pt idx="167">
                  <c:v>06/04/2023 16:26</c:v>
                </c:pt>
                <c:pt idx="168">
                  <c:v>06/04/2023 16:26</c:v>
                </c:pt>
                <c:pt idx="169">
                  <c:v>06/04/2023 16:26</c:v>
                </c:pt>
                <c:pt idx="170">
                  <c:v>06/04/2023 16:26</c:v>
                </c:pt>
                <c:pt idx="171">
                  <c:v>06/04/2023 16:26</c:v>
                </c:pt>
                <c:pt idx="172">
                  <c:v>06/04/2023 16:26</c:v>
                </c:pt>
                <c:pt idx="173">
                  <c:v>06/04/2023 16:26</c:v>
                </c:pt>
                <c:pt idx="174">
                  <c:v>06/04/2023 16:26</c:v>
                </c:pt>
                <c:pt idx="175">
                  <c:v>06/04/2023 16:26</c:v>
                </c:pt>
                <c:pt idx="176">
                  <c:v>06/04/2023 16:26</c:v>
                </c:pt>
                <c:pt idx="177">
                  <c:v>06/04/2023 16:26</c:v>
                </c:pt>
                <c:pt idx="178">
                  <c:v>06/04/2023 16:26</c:v>
                </c:pt>
                <c:pt idx="179">
                  <c:v>06/04/2023 16:26</c:v>
                </c:pt>
                <c:pt idx="180">
                  <c:v>06/04/2023 16:26</c:v>
                </c:pt>
                <c:pt idx="181">
                  <c:v>06/04/2023 16:26</c:v>
                </c:pt>
                <c:pt idx="182">
                  <c:v>06/04/2023 16:26</c:v>
                </c:pt>
                <c:pt idx="183">
                  <c:v>06/04/2023 16:26</c:v>
                </c:pt>
                <c:pt idx="184">
                  <c:v>06/04/2023 16:26</c:v>
                </c:pt>
                <c:pt idx="185">
                  <c:v>06/04/2023 16:26</c:v>
                </c:pt>
                <c:pt idx="186">
                  <c:v>06/04/2023 16:26</c:v>
                </c:pt>
                <c:pt idx="187">
                  <c:v>06/04/2023 16:26</c:v>
                </c:pt>
                <c:pt idx="188">
                  <c:v>06/04/2023 16:26</c:v>
                </c:pt>
                <c:pt idx="189">
                  <c:v>06/04/2023 16:26</c:v>
                </c:pt>
                <c:pt idx="190">
                  <c:v>06/04/2023 16:26</c:v>
                </c:pt>
                <c:pt idx="191">
                  <c:v>06/04/2023 16:26</c:v>
                </c:pt>
                <c:pt idx="192">
                  <c:v>06/04/2023 16:26</c:v>
                </c:pt>
                <c:pt idx="193">
                  <c:v>06/04/2023 16:26</c:v>
                </c:pt>
                <c:pt idx="194">
                  <c:v>06/04/2023 16:26</c:v>
                </c:pt>
                <c:pt idx="195">
                  <c:v>06/04/2023 16:26</c:v>
                </c:pt>
                <c:pt idx="196">
                  <c:v>06/04/2023 16:26</c:v>
                </c:pt>
                <c:pt idx="197">
                  <c:v>06/04/2023 16:26</c:v>
                </c:pt>
                <c:pt idx="198">
                  <c:v>06/04/2023 16:26</c:v>
                </c:pt>
                <c:pt idx="199">
                  <c:v>06/04/2023 16:26</c:v>
                </c:pt>
                <c:pt idx="200">
                  <c:v>06/04/2023 16:26</c:v>
                </c:pt>
                <c:pt idx="201">
                  <c:v>06/04/2023 16:26</c:v>
                </c:pt>
                <c:pt idx="202">
                  <c:v>06/04/2023 16:26</c:v>
                </c:pt>
                <c:pt idx="203">
                  <c:v>06/04/2023 16:26</c:v>
                </c:pt>
                <c:pt idx="204">
                  <c:v>06/04/2023 16:26</c:v>
                </c:pt>
                <c:pt idx="205">
                  <c:v>06/04/2023 16:26</c:v>
                </c:pt>
                <c:pt idx="206">
                  <c:v>06/04/2023 16:26</c:v>
                </c:pt>
                <c:pt idx="207">
                  <c:v>06/04/2023 16:26</c:v>
                </c:pt>
                <c:pt idx="208">
                  <c:v>06/04/2023 16:26</c:v>
                </c:pt>
                <c:pt idx="209">
                  <c:v>06/04/2023 16:27</c:v>
                </c:pt>
                <c:pt idx="210">
                  <c:v>06/04/2023 16:27</c:v>
                </c:pt>
                <c:pt idx="211">
                  <c:v>06/04/2023 16:27</c:v>
                </c:pt>
                <c:pt idx="212">
                  <c:v>06/04/2023 16:27</c:v>
                </c:pt>
                <c:pt idx="213">
                  <c:v>06/04/2023 16:27</c:v>
                </c:pt>
                <c:pt idx="214">
                  <c:v>06/04/2023 16:27</c:v>
                </c:pt>
                <c:pt idx="215">
                  <c:v>06/04/2023 16:27</c:v>
                </c:pt>
                <c:pt idx="216">
                  <c:v>06/04/2023 16:27</c:v>
                </c:pt>
                <c:pt idx="217">
                  <c:v>06/04/2023 16:27</c:v>
                </c:pt>
                <c:pt idx="218">
                  <c:v>06/04/2023 16:27</c:v>
                </c:pt>
                <c:pt idx="219">
                  <c:v>06/04/2023 16:27</c:v>
                </c:pt>
                <c:pt idx="220">
                  <c:v>06/04/2023 16:27</c:v>
                </c:pt>
                <c:pt idx="221">
                  <c:v>06/04/2023 16:27</c:v>
                </c:pt>
                <c:pt idx="222">
                  <c:v>06/04/2023 16:27</c:v>
                </c:pt>
                <c:pt idx="223">
                  <c:v>06/04/2023 16:27</c:v>
                </c:pt>
                <c:pt idx="224">
                  <c:v>06/04/2023 16:27</c:v>
                </c:pt>
                <c:pt idx="225">
                  <c:v>06/04/2023 16:27</c:v>
                </c:pt>
                <c:pt idx="226">
                  <c:v>06/04/2023 16:27</c:v>
                </c:pt>
                <c:pt idx="227">
                  <c:v>06/04/2023 16:27</c:v>
                </c:pt>
                <c:pt idx="228">
                  <c:v>06/04/2023 16:27</c:v>
                </c:pt>
                <c:pt idx="229">
                  <c:v>06/04/2023 16:27</c:v>
                </c:pt>
                <c:pt idx="230">
                  <c:v>06/04/2023 16:27</c:v>
                </c:pt>
                <c:pt idx="231">
                  <c:v>06/04/2023 16:27</c:v>
                </c:pt>
                <c:pt idx="232">
                  <c:v>06/04/2023 16:27</c:v>
                </c:pt>
                <c:pt idx="233">
                  <c:v>06/04/2023 16:27</c:v>
                </c:pt>
                <c:pt idx="234">
                  <c:v>06/04/2023 16:27</c:v>
                </c:pt>
                <c:pt idx="235">
                  <c:v>06/04/2023 16:27</c:v>
                </c:pt>
                <c:pt idx="236">
                  <c:v>06/04/2023 16:27</c:v>
                </c:pt>
                <c:pt idx="237">
                  <c:v>06/04/2023 16:27</c:v>
                </c:pt>
                <c:pt idx="238">
                  <c:v>06/04/2023 16:27</c:v>
                </c:pt>
                <c:pt idx="239">
                  <c:v>06/04/2023 16:27</c:v>
                </c:pt>
                <c:pt idx="240">
                  <c:v>06/04/2023 16:27</c:v>
                </c:pt>
                <c:pt idx="241">
                  <c:v>06/04/2023 16:27</c:v>
                </c:pt>
                <c:pt idx="242">
                  <c:v>06/04/2023 16:27</c:v>
                </c:pt>
                <c:pt idx="243">
                  <c:v>06/04/2023 16:27</c:v>
                </c:pt>
                <c:pt idx="244">
                  <c:v>06/04/2023 16:27</c:v>
                </c:pt>
                <c:pt idx="245">
                  <c:v>06/04/2023 16:27</c:v>
                </c:pt>
                <c:pt idx="246">
                  <c:v>06/04/2023 16:27</c:v>
                </c:pt>
                <c:pt idx="247">
                  <c:v>06/04/2023 16:27</c:v>
                </c:pt>
                <c:pt idx="248">
                  <c:v>06/04/2023 16:27</c:v>
                </c:pt>
                <c:pt idx="249">
                  <c:v>06/04/2023 16:27</c:v>
                </c:pt>
                <c:pt idx="250">
                  <c:v>06/04/2023 16:27</c:v>
                </c:pt>
                <c:pt idx="251">
                  <c:v>06/04/2023 16:27</c:v>
                </c:pt>
                <c:pt idx="252">
                  <c:v>06/04/2023 16:27</c:v>
                </c:pt>
                <c:pt idx="253">
                  <c:v>06/04/2023 16:27</c:v>
                </c:pt>
                <c:pt idx="254">
                  <c:v>06/04/2023 16:27</c:v>
                </c:pt>
                <c:pt idx="255">
                  <c:v>06/04/2023 16:27</c:v>
                </c:pt>
                <c:pt idx="256">
                  <c:v>06/04/2023 16:27</c:v>
                </c:pt>
                <c:pt idx="257">
                  <c:v>06/04/2023 16:27</c:v>
                </c:pt>
                <c:pt idx="258">
                  <c:v>06/04/2023 16:27</c:v>
                </c:pt>
                <c:pt idx="259">
                  <c:v>06/04/2023 16:27</c:v>
                </c:pt>
                <c:pt idx="260">
                  <c:v>06/04/2023 16:27</c:v>
                </c:pt>
                <c:pt idx="261">
                  <c:v>06/04/2023 16:27</c:v>
                </c:pt>
                <c:pt idx="262">
                  <c:v>06/04/2023 16:27</c:v>
                </c:pt>
                <c:pt idx="263">
                  <c:v>06/04/2023 16:27</c:v>
                </c:pt>
                <c:pt idx="264">
                  <c:v>06/04/2023 16:27</c:v>
                </c:pt>
                <c:pt idx="265">
                  <c:v>06/04/2023 16:27</c:v>
                </c:pt>
                <c:pt idx="266">
                  <c:v>06/04/2023 16:27</c:v>
                </c:pt>
                <c:pt idx="267">
                  <c:v>06/04/2023 16:27</c:v>
                </c:pt>
                <c:pt idx="268">
                  <c:v>06/04/2023 16:27</c:v>
                </c:pt>
                <c:pt idx="269">
                  <c:v>06/04/2023 16:28</c:v>
                </c:pt>
                <c:pt idx="270">
                  <c:v>06/04/2023 16:28</c:v>
                </c:pt>
                <c:pt idx="271">
                  <c:v>06/04/2023 16:28</c:v>
                </c:pt>
                <c:pt idx="272">
                  <c:v>06/04/2023 16:28</c:v>
                </c:pt>
                <c:pt idx="273">
                  <c:v>06/04/2023 16:28</c:v>
                </c:pt>
                <c:pt idx="274">
                  <c:v>06/04/2023 16:28</c:v>
                </c:pt>
                <c:pt idx="275">
                  <c:v>06/04/2023 16:28</c:v>
                </c:pt>
                <c:pt idx="276">
                  <c:v>06/04/2023 16:28</c:v>
                </c:pt>
                <c:pt idx="277">
                  <c:v>06/04/2023 16:28</c:v>
                </c:pt>
                <c:pt idx="278">
                  <c:v>06/04/2023 16:28</c:v>
                </c:pt>
                <c:pt idx="279">
                  <c:v>06/04/2023 16:28</c:v>
                </c:pt>
                <c:pt idx="280">
                  <c:v>06/04/2023 16:28</c:v>
                </c:pt>
                <c:pt idx="281">
                  <c:v>06/04/2023 16:28</c:v>
                </c:pt>
                <c:pt idx="282">
                  <c:v>06/04/2023 16:28</c:v>
                </c:pt>
                <c:pt idx="283">
                  <c:v>06/04/2023 16:28</c:v>
                </c:pt>
                <c:pt idx="284">
                  <c:v>06/04/2023 16:28</c:v>
                </c:pt>
                <c:pt idx="285">
                  <c:v>06/04/2023 16:28</c:v>
                </c:pt>
                <c:pt idx="286">
                  <c:v>06/04/2023 16:28</c:v>
                </c:pt>
                <c:pt idx="287">
                  <c:v>06/04/2023 16:28</c:v>
                </c:pt>
                <c:pt idx="288">
                  <c:v>06/04/2023 16:28</c:v>
                </c:pt>
                <c:pt idx="289">
                  <c:v>06/04/2023 16:28</c:v>
                </c:pt>
                <c:pt idx="290">
                  <c:v>06/04/2023 16:28</c:v>
                </c:pt>
                <c:pt idx="291">
                  <c:v>06/04/2023 16:28</c:v>
                </c:pt>
                <c:pt idx="292">
                  <c:v>06/04/2023 16:28</c:v>
                </c:pt>
                <c:pt idx="293">
                  <c:v>06/04/2023 16:28</c:v>
                </c:pt>
                <c:pt idx="294">
                  <c:v>06/04/2023 16:28</c:v>
                </c:pt>
                <c:pt idx="295">
                  <c:v>06/04/2023 16:28</c:v>
                </c:pt>
                <c:pt idx="296">
                  <c:v>06/04/2023 16:28</c:v>
                </c:pt>
                <c:pt idx="297">
                  <c:v>06/04/2023 16:28</c:v>
                </c:pt>
                <c:pt idx="298">
                  <c:v>06/04/2023 16:28</c:v>
                </c:pt>
                <c:pt idx="299">
                  <c:v>06/04/2023 16:28</c:v>
                </c:pt>
                <c:pt idx="300">
                  <c:v>06/04/2023 16:28</c:v>
                </c:pt>
                <c:pt idx="301">
                  <c:v>06/04/2023 16:28</c:v>
                </c:pt>
                <c:pt idx="302">
                  <c:v>06/04/2023 16:28</c:v>
                </c:pt>
                <c:pt idx="303">
                  <c:v>06/04/2023 16:28</c:v>
                </c:pt>
                <c:pt idx="304">
                  <c:v>06/04/2023 16:28</c:v>
                </c:pt>
                <c:pt idx="305">
                  <c:v>06/04/2023 16:28</c:v>
                </c:pt>
                <c:pt idx="306">
                  <c:v>06/04/2023 16:28</c:v>
                </c:pt>
                <c:pt idx="307">
                  <c:v>06/04/2023 16:28</c:v>
                </c:pt>
                <c:pt idx="308">
                  <c:v>06/04/2023 16:28</c:v>
                </c:pt>
                <c:pt idx="309">
                  <c:v>06/04/2023 16:28</c:v>
                </c:pt>
                <c:pt idx="310">
                  <c:v>06/04/2023 16:28</c:v>
                </c:pt>
                <c:pt idx="311">
                  <c:v>06/04/2023 16:28</c:v>
                </c:pt>
                <c:pt idx="312">
                  <c:v>06/04/2023 16:28</c:v>
                </c:pt>
                <c:pt idx="313">
                  <c:v>06/04/2023 16:28</c:v>
                </c:pt>
                <c:pt idx="314">
                  <c:v>06/04/2023 16:28</c:v>
                </c:pt>
                <c:pt idx="315">
                  <c:v>06/04/2023 16:28</c:v>
                </c:pt>
                <c:pt idx="316">
                  <c:v>06/04/2023 16:28</c:v>
                </c:pt>
                <c:pt idx="317">
                  <c:v>06/04/2023 16:28</c:v>
                </c:pt>
                <c:pt idx="318">
                  <c:v>06/04/2023 16:28</c:v>
                </c:pt>
                <c:pt idx="319">
                  <c:v>06/04/2023 16:28</c:v>
                </c:pt>
                <c:pt idx="320">
                  <c:v>06/04/2023 16:28</c:v>
                </c:pt>
                <c:pt idx="321">
                  <c:v>06/04/2023 16:28</c:v>
                </c:pt>
                <c:pt idx="322">
                  <c:v>06/04/2023 16:28</c:v>
                </c:pt>
                <c:pt idx="323">
                  <c:v>06/04/2023 16:28</c:v>
                </c:pt>
                <c:pt idx="324">
                  <c:v>06/04/2023 16:28</c:v>
                </c:pt>
                <c:pt idx="325">
                  <c:v>06/04/2023 16:28</c:v>
                </c:pt>
                <c:pt idx="326">
                  <c:v>06/04/2023 16:28</c:v>
                </c:pt>
                <c:pt idx="327">
                  <c:v>06/04/2023 16:28</c:v>
                </c:pt>
                <c:pt idx="328">
                  <c:v>06/04/2023 16:28</c:v>
                </c:pt>
                <c:pt idx="329">
                  <c:v>06/04/2023 16:29</c:v>
                </c:pt>
                <c:pt idx="330">
                  <c:v>06/04/2023 16:29</c:v>
                </c:pt>
                <c:pt idx="331">
                  <c:v>06/04/2023 16:29</c:v>
                </c:pt>
                <c:pt idx="332">
                  <c:v>06/04/2023 16:29</c:v>
                </c:pt>
                <c:pt idx="333">
                  <c:v>06/04/2023 16:29</c:v>
                </c:pt>
                <c:pt idx="334">
                  <c:v>06/04/2023 16:29</c:v>
                </c:pt>
                <c:pt idx="335">
                  <c:v>06/04/2023 16:29</c:v>
                </c:pt>
                <c:pt idx="336">
                  <c:v>06/04/2023 16:29</c:v>
                </c:pt>
                <c:pt idx="337">
                  <c:v>06/04/2023 16:29</c:v>
                </c:pt>
                <c:pt idx="338">
                  <c:v>06/04/2023 16:29</c:v>
                </c:pt>
                <c:pt idx="339">
                  <c:v>06/04/2023 16:29</c:v>
                </c:pt>
                <c:pt idx="340">
                  <c:v>06/04/2023 16:29</c:v>
                </c:pt>
                <c:pt idx="341">
                  <c:v>06/04/2023 16:29</c:v>
                </c:pt>
                <c:pt idx="342">
                  <c:v>06/04/2023 16:29</c:v>
                </c:pt>
                <c:pt idx="343">
                  <c:v>06/04/2023 16:29</c:v>
                </c:pt>
                <c:pt idx="344">
                  <c:v>06/04/2023 16:29</c:v>
                </c:pt>
                <c:pt idx="345">
                  <c:v>06/04/2023 16:29</c:v>
                </c:pt>
                <c:pt idx="346">
                  <c:v>06/04/2023 16:29</c:v>
                </c:pt>
                <c:pt idx="347">
                  <c:v>06/04/2023 16:29</c:v>
                </c:pt>
                <c:pt idx="348">
                  <c:v>06/04/2023 16:29</c:v>
                </c:pt>
                <c:pt idx="349">
                  <c:v>06/04/2023 16:29</c:v>
                </c:pt>
                <c:pt idx="350">
                  <c:v>06/04/2023 16:29</c:v>
                </c:pt>
                <c:pt idx="351">
                  <c:v>06/04/2023 16:29</c:v>
                </c:pt>
                <c:pt idx="352">
                  <c:v>06/04/2023 16:29</c:v>
                </c:pt>
                <c:pt idx="353">
                  <c:v>06/04/2023 16:29</c:v>
                </c:pt>
                <c:pt idx="354">
                  <c:v>06/04/2023 16:29</c:v>
                </c:pt>
                <c:pt idx="355">
                  <c:v>06/04/2023 16:29</c:v>
                </c:pt>
                <c:pt idx="356">
                  <c:v>06/04/2023 16:29</c:v>
                </c:pt>
                <c:pt idx="357">
                  <c:v>06/04/2023 16:29</c:v>
                </c:pt>
                <c:pt idx="358">
                  <c:v>06/04/2023 16:29</c:v>
                </c:pt>
                <c:pt idx="359">
                  <c:v>06/04/2023 16:29</c:v>
                </c:pt>
                <c:pt idx="360">
                  <c:v>06/04/2023 16:29</c:v>
                </c:pt>
                <c:pt idx="361">
                  <c:v>06/04/2023 16:29</c:v>
                </c:pt>
                <c:pt idx="362">
                  <c:v>06/04/2023 16:29</c:v>
                </c:pt>
                <c:pt idx="363">
                  <c:v>06/04/2023 16:29</c:v>
                </c:pt>
                <c:pt idx="364">
                  <c:v>06/04/2023 16:29</c:v>
                </c:pt>
                <c:pt idx="365">
                  <c:v>06/04/2023 16:29</c:v>
                </c:pt>
                <c:pt idx="366">
                  <c:v>06/04/2023 16:29</c:v>
                </c:pt>
                <c:pt idx="367">
                  <c:v>06/04/2023 16:29</c:v>
                </c:pt>
                <c:pt idx="368">
                  <c:v>06/04/2023 16:29</c:v>
                </c:pt>
                <c:pt idx="369">
                  <c:v>06/04/2023 16:29</c:v>
                </c:pt>
                <c:pt idx="370">
                  <c:v>06/04/2023 16:29</c:v>
                </c:pt>
                <c:pt idx="371">
                  <c:v>06/04/2023 16:29</c:v>
                </c:pt>
                <c:pt idx="372">
                  <c:v>06/04/2023 16:29</c:v>
                </c:pt>
                <c:pt idx="373">
                  <c:v>06/04/2023 16:29</c:v>
                </c:pt>
                <c:pt idx="374">
                  <c:v>06/04/2023 16:29</c:v>
                </c:pt>
                <c:pt idx="375">
                  <c:v>06/04/2023 16:29</c:v>
                </c:pt>
                <c:pt idx="376">
                  <c:v>06/04/2023 16:29</c:v>
                </c:pt>
                <c:pt idx="377">
                  <c:v>06/04/2023 16:29</c:v>
                </c:pt>
                <c:pt idx="378">
                  <c:v>06/04/2023 16:29</c:v>
                </c:pt>
                <c:pt idx="379">
                  <c:v>06/04/2023 16:29</c:v>
                </c:pt>
                <c:pt idx="380">
                  <c:v>06/04/2023 16:29</c:v>
                </c:pt>
                <c:pt idx="381">
                  <c:v>06/04/2023 16:29</c:v>
                </c:pt>
                <c:pt idx="382">
                  <c:v>06/04/2023 16:29</c:v>
                </c:pt>
                <c:pt idx="383">
                  <c:v>06/04/2023 16:29</c:v>
                </c:pt>
                <c:pt idx="384">
                  <c:v>06/04/2023 16:29</c:v>
                </c:pt>
                <c:pt idx="385">
                  <c:v>06/04/2023 16:29</c:v>
                </c:pt>
                <c:pt idx="386">
                  <c:v>06/04/2023 16:29</c:v>
                </c:pt>
                <c:pt idx="387">
                  <c:v>06/04/2023 16:29</c:v>
                </c:pt>
                <c:pt idx="388">
                  <c:v>06/04/2023 16:29</c:v>
                </c:pt>
                <c:pt idx="389">
                  <c:v>06/04/2023 16:30</c:v>
                </c:pt>
                <c:pt idx="390">
                  <c:v>06/04/2023 16:30</c:v>
                </c:pt>
                <c:pt idx="391">
                  <c:v>06/04/2023 16:30</c:v>
                </c:pt>
                <c:pt idx="392">
                  <c:v>06/04/2023 16:30</c:v>
                </c:pt>
                <c:pt idx="393">
                  <c:v>06/04/2023 16:30</c:v>
                </c:pt>
                <c:pt idx="394">
                  <c:v>06/04/2023 16:30</c:v>
                </c:pt>
                <c:pt idx="395">
                  <c:v>06/04/2023 16:30</c:v>
                </c:pt>
                <c:pt idx="396">
                  <c:v>06/04/2023 16:30</c:v>
                </c:pt>
                <c:pt idx="397">
                  <c:v>06/04/2023 16:30</c:v>
                </c:pt>
                <c:pt idx="398">
                  <c:v>06/04/2023 16:30</c:v>
                </c:pt>
                <c:pt idx="399">
                  <c:v>06/04/2023 16:30</c:v>
                </c:pt>
                <c:pt idx="400">
                  <c:v>06/04/2023 16:30</c:v>
                </c:pt>
                <c:pt idx="401">
                  <c:v>06/04/2023 16:30</c:v>
                </c:pt>
                <c:pt idx="402">
                  <c:v>06/04/2023 16:30</c:v>
                </c:pt>
                <c:pt idx="403">
                  <c:v>06/04/2023 16:30</c:v>
                </c:pt>
                <c:pt idx="404">
                  <c:v>06/04/2023 16:30</c:v>
                </c:pt>
                <c:pt idx="405">
                  <c:v>06/04/2023 16:30</c:v>
                </c:pt>
                <c:pt idx="406">
                  <c:v>06/04/2023 16:30</c:v>
                </c:pt>
                <c:pt idx="407">
                  <c:v>06/04/2023 16:30</c:v>
                </c:pt>
                <c:pt idx="408">
                  <c:v>06/04/2023 16:30</c:v>
                </c:pt>
                <c:pt idx="409">
                  <c:v>06/04/2023 16:30</c:v>
                </c:pt>
                <c:pt idx="410">
                  <c:v>06/04/2023 16:30</c:v>
                </c:pt>
                <c:pt idx="411">
                  <c:v>06/04/2023 16:30</c:v>
                </c:pt>
                <c:pt idx="412">
                  <c:v>06/04/2023 16:30</c:v>
                </c:pt>
                <c:pt idx="413">
                  <c:v>06/04/2023 16:30</c:v>
                </c:pt>
                <c:pt idx="414">
                  <c:v>06/04/2023 16:30</c:v>
                </c:pt>
                <c:pt idx="415">
                  <c:v>06/04/2023 16:30</c:v>
                </c:pt>
                <c:pt idx="416">
                  <c:v>06/04/2023 16:30</c:v>
                </c:pt>
                <c:pt idx="417">
                  <c:v>06/04/2023 16:30</c:v>
                </c:pt>
                <c:pt idx="418">
                  <c:v>06/04/2023 16:30</c:v>
                </c:pt>
                <c:pt idx="419">
                  <c:v>06/04/2023 16:30</c:v>
                </c:pt>
                <c:pt idx="420">
                  <c:v>06/04/2023 16:30</c:v>
                </c:pt>
                <c:pt idx="421">
                  <c:v>06/04/2023 16:30</c:v>
                </c:pt>
                <c:pt idx="422">
                  <c:v>06/04/2023 16:30</c:v>
                </c:pt>
                <c:pt idx="423">
                  <c:v>06/04/2023 16:30</c:v>
                </c:pt>
                <c:pt idx="424">
                  <c:v>06/04/2023 16:30</c:v>
                </c:pt>
                <c:pt idx="425">
                  <c:v>06/04/2023 16:30</c:v>
                </c:pt>
                <c:pt idx="426">
                  <c:v>06/04/2023 16:30</c:v>
                </c:pt>
                <c:pt idx="427">
                  <c:v>06/04/2023 16:30</c:v>
                </c:pt>
                <c:pt idx="428">
                  <c:v>06/04/2023 16:30</c:v>
                </c:pt>
                <c:pt idx="429">
                  <c:v>06/04/2023 16:30</c:v>
                </c:pt>
                <c:pt idx="430">
                  <c:v>06/04/2023 16:30</c:v>
                </c:pt>
                <c:pt idx="431">
                  <c:v>06/04/2023 16:30</c:v>
                </c:pt>
                <c:pt idx="432">
                  <c:v>06/04/2023 16:30</c:v>
                </c:pt>
                <c:pt idx="433">
                  <c:v>06/04/2023 16:30</c:v>
                </c:pt>
                <c:pt idx="434">
                  <c:v>06/04/2023 16:30</c:v>
                </c:pt>
                <c:pt idx="435">
                  <c:v>06/04/2023 16:30</c:v>
                </c:pt>
                <c:pt idx="436">
                  <c:v>06/04/2023 16:30</c:v>
                </c:pt>
                <c:pt idx="437">
                  <c:v>06/04/2023 16:30</c:v>
                </c:pt>
                <c:pt idx="438">
                  <c:v>06/04/2023 16:30</c:v>
                </c:pt>
                <c:pt idx="439">
                  <c:v>06/04/2023 16:30</c:v>
                </c:pt>
                <c:pt idx="440">
                  <c:v>06/04/2023 16:30</c:v>
                </c:pt>
                <c:pt idx="441">
                  <c:v>06/04/2023 16:30</c:v>
                </c:pt>
                <c:pt idx="442">
                  <c:v>06/04/2023 16:30</c:v>
                </c:pt>
                <c:pt idx="443">
                  <c:v>06/04/2023 16:30</c:v>
                </c:pt>
                <c:pt idx="444">
                  <c:v>06/04/2023 16:30</c:v>
                </c:pt>
                <c:pt idx="445">
                  <c:v>06/04/2023 16:30</c:v>
                </c:pt>
                <c:pt idx="446">
                  <c:v>06/04/2023 16:30</c:v>
                </c:pt>
                <c:pt idx="447">
                  <c:v>06/04/2023 16:30</c:v>
                </c:pt>
                <c:pt idx="448">
                  <c:v>06/04/2023 16:31</c:v>
                </c:pt>
                <c:pt idx="449">
                  <c:v>06/04/2023 16:31</c:v>
                </c:pt>
                <c:pt idx="450">
                  <c:v>06/04/2023 16:31</c:v>
                </c:pt>
                <c:pt idx="451">
                  <c:v>06/04/2023 16:31</c:v>
                </c:pt>
                <c:pt idx="452">
                  <c:v>06/04/2023 16:31</c:v>
                </c:pt>
                <c:pt idx="453">
                  <c:v>06/04/2023 16:31</c:v>
                </c:pt>
                <c:pt idx="454">
                  <c:v>06/04/2023 16:31</c:v>
                </c:pt>
                <c:pt idx="455">
                  <c:v>06/04/2023 16:31</c:v>
                </c:pt>
                <c:pt idx="456">
                  <c:v>06/04/2023 16:31</c:v>
                </c:pt>
                <c:pt idx="457">
                  <c:v>06/04/2023 16:31</c:v>
                </c:pt>
                <c:pt idx="458">
                  <c:v>06/04/2023 16:31</c:v>
                </c:pt>
                <c:pt idx="459">
                  <c:v>06/04/2023 16:31</c:v>
                </c:pt>
                <c:pt idx="460">
                  <c:v>06/04/2023 16:31</c:v>
                </c:pt>
                <c:pt idx="461">
                  <c:v>06/04/2023 16:31</c:v>
                </c:pt>
                <c:pt idx="462">
                  <c:v>06/04/2023 16:31</c:v>
                </c:pt>
                <c:pt idx="463">
                  <c:v>06/04/2023 16:31</c:v>
                </c:pt>
                <c:pt idx="464">
                  <c:v>06/04/2023 16:31</c:v>
                </c:pt>
                <c:pt idx="465">
                  <c:v>06/04/2023 16:31</c:v>
                </c:pt>
                <c:pt idx="466">
                  <c:v>06/04/2023 16:31</c:v>
                </c:pt>
                <c:pt idx="467">
                  <c:v>06/04/2023 16:31</c:v>
                </c:pt>
                <c:pt idx="468">
                  <c:v>06/04/2023 16:31</c:v>
                </c:pt>
                <c:pt idx="469">
                  <c:v>06/04/2023 16:31</c:v>
                </c:pt>
                <c:pt idx="470">
                  <c:v>06/04/2023 16:31</c:v>
                </c:pt>
                <c:pt idx="471">
                  <c:v>06/04/2023 16:31</c:v>
                </c:pt>
                <c:pt idx="472">
                  <c:v>06/04/2023 16:31</c:v>
                </c:pt>
                <c:pt idx="473">
                  <c:v>06/04/2023 16:31</c:v>
                </c:pt>
                <c:pt idx="474">
                  <c:v>06/04/2023 16:31</c:v>
                </c:pt>
                <c:pt idx="475">
                  <c:v>06/04/2023 16:31</c:v>
                </c:pt>
                <c:pt idx="476">
                  <c:v>06/04/2023 16:31</c:v>
                </c:pt>
                <c:pt idx="477">
                  <c:v>06/04/2023 16:31</c:v>
                </c:pt>
                <c:pt idx="478">
                  <c:v>06/04/2023 16:31</c:v>
                </c:pt>
                <c:pt idx="479">
                  <c:v>06/04/2023 16:31</c:v>
                </c:pt>
                <c:pt idx="480">
                  <c:v>06/04/2023 16:31</c:v>
                </c:pt>
                <c:pt idx="481">
                  <c:v>06/04/2023 16:31</c:v>
                </c:pt>
                <c:pt idx="482">
                  <c:v>06/04/2023 16:31</c:v>
                </c:pt>
                <c:pt idx="483">
                  <c:v>06/04/2023 16:31</c:v>
                </c:pt>
                <c:pt idx="484">
                  <c:v>06/04/2023 16:31</c:v>
                </c:pt>
                <c:pt idx="485">
                  <c:v>06/04/2023 16:31</c:v>
                </c:pt>
                <c:pt idx="486">
                  <c:v>06/04/2023 16:31</c:v>
                </c:pt>
                <c:pt idx="487">
                  <c:v>06/04/2023 16:31</c:v>
                </c:pt>
                <c:pt idx="488">
                  <c:v>06/04/2023 16:31</c:v>
                </c:pt>
                <c:pt idx="489">
                  <c:v>06/04/2023 16:31</c:v>
                </c:pt>
                <c:pt idx="490">
                  <c:v>06/04/2023 16:31</c:v>
                </c:pt>
                <c:pt idx="491">
                  <c:v>06/04/2023 16:31</c:v>
                </c:pt>
                <c:pt idx="492">
                  <c:v>06/04/2023 16:31</c:v>
                </c:pt>
                <c:pt idx="493">
                  <c:v>06/04/2023 16:31</c:v>
                </c:pt>
                <c:pt idx="494">
                  <c:v>06/04/2023 16:31</c:v>
                </c:pt>
                <c:pt idx="495">
                  <c:v>06/04/2023 16:31</c:v>
                </c:pt>
                <c:pt idx="496">
                  <c:v>06/04/2023 16:31</c:v>
                </c:pt>
                <c:pt idx="497">
                  <c:v>06/04/2023 16:31</c:v>
                </c:pt>
                <c:pt idx="498">
                  <c:v>06/04/2023 16:31</c:v>
                </c:pt>
                <c:pt idx="499">
                  <c:v>06/04/2023 16:31</c:v>
                </c:pt>
                <c:pt idx="500">
                  <c:v>06/04/2023 16:31</c:v>
                </c:pt>
                <c:pt idx="501">
                  <c:v>06/04/2023 16:31</c:v>
                </c:pt>
                <c:pt idx="502">
                  <c:v>06/04/2023 16:31</c:v>
                </c:pt>
                <c:pt idx="503">
                  <c:v>06/04/2023 16:31</c:v>
                </c:pt>
                <c:pt idx="504">
                  <c:v>06/04/2023 16:31</c:v>
                </c:pt>
                <c:pt idx="505">
                  <c:v>06/04/2023 16:31</c:v>
                </c:pt>
                <c:pt idx="506">
                  <c:v>06/04/2023 16:31</c:v>
                </c:pt>
                <c:pt idx="507">
                  <c:v>06/04/2023 16:31</c:v>
                </c:pt>
                <c:pt idx="508">
                  <c:v>06/04/2023 16:32</c:v>
                </c:pt>
                <c:pt idx="509">
                  <c:v>06/04/2023 16:32</c:v>
                </c:pt>
                <c:pt idx="510">
                  <c:v>06/04/2023 16:32</c:v>
                </c:pt>
                <c:pt idx="511">
                  <c:v>06/04/2023 16:32</c:v>
                </c:pt>
                <c:pt idx="512">
                  <c:v>06/04/2023 16:32</c:v>
                </c:pt>
                <c:pt idx="513">
                  <c:v>06/04/2023 16:32</c:v>
                </c:pt>
                <c:pt idx="514">
                  <c:v>06/04/2023 16:32</c:v>
                </c:pt>
                <c:pt idx="515">
                  <c:v>06/04/2023 16:32</c:v>
                </c:pt>
                <c:pt idx="516">
                  <c:v>06/04/2023 16:32</c:v>
                </c:pt>
                <c:pt idx="517">
                  <c:v>06/04/2023 16:32</c:v>
                </c:pt>
                <c:pt idx="518">
                  <c:v>06/04/2023 16:32</c:v>
                </c:pt>
                <c:pt idx="519">
                  <c:v>06/04/2023 16:32</c:v>
                </c:pt>
                <c:pt idx="520">
                  <c:v>06/04/2023 16:32</c:v>
                </c:pt>
                <c:pt idx="521">
                  <c:v>06/04/2023 16:32</c:v>
                </c:pt>
                <c:pt idx="522">
                  <c:v>06/04/2023 16:32</c:v>
                </c:pt>
                <c:pt idx="523">
                  <c:v>06/04/2023 16:32</c:v>
                </c:pt>
                <c:pt idx="524">
                  <c:v>06/04/2023 16:32</c:v>
                </c:pt>
                <c:pt idx="525">
                  <c:v>06/04/2023 16:32</c:v>
                </c:pt>
                <c:pt idx="526">
                  <c:v>06/04/2023 16:32</c:v>
                </c:pt>
                <c:pt idx="527">
                  <c:v>06/04/2023 16:32</c:v>
                </c:pt>
                <c:pt idx="528">
                  <c:v>06/04/2023 16:32</c:v>
                </c:pt>
                <c:pt idx="529">
                  <c:v>06/04/2023 16:32</c:v>
                </c:pt>
                <c:pt idx="530">
                  <c:v>06/04/2023 16:32</c:v>
                </c:pt>
                <c:pt idx="531">
                  <c:v>06/04/2023 16:32</c:v>
                </c:pt>
                <c:pt idx="532">
                  <c:v>06/04/2023 16:32</c:v>
                </c:pt>
                <c:pt idx="533">
                  <c:v>06/04/2023 16:32</c:v>
                </c:pt>
                <c:pt idx="534">
                  <c:v>06/04/2023 16:32</c:v>
                </c:pt>
                <c:pt idx="535">
                  <c:v>06/04/2023 16:32</c:v>
                </c:pt>
                <c:pt idx="536">
                  <c:v>06/04/2023 16:32</c:v>
                </c:pt>
                <c:pt idx="537">
                  <c:v>06/04/2023 16:32</c:v>
                </c:pt>
                <c:pt idx="538">
                  <c:v>06/04/2023 16:32</c:v>
                </c:pt>
                <c:pt idx="539">
                  <c:v>06/04/2023 16:32</c:v>
                </c:pt>
                <c:pt idx="540">
                  <c:v>06/04/2023 16:32</c:v>
                </c:pt>
                <c:pt idx="541">
                  <c:v>06/04/2023 16:32</c:v>
                </c:pt>
                <c:pt idx="542">
                  <c:v>06/04/2023 16:32</c:v>
                </c:pt>
                <c:pt idx="543">
                  <c:v>06/04/2023 16:32</c:v>
                </c:pt>
                <c:pt idx="544">
                  <c:v>06/04/2023 16:32</c:v>
                </c:pt>
                <c:pt idx="545">
                  <c:v>06/04/2023 16:32</c:v>
                </c:pt>
                <c:pt idx="546">
                  <c:v>06/04/2023 16:32</c:v>
                </c:pt>
                <c:pt idx="547">
                  <c:v>06/04/2023 16:32</c:v>
                </c:pt>
                <c:pt idx="548">
                  <c:v>06/04/2023 16:32</c:v>
                </c:pt>
                <c:pt idx="549">
                  <c:v>06/04/2023 16:32</c:v>
                </c:pt>
                <c:pt idx="550">
                  <c:v>06/04/2023 16:32</c:v>
                </c:pt>
                <c:pt idx="551">
                  <c:v>06/04/2023 16:32</c:v>
                </c:pt>
                <c:pt idx="552">
                  <c:v>06/04/2023 16:32</c:v>
                </c:pt>
                <c:pt idx="553">
                  <c:v>06/04/2023 16:32</c:v>
                </c:pt>
                <c:pt idx="554">
                  <c:v>06/04/2023 16:32</c:v>
                </c:pt>
                <c:pt idx="555">
                  <c:v>06/04/2023 16:32</c:v>
                </c:pt>
                <c:pt idx="556">
                  <c:v>06/04/2023 16:32</c:v>
                </c:pt>
                <c:pt idx="557">
                  <c:v>06/04/2023 16:32</c:v>
                </c:pt>
                <c:pt idx="558">
                  <c:v>06/04/2023 16:32</c:v>
                </c:pt>
                <c:pt idx="559">
                  <c:v>06/04/2023 16:32</c:v>
                </c:pt>
                <c:pt idx="560">
                  <c:v>06/04/2023 16:32</c:v>
                </c:pt>
                <c:pt idx="561">
                  <c:v>06/04/2023 16:32</c:v>
                </c:pt>
                <c:pt idx="562">
                  <c:v>06/04/2023 16:32</c:v>
                </c:pt>
                <c:pt idx="563">
                  <c:v>06/04/2023 16:32</c:v>
                </c:pt>
                <c:pt idx="564">
                  <c:v>06/04/2023 16:32</c:v>
                </c:pt>
                <c:pt idx="565">
                  <c:v>06/04/2023 16:32</c:v>
                </c:pt>
                <c:pt idx="566">
                  <c:v>06/04/2023 16:32</c:v>
                </c:pt>
                <c:pt idx="567">
                  <c:v>06/04/2023 16:32</c:v>
                </c:pt>
                <c:pt idx="568">
                  <c:v>06/04/2023 16:33</c:v>
                </c:pt>
                <c:pt idx="569">
                  <c:v>06/04/2023 16:33</c:v>
                </c:pt>
                <c:pt idx="570">
                  <c:v>06/04/2023 16:33</c:v>
                </c:pt>
                <c:pt idx="571">
                  <c:v>06/04/2023 16:33</c:v>
                </c:pt>
                <c:pt idx="572">
                  <c:v>06/04/2023 16:33</c:v>
                </c:pt>
                <c:pt idx="573">
                  <c:v>06/04/2023 16:33</c:v>
                </c:pt>
                <c:pt idx="574">
                  <c:v>06/04/2023 16:33</c:v>
                </c:pt>
                <c:pt idx="575">
                  <c:v>06/04/2023 16:33</c:v>
                </c:pt>
                <c:pt idx="576">
                  <c:v>06/04/2023 16:33</c:v>
                </c:pt>
                <c:pt idx="577">
                  <c:v>06/04/2023 16:33</c:v>
                </c:pt>
                <c:pt idx="578">
                  <c:v>06/04/2023 16:33</c:v>
                </c:pt>
                <c:pt idx="579">
                  <c:v>06/04/2023 16:33</c:v>
                </c:pt>
                <c:pt idx="580">
                  <c:v>06/04/2023 16:33</c:v>
                </c:pt>
                <c:pt idx="581">
                  <c:v>06/04/2023 16:33</c:v>
                </c:pt>
                <c:pt idx="582">
                  <c:v>06/04/2023 16:33</c:v>
                </c:pt>
                <c:pt idx="583">
                  <c:v>06/04/2023 16:33</c:v>
                </c:pt>
                <c:pt idx="584">
                  <c:v>06/04/2023 16:33</c:v>
                </c:pt>
                <c:pt idx="585">
                  <c:v>06/04/2023 16:33</c:v>
                </c:pt>
                <c:pt idx="586">
                  <c:v>06/04/2023 16:33</c:v>
                </c:pt>
                <c:pt idx="587">
                  <c:v>06/04/2023 16:33</c:v>
                </c:pt>
                <c:pt idx="588">
                  <c:v>06/04/2023 16:33</c:v>
                </c:pt>
                <c:pt idx="589">
                  <c:v>06/04/2023 16:33</c:v>
                </c:pt>
                <c:pt idx="590">
                  <c:v>06/04/2023 16:33</c:v>
                </c:pt>
                <c:pt idx="591">
                  <c:v>06/04/2023 16:33</c:v>
                </c:pt>
                <c:pt idx="592">
                  <c:v>06/04/2023 16:33</c:v>
                </c:pt>
                <c:pt idx="593">
                  <c:v>06/04/2023 16:33</c:v>
                </c:pt>
                <c:pt idx="594">
                  <c:v>06/04/2023 16:33</c:v>
                </c:pt>
                <c:pt idx="595">
                  <c:v>06/04/2023 16:33</c:v>
                </c:pt>
                <c:pt idx="596">
                  <c:v>06/04/2023 16:33</c:v>
                </c:pt>
                <c:pt idx="597">
                  <c:v>06/04/2023 16:33</c:v>
                </c:pt>
                <c:pt idx="598">
                  <c:v>06/04/2023 16:33</c:v>
                </c:pt>
                <c:pt idx="599">
                  <c:v>06/04/2023 16:33</c:v>
                </c:pt>
                <c:pt idx="600">
                  <c:v>06/04/2023 16:33</c:v>
                </c:pt>
                <c:pt idx="601">
                  <c:v>06/04/2023 16:33</c:v>
                </c:pt>
                <c:pt idx="602">
                  <c:v>06/04/2023 16:33</c:v>
                </c:pt>
                <c:pt idx="603">
                  <c:v>06/04/2023 16:33</c:v>
                </c:pt>
                <c:pt idx="604">
                  <c:v>06/04/2023 16:33</c:v>
                </c:pt>
                <c:pt idx="605">
                  <c:v>06/04/2023 16:33</c:v>
                </c:pt>
                <c:pt idx="606">
                  <c:v>06/04/2023 16:33</c:v>
                </c:pt>
                <c:pt idx="607">
                  <c:v>06/04/2023 16:33</c:v>
                </c:pt>
                <c:pt idx="608">
                  <c:v>06/04/2023 16:33</c:v>
                </c:pt>
                <c:pt idx="609">
                  <c:v>06/04/2023 16:33</c:v>
                </c:pt>
                <c:pt idx="610">
                  <c:v>06/04/2023 16:33</c:v>
                </c:pt>
                <c:pt idx="611">
                  <c:v>06/04/2023 16:33</c:v>
                </c:pt>
                <c:pt idx="612">
                  <c:v>06/04/2023 16:33</c:v>
                </c:pt>
                <c:pt idx="613">
                  <c:v>06/04/2023 16:33</c:v>
                </c:pt>
                <c:pt idx="614">
                  <c:v>06/04/2023 16:33</c:v>
                </c:pt>
                <c:pt idx="615">
                  <c:v>06/04/2023 16:33</c:v>
                </c:pt>
                <c:pt idx="616">
                  <c:v>06/04/2023 16:33</c:v>
                </c:pt>
                <c:pt idx="617">
                  <c:v>06/04/2023 16:33</c:v>
                </c:pt>
                <c:pt idx="618">
                  <c:v>06/04/2023 16:33</c:v>
                </c:pt>
                <c:pt idx="619">
                  <c:v>06/04/2023 16:33</c:v>
                </c:pt>
                <c:pt idx="620">
                  <c:v>06/04/2023 16:33</c:v>
                </c:pt>
                <c:pt idx="621">
                  <c:v>06/04/2023 16:33</c:v>
                </c:pt>
                <c:pt idx="622">
                  <c:v>06/04/2023 16:33</c:v>
                </c:pt>
                <c:pt idx="623">
                  <c:v>06/04/2023 16:33</c:v>
                </c:pt>
                <c:pt idx="624">
                  <c:v>06/04/2023 16:33</c:v>
                </c:pt>
                <c:pt idx="625">
                  <c:v>06/04/2023 16:33</c:v>
                </c:pt>
                <c:pt idx="626">
                  <c:v>06/04/2023 16:33</c:v>
                </c:pt>
                <c:pt idx="627">
                  <c:v>06/04/2023 16:33</c:v>
                </c:pt>
                <c:pt idx="628">
                  <c:v>06/04/2023 16:34</c:v>
                </c:pt>
                <c:pt idx="629">
                  <c:v>06/04/2023 16:34</c:v>
                </c:pt>
                <c:pt idx="630">
                  <c:v>06/04/2023 16:34</c:v>
                </c:pt>
                <c:pt idx="631">
                  <c:v>06/04/2023 16:34</c:v>
                </c:pt>
                <c:pt idx="632">
                  <c:v>06/04/2023 16:34</c:v>
                </c:pt>
                <c:pt idx="633">
                  <c:v>06/04/2023 16:34</c:v>
                </c:pt>
                <c:pt idx="634">
                  <c:v>06/04/2023 16:34</c:v>
                </c:pt>
                <c:pt idx="635">
                  <c:v>06/04/2023 16:34</c:v>
                </c:pt>
                <c:pt idx="636">
                  <c:v>06/04/2023 16:34</c:v>
                </c:pt>
                <c:pt idx="637">
                  <c:v>06/04/2023 16:34</c:v>
                </c:pt>
                <c:pt idx="638">
                  <c:v>06/04/2023 16:34</c:v>
                </c:pt>
                <c:pt idx="639">
                  <c:v>06/04/2023 16:34</c:v>
                </c:pt>
                <c:pt idx="640">
                  <c:v>06/04/2023 16:34</c:v>
                </c:pt>
                <c:pt idx="641">
                  <c:v>06/04/2023 16:34</c:v>
                </c:pt>
                <c:pt idx="642">
                  <c:v>06/04/2023 16:34</c:v>
                </c:pt>
                <c:pt idx="643">
                  <c:v>06/04/2023 16:34</c:v>
                </c:pt>
                <c:pt idx="644">
                  <c:v>06/04/2023 16:34</c:v>
                </c:pt>
                <c:pt idx="645">
                  <c:v>06/04/2023 16:34</c:v>
                </c:pt>
                <c:pt idx="646">
                  <c:v>06/04/2023 16:34</c:v>
                </c:pt>
                <c:pt idx="647">
                  <c:v>06/04/2023 16:34</c:v>
                </c:pt>
                <c:pt idx="648">
                  <c:v>06/04/2023 16:34</c:v>
                </c:pt>
                <c:pt idx="649">
                  <c:v>06/04/2023 16:34</c:v>
                </c:pt>
                <c:pt idx="650">
                  <c:v>06/04/2023 16:34</c:v>
                </c:pt>
                <c:pt idx="651">
                  <c:v>06/04/2023 16:34</c:v>
                </c:pt>
                <c:pt idx="652">
                  <c:v>06/04/2023 16:34</c:v>
                </c:pt>
                <c:pt idx="653">
                  <c:v>06/04/2023 16:34</c:v>
                </c:pt>
                <c:pt idx="654">
                  <c:v>06/04/2023 16:34</c:v>
                </c:pt>
                <c:pt idx="655">
                  <c:v>06/04/2023 16:34</c:v>
                </c:pt>
                <c:pt idx="656">
                  <c:v>06/04/2023 16:34</c:v>
                </c:pt>
                <c:pt idx="657">
                  <c:v>06/04/2023 16:34</c:v>
                </c:pt>
                <c:pt idx="658">
                  <c:v>06/04/2023 16:34</c:v>
                </c:pt>
                <c:pt idx="659">
                  <c:v>06/04/2023 16:34</c:v>
                </c:pt>
                <c:pt idx="660">
                  <c:v>06/04/2023 16:34</c:v>
                </c:pt>
                <c:pt idx="661">
                  <c:v>06/04/2023 16:34</c:v>
                </c:pt>
                <c:pt idx="662">
                  <c:v>06/04/2023 16:34</c:v>
                </c:pt>
                <c:pt idx="663">
                  <c:v>06/04/2023 16:34</c:v>
                </c:pt>
                <c:pt idx="664">
                  <c:v>06/04/2023 16:34</c:v>
                </c:pt>
                <c:pt idx="665">
                  <c:v>06/04/2023 16:34</c:v>
                </c:pt>
                <c:pt idx="666">
                  <c:v>06/04/2023 16:34</c:v>
                </c:pt>
                <c:pt idx="667">
                  <c:v>06/04/2023 16:34</c:v>
                </c:pt>
                <c:pt idx="668">
                  <c:v>06/04/2023 16:34</c:v>
                </c:pt>
                <c:pt idx="669">
                  <c:v>06/04/2023 16:34</c:v>
                </c:pt>
                <c:pt idx="670">
                  <c:v>06/04/2023 16:34</c:v>
                </c:pt>
                <c:pt idx="671">
                  <c:v>06/04/2023 16:34</c:v>
                </c:pt>
                <c:pt idx="672">
                  <c:v>06/04/2023 16:34</c:v>
                </c:pt>
                <c:pt idx="673">
                  <c:v>06/04/2023 16:34</c:v>
                </c:pt>
                <c:pt idx="674">
                  <c:v>06/04/2023 16:34</c:v>
                </c:pt>
                <c:pt idx="675">
                  <c:v>06/04/2023 16:34</c:v>
                </c:pt>
                <c:pt idx="676">
                  <c:v>06/04/2023 16:34</c:v>
                </c:pt>
                <c:pt idx="677">
                  <c:v>06/04/2023 16:34</c:v>
                </c:pt>
                <c:pt idx="678">
                  <c:v>06/04/2023 16:34</c:v>
                </c:pt>
                <c:pt idx="679">
                  <c:v>06/04/2023 16:34</c:v>
                </c:pt>
                <c:pt idx="680">
                  <c:v>06/04/2023 16:34</c:v>
                </c:pt>
                <c:pt idx="681">
                  <c:v>06/04/2023 16:34</c:v>
                </c:pt>
                <c:pt idx="682">
                  <c:v>06/04/2023 16:34</c:v>
                </c:pt>
                <c:pt idx="683">
                  <c:v>06/04/2023 16:34</c:v>
                </c:pt>
                <c:pt idx="684">
                  <c:v>06/04/2023 16:34</c:v>
                </c:pt>
                <c:pt idx="685">
                  <c:v>06/04/2023 16:34</c:v>
                </c:pt>
                <c:pt idx="686">
                  <c:v>06/04/2023 16:34</c:v>
                </c:pt>
                <c:pt idx="687">
                  <c:v>06/04/2023 16:35</c:v>
                </c:pt>
                <c:pt idx="688">
                  <c:v>06/04/2023 16:35</c:v>
                </c:pt>
                <c:pt idx="689">
                  <c:v>06/04/2023 16:35</c:v>
                </c:pt>
                <c:pt idx="690">
                  <c:v>06/04/2023 16:35</c:v>
                </c:pt>
                <c:pt idx="691">
                  <c:v>06/04/2023 16:35</c:v>
                </c:pt>
                <c:pt idx="692">
                  <c:v>06/04/2023 16:35</c:v>
                </c:pt>
                <c:pt idx="693">
                  <c:v>06/04/2023 16:35</c:v>
                </c:pt>
                <c:pt idx="694">
                  <c:v>06/04/2023 16:35</c:v>
                </c:pt>
                <c:pt idx="695">
                  <c:v>06/04/2023 16:35</c:v>
                </c:pt>
                <c:pt idx="696">
                  <c:v>06/04/2023 16:35</c:v>
                </c:pt>
                <c:pt idx="697">
                  <c:v>06/04/2023 16:35</c:v>
                </c:pt>
                <c:pt idx="698">
                  <c:v>06/04/2023 16:35</c:v>
                </c:pt>
                <c:pt idx="699">
                  <c:v>06/04/2023 16:35</c:v>
                </c:pt>
                <c:pt idx="700">
                  <c:v>06/04/2023 16:35</c:v>
                </c:pt>
                <c:pt idx="701">
                  <c:v>06/04/2023 16:35</c:v>
                </c:pt>
                <c:pt idx="702">
                  <c:v>06/04/2023 16:35</c:v>
                </c:pt>
                <c:pt idx="703">
                  <c:v>06/04/2023 16:35</c:v>
                </c:pt>
                <c:pt idx="704">
                  <c:v>06/04/2023 16:35</c:v>
                </c:pt>
                <c:pt idx="705">
                  <c:v>06/04/2023 16:35</c:v>
                </c:pt>
                <c:pt idx="706">
                  <c:v>06/04/2023 16:35</c:v>
                </c:pt>
                <c:pt idx="707">
                  <c:v>06/04/2023 16:35</c:v>
                </c:pt>
                <c:pt idx="708">
                  <c:v>06/04/2023 16:35</c:v>
                </c:pt>
                <c:pt idx="709">
                  <c:v>06/04/2023 16:35</c:v>
                </c:pt>
                <c:pt idx="710">
                  <c:v>06/04/2023 16:35</c:v>
                </c:pt>
                <c:pt idx="711">
                  <c:v>06/04/2023 16:35</c:v>
                </c:pt>
                <c:pt idx="712">
                  <c:v>06/04/2023 16:35</c:v>
                </c:pt>
                <c:pt idx="713">
                  <c:v>06/04/2023 16:35</c:v>
                </c:pt>
                <c:pt idx="714">
                  <c:v>06/04/2023 16:35</c:v>
                </c:pt>
                <c:pt idx="715">
                  <c:v>06/04/2023 16:35</c:v>
                </c:pt>
                <c:pt idx="716">
                  <c:v>06/04/2023 16:35</c:v>
                </c:pt>
                <c:pt idx="717">
                  <c:v>06/04/2023 16:35</c:v>
                </c:pt>
                <c:pt idx="718">
                  <c:v>06/04/2023 16:35</c:v>
                </c:pt>
                <c:pt idx="719">
                  <c:v>06/04/2023 16:35</c:v>
                </c:pt>
                <c:pt idx="720">
                  <c:v>06/04/2023 16:35</c:v>
                </c:pt>
                <c:pt idx="721">
                  <c:v>06/04/2023 16:35</c:v>
                </c:pt>
                <c:pt idx="722">
                  <c:v>06/04/2023 16:35</c:v>
                </c:pt>
                <c:pt idx="723">
                  <c:v>06/04/2023 16:35</c:v>
                </c:pt>
                <c:pt idx="724">
                  <c:v>06/04/2023 16:35</c:v>
                </c:pt>
                <c:pt idx="725">
                  <c:v>06/04/2023 16:35</c:v>
                </c:pt>
                <c:pt idx="726">
                  <c:v>06/04/2023 16:35</c:v>
                </c:pt>
                <c:pt idx="727">
                  <c:v>06/04/2023 16:35</c:v>
                </c:pt>
                <c:pt idx="728">
                  <c:v>06/04/2023 16:35</c:v>
                </c:pt>
                <c:pt idx="729">
                  <c:v>06/04/2023 16:35</c:v>
                </c:pt>
                <c:pt idx="730">
                  <c:v>06/04/2023 16:35</c:v>
                </c:pt>
                <c:pt idx="731">
                  <c:v>06/04/2023 16:35</c:v>
                </c:pt>
                <c:pt idx="732">
                  <c:v>06/04/2023 16:35</c:v>
                </c:pt>
                <c:pt idx="733">
                  <c:v>06/04/2023 16:35</c:v>
                </c:pt>
                <c:pt idx="734">
                  <c:v>06/04/2023 16:35</c:v>
                </c:pt>
                <c:pt idx="735">
                  <c:v>06/04/2023 16:35</c:v>
                </c:pt>
                <c:pt idx="736">
                  <c:v>06/04/2023 16:35</c:v>
                </c:pt>
                <c:pt idx="737">
                  <c:v>06/04/2023 16:35</c:v>
                </c:pt>
                <c:pt idx="738">
                  <c:v>06/04/2023 16:35</c:v>
                </c:pt>
                <c:pt idx="739">
                  <c:v>06/04/2023 16:35</c:v>
                </c:pt>
                <c:pt idx="740">
                  <c:v>06/04/2023 16:35</c:v>
                </c:pt>
                <c:pt idx="741">
                  <c:v>06/04/2023 16:35</c:v>
                </c:pt>
                <c:pt idx="742">
                  <c:v>06/04/2023 16:35</c:v>
                </c:pt>
                <c:pt idx="743">
                  <c:v>06/04/2023 16:35</c:v>
                </c:pt>
                <c:pt idx="744">
                  <c:v>06/04/2023 16:35</c:v>
                </c:pt>
                <c:pt idx="745">
                  <c:v>06/04/2023 16:35</c:v>
                </c:pt>
                <c:pt idx="746">
                  <c:v>06/04/2023 16:35</c:v>
                </c:pt>
                <c:pt idx="747">
                  <c:v>06/04/2023 16:36</c:v>
                </c:pt>
                <c:pt idx="748">
                  <c:v>06/04/2023 16:36</c:v>
                </c:pt>
                <c:pt idx="749">
                  <c:v>06/04/2023 16:36</c:v>
                </c:pt>
                <c:pt idx="750">
                  <c:v>06/04/2023 16:36</c:v>
                </c:pt>
                <c:pt idx="751">
                  <c:v>06/04/2023 16:36</c:v>
                </c:pt>
                <c:pt idx="752">
                  <c:v>06/04/2023 16:36</c:v>
                </c:pt>
                <c:pt idx="753">
                  <c:v>06/04/2023 16:36</c:v>
                </c:pt>
                <c:pt idx="754">
                  <c:v>06/04/2023 16:36</c:v>
                </c:pt>
                <c:pt idx="755">
                  <c:v>06/04/2023 16:36</c:v>
                </c:pt>
                <c:pt idx="756">
                  <c:v>06/04/2023 16:36</c:v>
                </c:pt>
                <c:pt idx="757">
                  <c:v>06/04/2023 16:36</c:v>
                </c:pt>
                <c:pt idx="758">
                  <c:v>06/04/2023 16:36</c:v>
                </c:pt>
                <c:pt idx="759">
                  <c:v>06/04/2023 16:36</c:v>
                </c:pt>
                <c:pt idx="760">
                  <c:v>06/04/2023 16:36</c:v>
                </c:pt>
                <c:pt idx="761">
                  <c:v>06/04/2023 16:36</c:v>
                </c:pt>
                <c:pt idx="762">
                  <c:v>06/04/2023 16:36</c:v>
                </c:pt>
                <c:pt idx="763">
                  <c:v>06/04/2023 16:36</c:v>
                </c:pt>
                <c:pt idx="764">
                  <c:v>06/04/2023 16:36</c:v>
                </c:pt>
                <c:pt idx="765">
                  <c:v>06/04/2023 16:36</c:v>
                </c:pt>
                <c:pt idx="766">
                  <c:v>06/04/2023 16:36</c:v>
                </c:pt>
                <c:pt idx="767">
                  <c:v>06/04/2023 16:36</c:v>
                </c:pt>
                <c:pt idx="768">
                  <c:v>06/04/2023 16:36</c:v>
                </c:pt>
                <c:pt idx="769">
                  <c:v>06/04/2023 16:36</c:v>
                </c:pt>
                <c:pt idx="770">
                  <c:v>06/04/2023 16:36</c:v>
                </c:pt>
                <c:pt idx="771">
                  <c:v>06/04/2023 16:36</c:v>
                </c:pt>
                <c:pt idx="772">
                  <c:v>06/04/2023 16:36</c:v>
                </c:pt>
                <c:pt idx="773">
                  <c:v>06/04/2023 16:36</c:v>
                </c:pt>
                <c:pt idx="774">
                  <c:v>06/04/2023 16:36</c:v>
                </c:pt>
                <c:pt idx="775">
                  <c:v>06/04/2023 16:36</c:v>
                </c:pt>
                <c:pt idx="776">
                  <c:v>06/04/2023 16:36</c:v>
                </c:pt>
                <c:pt idx="777">
                  <c:v>06/04/2023 16:36</c:v>
                </c:pt>
                <c:pt idx="778">
                  <c:v>06/04/2023 16:36</c:v>
                </c:pt>
                <c:pt idx="779">
                  <c:v>06/04/2023 16:36</c:v>
                </c:pt>
                <c:pt idx="780">
                  <c:v>06/04/2023 16:36</c:v>
                </c:pt>
                <c:pt idx="781">
                  <c:v>06/04/2023 16:36</c:v>
                </c:pt>
                <c:pt idx="782">
                  <c:v>06/04/2023 16:36</c:v>
                </c:pt>
                <c:pt idx="783">
                  <c:v>06/04/2023 16:36</c:v>
                </c:pt>
                <c:pt idx="784">
                  <c:v>06/04/2023 16:36</c:v>
                </c:pt>
                <c:pt idx="785">
                  <c:v>06/04/2023 16:36</c:v>
                </c:pt>
                <c:pt idx="786">
                  <c:v>06/04/2023 16:36</c:v>
                </c:pt>
                <c:pt idx="787">
                  <c:v>06/04/2023 16:36</c:v>
                </c:pt>
                <c:pt idx="788">
                  <c:v>06/04/2023 16:36</c:v>
                </c:pt>
                <c:pt idx="789">
                  <c:v>06/04/2023 16:36</c:v>
                </c:pt>
                <c:pt idx="790">
                  <c:v>06/04/2023 16:36</c:v>
                </c:pt>
                <c:pt idx="791">
                  <c:v>06/04/2023 16:36</c:v>
                </c:pt>
                <c:pt idx="792">
                  <c:v>06/04/2023 16:36</c:v>
                </c:pt>
                <c:pt idx="793">
                  <c:v>06/04/2023 16:36</c:v>
                </c:pt>
                <c:pt idx="794">
                  <c:v>06/04/2023 16:36</c:v>
                </c:pt>
                <c:pt idx="795">
                  <c:v>06/04/2023 16:36</c:v>
                </c:pt>
                <c:pt idx="796">
                  <c:v>06/04/2023 16:36</c:v>
                </c:pt>
                <c:pt idx="797">
                  <c:v>06/04/2023 16:36</c:v>
                </c:pt>
                <c:pt idx="798">
                  <c:v>06/04/2023 16:36</c:v>
                </c:pt>
                <c:pt idx="799">
                  <c:v>06/04/2023 16:36</c:v>
                </c:pt>
                <c:pt idx="800">
                  <c:v>06/04/2023 16:36</c:v>
                </c:pt>
                <c:pt idx="801">
                  <c:v>06/04/2023 16:36</c:v>
                </c:pt>
                <c:pt idx="802">
                  <c:v>06/04/2023 16:36</c:v>
                </c:pt>
                <c:pt idx="803">
                  <c:v>06/04/2023 16:36</c:v>
                </c:pt>
                <c:pt idx="804">
                  <c:v>06/04/2023 16:36</c:v>
                </c:pt>
                <c:pt idx="805">
                  <c:v>06/04/2023 16:36</c:v>
                </c:pt>
                <c:pt idx="806">
                  <c:v>06/04/2023 16:36</c:v>
                </c:pt>
                <c:pt idx="807">
                  <c:v>06/04/2023 16:37</c:v>
                </c:pt>
                <c:pt idx="808">
                  <c:v>06/04/2023 16:37</c:v>
                </c:pt>
                <c:pt idx="809">
                  <c:v>06/04/2023 16:37</c:v>
                </c:pt>
                <c:pt idx="810">
                  <c:v>06/04/2023 16:37</c:v>
                </c:pt>
                <c:pt idx="811">
                  <c:v>06/04/2023 16:37</c:v>
                </c:pt>
                <c:pt idx="812">
                  <c:v>06/04/2023 16:37</c:v>
                </c:pt>
                <c:pt idx="813">
                  <c:v>06/04/2023 16:37</c:v>
                </c:pt>
                <c:pt idx="814">
                  <c:v>06/04/2023 16:37</c:v>
                </c:pt>
                <c:pt idx="815">
                  <c:v>06/04/2023 16:37</c:v>
                </c:pt>
                <c:pt idx="816">
                  <c:v>06/04/2023 16:37</c:v>
                </c:pt>
                <c:pt idx="817">
                  <c:v>06/04/2023 16:37</c:v>
                </c:pt>
                <c:pt idx="818">
                  <c:v>06/04/2023 16:37</c:v>
                </c:pt>
                <c:pt idx="819">
                  <c:v>06/04/2023 16:37</c:v>
                </c:pt>
                <c:pt idx="820">
                  <c:v>06/04/2023 16:37</c:v>
                </c:pt>
                <c:pt idx="821">
                  <c:v>06/04/2023 16:37</c:v>
                </c:pt>
                <c:pt idx="822">
                  <c:v>06/04/2023 16:37</c:v>
                </c:pt>
                <c:pt idx="823">
                  <c:v>06/04/2023 16:37</c:v>
                </c:pt>
                <c:pt idx="824">
                  <c:v>06/04/2023 16:37</c:v>
                </c:pt>
                <c:pt idx="825">
                  <c:v>06/04/2023 16:37</c:v>
                </c:pt>
                <c:pt idx="826">
                  <c:v>06/04/2023 16:37</c:v>
                </c:pt>
                <c:pt idx="827">
                  <c:v>06/04/2023 16:37</c:v>
                </c:pt>
                <c:pt idx="828">
                  <c:v>06/04/2023 16:37</c:v>
                </c:pt>
                <c:pt idx="829">
                  <c:v>06/04/2023 16:37</c:v>
                </c:pt>
                <c:pt idx="830">
                  <c:v>06/04/2023 16:37</c:v>
                </c:pt>
                <c:pt idx="831">
                  <c:v>06/04/2023 16:37</c:v>
                </c:pt>
                <c:pt idx="832">
                  <c:v>06/04/2023 16:37</c:v>
                </c:pt>
                <c:pt idx="833">
                  <c:v>06/04/2023 16:37</c:v>
                </c:pt>
                <c:pt idx="834">
                  <c:v>06/04/2023 16:37</c:v>
                </c:pt>
                <c:pt idx="835">
                  <c:v>06/04/2023 16:37</c:v>
                </c:pt>
                <c:pt idx="836">
                  <c:v>06/04/2023 16:37</c:v>
                </c:pt>
                <c:pt idx="837">
                  <c:v>06/04/2023 16:37</c:v>
                </c:pt>
                <c:pt idx="838">
                  <c:v>06/04/2023 16:37</c:v>
                </c:pt>
                <c:pt idx="839">
                  <c:v>06/04/2023 16:37</c:v>
                </c:pt>
                <c:pt idx="840">
                  <c:v>06/04/2023 16:37</c:v>
                </c:pt>
                <c:pt idx="841">
                  <c:v>06/04/2023 16:37</c:v>
                </c:pt>
                <c:pt idx="842">
                  <c:v>06/04/2023 16:37</c:v>
                </c:pt>
                <c:pt idx="843">
                  <c:v>06/04/2023 16:37</c:v>
                </c:pt>
                <c:pt idx="844">
                  <c:v>06/04/2023 16:37</c:v>
                </c:pt>
                <c:pt idx="845">
                  <c:v>06/04/2023 16:37</c:v>
                </c:pt>
                <c:pt idx="846">
                  <c:v>06/04/2023 16:37</c:v>
                </c:pt>
                <c:pt idx="847">
                  <c:v>06/04/2023 16:37</c:v>
                </c:pt>
                <c:pt idx="848">
                  <c:v>06/04/2023 16:37</c:v>
                </c:pt>
                <c:pt idx="849">
                  <c:v>06/04/2023 16:37</c:v>
                </c:pt>
                <c:pt idx="850">
                  <c:v>06/04/2023 16:37</c:v>
                </c:pt>
                <c:pt idx="851">
                  <c:v>06/04/2023 16:37</c:v>
                </c:pt>
                <c:pt idx="852">
                  <c:v>06/04/2023 16:37</c:v>
                </c:pt>
                <c:pt idx="853">
                  <c:v>06/04/2023 16:37</c:v>
                </c:pt>
                <c:pt idx="854">
                  <c:v>06/04/2023 16:37</c:v>
                </c:pt>
                <c:pt idx="855">
                  <c:v>06/04/2023 16:37</c:v>
                </c:pt>
                <c:pt idx="856">
                  <c:v>06/04/2023 16:37</c:v>
                </c:pt>
                <c:pt idx="857">
                  <c:v>06/04/2023 16:37</c:v>
                </c:pt>
                <c:pt idx="858">
                  <c:v>06/04/2023 16:37</c:v>
                </c:pt>
                <c:pt idx="859">
                  <c:v>06/04/2023 16:37</c:v>
                </c:pt>
                <c:pt idx="860">
                  <c:v>06/04/2023 16:37</c:v>
                </c:pt>
                <c:pt idx="861">
                  <c:v>06/04/2023 16:37</c:v>
                </c:pt>
                <c:pt idx="862">
                  <c:v>06/04/2023 16:37</c:v>
                </c:pt>
                <c:pt idx="863">
                  <c:v>06/04/2023 16:37</c:v>
                </c:pt>
                <c:pt idx="864">
                  <c:v>06/04/2023 16:37</c:v>
                </c:pt>
                <c:pt idx="865">
                  <c:v>06/04/2023 16:37</c:v>
                </c:pt>
                <c:pt idx="866">
                  <c:v>06/04/2023 16:38</c:v>
                </c:pt>
                <c:pt idx="867">
                  <c:v>06/04/2023 16:38</c:v>
                </c:pt>
                <c:pt idx="868">
                  <c:v>06/04/2023 16:38</c:v>
                </c:pt>
                <c:pt idx="869">
                  <c:v>06/04/2023 16:38</c:v>
                </c:pt>
                <c:pt idx="870">
                  <c:v>06/04/2023 16:38</c:v>
                </c:pt>
                <c:pt idx="871">
                  <c:v>06/04/2023 16:38</c:v>
                </c:pt>
                <c:pt idx="872">
                  <c:v>06/04/2023 16:38</c:v>
                </c:pt>
                <c:pt idx="873">
                  <c:v>06/04/2023 16:38</c:v>
                </c:pt>
                <c:pt idx="874">
                  <c:v>06/04/2023 16:38</c:v>
                </c:pt>
                <c:pt idx="875">
                  <c:v>06/04/2023 16:38</c:v>
                </c:pt>
                <c:pt idx="876">
                  <c:v>06/04/2023 16:38</c:v>
                </c:pt>
                <c:pt idx="877">
                  <c:v>06/04/2023 16:38</c:v>
                </c:pt>
                <c:pt idx="878">
                  <c:v>06/04/2023 16:38</c:v>
                </c:pt>
                <c:pt idx="879">
                  <c:v>06/04/2023 16:38</c:v>
                </c:pt>
                <c:pt idx="880">
                  <c:v>06/04/2023 16:38</c:v>
                </c:pt>
                <c:pt idx="881">
                  <c:v>06/04/2023 16:38</c:v>
                </c:pt>
                <c:pt idx="882">
                  <c:v>06/04/2023 16:38</c:v>
                </c:pt>
                <c:pt idx="883">
                  <c:v>06/04/2023 16:38</c:v>
                </c:pt>
                <c:pt idx="884">
                  <c:v>06/04/2023 16:38</c:v>
                </c:pt>
                <c:pt idx="885">
                  <c:v>06/04/2023 16:38</c:v>
                </c:pt>
                <c:pt idx="886">
                  <c:v>06/04/2023 16:38</c:v>
                </c:pt>
                <c:pt idx="887">
                  <c:v>06/04/2023 16:38</c:v>
                </c:pt>
                <c:pt idx="888">
                  <c:v>06/04/2023 16:38</c:v>
                </c:pt>
                <c:pt idx="889">
                  <c:v>06/04/2023 16:38</c:v>
                </c:pt>
                <c:pt idx="890">
                  <c:v>06/04/2023 16:38</c:v>
                </c:pt>
                <c:pt idx="891">
                  <c:v>06/04/2023 16:38</c:v>
                </c:pt>
                <c:pt idx="892">
                  <c:v>06/04/2023 16:38</c:v>
                </c:pt>
                <c:pt idx="893">
                  <c:v>06/04/2023 16:38</c:v>
                </c:pt>
                <c:pt idx="894">
                  <c:v>06/04/2023 16:38</c:v>
                </c:pt>
                <c:pt idx="895">
                  <c:v>06/04/2023 16:38</c:v>
                </c:pt>
                <c:pt idx="896">
                  <c:v>06/04/2023 16:38</c:v>
                </c:pt>
                <c:pt idx="897">
                  <c:v>06/04/2023 16:38</c:v>
                </c:pt>
                <c:pt idx="898">
                  <c:v>06/04/2023 16:38</c:v>
                </c:pt>
                <c:pt idx="899">
                  <c:v>06/04/2023 16:38</c:v>
                </c:pt>
                <c:pt idx="900">
                  <c:v>06/04/2023 16:38</c:v>
                </c:pt>
                <c:pt idx="901">
                  <c:v>06/04/2023 16:38</c:v>
                </c:pt>
                <c:pt idx="902">
                  <c:v>06/04/2023 16:38</c:v>
                </c:pt>
                <c:pt idx="903">
                  <c:v>06/04/2023 16:38</c:v>
                </c:pt>
                <c:pt idx="904">
                  <c:v>06/04/2023 16:38</c:v>
                </c:pt>
                <c:pt idx="905">
                  <c:v>06/04/2023 16:38</c:v>
                </c:pt>
                <c:pt idx="906">
                  <c:v>06/04/2023 16:38</c:v>
                </c:pt>
                <c:pt idx="907">
                  <c:v>06/04/2023 16:38</c:v>
                </c:pt>
                <c:pt idx="908">
                  <c:v>06/04/2023 16:38</c:v>
                </c:pt>
                <c:pt idx="909">
                  <c:v>06/04/2023 16:38</c:v>
                </c:pt>
                <c:pt idx="910">
                  <c:v>06/04/2023 16:38</c:v>
                </c:pt>
                <c:pt idx="911">
                  <c:v>06/04/2023 16:38</c:v>
                </c:pt>
                <c:pt idx="912">
                  <c:v>06/04/2023 16:38</c:v>
                </c:pt>
                <c:pt idx="913">
                  <c:v>06/04/2023 16:38</c:v>
                </c:pt>
                <c:pt idx="914">
                  <c:v>06/04/2023 16:38</c:v>
                </c:pt>
                <c:pt idx="915">
                  <c:v>06/04/2023 16:38</c:v>
                </c:pt>
                <c:pt idx="916">
                  <c:v>06/04/2023 16:38</c:v>
                </c:pt>
                <c:pt idx="917">
                  <c:v>06/04/2023 16:38</c:v>
                </c:pt>
                <c:pt idx="918">
                  <c:v>06/04/2023 16:38</c:v>
                </c:pt>
                <c:pt idx="919">
                  <c:v>06/04/2023 16:38</c:v>
                </c:pt>
                <c:pt idx="920">
                  <c:v>06/04/2023 16:38</c:v>
                </c:pt>
                <c:pt idx="921">
                  <c:v>06/04/2023 16:38</c:v>
                </c:pt>
                <c:pt idx="922">
                  <c:v>06/04/2023 16:38</c:v>
                </c:pt>
                <c:pt idx="923">
                  <c:v>06/04/2023 16:38</c:v>
                </c:pt>
                <c:pt idx="924">
                  <c:v>06/04/2023 16:38</c:v>
                </c:pt>
                <c:pt idx="925">
                  <c:v>06/04/2023 16:38</c:v>
                </c:pt>
                <c:pt idx="926">
                  <c:v>06/04/2023 16:39</c:v>
                </c:pt>
                <c:pt idx="927">
                  <c:v>06/04/2023 16:39</c:v>
                </c:pt>
                <c:pt idx="928">
                  <c:v>06/04/2023 16:39</c:v>
                </c:pt>
                <c:pt idx="929">
                  <c:v>06/04/2023 16:39</c:v>
                </c:pt>
                <c:pt idx="930">
                  <c:v>06/04/2023 16:39</c:v>
                </c:pt>
                <c:pt idx="931">
                  <c:v>06/04/2023 16:39</c:v>
                </c:pt>
                <c:pt idx="932">
                  <c:v>06/04/2023 16:39</c:v>
                </c:pt>
                <c:pt idx="933">
                  <c:v>06/04/2023 16:39</c:v>
                </c:pt>
                <c:pt idx="934">
                  <c:v>06/04/2023 16:39</c:v>
                </c:pt>
                <c:pt idx="935">
                  <c:v>06/04/2023 16:39</c:v>
                </c:pt>
                <c:pt idx="936">
                  <c:v>06/04/2023 16:39</c:v>
                </c:pt>
                <c:pt idx="937">
                  <c:v>06/04/2023 16:39</c:v>
                </c:pt>
                <c:pt idx="938">
                  <c:v>06/04/2023 16:39</c:v>
                </c:pt>
                <c:pt idx="939">
                  <c:v>06/04/2023 16:39</c:v>
                </c:pt>
                <c:pt idx="940">
                  <c:v>06/04/2023 16:39</c:v>
                </c:pt>
                <c:pt idx="941">
                  <c:v>06/04/2023 16:39</c:v>
                </c:pt>
                <c:pt idx="942">
                  <c:v>06/04/2023 16:39</c:v>
                </c:pt>
                <c:pt idx="943">
                  <c:v>06/04/2023 16:39</c:v>
                </c:pt>
                <c:pt idx="944">
                  <c:v>06/04/2023 16:39</c:v>
                </c:pt>
                <c:pt idx="945">
                  <c:v>06/04/2023 16:39</c:v>
                </c:pt>
                <c:pt idx="946">
                  <c:v>06/04/2023 16:39</c:v>
                </c:pt>
                <c:pt idx="947">
                  <c:v>06/04/2023 16:39</c:v>
                </c:pt>
                <c:pt idx="948">
                  <c:v>06/04/2023 16:39</c:v>
                </c:pt>
                <c:pt idx="949">
                  <c:v>06/04/2023 16:39</c:v>
                </c:pt>
                <c:pt idx="950">
                  <c:v>06/04/2023 16:39</c:v>
                </c:pt>
                <c:pt idx="951">
                  <c:v>06/04/2023 16:39</c:v>
                </c:pt>
                <c:pt idx="952">
                  <c:v>06/04/2023 16:39</c:v>
                </c:pt>
                <c:pt idx="953">
                  <c:v>06/04/2023 16:39</c:v>
                </c:pt>
                <c:pt idx="954">
                  <c:v>06/04/2023 16:39</c:v>
                </c:pt>
                <c:pt idx="955">
                  <c:v>06/04/2023 16:39</c:v>
                </c:pt>
                <c:pt idx="956">
                  <c:v>06/04/2023 16:39</c:v>
                </c:pt>
                <c:pt idx="957">
                  <c:v>06/04/2023 16:39</c:v>
                </c:pt>
                <c:pt idx="958">
                  <c:v>06/04/2023 16:39</c:v>
                </c:pt>
                <c:pt idx="959">
                  <c:v>06/04/2023 16:39</c:v>
                </c:pt>
                <c:pt idx="960">
                  <c:v>06/04/2023 16:39</c:v>
                </c:pt>
                <c:pt idx="961">
                  <c:v>06/04/2023 16:39</c:v>
                </c:pt>
                <c:pt idx="962">
                  <c:v>06/04/2023 16:39</c:v>
                </c:pt>
                <c:pt idx="963">
                  <c:v>06/04/2023 16:39</c:v>
                </c:pt>
                <c:pt idx="964">
                  <c:v>06/04/2023 16:39</c:v>
                </c:pt>
                <c:pt idx="965">
                  <c:v>06/04/2023 16:39</c:v>
                </c:pt>
                <c:pt idx="966">
                  <c:v>06/04/2023 16:39</c:v>
                </c:pt>
                <c:pt idx="967">
                  <c:v>06/04/2023 16:39</c:v>
                </c:pt>
                <c:pt idx="968">
                  <c:v>06/04/2023 16:39</c:v>
                </c:pt>
                <c:pt idx="969">
                  <c:v>06/04/2023 16:39</c:v>
                </c:pt>
                <c:pt idx="970">
                  <c:v>06/04/2023 16:39</c:v>
                </c:pt>
                <c:pt idx="971">
                  <c:v>06/04/2023 16:39</c:v>
                </c:pt>
                <c:pt idx="972">
                  <c:v>06/04/2023 16:39</c:v>
                </c:pt>
                <c:pt idx="973">
                  <c:v>06/04/2023 16:39</c:v>
                </c:pt>
                <c:pt idx="974">
                  <c:v>06/04/2023 16:39</c:v>
                </c:pt>
                <c:pt idx="975">
                  <c:v>06/04/2023 16:39</c:v>
                </c:pt>
                <c:pt idx="976">
                  <c:v>06/04/2023 16:39</c:v>
                </c:pt>
                <c:pt idx="977">
                  <c:v>06/04/2023 16:39</c:v>
                </c:pt>
                <c:pt idx="978">
                  <c:v>06/04/2023 16:39</c:v>
                </c:pt>
                <c:pt idx="979">
                  <c:v>06/04/2023 16:39</c:v>
                </c:pt>
                <c:pt idx="980">
                  <c:v>06/04/2023 16:39</c:v>
                </c:pt>
                <c:pt idx="981">
                  <c:v>06/04/2023 16:39</c:v>
                </c:pt>
                <c:pt idx="982">
                  <c:v>06/04/2023 16:39</c:v>
                </c:pt>
                <c:pt idx="983">
                  <c:v>06/04/2023 16:39</c:v>
                </c:pt>
                <c:pt idx="984">
                  <c:v>06/04/2023 16:39</c:v>
                </c:pt>
                <c:pt idx="985">
                  <c:v>06/04/2023 16:39</c:v>
                </c:pt>
                <c:pt idx="986">
                  <c:v>06/04/2023 16:40</c:v>
                </c:pt>
                <c:pt idx="987">
                  <c:v>06/04/2023 16:40</c:v>
                </c:pt>
                <c:pt idx="988">
                  <c:v>06/04/2023 16:40</c:v>
                </c:pt>
                <c:pt idx="989">
                  <c:v>06/04/2023 16:40</c:v>
                </c:pt>
                <c:pt idx="990">
                  <c:v>06/04/2023 16:40</c:v>
                </c:pt>
                <c:pt idx="991">
                  <c:v>06/04/2023 16:40</c:v>
                </c:pt>
                <c:pt idx="992">
                  <c:v>06/04/2023 16:40</c:v>
                </c:pt>
                <c:pt idx="993">
                  <c:v>06/04/2023 16:40</c:v>
                </c:pt>
                <c:pt idx="994">
                  <c:v>06/04/2023 16:40</c:v>
                </c:pt>
                <c:pt idx="995">
                  <c:v>06/04/2023 16:40</c:v>
                </c:pt>
                <c:pt idx="996">
                  <c:v>06/04/2023 16:40</c:v>
                </c:pt>
                <c:pt idx="997">
                  <c:v>06/04/2023 16:40</c:v>
                </c:pt>
                <c:pt idx="998">
                  <c:v>06/04/2023 16:40</c:v>
                </c:pt>
                <c:pt idx="999">
                  <c:v>06/04/2023 16:40</c:v>
                </c:pt>
                <c:pt idx="1000">
                  <c:v>06/04/2023 16:40</c:v>
                </c:pt>
                <c:pt idx="1001">
                  <c:v>06/04/2023 16:40</c:v>
                </c:pt>
                <c:pt idx="1002">
                  <c:v>06/04/2023 16:40</c:v>
                </c:pt>
                <c:pt idx="1003">
                  <c:v>06/04/2023 16:40</c:v>
                </c:pt>
                <c:pt idx="1004">
                  <c:v>06/04/2023 16:40</c:v>
                </c:pt>
                <c:pt idx="1005">
                  <c:v>06/04/2023 16:40</c:v>
                </c:pt>
                <c:pt idx="1006">
                  <c:v>06/04/2023 16:40</c:v>
                </c:pt>
                <c:pt idx="1007">
                  <c:v>06/04/2023 16:40</c:v>
                </c:pt>
                <c:pt idx="1008">
                  <c:v>06/04/2023 16:40</c:v>
                </c:pt>
                <c:pt idx="1009">
                  <c:v>06/04/2023 16:40</c:v>
                </c:pt>
                <c:pt idx="1010">
                  <c:v>06/04/2023 16:40</c:v>
                </c:pt>
                <c:pt idx="1011">
                  <c:v>06/04/2023 16:40</c:v>
                </c:pt>
                <c:pt idx="1012">
                  <c:v>06/04/2023 16:40</c:v>
                </c:pt>
                <c:pt idx="1013">
                  <c:v>06/04/2023 16:40</c:v>
                </c:pt>
                <c:pt idx="1014">
                  <c:v>06/04/2023 16:40</c:v>
                </c:pt>
                <c:pt idx="1015">
                  <c:v>06/04/2023 16:40</c:v>
                </c:pt>
                <c:pt idx="1016">
                  <c:v>06/04/2023 16:40</c:v>
                </c:pt>
                <c:pt idx="1017">
                  <c:v>06/04/2023 16:40</c:v>
                </c:pt>
                <c:pt idx="1018">
                  <c:v>06/04/2023 16:40</c:v>
                </c:pt>
                <c:pt idx="1019">
                  <c:v>06/04/2023 16:40</c:v>
                </c:pt>
                <c:pt idx="1020">
                  <c:v>06/04/2023 16:40</c:v>
                </c:pt>
                <c:pt idx="1021">
                  <c:v>06/04/2023 16:40</c:v>
                </c:pt>
                <c:pt idx="1022">
                  <c:v>06/04/2023 16:40</c:v>
                </c:pt>
                <c:pt idx="1023">
                  <c:v>06/04/2023 16:40</c:v>
                </c:pt>
                <c:pt idx="1024">
                  <c:v>06/04/2023 16:40</c:v>
                </c:pt>
                <c:pt idx="1025">
                  <c:v>06/04/2023 16:40</c:v>
                </c:pt>
                <c:pt idx="1026">
                  <c:v>06/04/2023 16:40</c:v>
                </c:pt>
                <c:pt idx="1027">
                  <c:v>06/04/2023 16:40</c:v>
                </c:pt>
                <c:pt idx="1028">
                  <c:v>06/04/2023 16:40</c:v>
                </c:pt>
                <c:pt idx="1029">
                  <c:v>06/04/2023 16:40</c:v>
                </c:pt>
                <c:pt idx="1030">
                  <c:v>06/04/2023 16:40</c:v>
                </c:pt>
                <c:pt idx="1031">
                  <c:v>06/04/2023 16:40</c:v>
                </c:pt>
                <c:pt idx="1032">
                  <c:v>06/04/2023 16:40</c:v>
                </c:pt>
                <c:pt idx="1033">
                  <c:v>06/04/2023 16:40</c:v>
                </c:pt>
                <c:pt idx="1034">
                  <c:v>06/04/2023 16:40</c:v>
                </c:pt>
                <c:pt idx="1035">
                  <c:v>06/04/2023 16:40</c:v>
                </c:pt>
                <c:pt idx="1036">
                  <c:v>06/04/2023 16:40</c:v>
                </c:pt>
                <c:pt idx="1037">
                  <c:v>06/04/2023 16:40</c:v>
                </c:pt>
                <c:pt idx="1038">
                  <c:v>06/04/2023 16:40</c:v>
                </c:pt>
                <c:pt idx="1039">
                  <c:v>06/04/2023 16:40</c:v>
                </c:pt>
                <c:pt idx="1040">
                  <c:v>06/04/2023 16:40</c:v>
                </c:pt>
                <c:pt idx="1041">
                  <c:v>06/04/2023 16:40</c:v>
                </c:pt>
                <c:pt idx="1042">
                  <c:v>06/04/2023 16:40</c:v>
                </c:pt>
                <c:pt idx="1043">
                  <c:v>06/04/2023 16:40</c:v>
                </c:pt>
                <c:pt idx="1044">
                  <c:v>06/04/2023 16:40</c:v>
                </c:pt>
                <c:pt idx="1045">
                  <c:v>06/04/2023 16:40</c:v>
                </c:pt>
                <c:pt idx="1046">
                  <c:v>06/04/2023 16:41</c:v>
                </c:pt>
                <c:pt idx="1047">
                  <c:v>06/04/2023 16:41</c:v>
                </c:pt>
                <c:pt idx="1048">
                  <c:v>06/04/2023 16:41</c:v>
                </c:pt>
                <c:pt idx="1049">
                  <c:v>06/04/2023 16:41</c:v>
                </c:pt>
                <c:pt idx="1050">
                  <c:v>06/04/2023 16:41</c:v>
                </c:pt>
                <c:pt idx="1051">
                  <c:v>06/04/2023 16:41</c:v>
                </c:pt>
                <c:pt idx="1052">
                  <c:v>06/04/2023 16:41</c:v>
                </c:pt>
                <c:pt idx="1053">
                  <c:v>06/04/2023 16:41</c:v>
                </c:pt>
                <c:pt idx="1054">
                  <c:v>06/04/2023 16:41</c:v>
                </c:pt>
                <c:pt idx="1055">
                  <c:v>06/04/2023 16:41</c:v>
                </c:pt>
                <c:pt idx="1056">
                  <c:v>06/04/2023 16:41</c:v>
                </c:pt>
                <c:pt idx="1057">
                  <c:v>06/04/2023 16:41</c:v>
                </c:pt>
                <c:pt idx="1058">
                  <c:v>06/04/2023 16:41</c:v>
                </c:pt>
                <c:pt idx="1059">
                  <c:v>06/04/2023 16:41</c:v>
                </c:pt>
                <c:pt idx="1060">
                  <c:v>06/04/2023 16:41</c:v>
                </c:pt>
                <c:pt idx="1061">
                  <c:v>06/04/2023 16:41</c:v>
                </c:pt>
                <c:pt idx="1062">
                  <c:v>06/04/2023 16:41</c:v>
                </c:pt>
                <c:pt idx="1063">
                  <c:v>06/04/2023 16:41</c:v>
                </c:pt>
                <c:pt idx="1064">
                  <c:v>06/04/2023 16:41</c:v>
                </c:pt>
                <c:pt idx="1065">
                  <c:v>06/04/2023 16:41</c:v>
                </c:pt>
                <c:pt idx="1066">
                  <c:v>06/04/2023 16:41</c:v>
                </c:pt>
                <c:pt idx="1067">
                  <c:v>06/04/2023 16:41</c:v>
                </c:pt>
                <c:pt idx="1068">
                  <c:v>06/04/2023 16:41</c:v>
                </c:pt>
                <c:pt idx="1069">
                  <c:v>06/04/2023 16:41</c:v>
                </c:pt>
                <c:pt idx="1070">
                  <c:v>06/04/2023 16:41</c:v>
                </c:pt>
                <c:pt idx="1071">
                  <c:v>06/04/2023 16:41</c:v>
                </c:pt>
                <c:pt idx="1072">
                  <c:v>06/04/2023 16:41</c:v>
                </c:pt>
                <c:pt idx="1073">
                  <c:v>06/04/2023 16:41</c:v>
                </c:pt>
                <c:pt idx="1074">
                  <c:v>06/04/2023 16:41</c:v>
                </c:pt>
                <c:pt idx="1075">
                  <c:v>06/04/2023 16:41</c:v>
                </c:pt>
                <c:pt idx="1076">
                  <c:v>06/04/2023 16:41</c:v>
                </c:pt>
                <c:pt idx="1077">
                  <c:v>06/04/2023 16:41</c:v>
                </c:pt>
                <c:pt idx="1078">
                  <c:v>06/04/2023 16:41</c:v>
                </c:pt>
                <c:pt idx="1079">
                  <c:v>06/04/2023 16:41</c:v>
                </c:pt>
                <c:pt idx="1080">
                  <c:v>06/04/2023 16:41</c:v>
                </c:pt>
                <c:pt idx="1081">
                  <c:v>06/04/2023 16:41</c:v>
                </c:pt>
                <c:pt idx="1082">
                  <c:v>06/04/2023 16:41</c:v>
                </c:pt>
                <c:pt idx="1083">
                  <c:v>06/04/2023 16:41</c:v>
                </c:pt>
                <c:pt idx="1084">
                  <c:v>06/04/2023 16:41</c:v>
                </c:pt>
                <c:pt idx="1085">
                  <c:v>06/04/2023 16:41</c:v>
                </c:pt>
                <c:pt idx="1086">
                  <c:v>06/04/2023 16:41</c:v>
                </c:pt>
                <c:pt idx="1087">
                  <c:v>06/04/2023 16:41</c:v>
                </c:pt>
                <c:pt idx="1088">
                  <c:v>06/04/2023 16:41</c:v>
                </c:pt>
                <c:pt idx="1089">
                  <c:v>06/04/2023 16:41</c:v>
                </c:pt>
                <c:pt idx="1090">
                  <c:v>06/04/2023 16:41</c:v>
                </c:pt>
                <c:pt idx="1091">
                  <c:v>06/04/2023 16:41</c:v>
                </c:pt>
                <c:pt idx="1092">
                  <c:v>06/04/2023 16:41</c:v>
                </c:pt>
                <c:pt idx="1093">
                  <c:v>06/04/2023 16:41</c:v>
                </c:pt>
                <c:pt idx="1094">
                  <c:v>06/04/2023 16:41</c:v>
                </c:pt>
                <c:pt idx="1095">
                  <c:v>06/04/2023 16:41</c:v>
                </c:pt>
                <c:pt idx="1096">
                  <c:v>06/04/2023 16:41</c:v>
                </c:pt>
                <c:pt idx="1097">
                  <c:v>06/04/2023 16:41</c:v>
                </c:pt>
                <c:pt idx="1098">
                  <c:v>06/04/2023 16:41</c:v>
                </c:pt>
                <c:pt idx="1099">
                  <c:v>06/04/2023 16:41</c:v>
                </c:pt>
                <c:pt idx="1100">
                  <c:v>06/04/2023 16:41</c:v>
                </c:pt>
                <c:pt idx="1101">
                  <c:v>06/04/2023 16:41</c:v>
                </c:pt>
                <c:pt idx="1102">
                  <c:v>06/04/2023 16:41</c:v>
                </c:pt>
                <c:pt idx="1103">
                  <c:v>06/04/2023 16:41</c:v>
                </c:pt>
                <c:pt idx="1104">
                  <c:v>06/04/2023 16:41</c:v>
                </c:pt>
                <c:pt idx="1105">
                  <c:v>06/04/2023 16:42</c:v>
                </c:pt>
                <c:pt idx="1106">
                  <c:v>06/04/2023 16:42</c:v>
                </c:pt>
                <c:pt idx="1107">
                  <c:v>06/04/2023 16:42</c:v>
                </c:pt>
                <c:pt idx="1108">
                  <c:v>06/04/2023 16:42</c:v>
                </c:pt>
                <c:pt idx="1109">
                  <c:v>06/04/2023 16:42</c:v>
                </c:pt>
                <c:pt idx="1110">
                  <c:v>06/04/2023 16:42</c:v>
                </c:pt>
                <c:pt idx="1111">
                  <c:v>06/04/2023 16:42</c:v>
                </c:pt>
                <c:pt idx="1112">
                  <c:v>06/04/2023 16:42</c:v>
                </c:pt>
                <c:pt idx="1113">
                  <c:v>06/04/2023 16:42</c:v>
                </c:pt>
                <c:pt idx="1114">
                  <c:v>06/04/2023 16:42</c:v>
                </c:pt>
                <c:pt idx="1115">
                  <c:v>06/04/2023 16:42</c:v>
                </c:pt>
                <c:pt idx="1116">
                  <c:v>06/04/2023 16:42</c:v>
                </c:pt>
                <c:pt idx="1117">
                  <c:v>06/04/2023 16:42</c:v>
                </c:pt>
                <c:pt idx="1118">
                  <c:v>06/04/2023 16:42</c:v>
                </c:pt>
                <c:pt idx="1119">
                  <c:v>06/04/2023 16:42</c:v>
                </c:pt>
                <c:pt idx="1120">
                  <c:v>06/04/2023 16:42</c:v>
                </c:pt>
                <c:pt idx="1121">
                  <c:v>06/04/2023 16:42</c:v>
                </c:pt>
                <c:pt idx="1122">
                  <c:v>06/04/2023 16:42</c:v>
                </c:pt>
                <c:pt idx="1123">
                  <c:v>06/04/2023 16:42</c:v>
                </c:pt>
                <c:pt idx="1124">
                  <c:v>06/04/2023 16:42</c:v>
                </c:pt>
                <c:pt idx="1125">
                  <c:v>06/04/2023 16:42</c:v>
                </c:pt>
                <c:pt idx="1126">
                  <c:v>06/04/2023 16:42</c:v>
                </c:pt>
                <c:pt idx="1127">
                  <c:v>06/04/2023 16:42</c:v>
                </c:pt>
                <c:pt idx="1128">
                  <c:v>06/04/2023 16:42</c:v>
                </c:pt>
                <c:pt idx="1129">
                  <c:v>06/04/2023 16:42</c:v>
                </c:pt>
                <c:pt idx="1130">
                  <c:v>06/04/2023 16:42</c:v>
                </c:pt>
                <c:pt idx="1131">
                  <c:v>06/04/2023 16:42</c:v>
                </c:pt>
                <c:pt idx="1132">
                  <c:v>06/04/2023 16:42</c:v>
                </c:pt>
                <c:pt idx="1133">
                  <c:v>06/04/2023 16:42</c:v>
                </c:pt>
                <c:pt idx="1134">
                  <c:v>06/04/2023 16:42</c:v>
                </c:pt>
                <c:pt idx="1135">
                  <c:v>06/04/2023 16:42</c:v>
                </c:pt>
                <c:pt idx="1136">
                  <c:v>06/04/2023 16:42</c:v>
                </c:pt>
                <c:pt idx="1137">
                  <c:v>06/04/2023 16:42</c:v>
                </c:pt>
                <c:pt idx="1138">
                  <c:v>06/04/2023 16:42</c:v>
                </c:pt>
                <c:pt idx="1139">
                  <c:v>06/04/2023 16:42</c:v>
                </c:pt>
                <c:pt idx="1140">
                  <c:v>06/04/2023 16:42</c:v>
                </c:pt>
                <c:pt idx="1141">
                  <c:v>06/04/2023 16:42</c:v>
                </c:pt>
                <c:pt idx="1142">
                  <c:v>06/04/2023 16:42</c:v>
                </c:pt>
                <c:pt idx="1143">
                  <c:v>06/04/2023 16:42</c:v>
                </c:pt>
                <c:pt idx="1144">
                  <c:v>06/04/2023 16:42</c:v>
                </c:pt>
                <c:pt idx="1145">
                  <c:v>06/04/2023 16:42</c:v>
                </c:pt>
                <c:pt idx="1146">
                  <c:v>06/04/2023 16:42</c:v>
                </c:pt>
                <c:pt idx="1147">
                  <c:v>06/04/2023 16:42</c:v>
                </c:pt>
                <c:pt idx="1148">
                  <c:v>06/04/2023 16:42</c:v>
                </c:pt>
                <c:pt idx="1149">
                  <c:v>06/04/2023 16:42</c:v>
                </c:pt>
                <c:pt idx="1150">
                  <c:v>06/04/2023 16:42</c:v>
                </c:pt>
                <c:pt idx="1151">
                  <c:v>06/04/2023 16:42</c:v>
                </c:pt>
                <c:pt idx="1152">
                  <c:v>06/04/2023 16:42</c:v>
                </c:pt>
                <c:pt idx="1153">
                  <c:v>06/04/2023 16:42</c:v>
                </c:pt>
                <c:pt idx="1154">
                  <c:v>06/04/2023 16:42</c:v>
                </c:pt>
                <c:pt idx="1155">
                  <c:v>06/04/2023 16:42</c:v>
                </c:pt>
                <c:pt idx="1156">
                  <c:v>06/04/2023 16:42</c:v>
                </c:pt>
                <c:pt idx="1157">
                  <c:v>06/04/2023 16:42</c:v>
                </c:pt>
                <c:pt idx="1158">
                  <c:v>06/04/2023 16:42</c:v>
                </c:pt>
                <c:pt idx="1159">
                  <c:v>06/04/2023 16:42</c:v>
                </c:pt>
                <c:pt idx="1160">
                  <c:v>06/04/2023 16:42</c:v>
                </c:pt>
                <c:pt idx="1161">
                  <c:v>06/04/2023 16:42</c:v>
                </c:pt>
                <c:pt idx="1162">
                  <c:v>06/04/2023 16:42</c:v>
                </c:pt>
                <c:pt idx="1163">
                  <c:v>06/04/2023 16:42</c:v>
                </c:pt>
                <c:pt idx="1164">
                  <c:v>06/04/2023 16:42</c:v>
                </c:pt>
                <c:pt idx="1165">
                  <c:v>06/04/2023 16:43</c:v>
                </c:pt>
                <c:pt idx="1166">
                  <c:v>06/04/2023 16:43</c:v>
                </c:pt>
                <c:pt idx="1167">
                  <c:v>06/04/2023 16:43</c:v>
                </c:pt>
                <c:pt idx="1168">
                  <c:v>06/04/2023 16:43</c:v>
                </c:pt>
                <c:pt idx="1169">
                  <c:v>06/04/2023 16:43</c:v>
                </c:pt>
                <c:pt idx="1170">
                  <c:v>06/04/2023 16:43</c:v>
                </c:pt>
                <c:pt idx="1171">
                  <c:v>06/04/2023 16:43</c:v>
                </c:pt>
                <c:pt idx="1172">
                  <c:v>06/04/2023 16:43</c:v>
                </c:pt>
                <c:pt idx="1173">
                  <c:v>06/04/2023 16:43</c:v>
                </c:pt>
                <c:pt idx="1174">
                  <c:v>06/04/2023 16:43</c:v>
                </c:pt>
                <c:pt idx="1175">
                  <c:v>06/04/2023 16:43</c:v>
                </c:pt>
                <c:pt idx="1176">
                  <c:v>06/04/2023 16:43</c:v>
                </c:pt>
                <c:pt idx="1177">
                  <c:v>06/04/2023 16:43</c:v>
                </c:pt>
                <c:pt idx="1178">
                  <c:v>06/04/2023 16:43</c:v>
                </c:pt>
                <c:pt idx="1179">
                  <c:v>06/04/2023 16:43</c:v>
                </c:pt>
                <c:pt idx="1180">
                  <c:v>06/04/2023 16:43</c:v>
                </c:pt>
                <c:pt idx="1181">
                  <c:v>06/04/2023 16:43</c:v>
                </c:pt>
                <c:pt idx="1182">
                  <c:v>06/04/2023 16:43</c:v>
                </c:pt>
                <c:pt idx="1183">
                  <c:v>06/04/2023 16:43</c:v>
                </c:pt>
                <c:pt idx="1184">
                  <c:v>06/04/2023 16:43</c:v>
                </c:pt>
                <c:pt idx="1185">
                  <c:v>06/04/2023 16:43</c:v>
                </c:pt>
                <c:pt idx="1186">
                  <c:v>06/04/2023 16:43</c:v>
                </c:pt>
                <c:pt idx="1187">
                  <c:v>06/04/2023 16:43</c:v>
                </c:pt>
                <c:pt idx="1188">
                  <c:v>06/04/2023 16:43</c:v>
                </c:pt>
                <c:pt idx="1189">
                  <c:v>06/04/2023 16:43</c:v>
                </c:pt>
                <c:pt idx="1190">
                  <c:v>06/04/2023 16:43</c:v>
                </c:pt>
                <c:pt idx="1191">
                  <c:v>06/04/2023 16:43</c:v>
                </c:pt>
                <c:pt idx="1192">
                  <c:v>06/04/2023 16:43</c:v>
                </c:pt>
                <c:pt idx="1193">
                  <c:v>06/04/2023 16:43</c:v>
                </c:pt>
                <c:pt idx="1194">
                  <c:v>06/04/2023 16:43</c:v>
                </c:pt>
                <c:pt idx="1195">
                  <c:v>06/04/2023 16:43</c:v>
                </c:pt>
                <c:pt idx="1196">
                  <c:v>06/04/2023 16:43</c:v>
                </c:pt>
                <c:pt idx="1197">
                  <c:v>06/04/2023 16:43</c:v>
                </c:pt>
                <c:pt idx="1198">
                  <c:v>06/04/2023 16:43</c:v>
                </c:pt>
                <c:pt idx="1199">
                  <c:v>06/04/2023 16:43</c:v>
                </c:pt>
                <c:pt idx="1200">
                  <c:v>06/04/2023 16:43</c:v>
                </c:pt>
                <c:pt idx="1201">
                  <c:v>06/04/2023 16:43</c:v>
                </c:pt>
                <c:pt idx="1202">
                  <c:v>06/04/2023 16:43</c:v>
                </c:pt>
                <c:pt idx="1203">
                  <c:v>06/04/2023 16:43</c:v>
                </c:pt>
                <c:pt idx="1204">
                  <c:v>06/04/2023 16:43</c:v>
                </c:pt>
                <c:pt idx="1205">
                  <c:v>06/04/2023 16:43</c:v>
                </c:pt>
                <c:pt idx="1206">
                  <c:v>06/04/2023 16:43</c:v>
                </c:pt>
                <c:pt idx="1207">
                  <c:v>06/04/2023 16:43</c:v>
                </c:pt>
                <c:pt idx="1208">
                  <c:v>06/04/2023 16:43</c:v>
                </c:pt>
                <c:pt idx="1209">
                  <c:v>06/04/2023 16:43</c:v>
                </c:pt>
                <c:pt idx="1210">
                  <c:v>06/04/2023 16:43</c:v>
                </c:pt>
                <c:pt idx="1211">
                  <c:v>06/04/2023 16:43</c:v>
                </c:pt>
                <c:pt idx="1212">
                  <c:v>06/04/2023 16:43</c:v>
                </c:pt>
                <c:pt idx="1213">
                  <c:v>06/04/2023 16:43</c:v>
                </c:pt>
                <c:pt idx="1214">
                  <c:v>06/04/2023 16:43</c:v>
                </c:pt>
                <c:pt idx="1215">
                  <c:v>06/04/2023 16:43</c:v>
                </c:pt>
                <c:pt idx="1216">
                  <c:v>06/04/2023 16:43</c:v>
                </c:pt>
                <c:pt idx="1217">
                  <c:v>06/04/2023 16:43</c:v>
                </c:pt>
                <c:pt idx="1218">
                  <c:v>06/04/2023 16:43</c:v>
                </c:pt>
                <c:pt idx="1219">
                  <c:v>06/04/2023 16:43</c:v>
                </c:pt>
                <c:pt idx="1220">
                  <c:v>06/04/2023 16:43</c:v>
                </c:pt>
                <c:pt idx="1221">
                  <c:v>06/04/2023 16:43</c:v>
                </c:pt>
                <c:pt idx="1222">
                  <c:v>06/04/2023 16:43</c:v>
                </c:pt>
                <c:pt idx="1223">
                  <c:v>06/04/2023 16:43</c:v>
                </c:pt>
                <c:pt idx="1224">
                  <c:v>06/04/2023 16:43</c:v>
                </c:pt>
                <c:pt idx="1225">
                  <c:v>06/04/2023 16:44</c:v>
                </c:pt>
                <c:pt idx="1226">
                  <c:v>06/04/2023 16:44</c:v>
                </c:pt>
                <c:pt idx="1227">
                  <c:v>06/04/2023 16:44</c:v>
                </c:pt>
                <c:pt idx="1228">
                  <c:v>06/04/2023 16:44</c:v>
                </c:pt>
                <c:pt idx="1229">
                  <c:v>06/04/2023 16:44</c:v>
                </c:pt>
                <c:pt idx="1230">
                  <c:v>06/04/2023 16:44</c:v>
                </c:pt>
                <c:pt idx="1231">
                  <c:v>06/04/2023 16:44</c:v>
                </c:pt>
                <c:pt idx="1232">
                  <c:v>06/04/2023 16:44</c:v>
                </c:pt>
                <c:pt idx="1233">
                  <c:v>06/04/2023 16:44</c:v>
                </c:pt>
                <c:pt idx="1234">
                  <c:v>06/04/2023 16:44</c:v>
                </c:pt>
                <c:pt idx="1235">
                  <c:v>06/04/2023 16:44</c:v>
                </c:pt>
                <c:pt idx="1236">
                  <c:v>06/04/2023 16:44</c:v>
                </c:pt>
                <c:pt idx="1237">
                  <c:v>06/04/2023 16:44</c:v>
                </c:pt>
                <c:pt idx="1238">
                  <c:v>06/04/2023 16:44</c:v>
                </c:pt>
                <c:pt idx="1239">
                  <c:v>06/04/2023 16:44</c:v>
                </c:pt>
                <c:pt idx="1240">
                  <c:v>06/04/2023 16:44</c:v>
                </c:pt>
                <c:pt idx="1241">
                  <c:v>06/04/2023 16:44</c:v>
                </c:pt>
                <c:pt idx="1242">
                  <c:v>06/04/2023 16:44</c:v>
                </c:pt>
                <c:pt idx="1243">
                  <c:v>06/04/2023 16:44</c:v>
                </c:pt>
                <c:pt idx="1244">
                  <c:v>06/04/2023 16:44</c:v>
                </c:pt>
                <c:pt idx="1245">
                  <c:v>06/04/2023 16:44</c:v>
                </c:pt>
                <c:pt idx="1246">
                  <c:v>06/04/2023 16:44</c:v>
                </c:pt>
                <c:pt idx="1247">
                  <c:v>06/04/2023 16:44</c:v>
                </c:pt>
                <c:pt idx="1248">
                  <c:v>06/04/2023 16:44</c:v>
                </c:pt>
                <c:pt idx="1249">
                  <c:v>06/04/2023 16:44</c:v>
                </c:pt>
                <c:pt idx="1250">
                  <c:v>06/04/2023 16:44</c:v>
                </c:pt>
                <c:pt idx="1251">
                  <c:v>06/04/2023 16:44</c:v>
                </c:pt>
                <c:pt idx="1252">
                  <c:v>06/04/2023 16:44</c:v>
                </c:pt>
                <c:pt idx="1253">
                  <c:v>06/04/2023 16:44</c:v>
                </c:pt>
                <c:pt idx="1254">
                  <c:v>06/04/2023 16:44</c:v>
                </c:pt>
                <c:pt idx="1255">
                  <c:v>06/04/2023 16:44</c:v>
                </c:pt>
                <c:pt idx="1256">
                  <c:v>06/04/2023 16:44</c:v>
                </c:pt>
                <c:pt idx="1257">
                  <c:v>06/04/2023 16:44</c:v>
                </c:pt>
                <c:pt idx="1258">
                  <c:v>06/04/2023 16:44</c:v>
                </c:pt>
                <c:pt idx="1259">
                  <c:v>06/04/2023 16:44</c:v>
                </c:pt>
                <c:pt idx="1260">
                  <c:v>06/04/2023 16:44</c:v>
                </c:pt>
                <c:pt idx="1261">
                  <c:v>06/04/2023 16:44</c:v>
                </c:pt>
                <c:pt idx="1262">
                  <c:v>06/04/2023 16:44</c:v>
                </c:pt>
                <c:pt idx="1263">
                  <c:v>06/04/2023 16:44</c:v>
                </c:pt>
                <c:pt idx="1264">
                  <c:v>06/04/2023 16:44</c:v>
                </c:pt>
                <c:pt idx="1265">
                  <c:v>06/04/2023 16:44</c:v>
                </c:pt>
                <c:pt idx="1266">
                  <c:v>06/04/2023 16:44</c:v>
                </c:pt>
                <c:pt idx="1267">
                  <c:v>06/04/2023 16:44</c:v>
                </c:pt>
                <c:pt idx="1268">
                  <c:v>06/04/2023 16:44</c:v>
                </c:pt>
                <c:pt idx="1269">
                  <c:v>06/04/2023 16:44</c:v>
                </c:pt>
                <c:pt idx="1270">
                  <c:v>06/04/2023 16:44</c:v>
                </c:pt>
                <c:pt idx="1271">
                  <c:v>06/04/2023 16:44</c:v>
                </c:pt>
                <c:pt idx="1272">
                  <c:v>06/04/2023 16:44</c:v>
                </c:pt>
                <c:pt idx="1273">
                  <c:v>06/04/2023 16:44</c:v>
                </c:pt>
                <c:pt idx="1274">
                  <c:v>06/04/2023 16:44</c:v>
                </c:pt>
                <c:pt idx="1275">
                  <c:v>06/04/2023 16:44</c:v>
                </c:pt>
                <c:pt idx="1276">
                  <c:v>06/04/2023 16:44</c:v>
                </c:pt>
                <c:pt idx="1277">
                  <c:v>06/04/2023 16:44</c:v>
                </c:pt>
                <c:pt idx="1278">
                  <c:v>06/04/2023 16:44</c:v>
                </c:pt>
                <c:pt idx="1279">
                  <c:v>06/04/2023 16:44</c:v>
                </c:pt>
                <c:pt idx="1280">
                  <c:v>06/04/2023 16:44</c:v>
                </c:pt>
                <c:pt idx="1281">
                  <c:v>06/04/2023 16:44</c:v>
                </c:pt>
                <c:pt idx="1282">
                  <c:v>06/04/2023 16:44</c:v>
                </c:pt>
                <c:pt idx="1283">
                  <c:v>06/04/2023 16:44</c:v>
                </c:pt>
                <c:pt idx="1284">
                  <c:v>06/04/2023 16:45</c:v>
                </c:pt>
                <c:pt idx="1285">
                  <c:v>06/04/2023 16:45</c:v>
                </c:pt>
                <c:pt idx="1286">
                  <c:v>06/04/2023 16:45</c:v>
                </c:pt>
                <c:pt idx="1287">
                  <c:v>06/04/2023 16:45</c:v>
                </c:pt>
                <c:pt idx="1288">
                  <c:v>06/04/2023 16:45</c:v>
                </c:pt>
                <c:pt idx="1289">
                  <c:v>06/04/2023 16:45</c:v>
                </c:pt>
                <c:pt idx="1290">
                  <c:v>06/04/2023 16:45</c:v>
                </c:pt>
                <c:pt idx="1291">
                  <c:v>06/04/2023 16:45</c:v>
                </c:pt>
                <c:pt idx="1292">
                  <c:v>06/04/2023 16:45</c:v>
                </c:pt>
                <c:pt idx="1293">
                  <c:v>06/04/2023 16:45</c:v>
                </c:pt>
                <c:pt idx="1294">
                  <c:v>06/04/2023 16:45</c:v>
                </c:pt>
                <c:pt idx="1295">
                  <c:v>06/04/2023 16:45</c:v>
                </c:pt>
                <c:pt idx="1296">
                  <c:v>06/04/2023 16:45</c:v>
                </c:pt>
                <c:pt idx="1297">
                  <c:v>06/04/2023 16:45</c:v>
                </c:pt>
                <c:pt idx="1298">
                  <c:v>06/04/2023 16:45</c:v>
                </c:pt>
                <c:pt idx="1299">
                  <c:v>06/04/2023 16:45</c:v>
                </c:pt>
                <c:pt idx="1300">
                  <c:v>06/04/2023 16:45</c:v>
                </c:pt>
                <c:pt idx="1301">
                  <c:v>06/04/2023 16:45</c:v>
                </c:pt>
                <c:pt idx="1302">
                  <c:v>06/04/2023 16:45</c:v>
                </c:pt>
                <c:pt idx="1303">
                  <c:v>06/04/2023 16:45</c:v>
                </c:pt>
                <c:pt idx="1304">
                  <c:v>06/04/2023 16:45</c:v>
                </c:pt>
                <c:pt idx="1305">
                  <c:v>06/04/2023 16:45</c:v>
                </c:pt>
                <c:pt idx="1306">
                  <c:v>06/04/2023 16:45</c:v>
                </c:pt>
                <c:pt idx="1307">
                  <c:v>06/04/2023 16:45</c:v>
                </c:pt>
                <c:pt idx="1308">
                  <c:v>06/04/2023 16:45</c:v>
                </c:pt>
                <c:pt idx="1309">
                  <c:v>06/04/2023 16:45</c:v>
                </c:pt>
                <c:pt idx="1310">
                  <c:v>06/04/2023 16:45</c:v>
                </c:pt>
                <c:pt idx="1311">
                  <c:v>06/04/2023 16:45</c:v>
                </c:pt>
                <c:pt idx="1312">
                  <c:v>06/04/2023 16:45</c:v>
                </c:pt>
                <c:pt idx="1313">
                  <c:v>06/04/2023 16:45</c:v>
                </c:pt>
                <c:pt idx="1314">
                  <c:v>06/04/2023 16:45</c:v>
                </c:pt>
                <c:pt idx="1315">
                  <c:v>06/04/2023 16:45</c:v>
                </c:pt>
                <c:pt idx="1316">
                  <c:v>06/04/2023 16:45</c:v>
                </c:pt>
                <c:pt idx="1317">
                  <c:v>06/04/2023 16:45</c:v>
                </c:pt>
                <c:pt idx="1318">
                  <c:v>06/04/2023 16:45</c:v>
                </c:pt>
                <c:pt idx="1319">
                  <c:v>06/04/2023 16:45</c:v>
                </c:pt>
                <c:pt idx="1320">
                  <c:v>06/04/2023 16:45</c:v>
                </c:pt>
                <c:pt idx="1321">
                  <c:v>06/04/2023 16:45</c:v>
                </c:pt>
                <c:pt idx="1322">
                  <c:v>06/04/2023 16:45</c:v>
                </c:pt>
                <c:pt idx="1323">
                  <c:v>06/04/2023 16:45</c:v>
                </c:pt>
                <c:pt idx="1324">
                  <c:v>06/04/2023 16:45</c:v>
                </c:pt>
                <c:pt idx="1325">
                  <c:v>06/04/2023 16:45</c:v>
                </c:pt>
                <c:pt idx="1326">
                  <c:v>06/04/2023 16:45</c:v>
                </c:pt>
                <c:pt idx="1327">
                  <c:v>06/04/2023 16:45</c:v>
                </c:pt>
                <c:pt idx="1328">
                  <c:v>06/04/2023 16:45</c:v>
                </c:pt>
                <c:pt idx="1329">
                  <c:v>06/04/2023 16:45</c:v>
                </c:pt>
                <c:pt idx="1330">
                  <c:v>06/04/2023 16:45</c:v>
                </c:pt>
                <c:pt idx="1331">
                  <c:v>06/04/2023 16:45</c:v>
                </c:pt>
                <c:pt idx="1332">
                  <c:v>06/04/2023 16:45</c:v>
                </c:pt>
                <c:pt idx="1333">
                  <c:v>06/04/2023 16:45</c:v>
                </c:pt>
                <c:pt idx="1334">
                  <c:v>06/04/2023 16:45</c:v>
                </c:pt>
                <c:pt idx="1335">
                  <c:v>06/04/2023 16:45</c:v>
                </c:pt>
                <c:pt idx="1336">
                  <c:v>06/04/2023 16:45</c:v>
                </c:pt>
                <c:pt idx="1337">
                  <c:v>06/04/2023 16:45</c:v>
                </c:pt>
                <c:pt idx="1338">
                  <c:v>06/04/2023 16:45</c:v>
                </c:pt>
                <c:pt idx="1339">
                  <c:v>06/04/2023 16:45</c:v>
                </c:pt>
                <c:pt idx="1340">
                  <c:v>06/04/2023 16:45</c:v>
                </c:pt>
                <c:pt idx="1341">
                  <c:v>06/04/2023 16:45</c:v>
                </c:pt>
                <c:pt idx="1342">
                  <c:v>06/04/2023 16:45</c:v>
                </c:pt>
                <c:pt idx="1343">
                  <c:v>06/04/2023 16:45</c:v>
                </c:pt>
                <c:pt idx="1344">
                  <c:v>06/04/2023 16:46</c:v>
                </c:pt>
                <c:pt idx="1345">
                  <c:v>06/04/2023 16:46</c:v>
                </c:pt>
                <c:pt idx="1346">
                  <c:v>06/04/2023 16:46</c:v>
                </c:pt>
                <c:pt idx="1347">
                  <c:v>06/04/2023 16:46</c:v>
                </c:pt>
                <c:pt idx="1348">
                  <c:v>06/04/2023 16:46</c:v>
                </c:pt>
                <c:pt idx="1349">
                  <c:v>06/04/2023 16:46</c:v>
                </c:pt>
                <c:pt idx="1350">
                  <c:v>06/04/2023 16:46</c:v>
                </c:pt>
                <c:pt idx="1351">
                  <c:v>06/04/2023 16:46</c:v>
                </c:pt>
                <c:pt idx="1352">
                  <c:v>06/04/2023 16:46</c:v>
                </c:pt>
                <c:pt idx="1353">
                  <c:v>06/04/2023 16:46</c:v>
                </c:pt>
                <c:pt idx="1354">
                  <c:v>06/04/2023 16:46</c:v>
                </c:pt>
                <c:pt idx="1355">
                  <c:v>06/04/2023 16:46</c:v>
                </c:pt>
                <c:pt idx="1356">
                  <c:v>06/04/2023 16:46</c:v>
                </c:pt>
                <c:pt idx="1357">
                  <c:v>06/04/2023 16:46</c:v>
                </c:pt>
                <c:pt idx="1358">
                  <c:v>06/04/2023 16:46</c:v>
                </c:pt>
                <c:pt idx="1359">
                  <c:v>06/04/2023 16:46</c:v>
                </c:pt>
                <c:pt idx="1360">
                  <c:v>06/04/2023 16:46</c:v>
                </c:pt>
                <c:pt idx="1361">
                  <c:v>06/04/2023 16:46</c:v>
                </c:pt>
                <c:pt idx="1362">
                  <c:v>06/04/2023 16:46</c:v>
                </c:pt>
                <c:pt idx="1363">
                  <c:v>06/04/2023 16:46</c:v>
                </c:pt>
                <c:pt idx="1364">
                  <c:v>06/04/2023 16:46</c:v>
                </c:pt>
                <c:pt idx="1365">
                  <c:v>06/04/2023 16:46</c:v>
                </c:pt>
                <c:pt idx="1366">
                  <c:v>06/04/2023 16:46</c:v>
                </c:pt>
                <c:pt idx="1367">
                  <c:v>06/04/2023 16:46</c:v>
                </c:pt>
                <c:pt idx="1368">
                  <c:v>06/04/2023 16:46</c:v>
                </c:pt>
                <c:pt idx="1369">
                  <c:v>06/04/2023 16:46</c:v>
                </c:pt>
                <c:pt idx="1370">
                  <c:v>06/04/2023 16:46</c:v>
                </c:pt>
                <c:pt idx="1371">
                  <c:v>06/04/2023 16:46</c:v>
                </c:pt>
                <c:pt idx="1372">
                  <c:v>06/04/2023 16:46</c:v>
                </c:pt>
                <c:pt idx="1373">
                  <c:v>06/04/2023 16:46</c:v>
                </c:pt>
                <c:pt idx="1374">
                  <c:v>06/04/2023 16:46</c:v>
                </c:pt>
                <c:pt idx="1375">
                  <c:v>06/04/2023 16:46</c:v>
                </c:pt>
                <c:pt idx="1376">
                  <c:v>06/04/2023 16:46</c:v>
                </c:pt>
                <c:pt idx="1377">
                  <c:v>06/04/2023 16:46</c:v>
                </c:pt>
                <c:pt idx="1378">
                  <c:v>06/04/2023 16:46</c:v>
                </c:pt>
                <c:pt idx="1379">
                  <c:v>06/04/2023 16:46</c:v>
                </c:pt>
                <c:pt idx="1380">
                  <c:v>06/04/2023 16:46</c:v>
                </c:pt>
                <c:pt idx="1381">
                  <c:v>06/04/2023 16:46</c:v>
                </c:pt>
                <c:pt idx="1382">
                  <c:v>06/04/2023 16:46</c:v>
                </c:pt>
                <c:pt idx="1383">
                  <c:v>06/04/2023 16:46</c:v>
                </c:pt>
                <c:pt idx="1384">
                  <c:v>06/04/2023 16:46</c:v>
                </c:pt>
                <c:pt idx="1385">
                  <c:v>06/04/2023 16:46</c:v>
                </c:pt>
                <c:pt idx="1386">
                  <c:v>06/04/2023 16:46</c:v>
                </c:pt>
                <c:pt idx="1387">
                  <c:v>06/04/2023 16:46</c:v>
                </c:pt>
                <c:pt idx="1388">
                  <c:v>06/04/2023 16:46</c:v>
                </c:pt>
                <c:pt idx="1389">
                  <c:v>06/04/2023 16:46</c:v>
                </c:pt>
                <c:pt idx="1390">
                  <c:v>06/04/2023 16:46</c:v>
                </c:pt>
                <c:pt idx="1391">
                  <c:v>06/04/2023 16:46</c:v>
                </c:pt>
                <c:pt idx="1392">
                  <c:v>06/04/2023 16:46</c:v>
                </c:pt>
                <c:pt idx="1393">
                  <c:v>06/04/2023 16:46</c:v>
                </c:pt>
                <c:pt idx="1394">
                  <c:v>06/04/2023 16:46</c:v>
                </c:pt>
                <c:pt idx="1395">
                  <c:v>06/04/2023 16:46</c:v>
                </c:pt>
                <c:pt idx="1396">
                  <c:v>06/04/2023 16:46</c:v>
                </c:pt>
                <c:pt idx="1397">
                  <c:v>06/04/2023 16:46</c:v>
                </c:pt>
                <c:pt idx="1398">
                  <c:v>06/04/2023 16:46</c:v>
                </c:pt>
                <c:pt idx="1399">
                  <c:v>06/04/2023 16:46</c:v>
                </c:pt>
                <c:pt idx="1400">
                  <c:v>06/04/2023 16:46</c:v>
                </c:pt>
                <c:pt idx="1401">
                  <c:v>06/04/2023 16:46</c:v>
                </c:pt>
                <c:pt idx="1402">
                  <c:v>06/04/2023 16:46</c:v>
                </c:pt>
                <c:pt idx="1403">
                  <c:v>06/04/2023 16:46</c:v>
                </c:pt>
                <c:pt idx="1404">
                  <c:v>06/04/2023 16:47</c:v>
                </c:pt>
                <c:pt idx="1405">
                  <c:v>06/04/2023 16:47</c:v>
                </c:pt>
                <c:pt idx="1406">
                  <c:v>06/04/2023 16:47</c:v>
                </c:pt>
                <c:pt idx="1407">
                  <c:v>06/04/2023 16:47</c:v>
                </c:pt>
                <c:pt idx="1408">
                  <c:v>06/04/2023 16:47</c:v>
                </c:pt>
                <c:pt idx="1409">
                  <c:v>06/04/2023 16:47</c:v>
                </c:pt>
                <c:pt idx="1410">
                  <c:v>06/04/2023 16:47</c:v>
                </c:pt>
                <c:pt idx="1411">
                  <c:v>06/04/2023 16:47</c:v>
                </c:pt>
                <c:pt idx="1412">
                  <c:v>06/04/2023 16:47</c:v>
                </c:pt>
                <c:pt idx="1413">
                  <c:v>06/04/2023 16:47</c:v>
                </c:pt>
                <c:pt idx="1414">
                  <c:v>06/04/2023 16:47</c:v>
                </c:pt>
                <c:pt idx="1415">
                  <c:v>06/04/2023 16:47</c:v>
                </c:pt>
                <c:pt idx="1416">
                  <c:v>06/04/2023 16:47</c:v>
                </c:pt>
                <c:pt idx="1417">
                  <c:v>06/04/2023 16:47</c:v>
                </c:pt>
                <c:pt idx="1418">
                  <c:v>06/04/2023 16:47</c:v>
                </c:pt>
                <c:pt idx="1419">
                  <c:v>06/04/2023 16:47</c:v>
                </c:pt>
                <c:pt idx="1420">
                  <c:v>06/04/2023 16:47</c:v>
                </c:pt>
                <c:pt idx="1421">
                  <c:v>06/04/2023 16:47</c:v>
                </c:pt>
                <c:pt idx="1422">
                  <c:v>06/04/2023 16:47</c:v>
                </c:pt>
                <c:pt idx="1423">
                  <c:v>06/04/2023 16:47</c:v>
                </c:pt>
                <c:pt idx="1424">
                  <c:v>06/04/2023 16:47</c:v>
                </c:pt>
                <c:pt idx="1425">
                  <c:v>06/04/2023 16:47</c:v>
                </c:pt>
                <c:pt idx="1426">
                  <c:v>06/04/2023 16:47</c:v>
                </c:pt>
                <c:pt idx="1427">
                  <c:v>06/04/2023 16:47</c:v>
                </c:pt>
                <c:pt idx="1428">
                  <c:v>06/04/2023 16:47</c:v>
                </c:pt>
                <c:pt idx="1429">
                  <c:v>06/04/2023 16:47</c:v>
                </c:pt>
                <c:pt idx="1430">
                  <c:v>06/04/2023 16:47</c:v>
                </c:pt>
                <c:pt idx="1431">
                  <c:v>06/04/2023 16:47</c:v>
                </c:pt>
                <c:pt idx="1432">
                  <c:v>06/04/2023 16:47</c:v>
                </c:pt>
                <c:pt idx="1433">
                  <c:v>06/04/2023 16:47</c:v>
                </c:pt>
                <c:pt idx="1434">
                  <c:v>06/04/2023 16:47</c:v>
                </c:pt>
                <c:pt idx="1435">
                  <c:v>06/04/2023 16:47</c:v>
                </c:pt>
                <c:pt idx="1436">
                  <c:v>06/04/2023 16:47</c:v>
                </c:pt>
                <c:pt idx="1437">
                  <c:v>06/04/2023 16:47</c:v>
                </c:pt>
                <c:pt idx="1438">
                  <c:v>06/04/2023 16:47</c:v>
                </c:pt>
                <c:pt idx="1439">
                  <c:v>06/04/2023 16:47</c:v>
                </c:pt>
                <c:pt idx="1440">
                  <c:v>06/04/2023 16:47</c:v>
                </c:pt>
                <c:pt idx="1441">
                  <c:v>06/04/2023 16:47</c:v>
                </c:pt>
                <c:pt idx="1442">
                  <c:v>06/04/2023 16:47</c:v>
                </c:pt>
                <c:pt idx="1443">
                  <c:v>06/04/2023 16:47</c:v>
                </c:pt>
                <c:pt idx="1444">
                  <c:v>06/04/2023 16:47</c:v>
                </c:pt>
                <c:pt idx="1445">
                  <c:v>06/04/2023 16:47</c:v>
                </c:pt>
                <c:pt idx="1446">
                  <c:v>06/04/2023 16:47</c:v>
                </c:pt>
                <c:pt idx="1447">
                  <c:v>06/04/2023 16:47</c:v>
                </c:pt>
                <c:pt idx="1448">
                  <c:v>06/04/2023 16:47</c:v>
                </c:pt>
                <c:pt idx="1449">
                  <c:v>06/04/2023 16:47</c:v>
                </c:pt>
                <c:pt idx="1450">
                  <c:v>06/04/2023 16:47</c:v>
                </c:pt>
                <c:pt idx="1451">
                  <c:v>06/04/2023 16:47</c:v>
                </c:pt>
                <c:pt idx="1452">
                  <c:v>06/04/2023 16:47</c:v>
                </c:pt>
                <c:pt idx="1453">
                  <c:v>06/04/2023 16:47</c:v>
                </c:pt>
                <c:pt idx="1454">
                  <c:v>06/04/2023 16:47</c:v>
                </c:pt>
                <c:pt idx="1455">
                  <c:v>06/04/2023 16:47</c:v>
                </c:pt>
                <c:pt idx="1456">
                  <c:v>06/04/2023 16:47</c:v>
                </c:pt>
                <c:pt idx="1457">
                  <c:v>06/04/2023 16:47</c:v>
                </c:pt>
                <c:pt idx="1458">
                  <c:v>06/04/2023 16:47</c:v>
                </c:pt>
                <c:pt idx="1459">
                  <c:v>06/04/2023 16:47</c:v>
                </c:pt>
                <c:pt idx="1460">
                  <c:v>06/04/2023 16:47</c:v>
                </c:pt>
                <c:pt idx="1461">
                  <c:v>06/04/2023 16:47</c:v>
                </c:pt>
                <c:pt idx="1462">
                  <c:v>06/04/2023 16:47</c:v>
                </c:pt>
                <c:pt idx="1463">
                  <c:v>06/04/2023 16:47</c:v>
                </c:pt>
                <c:pt idx="1464">
                  <c:v>06/04/2023 16:48</c:v>
                </c:pt>
                <c:pt idx="1465">
                  <c:v>06/04/2023 16:48</c:v>
                </c:pt>
                <c:pt idx="1466">
                  <c:v>06/04/2023 16:48</c:v>
                </c:pt>
                <c:pt idx="1467">
                  <c:v>06/04/2023 16:48</c:v>
                </c:pt>
                <c:pt idx="1468">
                  <c:v>06/04/2023 16:48</c:v>
                </c:pt>
                <c:pt idx="1469">
                  <c:v>06/04/2023 16:48</c:v>
                </c:pt>
                <c:pt idx="1470">
                  <c:v>06/04/2023 16:48</c:v>
                </c:pt>
                <c:pt idx="1471">
                  <c:v>06/04/2023 16:48</c:v>
                </c:pt>
                <c:pt idx="1472">
                  <c:v>06/04/2023 16:48</c:v>
                </c:pt>
                <c:pt idx="1473">
                  <c:v>06/04/2023 16:48</c:v>
                </c:pt>
                <c:pt idx="1474">
                  <c:v>06/04/2023 16:48</c:v>
                </c:pt>
                <c:pt idx="1475">
                  <c:v>06/04/2023 16:48</c:v>
                </c:pt>
                <c:pt idx="1476">
                  <c:v>06/04/2023 16:48</c:v>
                </c:pt>
                <c:pt idx="1477">
                  <c:v>06/04/2023 16:48</c:v>
                </c:pt>
                <c:pt idx="1478">
                  <c:v>06/04/2023 16:48</c:v>
                </c:pt>
                <c:pt idx="1479">
                  <c:v>06/04/2023 16:48</c:v>
                </c:pt>
                <c:pt idx="1480">
                  <c:v>06/04/2023 16:48</c:v>
                </c:pt>
                <c:pt idx="1481">
                  <c:v>06/04/2023 16:48</c:v>
                </c:pt>
                <c:pt idx="1482">
                  <c:v>06/04/2023 16:48</c:v>
                </c:pt>
                <c:pt idx="1483">
                  <c:v>06/04/2023 16:48</c:v>
                </c:pt>
                <c:pt idx="1484">
                  <c:v>06/04/2023 16:48</c:v>
                </c:pt>
                <c:pt idx="1485">
                  <c:v>06/04/2023 16:48</c:v>
                </c:pt>
                <c:pt idx="1486">
                  <c:v>06/04/2023 16:48</c:v>
                </c:pt>
                <c:pt idx="1487">
                  <c:v>06/04/2023 16:48</c:v>
                </c:pt>
                <c:pt idx="1488">
                  <c:v>06/04/2023 16:48</c:v>
                </c:pt>
                <c:pt idx="1489">
                  <c:v>06/04/2023 16:48</c:v>
                </c:pt>
                <c:pt idx="1490">
                  <c:v>06/04/2023 16:48</c:v>
                </c:pt>
                <c:pt idx="1491">
                  <c:v>06/04/2023 16:48</c:v>
                </c:pt>
                <c:pt idx="1492">
                  <c:v>06/04/2023 16:48</c:v>
                </c:pt>
                <c:pt idx="1493">
                  <c:v>06/04/2023 16:48</c:v>
                </c:pt>
                <c:pt idx="1494">
                  <c:v>06/04/2023 16:48</c:v>
                </c:pt>
                <c:pt idx="1495">
                  <c:v>06/04/2023 16:48</c:v>
                </c:pt>
                <c:pt idx="1496">
                  <c:v>06/04/2023 16:48</c:v>
                </c:pt>
                <c:pt idx="1497">
                  <c:v>06/04/2023 16:48</c:v>
                </c:pt>
                <c:pt idx="1498">
                  <c:v>06/04/2023 16:48</c:v>
                </c:pt>
                <c:pt idx="1499">
                  <c:v>06/04/2023 16:48</c:v>
                </c:pt>
                <c:pt idx="1500">
                  <c:v>06/04/2023 16:48</c:v>
                </c:pt>
                <c:pt idx="1501">
                  <c:v>06/04/2023 16:48</c:v>
                </c:pt>
                <c:pt idx="1502">
                  <c:v>06/04/2023 16:48</c:v>
                </c:pt>
                <c:pt idx="1503">
                  <c:v>06/04/2023 16:48</c:v>
                </c:pt>
                <c:pt idx="1504">
                  <c:v>06/04/2023 16:48</c:v>
                </c:pt>
                <c:pt idx="1505">
                  <c:v>06/04/2023 16:48</c:v>
                </c:pt>
                <c:pt idx="1506">
                  <c:v>06/04/2023 16:48</c:v>
                </c:pt>
                <c:pt idx="1507">
                  <c:v>06/04/2023 16:48</c:v>
                </c:pt>
                <c:pt idx="1508">
                  <c:v>06/04/2023 16:48</c:v>
                </c:pt>
                <c:pt idx="1509">
                  <c:v>06/04/2023 16:48</c:v>
                </c:pt>
                <c:pt idx="1510">
                  <c:v>06/04/2023 16:48</c:v>
                </c:pt>
                <c:pt idx="1511">
                  <c:v>06/04/2023 16:48</c:v>
                </c:pt>
                <c:pt idx="1512">
                  <c:v>06/04/2023 16:48</c:v>
                </c:pt>
                <c:pt idx="1513">
                  <c:v>06/04/2023 16:48</c:v>
                </c:pt>
                <c:pt idx="1514">
                  <c:v>06/04/2023 16:48</c:v>
                </c:pt>
                <c:pt idx="1515">
                  <c:v>06/04/2023 16:48</c:v>
                </c:pt>
                <c:pt idx="1516">
                  <c:v>06/04/2023 16:48</c:v>
                </c:pt>
                <c:pt idx="1517">
                  <c:v>06/04/2023 16:48</c:v>
                </c:pt>
                <c:pt idx="1518">
                  <c:v>06/04/2023 16:48</c:v>
                </c:pt>
                <c:pt idx="1519">
                  <c:v>06/04/2023 16:48</c:v>
                </c:pt>
                <c:pt idx="1520">
                  <c:v>06/04/2023 16:48</c:v>
                </c:pt>
                <c:pt idx="1521">
                  <c:v>06/04/2023 16:48</c:v>
                </c:pt>
                <c:pt idx="1522">
                  <c:v>06/04/2023 16:48</c:v>
                </c:pt>
                <c:pt idx="1523">
                  <c:v>06/04/2023 16:49</c:v>
                </c:pt>
                <c:pt idx="1524">
                  <c:v>06/04/2023 16:49</c:v>
                </c:pt>
                <c:pt idx="1525">
                  <c:v>06/04/2023 16:49</c:v>
                </c:pt>
                <c:pt idx="1526">
                  <c:v>06/04/2023 16:49</c:v>
                </c:pt>
                <c:pt idx="1527">
                  <c:v>06/04/2023 16:49</c:v>
                </c:pt>
                <c:pt idx="1528">
                  <c:v>06/04/2023 16:49</c:v>
                </c:pt>
                <c:pt idx="1529">
                  <c:v>06/04/2023 16:49</c:v>
                </c:pt>
                <c:pt idx="1530">
                  <c:v>06/04/2023 16:49</c:v>
                </c:pt>
                <c:pt idx="1531">
                  <c:v>06/04/2023 16:49</c:v>
                </c:pt>
                <c:pt idx="1532">
                  <c:v>06/04/2023 16:49</c:v>
                </c:pt>
                <c:pt idx="1533">
                  <c:v>06/04/2023 16:49</c:v>
                </c:pt>
                <c:pt idx="1534">
                  <c:v>06/04/2023 16:49</c:v>
                </c:pt>
                <c:pt idx="1535">
                  <c:v>06/04/2023 16:49</c:v>
                </c:pt>
                <c:pt idx="1536">
                  <c:v>06/04/2023 16:49</c:v>
                </c:pt>
                <c:pt idx="1537">
                  <c:v>06/04/2023 16:49</c:v>
                </c:pt>
                <c:pt idx="1538">
                  <c:v>06/04/2023 16:49</c:v>
                </c:pt>
                <c:pt idx="1539">
                  <c:v>06/04/2023 16:49</c:v>
                </c:pt>
                <c:pt idx="1540">
                  <c:v>06/04/2023 16:49</c:v>
                </c:pt>
                <c:pt idx="1541">
                  <c:v>06/04/2023 16:49</c:v>
                </c:pt>
                <c:pt idx="1542">
                  <c:v>06/04/2023 16:49</c:v>
                </c:pt>
                <c:pt idx="1543">
                  <c:v>06/04/2023 16:49</c:v>
                </c:pt>
                <c:pt idx="1544">
                  <c:v>06/04/2023 16:49</c:v>
                </c:pt>
                <c:pt idx="1545">
                  <c:v>06/04/2023 16:49</c:v>
                </c:pt>
                <c:pt idx="1546">
                  <c:v>06/04/2023 16:49</c:v>
                </c:pt>
                <c:pt idx="1547">
                  <c:v>06/04/2023 16:49</c:v>
                </c:pt>
                <c:pt idx="1548">
                  <c:v>06/04/2023 16:49</c:v>
                </c:pt>
                <c:pt idx="1549">
                  <c:v>06/04/2023 16:49</c:v>
                </c:pt>
                <c:pt idx="1550">
                  <c:v>06/04/2023 16:49</c:v>
                </c:pt>
                <c:pt idx="1551">
                  <c:v>06/04/2023 16:49</c:v>
                </c:pt>
                <c:pt idx="1552">
                  <c:v>06/04/2023 16:49</c:v>
                </c:pt>
                <c:pt idx="1553">
                  <c:v>06/04/2023 16:49</c:v>
                </c:pt>
                <c:pt idx="1554">
                  <c:v>06/04/2023 16:49</c:v>
                </c:pt>
                <c:pt idx="1555">
                  <c:v>06/04/2023 16:49</c:v>
                </c:pt>
                <c:pt idx="1556">
                  <c:v>06/04/2023 16:49</c:v>
                </c:pt>
                <c:pt idx="1557">
                  <c:v>06/04/2023 16:49</c:v>
                </c:pt>
                <c:pt idx="1558">
                  <c:v>06/04/2023 16:49</c:v>
                </c:pt>
                <c:pt idx="1559">
                  <c:v>06/04/2023 16:49</c:v>
                </c:pt>
                <c:pt idx="1560">
                  <c:v>06/04/2023 16:49</c:v>
                </c:pt>
                <c:pt idx="1561">
                  <c:v>06/04/2023 16:49</c:v>
                </c:pt>
                <c:pt idx="1562">
                  <c:v>06/04/2023 16:49</c:v>
                </c:pt>
                <c:pt idx="1563">
                  <c:v>06/04/2023 16:49</c:v>
                </c:pt>
                <c:pt idx="1564">
                  <c:v>06/04/2023 16:49</c:v>
                </c:pt>
                <c:pt idx="1565">
                  <c:v>06/04/2023 16:49</c:v>
                </c:pt>
                <c:pt idx="1566">
                  <c:v>06/04/2023 16:49</c:v>
                </c:pt>
                <c:pt idx="1567">
                  <c:v>06/04/2023 16:49</c:v>
                </c:pt>
                <c:pt idx="1568">
                  <c:v>06/04/2023 16:49</c:v>
                </c:pt>
                <c:pt idx="1569">
                  <c:v>06/04/2023 16:49</c:v>
                </c:pt>
                <c:pt idx="1570">
                  <c:v>06/04/2023 16:49</c:v>
                </c:pt>
                <c:pt idx="1571">
                  <c:v>06/04/2023 16:49</c:v>
                </c:pt>
                <c:pt idx="1572">
                  <c:v>06/04/2023 16:49</c:v>
                </c:pt>
                <c:pt idx="1573">
                  <c:v>06/04/2023 16:49</c:v>
                </c:pt>
                <c:pt idx="1574">
                  <c:v>06/04/2023 16:49</c:v>
                </c:pt>
                <c:pt idx="1575">
                  <c:v>06/04/2023 16:49</c:v>
                </c:pt>
                <c:pt idx="1576">
                  <c:v>06/04/2023 16:49</c:v>
                </c:pt>
                <c:pt idx="1577">
                  <c:v>06/04/2023 16:49</c:v>
                </c:pt>
                <c:pt idx="1578">
                  <c:v>06/04/2023 16:49</c:v>
                </c:pt>
                <c:pt idx="1579">
                  <c:v>06/04/2023 16:49</c:v>
                </c:pt>
                <c:pt idx="1580">
                  <c:v>06/04/2023 16:49</c:v>
                </c:pt>
                <c:pt idx="1581">
                  <c:v>06/04/2023 16:49</c:v>
                </c:pt>
                <c:pt idx="1582">
                  <c:v>06/04/2023 16:49</c:v>
                </c:pt>
                <c:pt idx="1583">
                  <c:v>06/04/2023 16:50</c:v>
                </c:pt>
                <c:pt idx="1584">
                  <c:v>06/04/2023 16:50</c:v>
                </c:pt>
                <c:pt idx="1585">
                  <c:v>06/04/2023 16:50</c:v>
                </c:pt>
                <c:pt idx="1586">
                  <c:v>06/04/2023 16:50</c:v>
                </c:pt>
                <c:pt idx="1587">
                  <c:v>06/04/2023 16:50</c:v>
                </c:pt>
                <c:pt idx="1588">
                  <c:v>06/04/2023 16:50</c:v>
                </c:pt>
                <c:pt idx="1589">
                  <c:v>06/04/2023 16:50</c:v>
                </c:pt>
                <c:pt idx="1590">
                  <c:v>06/04/2023 16:50</c:v>
                </c:pt>
                <c:pt idx="1591">
                  <c:v>06/04/2023 16:50</c:v>
                </c:pt>
                <c:pt idx="1592">
                  <c:v>06/04/2023 16:50</c:v>
                </c:pt>
                <c:pt idx="1593">
                  <c:v>06/04/2023 16:50</c:v>
                </c:pt>
                <c:pt idx="1594">
                  <c:v>06/04/2023 16:50</c:v>
                </c:pt>
                <c:pt idx="1595">
                  <c:v>06/04/2023 16:50</c:v>
                </c:pt>
                <c:pt idx="1596">
                  <c:v>06/04/2023 16:50</c:v>
                </c:pt>
                <c:pt idx="1597">
                  <c:v>06/04/2023 16:50</c:v>
                </c:pt>
                <c:pt idx="1598">
                  <c:v>06/04/2023 16:50</c:v>
                </c:pt>
                <c:pt idx="1599">
                  <c:v>06/04/2023 16:50</c:v>
                </c:pt>
                <c:pt idx="1600">
                  <c:v>06/04/2023 16:50</c:v>
                </c:pt>
                <c:pt idx="1601">
                  <c:v>06/04/2023 16:50</c:v>
                </c:pt>
                <c:pt idx="1602">
                  <c:v>06/04/2023 16:50</c:v>
                </c:pt>
                <c:pt idx="1603">
                  <c:v>06/04/2023 16:50</c:v>
                </c:pt>
                <c:pt idx="1604">
                  <c:v>06/04/2023 16:50</c:v>
                </c:pt>
                <c:pt idx="1605">
                  <c:v>06/04/2023 16:50</c:v>
                </c:pt>
                <c:pt idx="1606">
                  <c:v>06/04/2023 16:50</c:v>
                </c:pt>
                <c:pt idx="1607">
                  <c:v>06/04/2023 16:50</c:v>
                </c:pt>
                <c:pt idx="1608">
                  <c:v>06/04/2023 16:50</c:v>
                </c:pt>
                <c:pt idx="1609">
                  <c:v>06/04/2023 16:50</c:v>
                </c:pt>
                <c:pt idx="1610">
                  <c:v>06/04/2023 16:50</c:v>
                </c:pt>
                <c:pt idx="1611">
                  <c:v>06/04/2023 16:50</c:v>
                </c:pt>
                <c:pt idx="1612">
                  <c:v>06/04/2023 16:50</c:v>
                </c:pt>
                <c:pt idx="1613">
                  <c:v>06/04/2023 16:50</c:v>
                </c:pt>
                <c:pt idx="1614">
                  <c:v>06/04/2023 16:50</c:v>
                </c:pt>
                <c:pt idx="1615">
                  <c:v>06/04/2023 16:50</c:v>
                </c:pt>
                <c:pt idx="1616">
                  <c:v>06/04/2023 16:50</c:v>
                </c:pt>
                <c:pt idx="1617">
                  <c:v>06/04/2023 16:50</c:v>
                </c:pt>
                <c:pt idx="1618">
                  <c:v>06/04/2023 16:50</c:v>
                </c:pt>
                <c:pt idx="1619">
                  <c:v>06/04/2023 16:50</c:v>
                </c:pt>
                <c:pt idx="1620">
                  <c:v>06/04/2023 16:50</c:v>
                </c:pt>
                <c:pt idx="1621">
                  <c:v>06/04/2023 16:50</c:v>
                </c:pt>
                <c:pt idx="1622">
                  <c:v>06/04/2023 16:50</c:v>
                </c:pt>
                <c:pt idx="1623">
                  <c:v>06/04/2023 16:50</c:v>
                </c:pt>
                <c:pt idx="1624">
                  <c:v>06/04/2023 16:50</c:v>
                </c:pt>
                <c:pt idx="1625">
                  <c:v>06/04/2023 16:50</c:v>
                </c:pt>
                <c:pt idx="1626">
                  <c:v>06/04/2023 16:50</c:v>
                </c:pt>
                <c:pt idx="1627">
                  <c:v>06/04/2023 16:50</c:v>
                </c:pt>
                <c:pt idx="1628">
                  <c:v>06/04/2023 16:50</c:v>
                </c:pt>
                <c:pt idx="1629">
                  <c:v>06/04/2023 16:50</c:v>
                </c:pt>
                <c:pt idx="1630">
                  <c:v>06/04/2023 16:50</c:v>
                </c:pt>
                <c:pt idx="1631">
                  <c:v>06/04/2023 16:50</c:v>
                </c:pt>
                <c:pt idx="1632">
                  <c:v>06/04/2023 16:50</c:v>
                </c:pt>
                <c:pt idx="1633">
                  <c:v>06/04/2023 16:50</c:v>
                </c:pt>
                <c:pt idx="1634">
                  <c:v>06/04/2023 16:50</c:v>
                </c:pt>
                <c:pt idx="1635">
                  <c:v>06/04/2023 16:50</c:v>
                </c:pt>
                <c:pt idx="1636">
                  <c:v>06/04/2023 16:50</c:v>
                </c:pt>
                <c:pt idx="1637">
                  <c:v>06/04/2023 16:50</c:v>
                </c:pt>
                <c:pt idx="1638">
                  <c:v>06/04/2023 16:50</c:v>
                </c:pt>
                <c:pt idx="1639">
                  <c:v>06/04/2023 16:50</c:v>
                </c:pt>
                <c:pt idx="1640">
                  <c:v>06/04/2023 16:50</c:v>
                </c:pt>
                <c:pt idx="1641">
                  <c:v>06/04/2023 16:50</c:v>
                </c:pt>
                <c:pt idx="1642">
                  <c:v>06/04/2023 16:50</c:v>
                </c:pt>
                <c:pt idx="1643">
                  <c:v>06/04/2023 16:51</c:v>
                </c:pt>
                <c:pt idx="1644">
                  <c:v>06/04/2023 16:51</c:v>
                </c:pt>
                <c:pt idx="1645">
                  <c:v>06/04/2023 16:51</c:v>
                </c:pt>
                <c:pt idx="1646">
                  <c:v>06/04/2023 16:51</c:v>
                </c:pt>
                <c:pt idx="1647">
                  <c:v>06/04/2023 16:51</c:v>
                </c:pt>
                <c:pt idx="1648">
                  <c:v>06/04/2023 16:51</c:v>
                </c:pt>
                <c:pt idx="1649">
                  <c:v>06/04/2023 16:51</c:v>
                </c:pt>
                <c:pt idx="1650">
                  <c:v>06/04/2023 16:51</c:v>
                </c:pt>
                <c:pt idx="1651">
                  <c:v>06/04/2023 16:51</c:v>
                </c:pt>
                <c:pt idx="1652">
                  <c:v>06/04/2023 16:51</c:v>
                </c:pt>
                <c:pt idx="1653">
                  <c:v>06/04/2023 16:51</c:v>
                </c:pt>
                <c:pt idx="1654">
                  <c:v>06/04/2023 16:51</c:v>
                </c:pt>
                <c:pt idx="1655">
                  <c:v>06/04/2023 16:51</c:v>
                </c:pt>
                <c:pt idx="1656">
                  <c:v>06/04/2023 16:51</c:v>
                </c:pt>
                <c:pt idx="1657">
                  <c:v>06/04/2023 16:51</c:v>
                </c:pt>
                <c:pt idx="1658">
                  <c:v>06/04/2023 16:51</c:v>
                </c:pt>
                <c:pt idx="1659">
                  <c:v>06/04/2023 16:51</c:v>
                </c:pt>
                <c:pt idx="1660">
                  <c:v>06/04/2023 16:51</c:v>
                </c:pt>
                <c:pt idx="1661">
                  <c:v>06/04/2023 16:51</c:v>
                </c:pt>
                <c:pt idx="1662">
                  <c:v>06/04/2023 16:51</c:v>
                </c:pt>
                <c:pt idx="1663">
                  <c:v>06/04/2023 16:51</c:v>
                </c:pt>
                <c:pt idx="1664">
                  <c:v>06/04/2023 16:51</c:v>
                </c:pt>
                <c:pt idx="1665">
                  <c:v>06/04/2023 16:51</c:v>
                </c:pt>
                <c:pt idx="1666">
                  <c:v>06/04/2023 16:51</c:v>
                </c:pt>
                <c:pt idx="1667">
                  <c:v>06/04/2023 16:51</c:v>
                </c:pt>
                <c:pt idx="1668">
                  <c:v>06/04/2023 16:51</c:v>
                </c:pt>
                <c:pt idx="1669">
                  <c:v>06/04/2023 16:51</c:v>
                </c:pt>
                <c:pt idx="1670">
                  <c:v>06/04/2023 16:51</c:v>
                </c:pt>
                <c:pt idx="1671">
                  <c:v>06/04/2023 16:51</c:v>
                </c:pt>
                <c:pt idx="1672">
                  <c:v>06/04/2023 16:51</c:v>
                </c:pt>
                <c:pt idx="1673">
                  <c:v>06/04/2023 16:51</c:v>
                </c:pt>
                <c:pt idx="1674">
                  <c:v>06/04/2023 16:51</c:v>
                </c:pt>
                <c:pt idx="1675">
                  <c:v>06/04/2023 16:51</c:v>
                </c:pt>
                <c:pt idx="1676">
                  <c:v>06/04/2023 16:51</c:v>
                </c:pt>
                <c:pt idx="1677">
                  <c:v>06/04/2023 16:51</c:v>
                </c:pt>
                <c:pt idx="1678">
                  <c:v>06/04/2023 16:51</c:v>
                </c:pt>
                <c:pt idx="1679">
                  <c:v>06/04/2023 16:51</c:v>
                </c:pt>
                <c:pt idx="1680">
                  <c:v>06/04/2023 16:51</c:v>
                </c:pt>
                <c:pt idx="1681">
                  <c:v>06/04/2023 16:51</c:v>
                </c:pt>
                <c:pt idx="1682">
                  <c:v>06/04/2023 16:51</c:v>
                </c:pt>
                <c:pt idx="1683">
                  <c:v>06/04/2023 16:51</c:v>
                </c:pt>
                <c:pt idx="1684">
                  <c:v>06/04/2023 16:51</c:v>
                </c:pt>
                <c:pt idx="1685">
                  <c:v>06/04/2023 16:51</c:v>
                </c:pt>
                <c:pt idx="1686">
                  <c:v>06/04/2023 16:51</c:v>
                </c:pt>
                <c:pt idx="1687">
                  <c:v>06/04/2023 16:51</c:v>
                </c:pt>
                <c:pt idx="1688">
                  <c:v>06/04/2023 16:51</c:v>
                </c:pt>
                <c:pt idx="1689">
                  <c:v>06/04/2023 16:51</c:v>
                </c:pt>
                <c:pt idx="1690">
                  <c:v>06/04/2023 16:51</c:v>
                </c:pt>
                <c:pt idx="1691">
                  <c:v>06/04/2023 16:51</c:v>
                </c:pt>
                <c:pt idx="1692">
                  <c:v>06/04/2023 16:51</c:v>
                </c:pt>
                <c:pt idx="1693">
                  <c:v>06/04/2023 16:51</c:v>
                </c:pt>
                <c:pt idx="1694">
                  <c:v>06/04/2023 16:51</c:v>
                </c:pt>
                <c:pt idx="1695">
                  <c:v>06/04/2023 16:51</c:v>
                </c:pt>
                <c:pt idx="1696">
                  <c:v>06/04/2023 16:51</c:v>
                </c:pt>
                <c:pt idx="1697">
                  <c:v>06/04/2023 16:51</c:v>
                </c:pt>
                <c:pt idx="1698">
                  <c:v>06/04/2023 16:51</c:v>
                </c:pt>
                <c:pt idx="1699">
                  <c:v>06/04/2023 16:51</c:v>
                </c:pt>
                <c:pt idx="1700">
                  <c:v>06/04/2023 16:51</c:v>
                </c:pt>
                <c:pt idx="1701">
                  <c:v>06/04/2023 16:51</c:v>
                </c:pt>
                <c:pt idx="1702">
                  <c:v>06/04/2023 16:51</c:v>
                </c:pt>
                <c:pt idx="1703">
                  <c:v>06/04/2023 16:52</c:v>
                </c:pt>
                <c:pt idx="1704">
                  <c:v>06/04/2023 16:52</c:v>
                </c:pt>
                <c:pt idx="1705">
                  <c:v>06/04/2023 16:52</c:v>
                </c:pt>
                <c:pt idx="1706">
                  <c:v>06/04/2023 16:52</c:v>
                </c:pt>
                <c:pt idx="1707">
                  <c:v>06/04/2023 16:52</c:v>
                </c:pt>
                <c:pt idx="1708">
                  <c:v>06/04/2023 16:52</c:v>
                </c:pt>
                <c:pt idx="1709">
                  <c:v>06/04/2023 16:52</c:v>
                </c:pt>
                <c:pt idx="1710">
                  <c:v>06/04/2023 16:52</c:v>
                </c:pt>
                <c:pt idx="1711">
                  <c:v>06/04/2023 16:52</c:v>
                </c:pt>
                <c:pt idx="1712">
                  <c:v>06/04/2023 16:52</c:v>
                </c:pt>
                <c:pt idx="1713">
                  <c:v>06/04/2023 16:52</c:v>
                </c:pt>
                <c:pt idx="1714">
                  <c:v>06/04/2023 16:52</c:v>
                </c:pt>
                <c:pt idx="1715">
                  <c:v>06/04/2023 16:52</c:v>
                </c:pt>
                <c:pt idx="1716">
                  <c:v>06/04/2023 16:52</c:v>
                </c:pt>
                <c:pt idx="1717">
                  <c:v>06/04/2023 16:52</c:v>
                </c:pt>
                <c:pt idx="1718">
                  <c:v>06/04/2023 16:52</c:v>
                </c:pt>
                <c:pt idx="1719">
                  <c:v>06/04/2023 16:52</c:v>
                </c:pt>
                <c:pt idx="1720">
                  <c:v>06/04/2023 16:52</c:v>
                </c:pt>
                <c:pt idx="1721">
                  <c:v>06/04/2023 16:52</c:v>
                </c:pt>
                <c:pt idx="1722">
                  <c:v>06/04/2023 16:52</c:v>
                </c:pt>
                <c:pt idx="1723">
                  <c:v>06/04/2023 16:52</c:v>
                </c:pt>
                <c:pt idx="1724">
                  <c:v>06/04/2023 16:52</c:v>
                </c:pt>
                <c:pt idx="1725">
                  <c:v>06/04/2023 16:52</c:v>
                </c:pt>
                <c:pt idx="1726">
                  <c:v>06/04/2023 16:52</c:v>
                </c:pt>
                <c:pt idx="1727">
                  <c:v>06/04/2023 16:52</c:v>
                </c:pt>
                <c:pt idx="1728">
                  <c:v>06/04/2023 16:52</c:v>
                </c:pt>
                <c:pt idx="1729">
                  <c:v>06/04/2023 16:52</c:v>
                </c:pt>
                <c:pt idx="1730">
                  <c:v>06/04/2023 16:52</c:v>
                </c:pt>
                <c:pt idx="1731">
                  <c:v>06/04/2023 16:52</c:v>
                </c:pt>
                <c:pt idx="1732">
                  <c:v>06/04/2023 16:52</c:v>
                </c:pt>
                <c:pt idx="1733">
                  <c:v>06/04/2023 16:52</c:v>
                </c:pt>
                <c:pt idx="1734">
                  <c:v>06/04/2023 16:52</c:v>
                </c:pt>
                <c:pt idx="1735">
                  <c:v>06/04/2023 16:52</c:v>
                </c:pt>
                <c:pt idx="1736">
                  <c:v>06/04/2023 16:52</c:v>
                </c:pt>
                <c:pt idx="1737">
                  <c:v>06/04/2023 16:52</c:v>
                </c:pt>
                <c:pt idx="1738">
                  <c:v>06/04/2023 16:52</c:v>
                </c:pt>
                <c:pt idx="1739">
                  <c:v>06/04/2023 16:52</c:v>
                </c:pt>
                <c:pt idx="1740">
                  <c:v>06/04/2023 16:52</c:v>
                </c:pt>
                <c:pt idx="1741">
                  <c:v>06/04/2023 16:52</c:v>
                </c:pt>
                <c:pt idx="1742">
                  <c:v>06/04/2023 16:52</c:v>
                </c:pt>
                <c:pt idx="1743">
                  <c:v>06/04/2023 16:52</c:v>
                </c:pt>
                <c:pt idx="1744">
                  <c:v>06/04/2023 16:52</c:v>
                </c:pt>
                <c:pt idx="1745">
                  <c:v>06/04/2023 16:52</c:v>
                </c:pt>
                <c:pt idx="1746">
                  <c:v>06/04/2023 16:52</c:v>
                </c:pt>
                <c:pt idx="1747">
                  <c:v>06/04/2023 16:52</c:v>
                </c:pt>
                <c:pt idx="1748">
                  <c:v>06/04/2023 16:52</c:v>
                </c:pt>
                <c:pt idx="1749">
                  <c:v>06/04/2023 16:52</c:v>
                </c:pt>
                <c:pt idx="1750">
                  <c:v>06/04/2023 16:52</c:v>
                </c:pt>
                <c:pt idx="1751">
                  <c:v>06/04/2023 16:52</c:v>
                </c:pt>
                <c:pt idx="1752">
                  <c:v>06/04/2023 16:52</c:v>
                </c:pt>
                <c:pt idx="1753">
                  <c:v>06/04/2023 16:52</c:v>
                </c:pt>
                <c:pt idx="1754">
                  <c:v>06/04/2023 16:52</c:v>
                </c:pt>
                <c:pt idx="1755">
                  <c:v>06/04/2023 16:52</c:v>
                </c:pt>
                <c:pt idx="1756">
                  <c:v>06/04/2023 16:52</c:v>
                </c:pt>
                <c:pt idx="1757">
                  <c:v>06/04/2023 16:52</c:v>
                </c:pt>
                <c:pt idx="1758">
                  <c:v>06/04/2023 16:52</c:v>
                </c:pt>
                <c:pt idx="1759">
                  <c:v>06/04/2023 16:52</c:v>
                </c:pt>
                <c:pt idx="1760">
                  <c:v>06/04/2023 16:52</c:v>
                </c:pt>
                <c:pt idx="1761">
                  <c:v>06/04/2023 16:52</c:v>
                </c:pt>
                <c:pt idx="1762">
                  <c:v>06/04/2023 16:53</c:v>
                </c:pt>
                <c:pt idx="1763">
                  <c:v>06/04/2023 16:53</c:v>
                </c:pt>
                <c:pt idx="1764">
                  <c:v>06/04/2023 16:53</c:v>
                </c:pt>
                <c:pt idx="1765">
                  <c:v>06/04/2023 16:53</c:v>
                </c:pt>
                <c:pt idx="1766">
                  <c:v>06/04/2023 16:53</c:v>
                </c:pt>
                <c:pt idx="1767">
                  <c:v>06/04/2023 16:53</c:v>
                </c:pt>
                <c:pt idx="1768">
                  <c:v>06/04/2023 16:53</c:v>
                </c:pt>
                <c:pt idx="1769">
                  <c:v>06/04/2023 16:53</c:v>
                </c:pt>
                <c:pt idx="1770">
                  <c:v>06/04/2023 16:53</c:v>
                </c:pt>
                <c:pt idx="1771">
                  <c:v>06/04/2023 16:53</c:v>
                </c:pt>
                <c:pt idx="1772">
                  <c:v>06/04/2023 16:53</c:v>
                </c:pt>
                <c:pt idx="1773">
                  <c:v>06/04/2023 16:53</c:v>
                </c:pt>
                <c:pt idx="1774">
                  <c:v>06/04/2023 16:53</c:v>
                </c:pt>
                <c:pt idx="1775">
                  <c:v>06/04/2023 16:53</c:v>
                </c:pt>
                <c:pt idx="1776">
                  <c:v>06/04/2023 16:53</c:v>
                </c:pt>
                <c:pt idx="1777">
                  <c:v>06/04/2023 16:53</c:v>
                </c:pt>
                <c:pt idx="1778">
                  <c:v>06/04/2023 16:53</c:v>
                </c:pt>
                <c:pt idx="1779">
                  <c:v>06/04/2023 16:53</c:v>
                </c:pt>
                <c:pt idx="1780">
                  <c:v>06/04/2023 16:53</c:v>
                </c:pt>
                <c:pt idx="1781">
                  <c:v>06/04/2023 16:53</c:v>
                </c:pt>
                <c:pt idx="1782">
                  <c:v>06/04/2023 16:53</c:v>
                </c:pt>
                <c:pt idx="1783">
                  <c:v>06/04/2023 16:53</c:v>
                </c:pt>
                <c:pt idx="1784">
                  <c:v>06/04/2023 16:53</c:v>
                </c:pt>
                <c:pt idx="1785">
                  <c:v>06/04/2023 16:53</c:v>
                </c:pt>
                <c:pt idx="1786">
                  <c:v>06/04/2023 16:53</c:v>
                </c:pt>
                <c:pt idx="1787">
                  <c:v>06/04/2023 16:53</c:v>
                </c:pt>
                <c:pt idx="1788">
                  <c:v>06/04/2023 16:53</c:v>
                </c:pt>
                <c:pt idx="1789">
                  <c:v>06/04/2023 16:53</c:v>
                </c:pt>
                <c:pt idx="1790">
                  <c:v>06/04/2023 16:53</c:v>
                </c:pt>
                <c:pt idx="1791">
                  <c:v>06/04/2023 16:53</c:v>
                </c:pt>
                <c:pt idx="1792">
                  <c:v>06/04/2023 16:53</c:v>
                </c:pt>
                <c:pt idx="1793">
                  <c:v>06/04/2023 16:53</c:v>
                </c:pt>
                <c:pt idx="1794">
                  <c:v>06/04/2023 16:53</c:v>
                </c:pt>
                <c:pt idx="1795">
                  <c:v>06/04/2023 16:53</c:v>
                </c:pt>
                <c:pt idx="1796">
                  <c:v>06/04/2023 16:53</c:v>
                </c:pt>
                <c:pt idx="1797">
                  <c:v>06/04/2023 16:53</c:v>
                </c:pt>
                <c:pt idx="1798">
                  <c:v>06/04/2023 16:53</c:v>
                </c:pt>
                <c:pt idx="1799">
                  <c:v>06/04/2023 16:53</c:v>
                </c:pt>
                <c:pt idx="1800">
                  <c:v>06/04/2023 16:53</c:v>
                </c:pt>
                <c:pt idx="1801">
                  <c:v>06/04/2023 16:53</c:v>
                </c:pt>
                <c:pt idx="1802">
                  <c:v>06/04/2023 16:53</c:v>
                </c:pt>
                <c:pt idx="1803">
                  <c:v>06/04/2023 16:53</c:v>
                </c:pt>
                <c:pt idx="1804">
                  <c:v>06/04/2023 16:53</c:v>
                </c:pt>
                <c:pt idx="1805">
                  <c:v>06/04/2023 16:53</c:v>
                </c:pt>
                <c:pt idx="1806">
                  <c:v>06/04/2023 16:53</c:v>
                </c:pt>
                <c:pt idx="1807">
                  <c:v>06/04/2023 16:53</c:v>
                </c:pt>
                <c:pt idx="1808">
                  <c:v>06/04/2023 16:53</c:v>
                </c:pt>
                <c:pt idx="1809">
                  <c:v>06/04/2023 16:53</c:v>
                </c:pt>
                <c:pt idx="1810">
                  <c:v>06/04/2023 16:53</c:v>
                </c:pt>
                <c:pt idx="1811">
                  <c:v>06/04/2023 16:53</c:v>
                </c:pt>
                <c:pt idx="1812">
                  <c:v>06/04/2023 16:53</c:v>
                </c:pt>
                <c:pt idx="1813">
                  <c:v>06/04/2023 16:53</c:v>
                </c:pt>
                <c:pt idx="1814">
                  <c:v>06/04/2023 16:53</c:v>
                </c:pt>
                <c:pt idx="1815">
                  <c:v>06/04/2023 16:53</c:v>
                </c:pt>
                <c:pt idx="1816">
                  <c:v>06/04/2023 16:53</c:v>
                </c:pt>
                <c:pt idx="1817">
                  <c:v>06/04/2023 16:53</c:v>
                </c:pt>
                <c:pt idx="1818">
                  <c:v>06/04/2023 16:53</c:v>
                </c:pt>
                <c:pt idx="1819">
                  <c:v>06/04/2023 16:53</c:v>
                </c:pt>
                <c:pt idx="1820">
                  <c:v>06/04/2023 16:53</c:v>
                </c:pt>
                <c:pt idx="1821">
                  <c:v>06/04/2023 16:53</c:v>
                </c:pt>
                <c:pt idx="1822">
                  <c:v>06/04/2023 16:54</c:v>
                </c:pt>
                <c:pt idx="1823">
                  <c:v>06/04/2023 16:54</c:v>
                </c:pt>
                <c:pt idx="1824">
                  <c:v>06/04/2023 16:54</c:v>
                </c:pt>
                <c:pt idx="1825">
                  <c:v>06/04/2023 16:54</c:v>
                </c:pt>
                <c:pt idx="1826">
                  <c:v>06/04/2023 16:54</c:v>
                </c:pt>
                <c:pt idx="1827">
                  <c:v>06/04/2023 16:54</c:v>
                </c:pt>
                <c:pt idx="1828">
                  <c:v>06/04/2023 16:54</c:v>
                </c:pt>
                <c:pt idx="1829">
                  <c:v>06/04/2023 16:54</c:v>
                </c:pt>
                <c:pt idx="1830">
                  <c:v>06/04/2023 16:54</c:v>
                </c:pt>
                <c:pt idx="1831">
                  <c:v>06/04/2023 16:54</c:v>
                </c:pt>
                <c:pt idx="1832">
                  <c:v>06/04/2023 16:54</c:v>
                </c:pt>
                <c:pt idx="1833">
                  <c:v>06/04/2023 16:54</c:v>
                </c:pt>
                <c:pt idx="1834">
                  <c:v>06/04/2023 16:54</c:v>
                </c:pt>
                <c:pt idx="1835">
                  <c:v>06/04/2023 16:54</c:v>
                </c:pt>
                <c:pt idx="1836">
                  <c:v>06/04/2023 16:54</c:v>
                </c:pt>
                <c:pt idx="1837">
                  <c:v>06/04/2023 16:54</c:v>
                </c:pt>
                <c:pt idx="1838">
                  <c:v>06/04/2023 16:54</c:v>
                </c:pt>
                <c:pt idx="1839">
                  <c:v>06/04/2023 16:54</c:v>
                </c:pt>
                <c:pt idx="1840">
                  <c:v>06/04/2023 16:54</c:v>
                </c:pt>
                <c:pt idx="1841">
                  <c:v>06/04/2023 16:54</c:v>
                </c:pt>
                <c:pt idx="1842">
                  <c:v>06/04/2023 16:54</c:v>
                </c:pt>
                <c:pt idx="1843">
                  <c:v>06/04/2023 16:54</c:v>
                </c:pt>
                <c:pt idx="1844">
                  <c:v>06/04/2023 16:54</c:v>
                </c:pt>
                <c:pt idx="1845">
                  <c:v>06/04/2023 16:54</c:v>
                </c:pt>
                <c:pt idx="1846">
                  <c:v>06/04/2023 16:54</c:v>
                </c:pt>
                <c:pt idx="1847">
                  <c:v>06/04/2023 16:54</c:v>
                </c:pt>
                <c:pt idx="1848">
                  <c:v>06/04/2023 16:54</c:v>
                </c:pt>
                <c:pt idx="1849">
                  <c:v>06/04/2023 16:54</c:v>
                </c:pt>
                <c:pt idx="1850">
                  <c:v>06/04/2023 16:54</c:v>
                </c:pt>
                <c:pt idx="1851">
                  <c:v>06/04/2023 16:54</c:v>
                </c:pt>
                <c:pt idx="1852">
                  <c:v>06/04/2023 16:54</c:v>
                </c:pt>
                <c:pt idx="1853">
                  <c:v>06/04/2023 16:54</c:v>
                </c:pt>
                <c:pt idx="1854">
                  <c:v>06/04/2023 16:54</c:v>
                </c:pt>
                <c:pt idx="1855">
                  <c:v>06/04/2023 16:54</c:v>
                </c:pt>
                <c:pt idx="1856">
                  <c:v>06/04/2023 16:54</c:v>
                </c:pt>
                <c:pt idx="1857">
                  <c:v>06/04/2023 16:54</c:v>
                </c:pt>
                <c:pt idx="1858">
                  <c:v>06/04/2023 16:54</c:v>
                </c:pt>
                <c:pt idx="1859">
                  <c:v>06/04/2023 16:54</c:v>
                </c:pt>
                <c:pt idx="1860">
                  <c:v>06/04/2023 16:54</c:v>
                </c:pt>
                <c:pt idx="1861">
                  <c:v>06/04/2023 16:54</c:v>
                </c:pt>
                <c:pt idx="1862">
                  <c:v>06/04/2023 16:54</c:v>
                </c:pt>
                <c:pt idx="1863">
                  <c:v>06/04/2023 16:54</c:v>
                </c:pt>
                <c:pt idx="1864">
                  <c:v>06/04/2023 16:54</c:v>
                </c:pt>
                <c:pt idx="1865">
                  <c:v>06/04/2023 16:54</c:v>
                </c:pt>
                <c:pt idx="1866">
                  <c:v>06/04/2023 16:54</c:v>
                </c:pt>
                <c:pt idx="1867">
                  <c:v>06/04/2023 16:54</c:v>
                </c:pt>
                <c:pt idx="1868">
                  <c:v>06/04/2023 16:54</c:v>
                </c:pt>
                <c:pt idx="1869">
                  <c:v>06/04/2023 16:54</c:v>
                </c:pt>
                <c:pt idx="1870">
                  <c:v>06/04/2023 16:54</c:v>
                </c:pt>
                <c:pt idx="1871">
                  <c:v>06/04/2023 16:54</c:v>
                </c:pt>
                <c:pt idx="1872">
                  <c:v>06/04/2023 16:54</c:v>
                </c:pt>
                <c:pt idx="1873">
                  <c:v>06/04/2023 16:54</c:v>
                </c:pt>
                <c:pt idx="1874">
                  <c:v>06/04/2023 16:54</c:v>
                </c:pt>
                <c:pt idx="1875">
                  <c:v>06/04/2023 16:54</c:v>
                </c:pt>
                <c:pt idx="1876">
                  <c:v>06/04/2023 16:54</c:v>
                </c:pt>
                <c:pt idx="1877">
                  <c:v>06/04/2023 16:54</c:v>
                </c:pt>
                <c:pt idx="1878">
                  <c:v>06/04/2023 16:54</c:v>
                </c:pt>
                <c:pt idx="1879">
                  <c:v>06/04/2023 16:54</c:v>
                </c:pt>
                <c:pt idx="1880">
                  <c:v>06/04/2023 16:54</c:v>
                </c:pt>
                <c:pt idx="1881">
                  <c:v>06/04/2023 16:54</c:v>
                </c:pt>
                <c:pt idx="1882">
                  <c:v>06/04/2023 16:55</c:v>
                </c:pt>
                <c:pt idx="1883">
                  <c:v>06/04/2023 16:55</c:v>
                </c:pt>
                <c:pt idx="1884">
                  <c:v>06/04/2023 16:55</c:v>
                </c:pt>
                <c:pt idx="1885">
                  <c:v>06/04/2023 16:55</c:v>
                </c:pt>
                <c:pt idx="1886">
                  <c:v>06/04/2023 16:55</c:v>
                </c:pt>
                <c:pt idx="1887">
                  <c:v>06/04/2023 16:55</c:v>
                </c:pt>
                <c:pt idx="1888">
                  <c:v>06/04/2023 16:55</c:v>
                </c:pt>
                <c:pt idx="1889">
                  <c:v>06/04/2023 16:55</c:v>
                </c:pt>
                <c:pt idx="1890">
                  <c:v>06/04/2023 16:55</c:v>
                </c:pt>
                <c:pt idx="1891">
                  <c:v>06/04/2023 16:55</c:v>
                </c:pt>
                <c:pt idx="1892">
                  <c:v>06/04/2023 16:55</c:v>
                </c:pt>
                <c:pt idx="1893">
                  <c:v>06/04/2023 16:55</c:v>
                </c:pt>
                <c:pt idx="1894">
                  <c:v>06/04/2023 16:55</c:v>
                </c:pt>
                <c:pt idx="1895">
                  <c:v>06/04/2023 16:55</c:v>
                </c:pt>
                <c:pt idx="1896">
                  <c:v>06/04/2023 16:55</c:v>
                </c:pt>
                <c:pt idx="1897">
                  <c:v>06/04/2023 16:55</c:v>
                </c:pt>
                <c:pt idx="1898">
                  <c:v>06/04/2023 16:55</c:v>
                </c:pt>
                <c:pt idx="1899">
                  <c:v>06/04/2023 16:55</c:v>
                </c:pt>
                <c:pt idx="1900">
                  <c:v>06/04/2023 16:55</c:v>
                </c:pt>
                <c:pt idx="1901">
                  <c:v>06/04/2023 16:55</c:v>
                </c:pt>
                <c:pt idx="1902">
                  <c:v>06/04/2023 16:55</c:v>
                </c:pt>
                <c:pt idx="1903">
                  <c:v>06/04/2023 16:55</c:v>
                </c:pt>
                <c:pt idx="1904">
                  <c:v>06/04/2023 16:55</c:v>
                </c:pt>
                <c:pt idx="1905">
                  <c:v>06/04/2023 16:55</c:v>
                </c:pt>
                <c:pt idx="1906">
                  <c:v>06/04/2023 16:55</c:v>
                </c:pt>
                <c:pt idx="1907">
                  <c:v>06/04/2023 16:55</c:v>
                </c:pt>
                <c:pt idx="1908">
                  <c:v>06/04/2023 16:55</c:v>
                </c:pt>
                <c:pt idx="1909">
                  <c:v>06/04/2023 16:55</c:v>
                </c:pt>
                <c:pt idx="1910">
                  <c:v>06/04/2023 16:55</c:v>
                </c:pt>
                <c:pt idx="1911">
                  <c:v>06/04/2023 16:55</c:v>
                </c:pt>
                <c:pt idx="1912">
                  <c:v>06/04/2023 16:55</c:v>
                </c:pt>
                <c:pt idx="1913">
                  <c:v>06/04/2023 16:55</c:v>
                </c:pt>
                <c:pt idx="1914">
                  <c:v>06/04/2023 16:55</c:v>
                </c:pt>
                <c:pt idx="1915">
                  <c:v>06/04/2023 16:55</c:v>
                </c:pt>
                <c:pt idx="1916">
                  <c:v>06/04/2023 16:55</c:v>
                </c:pt>
                <c:pt idx="1917">
                  <c:v>06/04/2023 16:55</c:v>
                </c:pt>
                <c:pt idx="1918">
                  <c:v>06/04/2023 16:55</c:v>
                </c:pt>
                <c:pt idx="1919">
                  <c:v>06/04/2023 16:55</c:v>
                </c:pt>
                <c:pt idx="1920">
                  <c:v>06/04/2023 16:55</c:v>
                </c:pt>
                <c:pt idx="1921">
                  <c:v>06/04/2023 16:55</c:v>
                </c:pt>
                <c:pt idx="1922">
                  <c:v>06/04/2023 16:55</c:v>
                </c:pt>
                <c:pt idx="1923">
                  <c:v>06/04/2023 16:55</c:v>
                </c:pt>
                <c:pt idx="1924">
                  <c:v>06/04/2023 16:55</c:v>
                </c:pt>
                <c:pt idx="1925">
                  <c:v>06/04/2023 16:55</c:v>
                </c:pt>
                <c:pt idx="1926">
                  <c:v>06/04/2023 16:55</c:v>
                </c:pt>
                <c:pt idx="1927">
                  <c:v>06/04/2023 16:55</c:v>
                </c:pt>
                <c:pt idx="1928">
                  <c:v>06/04/2023 16:55</c:v>
                </c:pt>
                <c:pt idx="1929">
                  <c:v>06/04/2023 16:55</c:v>
                </c:pt>
                <c:pt idx="1930">
                  <c:v>06/04/2023 16:55</c:v>
                </c:pt>
                <c:pt idx="1931">
                  <c:v>06/04/2023 16:55</c:v>
                </c:pt>
                <c:pt idx="1932">
                  <c:v>06/04/2023 16:55</c:v>
                </c:pt>
                <c:pt idx="1933">
                  <c:v>06/04/2023 16:55</c:v>
                </c:pt>
                <c:pt idx="1934">
                  <c:v>06/04/2023 16:55</c:v>
                </c:pt>
                <c:pt idx="1935">
                  <c:v>06/04/2023 16:55</c:v>
                </c:pt>
                <c:pt idx="1936">
                  <c:v>06/04/2023 16:55</c:v>
                </c:pt>
                <c:pt idx="1937">
                  <c:v>06/04/2023 16:55</c:v>
                </c:pt>
                <c:pt idx="1938">
                  <c:v>06/04/2023 16:55</c:v>
                </c:pt>
                <c:pt idx="1939">
                  <c:v>06/04/2023 16:55</c:v>
                </c:pt>
                <c:pt idx="1940">
                  <c:v>06/04/2023 16:55</c:v>
                </c:pt>
                <c:pt idx="1941">
                  <c:v>06/04/2023 16:55</c:v>
                </c:pt>
                <c:pt idx="1942">
                  <c:v>06/04/2023 16:56</c:v>
                </c:pt>
                <c:pt idx="1943">
                  <c:v>06/04/2023 16:56</c:v>
                </c:pt>
                <c:pt idx="1944">
                  <c:v>06/04/2023 16:56</c:v>
                </c:pt>
                <c:pt idx="1945">
                  <c:v>06/04/2023 16:56</c:v>
                </c:pt>
                <c:pt idx="1946">
                  <c:v>06/04/2023 16:56</c:v>
                </c:pt>
                <c:pt idx="1947">
                  <c:v>06/04/2023 16:56</c:v>
                </c:pt>
                <c:pt idx="1948">
                  <c:v>06/04/2023 16:56</c:v>
                </c:pt>
                <c:pt idx="1949">
                  <c:v>06/04/2023 16:56</c:v>
                </c:pt>
                <c:pt idx="1950">
                  <c:v>06/04/2023 16:56</c:v>
                </c:pt>
                <c:pt idx="1951">
                  <c:v>06/04/2023 16:56</c:v>
                </c:pt>
                <c:pt idx="1952">
                  <c:v>06/04/2023 16:56</c:v>
                </c:pt>
                <c:pt idx="1953">
                  <c:v>06/04/2023 16:56</c:v>
                </c:pt>
                <c:pt idx="1954">
                  <c:v>06/04/2023 16:56</c:v>
                </c:pt>
                <c:pt idx="1955">
                  <c:v>06/04/2023 16:56</c:v>
                </c:pt>
                <c:pt idx="1956">
                  <c:v>06/04/2023 16:56</c:v>
                </c:pt>
                <c:pt idx="1957">
                  <c:v>06/04/2023 16:56</c:v>
                </c:pt>
                <c:pt idx="1958">
                  <c:v>06/04/2023 16:56</c:v>
                </c:pt>
                <c:pt idx="1959">
                  <c:v>06/04/2023 16:56</c:v>
                </c:pt>
                <c:pt idx="1960">
                  <c:v>06/04/2023 16:56</c:v>
                </c:pt>
                <c:pt idx="1961">
                  <c:v>06/04/2023 16:56</c:v>
                </c:pt>
                <c:pt idx="1962">
                  <c:v>06/04/2023 16:56</c:v>
                </c:pt>
                <c:pt idx="1963">
                  <c:v>06/04/2023 16:56</c:v>
                </c:pt>
                <c:pt idx="1964">
                  <c:v>06/04/2023 16:56</c:v>
                </c:pt>
                <c:pt idx="1965">
                  <c:v>06/04/2023 16:56</c:v>
                </c:pt>
                <c:pt idx="1966">
                  <c:v>06/04/2023 16:56</c:v>
                </c:pt>
                <c:pt idx="1967">
                  <c:v>06/04/2023 16:56</c:v>
                </c:pt>
                <c:pt idx="1968">
                  <c:v>06/04/2023 16:56</c:v>
                </c:pt>
                <c:pt idx="1969">
                  <c:v>06/04/2023 16:56</c:v>
                </c:pt>
                <c:pt idx="1970">
                  <c:v>06/04/2023 16:56</c:v>
                </c:pt>
                <c:pt idx="1971">
                  <c:v>06/04/2023 16:56</c:v>
                </c:pt>
                <c:pt idx="1972">
                  <c:v>06/04/2023 16:56</c:v>
                </c:pt>
                <c:pt idx="1973">
                  <c:v>06/04/2023 16:56</c:v>
                </c:pt>
                <c:pt idx="1974">
                  <c:v>06/04/2023 16:56</c:v>
                </c:pt>
                <c:pt idx="1975">
                  <c:v>06/04/2023 16:56</c:v>
                </c:pt>
                <c:pt idx="1976">
                  <c:v>06/04/2023 16:56</c:v>
                </c:pt>
                <c:pt idx="1977">
                  <c:v>06/04/2023 16:56</c:v>
                </c:pt>
                <c:pt idx="1978">
                  <c:v>06/04/2023 16:56</c:v>
                </c:pt>
                <c:pt idx="1979">
                  <c:v>06/04/2023 16:56</c:v>
                </c:pt>
                <c:pt idx="1980">
                  <c:v>06/04/2023 16:56</c:v>
                </c:pt>
                <c:pt idx="1981">
                  <c:v>06/04/2023 16:56</c:v>
                </c:pt>
                <c:pt idx="1982">
                  <c:v>06/04/2023 16:56</c:v>
                </c:pt>
                <c:pt idx="1983">
                  <c:v>06/04/2023 16:56</c:v>
                </c:pt>
                <c:pt idx="1984">
                  <c:v>06/04/2023 16:56</c:v>
                </c:pt>
                <c:pt idx="1985">
                  <c:v>06/04/2023 16:56</c:v>
                </c:pt>
                <c:pt idx="1986">
                  <c:v>06/04/2023 16:56</c:v>
                </c:pt>
                <c:pt idx="1987">
                  <c:v>06/04/2023 16:56</c:v>
                </c:pt>
                <c:pt idx="1988">
                  <c:v>06/04/2023 16:56</c:v>
                </c:pt>
                <c:pt idx="1989">
                  <c:v>06/04/2023 16:56</c:v>
                </c:pt>
                <c:pt idx="1990">
                  <c:v>06/04/2023 16:56</c:v>
                </c:pt>
                <c:pt idx="1991">
                  <c:v>06/04/2023 16:56</c:v>
                </c:pt>
                <c:pt idx="1992">
                  <c:v>06/04/2023 16:56</c:v>
                </c:pt>
                <c:pt idx="1993">
                  <c:v>06/04/2023 16:56</c:v>
                </c:pt>
                <c:pt idx="1994">
                  <c:v>06/04/2023 16:56</c:v>
                </c:pt>
                <c:pt idx="1995">
                  <c:v>06/04/2023 16:56</c:v>
                </c:pt>
                <c:pt idx="1996">
                  <c:v>06/04/2023 16:56</c:v>
                </c:pt>
                <c:pt idx="1997">
                  <c:v>06/04/2023 16:56</c:v>
                </c:pt>
                <c:pt idx="1998">
                  <c:v>06/04/2023 16:56</c:v>
                </c:pt>
                <c:pt idx="1999">
                  <c:v>06/04/2023 16:56</c:v>
                </c:pt>
                <c:pt idx="2000">
                  <c:v>06/04/2023 16:56</c:v>
                </c:pt>
                <c:pt idx="2001">
                  <c:v>06/04/2023 16:57</c:v>
                </c:pt>
                <c:pt idx="2002">
                  <c:v>06/04/2023 16:57</c:v>
                </c:pt>
                <c:pt idx="2003">
                  <c:v>06/04/2023 16:57</c:v>
                </c:pt>
                <c:pt idx="2004">
                  <c:v>06/04/2023 16:57</c:v>
                </c:pt>
                <c:pt idx="2005">
                  <c:v>06/04/2023 16:57</c:v>
                </c:pt>
                <c:pt idx="2006">
                  <c:v>06/04/2023 16:57</c:v>
                </c:pt>
                <c:pt idx="2007">
                  <c:v>06/04/2023 16:57</c:v>
                </c:pt>
                <c:pt idx="2008">
                  <c:v>06/04/2023 16:57</c:v>
                </c:pt>
                <c:pt idx="2009">
                  <c:v>06/04/2023 16:57</c:v>
                </c:pt>
                <c:pt idx="2010">
                  <c:v>06/04/2023 16:57</c:v>
                </c:pt>
                <c:pt idx="2011">
                  <c:v>06/04/2023 16:57</c:v>
                </c:pt>
                <c:pt idx="2012">
                  <c:v>06/04/2023 16:57</c:v>
                </c:pt>
                <c:pt idx="2013">
                  <c:v>06/04/2023 16:57</c:v>
                </c:pt>
                <c:pt idx="2014">
                  <c:v>06/04/2023 16:57</c:v>
                </c:pt>
                <c:pt idx="2015">
                  <c:v>06/04/2023 16:57</c:v>
                </c:pt>
                <c:pt idx="2016">
                  <c:v>06/04/2023 16:57</c:v>
                </c:pt>
                <c:pt idx="2017">
                  <c:v>06/04/2023 16:57</c:v>
                </c:pt>
                <c:pt idx="2018">
                  <c:v>06/04/2023 16:57</c:v>
                </c:pt>
                <c:pt idx="2019">
                  <c:v>06/04/2023 16:57</c:v>
                </c:pt>
                <c:pt idx="2020">
                  <c:v>06/04/2023 16:57</c:v>
                </c:pt>
                <c:pt idx="2021">
                  <c:v>06/04/2023 16:57</c:v>
                </c:pt>
                <c:pt idx="2022">
                  <c:v>06/04/2023 16:57</c:v>
                </c:pt>
                <c:pt idx="2023">
                  <c:v>06/04/2023 16:57</c:v>
                </c:pt>
                <c:pt idx="2024">
                  <c:v>06/04/2023 16:57</c:v>
                </c:pt>
                <c:pt idx="2025">
                  <c:v>06/04/2023 16:57</c:v>
                </c:pt>
                <c:pt idx="2026">
                  <c:v>06/04/2023 16:57</c:v>
                </c:pt>
                <c:pt idx="2027">
                  <c:v>06/04/2023 16:57</c:v>
                </c:pt>
                <c:pt idx="2028">
                  <c:v>06/04/2023 16:57</c:v>
                </c:pt>
                <c:pt idx="2029">
                  <c:v>06/04/2023 16:57</c:v>
                </c:pt>
                <c:pt idx="2030">
                  <c:v>06/04/2023 16:57</c:v>
                </c:pt>
                <c:pt idx="2031">
                  <c:v>06/04/2023 16:57</c:v>
                </c:pt>
                <c:pt idx="2032">
                  <c:v>06/04/2023 16:57</c:v>
                </c:pt>
                <c:pt idx="2033">
                  <c:v>06/04/2023 16:57</c:v>
                </c:pt>
                <c:pt idx="2034">
                  <c:v>06/04/2023 16:57</c:v>
                </c:pt>
                <c:pt idx="2035">
                  <c:v>06/04/2023 16:57</c:v>
                </c:pt>
                <c:pt idx="2036">
                  <c:v>06/04/2023 16:57</c:v>
                </c:pt>
                <c:pt idx="2037">
                  <c:v>06/04/2023 16:57</c:v>
                </c:pt>
                <c:pt idx="2038">
                  <c:v>06/04/2023 16:57</c:v>
                </c:pt>
                <c:pt idx="2039">
                  <c:v>06/04/2023 16:57</c:v>
                </c:pt>
                <c:pt idx="2040">
                  <c:v>06/04/2023 16:57</c:v>
                </c:pt>
                <c:pt idx="2041">
                  <c:v>06/04/2023 16:57</c:v>
                </c:pt>
                <c:pt idx="2042">
                  <c:v>06/04/2023 16:57</c:v>
                </c:pt>
                <c:pt idx="2043">
                  <c:v>06/04/2023 16:57</c:v>
                </c:pt>
                <c:pt idx="2044">
                  <c:v>06/04/2023 16:57</c:v>
                </c:pt>
                <c:pt idx="2045">
                  <c:v>06/04/2023 16:57</c:v>
                </c:pt>
                <c:pt idx="2046">
                  <c:v>06/04/2023 16:57</c:v>
                </c:pt>
                <c:pt idx="2047">
                  <c:v>06/04/2023 16:57</c:v>
                </c:pt>
                <c:pt idx="2048">
                  <c:v>06/04/2023 16:57</c:v>
                </c:pt>
                <c:pt idx="2049">
                  <c:v>06/04/2023 16:57</c:v>
                </c:pt>
                <c:pt idx="2050">
                  <c:v>06/04/2023 16:57</c:v>
                </c:pt>
                <c:pt idx="2051">
                  <c:v>06/04/2023 16:57</c:v>
                </c:pt>
                <c:pt idx="2052">
                  <c:v>06/04/2023 16:57</c:v>
                </c:pt>
                <c:pt idx="2053">
                  <c:v>06/04/2023 16:57</c:v>
                </c:pt>
                <c:pt idx="2054">
                  <c:v>06/04/2023 16:57</c:v>
                </c:pt>
                <c:pt idx="2055">
                  <c:v>06/04/2023 16:57</c:v>
                </c:pt>
                <c:pt idx="2056">
                  <c:v>06/04/2023 16:57</c:v>
                </c:pt>
                <c:pt idx="2057">
                  <c:v>06/04/2023 16:57</c:v>
                </c:pt>
                <c:pt idx="2058">
                  <c:v>06/04/2023 16:57</c:v>
                </c:pt>
                <c:pt idx="2059">
                  <c:v>06/04/2023 16:57</c:v>
                </c:pt>
                <c:pt idx="2060">
                  <c:v>06/04/2023 16:57</c:v>
                </c:pt>
                <c:pt idx="2061">
                  <c:v>06/04/2023 16:58</c:v>
                </c:pt>
                <c:pt idx="2062">
                  <c:v>06/04/2023 16:58</c:v>
                </c:pt>
                <c:pt idx="2063">
                  <c:v>06/04/2023 16:58</c:v>
                </c:pt>
                <c:pt idx="2064">
                  <c:v>06/04/2023 16:58</c:v>
                </c:pt>
                <c:pt idx="2065">
                  <c:v>06/04/2023 16:58</c:v>
                </c:pt>
                <c:pt idx="2066">
                  <c:v>06/04/2023 16:58</c:v>
                </c:pt>
                <c:pt idx="2067">
                  <c:v>06/04/2023 16:58</c:v>
                </c:pt>
                <c:pt idx="2068">
                  <c:v>06/04/2023 16:58</c:v>
                </c:pt>
                <c:pt idx="2069">
                  <c:v>06/04/2023 16:58</c:v>
                </c:pt>
                <c:pt idx="2070">
                  <c:v>06/04/2023 16:58</c:v>
                </c:pt>
                <c:pt idx="2071">
                  <c:v>06/04/2023 16:58</c:v>
                </c:pt>
                <c:pt idx="2072">
                  <c:v>06/04/2023 16:58</c:v>
                </c:pt>
                <c:pt idx="2073">
                  <c:v>06/04/2023 16:58</c:v>
                </c:pt>
                <c:pt idx="2074">
                  <c:v>06/04/2023 16:58</c:v>
                </c:pt>
                <c:pt idx="2075">
                  <c:v>06/04/2023 16:58</c:v>
                </c:pt>
                <c:pt idx="2076">
                  <c:v>06/04/2023 16:58</c:v>
                </c:pt>
                <c:pt idx="2077">
                  <c:v>06/04/2023 16:58</c:v>
                </c:pt>
                <c:pt idx="2078">
                  <c:v>06/04/2023 16:58</c:v>
                </c:pt>
                <c:pt idx="2079">
                  <c:v>06/04/2023 16:58</c:v>
                </c:pt>
                <c:pt idx="2080">
                  <c:v>06/04/2023 16:58</c:v>
                </c:pt>
                <c:pt idx="2081">
                  <c:v>06/04/2023 16:58</c:v>
                </c:pt>
                <c:pt idx="2082">
                  <c:v>06/04/2023 16:58</c:v>
                </c:pt>
                <c:pt idx="2083">
                  <c:v>06/04/2023 16:58</c:v>
                </c:pt>
                <c:pt idx="2084">
                  <c:v>06/04/2023 16:58</c:v>
                </c:pt>
                <c:pt idx="2085">
                  <c:v>06/04/2023 16:58</c:v>
                </c:pt>
                <c:pt idx="2086">
                  <c:v>06/04/2023 16:58</c:v>
                </c:pt>
                <c:pt idx="2087">
                  <c:v>06/04/2023 16:58</c:v>
                </c:pt>
                <c:pt idx="2088">
                  <c:v>06/04/2023 16:58</c:v>
                </c:pt>
                <c:pt idx="2089">
                  <c:v>06/04/2023 16:58</c:v>
                </c:pt>
                <c:pt idx="2090">
                  <c:v>06/04/2023 16:58</c:v>
                </c:pt>
                <c:pt idx="2091">
                  <c:v>06/04/2023 16:58</c:v>
                </c:pt>
                <c:pt idx="2092">
                  <c:v>06/04/2023 16:58</c:v>
                </c:pt>
                <c:pt idx="2093">
                  <c:v>06/04/2023 16:58</c:v>
                </c:pt>
                <c:pt idx="2094">
                  <c:v>06/04/2023 16:58</c:v>
                </c:pt>
                <c:pt idx="2095">
                  <c:v>06/04/2023 16:58</c:v>
                </c:pt>
                <c:pt idx="2096">
                  <c:v>06/04/2023 16:58</c:v>
                </c:pt>
                <c:pt idx="2097">
                  <c:v>06/04/2023 16:58</c:v>
                </c:pt>
                <c:pt idx="2098">
                  <c:v>06/04/2023 16:58</c:v>
                </c:pt>
                <c:pt idx="2099">
                  <c:v>06/04/2023 16:58</c:v>
                </c:pt>
                <c:pt idx="2100">
                  <c:v>06/04/2023 16:58</c:v>
                </c:pt>
                <c:pt idx="2101">
                  <c:v>06/04/2023 16:58</c:v>
                </c:pt>
                <c:pt idx="2102">
                  <c:v>06/04/2023 16:58</c:v>
                </c:pt>
                <c:pt idx="2103">
                  <c:v>06/04/2023 16:58</c:v>
                </c:pt>
                <c:pt idx="2104">
                  <c:v>06/04/2023 16:58</c:v>
                </c:pt>
                <c:pt idx="2105">
                  <c:v>06/04/2023 16:58</c:v>
                </c:pt>
                <c:pt idx="2106">
                  <c:v>06/04/2023 16:58</c:v>
                </c:pt>
                <c:pt idx="2107">
                  <c:v>06/04/2023 16:58</c:v>
                </c:pt>
                <c:pt idx="2108">
                  <c:v>06/04/2023 16:58</c:v>
                </c:pt>
                <c:pt idx="2109">
                  <c:v>06/04/2023 16:58</c:v>
                </c:pt>
                <c:pt idx="2110">
                  <c:v>06/04/2023 16:58</c:v>
                </c:pt>
                <c:pt idx="2111">
                  <c:v>06/04/2023 16:58</c:v>
                </c:pt>
                <c:pt idx="2112">
                  <c:v>06/04/2023 16:58</c:v>
                </c:pt>
                <c:pt idx="2113">
                  <c:v>06/04/2023 16:58</c:v>
                </c:pt>
                <c:pt idx="2114">
                  <c:v>06/04/2023 16:58</c:v>
                </c:pt>
                <c:pt idx="2115">
                  <c:v>06/04/2023 16:58</c:v>
                </c:pt>
                <c:pt idx="2116">
                  <c:v>06/04/2023 16:58</c:v>
                </c:pt>
                <c:pt idx="2117">
                  <c:v>06/04/2023 16:58</c:v>
                </c:pt>
                <c:pt idx="2118">
                  <c:v>06/04/2023 16:58</c:v>
                </c:pt>
                <c:pt idx="2119">
                  <c:v>06/04/2023 16:58</c:v>
                </c:pt>
                <c:pt idx="2120">
                  <c:v>06/04/2023 16:58</c:v>
                </c:pt>
                <c:pt idx="2121">
                  <c:v>06/04/2023 16:59</c:v>
                </c:pt>
                <c:pt idx="2122">
                  <c:v>06/04/2023 16:59</c:v>
                </c:pt>
                <c:pt idx="2123">
                  <c:v>06/04/2023 16:59</c:v>
                </c:pt>
                <c:pt idx="2124">
                  <c:v>06/04/2023 16:59</c:v>
                </c:pt>
                <c:pt idx="2125">
                  <c:v>06/04/2023 16:59</c:v>
                </c:pt>
                <c:pt idx="2126">
                  <c:v>06/04/2023 16:59</c:v>
                </c:pt>
                <c:pt idx="2127">
                  <c:v>06/04/2023 16:59</c:v>
                </c:pt>
                <c:pt idx="2128">
                  <c:v>06/04/2023 16:59</c:v>
                </c:pt>
                <c:pt idx="2129">
                  <c:v>06/04/2023 16:59</c:v>
                </c:pt>
                <c:pt idx="2130">
                  <c:v>06/04/2023 16:59</c:v>
                </c:pt>
                <c:pt idx="2131">
                  <c:v>06/04/2023 16:59</c:v>
                </c:pt>
                <c:pt idx="2132">
                  <c:v>06/04/2023 16:59</c:v>
                </c:pt>
                <c:pt idx="2133">
                  <c:v>06/04/2023 16:59</c:v>
                </c:pt>
                <c:pt idx="2134">
                  <c:v>06/04/2023 16:59</c:v>
                </c:pt>
                <c:pt idx="2135">
                  <c:v>06/04/2023 16:59</c:v>
                </c:pt>
                <c:pt idx="2136">
                  <c:v>06/04/2023 16:59</c:v>
                </c:pt>
                <c:pt idx="2137">
                  <c:v>06/04/2023 16:59</c:v>
                </c:pt>
                <c:pt idx="2138">
                  <c:v>06/04/2023 16:59</c:v>
                </c:pt>
                <c:pt idx="2139">
                  <c:v>06/04/2023 16:59</c:v>
                </c:pt>
                <c:pt idx="2140">
                  <c:v>06/04/2023 16:59</c:v>
                </c:pt>
                <c:pt idx="2141">
                  <c:v>06/04/2023 16:59</c:v>
                </c:pt>
                <c:pt idx="2142">
                  <c:v>06/04/2023 16:59</c:v>
                </c:pt>
                <c:pt idx="2143">
                  <c:v>06/04/2023 16:59</c:v>
                </c:pt>
                <c:pt idx="2144">
                  <c:v>06/04/2023 16:59</c:v>
                </c:pt>
                <c:pt idx="2145">
                  <c:v>06/04/2023 16:59</c:v>
                </c:pt>
                <c:pt idx="2146">
                  <c:v>06/04/2023 16:59</c:v>
                </c:pt>
                <c:pt idx="2147">
                  <c:v>06/04/2023 16:59</c:v>
                </c:pt>
                <c:pt idx="2148">
                  <c:v>06/04/2023 16:59</c:v>
                </c:pt>
                <c:pt idx="2149">
                  <c:v>06/04/2023 16:59</c:v>
                </c:pt>
                <c:pt idx="2150">
                  <c:v>06/04/2023 16:59</c:v>
                </c:pt>
                <c:pt idx="2151">
                  <c:v>06/04/2023 16:59</c:v>
                </c:pt>
                <c:pt idx="2152">
                  <c:v>06/04/2023 16:59</c:v>
                </c:pt>
                <c:pt idx="2153">
                  <c:v>06/04/2023 16:59</c:v>
                </c:pt>
                <c:pt idx="2154">
                  <c:v>06/04/2023 16:59</c:v>
                </c:pt>
                <c:pt idx="2155">
                  <c:v>06/04/2023 16:59</c:v>
                </c:pt>
                <c:pt idx="2156">
                  <c:v>06/04/2023 16:59</c:v>
                </c:pt>
                <c:pt idx="2157">
                  <c:v>06/04/2023 16:59</c:v>
                </c:pt>
                <c:pt idx="2158">
                  <c:v>06/04/2023 16:59</c:v>
                </c:pt>
                <c:pt idx="2159">
                  <c:v>06/04/2023 16:59</c:v>
                </c:pt>
                <c:pt idx="2160">
                  <c:v>06/04/2023 16:59</c:v>
                </c:pt>
                <c:pt idx="2161">
                  <c:v>06/04/2023 16:59</c:v>
                </c:pt>
                <c:pt idx="2162">
                  <c:v>06/04/2023 16:59</c:v>
                </c:pt>
                <c:pt idx="2163">
                  <c:v>06/04/2023 16:59</c:v>
                </c:pt>
                <c:pt idx="2164">
                  <c:v>06/04/2023 16:59</c:v>
                </c:pt>
                <c:pt idx="2165">
                  <c:v>06/04/2023 16:59</c:v>
                </c:pt>
                <c:pt idx="2166">
                  <c:v>06/04/2023 16:59</c:v>
                </c:pt>
                <c:pt idx="2167">
                  <c:v>06/04/2023 16:59</c:v>
                </c:pt>
                <c:pt idx="2168">
                  <c:v>06/04/2023 16:59</c:v>
                </c:pt>
                <c:pt idx="2169">
                  <c:v>06/04/2023 16:59</c:v>
                </c:pt>
                <c:pt idx="2170">
                  <c:v>06/04/2023 16:59</c:v>
                </c:pt>
                <c:pt idx="2171">
                  <c:v>06/04/2023 16:59</c:v>
                </c:pt>
                <c:pt idx="2172">
                  <c:v>06/04/2023 16:59</c:v>
                </c:pt>
                <c:pt idx="2173">
                  <c:v>06/04/2023 16:59</c:v>
                </c:pt>
                <c:pt idx="2174">
                  <c:v>06/04/2023 16:59</c:v>
                </c:pt>
                <c:pt idx="2175">
                  <c:v>06/04/2023 16:59</c:v>
                </c:pt>
                <c:pt idx="2176">
                  <c:v>06/04/2023 16:59</c:v>
                </c:pt>
                <c:pt idx="2177">
                  <c:v>06/04/2023 16:59</c:v>
                </c:pt>
                <c:pt idx="2178">
                  <c:v>06/04/2023 16:59</c:v>
                </c:pt>
                <c:pt idx="2179">
                  <c:v>06/04/2023 16:59</c:v>
                </c:pt>
                <c:pt idx="2180">
                  <c:v>06/04/2023 16:59</c:v>
                </c:pt>
                <c:pt idx="2181">
                  <c:v>06/04/2023 17:00</c:v>
                </c:pt>
                <c:pt idx="2182">
                  <c:v>06/04/2023 17:00</c:v>
                </c:pt>
                <c:pt idx="2183">
                  <c:v>06/04/2023 17:00</c:v>
                </c:pt>
                <c:pt idx="2184">
                  <c:v>06/04/2023 17:00</c:v>
                </c:pt>
                <c:pt idx="2185">
                  <c:v>06/04/2023 17:00</c:v>
                </c:pt>
                <c:pt idx="2186">
                  <c:v>06/04/2023 17:00</c:v>
                </c:pt>
                <c:pt idx="2187">
                  <c:v>06/04/2023 17:00</c:v>
                </c:pt>
                <c:pt idx="2188">
                  <c:v>06/04/2023 17:00</c:v>
                </c:pt>
                <c:pt idx="2189">
                  <c:v>06/04/2023 17:00</c:v>
                </c:pt>
                <c:pt idx="2190">
                  <c:v>06/04/2023 17:00</c:v>
                </c:pt>
                <c:pt idx="2191">
                  <c:v>06/04/2023 17:00</c:v>
                </c:pt>
                <c:pt idx="2192">
                  <c:v>06/04/2023 17:00</c:v>
                </c:pt>
                <c:pt idx="2193">
                  <c:v>06/04/2023 17:00</c:v>
                </c:pt>
                <c:pt idx="2194">
                  <c:v>06/04/2023 17:00</c:v>
                </c:pt>
                <c:pt idx="2195">
                  <c:v>06/04/2023 17:00</c:v>
                </c:pt>
                <c:pt idx="2196">
                  <c:v>06/04/2023 17:00</c:v>
                </c:pt>
                <c:pt idx="2197">
                  <c:v>06/04/2023 17:00</c:v>
                </c:pt>
                <c:pt idx="2198">
                  <c:v>06/04/2023 17:00</c:v>
                </c:pt>
                <c:pt idx="2199">
                  <c:v>06/04/2023 17:00</c:v>
                </c:pt>
                <c:pt idx="2200">
                  <c:v>06/04/2023 17:00</c:v>
                </c:pt>
                <c:pt idx="2201">
                  <c:v>06/04/2023 17:00</c:v>
                </c:pt>
                <c:pt idx="2202">
                  <c:v>06/04/2023 17:00</c:v>
                </c:pt>
                <c:pt idx="2203">
                  <c:v>06/04/2023 17:00</c:v>
                </c:pt>
                <c:pt idx="2204">
                  <c:v>06/04/2023 17:00</c:v>
                </c:pt>
                <c:pt idx="2205">
                  <c:v>06/04/2023 17:00</c:v>
                </c:pt>
                <c:pt idx="2206">
                  <c:v>06/04/2023 17:00</c:v>
                </c:pt>
                <c:pt idx="2207">
                  <c:v>06/04/2023 17:00</c:v>
                </c:pt>
                <c:pt idx="2208">
                  <c:v>06/04/2023 17:00</c:v>
                </c:pt>
                <c:pt idx="2209">
                  <c:v>06/04/2023 17:00</c:v>
                </c:pt>
                <c:pt idx="2210">
                  <c:v>06/04/2023 17:00</c:v>
                </c:pt>
                <c:pt idx="2211">
                  <c:v>06/04/2023 17:00</c:v>
                </c:pt>
                <c:pt idx="2212">
                  <c:v>06/04/2023 17:00</c:v>
                </c:pt>
                <c:pt idx="2213">
                  <c:v>06/04/2023 17:00</c:v>
                </c:pt>
                <c:pt idx="2214">
                  <c:v>06/04/2023 17:00</c:v>
                </c:pt>
                <c:pt idx="2215">
                  <c:v>06/04/2023 17:00</c:v>
                </c:pt>
                <c:pt idx="2216">
                  <c:v>06/04/2023 17:00</c:v>
                </c:pt>
                <c:pt idx="2217">
                  <c:v>06/04/2023 17:00</c:v>
                </c:pt>
                <c:pt idx="2218">
                  <c:v>06/04/2023 17:00</c:v>
                </c:pt>
                <c:pt idx="2219">
                  <c:v>06/04/2023 17:00</c:v>
                </c:pt>
                <c:pt idx="2220">
                  <c:v>06/04/2023 17:00</c:v>
                </c:pt>
                <c:pt idx="2221">
                  <c:v>06/04/2023 17:00</c:v>
                </c:pt>
                <c:pt idx="2222">
                  <c:v>06/04/2023 17:00</c:v>
                </c:pt>
                <c:pt idx="2223">
                  <c:v>06/04/2023 17:00</c:v>
                </c:pt>
                <c:pt idx="2224">
                  <c:v>06/04/2023 17:00</c:v>
                </c:pt>
                <c:pt idx="2225">
                  <c:v>06/04/2023 17:00</c:v>
                </c:pt>
                <c:pt idx="2226">
                  <c:v>06/04/2023 17:00</c:v>
                </c:pt>
                <c:pt idx="2227">
                  <c:v>06/04/2023 17:00</c:v>
                </c:pt>
                <c:pt idx="2228">
                  <c:v>06/04/2023 17:00</c:v>
                </c:pt>
                <c:pt idx="2229">
                  <c:v>06/04/2023 17:00</c:v>
                </c:pt>
                <c:pt idx="2230">
                  <c:v>06/04/2023 17:00</c:v>
                </c:pt>
                <c:pt idx="2231">
                  <c:v>06/04/2023 17:00</c:v>
                </c:pt>
                <c:pt idx="2232">
                  <c:v>06/04/2023 17:00</c:v>
                </c:pt>
                <c:pt idx="2233">
                  <c:v>06/04/2023 17:00</c:v>
                </c:pt>
                <c:pt idx="2234">
                  <c:v>06/04/2023 17:00</c:v>
                </c:pt>
                <c:pt idx="2235">
                  <c:v>06/04/2023 17:00</c:v>
                </c:pt>
                <c:pt idx="2236">
                  <c:v>06/04/2023 17:00</c:v>
                </c:pt>
                <c:pt idx="2237">
                  <c:v>06/04/2023 17:00</c:v>
                </c:pt>
                <c:pt idx="2238">
                  <c:v>06/04/2023 17:00</c:v>
                </c:pt>
                <c:pt idx="2239">
                  <c:v>06/04/2023 17:00</c:v>
                </c:pt>
                <c:pt idx="2240">
                  <c:v>06/04/2023 17:01</c:v>
                </c:pt>
                <c:pt idx="2241">
                  <c:v>06/04/2023 17:01</c:v>
                </c:pt>
                <c:pt idx="2242">
                  <c:v>06/04/2023 17:01</c:v>
                </c:pt>
                <c:pt idx="2243">
                  <c:v>06/04/2023 17:01</c:v>
                </c:pt>
                <c:pt idx="2244">
                  <c:v>06/04/2023 17:01</c:v>
                </c:pt>
                <c:pt idx="2245">
                  <c:v>06/04/2023 17:01</c:v>
                </c:pt>
                <c:pt idx="2246">
                  <c:v>06/04/2023 17:01</c:v>
                </c:pt>
                <c:pt idx="2247">
                  <c:v>06/04/2023 17:01</c:v>
                </c:pt>
                <c:pt idx="2248">
                  <c:v>06/04/2023 17:01</c:v>
                </c:pt>
                <c:pt idx="2249">
                  <c:v>06/04/2023 17:01</c:v>
                </c:pt>
                <c:pt idx="2250">
                  <c:v>06/04/2023 17:01</c:v>
                </c:pt>
                <c:pt idx="2251">
                  <c:v>06/04/2023 17:01</c:v>
                </c:pt>
                <c:pt idx="2252">
                  <c:v>06/04/2023 17:01</c:v>
                </c:pt>
                <c:pt idx="2253">
                  <c:v>06/04/2023 17:01</c:v>
                </c:pt>
                <c:pt idx="2254">
                  <c:v>06/04/2023 17:01</c:v>
                </c:pt>
                <c:pt idx="2255">
                  <c:v>06/04/2023 17:01</c:v>
                </c:pt>
                <c:pt idx="2256">
                  <c:v>06/04/2023 17:01</c:v>
                </c:pt>
                <c:pt idx="2257">
                  <c:v>06/04/2023 17:01</c:v>
                </c:pt>
                <c:pt idx="2258">
                  <c:v>06/04/2023 17:01</c:v>
                </c:pt>
                <c:pt idx="2259">
                  <c:v>06/04/2023 17:01</c:v>
                </c:pt>
                <c:pt idx="2260">
                  <c:v>06/04/2023 17:01</c:v>
                </c:pt>
                <c:pt idx="2261">
                  <c:v>06/04/2023 17:01</c:v>
                </c:pt>
                <c:pt idx="2262">
                  <c:v>06/04/2023 17:01</c:v>
                </c:pt>
                <c:pt idx="2263">
                  <c:v>06/04/2023 17:01</c:v>
                </c:pt>
                <c:pt idx="2264">
                  <c:v>06/04/2023 17:01</c:v>
                </c:pt>
                <c:pt idx="2265">
                  <c:v>06/04/2023 17:01</c:v>
                </c:pt>
                <c:pt idx="2266">
                  <c:v>06/04/2023 17:01</c:v>
                </c:pt>
                <c:pt idx="2267">
                  <c:v>06/04/2023 17:01</c:v>
                </c:pt>
                <c:pt idx="2268">
                  <c:v>06/04/2023 17:01</c:v>
                </c:pt>
                <c:pt idx="2269">
                  <c:v>06/04/2023 17:01</c:v>
                </c:pt>
                <c:pt idx="2270">
                  <c:v>06/04/2023 17:01</c:v>
                </c:pt>
                <c:pt idx="2271">
                  <c:v>06/04/2023 17:01</c:v>
                </c:pt>
                <c:pt idx="2272">
                  <c:v>06/04/2023 17:01</c:v>
                </c:pt>
                <c:pt idx="2273">
                  <c:v>06/04/2023 17:01</c:v>
                </c:pt>
                <c:pt idx="2274">
                  <c:v>06/04/2023 17:01</c:v>
                </c:pt>
                <c:pt idx="2275">
                  <c:v>06/04/2023 17:01</c:v>
                </c:pt>
                <c:pt idx="2276">
                  <c:v>06/04/2023 17:01</c:v>
                </c:pt>
                <c:pt idx="2277">
                  <c:v>06/04/2023 17:01</c:v>
                </c:pt>
                <c:pt idx="2278">
                  <c:v>06/04/2023 17:01</c:v>
                </c:pt>
                <c:pt idx="2279">
                  <c:v>06/04/2023 17:01</c:v>
                </c:pt>
                <c:pt idx="2280">
                  <c:v>06/04/2023 17:01</c:v>
                </c:pt>
                <c:pt idx="2281">
                  <c:v>06/04/2023 17:01</c:v>
                </c:pt>
                <c:pt idx="2282">
                  <c:v>06/04/2023 17:01</c:v>
                </c:pt>
                <c:pt idx="2283">
                  <c:v>06/04/2023 17:01</c:v>
                </c:pt>
                <c:pt idx="2284">
                  <c:v>06/04/2023 17:01</c:v>
                </c:pt>
                <c:pt idx="2285">
                  <c:v>06/04/2023 17:01</c:v>
                </c:pt>
                <c:pt idx="2286">
                  <c:v>06/04/2023 17:01</c:v>
                </c:pt>
                <c:pt idx="2287">
                  <c:v>06/04/2023 17:01</c:v>
                </c:pt>
                <c:pt idx="2288">
                  <c:v>06/04/2023 17:01</c:v>
                </c:pt>
                <c:pt idx="2289">
                  <c:v>06/04/2023 17:01</c:v>
                </c:pt>
                <c:pt idx="2290">
                  <c:v>06/04/2023 17:01</c:v>
                </c:pt>
                <c:pt idx="2291">
                  <c:v>06/04/2023 17:01</c:v>
                </c:pt>
                <c:pt idx="2292">
                  <c:v>06/04/2023 17:01</c:v>
                </c:pt>
                <c:pt idx="2293">
                  <c:v>06/04/2023 17:01</c:v>
                </c:pt>
                <c:pt idx="2294">
                  <c:v>06/04/2023 17:01</c:v>
                </c:pt>
                <c:pt idx="2295">
                  <c:v>06/04/2023 17:01</c:v>
                </c:pt>
                <c:pt idx="2296">
                  <c:v>06/04/2023 17:01</c:v>
                </c:pt>
                <c:pt idx="2297">
                  <c:v>06/04/2023 17:01</c:v>
                </c:pt>
                <c:pt idx="2298">
                  <c:v>06/04/2023 17:01</c:v>
                </c:pt>
                <c:pt idx="2299">
                  <c:v>06/04/2023 17:01</c:v>
                </c:pt>
                <c:pt idx="2300">
                  <c:v>06/04/2023 17:02</c:v>
                </c:pt>
                <c:pt idx="2301">
                  <c:v>06/04/2023 17:02</c:v>
                </c:pt>
                <c:pt idx="2302">
                  <c:v>06/04/2023 17:02</c:v>
                </c:pt>
                <c:pt idx="2303">
                  <c:v>06/04/2023 17:02</c:v>
                </c:pt>
                <c:pt idx="2304">
                  <c:v>06/04/2023 17:02</c:v>
                </c:pt>
                <c:pt idx="2305">
                  <c:v>06/04/2023 17:02</c:v>
                </c:pt>
                <c:pt idx="2306">
                  <c:v>06/04/2023 17:02</c:v>
                </c:pt>
                <c:pt idx="2307">
                  <c:v>06/04/2023 17:02</c:v>
                </c:pt>
                <c:pt idx="2308">
                  <c:v>06/04/2023 17:02</c:v>
                </c:pt>
                <c:pt idx="2309">
                  <c:v>06/04/2023 17:02</c:v>
                </c:pt>
                <c:pt idx="2310">
                  <c:v>06/04/2023 17:02</c:v>
                </c:pt>
                <c:pt idx="2311">
                  <c:v>06/04/2023 17:02</c:v>
                </c:pt>
                <c:pt idx="2312">
                  <c:v>06/04/2023 17:02</c:v>
                </c:pt>
                <c:pt idx="2313">
                  <c:v>06/04/2023 17:02</c:v>
                </c:pt>
                <c:pt idx="2314">
                  <c:v>06/04/2023 17:02</c:v>
                </c:pt>
                <c:pt idx="2315">
                  <c:v>06/04/2023 17:02</c:v>
                </c:pt>
                <c:pt idx="2316">
                  <c:v>06/04/2023 17:02</c:v>
                </c:pt>
                <c:pt idx="2317">
                  <c:v>06/04/2023 17:02</c:v>
                </c:pt>
                <c:pt idx="2318">
                  <c:v>06/04/2023 17:02</c:v>
                </c:pt>
                <c:pt idx="2319">
                  <c:v>06/04/2023 17:02</c:v>
                </c:pt>
                <c:pt idx="2320">
                  <c:v>06/04/2023 17:02</c:v>
                </c:pt>
                <c:pt idx="2321">
                  <c:v>06/04/2023 17:02</c:v>
                </c:pt>
                <c:pt idx="2322">
                  <c:v>06/04/2023 17:02</c:v>
                </c:pt>
                <c:pt idx="2323">
                  <c:v>06/04/2023 17:02</c:v>
                </c:pt>
                <c:pt idx="2324">
                  <c:v>06/04/2023 17:02</c:v>
                </c:pt>
                <c:pt idx="2325">
                  <c:v>06/04/2023 17:02</c:v>
                </c:pt>
                <c:pt idx="2326">
                  <c:v>06/04/2023 17:02</c:v>
                </c:pt>
                <c:pt idx="2327">
                  <c:v>06/04/2023 17:02</c:v>
                </c:pt>
                <c:pt idx="2328">
                  <c:v>06/04/2023 17:02</c:v>
                </c:pt>
                <c:pt idx="2329">
                  <c:v>06/04/2023 17:02</c:v>
                </c:pt>
                <c:pt idx="2330">
                  <c:v>06/04/2023 17:02</c:v>
                </c:pt>
                <c:pt idx="2331">
                  <c:v>06/04/2023 17:02</c:v>
                </c:pt>
                <c:pt idx="2332">
                  <c:v>06/04/2023 17:02</c:v>
                </c:pt>
                <c:pt idx="2333">
                  <c:v>06/04/2023 17:02</c:v>
                </c:pt>
                <c:pt idx="2334">
                  <c:v>06/04/2023 17:02</c:v>
                </c:pt>
                <c:pt idx="2335">
                  <c:v>06/04/2023 17:02</c:v>
                </c:pt>
                <c:pt idx="2336">
                  <c:v>06/04/2023 17:02</c:v>
                </c:pt>
                <c:pt idx="2337">
                  <c:v>06/04/2023 17:02</c:v>
                </c:pt>
                <c:pt idx="2338">
                  <c:v>06/04/2023 17:02</c:v>
                </c:pt>
                <c:pt idx="2339">
                  <c:v>06/04/2023 17:02</c:v>
                </c:pt>
                <c:pt idx="2340">
                  <c:v>06/04/2023 17:02</c:v>
                </c:pt>
                <c:pt idx="2341">
                  <c:v>06/04/2023 17:02</c:v>
                </c:pt>
                <c:pt idx="2342">
                  <c:v>06/04/2023 17:02</c:v>
                </c:pt>
                <c:pt idx="2343">
                  <c:v>06/04/2023 17:02</c:v>
                </c:pt>
                <c:pt idx="2344">
                  <c:v>06/04/2023 17:02</c:v>
                </c:pt>
                <c:pt idx="2345">
                  <c:v>06/04/2023 17:02</c:v>
                </c:pt>
                <c:pt idx="2346">
                  <c:v>06/04/2023 17:02</c:v>
                </c:pt>
                <c:pt idx="2347">
                  <c:v>06/04/2023 17:02</c:v>
                </c:pt>
                <c:pt idx="2348">
                  <c:v>06/04/2023 17:02</c:v>
                </c:pt>
                <c:pt idx="2349">
                  <c:v>06/04/2023 17:02</c:v>
                </c:pt>
                <c:pt idx="2350">
                  <c:v>06/04/2023 17:02</c:v>
                </c:pt>
                <c:pt idx="2351">
                  <c:v>06/04/2023 17:02</c:v>
                </c:pt>
                <c:pt idx="2352">
                  <c:v>06/04/2023 17:02</c:v>
                </c:pt>
                <c:pt idx="2353">
                  <c:v>06/04/2023 17:02</c:v>
                </c:pt>
                <c:pt idx="2354">
                  <c:v>06/04/2023 17:02</c:v>
                </c:pt>
                <c:pt idx="2355">
                  <c:v>06/04/2023 17:02</c:v>
                </c:pt>
                <c:pt idx="2356">
                  <c:v>06/04/2023 17:02</c:v>
                </c:pt>
                <c:pt idx="2357">
                  <c:v>06/04/2023 17:02</c:v>
                </c:pt>
                <c:pt idx="2358">
                  <c:v>06/04/2023 17:02</c:v>
                </c:pt>
                <c:pt idx="2359">
                  <c:v>06/04/2023 17:02</c:v>
                </c:pt>
                <c:pt idx="2360">
                  <c:v>06/04/2023 17:03</c:v>
                </c:pt>
                <c:pt idx="2361">
                  <c:v>06/04/2023 17:03</c:v>
                </c:pt>
                <c:pt idx="2362">
                  <c:v>06/04/2023 17:03</c:v>
                </c:pt>
                <c:pt idx="2363">
                  <c:v>06/04/2023 17:03</c:v>
                </c:pt>
                <c:pt idx="2364">
                  <c:v>06/04/2023 17:03</c:v>
                </c:pt>
                <c:pt idx="2365">
                  <c:v>06/04/2023 17:03</c:v>
                </c:pt>
                <c:pt idx="2366">
                  <c:v>06/04/2023 17:03</c:v>
                </c:pt>
                <c:pt idx="2367">
                  <c:v>06/04/2023 17:03</c:v>
                </c:pt>
                <c:pt idx="2368">
                  <c:v>06/04/2023 17:03</c:v>
                </c:pt>
                <c:pt idx="2369">
                  <c:v>06/04/2023 17:03</c:v>
                </c:pt>
                <c:pt idx="2370">
                  <c:v>06/04/2023 17:03</c:v>
                </c:pt>
                <c:pt idx="2371">
                  <c:v>06/04/2023 17:03</c:v>
                </c:pt>
                <c:pt idx="2372">
                  <c:v>06/04/2023 17:03</c:v>
                </c:pt>
                <c:pt idx="2373">
                  <c:v>06/04/2023 17:03</c:v>
                </c:pt>
                <c:pt idx="2374">
                  <c:v>06/04/2023 17:03</c:v>
                </c:pt>
                <c:pt idx="2375">
                  <c:v>06/04/2023 17:03</c:v>
                </c:pt>
                <c:pt idx="2376">
                  <c:v>06/04/2023 17:03</c:v>
                </c:pt>
                <c:pt idx="2377">
                  <c:v>06/04/2023 17:03</c:v>
                </c:pt>
                <c:pt idx="2378">
                  <c:v>06/04/2023 17:03</c:v>
                </c:pt>
                <c:pt idx="2379">
                  <c:v>06/04/2023 17:03</c:v>
                </c:pt>
                <c:pt idx="2380">
                  <c:v>06/04/2023 17:03</c:v>
                </c:pt>
                <c:pt idx="2381">
                  <c:v>06/04/2023 17:03</c:v>
                </c:pt>
                <c:pt idx="2382">
                  <c:v>06/04/2023 17:03</c:v>
                </c:pt>
                <c:pt idx="2383">
                  <c:v>06/04/2023 17:03</c:v>
                </c:pt>
                <c:pt idx="2384">
                  <c:v>06/04/2023 17:03</c:v>
                </c:pt>
                <c:pt idx="2385">
                  <c:v>06/04/2023 17:03</c:v>
                </c:pt>
                <c:pt idx="2386">
                  <c:v>06/04/2023 17:03</c:v>
                </c:pt>
                <c:pt idx="2387">
                  <c:v>06/04/2023 17:03</c:v>
                </c:pt>
                <c:pt idx="2388">
                  <c:v>06/04/2023 17:03</c:v>
                </c:pt>
                <c:pt idx="2389">
                  <c:v>06/04/2023 17:03</c:v>
                </c:pt>
                <c:pt idx="2390">
                  <c:v>06/04/2023 17:03</c:v>
                </c:pt>
                <c:pt idx="2391">
                  <c:v>06/04/2023 17:03</c:v>
                </c:pt>
                <c:pt idx="2392">
                  <c:v>06/04/2023 17:03</c:v>
                </c:pt>
                <c:pt idx="2393">
                  <c:v>06/04/2023 17:03</c:v>
                </c:pt>
                <c:pt idx="2394">
                  <c:v>06/04/2023 17:03</c:v>
                </c:pt>
                <c:pt idx="2395">
                  <c:v>06/04/2023 17:03</c:v>
                </c:pt>
                <c:pt idx="2396">
                  <c:v>06/04/2023 17:03</c:v>
                </c:pt>
                <c:pt idx="2397">
                  <c:v>06/04/2023 17:03</c:v>
                </c:pt>
                <c:pt idx="2398">
                  <c:v>06/04/2023 17:03</c:v>
                </c:pt>
                <c:pt idx="2399">
                  <c:v>06/04/2023 17:03</c:v>
                </c:pt>
                <c:pt idx="2400">
                  <c:v>06/04/2023 17:03</c:v>
                </c:pt>
                <c:pt idx="2401">
                  <c:v>06/04/2023 17:03</c:v>
                </c:pt>
                <c:pt idx="2402">
                  <c:v>06/04/2023 17:03</c:v>
                </c:pt>
                <c:pt idx="2403">
                  <c:v>06/04/2023 17:03</c:v>
                </c:pt>
                <c:pt idx="2404">
                  <c:v>06/04/2023 17:03</c:v>
                </c:pt>
                <c:pt idx="2405">
                  <c:v>06/04/2023 17:03</c:v>
                </c:pt>
                <c:pt idx="2406">
                  <c:v>06/04/2023 17:03</c:v>
                </c:pt>
                <c:pt idx="2407">
                  <c:v>06/04/2023 17:03</c:v>
                </c:pt>
                <c:pt idx="2408">
                  <c:v>06/04/2023 17:03</c:v>
                </c:pt>
                <c:pt idx="2409">
                  <c:v>06/04/2023 17:03</c:v>
                </c:pt>
                <c:pt idx="2410">
                  <c:v>06/04/2023 17:03</c:v>
                </c:pt>
                <c:pt idx="2411">
                  <c:v>06/04/2023 17:03</c:v>
                </c:pt>
                <c:pt idx="2412">
                  <c:v>06/04/2023 17:03</c:v>
                </c:pt>
                <c:pt idx="2413">
                  <c:v>06/04/2023 17:03</c:v>
                </c:pt>
                <c:pt idx="2414">
                  <c:v>06/04/2023 17:03</c:v>
                </c:pt>
                <c:pt idx="2415">
                  <c:v>06/04/2023 17:03</c:v>
                </c:pt>
                <c:pt idx="2416">
                  <c:v>06/04/2023 17:03</c:v>
                </c:pt>
                <c:pt idx="2417">
                  <c:v>06/04/2023 17:03</c:v>
                </c:pt>
                <c:pt idx="2418">
                  <c:v>06/04/2023 17:03</c:v>
                </c:pt>
                <c:pt idx="2419">
                  <c:v>06/04/2023 17:04</c:v>
                </c:pt>
                <c:pt idx="2420">
                  <c:v>06/04/2023 17:04</c:v>
                </c:pt>
                <c:pt idx="2421">
                  <c:v>06/04/2023 17:04</c:v>
                </c:pt>
                <c:pt idx="2422">
                  <c:v>06/04/2023 17:04</c:v>
                </c:pt>
                <c:pt idx="2423">
                  <c:v>06/04/2023 17:04</c:v>
                </c:pt>
                <c:pt idx="2424">
                  <c:v>06/04/2023 17:04</c:v>
                </c:pt>
                <c:pt idx="2425">
                  <c:v>06/04/2023 17:04</c:v>
                </c:pt>
                <c:pt idx="2426">
                  <c:v>06/04/2023 17:04</c:v>
                </c:pt>
                <c:pt idx="2427">
                  <c:v>06/04/2023 17:04</c:v>
                </c:pt>
                <c:pt idx="2428">
                  <c:v>06/04/2023 17:04</c:v>
                </c:pt>
                <c:pt idx="2429">
                  <c:v>06/04/2023 17:04</c:v>
                </c:pt>
                <c:pt idx="2430">
                  <c:v>06/04/2023 17:04</c:v>
                </c:pt>
                <c:pt idx="2431">
                  <c:v>06/04/2023 17:04</c:v>
                </c:pt>
                <c:pt idx="2432">
                  <c:v>06/04/2023 17:04</c:v>
                </c:pt>
                <c:pt idx="2433">
                  <c:v>06/04/2023 17:04</c:v>
                </c:pt>
                <c:pt idx="2434">
                  <c:v>06/04/2023 17:04</c:v>
                </c:pt>
                <c:pt idx="2435">
                  <c:v>06/04/2023 17:04</c:v>
                </c:pt>
                <c:pt idx="2436">
                  <c:v>06/04/2023 17:04</c:v>
                </c:pt>
                <c:pt idx="2437">
                  <c:v>06/04/2023 17:04</c:v>
                </c:pt>
                <c:pt idx="2438">
                  <c:v>06/04/2023 17:04</c:v>
                </c:pt>
                <c:pt idx="2439">
                  <c:v>06/04/2023 17:04</c:v>
                </c:pt>
                <c:pt idx="2440">
                  <c:v>06/04/2023 17:04</c:v>
                </c:pt>
                <c:pt idx="2441">
                  <c:v>06/04/2023 17:04</c:v>
                </c:pt>
                <c:pt idx="2442">
                  <c:v>06/04/2023 17:04</c:v>
                </c:pt>
                <c:pt idx="2443">
                  <c:v>06/04/2023 17:04</c:v>
                </c:pt>
                <c:pt idx="2444">
                  <c:v>06/04/2023 17:04</c:v>
                </c:pt>
                <c:pt idx="2445">
                  <c:v>06/04/2023 17:04</c:v>
                </c:pt>
                <c:pt idx="2446">
                  <c:v>06/04/2023 17:04</c:v>
                </c:pt>
                <c:pt idx="2447">
                  <c:v>06/04/2023 17:04</c:v>
                </c:pt>
                <c:pt idx="2448">
                  <c:v>06/04/2023 17:04</c:v>
                </c:pt>
                <c:pt idx="2449">
                  <c:v>06/04/2023 17:04</c:v>
                </c:pt>
                <c:pt idx="2450">
                  <c:v>06/04/2023 17:04</c:v>
                </c:pt>
                <c:pt idx="2451">
                  <c:v>06/04/2023 17:04</c:v>
                </c:pt>
                <c:pt idx="2452">
                  <c:v>06/04/2023 17:04</c:v>
                </c:pt>
                <c:pt idx="2453">
                  <c:v>06/04/2023 17:04</c:v>
                </c:pt>
                <c:pt idx="2454">
                  <c:v>06/04/2023 17:04</c:v>
                </c:pt>
                <c:pt idx="2455">
                  <c:v>06/04/2023 17:04</c:v>
                </c:pt>
                <c:pt idx="2456">
                  <c:v>06/04/2023 17:04</c:v>
                </c:pt>
                <c:pt idx="2457">
                  <c:v>06/04/2023 17:04</c:v>
                </c:pt>
                <c:pt idx="2458">
                  <c:v>06/04/2023 17:04</c:v>
                </c:pt>
                <c:pt idx="2459">
                  <c:v>06/04/2023 17:04</c:v>
                </c:pt>
                <c:pt idx="2460">
                  <c:v>06/04/2023 17:04</c:v>
                </c:pt>
                <c:pt idx="2461">
                  <c:v>06/04/2023 17:04</c:v>
                </c:pt>
                <c:pt idx="2462">
                  <c:v>06/04/2023 17:04</c:v>
                </c:pt>
                <c:pt idx="2463">
                  <c:v>06/04/2023 17:04</c:v>
                </c:pt>
                <c:pt idx="2464">
                  <c:v>06/04/2023 17:04</c:v>
                </c:pt>
                <c:pt idx="2465">
                  <c:v>06/04/2023 17:04</c:v>
                </c:pt>
                <c:pt idx="2466">
                  <c:v>06/04/2023 17:04</c:v>
                </c:pt>
                <c:pt idx="2467">
                  <c:v>06/04/2023 17:04</c:v>
                </c:pt>
                <c:pt idx="2468">
                  <c:v>06/04/2023 17:04</c:v>
                </c:pt>
                <c:pt idx="2469">
                  <c:v>06/04/2023 17:04</c:v>
                </c:pt>
                <c:pt idx="2470">
                  <c:v>06/04/2023 17:04</c:v>
                </c:pt>
                <c:pt idx="2471">
                  <c:v>06/04/2023 17:04</c:v>
                </c:pt>
                <c:pt idx="2472">
                  <c:v>06/04/2023 17:04</c:v>
                </c:pt>
                <c:pt idx="2473">
                  <c:v>06/04/2023 17:04</c:v>
                </c:pt>
                <c:pt idx="2474">
                  <c:v>06/04/2023 17:04</c:v>
                </c:pt>
                <c:pt idx="2475">
                  <c:v>06/04/2023 17:04</c:v>
                </c:pt>
                <c:pt idx="2476">
                  <c:v>06/04/2023 17:04</c:v>
                </c:pt>
                <c:pt idx="2477">
                  <c:v>06/04/2023 17:04</c:v>
                </c:pt>
                <c:pt idx="2478">
                  <c:v>06/04/2023 17:04</c:v>
                </c:pt>
                <c:pt idx="2479">
                  <c:v>06/04/2023 17:05</c:v>
                </c:pt>
                <c:pt idx="2480">
                  <c:v>06/04/2023 17:05</c:v>
                </c:pt>
                <c:pt idx="2481">
                  <c:v>06/04/2023 17:05</c:v>
                </c:pt>
                <c:pt idx="2482">
                  <c:v>06/04/2023 17:05</c:v>
                </c:pt>
                <c:pt idx="2483">
                  <c:v>06/04/2023 17:05</c:v>
                </c:pt>
                <c:pt idx="2484">
                  <c:v>06/04/2023 17:05</c:v>
                </c:pt>
                <c:pt idx="2485">
                  <c:v>06/04/2023 17:05</c:v>
                </c:pt>
                <c:pt idx="2486">
                  <c:v>06/04/2023 17:05</c:v>
                </c:pt>
                <c:pt idx="2487">
                  <c:v>06/04/2023 17:05</c:v>
                </c:pt>
                <c:pt idx="2488">
                  <c:v>06/04/2023 17:05</c:v>
                </c:pt>
                <c:pt idx="2489">
                  <c:v>06/04/2023 17:05</c:v>
                </c:pt>
                <c:pt idx="2490">
                  <c:v>06/04/2023 17:05</c:v>
                </c:pt>
                <c:pt idx="2491">
                  <c:v>06/04/2023 17:05</c:v>
                </c:pt>
                <c:pt idx="2492">
                  <c:v>06/04/2023 17:05</c:v>
                </c:pt>
                <c:pt idx="2493">
                  <c:v>06/04/2023 17:05</c:v>
                </c:pt>
                <c:pt idx="2494">
                  <c:v>06/04/2023 17:05</c:v>
                </c:pt>
                <c:pt idx="2495">
                  <c:v>06/04/2023 17:05</c:v>
                </c:pt>
                <c:pt idx="2496">
                  <c:v>06/04/2023 17:05</c:v>
                </c:pt>
                <c:pt idx="2497">
                  <c:v>06/04/2023 17:05</c:v>
                </c:pt>
                <c:pt idx="2498">
                  <c:v>06/04/2023 17:05</c:v>
                </c:pt>
                <c:pt idx="2499">
                  <c:v>06/04/2023 17:05</c:v>
                </c:pt>
                <c:pt idx="2500">
                  <c:v>06/04/2023 17:05</c:v>
                </c:pt>
                <c:pt idx="2501">
                  <c:v>06/04/2023 17:05</c:v>
                </c:pt>
                <c:pt idx="2502">
                  <c:v>06/04/2023 17:05</c:v>
                </c:pt>
                <c:pt idx="2503">
                  <c:v>06/04/2023 17:05</c:v>
                </c:pt>
                <c:pt idx="2504">
                  <c:v>06/04/2023 17:05</c:v>
                </c:pt>
                <c:pt idx="2505">
                  <c:v>06/04/2023 17:05</c:v>
                </c:pt>
                <c:pt idx="2506">
                  <c:v>06/04/2023 17:05</c:v>
                </c:pt>
                <c:pt idx="2507">
                  <c:v>06/04/2023 17:05</c:v>
                </c:pt>
                <c:pt idx="2508">
                  <c:v>06/04/2023 17:05</c:v>
                </c:pt>
                <c:pt idx="2509">
                  <c:v>06/04/2023 17:05</c:v>
                </c:pt>
                <c:pt idx="2510">
                  <c:v>06/04/2023 17:05</c:v>
                </c:pt>
                <c:pt idx="2511">
                  <c:v>06/04/2023 17:05</c:v>
                </c:pt>
                <c:pt idx="2512">
                  <c:v>06/04/2023 17:05</c:v>
                </c:pt>
                <c:pt idx="2513">
                  <c:v>06/04/2023 17:05</c:v>
                </c:pt>
                <c:pt idx="2514">
                  <c:v>06/04/2023 17:05</c:v>
                </c:pt>
                <c:pt idx="2515">
                  <c:v>06/04/2023 17:05</c:v>
                </c:pt>
                <c:pt idx="2516">
                  <c:v>06/04/2023 17:05</c:v>
                </c:pt>
                <c:pt idx="2517">
                  <c:v>06/04/2023 17:05</c:v>
                </c:pt>
                <c:pt idx="2518">
                  <c:v>06/04/2023 17:05</c:v>
                </c:pt>
                <c:pt idx="2519">
                  <c:v>06/04/2023 17:05</c:v>
                </c:pt>
                <c:pt idx="2520">
                  <c:v>06/04/2023 17:05</c:v>
                </c:pt>
                <c:pt idx="2521">
                  <c:v>06/04/2023 17:05</c:v>
                </c:pt>
                <c:pt idx="2522">
                  <c:v>06/04/2023 17:05</c:v>
                </c:pt>
                <c:pt idx="2523">
                  <c:v>06/04/2023 17:05</c:v>
                </c:pt>
                <c:pt idx="2524">
                  <c:v>06/04/2023 17:05</c:v>
                </c:pt>
                <c:pt idx="2525">
                  <c:v>06/04/2023 17:05</c:v>
                </c:pt>
                <c:pt idx="2526">
                  <c:v>06/04/2023 17:05</c:v>
                </c:pt>
                <c:pt idx="2527">
                  <c:v>06/04/2023 17:05</c:v>
                </c:pt>
                <c:pt idx="2528">
                  <c:v>06/04/2023 17:05</c:v>
                </c:pt>
                <c:pt idx="2529">
                  <c:v>06/04/2023 17:05</c:v>
                </c:pt>
                <c:pt idx="2530">
                  <c:v>06/04/2023 17:05</c:v>
                </c:pt>
                <c:pt idx="2531">
                  <c:v>06/04/2023 17:05</c:v>
                </c:pt>
                <c:pt idx="2532">
                  <c:v>06/04/2023 17:05</c:v>
                </c:pt>
                <c:pt idx="2533">
                  <c:v>06/04/2023 17:05</c:v>
                </c:pt>
                <c:pt idx="2534">
                  <c:v>06/04/2023 17:05</c:v>
                </c:pt>
                <c:pt idx="2535">
                  <c:v>06/04/2023 17:05</c:v>
                </c:pt>
                <c:pt idx="2536">
                  <c:v>06/04/2023 17:05</c:v>
                </c:pt>
                <c:pt idx="2537">
                  <c:v>06/04/2023 17:05</c:v>
                </c:pt>
                <c:pt idx="2538">
                  <c:v>06/04/2023 17:05</c:v>
                </c:pt>
                <c:pt idx="2539">
                  <c:v>06/04/2023 17:06</c:v>
                </c:pt>
                <c:pt idx="2540">
                  <c:v>06/04/2023 17:06</c:v>
                </c:pt>
                <c:pt idx="2541">
                  <c:v>06/04/2023 17:06</c:v>
                </c:pt>
                <c:pt idx="2542">
                  <c:v>06/04/2023 17:06</c:v>
                </c:pt>
                <c:pt idx="2543">
                  <c:v>06/04/2023 17:06</c:v>
                </c:pt>
                <c:pt idx="2544">
                  <c:v>06/04/2023 17:06</c:v>
                </c:pt>
                <c:pt idx="2545">
                  <c:v>06/04/2023 17:06</c:v>
                </c:pt>
                <c:pt idx="2546">
                  <c:v>06/04/2023 17:06</c:v>
                </c:pt>
                <c:pt idx="2547">
                  <c:v>06/04/2023 17:06</c:v>
                </c:pt>
                <c:pt idx="2548">
                  <c:v>06/04/2023 17:06</c:v>
                </c:pt>
                <c:pt idx="2549">
                  <c:v>06/04/2023 17:06</c:v>
                </c:pt>
                <c:pt idx="2550">
                  <c:v>06/04/2023 17:06</c:v>
                </c:pt>
                <c:pt idx="2551">
                  <c:v>06/04/2023 17:06</c:v>
                </c:pt>
                <c:pt idx="2552">
                  <c:v>06/04/2023 17:06</c:v>
                </c:pt>
                <c:pt idx="2553">
                  <c:v>06/04/2023 17:06</c:v>
                </c:pt>
                <c:pt idx="2554">
                  <c:v>06/04/2023 17:06</c:v>
                </c:pt>
                <c:pt idx="2555">
                  <c:v>06/04/2023 17:06</c:v>
                </c:pt>
                <c:pt idx="2556">
                  <c:v>06/04/2023 17:06</c:v>
                </c:pt>
                <c:pt idx="2557">
                  <c:v>06/04/2023 17:06</c:v>
                </c:pt>
                <c:pt idx="2558">
                  <c:v>06/04/2023 17:06</c:v>
                </c:pt>
                <c:pt idx="2559">
                  <c:v>06/04/2023 17:06</c:v>
                </c:pt>
                <c:pt idx="2560">
                  <c:v>06/04/2023 17:06</c:v>
                </c:pt>
                <c:pt idx="2561">
                  <c:v>06/04/2023 17:06</c:v>
                </c:pt>
                <c:pt idx="2562">
                  <c:v>06/04/2023 17:06</c:v>
                </c:pt>
                <c:pt idx="2563">
                  <c:v>06/04/2023 17:06</c:v>
                </c:pt>
                <c:pt idx="2564">
                  <c:v>06/04/2023 17:06</c:v>
                </c:pt>
                <c:pt idx="2565">
                  <c:v>06/04/2023 17:06</c:v>
                </c:pt>
                <c:pt idx="2566">
                  <c:v>06/04/2023 17:06</c:v>
                </c:pt>
                <c:pt idx="2567">
                  <c:v>06/04/2023 17:06</c:v>
                </c:pt>
                <c:pt idx="2568">
                  <c:v>06/04/2023 17:06</c:v>
                </c:pt>
                <c:pt idx="2569">
                  <c:v>06/04/2023 17:06</c:v>
                </c:pt>
                <c:pt idx="2570">
                  <c:v>06/04/2023 17:06</c:v>
                </c:pt>
                <c:pt idx="2571">
                  <c:v>06/04/2023 17:06</c:v>
                </c:pt>
                <c:pt idx="2572">
                  <c:v>06/04/2023 17:06</c:v>
                </c:pt>
                <c:pt idx="2573">
                  <c:v>06/04/2023 17:06</c:v>
                </c:pt>
                <c:pt idx="2574">
                  <c:v>06/04/2023 17:06</c:v>
                </c:pt>
                <c:pt idx="2575">
                  <c:v>06/04/2023 17:06</c:v>
                </c:pt>
                <c:pt idx="2576">
                  <c:v>06/04/2023 17:06</c:v>
                </c:pt>
                <c:pt idx="2577">
                  <c:v>06/04/2023 17:06</c:v>
                </c:pt>
                <c:pt idx="2578">
                  <c:v>06/04/2023 17:06</c:v>
                </c:pt>
                <c:pt idx="2579">
                  <c:v>06/04/2023 17:06</c:v>
                </c:pt>
                <c:pt idx="2580">
                  <c:v>06/04/2023 17:06</c:v>
                </c:pt>
                <c:pt idx="2581">
                  <c:v>06/04/2023 17:06</c:v>
                </c:pt>
                <c:pt idx="2582">
                  <c:v>06/04/2023 17:06</c:v>
                </c:pt>
                <c:pt idx="2583">
                  <c:v>06/04/2023 17:06</c:v>
                </c:pt>
                <c:pt idx="2584">
                  <c:v>06/04/2023 17:06</c:v>
                </c:pt>
                <c:pt idx="2585">
                  <c:v>06/04/2023 17:06</c:v>
                </c:pt>
                <c:pt idx="2586">
                  <c:v>06/04/2023 17:06</c:v>
                </c:pt>
                <c:pt idx="2587">
                  <c:v>06/04/2023 17:06</c:v>
                </c:pt>
                <c:pt idx="2588">
                  <c:v>06/04/2023 17:06</c:v>
                </c:pt>
                <c:pt idx="2589">
                  <c:v>06/04/2023 17:06</c:v>
                </c:pt>
                <c:pt idx="2590">
                  <c:v>06/04/2023 17:06</c:v>
                </c:pt>
                <c:pt idx="2591">
                  <c:v>06/04/2023 17:06</c:v>
                </c:pt>
                <c:pt idx="2592">
                  <c:v>06/04/2023 17:06</c:v>
                </c:pt>
                <c:pt idx="2593">
                  <c:v>06/04/2023 17:06</c:v>
                </c:pt>
                <c:pt idx="2594">
                  <c:v>06/04/2023 17:06</c:v>
                </c:pt>
                <c:pt idx="2595">
                  <c:v>06/04/2023 17:06</c:v>
                </c:pt>
                <c:pt idx="2596">
                  <c:v>06/04/2023 17:06</c:v>
                </c:pt>
                <c:pt idx="2597">
                  <c:v>06/04/2023 17:06</c:v>
                </c:pt>
                <c:pt idx="2598">
                  <c:v>06/04/2023 17:06</c:v>
                </c:pt>
                <c:pt idx="2599">
                  <c:v>06/04/2023 17:07</c:v>
                </c:pt>
                <c:pt idx="2600">
                  <c:v>06/04/2023 17:07</c:v>
                </c:pt>
                <c:pt idx="2601">
                  <c:v>06/04/2023 17:07</c:v>
                </c:pt>
                <c:pt idx="2602">
                  <c:v>06/04/2023 17:07</c:v>
                </c:pt>
                <c:pt idx="2603">
                  <c:v>06/04/2023 17:07</c:v>
                </c:pt>
                <c:pt idx="2604">
                  <c:v>06/04/2023 17:07</c:v>
                </c:pt>
                <c:pt idx="2605">
                  <c:v>06/04/2023 17:07</c:v>
                </c:pt>
                <c:pt idx="2606">
                  <c:v>06/04/2023 17:07</c:v>
                </c:pt>
                <c:pt idx="2607">
                  <c:v>06/04/2023 17:07</c:v>
                </c:pt>
                <c:pt idx="2608">
                  <c:v>06/04/2023 17:07</c:v>
                </c:pt>
                <c:pt idx="2609">
                  <c:v>06/04/2023 17:07</c:v>
                </c:pt>
                <c:pt idx="2610">
                  <c:v>06/04/2023 17:07</c:v>
                </c:pt>
                <c:pt idx="2611">
                  <c:v>06/04/2023 17:07</c:v>
                </c:pt>
                <c:pt idx="2612">
                  <c:v>06/04/2023 17:07</c:v>
                </c:pt>
                <c:pt idx="2613">
                  <c:v>06/04/2023 17:07</c:v>
                </c:pt>
                <c:pt idx="2614">
                  <c:v>06/04/2023 17:07</c:v>
                </c:pt>
                <c:pt idx="2615">
                  <c:v>06/04/2023 17:07</c:v>
                </c:pt>
                <c:pt idx="2616">
                  <c:v>06/04/2023 17:07</c:v>
                </c:pt>
                <c:pt idx="2617">
                  <c:v>06/04/2023 17:07</c:v>
                </c:pt>
                <c:pt idx="2618">
                  <c:v>06/04/2023 17:07</c:v>
                </c:pt>
                <c:pt idx="2619">
                  <c:v>06/04/2023 17:07</c:v>
                </c:pt>
                <c:pt idx="2620">
                  <c:v>06/04/2023 17:07</c:v>
                </c:pt>
                <c:pt idx="2621">
                  <c:v>06/04/2023 17:07</c:v>
                </c:pt>
                <c:pt idx="2622">
                  <c:v>06/04/2023 17:07</c:v>
                </c:pt>
                <c:pt idx="2623">
                  <c:v>06/04/2023 17:07</c:v>
                </c:pt>
                <c:pt idx="2624">
                  <c:v>06/04/2023 17:07</c:v>
                </c:pt>
                <c:pt idx="2625">
                  <c:v>06/04/2023 17:07</c:v>
                </c:pt>
                <c:pt idx="2626">
                  <c:v>06/04/2023 17:07</c:v>
                </c:pt>
                <c:pt idx="2627">
                  <c:v>06/04/2023 17:07</c:v>
                </c:pt>
                <c:pt idx="2628">
                  <c:v>06/04/2023 17:07</c:v>
                </c:pt>
                <c:pt idx="2629">
                  <c:v>06/04/2023 17:07</c:v>
                </c:pt>
                <c:pt idx="2630">
                  <c:v>06/04/2023 17:07</c:v>
                </c:pt>
                <c:pt idx="2631">
                  <c:v>06/04/2023 17:07</c:v>
                </c:pt>
                <c:pt idx="2632">
                  <c:v>06/04/2023 17:07</c:v>
                </c:pt>
                <c:pt idx="2633">
                  <c:v>06/04/2023 17:07</c:v>
                </c:pt>
                <c:pt idx="2634">
                  <c:v>06/04/2023 17:07</c:v>
                </c:pt>
                <c:pt idx="2635">
                  <c:v>06/04/2023 17:07</c:v>
                </c:pt>
                <c:pt idx="2636">
                  <c:v>06/04/2023 17:07</c:v>
                </c:pt>
                <c:pt idx="2637">
                  <c:v>06/04/2023 17:07</c:v>
                </c:pt>
                <c:pt idx="2638">
                  <c:v>06/04/2023 17:07</c:v>
                </c:pt>
                <c:pt idx="2639">
                  <c:v>06/04/2023 17:07</c:v>
                </c:pt>
                <c:pt idx="2640">
                  <c:v>06/04/2023 17:07</c:v>
                </c:pt>
                <c:pt idx="2641">
                  <c:v>06/04/2023 17:07</c:v>
                </c:pt>
                <c:pt idx="2642">
                  <c:v>06/04/2023 17:07</c:v>
                </c:pt>
                <c:pt idx="2643">
                  <c:v>06/04/2023 17:07</c:v>
                </c:pt>
                <c:pt idx="2644">
                  <c:v>06/04/2023 17:07</c:v>
                </c:pt>
                <c:pt idx="2645">
                  <c:v>06/04/2023 17:07</c:v>
                </c:pt>
                <c:pt idx="2646">
                  <c:v>06/04/2023 17:07</c:v>
                </c:pt>
                <c:pt idx="2647">
                  <c:v>06/04/2023 17:07</c:v>
                </c:pt>
                <c:pt idx="2648">
                  <c:v>06/04/2023 17:07</c:v>
                </c:pt>
                <c:pt idx="2649">
                  <c:v>06/04/2023 17:07</c:v>
                </c:pt>
                <c:pt idx="2650">
                  <c:v>06/04/2023 17:07</c:v>
                </c:pt>
                <c:pt idx="2651">
                  <c:v>06/04/2023 17:07</c:v>
                </c:pt>
                <c:pt idx="2652">
                  <c:v>06/04/2023 17:07</c:v>
                </c:pt>
                <c:pt idx="2653">
                  <c:v>06/04/2023 17:07</c:v>
                </c:pt>
                <c:pt idx="2654">
                  <c:v>06/04/2023 17:07</c:v>
                </c:pt>
                <c:pt idx="2655">
                  <c:v>06/04/2023 17:07</c:v>
                </c:pt>
                <c:pt idx="2656">
                  <c:v>06/04/2023 17:07</c:v>
                </c:pt>
                <c:pt idx="2657">
                  <c:v>06/04/2023 17:07</c:v>
                </c:pt>
                <c:pt idx="2658">
                  <c:v>06/04/2023 17:08</c:v>
                </c:pt>
                <c:pt idx="2659">
                  <c:v>06/04/2023 17:08</c:v>
                </c:pt>
                <c:pt idx="2660">
                  <c:v>06/04/2023 17:08</c:v>
                </c:pt>
                <c:pt idx="2661">
                  <c:v>06/04/2023 17:08</c:v>
                </c:pt>
                <c:pt idx="2662">
                  <c:v>06/04/2023 17:08</c:v>
                </c:pt>
                <c:pt idx="2663">
                  <c:v>06/04/2023 17:08</c:v>
                </c:pt>
                <c:pt idx="2664">
                  <c:v>06/04/2023 17:08</c:v>
                </c:pt>
                <c:pt idx="2665">
                  <c:v>06/04/2023 17:08</c:v>
                </c:pt>
                <c:pt idx="2666">
                  <c:v>06/04/2023 17:08</c:v>
                </c:pt>
                <c:pt idx="2667">
                  <c:v>06/04/2023 17:08</c:v>
                </c:pt>
                <c:pt idx="2668">
                  <c:v>06/04/2023 17:08</c:v>
                </c:pt>
                <c:pt idx="2669">
                  <c:v>06/04/2023 17:08</c:v>
                </c:pt>
                <c:pt idx="2670">
                  <c:v>06/04/2023 17:08</c:v>
                </c:pt>
                <c:pt idx="2671">
                  <c:v>06/04/2023 17:08</c:v>
                </c:pt>
                <c:pt idx="2672">
                  <c:v>06/04/2023 17:08</c:v>
                </c:pt>
                <c:pt idx="2673">
                  <c:v>06/04/2023 17:08</c:v>
                </c:pt>
                <c:pt idx="2674">
                  <c:v>06/04/2023 17:08</c:v>
                </c:pt>
                <c:pt idx="2675">
                  <c:v>06/04/2023 17:08</c:v>
                </c:pt>
                <c:pt idx="2676">
                  <c:v>06/04/2023 17:08</c:v>
                </c:pt>
                <c:pt idx="2677">
                  <c:v>06/04/2023 17:08</c:v>
                </c:pt>
                <c:pt idx="2678">
                  <c:v>06/04/2023 17:08</c:v>
                </c:pt>
                <c:pt idx="2679">
                  <c:v>06/04/2023 17:08</c:v>
                </c:pt>
                <c:pt idx="2680">
                  <c:v>06/04/2023 17:08</c:v>
                </c:pt>
                <c:pt idx="2681">
                  <c:v>06/04/2023 17:08</c:v>
                </c:pt>
                <c:pt idx="2682">
                  <c:v>06/04/2023 17:08</c:v>
                </c:pt>
                <c:pt idx="2683">
                  <c:v>06/04/2023 17:08</c:v>
                </c:pt>
                <c:pt idx="2684">
                  <c:v>06/04/2023 17:08</c:v>
                </c:pt>
                <c:pt idx="2685">
                  <c:v>06/04/2023 17:08</c:v>
                </c:pt>
                <c:pt idx="2686">
                  <c:v>06/04/2023 17:08</c:v>
                </c:pt>
                <c:pt idx="2687">
                  <c:v>06/04/2023 17:08</c:v>
                </c:pt>
                <c:pt idx="2688">
                  <c:v>06/04/2023 17:08</c:v>
                </c:pt>
                <c:pt idx="2689">
                  <c:v>06/04/2023 17:08</c:v>
                </c:pt>
                <c:pt idx="2690">
                  <c:v>06/04/2023 17:08</c:v>
                </c:pt>
                <c:pt idx="2691">
                  <c:v>06/04/2023 17:08</c:v>
                </c:pt>
                <c:pt idx="2692">
                  <c:v>06/04/2023 17:08</c:v>
                </c:pt>
                <c:pt idx="2693">
                  <c:v>06/04/2023 17:08</c:v>
                </c:pt>
                <c:pt idx="2694">
                  <c:v>06/04/2023 17:08</c:v>
                </c:pt>
                <c:pt idx="2695">
                  <c:v>06/04/2023 17:08</c:v>
                </c:pt>
                <c:pt idx="2696">
                  <c:v>06/04/2023 17:08</c:v>
                </c:pt>
                <c:pt idx="2697">
                  <c:v>06/04/2023 17:08</c:v>
                </c:pt>
                <c:pt idx="2698">
                  <c:v>06/04/2023 17:08</c:v>
                </c:pt>
                <c:pt idx="2699">
                  <c:v>06/04/2023 17:08</c:v>
                </c:pt>
                <c:pt idx="2700">
                  <c:v>06/04/2023 17:08</c:v>
                </c:pt>
                <c:pt idx="2701">
                  <c:v>06/04/2023 17:08</c:v>
                </c:pt>
                <c:pt idx="2702">
                  <c:v>06/04/2023 17:08</c:v>
                </c:pt>
                <c:pt idx="2703">
                  <c:v>06/04/2023 17:08</c:v>
                </c:pt>
                <c:pt idx="2704">
                  <c:v>06/04/2023 17:08</c:v>
                </c:pt>
                <c:pt idx="2705">
                  <c:v>06/04/2023 17:08</c:v>
                </c:pt>
                <c:pt idx="2706">
                  <c:v>06/04/2023 17:08</c:v>
                </c:pt>
                <c:pt idx="2707">
                  <c:v>06/04/2023 17:08</c:v>
                </c:pt>
                <c:pt idx="2708">
                  <c:v>06/04/2023 17:08</c:v>
                </c:pt>
                <c:pt idx="2709">
                  <c:v>06/04/2023 17:08</c:v>
                </c:pt>
                <c:pt idx="2710">
                  <c:v>06/04/2023 17:08</c:v>
                </c:pt>
                <c:pt idx="2711">
                  <c:v>06/04/2023 17:08</c:v>
                </c:pt>
                <c:pt idx="2712">
                  <c:v>06/04/2023 17:08</c:v>
                </c:pt>
                <c:pt idx="2713">
                  <c:v>06/04/2023 17:08</c:v>
                </c:pt>
                <c:pt idx="2714">
                  <c:v>06/04/2023 17:08</c:v>
                </c:pt>
                <c:pt idx="2715">
                  <c:v>06/04/2023 17:08</c:v>
                </c:pt>
                <c:pt idx="2716">
                  <c:v>06/04/2023 17:08</c:v>
                </c:pt>
                <c:pt idx="2717">
                  <c:v>06/04/2023 17:08</c:v>
                </c:pt>
                <c:pt idx="2718">
                  <c:v>06/04/2023 17:09</c:v>
                </c:pt>
                <c:pt idx="2719">
                  <c:v>06/04/2023 17:09</c:v>
                </c:pt>
                <c:pt idx="2720">
                  <c:v>06/04/2023 17:09</c:v>
                </c:pt>
                <c:pt idx="2721">
                  <c:v>06/04/2023 17:09</c:v>
                </c:pt>
                <c:pt idx="2722">
                  <c:v>06/04/2023 17:09</c:v>
                </c:pt>
                <c:pt idx="2723">
                  <c:v>06/04/2023 17:09</c:v>
                </c:pt>
                <c:pt idx="2724">
                  <c:v>06/04/2023 17:09</c:v>
                </c:pt>
                <c:pt idx="2725">
                  <c:v>06/04/2023 17:09</c:v>
                </c:pt>
                <c:pt idx="2726">
                  <c:v>06/04/2023 17:09</c:v>
                </c:pt>
                <c:pt idx="2727">
                  <c:v>06/04/2023 17:09</c:v>
                </c:pt>
                <c:pt idx="2728">
                  <c:v>06/04/2023 17:09</c:v>
                </c:pt>
                <c:pt idx="2729">
                  <c:v>06/04/2023 17:09</c:v>
                </c:pt>
                <c:pt idx="2730">
                  <c:v>06/04/2023 17:09</c:v>
                </c:pt>
                <c:pt idx="2731">
                  <c:v>06/04/2023 17:09</c:v>
                </c:pt>
                <c:pt idx="2732">
                  <c:v>06/04/2023 17:09</c:v>
                </c:pt>
                <c:pt idx="2733">
                  <c:v>06/04/2023 17:09</c:v>
                </c:pt>
                <c:pt idx="2734">
                  <c:v>06/04/2023 17:09</c:v>
                </c:pt>
                <c:pt idx="2735">
                  <c:v>06/04/2023 17:09</c:v>
                </c:pt>
                <c:pt idx="2736">
                  <c:v>06/04/2023 17:09</c:v>
                </c:pt>
                <c:pt idx="2737">
                  <c:v>06/04/2023 17:09</c:v>
                </c:pt>
                <c:pt idx="2738">
                  <c:v>06/04/2023 17:09</c:v>
                </c:pt>
                <c:pt idx="2739">
                  <c:v>06/04/2023 17:09</c:v>
                </c:pt>
                <c:pt idx="2740">
                  <c:v>06/04/2023 17:09</c:v>
                </c:pt>
                <c:pt idx="2741">
                  <c:v>06/04/2023 17:09</c:v>
                </c:pt>
                <c:pt idx="2742">
                  <c:v>06/04/2023 17:09</c:v>
                </c:pt>
                <c:pt idx="2743">
                  <c:v>06/04/2023 17:09</c:v>
                </c:pt>
                <c:pt idx="2744">
                  <c:v>06/04/2023 17:09</c:v>
                </c:pt>
                <c:pt idx="2745">
                  <c:v>06/04/2023 17:09</c:v>
                </c:pt>
                <c:pt idx="2746">
                  <c:v>06/04/2023 17:09</c:v>
                </c:pt>
                <c:pt idx="2747">
                  <c:v>06/04/2023 17:09</c:v>
                </c:pt>
                <c:pt idx="2748">
                  <c:v>06/04/2023 17:09</c:v>
                </c:pt>
                <c:pt idx="2749">
                  <c:v>06/04/2023 17:09</c:v>
                </c:pt>
                <c:pt idx="2750">
                  <c:v>06/04/2023 17:09</c:v>
                </c:pt>
                <c:pt idx="2751">
                  <c:v>06/04/2023 17:09</c:v>
                </c:pt>
                <c:pt idx="2752">
                  <c:v>06/04/2023 17:09</c:v>
                </c:pt>
                <c:pt idx="2753">
                  <c:v>06/04/2023 17:09</c:v>
                </c:pt>
                <c:pt idx="2754">
                  <c:v>06/04/2023 17:09</c:v>
                </c:pt>
                <c:pt idx="2755">
                  <c:v>06/04/2023 17:09</c:v>
                </c:pt>
                <c:pt idx="2756">
                  <c:v>06/04/2023 17:09</c:v>
                </c:pt>
                <c:pt idx="2757">
                  <c:v>06/04/2023 17:09</c:v>
                </c:pt>
                <c:pt idx="2758">
                  <c:v>06/04/2023 17:09</c:v>
                </c:pt>
                <c:pt idx="2759">
                  <c:v>06/04/2023 17:09</c:v>
                </c:pt>
                <c:pt idx="2760">
                  <c:v>06/04/2023 17:09</c:v>
                </c:pt>
                <c:pt idx="2761">
                  <c:v>06/04/2023 17:09</c:v>
                </c:pt>
                <c:pt idx="2762">
                  <c:v>06/04/2023 17:09</c:v>
                </c:pt>
                <c:pt idx="2763">
                  <c:v>06/04/2023 17:09</c:v>
                </c:pt>
                <c:pt idx="2764">
                  <c:v>06/04/2023 17:09</c:v>
                </c:pt>
                <c:pt idx="2765">
                  <c:v>06/04/2023 17:09</c:v>
                </c:pt>
                <c:pt idx="2766">
                  <c:v>06/04/2023 17:09</c:v>
                </c:pt>
                <c:pt idx="2767">
                  <c:v>06/04/2023 17:09</c:v>
                </c:pt>
                <c:pt idx="2768">
                  <c:v>06/04/2023 17:09</c:v>
                </c:pt>
                <c:pt idx="2769">
                  <c:v>06/04/2023 17:09</c:v>
                </c:pt>
                <c:pt idx="2770">
                  <c:v>06/04/2023 17:09</c:v>
                </c:pt>
                <c:pt idx="2771">
                  <c:v>06/04/2023 17:09</c:v>
                </c:pt>
                <c:pt idx="2772">
                  <c:v>06/04/2023 17:09</c:v>
                </c:pt>
                <c:pt idx="2773">
                  <c:v>06/04/2023 17:09</c:v>
                </c:pt>
                <c:pt idx="2774">
                  <c:v>06/04/2023 17:09</c:v>
                </c:pt>
                <c:pt idx="2775">
                  <c:v>06/04/2023 17:09</c:v>
                </c:pt>
                <c:pt idx="2776">
                  <c:v>06/04/2023 17:09</c:v>
                </c:pt>
                <c:pt idx="2777">
                  <c:v>06/04/2023 17:09</c:v>
                </c:pt>
                <c:pt idx="2778">
                  <c:v>06/04/2023 17:10</c:v>
                </c:pt>
                <c:pt idx="2779">
                  <c:v>06/04/2023 17:10</c:v>
                </c:pt>
                <c:pt idx="2780">
                  <c:v>06/04/2023 17:10</c:v>
                </c:pt>
                <c:pt idx="2781">
                  <c:v>06/04/2023 17:10</c:v>
                </c:pt>
                <c:pt idx="2782">
                  <c:v>06/04/2023 17:10</c:v>
                </c:pt>
                <c:pt idx="2783">
                  <c:v>06/04/2023 17:10</c:v>
                </c:pt>
                <c:pt idx="2784">
                  <c:v>06/04/2023 17:10</c:v>
                </c:pt>
                <c:pt idx="2785">
                  <c:v>06/04/2023 17:10</c:v>
                </c:pt>
                <c:pt idx="2786">
                  <c:v>06/04/2023 17:10</c:v>
                </c:pt>
                <c:pt idx="2787">
                  <c:v>06/04/2023 17:10</c:v>
                </c:pt>
                <c:pt idx="2788">
                  <c:v>06/04/2023 17:10</c:v>
                </c:pt>
                <c:pt idx="2789">
                  <c:v>06/04/2023 17:10</c:v>
                </c:pt>
                <c:pt idx="2790">
                  <c:v>06/04/2023 17:10</c:v>
                </c:pt>
                <c:pt idx="2791">
                  <c:v>06/04/2023 17:10</c:v>
                </c:pt>
                <c:pt idx="2792">
                  <c:v>06/04/2023 17:10</c:v>
                </c:pt>
                <c:pt idx="2793">
                  <c:v>06/04/2023 17:10</c:v>
                </c:pt>
                <c:pt idx="2794">
                  <c:v>06/04/2023 17:10</c:v>
                </c:pt>
                <c:pt idx="2795">
                  <c:v>06/04/2023 17:10</c:v>
                </c:pt>
                <c:pt idx="2796">
                  <c:v>06/04/2023 17:10</c:v>
                </c:pt>
                <c:pt idx="2797">
                  <c:v>06/04/2023 17:10</c:v>
                </c:pt>
                <c:pt idx="2798">
                  <c:v>06/04/2023 17:10</c:v>
                </c:pt>
                <c:pt idx="2799">
                  <c:v>06/04/2023 17:10</c:v>
                </c:pt>
                <c:pt idx="2800">
                  <c:v>06/04/2023 17:10</c:v>
                </c:pt>
                <c:pt idx="2801">
                  <c:v>06/04/2023 17:10</c:v>
                </c:pt>
                <c:pt idx="2802">
                  <c:v>06/04/2023 17:10</c:v>
                </c:pt>
                <c:pt idx="2803">
                  <c:v>06/04/2023 17:10</c:v>
                </c:pt>
                <c:pt idx="2804">
                  <c:v>06/04/2023 17:10</c:v>
                </c:pt>
                <c:pt idx="2805">
                  <c:v>06/04/2023 17:10</c:v>
                </c:pt>
                <c:pt idx="2806">
                  <c:v>06/04/2023 17:10</c:v>
                </c:pt>
                <c:pt idx="2807">
                  <c:v>06/04/2023 17:10</c:v>
                </c:pt>
                <c:pt idx="2808">
                  <c:v>06/04/2023 17:10</c:v>
                </c:pt>
                <c:pt idx="2809">
                  <c:v>06/04/2023 17:10</c:v>
                </c:pt>
                <c:pt idx="2810">
                  <c:v>06/04/2023 17:10</c:v>
                </c:pt>
                <c:pt idx="2811">
                  <c:v>06/04/2023 17:10</c:v>
                </c:pt>
                <c:pt idx="2812">
                  <c:v>06/04/2023 17:10</c:v>
                </c:pt>
                <c:pt idx="2813">
                  <c:v>06/04/2023 17:10</c:v>
                </c:pt>
                <c:pt idx="2814">
                  <c:v>06/04/2023 17:10</c:v>
                </c:pt>
                <c:pt idx="2815">
                  <c:v>06/04/2023 17:10</c:v>
                </c:pt>
                <c:pt idx="2816">
                  <c:v>06/04/2023 17:10</c:v>
                </c:pt>
                <c:pt idx="2817">
                  <c:v>06/04/2023 17:10</c:v>
                </c:pt>
                <c:pt idx="2818">
                  <c:v>06/04/2023 17:10</c:v>
                </c:pt>
                <c:pt idx="2819">
                  <c:v>06/04/2023 17:10</c:v>
                </c:pt>
                <c:pt idx="2820">
                  <c:v>06/04/2023 17:10</c:v>
                </c:pt>
                <c:pt idx="2821">
                  <c:v>06/04/2023 17:10</c:v>
                </c:pt>
                <c:pt idx="2822">
                  <c:v>06/04/2023 17:10</c:v>
                </c:pt>
                <c:pt idx="2823">
                  <c:v>06/04/2023 17:10</c:v>
                </c:pt>
                <c:pt idx="2824">
                  <c:v>06/04/2023 17:10</c:v>
                </c:pt>
                <c:pt idx="2825">
                  <c:v>06/04/2023 17:10</c:v>
                </c:pt>
                <c:pt idx="2826">
                  <c:v>06/04/2023 17:10</c:v>
                </c:pt>
                <c:pt idx="2827">
                  <c:v>06/04/2023 17:10</c:v>
                </c:pt>
                <c:pt idx="2828">
                  <c:v>06/04/2023 17:10</c:v>
                </c:pt>
                <c:pt idx="2829">
                  <c:v>06/04/2023 17:10</c:v>
                </c:pt>
                <c:pt idx="2830">
                  <c:v>06/04/2023 17:10</c:v>
                </c:pt>
                <c:pt idx="2831">
                  <c:v>06/04/2023 17:10</c:v>
                </c:pt>
                <c:pt idx="2832">
                  <c:v>06/04/2023 17:10</c:v>
                </c:pt>
                <c:pt idx="2833">
                  <c:v>06/04/2023 17:10</c:v>
                </c:pt>
                <c:pt idx="2834">
                  <c:v>06/04/2023 17:10</c:v>
                </c:pt>
                <c:pt idx="2835">
                  <c:v>06/04/2023 17:10</c:v>
                </c:pt>
                <c:pt idx="2836">
                  <c:v>06/04/2023 17:10</c:v>
                </c:pt>
                <c:pt idx="2837">
                  <c:v>06/04/2023 17:10</c:v>
                </c:pt>
                <c:pt idx="2838">
                  <c:v>06/04/2023 17:11</c:v>
                </c:pt>
                <c:pt idx="2839">
                  <c:v>06/04/2023 17:11</c:v>
                </c:pt>
                <c:pt idx="2840">
                  <c:v>06/04/2023 17:11</c:v>
                </c:pt>
                <c:pt idx="2841">
                  <c:v>06/04/2023 17:11</c:v>
                </c:pt>
                <c:pt idx="2842">
                  <c:v>06/04/2023 17:11</c:v>
                </c:pt>
                <c:pt idx="2843">
                  <c:v>06/04/2023 17:11</c:v>
                </c:pt>
                <c:pt idx="2844">
                  <c:v>06/04/2023 17:11</c:v>
                </c:pt>
                <c:pt idx="2845">
                  <c:v>06/04/2023 17:11</c:v>
                </c:pt>
                <c:pt idx="2846">
                  <c:v>06/04/2023 17:11</c:v>
                </c:pt>
                <c:pt idx="2847">
                  <c:v>06/04/2023 17:11</c:v>
                </c:pt>
                <c:pt idx="2848">
                  <c:v>06/04/2023 17:11</c:v>
                </c:pt>
                <c:pt idx="2849">
                  <c:v>06/04/2023 17:11</c:v>
                </c:pt>
                <c:pt idx="2850">
                  <c:v>06/04/2023 17:11</c:v>
                </c:pt>
                <c:pt idx="2851">
                  <c:v>06/04/2023 17:11</c:v>
                </c:pt>
                <c:pt idx="2852">
                  <c:v>06/04/2023 17:11</c:v>
                </c:pt>
                <c:pt idx="2853">
                  <c:v>06/04/2023 17:11</c:v>
                </c:pt>
                <c:pt idx="2854">
                  <c:v>06/04/2023 17:11</c:v>
                </c:pt>
                <c:pt idx="2855">
                  <c:v>06/04/2023 17:11</c:v>
                </c:pt>
                <c:pt idx="2856">
                  <c:v>06/04/2023 17:11</c:v>
                </c:pt>
                <c:pt idx="2857">
                  <c:v>06/04/2023 17:11</c:v>
                </c:pt>
                <c:pt idx="2858">
                  <c:v>06/04/2023 17:11</c:v>
                </c:pt>
                <c:pt idx="2859">
                  <c:v>06/04/2023 17:11</c:v>
                </c:pt>
                <c:pt idx="2860">
                  <c:v>06/04/2023 17:11</c:v>
                </c:pt>
                <c:pt idx="2861">
                  <c:v>06/04/2023 17:11</c:v>
                </c:pt>
                <c:pt idx="2862">
                  <c:v>06/04/2023 17:11</c:v>
                </c:pt>
                <c:pt idx="2863">
                  <c:v>06/04/2023 17:11</c:v>
                </c:pt>
                <c:pt idx="2864">
                  <c:v>06/04/2023 17:11</c:v>
                </c:pt>
                <c:pt idx="2865">
                  <c:v>06/04/2023 17:11</c:v>
                </c:pt>
                <c:pt idx="2866">
                  <c:v>06/04/2023 17:11</c:v>
                </c:pt>
                <c:pt idx="2867">
                  <c:v>06/04/2023 17:11</c:v>
                </c:pt>
                <c:pt idx="2868">
                  <c:v>06/04/2023 17:11</c:v>
                </c:pt>
                <c:pt idx="2869">
                  <c:v>06/04/2023 17:11</c:v>
                </c:pt>
                <c:pt idx="2870">
                  <c:v>06/04/2023 17:11</c:v>
                </c:pt>
                <c:pt idx="2871">
                  <c:v>06/04/2023 17:11</c:v>
                </c:pt>
                <c:pt idx="2872">
                  <c:v>06/04/2023 17:11</c:v>
                </c:pt>
                <c:pt idx="2873">
                  <c:v>06/04/2023 17:11</c:v>
                </c:pt>
                <c:pt idx="2874">
                  <c:v>06/04/2023 17:11</c:v>
                </c:pt>
                <c:pt idx="2875">
                  <c:v>06/04/2023 17:11</c:v>
                </c:pt>
                <c:pt idx="2876">
                  <c:v>06/04/2023 17:11</c:v>
                </c:pt>
                <c:pt idx="2877">
                  <c:v>06/04/2023 17:11</c:v>
                </c:pt>
                <c:pt idx="2878">
                  <c:v>06/04/2023 17:11</c:v>
                </c:pt>
                <c:pt idx="2879">
                  <c:v>06/04/2023 17:11</c:v>
                </c:pt>
                <c:pt idx="2880">
                  <c:v>06/04/2023 17:11</c:v>
                </c:pt>
                <c:pt idx="2881">
                  <c:v>06/04/2023 17:11</c:v>
                </c:pt>
                <c:pt idx="2882">
                  <c:v>06/04/2023 17:11</c:v>
                </c:pt>
                <c:pt idx="2883">
                  <c:v>06/04/2023 17:11</c:v>
                </c:pt>
                <c:pt idx="2884">
                  <c:v>06/04/2023 17:11</c:v>
                </c:pt>
                <c:pt idx="2885">
                  <c:v>06/04/2023 17:11</c:v>
                </c:pt>
                <c:pt idx="2886">
                  <c:v>06/04/2023 17:11</c:v>
                </c:pt>
                <c:pt idx="2887">
                  <c:v>06/04/2023 17:11</c:v>
                </c:pt>
                <c:pt idx="2888">
                  <c:v>06/04/2023 17:11</c:v>
                </c:pt>
                <c:pt idx="2889">
                  <c:v>06/04/2023 17:11</c:v>
                </c:pt>
                <c:pt idx="2890">
                  <c:v>06/04/2023 17:11</c:v>
                </c:pt>
                <c:pt idx="2891">
                  <c:v>06/04/2023 17:11</c:v>
                </c:pt>
                <c:pt idx="2892">
                  <c:v>06/04/2023 17:11</c:v>
                </c:pt>
                <c:pt idx="2893">
                  <c:v>06/04/2023 17:11</c:v>
                </c:pt>
                <c:pt idx="2894">
                  <c:v>06/04/2023 17:11</c:v>
                </c:pt>
                <c:pt idx="2895">
                  <c:v>06/04/2023 17:11</c:v>
                </c:pt>
                <c:pt idx="2896">
                  <c:v>06/04/2023 17:11</c:v>
                </c:pt>
                <c:pt idx="2897">
                  <c:v>06/04/2023 17:12</c:v>
                </c:pt>
                <c:pt idx="2898">
                  <c:v>06/04/2023 17:12</c:v>
                </c:pt>
                <c:pt idx="2899">
                  <c:v>06/04/2023 17:12</c:v>
                </c:pt>
                <c:pt idx="2900">
                  <c:v>06/04/2023 17:12</c:v>
                </c:pt>
                <c:pt idx="2901">
                  <c:v>06/04/2023 17:12</c:v>
                </c:pt>
                <c:pt idx="2902">
                  <c:v>06/04/2023 17:12</c:v>
                </c:pt>
                <c:pt idx="2903">
                  <c:v>06/04/2023 17:12</c:v>
                </c:pt>
                <c:pt idx="2904">
                  <c:v>06/04/2023 17:12</c:v>
                </c:pt>
                <c:pt idx="2905">
                  <c:v>06/04/2023 17:12</c:v>
                </c:pt>
                <c:pt idx="2906">
                  <c:v>06/04/2023 17:12</c:v>
                </c:pt>
                <c:pt idx="2907">
                  <c:v>06/04/2023 17:12</c:v>
                </c:pt>
                <c:pt idx="2908">
                  <c:v>06/04/2023 17:12</c:v>
                </c:pt>
                <c:pt idx="2909">
                  <c:v>06/04/2023 17:12</c:v>
                </c:pt>
                <c:pt idx="2910">
                  <c:v>06/04/2023 17:12</c:v>
                </c:pt>
                <c:pt idx="2911">
                  <c:v>06/04/2023 17:12</c:v>
                </c:pt>
                <c:pt idx="2912">
                  <c:v>06/04/2023 17:12</c:v>
                </c:pt>
                <c:pt idx="2913">
                  <c:v>06/04/2023 17:12</c:v>
                </c:pt>
                <c:pt idx="2914">
                  <c:v>06/04/2023 17:12</c:v>
                </c:pt>
                <c:pt idx="2915">
                  <c:v>06/04/2023 17:12</c:v>
                </c:pt>
                <c:pt idx="2916">
                  <c:v>06/04/2023 17:12</c:v>
                </c:pt>
                <c:pt idx="2917">
                  <c:v>06/04/2023 17:12</c:v>
                </c:pt>
                <c:pt idx="2918">
                  <c:v>06/04/2023 17:12</c:v>
                </c:pt>
                <c:pt idx="2919">
                  <c:v>06/04/2023 17:12</c:v>
                </c:pt>
                <c:pt idx="2920">
                  <c:v>06/04/2023 17:12</c:v>
                </c:pt>
                <c:pt idx="2921">
                  <c:v>06/04/2023 17:12</c:v>
                </c:pt>
                <c:pt idx="2922">
                  <c:v>06/04/2023 17:12</c:v>
                </c:pt>
                <c:pt idx="2923">
                  <c:v>06/04/2023 17:12</c:v>
                </c:pt>
                <c:pt idx="2924">
                  <c:v>06/04/2023 17:12</c:v>
                </c:pt>
                <c:pt idx="2925">
                  <c:v>06/04/2023 17:12</c:v>
                </c:pt>
                <c:pt idx="2926">
                  <c:v>06/04/2023 17:12</c:v>
                </c:pt>
                <c:pt idx="2927">
                  <c:v>06/04/2023 17:12</c:v>
                </c:pt>
                <c:pt idx="2928">
                  <c:v>06/04/2023 17:12</c:v>
                </c:pt>
                <c:pt idx="2929">
                  <c:v>06/04/2023 17:12</c:v>
                </c:pt>
                <c:pt idx="2930">
                  <c:v>06/04/2023 17:12</c:v>
                </c:pt>
                <c:pt idx="2931">
                  <c:v>06/04/2023 17:12</c:v>
                </c:pt>
                <c:pt idx="2932">
                  <c:v>06/04/2023 17:12</c:v>
                </c:pt>
                <c:pt idx="2933">
                  <c:v>06/04/2023 17:12</c:v>
                </c:pt>
                <c:pt idx="2934">
                  <c:v>06/04/2023 17:12</c:v>
                </c:pt>
                <c:pt idx="2935">
                  <c:v>06/04/2023 17:12</c:v>
                </c:pt>
                <c:pt idx="2936">
                  <c:v>06/04/2023 17:12</c:v>
                </c:pt>
                <c:pt idx="2937">
                  <c:v>06/04/2023 17:12</c:v>
                </c:pt>
                <c:pt idx="2938">
                  <c:v>06/04/2023 17:12</c:v>
                </c:pt>
                <c:pt idx="2939">
                  <c:v>06/04/2023 17:12</c:v>
                </c:pt>
                <c:pt idx="2940">
                  <c:v>06/04/2023 17:12</c:v>
                </c:pt>
                <c:pt idx="2941">
                  <c:v>06/04/2023 17:12</c:v>
                </c:pt>
                <c:pt idx="2942">
                  <c:v>06/04/2023 17:12</c:v>
                </c:pt>
                <c:pt idx="2943">
                  <c:v>06/04/2023 17:12</c:v>
                </c:pt>
                <c:pt idx="2944">
                  <c:v>06/04/2023 17:12</c:v>
                </c:pt>
                <c:pt idx="2945">
                  <c:v>06/04/2023 17:12</c:v>
                </c:pt>
                <c:pt idx="2946">
                  <c:v>06/04/2023 17:12</c:v>
                </c:pt>
                <c:pt idx="2947">
                  <c:v>06/04/2023 17:12</c:v>
                </c:pt>
                <c:pt idx="2948">
                  <c:v>06/04/2023 17:12</c:v>
                </c:pt>
                <c:pt idx="2949">
                  <c:v>06/04/2023 17:12</c:v>
                </c:pt>
                <c:pt idx="2950">
                  <c:v>06/04/2023 17:12</c:v>
                </c:pt>
                <c:pt idx="2951">
                  <c:v>06/04/2023 17:12</c:v>
                </c:pt>
                <c:pt idx="2952">
                  <c:v>06/04/2023 17:12</c:v>
                </c:pt>
                <c:pt idx="2953">
                  <c:v>06/04/2023 17:12</c:v>
                </c:pt>
                <c:pt idx="2954">
                  <c:v>06/04/2023 17:12</c:v>
                </c:pt>
                <c:pt idx="2955">
                  <c:v>06/04/2023 17:12</c:v>
                </c:pt>
                <c:pt idx="2956">
                  <c:v>06/04/2023 17:12</c:v>
                </c:pt>
                <c:pt idx="2957">
                  <c:v>06/04/2023 17:13</c:v>
                </c:pt>
                <c:pt idx="2958">
                  <c:v>06/04/2023 17:13</c:v>
                </c:pt>
                <c:pt idx="2959">
                  <c:v>06/04/2023 17:13</c:v>
                </c:pt>
                <c:pt idx="2960">
                  <c:v>06/04/2023 17:13</c:v>
                </c:pt>
                <c:pt idx="2961">
                  <c:v>06/04/2023 17:13</c:v>
                </c:pt>
                <c:pt idx="2962">
                  <c:v>06/04/2023 17:13</c:v>
                </c:pt>
                <c:pt idx="2963">
                  <c:v>06/04/2023 17:13</c:v>
                </c:pt>
                <c:pt idx="2964">
                  <c:v>06/04/2023 17:13</c:v>
                </c:pt>
                <c:pt idx="2965">
                  <c:v>06/04/2023 17:13</c:v>
                </c:pt>
                <c:pt idx="2966">
                  <c:v>06/04/2023 17:13</c:v>
                </c:pt>
                <c:pt idx="2967">
                  <c:v>06/04/2023 17:13</c:v>
                </c:pt>
                <c:pt idx="2968">
                  <c:v>06/04/2023 17:13</c:v>
                </c:pt>
                <c:pt idx="2969">
                  <c:v>06/04/2023 17:13</c:v>
                </c:pt>
                <c:pt idx="2970">
                  <c:v>06/04/2023 17:13</c:v>
                </c:pt>
                <c:pt idx="2971">
                  <c:v>06/04/2023 17:13</c:v>
                </c:pt>
                <c:pt idx="2972">
                  <c:v>06/04/2023 17:13</c:v>
                </c:pt>
                <c:pt idx="2973">
                  <c:v>06/04/2023 17:13</c:v>
                </c:pt>
                <c:pt idx="2974">
                  <c:v>06/04/2023 17:13</c:v>
                </c:pt>
                <c:pt idx="2975">
                  <c:v>06/04/2023 17:13</c:v>
                </c:pt>
                <c:pt idx="2976">
                  <c:v>06/04/2023 17:13</c:v>
                </c:pt>
                <c:pt idx="2977">
                  <c:v>06/04/2023 17:13</c:v>
                </c:pt>
                <c:pt idx="2978">
                  <c:v>06/04/2023 17:13</c:v>
                </c:pt>
                <c:pt idx="2979">
                  <c:v>06/04/2023 17:13</c:v>
                </c:pt>
                <c:pt idx="2980">
                  <c:v>06/04/2023 17:13</c:v>
                </c:pt>
                <c:pt idx="2981">
                  <c:v>06/04/2023 17:13</c:v>
                </c:pt>
                <c:pt idx="2982">
                  <c:v>06/04/2023 17:13</c:v>
                </c:pt>
                <c:pt idx="2983">
                  <c:v>06/04/2023 17:13</c:v>
                </c:pt>
                <c:pt idx="2984">
                  <c:v>06/04/2023 17:13</c:v>
                </c:pt>
                <c:pt idx="2985">
                  <c:v>06/04/2023 17:13</c:v>
                </c:pt>
                <c:pt idx="2986">
                  <c:v>06/04/2023 17:13</c:v>
                </c:pt>
                <c:pt idx="2987">
                  <c:v>06/04/2023 17:13</c:v>
                </c:pt>
                <c:pt idx="2988">
                  <c:v>06/04/2023 17:13</c:v>
                </c:pt>
                <c:pt idx="2989">
                  <c:v>06/04/2023 17:13</c:v>
                </c:pt>
                <c:pt idx="2990">
                  <c:v>06/04/2023 17:13</c:v>
                </c:pt>
                <c:pt idx="2991">
                  <c:v>06/04/2023 17:13</c:v>
                </c:pt>
                <c:pt idx="2992">
                  <c:v>06/04/2023 17:13</c:v>
                </c:pt>
                <c:pt idx="2993">
                  <c:v>06/04/2023 17:13</c:v>
                </c:pt>
                <c:pt idx="2994">
                  <c:v>06/04/2023 17:13</c:v>
                </c:pt>
                <c:pt idx="2995">
                  <c:v>06/04/2023 17:13</c:v>
                </c:pt>
                <c:pt idx="2996">
                  <c:v>06/04/2023 17:13</c:v>
                </c:pt>
                <c:pt idx="2997">
                  <c:v>06/04/2023 17:13</c:v>
                </c:pt>
                <c:pt idx="2998">
                  <c:v>06/04/2023 17:13</c:v>
                </c:pt>
                <c:pt idx="2999">
                  <c:v>06/04/2023 17:13</c:v>
                </c:pt>
                <c:pt idx="3000">
                  <c:v>06/04/2023 17:13</c:v>
                </c:pt>
                <c:pt idx="3001">
                  <c:v>06/04/2023 17:13</c:v>
                </c:pt>
                <c:pt idx="3002">
                  <c:v>06/04/2023 17:13</c:v>
                </c:pt>
                <c:pt idx="3003">
                  <c:v>06/04/2023 17:13</c:v>
                </c:pt>
                <c:pt idx="3004">
                  <c:v>06/04/2023 17:13</c:v>
                </c:pt>
                <c:pt idx="3005">
                  <c:v>06/04/2023 17:13</c:v>
                </c:pt>
                <c:pt idx="3006">
                  <c:v>06/04/2023 17:13</c:v>
                </c:pt>
                <c:pt idx="3007">
                  <c:v>06/04/2023 17:13</c:v>
                </c:pt>
                <c:pt idx="3008">
                  <c:v>06/04/2023 17:13</c:v>
                </c:pt>
                <c:pt idx="3009">
                  <c:v>06/04/2023 17:13</c:v>
                </c:pt>
                <c:pt idx="3010">
                  <c:v>06/04/2023 17:13</c:v>
                </c:pt>
                <c:pt idx="3011">
                  <c:v>06/04/2023 17:13</c:v>
                </c:pt>
                <c:pt idx="3012">
                  <c:v>06/04/2023 17:13</c:v>
                </c:pt>
                <c:pt idx="3013">
                  <c:v>06/04/2023 17:13</c:v>
                </c:pt>
                <c:pt idx="3014">
                  <c:v>06/04/2023 17:13</c:v>
                </c:pt>
                <c:pt idx="3015">
                  <c:v>06/04/2023 17:13</c:v>
                </c:pt>
                <c:pt idx="3016">
                  <c:v>06/04/2023 17:13</c:v>
                </c:pt>
                <c:pt idx="3017">
                  <c:v>06/04/2023 17:14</c:v>
                </c:pt>
                <c:pt idx="3018">
                  <c:v>06/04/2023 17:14</c:v>
                </c:pt>
                <c:pt idx="3019">
                  <c:v>06/04/2023 17:14</c:v>
                </c:pt>
                <c:pt idx="3020">
                  <c:v>06/04/2023 17:14</c:v>
                </c:pt>
                <c:pt idx="3021">
                  <c:v>06/04/2023 17:14</c:v>
                </c:pt>
                <c:pt idx="3022">
                  <c:v>06/04/2023 17:14</c:v>
                </c:pt>
                <c:pt idx="3023">
                  <c:v>06/04/2023 17:14</c:v>
                </c:pt>
                <c:pt idx="3024">
                  <c:v>06/04/2023 17:14</c:v>
                </c:pt>
                <c:pt idx="3025">
                  <c:v>06/04/2023 17:14</c:v>
                </c:pt>
                <c:pt idx="3026">
                  <c:v>06/04/2023 17:14</c:v>
                </c:pt>
                <c:pt idx="3027">
                  <c:v>06/04/2023 17:14</c:v>
                </c:pt>
                <c:pt idx="3028">
                  <c:v>06/04/2023 17:14</c:v>
                </c:pt>
                <c:pt idx="3029">
                  <c:v>06/04/2023 17:14</c:v>
                </c:pt>
                <c:pt idx="3030">
                  <c:v>06/04/2023 17:14</c:v>
                </c:pt>
                <c:pt idx="3031">
                  <c:v>06/04/2023 17:14</c:v>
                </c:pt>
                <c:pt idx="3032">
                  <c:v>06/04/2023 17:14</c:v>
                </c:pt>
                <c:pt idx="3033">
                  <c:v>06/04/2023 17:14</c:v>
                </c:pt>
                <c:pt idx="3034">
                  <c:v>06/04/2023 17:14</c:v>
                </c:pt>
                <c:pt idx="3035">
                  <c:v>06/04/2023 17:14</c:v>
                </c:pt>
                <c:pt idx="3036">
                  <c:v>06/04/2023 17:14</c:v>
                </c:pt>
                <c:pt idx="3037">
                  <c:v>06/04/2023 17:14</c:v>
                </c:pt>
                <c:pt idx="3038">
                  <c:v>06/04/2023 17:14</c:v>
                </c:pt>
                <c:pt idx="3039">
                  <c:v>06/04/2023 17:14</c:v>
                </c:pt>
                <c:pt idx="3040">
                  <c:v>06/04/2023 17:14</c:v>
                </c:pt>
                <c:pt idx="3041">
                  <c:v>06/04/2023 17:14</c:v>
                </c:pt>
                <c:pt idx="3042">
                  <c:v>06/04/2023 17:14</c:v>
                </c:pt>
                <c:pt idx="3043">
                  <c:v>06/04/2023 17:14</c:v>
                </c:pt>
                <c:pt idx="3044">
                  <c:v>06/04/2023 17:14</c:v>
                </c:pt>
                <c:pt idx="3045">
                  <c:v>06/04/2023 17:14</c:v>
                </c:pt>
                <c:pt idx="3046">
                  <c:v>06/04/2023 17:14</c:v>
                </c:pt>
                <c:pt idx="3047">
                  <c:v>06/04/2023 17:14</c:v>
                </c:pt>
                <c:pt idx="3048">
                  <c:v>06/04/2023 17:14</c:v>
                </c:pt>
                <c:pt idx="3049">
                  <c:v>06/04/2023 17:14</c:v>
                </c:pt>
                <c:pt idx="3050">
                  <c:v>06/04/2023 17:14</c:v>
                </c:pt>
                <c:pt idx="3051">
                  <c:v>06/04/2023 17:14</c:v>
                </c:pt>
                <c:pt idx="3052">
                  <c:v>06/04/2023 17:14</c:v>
                </c:pt>
                <c:pt idx="3053">
                  <c:v>06/04/2023 17:14</c:v>
                </c:pt>
                <c:pt idx="3054">
                  <c:v>06/04/2023 17:14</c:v>
                </c:pt>
                <c:pt idx="3055">
                  <c:v>06/04/2023 17:14</c:v>
                </c:pt>
                <c:pt idx="3056">
                  <c:v>06/04/2023 17:14</c:v>
                </c:pt>
                <c:pt idx="3057">
                  <c:v>06/04/2023 17:14</c:v>
                </c:pt>
                <c:pt idx="3058">
                  <c:v>06/04/2023 17:14</c:v>
                </c:pt>
                <c:pt idx="3059">
                  <c:v>06/04/2023 17:14</c:v>
                </c:pt>
                <c:pt idx="3060">
                  <c:v>06/04/2023 17:14</c:v>
                </c:pt>
                <c:pt idx="3061">
                  <c:v>06/04/2023 17:14</c:v>
                </c:pt>
                <c:pt idx="3062">
                  <c:v>06/04/2023 17:14</c:v>
                </c:pt>
                <c:pt idx="3063">
                  <c:v>06/04/2023 17:14</c:v>
                </c:pt>
                <c:pt idx="3064">
                  <c:v>06/04/2023 17:14</c:v>
                </c:pt>
                <c:pt idx="3065">
                  <c:v>06/04/2023 17:14</c:v>
                </c:pt>
                <c:pt idx="3066">
                  <c:v>06/04/2023 17:14</c:v>
                </c:pt>
                <c:pt idx="3067">
                  <c:v>06/04/2023 17:14</c:v>
                </c:pt>
                <c:pt idx="3068">
                  <c:v>06/04/2023 17:14</c:v>
                </c:pt>
                <c:pt idx="3069">
                  <c:v>06/04/2023 17:14</c:v>
                </c:pt>
                <c:pt idx="3070">
                  <c:v>06/04/2023 17:14</c:v>
                </c:pt>
                <c:pt idx="3071">
                  <c:v>06/04/2023 17:14</c:v>
                </c:pt>
                <c:pt idx="3072">
                  <c:v>06/04/2023 17:14</c:v>
                </c:pt>
                <c:pt idx="3073">
                  <c:v>06/04/2023 17:14</c:v>
                </c:pt>
                <c:pt idx="3074">
                  <c:v>06/04/2023 17:14</c:v>
                </c:pt>
                <c:pt idx="3075">
                  <c:v>06/04/2023 17:14</c:v>
                </c:pt>
                <c:pt idx="3076">
                  <c:v>06/04/2023 17:15</c:v>
                </c:pt>
                <c:pt idx="3077">
                  <c:v>06/04/2023 17:15</c:v>
                </c:pt>
                <c:pt idx="3078">
                  <c:v>06/04/2023 17:15</c:v>
                </c:pt>
                <c:pt idx="3079">
                  <c:v>06/04/2023 17:15</c:v>
                </c:pt>
                <c:pt idx="3080">
                  <c:v>06/04/2023 17:15</c:v>
                </c:pt>
                <c:pt idx="3081">
                  <c:v>06/04/2023 17:15</c:v>
                </c:pt>
                <c:pt idx="3082">
                  <c:v>06/04/2023 17:15</c:v>
                </c:pt>
                <c:pt idx="3083">
                  <c:v>06/04/2023 17:15</c:v>
                </c:pt>
                <c:pt idx="3084">
                  <c:v>06/04/2023 17:15</c:v>
                </c:pt>
                <c:pt idx="3085">
                  <c:v>06/04/2023 17:15</c:v>
                </c:pt>
                <c:pt idx="3086">
                  <c:v>06/04/2023 17:15</c:v>
                </c:pt>
                <c:pt idx="3087">
                  <c:v>06/04/2023 17:15</c:v>
                </c:pt>
                <c:pt idx="3088">
                  <c:v>06/04/2023 17:15</c:v>
                </c:pt>
                <c:pt idx="3089">
                  <c:v>06/04/2023 17:15</c:v>
                </c:pt>
                <c:pt idx="3090">
                  <c:v>06/04/2023 17:15</c:v>
                </c:pt>
                <c:pt idx="3091">
                  <c:v>06/04/2023 17:15</c:v>
                </c:pt>
                <c:pt idx="3092">
                  <c:v>06/04/2023 17:15</c:v>
                </c:pt>
                <c:pt idx="3093">
                  <c:v>06/04/2023 17:15</c:v>
                </c:pt>
                <c:pt idx="3094">
                  <c:v>06/04/2023 17:15</c:v>
                </c:pt>
                <c:pt idx="3095">
                  <c:v>06/04/2023 17:15</c:v>
                </c:pt>
                <c:pt idx="3096">
                  <c:v>06/04/2023 17:15</c:v>
                </c:pt>
                <c:pt idx="3097">
                  <c:v>06/04/2023 17:15</c:v>
                </c:pt>
                <c:pt idx="3098">
                  <c:v>06/04/2023 17:15</c:v>
                </c:pt>
                <c:pt idx="3099">
                  <c:v>06/04/2023 17:15</c:v>
                </c:pt>
                <c:pt idx="3100">
                  <c:v>06/04/2023 17:15</c:v>
                </c:pt>
                <c:pt idx="3101">
                  <c:v>06/04/2023 17:15</c:v>
                </c:pt>
                <c:pt idx="3102">
                  <c:v>06/04/2023 17:15</c:v>
                </c:pt>
                <c:pt idx="3103">
                  <c:v>06/04/2023 17:15</c:v>
                </c:pt>
                <c:pt idx="3104">
                  <c:v>06/04/2023 17:15</c:v>
                </c:pt>
                <c:pt idx="3105">
                  <c:v>06/04/2023 17:15</c:v>
                </c:pt>
                <c:pt idx="3106">
                  <c:v>06/04/2023 17:15</c:v>
                </c:pt>
                <c:pt idx="3107">
                  <c:v>06/04/2023 17:15</c:v>
                </c:pt>
                <c:pt idx="3108">
                  <c:v>06/04/2023 17:15</c:v>
                </c:pt>
                <c:pt idx="3109">
                  <c:v>06/04/2023 17:15</c:v>
                </c:pt>
                <c:pt idx="3110">
                  <c:v>06/04/2023 17:15</c:v>
                </c:pt>
                <c:pt idx="3111">
                  <c:v>06/04/2023 17:15</c:v>
                </c:pt>
                <c:pt idx="3112">
                  <c:v>06/04/2023 17:15</c:v>
                </c:pt>
                <c:pt idx="3113">
                  <c:v>06/04/2023 17:15</c:v>
                </c:pt>
                <c:pt idx="3114">
                  <c:v>06/04/2023 17:15</c:v>
                </c:pt>
                <c:pt idx="3115">
                  <c:v>06/04/2023 17:15</c:v>
                </c:pt>
                <c:pt idx="3116">
                  <c:v>06/04/2023 17:15</c:v>
                </c:pt>
                <c:pt idx="3117">
                  <c:v>06/04/2023 17:15</c:v>
                </c:pt>
                <c:pt idx="3118">
                  <c:v>06/04/2023 17:15</c:v>
                </c:pt>
                <c:pt idx="3119">
                  <c:v>06/04/2023 17:15</c:v>
                </c:pt>
                <c:pt idx="3120">
                  <c:v>06/04/2023 17:15</c:v>
                </c:pt>
                <c:pt idx="3121">
                  <c:v>06/04/2023 17:15</c:v>
                </c:pt>
                <c:pt idx="3122">
                  <c:v>06/04/2023 17:15</c:v>
                </c:pt>
                <c:pt idx="3123">
                  <c:v>06/04/2023 17:15</c:v>
                </c:pt>
                <c:pt idx="3124">
                  <c:v>06/04/2023 17:15</c:v>
                </c:pt>
                <c:pt idx="3125">
                  <c:v>06/04/2023 17:15</c:v>
                </c:pt>
                <c:pt idx="3126">
                  <c:v>06/04/2023 17:15</c:v>
                </c:pt>
                <c:pt idx="3127">
                  <c:v>06/04/2023 17:15</c:v>
                </c:pt>
                <c:pt idx="3128">
                  <c:v>06/04/2023 17:15</c:v>
                </c:pt>
                <c:pt idx="3129">
                  <c:v>06/04/2023 17:15</c:v>
                </c:pt>
                <c:pt idx="3130">
                  <c:v>06/04/2023 17:15</c:v>
                </c:pt>
                <c:pt idx="3131">
                  <c:v>06/04/2023 17:15</c:v>
                </c:pt>
                <c:pt idx="3132">
                  <c:v>06/04/2023 17:15</c:v>
                </c:pt>
                <c:pt idx="3133">
                  <c:v>06/04/2023 17:15</c:v>
                </c:pt>
                <c:pt idx="3134">
                  <c:v>06/04/2023 17:15</c:v>
                </c:pt>
                <c:pt idx="3135">
                  <c:v>06/04/2023 17:15</c:v>
                </c:pt>
                <c:pt idx="3136">
                  <c:v>06/04/2023 17:16</c:v>
                </c:pt>
                <c:pt idx="3137">
                  <c:v>06/04/2023 17:16</c:v>
                </c:pt>
                <c:pt idx="3138">
                  <c:v>06/04/2023 17:16</c:v>
                </c:pt>
                <c:pt idx="3139">
                  <c:v>06/04/2023 17:16</c:v>
                </c:pt>
                <c:pt idx="3140">
                  <c:v>06/04/2023 17:16</c:v>
                </c:pt>
                <c:pt idx="3141">
                  <c:v>06/04/2023 17:16</c:v>
                </c:pt>
                <c:pt idx="3142">
                  <c:v>06/04/2023 17:16</c:v>
                </c:pt>
                <c:pt idx="3143">
                  <c:v>06/04/2023 17:16</c:v>
                </c:pt>
                <c:pt idx="3144">
                  <c:v>06/04/2023 17:16</c:v>
                </c:pt>
                <c:pt idx="3145">
                  <c:v>06/04/2023 17:16</c:v>
                </c:pt>
                <c:pt idx="3146">
                  <c:v>06/04/2023 17:16</c:v>
                </c:pt>
                <c:pt idx="3147">
                  <c:v>06/04/2023 17:16</c:v>
                </c:pt>
                <c:pt idx="3148">
                  <c:v>06/04/2023 17:16</c:v>
                </c:pt>
                <c:pt idx="3149">
                  <c:v>06/04/2023 17:16</c:v>
                </c:pt>
                <c:pt idx="3150">
                  <c:v>06/04/2023 17:16</c:v>
                </c:pt>
                <c:pt idx="3151">
                  <c:v>06/04/2023 17:16</c:v>
                </c:pt>
                <c:pt idx="3152">
                  <c:v>06/04/2023 17:16</c:v>
                </c:pt>
                <c:pt idx="3153">
                  <c:v>06/04/2023 17:16</c:v>
                </c:pt>
                <c:pt idx="3154">
                  <c:v>06/04/2023 17:16</c:v>
                </c:pt>
                <c:pt idx="3155">
                  <c:v>06/04/2023 17:16</c:v>
                </c:pt>
                <c:pt idx="3156">
                  <c:v>06/04/2023 17:16</c:v>
                </c:pt>
                <c:pt idx="3157">
                  <c:v>06/04/2023 17:16</c:v>
                </c:pt>
                <c:pt idx="3158">
                  <c:v>06/04/2023 17:16</c:v>
                </c:pt>
                <c:pt idx="3159">
                  <c:v>06/04/2023 17:16</c:v>
                </c:pt>
                <c:pt idx="3160">
                  <c:v>06/04/2023 17:16</c:v>
                </c:pt>
                <c:pt idx="3161">
                  <c:v>06/04/2023 17:16</c:v>
                </c:pt>
                <c:pt idx="3162">
                  <c:v>06/04/2023 17:16</c:v>
                </c:pt>
                <c:pt idx="3163">
                  <c:v>06/04/2023 17:16</c:v>
                </c:pt>
                <c:pt idx="3164">
                  <c:v>06/04/2023 17:16</c:v>
                </c:pt>
                <c:pt idx="3165">
                  <c:v>06/04/2023 17:16</c:v>
                </c:pt>
                <c:pt idx="3166">
                  <c:v>06/04/2023 17:16</c:v>
                </c:pt>
                <c:pt idx="3167">
                  <c:v>06/04/2023 17:16</c:v>
                </c:pt>
                <c:pt idx="3168">
                  <c:v>06/04/2023 17:16</c:v>
                </c:pt>
                <c:pt idx="3169">
                  <c:v>06/04/2023 17:16</c:v>
                </c:pt>
                <c:pt idx="3170">
                  <c:v>06/04/2023 17:16</c:v>
                </c:pt>
                <c:pt idx="3171">
                  <c:v>06/04/2023 17:16</c:v>
                </c:pt>
                <c:pt idx="3172">
                  <c:v>06/04/2023 17:16</c:v>
                </c:pt>
                <c:pt idx="3173">
                  <c:v>06/04/2023 17:16</c:v>
                </c:pt>
                <c:pt idx="3174">
                  <c:v>06/04/2023 17:16</c:v>
                </c:pt>
                <c:pt idx="3175">
                  <c:v>06/04/2023 17:16</c:v>
                </c:pt>
                <c:pt idx="3176">
                  <c:v>06/04/2023 17:16</c:v>
                </c:pt>
                <c:pt idx="3177">
                  <c:v>06/04/2023 17:16</c:v>
                </c:pt>
                <c:pt idx="3178">
                  <c:v>06/04/2023 17:16</c:v>
                </c:pt>
                <c:pt idx="3179">
                  <c:v>06/04/2023 17:16</c:v>
                </c:pt>
                <c:pt idx="3180">
                  <c:v>06/04/2023 17:16</c:v>
                </c:pt>
                <c:pt idx="3181">
                  <c:v>06/04/2023 17:16</c:v>
                </c:pt>
                <c:pt idx="3182">
                  <c:v>06/04/2023 17:16</c:v>
                </c:pt>
                <c:pt idx="3183">
                  <c:v>06/04/2023 17:16</c:v>
                </c:pt>
                <c:pt idx="3184">
                  <c:v>06/04/2023 17:16</c:v>
                </c:pt>
                <c:pt idx="3185">
                  <c:v>06/04/2023 17:16</c:v>
                </c:pt>
                <c:pt idx="3186">
                  <c:v>06/04/2023 17:16</c:v>
                </c:pt>
                <c:pt idx="3187">
                  <c:v>06/04/2023 17:16</c:v>
                </c:pt>
                <c:pt idx="3188">
                  <c:v>06/04/2023 17:16</c:v>
                </c:pt>
                <c:pt idx="3189">
                  <c:v>06/04/2023 17:16</c:v>
                </c:pt>
                <c:pt idx="3190">
                  <c:v>06/04/2023 17:16</c:v>
                </c:pt>
                <c:pt idx="3191">
                  <c:v>06/04/2023 17:16</c:v>
                </c:pt>
                <c:pt idx="3192">
                  <c:v>06/04/2023 17:16</c:v>
                </c:pt>
                <c:pt idx="3193">
                  <c:v>06/04/2023 17:16</c:v>
                </c:pt>
                <c:pt idx="3194">
                  <c:v>06/04/2023 17:16</c:v>
                </c:pt>
                <c:pt idx="3195">
                  <c:v>06/04/2023 17:16</c:v>
                </c:pt>
                <c:pt idx="3196">
                  <c:v>06/04/2023 17:17</c:v>
                </c:pt>
                <c:pt idx="3197">
                  <c:v>06/04/2023 17:17</c:v>
                </c:pt>
                <c:pt idx="3198">
                  <c:v>06/04/2023 17:17</c:v>
                </c:pt>
                <c:pt idx="3199">
                  <c:v>06/04/2023 17:17</c:v>
                </c:pt>
                <c:pt idx="3200">
                  <c:v>06/04/2023 17:17</c:v>
                </c:pt>
                <c:pt idx="3201">
                  <c:v>06/04/2023 17:17</c:v>
                </c:pt>
                <c:pt idx="3202">
                  <c:v>06/04/2023 17:17</c:v>
                </c:pt>
                <c:pt idx="3203">
                  <c:v>06/04/2023 17:17</c:v>
                </c:pt>
                <c:pt idx="3204">
                  <c:v>06/04/2023 17:17</c:v>
                </c:pt>
                <c:pt idx="3205">
                  <c:v>06/04/2023 17:17</c:v>
                </c:pt>
                <c:pt idx="3206">
                  <c:v>06/04/2023 17:17</c:v>
                </c:pt>
                <c:pt idx="3207">
                  <c:v>06/04/2023 17:17</c:v>
                </c:pt>
                <c:pt idx="3208">
                  <c:v>06/04/2023 17:17</c:v>
                </c:pt>
                <c:pt idx="3209">
                  <c:v>06/04/2023 17:17</c:v>
                </c:pt>
                <c:pt idx="3210">
                  <c:v>06/04/2023 17:17</c:v>
                </c:pt>
                <c:pt idx="3211">
                  <c:v>06/04/2023 17:17</c:v>
                </c:pt>
                <c:pt idx="3212">
                  <c:v>06/04/2023 17:17</c:v>
                </c:pt>
                <c:pt idx="3213">
                  <c:v>06/04/2023 17:17</c:v>
                </c:pt>
                <c:pt idx="3214">
                  <c:v>06/04/2023 17:17</c:v>
                </c:pt>
                <c:pt idx="3215">
                  <c:v>06/04/2023 17:17</c:v>
                </c:pt>
                <c:pt idx="3216">
                  <c:v>06/04/2023 17:17</c:v>
                </c:pt>
                <c:pt idx="3217">
                  <c:v>06/04/2023 17:17</c:v>
                </c:pt>
                <c:pt idx="3218">
                  <c:v>06/04/2023 17:17</c:v>
                </c:pt>
                <c:pt idx="3219">
                  <c:v>06/04/2023 17:17</c:v>
                </c:pt>
                <c:pt idx="3220">
                  <c:v>06/04/2023 17:17</c:v>
                </c:pt>
                <c:pt idx="3221">
                  <c:v>06/04/2023 17:17</c:v>
                </c:pt>
                <c:pt idx="3222">
                  <c:v>06/04/2023 17:17</c:v>
                </c:pt>
                <c:pt idx="3223">
                  <c:v>06/04/2023 17:17</c:v>
                </c:pt>
                <c:pt idx="3224">
                  <c:v>06/04/2023 17:17</c:v>
                </c:pt>
                <c:pt idx="3225">
                  <c:v>06/04/2023 17:17</c:v>
                </c:pt>
                <c:pt idx="3226">
                  <c:v>06/04/2023 17:17</c:v>
                </c:pt>
                <c:pt idx="3227">
                  <c:v>06/04/2023 17:17</c:v>
                </c:pt>
                <c:pt idx="3228">
                  <c:v>06/04/2023 17:17</c:v>
                </c:pt>
                <c:pt idx="3229">
                  <c:v>06/04/2023 17:17</c:v>
                </c:pt>
                <c:pt idx="3230">
                  <c:v>06/04/2023 17:17</c:v>
                </c:pt>
                <c:pt idx="3231">
                  <c:v>06/04/2023 17:17</c:v>
                </c:pt>
                <c:pt idx="3232">
                  <c:v>06/04/2023 17:17</c:v>
                </c:pt>
                <c:pt idx="3233">
                  <c:v>06/04/2023 17:17</c:v>
                </c:pt>
                <c:pt idx="3234">
                  <c:v>06/04/2023 17:17</c:v>
                </c:pt>
                <c:pt idx="3235">
                  <c:v>06/04/2023 17:17</c:v>
                </c:pt>
                <c:pt idx="3236">
                  <c:v>06/04/2023 17:17</c:v>
                </c:pt>
                <c:pt idx="3237">
                  <c:v>06/04/2023 17:17</c:v>
                </c:pt>
                <c:pt idx="3238">
                  <c:v>06/04/2023 17:17</c:v>
                </c:pt>
                <c:pt idx="3239">
                  <c:v>06/04/2023 17:17</c:v>
                </c:pt>
                <c:pt idx="3240">
                  <c:v>06/04/2023 17:17</c:v>
                </c:pt>
                <c:pt idx="3241">
                  <c:v>06/04/2023 17:17</c:v>
                </c:pt>
                <c:pt idx="3242">
                  <c:v>06/04/2023 17:17</c:v>
                </c:pt>
                <c:pt idx="3243">
                  <c:v>06/04/2023 17:17</c:v>
                </c:pt>
                <c:pt idx="3244">
                  <c:v>06/04/2023 17:17</c:v>
                </c:pt>
                <c:pt idx="3245">
                  <c:v>06/04/2023 17:17</c:v>
                </c:pt>
                <c:pt idx="3246">
                  <c:v>06/04/2023 17:17</c:v>
                </c:pt>
                <c:pt idx="3247">
                  <c:v>06/04/2023 17:17</c:v>
                </c:pt>
                <c:pt idx="3248">
                  <c:v>06/04/2023 17:17</c:v>
                </c:pt>
                <c:pt idx="3249">
                  <c:v>06/04/2023 17:17</c:v>
                </c:pt>
                <c:pt idx="3250">
                  <c:v>06/04/2023 17:17</c:v>
                </c:pt>
                <c:pt idx="3251">
                  <c:v>06/04/2023 17:17</c:v>
                </c:pt>
                <c:pt idx="3252">
                  <c:v>06/04/2023 17:17</c:v>
                </c:pt>
                <c:pt idx="3253">
                  <c:v>06/04/2023 17:17</c:v>
                </c:pt>
                <c:pt idx="3254">
                  <c:v>06/04/2023 17:17</c:v>
                </c:pt>
                <c:pt idx="3255">
                  <c:v>06/04/2023 17:17</c:v>
                </c:pt>
                <c:pt idx="3256">
                  <c:v>06/04/2023 17:18</c:v>
                </c:pt>
                <c:pt idx="3257">
                  <c:v>06/04/2023 17:18</c:v>
                </c:pt>
                <c:pt idx="3258">
                  <c:v>06/04/2023 17:18</c:v>
                </c:pt>
                <c:pt idx="3259">
                  <c:v>06/04/2023 17:18</c:v>
                </c:pt>
                <c:pt idx="3260">
                  <c:v>06/04/2023 17:18</c:v>
                </c:pt>
                <c:pt idx="3261">
                  <c:v>06/04/2023 17:18</c:v>
                </c:pt>
                <c:pt idx="3262">
                  <c:v>06/04/2023 17:18</c:v>
                </c:pt>
                <c:pt idx="3263">
                  <c:v>06/04/2023 17:18</c:v>
                </c:pt>
                <c:pt idx="3264">
                  <c:v>06/04/2023 17:18</c:v>
                </c:pt>
                <c:pt idx="3265">
                  <c:v>06/04/2023 17:18</c:v>
                </c:pt>
                <c:pt idx="3266">
                  <c:v>06/04/2023 17:18</c:v>
                </c:pt>
                <c:pt idx="3267">
                  <c:v>06/04/2023 17:18</c:v>
                </c:pt>
                <c:pt idx="3268">
                  <c:v>06/04/2023 17:18</c:v>
                </c:pt>
                <c:pt idx="3269">
                  <c:v>06/04/2023 17:18</c:v>
                </c:pt>
                <c:pt idx="3270">
                  <c:v>06/04/2023 17:18</c:v>
                </c:pt>
                <c:pt idx="3271">
                  <c:v>06/04/2023 17:18</c:v>
                </c:pt>
                <c:pt idx="3272">
                  <c:v>06/04/2023 17:18</c:v>
                </c:pt>
                <c:pt idx="3273">
                  <c:v>06/04/2023 17:18</c:v>
                </c:pt>
                <c:pt idx="3274">
                  <c:v>06/04/2023 17:18</c:v>
                </c:pt>
                <c:pt idx="3275">
                  <c:v>06/04/2023 17:18</c:v>
                </c:pt>
                <c:pt idx="3276">
                  <c:v>06/04/2023 17:18</c:v>
                </c:pt>
                <c:pt idx="3277">
                  <c:v>06/04/2023 17:18</c:v>
                </c:pt>
                <c:pt idx="3278">
                  <c:v>06/04/2023 17:18</c:v>
                </c:pt>
                <c:pt idx="3279">
                  <c:v>06/04/2023 17:18</c:v>
                </c:pt>
                <c:pt idx="3280">
                  <c:v>06/04/2023 17:18</c:v>
                </c:pt>
                <c:pt idx="3281">
                  <c:v>06/04/2023 17:18</c:v>
                </c:pt>
                <c:pt idx="3282">
                  <c:v>06/04/2023 17:18</c:v>
                </c:pt>
                <c:pt idx="3283">
                  <c:v>06/04/2023 17:18</c:v>
                </c:pt>
                <c:pt idx="3284">
                  <c:v>06/04/2023 17:18</c:v>
                </c:pt>
                <c:pt idx="3285">
                  <c:v>06/04/2023 17:18</c:v>
                </c:pt>
                <c:pt idx="3286">
                  <c:v>06/04/2023 17:18</c:v>
                </c:pt>
                <c:pt idx="3287">
                  <c:v>06/04/2023 17:18</c:v>
                </c:pt>
                <c:pt idx="3288">
                  <c:v>06/04/2023 17:18</c:v>
                </c:pt>
                <c:pt idx="3289">
                  <c:v>06/04/2023 17:18</c:v>
                </c:pt>
                <c:pt idx="3290">
                  <c:v>06/04/2023 17:18</c:v>
                </c:pt>
                <c:pt idx="3291">
                  <c:v>06/04/2023 17:18</c:v>
                </c:pt>
                <c:pt idx="3292">
                  <c:v>06/04/2023 17:18</c:v>
                </c:pt>
                <c:pt idx="3293">
                  <c:v>06/04/2023 17:18</c:v>
                </c:pt>
                <c:pt idx="3294">
                  <c:v>06/04/2023 17:18</c:v>
                </c:pt>
                <c:pt idx="3295">
                  <c:v>06/04/2023 17:18</c:v>
                </c:pt>
                <c:pt idx="3296">
                  <c:v>06/04/2023 17:18</c:v>
                </c:pt>
                <c:pt idx="3297">
                  <c:v>06/04/2023 17:18</c:v>
                </c:pt>
                <c:pt idx="3298">
                  <c:v>06/04/2023 17:18</c:v>
                </c:pt>
                <c:pt idx="3299">
                  <c:v>06/04/2023 17:18</c:v>
                </c:pt>
                <c:pt idx="3300">
                  <c:v>06/04/2023 17:18</c:v>
                </c:pt>
                <c:pt idx="3301">
                  <c:v>06/04/2023 17:18</c:v>
                </c:pt>
                <c:pt idx="3302">
                  <c:v>06/04/2023 17:18</c:v>
                </c:pt>
                <c:pt idx="3303">
                  <c:v>06/04/2023 17:18</c:v>
                </c:pt>
                <c:pt idx="3304">
                  <c:v>06/04/2023 17:18</c:v>
                </c:pt>
                <c:pt idx="3305">
                  <c:v>06/04/2023 17:18</c:v>
                </c:pt>
                <c:pt idx="3306">
                  <c:v>06/04/2023 17:18</c:v>
                </c:pt>
                <c:pt idx="3307">
                  <c:v>06/04/2023 17:18</c:v>
                </c:pt>
                <c:pt idx="3308">
                  <c:v>06/04/2023 17:18</c:v>
                </c:pt>
                <c:pt idx="3309">
                  <c:v>06/04/2023 17:18</c:v>
                </c:pt>
                <c:pt idx="3310">
                  <c:v>06/04/2023 17:18</c:v>
                </c:pt>
                <c:pt idx="3311">
                  <c:v>06/04/2023 17:18</c:v>
                </c:pt>
                <c:pt idx="3312">
                  <c:v>06/04/2023 17:18</c:v>
                </c:pt>
                <c:pt idx="3313">
                  <c:v>06/04/2023 17:18</c:v>
                </c:pt>
                <c:pt idx="3314">
                  <c:v>06/04/2023 17:18</c:v>
                </c:pt>
                <c:pt idx="3315">
                  <c:v>06/04/2023 17:19</c:v>
                </c:pt>
                <c:pt idx="3316">
                  <c:v>06/04/2023 17:19</c:v>
                </c:pt>
                <c:pt idx="3317">
                  <c:v>06/04/2023 17:19</c:v>
                </c:pt>
                <c:pt idx="3318">
                  <c:v>06/04/2023 17:19</c:v>
                </c:pt>
                <c:pt idx="3319">
                  <c:v>06/04/2023 17:19</c:v>
                </c:pt>
                <c:pt idx="3320">
                  <c:v>06/04/2023 17:19</c:v>
                </c:pt>
                <c:pt idx="3321">
                  <c:v>06/04/2023 17:19</c:v>
                </c:pt>
                <c:pt idx="3322">
                  <c:v>06/04/2023 17:19</c:v>
                </c:pt>
                <c:pt idx="3323">
                  <c:v>06/04/2023 17:19</c:v>
                </c:pt>
                <c:pt idx="3324">
                  <c:v>06/04/2023 17:19</c:v>
                </c:pt>
                <c:pt idx="3325">
                  <c:v>06/04/2023 17:19</c:v>
                </c:pt>
                <c:pt idx="3326">
                  <c:v>06/04/2023 17:19</c:v>
                </c:pt>
                <c:pt idx="3327">
                  <c:v>06/04/2023 17:19</c:v>
                </c:pt>
                <c:pt idx="3328">
                  <c:v>06/04/2023 17:19</c:v>
                </c:pt>
                <c:pt idx="3329">
                  <c:v>06/04/2023 17:19</c:v>
                </c:pt>
                <c:pt idx="3330">
                  <c:v>06/04/2023 17:19</c:v>
                </c:pt>
                <c:pt idx="3331">
                  <c:v>06/04/2023 17:19</c:v>
                </c:pt>
                <c:pt idx="3332">
                  <c:v>06/04/2023 17:19</c:v>
                </c:pt>
                <c:pt idx="3333">
                  <c:v>06/04/2023 17:19</c:v>
                </c:pt>
                <c:pt idx="3334">
                  <c:v>06/04/2023 17:19</c:v>
                </c:pt>
                <c:pt idx="3335">
                  <c:v>06/04/2023 17:19</c:v>
                </c:pt>
                <c:pt idx="3336">
                  <c:v>06/04/2023 17:19</c:v>
                </c:pt>
                <c:pt idx="3337">
                  <c:v>06/04/2023 17:19</c:v>
                </c:pt>
                <c:pt idx="3338">
                  <c:v>06/04/2023 17:19</c:v>
                </c:pt>
                <c:pt idx="3339">
                  <c:v>06/04/2023 17:19</c:v>
                </c:pt>
                <c:pt idx="3340">
                  <c:v>06/04/2023 17:19</c:v>
                </c:pt>
                <c:pt idx="3341">
                  <c:v>06/04/2023 17:19</c:v>
                </c:pt>
                <c:pt idx="3342">
                  <c:v>06/04/2023 17:19</c:v>
                </c:pt>
                <c:pt idx="3343">
                  <c:v>06/04/2023 17:19</c:v>
                </c:pt>
                <c:pt idx="3344">
                  <c:v>06/04/2023 17:19</c:v>
                </c:pt>
                <c:pt idx="3345">
                  <c:v>06/04/2023 17:19</c:v>
                </c:pt>
                <c:pt idx="3346">
                  <c:v>06/04/2023 17:19</c:v>
                </c:pt>
                <c:pt idx="3347">
                  <c:v>06/04/2023 17:19</c:v>
                </c:pt>
                <c:pt idx="3348">
                  <c:v>06/04/2023 17:19</c:v>
                </c:pt>
                <c:pt idx="3349">
                  <c:v>06/04/2023 17:19</c:v>
                </c:pt>
                <c:pt idx="3350">
                  <c:v>06/04/2023 17:19</c:v>
                </c:pt>
                <c:pt idx="3351">
                  <c:v>06/04/2023 17:19</c:v>
                </c:pt>
                <c:pt idx="3352">
                  <c:v>06/04/2023 17:19</c:v>
                </c:pt>
                <c:pt idx="3353">
                  <c:v>06/04/2023 17:19</c:v>
                </c:pt>
                <c:pt idx="3354">
                  <c:v>06/04/2023 17:19</c:v>
                </c:pt>
                <c:pt idx="3355">
                  <c:v>06/04/2023 17:19</c:v>
                </c:pt>
                <c:pt idx="3356">
                  <c:v>06/04/2023 17:19</c:v>
                </c:pt>
                <c:pt idx="3357">
                  <c:v>06/04/2023 17:19</c:v>
                </c:pt>
                <c:pt idx="3358">
                  <c:v>06/04/2023 17:19</c:v>
                </c:pt>
                <c:pt idx="3359">
                  <c:v>06/04/2023 17:19</c:v>
                </c:pt>
                <c:pt idx="3360">
                  <c:v>06/04/2023 17:19</c:v>
                </c:pt>
                <c:pt idx="3361">
                  <c:v>06/04/2023 17:19</c:v>
                </c:pt>
                <c:pt idx="3362">
                  <c:v>06/04/2023 17:19</c:v>
                </c:pt>
                <c:pt idx="3363">
                  <c:v>06/04/2023 17:19</c:v>
                </c:pt>
                <c:pt idx="3364">
                  <c:v>06/04/2023 17:19</c:v>
                </c:pt>
                <c:pt idx="3365">
                  <c:v>06/04/2023 17:19</c:v>
                </c:pt>
                <c:pt idx="3366">
                  <c:v>06/04/2023 17:19</c:v>
                </c:pt>
                <c:pt idx="3367">
                  <c:v>06/04/2023 17:19</c:v>
                </c:pt>
                <c:pt idx="3368">
                  <c:v>06/04/2023 17:19</c:v>
                </c:pt>
                <c:pt idx="3369">
                  <c:v>06/04/2023 17:19</c:v>
                </c:pt>
                <c:pt idx="3370">
                  <c:v>06/04/2023 17:19</c:v>
                </c:pt>
                <c:pt idx="3371">
                  <c:v>06/04/2023 17:19</c:v>
                </c:pt>
                <c:pt idx="3372">
                  <c:v>06/04/2023 17:19</c:v>
                </c:pt>
                <c:pt idx="3373">
                  <c:v>06/04/2023 17:19</c:v>
                </c:pt>
                <c:pt idx="3374">
                  <c:v>06/04/2023 17:19</c:v>
                </c:pt>
                <c:pt idx="3375">
                  <c:v>06/04/2023 17:20</c:v>
                </c:pt>
                <c:pt idx="3376">
                  <c:v>06/04/2023 17:20</c:v>
                </c:pt>
                <c:pt idx="3377">
                  <c:v>06/04/2023 17:20</c:v>
                </c:pt>
                <c:pt idx="3378">
                  <c:v>06/04/2023 17:20</c:v>
                </c:pt>
                <c:pt idx="3379">
                  <c:v>06/04/2023 17:20</c:v>
                </c:pt>
                <c:pt idx="3380">
                  <c:v>06/04/2023 17:20</c:v>
                </c:pt>
                <c:pt idx="3381">
                  <c:v>06/04/2023 17:20</c:v>
                </c:pt>
                <c:pt idx="3382">
                  <c:v>06/04/2023 17:20</c:v>
                </c:pt>
                <c:pt idx="3383">
                  <c:v>06/04/2023 17:20</c:v>
                </c:pt>
                <c:pt idx="3384">
                  <c:v>06/04/2023 17:20</c:v>
                </c:pt>
                <c:pt idx="3385">
                  <c:v>06/04/2023 17:20</c:v>
                </c:pt>
                <c:pt idx="3386">
                  <c:v>06/04/2023 17:20</c:v>
                </c:pt>
                <c:pt idx="3387">
                  <c:v>06/04/2023 17:20</c:v>
                </c:pt>
                <c:pt idx="3388">
                  <c:v>06/04/2023 17:20</c:v>
                </c:pt>
                <c:pt idx="3389">
                  <c:v>06/04/2023 17:20</c:v>
                </c:pt>
                <c:pt idx="3390">
                  <c:v>06/04/2023 17:20</c:v>
                </c:pt>
                <c:pt idx="3391">
                  <c:v>06/04/2023 17:20</c:v>
                </c:pt>
                <c:pt idx="3392">
                  <c:v>06/04/2023 17:20</c:v>
                </c:pt>
                <c:pt idx="3393">
                  <c:v>06/04/2023 17:20</c:v>
                </c:pt>
                <c:pt idx="3394">
                  <c:v>06/04/2023 17:20</c:v>
                </c:pt>
                <c:pt idx="3395">
                  <c:v>06/04/2023 17:20</c:v>
                </c:pt>
                <c:pt idx="3396">
                  <c:v>06/04/2023 17:20</c:v>
                </c:pt>
                <c:pt idx="3397">
                  <c:v>06/04/2023 17:20</c:v>
                </c:pt>
                <c:pt idx="3398">
                  <c:v>06/04/2023 17:20</c:v>
                </c:pt>
                <c:pt idx="3399">
                  <c:v>06/04/2023 17:20</c:v>
                </c:pt>
                <c:pt idx="3400">
                  <c:v>06/04/2023 17:20</c:v>
                </c:pt>
                <c:pt idx="3401">
                  <c:v>06/04/2023 17:20</c:v>
                </c:pt>
                <c:pt idx="3402">
                  <c:v>06/04/2023 17:20</c:v>
                </c:pt>
                <c:pt idx="3403">
                  <c:v>06/04/2023 17:20</c:v>
                </c:pt>
                <c:pt idx="3404">
                  <c:v>06/04/2023 17:20</c:v>
                </c:pt>
                <c:pt idx="3405">
                  <c:v>06/04/2023 17:20</c:v>
                </c:pt>
                <c:pt idx="3406">
                  <c:v>06/04/2023 17:20</c:v>
                </c:pt>
                <c:pt idx="3407">
                  <c:v>06/04/2023 17:20</c:v>
                </c:pt>
                <c:pt idx="3408">
                  <c:v>06/04/2023 17:20</c:v>
                </c:pt>
                <c:pt idx="3409">
                  <c:v>06/04/2023 17:20</c:v>
                </c:pt>
                <c:pt idx="3410">
                  <c:v>06/04/2023 17:20</c:v>
                </c:pt>
                <c:pt idx="3411">
                  <c:v>06/04/2023 17:20</c:v>
                </c:pt>
                <c:pt idx="3412">
                  <c:v>06/04/2023 17:20</c:v>
                </c:pt>
                <c:pt idx="3413">
                  <c:v>06/04/2023 17:20</c:v>
                </c:pt>
                <c:pt idx="3414">
                  <c:v>06/04/2023 17:20</c:v>
                </c:pt>
                <c:pt idx="3415">
                  <c:v>06/04/2023 17:20</c:v>
                </c:pt>
                <c:pt idx="3416">
                  <c:v>06/04/2023 17:20</c:v>
                </c:pt>
                <c:pt idx="3417">
                  <c:v>06/04/2023 17:20</c:v>
                </c:pt>
                <c:pt idx="3418">
                  <c:v>06/04/2023 17:20</c:v>
                </c:pt>
                <c:pt idx="3419">
                  <c:v>06/04/2023 17:20</c:v>
                </c:pt>
                <c:pt idx="3420">
                  <c:v>06/04/2023 17:20</c:v>
                </c:pt>
                <c:pt idx="3421">
                  <c:v>06/04/2023 17:20</c:v>
                </c:pt>
                <c:pt idx="3422">
                  <c:v>06/04/2023 17:20</c:v>
                </c:pt>
                <c:pt idx="3423">
                  <c:v>06/04/2023 17:20</c:v>
                </c:pt>
                <c:pt idx="3424">
                  <c:v>06/04/2023 17:20</c:v>
                </c:pt>
                <c:pt idx="3425">
                  <c:v>06/04/2023 17:20</c:v>
                </c:pt>
                <c:pt idx="3426">
                  <c:v>06/04/2023 17:20</c:v>
                </c:pt>
                <c:pt idx="3427">
                  <c:v>06/04/2023 17:20</c:v>
                </c:pt>
                <c:pt idx="3428">
                  <c:v>06/04/2023 17:20</c:v>
                </c:pt>
                <c:pt idx="3429">
                  <c:v>06/04/2023 17:20</c:v>
                </c:pt>
                <c:pt idx="3430">
                  <c:v>06/04/2023 17:20</c:v>
                </c:pt>
                <c:pt idx="3431">
                  <c:v>06/04/2023 17:20</c:v>
                </c:pt>
                <c:pt idx="3432">
                  <c:v>06/04/2023 17:20</c:v>
                </c:pt>
                <c:pt idx="3433">
                  <c:v>06/04/2023 17:20</c:v>
                </c:pt>
                <c:pt idx="3434">
                  <c:v>06/04/2023 17:20</c:v>
                </c:pt>
                <c:pt idx="3435">
                  <c:v>06/04/2023 17:21</c:v>
                </c:pt>
                <c:pt idx="3436">
                  <c:v>06/04/2023 17:21</c:v>
                </c:pt>
                <c:pt idx="3437">
                  <c:v>06/04/2023 17:21</c:v>
                </c:pt>
                <c:pt idx="3438">
                  <c:v>06/04/2023 17:21</c:v>
                </c:pt>
                <c:pt idx="3439">
                  <c:v>06/04/2023 17:21</c:v>
                </c:pt>
                <c:pt idx="3440">
                  <c:v>06/04/2023 17:21</c:v>
                </c:pt>
                <c:pt idx="3441">
                  <c:v>06/04/2023 17:21</c:v>
                </c:pt>
                <c:pt idx="3442">
                  <c:v>06/04/2023 17:21</c:v>
                </c:pt>
                <c:pt idx="3443">
                  <c:v>06/04/2023 17:21</c:v>
                </c:pt>
                <c:pt idx="3444">
                  <c:v>06/04/2023 17:21</c:v>
                </c:pt>
                <c:pt idx="3445">
                  <c:v>06/04/2023 17:21</c:v>
                </c:pt>
                <c:pt idx="3446">
                  <c:v>06/04/2023 17:21</c:v>
                </c:pt>
                <c:pt idx="3447">
                  <c:v>06/04/2023 17:21</c:v>
                </c:pt>
                <c:pt idx="3448">
                  <c:v>06/04/2023 17:21</c:v>
                </c:pt>
                <c:pt idx="3449">
                  <c:v>06/04/2023 17:21</c:v>
                </c:pt>
                <c:pt idx="3450">
                  <c:v>06/04/2023 17:21</c:v>
                </c:pt>
                <c:pt idx="3451">
                  <c:v>06/04/2023 17:21</c:v>
                </c:pt>
                <c:pt idx="3452">
                  <c:v>06/04/2023 17:21</c:v>
                </c:pt>
                <c:pt idx="3453">
                  <c:v>06/04/2023 17:21</c:v>
                </c:pt>
                <c:pt idx="3454">
                  <c:v>06/04/2023 17:21</c:v>
                </c:pt>
                <c:pt idx="3455">
                  <c:v>06/04/2023 17:21</c:v>
                </c:pt>
                <c:pt idx="3456">
                  <c:v>06/04/2023 17:21</c:v>
                </c:pt>
                <c:pt idx="3457">
                  <c:v>06/04/2023 17:21</c:v>
                </c:pt>
                <c:pt idx="3458">
                  <c:v>06/04/2023 17:21</c:v>
                </c:pt>
                <c:pt idx="3459">
                  <c:v>06/04/2023 17:21</c:v>
                </c:pt>
                <c:pt idx="3460">
                  <c:v>06/04/2023 17:21</c:v>
                </c:pt>
                <c:pt idx="3461">
                  <c:v>06/04/2023 17:21</c:v>
                </c:pt>
                <c:pt idx="3462">
                  <c:v>06/04/2023 17:21</c:v>
                </c:pt>
                <c:pt idx="3463">
                  <c:v>06/04/2023 17:21</c:v>
                </c:pt>
                <c:pt idx="3464">
                  <c:v>06/04/2023 17:21</c:v>
                </c:pt>
                <c:pt idx="3465">
                  <c:v>06/04/2023 17:21</c:v>
                </c:pt>
                <c:pt idx="3466">
                  <c:v>06/04/2023 17:21</c:v>
                </c:pt>
                <c:pt idx="3467">
                  <c:v>06/04/2023 17:21</c:v>
                </c:pt>
                <c:pt idx="3468">
                  <c:v>06/04/2023 17:21</c:v>
                </c:pt>
                <c:pt idx="3469">
                  <c:v>06/04/2023 17:21</c:v>
                </c:pt>
                <c:pt idx="3470">
                  <c:v>06/04/2023 17:21</c:v>
                </c:pt>
                <c:pt idx="3471">
                  <c:v>06/04/2023 17:21</c:v>
                </c:pt>
                <c:pt idx="3472">
                  <c:v>06/04/2023 17:21</c:v>
                </c:pt>
                <c:pt idx="3473">
                  <c:v>06/04/2023 17:21</c:v>
                </c:pt>
                <c:pt idx="3474">
                  <c:v>06/04/2023 17:21</c:v>
                </c:pt>
                <c:pt idx="3475">
                  <c:v>06/04/2023 17:21</c:v>
                </c:pt>
                <c:pt idx="3476">
                  <c:v>06/04/2023 17:21</c:v>
                </c:pt>
                <c:pt idx="3477">
                  <c:v>06/04/2023 17:21</c:v>
                </c:pt>
                <c:pt idx="3478">
                  <c:v>06/04/2023 17:21</c:v>
                </c:pt>
                <c:pt idx="3479">
                  <c:v>06/04/2023 17:21</c:v>
                </c:pt>
                <c:pt idx="3480">
                  <c:v>06/04/2023 17:21</c:v>
                </c:pt>
                <c:pt idx="3481">
                  <c:v>06/04/2023 17:21</c:v>
                </c:pt>
                <c:pt idx="3482">
                  <c:v>06/04/2023 17:21</c:v>
                </c:pt>
                <c:pt idx="3483">
                  <c:v>06/04/2023 17:21</c:v>
                </c:pt>
                <c:pt idx="3484">
                  <c:v>06/04/2023 17:21</c:v>
                </c:pt>
                <c:pt idx="3485">
                  <c:v>06/04/2023 17:21</c:v>
                </c:pt>
                <c:pt idx="3486">
                  <c:v>06/04/2023 17:21</c:v>
                </c:pt>
                <c:pt idx="3487">
                  <c:v>06/04/2023 17:21</c:v>
                </c:pt>
                <c:pt idx="3488">
                  <c:v>06/04/2023 17:21</c:v>
                </c:pt>
                <c:pt idx="3489">
                  <c:v>06/04/2023 17:21</c:v>
                </c:pt>
                <c:pt idx="3490">
                  <c:v>06/04/2023 17:21</c:v>
                </c:pt>
                <c:pt idx="3491">
                  <c:v>06/04/2023 17:21</c:v>
                </c:pt>
                <c:pt idx="3492">
                  <c:v>06/04/2023 17:21</c:v>
                </c:pt>
                <c:pt idx="3493">
                  <c:v>06/04/2023 17:21</c:v>
                </c:pt>
                <c:pt idx="3494">
                  <c:v>06/04/2023 17:22</c:v>
                </c:pt>
                <c:pt idx="3495">
                  <c:v>06/04/2023 17:22</c:v>
                </c:pt>
                <c:pt idx="3496">
                  <c:v>06/04/2023 17:22</c:v>
                </c:pt>
                <c:pt idx="3497">
                  <c:v>06/04/2023 17:22</c:v>
                </c:pt>
                <c:pt idx="3498">
                  <c:v>06/04/2023 17:22</c:v>
                </c:pt>
                <c:pt idx="3499">
                  <c:v>06/04/2023 17:22</c:v>
                </c:pt>
                <c:pt idx="3500">
                  <c:v>06/04/2023 17:22</c:v>
                </c:pt>
                <c:pt idx="3501">
                  <c:v>06/04/2023 17:22</c:v>
                </c:pt>
                <c:pt idx="3502">
                  <c:v>06/04/2023 17:22</c:v>
                </c:pt>
                <c:pt idx="3503">
                  <c:v>06/04/2023 17:22</c:v>
                </c:pt>
                <c:pt idx="3504">
                  <c:v>06/04/2023 17:22</c:v>
                </c:pt>
                <c:pt idx="3505">
                  <c:v>06/04/2023 17:22</c:v>
                </c:pt>
                <c:pt idx="3506">
                  <c:v>06/04/2023 17:22</c:v>
                </c:pt>
                <c:pt idx="3507">
                  <c:v>06/04/2023 17:22</c:v>
                </c:pt>
                <c:pt idx="3508">
                  <c:v>06/04/2023 17:22</c:v>
                </c:pt>
                <c:pt idx="3509">
                  <c:v>06/04/2023 17:22</c:v>
                </c:pt>
                <c:pt idx="3510">
                  <c:v>06/04/2023 17:22</c:v>
                </c:pt>
                <c:pt idx="3511">
                  <c:v>06/04/2023 17:22</c:v>
                </c:pt>
                <c:pt idx="3512">
                  <c:v>06/04/2023 17:22</c:v>
                </c:pt>
                <c:pt idx="3513">
                  <c:v>06/04/2023 17:22</c:v>
                </c:pt>
                <c:pt idx="3514">
                  <c:v>06/04/2023 17:22</c:v>
                </c:pt>
                <c:pt idx="3515">
                  <c:v>06/04/2023 17:22</c:v>
                </c:pt>
                <c:pt idx="3516">
                  <c:v>06/04/2023 17:22</c:v>
                </c:pt>
                <c:pt idx="3517">
                  <c:v>06/04/2023 17:22</c:v>
                </c:pt>
                <c:pt idx="3518">
                  <c:v>06/04/2023 17:22</c:v>
                </c:pt>
                <c:pt idx="3519">
                  <c:v>06/04/2023 17:22</c:v>
                </c:pt>
                <c:pt idx="3520">
                  <c:v>06/04/2023 17:22</c:v>
                </c:pt>
                <c:pt idx="3521">
                  <c:v>06/04/2023 17:22</c:v>
                </c:pt>
                <c:pt idx="3522">
                  <c:v>06/04/2023 17:22</c:v>
                </c:pt>
                <c:pt idx="3523">
                  <c:v>06/04/2023 17:22</c:v>
                </c:pt>
                <c:pt idx="3524">
                  <c:v>06/04/2023 17:22</c:v>
                </c:pt>
                <c:pt idx="3525">
                  <c:v>06/04/2023 17:22</c:v>
                </c:pt>
                <c:pt idx="3526">
                  <c:v>06/04/2023 17:22</c:v>
                </c:pt>
                <c:pt idx="3527">
                  <c:v>06/04/2023 17:22</c:v>
                </c:pt>
                <c:pt idx="3528">
                  <c:v>06/04/2023 17:22</c:v>
                </c:pt>
                <c:pt idx="3529">
                  <c:v>06/04/2023 17:22</c:v>
                </c:pt>
                <c:pt idx="3530">
                  <c:v>06/04/2023 17:22</c:v>
                </c:pt>
                <c:pt idx="3531">
                  <c:v>06/04/2023 17:22</c:v>
                </c:pt>
                <c:pt idx="3532">
                  <c:v>06/04/2023 17:22</c:v>
                </c:pt>
                <c:pt idx="3533">
                  <c:v>06/04/2023 17:22</c:v>
                </c:pt>
                <c:pt idx="3534">
                  <c:v>06/04/2023 17:22</c:v>
                </c:pt>
                <c:pt idx="3535">
                  <c:v>06/04/2023 17:22</c:v>
                </c:pt>
                <c:pt idx="3536">
                  <c:v>06/04/2023 17:22</c:v>
                </c:pt>
                <c:pt idx="3537">
                  <c:v>06/04/2023 17:22</c:v>
                </c:pt>
                <c:pt idx="3538">
                  <c:v>06/04/2023 17:22</c:v>
                </c:pt>
                <c:pt idx="3539">
                  <c:v>06/04/2023 17:22</c:v>
                </c:pt>
                <c:pt idx="3540">
                  <c:v>06/04/2023 17:22</c:v>
                </c:pt>
                <c:pt idx="3541">
                  <c:v>06/04/2023 17:22</c:v>
                </c:pt>
                <c:pt idx="3542">
                  <c:v>06/04/2023 17:22</c:v>
                </c:pt>
                <c:pt idx="3543">
                  <c:v>06/04/2023 17:22</c:v>
                </c:pt>
                <c:pt idx="3544">
                  <c:v>06/04/2023 17:22</c:v>
                </c:pt>
                <c:pt idx="3545">
                  <c:v>06/04/2023 17:22</c:v>
                </c:pt>
                <c:pt idx="3546">
                  <c:v>06/04/2023 17:22</c:v>
                </c:pt>
                <c:pt idx="3547">
                  <c:v>06/04/2023 17:22</c:v>
                </c:pt>
                <c:pt idx="3548">
                  <c:v>06/04/2023 17:22</c:v>
                </c:pt>
                <c:pt idx="3549">
                  <c:v>06/04/2023 17:22</c:v>
                </c:pt>
                <c:pt idx="3550">
                  <c:v>06/04/2023 17:22</c:v>
                </c:pt>
                <c:pt idx="3551">
                  <c:v>06/04/2023 17:22</c:v>
                </c:pt>
                <c:pt idx="3552">
                  <c:v>06/04/2023 17:22</c:v>
                </c:pt>
                <c:pt idx="3553">
                  <c:v>06/04/2023 17:22</c:v>
                </c:pt>
                <c:pt idx="3554">
                  <c:v>06/04/2023 17:23</c:v>
                </c:pt>
                <c:pt idx="3555">
                  <c:v>06/04/2023 17:23</c:v>
                </c:pt>
                <c:pt idx="3556">
                  <c:v>06/04/2023 17:23</c:v>
                </c:pt>
                <c:pt idx="3557">
                  <c:v>06/04/2023 17:23</c:v>
                </c:pt>
                <c:pt idx="3558">
                  <c:v>06/04/2023 17:23</c:v>
                </c:pt>
                <c:pt idx="3559">
                  <c:v>06/04/2023 17:23</c:v>
                </c:pt>
                <c:pt idx="3560">
                  <c:v>06/04/2023 17:23</c:v>
                </c:pt>
                <c:pt idx="3561">
                  <c:v>06/04/2023 17:23</c:v>
                </c:pt>
                <c:pt idx="3562">
                  <c:v>06/04/2023 17:23</c:v>
                </c:pt>
                <c:pt idx="3563">
                  <c:v>06/04/2023 17:23</c:v>
                </c:pt>
                <c:pt idx="3564">
                  <c:v>06/04/2023 17:23</c:v>
                </c:pt>
                <c:pt idx="3565">
                  <c:v>06/04/2023 17:23</c:v>
                </c:pt>
                <c:pt idx="3566">
                  <c:v>06/04/2023 17:23</c:v>
                </c:pt>
                <c:pt idx="3567">
                  <c:v>06/04/2023 17:23</c:v>
                </c:pt>
                <c:pt idx="3568">
                  <c:v>06/04/2023 17:23</c:v>
                </c:pt>
                <c:pt idx="3569">
                  <c:v>06/04/2023 17:23</c:v>
                </c:pt>
                <c:pt idx="3570">
                  <c:v>06/04/2023 17:23</c:v>
                </c:pt>
                <c:pt idx="3571">
                  <c:v>06/04/2023 17:23</c:v>
                </c:pt>
                <c:pt idx="3572">
                  <c:v>06/04/2023 17:23</c:v>
                </c:pt>
                <c:pt idx="3573">
                  <c:v>06/04/2023 17:23</c:v>
                </c:pt>
                <c:pt idx="3574">
                  <c:v>06/04/2023 17:23</c:v>
                </c:pt>
                <c:pt idx="3575">
                  <c:v>06/04/2023 17:23</c:v>
                </c:pt>
                <c:pt idx="3576">
                  <c:v>06/04/2023 17:23</c:v>
                </c:pt>
                <c:pt idx="3577">
                  <c:v>06/04/2023 17:23</c:v>
                </c:pt>
                <c:pt idx="3578">
                  <c:v>06/04/2023 17:23</c:v>
                </c:pt>
                <c:pt idx="3579">
                  <c:v>06/04/2023 17:23</c:v>
                </c:pt>
                <c:pt idx="3580">
                  <c:v>06/04/2023 17:23</c:v>
                </c:pt>
                <c:pt idx="3581">
                  <c:v>06/04/2023 17:23</c:v>
                </c:pt>
                <c:pt idx="3582">
                  <c:v>06/04/2023 17:23</c:v>
                </c:pt>
                <c:pt idx="3583">
                  <c:v>06/04/2023 17:23</c:v>
                </c:pt>
                <c:pt idx="3584">
                  <c:v>06/04/2023 17:23</c:v>
                </c:pt>
                <c:pt idx="3585">
                  <c:v>06/04/2023 17:23</c:v>
                </c:pt>
                <c:pt idx="3586">
                  <c:v>06/04/2023 17:23</c:v>
                </c:pt>
                <c:pt idx="3587">
                  <c:v>06/04/2023 17:23</c:v>
                </c:pt>
                <c:pt idx="3588">
                  <c:v>06/04/2023 17:23</c:v>
                </c:pt>
                <c:pt idx="3589">
                  <c:v>06/04/2023 17:23</c:v>
                </c:pt>
                <c:pt idx="3590">
                  <c:v>06/04/2023 17:23</c:v>
                </c:pt>
                <c:pt idx="3591">
                  <c:v>06/04/2023 17:23</c:v>
                </c:pt>
                <c:pt idx="3592">
                  <c:v>06/04/2023 17:23</c:v>
                </c:pt>
                <c:pt idx="3593">
                  <c:v>06/04/2023 17:23</c:v>
                </c:pt>
                <c:pt idx="3594">
                  <c:v>06/04/2023 17:23</c:v>
                </c:pt>
                <c:pt idx="3595">
                  <c:v>06/04/2023 17:23</c:v>
                </c:pt>
                <c:pt idx="3596">
                  <c:v>06/04/2023 17:23</c:v>
                </c:pt>
                <c:pt idx="3597">
                  <c:v>06/04/2023 17:23</c:v>
                </c:pt>
                <c:pt idx="3598">
                  <c:v>06/04/2023 17:23</c:v>
                </c:pt>
                <c:pt idx="3599">
                  <c:v>06/04/2023 17:23</c:v>
                </c:pt>
                <c:pt idx="3600">
                  <c:v>06/04/2023 17:23</c:v>
                </c:pt>
                <c:pt idx="3601">
                  <c:v>06/04/2023 17:23</c:v>
                </c:pt>
                <c:pt idx="3602">
                  <c:v>06/04/2023 17:23</c:v>
                </c:pt>
                <c:pt idx="3603">
                  <c:v>06/04/2023 17:23</c:v>
                </c:pt>
                <c:pt idx="3604">
                  <c:v>06/04/2023 17:23</c:v>
                </c:pt>
                <c:pt idx="3605">
                  <c:v>06/04/2023 17:23</c:v>
                </c:pt>
                <c:pt idx="3606">
                  <c:v>06/04/2023 17:23</c:v>
                </c:pt>
                <c:pt idx="3607">
                  <c:v>06/04/2023 17:23</c:v>
                </c:pt>
                <c:pt idx="3608">
                  <c:v>06/04/2023 17:23</c:v>
                </c:pt>
                <c:pt idx="3609">
                  <c:v>06/04/2023 17:23</c:v>
                </c:pt>
                <c:pt idx="3610">
                  <c:v>06/04/2023 17:23</c:v>
                </c:pt>
                <c:pt idx="3611">
                  <c:v>06/04/2023 17:23</c:v>
                </c:pt>
                <c:pt idx="3612">
                  <c:v>06/04/2023 17:23</c:v>
                </c:pt>
                <c:pt idx="3613">
                  <c:v>06/04/2023 17:23</c:v>
                </c:pt>
                <c:pt idx="3614">
                  <c:v>06/04/2023 17:24</c:v>
                </c:pt>
                <c:pt idx="3615">
                  <c:v>06/04/2023 17:24</c:v>
                </c:pt>
                <c:pt idx="3616">
                  <c:v>06/04/2023 17:24</c:v>
                </c:pt>
                <c:pt idx="3617">
                  <c:v>06/04/2023 17:24</c:v>
                </c:pt>
                <c:pt idx="3618">
                  <c:v>06/04/2023 17:24</c:v>
                </c:pt>
                <c:pt idx="3619">
                  <c:v>06/04/2023 17:24</c:v>
                </c:pt>
                <c:pt idx="3620">
                  <c:v>06/04/2023 17:24</c:v>
                </c:pt>
                <c:pt idx="3621">
                  <c:v>06/04/2023 17:24</c:v>
                </c:pt>
                <c:pt idx="3622">
                  <c:v>06/04/2023 17:24</c:v>
                </c:pt>
                <c:pt idx="3623">
                  <c:v>06/04/2023 17:24</c:v>
                </c:pt>
                <c:pt idx="3624">
                  <c:v>06/04/2023 17:24</c:v>
                </c:pt>
                <c:pt idx="3625">
                  <c:v>06/04/2023 17:24</c:v>
                </c:pt>
                <c:pt idx="3626">
                  <c:v>06/04/2023 17:24</c:v>
                </c:pt>
                <c:pt idx="3627">
                  <c:v>06/04/2023 17:24</c:v>
                </c:pt>
                <c:pt idx="3628">
                  <c:v>06/04/2023 17:24</c:v>
                </c:pt>
                <c:pt idx="3629">
                  <c:v>06/04/2023 17:24</c:v>
                </c:pt>
                <c:pt idx="3630">
                  <c:v>06/04/2023 17:24</c:v>
                </c:pt>
                <c:pt idx="3631">
                  <c:v>06/04/2023 17:24</c:v>
                </c:pt>
                <c:pt idx="3632">
                  <c:v>06/04/2023 17:24</c:v>
                </c:pt>
                <c:pt idx="3633">
                  <c:v>06/04/2023 17:24</c:v>
                </c:pt>
                <c:pt idx="3634">
                  <c:v>06/04/2023 17:24</c:v>
                </c:pt>
                <c:pt idx="3635">
                  <c:v>06/04/2023 17:24</c:v>
                </c:pt>
                <c:pt idx="3636">
                  <c:v>06/04/2023 17:24</c:v>
                </c:pt>
                <c:pt idx="3637">
                  <c:v>06/04/2023 17:24</c:v>
                </c:pt>
                <c:pt idx="3638">
                  <c:v>06/04/2023 17:24</c:v>
                </c:pt>
                <c:pt idx="3639">
                  <c:v>06/04/2023 17:24</c:v>
                </c:pt>
                <c:pt idx="3640">
                  <c:v>06/04/2023 17:24</c:v>
                </c:pt>
                <c:pt idx="3641">
                  <c:v>06/04/2023 17:24</c:v>
                </c:pt>
                <c:pt idx="3642">
                  <c:v>06/04/2023 17:24</c:v>
                </c:pt>
                <c:pt idx="3643">
                  <c:v>06/04/2023 17:24</c:v>
                </c:pt>
                <c:pt idx="3644">
                  <c:v>06/04/2023 17:24</c:v>
                </c:pt>
                <c:pt idx="3645">
                  <c:v>06/04/2023 17:24</c:v>
                </c:pt>
                <c:pt idx="3646">
                  <c:v>06/04/2023 17:24</c:v>
                </c:pt>
                <c:pt idx="3647">
                  <c:v>06/04/2023 17:24</c:v>
                </c:pt>
                <c:pt idx="3648">
                  <c:v>06/04/2023 17:24</c:v>
                </c:pt>
                <c:pt idx="3649">
                  <c:v>06/04/2023 17:24</c:v>
                </c:pt>
                <c:pt idx="3650">
                  <c:v>06/04/2023 17:24</c:v>
                </c:pt>
                <c:pt idx="3651">
                  <c:v>06/04/2023 17:24</c:v>
                </c:pt>
                <c:pt idx="3652">
                  <c:v>06/04/2023 17:24</c:v>
                </c:pt>
                <c:pt idx="3653">
                  <c:v>06/04/2023 17:24</c:v>
                </c:pt>
                <c:pt idx="3654">
                  <c:v>06/04/2023 17:24</c:v>
                </c:pt>
                <c:pt idx="3655">
                  <c:v>06/04/2023 17:24</c:v>
                </c:pt>
                <c:pt idx="3656">
                  <c:v>06/04/2023 17:24</c:v>
                </c:pt>
                <c:pt idx="3657">
                  <c:v>06/04/2023 17:24</c:v>
                </c:pt>
                <c:pt idx="3658">
                  <c:v>06/04/2023 17:24</c:v>
                </c:pt>
                <c:pt idx="3659">
                  <c:v>06/04/2023 17:24</c:v>
                </c:pt>
                <c:pt idx="3660">
                  <c:v>06/04/2023 17:24</c:v>
                </c:pt>
                <c:pt idx="3661">
                  <c:v>06/04/2023 17:24</c:v>
                </c:pt>
                <c:pt idx="3662">
                  <c:v>06/04/2023 17:24</c:v>
                </c:pt>
                <c:pt idx="3663">
                  <c:v>06/04/2023 17:24</c:v>
                </c:pt>
                <c:pt idx="3664">
                  <c:v>06/04/2023 17:24</c:v>
                </c:pt>
                <c:pt idx="3665">
                  <c:v>06/04/2023 17:24</c:v>
                </c:pt>
                <c:pt idx="3666">
                  <c:v>06/04/2023 17:24</c:v>
                </c:pt>
                <c:pt idx="3667">
                  <c:v>06/04/2023 17:24</c:v>
                </c:pt>
                <c:pt idx="3668">
                  <c:v>06/04/2023 17:24</c:v>
                </c:pt>
                <c:pt idx="3669">
                  <c:v>06/04/2023 17:24</c:v>
                </c:pt>
                <c:pt idx="3670">
                  <c:v>06/04/2023 17:24</c:v>
                </c:pt>
                <c:pt idx="3671">
                  <c:v>06/04/2023 17:24</c:v>
                </c:pt>
                <c:pt idx="3672">
                  <c:v>06/04/2023 17:24</c:v>
                </c:pt>
                <c:pt idx="3673">
                  <c:v>06/04/2023 17:25</c:v>
                </c:pt>
                <c:pt idx="3674">
                  <c:v>06/04/2023 17:25</c:v>
                </c:pt>
                <c:pt idx="3675">
                  <c:v>06/04/2023 17:25</c:v>
                </c:pt>
                <c:pt idx="3676">
                  <c:v>06/04/2023 17:25</c:v>
                </c:pt>
                <c:pt idx="3677">
                  <c:v>06/04/2023 17:25</c:v>
                </c:pt>
                <c:pt idx="3678">
                  <c:v>06/04/2023 17:25</c:v>
                </c:pt>
                <c:pt idx="3679">
                  <c:v>06/04/2023 17:25</c:v>
                </c:pt>
                <c:pt idx="3680">
                  <c:v>06/04/2023 17:25</c:v>
                </c:pt>
                <c:pt idx="3681">
                  <c:v>06/04/2023 17:25</c:v>
                </c:pt>
                <c:pt idx="3682">
                  <c:v>06/04/2023 17:25</c:v>
                </c:pt>
                <c:pt idx="3683">
                  <c:v>06/04/2023 17:25</c:v>
                </c:pt>
                <c:pt idx="3684">
                  <c:v>06/04/2023 17:25</c:v>
                </c:pt>
                <c:pt idx="3685">
                  <c:v>06/04/2023 17:25</c:v>
                </c:pt>
                <c:pt idx="3686">
                  <c:v>06/04/2023 17:25</c:v>
                </c:pt>
                <c:pt idx="3687">
                  <c:v>06/04/2023 17:25</c:v>
                </c:pt>
                <c:pt idx="3688">
                  <c:v>06/04/2023 17:25</c:v>
                </c:pt>
                <c:pt idx="3689">
                  <c:v>06/04/2023 17:25</c:v>
                </c:pt>
                <c:pt idx="3690">
                  <c:v>06/04/2023 17:25</c:v>
                </c:pt>
                <c:pt idx="3691">
                  <c:v>06/04/2023 17:25</c:v>
                </c:pt>
                <c:pt idx="3692">
                  <c:v>06/04/2023 17:25</c:v>
                </c:pt>
                <c:pt idx="3693">
                  <c:v>06/04/2023 17:25</c:v>
                </c:pt>
                <c:pt idx="3694">
                  <c:v>06/04/2023 17:25</c:v>
                </c:pt>
                <c:pt idx="3695">
                  <c:v>06/04/2023 17:25</c:v>
                </c:pt>
                <c:pt idx="3696">
                  <c:v>06/04/2023 17:25</c:v>
                </c:pt>
                <c:pt idx="3697">
                  <c:v>06/04/2023 17:25</c:v>
                </c:pt>
                <c:pt idx="3698">
                  <c:v>06/04/2023 17:25</c:v>
                </c:pt>
                <c:pt idx="3699">
                  <c:v>06/04/2023 17:25</c:v>
                </c:pt>
                <c:pt idx="3700">
                  <c:v>06/04/2023 17:25</c:v>
                </c:pt>
                <c:pt idx="3701">
                  <c:v>06/04/2023 17:25</c:v>
                </c:pt>
                <c:pt idx="3702">
                  <c:v>06/04/2023 17:25</c:v>
                </c:pt>
                <c:pt idx="3703">
                  <c:v>06/04/2023 17:25</c:v>
                </c:pt>
                <c:pt idx="3704">
                  <c:v>06/04/2023 17:25</c:v>
                </c:pt>
                <c:pt idx="3705">
                  <c:v>06/04/2023 17:25</c:v>
                </c:pt>
                <c:pt idx="3706">
                  <c:v>06/04/2023 17:25</c:v>
                </c:pt>
                <c:pt idx="3707">
                  <c:v>06/04/2023 17:25</c:v>
                </c:pt>
                <c:pt idx="3708">
                  <c:v>06/04/2023 17:25</c:v>
                </c:pt>
                <c:pt idx="3709">
                  <c:v>06/04/2023 17:25</c:v>
                </c:pt>
                <c:pt idx="3710">
                  <c:v>06/04/2023 17:25</c:v>
                </c:pt>
                <c:pt idx="3711">
                  <c:v>06/04/2023 17:25</c:v>
                </c:pt>
                <c:pt idx="3712">
                  <c:v>06/04/2023 17:25</c:v>
                </c:pt>
                <c:pt idx="3713">
                  <c:v>06/04/2023 17:25</c:v>
                </c:pt>
                <c:pt idx="3714">
                  <c:v>06/04/2023 17:25</c:v>
                </c:pt>
                <c:pt idx="3715">
                  <c:v>06/04/2023 17:25</c:v>
                </c:pt>
                <c:pt idx="3716">
                  <c:v>06/04/2023 17:25</c:v>
                </c:pt>
                <c:pt idx="3717">
                  <c:v>06/04/2023 17:25</c:v>
                </c:pt>
                <c:pt idx="3718">
                  <c:v>06/04/2023 17:25</c:v>
                </c:pt>
                <c:pt idx="3719">
                  <c:v>06/04/2023 17:25</c:v>
                </c:pt>
                <c:pt idx="3720">
                  <c:v>06/04/2023 17:25</c:v>
                </c:pt>
                <c:pt idx="3721">
                  <c:v>06/04/2023 17:25</c:v>
                </c:pt>
                <c:pt idx="3722">
                  <c:v>06/04/2023 17:25</c:v>
                </c:pt>
                <c:pt idx="3723">
                  <c:v>06/04/2023 17:25</c:v>
                </c:pt>
                <c:pt idx="3724">
                  <c:v>06/04/2023 17:25</c:v>
                </c:pt>
                <c:pt idx="3725">
                  <c:v>06/04/2023 17:25</c:v>
                </c:pt>
                <c:pt idx="3726">
                  <c:v>06/04/2023 17:25</c:v>
                </c:pt>
                <c:pt idx="3727">
                  <c:v>06/04/2023 17:25</c:v>
                </c:pt>
                <c:pt idx="3728">
                  <c:v>06/04/2023 17:25</c:v>
                </c:pt>
                <c:pt idx="3729">
                  <c:v>06/04/2023 17:25</c:v>
                </c:pt>
                <c:pt idx="3730">
                  <c:v>06/04/2023 17:25</c:v>
                </c:pt>
                <c:pt idx="3731">
                  <c:v>06/04/2023 17:25</c:v>
                </c:pt>
                <c:pt idx="3732">
                  <c:v>06/04/2023 17:25</c:v>
                </c:pt>
                <c:pt idx="3733">
                  <c:v>06/04/2023 17:26</c:v>
                </c:pt>
                <c:pt idx="3734">
                  <c:v>06/04/2023 17:26</c:v>
                </c:pt>
                <c:pt idx="3735">
                  <c:v>06/04/2023 17:26</c:v>
                </c:pt>
                <c:pt idx="3736">
                  <c:v>06/04/2023 17:26</c:v>
                </c:pt>
                <c:pt idx="3737">
                  <c:v>06/04/2023 17:26</c:v>
                </c:pt>
                <c:pt idx="3738">
                  <c:v>06/04/2023 17:26</c:v>
                </c:pt>
                <c:pt idx="3739">
                  <c:v>06/04/2023 17:26</c:v>
                </c:pt>
                <c:pt idx="3740">
                  <c:v>06/04/2023 17:26</c:v>
                </c:pt>
                <c:pt idx="3741">
                  <c:v>06/04/2023 17:26</c:v>
                </c:pt>
                <c:pt idx="3742">
                  <c:v>06/04/2023 17:26</c:v>
                </c:pt>
                <c:pt idx="3743">
                  <c:v>06/04/2023 17:26</c:v>
                </c:pt>
                <c:pt idx="3744">
                  <c:v>06/04/2023 17:26</c:v>
                </c:pt>
                <c:pt idx="3745">
                  <c:v>06/04/2023 17:26</c:v>
                </c:pt>
                <c:pt idx="3746">
                  <c:v>06/04/2023 17:26</c:v>
                </c:pt>
                <c:pt idx="3747">
                  <c:v>06/04/2023 17:26</c:v>
                </c:pt>
                <c:pt idx="3748">
                  <c:v>06/04/2023 17:26</c:v>
                </c:pt>
                <c:pt idx="3749">
                  <c:v>06/04/2023 17:26</c:v>
                </c:pt>
                <c:pt idx="3750">
                  <c:v>06/04/2023 17:26</c:v>
                </c:pt>
                <c:pt idx="3751">
                  <c:v>06/04/2023 17:26</c:v>
                </c:pt>
                <c:pt idx="3752">
                  <c:v>06/04/2023 17:26</c:v>
                </c:pt>
                <c:pt idx="3753">
                  <c:v>06/04/2023 17:26</c:v>
                </c:pt>
                <c:pt idx="3754">
                  <c:v>06/04/2023 17:26</c:v>
                </c:pt>
                <c:pt idx="3755">
                  <c:v>06/04/2023 17:26</c:v>
                </c:pt>
                <c:pt idx="3756">
                  <c:v>06/04/2023 17:26</c:v>
                </c:pt>
                <c:pt idx="3757">
                  <c:v>06/04/2023 17:26</c:v>
                </c:pt>
                <c:pt idx="3758">
                  <c:v>06/04/2023 17:26</c:v>
                </c:pt>
                <c:pt idx="3759">
                  <c:v>06/04/2023 17:26</c:v>
                </c:pt>
                <c:pt idx="3760">
                  <c:v>06/04/2023 17:26</c:v>
                </c:pt>
                <c:pt idx="3761">
                  <c:v>06/04/2023 17:26</c:v>
                </c:pt>
                <c:pt idx="3762">
                  <c:v>06/04/2023 17:26</c:v>
                </c:pt>
                <c:pt idx="3763">
                  <c:v>06/04/2023 17:26</c:v>
                </c:pt>
                <c:pt idx="3764">
                  <c:v>06/04/2023 17:26</c:v>
                </c:pt>
                <c:pt idx="3765">
                  <c:v>06/04/2023 17:26</c:v>
                </c:pt>
                <c:pt idx="3766">
                  <c:v>06/04/2023 17:26</c:v>
                </c:pt>
                <c:pt idx="3767">
                  <c:v>06/04/2023 17:26</c:v>
                </c:pt>
                <c:pt idx="3768">
                  <c:v>06/04/2023 17:26</c:v>
                </c:pt>
                <c:pt idx="3769">
                  <c:v>06/04/2023 17:26</c:v>
                </c:pt>
                <c:pt idx="3770">
                  <c:v>06/04/2023 17:26</c:v>
                </c:pt>
                <c:pt idx="3771">
                  <c:v>06/04/2023 17:26</c:v>
                </c:pt>
                <c:pt idx="3772">
                  <c:v>06/04/2023 17:26</c:v>
                </c:pt>
                <c:pt idx="3773">
                  <c:v>06/04/2023 17:26</c:v>
                </c:pt>
                <c:pt idx="3774">
                  <c:v>06/04/2023 17:26</c:v>
                </c:pt>
                <c:pt idx="3775">
                  <c:v>06/04/2023 17:26</c:v>
                </c:pt>
                <c:pt idx="3776">
                  <c:v>06/04/2023 17:26</c:v>
                </c:pt>
                <c:pt idx="3777">
                  <c:v>06/04/2023 17:26</c:v>
                </c:pt>
                <c:pt idx="3778">
                  <c:v>06/04/2023 17:26</c:v>
                </c:pt>
                <c:pt idx="3779">
                  <c:v>06/04/2023 17:26</c:v>
                </c:pt>
                <c:pt idx="3780">
                  <c:v>06/04/2023 17:26</c:v>
                </c:pt>
                <c:pt idx="3781">
                  <c:v>06/04/2023 17:26</c:v>
                </c:pt>
                <c:pt idx="3782">
                  <c:v>06/04/2023 17:26</c:v>
                </c:pt>
                <c:pt idx="3783">
                  <c:v>06/04/2023 17:26</c:v>
                </c:pt>
                <c:pt idx="3784">
                  <c:v>06/04/2023 17:26</c:v>
                </c:pt>
                <c:pt idx="3785">
                  <c:v>06/04/2023 17:26</c:v>
                </c:pt>
                <c:pt idx="3786">
                  <c:v>06/04/2023 17:26</c:v>
                </c:pt>
                <c:pt idx="3787">
                  <c:v>06/04/2023 17:26</c:v>
                </c:pt>
                <c:pt idx="3788">
                  <c:v>06/04/2023 17:26</c:v>
                </c:pt>
                <c:pt idx="3789">
                  <c:v>06/04/2023 17:26</c:v>
                </c:pt>
                <c:pt idx="3790">
                  <c:v>06/04/2023 17:26</c:v>
                </c:pt>
                <c:pt idx="3791">
                  <c:v>06/04/2023 17:26</c:v>
                </c:pt>
                <c:pt idx="3792">
                  <c:v>06/04/2023 17:26</c:v>
                </c:pt>
                <c:pt idx="3793">
                  <c:v>06/04/2023 17:27</c:v>
                </c:pt>
                <c:pt idx="3794">
                  <c:v>06/04/2023 17:27</c:v>
                </c:pt>
                <c:pt idx="3795">
                  <c:v>06/04/2023 17:27</c:v>
                </c:pt>
                <c:pt idx="3796">
                  <c:v>06/04/2023 17:27</c:v>
                </c:pt>
                <c:pt idx="3797">
                  <c:v>06/04/2023 17:27</c:v>
                </c:pt>
                <c:pt idx="3798">
                  <c:v>06/04/2023 17:27</c:v>
                </c:pt>
                <c:pt idx="3799">
                  <c:v>06/04/2023 17:27</c:v>
                </c:pt>
                <c:pt idx="3800">
                  <c:v>06/04/2023 17:27</c:v>
                </c:pt>
                <c:pt idx="3801">
                  <c:v>06/04/2023 17:27</c:v>
                </c:pt>
                <c:pt idx="3802">
                  <c:v>06/04/2023 17:27</c:v>
                </c:pt>
                <c:pt idx="3803">
                  <c:v>06/04/2023 17:27</c:v>
                </c:pt>
                <c:pt idx="3804">
                  <c:v>06/04/2023 17:27</c:v>
                </c:pt>
                <c:pt idx="3805">
                  <c:v>06/04/2023 17:27</c:v>
                </c:pt>
                <c:pt idx="3806">
                  <c:v>06/04/2023 17:27</c:v>
                </c:pt>
                <c:pt idx="3807">
                  <c:v>06/04/2023 17:27</c:v>
                </c:pt>
                <c:pt idx="3808">
                  <c:v>06/04/2023 17:27</c:v>
                </c:pt>
                <c:pt idx="3809">
                  <c:v>06/04/2023 17:27</c:v>
                </c:pt>
                <c:pt idx="3810">
                  <c:v>06/04/2023 17:27</c:v>
                </c:pt>
                <c:pt idx="3811">
                  <c:v>06/04/2023 17:27</c:v>
                </c:pt>
                <c:pt idx="3812">
                  <c:v>06/04/2023 17:27</c:v>
                </c:pt>
                <c:pt idx="3813">
                  <c:v>06/04/2023 17:27</c:v>
                </c:pt>
                <c:pt idx="3814">
                  <c:v>06/04/2023 17:27</c:v>
                </c:pt>
                <c:pt idx="3815">
                  <c:v>06/04/2023 17:27</c:v>
                </c:pt>
                <c:pt idx="3816">
                  <c:v>06/04/2023 17:27</c:v>
                </c:pt>
                <c:pt idx="3817">
                  <c:v>06/04/2023 17:27</c:v>
                </c:pt>
                <c:pt idx="3818">
                  <c:v>06/04/2023 17:27</c:v>
                </c:pt>
                <c:pt idx="3819">
                  <c:v>06/04/2023 17:27</c:v>
                </c:pt>
                <c:pt idx="3820">
                  <c:v>06/04/2023 17:27</c:v>
                </c:pt>
                <c:pt idx="3821">
                  <c:v>06/04/2023 17:27</c:v>
                </c:pt>
                <c:pt idx="3822">
                  <c:v>06/04/2023 17:27</c:v>
                </c:pt>
                <c:pt idx="3823">
                  <c:v>06/04/2023 17:27</c:v>
                </c:pt>
                <c:pt idx="3824">
                  <c:v>06/04/2023 17:27</c:v>
                </c:pt>
                <c:pt idx="3825">
                  <c:v>06/04/2023 17:27</c:v>
                </c:pt>
                <c:pt idx="3826">
                  <c:v>06/04/2023 17:27</c:v>
                </c:pt>
                <c:pt idx="3827">
                  <c:v>06/04/2023 17:27</c:v>
                </c:pt>
                <c:pt idx="3828">
                  <c:v>06/04/2023 17:27</c:v>
                </c:pt>
                <c:pt idx="3829">
                  <c:v>06/04/2023 17:27</c:v>
                </c:pt>
                <c:pt idx="3830">
                  <c:v>06/04/2023 17:27</c:v>
                </c:pt>
                <c:pt idx="3831">
                  <c:v>06/04/2023 17:27</c:v>
                </c:pt>
                <c:pt idx="3832">
                  <c:v>06/04/2023 17:27</c:v>
                </c:pt>
                <c:pt idx="3833">
                  <c:v>06/04/2023 17:27</c:v>
                </c:pt>
                <c:pt idx="3834">
                  <c:v>06/04/2023 17:27</c:v>
                </c:pt>
                <c:pt idx="3835">
                  <c:v>06/04/2023 17:27</c:v>
                </c:pt>
                <c:pt idx="3836">
                  <c:v>06/04/2023 17:27</c:v>
                </c:pt>
                <c:pt idx="3837">
                  <c:v>06/04/2023 17:27</c:v>
                </c:pt>
                <c:pt idx="3838">
                  <c:v>06/04/2023 17:27</c:v>
                </c:pt>
                <c:pt idx="3839">
                  <c:v>06/04/2023 17:27</c:v>
                </c:pt>
                <c:pt idx="3840">
                  <c:v>06/04/2023 17:27</c:v>
                </c:pt>
                <c:pt idx="3841">
                  <c:v>06/04/2023 17:27</c:v>
                </c:pt>
                <c:pt idx="3842">
                  <c:v>06/04/2023 17:27</c:v>
                </c:pt>
                <c:pt idx="3843">
                  <c:v>06/04/2023 17:27</c:v>
                </c:pt>
                <c:pt idx="3844">
                  <c:v>06/04/2023 17:27</c:v>
                </c:pt>
                <c:pt idx="3845">
                  <c:v>06/04/2023 17:27</c:v>
                </c:pt>
                <c:pt idx="3846">
                  <c:v>06/04/2023 17:27</c:v>
                </c:pt>
                <c:pt idx="3847">
                  <c:v>06/04/2023 17:27</c:v>
                </c:pt>
                <c:pt idx="3848">
                  <c:v>06/04/2023 17:27</c:v>
                </c:pt>
                <c:pt idx="3849">
                  <c:v>06/04/2023 17:27</c:v>
                </c:pt>
                <c:pt idx="3850">
                  <c:v>06/04/2023 17:27</c:v>
                </c:pt>
                <c:pt idx="3851">
                  <c:v>06/04/2023 17:27</c:v>
                </c:pt>
                <c:pt idx="3852">
                  <c:v>06/04/2023 17:27</c:v>
                </c:pt>
                <c:pt idx="3853">
                  <c:v>06/04/2023 17:28</c:v>
                </c:pt>
                <c:pt idx="3854">
                  <c:v>06/04/2023 17:28</c:v>
                </c:pt>
                <c:pt idx="3855">
                  <c:v>06/04/2023 17:28</c:v>
                </c:pt>
                <c:pt idx="3856">
                  <c:v>06/04/2023 17:28</c:v>
                </c:pt>
                <c:pt idx="3857">
                  <c:v>06/04/2023 17:28</c:v>
                </c:pt>
                <c:pt idx="3858">
                  <c:v>06/04/2023 17:28</c:v>
                </c:pt>
                <c:pt idx="3859">
                  <c:v>06/04/2023 17:28</c:v>
                </c:pt>
                <c:pt idx="3860">
                  <c:v>06/04/2023 17:28</c:v>
                </c:pt>
                <c:pt idx="3861">
                  <c:v>06/04/2023 17:28</c:v>
                </c:pt>
                <c:pt idx="3862">
                  <c:v>06/04/2023 17:28</c:v>
                </c:pt>
                <c:pt idx="3863">
                  <c:v>06/04/2023 17:28</c:v>
                </c:pt>
                <c:pt idx="3864">
                  <c:v>06/04/2023 17:28</c:v>
                </c:pt>
                <c:pt idx="3865">
                  <c:v>06/04/2023 17:28</c:v>
                </c:pt>
                <c:pt idx="3866">
                  <c:v>06/04/2023 17:28</c:v>
                </c:pt>
                <c:pt idx="3867">
                  <c:v>06/04/2023 17:28</c:v>
                </c:pt>
                <c:pt idx="3868">
                  <c:v>06/04/2023 17:28</c:v>
                </c:pt>
                <c:pt idx="3869">
                  <c:v>06/04/2023 17:28</c:v>
                </c:pt>
                <c:pt idx="3870">
                  <c:v>06/04/2023 17:28</c:v>
                </c:pt>
                <c:pt idx="3871">
                  <c:v>06/04/2023 17:28</c:v>
                </c:pt>
                <c:pt idx="3872">
                  <c:v>06/04/2023 17:28</c:v>
                </c:pt>
                <c:pt idx="3873">
                  <c:v>06/04/2023 17:28</c:v>
                </c:pt>
                <c:pt idx="3874">
                  <c:v>06/04/2023 17:28</c:v>
                </c:pt>
                <c:pt idx="3875">
                  <c:v>06/04/2023 17:28</c:v>
                </c:pt>
                <c:pt idx="3876">
                  <c:v>06/04/2023 17:28</c:v>
                </c:pt>
                <c:pt idx="3877">
                  <c:v>06/04/2023 17:28</c:v>
                </c:pt>
                <c:pt idx="3878">
                  <c:v>06/04/2023 17:28</c:v>
                </c:pt>
                <c:pt idx="3879">
                  <c:v>06/04/2023 17:28</c:v>
                </c:pt>
                <c:pt idx="3880">
                  <c:v>06/04/2023 17:28</c:v>
                </c:pt>
                <c:pt idx="3881">
                  <c:v>06/04/2023 17:28</c:v>
                </c:pt>
                <c:pt idx="3882">
                  <c:v>06/04/2023 17:28</c:v>
                </c:pt>
                <c:pt idx="3883">
                  <c:v>06/04/2023 17:28</c:v>
                </c:pt>
                <c:pt idx="3884">
                  <c:v>06/04/2023 17:28</c:v>
                </c:pt>
                <c:pt idx="3885">
                  <c:v>06/04/2023 17:28</c:v>
                </c:pt>
                <c:pt idx="3886">
                  <c:v>06/04/2023 17:28</c:v>
                </c:pt>
                <c:pt idx="3887">
                  <c:v>06/04/2023 17:28</c:v>
                </c:pt>
                <c:pt idx="3888">
                  <c:v>06/04/2023 17:28</c:v>
                </c:pt>
                <c:pt idx="3889">
                  <c:v>06/04/2023 17:28</c:v>
                </c:pt>
                <c:pt idx="3890">
                  <c:v>06/04/2023 17:28</c:v>
                </c:pt>
                <c:pt idx="3891">
                  <c:v>06/04/2023 17:28</c:v>
                </c:pt>
                <c:pt idx="3892">
                  <c:v>06/04/2023 17:28</c:v>
                </c:pt>
                <c:pt idx="3893">
                  <c:v>06/04/2023 17:28</c:v>
                </c:pt>
                <c:pt idx="3894">
                  <c:v>06/04/2023 17:28</c:v>
                </c:pt>
                <c:pt idx="3895">
                  <c:v>06/04/2023 17:28</c:v>
                </c:pt>
                <c:pt idx="3896">
                  <c:v>06/04/2023 17:28</c:v>
                </c:pt>
                <c:pt idx="3897">
                  <c:v>06/04/2023 17:28</c:v>
                </c:pt>
                <c:pt idx="3898">
                  <c:v>06/04/2023 17:28</c:v>
                </c:pt>
                <c:pt idx="3899">
                  <c:v>06/04/2023 17:28</c:v>
                </c:pt>
                <c:pt idx="3900">
                  <c:v>06/04/2023 17:28</c:v>
                </c:pt>
                <c:pt idx="3901">
                  <c:v>06/04/2023 17:28</c:v>
                </c:pt>
                <c:pt idx="3902">
                  <c:v>06/04/2023 17:28</c:v>
                </c:pt>
                <c:pt idx="3903">
                  <c:v>06/04/2023 17:28</c:v>
                </c:pt>
                <c:pt idx="3904">
                  <c:v>06/04/2023 17:28</c:v>
                </c:pt>
                <c:pt idx="3905">
                  <c:v>06/04/2023 17:28</c:v>
                </c:pt>
                <c:pt idx="3906">
                  <c:v>06/04/2023 17:28</c:v>
                </c:pt>
                <c:pt idx="3907">
                  <c:v>06/04/2023 17:28</c:v>
                </c:pt>
                <c:pt idx="3908">
                  <c:v>06/04/2023 17:28</c:v>
                </c:pt>
                <c:pt idx="3909">
                  <c:v>06/04/2023 17:28</c:v>
                </c:pt>
                <c:pt idx="3910">
                  <c:v>06/04/2023 17:28</c:v>
                </c:pt>
                <c:pt idx="3911">
                  <c:v>06/04/2023 17:28</c:v>
                </c:pt>
                <c:pt idx="3912">
                  <c:v>06/04/2023 17:29</c:v>
                </c:pt>
                <c:pt idx="3913">
                  <c:v>06/04/2023 17:29</c:v>
                </c:pt>
                <c:pt idx="3914">
                  <c:v>06/04/2023 17:29</c:v>
                </c:pt>
                <c:pt idx="3915">
                  <c:v>06/04/2023 17:29</c:v>
                </c:pt>
                <c:pt idx="3916">
                  <c:v>06/04/2023 17:29</c:v>
                </c:pt>
                <c:pt idx="3917">
                  <c:v>06/04/2023 17:29</c:v>
                </c:pt>
                <c:pt idx="3918">
                  <c:v>06/04/2023 17:29</c:v>
                </c:pt>
                <c:pt idx="3919">
                  <c:v>06/04/2023 17:29</c:v>
                </c:pt>
                <c:pt idx="3920">
                  <c:v>06/04/2023 17:29</c:v>
                </c:pt>
                <c:pt idx="3921">
                  <c:v>06/04/2023 17:29</c:v>
                </c:pt>
                <c:pt idx="3922">
                  <c:v>06/04/2023 17:29</c:v>
                </c:pt>
                <c:pt idx="3923">
                  <c:v>06/04/2023 17:29</c:v>
                </c:pt>
                <c:pt idx="3924">
                  <c:v>06/04/2023 17:29</c:v>
                </c:pt>
                <c:pt idx="3925">
                  <c:v>06/04/2023 17:29</c:v>
                </c:pt>
                <c:pt idx="3926">
                  <c:v>06/04/2023 17:29</c:v>
                </c:pt>
                <c:pt idx="3927">
                  <c:v>06/04/2023 17:29</c:v>
                </c:pt>
                <c:pt idx="3928">
                  <c:v>06/04/2023 17:29</c:v>
                </c:pt>
                <c:pt idx="3929">
                  <c:v>06/04/2023 17:29</c:v>
                </c:pt>
                <c:pt idx="3930">
                  <c:v>06/04/2023 17:29</c:v>
                </c:pt>
                <c:pt idx="3931">
                  <c:v>06/04/2023 17:29</c:v>
                </c:pt>
                <c:pt idx="3932">
                  <c:v>06/04/2023 17:29</c:v>
                </c:pt>
                <c:pt idx="3933">
                  <c:v>06/04/2023 17:29</c:v>
                </c:pt>
                <c:pt idx="3934">
                  <c:v>06/04/2023 17:29</c:v>
                </c:pt>
                <c:pt idx="3935">
                  <c:v>06/04/2023 17:29</c:v>
                </c:pt>
                <c:pt idx="3936">
                  <c:v>06/04/2023 17:29</c:v>
                </c:pt>
                <c:pt idx="3937">
                  <c:v>06/04/2023 17:29</c:v>
                </c:pt>
                <c:pt idx="3938">
                  <c:v>06/04/2023 17:29</c:v>
                </c:pt>
                <c:pt idx="3939">
                  <c:v>06/04/2023 17:29</c:v>
                </c:pt>
                <c:pt idx="3940">
                  <c:v>06/04/2023 17:29</c:v>
                </c:pt>
                <c:pt idx="3941">
                  <c:v>06/04/2023 17:29</c:v>
                </c:pt>
                <c:pt idx="3942">
                  <c:v>06/04/2023 17:29</c:v>
                </c:pt>
                <c:pt idx="3943">
                  <c:v>06/04/2023 17:29</c:v>
                </c:pt>
                <c:pt idx="3944">
                  <c:v>06/04/2023 17:29</c:v>
                </c:pt>
                <c:pt idx="3945">
                  <c:v>06/04/2023 17:29</c:v>
                </c:pt>
                <c:pt idx="3946">
                  <c:v>06/04/2023 17:29</c:v>
                </c:pt>
                <c:pt idx="3947">
                  <c:v>06/04/2023 17:29</c:v>
                </c:pt>
                <c:pt idx="3948">
                  <c:v>06/04/2023 17:29</c:v>
                </c:pt>
                <c:pt idx="3949">
                  <c:v>06/04/2023 17:29</c:v>
                </c:pt>
                <c:pt idx="3950">
                  <c:v>06/04/2023 17:29</c:v>
                </c:pt>
                <c:pt idx="3951">
                  <c:v>06/04/2023 17:29</c:v>
                </c:pt>
                <c:pt idx="3952">
                  <c:v>06/04/2023 17:29</c:v>
                </c:pt>
                <c:pt idx="3953">
                  <c:v>06/04/2023 17:29</c:v>
                </c:pt>
                <c:pt idx="3954">
                  <c:v>06/04/2023 17:29</c:v>
                </c:pt>
                <c:pt idx="3955">
                  <c:v>06/04/2023 17:29</c:v>
                </c:pt>
                <c:pt idx="3956">
                  <c:v>06/04/2023 17:29</c:v>
                </c:pt>
                <c:pt idx="3957">
                  <c:v>06/04/2023 17:29</c:v>
                </c:pt>
                <c:pt idx="3958">
                  <c:v>06/04/2023 17:29</c:v>
                </c:pt>
                <c:pt idx="3959">
                  <c:v>06/04/2023 17:29</c:v>
                </c:pt>
                <c:pt idx="3960">
                  <c:v>06/04/2023 17:29</c:v>
                </c:pt>
                <c:pt idx="3961">
                  <c:v>06/04/2023 17:29</c:v>
                </c:pt>
                <c:pt idx="3962">
                  <c:v>06/04/2023 17:29</c:v>
                </c:pt>
                <c:pt idx="3963">
                  <c:v>06/04/2023 17:29</c:v>
                </c:pt>
                <c:pt idx="3964">
                  <c:v>06/04/2023 17:29</c:v>
                </c:pt>
                <c:pt idx="3965">
                  <c:v>06/04/2023 17:29</c:v>
                </c:pt>
                <c:pt idx="3966">
                  <c:v>06/04/2023 17:29</c:v>
                </c:pt>
                <c:pt idx="3967">
                  <c:v>06/04/2023 17:29</c:v>
                </c:pt>
                <c:pt idx="3968">
                  <c:v>06/04/2023 17:29</c:v>
                </c:pt>
                <c:pt idx="3969">
                  <c:v>06/04/2023 17:29</c:v>
                </c:pt>
                <c:pt idx="3970">
                  <c:v>06/04/2023 17:29</c:v>
                </c:pt>
                <c:pt idx="3971">
                  <c:v>06/04/2023 17:29</c:v>
                </c:pt>
                <c:pt idx="3972">
                  <c:v>06/04/2023 17:30</c:v>
                </c:pt>
                <c:pt idx="3973">
                  <c:v>06/04/2023 17:30</c:v>
                </c:pt>
                <c:pt idx="3974">
                  <c:v>06/04/2023 17:30</c:v>
                </c:pt>
                <c:pt idx="3975">
                  <c:v>06/04/2023 17:30</c:v>
                </c:pt>
                <c:pt idx="3976">
                  <c:v>06/04/2023 17:30</c:v>
                </c:pt>
                <c:pt idx="3977">
                  <c:v>06/04/2023 17:30</c:v>
                </c:pt>
                <c:pt idx="3978">
                  <c:v>06/04/2023 17:30</c:v>
                </c:pt>
                <c:pt idx="3979">
                  <c:v>06/04/2023 17:30</c:v>
                </c:pt>
                <c:pt idx="3980">
                  <c:v>06/04/2023 17:30</c:v>
                </c:pt>
                <c:pt idx="3981">
                  <c:v>06/04/2023 17:30</c:v>
                </c:pt>
                <c:pt idx="3982">
                  <c:v>06/04/2023 17:30</c:v>
                </c:pt>
                <c:pt idx="3983">
                  <c:v>06/04/2023 17:30</c:v>
                </c:pt>
                <c:pt idx="3984">
                  <c:v>06/04/2023 17:30</c:v>
                </c:pt>
                <c:pt idx="3985">
                  <c:v>06/04/2023 17:30</c:v>
                </c:pt>
                <c:pt idx="3986">
                  <c:v>06/04/2023 17:30</c:v>
                </c:pt>
                <c:pt idx="3987">
                  <c:v>06/04/2023 17:30</c:v>
                </c:pt>
                <c:pt idx="3988">
                  <c:v>06/04/2023 17:30</c:v>
                </c:pt>
                <c:pt idx="3989">
                  <c:v>06/04/2023 17:30</c:v>
                </c:pt>
                <c:pt idx="3990">
                  <c:v>06/04/2023 17:30</c:v>
                </c:pt>
                <c:pt idx="3991">
                  <c:v>06/04/2023 17:30</c:v>
                </c:pt>
                <c:pt idx="3992">
                  <c:v>06/04/2023 17:30</c:v>
                </c:pt>
                <c:pt idx="3993">
                  <c:v>06/04/2023 17:30</c:v>
                </c:pt>
                <c:pt idx="3994">
                  <c:v>06/04/2023 17:30</c:v>
                </c:pt>
                <c:pt idx="3995">
                  <c:v>06/04/2023 17:30</c:v>
                </c:pt>
                <c:pt idx="3996">
                  <c:v>06/04/2023 17:30</c:v>
                </c:pt>
                <c:pt idx="3997">
                  <c:v>06/04/2023 17:30</c:v>
                </c:pt>
                <c:pt idx="3998">
                  <c:v>06/04/2023 17:30</c:v>
                </c:pt>
                <c:pt idx="3999">
                  <c:v>06/04/2023 17:30</c:v>
                </c:pt>
                <c:pt idx="4000">
                  <c:v>06/04/2023 17:30</c:v>
                </c:pt>
                <c:pt idx="4001">
                  <c:v>06/04/2023 17:30</c:v>
                </c:pt>
                <c:pt idx="4002">
                  <c:v>06/04/2023 17:30</c:v>
                </c:pt>
                <c:pt idx="4003">
                  <c:v>06/04/2023 17:30</c:v>
                </c:pt>
                <c:pt idx="4004">
                  <c:v>06/04/2023 17:30</c:v>
                </c:pt>
                <c:pt idx="4005">
                  <c:v>06/04/2023 17:30</c:v>
                </c:pt>
                <c:pt idx="4006">
                  <c:v>06/04/2023 17:30</c:v>
                </c:pt>
                <c:pt idx="4007">
                  <c:v>06/04/2023 17:30</c:v>
                </c:pt>
                <c:pt idx="4008">
                  <c:v>06/04/2023 17:30</c:v>
                </c:pt>
                <c:pt idx="4009">
                  <c:v>06/04/2023 17:30</c:v>
                </c:pt>
                <c:pt idx="4010">
                  <c:v>06/04/2023 17:30</c:v>
                </c:pt>
                <c:pt idx="4011">
                  <c:v>06/04/2023 17:30</c:v>
                </c:pt>
                <c:pt idx="4012">
                  <c:v>06/04/2023 17:30</c:v>
                </c:pt>
                <c:pt idx="4013">
                  <c:v>06/04/2023 17:30</c:v>
                </c:pt>
                <c:pt idx="4014">
                  <c:v>06/04/2023 17:30</c:v>
                </c:pt>
                <c:pt idx="4015">
                  <c:v>06/04/2023 17:30</c:v>
                </c:pt>
                <c:pt idx="4016">
                  <c:v>06/04/2023 17:30</c:v>
                </c:pt>
                <c:pt idx="4017">
                  <c:v>06/04/2023 17:30</c:v>
                </c:pt>
                <c:pt idx="4018">
                  <c:v>06/04/2023 17:30</c:v>
                </c:pt>
                <c:pt idx="4019">
                  <c:v>06/04/2023 17:30</c:v>
                </c:pt>
                <c:pt idx="4020">
                  <c:v>06/04/2023 17:30</c:v>
                </c:pt>
                <c:pt idx="4021">
                  <c:v>06/04/2023 17:30</c:v>
                </c:pt>
                <c:pt idx="4022">
                  <c:v>06/04/2023 17:30</c:v>
                </c:pt>
                <c:pt idx="4023">
                  <c:v>06/04/2023 17:30</c:v>
                </c:pt>
                <c:pt idx="4024">
                  <c:v>06/04/2023 17:30</c:v>
                </c:pt>
                <c:pt idx="4025">
                  <c:v>06/04/2023 17:30</c:v>
                </c:pt>
                <c:pt idx="4026">
                  <c:v>06/04/2023 17:30</c:v>
                </c:pt>
                <c:pt idx="4027">
                  <c:v>06/04/2023 17:30</c:v>
                </c:pt>
                <c:pt idx="4028">
                  <c:v>06/04/2023 17:30</c:v>
                </c:pt>
                <c:pt idx="4029">
                  <c:v>06/04/2023 17:30</c:v>
                </c:pt>
                <c:pt idx="4030">
                  <c:v>06/04/2023 17:30</c:v>
                </c:pt>
                <c:pt idx="4031">
                  <c:v>06/04/2023 17:30</c:v>
                </c:pt>
                <c:pt idx="4032">
                  <c:v>06/04/2023 17:31</c:v>
                </c:pt>
                <c:pt idx="4033">
                  <c:v>06/04/2023 17:31</c:v>
                </c:pt>
                <c:pt idx="4034">
                  <c:v>06/04/2023 17:31</c:v>
                </c:pt>
                <c:pt idx="4035">
                  <c:v>06/04/2023 17:31</c:v>
                </c:pt>
                <c:pt idx="4036">
                  <c:v>06/04/2023 17:31</c:v>
                </c:pt>
                <c:pt idx="4037">
                  <c:v>06/04/2023 17:31</c:v>
                </c:pt>
                <c:pt idx="4038">
                  <c:v>06/04/2023 17:31</c:v>
                </c:pt>
                <c:pt idx="4039">
                  <c:v>06/04/2023 17:31</c:v>
                </c:pt>
                <c:pt idx="4040">
                  <c:v>06/04/2023 17:31</c:v>
                </c:pt>
                <c:pt idx="4041">
                  <c:v>06/04/2023 17:31</c:v>
                </c:pt>
                <c:pt idx="4042">
                  <c:v>06/04/2023 17:31</c:v>
                </c:pt>
                <c:pt idx="4043">
                  <c:v>06/04/2023 17:31</c:v>
                </c:pt>
                <c:pt idx="4044">
                  <c:v>06/04/2023 17:31</c:v>
                </c:pt>
                <c:pt idx="4045">
                  <c:v>06/04/2023 17:31</c:v>
                </c:pt>
                <c:pt idx="4046">
                  <c:v>06/04/2023 17:31</c:v>
                </c:pt>
                <c:pt idx="4047">
                  <c:v>06/04/2023 17:31</c:v>
                </c:pt>
                <c:pt idx="4048">
                  <c:v>06/04/2023 17:31</c:v>
                </c:pt>
                <c:pt idx="4049">
                  <c:v>06/04/2023 17:31</c:v>
                </c:pt>
                <c:pt idx="4050">
                  <c:v>06/04/2023 17:31</c:v>
                </c:pt>
                <c:pt idx="4051">
                  <c:v>06/04/2023 17:31</c:v>
                </c:pt>
                <c:pt idx="4052">
                  <c:v>06/04/2023 17:31</c:v>
                </c:pt>
                <c:pt idx="4053">
                  <c:v>06/04/2023 17:31</c:v>
                </c:pt>
                <c:pt idx="4054">
                  <c:v>06/04/2023 17:31</c:v>
                </c:pt>
                <c:pt idx="4055">
                  <c:v>06/04/2023 17:31</c:v>
                </c:pt>
                <c:pt idx="4056">
                  <c:v>06/04/2023 17:31</c:v>
                </c:pt>
                <c:pt idx="4057">
                  <c:v>06/04/2023 17:31</c:v>
                </c:pt>
                <c:pt idx="4058">
                  <c:v>06/04/2023 17:31</c:v>
                </c:pt>
                <c:pt idx="4059">
                  <c:v>06/04/2023 17:31</c:v>
                </c:pt>
                <c:pt idx="4060">
                  <c:v>06/04/2023 17:31</c:v>
                </c:pt>
                <c:pt idx="4061">
                  <c:v>06/04/2023 17:31</c:v>
                </c:pt>
                <c:pt idx="4062">
                  <c:v>06/04/2023 17:31</c:v>
                </c:pt>
                <c:pt idx="4063">
                  <c:v>06/04/2023 17:31</c:v>
                </c:pt>
                <c:pt idx="4064">
                  <c:v>06/04/2023 17:31</c:v>
                </c:pt>
                <c:pt idx="4065">
                  <c:v>06/04/2023 17:31</c:v>
                </c:pt>
                <c:pt idx="4066">
                  <c:v>06/04/2023 17:31</c:v>
                </c:pt>
                <c:pt idx="4067">
                  <c:v>06/04/2023 17:31</c:v>
                </c:pt>
                <c:pt idx="4068">
                  <c:v>06/04/2023 17:31</c:v>
                </c:pt>
                <c:pt idx="4069">
                  <c:v>06/04/2023 17:31</c:v>
                </c:pt>
                <c:pt idx="4070">
                  <c:v>06/04/2023 17:31</c:v>
                </c:pt>
                <c:pt idx="4071">
                  <c:v>06/04/2023 17:31</c:v>
                </c:pt>
                <c:pt idx="4072">
                  <c:v>06/04/2023 17:31</c:v>
                </c:pt>
                <c:pt idx="4073">
                  <c:v>06/04/2023 17:31</c:v>
                </c:pt>
                <c:pt idx="4074">
                  <c:v>06/04/2023 17:31</c:v>
                </c:pt>
                <c:pt idx="4075">
                  <c:v>06/04/2023 17:31</c:v>
                </c:pt>
                <c:pt idx="4076">
                  <c:v>06/04/2023 17:31</c:v>
                </c:pt>
                <c:pt idx="4077">
                  <c:v>06/04/2023 17:31</c:v>
                </c:pt>
                <c:pt idx="4078">
                  <c:v>06/04/2023 17:31</c:v>
                </c:pt>
                <c:pt idx="4079">
                  <c:v>06/04/2023 17:31</c:v>
                </c:pt>
                <c:pt idx="4080">
                  <c:v>06/04/2023 17:31</c:v>
                </c:pt>
                <c:pt idx="4081">
                  <c:v>06/04/2023 17:31</c:v>
                </c:pt>
                <c:pt idx="4082">
                  <c:v>06/04/2023 17:31</c:v>
                </c:pt>
                <c:pt idx="4083">
                  <c:v>06/04/2023 17:31</c:v>
                </c:pt>
                <c:pt idx="4084">
                  <c:v>06/04/2023 17:31</c:v>
                </c:pt>
                <c:pt idx="4085">
                  <c:v>06/04/2023 17:31</c:v>
                </c:pt>
                <c:pt idx="4086">
                  <c:v>06/04/2023 17:31</c:v>
                </c:pt>
                <c:pt idx="4087">
                  <c:v>06/04/2023 17:31</c:v>
                </c:pt>
                <c:pt idx="4088">
                  <c:v>06/04/2023 17:31</c:v>
                </c:pt>
                <c:pt idx="4089">
                  <c:v>06/04/2023 17:31</c:v>
                </c:pt>
                <c:pt idx="4090">
                  <c:v>06/04/2023 17:31</c:v>
                </c:pt>
                <c:pt idx="4091">
                  <c:v>06/04/2023 17:31</c:v>
                </c:pt>
                <c:pt idx="4092">
                  <c:v>06/04/2023 17:32</c:v>
                </c:pt>
                <c:pt idx="4093">
                  <c:v>06/04/2023 17:32</c:v>
                </c:pt>
                <c:pt idx="4094">
                  <c:v>06/04/2023 17:32</c:v>
                </c:pt>
                <c:pt idx="4095">
                  <c:v>06/04/2023 17:32</c:v>
                </c:pt>
                <c:pt idx="4096">
                  <c:v>06/04/2023 17:32</c:v>
                </c:pt>
                <c:pt idx="4097">
                  <c:v>06/04/2023 17:32</c:v>
                </c:pt>
                <c:pt idx="4098">
                  <c:v>06/04/2023 17:32</c:v>
                </c:pt>
                <c:pt idx="4099">
                  <c:v>06/04/2023 17:32</c:v>
                </c:pt>
                <c:pt idx="4100">
                  <c:v>06/04/2023 17:32</c:v>
                </c:pt>
                <c:pt idx="4101">
                  <c:v>06/04/2023 17:32</c:v>
                </c:pt>
                <c:pt idx="4102">
                  <c:v>06/04/2023 17:32</c:v>
                </c:pt>
                <c:pt idx="4103">
                  <c:v>06/04/2023 17:32</c:v>
                </c:pt>
                <c:pt idx="4104">
                  <c:v>06/04/2023 17:32</c:v>
                </c:pt>
                <c:pt idx="4105">
                  <c:v>06/04/2023 17:32</c:v>
                </c:pt>
                <c:pt idx="4106">
                  <c:v>06/04/2023 17:32</c:v>
                </c:pt>
                <c:pt idx="4107">
                  <c:v>06/04/2023 17:32</c:v>
                </c:pt>
                <c:pt idx="4108">
                  <c:v>06/04/2023 17:32</c:v>
                </c:pt>
                <c:pt idx="4109">
                  <c:v>06/04/2023 17:32</c:v>
                </c:pt>
                <c:pt idx="4110">
                  <c:v>06/04/2023 17:32</c:v>
                </c:pt>
                <c:pt idx="4111">
                  <c:v>06/04/2023 17:32</c:v>
                </c:pt>
                <c:pt idx="4112">
                  <c:v>06/04/2023 17:32</c:v>
                </c:pt>
                <c:pt idx="4113">
                  <c:v>06/04/2023 17:32</c:v>
                </c:pt>
                <c:pt idx="4114">
                  <c:v>06/04/2023 17:32</c:v>
                </c:pt>
                <c:pt idx="4115">
                  <c:v>06/04/2023 17:32</c:v>
                </c:pt>
                <c:pt idx="4116">
                  <c:v>06/04/2023 17:32</c:v>
                </c:pt>
                <c:pt idx="4117">
                  <c:v>06/04/2023 17:32</c:v>
                </c:pt>
                <c:pt idx="4118">
                  <c:v>06/04/2023 17:32</c:v>
                </c:pt>
                <c:pt idx="4119">
                  <c:v>06/04/2023 17:32</c:v>
                </c:pt>
                <c:pt idx="4120">
                  <c:v>06/04/2023 17:32</c:v>
                </c:pt>
                <c:pt idx="4121">
                  <c:v>06/04/2023 17:32</c:v>
                </c:pt>
                <c:pt idx="4122">
                  <c:v>06/04/2023 17:32</c:v>
                </c:pt>
                <c:pt idx="4123">
                  <c:v>06/04/2023 17:32</c:v>
                </c:pt>
                <c:pt idx="4124">
                  <c:v>06/04/2023 17:32</c:v>
                </c:pt>
                <c:pt idx="4125">
                  <c:v>06/04/2023 17:32</c:v>
                </c:pt>
                <c:pt idx="4126">
                  <c:v>06/04/2023 17:32</c:v>
                </c:pt>
                <c:pt idx="4127">
                  <c:v>06/04/2023 17:32</c:v>
                </c:pt>
                <c:pt idx="4128">
                  <c:v>06/04/2023 17:32</c:v>
                </c:pt>
                <c:pt idx="4129">
                  <c:v>06/04/2023 17:32</c:v>
                </c:pt>
                <c:pt idx="4130">
                  <c:v>06/04/2023 17:32</c:v>
                </c:pt>
                <c:pt idx="4131">
                  <c:v>06/04/2023 17:32</c:v>
                </c:pt>
                <c:pt idx="4132">
                  <c:v>06/04/2023 17:32</c:v>
                </c:pt>
                <c:pt idx="4133">
                  <c:v>06/04/2023 17:32</c:v>
                </c:pt>
                <c:pt idx="4134">
                  <c:v>06/04/2023 17:32</c:v>
                </c:pt>
                <c:pt idx="4135">
                  <c:v>06/04/2023 17:32</c:v>
                </c:pt>
                <c:pt idx="4136">
                  <c:v>06/04/2023 17:32</c:v>
                </c:pt>
                <c:pt idx="4137">
                  <c:v>06/04/2023 17:32</c:v>
                </c:pt>
                <c:pt idx="4138">
                  <c:v>06/04/2023 17:32</c:v>
                </c:pt>
                <c:pt idx="4139">
                  <c:v>06/04/2023 17:32</c:v>
                </c:pt>
                <c:pt idx="4140">
                  <c:v>06/04/2023 17:32</c:v>
                </c:pt>
                <c:pt idx="4141">
                  <c:v>06/04/2023 17:32</c:v>
                </c:pt>
                <c:pt idx="4142">
                  <c:v>06/04/2023 17:32</c:v>
                </c:pt>
                <c:pt idx="4143">
                  <c:v>06/04/2023 17:32</c:v>
                </c:pt>
                <c:pt idx="4144">
                  <c:v>06/04/2023 17:32</c:v>
                </c:pt>
                <c:pt idx="4145">
                  <c:v>06/04/2023 17:32</c:v>
                </c:pt>
                <c:pt idx="4146">
                  <c:v>06/04/2023 17:32</c:v>
                </c:pt>
                <c:pt idx="4147">
                  <c:v>06/04/2023 17:32</c:v>
                </c:pt>
                <c:pt idx="4148">
                  <c:v>06/04/2023 17:32</c:v>
                </c:pt>
                <c:pt idx="4149">
                  <c:v>06/04/2023 17:32</c:v>
                </c:pt>
                <c:pt idx="4150">
                  <c:v>06/04/2023 17:32</c:v>
                </c:pt>
                <c:pt idx="4151">
                  <c:v>06/04/2023 17:33</c:v>
                </c:pt>
                <c:pt idx="4152">
                  <c:v>06/04/2023 17:33</c:v>
                </c:pt>
                <c:pt idx="4153">
                  <c:v>06/04/2023 17:33</c:v>
                </c:pt>
                <c:pt idx="4154">
                  <c:v>06/04/2023 17:33</c:v>
                </c:pt>
                <c:pt idx="4155">
                  <c:v>06/04/2023 17:33</c:v>
                </c:pt>
                <c:pt idx="4156">
                  <c:v>06/04/2023 17:33</c:v>
                </c:pt>
                <c:pt idx="4157">
                  <c:v>06/04/2023 17:33</c:v>
                </c:pt>
                <c:pt idx="4158">
                  <c:v>06/04/2023 17:33</c:v>
                </c:pt>
                <c:pt idx="4159">
                  <c:v>06/04/2023 17:33</c:v>
                </c:pt>
                <c:pt idx="4160">
                  <c:v>06/04/2023 17:33</c:v>
                </c:pt>
                <c:pt idx="4161">
                  <c:v>06/04/2023 17:33</c:v>
                </c:pt>
                <c:pt idx="4162">
                  <c:v>06/04/2023 17:33</c:v>
                </c:pt>
                <c:pt idx="4163">
                  <c:v>06/04/2023 17:33</c:v>
                </c:pt>
                <c:pt idx="4164">
                  <c:v>06/04/2023 17:33</c:v>
                </c:pt>
                <c:pt idx="4165">
                  <c:v>06/04/2023 17:33</c:v>
                </c:pt>
                <c:pt idx="4166">
                  <c:v>06/04/2023 17:33</c:v>
                </c:pt>
                <c:pt idx="4167">
                  <c:v>06/04/2023 17:33</c:v>
                </c:pt>
                <c:pt idx="4168">
                  <c:v>06/04/2023 17:33</c:v>
                </c:pt>
                <c:pt idx="4169">
                  <c:v>06/04/2023 17:33</c:v>
                </c:pt>
                <c:pt idx="4170">
                  <c:v>06/04/2023 17:33</c:v>
                </c:pt>
                <c:pt idx="4171">
                  <c:v>06/04/2023 17:33</c:v>
                </c:pt>
                <c:pt idx="4172">
                  <c:v>06/04/2023 17:33</c:v>
                </c:pt>
                <c:pt idx="4173">
                  <c:v>06/04/2023 17:33</c:v>
                </c:pt>
                <c:pt idx="4174">
                  <c:v>06/04/2023 17:33</c:v>
                </c:pt>
                <c:pt idx="4175">
                  <c:v>06/04/2023 17:33</c:v>
                </c:pt>
                <c:pt idx="4176">
                  <c:v>06/04/2023 17:33</c:v>
                </c:pt>
                <c:pt idx="4177">
                  <c:v>06/04/2023 17:33</c:v>
                </c:pt>
                <c:pt idx="4178">
                  <c:v>06/04/2023 17:33</c:v>
                </c:pt>
                <c:pt idx="4179">
                  <c:v>06/04/2023 17:33</c:v>
                </c:pt>
                <c:pt idx="4180">
                  <c:v>06/04/2023 17:33</c:v>
                </c:pt>
                <c:pt idx="4181">
                  <c:v>06/04/2023 17:33</c:v>
                </c:pt>
                <c:pt idx="4182">
                  <c:v>06/04/2023 17:33</c:v>
                </c:pt>
                <c:pt idx="4183">
                  <c:v>06/04/2023 17:33</c:v>
                </c:pt>
                <c:pt idx="4184">
                  <c:v>06/04/2023 17:33</c:v>
                </c:pt>
                <c:pt idx="4185">
                  <c:v>06/04/2023 17:33</c:v>
                </c:pt>
                <c:pt idx="4186">
                  <c:v>06/04/2023 17:33</c:v>
                </c:pt>
                <c:pt idx="4187">
                  <c:v>06/04/2023 17:33</c:v>
                </c:pt>
                <c:pt idx="4188">
                  <c:v>06/04/2023 17:33</c:v>
                </c:pt>
                <c:pt idx="4189">
                  <c:v>06/04/2023 17:33</c:v>
                </c:pt>
                <c:pt idx="4190">
                  <c:v>06/04/2023 17:33</c:v>
                </c:pt>
                <c:pt idx="4191">
                  <c:v>06/04/2023 17:33</c:v>
                </c:pt>
                <c:pt idx="4192">
                  <c:v>06/04/2023 17:33</c:v>
                </c:pt>
                <c:pt idx="4193">
                  <c:v>06/04/2023 17:33</c:v>
                </c:pt>
                <c:pt idx="4194">
                  <c:v>06/04/2023 17:33</c:v>
                </c:pt>
                <c:pt idx="4195">
                  <c:v>06/04/2023 17:33</c:v>
                </c:pt>
                <c:pt idx="4196">
                  <c:v>06/04/2023 17:33</c:v>
                </c:pt>
                <c:pt idx="4197">
                  <c:v>06/04/2023 17:33</c:v>
                </c:pt>
                <c:pt idx="4198">
                  <c:v>06/04/2023 17:33</c:v>
                </c:pt>
                <c:pt idx="4199">
                  <c:v>06/04/2023 17:33</c:v>
                </c:pt>
                <c:pt idx="4200">
                  <c:v>06/04/2023 17:33</c:v>
                </c:pt>
                <c:pt idx="4201">
                  <c:v>06/04/2023 17:33</c:v>
                </c:pt>
                <c:pt idx="4202">
                  <c:v>06/04/2023 17:33</c:v>
                </c:pt>
                <c:pt idx="4203">
                  <c:v>06/04/2023 17:33</c:v>
                </c:pt>
                <c:pt idx="4204">
                  <c:v>06/04/2023 17:33</c:v>
                </c:pt>
                <c:pt idx="4205">
                  <c:v>06/04/2023 17:33</c:v>
                </c:pt>
                <c:pt idx="4206">
                  <c:v>06/04/2023 17:33</c:v>
                </c:pt>
                <c:pt idx="4207">
                  <c:v>06/04/2023 17:33</c:v>
                </c:pt>
                <c:pt idx="4208">
                  <c:v>06/04/2023 17:33</c:v>
                </c:pt>
                <c:pt idx="4209">
                  <c:v>06/04/2023 17:33</c:v>
                </c:pt>
                <c:pt idx="4210">
                  <c:v>06/04/2023 17:33</c:v>
                </c:pt>
                <c:pt idx="4211">
                  <c:v>06/04/2023 17:34</c:v>
                </c:pt>
                <c:pt idx="4212">
                  <c:v>06/04/2023 17:34</c:v>
                </c:pt>
                <c:pt idx="4213">
                  <c:v>06/04/2023 17:34</c:v>
                </c:pt>
                <c:pt idx="4214">
                  <c:v>06/04/2023 17:34</c:v>
                </c:pt>
                <c:pt idx="4215">
                  <c:v>06/04/2023 17:34</c:v>
                </c:pt>
                <c:pt idx="4216">
                  <c:v>06/04/2023 17:34</c:v>
                </c:pt>
                <c:pt idx="4217">
                  <c:v>06/04/2023 17:34</c:v>
                </c:pt>
                <c:pt idx="4218">
                  <c:v>06/04/2023 17:34</c:v>
                </c:pt>
                <c:pt idx="4219">
                  <c:v>06/04/2023 17:34</c:v>
                </c:pt>
                <c:pt idx="4220">
                  <c:v>06/04/2023 17:34</c:v>
                </c:pt>
                <c:pt idx="4221">
                  <c:v>06/04/2023 17:34</c:v>
                </c:pt>
                <c:pt idx="4222">
                  <c:v>06/04/2023 17:34</c:v>
                </c:pt>
                <c:pt idx="4223">
                  <c:v>06/04/2023 17:34</c:v>
                </c:pt>
                <c:pt idx="4224">
                  <c:v>06/04/2023 17:34</c:v>
                </c:pt>
                <c:pt idx="4225">
                  <c:v>06/04/2023 17:34</c:v>
                </c:pt>
                <c:pt idx="4226">
                  <c:v>06/04/2023 17:34</c:v>
                </c:pt>
                <c:pt idx="4227">
                  <c:v>06/04/2023 17:34</c:v>
                </c:pt>
                <c:pt idx="4228">
                  <c:v>06/04/2023 17:34</c:v>
                </c:pt>
                <c:pt idx="4229">
                  <c:v>06/04/2023 17:34</c:v>
                </c:pt>
                <c:pt idx="4230">
                  <c:v>06/04/2023 17:34</c:v>
                </c:pt>
                <c:pt idx="4231">
                  <c:v>06/04/2023 17:34</c:v>
                </c:pt>
                <c:pt idx="4232">
                  <c:v>06/04/2023 17:34</c:v>
                </c:pt>
                <c:pt idx="4233">
                  <c:v>06/04/2023 17:34</c:v>
                </c:pt>
                <c:pt idx="4234">
                  <c:v>06/04/2023 17:34</c:v>
                </c:pt>
                <c:pt idx="4235">
                  <c:v>06/04/2023 17:34</c:v>
                </c:pt>
                <c:pt idx="4236">
                  <c:v>06/04/2023 17:34</c:v>
                </c:pt>
                <c:pt idx="4237">
                  <c:v>06/04/2023 17:34</c:v>
                </c:pt>
                <c:pt idx="4238">
                  <c:v>06/04/2023 17:34</c:v>
                </c:pt>
                <c:pt idx="4239">
                  <c:v>06/04/2023 17:34</c:v>
                </c:pt>
                <c:pt idx="4240">
                  <c:v>06/04/2023 17:34</c:v>
                </c:pt>
                <c:pt idx="4241">
                  <c:v>06/04/2023 17:34</c:v>
                </c:pt>
                <c:pt idx="4242">
                  <c:v>06/04/2023 17:34</c:v>
                </c:pt>
                <c:pt idx="4243">
                  <c:v>06/04/2023 17:34</c:v>
                </c:pt>
                <c:pt idx="4244">
                  <c:v>06/04/2023 17:34</c:v>
                </c:pt>
                <c:pt idx="4245">
                  <c:v>06/04/2023 17:34</c:v>
                </c:pt>
                <c:pt idx="4246">
                  <c:v>06/04/2023 17:34</c:v>
                </c:pt>
                <c:pt idx="4247">
                  <c:v>06/04/2023 17:34</c:v>
                </c:pt>
                <c:pt idx="4248">
                  <c:v>06/04/2023 17:34</c:v>
                </c:pt>
                <c:pt idx="4249">
                  <c:v>06/04/2023 17:34</c:v>
                </c:pt>
                <c:pt idx="4250">
                  <c:v>06/04/2023 17:34</c:v>
                </c:pt>
                <c:pt idx="4251">
                  <c:v>06/04/2023 17:34</c:v>
                </c:pt>
                <c:pt idx="4252">
                  <c:v>06/04/2023 17:34</c:v>
                </c:pt>
                <c:pt idx="4253">
                  <c:v>06/04/2023 17:34</c:v>
                </c:pt>
                <c:pt idx="4254">
                  <c:v>06/04/2023 17:34</c:v>
                </c:pt>
                <c:pt idx="4255">
                  <c:v>06/04/2023 17:34</c:v>
                </c:pt>
                <c:pt idx="4256">
                  <c:v>06/04/2023 17:34</c:v>
                </c:pt>
                <c:pt idx="4257">
                  <c:v>06/04/2023 17:34</c:v>
                </c:pt>
                <c:pt idx="4258">
                  <c:v>06/04/2023 17:34</c:v>
                </c:pt>
                <c:pt idx="4259">
                  <c:v>06/04/2023 17:34</c:v>
                </c:pt>
                <c:pt idx="4260">
                  <c:v>06/04/2023 17:34</c:v>
                </c:pt>
                <c:pt idx="4261">
                  <c:v>06/04/2023 17:34</c:v>
                </c:pt>
                <c:pt idx="4262">
                  <c:v>06/04/2023 17:34</c:v>
                </c:pt>
                <c:pt idx="4263">
                  <c:v>06/04/2023 17:34</c:v>
                </c:pt>
                <c:pt idx="4264">
                  <c:v>06/04/2023 17:34</c:v>
                </c:pt>
                <c:pt idx="4265">
                  <c:v>06/04/2023 17:34</c:v>
                </c:pt>
                <c:pt idx="4266">
                  <c:v>06/04/2023 17:34</c:v>
                </c:pt>
                <c:pt idx="4267">
                  <c:v>06/04/2023 17:34</c:v>
                </c:pt>
                <c:pt idx="4268">
                  <c:v>06/04/2023 17:34</c:v>
                </c:pt>
                <c:pt idx="4269">
                  <c:v>06/04/2023 17:34</c:v>
                </c:pt>
                <c:pt idx="4270">
                  <c:v>06/04/2023 17:34</c:v>
                </c:pt>
                <c:pt idx="4271">
                  <c:v>06/04/2023 17:35</c:v>
                </c:pt>
                <c:pt idx="4272">
                  <c:v>06/04/2023 17:35</c:v>
                </c:pt>
                <c:pt idx="4273">
                  <c:v>06/04/2023 17:35</c:v>
                </c:pt>
                <c:pt idx="4274">
                  <c:v>06/04/2023 17:35</c:v>
                </c:pt>
                <c:pt idx="4275">
                  <c:v>06/04/2023 17:35</c:v>
                </c:pt>
                <c:pt idx="4276">
                  <c:v>06/04/2023 17:35</c:v>
                </c:pt>
                <c:pt idx="4277">
                  <c:v>06/04/2023 17:35</c:v>
                </c:pt>
                <c:pt idx="4278">
                  <c:v>06/04/2023 17:35</c:v>
                </c:pt>
                <c:pt idx="4279">
                  <c:v>06/04/2023 17:35</c:v>
                </c:pt>
                <c:pt idx="4280">
                  <c:v>06/04/2023 17:35</c:v>
                </c:pt>
                <c:pt idx="4281">
                  <c:v>06/04/2023 17:35</c:v>
                </c:pt>
                <c:pt idx="4282">
                  <c:v>06/04/2023 17:35</c:v>
                </c:pt>
                <c:pt idx="4283">
                  <c:v>06/04/2023 17:35</c:v>
                </c:pt>
                <c:pt idx="4284">
                  <c:v>06/04/2023 17:35</c:v>
                </c:pt>
                <c:pt idx="4285">
                  <c:v>06/04/2023 17:35</c:v>
                </c:pt>
                <c:pt idx="4286">
                  <c:v>06/04/2023 17:35</c:v>
                </c:pt>
                <c:pt idx="4287">
                  <c:v>06/04/2023 17:35</c:v>
                </c:pt>
                <c:pt idx="4288">
                  <c:v>06/04/2023 17:35</c:v>
                </c:pt>
                <c:pt idx="4289">
                  <c:v>06/04/2023 17:35</c:v>
                </c:pt>
                <c:pt idx="4290">
                  <c:v>06/04/2023 17:35</c:v>
                </c:pt>
                <c:pt idx="4291">
                  <c:v>06/04/2023 17:35</c:v>
                </c:pt>
                <c:pt idx="4292">
                  <c:v>06/04/2023 17:35</c:v>
                </c:pt>
                <c:pt idx="4293">
                  <c:v>06/04/2023 17:35</c:v>
                </c:pt>
                <c:pt idx="4294">
                  <c:v>06/04/2023 17:35</c:v>
                </c:pt>
                <c:pt idx="4295">
                  <c:v>06/04/2023 17:35</c:v>
                </c:pt>
                <c:pt idx="4296">
                  <c:v>06/04/2023 17:35</c:v>
                </c:pt>
                <c:pt idx="4297">
                  <c:v>06/04/2023 17:35</c:v>
                </c:pt>
                <c:pt idx="4298">
                  <c:v>06/04/2023 17:35</c:v>
                </c:pt>
                <c:pt idx="4299">
                  <c:v>06/04/2023 17:35</c:v>
                </c:pt>
                <c:pt idx="4300">
                  <c:v>06/04/2023 17:35</c:v>
                </c:pt>
                <c:pt idx="4301">
                  <c:v>06/04/2023 17:35</c:v>
                </c:pt>
                <c:pt idx="4302">
                  <c:v>06/04/2023 17:35</c:v>
                </c:pt>
                <c:pt idx="4303">
                  <c:v>06/04/2023 17:35</c:v>
                </c:pt>
                <c:pt idx="4304">
                  <c:v>06/04/2023 17:35</c:v>
                </c:pt>
                <c:pt idx="4305">
                  <c:v>06/04/2023 17:35</c:v>
                </c:pt>
                <c:pt idx="4306">
                  <c:v>06/04/2023 17:35</c:v>
                </c:pt>
                <c:pt idx="4307">
                  <c:v>06/04/2023 17:35</c:v>
                </c:pt>
                <c:pt idx="4308">
                  <c:v>06/04/2023 17:35</c:v>
                </c:pt>
                <c:pt idx="4309">
                  <c:v>06/04/2023 17:35</c:v>
                </c:pt>
                <c:pt idx="4310">
                  <c:v>06/04/2023 17:35</c:v>
                </c:pt>
                <c:pt idx="4311">
                  <c:v>06/04/2023 17:35</c:v>
                </c:pt>
                <c:pt idx="4312">
                  <c:v>06/04/2023 17:35</c:v>
                </c:pt>
                <c:pt idx="4313">
                  <c:v>06/04/2023 17:35</c:v>
                </c:pt>
                <c:pt idx="4314">
                  <c:v>06/04/2023 17:35</c:v>
                </c:pt>
                <c:pt idx="4315">
                  <c:v>06/04/2023 17:35</c:v>
                </c:pt>
                <c:pt idx="4316">
                  <c:v>06/04/2023 17:35</c:v>
                </c:pt>
                <c:pt idx="4317">
                  <c:v>06/04/2023 17:35</c:v>
                </c:pt>
                <c:pt idx="4318">
                  <c:v>06/04/2023 17:35</c:v>
                </c:pt>
                <c:pt idx="4319">
                  <c:v>06/04/2023 17:35</c:v>
                </c:pt>
                <c:pt idx="4320">
                  <c:v>06/04/2023 17:35</c:v>
                </c:pt>
                <c:pt idx="4321">
                  <c:v>06/04/2023 17:35</c:v>
                </c:pt>
                <c:pt idx="4322">
                  <c:v>06/04/2023 17:35</c:v>
                </c:pt>
                <c:pt idx="4323">
                  <c:v>06/04/2023 17:35</c:v>
                </c:pt>
                <c:pt idx="4324">
                  <c:v>06/04/2023 17:35</c:v>
                </c:pt>
                <c:pt idx="4325">
                  <c:v>06/04/2023 17:35</c:v>
                </c:pt>
                <c:pt idx="4326">
                  <c:v>06/04/2023 17:35</c:v>
                </c:pt>
                <c:pt idx="4327">
                  <c:v>06/04/2023 17:35</c:v>
                </c:pt>
                <c:pt idx="4328">
                  <c:v>06/04/2023 17:35</c:v>
                </c:pt>
                <c:pt idx="4329">
                  <c:v>06/04/2023 17:35</c:v>
                </c:pt>
                <c:pt idx="4330">
                  <c:v>06/04/2023 17:36</c:v>
                </c:pt>
                <c:pt idx="4331">
                  <c:v>06/04/2023 17:36</c:v>
                </c:pt>
                <c:pt idx="4332">
                  <c:v>06/04/2023 17:36</c:v>
                </c:pt>
                <c:pt idx="4333">
                  <c:v>06/04/2023 17:36</c:v>
                </c:pt>
                <c:pt idx="4334">
                  <c:v>06/04/2023 17:36</c:v>
                </c:pt>
                <c:pt idx="4335">
                  <c:v>06/04/2023 17:36</c:v>
                </c:pt>
                <c:pt idx="4336">
                  <c:v>06/04/2023 17:36</c:v>
                </c:pt>
                <c:pt idx="4337">
                  <c:v>06/04/2023 17:36</c:v>
                </c:pt>
                <c:pt idx="4338">
                  <c:v>06/04/2023 17:36</c:v>
                </c:pt>
                <c:pt idx="4339">
                  <c:v>06/04/2023 17:36</c:v>
                </c:pt>
                <c:pt idx="4340">
                  <c:v>06/04/2023 17:36</c:v>
                </c:pt>
                <c:pt idx="4341">
                  <c:v>06/04/2023 17:36</c:v>
                </c:pt>
                <c:pt idx="4342">
                  <c:v>06/04/2023 17:36</c:v>
                </c:pt>
                <c:pt idx="4343">
                  <c:v>06/04/2023 17:36</c:v>
                </c:pt>
                <c:pt idx="4344">
                  <c:v>06/04/2023 17:36</c:v>
                </c:pt>
                <c:pt idx="4345">
                  <c:v>06/04/2023 17:36</c:v>
                </c:pt>
                <c:pt idx="4346">
                  <c:v>06/04/2023 17:36</c:v>
                </c:pt>
                <c:pt idx="4347">
                  <c:v>06/04/2023 17:36</c:v>
                </c:pt>
                <c:pt idx="4348">
                  <c:v>06/04/2023 17:36</c:v>
                </c:pt>
                <c:pt idx="4349">
                  <c:v>06/04/2023 17:36</c:v>
                </c:pt>
                <c:pt idx="4350">
                  <c:v>06/04/2023 17:36</c:v>
                </c:pt>
                <c:pt idx="4351">
                  <c:v>06/04/2023 17:36</c:v>
                </c:pt>
                <c:pt idx="4352">
                  <c:v>06/04/2023 17:36</c:v>
                </c:pt>
                <c:pt idx="4353">
                  <c:v>06/04/2023 17:36</c:v>
                </c:pt>
                <c:pt idx="4354">
                  <c:v>06/04/2023 17:36</c:v>
                </c:pt>
                <c:pt idx="4355">
                  <c:v>06/04/2023 17:36</c:v>
                </c:pt>
                <c:pt idx="4356">
                  <c:v>06/04/2023 17:36</c:v>
                </c:pt>
                <c:pt idx="4357">
                  <c:v>06/04/2023 17:36</c:v>
                </c:pt>
                <c:pt idx="4358">
                  <c:v>06/04/2023 17:36</c:v>
                </c:pt>
                <c:pt idx="4359">
                  <c:v>06/04/2023 17:36</c:v>
                </c:pt>
                <c:pt idx="4360">
                  <c:v>06/04/2023 17:36</c:v>
                </c:pt>
                <c:pt idx="4361">
                  <c:v>06/04/2023 17:36</c:v>
                </c:pt>
                <c:pt idx="4362">
                  <c:v>06/04/2023 17:36</c:v>
                </c:pt>
                <c:pt idx="4363">
                  <c:v>06/04/2023 17:36</c:v>
                </c:pt>
                <c:pt idx="4364">
                  <c:v>06/04/2023 17:36</c:v>
                </c:pt>
                <c:pt idx="4365">
                  <c:v>06/04/2023 17:36</c:v>
                </c:pt>
                <c:pt idx="4366">
                  <c:v>06/04/2023 17:36</c:v>
                </c:pt>
                <c:pt idx="4367">
                  <c:v>06/04/2023 17:36</c:v>
                </c:pt>
                <c:pt idx="4368">
                  <c:v>06/04/2023 17:36</c:v>
                </c:pt>
                <c:pt idx="4369">
                  <c:v>06/04/2023 17:36</c:v>
                </c:pt>
                <c:pt idx="4370">
                  <c:v>06/04/2023 17:36</c:v>
                </c:pt>
                <c:pt idx="4371">
                  <c:v>06/04/2023 17:36</c:v>
                </c:pt>
                <c:pt idx="4372">
                  <c:v>06/04/2023 17:36</c:v>
                </c:pt>
                <c:pt idx="4373">
                  <c:v>06/04/2023 17:36</c:v>
                </c:pt>
                <c:pt idx="4374">
                  <c:v>06/04/2023 17:36</c:v>
                </c:pt>
                <c:pt idx="4375">
                  <c:v>06/04/2023 17:36</c:v>
                </c:pt>
                <c:pt idx="4376">
                  <c:v>06/04/2023 17:36</c:v>
                </c:pt>
                <c:pt idx="4377">
                  <c:v>06/04/2023 17:36</c:v>
                </c:pt>
                <c:pt idx="4378">
                  <c:v>06/04/2023 17:36</c:v>
                </c:pt>
                <c:pt idx="4379">
                  <c:v>06/04/2023 17:36</c:v>
                </c:pt>
                <c:pt idx="4380">
                  <c:v>06/04/2023 17:36</c:v>
                </c:pt>
                <c:pt idx="4381">
                  <c:v>06/04/2023 17:36</c:v>
                </c:pt>
                <c:pt idx="4382">
                  <c:v>06/04/2023 17:36</c:v>
                </c:pt>
                <c:pt idx="4383">
                  <c:v>06/04/2023 17:36</c:v>
                </c:pt>
                <c:pt idx="4384">
                  <c:v>06/04/2023 17:36</c:v>
                </c:pt>
                <c:pt idx="4385">
                  <c:v>06/04/2023 17:36</c:v>
                </c:pt>
                <c:pt idx="4386">
                  <c:v>06/04/2023 17:36</c:v>
                </c:pt>
                <c:pt idx="4387">
                  <c:v>06/04/2023 17:36</c:v>
                </c:pt>
                <c:pt idx="4388">
                  <c:v>06/04/2023 17:36</c:v>
                </c:pt>
                <c:pt idx="4389">
                  <c:v>06/04/2023 17:36</c:v>
                </c:pt>
                <c:pt idx="4390">
                  <c:v>06/04/2023 17:37</c:v>
                </c:pt>
                <c:pt idx="4391">
                  <c:v>06/04/2023 17:37</c:v>
                </c:pt>
                <c:pt idx="4392">
                  <c:v>06/04/2023 17:37</c:v>
                </c:pt>
                <c:pt idx="4393">
                  <c:v>06/04/2023 17:37</c:v>
                </c:pt>
                <c:pt idx="4394">
                  <c:v>06/04/2023 17:37</c:v>
                </c:pt>
                <c:pt idx="4395">
                  <c:v>06/04/2023 17:37</c:v>
                </c:pt>
                <c:pt idx="4396">
                  <c:v>06/04/2023 17:37</c:v>
                </c:pt>
                <c:pt idx="4397">
                  <c:v>06/04/2023 17:37</c:v>
                </c:pt>
                <c:pt idx="4398">
                  <c:v>06/04/2023 17:37</c:v>
                </c:pt>
                <c:pt idx="4399">
                  <c:v>06/04/2023 17:37</c:v>
                </c:pt>
                <c:pt idx="4400">
                  <c:v>06/04/2023 17:37</c:v>
                </c:pt>
                <c:pt idx="4401">
                  <c:v>06/04/2023 17:37</c:v>
                </c:pt>
                <c:pt idx="4402">
                  <c:v>06/04/2023 17:37</c:v>
                </c:pt>
                <c:pt idx="4403">
                  <c:v>06/04/2023 17:37</c:v>
                </c:pt>
                <c:pt idx="4404">
                  <c:v>06/04/2023 17:37</c:v>
                </c:pt>
                <c:pt idx="4405">
                  <c:v>06/04/2023 17:37</c:v>
                </c:pt>
                <c:pt idx="4406">
                  <c:v>06/04/2023 17:37</c:v>
                </c:pt>
                <c:pt idx="4407">
                  <c:v>06/04/2023 17:37</c:v>
                </c:pt>
                <c:pt idx="4408">
                  <c:v>06/04/2023 17:37</c:v>
                </c:pt>
                <c:pt idx="4409">
                  <c:v>06/04/2023 17:37</c:v>
                </c:pt>
                <c:pt idx="4410">
                  <c:v>06/04/2023 17:37</c:v>
                </c:pt>
                <c:pt idx="4411">
                  <c:v>06/04/2023 17:37</c:v>
                </c:pt>
                <c:pt idx="4412">
                  <c:v>06/04/2023 17:37</c:v>
                </c:pt>
                <c:pt idx="4413">
                  <c:v>06/04/2023 17:37</c:v>
                </c:pt>
                <c:pt idx="4414">
                  <c:v>06/04/2023 17:37</c:v>
                </c:pt>
                <c:pt idx="4415">
                  <c:v>06/04/2023 17:37</c:v>
                </c:pt>
                <c:pt idx="4416">
                  <c:v>06/04/2023 17:37</c:v>
                </c:pt>
                <c:pt idx="4417">
                  <c:v>06/04/2023 17:37</c:v>
                </c:pt>
                <c:pt idx="4418">
                  <c:v>06/04/2023 17:37</c:v>
                </c:pt>
                <c:pt idx="4419">
                  <c:v>06/04/2023 17:37</c:v>
                </c:pt>
                <c:pt idx="4420">
                  <c:v>06/04/2023 17:37</c:v>
                </c:pt>
                <c:pt idx="4421">
                  <c:v>06/04/2023 17:37</c:v>
                </c:pt>
                <c:pt idx="4422">
                  <c:v>06/04/2023 17:37</c:v>
                </c:pt>
                <c:pt idx="4423">
                  <c:v>06/04/2023 17:37</c:v>
                </c:pt>
                <c:pt idx="4424">
                  <c:v>06/04/2023 17:37</c:v>
                </c:pt>
                <c:pt idx="4425">
                  <c:v>06/04/2023 17:37</c:v>
                </c:pt>
                <c:pt idx="4426">
                  <c:v>06/04/2023 17:37</c:v>
                </c:pt>
                <c:pt idx="4427">
                  <c:v>06/04/2023 17:37</c:v>
                </c:pt>
                <c:pt idx="4428">
                  <c:v>06/04/2023 17:37</c:v>
                </c:pt>
                <c:pt idx="4429">
                  <c:v>06/04/2023 17:37</c:v>
                </c:pt>
                <c:pt idx="4430">
                  <c:v>06/04/2023 17:37</c:v>
                </c:pt>
                <c:pt idx="4431">
                  <c:v>06/04/2023 17:37</c:v>
                </c:pt>
                <c:pt idx="4432">
                  <c:v>06/04/2023 17:37</c:v>
                </c:pt>
                <c:pt idx="4433">
                  <c:v>06/04/2023 17:37</c:v>
                </c:pt>
                <c:pt idx="4434">
                  <c:v>06/04/2023 17:37</c:v>
                </c:pt>
                <c:pt idx="4435">
                  <c:v>06/04/2023 17:37</c:v>
                </c:pt>
                <c:pt idx="4436">
                  <c:v>06/04/2023 17:37</c:v>
                </c:pt>
                <c:pt idx="4437">
                  <c:v>06/04/2023 17:37</c:v>
                </c:pt>
                <c:pt idx="4438">
                  <c:v>06/04/2023 17:37</c:v>
                </c:pt>
                <c:pt idx="4439">
                  <c:v>06/04/2023 17:37</c:v>
                </c:pt>
                <c:pt idx="4440">
                  <c:v>06/04/2023 17:37</c:v>
                </c:pt>
                <c:pt idx="4441">
                  <c:v>06/04/2023 17:37</c:v>
                </c:pt>
                <c:pt idx="4442">
                  <c:v>06/04/2023 17:37</c:v>
                </c:pt>
                <c:pt idx="4443">
                  <c:v>06/04/2023 17:37</c:v>
                </c:pt>
                <c:pt idx="4444">
                  <c:v>06/04/2023 17:37</c:v>
                </c:pt>
                <c:pt idx="4445">
                  <c:v>06/04/2023 17:37</c:v>
                </c:pt>
                <c:pt idx="4446">
                  <c:v>06/04/2023 17:37</c:v>
                </c:pt>
                <c:pt idx="4447">
                  <c:v>06/04/2023 17:37</c:v>
                </c:pt>
                <c:pt idx="4448">
                  <c:v>06/04/2023 17:37</c:v>
                </c:pt>
                <c:pt idx="4449">
                  <c:v>06/04/2023 17:37</c:v>
                </c:pt>
                <c:pt idx="4450">
                  <c:v>06/04/2023 17:38</c:v>
                </c:pt>
                <c:pt idx="4451">
                  <c:v>06/04/2023 17:38</c:v>
                </c:pt>
                <c:pt idx="4452">
                  <c:v>06/04/2023 17:38</c:v>
                </c:pt>
                <c:pt idx="4453">
                  <c:v>06/04/2023 17:38</c:v>
                </c:pt>
                <c:pt idx="4454">
                  <c:v>06/04/2023 17:38</c:v>
                </c:pt>
                <c:pt idx="4455">
                  <c:v>06/04/2023 17:38</c:v>
                </c:pt>
                <c:pt idx="4456">
                  <c:v>06/04/2023 17:38</c:v>
                </c:pt>
                <c:pt idx="4457">
                  <c:v>06/04/2023 17:38</c:v>
                </c:pt>
                <c:pt idx="4458">
                  <c:v>06/04/2023 17:38</c:v>
                </c:pt>
                <c:pt idx="4459">
                  <c:v>06/04/2023 17:38</c:v>
                </c:pt>
                <c:pt idx="4460">
                  <c:v>06/04/2023 17:38</c:v>
                </c:pt>
                <c:pt idx="4461">
                  <c:v>06/04/2023 17:38</c:v>
                </c:pt>
                <c:pt idx="4462">
                  <c:v>06/04/2023 17:38</c:v>
                </c:pt>
                <c:pt idx="4463">
                  <c:v>06/04/2023 17:38</c:v>
                </c:pt>
                <c:pt idx="4464">
                  <c:v>06/04/2023 17:38</c:v>
                </c:pt>
                <c:pt idx="4465">
                  <c:v>06/04/2023 17:38</c:v>
                </c:pt>
                <c:pt idx="4466">
                  <c:v>06/04/2023 17:38</c:v>
                </c:pt>
                <c:pt idx="4467">
                  <c:v>06/04/2023 17:38</c:v>
                </c:pt>
                <c:pt idx="4468">
                  <c:v>06/04/2023 17:38</c:v>
                </c:pt>
                <c:pt idx="4469">
                  <c:v>06/04/2023 17:38</c:v>
                </c:pt>
                <c:pt idx="4470">
                  <c:v>06/04/2023 17:38</c:v>
                </c:pt>
                <c:pt idx="4471">
                  <c:v>06/04/2023 17:38</c:v>
                </c:pt>
                <c:pt idx="4472">
                  <c:v>06/04/2023 17:38</c:v>
                </c:pt>
                <c:pt idx="4473">
                  <c:v>06/04/2023 17:38</c:v>
                </c:pt>
                <c:pt idx="4474">
                  <c:v>06/04/2023 17:38</c:v>
                </c:pt>
                <c:pt idx="4475">
                  <c:v>06/04/2023 17:38</c:v>
                </c:pt>
                <c:pt idx="4476">
                  <c:v>06/04/2023 17:38</c:v>
                </c:pt>
                <c:pt idx="4477">
                  <c:v>06/04/2023 17:38</c:v>
                </c:pt>
                <c:pt idx="4478">
                  <c:v>06/04/2023 17:38</c:v>
                </c:pt>
                <c:pt idx="4479">
                  <c:v>06/04/2023 17:38</c:v>
                </c:pt>
                <c:pt idx="4480">
                  <c:v>06/04/2023 17:38</c:v>
                </c:pt>
                <c:pt idx="4481">
                  <c:v>06/04/2023 17:38</c:v>
                </c:pt>
                <c:pt idx="4482">
                  <c:v>06/04/2023 17:38</c:v>
                </c:pt>
                <c:pt idx="4483">
                  <c:v>06/04/2023 17:38</c:v>
                </c:pt>
                <c:pt idx="4484">
                  <c:v>06/04/2023 17:38</c:v>
                </c:pt>
                <c:pt idx="4485">
                  <c:v>06/04/2023 17:38</c:v>
                </c:pt>
                <c:pt idx="4486">
                  <c:v>06/04/2023 17:38</c:v>
                </c:pt>
                <c:pt idx="4487">
                  <c:v>06/04/2023 17:38</c:v>
                </c:pt>
                <c:pt idx="4488">
                  <c:v>06/04/2023 17:38</c:v>
                </c:pt>
                <c:pt idx="4489">
                  <c:v>06/04/2023 17:38</c:v>
                </c:pt>
                <c:pt idx="4490">
                  <c:v>06/04/2023 17:38</c:v>
                </c:pt>
                <c:pt idx="4491">
                  <c:v>06/04/2023 17:38</c:v>
                </c:pt>
                <c:pt idx="4492">
                  <c:v>06/04/2023 17:38</c:v>
                </c:pt>
                <c:pt idx="4493">
                  <c:v>06/04/2023 17:38</c:v>
                </c:pt>
                <c:pt idx="4494">
                  <c:v>06/04/2023 17:38</c:v>
                </c:pt>
                <c:pt idx="4495">
                  <c:v>06/04/2023 17:38</c:v>
                </c:pt>
                <c:pt idx="4496">
                  <c:v>06/04/2023 17:38</c:v>
                </c:pt>
                <c:pt idx="4497">
                  <c:v>06/04/2023 17:38</c:v>
                </c:pt>
                <c:pt idx="4498">
                  <c:v>06/04/2023 17:38</c:v>
                </c:pt>
                <c:pt idx="4499">
                  <c:v>06/04/2023 17:38</c:v>
                </c:pt>
                <c:pt idx="4500">
                  <c:v>06/04/2023 17:38</c:v>
                </c:pt>
                <c:pt idx="4501">
                  <c:v>06/04/2023 17:38</c:v>
                </c:pt>
                <c:pt idx="4502">
                  <c:v>06/04/2023 17:38</c:v>
                </c:pt>
                <c:pt idx="4503">
                  <c:v>06/04/2023 17:38</c:v>
                </c:pt>
                <c:pt idx="4504">
                  <c:v>06/04/2023 17:38</c:v>
                </c:pt>
                <c:pt idx="4505">
                  <c:v>06/04/2023 17:38</c:v>
                </c:pt>
                <c:pt idx="4506">
                  <c:v>06/04/2023 17:38</c:v>
                </c:pt>
                <c:pt idx="4507">
                  <c:v>06/04/2023 17:38</c:v>
                </c:pt>
                <c:pt idx="4508">
                  <c:v>06/04/2023 17:38</c:v>
                </c:pt>
                <c:pt idx="4509">
                  <c:v>06/04/2023 17:39</c:v>
                </c:pt>
                <c:pt idx="4510">
                  <c:v>06/04/2023 17:39</c:v>
                </c:pt>
                <c:pt idx="4511">
                  <c:v>06/04/2023 17:39</c:v>
                </c:pt>
                <c:pt idx="4512">
                  <c:v>06/04/2023 17:39</c:v>
                </c:pt>
                <c:pt idx="4513">
                  <c:v>06/04/2023 17:39</c:v>
                </c:pt>
                <c:pt idx="4514">
                  <c:v>06/04/2023 17:39</c:v>
                </c:pt>
                <c:pt idx="4515">
                  <c:v>06/04/2023 17:39</c:v>
                </c:pt>
                <c:pt idx="4516">
                  <c:v>06/04/2023 17:39</c:v>
                </c:pt>
                <c:pt idx="4517">
                  <c:v>06/04/2023 17:39</c:v>
                </c:pt>
                <c:pt idx="4518">
                  <c:v>06/04/2023 17:39</c:v>
                </c:pt>
                <c:pt idx="4519">
                  <c:v>06/04/2023 17:39</c:v>
                </c:pt>
                <c:pt idx="4520">
                  <c:v>06/04/2023 17:39</c:v>
                </c:pt>
                <c:pt idx="4521">
                  <c:v>06/04/2023 17:39</c:v>
                </c:pt>
                <c:pt idx="4522">
                  <c:v>06/04/2023 17:39</c:v>
                </c:pt>
                <c:pt idx="4523">
                  <c:v>06/04/2023 17:39</c:v>
                </c:pt>
                <c:pt idx="4524">
                  <c:v>06/04/2023 17:39</c:v>
                </c:pt>
                <c:pt idx="4525">
                  <c:v>06/04/2023 17:39</c:v>
                </c:pt>
                <c:pt idx="4526">
                  <c:v>06/04/2023 17:39</c:v>
                </c:pt>
                <c:pt idx="4527">
                  <c:v>06/04/2023 17:39</c:v>
                </c:pt>
                <c:pt idx="4528">
                  <c:v>06/04/2023 17:39</c:v>
                </c:pt>
                <c:pt idx="4529">
                  <c:v>06/04/2023 17:39</c:v>
                </c:pt>
                <c:pt idx="4530">
                  <c:v>06/04/2023 17:39</c:v>
                </c:pt>
                <c:pt idx="4531">
                  <c:v>06/04/2023 17:39</c:v>
                </c:pt>
                <c:pt idx="4532">
                  <c:v>06/04/2023 17:39</c:v>
                </c:pt>
                <c:pt idx="4533">
                  <c:v>06/04/2023 17:39</c:v>
                </c:pt>
                <c:pt idx="4534">
                  <c:v>06/04/2023 17:39</c:v>
                </c:pt>
                <c:pt idx="4535">
                  <c:v>06/04/2023 17:39</c:v>
                </c:pt>
                <c:pt idx="4536">
                  <c:v>06/04/2023 17:39</c:v>
                </c:pt>
                <c:pt idx="4537">
                  <c:v>06/04/2023 17:39</c:v>
                </c:pt>
                <c:pt idx="4538">
                  <c:v>06/04/2023 17:39</c:v>
                </c:pt>
                <c:pt idx="4539">
                  <c:v>06/04/2023 17:39</c:v>
                </c:pt>
                <c:pt idx="4540">
                  <c:v>06/04/2023 17:39</c:v>
                </c:pt>
                <c:pt idx="4541">
                  <c:v>06/04/2023 17:39</c:v>
                </c:pt>
                <c:pt idx="4542">
                  <c:v>06/04/2023 17:39</c:v>
                </c:pt>
                <c:pt idx="4543">
                  <c:v>06/04/2023 17:39</c:v>
                </c:pt>
                <c:pt idx="4544">
                  <c:v>06/04/2023 17:39</c:v>
                </c:pt>
                <c:pt idx="4545">
                  <c:v>06/04/2023 17:39</c:v>
                </c:pt>
                <c:pt idx="4546">
                  <c:v>06/04/2023 17:39</c:v>
                </c:pt>
                <c:pt idx="4547">
                  <c:v>06/04/2023 17:39</c:v>
                </c:pt>
                <c:pt idx="4548">
                  <c:v>06/04/2023 17:39</c:v>
                </c:pt>
                <c:pt idx="4549">
                  <c:v>06/04/2023 17:39</c:v>
                </c:pt>
                <c:pt idx="4550">
                  <c:v>06/04/2023 17:39</c:v>
                </c:pt>
                <c:pt idx="4551">
                  <c:v>06/04/2023 17:39</c:v>
                </c:pt>
                <c:pt idx="4552">
                  <c:v>06/04/2023 17:39</c:v>
                </c:pt>
                <c:pt idx="4553">
                  <c:v>06/04/2023 17:39</c:v>
                </c:pt>
                <c:pt idx="4554">
                  <c:v>06/04/2023 17:39</c:v>
                </c:pt>
                <c:pt idx="4555">
                  <c:v>06/04/2023 17:39</c:v>
                </c:pt>
                <c:pt idx="4556">
                  <c:v>06/04/2023 17:39</c:v>
                </c:pt>
                <c:pt idx="4557">
                  <c:v>06/04/2023 17:39</c:v>
                </c:pt>
                <c:pt idx="4558">
                  <c:v>06/04/2023 17:39</c:v>
                </c:pt>
                <c:pt idx="4559">
                  <c:v>06/04/2023 17:39</c:v>
                </c:pt>
                <c:pt idx="4560">
                  <c:v>06/04/2023 17:39</c:v>
                </c:pt>
                <c:pt idx="4561">
                  <c:v>06/04/2023 17:39</c:v>
                </c:pt>
                <c:pt idx="4562">
                  <c:v>06/04/2023 17:39</c:v>
                </c:pt>
                <c:pt idx="4563">
                  <c:v>06/04/2023 17:39</c:v>
                </c:pt>
                <c:pt idx="4564">
                  <c:v>06/04/2023 17:39</c:v>
                </c:pt>
                <c:pt idx="4565">
                  <c:v>06/04/2023 17:39</c:v>
                </c:pt>
                <c:pt idx="4566">
                  <c:v>06/04/2023 17:39</c:v>
                </c:pt>
                <c:pt idx="4567">
                  <c:v>06/04/2023 17:39</c:v>
                </c:pt>
                <c:pt idx="4568">
                  <c:v>06/04/2023 17:39</c:v>
                </c:pt>
                <c:pt idx="4569">
                  <c:v>06/04/2023 17:40</c:v>
                </c:pt>
                <c:pt idx="4570">
                  <c:v>06/04/2023 17:40</c:v>
                </c:pt>
                <c:pt idx="4571">
                  <c:v>06/04/2023 17:40</c:v>
                </c:pt>
                <c:pt idx="4572">
                  <c:v>06/04/2023 17:40</c:v>
                </c:pt>
                <c:pt idx="4573">
                  <c:v>06/04/2023 17:40</c:v>
                </c:pt>
                <c:pt idx="4574">
                  <c:v>06/04/2023 17:40</c:v>
                </c:pt>
                <c:pt idx="4575">
                  <c:v>06/04/2023 17:40</c:v>
                </c:pt>
                <c:pt idx="4576">
                  <c:v>06/04/2023 17:40</c:v>
                </c:pt>
                <c:pt idx="4577">
                  <c:v>06/04/2023 17:40</c:v>
                </c:pt>
                <c:pt idx="4578">
                  <c:v>06/04/2023 17:40</c:v>
                </c:pt>
                <c:pt idx="4579">
                  <c:v>06/04/2023 17:40</c:v>
                </c:pt>
                <c:pt idx="4580">
                  <c:v>06/04/2023 17:40</c:v>
                </c:pt>
                <c:pt idx="4581">
                  <c:v>06/04/2023 17:40</c:v>
                </c:pt>
                <c:pt idx="4582">
                  <c:v>06/04/2023 17:40</c:v>
                </c:pt>
                <c:pt idx="4583">
                  <c:v>06/04/2023 17:40</c:v>
                </c:pt>
                <c:pt idx="4584">
                  <c:v>06/04/2023 17:40</c:v>
                </c:pt>
                <c:pt idx="4585">
                  <c:v>06/04/2023 17:40</c:v>
                </c:pt>
                <c:pt idx="4586">
                  <c:v>06/04/2023 17:40</c:v>
                </c:pt>
                <c:pt idx="4587">
                  <c:v>06/04/2023 17:40</c:v>
                </c:pt>
                <c:pt idx="4588">
                  <c:v>06/04/2023 17:40</c:v>
                </c:pt>
                <c:pt idx="4589">
                  <c:v>06/04/2023 17:40</c:v>
                </c:pt>
                <c:pt idx="4590">
                  <c:v>06/04/2023 17:40</c:v>
                </c:pt>
                <c:pt idx="4591">
                  <c:v>06/04/2023 17:40</c:v>
                </c:pt>
                <c:pt idx="4592">
                  <c:v>06/04/2023 17:40</c:v>
                </c:pt>
                <c:pt idx="4593">
                  <c:v>06/04/2023 17:40</c:v>
                </c:pt>
                <c:pt idx="4594">
                  <c:v>06/04/2023 17:40</c:v>
                </c:pt>
                <c:pt idx="4595">
                  <c:v>06/04/2023 17:40</c:v>
                </c:pt>
                <c:pt idx="4596">
                  <c:v>06/04/2023 17:40</c:v>
                </c:pt>
                <c:pt idx="4597">
                  <c:v>06/04/2023 17:40</c:v>
                </c:pt>
                <c:pt idx="4598">
                  <c:v>06/04/2023 17:40</c:v>
                </c:pt>
                <c:pt idx="4599">
                  <c:v>06/04/2023 17:40</c:v>
                </c:pt>
                <c:pt idx="4600">
                  <c:v>06/04/2023 17:40</c:v>
                </c:pt>
                <c:pt idx="4601">
                  <c:v>06/04/2023 17:40</c:v>
                </c:pt>
                <c:pt idx="4602">
                  <c:v>06/04/2023 17:40</c:v>
                </c:pt>
                <c:pt idx="4603">
                  <c:v>06/04/2023 17:40</c:v>
                </c:pt>
                <c:pt idx="4604">
                  <c:v>06/04/2023 17:40</c:v>
                </c:pt>
                <c:pt idx="4605">
                  <c:v>06/04/2023 17:40</c:v>
                </c:pt>
                <c:pt idx="4606">
                  <c:v>06/04/2023 17:40</c:v>
                </c:pt>
                <c:pt idx="4607">
                  <c:v>06/04/2023 17:40</c:v>
                </c:pt>
                <c:pt idx="4608">
                  <c:v>06/04/2023 17:40</c:v>
                </c:pt>
                <c:pt idx="4609">
                  <c:v>06/04/2023 17:40</c:v>
                </c:pt>
                <c:pt idx="4610">
                  <c:v>06/04/2023 17:40</c:v>
                </c:pt>
                <c:pt idx="4611">
                  <c:v>06/04/2023 17:40</c:v>
                </c:pt>
                <c:pt idx="4612">
                  <c:v>06/04/2023 17:40</c:v>
                </c:pt>
                <c:pt idx="4613">
                  <c:v>06/04/2023 17:40</c:v>
                </c:pt>
                <c:pt idx="4614">
                  <c:v>06/04/2023 17:40</c:v>
                </c:pt>
                <c:pt idx="4615">
                  <c:v>06/04/2023 17:40</c:v>
                </c:pt>
                <c:pt idx="4616">
                  <c:v>06/04/2023 17:40</c:v>
                </c:pt>
                <c:pt idx="4617">
                  <c:v>06/04/2023 17:40</c:v>
                </c:pt>
                <c:pt idx="4618">
                  <c:v>06/04/2023 17:40</c:v>
                </c:pt>
                <c:pt idx="4619">
                  <c:v>06/04/2023 17:40</c:v>
                </c:pt>
                <c:pt idx="4620">
                  <c:v>06/04/2023 17:40</c:v>
                </c:pt>
                <c:pt idx="4621">
                  <c:v>06/04/2023 17:40</c:v>
                </c:pt>
                <c:pt idx="4622">
                  <c:v>06/04/2023 17:40</c:v>
                </c:pt>
                <c:pt idx="4623">
                  <c:v>06/04/2023 17:40</c:v>
                </c:pt>
                <c:pt idx="4624">
                  <c:v>06/04/2023 17:40</c:v>
                </c:pt>
                <c:pt idx="4625">
                  <c:v>06/04/2023 17:40</c:v>
                </c:pt>
                <c:pt idx="4626">
                  <c:v>06/04/2023 17:40</c:v>
                </c:pt>
                <c:pt idx="4627">
                  <c:v>06/04/2023 17:40</c:v>
                </c:pt>
                <c:pt idx="4628">
                  <c:v>06/04/2023 17:40</c:v>
                </c:pt>
              </c:strCache>
              <c:extLst xmlns:c15="http://schemas.microsoft.com/office/drawing/2012/chart"/>
            </c:strRef>
          </c:xVal>
          <c:yVal>
            <c:numRef>
              <c:f>'[ACME-VIG-Test-Overview.xlsx]Comp TC 1'!$D:$D</c:f>
              <c:numCache>
                <c:formatCode>General</c:formatCode>
                <c:ptCount val="1048576"/>
                <c:pt idx="0">
                  <c:v>0</c:v>
                </c:pt>
                <c:pt idx="1">
                  <c:v>21.633463541666668</c:v>
                </c:pt>
                <c:pt idx="2">
                  <c:v>21.666829427083332</c:v>
                </c:pt>
                <c:pt idx="3">
                  <c:v>21.666829427083332</c:v>
                </c:pt>
                <c:pt idx="4">
                  <c:v>21.666829427083332</c:v>
                </c:pt>
                <c:pt idx="5">
                  <c:v>21.633463541666668</c:v>
                </c:pt>
                <c:pt idx="6">
                  <c:v>21.633463541666668</c:v>
                </c:pt>
                <c:pt idx="7">
                  <c:v>21.666829427083332</c:v>
                </c:pt>
                <c:pt idx="8">
                  <c:v>21.633463541666668</c:v>
                </c:pt>
                <c:pt idx="9">
                  <c:v>21.633463541666668</c:v>
                </c:pt>
                <c:pt idx="10">
                  <c:v>21.700113932291668</c:v>
                </c:pt>
                <c:pt idx="11">
                  <c:v>21.666829427083332</c:v>
                </c:pt>
                <c:pt idx="12">
                  <c:v>21.766764322916668</c:v>
                </c:pt>
                <c:pt idx="13">
                  <c:v>21.7333984375</c:v>
                </c:pt>
                <c:pt idx="14">
                  <c:v>21.766764322916668</c:v>
                </c:pt>
                <c:pt idx="15">
                  <c:v>21.7333984375</c:v>
                </c:pt>
                <c:pt idx="16">
                  <c:v>21.733479817708332</c:v>
                </c:pt>
                <c:pt idx="17">
                  <c:v>21.7001953125</c:v>
                </c:pt>
                <c:pt idx="18">
                  <c:v>21.733479817708332</c:v>
                </c:pt>
                <c:pt idx="19">
                  <c:v>21.7001953125</c:v>
                </c:pt>
                <c:pt idx="20">
                  <c:v>21.7001953125</c:v>
                </c:pt>
                <c:pt idx="21">
                  <c:v>21.7001953125</c:v>
                </c:pt>
                <c:pt idx="22">
                  <c:v>21.666829427083332</c:v>
                </c:pt>
                <c:pt idx="23">
                  <c:v>21.7001953125</c:v>
                </c:pt>
                <c:pt idx="24">
                  <c:v>21.666829427083332</c:v>
                </c:pt>
                <c:pt idx="25">
                  <c:v>21.633463541666668</c:v>
                </c:pt>
                <c:pt idx="26">
                  <c:v>21.666829427083332</c:v>
                </c:pt>
                <c:pt idx="27">
                  <c:v>21.666829427083332</c:v>
                </c:pt>
                <c:pt idx="28">
                  <c:v>21.666829427083332</c:v>
                </c:pt>
                <c:pt idx="29">
                  <c:v>21.633463541666668</c:v>
                </c:pt>
                <c:pt idx="30">
                  <c:v>21.7001953125</c:v>
                </c:pt>
                <c:pt idx="31">
                  <c:v>21.633463541666668</c:v>
                </c:pt>
                <c:pt idx="32">
                  <c:v>21.666829427083332</c:v>
                </c:pt>
                <c:pt idx="33">
                  <c:v>21.666829427083332</c:v>
                </c:pt>
                <c:pt idx="34">
                  <c:v>21.633463541666668</c:v>
                </c:pt>
                <c:pt idx="35">
                  <c:v>21.666829427083332</c:v>
                </c:pt>
                <c:pt idx="36">
                  <c:v>21.633463541666668</c:v>
                </c:pt>
                <c:pt idx="37">
                  <c:v>21.633463541666668</c:v>
                </c:pt>
                <c:pt idx="38">
                  <c:v>21.666829427083332</c:v>
                </c:pt>
                <c:pt idx="39">
                  <c:v>21.633463541666668</c:v>
                </c:pt>
                <c:pt idx="40">
                  <c:v>21.633463541666668</c:v>
                </c:pt>
                <c:pt idx="41">
                  <c:v>21.60009765625</c:v>
                </c:pt>
                <c:pt idx="42">
                  <c:v>21.60009765625</c:v>
                </c:pt>
                <c:pt idx="43">
                  <c:v>21.60009765625</c:v>
                </c:pt>
                <c:pt idx="44">
                  <c:v>21.60009765625</c:v>
                </c:pt>
                <c:pt idx="45">
                  <c:v>21.60009765625</c:v>
                </c:pt>
                <c:pt idx="46">
                  <c:v>21.633463541666668</c:v>
                </c:pt>
                <c:pt idx="47">
                  <c:v>21.566731770833332</c:v>
                </c:pt>
                <c:pt idx="48">
                  <c:v>21.60009765625</c:v>
                </c:pt>
                <c:pt idx="49">
                  <c:v>21.633463541666668</c:v>
                </c:pt>
                <c:pt idx="50">
                  <c:v>21.60009765625</c:v>
                </c:pt>
                <c:pt idx="51">
                  <c:v>21.633463541666668</c:v>
                </c:pt>
                <c:pt idx="52">
                  <c:v>21.60009765625</c:v>
                </c:pt>
                <c:pt idx="53">
                  <c:v>21.60009765625</c:v>
                </c:pt>
                <c:pt idx="54">
                  <c:v>21.60009765625</c:v>
                </c:pt>
                <c:pt idx="55">
                  <c:v>21.566731770833332</c:v>
                </c:pt>
                <c:pt idx="56">
                  <c:v>21.566731770833332</c:v>
                </c:pt>
                <c:pt idx="57">
                  <c:v>21.533447265625</c:v>
                </c:pt>
                <c:pt idx="58">
                  <c:v>21.633544921875</c:v>
                </c:pt>
                <c:pt idx="59">
                  <c:v>21.600179036458332</c:v>
                </c:pt>
                <c:pt idx="60">
                  <c:v>21.7001953125</c:v>
                </c:pt>
                <c:pt idx="61">
                  <c:v>21.7001953125</c:v>
                </c:pt>
                <c:pt idx="62">
                  <c:v>21.7001953125</c:v>
                </c:pt>
                <c:pt idx="63">
                  <c:v>21.666829427083332</c:v>
                </c:pt>
                <c:pt idx="64">
                  <c:v>21.666829427083332</c:v>
                </c:pt>
                <c:pt idx="65">
                  <c:v>21.633463541666668</c:v>
                </c:pt>
                <c:pt idx="66">
                  <c:v>21.666829427083332</c:v>
                </c:pt>
                <c:pt idx="67">
                  <c:v>21.700113932291668</c:v>
                </c:pt>
                <c:pt idx="68">
                  <c:v>21.700113932291668</c:v>
                </c:pt>
                <c:pt idx="69">
                  <c:v>21.666829427083332</c:v>
                </c:pt>
                <c:pt idx="70">
                  <c:v>21.800130208333332</c:v>
                </c:pt>
                <c:pt idx="71">
                  <c:v>21.833414713541668</c:v>
                </c:pt>
                <c:pt idx="72">
                  <c:v>21.833414713541668</c:v>
                </c:pt>
                <c:pt idx="73">
                  <c:v>21.833414713541668</c:v>
                </c:pt>
                <c:pt idx="74">
                  <c:v>21.833414713541668</c:v>
                </c:pt>
                <c:pt idx="75">
                  <c:v>21.833414713541668</c:v>
                </c:pt>
                <c:pt idx="76">
                  <c:v>21.866780598958332</c:v>
                </c:pt>
                <c:pt idx="77">
                  <c:v>21.833414713541668</c:v>
                </c:pt>
                <c:pt idx="78">
                  <c:v>21.86669921875</c:v>
                </c:pt>
                <c:pt idx="79">
                  <c:v>21.86669921875</c:v>
                </c:pt>
                <c:pt idx="80">
                  <c:v>21.900065104166668</c:v>
                </c:pt>
                <c:pt idx="81">
                  <c:v>21.900065104166668</c:v>
                </c:pt>
                <c:pt idx="82">
                  <c:v>21.900065104166668</c:v>
                </c:pt>
                <c:pt idx="83">
                  <c:v>22.000081380208332</c:v>
                </c:pt>
                <c:pt idx="84">
                  <c:v>22.033365885416668</c:v>
                </c:pt>
                <c:pt idx="85">
                  <c:v>22.033365885416668</c:v>
                </c:pt>
                <c:pt idx="86">
                  <c:v>22.066731770833332</c:v>
                </c:pt>
                <c:pt idx="87">
                  <c:v>22.066731770833332</c:v>
                </c:pt>
                <c:pt idx="88">
                  <c:v>22.10009765625</c:v>
                </c:pt>
                <c:pt idx="89">
                  <c:v>22.10009765625</c:v>
                </c:pt>
                <c:pt idx="90">
                  <c:v>22.133463541666668</c:v>
                </c:pt>
                <c:pt idx="91">
                  <c:v>22.133463541666668</c:v>
                </c:pt>
                <c:pt idx="92">
                  <c:v>22.200113932291668</c:v>
                </c:pt>
                <c:pt idx="93">
                  <c:v>22.200113932291668</c:v>
                </c:pt>
                <c:pt idx="94">
                  <c:v>22.2333984375</c:v>
                </c:pt>
                <c:pt idx="95">
                  <c:v>22.266764322916668</c:v>
                </c:pt>
                <c:pt idx="96">
                  <c:v>22.300048828125</c:v>
                </c:pt>
                <c:pt idx="97">
                  <c:v>22.33349609375</c:v>
                </c:pt>
                <c:pt idx="98">
                  <c:v>22.366780598958332</c:v>
                </c:pt>
                <c:pt idx="99">
                  <c:v>22.366780598958332</c:v>
                </c:pt>
                <c:pt idx="100">
                  <c:v>22.433430989583332</c:v>
                </c:pt>
                <c:pt idx="101">
                  <c:v>22.433430989583332</c:v>
                </c:pt>
                <c:pt idx="102">
                  <c:v>22.466715494791668</c:v>
                </c:pt>
                <c:pt idx="103">
                  <c:v>22.533365885416668</c:v>
                </c:pt>
                <c:pt idx="104">
                  <c:v>22.60009765625</c:v>
                </c:pt>
                <c:pt idx="105">
                  <c:v>22.633463541666668</c:v>
                </c:pt>
                <c:pt idx="106">
                  <c:v>22.60009765625</c:v>
                </c:pt>
                <c:pt idx="107">
                  <c:v>22.633463541666668</c:v>
                </c:pt>
                <c:pt idx="108">
                  <c:v>22.700113932291668</c:v>
                </c:pt>
                <c:pt idx="109">
                  <c:v>22.733479817708332</c:v>
                </c:pt>
                <c:pt idx="110">
                  <c:v>22.800130208333332</c:v>
                </c:pt>
                <c:pt idx="111">
                  <c:v>22.833414713541668</c:v>
                </c:pt>
                <c:pt idx="112">
                  <c:v>22.833414713541668</c:v>
                </c:pt>
                <c:pt idx="113">
                  <c:v>22.833414713541668</c:v>
                </c:pt>
                <c:pt idx="114">
                  <c:v>22.900065104166668</c:v>
                </c:pt>
                <c:pt idx="115">
                  <c:v>22.900065104166668</c:v>
                </c:pt>
                <c:pt idx="116">
                  <c:v>22.900065104166668</c:v>
                </c:pt>
                <c:pt idx="117">
                  <c:v>22.966796875</c:v>
                </c:pt>
                <c:pt idx="118">
                  <c:v>23.066731770833332</c:v>
                </c:pt>
                <c:pt idx="119">
                  <c:v>23.100016276041668</c:v>
                </c:pt>
                <c:pt idx="120">
                  <c:v>23.100016276041668</c:v>
                </c:pt>
                <c:pt idx="121">
                  <c:v>23.133382161458332</c:v>
                </c:pt>
                <c:pt idx="122">
                  <c:v>23.200113932291668</c:v>
                </c:pt>
                <c:pt idx="123">
                  <c:v>23.200113932291668</c:v>
                </c:pt>
                <c:pt idx="124">
                  <c:v>23.300048828125</c:v>
                </c:pt>
                <c:pt idx="125">
                  <c:v>23.333333333333332</c:v>
                </c:pt>
                <c:pt idx="126">
                  <c:v>23.433430989583332</c:v>
                </c:pt>
                <c:pt idx="127">
                  <c:v>23.400065104166668</c:v>
                </c:pt>
                <c:pt idx="128">
                  <c:v>23.466715494791668</c:v>
                </c:pt>
                <c:pt idx="129">
                  <c:v>23.500081380208332</c:v>
                </c:pt>
                <c:pt idx="130">
                  <c:v>23.500081380208332</c:v>
                </c:pt>
                <c:pt idx="131">
                  <c:v>23.60009765625</c:v>
                </c:pt>
                <c:pt idx="132">
                  <c:v>23.633382161458332</c:v>
                </c:pt>
                <c:pt idx="133">
                  <c:v>23.666748046875</c:v>
                </c:pt>
                <c:pt idx="134">
                  <c:v>23.733317057291668</c:v>
                </c:pt>
                <c:pt idx="135">
                  <c:v>23.766682942708332</c:v>
                </c:pt>
                <c:pt idx="136">
                  <c:v>23.833414713541668</c:v>
                </c:pt>
                <c:pt idx="137">
                  <c:v>23.833333333333332</c:v>
                </c:pt>
                <c:pt idx="138">
                  <c:v>23.900065104166668</c:v>
                </c:pt>
                <c:pt idx="139">
                  <c:v>23.966715494791668</c:v>
                </c:pt>
                <c:pt idx="140">
                  <c:v>23.966715494791668</c:v>
                </c:pt>
                <c:pt idx="141">
                  <c:v>24.000081380208332</c:v>
                </c:pt>
                <c:pt idx="142">
                  <c:v>24.033447265625</c:v>
                </c:pt>
                <c:pt idx="143">
                  <c:v>24.10009765625</c:v>
                </c:pt>
                <c:pt idx="144">
                  <c:v>24.166748046875</c:v>
                </c:pt>
                <c:pt idx="145">
                  <c:v>24.200113932291668</c:v>
                </c:pt>
                <c:pt idx="146">
                  <c:v>24.200113932291668</c:v>
                </c:pt>
                <c:pt idx="147">
                  <c:v>24.299967447916668</c:v>
                </c:pt>
                <c:pt idx="148">
                  <c:v>24.333333333333332</c:v>
                </c:pt>
                <c:pt idx="149">
                  <c:v>24.466715494791668</c:v>
                </c:pt>
                <c:pt idx="150">
                  <c:v>24.533365885416668</c:v>
                </c:pt>
                <c:pt idx="151">
                  <c:v>24.566731770833332</c:v>
                </c:pt>
                <c:pt idx="152">
                  <c:v>24.60009765625</c:v>
                </c:pt>
                <c:pt idx="153">
                  <c:v>24.633463541666668</c:v>
                </c:pt>
                <c:pt idx="154">
                  <c:v>24.700032552083332</c:v>
                </c:pt>
                <c:pt idx="155">
                  <c:v>24.7333984375</c:v>
                </c:pt>
                <c:pt idx="156">
                  <c:v>24.766682942708332</c:v>
                </c:pt>
                <c:pt idx="157">
                  <c:v>24.833333333333332</c:v>
                </c:pt>
                <c:pt idx="158">
                  <c:v>24.899983723958332</c:v>
                </c:pt>
                <c:pt idx="159">
                  <c:v>24.933349609375</c:v>
                </c:pt>
                <c:pt idx="160">
                  <c:v>25</c:v>
                </c:pt>
                <c:pt idx="161">
                  <c:v>25.033365885416668</c:v>
                </c:pt>
                <c:pt idx="162">
                  <c:v>25.166666666666668</c:v>
                </c:pt>
                <c:pt idx="163">
                  <c:v>25.200032552083332</c:v>
                </c:pt>
                <c:pt idx="164">
                  <c:v>25.233317057291668</c:v>
                </c:pt>
                <c:pt idx="165">
                  <c:v>25.299967447916668</c:v>
                </c:pt>
                <c:pt idx="166">
                  <c:v>25.333333333333332</c:v>
                </c:pt>
                <c:pt idx="167">
                  <c:v>25.333333333333332</c:v>
                </c:pt>
                <c:pt idx="168">
                  <c:v>25.36669921875</c:v>
                </c:pt>
                <c:pt idx="169">
                  <c:v>25.466634114583332</c:v>
                </c:pt>
                <c:pt idx="170">
                  <c:v>25.533365885416668</c:v>
                </c:pt>
                <c:pt idx="171">
                  <c:v>25.533365885416668</c:v>
                </c:pt>
                <c:pt idx="172">
                  <c:v>25.63330078125</c:v>
                </c:pt>
                <c:pt idx="173">
                  <c:v>25.599934895833332</c:v>
                </c:pt>
                <c:pt idx="174">
                  <c:v>25.666666666666668</c:v>
                </c:pt>
                <c:pt idx="175">
                  <c:v>25.733317057291668</c:v>
                </c:pt>
                <c:pt idx="176">
                  <c:v>25.7666015625</c:v>
                </c:pt>
                <c:pt idx="177">
                  <c:v>25.799967447916668</c:v>
                </c:pt>
                <c:pt idx="178">
                  <c:v>25.86669921875</c:v>
                </c:pt>
                <c:pt idx="179">
                  <c:v>25.966634114583332</c:v>
                </c:pt>
                <c:pt idx="180">
                  <c:v>26.033284505208332</c:v>
                </c:pt>
                <c:pt idx="181">
                  <c:v>26.066650390625</c:v>
                </c:pt>
                <c:pt idx="182">
                  <c:v>26.13330078125</c:v>
                </c:pt>
                <c:pt idx="183">
                  <c:v>26.199951171875</c:v>
                </c:pt>
                <c:pt idx="184">
                  <c:v>26.233317057291668</c:v>
                </c:pt>
                <c:pt idx="185">
                  <c:v>26.2666015625</c:v>
                </c:pt>
                <c:pt idx="186">
                  <c:v>26.266682942708332</c:v>
                </c:pt>
                <c:pt idx="187">
                  <c:v>26.299967447916668</c:v>
                </c:pt>
                <c:pt idx="188">
                  <c:v>26.366617838541668</c:v>
                </c:pt>
                <c:pt idx="189">
                  <c:v>26.466634114583332</c:v>
                </c:pt>
                <c:pt idx="190">
                  <c:v>26.466634114583332</c:v>
                </c:pt>
                <c:pt idx="191">
                  <c:v>26.566731770833332</c:v>
                </c:pt>
                <c:pt idx="192">
                  <c:v>26.600016276041668</c:v>
                </c:pt>
                <c:pt idx="193">
                  <c:v>26.699951171875</c:v>
                </c:pt>
                <c:pt idx="194">
                  <c:v>26.733317057291668</c:v>
                </c:pt>
                <c:pt idx="195">
                  <c:v>26.7666015625</c:v>
                </c:pt>
                <c:pt idx="196">
                  <c:v>26.833333333333332</c:v>
                </c:pt>
                <c:pt idx="197">
                  <c:v>26.89990234375</c:v>
                </c:pt>
                <c:pt idx="198">
                  <c:v>26.89990234375</c:v>
                </c:pt>
                <c:pt idx="199">
                  <c:v>27.033284505208332</c:v>
                </c:pt>
                <c:pt idx="200">
                  <c:v>27.066569010416668</c:v>
                </c:pt>
                <c:pt idx="201">
                  <c:v>27.099934895833332</c:v>
                </c:pt>
                <c:pt idx="202">
                  <c:v>27.199951171875</c:v>
                </c:pt>
                <c:pt idx="203">
                  <c:v>27.199951171875</c:v>
                </c:pt>
                <c:pt idx="204">
                  <c:v>27.233317057291668</c:v>
                </c:pt>
                <c:pt idx="205">
                  <c:v>27.266682942708332</c:v>
                </c:pt>
                <c:pt idx="206">
                  <c:v>27.333251953125</c:v>
                </c:pt>
                <c:pt idx="207">
                  <c:v>27.39990234375</c:v>
                </c:pt>
                <c:pt idx="208">
                  <c:v>27.433268229166668</c:v>
                </c:pt>
                <c:pt idx="209">
                  <c:v>27.533203125</c:v>
                </c:pt>
                <c:pt idx="210">
                  <c:v>27.566569010416668</c:v>
                </c:pt>
                <c:pt idx="211">
                  <c:v>27.599934895833332</c:v>
                </c:pt>
                <c:pt idx="212">
                  <c:v>27.666585286458332</c:v>
                </c:pt>
                <c:pt idx="213">
                  <c:v>27.699951171875</c:v>
                </c:pt>
                <c:pt idx="214">
                  <c:v>27.799967447916668</c:v>
                </c:pt>
                <c:pt idx="215">
                  <c:v>27.766682942708332</c:v>
                </c:pt>
                <c:pt idx="216">
                  <c:v>27.833333333333332</c:v>
                </c:pt>
                <c:pt idx="217">
                  <c:v>27.933268229166668</c:v>
                </c:pt>
                <c:pt idx="218">
                  <c:v>27.999918619791668</c:v>
                </c:pt>
                <c:pt idx="219">
                  <c:v>27.966552734375</c:v>
                </c:pt>
                <c:pt idx="220">
                  <c:v>28.066569010416668</c:v>
                </c:pt>
                <c:pt idx="221">
                  <c:v>28.133219401041668</c:v>
                </c:pt>
                <c:pt idx="222">
                  <c:v>28.099853515625</c:v>
                </c:pt>
                <c:pt idx="223">
                  <c:v>28.199869791666668</c:v>
                </c:pt>
                <c:pt idx="224">
                  <c:v>28.233235677083332</c:v>
                </c:pt>
                <c:pt idx="225">
                  <c:v>28.299967447916668</c:v>
                </c:pt>
                <c:pt idx="226">
                  <c:v>28.333333333333332</c:v>
                </c:pt>
                <c:pt idx="227">
                  <c:v>28.433268229166668</c:v>
                </c:pt>
                <c:pt idx="228">
                  <c:v>28.5</c:v>
                </c:pt>
                <c:pt idx="229">
                  <c:v>28.599853515625</c:v>
                </c:pt>
                <c:pt idx="230">
                  <c:v>28.599853515625</c:v>
                </c:pt>
                <c:pt idx="231">
                  <c:v>28.599853515625</c:v>
                </c:pt>
                <c:pt idx="232">
                  <c:v>28.699951171875</c:v>
                </c:pt>
                <c:pt idx="233">
                  <c:v>28.733235677083332</c:v>
                </c:pt>
                <c:pt idx="234">
                  <c:v>28.7998046875</c:v>
                </c:pt>
                <c:pt idx="235">
                  <c:v>28.799886067708332</c:v>
                </c:pt>
                <c:pt idx="236">
                  <c:v>28.866536458333332</c:v>
                </c:pt>
                <c:pt idx="237">
                  <c:v>28.89990234375</c:v>
                </c:pt>
                <c:pt idx="238">
                  <c:v>28.933268229166668</c:v>
                </c:pt>
                <c:pt idx="239">
                  <c:v>28.966552734375</c:v>
                </c:pt>
                <c:pt idx="240">
                  <c:v>29.066487630208332</c:v>
                </c:pt>
                <c:pt idx="241">
                  <c:v>29.166585286458332</c:v>
                </c:pt>
                <c:pt idx="242">
                  <c:v>29.199951171875</c:v>
                </c:pt>
                <c:pt idx="243">
                  <c:v>29.266520182291668</c:v>
                </c:pt>
                <c:pt idx="244">
                  <c:v>29.299886067708332</c:v>
                </c:pt>
                <c:pt idx="245">
                  <c:v>29.39990234375</c:v>
                </c:pt>
                <c:pt idx="246">
                  <c:v>29.39990234375</c:v>
                </c:pt>
                <c:pt idx="247">
                  <c:v>29.433186848958332</c:v>
                </c:pt>
                <c:pt idx="248">
                  <c:v>29.466552734375</c:v>
                </c:pt>
                <c:pt idx="249">
                  <c:v>29.566569010416668</c:v>
                </c:pt>
                <c:pt idx="250">
                  <c:v>29.533203125</c:v>
                </c:pt>
                <c:pt idx="251">
                  <c:v>29.599934895833332</c:v>
                </c:pt>
                <c:pt idx="252">
                  <c:v>29.699951171875</c:v>
                </c:pt>
                <c:pt idx="253">
                  <c:v>29.699869791666668</c:v>
                </c:pt>
                <c:pt idx="254">
                  <c:v>29.7998046875</c:v>
                </c:pt>
                <c:pt idx="255">
                  <c:v>29.833170572916668</c:v>
                </c:pt>
                <c:pt idx="256">
                  <c:v>29.899820963541668</c:v>
                </c:pt>
                <c:pt idx="257">
                  <c:v>29.933186848958332</c:v>
                </c:pt>
                <c:pt idx="258">
                  <c:v>29.966552734375</c:v>
                </c:pt>
                <c:pt idx="259">
                  <c:v>30.066569010416668</c:v>
                </c:pt>
                <c:pt idx="260">
                  <c:v>30.099853515625</c:v>
                </c:pt>
                <c:pt idx="261">
                  <c:v>30.16650390625</c:v>
                </c:pt>
                <c:pt idx="262">
                  <c:v>30.199869791666668</c:v>
                </c:pt>
                <c:pt idx="263">
                  <c:v>30.233235677083332</c:v>
                </c:pt>
                <c:pt idx="264">
                  <c:v>30.2666015625</c:v>
                </c:pt>
                <c:pt idx="265">
                  <c:v>30.299886067708332</c:v>
                </c:pt>
                <c:pt idx="266">
                  <c:v>30.299886067708332</c:v>
                </c:pt>
                <c:pt idx="267">
                  <c:v>30.366455078125</c:v>
                </c:pt>
                <c:pt idx="268">
                  <c:v>30.433186848958332</c:v>
                </c:pt>
                <c:pt idx="269">
                  <c:v>30.466552734375</c:v>
                </c:pt>
                <c:pt idx="270">
                  <c:v>30.533365885416668</c:v>
                </c:pt>
                <c:pt idx="271">
                  <c:v>30.666666666666668</c:v>
                </c:pt>
                <c:pt idx="272">
                  <c:v>30.666666666666668</c:v>
                </c:pt>
                <c:pt idx="273">
                  <c:v>30.733317057291668</c:v>
                </c:pt>
                <c:pt idx="274">
                  <c:v>30.799967447916668</c:v>
                </c:pt>
                <c:pt idx="275">
                  <c:v>30.833333333333332</c:v>
                </c:pt>
                <c:pt idx="276">
                  <c:v>30.833333333333332</c:v>
                </c:pt>
                <c:pt idx="277">
                  <c:v>30.833333333333332</c:v>
                </c:pt>
                <c:pt idx="278">
                  <c:v>30.899983723958332</c:v>
                </c:pt>
                <c:pt idx="279">
                  <c:v>30.999918619791668</c:v>
                </c:pt>
                <c:pt idx="280">
                  <c:v>30.999918619791668</c:v>
                </c:pt>
                <c:pt idx="281">
                  <c:v>31.066650390625</c:v>
                </c:pt>
                <c:pt idx="282">
                  <c:v>31.13330078125</c:v>
                </c:pt>
                <c:pt idx="283">
                  <c:v>31.199951171875</c:v>
                </c:pt>
                <c:pt idx="284">
                  <c:v>31.2666015625</c:v>
                </c:pt>
                <c:pt idx="285">
                  <c:v>31.233235677083332</c:v>
                </c:pt>
                <c:pt idx="286">
                  <c:v>31.366617838541668</c:v>
                </c:pt>
                <c:pt idx="287">
                  <c:v>31.39990234375</c:v>
                </c:pt>
                <c:pt idx="288">
                  <c:v>31.466552734375</c:v>
                </c:pt>
                <c:pt idx="289">
                  <c:v>31.533284505208332</c:v>
                </c:pt>
                <c:pt idx="290">
                  <c:v>31.566650390625</c:v>
                </c:pt>
                <c:pt idx="291">
                  <c:v>31.566650390625</c:v>
                </c:pt>
                <c:pt idx="292">
                  <c:v>31.666585286458332</c:v>
                </c:pt>
                <c:pt idx="293">
                  <c:v>31.666585286458332</c:v>
                </c:pt>
                <c:pt idx="294">
                  <c:v>31.666585286458332</c:v>
                </c:pt>
                <c:pt idx="295">
                  <c:v>31.766682942708332</c:v>
                </c:pt>
                <c:pt idx="296">
                  <c:v>31.766682942708332</c:v>
                </c:pt>
                <c:pt idx="297">
                  <c:v>31.799967447916668</c:v>
                </c:pt>
                <c:pt idx="298">
                  <c:v>31.866536458333332</c:v>
                </c:pt>
                <c:pt idx="299">
                  <c:v>31.866536458333332</c:v>
                </c:pt>
                <c:pt idx="300">
                  <c:v>31.89990234375</c:v>
                </c:pt>
                <c:pt idx="301">
                  <c:v>31.966634114583332</c:v>
                </c:pt>
                <c:pt idx="302">
                  <c:v>31.966634114583332</c:v>
                </c:pt>
                <c:pt idx="303">
                  <c:v>32</c:v>
                </c:pt>
                <c:pt idx="304">
                  <c:v>32.066569010416664</c:v>
                </c:pt>
                <c:pt idx="305">
                  <c:v>32.099853515625</c:v>
                </c:pt>
                <c:pt idx="306">
                  <c:v>32.166585286458336</c:v>
                </c:pt>
                <c:pt idx="307">
                  <c:v>32.199951171875</c:v>
                </c:pt>
                <c:pt idx="308">
                  <c:v>32.199951171875</c:v>
                </c:pt>
                <c:pt idx="309">
                  <c:v>32.299886067708336</c:v>
                </c:pt>
                <c:pt idx="310">
                  <c:v>32.299886067708336</c:v>
                </c:pt>
                <c:pt idx="311">
                  <c:v>32.333251953125</c:v>
                </c:pt>
                <c:pt idx="312">
                  <c:v>32.399983723958336</c:v>
                </c:pt>
                <c:pt idx="313">
                  <c:v>32.433430989583336</c:v>
                </c:pt>
                <c:pt idx="314">
                  <c:v>32.500081380208336</c:v>
                </c:pt>
                <c:pt idx="315">
                  <c:v>32.533365885416664</c:v>
                </c:pt>
                <c:pt idx="316">
                  <c:v>32.533365885416664</c:v>
                </c:pt>
                <c:pt idx="317">
                  <c:v>32.566731770833336</c:v>
                </c:pt>
                <c:pt idx="318">
                  <c:v>32.533365885416664</c:v>
                </c:pt>
                <c:pt idx="319">
                  <c:v>32.566731770833336</c:v>
                </c:pt>
                <c:pt idx="320">
                  <c:v>32.60009765625</c:v>
                </c:pt>
                <c:pt idx="321">
                  <c:v>32.633382161458336</c:v>
                </c:pt>
                <c:pt idx="322">
                  <c:v>32.633382161458336</c:v>
                </c:pt>
                <c:pt idx="323">
                  <c:v>32.633463541666664</c:v>
                </c:pt>
                <c:pt idx="324">
                  <c:v>32.7333984375</c:v>
                </c:pt>
                <c:pt idx="325">
                  <c:v>32.7333984375</c:v>
                </c:pt>
                <c:pt idx="326">
                  <c:v>32.766682942708336</c:v>
                </c:pt>
                <c:pt idx="327">
                  <c:v>32.7333984375</c:v>
                </c:pt>
                <c:pt idx="328">
                  <c:v>32.766682942708336</c:v>
                </c:pt>
                <c:pt idx="329">
                  <c:v>32.833333333333336</c:v>
                </c:pt>
                <c:pt idx="330">
                  <c:v>32.86669921875</c:v>
                </c:pt>
                <c:pt idx="331">
                  <c:v>32.86669921875</c:v>
                </c:pt>
                <c:pt idx="332">
                  <c:v>32.899983723958336</c:v>
                </c:pt>
                <c:pt idx="333">
                  <c:v>32.933268229166664</c:v>
                </c:pt>
                <c:pt idx="334">
                  <c:v>32.933268229166664</c:v>
                </c:pt>
                <c:pt idx="335">
                  <c:v>32.966634114583336</c:v>
                </c:pt>
                <c:pt idx="336">
                  <c:v>32.86669921875</c:v>
                </c:pt>
                <c:pt idx="337">
                  <c:v>32.899983723958336</c:v>
                </c:pt>
                <c:pt idx="338">
                  <c:v>32.86669921875</c:v>
                </c:pt>
                <c:pt idx="339">
                  <c:v>32.86669921875</c:v>
                </c:pt>
                <c:pt idx="340">
                  <c:v>32.899983723958336</c:v>
                </c:pt>
                <c:pt idx="341">
                  <c:v>32.933268229166664</c:v>
                </c:pt>
                <c:pt idx="342">
                  <c:v>32.966634114583336</c:v>
                </c:pt>
                <c:pt idx="343">
                  <c:v>33.033284505208336</c:v>
                </c:pt>
                <c:pt idx="344">
                  <c:v>33.033284505208336</c:v>
                </c:pt>
                <c:pt idx="345">
                  <c:v>33</c:v>
                </c:pt>
                <c:pt idx="346">
                  <c:v>33.066650390625</c:v>
                </c:pt>
                <c:pt idx="347">
                  <c:v>33.100016276041664</c:v>
                </c:pt>
                <c:pt idx="348">
                  <c:v>33.066650390625</c:v>
                </c:pt>
                <c:pt idx="349">
                  <c:v>33.033284505208336</c:v>
                </c:pt>
                <c:pt idx="350">
                  <c:v>33.066650390625</c:v>
                </c:pt>
                <c:pt idx="351">
                  <c:v>33.066650390625</c:v>
                </c:pt>
                <c:pt idx="352">
                  <c:v>33.100016276041664</c:v>
                </c:pt>
                <c:pt idx="353">
                  <c:v>33.100016276041664</c:v>
                </c:pt>
                <c:pt idx="354">
                  <c:v>33.133382161458336</c:v>
                </c:pt>
                <c:pt idx="355">
                  <c:v>33.133382161458336</c:v>
                </c:pt>
                <c:pt idx="356">
                  <c:v>33.100016276041664</c:v>
                </c:pt>
                <c:pt idx="357">
                  <c:v>33.100016276041664</c:v>
                </c:pt>
                <c:pt idx="358">
                  <c:v>33.133382161458336</c:v>
                </c:pt>
                <c:pt idx="359">
                  <c:v>33.166666666666664</c:v>
                </c:pt>
                <c:pt idx="360">
                  <c:v>33.200032552083336</c:v>
                </c:pt>
                <c:pt idx="361">
                  <c:v>33.166748046875</c:v>
                </c:pt>
                <c:pt idx="362">
                  <c:v>33.200113932291664</c:v>
                </c:pt>
                <c:pt idx="363">
                  <c:v>33.200113932291664</c:v>
                </c:pt>
                <c:pt idx="364">
                  <c:v>33.200113932291664</c:v>
                </c:pt>
                <c:pt idx="365">
                  <c:v>33.200113932291664</c:v>
                </c:pt>
                <c:pt idx="366">
                  <c:v>33.200032552083336</c:v>
                </c:pt>
                <c:pt idx="367">
                  <c:v>33.200032552083336</c:v>
                </c:pt>
                <c:pt idx="368">
                  <c:v>33.200032552083336</c:v>
                </c:pt>
                <c:pt idx="369">
                  <c:v>33.200032552083336</c:v>
                </c:pt>
                <c:pt idx="370">
                  <c:v>33.200032552083336</c:v>
                </c:pt>
                <c:pt idx="371">
                  <c:v>33.200032552083336</c:v>
                </c:pt>
                <c:pt idx="372">
                  <c:v>33.200032552083336</c:v>
                </c:pt>
                <c:pt idx="373">
                  <c:v>33.233317057291664</c:v>
                </c:pt>
                <c:pt idx="374">
                  <c:v>33.233317057291664</c:v>
                </c:pt>
                <c:pt idx="375">
                  <c:v>33.233317057291664</c:v>
                </c:pt>
                <c:pt idx="376">
                  <c:v>33.2333984375</c:v>
                </c:pt>
                <c:pt idx="377">
                  <c:v>33.2333984375</c:v>
                </c:pt>
                <c:pt idx="378">
                  <c:v>33.2333984375</c:v>
                </c:pt>
                <c:pt idx="379">
                  <c:v>33.200032552083336</c:v>
                </c:pt>
                <c:pt idx="380">
                  <c:v>33.166748046875</c:v>
                </c:pt>
                <c:pt idx="381">
                  <c:v>33.200032552083336</c:v>
                </c:pt>
                <c:pt idx="382">
                  <c:v>33.233317057291664</c:v>
                </c:pt>
                <c:pt idx="383">
                  <c:v>33.200032552083336</c:v>
                </c:pt>
                <c:pt idx="384">
                  <c:v>33.200032552083336</c:v>
                </c:pt>
                <c:pt idx="385">
                  <c:v>33.266682942708336</c:v>
                </c:pt>
                <c:pt idx="386">
                  <c:v>33.266682942708336</c:v>
                </c:pt>
                <c:pt idx="387">
                  <c:v>33.233317057291664</c:v>
                </c:pt>
                <c:pt idx="388">
                  <c:v>33.233317057291664</c:v>
                </c:pt>
                <c:pt idx="389">
                  <c:v>33.200032552083336</c:v>
                </c:pt>
                <c:pt idx="390">
                  <c:v>33.266682942708336</c:v>
                </c:pt>
                <c:pt idx="391">
                  <c:v>33.2333984375</c:v>
                </c:pt>
                <c:pt idx="392">
                  <c:v>33.2333984375</c:v>
                </c:pt>
                <c:pt idx="393">
                  <c:v>33.200032552083336</c:v>
                </c:pt>
                <c:pt idx="394">
                  <c:v>33.200032552083336</c:v>
                </c:pt>
                <c:pt idx="395">
                  <c:v>33.200032552083336</c:v>
                </c:pt>
                <c:pt idx="396">
                  <c:v>33.200032552083336</c:v>
                </c:pt>
                <c:pt idx="397">
                  <c:v>33.200032552083336</c:v>
                </c:pt>
                <c:pt idx="398">
                  <c:v>33.200032552083336</c:v>
                </c:pt>
                <c:pt idx="399">
                  <c:v>33.200032552083336</c:v>
                </c:pt>
                <c:pt idx="400">
                  <c:v>33.200032552083336</c:v>
                </c:pt>
                <c:pt idx="401">
                  <c:v>33.200032552083336</c:v>
                </c:pt>
                <c:pt idx="402">
                  <c:v>33.2333984375</c:v>
                </c:pt>
                <c:pt idx="403">
                  <c:v>33.200032552083336</c:v>
                </c:pt>
                <c:pt idx="404">
                  <c:v>33.200032552083336</c:v>
                </c:pt>
                <c:pt idx="405">
                  <c:v>33.200032552083336</c:v>
                </c:pt>
                <c:pt idx="406">
                  <c:v>33.200032552083336</c:v>
                </c:pt>
                <c:pt idx="407">
                  <c:v>33.200032552083336</c:v>
                </c:pt>
                <c:pt idx="408">
                  <c:v>33.200032552083336</c:v>
                </c:pt>
                <c:pt idx="409">
                  <c:v>33.166666666666664</c:v>
                </c:pt>
                <c:pt idx="410">
                  <c:v>33.166666666666664</c:v>
                </c:pt>
                <c:pt idx="411">
                  <c:v>33.166666666666664</c:v>
                </c:pt>
                <c:pt idx="412">
                  <c:v>33.166666666666664</c:v>
                </c:pt>
                <c:pt idx="413">
                  <c:v>33.166666666666664</c:v>
                </c:pt>
                <c:pt idx="414">
                  <c:v>33.13330078125</c:v>
                </c:pt>
                <c:pt idx="415">
                  <c:v>33.199951171875</c:v>
                </c:pt>
                <c:pt idx="416">
                  <c:v>33.166666666666664</c:v>
                </c:pt>
                <c:pt idx="417">
                  <c:v>33.166585286458336</c:v>
                </c:pt>
                <c:pt idx="418">
                  <c:v>33.166585286458336</c:v>
                </c:pt>
                <c:pt idx="419">
                  <c:v>33.166585286458336</c:v>
                </c:pt>
                <c:pt idx="420">
                  <c:v>33.13330078125</c:v>
                </c:pt>
                <c:pt idx="421">
                  <c:v>33.100016276041664</c:v>
                </c:pt>
                <c:pt idx="422">
                  <c:v>33.166666666666664</c:v>
                </c:pt>
                <c:pt idx="423">
                  <c:v>33.100016276041664</c:v>
                </c:pt>
                <c:pt idx="424">
                  <c:v>33.13330078125</c:v>
                </c:pt>
                <c:pt idx="425">
                  <c:v>33.100016276041664</c:v>
                </c:pt>
                <c:pt idx="426">
                  <c:v>33.100016276041664</c:v>
                </c:pt>
                <c:pt idx="427">
                  <c:v>33.033365885416664</c:v>
                </c:pt>
                <c:pt idx="428">
                  <c:v>33</c:v>
                </c:pt>
                <c:pt idx="429">
                  <c:v>33.066650390625</c:v>
                </c:pt>
                <c:pt idx="430">
                  <c:v>32.966715494791664</c:v>
                </c:pt>
                <c:pt idx="431">
                  <c:v>33.033284505208336</c:v>
                </c:pt>
                <c:pt idx="432">
                  <c:v>33.033365885416664</c:v>
                </c:pt>
                <c:pt idx="433">
                  <c:v>33.100016276041664</c:v>
                </c:pt>
                <c:pt idx="434">
                  <c:v>33.100016276041664</c:v>
                </c:pt>
                <c:pt idx="435">
                  <c:v>33.100016276041664</c:v>
                </c:pt>
                <c:pt idx="436">
                  <c:v>33.066731770833336</c:v>
                </c:pt>
                <c:pt idx="437">
                  <c:v>33.033284505208336</c:v>
                </c:pt>
                <c:pt idx="438">
                  <c:v>33</c:v>
                </c:pt>
                <c:pt idx="439">
                  <c:v>32.966715494791664</c:v>
                </c:pt>
                <c:pt idx="440">
                  <c:v>32.966715494791664</c:v>
                </c:pt>
                <c:pt idx="441">
                  <c:v>32.933430989583336</c:v>
                </c:pt>
                <c:pt idx="442">
                  <c:v>32.933430989583336</c:v>
                </c:pt>
                <c:pt idx="443">
                  <c:v>32.966715494791664</c:v>
                </c:pt>
                <c:pt idx="444">
                  <c:v>32.966715494791664</c:v>
                </c:pt>
                <c:pt idx="445">
                  <c:v>32.933349609375</c:v>
                </c:pt>
                <c:pt idx="446">
                  <c:v>32.900065104166664</c:v>
                </c:pt>
                <c:pt idx="447">
                  <c:v>32.966634114583336</c:v>
                </c:pt>
                <c:pt idx="448">
                  <c:v>32.933349609375</c:v>
                </c:pt>
                <c:pt idx="449">
                  <c:v>32.933349609375</c:v>
                </c:pt>
                <c:pt idx="450">
                  <c:v>32.933349609375</c:v>
                </c:pt>
                <c:pt idx="451">
                  <c:v>32.900065104166664</c:v>
                </c:pt>
                <c:pt idx="452">
                  <c:v>32.966634114583336</c:v>
                </c:pt>
                <c:pt idx="453">
                  <c:v>32.933349609375</c:v>
                </c:pt>
                <c:pt idx="454">
                  <c:v>32.900065104166664</c:v>
                </c:pt>
                <c:pt idx="455">
                  <c:v>32.866780598958336</c:v>
                </c:pt>
                <c:pt idx="456">
                  <c:v>32.933349609375</c:v>
                </c:pt>
                <c:pt idx="457">
                  <c:v>32.900065104166664</c:v>
                </c:pt>
                <c:pt idx="458">
                  <c:v>32.86669921875</c:v>
                </c:pt>
                <c:pt idx="459">
                  <c:v>32.866780598958336</c:v>
                </c:pt>
                <c:pt idx="460">
                  <c:v>32.86669921875</c:v>
                </c:pt>
                <c:pt idx="461">
                  <c:v>32.833414713541664</c:v>
                </c:pt>
                <c:pt idx="462">
                  <c:v>32.833414713541664</c:v>
                </c:pt>
                <c:pt idx="463">
                  <c:v>32.766682942708336</c:v>
                </c:pt>
                <c:pt idx="464">
                  <c:v>32.799967447916664</c:v>
                </c:pt>
                <c:pt idx="465">
                  <c:v>32.800048828125</c:v>
                </c:pt>
                <c:pt idx="466">
                  <c:v>32.833333333333336</c:v>
                </c:pt>
                <c:pt idx="467">
                  <c:v>32.766682942708336</c:v>
                </c:pt>
                <c:pt idx="468">
                  <c:v>32.800048828125</c:v>
                </c:pt>
                <c:pt idx="469">
                  <c:v>32.800048828125</c:v>
                </c:pt>
                <c:pt idx="470">
                  <c:v>32.800048828125</c:v>
                </c:pt>
                <c:pt idx="471">
                  <c:v>32.833414713541664</c:v>
                </c:pt>
                <c:pt idx="472">
                  <c:v>32.800048828125</c:v>
                </c:pt>
                <c:pt idx="473">
                  <c:v>32.766682942708336</c:v>
                </c:pt>
                <c:pt idx="474">
                  <c:v>32.733317057291664</c:v>
                </c:pt>
                <c:pt idx="475">
                  <c:v>32.733317057291664</c:v>
                </c:pt>
                <c:pt idx="476">
                  <c:v>32.666666666666664</c:v>
                </c:pt>
                <c:pt idx="477">
                  <c:v>32.600016276041664</c:v>
                </c:pt>
                <c:pt idx="478">
                  <c:v>32.633382161458336</c:v>
                </c:pt>
                <c:pt idx="479">
                  <c:v>32.633382161458336</c:v>
                </c:pt>
                <c:pt idx="480">
                  <c:v>32.63330078125</c:v>
                </c:pt>
                <c:pt idx="481">
                  <c:v>32.600016276041664</c:v>
                </c:pt>
                <c:pt idx="482">
                  <c:v>32.633382161458336</c:v>
                </c:pt>
                <c:pt idx="483">
                  <c:v>32.600016276041664</c:v>
                </c:pt>
                <c:pt idx="484">
                  <c:v>32.633382161458336</c:v>
                </c:pt>
                <c:pt idx="485">
                  <c:v>32.633382161458336</c:v>
                </c:pt>
                <c:pt idx="486">
                  <c:v>32.566650390625</c:v>
                </c:pt>
                <c:pt idx="487">
                  <c:v>32.633382161458336</c:v>
                </c:pt>
                <c:pt idx="488">
                  <c:v>32.666666666666664</c:v>
                </c:pt>
                <c:pt idx="489">
                  <c:v>32.633382161458336</c:v>
                </c:pt>
                <c:pt idx="490">
                  <c:v>32.666666666666664</c:v>
                </c:pt>
                <c:pt idx="491">
                  <c:v>32.600016276041664</c:v>
                </c:pt>
                <c:pt idx="492">
                  <c:v>32.566731770833336</c:v>
                </c:pt>
                <c:pt idx="493">
                  <c:v>32.533365885416664</c:v>
                </c:pt>
                <c:pt idx="494">
                  <c:v>32.5</c:v>
                </c:pt>
                <c:pt idx="495">
                  <c:v>32.5</c:v>
                </c:pt>
                <c:pt idx="496">
                  <c:v>32.533365885416664</c:v>
                </c:pt>
                <c:pt idx="497">
                  <c:v>32.5</c:v>
                </c:pt>
                <c:pt idx="498">
                  <c:v>32.533365885416664</c:v>
                </c:pt>
                <c:pt idx="499">
                  <c:v>32.5</c:v>
                </c:pt>
                <c:pt idx="500">
                  <c:v>32.433349609375</c:v>
                </c:pt>
                <c:pt idx="501">
                  <c:v>32.466634114583336</c:v>
                </c:pt>
                <c:pt idx="502">
                  <c:v>32.433349609375</c:v>
                </c:pt>
                <c:pt idx="503">
                  <c:v>32.366780598958336</c:v>
                </c:pt>
                <c:pt idx="504">
                  <c:v>32.400065104166664</c:v>
                </c:pt>
                <c:pt idx="505">
                  <c:v>32.433349609375</c:v>
                </c:pt>
                <c:pt idx="506">
                  <c:v>32.433349609375</c:v>
                </c:pt>
                <c:pt idx="507">
                  <c:v>32.433349609375</c:v>
                </c:pt>
                <c:pt idx="508">
                  <c:v>32.433349609375</c:v>
                </c:pt>
                <c:pt idx="509">
                  <c:v>32.366780598958336</c:v>
                </c:pt>
                <c:pt idx="510">
                  <c:v>32.36669921875</c:v>
                </c:pt>
                <c:pt idx="511">
                  <c:v>32.333414713541664</c:v>
                </c:pt>
                <c:pt idx="512">
                  <c:v>32.300048828125</c:v>
                </c:pt>
                <c:pt idx="513">
                  <c:v>32.2333984375</c:v>
                </c:pt>
                <c:pt idx="514">
                  <c:v>32.266764322916664</c:v>
                </c:pt>
                <c:pt idx="515">
                  <c:v>32.2333984375</c:v>
                </c:pt>
                <c:pt idx="516">
                  <c:v>32.266764322916664</c:v>
                </c:pt>
                <c:pt idx="517">
                  <c:v>32.2333984375</c:v>
                </c:pt>
                <c:pt idx="518">
                  <c:v>32.200032552083336</c:v>
                </c:pt>
                <c:pt idx="519">
                  <c:v>32.166666666666664</c:v>
                </c:pt>
                <c:pt idx="520">
                  <c:v>32.166666666666664</c:v>
                </c:pt>
                <c:pt idx="521">
                  <c:v>32.13330078125</c:v>
                </c:pt>
                <c:pt idx="522">
                  <c:v>32.13330078125</c:v>
                </c:pt>
                <c:pt idx="523">
                  <c:v>32.100016276041664</c:v>
                </c:pt>
                <c:pt idx="524">
                  <c:v>32.2333984375</c:v>
                </c:pt>
                <c:pt idx="525">
                  <c:v>32.133382161458336</c:v>
                </c:pt>
                <c:pt idx="526">
                  <c:v>32.133382161458336</c:v>
                </c:pt>
                <c:pt idx="527">
                  <c:v>32.133382161458336</c:v>
                </c:pt>
                <c:pt idx="528">
                  <c:v>32.133382161458336</c:v>
                </c:pt>
                <c:pt idx="529">
                  <c:v>32.10009765625</c:v>
                </c:pt>
                <c:pt idx="530">
                  <c:v>32.033447265625</c:v>
                </c:pt>
                <c:pt idx="531">
                  <c:v>32.033447265625</c:v>
                </c:pt>
                <c:pt idx="532">
                  <c:v>32.000081380208336</c:v>
                </c:pt>
                <c:pt idx="533">
                  <c:v>32.000081380208336</c:v>
                </c:pt>
                <c:pt idx="534">
                  <c:v>32.033447265625</c:v>
                </c:pt>
                <c:pt idx="535">
                  <c:v>31.933349609375</c:v>
                </c:pt>
                <c:pt idx="536">
                  <c:v>31.966715494791668</c:v>
                </c:pt>
                <c:pt idx="537">
                  <c:v>31.933349609375</c:v>
                </c:pt>
                <c:pt idx="538">
                  <c:v>31.900065104166668</c:v>
                </c:pt>
                <c:pt idx="539">
                  <c:v>31.900065104166668</c:v>
                </c:pt>
                <c:pt idx="540">
                  <c:v>31.900065104166668</c:v>
                </c:pt>
                <c:pt idx="541">
                  <c:v>31.900065104166668</c:v>
                </c:pt>
                <c:pt idx="542">
                  <c:v>31.900146484375</c:v>
                </c:pt>
                <c:pt idx="543">
                  <c:v>31.833414713541668</c:v>
                </c:pt>
                <c:pt idx="544">
                  <c:v>31.900065104166668</c:v>
                </c:pt>
                <c:pt idx="545">
                  <c:v>31.833414713541668</c:v>
                </c:pt>
                <c:pt idx="546">
                  <c:v>31.833414713541668</c:v>
                </c:pt>
                <c:pt idx="547">
                  <c:v>31.800048828125</c:v>
                </c:pt>
                <c:pt idx="548">
                  <c:v>31.800048828125</c:v>
                </c:pt>
                <c:pt idx="549">
                  <c:v>31.800048828125</c:v>
                </c:pt>
                <c:pt idx="550">
                  <c:v>31.766764322916668</c:v>
                </c:pt>
                <c:pt idx="551">
                  <c:v>31.766682942708332</c:v>
                </c:pt>
                <c:pt idx="552">
                  <c:v>31.7333984375</c:v>
                </c:pt>
                <c:pt idx="553">
                  <c:v>31.700113932291668</c:v>
                </c:pt>
                <c:pt idx="554">
                  <c:v>31.666748046875</c:v>
                </c:pt>
                <c:pt idx="555">
                  <c:v>31.666748046875</c:v>
                </c:pt>
                <c:pt idx="556">
                  <c:v>31.666748046875</c:v>
                </c:pt>
                <c:pt idx="557">
                  <c:v>31.666748046875</c:v>
                </c:pt>
                <c:pt idx="558">
                  <c:v>31.666748046875</c:v>
                </c:pt>
                <c:pt idx="559">
                  <c:v>31.60009765625</c:v>
                </c:pt>
                <c:pt idx="560">
                  <c:v>31.566731770833332</c:v>
                </c:pt>
                <c:pt idx="561">
                  <c:v>31.566731770833332</c:v>
                </c:pt>
                <c:pt idx="562">
                  <c:v>31.533365885416668</c:v>
                </c:pt>
                <c:pt idx="563">
                  <c:v>31.500081380208332</c:v>
                </c:pt>
                <c:pt idx="564">
                  <c:v>31.566731770833332</c:v>
                </c:pt>
                <c:pt idx="565">
                  <c:v>31.533447265625</c:v>
                </c:pt>
                <c:pt idx="566">
                  <c:v>31.533365885416668</c:v>
                </c:pt>
                <c:pt idx="567">
                  <c:v>31.500081380208332</c:v>
                </c:pt>
                <c:pt idx="568">
                  <c:v>31.466715494791668</c:v>
                </c:pt>
                <c:pt idx="569">
                  <c:v>31.466715494791668</c:v>
                </c:pt>
                <c:pt idx="570">
                  <c:v>31.500081380208332</c:v>
                </c:pt>
                <c:pt idx="571">
                  <c:v>31.466634114583332</c:v>
                </c:pt>
                <c:pt idx="572">
                  <c:v>31.39990234375</c:v>
                </c:pt>
                <c:pt idx="573">
                  <c:v>31.39990234375</c:v>
                </c:pt>
                <c:pt idx="574">
                  <c:v>31.39990234375</c:v>
                </c:pt>
                <c:pt idx="575">
                  <c:v>31.39990234375</c:v>
                </c:pt>
                <c:pt idx="576">
                  <c:v>31.333251953125</c:v>
                </c:pt>
                <c:pt idx="577">
                  <c:v>31.333251953125</c:v>
                </c:pt>
                <c:pt idx="578">
                  <c:v>31.366617838541668</c:v>
                </c:pt>
                <c:pt idx="579">
                  <c:v>31.366536458333332</c:v>
                </c:pt>
                <c:pt idx="580">
                  <c:v>31.299967447916668</c:v>
                </c:pt>
                <c:pt idx="581">
                  <c:v>31.299967447916668</c:v>
                </c:pt>
                <c:pt idx="582">
                  <c:v>31.333251953125</c:v>
                </c:pt>
                <c:pt idx="583">
                  <c:v>31.333333333333332</c:v>
                </c:pt>
                <c:pt idx="584">
                  <c:v>31.299886067708332</c:v>
                </c:pt>
                <c:pt idx="585">
                  <c:v>31.299967447916668</c:v>
                </c:pt>
                <c:pt idx="586">
                  <c:v>31.233317057291668</c:v>
                </c:pt>
                <c:pt idx="587">
                  <c:v>31.199951171875</c:v>
                </c:pt>
                <c:pt idx="588">
                  <c:v>31.233317057291668</c:v>
                </c:pt>
                <c:pt idx="589">
                  <c:v>31.199951171875</c:v>
                </c:pt>
                <c:pt idx="590">
                  <c:v>31.233154296875</c:v>
                </c:pt>
                <c:pt idx="591">
                  <c:v>31.133138020833332</c:v>
                </c:pt>
                <c:pt idx="592">
                  <c:v>31.133138020833332</c:v>
                </c:pt>
                <c:pt idx="593">
                  <c:v>31.133138020833332</c:v>
                </c:pt>
                <c:pt idx="594">
                  <c:v>31.066487630208332</c:v>
                </c:pt>
                <c:pt idx="595">
                  <c:v>31.033121744791668</c:v>
                </c:pt>
                <c:pt idx="596">
                  <c:v>31.066487630208332</c:v>
                </c:pt>
                <c:pt idx="597">
                  <c:v>31.066487630208332</c:v>
                </c:pt>
                <c:pt idx="598">
                  <c:v>31.033121744791668</c:v>
                </c:pt>
                <c:pt idx="599">
                  <c:v>31.066487630208332</c:v>
                </c:pt>
                <c:pt idx="600">
                  <c:v>30.999755859375</c:v>
                </c:pt>
                <c:pt idx="601">
                  <c:v>30.966389973958332</c:v>
                </c:pt>
                <c:pt idx="602">
                  <c:v>30.93310546875</c:v>
                </c:pt>
                <c:pt idx="603">
                  <c:v>30.93310546875</c:v>
                </c:pt>
                <c:pt idx="604">
                  <c:v>30.899820963541668</c:v>
                </c:pt>
                <c:pt idx="605">
                  <c:v>30.899820963541668</c:v>
                </c:pt>
                <c:pt idx="606">
                  <c:v>30.899820963541668</c:v>
                </c:pt>
                <c:pt idx="607">
                  <c:v>30.833089192708332</c:v>
                </c:pt>
                <c:pt idx="608">
                  <c:v>30.899820963541668</c:v>
                </c:pt>
                <c:pt idx="609">
                  <c:v>30.7998046875</c:v>
                </c:pt>
                <c:pt idx="610">
                  <c:v>30.7998046875</c:v>
                </c:pt>
                <c:pt idx="611">
                  <c:v>30.7998046875</c:v>
                </c:pt>
                <c:pt idx="612">
                  <c:v>30.7998046875</c:v>
                </c:pt>
                <c:pt idx="613">
                  <c:v>30.7998046875</c:v>
                </c:pt>
                <c:pt idx="614">
                  <c:v>30.7998046875</c:v>
                </c:pt>
                <c:pt idx="615">
                  <c:v>30.866455078125</c:v>
                </c:pt>
                <c:pt idx="616">
                  <c:v>30.7998046875</c:v>
                </c:pt>
                <c:pt idx="617">
                  <c:v>30.7998046875</c:v>
                </c:pt>
                <c:pt idx="618">
                  <c:v>30.766438802083332</c:v>
                </c:pt>
                <c:pt idx="619">
                  <c:v>30.733154296875</c:v>
                </c:pt>
                <c:pt idx="620">
                  <c:v>30.699869791666668</c:v>
                </c:pt>
                <c:pt idx="621">
                  <c:v>30.699869791666668</c:v>
                </c:pt>
                <c:pt idx="622">
                  <c:v>30.666585286458332</c:v>
                </c:pt>
                <c:pt idx="623">
                  <c:v>30.666585286458332</c:v>
                </c:pt>
                <c:pt idx="624">
                  <c:v>30.666585286458332</c:v>
                </c:pt>
                <c:pt idx="625">
                  <c:v>30.566487630208332</c:v>
                </c:pt>
                <c:pt idx="626">
                  <c:v>30.599853515625</c:v>
                </c:pt>
                <c:pt idx="627">
                  <c:v>30.566487630208332</c:v>
                </c:pt>
                <c:pt idx="628">
                  <c:v>30.566487630208332</c:v>
                </c:pt>
                <c:pt idx="629">
                  <c:v>30.533121744791668</c:v>
                </c:pt>
                <c:pt idx="630">
                  <c:v>30.533121744791668</c:v>
                </c:pt>
                <c:pt idx="631">
                  <c:v>30.566487630208332</c:v>
                </c:pt>
                <c:pt idx="632">
                  <c:v>30.499755859375</c:v>
                </c:pt>
                <c:pt idx="633">
                  <c:v>30.466471354166668</c:v>
                </c:pt>
                <c:pt idx="634">
                  <c:v>30.433186848958332</c:v>
                </c:pt>
                <c:pt idx="635">
                  <c:v>30.466471354166668</c:v>
                </c:pt>
                <c:pt idx="636">
                  <c:v>30.466471354166668</c:v>
                </c:pt>
                <c:pt idx="637">
                  <c:v>30.399820963541668</c:v>
                </c:pt>
                <c:pt idx="638">
                  <c:v>30.399820963541668</c:v>
                </c:pt>
                <c:pt idx="639">
                  <c:v>30.399820963541668</c:v>
                </c:pt>
                <c:pt idx="640">
                  <c:v>30.366536458333332</c:v>
                </c:pt>
                <c:pt idx="641">
                  <c:v>30.333251953125</c:v>
                </c:pt>
                <c:pt idx="642">
                  <c:v>30.333170572916668</c:v>
                </c:pt>
                <c:pt idx="643">
                  <c:v>30.299886067708332</c:v>
                </c:pt>
                <c:pt idx="644">
                  <c:v>30.299886067708332</c:v>
                </c:pt>
                <c:pt idx="645">
                  <c:v>30.299886067708332</c:v>
                </c:pt>
                <c:pt idx="646">
                  <c:v>30.266520182291668</c:v>
                </c:pt>
                <c:pt idx="647">
                  <c:v>30.299886067708332</c:v>
                </c:pt>
                <c:pt idx="648">
                  <c:v>30.233154296875</c:v>
                </c:pt>
                <c:pt idx="649">
                  <c:v>30.199869791666668</c:v>
                </c:pt>
                <c:pt idx="650">
                  <c:v>30.233154296875</c:v>
                </c:pt>
                <c:pt idx="651">
                  <c:v>30.199869791666668</c:v>
                </c:pt>
                <c:pt idx="652">
                  <c:v>30.16650390625</c:v>
                </c:pt>
                <c:pt idx="653">
                  <c:v>30.16650390625</c:v>
                </c:pt>
                <c:pt idx="654">
                  <c:v>30.133219401041668</c:v>
                </c:pt>
                <c:pt idx="655">
                  <c:v>30.133219401041668</c:v>
                </c:pt>
                <c:pt idx="656">
                  <c:v>30.199869791666668</c:v>
                </c:pt>
                <c:pt idx="657">
                  <c:v>30.16650390625</c:v>
                </c:pt>
                <c:pt idx="658">
                  <c:v>30.133219401041668</c:v>
                </c:pt>
                <c:pt idx="659">
                  <c:v>30.099853515625</c:v>
                </c:pt>
                <c:pt idx="660">
                  <c:v>30.099853515625</c:v>
                </c:pt>
                <c:pt idx="661">
                  <c:v>30.133219401041668</c:v>
                </c:pt>
                <c:pt idx="662">
                  <c:v>29.999918619791668</c:v>
                </c:pt>
                <c:pt idx="663">
                  <c:v>29.999918619791668</c:v>
                </c:pt>
                <c:pt idx="664">
                  <c:v>29.999918619791668</c:v>
                </c:pt>
                <c:pt idx="665">
                  <c:v>29.999918619791668</c:v>
                </c:pt>
                <c:pt idx="666">
                  <c:v>29.999918619791668</c:v>
                </c:pt>
                <c:pt idx="667">
                  <c:v>29.966552734375</c:v>
                </c:pt>
                <c:pt idx="668">
                  <c:v>29.999918619791668</c:v>
                </c:pt>
                <c:pt idx="669">
                  <c:v>29.999918619791668</c:v>
                </c:pt>
                <c:pt idx="670">
                  <c:v>29.966552734375</c:v>
                </c:pt>
                <c:pt idx="671">
                  <c:v>29.933186848958332</c:v>
                </c:pt>
                <c:pt idx="672">
                  <c:v>29.89990234375</c:v>
                </c:pt>
                <c:pt idx="673">
                  <c:v>29.866536458333332</c:v>
                </c:pt>
                <c:pt idx="674">
                  <c:v>29.899820963541668</c:v>
                </c:pt>
                <c:pt idx="675">
                  <c:v>29.866536458333332</c:v>
                </c:pt>
                <c:pt idx="676">
                  <c:v>29.833251953125</c:v>
                </c:pt>
                <c:pt idx="677">
                  <c:v>29.866536458333332</c:v>
                </c:pt>
                <c:pt idx="678">
                  <c:v>29.833251953125</c:v>
                </c:pt>
                <c:pt idx="679">
                  <c:v>29.866536458333332</c:v>
                </c:pt>
                <c:pt idx="680">
                  <c:v>29.766520182291668</c:v>
                </c:pt>
                <c:pt idx="681">
                  <c:v>29.733154296875</c:v>
                </c:pt>
                <c:pt idx="682">
                  <c:v>29.733154296875</c:v>
                </c:pt>
                <c:pt idx="683">
                  <c:v>29.733154296875</c:v>
                </c:pt>
                <c:pt idx="684">
                  <c:v>29.699869791666668</c:v>
                </c:pt>
                <c:pt idx="685">
                  <c:v>29.733154296875</c:v>
                </c:pt>
                <c:pt idx="686">
                  <c:v>29.733154296875</c:v>
                </c:pt>
                <c:pt idx="687">
                  <c:v>29.733235677083332</c:v>
                </c:pt>
                <c:pt idx="688">
                  <c:v>29.699869791666668</c:v>
                </c:pt>
                <c:pt idx="689">
                  <c:v>29.666585286458332</c:v>
                </c:pt>
                <c:pt idx="690">
                  <c:v>29.666585286458332</c:v>
                </c:pt>
                <c:pt idx="691">
                  <c:v>29.733154296875</c:v>
                </c:pt>
                <c:pt idx="692">
                  <c:v>29.66650390625</c:v>
                </c:pt>
                <c:pt idx="693">
                  <c:v>29.66650390625</c:v>
                </c:pt>
                <c:pt idx="694">
                  <c:v>29.633138020833332</c:v>
                </c:pt>
                <c:pt idx="695">
                  <c:v>29.66650390625</c:v>
                </c:pt>
                <c:pt idx="696">
                  <c:v>29.633138020833332</c:v>
                </c:pt>
                <c:pt idx="697">
                  <c:v>29.599853515625</c:v>
                </c:pt>
                <c:pt idx="698">
                  <c:v>29.633219401041668</c:v>
                </c:pt>
                <c:pt idx="699">
                  <c:v>29.633219401041668</c:v>
                </c:pt>
                <c:pt idx="700">
                  <c:v>29.566569010416668</c:v>
                </c:pt>
                <c:pt idx="701">
                  <c:v>29.599934895833332</c:v>
                </c:pt>
                <c:pt idx="702">
                  <c:v>29.533203125</c:v>
                </c:pt>
                <c:pt idx="703">
                  <c:v>29.533203125</c:v>
                </c:pt>
                <c:pt idx="704">
                  <c:v>29.499837239583332</c:v>
                </c:pt>
                <c:pt idx="705">
                  <c:v>29.466552734375</c:v>
                </c:pt>
                <c:pt idx="706">
                  <c:v>29.433186848958332</c:v>
                </c:pt>
                <c:pt idx="707">
                  <c:v>29.366536458333332</c:v>
                </c:pt>
                <c:pt idx="708">
                  <c:v>29.39990234375</c:v>
                </c:pt>
                <c:pt idx="709">
                  <c:v>29.433186848958332</c:v>
                </c:pt>
                <c:pt idx="710">
                  <c:v>29.433186848958332</c:v>
                </c:pt>
                <c:pt idx="711">
                  <c:v>29.433186848958332</c:v>
                </c:pt>
                <c:pt idx="712">
                  <c:v>29.333251953125</c:v>
                </c:pt>
                <c:pt idx="713">
                  <c:v>29.366617838541668</c:v>
                </c:pt>
                <c:pt idx="714">
                  <c:v>29.333251953125</c:v>
                </c:pt>
                <c:pt idx="715">
                  <c:v>29.333251953125</c:v>
                </c:pt>
                <c:pt idx="716">
                  <c:v>29.366536458333332</c:v>
                </c:pt>
                <c:pt idx="717">
                  <c:v>29.299967447916668</c:v>
                </c:pt>
                <c:pt idx="718">
                  <c:v>29.333251953125</c:v>
                </c:pt>
                <c:pt idx="719">
                  <c:v>29.2666015625</c:v>
                </c:pt>
                <c:pt idx="720">
                  <c:v>29.299967447916668</c:v>
                </c:pt>
                <c:pt idx="721">
                  <c:v>29.299967447916668</c:v>
                </c:pt>
                <c:pt idx="722">
                  <c:v>29.2666015625</c:v>
                </c:pt>
                <c:pt idx="723">
                  <c:v>29.266520182291668</c:v>
                </c:pt>
                <c:pt idx="724">
                  <c:v>29.266520182291668</c:v>
                </c:pt>
                <c:pt idx="725">
                  <c:v>29.2666015625</c:v>
                </c:pt>
                <c:pt idx="726">
                  <c:v>29.266520182291668</c:v>
                </c:pt>
                <c:pt idx="727">
                  <c:v>29.199951171875</c:v>
                </c:pt>
                <c:pt idx="728">
                  <c:v>29.199951171875</c:v>
                </c:pt>
                <c:pt idx="729">
                  <c:v>29.166585286458332</c:v>
                </c:pt>
                <c:pt idx="730">
                  <c:v>29.166585286458332</c:v>
                </c:pt>
                <c:pt idx="731">
                  <c:v>29.133219401041668</c:v>
                </c:pt>
                <c:pt idx="732">
                  <c:v>29.099853515625</c:v>
                </c:pt>
                <c:pt idx="733">
                  <c:v>29.166585286458332</c:v>
                </c:pt>
                <c:pt idx="734">
                  <c:v>29.166585286458332</c:v>
                </c:pt>
                <c:pt idx="735">
                  <c:v>29.066569010416668</c:v>
                </c:pt>
                <c:pt idx="736">
                  <c:v>29.066569010416668</c:v>
                </c:pt>
                <c:pt idx="737">
                  <c:v>29.066569010416668</c:v>
                </c:pt>
                <c:pt idx="738">
                  <c:v>29.033203125</c:v>
                </c:pt>
                <c:pt idx="739">
                  <c:v>29.033203125</c:v>
                </c:pt>
                <c:pt idx="740">
                  <c:v>28.999837239583332</c:v>
                </c:pt>
                <c:pt idx="741">
                  <c:v>28.966552734375</c:v>
                </c:pt>
                <c:pt idx="742">
                  <c:v>28.966552734375</c:v>
                </c:pt>
                <c:pt idx="743">
                  <c:v>28.966552734375</c:v>
                </c:pt>
                <c:pt idx="744">
                  <c:v>28.966471354166668</c:v>
                </c:pt>
                <c:pt idx="745">
                  <c:v>28.966471354166668</c:v>
                </c:pt>
                <c:pt idx="746">
                  <c:v>28.966552734375</c:v>
                </c:pt>
                <c:pt idx="747">
                  <c:v>28.966552734375</c:v>
                </c:pt>
                <c:pt idx="748">
                  <c:v>28.933268229166668</c:v>
                </c:pt>
                <c:pt idx="749">
                  <c:v>28.933268229166668</c:v>
                </c:pt>
                <c:pt idx="750">
                  <c:v>28.89990234375</c:v>
                </c:pt>
                <c:pt idx="751">
                  <c:v>28.899820963541668</c:v>
                </c:pt>
                <c:pt idx="752">
                  <c:v>28.866536458333332</c:v>
                </c:pt>
                <c:pt idx="753">
                  <c:v>28.966471354166668</c:v>
                </c:pt>
                <c:pt idx="754">
                  <c:v>28.966471354166668</c:v>
                </c:pt>
                <c:pt idx="755">
                  <c:v>28.89990234375</c:v>
                </c:pt>
                <c:pt idx="756">
                  <c:v>28.89990234375</c:v>
                </c:pt>
                <c:pt idx="757">
                  <c:v>28.89990234375</c:v>
                </c:pt>
                <c:pt idx="758">
                  <c:v>28.866617838541668</c:v>
                </c:pt>
                <c:pt idx="759">
                  <c:v>28.833251953125</c:v>
                </c:pt>
                <c:pt idx="760">
                  <c:v>28.799967447916668</c:v>
                </c:pt>
                <c:pt idx="761">
                  <c:v>28.833251953125</c:v>
                </c:pt>
                <c:pt idx="762">
                  <c:v>28.799967447916668</c:v>
                </c:pt>
                <c:pt idx="763">
                  <c:v>28.7666015625</c:v>
                </c:pt>
                <c:pt idx="764">
                  <c:v>28.799967447916668</c:v>
                </c:pt>
                <c:pt idx="765">
                  <c:v>28.7666015625</c:v>
                </c:pt>
                <c:pt idx="766">
                  <c:v>28.733235677083332</c:v>
                </c:pt>
                <c:pt idx="767">
                  <c:v>28.733235677083332</c:v>
                </c:pt>
                <c:pt idx="768">
                  <c:v>28.733235677083332</c:v>
                </c:pt>
                <c:pt idx="769">
                  <c:v>28.666585286458332</c:v>
                </c:pt>
                <c:pt idx="770">
                  <c:v>28.666585286458332</c:v>
                </c:pt>
                <c:pt idx="771">
                  <c:v>28.666585286458332</c:v>
                </c:pt>
                <c:pt idx="772">
                  <c:v>28.666585286458332</c:v>
                </c:pt>
                <c:pt idx="773">
                  <c:v>28.666585286458332</c:v>
                </c:pt>
                <c:pt idx="774">
                  <c:v>28.633219401041668</c:v>
                </c:pt>
                <c:pt idx="775">
                  <c:v>28.599934895833332</c:v>
                </c:pt>
                <c:pt idx="776">
                  <c:v>28.633219401041668</c:v>
                </c:pt>
                <c:pt idx="777">
                  <c:v>28.666666666666668</c:v>
                </c:pt>
                <c:pt idx="778">
                  <c:v>28.666666666666668</c:v>
                </c:pt>
                <c:pt idx="779">
                  <c:v>28.63330078125</c:v>
                </c:pt>
                <c:pt idx="780">
                  <c:v>28.63330078125</c:v>
                </c:pt>
                <c:pt idx="781">
                  <c:v>28.599934895833332</c:v>
                </c:pt>
                <c:pt idx="782">
                  <c:v>28.599934895833332</c:v>
                </c:pt>
                <c:pt idx="783">
                  <c:v>28.566569010416668</c:v>
                </c:pt>
                <c:pt idx="784">
                  <c:v>28.566569010416668</c:v>
                </c:pt>
                <c:pt idx="785">
                  <c:v>28.533203125</c:v>
                </c:pt>
                <c:pt idx="786">
                  <c:v>28.499918619791668</c:v>
                </c:pt>
                <c:pt idx="787">
                  <c:v>28.566569010416668</c:v>
                </c:pt>
                <c:pt idx="788">
                  <c:v>28.533284505208332</c:v>
                </c:pt>
                <c:pt idx="789">
                  <c:v>28.566569010416668</c:v>
                </c:pt>
                <c:pt idx="790">
                  <c:v>28.566569010416668</c:v>
                </c:pt>
                <c:pt idx="791">
                  <c:v>28.533284505208332</c:v>
                </c:pt>
                <c:pt idx="792">
                  <c:v>28.566569010416668</c:v>
                </c:pt>
                <c:pt idx="793">
                  <c:v>28.499918619791668</c:v>
                </c:pt>
                <c:pt idx="794">
                  <c:v>28.466552734375</c:v>
                </c:pt>
                <c:pt idx="795">
                  <c:v>28.433268229166668</c:v>
                </c:pt>
                <c:pt idx="796">
                  <c:v>28.433268229166668</c:v>
                </c:pt>
                <c:pt idx="797">
                  <c:v>28.399983723958332</c:v>
                </c:pt>
                <c:pt idx="798">
                  <c:v>28.366617838541668</c:v>
                </c:pt>
                <c:pt idx="799">
                  <c:v>28.399983723958332</c:v>
                </c:pt>
                <c:pt idx="800">
                  <c:v>28.433268229166668</c:v>
                </c:pt>
                <c:pt idx="801">
                  <c:v>28.39990234375</c:v>
                </c:pt>
                <c:pt idx="802">
                  <c:v>28.39990234375</c:v>
                </c:pt>
                <c:pt idx="803">
                  <c:v>28.39990234375</c:v>
                </c:pt>
                <c:pt idx="804">
                  <c:v>28.366536458333332</c:v>
                </c:pt>
                <c:pt idx="805">
                  <c:v>28.39990234375</c:v>
                </c:pt>
                <c:pt idx="806">
                  <c:v>28.333251953125</c:v>
                </c:pt>
                <c:pt idx="807">
                  <c:v>28.366617838541668</c:v>
                </c:pt>
                <c:pt idx="808">
                  <c:v>28.333251953125</c:v>
                </c:pt>
                <c:pt idx="809">
                  <c:v>28.333251953125</c:v>
                </c:pt>
                <c:pt idx="810">
                  <c:v>28.333251953125</c:v>
                </c:pt>
                <c:pt idx="811">
                  <c:v>28.333251953125</c:v>
                </c:pt>
                <c:pt idx="812">
                  <c:v>28.333251953125</c:v>
                </c:pt>
                <c:pt idx="813">
                  <c:v>28.366617838541668</c:v>
                </c:pt>
                <c:pt idx="814">
                  <c:v>28.333251953125</c:v>
                </c:pt>
                <c:pt idx="815">
                  <c:v>28.299886067708332</c:v>
                </c:pt>
                <c:pt idx="816">
                  <c:v>28.299886067708332</c:v>
                </c:pt>
                <c:pt idx="817">
                  <c:v>28.299886067708332</c:v>
                </c:pt>
                <c:pt idx="818">
                  <c:v>28.299886067708332</c:v>
                </c:pt>
                <c:pt idx="819">
                  <c:v>28.266520182291668</c:v>
                </c:pt>
                <c:pt idx="820">
                  <c:v>28.266520182291668</c:v>
                </c:pt>
                <c:pt idx="821">
                  <c:v>28.199869791666668</c:v>
                </c:pt>
                <c:pt idx="822">
                  <c:v>28.199869791666668</c:v>
                </c:pt>
                <c:pt idx="823">
                  <c:v>28.199869791666668</c:v>
                </c:pt>
                <c:pt idx="824">
                  <c:v>28.233154296875</c:v>
                </c:pt>
                <c:pt idx="825">
                  <c:v>28.233154296875</c:v>
                </c:pt>
                <c:pt idx="826">
                  <c:v>28.199869791666668</c:v>
                </c:pt>
                <c:pt idx="827">
                  <c:v>28.199869791666668</c:v>
                </c:pt>
                <c:pt idx="828">
                  <c:v>28.13330078125</c:v>
                </c:pt>
                <c:pt idx="829">
                  <c:v>28.166585286458332</c:v>
                </c:pt>
                <c:pt idx="830">
                  <c:v>28.13330078125</c:v>
                </c:pt>
                <c:pt idx="831">
                  <c:v>28.133219401041668</c:v>
                </c:pt>
                <c:pt idx="832">
                  <c:v>28.133219401041668</c:v>
                </c:pt>
                <c:pt idx="833">
                  <c:v>28.133219401041668</c:v>
                </c:pt>
                <c:pt idx="834">
                  <c:v>28.16650390625</c:v>
                </c:pt>
                <c:pt idx="835">
                  <c:v>28.166585286458332</c:v>
                </c:pt>
                <c:pt idx="836">
                  <c:v>28.133219401041668</c:v>
                </c:pt>
                <c:pt idx="837">
                  <c:v>28.166585286458332</c:v>
                </c:pt>
                <c:pt idx="838">
                  <c:v>28.099853515625</c:v>
                </c:pt>
                <c:pt idx="839">
                  <c:v>28.133219401041668</c:v>
                </c:pt>
                <c:pt idx="840">
                  <c:v>28.099853515625</c:v>
                </c:pt>
                <c:pt idx="841">
                  <c:v>28.033203125</c:v>
                </c:pt>
                <c:pt idx="842">
                  <c:v>28.033284505208332</c:v>
                </c:pt>
                <c:pt idx="843">
                  <c:v>27.966552734375</c:v>
                </c:pt>
                <c:pt idx="844">
                  <c:v>27.966552734375</c:v>
                </c:pt>
                <c:pt idx="845">
                  <c:v>27.933268229166668</c:v>
                </c:pt>
                <c:pt idx="846">
                  <c:v>27.933186848958332</c:v>
                </c:pt>
                <c:pt idx="847">
                  <c:v>27.933268229166668</c:v>
                </c:pt>
                <c:pt idx="848">
                  <c:v>27.933268229166668</c:v>
                </c:pt>
                <c:pt idx="849">
                  <c:v>27.966634114583332</c:v>
                </c:pt>
                <c:pt idx="850">
                  <c:v>27.966552734375</c:v>
                </c:pt>
                <c:pt idx="851">
                  <c:v>27.933268229166668</c:v>
                </c:pt>
                <c:pt idx="852">
                  <c:v>27.933268229166668</c:v>
                </c:pt>
                <c:pt idx="853">
                  <c:v>27.966552734375</c:v>
                </c:pt>
                <c:pt idx="854">
                  <c:v>27.89990234375</c:v>
                </c:pt>
                <c:pt idx="855">
                  <c:v>27.89990234375</c:v>
                </c:pt>
                <c:pt idx="856">
                  <c:v>27.89990234375</c:v>
                </c:pt>
                <c:pt idx="857">
                  <c:v>27.89990234375</c:v>
                </c:pt>
                <c:pt idx="858">
                  <c:v>27.89990234375</c:v>
                </c:pt>
                <c:pt idx="859">
                  <c:v>27.89990234375</c:v>
                </c:pt>
                <c:pt idx="860">
                  <c:v>27.799967447916668</c:v>
                </c:pt>
                <c:pt idx="861">
                  <c:v>27.7666015625</c:v>
                </c:pt>
                <c:pt idx="862">
                  <c:v>27.7666015625</c:v>
                </c:pt>
                <c:pt idx="863">
                  <c:v>27.733235677083332</c:v>
                </c:pt>
                <c:pt idx="864">
                  <c:v>27.699951171875</c:v>
                </c:pt>
                <c:pt idx="865">
                  <c:v>27.733235677083332</c:v>
                </c:pt>
                <c:pt idx="866">
                  <c:v>27.699951171875</c:v>
                </c:pt>
                <c:pt idx="867">
                  <c:v>27.799967447916668</c:v>
                </c:pt>
                <c:pt idx="868">
                  <c:v>27.799967447916668</c:v>
                </c:pt>
                <c:pt idx="869">
                  <c:v>27.799967447916668</c:v>
                </c:pt>
                <c:pt idx="870">
                  <c:v>27.799967447916668</c:v>
                </c:pt>
                <c:pt idx="871">
                  <c:v>27.7666015625</c:v>
                </c:pt>
                <c:pt idx="872">
                  <c:v>27.7666015625</c:v>
                </c:pt>
                <c:pt idx="873">
                  <c:v>27.7666015625</c:v>
                </c:pt>
                <c:pt idx="874">
                  <c:v>27.7666015625</c:v>
                </c:pt>
                <c:pt idx="875">
                  <c:v>27.733317057291668</c:v>
                </c:pt>
                <c:pt idx="876">
                  <c:v>27.733317057291668</c:v>
                </c:pt>
                <c:pt idx="877">
                  <c:v>27.733317057291668</c:v>
                </c:pt>
                <c:pt idx="878">
                  <c:v>27.733317057291668</c:v>
                </c:pt>
                <c:pt idx="879">
                  <c:v>27.766682942708332</c:v>
                </c:pt>
                <c:pt idx="880">
                  <c:v>27.766682942708332</c:v>
                </c:pt>
                <c:pt idx="881">
                  <c:v>27.766682942708332</c:v>
                </c:pt>
                <c:pt idx="882">
                  <c:v>27.733317057291668</c:v>
                </c:pt>
                <c:pt idx="883">
                  <c:v>27.699951171875</c:v>
                </c:pt>
                <c:pt idx="884">
                  <c:v>27.699951171875</c:v>
                </c:pt>
                <c:pt idx="885">
                  <c:v>27.733317057291668</c:v>
                </c:pt>
                <c:pt idx="886">
                  <c:v>27.633219401041668</c:v>
                </c:pt>
                <c:pt idx="887">
                  <c:v>27.666585286458332</c:v>
                </c:pt>
                <c:pt idx="888">
                  <c:v>27.633219401041668</c:v>
                </c:pt>
                <c:pt idx="889">
                  <c:v>27.566650390625</c:v>
                </c:pt>
                <c:pt idx="890">
                  <c:v>27.599934895833332</c:v>
                </c:pt>
                <c:pt idx="891">
                  <c:v>27.566650390625</c:v>
                </c:pt>
                <c:pt idx="892">
                  <c:v>27.633219401041668</c:v>
                </c:pt>
                <c:pt idx="893">
                  <c:v>27.566650390625</c:v>
                </c:pt>
                <c:pt idx="894">
                  <c:v>27.566650390625</c:v>
                </c:pt>
                <c:pt idx="895">
                  <c:v>27.566650390625</c:v>
                </c:pt>
                <c:pt idx="896">
                  <c:v>27.533284505208332</c:v>
                </c:pt>
                <c:pt idx="897">
                  <c:v>27.533365885416668</c:v>
                </c:pt>
                <c:pt idx="898">
                  <c:v>27.499918619791668</c:v>
                </c:pt>
                <c:pt idx="899">
                  <c:v>27.499918619791668</c:v>
                </c:pt>
                <c:pt idx="900">
                  <c:v>27.533284505208332</c:v>
                </c:pt>
                <c:pt idx="901">
                  <c:v>27.499918619791668</c:v>
                </c:pt>
                <c:pt idx="902">
                  <c:v>27.499918619791668</c:v>
                </c:pt>
                <c:pt idx="903">
                  <c:v>27.466634114583332</c:v>
                </c:pt>
                <c:pt idx="904">
                  <c:v>27.433268229166668</c:v>
                </c:pt>
                <c:pt idx="905">
                  <c:v>27.466634114583332</c:v>
                </c:pt>
                <c:pt idx="906">
                  <c:v>27.39990234375</c:v>
                </c:pt>
                <c:pt idx="907">
                  <c:v>27.433268229166668</c:v>
                </c:pt>
                <c:pt idx="908">
                  <c:v>27.39990234375</c:v>
                </c:pt>
                <c:pt idx="909">
                  <c:v>27.433268229166668</c:v>
                </c:pt>
                <c:pt idx="910">
                  <c:v>27.466634114583332</c:v>
                </c:pt>
                <c:pt idx="911">
                  <c:v>27.433268229166668</c:v>
                </c:pt>
                <c:pt idx="912">
                  <c:v>27.39990234375</c:v>
                </c:pt>
                <c:pt idx="913">
                  <c:v>27.433268229166668</c:v>
                </c:pt>
                <c:pt idx="914">
                  <c:v>27.433268229166668</c:v>
                </c:pt>
                <c:pt idx="915">
                  <c:v>27.366536458333332</c:v>
                </c:pt>
                <c:pt idx="916">
                  <c:v>27.366536458333332</c:v>
                </c:pt>
                <c:pt idx="917">
                  <c:v>27.333251953125</c:v>
                </c:pt>
                <c:pt idx="918">
                  <c:v>27.333251953125</c:v>
                </c:pt>
                <c:pt idx="919">
                  <c:v>27.333251953125</c:v>
                </c:pt>
                <c:pt idx="920">
                  <c:v>27.399983723958332</c:v>
                </c:pt>
                <c:pt idx="921">
                  <c:v>27.366617838541668</c:v>
                </c:pt>
                <c:pt idx="922">
                  <c:v>27.39990234375</c:v>
                </c:pt>
                <c:pt idx="923">
                  <c:v>27.39990234375</c:v>
                </c:pt>
                <c:pt idx="924">
                  <c:v>27.39990234375</c:v>
                </c:pt>
                <c:pt idx="925">
                  <c:v>27.366536458333332</c:v>
                </c:pt>
                <c:pt idx="926">
                  <c:v>27.366536458333332</c:v>
                </c:pt>
                <c:pt idx="927">
                  <c:v>27.299967447916668</c:v>
                </c:pt>
                <c:pt idx="928">
                  <c:v>27.299967447916668</c:v>
                </c:pt>
                <c:pt idx="929">
                  <c:v>27.2666015625</c:v>
                </c:pt>
                <c:pt idx="930">
                  <c:v>27.266682942708332</c:v>
                </c:pt>
                <c:pt idx="931">
                  <c:v>27.2666015625</c:v>
                </c:pt>
                <c:pt idx="932">
                  <c:v>27.299967447916668</c:v>
                </c:pt>
                <c:pt idx="933">
                  <c:v>27.299967447916668</c:v>
                </c:pt>
                <c:pt idx="934">
                  <c:v>27.233235677083332</c:v>
                </c:pt>
                <c:pt idx="935">
                  <c:v>27.2666015625</c:v>
                </c:pt>
                <c:pt idx="936">
                  <c:v>27.233235677083332</c:v>
                </c:pt>
                <c:pt idx="937">
                  <c:v>27.2666015625</c:v>
                </c:pt>
                <c:pt idx="938">
                  <c:v>27.166666666666668</c:v>
                </c:pt>
                <c:pt idx="939">
                  <c:v>27.166666666666668</c:v>
                </c:pt>
                <c:pt idx="940">
                  <c:v>27.166666666666668</c:v>
                </c:pt>
                <c:pt idx="941">
                  <c:v>27.166666666666668</c:v>
                </c:pt>
                <c:pt idx="942">
                  <c:v>27.13330078125</c:v>
                </c:pt>
                <c:pt idx="943">
                  <c:v>27.199951171875</c:v>
                </c:pt>
                <c:pt idx="944">
                  <c:v>27.166666666666668</c:v>
                </c:pt>
                <c:pt idx="945">
                  <c:v>27.199951171875</c:v>
                </c:pt>
                <c:pt idx="946">
                  <c:v>27.199951171875</c:v>
                </c:pt>
                <c:pt idx="947">
                  <c:v>27.166666666666668</c:v>
                </c:pt>
                <c:pt idx="948">
                  <c:v>27.199951171875</c:v>
                </c:pt>
                <c:pt idx="949">
                  <c:v>27.166666666666668</c:v>
                </c:pt>
                <c:pt idx="950">
                  <c:v>27.166666666666668</c:v>
                </c:pt>
                <c:pt idx="951">
                  <c:v>27.13330078125</c:v>
                </c:pt>
                <c:pt idx="952">
                  <c:v>27.066569010416668</c:v>
                </c:pt>
                <c:pt idx="953">
                  <c:v>27.099934895833332</c:v>
                </c:pt>
                <c:pt idx="954">
                  <c:v>27.033203125</c:v>
                </c:pt>
                <c:pt idx="955">
                  <c:v>27.033203125</c:v>
                </c:pt>
                <c:pt idx="956">
                  <c:v>27.066569010416668</c:v>
                </c:pt>
                <c:pt idx="957">
                  <c:v>27.099934895833332</c:v>
                </c:pt>
                <c:pt idx="958">
                  <c:v>27.13330078125</c:v>
                </c:pt>
                <c:pt idx="959">
                  <c:v>27.099934895833332</c:v>
                </c:pt>
                <c:pt idx="960">
                  <c:v>27.066569010416668</c:v>
                </c:pt>
                <c:pt idx="961">
                  <c:v>27.066569010416668</c:v>
                </c:pt>
                <c:pt idx="962">
                  <c:v>27.033284505208332</c:v>
                </c:pt>
                <c:pt idx="963">
                  <c:v>27.066569010416668</c:v>
                </c:pt>
                <c:pt idx="964">
                  <c:v>27.066569010416668</c:v>
                </c:pt>
                <c:pt idx="965">
                  <c:v>27.033203125</c:v>
                </c:pt>
                <c:pt idx="966">
                  <c:v>26.999918619791668</c:v>
                </c:pt>
                <c:pt idx="967">
                  <c:v>26.999918619791668</c:v>
                </c:pt>
                <c:pt idx="968">
                  <c:v>27.033203125</c:v>
                </c:pt>
                <c:pt idx="969">
                  <c:v>26.966634114583332</c:v>
                </c:pt>
                <c:pt idx="970">
                  <c:v>27</c:v>
                </c:pt>
                <c:pt idx="971">
                  <c:v>26.966634114583332</c:v>
                </c:pt>
                <c:pt idx="972">
                  <c:v>26.933268229166668</c:v>
                </c:pt>
                <c:pt idx="973">
                  <c:v>26.899983723958332</c:v>
                </c:pt>
                <c:pt idx="974">
                  <c:v>26.866617838541668</c:v>
                </c:pt>
                <c:pt idx="975">
                  <c:v>26.899983723958332</c:v>
                </c:pt>
                <c:pt idx="976">
                  <c:v>26.933349609375</c:v>
                </c:pt>
                <c:pt idx="977">
                  <c:v>26.899983723958332</c:v>
                </c:pt>
                <c:pt idx="978">
                  <c:v>26.899983723958332</c:v>
                </c:pt>
                <c:pt idx="979">
                  <c:v>26.933268229166668</c:v>
                </c:pt>
                <c:pt idx="980">
                  <c:v>26.899983723958332</c:v>
                </c:pt>
                <c:pt idx="981">
                  <c:v>26.899983723958332</c:v>
                </c:pt>
                <c:pt idx="982">
                  <c:v>26.899983723958332</c:v>
                </c:pt>
                <c:pt idx="983">
                  <c:v>26.866617838541668</c:v>
                </c:pt>
                <c:pt idx="984">
                  <c:v>26.899983723958332</c:v>
                </c:pt>
                <c:pt idx="985">
                  <c:v>26.866617838541668</c:v>
                </c:pt>
                <c:pt idx="986">
                  <c:v>26.866617838541668</c:v>
                </c:pt>
                <c:pt idx="987">
                  <c:v>26.866617838541668</c:v>
                </c:pt>
                <c:pt idx="988">
                  <c:v>26.799967447916668</c:v>
                </c:pt>
                <c:pt idx="989">
                  <c:v>26.799967447916668</c:v>
                </c:pt>
                <c:pt idx="990">
                  <c:v>26.766682942708332</c:v>
                </c:pt>
                <c:pt idx="991">
                  <c:v>26.766682942708332</c:v>
                </c:pt>
                <c:pt idx="992">
                  <c:v>26.766682942708332</c:v>
                </c:pt>
                <c:pt idx="993">
                  <c:v>26.799967447916668</c:v>
                </c:pt>
                <c:pt idx="994">
                  <c:v>26.766682942708332</c:v>
                </c:pt>
                <c:pt idx="995">
                  <c:v>26.7666015625</c:v>
                </c:pt>
                <c:pt idx="996">
                  <c:v>26.733317057291668</c:v>
                </c:pt>
                <c:pt idx="997">
                  <c:v>26.7666015625</c:v>
                </c:pt>
                <c:pt idx="998">
                  <c:v>26.733317057291668</c:v>
                </c:pt>
                <c:pt idx="999">
                  <c:v>26.7666015625</c:v>
                </c:pt>
                <c:pt idx="1000">
                  <c:v>26.866617838541668</c:v>
                </c:pt>
                <c:pt idx="1001">
                  <c:v>26.833251953125</c:v>
                </c:pt>
                <c:pt idx="1002">
                  <c:v>26.799967447916668</c:v>
                </c:pt>
                <c:pt idx="1003">
                  <c:v>26.833333333333332</c:v>
                </c:pt>
                <c:pt idx="1004">
                  <c:v>26.86669921875</c:v>
                </c:pt>
                <c:pt idx="1005">
                  <c:v>26.86669921875</c:v>
                </c:pt>
                <c:pt idx="1006">
                  <c:v>26.800048828125</c:v>
                </c:pt>
                <c:pt idx="1007">
                  <c:v>26.733317057291668</c:v>
                </c:pt>
                <c:pt idx="1008">
                  <c:v>26.766682942708332</c:v>
                </c:pt>
                <c:pt idx="1009">
                  <c:v>26.699951171875</c:v>
                </c:pt>
                <c:pt idx="1010">
                  <c:v>26.766682942708332</c:v>
                </c:pt>
                <c:pt idx="1011">
                  <c:v>26.733317057291668</c:v>
                </c:pt>
                <c:pt idx="1012">
                  <c:v>26.733317057291668</c:v>
                </c:pt>
                <c:pt idx="1013">
                  <c:v>26.666585286458332</c:v>
                </c:pt>
                <c:pt idx="1014">
                  <c:v>26.699951171875</c:v>
                </c:pt>
                <c:pt idx="1015">
                  <c:v>26.666585286458332</c:v>
                </c:pt>
                <c:pt idx="1016">
                  <c:v>26.699951171875</c:v>
                </c:pt>
                <c:pt idx="1017">
                  <c:v>26.699951171875</c:v>
                </c:pt>
                <c:pt idx="1018">
                  <c:v>26.63330078125</c:v>
                </c:pt>
                <c:pt idx="1019">
                  <c:v>26.63330078125</c:v>
                </c:pt>
                <c:pt idx="1020">
                  <c:v>26.599934895833332</c:v>
                </c:pt>
                <c:pt idx="1021">
                  <c:v>26.63330078125</c:v>
                </c:pt>
                <c:pt idx="1022">
                  <c:v>26.566650390625</c:v>
                </c:pt>
                <c:pt idx="1023">
                  <c:v>26.566569010416668</c:v>
                </c:pt>
                <c:pt idx="1024">
                  <c:v>26.633219401041668</c:v>
                </c:pt>
                <c:pt idx="1025">
                  <c:v>26.599934895833332</c:v>
                </c:pt>
                <c:pt idx="1026">
                  <c:v>26.599934895833332</c:v>
                </c:pt>
                <c:pt idx="1027">
                  <c:v>26.599934895833332</c:v>
                </c:pt>
                <c:pt idx="1028">
                  <c:v>26.599934895833332</c:v>
                </c:pt>
                <c:pt idx="1029">
                  <c:v>26.599934895833332</c:v>
                </c:pt>
                <c:pt idx="1030">
                  <c:v>26.566650390625</c:v>
                </c:pt>
                <c:pt idx="1031">
                  <c:v>26.599934895833332</c:v>
                </c:pt>
                <c:pt idx="1032">
                  <c:v>26.533365885416668</c:v>
                </c:pt>
                <c:pt idx="1033">
                  <c:v>26.566650390625</c:v>
                </c:pt>
                <c:pt idx="1034">
                  <c:v>26.533365885416668</c:v>
                </c:pt>
                <c:pt idx="1035">
                  <c:v>26.533365885416668</c:v>
                </c:pt>
                <c:pt idx="1036">
                  <c:v>26.533365885416668</c:v>
                </c:pt>
                <c:pt idx="1037">
                  <c:v>26.566650390625</c:v>
                </c:pt>
                <c:pt idx="1038">
                  <c:v>26.566650390625</c:v>
                </c:pt>
                <c:pt idx="1039">
                  <c:v>26.5</c:v>
                </c:pt>
                <c:pt idx="1040">
                  <c:v>26.533284505208332</c:v>
                </c:pt>
                <c:pt idx="1041">
                  <c:v>26.566650390625</c:v>
                </c:pt>
                <c:pt idx="1042">
                  <c:v>26.566650390625</c:v>
                </c:pt>
                <c:pt idx="1043">
                  <c:v>26.566650390625</c:v>
                </c:pt>
                <c:pt idx="1044">
                  <c:v>26.566650390625</c:v>
                </c:pt>
                <c:pt idx="1045">
                  <c:v>26.533365885416668</c:v>
                </c:pt>
                <c:pt idx="1046">
                  <c:v>26.5</c:v>
                </c:pt>
                <c:pt idx="1047">
                  <c:v>26.466715494791668</c:v>
                </c:pt>
                <c:pt idx="1048">
                  <c:v>26.5</c:v>
                </c:pt>
                <c:pt idx="1049">
                  <c:v>26.466634114583332</c:v>
                </c:pt>
                <c:pt idx="1050">
                  <c:v>26.5</c:v>
                </c:pt>
                <c:pt idx="1051">
                  <c:v>26.433349609375</c:v>
                </c:pt>
                <c:pt idx="1052">
                  <c:v>26.533284505208332</c:v>
                </c:pt>
                <c:pt idx="1053">
                  <c:v>26.533284505208332</c:v>
                </c:pt>
                <c:pt idx="1054">
                  <c:v>26.433349609375</c:v>
                </c:pt>
                <c:pt idx="1055">
                  <c:v>26.5</c:v>
                </c:pt>
                <c:pt idx="1056">
                  <c:v>26.533365885416668</c:v>
                </c:pt>
                <c:pt idx="1057">
                  <c:v>26.5</c:v>
                </c:pt>
                <c:pt idx="1058">
                  <c:v>26.433349609375</c:v>
                </c:pt>
                <c:pt idx="1059">
                  <c:v>26.499918619791668</c:v>
                </c:pt>
                <c:pt idx="1060">
                  <c:v>26.499918619791668</c:v>
                </c:pt>
                <c:pt idx="1061">
                  <c:v>26.466634114583332</c:v>
                </c:pt>
                <c:pt idx="1062">
                  <c:v>26.466634114583332</c:v>
                </c:pt>
                <c:pt idx="1063">
                  <c:v>26.466634114583332</c:v>
                </c:pt>
                <c:pt idx="1064">
                  <c:v>26.466634114583332</c:v>
                </c:pt>
                <c:pt idx="1065">
                  <c:v>26.399983723958332</c:v>
                </c:pt>
                <c:pt idx="1066">
                  <c:v>26.399983723958332</c:v>
                </c:pt>
                <c:pt idx="1067">
                  <c:v>26.399983723958332</c:v>
                </c:pt>
                <c:pt idx="1068">
                  <c:v>26.399983723958332</c:v>
                </c:pt>
                <c:pt idx="1069">
                  <c:v>26.399983723958332</c:v>
                </c:pt>
                <c:pt idx="1070">
                  <c:v>26.366617838541668</c:v>
                </c:pt>
                <c:pt idx="1071">
                  <c:v>26.366617838541668</c:v>
                </c:pt>
                <c:pt idx="1072">
                  <c:v>26.300048828125</c:v>
                </c:pt>
                <c:pt idx="1073">
                  <c:v>26.299967447916668</c:v>
                </c:pt>
                <c:pt idx="1074">
                  <c:v>26.2333984375</c:v>
                </c:pt>
                <c:pt idx="1075">
                  <c:v>26.266682942708332</c:v>
                </c:pt>
                <c:pt idx="1076">
                  <c:v>26.266682942708332</c:v>
                </c:pt>
                <c:pt idx="1077">
                  <c:v>26.266682942708332</c:v>
                </c:pt>
                <c:pt idx="1078">
                  <c:v>26.2333984375</c:v>
                </c:pt>
                <c:pt idx="1079">
                  <c:v>26.266682942708332</c:v>
                </c:pt>
                <c:pt idx="1080">
                  <c:v>26.266682942708332</c:v>
                </c:pt>
                <c:pt idx="1081">
                  <c:v>26.233317057291668</c:v>
                </c:pt>
                <c:pt idx="1082">
                  <c:v>26.299967447916668</c:v>
                </c:pt>
                <c:pt idx="1083">
                  <c:v>26.266682942708332</c:v>
                </c:pt>
                <c:pt idx="1084">
                  <c:v>26.299967447916668</c:v>
                </c:pt>
                <c:pt idx="1085">
                  <c:v>26.266682942708332</c:v>
                </c:pt>
                <c:pt idx="1086">
                  <c:v>26.2333984375</c:v>
                </c:pt>
                <c:pt idx="1087">
                  <c:v>26.2333984375</c:v>
                </c:pt>
                <c:pt idx="1088">
                  <c:v>26.2333984375</c:v>
                </c:pt>
                <c:pt idx="1089">
                  <c:v>26.233317057291668</c:v>
                </c:pt>
                <c:pt idx="1090">
                  <c:v>26.233317057291668</c:v>
                </c:pt>
                <c:pt idx="1091">
                  <c:v>26.233317057291668</c:v>
                </c:pt>
                <c:pt idx="1092">
                  <c:v>26.2666015625</c:v>
                </c:pt>
                <c:pt idx="1093">
                  <c:v>26.2666015625</c:v>
                </c:pt>
                <c:pt idx="1094">
                  <c:v>26.199951171875</c:v>
                </c:pt>
                <c:pt idx="1095">
                  <c:v>26.199951171875</c:v>
                </c:pt>
                <c:pt idx="1096">
                  <c:v>26.166666666666668</c:v>
                </c:pt>
                <c:pt idx="1097">
                  <c:v>26.166666666666668</c:v>
                </c:pt>
                <c:pt idx="1098">
                  <c:v>26.166666666666668</c:v>
                </c:pt>
                <c:pt idx="1099">
                  <c:v>26.166666666666668</c:v>
                </c:pt>
                <c:pt idx="1100">
                  <c:v>26.2333984375</c:v>
                </c:pt>
                <c:pt idx="1101">
                  <c:v>26.200032552083332</c:v>
                </c:pt>
                <c:pt idx="1102">
                  <c:v>26.2333984375</c:v>
                </c:pt>
                <c:pt idx="1103">
                  <c:v>26.233317057291668</c:v>
                </c:pt>
                <c:pt idx="1104">
                  <c:v>26.2333984375</c:v>
                </c:pt>
                <c:pt idx="1105">
                  <c:v>26.233317057291668</c:v>
                </c:pt>
                <c:pt idx="1106">
                  <c:v>26.200032552083332</c:v>
                </c:pt>
                <c:pt idx="1107">
                  <c:v>26.200032552083332</c:v>
                </c:pt>
                <c:pt idx="1108">
                  <c:v>26.166585286458332</c:v>
                </c:pt>
                <c:pt idx="1109">
                  <c:v>26.199951171875</c:v>
                </c:pt>
                <c:pt idx="1110">
                  <c:v>26.199951171875</c:v>
                </c:pt>
                <c:pt idx="1111">
                  <c:v>26.166585286458332</c:v>
                </c:pt>
                <c:pt idx="1112">
                  <c:v>26.166585286458332</c:v>
                </c:pt>
                <c:pt idx="1113">
                  <c:v>26.199951171875</c:v>
                </c:pt>
                <c:pt idx="1114">
                  <c:v>26.199951171875</c:v>
                </c:pt>
                <c:pt idx="1115">
                  <c:v>26.13330078125</c:v>
                </c:pt>
                <c:pt idx="1116">
                  <c:v>26.13330078125</c:v>
                </c:pt>
                <c:pt idx="1117">
                  <c:v>26.099934895833332</c:v>
                </c:pt>
                <c:pt idx="1118">
                  <c:v>26.13330078125</c:v>
                </c:pt>
                <c:pt idx="1119">
                  <c:v>26.099934895833332</c:v>
                </c:pt>
                <c:pt idx="1120">
                  <c:v>26.066569010416668</c:v>
                </c:pt>
                <c:pt idx="1121">
                  <c:v>26.13330078125</c:v>
                </c:pt>
                <c:pt idx="1122">
                  <c:v>26.13330078125</c:v>
                </c:pt>
                <c:pt idx="1123">
                  <c:v>26.099934895833332</c:v>
                </c:pt>
                <c:pt idx="1124">
                  <c:v>26.099934895833332</c:v>
                </c:pt>
                <c:pt idx="1125">
                  <c:v>26.066569010416668</c:v>
                </c:pt>
                <c:pt idx="1126">
                  <c:v>26.099934895833332</c:v>
                </c:pt>
                <c:pt idx="1127">
                  <c:v>26.099934895833332</c:v>
                </c:pt>
                <c:pt idx="1128">
                  <c:v>26.066569010416668</c:v>
                </c:pt>
                <c:pt idx="1129">
                  <c:v>26.066569010416668</c:v>
                </c:pt>
                <c:pt idx="1130">
                  <c:v>26.099934895833332</c:v>
                </c:pt>
                <c:pt idx="1131">
                  <c:v>26.066569010416668</c:v>
                </c:pt>
                <c:pt idx="1132">
                  <c:v>26.066569010416668</c:v>
                </c:pt>
                <c:pt idx="1133">
                  <c:v>25.966715494791668</c:v>
                </c:pt>
                <c:pt idx="1134">
                  <c:v>26.033284505208332</c:v>
                </c:pt>
                <c:pt idx="1135">
                  <c:v>26</c:v>
                </c:pt>
                <c:pt idx="1136">
                  <c:v>26</c:v>
                </c:pt>
                <c:pt idx="1137">
                  <c:v>26</c:v>
                </c:pt>
                <c:pt idx="1138">
                  <c:v>25.966634114583332</c:v>
                </c:pt>
                <c:pt idx="1139">
                  <c:v>25.966634114583332</c:v>
                </c:pt>
                <c:pt idx="1140">
                  <c:v>25.966634114583332</c:v>
                </c:pt>
                <c:pt idx="1141">
                  <c:v>25.933349609375</c:v>
                </c:pt>
                <c:pt idx="1142">
                  <c:v>25.933349609375</c:v>
                </c:pt>
                <c:pt idx="1143">
                  <c:v>25.833333333333332</c:v>
                </c:pt>
                <c:pt idx="1144">
                  <c:v>25.866617838541668</c:v>
                </c:pt>
                <c:pt idx="1145">
                  <c:v>25.866617838541668</c:v>
                </c:pt>
                <c:pt idx="1146">
                  <c:v>25.933349609375</c:v>
                </c:pt>
                <c:pt idx="1147">
                  <c:v>25.933349609375</c:v>
                </c:pt>
                <c:pt idx="1148">
                  <c:v>25.933268229166668</c:v>
                </c:pt>
                <c:pt idx="1149">
                  <c:v>25.933268229166668</c:v>
                </c:pt>
                <c:pt idx="1150">
                  <c:v>25.933268229166668</c:v>
                </c:pt>
                <c:pt idx="1151">
                  <c:v>25.933268229166668</c:v>
                </c:pt>
                <c:pt idx="1152">
                  <c:v>25.933268229166668</c:v>
                </c:pt>
                <c:pt idx="1153">
                  <c:v>25.89990234375</c:v>
                </c:pt>
                <c:pt idx="1154">
                  <c:v>25.833333333333332</c:v>
                </c:pt>
                <c:pt idx="1155">
                  <c:v>25.866617838541668</c:v>
                </c:pt>
                <c:pt idx="1156">
                  <c:v>25.833251953125</c:v>
                </c:pt>
                <c:pt idx="1157">
                  <c:v>25.866617838541668</c:v>
                </c:pt>
                <c:pt idx="1158">
                  <c:v>25.833251953125</c:v>
                </c:pt>
                <c:pt idx="1159">
                  <c:v>25.799967447916668</c:v>
                </c:pt>
                <c:pt idx="1160">
                  <c:v>25.866617838541668</c:v>
                </c:pt>
                <c:pt idx="1161">
                  <c:v>25.866617838541668</c:v>
                </c:pt>
                <c:pt idx="1162">
                  <c:v>25.866617838541668</c:v>
                </c:pt>
                <c:pt idx="1163">
                  <c:v>25.833251953125</c:v>
                </c:pt>
                <c:pt idx="1164">
                  <c:v>25.833251953125</c:v>
                </c:pt>
                <c:pt idx="1165">
                  <c:v>25.833251953125</c:v>
                </c:pt>
                <c:pt idx="1166">
                  <c:v>25.799967447916668</c:v>
                </c:pt>
                <c:pt idx="1167">
                  <c:v>25.833251953125</c:v>
                </c:pt>
                <c:pt idx="1168">
                  <c:v>25.766682942708332</c:v>
                </c:pt>
                <c:pt idx="1169">
                  <c:v>25.800048828125</c:v>
                </c:pt>
                <c:pt idx="1170">
                  <c:v>25.866617838541668</c:v>
                </c:pt>
                <c:pt idx="1171">
                  <c:v>25.766682942708332</c:v>
                </c:pt>
                <c:pt idx="1172">
                  <c:v>25.799967447916668</c:v>
                </c:pt>
                <c:pt idx="1173">
                  <c:v>25.833251953125</c:v>
                </c:pt>
                <c:pt idx="1174">
                  <c:v>25.799967447916668</c:v>
                </c:pt>
                <c:pt idx="1175">
                  <c:v>25.766682942708332</c:v>
                </c:pt>
                <c:pt idx="1176">
                  <c:v>25.800048828125</c:v>
                </c:pt>
                <c:pt idx="1177">
                  <c:v>25.766682942708332</c:v>
                </c:pt>
                <c:pt idx="1178">
                  <c:v>25.7333984375</c:v>
                </c:pt>
                <c:pt idx="1179">
                  <c:v>25.700032552083332</c:v>
                </c:pt>
                <c:pt idx="1180">
                  <c:v>25.7333984375</c:v>
                </c:pt>
                <c:pt idx="1181">
                  <c:v>25.799967447916668</c:v>
                </c:pt>
                <c:pt idx="1182">
                  <c:v>25.7666015625</c:v>
                </c:pt>
                <c:pt idx="1183">
                  <c:v>25.733317057291668</c:v>
                </c:pt>
                <c:pt idx="1184">
                  <c:v>25.733317057291668</c:v>
                </c:pt>
                <c:pt idx="1185">
                  <c:v>25.733317057291668</c:v>
                </c:pt>
                <c:pt idx="1186">
                  <c:v>25.766682942708332</c:v>
                </c:pt>
                <c:pt idx="1187">
                  <c:v>25.700032552083332</c:v>
                </c:pt>
                <c:pt idx="1188">
                  <c:v>25.700032552083332</c:v>
                </c:pt>
                <c:pt idx="1189">
                  <c:v>25.766682942708332</c:v>
                </c:pt>
                <c:pt idx="1190">
                  <c:v>25.666666666666668</c:v>
                </c:pt>
                <c:pt idx="1191">
                  <c:v>25.700032552083332</c:v>
                </c:pt>
                <c:pt idx="1192">
                  <c:v>25.666666666666668</c:v>
                </c:pt>
                <c:pt idx="1193">
                  <c:v>25.666666666666668</c:v>
                </c:pt>
                <c:pt idx="1194">
                  <c:v>25.699951171875</c:v>
                </c:pt>
                <c:pt idx="1195">
                  <c:v>25.699951171875</c:v>
                </c:pt>
                <c:pt idx="1196">
                  <c:v>25.699951171875</c:v>
                </c:pt>
                <c:pt idx="1197">
                  <c:v>25.733317057291668</c:v>
                </c:pt>
                <c:pt idx="1198">
                  <c:v>25.700032552083332</c:v>
                </c:pt>
                <c:pt idx="1199">
                  <c:v>25.666585286458332</c:v>
                </c:pt>
                <c:pt idx="1200">
                  <c:v>25.666585286458332</c:v>
                </c:pt>
                <c:pt idx="1201">
                  <c:v>25.699951171875</c:v>
                </c:pt>
                <c:pt idx="1202">
                  <c:v>25.733235677083332</c:v>
                </c:pt>
                <c:pt idx="1203">
                  <c:v>25.7666015625</c:v>
                </c:pt>
                <c:pt idx="1204">
                  <c:v>25.7666015625</c:v>
                </c:pt>
                <c:pt idx="1205">
                  <c:v>25.733317057291668</c:v>
                </c:pt>
                <c:pt idx="1206">
                  <c:v>25.699951171875</c:v>
                </c:pt>
                <c:pt idx="1207">
                  <c:v>25.733317057291668</c:v>
                </c:pt>
                <c:pt idx="1208">
                  <c:v>25.699951171875</c:v>
                </c:pt>
                <c:pt idx="1209">
                  <c:v>25.699951171875</c:v>
                </c:pt>
                <c:pt idx="1210">
                  <c:v>25.699951171875</c:v>
                </c:pt>
                <c:pt idx="1211">
                  <c:v>25.599934895833332</c:v>
                </c:pt>
                <c:pt idx="1212">
                  <c:v>25.63330078125</c:v>
                </c:pt>
                <c:pt idx="1213">
                  <c:v>25.599934895833332</c:v>
                </c:pt>
                <c:pt idx="1214">
                  <c:v>25.666666666666668</c:v>
                </c:pt>
                <c:pt idx="1215">
                  <c:v>25.63330078125</c:v>
                </c:pt>
                <c:pt idx="1216">
                  <c:v>25.666585286458332</c:v>
                </c:pt>
                <c:pt idx="1217">
                  <c:v>25.63330078125</c:v>
                </c:pt>
                <c:pt idx="1218">
                  <c:v>25.666585286458332</c:v>
                </c:pt>
                <c:pt idx="1219">
                  <c:v>25.63330078125</c:v>
                </c:pt>
                <c:pt idx="1220">
                  <c:v>25.566650390625</c:v>
                </c:pt>
                <c:pt idx="1221">
                  <c:v>25.566650390625</c:v>
                </c:pt>
                <c:pt idx="1222">
                  <c:v>25.533365885416668</c:v>
                </c:pt>
                <c:pt idx="1223">
                  <c:v>25.533284505208332</c:v>
                </c:pt>
                <c:pt idx="1224">
                  <c:v>25.5</c:v>
                </c:pt>
                <c:pt idx="1225">
                  <c:v>25.533284505208332</c:v>
                </c:pt>
                <c:pt idx="1226">
                  <c:v>25.533284505208332</c:v>
                </c:pt>
                <c:pt idx="1227">
                  <c:v>25.566650390625</c:v>
                </c:pt>
                <c:pt idx="1228">
                  <c:v>25.566650390625</c:v>
                </c:pt>
                <c:pt idx="1229">
                  <c:v>25.566650390625</c:v>
                </c:pt>
                <c:pt idx="1230">
                  <c:v>25.600016276041668</c:v>
                </c:pt>
                <c:pt idx="1231">
                  <c:v>25.600016276041668</c:v>
                </c:pt>
                <c:pt idx="1232">
                  <c:v>25.533365885416668</c:v>
                </c:pt>
                <c:pt idx="1233">
                  <c:v>25.533365885416668</c:v>
                </c:pt>
                <c:pt idx="1234">
                  <c:v>25.533365885416668</c:v>
                </c:pt>
                <c:pt idx="1235">
                  <c:v>25.533365885416668</c:v>
                </c:pt>
                <c:pt idx="1236">
                  <c:v>25.533365885416668</c:v>
                </c:pt>
                <c:pt idx="1237">
                  <c:v>25.533365885416668</c:v>
                </c:pt>
                <c:pt idx="1238">
                  <c:v>25.5</c:v>
                </c:pt>
                <c:pt idx="1239">
                  <c:v>25.500081380208332</c:v>
                </c:pt>
                <c:pt idx="1240">
                  <c:v>25.466715494791668</c:v>
                </c:pt>
                <c:pt idx="1241">
                  <c:v>25.5</c:v>
                </c:pt>
                <c:pt idx="1242">
                  <c:v>25.433349609375</c:v>
                </c:pt>
                <c:pt idx="1243">
                  <c:v>25.466634114583332</c:v>
                </c:pt>
                <c:pt idx="1244">
                  <c:v>25.533365885416668</c:v>
                </c:pt>
                <c:pt idx="1245">
                  <c:v>25.500081380208332</c:v>
                </c:pt>
                <c:pt idx="1246">
                  <c:v>25.533365885416668</c:v>
                </c:pt>
                <c:pt idx="1247">
                  <c:v>25.500081380208332</c:v>
                </c:pt>
                <c:pt idx="1248">
                  <c:v>25.466715494791668</c:v>
                </c:pt>
                <c:pt idx="1249">
                  <c:v>25.466715494791668</c:v>
                </c:pt>
                <c:pt idx="1250">
                  <c:v>25.433349609375</c:v>
                </c:pt>
                <c:pt idx="1251">
                  <c:v>25.433349609375</c:v>
                </c:pt>
                <c:pt idx="1252">
                  <c:v>25.433349609375</c:v>
                </c:pt>
                <c:pt idx="1253">
                  <c:v>25.433349609375</c:v>
                </c:pt>
                <c:pt idx="1254">
                  <c:v>25.433349609375</c:v>
                </c:pt>
                <c:pt idx="1255">
                  <c:v>25.433349609375</c:v>
                </c:pt>
                <c:pt idx="1256">
                  <c:v>25.433349609375</c:v>
                </c:pt>
                <c:pt idx="1257">
                  <c:v>25.399983723958332</c:v>
                </c:pt>
                <c:pt idx="1258">
                  <c:v>25.433349609375</c:v>
                </c:pt>
                <c:pt idx="1259">
                  <c:v>25.399983723958332</c:v>
                </c:pt>
                <c:pt idx="1260">
                  <c:v>25.433349609375</c:v>
                </c:pt>
                <c:pt idx="1261">
                  <c:v>25.433349609375</c:v>
                </c:pt>
                <c:pt idx="1262">
                  <c:v>25.399983723958332</c:v>
                </c:pt>
                <c:pt idx="1263">
                  <c:v>25.466715494791668</c:v>
                </c:pt>
                <c:pt idx="1264">
                  <c:v>25.399983723958332</c:v>
                </c:pt>
                <c:pt idx="1265">
                  <c:v>25.433349609375</c:v>
                </c:pt>
                <c:pt idx="1266">
                  <c:v>25.399983723958332</c:v>
                </c:pt>
                <c:pt idx="1267">
                  <c:v>25.433349609375</c:v>
                </c:pt>
                <c:pt idx="1268">
                  <c:v>25.366617838541668</c:v>
                </c:pt>
                <c:pt idx="1269">
                  <c:v>25.366617838541668</c:v>
                </c:pt>
                <c:pt idx="1270">
                  <c:v>25.366617838541668</c:v>
                </c:pt>
                <c:pt idx="1271">
                  <c:v>25.366617838541668</c:v>
                </c:pt>
                <c:pt idx="1272">
                  <c:v>25.399983723958332</c:v>
                </c:pt>
                <c:pt idx="1273">
                  <c:v>25.399983723958332</c:v>
                </c:pt>
                <c:pt idx="1274">
                  <c:v>25.366617838541668</c:v>
                </c:pt>
                <c:pt idx="1275">
                  <c:v>25.399983723958332</c:v>
                </c:pt>
                <c:pt idx="1276">
                  <c:v>25.333333333333332</c:v>
                </c:pt>
                <c:pt idx="1277">
                  <c:v>25.36669921875</c:v>
                </c:pt>
                <c:pt idx="1278">
                  <c:v>25.36669921875</c:v>
                </c:pt>
                <c:pt idx="1279">
                  <c:v>25.36669921875</c:v>
                </c:pt>
                <c:pt idx="1280">
                  <c:v>25.333333333333332</c:v>
                </c:pt>
                <c:pt idx="1281">
                  <c:v>25.333333333333332</c:v>
                </c:pt>
                <c:pt idx="1282">
                  <c:v>25.333333333333332</c:v>
                </c:pt>
                <c:pt idx="1283">
                  <c:v>25.366617838541668</c:v>
                </c:pt>
                <c:pt idx="1284">
                  <c:v>25.399983723958332</c:v>
                </c:pt>
                <c:pt idx="1285">
                  <c:v>25.366617838541668</c:v>
                </c:pt>
                <c:pt idx="1286">
                  <c:v>25.400065104166668</c:v>
                </c:pt>
                <c:pt idx="1287">
                  <c:v>25.366617838541668</c:v>
                </c:pt>
                <c:pt idx="1288">
                  <c:v>25.266682942708332</c:v>
                </c:pt>
                <c:pt idx="1289">
                  <c:v>25.299967447916668</c:v>
                </c:pt>
                <c:pt idx="1290">
                  <c:v>25.233317057291668</c:v>
                </c:pt>
                <c:pt idx="1291">
                  <c:v>25.2666015625</c:v>
                </c:pt>
                <c:pt idx="1292">
                  <c:v>25.233317057291668</c:v>
                </c:pt>
                <c:pt idx="1293">
                  <c:v>25.2666015625</c:v>
                </c:pt>
                <c:pt idx="1294">
                  <c:v>25.333251953125</c:v>
                </c:pt>
                <c:pt idx="1295">
                  <c:v>25.299967447916668</c:v>
                </c:pt>
                <c:pt idx="1296">
                  <c:v>25.299967447916668</c:v>
                </c:pt>
                <c:pt idx="1297">
                  <c:v>25.299967447916668</c:v>
                </c:pt>
                <c:pt idx="1298">
                  <c:v>25.2333984375</c:v>
                </c:pt>
                <c:pt idx="1299">
                  <c:v>25.266682942708332</c:v>
                </c:pt>
                <c:pt idx="1300">
                  <c:v>25.299967447916668</c:v>
                </c:pt>
                <c:pt idx="1301">
                  <c:v>25.266682942708332</c:v>
                </c:pt>
                <c:pt idx="1302">
                  <c:v>25.266682942708332</c:v>
                </c:pt>
                <c:pt idx="1303">
                  <c:v>25.266682942708332</c:v>
                </c:pt>
                <c:pt idx="1304">
                  <c:v>25.200032552083332</c:v>
                </c:pt>
                <c:pt idx="1305">
                  <c:v>25.266682942708332</c:v>
                </c:pt>
                <c:pt idx="1306">
                  <c:v>25.200032552083332</c:v>
                </c:pt>
                <c:pt idx="1307">
                  <c:v>25.233317057291668</c:v>
                </c:pt>
                <c:pt idx="1308">
                  <c:v>25.200032552083332</c:v>
                </c:pt>
                <c:pt idx="1309">
                  <c:v>25.166666666666668</c:v>
                </c:pt>
                <c:pt idx="1310">
                  <c:v>25.166666666666668</c:v>
                </c:pt>
                <c:pt idx="1311">
                  <c:v>25.233317057291668</c:v>
                </c:pt>
                <c:pt idx="1312">
                  <c:v>25.266682942708332</c:v>
                </c:pt>
                <c:pt idx="1313">
                  <c:v>25.200032552083332</c:v>
                </c:pt>
                <c:pt idx="1314">
                  <c:v>25.2333984375</c:v>
                </c:pt>
                <c:pt idx="1315">
                  <c:v>25.2333984375</c:v>
                </c:pt>
                <c:pt idx="1316">
                  <c:v>25.233317057291668</c:v>
                </c:pt>
                <c:pt idx="1317">
                  <c:v>25.233317057291668</c:v>
                </c:pt>
                <c:pt idx="1318">
                  <c:v>25.199951171875</c:v>
                </c:pt>
                <c:pt idx="1319">
                  <c:v>25.13330078125</c:v>
                </c:pt>
                <c:pt idx="1320">
                  <c:v>25.166666666666668</c:v>
                </c:pt>
                <c:pt idx="1321">
                  <c:v>25.166666666666668</c:v>
                </c:pt>
                <c:pt idx="1322">
                  <c:v>25.13330078125</c:v>
                </c:pt>
                <c:pt idx="1323">
                  <c:v>25.166666666666668</c:v>
                </c:pt>
                <c:pt idx="1324">
                  <c:v>25.13330078125</c:v>
                </c:pt>
                <c:pt idx="1325">
                  <c:v>25.13330078125</c:v>
                </c:pt>
                <c:pt idx="1326">
                  <c:v>25.233317057291668</c:v>
                </c:pt>
                <c:pt idx="1327">
                  <c:v>25.199951171875</c:v>
                </c:pt>
                <c:pt idx="1328">
                  <c:v>25.166585286458332</c:v>
                </c:pt>
                <c:pt idx="1329">
                  <c:v>25.166585286458332</c:v>
                </c:pt>
                <c:pt idx="1330">
                  <c:v>25.166666666666668</c:v>
                </c:pt>
                <c:pt idx="1331">
                  <c:v>25.199951171875</c:v>
                </c:pt>
                <c:pt idx="1332">
                  <c:v>25.066650390625</c:v>
                </c:pt>
                <c:pt idx="1333">
                  <c:v>25.133382161458332</c:v>
                </c:pt>
                <c:pt idx="1334">
                  <c:v>25.066650390625</c:v>
                </c:pt>
                <c:pt idx="1335">
                  <c:v>25.099934895833332</c:v>
                </c:pt>
                <c:pt idx="1336">
                  <c:v>25.13330078125</c:v>
                </c:pt>
                <c:pt idx="1337">
                  <c:v>25.066650390625</c:v>
                </c:pt>
                <c:pt idx="1338">
                  <c:v>25.100016276041668</c:v>
                </c:pt>
                <c:pt idx="1339">
                  <c:v>25.066731770833332</c:v>
                </c:pt>
                <c:pt idx="1340">
                  <c:v>25.066731770833332</c:v>
                </c:pt>
                <c:pt idx="1341">
                  <c:v>25.166666666666668</c:v>
                </c:pt>
                <c:pt idx="1342">
                  <c:v>25.166666666666668</c:v>
                </c:pt>
                <c:pt idx="1343">
                  <c:v>25.13330078125</c:v>
                </c:pt>
                <c:pt idx="1344">
                  <c:v>25.066650390625</c:v>
                </c:pt>
                <c:pt idx="1345">
                  <c:v>25.13330078125</c:v>
                </c:pt>
                <c:pt idx="1346">
                  <c:v>25.066650390625</c:v>
                </c:pt>
                <c:pt idx="1347">
                  <c:v>25.066650390625</c:v>
                </c:pt>
                <c:pt idx="1348">
                  <c:v>25.066650390625</c:v>
                </c:pt>
                <c:pt idx="1349">
                  <c:v>25.066650390625</c:v>
                </c:pt>
                <c:pt idx="1350">
                  <c:v>25</c:v>
                </c:pt>
                <c:pt idx="1351">
                  <c:v>25.066650390625</c:v>
                </c:pt>
                <c:pt idx="1352">
                  <c:v>25.066650390625</c:v>
                </c:pt>
                <c:pt idx="1353">
                  <c:v>25.133382161458332</c:v>
                </c:pt>
                <c:pt idx="1354">
                  <c:v>25.133382161458332</c:v>
                </c:pt>
                <c:pt idx="1355">
                  <c:v>25.13330078125</c:v>
                </c:pt>
                <c:pt idx="1356">
                  <c:v>25.066650390625</c:v>
                </c:pt>
                <c:pt idx="1357">
                  <c:v>25.066650390625</c:v>
                </c:pt>
                <c:pt idx="1358">
                  <c:v>25.033284505208332</c:v>
                </c:pt>
                <c:pt idx="1359">
                  <c:v>25.033365885416668</c:v>
                </c:pt>
                <c:pt idx="1360">
                  <c:v>25.033365885416668</c:v>
                </c:pt>
                <c:pt idx="1361">
                  <c:v>25.033365885416668</c:v>
                </c:pt>
                <c:pt idx="1362">
                  <c:v>25.066731770833332</c:v>
                </c:pt>
                <c:pt idx="1363">
                  <c:v>25.033365885416668</c:v>
                </c:pt>
                <c:pt idx="1364">
                  <c:v>25.066731770833332</c:v>
                </c:pt>
                <c:pt idx="1365">
                  <c:v>25.033365885416668</c:v>
                </c:pt>
                <c:pt idx="1366">
                  <c:v>25.066650390625</c:v>
                </c:pt>
                <c:pt idx="1367">
                  <c:v>25.066650390625</c:v>
                </c:pt>
                <c:pt idx="1368">
                  <c:v>25.033284505208332</c:v>
                </c:pt>
                <c:pt idx="1369">
                  <c:v>24.966715494791668</c:v>
                </c:pt>
                <c:pt idx="1370">
                  <c:v>24.966715494791668</c:v>
                </c:pt>
                <c:pt idx="1371">
                  <c:v>25.000081380208332</c:v>
                </c:pt>
                <c:pt idx="1372">
                  <c:v>24.966715494791668</c:v>
                </c:pt>
                <c:pt idx="1373">
                  <c:v>24.900065104166668</c:v>
                </c:pt>
                <c:pt idx="1374">
                  <c:v>25.033365885416668</c:v>
                </c:pt>
                <c:pt idx="1375">
                  <c:v>24.966715494791668</c:v>
                </c:pt>
                <c:pt idx="1376">
                  <c:v>25.033365885416668</c:v>
                </c:pt>
                <c:pt idx="1377">
                  <c:v>24.966715494791668</c:v>
                </c:pt>
                <c:pt idx="1378">
                  <c:v>25.066731770833332</c:v>
                </c:pt>
                <c:pt idx="1379">
                  <c:v>25.066650390625</c:v>
                </c:pt>
                <c:pt idx="1380">
                  <c:v>25.033365885416668</c:v>
                </c:pt>
                <c:pt idx="1381">
                  <c:v>25.033284505208332</c:v>
                </c:pt>
                <c:pt idx="1382">
                  <c:v>25.033365885416668</c:v>
                </c:pt>
                <c:pt idx="1383">
                  <c:v>24.966715494791668</c:v>
                </c:pt>
                <c:pt idx="1384">
                  <c:v>25.033365885416668</c:v>
                </c:pt>
                <c:pt idx="1385">
                  <c:v>25.033365885416668</c:v>
                </c:pt>
                <c:pt idx="1386">
                  <c:v>25.033365885416668</c:v>
                </c:pt>
                <c:pt idx="1387">
                  <c:v>25.000081380208332</c:v>
                </c:pt>
                <c:pt idx="1388">
                  <c:v>25.000081380208332</c:v>
                </c:pt>
                <c:pt idx="1389">
                  <c:v>24.899983723958332</c:v>
                </c:pt>
                <c:pt idx="1390">
                  <c:v>24.899983723958332</c:v>
                </c:pt>
                <c:pt idx="1391">
                  <c:v>24.933349609375</c:v>
                </c:pt>
                <c:pt idx="1392">
                  <c:v>24.966715494791668</c:v>
                </c:pt>
                <c:pt idx="1393">
                  <c:v>24.899983723958332</c:v>
                </c:pt>
                <c:pt idx="1394">
                  <c:v>24.899983723958332</c:v>
                </c:pt>
                <c:pt idx="1395">
                  <c:v>24.966715494791668</c:v>
                </c:pt>
                <c:pt idx="1396">
                  <c:v>24.933349609375</c:v>
                </c:pt>
                <c:pt idx="1397">
                  <c:v>24.933349609375</c:v>
                </c:pt>
                <c:pt idx="1398">
                  <c:v>24.933349609375</c:v>
                </c:pt>
                <c:pt idx="1399">
                  <c:v>24.966715494791668</c:v>
                </c:pt>
                <c:pt idx="1400">
                  <c:v>24.966715494791668</c:v>
                </c:pt>
                <c:pt idx="1401">
                  <c:v>24.966715494791668</c:v>
                </c:pt>
                <c:pt idx="1402">
                  <c:v>24.933349609375</c:v>
                </c:pt>
                <c:pt idx="1403">
                  <c:v>24.899983723958332</c:v>
                </c:pt>
                <c:pt idx="1404">
                  <c:v>24.966715494791668</c:v>
                </c:pt>
                <c:pt idx="1405">
                  <c:v>24.899983723958332</c:v>
                </c:pt>
                <c:pt idx="1406">
                  <c:v>24.933349609375</c:v>
                </c:pt>
                <c:pt idx="1407">
                  <c:v>24.866617838541668</c:v>
                </c:pt>
                <c:pt idx="1408">
                  <c:v>24.933349609375</c:v>
                </c:pt>
                <c:pt idx="1409">
                  <c:v>24.933349609375</c:v>
                </c:pt>
                <c:pt idx="1410">
                  <c:v>24.933349609375</c:v>
                </c:pt>
                <c:pt idx="1411">
                  <c:v>24.933349609375</c:v>
                </c:pt>
                <c:pt idx="1412">
                  <c:v>24.86669921875</c:v>
                </c:pt>
                <c:pt idx="1413">
                  <c:v>24.899983723958332</c:v>
                </c:pt>
                <c:pt idx="1414">
                  <c:v>24.866617838541668</c:v>
                </c:pt>
                <c:pt idx="1415">
                  <c:v>24.86669921875</c:v>
                </c:pt>
                <c:pt idx="1416">
                  <c:v>24.833333333333332</c:v>
                </c:pt>
                <c:pt idx="1417">
                  <c:v>24.766764322916668</c:v>
                </c:pt>
                <c:pt idx="1418">
                  <c:v>24.800048828125</c:v>
                </c:pt>
                <c:pt idx="1419">
                  <c:v>24.833333333333332</c:v>
                </c:pt>
                <c:pt idx="1420">
                  <c:v>24.86669921875</c:v>
                </c:pt>
                <c:pt idx="1421">
                  <c:v>24.800048828125</c:v>
                </c:pt>
                <c:pt idx="1422">
                  <c:v>24.833333333333332</c:v>
                </c:pt>
                <c:pt idx="1423">
                  <c:v>24.833333333333332</c:v>
                </c:pt>
                <c:pt idx="1424">
                  <c:v>24.900065104166668</c:v>
                </c:pt>
                <c:pt idx="1425">
                  <c:v>24.900065104166668</c:v>
                </c:pt>
                <c:pt idx="1426">
                  <c:v>24.86669921875</c:v>
                </c:pt>
                <c:pt idx="1427">
                  <c:v>24.86669921875</c:v>
                </c:pt>
                <c:pt idx="1428">
                  <c:v>24.86669921875</c:v>
                </c:pt>
                <c:pt idx="1429">
                  <c:v>24.833414713541668</c:v>
                </c:pt>
                <c:pt idx="1430">
                  <c:v>24.800048828125</c:v>
                </c:pt>
                <c:pt idx="1431">
                  <c:v>24.766764322916668</c:v>
                </c:pt>
                <c:pt idx="1432">
                  <c:v>24.800048828125</c:v>
                </c:pt>
                <c:pt idx="1433">
                  <c:v>24.800048828125</c:v>
                </c:pt>
                <c:pt idx="1434">
                  <c:v>24.766682942708332</c:v>
                </c:pt>
                <c:pt idx="1435">
                  <c:v>24.7333984375</c:v>
                </c:pt>
                <c:pt idx="1436">
                  <c:v>24.833333333333332</c:v>
                </c:pt>
                <c:pt idx="1437">
                  <c:v>24.800048828125</c:v>
                </c:pt>
                <c:pt idx="1438">
                  <c:v>24.800048828125</c:v>
                </c:pt>
                <c:pt idx="1439">
                  <c:v>24.799967447916668</c:v>
                </c:pt>
                <c:pt idx="1440">
                  <c:v>24.833333333333332</c:v>
                </c:pt>
                <c:pt idx="1441">
                  <c:v>24.833333333333332</c:v>
                </c:pt>
                <c:pt idx="1442">
                  <c:v>24.833333333333332</c:v>
                </c:pt>
                <c:pt idx="1443">
                  <c:v>24.800048828125</c:v>
                </c:pt>
                <c:pt idx="1444">
                  <c:v>24.833333333333332</c:v>
                </c:pt>
                <c:pt idx="1445">
                  <c:v>24.7333984375</c:v>
                </c:pt>
                <c:pt idx="1446">
                  <c:v>24.7333984375</c:v>
                </c:pt>
                <c:pt idx="1447">
                  <c:v>24.800048828125</c:v>
                </c:pt>
                <c:pt idx="1448">
                  <c:v>24.833414713541668</c:v>
                </c:pt>
                <c:pt idx="1449">
                  <c:v>24.900065104166668</c:v>
                </c:pt>
                <c:pt idx="1450">
                  <c:v>24.799967447916668</c:v>
                </c:pt>
                <c:pt idx="1451">
                  <c:v>24.86669921875</c:v>
                </c:pt>
                <c:pt idx="1452">
                  <c:v>24.833333333333332</c:v>
                </c:pt>
                <c:pt idx="1453">
                  <c:v>24.766682942708332</c:v>
                </c:pt>
                <c:pt idx="1454">
                  <c:v>24.766682942708332</c:v>
                </c:pt>
                <c:pt idx="1455">
                  <c:v>24.7333984375</c:v>
                </c:pt>
                <c:pt idx="1456">
                  <c:v>24.799967447916668</c:v>
                </c:pt>
                <c:pt idx="1457">
                  <c:v>24.766682942708332</c:v>
                </c:pt>
                <c:pt idx="1458">
                  <c:v>24.7333984375</c:v>
                </c:pt>
                <c:pt idx="1459">
                  <c:v>24.7333984375</c:v>
                </c:pt>
                <c:pt idx="1460">
                  <c:v>24.7333984375</c:v>
                </c:pt>
                <c:pt idx="1461">
                  <c:v>24.766682942708332</c:v>
                </c:pt>
                <c:pt idx="1462">
                  <c:v>24.7333984375</c:v>
                </c:pt>
                <c:pt idx="1463">
                  <c:v>24.7333984375</c:v>
                </c:pt>
                <c:pt idx="1464">
                  <c:v>24.7333984375</c:v>
                </c:pt>
                <c:pt idx="1465">
                  <c:v>24.7333984375</c:v>
                </c:pt>
                <c:pt idx="1466">
                  <c:v>24.7333984375</c:v>
                </c:pt>
                <c:pt idx="1467">
                  <c:v>24.7333984375</c:v>
                </c:pt>
                <c:pt idx="1468">
                  <c:v>24.7333984375</c:v>
                </c:pt>
                <c:pt idx="1469">
                  <c:v>24.7333984375</c:v>
                </c:pt>
                <c:pt idx="1470">
                  <c:v>24.7333984375</c:v>
                </c:pt>
                <c:pt idx="1471">
                  <c:v>24.766764322916668</c:v>
                </c:pt>
                <c:pt idx="1472">
                  <c:v>24.700032552083332</c:v>
                </c:pt>
                <c:pt idx="1473">
                  <c:v>24.700032552083332</c:v>
                </c:pt>
                <c:pt idx="1474">
                  <c:v>24.700032552083332</c:v>
                </c:pt>
                <c:pt idx="1475">
                  <c:v>24.700032552083332</c:v>
                </c:pt>
                <c:pt idx="1476">
                  <c:v>24.700113932291668</c:v>
                </c:pt>
                <c:pt idx="1477">
                  <c:v>24.666748046875</c:v>
                </c:pt>
                <c:pt idx="1478">
                  <c:v>24.666666666666668</c:v>
                </c:pt>
                <c:pt idx="1479">
                  <c:v>24.633382161458332</c:v>
                </c:pt>
                <c:pt idx="1480">
                  <c:v>24.666666666666668</c:v>
                </c:pt>
                <c:pt idx="1481">
                  <c:v>24.666666666666668</c:v>
                </c:pt>
                <c:pt idx="1482">
                  <c:v>24.666666666666668</c:v>
                </c:pt>
                <c:pt idx="1483">
                  <c:v>24.700032552083332</c:v>
                </c:pt>
                <c:pt idx="1484">
                  <c:v>24.700032552083332</c:v>
                </c:pt>
                <c:pt idx="1485">
                  <c:v>24.766682942708332</c:v>
                </c:pt>
                <c:pt idx="1486">
                  <c:v>24.766682942708332</c:v>
                </c:pt>
                <c:pt idx="1487">
                  <c:v>24.700113932291668</c:v>
                </c:pt>
                <c:pt idx="1488">
                  <c:v>24.7333984375</c:v>
                </c:pt>
                <c:pt idx="1489">
                  <c:v>24.666748046875</c:v>
                </c:pt>
                <c:pt idx="1490">
                  <c:v>24.700032552083332</c:v>
                </c:pt>
                <c:pt idx="1491">
                  <c:v>24.666748046875</c:v>
                </c:pt>
                <c:pt idx="1492">
                  <c:v>24.666748046875</c:v>
                </c:pt>
                <c:pt idx="1493">
                  <c:v>24.633382161458332</c:v>
                </c:pt>
                <c:pt idx="1494">
                  <c:v>24.666748046875</c:v>
                </c:pt>
                <c:pt idx="1495">
                  <c:v>24.666748046875</c:v>
                </c:pt>
                <c:pt idx="1496">
                  <c:v>24.666748046875</c:v>
                </c:pt>
                <c:pt idx="1497">
                  <c:v>24.633382161458332</c:v>
                </c:pt>
                <c:pt idx="1498">
                  <c:v>24.633382161458332</c:v>
                </c:pt>
                <c:pt idx="1499">
                  <c:v>24.666666666666668</c:v>
                </c:pt>
                <c:pt idx="1500">
                  <c:v>24.666666666666668</c:v>
                </c:pt>
                <c:pt idx="1501">
                  <c:v>24.63330078125</c:v>
                </c:pt>
                <c:pt idx="1502">
                  <c:v>24.63330078125</c:v>
                </c:pt>
                <c:pt idx="1503">
                  <c:v>24.666748046875</c:v>
                </c:pt>
                <c:pt idx="1504">
                  <c:v>24.700032552083332</c:v>
                </c:pt>
                <c:pt idx="1505">
                  <c:v>24.633382161458332</c:v>
                </c:pt>
                <c:pt idx="1506">
                  <c:v>24.666748046875</c:v>
                </c:pt>
                <c:pt idx="1507">
                  <c:v>24.633382161458332</c:v>
                </c:pt>
                <c:pt idx="1508">
                  <c:v>24.633382161458332</c:v>
                </c:pt>
                <c:pt idx="1509">
                  <c:v>24.600016276041668</c:v>
                </c:pt>
                <c:pt idx="1510">
                  <c:v>24.600016276041668</c:v>
                </c:pt>
                <c:pt idx="1511">
                  <c:v>24.63330078125</c:v>
                </c:pt>
                <c:pt idx="1512">
                  <c:v>24.566731770833332</c:v>
                </c:pt>
                <c:pt idx="1513">
                  <c:v>24.600016276041668</c:v>
                </c:pt>
                <c:pt idx="1514">
                  <c:v>24.600016276041668</c:v>
                </c:pt>
                <c:pt idx="1515">
                  <c:v>24.633382161458332</c:v>
                </c:pt>
                <c:pt idx="1516">
                  <c:v>24.666666666666668</c:v>
                </c:pt>
                <c:pt idx="1517">
                  <c:v>24.566650390625</c:v>
                </c:pt>
                <c:pt idx="1518">
                  <c:v>24.600016276041668</c:v>
                </c:pt>
                <c:pt idx="1519">
                  <c:v>24.633382161458332</c:v>
                </c:pt>
                <c:pt idx="1520">
                  <c:v>24.600016276041668</c:v>
                </c:pt>
                <c:pt idx="1521">
                  <c:v>24.600016276041668</c:v>
                </c:pt>
                <c:pt idx="1522">
                  <c:v>24.600016276041668</c:v>
                </c:pt>
                <c:pt idx="1523">
                  <c:v>24.633382161458332</c:v>
                </c:pt>
                <c:pt idx="1524">
                  <c:v>24.600016276041668</c:v>
                </c:pt>
                <c:pt idx="1525">
                  <c:v>24.600016276041668</c:v>
                </c:pt>
                <c:pt idx="1526">
                  <c:v>24.633382161458332</c:v>
                </c:pt>
                <c:pt idx="1527">
                  <c:v>24.60009765625</c:v>
                </c:pt>
                <c:pt idx="1528">
                  <c:v>24.60009765625</c:v>
                </c:pt>
                <c:pt idx="1529">
                  <c:v>24.60009765625</c:v>
                </c:pt>
                <c:pt idx="1530">
                  <c:v>24.566731770833332</c:v>
                </c:pt>
                <c:pt idx="1531">
                  <c:v>24.60009765625</c:v>
                </c:pt>
                <c:pt idx="1532">
                  <c:v>24.566731770833332</c:v>
                </c:pt>
                <c:pt idx="1533">
                  <c:v>24.566731770833332</c:v>
                </c:pt>
                <c:pt idx="1534">
                  <c:v>24.566731770833332</c:v>
                </c:pt>
                <c:pt idx="1535">
                  <c:v>24.600016276041668</c:v>
                </c:pt>
                <c:pt idx="1536">
                  <c:v>24.566650390625</c:v>
                </c:pt>
                <c:pt idx="1537">
                  <c:v>24.533365885416668</c:v>
                </c:pt>
                <c:pt idx="1538">
                  <c:v>24.533365885416668</c:v>
                </c:pt>
                <c:pt idx="1539">
                  <c:v>24.533365885416668</c:v>
                </c:pt>
                <c:pt idx="1540">
                  <c:v>24.533365885416668</c:v>
                </c:pt>
                <c:pt idx="1541">
                  <c:v>24.5</c:v>
                </c:pt>
                <c:pt idx="1542">
                  <c:v>24.5</c:v>
                </c:pt>
                <c:pt idx="1543">
                  <c:v>24.533365885416668</c:v>
                </c:pt>
                <c:pt idx="1544">
                  <c:v>24.5</c:v>
                </c:pt>
                <c:pt idx="1545">
                  <c:v>24.5</c:v>
                </c:pt>
                <c:pt idx="1546">
                  <c:v>24.5</c:v>
                </c:pt>
                <c:pt idx="1547">
                  <c:v>24.566731770833332</c:v>
                </c:pt>
                <c:pt idx="1548">
                  <c:v>24.533365885416668</c:v>
                </c:pt>
                <c:pt idx="1549">
                  <c:v>24.500081380208332</c:v>
                </c:pt>
                <c:pt idx="1550">
                  <c:v>24.5</c:v>
                </c:pt>
                <c:pt idx="1551">
                  <c:v>24.5</c:v>
                </c:pt>
                <c:pt idx="1552">
                  <c:v>24.466715494791668</c:v>
                </c:pt>
                <c:pt idx="1553">
                  <c:v>24.466715494791668</c:v>
                </c:pt>
                <c:pt idx="1554">
                  <c:v>24.5</c:v>
                </c:pt>
                <c:pt idx="1555">
                  <c:v>24.466715494791668</c:v>
                </c:pt>
                <c:pt idx="1556">
                  <c:v>24.466715494791668</c:v>
                </c:pt>
                <c:pt idx="1557">
                  <c:v>24.466715494791668</c:v>
                </c:pt>
                <c:pt idx="1558">
                  <c:v>24.433349609375</c:v>
                </c:pt>
                <c:pt idx="1559">
                  <c:v>24.399983723958332</c:v>
                </c:pt>
                <c:pt idx="1560">
                  <c:v>24.399983723958332</c:v>
                </c:pt>
                <c:pt idx="1561">
                  <c:v>24.466715494791668</c:v>
                </c:pt>
                <c:pt idx="1562">
                  <c:v>24.399983723958332</c:v>
                </c:pt>
                <c:pt idx="1563">
                  <c:v>24.433349609375</c:v>
                </c:pt>
                <c:pt idx="1564">
                  <c:v>24.433349609375</c:v>
                </c:pt>
                <c:pt idx="1565">
                  <c:v>24.433349609375</c:v>
                </c:pt>
                <c:pt idx="1566">
                  <c:v>24.399983723958332</c:v>
                </c:pt>
                <c:pt idx="1567">
                  <c:v>24.433349609375</c:v>
                </c:pt>
                <c:pt idx="1568">
                  <c:v>24.433349609375</c:v>
                </c:pt>
                <c:pt idx="1569">
                  <c:v>24.466634114583332</c:v>
                </c:pt>
                <c:pt idx="1570">
                  <c:v>24.466634114583332</c:v>
                </c:pt>
                <c:pt idx="1571">
                  <c:v>24.466634114583332</c:v>
                </c:pt>
                <c:pt idx="1572">
                  <c:v>24.5</c:v>
                </c:pt>
                <c:pt idx="1573">
                  <c:v>24.466634114583332</c:v>
                </c:pt>
                <c:pt idx="1574">
                  <c:v>24.399983723958332</c:v>
                </c:pt>
                <c:pt idx="1575">
                  <c:v>24.466634114583332</c:v>
                </c:pt>
                <c:pt idx="1576">
                  <c:v>24.466715494791668</c:v>
                </c:pt>
                <c:pt idx="1577">
                  <c:v>24.466715494791668</c:v>
                </c:pt>
                <c:pt idx="1578">
                  <c:v>24.533447265625</c:v>
                </c:pt>
                <c:pt idx="1579">
                  <c:v>24.466715494791668</c:v>
                </c:pt>
                <c:pt idx="1580">
                  <c:v>24.500081380208332</c:v>
                </c:pt>
                <c:pt idx="1581">
                  <c:v>24.466715494791668</c:v>
                </c:pt>
                <c:pt idx="1582">
                  <c:v>24.433349609375</c:v>
                </c:pt>
                <c:pt idx="1583">
                  <c:v>24.466715494791668</c:v>
                </c:pt>
                <c:pt idx="1584">
                  <c:v>24.466715494791668</c:v>
                </c:pt>
                <c:pt idx="1585">
                  <c:v>24.433349609375</c:v>
                </c:pt>
                <c:pt idx="1586">
                  <c:v>24.433349609375</c:v>
                </c:pt>
                <c:pt idx="1587">
                  <c:v>24.466715494791668</c:v>
                </c:pt>
                <c:pt idx="1588">
                  <c:v>24.399983723958332</c:v>
                </c:pt>
                <c:pt idx="1589">
                  <c:v>24.466715494791668</c:v>
                </c:pt>
                <c:pt idx="1590">
                  <c:v>24.500081380208332</c:v>
                </c:pt>
                <c:pt idx="1591">
                  <c:v>24.433349609375</c:v>
                </c:pt>
                <c:pt idx="1592">
                  <c:v>24.466715494791668</c:v>
                </c:pt>
                <c:pt idx="1593">
                  <c:v>24.433349609375</c:v>
                </c:pt>
                <c:pt idx="1594">
                  <c:v>24.399983723958332</c:v>
                </c:pt>
                <c:pt idx="1595">
                  <c:v>24.399983723958332</c:v>
                </c:pt>
                <c:pt idx="1596">
                  <c:v>24.399983723958332</c:v>
                </c:pt>
                <c:pt idx="1597">
                  <c:v>24.399983723958332</c:v>
                </c:pt>
                <c:pt idx="1598">
                  <c:v>24.36669921875</c:v>
                </c:pt>
                <c:pt idx="1599">
                  <c:v>24.333333333333332</c:v>
                </c:pt>
                <c:pt idx="1600">
                  <c:v>24.333333333333332</c:v>
                </c:pt>
                <c:pt idx="1601">
                  <c:v>24.333333333333332</c:v>
                </c:pt>
                <c:pt idx="1602">
                  <c:v>24.333333333333332</c:v>
                </c:pt>
                <c:pt idx="1603">
                  <c:v>24.366617838541668</c:v>
                </c:pt>
                <c:pt idx="1604">
                  <c:v>24.300048828125</c:v>
                </c:pt>
                <c:pt idx="1605">
                  <c:v>24.366617838541668</c:v>
                </c:pt>
                <c:pt idx="1606">
                  <c:v>24.333333333333332</c:v>
                </c:pt>
                <c:pt idx="1607">
                  <c:v>24.333333333333332</c:v>
                </c:pt>
                <c:pt idx="1608">
                  <c:v>24.333333333333332</c:v>
                </c:pt>
                <c:pt idx="1609">
                  <c:v>24.333333333333332</c:v>
                </c:pt>
                <c:pt idx="1610">
                  <c:v>24.300048828125</c:v>
                </c:pt>
                <c:pt idx="1611">
                  <c:v>24.333414713541668</c:v>
                </c:pt>
                <c:pt idx="1612">
                  <c:v>24.300048828125</c:v>
                </c:pt>
                <c:pt idx="1613">
                  <c:v>24.333414713541668</c:v>
                </c:pt>
                <c:pt idx="1614">
                  <c:v>24.36669921875</c:v>
                </c:pt>
                <c:pt idx="1615">
                  <c:v>24.300048828125</c:v>
                </c:pt>
                <c:pt idx="1616">
                  <c:v>24.36669921875</c:v>
                </c:pt>
                <c:pt idx="1617">
                  <c:v>24.333414713541668</c:v>
                </c:pt>
                <c:pt idx="1618">
                  <c:v>24.333414713541668</c:v>
                </c:pt>
                <c:pt idx="1619">
                  <c:v>24.266682942708332</c:v>
                </c:pt>
                <c:pt idx="1620">
                  <c:v>24.266682942708332</c:v>
                </c:pt>
                <c:pt idx="1621">
                  <c:v>24.266682942708332</c:v>
                </c:pt>
                <c:pt idx="1622">
                  <c:v>24.333333333333332</c:v>
                </c:pt>
                <c:pt idx="1623">
                  <c:v>24.299967447916668</c:v>
                </c:pt>
                <c:pt idx="1624">
                  <c:v>24.299967447916668</c:v>
                </c:pt>
                <c:pt idx="1625">
                  <c:v>24.333333333333332</c:v>
                </c:pt>
                <c:pt idx="1626">
                  <c:v>24.333333333333332</c:v>
                </c:pt>
                <c:pt idx="1627">
                  <c:v>24.333333333333332</c:v>
                </c:pt>
                <c:pt idx="1628">
                  <c:v>24.300048828125</c:v>
                </c:pt>
                <c:pt idx="1629">
                  <c:v>24.36669921875</c:v>
                </c:pt>
                <c:pt idx="1630">
                  <c:v>24.266764322916668</c:v>
                </c:pt>
                <c:pt idx="1631">
                  <c:v>24.266764322916668</c:v>
                </c:pt>
                <c:pt idx="1632">
                  <c:v>24.266764322916668</c:v>
                </c:pt>
                <c:pt idx="1633">
                  <c:v>24.300048828125</c:v>
                </c:pt>
                <c:pt idx="1634">
                  <c:v>24.266764322916668</c:v>
                </c:pt>
                <c:pt idx="1635">
                  <c:v>24.266764322916668</c:v>
                </c:pt>
                <c:pt idx="1636">
                  <c:v>24.266764322916668</c:v>
                </c:pt>
                <c:pt idx="1637">
                  <c:v>24.266682942708332</c:v>
                </c:pt>
                <c:pt idx="1638">
                  <c:v>24.266764322916668</c:v>
                </c:pt>
                <c:pt idx="1639">
                  <c:v>24.2333984375</c:v>
                </c:pt>
                <c:pt idx="1640">
                  <c:v>24.266764322916668</c:v>
                </c:pt>
                <c:pt idx="1641">
                  <c:v>24.299967447916668</c:v>
                </c:pt>
                <c:pt idx="1642">
                  <c:v>24.36669921875</c:v>
                </c:pt>
                <c:pt idx="1643">
                  <c:v>24.300048828125</c:v>
                </c:pt>
                <c:pt idx="1644">
                  <c:v>24.300048828125</c:v>
                </c:pt>
                <c:pt idx="1645">
                  <c:v>24.333333333333332</c:v>
                </c:pt>
                <c:pt idx="1646">
                  <c:v>24.300048828125</c:v>
                </c:pt>
                <c:pt idx="1647">
                  <c:v>24.2333984375</c:v>
                </c:pt>
                <c:pt idx="1648">
                  <c:v>24.2333984375</c:v>
                </c:pt>
                <c:pt idx="1649">
                  <c:v>24.200032552083332</c:v>
                </c:pt>
                <c:pt idx="1650">
                  <c:v>24.233317057291668</c:v>
                </c:pt>
                <c:pt idx="1651">
                  <c:v>24.2333984375</c:v>
                </c:pt>
                <c:pt idx="1652">
                  <c:v>24.200032552083332</c:v>
                </c:pt>
                <c:pt idx="1653">
                  <c:v>24.266682942708332</c:v>
                </c:pt>
                <c:pt idx="1654">
                  <c:v>24.2333984375</c:v>
                </c:pt>
                <c:pt idx="1655">
                  <c:v>24.266682942708332</c:v>
                </c:pt>
                <c:pt idx="1656">
                  <c:v>24.300048828125</c:v>
                </c:pt>
                <c:pt idx="1657">
                  <c:v>24.300048828125</c:v>
                </c:pt>
                <c:pt idx="1658">
                  <c:v>24.300048828125</c:v>
                </c:pt>
                <c:pt idx="1659">
                  <c:v>24.300048828125</c:v>
                </c:pt>
                <c:pt idx="1660">
                  <c:v>24.299967447916668</c:v>
                </c:pt>
                <c:pt idx="1661">
                  <c:v>24.300048828125</c:v>
                </c:pt>
                <c:pt idx="1662">
                  <c:v>24.300048828125</c:v>
                </c:pt>
                <c:pt idx="1663">
                  <c:v>24.266764322916668</c:v>
                </c:pt>
                <c:pt idx="1664">
                  <c:v>24.2333984375</c:v>
                </c:pt>
                <c:pt idx="1665">
                  <c:v>24.266682942708332</c:v>
                </c:pt>
                <c:pt idx="1666">
                  <c:v>24.266764322916668</c:v>
                </c:pt>
                <c:pt idx="1667">
                  <c:v>24.266682942708332</c:v>
                </c:pt>
                <c:pt idx="1668">
                  <c:v>24.200032552083332</c:v>
                </c:pt>
                <c:pt idx="1669">
                  <c:v>24.2333984375</c:v>
                </c:pt>
                <c:pt idx="1670">
                  <c:v>24.266764322916668</c:v>
                </c:pt>
                <c:pt idx="1671">
                  <c:v>24.2333984375</c:v>
                </c:pt>
                <c:pt idx="1672">
                  <c:v>24.2333984375</c:v>
                </c:pt>
                <c:pt idx="1673">
                  <c:v>24.166666666666668</c:v>
                </c:pt>
                <c:pt idx="1674">
                  <c:v>24.200032552083332</c:v>
                </c:pt>
                <c:pt idx="1675">
                  <c:v>24.200032552083332</c:v>
                </c:pt>
                <c:pt idx="1676">
                  <c:v>24.200032552083332</c:v>
                </c:pt>
                <c:pt idx="1677">
                  <c:v>24.166666666666668</c:v>
                </c:pt>
                <c:pt idx="1678">
                  <c:v>24.200032552083332</c:v>
                </c:pt>
                <c:pt idx="1679">
                  <c:v>24.200032552083332</c:v>
                </c:pt>
                <c:pt idx="1680">
                  <c:v>24.166666666666668</c:v>
                </c:pt>
                <c:pt idx="1681">
                  <c:v>24.200032552083332</c:v>
                </c:pt>
                <c:pt idx="1682">
                  <c:v>24.2333984375</c:v>
                </c:pt>
                <c:pt idx="1683">
                  <c:v>24.233317057291668</c:v>
                </c:pt>
                <c:pt idx="1684">
                  <c:v>24.233317057291668</c:v>
                </c:pt>
                <c:pt idx="1685">
                  <c:v>24.200113932291668</c:v>
                </c:pt>
                <c:pt idx="1686">
                  <c:v>24.166748046875</c:v>
                </c:pt>
                <c:pt idx="1687">
                  <c:v>24.2333984375</c:v>
                </c:pt>
                <c:pt idx="1688">
                  <c:v>24.200113932291668</c:v>
                </c:pt>
                <c:pt idx="1689">
                  <c:v>24.166748046875</c:v>
                </c:pt>
                <c:pt idx="1690">
                  <c:v>24.166748046875</c:v>
                </c:pt>
                <c:pt idx="1691">
                  <c:v>24.200113932291668</c:v>
                </c:pt>
                <c:pt idx="1692">
                  <c:v>24.133382161458332</c:v>
                </c:pt>
                <c:pt idx="1693">
                  <c:v>24.200113932291668</c:v>
                </c:pt>
                <c:pt idx="1694">
                  <c:v>24.166748046875</c:v>
                </c:pt>
                <c:pt idx="1695">
                  <c:v>24.166748046875</c:v>
                </c:pt>
                <c:pt idx="1696">
                  <c:v>24.066731770833332</c:v>
                </c:pt>
                <c:pt idx="1697">
                  <c:v>24.10009765625</c:v>
                </c:pt>
                <c:pt idx="1698">
                  <c:v>24.10009765625</c:v>
                </c:pt>
                <c:pt idx="1699">
                  <c:v>24.10009765625</c:v>
                </c:pt>
                <c:pt idx="1700">
                  <c:v>24.10009765625</c:v>
                </c:pt>
                <c:pt idx="1701">
                  <c:v>24.133463541666668</c:v>
                </c:pt>
                <c:pt idx="1702">
                  <c:v>24.166748046875</c:v>
                </c:pt>
                <c:pt idx="1703">
                  <c:v>24.100016276041668</c:v>
                </c:pt>
                <c:pt idx="1704">
                  <c:v>24.166748046875</c:v>
                </c:pt>
                <c:pt idx="1705">
                  <c:v>24.166748046875</c:v>
                </c:pt>
                <c:pt idx="1706">
                  <c:v>24.133463541666668</c:v>
                </c:pt>
                <c:pt idx="1707">
                  <c:v>24.100016276041668</c:v>
                </c:pt>
                <c:pt idx="1708">
                  <c:v>24.133382161458332</c:v>
                </c:pt>
                <c:pt idx="1709">
                  <c:v>24.13330078125</c:v>
                </c:pt>
                <c:pt idx="1710">
                  <c:v>24.13330078125</c:v>
                </c:pt>
                <c:pt idx="1711">
                  <c:v>24.166666666666668</c:v>
                </c:pt>
                <c:pt idx="1712">
                  <c:v>24.13330078125</c:v>
                </c:pt>
                <c:pt idx="1713">
                  <c:v>24.100016276041668</c:v>
                </c:pt>
                <c:pt idx="1714">
                  <c:v>24.100016276041668</c:v>
                </c:pt>
                <c:pt idx="1715">
                  <c:v>24.033447265625</c:v>
                </c:pt>
                <c:pt idx="1716">
                  <c:v>24.033447265625</c:v>
                </c:pt>
                <c:pt idx="1717">
                  <c:v>24.066731770833332</c:v>
                </c:pt>
                <c:pt idx="1718">
                  <c:v>24.100016276041668</c:v>
                </c:pt>
                <c:pt idx="1719">
                  <c:v>24.100016276041668</c:v>
                </c:pt>
                <c:pt idx="1720">
                  <c:v>24.066731770833332</c:v>
                </c:pt>
                <c:pt idx="1721">
                  <c:v>24.033365885416668</c:v>
                </c:pt>
                <c:pt idx="1722">
                  <c:v>24.033365885416668</c:v>
                </c:pt>
                <c:pt idx="1723">
                  <c:v>24.066731770833332</c:v>
                </c:pt>
                <c:pt idx="1724">
                  <c:v>24.066731770833332</c:v>
                </c:pt>
                <c:pt idx="1725">
                  <c:v>24.033365885416668</c:v>
                </c:pt>
                <c:pt idx="1726">
                  <c:v>24.033365885416668</c:v>
                </c:pt>
                <c:pt idx="1727">
                  <c:v>24.066650390625</c:v>
                </c:pt>
                <c:pt idx="1728">
                  <c:v>24.033365885416668</c:v>
                </c:pt>
                <c:pt idx="1729">
                  <c:v>24.033365885416668</c:v>
                </c:pt>
                <c:pt idx="1730">
                  <c:v>24.033365885416668</c:v>
                </c:pt>
                <c:pt idx="1731">
                  <c:v>24.066731770833332</c:v>
                </c:pt>
                <c:pt idx="1732">
                  <c:v>24.10009765625</c:v>
                </c:pt>
                <c:pt idx="1733">
                  <c:v>24.033365885416668</c:v>
                </c:pt>
                <c:pt idx="1734">
                  <c:v>24.066731770833332</c:v>
                </c:pt>
                <c:pt idx="1735">
                  <c:v>24.066731770833332</c:v>
                </c:pt>
                <c:pt idx="1736">
                  <c:v>24.033365885416668</c:v>
                </c:pt>
                <c:pt idx="1737">
                  <c:v>24.066731770833332</c:v>
                </c:pt>
                <c:pt idx="1738">
                  <c:v>24.100016276041668</c:v>
                </c:pt>
                <c:pt idx="1739">
                  <c:v>24.133382161458332</c:v>
                </c:pt>
                <c:pt idx="1740">
                  <c:v>24.100016276041668</c:v>
                </c:pt>
                <c:pt idx="1741">
                  <c:v>24.100016276041668</c:v>
                </c:pt>
                <c:pt idx="1742">
                  <c:v>24.066731770833332</c:v>
                </c:pt>
                <c:pt idx="1743">
                  <c:v>24.066731770833332</c:v>
                </c:pt>
                <c:pt idx="1744">
                  <c:v>24.033365885416668</c:v>
                </c:pt>
                <c:pt idx="1745">
                  <c:v>24.066731770833332</c:v>
                </c:pt>
                <c:pt idx="1746">
                  <c:v>24.066731770833332</c:v>
                </c:pt>
                <c:pt idx="1747">
                  <c:v>24.033365885416668</c:v>
                </c:pt>
                <c:pt idx="1748">
                  <c:v>24</c:v>
                </c:pt>
                <c:pt idx="1749">
                  <c:v>24.066650390625</c:v>
                </c:pt>
                <c:pt idx="1750">
                  <c:v>24.066650390625</c:v>
                </c:pt>
                <c:pt idx="1751">
                  <c:v>24.066650390625</c:v>
                </c:pt>
                <c:pt idx="1752">
                  <c:v>24.033284505208332</c:v>
                </c:pt>
                <c:pt idx="1753">
                  <c:v>24.066650390625</c:v>
                </c:pt>
                <c:pt idx="1754">
                  <c:v>24.033284505208332</c:v>
                </c:pt>
                <c:pt idx="1755">
                  <c:v>24.000081380208332</c:v>
                </c:pt>
                <c:pt idx="1756">
                  <c:v>23.966715494791668</c:v>
                </c:pt>
                <c:pt idx="1757">
                  <c:v>23.966715494791668</c:v>
                </c:pt>
                <c:pt idx="1758">
                  <c:v>23.966715494791668</c:v>
                </c:pt>
                <c:pt idx="1759">
                  <c:v>24.033365885416668</c:v>
                </c:pt>
                <c:pt idx="1760">
                  <c:v>24</c:v>
                </c:pt>
                <c:pt idx="1761">
                  <c:v>24</c:v>
                </c:pt>
                <c:pt idx="1762">
                  <c:v>24.033365885416668</c:v>
                </c:pt>
                <c:pt idx="1763">
                  <c:v>24.033365885416668</c:v>
                </c:pt>
                <c:pt idx="1764">
                  <c:v>24.033365885416668</c:v>
                </c:pt>
                <c:pt idx="1765">
                  <c:v>24.033365885416668</c:v>
                </c:pt>
                <c:pt idx="1766">
                  <c:v>24.033365885416668</c:v>
                </c:pt>
                <c:pt idx="1767">
                  <c:v>24.066731770833332</c:v>
                </c:pt>
                <c:pt idx="1768">
                  <c:v>24.033365885416668</c:v>
                </c:pt>
                <c:pt idx="1769">
                  <c:v>24.033365885416668</c:v>
                </c:pt>
                <c:pt idx="1770">
                  <c:v>24.033365885416668</c:v>
                </c:pt>
                <c:pt idx="1771">
                  <c:v>24.033365885416668</c:v>
                </c:pt>
                <c:pt idx="1772">
                  <c:v>24.033365885416668</c:v>
                </c:pt>
                <c:pt idx="1773">
                  <c:v>23.966715494791668</c:v>
                </c:pt>
                <c:pt idx="1774">
                  <c:v>24.033365885416668</c:v>
                </c:pt>
                <c:pt idx="1775">
                  <c:v>24.033365885416668</c:v>
                </c:pt>
                <c:pt idx="1776">
                  <c:v>23.966715494791668</c:v>
                </c:pt>
                <c:pt idx="1777">
                  <c:v>24</c:v>
                </c:pt>
                <c:pt idx="1778">
                  <c:v>23.966634114583332</c:v>
                </c:pt>
                <c:pt idx="1779">
                  <c:v>23.966634114583332</c:v>
                </c:pt>
                <c:pt idx="1780">
                  <c:v>23.933349609375</c:v>
                </c:pt>
                <c:pt idx="1781">
                  <c:v>23.933349609375</c:v>
                </c:pt>
                <c:pt idx="1782">
                  <c:v>23.933430989583332</c:v>
                </c:pt>
                <c:pt idx="1783">
                  <c:v>23.933430989583332</c:v>
                </c:pt>
                <c:pt idx="1784">
                  <c:v>23.933430989583332</c:v>
                </c:pt>
                <c:pt idx="1785">
                  <c:v>23.933349609375</c:v>
                </c:pt>
                <c:pt idx="1786">
                  <c:v>23.933349609375</c:v>
                </c:pt>
                <c:pt idx="1787">
                  <c:v>24</c:v>
                </c:pt>
                <c:pt idx="1788">
                  <c:v>23.966634114583332</c:v>
                </c:pt>
                <c:pt idx="1789">
                  <c:v>23.966634114583332</c:v>
                </c:pt>
                <c:pt idx="1790">
                  <c:v>23.966634114583332</c:v>
                </c:pt>
                <c:pt idx="1791">
                  <c:v>23.966634114583332</c:v>
                </c:pt>
                <c:pt idx="1792">
                  <c:v>23.966634114583332</c:v>
                </c:pt>
                <c:pt idx="1793">
                  <c:v>23.933349609375</c:v>
                </c:pt>
                <c:pt idx="1794">
                  <c:v>23.966715494791668</c:v>
                </c:pt>
                <c:pt idx="1795">
                  <c:v>23.966715494791668</c:v>
                </c:pt>
                <c:pt idx="1796">
                  <c:v>23.966715494791668</c:v>
                </c:pt>
                <c:pt idx="1797">
                  <c:v>23.933349609375</c:v>
                </c:pt>
                <c:pt idx="1798">
                  <c:v>23.900065104166668</c:v>
                </c:pt>
                <c:pt idx="1799">
                  <c:v>23.933430989583332</c:v>
                </c:pt>
                <c:pt idx="1800">
                  <c:v>23.833414713541668</c:v>
                </c:pt>
                <c:pt idx="1801">
                  <c:v>23.866780598958332</c:v>
                </c:pt>
                <c:pt idx="1802">
                  <c:v>23.833414713541668</c:v>
                </c:pt>
                <c:pt idx="1803">
                  <c:v>23.866780598958332</c:v>
                </c:pt>
                <c:pt idx="1804">
                  <c:v>23.900065104166668</c:v>
                </c:pt>
                <c:pt idx="1805">
                  <c:v>23.900065104166668</c:v>
                </c:pt>
                <c:pt idx="1806">
                  <c:v>23.900065104166668</c:v>
                </c:pt>
                <c:pt idx="1807">
                  <c:v>23.900065104166668</c:v>
                </c:pt>
                <c:pt idx="1808">
                  <c:v>23.933349609375</c:v>
                </c:pt>
                <c:pt idx="1809">
                  <c:v>23.933349609375</c:v>
                </c:pt>
                <c:pt idx="1810">
                  <c:v>23.866780598958332</c:v>
                </c:pt>
                <c:pt idx="1811">
                  <c:v>23.900065104166668</c:v>
                </c:pt>
                <c:pt idx="1812">
                  <c:v>23.966715494791668</c:v>
                </c:pt>
                <c:pt idx="1813">
                  <c:v>23.933430989583332</c:v>
                </c:pt>
                <c:pt idx="1814">
                  <c:v>23.933430989583332</c:v>
                </c:pt>
                <c:pt idx="1815">
                  <c:v>23.933430989583332</c:v>
                </c:pt>
                <c:pt idx="1816">
                  <c:v>23.933430989583332</c:v>
                </c:pt>
                <c:pt idx="1817">
                  <c:v>23.900065104166668</c:v>
                </c:pt>
                <c:pt idx="1818">
                  <c:v>23.933430989583332</c:v>
                </c:pt>
                <c:pt idx="1819">
                  <c:v>23.86669921875</c:v>
                </c:pt>
                <c:pt idx="1820">
                  <c:v>23.900065104166668</c:v>
                </c:pt>
                <c:pt idx="1821">
                  <c:v>23.900065104166668</c:v>
                </c:pt>
                <c:pt idx="1822">
                  <c:v>23.899983723958332</c:v>
                </c:pt>
                <c:pt idx="1823">
                  <c:v>23.899983723958332</c:v>
                </c:pt>
                <c:pt idx="1824">
                  <c:v>23.899983723958332</c:v>
                </c:pt>
                <c:pt idx="1825">
                  <c:v>23.899983723958332</c:v>
                </c:pt>
                <c:pt idx="1826">
                  <c:v>23.899983723958332</c:v>
                </c:pt>
                <c:pt idx="1827">
                  <c:v>23.899983723958332</c:v>
                </c:pt>
                <c:pt idx="1828">
                  <c:v>23.900065104166668</c:v>
                </c:pt>
                <c:pt idx="1829">
                  <c:v>23.86669921875</c:v>
                </c:pt>
                <c:pt idx="1830">
                  <c:v>23.933430989583332</c:v>
                </c:pt>
                <c:pt idx="1831">
                  <c:v>23.900065104166668</c:v>
                </c:pt>
                <c:pt idx="1832">
                  <c:v>23.933430989583332</c:v>
                </c:pt>
                <c:pt idx="1833">
                  <c:v>23.933430989583332</c:v>
                </c:pt>
                <c:pt idx="1834">
                  <c:v>23.900065104166668</c:v>
                </c:pt>
                <c:pt idx="1835">
                  <c:v>23.86669921875</c:v>
                </c:pt>
                <c:pt idx="1836">
                  <c:v>23.86669921875</c:v>
                </c:pt>
                <c:pt idx="1837">
                  <c:v>23.86669921875</c:v>
                </c:pt>
                <c:pt idx="1838">
                  <c:v>23.86669921875</c:v>
                </c:pt>
                <c:pt idx="1839">
                  <c:v>23.86669921875</c:v>
                </c:pt>
                <c:pt idx="1840">
                  <c:v>23.86669921875</c:v>
                </c:pt>
                <c:pt idx="1841">
                  <c:v>23.86669921875</c:v>
                </c:pt>
                <c:pt idx="1842">
                  <c:v>23.900065104166668</c:v>
                </c:pt>
                <c:pt idx="1843">
                  <c:v>23.86669921875</c:v>
                </c:pt>
                <c:pt idx="1844">
                  <c:v>23.86669921875</c:v>
                </c:pt>
                <c:pt idx="1845">
                  <c:v>23.900065104166668</c:v>
                </c:pt>
                <c:pt idx="1846">
                  <c:v>23.900065104166668</c:v>
                </c:pt>
                <c:pt idx="1847">
                  <c:v>23.900065104166668</c:v>
                </c:pt>
                <c:pt idx="1848">
                  <c:v>23.900065104166668</c:v>
                </c:pt>
                <c:pt idx="1849">
                  <c:v>23.933430989583332</c:v>
                </c:pt>
                <c:pt idx="1850">
                  <c:v>23.900065104166668</c:v>
                </c:pt>
                <c:pt idx="1851">
                  <c:v>23.900065104166668</c:v>
                </c:pt>
                <c:pt idx="1852">
                  <c:v>23.833333333333332</c:v>
                </c:pt>
                <c:pt idx="1853">
                  <c:v>23.86669921875</c:v>
                </c:pt>
                <c:pt idx="1854">
                  <c:v>23.800130208333332</c:v>
                </c:pt>
                <c:pt idx="1855">
                  <c:v>23.766764322916668</c:v>
                </c:pt>
                <c:pt idx="1856">
                  <c:v>23.766764322916668</c:v>
                </c:pt>
                <c:pt idx="1857">
                  <c:v>23.7333984375</c:v>
                </c:pt>
                <c:pt idx="1858">
                  <c:v>23.766764322916668</c:v>
                </c:pt>
                <c:pt idx="1859">
                  <c:v>23.7333984375</c:v>
                </c:pt>
                <c:pt idx="1860">
                  <c:v>23.800048828125</c:v>
                </c:pt>
                <c:pt idx="1861">
                  <c:v>23.800048828125</c:v>
                </c:pt>
                <c:pt idx="1862">
                  <c:v>23.833414713541668</c:v>
                </c:pt>
                <c:pt idx="1863">
                  <c:v>23.833333333333332</c:v>
                </c:pt>
                <c:pt idx="1864">
                  <c:v>23.900065104166668</c:v>
                </c:pt>
                <c:pt idx="1865">
                  <c:v>23.900065104166668</c:v>
                </c:pt>
                <c:pt idx="1866">
                  <c:v>23.833414713541668</c:v>
                </c:pt>
                <c:pt idx="1867">
                  <c:v>23.866780598958332</c:v>
                </c:pt>
                <c:pt idx="1868">
                  <c:v>23.833414713541668</c:v>
                </c:pt>
                <c:pt idx="1869">
                  <c:v>23.866780598958332</c:v>
                </c:pt>
                <c:pt idx="1870">
                  <c:v>23.800048828125</c:v>
                </c:pt>
                <c:pt idx="1871">
                  <c:v>23.833333333333332</c:v>
                </c:pt>
                <c:pt idx="1872">
                  <c:v>23.800048828125</c:v>
                </c:pt>
                <c:pt idx="1873">
                  <c:v>23.833333333333332</c:v>
                </c:pt>
                <c:pt idx="1874">
                  <c:v>23.800048828125</c:v>
                </c:pt>
                <c:pt idx="1875">
                  <c:v>23.800048828125</c:v>
                </c:pt>
                <c:pt idx="1876">
                  <c:v>23.833333333333332</c:v>
                </c:pt>
                <c:pt idx="1877">
                  <c:v>23.833333333333332</c:v>
                </c:pt>
                <c:pt idx="1878">
                  <c:v>23.800048828125</c:v>
                </c:pt>
                <c:pt idx="1879">
                  <c:v>23.800048828125</c:v>
                </c:pt>
                <c:pt idx="1880">
                  <c:v>23.800048828125</c:v>
                </c:pt>
                <c:pt idx="1881">
                  <c:v>23.800048828125</c:v>
                </c:pt>
                <c:pt idx="1882">
                  <c:v>23.766764322916668</c:v>
                </c:pt>
                <c:pt idx="1883">
                  <c:v>23.7333984375</c:v>
                </c:pt>
                <c:pt idx="1884">
                  <c:v>23.766764322916668</c:v>
                </c:pt>
                <c:pt idx="1885">
                  <c:v>23.766764322916668</c:v>
                </c:pt>
                <c:pt idx="1886">
                  <c:v>23.766764322916668</c:v>
                </c:pt>
                <c:pt idx="1887">
                  <c:v>23.766764322916668</c:v>
                </c:pt>
                <c:pt idx="1888">
                  <c:v>23.7333984375</c:v>
                </c:pt>
                <c:pt idx="1889">
                  <c:v>23.7333984375</c:v>
                </c:pt>
                <c:pt idx="1890">
                  <c:v>23.766682942708332</c:v>
                </c:pt>
                <c:pt idx="1891">
                  <c:v>23.766682942708332</c:v>
                </c:pt>
                <c:pt idx="1892">
                  <c:v>23.799967447916668</c:v>
                </c:pt>
                <c:pt idx="1893">
                  <c:v>23.766682942708332</c:v>
                </c:pt>
                <c:pt idx="1894">
                  <c:v>23.800048828125</c:v>
                </c:pt>
                <c:pt idx="1895">
                  <c:v>23.800048828125</c:v>
                </c:pt>
                <c:pt idx="1896">
                  <c:v>23.833333333333332</c:v>
                </c:pt>
                <c:pt idx="1897">
                  <c:v>23.833333333333332</c:v>
                </c:pt>
                <c:pt idx="1898">
                  <c:v>23.833333333333332</c:v>
                </c:pt>
                <c:pt idx="1899">
                  <c:v>23.833333333333332</c:v>
                </c:pt>
                <c:pt idx="1900">
                  <c:v>23.833333333333332</c:v>
                </c:pt>
                <c:pt idx="1901">
                  <c:v>23.766682942708332</c:v>
                </c:pt>
                <c:pt idx="1902">
                  <c:v>23.733317057291668</c:v>
                </c:pt>
                <c:pt idx="1903">
                  <c:v>23.700032552083332</c:v>
                </c:pt>
                <c:pt idx="1904">
                  <c:v>23.700032552083332</c:v>
                </c:pt>
                <c:pt idx="1905">
                  <c:v>23.700032552083332</c:v>
                </c:pt>
                <c:pt idx="1906">
                  <c:v>23.766682942708332</c:v>
                </c:pt>
                <c:pt idx="1907">
                  <c:v>23.7333984375</c:v>
                </c:pt>
                <c:pt idx="1908">
                  <c:v>23.766764322916668</c:v>
                </c:pt>
                <c:pt idx="1909">
                  <c:v>23.800130208333332</c:v>
                </c:pt>
                <c:pt idx="1910">
                  <c:v>23.766764322916668</c:v>
                </c:pt>
                <c:pt idx="1911">
                  <c:v>23.800130208333332</c:v>
                </c:pt>
                <c:pt idx="1912">
                  <c:v>23.800048828125</c:v>
                </c:pt>
                <c:pt idx="1913">
                  <c:v>23.800048828125</c:v>
                </c:pt>
                <c:pt idx="1914">
                  <c:v>23.833333333333332</c:v>
                </c:pt>
                <c:pt idx="1915">
                  <c:v>23.800048828125</c:v>
                </c:pt>
                <c:pt idx="1916">
                  <c:v>23.800048828125</c:v>
                </c:pt>
                <c:pt idx="1917">
                  <c:v>23.766764322916668</c:v>
                </c:pt>
                <c:pt idx="1918">
                  <c:v>23.766764322916668</c:v>
                </c:pt>
                <c:pt idx="1919">
                  <c:v>23.800048828125</c:v>
                </c:pt>
                <c:pt idx="1920">
                  <c:v>23.766764322916668</c:v>
                </c:pt>
                <c:pt idx="1921">
                  <c:v>23.766764322916668</c:v>
                </c:pt>
                <c:pt idx="1922">
                  <c:v>23.766764322916668</c:v>
                </c:pt>
                <c:pt idx="1923">
                  <c:v>23.800048828125</c:v>
                </c:pt>
                <c:pt idx="1924">
                  <c:v>23.7333984375</c:v>
                </c:pt>
                <c:pt idx="1925">
                  <c:v>23.7333984375</c:v>
                </c:pt>
                <c:pt idx="1926">
                  <c:v>23.7333984375</c:v>
                </c:pt>
                <c:pt idx="1927">
                  <c:v>23.7333984375</c:v>
                </c:pt>
                <c:pt idx="1928">
                  <c:v>23.7333984375</c:v>
                </c:pt>
                <c:pt idx="1929">
                  <c:v>23.766764322916668</c:v>
                </c:pt>
                <c:pt idx="1930">
                  <c:v>23.700032552083332</c:v>
                </c:pt>
                <c:pt idx="1931">
                  <c:v>23.666748046875</c:v>
                </c:pt>
                <c:pt idx="1932">
                  <c:v>23.700032552083332</c:v>
                </c:pt>
                <c:pt idx="1933">
                  <c:v>23.700032552083332</c:v>
                </c:pt>
                <c:pt idx="1934">
                  <c:v>23.700032552083332</c:v>
                </c:pt>
                <c:pt idx="1935">
                  <c:v>23.700032552083332</c:v>
                </c:pt>
                <c:pt idx="1936">
                  <c:v>23.700032552083332</c:v>
                </c:pt>
                <c:pt idx="1937">
                  <c:v>23.733317057291668</c:v>
                </c:pt>
                <c:pt idx="1938">
                  <c:v>23.666666666666668</c:v>
                </c:pt>
                <c:pt idx="1939">
                  <c:v>23.666666666666668</c:v>
                </c:pt>
                <c:pt idx="1940">
                  <c:v>23.666666666666668</c:v>
                </c:pt>
                <c:pt idx="1941">
                  <c:v>23.666666666666668</c:v>
                </c:pt>
                <c:pt idx="1942">
                  <c:v>23.633382161458332</c:v>
                </c:pt>
                <c:pt idx="1943">
                  <c:v>23.666666666666668</c:v>
                </c:pt>
                <c:pt idx="1944">
                  <c:v>23.633382161458332</c:v>
                </c:pt>
                <c:pt idx="1945">
                  <c:v>23.633382161458332</c:v>
                </c:pt>
                <c:pt idx="1946">
                  <c:v>23.633382161458332</c:v>
                </c:pt>
                <c:pt idx="1947">
                  <c:v>23.633382161458332</c:v>
                </c:pt>
                <c:pt idx="1948">
                  <c:v>23.666748046875</c:v>
                </c:pt>
                <c:pt idx="1949">
                  <c:v>23.733317057291668</c:v>
                </c:pt>
                <c:pt idx="1950">
                  <c:v>23.7333984375</c:v>
                </c:pt>
                <c:pt idx="1951">
                  <c:v>23.766682942708332</c:v>
                </c:pt>
                <c:pt idx="1952">
                  <c:v>23.766682942708332</c:v>
                </c:pt>
                <c:pt idx="1953">
                  <c:v>23.766764322916668</c:v>
                </c:pt>
                <c:pt idx="1954">
                  <c:v>23.700113932291668</c:v>
                </c:pt>
                <c:pt idx="1955">
                  <c:v>23.666748046875</c:v>
                </c:pt>
                <c:pt idx="1956">
                  <c:v>23.700113932291668</c:v>
                </c:pt>
                <c:pt idx="1957">
                  <c:v>23.666748046875</c:v>
                </c:pt>
                <c:pt idx="1958">
                  <c:v>23.666748046875</c:v>
                </c:pt>
                <c:pt idx="1959">
                  <c:v>23.666748046875</c:v>
                </c:pt>
                <c:pt idx="1960">
                  <c:v>23.700032552083332</c:v>
                </c:pt>
                <c:pt idx="1961">
                  <c:v>23.700032552083332</c:v>
                </c:pt>
                <c:pt idx="1962">
                  <c:v>23.700032552083332</c:v>
                </c:pt>
                <c:pt idx="1963">
                  <c:v>23.7333984375</c:v>
                </c:pt>
                <c:pt idx="1964">
                  <c:v>23.633382161458332</c:v>
                </c:pt>
                <c:pt idx="1965">
                  <c:v>23.700032552083332</c:v>
                </c:pt>
                <c:pt idx="1966">
                  <c:v>23.7333984375</c:v>
                </c:pt>
                <c:pt idx="1967">
                  <c:v>23.666748046875</c:v>
                </c:pt>
                <c:pt idx="1968">
                  <c:v>23.633382161458332</c:v>
                </c:pt>
                <c:pt idx="1969">
                  <c:v>23.633382161458332</c:v>
                </c:pt>
                <c:pt idx="1970">
                  <c:v>23.633382161458332</c:v>
                </c:pt>
                <c:pt idx="1971">
                  <c:v>23.633382161458332</c:v>
                </c:pt>
                <c:pt idx="1972">
                  <c:v>23.666748046875</c:v>
                </c:pt>
                <c:pt idx="1973">
                  <c:v>23.666748046875</c:v>
                </c:pt>
                <c:pt idx="1974">
                  <c:v>23.666748046875</c:v>
                </c:pt>
                <c:pt idx="1975">
                  <c:v>23.666748046875</c:v>
                </c:pt>
                <c:pt idx="1976">
                  <c:v>23.7333984375</c:v>
                </c:pt>
                <c:pt idx="1977">
                  <c:v>23.700113932291668</c:v>
                </c:pt>
                <c:pt idx="1978">
                  <c:v>23.633382161458332</c:v>
                </c:pt>
                <c:pt idx="1979">
                  <c:v>23.633382161458332</c:v>
                </c:pt>
                <c:pt idx="1980">
                  <c:v>23.633382161458332</c:v>
                </c:pt>
                <c:pt idx="1981">
                  <c:v>23.633382161458332</c:v>
                </c:pt>
                <c:pt idx="1982">
                  <c:v>23.633382161458332</c:v>
                </c:pt>
                <c:pt idx="1983">
                  <c:v>23.60009765625</c:v>
                </c:pt>
                <c:pt idx="1984">
                  <c:v>23.633382161458332</c:v>
                </c:pt>
                <c:pt idx="1985">
                  <c:v>23.666748046875</c:v>
                </c:pt>
                <c:pt idx="1986">
                  <c:v>23.60009765625</c:v>
                </c:pt>
                <c:pt idx="1987">
                  <c:v>23.60009765625</c:v>
                </c:pt>
                <c:pt idx="1988">
                  <c:v>23.60009765625</c:v>
                </c:pt>
                <c:pt idx="1989">
                  <c:v>23.633463541666668</c:v>
                </c:pt>
                <c:pt idx="1990">
                  <c:v>23.600016276041668</c:v>
                </c:pt>
                <c:pt idx="1991">
                  <c:v>23.600016276041668</c:v>
                </c:pt>
                <c:pt idx="1992">
                  <c:v>23.600016276041668</c:v>
                </c:pt>
                <c:pt idx="1993">
                  <c:v>23.63330078125</c:v>
                </c:pt>
                <c:pt idx="1994">
                  <c:v>23.63330078125</c:v>
                </c:pt>
                <c:pt idx="1995">
                  <c:v>23.63330078125</c:v>
                </c:pt>
                <c:pt idx="1996">
                  <c:v>23.666666666666668</c:v>
                </c:pt>
                <c:pt idx="1997">
                  <c:v>23.600016276041668</c:v>
                </c:pt>
                <c:pt idx="1998">
                  <c:v>23.666748046875</c:v>
                </c:pt>
                <c:pt idx="1999">
                  <c:v>23.666748046875</c:v>
                </c:pt>
                <c:pt idx="2000">
                  <c:v>23.700113932291668</c:v>
                </c:pt>
                <c:pt idx="2001">
                  <c:v>23.700113932291668</c:v>
                </c:pt>
                <c:pt idx="2002">
                  <c:v>23.633382161458332</c:v>
                </c:pt>
                <c:pt idx="2003">
                  <c:v>23.666748046875</c:v>
                </c:pt>
                <c:pt idx="2004">
                  <c:v>23.633382161458332</c:v>
                </c:pt>
                <c:pt idx="2005">
                  <c:v>23.60009765625</c:v>
                </c:pt>
                <c:pt idx="2006">
                  <c:v>23.60009765625</c:v>
                </c:pt>
                <c:pt idx="2007">
                  <c:v>23.566731770833332</c:v>
                </c:pt>
                <c:pt idx="2008">
                  <c:v>23.60009765625</c:v>
                </c:pt>
                <c:pt idx="2009">
                  <c:v>23.633382161458332</c:v>
                </c:pt>
                <c:pt idx="2010">
                  <c:v>23.700032552083332</c:v>
                </c:pt>
                <c:pt idx="2011">
                  <c:v>23.733317057291668</c:v>
                </c:pt>
                <c:pt idx="2012">
                  <c:v>23.700032552083332</c:v>
                </c:pt>
                <c:pt idx="2013">
                  <c:v>23.7333984375</c:v>
                </c:pt>
                <c:pt idx="2014">
                  <c:v>23.7333984375</c:v>
                </c:pt>
                <c:pt idx="2015">
                  <c:v>23.666748046875</c:v>
                </c:pt>
                <c:pt idx="2016">
                  <c:v>23.666666666666668</c:v>
                </c:pt>
                <c:pt idx="2017">
                  <c:v>23.633382161458332</c:v>
                </c:pt>
                <c:pt idx="2018">
                  <c:v>23.633382161458332</c:v>
                </c:pt>
                <c:pt idx="2019">
                  <c:v>23.63330078125</c:v>
                </c:pt>
                <c:pt idx="2020">
                  <c:v>23.633382161458332</c:v>
                </c:pt>
                <c:pt idx="2021">
                  <c:v>23.60009765625</c:v>
                </c:pt>
                <c:pt idx="2022">
                  <c:v>23.600016276041668</c:v>
                </c:pt>
                <c:pt idx="2023">
                  <c:v>23.533365885416668</c:v>
                </c:pt>
                <c:pt idx="2024">
                  <c:v>23.600016276041668</c:v>
                </c:pt>
                <c:pt idx="2025">
                  <c:v>23.566731770833332</c:v>
                </c:pt>
                <c:pt idx="2026">
                  <c:v>23.566731770833332</c:v>
                </c:pt>
                <c:pt idx="2027">
                  <c:v>23.633382161458332</c:v>
                </c:pt>
                <c:pt idx="2028">
                  <c:v>23.60009765625</c:v>
                </c:pt>
                <c:pt idx="2029">
                  <c:v>23.566731770833332</c:v>
                </c:pt>
                <c:pt idx="2030">
                  <c:v>23.60009765625</c:v>
                </c:pt>
                <c:pt idx="2031">
                  <c:v>23.566731770833332</c:v>
                </c:pt>
                <c:pt idx="2032">
                  <c:v>23.533365885416668</c:v>
                </c:pt>
                <c:pt idx="2033">
                  <c:v>23.60009765625</c:v>
                </c:pt>
                <c:pt idx="2034">
                  <c:v>23.600016276041668</c:v>
                </c:pt>
                <c:pt idx="2035">
                  <c:v>23.633382161458332</c:v>
                </c:pt>
                <c:pt idx="2036">
                  <c:v>23.600016276041668</c:v>
                </c:pt>
                <c:pt idx="2037">
                  <c:v>23.600016276041668</c:v>
                </c:pt>
                <c:pt idx="2038">
                  <c:v>23.566650390625</c:v>
                </c:pt>
                <c:pt idx="2039">
                  <c:v>23.600016276041668</c:v>
                </c:pt>
                <c:pt idx="2040">
                  <c:v>23.600016276041668</c:v>
                </c:pt>
                <c:pt idx="2041">
                  <c:v>23.633382161458332</c:v>
                </c:pt>
                <c:pt idx="2042">
                  <c:v>23.600016276041668</c:v>
                </c:pt>
                <c:pt idx="2043">
                  <c:v>23.633382161458332</c:v>
                </c:pt>
                <c:pt idx="2044">
                  <c:v>23.633382161458332</c:v>
                </c:pt>
                <c:pt idx="2045">
                  <c:v>23.533365885416668</c:v>
                </c:pt>
                <c:pt idx="2046">
                  <c:v>23.566731770833332</c:v>
                </c:pt>
                <c:pt idx="2047">
                  <c:v>23.600016276041668</c:v>
                </c:pt>
                <c:pt idx="2048">
                  <c:v>23.600016276041668</c:v>
                </c:pt>
                <c:pt idx="2049">
                  <c:v>23.600016276041668</c:v>
                </c:pt>
                <c:pt idx="2050">
                  <c:v>23.566650390625</c:v>
                </c:pt>
                <c:pt idx="2051">
                  <c:v>23.566731770833332</c:v>
                </c:pt>
                <c:pt idx="2052">
                  <c:v>23.566731770833332</c:v>
                </c:pt>
                <c:pt idx="2053">
                  <c:v>23.533447265625</c:v>
                </c:pt>
                <c:pt idx="2054">
                  <c:v>23.533447265625</c:v>
                </c:pt>
                <c:pt idx="2055">
                  <c:v>23.533447265625</c:v>
                </c:pt>
                <c:pt idx="2056">
                  <c:v>23.566731770833332</c:v>
                </c:pt>
                <c:pt idx="2057">
                  <c:v>23.533447265625</c:v>
                </c:pt>
                <c:pt idx="2058">
                  <c:v>23.566731770833332</c:v>
                </c:pt>
                <c:pt idx="2059">
                  <c:v>23.566731770833332</c:v>
                </c:pt>
                <c:pt idx="2060">
                  <c:v>23.533447265625</c:v>
                </c:pt>
                <c:pt idx="2061">
                  <c:v>23.566731770833332</c:v>
                </c:pt>
                <c:pt idx="2062">
                  <c:v>23.566731770833332</c:v>
                </c:pt>
                <c:pt idx="2063">
                  <c:v>23.600016276041668</c:v>
                </c:pt>
                <c:pt idx="2064">
                  <c:v>23.566650390625</c:v>
                </c:pt>
                <c:pt idx="2065">
                  <c:v>23.566731770833332</c:v>
                </c:pt>
                <c:pt idx="2066">
                  <c:v>23.500081380208332</c:v>
                </c:pt>
                <c:pt idx="2067">
                  <c:v>23.533365885416668</c:v>
                </c:pt>
                <c:pt idx="2068">
                  <c:v>23.533365885416668</c:v>
                </c:pt>
                <c:pt idx="2069">
                  <c:v>23.533365885416668</c:v>
                </c:pt>
                <c:pt idx="2070">
                  <c:v>23.533365885416668</c:v>
                </c:pt>
                <c:pt idx="2071">
                  <c:v>23.533365885416668</c:v>
                </c:pt>
                <c:pt idx="2072">
                  <c:v>23.533365885416668</c:v>
                </c:pt>
                <c:pt idx="2073">
                  <c:v>23.533365885416668</c:v>
                </c:pt>
                <c:pt idx="2074">
                  <c:v>23.566650390625</c:v>
                </c:pt>
                <c:pt idx="2075">
                  <c:v>23.566731770833332</c:v>
                </c:pt>
                <c:pt idx="2076">
                  <c:v>23.566731770833332</c:v>
                </c:pt>
                <c:pt idx="2077">
                  <c:v>23.566731770833332</c:v>
                </c:pt>
                <c:pt idx="2078">
                  <c:v>23.533365885416668</c:v>
                </c:pt>
                <c:pt idx="2079">
                  <c:v>23.600016276041668</c:v>
                </c:pt>
                <c:pt idx="2080">
                  <c:v>23.600016276041668</c:v>
                </c:pt>
                <c:pt idx="2081">
                  <c:v>23.533365885416668</c:v>
                </c:pt>
                <c:pt idx="2082">
                  <c:v>23.500081380208332</c:v>
                </c:pt>
                <c:pt idx="2083">
                  <c:v>23.500081380208332</c:v>
                </c:pt>
                <c:pt idx="2084">
                  <c:v>23.466715494791668</c:v>
                </c:pt>
                <c:pt idx="2085">
                  <c:v>23.500081380208332</c:v>
                </c:pt>
                <c:pt idx="2086">
                  <c:v>23.500081380208332</c:v>
                </c:pt>
                <c:pt idx="2087">
                  <c:v>23.533365885416668</c:v>
                </c:pt>
                <c:pt idx="2088">
                  <c:v>23.533365885416668</c:v>
                </c:pt>
                <c:pt idx="2089">
                  <c:v>23.500081380208332</c:v>
                </c:pt>
                <c:pt idx="2090">
                  <c:v>23.5</c:v>
                </c:pt>
                <c:pt idx="2091">
                  <c:v>23.533365885416668</c:v>
                </c:pt>
                <c:pt idx="2092">
                  <c:v>23.533365885416668</c:v>
                </c:pt>
                <c:pt idx="2093">
                  <c:v>23.466796875</c:v>
                </c:pt>
                <c:pt idx="2094">
                  <c:v>23.500081380208332</c:v>
                </c:pt>
                <c:pt idx="2095">
                  <c:v>23.533365885416668</c:v>
                </c:pt>
                <c:pt idx="2096">
                  <c:v>23.533365885416668</c:v>
                </c:pt>
                <c:pt idx="2097">
                  <c:v>23.533365885416668</c:v>
                </c:pt>
                <c:pt idx="2098">
                  <c:v>23.533365885416668</c:v>
                </c:pt>
                <c:pt idx="2099">
                  <c:v>23.533365885416668</c:v>
                </c:pt>
                <c:pt idx="2100">
                  <c:v>23.533365885416668</c:v>
                </c:pt>
                <c:pt idx="2101">
                  <c:v>23.533365885416668</c:v>
                </c:pt>
                <c:pt idx="2102">
                  <c:v>23.566650390625</c:v>
                </c:pt>
                <c:pt idx="2103">
                  <c:v>23.566650390625</c:v>
                </c:pt>
                <c:pt idx="2104">
                  <c:v>23.566650390625</c:v>
                </c:pt>
                <c:pt idx="2105">
                  <c:v>23.533365885416668</c:v>
                </c:pt>
                <c:pt idx="2106">
                  <c:v>23.466796875</c:v>
                </c:pt>
                <c:pt idx="2107">
                  <c:v>23.533365885416668</c:v>
                </c:pt>
                <c:pt idx="2108">
                  <c:v>23.500081380208332</c:v>
                </c:pt>
                <c:pt idx="2109">
                  <c:v>23.500081380208332</c:v>
                </c:pt>
                <c:pt idx="2110">
                  <c:v>23.466796875</c:v>
                </c:pt>
                <c:pt idx="2111">
                  <c:v>23.500081380208332</c:v>
                </c:pt>
                <c:pt idx="2112">
                  <c:v>23.466796875</c:v>
                </c:pt>
                <c:pt idx="2113">
                  <c:v>23.500081380208332</c:v>
                </c:pt>
                <c:pt idx="2114">
                  <c:v>23.466796875</c:v>
                </c:pt>
                <c:pt idx="2115">
                  <c:v>23.466796875</c:v>
                </c:pt>
                <c:pt idx="2116">
                  <c:v>23.500081380208332</c:v>
                </c:pt>
                <c:pt idx="2117">
                  <c:v>23.466715494791668</c:v>
                </c:pt>
                <c:pt idx="2118">
                  <c:v>23.500081380208332</c:v>
                </c:pt>
                <c:pt idx="2119">
                  <c:v>23.466715494791668</c:v>
                </c:pt>
                <c:pt idx="2120">
                  <c:v>23.400065104166668</c:v>
                </c:pt>
                <c:pt idx="2121">
                  <c:v>23.433430989583332</c:v>
                </c:pt>
                <c:pt idx="2122">
                  <c:v>23.500081380208332</c:v>
                </c:pt>
                <c:pt idx="2123">
                  <c:v>23.466796875</c:v>
                </c:pt>
                <c:pt idx="2124">
                  <c:v>23.500081380208332</c:v>
                </c:pt>
                <c:pt idx="2125">
                  <c:v>23.466796875</c:v>
                </c:pt>
                <c:pt idx="2126">
                  <c:v>23.466796875</c:v>
                </c:pt>
                <c:pt idx="2127">
                  <c:v>23.466796875</c:v>
                </c:pt>
                <c:pt idx="2128">
                  <c:v>23.466796875</c:v>
                </c:pt>
                <c:pt idx="2129">
                  <c:v>23.466796875</c:v>
                </c:pt>
                <c:pt idx="2130">
                  <c:v>23.466796875</c:v>
                </c:pt>
                <c:pt idx="2131">
                  <c:v>23.500081380208332</c:v>
                </c:pt>
                <c:pt idx="2132">
                  <c:v>23.466796875</c:v>
                </c:pt>
                <c:pt idx="2133">
                  <c:v>23.433430989583332</c:v>
                </c:pt>
                <c:pt idx="2134">
                  <c:v>23.500081380208332</c:v>
                </c:pt>
                <c:pt idx="2135">
                  <c:v>23.400065104166668</c:v>
                </c:pt>
                <c:pt idx="2136">
                  <c:v>23.433430989583332</c:v>
                </c:pt>
                <c:pt idx="2137">
                  <c:v>23.400065104166668</c:v>
                </c:pt>
                <c:pt idx="2138">
                  <c:v>23.333414713541668</c:v>
                </c:pt>
                <c:pt idx="2139">
                  <c:v>23.36669921875</c:v>
                </c:pt>
                <c:pt idx="2140">
                  <c:v>23.333414713541668</c:v>
                </c:pt>
                <c:pt idx="2141">
                  <c:v>23.433430989583332</c:v>
                </c:pt>
                <c:pt idx="2142">
                  <c:v>23.433430989583332</c:v>
                </c:pt>
                <c:pt idx="2143">
                  <c:v>23.466715494791668</c:v>
                </c:pt>
                <c:pt idx="2144">
                  <c:v>23.500081380208332</c:v>
                </c:pt>
                <c:pt idx="2145">
                  <c:v>23.466796875</c:v>
                </c:pt>
                <c:pt idx="2146">
                  <c:v>23.500081380208332</c:v>
                </c:pt>
                <c:pt idx="2147">
                  <c:v>23.466796875</c:v>
                </c:pt>
                <c:pt idx="2148">
                  <c:v>23.400065104166668</c:v>
                </c:pt>
                <c:pt idx="2149">
                  <c:v>23.433349609375</c:v>
                </c:pt>
                <c:pt idx="2150">
                  <c:v>23.400065104166668</c:v>
                </c:pt>
                <c:pt idx="2151">
                  <c:v>23.433349609375</c:v>
                </c:pt>
                <c:pt idx="2152">
                  <c:v>23.400065104166668</c:v>
                </c:pt>
                <c:pt idx="2153">
                  <c:v>23.500081380208332</c:v>
                </c:pt>
                <c:pt idx="2154">
                  <c:v>23.466796875</c:v>
                </c:pt>
                <c:pt idx="2155">
                  <c:v>23.5</c:v>
                </c:pt>
                <c:pt idx="2156">
                  <c:v>23.466715494791668</c:v>
                </c:pt>
                <c:pt idx="2157">
                  <c:v>23.466715494791668</c:v>
                </c:pt>
                <c:pt idx="2158">
                  <c:v>23.5</c:v>
                </c:pt>
                <c:pt idx="2159">
                  <c:v>23.433430989583332</c:v>
                </c:pt>
                <c:pt idx="2160">
                  <c:v>23.466715494791668</c:v>
                </c:pt>
                <c:pt idx="2161">
                  <c:v>23.500081380208332</c:v>
                </c:pt>
                <c:pt idx="2162">
                  <c:v>23.433430989583332</c:v>
                </c:pt>
                <c:pt idx="2163">
                  <c:v>23.433430989583332</c:v>
                </c:pt>
                <c:pt idx="2164">
                  <c:v>23.433430989583332</c:v>
                </c:pt>
                <c:pt idx="2165">
                  <c:v>23.433430989583332</c:v>
                </c:pt>
                <c:pt idx="2166">
                  <c:v>23.433430989583332</c:v>
                </c:pt>
                <c:pt idx="2167">
                  <c:v>23.400065104166668</c:v>
                </c:pt>
                <c:pt idx="2168">
                  <c:v>23.400065104166668</c:v>
                </c:pt>
                <c:pt idx="2169">
                  <c:v>23.400146484375</c:v>
                </c:pt>
                <c:pt idx="2170">
                  <c:v>23.433349609375</c:v>
                </c:pt>
                <c:pt idx="2171">
                  <c:v>23.400065104166668</c:v>
                </c:pt>
                <c:pt idx="2172">
                  <c:v>23.366780598958332</c:v>
                </c:pt>
                <c:pt idx="2173">
                  <c:v>23.433349609375</c:v>
                </c:pt>
                <c:pt idx="2174">
                  <c:v>23.400065104166668</c:v>
                </c:pt>
                <c:pt idx="2175">
                  <c:v>23.433349609375</c:v>
                </c:pt>
                <c:pt idx="2176">
                  <c:v>23.400065104166668</c:v>
                </c:pt>
                <c:pt idx="2177">
                  <c:v>23.36669921875</c:v>
                </c:pt>
                <c:pt idx="2178">
                  <c:v>23.466715494791668</c:v>
                </c:pt>
                <c:pt idx="2179">
                  <c:v>23.433430989583332</c:v>
                </c:pt>
                <c:pt idx="2180">
                  <c:v>23.433430989583332</c:v>
                </c:pt>
                <c:pt idx="2181">
                  <c:v>23.400065104166668</c:v>
                </c:pt>
                <c:pt idx="2182">
                  <c:v>23.400065104166668</c:v>
                </c:pt>
                <c:pt idx="2183">
                  <c:v>23.433430989583332</c:v>
                </c:pt>
                <c:pt idx="2184">
                  <c:v>23.433430989583332</c:v>
                </c:pt>
                <c:pt idx="2185">
                  <c:v>23.400065104166668</c:v>
                </c:pt>
                <c:pt idx="2186">
                  <c:v>23.433430989583332</c:v>
                </c:pt>
                <c:pt idx="2187">
                  <c:v>23.433430989583332</c:v>
                </c:pt>
                <c:pt idx="2188">
                  <c:v>23.433430989583332</c:v>
                </c:pt>
                <c:pt idx="2189">
                  <c:v>23.400065104166668</c:v>
                </c:pt>
                <c:pt idx="2190">
                  <c:v>23.433430989583332</c:v>
                </c:pt>
                <c:pt idx="2191">
                  <c:v>23.400065104166668</c:v>
                </c:pt>
                <c:pt idx="2192">
                  <c:v>23.400065104166668</c:v>
                </c:pt>
                <c:pt idx="2193">
                  <c:v>23.400065104166668</c:v>
                </c:pt>
                <c:pt idx="2194">
                  <c:v>23.433430989583332</c:v>
                </c:pt>
                <c:pt idx="2195">
                  <c:v>23.36669921875</c:v>
                </c:pt>
                <c:pt idx="2196">
                  <c:v>23.36669921875</c:v>
                </c:pt>
                <c:pt idx="2197">
                  <c:v>23.36669921875</c:v>
                </c:pt>
                <c:pt idx="2198">
                  <c:v>23.333333333333332</c:v>
                </c:pt>
                <c:pt idx="2199">
                  <c:v>23.333333333333332</c:v>
                </c:pt>
                <c:pt idx="2200">
                  <c:v>23.333333333333332</c:v>
                </c:pt>
                <c:pt idx="2201">
                  <c:v>23.36669921875</c:v>
                </c:pt>
                <c:pt idx="2202">
                  <c:v>23.433430989583332</c:v>
                </c:pt>
                <c:pt idx="2203">
                  <c:v>23.333414713541668</c:v>
                </c:pt>
                <c:pt idx="2204">
                  <c:v>23.433430989583332</c:v>
                </c:pt>
                <c:pt idx="2205">
                  <c:v>23.36669921875</c:v>
                </c:pt>
                <c:pt idx="2206">
                  <c:v>23.433430989583332</c:v>
                </c:pt>
                <c:pt idx="2207">
                  <c:v>23.36669921875</c:v>
                </c:pt>
                <c:pt idx="2208">
                  <c:v>23.36669921875</c:v>
                </c:pt>
                <c:pt idx="2209">
                  <c:v>23.36669921875</c:v>
                </c:pt>
                <c:pt idx="2210">
                  <c:v>23.36669921875</c:v>
                </c:pt>
                <c:pt idx="2211">
                  <c:v>23.400065104166668</c:v>
                </c:pt>
                <c:pt idx="2212">
                  <c:v>23.400065104166668</c:v>
                </c:pt>
                <c:pt idx="2213">
                  <c:v>23.400065104166668</c:v>
                </c:pt>
                <c:pt idx="2214">
                  <c:v>23.36669921875</c:v>
                </c:pt>
                <c:pt idx="2215">
                  <c:v>23.333333333333332</c:v>
                </c:pt>
                <c:pt idx="2216">
                  <c:v>23.36669921875</c:v>
                </c:pt>
                <c:pt idx="2217">
                  <c:v>23.36669921875</c:v>
                </c:pt>
                <c:pt idx="2218">
                  <c:v>23.36669921875</c:v>
                </c:pt>
                <c:pt idx="2219">
                  <c:v>23.36669921875</c:v>
                </c:pt>
                <c:pt idx="2220">
                  <c:v>23.36669921875</c:v>
                </c:pt>
                <c:pt idx="2221">
                  <c:v>23.36669921875</c:v>
                </c:pt>
                <c:pt idx="2222">
                  <c:v>23.300048828125</c:v>
                </c:pt>
                <c:pt idx="2223">
                  <c:v>23.333414713541668</c:v>
                </c:pt>
                <c:pt idx="2224">
                  <c:v>23.333414713541668</c:v>
                </c:pt>
                <c:pt idx="2225">
                  <c:v>23.36669921875</c:v>
                </c:pt>
                <c:pt idx="2226">
                  <c:v>23.433349609375</c:v>
                </c:pt>
                <c:pt idx="2227">
                  <c:v>23.466715494791668</c:v>
                </c:pt>
                <c:pt idx="2228">
                  <c:v>23.433349609375</c:v>
                </c:pt>
                <c:pt idx="2229">
                  <c:v>23.466715494791668</c:v>
                </c:pt>
                <c:pt idx="2230">
                  <c:v>23.466715494791668</c:v>
                </c:pt>
                <c:pt idx="2231">
                  <c:v>23.466796875</c:v>
                </c:pt>
                <c:pt idx="2232">
                  <c:v>23.400065104166668</c:v>
                </c:pt>
                <c:pt idx="2233">
                  <c:v>23.36669921875</c:v>
                </c:pt>
                <c:pt idx="2234">
                  <c:v>23.433430989583332</c:v>
                </c:pt>
                <c:pt idx="2235">
                  <c:v>23.433430989583332</c:v>
                </c:pt>
                <c:pt idx="2236">
                  <c:v>23.400065104166668</c:v>
                </c:pt>
                <c:pt idx="2237">
                  <c:v>23.400065104166668</c:v>
                </c:pt>
                <c:pt idx="2238">
                  <c:v>23.36669921875</c:v>
                </c:pt>
                <c:pt idx="2239">
                  <c:v>23.300048828125</c:v>
                </c:pt>
                <c:pt idx="2240">
                  <c:v>23.333333333333332</c:v>
                </c:pt>
                <c:pt idx="2241">
                  <c:v>23.333333333333332</c:v>
                </c:pt>
                <c:pt idx="2242">
                  <c:v>23.300048828125</c:v>
                </c:pt>
                <c:pt idx="2243">
                  <c:v>23.333333333333332</c:v>
                </c:pt>
                <c:pt idx="2244">
                  <c:v>23.333333333333332</c:v>
                </c:pt>
                <c:pt idx="2245">
                  <c:v>23.333333333333332</c:v>
                </c:pt>
                <c:pt idx="2246">
                  <c:v>23.333333333333332</c:v>
                </c:pt>
                <c:pt idx="2247">
                  <c:v>23.333333333333332</c:v>
                </c:pt>
                <c:pt idx="2248">
                  <c:v>23.333333333333332</c:v>
                </c:pt>
                <c:pt idx="2249">
                  <c:v>23.300048828125</c:v>
                </c:pt>
                <c:pt idx="2250">
                  <c:v>23.333333333333332</c:v>
                </c:pt>
                <c:pt idx="2251">
                  <c:v>23.300048828125</c:v>
                </c:pt>
                <c:pt idx="2252">
                  <c:v>23.36669921875</c:v>
                </c:pt>
                <c:pt idx="2253">
                  <c:v>23.333333333333332</c:v>
                </c:pt>
                <c:pt idx="2254">
                  <c:v>23.300048828125</c:v>
                </c:pt>
                <c:pt idx="2255">
                  <c:v>23.300048828125</c:v>
                </c:pt>
                <c:pt idx="2256">
                  <c:v>23.36669921875</c:v>
                </c:pt>
                <c:pt idx="2257">
                  <c:v>23.300130208333332</c:v>
                </c:pt>
                <c:pt idx="2258">
                  <c:v>23.300130208333332</c:v>
                </c:pt>
                <c:pt idx="2259">
                  <c:v>23.300130208333332</c:v>
                </c:pt>
                <c:pt idx="2260">
                  <c:v>23.300130208333332</c:v>
                </c:pt>
                <c:pt idx="2261">
                  <c:v>23.266764322916668</c:v>
                </c:pt>
                <c:pt idx="2262">
                  <c:v>23.300048828125</c:v>
                </c:pt>
                <c:pt idx="2263">
                  <c:v>23.300048828125</c:v>
                </c:pt>
                <c:pt idx="2264">
                  <c:v>23.300130208333332</c:v>
                </c:pt>
                <c:pt idx="2265">
                  <c:v>23.300048828125</c:v>
                </c:pt>
                <c:pt idx="2266">
                  <c:v>23.300048828125</c:v>
                </c:pt>
                <c:pt idx="2267">
                  <c:v>23.300048828125</c:v>
                </c:pt>
                <c:pt idx="2268">
                  <c:v>23.333414713541668</c:v>
                </c:pt>
                <c:pt idx="2269">
                  <c:v>23.36669921875</c:v>
                </c:pt>
                <c:pt idx="2270">
                  <c:v>23.36669921875</c:v>
                </c:pt>
                <c:pt idx="2271">
                  <c:v>23.333414713541668</c:v>
                </c:pt>
                <c:pt idx="2272">
                  <c:v>23.400065104166668</c:v>
                </c:pt>
                <c:pt idx="2273">
                  <c:v>23.333333333333332</c:v>
                </c:pt>
                <c:pt idx="2274">
                  <c:v>23.333333333333332</c:v>
                </c:pt>
                <c:pt idx="2275">
                  <c:v>23.300048828125</c:v>
                </c:pt>
                <c:pt idx="2276">
                  <c:v>23.333333333333332</c:v>
                </c:pt>
                <c:pt idx="2277">
                  <c:v>23.333333333333332</c:v>
                </c:pt>
                <c:pt idx="2278">
                  <c:v>23.333333333333332</c:v>
                </c:pt>
                <c:pt idx="2279">
                  <c:v>23.300048828125</c:v>
                </c:pt>
                <c:pt idx="2280">
                  <c:v>23.333333333333332</c:v>
                </c:pt>
                <c:pt idx="2281">
                  <c:v>23.333333333333332</c:v>
                </c:pt>
                <c:pt idx="2282">
                  <c:v>23.300048828125</c:v>
                </c:pt>
                <c:pt idx="2283">
                  <c:v>23.266764322916668</c:v>
                </c:pt>
                <c:pt idx="2284">
                  <c:v>23.300048828125</c:v>
                </c:pt>
                <c:pt idx="2285">
                  <c:v>23.333333333333332</c:v>
                </c:pt>
                <c:pt idx="2286">
                  <c:v>23.300048828125</c:v>
                </c:pt>
                <c:pt idx="2287">
                  <c:v>23.36669921875</c:v>
                </c:pt>
                <c:pt idx="2288">
                  <c:v>23.300048828125</c:v>
                </c:pt>
                <c:pt idx="2289">
                  <c:v>23.333333333333332</c:v>
                </c:pt>
                <c:pt idx="2290">
                  <c:v>23.333333333333332</c:v>
                </c:pt>
                <c:pt idx="2291">
                  <c:v>23.300048828125</c:v>
                </c:pt>
                <c:pt idx="2292">
                  <c:v>23.233479817708332</c:v>
                </c:pt>
                <c:pt idx="2293">
                  <c:v>23.266764322916668</c:v>
                </c:pt>
                <c:pt idx="2294">
                  <c:v>23.233479817708332</c:v>
                </c:pt>
                <c:pt idx="2295">
                  <c:v>23.233479817708332</c:v>
                </c:pt>
                <c:pt idx="2296">
                  <c:v>23.233479817708332</c:v>
                </c:pt>
                <c:pt idx="2297">
                  <c:v>23.300130208333332</c:v>
                </c:pt>
                <c:pt idx="2298">
                  <c:v>23.300130208333332</c:v>
                </c:pt>
                <c:pt idx="2299">
                  <c:v>23.266764322916668</c:v>
                </c:pt>
                <c:pt idx="2300">
                  <c:v>23.333414713541668</c:v>
                </c:pt>
                <c:pt idx="2301">
                  <c:v>23.266764322916668</c:v>
                </c:pt>
                <c:pt idx="2302">
                  <c:v>23.300130208333332</c:v>
                </c:pt>
                <c:pt idx="2303">
                  <c:v>23.266764322916668</c:v>
                </c:pt>
                <c:pt idx="2304">
                  <c:v>23.233479817708332</c:v>
                </c:pt>
                <c:pt idx="2305">
                  <c:v>23.266764322916668</c:v>
                </c:pt>
                <c:pt idx="2306">
                  <c:v>23.300048828125</c:v>
                </c:pt>
                <c:pt idx="2307">
                  <c:v>23.300048828125</c:v>
                </c:pt>
                <c:pt idx="2308">
                  <c:v>23.300048828125</c:v>
                </c:pt>
                <c:pt idx="2309">
                  <c:v>23.300048828125</c:v>
                </c:pt>
                <c:pt idx="2310">
                  <c:v>23.333333333333332</c:v>
                </c:pt>
                <c:pt idx="2311">
                  <c:v>23.300048828125</c:v>
                </c:pt>
                <c:pt idx="2312">
                  <c:v>23.300048828125</c:v>
                </c:pt>
                <c:pt idx="2313">
                  <c:v>23.300048828125</c:v>
                </c:pt>
                <c:pt idx="2314">
                  <c:v>23.266764322916668</c:v>
                </c:pt>
                <c:pt idx="2315">
                  <c:v>23.300048828125</c:v>
                </c:pt>
                <c:pt idx="2316">
                  <c:v>23.266764322916668</c:v>
                </c:pt>
                <c:pt idx="2317">
                  <c:v>23.300048828125</c:v>
                </c:pt>
                <c:pt idx="2318">
                  <c:v>23.300048828125</c:v>
                </c:pt>
                <c:pt idx="2319">
                  <c:v>23.300048828125</c:v>
                </c:pt>
                <c:pt idx="2320">
                  <c:v>23.266682942708332</c:v>
                </c:pt>
                <c:pt idx="2321">
                  <c:v>23.266764322916668</c:v>
                </c:pt>
                <c:pt idx="2322">
                  <c:v>23.2333984375</c:v>
                </c:pt>
                <c:pt idx="2323">
                  <c:v>23.266764322916668</c:v>
                </c:pt>
                <c:pt idx="2324">
                  <c:v>23.233479817708332</c:v>
                </c:pt>
                <c:pt idx="2325">
                  <c:v>23.233479817708332</c:v>
                </c:pt>
                <c:pt idx="2326">
                  <c:v>23.233479817708332</c:v>
                </c:pt>
                <c:pt idx="2327">
                  <c:v>23.266764322916668</c:v>
                </c:pt>
                <c:pt idx="2328">
                  <c:v>23.266764322916668</c:v>
                </c:pt>
                <c:pt idx="2329">
                  <c:v>23.266764322916668</c:v>
                </c:pt>
                <c:pt idx="2330">
                  <c:v>23.266764322916668</c:v>
                </c:pt>
                <c:pt idx="2331">
                  <c:v>23.266764322916668</c:v>
                </c:pt>
                <c:pt idx="2332">
                  <c:v>23.266764322916668</c:v>
                </c:pt>
                <c:pt idx="2333">
                  <c:v>23.266764322916668</c:v>
                </c:pt>
                <c:pt idx="2334">
                  <c:v>23.266764322916668</c:v>
                </c:pt>
                <c:pt idx="2335">
                  <c:v>23.266764322916668</c:v>
                </c:pt>
                <c:pt idx="2336">
                  <c:v>23.300048828125</c:v>
                </c:pt>
                <c:pt idx="2337">
                  <c:v>23.300048828125</c:v>
                </c:pt>
                <c:pt idx="2338">
                  <c:v>23.300048828125</c:v>
                </c:pt>
                <c:pt idx="2339">
                  <c:v>23.266764322916668</c:v>
                </c:pt>
                <c:pt idx="2340">
                  <c:v>23.200113932291668</c:v>
                </c:pt>
                <c:pt idx="2341">
                  <c:v>23.2333984375</c:v>
                </c:pt>
                <c:pt idx="2342">
                  <c:v>23.200032552083332</c:v>
                </c:pt>
                <c:pt idx="2343">
                  <c:v>23.2333984375</c:v>
                </c:pt>
                <c:pt idx="2344">
                  <c:v>23.2333984375</c:v>
                </c:pt>
                <c:pt idx="2345">
                  <c:v>23.2333984375</c:v>
                </c:pt>
                <c:pt idx="2346">
                  <c:v>23.266764322916668</c:v>
                </c:pt>
                <c:pt idx="2347">
                  <c:v>23.200113932291668</c:v>
                </c:pt>
                <c:pt idx="2348">
                  <c:v>23.233479817708332</c:v>
                </c:pt>
                <c:pt idx="2349">
                  <c:v>23.266764322916668</c:v>
                </c:pt>
                <c:pt idx="2350">
                  <c:v>23.233479817708332</c:v>
                </c:pt>
                <c:pt idx="2351">
                  <c:v>23.233479817708332</c:v>
                </c:pt>
                <c:pt idx="2352">
                  <c:v>23.200113932291668</c:v>
                </c:pt>
                <c:pt idx="2353">
                  <c:v>23.166748046875</c:v>
                </c:pt>
                <c:pt idx="2354">
                  <c:v>23.200113932291668</c:v>
                </c:pt>
                <c:pt idx="2355">
                  <c:v>23.166748046875</c:v>
                </c:pt>
                <c:pt idx="2356">
                  <c:v>23.166748046875</c:v>
                </c:pt>
                <c:pt idx="2357">
                  <c:v>23.166748046875</c:v>
                </c:pt>
                <c:pt idx="2358">
                  <c:v>23.266764322916668</c:v>
                </c:pt>
                <c:pt idx="2359">
                  <c:v>23.266764322916668</c:v>
                </c:pt>
                <c:pt idx="2360">
                  <c:v>23.300048828125</c:v>
                </c:pt>
                <c:pt idx="2361">
                  <c:v>23.266764322916668</c:v>
                </c:pt>
                <c:pt idx="2362">
                  <c:v>23.300048828125</c:v>
                </c:pt>
                <c:pt idx="2363">
                  <c:v>23.300048828125</c:v>
                </c:pt>
                <c:pt idx="2364">
                  <c:v>23.300048828125</c:v>
                </c:pt>
                <c:pt idx="2365">
                  <c:v>23.200113932291668</c:v>
                </c:pt>
                <c:pt idx="2366">
                  <c:v>23.200113932291668</c:v>
                </c:pt>
                <c:pt idx="2367">
                  <c:v>23.200113932291668</c:v>
                </c:pt>
                <c:pt idx="2368">
                  <c:v>23.2333984375</c:v>
                </c:pt>
                <c:pt idx="2369">
                  <c:v>23.200113932291668</c:v>
                </c:pt>
                <c:pt idx="2370">
                  <c:v>23.133382161458332</c:v>
                </c:pt>
                <c:pt idx="2371">
                  <c:v>23.166748046875</c:v>
                </c:pt>
                <c:pt idx="2372">
                  <c:v>23.233479817708332</c:v>
                </c:pt>
                <c:pt idx="2373">
                  <c:v>23.166748046875</c:v>
                </c:pt>
                <c:pt idx="2374">
                  <c:v>23.166748046875</c:v>
                </c:pt>
                <c:pt idx="2375">
                  <c:v>23.200113932291668</c:v>
                </c:pt>
                <c:pt idx="2376">
                  <c:v>23.166748046875</c:v>
                </c:pt>
                <c:pt idx="2377">
                  <c:v>23.166748046875</c:v>
                </c:pt>
                <c:pt idx="2378">
                  <c:v>23.10009765625</c:v>
                </c:pt>
                <c:pt idx="2379">
                  <c:v>23.10009765625</c:v>
                </c:pt>
                <c:pt idx="2380">
                  <c:v>23.10009765625</c:v>
                </c:pt>
                <c:pt idx="2381">
                  <c:v>23.10009765625</c:v>
                </c:pt>
                <c:pt idx="2382">
                  <c:v>23.10009765625</c:v>
                </c:pt>
                <c:pt idx="2383">
                  <c:v>23.200113932291668</c:v>
                </c:pt>
                <c:pt idx="2384">
                  <c:v>23.2333984375</c:v>
                </c:pt>
                <c:pt idx="2385">
                  <c:v>23.200113932291668</c:v>
                </c:pt>
                <c:pt idx="2386">
                  <c:v>23.200113932291668</c:v>
                </c:pt>
                <c:pt idx="2387">
                  <c:v>23.200113932291668</c:v>
                </c:pt>
                <c:pt idx="2388">
                  <c:v>23.2333984375</c:v>
                </c:pt>
                <c:pt idx="2389">
                  <c:v>23.200113932291668</c:v>
                </c:pt>
                <c:pt idx="2390">
                  <c:v>23.166829427083332</c:v>
                </c:pt>
                <c:pt idx="2391">
                  <c:v>23.200113932291668</c:v>
                </c:pt>
                <c:pt idx="2392">
                  <c:v>23.200113932291668</c:v>
                </c:pt>
                <c:pt idx="2393">
                  <c:v>23.200113932291668</c:v>
                </c:pt>
                <c:pt idx="2394">
                  <c:v>23.266764322916668</c:v>
                </c:pt>
                <c:pt idx="2395">
                  <c:v>23.200032552083332</c:v>
                </c:pt>
                <c:pt idx="2396">
                  <c:v>23.2333984375</c:v>
                </c:pt>
                <c:pt idx="2397">
                  <c:v>23.2333984375</c:v>
                </c:pt>
                <c:pt idx="2398">
                  <c:v>23.2333984375</c:v>
                </c:pt>
                <c:pt idx="2399">
                  <c:v>23.166748046875</c:v>
                </c:pt>
                <c:pt idx="2400">
                  <c:v>23.166748046875</c:v>
                </c:pt>
                <c:pt idx="2401">
                  <c:v>23.166748046875</c:v>
                </c:pt>
                <c:pt idx="2402">
                  <c:v>23.133463541666668</c:v>
                </c:pt>
                <c:pt idx="2403">
                  <c:v>23.166829427083332</c:v>
                </c:pt>
                <c:pt idx="2404">
                  <c:v>23.200113932291668</c:v>
                </c:pt>
                <c:pt idx="2405">
                  <c:v>23.200113932291668</c:v>
                </c:pt>
                <c:pt idx="2406">
                  <c:v>23.200113932291668</c:v>
                </c:pt>
                <c:pt idx="2407">
                  <c:v>23.166829427083332</c:v>
                </c:pt>
                <c:pt idx="2408">
                  <c:v>23.200113932291668</c:v>
                </c:pt>
                <c:pt idx="2409">
                  <c:v>23.200113932291668</c:v>
                </c:pt>
                <c:pt idx="2410">
                  <c:v>23.200113932291668</c:v>
                </c:pt>
                <c:pt idx="2411">
                  <c:v>23.200113932291668</c:v>
                </c:pt>
                <c:pt idx="2412">
                  <c:v>23.166748046875</c:v>
                </c:pt>
                <c:pt idx="2413">
                  <c:v>23.200032552083332</c:v>
                </c:pt>
                <c:pt idx="2414">
                  <c:v>23.166748046875</c:v>
                </c:pt>
                <c:pt idx="2415">
                  <c:v>23.166748046875</c:v>
                </c:pt>
                <c:pt idx="2416">
                  <c:v>23.166748046875</c:v>
                </c:pt>
                <c:pt idx="2417">
                  <c:v>23.133382161458332</c:v>
                </c:pt>
                <c:pt idx="2418">
                  <c:v>23.166748046875</c:v>
                </c:pt>
                <c:pt idx="2419">
                  <c:v>23.10009765625</c:v>
                </c:pt>
                <c:pt idx="2420">
                  <c:v>23.10009765625</c:v>
                </c:pt>
                <c:pt idx="2421">
                  <c:v>23.10009765625</c:v>
                </c:pt>
                <c:pt idx="2422">
                  <c:v>23.10009765625</c:v>
                </c:pt>
                <c:pt idx="2423">
                  <c:v>23.10009765625</c:v>
                </c:pt>
                <c:pt idx="2424">
                  <c:v>23.133463541666668</c:v>
                </c:pt>
                <c:pt idx="2425">
                  <c:v>23.200113932291668</c:v>
                </c:pt>
                <c:pt idx="2426">
                  <c:v>23.200113932291668</c:v>
                </c:pt>
                <c:pt idx="2427">
                  <c:v>23.2333984375</c:v>
                </c:pt>
                <c:pt idx="2428">
                  <c:v>23.200032552083332</c:v>
                </c:pt>
                <c:pt idx="2429">
                  <c:v>23.2333984375</c:v>
                </c:pt>
                <c:pt idx="2430">
                  <c:v>23.200032552083332</c:v>
                </c:pt>
                <c:pt idx="2431">
                  <c:v>23.200113932291668</c:v>
                </c:pt>
                <c:pt idx="2432">
                  <c:v>23.133463541666668</c:v>
                </c:pt>
                <c:pt idx="2433">
                  <c:v>23.133463541666668</c:v>
                </c:pt>
                <c:pt idx="2434">
                  <c:v>23.166748046875</c:v>
                </c:pt>
                <c:pt idx="2435">
                  <c:v>23.133463541666668</c:v>
                </c:pt>
                <c:pt idx="2436">
                  <c:v>23.133463541666668</c:v>
                </c:pt>
                <c:pt idx="2437">
                  <c:v>23.133463541666668</c:v>
                </c:pt>
                <c:pt idx="2438">
                  <c:v>23.166748046875</c:v>
                </c:pt>
                <c:pt idx="2439">
                  <c:v>23.200032552083332</c:v>
                </c:pt>
                <c:pt idx="2440">
                  <c:v>23.133463541666668</c:v>
                </c:pt>
                <c:pt idx="2441">
                  <c:v>23.166748046875</c:v>
                </c:pt>
                <c:pt idx="2442">
                  <c:v>23.200032552083332</c:v>
                </c:pt>
                <c:pt idx="2443">
                  <c:v>23.100016276041668</c:v>
                </c:pt>
                <c:pt idx="2444">
                  <c:v>23.133382161458332</c:v>
                </c:pt>
                <c:pt idx="2445">
                  <c:v>23.133382161458332</c:v>
                </c:pt>
                <c:pt idx="2446">
                  <c:v>23.100016276041668</c:v>
                </c:pt>
                <c:pt idx="2447">
                  <c:v>23.100016276041668</c:v>
                </c:pt>
                <c:pt idx="2448">
                  <c:v>23.10009765625</c:v>
                </c:pt>
                <c:pt idx="2449">
                  <c:v>23.066731770833332</c:v>
                </c:pt>
                <c:pt idx="2450">
                  <c:v>23.10009765625</c:v>
                </c:pt>
                <c:pt idx="2451">
                  <c:v>23.066813151041668</c:v>
                </c:pt>
                <c:pt idx="2452">
                  <c:v>23.066813151041668</c:v>
                </c:pt>
                <c:pt idx="2453">
                  <c:v>23.133463541666668</c:v>
                </c:pt>
                <c:pt idx="2454">
                  <c:v>23.133463541666668</c:v>
                </c:pt>
                <c:pt idx="2455">
                  <c:v>23.166748046875</c:v>
                </c:pt>
                <c:pt idx="2456">
                  <c:v>23.200113932291668</c:v>
                </c:pt>
                <c:pt idx="2457">
                  <c:v>23.166748046875</c:v>
                </c:pt>
                <c:pt idx="2458">
                  <c:v>23.133382161458332</c:v>
                </c:pt>
                <c:pt idx="2459">
                  <c:v>23.166748046875</c:v>
                </c:pt>
                <c:pt idx="2460">
                  <c:v>23.166748046875</c:v>
                </c:pt>
                <c:pt idx="2461">
                  <c:v>23.166829427083332</c:v>
                </c:pt>
                <c:pt idx="2462">
                  <c:v>23.166829427083332</c:v>
                </c:pt>
                <c:pt idx="2463">
                  <c:v>23.133463541666668</c:v>
                </c:pt>
                <c:pt idx="2464">
                  <c:v>23.166829427083332</c:v>
                </c:pt>
                <c:pt idx="2465">
                  <c:v>23.166829427083332</c:v>
                </c:pt>
                <c:pt idx="2466">
                  <c:v>23.100179036458332</c:v>
                </c:pt>
                <c:pt idx="2467">
                  <c:v>23.100179036458332</c:v>
                </c:pt>
                <c:pt idx="2468">
                  <c:v>23.133463541666668</c:v>
                </c:pt>
                <c:pt idx="2469">
                  <c:v>23.133463541666668</c:v>
                </c:pt>
                <c:pt idx="2470">
                  <c:v>23.133463541666668</c:v>
                </c:pt>
                <c:pt idx="2471">
                  <c:v>23.166748046875</c:v>
                </c:pt>
                <c:pt idx="2472">
                  <c:v>23.166829427083332</c:v>
                </c:pt>
                <c:pt idx="2473">
                  <c:v>23.233479817708332</c:v>
                </c:pt>
                <c:pt idx="2474">
                  <c:v>23.200113932291668</c:v>
                </c:pt>
                <c:pt idx="2475">
                  <c:v>23.233479817708332</c:v>
                </c:pt>
                <c:pt idx="2476">
                  <c:v>23.200113932291668</c:v>
                </c:pt>
                <c:pt idx="2477">
                  <c:v>23.200113932291668</c:v>
                </c:pt>
                <c:pt idx="2478">
                  <c:v>23.200113932291668</c:v>
                </c:pt>
                <c:pt idx="2479">
                  <c:v>23.133463541666668</c:v>
                </c:pt>
                <c:pt idx="2480">
                  <c:v>23.10009765625</c:v>
                </c:pt>
                <c:pt idx="2481">
                  <c:v>23.10009765625</c:v>
                </c:pt>
                <c:pt idx="2482">
                  <c:v>23.133463541666668</c:v>
                </c:pt>
                <c:pt idx="2483">
                  <c:v>23.133382161458332</c:v>
                </c:pt>
                <c:pt idx="2484">
                  <c:v>23.10009765625</c:v>
                </c:pt>
                <c:pt idx="2485">
                  <c:v>23.133382161458332</c:v>
                </c:pt>
                <c:pt idx="2486">
                  <c:v>23.166748046875</c:v>
                </c:pt>
                <c:pt idx="2487">
                  <c:v>23.166748046875</c:v>
                </c:pt>
                <c:pt idx="2488">
                  <c:v>23.166748046875</c:v>
                </c:pt>
                <c:pt idx="2489">
                  <c:v>23.10009765625</c:v>
                </c:pt>
                <c:pt idx="2490">
                  <c:v>23.166748046875</c:v>
                </c:pt>
                <c:pt idx="2491">
                  <c:v>23.066813151041668</c:v>
                </c:pt>
                <c:pt idx="2492">
                  <c:v>23.066813151041668</c:v>
                </c:pt>
                <c:pt idx="2493">
                  <c:v>23.066813151041668</c:v>
                </c:pt>
                <c:pt idx="2494">
                  <c:v>23.066813151041668</c:v>
                </c:pt>
                <c:pt idx="2495">
                  <c:v>23.066813151041668</c:v>
                </c:pt>
                <c:pt idx="2496">
                  <c:v>23.066813151041668</c:v>
                </c:pt>
                <c:pt idx="2497">
                  <c:v>23.033447265625</c:v>
                </c:pt>
                <c:pt idx="2498">
                  <c:v>23.033447265625</c:v>
                </c:pt>
                <c:pt idx="2499">
                  <c:v>23.033447265625</c:v>
                </c:pt>
                <c:pt idx="2500">
                  <c:v>23.066813151041668</c:v>
                </c:pt>
                <c:pt idx="2501">
                  <c:v>23.066813151041668</c:v>
                </c:pt>
                <c:pt idx="2502">
                  <c:v>23.066813151041668</c:v>
                </c:pt>
                <c:pt idx="2503">
                  <c:v>23.033447265625</c:v>
                </c:pt>
                <c:pt idx="2504">
                  <c:v>23.133463541666668</c:v>
                </c:pt>
                <c:pt idx="2505">
                  <c:v>23.133463541666668</c:v>
                </c:pt>
                <c:pt idx="2506">
                  <c:v>23.133463541666668</c:v>
                </c:pt>
                <c:pt idx="2507">
                  <c:v>23.133463541666668</c:v>
                </c:pt>
                <c:pt idx="2508">
                  <c:v>23.166748046875</c:v>
                </c:pt>
                <c:pt idx="2509">
                  <c:v>23.166748046875</c:v>
                </c:pt>
                <c:pt idx="2510">
                  <c:v>23.10009765625</c:v>
                </c:pt>
                <c:pt idx="2511">
                  <c:v>23.10009765625</c:v>
                </c:pt>
                <c:pt idx="2512">
                  <c:v>23.10009765625</c:v>
                </c:pt>
                <c:pt idx="2513">
                  <c:v>23.10009765625</c:v>
                </c:pt>
                <c:pt idx="2514">
                  <c:v>23.066813151041668</c:v>
                </c:pt>
                <c:pt idx="2515">
                  <c:v>23.033447265625</c:v>
                </c:pt>
                <c:pt idx="2516">
                  <c:v>23.000081380208332</c:v>
                </c:pt>
                <c:pt idx="2517">
                  <c:v>22.966715494791668</c:v>
                </c:pt>
                <c:pt idx="2518">
                  <c:v>23.000081380208332</c:v>
                </c:pt>
                <c:pt idx="2519">
                  <c:v>23.000081380208332</c:v>
                </c:pt>
                <c:pt idx="2520">
                  <c:v>22.966715494791668</c:v>
                </c:pt>
                <c:pt idx="2521">
                  <c:v>23.033365885416668</c:v>
                </c:pt>
                <c:pt idx="2522">
                  <c:v>23.066813151041668</c:v>
                </c:pt>
                <c:pt idx="2523">
                  <c:v>23.066813151041668</c:v>
                </c:pt>
                <c:pt idx="2524">
                  <c:v>23.066813151041668</c:v>
                </c:pt>
                <c:pt idx="2525">
                  <c:v>23.066813151041668</c:v>
                </c:pt>
                <c:pt idx="2526">
                  <c:v>23.10009765625</c:v>
                </c:pt>
                <c:pt idx="2527">
                  <c:v>23.133463541666668</c:v>
                </c:pt>
                <c:pt idx="2528">
                  <c:v>23.133463541666668</c:v>
                </c:pt>
                <c:pt idx="2529">
                  <c:v>23.166748046875</c:v>
                </c:pt>
                <c:pt idx="2530">
                  <c:v>23.133463541666668</c:v>
                </c:pt>
                <c:pt idx="2531">
                  <c:v>23.133463541666668</c:v>
                </c:pt>
                <c:pt idx="2532">
                  <c:v>23.066731770833332</c:v>
                </c:pt>
                <c:pt idx="2533">
                  <c:v>23.033447265625</c:v>
                </c:pt>
                <c:pt idx="2534">
                  <c:v>23.000081380208332</c:v>
                </c:pt>
                <c:pt idx="2535">
                  <c:v>23.033447265625</c:v>
                </c:pt>
                <c:pt idx="2536">
                  <c:v>23.033447265625</c:v>
                </c:pt>
                <c:pt idx="2537">
                  <c:v>23.033447265625</c:v>
                </c:pt>
                <c:pt idx="2538">
                  <c:v>23.066813151041668</c:v>
                </c:pt>
                <c:pt idx="2539">
                  <c:v>23.066813151041668</c:v>
                </c:pt>
                <c:pt idx="2540">
                  <c:v>23.100179036458332</c:v>
                </c:pt>
                <c:pt idx="2541">
                  <c:v>23.100179036458332</c:v>
                </c:pt>
                <c:pt idx="2542">
                  <c:v>23.100179036458332</c:v>
                </c:pt>
                <c:pt idx="2543">
                  <c:v>23.100179036458332</c:v>
                </c:pt>
                <c:pt idx="2544">
                  <c:v>23.100179036458332</c:v>
                </c:pt>
                <c:pt idx="2545">
                  <c:v>23.100179036458332</c:v>
                </c:pt>
                <c:pt idx="2546">
                  <c:v>23.033447265625</c:v>
                </c:pt>
                <c:pt idx="2547">
                  <c:v>23.066813151041668</c:v>
                </c:pt>
                <c:pt idx="2548">
                  <c:v>23.066813151041668</c:v>
                </c:pt>
                <c:pt idx="2549">
                  <c:v>23.066813151041668</c:v>
                </c:pt>
                <c:pt idx="2550">
                  <c:v>23.10009765625</c:v>
                </c:pt>
                <c:pt idx="2551">
                  <c:v>23.100179036458332</c:v>
                </c:pt>
                <c:pt idx="2552">
                  <c:v>23.033447265625</c:v>
                </c:pt>
                <c:pt idx="2553">
                  <c:v>23.066813151041668</c:v>
                </c:pt>
                <c:pt idx="2554">
                  <c:v>23.066813151041668</c:v>
                </c:pt>
                <c:pt idx="2555">
                  <c:v>23.033447265625</c:v>
                </c:pt>
                <c:pt idx="2556">
                  <c:v>23.100179036458332</c:v>
                </c:pt>
                <c:pt idx="2557">
                  <c:v>23.066813151041668</c:v>
                </c:pt>
                <c:pt idx="2558">
                  <c:v>23.100179036458332</c:v>
                </c:pt>
                <c:pt idx="2559">
                  <c:v>23.066813151041668</c:v>
                </c:pt>
                <c:pt idx="2560">
                  <c:v>23.066813151041668</c:v>
                </c:pt>
                <c:pt idx="2561">
                  <c:v>23.066813151041668</c:v>
                </c:pt>
                <c:pt idx="2562">
                  <c:v>23.10009765625</c:v>
                </c:pt>
                <c:pt idx="2563">
                  <c:v>22.966715494791668</c:v>
                </c:pt>
                <c:pt idx="2564">
                  <c:v>22.966715494791668</c:v>
                </c:pt>
                <c:pt idx="2565">
                  <c:v>23.000081380208332</c:v>
                </c:pt>
                <c:pt idx="2566">
                  <c:v>22.933349609375</c:v>
                </c:pt>
                <c:pt idx="2567">
                  <c:v>23.000081380208332</c:v>
                </c:pt>
                <c:pt idx="2568">
                  <c:v>23.033447265625</c:v>
                </c:pt>
                <c:pt idx="2569">
                  <c:v>23.033447265625</c:v>
                </c:pt>
                <c:pt idx="2570">
                  <c:v>23.000081380208332</c:v>
                </c:pt>
                <c:pt idx="2571">
                  <c:v>23.033447265625</c:v>
                </c:pt>
                <c:pt idx="2572">
                  <c:v>23.066813151041668</c:v>
                </c:pt>
                <c:pt idx="2573">
                  <c:v>23.066813151041668</c:v>
                </c:pt>
                <c:pt idx="2574">
                  <c:v>23.000081380208332</c:v>
                </c:pt>
                <c:pt idx="2575">
                  <c:v>23.033447265625</c:v>
                </c:pt>
                <c:pt idx="2576">
                  <c:v>23.066813151041668</c:v>
                </c:pt>
                <c:pt idx="2577">
                  <c:v>23.100179036458332</c:v>
                </c:pt>
                <c:pt idx="2578">
                  <c:v>23.100179036458332</c:v>
                </c:pt>
                <c:pt idx="2579">
                  <c:v>23.100179036458332</c:v>
                </c:pt>
                <c:pt idx="2580">
                  <c:v>23.100179036458332</c:v>
                </c:pt>
                <c:pt idx="2581">
                  <c:v>23.100179036458332</c:v>
                </c:pt>
                <c:pt idx="2582">
                  <c:v>23.033447265625</c:v>
                </c:pt>
                <c:pt idx="2583">
                  <c:v>23.033447265625</c:v>
                </c:pt>
                <c:pt idx="2584">
                  <c:v>23.033447265625</c:v>
                </c:pt>
                <c:pt idx="2585">
                  <c:v>23.033447265625</c:v>
                </c:pt>
                <c:pt idx="2586">
                  <c:v>23.033447265625</c:v>
                </c:pt>
                <c:pt idx="2587">
                  <c:v>23.033447265625</c:v>
                </c:pt>
                <c:pt idx="2588">
                  <c:v>23.066813151041668</c:v>
                </c:pt>
                <c:pt idx="2589">
                  <c:v>23.066813151041668</c:v>
                </c:pt>
                <c:pt idx="2590">
                  <c:v>23.066813151041668</c:v>
                </c:pt>
                <c:pt idx="2591">
                  <c:v>23.033447265625</c:v>
                </c:pt>
                <c:pt idx="2592">
                  <c:v>23.033447265625</c:v>
                </c:pt>
                <c:pt idx="2593">
                  <c:v>23.033447265625</c:v>
                </c:pt>
                <c:pt idx="2594">
                  <c:v>23.000081380208332</c:v>
                </c:pt>
                <c:pt idx="2595">
                  <c:v>23.000081380208332</c:v>
                </c:pt>
                <c:pt idx="2596">
                  <c:v>23.000081380208332</c:v>
                </c:pt>
                <c:pt idx="2597">
                  <c:v>23.000081380208332</c:v>
                </c:pt>
                <c:pt idx="2598">
                  <c:v>22.933349609375</c:v>
                </c:pt>
                <c:pt idx="2599">
                  <c:v>22.966715494791668</c:v>
                </c:pt>
                <c:pt idx="2600">
                  <c:v>23.033447265625</c:v>
                </c:pt>
                <c:pt idx="2601">
                  <c:v>23.033447265625</c:v>
                </c:pt>
                <c:pt idx="2602">
                  <c:v>23.033447265625</c:v>
                </c:pt>
                <c:pt idx="2603">
                  <c:v>23.033447265625</c:v>
                </c:pt>
                <c:pt idx="2604">
                  <c:v>23.033447265625</c:v>
                </c:pt>
                <c:pt idx="2605">
                  <c:v>23.033447265625</c:v>
                </c:pt>
                <c:pt idx="2606">
                  <c:v>22.966715494791668</c:v>
                </c:pt>
                <c:pt idx="2607">
                  <c:v>22.966715494791668</c:v>
                </c:pt>
                <c:pt idx="2608">
                  <c:v>23.000081380208332</c:v>
                </c:pt>
                <c:pt idx="2609">
                  <c:v>22.966715494791668</c:v>
                </c:pt>
                <c:pt idx="2610">
                  <c:v>22.966715494791668</c:v>
                </c:pt>
                <c:pt idx="2611">
                  <c:v>22.966715494791668</c:v>
                </c:pt>
                <c:pt idx="2612">
                  <c:v>22.966715494791668</c:v>
                </c:pt>
                <c:pt idx="2613">
                  <c:v>23.000081380208332</c:v>
                </c:pt>
                <c:pt idx="2614">
                  <c:v>23.000081380208332</c:v>
                </c:pt>
                <c:pt idx="2615">
                  <c:v>22.966715494791668</c:v>
                </c:pt>
                <c:pt idx="2616">
                  <c:v>22.966715494791668</c:v>
                </c:pt>
                <c:pt idx="2617">
                  <c:v>23.000081380208332</c:v>
                </c:pt>
                <c:pt idx="2618">
                  <c:v>22.933349609375</c:v>
                </c:pt>
                <c:pt idx="2619">
                  <c:v>22.933349609375</c:v>
                </c:pt>
                <c:pt idx="2620">
                  <c:v>22.933349609375</c:v>
                </c:pt>
                <c:pt idx="2621">
                  <c:v>22.933349609375</c:v>
                </c:pt>
                <c:pt idx="2622">
                  <c:v>22.966715494791668</c:v>
                </c:pt>
                <c:pt idx="2623">
                  <c:v>22.966715494791668</c:v>
                </c:pt>
                <c:pt idx="2624">
                  <c:v>23.033447265625</c:v>
                </c:pt>
                <c:pt idx="2625">
                  <c:v>23.033447265625</c:v>
                </c:pt>
                <c:pt idx="2626">
                  <c:v>23.000081380208332</c:v>
                </c:pt>
                <c:pt idx="2627">
                  <c:v>23.000081380208332</c:v>
                </c:pt>
                <c:pt idx="2628">
                  <c:v>23.033447265625</c:v>
                </c:pt>
                <c:pt idx="2629">
                  <c:v>23.033447265625</c:v>
                </c:pt>
                <c:pt idx="2630">
                  <c:v>23.033447265625</c:v>
                </c:pt>
                <c:pt idx="2631">
                  <c:v>22.966715494791668</c:v>
                </c:pt>
                <c:pt idx="2632">
                  <c:v>22.966796875</c:v>
                </c:pt>
                <c:pt idx="2633">
                  <c:v>22.966715494791668</c:v>
                </c:pt>
                <c:pt idx="2634">
                  <c:v>22.966715494791668</c:v>
                </c:pt>
                <c:pt idx="2635">
                  <c:v>22.966715494791668</c:v>
                </c:pt>
                <c:pt idx="2636">
                  <c:v>23.033447265625</c:v>
                </c:pt>
                <c:pt idx="2637">
                  <c:v>23.033447265625</c:v>
                </c:pt>
                <c:pt idx="2638">
                  <c:v>23.000081380208332</c:v>
                </c:pt>
                <c:pt idx="2639">
                  <c:v>23.033447265625</c:v>
                </c:pt>
                <c:pt idx="2640">
                  <c:v>23.000081380208332</c:v>
                </c:pt>
                <c:pt idx="2641">
                  <c:v>22.966715494791668</c:v>
                </c:pt>
                <c:pt idx="2642">
                  <c:v>22.933349609375</c:v>
                </c:pt>
                <c:pt idx="2643">
                  <c:v>22.933349609375</c:v>
                </c:pt>
                <c:pt idx="2644">
                  <c:v>22.933349609375</c:v>
                </c:pt>
                <c:pt idx="2645">
                  <c:v>22.933349609375</c:v>
                </c:pt>
                <c:pt idx="2646">
                  <c:v>22.933349609375</c:v>
                </c:pt>
                <c:pt idx="2647">
                  <c:v>22.933349609375</c:v>
                </c:pt>
                <c:pt idx="2648">
                  <c:v>23.000081380208332</c:v>
                </c:pt>
                <c:pt idx="2649">
                  <c:v>22.966715494791668</c:v>
                </c:pt>
                <c:pt idx="2650">
                  <c:v>22.966715494791668</c:v>
                </c:pt>
                <c:pt idx="2651">
                  <c:v>22.966715494791668</c:v>
                </c:pt>
                <c:pt idx="2652">
                  <c:v>22.933349609375</c:v>
                </c:pt>
                <c:pt idx="2653">
                  <c:v>22.966715494791668</c:v>
                </c:pt>
                <c:pt idx="2654">
                  <c:v>22.933349609375</c:v>
                </c:pt>
                <c:pt idx="2655">
                  <c:v>22.899983723958332</c:v>
                </c:pt>
                <c:pt idx="2656">
                  <c:v>22.899983723958332</c:v>
                </c:pt>
                <c:pt idx="2657">
                  <c:v>22.899983723958332</c:v>
                </c:pt>
                <c:pt idx="2658">
                  <c:v>22.933349609375</c:v>
                </c:pt>
                <c:pt idx="2659">
                  <c:v>22.899983723958332</c:v>
                </c:pt>
                <c:pt idx="2660">
                  <c:v>22.966715494791668</c:v>
                </c:pt>
                <c:pt idx="2661">
                  <c:v>22.933349609375</c:v>
                </c:pt>
                <c:pt idx="2662">
                  <c:v>22.933349609375</c:v>
                </c:pt>
                <c:pt idx="2663">
                  <c:v>23.000081380208332</c:v>
                </c:pt>
                <c:pt idx="2664">
                  <c:v>22.933349609375</c:v>
                </c:pt>
                <c:pt idx="2665">
                  <c:v>22.933349609375</c:v>
                </c:pt>
                <c:pt idx="2666">
                  <c:v>22.933349609375</c:v>
                </c:pt>
                <c:pt idx="2667">
                  <c:v>22.899983723958332</c:v>
                </c:pt>
                <c:pt idx="2668">
                  <c:v>22.899983723958332</c:v>
                </c:pt>
                <c:pt idx="2669">
                  <c:v>22.933349609375</c:v>
                </c:pt>
                <c:pt idx="2670">
                  <c:v>22.933349609375</c:v>
                </c:pt>
                <c:pt idx="2671">
                  <c:v>22.933349609375</c:v>
                </c:pt>
                <c:pt idx="2672">
                  <c:v>22.966715494791668</c:v>
                </c:pt>
                <c:pt idx="2673">
                  <c:v>22.966715494791668</c:v>
                </c:pt>
                <c:pt idx="2674">
                  <c:v>22.966715494791668</c:v>
                </c:pt>
                <c:pt idx="2675">
                  <c:v>23.000081380208332</c:v>
                </c:pt>
                <c:pt idx="2676">
                  <c:v>23.000081380208332</c:v>
                </c:pt>
                <c:pt idx="2677">
                  <c:v>23.000081380208332</c:v>
                </c:pt>
                <c:pt idx="2678">
                  <c:v>22.933430989583332</c:v>
                </c:pt>
                <c:pt idx="2679">
                  <c:v>22.933430989583332</c:v>
                </c:pt>
                <c:pt idx="2680">
                  <c:v>22.900065104166668</c:v>
                </c:pt>
                <c:pt idx="2681">
                  <c:v>22.933430989583332</c:v>
                </c:pt>
                <c:pt idx="2682">
                  <c:v>22.933430989583332</c:v>
                </c:pt>
                <c:pt idx="2683">
                  <c:v>22.900065104166668</c:v>
                </c:pt>
                <c:pt idx="2684">
                  <c:v>22.899983723958332</c:v>
                </c:pt>
                <c:pt idx="2685">
                  <c:v>22.899983723958332</c:v>
                </c:pt>
                <c:pt idx="2686">
                  <c:v>22.966715494791668</c:v>
                </c:pt>
                <c:pt idx="2687">
                  <c:v>22.899983723958332</c:v>
                </c:pt>
                <c:pt idx="2688">
                  <c:v>22.933349609375</c:v>
                </c:pt>
                <c:pt idx="2689">
                  <c:v>22.966715494791668</c:v>
                </c:pt>
                <c:pt idx="2690">
                  <c:v>23.000081380208332</c:v>
                </c:pt>
                <c:pt idx="2691">
                  <c:v>23.033447265625</c:v>
                </c:pt>
                <c:pt idx="2692">
                  <c:v>22.966715494791668</c:v>
                </c:pt>
                <c:pt idx="2693">
                  <c:v>23.000081380208332</c:v>
                </c:pt>
                <c:pt idx="2694">
                  <c:v>22.900065104166668</c:v>
                </c:pt>
                <c:pt idx="2695">
                  <c:v>22.900065104166668</c:v>
                </c:pt>
                <c:pt idx="2696">
                  <c:v>22.966796875</c:v>
                </c:pt>
                <c:pt idx="2697">
                  <c:v>22.966796875</c:v>
                </c:pt>
                <c:pt idx="2698">
                  <c:v>22.900065104166668</c:v>
                </c:pt>
                <c:pt idx="2699">
                  <c:v>22.933430989583332</c:v>
                </c:pt>
                <c:pt idx="2700">
                  <c:v>22.966796875</c:v>
                </c:pt>
                <c:pt idx="2701">
                  <c:v>22.933430989583332</c:v>
                </c:pt>
                <c:pt idx="2702">
                  <c:v>23.000081380208332</c:v>
                </c:pt>
                <c:pt idx="2703">
                  <c:v>22.933430989583332</c:v>
                </c:pt>
                <c:pt idx="2704">
                  <c:v>22.966715494791668</c:v>
                </c:pt>
                <c:pt idx="2705">
                  <c:v>22.900065104166668</c:v>
                </c:pt>
                <c:pt idx="2706">
                  <c:v>22.966796875</c:v>
                </c:pt>
                <c:pt idx="2707">
                  <c:v>22.933430989583332</c:v>
                </c:pt>
                <c:pt idx="2708">
                  <c:v>22.900065104166668</c:v>
                </c:pt>
                <c:pt idx="2709">
                  <c:v>22.86669921875</c:v>
                </c:pt>
                <c:pt idx="2710">
                  <c:v>22.86669921875</c:v>
                </c:pt>
                <c:pt idx="2711">
                  <c:v>22.86669921875</c:v>
                </c:pt>
                <c:pt idx="2712">
                  <c:v>22.899983723958332</c:v>
                </c:pt>
                <c:pt idx="2713">
                  <c:v>22.900065104166668</c:v>
                </c:pt>
                <c:pt idx="2714">
                  <c:v>22.833414713541668</c:v>
                </c:pt>
                <c:pt idx="2715">
                  <c:v>22.86669921875</c:v>
                </c:pt>
                <c:pt idx="2716">
                  <c:v>22.833414713541668</c:v>
                </c:pt>
                <c:pt idx="2717">
                  <c:v>22.833414713541668</c:v>
                </c:pt>
                <c:pt idx="2718">
                  <c:v>22.86669921875</c:v>
                </c:pt>
                <c:pt idx="2719">
                  <c:v>22.86669921875</c:v>
                </c:pt>
                <c:pt idx="2720">
                  <c:v>22.899983723958332</c:v>
                </c:pt>
                <c:pt idx="2721">
                  <c:v>22.900065104166668</c:v>
                </c:pt>
                <c:pt idx="2722">
                  <c:v>22.900065104166668</c:v>
                </c:pt>
                <c:pt idx="2723">
                  <c:v>22.900065104166668</c:v>
                </c:pt>
                <c:pt idx="2724">
                  <c:v>22.86669921875</c:v>
                </c:pt>
                <c:pt idx="2725">
                  <c:v>22.900065104166668</c:v>
                </c:pt>
                <c:pt idx="2726">
                  <c:v>22.833414713541668</c:v>
                </c:pt>
                <c:pt idx="2727">
                  <c:v>22.833414713541668</c:v>
                </c:pt>
                <c:pt idx="2728">
                  <c:v>22.833414713541668</c:v>
                </c:pt>
                <c:pt idx="2729">
                  <c:v>22.833414713541668</c:v>
                </c:pt>
                <c:pt idx="2730">
                  <c:v>22.833414713541668</c:v>
                </c:pt>
                <c:pt idx="2731">
                  <c:v>22.800130208333332</c:v>
                </c:pt>
                <c:pt idx="2732">
                  <c:v>22.866780598958332</c:v>
                </c:pt>
                <c:pt idx="2733">
                  <c:v>22.900146484375</c:v>
                </c:pt>
                <c:pt idx="2734">
                  <c:v>22.900065104166668</c:v>
                </c:pt>
                <c:pt idx="2735">
                  <c:v>22.933349609375</c:v>
                </c:pt>
                <c:pt idx="2736">
                  <c:v>22.900065104166668</c:v>
                </c:pt>
                <c:pt idx="2737">
                  <c:v>22.966715494791668</c:v>
                </c:pt>
                <c:pt idx="2738">
                  <c:v>22.966715494791668</c:v>
                </c:pt>
                <c:pt idx="2739">
                  <c:v>22.966715494791668</c:v>
                </c:pt>
                <c:pt idx="2740">
                  <c:v>22.933349609375</c:v>
                </c:pt>
                <c:pt idx="2741">
                  <c:v>22.966715494791668</c:v>
                </c:pt>
                <c:pt idx="2742">
                  <c:v>22.933349609375</c:v>
                </c:pt>
                <c:pt idx="2743">
                  <c:v>22.899983723958332</c:v>
                </c:pt>
                <c:pt idx="2744">
                  <c:v>22.933349609375</c:v>
                </c:pt>
                <c:pt idx="2745">
                  <c:v>22.900065104166668</c:v>
                </c:pt>
                <c:pt idx="2746">
                  <c:v>22.86669921875</c:v>
                </c:pt>
                <c:pt idx="2747">
                  <c:v>22.900065104166668</c:v>
                </c:pt>
                <c:pt idx="2748">
                  <c:v>22.933349609375</c:v>
                </c:pt>
                <c:pt idx="2749">
                  <c:v>22.900065104166668</c:v>
                </c:pt>
                <c:pt idx="2750">
                  <c:v>22.933349609375</c:v>
                </c:pt>
                <c:pt idx="2751">
                  <c:v>22.900065104166668</c:v>
                </c:pt>
                <c:pt idx="2752">
                  <c:v>22.900065104166668</c:v>
                </c:pt>
                <c:pt idx="2753">
                  <c:v>22.866780598958332</c:v>
                </c:pt>
                <c:pt idx="2754">
                  <c:v>22.900065104166668</c:v>
                </c:pt>
                <c:pt idx="2755">
                  <c:v>22.900065104166668</c:v>
                </c:pt>
                <c:pt idx="2756">
                  <c:v>22.899983723958332</c:v>
                </c:pt>
                <c:pt idx="2757">
                  <c:v>22.899983723958332</c:v>
                </c:pt>
                <c:pt idx="2758">
                  <c:v>22.899983723958332</c:v>
                </c:pt>
                <c:pt idx="2759">
                  <c:v>22.899983723958332</c:v>
                </c:pt>
                <c:pt idx="2760">
                  <c:v>22.933349609375</c:v>
                </c:pt>
                <c:pt idx="2761">
                  <c:v>22.933349609375</c:v>
                </c:pt>
                <c:pt idx="2762">
                  <c:v>22.899983723958332</c:v>
                </c:pt>
                <c:pt idx="2763">
                  <c:v>22.899983723958332</c:v>
                </c:pt>
                <c:pt idx="2764">
                  <c:v>22.899983723958332</c:v>
                </c:pt>
                <c:pt idx="2765">
                  <c:v>22.933349609375</c:v>
                </c:pt>
                <c:pt idx="2766">
                  <c:v>22.899983723958332</c:v>
                </c:pt>
                <c:pt idx="2767">
                  <c:v>22.899983723958332</c:v>
                </c:pt>
                <c:pt idx="2768">
                  <c:v>22.899983723958332</c:v>
                </c:pt>
                <c:pt idx="2769">
                  <c:v>22.899983723958332</c:v>
                </c:pt>
                <c:pt idx="2770">
                  <c:v>22.899983723958332</c:v>
                </c:pt>
                <c:pt idx="2771">
                  <c:v>22.933349609375</c:v>
                </c:pt>
                <c:pt idx="2772">
                  <c:v>22.899983723958332</c:v>
                </c:pt>
                <c:pt idx="2773">
                  <c:v>22.86669921875</c:v>
                </c:pt>
                <c:pt idx="2774">
                  <c:v>22.900065104166668</c:v>
                </c:pt>
                <c:pt idx="2775">
                  <c:v>22.833414713541668</c:v>
                </c:pt>
                <c:pt idx="2776">
                  <c:v>22.833414713541668</c:v>
                </c:pt>
                <c:pt idx="2777">
                  <c:v>22.833414713541668</c:v>
                </c:pt>
                <c:pt idx="2778">
                  <c:v>22.833414713541668</c:v>
                </c:pt>
                <c:pt idx="2779">
                  <c:v>22.86669921875</c:v>
                </c:pt>
                <c:pt idx="2780">
                  <c:v>22.86669921875</c:v>
                </c:pt>
                <c:pt idx="2781">
                  <c:v>22.86669921875</c:v>
                </c:pt>
                <c:pt idx="2782">
                  <c:v>22.86669921875</c:v>
                </c:pt>
                <c:pt idx="2783">
                  <c:v>22.900065104166668</c:v>
                </c:pt>
                <c:pt idx="2784">
                  <c:v>22.933349609375</c:v>
                </c:pt>
                <c:pt idx="2785">
                  <c:v>22.966715494791668</c:v>
                </c:pt>
                <c:pt idx="2786">
                  <c:v>22.933349609375</c:v>
                </c:pt>
                <c:pt idx="2787">
                  <c:v>22.900065104166668</c:v>
                </c:pt>
                <c:pt idx="2788">
                  <c:v>22.900065104166668</c:v>
                </c:pt>
                <c:pt idx="2789">
                  <c:v>22.900065104166668</c:v>
                </c:pt>
                <c:pt idx="2790">
                  <c:v>22.86669921875</c:v>
                </c:pt>
                <c:pt idx="2791">
                  <c:v>22.899983723958332</c:v>
                </c:pt>
                <c:pt idx="2792">
                  <c:v>22.86669921875</c:v>
                </c:pt>
                <c:pt idx="2793">
                  <c:v>22.86669921875</c:v>
                </c:pt>
                <c:pt idx="2794">
                  <c:v>22.899983723958332</c:v>
                </c:pt>
                <c:pt idx="2795">
                  <c:v>22.833414713541668</c:v>
                </c:pt>
                <c:pt idx="2796">
                  <c:v>22.899983723958332</c:v>
                </c:pt>
                <c:pt idx="2797">
                  <c:v>22.86669921875</c:v>
                </c:pt>
                <c:pt idx="2798">
                  <c:v>22.86669921875</c:v>
                </c:pt>
                <c:pt idx="2799">
                  <c:v>22.833414713541668</c:v>
                </c:pt>
                <c:pt idx="2800">
                  <c:v>22.833414713541668</c:v>
                </c:pt>
                <c:pt idx="2801">
                  <c:v>22.86669921875</c:v>
                </c:pt>
                <c:pt idx="2802">
                  <c:v>22.833414713541668</c:v>
                </c:pt>
                <c:pt idx="2803">
                  <c:v>22.899983723958332</c:v>
                </c:pt>
                <c:pt idx="2804">
                  <c:v>22.86669921875</c:v>
                </c:pt>
                <c:pt idx="2805">
                  <c:v>22.86669921875</c:v>
                </c:pt>
                <c:pt idx="2806">
                  <c:v>22.833414713541668</c:v>
                </c:pt>
                <c:pt idx="2807">
                  <c:v>22.86669921875</c:v>
                </c:pt>
                <c:pt idx="2808">
                  <c:v>22.800048828125</c:v>
                </c:pt>
                <c:pt idx="2809">
                  <c:v>22.833414713541668</c:v>
                </c:pt>
                <c:pt idx="2810">
                  <c:v>22.833333333333332</c:v>
                </c:pt>
                <c:pt idx="2811">
                  <c:v>22.899983723958332</c:v>
                </c:pt>
                <c:pt idx="2812">
                  <c:v>22.933349609375</c:v>
                </c:pt>
                <c:pt idx="2813">
                  <c:v>22.933349609375</c:v>
                </c:pt>
                <c:pt idx="2814">
                  <c:v>22.899983723958332</c:v>
                </c:pt>
                <c:pt idx="2815">
                  <c:v>22.86669921875</c:v>
                </c:pt>
                <c:pt idx="2816">
                  <c:v>22.86669921875</c:v>
                </c:pt>
                <c:pt idx="2817">
                  <c:v>22.833414713541668</c:v>
                </c:pt>
                <c:pt idx="2818">
                  <c:v>22.86669921875</c:v>
                </c:pt>
                <c:pt idx="2819">
                  <c:v>22.833414713541668</c:v>
                </c:pt>
                <c:pt idx="2820">
                  <c:v>22.833414713541668</c:v>
                </c:pt>
                <c:pt idx="2821">
                  <c:v>22.833414713541668</c:v>
                </c:pt>
                <c:pt idx="2822">
                  <c:v>22.833414713541668</c:v>
                </c:pt>
                <c:pt idx="2823">
                  <c:v>22.833414713541668</c:v>
                </c:pt>
                <c:pt idx="2824">
                  <c:v>22.833414713541668</c:v>
                </c:pt>
                <c:pt idx="2825">
                  <c:v>22.833414713541668</c:v>
                </c:pt>
                <c:pt idx="2826">
                  <c:v>22.800048828125</c:v>
                </c:pt>
                <c:pt idx="2827">
                  <c:v>22.833414713541668</c:v>
                </c:pt>
                <c:pt idx="2828">
                  <c:v>22.86669921875</c:v>
                </c:pt>
                <c:pt idx="2829">
                  <c:v>22.833414713541668</c:v>
                </c:pt>
                <c:pt idx="2830">
                  <c:v>22.800130208333332</c:v>
                </c:pt>
                <c:pt idx="2831">
                  <c:v>22.833414713541668</c:v>
                </c:pt>
                <c:pt idx="2832">
                  <c:v>22.800130208333332</c:v>
                </c:pt>
                <c:pt idx="2833">
                  <c:v>22.866780598958332</c:v>
                </c:pt>
                <c:pt idx="2834">
                  <c:v>22.866780598958332</c:v>
                </c:pt>
                <c:pt idx="2835">
                  <c:v>22.866780598958332</c:v>
                </c:pt>
                <c:pt idx="2836">
                  <c:v>22.866780598958332</c:v>
                </c:pt>
                <c:pt idx="2837">
                  <c:v>22.900065104166668</c:v>
                </c:pt>
                <c:pt idx="2838">
                  <c:v>22.833414713541668</c:v>
                </c:pt>
                <c:pt idx="2839">
                  <c:v>22.86669921875</c:v>
                </c:pt>
                <c:pt idx="2840">
                  <c:v>22.833414713541668</c:v>
                </c:pt>
                <c:pt idx="2841">
                  <c:v>22.800130208333332</c:v>
                </c:pt>
                <c:pt idx="2842">
                  <c:v>22.833414713541668</c:v>
                </c:pt>
                <c:pt idx="2843">
                  <c:v>22.800130208333332</c:v>
                </c:pt>
                <c:pt idx="2844">
                  <c:v>22.833414713541668</c:v>
                </c:pt>
                <c:pt idx="2845">
                  <c:v>22.833414713541668</c:v>
                </c:pt>
                <c:pt idx="2846">
                  <c:v>22.833414713541668</c:v>
                </c:pt>
                <c:pt idx="2847">
                  <c:v>22.800048828125</c:v>
                </c:pt>
                <c:pt idx="2848">
                  <c:v>22.833414713541668</c:v>
                </c:pt>
                <c:pt idx="2849">
                  <c:v>22.86669921875</c:v>
                </c:pt>
                <c:pt idx="2850">
                  <c:v>22.833414713541668</c:v>
                </c:pt>
                <c:pt idx="2851">
                  <c:v>22.833414713541668</c:v>
                </c:pt>
                <c:pt idx="2852">
                  <c:v>22.833414713541668</c:v>
                </c:pt>
                <c:pt idx="2853">
                  <c:v>22.800130208333332</c:v>
                </c:pt>
                <c:pt idx="2854">
                  <c:v>22.800130208333332</c:v>
                </c:pt>
                <c:pt idx="2855">
                  <c:v>22.833414713541668</c:v>
                </c:pt>
                <c:pt idx="2856">
                  <c:v>22.800130208333332</c:v>
                </c:pt>
                <c:pt idx="2857">
                  <c:v>22.833414713541668</c:v>
                </c:pt>
                <c:pt idx="2858">
                  <c:v>22.833414713541668</c:v>
                </c:pt>
                <c:pt idx="2859">
                  <c:v>22.899983723958332</c:v>
                </c:pt>
                <c:pt idx="2860">
                  <c:v>22.933349609375</c:v>
                </c:pt>
                <c:pt idx="2861">
                  <c:v>22.900065104166668</c:v>
                </c:pt>
                <c:pt idx="2862">
                  <c:v>22.899983723958332</c:v>
                </c:pt>
                <c:pt idx="2863">
                  <c:v>22.899983723958332</c:v>
                </c:pt>
                <c:pt idx="2864">
                  <c:v>22.933349609375</c:v>
                </c:pt>
                <c:pt idx="2865">
                  <c:v>22.833414713541668</c:v>
                </c:pt>
                <c:pt idx="2866">
                  <c:v>22.833414713541668</c:v>
                </c:pt>
                <c:pt idx="2867">
                  <c:v>22.833414713541668</c:v>
                </c:pt>
                <c:pt idx="2868">
                  <c:v>22.833414713541668</c:v>
                </c:pt>
                <c:pt idx="2869">
                  <c:v>22.833414713541668</c:v>
                </c:pt>
                <c:pt idx="2870">
                  <c:v>22.800130208333332</c:v>
                </c:pt>
                <c:pt idx="2871">
                  <c:v>22.800130208333332</c:v>
                </c:pt>
                <c:pt idx="2872">
                  <c:v>22.833414713541668</c:v>
                </c:pt>
                <c:pt idx="2873">
                  <c:v>22.833414713541668</c:v>
                </c:pt>
                <c:pt idx="2874">
                  <c:v>22.800130208333332</c:v>
                </c:pt>
                <c:pt idx="2875">
                  <c:v>22.800130208333332</c:v>
                </c:pt>
                <c:pt idx="2876">
                  <c:v>22.800048828125</c:v>
                </c:pt>
                <c:pt idx="2877">
                  <c:v>22.766764322916668</c:v>
                </c:pt>
                <c:pt idx="2878">
                  <c:v>22.800130208333332</c:v>
                </c:pt>
                <c:pt idx="2879">
                  <c:v>22.800130208333332</c:v>
                </c:pt>
                <c:pt idx="2880">
                  <c:v>22.800130208333332</c:v>
                </c:pt>
                <c:pt idx="2881">
                  <c:v>22.833414713541668</c:v>
                </c:pt>
                <c:pt idx="2882">
                  <c:v>22.800130208333332</c:v>
                </c:pt>
                <c:pt idx="2883">
                  <c:v>22.833333333333332</c:v>
                </c:pt>
                <c:pt idx="2884">
                  <c:v>22.86669921875</c:v>
                </c:pt>
                <c:pt idx="2885">
                  <c:v>22.833414713541668</c:v>
                </c:pt>
                <c:pt idx="2886">
                  <c:v>22.833414713541668</c:v>
                </c:pt>
                <c:pt idx="2887">
                  <c:v>22.800130208333332</c:v>
                </c:pt>
                <c:pt idx="2888">
                  <c:v>22.833414713541668</c:v>
                </c:pt>
                <c:pt idx="2889">
                  <c:v>22.800130208333332</c:v>
                </c:pt>
                <c:pt idx="2890">
                  <c:v>22.800130208333332</c:v>
                </c:pt>
                <c:pt idx="2891">
                  <c:v>22.800130208333332</c:v>
                </c:pt>
                <c:pt idx="2892">
                  <c:v>22.766764322916668</c:v>
                </c:pt>
                <c:pt idx="2893">
                  <c:v>22.833414713541668</c:v>
                </c:pt>
                <c:pt idx="2894">
                  <c:v>22.800130208333332</c:v>
                </c:pt>
                <c:pt idx="2895">
                  <c:v>22.833414713541668</c:v>
                </c:pt>
                <c:pt idx="2896">
                  <c:v>22.800130208333332</c:v>
                </c:pt>
                <c:pt idx="2897">
                  <c:v>22.833414713541668</c:v>
                </c:pt>
                <c:pt idx="2898">
                  <c:v>22.899983723958332</c:v>
                </c:pt>
                <c:pt idx="2899">
                  <c:v>22.833414713541668</c:v>
                </c:pt>
                <c:pt idx="2900">
                  <c:v>22.86669921875</c:v>
                </c:pt>
                <c:pt idx="2901">
                  <c:v>22.86669921875</c:v>
                </c:pt>
                <c:pt idx="2902">
                  <c:v>22.86669921875</c:v>
                </c:pt>
                <c:pt idx="2903">
                  <c:v>22.833414713541668</c:v>
                </c:pt>
                <c:pt idx="2904">
                  <c:v>22.86669921875</c:v>
                </c:pt>
                <c:pt idx="2905">
                  <c:v>22.800130208333332</c:v>
                </c:pt>
                <c:pt idx="2906">
                  <c:v>22.800130208333332</c:v>
                </c:pt>
                <c:pt idx="2907">
                  <c:v>22.800130208333332</c:v>
                </c:pt>
                <c:pt idx="2908">
                  <c:v>22.766764322916668</c:v>
                </c:pt>
                <c:pt idx="2909">
                  <c:v>22.800130208333332</c:v>
                </c:pt>
                <c:pt idx="2910">
                  <c:v>22.766764322916668</c:v>
                </c:pt>
                <c:pt idx="2911">
                  <c:v>22.766764322916668</c:v>
                </c:pt>
                <c:pt idx="2912">
                  <c:v>22.766764322916668</c:v>
                </c:pt>
                <c:pt idx="2913">
                  <c:v>22.800130208333332</c:v>
                </c:pt>
                <c:pt idx="2914">
                  <c:v>22.766764322916668</c:v>
                </c:pt>
                <c:pt idx="2915">
                  <c:v>22.766764322916668</c:v>
                </c:pt>
                <c:pt idx="2916">
                  <c:v>22.800048828125</c:v>
                </c:pt>
                <c:pt idx="2917">
                  <c:v>22.766764322916668</c:v>
                </c:pt>
                <c:pt idx="2918">
                  <c:v>22.800130208333332</c:v>
                </c:pt>
                <c:pt idx="2919">
                  <c:v>22.800130208333332</c:v>
                </c:pt>
                <c:pt idx="2920">
                  <c:v>22.766764322916668</c:v>
                </c:pt>
                <c:pt idx="2921">
                  <c:v>22.800130208333332</c:v>
                </c:pt>
                <c:pt idx="2922">
                  <c:v>22.766764322916668</c:v>
                </c:pt>
                <c:pt idx="2923">
                  <c:v>22.766764322916668</c:v>
                </c:pt>
                <c:pt idx="2924">
                  <c:v>22.766764322916668</c:v>
                </c:pt>
                <c:pt idx="2925">
                  <c:v>22.766764322916668</c:v>
                </c:pt>
                <c:pt idx="2926">
                  <c:v>22.833414713541668</c:v>
                </c:pt>
                <c:pt idx="2927">
                  <c:v>22.833414713541668</c:v>
                </c:pt>
                <c:pt idx="2928">
                  <c:v>22.833414713541668</c:v>
                </c:pt>
                <c:pt idx="2929">
                  <c:v>22.86669921875</c:v>
                </c:pt>
                <c:pt idx="2930">
                  <c:v>22.833414713541668</c:v>
                </c:pt>
                <c:pt idx="2931">
                  <c:v>22.833414713541668</c:v>
                </c:pt>
                <c:pt idx="2932">
                  <c:v>22.86669921875</c:v>
                </c:pt>
                <c:pt idx="2933">
                  <c:v>22.86669921875</c:v>
                </c:pt>
                <c:pt idx="2934">
                  <c:v>22.900065104166668</c:v>
                </c:pt>
                <c:pt idx="2935">
                  <c:v>22.800048828125</c:v>
                </c:pt>
                <c:pt idx="2936">
                  <c:v>22.800048828125</c:v>
                </c:pt>
                <c:pt idx="2937">
                  <c:v>22.86669921875</c:v>
                </c:pt>
                <c:pt idx="2938">
                  <c:v>22.800048828125</c:v>
                </c:pt>
                <c:pt idx="2939">
                  <c:v>22.766764322916668</c:v>
                </c:pt>
                <c:pt idx="2940">
                  <c:v>22.800048828125</c:v>
                </c:pt>
                <c:pt idx="2941">
                  <c:v>22.833414713541668</c:v>
                </c:pt>
                <c:pt idx="2942">
                  <c:v>22.800130208333332</c:v>
                </c:pt>
                <c:pt idx="2943">
                  <c:v>22.833414713541668</c:v>
                </c:pt>
                <c:pt idx="2944">
                  <c:v>22.86669921875</c:v>
                </c:pt>
                <c:pt idx="2945">
                  <c:v>22.86669921875</c:v>
                </c:pt>
                <c:pt idx="2946">
                  <c:v>22.86669921875</c:v>
                </c:pt>
                <c:pt idx="2947">
                  <c:v>22.86669921875</c:v>
                </c:pt>
                <c:pt idx="2948">
                  <c:v>22.86669921875</c:v>
                </c:pt>
                <c:pt idx="2949">
                  <c:v>22.833414713541668</c:v>
                </c:pt>
                <c:pt idx="2950">
                  <c:v>22.800130208333332</c:v>
                </c:pt>
                <c:pt idx="2951">
                  <c:v>22.800130208333332</c:v>
                </c:pt>
                <c:pt idx="2952">
                  <c:v>22.800130208333332</c:v>
                </c:pt>
                <c:pt idx="2953">
                  <c:v>22.800130208333332</c:v>
                </c:pt>
                <c:pt idx="2954">
                  <c:v>22.766764322916668</c:v>
                </c:pt>
                <c:pt idx="2955">
                  <c:v>22.766764322916668</c:v>
                </c:pt>
                <c:pt idx="2956">
                  <c:v>22.766764322916668</c:v>
                </c:pt>
                <c:pt idx="2957">
                  <c:v>22.800130208333332</c:v>
                </c:pt>
                <c:pt idx="2958">
                  <c:v>22.800130208333332</c:v>
                </c:pt>
                <c:pt idx="2959">
                  <c:v>22.766764322916668</c:v>
                </c:pt>
                <c:pt idx="2960">
                  <c:v>22.800130208333332</c:v>
                </c:pt>
                <c:pt idx="2961">
                  <c:v>22.766764322916668</c:v>
                </c:pt>
                <c:pt idx="2962">
                  <c:v>22.833414713541668</c:v>
                </c:pt>
                <c:pt idx="2963">
                  <c:v>22.800130208333332</c:v>
                </c:pt>
                <c:pt idx="2964">
                  <c:v>22.833414713541668</c:v>
                </c:pt>
                <c:pt idx="2965">
                  <c:v>22.833414713541668</c:v>
                </c:pt>
                <c:pt idx="2966">
                  <c:v>22.833414713541668</c:v>
                </c:pt>
                <c:pt idx="2967">
                  <c:v>22.766764322916668</c:v>
                </c:pt>
                <c:pt idx="2968">
                  <c:v>22.800048828125</c:v>
                </c:pt>
                <c:pt idx="2969">
                  <c:v>22.833333333333332</c:v>
                </c:pt>
                <c:pt idx="2970">
                  <c:v>22.833333333333332</c:v>
                </c:pt>
                <c:pt idx="2971">
                  <c:v>22.833333333333332</c:v>
                </c:pt>
                <c:pt idx="2972">
                  <c:v>22.833333333333332</c:v>
                </c:pt>
                <c:pt idx="2973">
                  <c:v>22.833414713541668</c:v>
                </c:pt>
                <c:pt idx="2974">
                  <c:v>22.800130208333332</c:v>
                </c:pt>
                <c:pt idx="2975">
                  <c:v>22.800048828125</c:v>
                </c:pt>
                <c:pt idx="2976">
                  <c:v>22.800130208333332</c:v>
                </c:pt>
                <c:pt idx="2977">
                  <c:v>22.833414713541668</c:v>
                </c:pt>
                <c:pt idx="2978">
                  <c:v>22.800130208333332</c:v>
                </c:pt>
                <c:pt idx="2979">
                  <c:v>22.833414713541668</c:v>
                </c:pt>
                <c:pt idx="2980">
                  <c:v>22.833414713541668</c:v>
                </c:pt>
                <c:pt idx="2981">
                  <c:v>22.800130208333332</c:v>
                </c:pt>
                <c:pt idx="2982">
                  <c:v>22.800130208333332</c:v>
                </c:pt>
                <c:pt idx="2983">
                  <c:v>22.766764322916668</c:v>
                </c:pt>
                <c:pt idx="2984">
                  <c:v>22.766764322916668</c:v>
                </c:pt>
                <c:pt idx="2985">
                  <c:v>22.766764322916668</c:v>
                </c:pt>
                <c:pt idx="2986">
                  <c:v>22.800048828125</c:v>
                </c:pt>
                <c:pt idx="2987">
                  <c:v>22.766682942708332</c:v>
                </c:pt>
                <c:pt idx="2988">
                  <c:v>22.800048828125</c:v>
                </c:pt>
                <c:pt idx="2989">
                  <c:v>22.800048828125</c:v>
                </c:pt>
                <c:pt idx="2990">
                  <c:v>22.800048828125</c:v>
                </c:pt>
                <c:pt idx="2991">
                  <c:v>22.800048828125</c:v>
                </c:pt>
                <c:pt idx="2992">
                  <c:v>22.7333984375</c:v>
                </c:pt>
                <c:pt idx="2993">
                  <c:v>22.7333984375</c:v>
                </c:pt>
                <c:pt idx="2994">
                  <c:v>22.766764322916668</c:v>
                </c:pt>
                <c:pt idx="2995">
                  <c:v>22.766764322916668</c:v>
                </c:pt>
                <c:pt idx="2996">
                  <c:v>22.800130208333332</c:v>
                </c:pt>
                <c:pt idx="2997">
                  <c:v>22.800130208333332</c:v>
                </c:pt>
                <c:pt idx="2998">
                  <c:v>22.833414713541668</c:v>
                </c:pt>
                <c:pt idx="2999">
                  <c:v>22.800130208333332</c:v>
                </c:pt>
                <c:pt idx="3000">
                  <c:v>22.800130208333332</c:v>
                </c:pt>
                <c:pt idx="3001">
                  <c:v>22.766764322916668</c:v>
                </c:pt>
                <c:pt idx="3002">
                  <c:v>22.766764322916668</c:v>
                </c:pt>
                <c:pt idx="3003">
                  <c:v>22.766764322916668</c:v>
                </c:pt>
                <c:pt idx="3004">
                  <c:v>22.800130208333332</c:v>
                </c:pt>
                <c:pt idx="3005">
                  <c:v>22.766764322916668</c:v>
                </c:pt>
                <c:pt idx="3006">
                  <c:v>22.7333984375</c:v>
                </c:pt>
                <c:pt idx="3007">
                  <c:v>22.766764322916668</c:v>
                </c:pt>
                <c:pt idx="3008">
                  <c:v>22.766764322916668</c:v>
                </c:pt>
                <c:pt idx="3009">
                  <c:v>22.766764322916668</c:v>
                </c:pt>
                <c:pt idx="3010">
                  <c:v>22.833414713541668</c:v>
                </c:pt>
                <c:pt idx="3011">
                  <c:v>22.800048828125</c:v>
                </c:pt>
                <c:pt idx="3012">
                  <c:v>22.766764322916668</c:v>
                </c:pt>
                <c:pt idx="3013">
                  <c:v>22.766764322916668</c:v>
                </c:pt>
                <c:pt idx="3014">
                  <c:v>22.7333984375</c:v>
                </c:pt>
                <c:pt idx="3015">
                  <c:v>22.833414713541668</c:v>
                </c:pt>
                <c:pt idx="3016">
                  <c:v>22.766764322916668</c:v>
                </c:pt>
                <c:pt idx="3017">
                  <c:v>22.800130208333332</c:v>
                </c:pt>
                <c:pt idx="3018">
                  <c:v>22.766764322916668</c:v>
                </c:pt>
                <c:pt idx="3019">
                  <c:v>22.7333984375</c:v>
                </c:pt>
                <c:pt idx="3020">
                  <c:v>22.700113932291668</c:v>
                </c:pt>
                <c:pt idx="3021">
                  <c:v>22.7333984375</c:v>
                </c:pt>
                <c:pt idx="3022">
                  <c:v>22.800048828125</c:v>
                </c:pt>
                <c:pt idx="3023">
                  <c:v>22.766682942708332</c:v>
                </c:pt>
                <c:pt idx="3024">
                  <c:v>22.766682942708332</c:v>
                </c:pt>
                <c:pt idx="3025">
                  <c:v>22.7333984375</c:v>
                </c:pt>
                <c:pt idx="3026">
                  <c:v>22.800048828125</c:v>
                </c:pt>
                <c:pt idx="3027">
                  <c:v>22.766682942708332</c:v>
                </c:pt>
                <c:pt idx="3028">
                  <c:v>22.833333333333332</c:v>
                </c:pt>
                <c:pt idx="3029">
                  <c:v>22.766764322916668</c:v>
                </c:pt>
                <c:pt idx="3030">
                  <c:v>22.7333984375</c:v>
                </c:pt>
                <c:pt idx="3031">
                  <c:v>22.833414713541668</c:v>
                </c:pt>
                <c:pt idx="3032">
                  <c:v>22.833414713541668</c:v>
                </c:pt>
                <c:pt idx="3033">
                  <c:v>22.833414713541668</c:v>
                </c:pt>
                <c:pt idx="3034">
                  <c:v>22.833414713541668</c:v>
                </c:pt>
                <c:pt idx="3035">
                  <c:v>22.800130208333332</c:v>
                </c:pt>
                <c:pt idx="3036">
                  <c:v>22.833414713541668</c:v>
                </c:pt>
                <c:pt idx="3037">
                  <c:v>22.800130208333332</c:v>
                </c:pt>
                <c:pt idx="3038">
                  <c:v>22.7333984375</c:v>
                </c:pt>
                <c:pt idx="3039">
                  <c:v>22.7333984375</c:v>
                </c:pt>
                <c:pt idx="3040">
                  <c:v>22.700032552083332</c:v>
                </c:pt>
                <c:pt idx="3041">
                  <c:v>22.800048828125</c:v>
                </c:pt>
                <c:pt idx="3042">
                  <c:v>22.7333984375</c:v>
                </c:pt>
                <c:pt idx="3043">
                  <c:v>22.833333333333332</c:v>
                </c:pt>
                <c:pt idx="3044">
                  <c:v>22.766764322916668</c:v>
                </c:pt>
                <c:pt idx="3045">
                  <c:v>22.800048828125</c:v>
                </c:pt>
                <c:pt idx="3046">
                  <c:v>22.700113932291668</c:v>
                </c:pt>
                <c:pt idx="3047">
                  <c:v>22.766764322916668</c:v>
                </c:pt>
                <c:pt idx="3048">
                  <c:v>22.733479817708332</c:v>
                </c:pt>
                <c:pt idx="3049">
                  <c:v>22.833414713541668</c:v>
                </c:pt>
                <c:pt idx="3050">
                  <c:v>22.766764322916668</c:v>
                </c:pt>
                <c:pt idx="3051">
                  <c:v>22.800130208333332</c:v>
                </c:pt>
                <c:pt idx="3052">
                  <c:v>22.800130208333332</c:v>
                </c:pt>
                <c:pt idx="3053">
                  <c:v>22.766764322916668</c:v>
                </c:pt>
                <c:pt idx="3054">
                  <c:v>22.766764322916668</c:v>
                </c:pt>
                <c:pt idx="3055">
                  <c:v>22.800130208333332</c:v>
                </c:pt>
                <c:pt idx="3056">
                  <c:v>22.800048828125</c:v>
                </c:pt>
                <c:pt idx="3057">
                  <c:v>22.7333984375</c:v>
                </c:pt>
                <c:pt idx="3058">
                  <c:v>22.766764322916668</c:v>
                </c:pt>
                <c:pt idx="3059">
                  <c:v>22.766764322916668</c:v>
                </c:pt>
                <c:pt idx="3060">
                  <c:v>22.766764322916668</c:v>
                </c:pt>
                <c:pt idx="3061">
                  <c:v>22.766764322916668</c:v>
                </c:pt>
                <c:pt idx="3062">
                  <c:v>22.700113932291668</c:v>
                </c:pt>
                <c:pt idx="3063">
                  <c:v>22.700113932291668</c:v>
                </c:pt>
                <c:pt idx="3064">
                  <c:v>22.766764322916668</c:v>
                </c:pt>
                <c:pt idx="3065">
                  <c:v>22.7333984375</c:v>
                </c:pt>
                <c:pt idx="3066">
                  <c:v>22.766764322916668</c:v>
                </c:pt>
                <c:pt idx="3067">
                  <c:v>22.733479817708332</c:v>
                </c:pt>
                <c:pt idx="3068">
                  <c:v>22.733479817708332</c:v>
                </c:pt>
                <c:pt idx="3069">
                  <c:v>22.766764322916668</c:v>
                </c:pt>
                <c:pt idx="3070">
                  <c:v>22.733479817708332</c:v>
                </c:pt>
                <c:pt idx="3071">
                  <c:v>22.733479817708332</c:v>
                </c:pt>
                <c:pt idx="3072">
                  <c:v>22.700113932291668</c:v>
                </c:pt>
                <c:pt idx="3073">
                  <c:v>22.733479817708332</c:v>
                </c:pt>
                <c:pt idx="3074">
                  <c:v>22.666748046875</c:v>
                </c:pt>
                <c:pt idx="3075">
                  <c:v>22.666748046875</c:v>
                </c:pt>
                <c:pt idx="3076">
                  <c:v>22.733479817708332</c:v>
                </c:pt>
                <c:pt idx="3077">
                  <c:v>22.700113932291668</c:v>
                </c:pt>
                <c:pt idx="3078">
                  <c:v>22.666748046875</c:v>
                </c:pt>
                <c:pt idx="3079">
                  <c:v>22.700113932291668</c:v>
                </c:pt>
                <c:pt idx="3080">
                  <c:v>22.700113932291668</c:v>
                </c:pt>
                <c:pt idx="3081">
                  <c:v>22.700113932291668</c:v>
                </c:pt>
                <c:pt idx="3082">
                  <c:v>22.700113932291668</c:v>
                </c:pt>
                <c:pt idx="3083">
                  <c:v>22.700113932291668</c:v>
                </c:pt>
                <c:pt idx="3084">
                  <c:v>22.700113932291668</c:v>
                </c:pt>
                <c:pt idx="3085">
                  <c:v>22.700113932291668</c:v>
                </c:pt>
                <c:pt idx="3086">
                  <c:v>22.7333984375</c:v>
                </c:pt>
                <c:pt idx="3087">
                  <c:v>22.800130208333332</c:v>
                </c:pt>
                <c:pt idx="3088">
                  <c:v>22.766764322916668</c:v>
                </c:pt>
                <c:pt idx="3089">
                  <c:v>22.766764322916668</c:v>
                </c:pt>
                <c:pt idx="3090">
                  <c:v>22.766764322916668</c:v>
                </c:pt>
                <c:pt idx="3091">
                  <c:v>22.800130208333332</c:v>
                </c:pt>
                <c:pt idx="3092">
                  <c:v>22.800130208333332</c:v>
                </c:pt>
                <c:pt idx="3093">
                  <c:v>22.766764322916668</c:v>
                </c:pt>
                <c:pt idx="3094">
                  <c:v>22.800048828125</c:v>
                </c:pt>
                <c:pt idx="3095">
                  <c:v>22.7333984375</c:v>
                </c:pt>
                <c:pt idx="3096">
                  <c:v>22.766764322916668</c:v>
                </c:pt>
                <c:pt idx="3097">
                  <c:v>22.766764322916668</c:v>
                </c:pt>
                <c:pt idx="3098">
                  <c:v>22.666748046875</c:v>
                </c:pt>
                <c:pt idx="3099">
                  <c:v>22.7333984375</c:v>
                </c:pt>
                <c:pt idx="3100">
                  <c:v>22.666748046875</c:v>
                </c:pt>
                <c:pt idx="3101">
                  <c:v>22.666748046875</c:v>
                </c:pt>
                <c:pt idx="3102">
                  <c:v>22.700113932291668</c:v>
                </c:pt>
                <c:pt idx="3103">
                  <c:v>22.700113932291668</c:v>
                </c:pt>
                <c:pt idx="3104">
                  <c:v>22.700113932291668</c:v>
                </c:pt>
                <c:pt idx="3105">
                  <c:v>22.666748046875</c:v>
                </c:pt>
                <c:pt idx="3106">
                  <c:v>22.700113932291668</c:v>
                </c:pt>
                <c:pt idx="3107">
                  <c:v>22.700113932291668</c:v>
                </c:pt>
                <c:pt idx="3108">
                  <c:v>22.666748046875</c:v>
                </c:pt>
                <c:pt idx="3109">
                  <c:v>22.700113932291668</c:v>
                </c:pt>
                <c:pt idx="3110">
                  <c:v>22.700113932291668</c:v>
                </c:pt>
                <c:pt idx="3111">
                  <c:v>22.700113932291668</c:v>
                </c:pt>
                <c:pt idx="3112">
                  <c:v>22.766764322916668</c:v>
                </c:pt>
                <c:pt idx="3113">
                  <c:v>22.700113932291668</c:v>
                </c:pt>
                <c:pt idx="3114">
                  <c:v>22.700113932291668</c:v>
                </c:pt>
                <c:pt idx="3115">
                  <c:v>22.700113932291668</c:v>
                </c:pt>
                <c:pt idx="3116">
                  <c:v>22.700113932291668</c:v>
                </c:pt>
                <c:pt idx="3117">
                  <c:v>22.700113932291668</c:v>
                </c:pt>
                <c:pt idx="3118">
                  <c:v>22.666829427083332</c:v>
                </c:pt>
                <c:pt idx="3119">
                  <c:v>22.700113932291668</c:v>
                </c:pt>
                <c:pt idx="3120">
                  <c:v>22.700113932291668</c:v>
                </c:pt>
                <c:pt idx="3121">
                  <c:v>22.766764322916668</c:v>
                </c:pt>
                <c:pt idx="3122">
                  <c:v>22.7333984375</c:v>
                </c:pt>
                <c:pt idx="3123">
                  <c:v>22.7333984375</c:v>
                </c:pt>
                <c:pt idx="3124">
                  <c:v>22.7333984375</c:v>
                </c:pt>
                <c:pt idx="3125">
                  <c:v>22.7333984375</c:v>
                </c:pt>
                <c:pt idx="3126">
                  <c:v>22.700113932291668</c:v>
                </c:pt>
                <c:pt idx="3127">
                  <c:v>22.700113932291668</c:v>
                </c:pt>
                <c:pt idx="3128">
                  <c:v>22.766764322916668</c:v>
                </c:pt>
                <c:pt idx="3129">
                  <c:v>22.7333984375</c:v>
                </c:pt>
                <c:pt idx="3130">
                  <c:v>22.7333984375</c:v>
                </c:pt>
                <c:pt idx="3131">
                  <c:v>22.766764322916668</c:v>
                </c:pt>
                <c:pt idx="3132">
                  <c:v>22.766764322916668</c:v>
                </c:pt>
                <c:pt idx="3133">
                  <c:v>22.800130208333332</c:v>
                </c:pt>
                <c:pt idx="3134">
                  <c:v>22.733479817708332</c:v>
                </c:pt>
                <c:pt idx="3135">
                  <c:v>22.733479817708332</c:v>
                </c:pt>
                <c:pt idx="3136">
                  <c:v>22.733479817708332</c:v>
                </c:pt>
                <c:pt idx="3137">
                  <c:v>22.700113932291668</c:v>
                </c:pt>
                <c:pt idx="3138">
                  <c:v>22.700113932291668</c:v>
                </c:pt>
                <c:pt idx="3139">
                  <c:v>22.700113932291668</c:v>
                </c:pt>
                <c:pt idx="3140">
                  <c:v>22.7333984375</c:v>
                </c:pt>
                <c:pt idx="3141">
                  <c:v>22.700113932291668</c:v>
                </c:pt>
                <c:pt idx="3142">
                  <c:v>22.7333984375</c:v>
                </c:pt>
                <c:pt idx="3143">
                  <c:v>22.7333984375</c:v>
                </c:pt>
                <c:pt idx="3144">
                  <c:v>22.700113932291668</c:v>
                </c:pt>
                <c:pt idx="3145">
                  <c:v>22.666829427083332</c:v>
                </c:pt>
                <c:pt idx="3146">
                  <c:v>22.700113932291668</c:v>
                </c:pt>
                <c:pt idx="3147">
                  <c:v>22.666748046875</c:v>
                </c:pt>
                <c:pt idx="3148">
                  <c:v>22.7333984375</c:v>
                </c:pt>
                <c:pt idx="3149">
                  <c:v>22.700113932291668</c:v>
                </c:pt>
                <c:pt idx="3150">
                  <c:v>22.7333984375</c:v>
                </c:pt>
                <c:pt idx="3151">
                  <c:v>22.7333984375</c:v>
                </c:pt>
                <c:pt idx="3152">
                  <c:v>22.766682942708332</c:v>
                </c:pt>
                <c:pt idx="3153">
                  <c:v>22.700113932291668</c:v>
                </c:pt>
                <c:pt idx="3154">
                  <c:v>22.700113932291668</c:v>
                </c:pt>
                <c:pt idx="3155">
                  <c:v>22.7333984375</c:v>
                </c:pt>
                <c:pt idx="3156">
                  <c:v>22.700113932291668</c:v>
                </c:pt>
                <c:pt idx="3157">
                  <c:v>22.700113932291668</c:v>
                </c:pt>
                <c:pt idx="3158">
                  <c:v>22.700113932291668</c:v>
                </c:pt>
                <c:pt idx="3159">
                  <c:v>22.700113932291668</c:v>
                </c:pt>
                <c:pt idx="3160">
                  <c:v>22.7333984375</c:v>
                </c:pt>
                <c:pt idx="3161">
                  <c:v>22.666829427083332</c:v>
                </c:pt>
                <c:pt idx="3162">
                  <c:v>22.666829427083332</c:v>
                </c:pt>
                <c:pt idx="3163">
                  <c:v>22.666829427083332</c:v>
                </c:pt>
                <c:pt idx="3164">
                  <c:v>22.700113932291668</c:v>
                </c:pt>
                <c:pt idx="3165">
                  <c:v>22.700032552083332</c:v>
                </c:pt>
                <c:pt idx="3166">
                  <c:v>22.700032552083332</c:v>
                </c:pt>
                <c:pt idx="3167">
                  <c:v>22.800048828125</c:v>
                </c:pt>
                <c:pt idx="3168">
                  <c:v>22.7333984375</c:v>
                </c:pt>
                <c:pt idx="3169">
                  <c:v>22.7333984375</c:v>
                </c:pt>
                <c:pt idx="3170">
                  <c:v>22.766682942708332</c:v>
                </c:pt>
                <c:pt idx="3171">
                  <c:v>22.700113932291668</c:v>
                </c:pt>
                <c:pt idx="3172">
                  <c:v>22.700113932291668</c:v>
                </c:pt>
                <c:pt idx="3173">
                  <c:v>22.7333984375</c:v>
                </c:pt>
                <c:pt idx="3174">
                  <c:v>22.7333984375</c:v>
                </c:pt>
                <c:pt idx="3175">
                  <c:v>22.7333984375</c:v>
                </c:pt>
                <c:pt idx="3176">
                  <c:v>22.666748046875</c:v>
                </c:pt>
                <c:pt idx="3177">
                  <c:v>22.700113932291668</c:v>
                </c:pt>
                <c:pt idx="3178">
                  <c:v>22.666748046875</c:v>
                </c:pt>
                <c:pt idx="3179">
                  <c:v>22.60009765625</c:v>
                </c:pt>
                <c:pt idx="3180">
                  <c:v>22.633463541666668</c:v>
                </c:pt>
                <c:pt idx="3181">
                  <c:v>22.60009765625</c:v>
                </c:pt>
                <c:pt idx="3182">
                  <c:v>22.666748046875</c:v>
                </c:pt>
                <c:pt idx="3183">
                  <c:v>22.666748046875</c:v>
                </c:pt>
                <c:pt idx="3184">
                  <c:v>22.7333984375</c:v>
                </c:pt>
                <c:pt idx="3185">
                  <c:v>22.766682942708332</c:v>
                </c:pt>
                <c:pt idx="3186">
                  <c:v>22.766682942708332</c:v>
                </c:pt>
                <c:pt idx="3187">
                  <c:v>22.766682942708332</c:v>
                </c:pt>
                <c:pt idx="3188">
                  <c:v>22.766682942708332</c:v>
                </c:pt>
                <c:pt idx="3189">
                  <c:v>22.800048828125</c:v>
                </c:pt>
                <c:pt idx="3190">
                  <c:v>22.7333984375</c:v>
                </c:pt>
                <c:pt idx="3191">
                  <c:v>22.7333984375</c:v>
                </c:pt>
                <c:pt idx="3192">
                  <c:v>22.766682942708332</c:v>
                </c:pt>
                <c:pt idx="3193">
                  <c:v>22.7333984375</c:v>
                </c:pt>
                <c:pt idx="3194">
                  <c:v>22.7333984375</c:v>
                </c:pt>
                <c:pt idx="3195">
                  <c:v>22.7333984375</c:v>
                </c:pt>
                <c:pt idx="3196">
                  <c:v>22.666748046875</c:v>
                </c:pt>
                <c:pt idx="3197">
                  <c:v>22.700113932291668</c:v>
                </c:pt>
                <c:pt idx="3198">
                  <c:v>22.700032552083332</c:v>
                </c:pt>
                <c:pt idx="3199">
                  <c:v>22.666748046875</c:v>
                </c:pt>
                <c:pt idx="3200">
                  <c:v>22.666748046875</c:v>
                </c:pt>
                <c:pt idx="3201">
                  <c:v>22.700113932291668</c:v>
                </c:pt>
                <c:pt idx="3202">
                  <c:v>22.666748046875</c:v>
                </c:pt>
                <c:pt idx="3203">
                  <c:v>22.666829427083332</c:v>
                </c:pt>
                <c:pt idx="3204">
                  <c:v>22.666748046875</c:v>
                </c:pt>
                <c:pt idx="3205">
                  <c:v>22.633463541666668</c:v>
                </c:pt>
                <c:pt idx="3206">
                  <c:v>22.666748046875</c:v>
                </c:pt>
                <c:pt idx="3207">
                  <c:v>22.700113932291668</c:v>
                </c:pt>
                <c:pt idx="3208">
                  <c:v>22.700113932291668</c:v>
                </c:pt>
                <c:pt idx="3209">
                  <c:v>22.733479817708332</c:v>
                </c:pt>
                <c:pt idx="3210">
                  <c:v>22.733479817708332</c:v>
                </c:pt>
                <c:pt idx="3211">
                  <c:v>22.700113932291668</c:v>
                </c:pt>
                <c:pt idx="3212">
                  <c:v>22.733479817708332</c:v>
                </c:pt>
                <c:pt idx="3213">
                  <c:v>22.700113932291668</c:v>
                </c:pt>
                <c:pt idx="3214">
                  <c:v>22.733479817708332</c:v>
                </c:pt>
                <c:pt idx="3215">
                  <c:v>22.666748046875</c:v>
                </c:pt>
                <c:pt idx="3216">
                  <c:v>22.700113932291668</c:v>
                </c:pt>
                <c:pt idx="3217">
                  <c:v>22.7333984375</c:v>
                </c:pt>
                <c:pt idx="3218">
                  <c:v>22.700113932291668</c:v>
                </c:pt>
                <c:pt idx="3219">
                  <c:v>22.700113932291668</c:v>
                </c:pt>
                <c:pt idx="3220">
                  <c:v>22.666748046875</c:v>
                </c:pt>
                <c:pt idx="3221">
                  <c:v>22.666748046875</c:v>
                </c:pt>
                <c:pt idx="3222">
                  <c:v>22.633382161458332</c:v>
                </c:pt>
                <c:pt idx="3223">
                  <c:v>22.633382161458332</c:v>
                </c:pt>
                <c:pt idx="3224">
                  <c:v>22.600179036458332</c:v>
                </c:pt>
                <c:pt idx="3225">
                  <c:v>22.633463541666668</c:v>
                </c:pt>
                <c:pt idx="3226">
                  <c:v>22.666829427083332</c:v>
                </c:pt>
                <c:pt idx="3227">
                  <c:v>22.7333984375</c:v>
                </c:pt>
                <c:pt idx="3228">
                  <c:v>22.766682942708332</c:v>
                </c:pt>
                <c:pt idx="3229">
                  <c:v>22.7333984375</c:v>
                </c:pt>
                <c:pt idx="3230">
                  <c:v>22.7333984375</c:v>
                </c:pt>
                <c:pt idx="3231">
                  <c:v>22.7333984375</c:v>
                </c:pt>
                <c:pt idx="3232">
                  <c:v>22.733479817708332</c:v>
                </c:pt>
                <c:pt idx="3233">
                  <c:v>22.633463541666668</c:v>
                </c:pt>
                <c:pt idx="3234">
                  <c:v>22.666829427083332</c:v>
                </c:pt>
                <c:pt idx="3235">
                  <c:v>22.666748046875</c:v>
                </c:pt>
                <c:pt idx="3236">
                  <c:v>22.666829427083332</c:v>
                </c:pt>
                <c:pt idx="3237">
                  <c:v>22.666748046875</c:v>
                </c:pt>
                <c:pt idx="3238">
                  <c:v>22.700113932291668</c:v>
                </c:pt>
                <c:pt idx="3239">
                  <c:v>22.666748046875</c:v>
                </c:pt>
                <c:pt idx="3240">
                  <c:v>22.700113932291668</c:v>
                </c:pt>
                <c:pt idx="3241">
                  <c:v>22.700113932291668</c:v>
                </c:pt>
                <c:pt idx="3242">
                  <c:v>22.633463541666668</c:v>
                </c:pt>
                <c:pt idx="3243">
                  <c:v>22.666829427083332</c:v>
                </c:pt>
                <c:pt idx="3244">
                  <c:v>22.633382161458332</c:v>
                </c:pt>
                <c:pt idx="3245">
                  <c:v>22.60009765625</c:v>
                </c:pt>
                <c:pt idx="3246">
                  <c:v>22.666829427083332</c:v>
                </c:pt>
                <c:pt idx="3247">
                  <c:v>22.633463541666668</c:v>
                </c:pt>
                <c:pt idx="3248">
                  <c:v>22.633463541666668</c:v>
                </c:pt>
                <c:pt idx="3249">
                  <c:v>22.666829427083332</c:v>
                </c:pt>
                <c:pt idx="3250">
                  <c:v>22.60009765625</c:v>
                </c:pt>
                <c:pt idx="3251">
                  <c:v>22.633463541666668</c:v>
                </c:pt>
                <c:pt idx="3252">
                  <c:v>22.633463541666668</c:v>
                </c:pt>
                <c:pt idx="3253">
                  <c:v>22.633463541666668</c:v>
                </c:pt>
                <c:pt idx="3254">
                  <c:v>22.633463541666668</c:v>
                </c:pt>
                <c:pt idx="3255">
                  <c:v>22.633463541666668</c:v>
                </c:pt>
                <c:pt idx="3256">
                  <c:v>22.666829427083332</c:v>
                </c:pt>
                <c:pt idx="3257">
                  <c:v>22.700113932291668</c:v>
                </c:pt>
                <c:pt idx="3258">
                  <c:v>22.666748046875</c:v>
                </c:pt>
                <c:pt idx="3259">
                  <c:v>22.733479817708332</c:v>
                </c:pt>
                <c:pt idx="3260">
                  <c:v>22.700113932291668</c:v>
                </c:pt>
                <c:pt idx="3261">
                  <c:v>22.700113932291668</c:v>
                </c:pt>
                <c:pt idx="3262">
                  <c:v>22.633463541666668</c:v>
                </c:pt>
                <c:pt idx="3263">
                  <c:v>22.700113932291668</c:v>
                </c:pt>
                <c:pt idx="3264">
                  <c:v>22.600179036458332</c:v>
                </c:pt>
                <c:pt idx="3265">
                  <c:v>22.666748046875</c:v>
                </c:pt>
                <c:pt idx="3266">
                  <c:v>22.633463541666668</c:v>
                </c:pt>
                <c:pt idx="3267">
                  <c:v>22.666748046875</c:v>
                </c:pt>
                <c:pt idx="3268">
                  <c:v>22.666748046875</c:v>
                </c:pt>
                <c:pt idx="3269">
                  <c:v>22.666748046875</c:v>
                </c:pt>
                <c:pt idx="3270">
                  <c:v>22.60009765625</c:v>
                </c:pt>
                <c:pt idx="3271">
                  <c:v>22.633463541666668</c:v>
                </c:pt>
                <c:pt idx="3272">
                  <c:v>22.666829427083332</c:v>
                </c:pt>
                <c:pt idx="3273">
                  <c:v>22.633463541666668</c:v>
                </c:pt>
                <c:pt idx="3274">
                  <c:v>22.700113932291668</c:v>
                </c:pt>
                <c:pt idx="3275">
                  <c:v>22.633463541666668</c:v>
                </c:pt>
                <c:pt idx="3276">
                  <c:v>22.700113932291668</c:v>
                </c:pt>
                <c:pt idx="3277">
                  <c:v>22.700113932291668</c:v>
                </c:pt>
                <c:pt idx="3278">
                  <c:v>22.700113932291668</c:v>
                </c:pt>
                <c:pt idx="3279">
                  <c:v>22.633463541666668</c:v>
                </c:pt>
                <c:pt idx="3280">
                  <c:v>22.700032552083332</c:v>
                </c:pt>
                <c:pt idx="3281">
                  <c:v>22.666748046875</c:v>
                </c:pt>
                <c:pt idx="3282">
                  <c:v>22.566731770833332</c:v>
                </c:pt>
                <c:pt idx="3283">
                  <c:v>22.633463541666668</c:v>
                </c:pt>
                <c:pt idx="3284">
                  <c:v>22.633463541666668</c:v>
                </c:pt>
                <c:pt idx="3285">
                  <c:v>22.633463541666668</c:v>
                </c:pt>
                <c:pt idx="3286">
                  <c:v>22.666829427083332</c:v>
                </c:pt>
                <c:pt idx="3287">
                  <c:v>22.60009765625</c:v>
                </c:pt>
                <c:pt idx="3288">
                  <c:v>22.60009765625</c:v>
                </c:pt>
                <c:pt idx="3289">
                  <c:v>22.633463541666668</c:v>
                </c:pt>
                <c:pt idx="3290">
                  <c:v>22.633463541666668</c:v>
                </c:pt>
                <c:pt idx="3291">
                  <c:v>22.566731770833332</c:v>
                </c:pt>
                <c:pt idx="3292">
                  <c:v>22.633463541666668</c:v>
                </c:pt>
                <c:pt idx="3293">
                  <c:v>22.60009765625</c:v>
                </c:pt>
                <c:pt idx="3294">
                  <c:v>22.60009765625</c:v>
                </c:pt>
                <c:pt idx="3295">
                  <c:v>22.633382161458332</c:v>
                </c:pt>
                <c:pt idx="3296">
                  <c:v>22.633382161458332</c:v>
                </c:pt>
                <c:pt idx="3297">
                  <c:v>22.700113932291668</c:v>
                </c:pt>
                <c:pt idx="3298">
                  <c:v>22.700113932291668</c:v>
                </c:pt>
                <c:pt idx="3299">
                  <c:v>22.766764322916668</c:v>
                </c:pt>
                <c:pt idx="3300">
                  <c:v>22.700113932291668</c:v>
                </c:pt>
                <c:pt idx="3301">
                  <c:v>22.700113932291668</c:v>
                </c:pt>
                <c:pt idx="3302">
                  <c:v>22.60009765625</c:v>
                </c:pt>
                <c:pt idx="3303">
                  <c:v>22.60009765625</c:v>
                </c:pt>
                <c:pt idx="3304">
                  <c:v>22.60009765625</c:v>
                </c:pt>
                <c:pt idx="3305">
                  <c:v>22.60009765625</c:v>
                </c:pt>
                <c:pt idx="3306">
                  <c:v>22.633463541666668</c:v>
                </c:pt>
                <c:pt idx="3307">
                  <c:v>22.60009765625</c:v>
                </c:pt>
                <c:pt idx="3308">
                  <c:v>22.633463541666668</c:v>
                </c:pt>
                <c:pt idx="3309">
                  <c:v>22.633463541666668</c:v>
                </c:pt>
                <c:pt idx="3310">
                  <c:v>22.633463541666668</c:v>
                </c:pt>
                <c:pt idx="3311">
                  <c:v>22.633463541666668</c:v>
                </c:pt>
                <c:pt idx="3312">
                  <c:v>22.633463541666668</c:v>
                </c:pt>
                <c:pt idx="3313">
                  <c:v>22.60009765625</c:v>
                </c:pt>
              </c:numCache>
              <c:extLst xmlns:c15="http://schemas.microsoft.com/office/drawing/2012/chart"/>
            </c:numRef>
          </c:yVal>
          <c:smooth val="0"/>
          <c:extLst>
            <c:ext xmlns:c16="http://schemas.microsoft.com/office/drawing/2014/chart" uri="{C3380CC4-5D6E-409C-BE32-E72D297353CC}">
              <c16:uniqueId val="{00000001-8A28-4AA6-9846-F7F601799156}"/>
            </c:ext>
          </c:extLst>
        </c:ser>
        <c:dLbls>
          <c:showLegendKey val="0"/>
          <c:showVal val="0"/>
          <c:showCatName val="0"/>
          <c:showSerName val="0"/>
          <c:showPercent val="0"/>
          <c:showBubbleSize val="0"/>
        </c:dLbls>
        <c:axId val="880242495"/>
        <c:axId val="289195167"/>
        <c:extLst>
          <c:ext xmlns:c15="http://schemas.microsoft.com/office/drawing/2012/chart" uri="{02D57815-91ED-43cb-92C2-25804820EDAC}">
            <c15:filteredScatterSeries>
              <c15:ser>
                <c:idx val="3"/>
                <c:order val="0"/>
                <c:tx>
                  <c:v>LAS 1 Vac</c:v>
                </c:tx>
                <c:spPr>
                  <a:ln w="19050" cap="rnd" cmpd="sng" algn="ctr">
                    <a:solidFill>
                      <a:schemeClr val="accent4"/>
                    </a:solidFill>
                    <a:prstDash val="solid"/>
                    <a:round/>
                  </a:ln>
                  <a:effectLst/>
                </c:spPr>
                <c:marker>
                  <c:symbol val="none"/>
                </c:marker>
                <c:xVal>
                  <c:strRef>
                    <c:extLst>
                      <c:ext uri="{02D57815-91ED-43cb-92C2-25804820EDAC}">
                        <c15:formulaRef>
                          <c15:sqref>'[ACME-VIG-Test-Overview.xlsx]ACME-VIG-LAS 06.04 Test 1'!$B:$B</c15:sqref>
                        </c15:formulaRef>
                      </c:ext>
                    </c:extLst>
                    <c:strCache>
                      <c:ptCount val="4629"/>
                      <c:pt idx="0">
                        <c:v>Elapsed time [s]</c:v>
                      </c:pt>
                      <c:pt idx="1">
                        <c:v>14.0381765</c:v>
                      </c:pt>
                      <c:pt idx="2">
                        <c:v>15.0368684</c:v>
                      </c:pt>
                      <c:pt idx="3">
                        <c:v>16.0433755</c:v>
                      </c:pt>
                      <c:pt idx="4">
                        <c:v>17.0407227</c:v>
                      </c:pt>
                      <c:pt idx="5">
                        <c:v>18.0404335</c:v>
                      </c:pt>
                      <c:pt idx="6">
                        <c:v>19.0413218</c:v>
                      </c:pt>
                      <c:pt idx="7">
                        <c:v>20.0325726</c:v>
                      </c:pt>
                      <c:pt idx="8">
                        <c:v>21.0325104</c:v>
                      </c:pt>
                      <c:pt idx="9">
                        <c:v>22.032481</c:v>
                      </c:pt>
                      <c:pt idx="10">
                        <c:v>23.032153</c:v>
                      </c:pt>
                      <c:pt idx="11">
                        <c:v>24.032287</c:v>
                      </c:pt>
                      <c:pt idx="12">
                        <c:v>25.0320646</c:v>
                      </c:pt>
                      <c:pt idx="13">
                        <c:v>26.0563457</c:v>
                      </c:pt>
                      <c:pt idx="14">
                        <c:v>27.0565627</c:v>
                      </c:pt>
                      <c:pt idx="15">
                        <c:v>28.0722996</c:v>
                      </c:pt>
                      <c:pt idx="16">
                        <c:v>29.0880117</c:v>
                      </c:pt>
                      <c:pt idx="17">
                        <c:v>30.0876301</c:v>
                      </c:pt>
                      <c:pt idx="18">
                        <c:v>31.0814366</c:v>
                      </c:pt>
                      <c:pt idx="19">
                        <c:v>32.1042678</c:v>
                      </c:pt>
                      <c:pt idx="20">
                        <c:v>33.104145</c:v>
                      </c:pt>
                      <c:pt idx="21">
                        <c:v>34.1206466</c:v>
                      </c:pt>
                      <c:pt idx="22">
                        <c:v>35.1204495</c:v>
                      </c:pt>
                      <c:pt idx="23">
                        <c:v>36.1357</c:v>
                      </c:pt>
                      <c:pt idx="24">
                        <c:v>37.1357906</c:v>
                      </c:pt>
                      <c:pt idx="25">
                        <c:v>38.1358951</c:v>
                      </c:pt>
                      <c:pt idx="26">
                        <c:v>39.1356106</c:v>
                      </c:pt>
                      <c:pt idx="27">
                        <c:v>40.151073</c:v>
                      </c:pt>
                      <c:pt idx="28">
                        <c:v>41.1499423</c:v>
                      </c:pt>
                      <c:pt idx="29">
                        <c:v>42.149844</c:v>
                      </c:pt>
                      <c:pt idx="30">
                        <c:v>43.166085</c:v>
                      </c:pt>
                      <c:pt idx="31">
                        <c:v>44.1665309</c:v>
                      </c:pt>
                      <c:pt idx="32">
                        <c:v>45.1604613</c:v>
                      </c:pt>
                      <c:pt idx="33">
                        <c:v>46.1625111</c:v>
                      </c:pt>
                      <c:pt idx="34">
                        <c:v>47.1602008</c:v>
                      </c:pt>
                      <c:pt idx="35">
                        <c:v>48.1697634</c:v>
                      </c:pt>
                      <c:pt idx="36">
                        <c:v>49.1696451</c:v>
                      </c:pt>
                      <c:pt idx="37">
                        <c:v>50.1698699</c:v>
                      </c:pt>
                      <c:pt idx="38">
                        <c:v>51.1703998</c:v>
                      </c:pt>
                      <c:pt idx="39">
                        <c:v>52.1611498</c:v>
                      </c:pt>
                      <c:pt idx="40">
                        <c:v>53.1713904</c:v>
                      </c:pt>
                      <c:pt idx="41">
                        <c:v>54.1627719</c:v>
                      </c:pt>
                      <c:pt idx="42">
                        <c:v>55.1599714</c:v>
                      </c:pt>
                      <c:pt idx="43">
                        <c:v>56.1596848</c:v>
                      </c:pt>
                      <c:pt idx="44">
                        <c:v>57.1872236</c:v>
                      </c:pt>
                      <c:pt idx="45">
                        <c:v>58.1737169</c:v>
                      </c:pt>
                      <c:pt idx="46">
                        <c:v>59.1895697</c:v>
                      </c:pt>
                      <c:pt idx="47">
                        <c:v>60.2051461</c:v>
                      </c:pt>
                      <c:pt idx="48">
                        <c:v>61.2177674</c:v>
                      </c:pt>
                      <c:pt idx="49">
                        <c:v>62.2176772</c:v>
                      </c:pt>
                      <c:pt idx="50">
                        <c:v>63.2334259</c:v>
                      </c:pt>
                      <c:pt idx="51">
                        <c:v>64.2409047</c:v>
                      </c:pt>
                      <c:pt idx="52">
                        <c:v>65.2365185</c:v>
                      </c:pt>
                      <c:pt idx="53">
                        <c:v>66.2374185</c:v>
                      </c:pt>
                      <c:pt idx="54">
                        <c:v>67.2635264</c:v>
                      </c:pt>
                      <c:pt idx="55">
                        <c:v>68.2747069</c:v>
                      </c:pt>
                      <c:pt idx="56">
                        <c:v>69.2822863</c:v>
                      </c:pt>
                      <c:pt idx="57">
                        <c:v>70.2797422</c:v>
                      </c:pt>
                      <c:pt idx="58">
                        <c:v>71.2847857</c:v>
                      </c:pt>
                      <c:pt idx="59">
                        <c:v>72.2986567</c:v>
                      </c:pt>
                      <c:pt idx="60">
                        <c:v>73.3003146</c:v>
                      </c:pt>
                      <c:pt idx="61">
                        <c:v>74.3066507</c:v>
                      </c:pt>
                      <c:pt idx="62">
                        <c:v>75.3052864</c:v>
                      </c:pt>
                      <c:pt idx="63">
                        <c:v>76.2508435</c:v>
                      </c:pt>
                      <c:pt idx="64">
                        <c:v>77.2603522</c:v>
                      </c:pt>
                      <c:pt idx="65">
                        <c:v>78.2726741</c:v>
                      </c:pt>
                      <c:pt idx="66">
                        <c:v>79.2723826</c:v>
                      </c:pt>
                      <c:pt idx="67">
                        <c:v>80.27102</c:v>
                      </c:pt>
                      <c:pt idx="68">
                        <c:v>81.2779119</c:v>
                      </c:pt>
                      <c:pt idx="69">
                        <c:v>82.2886022</c:v>
                      </c:pt>
                      <c:pt idx="70">
                        <c:v>83.2915354</c:v>
                      </c:pt>
                      <c:pt idx="71">
                        <c:v>84.3040684</c:v>
                      </c:pt>
                      <c:pt idx="72">
                        <c:v>85.3127175</c:v>
                      </c:pt>
                      <c:pt idx="73">
                        <c:v>86.3032806</c:v>
                      </c:pt>
                      <c:pt idx="74">
                        <c:v>87.3283166</c:v>
                      </c:pt>
                      <c:pt idx="75">
                        <c:v>88.3441488</c:v>
                      </c:pt>
                      <c:pt idx="76">
                        <c:v>89.3438886</c:v>
                      </c:pt>
                      <c:pt idx="77">
                        <c:v>90.3351447</c:v>
                      </c:pt>
                      <c:pt idx="78">
                        <c:v>91.3352246</c:v>
                      </c:pt>
                      <c:pt idx="79">
                        <c:v>92.3507499</c:v>
                      </c:pt>
                      <c:pt idx="80">
                        <c:v>93.3634819</c:v>
                      </c:pt>
                      <c:pt idx="81">
                        <c:v>94.3669268</c:v>
                      </c:pt>
                      <c:pt idx="82">
                        <c:v>95.3668111</c:v>
                      </c:pt>
                      <c:pt idx="83">
                        <c:v>96.3747247</c:v>
                      </c:pt>
                      <c:pt idx="84">
                        <c:v>97.3743287</c:v>
                      </c:pt>
                      <c:pt idx="85">
                        <c:v>98.3757681</c:v>
                      </c:pt>
                      <c:pt idx="86">
                        <c:v>99.3667352</c:v>
                      </c:pt>
                      <c:pt idx="87">
                        <c:v>100.3672607</c:v>
                      </c:pt>
                      <c:pt idx="88">
                        <c:v>101.3672966</c:v>
                      </c:pt>
                      <c:pt idx="89">
                        <c:v>102.3711309</c:v>
                      </c:pt>
                      <c:pt idx="90">
                        <c:v>103.3648798</c:v>
                      </c:pt>
                      <c:pt idx="91">
                        <c:v>104.3704529</c:v>
                      </c:pt>
                      <c:pt idx="92">
                        <c:v>105.3606519</c:v>
                      </c:pt>
                      <c:pt idx="93">
                        <c:v>106.3680603</c:v>
                      </c:pt>
                      <c:pt idx="94">
                        <c:v>107.3623681</c:v>
                      </c:pt>
                      <c:pt idx="95">
                        <c:v>108.3688966</c:v>
                      </c:pt>
                      <c:pt idx="96">
                        <c:v>109.3727249</c:v>
                      </c:pt>
                      <c:pt idx="97">
                        <c:v>110.3805866</c:v>
                      </c:pt>
                      <c:pt idx="98">
                        <c:v>111.3776069</c:v>
                      </c:pt>
                      <c:pt idx="99">
                        <c:v>112.3934713</c:v>
                      </c:pt>
                      <c:pt idx="100">
                        <c:v>113.4186278</c:v>
                      </c:pt>
                      <c:pt idx="101">
                        <c:v>114.409924</c:v>
                      </c:pt>
                      <c:pt idx="102">
                        <c:v>115.418918</c:v>
                      </c:pt>
                      <c:pt idx="103">
                        <c:v>116.4108479</c:v>
                      </c:pt>
                      <c:pt idx="104">
                        <c:v>117.4261698</c:v>
                      </c:pt>
                      <c:pt idx="105">
                        <c:v>118.4258159</c:v>
                      </c:pt>
                      <c:pt idx="106">
                        <c:v>119.4323992</c:v>
                      </c:pt>
                      <c:pt idx="107">
                        <c:v>120.4384508</c:v>
                      </c:pt>
                      <c:pt idx="108">
                        <c:v>121.4459263</c:v>
                      </c:pt>
                      <c:pt idx="109">
                        <c:v>122.4459675</c:v>
                      </c:pt>
                      <c:pt idx="110">
                        <c:v>123.4555211</c:v>
                      </c:pt>
                      <c:pt idx="111">
                        <c:v>124.4623557</c:v>
                      </c:pt>
                      <c:pt idx="112">
                        <c:v>125.4562421</c:v>
                      </c:pt>
                      <c:pt idx="113">
                        <c:v>126.4628519</c:v>
                      </c:pt>
                      <c:pt idx="114">
                        <c:v>127.462542</c:v>
                      </c:pt>
                      <c:pt idx="115">
                        <c:v>128.4595804</c:v>
                      </c:pt>
                      <c:pt idx="116">
                        <c:v>129.4662137</c:v>
                      </c:pt>
                      <c:pt idx="117">
                        <c:v>130.4603778</c:v>
                      </c:pt>
                      <c:pt idx="118">
                        <c:v>131.4628267</c:v>
                      </c:pt>
                      <c:pt idx="119">
                        <c:v>132.4625934</c:v>
                      </c:pt>
                      <c:pt idx="120">
                        <c:v>133.4628284</c:v>
                      </c:pt>
                      <c:pt idx="121">
                        <c:v>134.4627176</c:v>
                      </c:pt>
                      <c:pt idx="122">
                        <c:v>135.4624226</c:v>
                      </c:pt>
                      <c:pt idx="123">
                        <c:v>136.4779412</c:v>
                      </c:pt>
                      <c:pt idx="124">
                        <c:v>137.4778906</c:v>
                      </c:pt>
                      <c:pt idx="125">
                        <c:v>138.4931852</c:v>
                      </c:pt>
                      <c:pt idx="126">
                        <c:v>139.4929488</c:v>
                      </c:pt>
                      <c:pt idx="127">
                        <c:v>140.4934063</c:v>
                      </c:pt>
                      <c:pt idx="128">
                        <c:v>141.4931361</c:v>
                      </c:pt>
                      <c:pt idx="129">
                        <c:v>142.493374</c:v>
                      </c:pt>
                      <c:pt idx="130">
                        <c:v>143.4931093</c:v>
                      </c:pt>
                      <c:pt idx="131">
                        <c:v>144.4929873</c:v>
                      </c:pt>
                      <c:pt idx="132">
                        <c:v>145.4926621</c:v>
                      </c:pt>
                      <c:pt idx="133">
                        <c:v>146.4925718</c:v>
                      </c:pt>
                      <c:pt idx="134">
                        <c:v>147.4923341</c:v>
                      </c:pt>
                      <c:pt idx="135">
                        <c:v>148.4922259</c:v>
                      </c:pt>
                      <c:pt idx="136">
                        <c:v>149.4919879</c:v>
                      </c:pt>
                      <c:pt idx="137">
                        <c:v>150.4985367</c:v>
                      </c:pt>
                      <c:pt idx="138">
                        <c:v>151.4980758</c:v>
                      </c:pt>
                      <c:pt idx="139">
                        <c:v>152.4925855</c:v>
                      </c:pt>
                      <c:pt idx="140">
                        <c:v>153.4867273</c:v>
                      </c:pt>
                      <c:pt idx="141">
                        <c:v>154.4877958</c:v>
                      </c:pt>
                      <c:pt idx="142">
                        <c:v>155.4874639</c:v>
                      </c:pt>
                      <c:pt idx="143">
                        <c:v>156.4873305</c:v>
                      </c:pt>
                      <c:pt idx="144">
                        <c:v>157.487375</c:v>
                      </c:pt>
                      <c:pt idx="145">
                        <c:v>158.5070633</c:v>
                      </c:pt>
                      <c:pt idx="146">
                        <c:v>159.5102034</c:v>
                      </c:pt>
                      <c:pt idx="147">
                        <c:v>160.5190894</c:v>
                      </c:pt>
                      <c:pt idx="148">
                        <c:v>161.5448864</c:v>
                      </c:pt>
                      <c:pt idx="149">
                        <c:v>162.5458378</c:v>
                      </c:pt>
                      <c:pt idx="150">
                        <c:v>163.5362414</c:v>
                      </c:pt>
                      <c:pt idx="151">
                        <c:v>164.5372561</c:v>
                      </c:pt>
                      <c:pt idx="152">
                        <c:v>165.5531221</c:v>
                      </c:pt>
                      <c:pt idx="153">
                        <c:v>166.5687154</c:v>
                      </c:pt>
                      <c:pt idx="154">
                        <c:v>167.576026</c:v>
                      </c:pt>
                      <c:pt idx="155">
                        <c:v>168.5761387</c:v>
                      </c:pt>
                      <c:pt idx="156">
                        <c:v>169.5815174</c:v>
                      </c:pt>
                      <c:pt idx="157">
                        <c:v>170.5923839</c:v>
                      </c:pt>
                      <c:pt idx="158">
                        <c:v>171.5830533</c:v>
                      </c:pt>
                      <c:pt idx="159">
                        <c:v>172.5830002</c:v>
                      </c:pt>
                      <c:pt idx="160">
                        <c:v>173.5828777</c:v>
                      </c:pt>
                      <c:pt idx="161">
                        <c:v>174.5819096</c:v>
                      </c:pt>
                      <c:pt idx="162">
                        <c:v>175.5819046</c:v>
                      </c:pt>
                      <c:pt idx="163">
                        <c:v>176.5818647</c:v>
                      </c:pt>
                      <c:pt idx="164">
                        <c:v>177.5859979</c:v>
                      </c:pt>
                      <c:pt idx="165">
                        <c:v>178.5805463</c:v>
                      </c:pt>
                      <c:pt idx="166">
                        <c:v>179.6004015</c:v>
                      </c:pt>
                      <c:pt idx="167">
                        <c:v>180.5984137</c:v>
                      </c:pt>
                      <c:pt idx="168">
                        <c:v>181.5988202</c:v>
                      </c:pt>
                      <c:pt idx="169">
                        <c:v>182.6211293</c:v>
                      </c:pt>
                      <c:pt idx="170">
                        <c:v>183.6219434</c:v>
                      </c:pt>
                      <c:pt idx="171">
                        <c:v>184.6285198</c:v>
                      </c:pt>
                      <c:pt idx="172">
                        <c:v>185.6287763</c:v>
                      </c:pt>
                      <c:pt idx="173">
                        <c:v>186.6404345</c:v>
                      </c:pt>
                      <c:pt idx="174">
                        <c:v>187.6311498</c:v>
                      </c:pt>
                      <c:pt idx="175">
                        <c:v>188.6311944</c:v>
                      </c:pt>
                      <c:pt idx="176">
                        <c:v>189.6335822</c:v>
                      </c:pt>
                      <c:pt idx="177">
                        <c:v>190.6524056</c:v>
                      </c:pt>
                      <c:pt idx="178">
                        <c:v>191.6523491</c:v>
                      </c:pt>
                      <c:pt idx="179">
                        <c:v>192.6530042</c:v>
                      </c:pt>
                      <c:pt idx="180">
                        <c:v>193.6594554</c:v>
                      </c:pt>
                      <c:pt idx="181">
                        <c:v>194.6661615</c:v>
                      </c:pt>
                      <c:pt idx="182">
                        <c:v>195.666474</c:v>
                      </c:pt>
                      <c:pt idx="183">
                        <c:v>196.6571444</c:v>
                      </c:pt>
                      <c:pt idx="184">
                        <c:v>197.673355</c:v>
                      </c:pt>
                      <c:pt idx="185">
                        <c:v>198.6863257</c:v>
                      </c:pt>
                      <c:pt idx="186">
                        <c:v>199.6996919</c:v>
                      </c:pt>
                      <c:pt idx="187">
                        <c:v>200.7093057</c:v>
                      </c:pt>
                      <c:pt idx="188">
                        <c:v>201.7099199</c:v>
                      </c:pt>
                      <c:pt idx="189">
                        <c:v>202.7104709</c:v>
                      </c:pt>
                      <c:pt idx="190">
                        <c:v>203.7155519</c:v>
                      </c:pt>
                      <c:pt idx="191">
                        <c:v>204.7153433</c:v>
                      </c:pt>
                      <c:pt idx="192">
                        <c:v>205.7069384</c:v>
                      </c:pt>
                      <c:pt idx="193">
                        <c:v>206.7193172</c:v>
                      </c:pt>
                      <c:pt idx="194">
                        <c:v>207.7193377</c:v>
                      </c:pt>
                      <c:pt idx="195">
                        <c:v>208.7052035</c:v>
                      </c:pt>
                      <c:pt idx="196">
                        <c:v>209.7060006</c:v>
                      </c:pt>
                      <c:pt idx="197">
                        <c:v>210.7225571</c:v>
                      </c:pt>
                      <c:pt idx="198">
                        <c:v>211.7223137</c:v>
                      </c:pt>
                      <c:pt idx="199">
                        <c:v>212.7381235</c:v>
                      </c:pt>
                      <c:pt idx="200">
                        <c:v>213.7378404</c:v>
                      </c:pt>
                      <c:pt idx="201">
                        <c:v>214.7583184</c:v>
                      </c:pt>
                      <c:pt idx="202">
                        <c:v>215.7693908</c:v>
                      </c:pt>
                      <c:pt idx="203">
                        <c:v>216.7846043</c:v>
                      </c:pt>
                      <c:pt idx="204">
                        <c:v>217.7843755</c:v>
                      </c:pt>
                      <c:pt idx="205">
                        <c:v>218.7914745</c:v>
                      </c:pt>
                      <c:pt idx="206">
                        <c:v>219.7912088</c:v>
                      </c:pt>
                      <c:pt idx="207">
                        <c:v>220.7908393</c:v>
                      </c:pt>
                      <c:pt idx="208">
                        <c:v>221.7907753</c:v>
                      </c:pt>
                      <c:pt idx="209">
                        <c:v>222.7971655</c:v>
                      </c:pt>
                      <c:pt idx="210">
                        <c:v>223.7971114</c:v>
                      </c:pt>
                      <c:pt idx="211">
                        <c:v>224.7881453</c:v>
                      </c:pt>
                      <c:pt idx="212">
                        <c:v>225.7881107</c:v>
                      </c:pt>
                      <c:pt idx="213">
                        <c:v>226.7972724</c:v>
                      </c:pt>
                      <c:pt idx="214">
                        <c:v>227.7971656</c:v>
                      </c:pt>
                      <c:pt idx="215">
                        <c:v>228.7877822</c:v>
                      </c:pt>
                      <c:pt idx="216">
                        <c:v>229.7943562</c:v>
                      </c:pt>
                      <c:pt idx="217">
                        <c:v>230.796138</c:v>
                      </c:pt>
                      <c:pt idx="218">
                        <c:v>231.7959278</c:v>
                      </c:pt>
                      <c:pt idx="219">
                        <c:v>232.7879789</c:v>
                      </c:pt>
                      <c:pt idx="220">
                        <c:v>233.7878029</c:v>
                      </c:pt>
                      <c:pt idx="221">
                        <c:v>234.7884416</c:v>
                      </c:pt>
                      <c:pt idx="222">
                        <c:v>235.7953092</c:v>
                      </c:pt>
                      <c:pt idx="223">
                        <c:v>236.804162</c:v>
                      </c:pt>
                      <c:pt idx="224">
                        <c:v>237.8202181</c:v>
                      </c:pt>
                      <c:pt idx="225">
                        <c:v>238.8360425</c:v>
                      </c:pt>
                      <c:pt idx="226">
                        <c:v>239.8359763</c:v>
                      </c:pt>
                      <c:pt idx="227">
                        <c:v>240.8518228</c:v>
                      </c:pt>
                      <c:pt idx="228">
                        <c:v>241.8646681</c:v>
                      </c:pt>
                      <c:pt idx="229">
                        <c:v>242.8848093</c:v>
                      </c:pt>
                      <c:pt idx="230">
                        <c:v>243.8788082</c:v>
                      </c:pt>
                      <c:pt idx="231">
                        <c:v>244.8794767</c:v>
                      </c:pt>
                      <c:pt idx="232">
                        <c:v>245.8804502</c:v>
                      </c:pt>
                      <c:pt idx="233">
                        <c:v>246.8771568</c:v>
                      </c:pt>
                      <c:pt idx="234">
                        <c:v>247.8873839</c:v>
                      </c:pt>
                      <c:pt idx="235">
                        <c:v>248.902759</c:v>
                      </c:pt>
                      <c:pt idx="236">
                        <c:v>249.9030076</c:v>
                      </c:pt>
                      <c:pt idx="237">
                        <c:v>250.9026243</c:v>
                      </c:pt>
                      <c:pt idx="238">
                        <c:v>251.9039978</c:v>
                      </c:pt>
                      <c:pt idx="239">
                        <c:v>252.9146418</c:v>
                      </c:pt>
                      <c:pt idx="240">
                        <c:v>253.9143374</c:v>
                      </c:pt>
                      <c:pt idx="241">
                        <c:v>254.9209255</c:v>
                      </c:pt>
                      <c:pt idx="242">
                        <c:v>255.920542</c:v>
                      </c:pt>
                      <c:pt idx="243">
                        <c:v>256.9210466</c:v>
                      </c:pt>
                      <c:pt idx="244">
                        <c:v>257.9119343</c:v>
                      </c:pt>
                      <c:pt idx="245">
                        <c:v>258.9121718</c:v>
                      </c:pt>
                      <c:pt idx="246">
                        <c:v>259.9217926</c:v>
                      </c:pt>
                      <c:pt idx="247">
                        <c:v>260.9106999</c:v>
                      </c:pt>
                      <c:pt idx="248">
                        <c:v>261.9146452</c:v>
                      </c:pt>
                      <c:pt idx="249">
                        <c:v>262.9182372</c:v>
                      </c:pt>
                      <c:pt idx="250">
                        <c:v>263.9185128</c:v>
                      </c:pt>
                      <c:pt idx="251">
                        <c:v>264.9208583</c:v>
                      </c:pt>
                      <c:pt idx="252">
                        <c:v>265.9271388</c:v>
                      </c:pt>
                      <c:pt idx="253">
                        <c:v>266.9430869</c:v>
                      </c:pt>
                      <c:pt idx="254">
                        <c:v>267.9448753</c:v>
                      </c:pt>
                      <c:pt idx="255">
                        <c:v>268.9671264</c:v>
                      </c:pt>
                      <c:pt idx="256">
                        <c:v>269.9823714</c:v>
                      </c:pt>
                      <c:pt idx="257">
                        <c:v>270.9977914</c:v>
                      </c:pt>
                      <c:pt idx="258">
                        <c:v>271.9979608</c:v>
                      </c:pt>
                      <c:pt idx="259">
                        <c:v>272.997871</c:v>
                      </c:pt>
                      <c:pt idx="260">
                        <c:v>273.9926135</c:v>
                      </c:pt>
                      <c:pt idx="261">
                        <c:v>274.9924234</c:v>
                      </c:pt>
                      <c:pt idx="262">
                        <c:v>275.9927601</c:v>
                      </c:pt>
                      <c:pt idx="263">
                        <c:v>276.9924708</c:v>
                      </c:pt>
                      <c:pt idx="264">
                        <c:v>277.9920438</c:v>
                      </c:pt>
                      <c:pt idx="265">
                        <c:v>278.9924537</c:v>
                      </c:pt>
                      <c:pt idx="266">
                        <c:v>279.9926623</c:v>
                      </c:pt>
                      <c:pt idx="267">
                        <c:v>280.9923928</c:v>
                      </c:pt>
                      <c:pt idx="268">
                        <c:v>281.992215</c:v>
                      </c:pt>
                      <c:pt idx="269">
                        <c:v>282.9922926</c:v>
                      </c:pt>
                      <c:pt idx="270">
                        <c:v>283.9927065</c:v>
                      </c:pt>
                      <c:pt idx="271">
                        <c:v>284.9927559</c:v>
                      </c:pt>
                      <c:pt idx="272">
                        <c:v>285.9924805</c:v>
                      </c:pt>
                      <c:pt idx="273">
                        <c:v>286.9927219</c:v>
                      </c:pt>
                      <c:pt idx="274">
                        <c:v>287.9923242</c:v>
                      </c:pt>
                      <c:pt idx="275">
                        <c:v>288.9919822</c:v>
                      </c:pt>
                      <c:pt idx="276">
                        <c:v>289.9929316</c:v>
                      </c:pt>
                      <c:pt idx="277">
                        <c:v>290.9928096</c:v>
                      </c:pt>
                      <c:pt idx="278">
                        <c:v>291.9872941</c:v>
                      </c:pt>
                      <c:pt idx="279">
                        <c:v>292.9893626</c:v>
                      </c:pt>
                      <c:pt idx="280">
                        <c:v>293.9890076</c:v>
                      </c:pt>
                      <c:pt idx="281">
                        <c:v>294.9959422</c:v>
                      </c:pt>
                      <c:pt idx="282">
                        <c:v>295.9875617</c:v>
                      </c:pt>
                      <c:pt idx="283">
                        <c:v>296.9870333</c:v>
                      </c:pt>
                      <c:pt idx="284">
                        <c:v>297.9871972</c:v>
                      </c:pt>
                      <c:pt idx="285">
                        <c:v>298.9893894</c:v>
                      </c:pt>
                      <c:pt idx="286">
                        <c:v>299.9995334</c:v>
                      </c:pt>
                      <c:pt idx="287">
                        <c:v>300.9988927</c:v>
                      </c:pt>
                      <c:pt idx="288">
                        <c:v>301.9997627</c:v>
                      </c:pt>
                      <c:pt idx="289">
                        <c:v>302.9903804</c:v>
                      </c:pt>
                      <c:pt idx="290">
                        <c:v>304.0002432</c:v>
                      </c:pt>
                      <c:pt idx="291">
                        <c:v>305.0000281</c:v>
                      </c:pt>
                      <c:pt idx="292">
                        <c:v>305.9996714</c:v>
                      </c:pt>
                      <c:pt idx="293">
                        <c:v>306.9995474</c:v>
                      </c:pt>
                      <c:pt idx="294">
                        <c:v>307.99938</c:v>
                      </c:pt>
                      <c:pt idx="295">
                        <c:v>308.9994024</c:v>
                      </c:pt>
                      <c:pt idx="296">
                        <c:v>309.9991057</c:v>
                      </c:pt>
                      <c:pt idx="297">
                        <c:v>310.9988734</c:v>
                      </c:pt>
                      <c:pt idx="298">
                        <c:v>311.9987667</c:v>
                      </c:pt>
                      <c:pt idx="299">
                        <c:v>312.9967554</c:v>
                      </c:pt>
                      <c:pt idx="300">
                        <c:v>313.9975511</c:v>
                      </c:pt>
                      <c:pt idx="301">
                        <c:v>315.0123888</c:v>
                      </c:pt>
                      <c:pt idx="302">
                        <c:v>316.0306889</c:v>
                      </c:pt>
                      <c:pt idx="303">
                        <c:v>317.0310497</c:v>
                      </c:pt>
                      <c:pt idx="304">
                        <c:v>318.0369819</c:v>
                      </c:pt>
                      <c:pt idx="305">
                        <c:v>319.0366987</c:v>
                      </c:pt>
                      <c:pt idx="306">
                        <c:v>320.052425</c:v>
                      </c:pt>
                      <c:pt idx="307">
                        <c:v>321.0530745</c:v>
                      </c:pt>
                      <c:pt idx="308">
                        <c:v>322.0763663</c:v>
                      </c:pt>
                      <c:pt idx="309">
                        <c:v>323.0932394</c:v>
                      </c:pt>
                      <c:pt idx="310">
                        <c:v>324.0920355</c:v>
                      </c:pt>
                      <c:pt idx="311">
                        <c:v>325.0925699</c:v>
                      </c:pt>
                      <c:pt idx="312">
                        <c:v>326.0921406</c:v>
                      </c:pt>
                      <c:pt idx="313">
                        <c:v>327.0835216</c:v>
                      </c:pt>
                      <c:pt idx="314">
                        <c:v>328.1056971</c:v>
                      </c:pt>
                      <c:pt idx="315">
                        <c:v>329.1128947</c:v>
                      </c:pt>
                      <c:pt idx="316">
                        <c:v>330.1288531</c:v>
                      </c:pt>
                      <c:pt idx="317">
                        <c:v>331.1381777</c:v>
                      </c:pt>
                      <c:pt idx="318">
                        <c:v>332.1571309</c:v>
                      </c:pt>
                      <c:pt idx="319">
                        <c:v>333.1437802</c:v>
                      </c:pt>
                      <c:pt idx="320">
                        <c:v>334.1592258</c:v>
                      </c:pt>
                      <c:pt idx="321">
                        <c:v>335.1590446</c:v>
                      </c:pt>
                      <c:pt idx="322">
                        <c:v>336.1593283</c:v>
                      </c:pt>
                      <c:pt idx="323">
                        <c:v>337.1593484</c:v>
                      </c:pt>
                      <c:pt idx="324">
                        <c:v>338.1658989</c:v>
                      </c:pt>
                      <c:pt idx="325">
                        <c:v>339.1627988</c:v>
                      </c:pt>
                      <c:pt idx="326">
                        <c:v>340.1633795</c:v>
                      </c:pt>
                      <c:pt idx="327">
                        <c:v>341.1718722</c:v>
                      </c:pt>
                      <c:pt idx="328">
                        <c:v>342.1814058</c:v>
                      </c:pt>
                      <c:pt idx="329">
                        <c:v>343.2105469</c:v>
                      </c:pt>
                      <c:pt idx="330">
                        <c:v>344.2018939</c:v>
                      </c:pt>
                      <c:pt idx="331">
                        <c:v>345.2164727</c:v>
                      </c:pt>
                      <c:pt idx="332">
                        <c:v>346.2387652</c:v>
                      </c:pt>
                      <c:pt idx="333">
                        <c:v>347.2424302</c:v>
                      </c:pt>
                      <c:pt idx="334">
                        <c:v>348.2807745</c:v>
                      </c:pt>
                      <c:pt idx="335">
                        <c:v>349.2845908</c:v>
                      </c:pt>
                      <c:pt idx="336">
                        <c:v>350.2994063</c:v>
                      </c:pt>
                      <c:pt idx="337">
                        <c:v>351.2964945</c:v>
                      </c:pt>
                      <c:pt idx="338">
                        <c:v>352.2962248</c:v>
                      </c:pt>
                      <c:pt idx="339">
                        <c:v>353.2965647</c:v>
                      </c:pt>
                      <c:pt idx="340">
                        <c:v>354.3012007</c:v>
                      </c:pt>
                      <c:pt idx="341">
                        <c:v>355.3061561</c:v>
                      </c:pt>
                      <c:pt idx="342">
                        <c:v>356.3184794</c:v>
                      </c:pt>
                      <c:pt idx="343">
                        <c:v>357.3190331</c:v>
                      </c:pt>
                      <c:pt idx="344">
                        <c:v>358.2476794</c:v>
                      </c:pt>
                      <c:pt idx="345">
                        <c:v>359.2382801</c:v>
                      </c:pt>
                      <c:pt idx="346">
                        <c:v>360.2384855</c:v>
                      </c:pt>
                      <c:pt idx="347">
                        <c:v>361.2365483</c:v>
                      </c:pt>
                      <c:pt idx="348">
                        <c:v>362.2427619</c:v>
                      </c:pt>
                      <c:pt idx="349">
                        <c:v>363.2524537</c:v>
                      </c:pt>
                      <c:pt idx="350">
                        <c:v>364.2561582</c:v>
                      </c:pt>
                      <c:pt idx="351">
                        <c:v>365.2724071</c:v>
                      </c:pt>
                      <c:pt idx="352">
                        <c:v>366.2732721</c:v>
                      </c:pt>
                      <c:pt idx="353">
                        <c:v>367.274857</c:v>
                      </c:pt>
                      <c:pt idx="354">
                        <c:v>368.281938</c:v>
                      </c:pt>
                      <c:pt idx="355">
                        <c:v>369.309059</c:v>
                      </c:pt>
                      <c:pt idx="356">
                        <c:v>370.3006738</c:v>
                      </c:pt>
                      <c:pt idx="357">
                        <c:v>371.3202829</c:v>
                      </c:pt>
                      <c:pt idx="358">
                        <c:v>372.3209712</c:v>
                      </c:pt>
                      <c:pt idx="359">
                        <c:v>373.3206887</c:v>
                      </c:pt>
                      <c:pt idx="360">
                        <c:v>374.3244355</c:v>
                      </c:pt>
                      <c:pt idx="361">
                        <c:v>375.3441119</c:v>
                      </c:pt>
                      <c:pt idx="362">
                        <c:v>376.3436222</c:v>
                      </c:pt>
                      <c:pt idx="363">
                        <c:v>377.3440961</c:v>
                      </c:pt>
                      <c:pt idx="364">
                        <c:v>378.3440139</c:v>
                      </c:pt>
                      <c:pt idx="365">
                        <c:v>379.3443124</c:v>
                      </c:pt>
                      <c:pt idx="366">
                        <c:v>380.3542869</c:v>
                      </c:pt>
                      <c:pt idx="367">
                        <c:v>381.3452259</c:v>
                      </c:pt>
                      <c:pt idx="368">
                        <c:v>382.3452581</c:v>
                      </c:pt>
                      <c:pt idx="369">
                        <c:v>383.3519675</c:v>
                      </c:pt>
                      <c:pt idx="370">
                        <c:v>384.3753344</c:v>
                      </c:pt>
                      <c:pt idx="371">
                        <c:v>385.3691224</c:v>
                      </c:pt>
                      <c:pt idx="372">
                        <c:v>386.3686877</c:v>
                      </c:pt>
                      <c:pt idx="373">
                        <c:v>387.3627101</c:v>
                      </c:pt>
                      <c:pt idx="374">
                        <c:v>388.3769407</c:v>
                      </c:pt>
                      <c:pt idx="375">
                        <c:v>389.3767558</c:v>
                      </c:pt>
                      <c:pt idx="376">
                        <c:v>390.38831</c:v>
                      </c:pt>
                      <c:pt idx="377">
                        <c:v>391.3758831</c:v>
                      </c:pt>
                      <c:pt idx="378">
                        <c:v>392.3983949</c:v>
                      </c:pt>
                      <c:pt idx="379">
                        <c:v>393.4141566</c:v>
                      </c:pt>
                      <c:pt idx="380">
                        <c:v>394.4134022</c:v>
                      </c:pt>
                      <c:pt idx="381">
                        <c:v>395.413575</c:v>
                      </c:pt>
                      <c:pt idx="382">
                        <c:v>396.4135054</c:v>
                      </c:pt>
                      <c:pt idx="383">
                        <c:v>397.4135819</c:v>
                      </c:pt>
                      <c:pt idx="384">
                        <c:v>398.4172501</c:v>
                      </c:pt>
                      <c:pt idx="385">
                        <c:v>399.4086437</c:v>
                      </c:pt>
                      <c:pt idx="386">
                        <c:v>400.4242476</c:v>
                      </c:pt>
                      <c:pt idx="387">
                        <c:v>401.4319751</c:v>
                      </c:pt>
                      <c:pt idx="388">
                        <c:v>402.4475962</c:v>
                      </c:pt>
                      <c:pt idx="389">
                        <c:v>403.4632015</c:v>
                      </c:pt>
                      <c:pt idx="390">
                        <c:v>404.4606508</c:v>
                      </c:pt>
                      <c:pt idx="391">
                        <c:v>405.4706292</c:v>
                      </c:pt>
                      <c:pt idx="392">
                        <c:v>406.486005</c:v>
                      </c:pt>
                      <c:pt idx="393">
                        <c:v>407.492788</c:v>
                      </c:pt>
                      <c:pt idx="394">
                        <c:v>408.492814</c:v>
                      </c:pt>
                      <c:pt idx="395">
                        <c:v>409.515095</c:v>
                      </c:pt>
                      <c:pt idx="396">
                        <c:v>410.5147724</c:v>
                      </c:pt>
                      <c:pt idx="397">
                        <c:v>411.5153239</c:v>
                      </c:pt>
                      <c:pt idx="398">
                        <c:v>412.5308225</c:v>
                      </c:pt>
                      <c:pt idx="399">
                        <c:v>413.5467278</c:v>
                      </c:pt>
                      <c:pt idx="400">
                        <c:v>414.537542</c:v>
                      </c:pt>
                      <c:pt idx="401">
                        <c:v>415.5590001</c:v>
                      </c:pt>
                      <c:pt idx="402">
                        <c:v>416.5750437</c:v>
                      </c:pt>
                      <c:pt idx="403">
                        <c:v>417.5792253</c:v>
                      </c:pt>
                      <c:pt idx="404">
                        <c:v>418.5791753</c:v>
                      </c:pt>
                      <c:pt idx="405">
                        <c:v>419.5913203</c:v>
                      </c:pt>
                      <c:pt idx="406">
                        <c:v>420.5910072</c:v>
                      </c:pt>
                      <c:pt idx="407">
                        <c:v>421.597683</c:v>
                      </c:pt>
                      <c:pt idx="408">
                        <c:v>422.6047047</c:v>
                      </c:pt>
                      <c:pt idx="409">
                        <c:v>423.6113729</c:v>
                      </c:pt>
                      <c:pt idx="410">
                        <c:v>424.6106515</c:v>
                      </c:pt>
                      <c:pt idx="411">
                        <c:v>425.620612</c:v>
                      </c:pt>
                      <c:pt idx="412">
                        <c:v>426.620353</c:v>
                      </c:pt>
                      <c:pt idx="413">
                        <c:v>427.6204704</c:v>
                      </c:pt>
                      <c:pt idx="414">
                        <c:v>428.6175795</c:v>
                      </c:pt>
                      <c:pt idx="415">
                        <c:v>429.6240393</c:v>
                      </c:pt>
                      <c:pt idx="416">
                        <c:v>430.6265095</c:v>
                      </c:pt>
                      <c:pt idx="417">
                        <c:v>431.6487129</c:v>
                      </c:pt>
                      <c:pt idx="418">
                        <c:v>432.6580682</c:v>
                      </c:pt>
                      <c:pt idx="419">
                        <c:v>433.6604341</c:v>
                      </c:pt>
                      <c:pt idx="420">
                        <c:v>434.6606733</c:v>
                      </c:pt>
                      <c:pt idx="421">
                        <c:v>435.6673095</c:v>
                      </c:pt>
                      <c:pt idx="422">
                        <c:v>436.6644871</c:v>
                      </c:pt>
                      <c:pt idx="423">
                        <c:v>437.6658894</c:v>
                      </c:pt>
                      <c:pt idx="424">
                        <c:v>438.6727386</c:v>
                      </c:pt>
                      <c:pt idx="425">
                        <c:v>439.6880044</c:v>
                      </c:pt>
                      <c:pt idx="426">
                        <c:v>440.6870052</c:v>
                      </c:pt>
                      <c:pt idx="427">
                        <c:v>441.6778916</c:v>
                      </c:pt>
                      <c:pt idx="428">
                        <c:v>442.6783434</c:v>
                      </c:pt>
                      <c:pt idx="429">
                        <c:v>443.6933324</c:v>
                      </c:pt>
                      <c:pt idx="430">
                        <c:v>444.708797</c:v>
                      </c:pt>
                      <c:pt idx="431">
                        <c:v>445.7153404</c:v>
                      </c:pt>
                      <c:pt idx="432">
                        <c:v>446.7257002</c:v>
                      </c:pt>
                      <c:pt idx="433">
                        <c:v>447.7268539</c:v>
                      </c:pt>
                      <c:pt idx="434">
                        <c:v>448.742789</c:v>
                      </c:pt>
                      <c:pt idx="435">
                        <c:v>449.7506562</c:v>
                      </c:pt>
                      <c:pt idx="436">
                        <c:v>450.7503329</c:v>
                      </c:pt>
                      <c:pt idx="437">
                        <c:v>451.7500797</c:v>
                      </c:pt>
                      <c:pt idx="438">
                        <c:v>452.7659556</c:v>
                      </c:pt>
                      <c:pt idx="439">
                        <c:v>453.7514943</c:v>
                      </c:pt>
                      <c:pt idx="440">
                        <c:v>454.7572649</c:v>
                      </c:pt>
                      <c:pt idx="441">
                        <c:v>455.7541053</c:v>
                      </c:pt>
                      <c:pt idx="442">
                        <c:v>456.7543731</c:v>
                      </c:pt>
                      <c:pt idx="443">
                        <c:v>457.7660569</c:v>
                      </c:pt>
                      <c:pt idx="444">
                        <c:v>458.7712606</c:v>
                      </c:pt>
                      <c:pt idx="445">
                        <c:v>459.7871509</c:v>
                      </c:pt>
                      <c:pt idx="446">
                        <c:v>460.8091958</c:v>
                      </c:pt>
                      <c:pt idx="447">
                        <c:v>461.8029456</c:v>
                      </c:pt>
                      <c:pt idx="448">
                        <c:v>462.802674</c:v>
                      </c:pt>
                      <c:pt idx="449">
                        <c:v>463.8244974</c:v>
                      </c:pt>
                      <c:pt idx="450">
                        <c:v>464.8243646</c:v>
                      </c:pt>
                      <c:pt idx="451">
                        <c:v>465.8310125</c:v>
                      </c:pt>
                      <c:pt idx="452">
                        <c:v>466.8307653</c:v>
                      </c:pt>
                      <c:pt idx="453">
                        <c:v>467.8370531</c:v>
                      </c:pt>
                      <c:pt idx="454">
                        <c:v>468.836938</c:v>
                      </c:pt>
                      <c:pt idx="455">
                        <c:v>469.8559316</c:v>
                      </c:pt>
                      <c:pt idx="456">
                        <c:v>470.8713691</c:v>
                      </c:pt>
                      <c:pt idx="457">
                        <c:v>471.8845596</c:v>
                      </c:pt>
                      <c:pt idx="458">
                        <c:v>472.8842063</c:v>
                      </c:pt>
                      <c:pt idx="459">
                        <c:v>473.900087</c:v>
                      </c:pt>
                      <c:pt idx="460">
                        <c:v>474.9017562</c:v>
                      </c:pt>
                      <c:pt idx="461">
                        <c:v>475.9084296</c:v>
                      </c:pt>
                      <c:pt idx="462">
                        <c:v>476.90863</c:v>
                      </c:pt>
                      <c:pt idx="463">
                        <c:v>477.9238979</c:v>
                      </c:pt>
                      <c:pt idx="464">
                        <c:v>478.9460335</c:v>
                      </c:pt>
                      <c:pt idx="465">
                        <c:v>479.9556847</c:v>
                      </c:pt>
                      <c:pt idx="466">
                        <c:v>480.9569242</c:v>
                      </c:pt>
                      <c:pt idx="467">
                        <c:v>481.964187</c:v>
                      </c:pt>
                      <c:pt idx="468">
                        <c:v>482.9628247</c:v>
                      </c:pt>
                      <c:pt idx="469">
                        <c:v>483.9639105</c:v>
                      </c:pt>
                      <c:pt idx="470">
                        <c:v>484.9796929</c:v>
                      </c:pt>
                      <c:pt idx="471">
                        <c:v>485.9794094</c:v>
                      </c:pt>
                      <c:pt idx="472">
                        <c:v>486.9863951</c:v>
                      </c:pt>
                      <c:pt idx="473">
                        <c:v>487.9971636</c:v>
                      </c:pt>
                      <c:pt idx="474">
                        <c:v>489.0130135</c:v>
                      </c:pt>
                      <c:pt idx="475">
                        <c:v>490.0285079</c:v>
                      </c:pt>
                      <c:pt idx="476">
                        <c:v>491.0236572</c:v>
                      </c:pt>
                      <c:pt idx="477">
                        <c:v>492.0393063</c:v>
                      </c:pt>
                      <c:pt idx="478">
                        <c:v>493.0549233</c:v>
                      </c:pt>
                      <c:pt idx="479">
                        <c:v>494.0551286</c:v>
                      </c:pt>
                      <c:pt idx="480">
                        <c:v>495.0560167</c:v>
                      </c:pt>
                      <c:pt idx="481">
                        <c:v>496.0544394</c:v>
                      </c:pt>
                      <c:pt idx="482">
                        <c:v>497.0697304</c:v>
                      </c:pt>
                      <c:pt idx="483">
                        <c:v>498.0857694</c:v>
                      </c:pt>
                      <c:pt idx="484">
                        <c:v>499.0851462</c:v>
                      </c:pt>
                      <c:pt idx="485">
                        <c:v>500.0922533</c:v>
                      </c:pt>
                      <c:pt idx="486">
                        <c:v>501.0919524</c:v>
                      </c:pt>
                      <c:pt idx="487">
                        <c:v>502.0984093</c:v>
                      </c:pt>
                      <c:pt idx="488">
                        <c:v>503.124175</c:v>
                      </c:pt>
                      <c:pt idx="489">
                        <c:v>504.1234874</c:v>
                      </c:pt>
                      <c:pt idx="490">
                        <c:v>505.137239</c:v>
                      </c:pt>
                      <c:pt idx="491">
                        <c:v>506.1367709</c:v>
                      </c:pt>
                      <c:pt idx="492">
                        <c:v>507.1411538</c:v>
                      </c:pt>
                      <c:pt idx="493">
                        <c:v>508.1348763</c:v>
                      </c:pt>
                      <c:pt idx="494">
                        <c:v>509.1503723</c:v>
                      </c:pt>
                      <c:pt idx="495">
                        <c:v>510.1514595</c:v>
                      </c:pt>
                      <c:pt idx="496">
                        <c:v>511.1551636</c:v>
                      </c:pt>
                      <c:pt idx="497">
                        <c:v>512.1650504</c:v>
                      </c:pt>
                      <c:pt idx="498">
                        <c:v>513.1647027</c:v>
                      </c:pt>
                      <c:pt idx="499">
                        <c:v>514.1648533</c:v>
                      </c:pt>
                      <c:pt idx="500">
                        <c:v>515.1646322</c:v>
                      </c:pt>
                      <c:pt idx="501">
                        <c:v>516.164468</c:v>
                      </c:pt>
                      <c:pt idx="502">
                        <c:v>517.1652879</c:v>
                      </c:pt>
                      <c:pt idx="503">
                        <c:v>518.1725213</c:v>
                      </c:pt>
                      <c:pt idx="504">
                        <c:v>519.1668431</c:v>
                      </c:pt>
                      <c:pt idx="505">
                        <c:v>520.1736029</c:v>
                      </c:pt>
                      <c:pt idx="506">
                        <c:v>521.1889701</c:v>
                      </c:pt>
                      <c:pt idx="507">
                        <c:v>522.1985695</c:v>
                      </c:pt>
                      <c:pt idx="508">
                        <c:v>523.1981919</c:v>
                      </c:pt>
                      <c:pt idx="509">
                        <c:v>524.2137564</c:v>
                      </c:pt>
                      <c:pt idx="510">
                        <c:v>525.2350661</c:v>
                      </c:pt>
                      <c:pt idx="511">
                        <c:v>526.2504779</c:v>
                      </c:pt>
                      <c:pt idx="512">
                        <c:v>527.2384832</c:v>
                      </c:pt>
                      <c:pt idx="513">
                        <c:v>528.2386284</c:v>
                      </c:pt>
                      <c:pt idx="514">
                        <c:v>529.2383735</c:v>
                      </c:pt>
                      <c:pt idx="515">
                        <c:v>530.2381844</c:v>
                      </c:pt>
                      <c:pt idx="516">
                        <c:v>531.2384205</c:v>
                      </c:pt>
                      <c:pt idx="517">
                        <c:v>532.2386592</c:v>
                      </c:pt>
                      <c:pt idx="518">
                        <c:v>533.2383651</c:v>
                      </c:pt>
                      <c:pt idx="519">
                        <c:v>534.238862</c:v>
                      </c:pt>
                      <c:pt idx="520">
                        <c:v>535.2388491</c:v>
                      </c:pt>
                      <c:pt idx="521">
                        <c:v>536.2453461</c:v>
                      </c:pt>
                      <c:pt idx="522">
                        <c:v>537.2609179</c:v>
                      </c:pt>
                      <c:pt idx="523">
                        <c:v>538.2605482</c:v>
                      </c:pt>
                      <c:pt idx="524">
                        <c:v>539.2663594</c:v>
                      </c:pt>
                      <c:pt idx="525">
                        <c:v>540.2605804</c:v>
                      </c:pt>
                      <c:pt idx="526">
                        <c:v>541.2707052</c:v>
                      </c:pt>
                      <c:pt idx="527">
                        <c:v>542.2811725</c:v>
                      </c:pt>
                      <c:pt idx="528">
                        <c:v>543.2754521</c:v>
                      </c:pt>
                      <c:pt idx="529">
                        <c:v>544.2758965</c:v>
                      </c:pt>
                      <c:pt idx="530">
                        <c:v>545.2768912</c:v>
                      </c:pt>
                      <c:pt idx="531">
                        <c:v>546.2833694</c:v>
                      </c:pt>
                      <c:pt idx="532">
                        <c:v>547.2831645</c:v>
                      </c:pt>
                      <c:pt idx="533">
                        <c:v>548.2895366</c:v>
                      </c:pt>
                      <c:pt idx="534">
                        <c:v>549.2836982</c:v>
                      </c:pt>
                      <c:pt idx="535">
                        <c:v>550.2834927</c:v>
                      </c:pt>
                      <c:pt idx="536">
                        <c:v>551.2899854</c:v>
                      </c:pt>
                      <c:pt idx="537">
                        <c:v>552.2897477</c:v>
                      </c:pt>
                      <c:pt idx="538">
                        <c:v>553.297182</c:v>
                      </c:pt>
                      <c:pt idx="539">
                        <c:v>554.2910297</c:v>
                      </c:pt>
                      <c:pt idx="540">
                        <c:v>555.2824169</c:v>
                      </c:pt>
                      <c:pt idx="541">
                        <c:v>556.2835154</c:v>
                      </c:pt>
                      <c:pt idx="542">
                        <c:v>557.292472</c:v>
                      </c:pt>
                      <c:pt idx="543">
                        <c:v>558.2921253</c:v>
                      </c:pt>
                      <c:pt idx="544">
                        <c:v>559.2992026</c:v>
                      </c:pt>
                      <c:pt idx="545">
                        <c:v>560.2989123</c:v>
                      </c:pt>
                      <c:pt idx="546">
                        <c:v>561.3053983</c:v>
                      </c:pt>
                      <c:pt idx="547">
                        <c:v>562.3216775</c:v>
                      </c:pt>
                      <c:pt idx="548">
                        <c:v>563.3269925</c:v>
                      </c:pt>
                      <c:pt idx="549">
                        <c:v>564.3420097</c:v>
                      </c:pt>
                      <c:pt idx="550">
                        <c:v>565.3417444</c:v>
                      </c:pt>
                      <c:pt idx="551">
                        <c:v>566.3576837</c:v>
                      </c:pt>
                      <c:pt idx="552">
                        <c:v>567.3642514</c:v>
                      </c:pt>
                      <c:pt idx="553">
                        <c:v>568.3898719</c:v>
                      </c:pt>
                      <c:pt idx="554">
                        <c:v>569.3838913</c:v>
                      </c:pt>
                      <c:pt idx="555">
                        <c:v>570.3937724</c:v>
                      </c:pt>
                      <c:pt idx="556">
                        <c:v>571.4183139</c:v>
                      </c:pt>
                      <c:pt idx="557">
                        <c:v>572.4089273</c:v>
                      </c:pt>
                      <c:pt idx="558">
                        <c:v>573.4186863</c:v>
                      </c:pt>
                      <c:pt idx="559">
                        <c:v>574.4189764</c:v>
                      </c:pt>
                      <c:pt idx="560">
                        <c:v>575.4103207</c:v>
                      </c:pt>
                      <c:pt idx="561">
                        <c:v>576.4169471</c:v>
                      </c:pt>
                      <c:pt idx="562">
                        <c:v>577.4196479</c:v>
                      </c:pt>
                      <c:pt idx="563">
                        <c:v>578.4194294</c:v>
                      </c:pt>
                      <c:pt idx="564">
                        <c:v>579.4197033</c:v>
                      </c:pt>
                      <c:pt idx="565">
                        <c:v>580.419996</c:v>
                      </c:pt>
                      <c:pt idx="566">
                        <c:v>581.4202919</c:v>
                      </c:pt>
                      <c:pt idx="567">
                        <c:v>582.4204939</c:v>
                      </c:pt>
                      <c:pt idx="568">
                        <c:v>583.4114056</c:v>
                      </c:pt>
                      <c:pt idx="569">
                        <c:v>584.4273319</c:v>
                      </c:pt>
                      <c:pt idx="570">
                        <c:v>585.4478104</c:v>
                      </c:pt>
                      <c:pt idx="571">
                        <c:v>586.4544616</c:v>
                      </c:pt>
                      <c:pt idx="572">
                        <c:v>587.4607176</c:v>
                      </c:pt>
                      <c:pt idx="573">
                        <c:v>588.4660195</c:v>
                      </c:pt>
                      <c:pt idx="574">
                        <c:v>589.456951</c:v>
                      </c:pt>
                      <c:pt idx="575">
                        <c:v>590.4611865</c:v>
                      </c:pt>
                      <c:pt idx="576">
                        <c:v>591.4613568</c:v>
                      </c:pt>
                      <c:pt idx="577">
                        <c:v>592.4841904</c:v>
                      </c:pt>
                      <c:pt idx="578">
                        <c:v>593.4844746</c:v>
                      </c:pt>
                      <c:pt idx="579">
                        <c:v>594.4840659</c:v>
                      </c:pt>
                      <c:pt idx="580">
                        <c:v>595.4818324</c:v>
                      </c:pt>
                      <c:pt idx="581">
                        <c:v>596.4813054</c:v>
                      </c:pt>
                      <c:pt idx="582">
                        <c:v>597.4886274</c:v>
                      </c:pt>
                      <c:pt idx="583">
                        <c:v>598.4869386</c:v>
                      </c:pt>
                      <c:pt idx="584">
                        <c:v>599.4876749</c:v>
                      </c:pt>
                      <c:pt idx="585">
                        <c:v>600.4944192</c:v>
                      </c:pt>
                      <c:pt idx="586">
                        <c:v>601.4853105</c:v>
                      </c:pt>
                      <c:pt idx="587">
                        <c:v>602.4859495</c:v>
                      </c:pt>
                      <c:pt idx="588">
                        <c:v>603.4905934</c:v>
                      </c:pt>
                      <c:pt idx="589">
                        <c:v>604.4851856</c:v>
                      </c:pt>
                      <c:pt idx="590">
                        <c:v>605.4855595</c:v>
                      </c:pt>
                      <c:pt idx="591">
                        <c:v>606.4928757</c:v>
                      </c:pt>
                      <c:pt idx="592">
                        <c:v>607.5002645</c:v>
                      </c:pt>
                      <c:pt idx="593">
                        <c:v>608.4920234</c:v>
                      </c:pt>
                      <c:pt idx="594">
                        <c:v>609.4917556</c:v>
                      </c:pt>
                      <c:pt idx="595">
                        <c:v>610.513742</c:v>
                      </c:pt>
                      <c:pt idx="596">
                        <c:v>611.5242923</c:v>
                      </c:pt>
                      <c:pt idx="597">
                        <c:v>612.5395662</c:v>
                      </c:pt>
                      <c:pt idx="598">
                        <c:v>613.5393788</c:v>
                      </c:pt>
                      <c:pt idx="599">
                        <c:v>614.5392563</c:v>
                      </c:pt>
                      <c:pt idx="600">
                        <c:v>615.5462732</c:v>
                      </c:pt>
                      <c:pt idx="601">
                        <c:v>616.5344356</c:v>
                      </c:pt>
                      <c:pt idx="602">
                        <c:v>617.5393709</c:v>
                      </c:pt>
                      <c:pt idx="603">
                        <c:v>618.5618277</c:v>
                      </c:pt>
                      <c:pt idx="604">
                        <c:v>619.5775842</c:v>
                      </c:pt>
                      <c:pt idx="605">
                        <c:v>620.592797</c:v>
                      </c:pt>
                      <c:pt idx="606">
                        <c:v>621.5923469</c:v>
                      </c:pt>
                      <c:pt idx="607">
                        <c:v>622.5817514</c:v>
                      </c:pt>
                      <c:pt idx="608">
                        <c:v>623.5814933</c:v>
                      </c:pt>
                      <c:pt idx="609">
                        <c:v>624.5811046</c:v>
                      </c:pt>
                      <c:pt idx="610">
                        <c:v>625.5812607</c:v>
                      </c:pt>
                      <c:pt idx="611">
                        <c:v>626.5966109</c:v>
                      </c:pt>
                      <c:pt idx="612">
                        <c:v>627.6123158</c:v>
                      </c:pt>
                      <c:pt idx="613">
                        <c:v>628.6127883</c:v>
                      </c:pt>
                      <c:pt idx="614">
                        <c:v>629.6184008</c:v>
                      </c:pt>
                      <c:pt idx="615">
                        <c:v>630.6187725</c:v>
                      </c:pt>
                      <c:pt idx="616">
                        <c:v>631.6241602</c:v>
                      </c:pt>
                      <c:pt idx="617">
                        <c:v>632.6241788</c:v>
                      </c:pt>
                      <c:pt idx="618">
                        <c:v>633.6239173</c:v>
                      </c:pt>
                      <c:pt idx="619">
                        <c:v>634.6235296</c:v>
                      </c:pt>
                      <c:pt idx="620">
                        <c:v>635.6230965</c:v>
                      </c:pt>
                      <c:pt idx="621">
                        <c:v>636.6231068</c:v>
                      </c:pt>
                      <c:pt idx="622">
                        <c:v>637.6397989</c:v>
                      </c:pt>
                      <c:pt idx="623">
                        <c:v>638.6552689</c:v>
                      </c:pt>
                      <c:pt idx="624">
                        <c:v>639.6709228</c:v>
                      </c:pt>
                      <c:pt idx="625">
                        <c:v>640.6705997</c:v>
                      </c:pt>
                      <c:pt idx="626">
                        <c:v>641.6852827</c:v>
                      </c:pt>
                      <c:pt idx="627">
                        <c:v>642.6850167</c:v>
                      </c:pt>
                      <c:pt idx="628">
                        <c:v>643.6760055</c:v>
                      </c:pt>
                      <c:pt idx="629">
                        <c:v>644.6754156</c:v>
                      </c:pt>
                      <c:pt idx="630">
                        <c:v>645.6755588</c:v>
                      </c:pt>
                      <c:pt idx="631">
                        <c:v>646.6958271</c:v>
                      </c:pt>
                      <c:pt idx="632">
                        <c:v>647.6955725</c:v>
                      </c:pt>
                      <c:pt idx="633">
                        <c:v>648.6961569</c:v>
                      </c:pt>
                      <c:pt idx="634">
                        <c:v>649.6961503</c:v>
                      </c:pt>
                      <c:pt idx="635">
                        <c:v>650.6962492</c:v>
                      </c:pt>
                      <c:pt idx="636">
                        <c:v>651.7124241</c:v>
                      </c:pt>
                      <c:pt idx="637">
                        <c:v>652.7119613</c:v>
                      </c:pt>
                      <c:pt idx="638">
                        <c:v>653.7121872</c:v>
                      </c:pt>
                      <c:pt idx="639">
                        <c:v>654.711814</c:v>
                      </c:pt>
                      <c:pt idx="640">
                        <c:v>655.7114104</c:v>
                      </c:pt>
                      <c:pt idx="641">
                        <c:v>656.7090358</c:v>
                      </c:pt>
                      <c:pt idx="642">
                        <c:v>657.7189657</c:v>
                      </c:pt>
                      <c:pt idx="643">
                        <c:v>658.7253679</c:v>
                      </c:pt>
                      <c:pt idx="644">
                        <c:v>659.7354693</c:v>
                      </c:pt>
                      <c:pt idx="645">
                        <c:v>660.7421346</c:v>
                      </c:pt>
                      <c:pt idx="646">
                        <c:v>661.741941</c:v>
                      </c:pt>
                      <c:pt idx="647">
                        <c:v>662.7485757</c:v>
                      </c:pt>
                      <c:pt idx="648">
                        <c:v>663.7483882</c:v>
                      </c:pt>
                      <c:pt idx="649">
                        <c:v>664.7423954</c:v>
                      </c:pt>
                      <c:pt idx="650">
                        <c:v>665.7358443</c:v>
                      </c:pt>
                      <c:pt idx="651">
                        <c:v>666.7354407</c:v>
                      </c:pt>
                      <c:pt idx="652">
                        <c:v>667.7352673</c:v>
                      </c:pt>
                      <c:pt idx="653">
                        <c:v>668.7418306</c:v>
                      </c:pt>
                      <c:pt idx="654">
                        <c:v>669.7418408</c:v>
                      </c:pt>
                      <c:pt idx="655">
                        <c:v>670.7415438</c:v>
                      </c:pt>
                      <c:pt idx="656">
                        <c:v>671.7411916</c:v>
                      </c:pt>
                      <c:pt idx="657">
                        <c:v>672.7492378</c:v>
                      </c:pt>
                      <c:pt idx="658">
                        <c:v>673.7491669</c:v>
                      </c:pt>
                      <c:pt idx="659">
                        <c:v>674.7429299</c:v>
                      </c:pt>
                      <c:pt idx="660">
                        <c:v>675.7542133</c:v>
                      </c:pt>
                      <c:pt idx="661">
                        <c:v>676.7576031</c:v>
                      </c:pt>
                      <c:pt idx="662">
                        <c:v>677.7688825</c:v>
                      </c:pt>
                      <c:pt idx="663">
                        <c:v>678.7662606</c:v>
                      </c:pt>
                      <c:pt idx="664">
                        <c:v>679.7779461</c:v>
                      </c:pt>
                      <c:pt idx="665">
                        <c:v>680.7948733</c:v>
                      </c:pt>
                      <c:pt idx="666">
                        <c:v>681.794852</c:v>
                      </c:pt>
                      <c:pt idx="667">
                        <c:v>682.7959311</c:v>
                      </c:pt>
                      <c:pt idx="668">
                        <c:v>683.8113371</c:v>
                      </c:pt>
                      <c:pt idx="669">
                        <c:v>684.8109012</c:v>
                      </c:pt>
                      <c:pt idx="670">
                        <c:v>685.8276373</c:v>
                      </c:pt>
                      <c:pt idx="671">
                        <c:v>686.828477</c:v>
                      </c:pt>
                      <c:pt idx="672">
                        <c:v>687.840748</c:v>
                      </c:pt>
                      <c:pt idx="673">
                        <c:v>688.846073</c:v>
                      </c:pt>
                      <c:pt idx="674">
                        <c:v>689.8589834</c:v>
                      </c:pt>
                      <c:pt idx="675">
                        <c:v>690.8742783</c:v>
                      </c:pt>
                      <c:pt idx="676">
                        <c:v>691.8908372</c:v>
                      </c:pt>
                      <c:pt idx="677">
                        <c:v>692.8988504</c:v>
                      </c:pt>
                      <c:pt idx="678">
                        <c:v>693.8924621</c:v>
                      </c:pt>
                      <c:pt idx="679">
                        <c:v>694.8999004</c:v>
                      </c:pt>
                      <c:pt idx="680">
                        <c:v>695.9166524</c:v>
                      </c:pt>
                      <c:pt idx="681">
                        <c:v>696.9164902</c:v>
                      </c:pt>
                      <c:pt idx="682">
                        <c:v>697.9380001</c:v>
                      </c:pt>
                      <c:pt idx="683">
                        <c:v>698.9470973</c:v>
                      </c:pt>
                      <c:pt idx="684">
                        <c:v>699.9595639</c:v>
                      </c:pt>
                      <c:pt idx="685">
                        <c:v>700.964548</c:v>
                      </c:pt>
                      <c:pt idx="686">
                        <c:v>701.9860308</c:v>
                      </c:pt>
                      <c:pt idx="687">
                        <c:v>703.0007784</c:v>
                      </c:pt>
                      <c:pt idx="688">
                        <c:v>704.0009778</c:v>
                      </c:pt>
                      <c:pt idx="689">
                        <c:v>705.0242847</c:v>
                      </c:pt>
                      <c:pt idx="690">
                        <c:v>706.0257613</c:v>
                      </c:pt>
                      <c:pt idx="691">
                        <c:v>707.0380551</c:v>
                      </c:pt>
                      <c:pt idx="692">
                        <c:v>708.0667825</c:v>
                      </c:pt>
                      <c:pt idx="693">
                        <c:v>709.0547483</c:v>
                      </c:pt>
                      <c:pt idx="694">
                        <c:v>710.0532667</c:v>
                      </c:pt>
                      <c:pt idx="695">
                        <c:v>711.0566271</c:v>
                      </c:pt>
                      <c:pt idx="696">
                        <c:v>712.0568368</c:v>
                      </c:pt>
                      <c:pt idx="697">
                        <c:v>713.056516</c:v>
                      </c:pt>
                      <c:pt idx="698">
                        <c:v>714.063987</c:v>
                      </c:pt>
                      <c:pt idx="699">
                        <c:v>715.0616979</c:v>
                      </c:pt>
                      <c:pt idx="700">
                        <c:v>716.0620518</c:v>
                      </c:pt>
                      <c:pt idx="701">
                        <c:v>717.0630694</c:v>
                      </c:pt>
                      <c:pt idx="702">
                        <c:v>718.0767731</c:v>
                      </c:pt>
                      <c:pt idx="703">
                        <c:v>719.0763883</c:v>
                      </c:pt>
                      <c:pt idx="704">
                        <c:v>719.9902882</c:v>
                      </c:pt>
                      <c:pt idx="705">
                        <c:v>720.9900879</c:v>
                      </c:pt>
                      <c:pt idx="706">
                        <c:v>721.9904374</c:v>
                      </c:pt>
                      <c:pt idx="707">
                        <c:v>722.9904604</c:v>
                      </c:pt>
                      <c:pt idx="708">
                        <c:v>723.9904596</c:v>
                      </c:pt>
                      <c:pt idx="709">
                        <c:v>724.9903628</c:v>
                      </c:pt>
                      <c:pt idx="710">
                        <c:v>725.9968067</c:v>
                      </c:pt>
                      <c:pt idx="711">
                        <c:v>726.9969285</c:v>
                      </c:pt>
                      <c:pt idx="712">
                        <c:v>728.0033501</c:v>
                      </c:pt>
                      <c:pt idx="713">
                        <c:v>729.0064598</c:v>
                      </c:pt>
                      <c:pt idx="714">
                        <c:v>730.0092284</c:v>
                      </c:pt>
                      <c:pt idx="715">
                        <c:v>731.0167398</c:v>
                      </c:pt>
                      <c:pt idx="716">
                        <c:v>732.0380884</c:v>
                      </c:pt>
                      <c:pt idx="717">
                        <c:v>733.0374887</c:v>
                      </c:pt>
                      <c:pt idx="718">
                        <c:v>734.0378154</c:v>
                      </c:pt>
                      <c:pt idx="719">
                        <c:v>735.0380585</c:v>
                      </c:pt>
                      <c:pt idx="720">
                        <c:v>736.0384123</c:v>
                      </c:pt>
                      <c:pt idx="721">
                        <c:v>737.0380322</c:v>
                      </c:pt>
                      <c:pt idx="722">
                        <c:v>738.0533565</c:v>
                      </c:pt>
                      <c:pt idx="723">
                        <c:v>739.0535894</c:v>
                      </c:pt>
                      <c:pt idx="724">
                        <c:v>740.059804</c:v>
                      </c:pt>
                      <c:pt idx="725">
                        <c:v>741.0572856</c:v>
                      </c:pt>
                      <c:pt idx="726">
                        <c:v>742.0729238</c:v>
                      </c:pt>
                      <c:pt idx="727">
                        <c:v>743.0892784</c:v>
                      </c:pt>
                      <c:pt idx="728">
                        <c:v>744.0886063</c:v>
                      </c:pt>
                      <c:pt idx="729">
                        <c:v>745.0891968</c:v>
                      </c:pt>
                      <c:pt idx="730">
                        <c:v>746.0890813</c:v>
                      </c:pt>
                      <c:pt idx="731">
                        <c:v>747.0955798</c:v>
                      </c:pt>
                      <c:pt idx="732">
                        <c:v>748.110989</c:v>
                      </c:pt>
                      <c:pt idx="733">
                        <c:v>749.1107545</c:v>
                      </c:pt>
                      <c:pt idx="734">
                        <c:v>750.1172698</c:v>
                      </c:pt>
                      <c:pt idx="735">
                        <c:v>751.1114262</c:v>
                      </c:pt>
                      <c:pt idx="736">
                        <c:v>752.1179073</c:v>
                      </c:pt>
                      <c:pt idx="737">
                        <c:v>753.1246616</c:v>
                      </c:pt>
                      <c:pt idx="738">
                        <c:v>754.1247117</c:v>
                      </c:pt>
                      <c:pt idx="739">
                        <c:v>755.1348962</c:v>
                      </c:pt>
                      <c:pt idx="740">
                        <c:v>756.1371997</c:v>
                      </c:pt>
                      <c:pt idx="741">
                        <c:v>757.1409694</c:v>
                      </c:pt>
                      <c:pt idx="742">
                        <c:v>758.1260762</c:v>
                      </c:pt>
                      <c:pt idx="743">
                        <c:v>759.1255603</c:v>
                      </c:pt>
                      <c:pt idx="744">
                        <c:v>760.1417007</c:v>
                      </c:pt>
                      <c:pt idx="745">
                        <c:v>761.1418744</c:v>
                      </c:pt>
                      <c:pt idx="746">
                        <c:v>762.1705743</c:v>
                      </c:pt>
                      <c:pt idx="747">
                        <c:v>763.1610007</c:v>
                      </c:pt>
                      <c:pt idx="748">
                        <c:v>764.1676217</c:v>
                      </c:pt>
                      <c:pt idx="749">
                        <c:v>765.1595158</c:v>
                      </c:pt>
                      <c:pt idx="750">
                        <c:v>766.159356</c:v>
                      </c:pt>
                      <c:pt idx="751">
                        <c:v>767.1658274</c:v>
                      </c:pt>
                      <c:pt idx="752">
                        <c:v>768.1658173</c:v>
                      </c:pt>
                      <c:pt idx="753">
                        <c:v>769.1656983</c:v>
                      </c:pt>
                      <c:pt idx="754">
                        <c:v>770.1658204</c:v>
                      </c:pt>
                      <c:pt idx="755">
                        <c:v>771.1672631</c:v>
                      </c:pt>
                      <c:pt idx="756">
                        <c:v>772.1718034</c:v>
                      </c:pt>
                      <c:pt idx="757">
                        <c:v>773.1716039</c:v>
                      </c:pt>
                      <c:pt idx="758">
                        <c:v>774.1712295</c:v>
                      </c:pt>
                      <c:pt idx="759">
                        <c:v>775.1709894</c:v>
                      </c:pt>
                      <c:pt idx="760">
                        <c:v>776.1713152</c:v>
                      </c:pt>
                      <c:pt idx="761">
                        <c:v>777.1709517</c:v>
                      </c:pt>
                      <c:pt idx="762">
                        <c:v>778.1707939</c:v>
                      </c:pt>
                      <c:pt idx="763">
                        <c:v>779.1615384</c:v>
                      </c:pt>
                      <c:pt idx="764">
                        <c:v>780.1738642</c:v>
                      </c:pt>
                      <c:pt idx="765">
                        <c:v>781.1962501</c:v>
                      </c:pt>
                      <c:pt idx="766">
                        <c:v>782.1962431</c:v>
                      </c:pt>
                      <c:pt idx="767">
                        <c:v>783.211334</c:v>
                      </c:pt>
                      <c:pt idx="768">
                        <c:v>784.2112349</c:v>
                      </c:pt>
                      <c:pt idx="769">
                        <c:v>785.2265079</c:v>
                      </c:pt>
                      <c:pt idx="770">
                        <c:v>786.227044</c:v>
                      </c:pt>
                      <c:pt idx="771">
                        <c:v>787.2310627</c:v>
                      </c:pt>
                      <c:pt idx="772">
                        <c:v>788.2311856</c:v>
                      </c:pt>
                      <c:pt idx="773">
                        <c:v>789.2377502</c:v>
                      </c:pt>
                      <c:pt idx="774">
                        <c:v>790.2492661</c:v>
                      </c:pt>
                      <c:pt idx="775">
                        <c:v>791.2489677</c:v>
                      </c:pt>
                      <c:pt idx="776">
                        <c:v>792.2487484</c:v>
                      </c:pt>
                      <c:pt idx="777">
                        <c:v>793.248511</c:v>
                      </c:pt>
                      <c:pt idx="778">
                        <c:v>794.2455804</c:v>
                      </c:pt>
                      <c:pt idx="779">
                        <c:v>795.2452464</c:v>
                      </c:pt>
                      <c:pt idx="780">
                        <c:v>796.2394225</c:v>
                      </c:pt>
                      <c:pt idx="781">
                        <c:v>797.2393837</c:v>
                      </c:pt>
                      <c:pt idx="782">
                        <c:v>798.2424231</c:v>
                      </c:pt>
                      <c:pt idx="783">
                        <c:v>799.2427168</c:v>
                      </c:pt>
                      <c:pt idx="784">
                        <c:v>800.242451</c:v>
                      </c:pt>
                      <c:pt idx="785">
                        <c:v>801.2424963</c:v>
                      </c:pt>
                      <c:pt idx="786">
                        <c:v>802.2427604</c:v>
                      </c:pt>
                      <c:pt idx="787">
                        <c:v>803.2428605</c:v>
                      </c:pt>
                      <c:pt idx="788">
                        <c:v>804.2423332</c:v>
                      </c:pt>
                      <c:pt idx="789">
                        <c:v>805.2423863</c:v>
                      </c:pt>
                      <c:pt idx="790">
                        <c:v>806.2491015</c:v>
                      </c:pt>
                      <c:pt idx="791">
                        <c:v>807.2486808</c:v>
                      </c:pt>
                      <c:pt idx="792">
                        <c:v>808.2398602</c:v>
                      </c:pt>
                      <c:pt idx="793">
                        <c:v>809.2392222</c:v>
                      </c:pt>
                      <c:pt idx="794">
                        <c:v>810.24021</c:v>
                      </c:pt>
                      <c:pt idx="795">
                        <c:v>811.244489</c:v>
                      </c:pt>
                      <c:pt idx="796">
                        <c:v>812.2438393</c:v>
                      </c:pt>
                      <c:pt idx="797">
                        <c:v>813.2594674</c:v>
                      </c:pt>
                      <c:pt idx="798">
                        <c:v>814.2789979</c:v>
                      </c:pt>
                      <c:pt idx="799">
                        <c:v>815.2678735</c:v>
                      </c:pt>
                      <c:pt idx="800">
                        <c:v>816.273733</c:v>
                      </c:pt>
                      <c:pt idx="801">
                        <c:v>817.2744438</c:v>
                      </c:pt>
                      <c:pt idx="802">
                        <c:v>818.2757208</c:v>
                      </c:pt>
                      <c:pt idx="803">
                        <c:v>819.2913322</c:v>
                      </c:pt>
                      <c:pt idx="804">
                        <c:v>820.2909062</c:v>
                      </c:pt>
                      <c:pt idx="805">
                        <c:v>821.2975291</c:v>
                      </c:pt>
                      <c:pt idx="806">
                        <c:v>822.2883204</c:v>
                      </c:pt>
                      <c:pt idx="807">
                        <c:v>823.2878883</c:v>
                      </c:pt>
                      <c:pt idx="808">
                        <c:v>824.3187306</c:v>
                      </c:pt>
                      <c:pt idx="809">
                        <c:v>825.3165106</c:v>
                      </c:pt>
                      <c:pt idx="810">
                        <c:v>826.3166702</c:v>
                      </c:pt>
                      <c:pt idx="811">
                        <c:v>827.3259417</c:v>
                      </c:pt>
                      <c:pt idx="812">
                        <c:v>828.345301</c:v>
                      </c:pt>
                      <c:pt idx="813">
                        <c:v>829.3544039</c:v>
                      </c:pt>
                      <c:pt idx="814">
                        <c:v>830.3740821</c:v>
                      </c:pt>
                      <c:pt idx="815">
                        <c:v>831.3897843</c:v>
                      </c:pt>
                      <c:pt idx="816">
                        <c:v>832.4051526</c:v>
                      </c:pt>
                      <c:pt idx="817">
                        <c:v>833.4083913</c:v>
                      </c:pt>
                      <c:pt idx="818">
                        <c:v>834.40911</c:v>
                      </c:pt>
                      <c:pt idx="819">
                        <c:v>835.4100085</c:v>
                      </c:pt>
                      <c:pt idx="820">
                        <c:v>836.4246791</c:v>
                      </c:pt>
                      <c:pt idx="821">
                        <c:v>837.4312703</c:v>
                      </c:pt>
                      <c:pt idx="822">
                        <c:v>838.4452346</c:v>
                      </c:pt>
                      <c:pt idx="823">
                        <c:v>839.4452761</c:v>
                      </c:pt>
                      <c:pt idx="824">
                        <c:v>840.4475776</c:v>
                      </c:pt>
                      <c:pt idx="825">
                        <c:v>841.4632132</c:v>
                      </c:pt>
                      <c:pt idx="826">
                        <c:v>842.4629048</c:v>
                      </c:pt>
                      <c:pt idx="827">
                        <c:v>843.4634221</c:v>
                      </c:pt>
                      <c:pt idx="828">
                        <c:v>844.4598175</c:v>
                      </c:pt>
                      <c:pt idx="829">
                        <c:v>845.4703944</c:v>
                      </c:pt>
                      <c:pt idx="830">
                        <c:v>846.5012406</c:v>
                      </c:pt>
                      <c:pt idx="831">
                        <c:v>847.4942088</c:v>
                      </c:pt>
                      <c:pt idx="832">
                        <c:v>848.5091093</c:v>
                      </c:pt>
                      <c:pt idx="833">
                        <c:v>849.4930426</c:v>
                      </c:pt>
                      <c:pt idx="834">
                        <c:v>850.525652</c:v>
                      </c:pt>
                      <c:pt idx="835">
                        <c:v>851.5236225</c:v>
                      </c:pt>
                      <c:pt idx="836">
                        <c:v>852.530724</c:v>
                      </c:pt>
                      <c:pt idx="837">
                        <c:v>853.54784</c:v>
                      </c:pt>
                      <c:pt idx="838">
                        <c:v>854.551832</c:v>
                      </c:pt>
                      <c:pt idx="839">
                        <c:v>855.5384253</c:v>
                      </c:pt>
                      <c:pt idx="840">
                        <c:v>856.5684665</c:v>
                      </c:pt>
                      <c:pt idx="841">
                        <c:v>857.5814922</c:v>
                      </c:pt>
                      <c:pt idx="842">
                        <c:v>858.5983069</c:v>
                      </c:pt>
                      <c:pt idx="843">
                        <c:v>859.6007622</c:v>
                      </c:pt>
                      <c:pt idx="844">
                        <c:v>860.600428</c:v>
                      </c:pt>
                      <c:pt idx="845">
                        <c:v>861.5995507</c:v>
                      </c:pt>
                      <c:pt idx="846">
                        <c:v>862.5943111</c:v>
                      </c:pt>
                      <c:pt idx="847">
                        <c:v>863.6118387</c:v>
                      </c:pt>
                      <c:pt idx="848">
                        <c:v>864.6135952</c:v>
                      </c:pt>
                      <c:pt idx="849">
                        <c:v>865.6130778</c:v>
                      </c:pt>
                      <c:pt idx="850">
                        <c:v>866.6435033</c:v>
                      </c:pt>
                      <c:pt idx="851">
                        <c:v>867.6492655</c:v>
                      </c:pt>
                      <c:pt idx="852">
                        <c:v>868.6525012</c:v>
                      </c:pt>
                      <c:pt idx="853">
                        <c:v>869.6585051</c:v>
                      </c:pt>
                      <c:pt idx="854">
                        <c:v>870.6579979</c:v>
                      </c:pt>
                      <c:pt idx="855">
                        <c:v>871.6651219</c:v>
                      </c:pt>
                      <c:pt idx="856">
                        <c:v>872.6931758</c:v>
                      </c:pt>
                      <c:pt idx="857">
                        <c:v>873.6944805</c:v>
                      </c:pt>
                      <c:pt idx="858">
                        <c:v>874.6987777</c:v>
                      </c:pt>
                      <c:pt idx="859">
                        <c:v>875.7140987</c:v>
                      </c:pt>
                      <c:pt idx="860">
                        <c:v>876.7140622</c:v>
                      </c:pt>
                      <c:pt idx="861">
                        <c:v>877.7204863</c:v>
                      </c:pt>
                      <c:pt idx="862">
                        <c:v>878.7507891</c:v>
                      </c:pt>
                      <c:pt idx="863">
                        <c:v>879.751498</c:v>
                      </c:pt>
                      <c:pt idx="864">
                        <c:v>880.7580652</c:v>
                      </c:pt>
                      <c:pt idx="865">
                        <c:v>881.7517639</c:v>
                      </c:pt>
                      <c:pt idx="866">
                        <c:v>882.7671685</c:v>
                      </c:pt>
                      <c:pt idx="867">
                        <c:v>883.7827474</c:v>
                      </c:pt>
                      <c:pt idx="868">
                        <c:v>884.7825787</c:v>
                      </c:pt>
                      <c:pt idx="869">
                        <c:v>885.7834119</c:v>
                      </c:pt>
                      <c:pt idx="870">
                        <c:v>886.8130627</c:v>
                      </c:pt>
                      <c:pt idx="871">
                        <c:v>887.8236981</c:v>
                      </c:pt>
                      <c:pt idx="872">
                        <c:v>888.8254835</c:v>
                      </c:pt>
                      <c:pt idx="873">
                        <c:v>889.8341231</c:v>
                      </c:pt>
                      <c:pt idx="874">
                        <c:v>890.8498406</c:v>
                      </c:pt>
                      <c:pt idx="875">
                        <c:v>891.8500675</c:v>
                      </c:pt>
                      <c:pt idx="876">
                        <c:v>892.8496847</c:v>
                      </c:pt>
                      <c:pt idx="877">
                        <c:v>893.8698957</c:v>
                      </c:pt>
                      <c:pt idx="878">
                        <c:v>894.8608892</c:v>
                      </c:pt>
                      <c:pt idx="879">
                        <c:v>895.8773022</c:v>
                      </c:pt>
                      <c:pt idx="880">
                        <c:v>896.9198755</c:v>
                      </c:pt>
                      <c:pt idx="881">
                        <c:v>897.9000875</c:v>
                      </c:pt>
                      <c:pt idx="882">
                        <c:v>898.9004743</c:v>
                      </c:pt>
                      <c:pt idx="883">
                        <c:v>899.9023546</c:v>
                      </c:pt>
                      <c:pt idx="884">
                        <c:v>900.9007478</c:v>
                      </c:pt>
                      <c:pt idx="885">
                        <c:v>901.9055517</c:v>
                      </c:pt>
                      <c:pt idx="886">
                        <c:v>902.9085109</c:v>
                      </c:pt>
                      <c:pt idx="887">
                        <c:v>903.9302479</c:v>
                      </c:pt>
                      <c:pt idx="888">
                        <c:v>904.9473711</c:v>
                      </c:pt>
                      <c:pt idx="889">
                        <c:v>905.95386</c:v>
                      </c:pt>
                      <c:pt idx="890">
                        <c:v>906.9542374</c:v>
                      </c:pt>
                      <c:pt idx="891">
                        <c:v>907.9486328</c:v>
                      </c:pt>
                      <c:pt idx="892">
                        <c:v>908.9492065</c:v>
                      </c:pt>
                      <c:pt idx="893">
                        <c:v>909.979295</c:v>
                      </c:pt>
                      <c:pt idx="894">
                        <c:v>910.9733965</c:v>
                      </c:pt>
                      <c:pt idx="895">
                        <c:v>911.9763831</c:v>
                      </c:pt>
                      <c:pt idx="896">
                        <c:v>912.992202</c:v>
                      </c:pt>
                      <c:pt idx="897">
                        <c:v>913.9939005</c:v>
                      </c:pt>
                      <c:pt idx="898">
                        <c:v>915.0138979</c:v>
                      </c:pt>
                      <c:pt idx="899">
                        <c:v>916.0297006</c:v>
                      </c:pt>
                      <c:pt idx="900">
                        <c:v>917.0450373</c:v>
                      </c:pt>
                      <c:pt idx="901">
                        <c:v>918.0449633</c:v>
                      </c:pt>
                      <c:pt idx="902">
                        <c:v>919.0362383</c:v>
                      </c:pt>
                      <c:pt idx="903">
                        <c:v>920.0431555</c:v>
                      </c:pt>
                      <c:pt idx="904">
                        <c:v>921.0611306</c:v>
                      </c:pt>
                      <c:pt idx="905">
                        <c:v>922.0765741</c:v>
                      </c:pt>
                      <c:pt idx="906">
                        <c:v>923.078931</c:v>
                      </c:pt>
                      <c:pt idx="907">
                        <c:v>924.0807511</c:v>
                      </c:pt>
                      <c:pt idx="908">
                        <c:v>925.0813556</c:v>
                      </c:pt>
                      <c:pt idx="909">
                        <c:v>926.0879103</c:v>
                      </c:pt>
                      <c:pt idx="910">
                        <c:v>927.099439</c:v>
                      </c:pt>
                      <c:pt idx="911">
                        <c:v>928.1055722</c:v>
                      </c:pt>
                      <c:pt idx="912">
                        <c:v>929.1162203</c:v>
                      </c:pt>
                      <c:pt idx="913">
                        <c:v>930.1158916</c:v>
                      </c:pt>
                      <c:pt idx="914">
                        <c:v>931.1153956</c:v>
                      </c:pt>
                      <c:pt idx="915">
                        <c:v>932.1160937</c:v>
                      </c:pt>
                      <c:pt idx="916">
                        <c:v>933.1220465</c:v>
                      </c:pt>
                      <c:pt idx="917">
                        <c:v>934.1507989</c:v>
                      </c:pt>
                      <c:pt idx="918">
                        <c:v>935.1532825</c:v>
                      </c:pt>
                      <c:pt idx="919">
                        <c:v>936.184574</c:v>
                      </c:pt>
                      <c:pt idx="920">
                        <c:v>937.176227</c:v>
                      </c:pt>
                      <c:pt idx="921">
                        <c:v>938.1907757</c:v>
                      </c:pt>
                      <c:pt idx="922">
                        <c:v>939.2026438</c:v>
                      </c:pt>
                      <c:pt idx="923">
                        <c:v>940.2029846</c:v>
                      </c:pt>
                      <c:pt idx="924">
                        <c:v>941.2092563</c:v>
                      </c:pt>
                      <c:pt idx="925">
                        <c:v>942.2092238</c:v>
                      </c:pt>
                      <c:pt idx="926">
                        <c:v>943.2245853</c:v>
                      </c:pt>
                      <c:pt idx="927">
                        <c:v>944.2350452</c:v>
                      </c:pt>
                      <c:pt idx="928">
                        <c:v>945.2423784</c:v>
                      </c:pt>
                      <c:pt idx="929">
                        <c:v>946.2262594</c:v>
                      </c:pt>
                      <c:pt idx="930">
                        <c:v>947.2248073</c:v>
                      </c:pt>
                      <c:pt idx="931">
                        <c:v>948.2246405</c:v>
                      </c:pt>
                      <c:pt idx="932">
                        <c:v>949.2522974</c:v>
                      </c:pt>
                      <c:pt idx="933">
                        <c:v>950.2411192</c:v>
                      </c:pt>
                      <c:pt idx="934">
                        <c:v>951.2409652</c:v>
                      </c:pt>
                      <c:pt idx="935">
                        <c:v>952.2468093</c:v>
                      </c:pt>
                      <c:pt idx="936">
                        <c:v>953.2546835</c:v>
                      </c:pt>
                      <c:pt idx="937">
                        <c:v>954.2563608</c:v>
                      </c:pt>
                      <c:pt idx="938">
                        <c:v>955.2724298</c:v>
                      </c:pt>
                      <c:pt idx="939">
                        <c:v>956.2791148</c:v>
                      </c:pt>
                      <c:pt idx="940">
                        <c:v>957.2844109</c:v>
                      </c:pt>
                      <c:pt idx="941">
                        <c:v>958.3019211</c:v>
                      </c:pt>
                      <c:pt idx="942">
                        <c:v>959.3181237</c:v>
                      </c:pt>
                      <c:pt idx="943">
                        <c:v>960.3430931</c:v>
                      </c:pt>
                      <c:pt idx="944">
                        <c:v>961.3570245</c:v>
                      </c:pt>
                      <c:pt idx="945">
                        <c:v>962.3531266</c:v>
                      </c:pt>
                      <c:pt idx="946">
                        <c:v>963.3513591</c:v>
                      </c:pt>
                      <c:pt idx="947">
                        <c:v>964.3548171</c:v>
                      </c:pt>
                      <c:pt idx="948">
                        <c:v>965.3726091</c:v>
                      </c:pt>
                      <c:pt idx="949">
                        <c:v>966.3836589</c:v>
                      </c:pt>
                      <c:pt idx="950">
                        <c:v>967.3977538</c:v>
                      </c:pt>
                      <c:pt idx="951">
                        <c:v>968.397091</c:v>
                      </c:pt>
                      <c:pt idx="952">
                        <c:v>969.4115836</c:v>
                      </c:pt>
                      <c:pt idx="953">
                        <c:v>970.4294124</c:v>
                      </c:pt>
                      <c:pt idx="954">
                        <c:v>971.4301831</c:v>
                      </c:pt>
                      <c:pt idx="955">
                        <c:v>972.4603915</c:v>
                      </c:pt>
                      <c:pt idx="956">
                        <c:v>973.3625419</c:v>
                      </c:pt>
                      <c:pt idx="957">
                        <c:v>974.362402</c:v>
                      </c:pt>
                      <c:pt idx="958">
                        <c:v>975.3665765</c:v>
                      </c:pt>
                      <c:pt idx="959">
                        <c:v>976.3665322</c:v>
                      </c:pt>
                      <c:pt idx="960">
                        <c:v>977.3640202</c:v>
                      </c:pt>
                      <c:pt idx="961">
                        <c:v>978.3615514</c:v>
                      </c:pt>
                      <c:pt idx="962">
                        <c:v>979.3742147</c:v>
                      </c:pt>
                      <c:pt idx="963">
                        <c:v>980.3740448</c:v>
                      </c:pt>
                      <c:pt idx="964">
                        <c:v>981.3741803</c:v>
                      </c:pt>
                      <c:pt idx="965">
                        <c:v>982.3804181</c:v>
                      </c:pt>
                      <c:pt idx="966">
                        <c:v>983.398913</c:v>
                      </c:pt>
                      <c:pt idx="967">
                        <c:v>984.4055773</c:v>
                      </c:pt>
                      <c:pt idx="968">
                        <c:v>985.405149</c:v>
                      </c:pt>
                      <c:pt idx="969">
                        <c:v>986.4044843</c:v>
                      </c:pt>
                      <c:pt idx="970">
                        <c:v>987.4203518</c:v>
                      </c:pt>
                      <c:pt idx="971">
                        <c:v>988.4201524</c:v>
                      </c:pt>
                      <c:pt idx="972">
                        <c:v>989.4115761</c:v>
                      </c:pt>
                      <c:pt idx="973">
                        <c:v>990.4134971</c:v>
                      </c:pt>
                      <c:pt idx="974">
                        <c:v>991.4139504</c:v>
                      </c:pt>
                      <c:pt idx="975">
                        <c:v>992.4146744</c:v>
                      </c:pt>
                      <c:pt idx="976">
                        <c:v>993.4146911</c:v>
                      </c:pt>
                      <c:pt idx="977">
                        <c:v>994.4179827</c:v>
                      </c:pt>
                      <c:pt idx="978">
                        <c:v>995.4179747</c:v>
                      </c:pt>
                      <c:pt idx="979">
                        <c:v>996.4122067</c:v>
                      </c:pt>
                      <c:pt idx="980">
                        <c:v>997.4120685</c:v>
                      </c:pt>
                      <c:pt idx="981">
                        <c:v>998.4120799</c:v>
                      </c:pt>
                      <c:pt idx="982">
                        <c:v>999.4121826</c:v>
                      </c:pt>
                      <c:pt idx="983">
                        <c:v>1000.411779</c:v>
                      </c:pt>
                      <c:pt idx="984">
                        <c:v>1001.418332</c:v>
                      </c:pt>
                      <c:pt idx="985">
                        <c:v>1002.418251</c:v>
                      </c:pt>
                      <c:pt idx="986">
                        <c:v>1003.422371</c:v>
                      </c:pt>
                      <c:pt idx="987">
                        <c:v>1004.421842</c:v>
                      </c:pt>
                      <c:pt idx="988">
                        <c:v>1005.421878</c:v>
                      </c:pt>
                      <c:pt idx="989">
                        <c:v>1006.428334</c:v>
                      </c:pt>
                      <c:pt idx="990">
                        <c:v>1007.434392</c:v>
                      </c:pt>
                      <c:pt idx="991">
                        <c:v>1008.450131</c:v>
                      </c:pt>
                      <c:pt idx="992">
                        <c:v>1009.466603</c:v>
                      </c:pt>
                      <c:pt idx="993">
                        <c:v>1010.467967</c:v>
                      </c:pt>
                      <c:pt idx="994">
                        <c:v>1011.483317</c:v>
                      </c:pt>
                      <c:pt idx="995">
                        <c:v>1012.483668</c:v>
                      </c:pt>
                      <c:pt idx="996">
                        <c:v>1013.499587</c:v>
                      </c:pt>
                      <c:pt idx="997">
                        <c:v>1014.499129</c:v>
                      </c:pt>
                      <c:pt idx="998">
                        <c:v>1015.499204</c:v>
                      </c:pt>
                      <c:pt idx="999">
                        <c:v>1016.499636</c:v>
                      </c:pt>
                      <c:pt idx="1000">
                        <c:v>1017.499665</c:v>
                      </c:pt>
                      <c:pt idx="1001">
                        <c:v>1018.499481</c:v>
                      </c:pt>
                      <c:pt idx="1002">
                        <c:v>1019.499102</c:v>
                      </c:pt>
                      <c:pt idx="1003">
                        <c:v>1020.499733</c:v>
                      </c:pt>
                      <c:pt idx="1004">
                        <c:v>1021.491889</c:v>
                      </c:pt>
                      <c:pt idx="1005">
                        <c:v>1022.498884</c:v>
                      </c:pt>
                      <c:pt idx="1006">
                        <c:v>1023.492871</c:v>
                      </c:pt>
                      <c:pt idx="1007">
                        <c:v>1024.499445</c:v>
                      </c:pt>
                      <c:pt idx="1008">
                        <c:v>1025.499328</c:v>
                      </c:pt>
                      <c:pt idx="1009">
                        <c:v>1026.499899</c:v>
                      </c:pt>
                      <c:pt idx="1010">
                        <c:v>1027.497597</c:v>
                      </c:pt>
                      <c:pt idx="1011">
                        <c:v>1028.49841</c:v>
                      </c:pt>
                      <c:pt idx="1012">
                        <c:v>1029.498044</c:v>
                      </c:pt>
                      <c:pt idx="1013">
                        <c:v>1030.497838</c:v>
                      </c:pt>
                      <c:pt idx="1014">
                        <c:v>1031.497635</c:v>
                      </c:pt>
                      <c:pt idx="1015">
                        <c:v>1032.497517</c:v>
                      </c:pt>
                      <c:pt idx="1016">
                        <c:v>1033.509451</c:v>
                      </c:pt>
                      <c:pt idx="1017">
                        <c:v>1034.509782</c:v>
                      </c:pt>
                      <c:pt idx="1018">
                        <c:v>1035.525208</c:v>
                      </c:pt>
                      <c:pt idx="1019">
                        <c:v>1036.528678</c:v>
                      </c:pt>
                      <c:pt idx="1020">
                        <c:v>1037.529161</c:v>
                      </c:pt>
                      <c:pt idx="1021">
                        <c:v>1038.522997</c:v>
                      </c:pt>
                      <c:pt idx="1022">
                        <c:v>1039.52885</c:v>
                      </c:pt>
                      <c:pt idx="1023">
                        <c:v>1040.54258</c:v>
                      </c:pt>
                      <c:pt idx="1024">
                        <c:v>1041.536971</c:v>
                      </c:pt>
                      <c:pt idx="1025">
                        <c:v>1042.545603</c:v>
                      </c:pt>
                      <c:pt idx="1026">
                        <c:v>1043.536589</c:v>
                      </c:pt>
                      <c:pt idx="1027">
                        <c:v>1044.541103</c:v>
                      </c:pt>
                      <c:pt idx="1028">
                        <c:v>1045.544225</c:v>
                      </c:pt>
                      <c:pt idx="1029">
                        <c:v>1046.54202</c:v>
                      </c:pt>
                      <c:pt idx="1030">
                        <c:v>1047.557342</c:v>
                      </c:pt>
                      <c:pt idx="1031">
                        <c:v>1048.572854</c:v>
                      </c:pt>
                      <c:pt idx="1032">
                        <c:v>1049.588079</c:v>
                      </c:pt>
                      <c:pt idx="1033">
                        <c:v>1050.588506</c:v>
                      </c:pt>
                      <c:pt idx="1034">
                        <c:v>1051.588707</c:v>
                      </c:pt>
                      <c:pt idx="1035">
                        <c:v>1052.588644</c:v>
                      </c:pt>
                      <c:pt idx="1036">
                        <c:v>1053.603853</c:v>
                      </c:pt>
                      <c:pt idx="1037">
                        <c:v>1054.619306</c:v>
                      </c:pt>
                      <c:pt idx="1038">
                        <c:v>1055.624104</c:v>
                      </c:pt>
                      <c:pt idx="1039">
                        <c:v>1056.618656</c:v>
                      </c:pt>
                      <c:pt idx="1040">
                        <c:v>1057.634754</c:v>
                      </c:pt>
                      <c:pt idx="1041">
                        <c:v>1058.634861</c:v>
                      </c:pt>
                      <c:pt idx="1042">
                        <c:v>1059.635269</c:v>
                      </c:pt>
                      <c:pt idx="1043">
                        <c:v>1060.632908</c:v>
                      </c:pt>
                      <c:pt idx="1044">
                        <c:v>1061.648221</c:v>
                      </c:pt>
                      <c:pt idx="1045">
                        <c:v>1062.648322</c:v>
                      </c:pt>
                      <c:pt idx="1046">
                        <c:v>1063.648056</c:v>
                      </c:pt>
                      <c:pt idx="1047">
                        <c:v>1064.663785</c:v>
                      </c:pt>
                      <c:pt idx="1048">
                        <c:v>1065.663174</c:v>
                      </c:pt>
                      <c:pt idx="1049">
                        <c:v>1066.669906</c:v>
                      </c:pt>
                      <c:pt idx="1050">
                        <c:v>1067.660934</c:v>
                      </c:pt>
                      <c:pt idx="1051">
                        <c:v>1068.660828</c:v>
                      </c:pt>
                      <c:pt idx="1052">
                        <c:v>1069.667343</c:v>
                      </c:pt>
                      <c:pt idx="1053">
                        <c:v>1070.667514</c:v>
                      </c:pt>
                      <c:pt idx="1054">
                        <c:v>1071.667751</c:v>
                      </c:pt>
                      <c:pt idx="1055">
                        <c:v>1072.667456</c:v>
                      </c:pt>
                      <c:pt idx="1056">
                        <c:v>1073.667352</c:v>
                      </c:pt>
                      <c:pt idx="1057">
                        <c:v>1074.66765</c:v>
                      </c:pt>
                      <c:pt idx="1058">
                        <c:v>1075.673845</c:v>
                      </c:pt>
                      <c:pt idx="1059">
                        <c:v>1076.689419</c:v>
                      </c:pt>
                      <c:pt idx="1060">
                        <c:v>1077.704854</c:v>
                      </c:pt>
                      <c:pt idx="1061">
                        <c:v>1078.705655</c:v>
                      </c:pt>
                      <c:pt idx="1062">
                        <c:v>1079.705623</c:v>
                      </c:pt>
                      <c:pt idx="1063">
                        <c:v>1080.710486</c:v>
                      </c:pt>
                      <c:pt idx="1064">
                        <c:v>1081.710259</c:v>
                      </c:pt>
                      <c:pt idx="1065">
                        <c:v>1082.704114</c:v>
                      </c:pt>
                      <c:pt idx="1066">
                        <c:v>1083.704089</c:v>
                      </c:pt>
                      <c:pt idx="1067">
                        <c:v>1084.704327</c:v>
                      </c:pt>
                      <c:pt idx="1068">
                        <c:v>1085.705463</c:v>
                      </c:pt>
                      <c:pt idx="1069">
                        <c:v>1086.725513</c:v>
                      </c:pt>
                      <c:pt idx="1070">
                        <c:v>1087.73218</c:v>
                      </c:pt>
                      <c:pt idx="1071">
                        <c:v>1088.732502</c:v>
                      </c:pt>
                      <c:pt idx="1072">
                        <c:v>1089.739084</c:v>
                      </c:pt>
                      <c:pt idx="1073">
                        <c:v>1090.742238</c:v>
                      </c:pt>
                      <c:pt idx="1074">
                        <c:v>1091.742451</c:v>
                      </c:pt>
                      <c:pt idx="1075">
                        <c:v>1092.752636</c:v>
                      </c:pt>
                      <c:pt idx="1076">
                        <c:v>1093.760232</c:v>
                      </c:pt>
                      <c:pt idx="1077">
                        <c:v>1094.776213</c:v>
                      </c:pt>
                      <c:pt idx="1078">
                        <c:v>1095.782696</c:v>
                      </c:pt>
                      <c:pt idx="1079">
                        <c:v>1096.792448</c:v>
                      </c:pt>
                      <c:pt idx="1080">
                        <c:v>1097.792202</c:v>
                      </c:pt>
                      <c:pt idx="1081">
                        <c:v>1098.782689</c:v>
                      </c:pt>
                      <c:pt idx="1082">
                        <c:v>1099.792291</c:v>
                      </c:pt>
                      <c:pt idx="1083">
                        <c:v>1100.792797</c:v>
                      </c:pt>
                      <c:pt idx="1084">
                        <c:v>1101.792924</c:v>
                      </c:pt>
                      <c:pt idx="1085">
                        <c:v>1102.786836</c:v>
                      </c:pt>
                      <c:pt idx="1086">
                        <c:v>1103.787814</c:v>
                      </c:pt>
                      <c:pt idx="1087">
                        <c:v>1104.793572</c:v>
                      </c:pt>
                      <c:pt idx="1088">
                        <c:v>1105.793285</c:v>
                      </c:pt>
                      <c:pt idx="1089">
                        <c:v>1106.78836</c:v>
                      </c:pt>
                      <c:pt idx="1090">
                        <c:v>1107.788196</c:v>
                      </c:pt>
                      <c:pt idx="1091">
                        <c:v>1108.788107</c:v>
                      </c:pt>
                      <c:pt idx="1092">
                        <c:v>1109.781976</c:v>
                      </c:pt>
                      <c:pt idx="1093">
                        <c:v>1110.788153</c:v>
                      </c:pt>
                      <c:pt idx="1094">
                        <c:v>1111.788454</c:v>
                      </c:pt>
                      <c:pt idx="1095">
                        <c:v>1112.788071</c:v>
                      </c:pt>
                      <c:pt idx="1096">
                        <c:v>1113.788393</c:v>
                      </c:pt>
                      <c:pt idx="1097">
                        <c:v>1114.787878</c:v>
                      </c:pt>
                      <c:pt idx="1098">
                        <c:v>1115.810454</c:v>
                      </c:pt>
                      <c:pt idx="1099">
                        <c:v>1116.817192</c:v>
                      </c:pt>
                      <c:pt idx="1100">
                        <c:v>1117.817004</c:v>
                      </c:pt>
                      <c:pt idx="1101">
                        <c:v>1118.832803</c:v>
                      </c:pt>
                      <c:pt idx="1102">
                        <c:v>1119.832589</c:v>
                      </c:pt>
                      <c:pt idx="1103">
                        <c:v>1120.848436</c:v>
                      </c:pt>
                      <c:pt idx="1104">
                        <c:v>1121.848198</c:v>
                      </c:pt>
                      <c:pt idx="1105">
                        <c:v>1122.863571</c:v>
                      </c:pt>
                      <c:pt idx="1106">
                        <c:v>1123.862768</c:v>
                      </c:pt>
                      <c:pt idx="1107">
                        <c:v>1124.86339</c:v>
                      </c:pt>
                      <c:pt idx="1108">
                        <c:v>1125.862821</c:v>
                      </c:pt>
                      <c:pt idx="1109">
                        <c:v>1126.87774</c:v>
                      </c:pt>
                      <c:pt idx="1110">
                        <c:v>1127.893425</c:v>
                      </c:pt>
                      <c:pt idx="1111">
                        <c:v>1128.909477</c:v>
                      </c:pt>
                      <c:pt idx="1112">
                        <c:v>1129.908715</c:v>
                      </c:pt>
                      <c:pt idx="1113">
                        <c:v>1130.925034</c:v>
                      </c:pt>
                      <c:pt idx="1114">
                        <c:v>1131.931633</c:v>
                      </c:pt>
                      <c:pt idx="1115">
                        <c:v>1132.948089</c:v>
                      </c:pt>
                      <c:pt idx="1116">
                        <c:v>1133.963166</c:v>
                      </c:pt>
                      <c:pt idx="1117">
                        <c:v>1134.979119</c:v>
                      </c:pt>
                      <c:pt idx="1118">
                        <c:v>1135.992591</c:v>
                      </c:pt>
                      <c:pt idx="1119">
                        <c:v>1136.992541</c:v>
                      </c:pt>
                      <c:pt idx="1120">
                        <c:v>1137.992191</c:v>
                      </c:pt>
                      <c:pt idx="1121">
                        <c:v>1138.994369</c:v>
                      </c:pt>
                      <c:pt idx="1122">
                        <c:v>1139.984973</c:v>
                      </c:pt>
                      <c:pt idx="1123">
                        <c:v>1140.996192</c:v>
                      </c:pt>
                      <c:pt idx="1124">
                        <c:v>1142.003357</c:v>
                      </c:pt>
                      <c:pt idx="1125">
                        <c:v>1143.018539</c:v>
                      </c:pt>
                      <c:pt idx="1126">
                        <c:v>1144.018957</c:v>
                      </c:pt>
                      <c:pt idx="1127">
                        <c:v>1145.019608</c:v>
                      </c:pt>
                      <c:pt idx="1128">
                        <c:v>1146.037709</c:v>
                      </c:pt>
                      <c:pt idx="1129">
                        <c:v>1147.038688</c:v>
                      </c:pt>
                      <c:pt idx="1130">
                        <c:v>1148.038414</c:v>
                      </c:pt>
                      <c:pt idx="1131">
                        <c:v>1149.038685</c:v>
                      </c:pt>
                      <c:pt idx="1132">
                        <c:v>1150.045238</c:v>
                      </c:pt>
                      <c:pt idx="1133">
                        <c:v>1151.04501</c:v>
                      </c:pt>
                      <c:pt idx="1134">
                        <c:v>1152.033541</c:v>
                      </c:pt>
                      <c:pt idx="1135">
                        <c:v>1153.039906</c:v>
                      </c:pt>
                      <c:pt idx="1136">
                        <c:v>1154.05583</c:v>
                      </c:pt>
                      <c:pt idx="1137">
                        <c:v>1155.077345</c:v>
                      </c:pt>
                      <c:pt idx="1138">
                        <c:v>1156.093445</c:v>
                      </c:pt>
                      <c:pt idx="1139">
                        <c:v>1157.091187</c:v>
                      </c:pt>
                      <c:pt idx="1140">
                        <c:v>1158.097352</c:v>
                      </c:pt>
                      <c:pt idx="1141">
                        <c:v>1159.098765</c:v>
                      </c:pt>
                      <c:pt idx="1142">
                        <c:v>1160.124136</c:v>
                      </c:pt>
                      <c:pt idx="1143">
                        <c:v>1161.123816</c:v>
                      </c:pt>
                      <c:pt idx="1144">
                        <c:v>1162.130394</c:v>
                      </c:pt>
                      <c:pt idx="1145">
                        <c:v>1163.130655</c:v>
                      </c:pt>
                      <c:pt idx="1146">
                        <c:v>1164.143738</c:v>
                      </c:pt>
                      <c:pt idx="1147">
                        <c:v>1165.144021</c:v>
                      </c:pt>
                      <c:pt idx="1148">
                        <c:v>1166.144434</c:v>
                      </c:pt>
                      <c:pt idx="1149">
                        <c:v>1167.144633</c:v>
                      </c:pt>
                      <c:pt idx="1150">
                        <c:v>1168.169785</c:v>
                      </c:pt>
                      <c:pt idx="1151">
                        <c:v>1169.177218</c:v>
                      </c:pt>
                      <c:pt idx="1152">
                        <c:v>1170.195782</c:v>
                      </c:pt>
                      <c:pt idx="1153">
                        <c:v>1171.21087</c:v>
                      </c:pt>
                      <c:pt idx="1154">
                        <c:v>1172.210587</c:v>
                      </c:pt>
                      <c:pt idx="1155">
                        <c:v>1173.210561</c:v>
                      </c:pt>
                      <c:pt idx="1156">
                        <c:v>1174.208403</c:v>
                      </c:pt>
                      <c:pt idx="1157">
                        <c:v>1175.208191</c:v>
                      </c:pt>
                      <c:pt idx="1158">
                        <c:v>1176.21433</c:v>
                      </c:pt>
                      <c:pt idx="1159">
                        <c:v>1177.21399</c:v>
                      </c:pt>
                      <c:pt idx="1160">
                        <c:v>1178.229271</c:v>
                      </c:pt>
                      <c:pt idx="1161">
                        <c:v>1179.245088</c:v>
                      </c:pt>
                      <c:pt idx="1162">
                        <c:v>1180.23866</c:v>
                      </c:pt>
                      <c:pt idx="1163">
                        <c:v>1181.238438</c:v>
                      </c:pt>
                      <c:pt idx="1164">
                        <c:v>1182.245183</c:v>
                      </c:pt>
                      <c:pt idx="1165">
                        <c:v>1183.251735</c:v>
                      </c:pt>
                      <c:pt idx="1166">
                        <c:v>1184.251525</c:v>
                      </c:pt>
                      <c:pt idx="1167">
                        <c:v>1185.256447</c:v>
                      </c:pt>
                      <c:pt idx="1168">
                        <c:v>1186.271632</c:v>
                      </c:pt>
                      <c:pt idx="1169">
                        <c:v>1187.278746</c:v>
                      </c:pt>
                      <c:pt idx="1170">
                        <c:v>1188.278917</c:v>
                      </c:pt>
                      <c:pt idx="1171">
                        <c:v>1189.294268</c:v>
                      </c:pt>
                      <c:pt idx="1172">
                        <c:v>1190.28588</c:v>
                      </c:pt>
                      <c:pt idx="1173">
                        <c:v>1191.285572</c:v>
                      </c:pt>
                      <c:pt idx="1174">
                        <c:v>1192.301478</c:v>
                      </c:pt>
                      <c:pt idx="1175">
                        <c:v>1193.317189</c:v>
                      </c:pt>
                      <c:pt idx="1176">
                        <c:v>1194.333209</c:v>
                      </c:pt>
                      <c:pt idx="1177">
                        <c:v>1195.33379</c:v>
                      </c:pt>
                      <c:pt idx="1178">
                        <c:v>1196.346539</c:v>
                      </c:pt>
                      <c:pt idx="1179">
                        <c:v>1197.346426</c:v>
                      </c:pt>
                      <c:pt idx="1180">
                        <c:v>1198.346089</c:v>
                      </c:pt>
                      <c:pt idx="1181">
                        <c:v>1199.362224</c:v>
                      </c:pt>
                      <c:pt idx="1182">
                        <c:v>1200.374892</c:v>
                      </c:pt>
                      <c:pt idx="1183">
                        <c:v>1201.374573</c:v>
                      </c:pt>
                      <c:pt idx="1184">
                        <c:v>1202.374448</c:v>
                      </c:pt>
                      <c:pt idx="1185">
                        <c:v>1203.362492</c:v>
                      </c:pt>
                      <c:pt idx="1186">
                        <c:v>1204.382373</c:v>
                      </c:pt>
                      <c:pt idx="1187">
                        <c:v>1205.382273</c:v>
                      </c:pt>
                      <c:pt idx="1188">
                        <c:v>1206.397628</c:v>
                      </c:pt>
                      <c:pt idx="1189">
                        <c:v>1207.399352</c:v>
                      </c:pt>
                      <c:pt idx="1190">
                        <c:v>1208.406667</c:v>
                      </c:pt>
                      <c:pt idx="1191">
                        <c:v>1209.406401</c:v>
                      </c:pt>
                      <c:pt idx="1192">
                        <c:v>1210.400444</c:v>
                      </c:pt>
                      <c:pt idx="1193">
                        <c:v>1211.416957</c:v>
                      </c:pt>
                      <c:pt idx="1194">
                        <c:v>1212.410962</c:v>
                      </c:pt>
                      <c:pt idx="1195">
                        <c:v>1213.42103</c:v>
                      </c:pt>
                      <c:pt idx="1196">
                        <c:v>1214.417614</c:v>
                      </c:pt>
                      <c:pt idx="1197">
                        <c:v>1215.413277</c:v>
                      </c:pt>
                      <c:pt idx="1198">
                        <c:v>1216.409002</c:v>
                      </c:pt>
                      <c:pt idx="1199">
                        <c:v>1217.408936</c:v>
                      </c:pt>
                      <c:pt idx="1200">
                        <c:v>1218.424712</c:v>
                      </c:pt>
                      <c:pt idx="1201">
                        <c:v>1219.425088</c:v>
                      </c:pt>
                      <c:pt idx="1202">
                        <c:v>1220.450324</c:v>
                      </c:pt>
                      <c:pt idx="1203">
                        <c:v>1221.450111</c:v>
                      </c:pt>
                      <c:pt idx="1204">
                        <c:v>1222.462789</c:v>
                      </c:pt>
                      <c:pt idx="1205">
                        <c:v>1223.466697</c:v>
                      </c:pt>
                      <c:pt idx="1206">
                        <c:v>1224.479626</c:v>
                      </c:pt>
                      <c:pt idx="1207">
                        <c:v>1225.497426</c:v>
                      </c:pt>
                      <c:pt idx="1208">
                        <c:v>1226.498186</c:v>
                      </c:pt>
                      <c:pt idx="1209">
                        <c:v>1227.497557</c:v>
                      </c:pt>
                      <c:pt idx="1210">
                        <c:v>1228.509978</c:v>
                      </c:pt>
                      <c:pt idx="1211">
                        <c:v>1229.513972</c:v>
                      </c:pt>
                      <c:pt idx="1212">
                        <c:v>1230.512622</c:v>
                      </c:pt>
                      <c:pt idx="1213">
                        <c:v>1231.504072</c:v>
                      </c:pt>
                      <c:pt idx="1214">
                        <c:v>1232.51057</c:v>
                      </c:pt>
                      <c:pt idx="1215">
                        <c:v>1233.504526</c:v>
                      </c:pt>
                      <c:pt idx="1216">
                        <c:v>1234.528308</c:v>
                      </c:pt>
                      <c:pt idx="1217">
                        <c:v>1235.52808</c:v>
                      </c:pt>
                      <c:pt idx="1218">
                        <c:v>1236.534787</c:v>
                      </c:pt>
                      <c:pt idx="1219">
                        <c:v>1237.534597</c:v>
                      </c:pt>
                      <c:pt idx="1220">
                        <c:v>1238.534185</c:v>
                      </c:pt>
                      <c:pt idx="1221">
                        <c:v>1239.534256</c:v>
                      </c:pt>
                      <c:pt idx="1222">
                        <c:v>1240.534232</c:v>
                      </c:pt>
                      <c:pt idx="1223">
                        <c:v>1241.558514</c:v>
                      </c:pt>
                      <c:pt idx="1224">
                        <c:v>1242.550825</c:v>
                      </c:pt>
                      <c:pt idx="1225">
                        <c:v>1243.566237</c:v>
                      </c:pt>
                      <c:pt idx="1226">
                        <c:v>1244.578663</c:v>
                      </c:pt>
                      <c:pt idx="1227">
                        <c:v>1245.594407</c:v>
                      </c:pt>
                      <c:pt idx="1228">
                        <c:v>1246.59218</c:v>
                      </c:pt>
                      <c:pt idx="1229">
                        <c:v>1247.583576</c:v>
                      </c:pt>
                      <c:pt idx="1230">
                        <c:v>1248.598622</c:v>
                      </c:pt>
                      <c:pt idx="1231">
                        <c:v>1249.605233</c:v>
                      </c:pt>
                      <c:pt idx="1232">
                        <c:v>1250.611978</c:v>
                      </c:pt>
                      <c:pt idx="1233">
                        <c:v>1251.61988</c:v>
                      </c:pt>
                      <c:pt idx="1234">
                        <c:v>1252.617721</c:v>
                      </c:pt>
                      <c:pt idx="1235">
                        <c:v>1253.617431</c:v>
                      </c:pt>
                      <c:pt idx="1236">
                        <c:v>1254.617212</c:v>
                      </c:pt>
                      <c:pt idx="1237">
                        <c:v>1255.617358</c:v>
                      </c:pt>
                      <c:pt idx="1238">
                        <c:v>1256.620586</c:v>
                      </c:pt>
                      <c:pt idx="1239">
                        <c:v>1257.6201</c:v>
                      </c:pt>
                      <c:pt idx="1240">
                        <c:v>1258.624061</c:v>
                      </c:pt>
                      <c:pt idx="1241">
                        <c:v>1259.612897</c:v>
                      </c:pt>
                      <c:pt idx="1242">
                        <c:v>1260.612475</c:v>
                      </c:pt>
                      <c:pt idx="1243">
                        <c:v>1261.627735</c:v>
                      </c:pt>
                      <c:pt idx="1244">
                        <c:v>1262.64321</c:v>
                      </c:pt>
                      <c:pt idx="1245">
                        <c:v>1263.658585</c:v>
                      </c:pt>
                      <c:pt idx="1246">
                        <c:v>1264.669134</c:v>
                      </c:pt>
                      <c:pt idx="1247">
                        <c:v>1265.669215</c:v>
                      </c:pt>
                      <c:pt idx="1248">
                        <c:v>1266.668951</c:v>
                      </c:pt>
                      <c:pt idx="1249">
                        <c:v>1267.681266</c:v>
                      </c:pt>
                      <c:pt idx="1250">
                        <c:v>1268.688071</c:v>
                      </c:pt>
                      <c:pt idx="1251">
                        <c:v>1269.687922</c:v>
                      </c:pt>
                      <c:pt idx="1252">
                        <c:v>1270.697484</c:v>
                      </c:pt>
                      <c:pt idx="1253">
                        <c:v>1271.70438</c:v>
                      </c:pt>
                      <c:pt idx="1254">
                        <c:v>1272.717205</c:v>
                      </c:pt>
                      <c:pt idx="1255">
                        <c:v>1273.727406</c:v>
                      </c:pt>
                      <c:pt idx="1256">
                        <c:v>1274.742735</c:v>
                      </c:pt>
                      <c:pt idx="1257">
                        <c:v>1275.742125</c:v>
                      </c:pt>
                      <c:pt idx="1258">
                        <c:v>1276.742874</c:v>
                      </c:pt>
                      <c:pt idx="1259">
                        <c:v>1277.749314</c:v>
                      </c:pt>
                      <c:pt idx="1260">
                        <c:v>1278.749043</c:v>
                      </c:pt>
                      <c:pt idx="1261">
                        <c:v>1279.749611</c:v>
                      </c:pt>
                      <c:pt idx="1262">
                        <c:v>1280.749608</c:v>
                      </c:pt>
                      <c:pt idx="1263">
                        <c:v>1281.743406</c:v>
                      </c:pt>
                      <c:pt idx="1264">
                        <c:v>1282.735998</c:v>
                      </c:pt>
                      <c:pt idx="1265">
                        <c:v>1283.735806</c:v>
                      </c:pt>
                      <c:pt idx="1266">
                        <c:v>1284.742168</c:v>
                      </c:pt>
                      <c:pt idx="1267">
                        <c:v>1285.736707</c:v>
                      </c:pt>
                      <c:pt idx="1268">
                        <c:v>1286.737164</c:v>
                      </c:pt>
                      <c:pt idx="1269">
                        <c:v>1287.747418</c:v>
                      </c:pt>
                      <c:pt idx="1270">
                        <c:v>1288.74809</c:v>
                      </c:pt>
                      <c:pt idx="1271">
                        <c:v>1289.747013</c:v>
                      </c:pt>
                      <c:pt idx="1272">
                        <c:v>1290.738059</c:v>
                      </c:pt>
                      <c:pt idx="1273">
                        <c:v>1291.738412</c:v>
                      </c:pt>
                      <c:pt idx="1274">
                        <c:v>1292.738356</c:v>
                      </c:pt>
                      <c:pt idx="1275">
                        <c:v>1293.737946</c:v>
                      </c:pt>
                      <c:pt idx="1276">
                        <c:v>1294.741886</c:v>
                      </c:pt>
                      <c:pt idx="1277">
                        <c:v>1295.741835</c:v>
                      </c:pt>
                      <c:pt idx="1278">
                        <c:v>1296.745316</c:v>
                      </c:pt>
                      <c:pt idx="1279">
                        <c:v>1297.736282</c:v>
                      </c:pt>
                      <c:pt idx="1280">
                        <c:v>1298.739739</c:v>
                      </c:pt>
                      <c:pt idx="1281">
                        <c:v>1299.739742</c:v>
                      </c:pt>
                      <c:pt idx="1282">
                        <c:v>1300.740643</c:v>
                      </c:pt>
                      <c:pt idx="1283">
                        <c:v>1301.741862</c:v>
                      </c:pt>
                      <c:pt idx="1284">
                        <c:v>1302.74843</c:v>
                      </c:pt>
                      <c:pt idx="1285">
                        <c:v>1303.748406</c:v>
                      </c:pt>
                      <c:pt idx="1286">
                        <c:v>1304.747806</c:v>
                      </c:pt>
                      <c:pt idx="1287">
                        <c:v>1305.747821</c:v>
                      </c:pt>
                      <c:pt idx="1288">
                        <c:v>1306.747803</c:v>
                      </c:pt>
                      <c:pt idx="1289">
                        <c:v>1307.754182</c:v>
                      </c:pt>
                      <c:pt idx="1290">
                        <c:v>1308.754155</c:v>
                      </c:pt>
                      <c:pt idx="1291">
                        <c:v>1309.753989</c:v>
                      </c:pt>
                      <c:pt idx="1292">
                        <c:v>1310.769567</c:v>
                      </c:pt>
                      <c:pt idx="1293">
                        <c:v>1311.785423</c:v>
                      </c:pt>
                      <c:pt idx="1294">
                        <c:v>1312.785758</c:v>
                      </c:pt>
                      <c:pt idx="1295">
                        <c:v>1313.785906</c:v>
                      </c:pt>
                      <c:pt idx="1296">
                        <c:v>1314.78574</c:v>
                      </c:pt>
                      <c:pt idx="1297">
                        <c:v>1315.795181</c:v>
                      </c:pt>
                      <c:pt idx="1298">
                        <c:v>1316.794763</c:v>
                      </c:pt>
                      <c:pt idx="1299">
                        <c:v>1317.794554</c:v>
                      </c:pt>
                      <c:pt idx="1300">
                        <c:v>1318.785439</c:v>
                      </c:pt>
                      <c:pt idx="1301">
                        <c:v>1319.785003</c:v>
                      </c:pt>
                      <c:pt idx="1302">
                        <c:v>1320.788454</c:v>
                      </c:pt>
                      <c:pt idx="1303">
                        <c:v>1321.795118</c:v>
                      </c:pt>
                      <c:pt idx="1304">
                        <c:v>1322.788492</c:v>
                      </c:pt>
                      <c:pt idx="1305">
                        <c:v>1323.795301</c:v>
                      </c:pt>
                      <c:pt idx="1306">
                        <c:v>1324.810819</c:v>
                      </c:pt>
                      <c:pt idx="1307">
                        <c:v>1325.810758</c:v>
                      </c:pt>
                      <c:pt idx="1308">
                        <c:v>1326.826407</c:v>
                      </c:pt>
                      <c:pt idx="1309">
                        <c:v>1327.827127</c:v>
                      </c:pt>
                      <c:pt idx="1310">
                        <c:v>1328.831796</c:v>
                      </c:pt>
                      <c:pt idx="1311">
                        <c:v>1329.832811</c:v>
                      </c:pt>
                      <c:pt idx="1312">
                        <c:v>1330.859158</c:v>
                      </c:pt>
                      <c:pt idx="1313">
                        <c:v>1331.874936</c:v>
                      </c:pt>
                      <c:pt idx="1314">
                        <c:v>1332.874578</c:v>
                      </c:pt>
                      <c:pt idx="1315">
                        <c:v>1333.874848</c:v>
                      </c:pt>
                      <c:pt idx="1316">
                        <c:v>1334.866825</c:v>
                      </c:pt>
                      <c:pt idx="1317">
                        <c:v>1335.866825</c:v>
                      </c:pt>
                      <c:pt idx="1318">
                        <c:v>1336.866876</c:v>
                      </c:pt>
                      <c:pt idx="1319">
                        <c:v>1337.866535</c:v>
                      </c:pt>
                      <c:pt idx="1320">
                        <c:v>1338.871669</c:v>
                      </c:pt>
                      <c:pt idx="1321">
                        <c:v>1339.871409</c:v>
                      </c:pt>
                      <c:pt idx="1322">
                        <c:v>1340.870969</c:v>
                      </c:pt>
                      <c:pt idx="1323">
                        <c:v>1341.871137</c:v>
                      </c:pt>
                      <c:pt idx="1324">
                        <c:v>1342.8708</c:v>
                      </c:pt>
                      <c:pt idx="1325">
                        <c:v>1343.86537</c:v>
                      </c:pt>
                      <c:pt idx="1326">
                        <c:v>1344.865388</c:v>
                      </c:pt>
                      <c:pt idx="1327">
                        <c:v>1345.865031</c:v>
                      </c:pt>
                      <c:pt idx="1328">
                        <c:v>1346.880527</c:v>
                      </c:pt>
                      <c:pt idx="1329">
                        <c:v>1347.880839</c:v>
                      </c:pt>
                      <c:pt idx="1330">
                        <c:v>1348.895973</c:v>
                      </c:pt>
                      <c:pt idx="1331">
                        <c:v>1349.896157</c:v>
                      </c:pt>
                      <c:pt idx="1332">
                        <c:v>1350.911518</c:v>
                      </c:pt>
                      <c:pt idx="1333">
                        <c:v>1351.911298</c:v>
                      </c:pt>
                      <c:pt idx="1334">
                        <c:v>1352.930657</c:v>
                      </c:pt>
                      <c:pt idx="1335">
                        <c:v>1353.930957</c:v>
                      </c:pt>
                      <c:pt idx="1336">
                        <c:v>1354.946562</c:v>
                      </c:pt>
                      <c:pt idx="1337">
                        <c:v>1355.946856</c:v>
                      </c:pt>
                      <c:pt idx="1338">
                        <c:v>1356.962067</c:v>
                      </c:pt>
                      <c:pt idx="1339">
                        <c:v>1357.968944</c:v>
                      </c:pt>
                      <c:pt idx="1340">
                        <c:v>1358.984909</c:v>
                      </c:pt>
                      <c:pt idx="1341">
                        <c:v>1359.970216</c:v>
                      </c:pt>
                      <c:pt idx="1342">
                        <c:v>1360.986001</c:v>
                      </c:pt>
                      <c:pt idx="1343">
                        <c:v>1361.996447</c:v>
                      </c:pt>
                      <c:pt idx="1344">
                        <c:v>1363.007178</c:v>
                      </c:pt>
                      <c:pt idx="1345">
                        <c:v>1364.013441</c:v>
                      </c:pt>
                      <c:pt idx="1346">
                        <c:v>1365.029769</c:v>
                      </c:pt>
                      <c:pt idx="1347">
                        <c:v>1366.020757</c:v>
                      </c:pt>
                      <c:pt idx="1348">
                        <c:v>1367.031245</c:v>
                      </c:pt>
                      <c:pt idx="1349">
                        <c:v>1368.031772</c:v>
                      </c:pt>
                      <c:pt idx="1350">
                        <c:v>1369.047162</c:v>
                      </c:pt>
                      <c:pt idx="1351">
                        <c:v>1370.047203</c:v>
                      </c:pt>
                      <c:pt idx="1352">
                        <c:v>1371.038923</c:v>
                      </c:pt>
                      <c:pt idx="1353">
                        <c:v>1372.054507</c:v>
                      </c:pt>
                      <c:pt idx="1354">
                        <c:v>1373.070136</c:v>
                      </c:pt>
                      <c:pt idx="1355">
                        <c:v>1374.069998</c:v>
                      </c:pt>
                      <c:pt idx="1356">
                        <c:v>1375.093346</c:v>
                      </c:pt>
                      <c:pt idx="1357">
                        <c:v>1376.093651</c:v>
                      </c:pt>
                      <c:pt idx="1358">
                        <c:v>1377.09335</c:v>
                      </c:pt>
                      <c:pt idx="1359">
                        <c:v>1378.084184</c:v>
                      </c:pt>
                      <c:pt idx="1360">
                        <c:v>1379.097537</c:v>
                      </c:pt>
                      <c:pt idx="1361">
                        <c:v>1380.108292</c:v>
                      </c:pt>
                      <c:pt idx="1362">
                        <c:v>1381.108387</c:v>
                      </c:pt>
                      <c:pt idx="1363">
                        <c:v>1382.09901</c:v>
                      </c:pt>
                      <c:pt idx="1364">
                        <c:v>1383.100194</c:v>
                      </c:pt>
                      <c:pt idx="1365">
                        <c:v>1384.110836</c:v>
                      </c:pt>
                      <c:pt idx="1366">
                        <c:v>1385.110788</c:v>
                      </c:pt>
                      <c:pt idx="1367">
                        <c:v>1386.110808</c:v>
                      </c:pt>
                      <c:pt idx="1368">
                        <c:v>1387.110582</c:v>
                      </c:pt>
                      <c:pt idx="1369">
                        <c:v>1388.112251</c:v>
                      </c:pt>
                      <c:pt idx="1370">
                        <c:v>1389.112605</c:v>
                      </c:pt>
                      <c:pt idx="1371">
                        <c:v>1390.112354</c:v>
                      </c:pt>
                      <c:pt idx="1372">
                        <c:v>1391.113508</c:v>
                      </c:pt>
                      <c:pt idx="1373">
                        <c:v>1392.11339</c:v>
                      </c:pt>
                      <c:pt idx="1374">
                        <c:v>1393.11997</c:v>
                      </c:pt>
                      <c:pt idx="1375">
                        <c:v>1394.126102</c:v>
                      </c:pt>
                      <c:pt idx="1376">
                        <c:v>1395.132711</c:v>
                      </c:pt>
                      <c:pt idx="1377">
                        <c:v>1396.132449</c:v>
                      </c:pt>
                      <c:pt idx="1378">
                        <c:v>1397.132494</c:v>
                      </c:pt>
                      <c:pt idx="1379">
                        <c:v>1398.147657</c:v>
                      </c:pt>
                      <c:pt idx="1380">
                        <c:v>1399.151992</c:v>
                      </c:pt>
                      <c:pt idx="1381">
                        <c:v>1400.151345</c:v>
                      </c:pt>
                      <c:pt idx="1382">
                        <c:v>1401.152061</c:v>
                      </c:pt>
                      <c:pt idx="1383">
                        <c:v>1402.152618</c:v>
                      </c:pt>
                      <c:pt idx="1384">
                        <c:v>1403.167911</c:v>
                      </c:pt>
                      <c:pt idx="1385">
                        <c:v>1404.168283</c:v>
                      </c:pt>
                      <c:pt idx="1386">
                        <c:v>1405.160381</c:v>
                      </c:pt>
                      <c:pt idx="1387">
                        <c:v>1406.160786</c:v>
                      </c:pt>
                      <c:pt idx="1388">
                        <c:v>1407.160718</c:v>
                      </c:pt>
                      <c:pt idx="1389">
                        <c:v>1408.183575</c:v>
                      </c:pt>
                      <c:pt idx="1390">
                        <c:v>1409.190312</c:v>
                      </c:pt>
                      <c:pt idx="1391">
                        <c:v>1410.20521</c:v>
                      </c:pt>
                      <c:pt idx="1392">
                        <c:v>1411.205916</c:v>
                      </c:pt>
                      <c:pt idx="1393">
                        <c:v>1412.206004</c:v>
                      </c:pt>
                      <c:pt idx="1394">
                        <c:v>1413.206154</c:v>
                      </c:pt>
                      <c:pt idx="1395">
                        <c:v>1414.206214</c:v>
                      </c:pt>
                      <c:pt idx="1396">
                        <c:v>1415.20684</c:v>
                      </c:pt>
                      <c:pt idx="1397">
                        <c:v>1416.206583</c:v>
                      </c:pt>
                      <c:pt idx="1398">
                        <c:v>1417.206209</c:v>
                      </c:pt>
                      <c:pt idx="1399">
                        <c:v>1418.211295</c:v>
                      </c:pt>
                      <c:pt idx="1400">
                        <c:v>1419.211269</c:v>
                      </c:pt>
                      <c:pt idx="1401">
                        <c:v>1420.217448</c:v>
                      </c:pt>
                      <c:pt idx="1402">
                        <c:v>1421.224122</c:v>
                      </c:pt>
                      <c:pt idx="1403">
                        <c:v>1422.224781</c:v>
                      </c:pt>
                      <c:pt idx="1404">
                        <c:v>1423.240641</c:v>
                      </c:pt>
                      <c:pt idx="1405">
                        <c:v>1424.240361</c:v>
                      </c:pt>
                      <c:pt idx="1406">
                        <c:v>1425.25609</c:v>
                      </c:pt>
                      <c:pt idx="1407">
                        <c:v>1426.255893</c:v>
                      </c:pt>
                      <c:pt idx="1408">
                        <c:v>1427.271326</c:v>
                      </c:pt>
                      <c:pt idx="1409">
                        <c:v>1428.293519</c:v>
                      </c:pt>
                      <c:pt idx="1410">
                        <c:v>1429.293407</c:v>
                      </c:pt>
                      <c:pt idx="1411">
                        <c:v>1430.286875</c:v>
                      </c:pt>
                      <c:pt idx="1412">
                        <c:v>1431.309159</c:v>
                      </c:pt>
                      <c:pt idx="1413">
                        <c:v>1432.316565</c:v>
                      </c:pt>
                      <c:pt idx="1414">
                        <c:v>1433.315941</c:v>
                      </c:pt>
                      <c:pt idx="1415">
                        <c:v>1434.316922</c:v>
                      </c:pt>
                      <c:pt idx="1416">
                        <c:v>1435.316807</c:v>
                      </c:pt>
                      <c:pt idx="1417">
                        <c:v>1436.31745</c:v>
                      </c:pt>
                      <c:pt idx="1418">
                        <c:v>1437.324755</c:v>
                      </c:pt>
                      <c:pt idx="1419">
                        <c:v>1438.333742</c:v>
                      </c:pt>
                      <c:pt idx="1420">
                        <c:v>1439.337333</c:v>
                      </c:pt>
                      <c:pt idx="1421">
                        <c:v>1440.329088</c:v>
                      </c:pt>
                      <c:pt idx="1422">
                        <c:v>1441.329461</c:v>
                      </c:pt>
                      <c:pt idx="1423">
                        <c:v>1442.32972</c:v>
                      </c:pt>
                      <c:pt idx="1424">
                        <c:v>1443.345875</c:v>
                      </c:pt>
                      <c:pt idx="1425">
                        <c:v>1444.352835</c:v>
                      </c:pt>
                      <c:pt idx="1426">
                        <c:v>1445.357043</c:v>
                      </c:pt>
                      <c:pt idx="1427">
                        <c:v>1446.345097</c:v>
                      </c:pt>
                      <c:pt idx="1428">
                        <c:v>1447.360883</c:v>
                      </c:pt>
                      <c:pt idx="1429">
                        <c:v>1448.367903</c:v>
                      </c:pt>
                      <c:pt idx="1430">
                        <c:v>1449.367353</c:v>
                      </c:pt>
                      <c:pt idx="1431">
                        <c:v>1450.375212</c:v>
                      </c:pt>
                      <c:pt idx="1432">
                        <c:v>1451.375486</c:v>
                      </c:pt>
                      <c:pt idx="1433">
                        <c:v>1452.375465</c:v>
                      </c:pt>
                      <c:pt idx="1434">
                        <c:v>1453.375058</c:v>
                      </c:pt>
                      <c:pt idx="1435">
                        <c:v>1454.367226</c:v>
                      </c:pt>
                      <c:pt idx="1436">
                        <c:v>1455.371026</c:v>
                      </c:pt>
                      <c:pt idx="1437">
                        <c:v>1456.370768</c:v>
                      </c:pt>
                      <c:pt idx="1438">
                        <c:v>1457.368223</c:v>
                      </c:pt>
                      <c:pt idx="1439">
                        <c:v>1458.383549</c:v>
                      </c:pt>
                      <c:pt idx="1440">
                        <c:v>1459.405908</c:v>
                      </c:pt>
                      <c:pt idx="1441">
                        <c:v>1460.39991</c:v>
                      </c:pt>
                      <c:pt idx="1442">
                        <c:v>1461.412221</c:v>
                      </c:pt>
                      <c:pt idx="1443">
                        <c:v>1462.418653</c:v>
                      </c:pt>
                      <c:pt idx="1444">
                        <c:v>1463.422195</c:v>
                      </c:pt>
                      <c:pt idx="1445">
                        <c:v>1464.415129</c:v>
                      </c:pt>
                      <c:pt idx="1446">
                        <c:v>1465.418639</c:v>
                      </c:pt>
                      <c:pt idx="1447">
                        <c:v>1466.419045</c:v>
                      </c:pt>
                      <c:pt idx="1448">
                        <c:v>1467.418893</c:v>
                      </c:pt>
                      <c:pt idx="1449">
                        <c:v>1468.434781</c:v>
                      </c:pt>
                      <c:pt idx="1450">
                        <c:v>1469.453235</c:v>
                      </c:pt>
                      <c:pt idx="1451">
                        <c:v>1470.453439</c:v>
                      </c:pt>
                      <c:pt idx="1452">
                        <c:v>1471.468689</c:v>
                      </c:pt>
                      <c:pt idx="1453">
                        <c:v>1472.481513</c:v>
                      </c:pt>
                      <c:pt idx="1454">
                        <c:v>1473.470902</c:v>
                      </c:pt>
                      <c:pt idx="1455">
                        <c:v>1474.470963</c:v>
                      </c:pt>
                      <c:pt idx="1456">
                        <c:v>1475.470914</c:v>
                      </c:pt>
                      <c:pt idx="1457">
                        <c:v>1476.47796</c:v>
                      </c:pt>
                      <c:pt idx="1458">
                        <c:v>1477.5003</c:v>
                      </c:pt>
                      <c:pt idx="1459">
                        <c:v>1478.500031</c:v>
                      </c:pt>
                      <c:pt idx="1460">
                        <c:v>1479.500005</c:v>
                      </c:pt>
                      <c:pt idx="1461">
                        <c:v>1480.499983</c:v>
                      </c:pt>
                      <c:pt idx="1462">
                        <c:v>1481.499009</c:v>
                      </c:pt>
                      <c:pt idx="1463">
                        <c:v>1482.498701</c:v>
                      </c:pt>
                      <c:pt idx="1464">
                        <c:v>1483.498737</c:v>
                      </c:pt>
                      <c:pt idx="1465">
                        <c:v>1484.4986</c:v>
                      </c:pt>
                      <c:pt idx="1466">
                        <c:v>1485.498681</c:v>
                      </c:pt>
                      <c:pt idx="1467">
                        <c:v>1486.493386</c:v>
                      </c:pt>
                      <c:pt idx="1468">
                        <c:v>1487.48864</c:v>
                      </c:pt>
                      <c:pt idx="1469">
                        <c:v>1488.50471</c:v>
                      </c:pt>
                      <c:pt idx="1470">
                        <c:v>1489.519669</c:v>
                      </c:pt>
                      <c:pt idx="1471">
                        <c:v>1490.528048</c:v>
                      </c:pt>
                      <c:pt idx="1472">
                        <c:v>1491.528205</c:v>
                      </c:pt>
                      <c:pt idx="1473">
                        <c:v>1492.519593</c:v>
                      </c:pt>
                      <c:pt idx="1474">
                        <c:v>1493.539422</c:v>
                      </c:pt>
                      <c:pt idx="1475">
                        <c:v>1494.532968</c:v>
                      </c:pt>
                      <c:pt idx="1476">
                        <c:v>1495.54615</c:v>
                      </c:pt>
                      <c:pt idx="1477">
                        <c:v>1496.547374</c:v>
                      </c:pt>
                      <c:pt idx="1478">
                        <c:v>1497.562615</c:v>
                      </c:pt>
                      <c:pt idx="1479">
                        <c:v>1498.570477</c:v>
                      </c:pt>
                      <c:pt idx="1480">
                        <c:v>1499.587609</c:v>
                      </c:pt>
                      <c:pt idx="1481">
                        <c:v>1500.594498</c:v>
                      </c:pt>
                      <c:pt idx="1482">
                        <c:v>1501.597858</c:v>
                      </c:pt>
                      <c:pt idx="1483">
                        <c:v>1502.613547</c:v>
                      </c:pt>
                      <c:pt idx="1484">
                        <c:v>1503.62701</c:v>
                      </c:pt>
                      <c:pt idx="1485">
                        <c:v>1504.626617</c:v>
                      </c:pt>
                      <c:pt idx="1486">
                        <c:v>1505.641725</c:v>
                      </c:pt>
                      <c:pt idx="1487">
                        <c:v>1506.659737</c:v>
                      </c:pt>
                      <c:pt idx="1488">
                        <c:v>1507.659573</c:v>
                      </c:pt>
                      <c:pt idx="1489">
                        <c:v>1508.659619</c:v>
                      </c:pt>
                      <c:pt idx="1490">
                        <c:v>1509.672626</c:v>
                      </c:pt>
                      <c:pt idx="1491">
                        <c:v>1510.657569</c:v>
                      </c:pt>
                      <c:pt idx="1492">
                        <c:v>1511.667546</c:v>
                      </c:pt>
                      <c:pt idx="1493">
                        <c:v>1512.667903</c:v>
                      </c:pt>
                      <c:pt idx="1494">
                        <c:v>1513.667671</c:v>
                      </c:pt>
                      <c:pt idx="1495">
                        <c:v>1514.686244</c:v>
                      </c:pt>
                      <c:pt idx="1496">
                        <c:v>1515.702754</c:v>
                      </c:pt>
                      <c:pt idx="1497">
                        <c:v>1516.718753</c:v>
                      </c:pt>
                      <c:pt idx="1498">
                        <c:v>1517.719408</c:v>
                      </c:pt>
                      <c:pt idx="1499">
                        <c:v>1518.722824</c:v>
                      </c:pt>
                      <c:pt idx="1500">
                        <c:v>1519.74503</c:v>
                      </c:pt>
                      <c:pt idx="1501">
                        <c:v>1520.749565</c:v>
                      </c:pt>
                      <c:pt idx="1502">
                        <c:v>1521.749221</c:v>
                      </c:pt>
                      <c:pt idx="1503">
                        <c:v>1522.750676</c:v>
                      </c:pt>
                      <c:pt idx="1504">
                        <c:v>1523.750393</c:v>
                      </c:pt>
                      <c:pt idx="1505">
                        <c:v>1524.747731</c:v>
                      </c:pt>
                      <c:pt idx="1506">
                        <c:v>1525.748542</c:v>
                      </c:pt>
                      <c:pt idx="1507">
                        <c:v>1526.743248</c:v>
                      </c:pt>
                      <c:pt idx="1508">
                        <c:v>1527.742814</c:v>
                      </c:pt>
                      <c:pt idx="1509">
                        <c:v>1528.742466</c:v>
                      </c:pt>
                      <c:pt idx="1510">
                        <c:v>1529.736996</c:v>
                      </c:pt>
                      <c:pt idx="1511">
                        <c:v>1530.737169</c:v>
                      </c:pt>
                      <c:pt idx="1512">
                        <c:v>1531.743881</c:v>
                      </c:pt>
                      <c:pt idx="1513">
                        <c:v>1532.74369</c:v>
                      </c:pt>
                      <c:pt idx="1514">
                        <c:v>1533.743841</c:v>
                      </c:pt>
                      <c:pt idx="1515">
                        <c:v>1534.750479</c:v>
                      </c:pt>
                      <c:pt idx="1516">
                        <c:v>1535.750345</c:v>
                      </c:pt>
                      <c:pt idx="1517">
                        <c:v>1536.749606</c:v>
                      </c:pt>
                      <c:pt idx="1518">
                        <c:v>1537.75033</c:v>
                      </c:pt>
                      <c:pt idx="1519">
                        <c:v>1538.75705</c:v>
                      </c:pt>
                      <c:pt idx="1520">
                        <c:v>1539.756755</c:v>
                      </c:pt>
                      <c:pt idx="1521">
                        <c:v>1540.763746</c:v>
                      </c:pt>
                      <c:pt idx="1522">
                        <c:v>1541.779222</c:v>
                      </c:pt>
                      <c:pt idx="1523">
                        <c:v>1542.782474</c:v>
                      </c:pt>
                      <c:pt idx="1524">
                        <c:v>1543.79139</c:v>
                      </c:pt>
                      <c:pt idx="1525">
                        <c:v>1544.811747</c:v>
                      </c:pt>
                      <c:pt idx="1526">
                        <c:v>1545.811506</c:v>
                      </c:pt>
                      <c:pt idx="1527">
                        <c:v>1546.816489</c:v>
                      </c:pt>
                      <c:pt idx="1528">
                        <c:v>1547.831965</c:v>
                      </c:pt>
                      <c:pt idx="1529">
                        <c:v>1548.844839</c:v>
                      </c:pt>
                      <c:pt idx="1530">
                        <c:v>1549.84488</c:v>
                      </c:pt>
                      <c:pt idx="1531">
                        <c:v>1550.860383</c:v>
                      </c:pt>
                      <c:pt idx="1532">
                        <c:v>1551.862032</c:v>
                      </c:pt>
                      <c:pt idx="1533">
                        <c:v>1552.861571</c:v>
                      </c:pt>
                      <c:pt idx="1534">
                        <c:v>1553.861506</c:v>
                      </c:pt>
                      <c:pt idx="1535">
                        <c:v>1554.873001</c:v>
                      </c:pt>
                      <c:pt idx="1536">
                        <c:v>1555.878853</c:v>
                      </c:pt>
                      <c:pt idx="1537">
                        <c:v>1556.894101</c:v>
                      </c:pt>
                      <c:pt idx="1538">
                        <c:v>1557.911084</c:v>
                      </c:pt>
                      <c:pt idx="1539">
                        <c:v>1558.920569</c:v>
                      </c:pt>
                      <c:pt idx="1540">
                        <c:v>1559.936046</c:v>
                      </c:pt>
                      <c:pt idx="1541">
                        <c:v>1560.936048</c:v>
                      </c:pt>
                      <c:pt idx="1542">
                        <c:v>1561.936522</c:v>
                      </c:pt>
                      <c:pt idx="1543">
                        <c:v>1562.952387</c:v>
                      </c:pt>
                      <c:pt idx="1544">
                        <c:v>1563.953327</c:v>
                      </c:pt>
                      <c:pt idx="1545">
                        <c:v>1564.948496</c:v>
                      </c:pt>
                      <c:pt idx="1546">
                        <c:v>1565.954981</c:v>
                      </c:pt>
                      <c:pt idx="1547">
                        <c:v>1566.955531</c:v>
                      </c:pt>
                      <c:pt idx="1548">
                        <c:v>1567.965051</c:v>
                      </c:pt>
                      <c:pt idx="1549">
                        <c:v>1568.965081</c:v>
                      </c:pt>
                      <c:pt idx="1550">
                        <c:v>1569.961287</c:v>
                      </c:pt>
                      <c:pt idx="1551">
                        <c:v>1570.955054</c:v>
                      </c:pt>
                      <c:pt idx="1552">
                        <c:v>1571.971339</c:v>
                      </c:pt>
                      <c:pt idx="1553">
                        <c:v>1572.971197</c:v>
                      </c:pt>
                      <c:pt idx="1554">
                        <c:v>1573.971328</c:v>
                      </c:pt>
                      <c:pt idx="1555">
                        <c:v>1574.971041</c:v>
                      </c:pt>
                      <c:pt idx="1556">
                        <c:v>1575.982453</c:v>
                      </c:pt>
                      <c:pt idx="1557">
                        <c:v>1576.976898</c:v>
                      </c:pt>
                      <c:pt idx="1558">
                        <c:v>1577.976634</c:v>
                      </c:pt>
                      <c:pt idx="1559">
                        <c:v>1578.978013</c:v>
                      </c:pt>
                      <c:pt idx="1560">
                        <c:v>1579.972118</c:v>
                      </c:pt>
                      <c:pt idx="1561">
                        <c:v>1580.977983</c:v>
                      </c:pt>
                      <c:pt idx="1562">
                        <c:v>1581.993805</c:v>
                      </c:pt>
                      <c:pt idx="1563">
                        <c:v>1582.99361</c:v>
                      </c:pt>
                      <c:pt idx="1564">
                        <c:v>1583.995452</c:v>
                      </c:pt>
                      <c:pt idx="1565">
                        <c:v>1584.995374</c:v>
                      </c:pt>
                      <c:pt idx="1566">
                        <c:v>1585.995089</c:v>
                      </c:pt>
                      <c:pt idx="1567">
                        <c:v>1586.998539</c:v>
                      </c:pt>
                      <c:pt idx="1568">
                        <c:v>1587.998691</c:v>
                      </c:pt>
                      <c:pt idx="1569">
                        <c:v>1588.993025</c:v>
                      </c:pt>
                      <c:pt idx="1570">
                        <c:v>1589.992869</c:v>
                      </c:pt>
                      <c:pt idx="1571">
                        <c:v>1590.989748</c:v>
                      </c:pt>
                      <c:pt idx="1572">
                        <c:v>1591.99432</c:v>
                      </c:pt>
                      <c:pt idx="1573">
                        <c:v>1592.989735</c:v>
                      </c:pt>
                      <c:pt idx="1574">
                        <c:v>1593.999474</c:v>
                      </c:pt>
                      <c:pt idx="1575">
                        <c:v>1594.990331</c:v>
                      </c:pt>
                      <c:pt idx="1576">
                        <c:v>1595.990544</c:v>
                      </c:pt>
                      <c:pt idx="1577">
                        <c:v>1596.990127</c:v>
                      </c:pt>
                      <c:pt idx="1578">
                        <c:v>1597.987143</c:v>
                      </c:pt>
                      <c:pt idx="1579">
                        <c:v>1598.987011</c:v>
                      </c:pt>
                      <c:pt idx="1580">
                        <c:v>1599.986659</c:v>
                      </c:pt>
                      <c:pt idx="1581">
                        <c:v>1600.990261</c:v>
                      </c:pt>
                      <c:pt idx="1582">
                        <c:v>1601.990161</c:v>
                      </c:pt>
                      <c:pt idx="1583">
                        <c:v>1602.989768</c:v>
                      </c:pt>
                      <c:pt idx="1584">
                        <c:v>1603.98955</c:v>
                      </c:pt>
                      <c:pt idx="1585">
                        <c:v>1604.990728</c:v>
                      </c:pt>
                      <c:pt idx="1586">
                        <c:v>1605.990465</c:v>
                      </c:pt>
                      <c:pt idx="1587">
                        <c:v>1607.005647</c:v>
                      </c:pt>
                      <c:pt idx="1588">
                        <c:v>1608.005617</c:v>
                      </c:pt>
                      <c:pt idx="1589">
                        <c:v>1609.020346</c:v>
                      </c:pt>
                      <c:pt idx="1590">
                        <c:v>1610.036083</c:v>
                      </c:pt>
                      <c:pt idx="1591">
                        <c:v>1611.051199</c:v>
                      </c:pt>
                      <c:pt idx="1592">
                        <c:v>1612.066703</c:v>
                      </c:pt>
                      <c:pt idx="1593">
                        <c:v>1613.087755</c:v>
                      </c:pt>
                      <c:pt idx="1594">
                        <c:v>1614.087735</c:v>
                      </c:pt>
                      <c:pt idx="1595">
                        <c:v>1615.087435</c:v>
                      </c:pt>
                      <c:pt idx="1596">
                        <c:v>1616.087173</c:v>
                      </c:pt>
                      <c:pt idx="1597">
                        <c:v>1617.100695</c:v>
                      </c:pt>
                      <c:pt idx="1598">
                        <c:v>1618.100872</c:v>
                      </c:pt>
                      <c:pt idx="1599">
                        <c:v>1619.103886</c:v>
                      </c:pt>
                      <c:pt idx="1600">
                        <c:v>1620.103462</c:v>
                      </c:pt>
                      <c:pt idx="1601">
                        <c:v>1621.119662</c:v>
                      </c:pt>
                      <c:pt idx="1602">
                        <c:v>1622.128533</c:v>
                      </c:pt>
                      <c:pt idx="1603">
                        <c:v>1623.14385</c:v>
                      </c:pt>
                      <c:pt idx="1604">
                        <c:v>1624.156052</c:v>
                      </c:pt>
                      <c:pt idx="1605">
                        <c:v>1625.155557</c:v>
                      </c:pt>
                      <c:pt idx="1606">
                        <c:v>1626.17158</c:v>
                      </c:pt>
                      <c:pt idx="1607">
                        <c:v>1627.187175</c:v>
                      </c:pt>
                      <c:pt idx="1608">
                        <c:v>1628.182233</c:v>
                      </c:pt>
                      <c:pt idx="1609">
                        <c:v>1629.19641</c:v>
                      </c:pt>
                      <c:pt idx="1610">
                        <c:v>1630.195988</c:v>
                      </c:pt>
                      <c:pt idx="1611">
                        <c:v>1631.211775</c:v>
                      </c:pt>
                      <c:pt idx="1612">
                        <c:v>1632.218669</c:v>
                      </c:pt>
                      <c:pt idx="1613">
                        <c:v>1633.218097</c:v>
                      </c:pt>
                      <c:pt idx="1614">
                        <c:v>1634.211179</c:v>
                      </c:pt>
                      <c:pt idx="1615">
                        <c:v>1635.211751</c:v>
                      </c:pt>
                      <c:pt idx="1616">
                        <c:v>1636.211608</c:v>
                      </c:pt>
                      <c:pt idx="1617">
                        <c:v>1637.211212</c:v>
                      </c:pt>
                      <c:pt idx="1618">
                        <c:v>1638.226438</c:v>
                      </c:pt>
                      <c:pt idx="1619">
                        <c:v>1639.249129</c:v>
                      </c:pt>
                      <c:pt idx="1620">
                        <c:v>1640.248711</c:v>
                      </c:pt>
                      <c:pt idx="1621">
                        <c:v>1641.249267</c:v>
                      </c:pt>
                      <c:pt idx="1622">
                        <c:v>1642.249171</c:v>
                      </c:pt>
                      <c:pt idx="1623">
                        <c:v>1643.249448</c:v>
                      </c:pt>
                      <c:pt idx="1624">
                        <c:v>1644.249266</c:v>
                      </c:pt>
                      <c:pt idx="1625">
                        <c:v>1645.246306</c:v>
                      </c:pt>
                      <c:pt idx="1626">
                        <c:v>1646.245965</c:v>
                      </c:pt>
                      <c:pt idx="1627">
                        <c:v>1647.239856</c:v>
                      </c:pt>
                      <c:pt idx="1628">
                        <c:v>1648.239625</c:v>
                      </c:pt>
                      <c:pt idx="1629">
                        <c:v>1649.239936</c:v>
                      </c:pt>
                      <c:pt idx="1630">
                        <c:v>1650.240214</c:v>
                      </c:pt>
                      <c:pt idx="1631">
                        <c:v>1651.239894</c:v>
                      </c:pt>
                      <c:pt idx="1632">
                        <c:v>1652.240029</c:v>
                      </c:pt>
                      <c:pt idx="1633">
                        <c:v>1653.241249</c:v>
                      </c:pt>
                      <c:pt idx="1634">
                        <c:v>1654.273439</c:v>
                      </c:pt>
                      <c:pt idx="1635">
                        <c:v>1655.271345</c:v>
                      </c:pt>
                      <c:pt idx="1636">
                        <c:v>1656.271413</c:v>
                      </c:pt>
                      <c:pt idx="1637">
                        <c:v>1657.270885</c:v>
                      </c:pt>
                      <c:pt idx="1638">
                        <c:v>1658.270378</c:v>
                      </c:pt>
                      <c:pt idx="1639">
                        <c:v>1659.282793</c:v>
                      </c:pt>
                      <c:pt idx="1640">
                        <c:v>1660.285549</c:v>
                      </c:pt>
                      <c:pt idx="1641">
                        <c:v>1661.31754</c:v>
                      </c:pt>
                      <c:pt idx="1642">
                        <c:v>1662.335965</c:v>
                      </c:pt>
                      <c:pt idx="1643">
                        <c:v>1663.312316</c:v>
                      </c:pt>
                      <c:pt idx="1644">
                        <c:v>1664.314731</c:v>
                      </c:pt>
                      <c:pt idx="1645">
                        <c:v>1665.328341</c:v>
                      </c:pt>
                      <c:pt idx="1646">
                        <c:v>1666.326962</c:v>
                      </c:pt>
                      <c:pt idx="1647">
                        <c:v>1667.245447</c:v>
                      </c:pt>
                      <c:pt idx="1648">
                        <c:v>1668.245152</c:v>
                      </c:pt>
                      <c:pt idx="1649">
                        <c:v>1669.236231</c:v>
                      </c:pt>
                      <c:pt idx="1650">
                        <c:v>1670.245914</c:v>
                      </c:pt>
                      <c:pt idx="1651">
                        <c:v>1671.247116</c:v>
                      </c:pt>
                      <c:pt idx="1652">
                        <c:v>1672.247159</c:v>
                      </c:pt>
                      <c:pt idx="1653">
                        <c:v>1673.238869</c:v>
                      </c:pt>
                      <c:pt idx="1654">
                        <c:v>1674.238596</c:v>
                      </c:pt>
                      <c:pt idx="1655">
                        <c:v>1675.238742</c:v>
                      </c:pt>
                      <c:pt idx="1656">
                        <c:v>1676.238805</c:v>
                      </c:pt>
                      <c:pt idx="1657">
                        <c:v>1677.238717</c:v>
                      </c:pt>
                      <c:pt idx="1658">
                        <c:v>1678.245429</c:v>
                      </c:pt>
                      <c:pt idx="1659">
                        <c:v>1679.245592</c:v>
                      </c:pt>
                      <c:pt idx="1660">
                        <c:v>1680.23633</c:v>
                      </c:pt>
                      <c:pt idx="1661">
                        <c:v>1681.236537</c:v>
                      </c:pt>
                      <c:pt idx="1662">
                        <c:v>1682.243136</c:v>
                      </c:pt>
                      <c:pt idx="1663">
                        <c:v>1683.242866</c:v>
                      </c:pt>
                      <c:pt idx="1664">
                        <c:v>1684.263975</c:v>
                      </c:pt>
                      <c:pt idx="1665">
                        <c:v>1685.279367</c:v>
                      </c:pt>
                      <c:pt idx="1666">
                        <c:v>1686.294554</c:v>
                      </c:pt>
                      <c:pt idx="1667">
                        <c:v>1687.294297</c:v>
                      </c:pt>
                      <c:pt idx="1668">
                        <c:v>1688.309796</c:v>
                      </c:pt>
                      <c:pt idx="1669">
                        <c:v>1689.324996</c:v>
                      </c:pt>
                      <c:pt idx="1670">
                        <c:v>1690.326126</c:v>
                      </c:pt>
                      <c:pt idx="1671">
                        <c:v>1691.343006</c:v>
                      </c:pt>
                      <c:pt idx="1672">
                        <c:v>1692.35029</c:v>
                      </c:pt>
                      <c:pt idx="1673">
                        <c:v>1693.350191</c:v>
                      </c:pt>
                      <c:pt idx="1674">
                        <c:v>1694.356581</c:v>
                      </c:pt>
                      <c:pt idx="1675">
                        <c:v>1695.350853</c:v>
                      </c:pt>
                      <c:pt idx="1676">
                        <c:v>1696.354041</c:v>
                      </c:pt>
                      <c:pt idx="1677">
                        <c:v>1697.369815</c:v>
                      </c:pt>
                      <c:pt idx="1678">
                        <c:v>1698.369465</c:v>
                      </c:pt>
                      <c:pt idx="1679">
                        <c:v>1699.369724</c:v>
                      </c:pt>
                      <c:pt idx="1680">
                        <c:v>1700.363791</c:v>
                      </c:pt>
                      <c:pt idx="1681">
                        <c:v>1701.386453</c:v>
                      </c:pt>
                      <c:pt idx="1682">
                        <c:v>1702.37622</c:v>
                      </c:pt>
                      <c:pt idx="1683">
                        <c:v>1703.382242</c:v>
                      </c:pt>
                      <c:pt idx="1684">
                        <c:v>1704.401435</c:v>
                      </c:pt>
                      <c:pt idx="1685">
                        <c:v>1705.417152</c:v>
                      </c:pt>
                      <c:pt idx="1686">
                        <c:v>1706.417412</c:v>
                      </c:pt>
                      <c:pt idx="1687">
                        <c:v>1707.417039</c:v>
                      </c:pt>
                      <c:pt idx="1688">
                        <c:v>1708.417108</c:v>
                      </c:pt>
                      <c:pt idx="1689">
                        <c:v>1709.416871</c:v>
                      </c:pt>
                      <c:pt idx="1690">
                        <c:v>1710.411988</c:v>
                      </c:pt>
                      <c:pt idx="1691">
                        <c:v>1711.427121</c:v>
                      </c:pt>
                      <c:pt idx="1692">
                        <c:v>1712.427459</c:v>
                      </c:pt>
                      <c:pt idx="1693">
                        <c:v>1713.427028</c:v>
                      </c:pt>
                      <c:pt idx="1694">
                        <c:v>1714.443046</c:v>
                      </c:pt>
                      <c:pt idx="1695">
                        <c:v>1715.46241</c:v>
                      </c:pt>
                      <c:pt idx="1696">
                        <c:v>1716.462406</c:v>
                      </c:pt>
                      <c:pt idx="1697">
                        <c:v>1717.475288</c:v>
                      </c:pt>
                      <c:pt idx="1698">
                        <c:v>1718.475383</c:v>
                      </c:pt>
                      <c:pt idx="1699">
                        <c:v>1719.490781</c:v>
                      </c:pt>
                      <c:pt idx="1700">
                        <c:v>1720.497801</c:v>
                      </c:pt>
                      <c:pt idx="1701">
                        <c:v>1721.504323</c:v>
                      </c:pt>
                      <c:pt idx="1702">
                        <c:v>1722.505756</c:v>
                      </c:pt>
                      <c:pt idx="1703">
                        <c:v>1723.503369</c:v>
                      </c:pt>
                      <c:pt idx="1704">
                        <c:v>1724.525576</c:v>
                      </c:pt>
                      <c:pt idx="1705">
                        <c:v>1725.541176</c:v>
                      </c:pt>
                      <c:pt idx="1706">
                        <c:v>1726.547594</c:v>
                      </c:pt>
                      <c:pt idx="1707">
                        <c:v>1727.541904</c:v>
                      </c:pt>
                      <c:pt idx="1708">
                        <c:v>1728.542478</c:v>
                      </c:pt>
                      <c:pt idx="1709">
                        <c:v>1729.533362</c:v>
                      </c:pt>
                      <c:pt idx="1710">
                        <c:v>1730.533508</c:v>
                      </c:pt>
                      <c:pt idx="1711">
                        <c:v>1731.54938</c:v>
                      </c:pt>
                      <c:pt idx="1712">
                        <c:v>1732.555782</c:v>
                      </c:pt>
                      <c:pt idx="1713">
                        <c:v>1733.571212</c:v>
                      </c:pt>
                      <c:pt idx="1714">
                        <c:v>1734.584143</c:v>
                      </c:pt>
                      <c:pt idx="1715">
                        <c:v>1735.594884</c:v>
                      </c:pt>
                      <c:pt idx="1716">
                        <c:v>1736.594626</c:v>
                      </c:pt>
                      <c:pt idx="1717">
                        <c:v>1737.601682</c:v>
                      </c:pt>
                      <c:pt idx="1718">
                        <c:v>1738.603203</c:v>
                      </c:pt>
                      <c:pt idx="1719">
                        <c:v>1739.609256</c:v>
                      </c:pt>
                      <c:pt idx="1720">
                        <c:v>1740.595609</c:v>
                      </c:pt>
                      <c:pt idx="1721">
                        <c:v>1741.620843</c:v>
                      </c:pt>
                      <c:pt idx="1722">
                        <c:v>1742.615299</c:v>
                      </c:pt>
                      <c:pt idx="1723">
                        <c:v>1743.62472</c:v>
                      </c:pt>
                      <c:pt idx="1724">
                        <c:v>1744.624753</c:v>
                      </c:pt>
                      <c:pt idx="1725">
                        <c:v>1745.620394</c:v>
                      </c:pt>
                      <c:pt idx="1726">
                        <c:v>1746.619921</c:v>
                      </c:pt>
                      <c:pt idx="1727">
                        <c:v>1747.619739</c:v>
                      </c:pt>
                      <c:pt idx="1728">
                        <c:v>1748.621751</c:v>
                      </c:pt>
                      <c:pt idx="1729">
                        <c:v>1749.621601</c:v>
                      </c:pt>
                      <c:pt idx="1730">
                        <c:v>1750.621752</c:v>
                      </c:pt>
                      <c:pt idx="1731">
                        <c:v>1751.628444</c:v>
                      </c:pt>
                      <c:pt idx="1732">
                        <c:v>1752.635151</c:v>
                      </c:pt>
                      <c:pt idx="1733">
                        <c:v>1753.632291</c:v>
                      </c:pt>
                      <c:pt idx="1734">
                        <c:v>1754.641794</c:v>
                      </c:pt>
                      <c:pt idx="1735">
                        <c:v>1755.656916</c:v>
                      </c:pt>
                      <c:pt idx="1736">
                        <c:v>1756.656658</c:v>
                      </c:pt>
                      <c:pt idx="1737">
                        <c:v>1757.672794</c:v>
                      </c:pt>
                      <c:pt idx="1738">
                        <c:v>1758.672828</c:v>
                      </c:pt>
                      <c:pt idx="1739">
                        <c:v>1759.688303</c:v>
                      </c:pt>
                      <c:pt idx="1740">
                        <c:v>1760.703841</c:v>
                      </c:pt>
                      <c:pt idx="1741">
                        <c:v>1761.703987</c:v>
                      </c:pt>
                      <c:pt idx="1742">
                        <c:v>1762.707803</c:v>
                      </c:pt>
                      <c:pt idx="1743">
                        <c:v>1763.710928</c:v>
                      </c:pt>
                      <c:pt idx="1744">
                        <c:v>1764.711103</c:v>
                      </c:pt>
                      <c:pt idx="1745">
                        <c:v>1765.705556</c:v>
                      </c:pt>
                      <c:pt idx="1746">
                        <c:v>1766.72063</c:v>
                      </c:pt>
                      <c:pt idx="1747">
                        <c:v>1767.731289</c:v>
                      </c:pt>
                      <c:pt idx="1748">
                        <c:v>1768.734344</c:v>
                      </c:pt>
                      <c:pt idx="1749">
                        <c:v>1769.733764</c:v>
                      </c:pt>
                      <c:pt idx="1750">
                        <c:v>1770.749198</c:v>
                      </c:pt>
                      <c:pt idx="1751">
                        <c:v>1771.737934</c:v>
                      </c:pt>
                      <c:pt idx="1752">
                        <c:v>1772.737766</c:v>
                      </c:pt>
                      <c:pt idx="1753">
                        <c:v>1773.737506</c:v>
                      </c:pt>
                      <c:pt idx="1754">
                        <c:v>1774.744229</c:v>
                      </c:pt>
                      <c:pt idx="1755">
                        <c:v>1775.743956</c:v>
                      </c:pt>
                      <c:pt idx="1756">
                        <c:v>1776.750405</c:v>
                      </c:pt>
                      <c:pt idx="1757">
                        <c:v>1777.739452</c:v>
                      </c:pt>
                      <c:pt idx="1758">
                        <c:v>1778.746225</c:v>
                      </c:pt>
                      <c:pt idx="1759">
                        <c:v>1779.746058</c:v>
                      </c:pt>
                      <c:pt idx="1760">
                        <c:v>1780.750393</c:v>
                      </c:pt>
                      <c:pt idx="1761">
                        <c:v>1781.750357</c:v>
                      </c:pt>
                      <c:pt idx="1762">
                        <c:v>1782.750971</c:v>
                      </c:pt>
                      <c:pt idx="1763">
                        <c:v>1783.751974</c:v>
                      </c:pt>
                      <c:pt idx="1764">
                        <c:v>1784.767643</c:v>
                      </c:pt>
                      <c:pt idx="1765">
                        <c:v>1785.783073</c:v>
                      </c:pt>
                      <c:pt idx="1766">
                        <c:v>1786.796604</c:v>
                      </c:pt>
                      <c:pt idx="1767">
                        <c:v>1787.796347</c:v>
                      </c:pt>
                      <c:pt idx="1768">
                        <c:v>1788.796569</c:v>
                      </c:pt>
                      <c:pt idx="1769">
                        <c:v>1789.806553</c:v>
                      </c:pt>
                      <c:pt idx="1770">
                        <c:v>1790.80623</c:v>
                      </c:pt>
                      <c:pt idx="1771">
                        <c:v>1791.828458</c:v>
                      </c:pt>
                      <c:pt idx="1772">
                        <c:v>1792.843568</c:v>
                      </c:pt>
                      <c:pt idx="1773">
                        <c:v>1793.853479</c:v>
                      </c:pt>
                      <c:pt idx="1774">
                        <c:v>1794.859327</c:v>
                      </c:pt>
                      <c:pt idx="1775">
                        <c:v>1795.874565</c:v>
                      </c:pt>
                      <c:pt idx="1776">
                        <c:v>1796.875454</c:v>
                      </c:pt>
                      <c:pt idx="1777">
                        <c:v>1797.881876</c:v>
                      </c:pt>
                      <c:pt idx="1778">
                        <c:v>1798.895755</c:v>
                      </c:pt>
                      <c:pt idx="1779">
                        <c:v>1799.902335</c:v>
                      </c:pt>
                      <c:pt idx="1780">
                        <c:v>1800.892881</c:v>
                      </c:pt>
                      <c:pt idx="1781">
                        <c:v>1801.899428</c:v>
                      </c:pt>
                      <c:pt idx="1782">
                        <c:v>1802.912644</c:v>
                      </c:pt>
                      <c:pt idx="1783">
                        <c:v>1803.911985</c:v>
                      </c:pt>
                      <c:pt idx="1784">
                        <c:v>1804.929195</c:v>
                      </c:pt>
                      <c:pt idx="1785">
                        <c:v>1805.944807</c:v>
                      </c:pt>
                      <c:pt idx="1786">
                        <c:v>1806.951623</c:v>
                      </c:pt>
                      <c:pt idx="1787">
                        <c:v>1807.968996</c:v>
                      </c:pt>
                      <c:pt idx="1788">
                        <c:v>1808.969375</c:v>
                      </c:pt>
                      <c:pt idx="1789">
                        <c:v>1809.969409</c:v>
                      </c:pt>
                      <c:pt idx="1790">
                        <c:v>1810.97639</c:v>
                      </c:pt>
                      <c:pt idx="1791">
                        <c:v>1811.982178</c:v>
                      </c:pt>
                      <c:pt idx="1792">
                        <c:v>1812.998202</c:v>
                      </c:pt>
                      <c:pt idx="1793">
                        <c:v>1813.997763</c:v>
                      </c:pt>
                      <c:pt idx="1794">
                        <c:v>1814.99557</c:v>
                      </c:pt>
                      <c:pt idx="1795">
                        <c:v>1815.989529</c:v>
                      </c:pt>
                      <c:pt idx="1796">
                        <c:v>1816.992124</c:v>
                      </c:pt>
                      <c:pt idx="1797">
                        <c:v>1817.998764</c:v>
                      </c:pt>
                      <c:pt idx="1798">
                        <c:v>1818.999014</c:v>
                      </c:pt>
                      <c:pt idx="1799">
                        <c:v>1819.998956</c:v>
                      </c:pt>
                      <c:pt idx="1800">
                        <c:v>1821.005294</c:v>
                      </c:pt>
                      <c:pt idx="1801">
                        <c:v>1822.001489</c:v>
                      </c:pt>
                      <c:pt idx="1802">
                        <c:v>1823.000921</c:v>
                      </c:pt>
                      <c:pt idx="1803">
                        <c:v>1824.000538</c:v>
                      </c:pt>
                      <c:pt idx="1804">
                        <c:v>1825.015818</c:v>
                      </c:pt>
                      <c:pt idx="1805">
                        <c:v>1826.016117</c:v>
                      </c:pt>
                      <c:pt idx="1806">
                        <c:v>1827.031379</c:v>
                      </c:pt>
                      <c:pt idx="1807">
                        <c:v>1828.046785</c:v>
                      </c:pt>
                      <c:pt idx="1808">
                        <c:v>1829.046862</c:v>
                      </c:pt>
                      <c:pt idx="1809">
                        <c:v>1830.050557</c:v>
                      </c:pt>
                      <c:pt idx="1810">
                        <c:v>1831.054055</c:v>
                      </c:pt>
                      <c:pt idx="1811">
                        <c:v>1832.0578</c:v>
                      </c:pt>
                      <c:pt idx="1812">
                        <c:v>1833.073237</c:v>
                      </c:pt>
                      <c:pt idx="1813">
                        <c:v>1834.079611</c:v>
                      </c:pt>
                      <c:pt idx="1814">
                        <c:v>1835.089243</c:v>
                      </c:pt>
                      <c:pt idx="1815">
                        <c:v>1836.089173</c:v>
                      </c:pt>
                      <c:pt idx="1816">
                        <c:v>1837.079896</c:v>
                      </c:pt>
                      <c:pt idx="1817">
                        <c:v>1838.079961</c:v>
                      </c:pt>
                      <c:pt idx="1818">
                        <c:v>1839.08132</c:v>
                      </c:pt>
                      <c:pt idx="1819">
                        <c:v>1840.08097</c:v>
                      </c:pt>
                      <c:pt idx="1820">
                        <c:v>1841.109309</c:v>
                      </c:pt>
                      <c:pt idx="1821">
                        <c:v>1842.109836</c:v>
                      </c:pt>
                      <c:pt idx="1822">
                        <c:v>1843.11968</c:v>
                      </c:pt>
                      <c:pt idx="1823">
                        <c:v>1844.119374</c:v>
                      </c:pt>
                      <c:pt idx="1824">
                        <c:v>1845.119383</c:v>
                      </c:pt>
                      <c:pt idx="1825">
                        <c:v>1846.119488</c:v>
                      </c:pt>
                      <c:pt idx="1826">
                        <c:v>1847.119828</c:v>
                      </c:pt>
                      <c:pt idx="1827">
                        <c:v>1848.110931</c:v>
                      </c:pt>
                      <c:pt idx="1828">
                        <c:v>1849.110757</c:v>
                      </c:pt>
                      <c:pt idx="1829">
                        <c:v>1850.12418</c:v>
                      </c:pt>
                      <c:pt idx="1830">
                        <c:v>1851.123937</c:v>
                      </c:pt>
                      <c:pt idx="1831">
                        <c:v>1852.111499</c:v>
                      </c:pt>
                      <c:pt idx="1832">
                        <c:v>1853.111388</c:v>
                      </c:pt>
                      <c:pt idx="1833">
                        <c:v>1854.111152</c:v>
                      </c:pt>
                      <c:pt idx="1834">
                        <c:v>1855.117359</c:v>
                      </c:pt>
                      <c:pt idx="1835">
                        <c:v>1856.117178</c:v>
                      </c:pt>
                      <c:pt idx="1836">
                        <c:v>1857.117636</c:v>
                      </c:pt>
                      <c:pt idx="1837">
                        <c:v>1858.130056</c:v>
                      </c:pt>
                      <c:pt idx="1838">
                        <c:v>1859.133481</c:v>
                      </c:pt>
                      <c:pt idx="1839">
                        <c:v>1860.139735</c:v>
                      </c:pt>
                      <c:pt idx="1840">
                        <c:v>1861.149245</c:v>
                      </c:pt>
                      <c:pt idx="1841">
                        <c:v>1862.164492</c:v>
                      </c:pt>
                      <c:pt idx="1842">
                        <c:v>1863.165205</c:v>
                      </c:pt>
                      <c:pt idx="1843">
                        <c:v>1864.164647</c:v>
                      </c:pt>
                      <c:pt idx="1844">
                        <c:v>1865.171584</c:v>
                      </c:pt>
                      <c:pt idx="1845">
                        <c:v>1866.186956</c:v>
                      </c:pt>
                      <c:pt idx="1846">
                        <c:v>1867.20246</c:v>
                      </c:pt>
                      <c:pt idx="1847">
                        <c:v>1868.196097</c:v>
                      </c:pt>
                      <c:pt idx="1848">
                        <c:v>1869.211632</c:v>
                      </c:pt>
                      <c:pt idx="1849">
                        <c:v>1870.227437</c:v>
                      </c:pt>
                      <c:pt idx="1850">
                        <c:v>1871.243272</c:v>
                      </c:pt>
                      <c:pt idx="1851">
                        <c:v>1872.249699</c:v>
                      </c:pt>
                      <c:pt idx="1852">
                        <c:v>1873.249475</c:v>
                      </c:pt>
                      <c:pt idx="1853">
                        <c:v>1874.249293</c:v>
                      </c:pt>
                      <c:pt idx="1854">
                        <c:v>1875.240365</c:v>
                      </c:pt>
                      <c:pt idx="1855">
                        <c:v>1876.239998</c:v>
                      </c:pt>
                      <c:pt idx="1856">
                        <c:v>1877.239812</c:v>
                      </c:pt>
                      <c:pt idx="1857">
                        <c:v>1878.239917</c:v>
                      </c:pt>
                      <c:pt idx="1858">
                        <c:v>1879.244673</c:v>
                      </c:pt>
                      <c:pt idx="1859">
                        <c:v>1880.246154</c:v>
                      </c:pt>
                      <c:pt idx="1860">
                        <c:v>1881.24592</c:v>
                      </c:pt>
                      <c:pt idx="1861">
                        <c:v>1882.245513</c:v>
                      </c:pt>
                      <c:pt idx="1862">
                        <c:v>1883.235241</c:v>
                      </c:pt>
                      <c:pt idx="1863">
                        <c:v>1884.235197</c:v>
                      </c:pt>
                      <c:pt idx="1864">
                        <c:v>1885.24507</c:v>
                      </c:pt>
                      <c:pt idx="1865">
                        <c:v>1886.244717</c:v>
                      </c:pt>
                      <c:pt idx="1866">
                        <c:v>1887.235636</c:v>
                      </c:pt>
                      <c:pt idx="1867">
                        <c:v>1888.235321</c:v>
                      </c:pt>
                      <c:pt idx="1868">
                        <c:v>1889.235495</c:v>
                      </c:pt>
                      <c:pt idx="1869">
                        <c:v>1890.23626</c:v>
                      </c:pt>
                      <c:pt idx="1870">
                        <c:v>1891.236073</c:v>
                      </c:pt>
                      <c:pt idx="1871">
                        <c:v>1892.235652</c:v>
                      </c:pt>
                      <c:pt idx="1872">
                        <c:v>1893.236983</c:v>
                      </c:pt>
                      <c:pt idx="1873">
                        <c:v>1894.244462</c:v>
                      </c:pt>
                      <c:pt idx="1874">
                        <c:v>1895.244239</c:v>
                      </c:pt>
                      <c:pt idx="1875">
                        <c:v>1896.244508</c:v>
                      </c:pt>
                      <c:pt idx="1876">
                        <c:v>1897.251016</c:v>
                      </c:pt>
                      <c:pt idx="1877">
                        <c:v>1898.25123</c:v>
                      </c:pt>
                      <c:pt idx="1878">
                        <c:v>1899.265342</c:v>
                      </c:pt>
                      <c:pt idx="1879">
                        <c:v>1900.265413</c:v>
                      </c:pt>
                      <c:pt idx="1880">
                        <c:v>1901.265375</c:v>
                      </c:pt>
                      <c:pt idx="1881">
                        <c:v>1902.282109</c:v>
                      </c:pt>
                      <c:pt idx="1882">
                        <c:v>1903.282729</c:v>
                      </c:pt>
                      <c:pt idx="1883">
                        <c:v>1904.297961</c:v>
                      </c:pt>
                      <c:pt idx="1884">
                        <c:v>1905.326535</c:v>
                      </c:pt>
                      <c:pt idx="1885">
                        <c:v>1906.336216</c:v>
                      </c:pt>
                      <c:pt idx="1886">
                        <c:v>1907.335329</c:v>
                      </c:pt>
                      <c:pt idx="1887">
                        <c:v>1908.351183</c:v>
                      </c:pt>
                      <c:pt idx="1888">
                        <c:v>1909.351359</c:v>
                      </c:pt>
                      <c:pt idx="1889">
                        <c:v>1910.366632</c:v>
                      </c:pt>
                      <c:pt idx="1890">
                        <c:v>1911.366536</c:v>
                      </c:pt>
                      <c:pt idx="1891">
                        <c:v>1912.366496</c:v>
                      </c:pt>
                      <c:pt idx="1892">
                        <c:v>1913.366044</c:v>
                      </c:pt>
                      <c:pt idx="1893">
                        <c:v>1914.365956</c:v>
                      </c:pt>
                      <c:pt idx="1894">
                        <c:v>1915.367799</c:v>
                      </c:pt>
                      <c:pt idx="1895">
                        <c:v>1916.367513</c:v>
                      </c:pt>
                      <c:pt idx="1896">
                        <c:v>1917.367344</c:v>
                      </c:pt>
                      <c:pt idx="1897">
                        <c:v>1918.367111</c:v>
                      </c:pt>
                      <c:pt idx="1898">
                        <c:v>1919.366888</c:v>
                      </c:pt>
                      <c:pt idx="1899">
                        <c:v>1920.366685</c:v>
                      </c:pt>
                      <c:pt idx="1900">
                        <c:v>1921.366766</c:v>
                      </c:pt>
                      <c:pt idx="1901">
                        <c:v>1922.366366</c:v>
                      </c:pt>
                      <c:pt idx="1902">
                        <c:v>1923.366154</c:v>
                      </c:pt>
                      <c:pt idx="1903">
                        <c:v>1924.366016</c:v>
                      </c:pt>
                      <c:pt idx="1904">
                        <c:v>1925.368303</c:v>
                      </c:pt>
                      <c:pt idx="1905">
                        <c:v>1926.381454</c:v>
                      </c:pt>
                      <c:pt idx="1906">
                        <c:v>1927.376103</c:v>
                      </c:pt>
                      <c:pt idx="1907">
                        <c:v>1928.382865</c:v>
                      </c:pt>
                      <c:pt idx="1908">
                        <c:v>1929.399217</c:v>
                      </c:pt>
                      <c:pt idx="1909">
                        <c:v>1930.405617</c:v>
                      </c:pt>
                      <c:pt idx="1910">
                        <c:v>1931.422005</c:v>
                      </c:pt>
                      <c:pt idx="1911">
                        <c:v>1932.43738</c:v>
                      </c:pt>
                      <c:pt idx="1912">
                        <c:v>1933.437406</c:v>
                      </c:pt>
                      <c:pt idx="1913">
                        <c:v>1934.444478</c:v>
                      </c:pt>
                      <c:pt idx="1914">
                        <c:v>1935.445179</c:v>
                      </c:pt>
                      <c:pt idx="1915">
                        <c:v>1936.460807</c:v>
                      </c:pt>
                      <c:pt idx="1916">
                        <c:v>1937.460666</c:v>
                      </c:pt>
                      <c:pt idx="1917">
                        <c:v>1938.464412</c:v>
                      </c:pt>
                      <c:pt idx="1918">
                        <c:v>1939.458966</c:v>
                      </c:pt>
                      <c:pt idx="1919">
                        <c:v>1940.473913</c:v>
                      </c:pt>
                      <c:pt idx="1920">
                        <c:v>1941.480336</c:v>
                      </c:pt>
                      <c:pt idx="1921">
                        <c:v>1942.487988</c:v>
                      </c:pt>
                      <c:pt idx="1922">
                        <c:v>1943.494585</c:v>
                      </c:pt>
                      <c:pt idx="1923">
                        <c:v>1944.492631</c:v>
                      </c:pt>
                      <c:pt idx="1924">
                        <c:v>1945.492382</c:v>
                      </c:pt>
                      <c:pt idx="1925">
                        <c:v>1946.492419</c:v>
                      </c:pt>
                      <c:pt idx="1926">
                        <c:v>1947.49231</c:v>
                      </c:pt>
                      <c:pt idx="1927">
                        <c:v>1948.49596</c:v>
                      </c:pt>
                      <c:pt idx="1928">
                        <c:v>1949.498968</c:v>
                      </c:pt>
                      <c:pt idx="1929">
                        <c:v>1950.492427</c:v>
                      </c:pt>
                      <c:pt idx="1930">
                        <c:v>1951.493387</c:v>
                      </c:pt>
                      <c:pt idx="1931">
                        <c:v>1952.493229</c:v>
                      </c:pt>
                      <c:pt idx="1932">
                        <c:v>1953.500029</c:v>
                      </c:pt>
                      <c:pt idx="1933">
                        <c:v>1954.487504</c:v>
                      </c:pt>
                      <c:pt idx="1934">
                        <c:v>1955.489052</c:v>
                      </c:pt>
                      <c:pt idx="1935">
                        <c:v>1956.495712</c:v>
                      </c:pt>
                      <c:pt idx="1936">
                        <c:v>1957.495154</c:v>
                      </c:pt>
                      <c:pt idx="1937">
                        <c:v>1958.495787</c:v>
                      </c:pt>
                      <c:pt idx="1938">
                        <c:v>1959.49638</c:v>
                      </c:pt>
                      <c:pt idx="1939">
                        <c:v>1960.497106</c:v>
                      </c:pt>
                      <c:pt idx="1940">
                        <c:v>1961.487951</c:v>
                      </c:pt>
                      <c:pt idx="1941">
                        <c:v>1962.503582</c:v>
                      </c:pt>
                      <c:pt idx="1942">
                        <c:v>1963.519728</c:v>
                      </c:pt>
                      <c:pt idx="1943">
                        <c:v>1964.519773</c:v>
                      </c:pt>
                      <c:pt idx="1944">
                        <c:v>1965.52596</c:v>
                      </c:pt>
                      <c:pt idx="1945">
                        <c:v>1966.526452</c:v>
                      </c:pt>
                      <c:pt idx="1946">
                        <c:v>1967.535757</c:v>
                      </c:pt>
                      <c:pt idx="1947">
                        <c:v>1968.557334</c:v>
                      </c:pt>
                      <c:pt idx="1948">
                        <c:v>1969.572715</c:v>
                      </c:pt>
                      <c:pt idx="1949">
                        <c:v>1970.573705</c:v>
                      </c:pt>
                      <c:pt idx="1950">
                        <c:v>1971.576834</c:v>
                      </c:pt>
                      <c:pt idx="1951">
                        <c:v>1972.592442</c:v>
                      </c:pt>
                      <c:pt idx="1952">
                        <c:v>1973.608621</c:v>
                      </c:pt>
                      <c:pt idx="1953">
                        <c:v>1974.623727</c:v>
                      </c:pt>
                      <c:pt idx="1954">
                        <c:v>1975.614535</c:v>
                      </c:pt>
                      <c:pt idx="1955">
                        <c:v>1976.621424</c:v>
                      </c:pt>
                      <c:pt idx="1956">
                        <c:v>1977.621634</c:v>
                      </c:pt>
                      <c:pt idx="1957">
                        <c:v>1978.621146</c:v>
                      </c:pt>
                      <c:pt idx="1958">
                        <c:v>1979.620889</c:v>
                      </c:pt>
                      <c:pt idx="1959">
                        <c:v>1980.620923</c:v>
                      </c:pt>
                      <c:pt idx="1960">
                        <c:v>1981.634712</c:v>
                      </c:pt>
                      <c:pt idx="1961">
                        <c:v>1982.636416</c:v>
                      </c:pt>
                      <c:pt idx="1962">
                        <c:v>1983.636273</c:v>
                      </c:pt>
                      <c:pt idx="1963">
                        <c:v>1984.651992</c:v>
                      </c:pt>
                      <c:pt idx="1964">
                        <c:v>1985.651936</c:v>
                      </c:pt>
                      <c:pt idx="1965">
                        <c:v>1986.645897</c:v>
                      </c:pt>
                      <c:pt idx="1966">
                        <c:v>1987.658173</c:v>
                      </c:pt>
                      <c:pt idx="1967">
                        <c:v>1988.674414</c:v>
                      </c:pt>
                      <c:pt idx="1968">
                        <c:v>1989.689615</c:v>
                      </c:pt>
                      <c:pt idx="1969">
                        <c:v>1990.696382</c:v>
                      </c:pt>
                      <c:pt idx="1970">
                        <c:v>1991.703146</c:v>
                      </c:pt>
                      <c:pt idx="1971">
                        <c:v>1992.703589</c:v>
                      </c:pt>
                      <c:pt idx="1972">
                        <c:v>1993.717157</c:v>
                      </c:pt>
                      <c:pt idx="1973">
                        <c:v>1994.723503</c:v>
                      </c:pt>
                      <c:pt idx="1974">
                        <c:v>1995.739032</c:v>
                      </c:pt>
                      <c:pt idx="1975">
                        <c:v>1996.738724</c:v>
                      </c:pt>
                      <c:pt idx="1976">
                        <c:v>1997.74939</c:v>
                      </c:pt>
                      <c:pt idx="1977">
                        <c:v>1998.761891</c:v>
                      </c:pt>
                      <c:pt idx="1978">
                        <c:v>1999.761622</c:v>
                      </c:pt>
                      <c:pt idx="1979">
                        <c:v>2000.76162</c:v>
                      </c:pt>
                      <c:pt idx="1980">
                        <c:v>2001.777797</c:v>
                      </c:pt>
                      <c:pt idx="1981">
                        <c:v>2002.793445</c:v>
                      </c:pt>
                      <c:pt idx="1982">
                        <c:v>2003.782473</c:v>
                      </c:pt>
                      <c:pt idx="1983">
                        <c:v>2004.797771</c:v>
                      </c:pt>
                      <c:pt idx="1984">
                        <c:v>2005.807598</c:v>
                      </c:pt>
                      <c:pt idx="1985">
                        <c:v>2006.812498</c:v>
                      </c:pt>
                      <c:pt idx="1986">
                        <c:v>2007.811524</c:v>
                      </c:pt>
                      <c:pt idx="1987">
                        <c:v>2008.805817</c:v>
                      </c:pt>
                      <c:pt idx="1988">
                        <c:v>2009.816011</c:v>
                      </c:pt>
                      <c:pt idx="1989">
                        <c:v>2010.815798</c:v>
                      </c:pt>
                      <c:pt idx="1990">
                        <c:v>2011.831548</c:v>
                      </c:pt>
                      <c:pt idx="1991">
                        <c:v>2012.839498</c:v>
                      </c:pt>
                      <c:pt idx="1992">
                        <c:v>2013.83939</c:v>
                      </c:pt>
                      <c:pt idx="1993">
                        <c:v>2014.837173</c:v>
                      </c:pt>
                      <c:pt idx="1994">
                        <c:v>2015.837212</c:v>
                      </c:pt>
                      <c:pt idx="1995">
                        <c:v>2016.837929</c:v>
                      </c:pt>
                      <c:pt idx="1996">
                        <c:v>2017.837637</c:v>
                      </c:pt>
                      <c:pt idx="1997">
                        <c:v>2018.837306</c:v>
                      </c:pt>
                      <c:pt idx="1998">
                        <c:v>2019.837842</c:v>
                      </c:pt>
                      <c:pt idx="1999">
                        <c:v>2020.838349</c:v>
                      </c:pt>
                      <c:pt idx="2000">
                        <c:v>2021.838746</c:v>
                      </c:pt>
                      <c:pt idx="2001">
                        <c:v>2022.838255</c:v>
                      </c:pt>
                      <c:pt idx="2002">
                        <c:v>2023.854193</c:v>
                      </c:pt>
                      <c:pt idx="2003">
                        <c:v>2024.848283</c:v>
                      </c:pt>
                      <c:pt idx="2004">
                        <c:v>2025.864103</c:v>
                      </c:pt>
                      <c:pt idx="2005">
                        <c:v>2026.865192</c:v>
                      </c:pt>
                      <c:pt idx="2006">
                        <c:v>2027.877814</c:v>
                      </c:pt>
                      <c:pt idx="2007">
                        <c:v>2028.87767</c:v>
                      </c:pt>
                      <c:pt idx="2008">
                        <c:v>2029.891316</c:v>
                      </c:pt>
                      <c:pt idx="2009">
                        <c:v>2030.881952</c:v>
                      </c:pt>
                      <c:pt idx="2010">
                        <c:v>2031.894536</c:v>
                      </c:pt>
                      <c:pt idx="2011">
                        <c:v>2032.910007</c:v>
                      </c:pt>
                      <c:pt idx="2012">
                        <c:v>2033.91925</c:v>
                      </c:pt>
                      <c:pt idx="2013">
                        <c:v>2034.925848</c:v>
                      </c:pt>
                      <c:pt idx="2014">
                        <c:v>2035.925628</c:v>
                      </c:pt>
                      <c:pt idx="2015">
                        <c:v>2036.940912</c:v>
                      </c:pt>
                      <c:pt idx="2016">
                        <c:v>2037.956655</c:v>
                      </c:pt>
                      <c:pt idx="2017">
                        <c:v>2038.956172</c:v>
                      </c:pt>
                      <c:pt idx="2018">
                        <c:v>2039.962436</c:v>
                      </c:pt>
                      <c:pt idx="2019">
                        <c:v>2040.962457</c:v>
                      </c:pt>
                      <c:pt idx="2020">
                        <c:v>2041.965829</c:v>
                      </c:pt>
                      <c:pt idx="2021">
                        <c:v>2042.965562</c:v>
                      </c:pt>
                      <c:pt idx="2022">
                        <c:v>2043.980866</c:v>
                      </c:pt>
                      <c:pt idx="2023">
                        <c:v>2044.981612</c:v>
                      </c:pt>
                      <c:pt idx="2024">
                        <c:v>2045.977195</c:v>
                      </c:pt>
                      <c:pt idx="2025">
                        <c:v>2046.996106</c:v>
                      </c:pt>
                      <c:pt idx="2026">
                        <c:v>2047.991072</c:v>
                      </c:pt>
                      <c:pt idx="2027">
                        <c:v>2048.990822</c:v>
                      </c:pt>
                      <c:pt idx="2028">
                        <c:v>2049.990448</c:v>
                      </c:pt>
                      <c:pt idx="2029">
                        <c:v>2050.999624</c:v>
                      </c:pt>
                      <c:pt idx="2030">
                        <c:v>2051.999705</c:v>
                      </c:pt>
                      <c:pt idx="2031">
                        <c:v>2053.009188</c:v>
                      </c:pt>
                      <c:pt idx="2032">
                        <c:v>2054.008996</c:v>
                      </c:pt>
                      <c:pt idx="2033">
                        <c:v>2055.002829</c:v>
                      </c:pt>
                      <c:pt idx="2034">
                        <c:v>2056.018434</c:v>
                      </c:pt>
                      <c:pt idx="2035">
                        <c:v>2057.02462</c:v>
                      </c:pt>
                      <c:pt idx="2036">
                        <c:v>2058.024193</c:v>
                      </c:pt>
                      <c:pt idx="2037">
                        <c:v>2059.039819</c:v>
                      </c:pt>
                      <c:pt idx="2038">
                        <c:v>2060.040824</c:v>
                      </c:pt>
                      <c:pt idx="2039">
                        <c:v>2061.040373</c:v>
                      </c:pt>
                      <c:pt idx="2040">
                        <c:v>2062.053918</c:v>
                      </c:pt>
                      <c:pt idx="2041">
                        <c:v>2063.069778</c:v>
                      </c:pt>
                      <c:pt idx="2042">
                        <c:v>2064.085726</c:v>
                      </c:pt>
                      <c:pt idx="2043">
                        <c:v>2065.083031</c:v>
                      </c:pt>
                      <c:pt idx="2044">
                        <c:v>2066.083349</c:v>
                      </c:pt>
                      <c:pt idx="2045">
                        <c:v>2067.08395</c:v>
                      </c:pt>
                      <c:pt idx="2046">
                        <c:v>2068.103555</c:v>
                      </c:pt>
                      <c:pt idx="2047">
                        <c:v>2069.104093</c:v>
                      </c:pt>
                      <c:pt idx="2048">
                        <c:v>2070.118423</c:v>
                      </c:pt>
                      <c:pt idx="2049">
                        <c:v>2071.12573</c:v>
                      </c:pt>
                      <c:pt idx="2050">
                        <c:v>2072.117551</c:v>
                      </c:pt>
                      <c:pt idx="2051">
                        <c:v>2073.124133</c:v>
                      </c:pt>
                      <c:pt idx="2052">
                        <c:v>2074.139482</c:v>
                      </c:pt>
                      <c:pt idx="2053">
                        <c:v>2075.153271</c:v>
                      </c:pt>
                      <c:pt idx="2054">
                        <c:v>2076.169125</c:v>
                      </c:pt>
                      <c:pt idx="2055">
                        <c:v>2077.160158</c:v>
                      </c:pt>
                      <c:pt idx="2056">
                        <c:v>2078.175592</c:v>
                      </c:pt>
                      <c:pt idx="2057">
                        <c:v>2079.175313</c:v>
                      </c:pt>
                      <c:pt idx="2058">
                        <c:v>2080.190822</c:v>
                      </c:pt>
                      <c:pt idx="2059">
                        <c:v>2081.20664</c:v>
                      </c:pt>
                      <c:pt idx="2060">
                        <c:v>2082.216913</c:v>
                      </c:pt>
                      <c:pt idx="2061">
                        <c:v>2083.216538</c:v>
                      </c:pt>
                      <c:pt idx="2062">
                        <c:v>2084.216563</c:v>
                      </c:pt>
                      <c:pt idx="2063">
                        <c:v>2085.218068</c:v>
                      </c:pt>
                      <c:pt idx="2064">
                        <c:v>2086.206219</c:v>
                      </c:pt>
                      <c:pt idx="2065">
                        <c:v>2087.221603</c:v>
                      </c:pt>
                      <c:pt idx="2066">
                        <c:v>2088.221454</c:v>
                      </c:pt>
                      <c:pt idx="2067">
                        <c:v>2089.243284</c:v>
                      </c:pt>
                      <c:pt idx="2068">
                        <c:v>2090.249675</c:v>
                      </c:pt>
                      <c:pt idx="2069">
                        <c:v>2091.249986</c:v>
                      </c:pt>
                      <c:pt idx="2070">
                        <c:v>2092.241027</c:v>
                      </c:pt>
                      <c:pt idx="2071">
                        <c:v>2093.247685</c:v>
                      </c:pt>
                      <c:pt idx="2072">
                        <c:v>2094.248141</c:v>
                      </c:pt>
                      <c:pt idx="2073">
                        <c:v>2095.247959</c:v>
                      </c:pt>
                      <c:pt idx="2074">
                        <c:v>2096.248474</c:v>
                      </c:pt>
                      <c:pt idx="2075">
                        <c:v>2097.248372</c:v>
                      </c:pt>
                      <c:pt idx="2076">
                        <c:v>2098.248753</c:v>
                      </c:pt>
                      <c:pt idx="2077">
                        <c:v>2099.249578</c:v>
                      </c:pt>
                      <c:pt idx="2078">
                        <c:v>2100.249275</c:v>
                      </c:pt>
                      <c:pt idx="2079">
                        <c:v>2101.239906</c:v>
                      </c:pt>
                      <c:pt idx="2080">
                        <c:v>2102.240074</c:v>
                      </c:pt>
                      <c:pt idx="2081">
                        <c:v>2103.246704</c:v>
                      </c:pt>
                      <c:pt idx="2082">
                        <c:v>2104.246697</c:v>
                      </c:pt>
                      <c:pt idx="2083">
                        <c:v>2105.246645</c:v>
                      </c:pt>
                      <c:pt idx="2084">
                        <c:v>2106.246341</c:v>
                      </c:pt>
                      <c:pt idx="2085">
                        <c:v>2107.237184</c:v>
                      </c:pt>
                      <c:pt idx="2086">
                        <c:v>2108.259184</c:v>
                      </c:pt>
                      <c:pt idx="2087">
                        <c:v>2109.258995</c:v>
                      </c:pt>
                      <c:pt idx="2088">
                        <c:v>2110.274871</c:v>
                      </c:pt>
                      <c:pt idx="2089">
                        <c:v>2111.291248</c:v>
                      </c:pt>
                      <c:pt idx="2090">
                        <c:v>2112.285093</c:v>
                      </c:pt>
                      <c:pt idx="2091">
                        <c:v>2113.288904</c:v>
                      </c:pt>
                      <c:pt idx="2092">
                        <c:v>2114.296464</c:v>
                      </c:pt>
                      <c:pt idx="2093">
                        <c:v>2115.295849</c:v>
                      </c:pt>
                      <c:pt idx="2094">
                        <c:v>2116.287243</c:v>
                      </c:pt>
                      <c:pt idx="2095">
                        <c:v>2117.296863</c:v>
                      </c:pt>
                      <c:pt idx="2096">
                        <c:v>2118.310114</c:v>
                      </c:pt>
                      <c:pt idx="2097">
                        <c:v>2119.316747</c:v>
                      </c:pt>
                      <c:pt idx="2098">
                        <c:v>2120.333168</c:v>
                      </c:pt>
                      <c:pt idx="2099">
                        <c:v>2121.335607</c:v>
                      </c:pt>
                      <c:pt idx="2100">
                        <c:v>2122.335787</c:v>
                      </c:pt>
                      <c:pt idx="2101">
                        <c:v>2123.342744</c:v>
                      </c:pt>
                      <c:pt idx="2102">
                        <c:v>2124.343197</c:v>
                      </c:pt>
                      <c:pt idx="2103">
                        <c:v>2125.342655</c:v>
                      </c:pt>
                      <c:pt idx="2104">
                        <c:v>2126.358102</c:v>
                      </c:pt>
                      <c:pt idx="2105">
                        <c:v>2127.35825</c:v>
                      </c:pt>
                      <c:pt idx="2106">
                        <c:v>2128.373769</c:v>
                      </c:pt>
                      <c:pt idx="2107">
                        <c:v>2129.373328</c:v>
                      </c:pt>
                      <c:pt idx="2108">
                        <c:v>2130.373551</c:v>
                      </c:pt>
                      <c:pt idx="2109">
                        <c:v>2131.373678</c:v>
                      </c:pt>
                      <c:pt idx="2110">
                        <c:v>2132.380691</c:v>
                      </c:pt>
                      <c:pt idx="2111">
                        <c:v>2133.37859</c:v>
                      </c:pt>
                      <c:pt idx="2112">
                        <c:v>2134.378636</c:v>
                      </c:pt>
                      <c:pt idx="2113">
                        <c:v>2135.388876</c:v>
                      </c:pt>
                      <c:pt idx="2114">
                        <c:v>2136.402105</c:v>
                      </c:pt>
                      <c:pt idx="2115">
                        <c:v>2137.409267</c:v>
                      </c:pt>
                      <c:pt idx="2116">
                        <c:v>2138.412582</c:v>
                      </c:pt>
                      <c:pt idx="2117">
                        <c:v>2139.412743</c:v>
                      </c:pt>
                      <c:pt idx="2118">
                        <c:v>2140.412291</c:v>
                      </c:pt>
                      <c:pt idx="2119">
                        <c:v>2141.419598</c:v>
                      </c:pt>
                      <c:pt idx="2120">
                        <c:v>2142.426348</c:v>
                      </c:pt>
                      <c:pt idx="2121">
                        <c:v>2143.442018</c:v>
                      </c:pt>
                      <c:pt idx="2122">
                        <c:v>2144.449048</c:v>
                      </c:pt>
                      <c:pt idx="2123">
                        <c:v>2145.448722</c:v>
                      </c:pt>
                      <c:pt idx="2124">
                        <c:v>2146.452227</c:v>
                      </c:pt>
                      <c:pt idx="2125">
                        <c:v>2147.449423</c:v>
                      </c:pt>
                      <c:pt idx="2126">
                        <c:v>2148.449548</c:v>
                      </c:pt>
                      <c:pt idx="2127">
                        <c:v>2149.452118</c:v>
                      </c:pt>
                      <c:pt idx="2128">
                        <c:v>2150.451685</c:v>
                      </c:pt>
                      <c:pt idx="2129">
                        <c:v>2151.45234</c:v>
                      </c:pt>
                      <c:pt idx="2130">
                        <c:v>2152.469135</c:v>
                      </c:pt>
                      <c:pt idx="2131">
                        <c:v>2153.468788</c:v>
                      </c:pt>
                      <c:pt idx="2132">
                        <c:v>2154.484277</c:v>
                      </c:pt>
                      <c:pt idx="2133">
                        <c:v>2155.483538</c:v>
                      </c:pt>
                      <c:pt idx="2134">
                        <c:v>2156.484749</c:v>
                      </c:pt>
                      <c:pt idx="2135">
                        <c:v>2157.484567</c:v>
                      </c:pt>
                      <c:pt idx="2136">
                        <c:v>2158.485019</c:v>
                      </c:pt>
                      <c:pt idx="2137">
                        <c:v>2159.485815</c:v>
                      </c:pt>
                      <c:pt idx="2138">
                        <c:v>2160.492733</c:v>
                      </c:pt>
                      <c:pt idx="2139">
                        <c:v>2161.490032</c:v>
                      </c:pt>
                      <c:pt idx="2140">
                        <c:v>2162.492799</c:v>
                      </c:pt>
                      <c:pt idx="2141">
                        <c:v>2163.492736</c:v>
                      </c:pt>
                      <c:pt idx="2142">
                        <c:v>2164.486463</c:v>
                      </c:pt>
                      <c:pt idx="2143">
                        <c:v>2165.48657</c:v>
                      </c:pt>
                      <c:pt idx="2144">
                        <c:v>2166.486614</c:v>
                      </c:pt>
                      <c:pt idx="2145">
                        <c:v>2167.486521</c:v>
                      </c:pt>
                      <c:pt idx="2146">
                        <c:v>2168.486258</c:v>
                      </c:pt>
                      <c:pt idx="2147">
                        <c:v>2169.486173</c:v>
                      </c:pt>
                      <c:pt idx="2148">
                        <c:v>2170.490379</c:v>
                      </c:pt>
                      <c:pt idx="2149">
                        <c:v>2171.506101</c:v>
                      </c:pt>
                      <c:pt idx="2150">
                        <c:v>2172.522109</c:v>
                      </c:pt>
                      <c:pt idx="2151">
                        <c:v>2173.537228</c:v>
                      </c:pt>
                      <c:pt idx="2152">
                        <c:v>2174.53696</c:v>
                      </c:pt>
                      <c:pt idx="2153">
                        <c:v>2175.55235</c:v>
                      </c:pt>
                      <c:pt idx="2154">
                        <c:v>2176.552597</c:v>
                      </c:pt>
                      <c:pt idx="2155">
                        <c:v>2177.568354</c:v>
                      </c:pt>
                      <c:pt idx="2156">
                        <c:v>2178.568706</c:v>
                      </c:pt>
                      <c:pt idx="2157">
                        <c:v>2179.584393</c:v>
                      </c:pt>
                      <c:pt idx="2158">
                        <c:v>2180.580139</c:v>
                      </c:pt>
                      <c:pt idx="2159">
                        <c:v>2181.58164</c:v>
                      </c:pt>
                      <c:pt idx="2160">
                        <c:v>2182.582329</c:v>
                      </c:pt>
                      <c:pt idx="2161">
                        <c:v>2183.582093</c:v>
                      </c:pt>
                      <c:pt idx="2162">
                        <c:v>2184.585711</c:v>
                      </c:pt>
                      <c:pt idx="2163">
                        <c:v>2185.591701</c:v>
                      </c:pt>
                      <c:pt idx="2164">
                        <c:v>2186.582411</c:v>
                      </c:pt>
                      <c:pt idx="2165">
                        <c:v>2187.582506</c:v>
                      </c:pt>
                      <c:pt idx="2166">
                        <c:v>2188.582205</c:v>
                      </c:pt>
                      <c:pt idx="2167">
                        <c:v>2189.604302</c:v>
                      </c:pt>
                      <c:pt idx="2168">
                        <c:v>2190.595522</c:v>
                      </c:pt>
                      <c:pt idx="2169">
                        <c:v>2191.595197</c:v>
                      </c:pt>
                      <c:pt idx="2170">
                        <c:v>2192.605053</c:v>
                      </c:pt>
                      <c:pt idx="2171">
                        <c:v>2193.605276</c:v>
                      </c:pt>
                      <c:pt idx="2172">
                        <c:v>2194.6048</c:v>
                      </c:pt>
                      <c:pt idx="2173">
                        <c:v>2195.604746</c:v>
                      </c:pt>
                      <c:pt idx="2174">
                        <c:v>2196.60273</c:v>
                      </c:pt>
                      <c:pt idx="2175">
                        <c:v>2197.618472</c:v>
                      </c:pt>
                      <c:pt idx="2176">
                        <c:v>2198.618489</c:v>
                      </c:pt>
                      <c:pt idx="2177">
                        <c:v>2199.618059</c:v>
                      </c:pt>
                      <c:pt idx="2178">
                        <c:v>2200.61393</c:v>
                      </c:pt>
                      <c:pt idx="2179">
                        <c:v>2201.622912</c:v>
                      </c:pt>
                      <c:pt idx="2180">
                        <c:v>2202.622684</c:v>
                      </c:pt>
                      <c:pt idx="2181">
                        <c:v>2203.61676</c:v>
                      </c:pt>
                      <c:pt idx="2182">
                        <c:v>2204.620778</c:v>
                      </c:pt>
                      <c:pt idx="2183">
                        <c:v>2205.613547</c:v>
                      </c:pt>
                      <c:pt idx="2184">
                        <c:v>2206.619923</c:v>
                      </c:pt>
                      <c:pt idx="2185">
                        <c:v>2207.631588</c:v>
                      </c:pt>
                      <c:pt idx="2186">
                        <c:v>2208.644192</c:v>
                      </c:pt>
                      <c:pt idx="2187">
                        <c:v>2209.644936</c:v>
                      </c:pt>
                      <c:pt idx="2188">
                        <c:v>2210.660789</c:v>
                      </c:pt>
                      <c:pt idx="2189">
                        <c:v>2211.661547</c:v>
                      </c:pt>
                      <c:pt idx="2190">
                        <c:v>2212.661402</c:v>
                      </c:pt>
                      <c:pt idx="2191">
                        <c:v>2213.661547</c:v>
                      </c:pt>
                      <c:pt idx="2192">
                        <c:v>2214.661474</c:v>
                      </c:pt>
                      <c:pt idx="2193">
                        <c:v>2215.674451</c:v>
                      </c:pt>
                      <c:pt idx="2194">
                        <c:v>2216.695381</c:v>
                      </c:pt>
                      <c:pt idx="2195">
                        <c:v>2217.711867</c:v>
                      </c:pt>
                      <c:pt idx="2196">
                        <c:v>2218.712011</c:v>
                      </c:pt>
                      <c:pt idx="2197">
                        <c:v>2219.727601</c:v>
                      </c:pt>
                      <c:pt idx="2198">
                        <c:v>2220.734243</c:v>
                      </c:pt>
                      <c:pt idx="2199">
                        <c:v>2221.733882</c:v>
                      </c:pt>
                      <c:pt idx="2200">
                        <c:v>2222.749416</c:v>
                      </c:pt>
                      <c:pt idx="2201">
                        <c:v>2223.764748</c:v>
                      </c:pt>
                      <c:pt idx="2202">
                        <c:v>2224.764541</c:v>
                      </c:pt>
                      <c:pt idx="2203">
                        <c:v>2225.765204</c:v>
                      </c:pt>
                      <c:pt idx="2204">
                        <c:v>2226.766178</c:v>
                      </c:pt>
                      <c:pt idx="2205">
                        <c:v>2227.781672</c:v>
                      </c:pt>
                      <c:pt idx="2206">
                        <c:v>2228.781098</c:v>
                      </c:pt>
                      <c:pt idx="2207">
                        <c:v>2229.781001</c:v>
                      </c:pt>
                      <c:pt idx="2208">
                        <c:v>2230.777917</c:v>
                      </c:pt>
                      <c:pt idx="2209">
                        <c:v>2231.777344</c:v>
                      </c:pt>
                      <c:pt idx="2210">
                        <c:v>2232.77744</c:v>
                      </c:pt>
                      <c:pt idx="2211">
                        <c:v>2233.780094</c:v>
                      </c:pt>
                      <c:pt idx="2212">
                        <c:v>2234.779961</c:v>
                      </c:pt>
                      <c:pt idx="2213">
                        <c:v>2235.780464</c:v>
                      </c:pt>
                      <c:pt idx="2214">
                        <c:v>2236.780029</c:v>
                      </c:pt>
                      <c:pt idx="2215">
                        <c:v>2237.795713</c:v>
                      </c:pt>
                      <c:pt idx="2216">
                        <c:v>2238.795667</c:v>
                      </c:pt>
                      <c:pt idx="2217">
                        <c:v>2239.786354</c:v>
                      </c:pt>
                      <c:pt idx="2218">
                        <c:v>2240.808844</c:v>
                      </c:pt>
                      <c:pt idx="2219">
                        <c:v>2241.809175</c:v>
                      </c:pt>
                      <c:pt idx="2220">
                        <c:v>2242.807778</c:v>
                      </c:pt>
                      <c:pt idx="2221">
                        <c:v>2243.823467</c:v>
                      </c:pt>
                      <c:pt idx="2222">
                        <c:v>2244.829966</c:v>
                      </c:pt>
                      <c:pt idx="2223">
                        <c:v>2245.830122</c:v>
                      </c:pt>
                      <c:pt idx="2224">
                        <c:v>2246.830353</c:v>
                      </c:pt>
                      <c:pt idx="2225">
                        <c:v>2247.82981</c:v>
                      </c:pt>
                      <c:pt idx="2226">
                        <c:v>2248.845946</c:v>
                      </c:pt>
                      <c:pt idx="2227">
                        <c:v>2249.862027</c:v>
                      </c:pt>
                      <c:pt idx="2228">
                        <c:v>2250.868608</c:v>
                      </c:pt>
                      <c:pt idx="2229">
                        <c:v>2251.869794</c:v>
                      </c:pt>
                      <c:pt idx="2230">
                        <c:v>2252.861141</c:v>
                      </c:pt>
                      <c:pt idx="2231">
                        <c:v>2253.862451</c:v>
                      </c:pt>
                      <c:pt idx="2232">
                        <c:v>2254.869037</c:v>
                      </c:pt>
                      <c:pt idx="2233">
                        <c:v>2255.869292</c:v>
                      </c:pt>
                      <c:pt idx="2234">
                        <c:v>2256.872689</c:v>
                      </c:pt>
                      <c:pt idx="2235">
                        <c:v>2257.872902</c:v>
                      </c:pt>
                      <c:pt idx="2236">
                        <c:v>2258.872927</c:v>
                      </c:pt>
                      <c:pt idx="2237">
                        <c:v>2259.864404</c:v>
                      </c:pt>
                      <c:pt idx="2238">
                        <c:v>2260.863972</c:v>
                      </c:pt>
                      <c:pt idx="2239">
                        <c:v>2261.86072</c:v>
                      </c:pt>
                      <c:pt idx="2240">
                        <c:v>2262.867227</c:v>
                      </c:pt>
                      <c:pt idx="2241">
                        <c:v>2263.867188</c:v>
                      </c:pt>
                      <c:pt idx="2242">
                        <c:v>2264.882797</c:v>
                      </c:pt>
                      <c:pt idx="2243">
                        <c:v>2265.882643</c:v>
                      </c:pt>
                      <c:pt idx="2244">
                        <c:v>2266.897851</c:v>
                      </c:pt>
                      <c:pt idx="2245">
                        <c:v>2267.913339</c:v>
                      </c:pt>
                      <c:pt idx="2246">
                        <c:v>2268.907858</c:v>
                      </c:pt>
                      <c:pt idx="2247">
                        <c:v>2269.914293</c:v>
                      </c:pt>
                      <c:pt idx="2248">
                        <c:v>2270.929637</c:v>
                      </c:pt>
                      <c:pt idx="2249">
                        <c:v>2271.936305</c:v>
                      </c:pt>
                      <c:pt idx="2250">
                        <c:v>2272.95228</c:v>
                      </c:pt>
                      <c:pt idx="2251">
                        <c:v>2273.967769</c:v>
                      </c:pt>
                      <c:pt idx="2252">
                        <c:v>2274.982813</c:v>
                      </c:pt>
                      <c:pt idx="2253">
                        <c:v>2275.991711</c:v>
                      </c:pt>
                      <c:pt idx="2254">
                        <c:v>2276.991689</c:v>
                      </c:pt>
                      <c:pt idx="2255">
                        <c:v>2277.991119</c:v>
                      </c:pt>
                      <c:pt idx="2256">
                        <c:v>2278.993051</c:v>
                      </c:pt>
                      <c:pt idx="2257">
                        <c:v>2280.007762</c:v>
                      </c:pt>
                      <c:pt idx="2258">
                        <c:v>2281.023243</c:v>
                      </c:pt>
                      <c:pt idx="2259">
                        <c:v>2282.039006</c:v>
                      </c:pt>
                      <c:pt idx="2260">
                        <c:v>2283.038696</c:v>
                      </c:pt>
                      <c:pt idx="2261">
                        <c:v>2284.048213</c:v>
                      </c:pt>
                      <c:pt idx="2262">
                        <c:v>2285.04791</c:v>
                      </c:pt>
                      <c:pt idx="2263">
                        <c:v>2286.067283</c:v>
                      </c:pt>
                      <c:pt idx="2264">
                        <c:v>2287.082677</c:v>
                      </c:pt>
                      <c:pt idx="2265">
                        <c:v>2288.098346</c:v>
                      </c:pt>
                      <c:pt idx="2266">
                        <c:v>2289.123743</c:v>
                      </c:pt>
                      <c:pt idx="2267">
                        <c:v>2290.139109</c:v>
                      </c:pt>
                      <c:pt idx="2268">
                        <c:v>2291.145715</c:v>
                      </c:pt>
                      <c:pt idx="2269">
                        <c:v>2292.167791</c:v>
                      </c:pt>
                      <c:pt idx="2270">
                        <c:v>2293.168166</c:v>
                      </c:pt>
                      <c:pt idx="2271">
                        <c:v>2294.168227</c:v>
                      </c:pt>
                      <c:pt idx="2272">
                        <c:v>2295.168883</c:v>
                      </c:pt>
                      <c:pt idx="2273">
                        <c:v>2296.169847</c:v>
                      </c:pt>
                      <c:pt idx="2274">
                        <c:v>2297.169153</c:v>
                      </c:pt>
                      <c:pt idx="2275">
                        <c:v>2298.184507</c:v>
                      </c:pt>
                      <c:pt idx="2276">
                        <c:v>2299.191632</c:v>
                      </c:pt>
                      <c:pt idx="2277">
                        <c:v>2300.191401</c:v>
                      </c:pt>
                      <c:pt idx="2278">
                        <c:v>2301.206909</c:v>
                      </c:pt>
                      <c:pt idx="2279">
                        <c:v>2302.204573</c:v>
                      </c:pt>
                      <c:pt idx="2280">
                        <c:v>2303.20428</c:v>
                      </c:pt>
                      <c:pt idx="2281">
                        <c:v>2304.211006</c:v>
                      </c:pt>
                      <c:pt idx="2282">
                        <c:v>2305.229426</c:v>
                      </c:pt>
                      <c:pt idx="2283">
                        <c:v>2306.245049</c:v>
                      </c:pt>
                      <c:pt idx="2284">
                        <c:v>2307.244523</c:v>
                      </c:pt>
                      <c:pt idx="2285">
                        <c:v>2308.236387</c:v>
                      </c:pt>
                      <c:pt idx="2286">
                        <c:v>2309.236271</c:v>
                      </c:pt>
                      <c:pt idx="2287">
                        <c:v>2310.242339</c:v>
                      </c:pt>
                      <c:pt idx="2288">
                        <c:v>2311.24227</c:v>
                      </c:pt>
                      <c:pt idx="2289">
                        <c:v>2312.242073</c:v>
                      </c:pt>
                      <c:pt idx="2290">
                        <c:v>2313.241781</c:v>
                      </c:pt>
                      <c:pt idx="2291">
                        <c:v>2314.241534</c:v>
                      </c:pt>
                      <c:pt idx="2292">
                        <c:v>2315.243241</c:v>
                      </c:pt>
                      <c:pt idx="2293">
                        <c:v>2316.243463</c:v>
                      </c:pt>
                      <c:pt idx="2294">
                        <c:v>2317.265571</c:v>
                      </c:pt>
                      <c:pt idx="2295">
                        <c:v>2318.265532</c:v>
                      </c:pt>
                      <c:pt idx="2296">
                        <c:v>2319.278356</c:v>
                      </c:pt>
                      <c:pt idx="2297">
                        <c:v>2320.278542</c:v>
                      </c:pt>
                      <c:pt idx="2298">
                        <c:v>2321.29429</c:v>
                      </c:pt>
                      <c:pt idx="2299">
                        <c:v>2322.283254</c:v>
                      </c:pt>
                      <c:pt idx="2300">
                        <c:v>2323.298697</c:v>
                      </c:pt>
                      <c:pt idx="2301">
                        <c:v>2324.298407</c:v>
                      </c:pt>
                      <c:pt idx="2302">
                        <c:v>2325.310789</c:v>
                      </c:pt>
                      <c:pt idx="2303">
                        <c:v>2326.327376</c:v>
                      </c:pt>
                      <c:pt idx="2304">
                        <c:v>2327.342682</c:v>
                      </c:pt>
                      <c:pt idx="2305">
                        <c:v>2328.329221</c:v>
                      </c:pt>
                      <c:pt idx="2306">
                        <c:v>2329.338985</c:v>
                      </c:pt>
                      <c:pt idx="2307">
                        <c:v>2330.333664</c:v>
                      </c:pt>
                      <c:pt idx="2308">
                        <c:v>2331.343861</c:v>
                      </c:pt>
                      <c:pt idx="2309">
                        <c:v>2332.343686</c:v>
                      </c:pt>
                      <c:pt idx="2310">
                        <c:v>2333.359367</c:v>
                      </c:pt>
                      <c:pt idx="2311">
                        <c:v>2334.359723</c:v>
                      </c:pt>
                      <c:pt idx="2312">
                        <c:v>2335.368531</c:v>
                      </c:pt>
                      <c:pt idx="2313">
                        <c:v>2336.36119</c:v>
                      </c:pt>
                      <c:pt idx="2314">
                        <c:v>2337.360989</c:v>
                      </c:pt>
                      <c:pt idx="2315">
                        <c:v>2338.376945</c:v>
                      </c:pt>
                      <c:pt idx="2316">
                        <c:v>2339.392544</c:v>
                      </c:pt>
                      <c:pt idx="2317">
                        <c:v>2340.414695</c:v>
                      </c:pt>
                      <c:pt idx="2318">
                        <c:v>2341.421812</c:v>
                      </c:pt>
                      <c:pt idx="2319">
                        <c:v>2342.421647</c:v>
                      </c:pt>
                      <c:pt idx="2320">
                        <c:v>2343.421837</c:v>
                      </c:pt>
                      <c:pt idx="2321">
                        <c:v>2344.414019</c:v>
                      </c:pt>
                      <c:pt idx="2322">
                        <c:v>2345.408564</c:v>
                      </c:pt>
                      <c:pt idx="2323">
                        <c:v>2346.412288</c:v>
                      </c:pt>
                      <c:pt idx="2324">
                        <c:v>2347.412049</c:v>
                      </c:pt>
                      <c:pt idx="2325">
                        <c:v>2348.415295</c:v>
                      </c:pt>
                      <c:pt idx="2326">
                        <c:v>2349.415541</c:v>
                      </c:pt>
                      <c:pt idx="2327">
                        <c:v>2350.410134</c:v>
                      </c:pt>
                      <c:pt idx="2328">
                        <c:v>2351.416778</c:v>
                      </c:pt>
                      <c:pt idx="2329">
                        <c:v>2352.427407</c:v>
                      </c:pt>
                      <c:pt idx="2330">
                        <c:v>2353.427681</c:v>
                      </c:pt>
                      <c:pt idx="2331">
                        <c:v>2354.438306</c:v>
                      </c:pt>
                      <c:pt idx="2332">
                        <c:v>2355.467979</c:v>
                      </c:pt>
                      <c:pt idx="2333">
                        <c:v>2356.483496</c:v>
                      </c:pt>
                      <c:pt idx="2334">
                        <c:v>2357.498766</c:v>
                      </c:pt>
                      <c:pt idx="2335">
                        <c:v>2358.502613</c:v>
                      </c:pt>
                      <c:pt idx="2336">
                        <c:v>2359.509403</c:v>
                      </c:pt>
                      <c:pt idx="2337">
                        <c:v>2360.52396</c:v>
                      </c:pt>
                      <c:pt idx="2338">
                        <c:v>2361.531003</c:v>
                      </c:pt>
                      <c:pt idx="2339">
                        <c:v>2362.546298</c:v>
                      </c:pt>
                      <c:pt idx="2340">
                        <c:v>2363.546133</c:v>
                      </c:pt>
                      <c:pt idx="2341">
                        <c:v>2364.555542</c:v>
                      </c:pt>
                      <c:pt idx="2342">
                        <c:v>2365.560589</c:v>
                      </c:pt>
                      <c:pt idx="2343">
                        <c:v>2366.551821</c:v>
                      </c:pt>
                      <c:pt idx="2344">
                        <c:v>2367.569061</c:v>
                      </c:pt>
                      <c:pt idx="2345">
                        <c:v>2368.584958</c:v>
                      </c:pt>
                      <c:pt idx="2346">
                        <c:v>2369.586006</c:v>
                      </c:pt>
                      <c:pt idx="2347">
                        <c:v>2370.585939</c:v>
                      </c:pt>
                      <c:pt idx="2348">
                        <c:v>2371.585452</c:v>
                      </c:pt>
                      <c:pt idx="2349">
                        <c:v>2372.600735</c:v>
                      </c:pt>
                      <c:pt idx="2350">
                        <c:v>2373.614342</c:v>
                      </c:pt>
                      <c:pt idx="2351">
                        <c:v>2374.613787</c:v>
                      </c:pt>
                      <c:pt idx="2352">
                        <c:v>2375.613861</c:v>
                      </c:pt>
                      <c:pt idx="2353">
                        <c:v>2376.614</c:v>
                      </c:pt>
                      <c:pt idx="2354">
                        <c:v>2377.614095</c:v>
                      </c:pt>
                      <c:pt idx="2355">
                        <c:v>2378.613721</c:v>
                      </c:pt>
                      <c:pt idx="2356">
                        <c:v>2379.619147</c:v>
                      </c:pt>
                      <c:pt idx="2357">
                        <c:v>2380.620329</c:v>
                      </c:pt>
                      <c:pt idx="2358">
                        <c:v>2381.620187</c:v>
                      </c:pt>
                      <c:pt idx="2359">
                        <c:v>2382.620417</c:v>
                      </c:pt>
                      <c:pt idx="2360">
                        <c:v>2383.610927</c:v>
                      </c:pt>
                      <c:pt idx="2361">
                        <c:v>2384.620645</c:v>
                      </c:pt>
                      <c:pt idx="2362">
                        <c:v>2385.620244</c:v>
                      </c:pt>
                      <c:pt idx="2363">
                        <c:v>2386.620276</c:v>
                      </c:pt>
                      <c:pt idx="2364">
                        <c:v>2387.620214</c:v>
                      </c:pt>
                      <c:pt idx="2365">
                        <c:v>2388.619928</c:v>
                      </c:pt>
                      <c:pt idx="2366">
                        <c:v>2389.620099</c:v>
                      </c:pt>
                      <c:pt idx="2367">
                        <c:v>2390.621218</c:v>
                      </c:pt>
                      <c:pt idx="2368">
                        <c:v>2391.62167</c:v>
                      </c:pt>
                      <c:pt idx="2369">
                        <c:v>2392.634194</c:v>
                      </c:pt>
                      <c:pt idx="2370">
                        <c:v>2393.63467</c:v>
                      </c:pt>
                      <c:pt idx="2371">
                        <c:v>2394.649786</c:v>
                      </c:pt>
                      <c:pt idx="2372">
                        <c:v>2395.665396</c:v>
                      </c:pt>
                      <c:pt idx="2373">
                        <c:v>2396.665122</c:v>
                      </c:pt>
                      <c:pt idx="2374">
                        <c:v>2397.672411</c:v>
                      </c:pt>
                      <c:pt idx="2375">
                        <c:v>2398.687728</c:v>
                      </c:pt>
                      <c:pt idx="2376">
                        <c:v>2399.688062</c:v>
                      </c:pt>
                      <c:pt idx="2377">
                        <c:v>2400.673352</c:v>
                      </c:pt>
                      <c:pt idx="2378">
                        <c:v>2401.673135</c:v>
                      </c:pt>
                      <c:pt idx="2379">
                        <c:v>2402.687064</c:v>
                      </c:pt>
                      <c:pt idx="2380">
                        <c:v>2403.703497</c:v>
                      </c:pt>
                      <c:pt idx="2381">
                        <c:v>2404.706051</c:v>
                      </c:pt>
                      <c:pt idx="2382">
                        <c:v>2405.705851</c:v>
                      </c:pt>
                      <c:pt idx="2383">
                        <c:v>2406.720969</c:v>
                      </c:pt>
                      <c:pt idx="2384">
                        <c:v>2407.721518</c:v>
                      </c:pt>
                      <c:pt idx="2385">
                        <c:v>2408.727976</c:v>
                      </c:pt>
                      <c:pt idx="2386">
                        <c:v>2409.727606</c:v>
                      </c:pt>
                      <c:pt idx="2387">
                        <c:v>2410.734732</c:v>
                      </c:pt>
                      <c:pt idx="2388">
                        <c:v>2411.741564</c:v>
                      </c:pt>
                      <c:pt idx="2389">
                        <c:v>2412.735165</c:v>
                      </c:pt>
                      <c:pt idx="2390">
                        <c:v>2413.741438</c:v>
                      </c:pt>
                      <c:pt idx="2391">
                        <c:v>2414.737968</c:v>
                      </c:pt>
                      <c:pt idx="2392">
                        <c:v>2415.738244</c:v>
                      </c:pt>
                      <c:pt idx="2393">
                        <c:v>2416.738229</c:v>
                      </c:pt>
                      <c:pt idx="2394">
                        <c:v>2417.747774</c:v>
                      </c:pt>
                      <c:pt idx="2395">
                        <c:v>2418.747754</c:v>
                      </c:pt>
                      <c:pt idx="2396">
                        <c:v>2419.735289</c:v>
                      </c:pt>
                      <c:pt idx="2397">
                        <c:v>2420.748088</c:v>
                      </c:pt>
                      <c:pt idx="2398">
                        <c:v>2421.749168</c:v>
                      </c:pt>
                      <c:pt idx="2399">
                        <c:v>2422.749338</c:v>
                      </c:pt>
                      <c:pt idx="2400">
                        <c:v>2423.749345</c:v>
                      </c:pt>
                      <c:pt idx="2401">
                        <c:v>2424.749993</c:v>
                      </c:pt>
                      <c:pt idx="2402">
                        <c:v>2425.762049</c:v>
                      </c:pt>
                      <c:pt idx="2403">
                        <c:v>2426.756136</c:v>
                      </c:pt>
                      <c:pt idx="2404">
                        <c:v>2427.756105</c:v>
                      </c:pt>
                      <c:pt idx="2405">
                        <c:v>2428.755866</c:v>
                      </c:pt>
                      <c:pt idx="2406">
                        <c:v>2429.781069</c:v>
                      </c:pt>
                      <c:pt idx="2407">
                        <c:v>2430.789474</c:v>
                      </c:pt>
                      <c:pt idx="2408">
                        <c:v>2431.788841</c:v>
                      </c:pt>
                      <c:pt idx="2409">
                        <c:v>2432.789572</c:v>
                      </c:pt>
                      <c:pt idx="2410">
                        <c:v>2433.796041</c:v>
                      </c:pt>
                      <c:pt idx="2411">
                        <c:v>2434.811316</c:v>
                      </c:pt>
                      <c:pt idx="2412">
                        <c:v>2435.811491</c:v>
                      </c:pt>
                      <c:pt idx="2413">
                        <c:v>2436.826441</c:v>
                      </c:pt>
                      <c:pt idx="2414">
                        <c:v>2437.827187</c:v>
                      </c:pt>
                      <c:pt idx="2415">
                        <c:v>2438.836382</c:v>
                      </c:pt>
                      <c:pt idx="2416">
                        <c:v>2439.836297</c:v>
                      </c:pt>
                      <c:pt idx="2417">
                        <c:v>2440.851653</c:v>
                      </c:pt>
                      <c:pt idx="2418">
                        <c:v>2441.85961</c:v>
                      </c:pt>
                      <c:pt idx="2419">
                        <c:v>2442.875332</c:v>
                      </c:pt>
                      <c:pt idx="2420">
                        <c:v>2443.866289</c:v>
                      </c:pt>
                      <c:pt idx="2421">
                        <c:v>2444.881542</c:v>
                      </c:pt>
                      <c:pt idx="2422">
                        <c:v>2445.888272</c:v>
                      </c:pt>
                      <c:pt idx="2423">
                        <c:v>2446.892395</c:v>
                      </c:pt>
                      <c:pt idx="2424">
                        <c:v>2447.892516</c:v>
                      </c:pt>
                      <c:pt idx="2425">
                        <c:v>2448.907897</c:v>
                      </c:pt>
                      <c:pt idx="2426">
                        <c:v>2449.928448</c:v>
                      </c:pt>
                      <c:pt idx="2427">
                        <c:v>2450.944165</c:v>
                      </c:pt>
                      <c:pt idx="2428">
                        <c:v>2451.966021</c:v>
                      </c:pt>
                      <c:pt idx="2429">
                        <c:v>2452.961198</c:v>
                      </c:pt>
                      <c:pt idx="2430">
                        <c:v>2453.968485</c:v>
                      </c:pt>
                      <c:pt idx="2431">
                        <c:v>2454.959231</c:v>
                      </c:pt>
                      <c:pt idx="2432">
                        <c:v>2455.965772</c:v>
                      </c:pt>
                      <c:pt idx="2433">
                        <c:v>2456.970789</c:v>
                      </c:pt>
                      <c:pt idx="2434">
                        <c:v>2457.970719</c:v>
                      </c:pt>
                      <c:pt idx="2435">
                        <c:v>2458.985983</c:v>
                      </c:pt>
                      <c:pt idx="2436">
                        <c:v>2459.986099</c:v>
                      </c:pt>
                      <c:pt idx="2437">
                        <c:v>2460.992391</c:v>
                      </c:pt>
                      <c:pt idx="2438">
                        <c:v>2461.999355</c:v>
                      </c:pt>
                      <c:pt idx="2439">
                        <c:v>2463.005788</c:v>
                      </c:pt>
                      <c:pt idx="2440">
                        <c:v>2464.003777</c:v>
                      </c:pt>
                      <c:pt idx="2441">
                        <c:v>2465.019172</c:v>
                      </c:pt>
                      <c:pt idx="2442">
                        <c:v>2466.034711</c:v>
                      </c:pt>
                      <c:pt idx="2443">
                        <c:v>2467.039493</c:v>
                      </c:pt>
                      <c:pt idx="2444">
                        <c:v>2468.039061</c:v>
                      </c:pt>
                      <c:pt idx="2445">
                        <c:v>2469.054694</c:v>
                      </c:pt>
                      <c:pt idx="2446">
                        <c:v>2470.05457</c:v>
                      </c:pt>
                      <c:pt idx="2447">
                        <c:v>2471.070093</c:v>
                      </c:pt>
                      <c:pt idx="2448">
                        <c:v>2472.085579</c:v>
                      </c:pt>
                      <c:pt idx="2449">
                        <c:v>2473.084931</c:v>
                      </c:pt>
                      <c:pt idx="2450">
                        <c:v>2474.084861</c:v>
                      </c:pt>
                      <c:pt idx="2451">
                        <c:v>2475.100137</c:v>
                      </c:pt>
                      <c:pt idx="2452">
                        <c:v>2476.115973</c:v>
                      </c:pt>
                      <c:pt idx="2453">
                        <c:v>2477.116527</c:v>
                      </c:pt>
                      <c:pt idx="2454">
                        <c:v>2478.120568</c:v>
                      </c:pt>
                      <c:pt idx="2455">
                        <c:v>2479.111193</c:v>
                      </c:pt>
                      <c:pt idx="2456">
                        <c:v>2480.111828</c:v>
                      </c:pt>
                      <c:pt idx="2457">
                        <c:v>2481.111445</c:v>
                      </c:pt>
                      <c:pt idx="2458">
                        <c:v>2482.111137</c:v>
                      </c:pt>
                      <c:pt idx="2459">
                        <c:v>2483.1172</c:v>
                      </c:pt>
                      <c:pt idx="2460">
                        <c:v>2484.11675</c:v>
                      </c:pt>
                      <c:pt idx="2461">
                        <c:v>2485.116441</c:v>
                      </c:pt>
                      <c:pt idx="2462">
                        <c:v>2486.116273</c:v>
                      </c:pt>
                      <c:pt idx="2463">
                        <c:v>2487.117398</c:v>
                      </c:pt>
                      <c:pt idx="2464">
                        <c:v>2488.117356</c:v>
                      </c:pt>
                      <c:pt idx="2465">
                        <c:v>2489.117024</c:v>
                      </c:pt>
                      <c:pt idx="2466">
                        <c:v>2490.116823</c:v>
                      </c:pt>
                      <c:pt idx="2467">
                        <c:v>2491.117014</c:v>
                      </c:pt>
                      <c:pt idx="2468">
                        <c:v>2492.11664</c:v>
                      </c:pt>
                      <c:pt idx="2469">
                        <c:v>2493.116346</c:v>
                      </c:pt>
                      <c:pt idx="2470">
                        <c:v>2494.121799</c:v>
                      </c:pt>
                      <c:pt idx="2471">
                        <c:v>2495.121232</c:v>
                      </c:pt>
                      <c:pt idx="2472">
                        <c:v>2496.115335</c:v>
                      </c:pt>
                      <c:pt idx="2473">
                        <c:v>2497.115834</c:v>
                      </c:pt>
                      <c:pt idx="2474">
                        <c:v>2498.110606</c:v>
                      </c:pt>
                      <c:pt idx="2475">
                        <c:v>2499.110942</c:v>
                      </c:pt>
                      <c:pt idx="2476">
                        <c:v>2500.110108</c:v>
                      </c:pt>
                      <c:pt idx="2477">
                        <c:v>2501.11035</c:v>
                      </c:pt>
                      <c:pt idx="2478">
                        <c:v>2502.110873</c:v>
                      </c:pt>
                      <c:pt idx="2479">
                        <c:v>2503.115822</c:v>
                      </c:pt>
                      <c:pt idx="2480">
                        <c:v>2504.115903</c:v>
                      </c:pt>
                      <c:pt idx="2481">
                        <c:v>2505.115505</c:v>
                      </c:pt>
                      <c:pt idx="2482">
                        <c:v>2506.115232</c:v>
                      </c:pt>
                      <c:pt idx="2483">
                        <c:v>2507.115007</c:v>
                      </c:pt>
                      <c:pt idx="2484">
                        <c:v>2508.114808</c:v>
                      </c:pt>
                      <c:pt idx="2485">
                        <c:v>2509.114575</c:v>
                      </c:pt>
                      <c:pt idx="2486">
                        <c:v>2510.121303</c:v>
                      </c:pt>
                      <c:pt idx="2487">
                        <c:v>2511.125779</c:v>
                      </c:pt>
                      <c:pt idx="2488">
                        <c:v>2512.135467</c:v>
                      </c:pt>
                      <c:pt idx="2489">
                        <c:v>2513.142009</c:v>
                      </c:pt>
                      <c:pt idx="2490">
                        <c:v>2514.141585</c:v>
                      </c:pt>
                      <c:pt idx="2491">
                        <c:v>2515.158323</c:v>
                      </c:pt>
                      <c:pt idx="2492">
                        <c:v>2516.15886</c:v>
                      </c:pt>
                      <c:pt idx="2493">
                        <c:v>2517.15963</c:v>
                      </c:pt>
                      <c:pt idx="2494">
                        <c:v>2518.175007</c:v>
                      </c:pt>
                      <c:pt idx="2495">
                        <c:v>2519.175542</c:v>
                      </c:pt>
                      <c:pt idx="2496">
                        <c:v>2520.176017</c:v>
                      </c:pt>
                      <c:pt idx="2497">
                        <c:v>2521.201607</c:v>
                      </c:pt>
                      <c:pt idx="2498">
                        <c:v>2522.201441</c:v>
                      </c:pt>
                      <c:pt idx="2499">
                        <c:v>2523.192556</c:v>
                      </c:pt>
                      <c:pt idx="2500">
                        <c:v>2524.217641</c:v>
                      </c:pt>
                      <c:pt idx="2501">
                        <c:v>2525.221437</c:v>
                      </c:pt>
                      <c:pt idx="2502">
                        <c:v>2526.236752</c:v>
                      </c:pt>
                      <c:pt idx="2503">
                        <c:v>2527.249613</c:v>
                      </c:pt>
                      <c:pt idx="2504">
                        <c:v>2528.240318</c:v>
                      </c:pt>
                      <c:pt idx="2505">
                        <c:v>2529.239916</c:v>
                      </c:pt>
                      <c:pt idx="2506">
                        <c:v>2530.239838</c:v>
                      </c:pt>
                      <c:pt idx="2507">
                        <c:v>2531.239758</c:v>
                      </c:pt>
                      <c:pt idx="2508">
                        <c:v>2532.239627</c:v>
                      </c:pt>
                      <c:pt idx="2509">
                        <c:v>2533.236227</c:v>
                      </c:pt>
                      <c:pt idx="2510">
                        <c:v>2534.23648</c:v>
                      </c:pt>
                      <c:pt idx="2511">
                        <c:v>2535.237042</c:v>
                      </c:pt>
                      <c:pt idx="2512">
                        <c:v>2536.246475</c:v>
                      </c:pt>
                      <c:pt idx="2513">
                        <c:v>2537.247071</c:v>
                      </c:pt>
                      <c:pt idx="2514">
                        <c:v>2538.238205</c:v>
                      </c:pt>
                      <c:pt idx="2515">
                        <c:v>2539.237713</c:v>
                      </c:pt>
                      <c:pt idx="2516">
                        <c:v>2540.244893</c:v>
                      </c:pt>
                      <c:pt idx="2517">
                        <c:v>2541.244632</c:v>
                      </c:pt>
                      <c:pt idx="2518">
                        <c:v>2542.245094</c:v>
                      </c:pt>
                      <c:pt idx="2519">
                        <c:v>2543.244712</c:v>
                      </c:pt>
                      <c:pt idx="2520">
                        <c:v>2544.257526</c:v>
                      </c:pt>
                      <c:pt idx="2521">
                        <c:v>2545.257598</c:v>
                      </c:pt>
                      <c:pt idx="2522">
                        <c:v>2546.263842</c:v>
                      </c:pt>
                      <c:pt idx="2523">
                        <c:v>2547.278904</c:v>
                      </c:pt>
                      <c:pt idx="2524">
                        <c:v>2548.288445</c:v>
                      </c:pt>
                      <c:pt idx="2525">
                        <c:v>2549.288176</c:v>
                      </c:pt>
                      <c:pt idx="2526">
                        <c:v>2550.287934</c:v>
                      </c:pt>
                      <c:pt idx="2527">
                        <c:v>2551.287697</c:v>
                      </c:pt>
                      <c:pt idx="2528">
                        <c:v>2552.287494</c:v>
                      </c:pt>
                      <c:pt idx="2529">
                        <c:v>2553.287456</c:v>
                      </c:pt>
                      <c:pt idx="2530">
                        <c:v>2554.287273</c:v>
                      </c:pt>
                      <c:pt idx="2531">
                        <c:v>2555.28749</c:v>
                      </c:pt>
                      <c:pt idx="2532">
                        <c:v>2556.297368</c:v>
                      </c:pt>
                      <c:pt idx="2533">
                        <c:v>2557.328886</c:v>
                      </c:pt>
                      <c:pt idx="2534">
                        <c:v>2558.316719</c:v>
                      </c:pt>
                      <c:pt idx="2535">
                        <c:v>2559.3166</c:v>
                      </c:pt>
                      <c:pt idx="2536">
                        <c:v>2560.336947</c:v>
                      </c:pt>
                      <c:pt idx="2537">
                        <c:v>2561.359299</c:v>
                      </c:pt>
                      <c:pt idx="2538">
                        <c:v>2562.374897</c:v>
                      </c:pt>
                      <c:pt idx="2539">
                        <c:v>2563.362505</c:v>
                      </c:pt>
                      <c:pt idx="2540">
                        <c:v>2564.362661</c:v>
                      </c:pt>
                      <c:pt idx="2541">
                        <c:v>2565.363246</c:v>
                      </c:pt>
                      <c:pt idx="2542">
                        <c:v>2566.363153</c:v>
                      </c:pt>
                      <c:pt idx="2543">
                        <c:v>2567.362784</c:v>
                      </c:pt>
                      <c:pt idx="2544">
                        <c:v>2568.371526</c:v>
                      </c:pt>
                      <c:pt idx="2545">
                        <c:v>2569.371157</c:v>
                      </c:pt>
                      <c:pt idx="2546">
                        <c:v>2570.371228</c:v>
                      </c:pt>
                      <c:pt idx="2547">
                        <c:v>2571.371248</c:v>
                      </c:pt>
                      <c:pt idx="2548">
                        <c:v>2572.370769</c:v>
                      </c:pt>
                      <c:pt idx="2549">
                        <c:v>2573.370737</c:v>
                      </c:pt>
                      <c:pt idx="2550">
                        <c:v>2574.370664</c:v>
                      </c:pt>
                      <c:pt idx="2551">
                        <c:v>2575.370679</c:v>
                      </c:pt>
                      <c:pt idx="2552">
                        <c:v>2576.361077</c:v>
                      </c:pt>
                      <c:pt idx="2553">
                        <c:v>2577.376658</c:v>
                      </c:pt>
                      <c:pt idx="2554">
                        <c:v>2578.393005</c:v>
                      </c:pt>
                      <c:pt idx="2555">
                        <c:v>2579.393198</c:v>
                      </c:pt>
                      <c:pt idx="2556">
                        <c:v>2580.393357</c:v>
                      </c:pt>
                      <c:pt idx="2557">
                        <c:v>2581.409678</c:v>
                      </c:pt>
                      <c:pt idx="2558">
                        <c:v>2582.426174</c:v>
                      </c:pt>
                      <c:pt idx="2559">
                        <c:v>2583.426316</c:v>
                      </c:pt>
                      <c:pt idx="2560">
                        <c:v>2584.442284</c:v>
                      </c:pt>
                      <c:pt idx="2561">
                        <c:v>2585.44245</c:v>
                      </c:pt>
                      <c:pt idx="2562">
                        <c:v>2586.457685</c:v>
                      </c:pt>
                      <c:pt idx="2563">
                        <c:v>2587.457985</c:v>
                      </c:pt>
                      <c:pt idx="2564">
                        <c:v>2588.457827</c:v>
                      </c:pt>
                      <c:pt idx="2565">
                        <c:v>2589.457637</c:v>
                      </c:pt>
                      <c:pt idx="2566">
                        <c:v>2590.46373</c:v>
                      </c:pt>
                      <c:pt idx="2567">
                        <c:v>2591.461421</c:v>
                      </c:pt>
                      <c:pt idx="2568">
                        <c:v>2592.461332</c:v>
                      </c:pt>
                      <c:pt idx="2569">
                        <c:v>2593.46153</c:v>
                      </c:pt>
                      <c:pt idx="2570">
                        <c:v>2594.461188</c:v>
                      </c:pt>
                      <c:pt idx="2571">
                        <c:v>2595.461103</c:v>
                      </c:pt>
                      <c:pt idx="2572">
                        <c:v>2596.460903</c:v>
                      </c:pt>
                      <c:pt idx="2573">
                        <c:v>2597.461279</c:v>
                      </c:pt>
                      <c:pt idx="2574">
                        <c:v>2598.461349</c:v>
                      </c:pt>
                      <c:pt idx="2575">
                        <c:v>2599.476825</c:v>
                      </c:pt>
                      <c:pt idx="2576">
                        <c:v>2600.476888</c:v>
                      </c:pt>
                      <c:pt idx="2577">
                        <c:v>2601.4927</c:v>
                      </c:pt>
                      <c:pt idx="2578">
                        <c:v>2602.499233</c:v>
                      </c:pt>
                      <c:pt idx="2579">
                        <c:v>2603.50589</c:v>
                      </c:pt>
                      <c:pt idx="2580">
                        <c:v>2604.511325</c:v>
                      </c:pt>
                      <c:pt idx="2581">
                        <c:v>2605.523072</c:v>
                      </c:pt>
                      <c:pt idx="2582">
                        <c:v>2606.523075</c:v>
                      </c:pt>
                      <c:pt idx="2583">
                        <c:v>2607.534526</c:v>
                      </c:pt>
                      <c:pt idx="2584">
                        <c:v>2608.538907</c:v>
                      </c:pt>
                      <c:pt idx="2585">
                        <c:v>2609.539101</c:v>
                      </c:pt>
                      <c:pt idx="2586">
                        <c:v>2610.545729</c:v>
                      </c:pt>
                      <c:pt idx="2587">
                        <c:v>2611.534786</c:v>
                      </c:pt>
                      <c:pt idx="2588">
                        <c:v>2612.54007</c:v>
                      </c:pt>
                      <c:pt idx="2589">
                        <c:v>2613.555415</c:v>
                      </c:pt>
                      <c:pt idx="2590">
                        <c:v>2614.565109</c:v>
                      </c:pt>
                      <c:pt idx="2591">
                        <c:v>2615.56549</c:v>
                      </c:pt>
                      <c:pt idx="2592">
                        <c:v>2616.575029</c:v>
                      </c:pt>
                      <c:pt idx="2593">
                        <c:v>2617.590668</c:v>
                      </c:pt>
                      <c:pt idx="2594">
                        <c:v>2618.586863</c:v>
                      </c:pt>
                      <c:pt idx="2595">
                        <c:v>2619.586891</c:v>
                      </c:pt>
                      <c:pt idx="2596">
                        <c:v>2620.584629</c:v>
                      </c:pt>
                      <c:pt idx="2597">
                        <c:v>2621.585316</c:v>
                      </c:pt>
                      <c:pt idx="2598">
                        <c:v>2622.600927</c:v>
                      </c:pt>
                      <c:pt idx="2599">
                        <c:v>2623.601828</c:v>
                      </c:pt>
                      <c:pt idx="2600">
                        <c:v>2624.625133</c:v>
                      </c:pt>
                      <c:pt idx="2601">
                        <c:v>2625.62536</c:v>
                      </c:pt>
                      <c:pt idx="2602">
                        <c:v>2626.613671</c:v>
                      </c:pt>
                      <c:pt idx="2603">
                        <c:v>2627.620905</c:v>
                      </c:pt>
                      <c:pt idx="2604">
                        <c:v>2628.620844</c:v>
                      </c:pt>
                      <c:pt idx="2605">
                        <c:v>2629.621373</c:v>
                      </c:pt>
                      <c:pt idx="2606">
                        <c:v>2630.627978</c:v>
                      </c:pt>
                      <c:pt idx="2607">
                        <c:v>2631.634889</c:v>
                      </c:pt>
                      <c:pt idx="2608">
                        <c:v>2632.635482</c:v>
                      </c:pt>
                      <c:pt idx="2609">
                        <c:v>2633.652057</c:v>
                      </c:pt>
                      <c:pt idx="2610">
                        <c:v>2634.657724</c:v>
                      </c:pt>
                      <c:pt idx="2611">
                        <c:v>2635.65709</c:v>
                      </c:pt>
                      <c:pt idx="2612">
                        <c:v>2636.664675</c:v>
                      </c:pt>
                      <c:pt idx="2613">
                        <c:v>2637.667001</c:v>
                      </c:pt>
                      <c:pt idx="2614">
                        <c:v>2638.674521</c:v>
                      </c:pt>
                      <c:pt idx="2615">
                        <c:v>2639.689721</c:v>
                      </c:pt>
                      <c:pt idx="2616">
                        <c:v>2640.69117</c:v>
                      </c:pt>
                      <c:pt idx="2617">
                        <c:v>2641.691038</c:v>
                      </c:pt>
                      <c:pt idx="2618">
                        <c:v>2642.706398</c:v>
                      </c:pt>
                      <c:pt idx="2619">
                        <c:v>2643.713723</c:v>
                      </c:pt>
                      <c:pt idx="2620">
                        <c:v>2644.714292</c:v>
                      </c:pt>
                      <c:pt idx="2621">
                        <c:v>2645.730216</c:v>
                      </c:pt>
                      <c:pt idx="2622">
                        <c:v>2646.74591</c:v>
                      </c:pt>
                      <c:pt idx="2623">
                        <c:v>2647.755697</c:v>
                      </c:pt>
                      <c:pt idx="2624">
                        <c:v>2648.762287</c:v>
                      </c:pt>
                      <c:pt idx="2625">
                        <c:v>2649.758002</c:v>
                      </c:pt>
                      <c:pt idx="2626">
                        <c:v>2650.764171</c:v>
                      </c:pt>
                      <c:pt idx="2627">
                        <c:v>2651.770745</c:v>
                      </c:pt>
                      <c:pt idx="2628">
                        <c:v>2652.786801</c:v>
                      </c:pt>
                      <c:pt idx="2629">
                        <c:v>2653.786452</c:v>
                      </c:pt>
                      <c:pt idx="2630">
                        <c:v>2654.799065</c:v>
                      </c:pt>
                      <c:pt idx="2631">
                        <c:v>2655.815401</c:v>
                      </c:pt>
                      <c:pt idx="2632">
                        <c:v>2656.841968</c:v>
                      </c:pt>
                      <c:pt idx="2633">
                        <c:v>2657.841579</c:v>
                      </c:pt>
                      <c:pt idx="2634">
                        <c:v>2658.857354</c:v>
                      </c:pt>
                      <c:pt idx="2635">
                        <c:v>2659.872749</c:v>
                      </c:pt>
                      <c:pt idx="2636">
                        <c:v>2660.877769</c:v>
                      </c:pt>
                      <c:pt idx="2637">
                        <c:v>2661.878291</c:v>
                      </c:pt>
                      <c:pt idx="2638">
                        <c:v>2662.884255</c:v>
                      </c:pt>
                      <c:pt idx="2639">
                        <c:v>2663.899752</c:v>
                      </c:pt>
                      <c:pt idx="2640">
                        <c:v>2664.915543</c:v>
                      </c:pt>
                      <c:pt idx="2641">
                        <c:v>2665.916168</c:v>
                      </c:pt>
                      <c:pt idx="2642">
                        <c:v>2666.923382</c:v>
                      </c:pt>
                      <c:pt idx="2643">
                        <c:v>2667.933352</c:v>
                      </c:pt>
                      <c:pt idx="2644">
                        <c:v>2668.943222</c:v>
                      </c:pt>
                      <c:pt idx="2645">
                        <c:v>2669.958659</c:v>
                      </c:pt>
                      <c:pt idx="2646">
                        <c:v>2670.968361</c:v>
                      </c:pt>
                      <c:pt idx="2647">
                        <c:v>2671.968644</c:v>
                      </c:pt>
                      <c:pt idx="2648">
                        <c:v>2672.969272</c:v>
                      </c:pt>
                      <c:pt idx="2649">
                        <c:v>2673.969755</c:v>
                      </c:pt>
                      <c:pt idx="2650">
                        <c:v>2674.97532</c:v>
                      </c:pt>
                      <c:pt idx="2651">
                        <c:v>2675.9805</c:v>
                      </c:pt>
                      <c:pt idx="2652">
                        <c:v>2676.990069</c:v>
                      </c:pt>
                      <c:pt idx="2653">
                        <c:v>2677.997553</c:v>
                      </c:pt>
                      <c:pt idx="2654">
                        <c:v>2679.013033</c:v>
                      </c:pt>
                      <c:pt idx="2655">
                        <c:v>2680.002376</c:v>
                      </c:pt>
                      <c:pt idx="2656">
                        <c:v>2681.009296</c:v>
                      </c:pt>
                      <c:pt idx="2657">
                        <c:v>2682.03149</c:v>
                      </c:pt>
                      <c:pt idx="2658">
                        <c:v>2683.031738</c:v>
                      </c:pt>
                      <c:pt idx="2659">
                        <c:v>2684.047201</c:v>
                      </c:pt>
                      <c:pt idx="2660">
                        <c:v>2685.062322</c:v>
                      </c:pt>
                      <c:pt idx="2661">
                        <c:v>2686.069416</c:v>
                      </c:pt>
                      <c:pt idx="2662">
                        <c:v>2687.077936</c:v>
                      </c:pt>
                      <c:pt idx="2663">
                        <c:v>2688.093948</c:v>
                      </c:pt>
                      <c:pt idx="2664">
                        <c:v>2689.093907</c:v>
                      </c:pt>
                      <c:pt idx="2665">
                        <c:v>2690.093761</c:v>
                      </c:pt>
                      <c:pt idx="2666">
                        <c:v>2691.093946</c:v>
                      </c:pt>
                      <c:pt idx="2667">
                        <c:v>2692.093704</c:v>
                      </c:pt>
                      <c:pt idx="2668">
                        <c:v>2693.094053</c:v>
                      </c:pt>
                      <c:pt idx="2669">
                        <c:v>2694.093406</c:v>
                      </c:pt>
                      <c:pt idx="2670">
                        <c:v>2695.109385</c:v>
                      </c:pt>
                      <c:pt idx="2671">
                        <c:v>2696.094931</c:v>
                      </c:pt>
                      <c:pt idx="2672">
                        <c:v>2697.110255</c:v>
                      </c:pt>
                      <c:pt idx="2673">
                        <c:v>2698.115752</c:v>
                      </c:pt>
                      <c:pt idx="2674">
                        <c:v>2699.125252</c:v>
                      </c:pt>
                      <c:pt idx="2675">
                        <c:v>2700.118969</c:v>
                      </c:pt>
                      <c:pt idx="2676">
                        <c:v>2701.119461</c:v>
                      </c:pt>
                      <c:pt idx="2677">
                        <c:v>2702.119378</c:v>
                      </c:pt>
                      <c:pt idx="2678">
                        <c:v>2703.119224</c:v>
                      </c:pt>
                      <c:pt idx="2679">
                        <c:v>2704.119386</c:v>
                      </c:pt>
                      <c:pt idx="2680">
                        <c:v>2705.126104</c:v>
                      </c:pt>
                      <c:pt idx="2681">
                        <c:v>2706.132843</c:v>
                      </c:pt>
                      <c:pt idx="2682">
                        <c:v>2707.132649</c:v>
                      </c:pt>
                      <c:pt idx="2683">
                        <c:v>2708.132058</c:v>
                      </c:pt>
                      <c:pt idx="2684">
                        <c:v>2709.132047</c:v>
                      </c:pt>
                      <c:pt idx="2685">
                        <c:v>2710.13256</c:v>
                      </c:pt>
                      <c:pt idx="2686">
                        <c:v>2711.14811</c:v>
                      </c:pt>
                      <c:pt idx="2687">
                        <c:v>2712.1553</c:v>
                      </c:pt>
                      <c:pt idx="2688">
                        <c:v>2713.155314</c:v>
                      </c:pt>
                      <c:pt idx="2689">
                        <c:v>2714.148268</c:v>
                      </c:pt>
                      <c:pt idx="2690">
                        <c:v>2715.170594</c:v>
                      </c:pt>
                      <c:pt idx="2691">
                        <c:v>2716.170249</c:v>
                      </c:pt>
                      <c:pt idx="2692">
                        <c:v>2717.186026</c:v>
                      </c:pt>
                      <c:pt idx="2693">
                        <c:v>2718.186124</c:v>
                      </c:pt>
                      <c:pt idx="2694">
                        <c:v>2719.198451</c:v>
                      </c:pt>
                      <c:pt idx="2695">
                        <c:v>2720.198453</c:v>
                      </c:pt>
                      <c:pt idx="2696">
                        <c:v>2721.213745</c:v>
                      </c:pt>
                      <c:pt idx="2697">
                        <c:v>2722.213889</c:v>
                      </c:pt>
                      <c:pt idx="2698">
                        <c:v>2723.229083</c:v>
                      </c:pt>
                      <c:pt idx="2699">
                        <c:v>2724.235712</c:v>
                      </c:pt>
                      <c:pt idx="2700">
                        <c:v>2725.235867</c:v>
                      </c:pt>
                      <c:pt idx="2701">
                        <c:v>2726.242329</c:v>
                      </c:pt>
                      <c:pt idx="2702">
                        <c:v>2727.248898</c:v>
                      </c:pt>
                      <c:pt idx="2703">
                        <c:v>2728.246345</c:v>
                      </c:pt>
                      <c:pt idx="2704">
                        <c:v>2729.241008</c:v>
                      </c:pt>
                      <c:pt idx="2705">
                        <c:v>2730.241498</c:v>
                      </c:pt>
                      <c:pt idx="2706">
                        <c:v>2731.240888</c:v>
                      </c:pt>
                      <c:pt idx="2707">
                        <c:v>2732.241182</c:v>
                      </c:pt>
                      <c:pt idx="2708">
                        <c:v>2733.238561</c:v>
                      </c:pt>
                      <c:pt idx="2709">
                        <c:v>2734.251622</c:v>
                      </c:pt>
                      <c:pt idx="2710">
                        <c:v>2735.258112</c:v>
                      </c:pt>
                      <c:pt idx="2711">
                        <c:v>2736.273603</c:v>
                      </c:pt>
                      <c:pt idx="2712">
                        <c:v>2737.280143</c:v>
                      </c:pt>
                      <c:pt idx="2713">
                        <c:v>2738.274347</c:v>
                      </c:pt>
                      <c:pt idx="2714">
                        <c:v>2739.290945</c:v>
                      </c:pt>
                      <c:pt idx="2715">
                        <c:v>2740.306129</c:v>
                      </c:pt>
                      <c:pt idx="2716">
                        <c:v>2741.306126</c:v>
                      </c:pt>
                      <c:pt idx="2717">
                        <c:v>2742.314306</c:v>
                      </c:pt>
                      <c:pt idx="2718">
                        <c:v>2743.329893</c:v>
                      </c:pt>
                      <c:pt idx="2719">
                        <c:v>2744.329291</c:v>
                      </c:pt>
                      <c:pt idx="2720">
                        <c:v>2745.343677</c:v>
                      </c:pt>
                      <c:pt idx="2721">
                        <c:v>2746.332873</c:v>
                      </c:pt>
                      <c:pt idx="2722">
                        <c:v>2747.333281</c:v>
                      </c:pt>
                      <c:pt idx="2723">
                        <c:v>2748.346658</c:v>
                      </c:pt>
                      <c:pt idx="2724">
                        <c:v>2749.346873</c:v>
                      </c:pt>
                      <c:pt idx="2725">
                        <c:v>2750.37213</c:v>
                      </c:pt>
                      <c:pt idx="2726">
                        <c:v>2751.364449</c:v>
                      </c:pt>
                      <c:pt idx="2727">
                        <c:v>2752.368108</c:v>
                      </c:pt>
                      <c:pt idx="2728">
                        <c:v>2753.367973</c:v>
                      </c:pt>
                      <c:pt idx="2729">
                        <c:v>2754.367465</c:v>
                      </c:pt>
                      <c:pt idx="2730">
                        <c:v>2755.367564</c:v>
                      </c:pt>
                      <c:pt idx="2731">
                        <c:v>2756.366991</c:v>
                      </c:pt>
                      <c:pt idx="2732">
                        <c:v>2757.374538</c:v>
                      </c:pt>
                      <c:pt idx="2733">
                        <c:v>2758.374211</c:v>
                      </c:pt>
                      <c:pt idx="2734">
                        <c:v>2759.362874</c:v>
                      </c:pt>
                      <c:pt idx="2735">
                        <c:v>2760.362658</c:v>
                      </c:pt>
                      <c:pt idx="2736">
                        <c:v>2761.375468</c:v>
                      </c:pt>
                      <c:pt idx="2737">
                        <c:v>2762.37536</c:v>
                      </c:pt>
                      <c:pt idx="2738">
                        <c:v>2763.369329</c:v>
                      </c:pt>
                      <c:pt idx="2739">
                        <c:v>2764.369125</c:v>
                      </c:pt>
                      <c:pt idx="2740">
                        <c:v>2765.368863</c:v>
                      </c:pt>
                      <c:pt idx="2741">
                        <c:v>2766.369019</c:v>
                      </c:pt>
                      <c:pt idx="2742">
                        <c:v>2767.368792</c:v>
                      </c:pt>
                      <c:pt idx="2743">
                        <c:v>2768.372463</c:v>
                      </c:pt>
                      <c:pt idx="2744">
                        <c:v>2769.37206</c:v>
                      </c:pt>
                      <c:pt idx="2745">
                        <c:v>2770.363449</c:v>
                      </c:pt>
                      <c:pt idx="2746">
                        <c:v>2771.366535</c:v>
                      </c:pt>
                      <c:pt idx="2747">
                        <c:v>2772.366114</c:v>
                      </c:pt>
                      <c:pt idx="2748">
                        <c:v>2773.3667</c:v>
                      </c:pt>
                      <c:pt idx="2749">
                        <c:v>2774.366571</c:v>
                      </c:pt>
                      <c:pt idx="2750">
                        <c:v>2775.373642</c:v>
                      </c:pt>
                      <c:pt idx="2751">
                        <c:v>2776.364149</c:v>
                      </c:pt>
                      <c:pt idx="2752">
                        <c:v>2777.375377</c:v>
                      </c:pt>
                      <c:pt idx="2753">
                        <c:v>2778.381992</c:v>
                      </c:pt>
                      <c:pt idx="2754">
                        <c:v>2779.403736</c:v>
                      </c:pt>
                      <c:pt idx="2755">
                        <c:v>2780.41646</c:v>
                      </c:pt>
                      <c:pt idx="2756">
                        <c:v>2781.415932</c:v>
                      </c:pt>
                      <c:pt idx="2757">
                        <c:v>2782.415779</c:v>
                      </c:pt>
                      <c:pt idx="2758">
                        <c:v>2783.414528</c:v>
                      </c:pt>
                      <c:pt idx="2759">
                        <c:v>2784.408397</c:v>
                      </c:pt>
                      <c:pt idx="2760">
                        <c:v>2785.408424</c:v>
                      </c:pt>
                      <c:pt idx="2761">
                        <c:v>2786.407851</c:v>
                      </c:pt>
                      <c:pt idx="2762">
                        <c:v>2787.423323</c:v>
                      </c:pt>
                      <c:pt idx="2763">
                        <c:v>2788.438861</c:v>
                      </c:pt>
                      <c:pt idx="2764">
                        <c:v>2789.46409</c:v>
                      </c:pt>
                      <c:pt idx="2765">
                        <c:v>2790.465593</c:v>
                      </c:pt>
                      <c:pt idx="2766">
                        <c:v>2791.459519</c:v>
                      </c:pt>
                      <c:pt idx="2767">
                        <c:v>2792.459123</c:v>
                      </c:pt>
                      <c:pt idx="2768">
                        <c:v>2793.462884</c:v>
                      </c:pt>
                      <c:pt idx="2769">
                        <c:v>2794.462932</c:v>
                      </c:pt>
                      <c:pt idx="2770">
                        <c:v>2795.463259</c:v>
                      </c:pt>
                      <c:pt idx="2771">
                        <c:v>2796.453926</c:v>
                      </c:pt>
                      <c:pt idx="2772">
                        <c:v>2797.46969</c:v>
                      </c:pt>
                      <c:pt idx="2773">
                        <c:v>2798.49896</c:v>
                      </c:pt>
                      <c:pt idx="2774">
                        <c:v>2799.498503</c:v>
                      </c:pt>
                      <c:pt idx="2775">
                        <c:v>2800.486732</c:v>
                      </c:pt>
                      <c:pt idx="2776">
                        <c:v>2801.494103</c:v>
                      </c:pt>
                      <c:pt idx="2777">
                        <c:v>2802.494998</c:v>
                      </c:pt>
                      <c:pt idx="2778">
                        <c:v>2803.498652</c:v>
                      </c:pt>
                      <c:pt idx="2779">
                        <c:v>2804.489547</c:v>
                      </c:pt>
                      <c:pt idx="2780">
                        <c:v>2805.489748</c:v>
                      </c:pt>
                      <c:pt idx="2781">
                        <c:v>2806.489147</c:v>
                      </c:pt>
                      <c:pt idx="2782">
                        <c:v>2807.486145</c:v>
                      </c:pt>
                      <c:pt idx="2783">
                        <c:v>2808.486561</c:v>
                      </c:pt>
                      <c:pt idx="2784">
                        <c:v>2809.486283</c:v>
                      </c:pt>
                      <c:pt idx="2785">
                        <c:v>2810.486384</c:v>
                      </c:pt>
                      <c:pt idx="2786">
                        <c:v>2811.485918</c:v>
                      </c:pt>
                      <c:pt idx="2787">
                        <c:v>2812.485859</c:v>
                      </c:pt>
                      <c:pt idx="2788">
                        <c:v>2813.492426</c:v>
                      </c:pt>
                      <c:pt idx="2789">
                        <c:v>2814.492008</c:v>
                      </c:pt>
                      <c:pt idx="2790">
                        <c:v>2815.491862</c:v>
                      </c:pt>
                      <c:pt idx="2791">
                        <c:v>2816.492053</c:v>
                      </c:pt>
                      <c:pt idx="2792">
                        <c:v>2817.492757</c:v>
                      </c:pt>
                      <c:pt idx="2793">
                        <c:v>2818.492665</c:v>
                      </c:pt>
                      <c:pt idx="2794">
                        <c:v>2819.498348</c:v>
                      </c:pt>
                      <c:pt idx="2795">
                        <c:v>2820.489705</c:v>
                      </c:pt>
                      <c:pt idx="2796">
                        <c:v>2821.489594</c:v>
                      </c:pt>
                      <c:pt idx="2797">
                        <c:v>2822.489513</c:v>
                      </c:pt>
                      <c:pt idx="2798">
                        <c:v>2823.48917</c:v>
                      </c:pt>
                      <c:pt idx="2799">
                        <c:v>2824.498455</c:v>
                      </c:pt>
                      <c:pt idx="2800">
                        <c:v>2825.490087</c:v>
                      </c:pt>
                      <c:pt idx="2801">
                        <c:v>2826.488857</c:v>
                      </c:pt>
                      <c:pt idx="2802">
                        <c:v>2827.48911</c:v>
                      </c:pt>
                      <c:pt idx="2803">
                        <c:v>2828.488849</c:v>
                      </c:pt>
                      <c:pt idx="2804">
                        <c:v>2829.493872</c:v>
                      </c:pt>
                      <c:pt idx="2805">
                        <c:v>2830.493228</c:v>
                      </c:pt>
                      <c:pt idx="2806">
                        <c:v>2831.509369</c:v>
                      </c:pt>
                      <c:pt idx="2807">
                        <c:v>2832.525034</c:v>
                      </c:pt>
                      <c:pt idx="2808">
                        <c:v>2833.540412</c:v>
                      </c:pt>
                      <c:pt idx="2809">
                        <c:v>2834.539998</c:v>
                      </c:pt>
                      <c:pt idx="2810">
                        <c:v>2835.555199</c:v>
                      </c:pt>
                      <c:pt idx="2811">
                        <c:v>2836.555141</c:v>
                      </c:pt>
                      <c:pt idx="2812">
                        <c:v>2837.570615</c:v>
                      </c:pt>
                      <c:pt idx="2813">
                        <c:v>2838.589528</c:v>
                      </c:pt>
                      <c:pt idx="2814">
                        <c:v>2839.589182</c:v>
                      </c:pt>
                      <c:pt idx="2815">
                        <c:v>2840.602157</c:v>
                      </c:pt>
                      <c:pt idx="2816">
                        <c:v>2841.617708</c:v>
                      </c:pt>
                      <c:pt idx="2817">
                        <c:v>2842.6176</c:v>
                      </c:pt>
                      <c:pt idx="2818">
                        <c:v>2843.62432</c:v>
                      </c:pt>
                      <c:pt idx="2819">
                        <c:v>2844.624459</c:v>
                      </c:pt>
                      <c:pt idx="2820">
                        <c:v>2845.625209</c:v>
                      </c:pt>
                      <c:pt idx="2821">
                        <c:v>2846.62513</c:v>
                      </c:pt>
                      <c:pt idx="2822">
                        <c:v>2847.619064</c:v>
                      </c:pt>
                      <c:pt idx="2823">
                        <c:v>2848.618862</c:v>
                      </c:pt>
                      <c:pt idx="2824">
                        <c:v>2849.625617</c:v>
                      </c:pt>
                      <c:pt idx="2825">
                        <c:v>2850.611633</c:v>
                      </c:pt>
                      <c:pt idx="2826">
                        <c:v>2851.619688</c:v>
                      </c:pt>
                      <c:pt idx="2827">
                        <c:v>2852.61927</c:v>
                      </c:pt>
                      <c:pt idx="2828">
                        <c:v>2853.619163</c:v>
                      </c:pt>
                      <c:pt idx="2829">
                        <c:v>2854.618961</c:v>
                      </c:pt>
                      <c:pt idx="2830">
                        <c:v>2855.618663</c:v>
                      </c:pt>
                      <c:pt idx="2831">
                        <c:v>2856.618451</c:v>
                      </c:pt>
                      <c:pt idx="2832">
                        <c:v>2857.625377</c:v>
                      </c:pt>
                      <c:pt idx="2833">
                        <c:v>2858.625194</c:v>
                      </c:pt>
                      <c:pt idx="2834">
                        <c:v>2859.624834</c:v>
                      </c:pt>
                      <c:pt idx="2835">
                        <c:v>2860.625054</c:v>
                      </c:pt>
                      <c:pt idx="2836">
                        <c:v>2861.625026</c:v>
                      </c:pt>
                      <c:pt idx="2837">
                        <c:v>2862.625303</c:v>
                      </c:pt>
                      <c:pt idx="2838">
                        <c:v>2863.625118</c:v>
                      </c:pt>
                      <c:pt idx="2839">
                        <c:v>2864.624922</c:v>
                      </c:pt>
                      <c:pt idx="2840">
                        <c:v>2865.640131</c:v>
                      </c:pt>
                      <c:pt idx="2841">
                        <c:v>2866.63998</c:v>
                      </c:pt>
                      <c:pt idx="2842">
                        <c:v>2867.649475</c:v>
                      </c:pt>
                      <c:pt idx="2843">
                        <c:v>2868.649309</c:v>
                      </c:pt>
                      <c:pt idx="2844">
                        <c:v>2869.671526</c:v>
                      </c:pt>
                      <c:pt idx="2845">
                        <c:v>2870.670908</c:v>
                      </c:pt>
                      <c:pt idx="2846">
                        <c:v>2871.686534</c:v>
                      </c:pt>
                      <c:pt idx="2847">
                        <c:v>2872.6727</c:v>
                      </c:pt>
                      <c:pt idx="2848">
                        <c:v>2873.703793</c:v>
                      </c:pt>
                      <c:pt idx="2849">
                        <c:v>2874.719221</c:v>
                      </c:pt>
                      <c:pt idx="2850">
                        <c:v>2875.725697</c:v>
                      </c:pt>
                      <c:pt idx="2851">
                        <c:v>2876.725801</c:v>
                      </c:pt>
                      <c:pt idx="2852">
                        <c:v>2877.741352</c:v>
                      </c:pt>
                      <c:pt idx="2853">
                        <c:v>2878.748142</c:v>
                      </c:pt>
                      <c:pt idx="2854">
                        <c:v>2879.748218</c:v>
                      </c:pt>
                      <c:pt idx="2855">
                        <c:v>2880.736927</c:v>
                      </c:pt>
                      <c:pt idx="2856">
                        <c:v>2881.736688</c:v>
                      </c:pt>
                      <c:pt idx="2857">
                        <c:v>2882.741891</c:v>
                      </c:pt>
                      <c:pt idx="2858">
                        <c:v>2883.741883</c:v>
                      </c:pt>
                      <c:pt idx="2859">
                        <c:v>2884.748811</c:v>
                      </c:pt>
                      <c:pt idx="2860">
                        <c:v>2885.749151</c:v>
                      </c:pt>
                      <c:pt idx="2861">
                        <c:v>2886.740401</c:v>
                      </c:pt>
                      <c:pt idx="2862">
                        <c:v>2887.740386</c:v>
                      </c:pt>
                      <c:pt idx="2863">
                        <c:v>2888.740521</c:v>
                      </c:pt>
                      <c:pt idx="2864">
                        <c:v>2889.740262</c:v>
                      </c:pt>
                      <c:pt idx="2865">
                        <c:v>2890.740621</c:v>
                      </c:pt>
                      <c:pt idx="2866">
                        <c:v>2891.740757</c:v>
                      </c:pt>
                      <c:pt idx="2867">
                        <c:v>2892.74755</c:v>
                      </c:pt>
                      <c:pt idx="2868">
                        <c:v>2893.747217</c:v>
                      </c:pt>
                      <c:pt idx="2869">
                        <c:v>2894.747068</c:v>
                      </c:pt>
                      <c:pt idx="2870">
                        <c:v>2895.746726</c:v>
                      </c:pt>
                      <c:pt idx="2871">
                        <c:v>2896.746521</c:v>
                      </c:pt>
                      <c:pt idx="2872">
                        <c:v>2897.746106</c:v>
                      </c:pt>
                      <c:pt idx="2873">
                        <c:v>2898.745887</c:v>
                      </c:pt>
                      <c:pt idx="2874">
                        <c:v>2899.745641</c:v>
                      </c:pt>
                      <c:pt idx="2875">
                        <c:v>2900.761048</c:v>
                      </c:pt>
                      <c:pt idx="2876">
                        <c:v>2901.760694</c:v>
                      </c:pt>
                      <c:pt idx="2877">
                        <c:v>2902.767309</c:v>
                      </c:pt>
                      <c:pt idx="2878">
                        <c:v>2903.766924</c:v>
                      </c:pt>
                      <c:pt idx="2879">
                        <c:v>2904.782566</c:v>
                      </c:pt>
                      <c:pt idx="2880">
                        <c:v>2905.789631</c:v>
                      </c:pt>
                      <c:pt idx="2881">
                        <c:v>2906.789128</c:v>
                      </c:pt>
                      <c:pt idx="2882">
                        <c:v>2907.783225</c:v>
                      </c:pt>
                      <c:pt idx="2883">
                        <c:v>2908.782933</c:v>
                      </c:pt>
                      <c:pt idx="2884">
                        <c:v>2909.782771</c:v>
                      </c:pt>
                      <c:pt idx="2885">
                        <c:v>2910.782362</c:v>
                      </c:pt>
                      <c:pt idx="2886">
                        <c:v>2911.782839</c:v>
                      </c:pt>
                      <c:pt idx="2887">
                        <c:v>2912.782529</c:v>
                      </c:pt>
                      <c:pt idx="2888">
                        <c:v>2913.791343</c:v>
                      </c:pt>
                      <c:pt idx="2889">
                        <c:v>2914.79121</c:v>
                      </c:pt>
                      <c:pt idx="2890">
                        <c:v>2915.798022</c:v>
                      </c:pt>
                      <c:pt idx="2891">
                        <c:v>2916.813495</c:v>
                      </c:pt>
                      <c:pt idx="2892">
                        <c:v>2917.829023</c:v>
                      </c:pt>
                      <c:pt idx="2893">
                        <c:v>2918.829025</c:v>
                      </c:pt>
                      <c:pt idx="2894">
                        <c:v>2919.851366</c:v>
                      </c:pt>
                      <c:pt idx="2895">
                        <c:v>2920.866792</c:v>
                      </c:pt>
                      <c:pt idx="2896">
                        <c:v>2921.882325</c:v>
                      </c:pt>
                      <c:pt idx="2897">
                        <c:v>2922.882389</c:v>
                      </c:pt>
                      <c:pt idx="2898">
                        <c:v>2923.888927</c:v>
                      </c:pt>
                      <c:pt idx="2899">
                        <c:v>2924.904449</c:v>
                      </c:pt>
                      <c:pt idx="2900">
                        <c:v>2925.914295</c:v>
                      </c:pt>
                      <c:pt idx="2901">
                        <c:v>2926.914339</c:v>
                      </c:pt>
                      <c:pt idx="2902">
                        <c:v>2927.912303</c:v>
                      </c:pt>
                      <c:pt idx="2903">
                        <c:v>2928.913214</c:v>
                      </c:pt>
                      <c:pt idx="2904">
                        <c:v>2929.913105</c:v>
                      </c:pt>
                      <c:pt idx="2905">
                        <c:v>2930.913142</c:v>
                      </c:pt>
                      <c:pt idx="2906">
                        <c:v>2931.913082</c:v>
                      </c:pt>
                      <c:pt idx="2907">
                        <c:v>2932.913334</c:v>
                      </c:pt>
                      <c:pt idx="2908">
                        <c:v>2933.919676</c:v>
                      </c:pt>
                      <c:pt idx="2909">
                        <c:v>2934.919947</c:v>
                      </c:pt>
                      <c:pt idx="2910">
                        <c:v>2935.919511</c:v>
                      </c:pt>
                      <c:pt idx="2911">
                        <c:v>2936.913931</c:v>
                      </c:pt>
                      <c:pt idx="2912">
                        <c:v>2937.916906</c:v>
                      </c:pt>
                      <c:pt idx="2913">
                        <c:v>2938.916845</c:v>
                      </c:pt>
                      <c:pt idx="2914">
                        <c:v>2939.932631</c:v>
                      </c:pt>
                      <c:pt idx="2915">
                        <c:v>2940.932441</c:v>
                      </c:pt>
                      <c:pt idx="2916">
                        <c:v>2941.947642</c:v>
                      </c:pt>
                      <c:pt idx="2917">
                        <c:v>2942.9628</c:v>
                      </c:pt>
                      <c:pt idx="2918">
                        <c:v>2943.98537</c:v>
                      </c:pt>
                      <c:pt idx="2919">
                        <c:v>2944.992105</c:v>
                      </c:pt>
                      <c:pt idx="2920">
                        <c:v>2946.007442</c:v>
                      </c:pt>
                      <c:pt idx="2921">
                        <c:v>2947.00761</c:v>
                      </c:pt>
                      <c:pt idx="2922">
                        <c:v>2948.014623</c:v>
                      </c:pt>
                      <c:pt idx="2923">
                        <c:v>2949.030404</c:v>
                      </c:pt>
                      <c:pt idx="2924">
                        <c:v>2950.030472</c:v>
                      </c:pt>
                      <c:pt idx="2925">
                        <c:v>2951.030243</c:v>
                      </c:pt>
                      <c:pt idx="2926">
                        <c:v>2952.045908</c:v>
                      </c:pt>
                      <c:pt idx="2927">
                        <c:v>2953.045734</c:v>
                      </c:pt>
                      <c:pt idx="2928">
                        <c:v>2954.044928</c:v>
                      </c:pt>
                      <c:pt idx="2929">
                        <c:v>2955.045011</c:v>
                      </c:pt>
                      <c:pt idx="2930">
                        <c:v>2956.044762</c:v>
                      </c:pt>
                      <c:pt idx="2931">
                        <c:v>2957.045537</c:v>
                      </c:pt>
                      <c:pt idx="2932">
                        <c:v>2958.035549</c:v>
                      </c:pt>
                      <c:pt idx="2933">
                        <c:v>2959.042128</c:v>
                      </c:pt>
                      <c:pt idx="2934">
                        <c:v>2960.033702</c:v>
                      </c:pt>
                      <c:pt idx="2935">
                        <c:v>2961.033593</c:v>
                      </c:pt>
                      <c:pt idx="2936">
                        <c:v>2962.049589</c:v>
                      </c:pt>
                      <c:pt idx="2937">
                        <c:v>2963.064776</c:v>
                      </c:pt>
                      <c:pt idx="2938">
                        <c:v>2964.080106</c:v>
                      </c:pt>
                      <c:pt idx="2939">
                        <c:v>2965.080267</c:v>
                      </c:pt>
                      <c:pt idx="2940">
                        <c:v>2966.086964</c:v>
                      </c:pt>
                      <c:pt idx="2941">
                        <c:v>2967.086725</c:v>
                      </c:pt>
                      <c:pt idx="2942">
                        <c:v>2968.081462</c:v>
                      </c:pt>
                      <c:pt idx="2943">
                        <c:v>2969.081332</c:v>
                      </c:pt>
                      <c:pt idx="2944">
                        <c:v>2970.106234</c:v>
                      </c:pt>
                      <c:pt idx="2945">
                        <c:v>2971.122297</c:v>
                      </c:pt>
                      <c:pt idx="2946">
                        <c:v>2972.122076</c:v>
                      </c:pt>
                      <c:pt idx="2947">
                        <c:v>2973.138083</c:v>
                      </c:pt>
                      <c:pt idx="2948">
                        <c:v>2974.154227</c:v>
                      </c:pt>
                      <c:pt idx="2949">
                        <c:v>2975.16445</c:v>
                      </c:pt>
                      <c:pt idx="2950">
                        <c:v>2976.158536</c:v>
                      </c:pt>
                      <c:pt idx="2951">
                        <c:v>2977.172547</c:v>
                      </c:pt>
                      <c:pt idx="2952">
                        <c:v>2978.172205</c:v>
                      </c:pt>
                      <c:pt idx="2953">
                        <c:v>2979.157651</c:v>
                      </c:pt>
                      <c:pt idx="2954">
                        <c:v>2980.157457</c:v>
                      </c:pt>
                      <c:pt idx="2955">
                        <c:v>2981.172938</c:v>
                      </c:pt>
                      <c:pt idx="2956">
                        <c:v>2982.172791</c:v>
                      </c:pt>
                      <c:pt idx="2957">
                        <c:v>2983.178362</c:v>
                      </c:pt>
                      <c:pt idx="2958">
                        <c:v>2984.178579</c:v>
                      </c:pt>
                      <c:pt idx="2959">
                        <c:v>2985.178745</c:v>
                      </c:pt>
                      <c:pt idx="2960">
                        <c:v>2986.194302</c:v>
                      </c:pt>
                      <c:pt idx="2961">
                        <c:v>2987.193979</c:v>
                      </c:pt>
                      <c:pt idx="2962">
                        <c:v>2988.21114</c:v>
                      </c:pt>
                      <c:pt idx="2963">
                        <c:v>2989.210828</c:v>
                      </c:pt>
                      <c:pt idx="2964">
                        <c:v>2990.226647</c:v>
                      </c:pt>
                      <c:pt idx="2965">
                        <c:v>2991.22656</c:v>
                      </c:pt>
                      <c:pt idx="2966">
                        <c:v>2992.226701</c:v>
                      </c:pt>
                      <c:pt idx="2967">
                        <c:v>2993.228553</c:v>
                      </c:pt>
                      <c:pt idx="2968">
                        <c:v>2994.244</c:v>
                      </c:pt>
                      <c:pt idx="2969">
                        <c:v>2995.243864</c:v>
                      </c:pt>
                      <c:pt idx="2970">
                        <c:v>2996.243074</c:v>
                      </c:pt>
                      <c:pt idx="2971">
                        <c:v>2997.24322</c:v>
                      </c:pt>
                      <c:pt idx="2972">
                        <c:v>2998.243033</c:v>
                      </c:pt>
                      <c:pt idx="2973">
                        <c:v>2999.242794</c:v>
                      </c:pt>
                      <c:pt idx="2974">
                        <c:v>3000.243747</c:v>
                      </c:pt>
                      <c:pt idx="2975">
                        <c:v>3001.243345</c:v>
                      </c:pt>
                      <c:pt idx="2976">
                        <c:v>3002.243153</c:v>
                      </c:pt>
                      <c:pt idx="2977">
                        <c:v>3003.243192</c:v>
                      </c:pt>
                      <c:pt idx="2978">
                        <c:v>3004.243185</c:v>
                      </c:pt>
                      <c:pt idx="2979">
                        <c:v>3005.265867</c:v>
                      </c:pt>
                      <c:pt idx="2980">
                        <c:v>3006.262714</c:v>
                      </c:pt>
                      <c:pt idx="2981">
                        <c:v>3007.256265</c:v>
                      </c:pt>
                      <c:pt idx="2982">
                        <c:v>3008.270454</c:v>
                      </c:pt>
                      <c:pt idx="2983">
                        <c:v>3009.272646</c:v>
                      </c:pt>
                      <c:pt idx="2984">
                        <c:v>3010.289018</c:v>
                      </c:pt>
                      <c:pt idx="2985">
                        <c:v>3011.294652</c:v>
                      </c:pt>
                      <c:pt idx="2986">
                        <c:v>3012.289863</c:v>
                      </c:pt>
                      <c:pt idx="2987">
                        <c:v>3013.317769</c:v>
                      </c:pt>
                      <c:pt idx="2988">
                        <c:v>3014.342332</c:v>
                      </c:pt>
                      <c:pt idx="2989">
                        <c:v>3015.351952</c:v>
                      </c:pt>
                      <c:pt idx="2990">
                        <c:v>3016.37506</c:v>
                      </c:pt>
                      <c:pt idx="2991">
                        <c:v>3017.392716</c:v>
                      </c:pt>
                      <c:pt idx="2992">
                        <c:v>3018.397533</c:v>
                      </c:pt>
                      <c:pt idx="2993">
                        <c:v>3019.396178</c:v>
                      </c:pt>
                      <c:pt idx="2994">
                        <c:v>3020.418627</c:v>
                      </c:pt>
                      <c:pt idx="2995">
                        <c:v>3021.450028</c:v>
                      </c:pt>
                      <c:pt idx="2996">
                        <c:v>3022.451604</c:v>
                      </c:pt>
                      <c:pt idx="2997">
                        <c:v>3023.372525</c:v>
                      </c:pt>
                      <c:pt idx="2998">
                        <c:v>3024.379964</c:v>
                      </c:pt>
                      <c:pt idx="2999">
                        <c:v>3025.383899</c:v>
                      </c:pt>
                      <c:pt idx="3000">
                        <c:v>3026.398618</c:v>
                      </c:pt>
                      <c:pt idx="3001">
                        <c:v>3027.414192</c:v>
                      </c:pt>
                      <c:pt idx="3002">
                        <c:v>3028.413715</c:v>
                      </c:pt>
                      <c:pt idx="3003">
                        <c:v>3029.419474</c:v>
                      </c:pt>
                      <c:pt idx="3004">
                        <c:v>3030.41975</c:v>
                      </c:pt>
                      <c:pt idx="3005">
                        <c:v>3031.410994</c:v>
                      </c:pt>
                      <c:pt idx="3006">
                        <c:v>3032.417915</c:v>
                      </c:pt>
                      <c:pt idx="3007">
                        <c:v>3033.408925</c:v>
                      </c:pt>
                      <c:pt idx="3008">
                        <c:v>3034.409033</c:v>
                      </c:pt>
                      <c:pt idx="3009">
                        <c:v>3035.419937</c:v>
                      </c:pt>
                      <c:pt idx="3010">
                        <c:v>3036.419794</c:v>
                      </c:pt>
                      <c:pt idx="3011">
                        <c:v>3037.419439</c:v>
                      </c:pt>
                      <c:pt idx="3012">
                        <c:v>3038.418883</c:v>
                      </c:pt>
                      <c:pt idx="3013">
                        <c:v>3039.425579</c:v>
                      </c:pt>
                      <c:pt idx="3014">
                        <c:v>3040.440968</c:v>
                      </c:pt>
                      <c:pt idx="3015">
                        <c:v>3041.4476</c:v>
                      </c:pt>
                      <c:pt idx="3016">
                        <c:v>3042.460345</c:v>
                      </c:pt>
                      <c:pt idx="3017">
                        <c:v>3043.460351</c:v>
                      </c:pt>
                      <c:pt idx="3018">
                        <c:v>3044.472882</c:v>
                      </c:pt>
                      <c:pt idx="3019">
                        <c:v>3045.479745</c:v>
                      </c:pt>
                      <c:pt idx="3020">
                        <c:v>3046.470629</c:v>
                      </c:pt>
                      <c:pt idx="3021">
                        <c:v>3047.471146</c:v>
                      </c:pt>
                      <c:pt idx="3022">
                        <c:v>3048.476794</c:v>
                      </c:pt>
                      <c:pt idx="3023">
                        <c:v>3049.496103</c:v>
                      </c:pt>
                      <c:pt idx="3024">
                        <c:v>3050.495757</c:v>
                      </c:pt>
                      <c:pt idx="3025">
                        <c:v>3051.495742</c:v>
                      </c:pt>
                      <c:pt idx="3026">
                        <c:v>3052.489651</c:v>
                      </c:pt>
                      <c:pt idx="3027">
                        <c:v>3053.489627</c:v>
                      </c:pt>
                      <c:pt idx="3028">
                        <c:v>3054.49006</c:v>
                      </c:pt>
                      <c:pt idx="3029">
                        <c:v>3055.49003</c:v>
                      </c:pt>
                      <c:pt idx="3030">
                        <c:v>3056.496812</c:v>
                      </c:pt>
                      <c:pt idx="3031">
                        <c:v>3057.496535</c:v>
                      </c:pt>
                      <c:pt idx="3032">
                        <c:v>3058.496549</c:v>
                      </c:pt>
                      <c:pt idx="3033">
                        <c:v>3059.50366</c:v>
                      </c:pt>
                      <c:pt idx="3034">
                        <c:v>3060.518991</c:v>
                      </c:pt>
                      <c:pt idx="3035">
                        <c:v>3061.523446</c:v>
                      </c:pt>
                      <c:pt idx="3036">
                        <c:v>3062.52362</c:v>
                      </c:pt>
                      <c:pt idx="3037">
                        <c:v>3063.539093</c:v>
                      </c:pt>
                      <c:pt idx="3038">
                        <c:v>3064.555032</c:v>
                      </c:pt>
                      <c:pt idx="3039">
                        <c:v>3065.571583</c:v>
                      </c:pt>
                      <c:pt idx="3040">
                        <c:v>3066.578738</c:v>
                      </c:pt>
                      <c:pt idx="3041">
                        <c:v>3067.594316</c:v>
                      </c:pt>
                      <c:pt idx="3042">
                        <c:v>3068.594016</c:v>
                      </c:pt>
                      <c:pt idx="3043">
                        <c:v>3069.588416</c:v>
                      </c:pt>
                      <c:pt idx="3044">
                        <c:v>3070.590635</c:v>
                      </c:pt>
                      <c:pt idx="3045">
                        <c:v>3071.590854</c:v>
                      </c:pt>
                      <c:pt idx="3046">
                        <c:v>3072.600492</c:v>
                      </c:pt>
                      <c:pt idx="3047">
                        <c:v>3073.615964</c:v>
                      </c:pt>
                      <c:pt idx="3048">
                        <c:v>3074.61603</c:v>
                      </c:pt>
                      <c:pt idx="3049">
                        <c:v>3075.616412</c:v>
                      </c:pt>
                      <c:pt idx="3050">
                        <c:v>3076.623222</c:v>
                      </c:pt>
                      <c:pt idx="3051">
                        <c:v>3077.620394</c:v>
                      </c:pt>
                      <c:pt idx="3052">
                        <c:v>3078.620156</c:v>
                      </c:pt>
                      <c:pt idx="3053">
                        <c:v>3079.627704</c:v>
                      </c:pt>
                      <c:pt idx="3054">
                        <c:v>3080.643262</c:v>
                      </c:pt>
                      <c:pt idx="3055">
                        <c:v>3081.656693</c:v>
                      </c:pt>
                      <c:pt idx="3056">
                        <c:v>3082.647419</c:v>
                      </c:pt>
                      <c:pt idx="3057">
                        <c:v>3083.653865</c:v>
                      </c:pt>
                      <c:pt idx="3058">
                        <c:v>3084.658513</c:v>
                      </c:pt>
                      <c:pt idx="3059">
                        <c:v>3085.658543</c:v>
                      </c:pt>
                      <c:pt idx="3060">
                        <c:v>3086.677697</c:v>
                      </c:pt>
                      <c:pt idx="3061">
                        <c:v>3087.70305</c:v>
                      </c:pt>
                      <c:pt idx="3062">
                        <c:v>3088.718738</c:v>
                      </c:pt>
                      <c:pt idx="3063">
                        <c:v>3089.71294</c:v>
                      </c:pt>
                      <c:pt idx="3064">
                        <c:v>3090.720945</c:v>
                      </c:pt>
                      <c:pt idx="3065">
                        <c:v>3091.73067</c:v>
                      </c:pt>
                      <c:pt idx="3066">
                        <c:v>3092.724691</c:v>
                      </c:pt>
                      <c:pt idx="3067">
                        <c:v>3093.731451</c:v>
                      </c:pt>
                      <c:pt idx="3068">
                        <c:v>3094.737608</c:v>
                      </c:pt>
                      <c:pt idx="3069">
                        <c:v>3095.738417</c:v>
                      </c:pt>
                      <c:pt idx="3070">
                        <c:v>3096.739013</c:v>
                      </c:pt>
                      <c:pt idx="3071">
                        <c:v>3097.748486</c:v>
                      </c:pt>
                      <c:pt idx="3072">
                        <c:v>3098.749819</c:v>
                      </c:pt>
                      <c:pt idx="3073">
                        <c:v>3099.765317</c:v>
                      </c:pt>
                      <c:pt idx="3074">
                        <c:v>3100.765373</c:v>
                      </c:pt>
                      <c:pt idx="3075">
                        <c:v>3101.775697</c:v>
                      </c:pt>
                      <c:pt idx="3076">
                        <c:v>3102.790971</c:v>
                      </c:pt>
                      <c:pt idx="3077">
                        <c:v>3103.790708</c:v>
                      </c:pt>
                      <c:pt idx="3078">
                        <c:v>3104.790972</c:v>
                      </c:pt>
                      <c:pt idx="3079">
                        <c:v>3105.800434</c:v>
                      </c:pt>
                      <c:pt idx="3080">
                        <c:v>3106.800495</c:v>
                      </c:pt>
                      <c:pt idx="3081">
                        <c:v>3107.80039</c:v>
                      </c:pt>
                      <c:pt idx="3082">
                        <c:v>3108.817061</c:v>
                      </c:pt>
                      <c:pt idx="3083">
                        <c:v>3109.822903</c:v>
                      </c:pt>
                      <c:pt idx="3084">
                        <c:v>3110.829443</c:v>
                      </c:pt>
                      <c:pt idx="3085">
                        <c:v>3111.829779</c:v>
                      </c:pt>
                      <c:pt idx="3086">
                        <c:v>3112.836851</c:v>
                      </c:pt>
                      <c:pt idx="3087">
                        <c:v>3113.837736</c:v>
                      </c:pt>
                      <c:pt idx="3088">
                        <c:v>3114.836919</c:v>
                      </c:pt>
                      <c:pt idx="3089">
                        <c:v>3115.837146</c:v>
                      </c:pt>
                      <c:pt idx="3090">
                        <c:v>3116.843929</c:v>
                      </c:pt>
                      <c:pt idx="3091">
                        <c:v>3117.859376</c:v>
                      </c:pt>
                      <c:pt idx="3092">
                        <c:v>3118.868981</c:v>
                      </c:pt>
                      <c:pt idx="3093">
                        <c:v>3119.868518</c:v>
                      </c:pt>
                      <c:pt idx="3094">
                        <c:v>3120.868311</c:v>
                      </c:pt>
                      <c:pt idx="3095">
                        <c:v>3121.872782</c:v>
                      </c:pt>
                      <c:pt idx="3096">
                        <c:v>3122.872891</c:v>
                      </c:pt>
                      <c:pt idx="3097">
                        <c:v>3123.866735</c:v>
                      </c:pt>
                      <c:pt idx="3098">
                        <c:v>3124.876004</c:v>
                      </c:pt>
                      <c:pt idx="3099">
                        <c:v>3125.88278</c:v>
                      </c:pt>
                      <c:pt idx="3100">
                        <c:v>3126.898146</c:v>
                      </c:pt>
                      <c:pt idx="3101">
                        <c:v>3127.913515</c:v>
                      </c:pt>
                      <c:pt idx="3102">
                        <c:v>3128.920021</c:v>
                      </c:pt>
                      <c:pt idx="3103">
                        <c:v>3129.93578</c:v>
                      </c:pt>
                      <c:pt idx="3104">
                        <c:v>3130.948759</c:v>
                      </c:pt>
                      <c:pt idx="3105">
                        <c:v>3131.949515</c:v>
                      </c:pt>
                      <c:pt idx="3106">
                        <c:v>3132.949711</c:v>
                      </c:pt>
                      <c:pt idx="3107">
                        <c:v>3133.950533</c:v>
                      </c:pt>
                      <c:pt idx="3108">
                        <c:v>3134.943457</c:v>
                      </c:pt>
                      <c:pt idx="3109">
                        <c:v>3135.943351</c:v>
                      </c:pt>
                      <c:pt idx="3110">
                        <c:v>3136.959411</c:v>
                      </c:pt>
                      <c:pt idx="3111">
                        <c:v>3137.956467</c:v>
                      </c:pt>
                      <c:pt idx="3112">
                        <c:v>3138.956034</c:v>
                      </c:pt>
                      <c:pt idx="3113">
                        <c:v>3139.956256</c:v>
                      </c:pt>
                      <c:pt idx="3114">
                        <c:v>3140.962678</c:v>
                      </c:pt>
                      <c:pt idx="3115">
                        <c:v>3141.962972</c:v>
                      </c:pt>
                      <c:pt idx="3116">
                        <c:v>3142.953867</c:v>
                      </c:pt>
                      <c:pt idx="3117">
                        <c:v>3143.96001</c:v>
                      </c:pt>
                      <c:pt idx="3118">
                        <c:v>3144.961103</c:v>
                      </c:pt>
                      <c:pt idx="3119">
                        <c:v>3145.955124</c:v>
                      </c:pt>
                      <c:pt idx="3120">
                        <c:v>3146.954927</c:v>
                      </c:pt>
                      <c:pt idx="3121">
                        <c:v>3147.954586</c:v>
                      </c:pt>
                      <c:pt idx="3122">
                        <c:v>3148.969813</c:v>
                      </c:pt>
                      <c:pt idx="3123">
                        <c:v>3149.992239</c:v>
                      </c:pt>
                      <c:pt idx="3124">
                        <c:v>3150.991809</c:v>
                      </c:pt>
                      <c:pt idx="3125">
                        <c:v>3151.989769</c:v>
                      </c:pt>
                      <c:pt idx="3126">
                        <c:v>3152.989551</c:v>
                      </c:pt>
                      <c:pt idx="3127">
                        <c:v>3153.989306</c:v>
                      </c:pt>
                      <c:pt idx="3128">
                        <c:v>3154.98906</c:v>
                      </c:pt>
                      <c:pt idx="3129">
                        <c:v>3155.988898</c:v>
                      </c:pt>
                      <c:pt idx="3130">
                        <c:v>3156.988656</c:v>
                      </c:pt>
                      <c:pt idx="3131">
                        <c:v>3157.988744</c:v>
                      </c:pt>
                      <c:pt idx="3132">
                        <c:v>3158.988355</c:v>
                      </c:pt>
                      <c:pt idx="3133">
                        <c:v>3159.988608</c:v>
                      </c:pt>
                      <c:pt idx="3134">
                        <c:v>3160.988304</c:v>
                      </c:pt>
                      <c:pt idx="3135">
                        <c:v>3161.988701</c:v>
                      </c:pt>
                      <c:pt idx="3136">
                        <c:v>3162.988286</c:v>
                      </c:pt>
                      <c:pt idx="3137">
                        <c:v>3163.988835</c:v>
                      </c:pt>
                      <c:pt idx="3138">
                        <c:v>3164.988649</c:v>
                      </c:pt>
                      <c:pt idx="3139">
                        <c:v>3165.988706</c:v>
                      </c:pt>
                      <c:pt idx="3140">
                        <c:v>3166.988481</c:v>
                      </c:pt>
                      <c:pt idx="3141">
                        <c:v>3167.989168</c:v>
                      </c:pt>
                      <c:pt idx="3142">
                        <c:v>3168.995948</c:v>
                      </c:pt>
                      <c:pt idx="3143">
                        <c:v>3169.995894</c:v>
                      </c:pt>
                      <c:pt idx="3144">
                        <c:v>3170.989875</c:v>
                      </c:pt>
                      <c:pt idx="3145">
                        <c:v>3171.989484</c:v>
                      </c:pt>
                      <c:pt idx="3146">
                        <c:v>3172.990013</c:v>
                      </c:pt>
                      <c:pt idx="3147">
                        <c:v>3173.992742</c:v>
                      </c:pt>
                      <c:pt idx="3148">
                        <c:v>3174.992399</c:v>
                      </c:pt>
                      <c:pt idx="3149">
                        <c:v>3175.992707</c:v>
                      </c:pt>
                      <c:pt idx="3150">
                        <c:v>3176.992457</c:v>
                      </c:pt>
                      <c:pt idx="3151">
                        <c:v>3177.992671</c:v>
                      </c:pt>
                      <c:pt idx="3152">
                        <c:v>3178.99244</c:v>
                      </c:pt>
                      <c:pt idx="3153">
                        <c:v>3179.990257</c:v>
                      </c:pt>
                      <c:pt idx="3154">
                        <c:v>3180.990125</c:v>
                      </c:pt>
                      <c:pt idx="3155">
                        <c:v>3181.997242</c:v>
                      </c:pt>
                      <c:pt idx="3156">
                        <c:v>3182.99696</c:v>
                      </c:pt>
                      <c:pt idx="3157">
                        <c:v>3183.99706</c:v>
                      </c:pt>
                      <c:pt idx="3158">
                        <c:v>3184.996831</c:v>
                      </c:pt>
                      <c:pt idx="3159">
                        <c:v>3185.997378</c:v>
                      </c:pt>
                      <c:pt idx="3160">
                        <c:v>3186.997029</c:v>
                      </c:pt>
                      <c:pt idx="3161">
                        <c:v>3187.997055</c:v>
                      </c:pt>
                      <c:pt idx="3162">
                        <c:v>3188.996845</c:v>
                      </c:pt>
                      <c:pt idx="3163">
                        <c:v>3190.01219</c:v>
                      </c:pt>
                      <c:pt idx="3164">
                        <c:v>3191.028894</c:v>
                      </c:pt>
                      <c:pt idx="3165">
                        <c:v>3192.029019</c:v>
                      </c:pt>
                      <c:pt idx="3166">
                        <c:v>3193.04453</c:v>
                      </c:pt>
                      <c:pt idx="3167">
                        <c:v>3194.044513</c:v>
                      </c:pt>
                      <c:pt idx="3168">
                        <c:v>3195.050864</c:v>
                      </c:pt>
                      <c:pt idx="3169">
                        <c:v>3196.051233</c:v>
                      </c:pt>
                      <c:pt idx="3170">
                        <c:v>3197.061475</c:v>
                      </c:pt>
                      <c:pt idx="3171">
                        <c:v>3198.061393</c:v>
                      </c:pt>
                      <c:pt idx="3172">
                        <c:v>3199.076552</c:v>
                      </c:pt>
                      <c:pt idx="3173">
                        <c:v>3200.092712</c:v>
                      </c:pt>
                      <c:pt idx="3174">
                        <c:v>3201.092264</c:v>
                      </c:pt>
                      <c:pt idx="3175">
                        <c:v>3202.092381</c:v>
                      </c:pt>
                      <c:pt idx="3176">
                        <c:v>3203.092165</c:v>
                      </c:pt>
                      <c:pt idx="3177">
                        <c:v>3204.091639</c:v>
                      </c:pt>
                      <c:pt idx="3178">
                        <c:v>3205.08355</c:v>
                      </c:pt>
                      <c:pt idx="3179">
                        <c:v>3206.083094</c:v>
                      </c:pt>
                      <c:pt idx="3180">
                        <c:v>3207.108046</c:v>
                      </c:pt>
                      <c:pt idx="3181">
                        <c:v>3208.107771</c:v>
                      </c:pt>
                      <c:pt idx="3182">
                        <c:v>3209.107482</c:v>
                      </c:pt>
                      <c:pt idx="3183">
                        <c:v>3210.10831</c:v>
                      </c:pt>
                      <c:pt idx="3184">
                        <c:v>3211.11369</c:v>
                      </c:pt>
                      <c:pt idx="3185">
                        <c:v>3212.116052</c:v>
                      </c:pt>
                      <c:pt idx="3186">
                        <c:v>3213.115516</c:v>
                      </c:pt>
                      <c:pt idx="3187">
                        <c:v>3214.115471</c:v>
                      </c:pt>
                      <c:pt idx="3188">
                        <c:v>3215.112931</c:v>
                      </c:pt>
                      <c:pt idx="3189">
                        <c:v>3216.113133</c:v>
                      </c:pt>
                      <c:pt idx="3190">
                        <c:v>3217.11333</c:v>
                      </c:pt>
                      <c:pt idx="3191">
                        <c:v>3218.113364</c:v>
                      </c:pt>
                      <c:pt idx="3192">
                        <c:v>3219.112833</c:v>
                      </c:pt>
                      <c:pt idx="3193">
                        <c:v>3220.112787</c:v>
                      </c:pt>
                      <c:pt idx="3194">
                        <c:v>3221.112452</c:v>
                      </c:pt>
                      <c:pt idx="3195">
                        <c:v>3222.122976</c:v>
                      </c:pt>
                      <c:pt idx="3196">
                        <c:v>3223.118964</c:v>
                      </c:pt>
                      <c:pt idx="3197">
                        <c:v>3224.114227</c:v>
                      </c:pt>
                      <c:pt idx="3198">
                        <c:v>3225.114133</c:v>
                      </c:pt>
                      <c:pt idx="3199">
                        <c:v>3226.114026</c:v>
                      </c:pt>
                      <c:pt idx="3200">
                        <c:v>3227.113772</c:v>
                      </c:pt>
                      <c:pt idx="3201">
                        <c:v>3228.119437</c:v>
                      </c:pt>
                      <c:pt idx="3202">
                        <c:v>3229.124928</c:v>
                      </c:pt>
                      <c:pt idx="3203">
                        <c:v>3230.139975</c:v>
                      </c:pt>
                      <c:pt idx="3204">
                        <c:v>3231.147817</c:v>
                      </c:pt>
                      <c:pt idx="3205">
                        <c:v>3232.149034</c:v>
                      </c:pt>
                      <c:pt idx="3206">
                        <c:v>3233.164425</c:v>
                      </c:pt>
                      <c:pt idx="3207">
                        <c:v>3234.164356</c:v>
                      </c:pt>
                      <c:pt idx="3208">
                        <c:v>3235.183204</c:v>
                      </c:pt>
                      <c:pt idx="3209">
                        <c:v>3236.183636</c:v>
                      </c:pt>
                      <c:pt idx="3210">
                        <c:v>3237.183997</c:v>
                      </c:pt>
                      <c:pt idx="3211">
                        <c:v>3238.198665</c:v>
                      </c:pt>
                      <c:pt idx="3212">
                        <c:v>3239.198346</c:v>
                      </c:pt>
                      <c:pt idx="3213">
                        <c:v>3240.221639</c:v>
                      </c:pt>
                      <c:pt idx="3214">
                        <c:v>3241.220661</c:v>
                      </c:pt>
                      <c:pt idx="3215">
                        <c:v>3242.228627</c:v>
                      </c:pt>
                      <c:pt idx="3216">
                        <c:v>3243.221604</c:v>
                      </c:pt>
                      <c:pt idx="3217">
                        <c:v>3244.237602</c:v>
                      </c:pt>
                      <c:pt idx="3218">
                        <c:v>3245.265696</c:v>
                      </c:pt>
                      <c:pt idx="3219">
                        <c:v>3246.281019</c:v>
                      </c:pt>
                      <c:pt idx="3220">
                        <c:v>3247.296333</c:v>
                      </c:pt>
                      <c:pt idx="3221">
                        <c:v>3248.29606</c:v>
                      </c:pt>
                      <c:pt idx="3222">
                        <c:v>3249.311909</c:v>
                      </c:pt>
                      <c:pt idx="3223">
                        <c:v>3250.312155</c:v>
                      </c:pt>
                      <c:pt idx="3224">
                        <c:v>3251.32802</c:v>
                      </c:pt>
                      <c:pt idx="3225">
                        <c:v>3252.343212</c:v>
                      </c:pt>
                      <c:pt idx="3226">
                        <c:v>3253.334171</c:v>
                      </c:pt>
                      <c:pt idx="3227">
                        <c:v>3254.347822</c:v>
                      </c:pt>
                      <c:pt idx="3228">
                        <c:v>3255.36353</c:v>
                      </c:pt>
                      <c:pt idx="3229">
                        <c:v>3256.388659</c:v>
                      </c:pt>
                      <c:pt idx="3230">
                        <c:v>3257.388524</c:v>
                      </c:pt>
                      <c:pt idx="3231">
                        <c:v>3258.403872</c:v>
                      </c:pt>
                      <c:pt idx="3232">
                        <c:v>3259.419348</c:v>
                      </c:pt>
                      <c:pt idx="3233">
                        <c:v>3260.434674</c:v>
                      </c:pt>
                      <c:pt idx="3234">
                        <c:v>3261.450407</c:v>
                      </c:pt>
                      <c:pt idx="3235">
                        <c:v>3262.465563</c:v>
                      </c:pt>
                      <c:pt idx="3236">
                        <c:v>3263.465516</c:v>
                      </c:pt>
                      <c:pt idx="3237">
                        <c:v>3264.480658</c:v>
                      </c:pt>
                      <c:pt idx="3238">
                        <c:v>3265.496201</c:v>
                      </c:pt>
                      <c:pt idx="3239">
                        <c:v>3266.496047</c:v>
                      </c:pt>
                      <c:pt idx="3240">
                        <c:v>3267.488289</c:v>
                      </c:pt>
                      <c:pt idx="3241">
                        <c:v>3268.504036</c:v>
                      </c:pt>
                      <c:pt idx="3242">
                        <c:v>3269.517547</c:v>
                      </c:pt>
                      <c:pt idx="3243">
                        <c:v>3270.533769</c:v>
                      </c:pt>
                      <c:pt idx="3244">
                        <c:v>3271.533334</c:v>
                      </c:pt>
                      <c:pt idx="3245">
                        <c:v>3272.543028</c:v>
                      </c:pt>
                      <c:pt idx="3246">
                        <c:v>3273.542758</c:v>
                      </c:pt>
                      <c:pt idx="3247">
                        <c:v>3274.542427</c:v>
                      </c:pt>
                      <c:pt idx="3248">
                        <c:v>3275.542361</c:v>
                      </c:pt>
                      <c:pt idx="3249">
                        <c:v>3276.542151</c:v>
                      </c:pt>
                      <c:pt idx="3250">
                        <c:v>3277.55752</c:v>
                      </c:pt>
                      <c:pt idx="3251">
                        <c:v>3278.557287</c:v>
                      </c:pt>
                      <c:pt idx="3252">
                        <c:v>3279.572187</c:v>
                      </c:pt>
                      <c:pt idx="3253">
                        <c:v>3280.588096</c:v>
                      </c:pt>
                      <c:pt idx="3254">
                        <c:v>3281.598278</c:v>
                      </c:pt>
                      <c:pt idx="3255">
                        <c:v>3282.620679</c:v>
                      </c:pt>
                      <c:pt idx="3256">
                        <c:v>3283.620539</c:v>
                      </c:pt>
                      <c:pt idx="3257">
                        <c:v>3284.620253</c:v>
                      </c:pt>
                      <c:pt idx="3258">
                        <c:v>3285.635974</c:v>
                      </c:pt>
                      <c:pt idx="3259">
                        <c:v>3286.635742</c:v>
                      </c:pt>
                      <c:pt idx="3260">
                        <c:v>3287.65242</c:v>
                      </c:pt>
                      <c:pt idx="3261">
                        <c:v>3288.652167</c:v>
                      </c:pt>
                      <c:pt idx="3262">
                        <c:v>3289.662393</c:v>
                      </c:pt>
                      <c:pt idx="3263">
                        <c:v>3290.668597</c:v>
                      </c:pt>
                      <c:pt idx="3264">
                        <c:v>3291.666065</c:v>
                      </c:pt>
                      <c:pt idx="3265">
                        <c:v>3292.665925</c:v>
                      </c:pt>
                      <c:pt idx="3266">
                        <c:v>3293.672592</c:v>
                      </c:pt>
                      <c:pt idx="3267">
                        <c:v>3294.67216</c:v>
                      </c:pt>
                      <c:pt idx="3268">
                        <c:v>3295.667094</c:v>
                      </c:pt>
                      <c:pt idx="3269">
                        <c:v>3296.667171</c:v>
                      </c:pt>
                      <c:pt idx="3270">
                        <c:v>3297.657673</c:v>
                      </c:pt>
                      <c:pt idx="3271">
                        <c:v>3298.657928</c:v>
                      </c:pt>
                      <c:pt idx="3272">
                        <c:v>3299.67372</c:v>
                      </c:pt>
                      <c:pt idx="3273">
                        <c:v>3300.673788</c:v>
                      </c:pt>
                      <c:pt idx="3274">
                        <c:v>3301.689487</c:v>
                      </c:pt>
                      <c:pt idx="3275">
                        <c:v>3302.705891</c:v>
                      </c:pt>
                      <c:pt idx="3276">
                        <c:v>3303.720893</c:v>
                      </c:pt>
                      <c:pt idx="3277">
                        <c:v>3304.721088</c:v>
                      </c:pt>
                      <c:pt idx="3278">
                        <c:v>3305.749539</c:v>
                      </c:pt>
                      <c:pt idx="3279">
                        <c:v>3306.749568</c:v>
                      </c:pt>
                      <c:pt idx="3280">
                        <c:v>3307.749282</c:v>
                      </c:pt>
                      <c:pt idx="3281">
                        <c:v>3308.744305</c:v>
                      </c:pt>
                      <c:pt idx="3282">
                        <c:v>3309.744581</c:v>
                      </c:pt>
                      <c:pt idx="3283">
                        <c:v>3310.744319</c:v>
                      </c:pt>
                      <c:pt idx="3284">
                        <c:v>3311.739421</c:v>
                      </c:pt>
                      <c:pt idx="3285">
                        <c:v>3312.739234</c:v>
                      </c:pt>
                      <c:pt idx="3286">
                        <c:v>3313.755082</c:v>
                      </c:pt>
                      <c:pt idx="3287">
                        <c:v>3314.754615</c:v>
                      </c:pt>
                      <c:pt idx="3288">
                        <c:v>3315.761046</c:v>
                      </c:pt>
                      <c:pt idx="3289">
                        <c:v>3316.776583</c:v>
                      </c:pt>
                      <c:pt idx="3290">
                        <c:v>3317.767278</c:v>
                      </c:pt>
                      <c:pt idx="3291">
                        <c:v>3318.766852</c:v>
                      </c:pt>
                      <c:pt idx="3292">
                        <c:v>3319.789282</c:v>
                      </c:pt>
                      <c:pt idx="3293">
                        <c:v>3320.796174</c:v>
                      </c:pt>
                      <c:pt idx="3294">
                        <c:v>3321.795352</c:v>
                      </c:pt>
                      <c:pt idx="3295">
                        <c:v>3322.795528</c:v>
                      </c:pt>
                      <c:pt idx="3296">
                        <c:v>3323.795471</c:v>
                      </c:pt>
                      <c:pt idx="3297">
                        <c:v>3324.808366</c:v>
                      </c:pt>
                      <c:pt idx="3298">
                        <c:v>3325.808378</c:v>
                      </c:pt>
                      <c:pt idx="3299">
                        <c:v>3326.799022</c:v>
                      </c:pt>
                      <c:pt idx="3300">
                        <c:v>3327.815182</c:v>
                      </c:pt>
                      <c:pt idx="3301">
                        <c:v>3328.840208</c:v>
                      </c:pt>
                      <c:pt idx="3302">
                        <c:v>3329.839948</c:v>
                      </c:pt>
                      <c:pt idx="3303">
                        <c:v>3330.840963</c:v>
                      </c:pt>
                      <c:pt idx="3304">
                        <c:v>3331.840634</c:v>
                      </c:pt>
                      <c:pt idx="3305">
                        <c:v>3332.840487</c:v>
                      </c:pt>
                      <c:pt idx="3306">
                        <c:v>3333.840313</c:v>
                      </c:pt>
                      <c:pt idx="3307">
                        <c:v>3334.834545</c:v>
                      </c:pt>
                      <c:pt idx="3308">
                        <c:v>3335.840458</c:v>
                      </c:pt>
                      <c:pt idx="3309">
                        <c:v>3336.840467</c:v>
                      </c:pt>
                      <c:pt idx="3310">
                        <c:v>3337.831088</c:v>
                      </c:pt>
                      <c:pt idx="3311">
                        <c:v>3338.830977</c:v>
                      </c:pt>
                      <c:pt idx="3312">
                        <c:v>3339.8311</c:v>
                      </c:pt>
                      <c:pt idx="3313">
                        <c:v>3340.831447</c:v>
                      </c:pt>
                      <c:pt idx="3314">
                        <c:v>3341.868758</c:v>
                      </c:pt>
                      <c:pt idx="3315">
                        <c:v>3342.870473</c:v>
                      </c:pt>
                      <c:pt idx="3316">
                        <c:v>3343.877441</c:v>
                      </c:pt>
                      <c:pt idx="3317">
                        <c:v>3344.901714</c:v>
                      </c:pt>
                      <c:pt idx="3318">
                        <c:v>3345.916952</c:v>
                      </c:pt>
                      <c:pt idx="3319">
                        <c:v>3346.917312</c:v>
                      </c:pt>
                      <c:pt idx="3320">
                        <c:v>3347.932964</c:v>
                      </c:pt>
                      <c:pt idx="3321">
                        <c:v>3348.932629</c:v>
                      </c:pt>
                      <c:pt idx="3322">
                        <c:v>3349.948189</c:v>
                      </c:pt>
                      <c:pt idx="3323">
                        <c:v>3350.963531</c:v>
                      </c:pt>
                      <c:pt idx="3324">
                        <c:v>3351.972725</c:v>
                      </c:pt>
                      <c:pt idx="3325">
                        <c:v>3352.988365</c:v>
                      </c:pt>
                      <c:pt idx="3326">
                        <c:v>3354.007748</c:v>
                      </c:pt>
                      <c:pt idx="3327">
                        <c:v>3355.007825</c:v>
                      </c:pt>
                      <c:pt idx="3328">
                        <c:v>3356.023063</c:v>
                      </c:pt>
                      <c:pt idx="3329">
                        <c:v>3357.022912</c:v>
                      </c:pt>
                      <c:pt idx="3330">
                        <c:v>3358.038267</c:v>
                      </c:pt>
                      <c:pt idx="3331">
                        <c:v>3359.038177</c:v>
                      </c:pt>
                      <c:pt idx="3332">
                        <c:v>3360.053826</c:v>
                      </c:pt>
                      <c:pt idx="3333">
                        <c:v>3361.054348</c:v>
                      </c:pt>
                      <c:pt idx="3334">
                        <c:v>3362.070985</c:v>
                      </c:pt>
                      <c:pt idx="3335">
                        <c:v>3363.086307</c:v>
                      </c:pt>
                      <c:pt idx="3336">
                        <c:v>3364.087035</c:v>
                      </c:pt>
                      <c:pt idx="3337">
                        <c:v>3365.086804</c:v>
                      </c:pt>
                      <c:pt idx="3338">
                        <c:v>3366.096257</c:v>
                      </c:pt>
                      <c:pt idx="3339">
                        <c:v>3367.096084</c:v>
                      </c:pt>
                      <c:pt idx="3340">
                        <c:v>3368.11184</c:v>
                      </c:pt>
                      <c:pt idx="3341">
                        <c:v>3369.11194</c:v>
                      </c:pt>
                      <c:pt idx="3342">
                        <c:v>3370.121348</c:v>
                      </c:pt>
                      <c:pt idx="3343">
                        <c:v>3371.12108</c:v>
                      </c:pt>
                      <c:pt idx="3344">
                        <c:v>3372.133947</c:v>
                      </c:pt>
                      <c:pt idx="3345">
                        <c:v>3373.133641</c:v>
                      </c:pt>
                      <c:pt idx="3346">
                        <c:v>3374.130736</c:v>
                      </c:pt>
                      <c:pt idx="3347">
                        <c:v>3375.146247</c:v>
                      </c:pt>
                      <c:pt idx="3348">
                        <c:v>3376.161714</c:v>
                      </c:pt>
                      <c:pt idx="3349">
                        <c:v>3377.161361</c:v>
                      </c:pt>
                      <c:pt idx="3350">
                        <c:v>3378.176795</c:v>
                      </c:pt>
                      <c:pt idx="3351">
                        <c:v>3379.176516</c:v>
                      </c:pt>
                      <c:pt idx="3352">
                        <c:v>3380.177564</c:v>
                      </c:pt>
                      <c:pt idx="3353">
                        <c:v>3381.17699</c:v>
                      </c:pt>
                      <c:pt idx="3354">
                        <c:v>3382.194547</c:v>
                      </c:pt>
                      <c:pt idx="3355">
                        <c:v>3383.210237</c:v>
                      </c:pt>
                      <c:pt idx="3356">
                        <c:v>3384.210021</c:v>
                      </c:pt>
                      <c:pt idx="3357">
                        <c:v>3385.232774</c:v>
                      </c:pt>
                      <c:pt idx="3358">
                        <c:v>3386.248391</c:v>
                      </c:pt>
                      <c:pt idx="3359">
                        <c:v>3387.24802</c:v>
                      </c:pt>
                      <c:pt idx="3360">
                        <c:v>3388.247945</c:v>
                      </c:pt>
                      <c:pt idx="3361">
                        <c:v>3389.247515</c:v>
                      </c:pt>
                      <c:pt idx="3362">
                        <c:v>3390.247092</c:v>
                      </c:pt>
                      <c:pt idx="3363">
                        <c:v>3391.237881</c:v>
                      </c:pt>
                      <c:pt idx="3364">
                        <c:v>3392.237744</c:v>
                      </c:pt>
                      <c:pt idx="3365">
                        <c:v>3393.237533</c:v>
                      </c:pt>
                      <c:pt idx="3366">
                        <c:v>3394.237182</c:v>
                      </c:pt>
                      <c:pt idx="3367">
                        <c:v>3395.243833</c:v>
                      </c:pt>
                      <c:pt idx="3368">
                        <c:v>3396.24397</c:v>
                      </c:pt>
                      <c:pt idx="3369">
                        <c:v>3397.259062</c:v>
                      </c:pt>
                      <c:pt idx="3370">
                        <c:v>3398.259501</c:v>
                      </c:pt>
                      <c:pt idx="3371">
                        <c:v>3399.274445</c:v>
                      </c:pt>
                      <c:pt idx="3372">
                        <c:v>3400.281559</c:v>
                      </c:pt>
                      <c:pt idx="3373">
                        <c:v>3401.281882</c:v>
                      </c:pt>
                      <c:pt idx="3374">
                        <c:v>3402.282112</c:v>
                      </c:pt>
                      <c:pt idx="3375">
                        <c:v>3403.281912</c:v>
                      </c:pt>
                      <c:pt idx="3376">
                        <c:v>3404.288562</c:v>
                      </c:pt>
                      <c:pt idx="3377">
                        <c:v>3405.28908</c:v>
                      </c:pt>
                      <c:pt idx="3378">
                        <c:v>3406.299136</c:v>
                      </c:pt>
                      <c:pt idx="3379">
                        <c:v>3407.298996</c:v>
                      </c:pt>
                      <c:pt idx="3380">
                        <c:v>3408.323616</c:v>
                      </c:pt>
                      <c:pt idx="3381">
                        <c:v>3409.323784</c:v>
                      </c:pt>
                      <c:pt idx="3382">
                        <c:v>3410.339438</c:v>
                      </c:pt>
                      <c:pt idx="3383">
                        <c:v>3411.339285</c:v>
                      </c:pt>
                      <c:pt idx="3384">
                        <c:v>3412.330403</c:v>
                      </c:pt>
                      <c:pt idx="3385">
                        <c:v>3413.329891</c:v>
                      </c:pt>
                      <c:pt idx="3386">
                        <c:v>3414.34531</c:v>
                      </c:pt>
                      <c:pt idx="3387">
                        <c:v>3415.368195</c:v>
                      </c:pt>
                      <c:pt idx="3388">
                        <c:v>3416.367867</c:v>
                      </c:pt>
                      <c:pt idx="3389">
                        <c:v>3417.365059</c:v>
                      </c:pt>
                      <c:pt idx="3390">
                        <c:v>3418.365406</c:v>
                      </c:pt>
                      <c:pt idx="3391">
                        <c:v>3419.37556</c:v>
                      </c:pt>
                      <c:pt idx="3392">
                        <c:v>3420.366446</c:v>
                      </c:pt>
                      <c:pt idx="3393">
                        <c:v>3421.368044</c:v>
                      </c:pt>
                      <c:pt idx="3394">
                        <c:v>3422.375988</c:v>
                      </c:pt>
                      <c:pt idx="3395">
                        <c:v>3423.367714</c:v>
                      </c:pt>
                      <c:pt idx="3396">
                        <c:v>3424.379895</c:v>
                      </c:pt>
                      <c:pt idx="3397">
                        <c:v>3425.379726</c:v>
                      </c:pt>
                      <c:pt idx="3398">
                        <c:v>3426.395388</c:v>
                      </c:pt>
                      <c:pt idx="3399">
                        <c:v>3427.412334</c:v>
                      </c:pt>
                      <c:pt idx="3400">
                        <c:v>3428.41175</c:v>
                      </c:pt>
                      <c:pt idx="3401">
                        <c:v>3429.428002</c:v>
                      </c:pt>
                      <c:pt idx="3402">
                        <c:v>3430.428149</c:v>
                      </c:pt>
                      <c:pt idx="3403">
                        <c:v>3431.4493</c:v>
                      </c:pt>
                      <c:pt idx="3404">
                        <c:v>3432.464924</c:v>
                      </c:pt>
                      <c:pt idx="3405">
                        <c:v>3433.48039</c:v>
                      </c:pt>
                      <c:pt idx="3406">
                        <c:v>3434.479574</c:v>
                      </c:pt>
                      <c:pt idx="3407">
                        <c:v>3435.489512</c:v>
                      </c:pt>
                      <c:pt idx="3408">
                        <c:v>3436.489176</c:v>
                      </c:pt>
                      <c:pt idx="3409">
                        <c:v>3437.48891</c:v>
                      </c:pt>
                      <c:pt idx="3410">
                        <c:v>3438.488594</c:v>
                      </c:pt>
                      <c:pt idx="3411">
                        <c:v>3439.504033</c:v>
                      </c:pt>
                      <c:pt idx="3412">
                        <c:v>3440.504243</c:v>
                      </c:pt>
                      <c:pt idx="3413">
                        <c:v>3441.519653</c:v>
                      </c:pt>
                      <c:pt idx="3414">
                        <c:v>3442.519484</c:v>
                      </c:pt>
                      <c:pt idx="3415">
                        <c:v>3443.519815</c:v>
                      </c:pt>
                      <c:pt idx="3416">
                        <c:v>3444.535286</c:v>
                      </c:pt>
                      <c:pt idx="3417">
                        <c:v>3445.550533</c:v>
                      </c:pt>
                      <c:pt idx="3418">
                        <c:v>3446.56617</c:v>
                      </c:pt>
                      <c:pt idx="3419">
                        <c:v>3447.581733</c:v>
                      </c:pt>
                      <c:pt idx="3420">
                        <c:v>3448.581411</c:v>
                      </c:pt>
                      <c:pt idx="3421">
                        <c:v>3449.582266</c:v>
                      </c:pt>
                      <c:pt idx="3422">
                        <c:v>3450.582363</c:v>
                      </c:pt>
                      <c:pt idx="3423">
                        <c:v>3451.589309</c:v>
                      </c:pt>
                      <c:pt idx="3424">
                        <c:v>3452.589212</c:v>
                      </c:pt>
                      <c:pt idx="3425">
                        <c:v>3453.604365</c:v>
                      </c:pt>
                      <c:pt idx="3426">
                        <c:v>3454.604186</c:v>
                      </c:pt>
                      <c:pt idx="3427">
                        <c:v>3455.604042</c:v>
                      </c:pt>
                      <c:pt idx="3428">
                        <c:v>3456.620734</c:v>
                      </c:pt>
                      <c:pt idx="3429">
                        <c:v>3457.620812</c:v>
                      </c:pt>
                      <c:pt idx="3430">
                        <c:v>3458.630408</c:v>
                      </c:pt>
                      <c:pt idx="3431">
                        <c:v>3459.630277</c:v>
                      </c:pt>
                      <c:pt idx="3432">
                        <c:v>3460.645565</c:v>
                      </c:pt>
                      <c:pt idx="3433">
                        <c:v>3461.64539</c:v>
                      </c:pt>
                      <c:pt idx="3434">
                        <c:v>3462.66068</c:v>
                      </c:pt>
                      <c:pt idx="3435">
                        <c:v>3463.660563</c:v>
                      </c:pt>
                      <c:pt idx="3436">
                        <c:v>3464.676165</c:v>
                      </c:pt>
                      <c:pt idx="3437">
                        <c:v>3465.691709</c:v>
                      </c:pt>
                      <c:pt idx="3438">
                        <c:v>3466.702027</c:v>
                      </c:pt>
                      <c:pt idx="3439">
                        <c:v>3467.701596</c:v>
                      </c:pt>
                      <c:pt idx="3440">
                        <c:v>3468.717016</c:v>
                      </c:pt>
                      <c:pt idx="3441">
                        <c:v>3469.733044</c:v>
                      </c:pt>
                      <c:pt idx="3442">
                        <c:v>3470.748652</c:v>
                      </c:pt>
                      <c:pt idx="3443">
                        <c:v>3471.755224</c:v>
                      </c:pt>
                      <c:pt idx="3444">
                        <c:v>3472.758302</c:v>
                      </c:pt>
                      <c:pt idx="3445">
                        <c:v>3473.780148</c:v>
                      </c:pt>
                      <c:pt idx="3446">
                        <c:v>3474.78975</c:v>
                      </c:pt>
                      <c:pt idx="3447">
                        <c:v>3475.789559</c:v>
                      </c:pt>
                      <c:pt idx="3448">
                        <c:v>3476.7897</c:v>
                      </c:pt>
                      <c:pt idx="3449">
                        <c:v>3477.790804</c:v>
                      </c:pt>
                      <c:pt idx="3450">
                        <c:v>3478.79013</c:v>
                      </c:pt>
                      <c:pt idx="3451">
                        <c:v>3479.790242</c:v>
                      </c:pt>
                      <c:pt idx="3452">
                        <c:v>3480.785393</c:v>
                      </c:pt>
                      <c:pt idx="3453">
                        <c:v>3481.786531</c:v>
                      </c:pt>
                      <c:pt idx="3454">
                        <c:v>3482.802957</c:v>
                      </c:pt>
                      <c:pt idx="3455">
                        <c:v>3483.802831</c:v>
                      </c:pt>
                      <c:pt idx="3456">
                        <c:v>3484.809277</c:v>
                      </c:pt>
                      <c:pt idx="3457">
                        <c:v>3485.80928</c:v>
                      </c:pt>
                      <c:pt idx="3458">
                        <c:v>3486.825343</c:v>
                      </c:pt>
                      <c:pt idx="3459">
                        <c:v>3487.83294</c:v>
                      </c:pt>
                      <c:pt idx="3460">
                        <c:v>3488.832501</c:v>
                      </c:pt>
                      <c:pt idx="3461">
                        <c:v>3489.84042</c:v>
                      </c:pt>
                      <c:pt idx="3462">
                        <c:v>3490.840136</c:v>
                      </c:pt>
                      <c:pt idx="3463">
                        <c:v>3491.855892</c:v>
                      </c:pt>
                      <c:pt idx="3464">
                        <c:v>3492.871628</c:v>
                      </c:pt>
                      <c:pt idx="3465">
                        <c:v>3493.872536</c:v>
                      </c:pt>
                      <c:pt idx="3466">
                        <c:v>3494.872106</c:v>
                      </c:pt>
                      <c:pt idx="3467">
                        <c:v>3495.871589</c:v>
                      </c:pt>
                      <c:pt idx="3468">
                        <c:v>3496.871213</c:v>
                      </c:pt>
                      <c:pt idx="3469">
                        <c:v>3497.868879</c:v>
                      </c:pt>
                      <c:pt idx="3470">
                        <c:v>3498.868673</c:v>
                      </c:pt>
                      <c:pt idx="3471">
                        <c:v>3499.874754</c:v>
                      </c:pt>
                      <c:pt idx="3472">
                        <c:v>3500.874692</c:v>
                      </c:pt>
                      <c:pt idx="3473">
                        <c:v>3501.874794</c:v>
                      </c:pt>
                      <c:pt idx="3474">
                        <c:v>3502.87493</c:v>
                      </c:pt>
                      <c:pt idx="3475">
                        <c:v>3503.87546</c:v>
                      </c:pt>
                      <c:pt idx="3476">
                        <c:v>3504.875297</c:v>
                      </c:pt>
                      <c:pt idx="3477">
                        <c:v>3505.8754</c:v>
                      </c:pt>
                      <c:pt idx="3478">
                        <c:v>3506.875207</c:v>
                      </c:pt>
                      <c:pt idx="3479">
                        <c:v>3507.874536</c:v>
                      </c:pt>
                      <c:pt idx="3480">
                        <c:v>3508.874882</c:v>
                      </c:pt>
                      <c:pt idx="3481">
                        <c:v>3509.865883</c:v>
                      </c:pt>
                      <c:pt idx="3482">
                        <c:v>3510.872504</c:v>
                      </c:pt>
                      <c:pt idx="3483">
                        <c:v>3511.875612</c:v>
                      </c:pt>
                      <c:pt idx="3484">
                        <c:v>3512.891337</c:v>
                      </c:pt>
                      <c:pt idx="3485">
                        <c:v>3513.897421</c:v>
                      </c:pt>
                      <c:pt idx="3486">
                        <c:v>3514.899918</c:v>
                      </c:pt>
                      <c:pt idx="3487">
                        <c:v>3515.916594</c:v>
                      </c:pt>
                      <c:pt idx="3488">
                        <c:v>3516.916941</c:v>
                      </c:pt>
                      <c:pt idx="3489">
                        <c:v>3517.91647</c:v>
                      </c:pt>
                      <c:pt idx="3490">
                        <c:v>3518.917804</c:v>
                      </c:pt>
                      <c:pt idx="3491">
                        <c:v>3519.917556</c:v>
                      </c:pt>
                      <c:pt idx="3492">
                        <c:v>3520.917038</c:v>
                      </c:pt>
                      <c:pt idx="3493">
                        <c:v>3521.917619</c:v>
                      </c:pt>
                      <c:pt idx="3494">
                        <c:v>3522.917383</c:v>
                      </c:pt>
                      <c:pt idx="3495">
                        <c:v>3523.92381</c:v>
                      </c:pt>
                      <c:pt idx="3496">
                        <c:v>3524.923285</c:v>
                      </c:pt>
                      <c:pt idx="3497">
                        <c:v>3525.947929</c:v>
                      </c:pt>
                      <c:pt idx="3498">
                        <c:v>3526.959226</c:v>
                      </c:pt>
                      <c:pt idx="3499">
                        <c:v>3527.958989</c:v>
                      </c:pt>
                      <c:pt idx="3500">
                        <c:v>3528.979886</c:v>
                      </c:pt>
                      <c:pt idx="3501">
                        <c:v>3529.99569</c:v>
                      </c:pt>
                      <c:pt idx="3502">
                        <c:v>3530.986345</c:v>
                      </c:pt>
                      <c:pt idx="3503">
                        <c:v>3531.986661</c:v>
                      </c:pt>
                      <c:pt idx="3504">
                        <c:v>3532.986487</c:v>
                      </c:pt>
                      <c:pt idx="3505">
                        <c:v>3533.986988</c:v>
                      </c:pt>
                      <c:pt idx="3506">
                        <c:v>3534.986787</c:v>
                      </c:pt>
                      <c:pt idx="3507">
                        <c:v>3535.986714</c:v>
                      </c:pt>
                      <c:pt idx="3508">
                        <c:v>3537.015619</c:v>
                      </c:pt>
                      <c:pt idx="3509">
                        <c:v>3538.006131</c:v>
                      </c:pt>
                      <c:pt idx="3510">
                        <c:v>3539.01008</c:v>
                      </c:pt>
                      <c:pt idx="3511">
                        <c:v>3540.018526</c:v>
                      </c:pt>
                      <c:pt idx="3512">
                        <c:v>3541.017544</c:v>
                      </c:pt>
                      <c:pt idx="3513">
                        <c:v>3542.04401</c:v>
                      </c:pt>
                      <c:pt idx="3514">
                        <c:v>3543.05611</c:v>
                      </c:pt>
                      <c:pt idx="3515">
                        <c:v>3544.064025</c:v>
                      </c:pt>
                      <c:pt idx="3516">
                        <c:v>3545.097282</c:v>
                      </c:pt>
                      <c:pt idx="3517">
                        <c:v>3546.101907</c:v>
                      </c:pt>
                      <c:pt idx="3518">
                        <c:v>3547.102122</c:v>
                      </c:pt>
                      <c:pt idx="3519">
                        <c:v>3548.102548</c:v>
                      </c:pt>
                      <c:pt idx="3520">
                        <c:v>3549.117745</c:v>
                      </c:pt>
                      <c:pt idx="3521">
                        <c:v>3550.11217</c:v>
                      </c:pt>
                      <c:pt idx="3522">
                        <c:v>3551.111607</c:v>
                      </c:pt>
                      <c:pt idx="3523">
                        <c:v>3552.116707</c:v>
                      </c:pt>
                      <c:pt idx="3524">
                        <c:v>3553.133147</c:v>
                      </c:pt>
                      <c:pt idx="3525">
                        <c:v>3554.148593</c:v>
                      </c:pt>
                      <c:pt idx="3526">
                        <c:v>3555.164721</c:v>
                      </c:pt>
                      <c:pt idx="3527">
                        <c:v>3556.166385</c:v>
                      </c:pt>
                      <c:pt idx="3528">
                        <c:v>3557.181724</c:v>
                      </c:pt>
                      <c:pt idx="3529">
                        <c:v>3558.195897</c:v>
                      </c:pt>
                      <c:pt idx="3530">
                        <c:v>3559.195567</c:v>
                      </c:pt>
                      <c:pt idx="3531">
                        <c:v>3560.196312</c:v>
                      </c:pt>
                      <c:pt idx="3532">
                        <c:v>3561.195658</c:v>
                      </c:pt>
                      <c:pt idx="3533">
                        <c:v>3562.218736</c:v>
                      </c:pt>
                      <c:pt idx="3534">
                        <c:v>3563.21193</c:v>
                      </c:pt>
                      <c:pt idx="3535">
                        <c:v>3564.211971</c:v>
                      </c:pt>
                      <c:pt idx="3536">
                        <c:v>3565.211952</c:v>
                      </c:pt>
                      <c:pt idx="3537">
                        <c:v>3566.211905</c:v>
                      </c:pt>
                      <c:pt idx="3538">
                        <c:v>3567.218656</c:v>
                      </c:pt>
                      <c:pt idx="3539">
                        <c:v>3568.218292</c:v>
                      </c:pt>
                      <c:pt idx="3540">
                        <c:v>3569.236665</c:v>
                      </c:pt>
                      <c:pt idx="3541">
                        <c:v>3570.234071</c:v>
                      </c:pt>
                      <c:pt idx="3542">
                        <c:v>3571.234392</c:v>
                      </c:pt>
                      <c:pt idx="3543">
                        <c:v>3572.23407</c:v>
                      </c:pt>
                      <c:pt idx="3544">
                        <c:v>3573.249464</c:v>
                      </c:pt>
                      <c:pt idx="3545">
                        <c:v>3574.265049</c:v>
                      </c:pt>
                      <c:pt idx="3546">
                        <c:v>3575.257002</c:v>
                      </c:pt>
                      <c:pt idx="3547">
                        <c:v>3576.272386</c:v>
                      </c:pt>
                      <c:pt idx="3548">
                        <c:v>3577.287781</c:v>
                      </c:pt>
                      <c:pt idx="3549">
                        <c:v>3578.287846</c:v>
                      </c:pt>
                      <c:pt idx="3550">
                        <c:v>3579.288435</c:v>
                      </c:pt>
                      <c:pt idx="3551">
                        <c:v>3580.288241</c:v>
                      </c:pt>
                      <c:pt idx="3552">
                        <c:v>3581.303649</c:v>
                      </c:pt>
                      <c:pt idx="3553">
                        <c:v>3582.318952</c:v>
                      </c:pt>
                      <c:pt idx="3554">
                        <c:v>3583.334319</c:v>
                      </c:pt>
                      <c:pt idx="3555">
                        <c:v>3584.335329</c:v>
                      </c:pt>
                      <c:pt idx="3556">
                        <c:v>3585.335119</c:v>
                      </c:pt>
                      <c:pt idx="3557">
                        <c:v>3586.33482</c:v>
                      </c:pt>
                      <c:pt idx="3558">
                        <c:v>3587.335152</c:v>
                      </c:pt>
                      <c:pt idx="3559">
                        <c:v>3588.34252</c:v>
                      </c:pt>
                      <c:pt idx="3560">
                        <c:v>3589.334493</c:v>
                      </c:pt>
                      <c:pt idx="3561">
                        <c:v>3590.350642</c:v>
                      </c:pt>
                      <c:pt idx="3562">
                        <c:v>3591.376012</c:v>
                      </c:pt>
                      <c:pt idx="3563">
                        <c:v>3592.390205</c:v>
                      </c:pt>
                      <c:pt idx="3564">
                        <c:v>3593.405628</c:v>
                      </c:pt>
                      <c:pt idx="3565">
                        <c:v>3594.420708</c:v>
                      </c:pt>
                      <c:pt idx="3566">
                        <c:v>3595.420482</c:v>
                      </c:pt>
                      <c:pt idx="3567">
                        <c:v>3596.420215</c:v>
                      </c:pt>
                      <c:pt idx="3568">
                        <c:v>3597.420011</c:v>
                      </c:pt>
                      <c:pt idx="3569">
                        <c:v>3598.435327</c:v>
                      </c:pt>
                      <c:pt idx="3570">
                        <c:v>3599.440227</c:v>
                      </c:pt>
                      <c:pt idx="3571">
                        <c:v>3600.450581</c:v>
                      </c:pt>
                      <c:pt idx="3572">
                        <c:v>3601.465912</c:v>
                      </c:pt>
                      <c:pt idx="3573">
                        <c:v>3602.465663</c:v>
                      </c:pt>
                      <c:pt idx="3574">
                        <c:v>3603.481094</c:v>
                      </c:pt>
                      <c:pt idx="3575">
                        <c:v>3604.496395</c:v>
                      </c:pt>
                      <c:pt idx="3576">
                        <c:v>3605.496129</c:v>
                      </c:pt>
                      <c:pt idx="3577">
                        <c:v>3606.511558</c:v>
                      </c:pt>
                      <c:pt idx="3578">
                        <c:v>3607.511284</c:v>
                      </c:pt>
                      <c:pt idx="3579">
                        <c:v>3608.526758</c:v>
                      </c:pt>
                      <c:pt idx="3580">
                        <c:v>3609.526415</c:v>
                      </c:pt>
                      <c:pt idx="3581">
                        <c:v>3610.541807</c:v>
                      </c:pt>
                      <c:pt idx="3582">
                        <c:v>3611.541624</c:v>
                      </c:pt>
                      <c:pt idx="3583">
                        <c:v>3612.541408</c:v>
                      </c:pt>
                      <c:pt idx="3584">
                        <c:v>3613.541094</c:v>
                      </c:pt>
                      <c:pt idx="3585">
                        <c:v>3614.540849</c:v>
                      </c:pt>
                      <c:pt idx="3586">
                        <c:v>3615.556255</c:v>
                      </c:pt>
                      <c:pt idx="3587">
                        <c:v>3616.571646</c:v>
                      </c:pt>
                      <c:pt idx="3588">
                        <c:v>3617.587019</c:v>
                      </c:pt>
                      <c:pt idx="3589">
                        <c:v>3618.586753</c:v>
                      </c:pt>
                      <c:pt idx="3590">
                        <c:v>3619.586515</c:v>
                      </c:pt>
                      <c:pt idx="3591">
                        <c:v>3620.60193</c:v>
                      </c:pt>
                      <c:pt idx="3592">
                        <c:v>3621.60172</c:v>
                      </c:pt>
                      <c:pt idx="3593">
                        <c:v>3622.601457</c:v>
                      </c:pt>
                      <c:pt idx="3594">
                        <c:v>3623.60126</c:v>
                      </c:pt>
                      <c:pt idx="3595">
                        <c:v>3624.616603</c:v>
                      </c:pt>
                      <c:pt idx="3596">
                        <c:v>3625.62194</c:v>
                      </c:pt>
                      <c:pt idx="3597">
                        <c:v>3626.619187</c:v>
                      </c:pt>
                      <c:pt idx="3598">
                        <c:v>3627.619909</c:v>
                      </c:pt>
                      <c:pt idx="3599">
                        <c:v>3628.651078</c:v>
                      </c:pt>
                      <c:pt idx="3600">
                        <c:v>3629.649681</c:v>
                      </c:pt>
                      <c:pt idx="3601">
                        <c:v>3630.680361</c:v>
                      </c:pt>
                      <c:pt idx="3602">
                        <c:v>3631.695799</c:v>
                      </c:pt>
                      <c:pt idx="3603">
                        <c:v>3632.696885</c:v>
                      </c:pt>
                      <c:pt idx="3604">
                        <c:v>3633.710148</c:v>
                      </c:pt>
                      <c:pt idx="3605">
                        <c:v>3634.711258</c:v>
                      </c:pt>
                      <c:pt idx="3606">
                        <c:v>3635.614787</c:v>
                      </c:pt>
                      <c:pt idx="3607">
                        <c:v>3636.614559</c:v>
                      </c:pt>
                      <c:pt idx="3608">
                        <c:v>3637.614324</c:v>
                      </c:pt>
                      <c:pt idx="3609">
                        <c:v>3638.614081</c:v>
                      </c:pt>
                      <c:pt idx="3610">
                        <c:v>3639.613853</c:v>
                      </c:pt>
                      <c:pt idx="3611">
                        <c:v>3640.613581</c:v>
                      </c:pt>
                      <c:pt idx="3612">
                        <c:v>3641.613421</c:v>
                      </c:pt>
                      <c:pt idx="3613">
                        <c:v>3642.613183</c:v>
                      </c:pt>
                      <c:pt idx="3614">
                        <c:v>3643.612932</c:v>
                      </c:pt>
                      <c:pt idx="3615">
                        <c:v>3644.612655</c:v>
                      </c:pt>
                      <c:pt idx="3616">
                        <c:v>3645.612434</c:v>
                      </c:pt>
                      <c:pt idx="3617">
                        <c:v>3646.612228</c:v>
                      </c:pt>
                      <c:pt idx="3618">
                        <c:v>3647.611986</c:v>
                      </c:pt>
                      <c:pt idx="3619">
                        <c:v>3648.611775</c:v>
                      </c:pt>
                      <c:pt idx="3620">
                        <c:v>3649.611505</c:v>
                      </c:pt>
                      <c:pt idx="3621">
                        <c:v>3650.626862</c:v>
                      </c:pt>
                      <c:pt idx="3622">
                        <c:v>3651.626636</c:v>
                      </c:pt>
                      <c:pt idx="3623">
                        <c:v>3652.642068</c:v>
                      </c:pt>
                      <c:pt idx="3624">
                        <c:v>3653.657419</c:v>
                      </c:pt>
                      <c:pt idx="3625">
                        <c:v>3654.657197</c:v>
                      </c:pt>
                      <c:pt idx="3626">
                        <c:v>3655.656987</c:v>
                      </c:pt>
                      <c:pt idx="3627">
                        <c:v>3656.672413</c:v>
                      </c:pt>
                      <c:pt idx="3628">
                        <c:v>3657.687698</c:v>
                      </c:pt>
                      <c:pt idx="3629">
                        <c:v>3658.703155</c:v>
                      </c:pt>
                      <c:pt idx="3630">
                        <c:v>3659.71853</c:v>
                      </c:pt>
                      <c:pt idx="3631">
                        <c:v>3660.718305</c:v>
                      </c:pt>
                      <c:pt idx="3632">
                        <c:v>3661.718025</c:v>
                      </c:pt>
                      <c:pt idx="3633">
                        <c:v>3662.733385</c:v>
                      </c:pt>
                      <c:pt idx="3634">
                        <c:v>3663.748831</c:v>
                      </c:pt>
                      <c:pt idx="3635">
                        <c:v>3664.748599</c:v>
                      </c:pt>
                      <c:pt idx="3636">
                        <c:v>3665.748511</c:v>
                      </c:pt>
                      <c:pt idx="3637">
                        <c:v>3666.748118</c:v>
                      </c:pt>
                      <c:pt idx="3638">
                        <c:v>3667.748023</c:v>
                      </c:pt>
                      <c:pt idx="3639">
                        <c:v>3668.747699</c:v>
                      </c:pt>
                      <c:pt idx="3640">
                        <c:v>3669.747421</c:v>
                      </c:pt>
                      <c:pt idx="3641">
                        <c:v>3670.747178</c:v>
                      </c:pt>
                      <c:pt idx="3642">
                        <c:v>3671.747081</c:v>
                      </c:pt>
                      <c:pt idx="3643">
                        <c:v>3672.746688</c:v>
                      </c:pt>
                      <c:pt idx="3644">
                        <c:v>3673.746438</c:v>
                      </c:pt>
                      <c:pt idx="3645">
                        <c:v>3674.746208</c:v>
                      </c:pt>
                      <c:pt idx="3646">
                        <c:v>3675.746064</c:v>
                      </c:pt>
                      <c:pt idx="3647">
                        <c:v>3676.745887</c:v>
                      </c:pt>
                      <c:pt idx="3648">
                        <c:v>3677.74355</c:v>
                      </c:pt>
                      <c:pt idx="3649">
                        <c:v>3678.743292</c:v>
                      </c:pt>
                      <c:pt idx="3650">
                        <c:v>3679.74303</c:v>
                      </c:pt>
                      <c:pt idx="3651">
                        <c:v>3680.742927</c:v>
                      </c:pt>
                      <c:pt idx="3652">
                        <c:v>3681.742553</c:v>
                      </c:pt>
                      <c:pt idx="3653">
                        <c:v>3682.745606</c:v>
                      </c:pt>
                      <c:pt idx="3654">
                        <c:v>3683.744979</c:v>
                      </c:pt>
                      <c:pt idx="3655">
                        <c:v>3684.746943</c:v>
                      </c:pt>
                      <c:pt idx="3656">
                        <c:v>3685.746699</c:v>
                      </c:pt>
                      <c:pt idx="3657">
                        <c:v>3686.746595</c:v>
                      </c:pt>
                      <c:pt idx="3658">
                        <c:v>3687.746217</c:v>
                      </c:pt>
                      <c:pt idx="3659">
                        <c:v>3688.748099</c:v>
                      </c:pt>
                      <c:pt idx="3660">
                        <c:v>3689.737681</c:v>
                      </c:pt>
                      <c:pt idx="3661">
                        <c:v>3690.743464</c:v>
                      </c:pt>
                      <c:pt idx="3662">
                        <c:v>3691.743001</c:v>
                      </c:pt>
                      <c:pt idx="3663">
                        <c:v>3692.7431</c:v>
                      </c:pt>
                      <c:pt idx="3664">
                        <c:v>3693.742099</c:v>
                      </c:pt>
                      <c:pt idx="3665">
                        <c:v>3694.742305</c:v>
                      </c:pt>
                      <c:pt idx="3666">
                        <c:v>3695.741536</c:v>
                      </c:pt>
                      <c:pt idx="3667">
                        <c:v>3696.741608</c:v>
                      </c:pt>
                      <c:pt idx="3668">
                        <c:v>3697.741493</c:v>
                      </c:pt>
                      <c:pt idx="3669">
                        <c:v>3698.741139</c:v>
                      </c:pt>
                      <c:pt idx="3670">
                        <c:v>3699.741415</c:v>
                      </c:pt>
                      <c:pt idx="3671">
                        <c:v>3700.741752</c:v>
                      </c:pt>
                      <c:pt idx="3672">
                        <c:v>3701.735291</c:v>
                      </c:pt>
                      <c:pt idx="3673">
                        <c:v>3702.750428</c:v>
                      </c:pt>
                      <c:pt idx="3674">
                        <c:v>3703.750012</c:v>
                      </c:pt>
                      <c:pt idx="3675">
                        <c:v>3704.750169</c:v>
                      </c:pt>
                      <c:pt idx="3676">
                        <c:v>3705.749958</c:v>
                      </c:pt>
                      <c:pt idx="3677">
                        <c:v>3706.749434</c:v>
                      </c:pt>
                      <c:pt idx="3678">
                        <c:v>3707.74943</c:v>
                      </c:pt>
                      <c:pt idx="3679">
                        <c:v>3708.749018</c:v>
                      </c:pt>
                      <c:pt idx="3680">
                        <c:v>3709.748761</c:v>
                      </c:pt>
                      <c:pt idx="3681">
                        <c:v>3710.748899</c:v>
                      </c:pt>
                      <c:pt idx="3682">
                        <c:v>3711.748593</c:v>
                      </c:pt>
                      <c:pt idx="3683">
                        <c:v>3712.748005</c:v>
                      </c:pt>
                      <c:pt idx="3684">
                        <c:v>3713.74808</c:v>
                      </c:pt>
                      <c:pt idx="3685">
                        <c:v>3714.748064</c:v>
                      </c:pt>
                      <c:pt idx="3686">
                        <c:v>3715.747517</c:v>
                      </c:pt>
                      <c:pt idx="3687">
                        <c:v>3716.747147</c:v>
                      </c:pt>
                      <c:pt idx="3688">
                        <c:v>3717.747137</c:v>
                      </c:pt>
                      <c:pt idx="3689">
                        <c:v>3718.762545</c:v>
                      </c:pt>
                      <c:pt idx="3690">
                        <c:v>3719.762706</c:v>
                      </c:pt>
                      <c:pt idx="3691">
                        <c:v>3720.761824</c:v>
                      </c:pt>
                      <c:pt idx="3692">
                        <c:v>3721.777418</c:v>
                      </c:pt>
                      <c:pt idx="3693">
                        <c:v>3722.792846</c:v>
                      </c:pt>
                      <c:pt idx="3694">
                        <c:v>3723.79228</c:v>
                      </c:pt>
                      <c:pt idx="3695">
                        <c:v>3724.807708</c:v>
                      </c:pt>
                      <c:pt idx="3696">
                        <c:v>3725.807475</c:v>
                      </c:pt>
                      <c:pt idx="3697">
                        <c:v>3726.822847</c:v>
                      </c:pt>
                      <c:pt idx="3698">
                        <c:v>3727.831992</c:v>
                      </c:pt>
                      <c:pt idx="3699">
                        <c:v>3728.832974</c:v>
                      </c:pt>
                      <c:pt idx="3700">
                        <c:v>3729.832914</c:v>
                      </c:pt>
                      <c:pt idx="3701">
                        <c:v>3730.848216</c:v>
                      </c:pt>
                      <c:pt idx="3702">
                        <c:v>3731.848801</c:v>
                      </c:pt>
                      <c:pt idx="3703">
                        <c:v>3732.863676</c:v>
                      </c:pt>
                      <c:pt idx="3704">
                        <c:v>3733.871855</c:v>
                      </c:pt>
                      <c:pt idx="3705">
                        <c:v>3734.885911</c:v>
                      </c:pt>
                      <c:pt idx="3706">
                        <c:v>3735.885692</c:v>
                      </c:pt>
                      <c:pt idx="3707">
                        <c:v>3736.901302</c:v>
                      </c:pt>
                      <c:pt idx="3708">
                        <c:v>3737.90163</c:v>
                      </c:pt>
                      <c:pt idx="3709">
                        <c:v>3738.917221</c:v>
                      </c:pt>
                      <c:pt idx="3710">
                        <c:v>3739.916934</c:v>
                      </c:pt>
                      <c:pt idx="3711">
                        <c:v>3740.916622</c:v>
                      </c:pt>
                      <c:pt idx="3712">
                        <c:v>3741.916279</c:v>
                      </c:pt>
                      <c:pt idx="3713">
                        <c:v>3742.915815</c:v>
                      </c:pt>
                      <c:pt idx="3714">
                        <c:v>3743.915713</c:v>
                      </c:pt>
                      <c:pt idx="3715">
                        <c:v>3744.915722</c:v>
                      </c:pt>
                      <c:pt idx="3716">
                        <c:v>3745.915718</c:v>
                      </c:pt>
                      <c:pt idx="3717">
                        <c:v>3746.914825</c:v>
                      </c:pt>
                      <c:pt idx="3718">
                        <c:v>3747.915326</c:v>
                      </c:pt>
                      <c:pt idx="3719">
                        <c:v>3748.914938</c:v>
                      </c:pt>
                      <c:pt idx="3720">
                        <c:v>3749.914917</c:v>
                      </c:pt>
                      <c:pt idx="3721">
                        <c:v>3750.914179</c:v>
                      </c:pt>
                      <c:pt idx="3722">
                        <c:v>3751.929698</c:v>
                      </c:pt>
                      <c:pt idx="3723">
                        <c:v>3752.929593</c:v>
                      </c:pt>
                      <c:pt idx="3724">
                        <c:v>3753.94481</c:v>
                      </c:pt>
                      <c:pt idx="3725">
                        <c:v>3754.960258</c:v>
                      </c:pt>
                      <c:pt idx="3726">
                        <c:v>3755.960029</c:v>
                      </c:pt>
                      <c:pt idx="3727">
                        <c:v>3756.982252</c:v>
                      </c:pt>
                      <c:pt idx="3728">
                        <c:v>3757.998118</c:v>
                      </c:pt>
                      <c:pt idx="3729">
                        <c:v>3758.99781</c:v>
                      </c:pt>
                      <c:pt idx="3730">
                        <c:v>3759.997726</c:v>
                      </c:pt>
                      <c:pt idx="3731">
                        <c:v>3761.007098</c:v>
                      </c:pt>
                      <c:pt idx="3732">
                        <c:v>3762.013683</c:v>
                      </c:pt>
                      <c:pt idx="3733">
                        <c:v>3763.029166</c:v>
                      </c:pt>
                      <c:pt idx="3734">
                        <c:v>3764.044515</c:v>
                      </c:pt>
                      <c:pt idx="3735">
                        <c:v>3765.041186</c:v>
                      </c:pt>
                      <c:pt idx="3736">
                        <c:v>3766.040987</c:v>
                      </c:pt>
                      <c:pt idx="3737">
                        <c:v>3767.041583</c:v>
                      </c:pt>
                      <c:pt idx="3738">
                        <c:v>3768.041316</c:v>
                      </c:pt>
                      <c:pt idx="3739">
                        <c:v>3769.050985</c:v>
                      </c:pt>
                      <c:pt idx="3740">
                        <c:v>3770.060581</c:v>
                      </c:pt>
                      <c:pt idx="3741">
                        <c:v>3771.060762</c:v>
                      </c:pt>
                      <c:pt idx="3742">
                        <c:v>3772.07645</c:v>
                      </c:pt>
                      <c:pt idx="3743">
                        <c:v>3773.076841</c:v>
                      </c:pt>
                      <c:pt idx="3744">
                        <c:v>3774.068259</c:v>
                      </c:pt>
                      <c:pt idx="3745">
                        <c:v>3775.084111</c:v>
                      </c:pt>
                      <c:pt idx="3746">
                        <c:v>3776.106821</c:v>
                      </c:pt>
                      <c:pt idx="3747">
                        <c:v>3777.12186</c:v>
                      </c:pt>
                      <c:pt idx="3748">
                        <c:v>3778.121642</c:v>
                      </c:pt>
                      <c:pt idx="3749">
                        <c:v>3779.112946</c:v>
                      </c:pt>
                      <c:pt idx="3750">
                        <c:v>3780.12264</c:v>
                      </c:pt>
                      <c:pt idx="3751">
                        <c:v>3781.120872</c:v>
                      </c:pt>
                      <c:pt idx="3752">
                        <c:v>3782.121757</c:v>
                      </c:pt>
                      <c:pt idx="3753">
                        <c:v>3783.123927</c:v>
                      </c:pt>
                      <c:pt idx="3754">
                        <c:v>3784.124019</c:v>
                      </c:pt>
                      <c:pt idx="3755">
                        <c:v>3785.124682</c:v>
                      </c:pt>
                      <c:pt idx="3756">
                        <c:v>3786.124443</c:v>
                      </c:pt>
                      <c:pt idx="3757">
                        <c:v>3787.12466</c:v>
                      </c:pt>
                      <c:pt idx="3758">
                        <c:v>3788.125461</c:v>
                      </c:pt>
                      <c:pt idx="3759">
                        <c:v>3789.125406</c:v>
                      </c:pt>
                      <c:pt idx="3760">
                        <c:v>3790.132042</c:v>
                      </c:pt>
                      <c:pt idx="3761">
                        <c:v>3791.131633</c:v>
                      </c:pt>
                      <c:pt idx="3762">
                        <c:v>3792.147171</c:v>
                      </c:pt>
                      <c:pt idx="3763">
                        <c:v>3793.162642</c:v>
                      </c:pt>
                      <c:pt idx="3764">
                        <c:v>3794.167577</c:v>
                      </c:pt>
                      <c:pt idx="3765">
                        <c:v>3795.164743</c:v>
                      </c:pt>
                      <c:pt idx="3766">
                        <c:v>3796.168426</c:v>
                      </c:pt>
                      <c:pt idx="3767">
                        <c:v>3797.159257</c:v>
                      </c:pt>
                      <c:pt idx="3768">
                        <c:v>3798.15961</c:v>
                      </c:pt>
                      <c:pt idx="3769">
                        <c:v>3799.160514</c:v>
                      </c:pt>
                      <c:pt idx="3770">
                        <c:v>3800.157317</c:v>
                      </c:pt>
                      <c:pt idx="3771">
                        <c:v>3801.172761</c:v>
                      </c:pt>
                      <c:pt idx="3772">
                        <c:v>3802.192219</c:v>
                      </c:pt>
                      <c:pt idx="3773">
                        <c:v>3803.192031</c:v>
                      </c:pt>
                      <c:pt idx="3774">
                        <c:v>3804.208633</c:v>
                      </c:pt>
                      <c:pt idx="3775">
                        <c:v>3805.214414</c:v>
                      </c:pt>
                      <c:pt idx="3776">
                        <c:v>3806.233536</c:v>
                      </c:pt>
                      <c:pt idx="3777">
                        <c:v>3807.241033</c:v>
                      </c:pt>
                      <c:pt idx="3778">
                        <c:v>3808.240437</c:v>
                      </c:pt>
                      <c:pt idx="3779">
                        <c:v>3809.24052</c:v>
                      </c:pt>
                      <c:pt idx="3780">
                        <c:v>3810.240667</c:v>
                      </c:pt>
                      <c:pt idx="3781">
                        <c:v>3811.240221</c:v>
                      </c:pt>
                      <c:pt idx="3782">
                        <c:v>3812.237228</c:v>
                      </c:pt>
                      <c:pt idx="3783">
                        <c:v>3813.236927</c:v>
                      </c:pt>
                      <c:pt idx="3784">
                        <c:v>3814.238023</c:v>
                      </c:pt>
                      <c:pt idx="3785">
                        <c:v>3815.238071</c:v>
                      </c:pt>
                      <c:pt idx="3786">
                        <c:v>3816.244492</c:v>
                      </c:pt>
                      <c:pt idx="3787">
                        <c:v>3817.24429</c:v>
                      </c:pt>
                      <c:pt idx="3788">
                        <c:v>3818.244364</c:v>
                      </c:pt>
                      <c:pt idx="3789">
                        <c:v>3819.244804</c:v>
                      </c:pt>
                      <c:pt idx="3790">
                        <c:v>3820.245866</c:v>
                      </c:pt>
                      <c:pt idx="3791">
                        <c:v>3821.24575</c:v>
                      </c:pt>
                      <c:pt idx="3792">
                        <c:v>3822.245378</c:v>
                      </c:pt>
                      <c:pt idx="3793">
                        <c:v>3823.245978</c:v>
                      </c:pt>
                      <c:pt idx="3794">
                        <c:v>3824.246286</c:v>
                      </c:pt>
                      <c:pt idx="3795">
                        <c:v>3825.246184</c:v>
                      </c:pt>
                      <c:pt idx="3796">
                        <c:v>3826.245911</c:v>
                      </c:pt>
                      <c:pt idx="3797">
                        <c:v>3827.245528</c:v>
                      </c:pt>
                      <c:pt idx="3798">
                        <c:v>3828.236563</c:v>
                      </c:pt>
                      <c:pt idx="3799">
                        <c:v>3829.237064</c:v>
                      </c:pt>
                      <c:pt idx="3800">
                        <c:v>3830.248054</c:v>
                      </c:pt>
                      <c:pt idx="3801">
                        <c:v>3831.247727</c:v>
                      </c:pt>
                      <c:pt idx="3802">
                        <c:v>3832.25192</c:v>
                      </c:pt>
                      <c:pt idx="3803">
                        <c:v>3833.251702</c:v>
                      </c:pt>
                      <c:pt idx="3804">
                        <c:v>3834.274497</c:v>
                      </c:pt>
                      <c:pt idx="3805">
                        <c:v>3835.290077</c:v>
                      </c:pt>
                      <c:pt idx="3806">
                        <c:v>3836.290117</c:v>
                      </c:pt>
                      <c:pt idx="3807">
                        <c:v>3837.296846</c:v>
                      </c:pt>
                      <c:pt idx="3808">
                        <c:v>3838.296772</c:v>
                      </c:pt>
                      <c:pt idx="3809">
                        <c:v>3839.296453</c:v>
                      </c:pt>
                      <c:pt idx="3810">
                        <c:v>3840.296728</c:v>
                      </c:pt>
                      <c:pt idx="3811">
                        <c:v>3841.303076</c:v>
                      </c:pt>
                      <c:pt idx="3812">
                        <c:v>3842.302855</c:v>
                      </c:pt>
                      <c:pt idx="3813">
                        <c:v>3843.308787</c:v>
                      </c:pt>
                      <c:pt idx="3814">
                        <c:v>3844.308972</c:v>
                      </c:pt>
                      <c:pt idx="3815">
                        <c:v>3845.324237</c:v>
                      </c:pt>
                      <c:pt idx="3816">
                        <c:v>3846.318941</c:v>
                      </c:pt>
                      <c:pt idx="3817">
                        <c:v>3847.320681</c:v>
                      </c:pt>
                      <c:pt idx="3818">
                        <c:v>3848.336488</c:v>
                      </c:pt>
                      <c:pt idx="3819">
                        <c:v>3849.336949</c:v>
                      </c:pt>
                      <c:pt idx="3820">
                        <c:v>3850.336455</c:v>
                      </c:pt>
                      <c:pt idx="3821">
                        <c:v>3851.339648</c:v>
                      </c:pt>
                      <c:pt idx="3822">
                        <c:v>3852.339416</c:v>
                      </c:pt>
                      <c:pt idx="3823">
                        <c:v>3853.338978</c:v>
                      </c:pt>
                      <c:pt idx="3824">
                        <c:v>3854.339493</c:v>
                      </c:pt>
                      <c:pt idx="3825">
                        <c:v>3855.355079</c:v>
                      </c:pt>
                      <c:pt idx="3826">
                        <c:v>3856.355692</c:v>
                      </c:pt>
                      <c:pt idx="3827">
                        <c:v>3857.370721</c:v>
                      </c:pt>
                      <c:pt idx="3828">
                        <c:v>3858.367327</c:v>
                      </c:pt>
                      <c:pt idx="3829">
                        <c:v>3859.367614</c:v>
                      </c:pt>
                      <c:pt idx="3830">
                        <c:v>3860.367273</c:v>
                      </c:pt>
                      <c:pt idx="3831">
                        <c:v>3861.367144</c:v>
                      </c:pt>
                      <c:pt idx="3832">
                        <c:v>3862.367214</c:v>
                      </c:pt>
                      <c:pt idx="3833">
                        <c:v>3863.366899</c:v>
                      </c:pt>
                      <c:pt idx="3834">
                        <c:v>3864.367459</c:v>
                      </c:pt>
                      <c:pt idx="3835">
                        <c:v>3865.373523</c:v>
                      </c:pt>
                      <c:pt idx="3836">
                        <c:v>3866.37407</c:v>
                      </c:pt>
                      <c:pt idx="3837">
                        <c:v>3867.37381</c:v>
                      </c:pt>
                      <c:pt idx="3838">
                        <c:v>3868.373956</c:v>
                      </c:pt>
                      <c:pt idx="3839">
                        <c:v>3869.373736</c:v>
                      </c:pt>
                      <c:pt idx="3840">
                        <c:v>3870.363357</c:v>
                      </c:pt>
                      <c:pt idx="3841">
                        <c:v>3871.378029</c:v>
                      </c:pt>
                      <c:pt idx="3842">
                        <c:v>3872.383472</c:v>
                      </c:pt>
                      <c:pt idx="3843">
                        <c:v>3873.406172</c:v>
                      </c:pt>
                      <c:pt idx="3844">
                        <c:v>3874.413235</c:v>
                      </c:pt>
                      <c:pt idx="3845">
                        <c:v>3875.415525</c:v>
                      </c:pt>
                      <c:pt idx="3846">
                        <c:v>3876.43476</c:v>
                      </c:pt>
                      <c:pt idx="3847">
                        <c:v>3877.435199</c:v>
                      </c:pt>
                      <c:pt idx="3848">
                        <c:v>3878.434524</c:v>
                      </c:pt>
                      <c:pt idx="3849">
                        <c:v>3879.434798</c:v>
                      </c:pt>
                      <c:pt idx="3850">
                        <c:v>3880.428832</c:v>
                      </c:pt>
                      <c:pt idx="3851">
                        <c:v>3881.437466</c:v>
                      </c:pt>
                      <c:pt idx="3852">
                        <c:v>3882.448031</c:v>
                      </c:pt>
                      <c:pt idx="3853">
                        <c:v>3883.46342</c:v>
                      </c:pt>
                      <c:pt idx="3854">
                        <c:v>3884.462872</c:v>
                      </c:pt>
                      <c:pt idx="3855">
                        <c:v>3885.46317</c:v>
                      </c:pt>
                      <c:pt idx="3856">
                        <c:v>3886.482001</c:v>
                      </c:pt>
                      <c:pt idx="3857">
                        <c:v>3887.481597</c:v>
                      </c:pt>
                      <c:pt idx="3858">
                        <c:v>3888.472628</c:v>
                      </c:pt>
                      <c:pt idx="3859">
                        <c:v>3889.473266</c:v>
                      </c:pt>
                      <c:pt idx="3860">
                        <c:v>3890.472892</c:v>
                      </c:pt>
                      <c:pt idx="3861">
                        <c:v>3891.486407</c:v>
                      </c:pt>
                      <c:pt idx="3862">
                        <c:v>3892.486356</c:v>
                      </c:pt>
                      <c:pt idx="3863">
                        <c:v>3893.492786</c:v>
                      </c:pt>
                      <c:pt idx="3864">
                        <c:v>3894.495296</c:v>
                      </c:pt>
                      <c:pt idx="3865">
                        <c:v>3895.495517</c:v>
                      </c:pt>
                      <c:pt idx="3866">
                        <c:v>3896.489333</c:v>
                      </c:pt>
                      <c:pt idx="3867">
                        <c:v>3897.504625</c:v>
                      </c:pt>
                      <c:pt idx="3868">
                        <c:v>3898.505048</c:v>
                      </c:pt>
                      <c:pt idx="3869">
                        <c:v>3899.520346</c:v>
                      </c:pt>
                      <c:pt idx="3870">
                        <c:v>3900.535852</c:v>
                      </c:pt>
                      <c:pt idx="3871">
                        <c:v>3901.535939</c:v>
                      </c:pt>
                      <c:pt idx="3872">
                        <c:v>3902.53638</c:v>
                      </c:pt>
                      <c:pt idx="3873">
                        <c:v>3903.538579</c:v>
                      </c:pt>
                      <c:pt idx="3874">
                        <c:v>3904.543545</c:v>
                      </c:pt>
                      <c:pt idx="3875">
                        <c:v>3905.543797</c:v>
                      </c:pt>
                      <c:pt idx="3876">
                        <c:v>3906.543324</c:v>
                      </c:pt>
                      <c:pt idx="3877">
                        <c:v>3907.543646</c:v>
                      </c:pt>
                      <c:pt idx="3878">
                        <c:v>3908.543906</c:v>
                      </c:pt>
                      <c:pt idx="3879">
                        <c:v>3909.533082</c:v>
                      </c:pt>
                      <c:pt idx="3880">
                        <c:v>3910.533303</c:v>
                      </c:pt>
                      <c:pt idx="3881">
                        <c:v>3911.537382</c:v>
                      </c:pt>
                      <c:pt idx="3882">
                        <c:v>3912.543945</c:v>
                      </c:pt>
                      <c:pt idx="3883">
                        <c:v>3913.544864</c:v>
                      </c:pt>
                      <c:pt idx="3884">
                        <c:v>3914.551468</c:v>
                      </c:pt>
                      <c:pt idx="3885">
                        <c:v>3915.552037</c:v>
                      </c:pt>
                      <c:pt idx="3886">
                        <c:v>3916.571028</c:v>
                      </c:pt>
                      <c:pt idx="3887">
                        <c:v>3917.571559</c:v>
                      </c:pt>
                      <c:pt idx="3888">
                        <c:v>3918.575819</c:v>
                      </c:pt>
                      <c:pt idx="3889">
                        <c:v>3919.566852</c:v>
                      </c:pt>
                      <c:pt idx="3890">
                        <c:v>3920.582941</c:v>
                      </c:pt>
                      <c:pt idx="3891">
                        <c:v>3921.589308</c:v>
                      </c:pt>
                      <c:pt idx="3892">
                        <c:v>3922.589253</c:v>
                      </c:pt>
                      <c:pt idx="3893">
                        <c:v>3923.604967</c:v>
                      </c:pt>
                      <c:pt idx="3894">
                        <c:v>3924.607588</c:v>
                      </c:pt>
                      <c:pt idx="3895">
                        <c:v>3925.623664</c:v>
                      </c:pt>
                      <c:pt idx="3896">
                        <c:v>3926.617858</c:v>
                      </c:pt>
                      <c:pt idx="3897">
                        <c:v>3927.623768</c:v>
                      </c:pt>
                      <c:pt idx="3898">
                        <c:v>3928.621025</c:v>
                      </c:pt>
                      <c:pt idx="3899">
                        <c:v>3929.620893</c:v>
                      </c:pt>
                      <c:pt idx="3900">
                        <c:v>3930.62144</c:v>
                      </c:pt>
                      <c:pt idx="3901">
                        <c:v>3931.621987</c:v>
                      </c:pt>
                      <c:pt idx="3902">
                        <c:v>3932.637393</c:v>
                      </c:pt>
                      <c:pt idx="3903">
                        <c:v>3933.637095</c:v>
                      </c:pt>
                      <c:pt idx="3904">
                        <c:v>3934.652592</c:v>
                      </c:pt>
                      <c:pt idx="3905">
                        <c:v>3935.667591</c:v>
                      </c:pt>
                      <c:pt idx="3906">
                        <c:v>3936.683158</c:v>
                      </c:pt>
                      <c:pt idx="3907">
                        <c:v>3937.682967</c:v>
                      </c:pt>
                      <c:pt idx="3908">
                        <c:v>3938.698338</c:v>
                      </c:pt>
                      <c:pt idx="3909">
                        <c:v>3939.71465</c:v>
                      </c:pt>
                      <c:pt idx="3910">
                        <c:v>3940.714516</c:v>
                      </c:pt>
                      <c:pt idx="3911">
                        <c:v>3941.714582</c:v>
                      </c:pt>
                      <c:pt idx="3912">
                        <c:v>3942.708065</c:v>
                      </c:pt>
                      <c:pt idx="3913">
                        <c:v>3943.708566</c:v>
                      </c:pt>
                      <c:pt idx="3914">
                        <c:v>3944.724112</c:v>
                      </c:pt>
                      <c:pt idx="3915">
                        <c:v>3945.740733</c:v>
                      </c:pt>
                      <c:pt idx="3916">
                        <c:v>3946.74418</c:v>
                      </c:pt>
                      <c:pt idx="3917">
                        <c:v>3947.744048</c:v>
                      </c:pt>
                      <c:pt idx="3918">
                        <c:v>3948.743909</c:v>
                      </c:pt>
                      <c:pt idx="3919">
                        <c:v>3949.74354</c:v>
                      </c:pt>
                      <c:pt idx="3920">
                        <c:v>3950.743527</c:v>
                      </c:pt>
                      <c:pt idx="3921">
                        <c:v>3951.743934</c:v>
                      </c:pt>
                      <c:pt idx="3922">
                        <c:v>3952.75076</c:v>
                      </c:pt>
                      <c:pt idx="3923">
                        <c:v>3953.735087</c:v>
                      </c:pt>
                      <c:pt idx="3924">
                        <c:v>3954.757544</c:v>
                      </c:pt>
                      <c:pt idx="3925">
                        <c:v>3955.772091</c:v>
                      </c:pt>
                      <c:pt idx="3926">
                        <c:v>3956.78761</c:v>
                      </c:pt>
                      <c:pt idx="3927">
                        <c:v>3957.807173</c:v>
                      </c:pt>
                      <c:pt idx="3928">
                        <c:v>3958.814182</c:v>
                      </c:pt>
                      <c:pt idx="3929">
                        <c:v>3959.829814</c:v>
                      </c:pt>
                      <c:pt idx="3930">
                        <c:v>3960.829494</c:v>
                      </c:pt>
                      <c:pt idx="3931">
                        <c:v>3961.854767</c:v>
                      </c:pt>
                      <c:pt idx="3932">
                        <c:v>3962.867486</c:v>
                      </c:pt>
                      <c:pt idx="3933">
                        <c:v>3963.861219</c:v>
                      </c:pt>
                      <c:pt idx="3934">
                        <c:v>3964.868362</c:v>
                      </c:pt>
                      <c:pt idx="3935">
                        <c:v>3965.862101</c:v>
                      </c:pt>
                      <c:pt idx="3936">
                        <c:v>3966.862081</c:v>
                      </c:pt>
                      <c:pt idx="3937">
                        <c:v>3967.868444</c:v>
                      </c:pt>
                      <c:pt idx="3938">
                        <c:v>3968.868264</c:v>
                      </c:pt>
                      <c:pt idx="3939">
                        <c:v>3969.874885</c:v>
                      </c:pt>
                      <c:pt idx="3940">
                        <c:v>3970.874655</c:v>
                      </c:pt>
                      <c:pt idx="3941">
                        <c:v>3971.874415</c:v>
                      </c:pt>
                      <c:pt idx="3942">
                        <c:v>3972.874108</c:v>
                      </c:pt>
                      <c:pt idx="3943">
                        <c:v>3973.881144</c:v>
                      </c:pt>
                      <c:pt idx="3944">
                        <c:v>3974.880767</c:v>
                      </c:pt>
                      <c:pt idx="3945">
                        <c:v>3975.89668</c:v>
                      </c:pt>
                      <c:pt idx="3946">
                        <c:v>3976.912342</c:v>
                      </c:pt>
                      <c:pt idx="3947">
                        <c:v>3977.912023</c:v>
                      </c:pt>
                      <c:pt idx="3948">
                        <c:v>3978.912434</c:v>
                      </c:pt>
                      <c:pt idx="3949">
                        <c:v>3979.925739</c:v>
                      </c:pt>
                      <c:pt idx="3950">
                        <c:v>3980.940792</c:v>
                      </c:pt>
                      <c:pt idx="3951">
                        <c:v>3981.961866</c:v>
                      </c:pt>
                      <c:pt idx="3952">
                        <c:v>3982.961613</c:v>
                      </c:pt>
                      <c:pt idx="3953">
                        <c:v>3983.961243</c:v>
                      </c:pt>
                      <c:pt idx="3954">
                        <c:v>3984.96099</c:v>
                      </c:pt>
                      <c:pt idx="3955">
                        <c:v>3985.961672</c:v>
                      </c:pt>
                      <c:pt idx="3956">
                        <c:v>3986.961897</c:v>
                      </c:pt>
                      <c:pt idx="3957">
                        <c:v>3987.961597</c:v>
                      </c:pt>
                      <c:pt idx="3958">
                        <c:v>3988.962695</c:v>
                      </c:pt>
                      <c:pt idx="3959">
                        <c:v>3989.962257</c:v>
                      </c:pt>
                      <c:pt idx="3960">
                        <c:v>3990.962484</c:v>
                      </c:pt>
                      <c:pt idx="3961">
                        <c:v>3991.967634</c:v>
                      </c:pt>
                      <c:pt idx="3962">
                        <c:v>3992.967087</c:v>
                      </c:pt>
                      <c:pt idx="3963">
                        <c:v>3993.974159</c:v>
                      </c:pt>
                      <c:pt idx="3964">
                        <c:v>3994.974271</c:v>
                      </c:pt>
                      <c:pt idx="3965">
                        <c:v>3995.980967</c:v>
                      </c:pt>
                      <c:pt idx="3966">
                        <c:v>3996.997415</c:v>
                      </c:pt>
                      <c:pt idx="3967">
                        <c:v>3997.991731</c:v>
                      </c:pt>
                      <c:pt idx="3968">
                        <c:v>3999.004618</c:v>
                      </c:pt>
                      <c:pt idx="3969">
                        <c:v>4000.020719</c:v>
                      </c:pt>
                      <c:pt idx="3970">
                        <c:v>4001.027366</c:v>
                      </c:pt>
                      <c:pt idx="3971">
                        <c:v>4002.021538</c:v>
                      </c:pt>
                      <c:pt idx="3972">
                        <c:v>4003.036992</c:v>
                      </c:pt>
                      <c:pt idx="3973">
                        <c:v>4004.046041</c:v>
                      </c:pt>
                      <c:pt idx="3974">
                        <c:v>4005.045962</c:v>
                      </c:pt>
                      <c:pt idx="3975">
                        <c:v>4006.061323</c:v>
                      </c:pt>
                      <c:pt idx="3976">
                        <c:v>4007.061559</c:v>
                      </c:pt>
                      <c:pt idx="3977">
                        <c:v>4008.061422</c:v>
                      </c:pt>
                      <c:pt idx="3978">
                        <c:v>4009.077171</c:v>
                      </c:pt>
                      <c:pt idx="3979">
                        <c:v>4010.076943</c:v>
                      </c:pt>
                      <c:pt idx="3980">
                        <c:v>4011.083505</c:v>
                      </c:pt>
                      <c:pt idx="3981">
                        <c:v>4012.084032</c:v>
                      </c:pt>
                      <c:pt idx="3982">
                        <c:v>4013.087551</c:v>
                      </c:pt>
                      <c:pt idx="3983">
                        <c:v>4014.087807</c:v>
                      </c:pt>
                      <c:pt idx="3984">
                        <c:v>4015.094275</c:v>
                      </c:pt>
                      <c:pt idx="3985">
                        <c:v>4016.084879</c:v>
                      </c:pt>
                      <c:pt idx="3986">
                        <c:v>4017.100207</c:v>
                      </c:pt>
                      <c:pt idx="3987">
                        <c:v>4018.1258</c:v>
                      </c:pt>
                      <c:pt idx="3988">
                        <c:v>4019.141231</c:v>
                      </c:pt>
                      <c:pt idx="3989">
                        <c:v>4020.141255</c:v>
                      </c:pt>
                      <c:pt idx="3990">
                        <c:v>4021.148034</c:v>
                      </c:pt>
                      <c:pt idx="3991">
                        <c:v>4022.149621</c:v>
                      </c:pt>
                      <c:pt idx="3992">
                        <c:v>4023.16512</c:v>
                      </c:pt>
                      <c:pt idx="3993">
                        <c:v>4024.167018</c:v>
                      </c:pt>
                      <c:pt idx="3994">
                        <c:v>4025.167952</c:v>
                      </c:pt>
                      <c:pt idx="3995">
                        <c:v>4026.15862</c:v>
                      </c:pt>
                      <c:pt idx="3996">
                        <c:v>4027.158983</c:v>
                      </c:pt>
                      <c:pt idx="3997">
                        <c:v>4028.166195</c:v>
                      </c:pt>
                      <c:pt idx="3998">
                        <c:v>4029.165967</c:v>
                      </c:pt>
                      <c:pt idx="3999">
                        <c:v>4030.160011</c:v>
                      </c:pt>
                      <c:pt idx="4000">
                        <c:v>4031.15999</c:v>
                      </c:pt>
                      <c:pt idx="4001">
                        <c:v>4032.159967</c:v>
                      </c:pt>
                      <c:pt idx="4002">
                        <c:v>4033.175915</c:v>
                      </c:pt>
                      <c:pt idx="4003">
                        <c:v>4034.191204</c:v>
                      </c:pt>
                      <c:pt idx="4004">
                        <c:v>4035.208092</c:v>
                      </c:pt>
                      <c:pt idx="4005">
                        <c:v>4036.207964</c:v>
                      </c:pt>
                      <c:pt idx="4006">
                        <c:v>4037.223428</c:v>
                      </c:pt>
                      <c:pt idx="4007">
                        <c:v>4038.239278</c:v>
                      </c:pt>
                      <c:pt idx="4008">
                        <c:v>4039.254606</c:v>
                      </c:pt>
                      <c:pt idx="4009">
                        <c:v>4040.254481</c:v>
                      </c:pt>
                      <c:pt idx="4010">
                        <c:v>4041.267194</c:v>
                      </c:pt>
                      <c:pt idx="4011">
                        <c:v>4042.271163</c:v>
                      </c:pt>
                      <c:pt idx="4012">
                        <c:v>4043.280272</c:v>
                      </c:pt>
                      <c:pt idx="4013">
                        <c:v>4044.27166</c:v>
                      </c:pt>
                      <c:pt idx="4014">
                        <c:v>4045.282853</c:v>
                      </c:pt>
                      <c:pt idx="4015">
                        <c:v>4046.289723</c:v>
                      </c:pt>
                      <c:pt idx="4016">
                        <c:v>4047.283391</c:v>
                      </c:pt>
                      <c:pt idx="4017">
                        <c:v>4048.284378</c:v>
                      </c:pt>
                      <c:pt idx="4018">
                        <c:v>4049.284954</c:v>
                      </c:pt>
                      <c:pt idx="4019">
                        <c:v>4050.300014</c:v>
                      </c:pt>
                      <c:pt idx="4020">
                        <c:v>4051.324541</c:v>
                      </c:pt>
                      <c:pt idx="4021">
                        <c:v>4052.340046</c:v>
                      </c:pt>
                      <c:pt idx="4022">
                        <c:v>4053.339638</c:v>
                      </c:pt>
                      <c:pt idx="4023">
                        <c:v>4054.355744</c:v>
                      </c:pt>
                      <c:pt idx="4024">
                        <c:v>4055.371135</c:v>
                      </c:pt>
                      <c:pt idx="4025">
                        <c:v>4056.366767</c:v>
                      </c:pt>
                      <c:pt idx="4026">
                        <c:v>4057.366462</c:v>
                      </c:pt>
                      <c:pt idx="4027">
                        <c:v>4058.382546</c:v>
                      </c:pt>
                      <c:pt idx="4028">
                        <c:v>4059.382668</c:v>
                      </c:pt>
                      <c:pt idx="4029">
                        <c:v>4060.403984</c:v>
                      </c:pt>
                      <c:pt idx="4030">
                        <c:v>4061.420221</c:v>
                      </c:pt>
                      <c:pt idx="4031">
                        <c:v>4062.427346</c:v>
                      </c:pt>
                      <c:pt idx="4032">
                        <c:v>4063.442764</c:v>
                      </c:pt>
                      <c:pt idx="4033">
                        <c:v>4064.45628</c:v>
                      </c:pt>
                      <c:pt idx="4034">
                        <c:v>4065.462889</c:v>
                      </c:pt>
                      <c:pt idx="4035">
                        <c:v>4066.457256</c:v>
                      </c:pt>
                      <c:pt idx="4036">
                        <c:v>4067.45677</c:v>
                      </c:pt>
                      <c:pt idx="4037">
                        <c:v>4068.456894</c:v>
                      </c:pt>
                      <c:pt idx="4038">
                        <c:v>4069.465072</c:v>
                      </c:pt>
                      <c:pt idx="4039">
                        <c:v>4070.469606</c:v>
                      </c:pt>
                      <c:pt idx="4040">
                        <c:v>4071.485277</c:v>
                      </c:pt>
                      <c:pt idx="4041">
                        <c:v>4072.491583</c:v>
                      </c:pt>
                      <c:pt idx="4042">
                        <c:v>4073.498274</c:v>
                      </c:pt>
                      <c:pt idx="4043">
                        <c:v>4074.48922</c:v>
                      </c:pt>
                      <c:pt idx="4044">
                        <c:v>4075.490487</c:v>
                      </c:pt>
                      <c:pt idx="4045">
                        <c:v>4076.492322</c:v>
                      </c:pt>
                      <c:pt idx="4046">
                        <c:v>4077.498852</c:v>
                      </c:pt>
                      <c:pt idx="4047">
                        <c:v>4078.498776</c:v>
                      </c:pt>
                      <c:pt idx="4048">
                        <c:v>4079.498812</c:v>
                      </c:pt>
                      <c:pt idx="4049">
                        <c:v>4080.493232</c:v>
                      </c:pt>
                      <c:pt idx="4050">
                        <c:v>4081.499541</c:v>
                      </c:pt>
                      <c:pt idx="4051">
                        <c:v>4082.505759</c:v>
                      </c:pt>
                      <c:pt idx="4052">
                        <c:v>4083.508381</c:v>
                      </c:pt>
                      <c:pt idx="4053">
                        <c:v>4084.509343</c:v>
                      </c:pt>
                      <c:pt idx="4054">
                        <c:v>4085.508169</c:v>
                      </c:pt>
                      <c:pt idx="4055">
                        <c:v>4086.528145</c:v>
                      </c:pt>
                      <c:pt idx="4056">
                        <c:v>4087.543643</c:v>
                      </c:pt>
                      <c:pt idx="4057">
                        <c:v>4088.54294</c:v>
                      </c:pt>
                      <c:pt idx="4058">
                        <c:v>4089.546704</c:v>
                      </c:pt>
                      <c:pt idx="4059">
                        <c:v>4090.535742</c:v>
                      </c:pt>
                      <c:pt idx="4060">
                        <c:v>4091.535371</c:v>
                      </c:pt>
                      <c:pt idx="4061">
                        <c:v>4092.535748</c:v>
                      </c:pt>
                      <c:pt idx="4062">
                        <c:v>4093.536005</c:v>
                      </c:pt>
                      <c:pt idx="4063">
                        <c:v>4094.539171</c:v>
                      </c:pt>
                      <c:pt idx="4064">
                        <c:v>4095.539212</c:v>
                      </c:pt>
                      <c:pt idx="4065">
                        <c:v>4096.538742</c:v>
                      </c:pt>
                      <c:pt idx="4066">
                        <c:v>4097.548472</c:v>
                      </c:pt>
                      <c:pt idx="4067">
                        <c:v>4098.549149</c:v>
                      </c:pt>
                      <c:pt idx="4068">
                        <c:v>4099.564227</c:v>
                      </c:pt>
                      <c:pt idx="4069">
                        <c:v>4100.565054</c:v>
                      </c:pt>
                      <c:pt idx="4070">
                        <c:v>4101.581016</c:v>
                      </c:pt>
                      <c:pt idx="4071">
                        <c:v>4102.580918</c:v>
                      </c:pt>
                      <c:pt idx="4072">
                        <c:v>4103.603995</c:v>
                      </c:pt>
                      <c:pt idx="4073">
                        <c:v>4104.604255</c:v>
                      </c:pt>
                      <c:pt idx="4074">
                        <c:v>4105.601706</c:v>
                      </c:pt>
                      <c:pt idx="4075">
                        <c:v>4106.602806</c:v>
                      </c:pt>
                      <c:pt idx="4076">
                        <c:v>4107.602496</c:v>
                      </c:pt>
                      <c:pt idx="4077">
                        <c:v>4108.603637</c:v>
                      </c:pt>
                      <c:pt idx="4078">
                        <c:v>4109.603819</c:v>
                      </c:pt>
                      <c:pt idx="4079">
                        <c:v>4110.619864</c:v>
                      </c:pt>
                      <c:pt idx="4080">
                        <c:v>4111.620773</c:v>
                      </c:pt>
                      <c:pt idx="4081">
                        <c:v>4112.621192</c:v>
                      </c:pt>
                      <c:pt idx="4082">
                        <c:v>4113.611653</c:v>
                      </c:pt>
                      <c:pt idx="4083">
                        <c:v>4114.61156</c:v>
                      </c:pt>
                      <c:pt idx="4084">
                        <c:v>4115.618816</c:v>
                      </c:pt>
                      <c:pt idx="4085">
                        <c:v>4116.61847</c:v>
                      </c:pt>
                      <c:pt idx="4086">
                        <c:v>4117.620432</c:v>
                      </c:pt>
                      <c:pt idx="4087">
                        <c:v>4118.620235</c:v>
                      </c:pt>
                      <c:pt idx="4088">
                        <c:v>4119.620217</c:v>
                      </c:pt>
                      <c:pt idx="4089">
                        <c:v>4120.620683</c:v>
                      </c:pt>
                      <c:pt idx="4090">
                        <c:v>4121.620666</c:v>
                      </c:pt>
                      <c:pt idx="4091">
                        <c:v>4122.620082</c:v>
                      </c:pt>
                      <c:pt idx="4092">
                        <c:v>4123.62023</c:v>
                      </c:pt>
                      <c:pt idx="4093">
                        <c:v>4124.611384</c:v>
                      </c:pt>
                      <c:pt idx="4094">
                        <c:v>4125.611178</c:v>
                      </c:pt>
                      <c:pt idx="4095">
                        <c:v>4126.618383</c:v>
                      </c:pt>
                      <c:pt idx="4096">
                        <c:v>4127.618218</c:v>
                      </c:pt>
                      <c:pt idx="4097">
                        <c:v>4128.621423</c:v>
                      </c:pt>
                      <c:pt idx="4098">
                        <c:v>4129.623348</c:v>
                      </c:pt>
                      <c:pt idx="4099">
                        <c:v>4130.622834</c:v>
                      </c:pt>
                      <c:pt idx="4100">
                        <c:v>4131.614273</c:v>
                      </c:pt>
                      <c:pt idx="4101">
                        <c:v>4132.61382</c:v>
                      </c:pt>
                      <c:pt idx="4102">
                        <c:v>4133.613574</c:v>
                      </c:pt>
                      <c:pt idx="4103">
                        <c:v>4134.614218</c:v>
                      </c:pt>
                      <c:pt idx="4104">
                        <c:v>4135.614119</c:v>
                      </c:pt>
                      <c:pt idx="4105">
                        <c:v>4136.613904</c:v>
                      </c:pt>
                      <c:pt idx="4106">
                        <c:v>4137.628756</c:v>
                      </c:pt>
                      <c:pt idx="4107">
                        <c:v>4138.628315</c:v>
                      </c:pt>
                      <c:pt idx="4108">
                        <c:v>4139.643584</c:v>
                      </c:pt>
                      <c:pt idx="4109">
                        <c:v>4140.646365</c:v>
                      </c:pt>
                      <c:pt idx="4110">
                        <c:v>4141.661621</c:v>
                      </c:pt>
                      <c:pt idx="4111">
                        <c:v>4142.661322</c:v>
                      </c:pt>
                      <c:pt idx="4112">
                        <c:v>4143.659203</c:v>
                      </c:pt>
                      <c:pt idx="4113">
                        <c:v>4144.658877</c:v>
                      </c:pt>
                      <c:pt idx="4114">
                        <c:v>4145.658729</c:v>
                      </c:pt>
                      <c:pt idx="4115">
                        <c:v>4146.659134</c:v>
                      </c:pt>
                      <c:pt idx="4116">
                        <c:v>4147.679333</c:v>
                      </c:pt>
                      <c:pt idx="4117">
                        <c:v>4148.694995</c:v>
                      </c:pt>
                      <c:pt idx="4118">
                        <c:v>4149.694869</c:v>
                      </c:pt>
                      <c:pt idx="4119">
                        <c:v>4150.710378</c:v>
                      </c:pt>
                      <c:pt idx="4120">
                        <c:v>4151.710999</c:v>
                      </c:pt>
                      <c:pt idx="4121">
                        <c:v>4152.711463</c:v>
                      </c:pt>
                      <c:pt idx="4122">
                        <c:v>4153.710855</c:v>
                      </c:pt>
                      <c:pt idx="4123">
                        <c:v>4154.710646</c:v>
                      </c:pt>
                      <c:pt idx="4124">
                        <c:v>4155.717357</c:v>
                      </c:pt>
                      <c:pt idx="4125">
                        <c:v>4156.709352</c:v>
                      </c:pt>
                      <c:pt idx="4126">
                        <c:v>4157.709143</c:v>
                      </c:pt>
                      <c:pt idx="4127">
                        <c:v>4158.714972</c:v>
                      </c:pt>
                      <c:pt idx="4128">
                        <c:v>4159.713422</c:v>
                      </c:pt>
                      <c:pt idx="4129">
                        <c:v>4160.727792</c:v>
                      </c:pt>
                      <c:pt idx="4130">
                        <c:v>4161.727993</c:v>
                      </c:pt>
                      <c:pt idx="4131">
                        <c:v>4162.739033</c:v>
                      </c:pt>
                      <c:pt idx="4132">
                        <c:v>4163.746405</c:v>
                      </c:pt>
                      <c:pt idx="4133">
                        <c:v>4164.772115</c:v>
                      </c:pt>
                      <c:pt idx="4134">
                        <c:v>4165.776304</c:v>
                      </c:pt>
                      <c:pt idx="4135">
                        <c:v>4166.77989</c:v>
                      </c:pt>
                      <c:pt idx="4136">
                        <c:v>4167.780525</c:v>
                      </c:pt>
                      <c:pt idx="4137">
                        <c:v>4168.779479</c:v>
                      </c:pt>
                      <c:pt idx="4138">
                        <c:v>4169.78067</c:v>
                      </c:pt>
                      <c:pt idx="4139">
                        <c:v>4170.795225</c:v>
                      </c:pt>
                      <c:pt idx="4140">
                        <c:v>4171.793741</c:v>
                      </c:pt>
                      <c:pt idx="4141">
                        <c:v>4172.783023</c:v>
                      </c:pt>
                      <c:pt idx="4142">
                        <c:v>4173.793368</c:v>
                      </c:pt>
                      <c:pt idx="4143">
                        <c:v>4174.797716</c:v>
                      </c:pt>
                      <c:pt idx="4144">
                        <c:v>4175.814045</c:v>
                      </c:pt>
                      <c:pt idx="4145">
                        <c:v>4176.815885</c:v>
                      </c:pt>
                      <c:pt idx="4146">
                        <c:v>4177.835609</c:v>
                      </c:pt>
                      <c:pt idx="4147">
                        <c:v>4178.834936</c:v>
                      </c:pt>
                      <c:pt idx="4148">
                        <c:v>4179.857345</c:v>
                      </c:pt>
                      <c:pt idx="4149">
                        <c:v>4180.867712</c:v>
                      </c:pt>
                      <c:pt idx="4150">
                        <c:v>4181.861765</c:v>
                      </c:pt>
                      <c:pt idx="4151">
                        <c:v>4182.861413</c:v>
                      </c:pt>
                      <c:pt idx="4152">
                        <c:v>4183.861025</c:v>
                      </c:pt>
                      <c:pt idx="4153">
                        <c:v>4184.861246</c:v>
                      </c:pt>
                      <c:pt idx="4154">
                        <c:v>4185.877988</c:v>
                      </c:pt>
                      <c:pt idx="4155">
                        <c:v>4186.893616</c:v>
                      </c:pt>
                      <c:pt idx="4156">
                        <c:v>4187.908774</c:v>
                      </c:pt>
                      <c:pt idx="4157">
                        <c:v>4188.907381</c:v>
                      </c:pt>
                      <c:pt idx="4158">
                        <c:v>4189.931346</c:v>
                      </c:pt>
                      <c:pt idx="4159">
                        <c:v>4190.947724</c:v>
                      </c:pt>
                      <c:pt idx="4160">
                        <c:v>4191.94752</c:v>
                      </c:pt>
                      <c:pt idx="4161">
                        <c:v>4192.969539</c:v>
                      </c:pt>
                      <c:pt idx="4162">
                        <c:v>4193.969179</c:v>
                      </c:pt>
                      <c:pt idx="4163">
                        <c:v>4194.975423</c:v>
                      </c:pt>
                      <c:pt idx="4164">
                        <c:v>4195.991937</c:v>
                      </c:pt>
                      <c:pt idx="4165">
                        <c:v>4196.990787</c:v>
                      </c:pt>
                      <c:pt idx="4166">
                        <c:v>4197.997722</c:v>
                      </c:pt>
                      <c:pt idx="4167">
                        <c:v>4199.000391</c:v>
                      </c:pt>
                      <c:pt idx="4168">
                        <c:v>4200.004926</c:v>
                      </c:pt>
                      <c:pt idx="4169">
                        <c:v>4201.010442</c:v>
                      </c:pt>
                      <c:pt idx="4170">
                        <c:v>4202.016661</c:v>
                      </c:pt>
                      <c:pt idx="4171">
                        <c:v>4203.016726</c:v>
                      </c:pt>
                      <c:pt idx="4172">
                        <c:v>4204.015653</c:v>
                      </c:pt>
                      <c:pt idx="4173">
                        <c:v>4205.022225</c:v>
                      </c:pt>
                      <c:pt idx="4174">
                        <c:v>4206.023751</c:v>
                      </c:pt>
                      <c:pt idx="4175">
                        <c:v>4207.036668</c:v>
                      </c:pt>
                      <c:pt idx="4176">
                        <c:v>4208.074258</c:v>
                      </c:pt>
                      <c:pt idx="4177">
                        <c:v>4209.071932</c:v>
                      </c:pt>
                      <c:pt idx="4178">
                        <c:v>4210.102035</c:v>
                      </c:pt>
                      <c:pt idx="4179">
                        <c:v>4211.106906</c:v>
                      </c:pt>
                      <c:pt idx="4180">
                        <c:v>4212.108817</c:v>
                      </c:pt>
                      <c:pt idx="4181">
                        <c:v>4213.107577</c:v>
                      </c:pt>
                      <c:pt idx="4182">
                        <c:v>4214.106873</c:v>
                      </c:pt>
                      <c:pt idx="4183">
                        <c:v>4215.107478</c:v>
                      </c:pt>
                      <c:pt idx="4184">
                        <c:v>4216.107069</c:v>
                      </c:pt>
                      <c:pt idx="4185">
                        <c:v>4217.121629</c:v>
                      </c:pt>
                      <c:pt idx="4186">
                        <c:v>4218.145807</c:v>
                      </c:pt>
                      <c:pt idx="4187">
                        <c:v>4219.142599</c:v>
                      </c:pt>
                      <c:pt idx="4188">
                        <c:v>4220.142429</c:v>
                      </c:pt>
                      <c:pt idx="4189">
                        <c:v>4221.157639</c:v>
                      </c:pt>
                      <c:pt idx="4190">
                        <c:v>4222.157427</c:v>
                      </c:pt>
                      <c:pt idx="4191">
                        <c:v>4223.188466</c:v>
                      </c:pt>
                      <c:pt idx="4192">
                        <c:v>4224.188583</c:v>
                      </c:pt>
                      <c:pt idx="4193">
                        <c:v>4225.218085</c:v>
                      </c:pt>
                      <c:pt idx="4194">
                        <c:v>4226.234077</c:v>
                      </c:pt>
                      <c:pt idx="4195">
                        <c:v>4227.228307</c:v>
                      </c:pt>
                      <c:pt idx="4196">
                        <c:v>4228.248181</c:v>
                      </c:pt>
                      <c:pt idx="4197">
                        <c:v>4229.249298</c:v>
                      </c:pt>
                      <c:pt idx="4198">
                        <c:v>4230.24253</c:v>
                      </c:pt>
                      <c:pt idx="4199">
                        <c:v>4231.243</c:v>
                      </c:pt>
                      <c:pt idx="4200">
                        <c:v>4232.24967</c:v>
                      </c:pt>
                      <c:pt idx="4201">
                        <c:v>4233.235248</c:v>
                      </c:pt>
                      <c:pt idx="4202">
                        <c:v>4234.247796</c:v>
                      </c:pt>
                      <c:pt idx="4203">
                        <c:v>4235.279699</c:v>
                      </c:pt>
                      <c:pt idx="4204">
                        <c:v>4236.275791</c:v>
                      </c:pt>
                      <c:pt idx="4205">
                        <c:v>4237.276545</c:v>
                      </c:pt>
                      <c:pt idx="4206">
                        <c:v>4238.29308</c:v>
                      </c:pt>
                      <c:pt idx="4207">
                        <c:v>4239.292828</c:v>
                      </c:pt>
                      <c:pt idx="4208">
                        <c:v>4240.293893</c:v>
                      </c:pt>
                      <c:pt idx="4209">
                        <c:v>4241.317657</c:v>
                      </c:pt>
                      <c:pt idx="4210">
                        <c:v>4242.329033</c:v>
                      </c:pt>
                      <c:pt idx="4211">
                        <c:v>4243.345439</c:v>
                      </c:pt>
                      <c:pt idx="4212">
                        <c:v>4244.345962</c:v>
                      </c:pt>
                      <c:pt idx="4213">
                        <c:v>4245.346828</c:v>
                      </c:pt>
                      <c:pt idx="4214">
                        <c:v>4246.344975</c:v>
                      </c:pt>
                      <c:pt idx="4215">
                        <c:v>4247.375552</c:v>
                      </c:pt>
                      <c:pt idx="4216">
                        <c:v>4248.391753</c:v>
                      </c:pt>
                      <c:pt idx="4217">
                        <c:v>4249.406419</c:v>
                      </c:pt>
                      <c:pt idx="4218">
                        <c:v>4250.401969</c:v>
                      </c:pt>
                      <c:pt idx="4219">
                        <c:v>4251.407131</c:v>
                      </c:pt>
                      <c:pt idx="4220">
                        <c:v>4252.409995</c:v>
                      </c:pt>
                      <c:pt idx="4221">
                        <c:v>4253.412315</c:v>
                      </c:pt>
                      <c:pt idx="4222">
                        <c:v>4254.435219</c:v>
                      </c:pt>
                      <c:pt idx="4223">
                        <c:v>4255.441893</c:v>
                      </c:pt>
                      <c:pt idx="4224">
                        <c:v>4256.440958</c:v>
                      </c:pt>
                      <c:pt idx="4225">
                        <c:v>4257.444355</c:v>
                      </c:pt>
                      <c:pt idx="4226">
                        <c:v>4258.446602</c:v>
                      </c:pt>
                      <c:pt idx="4227">
                        <c:v>4259.445794</c:v>
                      </c:pt>
                      <c:pt idx="4228">
                        <c:v>4260.447282</c:v>
                      </c:pt>
                      <c:pt idx="4229">
                        <c:v>4261.460233</c:v>
                      </c:pt>
                      <c:pt idx="4230">
                        <c:v>4262.458076</c:v>
                      </c:pt>
                      <c:pt idx="4231">
                        <c:v>4263.368165</c:v>
                      </c:pt>
                      <c:pt idx="4232">
                        <c:v>4264.368275</c:v>
                      </c:pt>
                      <c:pt idx="4233">
                        <c:v>4265.375417</c:v>
                      </c:pt>
                      <c:pt idx="4234">
                        <c:v>4266.375162</c:v>
                      </c:pt>
                      <c:pt idx="4235">
                        <c:v>4267.366612</c:v>
                      </c:pt>
                      <c:pt idx="4236">
                        <c:v>4268.367072</c:v>
                      </c:pt>
                      <c:pt idx="4237">
                        <c:v>4269.38648</c:v>
                      </c:pt>
                      <c:pt idx="4238">
                        <c:v>4270.386491</c:v>
                      </c:pt>
                      <c:pt idx="4239">
                        <c:v>4271.386847</c:v>
                      </c:pt>
                      <c:pt idx="4240">
                        <c:v>4272.402994</c:v>
                      </c:pt>
                      <c:pt idx="4241">
                        <c:v>4273.418032</c:v>
                      </c:pt>
                      <c:pt idx="4242">
                        <c:v>4274.40884</c:v>
                      </c:pt>
                      <c:pt idx="4243">
                        <c:v>4275.424658</c:v>
                      </c:pt>
                      <c:pt idx="4244">
                        <c:v>4276.440806</c:v>
                      </c:pt>
                      <c:pt idx="4245">
                        <c:v>4277.447158</c:v>
                      </c:pt>
                      <c:pt idx="4246">
                        <c:v>4278.446728</c:v>
                      </c:pt>
                      <c:pt idx="4247">
                        <c:v>4279.462223</c:v>
                      </c:pt>
                      <c:pt idx="4248">
                        <c:v>4280.468925</c:v>
                      </c:pt>
                      <c:pt idx="4249">
                        <c:v>4281.462822</c:v>
                      </c:pt>
                      <c:pt idx="4250">
                        <c:v>4282.469541</c:v>
                      </c:pt>
                      <c:pt idx="4251">
                        <c:v>4283.498591</c:v>
                      </c:pt>
                      <c:pt idx="4252">
                        <c:v>4284.50513</c:v>
                      </c:pt>
                      <c:pt idx="4253">
                        <c:v>4285.520748</c:v>
                      </c:pt>
                      <c:pt idx="4254">
                        <c:v>4286.535836</c:v>
                      </c:pt>
                      <c:pt idx="4255">
                        <c:v>4287.535567</c:v>
                      </c:pt>
                      <c:pt idx="4256">
                        <c:v>4288.543183</c:v>
                      </c:pt>
                      <c:pt idx="4257">
                        <c:v>4289.542968</c:v>
                      </c:pt>
                      <c:pt idx="4258">
                        <c:v>4290.543323</c:v>
                      </c:pt>
                      <c:pt idx="4259">
                        <c:v>4291.543207</c:v>
                      </c:pt>
                      <c:pt idx="4260">
                        <c:v>4292.552047</c:v>
                      </c:pt>
                      <c:pt idx="4261">
                        <c:v>4293.566935</c:v>
                      </c:pt>
                      <c:pt idx="4262">
                        <c:v>4294.56678</c:v>
                      </c:pt>
                      <c:pt idx="4263">
                        <c:v>4295.580447</c:v>
                      </c:pt>
                      <c:pt idx="4264">
                        <c:v>4296.580768</c:v>
                      </c:pt>
                      <c:pt idx="4265">
                        <c:v>4297.580767</c:v>
                      </c:pt>
                      <c:pt idx="4266">
                        <c:v>4298.587604</c:v>
                      </c:pt>
                      <c:pt idx="4267">
                        <c:v>4299.590355</c:v>
                      </c:pt>
                      <c:pt idx="4268">
                        <c:v>4300.589867</c:v>
                      </c:pt>
                      <c:pt idx="4269">
                        <c:v>4301.590016</c:v>
                      </c:pt>
                      <c:pt idx="4270">
                        <c:v>4302.588936</c:v>
                      </c:pt>
                      <c:pt idx="4271">
                        <c:v>4303.589055</c:v>
                      </c:pt>
                      <c:pt idx="4272">
                        <c:v>4304.59576</c:v>
                      </c:pt>
                      <c:pt idx="4273">
                        <c:v>4305.611323</c:v>
                      </c:pt>
                      <c:pt idx="4274">
                        <c:v>4306.62104</c:v>
                      </c:pt>
                      <c:pt idx="4275">
                        <c:v>4307.623032</c:v>
                      </c:pt>
                      <c:pt idx="4276">
                        <c:v>4308.616824</c:v>
                      </c:pt>
                      <c:pt idx="4277">
                        <c:v>4309.616558</c:v>
                      </c:pt>
                      <c:pt idx="4278">
                        <c:v>4310.632007</c:v>
                      </c:pt>
                      <c:pt idx="4279">
                        <c:v>4311.638828</c:v>
                      </c:pt>
                      <c:pt idx="4280">
                        <c:v>4312.63844</c:v>
                      </c:pt>
                      <c:pt idx="4281">
                        <c:v>4313.645812</c:v>
                      </c:pt>
                      <c:pt idx="4282">
                        <c:v>4314.661465</c:v>
                      </c:pt>
                      <c:pt idx="4283">
                        <c:v>4315.667345</c:v>
                      </c:pt>
                      <c:pt idx="4284">
                        <c:v>4316.679915</c:v>
                      </c:pt>
                      <c:pt idx="4285">
                        <c:v>4317.680317</c:v>
                      </c:pt>
                      <c:pt idx="4286">
                        <c:v>4318.681376</c:v>
                      </c:pt>
                      <c:pt idx="4287">
                        <c:v>4319.68117</c:v>
                      </c:pt>
                      <c:pt idx="4288">
                        <c:v>4320.702423</c:v>
                      </c:pt>
                      <c:pt idx="4289">
                        <c:v>4321.694835</c:v>
                      </c:pt>
                      <c:pt idx="4290">
                        <c:v>4322.70767</c:v>
                      </c:pt>
                      <c:pt idx="4291">
                        <c:v>4323.729313</c:v>
                      </c:pt>
                      <c:pt idx="4292">
                        <c:v>4324.729637</c:v>
                      </c:pt>
                      <c:pt idx="4293">
                        <c:v>4325.736934</c:v>
                      </c:pt>
                      <c:pt idx="4294">
                        <c:v>4326.746405</c:v>
                      </c:pt>
                      <c:pt idx="4295">
                        <c:v>4327.746306</c:v>
                      </c:pt>
                      <c:pt idx="4296">
                        <c:v>4328.741422</c:v>
                      </c:pt>
                      <c:pt idx="4297">
                        <c:v>4329.741299</c:v>
                      </c:pt>
                      <c:pt idx="4298">
                        <c:v>4330.740849</c:v>
                      </c:pt>
                      <c:pt idx="4299">
                        <c:v>4331.745712</c:v>
                      </c:pt>
                      <c:pt idx="4300">
                        <c:v>4332.746227</c:v>
                      </c:pt>
                      <c:pt idx="4301">
                        <c:v>4333.750994</c:v>
                      </c:pt>
                      <c:pt idx="4302">
                        <c:v>4334.753018</c:v>
                      </c:pt>
                      <c:pt idx="4303">
                        <c:v>4335.759947</c:v>
                      </c:pt>
                      <c:pt idx="4304">
                        <c:v>4336.78201</c:v>
                      </c:pt>
                      <c:pt idx="4305">
                        <c:v>4337.797374</c:v>
                      </c:pt>
                      <c:pt idx="4306">
                        <c:v>4338.797163</c:v>
                      </c:pt>
                      <c:pt idx="4307">
                        <c:v>4339.804729</c:v>
                      </c:pt>
                      <c:pt idx="4308">
                        <c:v>4340.798908</c:v>
                      </c:pt>
                      <c:pt idx="4309">
                        <c:v>4341.812508</c:v>
                      </c:pt>
                      <c:pt idx="4310">
                        <c:v>4342.814615</c:v>
                      </c:pt>
                      <c:pt idx="4311">
                        <c:v>4343.830126</c:v>
                      </c:pt>
                      <c:pt idx="4312">
                        <c:v>4344.829972</c:v>
                      </c:pt>
                      <c:pt idx="4313">
                        <c:v>4345.845319</c:v>
                      </c:pt>
                      <c:pt idx="4314">
                        <c:v>4346.856192</c:v>
                      </c:pt>
                      <c:pt idx="4315">
                        <c:v>4347.862646</c:v>
                      </c:pt>
                      <c:pt idx="4316">
                        <c:v>4348.869166</c:v>
                      </c:pt>
                      <c:pt idx="4317">
                        <c:v>4349.871711</c:v>
                      </c:pt>
                      <c:pt idx="4318">
                        <c:v>4350.86324</c:v>
                      </c:pt>
                      <c:pt idx="4319">
                        <c:v>4351.868359</c:v>
                      </c:pt>
                      <c:pt idx="4320">
                        <c:v>4352.869036</c:v>
                      </c:pt>
                      <c:pt idx="4321">
                        <c:v>4353.862781</c:v>
                      </c:pt>
                      <c:pt idx="4322">
                        <c:v>4354.863382</c:v>
                      </c:pt>
                      <c:pt idx="4323">
                        <c:v>4355.868306</c:v>
                      </c:pt>
                      <c:pt idx="4324">
                        <c:v>4356.875002</c:v>
                      </c:pt>
                      <c:pt idx="4325">
                        <c:v>4357.874762</c:v>
                      </c:pt>
                      <c:pt idx="4326">
                        <c:v>4358.874553</c:v>
                      </c:pt>
                      <c:pt idx="4327">
                        <c:v>4359.890164</c:v>
                      </c:pt>
                      <c:pt idx="4328">
                        <c:v>4360.905364</c:v>
                      </c:pt>
                      <c:pt idx="4329">
                        <c:v>4361.920832</c:v>
                      </c:pt>
                      <c:pt idx="4330">
                        <c:v>4362.920487</c:v>
                      </c:pt>
                      <c:pt idx="4331">
                        <c:v>4363.920466</c:v>
                      </c:pt>
                      <c:pt idx="4332">
                        <c:v>4364.920889</c:v>
                      </c:pt>
                      <c:pt idx="4333">
                        <c:v>4365.920695</c:v>
                      </c:pt>
                      <c:pt idx="4334">
                        <c:v>4366.920672</c:v>
                      </c:pt>
                      <c:pt idx="4335">
                        <c:v>4367.920593</c:v>
                      </c:pt>
                      <c:pt idx="4336">
                        <c:v>4368.920523</c:v>
                      </c:pt>
                      <c:pt idx="4337">
                        <c:v>4369.920377</c:v>
                      </c:pt>
                      <c:pt idx="4338">
                        <c:v>4370.922354</c:v>
                      </c:pt>
                      <c:pt idx="4339">
                        <c:v>4371.922533</c:v>
                      </c:pt>
                      <c:pt idx="4340">
                        <c:v>4372.92215</c:v>
                      </c:pt>
                      <c:pt idx="4341">
                        <c:v>4373.937552</c:v>
                      </c:pt>
                      <c:pt idx="4342">
                        <c:v>4374.952682</c:v>
                      </c:pt>
                      <c:pt idx="4343">
                        <c:v>4375.959416</c:v>
                      </c:pt>
                      <c:pt idx="4344">
                        <c:v>4376.95945</c:v>
                      </c:pt>
                      <c:pt idx="4345">
                        <c:v>4377.980469</c:v>
                      </c:pt>
                      <c:pt idx="4346">
                        <c:v>4378.987532</c:v>
                      </c:pt>
                      <c:pt idx="4347">
                        <c:v>4379.99301</c:v>
                      </c:pt>
                      <c:pt idx="4348">
                        <c:v>4380.988236</c:v>
                      </c:pt>
                      <c:pt idx="4349">
                        <c:v>4381.987962</c:v>
                      </c:pt>
                      <c:pt idx="4350">
                        <c:v>4382.992988</c:v>
                      </c:pt>
                      <c:pt idx="4351">
                        <c:v>4383.993012</c:v>
                      </c:pt>
                      <c:pt idx="4352">
                        <c:v>4384.993091</c:v>
                      </c:pt>
                      <c:pt idx="4353">
                        <c:v>4385.993108</c:v>
                      </c:pt>
                      <c:pt idx="4354">
                        <c:v>4386.988469</c:v>
                      </c:pt>
                      <c:pt idx="4355">
                        <c:v>4387.989087</c:v>
                      </c:pt>
                      <c:pt idx="4356">
                        <c:v>4388.995544</c:v>
                      </c:pt>
                      <c:pt idx="4357">
                        <c:v>4389.99321</c:v>
                      </c:pt>
                      <c:pt idx="4358">
                        <c:v>4390.993175</c:v>
                      </c:pt>
                      <c:pt idx="4359">
                        <c:v>4391.99292</c:v>
                      </c:pt>
                      <c:pt idx="4360">
                        <c:v>4392.992621</c:v>
                      </c:pt>
                      <c:pt idx="4361">
                        <c:v>4393.992441</c:v>
                      </c:pt>
                      <c:pt idx="4362">
                        <c:v>4394.992729</c:v>
                      </c:pt>
                      <c:pt idx="4363">
                        <c:v>4395.986668</c:v>
                      </c:pt>
                      <c:pt idx="4364">
                        <c:v>4396.996414</c:v>
                      </c:pt>
                      <c:pt idx="4365">
                        <c:v>4397.996041</c:v>
                      </c:pt>
                      <c:pt idx="4366">
                        <c:v>4398.995799</c:v>
                      </c:pt>
                      <c:pt idx="4367">
                        <c:v>4400.00253</c:v>
                      </c:pt>
                      <c:pt idx="4368">
                        <c:v>4401.008535</c:v>
                      </c:pt>
                      <c:pt idx="4369">
                        <c:v>4402.031297</c:v>
                      </c:pt>
                      <c:pt idx="4370">
                        <c:v>4403.046904</c:v>
                      </c:pt>
                      <c:pt idx="4371">
                        <c:v>4404.046368</c:v>
                      </c:pt>
                      <c:pt idx="4372">
                        <c:v>4405.046318</c:v>
                      </c:pt>
                      <c:pt idx="4373">
                        <c:v>4406.052708</c:v>
                      </c:pt>
                      <c:pt idx="4374">
                        <c:v>4407.062502</c:v>
                      </c:pt>
                      <c:pt idx="4375">
                        <c:v>4408.058061</c:v>
                      </c:pt>
                      <c:pt idx="4376">
                        <c:v>4409.074022</c:v>
                      </c:pt>
                      <c:pt idx="4377">
                        <c:v>4410.089531</c:v>
                      </c:pt>
                      <c:pt idx="4378">
                        <c:v>4411.089116</c:v>
                      </c:pt>
                      <c:pt idx="4379">
                        <c:v>4412.104401</c:v>
                      </c:pt>
                      <c:pt idx="4380">
                        <c:v>4413.117376</c:v>
                      </c:pt>
                      <c:pt idx="4381">
                        <c:v>4414.117891</c:v>
                      </c:pt>
                      <c:pt idx="4382">
                        <c:v>4415.124214</c:v>
                      </c:pt>
                      <c:pt idx="4383">
                        <c:v>4416.129907</c:v>
                      </c:pt>
                      <c:pt idx="4384">
                        <c:v>4417.145688</c:v>
                      </c:pt>
                      <c:pt idx="4385">
                        <c:v>4418.161462</c:v>
                      </c:pt>
                      <c:pt idx="4386">
                        <c:v>4419.164649</c:v>
                      </c:pt>
                      <c:pt idx="4387">
                        <c:v>4420.164736</c:v>
                      </c:pt>
                      <c:pt idx="4388">
                        <c:v>4421.171448</c:v>
                      </c:pt>
                      <c:pt idx="4389">
                        <c:v>4422.171559</c:v>
                      </c:pt>
                      <c:pt idx="4390">
                        <c:v>4423.171818</c:v>
                      </c:pt>
                      <c:pt idx="4391">
                        <c:v>4424.187488</c:v>
                      </c:pt>
                      <c:pt idx="4392">
                        <c:v>4425.19686</c:v>
                      </c:pt>
                      <c:pt idx="4393">
                        <c:v>4426.199048</c:v>
                      </c:pt>
                      <c:pt idx="4394">
                        <c:v>4427.198469</c:v>
                      </c:pt>
                      <c:pt idx="4395">
                        <c:v>4428.213885</c:v>
                      </c:pt>
                      <c:pt idx="4396">
                        <c:v>4429.204921</c:v>
                      </c:pt>
                      <c:pt idx="4397">
                        <c:v>4430.204324</c:v>
                      </c:pt>
                      <c:pt idx="4398">
                        <c:v>4431.219974</c:v>
                      </c:pt>
                      <c:pt idx="4399">
                        <c:v>4432.236369</c:v>
                      </c:pt>
                      <c:pt idx="4400">
                        <c:v>4433.236711</c:v>
                      </c:pt>
                      <c:pt idx="4401">
                        <c:v>4434.236588</c:v>
                      </c:pt>
                      <c:pt idx="4402">
                        <c:v>4435.257537</c:v>
                      </c:pt>
                      <c:pt idx="4403">
                        <c:v>4436.257676</c:v>
                      </c:pt>
                      <c:pt idx="4404">
                        <c:v>4437.272945</c:v>
                      </c:pt>
                      <c:pt idx="4405">
                        <c:v>4438.28856</c:v>
                      </c:pt>
                      <c:pt idx="4406">
                        <c:v>4439.29225</c:v>
                      </c:pt>
                      <c:pt idx="4407">
                        <c:v>4440.283276</c:v>
                      </c:pt>
                      <c:pt idx="4408">
                        <c:v>4441.283018</c:v>
                      </c:pt>
                      <c:pt idx="4409">
                        <c:v>4442.283215</c:v>
                      </c:pt>
                      <c:pt idx="4410">
                        <c:v>4443.283274</c:v>
                      </c:pt>
                      <c:pt idx="4411">
                        <c:v>4444.298518</c:v>
                      </c:pt>
                      <c:pt idx="4412">
                        <c:v>4445.298782</c:v>
                      </c:pt>
                      <c:pt idx="4413">
                        <c:v>4446.323593</c:v>
                      </c:pt>
                      <c:pt idx="4414">
                        <c:v>4447.339292</c:v>
                      </c:pt>
                      <c:pt idx="4415">
                        <c:v>4448.336099</c:v>
                      </c:pt>
                      <c:pt idx="4416">
                        <c:v>4449.336716</c:v>
                      </c:pt>
                      <c:pt idx="4417">
                        <c:v>4450.352111</c:v>
                      </c:pt>
                      <c:pt idx="4418">
                        <c:v>4451.37434</c:v>
                      </c:pt>
                      <c:pt idx="4419">
                        <c:v>4452.382384</c:v>
                      </c:pt>
                      <c:pt idx="4420">
                        <c:v>4453.382433</c:v>
                      </c:pt>
                      <c:pt idx="4421">
                        <c:v>4454.388898</c:v>
                      </c:pt>
                      <c:pt idx="4422">
                        <c:v>4455.405087</c:v>
                      </c:pt>
                      <c:pt idx="4423">
                        <c:v>4456.393725</c:v>
                      </c:pt>
                      <c:pt idx="4424">
                        <c:v>4457.393603</c:v>
                      </c:pt>
                      <c:pt idx="4425">
                        <c:v>4458.398095</c:v>
                      </c:pt>
                      <c:pt idx="4426">
                        <c:v>4459.420447</c:v>
                      </c:pt>
                      <c:pt idx="4427">
                        <c:v>4460.419831</c:v>
                      </c:pt>
                      <c:pt idx="4428">
                        <c:v>4461.421698</c:v>
                      </c:pt>
                      <c:pt idx="4429">
                        <c:v>4462.421855</c:v>
                      </c:pt>
                      <c:pt idx="4430">
                        <c:v>4463.437336</c:v>
                      </c:pt>
                      <c:pt idx="4431">
                        <c:v>4464.43224</c:v>
                      </c:pt>
                      <c:pt idx="4432">
                        <c:v>4465.447294</c:v>
                      </c:pt>
                      <c:pt idx="4433">
                        <c:v>4466.463056</c:v>
                      </c:pt>
                      <c:pt idx="4434">
                        <c:v>4467.472608</c:v>
                      </c:pt>
                      <c:pt idx="4435">
                        <c:v>4468.473062</c:v>
                      </c:pt>
                      <c:pt idx="4436">
                        <c:v>4469.489102</c:v>
                      </c:pt>
                      <c:pt idx="4437">
                        <c:v>4470.488704</c:v>
                      </c:pt>
                      <c:pt idx="4438">
                        <c:v>4471.492797</c:v>
                      </c:pt>
                      <c:pt idx="4439">
                        <c:v>4472.4925</c:v>
                      </c:pt>
                      <c:pt idx="4440">
                        <c:v>4473.492476</c:v>
                      </c:pt>
                      <c:pt idx="4441">
                        <c:v>4474.492221</c:v>
                      </c:pt>
                      <c:pt idx="4442">
                        <c:v>4475.486354</c:v>
                      </c:pt>
                      <c:pt idx="4443">
                        <c:v>4476.486364</c:v>
                      </c:pt>
                      <c:pt idx="4444">
                        <c:v>4477.491785</c:v>
                      </c:pt>
                      <c:pt idx="4445">
                        <c:v>4478.491568</c:v>
                      </c:pt>
                      <c:pt idx="4446">
                        <c:v>4479.507496</c:v>
                      </c:pt>
                      <c:pt idx="4447">
                        <c:v>4480.507299</c:v>
                      </c:pt>
                      <c:pt idx="4448">
                        <c:v>4481.513915</c:v>
                      </c:pt>
                      <c:pt idx="4449">
                        <c:v>4482.529319</c:v>
                      </c:pt>
                      <c:pt idx="4450">
                        <c:v>4483.544625</c:v>
                      </c:pt>
                      <c:pt idx="4451">
                        <c:v>4484.53658</c:v>
                      </c:pt>
                      <c:pt idx="4452">
                        <c:v>4485.551929</c:v>
                      </c:pt>
                      <c:pt idx="4453">
                        <c:v>4486.567466</c:v>
                      </c:pt>
                      <c:pt idx="4454">
                        <c:v>4487.582798</c:v>
                      </c:pt>
                      <c:pt idx="4455">
                        <c:v>4488.582943</c:v>
                      </c:pt>
                      <c:pt idx="4456">
                        <c:v>4489.583504</c:v>
                      </c:pt>
                      <c:pt idx="4457">
                        <c:v>4490.582814</c:v>
                      </c:pt>
                      <c:pt idx="4458">
                        <c:v>4491.597995</c:v>
                      </c:pt>
                      <c:pt idx="4459">
                        <c:v>4492.598659</c:v>
                      </c:pt>
                      <c:pt idx="4460">
                        <c:v>4493.598671</c:v>
                      </c:pt>
                      <c:pt idx="4461">
                        <c:v>4494.62156</c:v>
                      </c:pt>
                      <c:pt idx="4462">
                        <c:v>4495.615287</c:v>
                      </c:pt>
                      <c:pt idx="4463">
                        <c:v>4496.614432</c:v>
                      </c:pt>
                      <c:pt idx="4464">
                        <c:v>4497.614378</c:v>
                      </c:pt>
                      <c:pt idx="4465">
                        <c:v>4498.614241</c:v>
                      </c:pt>
                      <c:pt idx="4466">
                        <c:v>4499.620615</c:v>
                      </c:pt>
                      <c:pt idx="4467">
                        <c:v>4500.627668</c:v>
                      </c:pt>
                      <c:pt idx="4468">
                        <c:v>4501.634</c:v>
                      </c:pt>
                      <c:pt idx="4469">
                        <c:v>4502.641006</c:v>
                      </c:pt>
                      <c:pt idx="4470">
                        <c:v>4503.656134</c:v>
                      </c:pt>
                      <c:pt idx="4471">
                        <c:v>4504.671648</c:v>
                      </c:pt>
                      <c:pt idx="4472">
                        <c:v>4505.671616</c:v>
                      </c:pt>
                      <c:pt idx="4473">
                        <c:v>4506.671568</c:v>
                      </c:pt>
                      <c:pt idx="4474">
                        <c:v>4507.671368</c:v>
                      </c:pt>
                      <c:pt idx="4475">
                        <c:v>4508.686906</c:v>
                      </c:pt>
                      <c:pt idx="4476">
                        <c:v>4509.70299</c:v>
                      </c:pt>
                      <c:pt idx="4477">
                        <c:v>4510.710348</c:v>
                      </c:pt>
                      <c:pt idx="4478">
                        <c:v>4511.711441</c:v>
                      </c:pt>
                      <c:pt idx="4479">
                        <c:v>4512.723931</c:v>
                      </c:pt>
                      <c:pt idx="4480">
                        <c:v>4513.723744</c:v>
                      </c:pt>
                      <c:pt idx="4481">
                        <c:v>4514.724021</c:v>
                      </c:pt>
                      <c:pt idx="4482">
                        <c:v>4515.723836</c:v>
                      </c:pt>
                      <c:pt idx="4483">
                        <c:v>4516.723701</c:v>
                      </c:pt>
                      <c:pt idx="4484">
                        <c:v>4517.724915</c:v>
                      </c:pt>
                      <c:pt idx="4485">
                        <c:v>4518.724902</c:v>
                      </c:pt>
                      <c:pt idx="4486">
                        <c:v>4519.732216</c:v>
                      </c:pt>
                      <c:pt idx="4487">
                        <c:v>4520.731593</c:v>
                      </c:pt>
                      <c:pt idx="4488">
                        <c:v>4521.734481</c:v>
                      </c:pt>
                      <c:pt idx="4489">
                        <c:v>4522.732154</c:v>
                      </c:pt>
                      <c:pt idx="4490">
                        <c:v>4523.731808</c:v>
                      </c:pt>
                      <c:pt idx="4491">
                        <c:v>4524.738783</c:v>
                      </c:pt>
                      <c:pt idx="4492">
                        <c:v>4525.746438</c:v>
                      </c:pt>
                      <c:pt idx="4493">
                        <c:v>4526.755748</c:v>
                      </c:pt>
                      <c:pt idx="4494">
                        <c:v>4527.756076</c:v>
                      </c:pt>
                      <c:pt idx="4495">
                        <c:v>4528.771483</c:v>
                      </c:pt>
                      <c:pt idx="4496">
                        <c:v>4529.778405</c:v>
                      </c:pt>
                      <c:pt idx="4497">
                        <c:v>4530.793768</c:v>
                      </c:pt>
                      <c:pt idx="4498">
                        <c:v>4531.794323</c:v>
                      </c:pt>
                      <c:pt idx="4499">
                        <c:v>4532.795906</c:v>
                      </c:pt>
                      <c:pt idx="4500">
                        <c:v>4533.796023</c:v>
                      </c:pt>
                      <c:pt idx="4501">
                        <c:v>4534.78757</c:v>
                      </c:pt>
                      <c:pt idx="4502">
                        <c:v>4535.787448</c:v>
                      </c:pt>
                      <c:pt idx="4503">
                        <c:v>4536.80255</c:v>
                      </c:pt>
                      <c:pt idx="4504">
                        <c:v>4537.817969</c:v>
                      </c:pt>
                      <c:pt idx="4505">
                        <c:v>4538.83334</c:v>
                      </c:pt>
                      <c:pt idx="4506">
                        <c:v>4539.832947</c:v>
                      </c:pt>
                      <c:pt idx="4507">
                        <c:v>4540.848508</c:v>
                      </c:pt>
                      <c:pt idx="4508">
                        <c:v>4541.864085</c:v>
                      </c:pt>
                      <c:pt idx="4509">
                        <c:v>4542.864314</c:v>
                      </c:pt>
                      <c:pt idx="4510">
                        <c:v>4543.864084</c:v>
                      </c:pt>
                      <c:pt idx="4511">
                        <c:v>4544.864585</c:v>
                      </c:pt>
                      <c:pt idx="4512">
                        <c:v>4545.864553</c:v>
                      </c:pt>
                      <c:pt idx="4513">
                        <c:v>4546.871218</c:v>
                      </c:pt>
                      <c:pt idx="4514">
                        <c:v>4547.860453</c:v>
                      </c:pt>
                      <c:pt idx="4515">
                        <c:v>4548.869708</c:v>
                      </c:pt>
                      <c:pt idx="4516">
                        <c:v>4549.870437</c:v>
                      </c:pt>
                      <c:pt idx="4517">
                        <c:v>4550.864515</c:v>
                      </c:pt>
                      <c:pt idx="4518">
                        <c:v>4551.865355</c:v>
                      </c:pt>
                      <c:pt idx="4519">
                        <c:v>4552.865493</c:v>
                      </c:pt>
                      <c:pt idx="4520">
                        <c:v>4553.869155</c:v>
                      </c:pt>
                      <c:pt idx="4521">
                        <c:v>4554.868924</c:v>
                      </c:pt>
                      <c:pt idx="4522">
                        <c:v>4555.868763</c:v>
                      </c:pt>
                      <c:pt idx="4523">
                        <c:v>4556.862898</c:v>
                      </c:pt>
                      <c:pt idx="4524">
                        <c:v>4557.86346</c:v>
                      </c:pt>
                      <c:pt idx="4525">
                        <c:v>4558.863129</c:v>
                      </c:pt>
                      <c:pt idx="4526">
                        <c:v>4559.862907</c:v>
                      </c:pt>
                      <c:pt idx="4527">
                        <c:v>4560.863189</c:v>
                      </c:pt>
                      <c:pt idx="4528">
                        <c:v>4561.863388</c:v>
                      </c:pt>
                      <c:pt idx="4529">
                        <c:v>4562.866811</c:v>
                      </c:pt>
                      <c:pt idx="4530">
                        <c:v>4563.86668</c:v>
                      </c:pt>
                      <c:pt idx="4531">
                        <c:v>4564.860708</c:v>
                      </c:pt>
                      <c:pt idx="4532">
                        <c:v>4565.86697</c:v>
                      </c:pt>
                      <c:pt idx="4533">
                        <c:v>4566.883406</c:v>
                      </c:pt>
                      <c:pt idx="4534">
                        <c:v>4567.898975</c:v>
                      </c:pt>
                      <c:pt idx="4535">
                        <c:v>4568.914439</c:v>
                      </c:pt>
                      <c:pt idx="4536">
                        <c:v>4569.910842</c:v>
                      </c:pt>
                      <c:pt idx="4537">
                        <c:v>4570.910286</c:v>
                      </c:pt>
                      <c:pt idx="4538">
                        <c:v>4571.910617</c:v>
                      </c:pt>
                      <c:pt idx="4539">
                        <c:v>4572.935734</c:v>
                      </c:pt>
                      <c:pt idx="4540">
                        <c:v>4573.935333</c:v>
                      </c:pt>
                      <c:pt idx="4541">
                        <c:v>4574.935832</c:v>
                      </c:pt>
                      <c:pt idx="4542">
                        <c:v>4575.935438</c:v>
                      </c:pt>
                      <c:pt idx="4543">
                        <c:v>4576.945277</c:v>
                      </c:pt>
                      <c:pt idx="4544">
                        <c:v>4577.956053</c:v>
                      </c:pt>
                      <c:pt idx="4545">
                        <c:v>4578.955973</c:v>
                      </c:pt>
                      <c:pt idx="4546">
                        <c:v>4579.955818</c:v>
                      </c:pt>
                      <c:pt idx="4547">
                        <c:v>4580.955694</c:v>
                      </c:pt>
                      <c:pt idx="4548">
                        <c:v>4581.981057</c:v>
                      </c:pt>
                      <c:pt idx="4549">
                        <c:v>4582.980885</c:v>
                      </c:pt>
                      <c:pt idx="4550">
                        <c:v>4583.9966</c:v>
                      </c:pt>
                      <c:pt idx="4551">
                        <c:v>4584.996684</c:v>
                      </c:pt>
                      <c:pt idx="4552">
                        <c:v>4585.996346</c:v>
                      </c:pt>
                      <c:pt idx="4553">
                        <c:v>4586.996327</c:v>
                      </c:pt>
                      <c:pt idx="4554">
                        <c:v>4587.989814</c:v>
                      </c:pt>
                      <c:pt idx="4555">
                        <c:v>4588.999765</c:v>
                      </c:pt>
                      <c:pt idx="4556">
                        <c:v>4589.999396</c:v>
                      </c:pt>
                      <c:pt idx="4557">
                        <c:v>4591.015154</c:v>
                      </c:pt>
                      <c:pt idx="4558">
                        <c:v>4592.015593</c:v>
                      </c:pt>
                      <c:pt idx="4559">
                        <c:v>4593.020302</c:v>
                      </c:pt>
                      <c:pt idx="4560">
                        <c:v>4594.02038</c:v>
                      </c:pt>
                      <c:pt idx="4561">
                        <c:v>4595.025734</c:v>
                      </c:pt>
                      <c:pt idx="4562">
                        <c:v>4596.027466</c:v>
                      </c:pt>
                      <c:pt idx="4563">
                        <c:v>4597.036505</c:v>
                      </c:pt>
                      <c:pt idx="4564">
                        <c:v>4598.036308</c:v>
                      </c:pt>
                      <c:pt idx="4565">
                        <c:v>4599.045689</c:v>
                      </c:pt>
                      <c:pt idx="4566">
                        <c:v>4600.036678</c:v>
                      </c:pt>
                      <c:pt idx="4567">
                        <c:v>4601.036284</c:v>
                      </c:pt>
                      <c:pt idx="4568">
                        <c:v>4602.043093</c:v>
                      </c:pt>
                      <c:pt idx="4569">
                        <c:v>4603.049621</c:v>
                      </c:pt>
                      <c:pt idx="4570">
                        <c:v>4604.06811</c:v>
                      </c:pt>
                      <c:pt idx="4571">
                        <c:v>4605.09019</c:v>
                      </c:pt>
                      <c:pt idx="4572">
                        <c:v>4606.089869</c:v>
                      </c:pt>
                      <c:pt idx="4573">
                        <c:v>4607.08369</c:v>
                      </c:pt>
                      <c:pt idx="4574">
                        <c:v>4608.090634</c:v>
                      </c:pt>
                      <c:pt idx="4575">
                        <c:v>4609.09036</c:v>
                      </c:pt>
                      <c:pt idx="4576">
                        <c:v>4610.100407</c:v>
                      </c:pt>
                      <c:pt idx="4577">
                        <c:v>4611.099953</c:v>
                      </c:pt>
                      <c:pt idx="4578">
                        <c:v>4612.100227</c:v>
                      </c:pt>
                      <c:pt idx="4579">
                        <c:v>4613.112969</c:v>
                      </c:pt>
                      <c:pt idx="4580">
                        <c:v>4614.112735</c:v>
                      </c:pt>
                      <c:pt idx="4581">
                        <c:v>4615.112833</c:v>
                      </c:pt>
                      <c:pt idx="4582">
                        <c:v>4616.114755</c:v>
                      </c:pt>
                      <c:pt idx="4583">
                        <c:v>4617.113921</c:v>
                      </c:pt>
                      <c:pt idx="4584">
                        <c:v>4618.113958</c:v>
                      </c:pt>
                      <c:pt idx="4585">
                        <c:v>4619.129798</c:v>
                      </c:pt>
                      <c:pt idx="4586">
                        <c:v>4620.130059</c:v>
                      </c:pt>
                      <c:pt idx="4587">
                        <c:v>4621.129691</c:v>
                      </c:pt>
                      <c:pt idx="4588">
                        <c:v>4622.129369</c:v>
                      </c:pt>
                      <c:pt idx="4589">
                        <c:v>4623.144892</c:v>
                      </c:pt>
                      <c:pt idx="4590">
                        <c:v>4624.145688</c:v>
                      </c:pt>
                      <c:pt idx="4591">
                        <c:v>4625.145325</c:v>
                      </c:pt>
                      <c:pt idx="4592">
                        <c:v>4626.167457</c:v>
                      </c:pt>
                      <c:pt idx="4593">
                        <c:v>4627.167128</c:v>
                      </c:pt>
                      <c:pt idx="4594">
                        <c:v>4628.166808</c:v>
                      </c:pt>
                      <c:pt idx="4595">
                        <c:v>4629.180309</c:v>
                      </c:pt>
                      <c:pt idx="4596">
                        <c:v>4630.195722</c:v>
                      </c:pt>
                      <c:pt idx="4597">
                        <c:v>4631.211442</c:v>
                      </c:pt>
                      <c:pt idx="4598">
                        <c:v>4632.212363</c:v>
                      </c:pt>
                      <c:pt idx="4599">
                        <c:v>4633.227795</c:v>
                      </c:pt>
                      <c:pt idx="4600">
                        <c:v>4634.243147</c:v>
                      </c:pt>
                      <c:pt idx="4601">
                        <c:v>4635.242905</c:v>
                      </c:pt>
                      <c:pt idx="4602">
                        <c:v>4636.242751</c:v>
                      </c:pt>
                      <c:pt idx="4603">
                        <c:v>4637.243495</c:v>
                      </c:pt>
                      <c:pt idx="4604">
                        <c:v>4638.250118</c:v>
                      </c:pt>
                      <c:pt idx="4605">
                        <c:v>4639.250104</c:v>
                      </c:pt>
                      <c:pt idx="4606">
                        <c:v>4640.249701</c:v>
                      </c:pt>
                      <c:pt idx="4607">
                        <c:v>4641.240715</c:v>
                      </c:pt>
                      <c:pt idx="4608">
                        <c:v>4642.240761</c:v>
                      </c:pt>
                      <c:pt idx="4609">
                        <c:v>4643.247837</c:v>
                      </c:pt>
                      <c:pt idx="4610">
                        <c:v>4644.249768</c:v>
                      </c:pt>
                      <c:pt idx="4611">
                        <c:v>4645.249553</c:v>
                      </c:pt>
                      <c:pt idx="4612">
                        <c:v>4646.235697</c:v>
                      </c:pt>
                      <c:pt idx="4613">
                        <c:v>4647.257362</c:v>
                      </c:pt>
                      <c:pt idx="4614">
                        <c:v>4648.258275</c:v>
                      </c:pt>
                      <c:pt idx="4615">
                        <c:v>4649.273739</c:v>
                      </c:pt>
                      <c:pt idx="4616">
                        <c:v>4650.290572</c:v>
                      </c:pt>
                      <c:pt idx="4617">
                        <c:v>4651.290419</c:v>
                      </c:pt>
                      <c:pt idx="4618">
                        <c:v>4652.300369</c:v>
                      </c:pt>
                      <c:pt idx="4619">
                        <c:v>4653.317905</c:v>
                      </c:pt>
                      <c:pt idx="4620">
                        <c:v>4654.334038</c:v>
                      </c:pt>
                      <c:pt idx="4621">
                        <c:v>4655.333779</c:v>
                      </c:pt>
                      <c:pt idx="4622">
                        <c:v>4656.352047</c:v>
                      </c:pt>
                      <c:pt idx="4623">
                        <c:v>4657.352037</c:v>
                      </c:pt>
                      <c:pt idx="4624">
                        <c:v>4658.368083</c:v>
                      </c:pt>
                      <c:pt idx="4625">
                        <c:v>4659.367075</c:v>
                      </c:pt>
                      <c:pt idx="4626">
                        <c:v>4660.36712</c:v>
                      </c:pt>
                      <c:pt idx="4627">
                        <c:v>4661.367444</c:v>
                      </c:pt>
                      <c:pt idx="4628">
                        <c:v>4662.370921</c:v>
                      </c:pt>
                    </c:strCache>
                  </c:strRef>
                </c:xVal>
                <c:yVal>
                  <c:numRef>
                    <c:extLst>
                      <c:ext uri="{02D57815-91ED-43cb-92C2-25804820EDAC}">
                        <c15:formulaRef>
                          <c15:sqref>'[ACME-VIG-Test-Overview.xlsx]ACME-VIG-LAS 06.04 Test 1'!$G:$G</c15:sqref>
                        </c15:formulaRef>
                      </c:ext>
                    </c:extLst>
                    <c:numCache>
                      <c:formatCode>General</c:formatCode>
                      <c:ptCount val="1048576"/>
                      <c:pt idx="0">
                        <c:v>0</c:v>
                      </c:pt>
                      <c:pt idx="1">
                        <c:v>23.800048828125</c:v>
                      </c:pt>
                      <c:pt idx="2">
                        <c:v>23.800048828125</c:v>
                      </c:pt>
                      <c:pt idx="3">
                        <c:v>23.900146484375</c:v>
                      </c:pt>
                      <c:pt idx="4">
                        <c:v>23.900146484375</c:v>
                      </c:pt>
                      <c:pt idx="5">
                        <c:v>23.900146484375</c:v>
                      </c:pt>
                      <c:pt idx="6">
                        <c:v>23.800048828125</c:v>
                      </c:pt>
                      <c:pt idx="7">
                        <c:v>23.900146484375</c:v>
                      </c:pt>
                      <c:pt idx="8">
                        <c:v>23.800048828125</c:v>
                      </c:pt>
                      <c:pt idx="9">
                        <c:v>23.800048828125</c:v>
                      </c:pt>
                      <c:pt idx="10">
                        <c:v>24</c:v>
                      </c:pt>
                      <c:pt idx="11">
                        <c:v>23.900146484375</c:v>
                      </c:pt>
                      <c:pt idx="12">
                        <c:v>24</c:v>
                      </c:pt>
                      <c:pt idx="13">
                        <c:v>24</c:v>
                      </c:pt>
                      <c:pt idx="14">
                        <c:v>24</c:v>
                      </c:pt>
                      <c:pt idx="15">
                        <c:v>24</c:v>
                      </c:pt>
                      <c:pt idx="16">
                        <c:v>23.900146484375</c:v>
                      </c:pt>
                      <c:pt idx="17">
                        <c:v>23.900146484375</c:v>
                      </c:pt>
                      <c:pt idx="18">
                        <c:v>23.900146484375</c:v>
                      </c:pt>
                      <c:pt idx="19">
                        <c:v>23.900146484375</c:v>
                      </c:pt>
                      <c:pt idx="20">
                        <c:v>23.900146484375</c:v>
                      </c:pt>
                      <c:pt idx="21">
                        <c:v>23.900146484375</c:v>
                      </c:pt>
                      <c:pt idx="22">
                        <c:v>23.900146484375</c:v>
                      </c:pt>
                      <c:pt idx="23">
                        <c:v>23.900146484375</c:v>
                      </c:pt>
                      <c:pt idx="24">
                        <c:v>23.900146484375</c:v>
                      </c:pt>
                      <c:pt idx="25">
                        <c:v>23.800048828125</c:v>
                      </c:pt>
                      <c:pt idx="26">
                        <c:v>23.900146484375</c:v>
                      </c:pt>
                      <c:pt idx="27">
                        <c:v>23.900146484375</c:v>
                      </c:pt>
                      <c:pt idx="28">
                        <c:v>23.800048828125</c:v>
                      </c:pt>
                      <c:pt idx="29">
                        <c:v>23.800048828125</c:v>
                      </c:pt>
                      <c:pt idx="30">
                        <c:v>23.900146484375</c:v>
                      </c:pt>
                      <c:pt idx="31">
                        <c:v>23.800048828125</c:v>
                      </c:pt>
                      <c:pt idx="32">
                        <c:v>23.800048828125</c:v>
                      </c:pt>
                      <c:pt idx="33">
                        <c:v>23.800048828125</c:v>
                      </c:pt>
                      <c:pt idx="34">
                        <c:v>23.800048828125</c:v>
                      </c:pt>
                      <c:pt idx="35">
                        <c:v>23.900146484375</c:v>
                      </c:pt>
                      <c:pt idx="36">
                        <c:v>23.900146484375</c:v>
                      </c:pt>
                      <c:pt idx="37">
                        <c:v>23.800048828125</c:v>
                      </c:pt>
                      <c:pt idx="38">
                        <c:v>23.900146484375</c:v>
                      </c:pt>
                      <c:pt idx="39">
                        <c:v>23.900146484375</c:v>
                      </c:pt>
                      <c:pt idx="40">
                        <c:v>23.800048828125</c:v>
                      </c:pt>
                      <c:pt idx="41">
                        <c:v>23.800048828125</c:v>
                      </c:pt>
                      <c:pt idx="42">
                        <c:v>23.800048828125</c:v>
                      </c:pt>
                      <c:pt idx="43">
                        <c:v>23.800048828125</c:v>
                      </c:pt>
                      <c:pt idx="44">
                        <c:v>23.800048828125</c:v>
                      </c:pt>
                      <c:pt idx="45">
                        <c:v>23.800048828125</c:v>
                      </c:pt>
                      <c:pt idx="46">
                        <c:v>23.800048828125</c:v>
                      </c:pt>
                      <c:pt idx="47">
                        <c:v>23.699951171875</c:v>
                      </c:pt>
                      <c:pt idx="48">
                        <c:v>23.699951171875</c:v>
                      </c:pt>
                      <c:pt idx="49">
                        <c:v>23.699951171875</c:v>
                      </c:pt>
                      <c:pt idx="50">
                        <c:v>23.699951171875</c:v>
                      </c:pt>
                      <c:pt idx="51">
                        <c:v>23.699951171875</c:v>
                      </c:pt>
                      <c:pt idx="52">
                        <c:v>23.699951171875</c:v>
                      </c:pt>
                      <c:pt idx="53">
                        <c:v>23.699951171875</c:v>
                      </c:pt>
                      <c:pt idx="54">
                        <c:v>23.699951171875</c:v>
                      </c:pt>
                      <c:pt idx="55">
                        <c:v>23.699951171875</c:v>
                      </c:pt>
                      <c:pt idx="56">
                        <c:v>23.699951171875</c:v>
                      </c:pt>
                      <c:pt idx="57">
                        <c:v>23.60009765625</c:v>
                      </c:pt>
                      <c:pt idx="58">
                        <c:v>23.60009765625</c:v>
                      </c:pt>
                      <c:pt idx="59">
                        <c:v>23.60009765625</c:v>
                      </c:pt>
                      <c:pt idx="60">
                        <c:v>23.60009765625</c:v>
                      </c:pt>
                      <c:pt idx="61">
                        <c:v>23.60009765625</c:v>
                      </c:pt>
                      <c:pt idx="62">
                        <c:v>23.60009765625</c:v>
                      </c:pt>
                      <c:pt idx="63">
                        <c:v>23.60009765625</c:v>
                      </c:pt>
                      <c:pt idx="64">
                        <c:v>23.60009765625</c:v>
                      </c:pt>
                      <c:pt idx="65">
                        <c:v>23.5</c:v>
                      </c:pt>
                      <c:pt idx="66">
                        <c:v>23.60009765625</c:v>
                      </c:pt>
                      <c:pt idx="67">
                        <c:v>23.60009765625</c:v>
                      </c:pt>
                      <c:pt idx="68">
                        <c:v>23.60009765625</c:v>
                      </c:pt>
                      <c:pt idx="69">
                        <c:v>23.60009765625</c:v>
                      </c:pt>
                      <c:pt idx="70">
                        <c:v>23.60009765625</c:v>
                      </c:pt>
                      <c:pt idx="71">
                        <c:v>23.699951171875</c:v>
                      </c:pt>
                      <c:pt idx="72">
                        <c:v>23.699951171875</c:v>
                      </c:pt>
                      <c:pt idx="73">
                        <c:v>23.699951171875</c:v>
                      </c:pt>
                      <c:pt idx="74">
                        <c:v>23.699951171875</c:v>
                      </c:pt>
                      <c:pt idx="75">
                        <c:v>23.699951171875</c:v>
                      </c:pt>
                      <c:pt idx="76">
                        <c:v>23.699951171875</c:v>
                      </c:pt>
                      <c:pt idx="77">
                        <c:v>23.699951171875</c:v>
                      </c:pt>
                      <c:pt idx="78">
                        <c:v>23.699951171875</c:v>
                      </c:pt>
                      <c:pt idx="79">
                        <c:v>23.699951171875</c:v>
                      </c:pt>
                      <c:pt idx="80">
                        <c:v>23.699951171875</c:v>
                      </c:pt>
                      <c:pt idx="81">
                        <c:v>23.699951171875</c:v>
                      </c:pt>
                      <c:pt idx="82">
                        <c:v>23.699951171875</c:v>
                      </c:pt>
                      <c:pt idx="83">
                        <c:v>23.699951171875</c:v>
                      </c:pt>
                      <c:pt idx="84">
                        <c:v>23.699951171875</c:v>
                      </c:pt>
                      <c:pt idx="85">
                        <c:v>23.699951171875</c:v>
                      </c:pt>
                      <c:pt idx="86">
                        <c:v>23.800048828125</c:v>
                      </c:pt>
                      <c:pt idx="87">
                        <c:v>23.800048828125</c:v>
                      </c:pt>
                      <c:pt idx="88">
                        <c:v>23.800048828125</c:v>
                      </c:pt>
                      <c:pt idx="89">
                        <c:v>23.800048828125</c:v>
                      </c:pt>
                      <c:pt idx="90">
                        <c:v>23.900146484375</c:v>
                      </c:pt>
                      <c:pt idx="91">
                        <c:v>23.900146484375</c:v>
                      </c:pt>
                      <c:pt idx="92">
                        <c:v>23.900146484375</c:v>
                      </c:pt>
                      <c:pt idx="93">
                        <c:v>23.900146484375</c:v>
                      </c:pt>
                      <c:pt idx="94">
                        <c:v>24</c:v>
                      </c:pt>
                      <c:pt idx="95">
                        <c:v>24.10009765625</c:v>
                      </c:pt>
                      <c:pt idx="96">
                        <c:v>24.199951171875</c:v>
                      </c:pt>
                      <c:pt idx="97">
                        <c:v>24.10009765625</c:v>
                      </c:pt>
                      <c:pt idx="98">
                        <c:v>24.199951171875</c:v>
                      </c:pt>
                      <c:pt idx="99">
                        <c:v>24.199951171875</c:v>
                      </c:pt>
                      <c:pt idx="100">
                        <c:v>24.300048828125</c:v>
                      </c:pt>
                      <c:pt idx="101">
                        <c:v>24.199951171875</c:v>
                      </c:pt>
                      <c:pt idx="102">
                        <c:v>24.199951171875</c:v>
                      </c:pt>
                      <c:pt idx="103">
                        <c:v>24.300048828125</c:v>
                      </c:pt>
                      <c:pt idx="104">
                        <c:v>24.300048828125</c:v>
                      </c:pt>
                      <c:pt idx="105">
                        <c:v>24.300048828125</c:v>
                      </c:pt>
                      <c:pt idx="106">
                        <c:v>24.300048828125</c:v>
                      </c:pt>
                      <c:pt idx="107">
                        <c:v>24.300048828125</c:v>
                      </c:pt>
                      <c:pt idx="108">
                        <c:v>24.300048828125</c:v>
                      </c:pt>
                      <c:pt idx="109">
                        <c:v>24.400146484375</c:v>
                      </c:pt>
                      <c:pt idx="110">
                        <c:v>24.400146484375</c:v>
                      </c:pt>
                      <c:pt idx="111">
                        <c:v>24.5</c:v>
                      </c:pt>
                      <c:pt idx="112">
                        <c:v>24.5</c:v>
                      </c:pt>
                      <c:pt idx="113">
                        <c:v>24.5</c:v>
                      </c:pt>
                      <c:pt idx="114">
                        <c:v>24.5</c:v>
                      </c:pt>
                      <c:pt idx="115">
                        <c:v>24.5</c:v>
                      </c:pt>
                      <c:pt idx="116">
                        <c:v>24.5</c:v>
                      </c:pt>
                      <c:pt idx="117">
                        <c:v>24.5</c:v>
                      </c:pt>
                      <c:pt idx="118">
                        <c:v>24.60009765625</c:v>
                      </c:pt>
                      <c:pt idx="119">
                        <c:v>24.699951171875</c:v>
                      </c:pt>
                      <c:pt idx="120">
                        <c:v>24.699951171875</c:v>
                      </c:pt>
                      <c:pt idx="121">
                        <c:v>24.699951171875</c:v>
                      </c:pt>
                      <c:pt idx="122">
                        <c:v>24.800048828125</c:v>
                      </c:pt>
                      <c:pt idx="123">
                        <c:v>24.800048828125</c:v>
                      </c:pt>
                      <c:pt idx="124">
                        <c:v>24.800048828125</c:v>
                      </c:pt>
                      <c:pt idx="125">
                        <c:v>24.89990234375</c:v>
                      </c:pt>
                      <c:pt idx="126">
                        <c:v>25</c:v>
                      </c:pt>
                      <c:pt idx="127">
                        <c:v>25</c:v>
                      </c:pt>
                      <c:pt idx="128">
                        <c:v>25</c:v>
                      </c:pt>
                      <c:pt idx="129">
                        <c:v>25.10009765625</c:v>
                      </c:pt>
                      <c:pt idx="130">
                        <c:v>25.10009765625</c:v>
                      </c:pt>
                      <c:pt idx="131">
                        <c:v>25.10009765625</c:v>
                      </c:pt>
                      <c:pt idx="132">
                        <c:v>25.10009765625</c:v>
                      </c:pt>
                      <c:pt idx="133">
                        <c:v>25.10009765625</c:v>
                      </c:pt>
                      <c:pt idx="134">
                        <c:v>25.199951171875</c:v>
                      </c:pt>
                      <c:pt idx="135">
                        <c:v>25.199951171875</c:v>
                      </c:pt>
                      <c:pt idx="136">
                        <c:v>25.300048828125</c:v>
                      </c:pt>
                      <c:pt idx="137">
                        <c:v>25.39990234375</c:v>
                      </c:pt>
                      <c:pt idx="138">
                        <c:v>25.5</c:v>
                      </c:pt>
                      <c:pt idx="139">
                        <c:v>25.5</c:v>
                      </c:pt>
                      <c:pt idx="140">
                        <c:v>25.5</c:v>
                      </c:pt>
                      <c:pt idx="141">
                        <c:v>25.5</c:v>
                      </c:pt>
                      <c:pt idx="142">
                        <c:v>25.60009765625</c:v>
                      </c:pt>
                      <c:pt idx="143">
                        <c:v>25.60009765625</c:v>
                      </c:pt>
                      <c:pt idx="144">
                        <c:v>25.5</c:v>
                      </c:pt>
                      <c:pt idx="145">
                        <c:v>25.60009765625</c:v>
                      </c:pt>
                      <c:pt idx="146">
                        <c:v>25.60009765625</c:v>
                      </c:pt>
                      <c:pt idx="147">
                        <c:v>25.699951171875</c:v>
                      </c:pt>
                      <c:pt idx="148">
                        <c:v>25.800048828125</c:v>
                      </c:pt>
                      <c:pt idx="149">
                        <c:v>26</c:v>
                      </c:pt>
                      <c:pt idx="150">
                        <c:v>26</c:v>
                      </c:pt>
                      <c:pt idx="151">
                        <c:v>26</c:v>
                      </c:pt>
                      <c:pt idx="152">
                        <c:v>26.10009765625</c:v>
                      </c:pt>
                      <c:pt idx="153">
                        <c:v>26.10009765625</c:v>
                      </c:pt>
                      <c:pt idx="154">
                        <c:v>26.199951171875</c:v>
                      </c:pt>
                      <c:pt idx="155">
                        <c:v>26.10009765625</c:v>
                      </c:pt>
                      <c:pt idx="156">
                        <c:v>26.10009765625</c:v>
                      </c:pt>
                      <c:pt idx="157">
                        <c:v>26.199951171875</c:v>
                      </c:pt>
                      <c:pt idx="158">
                        <c:v>26.199951171875</c:v>
                      </c:pt>
                      <c:pt idx="159">
                        <c:v>26.199951171875</c:v>
                      </c:pt>
                      <c:pt idx="160">
                        <c:v>26.300048828125</c:v>
                      </c:pt>
                      <c:pt idx="161">
                        <c:v>26.300048828125</c:v>
                      </c:pt>
                      <c:pt idx="162">
                        <c:v>26.599853515625</c:v>
                      </c:pt>
                      <c:pt idx="163">
                        <c:v>26.599853515625</c:v>
                      </c:pt>
                      <c:pt idx="164">
                        <c:v>26.599853515625</c:v>
                      </c:pt>
                      <c:pt idx="165">
                        <c:v>26.699951171875</c:v>
                      </c:pt>
                      <c:pt idx="166">
                        <c:v>26.800048828125</c:v>
                      </c:pt>
                      <c:pt idx="167">
                        <c:v>26.699951171875</c:v>
                      </c:pt>
                      <c:pt idx="168">
                        <c:v>26.699951171875</c:v>
                      </c:pt>
                      <c:pt idx="169">
                        <c:v>26.699951171875</c:v>
                      </c:pt>
                      <c:pt idx="170">
                        <c:v>26.800048828125</c:v>
                      </c:pt>
                      <c:pt idx="171">
                        <c:v>26.800048828125</c:v>
                      </c:pt>
                      <c:pt idx="172">
                        <c:v>26.89990234375</c:v>
                      </c:pt>
                      <c:pt idx="173">
                        <c:v>26.89990234375</c:v>
                      </c:pt>
                      <c:pt idx="174">
                        <c:v>27</c:v>
                      </c:pt>
                      <c:pt idx="175">
                        <c:v>27</c:v>
                      </c:pt>
                      <c:pt idx="176">
                        <c:v>27.099853515625</c:v>
                      </c:pt>
                      <c:pt idx="177">
                        <c:v>27.099853515625</c:v>
                      </c:pt>
                      <c:pt idx="178">
                        <c:v>27.199951171875</c:v>
                      </c:pt>
                      <c:pt idx="179">
                        <c:v>27.199951171875</c:v>
                      </c:pt>
                      <c:pt idx="180">
                        <c:v>27.39990234375</c:v>
                      </c:pt>
                      <c:pt idx="181">
                        <c:v>27.39990234375</c:v>
                      </c:pt>
                      <c:pt idx="182">
                        <c:v>27.39990234375</c:v>
                      </c:pt>
                      <c:pt idx="183">
                        <c:v>27.5</c:v>
                      </c:pt>
                      <c:pt idx="184">
                        <c:v>27.5</c:v>
                      </c:pt>
                      <c:pt idx="185">
                        <c:v>27.599853515625</c:v>
                      </c:pt>
                      <c:pt idx="186">
                        <c:v>27.5</c:v>
                      </c:pt>
                      <c:pt idx="187">
                        <c:v>27.599853515625</c:v>
                      </c:pt>
                      <c:pt idx="188">
                        <c:v>27.599853515625</c:v>
                      </c:pt>
                      <c:pt idx="189">
                        <c:v>27.699951171875</c:v>
                      </c:pt>
                      <c:pt idx="190">
                        <c:v>27.699951171875</c:v>
                      </c:pt>
                      <c:pt idx="191">
                        <c:v>27.800048828125</c:v>
                      </c:pt>
                      <c:pt idx="192">
                        <c:v>27.89990234375</c:v>
                      </c:pt>
                      <c:pt idx="193">
                        <c:v>28</c:v>
                      </c:pt>
                      <c:pt idx="194">
                        <c:v>28</c:v>
                      </c:pt>
                      <c:pt idx="195">
                        <c:v>28.099853515625</c:v>
                      </c:pt>
                      <c:pt idx="196">
                        <c:v>28.199951171875</c:v>
                      </c:pt>
                      <c:pt idx="197">
                        <c:v>28.199951171875</c:v>
                      </c:pt>
                      <c:pt idx="198">
                        <c:v>28.099853515625</c:v>
                      </c:pt>
                      <c:pt idx="199">
                        <c:v>28.199951171875</c:v>
                      </c:pt>
                      <c:pt idx="200">
                        <c:v>28.2998046875</c:v>
                      </c:pt>
                      <c:pt idx="201">
                        <c:v>28.2998046875</c:v>
                      </c:pt>
                      <c:pt idx="202">
                        <c:v>28.39990234375</c:v>
                      </c:pt>
                      <c:pt idx="203">
                        <c:v>28.39990234375</c:v>
                      </c:pt>
                      <c:pt idx="204">
                        <c:v>28.5</c:v>
                      </c:pt>
                      <c:pt idx="205">
                        <c:v>28.5</c:v>
                      </c:pt>
                      <c:pt idx="206">
                        <c:v>28.5</c:v>
                      </c:pt>
                      <c:pt idx="207">
                        <c:v>28.699951171875</c:v>
                      </c:pt>
                      <c:pt idx="208">
                        <c:v>28.699951171875</c:v>
                      </c:pt>
                      <c:pt idx="209">
                        <c:v>28.7998046875</c:v>
                      </c:pt>
                      <c:pt idx="210">
                        <c:v>28.7998046875</c:v>
                      </c:pt>
                      <c:pt idx="211">
                        <c:v>28.7998046875</c:v>
                      </c:pt>
                      <c:pt idx="212">
                        <c:v>28.89990234375</c:v>
                      </c:pt>
                      <c:pt idx="213">
                        <c:v>28.89990234375</c:v>
                      </c:pt>
                      <c:pt idx="214">
                        <c:v>29</c:v>
                      </c:pt>
                      <c:pt idx="215">
                        <c:v>29</c:v>
                      </c:pt>
                      <c:pt idx="216">
                        <c:v>29.199951171875</c:v>
                      </c:pt>
                      <c:pt idx="217">
                        <c:v>29.199951171875</c:v>
                      </c:pt>
                      <c:pt idx="218">
                        <c:v>29.2998046875</c:v>
                      </c:pt>
                      <c:pt idx="219">
                        <c:v>29.2998046875</c:v>
                      </c:pt>
                      <c:pt idx="220">
                        <c:v>29.39990234375</c:v>
                      </c:pt>
                      <c:pt idx="221">
                        <c:v>29.39990234375</c:v>
                      </c:pt>
                      <c:pt idx="222">
                        <c:v>29.2998046875</c:v>
                      </c:pt>
                      <c:pt idx="223">
                        <c:v>29.39990234375</c:v>
                      </c:pt>
                      <c:pt idx="224">
                        <c:v>29.39990234375</c:v>
                      </c:pt>
                      <c:pt idx="225">
                        <c:v>29.5</c:v>
                      </c:pt>
                      <c:pt idx="226">
                        <c:v>29.5</c:v>
                      </c:pt>
                      <c:pt idx="227">
                        <c:v>29.599853515625</c:v>
                      </c:pt>
                      <c:pt idx="228">
                        <c:v>29.699951171875</c:v>
                      </c:pt>
                      <c:pt idx="229">
                        <c:v>29.7998046875</c:v>
                      </c:pt>
                      <c:pt idx="230">
                        <c:v>29.7998046875</c:v>
                      </c:pt>
                      <c:pt idx="231">
                        <c:v>29.7998046875</c:v>
                      </c:pt>
                      <c:pt idx="232">
                        <c:v>29.89990234375</c:v>
                      </c:pt>
                      <c:pt idx="233">
                        <c:v>29.999755859375</c:v>
                      </c:pt>
                      <c:pt idx="234">
                        <c:v>29.999755859375</c:v>
                      </c:pt>
                      <c:pt idx="235">
                        <c:v>30.099853515625</c:v>
                      </c:pt>
                      <c:pt idx="236">
                        <c:v>30.099853515625</c:v>
                      </c:pt>
                      <c:pt idx="237">
                        <c:v>30.199951171875</c:v>
                      </c:pt>
                      <c:pt idx="238">
                        <c:v>30.199951171875</c:v>
                      </c:pt>
                      <c:pt idx="239">
                        <c:v>30.199951171875</c:v>
                      </c:pt>
                      <c:pt idx="240">
                        <c:v>30.499755859375</c:v>
                      </c:pt>
                      <c:pt idx="241">
                        <c:v>30.499755859375</c:v>
                      </c:pt>
                      <c:pt idx="242">
                        <c:v>30.599853515625</c:v>
                      </c:pt>
                      <c:pt idx="243">
                        <c:v>30.599853515625</c:v>
                      </c:pt>
                      <c:pt idx="244">
                        <c:v>30.699951171875</c:v>
                      </c:pt>
                      <c:pt idx="245">
                        <c:v>30.7998046875</c:v>
                      </c:pt>
                      <c:pt idx="246">
                        <c:v>30.699951171875</c:v>
                      </c:pt>
                      <c:pt idx="247">
                        <c:v>30.699951171875</c:v>
                      </c:pt>
                      <c:pt idx="248">
                        <c:v>30.699951171875</c:v>
                      </c:pt>
                      <c:pt idx="249">
                        <c:v>30.89990234375</c:v>
                      </c:pt>
                      <c:pt idx="250">
                        <c:v>30.7998046875</c:v>
                      </c:pt>
                      <c:pt idx="251">
                        <c:v>30.89990234375</c:v>
                      </c:pt>
                      <c:pt idx="252">
                        <c:v>31.099853515625</c:v>
                      </c:pt>
                      <c:pt idx="253">
                        <c:v>30.999755859375</c:v>
                      </c:pt>
                      <c:pt idx="254">
                        <c:v>31.19970703125</c:v>
                      </c:pt>
                      <c:pt idx="255">
                        <c:v>31.19970703125</c:v>
                      </c:pt>
                      <c:pt idx="256">
                        <c:v>31.19970703125</c:v>
                      </c:pt>
                      <c:pt idx="257">
                        <c:v>31.2998046875</c:v>
                      </c:pt>
                      <c:pt idx="258">
                        <c:v>31.2998046875</c:v>
                      </c:pt>
                      <c:pt idx="259">
                        <c:v>31.39990234375</c:v>
                      </c:pt>
                      <c:pt idx="260">
                        <c:v>31.499755859375</c:v>
                      </c:pt>
                      <c:pt idx="261">
                        <c:v>31.499755859375</c:v>
                      </c:pt>
                      <c:pt idx="262">
                        <c:v>31.599853515625</c:v>
                      </c:pt>
                      <c:pt idx="263">
                        <c:v>31.599853515625</c:v>
                      </c:pt>
                      <c:pt idx="264">
                        <c:v>31.599853515625</c:v>
                      </c:pt>
                      <c:pt idx="265">
                        <c:v>31.69970703125</c:v>
                      </c:pt>
                      <c:pt idx="266">
                        <c:v>31.69970703125</c:v>
                      </c:pt>
                      <c:pt idx="267">
                        <c:v>31.69970703125</c:v>
                      </c:pt>
                      <c:pt idx="268">
                        <c:v>31.69970703125</c:v>
                      </c:pt>
                      <c:pt idx="269">
                        <c:v>31.7998046875</c:v>
                      </c:pt>
                      <c:pt idx="270">
                        <c:v>32.000244140625</c:v>
                      </c:pt>
                      <c:pt idx="271">
                        <c:v>32.000244140625</c:v>
                      </c:pt>
                      <c:pt idx="272">
                        <c:v>32.000244140625</c:v>
                      </c:pt>
                      <c:pt idx="273">
                        <c:v>32.10009765625</c:v>
                      </c:pt>
                      <c:pt idx="274">
                        <c:v>32.2001953125</c:v>
                      </c:pt>
                      <c:pt idx="275">
                        <c:v>32.30029296875</c:v>
                      </c:pt>
                      <c:pt idx="276">
                        <c:v>32.2001953125</c:v>
                      </c:pt>
                      <c:pt idx="277">
                        <c:v>32.2001953125</c:v>
                      </c:pt>
                      <c:pt idx="278">
                        <c:v>32.30029296875</c:v>
                      </c:pt>
                      <c:pt idx="279">
                        <c:v>32.400146484375</c:v>
                      </c:pt>
                      <c:pt idx="280">
                        <c:v>32.400146484375</c:v>
                      </c:pt>
                      <c:pt idx="281">
                        <c:v>32.500244140625</c:v>
                      </c:pt>
                      <c:pt idx="282">
                        <c:v>32.60009765625</c:v>
                      </c:pt>
                      <c:pt idx="283">
                        <c:v>32.60009765625</c:v>
                      </c:pt>
                      <c:pt idx="284">
                        <c:v>32.7001953125</c:v>
                      </c:pt>
                      <c:pt idx="285">
                        <c:v>32.60009765625</c:v>
                      </c:pt>
                      <c:pt idx="286">
                        <c:v>32.7001953125</c:v>
                      </c:pt>
                      <c:pt idx="287">
                        <c:v>32.7001953125</c:v>
                      </c:pt>
                      <c:pt idx="288">
                        <c:v>32.900146484375</c:v>
                      </c:pt>
                      <c:pt idx="289">
                        <c:v>32.900146484375</c:v>
                      </c:pt>
                      <c:pt idx="290">
                        <c:v>33.000244140625</c:v>
                      </c:pt>
                      <c:pt idx="291">
                        <c:v>33.000244140625</c:v>
                      </c:pt>
                      <c:pt idx="292">
                        <c:v>33.10009765625</c:v>
                      </c:pt>
                      <c:pt idx="293">
                        <c:v>33.10009765625</c:v>
                      </c:pt>
                      <c:pt idx="294">
                        <c:v>33.10009765625</c:v>
                      </c:pt>
                      <c:pt idx="295">
                        <c:v>33.2001953125</c:v>
                      </c:pt>
                      <c:pt idx="296">
                        <c:v>33.2001953125</c:v>
                      </c:pt>
                      <c:pt idx="297">
                        <c:v>33.2001953125</c:v>
                      </c:pt>
                      <c:pt idx="298">
                        <c:v>33.300048828125</c:v>
                      </c:pt>
                      <c:pt idx="299">
                        <c:v>33.300048828125</c:v>
                      </c:pt>
                      <c:pt idx="300">
                        <c:v>33.300048828125</c:v>
                      </c:pt>
                      <c:pt idx="301">
                        <c:v>33.400146484375</c:v>
                      </c:pt>
                      <c:pt idx="302">
                        <c:v>33.400146484375</c:v>
                      </c:pt>
                      <c:pt idx="303">
                        <c:v>33.500244140625</c:v>
                      </c:pt>
                      <c:pt idx="304">
                        <c:v>33.500244140625</c:v>
                      </c:pt>
                      <c:pt idx="305">
                        <c:v>33.60009765625</c:v>
                      </c:pt>
                      <c:pt idx="306">
                        <c:v>33.7001953125</c:v>
                      </c:pt>
                      <c:pt idx="307">
                        <c:v>33.7001953125</c:v>
                      </c:pt>
                      <c:pt idx="308">
                        <c:v>33.7001953125</c:v>
                      </c:pt>
                      <c:pt idx="309">
                        <c:v>33.800048828125</c:v>
                      </c:pt>
                      <c:pt idx="310">
                        <c:v>33.800048828125</c:v>
                      </c:pt>
                      <c:pt idx="311">
                        <c:v>33.900146484375</c:v>
                      </c:pt>
                      <c:pt idx="312">
                        <c:v>34.000244140625</c:v>
                      </c:pt>
                      <c:pt idx="313">
                        <c:v>34.000244140625</c:v>
                      </c:pt>
                      <c:pt idx="314">
                        <c:v>34.10009765625</c:v>
                      </c:pt>
                      <c:pt idx="315">
                        <c:v>34.10009765625</c:v>
                      </c:pt>
                      <c:pt idx="316">
                        <c:v>34.10009765625</c:v>
                      </c:pt>
                      <c:pt idx="317">
                        <c:v>34.2001953125</c:v>
                      </c:pt>
                      <c:pt idx="318">
                        <c:v>34.10009765625</c:v>
                      </c:pt>
                      <c:pt idx="319">
                        <c:v>34.10009765625</c:v>
                      </c:pt>
                      <c:pt idx="320">
                        <c:v>34.10009765625</c:v>
                      </c:pt>
                      <c:pt idx="321">
                        <c:v>34.10009765625</c:v>
                      </c:pt>
                      <c:pt idx="322">
                        <c:v>34.10009765625</c:v>
                      </c:pt>
                      <c:pt idx="323">
                        <c:v>34.2001953125</c:v>
                      </c:pt>
                      <c:pt idx="324">
                        <c:v>34.400146484375</c:v>
                      </c:pt>
                      <c:pt idx="325">
                        <c:v>34.400146484375</c:v>
                      </c:pt>
                      <c:pt idx="326">
                        <c:v>34.400146484375</c:v>
                      </c:pt>
                      <c:pt idx="327">
                        <c:v>34.400146484375</c:v>
                      </c:pt>
                      <c:pt idx="328">
                        <c:v>34.400146484375</c:v>
                      </c:pt>
                      <c:pt idx="329">
                        <c:v>34.5</c:v>
                      </c:pt>
                      <c:pt idx="330">
                        <c:v>34.400146484375</c:v>
                      </c:pt>
                      <c:pt idx="331">
                        <c:v>34.400146484375</c:v>
                      </c:pt>
                      <c:pt idx="332">
                        <c:v>34.400146484375</c:v>
                      </c:pt>
                      <c:pt idx="333">
                        <c:v>34.5</c:v>
                      </c:pt>
                      <c:pt idx="334">
                        <c:v>34.5</c:v>
                      </c:pt>
                      <c:pt idx="335">
                        <c:v>34.5</c:v>
                      </c:pt>
                      <c:pt idx="336">
                        <c:v>34.400146484375</c:v>
                      </c:pt>
                      <c:pt idx="337">
                        <c:v>34.5</c:v>
                      </c:pt>
                      <c:pt idx="338">
                        <c:v>34.400146484375</c:v>
                      </c:pt>
                      <c:pt idx="339">
                        <c:v>34.5</c:v>
                      </c:pt>
                      <c:pt idx="340">
                        <c:v>34.5</c:v>
                      </c:pt>
                      <c:pt idx="341">
                        <c:v>34.5</c:v>
                      </c:pt>
                      <c:pt idx="342">
                        <c:v>34.60009765625</c:v>
                      </c:pt>
                      <c:pt idx="343">
                        <c:v>34.60009765625</c:v>
                      </c:pt>
                      <c:pt idx="344">
                        <c:v>34.60009765625</c:v>
                      </c:pt>
                      <c:pt idx="345">
                        <c:v>34.60009765625</c:v>
                      </c:pt>
                      <c:pt idx="346">
                        <c:v>34.7001953125</c:v>
                      </c:pt>
                      <c:pt idx="347">
                        <c:v>34.7001953125</c:v>
                      </c:pt>
                      <c:pt idx="348">
                        <c:v>34.7001953125</c:v>
                      </c:pt>
                      <c:pt idx="349">
                        <c:v>34.60009765625</c:v>
                      </c:pt>
                      <c:pt idx="350">
                        <c:v>34.7001953125</c:v>
                      </c:pt>
                      <c:pt idx="351">
                        <c:v>34.60009765625</c:v>
                      </c:pt>
                      <c:pt idx="352">
                        <c:v>34.7001953125</c:v>
                      </c:pt>
                      <c:pt idx="353">
                        <c:v>34.7001953125</c:v>
                      </c:pt>
                      <c:pt idx="354">
                        <c:v>34.7001953125</c:v>
                      </c:pt>
                      <c:pt idx="355">
                        <c:v>34.7001953125</c:v>
                      </c:pt>
                      <c:pt idx="356">
                        <c:v>34.7001953125</c:v>
                      </c:pt>
                      <c:pt idx="357">
                        <c:v>34.7001953125</c:v>
                      </c:pt>
                      <c:pt idx="358">
                        <c:v>34.7001953125</c:v>
                      </c:pt>
                      <c:pt idx="359">
                        <c:v>34.800048828125</c:v>
                      </c:pt>
                      <c:pt idx="360">
                        <c:v>34.800048828125</c:v>
                      </c:pt>
                      <c:pt idx="361">
                        <c:v>34.7001953125</c:v>
                      </c:pt>
                      <c:pt idx="362">
                        <c:v>34.7001953125</c:v>
                      </c:pt>
                      <c:pt idx="363">
                        <c:v>34.7001953125</c:v>
                      </c:pt>
                      <c:pt idx="364">
                        <c:v>34.7001953125</c:v>
                      </c:pt>
                      <c:pt idx="365">
                        <c:v>34.7001953125</c:v>
                      </c:pt>
                      <c:pt idx="366">
                        <c:v>34.800048828125</c:v>
                      </c:pt>
                      <c:pt idx="367">
                        <c:v>34.800048828125</c:v>
                      </c:pt>
                      <c:pt idx="368">
                        <c:v>34.800048828125</c:v>
                      </c:pt>
                      <c:pt idx="369">
                        <c:v>34.800048828125</c:v>
                      </c:pt>
                      <c:pt idx="370">
                        <c:v>34.800048828125</c:v>
                      </c:pt>
                      <c:pt idx="371">
                        <c:v>34.800048828125</c:v>
                      </c:pt>
                      <c:pt idx="372">
                        <c:v>34.800048828125</c:v>
                      </c:pt>
                      <c:pt idx="373">
                        <c:v>34.800048828125</c:v>
                      </c:pt>
                      <c:pt idx="374">
                        <c:v>34.800048828125</c:v>
                      </c:pt>
                      <c:pt idx="375">
                        <c:v>34.800048828125</c:v>
                      </c:pt>
                      <c:pt idx="376">
                        <c:v>34.7001953125</c:v>
                      </c:pt>
                      <c:pt idx="377">
                        <c:v>34.7001953125</c:v>
                      </c:pt>
                      <c:pt idx="378">
                        <c:v>34.7001953125</c:v>
                      </c:pt>
                      <c:pt idx="379">
                        <c:v>34.7001953125</c:v>
                      </c:pt>
                      <c:pt idx="380">
                        <c:v>34.7001953125</c:v>
                      </c:pt>
                      <c:pt idx="381">
                        <c:v>34.7001953125</c:v>
                      </c:pt>
                      <c:pt idx="382">
                        <c:v>34.800048828125</c:v>
                      </c:pt>
                      <c:pt idx="383">
                        <c:v>34.7001953125</c:v>
                      </c:pt>
                      <c:pt idx="384">
                        <c:v>34.7001953125</c:v>
                      </c:pt>
                      <c:pt idx="385">
                        <c:v>34.800048828125</c:v>
                      </c:pt>
                      <c:pt idx="386">
                        <c:v>34.800048828125</c:v>
                      </c:pt>
                      <c:pt idx="387">
                        <c:v>34.800048828125</c:v>
                      </c:pt>
                      <c:pt idx="388">
                        <c:v>34.800048828125</c:v>
                      </c:pt>
                      <c:pt idx="389">
                        <c:v>34.7001953125</c:v>
                      </c:pt>
                      <c:pt idx="390">
                        <c:v>34.800048828125</c:v>
                      </c:pt>
                      <c:pt idx="391">
                        <c:v>34.7001953125</c:v>
                      </c:pt>
                      <c:pt idx="392">
                        <c:v>34.7001953125</c:v>
                      </c:pt>
                      <c:pt idx="393">
                        <c:v>34.7001953125</c:v>
                      </c:pt>
                      <c:pt idx="394">
                        <c:v>34.7001953125</c:v>
                      </c:pt>
                      <c:pt idx="395">
                        <c:v>34.7001953125</c:v>
                      </c:pt>
                      <c:pt idx="396">
                        <c:v>34.7001953125</c:v>
                      </c:pt>
                      <c:pt idx="397">
                        <c:v>34.60009765625</c:v>
                      </c:pt>
                      <c:pt idx="398">
                        <c:v>34.60009765625</c:v>
                      </c:pt>
                      <c:pt idx="399">
                        <c:v>34.60009765625</c:v>
                      </c:pt>
                      <c:pt idx="400">
                        <c:v>34.60009765625</c:v>
                      </c:pt>
                      <c:pt idx="401">
                        <c:v>34.60009765625</c:v>
                      </c:pt>
                      <c:pt idx="402">
                        <c:v>34.60009765625</c:v>
                      </c:pt>
                      <c:pt idx="403">
                        <c:v>34.60009765625</c:v>
                      </c:pt>
                      <c:pt idx="404">
                        <c:v>34.60009765625</c:v>
                      </c:pt>
                      <c:pt idx="405">
                        <c:v>34.60009765625</c:v>
                      </c:pt>
                      <c:pt idx="406">
                        <c:v>34.60009765625</c:v>
                      </c:pt>
                      <c:pt idx="407">
                        <c:v>34.60009765625</c:v>
                      </c:pt>
                      <c:pt idx="408">
                        <c:v>34.60009765625</c:v>
                      </c:pt>
                      <c:pt idx="409">
                        <c:v>34.5</c:v>
                      </c:pt>
                      <c:pt idx="410">
                        <c:v>34.5</c:v>
                      </c:pt>
                      <c:pt idx="411">
                        <c:v>34.5</c:v>
                      </c:pt>
                      <c:pt idx="412">
                        <c:v>34.5</c:v>
                      </c:pt>
                      <c:pt idx="413">
                        <c:v>34.5</c:v>
                      </c:pt>
                      <c:pt idx="414">
                        <c:v>34.5</c:v>
                      </c:pt>
                      <c:pt idx="415">
                        <c:v>34.5</c:v>
                      </c:pt>
                      <c:pt idx="416">
                        <c:v>34.5</c:v>
                      </c:pt>
                      <c:pt idx="417">
                        <c:v>34.5</c:v>
                      </c:pt>
                      <c:pt idx="418">
                        <c:v>34.5</c:v>
                      </c:pt>
                      <c:pt idx="419">
                        <c:v>34.5</c:v>
                      </c:pt>
                      <c:pt idx="420">
                        <c:v>34.400146484375</c:v>
                      </c:pt>
                      <c:pt idx="421">
                        <c:v>34.400146484375</c:v>
                      </c:pt>
                      <c:pt idx="422">
                        <c:v>34.400146484375</c:v>
                      </c:pt>
                      <c:pt idx="423">
                        <c:v>34.400146484375</c:v>
                      </c:pt>
                      <c:pt idx="424">
                        <c:v>34.5</c:v>
                      </c:pt>
                      <c:pt idx="425">
                        <c:v>34.400146484375</c:v>
                      </c:pt>
                      <c:pt idx="426">
                        <c:v>34.400146484375</c:v>
                      </c:pt>
                      <c:pt idx="427">
                        <c:v>34.400146484375</c:v>
                      </c:pt>
                      <c:pt idx="428">
                        <c:v>34.300048828125</c:v>
                      </c:pt>
                      <c:pt idx="429">
                        <c:v>34.300048828125</c:v>
                      </c:pt>
                      <c:pt idx="430">
                        <c:v>34.2001953125</c:v>
                      </c:pt>
                      <c:pt idx="431">
                        <c:v>34.300048828125</c:v>
                      </c:pt>
                      <c:pt idx="432">
                        <c:v>34.300048828125</c:v>
                      </c:pt>
                      <c:pt idx="433">
                        <c:v>34.400146484375</c:v>
                      </c:pt>
                      <c:pt idx="434">
                        <c:v>34.400146484375</c:v>
                      </c:pt>
                      <c:pt idx="435">
                        <c:v>34.400146484375</c:v>
                      </c:pt>
                      <c:pt idx="436">
                        <c:v>34.400146484375</c:v>
                      </c:pt>
                      <c:pt idx="437">
                        <c:v>34.300048828125</c:v>
                      </c:pt>
                      <c:pt idx="438">
                        <c:v>34.300048828125</c:v>
                      </c:pt>
                      <c:pt idx="439">
                        <c:v>34.2001953125</c:v>
                      </c:pt>
                      <c:pt idx="440">
                        <c:v>34.300048828125</c:v>
                      </c:pt>
                      <c:pt idx="441">
                        <c:v>34.2001953125</c:v>
                      </c:pt>
                      <c:pt idx="442">
                        <c:v>34.2001953125</c:v>
                      </c:pt>
                      <c:pt idx="443">
                        <c:v>34.2001953125</c:v>
                      </c:pt>
                      <c:pt idx="444">
                        <c:v>34.2001953125</c:v>
                      </c:pt>
                      <c:pt idx="445">
                        <c:v>34.10009765625</c:v>
                      </c:pt>
                      <c:pt idx="446">
                        <c:v>34.10009765625</c:v>
                      </c:pt>
                      <c:pt idx="447">
                        <c:v>34.10009765625</c:v>
                      </c:pt>
                      <c:pt idx="448">
                        <c:v>34.000244140625</c:v>
                      </c:pt>
                      <c:pt idx="449">
                        <c:v>34.000244140625</c:v>
                      </c:pt>
                      <c:pt idx="450">
                        <c:v>34.000244140625</c:v>
                      </c:pt>
                      <c:pt idx="451">
                        <c:v>34.000244140625</c:v>
                      </c:pt>
                      <c:pt idx="452">
                        <c:v>34.10009765625</c:v>
                      </c:pt>
                      <c:pt idx="453">
                        <c:v>34.000244140625</c:v>
                      </c:pt>
                      <c:pt idx="454">
                        <c:v>34.000244140625</c:v>
                      </c:pt>
                      <c:pt idx="455">
                        <c:v>34.000244140625</c:v>
                      </c:pt>
                      <c:pt idx="456">
                        <c:v>34.000244140625</c:v>
                      </c:pt>
                      <c:pt idx="457">
                        <c:v>34.000244140625</c:v>
                      </c:pt>
                      <c:pt idx="458">
                        <c:v>33.900146484375</c:v>
                      </c:pt>
                      <c:pt idx="459">
                        <c:v>34.000244140625</c:v>
                      </c:pt>
                      <c:pt idx="460">
                        <c:v>33.900146484375</c:v>
                      </c:pt>
                      <c:pt idx="461">
                        <c:v>33.900146484375</c:v>
                      </c:pt>
                      <c:pt idx="462">
                        <c:v>33.900146484375</c:v>
                      </c:pt>
                      <c:pt idx="463">
                        <c:v>33.7001953125</c:v>
                      </c:pt>
                      <c:pt idx="464">
                        <c:v>33.800048828125</c:v>
                      </c:pt>
                      <c:pt idx="465">
                        <c:v>33.7001953125</c:v>
                      </c:pt>
                      <c:pt idx="466">
                        <c:v>33.800048828125</c:v>
                      </c:pt>
                      <c:pt idx="467">
                        <c:v>33.7001953125</c:v>
                      </c:pt>
                      <c:pt idx="468">
                        <c:v>33.7001953125</c:v>
                      </c:pt>
                      <c:pt idx="469">
                        <c:v>33.7001953125</c:v>
                      </c:pt>
                      <c:pt idx="470">
                        <c:v>33.7001953125</c:v>
                      </c:pt>
                      <c:pt idx="471">
                        <c:v>33.7001953125</c:v>
                      </c:pt>
                      <c:pt idx="472">
                        <c:v>33.7001953125</c:v>
                      </c:pt>
                      <c:pt idx="473">
                        <c:v>33.7001953125</c:v>
                      </c:pt>
                      <c:pt idx="474">
                        <c:v>33.7001953125</c:v>
                      </c:pt>
                      <c:pt idx="475">
                        <c:v>33.7001953125</c:v>
                      </c:pt>
                      <c:pt idx="476">
                        <c:v>33.60009765625</c:v>
                      </c:pt>
                      <c:pt idx="477">
                        <c:v>33.60009765625</c:v>
                      </c:pt>
                      <c:pt idx="478">
                        <c:v>33.60009765625</c:v>
                      </c:pt>
                      <c:pt idx="479">
                        <c:v>33.7001953125</c:v>
                      </c:pt>
                      <c:pt idx="480">
                        <c:v>33.60009765625</c:v>
                      </c:pt>
                      <c:pt idx="481">
                        <c:v>33.500244140625</c:v>
                      </c:pt>
                      <c:pt idx="482">
                        <c:v>33.500244140625</c:v>
                      </c:pt>
                      <c:pt idx="483">
                        <c:v>33.500244140625</c:v>
                      </c:pt>
                      <c:pt idx="484">
                        <c:v>33.500244140625</c:v>
                      </c:pt>
                      <c:pt idx="485">
                        <c:v>33.500244140625</c:v>
                      </c:pt>
                      <c:pt idx="486">
                        <c:v>33.400146484375</c:v>
                      </c:pt>
                      <c:pt idx="487">
                        <c:v>33.500244140625</c:v>
                      </c:pt>
                      <c:pt idx="488">
                        <c:v>33.500244140625</c:v>
                      </c:pt>
                      <c:pt idx="489">
                        <c:v>33.500244140625</c:v>
                      </c:pt>
                      <c:pt idx="490">
                        <c:v>33.500244140625</c:v>
                      </c:pt>
                      <c:pt idx="491">
                        <c:v>33.400146484375</c:v>
                      </c:pt>
                      <c:pt idx="492">
                        <c:v>33.400146484375</c:v>
                      </c:pt>
                      <c:pt idx="493">
                        <c:v>33.400146484375</c:v>
                      </c:pt>
                      <c:pt idx="494">
                        <c:v>33.400146484375</c:v>
                      </c:pt>
                      <c:pt idx="495">
                        <c:v>33.400146484375</c:v>
                      </c:pt>
                      <c:pt idx="496">
                        <c:v>33.500244140625</c:v>
                      </c:pt>
                      <c:pt idx="497">
                        <c:v>33.400146484375</c:v>
                      </c:pt>
                      <c:pt idx="498">
                        <c:v>33.400146484375</c:v>
                      </c:pt>
                      <c:pt idx="499">
                        <c:v>33.400146484375</c:v>
                      </c:pt>
                      <c:pt idx="500">
                        <c:v>33.2001953125</c:v>
                      </c:pt>
                      <c:pt idx="501">
                        <c:v>33.300048828125</c:v>
                      </c:pt>
                      <c:pt idx="502">
                        <c:v>33.2001953125</c:v>
                      </c:pt>
                      <c:pt idx="503">
                        <c:v>33.2001953125</c:v>
                      </c:pt>
                      <c:pt idx="504">
                        <c:v>33.2001953125</c:v>
                      </c:pt>
                      <c:pt idx="505">
                        <c:v>33.300048828125</c:v>
                      </c:pt>
                      <c:pt idx="506">
                        <c:v>33.2001953125</c:v>
                      </c:pt>
                      <c:pt idx="507">
                        <c:v>33.2001953125</c:v>
                      </c:pt>
                      <c:pt idx="508">
                        <c:v>33.2001953125</c:v>
                      </c:pt>
                      <c:pt idx="509">
                        <c:v>33.2001953125</c:v>
                      </c:pt>
                      <c:pt idx="510">
                        <c:v>33.2001953125</c:v>
                      </c:pt>
                      <c:pt idx="511">
                        <c:v>33.2001953125</c:v>
                      </c:pt>
                      <c:pt idx="512">
                        <c:v>33.10009765625</c:v>
                      </c:pt>
                      <c:pt idx="513">
                        <c:v>33.000244140625</c:v>
                      </c:pt>
                      <c:pt idx="514">
                        <c:v>33.000244140625</c:v>
                      </c:pt>
                      <c:pt idx="515">
                        <c:v>33.000244140625</c:v>
                      </c:pt>
                      <c:pt idx="516">
                        <c:v>33.000244140625</c:v>
                      </c:pt>
                      <c:pt idx="517">
                        <c:v>33.000244140625</c:v>
                      </c:pt>
                      <c:pt idx="518">
                        <c:v>32.900146484375</c:v>
                      </c:pt>
                      <c:pt idx="519">
                        <c:v>32.900146484375</c:v>
                      </c:pt>
                      <c:pt idx="520">
                        <c:v>32.800048828125</c:v>
                      </c:pt>
                      <c:pt idx="521">
                        <c:v>32.800048828125</c:v>
                      </c:pt>
                      <c:pt idx="522">
                        <c:v>32.800048828125</c:v>
                      </c:pt>
                      <c:pt idx="523">
                        <c:v>32.800048828125</c:v>
                      </c:pt>
                      <c:pt idx="524">
                        <c:v>33.000244140625</c:v>
                      </c:pt>
                      <c:pt idx="525">
                        <c:v>32.900146484375</c:v>
                      </c:pt>
                      <c:pt idx="526">
                        <c:v>32.900146484375</c:v>
                      </c:pt>
                      <c:pt idx="527">
                        <c:v>32.900146484375</c:v>
                      </c:pt>
                      <c:pt idx="528">
                        <c:v>32.900146484375</c:v>
                      </c:pt>
                      <c:pt idx="529">
                        <c:v>32.900146484375</c:v>
                      </c:pt>
                      <c:pt idx="530">
                        <c:v>32.7001953125</c:v>
                      </c:pt>
                      <c:pt idx="531">
                        <c:v>32.7001953125</c:v>
                      </c:pt>
                      <c:pt idx="532">
                        <c:v>32.7001953125</c:v>
                      </c:pt>
                      <c:pt idx="533">
                        <c:v>32.7001953125</c:v>
                      </c:pt>
                      <c:pt idx="534">
                        <c:v>32.7001953125</c:v>
                      </c:pt>
                      <c:pt idx="535">
                        <c:v>32.60009765625</c:v>
                      </c:pt>
                      <c:pt idx="536">
                        <c:v>32.7001953125</c:v>
                      </c:pt>
                      <c:pt idx="537">
                        <c:v>32.60009765625</c:v>
                      </c:pt>
                      <c:pt idx="538">
                        <c:v>32.60009765625</c:v>
                      </c:pt>
                      <c:pt idx="539">
                        <c:v>32.60009765625</c:v>
                      </c:pt>
                      <c:pt idx="540">
                        <c:v>32.60009765625</c:v>
                      </c:pt>
                      <c:pt idx="541">
                        <c:v>32.60009765625</c:v>
                      </c:pt>
                      <c:pt idx="542">
                        <c:v>32.500244140625</c:v>
                      </c:pt>
                      <c:pt idx="543">
                        <c:v>32.500244140625</c:v>
                      </c:pt>
                      <c:pt idx="544">
                        <c:v>32.60009765625</c:v>
                      </c:pt>
                      <c:pt idx="545">
                        <c:v>32.500244140625</c:v>
                      </c:pt>
                      <c:pt idx="546">
                        <c:v>32.500244140625</c:v>
                      </c:pt>
                      <c:pt idx="547">
                        <c:v>32.500244140625</c:v>
                      </c:pt>
                      <c:pt idx="548">
                        <c:v>32.500244140625</c:v>
                      </c:pt>
                      <c:pt idx="549">
                        <c:v>32.500244140625</c:v>
                      </c:pt>
                      <c:pt idx="550">
                        <c:v>32.500244140625</c:v>
                      </c:pt>
                      <c:pt idx="551">
                        <c:v>32.400146484375</c:v>
                      </c:pt>
                      <c:pt idx="552">
                        <c:v>32.400146484375</c:v>
                      </c:pt>
                      <c:pt idx="553">
                        <c:v>32.400146484375</c:v>
                      </c:pt>
                      <c:pt idx="554">
                        <c:v>32.400146484375</c:v>
                      </c:pt>
                      <c:pt idx="555">
                        <c:v>32.400146484375</c:v>
                      </c:pt>
                      <c:pt idx="556">
                        <c:v>32.400146484375</c:v>
                      </c:pt>
                      <c:pt idx="557">
                        <c:v>32.400146484375</c:v>
                      </c:pt>
                      <c:pt idx="558">
                        <c:v>32.400146484375</c:v>
                      </c:pt>
                      <c:pt idx="559">
                        <c:v>32.30029296875</c:v>
                      </c:pt>
                      <c:pt idx="560">
                        <c:v>32.30029296875</c:v>
                      </c:pt>
                      <c:pt idx="561">
                        <c:v>32.30029296875</c:v>
                      </c:pt>
                      <c:pt idx="562">
                        <c:v>32.2001953125</c:v>
                      </c:pt>
                      <c:pt idx="563">
                        <c:v>32.2001953125</c:v>
                      </c:pt>
                      <c:pt idx="564">
                        <c:v>32.2001953125</c:v>
                      </c:pt>
                      <c:pt idx="565">
                        <c:v>32.2001953125</c:v>
                      </c:pt>
                      <c:pt idx="566">
                        <c:v>32.2001953125</c:v>
                      </c:pt>
                      <c:pt idx="567">
                        <c:v>32.2001953125</c:v>
                      </c:pt>
                      <c:pt idx="568">
                        <c:v>32.10009765625</c:v>
                      </c:pt>
                      <c:pt idx="569">
                        <c:v>32.10009765625</c:v>
                      </c:pt>
                      <c:pt idx="570">
                        <c:v>32.2001953125</c:v>
                      </c:pt>
                      <c:pt idx="571">
                        <c:v>32.2001953125</c:v>
                      </c:pt>
                      <c:pt idx="572">
                        <c:v>32.10009765625</c:v>
                      </c:pt>
                      <c:pt idx="573">
                        <c:v>32.10009765625</c:v>
                      </c:pt>
                      <c:pt idx="574">
                        <c:v>32.10009765625</c:v>
                      </c:pt>
                      <c:pt idx="575">
                        <c:v>32.10009765625</c:v>
                      </c:pt>
                      <c:pt idx="576">
                        <c:v>32.000244140625</c:v>
                      </c:pt>
                      <c:pt idx="577">
                        <c:v>32.000244140625</c:v>
                      </c:pt>
                      <c:pt idx="578">
                        <c:v>32.000244140625</c:v>
                      </c:pt>
                      <c:pt idx="579">
                        <c:v>32.10009765625</c:v>
                      </c:pt>
                      <c:pt idx="580">
                        <c:v>32.000244140625</c:v>
                      </c:pt>
                      <c:pt idx="581">
                        <c:v>32.000244140625</c:v>
                      </c:pt>
                      <c:pt idx="582">
                        <c:v>32.000244140625</c:v>
                      </c:pt>
                      <c:pt idx="583">
                        <c:v>32.000244140625</c:v>
                      </c:pt>
                      <c:pt idx="584">
                        <c:v>32.10009765625</c:v>
                      </c:pt>
                      <c:pt idx="585">
                        <c:v>32.000244140625</c:v>
                      </c:pt>
                      <c:pt idx="586">
                        <c:v>32.000244140625</c:v>
                      </c:pt>
                      <c:pt idx="587">
                        <c:v>32.000244140625</c:v>
                      </c:pt>
                      <c:pt idx="588">
                        <c:v>32.000244140625</c:v>
                      </c:pt>
                      <c:pt idx="589">
                        <c:v>32.000244140625</c:v>
                      </c:pt>
                      <c:pt idx="590">
                        <c:v>31.89990234375</c:v>
                      </c:pt>
                      <c:pt idx="591">
                        <c:v>31.7998046875</c:v>
                      </c:pt>
                      <c:pt idx="592">
                        <c:v>31.7998046875</c:v>
                      </c:pt>
                      <c:pt idx="593">
                        <c:v>31.7998046875</c:v>
                      </c:pt>
                      <c:pt idx="594">
                        <c:v>31.7998046875</c:v>
                      </c:pt>
                      <c:pt idx="595">
                        <c:v>31.7998046875</c:v>
                      </c:pt>
                      <c:pt idx="596">
                        <c:v>31.7998046875</c:v>
                      </c:pt>
                      <c:pt idx="597">
                        <c:v>31.7998046875</c:v>
                      </c:pt>
                      <c:pt idx="598">
                        <c:v>31.7998046875</c:v>
                      </c:pt>
                      <c:pt idx="599">
                        <c:v>31.7998046875</c:v>
                      </c:pt>
                      <c:pt idx="600">
                        <c:v>31.69970703125</c:v>
                      </c:pt>
                      <c:pt idx="601">
                        <c:v>31.69970703125</c:v>
                      </c:pt>
                      <c:pt idx="602">
                        <c:v>31.599853515625</c:v>
                      </c:pt>
                      <c:pt idx="603">
                        <c:v>31.599853515625</c:v>
                      </c:pt>
                      <c:pt idx="604">
                        <c:v>31.599853515625</c:v>
                      </c:pt>
                      <c:pt idx="605">
                        <c:v>31.599853515625</c:v>
                      </c:pt>
                      <c:pt idx="606">
                        <c:v>31.599853515625</c:v>
                      </c:pt>
                      <c:pt idx="607">
                        <c:v>31.499755859375</c:v>
                      </c:pt>
                      <c:pt idx="608">
                        <c:v>31.599853515625</c:v>
                      </c:pt>
                      <c:pt idx="609">
                        <c:v>31.499755859375</c:v>
                      </c:pt>
                      <c:pt idx="610">
                        <c:v>31.499755859375</c:v>
                      </c:pt>
                      <c:pt idx="611">
                        <c:v>31.499755859375</c:v>
                      </c:pt>
                      <c:pt idx="612">
                        <c:v>31.499755859375</c:v>
                      </c:pt>
                      <c:pt idx="613">
                        <c:v>31.499755859375</c:v>
                      </c:pt>
                      <c:pt idx="614">
                        <c:v>31.499755859375</c:v>
                      </c:pt>
                      <c:pt idx="615">
                        <c:v>31.599853515625</c:v>
                      </c:pt>
                      <c:pt idx="616">
                        <c:v>31.499755859375</c:v>
                      </c:pt>
                      <c:pt idx="617">
                        <c:v>31.499755859375</c:v>
                      </c:pt>
                      <c:pt idx="618">
                        <c:v>31.499755859375</c:v>
                      </c:pt>
                      <c:pt idx="619">
                        <c:v>31.499755859375</c:v>
                      </c:pt>
                      <c:pt idx="620">
                        <c:v>31.39990234375</c:v>
                      </c:pt>
                      <c:pt idx="621">
                        <c:v>31.39990234375</c:v>
                      </c:pt>
                      <c:pt idx="622">
                        <c:v>31.39990234375</c:v>
                      </c:pt>
                      <c:pt idx="623">
                        <c:v>31.39990234375</c:v>
                      </c:pt>
                      <c:pt idx="624">
                        <c:v>31.39990234375</c:v>
                      </c:pt>
                      <c:pt idx="625">
                        <c:v>31.2998046875</c:v>
                      </c:pt>
                      <c:pt idx="626">
                        <c:v>31.2998046875</c:v>
                      </c:pt>
                      <c:pt idx="627">
                        <c:v>31.2998046875</c:v>
                      </c:pt>
                      <c:pt idx="628">
                        <c:v>31.2998046875</c:v>
                      </c:pt>
                      <c:pt idx="629">
                        <c:v>31.19970703125</c:v>
                      </c:pt>
                      <c:pt idx="630">
                        <c:v>31.2998046875</c:v>
                      </c:pt>
                      <c:pt idx="631">
                        <c:v>31.2998046875</c:v>
                      </c:pt>
                      <c:pt idx="632">
                        <c:v>31.19970703125</c:v>
                      </c:pt>
                      <c:pt idx="633">
                        <c:v>31.19970703125</c:v>
                      </c:pt>
                      <c:pt idx="634">
                        <c:v>31.099853515625</c:v>
                      </c:pt>
                      <c:pt idx="635">
                        <c:v>31.19970703125</c:v>
                      </c:pt>
                      <c:pt idx="636">
                        <c:v>31.19970703125</c:v>
                      </c:pt>
                      <c:pt idx="637">
                        <c:v>31.099853515625</c:v>
                      </c:pt>
                      <c:pt idx="638">
                        <c:v>31.099853515625</c:v>
                      </c:pt>
                      <c:pt idx="639">
                        <c:v>31.099853515625</c:v>
                      </c:pt>
                      <c:pt idx="640">
                        <c:v>31.099853515625</c:v>
                      </c:pt>
                      <c:pt idx="641">
                        <c:v>31.099853515625</c:v>
                      </c:pt>
                      <c:pt idx="642">
                        <c:v>30.999755859375</c:v>
                      </c:pt>
                      <c:pt idx="643">
                        <c:v>30.999755859375</c:v>
                      </c:pt>
                      <c:pt idx="644">
                        <c:v>31.099853515625</c:v>
                      </c:pt>
                      <c:pt idx="645">
                        <c:v>31.099853515625</c:v>
                      </c:pt>
                      <c:pt idx="646">
                        <c:v>30.999755859375</c:v>
                      </c:pt>
                      <c:pt idx="647">
                        <c:v>31.099853515625</c:v>
                      </c:pt>
                      <c:pt idx="648">
                        <c:v>30.999755859375</c:v>
                      </c:pt>
                      <c:pt idx="649">
                        <c:v>30.999755859375</c:v>
                      </c:pt>
                      <c:pt idx="650">
                        <c:v>31.099853515625</c:v>
                      </c:pt>
                      <c:pt idx="651">
                        <c:v>31.099853515625</c:v>
                      </c:pt>
                      <c:pt idx="652">
                        <c:v>30.999755859375</c:v>
                      </c:pt>
                      <c:pt idx="653">
                        <c:v>30.999755859375</c:v>
                      </c:pt>
                      <c:pt idx="654">
                        <c:v>30.999755859375</c:v>
                      </c:pt>
                      <c:pt idx="655">
                        <c:v>30.999755859375</c:v>
                      </c:pt>
                      <c:pt idx="656">
                        <c:v>30.999755859375</c:v>
                      </c:pt>
                      <c:pt idx="657">
                        <c:v>30.999755859375</c:v>
                      </c:pt>
                      <c:pt idx="658">
                        <c:v>30.89990234375</c:v>
                      </c:pt>
                      <c:pt idx="659">
                        <c:v>30.89990234375</c:v>
                      </c:pt>
                      <c:pt idx="660">
                        <c:v>30.89990234375</c:v>
                      </c:pt>
                      <c:pt idx="661">
                        <c:v>30.89990234375</c:v>
                      </c:pt>
                      <c:pt idx="662">
                        <c:v>30.7998046875</c:v>
                      </c:pt>
                      <c:pt idx="663">
                        <c:v>30.7998046875</c:v>
                      </c:pt>
                      <c:pt idx="664">
                        <c:v>30.7998046875</c:v>
                      </c:pt>
                      <c:pt idx="665">
                        <c:v>30.7998046875</c:v>
                      </c:pt>
                      <c:pt idx="666">
                        <c:v>30.7998046875</c:v>
                      </c:pt>
                      <c:pt idx="667">
                        <c:v>30.7998046875</c:v>
                      </c:pt>
                      <c:pt idx="668">
                        <c:v>30.7998046875</c:v>
                      </c:pt>
                      <c:pt idx="669">
                        <c:v>30.7998046875</c:v>
                      </c:pt>
                      <c:pt idx="670">
                        <c:v>30.7998046875</c:v>
                      </c:pt>
                      <c:pt idx="671">
                        <c:v>30.7998046875</c:v>
                      </c:pt>
                      <c:pt idx="672">
                        <c:v>30.699951171875</c:v>
                      </c:pt>
                      <c:pt idx="673">
                        <c:v>30.699951171875</c:v>
                      </c:pt>
                      <c:pt idx="674">
                        <c:v>30.7998046875</c:v>
                      </c:pt>
                      <c:pt idx="675">
                        <c:v>30.7998046875</c:v>
                      </c:pt>
                      <c:pt idx="676">
                        <c:v>30.699951171875</c:v>
                      </c:pt>
                      <c:pt idx="677">
                        <c:v>30.7998046875</c:v>
                      </c:pt>
                      <c:pt idx="678">
                        <c:v>30.699951171875</c:v>
                      </c:pt>
                      <c:pt idx="679">
                        <c:v>30.7998046875</c:v>
                      </c:pt>
                      <c:pt idx="680">
                        <c:v>30.599853515625</c:v>
                      </c:pt>
                      <c:pt idx="681">
                        <c:v>30.599853515625</c:v>
                      </c:pt>
                      <c:pt idx="682">
                        <c:v>30.599853515625</c:v>
                      </c:pt>
                      <c:pt idx="683">
                        <c:v>30.599853515625</c:v>
                      </c:pt>
                      <c:pt idx="684">
                        <c:v>30.599853515625</c:v>
                      </c:pt>
                      <c:pt idx="685">
                        <c:v>30.599853515625</c:v>
                      </c:pt>
                      <c:pt idx="686">
                        <c:v>30.499755859375</c:v>
                      </c:pt>
                      <c:pt idx="687">
                        <c:v>30.499755859375</c:v>
                      </c:pt>
                      <c:pt idx="688">
                        <c:v>30.499755859375</c:v>
                      </c:pt>
                      <c:pt idx="689">
                        <c:v>30.39990234375</c:v>
                      </c:pt>
                      <c:pt idx="690">
                        <c:v>30.39990234375</c:v>
                      </c:pt>
                      <c:pt idx="691">
                        <c:v>30.499755859375</c:v>
                      </c:pt>
                      <c:pt idx="692">
                        <c:v>30.599853515625</c:v>
                      </c:pt>
                      <c:pt idx="693">
                        <c:v>30.499755859375</c:v>
                      </c:pt>
                      <c:pt idx="694">
                        <c:v>30.499755859375</c:v>
                      </c:pt>
                      <c:pt idx="695">
                        <c:v>30.599853515625</c:v>
                      </c:pt>
                      <c:pt idx="696">
                        <c:v>30.499755859375</c:v>
                      </c:pt>
                      <c:pt idx="697">
                        <c:v>30.499755859375</c:v>
                      </c:pt>
                      <c:pt idx="698">
                        <c:v>30.599853515625</c:v>
                      </c:pt>
                      <c:pt idx="699">
                        <c:v>30.599853515625</c:v>
                      </c:pt>
                      <c:pt idx="700">
                        <c:v>30.499755859375</c:v>
                      </c:pt>
                      <c:pt idx="701">
                        <c:v>30.599853515625</c:v>
                      </c:pt>
                      <c:pt idx="702">
                        <c:v>30.499755859375</c:v>
                      </c:pt>
                      <c:pt idx="703">
                        <c:v>30.499755859375</c:v>
                      </c:pt>
                      <c:pt idx="704">
                        <c:v>30.499755859375</c:v>
                      </c:pt>
                      <c:pt idx="705">
                        <c:v>30.39990234375</c:v>
                      </c:pt>
                      <c:pt idx="706">
                        <c:v>30.39990234375</c:v>
                      </c:pt>
                      <c:pt idx="707">
                        <c:v>30.2998046875</c:v>
                      </c:pt>
                      <c:pt idx="708">
                        <c:v>30.39990234375</c:v>
                      </c:pt>
                      <c:pt idx="709">
                        <c:v>30.39990234375</c:v>
                      </c:pt>
                      <c:pt idx="710">
                        <c:v>30.39990234375</c:v>
                      </c:pt>
                      <c:pt idx="711">
                        <c:v>30.39990234375</c:v>
                      </c:pt>
                      <c:pt idx="712">
                        <c:v>30.2998046875</c:v>
                      </c:pt>
                      <c:pt idx="713">
                        <c:v>30.39990234375</c:v>
                      </c:pt>
                      <c:pt idx="714">
                        <c:v>30.2998046875</c:v>
                      </c:pt>
                      <c:pt idx="715">
                        <c:v>30.2998046875</c:v>
                      </c:pt>
                      <c:pt idx="716">
                        <c:v>30.2998046875</c:v>
                      </c:pt>
                      <c:pt idx="717">
                        <c:v>30.199951171875</c:v>
                      </c:pt>
                      <c:pt idx="718">
                        <c:v>30.199951171875</c:v>
                      </c:pt>
                      <c:pt idx="719">
                        <c:v>30.199951171875</c:v>
                      </c:pt>
                      <c:pt idx="720">
                        <c:v>30.199951171875</c:v>
                      </c:pt>
                      <c:pt idx="721">
                        <c:v>30.199951171875</c:v>
                      </c:pt>
                      <c:pt idx="722">
                        <c:v>30.199951171875</c:v>
                      </c:pt>
                      <c:pt idx="723">
                        <c:v>30.2998046875</c:v>
                      </c:pt>
                      <c:pt idx="724">
                        <c:v>30.2998046875</c:v>
                      </c:pt>
                      <c:pt idx="725">
                        <c:v>30.199951171875</c:v>
                      </c:pt>
                      <c:pt idx="726">
                        <c:v>30.2998046875</c:v>
                      </c:pt>
                      <c:pt idx="727">
                        <c:v>30.199951171875</c:v>
                      </c:pt>
                      <c:pt idx="728">
                        <c:v>30.199951171875</c:v>
                      </c:pt>
                      <c:pt idx="729">
                        <c:v>30.099853515625</c:v>
                      </c:pt>
                      <c:pt idx="730">
                        <c:v>30.099853515625</c:v>
                      </c:pt>
                      <c:pt idx="731">
                        <c:v>30.099853515625</c:v>
                      </c:pt>
                      <c:pt idx="732">
                        <c:v>30.099853515625</c:v>
                      </c:pt>
                      <c:pt idx="733">
                        <c:v>30.099853515625</c:v>
                      </c:pt>
                      <c:pt idx="734">
                        <c:v>30.099853515625</c:v>
                      </c:pt>
                      <c:pt idx="735">
                        <c:v>29.89990234375</c:v>
                      </c:pt>
                      <c:pt idx="736">
                        <c:v>29.89990234375</c:v>
                      </c:pt>
                      <c:pt idx="737">
                        <c:v>29.89990234375</c:v>
                      </c:pt>
                      <c:pt idx="738">
                        <c:v>29.89990234375</c:v>
                      </c:pt>
                      <c:pt idx="739">
                        <c:v>29.89990234375</c:v>
                      </c:pt>
                      <c:pt idx="740">
                        <c:v>29.7998046875</c:v>
                      </c:pt>
                      <c:pt idx="741">
                        <c:v>29.999755859375</c:v>
                      </c:pt>
                      <c:pt idx="742">
                        <c:v>29.999755859375</c:v>
                      </c:pt>
                      <c:pt idx="743">
                        <c:v>29.999755859375</c:v>
                      </c:pt>
                      <c:pt idx="744">
                        <c:v>29.999755859375</c:v>
                      </c:pt>
                      <c:pt idx="745">
                        <c:v>29.999755859375</c:v>
                      </c:pt>
                      <c:pt idx="746">
                        <c:v>29.89990234375</c:v>
                      </c:pt>
                      <c:pt idx="747">
                        <c:v>29.89990234375</c:v>
                      </c:pt>
                      <c:pt idx="748">
                        <c:v>29.89990234375</c:v>
                      </c:pt>
                      <c:pt idx="749">
                        <c:v>29.89990234375</c:v>
                      </c:pt>
                      <c:pt idx="750">
                        <c:v>29.7998046875</c:v>
                      </c:pt>
                      <c:pt idx="751">
                        <c:v>29.7998046875</c:v>
                      </c:pt>
                      <c:pt idx="752">
                        <c:v>29.7998046875</c:v>
                      </c:pt>
                      <c:pt idx="753">
                        <c:v>29.999755859375</c:v>
                      </c:pt>
                      <c:pt idx="754">
                        <c:v>29.999755859375</c:v>
                      </c:pt>
                      <c:pt idx="755">
                        <c:v>29.999755859375</c:v>
                      </c:pt>
                      <c:pt idx="756">
                        <c:v>29.999755859375</c:v>
                      </c:pt>
                      <c:pt idx="757">
                        <c:v>29.89990234375</c:v>
                      </c:pt>
                      <c:pt idx="758">
                        <c:v>29.89990234375</c:v>
                      </c:pt>
                      <c:pt idx="759">
                        <c:v>29.7998046875</c:v>
                      </c:pt>
                      <c:pt idx="760">
                        <c:v>29.699951171875</c:v>
                      </c:pt>
                      <c:pt idx="761">
                        <c:v>29.699951171875</c:v>
                      </c:pt>
                      <c:pt idx="762">
                        <c:v>29.699951171875</c:v>
                      </c:pt>
                      <c:pt idx="763">
                        <c:v>29.699951171875</c:v>
                      </c:pt>
                      <c:pt idx="764">
                        <c:v>29.699951171875</c:v>
                      </c:pt>
                      <c:pt idx="765">
                        <c:v>29.699951171875</c:v>
                      </c:pt>
                      <c:pt idx="766">
                        <c:v>29.599853515625</c:v>
                      </c:pt>
                      <c:pt idx="767">
                        <c:v>29.599853515625</c:v>
                      </c:pt>
                      <c:pt idx="768">
                        <c:v>29.599853515625</c:v>
                      </c:pt>
                      <c:pt idx="769">
                        <c:v>29.599853515625</c:v>
                      </c:pt>
                      <c:pt idx="770">
                        <c:v>29.599853515625</c:v>
                      </c:pt>
                      <c:pt idx="771">
                        <c:v>29.599853515625</c:v>
                      </c:pt>
                      <c:pt idx="772">
                        <c:v>29.599853515625</c:v>
                      </c:pt>
                      <c:pt idx="773">
                        <c:v>29.699951171875</c:v>
                      </c:pt>
                      <c:pt idx="774">
                        <c:v>29.599853515625</c:v>
                      </c:pt>
                      <c:pt idx="775">
                        <c:v>29.599853515625</c:v>
                      </c:pt>
                      <c:pt idx="776">
                        <c:v>29.599853515625</c:v>
                      </c:pt>
                      <c:pt idx="777">
                        <c:v>29.699951171875</c:v>
                      </c:pt>
                      <c:pt idx="778">
                        <c:v>29.699951171875</c:v>
                      </c:pt>
                      <c:pt idx="779">
                        <c:v>29.599853515625</c:v>
                      </c:pt>
                      <c:pt idx="780">
                        <c:v>29.699951171875</c:v>
                      </c:pt>
                      <c:pt idx="781">
                        <c:v>29.699951171875</c:v>
                      </c:pt>
                      <c:pt idx="782">
                        <c:v>29.699951171875</c:v>
                      </c:pt>
                      <c:pt idx="783">
                        <c:v>29.599853515625</c:v>
                      </c:pt>
                      <c:pt idx="784">
                        <c:v>29.599853515625</c:v>
                      </c:pt>
                      <c:pt idx="785">
                        <c:v>29.599853515625</c:v>
                      </c:pt>
                      <c:pt idx="786">
                        <c:v>29.5</c:v>
                      </c:pt>
                      <c:pt idx="787">
                        <c:v>29.599853515625</c:v>
                      </c:pt>
                      <c:pt idx="788">
                        <c:v>29.5</c:v>
                      </c:pt>
                      <c:pt idx="789">
                        <c:v>29.599853515625</c:v>
                      </c:pt>
                      <c:pt idx="790">
                        <c:v>29.599853515625</c:v>
                      </c:pt>
                      <c:pt idx="791">
                        <c:v>29.599853515625</c:v>
                      </c:pt>
                      <c:pt idx="792">
                        <c:v>29.599853515625</c:v>
                      </c:pt>
                      <c:pt idx="793">
                        <c:v>29.599853515625</c:v>
                      </c:pt>
                      <c:pt idx="794">
                        <c:v>29.599853515625</c:v>
                      </c:pt>
                      <c:pt idx="795">
                        <c:v>29.5</c:v>
                      </c:pt>
                      <c:pt idx="796">
                        <c:v>29.5</c:v>
                      </c:pt>
                      <c:pt idx="797">
                        <c:v>29.5</c:v>
                      </c:pt>
                      <c:pt idx="798">
                        <c:v>29.39990234375</c:v>
                      </c:pt>
                      <c:pt idx="799">
                        <c:v>29.5</c:v>
                      </c:pt>
                      <c:pt idx="800">
                        <c:v>29.5</c:v>
                      </c:pt>
                      <c:pt idx="801">
                        <c:v>29.39990234375</c:v>
                      </c:pt>
                      <c:pt idx="802">
                        <c:v>29.39990234375</c:v>
                      </c:pt>
                      <c:pt idx="803">
                        <c:v>29.39990234375</c:v>
                      </c:pt>
                      <c:pt idx="804">
                        <c:v>29.39990234375</c:v>
                      </c:pt>
                      <c:pt idx="805">
                        <c:v>29.39990234375</c:v>
                      </c:pt>
                      <c:pt idx="806">
                        <c:v>29.39990234375</c:v>
                      </c:pt>
                      <c:pt idx="807">
                        <c:v>29.5</c:v>
                      </c:pt>
                      <c:pt idx="808">
                        <c:v>29.39990234375</c:v>
                      </c:pt>
                      <c:pt idx="809">
                        <c:v>29.39990234375</c:v>
                      </c:pt>
                      <c:pt idx="810">
                        <c:v>29.39990234375</c:v>
                      </c:pt>
                      <c:pt idx="811">
                        <c:v>29.39990234375</c:v>
                      </c:pt>
                      <c:pt idx="812">
                        <c:v>29.39990234375</c:v>
                      </c:pt>
                      <c:pt idx="813">
                        <c:v>29.39990234375</c:v>
                      </c:pt>
                      <c:pt idx="814">
                        <c:v>29.39990234375</c:v>
                      </c:pt>
                      <c:pt idx="815">
                        <c:v>29.39990234375</c:v>
                      </c:pt>
                      <c:pt idx="816">
                        <c:v>29.39990234375</c:v>
                      </c:pt>
                      <c:pt idx="817">
                        <c:v>29.39990234375</c:v>
                      </c:pt>
                      <c:pt idx="818">
                        <c:v>29.39990234375</c:v>
                      </c:pt>
                      <c:pt idx="819">
                        <c:v>29.39990234375</c:v>
                      </c:pt>
                      <c:pt idx="820">
                        <c:v>29.39990234375</c:v>
                      </c:pt>
                      <c:pt idx="821">
                        <c:v>29.2998046875</c:v>
                      </c:pt>
                      <c:pt idx="822">
                        <c:v>29.2998046875</c:v>
                      </c:pt>
                      <c:pt idx="823">
                        <c:v>29.2998046875</c:v>
                      </c:pt>
                      <c:pt idx="824">
                        <c:v>29.2998046875</c:v>
                      </c:pt>
                      <c:pt idx="825">
                        <c:v>29.2998046875</c:v>
                      </c:pt>
                      <c:pt idx="826">
                        <c:v>29.199951171875</c:v>
                      </c:pt>
                      <c:pt idx="827">
                        <c:v>29.2998046875</c:v>
                      </c:pt>
                      <c:pt idx="828">
                        <c:v>29.199951171875</c:v>
                      </c:pt>
                      <c:pt idx="829">
                        <c:v>29.199951171875</c:v>
                      </c:pt>
                      <c:pt idx="830">
                        <c:v>29.199951171875</c:v>
                      </c:pt>
                      <c:pt idx="831">
                        <c:v>29.2998046875</c:v>
                      </c:pt>
                      <c:pt idx="832">
                        <c:v>29.2998046875</c:v>
                      </c:pt>
                      <c:pt idx="833">
                        <c:v>29.2998046875</c:v>
                      </c:pt>
                      <c:pt idx="834">
                        <c:v>29.2998046875</c:v>
                      </c:pt>
                      <c:pt idx="835">
                        <c:v>29.2998046875</c:v>
                      </c:pt>
                      <c:pt idx="836">
                        <c:v>29.2998046875</c:v>
                      </c:pt>
                      <c:pt idx="837">
                        <c:v>29.199951171875</c:v>
                      </c:pt>
                      <c:pt idx="838">
                        <c:v>29.099853515625</c:v>
                      </c:pt>
                      <c:pt idx="839">
                        <c:v>29.199951171875</c:v>
                      </c:pt>
                      <c:pt idx="840">
                        <c:v>29.099853515625</c:v>
                      </c:pt>
                      <c:pt idx="841">
                        <c:v>29.099853515625</c:v>
                      </c:pt>
                      <c:pt idx="842">
                        <c:v>29.199951171875</c:v>
                      </c:pt>
                      <c:pt idx="843">
                        <c:v>29.099853515625</c:v>
                      </c:pt>
                      <c:pt idx="844">
                        <c:v>29.099853515625</c:v>
                      </c:pt>
                      <c:pt idx="845">
                        <c:v>29</c:v>
                      </c:pt>
                      <c:pt idx="846">
                        <c:v>29.099853515625</c:v>
                      </c:pt>
                      <c:pt idx="847">
                        <c:v>29</c:v>
                      </c:pt>
                      <c:pt idx="848">
                        <c:v>29</c:v>
                      </c:pt>
                      <c:pt idx="849">
                        <c:v>29</c:v>
                      </c:pt>
                      <c:pt idx="850">
                        <c:v>29.099853515625</c:v>
                      </c:pt>
                      <c:pt idx="851">
                        <c:v>29</c:v>
                      </c:pt>
                      <c:pt idx="852">
                        <c:v>29</c:v>
                      </c:pt>
                      <c:pt idx="853">
                        <c:v>29.099853515625</c:v>
                      </c:pt>
                      <c:pt idx="854">
                        <c:v>29</c:v>
                      </c:pt>
                      <c:pt idx="855">
                        <c:v>29</c:v>
                      </c:pt>
                      <c:pt idx="856">
                        <c:v>29</c:v>
                      </c:pt>
                      <c:pt idx="857">
                        <c:v>29</c:v>
                      </c:pt>
                      <c:pt idx="858">
                        <c:v>29</c:v>
                      </c:pt>
                      <c:pt idx="859">
                        <c:v>29</c:v>
                      </c:pt>
                      <c:pt idx="860">
                        <c:v>28.89990234375</c:v>
                      </c:pt>
                      <c:pt idx="861">
                        <c:v>28.89990234375</c:v>
                      </c:pt>
                      <c:pt idx="862">
                        <c:v>28.89990234375</c:v>
                      </c:pt>
                      <c:pt idx="863">
                        <c:v>28.7998046875</c:v>
                      </c:pt>
                      <c:pt idx="864">
                        <c:v>28.7998046875</c:v>
                      </c:pt>
                      <c:pt idx="865">
                        <c:v>28.7998046875</c:v>
                      </c:pt>
                      <c:pt idx="866">
                        <c:v>28.7998046875</c:v>
                      </c:pt>
                      <c:pt idx="867">
                        <c:v>29</c:v>
                      </c:pt>
                      <c:pt idx="868">
                        <c:v>29</c:v>
                      </c:pt>
                      <c:pt idx="869">
                        <c:v>29</c:v>
                      </c:pt>
                      <c:pt idx="870">
                        <c:v>29</c:v>
                      </c:pt>
                      <c:pt idx="871">
                        <c:v>28.89990234375</c:v>
                      </c:pt>
                      <c:pt idx="872">
                        <c:v>28.89990234375</c:v>
                      </c:pt>
                      <c:pt idx="873">
                        <c:v>28.89990234375</c:v>
                      </c:pt>
                      <c:pt idx="874">
                        <c:v>28.89990234375</c:v>
                      </c:pt>
                      <c:pt idx="875">
                        <c:v>28.89990234375</c:v>
                      </c:pt>
                      <c:pt idx="876">
                        <c:v>28.89990234375</c:v>
                      </c:pt>
                      <c:pt idx="877">
                        <c:v>28.89990234375</c:v>
                      </c:pt>
                      <c:pt idx="878">
                        <c:v>28.89990234375</c:v>
                      </c:pt>
                      <c:pt idx="879">
                        <c:v>29</c:v>
                      </c:pt>
                      <c:pt idx="880">
                        <c:v>29</c:v>
                      </c:pt>
                      <c:pt idx="881">
                        <c:v>29</c:v>
                      </c:pt>
                      <c:pt idx="882">
                        <c:v>28.89990234375</c:v>
                      </c:pt>
                      <c:pt idx="883">
                        <c:v>28.89990234375</c:v>
                      </c:pt>
                      <c:pt idx="884">
                        <c:v>28.89990234375</c:v>
                      </c:pt>
                      <c:pt idx="885">
                        <c:v>28.89990234375</c:v>
                      </c:pt>
                      <c:pt idx="886">
                        <c:v>28.7998046875</c:v>
                      </c:pt>
                      <c:pt idx="887">
                        <c:v>28.7998046875</c:v>
                      </c:pt>
                      <c:pt idx="888">
                        <c:v>28.7998046875</c:v>
                      </c:pt>
                      <c:pt idx="889">
                        <c:v>28.699951171875</c:v>
                      </c:pt>
                      <c:pt idx="890">
                        <c:v>28.699951171875</c:v>
                      </c:pt>
                      <c:pt idx="891">
                        <c:v>28.7998046875</c:v>
                      </c:pt>
                      <c:pt idx="892">
                        <c:v>28.7998046875</c:v>
                      </c:pt>
                      <c:pt idx="893">
                        <c:v>28.7998046875</c:v>
                      </c:pt>
                      <c:pt idx="894">
                        <c:v>28.7998046875</c:v>
                      </c:pt>
                      <c:pt idx="895">
                        <c:v>28.7998046875</c:v>
                      </c:pt>
                      <c:pt idx="896">
                        <c:v>28.7998046875</c:v>
                      </c:pt>
                      <c:pt idx="897">
                        <c:v>28.699951171875</c:v>
                      </c:pt>
                      <c:pt idx="898">
                        <c:v>28.7998046875</c:v>
                      </c:pt>
                      <c:pt idx="899">
                        <c:v>28.7998046875</c:v>
                      </c:pt>
                      <c:pt idx="900">
                        <c:v>28.7998046875</c:v>
                      </c:pt>
                      <c:pt idx="901">
                        <c:v>28.7998046875</c:v>
                      </c:pt>
                      <c:pt idx="902">
                        <c:v>28.7998046875</c:v>
                      </c:pt>
                      <c:pt idx="903">
                        <c:v>28.699951171875</c:v>
                      </c:pt>
                      <c:pt idx="904">
                        <c:v>28.599853515625</c:v>
                      </c:pt>
                      <c:pt idx="905">
                        <c:v>28.699951171875</c:v>
                      </c:pt>
                      <c:pt idx="906">
                        <c:v>28.599853515625</c:v>
                      </c:pt>
                      <c:pt idx="907">
                        <c:v>28.599853515625</c:v>
                      </c:pt>
                      <c:pt idx="908">
                        <c:v>28.599853515625</c:v>
                      </c:pt>
                      <c:pt idx="909">
                        <c:v>28.599853515625</c:v>
                      </c:pt>
                      <c:pt idx="910">
                        <c:v>28.699951171875</c:v>
                      </c:pt>
                      <c:pt idx="911">
                        <c:v>28.599853515625</c:v>
                      </c:pt>
                      <c:pt idx="912">
                        <c:v>28.599853515625</c:v>
                      </c:pt>
                      <c:pt idx="913">
                        <c:v>28.599853515625</c:v>
                      </c:pt>
                      <c:pt idx="914">
                        <c:v>28.699951171875</c:v>
                      </c:pt>
                      <c:pt idx="915">
                        <c:v>28.599853515625</c:v>
                      </c:pt>
                      <c:pt idx="916">
                        <c:v>28.599853515625</c:v>
                      </c:pt>
                      <c:pt idx="917">
                        <c:v>28.599853515625</c:v>
                      </c:pt>
                      <c:pt idx="918">
                        <c:v>28.599853515625</c:v>
                      </c:pt>
                      <c:pt idx="919">
                        <c:v>28.599853515625</c:v>
                      </c:pt>
                      <c:pt idx="920">
                        <c:v>28.5</c:v>
                      </c:pt>
                      <c:pt idx="921">
                        <c:v>28.5</c:v>
                      </c:pt>
                      <c:pt idx="922">
                        <c:v>28.599853515625</c:v>
                      </c:pt>
                      <c:pt idx="923">
                        <c:v>28.599853515625</c:v>
                      </c:pt>
                      <c:pt idx="924">
                        <c:v>28.599853515625</c:v>
                      </c:pt>
                      <c:pt idx="925">
                        <c:v>28.599853515625</c:v>
                      </c:pt>
                      <c:pt idx="926">
                        <c:v>28.599853515625</c:v>
                      </c:pt>
                      <c:pt idx="927">
                        <c:v>28.5</c:v>
                      </c:pt>
                      <c:pt idx="928">
                        <c:v>28.5</c:v>
                      </c:pt>
                      <c:pt idx="929">
                        <c:v>28.5</c:v>
                      </c:pt>
                      <c:pt idx="930">
                        <c:v>28.5</c:v>
                      </c:pt>
                      <c:pt idx="931">
                        <c:v>28.5</c:v>
                      </c:pt>
                      <c:pt idx="932">
                        <c:v>28.5</c:v>
                      </c:pt>
                      <c:pt idx="933">
                        <c:v>28.5</c:v>
                      </c:pt>
                      <c:pt idx="934">
                        <c:v>28.39990234375</c:v>
                      </c:pt>
                      <c:pt idx="935">
                        <c:v>28.5</c:v>
                      </c:pt>
                      <c:pt idx="936">
                        <c:v>28.39990234375</c:v>
                      </c:pt>
                      <c:pt idx="937">
                        <c:v>28.5</c:v>
                      </c:pt>
                      <c:pt idx="938">
                        <c:v>28.39990234375</c:v>
                      </c:pt>
                      <c:pt idx="939">
                        <c:v>28.39990234375</c:v>
                      </c:pt>
                      <c:pt idx="940">
                        <c:v>28.39990234375</c:v>
                      </c:pt>
                      <c:pt idx="941">
                        <c:v>28.39990234375</c:v>
                      </c:pt>
                      <c:pt idx="942">
                        <c:v>28.39990234375</c:v>
                      </c:pt>
                      <c:pt idx="943">
                        <c:v>28.39990234375</c:v>
                      </c:pt>
                      <c:pt idx="944">
                        <c:v>28.39990234375</c:v>
                      </c:pt>
                      <c:pt idx="945">
                        <c:v>28.39990234375</c:v>
                      </c:pt>
                      <c:pt idx="946">
                        <c:v>28.39990234375</c:v>
                      </c:pt>
                      <c:pt idx="947">
                        <c:v>28.39990234375</c:v>
                      </c:pt>
                      <c:pt idx="948">
                        <c:v>28.39990234375</c:v>
                      </c:pt>
                      <c:pt idx="949">
                        <c:v>28.39990234375</c:v>
                      </c:pt>
                      <c:pt idx="950">
                        <c:v>28.39990234375</c:v>
                      </c:pt>
                      <c:pt idx="951">
                        <c:v>28.39990234375</c:v>
                      </c:pt>
                      <c:pt idx="952">
                        <c:v>28.2998046875</c:v>
                      </c:pt>
                      <c:pt idx="953">
                        <c:v>28.2998046875</c:v>
                      </c:pt>
                      <c:pt idx="954">
                        <c:v>28.2998046875</c:v>
                      </c:pt>
                      <c:pt idx="955">
                        <c:v>28.2998046875</c:v>
                      </c:pt>
                      <c:pt idx="956">
                        <c:v>28.2998046875</c:v>
                      </c:pt>
                      <c:pt idx="957">
                        <c:v>28.2998046875</c:v>
                      </c:pt>
                      <c:pt idx="958">
                        <c:v>28.2998046875</c:v>
                      </c:pt>
                      <c:pt idx="959">
                        <c:v>28.2998046875</c:v>
                      </c:pt>
                      <c:pt idx="960">
                        <c:v>28.2998046875</c:v>
                      </c:pt>
                      <c:pt idx="961">
                        <c:v>28.2998046875</c:v>
                      </c:pt>
                      <c:pt idx="962">
                        <c:v>28.199951171875</c:v>
                      </c:pt>
                      <c:pt idx="963">
                        <c:v>28.2998046875</c:v>
                      </c:pt>
                      <c:pt idx="964">
                        <c:v>28.39990234375</c:v>
                      </c:pt>
                      <c:pt idx="965">
                        <c:v>28.2998046875</c:v>
                      </c:pt>
                      <c:pt idx="966">
                        <c:v>28.2998046875</c:v>
                      </c:pt>
                      <c:pt idx="967">
                        <c:v>28.2998046875</c:v>
                      </c:pt>
                      <c:pt idx="968">
                        <c:v>28.2998046875</c:v>
                      </c:pt>
                      <c:pt idx="969">
                        <c:v>28.199951171875</c:v>
                      </c:pt>
                      <c:pt idx="970">
                        <c:v>28.199951171875</c:v>
                      </c:pt>
                      <c:pt idx="971">
                        <c:v>28.199951171875</c:v>
                      </c:pt>
                      <c:pt idx="972">
                        <c:v>28.099853515625</c:v>
                      </c:pt>
                      <c:pt idx="973">
                        <c:v>28.199951171875</c:v>
                      </c:pt>
                      <c:pt idx="974">
                        <c:v>28.099853515625</c:v>
                      </c:pt>
                      <c:pt idx="975">
                        <c:v>28.099853515625</c:v>
                      </c:pt>
                      <c:pt idx="976">
                        <c:v>28.199951171875</c:v>
                      </c:pt>
                      <c:pt idx="977">
                        <c:v>28.099853515625</c:v>
                      </c:pt>
                      <c:pt idx="978">
                        <c:v>28.199951171875</c:v>
                      </c:pt>
                      <c:pt idx="979">
                        <c:v>28.099853515625</c:v>
                      </c:pt>
                      <c:pt idx="980">
                        <c:v>28.199951171875</c:v>
                      </c:pt>
                      <c:pt idx="981">
                        <c:v>28.099853515625</c:v>
                      </c:pt>
                      <c:pt idx="982">
                        <c:v>28.199951171875</c:v>
                      </c:pt>
                      <c:pt idx="983">
                        <c:v>28.099853515625</c:v>
                      </c:pt>
                      <c:pt idx="984">
                        <c:v>28.199951171875</c:v>
                      </c:pt>
                      <c:pt idx="985">
                        <c:v>28.099853515625</c:v>
                      </c:pt>
                      <c:pt idx="986">
                        <c:v>28.099853515625</c:v>
                      </c:pt>
                      <c:pt idx="987">
                        <c:v>28.099853515625</c:v>
                      </c:pt>
                      <c:pt idx="988">
                        <c:v>28</c:v>
                      </c:pt>
                      <c:pt idx="989">
                        <c:v>28</c:v>
                      </c:pt>
                      <c:pt idx="990">
                        <c:v>28</c:v>
                      </c:pt>
                      <c:pt idx="991">
                        <c:v>28</c:v>
                      </c:pt>
                      <c:pt idx="992">
                        <c:v>28</c:v>
                      </c:pt>
                      <c:pt idx="993">
                        <c:v>28</c:v>
                      </c:pt>
                      <c:pt idx="994">
                        <c:v>28</c:v>
                      </c:pt>
                      <c:pt idx="995">
                        <c:v>28</c:v>
                      </c:pt>
                      <c:pt idx="996">
                        <c:v>28</c:v>
                      </c:pt>
                      <c:pt idx="997">
                        <c:v>27.89990234375</c:v>
                      </c:pt>
                      <c:pt idx="998">
                        <c:v>28</c:v>
                      </c:pt>
                      <c:pt idx="999">
                        <c:v>28</c:v>
                      </c:pt>
                      <c:pt idx="1000">
                        <c:v>28.199951171875</c:v>
                      </c:pt>
                      <c:pt idx="1001">
                        <c:v>28.199951171875</c:v>
                      </c:pt>
                      <c:pt idx="1002">
                        <c:v>28.199951171875</c:v>
                      </c:pt>
                      <c:pt idx="1003">
                        <c:v>28.199951171875</c:v>
                      </c:pt>
                      <c:pt idx="1004">
                        <c:v>28.199951171875</c:v>
                      </c:pt>
                      <c:pt idx="1005">
                        <c:v>28.199951171875</c:v>
                      </c:pt>
                      <c:pt idx="1006">
                        <c:v>28</c:v>
                      </c:pt>
                      <c:pt idx="1007">
                        <c:v>27.89990234375</c:v>
                      </c:pt>
                      <c:pt idx="1008">
                        <c:v>28</c:v>
                      </c:pt>
                      <c:pt idx="1009">
                        <c:v>27.89990234375</c:v>
                      </c:pt>
                      <c:pt idx="1010">
                        <c:v>28</c:v>
                      </c:pt>
                      <c:pt idx="1011">
                        <c:v>28</c:v>
                      </c:pt>
                      <c:pt idx="1012">
                        <c:v>28</c:v>
                      </c:pt>
                      <c:pt idx="1013">
                        <c:v>27.89990234375</c:v>
                      </c:pt>
                      <c:pt idx="1014">
                        <c:v>27.89990234375</c:v>
                      </c:pt>
                      <c:pt idx="1015">
                        <c:v>27.89990234375</c:v>
                      </c:pt>
                      <c:pt idx="1016">
                        <c:v>27.89990234375</c:v>
                      </c:pt>
                      <c:pt idx="1017">
                        <c:v>27.89990234375</c:v>
                      </c:pt>
                      <c:pt idx="1018">
                        <c:v>27.800048828125</c:v>
                      </c:pt>
                      <c:pt idx="1019">
                        <c:v>27.800048828125</c:v>
                      </c:pt>
                      <c:pt idx="1020">
                        <c:v>27.800048828125</c:v>
                      </c:pt>
                      <c:pt idx="1021">
                        <c:v>27.800048828125</c:v>
                      </c:pt>
                      <c:pt idx="1022">
                        <c:v>27.800048828125</c:v>
                      </c:pt>
                      <c:pt idx="1023">
                        <c:v>27.699951171875</c:v>
                      </c:pt>
                      <c:pt idx="1024">
                        <c:v>27.89990234375</c:v>
                      </c:pt>
                      <c:pt idx="1025">
                        <c:v>27.89990234375</c:v>
                      </c:pt>
                      <c:pt idx="1026">
                        <c:v>27.89990234375</c:v>
                      </c:pt>
                      <c:pt idx="1027">
                        <c:v>27.89990234375</c:v>
                      </c:pt>
                      <c:pt idx="1028">
                        <c:v>27.89990234375</c:v>
                      </c:pt>
                      <c:pt idx="1029">
                        <c:v>27.89990234375</c:v>
                      </c:pt>
                      <c:pt idx="1030">
                        <c:v>27.89990234375</c:v>
                      </c:pt>
                      <c:pt idx="1031">
                        <c:v>27.89990234375</c:v>
                      </c:pt>
                      <c:pt idx="1032">
                        <c:v>27.800048828125</c:v>
                      </c:pt>
                      <c:pt idx="1033">
                        <c:v>27.89990234375</c:v>
                      </c:pt>
                      <c:pt idx="1034">
                        <c:v>27.800048828125</c:v>
                      </c:pt>
                      <c:pt idx="1035">
                        <c:v>27.800048828125</c:v>
                      </c:pt>
                      <c:pt idx="1036">
                        <c:v>27.800048828125</c:v>
                      </c:pt>
                      <c:pt idx="1037">
                        <c:v>27.89990234375</c:v>
                      </c:pt>
                      <c:pt idx="1038">
                        <c:v>27.89990234375</c:v>
                      </c:pt>
                      <c:pt idx="1039">
                        <c:v>27.800048828125</c:v>
                      </c:pt>
                      <c:pt idx="1040">
                        <c:v>27.800048828125</c:v>
                      </c:pt>
                      <c:pt idx="1041">
                        <c:v>27.800048828125</c:v>
                      </c:pt>
                      <c:pt idx="1042">
                        <c:v>27.800048828125</c:v>
                      </c:pt>
                      <c:pt idx="1043">
                        <c:v>27.800048828125</c:v>
                      </c:pt>
                      <c:pt idx="1044">
                        <c:v>27.800048828125</c:v>
                      </c:pt>
                      <c:pt idx="1045">
                        <c:v>27.800048828125</c:v>
                      </c:pt>
                      <c:pt idx="1046">
                        <c:v>27.800048828125</c:v>
                      </c:pt>
                      <c:pt idx="1047">
                        <c:v>27.800048828125</c:v>
                      </c:pt>
                      <c:pt idx="1048">
                        <c:v>27.800048828125</c:v>
                      </c:pt>
                      <c:pt idx="1049">
                        <c:v>27.699951171875</c:v>
                      </c:pt>
                      <c:pt idx="1050">
                        <c:v>27.800048828125</c:v>
                      </c:pt>
                      <c:pt idx="1051">
                        <c:v>27.699951171875</c:v>
                      </c:pt>
                      <c:pt idx="1052">
                        <c:v>27.800048828125</c:v>
                      </c:pt>
                      <c:pt idx="1053">
                        <c:v>27.800048828125</c:v>
                      </c:pt>
                      <c:pt idx="1054">
                        <c:v>27.699951171875</c:v>
                      </c:pt>
                      <c:pt idx="1055">
                        <c:v>27.89990234375</c:v>
                      </c:pt>
                      <c:pt idx="1056">
                        <c:v>28</c:v>
                      </c:pt>
                      <c:pt idx="1057">
                        <c:v>27.89990234375</c:v>
                      </c:pt>
                      <c:pt idx="1058">
                        <c:v>27.89990234375</c:v>
                      </c:pt>
                      <c:pt idx="1059">
                        <c:v>27.89990234375</c:v>
                      </c:pt>
                      <c:pt idx="1060">
                        <c:v>27.89990234375</c:v>
                      </c:pt>
                      <c:pt idx="1061">
                        <c:v>27.800048828125</c:v>
                      </c:pt>
                      <c:pt idx="1062">
                        <c:v>27.800048828125</c:v>
                      </c:pt>
                      <c:pt idx="1063">
                        <c:v>27.800048828125</c:v>
                      </c:pt>
                      <c:pt idx="1064">
                        <c:v>27.800048828125</c:v>
                      </c:pt>
                      <c:pt idx="1065">
                        <c:v>27.699951171875</c:v>
                      </c:pt>
                      <c:pt idx="1066">
                        <c:v>27.699951171875</c:v>
                      </c:pt>
                      <c:pt idx="1067">
                        <c:v>27.699951171875</c:v>
                      </c:pt>
                      <c:pt idx="1068">
                        <c:v>27.699951171875</c:v>
                      </c:pt>
                      <c:pt idx="1069">
                        <c:v>27.699951171875</c:v>
                      </c:pt>
                      <c:pt idx="1070">
                        <c:v>27.599853515625</c:v>
                      </c:pt>
                      <c:pt idx="1071">
                        <c:v>27.699951171875</c:v>
                      </c:pt>
                      <c:pt idx="1072">
                        <c:v>27.699951171875</c:v>
                      </c:pt>
                      <c:pt idx="1073">
                        <c:v>27.599853515625</c:v>
                      </c:pt>
                      <c:pt idx="1074">
                        <c:v>27.5</c:v>
                      </c:pt>
                      <c:pt idx="1075">
                        <c:v>27.5</c:v>
                      </c:pt>
                      <c:pt idx="1076">
                        <c:v>27.5</c:v>
                      </c:pt>
                      <c:pt idx="1077">
                        <c:v>27.599853515625</c:v>
                      </c:pt>
                      <c:pt idx="1078">
                        <c:v>27.5</c:v>
                      </c:pt>
                      <c:pt idx="1079">
                        <c:v>27.599853515625</c:v>
                      </c:pt>
                      <c:pt idx="1080">
                        <c:v>27.599853515625</c:v>
                      </c:pt>
                      <c:pt idx="1081">
                        <c:v>27.599853515625</c:v>
                      </c:pt>
                      <c:pt idx="1082">
                        <c:v>27.599853515625</c:v>
                      </c:pt>
                      <c:pt idx="1083">
                        <c:v>27.5</c:v>
                      </c:pt>
                      <c:pt idx="1084">
                        <c:v>27.599853515625</c:v>
                      </c:pt>
                      <c:pt idx="1085">
                        <c:v>27.5</c:v>
                      </c:pt>
                      <c:pt idx="1086">
                        <c:v>27.5</c:v>
                      </c:pt>
                      <c:pt idx="1087">
                        <c:v>27.5</c:v>
                      </c:pt>
                      <c:pt idx="1088">
                        <c:v>27.5</c:v>
                      </c:pt>
                      <c:pt idx="1089">
                        <c:v>27.5</c:v>
                      </c:pt>
                      <c:pt idx="1090">
                        <c:v>27.5</c:v>
                      </c:pt>
                      <c:pt idx="1091">
                        <c:v>27.5</c:v>
                      </c:pt>
                      <c:pt idx="1092">
                        <c:v>27.599853515625</c:v>
                      </c:pt>
                      <c:pt idx="1093">
                        <c:v>27.599853515625</c:v>
                      </c:pt>
                      <c:pt idx="1094">
                        <c:v>27.5</c:v>
                      </c:pt>
                      <c:pt idx="1095">
                        <c:v>27.599853515625</c:v>
                      </c:pt>
                      <c:pt idx="1096">
                        <c:v>27.5</c:v>
                      </c:pt>
                      <c:pt idx="1097">
                        <c:v>27.5</c:v>
                      </c:pt>
                      <c:pt idx="1098">
                        <c:v>27.5</c:v>
                      </c:pt>
                      <c:pt idx="1099">
                        <c:v>27.5</c:v>
                      </c:pt>
                      <c:pt idx="1100">
                        <c:v>27.5</c:v>
                      </c:pt>
                      <c:pt idx="1101">
                        <c:v>27.5</c:v>
                      </c:pt>
                      <c:pt idx="1102">
                        <c:v>27.5</c:v>
                      </c:pt>
                      <c:pt idx="1103">
                        <c:v>27.599853515625</c:v>
                      </c:pt>
                      <c:pt idx="1104">
                        <c:v>27.5</c:v>
                      </c:pt>
                      <c:pt idx="1105">
                        <c:v>27.599853515625</c:v>
                      </c:pt>
                      <c:pt idx="1106">
                        <c:v>27.5</c:v>
                      </c:pt>
                      <c:pt idx="1107">
                        <c:v>27.5</c:v>
                      </c:pt>
                      <c:pt idx="1108">
                        <c:v>27.599853515625</c:v>
                      </c:pt>
                      <c:pt idx="1109">
                        <c:v>27.599853515625</c:v>
                      </c:pt>
                      <c:pt idx="1110">
                        <c:v>27.599853515625</c:v>
                      </c:pt>
                      <c:pt idx="1111">
                        <c:v>27.599853515625</c:v>
                      </c:pt>
                      <c:pt idx="1112">
                        <c:v>27.599853515625</c:v>
                      </c:pt>
                      <c:pt idx="1113">
                        <c:v>27.599853515625</c:v>
                      </c:pt>
                      <c:pt idx="1114">
                        <c:v>27.599853515625</c:v>
                      </c:pt>
                      <c:pt idx="1115">
                        <c:v>27.39990234375</c:v>
                      </c:pt>
                      <c:pt idx="1116">
                        <c:v>27.39990234375</c:v>
                      </c:pt>
                      <c:pt idx="1117">
                        <c:v>27.39990234375</c:v>
                      </c:pt>
                      <c:pt idx="1118">
                        <c:v>27.39990234375</c:v>
                      </c:pt>
                      <c:pt idx="1119">
                        <c:v>27.39990234375</c:v>
                      </c:pt>
                      <c:pt idx="1120">
                        <c:v>27.39990234375</c:v>
                      </c:pt>
                      <c:pt idx="1121">
                        <c:v>27.5</c:v>
                      </c:pt>
                      <c:pt idx="1122">
                        <c:v>27.5</c:v>
                      </c:pt>
                      <c:pt idx="1123">
                        <c:v>27.5</c:v>
                      </c:pt>
                      <c:pt idx="1124">
                        <c:v>27.5</c:v>
                      </c:pt>
                      <c:pt idx="1125">
                        <c:v>27.39990234375</c:v>
                      </c:pt>
                      <c:pt idx="1126">
                        <c:v>27.39990234375</c:v>
                      </c:pt>
                      <c:pt idx="1127">
                        <c:v>27.5</c:v>
                      </c:pt>
                      <c:pt idx="1128">
                        <c:v>27.39990234375</c:v>
                      </c:pt>
                      <c:pt idx="1129">
                        <c:v>27.39990234375</c:v>
                      </c:pt>
                      <c:pt idx="1130">
                        <c:v>27.5</c:v>
                      </c:pt>
                      <c:pt idx="1131">
                        <c:v>27.39990234375</c:v>
                      </c:pt>
                      <c:pt idx="1132">
                        <c:v>27.39990234375</c:v>
                      </c:pt>
                      <c:pt idx="1133">
                        <c:v>27.300048828125</c:v>
                      </c:pt>
                      <c:pt idx="1134">
                        <c:v>27.300048828125</c:v>
                      </c:pt>
                      <c:pt idx="1135">
                        <c:v>27.300048828125</c:v>
                      </c:pt>
                      <c:pt idx="1136">
                        <c:v>27.300048828125</c:v>
                      </c:pt>
                      <c:pt idx="1137">
                        <c:v>27.300048828125</c:v>
                      </c:pt>
                      <c:pt idx="1138">
                        <c:v>27.199951171875</c:v>
                      </c:pt>
                      <c:pt idx="1139">
                        <c:v>27.199951171875</c:v>
                      </c:pt>
                      <c:pt idx="1140">
                        <c:v>27.199951171875</c:v>
                      </c:pt>
                      <c:pt idx="1141">
                        <c:v>27.199951171875</c:v>
                      </c:pt>
                      <c:pt idx="1142">
                        <c:v>27.300048828125</c:v>
                      </c:pt>
                      <c:pt idx="1143">
                        <c:v>27.199951171875</c:v>
                      </c:pt>
                      <c:pt idx="1144">
                        <c:v>27.199951171875</c:v>
                      </c:pt>
                      <c:pt idx="1145">
                        <c:v>27.199951171875</c:v>
                      </c:pt>
                      <c:pt idx="1146">
                        <c:v>27.300048828125</c:v>
                      </c:pt>
                      <c:pt idx="1147">
                        <c:v>27.300048828125</c:v>
                      </c:pt>
                      <c:pt idx="1148">
                        <c:v>27.199951171875</c:v>
                      </c:pt>
                      <c:pt idx="1149">
                        <c:v>27.199951171875</c:v>
                      </c:pt>
                      <c:pt idx="1150">
                        <c:v>27.199951171875</c:v>
                      </c:pt>
                      <c:pt idx="1151">
                        <c:v>27.199951171875</c:v>
                      </c:pt>
                      <c:pt idx="1152">
                        <c:v>27.199951171875</c:v>
                      </c:pt>
                      <c:pt idx="1153">
                        <c:v>27.099853515625</c:v>
                      </c:pt>
                      <c:pt idx="1154">
                        <c:v>27.199951171875</c:v>
                      </c:pt>
                      <c:pt idx="1155">
                        <c:v>27.199951171875</c:v>
                      </c:pt>
                      <c:pt idx="1156">
                        <c:v>27.099853515625</c:v>
                      </c:pt>
                      <c:pt idx="1157">
                        <c:v>27.199951171875</c:v>
                      </c:pt>
                      <c:pt idx="1158">
                        <c:v>27.099853515625</c:v>
                      </c:pt>
                      <c:pt idx="1159">
                        <c:v>27.099853515625</c:v>
                      </c:pt>
                      <c:pt idx="1160">
                        <c:v>27.199951171875</c:v>
                      </c:pt>
                      <c:pt idx="1161">
                        <c:v>27.099853515625</c:v>
                      </c:pt>
                      <c:pt idx="1162">
                        <c:v>27.199951171875</c:v>
                      </c:pt>
                      <c:pt idx="1163">
                        <c:v>27.099853515625</c:v>
                      </c:pt>
                      <c:pt idx="1164">
                        <c:v>27.099853515625</c:v>
                      </c:pt>
                      <c:pt idx="1165">
                        <c:v>27.099853515625</c:v>
                      </c:pt>
                      <c:pt idx="1166">
                        <c:v>27.099853515625</c:v>
                      </c:pt>
                      <c:pt idx="1167">
                        <c:v>27.099853515625</c:v>
                      </c:pt>
                      <c:pt idx="1168">
                        <c:v>27.099853515625</c:v>
                      </c:pt>
                      <c:pt idx="1169">
                        <c:v>27.199951171875</c:v>
                      </c:pt>
                      <c:pt idx="1170">
                        <c:v>27.199951171875</c:v>
                      </c:pt>
                      <c:pt idx="1171">
                        <c:v>27.099853515625</c:v>
                      </c:pt>
                      <c:pt idx="1172">
                        <c:v>27.099853515625</c:v>
                      </c:pt>
                      <c:pt idx="1173">
                        <c:v>27.099853515625</c:v>
                      </c:pt>
                      <c:pt idx="1174">
                        <c:v>27.099853515625</c:v>
                      </c:pt>
                      <c:pt idx="1175">
                        <c:v>27</c:v>
                      </c:pt>
                      <c:pt idx="1176">
                        <c:v>27</c:v>
                      </c:pt>
                      <c:pt idx="1177">
                        <c:v>27</c:v>
                      </c:pt>
                      <c:pt idx="1178">
                        <c:v>27</c:v>
                      </c:pt>
                      <c:pt idx="1179">
                        <c:v>27</c:v>
                      </c:pt>
                      <c:pt idx="1180">
                        <c:v>27</c:v>
                      </c:pt>
                      <c:pt idx="1181">
                        <c:v>27.199951171875</c:v>
                      </c:pt>
                      <c:pt idx="1182">
                        <c:v>27.099853515625</c:v>
                      </c:pt>
                      <c:pt idx="1183">
                        <c:v>27.099853515625</c:v>
                      </c:pt>
                      <c:pt idx="1184">
                        <c:v>27.099853515625</c:v>
                      </c:pt>
                      <c:pt idx="1185">
                        <c:v>27.099853515625</c:v>
                      </c:pt>
                      <c:pt idx="1186">
                        <c:v>27.099853515625</c:v>
                      </c:pt>
                      <c:pt idx="1187">
                        <c:v>27</c:v>
                      </c:pt>
                      <c:pt idx="1188">
                        <c:v>27</c:v>
                      </c:pt>
                      <c:pt idx="1189">
                        <c:v>27.099853515625</c:v>
                      </c:pt>
                      <c:pt idx="1190">
                        <c:v>27</c:v>
                      </c:pt>
                      <c:pt idx="1191">
                        <c:v>27</c:v>
                      </c:pt>
                      <c:pt idx="1192">
                        <c:v>27</c:v>
                      </c:pt>
                      <c:pt idx="1193">
                        <c:v>27</c:v>
                      </c:pt>
                      <c:pt idx="1194">
                        <c:v>27.099853515625</c:v>
                      </c:pt>
                      <c:pt idx="1195">
                        <c:v>27.099853515625</c:v>
                      </c:pt>
                      <c:pt idx="1196">
                        <c:v>27.099853515625</c:v>
                      </c:pt>
                      <c:pt idx="1197">
                        <c:v>27.099853515625</c:v>
                      </c:pt>
                      <c:pt idx="1198">
                        <c:v>27</c:v>
                      </c:pt>
                      <c:pt idx="1199">
                        <c:v>27.099853515625</c:v>
                      </c:pt>
                      <c:pt idx="1200">
                        <c:v>27.099853515625</c:v>
                      </c:pt>
                      <c:pt idx="1201">
                        <c:v>27.099853515625</c:v>
                      </c:pt>
                      <c:pt idx="1202">
                        <c:v>27.099853515625</c:v>
                      </c:pt>
                      <c:pt idx="1203">
                        <c:v>27.099853515625</c:v>
                      </c:pt>
                      <c:pt idx="1204">
                        <c:v>27.099853515625</c:v>
                      </c:pt>
                      <c:pt idx="1205">
                        <c:v>27.099853515625</c:v>
                      </c:pt>
                      <c:pt idx="1206">
                        <c:v>27.099853515625</c:v>
                      </c:pt>
                      <c:pt idx="1207">
                        <c:v>27.099853515625</c:v>
                      </c:pt>
                      <c:pt idx="1208">
                        <c:v>27.099853515625</c:v>
                      </c:pt>
                      <c:pt idx="1209">
                        <c:v>27.099853515625</c:v>
                      </c:pt>
                      <c:pt idx="1210">
                        <c:v>27.099853515625</c:v>
                      </c:pt>
                      <c:pt idx="1211">
                        <c:v>26.89990234375</c:v>
                      </c:pt>
                      <c:pt idx="1212">
                        <c:v>26.89990234375</c:v>
                      </c:pt>
                      <c:pt idx="1213">
                        <c:v>26.89990234375</c:v>
                      </c:pt>
                      <c:pt idx="1214">
                        <c:v>27</c:v>
                      </c:pt>
                      <c:pt idx="1215">
                        <c:v>26.89990234375</c:v>
                      </c:pt>
                      <c:pt idx="1216">
                        <c:v>26.89990234375</c:v>
                      </c:pt>
                      <c:pt idx="1217">
                        <c:v>26.89990234375</c:v>
                      </c:pt>
                      <c:pt idx="1218">
                        <c:v>26.89990234375</c:v>
                      </c:pt>
                      <c:pt idx="1219">
                        <c:v>26.89990234375</c:v>
                      </c:pt>
                      <c:pt idx="1220">
                        <c:v>26.89990234375</c:v>
                      </c:pt>
                      <c:pt idx="1221">
                        <c:v>26.89990234375</c:v>
                      </c:pt>
                      <c:pt idx="1222">
                        <c:v>26.89990234375</c:v>
                      </c:pt>
                      <c:pt idx="1223">
                        <c:v>26.89990234375</c:v>
                      </c:pt>
                      <c:pt idx="1224">
                        <c:v>26.89990234375</c:v>
                      </c:pt>
                      <c:pt idx="1225">
                        <c:v>26.89990234375</c:v>
                      </c:pt>
                      <c:pt idx="1226">
                        <c:v>26.89990234375</c:v>
                      </c:pt>
                      <c:pt idx="1227">
                        <c:v>26.89990234375</c:v>
                      </c:pt>
                      <c:pt idx="1228">
                        <c:v>26.89990234375</c:v>
                      </c:pt>
                      <c:pt idx="1229">
                        <c:v>26.89990234375</c:v>
                      </c:pt>
                      <c:pt idx="1230">
                        <c:v>26.89990234375</c:v>
                      </c:pt>
                      <c:pt idx="1231">
                        <c:v>27</c:v>
                      </c:pt>
                      <c:pt idx="1232">
                        <c:v>26.89990234375</c:v>
                      </c:pt>
                      <c:pt idx="1233">
                        <c:v>26.89990234375</c:v>
                      </c:pt>
                      <c:pt idx="1234">
                        <c:v>26.89990234375</c:v>
                      </c:pt>
                      <c:pt idx="1235">
                        <c:v>26.89990234375</c:v>
                      </c:pt>
                      <c:pt idx="1236">
                        <c:v>26.89990234375</c:v>
                      </c:pt>
                      <c:pt idx="1237">
                        <c:v>26.89990234375</c:v>
                      </c:pt>
                      <c:pt idx="1238">
                        <c:v>26.89990234375</c:v>
                      </c:pt>
                      <c:pt idx="1239">
                        <c:v>26.800048828125</c:v>
                      </c:pt>
                      <c:pt idx="1240">
                        <c:v>26.800048828125</c:v>
                      </c:pt>
                      <c:pt idx="1241">
                        <c:v>26.89990234375</c:v>
                      </c:pt>
                      <c:pt idx="1242">
                        <c:v>26.800048828125</c:v>
                      </c:pt>
                      <c:pt idx="1243">
                        <c:v>26.89990234375</c:v>
                      </c:pt>
                      <c:pt idx="1244">
                        <c:v>26.89990234375</c:v>
                      </c:pt>
                      <c:pt idx="1245">
                        <c:v>26.800048828125</c:v>
                      </c:pt>
                      <c:pt idx="1246">
                        <c:v>26.89990234375</c:v>
                      </c:pt>
                      <c:pt idx="1247">
                        <c:v>26.800048828125</c:v>
                      </c:pt>
                      <c:pt idx="1248">
                        <c:v>26.699951171875</c:v>
                      </c:pt>
                      <c:pt idx="1249">
                        <c:v>26.699951171875</c:v>
                      </c:pt>
                      <c:pt idx="1250">
                        <c:v>26.699951171875</c:v>
                      </c:pt>
                      <c:pt idx="1251">
                        <c:v>26.699951171875</c:v>
                      </c:pt>
                      <c:pt idx="1252">
                        <c:v>26.699951171875</c:v>
                      </c:pt>
                      <c:pt idx="1253">
                        <c:v>26.699951171875</c:v>
                      </c:pt>
                      <c:pt idx="1254">
                        <c:v>26.699951171875</c:v>
                      </c:pt>
                      <c:pt idx="1255">
                        <c:v>26.699951171875</c:v>
                      </c:pt>
                      <c:pt idx="1256">
                        <c:v>26.699951171875</c:v>
                      </c:pt>
                      <c:pt idx="1257">
                        <c:v>26.599853515625</c:v>
                      </c:pt>
                      <c:pt idx="1258">
                        <c:v>26.699951171875</c:v>
                      </c:pt>
                      <c:pt idx="1259">
                        <c:v>26.699951171875</c:v>
                      </c:pt>
                      <c:pt idx="1260">
                        <c:v>26.800048828125</c:v>
                      </c:pt>
                      <c:pt idx="1261">
                        <c:v>26.800048828125</c:v>
                      </c:pt>
                      <c:pt idx="1262">
                        <c:v>26.699951171875</c:v>
                      </c:pt>
                      <c:pt idx="1263">
                        <c:v>26.800048828125</c:v>
                      </c:pt>
                      <c:pt idx="1264">
                        <c:v>26.699951171875</c:v>
                      </c:pt>
                      <c:pt idx="1265">
                        <c:v>26.800048828125</c:v>
                      </c:pt>
                      <c:pt idx="1266">
                        <c:v>26.699951171875</c:v>
                      </c:pt>
                      <c:pt idx="1267">
                        <c:v>26.699951171875</c:v>
                      </c:pt>
                      <c:pt idx="1268">
                        <c:v>26.699951171875</c:v>
                      </c:pt>
                      <c:pt idx="1269">
                        <c:v>26.699951171875</c:v>
                      </c:pt>
                      <c:pt idx="1270">
                        <c:v>26.699951171875</c:v>
                      </c:pt>
                      <c:pt idx="1271">
                        <c:v>26.699951171875</c:v>
                      </c:pt>
                      <c:pt idx="1272">
                        <c:v>26.800048828125</c:v>
                      </c:pt>
                      <c:pt idx="1273">
                        <c:v>26.800048828125</c:v>
                      </c:pt>
                      <c:pt idx="1274">
                        <c:v>26.699951171875</c:v>
                      </c:pt>
                      <c:pt idx="1275">
                        <c:v>26.699951171875</c:v>
                      </c:pt>
                      <c:pt idx="1276">
                        <c:v>26.699951171875</c:v>
                      </c:pt>
                      <c:pt idx="1277">
                        <c:v>26.699951171875</c:v>
                      </c:pt>
                      <c:pt idx="1278">
                        <c:v>26.699951171875</c:v>
                      </c:pt>
                      <c:pt idx="1279">
                        <c:v>26.699951171875</c:v>
                      </c:pt>
                      <c:pt idx="1280">
                        <c:v>26.699951171875</c:v>
                      </c:pt>
                      <c:pt idx="1281">
                        <c:v>26.699951171875</c:v>
                      </c:pt>
                      <c:pt idx="1282">
                        <c:v>26.699951171875</c:v>
                      </c:pt>
                      <c:pt idx="1283">
                        <c:v>26.699951171875</c:v>
                      </c:pt>
                      <c:pt idx="1284">
                        <c:v>26.699951171875</c:v>
                      </c:pt>
                      <c:pt idx="1285">
                        <c:v>26.699951171875</c:v>
                      </c:pt>
                      <c:pt idx="1286">
                        <c:v>26.800048828125</c:v>
                      </c:pt>
                      <c:pt idx="1287">
                        <c:v>26.699951171875</c:v>
                      </c:pt>
                      <c:pt idx="1288">
                        <c:v>26.699951171875</c:v>
                      </c:pt>
                      <c:pt idx="1289">
                        <c:v>26.699951171875</c:v>
                      </c:pt>
                      <c:pt idx="1290">
                        <c:v>26.599853515625</c:v>
                      </c:pt>
                      <c:pt idx="1291">
                        <c:v>26.599853515625</c:v>
                      </c:pt>
                      <c:pt idx="1292">
                        <c:v>26.599853515625</c:v>
                      </c:pt>
                      <c:pt idx="1293">
                        <c:v>26.599853515625</c:v>
                      </c:pt>
                      <c:pt idx="1294">
                        <c:v>26.599853515625</c:v>
                      </c:pt>
                      <c:pt idx="1295">
                        <c:v>26.599853515625</c:v>
                      </c:pt>
                      <c:pt idx="1296">
                        <c:v>26.599853515625</c:v>
                      </c:pt>
                      <c:pt idx="1297">
                        <c:v>26.599853515625</c:v>
                      </c:pt>
                      <c:pt idx="1298">
                        <c:v>26.5</c:v>
                      </c:pt>
                      <c:pt idx="1299">
                        <c:v>26.599853515625</c:v>
                      </c:pt>
                      <c:pt idx="1300">
                        <c:v>26.599853515625</c:v>
                      </c:pt>
                      <c:pt idx="1301">
                        <c:v>26.599853515625</c:v>
                      </c:pt>
                      <c:pt idx="1302">
                        <c:v>26.599853515625</c:v>
                      </c:pt>
                      <c:pt idx="1303">
                        <c:v>26.599853515625</c:v>
                      </c:pt>
                      <c:pt idx="1304">
                        <c:v>26.5</c:v>
                      </c:pt>
                      <c:pt idx="1305">
                        <c:v>26.5</c:v>
                      </c:pt>
                      <c:pt idx="1306">
                        <c:v>26.5</c:v>
                      </c:pt>
                      <c:pt idx="1307">
                        <c:v>26.599853515625</c:v>
                      </c:pt>
                      <c:pt idx="1308">
                        <c:v>26.5</c:v>
                      </c:pt>
                      <c:pt idx="1309">
                        <c:v>26.5</c:v>
                      </c:pt>
                      <c:pt idx="1310">
                        <c:v>26.5</c:v>
                      </c:pt>
                      <c:pt idx="1311">
                        <c:v>26.5</c:v>
                      </c:pt>
                      <c:pt idx="1312">
                        <c:v>26.5</c:v>
                      </c:pt>
                      <c:pt idx="1313">
                        <c:v>26.39990234375</c:v>
                      </c:pt>
                      <c:pt idx="1314">
                        <c:v>26.5</c:v>
                      </c:pt>
                      <c:pt idx="1315">
                        <c:v>26.5</c:v>
                      </c:pt>
                      <c:pt idx="1316">
                        <c:v>26.599853515625</c:v>
                      </c:pt>
                      <c:pt idx="1317">
                        <c:v>26.599853515625</c:v>
                      </c:pt>
                      <c:pt idx="1318">
                        <c:v>26.599853515625</c:v>
                      </c:pt>
                      <c:pt idx="1319">
                        <c:v>26.5</c:v>
                      </c:pt>
                      <c:pt idx="1320">
                        <c:v>26.5</c:v>
                      </c:pt>
                      <c:pt idx="1321">
                        <c:v>26.5</c:v>
                      </c:pt>
                      <c:pt idx="1322">
                        <c:v>26.5</c:v>
                      </c:pt>
                      <c:pt idx="1323">
                        <c:v>26.5</c:v>
                      </c:pt>
                      <c:pt idx="1324">
                        <c:v>26.5</c:v>
                      </c:pt>
                      <c:pt idx="1325">
                        <c:v>26.5</c:v>
                      </c:pt>
                      <c:pt idx="1326">
                        <c:v>26.699951171875</c:v>
                      </c:pt>
                      <c:pt idx="1327">
                        <c:v>26.599853515625</c:v>
                      </c:pt>
                      <c:pt idx="1328">
                        <c:v>26.599853515625</c:v>
                      </c:pt>
                      <c:pt idx="1329">
                        <c:v>26.599853515625</c:v>
                      </c:pt>
                      <c:pt idx="1330">
                        <c:v>26.599853515625</c:v>
                      </c:pt>
                      <c:pt idx="1331">
                        <c:v>26.599853515625</c:v>
                      </c:pt>
                      <c:pt idx="1332">
                        <c:v>26.39990234375</c:v>
                      </c:pt>
                      <c:pt idx="1333">
                        <c:v>26.5</c:v>
                      </c:pt>
                      <c:pt idx="1334">
                        <c:v>26.39990234375</c:v>
                      </c:pt>
                      <c:pt idx="1335">
                        <c:v>26.39990234375</c:v>
                      </c:pt>
                      <c:pt idx="1336">
                        <c:v>26.5</c:v>
                      </c:pt>
                      <c:pt idx="1337">
                        <c:v>26.39990234375</c:v>
                      </c:pt>
                      <c:pt idx="1338">
                        <c:v>26.5</c:v>
                      </c:pt>
                      <c:pt idx="1339">
                        <c:v>26.5</c:v>
                      </c:pt>
                      <c:pt idx="1340">
                        <c:v>26.5</c:v>
                      </c:pt>
                      <c:pt idx="1341">
                        <c:v>26.5</c:v>
                      </c:pt>
                      <c:pt idx="1342">
                        <c:v>26.5</c:v>
                      </c:pt>
                      <c:pt idx="1343">
                        <c:v>26.5</c:v>
                      </c:pt>
                      <c:pt idx="1344">
                        <c:v>26.39990234375</c:v>
                      </c:pt>
                      <c:pt idx="1345">
                        <c:v>26.39990234375</c:v>
                      </c:pt>
                      <c:pt idx="1346">
                        <c:v>26.39990234375</c:v>
                      </c:pt>
                      <c:pt idx="1347">
                        <c:v>26.39990234375</c:v>
                      </c:pt>
                      <c:pt idx="1348">
                        <c:v>26.39990234375</c:v>
                      </c:pt>
                      <c:pt idx="1349">
                        <c:v>26.39990234375</c:v>
                      </c:pt>
                      <c:pt idx="1350">
                        <c:v>26.39990234375</c:v>
                      </c:pt>
                      <c:pt idx="1351">
                        <c:v>26.5</c:v>
                      </c:pt>
                      <c:pt idx="1352">
                        <c:v>26.599853515625</c:v>
                      </c:pt>
                      <c:pt idx="1353">
                        <c:v>26.5</c:v>
                      </c:pt>
                      <c:pt idx="1354">
                        <c:v>26.5</c:v>
                      </c:pt>
                      <c:pt idx="1355">
                        <c:v>26.599853515625</c:v>
                      </c:pt>
                      <c:pt idx="1356">
                        <c:v>26.39990234375</c:v>
                      </c:pt>
                      <c:pt idx="1357">
                        <c:v>26.39990234375</c:v>
                      </c:pt>
                      <c:pt idx="1358">
                        <c:v>26.39990234375</c:v>
                      </c:pt>
                      <c:pt idx="1359">
                        <c:v>26.39990234375</c:v>
                      </c:pt>
                      <c:pt idx="1360">
                        <c:v>26.39990234375</c:v>
                      </c:pt>
                      <c:pt idx="1361">
                        <c:v>26.39990234375</c:v>
                      </c:pt>
                      <c:pt idx="1362">
                        <c:v>26.5</c:v>
                      </c:pt>
                      <c:pt idx="1363">
                        <c:v>26.39990234375</c:v>
                      </c:pt>
                      <c:pt idx="1364">
                        <c:v>26.5</c:v>
                      </c:pt>
                      <c:pt idx="1365">
                        <c:v>26.5</c:v>
                      </c:pt>
                      <c:pt idx="1366">
                        <c:v>26.5</c:v>
                      </c:pt>
                      <c:pt idx="1367">
                        <c:v>26.5</c:v>
                      </c:pt>
                      <c:pt idx="1368">
                        <c:v>26.39990234375</c:v>
                      </c:pt>
                      <c:pt idx="1369">
                        <c:v>26.300048828125</c:v>
                      </c:pt>
                      <c:pt idx="1370">
                        <c:v>26.300048828125</c:v>
                      </c:pt>
                      <c:pt idx="1371">
                        <c:v>26.300048828125</c:v>
                      </c:pt>
                      <c:pt idx="1372">
                        <c:v>26.300048828125</c:v>
                      </c:pt>
                      <c:pt idx="1373">
                        <c:v>26.300048828125</c:v>
                      </c:pt>
                      <c:pt idx="1374">
                        <c:v>26.5</c:v>
                      </c:pt>
                      <c:pt idx="1375">
                        <c:v>26.39990234375</c:v>
                      </c:pt>
                      <c:pt idx="1376">
                        <c:v>26.5</c:v>
                      </c:pt>
                      <c:pt idx="1377">
                        <c:v>26.39990234375</c:v>
                      </c:pt>
                      <c:pt idx="1378">
                        <c:v>26.5</c:v>
                      </c:pt>
                      <c:pt idx="1379">
                        <c:v>26.39990234375</c:v>
                      </c:pt>
                      <c:pt idx="1380">
                        <c:v>26.39990234375</c:v>
                      </c:pt>
                      <c:pt idx="1381">
                        <c:v>26.39990234375</c:v>
                      </c:pt>
                      <c:pt idx="1382">
                        <c:v>26.39990234375</c:v>
                      </c:pt>
                      <c:pt idx="1383">
                        <c:v>26.300048828125</c:v>
                      </c:pt>
                      <c:pt idx="1384">
                        <c:v>26.39990234375</c:v>
                      </c:pt>
                      <c:pt idx="1385">
                        <c:v>26.39990234375</c:v>
                      </c:pt>
                      <c:pt idx="1386">
                        <c:v>26.39990234375</c:v>
                      </c:pt>
                      <c:pt idx="1387">
                        <c:v>26.300048828125</c:v>
                      </c:pt>
                      <c:pt idx="1388">
                        <c:v>26.300048828125</c:v>
                      </c:pt>
                      <c:pt idx="1389">
                        <c:v>26.199951171875</c:v>
                      </c:pt>
                      <c:pt idx="1390">
                        <c:v>26.199951171875</c:v>
                      </c:pt>
                      <c:pt idx="1391">
                        <c:v>26.199951171875</c:v>
                      </c:pt>
                      <c:pt idx="1392">
                        <c:v>26.300048828125</c:v>
                      </c:pt>
                      <c:pt idx="1393">
                        <c:v>26.199951171875</c:v>
                      </c:pt>
                      <c:pt idx="1394">
                        <c:v>26.199951171875</c:v>
                      </c:pt>
                      <c:pt idx="1395">
                        <c:v>26.300048828125</c:v>
                      </c:pt>
                      <c:pt idx="1396">
                        <c:v>26.199951171875</c:v>
                      </c:pt>
                      <c:pt idx="1397">
                        <c:v>26.199951171875</c:v>
                      </c:pt>
                      <c:pt idx="1398">
                        <c:v>26.199951171875</c:v>
                      </c:pt>
                      <c:pt idx="1399">
                        <c:v>26.300048828125</c:v>
                      </c:pt>
                      <c:pt idx="1400">
                        <c:v>26.300048828125</c:v>
                      </c:pt>
                      <c:pt idx="1401">
                        <c:v>26.300048828125</c:v>
                      </c:pt>
                      <c:pt idx="1402">
                        <c:v>26.300048828125</c:v>
                      </c:pt>
                      <c:pt idx="1403">
                        <c:v>26.199951171875</c:v>
                      </c:pt>
                      <c:pt idx="1404">
                        <c:v>26.300048828125</c:v>
                      </c:pt>
                      <c:pt idx="1405">
                        <c:v>26.199951171875</c:v>
                      </c:pt>
                      <c:pt idx="1406">
                        <c:v>26.300048828125</c:v>
                      </c:pt>
                      <c:pt idx="1407">
                        <c:v>26.199951171875</c:v>
                      </c:pt>
                      <c:pt idx="1408">
                        <c:v>26.300048828125</c:v>
                      </c:pt>
                      <c:pt idx="1409">
                        <c:v>26.300048828125</c:v>
                      </c:pt>
                      <c:pt idx="1410">
                        <c:v>26.300048828125</c:v>
                      </c:pt>
                      <c:pt idx="1411">
                        <c:v>26.300048828125</c:v>
                      </c:pt>
                      <c:pt idx="1412">
                        <c:v>26.300048828125</c:v>
                      </c:pt>
                      <c:pt idx="1413">
                        <c:v>26.300048828125</c:v>
                      </c:pt>
                      <c:pt idx="1414">
                        <c:v>26.199951171875</c:v>
                      </c:pt>
                      <c:pt idx="1415">
                        <c:v>26.300048828125</c:v>
                      </c:pt>
                      <c:pt idx="1416">
                        <c:v>26.199951171875</c:v>
                      </c:pt>
                      <c:pt idx="1417">
                        <c:v>26.10009765625</c:v>
                      </c:pt>
                      <c:pt idx="1418">
                        <c:v>26.10009765625</c:v>
                      </c:pt>
                      <c:pt idx="1419">
                        <c:v>26.199951171875</c:v>
                      </c:pt>
                      <c:pt idx="1420">
                        <c:v>26.199951171875</c:v>
                      </c:pt>
                      <c:pt idx="1421">
                        <c:v>26.10009765625</c:v>
                      </c:pt>
                      <c:pt idx="1422">
                        <c:v>26.199951171875</c:v>
                      </c:pt>
                      <c:pt idx="1423">
                        <c:v>26.300048828125</c:v>
                      </c:pt>
                      <c:pt idx="1424">
                        <c:v>26.300048828125</c:v>
                      </c:pt>
                      <c:pt idx="1425">
                        <c:v>26.300048828125</c:v>
                      </c:pt>
                      <c:pt idx="1426">
                        <c:v>26.300048828125</c:v>
                      </c:pt>
                      <c:pt idx="1427">
                        <c:v>26.300048828125</c:v>
                      </c:pt>
                      <c:pt idx="1428">
                        <c:v>26.300048828125</c:v>
                      </c:pt>
                      <c:pt idx="1429">
                        <c:v>26.10009765625</c:v>
                      </c:pt>
                      <c:pt idx="1430">
                        <c:v>26.10009765625</c:v>
                      </c:pt>
                      <c:pt idx="1431">
                        <c:v>26.10009765625</c:v>
                      </c:pt>
                      <c:pt idx="1432">
                        <c:v>26.10009765625</c:v>
                      </c:pt>
                      <c:pt idx="1433">
                        <c:v>26.10009765625</c:v>
                      </c:pt>
                      <c:pt idx="1434">
                        <c:v>26</c:v>
                      </c:pt>
                      <c:pt idx="1435">
                        <c:v>26</c:v>
                      </c:pt>
                      <c:pt idx="1436">
                        <c:v>26.10009765625</c:v>
                      </c:pt>
                      <c:pt idx="1437">
                        <c:v>26.10009765625</c:v>
                      </c:pt>
                      <c:pt idx="1438">
                        <c:v>26.10009765625</c:v>
                      </c:pt>
                      <c:pt idx="1439">
                        <c:v>26</c:v>
                      </c:pt>
                      <c:pt idx="1440">
                        <c:v>26.10009765625</c:v>
                      </c:pt>
                      <c:pt idx="1441">
                        <c:v>26.10009765625</c:v>
                      </c:pt>
                      <c:pt idx="1442">
                        <c:v>26.10009765625</c:v>
                      </c:pt>
                      <c:pt idx="1443">
                        <c:v>26.10009765625</c:v>
                      </c:pt>
                      <c:pt idx="1444">
                        <c:v>26.199951171875</c:v>
                      </c:pt>
                      <c:pt idx="1445">
                        <c:v>26.10009765625</c:v>
                      </c:pt>
                      <c:pt idx="1446">
                        <c:v>26.10009765625</c:v>
                      </c:pt>
                      <c:pt idx="1447">
                        <c:v>26.199951171875</c:v>
                      </c:pt>
                      <c:pt idx="1448">
                        <c:v>26.300048828125</c:v>
                      </c:pt>
                      <c:pt idx="1449">
                        <c:v>26.300048828125</c:v>
                      </c:pt>
                      <c:pt idx="1450">
                        <c:v>26.199951171875</c:v>
                      </c:pt>
                      <c:pt idx="1451">
                        <c:v>26.300048828125</c:v>
                      </c:pt>
                      <c:pt idx="1452">
                        <c:v>26.199951171875</c:v>
                      </c:pt>
                      <c:pt idx="1453">
                        <c:v>26.10009765625</c:v>
                      </c:pt>
                      <c:pt idx="1454">
                        <c:v>26.10009765625</c:v>
                      </c:pt>
                      <c:pt idx="1455">
                        <c:v>26.10009765625</c:v>
                      </c:pt>
                      <c:pt idx="1456">
                        <c:v>26.199951171875</c:v>
                      </c:pt>
                      <c:pt idx="1457">
                        <c:v>26.199951171875</c:v>
                      </c:pt>
                      <c:pt idx="1458">
                        <c:v>26.10009765625</c:v>
                      </c:pt>
                      <c:pt idx="1459">
                        <c:v>26.10009765625</c:v>
                      </c:pt>
                      <c:pt idx="1460">
                        <c:v>26.10009765625</c:v>
                      </c:pt>
                      <c:pt idx="1461">
                        <c:v>26.10009765625</c:v>
                      </c:pt>
                      <c:pt idx="1462">
                        <c:v>26.10009765625</c:v>
                      </c:pt>
                      <c:pt idx="1463">
                        <c:v>26.10009765625</c:v>
                      </c:pt>
                      <c:pt idx="1464">
                        <c:v>26.10009765625</c:v>
                      </c:pt>
                      <c:pt idx="1465">
                        <c:v>26.10009765625</c:v>
                      </c:pt>
                      <c:pt idx="1466">
                        <c:v>26.10009765625</c:v>
                      </c:pt>
                      <c:pt idx="1467">
                        <c:v>26.10009765625</c:v>
                      </c:pt>
                      <c:pt idx="1468">
                        <c:v>26.10009765625</c:v>
                      </c:pt>
                      <c:pt idx="1469">
                        <c:v>26.10009765625</c:v>
                      </c:pt>
                      <c:pt idx="1470">
                        <c:v>26.10009765625</c:v>
                      </c:pt>
                      <c:pt idx="1471">
                        <c:v>26.10009765625</c:v>
                      </c:pt>
                      <c:pt idx="1472">
                        <c:v>26</c:v>
                      </c:pt>
                      <c:pt idx="1473">
                        <c:v>26</c:v>
                      </c:pt>
                      <c:pt idx="1474">
                        <c:v>26</c:v>
                      </c:pt>
                      <c:pt idx="1475">
                        <c:v>26</c:v>
                      </c:pt>
                      <c:pt idx="1476">
                        <c:v>26.10009765625</c:v>
                      </c:pt>
                      <c:pt idx="1477">
                        <c:v>26</c:v>
                      </c:pt>
                      <c:pt idx="1478">
                        <c:v>26</c:v>
                      </c:pt>
                      <c:pt idx="1479">
                        <c:v>26</c:v>
                      </c:pt>
                      <c:pt idx="1480">
                        <c:v>26</c:v>
                      </c:pt>
                      <c:pt idx="1481">
                        <c:v>26</c:v>
                      </c:pt>
                      <c:pt idx="1482">
                        <c:v>26</c:v>
                      </c:pt>
                      <c:pt idx="1483">
                        <c:v>26.10009765625</c:v>
                      </c:pt>
                      <c:pt idx="1484">
                        <c:v>26.10009765625</c:v>
                      </c:pt>
                      <c:pt idx="1485">
                        <c:v>26.10009765625</c:v>
                      </c:pt>
                      <c:pt idx="1486">
                        <c:v>26.10009765625</c:v>
                      </c:pt>
                      <c:pt idx="1487">
                        <c:v>26.10009765625</c:v>
                      </c:pt>
                      <c:pt idx="1488">
                        <c:v>26.10009765625</c:v>
                      </c:pt>
                      <c:pt idx="1489">
                        <c:v>26</c:v>
                      </c:pt>
                      <c:pt idx="1490">
                        <c:v>26</c:v>
                      </c:pt>
                      <c:pt idx="1491">
                        <c:v>26</c:v>
                      </c:pt>
                      <c:pt idx="1492">
                        <c:v>26</c:v>
                      </c:pt>
                      <c:pt idx="1493">
                        <c:v>26</c:v>
                      </c:pt>
                      <c:pt idx="1494">
                        <c:v>26</c:v>
                      </c:pt>
                      <c:pt idx="1495">
                        <c:v>26</c:v>
                      </c:pt>
                      <c:pt idx="1496">
                        <c:v>26</c:v>
                      </c:pt>
                      <c:pt idx="1497">
                        <c:v>26</c:v>
                      </c:pt>
                      <c:pt idx="1498">
                        <c:v>26</c:v>
                      </c:pt>
                      <c:pt idx="1499">
                        <c:v>26</c:v>
                      </c:pt>
                      <c:pt idx="1500">
                        <c:v>26</c:v>
                      </c:pt>
                      <c:pt idx="1501">
                        <c:v>25.89990234375</c:v>
                      </c:pt>
                      <c:pt idx="1502">
                        <c:v>25.89990234375</c:v>
                      </c:pt>
                      <c:pt idx="1503">
                        <c:v>26</c:v>
                      </c:pt>
                      <c:pt idx="1504">
                        <c:v>26</c:v>
                      </c:pt>
                      <c:pt idx="1505">
                        <c:v>25.89990234375</c:v>
                      </c:pt>
                      <c:pt idx="1506">
                        <c:v>26</c:v>
                      </c:pt>
                      <c:pt idx="1507">
                        <c:v>25.89990234375</c:v>
                      </c:pt>
                      <c:pt idx="1508">
                        <c:v>25.89990234375</c:v>
                      </c:pt>
                      <c:pt idx="1509">
                        <c:v>25.89990234375</c:v>
                      </c:pt>
                      <c:pt idx="1510">
                        <c:v>25.89990234375</c:v>
                      </c:pt>
                      <c:pt idx="1511">
                        <c:v>25.89990234375</c:v>
                      </c:pt>
                      <c:pt idx="1512">
                        <c:v>25.89990234375</c:v>
                      </c:pt>
                      <c:pt idx="1513">
                        <c:v>25.89990234375</c:v>
                      </c:pt>
                      <c:pt idx="1514">
                        <c:v>25.89990234375</c:v>
                      </c:pt>
                      <c:pt idx="1515">
                        <c:v>25.89990234375</c:v>
                      </c:pt>
                      <c:pt idx="1516">
                        <c:v>25.89990234375</c:v>
                      </c:pt>
                      <c:pt idx="1517">
                        <c:v>25.89990234375</c:v>
                      </c:pt>
                      <c:pt idx="1518">
                        <c:v>25.89990234375</c:v>
                      </c:pt>
                      <c:pt idx="1519">
                        <c:v>26</c:v>
                      </c:pt>
                      <c:pt idx="1520">
                        <c:v>26</c:v>
                      </c:pt>
                      <c:pt idx="1521">
                        <c:v>26</c:v>
                      </c:pt>
                      <c:pt idx="1522">
                        <c:v>26</c:v>
                      </c:pt>
                      <c:pt idx="1523">
                        <c:v>26</c:v>
                      </c:pt>
                      <c:pt idx="1524">
                        <c:v>25.89990234375</c:v>
                      </c:pt>
                      <c:pt idx="1525">
                        <c:v>25.89990234375</c:v>
                      </c:pt>
                      <c:pt idx="1526">
                        <c:v>26</c:v>
                      </c:pt>
                      <c:pt idx="1527">
                        <c:v>26</c:v>
                      </c:pt>
                      <c:pt idx="1528">
                        <c:v>26</c:v>
                      </c:pt>
                      <c:pt idx="1529">
                        <c:v>26</c:v>
                      </c:pt>
                      <c:pt idx="1530">
                        <c:v>25.89990234375</c:v>
                      </c:pt>
                      <c:pt idx="1531">
                        <c:v>26</c:v>
                      </c:pt>
                      <c:pt idx="1532">
                        <c:v>25.89990234375</c:v>
                      </c:pt>
                      <c:pt idx="1533">
                        <c:v>25.89990234375</c:v>
                      </c:pt>
                      <c:pt idx="1534">
                        <c:v>25.89990234375</c:v>
                      </c:pt>
                      <c:pt idx="1535">
                        <c:v>25.89990234375</c:v>
                      </c:pt>
                      <c:pt idx="1536">
                        <c:v>25.89990234375</c:v>
                      </c:pt>
                      <c:pt idx="1537">
                        <c:v>25.89990234375</c:v>
                      </c:pt>
                      <c:pt idx="1538">
                        <c:v>25.89990234375</c:v>
                      </c:pt>
                      <c:pt idx="1539">
                        <c:v>25.89990234375</c:v>
                      </c:pt>
                      <c:pt idx="1540">
                        <c:v>25.89990234375</c:v>
                      </c:pt>
                      <c:pt idx="1541">
                        <c:v>25.89990234375</c:v>
                      </c:pt>
                      <c:pt idx="1542">
                        <c:v>25.89990234375</c:v>
                      </c:pt>
                      <c:pt idx="1543">
                        <c:v>26</c:v>
                      </c:pt>
                      <c:pt idx="1544">
                        <c:v>25.89990234375</c:v>
                      </c:pt>
                      <c:pt idx="1545">
                        <c:v>25.89990234375</c:v>
                      </c:pt>
                      <c:pt idx="1546">
                        <c:v>25.89990234375</c:v>
                      </c:pt>
                      <c:pt idx="1547">
                        <c:v>26</c:v>
                      </c:pt>
                      <c:pt idx="1548">
                        <c:v>25.89990234375</c:v>
                      </c:pt>
                      <c:pt idx="1549">
                        <c:v>25.800048828125</c:v>
                      </c:pt>
                      <c:pt idx="1550">
                        <c:v>25.89990234375</c:v>
                      </c:pt>
                      <c:pt idx="1551">
                        <c:v>25.89990234375</c:v>
                      </c:pt>
                      <c:pt idx="1552">
                        <c:v>25.800048828125</c:v>
                      </c:pt>
                      <c:pt idx="1553">
                        <c:v>25.800048828125</c:v>
                      </c:pt>
                      <c:pt idx="1554">
                        <c:v>25.89990234375</c:v>
                      </c:pt>
                      <c:pt idx="1555">
                        <c:v>25.800048828125</c:v>
                      </c:pt>
                      <c:pt idx="1556">
                        <c:v>25.800048828125</c:v>
                      </c:pt>
                      <c:pt idx="1557">
                        <c:v>25.800048828125</c:v>
                      </c:pt>
                      <c:pt idx="1558">
                        <c:v>25.699951171875</c:v>
                      </c:pt>
                      <c:pt idx="1559">
                        <c:v>25.699951171875</c:v>
                      </c:pt>
                      <c:pt idx="1560">
                        <c:v>25.699951171875</c:v>
                      </c:pt>
                      <c:pt idx="1561">
                        <c:v>25.800048828125</c:v>
                      </c:pt>
                      <c:pt idx="1562">
                        <c:v>25.699951171875</c:v>
                      </c:pt>
                      <c:pt idx="1563">
                        <c:v>25.699951171875</c:v>
                      </c:pt>
                      <c:pt idx="1564">
                        <c:v>25.800048828125</c:v>
                      </c:pt>
                      <c:pt idx="1565">
                        <c:v>25.699951171875</c:v>
                      </c:pt>
                      <c:pt idx="1566">
                        <c:v>25.699951171875</c:v>
                      </c:pt>
                      <c:pt idx="1567">
                        <c:v>25.699951171875</c:v>
                      </c:pt>
                      <c:pt idx="1568">
                        <c:v>25.800048828125</c:v>
                      </c:pt>
                      <c:pt idx="1569">
                        <c:v>25.89990234375</c:v>
                      </c:pt>
                      <c:pt idx="1570">
                        <c:v>25.89990234375</c:v>
                      </c:pt>
                      <c:pt idx="1571">
                        <c:v>25.89990234375</c:v>
                      </c:pt>
                      <c:pt idx="1572">
                        <c:v>25.89990234375</c:v>
                      </c:pt>
                      <c:pt idx="1573">
                        <c:v>25.89990234375</c:v>
                      </c:pt>
                      <c:pt idx="1574">
                        <c:v>25.800048828125</c:v>
                      </c:pt>
                      <c:pt idx="1575">
                        <c:v>25.89990234375</c:v>
                      </c:pt>
                      <c:pt idx="1576">
                        <c:v>25.800048828125</c:v>
                      </c:pt>
                      <c:pt idx="1577">
                        <c:v>25.800048828125</c:v>
                      </c:pt>
                      <c:pt idx="1578">
                        <c:v>25.800048828125</c:v>
                      </c:pt>
                      <c:pt idx="1579">
                        <c:v>25.800048828125</c:v>
                      </c:pt>
                      <c:pt idx="1580">
                        <c:v>25.800048828125</c:v>
                      </c:pt>
                      <c:pt idx="1581">
                        <c:v>25.800048828125</c:v>
                      </c:pt>
                      <c:pt idx="1582">
                        <c:v>25.800048828125</c:v>
                      </c:pt>
                      <c:pt idx="1583">
                        <c:v>25.800048828125</c:v>
                      </c:pt>
                      <c:pt idx="1584">
                        <c:v>25.800048828125</c:v>
                      </c:pt>
                      <c:pt idx="1585">
                        <c:v>25.800048828125</c:v>
                      </c:pt>
                      <c:pt idx="1586">
                        <c:v>25.800048828125</c:v>
                      </c:pt>
                      <c:pt idx="1587">
                        <c:v>25.800048828125</c:v>
                      </c:pt>
                      <c:pt idx="1588">
                        <c:v>25.699951171875</c:v>
                      </c:pt>
                      <c:pt idx="1589">
                        <c:v>25.800048828125</c:v>
                      </c:pt>
                      <c:pt idx="1590">
                        <c:v>25.800048828125</c:v>
                      </c:pt>
                      <c:pt idx="1591">
                        <c:v>25.800048828125</c:v>
                      </c:pt>
                      <c:pt idx="1592">
                        <c:v>25.699951171875</c:v>
                      </c:pt>
                      <c:pt idx="1593">
                        <c:v>25.699951171875</c:v>
                      </c:pt>
                      <c:pt idx="1594">
                        <c:v>25.699951171875</c:v>
                      </c:pt>
                      <c:pt idx="1595">
                        <c:v>25.699951171875</c:v>
                      </c:pt>
                      <c:pt idx="1596">
                        <c:v>25.699951171875</c:v>
                      </c:pt>
                      <c:pt idx="1597">
                        <c:v>25.699951171875</c:v>
                      </c:pt>
                      <c:pt idx="1598">
                        <c:v>25.699951171875</c:v>
                      </c:pt>
                      <c:pt idx="1599">
                        <c:v>25.699951171875</c:v>
                      </c:pt>
                      <c:pt idx="1600">
                        <c:v>25.699951171875</c:v>
                      </c:pt>
                      <c:pt idx="1601">
                        <c:v>25.699951171875</c:v>
                      </c:pt>
                      <c:pt idx="1602">
                        <c:v>25.699951171875</c:v>
                      </c:pt>
                      <c:pt idx="1603">
                        <c:v>25.699951171875</c:v>
                      </c:pt>
                      <c:pt idx="1604">
                        <c:v>25.699951171875</c:v>
                      </c:pt>
                      <c:pt idx="1605">
                        <c:v>25.699951171875</c:v>
                      </c:pt>
                      <c:pt idx="1606">
                        <c:v>25.699951171875</c:v>
                      </c:pt>
                      <c:pt idx="1607">
                        <c:v>25.699951171875</c:v>
                      </c:pt>
                      <c:pt idx="1608">
                        <c:v>25.699951171875</c:v>
                      </c:pt>
                      <c:pt idx="1609">
                        <c:v>25.699951171875</c:v>
                      </c:pt>
                      <c:pt idx="1610">
                        <c:v>25.60009765625</c:v>
                      </c:pt>
                      <c:pt idx="1611">
                        <c:v>25.60009765625</c:v>
                      </c:pt>
                      <c:pt idx="1612">
                        <c:v>25.60009765625</c:v>
                      </c:pt>
                      <c:pt idx="1613">
                        <c:v>25.60009765625</c:v>
                      </c:pt>
                      <c:pt idx="1614">
                        <c:v>25.60009765625</c:v>
                      </c:pt>
                      <c:pt idx="1615">
                        <c:v>25.5</c:v>
                      </c:pt>
                      <c:pt idx="1616">
                        <c:v>25.60009765625</c:v>
                      </c:pt>
                      <c:pt idx="1617">
                        <c:v>25.60009765625</c:v>
                      </c:pt>
                      <c:pt idx="1618">
                        <c:v>25.60009765625</c:v>
                      </c:pt>
                      <c:pt idx="1619">
                        <c:v>25.60009765625</c:v>
                      </c:pt>
                      <c:pt idx="1620">
                        <c:v>25.60009765625</c:v>
                      </c:pt>
                      <c:pt idx="1621">
                        <c:v>25.60009765625</c:v>
                      </c:pt>
                      <c:pt idx="1622">
                        <c:v>25.699951171875</c:v>
                      </c:pt>
                      <c:pt idx="1623">
                        <c:v>25.699951171875</c:v>
                      </c:pt>
                      <c:pt idx="1624">
                        <c:v>25.699951171875</c:v>
                      </c:pt>
                      <c:pt idx="1625">
                        <c:v>25.699951171875</c:v>
                      </c:pt>
                      <c:pt idx="1626">
                        <c:v>25.699951171875</c:v>
                      </c:pt>
                      <c:pt idx="1627">
                        <c:v>25.699951171875</c:v>
                      </c:pt>
                      <c:pt idx="1628">
                        <c:v>25.60009765625</c:v>
                      </c:pt>
                      <c:pt idx="1629">
                        <c:v>25.699951171875</c:v>
                      </c:pt>
                      <c:pt idx="1630">
                        <c:v>25.60009765625</c:v>
                      </c:pt>
                      <c:pt idx="1631">
                        <c:v>25.60009765625</c:v>
                      </c:pt>
                      <c:pt idx="1632">
                        <c:v>25.60009765625</c:v>
                      </c:pt>
                      <c:pt idx="1633">
                        <c:v>25.699951171875</c:v>
                      </c:pt>
                      <c:pt idx="1634">
                        <c:v>25.60009765625</c:v>
                      </c:pt>
                      <c:pt idx="1635">
                        <c:v>25.60009765625</c:v>
                      </c:pt>
                      <c:pt idx="1636">
                        <c:v>25.60009765625</c:v>
                      </c:pt>
                      <c:pt idx="1637">
                        <c:v>25.699951171875</c:v>
                      </c:pt>
                      <c:pt idx="1638">
                        <c:v>25.60009765625</c:v>
                      </c:pt>
                      <c:pt idx="1639">
                        <c:v>25.60009765625</c:v>
                      </c:pt>
                      <c:pt idx="1640">
                        <c:v>25.60009765625</c:v>
                      </c:pt>
                      <c:pt idx="1641">
                        <c:v>25.699951171875</c:v>
                      </c:pt>
                      <c:pt idx="1642">
                        <c:v>25.699951171875</c:v>
                      </c:pt>
                      <c:pt idx="1643">
                        <c:v>25.60009765625</c:v>
                      </c:pt>
                      <c:pt idx="1644">
                        <c:v>25.60009765625</c:v>
                      </c:pt>
                      <c:pt idx="1645">
                        <c:v>25.60009765625</c:v>
                      </c:pt>
                      <c:pt idx="1646">
                        <c:v>25.60009765625</c:v>
                      </c:pt>
                      <c:pt idx="1647">
                        <c:v>25.60009765625</c:v>
                      </c:pt>
                      <c:pt idx="1648">
                        <c:v>25.60009765625</c:v>
                      </c:pt>
                      <c:pt idx="1649">
                        <c:v>25.60009765625</c:v>
                      </c:pt>
                      <c:pt idx="1650">
                        <c:v>25.699951171875</c:v>
                      </c:pt>
                      <c:pt idx="1651">
                        <c:v>25.60009765625</c:v>
                      </c:pt>
                      <c:pt idx="1652">
                        <c:v>25.60009765625</c:v>
                      </c:pt>
                      <c:pt idx="1653">
                        <c:v>25.60009765625</c:v>
                      </c:pt>
                      <c:pt idx="1654">
                        <c:v>25.60009765625</c:v>
                      </c:pt>
                      <c:pt idx="1655">
                        <c:v>25.60009765625</c:v>
                      </c:pt>
                      <c:pt idx="1656">
                        <c:v>25.60009765625</c:v>
                      </c:pt>
                      <c:pt idx="1657">
                        <c:v>25.60009765625</c:v>
                      </c:pt>
                      <c:pt idx="1658">
                        <c:v>25.60009765625</c:v>
                      </c:pt>
                      <c:pt idx="1659">
                        <c:v>25.60009765625</c:v>
                      </c:pt>
                      <c:pt idx="1660">
                        <c:v>25.699951171875</c:v>
                      </c:pt>
                      <c:pt idx="1661">
                        <c:v>25.699951171875</c:v>
                      </c:pt>
                      <c:pt idx="1662">
                        <c:v>25.60009765625</c:v>
                      </c:pt>
                      <c:pt idx="1663">
                        <c:v>25.60009765625</c:v>
                      </c:pt>
                      <c:pt idx="1664">
                        <c:v>25.5</c:v>
                      </c:pt>
                      <c:pt idx="1665">
                        <c:v>25.60009765625</c:v>
                      </c:pt>
                      <c:pt idx="1666">
                        <c:v>25.60009765625</c:v>
                      </c:pt>
                      <c:pt idx="1667">
                        <c:v>25.60009765625</c:v>
                      </c:pt>
                      <c:pt idx="1668">
                        <c:v>25.5</c:v>
                      </c:pt>
                      <c:pt idx="1669">
                        <c:v>25.5</c:v>
                      </c:pt>
                      <c:pt idx="1670">
                        <c:v>25.60009765625</c:v>
                      </c:pt>
                      <c:pt idx="1671">
                        <c:v>25.60009765625</c:v>
                      </c:pt>
                      <c:pt idx="1672">
                        <c:v>25.60009765625</c:v>
                      </c:pt>
                      <c:pt idx="1673">
                        <c:v>25.5</c:v>
                      </c:pt>
                      <c:pt idx="1674">
                        <c:v>25.60009765625</c:v>
                      </c:pt>
                      <c:pt idx="1675">
                        <c:v>25.60009765625</c:v>
                      </c:pt>
                      <c:pt idx="1676">
                        <c:v>25.60009765625</c:v>
                      </c:pt>
                      <c:pt idx="1677">
                        <c:v>25.5</c:v>
                      </c:pt>
                      <c:pt idx="1678">
                        <c:v>25.5</c:v>
                      </c:pt>
                      <c:pt idx="1679">
                        <c:v>25.5</c:v>
                      </c:pt>
                      <c:pt idx="1680">
                        <c:v>25.39990234375</c:v>
                      </c:pt>
                      <c:pt idx="1681">
                        <c:v>25.5</c:v>
                      </c:pt>
                      <c:pt idx="1682">
                        <c:v>25.60009765625</c:v>
                      </c:pt>
                      <c:pt idx="1683">
                        <c:v>25.5</c:v>
                      </c:pt>
                      <c:pt idx="1684">
                        <c:v>25.5</c:v>
                      </c:pt>
                      <c:pt idx="1685">
                        <c:v>25.60009765625</c:v>
                      </c:pt>
                      <c:pt idx="1686">
                        <c:v>25.5</c:v>
                      </c:pt>
                      <c:pt idx="1687">
                        <c:v>25.60009765625</c:v>
                      </c:pt>
                      <c:pt idx="1688">
                        <c:v>25.60009765625</c:v>
                      </c:pt>
                      <c:pt idx="1689">
                        <c:v>25.5</c:v>
                      </c:pt>
                      <c:pt idx="1690">
                        <c:v>25.5</c:v>
                      </c:pt>
                      <c:pt idx="1691">
                        <c:v>25.60009765625</c:v>
                      </c:pt>
                      <c:pt idx="1692">
                        <c:v>25.60009765625</c:v>
                      </c:pt>
                      <c:pt idx="1693">
                        <c:v>25.60009765625</c:v>
                      </c:pt>
                      <c:pt idx="1694">
                        <c:v>25.5</c:v>
                      </c:pt>
                      <c:pt idx="1695">
                        <c:v>25.5</c:v>
                      </c:pt>
                      <c:pt idx="1696">
                        <c:v>25.5</c:v>
                      </c:pt>
                      <c:pt idx="1697">
                        <c:v>25.5</c:v>
                      </c:pt>
                      <c:pt idx="1698">
                        <c:v>25.5</c:v>
                      </c:pt>
                      <c:pt idx="1699">
                        <c:v>25.60009765625</c:v>
                      </c:pt>
                      <c:pt idx="1700">
                        <c:v>25.60009765625</c:v>
                      </c:pt>
                      <c:pt idx="1701">
                        <c:v>25.60009765625</c:v>
                      </c:pt>
                      <c:pt idx="1702">
                        <c:v>25.60009765625</c:v>
                      </c:pt>
                      <c:pt idx="1703">
                        <c:v>25.5</c:v>
                      </c:pt>
                      <c:pt idx="1704">
                        <c:v>25.60009765625</c:v>
                      </c:pt>
                      <c:pt idx="1705">
                        <c:v>25.60009765625</c:v>
                      </c:pt>
                      <c:pt idx="1706">
                        <c:v>25.60009765625</c:v>
                      </c:pt>
                      <c:pt idx="1707">
                        <c:v>25.39990234375</c:v>
                      </c:pt>
                      <c:pt idx="1708">
                        <c:v>25.5</c:v>
                      </c:pt>
                      <c:pt idx="1709">
                        <c:v>25.39990234375</c:v>
                      </c:pt>
                      <c:pt idx="1710">
                        <c:v>25.39990234375</c:v>
                      </c:pt>
                      <c:pt idx="1711">
                        <c:v>25.5</c:v>
                      </c:pt>
                      <c:pt idx="1712">
                        <c:v>25.39990234375</c:v>
                      </c:pt>
                      <c:pt idx="1713">
                        <c:v>25.300048828125</c:v>
                      </c:pt>
                      <c:pt idx="1714">
                        <c:v>25.300048828125</c:v>
                      </c:pt>
                      <c:pt idx="1715">
                        <c:v>25.300048828125</c:v>
                      </c:pt>
                      <c:pt idx="1716">
                        <c:v>25.300048828125</c:v>
                      </c:pt>
                      <c:pt idx="1717">
                        <c:v>25.300048828125</c:v>
                      </c:pt>
                      <c:pt idx="1718">
                        <c:v>25.39990234375</c:v>
                      </c:pt>
                      <c:pt idx="1719">
                        <c:v>25.39990234375</c:v>
                      </c:pt>
                      <c:pt idx="1720">
                        <c:v>25.39990234375</c:v>
                      </c:pt>
                      <c:pt idx="1721">
                        <c:v>25.39990234375</c:v>
                      </c:pt>
                      <c:pt idx="1722">
                        <c:v>25.39990234375</c:v>
                      </c:pt>
                      <c:pt idx="1723">
                        <c:v>25.300048828125</c:v>
                      </c:pt>
                      <c:pt idx="1724">
                        <c:v>25.39990234375</c:v>
                      </c:pt>
                      <c:pt idx="1725">
                        <c:v>25.39990234375</c:v>
                      </c:pt>
                      <c:pt idx="1726">
                        <c:v>25.39990234375</c:v>
                      </c:pt>
                      <c:pt idx="1727">
                        <c:v>25.39990234375</c:v>
                      </c:pt>
                      <c:pt idx="1728">
                        <c:v>25.39990234375</c:v>
                      </c:pt>
                      <c:pt idx="1729">
                        <c:v>25.39990234375</c:v>
                      </c:pt>
                      <c:pt idx="1730">
                        <c:v>25.39990234375</c:v>
                      </c:pt>
                      <c:pt idx="1731">
                        <c:v>25.5</c:v>
                      </c:pt>
                      <c:pt idx="1732">
                        <c:v>25.60009765625</c:v>
                      </c:pt>
                      <c:pt idx="1733">
                        <c:v>25.5</c:v>
                      </c:pt>
                      <c:pt idx="1734">
                        <c:v>25.60009765625</c:v>
                      </c:pt>
                      <c:pt idx="1735">
                        <c:v>25.60009765625</c:v>
                      </c:pt>
                      <c:pt idx="1736">
                        <c:v>25.5</c:v>
                      </c:pt>
                      <c:pt idx="1737">
                        <c:v>25.5</c:v>
                      </c:pt>
                      <c:pt idx="1738">
                        <c:v>25.5</c:v>
                      </c:pt>
                      <c:pt idx="1739">
                        <c:v>25.5</c:v>
                      </c:pt>
                      <c:pt idx="1740">
                        <c:v>25.5</c:v>
                      </c:pt>
                      <c:pt idx="1741">
                        <c:v>25.5</c:v>
                      </c:pt>
                      <c:pt idx="1742">
                        <c:v>25.5</c:v>
                      </c:pt>
                      <c:pt idx="1743">
                        <c:v>25.5</c:v>
                      </c:pt>
                      <c:pt idx="1744">
                        <c:v>25.39990234375</c:v>
                      </c:pt>
                      <c:pt idx="1745">
                        <c:v>25.5</c:v>
                      </c:pt>
                      <c:pt idx="1746">
                        <c:v>25.5</c:v>
                      </c:pt>
                      <c:pt idx="1747">
                        <c:v>25.39990234375</c:v>
                      </c:pt>
                      <c:pt idx="1748">
                        <c:v>25.39990234375</c:v>
                      </c:pt>
                      <c:pt idx="1749">
                        <c:v>25.5</c:v>
                      </c:pt>
                      <c:pt idx="1750">
                        <c:v>25.5</c:v>
                      </c:pt>
                      <c:pt idx="1751">
                        <c:v>25.5</c:v>
                      </c:pt>
                      <c:pt idx="1752">
                        <c:v>25.39990234375</c:v>
                      </c:pt>
                      <c:pt idx="1753">
                        <c:v>25.39990234375</c:v>
                      </c:pt>
                      <c:pt idx="1754">
                        <c:v>25.39990234375</c:v>
                      </c:pt>
                      <c:pt idx="1755">
                        <c:v>25.300048828125</c:v>
                      </c:pt>
                      <c:pt idx="1756">
                        <c:v>25.300048828125</c:v>
                      </c:pt>
                      <c:pt idx="1757">
                        <c:v>25.300048828125</c:v>
                      </c:pt>
                      <c:pt idx="1758">
                        <c:v>25.300048828125</c:v>
                      </c:pt>
                      <c:pt idx="1759">
                        <c:v>25.39990234375</c:v>
                      </c:pt>
                      <c:pt idx="1760">
                        <c:v>25.39990234375</c:v>
                      </c:pt>
                      <c:pt idx="1761">
                        <c:v>25.39990234375</c:v>
                      </c:pt>
                      <c:pt idx="1762">
                        <c:v>25.39990234375</c:v>
                      </c:pt>
                      <c:pt idx="1763">
                        <c:v>25.39990234375</c:v>
                      </c:pt>
                      <c:pt idx="1764">
                        <c:v>25.39990234375</c:v>
                      </c:pt>
                      <c:pt idx="1765">
                        <c:v>25.39990234375</c:v>
                      </c:pt>
                      <c:pt idx="1766">
                        <c:v>25.39990234375</c:v>
                      </c:pt>
                      <c:pt idx="1767">
                        <c:v>25.5</c:v>
                      </c:pt>
                      <c:pt idx="1768">
                        <c:v>25.5</c:v>
                      </c:pt>
                      <c:pt idx="1769">
                        <c:v>25.5</c:v>
                      </c:pt>
                      <c:pt idx="1770">
                        <c:v>25.5</c:v>
                      </c:pt>
                      <c:pt idx="1771">
                        <c:v>25.5</c:v>
                      </c:pt>
                      <c:pt idx="1772">
                        <c:v>25.5</c:v>
                      </c:pt>
                      <c:pt idx="1773">
                        <c:v>25.300048828125</c:v>
                      </c:pt>
                      <c:pt idx="1774">
                        <c:v>25.39990234375</c:v>
                      </c:pt>
                      <c:pt idx="1775">
                        <c:v>25.39990234375</c:v>
                      </c:pt>
                      <c:pt idx="1776">
                        <c:v>25.300048828125</c:v>
                      </c:pt>
                      <c:pt idx="1777">
                        <c:v>25.39990234375</c:v>
                      </c:pt>
                      <c:pt idx="1778">
                        <c:v>25.39990234375</c:v>
                      </c:pt>
                      <c:pt idx="1779">
                        <c:v>25.39990234375</c:v>
                      </c:pt>
                      <c:pt idx="1780">
                        <c:v>25.39990234375</c:v>
                      </c:pt>
                      <c:pt idx="1781">
                        <c:v>25.39990234375</c:v>
                      </c:pt>
                      <c:pt idx="1782">
                        <c:v>25.300048828125</c:v>
                      </c:pt>
                      <c:pt idx="1783">
                        <c:v>25.300048828125</c:v>
                      </c:pt>
                      <c:pt idx="1784">
                        <c:v>25.300048828125</c:v>
                      </c:pt>
                      <c:pt idx="1785">
                        <c:v>25.39990234375</c:v>
                      </c:pt>
                      <c:pt idx="1786">
                        <c:v>25.300048828125</c:v>
                      </c:pt>
                      <c:pt idx="1787">
                        <c:v>25.39990234375</c:v>
                      </c:pt>
                      <c:pt idx="1788">
                        <c:v>25.39990234375</c:v>
                      </c:pt>
                      <c:pt idx="1789">
                        <c:v>25.39990234375</c:v>
                      </c:pt>
                      <c:pt idx="1790">
                        <c:v>25.39990234375</c:v>
                      </c:pt>
                      <c:pt idx="1791">
                        <c:v>25.39990234375</c:v>
                      </c:pt>
                      <c:pt idx="1792">
                        <c:v>25.39990234375</c:v>
                      </c:pt>
                      <c:pt idx="1793">
                        <c:v>25.39990234375</c:v>
                      </c:pt>
                      <c:pt idx="1794">
                        <c:v>25.39990234375</c:v>
                      </c:pt>
                      <c:pt idx="1795">
                        <c:v>25.39990234375</c:v>
                      </c:pt>
                      <c:pt idx="1796">
                        <c:v>25.39990234375</c:v>
                      </c:pt>
                      <c:pt idx="1797">
                        <c:v>25.199951171875</c:v>
                      </c:pt>
                      <c:pt idx="1798">
                        <c:v>25.199951171875</c:v>
                      </c:pt>
                      <c:pt idx="1799">
                        <c:v>25.300048828125</c:v>
                      </c:pt>
                      <c:pt idx="1800">
                        <c:v>25.199951171875</c:v>
                      </c:pt>
                      <c:pt idx="1801">
                        <c:v>25.300048828125</c:v>
                      </c:pt>
                      <c:pt idx="1802">
                        <c:v>25.199951171875</c:v>
                      </c:pt>
                      <c:pt idx="1803">
                        <c:v>25.300048828125</c:v>
                      </c:pt>
                      <c:pt idx="1804">
                        <c:v>25.300048828125</c:v>
                      </c:pt>
                      <c:pt idx="1805">
                        <c:v>25.300048828125</c:v>
                      </c:pt>
                      <c:pt idx="1806">
                        <c:v>25.300048828125</c:v>
                      </c:pt>
                      <c:pt idx="1807">
                        <c:v>25.300048828125</c:v>
                      </c:pt>
                      <c:pt idx="1808">
                        <c:v>25.300048828125</c:v>
                      </c:pt>
                      <c:pt idx="1809">
                        <c:v>25.300048828125</c:v>
                      </c:pt>
                      <c:pt idx="1810">
                        <c:v>25.300048828125</c:v>
                      </c:pt>
                      <c:pt idx="1811">
                        <c:v>25.300048828125</c:v>
                      </c:pt>
                      <c:pt idx="1812">
                        <c:v>25.39990234375</c:v>
                      </c:pt>
                      <c:pt idx="1813">
                        <c:v>25.300048828125</c:v>
                      </c:pt>
                      <c:pt idx="1814">
                        <c:v>25.300048828125</c:v>
                      </c:pt>
                      <c:pt idx="1815">
                        <c:v>25.300048828125</c:v>
                      </c:pt>
                      <c:pt idx="1816">
                        <c:v>25.300048828125</c:v>
                      </c:pt>
                      <c:pt idx="1817">
                        <c:v>25.300048828125</c:v>
                      </c:pt>
                      <c:pt idx="1818">
                        <c:v>25.300048828125</c:v>
                      </c:pt>
                      <c:pt idx="1819">
                        <c:v>25.199951171875</c:v>
                      </c:pt>
                      <c:pt idx="1820">
                        <c:v>25.300048828125</c:v>
                      </c:pt>
                      <c:pt idx="1821">
                        <c:v>25.199951171875</c:v>
                      </c:pt>
                      <c:pt idx="1822">
                        <c:v>25.199951171875</c:v>
                      </c:pt>
                      <c:pt idx="1823">
                        <c:v>25.199951171875</c:v>
                      </c:pt>
                      <c:pt idx="1824">
                        <c:v>25.199951171875</c:v>
                      </c:pt>
                      <c:pt idx="1825">
                        <c:v>25.199951171875</c:v>
                      </c:pt>
                      <c:pt idx="1826">
                        <c:v>25.199951171875</c:v>
                      </c:pt>
                      <c:pt idx="1827">
                        <c:v>25.199951171875</c:v>
                      </c:pt>
                      <c:pt idx="1828">
                        <c:v>25.300048828125</c:v>
                      </c:pt>
                      <c:pt idx="1829">
                        <c:v>25.199951171875</c:v>
                      </c:pt>
                      <c:pt idx="1830">
                        <c:v>25.300048828125</c:v>
                      </c:pt>
                      <c:pt idx="1831">
                        <c:v>25.300048828125</c:v>
                      </c:pt>
                      <c:pt idx="1832">
                        <c:v>25.300048828125</c:v>
                      </c:pt>
                      <c:pt idx="1833">
                        <c:v>25.300048828125</c:v>
                      </c:pt>
                      <c:pt idx="1834">
                        <c:v>25.300048828125</c:v>
                      </c:pt>
                      <c:pt idx="1835">
                        <c:v>25.300048828125</c:v>
                      </c:pt>
                      <c:pt idx="1836">
                        <c:v>25.300048828125</c:v>
                      </c:pt>
                      <c:pt idx="1837">
                        <c:v>25.300048828125</c:v>
                      </c:pt>
                      <c:pt idx="1838">
                        <c:v>25.300048828125</c:v>
                      </c:pt>
                      <c:pt idx="1839">
                        <c:v>25.199951171875</c:v>
                      </c:pt>
                      <c:pt idx="1840">
                        <c:v>25.199951171875</c:v>
                      </c:pt>
                      <c:pt idx="1841">
                        <c:v>25.199951171875</c:v>
                      </c:pt>
                      <c:pt idx="1842">
                        <c:v>25.300048828125</c:v>
                      </c:pt>
                      <c:pt idx="1843">
                        <c:v>25.199951171875</c:v>
                      </c:pt>
                      <c:pt idx="1844">
                        <c:v>25.199951171875</c:v>
                      </c:pt>
                      <c:pt idx="1845">
                        <c:v>25.300048828125</c:v>
                      </c:pt>
                      <c:pt idx="1846">
                        <c:v>25.300048828125</c:v>
                      </c:pt>
                      <c:pt idx="1847">
                        <c:v>25.300048828125</c:v>
                      </c:pt>
                      <c:pt idx="1848">
                        <c:v>25.300048828125</c:v>
                      </c:pt>
                      <c:pt idx="1849">
                        <c:v>25.300048828125</c:v>
                      </c:pt>
                      <c:pt idx="1850">
                        <c:v>25.300048828125</c:v>
                      </c:pt>
                      <c:pt idx="1851">
                        <c:v>25.300048828125</c:v>
                      </c:pt>
                      <c:pt idx="1852">
                        <c:v>25.199951171875</c:v>
                      </c:pt>
                      <c:pt idx="1853">
                        <c:v>25.300048828125</c:v>
                      </c:pt>
                      <c:pt idx="1854">
                        <c:v>25.300048828125</c:v>
                      </c:pt>
                      <c:pt idx="1855">
                        <c:v>25.300048828125</c:v>
                      </c:pt>
                      <c:pt idx="1856">
                        <c:v>25.300048828125</c:v>
                      </c:pt>
                      <c:pt idx="1857">
                        <c:v>25.199951171875</c:v>
                      </c:pt>
                      <c:pt idx="1858">
                        <c:v>25.199951171875</c:v>
                      </c:pt>
                      <c:pt idx="1859">
                        <c:v>25.199951171875</c:v>
                      </c:pt>
                      <c:pt idx="1860">
                        <c:v>25.199951171875</c:v>
                      </c:pt>
                      <c:pt idx="1861">
                        <c:v>25.199951171875</c:v>
                      </c:pt>
                      <c:pt idx="1862">
                        <c:v>25.199951171875</c:v>
                      </c:pt>
                      <c:pt idx="1863">
                        <c:v>25.199951171875</c:v>
                      </c:pt>
                      <c:pt idx="1864">
                        <c:v>25.300048828125</c:v>
                      </c:pt>
                      <c:pt idx="1865">
                        <c:v>25.300048828125</c:v>
                      </c:pt>
                      <c:pt idx="1866">
                        <c:v>25.199951171875</c:v>
                      </c:pt>
                      <c:pt idx="1867">
                        <c:v>25.300048828125</c:v>
                      </c:pt>
                      <c:pt idx="1868">
                        <c:v>25.300048828125</c:v>
                      </c:pt>
                      <c:pt idx="1869">
                        <c:v>25.300048828125</c:v>
                      </c:pt>
                      <c:pt idx="1870">
                        <c:v>25.199951171875</c:v>
                      </c:pt>
                      <c:pt idx="1871">
                        <c:v>25.199951171875</c:v>
                      </c:pt>
                      <c:pt idx="1872">
                        <c:v>25.10009765625</c:v>
                      </c:pt>
                      <c:pt idx="1873">
                        <c:v>25.199951171875</c:v>
                      </c:pt>
                      <c:pt idx="1874">
                        <c:v>25.10009765625</c:v>
                      </c:pt>
                      <c:pt idx="1875">
                        <c:v>25.10009765625</c:v>
                      </c:pt>
                      <c:pt idx="1876">
                        <c:v>25.199951171875</c:v>
                      </c:pt>
                      <c:pt idx="1877">
                        <c:v>25.199951171875</c:v>
                      </c:pt>
                      <c:pt idx="1878">
                        <c:v>25.199951171875</c:v>
                      </c:pt>
                      <c:pt idx="1879">
                        <c:v>25.199951171875</c:v>
                      </c:pt>
                      <c:pt idx="1880">
                        <c:v>25.199951171875</c:v>
                      </c:pt>
                      <c:pt idx="1881">
                        <c:v>25.199951171875</c:v>
                      </c:pt>
                      <c:pt idx="1882">
                        <c:v>25.10009765625</c:v>
                      </c:pt>
                      <c:pt idx="1883">
                        <c:v>25.10009765625</c:v>
                      </c:pt>
                      <c:pt idx="1884">
                        <c:v>25.10009765625</c:v>
                      </c:pt>
                      <c:pt idx="1885">
                        <c:v>25.10009765625</c:v>
                      </c:pt>
                      <c:pt idx="1886">
                        <c:v>25.10009765625</c:v>
                      </c:pt>
                      <c:pt idx="1887">
                        <c:v>25.10009765625</c:v>
                      </c:pt>
                      <c:pt idx="1888">
                        <c:v>25.10009765625</c:v>
                      </c:pt>
                      <c:pt idx="1889">
                        <c:v>25.10009765625</c:v>
                      </c:pt>
                      <c:pt idx="1890">
                        <c:v>25.199951171875</c:v>
                      </c:pt>
                      <c:pt idx="1891">
                        <c:v>25.199951171875</c:v>
                      </c:pt>
                      <c:pt idx="1892">
                        <c:v>25.199951171875</c:v>
                      </c:pt>
                      <c:pt idx="1893">
                        <c:v>25.199951171875</c:v>
                      </c:pt>
                      <c:pt idx="1894">
                        <c:v>25.199951171875</c:v>
                      </c:pt>
                      <c:pt idx="1895">
                        <c:v>25.199951171875</c:v>
                      </c:pt>
                      <c:pt idx="1896">
                        <c:v>25.199951171875</c:v>
                      </c:pt>
                      <c:pt idx="1897">
                        <c:v>25.199951171875</c:v>
                      </c:pt>
                      <c:pt idx="1898">
                        <c:v>25.199951171875</c:v>
                      </c:pt>
                      <c:pt idx="1899">
                        <c:v>25.199951171875</c:v>
                      </c:pt>
                      <c:pt idx="1900">
                        <c:v>25.199951171875</c:v>
                      </c:pt>
                      <c:pt idx="1901">
                        <c:v>25.10009765625</c:v>
                      </c:pt>
                      <c:pt idx="1902">
                        <c:v>25.199951171875</c:v>
                      </c:pt>
                      <c:pt idx="1903">
                        <c:v>25.10009765625</c:v>
                      </c:pt>
                      <c:pt idx="1904">
                        <c:v>25.10009765625</c:v>
                      </c:pt>
                      <c:pt idx="1905">
                        <c:v>25.10009765625</c:v>
                      </c:pt>
                      <c:pt idx="1906">
                        <c:v>25.199951171875</c:v>
                      </c:pt>
                      <c:pt idx="1907">
                        <c:v>25.10009765625</c:v>
                      </c:pt>
                      <c:pt idx="1908">
                        <c:v>25.10009765625</c:v>
                      </c:pt>
                      <c:pt idx="1909">
                        <c:v>25.10009765625</c:v>
                      </c:pt>
                      <c:pt idx="1910">
                        <c:v>25.10009765625</c:v>
                      </c:pt>
                      <c:pt idx="1911">
                        <c:v>25.10009765625</c:v>
                      </c:pt>
                      <c:pt idx="1912">
                        <c:v>25.199951171875</c:v>
                      </c:pt>
                      <c:pt idx="1913">
                        <c:v>25.199951171875</c:v>
                      </c:pt>
                      <c:pt idx="1914">
                        <c:v>25.199951171875</c:v>
                      </c:pt>
                      <c:pt idx="1915">
                        <c:v>25.199951171875</c:v>
                      </c:pt>
                      <c:pt idx="1916">
                        <c:v>25.10009765625</c:v>
                      </c:pt>
                      <c:pt idx="1917">
                        <c:v>25.10009765625</c:v>
                      </c:pt>
                      <c:pt idx="1918">
                        <c:v>25.10009765625</c:v>
                      </c:pt>
                      <c:pt idx="1919">
                        <c:v>25.10009765625</c:v>
                      </c:pt>
                      <c:pt idx="1920">
                        <c:v>25.10009765625</c:v>
                      </c:pt>
                      <c:pt idx="1921">
                        <c:v>25.10009765625</c:v>
                      </c:pt>
                      <c:pt idx="1922">
                        <c:v>25.10009765625</c:v>
                      </c:pt>
                      <c:pt idx="1923">
                        <c:v>25.10009765625</c:v>
                      </c:pt>
                      <c:pt idx="1924">
                        <c:v>25.10009765625</c:v>
                      </c:pt>
                      <c:pt idx="1925">
                        <c:v>25.10009765625</c:v>
                      </c:pt>
                      <c:pt idx="1926">
                        <c:v>25.10009765625</c:v>
                      </c:pt>
                      <c:pt idx="1927">
                        <c:v>25.10009765625</c:v>
                      </c:pt>
                      <c:pt idx="1928">
                        <c:v>25.10009765625</c:v>
                      </c:pt>
                      <c:pt idx="1929">
                        <c:v>25.10009765625</c:v>
                      </c:pt>
                      <c:pt idx="1930">
                        <c:v>25</c:v>
                      </c:pt>
                      <c:pt idx="1931">
                        <c:v>25</c:v>
                      </c:pt>
                      <c:pt idx="1932">
                        <c:v>25</c:v>
                      </c:pt>
                      <c:pt idx="1933">
                        <c:v>25</c:v>
                      </c:pt>
                      <c:pt idx="1934">
                        <c:v>25</c:v>
                      </c:pt>
                      <c:pt idx="1935">
                        <c:v>25</c:v>
                      </c:pt>
                      <c:pt idx="1936">
                        <c:v>25</c:v>
                      </c:pt>
                      <c:pt idx="1937">
                        <c:v>25</c:v>
                      </c:pt>
                      <c:pt idx="1938">
                        <c:v>25</c:v>
                      </c:pt>
                      <c:pt idx="1939">
                        <c:v>25</c:v>
                      </c:pt>
                      <c:pt idx="1940">
                        <c:v>25</c:v>
                      </c:pt>
                      <c:pt idx="1941">
                        <c:v>25</c:v>
                      </c:pt>
                      <c:pt idx="1942">
                        <c:v>25</c:v>
                      </c:pt>
                      <c:pt idx="1943">
                        <c:v>25</c:v>
                      </c:pt>
                      <c:pt idx="1944">
                        <c:v>25</c:v>
                      </c:pt>
                      <c:pt idx="1945">
                        <c:v>25</c:v>
                      </c:pt>
                      <c:pt idx="1946">
                        <c:v>25</c:v>
                      </c:pt>
                      <c:pt idx="1947">
                        <c:v>25</c:v>
                      </c:pt>
                      <c:pt idx="1948">
                        <c:v>25.10009765625</c:v>
                      </c:pt>
                      <c:pt idx="1949">
                        <c:v>25.199951171875</c:v>
                      </c:pt>
                      <c:pt idx="1950">
                        <c:v>25.10009765625</c:v>
                      </c:pt>
                      <c:pt idx="1951">
                        <c:v>25.199951171875</c:v>
                      </c:pt>
                      <c:pt idx="1952">
                        <c:v>25.199951171875</c:v>
                      </c:pt>
                      <c:pt idx="1953">
                        <c:v>25.10009765625</c:v>
                      </c:pt>
                      <c:pt idx="1954">
                        <c:v>25.10009765625</c:v>
                      </c:pt>
                      <c:pt idx="1955">
                        <c:v>25</c:v>
                      </c:pt>
                      <c:pt idx="1956">
                        <c:v>25.10009765625</c:v>
                      </c:pt>
                      <c:pt idx="1957">
                        <c:v>25</c:v>
                      </c:pt>
                      <c:pt idx="1958">
                        <c:v>25</c:v>
                      </c:pt>
                      <c:pt idx="1959">
                        <c:v>25</c:v>
                      </c:pt>
                      <c:pt idx="1960">
                        <c:v>25</c:v>
                      </c:pt>
                      <c:pt idx="1961">
                        <c:v>25</c:v>
                      </c:pt>
                      <c:pt idx="1962">
                        <c:v>25.10009765625</c:v>
                      </c:pt>
                      <c:pt idx="1963">
                        <c:v>25.10009765625</c:v>
                      </c:pt>
                      <c:pt idx="1964">
                        <c:v>25</c:v>
                      </c:pt>
                      <c:pt idx="1965">
                        <c:v>25</c:v>
                      </c:pt>
                      <c:pt idx="1966">
                        <c:v>25.10009765625</c:v>
                      </c:pt>
                      <c:pt idx="1967">
                        <c:v>25</c:v>
                      </c:pt>
                      <c:pt idx="1968">
                        <c:v>25</c:v>
                      </c:pt>
                      <c:pt idx="1969">
                        <c:v>25</c:v>
                      </c:pt>
                      <c:pt idx="1970">
                        <c:v>25</c:v>
                      </c:pt>
                      <c:pt idx="1971">
                        <c:v>25</c:v>
                      </c:pt>
                      <c:pt idx="1972">
                        <c:v>25.10009765625</c:v>
                      </c:pt>
                      <c:pt idx="1973">
                        <c:v>25.10009765625</c:v>
                      </c:pt>
                      <c:pt idx="1974">
                        <c:v>25.10009765625</c:v>
                      </c:pt>
                      <c:pt idx="1975">
                        <c:v>25.10009765625</c:v>
                      </c:pt>
                      <c:pt idx="1976">
                        <c:v>25.10009765625</c:v>
                      </c:pt>
                      <c:pt idx="1977">
                        <c:v>25.10009765625</c:v>
                      </c:pt>
                      <c:pt idx="1978">
                        <c:v>25</c:v>
                      </c:pt>
                      <c:pt idx="1979">
                        <c:v>25</c:v>
                      </c:pt>
                      <c:pt idx="1980">
                        <c:v>25</c:v>
                      </c:pt>
                      <c:pt idx="1981">
                        <c:v>25</c:v>
                      </c:pt>
                      <c:pt idx="1982">
                        <c:v>25</c:v>
                      </c:pt>
                      <c:pt idx="1983">
                        <c:v>25</c:v>
                      </c:pt>
                      <c:pt idx="1984">
                        <c:v>25</c:v>
                      </c:pt>
                      <c:pt idx="1985">
                        <c:v>25.10009765625</c:v>
                      </c:pt>
                      <c:pt idx="1986">
                        <c:v>25</c:v>
                      </c:pt>
                      <c:pt idx="1987">
                        <c:v>25</c:v>
                      </c:pt>
                      <c:pt idx="1988">
                        <c:v>25</c:v>
                      </c:pt>
                      <c:pt idx="1989">
                        <c:v>25.10009765625</c:v>
                      </c:pt>
                      <c:pt idx="1990">
                        <c:v>24.89990234375</c:v>
                      </c:pt>
                      <c:pt idx="1991">
                        <c:v>24.89990234375</c:v>
                      </c:pt>
                      <c:pt idx="1992">
                        <c:v>24.89990234375</c:v>
                      </c:pt>
                      <c:pt idx="1993">
                        <c:v>24.89990234375</c:v>
                      </c:pt>
                      <c:pt idx="1994">
                        <c:v>24.89990234375</c:v>
                      </c:pt>
                      <c:pt idx="1995">
                        <c:v>24.89990234375</c:v>
                      </c:pt>
                      <c:pt idx="1996">
                        <c:v>25</c:v>
                      </c:pt>
                      <c:pt idx="1997">
                        <c:v>25</c:v>
                      </c:pt>
                      <c:pt idx="1998">
                        <c:v>25</c:v>
                      </c:pt>
                      <c:pt idx="1999">
                        <c:v>25.10009765625</c:v>
                      </c:pt>
                      <c:pt idx="2000">
                        <c:v>25.10009765625</c:v>
                      </c:pt>
                      <c:pt idx="2001">
                        <c:v>25.10009765625</c:v>
                      </c:pt>
                      <c:pt idx="2002">
                        <c:v>24.89990234375</c:v>
                      </c:pt>
                      <c:pt idx="2003">
                        <c:v>25</c:v>
                      </c:pt>
                      <c:pt idx="2004">
                        <c:v>24.89990234375</c:v>
                      </c:pt>
                      <c:pt idx="2005">
                        <c:v>25</c:v>
                      </c:pt>
                      <c:pt idx="2006">
                        <c:v>25</c:v>
                      </c:pt>
                      <c:pt idx="2007">
                        <c:v>24.89990234375</c:v>
                      </c:pt>
                      <c:pt idx="2008">
                        <c:v>25</c:v>
                      </c:pt>
                      <c:pt idx="2009">
                        <c:v>25</c:v>
                      </c:pt>
                      <c:pt idx="2010">
                        <c:v>25</c:v>
                      </c:pt>
                      <c:pt idx="2011">
                        <c:v>25</c:v>
                      </c:pt>
                      <c:pt idx="2012">
                        <c:v>25</c:v>
                      </c:pt>
                      <c:pt idx="2013">
                        <c:v>25.10009765625</c:v>
                      </c:pt>
                      <c:pt idx="2014">
                        <c:v>25.10009765625</c:v>
                      </c:pt>
                      <c:pt idx="2015">
                        <c:v>25</c:v>
                      </c:pt>
                      <c:pt idx="2016">
                        <c:v>25</c:v>
                      </c:pt>
                      <c:pt idx="2017">
                        <c:v>25</c:v>
                      </c:pt>
                      <c:pt idx="2018">
                        <c:v>25</c:v>
                      </c:pt>
                      <c:pt idx="2019">
                        <c:v>24.89990234375</c:v>
                      </c:pt>
                      <c:pt idx="2020">
                        <c:v>25</c:v>
                      </c:pt>
                      <c:pt idx="2021">
                        <c:v>25</c:v>
                      </c:pt>
                      <c:pt idx="2022">
                        <c:v>25</c:v>
                      </c:pt>
                      <c:pt idx="2023">
                        <c:v>24.89990234375</c:v>
                      </c:pt>
                      <c:pt idx="2024">
                        <c:v>25</c:v>
                      </c:pt>
                      <c:pt idx="2025">
                        <c:v>25</c:v>
                      </c:pt>
                      <c:pt idx="2026">
                        <c:v>25</c:v>
                      </c:pt>
                      <c:pt idx="2027">
                        <c:v>25</c:v>
                      </c:pt>
                      <c:pt idx="2028">
                        <c:v>25</c:v>
                      </c:pt>
                      <c:pt idx="2029">
                        <c:v>25</c:v>
                      </c:pt>
                      <c:pt idx="2030">
                        <c:v>25</c:v>
                      </c:pt>
                      <c:pt idx="2031">
                        <c:v>25</c:v>
                      </c:pt>
                      <c:pt idx="2032">
                        <c:v>24.89990234375</c:v>
                      </c:pt>
                      <c:pt idx="2033">
                        <c:v>25</c:v>
                      </c:pt>
                      <c:pt idx="2034">
                        <c:v>24.89990234375</c:v>
                      </c:pt>
                      <c:pt idx="2035">
                        <c:v>25</c:v>
                      </c:pt>
                      <c:pt idx="2036">
                        <c:v>24.89990234375</c:v>
                      </c:pt>
                      <c:pt idx="2037">
                        <c:v>25</c:v>
                      </c:pt>
                      <c:pt idx="2038">
                        <c:v>24.89990234375</c:v>
                      </c:pt>
                      <c:pt idx="2039">
                        <c:v>25</c:v>
                      </c:pt>
                      <c:pt idx="2040">
                        <c:v>25</c:v>
                      </c:pt>
                      <c:pt idx="2041">
                        <c:v>25</c:v>
                      </c:pt>
                      <c:pt idx="2042">
                        <c:v>25</c:v>
                      </c:pt>
                      <c:pt idx="2043">
                        <c:v>25</c:v>
                      </c:pt>
                      <c:pt idx="2044">
                        <c:v>25</c:v>
                      </c:pt>
                      <c:pt idx="2045">
                        <c:v>24.89990234375</c:v>
                      </c:pt>
                      <c:pt idx="2046">
                        <c:v>25</c:v>
                      </c:pt>
                      <c:pt idx="2047">
                        <c:v>25</c:v>
                      </c:pt>
                      <c:pt idx="2048">
                        <c:v>25</c:v>
                      </c:pt>
                      <c:pt idx="2049">
                        <c:v>25</c:v>
                      </c:pt>
                      <c:pt idx="2050">
                        <c:v>24.89990234375</c:v>
                      </c:pt>
                      <c:pt idx="2051">
                        <c:v>25</c:v>
                      </c:pt>
                      <c:pt idx="2052">
                        <c:v>25</c:v>
                      </c:pt>
                      <c:pt idx="2053">
                        <c:v>25</c:v>
                      </c:pt>
                      <c:pt idx="2054">
                        <c:v>25</c:v>
                      </c:pt>
                      <c:pt idx="2055">
                        <c:v>25</c:v>
                      </c:pt>
                      <c:pt idx="2056">
                        <c:v>25</c:v>
                      </c:pt>
                      <c:pt idx="2057">
                        <c:v>25</c:v>
                      </c:pt>
                      <c:pt idx="2058">
                        <c:v>25</c:v>
                      </c:pt>
                      <c:pt idx="2059">
                        <c:v>25</c:v>
                      </c:pt>
                      <c:pt idx="2060">
                        <c:v>25</c:v>
                      </c:pt>
                      <c:pt idx="2061">
                        <c:v>25</c:v>
                      </c:pt>
                      <c:pt idx="2062">
                        <c:v>25</c:v>
                      </c:pt>
                      <c:pt idx="2063">
                        <c:v>25</c:v>
                      </c:pt>
                      <c:pt idx="2064">
                        <c:v>24.89990234375</c:v>
                      </c:pt>
                      <c:pt idx="2065">
                        <c:v>25</c:v>
                      </c:pt>
                      <c:pt idx="2066">
                        <c:v>24.89990234375</c:v>
                      </c:pt>
                      <c:pt idx="2067">
                        <c:v>24.89990234375</c:v>
                      </c:pt>
                      <c:pt idx="2068">
                        <c:v>24.89990234375</c:v>
                      </c:pt>
                      <c:pt idx="2069">
                        <c:v>24.89990234375</c:v>
                      </c:pt>
                      <c:pt idx="2070">
                        <c:v>24.89990234375</c:v>
                      </c:pt>
                      <c:pt idx="2071">
                        <c:v>24.89990234375</c:v>
                      </c:pt>
                      <c:pt idx="2072">
                        <c:v>24.800048828125</c:v>
                      </c:pt>
                      <c:pt idx="2073">
                        <c:v>24.89990234375</c:v>
                      </c:pt>
                      <c:pt idx="2074">
                        <c:v>24.89990234375</c:v>
                      </c:pt>
                      <c:pt idx="2075">
                        <c:v>25</c:v>
                      </c:pt>
                      <c:pt idx="2076">
                        <c:v>25</c:v>
                      </c:pt>
                      <c:pt idx="2077">
                        <c:v>25</c:v>
                      </c:pt>
                      <c:pt idx="2078">
                        <c:v>24.89990234375</c:v>
                      </c:pt>
                      <c:pt idx="2079">
                        <c:v>25</c:v>
                      </c:pt>
                      <c:pt idx="2080">
                        <c:v>25</c:v>
                      </c:pt>
                      <c:pt idx="2081">
                        <c:v>24.89990234375</c:v>
                      </c:pt>
                      <c:pt idx="2082">
                        <c:v>24.89990234375</c:v>
                      </c:pt>
                      <c:pt idx="2083">
                        <c:v>24.89990234375</c:v>
                      </c:pt>
                      <c:pt idx="2084">
                        <c:v>24.89990234375</c:v>
                      </c:pt>
                      <c:pt idx="2085">
                        <c:v>24.89990234375</c:v>
                      </c:pt>
                      <c:pt idx="2086">
                        <c:v>24.89990234375</c:v>
                      </c:pt>
                      <c:pt idx="2087">
                        <c:v>24.89990234375</c:v>
                      </c:pt>
                      <c:pt idx="2088">
                        <c:v>24.89990234375</c:v>
                      </c:pt>
                      <c:pt idx="2089">
                        <c:v>24.89990234375</c:v>
                      </c:pt>
                      <c:pt idx="2090">
                        <c:v>24.89990234375</c:v>
                      </c:pt>
                      <c:pt idx="2091">
                        <c:v>24.89990234375</c:v>
                      </c:pt>
                      <c:pt idx="2092">
                        <c:v>24.89990234375</c:v>
                      </c:pt>
                      <c:pt idx="2093">
                        <c:v>24.800048828125</c:v>
                      </c:pt>
                      <c:pt idx="2094">
                        <c:v>24.800048828125</c:v>
                      </c:pt>
                      <c:pt idx="2095">
                        <c:v>24.800048828125</c:v>
                      </c:pt>
                      <c:pt idx="2096">
                        <c:v>24.800048828125</c:v>
                      </c:pt>
                      <c:pt idx="2097">
                        <c:v>24.800048828125</c:v>
                      </c:pt>
                      <c:pt idx="2098">
                        <c:v>24.800048828125</c:v>
                      </c:pt>
                      <c:pt idx="2099">
                        <c:v>24.89990234375</c:v>
                      </c:pt>
                      <c:pt idx="2100">
                        <c:v>24.89990234375</c:v>
                      </c:pt>
                      <c:pt idx="2101">
                        <c:v>24.89990234375</c:v>
                      </c:pt>
                      <c:pt idx="2102">
                        <c:v>24.89990234375</c:v>
                      </c:pt>
                      <c:pt idx="2103">
                        <c:v>24.89990234375</c:v>
                      </c:pt>
                      <c:pt idx="2104">
                        <c:v>24.89990234375</c:v>
                      </c:pt>
                      <c:pt idx="2105">
                        <c:v>24.89990234375</c:v>
                      </c:pt>
                      <c:pt idx="2106">
                        <c:v>24.800048828125</c:v>
                      </c:pt>
                      <c:pt idx="2107">
                        <c:v>24.89990234375</c:v>
                      </c:pt>
                      <c:pt idx="2108">
                        <c:v>24.800048828125</c:v>
                      </c:pt>
                      <c:pt idx="2109">
                        <c:v>24.89990234375</c:v>
                      </c:pt>
                      <c:pt idx="2110">
                        <c:v>24.800048828125</c:v>
                      </c:pt>
                      <c:pt idx="2111">
                        <c:v>24.800048828125</c:v>
                      </c:pt>
                      <c:pt idx="2112">
                        <c:v>24.800048828125</c:v>
                      </c:pt>
                      <c:pt idx="2113">
                        <c:v>24.800048828125</c:v>
                      </c:pt>
                      <c:pt idx="2114">
                        <c:v>24.800048828125</c:v>
                      </c:pt>
                      <c:pt idx="2115">
                        <c:v>24.800048828125</c:v>
                      </c:pt>
                      <c:pt idx="2116">
                        <c:v>24.800048828125</c:v>
                      </c:pt>
                      <c:pt idx="2117">
                        <c:v>24.800048828125</c:v>
                      </c:pt>
                      <c:pt idx="2118">
                        <c:v>24.800048828125</c:v>
                      </c:pt>
                      <c:pt idx="2119">
                        <c:v>24.800048828125</c:v>
                      </c:pt>
                      <c:pt idx="2120">
                        <c:v>24.699951171875</c:v>
                      </c:pt>
                      <c:pt idx="2121">
                        <c:v>24.800048828125</c:v>
                      </c:pt>
                      <c:pt idx="2122">
                        <c:v>24.800048828125</c:v>
                      </c:pt>
                      <c:pt idx="2123">
                        <c:v>24.800048828125</c:v>
                      </c:pt>
                      <c:pt idx="2124">
                        <c:v>24.800048828125</c:v>
                      </c:pt>
                      <c:pt idx="2125">
                        <c:v>24.800048828125</c:v>
                      </c:pt>
                      <c:pt idx="2126">
                        <c:v>24.800048828125</c:v>
                      </c:pt>
                      <c:pt idx="2127">
                        <c:v>24.800048828125</c:v>
                      </c:pt>
                      <c:pt idx="2128">
                        <c:v>24.800048828125</c:v>
                      </c:pt>
                      <c:pt idx="2129">
                        <c:v>24.800048828125</c:v>
                      </c:pt>
                      <c:pt idx="2130">
                        <c:v>24.800048828125</c:v>
                      </c:pt>
                      <c:pt idx="2131">
                        <c:v>24.89990234375</c:v>
                      </c:pt>
                      <c:pt idx="2132">
                        <c:v>24.800048828125</c:v>
                      </c:pt>
                      <c:pt idx="2133">
                        <c:v>24.800048828125</c:v>
                      </c:pt>
                      <c:pt idx="2134">
                        <c:v>24.89990234375</c:v>
                      </c:pt>
                      <c:pt idx="2135">
                        <c:v>24.699951171875</c:v>
                      </c:pt>
                      <c:pt idx="2136">
                        <c:v>24.800048828125</c:v>
                      </c:pt>
                      <c:pt idx="2137">
                        <c:v>24.699951171875</c:v>
                      </c:pt>
                      <c:pt idx="2138">
                        <c:v>24.699951171875</c:v>
                      </c:pt>
                      <c:pt idx="2139">
                        <c:v>24.699951171875</c:v>
                      </c:pt>
                      <c:pt idx="2140">
                        <c:v>24.699951171875</c:v>
                      </c:pt>
                      <c:pt idx="2141">
                        <c:v>24.89990234375</c:v>
                      </c:pt>
                      <c:pt idx="2142">
                        <c:v>24.89990234375</c:v>
                      </c:pt>
                      <c:pt idx="2143">
                        <c:v>24.89990234375</c:v>
                      </c:pt>
                      <c:pt idx="2144">
                        <c:v>24.89990234375</c:v>
                      </c:pt>
                      <c:pt idx="2145">
                        <c:v>24.800048828125</c:v>
                      </c:pt>
                      <c:pt idx="2146">
                        <c:v>24.89990234375</c:v>
                      </c:pt>
                      <c:pt idx="2147">
                        <c:v>24.800048828125</c:v>
                      </c:pt>
                      <c:pt idx="2148">
                        <c:v>24.699951171875</c:v>
                      </c:pt>
                      <c:pt idx="2149">
                        <c:v>24.699951171875</c:v>
                      </c:pt>
                      <c:pt idx="2150">
                        <c:v>24.699951171875</c:v>
                      </c:pt>
                      <c:pt idx="2151">
                        <c:v>24.699951171875</c:v>
                      </c:pt>
                      <c:pt idx="2152">
                        <c:v>24.699951171875</c:v>
                      </c:pt>
                      <c:pt idx="2153">
                        <c:v>24.800048828125</c:v>
                      </c:pt>
                      <c:pt idx="2154">
                        <c:v>24.800048828125</c:v>
                      </c:pt>
                      <c:pt idx="2155">
                        <c:v>24.89990234375</c:v>
                      </c:pt>
                      <c:pt idx="2156">
                        <c:v>24.89990234375</c:v>
                      </c:pt>
                      <c:pt idx="2157">
                        <c:v>24.800048828125</c:v>
                      </c:pt>
                      <c:pt idx="2158">
                        <c:v>24.89990234375</c:v>
                      </c:pt>
                      <c:pt idx="2159">
                        <c:v>24.800048828125</c:v>
                      </c:pt>
                      <c:pt idx="2160">
                        <c:v>24.89990234375</c:v>
                      </c:pt>
                      <c:pt idx="2161">
                        <c:v>24.89990234375</c:v>
                      </c:pt>
                      <c:pt idx="2162">
                        <c:v>24.800048828125</c:v>
                      </c:pt>
                      <c:pt idx="2163">
                        <c:v>24.800048828125</c:v>
                      </c:pt>
                      <c:pt idx="2164">
                        <c:v>24.800048828125</c:v>
                      </c:pt>
                      <c:pt idx="2165">
                        <c:v>24.800048828125</c:v>
                      </c:pt>
                      <c:pt idx="2166">
                        <c:v>24.800048828125</c:v>
                      </c:pt>
                      <c:pt idx="2167">
                        <c:v>24.800048828125</c:v>
                      </c:pt>
                      <c:pt idx="2168">
                        <c:v>24.800048828125</c:v>
                      </c:pt>
                      <c:pt idx="2169">
                        <c:v>24.800048828125</c:v>
                      </c:pt>
                      <c:pt idx="2170">
                        <c:v>24.89990234375</c:v>
                      </c:pt>
                      <c:pt idx="2171">
                        <c:v>24.800048828125</c:v>
                      </c:pt>
                      <c:pt idx="2172">
                        <c:v>24.60009765625</c:v>
                      </c:pt>
                      <c:pt idx="2173">
                        <c:v>24.699951171875</c:v>
                      </c:pt>
                      <c:pt idx="2174">
                        <c:v>24.60009765625</c:v>
                      </c:pt>
                      <c:pt idx="2175">
                        <c:v>24.699951171875</c:v>
                      </c:pt>
                      <c:pt idx="2176">
                        <c:v>24.60009765625</c:v>
                      </c:pt>
                      <c:pt idx="2177">
                        <c:v>24.699951171875</c:v>
                      </c:pt>
                      <c:pt idx="2178">
                        <c:v>24.800048828125</c:v>
                      </c:pt>
                      <c:pt idx="2179">
                        <c:v>24.800048828125</c:v>
                      </c:pt>
                      <c:pt idx="2180">
                        <c:v>24.800048828125</c:v>
                      </c:pt>
                      <c:pt idx="2181">
                        <c:v>24.699951171875</c:v>
                      </c:pt>
                      <c:pt idx="2182">
                        <c:v>24.699951171875</c:v>
                      </c:pt>
                      <c:pt idx="2183">
                        <c:v>24.699951171875</c:v>
                      </c:pt>
                      <c:pt idx="2184">
                        <c:v>24.699951171875</c:v>
                      </c:pt>
                      <c:pt idx="2185">
                        <c:v>24.699951171875</c:v>
                      </c:pt>
                      <c:pt idx="2186">
                        <c:v>24.800048828125</c:v>
                      </c:pt>
                      <c:pt idx="2187">
                        <c:v>24.699951171875</c:v>
                      </c:pt>
                      <c:pt idx="2188">
                        <c:v>24.800048828125</c:v>
                      </c:pt>
                      <c:pt idx="2189">
                        <c:v>24.699951171875</c:v>
                      </c:pt>
                      <c:pt idx="2190">
                        <c:v>24.699951171875</c:v>
                      </c:pt>
                      <c:pt idx="2191">
                        <c:v>24.699951171875</c:v>
                      </c:pt>
                      <c:pt idx="2192">
                        <c:v>24.699951171875</c:v>
                      </c:pt>
                      <c:pt idx="2193">
                        <c:v>24.699951171875</c:v>
                      </c:pt>
                      <c:pt idx="2194">
                        <c:v>24.800048828125</c:v>
                      </c:pt>
                      <c:pt idx="2195">
                        <c:v>24.800048828125</c:v>
                      </c:pt>
                      <c:pt idx="2196">
                        <c:v>24.699951171875</c:v>
                      </c:pt>
                      <c:pt idx="2197">
                        <c:v>24.699951171875</c:v>
                      </c:pt>
                      <c:pt idx="2198">
                        <c:v>24.699951171875</c:v>
                      </c:pt>
                      <c:pt idx="2199">
                        <c:v>24.699951171875</c:v>
                      </c:pt>
                      <c:pt idx="2200">
                        <c:v>24.699951171875</c:v>
                      </c:pt>
                      <c:pt idx="2201">
                        <c:v>24.699951171875</c:v>
                      </c:pt>
                      <c:pt idx="2202">
                        <c:v>24.800048828125</c:v>
                      </c:pt>
                      <c:pt idx="2203">
                        <c:v>24.699951171875</c:v>
                      </c:pt>
                      <c:pt idx="2204">
                        <c:v>24.800048828125</c:v>
                      </c:pt>
                      <c:pt idx="2205">
                        <c:v>24.699951171875</c:v>
                      </c:pt>
                      <c:pt idx="2206">
                        <c:v>24.800048828125</c:v>
                      </c:pt>
                      <c:pt idx="2207">
                        <c:v>24.699951171875</c:v>
                      </c:pt>
                      <c:pt idx="2208">
                        <c:v>24.699951171875</c:v>
                      </c:pt>
                      <c:pt idx="2209">
                        <c:v>24.699951171875</c:v>
                      </c:pt>
                      <c:pt idx="2210">
                        <c:v>24.699951171875</c:v>
                      </c:pt>
                      <c:pt idx="2211">
                        <c:v>24.699951171875</c:v>
                      </c:pt>
                      <c:pt idx="2212">
                        <c:v>24.699951171875</c:v>
                      </c:pt>
                      <c:pt idx="2213">
                        <c:v>24.699951171875</c:v>
                      </c:pt>
                      <c:pt idx="2214">
                        <c:v>24.699951171875</c:v>
                      </c:pt>
                      <c:pt idx="2215">
                        <c:v>24.699951171875</c:v>
                      </c:pt>
                      <c:pt idx="2216">
                        <c:v>24.699951171875</c:v>
                      </c:pt>
                      <c:pt idx="2217">
                        <c:v>24.699951171875</c:v>
                      </c:pt>
                      <c:pt idx="2218">
                        <c:v>24.699951171875</c:v>
                      </c:pt>
                      <c:pt idx="2219">
                        <c:v>24.699951171875</c:v>
                      </c:pt>
                      <c:pt idx="2220">
                        <c:v>24.699951171875</c:v>
                      </c:pt>
                      <c:pt idx="2221">
                        <c:v>24.699951171875</c:v>
                      </c:pt>
                      <c:pt idx="2222">
                        <c:v>24.60009765625</c:v>
                      </c:pt>
                      <c:pt idx="2223">
                        <c:v>24.60009765625</c:v>
                      </c:pt>
                      <c:pt idx="2224">
                        <c:v>24.60009765625</c:v>
                      </c:pt>
                      <c:pt idx="2225">
                        <c:v>24.699951171875</c:v>
                      </c:pt>
                      <c:pt idx="2226">
                        <c:v>24.89990234375</c:v>
                      </c:pt>
                      <c:pt idx="2227">
                        <c:v>24.89990234375</c:v>
                      </c:pt>
                      <c:pt idx="2228">
                        <c:v>24.89990234375</c:v>
                      </c:pt>
                      <c:pt idx="2229">
                        <c:v>24.89990234375</c:v>
                      </c:pt>
                      <c:pt idx="2230">
                        <c:v>24.89990234375</c:v>
                      </c:pt>
                      <c:pt idx="2231">
                        <c:v>24.800048828125</c:v>
                      </c:pt>
                      <c:pt idx="2232">
                        <c:v>24.699951171875</c:v>
                      </c:pt>
                      <c:pt idx="2233">
                        <c:v>24.699951171875</c:v>
                      </c:pt>
                      <c:pt idx="2234">
                        <c:v>24.699951171875</c:v>
                      </c:pt>
                      <c:pt idx="2235">
                        <c:v>24.699951171875</c:v>
                      </c:pt>
                      <c:pt idx="2236">
                        <c:v>24.699951171875</c:v>
                      </c:pt>
                      <c:pt idx="2237">
                        <c:v>24.699951171875</c:v>
                      </c:pt>
                      <c:pt idx="2238">
                        <c:v>24.699951171875</c:v>
                      </c:pt>
                      <c:pt idx="2239">
                        <c:v>24.699951171875</c:v>
                      </c:pt>
                      <c:pt idx="2240">
                        <c:v>24.699951171875</c:v>
                      </c:pt>
                      <c:pt idx="2241">
                        <c:v>24.699951171875</c:v>
                      </c:pt>
                      <c:pt idx="2242">
                        <c:v>24.699951171875</c:v>
                      </c:pt>
                      <c:pt idx="2243">
                        <c:v>24.699951171875</c:v>
                      </c:pt>
                      <c:pt idx="2244">
                        <c:v>24.699951171875</c:v>
                      </c:pt>
                      <c:pt idx="2245">
                        <c:v>24.699951171875</c:v>
                      </c:pt>
                      <c:pt idx="2246">
                        <c:v>24.699951171875</c:v>
                      </c:pt>
                      <c:pt idx="2247">
                        <c:v>24.699951171875</c:v>
                      </c:pt>
                      <c:pt idx="2248">
                        <c:v>24.699951171875</c:v>
                      </c:pt>
                      <c:pt idx="2249">
                        <c:v>24.699951171875</c:v>
                      </c:pt>
                      <c:pt idx="2250">
                        <c:v>24.699951171875</c:v>
                      </c:pt>
                      <c:pt idx="2251">
                        <c:v>24.699951171875</c:v>
                      </c:pt>
                      <c:pt idx="2252">
                        <c:v>24.699951171875</c:v>
                      </c:pt>
                      <c:pt idx="2253">
                        <c:v>24.699951171875</c:v>
                      </c:pt>
                      <c:pt idx="2254">
                        <c:v>24.60009765625</c:v>
                      </c:pt>
                      <c:pt idx="2255">
                        <c:v>24.699951171875</c:v>
                      </c:pt>
                      <c:pt idx="2256">
                        <c:v>24.699951171875</c:v>
                      </c:pt>
                      <c:pt idx="2257">
                        <c:v>24.60009765625</c:v>
                      </c:pt>
                      <c:pt idx="2258">
                        <c:v>24.60009765625</c:v>
                      </c:pt>
                      <c:pt idx="2259">
                        <c:v>24.60009765625</c:v>
                      </c:pt>
                      <c:pt idx="2260">
                        <c:v>24.60009765625</c:v>
                      </c:pt>
                      <c:pt idx="2261">
                        <c:v>24.60009765625</c:v>
                      </c:pt>
                      <c:pt idx="2262">
                        <c:v>24.699951171875</c:v>
                      </c:pt>
                      <c:pt idx="2263">
                        <c:v>24.699951171875</c:v>
                      </c:pt>
                      <c:pt idx="2264">
                        <c:v>24.60009765625</c:v>
                      </c:pt>
                      <c:pt idx="2265">
                        <c:v>24.699951171875</c:v>
                      </c:pt>
                      <c:pt idx="2266">
                        <c:v>24.699951171875</c:v>
                      </c:pt>
                      <c:pt idx="2267">
                        <c:v>24.699951171875</c:v>
                      </c:pt>
                      <c:pt idx="2268">
                        <c:v>24.699951171875</c:v>
                      </c:pt>
                      <c:pt idx="2269">
                        <c:v>24.699951171875</c:v>
                      </c:pt>
                      <c:pt idx="2270">
                        <c:v>24.699951171875</c:v>
                      </c:pt>
                      <c:pt idx="2271">
                        <c:v>24.699951171875</c:v>
                      </c:pt>
                      <c:pt idx="2272">
                        <c:v>24.800048828125</c:v>
                      </c:pt>
                      <c:pt idx="2273">
                        <c:v>24.699951171875</c:v>
                      </c:pt>
                      <c:pt idx="2274">
                        <c:v>24.699951171875</c:v>
                      </c:pt>
                      <c:pt idx="2275">
                        <c:v>24.699951171875</c:v>
                      </c:pt>
                      <c:pt idx="2276">
                        <c:v>24.699951171875</c:v>
                      </c:pt>
                      <c:pt idx="2277">
                        <c:v>24.699951171875</c:v>
                      </c:pt>
                      <c:pt idx="2278">
                        <c:v>24.699951171875</c:v>
                      </c:pt>
                      <c:pt idx="2279">
                        <c:v>24.699951171875</c:v>
                      </c:pt>
                      <c:pt idx="2280">
                        <c:v>24.699951171875</c:v>
                      </c:pt>
                      <c:pt idx="2281">
                        <c:v>24.699951171875</c:v>
                      </c:pt>
                      <c:pt idx="2282">
                        <c:v>24.699951171875</c:v>
                      </c:pt>
                      <c:pt idx="2283">
                        <c:v>24.60009765625</c:v>
                      </c:pt>
                      <c:pt idx="2284">
                        <c:v>24.699951171875</c:v>
                      </c:pt>
                      <c:pt idx="2285">
                        <c:v>24.699951171875</c:v>
                      </c:pt>
                      <c:pt idx="2286">
                        <c:v>24.699951171875</c:v>
                      </c:pt>
                      <c:pt idx="2287">
                        <c:v>24.699951171875</c:v>
                      </c:pt>
                      <c:pt idx="2288">
                        <c:v>24.60009765625</c:v>
                      </c:pt>
                      <c:pt idx="2289">
                        <c:v>24.699951171875</c:v>
                      </c:pt>
                      <c:pt idx="2290">
                        <c:v>24.699951171875</c:v>
                      </c:pt>
                      <c:pt idx="2291">
                        <c:v>24.699951171875</c:v>
                      </c:pt>
                      <c:pt idx="2292">
                        <c:v>24.60009765625</c:v>
                      </c:pt>
                      <c:pt idx="2293">
                        <c:v>24.60009765625</c:v>
                      </c:pt>
                      <c:pt idx="2294">
                        <c:v>24.60009765625</c:v>
                      </c:pt>
                      <c:pt idx="2295">
                        <c:v>24.60009765625</c:v>
                      </c:pt>
                      <c:pt idx="2296">
                        <c:v>24.60009765625</c:v>
                      </c:pt>
                      <c:pt idx="2297">
                        <c:v>24.60009765625</c:v>
                      </c:pt>
                      <c:pt idx="2298">
                        <c:v>24.60009765625</c:v>
                      </c:pt>
                      <c:pt idx="2299">
                        <c:v>24.60009765625</c:v>
                      </c:pt>
                      <c:pt idx="2300">
                        <c:v>24.699951171875</c:v>
                      </c:pt>
                      <c:pt idx="2301">
                        <c:v>24.60009765625</c:v>
                      </c:pt>
                      <c:pt idx="2302">
                        <c:v>24.60009765625</c:v>
                      </c:pt>
                      <c:pt idx="2303">
                        <c:v>24.60009765625</c:v>
                      </c:pt>
                      <c:pt idx="2304">
                        <c:v>24.60009765625</c:v>
                      </c:pt>
                      <c:pt idx="2305">
                        <c:v>24.699951171875</c:v>
                      </c:pt>
                      <c:pt idx="2306">
                        <c:v>24.699951171875</c:v>
                      </c:pt>
                      <c:pt idx="2307">
                        <c:v>24.699951171875</c:v>
                      </c:pt>
                      <c:pt idx="2308">
                        <c:v>24.699951171875</c:v>
                      </c:pt>
                      <c:pt idx="2309">
                        <c:v>24.60009765625</c:v>
                      </c:pt>
                      <c:pt idx="2310">
                        <c:v>24.699951171875</c:v>
                      </c:pt>
                      <c:pt idx="2311">
                        <c:v>24.60009765625</c:v>
                      </c:pt>
                      <c:pt idx="2312">
                        <c:v>24.699951171875</c:v>
                      </c:pt>
                      <c:pt idx="2313">
                        <c:v>24.699951171875</c:v>
                      </c:pt>
                      <c:pt idx="2314">
                        <c:v>24.60009765625</c:v>
                      </c:pt>
                      <c:pt idx="2315">
                        <c:v>24.699951171875</c:v>
                      </c:pt>
                      <c:pt idx="2316">
                        <c:v>24.60009765625</c:v>
                      </c:pt>
                      <c:pt idx="2317">
                        <c:v>24.5</c:v>
                      </c:pt>
                      <c:pt idx="2318">
                        <c:v>24.60009765625</c:v>
                      </c:pt>
                      <c:pt idx="2319">
                        <c:v>24.60009765625</c:v>
                      </c:pt>
                      <c:pt idx="2320">
                        <c:v>24.5</c:v>
                      </c:pt>
                      <c:pt idx="2321">
                        <c:v>24.60009765625</c:v>
                      </c:pt>
                      <c:pt idx="2322">
                        <c:v>24.5</c:v>
                      </c:pt>
                      <c:pt idx="2323">
                        <c:v>24.60009765625</c:v>
                      </c:pt>
                      <c:pt idx="2324">
                        <c:v>24.60009765625</c:v>
                      </c:pt>
                      <c:pt idx="2325">
                        <c:v>24.60009765625</c:v>
                      </c:pt>
                      <c:pt idx="2326">
                        <c:v>24.60009765625</c:v>
                      </c:pt>
                      <c:pt idx="2327">
                        <c:v>24.60009765625</c:v>
                      </c:pt>
                      <c:pt idx="2328">
                        <c:v>24.60009765625</c:v>
                      </c:pt>
                      <c:pt idx="2329">
                        <c:v>24.60009765625</c:v>
                      </c:pt>
                      <c:pt idx="2330">
                        <c:v>24.60009765625</c:v>
                      </c:pt>
                      <c:pt idx="2331">
                        <c:v>24.60009765625</c:v>
                      </c:pt>
                      <c:pt idx="2332">
                        <c:v>24.60009765625</c:v>
                      </c:pt>
                      <c:pt idx="2333">
                        <c:v>24.60009765625</c:v>
                      </c:pt>
                      <c:pt idx="2334">
                        <c:v>24.60009765625</c:v>
                      </c:pt>
                      <c:pt idx="2335">
                        <c:v>24.60009765625</c:v>
                      </c:pt>
                      <c:pt idx="2336">
                        <c:v>24.60009765625</c:v>
                      </c:pt>
                      <c:pt idx="2337">
                        <c:v>24.60009765625</c:v>
                      </c:pt>
                      <c:pt idx="2338">
                        <c:v>24.60009765625</c:v>
                      </c:pt>
                      <c:pt idx="2339">
                        <c:v>24.60009765625</c:v>
                      </c:pt>
                      <c:pt idx="2340">
                        <c:v>24.5</c:v>
                      </c:pt>
                      <c:pt idx="2341">
                        <c:v>24.5</c:v>
                      </c:pt>
                      <c:pt idx="2342">
                        <c:v>24.5</c:v>
                      </c:pt>
                      <c:pt idx="2343">
                        <c:v>24.5</c:v>
                      </c:pt>
                      <c:pt idx="2344">
                        <c:v>24.5</c:v>
                      </c:pt>
                      <c:pt idx="2345">
                        <c:v>24.5</c:v>
                      </c:pt>
                      <c:pt idx="2346">
                        <c:v>24.60009765625</c:v>
                      </c:pt>
                      <c:pt idx="2347">
                        <c:v>24.60009765625</c:v>
                      </c:pt>
                      <c:pt idx="2348">
                        <c:v>24.60009765625</c:v>
                      </c:pt>
                      <c:pt idx="2349">
                        <c:v>24.60009765625</c:v>
                      </c:pt>
                      <c:pt idx="2350">
                        <c:v>24.60009765625</c:v>
                      </c:pt>
                      <c:pt idx="2351">
                        <c:v>24.60009765625</c:v>
                      </c:pt>
                      <c:pt idx="2352">
                        <c:v>24.60009765625</c:v>
                      </c:pt>
                      <c:pt idx="2353">
                        <c:v>24.5</c:v>
                      </c:pt>
                      <c:pt idx="2354">
                        <c:v>24.60009765625</c:v>
                      </c:pt>
                      <c:pt idx="2355">
                        <c:v>24.5</c:v>
                      </c:pt>
                      <c:pt idx="2356">
                        <c:v>24.5</c:v>
                      </c:pt>
                      <c:pt idx="2357">
                        <c:v>24.5</c:v>
                      </c:pt>
                      <c:pt idx="2358">
                        <c:v>24.60009765625</c:v>
                      </c:pt>
                      <c:pt idx="2359">
                        <c:v>24.60009765625</c:v>
                      </c:pt>
                      <c:pt idx="2360">
                        <c:v>24.60009765625</c:v>
                      </c:pt>
                      <c:pt idx="2361">
                        <c:v>24.60009765625</c:v>
                      </c:pt>
                      <c:pt idx="2362">
                        <c:v>24.60009765625</c:v>
                      </c:pt>
                      <c:pt idx="2363">
                        <c:v>24.60009765625</c:v>
                      </c:pt>
                      <c:pt idx="2364">
                        <c:v>24.60009765625</c:v>
                      </c:pt>
                      <c:pt idx="2365">
                        <c:v>24.60009765625</c:v>
                      </c:pt>
                      <c:pt idx="2366">
                        <c:v>24.60009765625</c:v>
                      </c:pt>
                      <c:pt idx="2367">
                        <c:v>24.60009765625</c:v>
                      </c:pt>
                      <c:pt idx="2368">
                        <c:v>24.60009765625</c:v>
                      </c:pt>
                      <c:pt idx="2369">
                        <c:v>24.60009765625</c:v>
                      </c:pt>
                      <c:pt idx="2370">
                        <c:v>24.5</c:v>
                      </c:pt>
                      <c:pt idx="2371">
                        <c:v>24.60009765625</c:v>
                      </c:pt>
                      <c:pt idx="2372">
                        <c:v>24.60009765625</c:v>
                      </c:pt>
                      <c:pt idx="2373">
                        <c:v>24.5</c:v>
                      </c:pt>
                      <c:pt idx="2374">
                        <c:v>24.60009765625</c:v>
                      </c:pt>
                      <c:pt idx="2375">
                        <c:v>24.60009765625</c:v>
                      </c:pt>
                      <c:pt idx="2376">
                        <c:v>24.5</c:v>
                      </c:pt>
                      <c:pt idx="2377">
                        <c:v>24.5</c:v>
                      </c:pt>
                      <c:pt idx="2378">
                        <c:v>24.400146484375</c:v>
                      </c:pt>
                      <c:pt idx="2379">
                        <c:v>24.400146484375</c:v>
                      </c:pt>
                      <c:pt idx="2380">
                        <c:v>24.400146484375</c:v>
                      </c:pt>
                      <c:pt idx="2381">
                        <c:v>24.400146484375</c:v>
                      </c:pt>
                      <c:pt idx="2382">
                        <c:v>24.400146484375</c:v>
                      </c:pt>
                      <c:pt idx="2383">
                        <c:v>24.60009765625</c:v>
                      </c:pt>
                      <c:pt idx="2384">
                        <c:v>24.5</c:v>
                      </c:pt>
                      <c:pt idx="2385">
                        <c:v>24.60009765625</c:v>
                      </c:pt>
                      <c:pt idx="2386">
                        <c:v>24.5</c:v>
                      </c:pt>
                      <c:pt idx="2387">
                        <c:v>24.60009765625</c:v>
                      </c:pt>
                      <c:pt idx="2388">
                        <c:v>24.60009765625</c:v>
                      </c:pt>
                      <c:pt idx="2389">
                        <c:v>24.60009765625</c:v>
                      </c:pt>
                      <c:pt idx="2390">
                        <c:v>24.60009765625</c:v>
                      </c:pt>
                      <c:pt idx="2391">
                        <c:v>24.60009765625</c:v>
                      </c:pt>
                      <c:pt idx="2392">
                        <c:v>24.60009765625</c:v>
                      </c:pt>
                      <c:pt idx="2393">
                        <c:v>24.60009765625</c:v>
                      </c:pt>
                      <c:pt idx="2394">
                        <c:v>24.60009765625</c:v>
                      </c:pt>
                      <c:pt idx="2395">
                        <c:v>24.5</c:v>
                      </c:pt>
                      <c:pt idx="2396">
                        <c:v>24.5</c:v>
                      </c:pt>
                      <c:pt idx="2397">
                        <c:v>24.5</c:v>
                      </c:pt>
                      <c:pt idx="2398">
                        <c:v>24.5</c:v>
                      </c:pt>
                      <c:pt idx="2399">
                        <c:v>24.5</c:v>
                      </c:pt>
                      <c:pt idx="2400">
                        <c:v>24.5</c:v>
                      </c:pt>
                      <c:pt idx="2401">
                        <c:v>24.5</c:v>
                      </c:pt>
                      <c:pt idx="2402">
                        <c:v>24.400146484375</c:v>
                      </c:pt>
                      <c:pt idx="2403">
                        <c:v>24.400146484375</c:v>
                      </c:pt>
                      <c:pt idx="2404">
                        <c:v>24.5</c:v>
                      </c:pt>
                      <c:pt idx="2405">
                        <c:v>24.5</c:v>
                      </c:pt>
                      <c:pt idx="2406">
                        <c:v>24.5</c:v>
                      </c:pt>
                      <c:pt idx="2407">
                        <c:v>24.400146484375</c:v>
                      </c:pt>
                      <c:pt idx="2408">
                        <c:v>24.400146484375</c:v>
                      </c:pt>
                      <c:pt idx="2409">
                        <c:v>24.400146484375</c:v>
                      </c:pt>
                      <c:pt idx="2410">
                        <c:v>24.400146484375</c:v>
                      </c:pt>
                      <c:pt idx="2411">
                        <c:v>24.400146484375</c:v>
                      </c:pt>
                      <c:pt idx="2412">
                        <c:v>24.400146484375</c:v>
                      </c:pt>
                      <c:pt idx="2413">
                        <c:v>24.5</c:v>
                      </c:pt>
                      <c:pt idx="2414">
                        <c:v>24.5</c:v>
                      </c:pt>
                      <c:pt idx="2415">
                        <c:v>24.5</c:v>
                      </c:pt>
                      <c:pt idx="2416">
                        <c:v>24.5</c:v>
                      </c:pt>
                      <c:pt idx="2417">
                        <c:v>24.5</c:v>
                      </c:pt>
                      <c:pt idx="2418">
                        <c:v>24.5</c:v>
                      </c:pt>
                      <c:pt idx="2419">
                        <c:v>24.300048828125</c:v>
                      </c:pt>
                      <c:pt idx="2420">
                        <c:v>24.300048828125</c:v>
                      </c:pt>
                      <c:pt idx="2421">
                        <c:v>24.300048828125</c:v>
                      </c:pt>
                      <c:pt idx="2422">
                        <c:v>24.300048828125</c:v>
                      </c:pt>
                      <c:pt idx="2423">
                        <c:v>24.300048828125</c:v>
                      </c:pt>
                      <c:pt idx="2424">
                        <c:v>24.300048828125</c:v>
                      </c:pt>
                      <c:pt idx="2425">
                        <c:v>24.5</c:v>
                      </c:pt>
                      <c:pt idx="2426">
                        <c:v>24.5</c:v>
                      </c:pt>
                      <c:pt idx="2427">
                        <c:v>24.5</c:v>
                      </c:pt>
                      <c:pt idx="2428">
                        <c:v>24.5</c:v>
                      </c:pt>
                      <c:pt idx="2429">
                        <c:v>24.5</c:v>
                      </c:pt>
                      <c:pt idx="2430">
                        <c:v>24.5</c:v>
                      </c:pt>
                      <c:pt idx="2431">
                        <c:v>24.400146484375</c:v>
                      </c:pt>
                      <c:pt idx="2432">
                        <c:v>24.400146484375</c:v>
                      </c:pt>
                      <c:pt idx="2433">
                        <c:v>24.400146484375</c:v>
                      </c:pt>
                      <c:pt idx="2434">
                        <c:v>24.5</c:v>
                      </c:pt>
                      <c:pt idx="2435">
                        <c:v>24.400146484375</c:v>
                      </c:pt>
                      <c:pt idx="2436">
                        <c:v>24.400146484375</c:v>
                      </c:pt>
                      <c:pt idx="2437">
                        <c:v>24.5</c:v>
                      </c:pt>
                      <c:pt idx="2438">
                        <c:v>24.5</c:v>
                      </c:pt>
                      <c:pt idx="2439">
                        <c:v>24.5</c:v>
                      </c:pt>
                      <c:pt idx="2440">
                        <c:v>24.400146484375</c:v>
                      </c:pt>
                      <c:pt idx="2441">
                        <c:v>24.400146484375</c:v>
                      </c:pt>
                      <c:pt idx="2442">
                        <c:v>24.5</c:v>
                      </c:pt>
                      <c:pt idx="2443">
                        <c:v>24.5</c:v>
                      </c:pt>
                      <c:pt idx="2444">
                        <c:v>24.5</c:v>
                      </c:pt>
                      <c:pt idx="2445">
                        <c:v>24.5</c:v>
                      </c:pt>
                      <c:pt idx="2446">
                        <c:v>24.5</c:v>
                      </c:pt>
                      <c:pt idx="2447">
                        <c:v>24.5</c:v>
                      </c:pt>
                      <c:pt idx="2448">
                        <c:v>24.5</c:v>
                      </c:pt>
                      <c:pt idx="2449">
                        <c:v>24.400146484375</c:v>
                      </c:pt>
                      <c:pt idx="2450">
                        <c:v>24.400146484375</c:v>
                      </c:pt>
                      <c:pt idx="2451">
                        <c:v>24.400146484375</c:v>
                      </c:pt>
                      <c:pt idx="2452">
                        <c:v>24.400146484375</c:v>
                      </c:pt>
                      <c:pt idx="2453">
                        <c:v>24.400146484375</c:v>
                      </c:pt>
                      <c:pt idx="2454">
                        <c:v>24.400146484375</c:v>
                      </c:pt>
                      <c:pt idx="2455">
                        <c:v>24.5</c:v>
                      </c:pt>
                      <c:pt idx="2456">
                        <c:v>24.5</c:v>
                      </c:pt>
                      <c:pt idx="2457">
                        <c:v>24.5</c:v>
                      </c:pt>
                      <c:pt idx="2458">
                        <c:v>24.5</c:v>
                      </c:pt>
                      <c:pt idx="2459">
                        <c:v>24.5</c:v>
                      </c:pt>
                      <c:pt idx="2460">
                        <c:v>24.5</c:v>
                      </c:pt>
                      <c:pt idx="2461">
                        <c:v>24.400146484375</c:v>
                      </c:pt>
                      <c:pt idx="2462">
                        <c:v>24.400146484375</c:v>
                      </c:pt>
                      <c:pt idx="2463">
                        <c:v>24.400146484375</c:v>
                      </c:pt>
                      <c:pt idx="2464">
                        <c:v>24.400146484375</c:v>
                      </c:pt>
                      <c:pt idx="2465">
                        <c:v>24.400146484375</c:v>
                      </c:pt>
                      <c:pt idx="2466">
                        <c:v>24.400146484375</c:v>
                      </c:pt>
                      <c:pt idx="2467">
                        <c:v>24.400146484375</c:v>
                      </c:pt>
                      <c:pt idx="2468">
                        <c:v>24.400146484375</c:v>
                      </c:pt>
                      <c:pt idx="2469">
                        <c:v>24.400146484375</c:v>
                      </c:pt>
                      <c:pt idx="2470">
                        <c:v>24.400146484375</c:v>
                      </c:pt>
                      <c:pt idx="2471">
                        <c:v>24.400146484375</c:v>
                      </c:pt>
                      <c:pt idx="2472">
                        <c:v>24.400146484375</c:v>
                      </c:pt>
                      <c:pt idx="2473">
                        <c:v>24.60009765625</c:v>
                      </c:pt>
                      <c:pt idx="2474">
                        <c:v>24.60009765625</c:v>
                      </c:pt>
                      <c:pt idx="2475">
                        <c:v>24.60009765625</c:v>
                      </c:pt>
                      <c:pt idx="2476">
                        <c:v>24.5</c:v>
                      </c:pt>
                      <c:pt idx="2477">
                        <c:v>24.60009765625</c:v>
                      </c:pt>
                      <c:pt idx="2478">
                        <c:v>24.60009765625</c:v>
                      </c:pt>
                      <c:pt idx="2479">
                        <c:v>24.400146484375</c:v>
                      </c:pt>
                      <c:pt idx="2480">
                        <c:v>24.400146484375</c:v>
                      </c:pt>
                      <c:pt idx="2481">
                        <c:v>24.400146484375</c:v>
                      </c:pt>
                      <c:pt idx="2482">
                        <c:v>24.400146484375</c:v>
                      </c:pt>
                      <c:pt idx="2483">
                        <c:v>24.5</c:v>
                      </c:pt>
                      <c:pt idx="2484">
                        <c:v>24.400146484375</c:v>
                      </c:pt>
                      <c:pt idx="2485">
                        <c:v>24.5</c:v>
                      </c:pt>
                      <c:pt idx="2486">
                        <c:v>24.5</c:v>
                      </c:pt>
                      <c:pt idx="2487">
                        <c:v>24.5</c:v>
                      </c:pt>
                      <c:pt idx="2488">
                        <c:v>24.5</c:v>
                      </c:pt>
                      <c:pt idx="2489">
                        <c:v>24.400146484375</c:v>
                      </c:pt>
                      <c:pt idx="2490">
                        <c:v>24.5</c:v>
                      </c:pt>
                      <c:pt idx="2491">
                        <c:v>24.400146484375</c:v>
                      </c:pt>
                      <c:pt idx="2492">
                        <c:v>24.400146484375</c:v>
                      </c:pt>
                      <c:pt idx="2493">
                        <c:v>24.400146484375</c:v>
                      </c:pt>
                      <c:pt idx="2494">
                        <c:v>24.400146484375</c:v>
                      </c:pt>
                      <c:pt idx="2495">
                        <c:v>24.400146484375</c:v>
                      </c:pt>
                      <c:pt idx="2496">
                        <c:v>24.400146484375</c:v>
                      </c:pt>
                      <c:pt idx="2497">
                        <c:v>24.300048828125</c:v>
                      </c:pt>
                      <c:pt idx="2498">
                        <c:v>24.400146484375</c:v>
                      </c:pt>
                      <c:pt idx="2499">
                        <c:v>24.400146484375</c:v>
                      </c:pt>
                      <c:pt idx="2500">
                        <c:v>24.400146484375</c:v>
                      </c:pt>
                      <c:pt idx="2501">
                        <c:v>24.400146484375</c:v>
                      </c:pt>
                      <c:pt idx="2502">
                        <c:v>24.400146484375</c:v>
                      </c:pt>
                      <c:pt idx="2503">
                        <c:v>24.400146484375</c:v>
                      </c:pt>
                      <c:pt idx="2504">
                        <c:v>24.5</c:v>
                      </c:pt>
                      <c:pt idx="2505">
                        <c:v>24.5</c:v>
                      </c:pt>
                      <c:pt idx="2506">
                        <c:v>24.5</c:v>
                      </c:pt>
                      <c:pt idx="2507">
                        <c:v>24.5</c:v>
                      </c:pt>
                      <c:pt idx="2508">
                        <c:v>24.5</c:v>
                      </c:pt>
                      <c:pt idx="2509">
                        <c:v>24.5</c:v>
                      </c:pt>
                      <c:pt idx="2510">
                        <c:v>24.400146484375</c:v>
                      </c:pt>
                      <c:pt idx="2511">
                        <c:v>24.400146484375</c:v>
                      </c:pt>
                      <c:pt idx="2512">
                        <c:v>24.400146484375</c:v>
                      </c:pt>
                      <c:pt idx="2513">
                        <c:v>24.400146484375</c:v>
                      </c:pt>
                      <c:pt idx="2514">
                        <c:v>24.400146484375</c:v>
                      </c:pt>
                      <c:pt idx="2515">
                        <c:v>24.300048828125</c:v>
                      </c:pt>
                      <c:pt idx="2516">
                        <c:v>24.300048828125</c:v>
                      </c:pt>
                      <c:pt idx="2517">
                        <c:v>24.300048828125</c:v>
                      </c:pt>
                      <c:pt idx="2518">
                        <c:v>24.300048828125</c:v>
                      </c:pt>
                      <c:pt idx="2519">
                        <c:v>24.300048828125</c:v>
                      </c:pt>
                      <c:pt idx="2520">
                        <c:v>24.300048828125</c:v>
                      </c:pt>
                      <c:pt idx="2521">
                        <c:v>24.5</c:v>
                      </c:pt>
                      <c:pt idx="2522">
                        <c:v>24.400146484375</c:v>
                      </c:pt>
                      <c:pt idx="2523">
                        <c:v>24.400146484375</c:v>
                      </c:pt>
                      <c:pt idx="2524">
                        <c:v>24.400146484375</c:v>
                      </c:pt>
                      <c:pt idx="2525">
                        <c:v>24.400146484375</c:v>
                      </c:pt>
                      <c:pt idx="2526">
                        <c:v>24.400146484375</c:v>
                      </c:pt>
                      <c:pt idx="2527">
                        <c:v>24.400146484375</c:v>
                      </c:pt>
                      <c:pt idx="2528">
                        <c:v>24.60009765625</c:v>
                      </c:pt>
                      <c:pt idx="2529">
                        <c:v>24.60009765625</c:v>
                      </c:pt>
                      <c:pt idx="2530">
                        <c:v>24.60009765625</c:v>
                      </c:pt>
                      <c:pt idx="2531">
                        <c:v>24.60009765625</c:v>
                      </c:pt>
                      <c:pt idx="2532">
                        <c:v>24.5</c:v>
                      </c:pt>
                      <c:pt idx="2533">
                        <c:v>24.400146484375</c:v>
                      </c:pt>
                      <c:pt idx="2534">
                        <c:v>24.300048828125</c:v>
                      </c:pt>
                      <c:pt idx="2535">
                        <c:v>24.300048828125</c:v>
                      </c:pt>
                      <c:pt idx="2536">
                        <c:v>24.300048828125</c:v>
                      </c:pt>
                      <c:pt idx="2537">
                        <c:v>24.300048828125</c:v>
                      </c:pt>
                      <c:pt idx="2538">
                        <c:v>24.300048828125</c:v>
                      </c:pt>
                      <c:pt idx="2539">
                        <c:v>24.300048828125</c:v>
                      </c:pt>
                      <c:pt idx="2540">
                        <c:v>24.400146484375</c:v>
                      </c:pt>
                      <c:pt idx="2541">
                        <c:v>24.400146484375</c:v>
                      </c:pt>
                      <c:pt idx="2542">
                        <c:v>24.400146484375</c:v>
                      </c:pt>
                      <c:pt idx="2543">
                        <c:v>24.400146484375</c:v>
                      </c:pt>
                      <c:pt idx="2544">
                        <c:v>24.400146484375</c:v>
                      </c:pt>
                      <c:pt idx="2545">
                        <c:v>24.400146484375</c:v>
                      </c:pt>
                      <c:pt idx="2546">
                        <c:v>24.400146484375</c:v>
                      </c:pt>
                      <c:pt idx="2547">
                        <c:v>24.400146484375</c:v>
                      </c:pt>
                      <c:pt idx="2548">
                        <c:v>24.400146484375</c:v>
                      </c:pt>
                      <c:pt idx="2549">
                        <c:v>24.400146484375</c:v>
                      </c:pt>
                      <c:pt idx="2550">
                        <c:v>24.400146484375</c:v>
                      </c:pt>
                      <c:pt idx="2551">
                        <c:v>24.400146484375</c:v>
                      </c:pt>
                      <c:pt idx="2552">
                        <c:v>24.300048828125</c:v>
                      </c:pt>
                      <c:pt idx="2553">
                        <c:v>24.400146484375</c:v>
                      </c:pt>
                      <c:pt idx="2554">
                        <c:v>24.400146484375</c:v>
                      </c:pt>
                      <c:pt idx="2555">
                        <c:v>24.300048828125</c:v>
                      </c:pt>
                      <c:pt idx="2556">
                        <c:v>24.400146484375</c:v>
                      </c:pt>
                      <c:pt idx="2557">
                        <c:v>24.400146484375</c:v>
                      </c:pt>
                      <c:pt idx="2558">
                        <c:v>24.400146484375</c:v>
                      </c:pt>
                      <c:pt idx="2559">
                        <c:v>24.400146484375</c:v>
                      </c:pt>
                      <c:pt idx="2560">
                        <c:v>24.400146484375</c:v>
                      </c:pt>
                      <c:pt idx="2561">
                        <c:v>24.400146484375</c:v>
                      </c:pt>
                      <c:pt idx="2562">
                        <c:v>24.5</c:v>
                      </c:pt>
                      <c:pt idx="2563">
                        <c:v>24.199951171875</c:v>
                      </c:pt>
                      <c:pt idx="2564">
                        <c:v>24.300048828125</c:v>
                      </c:pt>
                      <c:pt idx="2565">
                        <c:v>24.300048828125</c:v>
                      </c:pt>
                      <c:pt idx="2566">
                        <c:v>24.199951171875</c:v>
                      </c:pt>
                      <c:pt idx="2567">
                        <c:v>24.300048828125</c:v>
                      </c:pt>
                      <c:pt idx="2568">
                        <c:v>24.300048828125</c:v>
                      </c:pt>
                      <c:pt idx="2569">
                        <c:v>24.300048828125</c:v>
                      </c:pt>
                      <c:pt idx="2570">
                        <c:v>24.300048828125</c:v>
                      </c:pt>
                      <c:pt idx="2571">
                        <c:v>24.400146484375</c:v>
                      </c:pt>
                      <c:pt idx="2572">
                        <c:v>24.400146484375</c:v>
                      </c:pt>
                      <c:pt idx="2573">
                        <c:v>24.400146484375</c:v>
                      </c:pt>
                      <c:pt idx="2574">
                        <c:v>24.300048828125</c:v>
                      </c:pt>
                      <c:pt idx="2575">
                        <c:v>24.400146484375</c:v>
                      </c:pt>
                      <c:pt idx="2576">
                        <c:v>24.400146484375</c:v>
                      </c:pt>
                      <c:pt idx="2577">
                        <c:v>24.400146484375</c:v>
                      </c:pt>
                      <c:pt idx="2578">
                        <c:v>24.400146484375</c:v>
                      </c:pt>
                      <c:pt idx="2579">
                        <c:v>24.400146484375</c:v>
                      </c:pt>
                      <c:pt idx="2580">
                        <c:v>24.400146484375</c:v>
                      </c:pt>
                      <c:pt idx="2581">
                        <c:v>24.400146484375</c:v>
                      </c:pt>
                      <c:pt idx="2582">
                        <c:v>24.400146484375</c:v>
                      </c:pt>
                      <c:pt idx="2583">
                        <c:v>24.400146484375</c:v>
                      </c:pt>
                      <c:pt idx="2584">
                        <c:v>24.400146484375</c:v>
                      </c:pt>
                      <c:pt idx="2585">
                        <c:v>24.400146484375</c:v>
                      </c:pt>
                      <c:pt idx="2586">
                        <c:v>24.400146484375</c:v>
                      </c:pt>
                      <c:pt idx="2587">
                        <c:v>24.400146484375</c:v>
                      </c:pt>
                      <c:pt idx="2588">
                        <c:v>24.400146484375</c:v>
                      </c:pt>
                      <c:pt idx="2589">
                        <c:v>24.400146484375</c:v>
                      </c:pt>
                      <c:pt idx="2590">
                        <c:v>24.400146484375</c:v>
                      </c:pt>
                      <c:pt idx="2591">
                        <c:v>24.400146484375</c:v>
                      </c:pt>
                      <c:pt idx="2592">
                        <c:v>24.400146484375</c:v>
                      </c:pt>
                      <c:pt idx="2593">
                        <c:v>24.400146484375</c:v>
                      </c:pt>
                      <c:pt idx="2594">
                        <c:v>24.300048828125</c:v>
                      </c:pt>
                      <c:pt idx="2595">
                        <c:v>24.300048828125</c:v>
                      </c:pt>
                      <c:pt idx="2596">
                        <c:v>24.300048828125</c:v>
                      </c:pt>
                      <c:pt idx="2597">
                        <c:v>24.300048828125</c:v>
                      </c:pt>
                      <c:pt idx="2598">
                        <c:v>24.199951171875</c:v>
                      </c:pt>
                      <c:pt idx="2599">
                        <c:v>24.300048828125</c:v>
                      </c:pt>
                      <c:pt idx="2600">
                        <c:v>24.400146484375</c:v>
                      </c:pt>
                      <c:pt idx="2601">
                        <c:v>24.400146484375</c:v>
                      </c:pt>
                      <c:pt idx="2602">
                        <c:v>24.400146484375</c:v>
                      </c:pt>
                      <c:pt idx="2603">
                        <c:v>24.400146484375</c:v>
                      </c:pt>
                      <c:pt idx="2604">
                        <c:v>24.400146484375</c:v>
                      </c:pt>
                      <c:pt idx="2605">
                        <c:v>24.400146484375</c:v>
                      </c:pt>
                      <c:pt idx="2606">
                        <c:v>24.300048828125</c:v>
                      </c:pt>
                      <c:pt idx="2607">
                        <c:v>24.300048828125</c:v>
                      </c:pt>
                      <c:pt idx="2608">
                        <c:v>24.400146484375</c:v>
                      </c:pt>
                      <c:pt idx="2609">
                        <c:v>24.300048828125</c:v>
                      </c:pt>
                      <c:pt idx="2610">
                        <c:v>24.300048828125</c:v>
                      </c:pt>
                      <c:pt idx="2611">
                        <c:v>24.300048828125</c:v>
                      </c:pt>
                      <c:pt idx="2612">
                        <c:v>24.300048828125</c:v>
                      </c:pt>
                      <c:pt idx="2613">
                        <c:v>24.400146484375</c:v>
                      </c:pt>
                      <c:pt idx="2614">
                        <c:v>24.300048828125</c:v>
                      </c:pt>
                      <c:pt idx="2615">
                        <c:v>24.300048828125</c:v>
                      </c:pt>
                      <c:pt idx="2616">
                        <c:v>24.300048828125</c:v>
                      </c:pt>
                      <c:pt idx="2617">
                        <c:v>24.400146484375</c:v>
                      </c:pt>
                      <c:pt idx="2618">
                        <c:v>24.300048828125</c:v>
                      </c:pt>
                      <c:pt idx="2619">
                        <c:v>24.300048828125</c:v>
                      </c:pt>
                      <c:pt idx="2620">
                        <c:v>24.300048828125</c:v>
                      </c:pt>
                      <c:pt idx="2621">
                        <c:v>24.300048828125</c:v>
                      </c:pt>
                      <c:pt idx="2622">
                        <c:v>24.300048828125</c:v>
                      </c:pt>
                      <c:pt idx="2623">
                        <c:v>24.300048828125</c:v>
                      </c:pt>
                      <c:pt idx="2624">
                        <c:v>24.300048828125</c:v>
                      </c:pt>
                      <c:pt idx="2625">
                        <c:v>24.300048828125</c:v>
                      </c:pt>
                      <c:pt idx="2626">
                        <c:v>24.300048828125</c:v>
                      </c:pt>
                      <c:pt idx="2627">
                        <c:v>24.300048828125</c:v>
                      </c:pt>
                      <c:pt idx="2628">
                        <c:v>24.300048828125</c:v>
                      </c:pt>
                      <c:pt idx="2629">
                        <c:v>24.300048828125</c:v>
                      </c:pt>
                      <c:pt idx="2630">
                        <c:v>24.300048828125</c:v>
                      </c:pt>
                      <c:pt idx="2631">
                        <c:v>24.300048828125</c:v>
                      </c:pt>
                      <c:pt idx="2632">
                        <c:v>24.400146484375</c:v>
                      </c:pt>
                      <c:pt idx="2633">
                        <c:v>24.300048828125</c:v>
                      </c:pt>
                      <c:pt idx="2634">
                        <c:v>24.300048828125</c:v>
                      </c:pt>
                      <c:pt idx="2635">
                        <c:v>24.300048828125</c:v>
                      </c:pt>
                      <c:pt idx="2636">
                        <c:v>24.400146484375</c:v>
                      </c:pt>
                      <c:pt idx="2637">
                        <c:v>24.400146484375</c:v>
                      </c:pt>
                      <c:pt idx="2638">
                        <c:v>24.400146484375</c:v>
                      </c:pt>
                      <c:pt idx="2639">
                        <c:v>24.400146484375</c:v>
                      </c:pt>
                      <c:pt idx="2640">
                        <c:v>24.400146484375</c:v>
                      </c:pt>
                      <c:pt idx="2641">
                        <c:v>24.300048828125</c:v>
                      </c:pt>
                      <c:pt idx="2642">
                        <c:v>24.300048828125</c:v>
                      </c:pt>
                      <c:pt idx="2643">
                        <c:v>24.300048828125</c:v>
                      </c:pt>
                      <c:pt idx="2644">
                        <c:v>24.300048828125</c:v>
                      </c:pt>
                      <c:pt idx="2645">
                        <c:v>24.300048828125</c:v>
                      </c:pt>
                      <c:pt idx="2646">
                        <c:v>24.300048828125</c:v>
                      </c:pt>
                      <c:pt idx="2647">
                        <c:v>24.300048828125</c:v>
                      </c:pt>
                      <c:pt idx="2648">
                        <c:v>24.300048828125</c:v>
                      </c:pt>
                      <c:pt idx="2649">
                        <c:v>24.199951171875</c:v>
                      </c:pt>
                      <c:pt idx="2650">
                        <c:v>24.199951171875</c:v>
                      </c:pt>
                      <c:pt idx="2651">
                        <c:v>24.300048828125</c:v>
                      </c:pt>
                      <c:pt idx="2652">
                        <c:v>24.199951171875</c:v>
                      </c:pt>
                      <c:pt idx="2653">
                        <c:v>24.300048828125</c:v>
                      </c:pt>
                      <c:pt idx="2654">
                        <c:v>24.199951171875</c:v>
                      </c:pt>
                      <c:pt idx="2655">
                        <c:v>24.199951171875</c:v>
                      </c:pt>
                      <c:pt idx="2656">
                        <c:v>24.199951171875</c:v>
                      </c:pt>
                      <c:pt idx="2657">
                        <c:v>24.199951171875</c:v>
                      </c:pt>
                      <c:pt idx="2658">
                        <c:v>24.199951171875</c:v>
                      </c:pt>
                      <c:pt idx="2659">
                        <c:v>24.199951171875</c:v>
                      </c:pt>
                      <c:pt idx="2660">
                        <c:v>24.300048828125</c:v>
                      </c:pt>
                      <c:pt idx="2661">
                        <c:v>24.300048828125</c:v>
                      </c:pt>
                      <c:pt idx="2662">
                        <c:v>24.199951171875</c:v>
                      </c:pt>
                      <c:pt idx="2663">
                        <c:v>24.300048828125</c:v>
                      </c:pt>
                      <c:pt idx="2664">
                        <c:v>24.300048828125</c:v>
                      </c:pt>
                      <c:pt idx="2665">
                        <c:v>24.300048828125</c:v>
                      </c:pt>
                      <c:pt idx="2666">
                        <c:v>24.199951171875</c:v>
                      </c:pt>
                      <c:pt idx="2667">
                        <c:v>24.199951171875</c:v>
                      </c:pt>
                      <c:pt idx="2668">
                        <c:v>24.199951171875</c:v>
                      </c:pt>
                      <c:pt idx="2669">
                        <c:v>24.199951171875</c:v>
                      </c:pt>
                      <c:pt idx="2670">
                        <c:v>24.199951171875</c:v>
                      </c:pt>
                      <c:pt idx="2671">
                        <c:v>24.199951171875</c:v>
                      </c:pt>
                      <c:pt idx="2672">
                        <c:v>24.300048828125</c:v>
                      </c:pt>
                      <c:pt idx="2673">
                        <c:v>24.300048828125</c:v>
                      </c:pt>
                      <c:pt idx="2674">
                        <c:v>24.300048828125</c:v>
                      </c:pt>
                      <c:pt idx="2675">
                        <c:v>24.300048828125</c:v>
                      </c:pt>
                      <c:pt idx="2676">
                        <c:v>24.300048828125</c:v>
                      </c:pt>
                      <c:pt idx="2677">
                        <c:v>24.300048828125</c:v>
                      </c:pt>
                      <c:pt idx="2678">
                        <c:v>24.300048828125</c:v>
                      </c:pt>
                      <c:pt idx="2679">
                        <c:v>24.300048828125</c:v>
                      </c:pt>
                      <c:pt idx="2680">
                        <c:v>24.300048828125</c:v>
                      </c:pt>
                      <c:pt idx="2681">
                        <c:v>24.300048828125</c:v>
                      </c:pt>
                      <c:pt idx="2682">
                        <c:v>24.300048828125</c:v>
                      </c:pt>
                      <c:pt idx="2683">
                        <c:v>24.300048828125</c:v>
                      </c:pt>
                      <c:pt idx="2684">
                        <c:v>24.199951171875</c:v>
                      </c:pt>
                      <c:pt idx="2685">
                        <c:v>24.199951171875</c:v>
                      </c:pt>
                      <c:pt idx="2686">
                        <c:v>24.300048828125</c:v>
                      </c:pt>
                      <c:pt idx="2687">
                        <c:v>24.199951171875</c:v>
                      </c:pt>
                      <c:pt idx="2688">
                        <c:v>24.300048828125</c:v>
                      </c:pt>
                      <c:pt idx="2689">
                        <c:v>24.199951171875</c:v>
                      </c:pt>
                      <c:pt idx="2690">
                        <c:v>24.199951171875</c:v>
                      </c:pt>
                      <c:pt idx="2691">
                        <c:v>24.300048828125</c:v>
                      </c:pt>
                      <c:pt idx="2692">
                        <c:v>24.199951171875</c:v>
                      </c:pt>
                      <c:pt idx="2693">
                        <c:v>24.199951171875</c:v>
                      </c:pt>
                      <c:pt idx="2694">
                        <c:v>24.199951171875</c:v>
                      </c:pt>
                      <c:pt idx="2695">
                        <c:v>24.300048828125</c:v>
                      </c:pt>
                      <c:pt idx="2696">
                        <c:v>24.300048828125</c:v>
                      </c:pt>
                      <c:pt idx="2697">
                        <c:v>24.300048828125</c:v>
                      </c:pt>
                      <c:pt idx="2698">
                        <c:v>24.199951171875</c:v>
                      </c:pt>
                      <c:pt idx="2699">
                        <c:v>24.199951171875</c:v>
                      </c:pt>
                      <c:pt idx="2700">
                        <c:v>24.300048828125</c:v>
                      </c:pt>
                      <c:pt idx="2701">
                        <c:v>24.300048828125</c:v>
                      </c:pt>
                      <c:pt idx="2702">
                        <c:v>24.300048828125</c:v>
                      </c:pt>
                      <c:pt idx="2703">
                        <c:v>24.300048828125</c:v>
                      </c:pt>
                      <c:pt idx="2704">
                        <c:v>24.300048828125</c:v>
                      </c:pt>
                      <c:pt idx="2705">
                        <c:v>24.199951171875</c:v>
                      </c:pt>
                      <c:pt idx="2706">
                        <c:v>24.300048828125</c:v>
                      </c:pt>
                      <c:pt idx="2707">
                        <c:v>24.300048828125</c:v>
                      </c:pt>
                      <c:pt idx="2708">
                        <c:v>24.10009765625</c:v>
                      </c:pt>
                      <c:pt idx="2709">
                        <c:v>24.199951171875</c:v>
                      </c:pt>
                      <c:pt idx="2710">
                        <c:v>24.199951171875</c:v>
                      </c:pt>
                      <c:pt idx="2711">
                        <c:v>24.199951171875</c:v>
                      </c:pt>
                      <c:pt idx="2712">
                        <c:v>24.199951171875</c:v>
                      </c:pt>
                      <c:pt idx="2713">
                        <c:v>24.300048828125</c:v>
                      </c:pt>
                      <c:pt idx="2714">
                        <c:v>24.10009765625</c:v>
                      </c:pt>
                      <c:pt idx="2715">
                        <c:v>24.10009765625</c:v>
                      </c:pt>
                      <c:pt idx="2716">
                        <c:v>24.10009765625</c:v>
                      </c:pt>
                      <c:pt idx="2717">
                        <c:v>24.10009765625</c:v>
                      </c:pt>
                      <c:pt idx="2718">
                        <c:v>24.10009765625</c:v>
                      </c:pt>
                      <c:pt idx="2719">
                        <c:v>24.10009765625</c:v>
                      </c:pt>
                      <c:pt idx="2720">
                        <c:v>24.199951171875</c:v>
                      </c:pt>
                      <c:pt idx="2721">
                        <c:v>24.300048828125</c:v>
                      </c:pt>
                      <c:pt idx="2722">
                        <c:v>24.300048828125</c:v>
                      </c:pt>
                      <c:pt idx="2723">
                        <c:v>24.300048828125</c:v>
                      </c:pt>
                      <c:pt idx="2724">
                        <c:v>24.199951171875</c:v>
                      </c:pt>
                      <c:pt idx="2725">
                        <c:v>24.300048828125</c:v>
                      </c:pt>
                      <c:pt idx="2726">
                        <c:v>24.10009765625</c:v>
                      </c:pt>
                      <c:pt idx="2727">
                        <c:v>24.10009765625</c:v>
                      </c:pt>
                      <c:pt idx="2728">
                        <c:v>24.10009765625</c:v>
                      </c:pt>
                      <c:pt idx="2729">
                        <c:v>24.10009765625</c:v>
                      </c:pt>
                      <c:pt idx="2730">
                        <c:v>24.10009765625</c:v>
                      </c:pt>
                      <c:pt idx="2731">
                        <c:v>24.10009765625</c:v>
                      </c:pt>
                      <c:pt idx="2732">
                        <c:v>24.10009765625</c:v>
                      </c:pt>
                      <c:pt idx="2733">
                        <c:v>24.10009765625</c:v>
                      </c:pt>
                      <c:pt idx="2734">
                        <c:v>24.199951171875</c:v>
                      </c:pt>
                      <c:pt idx="2735">
                        <c:v>24.199951171875</c:v>
                      </c:pt>
                      <c:pt idx="2736">
                        <c:v>24.199951171875</c:v>
                      </c:pt>
                      <c:pt idx="2737">
                        <c:v>24.199951171875</c:v>
                      </c:pt>
                      <c:pt idx="2738">
                        <c:v>24.199951171875</c:v>
                      </c:pt>
                      <c:pt idx="2739">
                        <c:v>24.199951171875</c:v>
                      </c:pt>
                      <c:pt idx="2740">
                        <c:v>24.199951171875</c:v>
                      </c:pt>
                      <c:pt idx="2741">
                        <c:v>24.199951171875</c:v>
                      </c:pt>
                      <c:pt idx="2742">
                        <c:v>24.199951171875</c:v>
                      </c:pt>
                      <c:pt idx="2743">
                        <c:v>24.199951171875</c:v>
                      </c:pt>
                      <c:pt idx="2744">
                        <c:v>24.300048828125</c:v>
                      </c:pt>
                      <c:pt idx="2745">
                        <c:v>24.300048828125</c:v>
                      </c:pt>
                      <c:pt idx="2746">
                        <c:v>24.199951171875</c:v>
                      </c:pt>
                      <c:pt idx="2747">
                        <c:v>24.300048828125</c:v>
                      </c:pt>
                      <c:pt idx="2748">
                        <c:v>24.300048828125</c:v>
                      </c:pt>
                      <c:pt idx="2749">
                        <c:v>24.300048828125</c:v>
                      </c:pt>
                      <c:pt idx="2750">
                        <c:v>24.300048828125</c:v>
                      </c:pt>
                      <c:pt idx="2751">
                        <c:v>24.300048828125</c:v>
                      </c:pt>
                      <c:pt idx="2752">
                        <c:v>24.300048828125</c:v>
                      </c:pt>
                      <c:pt idx="2753">
                        <c:v>24.300048828125</c:v>
                      </c:pt>
                      <c:pt idx="2754">
                        <c:v>24.300048828125</c:v>
                      </c:pt>
                      <c:pt idx="2755">
                        <c:v>24.300048828125</c:v>
                      </c:pt>
                      <c:pt idx="2756">
                        <c:v>24.199951171875</c:v>
                      </c:pt>
                      <c:pt idx="2757">
                        <c:v>24.199951171875</c:v>
                      </c:pt>
                      <c:pt idx="2758">
                        <c:v>24.199951171875</c:v>
                      </c:pt>
                      <c:pt idx="2759">
                        <c:v>24.199951171875</c:v>
                      </c:pt>
                      <c:pt idx="2760">
                        <c:v>24.199951171875</c:v>
                      </c:pt>
                      <c:pt idx="2761">
                        <c:v>24.199951171875</c:v>
                      </c:pt>
                      <c:pt idx="2762">
                        <c:v>24.199951171875</c:v>
                      </c:pt>
                      <c:pt idx="2763">
                        <c:v>24.199951171875</c:v>
                      </c:pt>
                      <c:pt idx="2764">
                        <c:v>24.199951171875</c:v>
                      </c:pt>
                      <c:pt idx="2765">
                        <c:v>24.300048828125</c:v>
                      </c:pt>
                      <c:pt idx="2766">
                        <c:v>24.199951171875</c:v>
                      </c:pt>
                      <c:pt idx="2767">
                        <c:v>24.199951171875</c:v>
                      </c:pt>
                      <c:pt idx="2768">
                        <c:v>24.199951171875</c:v>
                      </c:pt>
                      <c:pt idx="2769">
                        <c:v>24.199951171875</c:v>
                      </c:pt>
                      <c:pt idx="2770">
                        <c:v>24.199951171875</c:v>
                      </c:pt>
                      <c:pt idx="2771">
                        <c:v>24.199951171875</c:v>
                      </c:pt>
                      <c:pt idx="2772">
                        <c:v>24.199951171875</c:v>
                      </c:pt>
                      <c:pt idx="2773">
                        <c:v>24.199951171875</c:v>
                      </c:pt>
                      <c:pt idx="2774">
                        <c:v>24.199951171875</c:v>
                      </c:pt>
                      <c:pt idx="2775">
                        <c:v>24.199951171875</c:v>
                      </c:pt>
                      <c:pt idx="2776">
                        <c:v>24.199951171875</c:v>
                      </c:pt>
                      <c:pt idx="2777">
                        <c:v>24.199951171875</c:v>
                      </c:pt>
                      <c:pt idx="2778">
                        <c:v>24.199951171875</c:v>
                      </c:pt>
                      <c:pt idx="2779">
                        <c:v>24.199951171875</c:v>
                      </c:pt>
                      <c:pt idx="2780">
                        <c:v>24.199951171875</c:v>
                      </c:pt>
                      <c:pt idx="2781">
                        <c:v>24.199951171875</c:v>
                      </c:pt>
                      <c:pt idx="2782">
                        <c:v>24.199951171875</c:v>
                      </c:pt>
                      <c:pt idx="2783">
                        <c:v>24.300048828125</c:v>
                      </c:pt>
                      <c:pt idx="2784">
                        <c:v>24.300048828125</c:v>
                      </c:pt>
                      <c:pt idx="2785">
                        <c:v>24.300048828125</c:v>
                      </c:pt>
                      <c:pt idx="2786">
                        <c:v>24.199951171875</c:v>
                      </c:pt>
                      <c:pt idx="2787">
                        <c:v>24.10009765625</c:v>
                      </c:pt>
                      <c:pt idx="2788">
                        <c:v>24.10009765625</c:v>
                      </c:pt>
                      <c:pt idx="2789">
                        <c:v>24.10009765625</c:v>
                      </c:pt>
                      <c:pt idx="2790">
                        <c:v>24.10009765625</c:v>
                      </c:pt>
                      <c:pt idx="2791">
                        <c:v>24.199951171875</c:v>
                      </c:pt>
                      <c:pt idx="2792">
                        <c:v>24.10009765625</c:v>
                      </c:pt>
                      <c:pt idx="2793">
                        <c:v>24.10009765625</c:v>
                      </c:pt>
                      <c:pt idx="2794">
                        <c:v>24.199951171875</c:v>
                      </c:pt>
                      <c:pt idx="2795">
                        <c:v>24.10009765625</c:v>
                      </c:pt>
                      <c:pt idx="2796">
                        <c:v>24.199951171875</c:v>
                      </c:pt>
                      <c:pt idx="2797">
                        <c:v>24.199951171875</c:v>
                      </c:pt>
                      <c:pt idx="2798">
                        <c:v>24.199951171875</c:v>
                      </c:pt>
                      <c:pt idx="2799">
                        <c:v>24.10009765625</c:v>
                      </c:pt>
                      <c:pt idx="2800">
                        <c:v>24.199951171875</c:v>
                      </c:pt>
                      <c:pt idx="2801">
                        <c:v>24.199951171875</c:v>
                      </c:pt>
                      <c:pt idx="2802">
                        <c:v>24.10009765625</c:v>
                      </c:pt>
                      <c:pt idx="2803">
                        <c:v>24.199951171875</c:v>
                      </c:pt>
                      <c:pt idx="2804">
                        <c:v>24.199951171875</c:v>
                      </c:pt>
                      <c:pt idx="2805">
                        <c:v>24.10009765625</c:v>
                      </c:pt>
                      <c:pt idx="2806">
                        <c:v>24.10009765625</c:v>
                      </c:pt>
                      <c:pt idx="2807">
                        <c:v>24.10009765625</c:v>
                      </c:pt>
                      <c:pt idx="2808">
                        <c:v>24</c:v>
                      </c:pt>
                      <c:pt idx="2809">
                        <c:v>24</c:v>
                      </c:pt>
                      <c:pt idx="2810">
                        <c:v>24</c:v>
                      </c:pt>
                      <c:pt idx="2811">
                        <c:v>24.199951171875</c:v>
                      </c:pt>
                      <c:pt idx="2812">
                        <c:v>24.199951171875</c:v>
                      </c:pt>
                      <c:pt idx="2813">
                        <c:v>24.199951171875</c:v>
                      </c:pt>
                      <c:pt idx="2814">
                        <c:v>24.199951171875</c:v>
                      </c:pt>
                      <c:pt idx="2815">
                        <c:v>24.199951171875</c:v>
                      </c:pt>
                      <c:pt idx="2816">
                        <c:v>24.199951171875</c:v>
                      </c:pt>
                      <c:pt idx="2817">
                        <c:v>24.10009765625</c:v>
                      </c:pt>
                      <c:pt idx="2818">
                        <c:v>24.199951171875</c:v>
                      </c:pt>
                      <c:pt idx="2819">
                        <c:v>24.10009765625</c:v>
                      </c:pt>
                      <c:pt idx="2820">
                        <c:v>24.10009765625</c:v>
                      </c:pt>
                      <c:pt idx="2821">
                        <c:v>24.10009765625</c:v>
                      </c:pt>
                      <c:pt idx="2822">
                        <c:v>24.10009765625</c:v>
                      </c:pt>
                      <c:pt idx="2823">
                        <c:v>24.10009765625</c:v>
                      </c:pt>
                      <c:pt idx="2824">
                        <c:v>24.10009765625</c:v>
                      </c:pt>
                      <c:pt idx="2825">
                        <c:v>24.10009765625</c:v>
                      </c:pt>
                      <c:pt idx="2826">
                        <c:v>24.10009765625</c:v>
                      </c:pt>
                      <c:pt idx="2827">
                        <c:v>24.10009765625</c:v>
                      </c:pt>
                      <c:pt idx="2828">
                        <c:v>24.10009765625</c:v>
                      </c:pt>
                      <c:pt idx="2829">
                        <c:v>24.10009765625</c:v>
                      </c:pt>
                      <c:pt idx="2830">
                        <c:v>24.10009765625</c:v>
                      </c:pt>
                      <c:pt idx="2831">
                        <c:v>24.10009765625</c:v>
                      </c:pt>
                      <c:pt idx="2832">
                        <c:v>24.10009765625</c:v>
                      </c:pt>
                      <c:pt idx="2833">
                        <c:v>24.10009765625</c:v>
                      </c:pt>
                      <c:pt idx="2834">
                        <c:v>24.10009765625</c:v>
                      </c:pt>
                      <c:pt idx="2835">
                        <c:v>24.10009765625</c:v>
                      </c:pt>
                      <c:pt idx="2836">
                        <c:v>24.10009765625</c:v>
                      </c:pt>
                      <c:pt idx="2837">
                        <c:v>24.199951171875</c:v>
                      </c:pt>
                      <c:pt idx="2838">
                        <c:v>24.10009765625</c:v>
                      </c:pt>
                      <c:pt idx="2839">
                        <c:v>24.199951171875</c:v>
                      </c:pt>
                      <c:pt idx="2840">
                        <c:v>24.199951171875</c:v>
                      </c:pt>
                      <c:pt idx="2841">
                        <c:v>24.10009765625</c:v>
                      </c:pt>
                      <c:pt idx="2842">
                        <c:v>24.10009765625</c:v>
                      </c:pt>
                      <c:pt idx="2843">
                        <c:v>24.10009765625</c:v>
                      </c:pt>
                      <c:pt idx="2844">
                        <c:v>24.10009765625</c:v>
                      </c:pt>
                      <c:pt idx="2845">
                        <c:v>24.10009765625</c:v>
                      </c:pt>
                      <c:pt idx="2846">
                        <c:v>24.10009765625</c:v>
                      </c:pt>
                      <c:pt idx="2847">
                        <c:v>24</c:v>
                      </c:pt>
                      <c:pt idx="2848">
                        <c:v>24.10009765625</c:v>
                      </c:pt>
                      <c:pt idx="2849">
                        <c:v>24.10009765625</c:v>
                      </c:pt>
                      <c:pt idx="2850">
                        <c:v>24.10009765625</c:v>
                      </c:pt>
                      <c:pt idx="2851">
                        <c:v>24.10009765625</c:v>
                      </c:pt>
                      <c:pt idx="2852">
                        <c:v>24.10009765625</c:v>
                      </c:pt>
                      <c:pt idx="2853">
                        <c:v>24.10009765625</c:v>
                      </c:pt>
                      <c:pt idx="2854">
                        <c:v>24.10009765625</c:v>
                      </c:pt>
                      <c:pt idx="2855">
                        <c:v>24.10009765625</c:v>
                      </c:pt>
                      <c:pt idx="2856">
                        <c:v>24.10009765625</c:v>
                      </c:pt>
                      <c:pt idx="2857">
                        <c:v>24.10009765625</c:v>
                      </c:pt>
                      <c:pt idx="2858">
                        <c:v>24.10009765625</c:v>
                      </c:pt>
                      <c:pt idx="2859">
                        <c:v>24.199951171875</c:v>
                      </c:pt>
                      <c:pt idx="2860">
                        <c:v>24.199951171875</c:v>
                      </c:pt>
                      <c:pt idx="2861">
                        <c:v>24.10009765625</c:v>
                      </c:pt>
                      <c:pt idx="2862">
                        <c:v>24.199951171875</c:v>
                      </c:pt>
                      <c:pt idx="2863">
                        <c:v>24.199951171875</c:v>
                      </c:pt>
                      <c:pt idx="2864">
                        <c:v>24.199951171875</c:v>
                      </c:pt>
                      <c:pt idx="2865">
                        <c:v>24.10009765625</c:v>
                      </c:pt>
                      <c:pt idx="2866">
                        <c:v>24.10009765625</c:v>
                      </c:pt>
                      <c:pt idx="2867">
                        <c:v>24.10009765625</c:v>
                      </c:pt>
                      <c:pt idx="2868">
                        <c:v>24.10009765625</c:v>
                      </c:pt>
                      <c:pt idx="2869">
                        <c:v>24.10009765625</c:v>
                      </c:pt>
                      <c:pt idx="2870">
                        <c:v>24.10009765625</c:v>
                      </c:pt>
                      <c:pt idx="2871">
                        <c:v>24.10009765625</c:v>
                      </c:pt>
                      <c:pt idx="2872">
                        <c:v>24.10009765625</c:v>
                      </c:pt>
                      <c:pt idx="2873">
                        <c:v>24.10009765625</c:v>
                      </c:pt>
                      <c:pt idx="2874">
                        <c:v>24.10009765625</c:v>
                      </c:pt>
                      <c:pt idx="2875">
                        <c:v>24.10009765625</c:v>
                      </c:pt>
                      <c:pt idx="2876">
                        <c:v>24</c:v>
                      </c:pt>
                      <c:pt idx="2877">
                        <c:v>24</c:v>
                      </c:pt>
                      <c:pt idx="2878">
                        <c:v>24.10009765625</c:v>
                      </c:pt>
                      <c:pt idx="2879">
                        <c:v>24.10009765625</c:v>
                      </c:pt>
                      <c:pt idx="2880">
                        <c:v>24.10009765625</c:v>
                      </c:pt>
                      <c:pt idx="2881">
                        <c:v>24.10009765625</c:v>
                      </c:pt>
                      <c:pt idx="2882">
                        <c:v>24.10009765625</c:v>
                      </c:pt>
                      <c:pt idx="2883">
                        <c:v>24</c:v>
                      </c:pt>
                      <c:pt idx="2884">
                        <c:v>24.199951171875</c:v>
                      </c:pt>
                      <c:pt idx="2885">
                        <c:v>24.199951171875</c:v>
                      </c:pt>
                      <c:pt idx="2886">
                        <c:v>24.10009765625</c:v>
                      </c:pt>
                      <c:pt idx="2887">
                        <c:v>24.10009765625</c:v>
                      </c:pt>
                      <c:pt idx="2888">
                        <c:v>24.199951171875</c:v>
                      </c:pt>
                      <c:pt idx="2889">
                        <c:v>24.10009765625</c:v>
                      </c:pt>
                      <c:pt idx="2890">
                        <c:v>24.10009765625</c:v>
                      </c:pt>
                      <c:pt idx="2891">
                        <c:v>24.10009765625</c:v>
                      </c:pt>
                      <c:pt idx="2892">
                        <c:v>24.10009765625</c:v>
                      </c:pt>
                      <c:pt idx="2893">
                        <c:v>24.10009765625</c:v>
                      </c:pt>
                      <c:pt idx="2894">
                        <c:v>24.10009765625</c:v>
                      </c:pt>
                      <c:pt idx="2895">
                        <c:v>24.10009765625</c:v>
                      </c:pt>
                      <c:pt idx="2896">
                        <c:v>24.10009765625</c:v>
                      </c:pt>
                      <c:pt idx="2897">
                        <c:v>24.10009765625</c:v>
                      </c:pt>
                      <c:pt idx="2898">
                        <c:v>24.199951171875</c:v>
                      </c:pt>
                      <c:pt idx="2899">
                        <c:v>24.199951171875</c:v>
                      </c:pt>
                      <c:pt idx="2900">
                        <c:v>24.10009765625</c:v>
                      </c:pt>
                      <c:pt idx="2901">
                        <c:v>24.10009765625</c:v>
                      </c:pt>
                      <c:pt idx="2902">
                        <c:v>24.199951171875</c:v>
                      </c:pt>
                      <c:pt idx="2903">
                        <c:v>24.10009765625</c:v>
                      </c:pt>
                      <c:pt idx="2904">
                        <c:v>24.10009765625</c:v>
                      </c:pt>
                      <c:pt idx="2905">
                        <c:v>24.10009765625</c:v>
                      </c:pt>
                      <c:pt idx="2906">
                        <c:v>24.10009765625</c:v>
                      </c:pt>
                      <c:pt idx="2907">
                        <c:v>24.10009765625</c:v>
                      </c:pt>
                      <c:pt idx="2908">
                        <c:v>24.10009765625</c:v>
                      </c:pt>
                      <c:pt idx="2909">
                        <c:v>24.10009765625</c:v>
                      </c:pt>
                      <c:pt idx="2910">
                        <c:v>24.10009765625</c:v>
                      </c:pt>
                      <c:pt idx="2911">
                        <c:v>24.10009765625</c:v>
                      </c:pt>
                      <c:pt idx="2912">
                        <c:v>24.10009765625</c:v>
                      </c:pt>
                      <c:pt idx="2913">
                        <c:v>24.10009765625</c:v>
                      </c:pt>
                      <c:pt idx="2914">
                        <c:v>24.10009765625</c:v>
                      </c:pt>
                      <c:pt idx="2915">
                        <c:v>24.10009765625</c:v>
                      </c:pt>
                      <c:pt idx="2916">
                        <c:v>24.10009765625</c:v>
                      </c:pt>
                      <c:pt idx="2917">
                        <c:v>24.10009765625</c:v>
                      </c:pt>
                      <c:pt idx="2918">
                        <c:v>24.10009765625</c:v>
                      </c:pt>
                      <c:pt idx="2919">
                        <c:v>24.10009765625</c:v>
                      </c:pt>
                      <c:pt idx="2920">
                        <c:v>24</c:v>
                      </c:pt>
                      <c:pt idx="2921">
                        <c:v>24.10009765625</c:v>
                      </c:pt>
                      <c:pt idx="2922">
                        <c:v>24</c:v>
                      </c:pt>
                      <c:pt idx="2923">
                        <c:v>24</c:v>
                      </c:pt>
                      <c:pt idx="2924">
                        <c:v>24</c:v>
                      </c:pt>
                      <c:pt idx="2925">
                        <c:v>24</c:v>
                      </c:pt>
                      <c:pt idx="2926">
                        <c:v>24.10009765625</c:v>
                      </c:pt>
                      <c:pt idx="2927">
                        <c:v>24.10009765625</c:v>
                      </c:pt>
                      <c:pt idx="2928">
                        <c:v>24.199951171875</c:v>
                      </c:pt>
                      <c:pt idx="2929">
                        <c:v>24.199951171875</c:v>
                      </c:pt>
                      <c:pt idx="2930">
                        <c:v>24.10009765625</c:v>
                      </c:pt>
                      <c:pt idx="2931">
                        <c:v>24.10009765625</c:v>
                      </c:pt>
                      <c:pt idx="2932">
                        <c:v>24.199951171875</c:v>
                      </c:pt>
                      <c:pt idx="2933">
                        <c:v>24.199951171875</c:v>
                      </c:pt>
                      <c:pt idx="2934">
                        <c:v>24.199951171875</c:v>
                      </c:pt>
                      <c:pt idx="2935">
                        <c:v>24.199951171875</c:v>
                      </c:pt>
                      <c:pt idx="2936">
                        <c:v>24.199951171875</c:v>
                      </c:pt>
                      <c:pt idx="2937">
                        <c:v>24.199951171875</c:v>
                      </c:pt>
                      <c:pt idx="2938">
                        <c:v>24.199951171875</c:v>
                      </c:pt>
                      <c:pt idx="2939">
                        <c:v>24.10009765625</c:v>
                      </c:pt>
                      <c:pt idx="2940">
                        <c:v>24.10009765625</c:v>
                      </c:pt>
                      <c:pt idx="2941">
                        <c:v>24.199951171875</c:v>
                      </c:pt>
                      <c:pt idx="2942">
                        <c:v>24.10009765625</c:v>
                      </c:pt>
                      <c:pt idx="2943">
                        <c:v>24.10009765625</c:v>
                      </c:pt>
                      <c:pt idx="2944">
                        <c:v>24.199951171875</c:v>
                      </c:pt>
                      <c:pt idx="2945">
                        <c:v>24.199951171875</c:v>
                      </c:pt>
                      <c:pt idx="2946">
                        <c:v>24.199951171875</c:v>
                      </c:pt>
                      <c:pt idx="2947">
                        <c:v>24.199951171875</c:v>
                      </c:pt>
                      <c:pt idx="2948">
                        <c:v>24.199951171875</c:v>
                      </c:pt>
                      <c:pt idx="2949">
                        <c:v>24.199951171875</c:v>
                      </c:pt>
                      <c:pt idx="2950">
                        <c:v>24.10009765625</c:v>
                      </c:pt>
                      <c:pt idx="2951">
                        <c:v>24.10009765625</c:v>
                      </c:pt>
                      <c:pt idx="2952">
                        <c:v>24.10009765625</c:v>
                      </c:pt>
                      <c:pt idx="2953">
                        <c:v>24.10009765625</c:v>
                      </c:pt>
                      <c:pt idx="2954">
                        <c:v>24.10009765625</c:v>
                      </c:pt>
                      <c:pt idx="2955">
                        <c:v>24.10009765625</c:v>
                      </c:pt>
                      <c:pt idx="2956">
                        <c:v>24.10009765625</c:v>
                      </c:pt>
                      <c:pt idx="2957">
                        <c:v>24.10009765625</c:v>
                      </c:pt>
                      <c:pt idx="2958">
                        <c:v>24.10009765625</c:v>
                      </c:pt>
                      <c:pt idx="2959">
                        <c:v>24.10009765625</c:v>
                      </c:pt>
                      <c:pt idx="2960">
                        <c:v>24.10009765625</c:v>
                      </c:pt>
                      <c:pt idx="2961">
                        <c:v>24.10009765625</c:v>
                      </c:pt>
                      <c:pt idx="2962">
                        <c:v>24.199951171875</c:v>
                      </c:pt>
                      <c:pt idx="2963">
                        <c:v>24.10009765625</c:v>
                      </c:pt>
                      <c:pt idx="2964">
                        <c:v>24.10009765625</c:v>
                      </c:pt>
                      <c:pt idx="2965">
                        <c:v>24.10009765625</c:v>
                      </c:pt>
                      <c:pt idx="2966">
                        <c:v>24.10009765625</c:v>
                      </c:pt>
                      <c:pt idx="2967">
                        <c:v>24.10009765625</c:v>
                      </c:pt>
                      <c:pt idx="2968">
                        <c:v>24.199951171875</c:v>
                      </c:pt>
                      <c:pt idx="2969">
                        <c:v>24.199951171875</c:v>
                      </c:pt>
                      <c:pt idx="2970">
                        <c:v>24.199951171875</c:v>
                      </c:pt>
                      <c:pt idx="2971">
                        <c:v>24.199951171875</c:v>
                      </c:pt>
                      <c:pt idx="2972">
                        <c:v>24.199951171875</c:v>
                      </c:pt>
                      <c:pt idx="2973">
                        <c:v>24.199951171875</c:v>
                      </c:pt>
                      <c:pt idx="2974">
                        <c:v>24.10009765625</c:v>
                      </c:pt>
                      <c:pt idx="2975">
                        <c:v>24</c:v>
                      </c:pt>
                      <c:pt idx="2976">
                        <c:v>24.10009765625</c:v>
                      </c:pt>
                      <c:pt idx="2977">
                        <c:v>24.10009765625</c:v>
                      </c:pt>
                      <c:pt idx="2978">
                        <c:v>24.10009765625</c:v>
                      </c:pt>
                      <c:pt idx="2979">
                        <c:v>24.10009765625</c:v>
                      </c:pt>
                      <c:pt idx="2980">
                        <c:v>24.10009765625</c:v>
                      </c:pt>
                      <c:pt idx="2981">
                        <c:v>24.10009765625</c:v>
                      </c:pt>
                      <c:pt idx="2982">
                        <c:v>24.10009765625</c:v>
                      </c:pt>
                      <c:pt idx="2983">
                        <c:v>24.10009765625</c:v>
                      </c:pt>
                      <c:pt idx="2984">
                        <c:v>24.10009765625</c:v>
                      </c:pt>
                      <c:pt idx="2985">
                        <c:v>24.10009765625</c:v>
                      </c:pt>
                      <c:pt idx="2986">
                        <c:v>24.199951171875</c:v>
                      </c:pt>
                      <c:pt idx="2987">
                        <c:v>24.199951171875</c:v>
                      </c:pt>
                      <c:pt idx="2988">
                        <c:v>24.199951171875</c:v>
                      </c:pt>
                      <c:pt idx="2989">
                        <c:v>24.199951171875</c:v>
                      </c:pt>
                      <c:pt idx="2990">
                        <c:v>24.199951171875</c:v>
                      </c:pt>
                      <c:pt idx="2991">
                        <c:v>24.199951171875</c:v>
                      </c:pt>
                      <c:pt idx="2992">
                        <c:v>24</c:v>
                      </c:pt>
                      <c:pt idx="2993">
                        <c:v>24</c:v>
                      </c:pt>
                      <c:pt idx="2994">
                        <c:v>24.10009765625</c:v>
                      </c:pt>
                      <c:pt idx="2995">
                        <c:v>24</c:v>
                      </c:pt>
                      <c:pt idx="2996">
                        <c:v>24.10009765625</c:v>
                      </c:pt>
                      <c:pt idx="2997">
                        <c:v>24.10009765625</c:v>
                      </c:pt>
                      <c:pt idx="2998">
                        <c:v>24.10009765625</c:v>
                      </c:pt>
                      <c:pt idx="2999">
                        <c:v>24.10009765625</c:v>
                      </c:pt>
                      <c:pt idx="3000">
                        <c:v>24.10009765625</c:v>
                      </c:pt>
                      <c:pt idx="3001">
                        <c:v>24.10009765625</c:v>
                      </c:pt>
                      <c:pt idx="3002">
                        <c:v>24.10009765625</c:v>
                      </c:pt>
                      <c:pt idx="3003">
                        <c:v>24.10009765625</c:v>
                      </c:pt>
                      <c:pt idx="3004">
                        <c:v>24.10009765625</c:v>
                      </c:pt>
                      <c:pt idx="3005">
                        <c:v>24.10009765625</c:v>
                      </c:pt>
                      <c:pt idx="3006">
                        <c:v>24</c:v>
                      </c:pt>
                      <c:pt idx="3007">
                        <c:v>24.10009765625</c:v>
                      </c:pt>
                      <c:pt idx="3008">
                        <c:v>24</c:v>
                      </c:pt>
                      <c:pt idx="3009">
                        <c:v>24</c:v>
                      </c:pt>
                      <c:pt idx="3010">
                        <c:v>24.199951171875</c:v>
                      </c:pt>
                      <c:pt idx="3011">
                        <c:v>24.10009765625</c:v>
                      </c:pt>
                      <c:pt idx="3012">
                        <c:v>24.10009765625</c:v>
                      </c:pt>
                      <c:pt idx="3013">
                        <c:v>24.10009765625</c:v>
                      </c:pt>
                      <c:pt idx="3014">
                        <c:v>24.10009765625</c:v>
                      </c:pt>
                      <c:pt idx="3015">
                        <c:v>24.199951171875</c:v>
                      </c:pt>
                      <c:pt idx="3016">
                        <c:v>24</c:v>
                      </c:pt>
                      <c:pt idx="3017">
                        <c:v>24.10009765625</c:v>
                      </c:pt>
                      <c:pt idx="3018">
                        <c:v>24</c:v>
                      </c:pt>
                      <c:pt idx="3019">
                        <c:v>24</c:v>
                      </c:pt>
                      <c:pt idx="3020">
                        <c:v>24</c:v>
                      </c:pt>
                      <c:pt idx="3021">
                        <c:v>24</c:v>
                      </c:pt>
                      <c:pt idx="3022">
                        <c:v>24.199951171875</c:v>
                      </c:pt>
                      <c:pt idx="3023">
                        <c:v>24.199951171875</c:v>
                      </c:pt>
                      <c:pt idx="3024">
                        <c:v>24.199951171875</c:v>
                      </c:pt>
                      <c:pt idx="3025">
                        <c:v>24.199951171875</c:v>
                      </c:pt>
                      <c:pt idx="3026">
                        <c:v>24.199951171875</c:v>
                      </c:pt>
                      <c:pt idx="3027">
                        <c:v>24.199951171875</c:v>
                      </c:pt>
                      <c:pt idx="3028">
                        <c:v>24.199951171875</c:v>
                      </c:pt>
                      <c:pt idx="3029">
                        <c:v>24.10009765625</c:v>
                      </c:pt>
                      <c:pt idx="3030">
                        <c:v>24</c:v>
                      </c:pt>
                      <c:pt idx="3031">
                        <c:v>24.10009765625</c:v>
                      </c:pt>
                      <c:pt idx="3032">
                        <c:v>24.10009765625</c:v>
                      </c:pt>
                      <c:pt idx="3033">
                        <c:v>24.10009765625</c:v>
                      </c:pt>
                      <c:pt idx="3034">
                        <c:v>24.10009765625</c:v>
                      </c:pt>
                      <c:pt idx="3035">
                        <c:v>24.10009765625</c:v>
                      </c:pt>
                      <c:pt idx="3036">
                        <c:v>24.10009765625</c:v>
                      </c:pt>
                      <c:pt idx="3037">
                        <c:v>24.10009765625</c:v>
                      </c:pt>
                      <c:pt idx="3038">
                        <c:v>24.10009765625</c:v>
                      </c:pt>
                      <c:pt idx="3039">
                        <c:v>24.10009765625</c:v>
                      </c:pt>
                      <c:pt idx="3040">
                        <c:v>24</c:v>
                      </c:pt>
                      <c:pt idx="3041">
                        <c:v>24.199951171875</c:v>
                      </c:pt>
                      <c:pt idx="3042">
                        <c:v>24.10009765625</c:v>
                      </c:pt>
                      <c:pt idx="3043">
                        <c:v>24.199951171875</c:v>
                      </c:pt>
                      <c:pt idx="3044">
                        <c:v>24.10009765625</c:v>
                      </c:pt>
                      <c:pt idx="3045">
                        <c:v>24.10009765625</c:v>
                      </c:pt>
                      <c:pt idx="3046">
                        <c:v>24</c:v>
                      </c:pt>
                      <c:pt idx="3047">
                        <c:v>24.10009765625</c:v>
                      </c:pt>
                      <c:pt idx="3048">
                        <c:v>24.10009765625</c:v>
                      </c:pt>
                      <c:pt idx="3049">
                        <c:v>24.10009765625</c:v>
                      </c:pt>
                      <c:pt idx="3050">
                        <c:v>24</c:v>
                      </c:pt>
                      <c:pt idx="3051">
                        <c:v>24.10009765625</c:v>
                      </c:pt>
                      <c:pt idx="3052">
                        <c:v>24.10009765625</c:v>
                      </c:pt>
                      <c:pt idx="3053">
                        <c:v>24</c:v>
                      </c:pt>
                      <c:pt idx="3054">
                        <c:v>24</c:v>
                      </c:pt>
                      <c:pt idx="3055">
                        <c:v>24.10009765625</c:v>
                      </c:pt>
                      <c:pt idx="3056">
                        <c:v>24</c:v>
                      </c:pt>
                      <c:pt idx="3057">
                        <c:v>24</c:v>
                      </c:pt>
                      <c:pt idx="3058">
                        <c:v>24</c:v>
                      </c:pt>
                      <c:pt idx="3059">
                        <c:v>24</c:v>
                      </c:pt>
                      <c:pt idx="3060">
                        <c:v>24</c:v>
                      </c:pt>
                      <c:pt idx="3061">
                        <c:v>24</c:v>
                      </c:pt>
                      <c:pt idx="3062">
                        <c:v>24</c:v>
                      </c:pt>
                      <c:pt idx="3063">
                        <c:v>24</c:v>
                      </c:pt>
                      <c:pt idx="3064">
                        <c:v>24.10009765625</c:v>
                      </c:pt>
                      <c:pt idx="3065">
                        <c:v>24</c:v>
                      </c:pt>
                      <c:pt idx="3066">
                        <c:v>24.10009765625</c:v>
                      </c:pt>
                      <c:pt idx="3067">
                        <c:v>24.10009765625</c:v>
                      </c:pt>
                      <c:pt idx="3068">
                        <c:v>24.10009765625</c:v>
                      </c:pt>
                      <c:pt idx="3069">
                        <c:v>24.10009765625</c:v>
                      </c:pt>
                      <c:pt idx="3070">
                        <c:v>24.10009765625</c:v>
                      </c:pt>
                      <c:pt idx="3071">
                        <c:v>24.10009765625</c:v>
                      </c:pt>
                      <c:pt idx="3072">
                        <c:v>24</c:v>
                      </c:pt>
                      <c:pt idx="3073">
                        <c:v>24.10009765625</c:v>
                      </c:pt>
                      <c:pt idx="3074">
                        <c:v>24</c:v>
                      </c:pt>
                      <c:pt idx="3075">
                        <c:v>24</c:v>
                      </c:pt>
                      <c:pt idx="3076">
                        <c:v>24.10009765625</c:v>
                      </c:pt>
                      <c:pt idx="3077">
                        <c:v>24</c:v>
                      </c:pt>
                      <c:pt idx="3078">
                        <c:v>24</c:v>
                      </c:pt>
                      <c:pt idx="3079">
                        <c:v>24</c:v>
                      </c:pt>
                      <c:pt idx="3080">
                        <c:v>24</c:v>
                      </c:pt>
                      <c:pt idx="3081">
                        <c:v>24</c:v>
                      </c:pt>
                      <c:pt idx="3082">
                        <c:v>24</c:v>
                      </c:pt>
                      <c:pt idx="3083">
                        <c:v>24</c:v>
                      </c:pt>
                      <c:pt idx="3084">
                        <c:v>24</c:v>
                      </c:pt>
                      <c:pt idx="3085">
                        <c:v>24</c:v>
                      </c:pt>
                      <c:pt idx="3086">
                        <c:v>24</c:v>
                      </c:pt>
                      <c:pt idx="3087">
                        <c:v>24.10009765625</c:v>
                      </c:pt>
                      <c:pt idx="3088">
                        <c:v>24</c:v>
                      </c:pt>
                      <c:pt idx="3089">
                        <c:v>24.10009765625</c:v>
                      </c:pt>
                      <c:pt idx="3090">
                        <c:v>24</c:v>
                      </c:pt>
                      <c:pt idx="3091">
                        <c:v>24.10009765625</c:v>
                      </c:pt>
                      <c:pt idx="3092">
                        <c:v>24.10009765625</c:v>
                      </c:pt>
                      <c:pt idx="3093">
                        <c:v>24</c:v>
                      </c:pt>
                      <c:pt idx="3094">
                        <c:v>24.10009765625</c:v>
                      </c:pt>
                      <c:pt idx="3095">
                        <c:v>24</c:v>
                      </c:pt>
                      <c:pt idx="3096">
                        <c:v>24.10009765625</c:v>
                      </c:pt>
                      <c:pt idx="3097">
                        <c:v>24.10009765625</c:v>
                      </c:pt>
                      <c:pt idx="3098">
                        <c:v>24</c:v>
                      </c:pt>
                      <c:pt idx="3099">
                        <c:v>24.10009765625</c:v>
                      </c:pt>
                      <c:pt idx="3100">
                        <c:v>24</c:v>
                      </c:pt>
                      <c:pt idx="3101">
                        <c:v>24</c:v>
                      </c:pt>
                      <c:pt idx="3102">
                        <c:v>24.10009765625</c:v>
                      </c:pt>
                      <c:pt idx="3103">
                        <c:v>24.10009765625</c:v>
                      </c:pt>
                      <c:pt idx="3104">
                        <c:v>24.10009765625</c:v>
                      </c:pt>
                      <c:pt idx="3105">
                        <c:v>24</c:v>
                      </c:pt>
                      <c:pt idx="3106">
                        <c:v>24</c:v>
                      </c:pt>
                      <c:pt idx="3107">
                        <c:v>24.10009765625</c:v>
                      </c:pt>
                      <c:pt idx="3108">
                        <c:v>24</c:v>
                      </c:pt>
                      <c:pt idx="3109">
                        <c:v>24.10009765625</c:v>
                      </c:pt>
                      <c:pt idx="3110">
                        <c:v>24.10009765625</c:v>
                      </c:pt>
                      <c:pt idx="3111">
                        <c:v>24</c:v>
                      </c:pt>
                      <c:pt idx="3112">
                        <c:v>24.10009765625</c:v>
                      </c:pt>
                      <c:pt idx="3113">
                        <c:v>23.900146484375</c:v>
                      </c:pt>
                      <c:pt idx="3114">
                        <c:v>23.900146484375</c:v>
                      </c:pt>
                      <c:pt idx="3115">
                        <c:v>23.900146484375</c:v>
                      </c:pt>
                      <c:pt idx="3116">
                        <c:v>23.900146484375</c:v>
                      </c:pt>
                      <c:pt idx="3117">
                        <c:v>23.900146484375</c:v>
                      </c:pt>
                      <c:pt idx="3118">
                        <c:v>23.900146484375</c:v>
                      </c:pt>
                      <c:pt idx="3119">
                        <c:v>24</c:v>
                      </c:pt>
                      <c:pt idx="3120">
                        <c:v>24</c:v>
                      </c:pt>
                      <c:pt idx="3121">
                        <c:v>24.10009765625</c:v>
                      </c:pt>
                      <c:pt idx="3122">
                        <c:v>24</c:v>
                      </c:pt>
                      <c:pt idx="3123">
                        <c:v>24</c:v>
                      </c:pt>
                      <c:pt idx="3124">
                        <c:v>24</c:v>
                      </c:pt>
                      <c:pt idx="3125">
                        <c:v>24</c:v>
                      </c:pt>
                      <c:pt idx="3126">
                        <c:v>24</c:v>
                      </c:pt>
                      <c:pt idx="3127">
                        <c:v>24</c:v>
                      </c:pt>
                      <c:pt idx="3128">
                        <c:v>24</c:v>
                      </c:pt>
                      <c:pt idx="3129">
                        <c:v>24</c:v>
                      </c:pt>
                      <c:pt idx="3130">
                        <c:v>24</c:v>
                      </c:pt>
                      <c:pt idx="3131">
                        <c:v>24.10009765625</c:v>
                      </c:pt>
                      <c:pt idx="3132">
                        <c:v>24.10009765625</c:v>
                      </c:pt>
                      <c:pt idx="3133">
                        <c:v>24.10009765625</c:v>
                      </c:pt>
                      <c:pt idx="3134">
                        <c:v>24.10009765625</c:v>
                      </c:pt>
                      <c:pt idx="3135">
                        <c:v>24.10009765625</c:v>
                      </c:pt>
                      <c:pt idx="3136">
                        <c:v>24.10009765625</c:v>
                      </c:pt>
                      <c:pt idx="3137">
                        <c:v>24</c:v>
                      </c:pt>
                      <c:pt idx="3138">
                        <c:v>24</c:v>
                      </c:pt>
                      <c:pt idx="3139">
                        <c:v>24</c:v>
                      </c:pt>
                      <c:pt idx="3140">
                        <c:v>24</c:v>
                      </c:pt>
                      <c:pt idx="3141">
                        <c:v>24</c:v>
                      </c:pt>
                      <c:pt idx="3142">
                        <c:v>24</c:v>
                      </c:pt>
                      <c:pt idx="3143">
                        <c:v>24</c:v>
                      </c:pt>
                      <c:pt idx="3144">
                        <c:v>24</c:v>
                      </c:pt>
                      <c:pt idx="3145">
                        <c:v>23.900146484375</c:v>
                      </c:pt>
                      <c:pt idx="3146">
                        <c:v>24</c:v>
                      </c:pt>
                      <c:pt idx="3147">
                        <c:v>24</c:v>
                      </c:pt>
                      <c:pt idx="3148">
                        <c:v>24</c:v>
                      </c:pt>
                      <c:pt idx="3149">
                        <c:v>24.10009765625</c:v>
                      </c:pt>
                      <c:pt idx="3150">
                        <c:v>24</c:v>
                      </c:pt>
                      <c:pt idx="3151">
                        <c:v>24</c:v>
                      </c:pt>
                      <c:pt idx="3152">
                        <c:v>24</c:v>
                      </c:pt>
                      <c:pt idx="3153">
                        <c:v>24</c:v>
                      </c:pt>
                      <c:pt idx="3154">
                        <c:v>24</c:v>
                      </c:pt>
                      <c:pt idx="3155">
                        <c:v>24</c:v>
                      </c:pt>
                      <c:pt idx="3156">
                        <c:v>23.900146484375</c:v>
                      </c:pt>
                      <c:pt idx="3157">
                        <c:v>24</c:v>
                      </c:pt>
                      <c:pt idx="3158">
                        <c:v>24</c:v>
                      </c:pt>
                      <c:pt idx="3159">
                        <c:v>24</c:v>
                      </c:pt>
                      <c:pt idx="3160">
                        <c:v>24</c:v>
                      </c:pt>
                      <c:pt idx="3161">
                        <c:v>23.900146484375</c:v>
                      </c:pt>
                      <c:pt idx="3162">
                        <c:v>23.900146484375</c:v>
                      </c:pt>
                      <c:pt idx="3163">
                        <c:v>23.900146484375</c:v>
                      </c:pt>
                      <c:pt idx="3164">
                        <c:v>23.900146484375</c:v>
                      </c:pt>
                      <c:pt idx="3165">
                        <c:v>23.800048828125</c:v>
                      </c:pt>
                      <c:pt idx="3166">
                        <c:v>23.800048828125</c:v>
                      </c:pt>
                      <c:pt idx="3167">
                        <c:v>24</c:v>
                      </c:pt>
                      <c:pt idx="3168">
                        <c:v>24</c:v>
                      </c:pt>
                      <c:pt idx="3169">
                        <c:v>24</c:v>
                      </c:pt>
                      <c:pt idx="3170">
                        <c:v>24</c:v>
                      </c:pt>
                      <c:pt idx="3171">
                        <c:v>23.900146484375</c:v>
                      </c:pt>
                      <c:pt idx="3172">
                        <c:v>23.900146484375</c:v>
                      </c:pt>
                      <c:pt idx="3173">
                        <c:v>24</c:v>
                      </c:pt>
                      <c:pt idx="3174">
                        <c:v>24</c:v>
                      </c:pt>
                      <c:pt idx="3175">
                        <c:v>24</c:v>
                      </c:pt>
                      <c:pt idx="3176">
                        <c:v>24</c:v>
                      </c:pt>
                      <c:pt idx="3177">
                        <c:v>24</c:v>
                      </c:pt>
                      <c:pt idx="3178">
                        <c:v>24</c:v>
                      </c:pt>
                      <c:pt idx="3179">
                        <c:v>23.900146484375</c:v>
                      </c:pt>
                      <c:pt idx="3180">
                        <c:v>23.900146484375</c:v>
                      </c:pt>
                      <c:pt idx="3181">
                        <c:v>23.900146484375</c:v>
                      </c:pt>
                      <c:pt idx="3182">
                        <c:v>23.900146484375</c:v>
                      </c:pt>
                      <c:pt idx="3183">
                        <c:v>23.900146484375</c:v>
                      </c:pt>
                      <c:pt idx="3184">
                        <c:v>23.900146484375</c:v>
                      </c:pt>
                      <c:pt idx="3185">
                        <c:v>24</c:v>
                      </c:pt>
                      <c:pt idx="3186">
                        <c:v>24</c:v>
                      </c:pt>
                      <c:pt idx="3187">
                        <c:v>24</c:v>
                      </c:pt>
                      <c:pt idx="3188">
                        <c:v>24</c:v>
                      </c:pt>
                      <c:pt idx="3189">
                        <c:v>24.10009765625</c:v>
                      </c:pt>
                      <c:pt idx="3190">
                        <c:v>24</c:v>
                      </c:pt>
                      <c:pt idx="3191">
                        <c:v>23.900146484375</c:v>
                      </c:pt>
                      <c:pt idx="3192">
                        <c:v>24</c:v>
                      </c:pt>
                      <c:pt idx="3193">
                        <c:v>24</c:v>
                      </c:pt>
                      <c:pt idx="3194">
                        <c:v>24</c:v>
                      </c:pt>
                      <c:pt idx="3195">
                        <c:v>24</c:v>
                      </c:pt>
                      <c:pt idx="3196">
                        <c:v>24</c:v>
                      </c:pt>
                      <c:pt idx="3197">
                        <c:v>24</c:v>
                      </c:pt>
                      <c:pt idx="3198">
                        <c:v>24</c:v>
                      </c:pt>
                      <c:pt idx="3199">
                        <c:v>24</c:v>
                      </c:pt>
                      <c:pt idx="3200">
                        <c:v>24</c:v>
                      </c:pt>
                      <c:pt idx="3201">
                        <c:v>24.10009765625</c:v>
                      </c:pt>
                      <c:pt idx="3202">
                        <c:v>24</c:v>
                      </c:pt>
                      <c:pt idx="3203">
                        <c:v>23.900146484375</c:v>
                      </c:pt>
                      <c:pt idx="3204">
                        <c:v>24</c:v>
                      </c:pt>
                      <c:pt idx="3205">
                        <c:v>23.900146484375</c:v>
                      </c:pt>
                      <c:pt idx="3206">
                        <c:v>24</c:v>
                      </c:pt>
                      <c:pt idx="3207">
                        <c:v>23.900146484375</c:v>
                      </c:pt>
                      <c:pt idx="3208">
                        <c:v>23.900146484375</c:v>
                      </c:pt>
                      <c:pt idx="3209">
                        <c:v>24.10009765625</c:v>
                      </c:pt>
                      <c:pt idx="3210">
                        <c:v>24.10009765625</c:v>
                      </c:pt>
                      <c:pt idx="3211">
                        <c:v>24.10009765625</c:v>
                      </c:pt>
                      <c:pt idx="3212">
                        <c:v>24.10009765625</c:v>
                      </c:pt>
                      <c:pt idx="3213">
                        <c:v>24</c:v>
                      </c:pt>
                      <c:pt idx="3214">
                        <c:v>24.10009765625</c:v>
                      </c:pt>
                      <c:pt idx="3215">
                        <c:v>23.900146484375</c:v>
                      </c:pt>
                      <c:pt idx="3216">
                        <c:v>23.900146484375</c:v>
                      </c:pt>
                      <c:pt idx="3217">
                        <c:v>24</c:v>
                      </c:pt>
                      <c:pt idx="3218">
                        <c:v>24</c:v>
                      </c:pt>
                      <c:pt idx="3219">
                        <c:v>23.900146484375</c:v>
                      </c:pt>
                      <c:pt idx="3220">
                        <c:v>23.900146484375</c:v>
                      </c:pt>
                      <c:pt idx="3221">
                        <c:v>23.900146484375</c:v>
                      </c:pt>
                      <c:pt idx="3222">
                        <c:v>23.800048828125</c:v>
                      </c:pt>
                      <c:pt idx="3223">
                        <c:v>23.800048828125</c:v>
                      </c:pt>
                      <c:pt idx="3224">
                        <c:v>23.900146484375</c:v>
                      </c:pt>
                      <c:pt idx="3225">
                        <c:v>23.900146484375</c:v>
                      </c:pt>
                      <c:pt idx="3226">
                        <c:v>23.900146484375</c:v>
                      </c:pt>
                      <c:pt idx="3227">
                        <c:v>24</c:v>
                      </c:pt>
                      <c:pt idx="3228">
                        <c:v>24</c:v>
                      </c:pt>
                      <c:pt idx="3229">
                        <c:v>24</c:v>
                      </c:pt>
                      <c:pt idx="3230">
                        <c:v>24</c:v>
                      </c:pt>
                      <c:pt idx="3231">
                        <c:v>24</c:v>
                      </c:pt>
                      <c:pt idx="3232">
                        <c:v>24.10009765625</c:v>
                      </c:pt>
                      <c:pt idx="3233">
                        <c:v>23.800048828125</c:v>
                      </c:pt>
                      <c:pt idx="3234">
                        <c:v>23.900146484375</c:v>
                      </c:pt>
                      <c:pt idx="3235">
                        <c:v>24</c:v>
                      </c:pt>
                      <c:pt idx="3236">
                        <c:v>23.900146484375</c:v>
                      </c:pt>
                      <c:pt idx="3237">
                        <c:v>23.800048828125</c:v>
                      </c:pt>
                      <c:pt idx="3238">
                        <c:v>23.900146484375</c:v>
                      </c:pt>
                      <c:pt idx="3239">
                        <c:v>23.800048828125</c:v>
                      </c:pt>
                      <c:pt idx="3240">
                        <c:v>23.900146484375</c:v>
                      </c:pt>
                      <c:pt idx="3241">
                        <c:v>23.900146484375</c:v>
                      </c:pt>
                      <c:pt idx="3242">
                        <c:v>23.900146484375</c:v>
                      </c:pt>
                      <c:pt idx="3243">
                        <c:v>23.900146484375</c:v>
                      </c:pt>
                      <c:pt idx="3244">
                        <c:v>24</c:v>
                      </c:pt>
                      <c:pt idx="3245">
                        <c:v>23.800048828125</c:v>
                      </c:pt>
                      <c:pt idx="3246">
                        <c:v>23.900146484375</c:v>
                      </c:pt>
                      <c:pt idx="3247">
                        <c:v>23.900146484375</c:v>
                      </c:pt>
                      <c:pt idx="3248">
                        <c:v>23.800048828125</c:v>
                      </c:pt>
                      <c:pt idx="3249">
                        <c:v>23.900146484375</c:v>
                      </c:pt>
                      <c:pt idx="3250">
                        <c:v>23.800048828125</c:v>
                      </c:pt>
                      <c:pt idx="3251">
                        <c:v>23.900146484375</c:v>
                      </c:pt>
                      <c:pt idx="3252">
                        <c:v>23.900146484375</c:v>
                      </c:pt>
                      <c:pt idx="3253">
                        <c:v>23.900146484375</c:v>
                      </c:pt>
                      <c:pt idx="3254">
                        <c:v>23.900146484375</c:v>
                      </c:pt>
                      <c:pt idx="3255">
                        <c:v>23.900146484375</c:v>
                      </c:pt>
                      <c:pt idx="3256">
                        <c:v>23.900146484375</c:v>
                      </c:pt>
                      <c:pt idx="3257">
                        <c:v>24</c:v>
                      </c:pt>
                      <c:pt idx="3258">
                        <c:v>24</c:v>
                      </c:pt>
                      <c:pt idx="3259">
                        <c:v>24.10009765625</c:v>
                      </c:pt>
                      <c:pt idx="3260">
                        <c:v>24.10009765625</c:v>
                      </c:pt>
                      <c:pt idx="3261">
                        <c:v>24.10009765625</c:v>
                      </c:pt>
                      <c:pt idx="3262">
                        <c:v>24</c:v>
                      </c:pt>
                      <c:pt idx="3263">
                        <c:v>24.10009765625</c:v>
                      </c:pt>
                      <c:pt idx="3264">
                        <c:v>23.900146484375</c:v>
                      </c:pt>
                      <c:pt idx="3265">
                        <c:v>24</c:v>
                      </c:pt>
                      <c:pt idx="3266">
                        <c:v>23.900146484375</c:v>
                      </c:pt>
                      <c:pt idx="3267">
                        <c:v>24</c:v>
                      </c:pt>
                      <c:pt idx="3268">
                        <c:v>24</c:v>
                      </c:pt>
                      <c:pt idx="3269">
                        <c:v>24</c:v>
                      </c:pt>
                      <c:pt idx="3270">
                        <c:v>23.800048828125</c:v>
                      </c:pt>
                      <c:pt idx="3271">
                        <c:v>23.900146484375</c:v>
                      </c:pt>
                      <c:pt idx="3272">
                        <c:v>23.900146484375</c:v>
                      </c:pt>
                      <c:pt idx="3273">
                        <c:v>23.800048828125</c:v>
                      </c:pt>
                      <c:pt idx="3274">
                        <c:v>23.900146484375</c:v>
                      </c:pt>
                      <c:pt idx="3275">
                        <c:v>23.800048828125</c:v>
                      </c:pt>
                      <c:pt idx="3276">
                        <c:v>23.900146484375</c:v>
                      </c:pt>
                      <c:pt idx="3277">
                        <c:v>24</c:v>
                      </c:pt>
                      <c:pt idx="3278">
                        <c:v>23.900146484375</c:v>
                      </c:pt>
                      <c:pt idx="3279">
                        <c:v>23.900146484375</c:v>
                      </c:pt>
                      <c:pt idx="3280">
                        <c:v>24</c:v>
                      </c:pt>
                      <c:pt idx="3281">
                        <c:v>24</c:v>
                      </c:pt>
                      <c:pt idx="3282">
                        <c:v>23.800048828125</c:v>
                      </c:pt>
                      <c:pt idx="3283">
                        <c:v>23.900146484375</c:v>
                      </c:pt>
                      <c:pt idx="3284">
                        <c:v>23.900146484375</c:v>
                      </c:pt>
                      <c:pt idx="3285">
                        <c:v>23.900146484375</c:v>
                      </c:pt>
                      <c:pt idx="3286">
                        <c:v>23.900146484375</c:v>
                      </c:pt>
                      <c:pt idx="3287">
                        <c:v>23.800048828125</c:v>
                      </c:pt>
                      <c:pt idx="3288">
                        <c:v>23.800048828125</c:v>
                      </c:pt>
                      <c:pt idx="3289">
                        <c:v>23.900146484375</c:v>
                      </c:pt>
                      <c:pt idx="3290">
                        <c:v>23.900146484375</c:v>
                      </c:pt>
                      <c:pt idx="3291">
                        <c:v>23.800048828125</c:v>
                      </c:pt>
                      <c:pt idx="3292">
                        <c:v>23.900146484375</c:v>
                      </c:pt>
                      <c:pt idx="3293">
                        <c:v>23.800048828125</c:v>
                      </c:pt>
                      <c:pt idx="3294">
                        <c:v>23.900146484375</c:v>
                      </c:pt>
                      <c:pt idx="3295">
                        <c:v>24</c:v>
                      </c:pt>
                      <c:pt idx="3296">
                        <c:v>24</c:v>
                      </c:pt>
                      <c:pt idx="3297">
                        <c:v>23.900146484375</c:v>
                      </c:pt>
                      <c:pt idx="3298">
                        <c:v>23.900146484375</c:v>
                      </c:pt>
                      <c:pt idx="3299">
                        <c:v>24</c:v>
                      </c:pt>
                      <c:pt idx="3300">
                        <c:v>23.800048828125</c:v>
                      </c:pt>
                      <c:pt idx="3301">
                        <c:v>23.800048828125</c:v>
                      </c:pt>
                      <c:pt idx="3302">
                        <c:v>23.800048828125</c:v>
                      </c:pt>
                      <c:pt idx="3303">
                        <c:v>23.800048828125</c:v>
                      </c:pt>
                      <c:pt idx="3304">
                        <c:v>23.800048828125</c:v>
                      </c:pt>
                      <c:pt idx="3305">
                        <c:v>23.800048828125</c:v>
                      </c:pt>
                      <c:pt idx="3306">
                        <c:v>23.900146484375</c:v>
                      </c:pt>
                      <c:pt idx="3307">
                        <c:v>23.900146484375</c:v>
                      </c:pt>
                      <c:pt idx="3308">
                        <c:v>23.900146484375</c:v>
                      </c:pt>
                      <c:pt idx="3309">
                        <c:v>23.900146484375</c:v>
                      </c:pt>
                      <c:pt idx="3310">
                        <c:v>23.900146484375</c:v>
                      </c:pt>
                      <c:pt idx="3311">
                        <c:v>23.900146484375</c:v>
                      </c:pt>
                      <c:pt idx="3312">
                        <c:v>23.900146484375</c:v>
                      </c:pt>
                      <c:pt idx="3313">
                        <c:v>23.900146484375</c:v>
                      </c:pt>
                      <c:pt idx="3314">
                        <c:v>23.900146484375</c:v>
                      </c:pt>
                      <c:pt idx="3315">
                        <c:v>23.900146484375</c:v>
                      </c:pt>
                      <c:pt idx="3316">
                        <c:v>23.900146484375</c:v>
                      </c:pt>
                      <c:pt idx="3317">
                        <c:v>23.900146484375</c:v>
                      </c:pt>
                      <c:pt idx="3318">
                        <c:v>23.900146484375</c:v>
                      </c:pt>
                      <c:pt idx="3319">
                        <c:v>23.900146484375</c:v>
                      </c:pt>
                      <c:pt idx="3320">
                        <c:v>23.900146484375</c:v>
                      </c:pt>
                      <c:pt idx="3321">
                        <c:v>23.800048828125</c:v>
                      </c:pt>
                      <c:pt idx="3322">
                        <c:v>23.900146484375</c:v>
                      </c:pt>
                      <c:pt idx="3323">
                        <c:v>23.900146484375</c:v>
                      </c:pt>
                      <c:pt idx="3324">
                        <c:v>23.800048828125</c:v>
                      </c:pt>
                      <c:pt idx="3325">
                        <c:v>23.800048828125</c:v>
                      </c:pt>
                      <c:pt idx="3326">
                        <c:v>23.800048828125</c:v>
                      </c:pt>
                      <c:pt idx="3327">
                        <c:v>23.800048828125</c:v>
                      </c:pt>
                      <c:pt idx="3328">
                        <c:v>23.900146484375</c:v>
                      </c:pt>
                      <c:pt idx="3329">
                        <c:v>23.800048828125</c:v>
                      </c:pt>
                      <c:pt idx="3330">
                        <c:v>23.900146484375</c:v>
                      </c:pt>
                      <c:pt idx="3331">
                        <c:v>23.900146484375</c:v>
                      </c:pt>
                      <c:pt idx="3332">
                        <c:v>23.900146484375</c:v>
                      </c:pt>
                      <c:pt idx="3333">
                        <c:v>23.900146484375</c:v>
                      </c:pt>
                      <c:pt idx="3334">
                        <c:v>23.900146484375</c:v>
                      </c:pt>
                      <c:pt idx="3335">
                        <c:v>23.900146484375</c:v>
                      </c:pt>
                      <c:pt idx="3336">
                        <c:v>23.900146484375</c:v>
                      </c:pt>
                      <c:pt idx="3337">
                        <c:v>23.900146484375</c:v>
                      </c:pt>
                      <c:pt idx="3338">
                        <c:v>23.900146484375</c:v>
                      </c:pt>
                      <c:pt idx="3339">
                        <c:v>23.800048828125</c:v>
                      </c:pt>
                      <c:pt idx="3340">
                        <c:v>23.900146484375</c:v>
                      </c:pt>
                      <c:pt idx="3341">
                        <c:v>23.900146484375</c:v>
                      </c:pt>
                      <c:pt idx="3342">
                        <c:v>23.900146484375</c:v>
                      </c:pt>
                      <c:pt idx="3343">
                        <c:v>23.900146484375</c:v>
                      </c:pt>
                      <c:pt idx="3344">
                        <c:v>23.800048828125</c:v>
                      </c:pt>
                      <c:pt idx="3345">
                        <c:v>23.800048828125</c:v>
                      </c:pt>
                      <c:pt idx="3346">
                        <c:v>23.900146484375</c:v>
                      </c:pt>
                      <c:pt idx="3347">
                        <c:v>23.800048828125</c:v>
                      </c:pt>
                      <c:pt idx="3348">
                        <c:v>23.900146484375</c:v>
                      </c:pt>
                      <c:pt idx="3349">
                        <c:v>23.900146484375</c:v>
                      </c:pt>
                      <c:pt idx="3350">
                        <c:v>23.900146484375</c:v>
                      </c:pt>
                      <c:pt idx="3351">
                        <c:v>23.900146484375</c:v>
                      </c:pt>
                      <c:pt idx="3352">
                        <c:v>23.900146484375</c:v>
                      </c:pt>
                      <c:pt idx="3353">
                        <c:v>23.800048828125</c:v>
                      </c:pt>
                      <c:pt idx="3354">
                        <c:v>23.900146484375</c:v>
                      </c:pt>
                      <c:pt idx="3355">
                        <c:v>23.900146484375</c:v>
                      </c:pt>
                      <c:pt idx="3356">
                        <c:v>23.900146484375</c:v>
                      </c:pt>
                      <c:pt idx="3357">
                        <c:v>23.900146484375</c:v>
                      </c:pt>
                      <c:pt idx="3358">
                        <c:v>23.900146484375</c:v>
                      </c:pt>
                      <c:pt idx="3359">
                        <c:v>23.900146484375</c:v>
                      </c:pt>
                      <c:pt idx="3360">
                        <c:v>23.900146484375</c:v>
                      </c:pt>
                      <c:pt idx="3361">
                        <c:v>23.900146484375</c:v>
                      </c:pt>
                      <c:pt idx="3362">
                        <c:v>23.900146484375</c:v>
                      </c:pt>
                      <c:pt idx="3363">
                        <c:v>23.900146484375</c:v>
                      </c:pt>
                      <c:pt idx="3364">
                        <c:v>23.900146484375</c:v>
                      </c:pt>
                      <c:pt idx="3365">
                        <c:v>23.900146484375</c:v>
                      </c:pt>
                      <c:pt idx="3366">
                        <c:v>23.900146484375</c:v>
                      </c:pt>
                      <c:pt idx="3367">
                        <c:v>23.900146484375</c:v>
                      </c:pt>
                      <c:pt idx="3368">
                        <c:v>23.900146484375</c:v>
                      </c:pt>
                      <c:pt idx="3369">
                        <c:v>23.900146484375</c:v>
                      </c:pt>
                      <c:pt idx="3370">
                        <c:v>23.900146484375</c:v>
                      </c:pt>
                      <c:pt idx="3371">
                        <c:v>23.900146484375</c:v>
                      </c:pt>
                      <c:pt idx="3372">
                        <c:v>23.900146484375</c:v>
                      </c:pt>
                      <c:pt idx="3373">
                        <c:v>23.900146484375</c:v>
                      </c:pt>
                      <c:pt idx="3374">
                        <c:v>24</c:v>
                      </c:pt>
                      <c:pt idx="3375">
                        <c:v>24</c:v>
                      </c:pt>
                      <c:pt idx="3376">
                        <c:v>23.900146484375</c:v>
                      </c:pt>
                      <c:pt idx="3377">
                        <c:v>23.900146484375</c:v>
                      </c:pt>
                      <c:pt idx="3378">
                        <c:v>23.900146484375</c:v>
                      </c:pt>
                      <c:pt idx="3379">
                        <c:v>23.900146484375</c:v>
                      </c:pt>
                      <c:pt idx="3380">
                        <c:v>23.900146484375</c:v>
                      </c:pt>
                      <c:pt idx="3381">
                        <c:v>23.900146484375</c:v>
                      </c:pt>
                      <c:pt idx="3382">
                        <c:v>23.900146484375</c:v>
                      </c:pt>
                      <c:pt idx="3383">
                        <c:v>23.900146484375</c:v>
                      </c:pt>
                      <c:pt idx="3384">
                        <c:v>23.900146484375</c:v>
                      </c:pt>
                      <c:pt idx="3385">
                        <c:v>23.900146484375</c:v>
                      </c:pt>
                      <c:pt idx="3386">
                        <c:v>23.900146484375</c:v>
                      </c:pt>
                      <c:pt idx="3387">
                        <c:v>23.800048828125</c:v>
                      </c:pt>
                      <c:pt idx="3388">
                        <c:v>23.900146484375</c:v>
                      </c:pt>
                      <c:pt idx="3389">
                        <c:v>23.900146484375</c:v>
                      </c:pt>
                      <c:pt idx="3390">
                        <c:v>23.900146484375</c:v>
                      </c:pt>
                      <c:pt idx="3391">
                        <c:v>23.900146484375</c:v>
                      </c:pt>
                      <c:pt idx="3392">
                        <c:v>23.900146484375</c:v>
                      </c:pt>
                      <c:pt idx="3393">
                        <c:v>23.900146484375</c:v>
                      </c:pt>
                      <c:pt idx="3394">
                        <c:v>23.900146484375</c:v>
                      </c:pt>
                      <c:pt idx="3395">
                        <c:v>23.900146484375</c:v>
                      </c:pt>
                      <c:pt idx="3396">
                        <c:v>23.900146484375</c:v>
                      </c:pt>
                      <c:pt idx="3397">
                        <c:v>23.900146484375</c:v>
                      </c:pt>
                      <c:pt idx="3398">
                        <c:v>23.900146484375</c:v>
                      </c:pt>
                      <c:pt idx="3399">
                        <c:v>24</c:v>
                      </c:pt>
                      <c:pt idx="3400">
                        <c:v>23.900146484375</c:v>
                      </c:pt>
                      <c:pt idx="3401">
                        <c:v>23.900146484375</c:v>
                      </c:pt>
                      <c:pt idx="3402">
                        <c:v>23.800048828125</c:v>
                      </c:pt>
                      <c:pt idx="3403">
                        <c:v>23.800048828125</c:v>
                      </c:pt>
                      <c:pt idx="3404">
                        <c:v>23.800048828125</c:v>
                      </c:pt>
                      <c:pt idx="3405">
                        <c:v>23.800048828125</c:v>
                      </c:pt>
                      <c:pt idx="3406">
                        <c:v>23.800048828125</c:v>
                      </c:pt>
                      <c:pt idx="3407">
                        <c:v>23.800048828125</c:v>
                      </c:pt>
                      <c:pt idx="3408">
                        <c:v>23.800048828125</c:v>
                      </c:pt>
                      <c:pt idx="3409">
                        <c:v>23.800048828125</c:v>
                      </c:pt>
                      <c:pt idx="3410">
                        <c:v>23.800048828125</c:v>
                      </c:pt>
                      <c:pt idx="3411">
                        <c:v>23.800048828125</c:v>
                      </c:pt>
                      <c:pt idx="3412">
                        <c:v>23.800048828125</c:v>
                      </c:pt>
                      <c:pt idx="3413">
                        <c:v>23.800048828125</c:v>
                      </c:pt>
                      <c:pt idx="3414">
                        <c:v>23.800048828125</c:v>
                      </c:pt>
                      <c:pt idx="3415">
                        <c:v>23.900146484375</c:v>
                      </c:pt>
                      <c:pt idx="3416">
                        <c:v>23.900146484375</c:v>
                      </c:pt>
                      <c:pt idx="3417">
                        <c:v>23.900146484375</c:v>
                      </c:pt>
                      <c:pt idx="3418">
                        <c:v>23.900146484375</c:v>
                      </c:pt>
                      <c:pt idx="3419">
                        <c:v>23.900146484375</c:v>
                      </c:pt>
                      <c:pt idx="3420">
                        <c:v>23.900146484375</c:v>
                      </c:pt>
                      <c:pt idx="3421">
                        <c:v>23.900146484375</c:v>
                      </c:pt>
                      <c:pt idx="3422">
                        <c:v>23.900146484375</c:v>
                      </c:pt>
                      <c:pt idx="3423">
                        <c:v>23.900146484375</c:v>
                      </c:pt>
                      <c:pt idx="3424">
                        <c:v>23.900146484375</c:v>
                      </c:pt>
                      <c:pt idx="3425">
                        <c:v>23.900146484375</c:v>
                      </c:pt>
                      <c:pt idx="3426">
                        <c:v>23.900146484375</c:v>
                      </c:pt>
                      <c:pt idx="3427">
                        <c:v>23.900146484375</c:v>
                      </c:pt>
                      <c:pt idx="3428">
                        <c:v>23.900146484375</c:v>
                      </c:pt>
                      <c:pt idx="3429">
                        <c:v>23.900146484375</c:v>
                      </c:pt>
                      <c:pt idx="3430">
                        <c:v>23.900146484375</c:v>
                      </c:pt>
                      <c:pt idx="3431">
                        <c:v>23.900146484375</c:v>
                      </c:pt>
                      <c:pt idx="3432">
                        <c:v>23.800048828125</c:v>
                      </c:pt>
                      <c:pt idx="3433">
                        <c:v>23.800048828125</c:v>
                      </c:pt>
                      <c:pt idx="3434">
                        <c:v>23.800048828125</c:v>
                      </c:pt>
                      <c:pt idx="3435">
                        <c:v>23.900146484375</c:v>
                      </c:pt>
                      <c:pt idx="3436">
                        <c:v>23.800048828125</c:v>
                      </c:pt>
                      <c:pt idx="3437">
                        <c:v>23.900146484375</c:v>
                      </c:pt>
                      <c:pt idx="3438">
                        <c:v>23.900146484375</c:v>
                      </c:pt>
                      <c:pt idx="3439">
                        <c:v>23.900146484375</c:v>
                      </c:pt>
                      <c:pt idx="3440">
                        <c:v>23.900146484375</c:v>
                      </c:pt>
                      <c:pt idx="3441">
                        <c:v>23.900146484375</c:v>
                      </c:pt>
                      <c:pt idx="3442">
                        <c:v>23.900146484375</c:v>
                      </c:pt>
                      <c:pt idx="3443">
                        <c:v>23.900146484375</c:v>
                      </c:pt>
                      <c:pt idx="3444">
                        <c:v>23.900146484375</c:v>
                      </c:pt>
                      <c:pt idx="3445">
                        <c:v>23.699951171875</c:v>
                      </c:pt>
                      <c:pt idx="3446">
                        <c:v>23.699951171875</c:v>
                      </c:pt>
                      <c:pt idx="3447">
                        <c:v>23.699951171875</c:v>
                      </c:pt>
                      <c:pt idx="3448">
                        <c:v>23.699951171875</c:v>
                      </c:pt>
                      <c:pt idx="3449">
                        <c:v>23.699951171875</c:v>
                      </c:pt>
                      <c:pt idx="3450">
                        <c:v>23.800048828125</c:v>
                      </c:pt>
                      <c:pt idx="3451">
                        <c:v>23.699951171875</c:v>
                      </c:pt>
                      <c:pt idx="3452">
                        <c:v>23.699951171875</c:v>
                      </c:pt>
                      <c:pt idx="3453">
                        <c:v>23.699951171875</c:v>
                      </c:pt>
                      <c:pt idx="3454">
                        <c:v>23.699951171875</c:v>
                      </c:pt>
                      <c:pt idx="3455">
                        <c:v>23.699951171875</c:v>
                      </c:pt>
                      <c:pt idx="3456">
                        <c:v>23.800048828125</c:v>
                      </c:pt>
                      <c:pt idx="3457">
                        <c:v>23.699951171875</c:v>
                      </c:pt>
                      <c:pt idx="3458">
                        <c:v>23.699951171875</c:v>
                      </c:pt>
                      <c:pt idx="3459">
                        <c:v>23.800048828125</c:v>
                      </c:pt>
                      <c:pt idx="3460">
                        <c:v>23.800048828125</c:v>
                      </c:pt>
                      <c:pt idx="3461">
                        <c:v>23.800048828125</c:v>
                      </c:pt>
                      <c:pt idx="3462">
                        <c:v>23.800048828125</c:v>
                      </c:pt>
                      <c:pt idx="3463">
                        <c:v>23.800048828125</c:v>
                      </c:pt>
                      <c:pt idx="3464">
                        <c:v>23.800048828125</c:v>
                      </c:pt>
                      <c:pt idx="3465">
                        <c:v>23.800048828125</c:v>
                      </c:pt>
                      <c:pt idx="3466">
                        <c:v>23.800048828125</c:v>
                      </c:pt>
                      <c:pt idx="3467">
                        <c:v>23.800048828125</c:v>
                      </c:pt>
                      <c:pt idx="3468">
                        <c:v>23.900146484375</c:v>
                      </c:pt>
                      <c:pt idx="3469">
                        <c:v>23.900146484375</c:v>
                      </c:pt>
                      <c:pt idx="3470">
                        <c:v>23.900146484375</c:v>
                      </c:pt>
                      <c:pt idx="3471">
                        <c:v>23.900146484375</c:v>
                      </c:pt>
                      <c:pt idx="3472">
                        <c:v>23.900146484375</c:v>
                      </c:pt>
                      <c:pt idx="3473">
                        <c:v>23.900146484375</c:v>
                      </c:pt>
                      <c:pt idx="3474">
                        <c:v>23.800048828125</c:v>
                      </c:pt>
                      <c:pt idx="3475">
                        <c:v>23.699951171875</c:v>
                      </c:pt>
                      <c:pt idx="3476">
                        <c:v>23.800048828125</c:v>
                      </c:pt>
                      <c:pt idx="3477">
                        <c:v>23.699951171875</c:v>
                      </c:pt>
                      <c:pt idx="3478">
                        <c:v>23.800048828125</c:v>
                      </c:pt>
                      <c:pt idx="3479">
                        <c:v>23.699951171875</c:v>
                      </c:pt>
                      <c:pt idx="3480">
                        <c:v>23.900146484375</c:v>
                      </c:pt>
                      <c:pt idx="3481">
                        <c:v>24</c:v>
                      </c:pt>
                      <c:pt idx="3482">
                        <c:v>23.900146484375</c:v>
                      </c:pt>
                      <c:pt idx="3483">
                        <c:v>24</c:v>
                      </c:pt>
                      <c:pt idx="3484">
                        <c:v>24</c:v>
                      </c:pt>
                      <c:pt idx="3485">
                        <c:v>23.900146484375</c:v>
                      </c:pt>
                      <c:pt idx="3486">
                        <c:v>24</c:v>
                      </c:pt>
                      <c:pt idx="3487">
                        <c:v>23.800048828125</c:v>
                      </c:pt>
                      <c:pt idx="3488">
                        <c:v>23.800048828125</c:v>
                      </c:pt>
                      <c:pt idx="3489">
                        <c:v>23.800048828125</c:v>
                      </c:pt>
                      <c:pt idx="3490">
                        <c:v>23.699951171875</c:v>
                      </c:pt>
                      <c:pt idx="3491">
                        <c:v>23.699951171875</c:v>
                      </c:pt>
                      <c:pt idx="3492">
                        <c:v>23.699951171875</c:v>
                      </c:pt>
                      <c:pt idx="3493">
                        <c:v>23.900146484375</c:v>
                      </c:pt>
                      <c:pt idx="3494">
                        <c:v>23.900146484375</c:v>
                      </c:pt>
                      <c:pt idx="3495">
                        <c:v>23.900146484375</c:v>
                      </c:pt>
                      <c:pt idx="3496">
                        <c:v>23.800048828125</c:v>
                      </c:pt>
                      <c:pt idx="3497">
                        <c:v>23.800048828125</c:v>
                      </c:pt>
                      <c:pt idx="3498">
                        <c:v>23.800048828125</c:v>
                      </c:pt>
                      <c:pt idx="3499">
                        <c:v>23.800048828125</c:v>
                      </c:pt>
                      <c:pt idx="3500">
                        <c:v>23.800048828125</c:v>
                      </c:pt>
                      <c:pt idx="3501">
                        <c:v>23.800048828125</c:v>
                      </c:pt>
                      <c:pt idx="3502">
                        <c:v>23.800048828125</c:v>
                      </c:pt>
                      <c:pt idx="3503">
                        <c:v>23.800048828125</c:v>
                      </c:pt>
                      <c:pt idx="3504">
                        <c:v>23.800048828125</c:v>
                      </c:pt>
                      <c:pt idx="3505">
                        <c:v>23.699951171875</c:v>
                      </c:pt>
                      <c:pt idx="3506">
                        <c:v>23.800048828125</c:v>
                      </c:pt>
                      <c:pt idx="3507">
                        <c:v>23.800048828125</c:v>
                      </c:pt>
                      <c:pt idx="3508">
                        <c:v>23.800048828125</c:v>
                      </c:pt>
                      <c:pt idx="3509">
                        <c:v>23.800048828125</c:v>
                      </c:pt>
                      <c:pt idx="3510">
                        <c:v>23.800048828125</c:v>
                      </c:pt>
                      <c:pt idx="3511">
                        <c:v>23.900146484375</c:v>
                      </c:pt>
                      <c:pt idx="3512">
                        <c:v>23.800048828125</c:v>
                      </c:pt>
                      <c:pt idx="3513">
                        <c:v>23.800048828125</c:v>
                      </c:pt>
                      <c:pt idx="3514">
                        <c:v>23.800048828125</c:v>
                      </c:pt>
                      <c:pt idx="3515">
                        <c:v>23.800048828125</c:v>
                      </c:pt>
                      <c:pt idx="3516">
                        <c:v>23.800048828125</c:v>
                      </c:pt>
                      <c:pt idx="3517">
                        <c:v>23.800048828125</c:v>
                      </c:pt>
                      <c:pt idx="3518">
                        <c:v>23.900146484375</c:v>
                      </c:pt>
                      <c:pt idx="3519">
                        <c:v>23.800048828125</c:v>
                      </c:pt>
                      <c:pt idx="3520">
                        <c:v>23.800048828125</c:v>
                      </c:pt>
                      <c:pt idx="3521">
                        <c:v>23.900146484375</c:v>
                      </c:pt>
                      <c:pt idx="3522">
                        <c:v>23.800048828125</c:v>
                      </c:pt>
                      <c:pt idx="3523">
                        <c:v>23.800048828125</c:v>
                      </c:pt>
                      <c:pt idx="3524">
                        <c:v>23.800048828125</c:v>
                      </c:pt>
                      <c:pt idx="3525">
                        <c:v>23.699951171875</c:v>
                      </c:pt>
                      <c:pt idx="3526">
                        <c:v>23.800048828125</c:v>
                      </c:pt>
                      <c:pt idx="3527">
                        <c:v>23.800048828125</c:v>
                      </c:pt>
                      <c:pt idx="3528">
                        <c:v>23.800048828125</c:v>
                      </c:pt>
                      <c:pt idx="3529">
                        <c:v>23.900146484375</c:v>
                      </c:pt>
                      <c:pt idx="3530">
                        <c:v>23.800048828125</c:v>
                      </c:pt>
                      <c:pt idx="3531">
                        <c:v>23.800048828125</c:v>
                      </c:pt>
                      <c:pt idx="3532">
                        <c:v>23.900146484375</c:v>
                      </c:pt>
                      <c:pt idx="3533">
                        <c:v>23.800048828125</c:v>
                      </c:pt>
                      <c:pt idx="3534">
                        <c:v>23.900146484375</c:v>
                      </c:pt>
                      <c:pt idx="3535">
                        <c:v>23.800048828125</c:v>
                      </c:pt>
                      <c:pt idx="3536">
                        <c:v>23.800048828125</c:v>
                      </c:pt>
                      <c:pt idx="3537">
                        <c:v>23.800048828125</c:v>
                      </c:pt>
                      <c:pt idx="3538">
                        <c:v>23.800048828125</c:v>
                      </c:pt>
                      <c:pt idx="3539">
                        <c:v>23.800048828125</c:v>
                      </c:pt>
                      <c:pt idx="3540">
                        <c:v>23.800048828125</c:v>
                      </c:pt>
                      <c:pt idx="3541">
                        <c:v>23.800048828125</c:v>
                      </c:pt>
                      <c:pt idx="3542">
                        <c:v>23.699951171875</c:v>
                      </c:pt>
                      <c:pt idx="3543">
                        <c:v>23.800048828125</c:v>
                      </c:pt>
                      <c:pt idx="3544">
                        <c:v>23.699951171875</c:v>
                      </c:pt>
                      <c:pt idx="3545">
                        <c:v>23.699951171875</c:v>
                      </c:pt>
                      <c:pt idx="3546">
                        <c:v>23.699951171875</c:v>
                      </c:pt>
                      <c:pt idx="3547">
                        <c:v>23.800048828125</c:v>
                      </c:pt>
                      <c:pt idx="3548">
                        <c:v>23.800048828125</c:v>
                      </c:pt>
                      <c:pt idx="3549">
                        <c:v>23.900146484375</c:v>
                      </c:pt>
                      <c:pt idx="3550">
                        <c:v>23.800048828125</c:v>
                      </c:pt>
                      <c:pt idx="3551">
                        <c:v>23.900146484375</c:v>
                      </c:pt>
                      <c:pt idx="3552">
                        <c:v>23.900146484375</c:v>
                      </c:pt>
                      <c:pt idx="3553">
                        <c:v>23.800048828125</c:v>
                      </c:pt>
                      <c:pt idx="3554">
                        <c:v>23.699951171875</c:v>
                      </c:pt>
                      <c:pt idx="3555">
                        <c:v>23.699951171875</c:v>
                      </c:pt>
                      <c:pt idx="3556">
                        <c:v>23.699951171875</c:v>
                      </c:pt>
                      <c:pt idx="3557">
                        <c:v>23.699951171875</c:v>
                      </c:pt>
                      <c:pt idx="3558">
                        <c:v>23.699951171875</c:v>
                      </c:pt>
                      <c:pt idx="3559">
                        <c:v>23.800048828125</c:v>
                      </c:pt>
                      <c:pt idx="3560">
                        <c:v>23.900146484375</c:v>
                      </c:pt>
                      <c:pt idx="3561">
                        <c:v>23.900146484375</c:v>
                      </c:pt>
                      <c:pt idx="3562">
                        <c:v>23.900146484375</c:v>
                      </c:pt>
                      <c:pt idx="3563">
                        <c:v>23.800048828125</c:v>
                      </c:pt>
                      <c:pt idx="3564">
                        <c:v>23.900146484375</c:v>
                      </c:pt>
                      <c:pt idx="3565">
                        <c:v>23.900146484375</c:v>
                      </c:pt>
                      <c:pt idx="3566">
                        <c:v>23.800048828125</c:v>
                      </c:pt>
                      <c:pt idx="3567">
                        <c:v>23.900146484375</c:v>
                      </c:pt>
                      <c:pt idx="3568">
                        <c:v>23.900146484375</c:v>
                      </c:pt>
                      <c:pt idx="3569">
                        <c:v>23.900146484375</c:v>
                      </c:pt>
                      <c:pt idx="3570">
                        <c:v>23.800048828125</c:v>
                      </c:pt>
                      <c:pt idx="3571">
                        <c:v>23.800048828125</c:v>
                      </c:pt>
                      <c:pt idx="3572">
                        <c:v>23.800048828125</c:v>
                      </c:pt>
                      <c:pt idx="3573">
                        <c:v>23.800048828125</c:v>
                      </c:pt>
                      <c:pt idx="3574">
                        <c:v>23.800048828125</c:v>
                      </c:pt>
                      <c:pt idx="3575">
                        <c:v>23.800048828125</c:v>
                      </c:pt>
                      <c:pt idx="3576">
                        <c:v>23.800048828125</c:v>
                      </c:pt>
                      <c:pt idx="3577">
                        <c:v>23.800048828125</c:v>
                      </c:pt>
                      <c:pt idx="3578">
                        <c:v>23.800048828125</c:v>
                      </c:pt>
                      <c:pt idx="3579">
                        <c:v>23.800048828125</c:v>
                      </c:pt>
                      <c:pt idx="3580">
                        <c:v>23.800048828125</c:v>
                      </c:pt>
                      <c:pt idx="3581">
                        <c:v>23.800048828125</c:v>
                      </c:pt>
                      <c:pt idx="3582">
                        <c:v>23.800048828125</c:v>
                      </c:pt>
                      <c:pt idx="3583">
                        <c:v>23.699951171875</c:v>
                      </c:pt>
                      <c:pt idx="3584">
                        <c:v>23.699951171875</c:v>
                      </c:pt>
                      <c:pt idx="3585">
                        <c:v>23.699951171875</c:v>
                      </c:pt>
                      <c:pt idx="3586">
                        <c:v>23.699951171875</c:v>
                      </c:pt>
                      <c:pt idx="3587">
                        <c:v>23.699951171875</c:v>
                      </c:pt>
                      <c:pt idx="3588">
                        <c:v>23.699951171875</c:v>
                      </c:pt>
                      <c:pt idx="3589">
                        <c:v>23.699951171875</c:v>
                      </c:pt>
                      <c:pt idx="3590">
                        <c:v>23.699951171875</c:v>
                      </c:pt>
                      <c:pt idx="3591">
                        <c:v>23.699951171875</c:v>
                      </c:pt>
                      <c:pt idx="3592">
                        <c:v>23.800048828125</c:v>
                      </c:pt>
                      <c:pt idx="3593">
                        <c:v>23.800048828125</c:v>
                      </c:pt>
                      <c:pt idx="3594">
                        <c:v>23.699951171875</c:v>
                      </c:pt>
                      <c:pt idx="3595">
                        <c:v>23.699951171875</c:v>
                      </c:pt>
                      <c:pt idx="3596">
                        <c:v>23.699951171875</c:v>
                      </c:pt>
                      <c:pt idx="3597">
                        <c:v>23.699951171875</c:v>
                      </c:pt>
                      <c:pt idx="3598">
                        <c:v>23.699951171875</c:v>
                      </c:pt>
                      <c:pt idx="3599">
                        <c:v>23.699951171875</c:v>
                      </c:pt>
                      <c:pt idx="3600">
                        <c:v>23.699951171875</c:v>
                      </c:pt>
                      <c:pt idx="3601">
                        <c:v>23.699951171875</c:v>
                      </c:pt>
                      <c:pt idx="3602">
                        <c:v>23.699951171875</c:v>
                      </c:pt>
                      <c:pt idx="3603">
                        <c:v>23.699951171875</c:v>
                      </c:pt>
                      <c:pt idx="3604">
                        <c:v>23.699951171875</c:v>
                      </c:pt>
                      <c:pt idx="3605">
                        <c:v>23.800048828125</c:v>
                      </c:pt>
                      <c:pt idx="3606">
                        <c:v>23.800048828125</c:v>
                      </c:pt>
                      <c:pt idx="3607">
                        <c:v>23.699951171875</c:v>
                      </c:pt>
                      <c:pt idx="3608">
                        <c:v>23.800048828125</c:v>
                      </c:pt>
                      <c:pt idx="3609">
                        <c:v>23.800048828125</c:v>
                      </c:pt>
                      <c:pt idx="3610">
                        <c:v>23.800048828125</c:v>
                      </c:pt>
                      <c:pt idx="3611">
                        <c:v>23.900146484375</c:v>
                      </c:pt>
                      <c:pt idx="3612">
                        <c:v>23.800048828125</c:v>
                      </c:pt>
                      <c:pt idx="3613">
                        <c:v>23.800048828125</c:v>
                      </c:pt>
                      <c:pt idx="3614">
                        <c:v>23.800048828125</c:v>
                      </c:pt>
                      <c:pt idx="3615">
                        <c:v>23.900146484375</c:v>
                      </c:pt>
                      <c:pt idx="3616">
                        <c:v>23.800048828125</c:v>
                      </c:pt>
                      <c:pt idx="3617">
                        <c:v>23.800048828125</c:v>
                      </c:pt>
                      <c:pt idx="3618">
                        <c:v>23.800048828125</c:v>
                      </c:pt>
                      <c:pt idx="3619">
                        <c:v>23.800048828125</c:v>
                      </c:pt>
                      <c:pt idx="3620">
                        <c:v>23.800048828125</c:v>
                      </c:pt>
                      <c:pt idx="3621">
                        <c:v>23.800048828125</c:v>
                      </c:pt>
                      <c:pt idx="3622">
                        <c:v>23.800048828125</c:v>
                      </c:pt>
                      <c:pt idx="3623">
                        <c:v>23.800048828125</c:v>
                      </c:pt>
                      <c:pt idx="3624">
                        <c:v>23.699951171875</c:v>
                      </c:pt>
                      <c:pt idx="3625">
                        <c:v>23.699951171875</c:v>
                      </c:pt>
                      <c:pt idx="3626">
                        <c:v>23.699951171875</c:v>
                      </c:pt>
                      <c:pt idx="3627">
                        <c:v>23.699951171875</c:v>
                      </c:pt>
                      <c:pt idx="3628">
                        <c:v>23.699951171875</c:v>
                      </c:pt>
                      <c:pt idx="3629">
                        <c:v>23.699951171875</c:v>
                      </c:pt>
                      <c:pt idx="3630">
                        <c:v>23.699951171875</c:v>
                      </c:pt>
                      <c:pt idx="3631">
                        <c:v>23.699951171875</c:v>
                      </c:pt>
                      <c:pt idx="3632">
                        <c:v>23.60009765625</c:v>
                      </c:pt>
                      <c:pt idx="3633">
                        <c:v>23.699951171875</c:v>
                      </c:pt>
                      <c:pt idx="3634">
                        <c:v>23.60009765625</c:v>
                      </c:pt>
                      <c:pt idx="3635">
                        <c:v>23.60009765625</c:v>
                      </c:pt>
                      <c:pt idx="3636">
                        <c:v>23.699951171875</c:v>
                      </c:pt>
                      <c:pt idx="3637">
                        <c:v>23.699951171875</c:v>
                      </c:pt>
                      <c:pt idx="3638">
                        <c:v>23.900146484375</c:v>
                      </c:pt>
                      <c:pt idx="3639">
                        <c:v>23.800048828125</c:v>
                      </c:pt>
                      <c:pt idx="3640">
                        <c:v>23.800048828125</c:v>
                      </c:pt>
                      <c:pt idx="3641">
                        <c:v>23.800048828125</c:v>
                      </c:pt>
                      <c:pt idx="3642">
                        <c:v>23.900146484375</c:v>
                      </c:pt>
                      <c:pt idx="3643">
                        <c:v>23.800048828125</c:v>
                      </c:pt>
                      <c:pt idx="3644">
                        <c:v>23.699951171875</c:v>
                      </c:pt>
                      <c:pt idx="3645">
                        <c:v>23.699951171875</c:v>
                      </c:pt>
                      <c:pt idx="3646">
                        <c:v>23.699951171875</c:v>
                      </c:pt>
                      <c:pt idx="3647">
                        <c:v>23.699951171875</c:v>
                      </c:pt>
                      <c:pt idx="3648">
                        <c:v>23.699951171875</c:v>
                      </c:pt>
                      <c:pt idx="3649">
                        <c:v>23.699951171875</c:v>
                      </c:pt>
                      <c:pt idx="3650">
                        <c:v>23.699951171875</c:v>
                      </c:pt>
                      <c:pt idx="3651">
                        <c:v>23.800048828125</c:v>
                      </c:pt>
                      <c:pt idx="3652">
                        <c:v>23.699951171875</c:v>
                      </c:pt>
                      <c:pt idx="3653">
                        <c:v>23.699951171875</c:v>
                      </c:pt>
                      <c:pt idx="3654">
                        <c:v>23.699951171875</c:v>
                      </c:pt>
                      <c:pt idx="3655">
                        <c:v>23.699951171875</c:v>
                      </c:pt>
                      <c:pt idx="3656">
                        <c:v>23.699951171875</c:v>
                      </c:pt>
                      <c:pt idx="3657">
                        <c:v>23.699951171875</c:v>
                      </c:pt>
                      <c:pt idx="3658">
                        <c:v>23.699951171875</c:v>
                      </c:pt>
                      <c:pt idx="3659">
                        <c:v>23.699951171875</c:v>
                      </c:pt>
                      <c:pt idx="3660">
                        <c:v>23.800048828125</c:v>
                      </c:pt>
                      <c:pt idx="3661">
                        <c:v>23.699951171875</c:v>
                      </c:pt>
                      <c:pt idx="3662">
                        <c:v>23.60009765625</c:v>
                      </c:pt>
                      <c:pt idx="3663">
                        <c:v>23.60009765625</c:v>
                      </c:pt>
                      <c:pt idx="3664">
                        <c:v>23.60009765625</c:v>
                      </c:pt>
                      <c:pt idx="3665">
                        <c:v>23.60009765625</c:v>
                      </c:pt>
                      <c:pt idx="3666">
                        <c:v>23.699951171875</c:v>
                      </c:pt>
                      <c:pt idx="3667">
                        <c:v>23.60009765625</c:v>
                      </c:pt>
                      <c:pt idx="3668">
                        <c:v>23.800048828125</c:v>
                      </c:pt>
                      <c:pt idx="3669">
                        <c:v>23.699951171875</c:v>
                      </c:pt>
                      <c:pt idx="3670">
                        <c:v>23.699951171875</c:v>
                      </c:pt>
                      <c:pt idx="3671">
                        <c:v>23.699951171875</c:v>
                      </c:pt>
                      <c:pt idx="3672">
                        <c:v>23.699951171875</c:v>
                      </c:pt>
                      <c:pt idx="3673">
                        <c:v>23.699951171875</c:v>
                      </c:pt>
                      <c:pt idx="3674">
                        <c:v>23.800048828125</c:v>
                      </c:pt>
                      <c:pt idx="3675">
                        <c:v>23.699951171875</c:v>
                      </c:pt>
                      <c:pt idx="3676">
                        <c:v>23.699951171875</c:v>
                      </c:pt>
                      <c:pt idx="3677">
                        <c:v>23.800048828125</c:v>
                      </c:pt>
                      <c:pt idx="3678">
                        <c:v>23.800048828125</c:v>
                      </c:pt>
                      <c:pt idx="3679">
                        <c:v>23.699951171875</c:v>
                      </c:pt>
                      <c:pt idx="3680">
                        <c:v>23.699951171875</c:v>
                      </c:pt>
                      <c:pt idx="3681">
                        <c:v>23.699951171875</c:v>
                      </c:pt>
                      <c:pt idx="3682">
                        <c:v>23.699951171875</c:v>
                      </c:pt>
                      <c:pt idx="3683">
                        <c:v>23.699951171875</c:v>
                      </c:pt>
                      <c:pt idx="3684">
                        <c:v>23.699951171875</c:v>
                      </c:pt>
                      <c:pt idx="3685">
                        <c:v>23.699951171875</c:v>
                      </c:pt>
                      <c:pt idx="3686">
                        <c:v>23.699951171875</c:v>
                      </c:pt>
                      <c:pt idx="3687">
                        <c:v>23.699951171875</c:v>
                      </c:pt>
                      <c:pt idx="3688">
                        <c:v>23.699951171875</c:v>
                      </c:pt>
                      <c:pt idx="3689">
                        <c:v>23.699951171875</c:v>
                      </c:pt>
                      <c:pt idx="3690">
                        <c:v>23.699951171875</c:v>
                      </c:pt>
                      <c:pt idx="3691">
                        <c:v>23.699951171875</c:v>
                      </c:pt>
                      <c:pt idx="3692">
                        <c:v>23.699951171875</c:v>
                      </c:pt>
                      <c:pt idx="3693">
                        <c:v>23.699951171875</c:v>
                      </c:pt>
                      <c:pt idx="3694">
                        <c:v>23.699951171875</c:v>
                      </c:pt>
                      <c:pt idx="3695">
                        <c:v>23.699951171875</c:v>
                      </c:pt>
                      <c:pt idx="3696">
                        <c:v>23.699951171875</c:v>
                      </c:pt>
                      <c:pt idx="3697">
                        <c:v>23.699951171875</c:v>
                      </c:pt>
                      <c:pt idx="3698">
                        <c:v>23.699951171875</c:v>
                      </c:pt>
                      <c:pt idx="3699">
                        <c:v>23.699951171875</c:v>
                      </c:pt>
                      <c:pt idx="3700">
                        <c:v>23.699951171875</c:v>
                      </c:pt>
                      <c:pt idx="3701">
                        <c:v>23.699951171875</c:v>
                      </c:pt>
                      <c:pt idx="3702">
                        <c:v>23.699951171875</c:v>
                      </c:pt>
                      <c:pt idx="3703">
                        <c:v>23.699951171875</c:v>
                      </c:pt>
                      <c:pt idx="3704">
                        <c:v>23.699951171875</c:v>
                      </c:pt>
                      <c:pt idx="3705">
                        <c:v>23.800048828125</c:v>
                      </c:pt>
                      <c:pt idx="3706">
                        <c:v>23.800048828125</c:v>
                      </c:pt>
                      <c:pt idx="3707">
                        <c:v>23.800048828125</c:v>
                      </c:pt>
                      <c:pt idx="3708">
                        <c:v>23.699951171875</c:v>
                      </c:pt>
                      <c:pt idx="3709">
                        <c:v>23.800048828125</c:v>
                      </c:pt>
                      <c:pt idx="3710">
                        <c:v>23.699951171875</c:v>
                      </c:pt>
                      <c:pt idx="3711">
                        <c:v>23.699951171875</c:v>
                      </c:pt>
                      <c:pt idx="3712">
                        <c:v>23.699951171875</c:v>
                      </c:pt>
                      <c:pt idx="3713">
                        <c:v>23.699951171875</c:v>
                      </c:pt>
                      <c:pt idx="3714">
                        <c:v>23.699951171875</c:v>
                      </c:pt>
                      <c:pt idx="3715">
                        <c:v>23.699951171875</c:v>
                      </c:pt>
                      <c:pt idx="3716">
                        <c:v>23.800048828125</c:v>
                      </c:pt>
                      <c:pt idx="3717">
                        <c:v>23.800048828125</c:v>
                      </c:pt>
                      <c:pt idx="3718">
                        <c:v>23.800048828125</c:v>
                      </c:pt>
                      <c:pt idx="3719">
                        <c:v>23.800048828125</c:v>
                      </c:pt>
                      <c:pt idx="3720">
                        <c:v>23.800048828125</c:v>
                      </c:pt>
                      <c:pt idx="3721">
                        <c:v>23.800048828125</c:v>
                      </c:pt>
                      <c:pt idx="3722">
                        <c:v>23.800048828125</c:v>
                      </c:pt>
                      <c:pt idx="3723">
                        <c:v>23.800048828125</c:v>
                      </c:pt>
                      <c:pt idx="3724">
                        <c:v>23.800048828125</c:v>
                      </c:pt>
                      <c:pt idx="3725">
                        <c:v>23.800048828125</c:v>
                      </c:pt>
                      <c:pt idx="3726">
                        <c:v>23.800048828125</c:v>
                      </c:pt>
                      <c:pt idx="3727">
                        <c:v>23.800048828125</c:v>
                      </c:pt>
                      <c:pt idx="3728">
                        <c:v>23.699951171875</c:v>
                      </c:pt>
                      <c:pt idx="3729">
                        <c:v>23.699951171875</c:v>
                      </c:pt>
                      <c:pt idx="3730">
                        <c:v>23.699951171875</c:v>
                      </c:pt>
                      <c:pt idx="3731">
                        <c:v>23.699951171875</c:v>
                      </c:pt>
                      <c:pt idx="3732">
                        <c:v>23.699951171875</c:v>
                      </c:pt>
                      <c:pt idx="3733">
                        <c:v>23.699951171875</c:v>
                      </c:pt>
                      <c:pt idx="3734">
                        <c:v>23.699951171875</c:v>
                      </c:pt>
                      <c:pt idx="3735">
                        <c:v>23.699951171875</c:v>
                      </c:pt>
                      <c:pt idx="3736">
                        <c:v>23.699951171875</c:v>
                      </c:pt>
                      <c:pt idx="3737">
                        <c:v>23.800048828125</c:v>
                      </c:pt>
                      <c:pt idx="3738">
                        <c:v>23.699951171875</c:v>
                      </c:pt>
                      <c:pt idx="3739">
                        <c:v>23.699951171875</c:v>
                      </c:pt>
                      <c:pt idx="3740">
                        <c:v>23.60009765625</c:v>
                      </c:pt>
                      <c:pt idx="3741">
                        <c:v>23.699951171875</c:v>
                      </c:pt>
                      <c:pt idx="3742">
                        <c:v>23.60009765625</c:v>
                      </c:pt>
                      <c:pt idx="3743">
                        <c:v>23.60009765625</c:v>
                      </c:pt>
                      <c:pt idx="3744">
                        <c:v>23.60009765625</c:v>
                      </c:pt>
                      <c:pt idx="3745">
                        <c:v>23.60009765625</c:v>
                      </c:pt>
                      <c:pt idx="3746">
                        <c:v>23.800048828125</c:v>
                      </c:pt>
                      <c:pt idx="3747">
                        <c:v>23.699951171875</c:v>
                      </c:pt>
                      <c:pt idx="3748">
                        <c:v>23.800048828125</c:v>
                      </c:pt>
                      <c:pt idx="3749">
                        <c:v>23.699951171875</c:v>
                      </c:pt>
                      <c:pt idx="3750">
                        <c:v>23.800048828125</c:v>
                      </c:pt>
                      <c:pt idx="3751">
                        <c:v>23.800048828125</c:v>
                      </c:pt>
                      <c:pt idx="3752">
                        <c:v>23.800048828125</c:v>
                      </c:pt>
                      <c:pt idx="3753">
                        <c:v>23.699951171875</c:v>
                      </c:pt>
                      <c:pt idx="3754">
                        <c:v>23.699951171875</c:v>
                      </c:pt>
                      <c:pt idx="3755">
                        <c:v>23.800048828125</c:v>
                      </c:pt>
                      <c:pt idx="3756">
                        <c:v>23.699951171875</c:v>
                      </c:pt>
                      <c:pt idx="3757">
                        <c:v>23.699951171875</c:v>
                      </c:pt>
                      <c:pt idx="3758">
                        <c:v>23.699951171875</c:v>
                      </c:pt>
                      <c:pt idx="3759">
                        <c:v>23.699951171875</c:v>
                      </c:pt>
                      <c:pt idx="3760">
                        <c:v>23.699951171875</c:v>
                      </c:pt>
                      <c:pt idx="3761">
                        <c:v>23.699951171875</c:v>
                      </c:pt>
                      <c:pt idx="3762">
                        <c:v>23.699951171875</c:v>
                      </c:pt>
                      <c:pt idx="3763">
                        <c:v>23.699951171875</c:v>
                      </c:pt>
                      <c:pt idx="3764">
                        <c:v>23.699951171875</c:v>
                      </c:pt>
                      <c:pt idx="3765">
                        <c:v>23.800048828125</c:v>
                      </c:pt>
                      <c:pt idx="3766">
                        <c:v>23.800048828125</c:v>
                      </c:pt>
                      <c:pt idx="3767">
                        <c:v>23.800048828125</c:v>
                      </c:pt>
                      <c:pt idx="3768">
                        <c:v>23.800048828125</c:v>
                      </c:pt>
                      <c:pt idx="3769">
                        <c:v>23.800048828125</c:v>
                      </c:pt>
                      <c:pt idx="3770">
                        <c:v>23.699951171875</c:v>
                      </c:pt>
                      <c:pt idx="3771">
                        <c:v>23.699951171875</c:v>
                      </c:pt>
                      <c:pt idx="3772">
                        <c:v>23.699951171875</c:v>
                      </c:pt>
                      <c:pt idx="3773">
                        <c:v>23.699951171875</c:v>
                      </c:pt>
                      <c:pt idx="3774">
                        <c:v>23.699951171875</c:v>
                      </c:pt>
                      <c:pt idx="3775">
                        <c:v>23.699951171875</c:v>
                      </c:pt>
                      <c:pt idx="3776">
                        <c:v>23.60009765625</c:v>
                      </c:pt>
                      <c:pt idx="3777">
                        <c:v>23.5</c:v>
                      </c:pt>
                      <c:pt idx="3778">
                        <c:v>23.60009765625</c:v>
                      </c:pt>
                      <c:pt idx="3779">
                        <c:v>23.5</c:v>
                      </c:pt>
                      <c:pt idx="3780">
                        <c:v>23.60009765625</c:v>
                      </c:pt>
                      <c:pt idx="3781">
                        <c:v>23.60009765625</c:v>
                      </c:pt>
                      <c:pt idx="3782">
                        <c:v>23.60009765625</c:v>
                      </c:pt>
                      <c:pt idx="3783">
                        <c:v>23.800048828125</c:v>
                      </c:pt>
                      <c:pt idx="3784">
                        <c:v>23.800048828125</c:v>
                      </c:pt>
                      <c:pt idx="3785">
                        <c:v>23.800048828125</c:v>
                      </c:pt>
                      <c:pt idx="3786">
                        <c:v>23.800048828125</c:v>
                      </c:pt>
                      <c:pt idx="3787">
                        <c:v>23.699951171875</c:v>
                      </c:pt>
                      <c:pt idx="3788">
                        <c:v>23.699951171875</c:v>
                      </c:pt>
                      <c:pt idx="3789">
                        <c:v>23.699951171875</c:v>
                      </c:pt>
                      <c:pt idx="3790">
                        <c:v>23.699951171875</c:v>
                      </c:pt>
                      <c:pt idx="3791">
                        <c:v>23.60009765625</c:v>
                      </c:pt>
                      <c:pt idx="3792">
                        <c:v>23.60009765625</c:v>
                      </c:pt>
                      <c:pt idx="3793">
                        <c:v>23.699951171875</c:v>
                      </c:pt>
                      <c:pt idx="3794">
                        <c:v>23.699951171875</c:v>
                      </c:pt>
                      <c:pt idx="3795">
                        <c:v>23.60009765625</c:v>
                      </c:pt>
                      <c:pt idx="3796">
                        <c:v>23.60009765625</c:v>
                      </c:pt>
                      <c:pt idx="3797">
                        <c:v>23.60009765625</c:v>
                      </c:pt>
                      <c:pt idx="3798">
                        <c:v>23.60009765625</c:v>
                      </c:pt>
                      <c:pt idx="3799">
                        <c:v>23.60009765625</c:v>
                      </c:pt>
                      <c:pt idx="3800">
                        <c:v>23.60009765625</c:v>
                      </c:pt>
                      <c:pt idx="3801">
                        <c:v>23.60009765625</c:v>
                      </c:pt>
                      <c:pt idx="3802">
                        <c:v>23.60009765625</c:v>
                      </c:pt>
                      <c:pt idx="3803">
                        <c:v>23.699951171875</c:v>
                      </c:pt>
                      <c:pt idx="3804">
                        <c:v>23.699951171875</c:v>
                      </c:pt>
                      <c:pt idx="3805">
                        <c:v>23.60009765625</c:v>
                      </c:pt>
                      <c:pt idx="3806">
                        <c:v>23.60009765625</c:v>
                      </c:pt>
                      <c:pt idx="3807">
                        <c:v>23.60009765625</c:v>
                      </c:pt>
                      <c:pt idx="3808">
                        <c:v>23.60009765625</c:v>
                      </c:pt>
                      <c:pt idx="3809">
                        <c:v>23.60009765625</c:v>
                      </c:pt>
                      <c:pt idx="3810">
                        <c:v>23.699951171875</c:v>
                      </c:pt>
                      <c:pt idx="3811">
                        <c:v>23.60009765625</c:v>
                      </c:pt>
                      <c:pt idx="3812">
                        <c:v>23.60009765625</c:v>
                      </c:pt>
                      <c:pt idx="3813">
                        <c:v>23.699951171875</c:v>
                      </c:pt>
                      <c:pt idx="3814">
                        <c:v>23.60009765625</c:v>
                      </c:pt>
                      <c:pt idx="3815">
                        <c:v>23.60009765625</c:v>
                      </c:pt>
                      <c:pt idx="3816">
                        <c:v>23.699951171875</c:v>
                      </c:pt>
                      <c:pt idx="3817">
                        <c:v>23.699951171875</c:v>
                      </c:pt>
                      <c:pt idx="3818">
                        <c:v>23.699951171875</c:v>
                      </c:pt>
                      <c:pt idx="3819">
                        <c:v>23.699951171875</c:v>
                      </c:pt>
                      <c:pt idx="3820">
                        <c:v>23.699951171875</c:v>
                      </c:pt>
                      <c:pt idx="3821">
                        <c:v>23.800048828125</c:v>
                      </c:pt>
                      <c:pt idx="3822">
                        <c:v>23.699951171875</c:v>
                      </c:pt>
                      <c:pt idx="3823">
                        <c:v>23.699951171875</c:v>
                      </c:pt>
                      <c:pt idx="3824">
                        <c:v>23.699951171875</c:v>
                      </c:pt>
                      <c:pt idx="3825">
                        <c:v>23.5</c:v>
                      </c:pt>
                      <c:pt idx="3826">
                        <c:v>23.60009765625</c:v>
                      </c:pt>
                      <c:pt idx="3827">
                        <c:v>23.60009765625</c:v>
                      </c:pt>
                      <c:pt idx="3828">
                        <c:v>23.60009765625</c:v>
                      </c:pt>
                      <c:pt idx="3829">
                        <c:v>23.5</c:v>
                      </c:pt>
                      <c:pt idx="3830">
                        <c:v>23.5</c:v>
                      </c:pt>
                      <c:pt idx="3831">
                        <c:v>23.60009765625</c:v>
                      </c:pt>
                      <c:pt idx="3832">
                        <c:v>23.60009765625</c:v>
                      </c:pt>
                      <c:pt idx="3833">
                        <c:v>23.699951171875</c:v>
                      </c:pt>
                      <c:pt idx="3834">
                        <c:v>23.699951171875</c:v>
                      </c:pt>
                      <c:pt idx="3835">
                        <c:v>23.699951171875</c:v>
                      </c:pt>
                      <c:pt idx="3836">
                        <c:v>23.699951171875</c:v>
                      </c:pt>
                      <c:pt idx="3837">
                        <c:v>23.60009765625</c:v>
                      </c:pt>
                      <c:pt idx="3838">
                        <c:v>23.60009765625</c:v>
                      </c:pt>
                      <c:pt idx="3839">
                        <c:v>23.60009765625</c:v>
                      </c:pt>
                      <c:pt idx="3840">
                        <c:v>23.60009765625</c:v>
                      </c:pt>
                      <c:pt idx="3841">
                        <c:v>23.60009765625</c:v>
                      </c:pt>
                      <c:pt idx="3842">
                        <c:v>23.60009765625</c:v>
                      </c:pt>
                      <c:pt idx="3843">
                        <c:v>23.699951171875</c:v>
                      </c:pt>
                      <c:pt idx="3844">
                        <c:v>23.699951171875</c:v>
                      </c:pt>
                      <c:pt idx="3845">
                        <c:v>23.699951171875</c:v>
                      </c:pt>
                      <c:pt idx="3846">
                        <c:v>23.699951171875</c:v>
                      </c:pt>
                      <c:pt idx="3847">
                        <c:v>23.699951171875</c:v>
                      </c:pt>
                      <c:pt idx="3848">
                        <c:v>23.699951171875</c:v>
                      </c:pt>
                      <c:pt idx="3849">
                        <c:v>23.60009765625</c:v>
                      </c:pt>
                      <c:pt idx="3850">
                        <c:v>23.60009765625</c:v>
                      </c:pt>
                      <c:pt idx="3851">
                        <c:v>23.60009765625</c:v>
                      </c:pt>
                      <c:pt idx="3852">
                        <c:v>23.60009765625</c:v>
                      </c:pt>
                      <c:pt idx="3853">
                        <c:v>23.60009765625</c:v>
                      </c:pt>
                      <c:pt idx="3854">
                        <c:v>23.60009765625</c:v>
                      </c:pt>
                      <c:pt idx="3855">
                        <c:v>23.60009765625</c:v>
                      </c:pt>
                      <c:pt idx="3856">
                        <c:v>23.699951171875</c:v>
                      </c:pt>
                      <c:pt idx="3857">
                        <c:v>23.699951171875</c:v>
                      </c:pt>
                      <c:pt idx="3858">
                        <c:v>23.60009765625</c:v>
                      </c:pt>
                      <c:pt idx="3859">
                        <c:v>23.699951171875</c:v>
                      </c:pt>
                      <c:pt idx="3860">
                        <c:v>23.699951171875</c:v>
                      </c:pt>
                      <c:pt idx="3861">
                        <c:v>23.60009765625</c:v>
                      </c:pt>
                      <c:pt idx="3862">
                        <c:v>23.60009765625</c:v>
                      </c:pt>
                      <c:pt idx="3863">
                        <c:v>23.60009765625</c:v>
                      </c:pt>
                      <c:pt idx="3864">
                        <c:v>23.699951171875</c:v>
                      </c:pt>
                      <c:pt idx="3865">
                        <c:v>23.699951171875</c:v>
                      </c:pt>
                      <c:pt idx="3866">
                        <c:v>23.699951171875</c:v>
                      </c:pt>
                      <c:pt idx="3867">
                        <c:v>23.699951171875</c:v>
                      </c:pt>
                      <c:pt idx="3868">
                        <c:v>23.699951171875</c:v>
                      </c:pt>
                      <c:pt idx="3869">
                        <c:v>23.60009765625</c:v>
                      </c:pt>
                      <c:pt idx="3870">
                        <c:v>23.699951171875</c:v>
                      </c:pt>
                      <c:pt idx="3871">
                        <c:v>23.699951171875</c:v>
                      </c:pt>
                      <c:pt idx="3872">
                        <c:v>23.699951171875</c:v>
                      </c:pt>
                      <c:pt idx="3873">
                        <c:v>23.699951171875</c:v>
                      </c:pt>
                      <c:pt idx="3874">
                        <c:v>23.699951171875</c:v>
                      </c:pt>
                      <c:pt idx="3875">
                        <c:v>23.699951171875</c:v>
                      </c:pt>
                      <c:pt idx="3876">
                        <c:v>23.699951171875</c:v>
                      </c:pt>
                      <c:pt idx="3877">
                        <c:v>23.699951171875</c:v>
                      </c:pt>
                      <c:pt idx="3878">
                        <c:v>23.699951171875</c:v>
                      </c:pt>
                      <c:pt idx="3879">
                        <c:v>23.60009765625</c:v>
                      </c:pt>
                      <c:pt idx="3880">
                        <c:v>23.60009765625</c:v>
                      </c:pt>
                      <c:pt idx="3881">
                        <c:v>23.60009765625</c:v>
                      </c:pt>
                      <c:pt idx="3882">
                        <c:v>23.60009765625</c:v>
                      </c:pt>
                      <c:pt idx="3883">
                        <c:v>23.60009765625</c:v>
                      </c:pt>
                      <c:pt idx="3884">
                        <c:v>23.60009765625</c:v>
                      </c:pt>
                      <c:pt idx="3885">
                        <c:v>23.60009765625</c:v>
                      </c:pt>
                      <c:pt idx="3886">
                        <c:v>23.60009765625</c:v>
                      </c:pt>
                      <c:pt idx="3887">
                        <c:v>23.60009765625</c:v>
                      </c:pt>
                      <c:pt idx="3888">
                        <c:v>23.60009765625</c:v>
                      </c:pt>
                      <c:pt idx="3889">
                        <c:v>23.60009765625</c:v>
                      </c:pt>
                      <c:pt idx="3890">
                        <c:v>23.60009765625</c:v>
                      </c:pt>
                      <c:pt idx="3891">
                        <c:v>23.699951171875</c:v>
                      </c:pt>
                      <c:pt idx="3892">
                        <c:v>23.699951171875</c:v>
                      </c:pt>
                      <c:pt idx="3893">
                        <c:v>23.60009765625</c:v>
                      </c:pt>
                      <c:pt idx="3894">
                        <c:v>23.699951171875</c:v>
                      </c:pt>
                      <c:pt idx="3895">
                        <c:v>23.699951171875</c:v>
                      </c:pt>
                      <c:pt idx="3896">
                        <c:v>23.699951171875</c:v>
                      </c:pt>
                      <c:pt idx="3897">
                        <c:v>23.60009765625</c:v>
                      </c:pt>
                      <c:pt idx="3898">
                        <c:v>23.699951171875</c:v>
                      </c:pt>
                      <c:pt idx="3899">
                        <c:v>23.699951171875</c:v>
                      </c:pt>
                      <c:pt idx="3900">
                        <c:v>23.60009765625</c:v>
                      </c:pt>
                      <c:pt idx="3901">
                        <c:v>23.699951171875</c:v>
                      </c:pt>
                      <c:pt idx="3902">
                        <c:v>23.699951171875</c:v>
                      </c:pt>
                      <c:pt idx="3903">
                        <c:v>23.699951171875</c:v>
                      </c:pt>
                      <c:pt idx="3904">
                        <c:v>23.699951171875</c:v>
                      </c:pt>
                      <c:pt idx="3905">
                        <c:v>23.699951171875</c:v>
                      </c:pt>
                      <c:pt idx="3906">
                        <c:v>23.699951171875</c:v>
                      </c:pt>
                      <c:pt idx="3907">
                        <c:v>23.699951171875</c:v>
                      </c:pt>
                      <c:pt idx="3908">
                        <c:v>23.699951171875</c:v>
                      </c:pt>
                      <c:pt idx="3909">
                        <c:v>23.699951171875</c:v>
                      </c:pt>
                      <c:pt idx="3910">
                        <c:v>23.699951171875</c:v>
                      </c:pt>
                      <c:pt idx="3911">
                        <c:v>23.60009765625</c:v>
                      </c:pt>
                      <c:pt idx="3912">
                        <c:v>23.699951171875</c:v>
                      </c:pt>
                      <c:pt idx="3913">
                        <c:v>23.60009765625</c:v>
                      </c:pt>
                      <c:pt idx="3914">
                        <c:v>23.60009765625</c:v>
                      </c:pt>
                      <c:pt idx="3915">
                        <c:v>23.699951171875</c:v>
                      </c:pt>
                      <c:pt idx="3916">
                        <c:v>23.699951171875</c:v>
                      </c:pt>
                      <c:pt idx="3917">
                        <c:v>23.699951171875</c:v>
                      </c:pt>
                      <c:pt idx="3918">
                        <c:v>23.699951171875</c:v>
                      </c:pt>
                      <c:pt idx="3919">
                        <c:v>23.699951171875</c:v>
                      </c:pt>
                      <c:pt idx="3920">
                        <c:v>23.800048828125</c:v>
                      </c:pt>
                      <c:pt idx="3921">
                        <c:v>23.699951171875</c:v>
                      </c:pt>
                      <c:pt idx="3922">
                        <c:v>23.60009765625</c:v>
                      </c:pt>
                      <c:pt idx="3923">
                        <c:v>23.60009765625</c:v>
                      </c:pt>
                      <c:pt idx="3924">
                        <c:v>23.60009765625</c:v>
                      </c:pt>
                      <c:pt idx="3925">
                        <c:v>23.60009765625</c:v>
                      </c:pt>
                      <c:pt idx="3926">
                        <c:v>23.60009765625</c:v>
                      </c:pt>
                      <c:pt idx="3927">
                        <c:v>23.60009765625</c:v>
                      </c:pt>
                      <c:pt idx="3928">
                        <c:v>23.5</c:v>
                      </c:pt>
                      <c:pt idx="3929">
                        <c:v>23.60009765625</c:v>
                      </c:pt>
                      <c:pt idx="3930">
                        <c:v>23.60009765625</c:v>
                      </c:pt>
                      <c:pt idx="3931">
                        <c:v>23.5</c:v>
                      </c:pt>
                      <c:pt idx="3932">
                        <c:v>23.60009765625</c:v>
                      </c:pt>
                      <c:pt idx="3933">
                        <c:v>23.60009765625</c:v>
                      </c:pt>
                      <c:pt idx="3934">
                        <c:v>23.60009765625</c:v>
                      </c:pt>
                      <c:pt idx="3935">
                        <c:v>23.60009765625</c:v>
                      </c:pt>
                      <c:pt idx="3936">
                        <c:v>23.60009765625</c:v>
                      </c:pt>
                      <c:pt idx="3937">
                        <c:v>23.60009765625</c:v>
                      </c:pt>
                      <c:pt idx="3938">
                        <c:v>23.60009765625</c:v>
                      </c:pt>
                      <c:pt idx="3939">
                        <c:v>23.5</c:v>
                      </c:pt>
                      <c:pt idx="3940">
                        <c:v>23.60009765625</c:v>
                      </c:pt>
                      <c:pt idx="3941">
                        <c:v>23.60009765625</c:v>
                      </c:pt>
                      <c:pt idx="3942">
                        <c:v>23.60009765625</c:v>
                      </c:pt>
                      <c:pt idx="3943">
                        <c:v>23.60009765625</c:v>
                      </c:pt>
                      <c:pt idx="3944">
                        <c:v>23.60009765625</c:v>
                      </c:pt>
                      <c:pt idx="3945">
                        <c:v>23.60009765625</c:v>
                      </c:pt>
                      <c:pt idx="3946">
                        <c:v>23.60009765625</c:v>
                      </c:pt>
                      <c:pt idx="3947">
                        <c:v>23.60009765625</c:v>
                      </c:pt>
                      <c:pt idx="3948">
                        <c:v>23.60009765625</c:v>
                      </c:pt>
                      <c:pt idx="3949">
                        <c:v>23.60009765625</c:v>
                      </c:pt>
                      <c:pt idx="3950">
                        <c:v>23.60009765625</c:v>
                      </c:pt>
                      <c:pt idx="3951">
                        <c:v>23.5</c:v>
                      </c:pt>
                      <c:pt idx="3952">
                        <c:v>23.60009765625</c:v>
                      </c:pt>
                      <c:pt idx="3953">
                        <c:v>23.699951171875</c:v>
                      </c:pt>
                      <c:pt idx="3954">
                        <c:v>23.60009765625</c:v>
                      </c:pt>
                      <c:pt idx="3955">
                        <c:v>23.60009765625</c:v>
                      </c:pt>
                      <c:pt idx="3956">
                        <c:v>23.699951171875</c:v>
                      </c:pt>
                      <c:pt idx="3957">
                        <c:v>23.699951171875</c:v>
                      </c:pt>
                      <c:pt idx="3958">
                        <c:v>23.60009765625</c:v>
                      </c:pt>
                      <c:pt idx="3959">
                        <c:v>23.60009765625</c:v>
                      </c:pt>
                      <c:pt idx="3960">
                        <c:v>23.60009765625</c:v>
                      </c:pt>
                      <c:pt idx="3961">
                        <c:v>23.60009765625</c:v>
                      </c:pt>
                      <c:pt idx="3962">
                        <c:v>23.60009765625</c:v>
                      </c:pt>
                      <c:pt idx="3963">
                        <c:v>23.60009765625</c:v>
                      </c:pt>
                      <c:pt idx="3964">
                        <c:v>23.60009765625</c:v>
                      </c:pt>
                      <c:pt idx="3965">
                        <c:v>23.60009765625</c:v>
                      </c:pt>
                      <c:pt idx="3966">
                        <c:v>23.699951171875</c:v>
                      </c:pt>
                      <c:pt idx="3967">
                        <c:v>23.60009765625</c:v>
                      </c:pt>
                      <c:pt idx="3968">
                        <c:v>23.60009765625</c:v>
                      </c:pt>
                      <c:pt idx="3969">
                        <c:v>23.60009765625</c:v>
                      </c:pt>
                      <c:pt idx="3970">
                        <c:v>23.60009765625</c:v>
                      </c:pt>
                      <c:pt idx="3971">
                        <c:v>23.60009765625</c:v>
                      </c:pt>
                      <c:pt idx="3972">
                        <c:v>23.60009765625</c:v>
                      </c:pt>
                      <c:pt idx="3973">
                        <c:v>23.60009765625</c:v>
                      </c:pt>
                      <c:pt idx="3974">
                        <c:v>23.60009765625</c:v>
                      </c:pt>
                      <c:pt idx="3975">
                        <c:v>23.60009765625</c:v>
                      </c:pt>
                      <c:pt idx="3976">
                        <c:v>23.5</c:v>
                      </c:pt>
                      <c:pt idx="3977">
                        <c:v>23.5</c:v>
                      </c:pt>
                      <c:pt idx="3978">
                        <c:v>23.5</c:v>
                      </c:pt>
                      <c:pt idx="3979">
                        <c:v>23.5</c:v>
                      </c:pt>
                      <c:pt idx="3980">
                        <c:v>23.5</c:v>
                      </c:pt>
                      <c:pt idx="3981">
                        <c:v>23.5</c:v>
                      </c:pt>
                      <c:pt idx="3982">
                        <c:v>23.60009765625</c:v>
                      </c:pt>
                      <c:pt idx="3983">
                        <c:v>23.60009765625</c:v>
                      </c:pt>
                      <c:pt idx="3984">
                        <c:v>23.60009765625</c:v>
                      </c:pt>
                      <c:pt idx="3985">
                        <c:v>23.5</c:v>
                      </c:pt>
                      <c:pt idx="3986">
                        <c:v>23.60009765625</c:v>
                      </c:pt>
                      <c:pt idx="3987">
                        <c:v>23.5</c:v>
                      </c:pt>
                      <c:pt idx="3988">
                        <c:v>23.699951171875</c:v>
                      </c:pt>
                      <c:pt idx="3989">
                        <c:v>23.699951171875</c:v>
                      </c:pt>
                      <c:pt idx="3990">
                        <c:v>23.699951171875</c:v>
                      </c:pt>
                      <c:pt idx="3991">
                        <c:v>23.699951171875</c:v>
                      </c:pt>
                      <c:pt idx="3992">
                        <c:v>23.699951171875</c:v>
                      </c:pt>
                      <c:pt idx="3993">
                        <c:v>23.60009765625</c:v>
                      </c:pt>
                      <c:pt idx="3994">
                        <c:v>23.60009765625</c:v>
                      </c:pt>
                      <c:pt idx="3995">
                        <c:v>23.60009765625</c:v>
                      </c:pt>
                      <c:pt idx="3996">
                        <c:v>23.60009765625</c:v>
                      </c:pt>
                      <c:pt idx="3997">
                        <c:v>23.60009765625</c:v>
                      </c:pt>
                      <c:pt idx="3998">
                        <c:v>23.60009765625</c:v>
                      </c:pt>
                      <c:pt idx="3999">
                        <c:v>23.60009765625</c:v>
                      </c:pt>
                      <c:pt idx="4000">
                        <c:v>23.699951171875</c:v>
                      </c:pt>
                      <c:pt idx="4001">
                        <c:v>23.60009765625</c:v>
                      </c:pt>
                      <c:pt idx="4002">
                        <c:v>23.699951171875</c:v>
                      </c:pt>
                      <c:pt idx="4003">
                        <c:v>23.699951171875</c:v>
                      </c:pt>
                      <c:pt idx="4004">
                        <c:v>23.60009765625</c:v>
                      </c:pt>
                      <c:pt idx="4005">
                        <c:v>23.699951171875</c:v>
                      </c:pt>
                      <c:pt idx="4006">
                        <c:v>23.5</c:v>
                      </c:pt>
                      <c:pt idx="4007">
                        <c:v>23.60009765625</c:v>
                      </c:pt>
                      <c:pt idx="4008">
                        <c:v>23.5</c:v>
                      </c:pt>
                      <c:pt idx="4009">
                        <c:v>23.60009765625</c:v>
                      </c:pt>
                      <c:pt idx="4010">
                        <c:v>23.60009765625</c:v>
                      </c:pt>
                      <c:pt idx="4011">
                        <c:v>23.5</c:v>
                      </c:pt>
                      <c:pt idx="4012">
                        <c:v>23.60009765625</c:v>
                      </c:pt>
                      <c:pt idx="4013">
                        <c:v>23.60009765625</c:v>
                      </c:pt>
                      <c:pt idx="4014">
                        <c:v>23.60009765625</c:v>
                      </c:pt>
                      <c:pt idx="4015">
                        <c:v>23.60009765625</c:v>
                      </c:pt>
                      <c:pt idx="4016">
                        <c:v>23.699951171875</c:v>
                      </c:pt>
                      <c:pt idx="4017">
                        <c:v>23.60009765625</c:v>
                      </c:pt>
                      <c:pt idx="4018">
                        <c:v>23.5</c:v>
                      </c:pt>
                      <c:pt idx="4019">
                        <c:v>23.5</c:v>
                      </c:pt>
                      <c:pt idx="4020">
                        <c:v>23.5</c:v>
                      </c:pt>
                      <c:pt idx="4021">
                        <c:v>23.5</c:v>
                      </c:pt>
                      <c:pt idx="4022">
                        <c:v>23.5</c:v>
                      </c:pt>
                      <c:pt idx="4023">
                        <c:v>23.400146484375</c:v>
                      </c:pt>
                      <c:pt idx="4024">
                        <c:v>23.60009765625</c:v>
                      </c:pt>
                      <c:pt idx="4025">
                        <c:v>23.60009765625</c:v>
                      </c:pt>
                      <c:pt idx="4026">
                        <c:v>23.60009765625</c:v>
                      </c:pt>
                      <c:pt idx="4027">
                        <c:v>23.5</c:v>
                      </c:pt>
                      <c:pt idx="4028">
                        <c:v>23.60009765625</c:v>
                      </c:pt>
                      <c:pt idx="4029">
                        <c:v>23.60009765625</c:v>
                      </c:pt>
                      <c:pt idx="4030">
                        <c:v>23.5</c:v>
                      </c:pt>
                      <c:pt idx="4031">
                        <c:v>23.5</c:v>
                      </c:pt>
                      <c:pt idx="4032">
                        <c:v>23.5</c:v>
                      </c:pt>
                      <c:pt idx="4033">
                        <c:v>23.5</c:v>
                      </c:pt>
                      <c:pt idx="4034">
                        <c:v>23.5</c:v>
                      </c:pt>
                      <c:pt idx="4035">
                        <c:v>23.5</c:v>
                      </c:pt>
                      <c:pt idx="4036">
                        <c:v>23.699951171875</c:v>
                      </c:pt>
                      <c:pt idx="4037">
                        <c:v>23.60009765625</c:v>
                      </c:pt>
                      <c:pt idx="4038">
                        <c:v>23.60009765625</c:v>
                      </c:pt>
                      <c:pt idx="4039">
                        <c:v>23.60009765625</c:v>
                      </c:pt>
                      <c:pt idx="4040">
                        <c:v>23.60009765625</c:v>
                      </c:pt>
                      <c:pt idx="4041">
                        <c:v>23.60009765625</c:v>
                      </c:pt>
                      <c:pt idx="4042">
                        <c:v>23.400146484375</c:v>
                      </c:pt>
                      <c:pt idx="4043">
                        <c:v>23.400146484375</c:v>
                      </c:pt>
                      <c:pt idx="4044">
                        <c:v>23.400146484375</c:v>
                      </c:pt>
                      <c:pt idx="4045">
                        <c:v>23.400146484375</c:v>
                      </c:pt>
                      <c:pt idx="4046">
                        <c:v>23.5</c:v>
                      </c:pt>
                      <c:pt idx="4047">
                        <c:v>23.400146484375</c:v>
                      </c:pt>
                      <c:pt idx="4048">
                        <c:v>23.699951171875</c:v>
                      </c:pt>
                      <c:pt idx="4049">
                        <c:v>23.60009765625</c:v>
                      </c:pt>
                      <c:pt idx="4050">
                        <c:v>23.699951171875</c:v>
                      </c:pt>
                      <c:pt idx="4051">
                        <c:v>23.699951171875</c:v>
                      </c:pt>
                      <c:pt idx="4052">
                        <c:v>23.699951171875</c:v>
                      </c:pt>
                      <c:pt idx="4053">
                        <c:v>23.699951171875</c:v>
                      </c:pt>
                      <c:pt idx="4054">
                        <c:v>23.60009765625</c:v>
                      </c:pt>
                      <c:pt idx="4055">
                        <c:v>23.5</c:v>
                      </c:pt>
                      <c:pt idx="4056">
                        <c:v>23.60009765625</c:v>
                      </c:pt>
                      <c:pt idx="4057">
                        <c:v>23.60009765625</c:v>
                      </c:pt>
                      <c:pt idx="4058">
                        <c:v>23.60009765625</c:v>
                      </c:pt>
                      <c:pt idx="4059">
                        <c:v>23.60009765625</c:v>
                      </c:pt>
                      <c:pt idx="4060">
                        <c:v>23.5</c:v>
                      </c:pt>
                      <c:pt idx="4061">
                        <c:v>23.60009765625</c:v>
                      </c:pt>
                      <c:pt idx="4062">
                        <c:v>23.60009765625</c:v>
                      </c:pt>
                      <c:pt idx="4063">
                        <c:v>23.5</c:v>
                      </c:pt>
                      <c:pt idx="4064">
                        <c:v>23.5</c:v>
                      </c:pt>
                      <c:pt idx="4065">
                        <c:v>23.60009765625</c:v>
                      </c:pt>
                      <c:pt idx="4066">
                        <c:v>23.5</c:v>
                      </c:pt>
                      <c:pt idx="4067">
                        <c:v>23.60009765625</c:v>
                      </c:pt>
                      <c:pt idx="4068">
                        <c:v>23.60009765625</c:v>
                      </c:pt>
                      <c:pt idx="4069">
                        <c:v>23.60009765625</c:v>
                      </c:pt>
                      <c:pt idx="4070">
                        <c:v>23.5</c:v>
                      </c:pt>
                      <c:pt idx="4071">
                        <c:v>23.60009765625</c:v>
                      </c:pt>
                      <c:pt idx="4072">
                        <c:v>23.5</c:v>
                      </c:pt>
                      <c:pt idx="4073">
                        <c:v>23.5</c:v>
                      </c:pt>
                      <c:pt idx="4074">
                        <c:v>23.5</c:v>
                      </c:pt>
                      <c:pt idx="4075">
                        <c:v>23.5</c:v>
                      </c:pt>
                      <c:pt idx="4076">
                        <c:v>23.5</c:v>
                      </c:pt>
                      <c:pt idx="4077">
                        <c:v>23.5</c:v>
                      </c:pt>
                      <c:pt idx="4078">
                        <c:v>23.60009765625</c:v>
                      </c:pt>
                      <c:pt idx="4079">
                        <c:v>23.5</c:v>
                      </c:pt>
                      <c:pt idx="4080">
                        <c:v>23.60009765625</c:v>
                      </c:pt>
                      <c:pt idx="4081">
                        <c:v>23.5</c:v>
                      </c:pt>
                      <c:pt idx="4082">
                        <c:v>23.60009765625</c:v>
                      </c:pt>
                      <c:pt idx="4083">
                        <c:v>23.60009765625</c:v>
                      </c:pt>
                      <c:pt idx="4084">
                        <c:v>23.400146484375</c:v>
                      </c:pt>
                      <c:pt idx="4085">
                        <c:v>23.400146484375</c:v>
                      </c:pt>
                      <c:pt idx="4086">
                        <c:v>23.400146484375</c:v>
                      </c:pt>
                      <c:pt idx="4087">
                        <c:v>23.400146484375</c:v>
                      </c:pt>
                      <c:pt idx="4088">
                        <c:v>23.400146484375</c:v>
                      </c:pt>
                      <c:pt idx="4089">
                        <c:v>23.400146484375</c:v>
                      </c:pt>
                      <c:pt idx="4090">
                        <c:v>23.400146484375</c:v>
                      </c:pt>
                      <c:pt idx="4091">
                        <c:v>23.60009765625</c:v>
                      </c:pt>
                      <c:pt idx="4092">
                        <c:v>23.60009765625</c:v>
                      </c:pt>
                      <c:pt idx="4093">
                        <c:v>23.5</c:v>
                      </c:pt>
                      <c:pt idx="4094">
                        <c:v>23.5</c:v>
                      </c:pt>
                      <c:pt idx="4095">
                        <c:v>23.60009765625</c:v>
                      </c:pt>
                      <c:pt idx="4096">
                        <c:v>23.60009765625</c:v>
                      </c:pt>
                      <c:pt idx="4097">
                        <c:v>23.5</c:v>
                      </c:pt>
                      <c:pt idx="4098">
                        <c:v>23.5</c:v>
                      </c:pt>
                      <c:pt idx="4099">
                        <c:v>23.60009765625</c:v>
                      </c:pt>
                      <c:pt idx="4100">
                        <c:v>23.5</c:v>
                      </c:pt>
                      <c:pt idx="4101">
                        <c:v>23.5</c:v>
                      </c:pt>
                      <c:pt idx="4102">
                        <c:v>23.400146484375</c:v>
                      </c:pt>
                      <c:pt idx="4103">
                        <c:v>23.5</c:v>
                      </c:pt>
                      <c:pt idx="4104">
                        <c:v>23.5</c:v>
                      </c:pt>
                      <c:pt idx="4105">
                        <c:v>23.5</c:v>
                      </c:pt>
                      <c:pt idx="4106">
                        <c:v>23.5</c:v>
                      </c:pt>
                      <c:pt idx="4107">
                        <c:v>23.5</c:v>
                      </c:pt>
                      <c:pt idx="4108">
                        <c:v>23.60009765625</c:v>
                      </c:pt>
                      <c:pt idx="4109">
                        <c:v>23.60009765625</c:v>
                      </c:pt>
                      <c:pt idx="4110">
                        <c:v>23.60009765625</c:v>
                      </c:pt>
                      <c:pt idx="4111">
                        <c:v>23.60009765625</c:v>
                      </c:pt>
                      <c:pt idx="4112">
                        <c:v>23.60009765625</c:v>
                      </c:pt>
                      <c:pt idx="4113">
                        <c:v>23.60009765625</c:v>
                      </c:pt>
                      <c:pt idx="4114">
                        <c:v>23.699951171875</c:v>
                      </c:pt>
                      <c:pt idx="4115">
                        <c:v>23.699951171875</c:v>
                      </c:pt>
                      <c:pt idx="4116">
                        <c:v>23.699951171875</c:v>
                      </c:pt>
                      <c:pt idx="4117">
                        <c:v>23.699951171875</c:v>
                      </c:pt>
                      <c:pt idx="4118">
                        <c:v>23.699951171875</c:v>
                      </c:pt>
                      <c:pt idx="4119">
                        <c:v>23.699951171875</c:v>
                      </c:pt>
                      <c:pt idx="4120">
                        <c:v>23.699951171875</c:v>
                      </c:pt>
                      <c:pt idx="4121">
                        <c:v>23.699951171875</c:v>
                      </c:pt>
                      <c:pt idx="4122">
                        <c:v>23.60009765625</c:v>
                      </c:pt>
                      <c:pt idx="4123">
                        <c:v>23.60009765625</c:v>
                      </c:pt>
                      <c:pt idx="4124">
                        <c:v>23.699951171875</c:v>
                      </c:pt>
                      <c:pt idx="4125">
                        <c:v>23.699951171875</c:v>
                      </c:pt>
                      <c:pt idx="4126">
                        <c:v>23.60009765625</c:v>
                      </c:pt>
                      <c:pt idx="4127">
                        <c:v>23.60009765625</c:v>
                      </c:pt>
                      <c:pt idx="4128">
                        <c:v>23.60009765625</c:v>
                      </c:pt>
                      <c:pt idx="4129">
                        <c:v>23.60009765625</c:v>
                      </c:pt>
                      <c:pt idx="4130">
                        <c:v>23.60009765625</c:v>
                      </c:pt>
                      <c:pt idx="4131">
                        <c:v>23.60009765625</c:v>
                      </c:pt>
                      <c:pt idx="4132">
                        <c:v>23.60009765625</c:v>
                      </c:pt>
                      <c:pt idx="4133">
                        <c:v>23.60009765625</c:v>
                      </c:pt>
                      <c:pt idx="4134">
                        <c:v>23.60009765625</c:v>
                      </c:pt>
                      <c:pt idx="4135">
                        <c:v>23.60009765625</c:v>
                      </c:pt>
                      <c:pt idx="4136">
                        <c:v>23.60009765625</c:v>
                      </c:pt>
                      <c:pt idx="4137">
                        <c:v>23.60009765625</c:v>
                      </c:pt>
                      <c:pt idx="4138">
                        <c:v>23.60009765625</c:v>
                      </c:pt>
                      <c:pt idx="4139">
                        <c:v>23.5</c:v>
                      </c:pt>
                      <c:pt idx="4140">
                        <c:v>23.5</c:v>
                      </c:pt>
                      <c:pt idx="4141">
                        <c:v>23.5</c:v>
                      </c:pt>
                      <c:pt idx="4142">
                        <c:v>23.5</c:v>
                      </c:pt>
                      <c:pt idx="4143">
                        <c:v>23.60009765625</c:v>
                      </c:pt>
                      <c:pt idx="4144">
                        <c:v>23.60009765625</c:v>
                      </c:pt>
                      <c:pt idx="4145">
                        <c:v>23.699951171875</c:v>
                      </c:pt>
                      <c:pt idx="4146">
                        <c:v>23.60009765625</c:v>
                      </c:pt>
                      <c:pt idx="4147">
                        <c:v>23.60009765625</c:v>
                      </c:pt>
                      <c:pt idx="4148">
                        <c:v>23.60009765625</c:v>
                      </c:pt>
                      <c:pt idx="4149">
                        <c:v>23.699951171875</c:v>
                      </c:pt>
                      <c:pt idx="4150">
                        <c:v>23.699951171875</c:v>
                      </c:pt>
                      <c:pt idx="4151">
                        <c:v>23.699951171875</c:v>
                      </c:pt>
                      <c:pt idx="4152">
                        <c:v>23.699951171875</c:v>
                      </c:pt>
                      <c:pt idx="4153">
                        <c:v>23.699951171875</c:v>
                      </c:pt>
                      <c:pt idx="4154">
                        <c:v>23.699951171875</c:v>
                      </c:pt>
                      <c:pt idx="4155">
                        <c:v>23.699951171875</c:v>
                      </c:pt>
                      <c:pt idx="4156">
                        <c:v>23.60009765625</c:v>
                      </c:pt>
                      <c:pt idx="4157">
                        <c:v>23.60009765625</c:v>
                      </c:pt>
                      <c:pt idx="4158">
                        <c:v>23.60009765625</c:v>
                      </c:pt>
                      <c:pt idx="4159">
                        <c:v>23.60009765625</c:v>
                      </c:pt>
                      <c:pt idx="4160">
                        <c:v>23.60009765625</c:v>
                      </c:pt>
                      <c:pt idx="4161">
                        <c:v>23.60009765625</c:v>
                      </c:pt>
                      <c:pt idx="4162">
                        <c:v>23.60009765625</c:v>
                      </c:pt>
                      <c:pt idx="4163">
                        <c:v>23.699951171875</c:v>
                      </c:pt>
                      <c:pt idx="4164">
                        <c:v>23.699951171875</c:v>
                      </c:pt>
                      <c:pt idx="4165">
                        <c:v>23.60009765625</c:v>
                      </c:pt>
                      <c:pt idx="4166">
                        <c:v>23.699951171875</c:v>
                      </c:pt>
                      <c:pt idx="4167">
                        <c:v>23.699951171875</c:v>
                      </c:pt>
                      <c:pt idx="4168">
                        <c:v>23.60009765625</c:v>
                      </c:pt>
                      <c:pt idx="4169">
                        <c:v>23.5</c:v>
                      </c:pt>
                      <c:pt idx="4170">
                        <c:v>23.5</c:v>
                      </c:pt>
                      <c:pt idx="4171">
                        <c:v>23.60009765625</c:v>
                      </c:pt>
                      <c:pt idx="4172">
                        <c:v>23.60009765625</c:v>
                      </c:pt>
                      <c:pt idx="4173">
                        <c:v>23.60009765625</c:v>
                      </c:pt>
                      <c:pt idx="4174">
                        <c:v>23.60009765625</c:v>
                      </c:pt>
                      <c:pt idx="4175">
                        <c:v>23.60009765625</c:v>
                      </c:pt>
                      <c:pt idx="4176">
                        <c:v>23.5</c:v>
                      </c:pt>
                      <c:pt idx="4177">
                        <c:v>23.5</c:v>
                      </c:pt>
                      <c:pt idx="4178">
                        <c:v>23.60009765625</c:v>
                      </c:pt>
                      <c:pt idx="4179">
                        <c:v>23.60009765625</c:v>
                      </c:pt>
                      <c:pt idx="4180">
                        <c:v>23.60009765625</c:v>
                      </c:pt>
                      <c:pt idx="4181">
                        <c:v>23.5</c:v>
                      </c:pt>
                      <c:pt idx="4182">
                        <c:v>23.5</c:v>
                      </c:pt>
                      <c:pt idx="4183">
                        <c:v>23.5</c:v>
                      </c:pt>
                      <c:pt idx="4184">
                        <c:v>23.5</c:v>
                      </c:pt>
                      <c:pt idx="4185">
                        <c:v>23.400146484375</c:v>
                      </c:pt>
                      <c:pt idx="4186">
                        <c:v>23.400146484375</c:v>
                      </c:pt>
                      <c:pt idx="4187">
                        <c:v>23.60009765625</c:v>
                      </c:pt>
                      <c:pt idx="4188">
                        <c:v>23.60009765625</c:v>
                      </c:pt>
                      <c:pt idx="4189">
                        <c:v>23.60009765625</c:v>
                      </c:pt>
                      <c:pt idx="4190">
                        <c:v>23.60009765625</c:v>
                      </c:pt>
                      <c:pt idx="4191">
                        <c:v>23.60009765625</c:v>
                      </c:pt>
                      <c:pt idx="4192">
                        <c:v>23.60009765625</c:v>
                      </c:pt>
                      <c:pt idx="4193">
                        <c:v>23.60009765625</c:v>
                      </c:pt>
                      <c:pt idx="4194">
                        <c:v>23.60009765625</c:v>
                      </c:pt>
                      <c:pt idx="4195">
                        <c:v>23.60009765625</c:v>
                      </c:pt>
                      <c:pt idx="4196">
                        <c:v>23.60009765625</c:v>
                      </c:pt>
                      <c:pt idx="4197">
                        <c:v>23.60009765625</c:v>
                      </c:pt>
                      <c:pt idx="4198">
                        <c:v>23.60009765625</c:v>
                      </c:pt>
                      <c:pt idx="4199">
                        <c:v>23.60009765625</c:v>
                      </c:pt>
                      <c:pt idx="4200">
                        <c:v>23.60009765625</c:v>
                      </c:pt>
                      <c:pt idx="4201">
                        <c:v>23.60009765625</c:v>
                      </c:pt>
                      <c:pt idx="4202">
                        <c:v>23.5</c:v>
                      </c:pt>
                      <c:pt idx="4203">
                        <c:v>23.60009765625</c:v>
                      </c:pt>
                      <c:pt idx="4204">
                        <c:v>23.60009765625</c:v>
                      </c:pt>
                      <c:pt idx="4205">
                        <c:v>23.60009765625</c:v>
                      </c:pt>
                      <c:pt idx="4206">
                        <c:v>23.60009765625</c:v>
                      </c:pt>
                      <c:pt idx="4207">
                        <c:v>23.60009765625</c:v>
                      </c:pt>
                      <c:pt idx="4208">
                        <c:v>23.60009765625</c:v>
                      </c:pt>
                      <c:pt idx="4209">
                        <c:v>23.60009765625</c:v>
                      </c:pt>
                      <c:pt idx="4210">
                        <c:v>23.60009765625</c:v>
                      </c:pt>
                      <c:pt idx="4211">
                        <c:v>23.60009765625</c:v>
                      </c:pt>
                      <c:pt idx="4212">
                        <c:v>23.60009765625</c:v>
                      </c:pt>
                      <c:pt idx="4213">
                        <c:v>23.60009765625</c:v>
                      </c:pt>
                      <c:pt idx="4214">
                        <c:v>23.699951171875</c:v>
                      </c:pt>
                      <c:pt idx="4215">
                        <c:v>23.60009765625</c:v>
                      </c:pt>
                      <c:pt idx="4216">
                        <c:v>23.60009765625</c:v>
                      </c:pt>
                      <c:pt idx="4217">
                        <c:v>23.5</c:v>
                      </c:pt>
                      <c:pt idx="4218">
                        <c:v>23.400146484375</c:v>
                      </c:pt>
                      <c:pt idx="4219">
                        <c:v>23.5</c:v>
                      </c:pt>
                      <c:pt idx="4220">
                        <c:v>23.400146484375</c:v>
                      </c:pt>
                      <c:pt idx="4221">
                        <c:v>23.5</c:v>
                      </c:pt>
                      <c:pt idx="4222">
                        <c:v>23.60009765625</c:v>
                      </c:pt>
                      <c:pt idx="4223">
                        <c:v>23.60009765625</c:v>
                      </c:pt>
                      <c:pt idx="4224">
                        <c:v>23.60009765625</c:v>
                      </c:pt>
                      <c:pt idx="4225">
                        <c:v>23.60009765625</c:v>
                      </c:pt>
                      <c:pt idx="4226">
                        <c:v>23.60009765625</c:v>
                      </c:pt>
                      <c:pt idx="4227">
                        <c:v>23.60009765625</c:v>
                      </c:pt>
                      <c:pt idx="4228">
                        <c:v>23.5</c:v>
                      </c:pt>
                      <c:pt idx="4229">
                        <c:v>23.60009765625</c:v>
                      </c:pt>
                      <c:pt idx="4230">
                        <c:v>23.60009765625</c:v>
                      </c:pt>
                      <c:pt idx="4231">
                        <c:v>23.60009765625</c:v>
                      </c:pt>
                      <c:pt idx="4232">
                        <c:v>23.60009765625</c:v>
                      </c:pt>
                      <c:pt idx="4233">
                        <c:v>23.5</c:v>
                      </c:pt>
                      <c:pt idx="4234">
                        <c:v>23.60009765625</c:v>
                      </c:pt>
                      <c:pt idx="4235">
                        <c:v>23.5</c:v>
                      </c:pt>
                      <c:pt idx="4236">
                        <c:v>23.5</c:v>
                      </c:pt>
                      <c:pt idx="4237">
                        <c:v>23.5</c:v>
                      </c:pt>
                      <c:pt idx="4238">
                        <c:v>23.5</c:v>
                      </c:pt>
                      <c:pt idx="4239">
                        <c:v>23.5</c:v>
                      </c:pt>
                      <c:pt idx="4240">
                        <c:v>23.5</c:v>
                      </c:pt>
                      <c:pt idx="4241">
                        <c:v>23.5</c:v>
                      </c:pt>
                      <c:pt idx="4242">
                        <c:v>23.5</c:v>
                      </c:pt>
                      <c:pt idx="4243">
                        <c:v>23.5</c:v>
                      </c:pt>
                      <c:pt idx="4244">
                        <c:v>23.5</c:v>
                      </c:pt>
                      <c:pt idx="4245">
                        <c:v>23.5</c:v>
                      </c:pt>
                      <c:pt idx="4246">
                        <c:v>23.400146484375</c:v>
                      </c:pt>
                      <c:pt idx="4247">
                        <c:v>23.60009765625</c:v>
                      </c:pt>
                      <c:pt idx="4248">
                        <c:v>23.60009765625</c:v>
                      </c:pt>
                      <c:pt idx="4249">
                        <c:v>23.60009765625</c:v>
                      </c:pt>
                      <c:pt idx="4250">
                        <c:v>23.60009765625</c:v>
                      </c:pt>
                      <c:pt idx="4251">
                        <c:v>23.60009765625</c:v>
                      </c:pt>
                      <c:pt idx="4252">
                        <c:v>23.60009765625</c:v>
                      </c:pt>
                      <c:pt idx="4253">
                        <c:v>23.60009765625</c:v>
                      </c:pt>
                      <c:pt idx="4254">
                        <c:v>23.60009765625</c:v>
                      </c:pt>
                      <c:pt idx="4255">
                        <c:v>23.60009765625</c:v>
                      </c:pt>
                      <c:pt idx="4256">
                        <c:v>23.60009765625</c:v>
                      </c:pt>
                      <c:pt idx="4257">
                        <c:v>23.60009765625</c:v>
                      </c:pt>
                      <c:pt idx="4258">
                        <c:v>23.60009765625</c:v>
                      </c:pt>
                      <c:pt idx="4259">
                        <c:v>23.60009765625</c:v>
                      </c:pt>
                      <c:pt idx="4260">
                        <c:v>23.5</c:v>
                      </c:pt>
                      <c:pt idx="4261">
                        <c:v>23.60009765625</c:v>
                      </c:pt>
                      <c:pt idx="4262">
                        <c:v>23.5</c:v>
                      </c:pt>
                      <c:pt idx="4263">
                        <c:v>23.60009765625</c:v>
                      </c:pt>
                      <c:pt idx="4264">
                        <c:v>23.60009765625</c:v>
                      </c:pt>
                      <c:pt idx="4265">
                        <c:v>23.60009765625</c:v>
                      </c:pt>
                      <c:pt idx="4266">
                        <c:v>23.5</c:v>
                      </c:pt>
                      <c:pt idx="4267">
                        <c:v>23.5</c:v>
                      </c:pt>
                      <c:pt idx="4268">
                        <c:v>23.5</c:v>
                      </c:pt>
                      <c:pt idx="4269">
                        <c:v>23.5</c:v>
                      </c:pt>
                      <c:pt idx="4270">
                        <c:v>23.5</c:v>
                      </c:pt>
                      <c:pt idx="4271">
                        <c:v>23.5</c:v>
                      </c:pt>
                      <c:pt idx="4272">
                        <c:v>23.5</c:v>
                      </c:pt>
                      <c:pt idx="4273">
                        <c:v>23.5</c:v>
                      </c:pt>
                      <c:pt idx="4274">
                        <c:v>23.60009765625</c:v>
                      </c:pt>
                      <c:pt idx="4275">
                        <c:v>23.5</c:v>
                      </c:pt>
                      <c:pt idx="4276">
                        <c:v>23.5</c:v>
                      </c:pt>
                      <c:pt idx="4277">
                        <c:v>23.5</c:v>
                      </c:pt>
                      <c:pt idx="4278">
                        <c:v>23.5</c:v>
                      </c:pt>
                      <c:pt idx="4279">
                        <c:v>23.5</c:v>
                      </c:pt>
                      <c:pt idx="4280">
                        <c:v>23.5</c:v>
                      </c:pt>
                      <c:pt idx="4281">
                        <c:v>23.5</c:v>
                      </c:pt>
                      <c:pt idx="4282">
                        <c:v>23.60009765625</c:v>
                      </c:pt>
                      <c:pt idx="4283">
                        <c:v>23.60009765625</c:v>
                      </c:pt>
                      <c:pt idx="4284">
                        <c:v>23.400146484375</c:v>
                      </c:pt>
                      <c:pt idx="4285">
                        <c:v>23.400146484375</c:v>
                      </c:pt>
                      <c:pt idx="4286">
                        <c:v>23.400146484375</c:v>
                      </c:pt>
                      <c:pt idx="4287">
                        <c:v>23.400146484375</c:v>
                      </c:pt>
                      <c:pt idx="4288">
                        <c:v>23.400146484375</c:v>
                      </c:pt>
                      <c:pt idx="4289">
                        <c:v>23.5</c:v>
                      </c:pt>
                      <c:pt idx="4290">
                        <c:v>23.5</c:v>
                      </c:pt>
                      <c:pt idx="4291">
                        <c:v>23.5</c:v>
                      </c:pt>
                      <c:pt idx="4292">
                        <c:v>23.5</c:v>
                      </c:pt>
                      <c:pt idx="4293">
                        <c:v>23.5</c:v>
                      </c:pt>
                      <c:pt idx="4294">
                        <c:v>23.5</c:v>
                      </c:pt>
                      <c:pt idx="4295">
                        <c:v>23.5</c:v>
                      </c:pt>
                      <c:pt idx="4296">
                        <c:v>23.400146484375</c:v>
                      </c:pt>
                      <c:pt idx="4297">
                        <c:v>23.400146484375</c:v>
                      </c:pt>
                      <c:pt idx="4298">
                        <c:v>23.5</c:v>
                      </c:pt>
                      <c:pt idx="4299">
                        <c:v>23.5</c:v>
                      </c:pt>
                      <c:pt idx="4300">
                        <c:v>23.400146484375</c:v>
                      </c:pt>
                      <c:pt idx="4301">
                        <c:v>23.400146484375</c:v>
                      </c:pt>
                      <c:pt idx="4302">
                        <c:v>23.400146484375</c:v>
                      </c:pt>
                      <c:pt idx="4303">
                        <c:v>23.5</c:v>
                      </c:pt>
                      <c:pt idx="4304">
                        <c:v>23.400146484375</c:v>
                      </c:pt>
                      <c:pt idx="4305">
                        <c:v>23.400146484375</c:v>
                      </c:pt>
                      <c:pt idx="4306">
                        <c:v>23.400146484375</c:v>
                      </c:pt>
                      <c:pt idx="4307">
                        <c:v>23.400146484375</c:v>
                      </c:pt>
                      <c:pt idx="4308">
                        <c:v>23.5</c:v>
                      </c:pt>
                      <c:pt idx="4309">
                        <c:v>23.60009765625</c:v>
                      </c:pt>
                      <c:pt idx="4310">
                        <c:v>23.5</c:v>
                      </c:pt>
                      <c:pt idx="4311">
                        <c:v>23.5</c:v>
                      </c:pt>
                      <c:pt idx="4312">
                        <c:v>23.5</c:v>
                      </c:pt>
                      <c:pt idx="4313">
                        <c:v>23.5</c:v>
                      </c:pt>
                      <c:pt idx="4314">
                        <c:v>23.60009765625</c:v>
                      </c:pt>
                      <c:pt idx="4315">
                        <c:v>23.60009765625</c:v>
                      </c:pt>
                      <c:pt idx="4316">
                        <c:v>23.60009765625</c:v>
                      </c:pt>
                      <c:pt idx="4317">
                        <c:v>23.5</c:v>
                      </c:pt>
                      <c:pt idx="4318">
                        <c:v>23.60009765625</c:v>
                      </c:pt>
                      <c:pt idx="4319">
                        <c:v>23.60009765625</c:v>
                      </c:pt>
                      <c:pt idx="4320">
                        <c:v>23.5</c:v>
                      </c:pt>
                      <c:pt idx="4321">
                        <c:v>23.5</c:v>
                      </c:pt>
                      <c:pt idx="4322">
                        <c:v>23.5</c:v>
                      </c:pt>
                      <c:pt idx="4323">
                        <c:v>23.5</c:v>
                      </c:pt>
                      <c:pt idx="4324">
                        <c:v>23.5</c:v>
                      </c:pt>
                      <c:pt idx="4325">
                        <c:v>23.5</c:v>
                      </c:pt>
                      <c:pt idx="4326">
                        <c:v>23.5</c:v>
                      </c:pt>
                      <c:pt idx="4327">
                        <c:v>23.5</c:v>
                      </c:pt>
                      <c:pt idx="4328">
                        <c:v>23.5</c:v>
                      </c:pt>
                      <c:pt idx="4329">
                        <c:v>23.5</c:v>
                      </c:pt>
                      <c:pt idx="4330">
                        <c:v>23.5</c:v>
                      </c:pt>
                      <c:pt idx="4331">
                        <c:v>23.5</c:v>
                      </c:pt>
                      <c:pt idx="4332">
                        <c:v>23.60009765625</c:v>
                      </c:pt>
                      <c:pt idx="4333">
                        <c:v>23.60009765625</c:v>
                      </c:pt>
                      <c:pt idx="4334">
                        <c:v>23.60009765625</c:v>
                      </c:pt>
                      <c:pt idx="4335">
                        <c:v>23.60009765625</c:v>
                      </c:pt>
                      <c:pt idx="4336">
                        <c:v>23.60009765625</c:v>
                      </c:pt>
                      <c:pt idx="4337">
                        <c:v>23.60009765625</c:v>
                      </c:pt>
                      <c:pt idx="4338">
                        <c:v>23.5</c:v>
                      </c:pt>
                      <c:pt idx="4339">
                        <c:v>23.5</c:v>
                      </c:pt>
                      <c:pt idx="4340">
                        <c:v>23.5</c:v>
                      </c:pt>
                      <c:pt idx="4341">
                        <c:v>23.400146484375</c:v>
                      </c:pt>
                      <c:pt idx="4342">
                        <c:v>23.5</c:v>
                      </c:pt>
                      <c:pt idx="4343">
                        <c:v>23.5</c:v>
                      </c:pt>
                      <c:pt idx="4344">
                        <c:v>23.60009765625</c:v>
                      </c:pt>
                      <c:pt idx="4345">
                        <c:v>23.5</c:v>
                      </c:pt>
                      <c:pt idx="4346">
                        <c:v>23.60009765625</c:v>
                      </c:pt>
                      <c:pt idx="4347">
                        <c:v>23.60009765625</c:v>
                      </c:pt>
                      <c:pt idx="4348">
                        <c:v>23.60009765625</c:v>
                      </c:pt>
                      <c:pt idx="4349">
                        <c:v>23.5</c:v>
                      </c:pt>
                      <c:pt idx="4350">
                        <c:v>23.400146484375</c:v>
                      </c:pt>
                      <c:pt idx="4351">
                        <c:v>23.400146484375</c:v>
                      </c:pt>
                      <c:pt idx="4352">
                        <c:v>23.400146484375</c:v>
                      </c:pt>
                      <c:pt idx="4353">
                        <c:v>23.400146484375</c:v>
                      </c:pt>
                      <c:pt idx="4354">
                        <c:v>23.400146484375</c:v>
                      </c:pt>
                      <c:pt idx="4355">
                        <c:v>23.400146484375</c:v>
                      </c:pt>
                      <c:pt idx="4356">
                        <c:v>23.5</c:v>
                      </c:pt>
                      <c:pt idx="4357">
                        <c:v>23.60009765625</c:v>
                      </c:pt>
                      <c:pt idx="4358">
                        <c:v>23.60009765625</c:v>
                      </c:pt>
                      <c:pt idx="4359">
                        <c:v>23.60009765625</c:v>
                      </c:pt>
                      <c:pt idx="4360">
                        <c:v>23.5</c:v>
                      </c:pt>
                      <c:pt idx="4361">
                        <c:v>23.60009765625</c:v>
                      </c:pt>
                      <c:pt idx="4362">
                        <c:v>23.5</c:v>
                      </c:pt>
                      <c:pt idx="4363">
                        <c:v>23.5</c:v>
                      </c:pt>
                      <c:pt idx="4364">
                        <c:v>23.5</c:v>
                      </c:pt>
                      <c:pt idx="4365">
                        <c:v>23.60009765625</c:v>
                      </c:pt>
                      <c:pt idx="4366">
                        <c:v>23.5</c:v>
                      </c:pt>
                      <c:pt idx="4367">
                        <c:v>23.5</c:v>
                      </c:pt>
                      <c:pt idx="4368">
                        <c:v>23.60009765625</c:v>
                      </c:pt>
                      <c:pt idx="4369">
                        <c:v>23.60009765625</c:v>
                      </c:pt>
                      <c:pt idx="4370">
                        <c:v>23.60009765625</c:v>
                      </c:pt>
                      <c:pt idx="4371">
                        <c:v>23.5</c:v>
                      </c:pt>
                      <c:pt idx="4372">
                        <c:v>23.60009765625</c:v>
                      </c:pt>
                      <c:pt idx="4373">
                        <c:v>23.5</c:v>
                      </c:pt>
                      <c:pt idx="4374">
                        <c:v>23.60009765625</c:v>
                      </c:pt>
                      <c:pt idx="4375">
                        <c:v>23.5</c:v>
                      </c:pt>
                      <c:pt idx="4376">
                        <c:v>23.60009765625</c:v>
                      </c:pt>
                      <c:pt idx="4377">
                        <c:v>23.60009765625</c:v>
                      </c:pt>
                      <c:pt idx="4378">
                        <c:v>23.60009765625</c:v>
                      </c:pt>
                      <c:pt idx="4379">
                        <c:v>23.60009765625</c:v>
                      </c:pt>
                      <c:pt idx="4380">
                        <c:v>23.400146484375</c:v>
                      </c:pt>
                      <c:pt idx="4381">
                        <c:v>23.5</c:v>
                      </c:pt>
                      <c:pt idx="4382">
                        <c:v>23.400146484375</c:v>
                      </c:pt>
                      <c:pt idx="4383">
                        <c:v>23.400146484375</c:v>
                      </c:pt>
                      <c:pt idx="4384">
                        <c:v>23.400146484375</c:v>
                      </c:pt>
                      <c:pt idx="4385">
                        <c:v>23.400146484375</c:v>
                      </c:pt>
                      <c:pt idx="4386">
                        <c:v>23.5</c:v>
                      </c:pt>
                      <c:pt idx="4387">
                        <c:v>23.5</c:v>
                      </c:pt>
                      <c:pt idx="4388">
                        <c:v>23.5</c:v>
                      </c:pt>
                      <c:pt idx="4389">
                        <c:v>23.5</c:v>
                      </c:pt>
                      <c:pt idx="4390">
                        <c:v>23.5</c:v>
                      </c:pt>
                      <c:pt idx="4391">
                        <c:v>23.5</c:v>
                      </c:pt>
                      <c:pt idx="4392">
                        <c:v>23.5</c:v>
                      </c:pt>
                      <c:pt idx="4393">
                        <c:v>23.400146484375</c:v>
                      </c:pt>
                      <c:pt idx="4394">
                        <c:v>23.5</c:v>
                      </c:pt>
                      <c:pt idx="4395">
                        <c:v>23.5</c:v>
                      </c:pt>
                      <c:pt idx="4396">
                        <c:v>23.5</c:v>
                      </c:pt>
                      <c:pt idx="4397">
                        <c:v>23.5</c:v>
                      </c:pt>
                      <c:pt idx="4398">
                        <c:v>23.400146484375</c:v>
                      </c:pt>
                      <c:pt idx="4399">
                        <c:v>23.400146484375</c:v>
                      </c:pt>
                      <c:pt idx="4400">
                        <c:v>23.400146484375</c:v>
                      </c:pt>
                      <c:pt idx="4401">
                        <c:v>23.400146484375</c:v>
                      </c:pt>
                      <c:pt idx="4402">
                        <c:v>23.300048828125</c:v>
                      </c:pt>
                      <c:pt idx="4403">
                        <c:v>23.400146484375</c:v>
                      </c:pt>
                      <c:pt idx="4404">
                        <c:v>23.60009765625</c:v>
                      </c:pt>
                      <c:pt idx="4405">
                        <c:v>23.60009765625</c:v>
                      </c:pt>
                      <c:pt idx="4406">
                        <c:v>23.60009765625</c:v>
                      </c:pt>
                      <c:pt idx="4407">
                        <c:v>23.699951171875</c:v>
                      </c:pt>
                      <c:pt idx="4408">
                        <c:v>23.60009765625</c:v>
                      </c:pt>
                      <c:pt idx="4409">
                        <c:v>23.60009765625</c:v>
                      </c:pt>
                      <c:pt idx="4410">
                        <c:v>23.5</c:v>
                      </c:pt>
                      <c:pt idx="4411">
                        <c:v>23.5</c:v>
                      </c:pt>
                      <c:pt idx="4412">
                        <c:v>23.5</c:v>
                      </c:pt>
                      <c:pt idx="4413">
                        <c:v>23.5</c:v>
                      </c:pt>
                      <c:pt idx="4414">
                        <c:v>23.400146484375</c:v>
                      </c:pt>
                      <c:pt idx="4415">
                        <c:v>23.5</c:v>
                      </c:pt>
                      <c:pt idx="4416">
                        <c:v>23.400146484375</c:v>
                      </c:pt>
                      <c:pt idx="4417">
                        <c:v>23.400146484375</c:v>
                      </c:pt>
                      <c:pt idx="4418">
                        <c:v>23.400146484375</c:v>
                      </c:pt>
                      <c:pt idx="4419">
                        <c:v>23.5</c:v>
                      </c:pt>
                      <c:pt idx="4420">
                        <c:v>23.400146484375</c:v>
                      </c:pt>
                      <c:pt idx="4421">
                        <c:v>23.400146484375</c:v>
                      </c:pt>
                      <c:pt idx="4422">
                        <c:v>23.699951171875</c:v>
                      </c:pt>
                      <c:pt idx="4423">
                        <c:v>23.60009765625</c:v>
                      </c:pt>
                      <c:pt idx="4424">
                        <c:v>23.60009765625</c:v>
                      </c:pt>
                      <c:pt idx="4425">
                        <c:v>23.60009765625</c:v>
                      </c:pt>
                      <c:pt idx="4426">
                        <c:v>23.60009765625</c:v>
                      </c:pt>
                      <c:pt idx="4427">
                        <c:v>23.60009765625</c:v>
                      </c:pt>
                      <c:pt idx="4428">
                        <c:v>23.5</c:v>
                      </c:pt>
                      <c:pt idx="4429">
                        <c:v>23.5</c:v>
                      </c:pt>
                      <c:pt idx="4430">
                        <c:v>23.5</c:v>
                      </c:pt>
                      <c:pt idx="4431">
                        <c:v>23.5</c:v>
                      </c:pt>
                      <c:pt idx="4432">
                        <c:v>23.5</c:v>
                      </c:pt>
                      <c:pt idx="4433">
                        <c:v>23.5</c:v>
                      </c:pt>
                      <c:pt idx="4434">
                        <c:v>23.400146484375</c:v>
                      </c:pt>
                      <c:pt idx="4435">
                        <c:v>23.400146484375</c:v>
                      </c:pt>
                      <c:pt idx="4436">
                        <c:v>23.400146484375</c:v>
                      </c:pt>
                      <c:pt idx="4437">
                        <c:v>23.400146484375</c:v>
                      </c:pt>
                      <c:pt idx="4438">
                        <c:v>23.400146484375</c:v>
                      </c:pt>
                      <c:pt idx="4439">
                        <c:v>23.400146484375</c:v>
                      </c:pt>
                      <c:pt idx="4440">
                        <c:v>23.5</c:v>
                      </c:pt>
                      <c:pt idx="4441">
                        <c:v>23.5</c:v>
                      </c:pt>
                      <c:pt idx="4442">
                        <c:v>23.5</c:v>
                      </c:pt>
                      <c:pt idx="4443">
                        <c:v>23.60009765625</c:v>
                      </c:pt>
                      <c:pt idx="4444">
                        <c:v>23.5</c:v>
                      </c:pt>
                      <c:pt idx="4445">
                        <c:v>23.5</c:v>
                      </c:pt>
                      <c:pt idx="4446">
                        <c:v>23.5</c:v>
                      </c:pt>
                      <c:pt idx="4447">
                        <c:v>23.60009765625</c:v>
                      </c:pt>
                      <c:pt idx="4448">
                        <c:v>23.5</c:v>
                      </c:pt>
                      <c:pt idx="4449">
                        <c:v>23.5</c:v>
                      </c:pt>
                      <c:pt idx="4450">
                        <c:v>23.5</c:v>
                      </c:pt>
                      <c:pt idx="4451">
                        <c:v>23.5</c:v>
                      </c:pt>
                      <c:pt idx="4452">
                        <c:v>23.400146484375</c:v>
                      </c:pt>
                      <c:pt idx="4453">
                        <c:v>23.400146484375</c:v>
                      </c:pt>
                      <c:pt idx="4454">
                        <c:v>23.400146484375</c:v>
                      </c:pt>
                      <c:pt idx="4455">
                        <c:v>23.400146484375</c:v>
                      </c:pt>
                      <c:pt idx="4456">
                        <c:v>23.400146484375</c:v>
                      </c:pt>
                      <c:pt idx="4457">
                        <c:v>23.5</c:v>
                      </c:pt>
                      <c:pt idx="4458">
                        <c:v>23.400146484375</c:v>
                      </c:pt>
                      <c:pt idx="4459">
                        <c:v>23.5</c:v>
                      </c:pt>
                      <c:pt idx="4460">
                        <c:v>23.5</c:v>
                      </c:pt>
                      <c:pt idx="4461">
                        <c:v>23.5</c:v>
                      </c:pt>
                      <c:pt idx="4462">
                        <c:v>23.400146484375</c:v>
                      </c:pt>
                      <c:pt idx="4463">
                        <c:v>23.5</c:v>
                      </c:pt>
                      <c:pt idx="4464">
                        <c:v>23.5</c:v>
                      </c:pt>
                      <c:pt idx="4465">
                        <c:v>23.5</c:v>
                      </c:pt>
                      <c:pt idx="4466">
                        <c:v>23.5</c:v>
                      </c:pt>
                      <c:pt idx="4467">
                        <c:v>23.5</c:v>
                      </c:pt>
                      <c:pt idx="4468">
                        <c:v>23.5</c:v>
                      </c:pt>
                      <c:pt idx="4469">
                        <c:v>23.5</c:v>
                      </c:pt>
                      <c:pt idx="4470">
                        <c:v>23.400146484375</c:v>
                      </c:pt>
                      <c:pt idx="4471">
                        <c:v>23.400146484375</c:v>
                      </c:pt>
                      <c:pt idx="4472">
                        <c:v>23.400146484375</c:v>
                      </c:pt>
                      <c:pt idx="4473">
                        <c:v>23.400146484375</c:v>
                      </c:pt>
                      <c:pt idx="4474">
                        <c:v>23.400146484375</c:v>
                      </c:pt>
                      <c:pt idx="4475">
                        <c:v>23.400146484375</c:v>
                      </c:pt>
                      <c:pt idx="4476">
                        <c:v>23.400146484375</c:v>
                      </c:pt>
                      <c:pt idx="4477">
                        <c:v>23.5</c:v>
                      </c:pt>
                      <c:pt idx="4478">
                        <c:v>23.5</c:v>
                      </c:pt>
                      <c:pt idx="4479">
                        <c:v>23.5</c:v>
                      </c:pt>
                      <c:pt idx="4480">
                        <c:v>23.5</c:v>
                      </c:pt>
                      <c:pt idx="4481">
                        <c:v>23.5</c:v>
                      </c:pt>
                      <c:pt idx="4482">
                        <c:v>23.400146484375</c:v>
                      </c:pt>
                      <c:pt idx="4483">
                        <c:v>23.5</c:v>
                      </c:pt>
                      <c:pt idx="4484">
                        <c:v>23.5</c:v>
                      </c:pt>
                      <c:pt idx="4485">
                        <c:v>23.5</c:v>
                      </c:pt>
                      <c:pt idx="4486">
                        <c:v>23.400146484375</c:v>
                      </c:pt>
                      <c:pt idx="4487">
                        <c:v>23.400146484375</c:v>
                      </c:pt>
                      <c:pt idx="4488">
                        <c:v>23.400146484375</c:v>
                      </c:pt>
                      <c:pt idx="4489">
                        <c:v>23.400146484375</c:v>
                      </c:pt>
                      <c:pt idx="4490">
                        <c:v>23.400146484375</c:v>
                      </c:pt>
                      <c:pt idx="4491">
                        <c:v>23.5</c:v>
                      </c:pt>
                      <c:pt idx="4492">
                        <c:v>23.5</c:v>
                      </c:pt>
                      <c:pt idx="4493">
                        <c:v>23.5</c:v>
                      </c:pt>
                      <c:pt idx="4494">
                        <c:v>23.5</c:v>
                      </c:pt>
                      <c:pt idx="4495">
                        <c:v>23.5</c:v>
                      </c:pt>
                      <c:pt idx="4496">
                        <c:v>23.5</c:v>
                      </c:pt>
                      <c:pt idx="4497">
                        <c:v>23.5</c:v>
                      </c:pt>
                      <c:pt idx="4498">
                        <c:v>23.5</c:v>
                      </c:pt>
                      <c:pt idx="4499">
                        <c:v>23.5</c:v>
                      </c:pt>
                      <c:pt idx="4500">
                        <c:v>23.400146484375</c:v>
                      </c:pt>
                      <c:pt idx="4501">
                        <c:v>23.5</c:v>
                      </c:pt>
                      <c:pt idx="4502">
                        <c:v>23.5</c:v>
                      </c:pt>
                      <c:pt idx="4503">
                        <c:v>23.5</c:v>
                      </c:pt>
                      <c:pt idx="4504">
                        <c:v>23.5</c:v>
                      </c:pt>
                      <c:pt idx="4505">
                        <c:v>23.5</c:v>
                      </c:pt>
                      <c:pt idx="4506">
                        <c:v>23.5</c:v>
                      </c:pt>
                      <c:pt idx="4507">
                        <c:v>23.60009765625</c:v>
                      </c:pt>
                      <c:pt idx="4508">
                        <c:v>23.5</c:v>
                      </c:pt>
                      <c:pt idx="4509">
                        <c:v>23.5</c:v>
                      </c:pt>
                      <c:pt idx="4510">
                        <c:v>23.60009765625</c:v>
                      </c:pt>
                      <c:pt idx="4511">
                        <c:v>23.60009765625</c:v>
                      </c:pt>
                      <c:pt idx="4512">
                        <c:v>23.5</c:v>
                      </c:pt>
                      <c:pt idx="4513">
                        <c:v>23.5</c:v>
                      </c:pt>
                      <c:pt idx="4514">
                        <c:v>23.5</c:v>
                      </c:pt>
                      <c:pt idx="4515">
                        <c:v>23.5</c:v>
                      </c:pt>
                      <c:pt idx="4516">
                        <c:v>23.5</c:v>
                      </c:pt>
                      <c:pt idx="4517">
                        <c:v>23.5</c:v>
                      </c:pt>
                      <c:pt idx="4518">
                        <c:v>23.5</c:v>
                      </c:pt>
                      <c:pt idx="4519">
                        <c:v>23.5</c:v>
                      </c:pt>
                      <c:pt idx="4520">
                        <c:v>23.5</c:v>
                      </c:pt>
                      <c:pt idx="4521">
                        <c:v>23.5</c:v>
                      </c:pt>
                      <c:pt idx="4522">
                        <c:v>23.5</c:v>
                      </c:pt>
                      <c:pt idx="4523">
                        <c:v>23.5</c:v>
                      </c:pt>
                      <c:pt idx="4524">
                        <c:v>23.5</c:v>
                      </c:pt>
                      <c:pt idx="4525">
                        <c:v>23.5</c:v>
                      </c:pt>
                      <c:pt idx="4526">
                        <c:v>23.5</c:v>
                      </c:pt>
                      <c:pt idx="4527">
                        <c:v>23.5</c:v>
                      </c:pt>
                      <c:pt idx="4528">
                        <c:v>23.5</c:v>
                      </c:pt>
                      <c:pt idx="4529">
                        <c:v>23.5</c:v>
                      </c:pt>
                      <c:pt idx="4530">
                        <c:v>23.5</c:v>
                      </c:pt>
                      <c:pt idx="4531">
                        <c:v>23.5</c:v>
                      </c:pt>
                      <c:pt idx="4532">
                        <c:v>23.5</c:v>
                      </c:pt>
                      <c:pt idx="4533">
                        <c:v>23.5</c:v>
                      </c:pt>
                      <c:pt idx="4534">
                        <c:v>23.5</c:v>
                      </c:pt>
                      <c:pt idx="4535">
                        <c:v>23.60009765625</c:v>
                      </c:pt>
                      <c:pt idx="4536">
                        <c:v>23.5</c:v>
                      </c:pt>
                      <c:pt idx="4537">
                        <c:v>23.60009765625</c:v>
                      </c:pt>
                      <c:pt idx="4538">
                        <c:v>23.60009765625</c:v>
                      </c:pt>
                      <c:pt idx="4539">
                        <c:v>23.60009765625</c:v>
                      </c:pt>
                      <c:pt idx="4540">
                        <c:v>23.60009765625</c:v>
                      </c:pt>
                      <c:pt idx="4541">
                        <c:v>23.60009765625</c:v>
                      </c:pt>
                      <c:pt idx="4542">
                        <c:v>23.5</c:v>
                      </c:pt>
                      <c:pt idx="4543">
                        <c:v>23.60009765625</c:v>
                      </c:pt>
                      <c:pt idx="4544">
                        <c:v>23.60009765625</c:v>
                      </c:pt>
                      <c:pt idx="4545">
                        <c:v>23.60009765625</c:v>
                      </c:pt>
                      <c:pt idx="4546">
                        <c:v>23.60009765625</c:v>
                      </c:pt>
                      <c:pt idx="4547">
                        <c:v>23.60009765625</c:v>
                      </c:pt>
                      <c:pt idx="4548">
                        <c:v>23.5</c:v>
                      </c:pt>
                      <c:pt idx="4549">
                        <c:v>23.60009765625</c:v>
                      </c:pt>
                      <c:pt idx="4550">
                        <c:v>23.5</c:v>
                      </c:pt>
                      <c:pt idx="4551">
                        <c:v>23.60009765625</c:v>
                      </c:pt>
                      <c:pt idx="4552">
                        <c:v>23.60009765625</c:v>
                      </c:pt>
                      <c:pt idx="4553">
                        <c:v>23.5</c:v>
                      </c:pt>
                      <c:pt idx="4554">
                        <c:v>23.60009765625</c:v>
                      </c:pt>
                      <c:pt idx="4555">
                        <c:v>23.5</c:v>
                      </c:pt>
                      <c:pt idx="4556">
                        <c:v>23.5</c:v>
                      </c:pt>
                      <c:pt idx="4557">
                        <c:v>23.5</c:v>
                      </c:pt>
                      <c:pt idx="4558">
                        <c:v>23.60009765625</c:v>
                      </c:pt>
                      <c:pt idx="4559">
                        <c:v>23.5</c:v>
                      </c:pt>
                      <c:pt idx="4560">
                        <c:v>23.5</c:v>
                      </c:pt>
                      <c:pt idx="4561">
                        <c:v>23.5</c:v>
                      </c:pt>
                      <c:pt idx="4562">
                        <c:v>23.5</c:v>
                      </c:pt>
                      <c:pt idx="4563">
                        <c:v>23.5</c:v>
                      </c:pt>
                      <c:pt idx="4564">
                        <c:v>23.5</c:v>
                      </c:pt>
                      <c:pt idx="4565">
                        <c:v>23.5</c:v>
                      </c:pt>
                      <c:pt idx="4566">
                        <c:v>23.5</c:v>
                      </c:pt>
                      <c:pt idx="4567">
                        <c:v>23.400146484375</c:v>
                      </c:pt>
                      <c:pt idx="4568">
                        <c:v>23.400146484375</c:v>
                      </c:pt>
                      <c:pt idx="4569">
                        <c:v>23.400146484375</c:v>
                      </c:pt>
                      <c:pt idx="4570">
                        <c:v>23.400146484375</c:v>
                      </c:pt>
                      <c:pt idx="4571">
                        <c:v>23.400146484375</c:v>
                      </c:pt>
                      <c:pt idx="4572">
                        <c:v>23.400146484375</c:v>
                      </c:pt>
                      <c:pt idx="4573">
                        <c:v>23.400146484375</c:v>
                      </c:pt>
                      <c:pt idx="4574">
                        <c:v>23.5</c:v>
                      </c:pt>
                      <c:pt idx="4575">
                        <c:v>23.400146484375</c:v>
                      </c:pt>
                      <c:pt idx="4576">
                        <c:v>23.5</c:v>
                      </c:pt>
                      <c:pt idx="4577">
                        <c:v>23.400146484375</c:v>
                      </c:pt>
                      <c:pt idx="4578">
                        <c:v>23.5</c:v>
                      </c:pt>
                      <c:pt idx="4579">
                        <c:v>23.5</c:v>
                      </c:pt>
                      <c:pt idx="4580">
                        <c:v>23.5</c:v>
                      </c:pt>
                      <c:pt idx="4581">
                        <c:v>23.5</c:v>
                      </c:pt>
                      <c:pt idx="4582">
                        <c:v>23.5</c:v>
                      </c:pt>
                      <c:pt idx="4583">
                        <c:v>23.5</c:v>
                      </c:pt>
                      <c:pt idx="4584">
                        <c:v>23.5</c:v>
                      </c:pt>
                      <c:pt idx="4585">
                        <c:v>23.5</c:v>
                      </c:pt>
                      <c:pt idx="4586">
                        <c:v>23.5</c:v>
                      </c:pt>
                      <c:pt idx="4587">
                        <c:v>23.5</c:v>
                      </c:pt>
                      <c:pt idx="4588">
                        <c:v>23.5</c:v>
                      </c:pt>
                      <c:pt idx="4589">
                        <c:v>23.5</c:v>
                      </c:pt>
                      <c:pt idx="4590">
                        <c:v>23.5</c:v>
                      </c:pt>
                      <c:pt idx="4591">
                        <c:v>23.400146484375</c:v>
                      </c:pt>
                      <c:pt idx="4592">
                        <c:v>23.400146484375</c:v>
                      </c:pt>
                      <c:pt idx="4593">
                        <c:v>23.400146484375</c:v>
                      </c:pt>
                      <c:pt idx="4594">
                        <c:v>23.400146484375</c:v>
                      </c:pt>
                      <c:pt idx="4595">
                        <c:v>23.400146484375</c:v>
                      </c:pt>
                      <c:pt idx="4596">
                        <c:v>23.5</c:v>
                      </c:pt>
                      <c:pt idx="4597">
                        <c:v>23.400146484375</c:v>
                      </c:pt>
                      <c:pt idx="4598">
                        <c:v>23.400146484375</c:v>
                      </c:pt>
                      <c:pt idx="4599">
                        <c:v>23.400146484375</c:v>
                      </c:pt>
                      <c:pt idx="4600">
                        <c:v>23.5</c:v>
                      </c:pt>
                      <c:pt idx="4601">
                        <c:v>23.400146484375</c:v>
                      </c:pt>
                      <c:pt idx="4602">
                        <c:v>23.400146484375</c:v>
                      </c:pt>
                      <c:pt idx="4603">
                        <c:v>23.60009765625</c:v>
                      </c:pt>
                      <c:pt idx="4604">
                        <c:v>23.60009765625</c:v>
                      </c:pt>
                      <c:pt idx="4605">
                        <c:v>23.699951171875</c:v>
                      </c:pt>
                      <c:pt idx="4606">
                        <c:v>23.60009765625</c:v>
                      </c:pt>
                      <c:pt idx="4607">
                        <c:v>23.60009765625</c:v>
                      </c:pt>
                      <c:pt idx="4608">
                        <c:v>23.699951171875</c:v>
                      </c:pt>
                      <c:pt idx="4609">
                        <c:v>23.5</c:v>
                      </c:pt>
                      <c:pt idx="4610">
                        <c:v>23.5</c:v>
                      </c:pt>
                      <c:pt idx="4611">
                        <c:v>23.5</c:v>
                      </c:pt>
                      <c:pt idx="4612">
                        <c:v>23.60009765625</c:v>
                      </c:pt>
                      <c:pt idx="4613">
                        <c:v>23.5</c:v>
                      </c:pt>
                      <c:pt idx="4614">
                        <c:v>23.5</c:v>
                      </c:pt>
                      <c:pt idx="4615">
                        <c:v>23.60009765625</c:v>
                      </c:pt>
                      <c:pt idx="4616">
                        <c:v>23.60009765625</c:v>
                      </c:pt>
                      <c:pt idx="4617">
                        <c:v>23.5</c:v>
                      </c:pt>
                      <c:pt idx="4618">
                        <c:v>23.60009765625</c:v>
                      </c:pt>
                      <c:pt idx="4619">
                        <c:v>23.5</c:v>
                      </c:pt>
                      <c:pt idx="4620">
                        <c:v>23.60009765625</c:v>
                      </c:pt>
                      <c:pt idx="4621">
                        <c:v>23.400146484375</c:v>
                      </c:pt>
                      <c:pt idx="4622">
                        <c:v>23.400146484375</c:v>
                      </c:pt>
                      <c:pt idx="4623">
                        <c:v>23.400146484375</c:v>
                      </c:pt>
                      <c:pt idx="4624">
                        <c:v>23.400146484375</c:v>
                      </c:pt>
                      <c:pt idx="4625">
                        <c:v>23.400146484375</c:v>
                      </c:pt>
                      <c:pt idx="4626">
                        <c:v>23.400146484375</c:v>
                      </c:pt>
                      <c:pt idx="4627">
                        <c:v>23.5</c:v>
                      </c:pt>
                      <c:pt idx="4628">
                        <c:v>23.400146484375</c:v>
                      </c:pt>
                    </c:numCache>
                  </c:numRef>
                </c:yVal>
                <c:smooth val="0"/>
                <c:extLst>
                  <c:ext xmlns:c16="http://schemas.microsoft.com/office/drawing/2014/chart" uri="{C3380CC4-5D6E-409C-BE32-E72D297353CC}">
                    <c16:uniqueId val="{00000002-8A28-4AA6-9846-F7F601799156}"/>
                  </c:ext>
                </c:extLst>
              </c15:ser>
            </c15:filteredScatterSeries>
            <c15:filteredScatterSeries>
              <c15:ser>
                <c:idx val="5"/>
                <c:order val="1"/>
                <c:tx>
                  <c:v>LAS 2 Vac</c:v>
                </c:tx>
                <c:spPr>
                  <a:ln w="19050" cap="rnd" cmpd="sng" algn="ctr">
                    <a:solidFill>
                      <a:schemeClr val="accent6"/>
                    </a:solidFill>
                    <a:prstDash val="solid"/>
                    <a:round/>
                  </a:ln>
                  <a:effectLst/>
                </c:spPr>
                <c:marker>
                  <c:symbol val="none"/>
                </c:marker>
                <c:xVal>
                  <c:strRef>
                    <c:extLst xmlns:c15="http://schemas.microsoft.com/office/drawing/2012/chart">
                      <c:ext xmlns:c15="http://schemas.microsoft.com/office/drawing/2012/chart" uri="{02D57815-91ED-43cb-92C2-25804820EDAC}">
                        <c15:formulaRef>
                          <c15:sqref>'[ACME-VIG-Test-Overview.xlsx]ACME-VIG-LAS 07.04 Test 2'!$B:$B</c15:sqref>
                        </c15:formulaRef>
                      </c:ext>
                    </c:extLst>
                    <c:strCache>
                      <c:ptCount val="5409"/>
                      <c:pt idx="0">
                        <c:v>Elapsed time [s]</c:v>
                      </c:pt>
                      <c:pt idx="1">
                        <c:v>23.7445691</c:v>
                      </c:pt>
                      <c:pt idx="2">
                        <c:v>24.7591777</c:v>
                      </c:pt>
                      <c:pt idx="3">
                        <c:v>25.7753894</c:v>
                      </c:pt>
                      <c:pt idx="4">
                        <c:v>26.7915784</c:v>
                      </c:pt>
                      <c:pt idx="5">
                        <c:v>27.7926303</c:v>
                      </c:pt>
                      <c:pt idx="6">
                        <c:v>28.8023988</c:v>
                      </c:pt>
                      <c:pt idx="7">
                        <c:v>29.8024908</c:v>
                      </c:pt>
                      <c:pt idx="8">
                        <c:v>30.8023221</c:v>
                      </c:pt>
                      <c:pt idx="9">
                        <c:v>31.8079804</c:v>
                      </c:pt>
                      <c:pt idx="10">
                        <c:v>32.8204453</c:v>
                      </c:pt>
                      <c:pt idx="11">
                        <c:v>33.8306208</c:v>
                      </c:pt>
                      <c:pt idx="12">
                        <c:v>34.8197036</c:v>
                      </c:pt>
                      <c:pt idx="13">
                        <c:v>35.8335201</c:v>
                      </c:pt>
                      <c:pt idx="14">
                        <c:v>36.8342843</c:v>
                      </c:pt>
                      <c:pt idx="15">
                        <c:v>37.8348811</c:v>
                      </c:pt>
                      <c:pt idx="16">
                        <c:v>38.8513401</c:v>
                      </c:pt>
                      <c:pt idx="17">
                        <c:v>39.8588134</c:v>
                      </c:pt>
                      <c:pt idx="18">
                        <c:v>40.8565384</c:v>
                      </c:pt>
                      <c:pt idx="19">
                        <c:v>41.8584422</c:v>
                      </c:pt>
                      <c:pt idx="20">
                        <c:v>42.864989</c:v>
                      </c:pt>
                      <c:pt idx="21">
                        <c:v>43.8811677</c:v>
                      </c:pt>
                      <c:pt idx="22">
                        <c:v>44.8908</c:v>
                      </c:pt>
                      <c:pt idx="23">
                        <c:v>45.9005721</c:v>
                      </c:pt>
                      <c:pt idx="24">
                        <c:v>46.9080276</c:v>
                      </c:pt>
                      <c:pt idx="25">
                        <c:v>47.9149602</c:v>
                      </c:pt>
                      <c:pt idx="26">
                        <c:v>48.9183375</c:v>
                      </c:pt>
                      <c:pt idx="27">
                        <c:v>49.9098209</c:v>
                      </c:pt>
                      <c:pt idx="28">
                        <c:v>50.9250855</c:v>
                      </c:pt>
                      <c:pt idx="29">
                        <c:v>51.9248034</c:v>
                      </c:pt>
                      <c:pt idx="30">
                        <c:v>52.9211376</c:v>
                      </c:pt>
                      <c:pt idx="31">
                        <c:v>53.9285082</c:v>
                      </c:pt>
                      <c:pt idx="32">
                        <c:v>54.9439912</c:v>
                      </c:pt>
                      <c:pt idx="33">
                        <c:v>55.9713794</c:v>
                      </c:pt>
                      <c:pt idx="34">
                        <c:v>56.9772517</c:v>
                      </c:pt>
                      <c:pt idx="35">
                        <c:v>57.9949691</c:v>
                      </c:pt>
                      <c:pt idx="36">
                        <c:v>59.0040394</c:v>
                      </c:pt>
                      <c:pt idx="37">
                        <c:v>60.0178546</c:v>
                      </c:pt>
                      <c:pt idx="38">
                        <c:v>61.0128408</c:v>
                      </c:pt>
                      <c:pt idx="39">
                        <c:v>62.028849</c:v>
                      </c:pt>
                      <c:pt idx="40">
                        <c:v>63.0445201</c:v>
                      </c:pt>
                      <c:pt idx="41">
                        <c:v>64.0603001</c:v>
                      </c:pt>
                      <c:pt idx="42">
                        <c:v>65.0607803</c:v>
                      </c:pt>
                      <c:pt idx="43">
                        <c:v>66.0678595</c:v>
                      </c:pt>
                      <c:pt idx="44">
                        <c:v>67.0682775</c:v>
                      </c:pt>
                      <c:pt idx="45">
                        <c:v>68.0839314</c:v>
                      </c:pt>
                      <c:pt idx="46">
                        <c:v>69.097904</c:v>
                      </c:pt>
                      <c:pt idx="47">
                        <c:v>70.1113085</c:v>
                      </c:pt>
                      <c:pt idx="48">
                        <c:v>71.110566</c:v>
                      </c:pt>
                      <c:pt idx="49">
                        <c:v>72.1109553</c:v>
                      </c:pt>
                      <c:pt idx="50">
                        <c:v>73.1266694</c:v>
                      </c:pt>
                      <c:pt idx="51">
                        <c:v>74.1335574</c:v>
                      </c:pt>
                      <c:pt idx="52">
                        <c:v>75.1462601</c:v>
                      </c:pt>
                      <c:pt idx="53">
                        <c:v>76.1522386</c:v>
                      </c:pt>
                      <c:pt idx="54">
                        <c:v>77.1519834</c:v>
                      </c:pt>
                      <c:pt idx="55">
                        <c:v>78.1520014</c:v>
                      </c:pt>
                      <c:pt idx="56">
                        <c:v>79.1554991</c:v>
                      </c:pt>
                      <c:pt idx="57">
                        <c:v>80.1587153</c:v>
                      </c:pt>
                      <c:pt idx="58">
                        <c:v>81.1595931</c:v>
                      </c:pt>
                      <c:pt idx="59">
                        <c:v>82.166554</c:v>
                      </c:pt>
                      <c:pt idx="60">
                        <c:v>83.173118</c:v>
                      </c:pt>
                      <c:pt idx="61">
                        <c:v>84.1750148</c:v>
                      </c:pt>
                      <c:pt idx="62">
                        <c:v>85.1650772</c:v>
                      </c:pt>
                      <c:pt idx="63">
                        <c:v>86.165768</c:v>
                      </c:pt>
                      <c:pt idx="64">
                        <c:v>87.1877415</c:v>
                      </c:pt>
                      <c:pt idx="65">
                        <c:v>88.203091</c:v>
                      </c:pt>
                      <c:pt idx="66">
                        <c:v>89.2100207</c:v>
                      </c:pt>
                      <c:pt idx="67">
                        <c:v>90.2136769</c:v>
                      </c:pt>
                      <c:pt idx="68">
                        <c:v>91.2138671</c:v>
                      </c:pt>
                      <c:pt idx="69">
                        <c:v>92.2210596</c:v>
                      </c:pt>
                      <c:pt idx="70">
                        <c:v>93.2207817</c:v>
                      </c:pt>
                      <c:pt idx="71">
                        <c:v>94.2209108</c:v>
                      </c:pt>
                      <c:pt idx="72">
                        <c:v>95.2227761</c:v>
                      </c:pt>
                      <c:pt idx="73">
                        <c:v>96.2373954</c:v>
                      </c:pt>
                      <c:pt idx="74">
                        <c:v>97.2352471</c:v>
                      </c:pt>
                      <c:pt idx="75">
                        <c:v>98.238529</c:v>
                      </c:pt>
                      <c:pt idx="76">
                        <c:v>99.2545662</c:v>
                      </c:pt>
                      <c:pt idx="77">
                        <c:v>100.2703135</c:v>
                      </c:pt>
                      <c:pt idx="78">
                        <c:v>101.2895642</c:v>
                      </c:pt>
                      <c:pt idx="79">
                        <c:v>102.2896343</c:v>
                      </c:pt>
                      <c:pt idx="80">
                        <c:v>103.296616</c:v>
                      </c:pt>
                      <c:pt idx="81">
                        <c:v>104.2970258</c:v>
                      </c:pt>
                      <c:pt idx="82">
                        <c:v>105.2967341</c:v>
                      </c:pt>
                      <c:pt idx="83">
                        <c:v>106.297456</c:v>
                      </c:pt>
                      <c:pt idx="84">
                        <c:v>107.2973776</c:v>
                      </c:pt>
                      <c:pt idx="85">
                        <c:v>108.2856513</c:v>
                      </c:pt>
                      <c:pt idx="86">
                        <c:v>109.2996268</c:v>
                      </c:pt>
                      <c:pt idx="87">
                        <c:v>110.2922053</c:v>
                      </c:pt>
                      <c:pt idx="88">
                        <c:v>111.2997235</c:v>
                      </c:pt>
                      <c:pt idx="89">
                        <c:v>112.3073222</c:v>
                      </c:pt>
                      <c:pt idx="90">
                        <c:v>113.3299941</c:v>
                      </c:pt>
                      <c:pt idx="91">
                        <c:v>114.3460806</c:v>
                      </c:pt>
                      <c:pt idx="92">
                        <c:v>115.3500671</c:v>
                      </c:pt>
                      <c:pt idx="93">
                        <c:v>116.3509669</c:v>
                      </c:pt>
                      <c:pt idx="94">
                        <c:v>117.3574598</c:v>
                      </c:pt>
                      <c:pt idx="95">
                        <c:v>118.364055</c:v>
                      </c:pt>
                      <c:pt idx="96">
                        <c:v>119.3801878</c:v>
                      </c:pt>
                      <c:pt idx="97">
                        <c:v>120.3959542</c:v>
                      </c:pt>
                      <c:pt idx="98">
                        <c:v>121.4114475</c:v>
                      </c:pt>
                      <c:pt idx="99">
                        <c:v>122.4314913</c:v>
                      </c:pt>
                      <c:pt idx="100">
                        <c:v>123.4479327</c:v>
                      </c:pt>
                      <c:pt idx="101">
                        <c:v>124.4637516</c:v>
                      </c:pt>
                      <c:pt idx="102">
                        <c:v>125.4637658</c:v>
                      </c:pt>
                      <c:pt idx="103">
                        <c:v>126.4848426</c:v>
                      </c:pt>
                      <c:pt idx="104">
                        <c:v>127.4760989</c:v>
                      </c:pt>
                      <c:pt idx="105">
                        <c:v>128.5025619</c:v>
                      </c:pt>
                      <c:pt idx="106">
                        <c:v>129.5147036</c:v>
                      </c:pt>
                      <c:pt idx="107">
                        <c:v>130.5186292</c:v>
                      </c:pt>
                      <c:pt idx="108">
                        <c:v>131.5188648</c:v>
                      </c:pt>
                      <c:pt idx="109">
                        <c:v>132.5498598</c:v>
                      </c:pt>
                      <c:pt idx="110">
                        <c:v>133.5346424</c:v>
                      </c:pt>
                      <c:pt idx="111">
                        <c:v>134.5347929</c:v>
                      </c:pt>
                      <c:pt idx="112">
                        <c:v>135.5364111</c:v>
                      </c:pt>
                      <c:pt idx="113">
                        <c:v>136.5433242</c:v>
                      </c:pt>
                      <c:pt idx="114">
                        <c:v>137.5632081</c:v>
                      </c:pt>
                      <c:pt idx="115">
                        <c:v>138.5591627</c:v>
                      </c:pt>
                      <c:pt idx="116">
                        <c:v>139.5751999</c:v>
                      </c:pt>
                      <c:pt idx="117">
                        <c:v>140.5953097</c:v>
                      </c:pt>
                      <c:pt idx="118">
                        <c:v>141.6093986</c:v>
                      </c:pt>
                      <c:pt idx="119">
                        <c:v>142.6055337</c:v>
                      </c:pt>
                      <c:pt idx="120">
                        <c:v>143.6215671</c:v>
                      </c:pt>
                      <c:pt idx="121">
                        <c:v>144.6376131</c:v>
                      </c:pt>
                      <c:pt idx="122">
                        <c:v>145.6294072</c:v>
                      </c:pt>
                      <c:pt idx="123">
                        <c:v>146.6437718</c:v>
                      </c:pt>
                      <c:pt idx="124">
                        <c:v>147.6285987</c:v>
                      </c:pt>
                      <c:pt idx="125">
                        <c:v>148.651969</c:v>
                      </c:pt>
                      <c:pt idx="126">
                        <c:v>149.6526626</c:v>
                      </c:pt>
                      <c:pt idx="127">
                        <c:v>150.6687867</c:v>
                      </c:pt>
                      <c:pt idx="128">
                        <c:v>151.6598856</c:v>
                      </c:pt>
                      <c:pt idx="129">
                        <c:v>152.667049</c:v>
                      </c:pt>
                      <c:pt idx="130">
                        <c:v>153.6668737</c:v>
                      </c:pt>
                      <c:pt idx="131">
                        <c:v>154.6643357</c:v>
                      </c:pt>
                      <c:pt idx="132">
                        <c:v>155.6775669</c:v>
                      </c:pt>
                      <c:pt idx="133">
                        <c:v>156.6935711</c:v>
                      </c:pt>
                      <c:pt idx="134">
                        <c:v>157.7094848</c:v>
                      </c:pt>
                      <c:pt idx="135">
                        <c:v>158.7168993</c:v>
                      </c:pt>
                      <c:pt idx="136">
                        <c:v>159.718408</c:v>
                      </c:pt>
                      <c:pt idx="137">
                        <c:v>160.7230456</c:v>
                      </c:pt>
                      <c:pt idx="138">
                        <c:v>161.7453393</c:v>
                      </c:pt>
                      <c:pt idx="139">
                        <c:v>162.7587108</c:v>
                      </c:pt>
                      <c:pt idx="140">
                        <c:v>163.7690229</c:v>
                      </c:pt>
                      <c:pt idx="141">
                        <c:v>164.7851235</c:v>
                      </c:pt>
                      <c:pt idx="142">
                        <c:v>165.7921561</c:v>
                      </c:pt>
                      <c:pt idx="143">
                        <c:v>166.7925902</c:v>
                      </c:pt>
                      <c:pt idx="144">
                        <c:v>167.7926246</c:v>
                      </c:pt>
                      <c:pt idx="145">
                        <c:v>168.7970218</c:v>
                      </c:pt>
                      <c:pt idx="146">
                        <c:v>169.8047899</c:v>
                      </c:pt>
                      <c:pt idx="147">
                        <c:v>170.8253901</c:v>
                      </c:pt>
                      <c:pt idx="148">
                        <c:v>171.8324499</c:v>
                      </c:pt>
                      <c:pt idx="149">
                        <c:v>172.845994</c:v>
                      </c:pt>
                      <c:pt idx="150">
                        <c:v>173.8563911</c:v>
                      </c:pt>
                      <c:pt idx="151">
                        <c:v>174.872294</c:v>
                      </c:pt>
                      <c:pt idx="152">
                        <c:v>175.8806547</c:v>
                      </c:pt>
                      <c:pt idx="153">
                        <c:v>176.8865957</c:v>
                      </c:pt>
                      <c:pt idx="154">
                        <c:v>177.8396443</c:v>
                      </c:pt>
                      <c:pt idx="155">
                        <c:v>178.846392</c:v>
                      </c:pt>
                      <c:pt idx="156">
                        <c:v>179.8395266</c:v>
                      </c:pt>
                      <c:pt idx="157">
                        <c:v>180.8440561</c:v>
                      </c:pt>
                      <c:pt idx="158">
                        <c:v>181.8557673</c:v>
                      </c:pt>
                      <c:pt idx="159">
                        <c:v>182.8598355</c:v>
                      </c:pt>
                      <c:pt idx="160">
                        <c:v>183.8598848</c:v>
                      </c:pt>
                      <c:pt idx="161">
                        <c:v>184.8513644</c:v>
                      </c:pt>
                      <c:pt idx="162">
                        <c:v>185.8588203</c:v>
                      </c:pt>
                      <c:pt idx="163">
                        <c:v>186.8744289</c:v>
                      </c:pt>
                      <c:pt idx="164">
                        <c:v>187.8842308</c:v>
                      </c:pt>
                      <c:pt idx="165">
                        <c:v>188.8899223</c:v>
                      </c:pt>
                      <c:pt idx="166">
                        <c:v>189.8894536</c:v>
                      </c:pt>
                      <c:pt idx="167">
                        <c:v>190.878228</c:v>
                      </c:pt>
                      <c:pt idx="168">
                        <c:v>191.9075486</c:v>
                      </c:pt>
                      <c:pt idx="169">
                        <c:v>192.9229964</c:v>
                      </c:pt>
                      <c:pt idx="170">
                        <c:v>193.9366935</c:v>
                      </c:pt>
                      <c:pt idx="171">
                        <c:v>194.9387911</c:v>
                      </c:pt>
                      <c:pt idx="172">
                        <c:v>195.9543887</c:v>
                      </c:pt>
                      <c:pt idx="173">
                        <c:v>196.9698033</c:v>
                      </c:pt>
                      <c:pt idx="174">
                        <c:v>197.9701911</c:v>
                      </c:pt>
                      <c:pt idx="175">
                        <c:v>198.9862181</c:v>
                      </c:pt>
                      <c:pt idx="176">
                        <c:v>199.9774014</c:v>
                      </c:pt>
                      <c:pt idx="177">
                        <c:v>200.9791583</c:v>
                      </c:pt>
                      <c:pt idx="178">
                        <c:v>201.9950845</c:v>
                      </c:pt>
                      <c:pt idx="179">
                        <c:v>202.995717</c:v>
                      </c:pt>
                      <c:pt idx="180">
                        <c:v>204.0114369</c:v>
                      </c:pt>
                      <c:pt idx="181">
                        <c:v>205.0101606</c:v>
                      </c:pt>
                      <c:pt idx="182">
                        <c:v>206.0114935</c:v>
                      </c:pt>
                      <c:pt idx="183">
                        <c:v>207.0200043</c:v>
                      </c:pt>
                      <c:pt idx="184">
                        <c:v>208.020456</c:v>
                      </c:pt>
                      <c:pt idx="185">
                        <c:v>209.0459777</c:v>
                      </c:pt>
                      <c:pt idx="186">
                        <c:v>210.0470112</c:v>
                      </c:pt>
                      <c:pt idx="187">
                        <c:v>211.0468149</c:v>
                      </c:pt>
                      <c:pt idx="188">
                        <c:v>212.0471823</c:v>
                      </c:pt>
                      <c:pt idx="189">
                        <c:v>213.0353802</c:v>
                      </c:pt>
                      <c:pt idx="190">
                        <c:v>214.0351435</c:v>
                      </c:pt>
                      <c:pt idx="191">
                        <c:v>215.0480518</c:v>
                      </c:pt>
                      <c:pt idx="192">
                        <c:v>216.0456036</c:v>
                      </c:pt>
                      <c:pt idx="193">
                        <c:v>217.0461021</c:v>
                      </c:pt>
                      <c:pt idx="194">
                        <c:v>218.0421108</c:v>
                      </c:pt>
                      <c:pt idx="195">
                        <c:v>219.0423113</c:v>
                      </c:pt>
                      <c:pt idx="196">
                        <c:v>220.0489918</c:v>
                      </c:pt>
                      <c:pt idx="197">
                        <c:v>221.049169</c:v>
                      </c:pt>
                      <c:pt idx="198">
                        <c:v>222.0488972</c:v>
                      </c:pt>
                      <c:pt idx="199">
                        <c:v>223.0643893</c:v>
                      </c:pt>
                      <c:pt idx="200">
                        <c:v>224.0564927</c:v>
                      </c:pt>
                      <c:pt idx="201">
                        <c:v>225.0786956</c:v>
                      </c:pt>
                      <c:pt idx="202">
                        <c:v>226.0925166</c:v>
                      </c:pt>
                      <c:pt idx="203">
                        <c:v>227.0832882</c:v>
                      </c:pt>
                      <c:pt idx="204">
                        <c:v>228.0930086</c:v>
                      </c:pt>
                      <c:pt idx="205">
                        <c:v>229.0937741</c:v>
                      </c:pt>
                      <c:pt idx="206">
                        <c:v>230.0941975</c:v>
                      </c:pt>
                      <c:pt idx="207">
                        <c:v>231.0946785</c:v>
                      </c:pt>
                      <c:pt idx="208">
                        <c:v>232.1031249</c:v>
                      </c:pt>
                      <c:pt idx="209">
                        <c:v>233.1185962</c:v>
                      </c:pt>
                      <c:pt idx="210">
                        <c:v>234.1392728</c:v>
                      </c:pt>
                      <c:pt idx="211">
                        <c:v>235.1395683</c:v>
                      </c:pt>
                      <c:pt idx="212">
                        <c:v>236.144863</c:v>
                      </c:pt>
                      <c:pt idx="213">
                        <c:v>237.1711837</c:v>
                      </c:pt>
                      <c:pt idx="214">
                        <c:v>238.1633857</c:v>
                      </c:pt>
                      <c:pt idx="215">
                        <c:v>239.1706225</c:v>
                      </c:pt>
                      <c:pt idx="216">
                        <c:v>240.1616511</c:v>
                      </c:pt>
                      <c:pt idx="217">
                        <c:v>241.1614769</c:v>
                      </c:pt>
                      <c:pt idx="218">
                        <c:v>242.1614098</c:v>
                      </c:pt>
                      <c:pt idx="219">
                        <c:v>243.162112</c:v>
                      </c:pt>
                      <c:pt idx="220">
                        <c:v>244.1623832</c:v>
                      </c:pt>
                      <c:pt idx="221">
                        <c:v>245.1664598</c:v>
                      </c:pt>
                      <c:pt idx="222">
                        <c:v>246.1782693</c:v>
                      </c:pt>
                      <c:pt idx="223">
                        <c:v>247.1941877</c:v>
                      </c:pt>
                      <c:pt idx="224">
                        <c:v>248.2186808</c:v>
                      </c:pt>
                      <c:pt idx="225">
                        <c:v>249.2332931</c:v>
                      </c:pt>
                      <c:pt idx="226">
                        <c:v>250.2512211</c:v>
                      </c:pt>
                      <c:pt idx="227">
                        <c:v>251.2814099</c:v>
                      </c:pt>
                      <c:pt idx="228">
                        <c:v>252.2874579</c:v>
                      </c:pt>
                      <c:pt idx="229">
                        <c:v>253.3017321</c:v>
                      </c:pt>
                      <c:pt idx="230">
                        <c:v>254.3010637</c:v>
                      </c:pt>
                      <c:pt idx="231">
                        <c:v>255.3215982</c:v>
                      </c:pt>
                      <c:pt idx="232">
                        <c:v>256.2668876</c:v>
                      </c:pt>
                      <c:pt idx="233">
                        <c:v>257.2665758</c:v>
                      </c:pt>
                      <c:pt idx="234">
                        <c:v>258.2826657</c:v>
                      </c:pt>
                      <c:pt idx="235">
                        <c:v>259.2959337</c:v>
                      </c:pt>
                      <c:pt idx="236">
                        <c:v>260.2988482</c:v>
                      </c:pt>
                      <c:pt idx="237">
                        <c:v>261.2903734</c:v>
                      </c:pt>
                      <c:pt idx="238">
                        <c:v>262.2969364</c:v>
                      </c:pt>
                      <c:pt idx="239">
                        <c:v>263.306423</c:v>
                      </c:pt>
                      <c:pt idx="240">
                        <c:v>264.306756</c:v>
                      </c:pt>
                      <c:pt idx="241">
                        <c:v>265.3067838</c:v>
                      </c:pt>
                      <c:pt idx="242">
                        <c:v>266.3226273</c:v>
                      </c:pt>
                      <c:pt idx="243">
                        <c:v>267.3366173</c:v>
                      </c:pt>
                      <c:pt idx="244">
                        <c:v>268.3496822</c:v>
                      </c:pt>
                      <c:pt idx="245">
                        <c:v>269.3656512</c:v>
                      </c:pt>
                      <c:pt idx="246">
                        <c:v>270.3875169</c:v>
                      </c:pt>
                      <c:pt idx="247">
                        <c:v>271.3911084</c:v>
                      </c:pt>
                      <c:pt idx="248">
                        <c:v>272.3942483</c:v>
                      </c:pt>
                      <c:pt idx="249">
                        <c:v>273.4137822</c:v>
                      </c:pt>
                      <c:pt idx="250">
                        <c:v>274.4175961</c:v>
                      </c:pt>
                      <c:pt idx="251">
                        <c:v>275.4209224</c:v>
                      </c:pt>
                      <c:pt idx="252">
                        <c:v>276.4170565</c:v>
                      </c:pt>
                      <c:pt idx="253">
                        <c:v>277.4236575</c:v>
                      </c:pt>
                      <c:pt idx="254">
                        <c:v>278.4208888</c:v>
                      </c:pt>
                      <c:pt idx="255">
                        <c:v>279.4215045</c:v>
                      </c:pt>
                      <c:pt idx="256">
                        <c:v>280.4162264</c:v>
                      </c:pt>
                      <c:pt idx="257">
                        <c:v>281.414915</c:v>
                      </c:pt>
                      <c:pt idx="258">
                        <c:v>282.4213842</c:v>
                      </c:pt>
                      <c:pt idx="259">
                        <c:v>283.4122506</c:v>
                      </c:pt>
                      <c:pt idx="260">
                        <c:v>284.4200728</c:v>
                      </c:pt>
                      <c:pt idx="261">
                        <c:v>285.4210665</c:v>
                      </c:pt>
                      <c:pt idx="262">
                        <c:v>286.4254538</c:v>
                      </c:pt>
                      <c:pt idx="263">
                        <c:v>287.4390144</c:v>
                      </c:pt>
                      <c:pt idx="264">
                        <c:v>288.4388805</c:v>
                      </c:pt>
                      <c:pt idx="265">
                        <c:v>289.4399181</c:v>
                      </c:pt>
                      <c:pt idx="266">
                        <c:v>290.4548716</c:v>
                      </c:pt>
                      <c:pt idx="267">
                        <c:v>291.4714892</c:v>
                      </c:pt>
                      <c:pt idx="268">
                        <c:v>292.4567337</c:v>
                      </c:pt>
                      <c:pt idx="269">
                        <c:v>293.4629592</c:v>
                      </c:pt>
                      <c:pt idx="270">
                        <c:v>294.460502</c:v>
                      </c:pt>
                      <c:pt idx="271">
                        <c:v>295.4570161</c:v>
                      </c:pt>
                      <c:pt idx="272">
                        <c:v>296.4577254</c:v>
                      </c:pt>
                      <c:pt idx="273">
                        <c:v>297.4642446</c:v>
                      </c:pt>
                      <c:pt idx="274">
                        <c:v>298.4794844</c:v>
                      </c:pt>
                      <c:pt idx="275">
                        <c:v>299.4883173</c:v>
                      </c:pt>
                      <c:pt idx="276">
                        <c:v>300.5038001</c:v>
                      </c:pt>
                      <c:pt idx="277">
                        <c:v>301.5202279</c:v>
                      </c:pt>
                      <c:pt idx="278">
                        <c:v>302.5358332</c:v>
                      </c:pt>
                      <c:pt idx="279">
                        <c:v>303.5358717</c:v>
                      </c:pt>
                      <c:pt idx="280">
                        <c:v>304.5364897</c:v>
                      </c:pt>
                      <c:pt idx="281">
                        <c:v>305.5471142</c:v>
                      </c:pt>
                      <c:pt idx="282">
                        <c:v>306.5472241</c:v>
                      </c:pt>
                      <c:pt idx="283">
                        <c:v>307.5458321</c:v>
                      </c:pt>
                      <c:pt idx="284">
                        <c:v>308.5375511</c:v>
                      </c:pt>
                      <c:pt idx="285">
                        <c:v>309.5418387</c:v>
                      </c:pt>
                      <c:pt idx="286">
                        <c:v>310.5491758</c:v>
                      </c:pt>
                      <c:pt idx="287">
                        <c:v>311.5522167</c:v>
                      </c:pt>
                      <c:pt idx="288">
                        <c:v>312.5790992</c:v>
                      </c:pt>
                      <c:pt idx="289">
                        <c:v>313.5928115</c:v>
                      </c:pt>
                      <c:pt idx="290">
                        <c:v>314.5992373</c:v>
                      </c:pt>
                      <c:pt idx="291">
                        <c:v>315.6145838</c:v>
                      </c:pt>
                      <c:pt idx="292">
                        <c:v>316.6386456</c:v>
                      </c:pt>
                      <c:pt idx="293">
                        <c:v>317.6449627</c:v>
                      </c:pt>
                      <c:pt idx="294">
                        <c:v>318.680239</c:v>
                      </c:pt>
                      <c:pt idx="295">
                        <c:v>319.6947838</c:v>
                      </c:pt>
                      <c:pt idx="296">
                        <c:v>320.7264261</c:v>
                      </c:pt>
                      <c:pt idx="297">
                        <c:v>321.6732893</c:v>
                      </c:pt>
                      <c:pt idx="298">
                        <c:v>322.6737035</c:v>
                      </c:pt>
                      <c:pt idx="299">
                        <c:v>323.6808185</c:v>
                      </c:pt>
                      <c:pt idx="300">
                        <c:v>324.6969764</c:v>
                      </c:pt>
                      <c:pt idx="301">
                        <c:v>325.7137636</c:v>
                      </c:pt>
                      <c:pt idx="302">
                        <c:v>326.717178</c:v>
                      </c:pt>
                      <c:pt idx="303">
                        <c:v>327.7068804</c:v>
                      </c:pt>
                      <c:pt idx="304">
                        <c:v>328.7136093</c:v>
                      </c:pt>
                      <c:pt idx="305">
                        <c:v>329.7246708</c:v>
                      </c:pt>
                      <c:pt idx="306">
                        <c:v>330.7401103</c:v>
                      </c:pt>
                      <c:pt idx="307">
                        <c:v>331.7594969</c:v>
                      </c:pt>
                      <c:pt idx="308">
                        <c:v>332.7658874</c:v>
                      </c:pt>
                      <c:pt idx="309">
                        <c:v>333.7573107</c:v>
                      </c:pt>
                      <c:pt idx="310">
                        <c:v>334.7591739</c:v>
                      </c:pt>
                      <c:pt idx="311">
                        <c:v>335.7725573</c:v>
                      </c:pt>
                      <c:pt idx="312">
                        <c:v>336.7894339</c:v>
                      </c:pt>
                      <c:pt idx="313">
                        <c:v>337.792127</c:v>
                      </c:pt>
                      <c:pt idx="314">
                        <c:v>338.7919599</c:v>
                      </c:pt>
                      <c:pt idx="315">
                        <c:v>339.7979429</c:v>
                      </c:pt>
                      <c:pt idx="316">
                        <c:v>340.79806</c:v>
                      </c:pt>
                      <c:pt idx="317">
                        <c:v>341.804436</c:v>
                      </c:pt>
                      <c:pt idx="318">
                        <c:v>342.8047191</c:v>
                      </c:pt>
                      <c:pt idx="319">
                        <c:v>343.8174647</c:v>
                      </c:pt>
                      <c:pt idx="320">
                        <c:v>344.842518</c:v>
                      </c:pt>
                      <c:pt idx="321">
                        <c:v>345.8463476</c:v>
                      </c:pt>
                      <c:pt idx="322">
                        <c:v>346.8460616</c:v>
                      </c:pt>
                      <c:pt idx="323">
                        <c:v>347.8552706</c:v>
                      </c:pt>
                      <c:pt idx="324">
                        <c:v>348.8707695</c:v>
                      </c:pt>
                      <c:pt idx="325">
                        <c:v>349.8712963</c:v>
                      </c:pt>
                      <c:pt idx="326">
                        <c:v>350.8842127</c:v>
                      </c:pt>
                      <c:pt idx="327">
                        <c:v>351.900195</c:v>
                      </c:pt>
                      <c:pt idx="328">
                        <c:v>352.9196452</c:v>
                      </c:pt>
                      <c:pt idx="329">
                        <c:v>353.9193461</c:v>
                      </c:pt>
                      <c:pt idx="330">
                        <c:v>354.9218411</c:v>
                      </c:pt>
                      <c:pt idx="331">
                        <c:v>355.9165234</c:v>
                      </c:pt>
                      <c:pt idx="332">
                        <c:v>356.9221877</c:v>
                      </c:pt>
                      <c:pt idx="333">
                        <c:v>357.9261718</c:v>
                      </c:pt>
                      <c:pt idx="334">
                        <c:v>358.9365256</c:v>
                      </c:pt>
                      <c:pt idx="335">
                        <c:v>359.937252</c:v>
                      </c:pt>
                      <c:pt idx="336">
                        <c:v>360.9528686</c:v>
                      </c:pt>
                      <c:pt idx="337">
                        <c:v>361.9709519</c:v>
                      </c:pt>
                      <c:pt idx="338">
                        <c:v>362.9842921</c:v>
                      </c:pt>
                      <c:pt idx="339">
                        <c:v>363.9731864</c:v>
                      </c:pt>
                      <c:pt idx="340">
                        <c:v>364.9840005</c:v>
                      </c:pt>
                      <c:pt idx="341">
                        <c:v>365.9883798</c:v>
                      </c:pt>
                      <c:pt idx="342">
                        <c:v>367.0160922</c:v>
                      </c:pt>
                      <c:pt idx="343">
                        <c:v>368.0082278</c:v>
                      </c:pt>
                      <c:pt idx="344">
                        <c:v>369.0134787</c:v>
                      </c:pt>
                      <c:pt idx="345">
                        <c:v>370.0241395</c:v>
                      </c:pt>
                      <c:pt idx="346">
                        <c:v>371.0266536</c:v>
                      </c:pt>
                      <c:pt idx="347">
                        <c:v>372.0451827</c:v>
                      </c:pt>
                      <c:pt idx="348">
                        <c:v>373.0353697</c:v>
                      </c:pt>
                      <c:pt idx="349">
                        <c:v>374.0609298</c:v>
                      </c:pt>
                      <c:pt idx="350">
                        <c:v>375.0621037</c:v>
                      </c:pt>
                      <c:pt idx="351">
                        <c:v>376.0535065</c:v>
                      </c:pt>
                      <c:pt idx="352">
                        <c:v>377.061881</c:v>
                      </c:pt>
                      <c:pt idx="353">
                        <c:v>378.0698875</c:v>
                      </c:pt>
                      <c:pt idx="354">
                        <c:v>379.080873</c:v>
                      </c:pt>
                      <c:pt idx="355">
                        <c:v>380.092913</c:v>
                      </c:pt>
                      <c:pt idx="356">
                        <c:v>381.1128079</c:v>
                      </c:pt>
                      <c:pt idx="357">
                        <c:v>382.1369987</c:v>
                      </c:pt>
                      <c:pt idx="358">
                        <c:v>383.147973</c:v>
                      </c:pt>
                      <c:pt idx="359">
                        <c:v>384.1647446</c:v>
                      </c:pt>
                      <c:pt idx="360">
                        <c:v>385.1885931</c:v>
                      </c:pt>
                      <c:pt idx="361">
                        <c:v>386.1902498</c:v>
                      </c:pt>
                      <c:pt idx="362">
                        <c:v>387.1962477</c:v>
                      </c:pt>
                      <c:pt idx="363">
                        <c:v>388.2117821</c:v>
                      </c:pt>
                      <c:pt idx="364">
                        <c:v>389.229194</c:v>
                      </c:pt>
                      <c:pt idx="365">
                        <c:v>390.2468429</c:v>
                      </c:pt>
                      <c:pt idx="366">
                        <c:v>391.2666973</c:v>
                      </c:pt>
                      <c:pt idx="367">
                        <c:v>392.2712639</c:v>
                      </c:pt>
                      <c:pt idx="368">
                        <c:v>393.288767</c:v>
                      </c:pt>
                      <c:pt idx="369">
                        <c:v>394.2935758</c:v>
                      </c:pt>
                      <c:pt idx="370">
                        <c:v>395.2984436</c:v>
                      </c:pt>
                      <c:pt idx="371">
                        <c:v>396.3012586</c:v>
                      </c:pt>
                      <c:pt idx="372">
                        <c:v>397.3043835</c:v>
                      </c:pt>
                      <c:pt idx="373">
                        <c:v>398.3243245</c:v>
                      </c:pt>
                      <c:pt idx="374">
                        <c:v>399.3274917</c:v>
                      </c:pt>
                      <c:pt idx="375">
                        <c:v>400.3209</c:v>
                      </c:pt>
                      <c:pt idx="376">
                        <c:v>401.3376146</c:v>
                      </c:pt>
                      <c:pt idx="377">
                        <c:v>402.3385509</c:v>
                      </c:pt>
                      <c:pt idx="378">
                        <c:v>403.3380206</c:v>
                      </c:pt>
                      <c:pt idx="379">
                        <c:v>404.344303</c:v>
                      </c:pt>
                      <c:pt idx="380">
                        <c:v>405.3400128</c:v>
                      </c:pt>
                      <c:pt idx="381">
                        <c:v>406.3427855</c:v>
                      </c:pt>
                      <c:pt idx="382">
                        <c:v>407.3467405</c:v>
                      </c:pt>
                      <c:pt idx="383">
                        <c:v>408.3351371</c:v>
                      </c:pt>
                      <c:pt idx="384">
                        <c:v>409.3473847</c:v>
                      </c:pt>
                      <c:pt idx="385">
                        <c:v>410.37398</c:v>
                      </c:pt>
                      <c:pt idx="386">
                        <c:v>411.3756303</c:v>
                      </c:pt>
                      <c:pt idx="387">
                        <c:v>412.386173</c:v>
                      </c:pt>
                      <c:pt idx="388">
                        <c:v>413.3908402</c:v>
                      </c:pt>
                      <c:pt idx="389">
                        <c:v>414.3880567</c:v>
                      </c:pt>
                      <c:pt idx="390">
                        <c:v>415.3833197</c:v>
                      </c:pt>
                      <c:pt idx="391">
                        <c:v>416.379404</c:v>
                      </c:pt>
                      <c:pt idx="392">
                        <c:v>417.3790284</c:v>
                      </c:pt>
                      <c:pt idx="393">
                        <c:v>418.3987923</c:v>
                      </c:pt>
                      <c:pt idx="394">
                        <c:v>419.4117908</c:v>
                      </c:pt>
                      <c:pt idx="395">
                        <c:v>420.4121144</c:v>
                      </c:pt>
                      <c:pt idx="396">
                        <c:v>421.4125665</c:v>
                      </c:pt>
                      <c:pt idx="397">
                        <c:v>422.4210262</c:v>
                      </c:pt>
                      <c:pt idx="398">
                        <c:v>423.4233301</c:v>
                      </c:pt>
                      <c:pt idx="399">
                        <c:v>424.4310481</c:v>
                      </c:pt>
                      <c:pt idx="400">
                        <c:v>425.4441674</c:v>
                      </c:pt>
                      <c:pt idx="401">
                        <c:v>426.4704332</c:v>
                      </c:pt>
                      <c:pt idx="402">
                        <c:v>427.4745684</c:v>
                      </c:pt>
                      <c:pt idx="403">
                        <c:v>428.4921157</c:v>
                      </c:pt>
                      <c:pt idx="404">
                        <c:v>429.5092602</c:v>
                      </c:pt>
                      <c:pt idx="405">
                        <c:v>430.5126792</c:v>
                      </c:pt>
                      <c:pt idx="406">
                        <c:v>431.53043</c:v>
                      </c:pt>
                      <c:pt idx="407">
                        <c:v>432.5331479</c:v>
                      </c:pt>
                      <c:pt idx="408">
                        <c:v>433.5675173</c:v>
                      </c:pt>
                      <c:pt idx="409">
                        <c:v>434.5509182</c:v>
                      </c:pt>
                      <c:pt idx="410">
                        <c:v>435.5821461</c:v>
                      </c:pt>
                      <c:pt idx="411">
                        <c:v>436.5750319</c:v>
                      </c:pt>
                      <c:pt idx="412">
                        <c:v>437.5926441</c:v>
                      </c:pt>
                      <c:pt idx="413">
                        <c:v>438.6225603</c:v>
                      </c:pt>
                      <c:pt idx="414">
                        <c:v>439.6208881</c:v>
                      </c:pt>
                      <c:pt idx="415">
                        <c:v>440.6279982</c:v>
                      </c:pt>
                      <c:pt idx="416">
                        <c:v>441.5615481</c:v>
                      </c:pt>
                      <c:pt idx="417">
                        <c:v>442.5671858</c:v>
                      </c:pt>
                      <c:pt idx="418">
                        <c:v>443.5738147</c:v>
                      </c:pt>
                      <c:pt idx="419">
                        <c:v>444.5756114</c:v>
                      </c:pt>
                      <c:pt idx="420">
                        <c:v>445.5859115</c:v>
                      </c:pt>
                      <c:pt idx="421">
                        <c:v>446.6096657</c:v>
                      </c:pt>
                      <c:pt idx="422">
                        <c:v>447.6101581</c:v>
                      </c:pt>
                      <c:pt idx="423">
                        <c:v>448.6171845</c:v>
                      </c:pt>
                      <c:pt idx="424">
                        <c:v>449.6309785</c:v>
                      </c:pt>
                      <c:pt idx="425">
                        <c:v>450.6465786</c:v>
                      </c:pt>
                      <c:pt idx="426">
                        <c:v>451.6622258</c:v>
                      </c:pt>
                      <c:pt idx="427">
                        <c:v>452.6777271</c:v>
                      </c:pt>
                      <c:pt idx="428">
                        <c:v>453.6913831</c:v>
                      </c:pt>
                      <c:pt idx="429">
                        <c:v>454.7087581</c:v>
                      </c:pt>
                      <c:pt idx="430">
                        <c:v>455.7286374</c:v>
                      </c:pt>
                      <c:pt idx="431">
                        <c:v>456.730074</c:v>
                      </c:pt>
                      <c:pt idx="432">
                        <c:v>457.7432594</c:v>
                      </c:pt>
                      <c:pt idx="433">
                        <c:v>458.7438343</c:v>
                      </c:pt>
                      <c:pt idx="434">
                        <c:v>459.752656</c:v>
                      </c:pt>
                      <c:pt idx="435">
                        <c:v>460.7487201</c:v>
                      </c:pt>
                      <c:pt idx="436">
                        <c:v>461.743142</c:v>
                      </c:pt>
                      <c:pt idx="437">
                        <c:v>462.7393145</c:v>
                      </c:pt>
                      <c:pt idx="438">
                        <c:v>463.7432254</c:v>
                      </c:pt>
                      <c:pt idx="439">
                        <c:v>464.7538113</c:v>
                      </c:pt>
                      <c:pt idx="440">
                        <c:v>465.7751691</c:v>
                      </c:pt>
                      <c:pt idx="441">
                        <c:v>466.798236</c:v>
                      </c:pt>
                      <c:pt idx="442">
                        <c:v>467.7900469</c:v>
                      </c:pt>
                      <c:pt idx="443">
                        <c:v>468.7920528</c:v>
                      </c:pt>
                      <c:pt idx="444">
                        <c:v>469.7920183</c:v>
                      </c:pt>
                      <c:pt idx="445">
                        <c:v>470.7988241</c:v>
                      </c:pt>
                      <c:pt idx="446">
                        <c:v>471.7969462</c:v>
                      </c:pt>
                      <c:pt idx="447">
                        <c:v>472.795583</c:v>
                      </c:pt>
                      <c:pt idx="448">
                        <c:v>473.7963465</c:v>
                      </c:pt>
                      <c:pt idx="449">
                        <c:v>474.8037401</c:v>
                      </c:pt>
                      <c:pt idx="450">
                        <c:v>475.8246928</c:v>
                      </c:pt>
                      <c:pt idx="451">
                        <c:v>476.8258645</c:v>
                      </c:pt>
                      <c:pt idx="452">
                        <c:v>477.8322531</c:v>
                      </c:pt>
                      <c:pt idx="453">
                        <c:v>478.8426913</c:v>
                      </c:pt>
                      <c:pt idx="454">
                        <c:v>479.8536233</c:v>
                      </c:pt>
                      <c:pt idx="455">
                        <c:v>480.8546781</c:v>
                      </c:pt>
                      <c:pt idx="456">
                        <c:v>481.857895</c:v>
                      </c:pt>
                      <c:pt idx="457">
                        <c:v>482.8570221</c:v>
                      </c:pt>
                      <c:pt idx="458">
                        <c:v>483.8576992</c:v>
                      </c:pt>
                      <c:pt idx="459">
                        <c:v>484.8542325</c:v>
                      </c:pt>
                      <c:pt idx="460">
                        <c:v>485.8695982</c:v>
                      </c:pt>
                      <c:pt idx="461">
                        <c:v>486.8751723</c:v>
                      </c:pt>
                      <c:pt idx="462">
                        <c:v>487.8762429</c:v>
                      </c:pt>
                      <c:pt idx="463">
                        <c:v>488.8847829</c:v>
                      </c:pt>
                      <c:pt idx="464">
                        <c:v>489.9006082</c:v>
                      </c:pt>
                      <c:pt idx="465">
                        <c:v>490.9020525</c:v>
                      </c:pt>
                      <c:pt idx="466">
                        <c:v>491.9108231</c:v>
                      </c:pt>
                      <c:pt idx="467">
                        <c:v>492.9137292</c:v>
                      </c:pt>
                      <c:pt idx="468">
                        <c:v>493.9364808</c:v>
                      </c:pt>
                      <c:pt idx="469">
                        <c:v>494.9401419</c:v>
                      </c:pt>
                      <c:pt idx="470">
                        <c:v>495.9410441</c:v>
                      </c:pt>
                      <c:pt idx="471">
                        <c:v>496.9564812</c:v>
                      </c:pt>
                      <c:pt idx="472">
                        <c:v>497.9577133</c:v>
                      </c:pt>
                      <c:pt idx="473">
                        <c:v>498.9726347</c:v>
                      </c:pt>
                      <c:pt idx="474">
                        <c:v>499.9881127</c:v>
                      </c:pt>
                      <c:pt idx="475">
                        <c:v>501.0028808</c:v>
                      </c:pt>
                      <c:pt idx="476">
                        <c:v>502.0067755</c:v>
                      </c:pt>
                      <c:pt idx="477">
                        <c:v>503.0231556</c:v>
                      </c:pt>
                      <c:pt idx="478">
                        <c:v>504.0334517</c:v>
                      </c:pt>
                      <c:pt idx="479">
                        <c:v>505.042103</c:v>
                      </c:pt>
                      <c:pt idx="480">
                        <c:v>506.0553456</c:v>
                      </c:pt>
                      <c:pt idx="481">
                        <c:v>507.0729957</c:v>
                      </c:pt>
                      <c:pt idx="482">
                        <c:v>508.0852916</c:v>
                      </c:pt>
                      <c:pt idx="483">
                        <c:v>509.0930143</c:v>
                      </c:pt>
                      <c:pt idx="484">
                        <c:v>510.0922112</c:v>
                      </c:pt>
                      <c:pt idx="485">
                        <c:v>511.0928755</c:v>
                      </c:pt>
                      <c:pt idx="486">
                        <c:v>512.1080321</c:v>
                      </c:pt>
                      <c:pt idx="487">
                        <c:v>513.1239746</c:v>
                      </c:pt>
                      <c:pt idx="488">
                        <c:v>514.1303261</c:v>
                      </c:pt>
                      <c:pt idx="489">
                        <c:v>515.1497602</c:v>
                      </c:pt>
                      <c:pt idx="490">
                        <c:v>516.1725313</c:v>
                      </c:pt>
                      <c:pt idx="491">
                        <c:v>517.1785777</c:v>
                      </c:pt>
                      <c:pt idx="492">
                        <c:v>518.1836366</c:v>
                      </c:pt>
                      <c:pt idx="493">
                        <c:v>519.1957585</c:v>
                      </c:pt>
                      <c:pt idx="494">
                        <c:v>520.2119322</c:v>
                      </c:pt>
                      <c:pt idx="495">
                        <c:v>521.2182039</c:v>
                      </c:pt>
                      <c:pt idx="496">
                        <c:v>522.2317333</c:v>
                      </c:pt>
                      <c:pt idx="497">
                        <c:v>523.2242667</c:v>
                      </c:pt>
                      <c:pt idx="498">
                        <c:v>524.2408258</c:v>
                      </c:pt>
                      <c:pt idx="499">
                        <c:v>525.2574649</c:v>
                      </c:pt>
                      <c:pt idx="500">
                        <c:v>526.274144</c:v>
                      </c:pt>
                      <c:pt idx="501">
                        <c:v>527.2835216</c:v>
                      </c:pt>
                      <c:pt idx="502">
                        <c:v>528.2843529</c:v>
                      </c:pt>
                      <c:pt idx="503">
                        <c:v>529.2866063</c:v>
                      </c:pt>
                      <c:pt idx="504">
                        <c:v>530.2917373</c:v>
                      </c:pt>
                      <c:pt idx="505">
                        <c:v>531.3097149</c:v>
                      </c:pt>
                      <c:pt idx="506">
                        <c:v>532.323071</c:v>
                      </c:pt>
                      <c:pt idx="507">
                        <c:v>533.3189716</c:v>
                      </c:pt>
                      <c:pt idx="508">
                        <c:v>534.3290536</c:v>
                      </c:pt>
                      <c:pt idx="509">
                        <c:v>535.3376659</c:v>
                      </c:pt>
                      <c:pt idx="510">
                        <c:v>536.3468412</c:v>
                      </c:pt>
                      <c:pt idx="511">
                        <c:v>537.37431</c:v>
                      </c:pt>
                      <c:pt idx="512">
                        <c:v>538.3984545</c:v>
                      </c:pt>
                      <c:pt idx="513">
                        <c:v>539.4045374</c:v>
                      </c:pt>
                      <c:pt idx="514">
                        <c:v>540.4254093</c:v>
                      </c:pt>
                      <c:pt idx="515">
                        <c:v>541.4413598</c:v>
                      </c:pt>
                      <c:pt idx="516">
                        <c:v>542.4484769</c:v>
                      </c:pt>
                      <c:pt idx="517">
                        <c:v>543.4877593</c:v>
                      </c:pt>
                      <c:pt idx="518">
                        <c:v>544.5031125</c:v>
                      </c:pt>
                      <c:pt idx="519">
                        <c:v>545.4101921</c:v>
                      </c:pt>
                      <c:pt idx="520">
                        <c:v>546.4310491</c:v>
                      </c:pt>
                      <c:pt idx="521">
                        <c:v>547.4381765</c:v>
                      </c:pt>
                      <c:pt idx="522">
                        <c:v>548.4442441</c:v>
                      </c:pt>
                      <c:pt idx="523">
                        <c:v>549.4602558</c:v>
                      </c:pt>
                      <c:pt idx="524">
                        <c:v>550.4754542</c:v>
                      </c:pt>
                      <c:pt idx="525">
                        <c:v>551.4971309</c:v>
                      </c:pt>
                      <c:pt idx="526">
                        <c:v>552.5054103</c:v>
                      </c:pt>
                      <c:pt idx="527">
                        <c:v>553.5081873</c:v>
                      </c:pt>
                      <c:pt idx="528">
                        <c:v>554.5277093</c:v>
                      </c:pt>
                      <c:pt idx="529">
                        <c:v>555.5282809</c:v>
                      </c:pt>
                      <c:pt idx="530">
                        <c:v>556.5296372</c:v>
                      </c:pt>
                      <c:pt idx="531">
                        <c:v>557.5422155</c:v>
                      </c:pt>
                      <c:pt idx="532">
                        <c:v>558.5426838</c:v>
                      </c:pt>
                      <c:pt idx="533">
                        <c:v>559.5611239</c:v>
                      </c:pt>
                      <c:pt idx="534">
                        <c:v>560.5596278</c:v>
                      </c:pt>
                      <c:pt idx="535">
                        <c:v>561.5610052</c:v>
                      </c:pt>
                      <c:pt idx="536">
                        <c:v>562.5670929</c:v>
                      </c:pt>
                      <c:pt idx="537">
                        <c:v>563.5949055</c:v>
                      </c:pt>
                      <c:pt idx="538">
                        <c:v>564.6093938</c:v>
                      </c:pt>
                      <c:pt idx="539">
                        <c:v>565.6085752</c:v>
                      </c:pt>
                      <c:pt idx="540">
                        <c:v>566.6112858</c:v>
                      </c:pt>
                      <c:pt idx="541">
                        <c:v>567.625847</c:v>
                      </c:pt>
                      <c:pt idx="542">
                        <c:v>568.6285592</c:v>
                      </c:pt>
                      <c:pt idx="543">
                        <c:v>569.6404863</c:v>
                      </c:pt>
                      <c:pt idx="544">
                        <c:v>570.6496713</c:v>
                      </c:pt>
                      <c:pt idx="545">
                        <c:v>571.6589213</c:v>
                      </c:pt>
                      <c:pt idx="546">
                        <c:v>572.6569773</c:v>
                      </c:pt>
                      <c:pt idx="547">
                        <c:v>573.655043</c:v>
                      </c:pt>
                      <c:pt idx="548">
                        <c:v>574.6598255</c:v>
                      </c:pt>
                      <c:pt idx="549">
                        <c:v>575.6774015</c:v>
                      </c:pt>
                      <c:pt idx="550">
                        <c:v>576.6932143</c:v>
                      </c:pt>
                      <c:pt idx="551">
                        <c:v>577.7136767</c:v>
                      </c:pt>
                      <c:pt idx="552">
                        <c:v>578.715167</c:v>
                      </c:pt>
                      <c:pt idx="553">
                        <c:v>579.7182221</c:v>
                      </c:pt>
                      <c:pt idx="554">
                        <c:v>580.7171542</c:v>
                      </c:pt>
                      <c:pt idx="555">
                        <c:v>581.7179067</c:v>
                      </c:pt>
                      <c:pt idx="556">
                        <c:v>582.7183342</c:v>
                      </c:pt>
                      <c:pt idx="557">
                        <c:v>583.7275966</c:v>
                      </c:pt>
                      <c:pt idx="558">
                        <c:v>584.7376571</c:v>
                      </c:pt>
                      <c:pt idx="559">
                        <c:v>585.7557414</c:v>
                      </c:pt>
                      <c:pt idx="560">
                        <c:v>586.7606273</c:v>
                      </c:pt>
                      <c:pt idx="561">
                        <c:v>587.7636244</c:v>
                      </c:pt>
                      <c:pt idx="562">
                        <c:v>588.7619198</c:v>
                      </c:pt>
                      <c:pt idx="563">
                        <c:v>589.7637888</c:v>
                      </c:pt>
                      <c:pt idx="564">
                        <c:v>590.7545861</c:v>
                      </c:pt>
                      <c:pt idx="565">
                        <c:v>591.7629351</c:v>
                      </c:pt>
                      <c:pt idx="566">
                        <c:v>592.7591751</c:v>
                      </c:pt>
                      <c:pt idx="567">
                        <c:v>593.7685494</c:v>
                      </c:pt>
                      <c:pt idx="568">
                        <c:v>594.7597221</c:v>
                      </c:pt>
                      <c:pt idx="569">
                        <c:v>595.7556516</c:v>
                      </c:pt>
                      <c:pt idx="570">
                        <c:v>596.7538107</c:v>
                      </c:pt>
                      <c:pt idx="571">
                        <c:v>597.757953</c:v>
                      </c:pt>
                      <c:pt idx="572">
                        <c:v>598.754306</c:v>
                      </c:pt>
                      <c:pt idx="573">
                        <c:v>599.7762766</c:v>
                      </c:pt>
                      <c:pt idx="574">
                        <c:v>600.7757798</c:v>
                      </c:pt>
                      <c:pt idx="575">
                        <c:v>601.770999</c:v>
                      </c:pt>
                      <c:pt idx="576">
                        <c:v>602.7943434</c:v>
                      </c:pt>
                      <c:pt idx="577">
                        <c:v>603.8011449</c:v>
                      </c:pt>
                      <c:pt idx="578">
                        <c:v>604.8132689</c:v>
                      </c:pt>
                      <c:pt idx="579">
                        <c:v>605.8246373</c:v>
                      </c:pt>
                      <c:pt idx="580">
                        <c:v>606.8425348</c:v>
                      </c:pt>
                      <c:pt idx="581">
                        <c:v>607.8486027</c:v>
                      </c:pt>
                      <c:pt idx="582">
                        <c:v>608.8588611</c:v>
                      </c:pt>
                      <c:pt idx="583">
                        <c:v>609.8726006</c:v>
                      </c:pt>
                      <c:pt idx="584">
                        <c:v>610.8747714</c:v>
                      </c:pt>
                      <c:pt idx="585">
                        <c:v>611.8913782</c:v>
                      </c:pt>
                      <c:pt idx="586">
                        <c:v>612.8913521</c:v>
                      </c:pt>
                      <c:pt idx="587">
                        <c:v>613.8933718</c:v>
                      </c:pt>
                      <c:pt idx="588">
                        <c:v>614.9009909</c:v>
                      </c:pt>
                      <c:pt idx="589">
                        <c:v>615.9137523</c:v>
                      </c:pt>
                      <c:pt idx="590">
                        <c:v>616.9145683</c:v>
                      </c:pt>
                      <c:pt idx="591">
                        <c:v>617.9246459</c:v>
                      </c:pt>
                      <c:pt idx="592">
                        <c:v>618.9133447</c:v>
                      </c:pt>
                      <c:pt idx="593">
                        <c:v>619.9181987</c:v>
                      </c:pt>
                      <c:pt idx="594">
                        <c:v>620.9190387</c:v>
                      </c:pt>
                      <c:pt idx="595">
                        <c:v>621.9398855</c:v>
                      </c:pt>
                      <c:pt idx="596">
                        <c:v>622.9311532</c:v>
                      </c:pt>
                      <c:pt idx="597">
                        <c:v>623.9353111</c:v>
                      </c:pt>
                      <c:pt idx="598">
                        <c:v>624.9391152</c:v>
                      </c:pt>
                      <c:pt idx="599">
                        <c:v>625.9676565</c:v>
                      </c:pt>
                      <c:pt idx="600">
                        <c:v>626.9841132</c:v>
                      </c:pt>
                      <c:pt idx="601">
                        <c:v>628.0014834</c:v>
                      </c:pt>
                      <c:pt idx="602">
                        <c:v>629.0191871</c:v>
                      </c:pt>
                      <c:pt idx="603">
                        <c:v>630.0310074</c:v>
                      </c:pt>
                      <c:pt idx="604">
                        <c:v>631.0581588</c:v>
                      </c:pt>
                      <c:pt idx="605">
                        <c:v>632.0639937</c:v>
                      </c:pt>
                      <c:pt idx="606">
                        <c:v>633.0916735</c:v>
                      </c:pt>
                      <c:pt idx="607">
                        <c:v>634.024144</c:v>
                      </c:pt>
                      <c:pt idx="608">
                        <c:v>635.0376344</c:v>
                      </c:pt>
                      <c:pt idx="609">
                        <c:v>636.0373535</c:v>
                      </c:pt>
                      <c:pt idx="610">
                        <c:v>637.0579743</c:v>
                      </c:pt>
                      <c:pt idx="611">
                        <c:v>638.0588949</c:v>
                      </c:pt>
                      <c:pt idx="612">
                        <c:v>639.0677024</c:v>
                      </c:pt>
                      <c:pt idx="613">
                        <c:v>640.0749599</c:v>
                      </c:pt>
                      <c:pt idx="614">
                        <c:v>641.0887444</c:v>
                      </c:pt>
                      <c:pt idx="615">
                        <c:v>642.1110077</c:v>
                      </c:pt>
                      <c:pt idx="616">
                        <c:v>643.1126305</c:v>
                      </c:pt>
                      <c:pt idx="617">
                        <c:v>644.1391947</c:v>
                      </c:pt>
                      <c:pt idx="618">
                        <c:v>645.1556311</c:v>
                      </c:pt>
                      <c:pt idx="619">
                        <c:v>646.157821</c:v>
                      </c:pt>
                      <c:pt idx="620">
                        <c:v>647.1574738</c:v>
                      </c:pt>
                      <c:pt idx="621">
                        <c:v>648.1581009</c:v>
                      </c:pt>
                      <c:pt idx="622">
                        <c:v>649.157437</c:v>
                      </c:pt>
                      <c:pt idx="623">
                        <c:v>650.1622251</c:v>
                      </c:pt>
                      <c:pt idx="624">
                        <c:v>651.1769325</c:v>
                      </c:pt>
                      <c:pt idx="625">
                        <c:v>652.1835359</c:v>
                      </c:pt>
                      <c:pt idx="626">
                        <c:v>653.1919454</c:v>
                      </c:pt>
                      <c:pt idx="627">
                        <c:v>654.191348</c:v>
                      </c:pt>
                      <c:pt idx="628">
                        <c:v>655.2078247</c:v>
                      </c:pt>
                      <c:pt idx="629">
                        <c:v>656.2233438</c:v>
                      </c:pt>
                      <c:pt idx="630">
                        <c:v>657.2368938</c:v>
                      </c:pt>
                      <c:pt idx="631">
                        <c:v>658.2442789</c:v>
                      </c:pt>
                      <c:pt idx="632">
                        <c:v>659.2545695</c:v>
                      </c:pt>
                      <c:pt idx="633">
                        <c:v>660.2668849</c:v>
                      </c:pt>
                      <c:pt idx="634">
                        <c:v>661.2610105</c:v>
                      </c:pt>
                      <c:pt idx="635">
                        <c:v>662.2560969</c:v>
                      </c:pt>
                      <c:pt idx="636">
                        <c:v>663.2566813</c:v>
                      </c:pt>
                      <c:pt idx="637">
                        <c:v>664.273995</c:v>
                      </c:pt>
                      <c:pt idx="638">
                        <c:v>665.2752687</c:v>
                      </c:pt>
                      <c:pt idx="639">
                        <c:v>666.2803318</c:v>
                      </c:pt>
                      <c:pt idx="640">
                        <c:v>667.2787309</c:v>
                      </c:pt>
                      <c:pt idx="641">
                        <c:v>668.2967848</c:v>
                      </c:pt>
                      <c:pt idx="642">
                        <c:v>669.3092739</c:v>
                      </c:pt>
                      <c:pt idx="643">
                        <c:v>670.3158781</c:v>
                      </c:pt>
                      <c:pt idx="644">
                        <c:v>671.3254908</c:v>
                      </c:pt>
                      <c:pt idx="645">
                        <c:v>672.3290066</c:v>
                      </c:pt>
                      <c:pt idx="646">
                        <c:v>673.3398434</c:v>
                      </c:pt>
                      <c:pt idx="647">
                        <c:v>674.3446927</c:v>
                      </c:pt>
                      <c:pt idx="648">
                        <c:v>675.3453446</c:v>
                      </c:pt>
                      <c:pt idx="649">
                        <c:v>676.3371489</c:v>
                      </c:pt>
                      <c:pt idx="650">
                        <c:v>677.3362014</c:v>
                      </c:pt>
                      <c:pt idx="651">
                        <c:v>678.335294</c:v>
                      </c:pt>
                      <c:pt idx="652">
                        <c:v>679.3440529</c:v>
                      </c:pt>
                      <c:pt idx="653">
                        <c:v>680.350457</c:v>
                      </c:pt>
                      <c:pt idx="654">
                        <c:v>681.3678267</c:v>
                      </c:pt>
                      <c:pt idx="655">
                        <c:v>682.3812738</c:v>
                      </c:pt>
                      <c:pt idx="656">
                        <c:v>683.3988689</c:v>
                      </c:pt>
                      <c:pt idx="657">
                        <c:v>684.3980871</c:v>
                      </c:pt>
                      <c:pt idx="658">
                        <c:v>685.399999</c:v>
                      </c:pt>
                      <c:pt idx="659">
                        <c:v>686.4033322</c:v>
                      </c:pt>
                      <c:pt idx="660">
                        <c:v>687.4040795</c:v>
                      </c:pt>
                      <c:pt idx="661">
                        <c:v>688.4150101</c:v>
                      </c:pt>
                      <c:pt idx="662">
                        <c:v>689.4229423</c:v>
                      </c:pt>
                      <c:pt idx="663">
                        <c:v>690.4106904</c:v>
                      </c:pt>
                      <c:pt idx="664">
                        <c:v>691.4186399</c:v>
                      </c:pt>
                      <c:pt idx="665">
                        <c:v>692.4201581</c:v>
                      </c:pt>
                      <c:pt idx="666">
                        <c:v>693.4249053</c:v>
                      </c:pt>
                      <c:pt idx="667">
                        <c:v>694.4337405</c:v>
                      </c:pt>
                      <c:pt idx="668">
                        <c:v>695.4392469</c:v>
                      </c:pt>
                      <c:pt idx="669">
                        <c:v>696.4360653</c:v>
                      </c:pt>
                      <c:pt idx="670">
                        <c:v>697.4371046</c:v>
                      </c:pt>
                      <c:pt idx="671">
                        <c:v>698.4381934</c:v>
                      </c:pt>
                      <c:pt idx="672">
                        <c:v>699.4303987</c:v>
                      </c:pt>
                      <c:pt idx="673">
                        <c:v>700.4414814</c:v>
                      </c:pt>
                      <c:pt idx="674">
                        <c:v>701.4591196</c:v>
                      </c:pt>
                      <c:pt idx="675">
                        <c:v>702.4625641</c:v>
                      </c:pt>
                      <c:pt idx="676">
                        <c:v>703.4569547</c:v>
                      </c:pt>
                      <c:pt idx="677">
                        <c:v>704.4591088</c:v>
                      </c:pt>
                      <c:pt idx="678">
                        <c:v>705.4759961</c:v>
                      </c:pt>
                      <c:pt idx="679">
                        <c:v>706.4923532</c:v>
                      </c:pt>
                      <c:pt idx="680">
                        <c:v>707.506107</c:v>
                      </c:pt>
                      <c:pt idx="681">
                        <c:v>708.5264078</c:v>
                      </c:pt>
                      <c:pt idx="682">
                        <c:v>709.5384852</c:v>
                      </c:pt>
                      <c:pt idx="683">
                        <c:v>710.5509151</c:v>
                      </c:pt>
                      <c:pt idx="684">
                        <c:v>711.5770323</c:v>
                      </c:pt>
                      <c:pt idx="685">
                        <c:v>712.591391</c:v>
                      </c:pt>
                      <c:pt idx="686">
                        <c:v>713.5895708</c:v>
                      </c:pt>
                      <c:pt idx="687">
                        <c:v>714.5878137</c:v>
                      </c:pt>
                      <c:pt idx="688">
                        <c:v>715.5924273</c:v>
                      </c:pt>
                      <c:pt idx="689">
                        <c:v>716.6066336</c:v>
                      </c:pt>
                      <c:pt idx="690">
                        <c:v>717.6245453</c:v>
                      </c:pt>
                      <c:pt idx="691">
                        <c:v>718.6290708</c:v>
                      </c:pt>
                      <c:pt idx="692">
                        <c:v>719.6355374</c:v>
                      </c:pt>
                      <c:pt idx="693">
                        <c:v>720.6541804</c:v>
                      </c:pt>
                      <c:pt idx="694">
                        <c:v>721.6660064</c:v>
                      </c:pt>
                      <c:pt idx="695">
                        <c:v>722.6729722</c:v>
                      </c:pt>
                      <c:pt idx="696">
                        <c:v>723.6714004</c:v>
                      </c:pt>
                      <c:pt idx="697">
                        <c:v>724.679142</c:v>
                      </c:pt>
                      <c:pt idx="698">
                        <c:v>725.6940396</c:v>
                      </c:pt>
                      <c:pt idx="699">
                        <c:v>726.7089991</c:v>
                      </c:pt>
                      <c:pt idx="700">
                        <c:v>727.7102264</c:v>
                      </c:pt>
                      <c:pt idx="701">
                        <c:v>728.7223609</c:v>
                      </c:pt>
                      <c:pt idx="702">
                        <c:v>729.7459383</c:v>
                      </c:pt>
                      <c:pt idx="703">
                        <c:v>730.7728264</c:v>
                      </c:pt>
                      <c:pt idx="704">
                        <c:v>731.7887389</c:v>
                      </c:pt>
                      <c:pt idx="705">
                        <c:v>732.8171789</c:v>
                      </c:pt>
                      <c:pt idx="706">
                        <c:v>733.8324901</c:v>
                      </c:pt>
                      <c:pt idx="707">
                        <c:v>734.8482155</c:v>
                      </c:pt>
                      <c:pt idx="708">
                        <c:v>735.8715131</c:v>
                      </c:pt>
                      <c:pt idx="709">
                        <c:v>736.8721589</c:v>
                      </c:pt>
                      <c:pt idx="710">
                        <c:v>737.9111922</c:v>
                      </c:pt>
                      <c:pt idx="711">
                        <c:v>738.9026056</c:v>
                      </c:pt>
                      <c:pt idx="712">
                        <c:v>739.8992844</c:v>
                      </c:pt>
                      <c:pt idx="713">
                        <c:v>740.9053006</c:v>
                      </c:pt>
                      <c:pt idx="714">
                        <c:v>741.9224612</c:v>
                      </c:pt>
                      <c:pt idx="715">
                        <c:v>742.9231391</c:v>
                      </c:pt>
                      <c:pt idx="716">
                        <c:v>743.925966</c:v>
                      </c:pt>
                      <c:pt idx="717">
                        <c:v>744.9479064</c:v>
                      </c:pt>
                      <c:pt idx="718">
                        <c:v>745.9813332</c:v>
                      </c:pt>
                      <c:pt idx="719">
                        <c:v>747.0078514</c:v>
                      </c:pt>
                      <c:pt idx="720">
                        <c:v>748.0191714</c:v>
                      </c:pt>
                      <c:pt idx="721">
                        <c:v>749.0202326</c:v>
                      </c:pt>
                      <c:pt idx="722">
                        <c:v>750.0358865</c:v>
                      </c:pt>
                      <c:pt idx="723">
                        <c:v>751.0495258</c:v>
                      </c:pt>
                      <c:pt idx="724">
                        <c:v>752.076541</c:v>
                      </c:pt>
                      <c:pt idx="725">
                        <c:v>753.0718955</c:v>
                      </c:pt>
                      <c:pt idx="726">
                        <c:v>754.0732255</c:v>
                      </c:pt>
                      <c:pt idx="727">
                        <c:v>755.1103243</c:v>
                      </c:pt>
                      <c:pt idx="728">
                        <c:v>756.0036779</c:v>
                      </c:pt>
                      <c:pt idx="729">
                        <c:v>757.0165237</c:v>
                      </c:pt>
                      <c:pt idx="730">
                        <c:v>758.0056945</c:v>
                      </c:pt>
                      <c:pt idx="731">
                        <c:v>759.0202096</c:v>
                      </c:pt>
                      <c:pt idx="732">
                        <c:v>760.0207013</c:v>
                      </c:pt>
                      <c:pt idx="733">
                        <c:v>761.0341074</c:v>
                      </c:pt>
                      <c:pt idx="734">
                        <c:v>762.0410627</c:v>
                      </c:pt>
                      <c:pt idx="735">
                        <c:v>763.0629937</c:v>
                      </c:pt>
                      <c:pt idx="736">
                        <c:v>764.0771425</c:v>
                      </c:pt>
                      <c:pt idx="737">
                        <c:v>765.0836084</c:v>
                      </c:pt>
                      <c:pt idx="738">
                        <c:v>766.0858336</c:v>
                      </c:pt>
                      <c:pt idx="739">
                        <c:v>767.0895854</c:v>
                      </c:pt>
                      <c:pt idx="740">
                        <c:v>768.0950708</c:v>
                      </c:pt>
                      <c:pt idx="741">
                        <c:v>769.106941</c:v>
                      </c:pt>
                      <c:pt idx="742">
                        <c:v>770.1142692</c:v>
                      </c:pt>
                      <c:pt idx="743">
                        <c:v>771.1352648</c:v>
                      </c:pt>
                      <c:pt idx="744">
                        <c:v>772.1457775</c:v>
                      </c:pt>
                      <c:pt idx="745">
                        <c:v>773.1529139</c:v>
                      </c:pt>
                      <c:pt idx="746">
                        <c:v>774.1737113</c:v>
                      </c:pt>
                      <c:pt idx="747">
                        <c:v>775.1651702</c:v>
                      </c:pt>
                      <c:pt idx="748">
                        <c:v>776.1765989</c:v>
                      </c:pt>
                      <c:pt idx="749">
                        <c:v>777.1805542</c:v>
                      </c:pt>
                      <c:pt idx="750">
                        <c:v>778.1996556</c:v>
                      </c:pt>
                      <c:pt idx="751">
                        <c:v>779.20019</c:v>
                      </c:pt>
                      <c:pt idx="752">
                        <c:v>780.2031817</c:v>
                      </c:pt>
                      <c:pt idx="753">
                        <c:v>781.2173806</c:v>
                      </c:pt>
                      <c:pt idx="754">
                        <c:v>782.2315058</c:v>
                      </c:pt>
                      <c:pt idx="755">
                        <c:v>783.2407616</c:v>
                      </c:pt>
                      <c:pt idx="756">
                        <c:v>784.2601157</c:v>
                      </c:pt>
                      <c:pt idx="757">
                        <c:v>785.2666437</c:v>
                      </c:pt>
                      <c:pt idx="758">
                        <c:v>786.2636161</c:v>
                      </c:pt>
                      <c:pt idx="759">
                        <c:v>787.2730878</c:v>
                      </c:pt>
                      <c:pt idx="760">
                        <c:v>788.2962653</c:v>
                      </c:pt>
                      <c:pt idx="761">
                        <c:v>789.2984166</c:v>
                      </c:pt>
                      <c:pt idx="762">
                        <c:v>790.2990747</c:v>
                      </c:pt>
                      <c:pt idx="763">
                        <c:v>791.289337</c:v>
                      </c:pt>
                      <c:pt idx="764">
                        <c:v>792.3016513</c:v>
                      </c:pt>
                      <c:pt idx="765">
                        <c:v>793.3017512</c:v>
                      </c:pt>
                      <c:pt idx="766">
                        <c:v>794.3022577</c:v>
                      </c:pt>
                      <c:pt idx="767">
                        <c:v>795.3043169</c:v>
                      </c:pt>
                      <c:pt idx="768">
                        <c:v>796.3019148</c:v>
                      </c:pt>
                      <c:pt idx="769">
                        <c:v>797.3052854</c:v>
                      </c:pt>
                      <c:pt idx="770">
                        <c:v>798.3169149</c:v>
                      </c:pt>
                      <c:pt idx="771">
                        <c:v>799.3347139</c:v>
                      </c:pt>
                      <c:pt idx="772">
                        <c:v>800.3482498</c:v>
                      </c:pt>
                      <c:pt idx="773">
                        <c:v>801.3517085</c:v>
                      </c:pt>
                      <c:pt idx="774">
                        <c:v>802.3625093</c:v>
                      </c:pt>
                      <c:pt idx="775">
                        <c:v>803.3814142</c:v>
                      </c:pt>
                      <c:pt idx="776">
                        <c:v>804.3794698</c:v>
                      </c:pt>
                      <c:pt idx="777">
                        <c:v>805.3850458</c:v>
                      </c:pt>
                      <c:pt idx="778">
                        <c:v>806.3790553</c:v>
                      </c:pt>
                      <c:pt idx="779">
                        <c:v>807.3909075</c:v>
                      </c:pt>
                      <c:pt idx="780">
                        <c:v>808.3893743</c:v>
                      </c:pt>
                      <c:pt idx="781">
                        <c:v>809.3936029</c:v>
                      </c:pt>
                      <c:pt idx="782">
                        <c:v>810.394837</c:v>
                      </c:pt>
                      <c:pt idx="783">
                        <c:v>811.4168801</c:v>
                      </c:pt>
                      <c:pt idx="784">
                        <c:v>812.4448325</c:v>
                      </c:pt>
                      <c:pt idx="785">
                        <c:v>813.4576571</c:v>
                      </c:pt>
                      <c:pt idx="786">
                        <c:v>814.4715432</c:v>
                      </c:pt>
                      <c:pt idx="787">
                        <c:v>815.4897151</c:v>
                      </c:pt>
                      <c:pt idx="788">
                        <c:v>816.5088096</c:v>
                      </c:pt>
                      <c:pt idx="789">
                        <c:v>817.5242077</c:v>
                      </c:pt>
                      <c:pt idx="790">
                        <c:v>818.5244481</c:v>
                      </c:pt>
                      <c:pt idx="791">
                        <c:v>819.5374223</c:v>
                      </c:pt>
                      <c:pt idx="792">
                        <c:v>820.5448532</c:v>
                      </c:pt>
                      <c:pt idx="793">
                        <c:v>821.5476468</c:v>
                      </c:pt>
                      <c:pt idx="794">
                        <c:v>822.5630058</c:v>
                      </c:pt>
                      <c:pt idx="795">
                        <c:v>823.5724303</c:v>
                      </c:pt>
                      <c:pt idx="796">
                        <c:v>824.6015819</c:v>
                      </c:pt>
                      <c:pt idx="797">
                        <c:v>825.606766</c:v>
                      </c:pt>
                      <c:pt idx="798">
                        <c:v>826.6227889</c:v>
                      </c:pt>
                      <c:pt idx="799">
                        <c:v>827.6229289</c:v>
                      </c:pt>
                      <c:pt idx="800">
                        <c:v>828.6404203</c:v>
                      </c:pt>
                      <c:pt idx="801">
                        <c:v>829.6541236</c:v>
                      </c:pt>
                      <c:pt idx="802">
                        <c:v>830.6641719</c:v>
                      </c:pt>
                      <c:pt idx="803">
                        <c:v>831.6920381</c:v>
                      </c:pt>
                      <c:pt idx="804">
                        <c:v>832.694391</c:v>
                      </c:pt>
                      <c:pt idx="805">
                        <c:v>833.7066728</c:v>
                      </c:pt>
                      <c:pt idx="806">
                        <c:v>834.7244167</c:v>
                      </c:pt>
                      <c:pt idx="807">
                        <c:v>835.7398522</c:v>
                      </c:pt>
                      <c:pt idx="808">
                        <c:v>836.7560632</c:v>
                      </c:pt>
                      <c:pt idx="809">
                        <c:v>837.7743902</c:v>
                      </c:pt>
                      <c:pt idx="810">
                        <c:v>838.7816963</c:v>
                      </c:pt>
                      <c:pt idx="811">
                        <c:v>839.8090253</c:v>
                      </c:pt>
                      <c:pt idx="812">
                        <c:v>840.7134123</c:v>
                      </c:pt>
                      <c:pt idx="813">
                        <c:v>841.7273872</c:v>
                      </c:pt>
                      <c:pt idx="814">
                        <c:v>842.7510172</c:v>
                      </c:pt>
                      <c:pt idx="815">
                        <c:v>843.7582988</c:v>
                      </c:pt>
                      <c:pt idx="816">
                        <c:v>844.7678111</c:v>
                      </c:pt>
                      <c:pt idx="817">
                        <c:v>845.7637025</c:v>
                      </c:pt>
                      <c:pt idx="818">
                        <c:v>846.7736971</c:v>
                      </c:pt>
                      <c:pt idx="819">
                        <c:v>847.786271</c:v>
                      </c:pt>
                      <c:pt idx="820">
                        <c:v>848.8072477</c:v>
                      </c:pt>
                      <c:pt idx="821">
                        <c:v>849.8168081</c:v>
                      </c:pt>
                      <c:pt idx="822">
                        <c:v>850.8424761</c:v>
                      </c:pt>
                      <c:pt idx="823">
                        <c:v>851.8426342</c:v>
                      </c:pt>
                      <c:pt idx="824">
                        <c:v>852.8477042</c:v>
                      </c:pt>
                      <c:pt idx="825">
                        <c:v>853.8656803</c:v>
                      </c:pt>
                      <c:pt idx="826">
                        <c:v>854.8812595</c:v>
                      </c:pt>
                      <c:pt idx="827">
                        <c:v>855.8808468</c:v>
                      </c:pt>
                      <c:pt idx="828">
                        <c:v>856.8813699</c:v>
                      </c:pt>
                      <c:pt idx="829">
                        <c:v>857.8913332</c:v>
                      </c:pt>
                      <c:pt idx="830">
                        <c:v>858.9064159</c:v>
                      </c:pt>
                      <c:pt idx="831">
                        <c:v>859.9158431</c:v>
                      </c:pt>
                      <c:pt idx="832">
                        <c:v>860.93056</c:v>
                      </c:pt>
                      <c:pt idx="833">
                        <c:v>861.9501708</c:v>
                      </c:pt>
                      <c:pt idx="834">
                        <c:v>862.9647615</c:v>
                      </c:pt>
                      <c:pt idx="835">
                        <c:v>863.9698215</c:v>
                      </c:pt>
                      <c:pt idx="836">
                        <c:v>864.9684403</c:v>
                      </c:pt>
                      <c:pt idx="837">
                        <c:v>865.9683917</c:v>
                      </c:pt>
                      <c:pt idx="838">
                        <c:v>866.9769758</c:v>
                      </c:pt>
                      <c:pt idx="839">
                        <c:v>867.976797</c:v>
                      </c:pt>
                      <c:pt idx="840">
                        <c:v>868.9876123</c:v>
                      </c:pt>
                      <c:pt idx="841">
                        <c:v>869.9936961</c:v>
                      </c:pt>
                      <c:pt idx="842">
                        <c:v>871.0155849</c:v>
                      </c:pt>
                      <c:pt idx="843">
                        <c:v>872.0163795</c:v>
                      </c:pt>
                      <c:pt idx="844">
                        <c:v>873.01742</c:v>
                      </c:pt>
                      <c:pt idx="845">
                        <c:v>874.0282727</c:v>
                      </c:pt>
                      <c:pt idx="846">
                        <c:v>875.0305627</c:v>
                      </c:pt>
                      <c:pt idx="847">
                        <c:v>876.0350128</c:v>
                      </c:pt>
                      <c:pt idx="848">
                        <c:v>877.0370349</c:v>
                      </c:pt>
                      <c:pt idx="849">
                        <c:v>878.0481909</c:v>
                      </c:pt>
                      <c:pt idx="850">
                        <c:v>879.0406567</c:v>
                      </c:pt>
                      <c:pt idx="851">
                        <c:v>880.0393277</c:v>
                      </c:pt>
                      <c:pt idx="852">
                        <c:v>881.0480595</c:v>
                      </c:pt>
                      <c:pt idx="853">
                        <c:v>882.0467923</c:v>
                      </c:pt>
                      <c:pt idx="854">
                        <c:v>883.0604165</c:v>
                      </c:pt>
                      <c:pt idx="855">
                        <c:v>884.0724998</c:v>
                      </c:pt>
                      <c:pt idx="856">
                        <c:v>885.087804</c:v>
                      </c:pt>
                      <c:pt idx="857">
                        <c:v>886.105137</c:v>
                      </c:pt>
                      <c:pt idx="858">
                        <c:v>887.1058848</c:v>
                      </c:pt>
                      <c:pt idx="859">
                        <c:v>888.1036503</c:v>
                      </c:pt>
                      <c:pt idx="860">
                        <c:v>889.1135948</c:v>
                      </c:pt>
                      <c:pt idx="861">
                        <c:v>890.1424461</c:v>
                      </c:pt>
                      <c:pt idx="862">
                        <c:v>891.1470622</c:v>
                      </c:pt>
                      <c:pt idx="863">
                        <c:v>892.1608821</c:v>
                      </c:pt>
                      <c:pt idx="864">
                        <c:v>893.1671399</c:v>
                      </c:pt>
                      <c:pt idx="865">
                        <c:v>894.1807851</c:v>
                      </c:pt>
                      <c:pt idx="866">
                        <c:v>895.1966264</c:v>
                      </c:pt>
                      <c:pt idx="867">
                        <c:v>896.2084149</c:v>
                      </c:pt>
                      <c:pt idx="868">
                        <c:v>897.2241333</c:v>
                      </c:pt>
                      <c:pt idx="869">
                        <c:v>898.2396351</c:v>
                      </c:pt>
                      <c:pt idx="870">
                        <c:v>899.2546597</c:v>
                      </c:pt>
                      <c:pt idx="871">
                        <c:v>900.2816071</c:v>
                      </c:pt>
                      <c:pt idx="872">
                        <c:v>901.2791136</c:v>
                      </c:pt>
                      <c:pt idx="873">
                        <c:v>902.2778142</c:v>
                      </c:pt>
                      <c:pt idx="874">
                        <c:v>903.2920486</c:v>
                      </c:pt>
                      <c:pt idx="875">
                        <c:v>904.3070309</c:v>
                      </c:pt>
                      <c:pt idx="876">
                        <c:v>905.3139726</c:v>
                      </c:pt>
                      <c:pt idx="877">
                        <c:v>906.314347</c:v>
                      </c:pt>
                      <c:pt idx="878">
                        <c:v>907.3270448</c:v>
                      </c:pt>
                      <c:pt idx="879">
                        <c:v>908.3290462</c:v>
                      </c:pt>
                      <c:pt idx="880">
                        <c:v>909.3421434</c:v>
                      </c:pt>
                      <c:pt idx="881">
                        <c:v>910.3579002</c:v>
                      </c:pt>
                      <c:pt idx="882">
                        <c:v>911.3729622</c:v>
                      </c:pt>
                      <c:pt idx="883">
                        <c:v>912.3769065</c:v>
                      </c:pt>
                      <c:pt idx="884">
                        <c:v>913.3770052</c:v>
                      </c:pt>
                      <c:pt idx="885">
                        <c:v>914.3781647</c:v>
                      </c:pt>
                      <c:pt idx="886">
                        <c:v>915.3894785</c:v>
                      </c:pt>
                      <c:pt idx="887">
                        <c:v>916.3906721</c:v>
                      </c:pt>
                      <c:pt idx="888">
                        <c:v>917.3856336</c:v>
                      </c:pt>
                      <c:pt idx="889">
                        <c:v>918.3925327</c:v>
                      </c:pt>
                      <c:pt idx="890">
                        <c:v>919.3952059</c:v>
                      </c:pt>
                      <c:pt idx="891">
                        <c:v>920.4017112</c:v>
                      </c:pt>
                      <c:pt idx="892">
                        <c:v>921.4068918</c:v>
                      </c:pt>
                      <c:pt idx="893">
                        <c:v>922.4016671</c:v>
                      </c:pt>
                      <c:pt idx="894">
                        <c:v>923.4179238</c:v>
                      </c:pt>
                      <c:pt idx="895">
                        <c:v>924.4226716</c:v>
                      </c:pt>
                      <c:pt idx="896">
                        <c:v>925.4170037</c:v>
                      </c:pt>
                      <c:pt idx="897">
                        <c:v>926.4265857</c:v>
                      </c:pt>
                      <c:pt idx="898">
                        <c:v>927.4251552</c:v>
                      </c:pt>
                      <c:pt idx="899">
                        <c:v>928.4356482</c:v>
                      </c:pt>
                      <c:pt idx="900">
                        <c:v>929.4377872</c:v>
                      </c:pt>
                      <c:pt idx="901">
                        <c:v>930.4501555</c:v>
                      </c:pt>
                      <c:pt idx="902">
                        <c:v>931.4672529</c:v>
                      </c:pt>
                      <c:pt idx="903">
                        <c:v>932.4674441</c:v>
                      </c:pt>
                      <c:pt idx="904">
                        <c:v>933.4683329</c:v>
                      </c:pt>
                      <c:pt idx="905">
                        <c:v>934.4623889</c:v>
                      </c:pt>
                      <c:pt idx="906">
                        <c:v>935.4635345</c:v>
                      </c:pt>
                      <c:pt idx="907">
                        <c:v>936.4620754</c:v>
                      </c:pt>
                      <c:pt idx="908">
                        <c:v>937.473319</c:v>
                      </c:pt>
                      <c:pt idx="909">
                        <c:v>938.5015936</c:v>
                      </c:pt>
                      <c:pt idx="910">
                        <c:v>939.5002736</c:v>
                      </c:pt>
                      <c:pt idx="911">
                        <c:v>940.5063598</c:v>
                      </c:pt>
                      <c:pt idx="912">
                        <c:v>941.5356631</c:v>
                      </c:pt>
                      <c:pt idx="913">
                        <c:v>942.521705</c:v>
                      </c:pt>
                      <c:pt idx="914">
                        <c:v>943.5364273</c:v>
                      </c:pt>
                      <c:pt idx="915">
                        <c:v>944.5557437</c:v>
                      </c:pt>
                      <c:pt idx="916">
                        <c:v>945.5645842</c:v>
                      </c:pt>
                      <c:pt idx="917">
                        <c:v>946.5756556</c:v>
                      </c:pt>
                      <c:pt idx="918">
                        <c:v>947.6047676</c:v>
                      </c:pt>
                      <c:pt idx="919">
                        <c:v>948.6128246</c:v>
                      </c:pt>
                      <c:pt idx="920">
                        <c:v>949.6177565</c:v>
                      </c:pt>
                      <c:pt idx="921">
                        <c:v>950.6441101</c:v>
                      </c:pt>
                      <c:pt idx="922">
                        <c:v>951.6690584</c:v>
                      </c:pt>
                      <c:pt idx="923">
                        <c:v>952.6691045</c:v>
                      </c:pt>
                      <c:pt idx="924">
                        <c:v>953.6761113</c:v>
                      </c:pt>
                      <c:pt idx="925">
                        <c:v>954.6876129</c:v>
                      </c:pt>
                      <c:pt idx="926">
                        <c:v>955.7027756</c:v>
                      </c:pt>
                      <c:pt idx="927">
                        <c:v>956.7190006</c:v>
                      </c:pt>
                      <c:pt idx="928">
                        <c:v>957.7102716</c:v>
                      </c:pt>
                      <c:pt idx="929">
                        <c:v>958.7144385</c:v>
                      </c:pt>
                      <c:pt idx="930">
                        <c:v>959.7104653</c:v>
                      </c:pt>
                      <c:pt idx="931">
                        <c:v>960.727139</c:v>
                      </c:pt>
                      <c:pt idx="932">
                        <c:v>961.7576769</c:v>
                      </c:pt>
                      <c:pt idx="933">
                        <c:v>962.787464</c:v>
                      </c:pt>
                      <c:pt idx="934">
                        <c:v>963.7880899</c:v>
                      </c:pt>
                      <c:pt idx="935">
                        <c:v>964.8057283</c:v>
                      </c:pt>
                      <c:pt idx="936">
                        <c:v>965.8205799</c:v>
                      </c:pt>
                      <c:pt idx="937">
                        <c:v>966.8545376</c:v>
                      </c:pt>
                      <c:pt idx="938">
                        <c:v>967.840545</c:v>
                      </c:pt>
                      <c:pt idx="939">
                        <c:v>968.8708989</c:v>
                      </c:pt>
                      <c:pt idx="940">
                        <c:v>969.8878511</c:v>
                      </c:pt>
                      <c:pt idx="941">
                        <c:v>970.8848469</c:v>
                      </c:pt>
                      <c:pt idx="942">
                        <c:v>971.8047406</c:v>
                      </c:pt>
                      <c:pt idx="943">
                        <c:v>972.8060282</c:v>
                      </c:pt>
                      <c:pt idx="944">
                        <c:v>973.8069</c:v>
                      </c:pt>
                      <c:pt idx="945">
                        <c:v>974.8119332</c:v>
                      </c:pt>
                      <c:pt idx="946">
                        <c:v>975.8233659</c:v>
                      </c:pt>
                      <c:pt idx="947">
                        <c:v>976.8264996</c:v>
                      </c:pt>
                      <c:pt idx="948">
                        <c:v>977.819109</c:v>
                      </c:pt>
                      <c:pt idx="949">
                        <c:v>978.8276279</c:v>
                      </c:pt>
                      <c:pt idx="950">
                        <c:v>979.8274499</c:v>
                      </c:pt>
                      <c:pt idx="951">
                        <c:v>980.8407885</c:v>
                      </c:pt>
                      <c:pt idx="952">
                        <c:v>981.8526019</c:v>
                      </c:pt>
                      <c:pt idx="953">
                        <c:v>982.8490431</c:v>
                      </c:pt>
                      <c:pt idx="954">
                        <c:v>983.8555652</c:v>
                      </c:pt>
                      <c:pt idx="955">
                        <c:v>984.8620085</c:v>
                      </c:pt>
                      <c:pt idx="956">
                        <c:v>985.860637</c:v>
                      </c:pt>
                      <c:pt idx="957">
                        <c:v>986.8762209</c:v>
                      </c:pt>
                      <c:pt idx="958">
                        <c:v>987.8772561</c:v>
                      </c:pt>
                      <c:pt idx="959">
                        <c:v>988.8733558</c:v>
                      </c:pt>
                      <c:pt idx="960">
                        <c:v>989.8720109</c:v>
                      </c:pt>
                      <c:pt idx="961">
                        <c:v>990.8777792</c:v>
                      </c:pt>
                      <c:pt idx="962">
                        <c:v>991.8688486</c:v>
                      </c:pt>
                      <c:pt idx="963">
                        <c:v>992.8692589</c:v>
                      </c:pt>
                      <c:pt idx="964">
                        <c:v>993.8872917</c:v>
                      </c:pt>
                      <c:pt idx="965">
                        <c:v>994.888183</c:v>
                      </c:pt>
                      <c:pt idx="966">
                        <c:v>995.888941</c:v>
                      </c:pt>
                      <c:pt idx="967">
                        <c:v>996.8898672</c:v>
                      </c:pt>
                      <c:pt idx="968">
                        <c:v>997.8902503</c:v>
                      </c:pt>
                      <c:pt idx="969">
                        <c:v>998.8916039</c:v>
                      </c:pt>
                      <c:pt idx="970">
                        <c:v>999.88958</c:v>
                      </c:pt>
                      <c:pt idx="971">
                        <c:v>1000.878185</c:v>
                      </c:pt>
                      <c:pt idx="972">
                        <c:v>1001.882212</c:v>
                      </c:pt>
                      <c:pt idx="973">
                        <c:v>1002.87969</c:v>
                      </c:pt>
                      <c:pt idx="974">
                        <c:v>1003.893714</c:v>
                      </c:pt>
                      <c:pt idx="975">
                        <c:v>1004.917869</c:v>
                      </c:pt>
                      <c:pt idx="976">
                        <c:v>1005.931317</c:v>
                      </c:pt>
                      <c:pt idx="977">
                        <c:v>1006.943897</c:v>
                      </c:pt>
                      <c:pt idx="978">
                        <c:v>1007.960477</c:v>
                      </c:pt>
                      <c:pt idx="979">
                        <c:v>1008.961123</c:v>
                      </c:pt>
                      <c:pt idx="980">
                        <c:v>1009.978298</c:v>
                      </c:pt>
                      <c:pt idx="981">
                        <c:v>1010.986799</c:v>
                      </c:pt>
                      <c:pt idx="982">
                        <c:v>1011.990132</c:v>
                      </c:pt>
                      <c:pt idx="983">
                        <c:v>1013.006457</c:v>
                      </c:pt>
                      <c:pt idx="984">
                        <c:v>1014.023269</c:v>
                      </c:pt>
                      <c:pt idx="985">
                        <c:v>1015.057483</c:v>
                      </c:pt>
                      <c:pt idx="986">
                        <c:v>1016.083361</c:v>
                      </c:pt>
                      <c:pt idx="987">
                        <c:v>1017.10432</c:v>
                      </c:pt>
                      <c:pt idx="988">
                        <c:v>1018.104557</c:v>
                      </c:pt>
                      <c:pt idx="989">
                        <c:v>1019.121611</c:v>
                      </c:pt>
                      <c:pt idx="990">
                        <c:v>1020.130734</c:v>
                      </c:pt>
                      <c:pt idx="991">
                        <c:v>1021.154633</c:v>
                      </c:pt>
                      <c:pt idx="992">
                        <c:v>1022.167059</c:v>
                      </c:pt>
                      <c:pt idx="993">
                        <c:v>1023.18542</c:v>
                      </c:pt>
                      <c:pt idx="994">
                        <c:v>1024.100826</c:v>
                      </c:pt>
                      <c:pt idx="995">
                        <c:v>1025.1252</c:v>
                      </c:pt>
                      <c:pt idx="996">
                        <c:v>1026.125341</c:v>
                      </c:pt>
                      <c:pt idx="997">
                        <c:v>1027.125761</c:v>
                      </c:pt>
                      <c:pt idx="998">
                        <c:v>1028.140624</c:v>
                      </c:pt>
                      <c:pt idx="999">
                        <c:v>1029.153044</c:v>
                      </c:pt>
                      <c:pt idx="1000">
                        <c:v>1030.156989</c:v>
                      </c:pt>
                      <c:pt idx="1001">
                        <c:v>1031.157378</c:v>
                      </c:pt>
                      <c:pt idx="1002">
                        <c:v>1032.154762</c:v>
                      </c:pt>
                      <c:pt idx="1003">
                        <c:v>1033.168861</c:v>
                      </c:pt>
                      <c:pt idx="1004">
                        <c:v>1034.169504</c:v>
                      </c:pt>
                      <c:pt idx="1005">
                        <c:v>1035.171409</c:v>
                      </c:pt>
                      <c:pt idx="1006">
                        <c:v>1036.18101</c:v>
                      </c:pt>
                      <c:pt idx="1007">
                        <c:v>1037.191943</c:v>
                      </c:pt>
                      <c:pt idx="1008">
                        <c:v>1038.19182</c:v>
                      </c:pt>
                      <c:pt idx="1009">
                        <c:v>1039.208999</c:v>
                      </c:pt>
                      <c:pt idx="1010">
                        <c:v>1040.224898</c:v>
                      </c:pt>
                      <c:pt idx="1011">
                        <c:v>1041.241381</c:v>
                      </c:pt>
                      <c:pt idx="1012">
                        <c:v>1042.252192</c:v>
                      </c:pt>
                      <c:pt idx="1013">
                        <c:v>1043.25558</c:v>
                      </c:pt>
                      <c:pt idx="1014">
                        <c:v>1044.270517</c:v>
                      </c:pt>
                      <c:pt idx="1015">
                        <c:v>1045.271382</c:v>
                      </c:pt>
                      <c:pt idx="1016">
                        <c:v>1046.279386</c:v>
                      </c:pt>
                      <c:pt idx="1017">
                        <c:v>1047.274044</c:v>
                      </c:pt>
                      <c:pt idx="1018">
                        <c:v>1048.274071</c:v>
                      </c:pt>
                      <c:pt idx="1019">
                        <c:v>1049.286814</c:v>
                      </c:pt>
                      <c:pt idx="1020">
                        <c:v>1050.304365</c:v>
                      </c:pt>
                      <c:pt idx="1021">
                        <c:v>1051.304498</c:v>
                      </c:pt>
                      <c:pt idx="1022">
                        <c:v>1052.310547</c:v>
                      </c:pt>
                      <c:pt idx="1023">
                        <c:v>1053.309053</c:v>
                      </c:pt>
                      <c:pt idx="1024">
                        <c:v>1054.31212</c:v>
                      </c:pt>
                      <c:pt idx="1025">
                        <c:v>1055.307305</c:v>
                      </c:pt>
                      <c:pt idx="1026">
                        <c:v>1056.321916</c:v>
                      </c:pt>
                      <c:pt idx="1027">
                        <c:v>1057.338313</c:v>
                      </c:pt>
                      <c:pt idx="1028">
                        <c:v>1058.341643</c:v>
                      </c:pt>
                      <c:pt idx="1029">
                        <c:v>1059.358311</c:v>
                      </c:pt>
                      <c:pt idx="1030">
                        <c:v>1060.360336</c:v>
                      </c:pt>
                      <c:pt idx="1031">
                        <c:v>1061.370838</c:v>
                      </c:pt>
                      <c:pt idx="1032">
                        <c:v>1062.379396</c:v>
                      </c:pt>
                      <c:pt idx="1033">
                        <c:v>1063.389377</c:v>
                      </c:pt>
                      <c:pt idx="1034">
                        <c:v>1064.387493</c:v>
                      </c:pt>
                      <c:pt idx="1035">
                        <c:v>1065.388231</c:v>
                      </c:pt>
                      <c:pt idx="1036">
                        <c:v>1066.390641</c:v>
                      </c:pt>
                      <c:pt idx="1037">
                        <c:v>1067.402649</c:v>
                      </c:pt>
                      <c:pt idx="1038">
                        <c:v>1068.404245</c:v>
                      </c:pt>
                      <c:pt idx="1039">
                        <c:v>1069.403989</c:v>
                      </c:pt>
                      <c:pt idx="1040">
                        <c:v>1070.401515</c:v>
                      </c:pt>
                      <c:pt idx="1041">
                        <c:v>1071.398817</c:v>
                      </c:pt>
                      <c:pt idx="1042">
                        <c:v>1072.406645</c:v>
                      </c:pt>
                      <c:pt idx="1043">
                        <c:v>1073.405005</c:v>
                      </c:pt>
                      <c:pt idx="1044">
                        <c:v>1074.414359</c:v>
                      </c:pt>
                      <c:pt idx="1045">
                        <c:v>1075.429078</c:v>
                      </c:pt>
                      <c:pt idx="1046">
                        <c:v>1076.441619</c:v>
                      </c:pt>
                      <c:pt idx="1047">
                        <c:v>1077.448008</c:v>
                      </c:pt>
                      <c:pt idx="1048">
                        <c:v>1078.448789</c:v>
                      </c:pt>
                      <c:pt idx="1049">
                        <c:v>1079.451205</c:v>
                      </c:pt>
                      <c:pt idx="1050">
                        <c:v>1080.451975</c:v>
                      </c:pt>
                      <c:pt idx="1051">
                        <c:v>1081.451268</c:v>
                      </c:pt>
                      <c:pt idx="1052">
                        <c:v>1082.465846</c:v>
                      </c:pt>
                      <c:pt idx="1053">
                        <c:v>1083.473695</c:v>
                      </c:pt>
                      <c:pt idx="1054">
                        <c:v>1084.483126</c:v>
                      </c:pt>
                      <c:pt idx="1055">
                        <c:v>1085.498443</c:v>
                      </c:pt>
                      <c:pt idx="1056">
                        <c:v>1086.496028</c:v>
                      </c:pt>
                      <c:pt idx="1057">
                        <c:v>1087.499143</c:v>
                      </c:pt>
                      <c:pt idx="1058">
                        <c:v>1088.498039</c:v>
                      </c:pt>
                      <c:pt idx="1059">
                        <c:v>1089.503656</c:v>
                      </c:pt>
                      <c:pt idx="1060">
                        <c:v>1090.514491</c:v>
                      </c:pt>
                      <c:pt idx="1061">
                        <c:v>1091.517206</c:v>
                      </c:pt>
                      <c:pt idx="1062">
                        <c:v>1092.517489</c:v>
                      </c:pt>
                      <c:pt idx="1063">
                        <c:v>1093.514237</c:v>
                      </c:pt>
                      <c:pt idx="1064">
                        <c:v>1094.522807</c:v>
                      </c:pt>
                      <c:pt idx="1065">
                        <c:v>1095.534101</c:v>
                      </c:pt>
                      <c:pt idx="1066">
                        <c:v>1096.523413</c:v>
                      </c:pt>
                      <c:pt idx="1067">
                        <c:v>1097.546212</c:v>
                      </c:pt>
                      <c:pt idx="1068">
                        <c:v>1098.554947</c:v>
                      </c:pt>
                      <c:pt idx="1069">
                        <c:v>1099.566931</c:v>
                      </c:pt>
                      <c:pt idx="1070">
                        <c:v>1100.590327</c:v>
                      </c:pt>
                      <c:pt idx="1071">
                        <c:v>1101.586787</c:v>
                      </c:pt>
                      <c:pt idx="1072">
                        <c:v>1102.581334</c:v>
                      </c:pt>
                      <c:pt idx="1073">
                        <c:v>1103.586405</c:v>
                      </c:pt>
                      <c:pt idx="1074">
                        <c:v>1104.602491</c:v>
                      </c:pt>
                      <c:pt idx="1075">
                        <c:v>1105.60414</c:v>
                      </c:pt>
                      <c:pt idx="1076">
                        <c:v>1106.598445</c:v>
                      </c:pt>
                      <c:pt idx="1077">
                        <c:v>1107.603792</c:v>
                      </c:pt>
                      <c:pt idx="1078">
                        <c:v>1108.611357</c:v>
                      </c:pt>
                      <c:pt idx="1079">
                        <c:v>1109.609327</c:v>
                      </c:pt>
                      <c:pt idx="1080">
                        <c:v>1110.602689</c:v>
                      </c:pt>
                      <c:pt idx="1081">
                        <c:v>1111.605993</c:v>
                      </c:pt>
                      <c:pt idx="1082">
                        <c:v>1112.608268</c:v>
                      </c:pt>
                      <c:pt idx="1083">
                        <c:v>1113.605121</c:v>
                      </c:pt>
                      <c:pt idx="1084">
                        <c:v>1114.622891</c:v>
                      </c:pt>
                      <c:pt idx="1085">
                        <c:v>1115.621989</c:v>
                      </c:pt>
                      <c:pt idx="1086">
                        <c:v>1116.635362</c:v>
                      </c:pt>
                      <c:pt idx="1087">
                        <c:v>1117.654065</c:v>
                      </c:pt>
                      <c:pt idx="1088">
                        <c:v>1118.652619</c:v>
                      </c:pt>
                      <c:pt idx="1089">
                        <c:v>1119.659117</c:v>
                      </c:pt>
                      <c:pt idx="1090">
                        <c:v>1120.658464</c:v>
                      </c:pt>
                      <c:pt idx="1091">
                        <c:v>1121.662149</c:v>
                      </c:pt>
                      <c:pt idx="1092">
                        <c:v>1122.673178</c:v>
                      </c:pt>
                      <c:pt idx="1093">
                        <c:v>1123.678575</c:v>
                      </c:pt>
                      <c:pt idx="1094">
                        <c:v>1124.681497</c:v>
                      </c:pt>
                      <c:pt idx="1095">
                        <c:v>1125.684477</c:v>
                      </c:pt>
                      <c:pt idx="1096">
                        <c:v>1126.700016</c:v>
                      </c:pt>
                      <c:pt idx="1097">
                        <c:v>1127.712093</c:v>
                      </c:pt>
                      <c:pt idx="1098">
                        <c:v>1128.721559</c:v>
                      </c:pt>
                      <c:pt idx="1099">
                        <c:v>1129.747369</c:v>
                      </c:pt>
                      <c:pt idx="1100">
                        <c:v>1130.762011</c:v>
                      </c:pt>
                      <c:pt idx="1101">
                        <c:v>1131.776898</c:v>
                      </c:pt>
                      <c:pt idx="1102">
                        <c:v>1132.778199</c:v>
                      </c:pt>
                      <c:pt idx="1103">
                        <c:v>1133.778636</c:v>
                      </c:pt>
                      <c:pt idx="1104">
                        <c:v>1134.792208</c:v>
                      </c:pt>
                      <c:pt idx="1105">
                        <c:v>1135.792623</c:v>
                      </c:pt>
                      <c:pt idx="1106">
                        <c:v>1136.809624</c:v>
                      </c:pt>
                      <c:pt idx="1107">
                        <c:v>1137.826377</c:v>
                      </c:pt>
                      <c:pt idx="1108">
                        <c:v>1138.846646</c:v>
                      </c:pt>
                      <c:pt idx="1109">
                        <c:v>1139.847645</c:v>
                      </c:pt>
                      <c:pt idx="1110">
                        <c:v>1140.863101</c:v>
                      </c:pt>
                      <c:pt idx="1111">
                        <c:v>1141.86582</c:v>
                      </c:pt>
                      <c:pt idx="1112">
                        <c:v>1142.881139</c:v>
                      </c:pt>
                      <c:pt idx="1113">
                        <c:v>1143.903364</c:v>
                      </c:pt>
                      <c:pt idx="1114">
                        <c:v>1144.914119</c:v>
                      </c:pt>
                      <c:pt idx="1115">
                        <c:v>1145.916622</c:v>
                      </c:pt>
                      <c:pt idx="1116">
                        <c:v>1146.925393</c:v>
                      </c:pt>
                      <c:pt idx="1117">
                        <c:v>1147.925831</c:v>
                      </c:pt>
                      <c:pt idx="1118">
                        <c:v>1148.945088</c:v>
                      </c:pt>
                      <c:pt idx="1119">
                        <c:v>1149.947977</c:v>
                      </c:pt>
                      <c:pt idx="1120">
                        <c:v>1150.958341</c:v>
                      </c:pt>
                      <c:pt idx="1121">
                        <c:v>1151.981815</c:v>
                      </c:pt>
                      <c:pt idx="1122">
                        <c:v>1153.004614</c:v>
                      </c:pt>
                      <c:pt idx="1123">
                        <c:v>1154.037087</c:v>
                      </c:pt>
                      <c:pt idx="1124">
                        <c:v>1155.04623</c:v>
                      </c:pt>
                      <c:pt idx="1125">
                        <c:v>1155.957814</c:v>
                      </c:pt>
                      <c:pt idx="1126">
                        <c:v>1156.968059</c:v>
                      </c:pt>
                      <c:pt idx="1127">
                        <c:v>1157.979231</c:v>
                      </c:pt>
                      <c:pt idx="1128">
                        <c:v>1158.974794</c:v>
                      </c:pt>
                      <c:pt idx="1129">
                        <c:v>1160.002697</c:v>
                      </c:pt>
                      <c:pt idx="1130">
                        <c:v>1161.014206</c:v>
                      </c:pt>
                      <c:pt idx="1131">
                        <c:v>1162.020731</c:v>
                      </c:pt>
                      <c:pt idx="1132">
                        <c:v>1163.037909</c:v>
                      </c:pt>
                      <c:pt idx="1133">
                        <c:v>1164.052082</c:v>
                      </c:pt>
                      <c:pt idx="1134">
                        <c:v>1165.058156</c:v>
                      </c:pt>
                      <c:pt idx="1135">
                        <c:v>1166.059215</c:v>
                      </c:pt>
                      <c:pt idx="1136">
                        <c:v>1167.062794</c:v>
                      </c:pt>
                      <c:pt idx="1137">
                        <c:v>1168.05809</c:v>
                      </c:pt>
                      <c:pt idx="1138">
                        <c:v>1169.058299</c:v>
                      </c:pt>
                      <c:pt idx="1139">
                        <c:v>1170.05784</c:v>
                      </c:pt>
                      <c:pt idx="1140">
                        <c:v>1171.059173</c:v>
                      </c:pt>
                      <c:pt idx="1141">
                        <c:v>1172.065628</c:v>
                      </c:pt>
                      <c:pt idx="1142">
                        <c:v>1173.087711</c:v>
                      </c:pt>
                      <c:pt idx="1143">
                        <c:v>1174.089052</c:v>
                      </c:pt>
                      <c:pt idx="1144">
                        <c:v>1175.096557</c:v>
                      </c:pt>
                      <c:pt idx="1145">
                        <c:v>1176.111064</c:v>
                      </c:pt>
                      <c:pt idx="1146">
                        <c:v>1177.119854</c:v>
                      </c:pt>
                      <c:pt idx="1147">
                        <c:v>1178.139432</c:v>
                      </c:pt>
                      <c:pt idx="1148">
                        <c:v>1179.13316</c:v>
                      </c:pt>
                      <c:pt idx="1149">
                        <c:v>1180.147738</c:v>
                      </c:pt>
                      <c:pt idx="1150">
                        <c:v>1181.173941</c:v>
                      </c:pt>
                      <c:pt idx="1151">
                        <c:v>1182.185037</c:v>
                      </c:pt>
                      <c:pt idx="1152">
                        <c:v>1183.186172</c:v>
                      </c:pt>
                      <c:pt idx="1153">
                        <c:v>1184.190333</c:v>
                      </c:pt>
                      <c:pt idx="1154">
                        <c:v>1185.185647</c:v>
                      </c:pt>
                      <c:pt idx="1155">
                        <c:v>1186.177274</c:v>
                      </c:pt>
                      <c:pt idx="1156">
                        <c:v>1187.191339</c:v>
                      </c:pt>
                      <c:pt idx="1157">
                        <c:v>1188.200457</c:v>
                      </c:pt>
                      <c:pt idx="1158">
                        <c:v>1189.20677</c:v>
                      </c:pt>
                      <c:pt idx="1159">
                        <c:v>1190.221907</c:v>
                      </c:pt>
                      <c:pt idx="1160">
                        <c:v>1191.233903</c:v>
                      </c:pt>
                      <c:pt idx="1161">
                        <c:v>1192.24215</c:v>
                      </c:pt>
                      <c:pt idx="1162">
                        <c:v>1193.264238</c:v>
                      </c:pt>
                      <c:pt idx="1163">
                        <c:v>1194.267685</c:v>
                      </c:pt>
                      <c:pt idx="1164">
                        <c:v>1195.261596</c:v>
                      </c:pt>
                      <c:pt idx="1165">
                        <c:v>1196.254773</c:v>
                      </c:pt>
                      <c:pt idx="1166">
                        <c:v>1197.265939</c:v>
                      </c:pt>
                      <c:pt idx="1167">
                        <c:v>1198.255639</c:v>
                      </c:pt>
                      <c:pt idx="1168">
                        <c:v>1199.25803</c:v>
                      </c:pt>
                      <c:pt idx="1169">
                        <c:v>1200.258211</c:v>
                      </c:pt>
                      <c:pt idx="1170">
                        <c:v>1201.259326</c:v>
                      </c:pt>
                      <c:pt idx="1171">
                        <c:v>1202.273886</c:v>
                      </c:pt>
                      <c:pt idx="1172">
                        <c:v>1203.290072</c:v>
                      </c:pt>
                      <c:pt idx="1173">
                        <c:v>1204.294141</c:v>
                      </c:pt>
                      <c:pt idx="1174">
                        <c:v>1205.30939</c:v>
                      </c:pt>
                      <c:pt idx="1175">
                        <c:v>1206.325199</c:v>
                      </c:pt>
                      <c:pt idx="1176">
                        <c:v>1207.340226</c:v>
                      </c:pt>
                      <c:pt idx="1177">
                        <c:v>1208.342373</c:v>
                      </c:pt>
                      <c:pt idx="1178">
                        <c:v>1209.356866</c:v>
                      </c:pt>
                      <c:pt idx="1179">
                        <c:v>1210.37365</c:v>
                      </c:pt>
                      <c:pt idx="1180">
                        <c:v>1211.373748</c:v>
                      </c:pt>
                      <c:pt idx="1181">
                        <c:v>1212.378793</c:v>
                      </c:pt>
                      <c:pt idx="1182">
                        <c:v>1213.395479</c:v>
                      </c:pt>
                      <c:pt idx="1183">
                        <c:v>1214.423524</c:v>
                      </c:pt>
                      <c:pt idx="1184">
                        <c:v>1215.424666</c:v>
                      </c:pt>
                      <c:pt idx="1185">
                        <c:v>1216.442119</c:v>
                      </c:pt>
                      <c:pt idx="1186">
                        <c:v>1217.460019</c:v>
                      </c:pt>
                      <c:pt idx="1187">
                        <c:v>1218.495133</c:v>
                      </c:pt>
                      <c:pt idx="1188">
                        <c:v>1219.508126</c:v>
                      </c:pt>
                      <c:pt idx="1189">
                        <c:v>1220.413949</c:v>
                      </c:pt>
                      <c:pt idx="1190">
                        <c:v>1221.418573</c:v>
                      </c:pt>
                      <c:pt idx="1191">
                        <c:v>1222.430512</c:v>
                      </c:pt>
                      <c:pt idx="1192">
                        <c:v>1223.427928</c:v>
                      </c:pt>
                      <c:pt idx="1193">
                        <c:v>1224.430599</c:v>
                      </c:pt>
                      <c:pt idx="1194">
                        <c:v>1225.437748</c:v>
                      </c:pt>
                      <c:pt idx="1195">
                        <c:v>1226.444468</c:v>
                      </c:pt>
                      <c:pt idx="1196">
                        <c:v>1227.467164</c:v>
                      </c:pt>
                      <c:pt idx="1197">
                        <c:v>1228.483238</c:v>
                      </c:pt>
                      <c:pt idx="1198">
                        <c:v>1229.493975</c:v>
                      </c:pt>
                      <c:pt idx="1199">
                        <c:v>1230.497321</c:v>
                      </c:pt>
                      <c:pt idx="1200">
                        <c:v>1231.509051</c:v>
                      </c:pt>
                      <c:pt idx="1201">
                        <c:v>1232.516618</c:v>
                      </c:pt>
                      <c:pt idx="1202">
                        <c:v>1233.508778</c:v>
                      </c:pt>
                      <c:pt idx="1203">
                        <c:v>1234.516627</c:v>
                      </c:pt>
                      <c:pt idx="1204">
                        <c:v>1235.506447</c:v>
                      </c:pt>
                      <c:pt idx="1205">
                        <c:v>1236.507719</c:v>
                      </c:pt>
                      <c:pt idx="1206">
                        <c:v>1237.530853</c:v>
                      </c:pt>
                      <c:pt idx="1207">
                        <c:v>1238.532105</c:v>
                      </c:pt>
                      <c:pt idx="1208">
                        <c:v>1239.54406</c:v>
                      </c:pt>
                      <c:pt idx="1209">
                        <c:v>1240.552776</c:v>
                      </c:pt>
                      <c:pt idx="1210">
                        <c:v>1241.570611</c:v>
                      </c:pt>
                      <c:pt idx="1211">
                        <c:v>1242.577076</c:v>
                      </c:pt>
                      <c:pt idx="1212">
                        <c:v>1243.58315</c:v>
                      </c:pt>
                      <c:pt idx="1213">
                        <c:v>1244.593948</c:v>
                      </c:pt>
                      <c:pt idx="1214">
                        <c:v>1245.593654</c:v>
                      </c:pt>
                      <c:pt idx="1215">
                        <c:v>1246.584868</c:v>
                      </c:pt>
                      <c:pt idx="1216">
                        <c:v>1247.592733</c:v>
                      </c:pt>
                      <c:pt idx="1217">
                        <c:v>1248.591086</c:v>
                      </c:pt>
                      <c:pt idx="1218">
                        <c:v>1249.603212</c:v>
                      </c:pt>
                      <c:pt idx="1219">
                        <c:v>1250.603621</c:v>
                      </c:pt>
                      <c:pt idx="1220">
                        <c:v>1251.613155</c:v>
                      </c:pt>
                      <c:pt idx="1221">
                        <c:v>1252.640393</c:v>
                      </c:pt>
                      <c:pt idx="1222">
                        <c:v>1253.641387</c:v>
                      </c:pt>
                      <c:pt idx="1223">
                        <c:v>1254.655439</c:v>
                      </c:pt>
                      <c:pt idx="1224">
                        <c:v>1255.670985</c:v>
                      </c:pt>
                      <c:pt idx="1225">
                        <c:v>1256.685811</c:v>
                      </c:pt>
                      <c:pt idx="1226">
                        <c:v>1257.68936</c:v>
                      </c:pt>
                      <c:pt idx="1227">
                        <c:v>1258.688584</c:v>
                      </c:pt>
                      <c:pt idx="1228">
                        <c:v>1259.685663</c:v>
                      </c:pt>
                      <c:pt idx="1229">
                        <c:v>1260.679406</c:v>
                      </c:pt>
                      <c:pt idx="1230">
                        <c:v>1261.699715</c:v>
                      </c:pt>
                      <c:pt idx="1231">
                        <c:v>1262.704069</c:v>
                      </c:pt>
                      <c:pt idx="1232">
                        <c:v>1263.720489</c:v>
                      </c:pt>
                      <c:pt idx="1233">
                        <c:v>1264.713942</c:v>
                      </c:pt>
                      <c:pt idx="1234">
                        <c:v>1265.723346</c:v>
                      </c:pt>
                      <c:pt idx="1235">
                        <c:v>1266.744106</c:v>
                      </c:pt>
                      <c:pt idx="1236">
                        <c:v>1267.744733</c:v>
                      </c:pt>
                      <c:pt idx="1237">
                        <c:v>1268.766132</c:v>
                      </c:pt>
                      <c:pt idx="1238">
                        <c:v>1269.761664</c:v>
                      </c:pt>
                      <c:pt idx="1239">
                        <c:v>1270.779686</c:v>
                      </c:pt>
                      <c:pt idx="1240">
                        <c:v>1271.779958</c:v>
                      </c:pt>
                      <c:pt idx="1241">
                        <c:v>1272.775083</c:v>
                      </c:pt>
                      <c:pt idx="1242">
                        <c:v>1273.790087</c:v>
                      </c:pt>
                      <c:pt idx="1243">
                        <c:v>1274.795899</c:v>
                      </c:pt>
                      <c:pt idx="1244">
                        <c:v>1275.803187</c:v>
                      </c:pt>
                      <c:pt idx="1245">
                        <c:v>1276.810665</c:v>
                      </c:pt>
                      <c:pt idx="1246">
                        <c:v>1277.812663</c:v>
                      </c:pt>
                      <c:pt idx="1247">
                        <c:v>1278.81239</c:v>
                      </c:pt>
                      <c:pt idx="1248">
                        <c:v>1279.812464</c:v>
                      </c:pt>
                      <c:pt idx="1249">
                        <c:v>1280.81251</c:v>
                      </c:pt>
                      <c:pt idx="1250">
                        <c:v>1281.809286</c:v>
                      </c:pt>
                      <c:pt idx="1251">
                        <c:v>1282.808042</c:v>
                      </c:pt>
                      <c:pt idx="1252">
                        <c:v>1283.815423</c:v>
                      </c:pt>
                      <c:pt idx="1253">
                        <c:v>1284.809384</c:v>
                      </c:pt>
                      <c:pt idx="1254">
                        <c:v>1285.816161</c:v>
                      </c:pt>
                      <c:pt idx="1255">
                        <c:v>1286.817702</c:v>
                      </c:pt>
                      <c:pt idx="1256">
                        <c:v>1287.837225</c:v>
                      </c:pt>
                      <c:pt idx="1257">
                        <c:v>1288.84302</c:v>
                      </c:pt>
                      <c:pt idx="1258">
                        <c:v>1289.83785</c:v>
                      </c:pt>
                      <c:pt idx="1259">
                        <c:v>1290.851098</c:v>
                      </c:pt>
                      <c:pt idx="1260">
                        <c:v>1291.874147</c:v>
                      </c:pt>
                      <c:pt idx="1261">
                        <c:v>1292.884902</c:v>
                      </c:pt>
                      <c:pt idx="1262">
                        <c:v>1293.891043</c:v>
                      </c:pt>
                      <c:pt idx="1263">
                        <c:v>1294.885505</c:v>
                      </c:pt>
                      <c:pt idx="1264">
                        <c:v>1295.897013</c:v>
                      </c:pt>
                      <c:pt idx="1265">
                        <c:v>1296.918008</c:v>
                      </c:pt>
                      <c:pt idx="1266">
                        <c:v>1297.938208</c:v>
                      </c:pt>
                      <c:pt idx="1267">
                        <c:v>1298.937614</c:v>
                      </c:pt>
                      <c:pt idx="1268">
                        <c:v>1299.941759</c:v>
                      </c:pt>
                      <c:pt idx="1269">
                        <c:v>1300.956826</c:v>
                      </c:pt>
                      <c:pt idx="1270">
                        <c:v>1301.966999</c:v>
                      </c:pt>
                      <c:pt idx="1271">
                        <c:v>1302.968055</c:v>
                      </c:pt>
                      <c:pt idx="1272">
                        <c:v>1303.968608</c:v>
                      </c:pt>
                      <c:pt idx="1273">
                        <c:v>1304.984352</c:v>
                      </c:pt>
                      <c:pt idx="1274">
                        <c:v>1305.987036</c:v>
                      </c:pt>
                      <c:pt idx="1275">
                        <c:v>1307.003764</c:v>
                      </c:pt>
                      <c:pt idx="1276">
                        <c:v>1308.014247</c:v>
                      </c:pt>
                      <c:pt idx="1277">
                        <c:v>1309.024402</c:v>
                      </c:pt>
                      <c:pt idx="1278">
                        <c:v>1310.046001</c:v>
                      </c:pt>
                      <c:pt idx="1279">
                        <c:v>1311.064064</c:v>
                      </c:pt>
                      <c:pt idx="1280">
                        <c:v>1312.086198</c:v>
                      </c:pt>
                      <c:pt idx="1281">
                        <c:v>1313.11626</c:v>
                      </c:pt>
                      <c:pt idx="1282">
                        <c:v>1314.127646</c:v>
                      </c:pt>
                      <c:pt idx="1283">
                        <c:v>1315.13978</c:v>
                      </c:pt>
                      <c:pt idx="1284">
                        <c:v>1316.141925</c:v>
                      </c:pt>
                      <c:pt idx="1285">
                        <c:v>1317.143345</c:v>
                      </c:pt>
                      <c:pt idx="1286">
                        <c:v>1318.140253</c:v>
                      </c:pt>
                      <c:pt idx="1287">
                        <c:v>1319.154863</c:v>
                      </c:pt>
                      <c:pt idx="1288">
                        <c:v>1320.160963</c:v>
                      </c:pt>
                      <c:pt idx="1289">
                        <c:v>1321.160746</c:v>
                      </c:pt>
                      <c:pt idx="1290">
                        <c:v>1322.176246</c:v>
                      </c:pt>
                      <c:pt idx="1291">
                        <c:v>1323.188329</c:v>
                      </c:pt>
                      <c:pt idx="1292">
                        <c:v>1324.219977</c:v>
                      </c:pt>
                      <c:pt idx="1293">
                        <c:v>1325.232884</c:v>
                      </c:pt>
                      <c:pt idx="1294">
                        <c:v>1326.23945</c:v>
                      </c:pt>
                      <c:pt idx="1295">
                        <c:v>1327.233747</c:v>
                      </c:pt>
                      <c:pt idx="1296">
                        <c:v>1328.245866</c:v>
                      </c:pt>
                      <c:pt idx="1297">
                        <c:v>1329.261591</c:v>
                      </c:pt>
                      <c:pt idx="1298">
                        <c:v>1330.260134</c:v>
                      </c:pt>
                      <c:pt idx="1299">
                        <c:v>1331.275454</c:v>
                      </c:pt>
                      <c:pt idx="1300">
                        <c:v>1332.294094</c:v>
                      </c:pt>
                      <c:pt idx="1301">
                        <c:v>1333.293855</c:v>
                      </c:pt>
                      <c:pt idx="1302">
                        <c:v>1334.306718</c:v>
                      </c:pt>
                      <c:pt idx="1303">
                        <c:v>1335.32407</c:v>
                      </c:pt>
                      <c:pt idx="1304">
                        <c:v>1336.317615</c:v>
                      </c:pt>
                      <c:pt idx="1305">
                        <c:v>1337.340459</c:v>
                      </c:pt>
                      <c:pt idx="1306">
                        <c:v>1338.344441</c:v>
                      </c:pt>
                      <c:pt idx="1307">
                        <c:v>1339.339526</c:v>
                      </c:pt>
                      <c:pt idx="1308">
                        <c:v>1340.356795</c:v>
                      </c:pt>
                      <c:pt idx="1309">
                        <c:v>1341.367753</c:v>
                      </c:pt>
                      <c:pt idx="1310">
                        <c:v>1342.385849</c:v>
                      </c:pt>
                      <c:pt idx="1311">
                        <c:v>1343.40416</c:v>
                      </c:pt>
                      <c:pt idx="1312">
                        <c:v>1344.414318</c:v>
                      </c:pt>
                      <c:pt idx="1313">
                        <c:v>1345.443956</c:v>
                      </c:pt>
                      <c:pt idx="1314">
                        <c:v>1346.457383</c:v>
                      </c:pt>
                      <c:pt idx="1315">
                        <c:v>1347.459909</c:v>
                      </c:pt>
                      <c:pt idx="1316">
                        <c:v>1348.474146</c:v>
                      </c:pt>
                      <c:pt idx="1317">
                        <c:v>1349.494232</c:v>
                      </c:pt>
                      <c:pt idx="1318">
                        <c:v>1350.503915</c:v>
                      </c:pt>
                      <c:pt idx="1319">
                        <c:v>1351.51794</c:v>
                      </c:pt>
                      <c:pt idx="1320">
                        <c:v>1352.522659</c:v>
                      </c:pt>
                      <c:pt idx="1321">
                        <c:v>1353.547981</c:v>
                      </c:pt>
                      <c:pt idx="1322">
                        <c:v>1354.558296</c:v>
                      </c:pt>
                      <c:pt idx="1323">
                        <c:v>1355.553545</c:v>
                      </c:pt>
                      <c:pt idx="1324">
                        <c:v>1356.55951</c:v>
                      </c:pt>
                      <c:pt idx="1325">
                        <c:v>1357.557783</c:v>
                      </c:pt>
                      <c:pt idx="1326">
                        <c:v>1358.474708</c:v>
                      </c:pt>
                      <c:pt idx="1327">
                        <c:v>1359.477268</c:v>
                      </c:pt>
                      <c:pt idx="1328">
                        <c:v>1360.493683</c:v>
                      </c:pt>
                      <c:pt idx="1329">
                        <c:v>1361.508931</c:v>
                      </c:pt>
                      <c:pt idx="1330">
                        <c:v>1362.521783</c:v>
                      </c:pt>
                      <c:pt idx="1331">
                        <c:v>1363.531514</c:v>
                      </c:pt>
                      <c:pt idx="1332">
                        <c:v>1364.53894</c:v>
                      </c:pt>
                      <c:pt idx="1333">
                        <c:v>1365.546081</c:v>
                      </c:pt>
                      <c:pt idx="1334">
                        <c:v>1366.553676</c:v>
                      </c:pt>
                      <c:pt idx="1335">
                        <c:v>1367.576816</c:v>
                      </c:pt>
                      <c:pt idx="1336">
                        <c:v>1368.576917</c:v>
                      </c:pt>
                      <c:pt idx="1337">
                        <c:v>1369.58947</c:v>
                      </c:pt>
                      <c:pt idx="1338">
                        <c:v>1370.592421</c:v>
                      </c:pt>
                      <c:pt idx="1339">
                        <c:v>1371.585903</c:v>
                      </c:pt>
                      <c:pt idx="1340">
                        <c:v>1372.586958</c:v>
                      </c:pt>
                      <c:pt idx="1341">
                        <c:v>1373.593445</c:v>
                      </c:pt>
                      <c:pt idx="1342">
                        <c:v>1374.598081</c:v>
                      </c:pt>
                      <c:pt idx="1343">
                        <c:v>1375.610857</c:v>
                      </c:pt>
                      <c:pt idx="1344">
                        <c:v>1376.603234</c:v>
                      </c:pt>
                      <c:pt idx="1345">
                        <c:v>1377.61285</c:v>
                      </c:pt>
                      <c:pt idx="1346">
                        <c:v>1378.624626</c:v>
                      </c:pt>
                      <c:pt idx="1347">
                        <c:v>1379.624771</c:v>
                      </c:pt>
                      <c:pt idx="1348">
                        <c:v>1380.624434</c:v>
                      </c:pt>
                      <c:pt idx="1349">
                        <c:v>1381.636221</c:v>
                      </c:pt>
                      <c:pt idx="1350">
                        <c:v>1382.648461</c:v>
                      </c:pt>
                      <c:pt idx="1351">
                        <c:v>1383.674566</c:v>
                      </c:pt>
                      <c:pt idx="1352">
                        <c:v>1384.674323</c:v>
                      </c:pt>
                      <c:pt idx="1353">
                        <c:v>1385.676061</c:v>
                      </c:pt>
                      <c:pt idx="1354">
                        <c:v>1386.689125</c:v>
                      </c:pt>
                      <c:pt idx="1355">
                        <c:v>1387.686564</c:v>
                      </c:pt>
                      <c:pt idx="1356">
                        <c:v>1388.688772</c:v>
                      </c:pt>
                      <c:pt idx="1357">
                        <c:v>1389.686237</c:v>
                      </c:pt>
                      <c:pt idx="1358">
                        <c:v>1390.700677</c:v>
                      </c:pt>
                      <c:pt idx="1359">
                        <c:v>1391.694844</c:v>
                      </c:pt>
                      <c:pt idx="1360">
                        <c:v>1392.707672</c:v>
                      </c:pt>
                      <c:pt idx="1361">
                        <c:v>1393.722218</c:v>
                      </c:pt>
                      <c:pt idx="1362">
                        <c:v>1394.734929</c:v>
                      </c:pt>
                      <c:pt idx="1363">
                        <c:v>1395.750125</c:v>
                      </c:pt>
                      <c:pt idx="1364">
                        <c:v>1396.754374</c:v>
                      </c:pt>
                      <c:pt idx="1365">
                        <c:v>1397.759624</c:v>
                      </c:pt>
                      <c:pt idx="1366">
                        <c:v>1398.770489</c:v>
                      </c:pt>
                      <c:pt idx="1367">
                        <c:v>1399.778235</c:v>
                      </c:pt>
                      <c:pt idx="1368">
                        <c:v>1400.770892</c:v>
                      </c:pt>
                      <c:pt idx="1369">
                        <c:v>1401.778989</c:v>
                      </c:pt>
                      <c:pt idx="1370">
                        <c:v>1402.786142</c:v>
                      </c:pt>
                      <c:pt idx="1371">
                        <c:v>1403.803418</c:v>
                      </c:pt>
                      <c:pt idx="1372">
                        <c:v>1404.803279</c:v>
                      </c:pt>
                      <c:pt idx="1373">
                        <c:v>1405.818466</c:v>
                      </c:pt>
                      <c:pt idx="1374">
                        <c:v>1406.84036</c:v>
                      </c:pt>
                      <c:pt idx="1375">
                        <c:v>1407.842895</c:v>
                      </c:pt>
                      <c:pt idx="1376">
                        <c:v>1408.834166</c:v>
                      </c:pt>
                      <c:pt idx="1377">
                        <c:v>1409.835353</c:v>
                      </c:pt>
                      <c:pt idx="1378">
                        <c:v>1410.837967</c:v>
                      </c:pt>
                      <c:pt idx="1379">
                        <c:v>1411.844111</c:v>
                      </c:pt>
                      <c:pt idx="1380">
                        <c:v>1412.838133</c:v>
                      </c:pt>
                      <c:pt idx="1381">
                        <c:v>1413.835034</c:v>
                      </c:pt>
                      <c:pt idx="1382">
                        <c:v>1414.859111</c:v>
                      </c:pt>
                      <c:pt idx="1383">
                        <c:v>1415.872429</c:v>
                      </c:pt>
                      <c:pt idx="1384">
                        <c:v>1416.882191</c:v>
                      </c:pt>
                      <c:pt idx="1385">
                        <c:v>1417.899401</c:v>
                      </c:pt>
                      <c:pt idx="1386">
                        <c:v>1418.897173</c:v>
                      </c:pt>
                      <c:pt idx="1387">
                        <c:v>1419.912676</c:v>
                      </c:pt>
                      <c:pt idx="1388">
                        <c:v>1420.920308</c:v>
                      </c:pt>
                      <c:pt idx="1389">
                        <c:v>1421.923256</c:v>
                      </c:pt>
                      <c:pt idx="1390">
                        <c:v>1422.936482</c:v>
                      </c:pt>
                      <c:pt idx="1391">
                        <c:v>1423.939945</c:v>
                      </c:pt>
                      <c:pt idx="1392">
                        <c:v>1424.955018</c:v>
                      </c:pt>
                      <c:pt idx="1393">
                        <c:v>1425.974746</c:v>
                      </c:pt>
                      <c:pt idx="1394">
                        <c:v>1426.991912</c:v>
                      </c:pt>
                      <c:pt idx="1395">
                        <c:v>1427.98422</c:v>
                      </c:pt>
                      <c:pt idx="1396">
                        <c:v>1428.983016</c:v>
                      </c:pt>
                      <c:pt idx="1397">
                        <c:v>1429.988294</c:v>
                      </c:pt>
                      <c:pt idx="1398">
                        <c:v>1430.996166</c:v>
                      </c:pt>
                      <c:pt idx="1399">
                        <c:v>1431.991409</c:v>
                      </c:pt>
                      <c:pt idx="1400">
                        <c:v>1433.019645</c:v>
                      </c:pt>
                      <c:pt idx="1401">
                        <c:v>1434.025435</c:v>
                      </c:pt>
                      <c:pt idx="1402">
                        <c:v>1435.048634</c:v>
                      </c:pt>
                      <c:pt idx="1403">
                        <c:v>1436.067882</c:v>
                      </c:pt>
                      <c:pt idx="1404">
                        <c:v>1437.070651</c:v>
                      </c:pt>
                      <c:pt idx="1405">
                        <c:v>1437.992932</c:v>
                      </c:pt>
                      <c:pt idx="1406">
                        <c:v>1438.992667</c:v>
                      </c:pt>
                      <c:pt idx="1407">
                        <c:v>1440.006251</c:v>
                      </c:pt>
                      <c:pt idx="1408">
                        <c:v>1441.007948</c:v>
                      </c:pt>
                      <c:pt idx="1409">
                        <c:v>1442.00969</c:v>
                      </c:pt>
                      <c:pt idx="1410">
                        <c:v>1443.006651</c:v>
                      </c:pt>
                      <c:pt idx="1411">
                        <c:v>1444.010763</c:v>
                      </c:pt>
                      <c:pt idx="1412">
                        <c:v>1445.026317</c:v>
                      </c:pt>
                      <c:pt idx="1413">
                        <c:v>1446.035023</c:v>
                      </c:pt>
                      <c:pt idx="1414">
                        <c:v>1447.048388</c:v>
                      </c:pt>
                      <c:pt idx="1415">
                        <c:v>1448.043438</c:v>
                      </c:pt>
                      <c:pt idx="1416">
                        <c:v>1449.058396</c:v>
                      </c:pt>
                      <c:pt idx="1417">
                        <c:v>1450.058032</c:v>
                      </c:pt>
                      <c:pt idx="1418">
                        <c:v>1451.072465</c:v>
                      </c:pt>
                      <c:pt idx="1419">
                        <c:v>1452.083194</c:v>
                      </c:pt>
                      <c:pt idx="1420">
                        <c:v>1453.0901</c:v>
                      </c:pt>
                      <c:pt idx="1421">
                        <c:v>1454.097411</c:v>
                      </c:pt>
                      <c:pt idx="1422">
                        <c:v>1455.103977</c:v>
                      </c:pt>
                      <c:pt idx="1423">
                        <c:v>1456.106673</c:v>
                      </c:pt>
                      <c:pt idx="1424">
                        <c:v>1457.109263</c:v>
                      </c:pt>
                      <c:pt idx="1425">
                        <c:v>1458.102398</c:v>
                      </c:pt>
                      <c:pt idx="1426">
                        <c:v>1459.107245</c:v>
                      </c:pt>
                      <c:pt idx="1427">
                        <c:v>1460.112611</c:v>
                      </c:pt>
                      <c:pt idx="1428">
                        <c:v>1461.126166</c:v>
                      </c:pt>
                      <c:pt idx="1429">
                        <c:v>1462.126119</c:v>
                      </c:pt>
                      <c:pt idx="1430">
                        <c:v>1463.13339</c:v>
                      </c:pt>
                      <c:pt idx="1431">
                        <c:v>1464.130928</c:v>
                      </c:pt>
                      <c:pt idx="1432">
                        <c:v>1465.141343</c:v>
                      </c:pt>
                      <c:pt idx="1433">
                        <c:v>1466.138133</c:v>
                      </c:pt>
                      <c:pt idx="1434">
                        <c:v>1467.147706</c:v>
                      </c:pt>
                      <c:pt idx="1435">
                        <c:v>1468.165042</c:v>
                      </c:pt>
                      <c:pt idx="1436">
                        <c:v>1469.162936</c:v>
                      </c:pt>
                      <c:pt idx="1437">
                        <c:v>1470.173733</c:v>
                      </c:pt>
                      <c:pt idx="1438">
                        <c:v>1471.179309</c:v>
                      </c:pt>
                      <c:pt idx="1439">
                        <c:v>1472.190939</c:v>
                      </c:pt>
                      <c:pt idx="1440">
                        <c:v>1473.197992</c:v>
                      </c:pt>
                      <c:pt idx="1441">
                        <c:v>1474.201174</c:v>
                      </c:pt>
                      <c:pt idx="1442">
                        <c:v>1475.202461</c:v>
                      </c:pt>
                      <c:pt idx="1443">
                        <c:v>1476.207721</c:v>
                      </c:pt>
                      <c:pt idx="1444">
                        <c:v>1477.217702</c:v>
                      </c:pt>
                      <c:pt idx="1445">
                        <c:v>1478.222139</c:v>
                      </c:pt>
                      <c:pt idx="1446">
                        <c:v>1479.235221</c:v>
                      </c:pt>
                      <c:pt idx="1447">
                        <c:v>1480.228259</c:v>
                      </c:pt>
                      <c:pt idx="1448">
                        <c:v>1481.239887</c:v>
                      </c:pt>
                      <c:pt idx="1449">
                        <c:v>1482.242616</c:v>
                      </c:pt>
                      <c:pt idx="1450">
                        <c:v>1483.240853</c:v>
                      </c:pt>
                      <c:pt idx="1451">
                        <c:v>1484.254317</c:v>
                      </c:pt>
                      <c:pt idx="1452">
                        <c:v>1485.260308</c:v>
                      </c:pt>
                      <c:pt idx="1453">
                        <c:v>1486.276337</c:v>
                      </c:pt>
                      <c:pt idx="1454">
                        <c:v>1487.27505</c:v>
                      </c:pt>
                      <c:pt idx="1455">
                        <c:v>1488.285634</c:v>
                      </c:pt>
                      <c:pt idx="1456">
                        <c:v>1489.300007</c:v>
                      </c:pt>
                      <c:pt idx="1457">
                        <c:v>1490.320128</c:v>
                      </c:pt>
                      <c:pt idx="1458">
                        <c:v>1491.331294</c:v>
                      </c:pt>
                      <c:pt idx="1459">
                        <c:v>1492.358402</c:v>
                      </c:pt>
                      <c:pt idx="1460">
                        <c:v>1493.353722</c:v>
                      </c:pt>
                      <c:pt idx="1461">
                        <c:v>1494.361655</c:v>
                      </c:pt>
                      <c:pt idx="1462">
                        <c:v>1495.366481</c:v>
                      </c:pt>
                      <c:pt idx="1463">
                        <c:v>1496.393242</c:v>
                      </c:pt>
                      <c:pt idx="1464">
                        <c:v>1497.392502</c:v>
                      </c:pt>
                      <c:pt idx="1465">
                        <c:v>1498.386141</c:v>
                      </c:pt>
                      <c:pt idx="1466">
                        <c:v>1499.397646</c:v>
                      </c:pt>
                      <c:pt idx="1467">
                        <c:v>1500.407203</c:v>
                      </c:pt>
                      <c:pt idx="1468">
                        <c:v>1501.411735</c:v>
                      </c:pt>
                      <c:pt idx="1469">
                        <c:v>1502.425901</c:v>
                      </c:pt>
                      <c:pt idx="1470">
                        <c:v>1503.450347</c:v>
                      </c:pt>
                      <c:pt idx="1471">
                        <c:v>1504.451242</c:v>
                      </c:pt>
                      <c:pt idx="1472">
                        <c:v>1505.45798</c:v>
                      </c:pt>
                      <c:pt idx="1473">
                        <c:v>1506.489999</c:v>
                      </c:pt>
                      <c:pt idx="1474">
                        <c:v>1507.466746</c:v>
                      </c:pt>
                      <c:pt idx="1475">
                        <c:v>1508.492862</c:v>
                      </c:pt>
                      <c:pt idx="1476">
                        <c:v>1509.515351</c:v>
                      </c:pt>
                      <c:pt idx="1477">
                        <c:v>1510.516187</c:v>
                      </c:pt>
                      <c:pt idx="1478">
                        <c:v>1511.515408</c:v>
                      </c:pt>
                      <c:pt idx="1479">
                        <c:v>1512.521097</c:v>
                      </c:pt>
                      <c:pt idx="1480">
                        <c:v>1513.555567</c:v>
                      </c:pt>
                      <c:pt idx="1481">
                        <c:v>1514.576547</c:v>
                      </c:pt>
                      <c:pt idx="1482">
                        <c:v>1515.582049</c:v>
                      </c:pt>
                      <c:pt idx="1483">
                        <c:v>1516.517199</c:v>
                      </c:pt>
                      <c:pt idx="1484">
                        <c:v>1517.52268</c:v>
                      </c:pt>
                      <c:pt idx="1485">
                        <c:v>1518.521044</c:v>
                      </c:pt>
                      <c:pt idx="1486">
                        <c:v>1519.534762</c:v>
                      </c:pt>
                      <c:pt idx="1487">
                        <c:v>1520.540611</c:v>
                      </c:pt>
                      <c:pt idx="1488">
                        <c:v>1521.54061</c:v>
                      </c:pt>
                      <c:pt idx="1489">
                        <c:v>1522.55646</c:v>
                      </c:pt>
                      <c:pt idx="1490">
                        <c:v>1523.570076</c:v>
                      </c:pt>
                      <c:pt idx="1491">
                        <c:v>1524.585195</c:v>
                      </c:pt>
                      <c:pt idx="1492">
                        <c:v>1525.596311</c:v>
                      </c:pt>
                      <c:pt idx="1493">
                        <c:v>1526.589009</c:v>
                      </c:pt>
                      <c:pt idx="1494">
                        <c:v>1527.595605</c:v>
                      </c:pt>
                      <c:pt idx="1495">
                        <c:v>1528.590346</c:v>
                      </c:pt>
                      <c:pt idx="1496">
                        <c:v>1529.597149</c:v>
                      </c:pt>
                      <c:pt idx="1497">
                        <c:v>1530.597322</c:v>
                      </c:pt>
                      <c:pt idx="1498">
                        <c:v>1531.620333</c:v>
                      </c:pt>
                      <c:pt idx="1499">
                        <c:v>1532.641139</c:v>
                      </c:pt>
                      <c:pt idx="1500">
                        <c:v>1533.656036</c:v>
                      </c:pt>
                      <c:pt idx="1501">
                        <c:v>1534.650107</c:v>
                      </c:pt>
                      <c:pt idx="1502">
                        <c:v>1535.651342</c:v>
                      </c:pt>
                      <c:pt idx="1503">
                        <c:v>1536.647002</c:v>
                      </c:pt>
                      <c:pt idx="1504">
                        <c:v>1537.653948</c:v>
                      </c:pt>
                      <c:pt idx="1505">
                        <c:v>1538.647645</c:v>
                      </c:pt>
                      <c:pt idx="1506">
                        <c:v>1539.661069</c:v>
                      </c:pt>
                      <c:pt idx="1507">
                        <c:v>1540.682387</c:v>
                      </c:pt>
                      <c:pt idx="1508">
                        <c:v>1541.699483</c:v>
                      </c:pt>
                      <c:pt idx="1509">
                        <c:v>1542.701357</c:v>
                      </c:pt>
                      <c:pt idx="1510">
                        <c:v>1543.71539</c:v>
                      </c:pt>
                      <c:pt idx="1511">
                        <c:v>1544.715388</c:v>
                      </c:pt>
                      <c:pt idx="1512">
                        <c:v>1545.714672</c:v>
                      </c:pt>
                      <c:pt idx="1513">
                        <c:v>1546.716542</c:v>
                      </c:pt>
                      <c:pt idx="1514">
                        <c:v>1547.734223</c:v>
                      </c:pt>
                      <c:pt idx="1515">
                        <c:v>1548.749303</c:v>
                      </c:pt>
                      <c:pt idx="1516">
                        <c:v>1549.765131</c:v>
                      </c:pt>
                      <c:pt idx="1517">
                        <c:v>1550.762509</c:v>
                      </c:pt>
                      <c:pt idx="1518">
                        <c:v>1551.780809</c:v>
                      </c:pt>
                      <c:pt idx="1519">
                        <c:v>1552.788517</c:v>
                      </c:pt>
                      <c:pt idx="1520">
                        <c:v>1553.798841</c:v>
                      </c:pt>
                      <c:pt idx="1521">
                        <c:v>1554.798982</c:v>
                      </c:pt>
                      <c:pt idx="1522">
                        <c:v>1555.799345</c:v>
                      </c:pt>
                      <c:pt idx="1523">
                        <c:v>1556.797262</c:v>
                      </c:pt>
                      <c:pt idx="1524">
                        <c:v>1557.797734</c:v>
                      </c:pt>
                      <c:pt idx="1525">
                        <c:v>1558.798012</c:v>
                      </c:pt>
                      <c:pt idx="1526">
                        <c:v>1559.789219</c:v>
                      </c:pt>
                      <c:pt idx="1527">
                        <c:v>1560.799594</c:v>
                      </c:pt>
                      <c:pt idx="1528">
                        <c:v>1561.802422</c:v>
                      </c:pt>
                      <c:pt idx="1529">
                        <c:v>1562.816442</c:v>
                      </c:pt>
                      <c:pt idx="1530">
                        <c:v>1563.832223</c:v>
                      </c:pt>
                      <c:pt idx="1531">
                        <c:v>1564.849752</c:v>
                      </c:pt>
                      <c:pt idx="1532">
                        <c:v>1565.853011</c:v>
                      </c:pt>
                      <c:pt idx="1533">
                        <c:v>1566.875332</c:v>
                      </c:pt>
                      <c:pt idx="1534">
                        <c:v>1567.867192</c:v>
                      </c:pt>
                      <c:pt idx="1535">
                        <c:v>1568.870593</c:v>
                      </c:pt>
                      <c:pt idx="1536">
                        <c:v>1569.88327</c:v>
                      </c:pt>
                      <c:pt idx="1537">
                        <c:v>1570.884704</c:v>
                      </c:pt>
                      <c:pt idx="1538">
                        <c:v>1571.900006</c:v>
                      </c:pt>
                      <c:pt idx="1539">
                        <c:v>1572.911975</c:v>
                      </c:pt>
                      <c:pt idx="1540">
                        <c:v>1573.918893</c:v>
                      </c:pt>
                      <c:pt idx="1541">
                        <c:v>1574.924264</c:v>
                      </c:pt>
                      <c:pt idx="1542">
                        <c:v>1575.92012</c:v>
                      </c:pt>
                      <c:pt idx="1543">
                        <c:v>1576.920234</c:v>
                      </c:pt>
                      <c:pt idx="1544">
                        <c:v>1577.921926</c:v>
                      </c:pt>
                      <c:pt idx="1545">
                        <c:v>1578.919555</c:v>
                      </c:pt>
                      <c:pt idx="1546">
                        <c:v>1579.913145</c:v>
                      </c:pt>
                      <c:pt idx="1547">
                        <c:v>1580.91327</c:v>
                      </c:pt>
                      <c:pt idx="1548">
                        <c:v>1581.934797</c:v>
                      </c:pt>
                      <c:pt idx="1549">
                        <c:v>1582.940701</c:v>
                      </c:pt>
                      <c:pt idx="1550">
                        <c:v>1583.956196</c:v>
                      </c:pt>
                      <c:pt idx="1551">
                        <c:v>1584.98178</c:v>
                      </c:pt>
                      <c:pt idx="1552">
                        <c:v>1585.994483</c:v>
                      </c:pt>
                      <c:pt idx="1553">
                        <c:v>1587.006494</c:v>
                      </c:pt>
                      <c:pt idx="1554">
                        <c:v>1588.0378</c:v>
                      </c:pt>
                      <c:pt idx="1555">
                        <c:v>1589.057379</c:v>
                      </c:pt>
                      <c:pt idx="1556">
                        <c:v>1590.063009</c:v>
                      </c:pt>
                      <c:pt idx="1557">
                        <c:v>1591.055004</c:v>
                      </c:pt>
                      <c:pt idx="1558">
                        <c:v>1592.087587</c:v>
                      </c:pt>
                      <c:pt idx="1559">
                        <c:v>1593.108525</c:v>
                      </c:pt>
                      <c:pt idx="1560">
                        <c:v>1594.014875</c:v>
                      </c:pt>
                      <c:pt idx="1561">
                        <c:v>1595.005574</c:v>
                      </c:pt>
                      <c:pt idx="1562">
                        <c:v>1596.017609</c:v>
                      </c:pt>
                      <c:pt idx="1563">
                        <c:v>1597.032512</c:v>
                      </c:pt>
                      <c:pt idx="1564">
                        <c:v>1598.027696</c:v>
                      </c:pt>
                      <c:pt idx="1565">
                        <c:v>1599.028678</c:v>
                      </c:pt>
                      <c:pt idx="1566">
                        <c:v>1600.036781</c:v>
                      </c:pt>
                      <c:pt idx="1567">
                        <c:v>1601.055885</c:v>
                      </c:pt>
                      <c:pt idx="1568">
                        <c:v>1602.075085</c:v>
                      </c:pt>
                      <c:pt idx="1569">
                        <c:v>1603.09162</c:v>
                      </c:pt>
                      <c:pt idx="1570">
                        <c:v>1604.101972</c:v>
                      </c:pt>
                      <c:pt idx="1571">
                        <c:v>1605.121469</c:v>
                      </c:pt>
                      <c:pt idx="1572">
                        <c:v>1606.141856</c:v>
                      </c:pt>
                      <c:pt idx="1573">
                        <c:v>1607.141509</c:v>
                      </c:pt>
                      <c:pt idx="1574">
                        <c:v>1608.142829</c:v>
                      </c:pt>
                      <c:pt idx="1575">
                        <c:v>1609.133657</c:v>
                      </c:pt>
                      <c:pt idx="1576">
                        <c:v>1610.132988</c:v>
                      </c:pt>
                      <c:pt idx="1577">
                        <c:v>1611.151577</c:v>
                      </c:pt>
                      <c:pt idx="1578">
                        <c:v>1612.150607</c:v>
                      </c:pt>
                      <c:pt idx="1579">
                        <c:v>1613.159783</c:v>
                      </c:pt>
                      <c:pt idx="1580">
                        <c:v>1614.17092</c:v>
                      </c:pt>
                      <c:pt idx="1581">
                        <c:v>1615.173849</c:v>
                      </c:pt>
                      <c:pt idx="1582">
                        <c:v>1616.160747</c:v>
                      </c:pt>
                      <c:pt idx="1583">
                        <c:v>1617.178218</c:v>
                      </c:pt>
                      <c:pt idx="1584">
                        <c:v>1618.191824</c:v>
                      </c:pt>
                      <c:pt idx="1585">
                        <c:v>1619.208858</c:v>
                      </c:pt>
                      <c:pt idx="1586">
                        <c:v>1620.222054</c:v>
                      </c:pt>
                      <c:pt idx="1587">
                        <c:v>1621.239123</c:v>
                      </c:pt>
                      <c:pt idx="1588">
                        <c:v>1622.240462</c:v>
                      </c:pt>
                      <c:pt idx="1589">
                        <c:v>1623.243008</c:v>
                      </c:pt>
                      <c:pt idx="1590">
                        <c:v>1624.252641</c:v>
                      </c:pt>
                      <c:pt idx="1591">
                        <c:v>1625.251267</c:v>
                      </c:pt>
                      <c:pt idx="1592">
                        <c:v>1626.240631</c:v>
                      </c:pt>
                      <c:pt idx="1593">
                        <c:v>1627.250444</c:v>
                      </c:pt>
                      <c:pt idx="1594">
                        <c:v>1628.265058</c:v>
                      </c:pt>
                      <c:pt idx="1595">
                        <c:v>1629.264832</c:v>
                      </c:pt>
                      <c:pt idx="1596">
                        <c:v>1630.259173</c:v>
                      </c:pt>
                      <c:pt idx="1597">
                        <c:v>1631.257517</c:v>
                      </c:pt>
                      <c:pt idx="1598">
                        <c:v>1632.265367</c:v>
                      </c:pt>
                      <c:pt idx="1599">
                        <c:v>1633.255864</c:v>
                      </c:pt>
                      <c:pt idx="1600">
                        <c:v>1634.255911</c:v>
                      </c:pt>
                      <c:pt idx="1601">
                        <c:v>1635.261576</c:v>
                      </c:pt>
                      <c:pt idx="1602">
                        <c:v>1636.279055</c:v>
                      </c:pt>
                      <c:pt idx="1603">
                        <c:v>1637.277241</c:v>
                      </c:pt>
                      <c:pt idx="1604">
                        <c:v>1638.289221</c:v>
                      </c:pt>
                      <c:pt idx="1605">
                        <c:v>1639.29187</c:v>
                      </c:pt>
                      <c:pt idx="1606">
                        <c:v>1640.301586</c:v>
                      </c:pt>
                      <c:pt idx="1607">
                        <c:v>1641.318908</c:v>
                      </c:pt>
                      <c:pt idx="1608">
                        <c:v>1642.335358</c:v>
                      </c:pt>
                      <c:pt idx="1609">
                        <c:v>1643.345946</c:v>
                      </c:pt>
                      <c:pt idx="1610">
                        <c:v>1644.354116</c:v>
                      </c:pt>
                      <c:pt idx="1611">
                        <c:v>1645.362211</c:v>
                      </c:pt>
                      <c:pt idx="1612">
                        <c:v>1646.358394</c:v>
                      </c:pt>
                      <c:pt idx="1613">
                        <c:v>1647.37421</c:v>
                      </c:pt>
                      <c:pt idx="1614">
                        <c:v>1648.367054</c:v>
                      </c:pt>
                      <c:pt idx="1615">
                        <c:v>1649.379348</c:v>
                      </c:pt>
                      <c:pt idx="1616">
                        <c:v>1650.381527</c:v>
                      </c:pt>
                      <c:pt idx="1617">
                        <c:v>1651.416406</c:v>
                      </c:pt>
                      <c:pt idx="1618">
                        <c:v>1652.411809</c:v>
                      </c:pt>
                      <c:pt idx="1619">
                        <c:v>1653.425078</c:v>
                      </c:pt>
                      <c:pt idx="1620">
                        <c:v>1654.451995</c:v>
                      </c:pt>
                      <c:pt idx="1621">
                        <c:v>1655.468267</c:v>
                      </c:pt>
                      <c:pt idx="1622">
                        <c:v>1656.479732</c:v>
                      </c:pt>
                      <c:pt idx="1623">
                        <c:v>1657.507032</c:v>
                      </c:pt>
                      <c:pt idx="1624">
                        <c:v>1658.521355</c:v>
                      </c:pt>
                      <c:pt idx="1625">
                        <c:v>1659.551674</c:v>
                      </c:pt>
                      <c:pt idx="1626">
                        <c:v>1660.564401</c:v>
                      </c:pt>
                      <c:pt idx="1627">
                        <c:v>1661.598305</c:v>
                      </c:pt>
                      <c:pt idx="1628">
                        <c:v>1662.594183</c:v>
                      </c:pt>
                      <c:pt idx="1629">
                        <c:v>1663.606138</c:v>
                      </c:pt>
                      <c:pt idx="1630">
                        <c:v>1664.508062</c:v>
                      </c:pt>
                      <c:pt idx="1631">
                        <c:v>1665.520221</c:v>
                      </c:pt>
                      <c:pt idx="1632">
                        <c:v>1666.539239</c:v>
                      </c:pt>
                      <c:pt idx="1633">
                        <c:v>1667.543927</c:v>
                      </c:pt>
                      <c:pt idx="1634">
                        <c:v>1668.562984</c:v>
                      </c:pt>
                      <c:pt idx="1635">
                        <c:v>1669.563988</c:v>
                      </c:pt>
                      <c:pt idx="1636">
                        <c:v>1670.563128</c:v>
                      </c:pt>
                      <c:pt idx="1637">
                        <c:v>1671.57664</c:v>
                      </c:pt>
                      <c:pt idx="1638">
                        <c:v>1672.577458</c:v>
                      </c:pt>
                      <c:pt idx="1639">
                        <c:v>1673.579033</c:v>
                      </c:pt>
                      <c:pt idx="1640">
                        <c:v>1674.569908</c:v>
                      </c:pt>
                      <c:pt idx="1641">
                        <c:v>1675.56761</c:v>
                      </c:pt>
                      <c:pt idx="1642">
                        <c:v>1676.577331</c:v>
                      </c:pt>
                      <c:pt idx="1643">
                        <c:v>1677.577545</c:v>
                      </c:pt>
                      <c:pt idx="1644">
                        <c:v>1678.578362</c:v>
                      </c:pt>
                      <c:pt idx="1645">
                        <c:v>1679.588774</c:v>
                      </c:pt>
                      <c:pt idx="1646">
                        <c:v>1680.606622</c:v>
                      </c:pt>
                      <c:pt idx="1647">
                        <c:v>1681.612753</c:v>
                      </c:pt>
                      <c:pt idx="1648">
                        <c:v>1682.620592</c:v>
                      </c:pt>
                      <c:pt idx="1649">
                        <c:v>1683.623942</c:v>
                      </c:pt>
                      <c:pt idx="1650">
                        <c:v>1684.625906</c:v>
                      </c:pt>
                      <c:pt idx="1651">
                        <c:v>1685.634136</c:v>
                      </c:pt>
                      <c:pt idx="1652">
                        <c:v>1686.641168</c:v>
                      </c:pt>
                      <c:pt idx="1653">
                        <c:v>1687.639312</c:v>
                      </c:pt>
                      <c:pt idx="1654">
                        <c:v>1688.633989</c:v>
                      </c:pt>
                      <c:pt idx="1655">
                        <c:v>1689.641242</c:v>
                      </c:pt>
                      <c:pt idx="1656">
                        <c:v>1690.652651</c:v>
                      </c:pt>
                      <c:pt idx="1657">
                        <c:v>1691.649696</c:v>
                      </c:pt>
                      <c:pt idx="1658">
                        <c:v>1692.658463</c:v>
                      </c:pt>
                      <c:pt idx="1659">
                        <c:v>1693.648476</c:v>
                      </c:pt>
                      <c:pt idx="1660">
                        <c:v>1694.657937</c:v>
                      </c:pt>
                      <c:pt idx="1661">
                        <c:v>1695.66363</c:v>
                      </c:pt>
                      <c:pt idx="1662">
                        <c:v>1696.678952</c:v>
                      </c:pt>
                      <c:pt idx="1663">
                        <c:v>1697.695911</c:v>
                      </c:pt>
                      <c:pt idx="1664">
                        <c:v>1698.706533</c:v>
                      </c:pt>
                      <c:pt idx="1665">
                        <c:v>1699.712684</c:v>
                      </c:pt>
                      <c:pt idx="1666">
                        <c:v>1700.713472</c:v>
                      </c:pt>
                      <c:pt idx="1667">
                        <c:v>1701.712829</c:v>
                      </c:pt>
                      <c:pt idx="1668">
                        <c:v>1702.727267</c:v>
                      </c:pt>
                      <c:pt idx="1669">
                        <c:v>1703.734888</c:v>
                      </c:pt>
                      <c:pt idx="1670">
                        <c:v>1704.728361</c:v>
                      </c:pt>
                      <c:pt idx="1671">
                        <c:v>1705.739395</c:v>
                      </c:pt>
                      <c:pt idx="1672">
                        <c:v>1706.748656</c:v>
                      </c:pt>
                      <c:pt idx="1673">
                        <c:v>1707.755541</c:v>
                      </c:pt>
                      <c:pt idx="1674">
                        <c:v>1708.764302</c:v>
                      </c:pt>
                      <c:pt idx="1675">
                        <c:v>1709.760654</c:v>
                      </c:pt>
                      <c:pt idx="1676">
                        <c:v>1710.764246</c:v>
                      </c:pt>
                      <c:pt idx="1677">
                        <c:v>1711.758525</c:v>
                      </c:pt>
                      <c:pt idx="1678">
                        <c:v>1712.765693</c:v>
                      </c:pt>
                      <c:pt idx="1679">
                        <c:v>1713.760986</c:v>
                      </c:pt>
                      <c:pt idx="1680">
                        <c:v>1714.777701</c:v>
                      </c:pt>
                      <c:pt idx="1681">
                        <c:v>1715.782814</c:v>
                      </c:pt>
                      <c:pt idx="1682">
                        <c:v>1716.778146</c:v>
                      </c:pt>
                      <c:pt idx="1683">
                        <c:v>1717.772983</c:v>
                      </c:pt>
                      <c:pt idx="1684">
                        <c:v>1718.79953</c:v>
                      </c:pt>
                      <c:pt idx="1685">
                        <c:v>1719.787354</c:v>
                      </c:pt>
                      <c:pt idx="1686">
                        <c:v>1720.79153</c:v>
                      </c:pt>
                      <c:pt idx="1687">
                        <c:v>1721.808566</c:v>
                      </c:pt>
                      <c:pt idx="1688">
                        <c:v>1722.820113</c:v>
                      </c:pt>
                      <c:pt idx="1689">
                        <c:v>1723.834509</c:v>
                      </c:pt>
                      <c:pt idx="1690">
                        <c:v>1724.841952</c:v>
                      </c:pt>
                      <c:pt idx="1691">
                        <c:v>1725.839699</c:v>
                      </c:pt>
                      <c:pt idx="1692">
                        <c:v>1726.842197</c:v>
                      </c:pt>
                      <c:pt idx="1693">
                        <c:v>1727.854131</c:v>
                      </c:pt>
                      <c:pt idx="1694">
                        <c:v>1728.86758</c:v>
                      </c:pt>
                      <c:pt idx="1695">
                        <c:v>1729.884102</c:v>
                      </c:pt>
                      <c:pt idx="1696">
                        <c:v>1730.899416</c:v>
                      </c:pt>
                      <c:pt idx="1697">
                        <c:v>1731.919266</c:v>
                      </c:pt>
                      <c:pt idx="1698">
                        <c:v>1732.935164</c:v>
                      </c:pt>
                      <c:pt idx="1699">
                        <c:v>1733.937411</c:v>
                      </c:pt>
                      <c:pt idx="1700">
                        <c:v>1734.93328</c:v>
                      </c:pt>
                      <c:pt idx="1701">
                        <c:v>1735.934967</c:v>
                      </c:pt>
                      <c:pt idx="1702">
                        <c:v>1736.954336</c:v>
                      </c:pt>
                      <c:pt idx="1703">
                        <c:v>1737.966062</c:v>
                      </c:pt>
                      <c:pt idx="1704">
                        <c:v>1738.985663</c:v>
                      </c:pt>
                      <c:pt idx="1705">
                        <c:v>1739.987726</c:v>
                      </c:pt>
                      <c:pt idx="1706">
                        <c:v>1741.01752</c:v>
                      </c:pt>
                      <c:pt idx="1707">
                        <c:v>1742.017985</c:v>
                      </c:pt>
                      <c:pt idx="1708">
                        <c:v>1743.027505</c:v>
                      </c:pt>
                      <c:pt idx="1709">
                        <c:v>1744.03522</c:v>
                      </c:pt>
                      <c:pt idx="1710">
                        <c:v>1745.047791</c:v>
                      </c:pt>
                      <c:pt idx="1711">
                        <c:v>1746.035302</c:v>
                      </c:pt>
                      <c:pt idx="1712">
                        <c:v>1747.061717</c:v>
                      </c:pt>
                      <c:pt idx="1713">
                        <c:v>1748.077573</c:v>
                      </c:pt>
                      <c:pt idx="1714">
                        <c:v>1749.070333</c:v>
                      </c:pt>
                      <c:pt idx="1715">
                        <c:v>1750.089932</c:v>
                      </c:pt>
                      <c:pt idx="1716">
                        <c:v>1751.120656</c:v>
                      </c:pt>
                      <c:pt idx="1717">
                        <c:v>1752.144092</c:v>
                      </c:pt>
                      <c:pt idx="1718">
                        <c:v>1753.147799</c:v>
                      </c:pt>
                      <c:pt idx="1719">
                        <c:v>1754.158826</c:v>
                      </c:pt>
                      <c:pt idx="1720">
                        <c:v>1755.177406</c:v>
                      </c:pt>
                      <c:pt idx="1721">
                        <c:v>1756.191179</c:v>
                      </c:pt>
                      <c:pt idx="1722">
                        <c:v>1757.189711</c:v>
                      </c:pt>
                      <c:pt idx="1723">
                        <c:v>1758.204767</c:v>
                      </c:pt>
                      <c:pt idx="1724">
                        <c:v>1759.220265</c:v>
                      </c:pt>
                      <c:pt idx="1725">
                        <c:v>1760.239163</c:v>
                      </c:pt>
                      <c:pt idx="1726">
                        <c:v>1761.232544</c:v>
                      </c:pt>
                      <c:pt idx="1727">
                        <c:v>1762.235471</c:v>
                      </c:pt>
                      <c:pt idx="1728">
                        <c:v>1763.249862</c:v>
                      </c:pt>
                      <c:pt idx="1729">
                        <c:v>1764.255737</c:v>
                      </c:pt>
                      <c:pt idx="1730">
                        <c:v>1765.270009</c:v>
                      </c:pt>
                      <c:pt idx="1731">
                        <c:v>1766.293032</c:v>
                      </c:pt>
                      <c:pt idx="1732">
                        <c:v>1767.302884</c:v>
                      </c:pt>
                      <c:pt idx="1733">
                        <c:v>1768.309293</c:v>
                      </c:pt>
                      <c:pt idx="1734">
                        <c:v>1769.304826</c:v>
                      </c:pt>
                      <c:pt idx="1735">
                        <c:v>1770.321048</c:v>
                      </c:pt>
                      <c:pt idx="1736">
                        <c:v>1771.340897</c:v>
                      </c:pt>
                      <c:pt idx="1737">
                        <c:v>1772.342223</c:v>
                      </c:pt>
                      <c:pt idx="1738">
                        <c:v>1773.365286</c:v>
                      </c:pt>
                      <c:pt idx="1739">
                        <c:v>1774.384526</c:v>
                      </c:pt>
                      <c:pt idx="1740">
                        <c:v>1775.408877</c:v>
                      </c:pt>
                      <c:pt idx="1741">
                        <c:v>1776.430482</c:v>
                      </c:pt>
                      <c:pt idx="1742">
                        <c:v>1777.346364</c:v>
                      </c:pt>
                      <c:pt idx="1743">
                        <c:v>1778.358087</c:v>
                      </c:pt>
                      <c:pt idx="1744">
                        <c:v>1779.353383</c:v>
                      </c:pt>
                      <c:pt idx="1745">
                        <c:v>1780.361841</c:v>
                      </c:pt>
                      <c:pt idx="1746">
                        <c:v>1781.369401</c:v>
                      </c:pt>
                      <c:pt idx="1747">
                        <c:v>1782.365467</c:v>
                      </c:pt>
                      <c:pt idx="1748">
                        <c:v>1783.37925</c:v>
                      </c:pt>
                      <c:pt idx="1749">
                        <c:v>1784.388864</c:v>
                      </c:pt>
                      <c:pt idx="1750">
                        <c:v>1785.385138</c:v>
                      </c:pt>
                      <c:pt idx="1751">
                        <c:v>1786.393553</c:v>
                      </c:pt>
                      <c:pt idx="1752">
                        <c:v>1787.394418</c:v>
                      </c:pt>
                      <c:pt idx="1753">
                        <c:v>1788.418494</c:v>
                      </c:pt>
                      <c:pt idx="1754">
                        <c:v>1789.419181</c:v>
                      </c:pt>
                      <c:pt idx="1755">
                        <c:v>1790.434595</c:v>
                      </c:pt>
                      <c:pt idx="1756">
                        <c:v>1791.448546</c:v>
                      </c:pt>
                      <c:pt idx="1757">
                        <c:v>1792.464984</c:v>
                      </c:pt>
                      <c:pt idx="1758">
                        <c:v>1793.479501</c:v>
                      </c:pt>
                      <c:pt idx="1759">
                        <c:v>1794.485739</c:v>
                      </c:pt>
                      <c:pt idx="1760">
                        <c:v>1795.472968</c:v>
                      </c:pt>
                      <c:pt idx="1761">
                        <c:v>1796.492733</c:v>
                      </c:pt>
                      <c:pt idx="1762">
                        <c:v>1797.492437</c:v>
                      </c:pt>
                      <c:pt idx="1763">
                        <c:v>1798.504427</c:v>
                      </c:pt>
                      <c:pt idx="1764">
                        <c:v>1799.508313</c:v>
                      </c:pt>
                      <c:pt idx="1765">
                        <c:v>1800.512798</c:v>
                      </c:pt>
                      <c:pt idx="1766">
                        <c:v>1801.521711</c:v>
                      </c:pt>
                      <c:pt idx="1767">
                        <c:v>1802.527954</c:v>
                      </c:pt>
                      <c:pt idx="1768">
                        <c:v>1803.546181</c:v>
                      </c:pt>
                      <c:pt idx="1769">
                        <c:v>1804.552425</c:v>
                      </c:pt>
                      <c:pt idx="1770">
                        <c:v>1805.569989</c:v>
                      </c:pt>
                      <c:pt idx="1771">
                        <c:v>1806.583904</c:v>
                      </c:pt>
                      <c:pt idx="1772">
                        <c:v>1807.596</c:v>
                      </c:pt>
                      <c:pt idx="1773">
                        <c:v>1808.591328</c:v>
                      </c:pt>
                      <c:pt idx="1774">
                        <c:v>1809.589758</c:v>
                      </c:pt>
                      <c:pt idx="1775">
                        <c:v>1810.589486</c:v>
                      </c:pt>
                      <c:pt idx="1776">
                        <c:v>1811.604285</c:v>
                      </c:pt>
                      <c:pt idx="1777">
                        <c:v>1812.602172</c:v>
                      </c:pt>
                      <c:pt idx="1778">
                        <c:v>1813.617287</c:v>
                      </c:pt>
                      <c:pt idx="1779">
                        <c:v>1814.62805</c:v>
                      </c:pt>
                      <c:pt idx="1780">
                        <c:v>1815.620856</c:v>
                      </c:pt>
                      <c:pt idx="1781">
                        <c:v>1816.626072</c:v>
                      </c:pt>
                      <c:pt idx="1782">
                        <c:v>1817.641459</c:v>
                      </c:pt>
                      <c:pt idx="1783">
                        <c:v>1818.647191</c:v>
                      </c:pt>
                      <c:pt idx="1784">
                        <c:v>1819.658316</c:v>
                      </c:pt>
                      <c:pt idx="1785">
                        <c:v>1820.655952</c:v>
                      </c:pt>
                      <c:pt idx="1786">
                        <c:v>1821.656385</c:v>
                      </c:pt>
                      <c:pt idx="1787">
                        <c:v>1822.659273</c:v>
                      </c:pt>
                      <c:pt idx="1788">
                        <c:v>1823.658413</c:v>
                      </c:pt>
                      <c:pt idx="1789">
                        <c:v>1824.660875</c:v>
                      </c:pt>
                      <c:pt idx="1790">
                        <c:v>1825.688686</c:v>
                      </c:pt>
                      <c:pt idx="1791">
                        <c:v>1826.6903</c:v>
                      </c:pt>
                      <c:pt idx="1792">
                        <c:v>1827.681073</c:v>
                      </c:pt>
                      <c:pt idx="1793">
                        <c:v>1828.693894</c:v>
                      </c:pt>
                      <c:pt idx="1794">
                        <c:v>1829.709882</c:v>
                      </c:pt>
                      <c:pt idx="1795">
                        <c:v>1830.722713</c:v>
                      </c:pt>
                      <c:pt idx="1796">
                        <c:v>1831.744525</c:v>
                      </c:pt>
                      <c:pt idx="1797">
                        <c:v>1832.743248</c:v>
                      </c:pt>
                      <c:pt idx="1798">
                        <c:v>1833.757688</c:v>
                      </c:pt>
                      <c:pt idx="1799">
                        <c:v>1834.773607</c:v>
                      </c:pt>
                      <c:pt idx="1800">
                        <c:v>1835.797254</c:v>
                      </c:pt>
                      <c:pt idx="1801">
                        <c:v>1836.794081</c:v>
                      </c:pt>
                      <c:pt idx="1802">
                        <c:v>1837.792374</c:v>
                      </c:pt>
                      <c:pt idx="1803">
                        <c:v>1838.794095</c:v>
                      </c:pt>
                      <c:pt idx="1804">
                        <c:v>1839.793271</c:v>
                      </c:pt>
                      <c:pt idx="1805">
                        <c:v>1840.8111</c:v>
                      </c:pt>
                      <c:pt idx="1806">
                        <c:v>1841.812798</c:v>
                      </c:pt>
                      <c:pt idx="1807">
                        <c:v>1842.814749</c:v>
                      </c:pt>
                      <c:pt idx="1808">
                        <c:v>1843.828988</c:v>
                      </c:pt>
                      <c:pt idx="1809">
                        <c:v>1844.818361</c:v>
                      </c:pt>
                      <c:pt idx="1810">
                        <c:v>1845.829095</c:v>
                      </c:pt>
                      <c:pt idx="1811">
                        <c:v>1846.852198</c:v>
                      </c:pt>
                      <c:pt idx="1812">
                        <c:v>1847.851276</c:v>
                      </c:pt>
                      <c:pt idx="1813">
                        <c:v>1848.875824</c:v>
                      </c:pt>
                      <c:pt idx="1814">
                        <c:v>1849.892006</c:v>
                      </c:pt>
                      <c:pt idx="1815">
                        <c:v>1850.907133</c:v>
                      </c:pt>
                      <c:pt idx="1816">
                        <c:v>1851.89636</c:v>
                      </c:pt>
                      <c:pt idx="1817">
                        <c:v>1852.910576</c:v>
                      </c:pt>
                      <c:pt idx="1818">
                        <c:v>1853.915473</c:v>
                      </c:pt>
                      <c:pt idx="1819">
                        <c:v>1854.914551</c:v>
                      </c:pt>
                      <c:pt idx="1820">
                        <c:v>1855.931789</c:v>
                      </c:pt>
                      <c:pt idx="1821">
                        <c:v>1856.948691</c:v>
                      </c:pt>
                      <c:pt idx="1822">
                        <c:v>1857.965086</c:v>
                      </c:pt>
                      <c:pt idx="1823">
                        <c:v>1858.963865</c:v>
                      </c:pt>
                      <c:pt idx="1824">
                        <c:v>1859.985492</c:v>
                      </c:pt>
                      <c:pt idx="1825">
                        <c:v>1861.001719</c:v>
                      </c:pt>
                      <c:pt idx="1826">
                        <c:v>1862.015272</c:v>
                      </c:pt>
                      <c:pt idx="1827">
                        <c:v>1863.033683</c:v>
                      </c:pt>
                      <c:pt idx="1828">
                        <c:v>1864.039186</c:v>
                      </c:pt>
                      <c:pt idx="1829">
                        <c:v>1865.04767</c:v>
                      </c:pt>
                      <c:pt idx="1830">
                        <c:v>1866.070616</c:v>
                      </c:pt>
                      <c:pt idx="1831">
                        <c:v>1867.077388</c:v>
                      </c:pt>
                      <c:pt idx="1832">
                        <c:v>1868.078265</c:v>
                      </c:pt>
                      <c:pt idx="1833">
                        <c:v>1869.093214</c:v>
                      </c:pt>
                      <c:pt idx="1834">
                        <c:v>1870.10848</c:v>
                      </c:pt>
                      <c:pt idx="1835">
                        <c:v>1871.130939</c:v>
                      </c:pt>
                      <c:pt idx="1836">
                        <c:v>1872.132342</c:v>
                      </c:pt>
                      <c:pt idx="1837">
                        <c:v>1873.146606</c:v>
                      </c:pt>
                      <c:pt idx="1838">
                        <c:v>1874.165868</c:v>
                      </c:pt>
                      <c:pt idx="1839">
                        <c:v>1875.070791</c:v>
                      </c:pt>
                      <c:pt idx="1840">
                        <c:v>1876.081178</c:v>
                      </c:pt>
                      <c:pt idx="1841">
                        <c:v>1877.10652</c:v>
                      </c:pt>
                      <c:pt idx="1842">
                        <c:v>1878.11413</c:v>
                      </c:pt>
                      <c:pt idx="1843">
                        <c:v>1879.128339</c:v>
                      </c:pt>
                      <c:pt idx="1844">
                        <c:v>1880.150835</c:v>
                      </c:pt>
                      <c:pt idx="1845">
                        <c:v>1881.15871</c:v>
                      </c:pt>
                      <c:pt idx="1846">
                        <c:v>1882.14665</c:v>
                      </c:pt>
                      <c:pt idx="1847">
                        <c:v>1883.174434</c:v>
                      </c:pt>
                      <c:pt idx="1848">
                        <c:v>1884.171129</c:v>
                      </c:pt>
                      <c:pt idx="1849">
                        <c:v>1885.165902</c:v>
                      </c:pt>
                      <c:pt idx="1850">
                        <c:v>1886.175088</c:v>
                      </c:pt>
                      <c:pt idx="1851">
                        <c:v>1887.173216</c:v>
                      </c:pt>
                      <c:pt idx="1852">
                        <c:v>1888.17823</c:v>
                      </c:pt>
                      <c:pt idx="1853">
                        <c:v>1889.180643</c:v>
                      </c:pt>
                      <c:pt idx="1854">
                        <c:v>1890.180504</c:v>
                      </c:pt>
                      <c:pt idx="1855">
                        <c:v>1891.201759</c:v>
                      </c:pt>
                      <c:pt idx="1856">
                        <c:v>1892.207969</c:v>
                      </c:pt>
                      <c:pt idx="1857">
                        <c:v>1893.216612</c:v>
                      </c:pt>
                      <c:pt idx="1858">
                        <c:v>1894.224811</c:v>
                      </c:pt>
                      <c:pt idx="1859">
                        <c:v>1895.236385</c:v>
                      </c:pt>
                      <c:pt idx="1860">
                        <c:v>1896.238971</c:v>
                      </c:pt>
                      <c:pt idx="1861">
                        <c:v>1897.250291</c:v>
                      </c:pt>
                      <c:pt idx="1862">
                        <c:v>1898.252536</c:v>
                      </c:pt>
                      <c:pt idx="1863">
                        <c:v>1899.253349</c:v>
                      </c:pt>
                      <c:pt idx="1864">
                        <c:v>1900.264472</c:v>
                      </c:pt>
                      <c:pt idx="1865">
                        <c:v>1901.266273</c:v>
                      </c:pt>
                      <c:pt idx="1866">
                        <c:v>1902.264497</c:v>
                      </c:pt>
                      <c:pt idx="1867">
                        <c:v>1903.273459</c:v>
                      </c:pt>
                      <c:pt idx="1868">
                        <c:v>1904.2868</c:v>
                      </c:pt>
                      <c:pt idx="1869">
                        <c:v>1905.301176</c:v>
                      </c:pt>
                      <c:pt idx="1870">
                        <c:v>1906.318108</c:v>
                      </c:pt>
                      <c:pt idx="1871">
                        <c:v>1907.3335</c:v>
                      </c:pt>
                      <c:pt idx="1872">
                        <c:v>1908.335054</c:v>
                      </c:pt>
                      <c:pt idx="1873">
                        <c:v>1909.34731</c:v>
                      </c:pt>
                      <c:pt idx="1874">
                        <c:v>1910.352383</c:v>
                      </c:pt>
                      <c:pt idx="1875">
                        <c:v>1911.355189</c:v>
                      </c:pt>
                      <c:pt idx="1876">
                        <c:v>1912.369409</c:v>
                      </c:pt>
                      <c:pt idx="1877">
                        <c:v>1913.376206</c:v>
                      </c:pt>
                      <c:pt idx="1878">
                        <c:v>1914.385205</c:v>
                      </c:pt>
                      <c:pt idx="1879">
                        <c:v>1915.38668</c:v>
                      </c:pt>
                      <c:pt idx="1880">
                        <c:v>1916.385547</c:v>
                      </c:pt>
                      <c:pt idx="1881">
                        <c:v>1917.389713</c:v>
                      </c:pt>
                      <c:pt idx="1882">
                        <c:v>1918.395571</c:v>
                      </c:pt>
                      <c:pt idx="1883">
                        <c:v>1919.418395</c:v>
                      </c:pt>
                      <c:pt idx="1884">
                        <c:v>1920.419381</c:v>
                      </c:pt>
                      <c:pt idx="1885">
                        <c:v>1921.424215</c:v>
                      </c:pt>
                      <c:pt idx="1886">
                        <c:v>1922.439286</c:v>
                      </c:pt>
                      <c:pt idx="1887">
                        <c:v>1923.438773</c:v>
                      </c:pt>
                      <c:pt idx="1888">
                        <c:v>1924.452426</c:v>
                      </c:pt>
                      <c:pt idx="1889">
                        <c:v>1925.45674</c:v>
                      </c:pt>
                      <c:pt idx="1890">
                        <c:v>1926.47295</c:v>
                      </c:pt>
                      <c:pt idx="1891">
                        <c:v>1927.485585</c:v>
                      </c:pt>
                      <c:pt idx="1892">
                        <c:v>1928.481829</c:v>
                      </c:pt>
                      <c:pt idx="1893">
                        <c:v>1929.488625</c:v>
                      </c:pt>
                      <c:pt idx="1894">
                        <c:v>1930.504914</c:v>
                      </c:pt>
                      <c:pt idx="1895">
                        <c:v>1931.517143</c:v>
                      </c:pt>
                      <c:pt idx="1896">
                        <c:v>1932.51629</c:v>
                      </c:pt>
                      <c:pt idx="1897">
                        <c:v>1933.517384</c:v>
                      </c:pt>
                      <c:pt idx="1898">
                        <c:v>1934.510097</c:v>
                      </c:pt>
                      <c:pt idx="1899">
                        <c:v>1935.517702</c:v>
                      </c:pt>
                      <c:pt idx="1900">
                        <c:v>1936.523917</c:v>
                      </c:pt>
                      <c:pt idx="1901">
                        <c:v>1937.521716</c:v>
                      </c:pt>
                      <c:pt idx="1902">
                        <c:v>1938.540477</c:v>
                      </c:pt>
                      <c:pt idx="1903">
                        <c:v>1939.541803</c:v>
                      </c:pt>
                      <c:pt idx="1904">
                        <c:v>1940.562425</c:v>
                      </c:pt>
                      <c:pt idx="1905">
                        <c:v>1941.576024</c:v>
                      </c:pt>
                      <c:pt idx="1906">
                        <c:v>1942.590307</c:v>
                      </c:pt>
                      <c:pt idx="1907">
                        <c:v>1943.590773</c:v>
                      </c:pt>
                      <c:pt idx="1908">
                        <c:v>1944.595785</c:v>
                      </c:pt>
                      <c:pt idx="1909">
                        <c:v>1945.610038</c:v>
                      </c:pt>
                      <c:pt idx="1910">
                        <c:v>1946.610155</c:v>
                      </c:pt>
                      <c:pt idx="1911">
                        <c:v>1947.614785</c:v>
                      </c:pt>
                      <c:pt idx="1912">
                        <c:v>1948.614886</c:v>
                      </c:pt>
                      <c:pt idx="1913">
                        <c:v>1949.635755</c:v>
                      </c:pt>
                      <c:pt idx="1914">
                        <c:v>1950.661883</c:v>
                      </c:pt>
                      <c:pt idx="1915">
                        <c:v>1951.684208</c:v>
                      </c:pt>
                      <c:pt idx="1916">
                        <c:v>1952.708007</c:v>
                      </c:pt>
                      <c:pt idx="1917">
                        <c:v>1953.711692</c:v>
                      </c:pt>
                      <c:pt idx="1918">
                        <c:v>1954.724712</c:v>
                      </c:pt>
                      <c:pt idx="1919">
                        <c:v>1955.639666</c:v>
                      </c:pt>
                      <c:pt idx="1920">
                        <c:v>1956.652422</c:v>
                      </c:pt>
                      <c:pt idx="1921">
                        <c:v>1957.670156</c:v>
                      </c:pt>
                      <c:pt idx="1922">
                        <c:v>1958.668395</c:v>
                      </c:pt>
                      <c:pt idx="1923">
                        <c:v>1959.664756</c:v>
                      </c:pt>
                      <c:pt idx="1924">
                        <c:v>1960.669353</c:v>
                      </c:pt>
                      <c:pt idx="1925">
                        <c:v>1961.689443</c:v>
                      </c:pt>
                      <c:pt idx="1926">
                        <c:v>1962.684991</c:v>
                      </c:pt>
                      <c:pt idx="1927">
                        <c:v>1963.68855</c:v>
                      </c:pt>
                      <c:pt idx="1928">
                        <c:v>1964.687901</c:v>
                      </c:pt>
                      <c:pt idx="1929">
                        <c:v>1965.702352</c:v>
                      </c:pt>
                      <c:pt idx="1930">
                        <c:v>1966.720462</c:v>
                      </c:pt>
                      <c:pt idx="1931">
                        <c:v>1967.720377</c:v>
                      </c:pt>
                      <c:pt idx="1932">
                        <c:v>1968.719533</c:v>
                      </c:pt>
                      <c:pt idx="1933">
                        <c:v>1969.724761</c:v>
                      </c:pt>
                      <c:pt idx="1934">
                        <c:v>1970.72435</c:v>
                      </c:pt>
                      <c:pt idx="1935">
                        <c:v>1971.724561</c:v>
                      </c:pt>
                      <c:pt idx="1936">
                        <c:v>1972.741694</c:v>
                      </c:pt>
                      <c:pt idx="1937">
                        <c:v>1973.743255</c:v>
                      </c:pt>
                      <c:pt idx="1938">
                        <c:v>1974.7519</c:v>
                      </c:pt>
                      <c:pt idx="1939">
                        <c:v>1975.762036</c:v>
                      </c:pt>
                      <c:pt idx="1940">
                        <c:v>1976.768393</c:v>
                      </c:pt>
                      <c:pt idx="1941">
                        <c:v>1977.754266</c:v>
                      </c:pt>
                      <c:pt idx="1942">
                        <c:v>1978.766665</c:v>
                      </c:pt>
                      <c:pt idx="1943">
                        <c:v>1979.768839</c:v>
                      </c:pt>
                      <c:pt idx="1944">
                        <c:v>1980.782105</c:v>
                      </c:pt>
                      <c:pt idx="1945">
                        <c:v>1981.785217</c:v>
                      </c:pt>
                      <c:pt idx="1946">
                        <c:v>1982.79849</c:v>
                      </c:pt>
                      <c:pt idx="1947">
                        <c:v>1983.792747</c:v>
                      </c:pt>
                      <c:pt idx="1948">
                        <c:v>1984.790139</c:v>
                      </c:pt>
                      <c:pt idx="1949">
                        <c:v>1985.788674</c:v>
                      </c:pt>
                      <c:pt idx="1950">
                        <c:v>1986.788655</c:v>
                      </c:pt>
                      <c:pt idx="1951">
                        <c:v>1987.78466</c:v>
                      </c:pt>
                      <c:pt idx="1952">
                        <c:v>1988.809673</c:v>
                      </c:pt>
                      <c:pt idx="1953">
                        <c:v>1989.822421</c:v>
                      </c:pt>
                      <c:pt idx="1954">
                        <c:v>1990.817062</c:v>
                      </c:pt>
                      <c:pt idx="1955">
                        <c:v>1991.82854</c:v>
                      </c:pt>
                      <c:pt idx="1956">
                        <c:v>1992.835436</c:v>
                      </c:pt>
                      <c:pt idx="1957">
                        <c:v>1993.844445</c:v>
                      </c:pt>
                      <c:pt idx="1958">
                        <c:v>1994.837405</c:v>
                      </c:pt>
                      <c:pt idx="1959">
                        <c:v>1995.839366</c:v>
                      </c:pt>
                      <c:pt idx="1960">
                        <c:v>1996.854157</c:v>
                      </c:pt>
                      <c:pt idx="1961">
                        <c:v>1997.872833</c:v>
                      </c:pt>
                      <c:pt idx="1962">
                        <c:v>1998.87721</c:v>
                      </c:pt>
                      <c:pt idx="1963">
                        <c:v>1999.886631</c:v>
                      </c:pt>
                      <c:pt idx="1964">
                        <c:v>2000.903067</c:v>
                      </c:pt>
                      <c:pt idx="1965">
                        <c:v>2001.919947</c:v>
                      </c:pt>
                      <c:pt idx="1966">
                        <c:v>2002.928483</c:v>
                      </c:pt>
                      <c:pt idx="1967">
                        <c:v>2003.932405</c:v>
                      </c:pt>
                      <c:pt idx="1968">
                        <c:v>2004.93919</c:v>
                      </c:pt>
                      <c:pt idx="1969">
                        <c:v>2005.927475</c:v>
                      </c:pt>
                      <c:pt idx="1970">
                        <c:v>2006.925719</c:v>
                      </c:pt>
                      <c:pt idx="1971">
                        <c:v>2007.939452</c:v>
                      </c:pt>
                      <c:pt idx="1972">
                        <c:v>2008.944198</c:v>
                      </c:pt>
                      <c:pt idx="1973">
                        <c:v>2009.942527</c:v>
                      </c:pt>
                      <c:pt idx="1974">
                        <c:v>2010.955826</c:v>
                      </c:pt>
                      <c:pt idx="1975">
                        <c:v>2011.962246</c:v>
                      </c:pt>
                      <c:pt idx="1976">
                        <c:v>2012.966723</c:v>
                      </c:pt>
                      <c:pt idx="1977">
                        <c:v>2013.993007</c:v>
                      </c:pt>
                      <c:pt idx="1978">
                        <c:v>2015.027666</c:v>
                      </c:pt>
                      <c:pt idx="1979">
                        <c:v>2016.010951</c:v>
                      </c:pt>
                      <c:pt idx="1980">
                        <c:v>2017.009392</c:v>
                      </c:pt>
                      <c:pt idx="1981">
                        <c:v>2018.022791</c:v>
                      </c:pt>
                      <c:pt idx="1982">
                        <c:v>2019.06114</c:v>
                      </c:pt>
                      <c:pt idx="1983">
                        <c:v>2020.093692</c:v>
                      </c:pt>
                      <c:pt idx="1984">
                        <c:v>2021.099978</c:v>
                      </c:pt>
                      <c:pt idx="1985">
                        <c:v>2022.130743</c:v>
                      </c:pt>
                      <c:pt idx="1986">
                        <c:v>2023.035238</c:v>
                      </c:pt>
                      <c:pt idx="1987">
                        <c:v>2024.050176</c:v>
                      </c:pt>
                      <c:pt idx="1988">
                        <c:v>2025.066123</c:v>
                      </c:pt>
                      <c:pt idx="1989">
                        <c:v>2026.086179</c:v>
                      </c:pt>
                      <c:pt idx="1990">
                        <c:v>2027.097112</c:v>
                      </c:pt>
                      <c:pt idx="1991">
                        <c:v>2028.109435</c:v>
                      </c:pt>
                      <c:pt idx="1992">
                        <c:v>2029.116501</c:v>
                      </c:pt>
                      <c:pt idx="1993">
                        <c:v>2030.130956</c:v>
                      </c:pt>
                      <c:pt idx="1994">
                        <c:v>2031.132431</c:v>
                      </c:pt>
                      <c:pt idx="1995">
                        <c:v>2032.146135</c:v>
                      </c:pt>
                      <c:pt idx="1996">
                        <c:v>2033.158706</c:v>
                      </c:pt>
                      <c:pt idx="1997">
                        <c:v>2034.150042</c:v>
                      </c:pt>
                      <c:pt idx="1998">
                        <c:v>2035.166728</c:v>
                      </c:pt>
                      <c:pt idx="1999">
                        <c:v>2036.186526</c:v>
                      </c:pt>
                      <c:pt idx="2000">
                        <c:v>2037.190337</c:v>
                      </c:pt>
                      <c:pt idx="2001">
                        <c:v>2038.190627</c:v>
                      </c:pt>
                      <c:pt idx="2002">
                        <c:v>2039.213311</c:v>
                      </c:pt>
                      <c:pt idx="2003">
                        <c:v>2040.219265</c:v>
                      </c:pt>
                      <c:pt idx="2004">
                        <c:v>2041.206673</c:v>
                      </c:pt>
                      <c:pt idx="2005">
                        <c:v>2042.219777</c:v>
                      </c:pt>
                      <c:pt idx="2006">
                        <c:v>2043.22202</c:v>
                      </c:pt>
                      <c:pt idx="2007">
                        <c:v>2044.235934</c:v>
                      </c:pt>
                      <c:pt idx="2008">
                        <c:v>2045.22911</c:v>
                      </c:pt>
                      <c:pt idx="2009">
                        <c:v>2046.235305</c:v>
                      </c:pt>
                      <c:pt idx="2010">
                        <c:v>2047.232337</c:v>
                      </c:pt>
                      <c:pt idx="2011">
                        <c:v>2048.241555</c:v>
                      </c:pt>
                      <c:pt idx="2012">
                        <c:v>2049.259397</c:v>
                      </c:pt>
                      <c:pt idx="2013">
                        <c:v>2050.265337</c:v>
                      </c:pt>
                      <c:pt idx="2014">
                        <c:v>2051.259354</c:v>
                      </c:pt>
                      <c:pt idx="2015">
                        <c:v>2052.268556</c:v>
                      </c:pt>
                      <c:pt idx="2016">
                        <c:v>2053.265541</c:v>
                      </c:pt>
                      <c:pt idx="2017">
                        <c:v>2054.262192</c:v>
                      </c:pt>
                      <c:pt idx="2018">
                        <c:v>2055.278458</c:v>
                      </c:pt>
                      <c:pt idx="2019">
                        <c:v>2056.279611</c:v>
                      </c:pt>
                      <c:pt idx="2020">
                        <c:v>2057.29731</c:v>
                      </c:pt>
                      <c:pt idx="2021">
                        <c:v>2058.29571</c:v>
                      </c:pt>
                      <c:pt idx="2022">
                        <c:v>2059.304216</c:v>
                      </c:pt>
                      <c:pt idx="2023">
                        <c:v>2060.307923</c:v>
                      </c:pt>
                      <c:pt idx="2024">
                        <c:v>2061.300598</c:v>
                      </c:pt>
                      <c:pt idx="2025">
                        <c:v>2062.30907</c:v>
                      </c:pt>
                      <c:pt idx="2026">
                        <c:v>2063.30969</c:v>
                      </c:pt>
                      <c:pt idx="2027">
                        <c:v>2064.318471</c:v>
                      </c:pt>
                      <c:pt idx="2028">
                        <c:v>2065.330947</c:v>
                      </c:pt>
                      <c:pt idx="2029">
                        <c:v>2066.31667</c:v>
                      </c:pt>
                      <c:pt idx="2030">
                        <c:v>2067.330619</c:v>
                      </c:pt>
                      <c:pt idx="2031">
                        <c:v>2068.337605</c:v>
                      </c:pt>
                      <c:pt idx="2032">
                        <c:v>2069.337393</c:v>
                      </c:pt>
                      <c:pt idx="2033">
                        <c:v>2070.351211</c:v>
                      </c:pt>
                      <c:pt idx="2034">
                        <c:v>2071.366925</c:v>
                      </c:pt>
                      <c:pt idx="2035">
                        <c:v>2072.382243</c:v>
                      </c:pt>
                      <c:pt idx="2036">
                        <c:v>2073.387996</c:v>
                      </c:pt>
                      <c:pt idx="2037">
                        <c:v>2074.384095</c:v>
                      </c:pt>
                      <c:pt idx="2038">
                        <c:v>2075.387312</c:v>
                      </c:pt>
                      <c:pt idx="2039">
                        <c:v>2076.386095</c:v>
                      </c:pt>
                      <c:pt idx="2040">
                        <c:v>2077.388424</c:v>
                      </c:pt>
                      <c:pt idx="2041">
                        <c:v>2078.388657</c:v>
                      </c:pt>
                      <c:pt idx="2042">
                        <c:v>2079.40403</c:v>
                      </c:pt>
                      <c:pt idx="2043">
                        <c:v>2080.423855</c:v>
                      </c:pt>
                      <c:pt idx="2044">
                        <c:v>2081.423459</c:v>
                      </c:pt>
                      <c:pt idx="2045">
                        <c:v>2082.449324</c:v>
                      </c:pt>
                      <c:pt idx="2046">
                        <c:v>2083.472407</c:v>
                      </c:pt>
                      <c:pt idx="2047">
                        <c:v>2084.515438</c:v>
                      </c:pt>
                      <c:pt idx="2048">
                        <c:v>2085.419637</c:v>
                      </c:pt>
                      <c:pt idx="2049">
                        <c:v>2086.416847</c:v>
                      </c:pt>
                      <c:pt idx="2050">
                        <c:v>2087.429987</c:v>
                      </c:pt>
                      <c:pt idx="2051">
                        <c:v>2088.455219</c:v>
                      </c:pt>
                      <c:pt idx="2052">
                        <c:v>2089.462691</c:v>
                      </c:pt>
                      <c:pt idx="2053">
                        <c:v>2090.474846</c:v>
                      </c:pt>
                      <c:pt idx="2054">
                        <c:v>2091.496072</c:v>
                      </c:pt>
                      <c:pt idx="2055">
                        <c:v>2092.499539</c:v>
                      </c:pt>
                      <c:pt idx="2056">
                        <c:v>2093.512391</c:v>
                      </c:pt>
                      <c:pt idx="2057">
                        <c:v>2094.517125</c:v>
                      </c:pt>
                      <c:pt idx="2058">
                        <c:v>2095.517094</c:v>
                      </c:pt>
                      <c:pt idx="2059">
                        <c:v>2096.515472</c:v>
                      </c:pt>
                      <c:pt idx="2060">
                        <c:v>2097.515436</c:v>
                      </c:pt>
                      <c:pt idx="2061">
                        <c:v>2098.514272</c:v>
                      </c:pt>
                      <c:pt idx="2062">
                        <c:v>2099.511552</c:v>
                      </c:pt>
                      <c:pt idx="2063">
                        <c:v>2100.515707</c:v>
                      </c:pt>
                      <c:pt idx="2064">
                        <c:v>2101.516272</c:v>
                      </c:pt>
                      <c:pt idx="2065">
                        <c:v>2102.523578</c:v>
                      </c:pt>
                      <c:pt idx="2066">
                        <c:v>2103.525103</c:v>
                      </c:pt>
                      <c:pt idx="2067">
                        <c:v>2104.526976</c:v>
                      </c:pt>
                      <c:pt idx="2068">
                        <c:v>2105.521767</c:v>
                      </c:pt>
                      <c:pt idx="2069">
                        <c:v>2106.530423</c:v>
                      </c:pt>
                      <c:pt idx="2070">
                        <c:v>2107.526574</c:v>
                      </c:pt>
                      <c:pt idx="2071">
                        <c:v>2108.542316</c:v>
                      </c:pt>
                      <c:pt idx="2072">
                        <c:v>2109.545569</c:v>
                      </c:pt>
                      <c:pt idx="2073">
                        <c:v>2110.555224</c:v>
                      </c:pt>
                      <c:pt idx="2074">
                        <c:v>2111.567462</c:v>
                      </c:pt>
                      <c:pt idx="2075">
                        <c:v>2112.592868</c:v>
                      </c:pt>
                      <c:pt idx="2076">
                        <c:v>2113.604088</c:v>
                      </c:pt>
                      <c:pt idx="2077">
                        <c:v>2114.608879</c:v>
                      </c:pt>
                      <c:pt idx="2078">
                        <c:v>2115.608145</c:v>
                      </c:pt>
                      <c:pt idx="2079">
                        <c:v>2116.598966</c:v>
                      </c:pt>
                      <c:pt idx="2080">
                        <c:v>2117.622897</c:v>
                      </c:pt>
                      <c:pt idx="2081">
                        <c:v>2118.626355</c:v>
                      </c:pt>
                      <c:pt idx="2082">
                        <c:v>2119.626596</c:v>
                      </c:pt>
                      <c:pt idx="2083">
                        <c:v>2120.626834</c:v>
                      </c:pt>
                      <c:pt idx="2084">
                        <c:v>2121.642319</c:v>
                      </c:pt>
                      <c:pt idx="2085">
                        <c:v>2122.650218</c:v>
                      </c:pt>
                      <c:pt idx="2086">
                        <c:v>2123.665509</c:v>
                      </c:pt>
                      <c:pt idx="2087">
                        <c:v>2124.681648</c:v>
                      </c:pt>
                      <c:pt idx="2088">
                        <c:v>2125.69453</c:v>
                      </c:pt>
                      <c:pt idx="2089">
                        <c:v>2126.707768</c:v>
                      </c:pt>
                      <c:pt idx="2090">
                        <c:v>2127.712211</c:v>
                      </c:pt>
                      <c:pt idx="2091">
                        <c:v>2128.730585</c:v>
                      </c:pt>
                      <c:pt idx="2092">
                        <c:v>2129.742493</c:v>
                      </c:pt>
                      <c:pt idx="2093">
                        <c:v>2130.763928</c:v>
                      </c:pt>
                      <c:pt idx="2094">
                        <c:v>2131.765288</c:v>
                      </c:pt>
                      <c:pt idx="2095">
                        <c:v>2132.775872</c:v>
                      </c:pt>
                      <c:pt idx="2096">
                        <c:v>2133.793703</c:v>
                      </c:pt>
                      <c:pt idx="2097">
                        <c:v>2134.794398</c:v>
                      </c:pt>
                      <c:pt idx="2098">
                        <c:v>2135.798406</c:v>
                      </c:pt>
                      <c:pt idx="2099">
                        <c:v>2136.801118</c:v>
                      </c:pt>
                      <c:pt idx="2100">
                        <c:v>2137.815478</c:v>
                      </c:pt>
                      <c:pt idx="2101">
                        <c:v>2138.811482</c:v>
                      </c:pt>
                      <c:pt idx="2102">
                        <c:v>2139.816824</c:v>
                      </c:pt>
                      <c:pt idx="2103">
                        <c:v>2140.817232</c:v>
                      </c:pt>
                      <c:pt idx="2104">
                        <c:v>2141.831362</c:v>
                      </c:pt>
                      <c:pt idx="2105">
                        <c:v>2142.835592</c:v>
                      </c:pt>
                      <c:pt idx="2106">
                        <c:v>2143.861779</c:v>
                      </c:pt>
                      <c:pt idx="2107">
                        <c:v>2144.853265</c:v>
                      </c:pt>
                      <c:pt idx="2108">
                        <c:v>2145.868501</c:v>
                      </c:pt>
                      <c:pt idx="2109">
                        <c:v>2146.868627</c:v>
                      </c:pt>
                      <c:pt idx="2110">
                        <c:v>2147.886413</c:v>
                      </c:pt>
                      <c:pt idx="2111">
                        <c:v>2148.888168</c:v>
                      </c:pt>
                      <c:pt idx="2112">
                        <c:v>2149.880136</c:v>
                      </c:pt>
                      <c:pt idx="2113">
                        <c:v>2150.889306</c:v>
                      </c:pt>
                      <c:pt idx="2114">
                        <c:v>2151.903208</c:v>
                      </c:pt>
                      <c:pt idx="2115">
                        <c:v>2152.89762</c:v>
                      </c:pt>
                      <c:pt idx="2116">
                        <c:v>2153.908553</c:v>
                      </c:pt>
                      <c:pt idx="2117">
                        <c:v>2154.922582</c:v>
                      </c:pt>
                      <c:pt idx="2118">
                        <c:v>2155.939109</c:v>
                      </c:pt>
                      <c:pt idx="2119">
                        <c:v>2156.94168</c:v>
                      </c:pt>
                      <c:pt idx="2120">
                        <c:v>2157.958147</c:v>
                      </c:pt>
                      <c:pt idx="2121">
                        <c:v>2158.972597</c:v>
                      </c:pt>
                      <c:pt idx="2122">
                        <c:v>2159.979453</c:v>
                      </c:pt>
                      <c:pt idx="2123">
                        <c:v>2160.981965</c:v>
                      </c:pt>
                      <c:pt idx="2124">
                        <c:v>2162.000246</c:v>
                      </c:pt>
                      <c:pt idx="2125">
                        <c:v>2163.007017</c:v>
                      </c:pt>
                      <c:pt idx="2126">
                        <c:v>2164.026933</c:v>
                      </c:pt>
                      <c:pt idx="2127">
                        <c:v>2165.037946</c:v>
                      </c:pt>
                      <c:pt idx="2128">
                        <c:v>2166.039123</c:v>
                      </c:pt>
                      <c:pt idx="2129">
                        <c:v>2167.070799</c:v>
                      </c:pt>
                      <c:pt idx="2130">
                        <c:v>2168.080918</c:v>
                      </c:pt>
                      <c:pt idx="2131">
                        <c:v>2169.004152</c:v>
                      </c:pt>
                      <c:pt idx="2132">
                        <c:v>2170.025478</c:v>
                      </c:pt>
                      <c:pt idx="2133">
                        <c:v>2171.042346</c:v>
                      </c:pt>
                      <c:pt idx="2134">
                        <c:v>2172.050701</c:v>
                      </c:pt>
                      <c:pt idx="2135">
                        <c:v>2173.068572</c:v>
                      </c:pt>
                      <c:pt idx="2136">
                        <c:v>2174.090037</c:v>
                      </c:pt>
                      <c:pt idx="2137">
                        <c:v>2175.104653</c:v>
                      </c:pt>
                      <c:pt idx="2138">
                        <c:v>2176.113025</c:v>
                      </c:pt>
                      <c:pt idx="2139">
                        <c:v>2177.125693</c:v>
                      </c:pt>
                      <c:pt idx="2140">
                        <c:v>2178.142543</c:v>
                      </c:pt>
                      <c:pt idx="2141">
                        <c:v>2179.13301</c:v>
                      </c:pt>
                      <c:pt idx="2142">
                        <c:v>2180.128786</c:v>
                      </c:pt>
                      <c:pt idx="2143">
                        <c:v>2181.143918</c:v>
                      </c:pt>
                      <c:pt idx="2144">
                        <c:v>2182.146381</c:v>
                      </c:pt>
                      <c:pt idx="2145">
                        <c:v>2183.146157</c:v>
                      </c:pt>
                      <c:pt idx="2146">
                        <c:v>2184.172713</c:v>
                      </c:pt>
                      <c:pt idx="2147">
                        <c:v>2185.177642</c:v>
                      </c:pt>
                      <c:pt idx="2148">
                        <c:v>2186.188882</c:v>
                      </c:pt>
                      <c:pt idx="2149">
                        <c:v>2187.201434</c:v>
                      </c:pt>
                      <c:pt idx="2150">
                        <c:v>2188.214161</c:v>
                      </c:pt>
                      <c:pt idx="2151">
                        <c:v>2189.21161</c:v>
                      </c:pt>
                      <c:pt idx="2152">
                        <c:v>2190.222275</c:v>
                      </c:pt>
                      <c:pt idx="2153">
                        <c:v>2191.238083</c:v>
                      </c:pt>
                      <c:pt idx="2154">
                        <c:v>2192.244678</c:v>
                      </c:pt>
                      <c:pt idx="2155">
                        <c:v>2193.256455</c:v>
                      </c:pt>
                      <c:pt idx="2156">
                        <c:v>2194.260613</c:v>
                      </c:pt>
                      <c:pt idx="2157">
                        <c:v>2195.263616</c:v>
                      </c:pt>
                      <c:pt idx="2158">
                        <c:v>2196.279244</c:v>
                      </c:pt>
                      <c:pt idx="2159">
                        <c:v>2197.273882</c:v>
                      </c:pt>
                      <c:pt idx="2160">
                        <c:v>2198.296875</c:v>
                      </c:pt>
                      <c:pt idx="2161">
                        <c:v>2199.312168</c:v>
                      </c:pt>
                      <c:pt idx="2162">
                        <c:v>2200.31532</c:v>
                      </c:pt>
                      <c:pt idx="2163">
                        <c:v>2201.319694</c:v>
                      </c:pt>
                      <c:pt idx="2164">
                        <c:v>2202.318507</c:v>
                      </c:pt>
                      <c:pt idx="2165">
                        <c:v>2203.319206</c:v>
                      </c:pt>
                      <c:pt idx="2166">
                        <c:v>2204.332012</c:v>
                      </c:pt>
                      <c:pt idx="2167">
                        <c:v>2205.340596</c:v>
                      </c:pt>
                      <c:pt idx="2168">
                        <c:v>2206.331912</c:v>
                      </c:pt>
                      <c:pt idx="2169">
                        <c:v>2207.345979</c:v>
                      </c:pt>
                      <c:pt idx="2170">
                        <c:v>2208.34445</c:v>
                      </c:pt>
                      <c:pt idx="2171">
                        <c:v>2209.334134</c:v>
                      </c:pt>
                      <c:pt idx="2172">
                        <c:v>2210.3342</c:v>
                      </c:pt>
                      <c:pt idx="2173">
                        <c:v>2211.336542</c:v>
                      </c:pt>
                      <c:pt idx="2174">
                        <c:v>2212.334103</c:v>
                      </c:pt>
                      <c:pt idx="2175">
                        <c:v>2213.346089</c:v>
                      </c:pt>
                      <c:pt idx="2176">
                        <c:v>2214.347039</c:v>
                      </c:pt>
                      <c:pt idx="2177">
                        <c:v>2215.357821</c:v>
                      </c:pt>
                      <c:pt idx="2178">
                        <c:v>2216.37484</c:v>
                      </c:pt>
                      <c:pt idx="2179">
                        <c:v>2217.364004</c:v>
                      </c:pt>
                      <c:pt idx="2180">
                        <c:v>2218.388684</c:v>
                      </c:pt>
                      <c:pt idx="2181">
                        <c:v>2219.380902</c:v>
                      </c:pt>
                      <c:pt idx="2182">
                        <c:v>2220.384801</c:v>
                      </c:pt>
                      <c:pt idx="2183">
                        <c:v>2221.39805</c:v>
                      </c:pt>
                      <c:pt idx="2184">
                        <c:v>2222.414259</c:v>
                      </c:pt>
                      <c:pt idx="2185">
                        <c:v>2223.411923</c:v>
                      </c:pt>
                      <c:pt idx="2186">
                        <c:v>2224.423664</c:v>
                      </c:pt>
                      <c:pt idx="2187">
                        <c:v>2225.422608</c:v>
                      </c:pt>
                      <c:pt idx="2188">
                        <c:v>2226.445956</c:v>
                      </c:pt>
                      <c:pt idx="2189">
                        <c:v>2227.469241</c:v>
                      </c:pt>
                      <c:pt idx="2190">
                        <c:v>2228.474754</c:v>
                      </c:pt>
                      <c:pt idx="2191">
                        <c:v>2229.486577</c:v>
                      </c:pt>
                      <c:pt idx="2192">
                        <c:v>2230.506131</c:v>
                      </c:pt>
                      <c:pt idx="2193">
                        <c:v>2231.534212</c:v>
                      </c:pt>
                      <c:pt idx="2194">
                        <c:v>2232.547071</c:v>
                      </c:pt>
                      <c:pt idx="2195">
                        <c:v>2233.569573</c:v>
                      </c:pt>
                      <c:pt idx="2196">
                        <c:v>2234.575674</c:v>
                      </c:pt>
                      <c:pt idx="2197">
                        <c:v>2235.587204</c:v>
                      </c:pt>
                      <c:pt idx="2198">
                        <c:v>2236.592571</c:v>
                      </c:pt>
                      <c:pt idx="2199">
                        <c:v>2237.616927</c:v>
                      </c:pt>
                      <c:pt idx="2200">
                        <c:v>2238.617718</c:v>
                      </c:pt>
                      <c:pt idx="2201">
                        <c:v>2239.638569</c:v>
                      </c:pt>
                      <c:pt idx="2202">
                        <c:v>2240.633612</c:v>
                      </c:pt>
                      <c:pt idx="2203">
                        <c:v>2241.538701</c:v>
                      </c:pt>
                      <c:pt idx="2204">
                        <c:v>2242.54427</c:v>
                      </c:pt>
                      <c:pt idx="2205">
                        <c:v>2243.546382</c:v>
                      </c:pt>
                      <c:pt idx="2206">
                        <c:v>2244.551999</c:v>
                      </c:pt>
                      <c:pt idx="2207">
                        <c:v>2245.574258</c:v>
                      </c:pt>
                      <c:pt idx="2208">
                        <c:v>2246.590244</c:v>
                      </c:pt>
                      <c:pt idx="2209">
                        <c:v>2247.592535</c:v>
                      </c:pt>
                      <c:pt idx="2210">
                        <c:v>2248.594091</c:v>
                      </c:pt>
                      <c:pt idx="2211">
                        <c:v>2249.601439</c:v>
                      </c:pt>
                      <c:pt idx="2212">
                        <c:v>2250.609945</c:v>
                      </c:pt>
                      <c:pt idx="2213">
                        <c:v>2251.626011</c:v>
                      </c:pt>
                      <c:pt idx="2214">
                        <c:v>2252.623367</c:v>
                      </c:pt>
                      <c:pt idx="2215">
                        <c:v>2253.628134</c:v>
                      </c:pt>
                      <c:pt idx="2216">
                        <c:v>2254.627923</c:v>
                      </c:pt>
                      <c:pt idx="2217">
                        <c:v>2255.634223</c:v>
                      </c:pt>
                      <c:pt idx="2218">
                        <c:v>2256.651194</c:v>
                      </c:pt>
                      <c:pt idx="2219">
                        <c:v>2257.671934</c:v>
                      </c:pt>
                      <c:pt idx="2220">
                        <c:v>2258.673511</c:v>
                      </c:pt>
                      <c:pt idx="2221">
                        <c:v>2259.672532</c:v>
                      </c:pt>
                      <c:pt idx="2222">
                        <c:v>2260.659489</c:v>
                      </c:pt>
                      <c:pt idx="2223">
                        <c:v>2261.673976</c:v>
                      </c:pt>
                      <c:pt idx="2224">
                        <c:v>2262.666824</c:v>
                      </c:pt>
                      <c:pt idx="2225">
                        <c:v>2263.672619</c:v>
                      </c:pt>
                      <c:pt idx="2226">
                        <c:v>2264.673123</c:v>
                      </c:pt>
                      <c:pt idx="2227">
                        <c:v>2265.669046</c:v>
                      </c:pt>
                      <c:pt idx="2228">
                        <c:v>2266.688815</c:v>
                      </c:pt>
                      <c:pt idx="2229">
                        <c:v>2267.688407</c:v>
                      </c:pt>
                      <c:pt idx="2230">
                        <c:v>2268.68769</c:v>
                      </c:pt>
                      <c:pt idx="2231">
                        <c:v>2269.689548</c:v>
                      </c:pt>
                      <c:pt idx="2232">
                        <c:v>2270.68882</c:v>
                      </c:pt>
                      <c:pt idx="2233">
                        <c:v>2271.68896</c:v>
                      </c:pt>
                      <c:pt idx="2234">
                        <c:v>2272.689221</c:v>
                      </c:pt>
                      <c:pt idx="2235">
                        <c:v>2273.693814</c:v>
                      </c:pt>
                      <c:pt idx="2236">
                        <c:v>2274.70894</c:v>
                      </c:pt>
                      <c:pt idx="2237">
                        <c:v>2275.722581</c:v>
                      </c:pt>
                      <c:pt idx="2238">
                        <c:v>2276.739044</c:v>
                      </c:pt>
                      <c:pt idx="2239">
                        <c:v>2277.751929</c:v>
                      </c:pt>
                      <c:pt idx="2240">
                        <c:v>2278.757457</c:v>
                      </c:pt>
                      <c:pt idx="2241">
                        <c:v>2279.773908</c:v>
                      </c:pt>
                      <c:pt idx="2242">
                        <c:v>2280.775511</c:v>
                      </c:pt>
                      <c:pt idx="2243">
                        <c:v>2281.774494</c:v>
                      </c:pt>
                      <c:pt idx="2244">
                        <c:v>2282.774806</c:v>
                      </c:pt>
                      <c:pt idx="2245">
                        <c:v>2283.775557</c:v>
                      </c:pt>
                      <c:pt idx="2246">
                        <c:v>2284.794574</c:v>
                      </c:pt>
                      <c:pt idx="2247">
                        <c:v>2285.808093</c:v>
                      </c:pt>
                      <c:pt idx="2248">
                        <c:v>2286.824195</c:v>
                      </c:pt>
                      <c:pt idx="2249">
                        <c:v>2287.838522</c:v>
                      </c:pt>
                      <c:pt idx="2250">
                        <c:v>2288.856603</c:v>
                      </c:pt>
                      <c:pt idx="2251">
                        <c:v>2289.871684</c:v>
                      </c:pt>
                      <c:pt idx="2252">
                        <c:v>2290.890298</c:v>
                      </c:pt>
                      <c:pt idx="2253">
                        <c:v>2291.882886</c:v>
                      </c:pt>
                      <c:pt idx="2254">
                        <c:v>2292.89262</c:v>
                      </c:pt>
                      <c:pt idx="2255">
                        <c:v>2293.894274</c:v>
                      </c:pt>
                      <c:pt idx="2256">
                        <c:v>2294.906676</c:v>
                      </c:pt>
                      <c:pt idx="2257">
                        <c:v>2295.908949</c:v>
                      </c:pt>
                      <c:pt idx="2258">
                        <c:v>2296.911298</c:v>
                      </c:pt>
                      <c:pt idx="2259">
                        <c:v>2297.927237</c:v>
                      </c:pt>
                      <c:pt idx="2260">
                        <c:v>2298.929281</c:v>
                      </c:pt>
                      <c:pt idx="2261">
                        <c:v>2299.943255</c:v>
                      </c:pt>
                      <c:pt idx="2262">
                        <c:v>2300.957973</c:v>
                      </c:pt>
                      <c:pt idx="2263">
                        <c:v>2301.961161</c:v>
                      </c:pt>
                      <c:pt idx="2264">
                        <c:v>2302.964402</c:v>
                      </c:pt>
                      <c:pt idx="2265">
                        <c:v>2303.97847</c:v>
                      </c:pt>
                      <c:pt idx="2266">
                        <c:v>2304.992566</c:v>
                      </c:pt>
                      <c:pt idx="2267">
                        <c:v>2306.006128</c:v>
                      </c:pt>
                      <c:pt idx="2268">
                        <c:v>2307.009407</c:v>
                      </c:pt>
                      <c:pt idx="2269">
                        <c:v>2308.030265</c:v>
                      </c:pt>
                      <c:pt idx="2270">
                        <c:v>2309.043649</c:v>
                      </c:pt>
                      <c:pt idx="2271">
                        <c:v>2310.058946</c:v>
                      </c:pt>
                      <c:pt idx="2272">
                        <c:v>2311.058798</c:v>
                      </c:pt>
                      <c:pt idx="2273">
                        <c:v>2312.076649</c:v>
                      </c:pt>
                      <c:pt idx="2274">
                        <c:v>2313.093728</c:v>
                      </c:pt>
                      <c:pt idx="2275">
                        <c:v>2314.095871</c:v>
                      </c:pt>
                      <c:pt idx="2276">
                        <c:v>2315.103823</c:v>
                      </c:pt>
                      <c:pt idx="2277">
                        <c:v>2316.111552</c:v>
                      </c:pt>
                      <c:pt idx="2278">
                        <c:v>2317.11827</c:v>
                      </c:pt>
                      <c:pt idx="2279">
                        <c:v>2318.137887</c:v>
                      </c:pt>
                      <c:pt idx="2280">
                        <c:v>2319.155809</c:v>
                      </c:pt>
                      <c:pt idx="2281">
                        <c:v>2320.150217</c:v>
                      </c:pt>
                      <c:pt idx="2282">
                        <c:v>2321.166275</c:v>
                      </c:pt>
                      <c:pt idx="2283">
                        <c:v>2322.196064</c:v>
                      </c:pt>
                      <c:pt idx="2284">
                        <c:v>2323.207107</c:v>
                      </c:pt>
                      <c:pt idx="2285">
                        <c:v>2324.216293</c:v>
                      </c:pt>
                      <c:pt idx="2286">
                        <c:v>2325.247555</c:v>
                      </c:pt>
                      <c:pt idx="2287">
                        <c:v>2326.260164</c:v>
                      </c:pt>
                      <c:pt idx="2288">
                        <c:v>2327.266931</c:v>
                      </c:pt>
                      <c:pt idx="2289">
                        <c:v>2328.283496</c:v>
                      </c:pt>
                      <c:pt idx="2290">
                        <c:v>2329.283374</c:v>
                      </c:pt>
                      <c:pt idx="2291">
                        <c:v>2330.283098</c:v>
                      </c:pt>
                      <c:pt idx="2292">
                        <c:v>2331.291538</c:v>
                      </c:pt>
                      <c:pt idx="2293">
                        <c:v>2332.30207</c:v>
                      </c:pt>
                      <c:pt idx="2294">
                        <c:v>2333.317712</c:v>
                      </c:pt>
                      <c:pt idx="2295">
                        <c:v>2334.314567</c:v>
                      </c:pt>
                      <c:pt idx="2296">
                        <c:v>2335.31316</c:v>
                      </c:pt>
                      <c:pt idx="2297">
                        <c:v>2336.317442</c:v>
                      </c:pt>
                      <c:pt idx="2298">
                        <c:v>2337.314464</c:v>
                      </c:pt>
                      <c:pt idx="2299">
                        <c:v>2338.326399</c:v>
                      </c:pt>
                      <c:pt idx="2300">
                        <c:v>2339.345333</c:v>
                      </c:pt>
                      <c:pt idx="2301">
                        <c:v>2340.350101</c:v>
                      </c:pt>
                      <c:pt idx="2302">
                        <c:v>2341.364417</c:v>
                      </c:pt>
                      <c:pt idx="2303">
                        <c:v>2342.380613</c:v>
                      </c:pt>
                      <c:pt idx="2304">
                        <c:v>2343.394523</c:v>
                      </c:pt>
                      <c:pt idx="2305">
                        <c:v>2344.401543</c:v>
                      </c:pt>
                      <c:pt idx="2306">
                        <c:v>2345.413206</c:v>
                      </c:pt>
                      <c:pt idx="2307">
                        <c:v>2346.436454</c:v>
                      </c:pt>
                      <c:pt idx="2308">
                        <c:v>2347.347141</c:v>
                      </c:pt>
                      <c:pt idx="2309">
                        <c:v>2348.359322</c:v>
                      </c:pt>
                      <c:pt idx="2310">
                        <c:v>2349.360288</c:v>
                      </c:pt>
                      <c:pt idx="2311">
                        <c:v>2350.369274</c:v>
                      </c:pt>
                      <c:pt idx="2312">
                        <c:v>2351.389327</c:v>
                      </c:pt>
                      <c:pt idx="2313">
                        <c:v>2352.394544</c:v>
                      </c:pt>
                      <c:pt idx="2314">
                        <c:v>2353.422158</c:v>
                      </c:pt>
                      <c:pt idx="2315">
                        <c:v>2354.41999</c:v>
                      </c:pt>
                      <c:pt idx="2316">
                        <c:v>2355.42831</c:v>
                      </c:pt>
                      <c:pt idx="2317">
                        <c:v>2356.441477</c:v>
                      </c:pt>
                      <c:pt idx="2318">
                        <c:v>2357.454341</c:v>
                      </c:pt>
                      <c:pt idx="2319">
                        <c:v>2358.461449</c:v>
                      </c:pt>
                      <c:pt idx="2320">
                        <c:v>2359.462507</c:v>
                      </c:pt>
                      <c:pt idx="2321">
                        <c:v>2360.472359</c:v>
                      </c:pt>
                      <c:pt idx="2322">
                        <c:v>2361.478567</c:v>
                      </c:pt>
                      <c:pt idx="2323">
                        <c:v>2362.488757</c:v>
                      </c:pt>
                      <c:pt idx="2324">
                        <c:v>2363.506838</c:v>
                      </c:pt>
                      <c:pt idx="2325">
                        <c:v>2364.522614</c:v>
                      </c:pt>
                      <c:pt idx="2326">
                        <c:v>2365.522257</c:v>
                      </c:pt>
                      <c:pt idx="2327">
                        <c:v>2366.536772</c:v>
                      </c:pt>
                      <c:pt idx="2328">
                        <c:v>2367.537225</c:v>
                      </c:pt>
                      <c:pt idx="2329">
                        <c:v>2368.549038</c:v>
                      </c:pt>
                      <c:pt idx="2330">
                        <c:v>2369.55062</c:v>
                      </c:pt>
                      <c:pt idx="2331">
                        <c:v>2370.570462</c:v>
                      </c:pt>
                      <c:pt idx="2332">
                        <c:v>2371.571838</c:v>
                      </c:pt>
                      <c:pt idx="2333">
                        <c:v>2372.587038</c:v>
                      </c:pt>
                      <c:pt idx="2334">
                        <c:v>2373.587743</c:v>
                      </c:pt>
                      <c:pt idx="2335">
                        <c:v>2374.58911</c:v>
                      </c:pt>
                      <c:pt idx="2336">
                        <c:v>2375.593954</c:v>
                      </c:pt>
                      <c:pt idx="2337">
                        <c:v>2376.59264</c:v>
                      </c:pt>
                      <c:pt idx="2338">
                        <c:v>2377.601311</c:v>
                      </c:pt>
                      <c:pt idx="2339">
                        <c:v>2378.59776</c:v>
                      </c:pt>
                      <c:pt idx="2340">
                        <c:v>2379.620084</c:v>
                      </c:pt>
                      <c:pt idx="2341">
                        <c:v>2380.635049</c:v>
                      </c:pt>
                      <c:pt idx="2342">
                        <c:v>2381.628935</c:v>
                      </c:pt>
                      <c:pt idx="2343">
                        <c:v>2382.638832</c:v>
                      </c:pt>
                      <c:pt idx="2344">
                        <c:v>2383.638677</c:v>
                      </c:pt>
                      <c:pt idx="2345">
                        <c:v>2384.651276</c:v>
                      </c:pt>
                      <c:pt idx="2346">
                        <c:v>2385.66818</c:v>
                      </c:pt>
                      <c:pt idx="2347">
                        <c:v>2386.684234</c:v>
                      </c:pt>
                      <c:pt idx="2348">
                        <c:v>2387.68871</c:v>
                      </c:pt>
                      <c:pt idx="2349">
                        <c:v>2388.70156</c:v>
                      </c:pt>
                      <c:pt idx="2350">
                        <c:v>2389.705407</c:v>
                      </c:pt>
                      <c:pt idx="2351">
                        <c:v>2390.696949</c:v>
                      </c:pt>
                      <c:pt idx="2352">
                        <c:v>2391.717297</c:v>
                      </c:pt>
                      <c:pt idx="2353">
                        <c:v>2392.726461</c:v>
                      </c:pt>
                      <c:pt idx="2354">
                        <c:v>2393.745416</c:v>
                      </c:pt>
                      <c:pt idx="2355">
                        <c:v>2394.740512</c:v>
                      </c:pt>
                      <c:pt idx="2356">
                        <c:v>2395.749889</c:v>
                      </c:pt>
                      <c:pt idx="2357">
                        <c:v>2396.76173</c:v>
                      </c:pt>
                      <c:pt idx="2358">
                        <c:v>2397.773686</c:v>
                      </c:pt>
                      <c:pt idx="2359">
                        <c:v>2398.783072</c:v>
                      </c:pt>
                      <c:pt idx="2360">
                        <c:v>2399.795532</c:v>
                      </c:pt>
                      <c:pt idx="2361">
                        <c:v>2400.791564</c:v>
                      </c:pt>
                      <c:pt idx="2362">
                        <c:v>2401.801881</c:v>
                      </c:pt>
                      <c:pt idx="2363">
                        <c:v>2402.82402</c:v>
                      </c:pt>
                      <c:pt idx="2364">
                        <c:v>2403.841472</c:v>
                      </c:pt>
                      <c:pt idx="2365">
                        <c:v>2404.846866</c:v>
                      </c:pt>
                      <c:pt idx="2366">
                        <c:v>2405.831564</c:v>
                      </c:pt>
                      <c:pt idx="2367">
                        <c:v>2406.844382</c:v>
                      </c:pt>
                      <c:pt idx="2368">
                        <c:v>2407.831755</c:v>
                      </c:pt>
                      <c:pt idx="2369">
                        <c:v>2408.848904</c:v>
                      </c:pt>
                      <c:pt idx="2370">
                        <c:v>2409.851179</c:v>
                      </c:pt>
                      <c:pt idx="2371">
                        <c:v>2410.853979</c:v>
                      </c:pt>
                      <c:pt idx="2372">
                        <c:v>2411.866796</c:v>
                      </c:pt>
                      <c:pt idx="2373">
                        <c:v>2412.885244</c:v>
                      </c:pt>
                      <c:pt idx="2374">
                        <c:v>2413.884256</c:v>
                      </c:pt>
                      <c:pt idx="2375">
                        <c:v>2414.886173</c:v>
                      </c:pt>
                      <c:pt idx="2376">
                        <c:v>2415.89323</c:v>
                      </c:pt>
                      <c:pt idx="2377">
                        <c:v>2416.884306</c:v>
                      </c:pt>
                      <c:pt idx="2378">
                        <c:v>2417.881102</c:v>
                      </c:pt>
                      <c:pt idx="2379">
                        <c:v>2418.898063</c:v>
                      </c:pt>
                      <c:pt idx="2380">
                        <c:v>2419.90402</c:v>
                      </c:pt>
                      <c:pt idx="2381">
                        <c:v>2420.919946</c:v>
                      </c:pt>
                      <c:pt idx="2382">
                        <c:v>2421.924487</c:v>
                      </c:pt>
                      <c:pt idx="2383">
                        <c:v>2422.919707</c:v>
                      </c:pt>
                      <c:pt idx="2384">
                        <c:v>2423.910518</c:v>
                      </c:pt>
                      <c:pt idx="2385">
                        <c:v>2424.924775</c:v>
                      </c:pt>
                      <c:pt idx="2386">
                        <c:v>2425.91012</c:v>
                      </c:pt>
                      <c:pt idx="2387">
                        <c:v>2426.928823</c:v>
                      </c:pt>
                      <c:pt idx="2388">
                        <c:v>2427.959643</c:v>
                      </c:pt>
                      <c:pt idx="2389">
                        <c:v>2428.964047</c:v>
                      </c:pt>
                      <c:pt idx="2390">
                        <c:v>2430.012332</c:v>
                      </c:pt>
                      <c:pt idx="2391">
                        <c:v>2431.031691</c:v>
                      </c:pt>
                      <c:pt idx="2392">
                        <c:v>2432.061475</c:v>
                      </c:pt>
                      <c:pt idx="2393">
                        <c:v>2433.075047</c:v>
                      </c:pt>
                      <c:pt idx="2394">
                        <c:v>2434.087741</c:v>
                      </c:pt>
                      <c:pt idx="2395">
                        <c:v>2435.09587</c:v>
                      </c:pt>
                      <c:pt idx="2396">
                        <c:v>2436.01128</c:v>
                      </c:pt>
                      <c:pt idx="2397">
                        <c:v>2437.007462</c:v>
                      </c:pt>
                      <c:pt idx="2398">
                        <c:v>2438.020113</c:v>
                      </c:pt>
                      <c:pt idx="2399">
                        <c:v>2439.033464</c:v>
                      </c:pt>
                      <c:pt idx="2400">
                        <c:v>2440.02291</c:v>
                      </c:pt>
                      <c:pt idx="2401">
                        <c:v>2441.033959</c:v>
                      </c:pt>
                      <c:pt idx="2402">
                        <c:v>2442.039261</c:v>
                      </c:pt>
                      <c:pt idx="2403">
                        <c:v>2443.049885</c:v>
                      </c:pt>
                      <c:pt idx="2404">
                        <c:v>2444.066764</c:v>
                      </c:pt>
                      <c:pt idx="2405">
                        <c:v>2445.073838</c:v>
                      </c:pt>
                      <c:pt idx="2406">
                        <c:v>2446.074043</c:v>
                      </c:pt>
                      <c:pt idx="2407">
                        <c:v>2447.078585</c:v>
                      </c:pt>
                      <c:pt idx="2408">
                        <c:v>2448.072987</c:v>
                      </c:pt>
                      <c:pt idx="2409">
                        <c:v>2449.07542</c:v>
                      </c:pt>
                      <c:pt idx="2410">
                        <c:v>2450.078956</c:v>
                      </c:pt>
                      <c:pt idx="2411">
                        <c:v>2451.085206</c:v>
                      </c:pt>
                      <c:pt idx="2412">
                        <c:v>2452.094079</c:v>
                      </c:pt>
                      <c:pt idx="2413">
                        <c:v>2453.095062</c:v>
                      </c:pt>
                      <c:pt idx="2414">
                        <c:v>2454.093836</c:v>
                      </c:pt>
                      <c:pt idx="2415">
                        <c:v>2455.084015</c:v>
                      </c:pt>
                      <c:pt idx="2416">
                        <c:v>2456.097432</c:v>
                      </c:pt>
                      <c:pt idx="2417">
                        <c:v>2457.097025</c:v>
                      </c:pt>
                      <c:pt idx="2418">
                        <c:v>2458.102266</c:v>
                      </c:pt>
                      <c:pt idx="2419">
                        <c:v>2459.112919</c:v>
                      </c:pt>
                      <c:pt idx="2420">
                        <c:v>2460.118053</c:v>
                      </c:pt>
                      <c:pt idx="2421">
                        <c:v>2461.116952</c:v>
                      </c:pt>
                      <c:pt idx="2422">
                        <c:v>2462.119829</c:v>
                      </c:pt>
                      <c:pt idx="2423">
                        <c:v>2463.139119</c:v>
                      </c:pt>
                      <c:pt idx="2424">
                        <c:v>2464.133241</c:v>
                      </c:pt>
                      <c:pt idx="2425">
                        <c:v>2465.135681</c:v>
                      </c:pt>
                      <c:pt idx="2426">
                        <c:v>2466.15732</c:v>
                      </c:pt>
                      <c:pt idx="2427">
                        <c:v>2467.163675</c:v>
                      </c:pt>
                      <c:pt idx="2428">
                        <c:v>2468.1877</c:v>
                      </c:pt>
                      <c:pt idx="2429">
                        <c:v>2469.185171</c:v>
                      </c:pt>
                      <c:pt idx="2430">
                        <c:v>2470.187536</c:v>
                      </c:pt>
                      <c:pt idx="2431">
                        <c:v>2471.185303</c:v>
                      </c:pt>
                      <c:pt idx="2432">
                        <c:v>2472.204677</c:v>
                      </c:pt>
                      <c:pt idx="2433">
                        <c:v>2473.213311</c:v>
                      </c:pt>
                      <c:pt idx="2434">
                        <c:v>2474.211292</c:v>
                      </c:pt>
                      <c:pt idx="2435">
                        <c:v>2475.226882</c:v>
                      </c:pt>
                      <c:pt idx="2436">
                        <c:v>2476.249864</c:v>
                      </c:pt>
                      <c:pt idx="2437">
                        <c:v>2477.238881</c:v>
                      </c:pt>
                      <c:pt idx="2438">
                        <c:v>2478.26669</c:v>
                      </c:pt>
                      <c:pt idx="2439">
                        <c:v>2479.281696</c:v>
                      </c:pt>
                      <c:pt idx="2440">
                        <c:v>2480.271531</c:v>
                      </c:pt>
                      <c:pt idx="2441">
                        <c:v>2481.271766</c:v>
                      </c:pt>
                      <c:pt idx="2442">
                        <c:v>2482.292841</c:v>
                      </c:pt>
                      <c:pt idx="2443">
                        <c:v>2483.305343</c:v>
                      </c:pt>
                      <c:pt idx="2444">
                        <c:v>2484.320055</c:v>
                      </c:pt>
                      <c:pt idx="2445">
                        <c:v>2485.336307</c:v>
                      </c:pt>
                      <c:pt idx="2446">
                        <c:v>2486.352074</c:v>
                      </c:pt>
                      <c:pt idx="2447">
                        <c:v>2487.368322</c:v>
                      </c:pt>
                      <c:pt idx="2448">
                        <c:v>2488.391894</c:v>
                      </c:pt>
                      <c:pt idx="2449">
                        <c:v>2489.396554</c:v>
                      </c:pt>
                      <c:pt idx="2450">
                        <c:v>2490.407534</c:v>
                      </c:pt>
                      <c:pt idx="2451">
                        <c:v>2491.417178</c:v>
                      </c:pt>
                      <c:pt idx="2452">
                        <c:v>2492.418134</c:v>
                      </c:pt>
                      <c:pt idx="2453">
                        <c:v>2493.428572</c:v>
                      </c:pt>
                      <c:pt idx="2454">
                        <c:v>2494.444487</c:v>
                      </c:pt>
                      <c:pt idx="2455">
                        <c:v>2495.458203</c:v>
                      </c:pt>
                      <c:pt idx="2456">
                        <c:v>2496.471198</c:v>
                      </c:pt>
                      <c:pt idx="2457">
                        <c:v>2497.473066</c:v>
                      </c:pt>
                      <c:pt idx="2458">
                        <c:v>2498.488774</c:v>
                      </c:pt>
                      <c:pt idx="2459">
                        <c:v>2499.505033</c:v>
                      </c:pt>
                      <c:pt idx="2460">
                        <c:v>2500.504759</c:v>
                      </c:pt>
                      <c:pt idx="2461">
                        <c:v>2501.508218</c:v>
                      </c:pt>
                      <c:pt idx="2462">
                        <c:v>2502.517568</c:v>
                      </c:pt>
                      <c:pt idx="2463">
                        <c:v>2503.521087</c:v>
                      </c:pt>
                      <c:pt idx="2464">
                        <c:v>2504.545337</c:v>
                      </c:pt>
                      <c:pt idx="2465">
                        <c:v>2505.540818</c:v>
                      </c:pt>
                      <c:pt idx="2466">
                        <c:v>2506.556297</c:v>
                      </c:pt>
                      <c:pt idx="2467">
                        <c:v>2507.572437</c:v>
                      </c:pt>
                      <c:pt idx="2468">
                        <c:v>2508.571629</c:v>
                      </c:pt>
                      <c:pt idx="2469">
                        <c:v>2509.59032</c:v>
                      </c:pt>
                      <c:pt idx="2470">
                        <c:v>2510.59337</c:v>
                      </c:pt>
                      <c:pt idx="2471">
                        <c:v>2511.608822</c:v>
                      </c:pt>
                      <c:pt idx="2472">
                        <c:v>2512.634707</c:v>
                      </c:pt>
                      <c:pt idx="2473">
                        <c:v>2513.624845</c:v>
                      </c:pt>
                      <c:pt idx="2474">
                        <c:v>2514.641126</c:v>
                      </c:pt>
                      <c:pt idx="2475">
                        <c:v>2515.642713</c:v>
                      </c:pt>
                      <c:pt idx="2476">
                        <c:v>2516.655097</c:v>
                      </c:pt>
                      <c:pt idx="2477">
                        <c:v>2517.661575</c:v>
                      </c:pt>
                      <c:pt idx="2478">
                        <c:v>2518.700223</c:v>
                      </c:pt>
                      <c:pt idx="2479">
                        <c:v>2519.706959</c:v>
                      </c:pt>
                      <c:pt idx="2480">
                        <c:v>2520.733782</c:v>
                      </c:pt>
                      <c:pt idx="2481">
                        <c:v>2521.644338</c:v>
                      </c:pt>
                      <c:pt idx="2482">
                        <c:v>2522.663727</c:v>
                      </c:pt>
                      <c:pt idx="2483">
                        <c:v>2523.665647</c:v>
                      </c:pt>
                      <c:pt idx="2484">
                        <c:v>2524.668976</c:v>
                      </c:pt>
                      <c:pt idx="2485">
                        <c:v>2525.678374</c:v>
                      </c:pt>
                      <c:pt idx="2486">
                        <c:v>2526.697366</c:v>
                      </c:pt>
                      <c:pt idx="2487">
                        <c:v>2527.699225</c:v>
                      </c:pt>
                      <c:pt idx="2488">
                        <c:v>2528.697792</c:v>
                      </c:pt>
                      <c:pt idx="2489">
                        <c:v>2529.721224</c:v>
                      </c:pt>
                      <c:pt idx="2490">
                        <c:v>2530.710303</c:v>
                      </c:pt>
                      <c:pt idx="2491">
                        <c:v>2531.717581</c:v>
                      </c:pt>
                      <c:pt idx="2492">
                        <c:v>2532.724128</c:v>
                      </c:pt>
                      <c:pt idx="2493">
                        <c:v>2533.728013</c:v>
                      </c:pt>
                      <c:pt idx="2494">
                        <c:v>2534.743777</c:v>
                      </c:pt>
                      <c:pt idx="2495">
                        <c:v>2535.744492</c:v>
                      </c:pt>
                      <c:pt idx="2496">
                        <c:v>2536.759761</c:v>
                      </c:pt>
                      <c:pt idx="2497">
                        <c:v>2537.770323</c:v>
                      </c:pt>
                      <c:pt idx="2498">
                        <c:v>2538.780384</c:v>
                      </c:pt>
                      <c:pt idx="2499">
                        <c:v>2539.789907</c:v>
                      </c:pt>
                      <c:pt idx="2500">
                        <c:v>2540.800333</c:v>
                      </c:pt>
                      <c:pt idx="2501">
                        <c:v>2541.804396</c:v>
                      </c:pt>
                      <c:pt idx="2502">
                        <c:v>2542.806256</c:v>
                      </c:pt>
                      <c:pt idx="2503">
                        <c:v>2543.812036</c:v>
                      </c:pt>
                      <c:pt idx="2504">
                        <c:v>2544.814935</c:v>
                      </c:pt>
                      <c:pt idx="2505">
                        <c:v>2545.814292</c:v>
                      </c:pt>
                      <c:pt idx="2506">
                        <c:v>2546.814976</c:v>
                      </c:pt>
                      <c:pt idx="2507">
                        <c:v>2547.81459</c:v>
                      </c:pt>
                      <c:pt idx="2508">
                        <c:v>2548.827642</c:v>
                      </c:pt>
                      <c:pt idx="2509">
                        <c:v>2549.817307</c:v>
                      </c:pt>
                      <c:pt idx="2510">
                        <c:v>2550.836194</c:v>
                      </c:pt>
                      <c:pt idx="2511">
                        <c:v>2551.846183</c:v>
                      </c:pt>
                      <c:pt idx="2512">
                        <c:v>2552.844094</c:v>
                      </c:pt>
                      <c:pt idx="2513">
                        <c:v>2553.848747</c:v>
                      </c:pt>
                      <c:pt idx="2514">
                        <c:v>2554.864673</c:v>
                      </c:pt>
                      <c:pt idx="2515">
                        <c:v>2555.87027</c:v>
                      </c:pt>
                      <c:pt idx="2516">
                        <c:v>2556.883712</c:v>
                      </c:pt>
                      <c:pt idx="2517">
                        <c:v>2557.890075</c:v>
                      </c:pt>
                      <c:pt idx="2518">
                        <c:v>2558.897203</c:v>
                      </c:pt>
                      <c:pt idx="2519">
                        <c:v>2559.909956</c:v>
                      </c:pt>
                      <c:pt idx="2520">
                        <c:v>2560.920147</c:v>
                      </c:pt>
                      <c:pt idx="2521">
                        <c:v>2561.925127</c:v>
                      </c:pt>
                      <c:pt idx="2522">
                        <c:v>2562.938547</c:v>
                      </c:pt>
                      <c:pt idx="2523">
                        <c:v>2563.942456</c:v>
                      </c:pt>
                      <c:pt idx="2524">
                        <c:v>2564.969073</c:v>
                      </c:pt>
                      <c:pt idx="2525">
                        <c:v>2565.985202</c:v>
                      </c:pt>
                      <c:pt idx="2526">
                        <c:v>2567.001039</c:v>
                      </c:pt>
                      <c:pt idx="2527">
                        <c:v>2568.014475</c:v>
                      </c:pt>
                      <c:pt idx="2528">
                        <c:v>2569.017904</c:v>
                      </c:pt>
                      <c:pt idx="2529">
                        <c:v>2570.016108</c:v>
                      </c:pt>
                      <c:pt idx="2530">
                        <c:v>2571.026697</c:v>
                      </c:pt>
                      <c:pt idx="2531">
                        <c:v>2572.029687</c:v>
                      </c:pt>
                      <c:pt idx="2532">
                        <c:v>2573.030347</c:v>
                      </c:pt>
                      <c:pt idx="2533">
                        <c:v>2574.032718</c:v>
                      </c:pt>
                      <c:pt idx="2534">
                        <c:v>2575.045254</c:v>
                      </c:pt>
                      <c:pt idx="2535">
                        <c:v>2576.056084</c:v>
                      </c:pt>
                      <c:pt idx="2536">
                        <c:v>2577.076988</c:v>
                      </c:pt>
                      <c:pt idx="2537">
                        <c:v>2578.076123</c:v>
                      </c:pt>
                      <c:pt idx="2538">
                        <c:v>2579.073873</c:v>
                      </c:pt>
                      <c:pt idx="2539">
                        <c:v>2580.080336</c:v>
                      </c:pt>
                      <c:pt idx="2540">
                        <c:v>2581.075038</c:v>
                      </c:pt>
                      <c:pt idx="2541">
                        <c:v>2582.094259</c:v>
                      </c:pt>
                      <c:pt idx="2542">
                        <c:v>2583.094753</c:v>
                      </c:pt>
                      <c:pt idx="2543">
                        <c:v>2584.095529</c:v>
                      </c:pt>
                      <c:pt idx="2544">
                        <c:v>2585.111664</c:v>
                      </c:pt>
                      <c:pt idx="2545">
                        <c:v>2586.123337</c:v>
                      </c:pt>
                      <c:pt idx="2546">
                        <c:v>2587.119881</c:v>
                      </c:pt>
                      <c:pt idx="2547">
                        <c:v>2588.131291</c:v>
                      </c:pt>
                      <c:pt idx="2548">
                        <c:v>2589.142462</c:v>
                      </c:pt>
                      <c:pt idx="2549">
                        <c:v>2590.132636</c:v>
                      </c:pt>
                      <c:pt idx="2550">
                        <c:v>2591.144867</c:v>
                      </c:pt>
                      <c:pt idx="2551">
                        <c:v>2592.15882</c:v>
                      </c:pt>
                      <c:pt idx="2552">
                        <c:v>2593.158731</c:v>
                      </c:pt>
                      <c:pt idx="2553">
                        <c:v>2594.17179</c:v>
                      </c:pt>
                      <c:pt idx="2554">
                        <c:v>2595.172573</c:v>
                      </c:pt>
                      <c:pt idx="2555">
                        <c:v>2596.168115</c:v>
                      </c:pt>
                      <c:pt idx="2556">
                        <c:v>2597.174768</c:v>
                      </c:pt>
                      <c:pt idx="2557">
                        <c:v>2598.188119</c:v>
                      </c:pt>
                      <c:pt idx="2558">
                        <c:v>2599.18355</c:v>
                      </c:pt>
                      <c:pt idx="2559">
                        <c:v>2600.201696</c:v>
                      </c:pt>
                      <c:pt idx="2560">
                        <c:v>2601.206857</c:v>
                      </c:pt>
                      <c:pt idx="2561">
                        <c:v>2602.216674</c:v>
                      </c:pt>
                      <c:pt idx="2562">
                        <c:v>2603.214626</c:v>
                      </c:pt>
                      <c:pt idx="2563">
                        <c:v>2604.209105</c:v>
                      </c:pt>
                      <c:pt idx="2564">
                        <c:v>2605.229563</c:v>
                      </c:pt>
                      <c:pt idx="2565">
                        <c:v>2606.239437</c:v>
                      </c:pt>
                      <c:pt idx="2566">
                        <c:v>2607.263631</c:v>
                      </c:pt>
                      <c:pt idx="2567">
                        <c:v>2608.262337</c:v>
                      </c:pt>
                      <c:pt idx="2568">
                        <c:v>2609.283309</c:v>
                      </c:pt>
                      <c:pt idx="2569">
                        <c:v>2610.295833</c:v>
                      </c:pt>
                      <c:pt idx="2570">
                        <c:v>2611.298343</c:v>
                      </c:pt>
                      <c:pt idx="2571">
                        <c:v>2612.303271</c:v>
                      </c:pt>
                      <c:pt idx="2572">
                        <c:v>2613.30266</c:v>
                      </c:pt>
                      <c:pt idx="2573">
                        <c:v>2614.317071</c:v>
                      </c:pt>
                      <c:pt idx="2574">
                        <c:v>2615.337207</c:v>
                      </c:pt>
                      <c:pt idx="2575">
                        <c:v>2616.351348</c:v>
                      </c:pt>
                      <c:pt idx="2576">
                        <c:v>2617.374059</c:v>
                      </c:pt>
                      <c:pt idx="2577">
                        <c:v>2618.393668</c:v>
                      </c:pt>
                      <c:pt idx="2578">
                        <c:v>2619.416705</c:v>
                      </c:pt>
                      <c:pt idx="2579">
                        <c:v>2620.452403</c:v>
                      </c:pt>
                      <c:pt idx="2580">
                        <c:v>2621.443956</c:v>
                      </c:pt>
                      <c:pt idx="2581">
                        <c:v>2622.457728</c:v>
                      </c:pt>
                      <c:pt idx="2582">
                        <c:v>2623.481784</c:v>
                      </c:pt>
                      <c:pt idx="2583">
                        <c:v>2624.394609</c:v>
                      </c:pt>
                      <c:pt idx="2584">
                        <c:v>2625.405166</c:v>
                      </c:pt>
                      <c:pt idx="2585">
                        <c:v>2626.420243</c:v>
                      </c:pt>
                      <c:pt idx="2586">
                        <c:v>2627.435774</c:v>
                      </c:pt>
                      <c:pt idx="2587">
                        <c:v>2628.428908</c:v>
                      </c:pt>
                      <c:pt idx="2588">
                        <c:v>2629.445524</c:v>
                      </c:pt>
                      <c:pt idx="2589">
                        <c:v>2630.451674</c:v>
                      </c:pt>
                      <c:pt idx="2590">
                        <c:v>2631.444183</c:v>
                      </c:pt>
                      <c:pt idx="2591">
                        <c:v>2632.443867</c:v>
                      </c:pt>
                      <c:pt idx="2592">
                        <c:v>2633.463843</c:v>
                      </c:pt>
                      <c:pt idx="2593">
                        <c:v>2634.485717</c:v>
                      </c:pt>
                      <c:pt idx="2594">
                        <c:v>2635.480936</c:v>
                      </c:pt>
                      <c:pt idx="2595">
                        <c:v>2636.485078</c:v>
                      </c:pt>
                      <c:pt idx="2596">
                        <c:v>2637.484206</c:v>
                      </c:pt>
                      <c:pt idx="2597">
                        <c:v>2638.479157</c:v>
                      </c:pt>
                      <c:pt idx="2598">
                        <c:v>2639.488154</c:v>
                      </c:pt>
                      <c:pt idx="2599">
                        <c:v>2640.517541</c:v>
                      </c:pt>
                      <c:pt idx="2600">
                        <c:v>2641.509142</c:v>
                      </c:pt>
                      <c:pt idx="2601">
                        <c:v>2642.516908</c:v>
                      </c:pt>
                      <c:pt idx="2602">
                        <c:v>2643.515864</c:v>
                      </c:pt>
                      <c:pt idx="2603">
                        <c:v>2644.518463</c:v>
                      </c:pt>
                      <c:pt idx="2604">
                        <c:v>2645.521968</c:v>
                      </c:pt>
                      <c:pt idx="2605">
                        <c:v>2646.519161</c:v>
                      </c:pt>
                      <c:pt idx="2606">
                        <c:v>2647.535393</c:v>
                      </c:pt>
                      <c:pt idx="2607">
                        <c:v>2648.542111</c:v>
                      </c:pt>
                      <c:pt idx="2608">
                        <c:v>2649.551689</c:v>
                      </c:pt>
                      <c:pt idx="2609">
                        <c:v>2650.556883</c:v>
                      </c:pt>
                      <c:pt idx="2610">
                        <c:v>2651.568754</c:v>
                      </c:pt>
                      <c:pt idx="2611">
                        <c:v>2652.591972</c:v>
                      </c:pt>
                      <c:pt idx="2612">
                        <c:v>2653.606342</c:v>
                      </c:pt>
                      <c:pt idx="2613">
                        <c:v>2654.607172</c:v>
                      </c:pt>
                      <c:pt idx="2614">
                        <c:v>2655.60625</c:v>
                      </c:pt>
                      <c:pt idx="2615">
                        <c:v>2656.609257</c:v>
                      </c:pt>
                      <c:pt idx="2616">
                        <c:v>2657.608268</c:v>
                      </c:pt>
                      <c:pt idx="2617">
                        <c:v>2658.604786</c:v>
                      </c:pt>
                      <c:pt idx="2618">
                        <c:v>2659.610124</c:v>
                      </c:pt>
                      <c:pt idx="2619">
                        <c:v>2660.604074</c:v>
                      </c:pt>
                      <c:pt idx="2620">
                        <c:v>2661.623803</c:v>
                      </c:pt>
                      <c:pt idx="2621">
                        <c:v>2662.638682</c:v>
                      </c:pt>
                      <c:pt idx="2622">
                        <c:v>2663.655879</c:v>
                      </c:pt>
                      <c:pt idx="2623">
                        <c:v>2664.663544</c:v>
                      </c:pt>
                      <c:pt idx="2624">
                        <c:v>2665.676977</c:v>
                      </c:pt>
                      <c:pt idx="2625">
                        <c:v>2666.691957</c:v>
                      </c:pt>
                      <c:pt idx="2626">
                        <c:v>2667.705383</c:v>
                      </c:pt>
                      <c:pt idx="2627">
                        <c:v>2668.709359</c:v>
                      </c:pt>
                      <c:pt idx="2628">
                        <c:v>2669.723756</c:v>
                      </c:pt>
                      <c:pt idx="2629">
                        <c:v>2670.737787</c:v>
                      </c:pt>
                      <c:pt idx="2630">
                        <c:v>2671.748508</c:v>
                      </c:pt>
                      <c:pt idx="2631">
                        <c:v>2672.75487</c:v>
                      </c:pt>
                      <c:pt idx="2632">
                        <c:v>2673.756038</c:v>
                      </c:pt>
                      <c:pt idx="2633">
                        <c:v>2674.783323</c:v>
                      </c:pt>
                      <c:pt idx="2634">
                        <c:v>2675.77633</c:v>
                      </c:pt>
                      <c:pt idx="2635">
                        <c:v>2676.777817</c:v>
                      </c:pt>
                      <c:pt idx="2636">
                        <c:v>2677.790242</c:v>
                      </c:pt>
                      <c:pt idx="2637">
                        <c:v>2678.799072</c:v>
                      </c:pt>
                      <c:pt idx="2638">
                        <c:v>2679.791819</c:v>
                      </c:pt>
                      <c:pt idx="2639">
                        <c:v>2680.809206</c:v>
                      </c:pt>
                      <c:pt idx="2640">
                        <c:v>2681.808864</c:v>
                      </c:pt>
                      <c:pt idx="2641">
                        <c:v>2682.809229</c:v>
                      </c:pt>
                      <c:pt idx="2642">
                        <c:v>2683.821961</c:v>
                      </c:pt>
                      <c:pt idx="2643">
                        <c:v>2684.841033</c:v>
                      </c:pt>
                      <c:pt idx="2644">
                        <c:v>2685.843242</c:v>
                      </c:pt>
                      <c:pt idx="2645">
                        <c:v>2686.839155</c:v>
                      </c:pt>
                      <c:pt idx="2646">
                        <c:v>2687.85587</c:v>
                      </c:pt>
                      <c:pt idx="2647">
                        <c:v>2688.847509</c:v>
                      </c:pt>
                      <c:pt idx="2648">
                        <c:v>2689.86238</c:v>
                      </c:pt>
                      <c:pt idx="2649">
                        <c:v>2690.881827</c:v>
                      </c:pt>
                      <c:pt idx="2650">
                        <c:v>2691.896305</c:v>
                      </c:pt>
                      <c:pt idx="2651">
                        <c:v>2692.910267</c:v>
                      </c:pt>
                      <c:pt idx="2652">
                        <c:v>2693.927989</c:v>
                      </c:pt>
                      <c:pt idx="2653">
                        <c:v>2694.939278</c:v>
                      </c:pt>
                      <c:pt idx="2654">
                        <c:v>2695.928216</c:v>
                      </c:pt>
                      <c:pt idx="2655">
                        <c:v>2696.945757</c:v>
                      </c:pt>
                      <c:pt idx="2656">
                        <c:v>2697.962197</c:v>
                      </c:pt>
                      <c:pt idx="2657">
                        <c:v>2698.964659</c:v>
                      </c:pt>
                      <c:pt idx="2658">
                        <c:v>2699.959218</c:v>
                      </c:pt>
                      <c:pt idx="2659">
                        <c:v>2700.967667</c:v>
                      </c:pt>
                      <c:pt idx="2660">
                        <c:v>2701.9788</c:v>
                      </c:pt>
                      <c:pt idx="2661">
                        <c:v>2702.990939</c:v>
                      </c:pt>
                      <c:pt idx="2662">
                        <c:v>2704.014518</c:v>
                      </c:pt>
                      <c:pt idx="2663">
                        <c:v>2705.025328</c:v>
                      </c:pt>
                      <c:pt idx="2664">
                        <c:v>2706.053437</c:v>
                      </c:pt>
                      <c:pt idx="2665">
                        <c:v>2707.073971</c:v>
                      </c:pt>
                      <c:pt idx="2666">
                        <c:v>2708.087908</c:v>
                      </c:pt>
                      <c:pt idx="2667">
                        <c:v>2709.087529</c:v>
                      </c:pt>
                      <c:pt idx="2668">
                        <c:v>2710.100532</c:v>
                      </c:pt>
                      <c:pt idx="2669">
                        <c:v>2711.108116</c:v>
                      </c:pt>
                      <c:pt idx="2670">
                        <c:v>2712.115092</c:v>
                      </c:pt>
                      <c:pt idx="2671">
                        <c:v>2713.114641</c:v>
                      </c:pt>
                      <c:pt idx="2672">
                        <c:v>2714.13186</c:v>
                      </c:pt>
                      <c:pt idx="2673">
                        <c:v>2715.132937</c:v>
                      </c:pt>
                      <c:pt idx="2674">
                        <c:v>2716.150092</c:v>
                      </c:pt>
                      <c:pt idx="2675">
                        <c:v>2717.179587</c:v>
                      </c:pt>
                      <c:pt idx="2676">
                        <c:v>2718.200828</c:v>
                      </c:pt>
                      <c:pt idx="2677">
                        <c:v>2719.197374</c:v>
                      </c:pt>
                      <c:pt idx="2678">
                        <c:v>2720.196316</c:v>
                      </c:pt>
                      <c:pt idx="2679">
                        <c:v>2721.198246</c:v>
                      </c:pt>
                      <c:pt idx="2680">
                        <c:v>2722.201922</c:v>
                      </c:pt>
                      <c:pt idx="2681">
                        <c:v>2723.21547</c:v>
                      </c:pt>
                      <c:pt idx="2682">
                        <c:v>2724.22612</c:v>
                      </c:pt>
                      <c:pt idx="2683">
                        <c:v>2725.244889</c:v>
                      </c:pt>
                      <c:pt idx="2684">
                        <c:v>2726.262503</c:v>
                      </c:pt>
                      <c:pt idx="2685">
                        <c:v>2727.263464</c:v>
                      </c:pt>
                      <c:pt idx="2686">
                        <c:v>2728.27657</c:v>
                      </c:pt>
                      <c:pt idx="2687">
                        <c:v>2729.292418</c:v>
                      </c:pt>
                      <c:pt idx="2688">
                        <c:v>2730.312574</c:v>
                      </c:pt>
                      <c:pt idx="2689">
                        <c:v>2731.312464</c:v>
                      </c:pt>
                      <c:pt idx="2690">
                        <c:v>2732.302385</c:v>
                      </c:pt>
                      <c:pt idx="2691">
                        <c:v>2733.335269</c:v>
                      </c:pt>
                      <c:pt idx="2692">
                        <c:v>2734.347538</c:v>
                      </c:pt>
                      <c:pt idx="2693">
                        <c:v>2735.374945</c:v>
                      </c:pt>
                      <c:pt idx="2694">
                        <c:v>2736.389232</c:v>
                      </c:pt>
                      <c:pt idx="2695">
                        <c:v>2737.412847</c:v>
                      </c:pt>
                      <c:pt idx="2696">
                        <c:v>2738.426203</c:v>
                      </c:pt>
                      <c:pt idx="2697">
                        <c:v>2739.447523</c:v>
                      </c:pt>
                      <c:pt idx="2698">
                        <c:v>2740.451291</c:v>
                      </c:pt>
                      <c:pt idx="2699">
                        <c:v>2741.463102</c:v>
                      </c:pt>
                      <c:pt idx="2700">
                        <c:v>2742.382097</c:v>
                      </c:pt>
                      <c:pt idx="2701">
                        <c:v>2743.402695</c:v>
                      </c:pt>
                      <c:pt idx="2702">
                        <c:v>2744.406171</c:v>
                      </c:pt>
                      <c:pt idx="2703">
                        <c:v>2745.395303</c:v>
                      </c:pt>
                      <c:pt idx="2704">
                        <c:v>2746.398915</c:v>
                      </c:pt>
                      <c:pt idx="2705">
                        <c:v>2747.414781</c:v>
                      </c:pt>
                      <c:pt idx="2706">
                        <c:v>2748.423933</c:v>
                      </c:pt>
                      <c:pt idx="2707">
                        <c:v>2749.410524</c:v>
                      </c:pt>
                      <c:pt idx="2708">
                        <c:v>2750.41707</c:v>
                      </c:pt>
                      <c:pt idx="2709">
                        <c:v>2751.419956</c:v>
                      </c:pt>
                      <c:pt idx="2710">
                        <c:v>2752.417714</c:v>
                      </c:pt>
                      <c:pt idx="2711">
                        <c:v>2753.423643</c:v>
                      </c:pt>
                      <c:pt idx="2712">
                        <c:v>2754.432003</c:v>
                      </c:pt>
                      <c:pt idx="2713">
                        <c:v>2755.425527</c:v>
                      </c:pt>
                      <c:pt idx="2714">
                        <c:v>2756.438544</c:v>
                      </c:pt>
                      <c:pt idx="2715">
                        <c:v>2757.436908</c:v>
                      </c:pt>
                      <c:pt idx="2716">
                        <c:v>2758.44624</c:v>
                      </c:pt>
                      <c:pt idx="2717">
                        <c:v>2759.448212</c:v>
                      </c:pt>
                      <c:pt idx="2718">
                        <c:v>2760.450446</c:v>
                      </c:pt>
                      <c:pt idx="2719">
                        <c:v>2761.447685</c:v>
                      </c:pt>
                      <c:pt idx="2720">
                        <c:v>2762.451699</c:v>
                      </c:pt>
                      <c:pt idx="2721">
                        <c:v>2763.457975</c:v>
                      </c:pt>
                      <c:pt idx="2722">
                        <c:v>2764.461664</c:v>
                      </c:pt>
                      <c:pt idx="2723">
                        <c:v>2765.460061</c:v>
                      </c:pt>
                      <c:pt idx="2724">
                        <c:v>2766.471442</c:v>
                      </c:pt>
                      <c:pt idx="2725">
                        <c:v>2767.466816</c:v>
                      </c:pt>
                      <c:pt idx="2726">
                        <c:v>2768.468128</c:v>
                      </c:pt>
                      <c:pt idx="2727">
                        <c:v>2769.46649</c:v>
                      </c:pt>
                      <c:pt idx="2728">
                        <c:v>2770.486328</c:v>
                      </c:pt>
                      <c:pt idx="2729">
                        <c:v>2771.493039</c:v>
                      </c:pt>
                      <c:pt idx="2730">
                        <c:v>2772.502888</c:v>
                      </c:pt>
                      <c:pt idx="2731">
                        <c:v>2773.505581</c:v>
                      </c:pt>
                      <c:pt idx="2732">
                        <c:v>2774.522933</c:v>
                      </c:pt>
                      <c:pt idx="2733">
                        <c:v>2775.542515</c:v>
                      </c:pt>
                      <c:pt idx="2734">
                        <c:v>2776.551705</c:v>
                      </c:pt>
                      <c:pt idx="2735">
                        <c:v>2777.551988</c:v>
                      </c:pt>
                      <c:pt idx="2736">
                        <c:v>2778.557877</c:v>
                      </c:pt>
                      <c:pt idx="2737">
                        <c:v>2779.562343</c:v>
                      </c:pt>
                      <c:pt idx="2738">
                        <c:v>2780.565514</c:v>
                      </c:pt>
                      <c:pt idx="2739">
                        <c:v>2781.55826</c:v>
                      </c:pt>
                      <c:pt idx="2740">
                        <c:v>2782.568145</c:v>
                      </c:pt>
                      <c:pt idx="2741">
                        <c:v>2783.587931</c:v>
                      </c:pt>
                      <c:pt idx="2742">
                        <c:v>2784.595173</c:v>
                      </c:pt>
                      <c:pt idx="2743">
                        <c:v>2785.607594</c:v>
                      </c:pt>
                      <c:pt idx="2744">
                        <c:v>2786.60767</c:v>
                      </c:pt>
                      <c:pt idx="2745">
                        <c:v>2787.604945</c:v>
                      </c:pt>
                      <c:pt idx="2746">
                        <c:v>2788.62495</c:v>
                      </c:pt>
                      <c:pt idx="2747">
                        <c:v>2789.636621</c:v>
                      </c:pt>
                      <c:pt idx="2748">
                        <c:v>2790.633208</c:v>
                      </c:pt>
                      <c:pt idx="2749">
                        <c:v>2791.642789</c:v>
                      </c:pt>
                      <c:pt idx="2750">
                        <c:v>2792.641615</c:v>
                      </c:pt>
                      <c:pt idx="2751">
                        <c:v>2793.671841</c:v>
                      </c:pt>
                      <c:pt idx="2752">
                        <c:v>2794.678875</c:v>
                      </c:pt>
                      <c:pt idx="2753">
                        <c:v>2795.676383</c:v>
                      </c:pt>
                      <c:pt idx="2754">
                        <c:v>2796.726363</c:v>
                      </c:pt>
                      <c:pt idx="2755">
                        <c:v>2797.634226</c:v>
                      </c:pt>
                      <c:pt idx="2756">
                        <c:v>2798.638708</c:v>
                      </c:pt>
                      <c:pt idx="2757">
                        <c:v>2799.637372</c:v>
                      </c:pt>
                      <c:pt idx="2758">
                        <c:v>2800.645258</c:v>
                      </c:pt>
                      <c:pt idx="2759">
                        <c:v>2801.672044</c:v>
                      </c:pt>
                      <c:pt idx="2760">
                        <c:v>2802.670289</c:v>
                      </c:pt>
                      <c:pt idx="2761">
                        <c:v>2803.668193</c:v>
                      </c:pt>
                      <c:pt idx="2762">
                        <c:v>2804.671277</c:v>
                      </c:pt>
                      <c:pt idx="2763">
                        <c:v>2805.671012</c:v>
                      </c:pt>
                      <c:pt idx="2764">
                        <c:v>2806.686149</c:v>
                      </c:pt>
                      <c:pt idx="2765">
                        <c:v>2807.701038</c:v>
                      </c:pt>
                      <c:pt idx="2766">
                        <c:v>2808.701844</c:v>
                      </c:pt>
                      <c:pt idx="2767">
                        <c:v>2809.705</c:v>
                      </c:pt>
                      <c:pt idx="2768">
                        <c:v>2810.701916</c:v>
                      </c:pt>
                      <c:pt idx="2769">
                        <c:v>2811.712968</c:v>
                      </c:pt>
                      <c:pt idx="2770">
                        <c:v>2812.714179</c:v>
                      </c:pt>
                      <c:pt idx="2771">
                        <c:v>2813.715075</c:v>
                      </c:pt>
                      <c:pt idx="2772">
                        <c:v>2814.725537</c:v>
                      </c:pt>
                      <c:pt idx="2773">
                        <c:v>2815.736287</c:v>
                      </c:pt>
                      <c:pt idx="2774">
                        <c:v>2816.73738</c:v>
                      </c:pt>
                      <c:pt idx="2775">
                        <c:v>2817.736136</c:v>
                      </c:pt>
                      <c:pt idx="2776">
                        <c:v>2818.738758</c:v>
                      </c:pt>
                      <c:pt idx="2777">
                        <c:v>2819.747372</c:v>
                      </c:pt>
                      <c:pt idx="2778">
                        <c:v>2820.762082</c:v>
                      </c:pt>
                      <c:pt idx="2779">
                        <c:v>2821.76763</c:v>
                      </c:pt>
                      <c:pt idx="2780">
                        <c:v>2822.769349</c:v>
                      </c:pt>
                      <c:pt idx="2781">
                        <c:v>2823.787562</c:v>
                      </c:pt>
                      <c:pt idx="2782">
                        <c:v>2824.787142</c:v>
                      </c:pt>
                      <c:pt idx="2783">
                        <c:v>2825.792095</c:v>
                      </c:pt>
                      <c:pt idx="2784">
                        <c:v>2826.804335</c:v>
                      </c:pt>
                      <c:pt idx="2785">
                        <c:v>2827.825412</c:v>
                      </c:pt>
                      <c:pt idx="2786">
                        <c:v>2828.82796</c:v>
                      </c:pt>
                      <c:pt idx="2787">
                        <c:v>2829.839104</c:v>
                      </c:pt>
                      <c:pt idx="2788">
                        <c:v>2830.839917</c:v>
                      </c:pt>
                      <c:pt idx="2789">
                        <c:v>2831.836507</c:v>
                      </c:pt>
                      <c:pt idx="2790">
                        <c:v>2832.840801</c:v>
                      </c:pt>
                      <c:pt idx="2791">
                        <c:v>2833.857821</c:v>
                      </c:pt>
                      <c:pt idx="2792">
                        <c:v>2834.854997</c:v>
                      </c:pt>
                      <c:pt idx="2793">
                        <c:v>2835.867687</c:v>
                      </c:pt>
                      <c:pt idx="2794">
                        <c:v>2836.877838</c:v>
                      </c:pt>
                      <c:pt idx="2795">
                        <c:v>2837.888956</c:v>
                      </c:pt>
                      <c:pt idx="2796">
                        <c:v>2838.90469</c:v>
                      </c:pt>
                      <c:pt idx="2797">
                        <c:v>2839.91966</c:v>
                      </c:pt>
                      <c:pt idx="2798">
                        <c:v>2840.938352</c:v>
                      </c:pt>
                      <c:pt idx="2799">
                        <c:v>2841.940928</c:v>
                      </c:pt>
                      <c:pt idx="2800">
                        <c:v>2842.952241</c:v>
                      </c:pt>
                      <c:pt idx="2801">
                        <c:v>2843.958661</c:v>
                      </c:pt>
                      <c:pt idx="2802">
                        <c:v>2844.961246</c:v>
                      </c:pt>
                      <c:pt idx="2803">
                        <c:v>2845.957206</c:v>
                      </c:pt>
                      <c:pt idx="2804">
                        <c:v>2846.971974</c:v>
                      </c:pt>
                      <c:pt idx="2805">
                        <c:v>2847.992373</c:v>
                      </c:pt>
                      <c:pt idx="2806">
                        <c:v>2848.992437</c:v>
                      </c:pt>
                      <c:pt idx="2807">
                        <c:v>2849.992142</c:v>
                      </c:pt>
                      <c:pt idx="2808">
                        <c:v>2851.008977</c:v>
                      </c:pt>
                      <c:pt idx="2809">
                        <c:v>2852.007419</c:v>
                      </c:pt>
                      <c:pt idx="2810">
                        <c:v>2853.01837</c:v>
                      </c:pt>
                      <c:pt idx="2811">
                        <c:v>2854.031472</c:v>
                      </c:pt>
                      <c:pt idx="2812">
                        <c:v>2855.037365</c:v>
                      </c:pt>
                      <c:pt idx="2813">
                        <c:v>2856.059693</c:v>
                      </c:pt>
                      <c:pt idx="2814">
                        <c:v>2857.07524</c:v>
                      </c:pt>
                      <c:pt idx="2815">
                        <c:v>2858.082785</c:v>
                      </c:pt>
                      <c:pt idx="2816">
                        <c:v>2859.103869</c:v>
                      </c:pt>
                      <c:pt idx="2817">
                        <c:v>2860.100598</c:v>
                      </c:pt>
                      <c:pt idx="2818">
                        <c:v>2861.116003</c:v>
                      </c:pt>
                      <c:pt idx="2819">
                        <c:v>2862.141529</c:v>
                      </c:pt>
                      <c:pt idx="2820">
                        <c:v>2863.141381</c:v>
                      </c:pt>
                      <c:pt idx="2821">
                        <c:v>2864.132267</c:v>
                      </c:pt>
                      <c:pt idx="2822">
                        <c:v>2865.151883</c:v>
                      </c:pt>
                      <c:pt idx="2823">
                        <c:v>2866.157828</c:v>
                      </c:pt>
                      <c:pt idx="2824">
                        <c:v>2867.164448</c:v>
                      </c:pt>
                      <c:pt idx="2825">
                        <c:v>2868.17564</c:v>
                      </c:pt>
                      <c:pt idx="2826">
                        <c:v>2869.176538</c:v>
                      </c:pt>
                      <c:pt idx="2827">
                        <c:v>2870.191926</c:v>
                      </c:pt>
                      <c:pt idx="2828">
                        <c:v>2871.206492</c:v>
                      </c:pt>
                      <c:pt idx="2829">
                        <c:v>2872.207567</c:v>
                      </c:pt>
                      <c:pt idx="2830">
                        <c:v>2873.216603</c:v>
                      </c:pt>
                      <c:pt idx="2831">
                        <c:v>2874.224063</c:v>
                      </c:pt>
                      <c:pt idx="2832">
                        <c:v>2875.241279</c:v>
                      </c:pt>
                      <c:pt idx="2833">
                        <c:v>2876.24452</c:v>
                      </c:pt>
                      <c:pt idx="2834">
                        <c:v>2877.258351</c:v>
                      </c:pt>
                      <c:pt idx="2835">
                        <c:v>2878.274853</c:v>
                      </c:pt>
                      <c:pt idx="2836">
                        <c:v>2879.298563</c:v>
                      </c:pt>
                      <c:pt idx="2837">
                        <c:v>2880.314556</c:v>
                      </c:pt>
                      <c:pt idx="2838">
                        <c:v>2881.311752</c:v>
                      </c:pt>
                      <c:pt idx="2839">
                        <c:v>2882.338833</c:v>
                      </c:pt>
                      <c:pt idx="2840">
                        <c:v>2883.356615</c:v>
                      </c:pt>
                      <c:pt idx="2841">
                        <c:v>2884.37659</c:v>
                      </c:pt>
                      <c:pt idx="2842">
                        <c:v>2885.389097</c:v>
                      </c:pt>
                      <c:pt idx="2843">
                        <c:v>2886.409778</c:v>
                      </c:pt>
                      <c:pt idx="2844">
                        <c:v>2887.429121</c:v>
                      </c:pt>
                      <c:pt idx="2845">
                        <c:v>2888.435915</c:v>
                      </c:pt>
                      <c:pt idx="2846">
                        <c:v>2889.442855</c:v>
                      </c:pt>
                      <c:pt idx="2847">
                        <c:v>2890.471704</c:v>
                      </c:pt>
                      <c:pt idx="2848">
                        <c:v>2891.504752</c:v>
                      </c:pt>
                      <c:pt idx="2849">
                        <c:v>2892.414134</c:v>
                      </c:pt>
                      <c:pt idx="2850">
                        <c:v>2893.42936</c:v>
                      </c:pt>
                      <c:pt idx="2851">
                        <c:v>2894.42979</c:v>
                      </c:pt>
                      <c:pt idx="2852">
                        <c:v>2895.433248</c:v>
                      </c:pt>
                      <c:pt idx="2853">
                        <c:v>2896.434416</c:v>
                      </c:pt>
                      <c:pt idx="2854">
                        <c:v>2897.451504</c:v>
                      </c:pt>
                      <c:pt idx="2855">
                        <c:v>2898.466907</c:v>
                      </c:pt>
                      <c:pt idx="2856">
                        <c:v>2899.467608</c:v>
                      </c:pt>
                      <c:pt idx="2857">
                        <c:v>2900.463628</c:v>
                      </c:pt>
                      <c:pt idx="2858">
                        <c:v>2901.484545</c:v>
                      </c:pt>
                      <c:pt idx="2859">
                        <c:v>2902.485377</c:v>
                      </c:pt>
                      <c:pt idx="2860">
                        <c:v>2903.493309</c:v>
                      </c:pt>
                      <c:pt idx="2861">
                        <c:v>2904.512845</c:v>
                      </c:pt>
                      <c:pt idx="2862">
                        <c:v>2905.51737</c:v>
                      </c:pt>
                      <c:pt idx="2863">
                        <c:v>2906.516996</c:v>
                      </c:pt>
                      <c:pt idx="2864">
                        <c:v>2907.525249</c:v>
                      </c:pt>
                      <c:pt idx="2865">
                        <c:v>2908.53425</c:v>
                      </c:pt>
                      <c:pt idx="2866">
                        <c:v>2909.549506</c:v>
                      </c:pt>
                      <c:pt idx="2867">
                        <c:v>2910.539388</c:v>
                      </c:pt>
                      <c:pt idx="2868">
                        <c:v>2911.548363</c:v>
                      </c:pt>
                      <c:pt idx="2869">
                        <c:v>2912.54779</c:v>
                      </c:pt>
                      <c:pt idx="2870">
                        <c:v>2913.54921</c:v>
                      </c:pt>
                      <c:pt idx="2871">
                        <c:v>2914.54907</c:v>
                      </c:pt>
                      <c:pt idx="2872">
                        <c:v>2915.534684</c:v>
                      </c:pt>
                      <c:pt idx="2873">
                        <c:v>2916.55054</c:v>
                      </c:pt>
                      <c:pt idx="2874">
                        <c:v>2917.565171</c:v>
                      </c:pt>
                      <c:pt idx="2875">
                        <c:v>2918.56605</c:v>
                      </c:pt>
                      <c:pt idx="2876">
                        <c:v>2919.581775</c:v>
                      </c:pt>
                      <c:pt idx="2877">
                        <c:v>2920.596897</c:v>
                      </c:pt>
                      <c:pt idx="2878">
                        <c:v>2921.602021</c:v>
                      </c:pt>
                      <c:pt idx="2879">
                        <c:v>2922.600985</c:v>
                      </c:pt>
                      <c:pt idx="2880">
                        <c:v>2923.612519</c:v>
                      </c:pt>
                      <c:pt idx="2881">
                        <c:v>2924.616903</c:v>
                      </c:pt>
                      <c:pt idx="2882">
                        <c:v>2925.639346</c:v>
                      </c:pt>
                      <c:pt idx="2883">
                        <c:v>2926.639478</c:v>
                      </c:pt>
                      <c:pt idx="2884">
                        <c:v>2927.654447</c:v>
                      </c:pt>
                      <c:pt idx="2885">
                        <c:v>2928.670864</c:v>
                      </c:pt>
                      <c:pt idx="2886">
                        <c:v>2929.67099</c:v>
                      </c:pt>
                      <c:pt idx="2887">
                        <c:v>2930.683674</c:v>
                      </c:pt>
                      <c:pt idx="2888">
                        <c:v>2931.68442</c:v>
                      </c:pt>
                      <c:pt idx="2889">
                        <c:v>2932.686737</c:v>
                      </c:pt>
                      <c:pt idx="2890">
                        <c:v>2933.710289</c:v>
                      </c:pt>
                      <c:pt idx="2891">
                        <c:v>2934.741413</c:v>
                      </c:pt>
                      <c:pt idx="2892">
                        <c:v>2935.753212</c:v>
                      </c:pt>
                      <c:pt idx="2893">
                        <c:v>2936.757847</c:v>
                      </c:pt>
                      <c:pt idx="2894">
                        <c:v>2937.76103</c:v>
                      </c:pt>
                      <c:pt idx="2895">
                        <c:v>2938.774605</c:v>
                      </c:pt>
                      <c:pt idx="2896">
                        <c:v>2939.790841</c:v>
                      </c:pt>
                      <c:pt idx="2897">
                        <c:v>2940.806342</c:v>
                      </c:pt>
                      <c:pt idx="2898">
                        <c:v>2941.824465</c:v>
                      </c:pt>
                      <c:pt idx="2899">
                        <c:v>2942.840241</c:v>
                      </c:pt>
                      <c:pt idx="2900">
                        <c:v>2943.853517</c:v>
                      </c:pt>
                      <c:pt idx="2901">
                        <c:v>2944.869137</c:v>
                      </c:pt>
                      <c:pt idx="2902">
                        <c:v>2945.88813</c:v>
                      </c:pt>
                      <c:pt idx="2903">
                        <c:v>2946.907825</c:v>
                      </c:pt>
                      <c:pt idx="2904">
                        <c:v>2947.907674</c:v>
                      </c:pt>
                      <c:pt idx="2905">
                        <c:v>2948.921355</c:v>
                      </c:pt>
                      <c:pt idx="2906">
                        <c:v>2949.94077</c:v>
                      </c:pt>
                      <c:pt idx="2907">
                        <c:v>2950.972521</c:v>
                      </c:pt>
                      <c:pt idx="2908">
                        <c:v>2951.95982</c:v>
                      </c:pt>
                      <c:pt idx="2909">
                        <c:v>2952.974494</c:v>
                      </c:pt>
                      <c:pt idx="2910">
                        <c:v>2953.975359</c:v>
                      </c:pt>
                      <c:pt idx="2911">
                        <c:v>2954.978184</c:v>
                      </c:pt>
                      <c:pt idx="2912">
                        <c:v>2955.897008</c:v>
                      </c:pt>
                      <c:pt idx="2913">
                        <c:v>2956.897801</c:v>
                      </c:pt>
                      <c:pt idx="2914">
                        <c:v>2957.901689</c:v>
                      </c:pt>
                      <c:pt idx="2915">
                        <c:v>2958.904561</c:v>
                      </c:pt>
                      <c:pt idx="2916">
                        <c:v>2959.9059</c:v>
                      </c:pt>
                      <c:pt idx="2917">
                        <c:v>2960.912754</c:v>
                      </c:pt>
                      <c:pt idx="2918">
                        <c:v>2961.920411</c:v>
                      </c:pt>
                      <c:pt idx="2919">
                        <c:v>2962.918584</c:v>
                      </c:pt>
                      <c:pt idx="2920">
                        <c:v>2963.910503</c:v>
                      </c:pt>
                      <c:pt idx="2921">
                        <c:v>2964.920875</c:v>
                      </c:pt>
                      <c:pt idx="2922">
                        <c:v>2965.919884</c:v>
                      </c:pt>
                      <c:pt idx="2923">
                        <c:v>2966.939493</c:v>
                      </c:pt>
                      <c:pt idx="2924">
                        <c:v>2967.953417</c:v>
                      </c:pt>
                      <c:pt idx="2925">
                        <c:v>2968.955018</c:v>
                      </c:pt>
                      <c:pt idx="2926">
                        <c:v>2969.957814</c:v>
                      </c:pt>
                      <c:pt idx="2927">
                        <c:v>2970.971245</c:v>
                      </c:pt>
                      <c:pt idx="2928">
                        <c:v>2971.98386</c:v>
                      </c:pt>
                      <c:pt idx="2929">
                        <c:v>2972.996609</c:v>
                      </c:pt>
                      <c:pt idx="2930">
                        <c:v>2974.002671</c:v>
                      </c:pt>
                      <c:pt idx="2931">
                        <c:v>2974.991262</c:v>
                      </c:pt>
                      <c:pt idx="2932">
                        <c:v>2976.006907</c:v>
                      </c:pt>
                      <c:pt idx="2933">
                        <c:v>2977.019106</c:v>
                      </c:pt>
                      <c:pt idx="2934">
                        <c:v>2978.040949</c:v>
                      </c:pt>
                      <c:pt idx="2935">
                        <c:v>2979.044906</c:v>
                      </c:pt>
                      <c:pt idx="2936">
                        <c:v>2980.044876</c:v>
                      </c:pt>
                      <c:pt idx="2937">
                        <c:v>2981.04328</c:v>
                      </c:pt>
                      <c:pt idx="2938">
                        <c:v>2982.044867</c:v>
                      </c:pt>
                      <c:pt idx="2939">
                        <c:v>2983.057229</c:v>
                      </c:pt>
                      <c:pt idx="2940">
                        <c:v>2984.06338</c:v>
                      </c:pt>
                      <c:pt idx="2941">
                        <c:v>2985.062347</c:v>
                      </c:pt>
                      <c:pt idx="2942">
                        <c:v>2986.060946</c:v>
                      </c:pt>
                      <c:pt idx="2943">
                        <c:v>2987.070713</c:v>
                      </c:pt>
                      <c:pt idx="2944">
                        <c:v>2988.085352</c:v>
                      </c:pt>
                      <c:pt idx="2945">
                        <c:v>2989.092181</c:v>
                      </c:pt>
                      <c:pt idx="2946">
                        <c:v>2990.095759</c:v>
                      </c:pt>
                      <c:pt idx="2947">
                        <c:v>2991.095224</c:v>
                      </c:pt>
                      <c:pt idx="2948">
                        <c:v>2992.083133</c:v>
                      </c:pt>
                      <c:pt idx="2949">
                        <c:v>2993.104494</c:v>
                      </c:pt>
                      <c:pt idx="2950">
                        <c:v>2994.10733</c:v>
                      </c:pt>
                      <c:pt idx="2951">
                        <c:v>2995.101632</c:v>
                      </c:pt>
                      <c:pt idx="2952">
                        <c:v>2996.101342</c:v>
                      </c:pt>
                      <c:pt idx="2953">
                        <c:v>2997.109479</c:v>
                      </c:pt>
                      <c:pt idx="2954">
                        <c:v>2998.122364</c:v>
                      </c:pt>
                      <c:pt idx="2955">
                        <c:v>2999.143101</c:v>
                      </c:pt>
                      <c:pt idx="2956">
                        <c:v>3000.145759</c:v>
                      </c:pt>
                      <c:pt idx="2957">
                        <c:v>3001.162249</c:v>
                      </c:pt>
                      <c:pt idx="2958">
                        <c:v>3002.168657</c:v>
                      </c:pt>
                      <c:pt idx="2959">
                        <c:v>3003.169547</c:v>
                      </c:pt>
                      <c:pt idx="2960">
                        <c:v>3004.173646</c:v>
                      </c:pt>
                      <c:pt idx="2961">
                        <c:v>3005.164407</c:v>
                      </c:pt>
                      <c:pt idx="2962">
                        <c:v>3006.170357</c:v>
                      </c:pt>
                      <c:pt idx="2963">
                        <c:v>3007.17214</c:v>
                      </c:pt>
                      <c:pt idx="2964">
                        <c:v>3008.204902</c:v>
                      </c:pt>
                      <c:pt idx="2965">
                        <c:v>3009.225342</c:v>
                      </c:pt>
                      <c:pt idx="2966">
                        <c:v>3010.248512</c:v>
                      </c:pt>
                      <c:pt idx="2967">
                        <c:v>3011.257476</c:v>
                      </c:pt>
                      <c:pt idx="2968">
                        <c:v>3012.17506</c:v>
                      </c:pt>
                      <c:pt idx="2969">
                        <c:v>3013.202977</c:v>
                      </c:pt>
                      <c:pt idx="2970">
                        <c:v>3014.209727</c:v>
                      </c:pt>
                      <c:pt idx="2971">
                        <c:v>3015.208189</c:v>
                      </c:pt>
                      <c:pt idx="2972">
                        <c:v>3016.218087</c:v>
                      </c:pt>
                      <c:pt idx="2973">
                        <c:v>3017.228914</c:v>
                      </c:pt>
                      <c:pt idx="2974">
                        <c:v>3018.239519</c:v>
                      </c:pt>
                      <c:pt idx="2975">
                        <c:v>3019.261139</c:v>
                      </c:pt>
                      <c:pt idx="2976">
                        <c:v>3020.268877</c:v>
                      </c:pt>
                      <c:pt idx="2977">
                        <c:v>3021.299631</c:v>
                      </c:pt>
                      <c:pt idx="2978">
                        <c:v>3022.295738</c:v>
                      </c:pt>
                      <c:pt idx="2979">
                        <c:v>3023.292131</c:v>
                      </c:pt>
                      <c:pt idx="2980">
                        <c:v>3024.292272</c:v>
                      </c:pt>
                      <c:pt idx="2981">
                        <c:v>3025.29616</c:v>
                      </c:pt>
                      <c:pt idx="2982">
                        <c:v>3026.295816</c:v>
                      </c:pt>
                      <c:pt idx="2983">
                        <c:v>3027.29809</c:v>
                      </c:pt>
                      <c:pt idx="2984">
                        <c:v>3028.289319</c:v>
                      </c:pt>
                      <c:pt idx="2985">
                        <c:v>3029.31211</c:v>
                      </c:pt>
                      <c:pt idx="2986">
                        <c:v>3030.329954</c:v>
                      </c:pt>
                      <c:pt idx="2987">
                        <c:v>3031.342606</c:v>
                      </c:pt>
                      <c:pt idx="2988">
                        <c:v>3032.348847</c:v>
                      </c:pt>
                      <c:pt idx="2989">
                        <c:v>3033.360814</c:v>
                      </c:pt>
                      <c:pt idx="2990">
                        <c:v>3034.378019</c:v>
                      </c:pt>
                      <c:pt idx="2991">
                        <c:v>3035.383148</c:v>
                      </c:pt>
                      <c:pt idx="2992">
                        <c:v>3036.39431</c:v>
                      </c:pt>
                      <c:pt idx="2993">
                        <c:v>3037.400628</c:v>
                      </c:pt>
                      <c:pt idx="2994">
                        <c:v>3038.410384</c:v>
                      </c:pt>
                      <c:pt idx="2995">
                        <c:v>3039.423731</c:v>
                      </c:pt>
                      <c:pt idx="2996">
                        <c:v>3040.415676</c:v>
                      </c:pt>
                      <c:pt idx="2997">
                        <c:v>3041.431018</c:v>
                      </c:pt>
                      <c:pt idx="2998">
                        <c:v>3042.455308</c:v>
                      </c:pt>
                      <c:pt idx="2999">
                        <c:v>3043.456175</c:v>
                      </c:pt>
                      <c:pt idx="3000">
                        <c:v>3044.486408</c:v>
                      </c:pt>
                      <c:pt idx="3001">
                        <c:v>3045.495384</c:v>
                      </c:pt>
                      <c:pt idx="3002">
                        <c:v>3046.500559</c:v>
                      </c:pt>
                      <c:pt idx="3003">
                        <c:v>3047.511422</c:v>
                      </c:pt>
                      <c:pt idx="3004">
                        <c:v>3048.508665</c:v>
                      </c:pt>
                      <c:pt idx="3005">
                        <c:v>3049.511777</c:v>
                      </c:pt>
                      <c:pt idx="3006">
                        <c:v>3050.508397</c:v>
                      </c:pt>
                      <c:pt idx="3007">
                        <c:v>3051.516332</c:v>
                      </c:pt>
                      <c:pt idx="3008">
                        <c:v>3052.512111</c:v>
                      </c:pt>
                      <c:pt idx="3009">
                        <c:v>3053.520389</c:v>
                      </c:pt>
                      <c:pt idx="3010">
                        <c:v>3054.5209</c:v>
                      </c:pt>
                      <c:pt idx="3011">
                        <c:v>3055.545139</c:v>
                      </c:pt>
                      <c:pt idx="3012">
                        <c:v>3056.562353</c:v>
                      </c:pt>
                      <c:pt idx="3013">
                        <c:v>3057.561343</c:v>
                      </c:pt>
                      <c:pt idx="3014">
                        <c:v>3058.56723</c:v>
                      </c:pt>
                      <c:pt idx="3015">
                        <c:v>3059.582763</c:v>
                      </c:pt>
                      <c:pt idx="3016">
                        <c:v>3060.597754</c:v>
                      </c:pt>
                      <c:pt idx="3017">
                        <c:v>3061.616632</c:v>
                      </c:pt>
                      <c:pt idx="3018">
                        <c:v>3062.626845</c:v>
                      </c:pt>
                      <c:pt idx="3019">
                        <c:v>3063.653816</c:v>
                      </c:pt>
                      <c:pt idx="3020">
                        <c:v>3064.561509</c:v>
                      </c:pt>
                      <c:pt idx="3021">
                        <c:v>3065.568932</c:v>
                      </c:pt>
                      <c:pt idx="3022">
                        <c:v>3066.577278</c:v>
                      </c:pt>
                      <c:pt idx="3023">
                        <c:v>3067.590103</c:v>
                      </c:pt>
                      <c:pt idx="3024">
                        <c:v>3068.591515</c:v>
                      </c:pt>
                      <c:pt idx="3025">
                        <c:v>3069.588924</c:v>
                      </c:pt>
                      <c:pt idx="3026">
                        <c:v>3070.595492</c:v>
                      </c:pt>
                      <c:pt idx="3027">
                        <c:v>3071.594499</c:v>
                      </c:pt>
                      <c:pt idx="3028">
                        <c:v>3072.600173</c:v>
                      </c:pt>
                      <c:pt idx="3029">
                        <c:v>3073.61594</c:v>
                      </c:pt>
                      <c:pt idx="3030">
                        <c:v>3074.629485</c:v>
                      </c:pt>
                      <c:pt idx="3031">
                        <c:v>3075.653529</c:v>
                      </c:pt>
                      <c:pt idx="3032">
                        <c:v>3076.644867</c:v>
                      </c:pt>
                      <c:pt idx="3033">
                        <c:v>3077.664184</c:v>
                      </c:pt>
                      <c:pt idx="3034">
                        <c:v>3078.675691</c:v>
                      </c:pt>
                      <c:pt idx="3035">
                        <c:v>3079.688911</c:v>
                      </c:pt>
                      <c:pt idx="3036">
                        <c:v>3080.69088</c:v>
                      </c:pt>
                      <c:pt idx="3037">
                        <c:v>3081.717563</c:v>
                      </c:pt>
                      <c:pt idx="3038">
                        <c:v>3082.723861</c:v>
                      </c:pt>
                      <c:pt idx="3039">
                        <c:v>3083.739351</c:v>
                      </c:pt>
                      <c:pt idx="3040">
                        <c:v>3084.747989</c:v>
                      </c:pt>
                      <c:pt idx="3041">
                        <c:v>3085.758103</c:v>
                      </c:pt>
                      <c:pt idx="3042">
                        <c:v>3086.773539</c:v>
                      </c:pt>
                      <c:pt idx="3043">
                        <c:v>3087.773949</c:v>
                      </c:pt>
                      <c:pt idx="3044">
                        <c:v>3088.796049</c:v>
                      </c:pt>
                      <c:pt idx="3045">
                        <c:v>3089.791892</c:v>
                      </c:pt>
                      <c:pt idx="3046">
                        <c:v>3090.805376</c:v>
                      </c:pt>
                      <c:pt idx="3047">
                        <c:v>3091.819599</c:v>
                      </c:pt>
                      <c:pt idx="3048">
                        <c:v>3092.824974</c:v>
                      </c:pt>
                      <c:pt idx="3049">
                        <c:v>3093.841259</c:v>
                      </c:pt>
                      <c:pt idx="3050">
                        <c:v>3094.841344</c:v>
                      </c:pt>
                      <c:pt idx="3051">
                        <c:v>3095.851562</c:v>
                      </c:pt>
                      <c:pt idx="3052">
                        <c:v>3096.875238</c:v>
                      </c:pt>
                      <c:pt idx="3053">
                        <c:v>3097.888951</c:v>
                      </c:pt>
                      <c:pt idx="3054">
                        <c:v>3098.888891</c:v>
                      </c:pt>
                      <c:pt idx="3055">
                        <c:v>3099.888792</c:v>
                      </c:pt>
                      <c:pt idx="3056">
                        <c:v>3100.885877</c:v>
                      </c:pt>
                      <c:pt idx="3057">
                        <c:v>3101.891545</c:v>
                      </c:pt>
                      <c:pt idx="3058">
                        <c:v>3102.887467</c:v>
                      </c:pt>
                      <c:pt idx="3059">
                        <c:v>3103.888569</c:v>
                      </c:pt>
                      <c:pt idx="3060">
                        <c:v>3104.885812</c:v>
                      </c:pt>
                      <c:pt idx="3061">
                        <c:v>3105.887759</c:v>
                      </c:pt>
                      <c:pt idx="3062">
                        <c:v>3106.887975</c:v>
                      </c:pt>
                      <c:pt idx="3063">
                        <c:v>3107.891702</c:v>
                      </c:pt>
                      <c:pt idx="3064">
                        <c:v>3108.882949</c:v>
                      </c:pt>
                      <c:pt idx="3065">
                        <c:v>3109.903064</c:v>
                      </c:pt>
                      <c:pt idx="3066">
                        <c:v>3110.90536</c:v>
                      </c:pt>
                      <c:pt idx="3067">
                        <c:v>3111.906319</c:v>
                      </c:pt>
                      <c:pt idx="3068">
                        <c:v>3112.923089</c:v>
                      </c:pt>
                      <c:pt idx="3069">
                        <c:v>3113.932946</c:v>
                      </c:pt>
                      <c:pt idx="3070">
                        <c:v>3114.931674</c:v>
                      </c:pt>
                      <c:pt idx="3071">
                        <c:v>3115.938015</c:v>
                      </c:pt>
                      <c:pt idx="3072">
                        <c:v>3116.937378</c:v>
                      </c:pt>
                      <c:pt idx="3073">
                        <c:v>3117.936579</c:v>
                      </c:pt>
                      <c:pt idx="3074">
                        <c:v>3118.941123</c:v>
                      </c:pt>
                      <c:pt idx="3075">
                        <c:v>3119.966917</c:v>
                      </c:pt>
                      <c:pt idx="3076">
                        <c:v>3120.961603</c:v>
                      </c:pt>
                      <c:pt idx="3077">
                        <c:v>3121.97254</c:v>
                      </c:pt>
                      <c:pt idx="3078">
                        <c:v>3122.998711</c:v>
                      </c:pt>
                      <c:pt idx="3079">
                        <c:v>3124.006943</c:v>
                      </c:pt>
                      <c:pt idx="3080">
                        <c:v>3125.007016</c:v>
                      </c:pt>
                      <c:pt idx="3081">
                        <c:v>3126.021967</c:v>
                      </c:pt>
                      <c:pt idx="3082">
                        <c:v>3127.028609</c:v>
                      </c:pt>
                      <c:pt idx="3083">
                        <c:v>3128.025581</c:v>
                      </c:pt>
                      <c:pt idx="3084">
                        <c:v>3129.021854</c:v>
                      </c:pt>
                      <c:pt idx="3085">
                        <c:v>3130.02623</c:v>
                      </c:pt>
                      <c:pt idx="3086">
                        <c:v>3131.043252</c:v>
                      </c:pt>
                      <c:pt idx="3087">
                        <c:v>3132.046859</c:v>
                      </c:pt>
                      <c:pt idx="3088">
                        <c:v>3133.037577</c:v>
                      </c:pt>
                      <c:pt idx="3089">
                        <c:v>3134.048235</c:v>
                      </c:pt>
                      <c:pt idx="3090">
                        <c:v>3135.049458</c:v>
                      </c:pt>
                      <c:pt idx="3091">
                        <c:v>3136.048193</c:v>
                      </c:pt>
                      <c:pt idx="3092">
                        <c:v>3137.066165</c:v>
                      </c:pt>
                      <c:pt idx="3093">
                        <c:v>3138.075689</c:v>
                      </c:pt>
                      <c:pt idx="3094">
                        <c:v>3139.094153</c:v>
                      </c:pt>
                      <c:pt idx="3095">
                        <c:v>3140.107853</c:v>
                      </c:pt>
                      <c:pt idx="3096">
                        <c:v>3141.126387</c:v>
                      </c:pt>
                      <c:pt idx="3097">
                        <c:v>3142.159466</c:v>
                      </c:pt>
                      <c:pt idx="3098">
                        <c:v>3143.134933</c:v>
                      </c:pt>
                      <c:pt idx="3099">
                        <c:v>3144.147921</c:v>
                      </c:pt>
                      <c:pt idx="3100">
                        <c:v>3145.165636</c:v>
                      </c:pt>
                      <c:pt idx="3101">
                        <c:v>3146.166827</c:v>
                      </c:pt>
                      <c:pt idx="3102">
                        <c:v>3147.183299</c:v>
                      </c:pt>
                      <c:pt idx="3103">
                        <c:v>3148.209173</c:v>
                      </c:pt>
                      <c:pt idx="3104">
                        <c:v>3149.220097</c:v>
                      </c:pt>
                      <c:pt idx="3105">
                        <c:v>3150.23255</c:v>
                      </c:pt>
                      <c:pt idx="3106">
                        <c:v>3151.253233</c:v>
                      </c:pt>
                      <c:pt idx="3107">
                        <c:v>3152.26801</c:v>
                      </c:pt>
                      <c:pt idx="3108">
                        <c:v>3153.173186</c:v>
                      </c:pt>
                      <c:pt idx="3109">
                        <c:v>3154.183569</c:v>
                      </c:pt>
                      <c:pt idx="3110">
                        <c:v>3155.188939</c:v>
                      </c:pt>
                      <c:pt idx="3111">
                        <c:v>3156.180916</c:v>
                      </c:pt>
                      <c:pt idx="3112">
                        <c:v>3157.190517</c:v>
                      </c:pt>
                      <c:pt idx="3113">
                        <c:v>3158.200685</c:v>
                      </c:pt>
                      <c:pt idx="3114">
                        <c:v>3159.191305</c:v>
                      </c:pt>
                      <c:pt idx="3115">
                        <c:v>3160.20527</c:v>
                      </c:pt>
                      <c:pt idx="3116">
                        <c:v>3161.21997</c:v>
                      </c:pt>
                      <c:pt idx="3117">
                        <c:v>3162.229847</c:v>
                      </c:pt>
                      <c:pt idx="3118">
                        <c:v>3163.228084</c:v>
                      </c:pt>
                      <c:pt idx="3119">
                        <c:v>3164.230248</c:v>
                      </c:pt>
                      <c:pt idx="3120">
                        <c:v>3165.236347</c:v>
                      </c:pt>
                      <c:pt idx="3121">
                        <c:v>3166.247706</c:v>
                      </c:pt>
                      <c:pt idx="3122">
                        <c:v>3167.249662</c:v>
                      </c:pt>
                      <c:pt idx="3123">
                        <c:v>3168.248187</c:v>
                      </c:pt>
                      <c:pt idx="3124">
                        <c:v>3169.250363</c:v>
                      </c:pt>
                      <c:pt idx="3125">
                        <c:v>3170.250149</c:v>
                      </c:pt>
                      <c:pt idx="3126">
                        <c:v>3171.256996</c:v>
                      </c:pt>
                      <c:pt idx="3127">
                        <c:v>3172.269786</c:v>
                      </c:pt>
                      <c:pt idx="3128">
                        <c:v>3173.27314</c:v>
                      </c:pt>
                      <c:pt idx="3129">
                        <c:v>3174.285157</c:v>
                      </c:pt>
                      <c:pt idx="3130">
                        <c:v>3175.286393</c:v>
                      </c:pt>
                      <c:pt idx="3131">
                        <c:v>3176.288631</c:v>
                      </c:pt>
                      <c:pt idx="3132">
                        <c:v>3177.29014</c:v>
                      </c:pt>
                      <c:pt idx="3133">
                        <c:v>3178.304943</c:v>
                      </c:pt>
                      <c:pt idx="3134">
                        <c:v>3179.305901</c:v>
                      </c:pt>
                      <c:pt idx="3135">
                        <c:v>3180.320356</c:v>
                      </c:pt>
                      <c:pt idx="3136">
                        <c:v>3181.323768</c:v>
                      </c:pt>
                      <c:pt idx="3137">
                        <c:v>3182.327683</c:v>
                      </c:pt>
                      <c:pt idx="3138">
                        <c:v>3183.323869</c:v>
                      </c:pt>
                      <c:pt idx="3139">
                        <c:v>3184.323728</c:v>
                      </c:pt>
                      <c:pt idx="3140">
                        <c:v>3185.342034</c:v>
                      </c:pt>
                      <c:pt idx="3141">
                        <c:v>3186.3343</c:v>
                      </c:pt>
                      <c:pt idx="3142">
                        <c:v>3187.344773</c:v>
                      </c:pt>
                      <c:pt idx="3143">
                        <c:v>3188.345996</c:v>
                      </c:pt>
                      <c:pt idx="3144">
                        <c:v>3189.34797</c:v>
                      </c:pt>
                      <c:pt idx="3145">
                        <c:v>3190.358684</c:v>
                      </c:pt>
                      <c:pt idx="3146">
                        <c:v>3191.365854</c:v>
                      </c:pt>
                      <c:pt idx="3147">
                        <c:v>3192.370472</c:v>
                      </c:pt>
                      <c:pt idx="3148">
                        <c:v>3193.377428</c:v>
                      </c:pt>
                      <c:pt idx="3149">
                        <c:v>3194.385399</c:v>
                      </c:pt>
                      <c:pt idx="3150">
                        <c:v>3195.407995</c:v>
                      </c:pt>
                      <c:pt idx="3151">
                        <c:v>3196.408384</c:v>
                      </c:pt>
                      <c:pt idx="3152">
                        <c:v>3197.409777</c:v>
                      </c:pt>
                      <c:pt idx="3153">
                        <c:v>3198.418237</c:v>
                      </c:pt>
                      <c:pt idx="3154">
                        <c:v>3199.426315</c:v>
                      </c:pt>
                      <c:pt idx="3155">
                        <c:v>3200.426092</c:v>
                      </c:pt>
                      <c:pt idx="3156">
                        <c:v>3201.453186</c:v>
                      </c:pt>
                      <c:pt idx="3157">
                        <c:v>3202.45986</c:v>
                      </c:pt>
                      <c:pt idx="3158">
                        <c:v>3203.48627</c:v>
                      </c:pt>
                      <c:pt idx="3159">
                        <c:v>3204.47543</c:v>
                      </c:pt>
                      <c:pt idx="3160">
                        <c:v>3205.491968</c:v>
                      </c:pt>
                      <c:pt idx="3161">
                        <c:v>3206.50668</c:v>
                      </c:pt>
                      <c:pt idx="3162">
                        <c:v>3207.524539</c:v>
                      </c:pt>
                      <c:pt idx="3163">
                        <c:v>3208.527336</c:v>
                      </c:pt>
                      <c:pt idx="3164">
                        <c:v>3209.527567</c:v>
                      </c:pt>
                      <c:pt idx="3165">
                        <c:v>3210.528686</c:v>
                      </c:pt>
                      <c:pt idx="3166">
                        <c:v>3211.528561</c:v>
                      </c:pt>
                      <c:pt idx="3167">
                        <c:v>3212.546713</c:v>
                      </c:pt>
                      <c:pt idx="3168">
                        <c:v>3213.567153</c:v>
                      </c:pt>
                      <c:pt idx="3169">
                        <c:v>3214.581406</c:v>
                      </c:pt>
                      <c:pt idx="3170">
                        <c:v>3215.585543</c:v>
                      </c:pt>
                      <c:pt idx="3171">
                        <c:v>3216.616857</c:v>
                      </c:pt>
                      <c:pt idx="3172">
                        <c:v>3217.629699</c:v>
                      </c:pt>
                      <c:pt idx="3173">
                        <c:v>3218.642562</c:v>
                      </c:pt>
                      <c:pt idx="3174">
                        <c:v>3219.674472</c:v>
                      </c:pt>
                      <c:pt idx="3175">
                        <c:v>3220.582209</c:v>
                      </c:pt>
                      <c:pt idx="3176">
                        <c:v>3221.598053</c:v>
                      </c:pt>
                      <c:pt idx="3177">
                        <c:v>3222.614814</c:v>
                      </c:pt>
                      <c:pt idx="3178">
                        <c:v>3223.635436</c:v>
                      </c:pt>
                      <c:pt idx="3179">
                        <c:v>3224.649302</c:v>
                      </c:pt>
                      <c:pt idx="3180">
                        <c:v>3225.650784</c:v>
                      </c:pt>
                      <c:pt idx="3181">
                        <c:v>3226.663484</c:v>
                      </c:pt>
                      <c:pt idx="3182">
                        <c:v>3227.671583</c:v>
                      </c:pt>
                      <c:pt idx="3183">
                        <c:v>3228.665649</c:v>
                      </c:pt>
                      <c:pt idx="3184">
                        <c:v>3229.672016</c:v>
                      </c:pt>
                      <c:pt idx="3185">
                        <c:v>3230.685252</c:v>
                      </c:pt>
                      <c:pt idx="3186">
                        <c:v>3231.70577</c:v>
                      </c:pt>
                      <c:pt idx="3187">
                        <c:v>3232.700478</c:v>
                      </c:pt>
                      <c:pt idx="3188">
                        <c:v>3233.715723</c:v>
                      </c:pt>
                      <c:pt idx="3189">
                        <c:v>3234.70983</c:v>
                      </c:pt>
                      <c:pt idx="3190">
                        <c:v>3235.712674</c:v>
                      </c:pt>
                      <c:pt idx="3191">
                        <c:v>3236.719867</c:v>
                      </c:pt>
                      <c:pt idx="3192">
                        <c:v>3237.719803</c:v>
                      </c:pt>
                      <c:pt idx="3193">
                        <c:v>3238.719</c:v>
                      </c:pt>
                      <c:pt idx="3194">
                        <c:v>3239.719342</c:v>
                      </c:pt>
                      <c:pt idx="3195">
                        <c:v>3240.720078</c:v>
                      </c:pt>
                      <c:pt idx="3196">
                        <c:v>3241.717799</c:v>
                      </c:pt>
                      <c:pt idx="3197">
                        <c:v>3242.724392</c:v>
                      </c:pt>
                      <c:pt idx="3198">
                        <c:v>3243.750483</c:v>
                      </c:pt>
                      <c:pt idx="3199">
                        <c:v>3244.756979</c:v>
                      </c:pt>
                      <c:pt idx="3200">
                        <c:v>3245.772022</c:v>
                      </c:pt>
                      <c:pt idx="3201">
                        <c:v>3246.781554</c:v>
                      </c:pt>
                      <c:pt idx="3202">
                        <c:v>3247.793049</c:v>
                      </c:pt>
                      <c:pt idx="3203">
                        <c:v>3248.798273</c:v>
                      </c:pt>
                      <c:pt idx="3204">
                        <c:v>3249.789858</c:v>
                      </c:pt>
                      <c:pt idx="3205">
                        <c:v>3250.812787</c:v>
                      </c:pt>
                      <c:pt idx="3206">
                        <c:v>3251.825549</c:v>
                      </c:pt>
                      <c:pt idx="3207">
                        <c:v>3252.845522</c:v>
                      </c:pt>
                      <c:pt idx="3208">
                        <c:v>3253.843997</c:v>
                      </c:pt>
                      <c:pt idx="3209">
                        <c:v>3254.837582</c:v>
                      </c:pt>
                      <c:pt idx="3210">
                        <c:v>3255.836247</c:v>
                      </c:pt>
                      <c:pt idx="3211">
                        <c:v>3256.838104</c:v>
                      </c:pt>
                      <c:pt idx="3212">
                        <c:v>3257.83908</c:v>
                      </c:pt>
                      <c:pt idx="3213">
                        <c:v>3258.852713</c:v>
                      </c:pt>
                      <c:pt idx="3214">
                        <c:v>3259.851146</c:v>
                      </c:pt>
                      <c:pt idx="3215">
                        <c:v>3260.871598</c:v>
                      </c:pt>
                      <c:pt idx="3216">
                        <c:v>3261.886392</c:v>
                      </c:pt>
                      <c:pt idx="3217">
                        <c:v>3262.889255</c:v>
                      </c:pt>
                      <c:pt idx="3218">
                        <c:v>3263.892354</c:v>
                      </c:pt>
                      <c:pt idx="3219">
                        <c:v>3264.889047</c:v>
                      </c:pt>
                      <c:pt idx="3220">
                        <c:v>3265.888261</c:v>
                      </c:pt>
                      <c:pt idx="3221">
                        <c:v>3266.889089</c:v>
                      </c:pt>
                      <c:pt idx="3222">
                        <c:v>3267.904174</c:v>
                      </c:pt>
                      <c:pt idx="3223">
                        <c:v>3268.912743</c:v>
                      </c:pt>
                      <c:pt idx="3224">
                        <c:v>3269.921603</c:v>
                      </c:pt>
                      <c:pt idx="3225">
                        <c:v>3270.935274</c:v>
                      </c:pt>
                      <c:pt idx="3226">
                        <c:v>3271.938539</c:v>
                      </c:pt>
                      <c:pt idx="3227">
                        <c:v>3272.936352</c:v>
                      </c:pt>
                      <c:pt idx="3228">
                        <c:v>3273.946326</c:v>
                      </c:pt>
                      <c:pt idx="3229">
                        <c:v>3274.96594</c:v>
                      </c:pt>
                      <c:pt idx="3230">
                        <c:v>3275.978913</c:v>
                      </c:pt>
                      <c:pt idx="3231">
                        <c:v>3276.990041</c:v>
                      </c:pt>
                      <c:pt idx="3232">
                        <c:v>3278.004622</c:v>
                      </c:pt>
                      <c:pt idx="3233">
                        <c:v>3279.020716</c:v>
                      </c:pt>
                      <c:pt idx="3234">
                        <c:v>3280.038774</c:v>
                      </c:pt>
                      <c:pt idx="3235">
                        <c:v>3281.049229</c:v>
                      </c:pt>
                      <c:pt idx="3236">
                        <c:v>3282.052191</c:v>
                      </c:pt>
                      <c:pt idx="3237">
                        <c:v>3283.050341</c:v>
                      </c:pt>
                      <c:pt idx="3238">
                        <c:v>3284.074231</c:v>
                      </c:pt>
                      <c:pt idx="3239">
                        <c:v>3285.076837</c:v>
                      </c:pt>
                      <c:pt idx="3240">
                        <c:v>3286.089243</c:v>
                      </c:pt>
                      <c:pt idx="3241">
                        <c:v>3287.093737</c:v>
                      </c:pt>
                      <c:pt idx="3242">
                        <c:v>3288.09801</c:v>
                      </c:pt>
                      <c:pt idx="3243">
                        <c:v>3289.111448</c:v>
                      </c:pt>
                      <c:pt idx="3244">
                        <c:v>3290.119405</c:v>
                      </c:pt>
                      <c:pt idx="3245">
                        <c:v>3291.117654</c:v>
                      </c:pt>
                      <c:pt idx="3246">
                        <c:v>3292.135424</c:v>
                      </c:pt>
                      <c:pt idx="3247">
                        <c:v>3293.129261</c:v>
                      </c:pt>
                      <c:pt idx="3248">
                        <c:v>3294.131229</c:v>
                      </c:pt>
                      <c:pt idx="3249">
                        <c:v>3295.129564</c:v>
                      </c:pt>
                      <c:pt idx="3250">
                        <c:v>3296.137424</c:v>
                      </c:pt>
                      <c:pt idx="3251">
                        <c:v>3297.149981</c:v>
                      </c:pt>
                      <c:pt idx="3252">
                        <c:v>3298.165277</c:v>
                      </c:pt>
                      <c:pt idx="3253">
                        <c:v>3299.188393</c:v>
                      </c:pt>
                      <c:pt idx="3254">
                        <c:v>3300.177212</c:v>
                      </c:pt>
                      <c:pt idx="3255">
                        <c:v>3301.178576</c:v>
                      </c:pt>
                      <c:pt idx="3256">
                        <c:v>3302.20187</c:v>
                      </c:pt>
                      <c:pt idx="3257">
                        <c:v>3303.204933</c:v>
                      </c:pt>
                      <c:pt idx="3258">
                        <c:v>3304.21798</c:v>
                      </c:pt>
                      <c:pt idx="3259">
                        <c:v>3305.241408</c:v>
                      </c:pt>
                      <c:pt idx="3260">
                        <c:v>3306.237265</c:v>
                      </c:pt>
                      <c:pt idx="3261">
                        <c:v>3307.231709</c:v>
                      </c:pt>
                      <c:pt idx="3262">
                        <c:v>3308.24417</c:v>
                      </c:pt>
                      <c:pt idx="3263">
                        <c:v>3309.257243</c:v>
                      </c:pt>
                      <c:pt idx="3264">
                        <c:v>3310.277766</c:v>
                      </c:pt>
                      <c:pt idx="3265">
                        <c:v>3311.302518</c:v>
                      </c:pt>
                      <c:pt idx="3266">
                        <c:v>3312.310598</c:v>
                      </c:pt>
                      <c:pt idx="3267">
                        <c:v>3313.315651</c:v>
                      </c:pt>
                      <c:pt idx="3268">
                        <c:v>3314.330864</c:v>
                      </c:pt>
                      <c:pt idx="3269">
                        <c:v>3315.321216</c:v>
                      </c:pt>
                      <c:pt idx="3270">
                        <c:v>3316.341331</c:v>
                      </c:pt>
                      <c:pt idx="3271">
                        <c:v>3317.345392</c:v>
                      </c:pt>
                      <c:pt idx="3272">
                        <c:v>3318.340495</c:v>
                      </c:pt>
                      <c:pt idx="3273">
                        <c:v>3319.355596</c:v>
                      </c:pt>
                      <c:pt idx="3274">
                        <c:v>3320.359947</c:v>
                      </c:pt>
                      <c:pt idx="3275">
                        <c:v>3321.357671</c:v>
                      </c:pt>
                      <c:pt idx="3276">
                        <c:v>3322.374652</c:v>
                      </c:pt>
                      <c:pt idx="3277">
                        <c:v>3323.401822</c:v>
                      </c:pt>
                      <c:pt idx="3278">
                        <c:v>3324.443805</c:v>
                      </c:pt>
                      <c:pt idx="3279">
                        <c:v>3325.46817</c:v>
                      </c:pt>
                      <c:pt idx="3280">
                        <c:v>3326.380591</c:v>
                      </c:pt>
                      <c:pt idx="3281">
                        <c:v>3327.405219</c:v>
                      </c:pt>
                      <c:pt idx="3282">
                        <c:v>3328.418534</c:v>
                      </c:pt>
                      <c:pt idx="3283">
                        <c:v>3329.432604</c:v>
                      </c:pt>
                      <c:pt idx="3284">
                        <c:v>3330.445349</c:v>
                      </c:pt>
                      <c:pt idx="3285">
                        <c:v>3331.454387</c:v>
                      </c:pt>
                      <c:pt idx="3286">
                        <c:v>3332.465795</c:v>
                      </c:pt>
                      <c:pt idx="3287">
                        <c:v>3333.481595</c:v>
                      </c:pt>
                      <c:pt idx="3288">
                        <c:v>3334.482732</c:v>
                      </c:pt>
                      <c:pt idx="3289">
                        <c:v>3335.481829</c:v>
                      </c:pt>
                      <c:pt idx="3290">
                        <c:v>3336.486609</c:v>
                      </c:pt>
                      <c:pt idx="3291">
                        <c:v>3337.484274</c:v>
                      </c:pt>
                      <c:pt idx="3292">
                        <c:v>3338.474058</c:v>
                      </c:pt>
                      <c:pt idx="3293">
                        <c:v>3339.471969</c:v>
                      </c:pt>
                      <c:pt idx="3294">
                        <c:v>3340.495406</c:v>
                      </c:pt>
                      <c:pt idx="3295">
                        <c:v>3341.496047</c:v>
                      </c:pt>
                      <c:pt idx="3296">
                        <c:v>3342.500788</c:v>
                      </c:pt>
                      <c:pt idx="3297">
                        <c:v>3343.505389</c:v>
                      </c:pt>
                      <c:pt idx="3298">
                        <c:v>3344.530917</c:v>
                      </c:pt>
                      <c:pt idx="3299">
                        <c:v>3345.521338</c:v>
                      </c:pt>
                      <c:pt idx="3300">
                        <c:v>3346.545385</c:v>
                      </c:pt>
                      <c:pt idx="3301">
                        <c:v>3347.549938</c:v>
                      </c:pt>
                      <c:pt idx="3302">
                        <c:v>3348.535484</c:v>
                      </c:pt>
                      <c:pt idx="3303">
                        <c:v>3349.547448</c:v>
                      </c:pt>
                      <c:pt idx="3304">
                        <c:v>3350.541482</c:v>
                      </c:pt>
                      <c:pt idx="3305">
                        <c:v>3351.542983</c:v>
                      </c:pt>
                      <c:pt idx="3306">
                        <c:v>3352.562617</c:v>
                      </c:pt>
                      <c:pt idx="3307">
                        <c:v>3353.559603</c:v>
                      </c:pt>
                      <c:pt idx="3308">
                        <c:v>3354.55503</c:v>
                      </c:pt>
                      <c:pt idx="3309">
                        <c:v>3355.564387</c:v>
                      </c:pt>
                      <c:pt idx="3310">
                        <c:v>3356.5698</c:v>
                      </c:pt>
                      <c:pt idx="3311">
                        <c:v>3357.579888</c:v>
                      </c:pt>
                      <c:pt idx="3312">
                        <c:v>3358.582002</c:v>
                      </c:pt>
                      <c:pt idx="3313">
                        <c:v>3359.611226</c:v>
                      </c:pt>
                      <c:pt idx="3314">
                        <c:v>3360.612435</c:v>
                      </c:pt>
                      <c:pt idx="3315">
                        <c:v>3361.627728</c:v>
                      </c:pt>
                      <c:pt idx="3316">
                        <c:v>3362.615995</c:v>
                      </c:pt>
                      <c:pt idx="3317">
                        <c:v>3363.6184</c:v>
                      </c:pt>
                      <c:pt idx="3318">
                        <c:v>3364.615268</c:v>
                      </c:pt>
                      <c:pt idx="3319">
                        <c:v>3365.628071</c:v>
                      </c:pt>
                      <c:pt idx="3320">
                        <c:v>3366.635279</c:v>
                      </c:pt>
                      <c:pt idx="3321">
                        <c:v>3367.641449</c:v>
                      </c:pt>
                      <c:pt idx="3322">
                        <c:v>3368.63682</c:v>
                      </c:pt>
                      <c:pt idx="3323">
                        <c:v>3369.639618</c:v>
                      </c:pt>
                      <c:pt idx="3324">
                        <c:v>3370.634406</c:v>
                      </c:pt>
                      <c:pt idx="3325">
                        <c:v>3371.648845</c:v>
                      </c:pt>
                      <c:pt idx="3326">
                        <c:v>3372.694838</c:v>
                      </c:pt>
                      <c:pt idx="3327">
                        <c:v>3373.705683</c:v>
                      </c:pt>
                      <c:pt idx="3328">
                        <c:v>3374.710556</c:v>
                      </c:pt>
                      <c:pt idx="3329">
                        <c:v>3375.721084</c:v>
                      </c:pt>
                      <c:pt idx="3330">
                        <c:v>3376.731094</c:v>
                      </c:pt>
                      <c:pt idx="3331">
                        <c:v>3377.741581</c:v>
                      </c:pt>
                      <c:pt idx="3332">
                        <c:v>3378.773464</c:v>
                      </c:pt>
                      <c:pt idx="3333">
                        <c:v>3379.806411</c:v>
                      </c:pt>
                      <c:pt idx="3334">
                        <c:v>3380.72608</c:v>
                      </c:pt>
                      <c:pt idx="3335">
                        <c:v>3381.742043</c:v>
                      </c:pt>
                      <c:pt idx="3336">
                        <c:v>3382.767456</c:v>
                      </c:pt>
                      <c:pt idx="3337">
                        <c:v>3383.767311</c:v>
                      </c:pt>
                      <c:pt idx="3338">
                        <c:v>3384.766019</c:v>
                      </c:pt>
                      <c:pt idx="3339">
                        <c:v>3385.775726</c:v>
                      </c:pt>
                      <c:pt idx="3340">
                        <c:v>3386.784604</c:v>
                      </c:pt>
                      <c:pt idx="3341">
                        <c:v>3387.796212</c:v>
                      </c:pt>
                      <c:pt idx="3342">
                        <c:v>3388.812907</c:v>
                      </c:pt>
                      <c:pt idx="3343">
                        <c:v>3389.806887</c:v>
                      </c:pt>
                      <c:pt idx="3344">
                        <c:v>3390.814815</c:v>
                      </c:pt>
                      <c:pt idx="3345">
                        <c:v>3391.813451</c:v>
                      </c:pt>
                      <c:pt idx="3346">
                        <c:v>3392.814743</c:v>
                      </c:pt>
                      <c:pt idx="3347">
                        <c:v>3393.803442</c:v>
                      </c:pt>
                      <c:pt idx="3348">
                        <c:v>3394.81832</c:v>
                      </c:pt>
                      <c:pt idx="3349">
                        <c:v>3395.842908</c:v>
                      </c:pt>
                      <c:pt idx="3350">
                        <c:v>3396.83694</c:v>
                      </c:pt>
                      <c:pt idx="3351">
                        <c:v>3397.846791</c:v>
                      </c:pt>
                      <c:pt idx="3352">
                        <c:v>3398.848741</c:v>
                      </c:pt>
                      <c:pt idx="3353">
                        <c:v>3399.864558</c:v>
                      </c:pt>
                      <c:pt idx="3354">
                        <c:v>3400.875131</c:v>
                      </c:pt>
                      <c:pt idx="3355">
                        <c:v>3401.883917</c:v>
                      </c:pt>
                      <c:pt idx="3356">
                        <c:v>3402.88383</c:v>
                      </c:pt>
                      <c:pt idx="3357">
                        <c:v>3403.879981</c:v>
                      </c:pt>
                      <c:pt idx="3358">
                        <c:v>3404.894718</c:v>
                      </c:pt>
                      <c:pt idx="3359">
                        <c:v>3405.909315</c:v>
                      </c:pt>
                      <c:pt idx="3360">
                        <c:v>3406.90743</c:v>
                      </c:pt>
                      <c:pt idx="3361">
                        <c:v>3407.923288</c:v>
                      </c:pt>
                      <c:pt idx="3362">
                        <c:v>3408.930313</c:v>
                      </c:pt>
                      <c:pt idx="3363">
                        <c:v>3409.941516</c:v>
                      </c:pt>
                      <c:pt idx="3364">
                        <c:v>3410.955392</c:v>
                      </c:pt>
                      <c:pt idx="3365">
                        <c:v>3411.957832</c:v>
                      </c:pt>
                      <c:pt idx="3366">
                        <c:v>3412.969311</c:v>
                      </c:pt>
                      <c:pt idx="3367">
                        <c:v>3413.962785</c:v>
                      </c:pt>
                      <c:pt idx="3368">
                        <c:v>3414.981731</c:v>
                      </c:pt>
                      <c:pt idx="3369">
                        <c:v>3415.999719</c:v>
                      </c:pt>
                      <c:pt idx="3370">
                        <c:v>3417.011844</c:v>
                      </c:pt>
                      <c:pt idx="3371">
                        <c:v>3418.007805</c:v>
                      </c:pt>
                      <c:pt idx="3372">
                        <c:v>3419.017961</c:v>
                      </c:pt>
                      <c:pt idx="3373">
                        <c:v>3420.028337</c:v>
                      </c:pt>
                      <c:pt idx="3374">
                        <c:v>3421.035729</c:v>
                      </c:pt>
                      <c:pt idx="3375">
                        <c:v>3422.039056</c:v>
                      </c:pt>
                      <c:pt idx="3376">
                        <c:v>3423.046417</c:v>
                      </c:pt>
                      <c:pt idx="3377">
                        <c:v>3424.051488</c:v>
                      </c:pt>
                      <c:pt idx="3378">
                        <c:v>3425.059938</c:v>
                      </c:pt>
                      <c:pt idx="3379">
                        <c:v>3426.065624</c:v>
                      </c:pt>
                      <c:pt idx="3380">
                        <c:v>3427.087439</c:v>
                      </c:pt>
                      <c:pt idx="3381">
                        <c:v>3428.085781</c:v>
                      </c:pt>
                      <c:pt idx="3382">
                        <c:v>3429.093682</c:v>
                      </c:pt>
                      <c:pt idx="3383">
                        <c:v>3430.099572</c:v>
                      </c:pt>
                      <c:pt idx="3384">
                        <c:v>3431.120912</c:v>
                      </c:pt>
                      <c:pt idx="3385">
                        <c:v>3432.14009</c:v>
                      </c:pt>
                      <c:pt idx="3386">
                        <c:v>3433.140303</c:v>
                      </c:pt>
                      <c:pt idx="3387">
                        <c:v>3434.151815</c:v>
                      </c:pt>
                      <c:pt idx="3388">
                        <c:v>3435.162539</c:v>
                      </c:pt>
                      <c:pt idx="3389">
                        <c:v>3436.171318</c:v>
                      </c:pt>
                      <c:pt idx="3390">
                        <c:v>3437.173832</c:v>
                      </c:pt>
                      <c:pt idx="3391">
                        <c:v>3438.160926</c:v>
                      </c:pt>
                      <c:pt idx="3392">
                        <c:v>3439.175319</c:v>
                      </c:pt>
                      <c:pt idx="3393">
                        <c:v>3440.191222</c:v>
                      </c:pt>
                      <c:pt idx="3394">
                        <c:v>3441.213272</c:v>
                      </c:pt>
                      <c:pt idx="3395">
                        <c:v>3442.210007</c:v>
                      </c:pt>
                      <c:pt idx="3396">
                        <c:v>3443.224253</c:v>
                      </c:pt>
                      <c:pt idx="3397">
                        <c:v>3444.235244</c:v>
                      </c:pt>
                      <c:pt idx="3398">
                        <c:v>3445.226639</c:v>
                      </c:pt>
                      <c:pt idx="3399">
                        <c:v>3446.238629</c:v>
                      </c:pt>
                      <c:pt idx="3400">
                        <c:v>3447.241604</c:v>
                      </c:pt>
                      <c:pt idx="3401">
                        <c:v>3448.26462</c:v>
                      </c:pt>
                      <c:pt idx="3402">
                        <c:v>3449.279471</c:v>
                      </c:pt>
                      <c:pt idx="3403">
                        <c:v>3450.291638</c:v>
                      </c:pt>
                      <c:pt idx="3404">
                        <c:v>3451.291161</c:v>
                      </c:pt>
                      <c:pt idx="3405">
                        <c:v>3452.286935</c:v>
                      </c:pt>
                      <c:pt idx="3406">
                        <c:v>3453.299472</c:v>
                      </c:pt>
                      <c:pt idx="3407">
                        <c:v>3454.297669</c:v>
                      </c:pt>
                      <c:pt idx="3408">
                        <c:v>3455.286109</c:v>
                      </c:pt>
                      <c:pt idx="3409">
                        <c:v>3456.294888</c:v>
                      </c:pt>
                      <c:pt idx="3410">
                        <c:v>3457.290156</c:v>
                      </c:pt>
                      <c:pt idx="3411">
                        <c:v>3458.310132</c:v>
                      </c:pt>
                      <c:pt idx="3412">
                        <c:v>3459.326541</c:v>
                      </c:pt>
                      <c:pt idx="3413">
                        <c:v>3460.35111</c:v>
                      </c:pt>
                      <c:pt idx="3414">
                        <c:v>3461.365082</c:v>
                      </c:pt>
                      <c:pt idx="3415">
                        <c:v>3462.405018</c:v>
                      </c:pt>
                      <c:pt idx="3416">
                        <c:v>3463.417462</c:v>
                      </c:pt>
                      <c:pt idx="3417">
                        <c:v>3464.453303</c:v>
                      </c:pt>
                      <c:pt idx="3418">
                        <c:v>3465.445716</c:v>
                      </c:pt>
                      <c:pt idx="3419">
                        <c:v>3466.444119</c:v>
                      </c:pt>
                      <c:pt idx="3420">
                        <c:v>3467.468984</c:v>
                      </c:pt>
                      <c:pt idx="3421">
                        <c:v>3468.390626</c:v>
                      </c:pt>
                      <c:pt idx="3422">
                        <c:v>3469.385657</c:v>
                      </c:pt>
                      <c:pt idx="3423">
                        <c:v>3470.398653</c:v>
                      </c:pt>
                      <c:pt idx="3424">
                        <c:v>3471.413165</c:v>
                      </c:pt>
                      <c:pt idx="3425">
                        <c:v>3472.425442</c:v>
                      </c:pt>
                      <c:pt idx="3426">
                        <c:v>3473.426036</c:v>
                      </c:pt>
                      <c:pt idx="3427">
                        <c:v>3474.453665</c:v>
                      </c:pt>
                      <c:pt idx="3428">
                        <c:v>3475.467053</c:v>
                      </c:pt>
                      <c:pt idx="3429">
                        <c:v>3476.464773</c:v>
                      </c:pt>
                      <c:pt idx="3430">
                        <c:v>3477.465269</c:v>
                      </c:pt>
                      <c:pt idx="3431">
                        <c:v>3478.464172</c:v>
                      </c:pt>
                      <c:pt idx="3432">
                        <c:v>3479.461073</c:v>
                      </c:pt>
                      <c:pt idx="3433">
                        <c:v>3480.472438</c:v>
                      </c:pt>
                      <c:pt idx="3434">
                        <c:v>3481.499261</c:v>
                      </c:pt>
                      <c:pt idx="3435">
                        <c:v>3482.511053</c:v>
                      </c:pt>
                      <c:pt idx="3436">
                        <c:v>3483.510747</c:v>
                      </c:pt>
                      <c:pt idx="3437">
                        <c:v>3484.513027</c:v>
                      </c:pt>
                      <c:pt idx="3438">
                        <c:v>3485.506133</c:v>
                      </c:pt>
                      <c:pt idx="3439">
                        <c:v>3486.517923</c:v>
                      </c:pt>
                      <c:pt idx="3440">
                        <c:v>3487.505588</c:v>
                      </c:pt>
                      <c:pt idx="3441">
                        <c:v>3488.507792</c:v>
                      </c:pt>
                      <c:pt idx="3442">
                        <c:v>3489.512734</c:v>
                      </c:pt>
                      <c:pt idx="3443">
                        <c:v>3490.52536</c:v>
                      </c:pt>
                      <c:pt idx="3444">
                        <c:v>3491.545674</c:v>
                      </c:pt>
                      <c:pt idx="3445">
                        <c:v>3492.54915</c:v>
                      </c:pt>
                      <c:pt idx="3446">
                        <c:v>3493.545122</c:v>
                      </c:pt>
                      <c:pt idx="3447">
                        <c:v>3494.547475</c:v>
                      </c:pt>
                      <c:pt idx="3448">
                        <c:v>3495.563603</c:v>
                      </c:pt>
                      <c:pt idx="3449">
                        <c:v>3496.553402</c:v>
                      </c:pt>
                      <c:pt idx="3450">
                        <c:v>3497.551769</c:v>
                      </c:pt>
                      <c:pt idx="3451">
                        <c:v>3498.569318</c:v>
                      </c:pt>
                      <c:pt idx="3452">
                        <c:v>3499.569787</c:v>
                      </c:pt>
                      <c:pt idx="3453">
                        <c:v>3500.585001</c:v>
                      </c:pt>
                      <c:pt idx="3454">
                        <c:v>3501.583656</c:v>
                      </c:pt>
                      <c:pt idx="3455">
                        <c:v>3502.583242</c:v>
                      </c:pt>
                      <c:pt idx="3456">
                        <c:v>3503.584458</c:v>
                      </c:pt>
                      <c:pt idx="3457">
                        <c:v>3504.582177</c:v>
                      </c:pt>
                      <c:pt idx="3458">
                        <c:v>3505.583042</c:v>
                      </c:pt>
                      <c:pt idx="3459">
                        <c:v>3506.5955</c:v>
                      </c:pt>
                      <c:pt idx="3460">
                        <c:v>3507.591689</c:v>
                      </c:pt>
                      <c:pt idx="3461">
                        <c:v>3508.595909</c:v>
                      </c:pt>
                      <c:pt idx="3462">
                        <c:v>3509.607446</c:v>
                      </c:pt>
                      <c:pt idx="3463">
                        <c:v>3510.629608</c:v>
                      </c:pt>
                      <c:pt idx="3464">
                        <c:v>3511.658912</c:v>
                      </c:pt>
                      <c:pt idx="3465">
                        <c:v>3512.672805</c:v>
                      </c:pt>
                      <c:pt idx="3466">
                        <c:v>3513.691164</c:v>
                      </c:pt>
                      <c:pt idx="3467">
                        <c:v>3514.710035</c:v>
                      </c:pt>
                      <c:pt idx="3468">
                        <c:v>3515.73117</c:v>
                      </c:pt>
                      <c:pt idx="3469">
                        <c:v>3516.632859</c:v>
                      </c:pt>
                      <c:pt idx="3470">
                        <c:v>3517.632866</c:v>
                      </c:pt>
                      <c:pt idx="3471">
                        <c:v>3518.632685</c:v>
                      </c:pt>
                      <c:pt idx="3472">
                        <c:v>3519.633684</c:v>
                      </c:pt>
                      <c:pt idx="3473">
                        <c:v>3520.647551</c:v>
                      </c:pt>
                      <c:pt idx="3474">
                        <c:v>3521.673352</c:v>
                      </c:pt>
                      <c:pt idx="3475">
                        <c:v>3522.67365</c:v>
                      </c:pt>
                      <c:pt idx="3476">
                        <c:v>3523.66164</c:v>
                      </c:pt>
                      <c:pt idx="3477">
                        <c:v>3524.661344</c:v>
                      </c:pt>
                      <c:pt idx="3478">
                        <c:v>3525.666296</c:v>
                      </c:pt>
                      <c:pt idx="3479">
                        <c:v>3526.669038</c:v>
                      </c:pt>
                      <c:pt idx="3480">
                        <c:v>3527.668304</c:v>
                      </c:pt>
                      <c:pt idx="3481">
                        <c:v>3528.687177</c:v>
                      </c:pt>
                      <c:pt idx="3482">
                        <c:v>3529.693909</c:v>
                      </c:pt>
                      <c:pt idx="3483">
                        <c:v>3530.708967</c:v>
                      </c:pt>
                      <c:pt idx="3484">
                        <c:v>3531.720718</c:v>
                      </c:pt>
                      <c:pt idx="3485">
                        <c:v>3532.71769</c:v>
                      </c:pt>
                      <c:pt idx="3486">
                        <c:v>3533.726109</c:v>
                      </c:pt>
                      <c:pt idx="3487">
                        <c:v>3534.733061</c:v>
                      </c:pt>
                      <c:pt idx="3488">
                        <c:v>3535.737053</c:v>
                      </c:pt>
                      <c:pt idx="3489">
                        <c:v>3536.748726</c:v>
                      </c:pt>
                      <c:pt idx="3490">
                        <c:v>3537.740789</c:v>
                      </c:pt>
                      <c:pt idx="3491">
                        <c:v>3538.751027</c:v>
                      </c:pt>
                      <c:pt idx="3492">
                        <c:v>3539.751116</c:v>
                      </c:pt>
                      <c:pt idx="3493">
                        <c:v>3540.757458</c:v>
                      </c:pt>
                      <c:pt idx="3494">
                        <c:v>3541.770167</c:v>
                      </c:pt>
                      <c:pt idx="3495">
                        <c:v>3542.773102</c:v>
                      </c:pt>
                      <c:pt idx="3496">
                        <c:v>3543.787456</c:v>
                      </c:pt>
                      <c:pt idx="3497">
                        <c:v>3544.788288</c:v>
                      </c:pt>
                      <c:pt idx="3498">
                        <c:v>3545.791458</c:v>
                      </c:pt>
                      <c:pt idx="3499">
                        <c:v>3546.806079</c:v>
                      </c:pt>
                      <c:pt idx="3500">
                        <c:v>3547.8085</c:v>
                      </c:pt>
                      <c:pt idx="3501">
                        <c:v>3548.825047</c:v>
                      </c:pt>
                      <c:pt idx="3502">
                        <c:v>3549.823477</c:v>
                      </c:pt>
                      <c:pt idx="3503">
                        <c:v>3550.823523</c:v>
                      </c:pt>
                      <c:pt idx="3504">
                        <c:v>3551.839381</c:v>
                      </c:pt>
                      <c:pt idx="3505">
                        <c:v>3552.854977</c:v>
                      </c:pt>
                      <c:pt idx="3506">
                        <c:v>3553.869279</c:v>
                      </c:pt>
                      <c:pt idx="3507">
                        <c:v>3554.881293</c:v>
                      </c:pt>
                      <c:pt idx="3508">
                        <c:v>3555.88931</c:v>
                      </c:pt>
                      <c:pt idx="3509">
                        <c:v>3556.905709</c:v>
                      </c:pt>
                      <c:pt idx="3510">
                        <c:v>3557.913687</c:v>
                      </c:pt>
                      <c:pt idx="3511">
                        <c:v>3558.922161</c:v>
                      </c:pt>
                      <c:pt idx="3512">
                        <c:v>3559.923644</c:v>
                      </c:pt>
                      <c:pt idx="3513">
                        <c:v>3560.923619</c:v>
                      </c:pt>
                      <c:pt idx="3514">
                        <c:v>3561.926874</c:v>
                      </c:pt>
                      <c:pt idx="3515">
                        <c:v>3562.95491</c:v>
                      </c:pt>
                      <c:pt idx="3516">
                        <c:v>3563.959337</c:v>
                      </c:pt>
                      <c:pt idx="3517">
                        <c:v>3564.971995</c:v>
                      </c:pt>
                      <c:pt idx="3518">
                        <c:v>3565.960636</c:v>
                      </c:pt>
                      <c:pt idx="3519">
                        <c:v>3566.961874</c:v>
                      </c:pt>
                      <c:pt idx="3520">
                        <c:v>3567.963823</c:v>
                      </c:pt>
                      <c:pt idx="3521">
                        <c:v>3568.965398</c:v>
                      </c:pt>
                      <c:pt idx="3522">
                        <c:v>3569.995073</c:v>
                      </c:pt>
                      <c:pt idx="3523">
                        <c:v>3570.983669</c:v>
                      </c:pt>
                      <c:pt idx="3524">
                        <c:v>3571.998663</c:v>
                      </c:pt>
                      <c:pt idx="3525">
                        <c:v>3573.017018</c:v>
                      </c:pt>
                      <c:pt idx="3526">
                        <c:v>3574.030763</c:v>
                      </c:pt>
                      <c:pt idx="3527">
                        <c:v>3575.059757</c:v>
                      </c:pt>
                      <c:pt idx="3528">
                        <c:v>3576.062828</c:v>
                      </c:pt>
                      <c:pt idx="3529">
                        <c:v>3577.08951</c:v>
                      </c:pt>
                      <c:pt idx="3530">
                        <c:v>3578.005724</c:v>
                      </c:pt>
                      <c:pt idx="3531">
                        <c:v>3579.0057</c:v>
                      </c:pt>
                      <c:pt idx="3532">
                        <c:v>3580.006328</c:v>
                      </c:pt>
                      <c:pt idx="3533">
                        <c:v>3581.004257</c:v>
                      </c:pt>
                      <c:pt idx="3534">
                        <c:v>3582.022</c:v>
                      </c:pt>
                      <c:pt idx="3535">
                        <c:v>3583.040658</c:v>
                      </c:pt>
                      <c:pt idx="3536">
                        <c:v>3584.043048</c:v>
                      </c:pt>
                      <c:pt idx="3537">
                        <c:v>3585.037908</c:v>
                      </c:pt>
                      <c:pt idx="3538">
                        <c:v>3586.041117</c:v>
                      </c:pt>
                      <c:pt idx="3539">
                        <c:v>3587.039583</c:v>
                      </c:pt>
                      <c:pt idx="3540">
                        <c:v>3588.053519</c:v>
                      </c:pt>
                      <c:pt idx="3541">
                        <c:v>3589.053651</c:v>
                      </c:pt>
                      <c:pt idx="3542">
                        <c:v>3590.059525</c:v>
                      </c:pt>
                      <c:pt idx="3543">
                        <c:v>3591.073313</c:v>
                      </c:pt>
                      <c:pt idx="3544">
                        <c:v>3592.071655</c:v>
                      </c:pt>
                      <c:pt idx="3545">
                        <c:v>3593.074035</c:v>
                      </c:pt>
                      <c:pt idx="3546">
                        <c:v>3594.085928</c:v>
                      </c:pt>
                      <c:pt idx="3547">
                        <c:v>3595.094293</c:v>
                      </c:pt>
                      <c:pt idx="3548">
                        <c:v>3596.102096</c:v>
                      </c:pt>
                      <c:pt idx="3549">
                        <c:v>3597.097772</c:v>
                      </c:pt>
                      <c:pt idx="3550">
                        <c:v>3598.118708</c:v>
                      </c:pt>
                      <c:pt idx="3551">
                        <c:v>3599.13563</c:v>
                      </c:pt>
                      <c:pt idx="3552">
                        <c:v>3600.134592</c:v>
                      </c:pt>
                      <c:pt idx="3553">
                        <c:v>3601.151477</c:v>
                      </c:pt>
                      <c:pt idx="3554">
                        <c:v>3602.150648</c:v>
                      </c:pt>
                      <c:pt idx="3555">
                        <c:v>3603.156336</c:v>
                      </c:pt>
                      <c:pt idx="3556">
                        <c:v>3604.154963</c:v>
                      </c:pt>
                      <c:pt idx="3557">
                        <c:v>3605.157438</c:v>
                      </c:pt>
                      <c:pt idx="3558">
                        <c:v>3606.157182</c:v>
                      </c:pt>
                      <c:pt idx="3559">
                        <c:v>3607.171194</c:v>
                      </c:pt>
                      <c:pt idx="3560">
                        <c:v>3608.172249</c:v>
                      </c:pt>
                      <c:pt idx="3561">
                        <c:v>3609.169236</c:v>
                      </c:pt>
                      <c:pt idx="3562">
                        <c:v>3610.176756</c:v>
                      </c:pt>
                      <c:pt idx="3563">
                        <c:v>3611.193823</c:v>
                      </c:pt>
                      <c:pt idx="3564">
                        <c:v>3612.218286</c:v>
                      </c:pt>
                      <c:pt idx="3565">
                        <c:v>3613.22447</c:v>
                      </c:pt>
                      <c:pt idx="3566">
                        <c:v>3614.239013</c:v>
                      </c:pt>
                      <c:pt idx="3567">
                        <c:v>3615.250998</c:v>
                      </c:pt>
                      <c:pt idx="3568">
                        <c:v>3616.251729</c:v>
                      </c:pt>
                      <c:pt idx="3569">
                        <c:v>3617.256183</c:v>
                      </c:pt>
                      <c:pt idx="3570">
                        <c:v>3618.267248</c:v>
                      </c:pt>
                      <c:pt idx="3571">
                        <c:v>3619.265495</c:v>
                      </c:pt>
                      <c:pt idx="3572">
                        <c:v>3620.267441</c:v>
                      </c:pt>
                      <c:pt idx="3573">
                        <c:v>3621.268813</c:v>
                      </c:pt>
                      <c:pt idx="3574">
                        <c:v>3622.265466</c:v>
                      </c:pt>
                      <c:pt idx="3575">
                        <c:v>3623.266076</c:v>
                      </c:pt>
                      <c:pt idx="3576">
                        <c:v>3624.268068</c:v>
                      </c:pt>
                      <c:pt idx="3577">
                        <c:v>3625.263117</c:v>
                      </c:pt>
                      <c:pt idx="3578">
                        <c:v>3626.271802</c:v>
                      </c:pt>
                      <c:pt idx="3579">
                        <c:v>3627.27982</c:v>
                      </c:pt>
                      <c:pt idx="3580">
                        <c:v>3628.286366</c:v>
                      </c:pt>
                      <c:pt idx="3581">
                        <c:v>3629.300003</c:v>
                      </c:pt>
                      <c:pt idx="3582">
                        <c:v>3630.327688</c:v>
                      </c:pt>
                      <c:pt idx="3583">
                        <c:v>3631.321377</c:v>
                      </c:pt>
                      <c:pt idx="3584">
                        <c:v>3632.33429</c:v>
                      </c:pt>
                      <c:pt idx="3585">
                        <c:v>3633.340478</c:v>
                      </c:pt>
                      <c:pt idx="3586">
                        <c:v>3634.346673</c:v>
                      </c:pt>
                      <c:pt idx="3587">
                        <c:v>3635.355781</c:v>
                      </c:pt>
                      <c:pt idx="3588">
                        <c:v>3636.365488</c:v>
                      </c:pt>
                      <c:pt idx="3589">
                        <c:v>3637.376532</c:v>
                      </c:pt>
                      <c:pt idx="3590">
                        <c:v>3638.386627</c:v>
                      </c:pt>
                      <c:pt idx="3591">
                        <c:v>3639.396594</c:v>
                      </c:pt>
                      <c:pt idx="3592">
                        <c:v>3640.422527</c:v>
                      </c:pt>
                      <c:pt idx="3593">
                        <c:v>3641.430834</c:v>
                      </c:pt>
                      <c:pt idx="3594">
                        <c:v>3642.434838</c:v>
                      </c:pt>
                      <c:pt idx="3595">
                        <c:v>3643.43996</c:v>
                      </c:pt>
                      <c:pt idx="3596">
                        <c:v>3644.451077</c:v>
                      </c:pt>
                      <c:pt idx="3597">
                        <c:v>3645.453898</c:v>
                      </c:pt>
                      <c:pt idx="3598">
                        <c:v>3646.441987</c:v>
                      </c:pt>
                      <c:pt idx="3599">
                        <c:v>3647.450042</c:v>
                      </c:pt>
                      <c:pt idx="3600">
                        <c:v>3648.453799</c:v>
                      </c:pt>
                      <c:pt idx="3601">
                        <c:v>3649.464146</c:v>
                      </c:pt>
                      <c:pt idx="3602">
                        <c:v>3650.483174</c:v>
                      </c:pt>
                      <c:pt idx="3603">
                        <c:v>3651.509923</c:v>
                      </c:pt>
                      <c:pt idx="3604">
                        <c:v>3652.530524</c:v>
                      </c:pt>
                      <c:pt idx="3605">
                        <c:v>3653.529297</c:v>
                      </c:pt>
                      <c:pt idx="3606">
                        <c:v>3654.535729</c:v>
                      </c:pt>
                      <c:pt idx="3607">
                        <c:v>3655.564982</c:v>
                      </c:pt>
                      <c:pt idx="3608">
                        <c:v>3656.580957</c:v>
                      </c:pt>
                      <c:pt idx="3609">
                        <c:v>3657.571693</c:v>
                      </c:pt>
                      <c:pt idx="3610">
                        <c:v>3658.582185</c:v>
                      </c:pt>
                      <c:pt idx="3611">
                        <c:v>3659.595508</c:v>
                      </c:pt>
                      <c:pt idx="3612">
                        <c:v>3660.594823</c:v>
                      </c:pt>
                      <c:pt idx="3613">
                        <c:v>3661.614969</c:v>
                      </c:pt>
                      <c:pt idx="3614">
                        <c:v>3662.535473</c:v>
                      </c:pt>
                      <c:pt idx="3615">
                        <c:v>3663.544286</c:v>
                      </c:pt>
                      <c:pt idx="3616">
                        <c:v>3664.552916</c:v>
                      </c:pt>
                      <c:pt idx="3617">
                        <c:v>3665.566929</c:v>
                      </c:pt>
                      <c:pt idx="3618">
                        <c:v>3666.582812</c:v>
                      </c:pt>
                      <c:pt idx="3619">
                        <c:v>3667.5984</c:v>
                      </c:pt>
                      <c:pt idx="3620">
                        <c:v>3668.604125</c:v>
                      </c:pt>
                      <c:pt idx="3621">
                        <c:v>3669.603629</c:v>
                      </c:pt>
                      <c:pt idx="3622">
                        <c:v>3670.603933</c:v>
                      </c:pt>
                      <c:pt idx="3623">
                        <c:v>3671.606791</c:v>
                      </c:pt>
                      <c:pt idx="3624">
                        <c:v>3672.619124</c:v>
                      </c:pt>
                      <c:pt idx="3625">
                        <c:v>3673.624502</c:v>
                      </c:pt>
                      <c:pt idx="3626">
                        <c:v>3674.627652</c:v>
                      </c:pt>
                      <c:pt idx="3627">
                        <c:v>3675.630107</c:v>
                      </c:pt>
                      <c:pt idx="3628">
                        <c:v>3676.632642</c:v>
                      </c:pt>
                      <c:pt idx="3629">
                        <c:v>3677.647027</c:v>
                      </c:pt>
                      <c:pt idx="3630">
                        <c:v>3678.669674</c:v>
                      </c:pt>
                      <c:pt idx="3631">
                        <c:v>3679.680224</c:v>
                      </c:pt>
                      <c:pt idx="3632">
                        <c:v>3680.70031</c:v>
                      </c:pt>
                      <c:pt idx="3633">
                        <c:v>3681.717651</c:v>
                      </c:pt>
                      <c:pt idx="3634">
                        <c:v>3682.71247</c:v>
                      </c:pt>
                      <c:pt idx="3635">
                        <c:v>3683.717706</c:v>
                      </c:pt>
                      <c:pt idx="3636">
                        <c:v>3684.70637</c:v>
                      </c:pt>
                      <c:pt idx="3637">
                        <c:v>3685.717648</c:v>
                      </c:pt>
                      <c:pt idx="3638">
                        <c:v>3686.717899</c:v>
                      </c:pt>
                      <c:pt idx="3639">
                        <c:v>3687.714835</c:v>
                      </c:pt>
                      <c:pt idx="3640">
                        <c:v>3688.712308</c:v>
                      </c:pt>
                      <c:pt idx="3641">
                        <c:v>3689.722859</c:v>
                      </c:pt>
                      <c:pt idx="3642">
                        <c:v>3690.731514</c:v>
                      </c:pt>
                      <c:pt idx="3643">
                        <c:v>3691.7314</c:v>
                      </c:pt>
                      <c:pt idx="3644">
                        <c:v>3692.742368</c:v>
                      </c:pt>
                      <c:pt idx="3645">
                        <c:v>3693.753105</c:v>
                      </c:pt>
                      <c:pt idx="3646">
                        <c:v>3694.768099</c:v>
                      </c:pt>
                      <c:pt idx="3647">
                        <c:v>3695.774731</c:v>
                      </c:pt>
                      <c:pt idx="3648">
                        <c:v>3696.792467</c:v>
                      </c:pt>
                      <c:pt idx="3649">
                        <c:v>3697.802329</c:v>
                      </c:pt>
                      <c:pt idx="3650">
                        <c:v>3698.817309</c:v>
                      </c:pt>
                      <c:pt idx="3651">
                        <c:v>3699.835096</c:v>
                      </c:pt>
                      <c:pt idx="3652">
                        <c:v>3700.847577</c:v>
                      </c:pt>
                      <c:pt idx="3653">
                        <c:v>3701.87321</c:v>
                      </c:pt>
                      <c:pt idx="3654">
                        <c:v>3702.886116</c:v>
                      </c:pt>
                      <c:pt idx="3655">
                        <c:v>3703.898483</c:v>
                      </c:pt>
                      <c:pt idx="3656">
                        <c:v>3704.914266</c:v>
                      </c:pt>
                      <c:pt idx="3657">
                        <c:v>3705.919225</c:v>
                      </c:pt>
                      <c:pt idx="3658">
                        <c:v>3706.919078</c:v>
                      </c:pt>
                      <c:pt idx="3659">
                        <c:v>3707.92081</c:v>
                      </c:pt>
                      <c:pt idx="3660">
                        <c:v>3708.925521</c:v>
                      </c:pt>
                      <c:pt idx="3661">
                        <c:v>3709.932244</c:v>
                      </c:pt>
                      <c:pt idx="3662">
                        <c:v>3710.95093</c:v>
                      </c:pt>
                      <c:pt idx="3663">
                        <c:v>3711.957041</c:v>
                      </c:pt>
                      <c:pt idx="3664">
                        <c:v>3712.966177</c:v>
                      </c:pt>
                      <c:pt idx="3665">
                        <c:v>3713.964687</c:v>
                      </c:pt>
                      <c:pt idx="3666">
                        <c:v>3714.972886</c:v>
                      </c:pt>
                      <c:pt idx="3667">
                        <c:v>3715.984622</c:v>
                      </c:pt>
                      <c:pt idx="3668">
                        <c:v>3716.984071</c:v>
                      </c:pt>
                      <c:pt idx="3669">
                        <c:v>3717.973918</c:v>
                      </c:pt>
                      <c:pt idx="3670">
                        <c:v>3718.989203</c:v>
                      </c:pt>
                      <c:pt idx="3671">
                        <c:v>3720.002997</c:v>
                      </c:pt>
                      <c:pt idx="3672">
                        <c:v>3721.007704</c:v>
                      </c:pt>
                      <c:pt idx="3673">
                        <c:v>3722.008929</c:v>
                      </c:pt>
                      <c:pt idx="3674">
                        <c:v>3723.028766</c:v>
                      </c:pt>
                      <c:pt idx="3675">
                        <c:v>3724.02471</c:v>
                      </c:pt>
                      <c:pt idx="3676">
                        <c:v>3725.039976</c:v>
                      </c:pt>
                      <c:pt idx="3677">
                        <c:v>3726.045197</c:v>
                      </c:pt>
                      <c:pt idx="3678">
                        <c:v>3727.069527</c:v>
                      </c:pt>
                      <c:pt idx="3679">
                        <c:v>3728.074547</c:v>
                      </c:pt>
                      <c:pt idx="3680">
                        <c:v>3729.095492</c:v>
                      </c:pt>
                      <c:pt idx="3681">
                        <c:v>3730.10821</c:v>
                      </c:pt>
                      <c:pt idx="3682">
                        <c:v>3731.112549</c:v>
                      </c:pt>
                      <c:pt idx="3683">
                        <c:v>3732.132834</c:v>
                      </c:pt>
                      <c:pt idx="3684">
                        <c:v>3733.141664</c:v>
                      </c:pt>
                      <c:pt idx="3685">
                        <c:v>3734.156647</c:v>
                      </c:pt>
                      <c:pt idx="3686">
                        <c:v>3735.174939</c:v>
                      </c:pt>
                      <c:pt idx="3687">
                        <c:v>3736.179339</c:v>
                      </c:pt>
                      <c:pt idx="3688">
                        <c:v>3737.212182</c:v>
                      </c:pt>
                      <c:pt idx="3689">
                        <c:v>3738.226563</c:v>
                      </c:pt>
                      <c:pt idx="3690">
                        <c:v>3739.253869</c:v>
                      </c:pt>
                      <c:pt idx="3691">
                        <c:v>3740.261043</c:v>
                      </c:pt>
                      <c:pt idx="3692">
                        <c:v>3741.173841</c:v>
                      </c:pt>
                      <c:pt idx="3693">
                        <c:v>3742.166039</c:v>
                      </c:pt>
                      <c:pt idx="3694">
                        <c:v>3743.174029</c:v>
                      </c:pt>
                      <c:pt idx="3695">
                        <c:v>3744.181867</c:v>
                      </c:pt>
                      <c:pt idx="3696">
                        <c:v>3745.193535</c:v>
                      </c:pt>
                      <c:pt idx="3697">
                        <c:v>3746.210439</c:v>
                      </c:pt>
                      <c:pt idx="3698">
                        <c:v>3747.217189</c:v>
                      </c:pt>
                      <c:pt idx="3699">
                        <c:v>3748.229262</c:v>
                      </c:pt>
                      <c:pt idx="3700">
                        <c:v>3749.232676</c:v>
                      </c:pt>
                      <c:pt idx="3701">
                        <c:v>3750.247945</c:v>
                      </c:pt>
                      <c:pt idx="3702">
                        <c:v>3751.251852</c:v>
                      </c:pt>
                      <c:pt idx="3703">
                        <c:v>3752.248694</c:v>
                      </c:pt>
                      <c:pt idx="3704">
                        <c:v>3753.249125</c:v>
                      </c:pt>
                      <c:pt idx="3705">
                        <c:v>3754.255783</c:v>
                      </c:pt>
                      <c:pt idx="3706">
                        <c:v>3755.280161</c:v>
                      </c:pt>
                      <c:pt idx="3707">
                        <c:v>3756.292439</c:v>
                      </c:pt>
                      <c:pt idx="3708">
                        <c:v>3757.298027</c:v>
                      </c:pt>
                      <c:pt idx="3709">
                        <c:v>3758.300018</c:v>
                      </c:pt>
                      <c:pt idx="3710">
                        <c:v>3759.316665</c:v>
                      </c:pt>
                      <c:pt idx="3711">
                        <c:v>3760.331513</c:v>
                      </c:pt>
                      <c:pt idx="3712">
                        <c:v>3761.345774</c:v>
                      </c:pt>
                      <c:pt idx="3713">
                        <c:v>3762.350123</c:v>
                      </c:pt>
                      <c:pt idx="3714">
                        <c:v>3763.372367</c:v>
                      </c:pt>
                      <c:pt idx="3715">
                        <c:v>3764.364716</c:v>
                      </c:pt>
                      <c:pt idx="3716">
                        <c:v>3765.375622</c:v>
                      </c:pt>
                      <c:pt idx="3717">
                        <c:v>3766.374847</c:v>
                      </c:pt>
                      <c:pt idx="3718">
                        <c:v>3767.367283</c:v>
                      </c:pt>
                      <c:pt idx="3719">
                        <c:v>3768.379166</c:v>
                      </c:pt>
                      <c:pt idx="3720">
                        <c:v>3769.382648</c:v>
                      </c:pt>
                      <c:pt idx="3721">
                        <c:v>3770.397768</c:v>
                      </c:pt>
                      <c:pt idx="3722">
                        <c:v>3771.399092</c:v>
                      </c:pt>
                      <c:pt idx="3723">
                        <c:v>3772.412472</c:v>
                      </c:pt>
                      <c:pt idx="3724">
                        <c:v>3773.414084</c:v>
                      </c:pt>
                      <c:pt idx="3725">
                        <c:v>3774.433991</c:v>
                      </c:pt>
                      <c:pt idx="3726">
                        <c:v>3775.436987</c:v>
                      </c:pt>
                      <c:pt idx="3727">
                        <c:v>3776.438375</c:v>
                      </c:pt>
                      <c:pt idx="3728">
                        <c:v>3777.436875</c:v>
                      </c:pt>
                      <c:pt idx="3729">
                        <c:v>3778.443849</c:v>
                      </c:pt>
                      <c:pt idx="3730">
                        <c:v>3779.462092</c:v>
                      </c:pt>
                      <c:pt idx="3731">
                        <c:v>3780.466049</c:v>
                      </c:pt>
                      <c:pt idx="3732">
                        <c:v>3781.486674</c:v>
                      </c:pt>
                      <c:pt idx="3733">
                        <c:v>3782.489986</c:v>
                      </c:pt>
                      <c:pt idx="3734">
                        <c:v>3783.495569</c:v>
                      </c:pt>
                      <c:pt idx="3735">
                        <c:v>3784.498503</c:v>
                      </c:pt>
                      <c:pt idx="3736">
                        <c:v>3785.512407</c:v>
                      </c:pt>
                      <c:pt idx="3737">
                        <c:v>3786.524656</c:v>
                      </c:pt>
                      <c:pt idx="3738">
                        <c:v>3787.530429</c:v>
                      </c:pt>
                      <c:pt idx="3739">
                        <c:v>3788.52729</c:v>
                      </c:pt>
                      <c:pt idx="3740">
                        <c:v>3789.549111</c:v>
                      </c:pt>
                      <c:pt idx="3741">
                        <c:v>3790.547088</c:v>
                      </c:pt>
                      <c:pt idx="3742">
                        <c:v>3791.562138</c:v>
                      </c:pt>
                      <c:pt idx="3743">
                        <c:v>3792.562515</c:v>
                      </c:pt>
                      <c:pt idx="3744">
                        <c:v>3793.55655</c:v>
                      </c:pt>
                      <c:pt idx="3745">
                        <c:v>3794.565859</c:v>
                      </c:pt>
                      <c:pt idx="3746">
                        <c:v>3795.579021</c:v>
                      </c:pt>
                      <c:pt idx="3747">
                        <c:v>3796.594728</c:v>
                      </c:pt>
                      <c:pt idx="3748">
                        <c:v>3797.581751</c:v>
                      </c:pt>
                      <c:pt idx="3749">
                        <c:v>3798.595784</c:v>
                      </c:pt>
                      <c:pt idx="3750">
                        <c:v>3799.596732</c:v>
                      </c:pt>
                      <c:pt idx="3751">
                        <c:v>3800.592752</c:v>
                      </c:pt>
                      <c:pt idx="3752">
                        <c:v>3801.589259</c:v>
                      </c:pt>
                      <c:pt idx="3753">
                        <c:v>3802.591029</c:v>
                      </c:pt>
                      <c:pt idx="3754">
                        <c:v>3803.590356</c:v>
                      </c:pt>
                      <c:pt idx="3755">
                        <c:v>3804.595817</c:v>
                      </c:pt>
                      <c:pt idx="3756">
                        <c:v>3805.581195</c:v>
                      </c:pt>
                      <c:pt idx="3757">
                        <c:v>3806.600967</c:v>
                      </c:pt>
                      <c:pt idx="3758">
                        <c:v>3807.613354</c:v>
                      </c:pt>
                      <c:pt idx="3759">
                        <c:v>3808.63035</c:v>
                      </c:pt>
                      <c:pt idx="3760">
                        <c:v>3809.64378</c:v>
                      </c:pt>
                      <c:pt idx="3761">
                        <c:v>3810.648355</c:v>
                      </c:pt>
                      <c:pt idx="3762">
                        <c:v>3811.669591</c:v>
                      </c:pt>
                      <c:pt idx="3763">
                        <c:v>3812.665419</c:v>
                      </c:pt>
                      <c:pt idx="3764">
                        <c:v>3813.664543</c:v>
                      </c:pt>
                      <c:pt idx="3765">
                        <c:v>3814.6773</c:v>
                      </c:pt>
                      <c:pt idx="3766">
                        <c:v>3815.69122</c:v>
                      </c:pt>
                      <c:pt idx="3767">
                        <c:v>3816.695869</c:v>
                      </c:pt>
                      <c:pt idx="3768">
                        <c:v>3817.708346</c:v>
                      </c:pt>
                      <c:pt idx="3769">
                        <c:v>3818.727682</c:v>
                      </c:pt>
                      <c:pt idx="3770">
                        <c:v>3819.744346</c:v>
                      </c:pt>
                      <c:pt idx="3771">
                        <c:v>3820.744249</c:v>
                      </c:pt>
                      <c:pt idx="3772">
                        <c:v>3821.763195</c:v>
                      </c:pt>
                      <c:pt idx="3773">
                        <c:v>3822.769308</c:v>
                      </c:pt>
                      <c:pt idx="3774">
                        <c:v>3823.773765</c:v>
                      </c:pt>
                      <c:pt idx="3775">
                        <c:v>3824.797132</c:v>
                      </c:pt>
                      <c:pt idx="3776">
                        <c:v>3825.811875</c:v>
                      </c:pt>
                      <c:pt idx="3777">
                        <c:v>3826.8118</c:v>
                      </c:pt>
                      <c:pt idx="3778">
                        <c:v>3827.814384</c:v>
                      </c:pt>
                      <c:pt idx="3779">
                        <c:v>3828.825395</c:v>
                      </c:pt>
                      <c:pt idx="3780">
                        <c:v>3829.821897</c:v>
                      </c:pt>
                      <c:pt idx="3781">
                        <c:v>3830.84213</c:v>
                      </c:pt>
                      <c:pt idx="3782">
                        <c:v>3831.846027</c:v>
                      </c:pt>
                      <c:pt idx="3783">
                        <c:v>3832.833636</c:v>
                      </c:pt>
                      <c:pt idx="3784">
                        <c:v>3833.844325</c:v>
                      </c:pt>
                      <c:pt idx="3785">
                        <c:v>3834.836267</c:v>
                      </c:pt>
                      <c:pt idx="3786">
                        <c:v>3835.835035</c:v>
                      </c:pt>
                      <c:pt idx="3787">
                        <c:v>3836.846919</c:v>
                      </c:pt>
                      <c:pt idx="3788">
                        <c:v>3837.84671</c:v>
                      </c:pt>
                      <c:pt idx="3789">
                        <c:v>3838.865353</c:v>
                      </c:pt>
                      <c:pt idx="3790">
                        <c:v>3839.868662</c:v>
                      </c:pt>
                      <c:pt idx="3791">
                        <c:v>3840.886317</c:v>
                      </c:pt>
                      <c:pt idx="3792">
                        <c:v>3841.886877</c:v>
                      </c:pt>
                      <c:pt idx="3793">
                        <c:v>3842.903009</c:v>
                      </c:pt>
                      <c:pt idx="3794">
                        <c:v>3843.91565</c:v>
                      </c:pt>
                      <c:pt idx="3795">
                        <c:v>3844.919674</c:v>
                      </c:pt>
                      <c:pt idx="3796">
                        <c:v>3845.928916</c:v>
                      </c:pt>
                      <c:pt idx="3797">
                        <c:v>3846.938785</c:v>
                      </c:pt>
                      <c:pt idx="3798">
                        <c:v>3847.951708</c:v>
                      </c:pt>
                      <c:pt idx="3799">
                        <c:v>3848.964289</c:v>
                      </c:pt>
                      <c:pt idx="3800">
                        <c:v>3849.984886</c:v>
                      </c:pt>
                      <c:pt idx="3801">
                        <c:v>3851.005684</c:v>
                      </c:pt>
                      <c:pt idx="3802">
                        <c:v>3852.014416</c:v>
                      </c:pt>
                      <c:pt idx="3803">
                        <c:v>3853.020431</c:v>
                      </c:pt>
                      <c:pt idx="3804">
                        <c:v>3854.039016</c:v>
                      </c:pt>
                      <c:pt idx="3805">
                        <c:v>3855.055392</c:v>
                      </c:pt>
                      <c:pt idx="3806">
                        <c:v>3856.067714</c:v>
                      </c:pt>
                      <c:pt idx="3807">
                        <c:v>3857.09502</c:v>
                      </c:pt>
                      <c:pt idx="3808">
                        <c:v>3858.091025</c:v>
                      </c:pt>
                      <c:pt idx="3809">
                        <c:v>3859.012635</c:v>
                      </c:pt>
                      <c:pt idx="3810">
                        <c:v>3860.014653</c:v>
                      </c:pt>
                      <c:pt idx="3811">
                        <c:v>3861.025383</c:v>
                      </c:pt>
                      <c:pt idx="3812">
                        <c:v>3862.030131</c:v>
                      </c:pt>
                      <c:pt idx="3813">
                        <c:v>3863.028017</c:v>
                      </c:pt>
                      <c:pt idx="3814">
                        <c:v>3864.041973</c:v>
                      </c:pt>
                      <c:pt idx="3815">
                        <c:v>3865.034873</c:v>
                      </c:pt>
                      <c:pt idx="3816">
                        <c:v>3866.054225</c:v>
                      </c:pt>
                      <c:pt idx="3817">
                        <c:v>3867.07202</c:v>
                      </c:pt>
                      <c:pt idx="3818">
                        <c:v>3868.077578</c:v>
                      </c:pt>
                      <c:pt idx="3819">
                        <c:v>3869.092348</c:v>
                      </c:pt>
                      <c:pt idx="3820">
                        <c:v>3870.094631</c:v>
                      </c:pt>
                      <c:pt idx="3821">
                        <c:v>3871.094263</c:v>
                      </c:pt>
                      <c:pt idx="3822">
                        <c:v>3872.094572</c:v>
                      </c:pt>
                      <c:pt idx="3823">
                        <c:v>3873.094717</c:v>
                      </c:pt>
                      <c:pt idx="3824">
                        <c:v>3874.09387</c:v>
                      </c:pt>
                      <c:pt idx="3825">
                        <c:v>3875.086992</c:v>
                      </c:pt>
                      <c:pt idx="3826">
                        <c:v>3876.107883</c:v>
                      </c:pt>
                      <c:pt idx="3827">
                        <c:v>3877.113843</c:v>
                      </c:pt>
                      <c:pt idx="3828">
                        <c:v>3878.120266</c:v>
                      </c:pt>
                      <c:pt idx="3829">
                        <c:v>3879.142551</c:v>
                      </c:pt>
                      <c:pt idx="3830">
                        <c:v>3880.158662</c:v>
                      </c:pt>
                      <c:pt idx="3831">
                        <c:v>3881.166019</c:v>
                      </c:pt>
                      <c:pt idx="3832">
                        <c:v>3882.163015</c:v>
                      </c:pt>
                      <c:pt idx="3833">
                        <c:v>3883.17743</c:v>
                      </c:pt>
                      <c:pt idx="3834">
                        <c:v>3884.193058</c:v>
                      </c:pt>
                      <c:pt idx="3835">
                        <c:v>3885.19996</c:v>
                      </c:pt>
                      <c:pt idx="3836">
                        <c:v>3886.204547</c:v>
                      </c:pt>
                      <c:pt idx="3837">
                        <c:v>3887.212824</c:v>
                      </c:pt>
                      <c:pt idx="3838">
                        <c:v>3888.225882</c:v>
                      </c:pt>
                      <c:pt idx="3839">
                        <c:v>3889.244025</c:v>
                      </c:pt>
                      <c:pt idx="3840">
                        <c:v>3890.259066</c:v>
                      </c:pt>
                      <c:pt idx="3841">
                        <c:v>3891.275223</c:v>
                      </c:pt>
                      <c:pt idx="3842">
                        <c:v>3892.290515</c:v>
                      </c:pt>
                      <c:pt idx="3843">
                        <c:v>3893.294204</c:v>
                      </c:pt>
                      <c:pt idx="3844">
                        <c:v>3894.292229</c:v>
                      </c:pt>
                      <c:pt idx="3845">
                        <c:v>3895.307068</c:v>
                      </c:pt>
                      <c:pt idx="3846">
                        <c:v>3896.323796</c:v>
                      </c:pt>
                      <c:pt idx="3847">
                        <c:v>3897.339016</c:v>
                      </c:pt>
                      <c:pt idx="3848">
                        <c:v>3898.357397</c:v>
                      </c:pt>
                      <c:pt idx="3849">
                        <c:v>3899.367782</c:v>
                      </c:pt>
                      <c:pt idx="3850">
                        <c:v>3900.376942</c:v>
                      </c:pt>
                      <c:pt idx="3851">
                        <c:v>3901.387739</c:v>
                      </c:pt>
                      <c:pt idx="3852">
                        <c:v>3902.391199</c:v>
                      </c:pt>
                      <c:pt idx="3853">
                        <c:v>3903.383652</c:v>
                      </c:pt>
                      <c:pt idx="3854">
                        <c:v>3904.391604</c:v>
                      </c:pt>
                      <c:pt idx="3855">
                        <c:v>3905.404649</c:v>
                      </c:pt>
                      <c:pt idx="3856">
                        <c:v>3906.411225</c:v>
                      </c:pt>
                      <c:pt idx="3857">
                        <c:v>3907.419749</c:v>
                      </c:pt>
                      <c:pt idx="3858">
                        <c:v>3908.420706</c:v>
                      </c:pt>
                      <c:pt idx="3859">
                        <c:v>3909.410643</c:v>
                      </c:pt>
                      <c:pt idx="3860">
                        <c:v>3910.410789</c:v>
                      </c:pt>
                      <c:pt idx="3861">
                        <c:v>3911.419455</c:v>
                      </c:pt>
                      <c:pt idx="3862">
                        <c:v>3912.42438</c:v>
                      </c:pt>
                      <c:pt idx="3863">
                        <c:v>3913.426882</c:v>
                      </c:pt>
                      <c:pt idx="3864">
                        <c:v>3914.44906</c:v>
                      </c:pt>
                      <c:pt idx="3865">
                        <c:v>3915.469961</c:v>
                      </c:pt>
                      <c:pt idx="3866">
                        <c:v>3916.470751</c:v>
                      </c:pt>
                      <c:pt idx="3867">
                        <c:v>3917.471089</c:v>
                      </c:pt>
                      <c:pt idx="3868">
                        <c:v>3918.471675</c:v>
                      </c:pt>
                      <c:pt idx="3869">
                        <c:v>3919.468869</c:v>
                      </c:pt>
                      <c:pt idx="3870">
                        <c:v>3920.483287</c:v>
                      </c:pt>
                      <c:pt idx="3871">
                        <c:v>3921.498665</c:v>
                      </c:pt>
                      <c:pt idx="3872">
                        <c:v>3922.502536</c:v>
                      </c:pt>
                      <c:pt idx="3873">
                        <c:v>3923.510419</c:v>
                      </c:pt>
                      <c:pt idx="3874">
                        <c:v>3924.509132</c:v>
                      </c:pt>
                      <c:pt idx="3875">
                        <c:v>3925.53254</c:v>
                      </c:pt>
                      <c:pt idx="3876">
                        <c:v>3926.525268</c:v>
                      </c:pt>
                      <c:pt idx="3877">
                        <c:v>3927.536228</c:v>
                      </c:pt>
                      <c:pt idx="3878">
                        <c:v>3928.543182</c:v>
                      </c:pt>
                      <c:pt idx="3879">
                        <c:v>3929.541253</c:v>
                      </c:pt>
                      <c:pt idx="3880">
                        <c:v>3930.542037</c:v>
                      </c:pt>
                      <c:pt idx="3881">
                        <c:v>3931.542002</c:v>
                      </c:pt>
                      <c:pt idx="3882">
                        <c:v>3932.541242</c:v>
                      </c:pt>
                      <c:pt idx="3883">
                        <c:v>3933.542333</c:v>
                      </c:pt>
                      <c:pt idx="3884">
                        <c:v>3934.539075</c:v>
                      </c:pt>
                      <c:pt idx="3885">
                        <c:v>3935.547778</c:v>
                      </c:pt>
                      <c:pt idx="3886">
                        <c:v>3936.561027</c:v>
                      </c:pt>
                      <c:pt idx="3887">
                        <c:v>3937.575253</c:v>
                      </c:pt>
                      <c:pt idx="3888">
                        <c:v>3938.575467</c:v>
                      </c:pt>
                      <c:pt idx="3889">
                        <c:v>3939.593169</c:v>
                      </c:pt>
                      <c:pt idx="3890">
                        <c:v>3940.608087</c:v>
                      </c:pt>
                      <c:pt idx="3891">
                        <c:v>3941.616495</c:v>
                      </c:pt>
                      <c:pt idx="3892">
                        <c:v>3942.635058</c:v>
                      </c:pt>
                      <c:pt idx="3893">
                        <c:v>3943.64974</c:v>
                      </c:pt>
                      <c:pt idx="3894">
                        <c:v>3944.645344</c:v>
                      </c:pt>
                      <c:pt idx="3895">
                        <c:v>3945.658298</c:v>
                      </c:pt>
                      <c:pt idx="3896">
                        <c:v>3946.670343</c:v>
                      </c:pt>
                      <c:pt idx="3897">
                        <c:v>3947.680867</c:v>
                      </c:pt>
                      <c:pt idx="3898">
                        <c:v>3948.70803</c:v>
                      </c:pt>
                      <c:pt idx="3899">
                        <c:v>3949.74788</c:v>
                      </c:pt>
                      <c:pt idx="3900">
                        <c:v>3950.764739</c:v>
                      </c:pt>
                      <c:pt idx="3901">
                        <c:v>3951.786687</c:v>
                      </c:pt>
                      <c:pt idx="3902">
                        <c:v>3952.797365</c:v>
                      </c:pt>
                      <c:pt idx="3903">
                        <c:v>3953.807901</c:v>
                      </c:pt>
                      <c:pt idx="3904">
                        <c:v>3954.708704</c:v>
                      </c:pt>
                      <c:pt idx="3905">
                        <c:v>3955.725942</c:v>
                      </c:pt>
                      <c:pt idx="3906">
                        <c:v>3956.739419</c:v>
                      </c:pt>
                      <c:pt idx="3907">
                        <c:v>3957.740567</c:v>
                      </c:pt>
                      <c:pt idx="3908">
                        <c:v>3958.757629</c:v>
                      </c:pt>
                      <c:pt idx="3909">
                        <c:v>3959.772181</c:v>
                      </c:pt>
                      <c:pt idx="3910">
                        <c:v>3960.775553</c:v>
                      </c:pt>
                      <c:pt idx="3911">
                        <c:v>3961.785585</c:v>
                      </c:pt>
                      <c:pt idx="3912">
                        <c:v>3962.788939</c:v>
                      </c:pt>
                      <c:pt idx="3913">
                        <c:v>3963.803118</c:v>
                      </c:pt>
                      <c:pt idx="3914">
                        <c:v>3964.812836</c:v>
                      </c:pt>
                      <c:pt idx="3915">
                        <c:v>3965.826683</c:v>
                      </c:pt>
                      <c:pt idx="3916">
                        <c:v>3966.82709</c:v>
                      </c:pt>
                      <c:pt idx="3917">
                        <c:v>3967.823087</c:v>
                      </c:pt>
                      <c:pt idx="3918">
                        <c:v>3968.823409</c:v>
                      </c:pt>
                      <c:pt idx="3919">
                        <c:v>3969.839425</c:v>
                      </c:pt>
                      <c:pt idx="3920">
                        <c:v>3970.839924</c:v>
                      </c:pt>
                      <c:pt idx="3921">
                        <c:v>3971.832792</c:v>
                      </c:pt>
                      <c:pt idx="3922">
                        <c:v>3972.840064</c:v>
                      </c:pt>
                      <c:pt idx="3923">
                        <c:v>3973.851336</c:v>
                      </c:pt>
                      <c:pt idx="3924">
                        <c:v>3974.873689</c:v>
                      </c:pt>
                      <c:pt idx="3925">
                        <c:v>3975.881119</c:v>
                      </c:pt>
                      <c:pt idx="3926">
                        <c:v>3976.890389</c:v>
                      </c:pt>
                      <c:pt idx="3927">
                        <c:v>3977.891103</c:v>
                      </c:pt>
                      <c:pt idx="3928">
                        <c:v>3978.889953</c:v>
                      </c:pt>
                      <c:pt idx="3929">
                        <c:v>3979.889148</c:v>
                      </c:pt>
                      <c:pt idx="3930">
                        <c:v>3980.890289</c:v>
                      </c:pt>
                      <c:pt idx="3931">
                        <c:v>3981.888796</c:v>
                      </c:pt>
                      <c:pt idx="3932">
                        <c:v>3982.904887</c:v>
                      </c:pt>
                      <c:pt idx="3933">
                        <c:v>3983.919941</c:v>
                      </c:pt>
                      <c:pt idx="3934">
                        <c:v>3984.933666</c:v>
                      </c:pt>
                      <c:pt idx="3935">
                        <c:v>3985.93636</c:v>
                      </c:pt>
                      <c:pt idx="3936">
                        <c:v>3986.953898</c:v>
                      </c:pt>
                      <c:pt idx="3937">
                        <c:v>3987.955926</c:v>
                      </c:pt>
                      <c:pt idx="3938">
                        <c:v>3988.967396</c:v>
                      </c:pt>
                      <c:pt idx="3939">
                        <c:v>3989.959483</c:v>
                      </c:pt>
                      <c:pt idx="3940">
                        <c:v>3990.985</c:v>
                      </c:pt>
                      <c:pt idx="3941">
                        <c:v>3991.987384</c:v>
                      </c:pt>
                      <c:pt idx="3942">
                        <c:v>3992.9836</c:v>
                      </c:pt>
                      <c:pt idx="3943">
                        <c:v>3993.987242</c:v>
                      </c:pt>
                      <c:pt idx="3944">
                        <c:v>3994.993163</c:v>
                      </c:pt>
                      <c:pt idx="3945">
                        <c:v>3996.006384</c:v>
                      </c:pt>
                      <c:pt idx="3946">
                        <c:v>3997.021359</c:v>
                      </c:pt>
                      <c:pt idx="3947">
                        <c:v>3998.044502</c:v>
                      </c:pt>
                      <c:pt idx="3948">
                        <c:v>3999.060208</c:v>
                      </c:pt>
                      <c:pt idx="3949">
                        <c:v>4000.059809</c:v>
                      </c:pt>
                      <c:pt idx="3950">
                        <c:v>4001.073701</c:v>
                      </c:pt>
                      <c:pt idx="3951">
                        <c:v>4002.095162</c:v>
                      </c:pt>
                      <c:pt idx="3952">
                        <c:v>4003.091367</c:v>
                      </c:pt>
                      <c:pt idx="3953">
                        <c:v>4004.105223</c:v>
                      </c:pt>
                      <c:pt idx="3954">
                        <c:v>4005.126184</c:v>
                      </c:pt>
                      <c:pt idx="3955">
                        <c:v>4006.12724</c:v>
                      </c:pt>
                      <c:pt idx="3956">
                        <c:v>4007.122029</c:v>
                      </c:pt>
                      <c:pt idx="3957">
                        <c:v>4008.134247</c:v>
                      </c:pt>
                      <c:pt idx="3958">
                        <c:v>4009.145425</c:v>
                      </c:pt>
                      <c:pt idx="3959">
                        <c:v>4010.162133</c:v>
                      </c:pt>
                      <c:pt idx="3960">
                        <c:v>4011.169317</c:v>
                      </c:pt>
                      <c:pt idx="3961">
                        <c:v>4012.1718</c:v>
                      </c:pt>
                      <c:pt idx="3962">
                        <c:v>4013.195075</c:v>
                      </c:pt>
                      <c:pt idx="3963">
                        <c:v>4014.215407</c:v>
                      </c:pt>
                      <c:pt idx="3964">
                        <c:v>4015.227853</c:v>
                      </c:pt>
                      <c:pt idx="3965">
                        <c:v>4016.242743</c:v>
                      </c:pt>
                      <c:pt idx="3966">
                        <c:v>4017.2465</c:v>
                      </c:pt>
                      <c:pt idx="3967">
                        <c:v>4018.26089</c:v>
                      </c:pt>
                      <c:pt idx="3968">
                        <c:v>4019.271619</c:v>
                      </c:pt>
                      <c:pt idx="3969">
                        <c:v>4020.279238</c:v>
                      </c:pt>
                      <c:pt idx="3970">
                        <c:v>4021.29262</c:v>
                      </c:pt>
                      <c:pt idx="3971">
                        <c:v>4022.29935</c:v>
                      </c:pt>
                      <c:pt idx="3972">
                        <c:v>4023.325975</c:v>
                      </c:pt>
                      <c:pt idx="3973">
                        <c:v>4024.331539</c:v>
                      </c:pt>
                      <c:pt idx="3974">
                        <c:v>4025.338935</c:v>
                      </c:pt>
                      <c:pt idx="3975">
                        <c:v>4026.3475</c:v>
                      </c:pt>
                      <c:pt idx="3976">
                        <c:v>4027.351683</c:v>
                      </c:pt>
                      <c:pt idx="3977">
                        <c:v>4028.374562</c:v>
                      </c:pt>
                      <c:pt idx="3978">
                        <c:v>4029.394822</c:v>
                      </c:pt>
                      <c:pt idx="3979">
                        <c:v>4030.397116</c:v>
                      </c:pt>
                      <c:pt idx="3980">
                        <c:v>4031.416674</c:v>
                      </c:pt>
                      <c:pt idx="3981">
                        <c:v>4032.434598</c:v>
                      </c:pt>
                      <c:pt idx="3982">
                        <c:v>4033.448605</c:v>
                      </c:pt>
                      <c:pt idx="3983">
                        <c:v>4034.456123</c:v>
                      </c:pt>
                      <c:pt idx="3984">
                        <c:v>4035.452927</c:v>
                      </c:pt>
                      <c:pt idx="3985">
                        <c:v>4036.46468</c:v>
                      </c:pt>
                      <c:pt idx="3986">
                        <c:v>4037.478524</c:v>
                      </c:pt>
                      <c:pt idx="3987">
                        <c:v>4038.498626</c:v>
                      </c:pt>
                      <c:pt idx="3988">
                        <c:v>4039.499692</c:v>
                      </c:pt>
                      <c:pt idx="3989">
                        <c:v>4040.531331</c:v>
                      </c:pt>
                      <c:pt idx="3990">
                        <c:v>4041.540807</c:v>
                      </c:pt>
                      <c:pt idx="3991">
                        <c:v>4042.560958</c:v>
                      </c:pt>
                      <c:pt idx="3992">
                        <c:v>4043.565173</c:v>
                      </c:pt>
                      <c:pt idx="3993">
                        <c:v>4044.461542</c:v>
                      </c:pt>
                      <c:pt idx="3994">
                        <c:v>4045.472886</c:v>
                      </c:pt>
                      <c:pt idx="3995">
                        <c:v>4046.48989</c:v>
                      </c:pt>
                      <c:pt idx="3996">
                        <c:v>4047.505271</c:v>
                      </c:pt>
                      <c:pt idx="3997">
                        <c:v>4048.520211</c:v>
                      </c:pt>
                      <c:pt idx="3998">
                        <c:v>4049.533443</c:v>
                      </c:pt>
                      <c:pt idx="3999">
                        <c:v>4050.53476</c:v>
                      </c:pt>
                      <c:pt idx="4000">
                        <c:v>4051.53494</c:v>
                      </c:pt>
                      <c:pt idx="4001">
                        <c:v>4052.550793</c:v>
                      </c:pt>
                      <c:pt idx="4002">
                        <c:v>4053.554368</c:v>
                      </c:pt>
                      <c:pt idx="4003">
                        <c:v>4054.552107</c:v>
                      </c:pt>
                      <c:pt idx="4004">
                        <c:v>4055.566464</c:v>
                      </c:pt>
                      <c:pt idx="4005">
                        <c:v>4056.576237</c:v>
                      </c:pt>
                      <c:pt idx="4006">
                        <c:v>4057.58717</c:v>
                      </c:pt>
                      <c:pt idx="4007">
                        <c:v>4058.600698</c:v>
                      </c:pt>
                      <c:pt idx="4008">
                        <c:v>4059.621205</c:v>
                      </c:pt>
                      <c:pt idx="4009">
                        <c:v>4060.62083</c:v>
                      </c:pt>
                      <c:pt idx="4010">
                        <c:v>4061.621554</c:v>
                      </c:pt>
                      <c:pt idx="4011">
                        <c:v>4062.625553</c:v>
                      </c:pt>
                      <c:pt idx="4012">
                        <c:v>4063.641251</c:v>
                      </c:pt>
                      <c:pt idx="4013">
                        <c:v>4064.630444</c:v>
                      </c:pt>
                      <c:pt idx="4014">
                        <c:v>4065.638005</c:v>
                      </c:pt>
                      <c:pt idx="4015">
                        <c:v>4066.637413</c:v>
                      </c:pt>
                      <c:pt idx="4016">
                        <c:v>4067.646877</c:v>
                      </c:pt>
                      <c:pt idx="4017">
                        <c:v>4068.660821</c:v>
                      </c:pt>
                      <c:pt idx="4018">
                        <c:v>4069.676198</c:v>
                      </c:pt>
                      <c:pt idx="4019">
                        <c:v>4070.679676</c:v>
                      </c:pt>
                      <c:pt idx="4020">
                        <c:v>4071.676801</c:v>
                      </c:pt>
                      <c:pt idx="4021">
                        <c:v>4072.681089</c:v>
                      </c:pt>
                      <c:pt idx="4022">
                        <c:v>4073.687642</c:v>
                      </c:pt>
                      <c:pt idx="4023">
                        <c:v>4074.687863</c:v>
                      </c:pt>
                      <c:pt idx="4024">
                        <c:v>4075.684353</c:v>
                      </c:pt>
                      <c:pt idx="4025">
                        <c:v>4076.699112</c:v>
                      </c:pt>
                      <c:pt idx="4026">
                        <c:v>4077.70193</c:v>
                      </c:pt>
                      <c:pt idx="4027">
                        <c:v>4078.691426</c:v>
                      </c:pt>
                      <c:pt idx="4028">
                        <c:v>4079.706523</c:v>
                      </c:pt>
                      <c:pt idx="4029">
                        <c:v>4080.715652</c:v>
                      </c:pt>
                      <c:pt idx="4030">
                        <c:v>4081.708036</c:v>
                      </c:pt>
                      <c:pt idx="4031">
                        <c:v>4082.721313</c:v>
                      </c:pt>
                      <c:pt idx="4032">
                        <c:v>4083.706602</c:v>
                      </c:pt>
                      <c:pt idx="4033">
                        <c:v>4084.708556</c:v>
                      </c:pt>
                      <c:pt idx="4034">
                        <c:v>4085.730218</c:v>
                      </c:pt>
                      <c:pt idx="4035">
                        <c:v>4086.741558</c:v>
                      </c:pt>
                      <c:pt idx="4036">
                        <c:v>4087.754244</c:v>
                      </c:pt>
                      <c:pt idx="4037">
                        <c:v>4088.758318</c:v>
                      </c:pt>
                      <c:pt idx="4038">
                        <c:v>4089.756505</c:v>
                      </c:pt>
                      <c:pt idx="4039">
                        <c:v>4090.761719</c:v>
                      </c:pt>
                      <c:pt idx="4040">
                        <c:v>4091.767596</c:v>
                      </c:pt>
                      <c:pt idx="4041">
                        <c:v>4092.790115</c:v>
                      </c:pt>
                      <c:pt idx="4042">
                        <c:v>4093.804048</c:v>
                      </c:pt>
                      <c:pt idx="4043">
                        <c:v>4094.822796</c:v>
                      </c:pt>
                      <c:pt idx="4044">
                        <c:v>4095.847657</c:v>
                      </c:pt>
                      <c:pt idx="4045">
                        <c:v>4096.861552</c:v>
                      </c:pt>
                      <c:pt idx="4046">
                        <c:v>4097.887179</c:v>
                      </c:pt>
                      <c:pt idx="4047">
                        <c:v>4098.797126</c:v>
                      </c:pt>
                      <c:pt idx="4048">
                        <c:v>4099.787042</c:v>
                      </c:pt>
                      <c:pt idx="4049">
                        <c:v>4100.797402</c:v>
                      </c:pt>
                      <c:pt idx="4050">
                        <c:v>4101.793275</c:v>
                      </c:pt>
                      <c:pt idx="4051">
                        <c:v>4102.786487</c:v>
                      </c:pt>
                      <c:pt idx="4052">
                        <c:v>4103.801557</c:v>
                      </c:pt>
                      <c:pt idx="4053">
                        <c:v>4104.809754</c:v>
                      </c:pt>
                      <c:pt idx="4054">
                        <c:v>4105.805623</c:v>
                      </c:pt>
                      <c:pt idx="4055">
                        <c:v>4106.803027</c:v>
                      </c:pt>
                      <c:pt idx="4056">
                        <c:v>4107.819107</c:v>
                      </c:pt>
                      <c:pt idx="4057">
                        <c:v>4108.827105</c:v>
                      </c:pt>
                      <c:pt idx="4058">
                        <c:v>4109.835146</c:v>
                      </c:pt>
                      <c:pt idx="4059">
                        <c:v>4110.839004</c:v>
                      </c:pt>
                      <c:pt idx="4060">
                        <c:v>4111.843651</c:v>
                      </c:pt>
                      <c:pt idx="4061">
                        <c:v>4112.84178</c:v>
                      </c:pt>
                      <c:pt idx="4062">
                        <c:v>4113.843361</c:v>
                      </c:pt>
                      <c:pt idx="4063">
                        <c:v>4114.847758</c:v>
                      </c:pt>
                      <c:pt idx="4064">
                        <c:v>4115.877601</c:v>
                      </c:pt>
                      <c:pt idx="4065">
                        <c:v>4116.867892</c:v>
                      </c:pt>
                      <c:pt idx="4066">
                        <c:v>4117.885123</c:v>
                      </c:pt>
                      <c:pt idx="4067">
                        <c:v>4118.892735</c:v>
                      </c:pt>
                      <c:pt idx="4068">
                        <c:v>4119.888886</c:v>
                      </c:pt>
                      <c:pt idx="4069">
                        <c:v>4120.898728</c:v>
                      </c:pt>
                      <c:pt idx="4070">
                        <c:v>4121.913732</c:v>
                      </c:pt>
                      <c:pt idx="4071">
                        <c:v>4122.930679</c:v>
                      </c:pt>
                      <c:pt idx="4072">
                        <c:v>4123.929693</c:v>
                      </c:pt>
                      <c:pt idx="4073">
                        <c:v>4124.932526</c:v>
                      </c:pt>
                      <c:pt idx="4074">
                        <c:v>4125.952672</c:v>
                      </c:pt>
                      <c:pt idx="4075">
                        <c:v>4126.94559</c:v>
                      </c:pt>
                      <c:pt idx="4076">
                        <c:v>4127.962221</c:v>
                      </c:pt>
                      <c:pt idx="4077">
                        <c:v>4128.970232</c:v>
                      </c:pt>
                      <c:pt idx="4078">
                        <c:v>4129.968793</c:v>
                      </c:pt>
                      <c:pt idx="4079">
                        <c:v>4130.985255</c:v>
                      </c:pt>
                      <c:pt idx="4080">
                        <c:v>4132.001265</c:v>
                      </c:pt>
                      <c:pt idx="4081">
                        <c:v>4133.010315</c:v>
                      </c:pt>
                      <c:pt idx="4082">
                        <c:v>4134.006319</c:v>
                      </c:pt>
                      <c:pt idx="4083">
                        <c:v>4135.016648</c:v>
                      </c:pt>
                      <c:pt idx="4084">
                        <c:v>4136.00355</c:v>
                      </c:pt>
                      <c:pt idx="4085">
                        <c:v>4137.006459</c:v>
                      </c:pt>
                      <c:pt idx="4086">
                        <c:v>4138.024647</c:v>
                      </c:pt>
                      <c:pt idx="4087">
                        <c:v>4139.031955</c:v>
                      </c:pt>
                      <c:pt idx="4088">
                        <c:v>4140.023634</c:v>
                      </c:pt>
                      <c:pt idx="4089">
                        <c:v>4141.023418</c:v>
                      </c:pt>
                      <c:pt idx="4090">
                        <c:v>4142.048935</c:v>
                      </c:pt>
                      <c:pt idx="4091">
                        <c:v>4143.03522</c:v>
                      </c:pt>
                      <c:pt idx="4092">
                        <c:v>4144.053743</c:v>
                      </c:pt>
                      <c:pt idx="4093">
                        <c:v>4145.056324</c:v>
                      </c:pt>
                      <c:pt idx="4094">
                        <c:v>4146.055005</c:v>
                      </c:pt>
                      <c:pt idx="4095">
                        <c:v>4147.059096</c:v>
                      </c:pt>
                      <c:pt idx="4096">
                        <c:v>4148.074064</c:v>
                      </c:pt>
                      <c:pt idx="4097">
                        <c:v>4149.095258</c:v>
                      </c:pt>
                      <c:pt idx="4098">
                        <c:v>4150.111582</c:v>
                      </c:pt>
                      <c:pt idx="4099">
                        <c:v>4151.124051</c:v>
                      </c:pt>
                      <c:pt idx="4100">
                        <c:v>4152.135153</c:v>
                      </c:pt>
                      <c:pt idx="4101">
                        <c:v>4153.153114</c:v>
                      </c:pt>
                      <c:pt idx="4102">
                        <c:v>4154.169598</c:v>
                      </c:pt>
                      <c:pt idx="4103">
                        <c:v>4155.165704</c:v>
                      </c:pt>
                      <c:pt idx="4104">
                        <c:v>4156.173118</c:v>
                      </c:pt>
                      <c:pt idx="4105">
                        <c:v>4157.172307</c:v>
                      </c:pt>
                      <c:pt idx="4106">
                        <c:v>4158.176184</c:v>
                      </c:pt>
                      <c:pt idx="4107">
                        <c:v>4159.198937</c:v>
                      </c:pt>
                      <c:pt idx="4108">
                        <c:v>4160.208421</c:v>
                      </c:pt>
                      <c:pt idx="4109">
                        <c:v>4161.221693</c:v>
                      </c:pt>
                      <c:pt idx="4110">
                        <c:v>4162.224379</c:v>
                      </c:pt>
                      <c:pt idx="4111">
                        <c:v>4163.236285</c:v>
                      </c:pt>
                      <c:pt idx="4112">
                        <c:v>4164.24573</c:v>
                      </c:pt>
                      <c:pt idx="4113">
                        <c:v>4165.253185</c:v>
                      </c:pt>
                      <c:pt idx="4114">
                        <c:v>4166.269393</c:v>
                      </c:pt>
                      <c:pt idx="4115">
                        <c:v>4167.287079</c:v>
                      </c:pt>
                      <c:pt idx="4116">
                        <c:v>4168.300295</c:v>
                      </c:pt>
                      <c:pt idx="4117">
                        <c:v>4169.315293</c:v>
                      </c:pt>
                      <c:pt idx="4118">
                        <c:v>4170.314555</c:v>
                      </c:pt>
                      <c:pt idx="4119">
                        <c:v>4171.329272</c:v>
                      </c:pt>
                      <c:pt idx="4120">
                        <c:v>4172.327358</c:v>
                      </c:pt>
                      <c:pt idx="4121">
                        <c:v>4173.316576</c:v>
                      </c:pt>
                      <c:pt idx="4122">
                        <c:v>4174.338156</c:v>
                      </c:pt>
                      <c:pt idx="4123">
                        <c:v>4175.357882</c:v>
                      </c:pt>
                      <c:pt idx="4124">
                        <c:v>4176.360118</c:v>
                      </c:pt>
                      <c:pt idx="4125">
                        <c:v>4177.353167</c:v>
                      </c:pt>
                      <c:pt idx="4126">
                        <c:v>4178.348753</c:v>
                      </c:pt>
                      <c:pt idx="4127">
                        <c:v>4179.367746</c:v>
                      </c:pt>
                      <c:pt idx="4128">
                        <c:v>4180.370719</c:v>
                      </c:pt>
                      <c:pt idx="4129">
                        <c:v>4181.383239</c:v>
                      </c:pt>
                      <c:pt idx="4130">
                        <c:v>4182.390685</c:v>
                      </c:pt>
                      <c:pt idx="4131">
                        <c:v>4183.404515</c:v>
                      </c:pt>
                      <c:pt idx="4132">
                        <c:v>4184.413667</c:v>
                      </c:pt>
                      <c:pt idx="4133">
                        <c:v>4185.423354</c:v>
                      </c:pt>
                      <c:pt idx="4134">
                        <c:v>4186.450436</c:v>
                      </c:pt>
                      <c:pt idx="4135">
                        <c:v>4187.476026</c:v>
                      </c:pt>
                      <c:pt idx="4136">
                        <c:v>4188.494363</c:v>
                      </c:pt>
                      <c:pt idx="4137">
                        <c:v>4189.501422</c:v>
                      </c:pt>
                      <c:pt idx="4138">
                        <c:v>4190.504238</c:v>
                      </c:pt>
                      <c:pt idx="4139">
                        <c:v>4191.522511</c:v>
                      </c:pt>
                      <c:pt idx="4140">
                        <c:v>4192.54252</c:v>
                      </c:pt>
                      <c:pt idx="4141">
                        <c:v>4193.547443</c:v>
                      </c:pt>
                      <c:pt idx="4142">
                        <c:v>4194.541722</c:v>
                      </c:pt>
                      <c:pt idx="4143">
                        <c:v>4195.559371</c:v>
                      </c:pt>
                      <c:pt idx="4144">
                        <c:v>4196.584964</c:v>
                      </c:pt>
                      <c:pt idx="4145">
                        <c:v>4197.603932</c:v>
                      </c:pt>
                      <c:pt idx="4146">
                        <c:v>4198.510579</c:v>
                      </c:pt>
                      <c:pt idx="4147">
                        <c:v>4199.508879</c:v>
                      </c:pt>
                      <c:pt idx="4148">
                        <c:v>4200.50482</c:v>
                      </c:pt>
                      <c:pt idx="4149">
                        <c:v>4201.516954</c:v>
                      </c:pt>
                      <c:pt idx="4150">
                        <c:v>4202.523374</c:v>
                      </c:pt>
                      <c:pt idx="4151">
                        <c:v>4203.526253</c:v>
                      </c:pt>
                      <c:pt idx="4152">
                        <c:v>4204.525623</c:v>
                      </c:pt>
                      <c:pt idx="4153">
                        <c:v>4205.523951</c:v>
                      </c:pt>
                      <c:pt idx="4154">
                        <c:v>4206.53574</c:v>
                      </c:pt>
                      <c:pt idx="4155">
                        <c:v>4207.558994</c:v>
                      </c:pt>
                      <c:pt idx="4156">
                        <c:v>4208.560676</c:v>
                      </c:pt>
                      <c:pt idx="4157">
                        <c:v>4209.561455</c:v>
                      </c:pt>
                      <c:pt idx="4158">
                        <c:v>4210.552889</c:v>
                      </c:pt>
                      <c:pt idx="4159">
                        <c:v>4211.559323</c:v>
                      </c:pt>
                      <c:pt idx="4160">
                        <c:v>4212.569689</c:v>
                      </c:pt>
                      <c:pt idx="4161">
                        <c:v>4213.574133</c:v>
                      </c:pt>
                      <c:pt idx="4162">
                        <c:v>4214.574685</c:v>
                      </c:pt>
                      <c:pt idx="4163">
                        <c:v>4215.591069</c:v>
                      </c:pt>
                      <c:pt idx="4164">
                        <c:v>4216.587946</c:v>
                      </c:pt>
                      <c:pt idx="4165">
                        <c:v>4217.59723</c:v>
                      </c:pt>
                      <c:pt idx="4166">
                        <c:v>4218.606421</c:v>
                      </c:pt>
                      <c:pt idx="4167">
                        <c:v>4219.611888</c:v>
                      </c:pt>
                      <c:pt idx="4168">
                        <c:v>4220.614001</c:v>
                      </c:pt>
                      <c:pt idx="4169">
                        <c:v>4221.628545</c:v>
                      </c:pt>
                      <c:pt idx="4170">
                        <c:v>4222.635161</c:v>
                      </c:pt>
                      <c:pt idx="4171">
                        <c:v>4223.65591</c:v>
                      </c:pt>
                      <c:pt idx="4172">
                        <c:v>4224.658002</c:v>
                      </c:pt>
                      <c:pt idx="4173">
                        <c:v>4225.664693</c:v>
                      </c:pt>
                      <c:pt idx="4174">
                        <c:v>4226.676854</c:v>
                      </c:pt>
                      <c:pt idx="4175">
                        <c:v>4227.686611</c:v>
                      </c:pt>
                      <c:pt idx="4176">
                        <c:v>4228.700539</c:v>
                      </c:pt>
                      <c:pt idx="4177">
                        <c:v>4229.714815</c:v>
                      </c:pt>
                      <c:pt idx="4178">
                        <c:v>4230.716226</c:v>
                      </c:pt>
                      <c:pt idx="4179">
                        <c:v>4231.718758</c:v>
                      </c:pt>
                      <c:pt idx="4180">
                        <c:v>4232.709521</c:v>
                      </c:pt>
                      <c:pt idx="4181">
                        <c:v>4233.718805</c:v>
                      </c:pt>
                      <c:pt idx="4182">
                        <c:v>4234.720849</c:v>
                      </c:pt>
                      <c:pt idx="4183">
                        <c:v>4235.721052</c:v>
                      </c:pt>
                      <c:pt idx="4184">
                        <c:v>4236.725181</c:v>
                      </c:pt>
                      <c:pt idx="4185">
                        <c:v>4237.7361</c:v>
                      </c:pt>
                      <c:pt idx="4186">
                        <c:v>4238.73508</c:v>
                      </c:pt>
                      <c:pt idx="4187">
                        <c:v>4239.743683</c:v>
                      </c:pt>
                      <c:pt idx="4188">
                        <c:v>4240.753584</c:v>
                      </c:pt>
                      <c:pt idx="4189">
                        <c:v>4241.75613</c:v>
                      </c:pt>
                      <c:pt idx="4190">
                        <c:v>4242.769414</c:v>
                      </c:pt>
                      <c:pt idx="4191">
                        <c:v>4243.785144</c:v>
                      </c:pt>
                      <c:pt idx="4192">
                        <c:v>4244.800272</c:v>
                      </c:pt>
                      <c:pt idx="4193">
                        <c:v>4245.824175</c:v>
                      </c:pt>
                      <c:pt idx="4194">
                        <c:v>4246.824105</c:v>
                      </c:pt>
                      <c:pt idx="4195">
                        <c:v>4247.8211</c:v>
                      </c:pt>
                      <c:pt idx="4196">
                        <c:v>4248.838379</c:v>
                      </c:pt>
                      <c:pt idx="4197">
                        <c:v>4249.841</c:v>
                      </c:pt>
                      <c:pt idx="4198">
                        <c:v>4250.834338</c:v>
                      </c:pt>
                      <c:pt idx="4199">
                        <c:v>4251.837189</c:v>
                      </c:pt>
                      <c:pt idx="4200">
                        <c:v>4252.837621</c:v>
                      </c:pt>
                      <c:pt idx="4201">
                        <c:v>4253.839535</c:v>
                      </c:pt>
                      <c:pt idx="4202">
                        <c:v>4254.843083</c:v>
                      </c:pt>
                      <c:pt idx="4203">
                        <c:v>4255.842078</c:v>
                      </c:pt>
                      <c:pt idx="4204">
                        <c:v>4256.852978</c:v>
                      </c:pt>
                      <c:pt idx="4205">
                        <c:v>4257.861462</c:v>
                      </c:pt>
                      <c:pt idx="4206">
                        <c:v>4258.859519</c:v>
                      </c:pt>
                      <c:pt idx="4207">
                        <c:v>4259.868284</c:v>
                      </c:pt>
                      <c:pt idx="4208">
                        <c:v>4260.881967</c:v>
                      </c:pt>
                      <c:pt idx="4209">
                        <c:v>4261.906194</c:v>
                      </c:pt>
                      <c:pt idx="4210">
                        <c:v>4262.917359</c:v>
                      </c:pt>
                      <c:pt idx="4211">
                        <c:v>4263.939732</c:v>
                      </c:pt>
                      <c:pt idx="4212">
                        <c:v>4264.949626</c:v>
                      </c:pt>
                      <c:pt idx="4213">
                        <c:v>4265.971255</c:v>
                      </c:pt>
                      <c:pt idx="4214">
                        <c:v>4266.978088</c:v>
                      </c:pt>
                      <c:pt idx="4215">
                        <c:v>4267.988111</c:v>
                      </c:pt>
                      <c:pt idx="4216">
                        <c:v>4268.986532</c:v>
                      </c:pt>
                      <c:pt idx="4217">
                        <c:v>4270.003956</c:v>
                      </c:pt>
                      <c:pt idx="4218">
                        <c:v>4271.00233</c:v>
                      </c:pt>
                      <c:pt idx="4219">
                        <c:v>4272.015549</c:v>
                      </c:pt>
                      <c:pt idx="4220">
                        <c:v>4273.031621</c:v>
                      </c:pt>
                      <c:pt idx="4221">
                        <c:v>4274.047637</c:v>
                      </c:pt>
                      <c:pt idx="4222">
                        <c:v>4275.049207</c:v>
                      </c:pt>
                      <c:pt idx="4223">
                        <c:v>4276.061748</c:v>
                      </c:pt>
                      <c:pt idx="4224">
                        <c:v>4277.068778</c:v>
                      </c:pt>
                      <c:pt idx="4225">
                        <c:v>4278.083587</c:v>
                      </c:pt>
                      <c:pt idx="4226">
                        <c:v>4279.090158</c:v>
                      </c:pt>
                      <c:pt idx="4227">
                        <c:v>4280.095744</c:v>
                      </c:pt>
                      <c:pt idx="4228">
                        <c:v>4281.101658</c:v>
                      </c:pt>
                      <c:pt idx="4229">
                        <c:v>4282.136015</c:v>
                      </c:pt>
                      <c:pt idx="4230">
                        <c:v>4283.151405</c:v>
                      </c:pt>
                      <c:pt idx="4231">
                        <c:v>4284.152423</c:v>
                      </c:pt>
                      <c:pt idx="4232">
                        <c:v>4285.167246</c:v>
                      </c:pt>
                      <c:pt idx="4233">
                        <c:v>4286.176423</c:v>
                      </c:pt>
                      <c:pt idx="4234">
                        <c:v>4287.184107</c:v>
                      </c:pt>
                      <c:pt idx="4235">
                        <c:v>4288.198269</c:v>
                      </c:pt>
                      <c:pt idx="4236">
                        <c:v>4289.226114</c:v>
                      </c:pt>
                      <c:pt idx="4237">
                        <c:v>4290.246267</c:v>
                      </c:pt>
                      <c:pt idx="4238">
                        <c:v>4291.265084</c:v>
                      </c:pt>
                      <c:pt idx="4239">
                        <c:v>4292.289163</c:v>
                      </c:pt>
                      <c:pt idx="4240">
                        <c:v>4293.314161</c:v>
                      </c:pt>
                      <c:pt idx="4241">
                        <c:v>4294.31449</c:v>
                      </c:pt>
                      <c:pt idx="4242">
                        <c:v>4295.317773</c:v>
                      </c:pt>
                      <c:pt idx="4243">
                        <c:v>4296.323311</c:v>
                      </c:pt>
                      <c:pt idx="4244">
                        <c:v>4297.22374</c:v>
                      </c:pt>
                      <c:pt idx="4245">
                        <c:v>4298.228865</c:v>
                      </c:pt>
                      <c:pt idx="4246">
                        <c:v>4299.230796</c:v>
                      </c:pt>
                      <c:pt idx="4247">
                        <c:v>4300.227473</c:v>
                      </c:pt>
                      <c:pt idx="4248">
                        <c:v>4301.235989</c:v>
                      </c:pt>
                      <c:pt idx="4249">
                        <c:v>4302.235744</c:v>
                      </c:pt>
                      <c:pt idx="4250">
                        <c:v>4303.243476</c:v>
                      </c:pt>
                      <c:pt idx="4251">
                        <c:v>4304.243145</c:v>
                      </c:pt>
                      <c:pt idx="4252">
                        <c:v>4305.248298</c:v>
                      </c:pt>
                      <c:pt idx="4253">
                        <c:v>4306.263144</c:v>
                      </c:pt>
                      <c:pt idx="4254">
                        <c:v>4307.268056</c:v>
                      </c:pt>
                      <c:pt idx="4255">
                        <c:v>4308.2721</c:v>
                      </c:pt>
                      <c:pt idx="4256">
                        <c:v>4309.293085</c:v>
                      </c:pt>
                      <c:pt idx="4257">
                        <c:v>4310.309409</c:v>
                      </c:pt>
                      <c:pt idx="4258">
                        <c:v>4311.31712</c:v>
                      </c:pt>
                      <c:pt idx="4259">
                        <c:v>4312.343362</c:v>
                      </c:pt>
                      <c:pt idx="4260">
                        <c:v>4313.339149</c:v>
                      </c:pt>
                      <c:pt idx="4261">
                        <c:v>4314.343421</c:v>
                      </c:pt>
                      <c:pt idx="4262">
                        <c:v>4315.332216</c:v>
                      </c:pt>
                      <c:pt idx="4263">
                        <c:v>4316.353852</c:v>
                      </c:pt>
                      <c:pt idx="4264">
                        <c:v>4317.362738</c:v>
                      </c:pt>
                      <c:pt idx="4265">
                        <c:v>4318.375684</c:v>
                      </c:pt>
                      <c:pt idx="4266">
                        <c:v>4319.372451</c:v>
                      </c:pt>
                      <c:pt idx="4267">
                        <c:v>4320.374965</c:v>
                      </c:pt>
                      <c:pt idx="4268">
                        <c:v>4321.385145</c:v>
                      </c:pt>
                      <c:pt idx="4269">
                        <c:v>4322.391864</c:v>
                      </c:pt>
                      <c:pt idx="4270">
                        <c:v>4323.387872</c:v>
                      </c:pt>
                      <c:pt idx="4271">
                        <c:v>4324.38519</c:v>
                      </c:pt>
                      <c:pt idx="4272">
                        <c:v>4325.40401</c:v>
                      </c:pt>
                      <c:pt idx="4273">
                        <c:v>4326.418524</c:v>
                      </c:pt>
                      <c:pt idx="4274">
                        <c:v>4327.418441</c:v>
                      </c:pt>
                      <c:pt idx="4275">
                        <c:v>4328.433589</c:v>
                      </c:pt>
                      <c:pt idx="4276">
                        <c:v>4329.44124</c:v>
                      </c:pt>
                      <c:pt idx="4277">
                        <c:v>4330.45864</c:v>
                      </c:pt>
                      <c:pt idx="4278">
                        <c:v>4331.474599</c:v>
                      </c:pt>
                      <c:pt idx="4279">
                        <c:v>4332.487021</c:v>
                      </c:pt>
                      <c:pt idx="4280">
                        <c:v>4333.492065</c:v>
                      </c:pt>
                      <c:pt idx="4281">
                        <c:v>4334.490263</c:v>
                      </c:pt>
                      <c:pt idx="4282">
                        <c:v>4335.506634</c:v>
                      </c:pt>
                      <c:pt idx="4283">
                        <c:v>4336.523113</c:v>
                      </c:pt>
                      <c:pt idx="4284">
                        <c:v>4337.537396</c:v>
                      </c:pt>
                      <c:pt idx="4285">
                        <c:v>4338.557835</c:v>
                      </c:pt>
                      <c:pt idx="4286">
                        <c:v>4339.572242</c:v>
                      </c:pt>
                      <c:pt idx="4287">
                        <c:v>4340.573436</c:v>
                      </c:pt>
                      <c:pt idx="4288">
                        <c:v>4341.575883</c:v>
                      </c:pt>
                      <c:pt idx="4289">
                        <c:v>4342.586891</c:v>
                      </c:pt>
                      <c:pt idx="4290">
                        <c:v>4343.591132</c:v>
                      </c:pt>
                      <c:pt idx="4291">
                        <c:v>4344.585436</c:v>
                      </c:pt>
                      <c:pt idx="4292">
                        <c:v>4345.597967</c:v>
                      </c:pt>
                      <c:pt idx="4293">
                        <c:v>4346.609056</c:v>
                      </c:pt>
                      <c:pt idx="4294">
                        <c:v>4347.604293</c:v>
                      </c:pt>
                      <c:pt idx="4295">
                        <c:v>4348.620919</c:v>
                      </c:pt>
                      <c:pt idx="4296">
                        <c:v>4349.628726</c:v>
                      </c:pt>
                      <c:pt idx="4297">
                        <c:v>4350.655739</c:v>
                      </c:pt>
                      <c:pt idx="4298">
                        <c:v>4351.646705</c:v>
                      </c:pt>
                      <c:pt idx="4299">
                        <c:v>4352.651721</c:v>
                      </c:pt>
                      <c:pt idx="4300">
                        <c:v>4353.672378</c:v>
                      </c:pt>
                      <c:pt idx="4301">
                        <c:v>4354.662409</c:v>
                      </c:pt>
                      <c:pt idx="4302">
                        <c:v>4355.663964</c:v>
                      </c:pt>
                      <c:pt idx="4303">
                        <c:v>4356.675672</c:v>
                      </c:pt>
                      <c:pt idx="4304">
                        <c:v>4357.708797</c:v>
                      </c:pt>
                      <c:pt idx="4305">
                        <c:v>4358.73151</c:v>
                      </c:pt>
                      <c:pt idx="4306">
                        <c:v>4359.756234</c:v>
                      </c:pt>
                      <c:pt idx="4307">
                        <c:v>4360.689348</c:v>
                      </c:pt>
                      <c:pt idx="4308">
                        <c:v>4361.693346</c:v>
                      </c:pt>
                      <c:pt idx="4309">
                        <c:v>4362.707093</c:v>
                      </c:pt>
                      <c:pt idx="4310">
                        <c:v>4363.725303</c:v>
                      </c:pt>
                      <c:pt idx="4311">
                        <c:v>4364.737811</c:v>
                      </c:pt>
                      <c:pt idx="4312">
                        <c:v>4365.755122</c:v>
                      </c:pt>
                      <c:pt idx="4313">
                        <c:v>4366.769838</c:v>
                      </c:pt>
                      <c:pt idx="4314">
                        <c:v>4367.77315</c:v>
                      </c:pt>
                      <c:pt idx="4315">
                        <c:v>4368.792082</c:v>
                      </c:pt>
                      <c:pt idx="4316">
                        <c:v>4369.803524</c:v>
                      </c:pt>
                      <c:pt idx="4317">
                        <c:v>4370.819645</c:v>
                      </c:pt>
                      <c:pt idx="4318">
                        <c:v>4371.82255</c:v>
                      </c:pt>
                      <c:pt idx="4319">
                        <c:v>4372.835252</c:v>
                      </c:pt>
                      <c:pt idx="4320">
                        <c:v>4373.844698</c:v>
                      </c:pt>
                      <c:pt idx="4321">
                        <c:v>4374.84449</c:v>
                      </c:pt>
                      <c:pt idx="4322">
                        <c:v>4375.850847</c:v>
                      </c:pt>
                      <c:pt idx="4323">
                        <c:v>4376.876837</c:v>
                      </c:pt>
                      <c:pt idx="4324">
                        <c:v>4377.864067</c:v>
                      </c:pt>
                      <c:pt idx="4325">
                        <c:v>4378.886657</c:v>
                      </c:pt>
                      <c:pt idx="4326">
                        <c:v>4379.89257</c:v>
                      </c:pt>
                      <c:pt idx="4327">
                        <c:v>4380.889556</c:v>
                      </c:pt>
                      <c:pt idx="4328">
                        <c:v>4381.893148</c:v>
                      </c:pt>
                      <c:pt idx="4329">
                        <c:v>4382.880354</c:v>
                      </c:pt>
                      <c:pt idx="4330">
                        <c:v>4383.892149</c:v>
                      </c:pt>
                      <c:pt idx="4331">
                        <c:v>4384.88968</c:v>
                      </c:pt>
                      <c:pt idx="4332">
                        <c:v>4385.89283</c:v>
                      </c:pt>
                      <c:pt idx="4333">
                        <c:v>4386.883985</c:v>
                      </c:pt>
                      <c:pt idx="4334">
                        <c:v>4387.891635</c:v>
                      </c:pt>
                      <c:pt idx="4335">
                        <c:v>4388.900682</c:v>
                      </c:pt>
                      <c:pt idx="4336">
                        <c:v>4389.916039</c:v>
                      </c:pt>
                      <c:pt idx="4337">
                        <c:v>4390.933523</c:v>
                      </c:pt>
                      <c:pt idx="4338">
                        <c:v>4391.94792</c:v>
                      </c:pt>
                      <c:pt idx="4339">
                        <c:v>4392.968083</c:v>
                      </c:pt>
                      <c:pt idx="4340">
                        <c:v>4393.964816</c:v>
                      </c:pt>
                      <c:pt idx="4341">
                        <c:v>4394.980967</c:v>
                      </c:pt>
                      <c:pt idx="4342">
                        <c:v>4395.993523</c:v>
                      </c:pt>
                      <c:pt idx="4343">
                        <c:v>4397.011735</c:v>
                      </c:pt>
                      <c:pt idx="4344">
                        <c:v>4398.014974</c:v>
                      </c:pt>
                      <c:pt idx="4345">
                        <c:v>4399.021763</c:v>
                      </c:pt>
                      <c:pt idx="4346">
                        <c:v>4400.031361</c:v>
                      </c:pt>
                      <c:pt idx="4347">
                        <c:v>4401.048279</c:v>
                      </c:pt>
                      <c:pt idx="4348">
                        <c:v>4402.043692</c:v>
                      </c:pt>
                      <c:pt idx="4349">
                        <c:v>4403.042052</c:v>
                      </c:pt>
                      <c:pt idx="4350">
                        <c:v>4404.054078</c:v>
                      </c:pt>
                      <c:pt idx="4351">
                        <c:v>4405.05544</c:v>
                      </c:pt>
                      <c:pt idx="4352">
                        <c:v>4406.077051</c:v>
                      </c:pt>
                      <c:pt idx="4353">
                        <c:v>4407.072311</c:v>
                      </c:pt>
                      <c:pt idx="4354">
                        <c:v>4408.079492</c:v>
                      </c:pt>
                      <c:pt idx="4355">
                        <c:v>4409.081437</c:v>
                      </c:pt>
                      <c:pt idx="4356">
                        <c:v>4410.097454</c:v>
                      </c:pt>
                      <c:pt idx="4357">
                        <c:v>4411.111177</c:v>
                      </c:pt>
                      <c:pt idx="4358">
                        <c:v>4412.105701</c:v>
                      </c:pt>
                      <c:pt idx="4359">
                        <c:v>4413.108798</c:v>
                      </c:pt>
                      <c:pt idx="4360">
                        <c:v>4414.110954</c:v>
                      </c:pt>
                      <c:pt idx="4361">
                        <c:v>4415.110053</c:v>
                      </c:pt>
                      <c:pt idx="4362">
                        <c:v>4416.108825</c:v>
                      </c:pt>
                      <c:pt idx="4363">
                        <c:v>4417.109424</c:v>
                      </c:pt>
                      <c:pt idx="4364">
                        <c:v>4418.110099</c:v>
                      </c:pt>
                      <c:pt idx="4365">
                        <c:v>4419.109558</c:v>
                      </c:pt>
                      <c:pt idx="4366">
                        <c:v>4420.106434</c:v>
                      </c:pt>
                      <c:pt idx="4367">
                        <c:v>4421.103508</c:v>
                      </c:pt>
                      <c:pt idx="4368">
                        <c:v>4422.117186</c:v>
                      </c:pt>
                      <c:pt idx="4369">
                        <c:v>4423.124875</c:v>
                      </c:pt>
                      <c:pt idx="4370">
                        <c:v>4424.142721</c:v>
                      </c:pt>
                      <c:pt idx="4371">
                        <c:v>4425.142488</c:v>
                      </c:pt>
                      <c:pt idx="4372">
                        <c:v>4426.138654</c:v>
                      </c:pt>
                      <c:pt idx="4373">
                        <c:v>4427.14385</c:v>
                      </c:pt>
                      <c:pt idx="4374">
                        <c:v>4428.164999</c:v>
                      </c:pt>
                      <c:pt idx="4375">
                        <c:v>4429.164861</c:v>
                      </c:pt>
                      <c:pt idx="4376">
                        <c:v>4430.166412</c:v>
                      </c:pt>
                      <c:pt idx="4377">
                        <c:v>4431.166335</c:v>
                      </c:pt>
                      <c:pt idx="4378">
                        <c:v>4432.167555</c:v>
                      </c:pt>
                      <c:pt idx="4379">
                        <c:v>4433.166264</c:v>
                      </c:pt>
                      <c:pt idx="4380">
                        <c:v>4434.168826</c:v>
                      </c:pt>
                      <c:pt idx="4381">
                        <c:v>4435.169169</c:v>
                      </c:pt>
                      <c:pt idx="4382">
                        <c:v>4436.183255</c:v>
                      </c:pt>
                      <c:pt idx="4383">
                        <c:v>4437.199014</c:v>
                      </c:pt>
                      <c:pt idx="4384">
                        <c:v>4438.208384</c:v>
                      </c:pt>
                      <c:pt idx="4385">
                        <c:v>4439.207133</c:v>
                      </c:pt>
                      <c:pt idx="4386">
                        <c:v>4440.215448</c:v>
                      </c:pt>
                      <c:pt idx="4387">
                        <c:v>4441.243998</c:v>
                      </c:pt>
                      <c:pt idx="4388">
                        <c:v>4442.255163</c:v>
                      </c:pt>
                      <c:pt idx="4389">
                        <c:v>4443.268555</c:v>
                      </c:pt>
                      <c:pt idx="4390">
                        <c:v>4444.268823</c:v>
                      </c:pt>
                      <c:pt idx="4391">
                        <c:v>4445.280005</c:v>
                      </c:pt>
                      <c:pt idx="4392">
                        <c:v>4446.308447</c:v>
                      </c:pt>
                      <c:pt idx="4393">
                        <c:v>4447.35014</c:v>
                      </c:pt>
                      <c:pt idx="4394">
                        <c:v>4448.324064</c:v>
                      </c:pt>
                      <c:pt idx="4395">
                        <c:v>4449.33321</c:v>
                      </c:pt>
                      <c:pt idx="4396">
                        <c:v>4450.348075</c:v>
                      </c:pt>
                      <c:pt idx="4397">
                        <c:v>4451.357379</c:v>
                      </c:pt>
                      <c:pt idx="4398">
                        <c:v>4452.360453</c:v>
                      </c:pt>
                      <c:pt idx="4399">
                        <c:v>4453.381585</c:v>
                      </c:pt>
                      <c:pt idx="4400">
                        <c:v>4454.380599</c:v>
                      </c:pt>
                      <c:pt idx="4401">
                        <c:v>4455.395008</c:v>
                      </c:pt>
                      <c:pt idx="4402">
                        <c:v>4456.407867</c:v>
                      </c:pt>
                      <c:pt idx="4403">
                        <c:v>4457.424884</c:v>
                      </c:pt>
                      <c:pt idx="4404">
                        <c:v>4458.444953</c:v>
                      </c:pt>
                      <c:pt idx="4405">
                        <c:v>4459.466445</c:v>
                      </c:pt>
                      <c:pt idx="4406">
                        <c:v>4460.47824</c:v>
                      </c:pt>
                      <c:pt idx="4407">
                        <c:v>4461.49447</c:v>
                      </c:pt>
                      <c:pt idx="4408">
                        <c:v>4462.51165</c:v>
                      </c:pt>
                      <c:pt idx="4409">
                        <c:v>4463.540162</c:v>
                      </c:pt>
                      <c:pt idx="4410">
                        <c:v>4464.549423</c:v>
                      </c:pt>
                      <c:pt idx="4411">
                        <c:v>4465.561949</c:v>
                      </c:pt>
                      <c:pt idx="4412">
                        <c:v>4466.591864</c:v>
                      </c:pt>
                      <c:pt idx="4413">
                        <c:v>4467.50556</c:v>
                      </c:pt>
                      <c:pt idx="4414">
                        <c:v>4468.505832</c:v>
                      </c:pt>
                      <c:pt idx="4415">
                        <c:v>4469.507581</c:v>
                      </c:pt>
                      <c:pt idx="4416">
                        <c:v>4470.511318</c:v>
                      </c:pt>
                      <c:pt idx="4417">
                        <c:v>4471.511668</c:v>
                      </c:pt>
                      <c:pt idx="4418">
                        <c:v>4472.525634</c:v>
                      </c:pt>
                      <c:pt idx="4419">
                        <c:v>4473.544943</c:v>
                      </c:pt>
                      <c:pt idx="4420">
                        <c:v>4474.560497</c:v>
                      </c:pt>
                      <c:pt idx="4421">
                        <c:v>4475.561338</c:v>
                      </c:pt>
                      <c:pt idx="4422">
                        <c:v>4476.557233</c:v>
                      </c:pt>
                      <c:pt idx="4423">
                        <c:v>4477.561898</c:v>
                      </c:pt>
                      <c:pt idx="4424">
                        <c:v>4478.568967</c:v>
                      </c:pt>
                      <c:pt idx="4425">
                        <c:v>4479.590951</c:v>
                      </c:pt>
                      <c:pt idx="4426">
                        <c:v>4480.597906</c:v>
                      </c:pt>
                      <c:pt idx="4427">
                        <c:v>4481.608726</c:v>
                      </c:pt>
                      <c:pt idx="4428">
                        <c:v>4482.608453</c:v>
                      </c:pt>
                      <c:pt idx="4429">
                        <c:v>4483.614404</c:v>
                      </c:pt>
                      <c:pt idx="4430">
                        <c:v>4484.640542</c:v>
                      </c:pt>
                      <c:pt idx="4431">
                        <c:v>4485.638438</c:v>
                      </c:pt>
                      <c:pt idx="4432">
                        <c:v>4486.637259</c:v>
                      </c:pt>
                      <c:pt idx="4433">
                        <c:v>4487.637113</c:v>
                      </c:pt>
                      <c:pt idx="4434">
                        <c:v>4488.630785</c:v>
                      </c:pt>
                      <c:pt idx="4435">
                        <c:v>4489.645035</c:v>
                      </c:pt>
                      <c:pt idx="4436">
                        <c:v>4490.662843</c:v>
                      </c:pt>
                      <c:pt idx="4437">
                        <c:v>4491.673707</c:v>
                      </c:pt>
                      <c:pt idx="4438">
                        <c:v>4492.679843</c:v>
                      </c:pt>
                      <c:pt idx="4439">
                        <c:v>4493.682635</c:v>
                      </c:pt>
                      <c:pt idx="4440">
                        <c:v>4494.702879</c:v>
                      </c:pt>
                      <c:pt idx="4441">
                        <c:v>4495.703107</c:v>
                      </c:pt>
                      <c:pt idx="4442">
                        <c:v>4496.702271</c:v>
                      </c:pt>
                      <c:pt idx="4443">
                        <c:v>4497.71596</c:v>
                      </c:pt>
                      <c:pt idx="4444">
                        <c:v>4498.720001</c:v>
                      </c:pt>
                      <c:pt idx="4445">
                        <c:v>4499.718001</c:v>
                      </c:pt>
                      <c:pt idx="4446">
                        <c:v>4500.706222</c:v>
                      </c:pt>
                      <c:pt idx="4447">
                        <c:v>4501.713081</c:v>
                      </c:pt>
                      <c:pt idx="4448">
                        <c:v>4502.730177</c:v>
                      </c:pt>
                      <c:pt idx="4449">
                        <c:v>4503.73282</c:v>
                      </c:pt>
                      <c:pt idx="4450">
                        <c:v>4504.747157</c:v>
                      </c:pt>
                      <c:pt idx="4451">
                        <c:v>4505.755595</c:v>
                      </c:pt>
                      <c:pt idx="4452">
                        <c:v>4506.783388</c:v>
                      </c:pt>
                      <c:pt idx="4453">
                        <c:v>4507.783841</c:v>
                      </c:pt>
                      <c:pt idx="4454">
                        <c:v>4508.775448</c:v>
                      </c:pt>
                      <c:pt idx="4455">
                        <c:v>4509.791747</c:v>
                      </c:pt>
                      <c:pt idx="4456">
                        <c:v>4510.803787</c:v>
                      </c:pt>
                      <c:pt idx="4457">
                        <c:v>4511.825633</c:v>
                      </c:pt>
                      <c:pt idx="4458">
                        <c:v>4512.844367</c:v>
                      </c:pt>
                      <c:pt idx="4459">
                        <c:v>4513.856194</c:v>
                      </c:pt>
                      <c:pt idx="4460">
                        <c:v>4514.867315</c:v>
                      </c:pt>
                      <c:pt idx="4461">
                        <c:v>4515.883859</c:v>
                      </c:pt>
                      <c:pt idx="4462">
                        <c:v>4516.905802</c:v>
                      </c:pt>
                      <c:pt idx="4463">
                        <c:v>4517.912037</c:v>
                      </c:pt>
                      <c:pt idx="4464">
                        <c:v>4518.923607</c:v>
                      </c:pt>
                      <c:pt idx="4465">
                        <c:v>4519.919274</c:v>
                      </c:pt>
                      <c:pt idx="4466">
                        <c:v>4520.916789</c:v>
                      </c:pt>
                      <c:pt idx="4467">
                        <c:v>4521.911777</c:v>
                      </c:pt>
                      <c:pt idx="4468">
                        <c:v>4522.910952</c:v>
                      </c:pt>
                      <c:pt idx="4469">
                        <c:v>4523.927944</c:v>
                      </c:pt>
                      <c:pt idx="4470">
                        <c:v>4524.946916</c:v>
                      </c:pt>
                      <c:pt idx="4471">
                        <c:v>4525.957397</c:v>
                      </c:pt>
                      <c:pt idx="4472">
                        <c:v>4526.957303</c:v>
                      </c:pt>
                      <c:pt idx="4473">
                        <c:v>4527.973452</c:v>
                      </c:pt>
                      <c:pt idx="4474">
                        <c:v>4528.99119</c:v>
                      </c:pt>
                      <c:pt idx="4475">
                        <c:v>4530.007998</c:v>
                      </c:pt>
                      <c:pt idx="4476">
                        <c:v>4531.008909</c:v>
                      </c:pt>
                      <c:pt idx="4477">
                        <c:v>4532.008357</c:v>
                      </c:pt>
                      <c:pt idx="4478">
                        <c:v>4533.032448</c:v>
                      </c:pt>
                      <c:pt idx="4479">
                        <c:v>4534.041418</c:v>
                      </c:pt>
                      <c:pt idx="4480">
                        <c:v>4535.046973</c:v>
                      </c:pt>
                      <c:pt idx="4481">
                        <c:v>4536.044449</c:v>
                      </c:pt>
                      <c:pt idx="4482">
                        <c:v>4537.058933</c:v>
                      </c:pt>
                      <c:pt idx="4483">
                        <c:v>4538.063859</c:v>
                      </c:pt>
                      <c:pt idx="4484">
                        <c:v>4539.076662</c:v>
                      </c:pt>
                      <c:pt idx="4485">
                        <c:v>4540.069807</c:v>
                      </c:pt>
                      <c:pt idx="4486">
                        <c:v>4541.091267</c:v>
                      </c:pt>
                      <c:pt idx="4487">
                        <c:v>4542.085138</c:v>
                      </c:pt>
                      <c:pt idx="4488">
                        <c:v>4543.109955</c:v>
                      </c:pt>
                      <c:pt idx="4489">
                        <c:v>4544.125488</c:v>
                      </c:pt>
                      <c:pt idx="4490">
                        <c:v>4545.124514</c:v>
                      </c:pt>
                      <c:pt idx="4491">
                        <c:v>4546.139131</c:v>
                      </c:pt>
                      <c:pt idx="4492">
                        <c:v>4547.157854</c:v>
                      </c:pt>
                      <c:pt idx="4493">
                        <c:v>4548.1599</c:v>
                      </c:pt>
                      <c:pt idx="4494">
                        <c:v>4549.175153</c:v>
                      </c:pt>
                      <c:pt idx="4495">
                        <c:v>4550.176326</c:v>
                      </c:pt>
                      <c:pt idx="4496">
                        <c:v>4551.20428</c:v>
                      </c:pt>
                      <c:pt idx="4497">
                        <c:v>4552.215971</c:v>
                      </c:pt>
                      <c:pt idx="4498">
                        <c:v>4553.223915</c:v>
                      </c:pt>
                      <c:pt idx="4499">
                        <c:v>4554.243695</c:v>
                      </c:pt>
                      <c:pt idx="4500">
                        <c:v>4555.243435</c:v>
                      </c:pt>
                      <c:pt idx="4501">
                        <c:v>4556.259342</c:v>
                      </c:pt>
                      <c:pt idx="4502">
                        <c:v>4557.261598</c:v>
                      </c:pt>
                      <c:pt idx="4503">
                        <c:v>4558.277369</c:v>
                      </c:pt>
                      <c:pt idx="4504">
                        <c:v>4559.290387</c:v>
                      </c:pt>
                      <c:pt idx="4505">
                        <c:v>4560.289002</c:v>
                      </c:pt>
                      <c:pt idx="4506">
                        <c:v>4561.286342</c:v>
                      </c:pt>
                      <c:pt idx="4507">
                        <c:v>4562.301334</c:v>
                      </c:pt>
                      <c:pt idx="4508">
                        <c:v>4563.303413</c:v>
                      </c:pt>
                      <c:pt idx="4509">
                        <c:v>4564.313598</c:v>
                      </c:pt>
                      <c:pt idx="4510">
                        <c:v>4565.309662</c:v>
                      </c:pt>
                      <c:pt idx="4511">
                        <c:v>4566.306577</c:v>
                      </c:pt>
                      <c:pt idx="4512">
                        <c:v>4567.300606</c:v>
                      </c:pt>
                      <c:pt idx="4513">
                        <c:v>4568.324553</c:v>
                      </c:pt>
                      <c:pt idx="4514">
                        <c:v>4569.336751</c:v>
                      </c:pt>
                      <c:pt idx="4515">
                        <c:v>4570.359828</c:v>
                      </c:pt>
                      <c:pt idx="4516">
                        <c:v>4571.360263</c:v>
                      </c:pt>
                      <c:pt idx="4517">
                        <c:v>4572.372009</c:v>
                      </c:pt>
                      <c:pt idx="4518">
                        <c:v>4573.385575</c:v>
                      </c:pt>
                      <c:pt idx="4519">
                        <c:v>4574.380884</c:v>
                      </c:pt>
                      <c:pt idx="4520">
                        <c:v>4575.389938</c:v>
                      </c:pt>
                      <c:pt idx="4521">
                        <c:v>4576.38608</c:v>
                      </c:pt>
                      <c:pt idx="4522">
                        <c:v>4577.396318</c:v>
                      </c:pt>
                      <c:pt idx="4523">
                        <c:v>4578.422519</c:v>
                      </c:pt>
                      <c:pt idx="4524">
                        <c:v>4579.434287</c:v>
                      </c:pt>
                      <c:pt idx="4525">
                        <c:v>4580.452413</c:v>
                      </c:pt>
                      <c:pt idx="4526">
                        <c:v>4581.480647</c:v>
                      </c:pt>
                      <c:pt idx="4527">
                        <c:v>4582.482932</c:v>
                      </c:pt>
                      <c:pt idx="4528">
                        <c:v>4583.500328</c:v>
                      </c:pt>
                      <c:pt idx="4529">
                        <c:v>4584.413035</c:v>
                      </c:pt>
                      <c:pt idx="4530">
                        <c:v>4585.421009</c:v>
                      </c:pt>
                      <c:pt idx="4531">
                        <c:v>4586.42299</c:v>
                      </c:pt>
                      <c:pt idx="4532">
                        <c:v>4587.437849</c:v>
                      </c:pt>
                      <c:pt idx="4533">
                        <c:v>4588.429601</c:v>
                      </c:pt>
                      <c:pt idx="4534">
                        <c:v>4589.441975</c:v>
                      </c:pt>
                      <c:pt idx="4535">
                        <c:v>4590.459678</c:v>
                      </c:pt>
                      <c:pt idx="4536">
                        <c:v>4591.473591</c:v>
                      </c:pt>
                      <c:pt idx="4537">
                        <c:v>4592.500811</c:v>
                      </c:pt>
                      <c:pt idx="4538">
                        <c:v>4593.498472</c:v>
                      </c:pt>
                      <c:pt idx="4539">
                        <c:v>4594.501334</c:v>
                      </c:pt>
                      <c:pt idx="4540">
                        <c:v>4595.493339</c:v>
                      </c:pt>
                      <c:pt idx="4541">
                        <c:v>4596.510163</c:v>
                      </c:pt>
                      <c:pt idx="4542">
                        <c:v>4597.5079</c:v>
                      </c:pt>
                      <c:pt idx="4543">
                        <c:v>4598.510149</c:v>
                      </c:pt>
                      <c:pt idx="4544">
                        <c:v>4599.508937</c:v>
                      </c:pt>
                      <c:pt idx="4545">
                        <c:v>4600.52109</c:v>
                      </c:pt>
                      <c:pt idx="4546">
                        <c:v>4601.522699</c:v>
                      </c:pt>
                      <c:pt idx="4547">
                        <c:v>4602.548454</c:v>
                      </c:pt>
                      <c:pt idx="4548">
                        <c:v>4603.546894</c:v>
                      </c:pt>
                      <c:pt idx="4549">
                        <c:v>4604.537505</c:v>
                      </c:pt>
                      <c:pt idx="4550">
                        <c:v>4605.552268</c:v>
                      </c:pt>
                      <c:pt idx="4551">
                        <c:v>4606.566657</c:v>
                      </c:pt>
                      <c:pt idx="4552">
                        <c:v>4607.582237</c:v>
                      </c:pt>
                      <c:pt idx="4553">
                        <c:v>4608.601972</c:v>
                      </c:pt>
                      <c:pt idx="4554">
                        <c:v>4609.605477</c:v>
                      </c:pt>
                      <c:pt idx="4555">
                        <c:v>4610.617159</c:v>
                      </c:pt>
                      <c:pt idx="4556">
                        <c:v>4611.625994</c:v>
                      </c:pt>
                      <c:pt idx="4557">
                        <c:v>4612.623339</c:v>
                      </c:pt>
                      <c:pt idx="4558">
                        <c:v>4613.619621</c:v>
                      </c:pt>
                      <c:pt idx="4559">
                        <c:v>4614.633009</c:v>
                      </c:pt>
                      <c:pt idx="4560">
                        <c:v>4615.642736</c:v>
                      </c:pt>
                      <c:pt idx="4561">
                        <c:v>4616.63888</c:v>
                      </c:pt>
                      <c:pt idx="4562">
                        <c:v>4617.639594</c:v>
                      </c:pt>
                      <c:pt idx="4563">
                        <c:v>4618.647303</c:v>
                      </c:pt>
                      <c:pt idx="4564">
                        <c:v>4619.673885</c:v>
                      </c:pt>
                      <c:pt idx="4565">
                        <c:v>4620.673574</c:v>
                      </c:pt>
                      <c:pt idx="4566">
                        <c:v>4621.671491</c:v>
                      </c:pt>
                      <c:pt idx="4567">
                        <c:v>4622.67332</c:v>
                      </c:pt>
                      <c:pt idx="4568">
                        <c:v>4623.673543</c:v>
                      </c:pt>
                      <c:pt idx="4569">
                        <c:v>4624.6621</c:v>
                      </c:pt>
                      <c:pt idx="4570">
                        <c:v>4625.663253</c:v>
                      </c:pt>
                      <c:pt idx="4571">
                        <c:v>4626.672115</c:v>
                      </c:pt>
                      <c:pt idx="4572">
                        <c:v>4627.670995</c:v>
                      </c:pt>
                      <c:pt idx="4573">
                        <c:v>4628.663995</c:v>
                      </c:pt>
                      <c:pt idx="4574">
                        <c:v>4629.687375</c:v>
                      </c:pt>
                      <c:pt idx="4575">
                        <c:v>4630.69216</c:v>
                      </c:pt>
                      <c:pt idx="4576">
                        <c:v>4631.71626</c:v>
                      </c:pt>
                      <c:pt idx="4577">
                        <c:v>4632.717193</c:v>
                      </c:pt>
                      <c:pt idx="4578">
                        <c:v>4633.721632</c:v>
                      </c:pt>
                      <c:pt idx="4579">
                        <c:v>4634.715352</c:v>
                      </c:pt>
                      <c:pt idx="4580">
                        <c:v>4635.713758</c:v>
                      </c:pt>
                      <c:pt idx="4581">
                        <c:v>4636.721052</c:v>
                      </c:pt>
                      <c:pt idx="4582">
                        <c:v>4637.721146</c:v>
                      </c:pt>
                      <c:pt idx="4583">
                        <c:v>4638.718446</c:v>
                      </c:pt>
                      <c:pt idx="4584">
                        <c:v>4639.737805</c:v>
                      </c:pt>
                      <c:pt idx="4585">
                        <c:v>4640.732899</c:v>
                      </c:pt>
                      <c:pt idx="4586">
                        <c:v>4641.748858</c:v>
                      </c:pt>
                      <c:pt idx="4587">
                        <c:v>4642.766959</c:v>
                      </c:pt>
                      <c:pt idx="4588">
                        <c:v>4643.785091</c:v>
                      </c:pt>
                      <c:pt idx="4589">
                        <c:v>4644.792491</c:v>
                      </c:pt>
                      <c:pt idx="4590">
                        <c:v>4645.799953</c:v>
                      </c:pt>
                      <c:pt idx="4591">
                        <c:v>4646.819406</c:v>
                      </c:pt>
                      <c:pt idx="4592">
                        <c:v>4647.826746</c:v>
                      </c:pt>
                      <c:pt idx="4593">
                        <c:v>4648.844147</c:v>
                      </c:pt>
                      <c:pt idx="4594">
                        <c:v>4649.857307</c:v>
                      </c:pt>
                      <c:pt idx="4595">
                        <c:v>4650.881331</c:v>
                      </c:pt>
                      <c:pt idx="4596">
                        <c:v>4651.787918</c:v>
                      </c:pt>
                      <c:pt idx="4597">
                        <c:v>4652.787898</c:v>
                      </c:pt>
                      <c:pt idx="4598">
                        <c:v>4653.793903</c:v>
                      </c:pt>
                      <c:pt idx="4599">
                        <c:v>4654.800342</c:v>
                      </c:pt>
                      <c:pt idx="4600">
                        <c:v>4655.809908</c:v>
                      </c:pt>
                      <c:pt idx="4601">
                        <c:v>4656.809077</c:v>
                      </c:pt>
                      <c:pt idx="4602">
                        <c:v>4657.821817</c:v>
                      </c:pt>
                      <c:pt idx="4603">
                        <c:v>4658.821571</c:v>
                      </c:pt>
                      <c:pt idx="4604">
                        <c:v>4659.835093</c:v>
                      </c:pt>
                      <c:pt idx="4605">
                        <c:v>4660.845938</c:v>
                      </c:pt>
                      <c:pt idx="4606">
                        <c:v>4661.854861</c:v>
                      </c:pt>
                      <c:pt idx="4607">
                        <c:v>4662.871505</c:v>
                      </c:pt>
                      <c:pt idx="4608">
                        <c:v>4663.86691</c:v>
                      </c:pt>
                      <c:pt idx="4609">
                        <c:v>4664.887328</c:v>
                      </c:pt>
                      <c:pt idx="4610">
                        <c:v>4665.888529</c:v>
                      </c:pt>
                      <c:pt idx="4611">
                        <c:v>4666.889078</c:v>
                      </c:pt>
                      <c:pt idx="4612">
                        <c:v>4667.88916</c:v>
                      </c:pt>
                      <c:pt idx="4613">
                        <c:v>4668.888075</c:v>
                      </c:pt>
                      <c:pt idx="4614">
                        <c:v>4669.887394</c:v>
                      </c:pt>
                      <c:pt idx="4615">
                        <c:v>4670.881567</c:v>
                      </c:pt>
                      <c:pt idx="4616">
                        <c:v>4671.89289</c:v>
                      </c:pt>
                      <c:pt idx="4617">
                        <c:v>4672.891032</c:v>
                      </c:pt>
                      <c:pt idx="4618">
                        <c:v>4673.892143</c:v>
                      </c:pt>
                      <c:pt idx="4619">
                        <c:v>4674.896087</c:v>
                      </c:pt>
                      <c:pt idx="4620">
                        <c:v>4675.914235</c:v>
                      </c:pt>
                      <c:pt idx="4621">
                        <c:v>4676.932373</c:v>
                      </c:pt>
                      <c:pt idx="4622">
                        <c:v>4677.95361</c:v>
                      </c:pt>
                      <c:pt idx="4623">
                        <c:v>4678.952564</c:v>
                      </c:pt>
                      <c:pt idx="4624">
                        <c:v>4679.967739</c:v>
                      </c:pt>
                      <c:pt idx="4625">
                        <c:v>4680.97832</c:v>
                      </c:pt>
                      <c:pt idx="4626">
                        <c:v>4681.998855</c:v>
                      </c:pt>
                      <c:pt idx="4627">
                        <c:v>4683.009222</c:v>
                      </c:pt>
                      <c:pt idx="4628">
                        <c:v>4684.033581</c:v>
                      </c:pt>
                      <c:pt idx="4629">
                        <c:v>4685.044929</c:v>
                      </c:pt>
                      <c:pt idx="4630">
                        <c:v>4686.045432</c:v>
                      </c:pt>
                      <c:pt idx="4631">
                        <c:v>4687.061736</c:v>
                      </c:pt>
                      <c:pt idx="4632">
                        <c:v>4688.061896</c:v>
                      </c:pt>
                      <c:pt idx="4633">
                        <c:v>4689.050991</c:v>
                      </c:pt>
                      <c:pt idx="4634">
                        <c:v>4690.076624</c:v>
                      </c:pt>
                      <c:pt idx="4635">
                        <c:v>4691.083226</c:v>
                      </c:pt>
                      <c:pt idx="4636">
                        <c:v>4692.10852</c:v>
                      </c:pt>
                      <c:pt idx="4637">
                        <c:v>4693.098205</c:v>
                      </c:pt>
                      <c:pt idx="4638">
                        <c:v>4694.121784</c:v>
                      </c:pt>
                      <c:pt idx="4639">
                        <c:v>4695.12278</c:v>
                      </c:pt>
                      <c:pt idx="4640">
                        <c:v>4696.132937</c:v>
                      </c:pt>
                      <c:pt idx="4641">
                        <c:v>4697.141175</c:v>
                      </c:pt>
                      <c:pt idx="4642">
                        <c:v>4698.134635</c:v>
                      </c:pt>
                      <c:pt idx="4643">
                        <c:v>4699.152726</c:v>
                      </c:pt>
                      <c:pt idx="4644">
                        <c:v>4700.164945</c:v>
                      </c:pt>
                      <c:pt idx="4645">
                        <c:v>4701.182497</c:v>
                      </c:pt>
                      <c:pt idx="4646">
                        <c:v>4702.182526</c:v>
                      </c:pt>
                      <c:pt idx="4647">
                        <c:v>4703.188643</c:v>
                      </c:pt>
                      <c:pt idx="4648">
                        <c:v>4704.188967</c:v>
                      </c:pt>
                      <c:pt idx="4649">
                        <c:v>4705.187197</c:v>
                      </c:pt>
                      <c:pt idx="4650">
                        <c:v>4706.200799</c:v>
                      </c:pt>
                      <c:pt idx="4651">
                        <c:v>4707.195525</c:v>
                      </c:pt>
                      <c:pt idx="4652">
                        <c:v>4708.20192</c:v>
                      </c:pt>
                      <c:pt idx="4653">
                        <c:v>4709.218706</c:v>
                      </c:pt>
                      <c:pt idx="4654">
                        <c:v>4710.230979</c:v>
                      </c:pt>
                      <c:pt idx="4655">
                        <c:v>4711.243426</c:v>
                      </c:pt>
                      <c:pt idx="4656">
                        <c:v>4712.252536</c:v>
                      </c:pt>
                      <c:pt idx="4657">
                        <c:v>4713.240238</c:v>
                      </c:pt>
                      <c:pt idx="4658">
                        <c:v>4714.244243</c:v>
                      </c:pt>
                      <c:pt idx="4659">
                        <c:v>4715.257884</c:v>
                      </c:pt>
                      <c:pt idx="4660">
                        <c:v>4716.265335</c:v>
                      </c:pt>
                      <c:pt idx="4661">
                        <c:v>4717.277856</c:v>
                      </c:pt>
                      <c:pt idx="4662">
                        <c:v>4718.295774</c:v>
                      </c:pt>
                      <c:pt idx="4663">
                        <c:v>4719.29167</c:v>
                      </c:pt>
                      <c:pt idx="4664">
                        <c:v>4720.30113</c:v>
                      </c:pt>
                      <c:pt idx="4665">
                        <c:v>4721.328719</c:v>
                      </c:pt>
                      <c:pt idx="4666">
                        <c:v>4722.334461</c:v>
                      </c:pt>
                      <c:pt idx="4667">
                        <c:v>4723.339071</c:v>
                      </c:pt>
                      <c:pt idx="4668">
                        <c:v>4724.365887</c:v>
                      </c:pt>
                      <c:pt idx="4669">
                        <c:v>4725.377547</c:v>
                      </c:pt>
                      <c:pt idx="4670">
                        <c:v>4726.383426</c:v>
                      </c:pt>
                      <c:pt idx="4671">
                        <c:v>4727.381105</c:v>
                      </c:pt>
                      <c:pt idx="4672">
                        <c:v>4728.399849</c:v>
                      </c:pt>
                      <c:pt idx="4673">
                        <c:v>4729.410636</c:v>
                      </c:pt>
                      <c:pt idx="4674">
                        <c:v>4730.456054</c:v>
                      </c:pt>
                      <c:pt idx="4675">
                        <c:v>4731.464733</c:v>
                      </c:pt>
                      <c:pt idx="4676">
                        <c:v>4732.464823</c:v>
                      </c:pt>
                      <c:pt idx="4677">
                        <c:v>4733.492957</c:v>
                      </c:pt>
                      <c:pt idx="4678">
                        <c:v>4734.514906</c:v>
                      </c:pt>
                      <c:pt idx="4679">
                        <c:v>4735.420556</c:v>
                      </c:pt>
                      <c:pt idx="4680">
                        <c:v>4736.41795</c:v>
                      </c:pt>
                      <c:pt idx="4681">
                        <c:v>4737.421683</c:v>
                      </c:pt>
                      <c:pt idx="4682">
                        <c:v>4738.421065</c:v>
                      </c:pt>
                      <c:pt idx="4683">
                        <c:v>4739.411067</c:v>
                      </c:pt>
                      <c:pt idx="4684">
                        <c:v>4740.419291</c:v>
                      </c:pt>
                      <c:pt idx="4685">
                        <c:v>4741.421171</c:v>
                      </c:pt>
                      <c:pt idx="4686">
                        <c:v>4742.423701</c:v>
                      </c:pt>
                      <c:pt idx="4687">
                        <c:v>4743.422533</c:v>
                      </c:pt>
                      <c:pt idx="4688">
                        <c:v>4744.411554</c:v>
                      </c:pt>
                      <c:pt idx="4689">
                        <c:v>4745.431521</c:v>
                      </c:pt>
                      <c:pt idx="4690">
                        <c:v>4746.438897</c:v>
                      </c:pt>
                      <c:pt idx="4691">
                        <c:v>4747.434815</c:v>
                      </c:pt>
                      <c:pt idx="4692">
                        <c:v>4748.431738</c:v>
                      </c:pt>
                      <c:pt idx="4693">
                        <c:v>4749.429962</c:v>
                      </c:pt>
                      <c:pt idx="4694">
                        <c:v>4750.434432</c:v>
                      </c:pt>
                      <c:pt idx="4695">
                        <c:v>4751.443484</c:v>
                      </c:pt>
                      <c:pt idx="4696">
                        <c:v>4752.451817</c:v>
                      </c:pt>
                      <c:pt idx="4697">
                        <c:v>4753.466687</c:v>
                      </c:pt>
                      <c:pt idx="4698">
                        <c:v>4754.483159</c:v>
                      </c:pt>
                      <c:pt idx="4699">
                        <c:v>4755.479636</c:v>
                      </c:pt>
                      <c:pt idx="4700">
                        <c:v>4756.498152</c:v>
                      </c:pt>
                      <c:pt idx="4701">
                        <c:v>4757.506199</c:v>
                      </c:pt>
                      <c:pt idx="4702">
                        <c:v>4758.520038</c:v>
                      </c:pt>
                      <c:pt idx="4703">
                        <c:v>4759.536399</c:v>
                      </c:pt>
                      <c:pt idx="4704">
                        <c:v>4760.552209</c:v>
                      </c:pt>
                      <c:pt idx="4705">
                        <c:v>4761.566359</c:v>
                      </c:pt>
                      <c:pt idx="4706">
                        <c:v>4762.567105</c:v>
                      </c:pt>
                      <c:pt idx="4707">
                        <c:v>4763.573638</c:v>
                      </c:pt>
                      <c:pt idx="4708">
                        <c:v>4764.589975</c:v>
                      </c:pt>
                      <c:pt idx="4709">
                        <c:v>4765.589306</c:v>
                      </c:pt>
                      <c:pt idx="4710">
                        <c:v>4766.590461</c:v>
                      </c:pt>
                      <c:pt idx="4711">
                        <c:v>4767.607092</c:v>
                      </c:pt>
                      <c:pt idx="4712">
                        <c:v>4768.59878</c:v>
                      </c:pt>
                      <c:pt idx="4713">
                        <c:v>4769.625694</c:v>
                      </c:pt>
                      <c:pt idx="4714">
                        <c:v>4770.641036</c:v>
                      </c:pt>
                      <c:pt idx="4715">
                        <c:v>4771.659084</c:v>
                      </c:pt>
                      <c:pt idx="4716">
                        <c:v>4772.658233</c:v>
                      </c:pt>
                      <c:pt idx="4717">
                        <c:v>4773.657893</c:v>
                      </c:pt>
                      <c:pt idx="4718">
                        <c:v>4774.660387</c:v>
                      </c:pt>
                      <c:pt idx="4719">
                        <c:v>4775.687516</c:v>
                      </c:pt>
                      <c:pt idx="4720">
                        <c:v>4776.699399</c:v>
                      </c:pt>
                      <c:pt idx="4721">
                        <c:v>4777.713181</c:v>
                      </c:pt>
                      <c:pt idx="4722">
                        <c:v>4778.714952</c:v>
                      </c:pt>
                      <c:pt idx="4723">
                        <c:v>4779.745575</c:v>
                      </c:pt>
                      <c:pt idx="4724">
                        <c:v>4780.751683</c:v>
                      </c:pt>
                      <c:pt idx="4725">
                        <c:v>4781.776615</c:v>
                      </c:pt>
                      <c:pt idx="4726">
                        <c:v>4782.782063</c:v>
                      </c:pt>
                      <c:pt idx="4727">
                        <c:v>4783.785618</c:v>
                      </c:pt>
                      <c:pt idx="4728">
                        <c:v>4784.797971</c:v>
                      </c:pt>
                      <c:pt idx="4729">
                        <c:v>4785.813953</c:v>
                      </c:pt>
                      <c:pt idx="4730">
                        <c:v>4786.818173</c:v>
                      </c:pt>
                      <c:pt idx="4731">
                        <c:v>4787.843392</c:v>
                      </c:pt>
                      <c:pt idx="4732">
                        <c:v>4788.841312</c:v>
                      </c:pt>
                      <c:pt idx="4733">
                        <c:v>4789.856081</c:v>
                      </c:pt>
                      <c:pt idx="4734">
                        <c:v>4790.855821</c:v>
                      </c:pt>
                      <c:pt idx="4735">
                        <c:v>4791.865733</c:v>
                      </c:pt>
                      <c:pt idx="4736">
                        <c:v>4792.864844</c:v>
                      </c:pt>
                      <c:pt idx="4737">
                        <c:v>4793.89866</c:v>
                      </c:pt>
                      <c:pt idx="4738">
                        <c:v>4794.912728</c:v>
                      </c:pt>
                      <c:pt idx="4739">
                        <c:v>4795.923032</c:v>
                      </c:pt>
                      <c:pt idx="4740">
                        <c:v>4796.951366</c:v>
                      </c:pt>
                      <c:pt idx="4741">
                        <c:v>4797.833809</c:v>
                      </c:pt>
                      <c:pt idx="4742">
                        <c:v>4798.854371</c:v>
                      </c:pt>
                      <c:pt idx="4743">
                        <c:v>4799.869593</c:v>
                      </c:pt>
                      <c:pt idx="4744">
                        <c:v>4800.885836</c:v>
                      </c:pt>
                      <c:pt idx="4745">
                        <c:v>4801.886999</c:v>
                      </c:pt>
                      <c:pt idx="4746">
                        <c:v>4802.892668</c:v>
                      </c:pt>
                      <c:pt idx="4747">
                        <c:v>4803.905481</c:v>
                      </c:pt>
                      <c:pt idx="4748">
                        <c:v>4804.912201</c:v>
                      </c:pt>
                      <c:pt idx="4749">
                        <c:v>4805.938182</c:v>
                      </c:pt>
                      <c:pt idx="4750">
                        <c:v>4806.941252</c:v>
                      </c:pt>
                      <c:pt idx="4751">
                        <c:v>4807.958383</c:v>
                      </c:pt>
                      <c:pt idx="4752">
                        <c:v>4808.97717</c:v>
                      </c:pt>
                      <c:pt idx="4753">
                        <c:v>4809.983558</c:v>
                      </c:pt>
                      <c:pt idx="4754">
                        <c:v>4810.995835</c:v>
                      </c:pt>
                      <c:pt idx="4755">
                        <c:v>4812.00491</c:v>
                      </c:pt>
                      <c:pt idx="4756">
                        <c:v>4813.01585</c:v>
                      </c:pt>
                      <c:pt idx="4757">
                        <c:v>4814.003675</c:v>
                      </c:pt>
                      <c:pt idx="4758">
                        <c:v>4815.019895</c:v>
                      </c:pt>
                      <c:pt idx="4759">
                        <c:v>4816.023083</c:v>
                      </c:pt>
                      <c:pt idx="4760">
                        <c:v>4817.021083</c:v>
                      </c:pt>
                      <c:pt idx="4761">
                        <c:v>4818.035798</c:v>
                      </c:pt>
                      <c:pt idx="4762">
                        <c:v>4819.050756</c:v>
                      </c:pt>
                      <c:pt idx="4763">
                        <c:v>4820.067061</c:v>
                      </c:pt>
                      <c:pt idx="4764">
                        <c:v>4821.082493</c:v>
                      </c:pt>
                      <c:pt idx="4765">
                        <c:v>4822.109138</c:v>
                      </c:pt>
                      <c:pt idx="4766">
                        <c:v>4823.11936</c:v>
                      </c:pt>
                      <c:pt idx="4767">
                        <c:v>4824.134895</c:v>
                      </c:pt>
                      <c:pt idx="4768">
                        <c:v>4825.132168</c:v>
                      </c:pt>
                      <c:pt idx="4769">
                        <c:v>4826.147178</c:v>
                      </c:pt>
                      <c:pt idx="4770">
                        <c:v>4827.151096</c:v>
                      </c:pt>
                      <c:pt idx="4771">
                        <c:v>4828.165254</c:v>
                      </c:pt>
                      <c:pt idx="4772">
                        <c:v>4829.175822</c:v>
                      </c:pt>
                      <c:pt idx="4773">
                        <c:v>4830.187034</c:v>
                      </c:pt>
                      <c:pt idx="4774">
                        <c:v>4831.202751</c:v>
                      </c:pt>
                      <c:pt idx="4775">
                        <c:v>4832.200939</c:v>
                      </c:pt>
                      <c:pt idx="4776">
                        <c:v>4833.207839</c:v>
                      </c:pt>
                      <c:pt idx="4777">
                        <c:v>4834.227449</c:v>
                      </c:pt>
                      <c:pt idx="4778">
                        <c:v>4835.232344</c:v>
                      </c:pt>
                      <c:pt idx="4779">
                        <c:v>4836.244757</c:v>
                      </c:pt>
                      <c:pt idx="4780">
                        <c:v>4837.25038</c:v>
                      </c:pt>
                      <c:pt idx="4781">
                        <c:v>4838.248082</c:v>
                      </c:pt>
                      <c:pt idx="4782">
                        <c:v>4839.251823</c:v>
                      </c:pt>
                      <c:pt idx="4783">
                        <c:v>4840.252936</c:v>
                      </c:pt>
                      <c:pt idx="4784">
                        <c:v>4841.244701</c:v>
                      </c:pt>
                      <c:pt idx="4785">
                        <c:v>4842.252915</c:v>
                      </c:pt>
                      <c:pt idx="4786">
                        <c:v>4843.254923</c:v>
                      </c:pt>
                      <c:pt idx="4787">
                        <c:v>4844.26165</c:v>
                      </c:pt>
                      <c:pt idx="4788">
                        <c:v>4845.268914</c:v>
                      </c:pt>
                      <c:pt idx="4789">
                        <c:v>4846.284909</c:v>
                      </c:pt>
                      <c:pt idx="4790">
                        <c:v>4847.285089</c:v>
                      </c:pt>
                      <c:pt idx="4791">
                        <c:v>4848.299658</c:v>
                      </c:pt>
                      <c:pt idx="4792">
                        <c:v>4849.288909</c:v>
                      </c:pt>
                      <c:pt idx="4793">
                        <c:v>4850.288902</c:v>
                      </c:pt>
                      <c:pt idx="4794">
                        <c:v>4851.298808</c:v>
                      </c:pt>
                      <c:pt idx="4795">
                        <c:v>4852.28974</c:v>
                      </c:pt>
                      <c:pt idx="4796">
                        <c:v>4853.314796</c:v>
                      </c:pt>
                      <c:pt idx="4797">
                        <c:v>4854.320994</c:v>
                      </c:pt>
                      <c:pt idx="4798">
                        <c:v>4855.331486</c:v>
                      </c:pt>
                      <c:pt idx="4799">
                        <c:v>4856.339868</c:v>
                      </c:pt>
                      <c:pt idx="4800">
                        <c:v>4857.347343</c:v>
                      </c:pt>
                      <c:pt idx="4801">
                        <c:v>4858.363073</c:v>
                      </c:pt>
                      <c:pt idx="4802">
                        <c:v>4859.381931</c:v>
                      </c:pt>
                      <c:pt idx="4803">
                        <c:v>4860.399017</c:v>
                      </c:pt>
                      <c:pt idx="4804">
                        <c:v>4861.399641</c:v>
                      </c:pt>
                      <c:pt idx="4805">
                        <c:v>4862.396434</c:v>
                      </c:pt>
                      <c:pt idx="4806">
                        <c:v>4863.411454</c:v>
                      </c:pt>
                      <c:pt idx="4807">
                        <c:v>4864.426844</c:v>
                      </c:pt>
                      <c:pt idx="4808">
                        <c:v>4865.442317</c:v>
                      </c:pt>
                      <c:pt idx="4809">
                        <c:v>4866.468452</c:v>
                      </c:pt>
                      <c:pt idx="4810">
                        <c:v>4867.462258</c:v>
                      </c:pt>
                      <c:pt idx="4811">
                        <c:v>4868.486013</c:v>
                      </c:pt>
                      <c:pt idx="4812">
                        <c:v>4869.478286</c:v>
                      </c:pt>
                      <c:pt idx="4813">
                        <c:v>4870.49483</c:v>
                      </c:pt>
                      <c:pt idx="4814">
                        <c:v>4871.499039</c:v>
                      </c:pt>
                      <c:pt idx="4815">
                        <c:v>4872.51139</c:v>
                      </c:pt>
                      <c:pt idx="4816">
                        <c:v>4873.523141</c:v>
                      </c:pt>
                      <c:pt idx="4817">
                        <c:v>4874.522216</c:v>
                      </c:pt>
                      <c:pt idx="4818">
                        <c:v>4875.530246</c:v>
                      </c:pt>
                      <c:pt idx="4819">
                        <c:v>4876.538775</c:v>
                      </c:pt>
                      <c:pt idx="4820">
                        <c:v>4877.536779</c:v>
                      </c:pt>
                      <c:pt idx="4821">
                        <c:v>4878.56173</c:v>
                      </c:pt>
                      <c:pt idx="4822">
                        <c:v>4879.571818</c:v>
                      </c:pt>
                      <c:pt idx="4823">
                        <c:v>4880.566456</c:v>
                      </c:pt>
                      <c:pt idx="4824">
                        <c:v>4881.593416</c:v>
                      </c:pt>
                      <c:pt idx="4825">
                        <c:v>4882.604024</c:v>
                      </c:pt>
                      <c:pt idx="4826">
                        <c:v>4883.605862</c:v>
                      </c:pt>
                      <c:pt idx="4827">
                        <c:v>4884.618587</c:v>
                      </c:pt>
                      <c:pt idx="4828">
                        <c:v>4885.637004</c:v>
                      </c:pt>
                      <c:pt idx="4829">
                        <c:v>4886.656302</c:v>
                      </c:pt>
                      <c:pt idx="4830">
                        <c:v>4887.645136</c:v>
                      </c:pt>
                      <c:pt idx="4831">
                        <c:v>4888.673089</c:v>
                      </c:pt>
                      <c:pt idx="4832">
                        <c:v>4889.663382</c:v>
                      </c:pt>
                      <c:pt idx="4833">
                        <c:v>4890.667832</c:v>
                      </c:pt>
                      <c:pt idx="4834">
                        <c:v>4891.664566</c:v>
                      </c:pt>
                      <c:pt idx="4835">
                        <c:v>4892.667458</c:v>
                      </c:pt>
                      <c:pt idx="4836">
                        <c:v>4893.671607</c:v>
                      </c:pt>
                      <c:pt idx="4837">
                        <c:v>4894.678326</c:v>
                      </c:pt>
                      <c:pt idx="4838">
                        <c:v>4895.686226</c:v>
                      </c:pt>
                      <c:pt idx="4839">
                        <c:v>4896.705553</c:v>
                      </c:pt>
                      <c:pt idx="4840">
                        <c:v>4897.71724</c:v>
                      </c:pt>
                      <c:pt idx="4841">
                        <c:v>4898.732408</c:v>
                      </c:pt>
                      <c:pt idx="4842">
                        <c:v>4899.726597</c:v>
                      </c:pt>
                      <c:pt idx="4843">
                        <c:v>4900.739399</c:v>
                      </c:pt>
                      <c:pt idx="4844">
                        <c:v>4901.759044</c:v>
                      </c:pt>
                      <c:pt idx="4845">
                        <c:v>4902.782741</c:v>
                      </c:pt>
                      <c:pt idx="4846">
                        <c:v>4903.787649</c:v>
                      </c:pt>
                      <c:pt idx="4847">
                        <c:v>4904.805371</c:v>
                      </c:pt>
                      <c:pt idx="4848">
                        <c:v>4905.823865</c:v>
                      </c:pt>
                      <c:pt idx="4849">
                        <c:v>4906.827692</c:v>
                      </c:pt>
                      <c:pt idx="4850">
                        <c:v>4907.826002</c:v>
                      </c:pt>
                      <c:pt idx="4851">
                        <c:v>4908.841212</c:v>
                      </c:pt>
                      <c:pt idx="4852">
                        <c:v>4909.872906</c:v>
                      </c:pt>
                      <c:pt idx="4853">
                        <c:v>4910.875304</c:v>
                      </c:pt>
                      <c:pt idx="4854">
                        <c:v>4911.889384</c:v>
                      </c:pt>
                      <c:pt idx="4855">
                        <c:v>4912.811785</c:v>
                      </c:pt>
                      <c:pt idx="4856">
                        <c:v>4913.828468</c:v>
                      </c:pt>
                      <c:pt idx="4857">
                        <c:v>4914.834476</c:v>
                      </c:pt>
                      <c:pt idx="4858">
                        <c:v>4915.844576</c:v>
                      </c:pt>
                      <c:pt idx="4859">
                        <c:v>4916.845692</c:v>
                      </c:pt>
                      <c:pt idx="4860">
                        <c:v>4917.840351</c:v>
                      </c:pt>
                      <c:pt idx="4861">
                        <c:v>4918.838739</c:v>
                      </c:pt>
                      <c:pt idx="4862">
                        <c:v>4919.85031</c:v>
                      </c:pt>
                      <c:pt idx="4863">
                        <c:v>4920.865221</c:v>
                      </c:pt>
                      <c:pt idx="4864">
                        <c:v>4921.882142</c:v>
                      </c:pt>
                      <c:pt idx="4865">
                        <c:v>4922.884097</c:v>
                      </c:pt>
                      <c:pt idx="4866">
                        <c:v>4923.895077</c:v>
                      </c:pt>
                      <c:pt idx="4867">
                        <c:v>4924.908168</c:v>
                      </c:pt>
                      <c:pt idx="4868">
                        <c:v>4925.897462</c:v>
                      </c:pt>
                      <c:pt idx="4869">
                        <c:v>4926.903429</c:v>
                      </c:pt>
                      <c:pt idx="4870">
                        <c:v>4927.911532</c:v>
                      </c:pt>
                      <c:pt idx="4871">
                        <c:v>4928.917211</c:v>
                      </c:pt>
                      <c:pt idx="4872">
                        <c:v>4929.938966</c:v>
                      </c:pt>
                      <c:pt idx="4873">
                        <c:v>4930.931916</c:v>
                      </c:pt>
                      <c:pt idx="4874">
                        <c:v>4931.953097</c:v>
                      </c:pt>
                      <c:pt idx="4875">
                        <c:v>4932.961272</c:v>
                      </c:pt>
                      <c:pt idx="4876">
                        <c:v>4933.964874</c:v>
                      </c:pt>
                      <c:pt idx="4877">
                        <c:v>4934.983445</c:v>
                      </c:pt>
                      <c:pt idx="4878">
                        <c:v>4935.974732</c:v>
                      </c:pt>
                      <c:pt idx="4879">
                        <c:v>4936.989179</c:v>
                      </c:pt>
                      <c:pt idx="4880">
                        <c:v>4938.013173</c:v>
                      </c:pt>
                      <c:pt idx="4881">
                        <c:v>4939.022007</c:v>
                      </c:pt>
                      <c:pt idx="4882">
                        <c:v>4940.027655</c:v>
                      </c:pt>
                      <c:pt idx="4883">
                        <c:v>4941.029282</c:v>
                      </c:pt>
                      <c:pt idx="4884">
                        <c:v>4942.02814</c:v>
                      </c:pt>
                      <c:pt idx="4885">
                        <c:v>4943.040482</c:v>
                      </c:pt>
                      <c:pt idx="4886">
                        <c:v>4944.056992</c:v>
                      </c:pt>
                      <c:pt idx="4887">
                        <c:v>4945.068655</c:v>
                      </c:pt>
                      <c:pt idx="4888">
                        <c:v>4946.089238</c:v>
                      </c:pt>
                      <c:pt idx="4889">
                        <c:v>4947.103416</c:v>
                      </c:pt>
                      <c:pt idx="4890">
                        <c:v>4948.112804</c:v>
                      </c:pt>
                      <c:pt idx="4891">
                        <c:v>4949.127918</c:v>
                      </c:pt>
                      <c:pt idx="4892">
                        <c:v>4950.126017</c:v>
                      </c:pt>
                      <c:pt idx="4893">
                        <c:v>4951.120367</c:v>
                      </c:pt>
                      <c:pt idx="4894">
                        <c:v>4952.12146</c:v>
                      </c:pt>
                      <c:pt idx="4895">
                        <c:v>4953.120305</c:v>
                      </c:pt>
                      <c:pt idx="4896">
                        <c:v>4954.126485</c:v>
                      </c:pt>
                      <c:pt idx="4897">
                        <c:v>4955.138493</c:v>
                      </c:pt>
                      <c:pt idx="4898">
                        <c:v>4956.153063</c:v>
                      </c:pt>
                      <c:pt idx="4899">
                        <c:v>4957.164441</c:v>
                      </c:pt>
                      <c:pt idx="4900">
                        <c:v>4958.182756</c:v>
                      </c:pt>
                      <c:pt idx="4901">
                        <c:v>4959.191167</c:v>
                      </c:pt>
                      <c:pt idx="4902">
                        <c:v>4960.206105</c:v>
                      </c:pt>
                      <c:pt idx="4903">
                        <c:v>4961.194952</c:v>
                      </c:pt>
                      <c:pt idx="4904">
                        <c:v>4962.194419</c:v>
                      </c:pt>
                      <c:pt idx="4905">
                        <c:v>4963.214026</c:v>
                      </c:pt>
                      <c:pt idx="4906">
                        <c:v>4964.230412</c:v>
                      </c:pt>
                      <c:pt idx="4907">
                        <c:v>4965.233197</c:v>
                      </c:pt>
                      <c:pt idx="4908">
                        <c:v>4966.243234</c:v>
                      </c:pt>
                      <c:pt idx="4909">
                        <c:v>4967.244308</c:v>
                      </c:pt>
                      <c:pt idx="4910">
                        <c:v>4968.240026</c:v>
                      </c:pt>
                      <c:pt idx="4911">
                        <c:v>4969.255944</c:v>
                      </c:pt>
                      <c:pt idx="4912">
                        <c:v>4970.257726</c:v>
                      </c:pt>
                      <c:pt idx="4913">
                        <c:v>4971.280563</c:v>
                      </c:pt>
                      <c:pt idx="4914">
                        <c:v>4972.279327</c:v>
                      </c:pt>
                      <c:pt idx="4915">
                        <c:v>4973.2767</c:v>
                      </c:pt>
                      <c:pt idx="4916">
                        <c:v>4974.29125</c:v>
                      </c:pt>
                      <c:pt idx="4917">
                        <c:v>4975.304646</c:v>
                      </c:pt>
                      <c:pt idx="4918">
                        <c:v>4976.301749</c:v>
                      </c:pt>
                      <c:pt idx="4919">
                        <c:v>4977.307529</c:v>
                      </c:pt>
                      <c:pt idx="4920">
                        <c:v>4978.327331</c:v>
                      </c:pt>
                      <c:pt idx="4921">
                        <c:v>4979.341867</c:v>
                      </c:pt>
                      <c:pt idx="4922">
                        <c:v>4980.339766</c:v>
                      </c:pt>
                      <c:pt idx="4923">
                        <c:v>4981.332723</c:v>
                      </c:pt>
                      <c:pt idx="4924">
                        <c:v>4982.352698</c:v>
                      </c:pt>
                      <c:pt idx="4925">
                        <c:v>4983.373614</c:v>
                      </c:pt>
                      <c:pt idx="4926">
                        <c:v>4984.383388</c:v>
                      </c:pt>
                      <c:pt idx="4927">
                        <c:v>4985.408683</c:v>
                      </c:pt>
                      <c:pt idx="4928">
                        <c:v>4986.418516</c:v>
                      </c:pt>
                      <c:pt idx="4929">
                        <c:v>4987.438623</c:v>
                      </c:pt>
                      <c:pt idx="4930">
                        <c:v>4988.437339</c:v>
                      </c:pt>
                      <c:pt idx="4931">
                        <c:v>4989.430123</c:v>
                      </c:pt>
                      <c:pt idx="4932">
                        <c:v>4990.446838</c:v>
                      </c:pt>
                      <c:pt idx="4933">
                        <c:v>4991.461159</c:v>
                      </c:pt>
                      <c:pt idx="4934">
                        <c:v>4992.480495</c:v>
                      </c:pt>
                      <c:pt idx="4935">
                        <c:v>4993.480109</c:v>
                      </c:pt>
                      <c:pt idx="4936">
                        <c:v>4994.494653</c:v>
                      </c:pt>
                      <c:pt idx="4937">
                        <c:v>4995.489472</c:v>
                      </c:pt>
                      <c:pt idx="4938">
                        <c:v>4996.517944</c:v>
                      </c:pt>
                      <c:pt idx="4939">
                        <c:v>4997.531129</c:v>
                      </c:pt>
                      <c:pt idx="4940">
                        <c:v>4998.534222</c:v>
                      </c:pt>
                      <c:pt idx="4941">
                        <c:v>4999.536508</c:v>
                      </c:pt>
                      <c:pt idx="4942">
                        <c:v>5000.545554</c:v>
                      </c:pt>
                      <c:pt idx="4943">
                        <c:v>5001.544323</c:v>
                      </c:pt>
                      <c:pt idx="4944">
                        <c:v>5002.544255</c:v>
                      </c:pt>
                      <c:pt idx="4945">
                        <c:v>5003.550006</c:v>
                      </c:pt>
                      <c:pt idx="4946">
                        <c:v>5004.549351</c:v>
                      </c:pt>
                      <c:pt idx="4947">
                        <c:v>5005.552058</c:v>
                      </c:pt>
                      <c:pt idx="4948">
                        <c:v>5006.580088</c:v>
                      </c:pt>
                      <c:pt idx="4949">
                        <c:v>5007.606484</c:v>
                      </c:pt>
                      <c:pt idx="4950">
                        <c:v>5008.622488</c:v>
                      </c:pt>
                      <c:pt idx="4951">
                        <c:v>5009.620563</c:v>
                      </c:pt>
                      <c:pt idx="4952">
                        <c:v>5010.63355</c:v>
                      </c:pt>
                      <c:pt idx="4953">
                        <c:v>5011.641781</c:v>
                      </c:pt>
                      <c:pt idx="4954">
                        <c:v>5012.641702</c:v>
                      </c:pt>
                      <c:pt idx="4955">
                        <c:v>5013.64444</c:v>
                      </c:pt>
                      <c:pt idx="4956">
                        <c:v>5014.649381</c:v>
                      </c:pt>
                      <c:pt idx="4957">
                        <c:v>5015.670011</c:v>
                      </c:pt>
                      <c:pt idx="4958">
                        <c:v>5016.664557</c:v>
                      </c:pt>
                      <c:pt idx="4959">
                        <c:v>5017.681649</c:v>
                      </c:pt>
                      <c:pt idx="4960">
                        <c:v>5018.701931</c:v>
                      </c:pt>
                      <c:pt idx="4961">
                        <c:v>5019.714944</c:v>
                      </c:pt>
                      <c:pt idx="4962">
                        <c:v>5020.720211</c:v>
                      </c:pt>
                      <c:pt idx="4963">
                        <c:v>5021.737014</c:v>
                      </c:pt>
                      <c:pt idx="4964">
                        <c:v>5022.753063</c:v>
                      </c:pt>
                      <c:pt idx="4965">
                        <c:v>5023.770433</c:v>
                      </c:pt>
                      <c:pt idx="4966">
                        <c:v>5024.777061</c:v>
                      </c:pt>
                      <c:pt idx="4967">
                        <c:v>5025.78221</c:v>
                      </c:pt>
                      <c:pt idx="4968">
                        <c:v>5026.79827</c:v>
                      </c:pt>
                      <c:pt idx="4969">
                        <c:v>5027.819621</c:v>
                      </c:pt>
                      <c:pt idx="4970">
                        <c:v>5028.827595</c:v>
                      </c:pt>
                      <c:pt idx="4971">
                        <c:v>5029.824989</c:v>
                      </c:pt>
                      <c:pt idx="4972">
                        <c:v>5030.840402</c:v>
                      </c:pt>
                      <c:pt idx="4973">
                        <c:v>5031.850935</c:v>
                      </c:pt>
                      <c:pt idx="4974">
                        <c:v>5032.855789</c:v>
                      </c:pt>
                      <c:pt idx="4975">
                        <c:v>5033.870643</c:v>
                      </c:pt>
                      <c:pt idx="4976">
                        <c:v>5034.914431</c:v>
                      </c:pt>
                      <c:pt idx="4977">
                        <c:v>5035.902795</c:v>
                      </c:pt>
                      <c:pt idx="4978">
                        <c:v>5036.918597</c:v>
                      </c:pt>
                      <c:pt idx="4979">
                        <c:v>5037.927268</c:v>
                      </c:pt>
                      <c:pt idx="4980">
                        <c:v>5038.93833</c:v>
                      </c:pt>
                      <c:pt idx="4981">
                        <c:v>5039.948031</c:v>
                      </c:pt>
                      <c:pt idx="4982">
                        <c:v>5040.950332</c:v>
                      </c:pt>
                      <c:pt idx="4983">
                        <c:v>5041.965197</c:v>
                      </c:pt>
                      <c:pt idx="4984">
                        <c:v>5042.968018</c:v>
                      </c:pt>
                      <c:pt idx="4985">
                        <c:v>5043.971516</c:v>
                      </c:pt>
                      <c:pt idx="4986">
                        <c:v>5044.974191</c:v>
                      </c:pt>
                      <c:pt idx="4987">
                        <c:v>5045.984643</c:v>
                      </c:pt>
                      <c:pt idx="4988">
                        <c:v>5046.980505</c:v>
                      </c:pt>
                      <c:pt idx="4989">
                        <c:v>5048.020299</c:v>
                      </c:pt>
                      <c:pt idx="4990">
                        <c:v>5049.001866</c:v>
                      </c:pt>
                      <c:pt idx="4991">
                        <c:v>5050.006747</c:v>
                      </c:pt>
                      <c:pt idx="4992">
                        <c:v>5051.025625</c:v>
                      </c:pt>
                      <c:pt idx="4993">
                        <c:v>5052.033151</c:v>
                      </c:pt>
                      <c:pt idx="4994">
                        <c:v>5053.065063</c:v>
                      </c:pt>
                      <c:pt idx="4995">
                        <c:v>5054.079376</c:v>
                      </c:pt>
                      <c:pt idx="4996">
                        <c:v>5055.085288</c:v>
                      </c:pt>
                      <c:pt idx="4997">
                        <c:v>5056.105178</c:v>
                      </c:pt>
                      <c:pt idx="4998">
                        <c:v>5057.114345</c:v>
                      </c:pt>
                      <c:pt idx="4999">
                        <c:v>5058.125584</c:v>
                      </c:pt>
                      <c:pt idx="5000">
                        <c:v>5059.145946</c:v>
                      </c:pt>
                      <c:pt idx="5001">
                        <c:v>5060.15112</c:v>
                      </c:pt>
                      <c:pt idx="5002">
                        <c:v>5061.165282</c:v>
                      </c:pt>
                      <c:pt idx="5003">
                        <c:v>5062.16685</c:v>
                      </c:pt>
                      <c:pt idx="5004">
                        <c:v>5063.178441</c:v>
                      </c:pt>
                      <c:pt idx="5005">
                        <c:v>5064.200992</c:v>
                      </c:pt>
                      <c:pt idx="5006">
                        <c:v>5065.218395</c:v>
                      </c:pt>
                      <c:pt idx="5007">
                        <c:v>5066.209436</c:v>
                      </c:pt>
                      <c:pt idx="5008">
                        <c:v>5067.227224</c:v>
                      </c:pt>
                      <c:pt idx="5009">
                        <c:v>5068.244099</c:v>
                      </c:pt>
                      <c:pt idx="5010">
                        <c:v>5069.26935</c:v>
                      </c:pt>
                      <c:pt idx="5011">
                        <c:v>5070.24699</c:v>
                      </c:pt>
                      <c:pt idx="5012">
                        <c:v>5071.279517</c:v>
                      </c:pt>
                      <c:pt idx="5013">
                        <c:v>5072.280555</c:v>
                      </c:pt>
                      <c:pt idx="5014">
                        <c:v>5073.28119</c:v>
                      </c:pt>
                      <c:pt idx="5015">
                        <c:v>5074.300485</c:v>
                      </c:pt>
                      <c:pt idx="5016">
                        <c:v>5075.309965</c:v>
                      </c:pt>
                      <c:pt idx="5017">
                        <c:v>5076.303346</c:v>
                      </c:pt>
                      <c:pt idx="5018">
                        <c:v>5077.319749</c:v>
                      </c:pt>
                      <c:pt idx="5019">
                        <c:v>5078.336089</c:v>
                      </c:pt>
                      <c:pt idx="5020">
                        <c:v>5079.3428</c:v>
                      </c:pt>
                      <c:pt idx="5021">
                        <c:v>5080.356686</c:v>
                      </c:pt>
                      <c:pt idx="5022">
                        <c:v>5081.369617</c:v>
                      </c:pt>
                      <c:pt idx="5023">
                        <c:v>5082.37464</c:v>
                      </c:pt>
                      <c:pt idx="5024">
                        <c:v>5083.387918</c:v>
                      </c:pt>
                      <c:pt idx="5025">
                        <c:v>5084.386683</c:v>
                      </c:pt>
                      <c:pt idx="5026">
                        <c:v>5085.292903</c:v>
                      </c:pt>
                      <c:pt idx="5027">
                        <c:v>5086.300196</c:v>
                      </c:pt>
                      <c:pt idx="5028">
                        <c:v>5087.300493</c:v>
                      </c:pt>
                      <c:pt idx="5029">
                        <c:v>5088.32726</c:v>
                      </c:pt>
                      <c:pt idx="5030">
                        <c:v>5089.318089</c:v>
                      </c:pt>
                      <c:pt idx="5031">
                        <c:v>5090.317691</c:v>
                      </c:pt>
                      <c:pt idx="5032">
                        <c:v>5091.326227</c:v>
                      </c:pt>
                      <c:pt idx="5033">
                        <c:v>5092.339322</c:v>
                      </c:pt>
                      <c:pt idx="5034">
                        <c:v>5093.352135</c:v>
                      </c:pt>
                      <c:pt idx="5035">
                        <c:v>5094.356531</c:v>
                      </c:pt>
                      <c:pt idx="5036">
                        <c:v>5095.353167</c:v>
                      </c:pt>
                      <c:pt idx="5037">
                        <c:v>5096.359192</c:v>
                      </c:pt>
                      <c:pt idx="5038">
                        <c:v>5097.355579</c:v>
                      </c:pt>
                      <c:pt idx="5039">
                        <c:v>5098.359634</c:v>
                      </c:pt>
                      <c:pt idx="5040">
                        <c:v>5099.359577</c:v>
                      </c:pt>
                      <c:pt idx="5041">
                        <c:v>5100.354147</c:v>
                      </c:pt>
                      <c:pt idx="5042">
                        <c:v>5101.354587</c:v>
                      </c:pt>
                      <c:pt idx="5043">
                        <c:v>5102.356584</c:v>
                      </c:pt>
                      <c:pt idx="5044">
                        <c:v>5103.376968</c:v>
                      </c:pt>
                      <c:pt idx="5045">
                        <c:v>5104.378094</c:v>
                      </c:pt>
                      <c:pt idx="5046">
                        <c:v>5105.38579</c:v>
                      </c:pt>
                      <c:pt idx="5047">
                        <c:v>5106.384229</c:v>
                      </c:pt>
                      <c:pt idx="5048">
                        <c:v>5107.380888</c:v>
                      </c:pt>
                      <c:pt idx="5049">
                        <c:v>5108.390511</c:v>
                      </c:pt>
                      <c:pt idx="5050">
                        <c:v>5109.402995</c:v>
                      </c:pt>
                      <c:pt idx="5051">
                        <c:v>5110.401994</c:v>
                      </c:pt>
                      <c:pt idx="5052">
                        <c:v>5111.415303</c:v>
                      </c:pt>
                      <c:pt idx="5053">
                        <c:v>5112.41966</c:v>
                      </c:pt>
                      <c:pt idx="5054">
                        <c:v>5113.420071</c:v>
                      </c:pt>
                      <c:pt idx="5055">
                        <c:v>5114.420312</c:v>
                      </c:pt>
                      <c:pt idx="5056">
                        <c:v>5115.420245</c:v>
                      </c:pt>
                      <c:pt idx="5057">
                        <c:v>5116.424834</c:v>
                      </c:pt>
                      <c:pt idx="5058">
                        <c:v>5117.425075</c:v>
                      </c:pt>
                      <c:pt idx="5059">
                        <c:v>5118.440433</c:v>
                      </c:pt>
                      <c:pt idx="5060">
                        <c:v>5119.436771</c:v>
                      </c:pt>
                      <c:pt idx="5061">
                        <c:v>5120.441258</c:v>
                      </c:pt>
                      <c:pt idx="5062">
                        <c:v>5121.441669</c:v>
                      </c:pt>
                      <c:pt idx="5063">
                        <c:v>5122.455556</c:v>
                      </c:pt>
                      <c:pt idx="5064">
                        <c:v>5123.455032</c:v>
                      </c:pt>
                      <c:pt idx="5065">
                        <c:v>5124.457118</c:v>
                      </c:pt>
                      <c:pt idx="5066">
                        <c:v>5125.46439</c:v>
                      </c:pt>
                      <c:pt idx="5067">
                        <c:v>5126.460279</c:v>
                      </c:pt>
                      <c:pt idx="5068">
                        <c:v>5127.461086</c:v>
                      </c:pt>
                      <c:pt idx="5069">
                        <c:v>5128.45894</c:v>
                      </c:pt>
                      <c:pt idx="5070">
                        <c:v>5129.459267</c:v>
                      </c:pt>
                      <c:pt idx="5071">
                        <c:v>5130.474662</c:v>
                      </c:pt>
                      <c:pt idx="5072">
                        <c:v>5131.472385</c:v>
                      </c:pt>
                      <c:pt idx="5073">
                        <c:v>5132.480319</c:v>
                      </c:pt>
                      <c:pt idx="5074">
                        <c:v>5133.488231</c:v>
                      </c:pt>
                      <c:pt idx="5075">
                        <c:v>5134.509874</c:v>
                      </c:pt>
                      <c:pt idx="5076">
                        <c:v>5135.514797</c:v>
                      </c:pt>
                      <c:pt idx="5077">
                        <c:v>5136.515293</c:v>
                      </c:pt>
                      <c:pt idx="5078">
                        <c:v>5137.520253</c:v>
                      </c:pt>
                      <c:pt idx="5079">
                        <c:v>5138.535281</c:v>
                      </c:pt>
                      <c:pt idx="5080">
                        <c:v>5139.570186</c:v>
                      </c:pt>
                      <c:pt idx="5081">
                        <c:v>5140.545535</c:v>
                      </c:pt>
                      <c:pt idx="5082">
                        <c:v>5141.544406</c:v>
                      </c:pt>
                      <c:pt idx="5083">
                        <c:v>5142.569484</c:v>
                      </c:pt>
                      <c:pt idx="5084">
                        <c:v>5143.582373</c:v>
                      </c:pt>
                      <c:pt idx="5085">
                        <c:v>5144.584599</c:v>
                      </c:pt>
                      <c:pt idx="5086">
                        <c:v>5145.6196</c:v>
                      </c:pt>
                      <c:pt idx="5087">
                        <c:v>5146.634072</c:v>
                      </c:pt>
                      <c:pt idx="5088">
                        <c:v>5147.647757</c:v>
                      </c:pt>
                      <c:pt idx="5089">
                        <c:v>5148.652522</c:v>
                      </c:pt>
                      <c:pt idx="5090">
                        <c:v>5149.689675</c:v>
                      </c:pt>
                      <c:pt idx="5091">
                        <c:v>5150.677778</c:v>
                      </c:pt>
                      <c:pt idx="5092">
                        <c:v>5151.684748</c:v>
                      </c:pt>
                      <c:pt idx="5093">
                        <c:v>5152.712688</c:v>
                      </c:pt>
                      <c:pt idx="5094">
                        <c:v>5153.730659</c:v>
                      </c:pt>
                      <c:pt idx="5095">
                        <c:v>5154.636231</c:v>
                      </c:pt>
                      <c:pt idx="5096">
                        <c:v>5155.639061</c:v>
                      </c:pt>
                      <c:pt idx="5097">
                        <c:v>5156.646439</c:v>
                      </c:pt>
                      <c:pt idx="5098">
                        <c:v>5157.657672</c:v>
                      </c:pt>
                      <c:pt idx="5099">
                        <c:v>5158.647554</c:v>
                      </c:pt>
                      <c:pt idx="5100">
                        <c:v>5159.652735</c:v>
                      </c:pt>
                      <c:pt idx="5101">
                        <c:v>5160.651635</c:v>
                      </c:pt>
                      <c:pt idx="5102">
                        <c:v>5161.656961</c:v>
                      </c:pt>
                      <c:pt idx="5103">
                        <c:v>5162.649572</c:v>
                      </c:pt>
                      <c:pt idx="5104">
                        <c:v>5163.647589</c:v>
                      </c:pt>
                      <c:pt idx="5105">
                        <c:v>5164.655837</c:v>
                      </c:pt>
                      <c:pt idx="5106">
                        <c:v>5165.665103</c:v>
                      </c:pt>
                      <c:pt idx="5107">
                        <c:v>5166.682065</c:v>
                      </c:pt>
                      <c:pt idx="5108">
                        <c:v>5167.682191</c:v>
                      </c:pt>
                      <c:pt idx="5109">
                        <c:v>5168.688451</c:v>
                      </c:pt>
                      <c:pt idx="5110">
                        <c:v>5169.685175</c:v>
                      </c:pt>
                      <c:pt idx="5111">
                        <c:v>5170.683548</c:v>
                      </c:pt>
                      <c:pt idx="5112">
                        <c:v>5171.702034</c:v>
                      </c:pt>
                      <c:pt idx="5113">
                        <c:v>5172.717802</c:v>
                      </c:pt>
                      <c:pt idx="5114">
                        <c:v>5173.721912</c:v>
                      </c:pt>
                      <c:pt idx="5115">
                        <c:v>5174.748903</c:v>
                      </c:pt>
                      <c:pt idx="5116">
                        <c:v>5175.750429</c:v>
                      </c:pt>
                      <c:pt idx="5117">
                        <c:v>5176.755352</c:v>
                      </c:pt>
                      <c:pt idx="5118">
                        <c:v>5177.768752</c:v>
                      </c:pt>
                      <c:pt idx="5119">
                        <c:v>5178.768465</c:v>
                      </c:pt>
                      <c:pt idx="5120">
                        <c:v>5179.772842</c:v>
                      </c:pt>
                      <c:pt idx="5121">
                        <c:v>5180.78757</c:v>
                      </c:pt>
                      <c:pt idx="5122">
                        <c:v>5181.799236</c:v>
                      </c:pt>
                      <c:pt idx="5123">
                        <c:v>5182.810211</c:v>
                      </c:pt>
                      <c:pt idx="5124">
                        <c:v>5183.823275</c:v>
                      </c:pt>
                      <c:pt idx="5125">
                        <c:v>5184.832999</c:v>
                      </c:pt>
                      <c:pt idx="5126">
                        <c:v>5185.8544</c:v>
                      </c:pt>
                      <c:pt idx="5127">
                        <c:v>5186.864581</c:v>
                      </c:pt>
                      <c:pt idx="5128">
                        <c:v>5187.873018</c:v>
                      </c:pt>
                      <c:pt idx="5129">
                        <c:v>5188.865765</c:v>
                      </c:pt>
                      <c:pt idx="5130">
                        <c:v>5189.878236</c:v>
                      </c:pt>
                      <c:pt idx="5131">
                        <c:v>5190.887891</c:v>
                      </c:pt>
                      <c:pt idx="5132">
                        <c:v>5191.883475</c:v>
                      </c:pt>
                      <c:pt idx="5133">
                        <c:v>5192.901855</c:v>
                      </c:pt>
                      <c:pt idx="5134">
                        <c:v>5193.899485</c:v>
                      </c:pt>
                      <c:pt idx="5135">
                        <c:v>5194.920344</c:v>
                      </c:pt>
                      <c:pt idx="5136">
                        <c:v>5195.920674</c:v>
                      </c:pt>
                      <c:pt idx="5137">
                        <c:v>5196.920756</c:v>
                      </c:pt>
                      <c:pt idx="5138">
                        <c:v>5197.924481</c:v>
                      </c:pt>
                      <c:pt idx="5139">
                        <c:v>5198.911566</c:v>
                      </c:pt>
                      <c:pt idx="5140">
                        <c:v>5199.920749</c:v>
                      </c:pt>
                      <c:pt idx="5141">
                        <c:v>5200.922759</c:v>
                      </c:pt>
                      <c:pt idx="5142">
                        <c:v>5201.910476</c:v>
                      </c:pt>
                      <c:pt idx="5143">
                        <c:v>5202.925307</c:v>
                      </c:pt>
                      <c:pt idx="5144">
                        <c:v>5203.940487</c:v>
                      </c:pt>
                      <c:pt idx="5145">
                        <c:v>5204.964434</c:v>
                      </c:pt>
                      <c:pt idx="5146">
                        <c:v>5205.971935</c:v>
                      </c:pt>
                      <c:pt idx="5147">
                        <c:v>5206.957437</c:v>
                      </c:pt>
                      <c:pt idx="5148">
                        <c:v>5207.960856</c:v>
                      </c:pt>
                      <c:pt idx="5149">
                        <c:v>5208.960738</c:v>
                      </c:pt>
                      <c:pt idx="5150">
                        <c:v>5209.976426</c:v>
                      </c:pt>
                      <c:pt idx="5151">
                        <c:v>5210.98194</c:v>
                      </c:pt>
                      <c:pt idx="5152">
                        <c:v>5211.991952</c:v>
                      </c:pt>
                      <c:pt idx="5153">
                        <c:v>5213.015131</c:v>
                      </c:pt>
                      <c:pt idx="5154">
                        <c:v>5214.014064</c:v>
                      </c:pt>
                      <c:pt idx="5155">
                        <c:v>5215.020793</c:v>
                      </c:pt>
                      <c:pt idx="5156">
                        <c:v>5216.02891</c:v>
                      </c:pt>
                      <c:pt idx="5157">
                        <c:v>5217.042737</c:v>
                      </c:pt>
                      <c:pt idx="5158">
                        <c:v>5218.061502</c:v>
                      </c:pt>
                      <c:pt idx="5159">
                        <c:v>5219.078032</c:v>
                      </c:pt>
                      <c:pt idx="5160">
                        <c:v>5220.078647</c:v>
                      </c:pt>
                      <c:pt idx="5161">
                        <c:v>5221.095651</c:v>
                      </c:pt>
                      <c:pt idx="5162">
                        <c:v>5222.084326</c:v>
                      </c:pt>
                      <c:pt idx="5163">
                        <c:v>5223.096424</c:v>
                      </c:pt>
                      <c:pt idx="5164">
                        <c:v>5224.108233</c:v>
                      </c:pt>
                      <c:pt idx="5165">
                        <c:v>5225.118395</c:v>
                      </c:pt>
                      <c:pt idx="5166">
                        <c:v>5226.153533</c:v>
                      </c:pt>
                      <c:pt idx="5167">
                        <c:v>5227.163081</c:v>
                      </c:pt>
                      <c:pt idx="5168">
                        <c:v>5228.182773</c:v>
                      </c:pt>
                      <c:pt idx="5169">
                        <c:v>5229.178904</c:v>
                      </c:pt>
                      <c:pt idx="5170">
                        <c:v>5230.213979</c:v>
                      </c:pt>
                      <c:pt idx="5171">
                        <c:v>5231.229288</c:v>
                      </c:pt>
                      <c:pt idx="5172">
                        <c:v>5232.24379</c:v>
                      </c:pt>
                      <c:pt idx="5173">
                        <c:v>5233.259185</c:v>
                      </c:pt>
                      <c:pt idx="5174">
                        <c:v>5234.276441</c:v>
                      </c:pt>
                      <c:pt idx="5175">
                        <c:v>5235.292368</c:v>
                      </c:pt>
                      <c:pt idx="5176">
                        <c:v>5236.288269</c:v>
                      </c:pt>
                      <c:pt idx="5177">
                        <c:v>5237.296323</c:v>
                      </c:pt>
                      <c:pt idx="5178">
                        <c:v>5238.30366</c:v>
                      </c:pt>
                      <c:pt idx="5179">
                        <c:v>5239.219706</c:v>
                      </c:pt>
                      <c:pt idx="5180">
                        <c:v>5240.233817</c:v>
                      </c:pt>
                      <c:pt idx="5181">
                        <c:v>5241.246425</c:v>
                      </c:pt>
                      <c:pt idx="5182">
                        <c:v>5242.257782</c:v>
                      </c:pt>
                      <c:pt idx="5183">
                        <c:v>5243.271765</c:v>
                      </c:pt>
                      <c:pt idx="5184">
                        <c:v>5244.281538</c:v>
                      </c:pt>
                      <c:pt idx="5185">
                        <c:v>5245.276998</c:v>
                      </c:pt>
                      <c:pt idx="5186">
                        <c:v>5246.285817</c:v>
                      </c:pt>
                      <c:pt idx="5187">
                        <c:v>5247.285912</c:v>
                      </c:pt>
                      <c:pt idx="5188">
                        <c:v>5248.302662</c:v>
                      </c:pt>
                      <c:pt idx="5189">
                        <c:v>5249.319384</c:v>
                      </c:pt>
                      <c:pt idx="5190">
                        <c:v>5250.332805</c:v>
                      </c:pt>
                      <c:pt idx="5191">
                        <c:v>5251.336952</c:v>
                      </c:pt>
                      <c:pt idx="5192">
                        <c:v>5252.336241</c:v>
                      </c:pt>
                      <c:pt idx="5193">
                        <c:v>5253.334157</c:v>
                      </c:pt>
                      <c:pt idx="5194">
                        <c:v>5254.351911</c:v>
                      </c:pt>
                      <c:pt idx="5195">
                        <c:v>5255.373876</c:v>
                      </c:pt>
                      <c:pt idx="5196">
                        <c:v>5256.383602</c:v>
                      </c:pt>
                      <c:pt idx="5197">
                        <c:v>5257.396173</c:v>
                      </c:pt>
                      <c:pt idx="5198">
                        <c:v>5258.401622</c:v>
                      </c:pt>
                      <c:pt idx="5199">
                        <c:v>5259.411002</c:v>
                      </c:pt>
                      <c:pt idx="5200">
                        <c:v>5260.419697</c:v>
                      </c:pt>
                      <c:pt idx="5201">
                        <c:v>5261.425101</c:v>
                      </c:pt>
                      <c:pt idx="5202">
                        <c:v>5262.440298</c:v>
                      </c:pt>
                      <c:pt idx="5203">
                        <c:v>5263.444687</c:v>
                      </c:pt>
                      <c:pt idx="5204">
                        <c:v>5264.44535</c:v>
                      </c:pt>
                      <c:pt idx="5205">
                        <c:v>5265.457636</c:v>
                      </c:pt>
                      <c:pt idx="5206">
                        <c:v>5266.484904</c:v>
                      </c:pt>
                      <c:pt idx="5207">
                        <c:v>5267.495969</c:v>
                      </c:pt>
                      <c:pt idx="5208">
                        <c:v>5268.508573</c:v>
                      </c:pt>
                      <c:pt idx="5209">
                        <c:v>5269.52305</c:v>
                      </c:pt>
                      <c:pt idx="5210">
                        <c:v>5270.538286</c:v>
                      </c:pt>
                      <c:pt idx="5211">
                        <c:v>5271.549149</c:v>
                      </c:pt>
                      <c:pt idx="5212">
                        <c:v>5272.561843</c:v>
                      </c:pt>
                      <c:pt idx="5213">
                        <c:v>5273.573517</c:v>
                      </c:pt>
                      <c:pt idx="5214">
                        <c:v>5274.583936</c:v>
                      </c:pt>
                      <c:pt idx="5215">
                        <c:v>5275.596162</c:v>
                      </c:pt>
                      <c:pt idx="5216">
                        <c:v>5276.607926</c:v>
                      </c:pt>
                      <c:pt idx="5217">
                        <c:v>5277.619488</c:v>
                      </c:pt>
                      <c:pt idx="5218">
                        <c:v>5278.617249</c:v>
                      </c:pt>
                      <c:pt idx="5219">
                        <c:v>5279.628402</c:v>
                      </c:pt>
                      <c:pt idx="5220">
                        <c:v>5280.634221</c:v>
                      </c:pt>
                      <c:pt idx="5221">
                        <c:v>5281.652565</c:v>
                      </c:pt>
                      <c:pt idx="5222">
                        <c:v>5282.649366</c:v>
                      </c:pt>
                      <c:pt idx="5223">
                        <c:v>5283.651193</c:v>
                      </c:pt>
                      <c:pt idx="5224">
                        <c:v>5284.667577</c:v>
                      </c:pt>
                      <c:pt idx="5225">
                        <c:v>5285.674742</c:v>
                      </c:pt>
                      <c:pt idx="5226">
                        <c:v>5286.663974</c:v>
                      </c:pt>
                      <c:pt idx="5227">
                        <c:v>5287.683069</c:v>
                      </c:pt>
                      <c:pt idx="5228">
                        <c:v>5288.678602</c:v>
                      </c:pt>
                      <c:pt idx="5229">
                        <c:v>5289.693298</c:v>
                      </c:pt>
                      <c:pt idx="5230">
                        <c:v>5290.705609</c:v>
                      </c:pt>
                      <c:pt idx="5231">
                        <c:v>5291.701643</c:v>
                      </c:pt>
                      <c:pt idx="5232">
                        <c:v>5292.694772</c:v>
                      </c:pt>
                      <c:pt idx="5233">
                        <c:v>5293.713825</c:v>
                      </c:pt>
                      <c:pt idx="5234">
                        <c:v>5294.724086</c:v>
                      </c:pt>
                      <c:pt idx="5235">
                        <c:v>5295.725726</c:v>
                      </c:pt>
                      <c:pt idx="5236">
                        <c:v>5296.741568</c:v>
                      </c:pt>
                      <c:pt idx="5237">
                        <c:v>5297.744908</c:v>
                      </c:pt>
                      <c:pt idx="5238">
                        <c:v>5298.747863</c:v>
                      </c:pt>
                      <c:pt idx="5239">
                        <c:v>5299.752221</c:v>
                      </c:pt>
                      <c:pt idx="5240">
                        <c:v>5300.74996</c:v>
                      </c:pt>
                      <c:pt idx="5241">
                        <c:v>5301.748196</c:v>
                      </c:pt>
                      <c:pt idx="5242">
                        <c:v>5302.758202</c:v>
                      </c:pt>
                      <c:pt idx="5243">
                        <c:v>5303.765527</c:v>
                      </c:pt>
                      <c:pt idx="5244">
                        <c:v>5304.76967</c:v>
                      </c:pt>
                      <c:pt idx="5245">
                        <c:v>5305.784664</c:v>
                      </c:pt>
                      <c:pt idx="5246">
                        <c:v>5306.778428</c:v>
                      </c:pt>
                      <c:pt idx="5247">
                        <c:v>5307.783401</c:v>
                      </c:pt>
                      <c:pt idx="5248">
                        <c:v>5308.786211</c:v>
                      </c:pt>
                      <c:pt idx="5249">
                        <c:v>5309.792843</c:v>
                      </c:pt>
                      <c:pt idx="5250">
                        <c:v>5310.800101</c:v>
                      </c:pt>
                      <c:pt idx="5251">
                        <c:v>5311.800622</c:v>
                      </c:pt>
                      <c:pt idx="5252">
                        <c:v>5312.809607</c:v>
                      </c:pt>
                      <c:pt idx="5253">
                        <c:v>5313.822903</c:v>
                      </c:pt>
                      <c:pt idx="5254">
                        <c:v>5314.817731</c:v>
                      </c:pt>
                      <c:pt idx="5255">
                        <c:v>5315.817042</c:v>
                      </c:pt>
                      <c:pt idx="5256">
                        <c:v>5316.81784</c:v>
                      </c:pt>
                      <c:pt idx="5257">
                        <c:v>5317.832214</c:v>
                      </c:pt>
                      <c:pt idx="5258">
                        <c:v>5318.851</c:v>
                      </c:pt>
                      <c:pt idx="5259">
                        <c:v>5319.859463</c:v>
                      </c:pt>
                      <c:pt idx="5260">
                        <c:v>5320.851068</c:v>
                      </c:pt>
                      <c:pt idx="5261">
                        <c:v>5321.851083</c:v>
                      </c:pt>
                      <c:pt idx="5262">
                        <c:v>5322.849887</c:v>
                      </c:pt>
                      <c:pt idx="5263">
                        <c:v>5323.856945</c:v>
                      </c:pt>
                      <c:pt idx="5264">
                        <c:v>5324.873127</c:v>
                      </c:pt>
                      <c:pt idx="5265">
                        <c:v>5325.876288</c:v>
                      </c:pt>
                      <c:pt idx="5266">
                        <c:v>5326.882701</c:v>
                      </c:pt>
                      <c:pt idx="5267">
                        <c:v>5327.88704</c:v>
                      </c:pt>
                      <c:pt idx="5268">
                        <c:v>5328.885364</c:v>
                      </c:pt>
                      <c:pt idx="5269">
                        <c:v>5329.893073</c:v>
                      </c:pt>
                      <c:pt idx="5270">
                        <c:v>5330.891575</c:v>
                      </c:pt>
                      <c:pt idx="5271">
                        <c:v>5331.894688</c:v>
                      </c:pt>
                      <c:pt idx="5272">
                        <c:v>5332.893284</c:v>
                      </c:pt>
                      <c:pt idx="5273">
                        <c:v>5333.908598</c:v>
                      </c:pt>
                      <c:pt idx="5274">
                        <c:v>5334.918356</c:v>
                      </c:pt>
                      <c:pt idx="5275">
                        <c:v>5335.93349</c:v>
                      </c:pt>
                      <c:pt idx="5276">
                        <c:v>5336.931551</c:v>
                      </c:pt>
                      <c:pt idx="5277">
                        <c:v>5337.949263</c:v>
                      </c:pt>
                      <c:pt idx="5278">
                        <c:v>5338.956129</c:v>
                      </c:pt>
                      <c:pt idx="5279">
                        <c:v>5339.988305</c:v>
                      </c:pt>
                      <c:pt idx="5280">
                        <c:v>5340.912567</c:v>
                      </c:pt>
                      <c:pt idx="5281">
                        <c:v>5341.913401</c:v>
                      </c:pt>
                      <c:pt idx="5282">
                        <c:v>5342.913832</c:v>
                      </c:pt>
                      <c:pt idx="5283">
                        <c:v>5343.915954</c:v>
                      </c:pt>
                      <c:pt idx="5284">
                        <c:v>5344.916965</c:v>
                      </c:pt>
                      <c:pt idx="5285">
                        <c:v>5345.930036</c:v>
                      </c:pt>
                      <c:pt idx="5286">
                        <c:v>5346.94788</c:v>
                      </c:pt>
                      <c:pt idx="5287">
                        <c:v>5347.953633</c:v>
                      </c:pt>
                      <c:pt idx="5288">
                        <c:v>5348.950329</c:v>
                      </c:pt>
                      <c:pt idx="5289">
                        <c:v>5349.958502</c:v>
                      </c:pt>
                      <c:pt idx="5290">
                        <c:v>5350.980005</c:v>
                      </c:pt>
                      <c:pt idx="5291">
                        <c:v>5351.993132</c:v>
                      </c:pt>
                      <c:pt idx="5292">
                        <c:v>5352.995784</c:v>
                      </c:pt>
                      <c:pt idx="5293">
                        <c:v>5354.01841</c:v>
                      </c:pt>
                      <c:pt idx="5294">
                        <c:v>5355.016339</c:v>
                      </c:pt>
                      <c:pt idx="5295">
                        <c:v>5356.031239</c:v>
                      </c:pt>
                      <c:pt idx="5296">
                        <c:v>5357.041997</c:v>
                      </c:pt>
                      <c:pt idx="5297">
                        <c:v>5358.051499</c:v>
                      </c:pt>
                      <c:pt idx="5298">
                        <c:v>5359.055891</c:v>
                      </c:pt>
                      <c:pt idx="5299">
                        <c:v>5360.055955</c:v>
                      </c:pt>
                      <c:pt idx="5300">
                        <c:v>5361.063419</c:v>
                      </c:pt>
                      <c:pt idx="5301">
                        <c:v>5362.059478</c:v>
                      </c:pt>
                      <c:pt idx="5302">
                        <c:v>5363.06503</c:v>
                      </c:pt>
                      <c:pt idx="5303">
                        <c:v>5364.076466</c:v>
                      </c:pt>
                      <c:pt idx="5304">
                        <c:v>5365.093419</c:v>
                      </c:pt>
                      <c:pt idx="5305">
                        <c:v>5366.096132</c:v>
                      </c:pt>
                      <c:pt idx="5306">
                        <c:v>5367.092563</c:v>
                      </c:pt>
                      <c:pt idx="5307">
                        <c:v>5368.097014</c:v>
                      </c:pt>
                      <c:pt idx="5308">
                        <c:v>5369.113929</c:v>
                      </c:pt>
                      <c:pt idx="5309">
                        <c:v>5370.125883</c:v>
                      </c:pt>
                      <c:pt idx="5310">
                        <c:v>5371.130589</c:v>
                      </c:pt>
                      <c:pt idx="5311">
                        <c:v>5372.130282</c:v>
                      </c:pt>
                      <c:pt idx="5312">
                        <c:v>5373.158</c:v>
                      </c:pt>
                      <c:pt idx="5313">
                        <c:v>5374.173558</c:v>
                      </c:pt>
                      <c:pt idx="5314">
                        <c:v>5375.161159</c:v>
                      </c:pt>
                      <c:pt idx="5315">
                        <c:v>5376.179322</c:v>
                      </c:pt>
                      <c:pt idx="5316">
                        <c:v>5377.189074</c:v>
                      </c:pt>
                      <c:pt idx="5317">
                        <c:v>5378.181561</c:v>
                      </c:pt>
                      <c:pt idx="5318">
                        <c:v>5379.197625</c:v>
                      </c:pt>
                      <c:pt idx="5319">
                        <c:v>5380.211469</c:v>
                      </c:pt>
                      <c:pt idx="5320">
                        <c:v>5381.232319</c:v>
                      </c:pt>
                      <c:pt idx="5321">
                        <c:v>5382.230922</c:v>
                      </c:pt>
                      <c:pt idx="5322">
                        <c:v>5383.24148</c:v>
                      </c:pt>
                      <c:pt idx="5323">
                        <c:v>5384.252815</c:v>
                      </c:pt>
                      <c:pt idx="5324">
                        <c:v>5385.253465</c:v>
                      </c:pt>
                      <c:pt idx="5325">
                        <c:v>5386.262237</c:v>
                      </c:pt>
                      <c:pt idx="5326">
                        <c:v>5387.266466</c:v>
                      </c:pt>
                      <c:pt idx="5327">
                        <c:v>5388.279024</c:v>
                      </c:pt>
                      <c:pt idx="5328">
                        <c:v>5389.292981</c:v>
                      </c:pt>
                      <c:pt idx="5329">
                        <c:v>5390.299078</c:v>
                      </c:pt>
                      <c:pt idx="5330">
                        <c:v>5391.309241</c:v>
                      </c:pt>
                      <c:pt idx="5331">
                        <c:v>5392.324714</c:v>
                      </c:pt>
                      <c:pt idx="5332">
                        <c:v>5393.327182</c:v>
                      </c:pt>
                      <c:pt idx="5333">
                        <c:v>5394.322643</c:v>
                      </c:pt>
                      <c:pt idx="5334">
                        <c:v>5395.331883</c:v>
                      </c:pt>
                      <c:pt idx="5335">
                        <c:v>5396.344778</c:v>
                      </c:pt>
                      <c:pt idx="5336">
                        <c:v>5397.346303</c:v>
                      </c:pt>
                      <c:pt idx="5337">
                        <c:v>5398.359957</c:v>
                      </c:pt>
                      <c:pt idx="5338">
                        <c:v>5399.362407</c:v>
                      </c:pt>
                      <c:pt idx="5339">
                        <c:v>5400.352353</c:v>
                      </c:pt>
                      <c:pt idx="5340">
                        <c:v>5401.359532</c:v>
                      </c:pt>
                      <c:pt idx="5341">
                        <c:v>5402.358486</c:v>
                      </c:pt>
                      <c:pt idx="5342">
                        <c:v>5403.37845</c:v>
                      </c:pt>
                      <c:pt idx="5343">
                        <c:v>5404.390001</c:v>
                      </c:pt>
                      <c:pt idx="5344">
                        <c:v>5405.400012</c:v>
                      </c:pt>
                      <c:pt idx="5345">
                        <c:v>5406.415034</c:v>
                      </c:pt>
                      <c:pt idx="5346">
                        <c:v>5407.422823</c:v>
                      </c:pt>
                      <c:pt idx="5347">
                        <c:v>5408.43325</c:v>
                      </c:pt>
                      <c:pt idx="5348">
                        <c:v>5409.441411</c:v>
                      </c:pt>
                      <c:pt idx="5349">
                        <c:v>5410.45683</c:v>
                      </c:pt>
                      <c:pt idx="5350">
                        <c:v>5411.459839</c:v>
                      </c:pt>
                      <c:pt idx="5351">
                        <c:v>5412.471498</c:v>
                      </c:pt>
                      <c:pt idx="5352">
                        <c:v>5413.483711</c:v>
                      </c:pt>
                      <c:pt idx="5353">
                        <c:v>5414.507598</c:v>
                      </c:pt>
                      <c:pt idx="5354">
                        <c:v>5415.508395</c:v>
                      </c:pt>
                      <c:pt idx="5355">
                        <c:v>5416.541709</c:v>
                      </c:pt>
                      <c:pt idx="5356">
                        <c:v>5417.55446</c:v>
                      </c:pt>
                      <c:pt idx="5357">
                        <c:v>5418.479931</c:v>
                      </c:pt>
                      <c:pt idx="5358">
                        <c:v>5419.480008</c:v>
                      </c:pt>
                      <c:pt idx="5359">
                        <c:v>5420.493512</c:v>
                      </c:pt>
                      <c:pt idx="5360">
                        <c:v>5421.499655</c:v>
                      </c:pt>
                      <c:pt idx="5361">
                        <c:v>5422.507933</c:v>
                      </c:pt>
                      <c:pt idx="5362">
                        <c:v>5423.523756</c:v>
                      </c:pt>
                      <c:pt idx="5363">
                        <c:v>5424.546174</c:v>
                      </c:pt>
                      <c:pt idx="5364">
                        <c:v>5425.545821</c:v>
                      </c:pt>
                      <c:pt idx="5365">
                        <c:v>5426.54427</c:v>
                      </c:pt>
                      <c:pt idx="5366">
                        <c:v>5427.542432</c:v>
                      </c:pt>
                      <c:pt idx="5367">
                        <c:v>5428.545833</c:v>
                      </c:pt>
                      <c:pt idx="5368">
                        <c:v>5429.546252</c:v>
                      </c:pt>
                      <c:pt idx="5369">
                        <c:v>5430.560992</c:v>
                      </c:pt>
                      <c:pt idx="5370">
                        <c:v>5431.575867</c:v>
                      </c:pt>
                      <c:pt idx="5371">
                        <c:v>5432.576984</c:v>
                      </c:pt>
                      <c:pt idx="5372">
                        <c:v>5433.577104</c:v>
                      </c:pt>
                      <c:pt idx="5373">
                        <c:v>5434.577168</c:v>
                      </c:pt>
                      <c:pt idx="5374">
                        <c:v>5435.578716</c:v>
                      </c:pt>
                      <c:pt idx="5375">
                        <c:v>5436.578246</c:v>
                      </c:pt>
                      <c:pt idx="5376">
                        <c:v>5437.579018</c:v>
                      </c:pt>
                      <c:pt idx="5377">
                        <c:v>5438.584481</c:v>
                      </c:pt>
                      <c:pt idx="5378">
                        <c:v>5439.600901</c:v>
                      </c:pt>
                      <c:pt idx="5379">
                        <c:v>5440.618588</c:v>
                      </c:pt>
                      <c:pt idx="5380">
                        <c:v>5441.619013</c:v>
                      </c:pt>
                      <c:pt idx="5381">
                        <c:v>5442.621462</c:v>
                      </c:pt>
                      <c:pt idx="5382">
                        <c:v>5443.626796</c:v>
                      </c:pt>
                      <c:pt idx="5383">
                        <c:v>5444.627732</c:v>
                      </c:pt>
                      <c:pt idx="5384">
                        <c:v>5445.639516</c:v>
                      </c:pt>
                      <c:pt idx="5385">
                        <c:v>5446.644689</c:v>
                      </c:pt>
                      <c:pt idx="5386">
                        <c:v>5447.657768</c:v>
                      </c:pt>
                      <c:pt idx="5387">
                        <c:v>5448.672662</c:v>
                      </c:pt>
                      <c:pt idx="5388">
                        <c:v>5449.678357</c:v>
                      </c:pt>
                      <c:pt idx="5389">
                        <c:v>5450.693947</c:v>
                      </c:pt>
                      <c:pt idx="5390">
                        <c:v>5451.708759</c:v>
                      </c:pt>
                      <c:pt idx="5391">
                        <c:v>5452.722756</c:v>
                      </c:pt>
                      <c:pt idx="5392">
                        <c:v>5453.723412</c:v>
                      </c:pt>
                      <c:pt idx="5393">
                        <c:v>5454.737153</c:v>
                      </c:pt>
                      <c:pt idx="5394">
                        <c:v>5455.739193</c:v>
                      </c:pt>
                      <c:pt idx="5395">
                        <c:v>5456.759524</c:v>
                      </c:pt>
                      <c:pt idx="5396">
                        <c:v>5457.769394</c:v>
                      </c:pt>
                      <c:pt idx="5397">
                        <c:v>5458.791365</c:v>
                      </c:pt>
                      <c:pt idx="5398">
                        <c:v>5459.803125</c:v>
                      </c:pt>
                      <c:pt idx="5399">
                        <c:v>5460.823351</c:v>
                      </c:pt>
                      <c:pt idx="5400">
                        <c:v>5461.822667</c:v>
                      </c:pt>
                      <c:pt idx="5401">
                        <c:v>5462.834843</c:v>
                      </c:pt>
                      <c:pt idx="5402">
                        <c:v>5463.837598</c:v>
                      </c:pt>
                      <c:pt idx="5403">
                        <c:v>5464.836009</c:v>
                      </c:pt>
                      <c:pt idx="5404">
                        <c:v>5465.841127</c:v>
                      </c:pt>
                      <c:pt idx="5405">
                        <c:v>5466.837866</c:v>
                      </c:pt>
                      <c:pt idx="5406">
                        <c:v>5467.839757</c:v>
                      </c:pt>
                      <c:pt idx="5407">
                        <c:v>5468.85819</c:v>
                      </c:pt>
                      <c:pt idx="5408">
                        <c:v>5469.862118</c:v>
                      </c:pt>
                    </c:strCache>
                  </c:strRef>
                </c:xVal>
                <c:yVal>
                  <c:numRef>
                    <c:extLst xmlns:c15="http://schemas.microsoft.com/office/drawing/2012/chart">
                      <c:ext xmlns:c15="http://schemas.microsoft.com/office/drawing/2012/chart" uri="{02D57815-91ED-43cb-92C2-25804820EDAC}">
                        <c15:formulaRef>
                          <c15:sqref>'[ACME-VIG-Test-Overview.xlsx]ACME-VIG-LAS 07.04 Test 2'!$G:$G</c15:sqref>
                        </c15:formulaRef>
                      </c:ext>
                    </c:extLst>
                    <c:numCache>
                      <c:formatCode>General</c:formatCode>
                      <c:ptCount val="1048576"/>
                      <c:pt idx="0">
                        <c:v>0</c:v>
                      </c:pt>
                      <c:pt idx="1">
                        <c:v>19.7001953125</c:v>
                      </c:pt>
                      <c:pt idx="2">
                        <c:v>19.7001953125</c:v>
                      </c:pt>
                      <c:pt idx="3">
                        <c:v>19.7001953125</c:v>
                      </c:pt>
                      <c:pt idx="4">
                        <c:v>19.7001953125</c:v>
                      </c:pt>
                      <c:pt idx="5">
                        <c:v>19.7001953125</c:v>
                      </c:pt>
                      <c:pt idx="6">
                        <c:v>19.80029296875</c:v>
                      </c:pt>
                      <c:pt idx="7">
                        <c:v>19.80029296875</c:v>
                      </c:pt>
                      <c:pt idx="8">
                        <c:v>19.80029296875</c:v>
                      </c:pt>
                      <c:pt idx="9">
                        <c:v>19.80029296875</c:v>
                      </c:pt>
                      <c:pt idx="10">
                        <c:v>19.80029296875</c:v>
                      </c:pt>
                      <c:pt idx="11">
                        <c:v>19.80029296875</c:v>
                      </c:pt>
                      <c:pt idx="12">
                        <c:v>19.900146484375</c:v>
                      </c:pt>
                      <c:pt idx="13">
                        <c:v>19.900146484375</c:v>
                      </c:pt>
                      <c:pt idx="14">
                        <c:v>19.900146484375</c:v>
                      </c:pt>
                      <c:pt idx="15">
                        <c:v>19.900146484375</c:v>
                      </c:pt>
                      <c:pt idx="16">
                        <c:v>19.900146484375</c:v>
                      </c:pt>
                      <c:pt idx="17">
                        <c:v>19.80029296875</c:v>
                      </c:pt>
                      <c:pt idx="18">
                        <c:v>19.900146484375</c:v>
                      </c:pt>
                      <c:pt idx="19">
                        <c:v>19.80029296875</c:v>
                      </c:pt>
                      <c:pt idx="20">
                        <c:v>19.80029296875</c:v>
                      </c:pt>
                      <c:pt idx="21">
                        <c:v>19.80029296875</c:v>
                      </c:pt>
                      <c:pt idx="22">
                        <c:v>19.7001953125</c:v>
                      </c:pt>
                      <c:pt idx="23">
                        <c:v>19.80029296875</c:v>
                      </c:pt>
                      <c:pt idx="24">
                        <c:v>19.80029296875</c:v>
                      </c:pt>
                      <c:pt idx="25">
                        <c:v>19.80029296875</c:v>
                      </c:pt>
                      <c:pt idx="26">
                        <c:v>19.80029296875</c:v>
                      </c:pt>
                      <c:pt idx="27">
                        <c:v>19.80029296875</c:v>
                      </c:pt>
                      <c:pt idx="28">
                        <c:v>19.80029296875</c:v>
                      </c:pt>
                      <c:pt idx="29">
                        <c:v>19.80029296875</c:v>
                      </c:pt>
                      <c:pt idx="30">
                        <c:v>19.80029296875</c:v>
                      </c:pt>
                      <c:pt idx="31">
                        <c:v>19.7001953125</c:v>
                      </c:pt>
                      <c:pt idx="32">
                        <c:v>19.80029296875</c:v>
                      </c:pt>
                      <c:pt idx="33">
                        <c:v>19.80029296875</c:v>
                      </c:pt>
                      <c:pt idx="34">
                        <c:v>19.80029296875</c:v>
                      </c:pt>
                      <c:pt idx="35">
                        <c:v>19.80029296875</c:v>
                      </c:pt>
                      <c:pt idx="36">
                        <c:v>19.7001953125</c:v>
                      </c:pt>
                      <c:pt idx="37">
                        <c:v>19.80029296875</c:v>
                      </c:pt>
                      <c:pt idx="38">
                        <c:v>19.80029296875</c:v>
                      </c:pt>
                      <c:pt idx="39">
                        <c:v>19.7001953125</c:v>
                      </c:pt>
                      <c:pt idx="40">
                        <c:v>19.80029296875</c:v>
                      </c:pt>
                      <c:pt idx="41">
                        <c:v>19.7001953125</c:v>
                      </c:pt>
                      <c:pt idx="42">
                        <c:v>19.7001953125</c:v>
                      </c:pt>
                      <c:pt idx="43">
                        <c:v>19.7001953125</c:v>
                      </c:pt>
                      <c:pt idx="44">
                        <c:v>19.7001953125</c:v>
                      </c:pt>
                      <c:pt idx="45">
                        <c:v>19.7001953125</c:v>
                      </c:pt>
                      <c:pt idx="46">
                        <c:v>19.7001953125</c:v>
                      </c:pt>
                      <c:pt idx="47">
                        <c:v>19.7001953125</c:v>
                      </c:pt>
                      <c:pt idx="48">
                        <c:v>19.7001953125</c:v>
                      </c:pt>
                      <c:pt idx="49">
                        <c:v>19.80029296875</c:v>
                      </c:pt>
                      <c:pt idx="50">
                        <c:v>19.80029296875</c:v>
                      </c:pt>
                      <c:pt idx="51">
                        <c:v>19.80029296875</c:v>
                      </c:pt>
                      <c:pt idx="52">
                        <c:v>19.80029296875</c:v>
                      </c:pt>
                      <c:pt idx="53">
                        <c:v>19.80029296875</c:v>
                      </c:pt>
                      <c:pt idx="54">
                        <c:v>19.80029296875</c:v>
                      </c:pt>
                      <c:pt idx="55">
                        <c:v>19.7001953125</c:v>
                      </c:pt>
                      <c:pt idx="56">
                        <c:v>19.7001953125</c:v>
                      </c:pt>
                      <c:pt idx="57">
                        <c:v>19.7001953125</c:v>
                      </c:pt>
                      <c:pt idx="58">
                        <c:v>19.80029296875</c:v>
                      </c:pt>
                      <c:pt idx="59">
                        <c:v>19.7001953125</c:v>
                      </c:pt>
                      <c:pt idx="60">
                        <c:v>20.000244140625</c:v>
                      </c:pt>
                      <c:pt idx="61">
                        <c:v>20.000244140625</c:v>
                      </c:pt>
                      <c:pt idx="62">
                        <c:v>20.000244140625</c:v>
                      </c:pt>
                      <c:pt idx="63">
                        <c:v>20.000244140625</c:v>
                      </c:pt>
                      <c:pt idx="64">
                        <c:v>20.000244140625</c:v>
                      </c:pt>
                      <c:pt idx="65">
                        <c:v>20.000244140625</c:v>
                      </c:pt>
                      <c:pt idx="66">
                        <c:v>20.000244140625</c:v>
                      </c:pt>
                      <c:pt idx="67">
                        <c:v>20.10009765625</c:v>
                      </c:pt>
                      <c:pt idx="68">
                        <c:v>20.10009765625</c:v>
                      </c:pt>
                      <c:pt idx="69">
                        <c:v>20.000244140625</c:v>
                      </c:pt>
                      <c:pt idx="70">
                        <c:v>20.10009765625</c:v>
                      </c:pt>
                      <c:pt idx="71">
                        <c:v>20.10009765625</c:v>
                      </c:pt>
                      <c:pt idx="72">
                        <c:v>20.10009765625</c:v>
                      </c:pt>
                      <c:pt idx="73">
                        <c:v>20.10009765625</c:v>
                      </c:pt>
                      <c:pt idx="74">
                        <c:v>20.10009765625</c:v>
                      </c:pt>
                      <c:pt idx="75">
                        <c:v>20.10009765625</c:v>
                      </c:pt>
                      <c:pt idx="76">
                        <c:v>20.2001953125</c:v>
                      </c:pt>
                      <c:pt idx="77">
                        <c:v>20.2001953125</c:v>
                      </c:pt>
                      <c:pt idx="78">
                        <c:v>20.300048828125</c:v>
                      </c:pt>
                      <c:pt idx="79">
                        <c:v>20.300048828125</c:v>
                      </c:pt>
                      <c:pt idx="80">
                        <c:v>20.300048828125</c:v>
                      </c:pt>
                      <c:pt idx="81">
                        <c:v>20.300048828125</c:v>
                      </c:pt>
                      <c:pt idx="82">
                        <c:v>20.300048828125</c:v>
                      </c:pt>
                      <c:pt idx="83">
                        <c:v>20.400146484375</c:v>
                      </c:pt>
                      <c:pt idx="84">
                        <c:v>20.400146484375</c:v>
                      </c:pt>
                      <c:pt idx="85">
                        <c:v>20.400146484375</c:v>
                      </c:pt>
                      <c:pt idx="86">
                        <c:v>20.400146484375</c:v>
                      </c:pt>
                      <c:pt idx="87">
                        <c:v>20.400146484375</c:v>
                      </c:pt>
                      <c:pt idx="88">
                        <c:v>20.400146484375</c:v>
                      </c:pt>
                      <c:pt idx="89">
                        <c:v>20.500244140625</c:v>
                      </c:pt>
                      <c:pt idx="90">
                        <c:v>20.500244140625</c:v>
                      </c:pt>
                      <c:pt idx="91">
                        <c:v>20.500244140625</c:v>
                      </c:pt>
                      <c:pt idx="92">
                        <c:v>20.60009765625</c:v>
                      </c:pt>
                      <c:pt idx="93">
                        <c:v>20.60009765625</c:v>
                      </c:pt>
                      <c:pt idx="94">
                        <c:v>20.60009765625</c:v>
                      </c:pt>
                      <c:pt idx="95">
                        <c:v>20.60009765625</c:v>
                      </c:pt>
                      <c:pt idx="96">
                        <c:v>20.60009765625</c:v>
                      </c:pt>
                      <c:pt idx="97">
                        <c:v>20.7001953125</c:v>
                      </c:pt>
                      <c:pt idx="98">
                        <c:v>20.7001953125</c:v>
                      </c:pt>
                      <c:pt idx="99">
                        <c:v>20.7001953125</c:v>
                      </c:pt>
                      <c:pt idx="100">
                        <c:v>20.7001953125</c:v>
                      </c:pt>
                      <c:pt idx="101">
                        <c:v>20.7001953125</c:v>
                      </c:pt>
                      <c:pt idx="102">
                        <c:v>20.800048828125</c:v>
                      </c:pt>
                      <c:pt idx="103">
                        <c:v>20.800048828125</c:v>
                      </c:pt>
                      <c:pt idx="104">
                        <c:v>20.900146484375</c:v>
                      </c:pt>
                      <c:pt idx="105">
                        <c:v>21.000244140625</c:v>
                      </c:pt>
                      <c:pt idx="106">
                        <c:v>21.000244140625</c:v>
                      </c:pt>
                      <c:pt idx="107">
                        <c:v>21.000244140625</c:v>
                      </c:pt>
                      <c:pt idx="108">
                        <c:v>21.2001953125</c:v>
                      </c:pt>
                      <c:pt idx="109">
                        <c:v>21.2001953125</c:v>
                      </c:pt>
                      <c:pt idx="110">
                        <c:v>21.300048828125</c:v>
                      </c:pt>
                      <c:pt idx="111">
                        <c:v>21.300048828125</c:v>
                      </c:pt>
                      <c:pt idx="112">
                        <c:v>21.300048828125</c:v>
                      </c:pt>
                      <c:pt idx="113">
                        <c:v>21.300048828125</c:v>
                      </c:pt>
                      <c:pt idx="114">
                        <c:v>21.400146484375</c:v>
                      </c:pt>
                      <c:pt idx="115">
                        <c:v>21.400146484375</c:v>
                      </c:pt>
                      <c:pt idx="116">
                        <c:v>21.400146484375</c:v>
                      </c:pt>
                      <c:pt idx="117">
                        <c:v>21.500244140625</c:v>
                      </c:pt>
                      <c:pt idx="118">
                        <c:v>21.60009765625</c:v>
                      </c:pt>
                      <c:pt idx="119">
                        <c:v>21.60009765625</c:v>
                      </c:pt>
                      <c:pt idx="120">
                        <c:v>21.60009765625</c:v>
                      </c:pt>
                      <c:pt idx="121">
                        <c:v>21.60009765625</c:v>
                      </c:pt>
                      <c:pt idx="122">
                        <c:v>21.7001953125</c:v>
                      </c:pt>
                      <c:pt idx="123">
                        <c:v>21.7001953125</c:v>
                      </c:pt>
                      <c:pt idx="124">
                        <c:v>21.800048828125</c:v>
                      </c:pt>
                      <c:pt idx="125">
                        <c:v>21.800048828125</c:v>
                      </c:pt>
                      <c:pt idx="126">
                        <c:v>21.900146484375</c:v>
                      </c:pt>
                      <c:pt idx="127">
                        <c:v>21.800048828125</c:v>
                      </c:pt>
                      <c:pt idx="128">
                        <c:v>21.900146484375</c:v>
                      </c:pt>
                      <c:pt idx="129">
                        <c:v>21.900146484375</c:v>
                      </c:pt>
                      <c:pt idx="130">
                        <c:v>21.900146484375</c:v>
                      </c:pt>
                      <c:pt idx="131">
                        <c:v>22.10009765625</c:v>
                      </c:pt>
                      <c:pt idx="132">
                        <c:v>22.10009765625</c:v>
                      </c:pt>
                      <c:pt idx="133">
                        <c:v>22.2001953125</c:v>
                      </c:pt>
                      <c:pt idx="134">
                        <c:v>22.300048828125</c:v>
                      </c:pt>
                      <c:pt idx="135">
                        <c:v>22.300048828125</c:v>
                      </c:pt>
                      <c:pt idx="136">
                        <c:v>22.300048828125</c:v>
                      </c:pt>
                      <c:pt idx="137">
                        <c:v>22.400146484375</c:v>
                      </c:pt>
                      <c:pt idx="138">
                        <c:v>22.400146484375</c:v>
                      </c:pt>
                      <c:pt idx="139">
                        <c:v>22.5</c:v>
                      </c:pt>
                      <c:pt idx="140">
                        <c:v>22.5</c:v>
                      </c:pt>
                      <c:pt idx="141">
                        <c:v>22.60009765625</c:v>
                      </c:pt>
                      <c:pt idx="142">
                        <c:v>22.60009765625</c:v>
                      </c:pt>
                      <c:pt idx="143">
                        <c:v>22.7001953125</c:v>
                      </c:pt>
                      <c:pt idx="144">
                        <c:v>22.900146484375</c:v>
                      </c:pt>
                      <c:pt idx="145">
                        <c:v>22.900146484375</c:v>
                      </c:pt>
                      <c:pt idx="146">
                        <c:v>22.900146484375</c:v>
                      </c:pt>
                      <c:pt idx="147">
                        <c:v>23</c:v>
                      </c:pt>
                      <c:pt idx="148">
                        <c:v>23</c:v>
                      </c:pt>
                      <c:pt idx="149">
                        <c:v>23.10009765625</c:v>
                      </c:pt>
                      <c:pt idx="150">
                        <c:v>23.199951171875</c:v>
                      </c:pt>
                      <c:pt idx="151">
                        <c:v>23.300048828125</c:v>
                      </c:pt>
                      <c:pt idx="152">
                        <c:v>23.300048828125</c:v>
                      </c:pt>
                      <c:pt idx="153">
                        <c:v>23.400146484375</c:v>
                      </c:pt>
                      <c:pt idx="154">
                        <c:v>23.300048828125</c:v>
                      </c:pt>
                      <c:pt idx="155">
                        <c:v>23.5</c:v>
                      </c:pt>
                      <c:pt idx="156">
                        <c:v>23.5</c:v>
                      </c:pt>
                      <c:pt idx="157">
                        <c:v>23.60009765625</c:v>
                      </c:pt>
                      <c:pt idx="158">
                        <c:v>23.699951171875</c:v>
                      </c:pt>
                      <c:pt idx="159">
                        <c:v>23.800048828125</c:v>
                      </c:pt>
                      <c:pt idx="160">
                        <c:v>23.800048828125</c:v>
                      </c:pt>
                      <c:pt idx="161">
                        <c:v>23.800048828125</c:v>
                      </c:pt>
                      <c:pt idx="162">
                        <c:v>23.900146484375</c:v>
                      </c:pt>
                      <c:pt idx="163">
                        <c:v>23.900146484375</c:v>
                      </c:pt>
                      <c:pt idx="164">
                        <c:v>23.900146484375</c:v>
                      </c:pt>
                      <c:pt idx="165">
                        <c:v>24</c:v>
                      </c:pt>
                      <c:pt idx="166">
                        <c:v>24</c:v>
                      </c:pt>
                      <c:pt idx="167">
                        <c:v>24.10009765625</c:v>
                      </c:pt>
                      <c:pt idx="168">
                        <c:v>24.10009765625</c:v>
                      </c:pt>
                      <c:pt idx="169">
                        <c:v>24.300048828125</c:v>
                      </c:pt>
                      <c:pt idx="170">
                        <c:v>24.400146484375</c:v>
                      </c:pt>
                      <c:pt idx="171">
                        <c:v>24.400146484375</c:v>
                      </c:pt>
                      <c:pt idx="172">
                        <c:v>24.5</c:v>
                      </c:pt>
                      <c:pt idx="173">
                        <c:v>24.5</c:v>
                      </c:pt>
                      <c:pt idx="174">
                        <c:v>24.60009765625</c:v>
                      </c:pt>
                      <c:pt idx="175">
                        <c:v>24.699951171875</c:v>
                      </c:pt>
                      <c:pt idx="176">
                        <c:v>24.699951171875</c:v>
                      </c:pt>
                      <c:pt idx="177">
                        <c:v>24.800048828125</c:v>
                      </c:pt>
                      <c:pt idx="178">
                        <c:v>24.800048828125</c:v>
                      </c:pt>
                      <c:pt idx="179">
                        <c:v>24.89990234375</c:v>
                      </c:pt>
                      <c:pt idx="180">
                        <c:v>24.89990234375</c:v>
                      </c:pt>
                      <c:pt idx="181">
                        <c:v>25</c:v>
                      </c:pt>
                      <c:pt idx="182">
                        <c:v>25.10009765625</c:v>
                      </c:pt>
                      <c:pt idx="183">
                        <c:v>25.199951171875</c:v>
                      </c:pt>
                      <c:pt idx="184">
                        <c:v>25.199951171875</c:v>
                      </c:pt>
                      <c:pt idx="185">
                        <c:v>25.199951171875</c:v>
                      </c:pt>
                      <c:pt idx="186">
                        <c:v>25.300048828125</c:v>
                      </c:pt>
                      <c:pt idx="187">
                        <c:v>25.300048828125</c:v>
                      </c:pt>
                      <c:pt idx="188">
                        <c:v>25.39990234375</c:v>
                      </c:pt>
                      <c:pt idx="189">
                        <c:v>25.5</c:v>
                      </c:pt>
                      <c:pt idx="190">
                        <c:v>25.5</c:v>
                      </c:pt>
                      <c:pt idx="191">
                        <c:v>25.60009765625</c:v>
                      </c:pt>
                      <c:pt idx="192">
                        <c:v>25.60009765625</c:v>
                      </c:pt>
                      <c:pt idx="193">
                        <c:v>25.699951171875</c:v>
                      </c:pt>
                      <c:pt idx="194">
                        <c:v>25.800048828125</c:v>
                      </c:pt>
                      <c:pt idx="195">
                        <c:v>25.800048828125</c:v>
                      </c:pt>
                      <c:pt idx="196">
                        <c:v>25.800048828125</c:v>
                      </c:pt>
                      <c:pt idx="197">
                        <c:v>25.89990234375</c:v>
                      </c:pt>
                      <c:pt idx="198">
                        <c:v>26</c:v>
                      </c:pt>
                      <c:pt idx="199">
                        <c:v>26.199951171875</c:v>
                      </c:pt>
                      <c:pt idx="200">
                        <c:v>26.199951171875</c:v>
                      </c:pt>
                      <c:pt idx="201">
                        <c:v>26.300048828125</c:v>
                      </c:pt>
                      <c:pt idx="202">
                        <c:v>26.39990234375</c:v>
                      </c:pt>
                      <c:pt idx="203">
                        <c:v>26.39990234375</c:v>
                      </c:pt>
                      <c:pt idx="204">
                        <c:v>26.39990234375</c:v>
                      </c:pt>
                      <c:pt idx="205">
                        <c:v>26.5</c:v>
                      </c:pt>
                      <c:pt idx="206">
                        <c:v>26.599853515625</c:v>
                      </c:pt>
                      <c:pt idx="207">
                        <c:v>26.599853515625</c:v>
                      </c:pt>
                      <c:pt idx="208">
                        <c:v>26.599853515625</c:v>
                      </c:pt>
                      <c:pt idx="209">
                        <c:v>26.699951171875</c:v>
                      </c:pt>
                      <c:pt idx="210">
                        <c:v>26.800048828125</c:v>
                      </c:pt>
                      <c:pt idx="211">
                        <c:v>26.800048828125</c:v>
                      </c:pt>
                      <c:pt idx="212">
                        <c:v>26.89990234375</c:v>
                      </c:pt>
                      <c:pt idx="213">
                        <c:v>26.89990234375</c:v>
                      </c:pt>
                      <c:pt idx="214">
                        <c:v>27</c:v>
                      </c:pt>
                      <c:pt idx="215">
                        <c:v>27</c:v>
                      </c:pt>
                      <c:pt idx="216">
                        <c:v>27</c:v>
                      </c:pt>
                      <c:pt idx="217">
                        <c:v>27.199951171875</c:v>
                      </c:pt>
                      <c:pt idx="218">
                        <c:v>27.300048828125</c:v>
                      </c:pt>
                      <c:pt idx="219">
                        <c:v>27.199951171875</c:v>
                      </c:pt>
                      <c:pt idx="220">
                        <c:v>27.39990234375</c:v>
                      </c:pt>
                      <c:pt idx="221">
                        <c:v>27.39990234375</c:v>
                      </c:pt>
                      <c:pt idx="222">
                        <c:v>27.39990234375</c:v>
                      </c:pt>
                      <c:pt idx="223">
                        <c:v>27.599853515625</c:v>
                      </c:pt>
                      <c:pt idx="224">
                        <c:v>27.599853515625</c:v>
                      </c:pt>
                      <c:pt idx="225">
                        <c:v>27.699951171875</c:v>
                      </c:pt>
                      <c:pt idx="226">
                        <c:v>27.699951171875</c:v>
                      </c:pt>
                      <c:pt idx="227">
                        <c:v>27.800048828125</c:v>
                      </c:pt>
                      <c:pt idx="228">
                        <c:v>27.800048828125</c:v>
                      </c:pt>
                      <c:pt idx="229">
                        <c:v>27.89990234375</c:v>
                      </c:pt>
                      <c:pt idx="230">
                        <c:v>27.89990234375</c:v>
                      </c:pt>
                      <c:pt idx="231">
                        <c:v>27.89990234375</c:v>
                      </c:pt>
                      <c:pt idx="232">
                        <c:v>28</c:v>
                      </c:pt>
                      <c:pt idx="233">
                        <c:v>28</c:v>
                      </c:pt>
                      <c:pt idx="234">
                        <c:v>28.099853515625</c:v>
                      </c:pt>
                      <c:pt idx="235">
                        <c:v>28</c:v>
                      </c:pt>
                      <c:pt idx="236">
                        <c:v>28.099853515625</c:v>
                      </c:pt>
                      <c:pt idx="237">
                        <c:v>28.099853515625</c:v>
                      </c:pt>
                      <c:pt idx="238">
                        <c:v>28.199951171875</c:v>
                      </c:pt>
                      <c:pt idx="239">
                        <c:v>28.2998046875</c:v>
                      </c:pt>
                      <c:pt idx="240">
                        <c:v>28.2998046875</c:v>
                      </c:pt>
                      <c:pt idx="241">
                        <c:v>28.5</c:v>
                      </c:pt>
                      <c:pt idx="242">
                        <c:v>28.5</c:v>
                      </c:pt>
                      <c:pt idx="243">
                        <c:v>28.599853515625</c:v>
                      </c:pt>
                      <c:pt idx="244">
                        <c:v>28.599853515625</c:v>
                      </c:pt>
                      <c:pt idx="245">
                        <c:v>28.699951171875</c:v>
                      </c:pt>
                      <c:pt idx="246">
                        <c:v>28.699951171875</c:v>
                      </c:pt>
                      <c:pt idx="247">
                        <c:v>28.7998046875</c:v>
                      </c:pt>
                      <c:pt idx="248">
                        <c:v>28.7998046875</c:v>
                      </c:pt>
                      <c:pt idx="249">
                        <c:v>28.89990234375</c:v>
                      </c:pt>
                      <c:pt idx="250">
                        <c:v>28.89990234375</c:v>
                      </c:pt>
                      <c:pt idx="251">
                        <c:v>29</c:v>
                      </c:pt>
                      <c:pt idx="252">
                        <c:v>29</c:v>
                      </c:pt>
                      <c:pt idx="253">
                        <c:v>29.099853515625</c:v>
                      </c:pt>
                      <c:pt idx="254">
                        <c:v>29.099853515625</c:v>
                      </c:pt>
                      <c:pt idx="255">
                        <c:v>29.199951171875</c:v>
                      </c:pt>
                      <c:pt idx="256">
                        <c:v>29.2998046875</c:v>
                      </c:pt>
                      <c:pt idx="257">
                        <c:v>29.2998046875</c:v>
                      </c:pt>
                      <c:pt idx="258">
                        <c:v>29.39990234375</c:v>
                      </c:pt>
                      <c:pt idx="259">
                        <c:v>29.5</c:v>
                      </c:pt>
                      <c:pt idx="260">
                        <c:v>29.5</c:v>
                      </c:pt>
                      <c:pt idx="261">
                        <c:v>29.599853515625</c:v>
                      </c:pt>
                      <c:pt idx="262">
                        <c:v>29.599853515625</c:v>
                      </c:pt>
                      <c:pt idx="263">
                        <c:v>29.599853515625</c:v>
                      </c:pt>
                      <c:pt idx="264">
                        <c:v>29.699951171875</c:v>
                      </c:pt>
                      <c:pt idx="265">
                        <c:v>29.699951171875</c:v>
                      </c:pt>
                      <c:pt idx="266">
                        <c:v>29.699951171875</c:v>
                      </c:pt>
                      <c:pt idx="267">
                        <c:v>29.7998046875</c:v>
                      </c:pt>
                      <c:pt idx="268">
                        <c:v>29.89990234375</c:v>
                      </c:pt>
                      <c:pt idx="269">
                        <c:v>29.89990234375</c:v>
                      </c:pt>
                      <c:pt idx="270">
                        <c:v>29.89990234375</c:v>
                      </c:pt>
                      <c:pt idx="271">
                        <c:v>30.199951171875</c:v>
                      </c:pt>
                      <c:pt idx="272">
                        <c:v>30.199951171875</c:v>
                      </c:pt>
                      <c:pt idx="273">
                        <c:v>30.199951171875</c:v>
                      </c:pt>
                      <c:pt idx="274">
                        <c:v>30.2998046875</c:v>
                      </c:pt>
                      <c:pt idx="275">
                        <c:v>30.2998046875</c:v>
                      </c:pt>
                      <c:pt idx="276">
                        <c:v>30.39990234375</c:v>
                      </c:pt>
                      <c:pt idx="277">
                        <c:v>30.39990234375</c:v>
                      </c:pt>
                      <c:pt idx="278">
                        <c:v>30.39990234375</c:v>
                      </c:pt>
                      <c:pt idx="279">
                        <c:v>30.499755859375</c:v>
                      </c:pt>
                      <c:pt idx="280">
                        <c:v>30.499755859375</c:v>
                      </c:pt>
                      <c:pt idx="281">
                        <c:v>30.599853515625</c:v>
                      </c:pt>
                      <c:pt idx="282">
                        <c:v>30.599853515625</c:v>
                      </c:pt>
                      <c:pt idx="283">
                        <c:v>30.7998046875</c:v>
                      </c:pt>
                      <c:pt idx="284">
                        <c:v>30.7998046875</c:v>
                      </c:pt>
                      <c:pt idx="285">
                        <c:v>30.7998046875</c:v>
                      </c:pt>
                      <c:pt idx="286">
                        <c:v>30.999755859375</c:v>
                      </c:pt>
                      <c:pt idx="287">
                        <c:v>30.999755859375</c:v>
                      </c:pt>
                      <c:pt idx="288">
                        <c:v>30.999755859375</c:v>
                      </c:pt>
                      <c:pt idx="289">
                        <c:v>31.099853515625</c:v>
                      </c:pt>
                      <c:pt idx="290">
                        <c:v>31.099853515625</c:v>
                      </c:pt>
                      <c:pt idx="291">
                        <c:v>31.099853515625</c:v>
                      </c:pt>
                      <c:pt idx="292">
                        <c:v>31.19970703125</c:v>
                      </c:pt>
                      <c:pt idx="293">
                        <c:v>31.19970703125</c:v>
                      </c:pt>
                      <c:pt idx="294">
                        <c:v>31.19970703125</c:v>
                      </c:pt>
                      <c:pt idx="295">
                        <c:v>31.39990234375</c:v>
                      </c:pt>
                      <c:pt idx="296">
                        <c:v>31.39990234375</c:v>
                      </c:pt>
                      <c:pt idx="297">
                        <c:v>31.39990234375</c:v>
                      </c:pt>
                      <c:pt idx="298">
                        <c:v>31.499755859375</c:v>
                      </c:pt>
                      <c:pt idx="299">
                        <c:v>31.499755859375</c:v>
                      </c:pt>
                      <c:pt idx="300">
                        <c:v>31.599853515625</c:v>
                      </c:pt>
                      <c:pt idx="301">
                        <c:v>31.599853515625</c:v>
                      </c:pt>
                      <c:pt idx="302">
                        <c:v>31.599853515625</c:v>
                      </c:pt>
                      <c:pt idx="303">
                        <c:v>31.599853515625</c:v>
                      </c:pt>
                      <c:pt idx="304">
                        <c:v>31.69970703125</c:v>
                      </c:pt>
                      <c:pt idx="305">
                        <c:v>31.69970703125</c:v>
                      </c:pt>
                      <c:pt idx="306">
                        <c:v>31.69970703125</c:v>
                      </c:pt>
                      <c:pt idx="307">
                        <c:v>31.7998046875</c:v>
                      </c:pt>
                      <c:pt idx="308">
                        <c:v>31.7998046875</c:v>
                      </c:pt>
                      <c:pt idx="309">
                        <c:v>31.89990234375</c:v>
                      </c:pt>
                      <c:pt idx="310">
                        <c:v>31.89990234375</c:v>
                      </c:pt>
                      <c:pt idx="311">
                        <c:v>31.89990234375</c:v>
                      </c:pt>
                      <c:pt idx="312">
                        <c:v>31.89990234375</c:v>
                      </c:pt>
                      <c:pt idx="313">
                        <c:v>32.000244140625</c:v>
                      </c:pt>
                      <c:pt idx="314">
                        <c:v>32.000244140625</c:v>
                      </c:pt>
                      <c:pt idx="315">
                        <c:v>32.10009765625</c:v>
                      </c:pt>
                      <c:pt idx="316">
                        <c:v>32.10009765625</c:v>
                      </c:pt>
                      <c:pt idx="317">
                        <c:v>32.10009765625</c:v>
                      </c:pt>
                      <c:pt idx="318">
                        <c:v>32.10009765625</c:v>
                      </c:pt>
                      <c:pt idx="319">
                        <c:v>32.2001953125</c:v>
                      </c:pt>
                      <c:pt idx="320">
                        <c:v>32.30029296875</c:v>
                      </c:pt>
                      <c:pt idx="321">
                        <c:v>32.30029296875</c:v>
                      </c:pt>
                      <c:pt idx="322">
                        <c:v>32.30029296875</c:v>
                      </c:pt>
                      <c:pt idx="323">
                        <c:v>32.30029296875</c:v>
                      </c:pt>
                      <c:pt idx="324">
                        <c:v>32.400146484375</c:v>
                      </c:pt>
                      <c:pt idx="325">
                        <c:v>32.30029296875</c:v>
                      </c:pt>
                      <c:pt idx="326">
                        <c:v>32.400146484375</c:v>
                      </c:pt>
                      <c:pt idx="327">
                        <c:v>32.400146484375</c:v>
                      </c:pt>
                      <c:pt idx="328">
                        <c:v>32.400146484375</c:v>
                      </c:pt>
                      <c:pt idx="329">
                        <c:v>32.500244140625</c:v>
                      </c:pt>
                      <c:pt idx="330">
                        <c:v>32.500244140625</c:v>
                      </c:pt>
                      <c:pt idx="331">
                        <c:v>32.500244140625</c:v>
                      </c:pt>
                      <c:pt idx="332">
                        <c:v>32.60009765625</c:v>
                      </c:pt>
                      <c:pt idx="333">
                        <c:v>32.60009765625</c:v>
                      </c:pt>
                      <c:pt idx="334">
                        <c:v>32.60009765625</c:v>
                      </c:pt>
                      <c:pt idx="335">
                        <c:v>32.60009765625</c:v>
                      </c:pt>
                      <c:pt idx="336">
                        <c:v>32.60009765625</c:v>
                      </c:pt>
                      <c:pt idx="337">
                        <c:v>32.60009765625</c:v>
                      </c:pt>
                      <c:pt idx="338">
                        <c:v>32.60009765625</c:v>
                      </c:pt>
                      <c:pt idx="339">
                        <c:v>32.500244140625</c:v>
                      </c:pt>
                      <c:pt idx="340">
                        <c:v>32.60009765625</c:v>
                      </c:pt>
                      <c:pt idx="341">
                        <c:v>32.60009765625</c:v>
                      </c:pt>
                      <c:pt idx="342">
                        <c:v>32.60009765625</c:v>
                      </c:pt>
                      <c:pt idx="343">
                        <c:v>32.800048828125</c:v>
                      </c:pt>
                      <c:pt idx="344">
                        <c:v>32.800048828125</c:v>
                      </c:pt>
                      <c:pt idx="345">
                        <c:v>32.7001953125</c:v>
                      </c:pt>
                      <c:pt idx="346">
                        <c:v>32.800048828125</c:v>
                      </c:pt>
                      <c:pt idx="347">
                        <c:v>32.800048828125</c:v>
                      </c:pt>
                      <c:pt idx="348">
                        <c:v>32.800048828125</c:v>
                      </c:pt>
                      <c:pt idx="349">
                        <c:v>32.800048828125</c:v>
                      </c:pt>
                      <c:pt idx="350">
                        <c:v>32.800048828125</c:v>
                      </c:pt>
                      <c:pt idx="351">
                        <c:v>32.800048828125</c:v>
                      </c:pt>
                      <c:pt idx="352">
                        <c:v>32.900146484375</c:v>
                      </c:pt>
                      <c:pt idx="353">
                        <c:v>32.800048828125</c:v>
                      </c:pt>
                      <c:pt idx="354">
                        <c:v>32.800048828125</c:v>
                      </c:pt>
                      <c:pt idx="355">
                        <c:v>32.900146484375</c:v>
                      </c:pt>
                      <c:pt idx="356">
                        <c:v>32.800048828125</c:v>
                      </c:pt>
                      <c:pt idx="357">
                        <c:v>32.800048828125</c:v>
                      </c:pt>
                      <c:pt idx="358">
                        <c:v>32.900146484375</c:v>
                      </c:pt>
                      <c:pt idx="359">
                        <c:v>32.900146484375</c:v>
                      </c:pt>
                      <c:pt idx="360">
                        <c:v>32.900146484375</c:v>
                      </c:pt>
                      <c:pt idx="361">
                        <c:v>32.900146484375</c:v>
                      </c:pt>
                      <c:pt idx="362">
                        <c:v>33.000244140625</c:v>
                      </c:pt>
                      <c:pt idx="363">
                        <c:v>33.000244140625</c:v>
                      </c:pt>
                      <c:pt idx="364">
                        <c:v>33.000244140625</c:v>
                      </c:pt>
                      <c:pt idx="365">
                        <c:v>33.000244140625</c:v>
                      </c:pt>
                      <c:pt idx="366">
                        <c:v>33.000244140625</c:v>
                      </c:pt>
                      <c:pt idx="367">
                        <c:v>33.000244140625</c:v>
                      </c:pt>
                      <c:pt idx="368">
                        <c:v>33.000244140625</c:v>
                      </c:pt>
                      <c:pt idx="369">
                        <c:v>33.000244140625</c:v>
                      </c:pt>
                      <c:pt idx="370">
                        <c:v>33.000244140625</c:v>
                      </c:pt>
                      <c:pt idx="371">
                        <c:v>33.000244140625</c:v>
                      </c:pt>
                      <c:pt idx="372">
                        <c:v>33.000244140625</c:v>
                      </c:pt>
                      <c:pt idx="373">
                        <c:v>33.10009765625</c:v>
                      </c:pt>
                      <c:pt idx="374">
                        <c:v>33.10009765625</c:v>
                      </c:pt>
                      <c:pt idx="375">
                        <c:v>33.10009765625</c:v>
                      </c:pt>
                      <c:pt idx="376">
                        <c:v>33.2001953125</c:v>
                      </c:pt>
                      <c:pt idx="377">
                        <c:v>33.10009765625</c:v>
                      </c:pt>
                      <c:pt idx="378">
                        <c:v>33.10009765625</c:v>
                      </c:pt>
                      <c:pt idx="379">
                        <c:v>33.10009765625</c:v>
                      </c:pt>
                      <c:pt idx="380">
                        <c:v>33.000244140625</c:v>
                      </c:pt>
                      <c:pt idx="381">
                        <c:v>33.10009765625</c:v>
                      </c:pt>
                      <c:pt idx="382">
                        <c:v>33.10009765625</c:v>
                      </c:pt>
                      <c:pt idx="383">
                        <c:v>33.10009765625</c:v>
                      </c:pt>
                      <c:pt idx="384">
                        <c:v>33.10009765625</c:v>
                      </c:pt>
                      <c:pt idx="385">
                        <c:v>33.10009765625</c:v>
                      </c:pt>
                      <c:pt idx="386">
                        <c:v>33.10009765625</c:v>
                      </c:pt>
                      <c:pt idx="387">
                        <c:v>33.10009765625</c:v>
                      </c:pt>
                      <c:pt idx="388">
                        <c:v>33.10009765625</c:v>
                      </c:pt>
                      <c:pt idx="389">
                        <c:v>33.10009765625</c:v>
                      </c:pt>
                      <c:pt idx="390">
                        <c:v>33.2001953125</c:v>
                      </c:pt>
                      <c:pt idx="391">
                        <c:v>33.10009765625</c:v>
                      </c:pt>
                      <c:pt idx="392">
                        <c:v>33.10009765625</c:v>
                      </c:pt>
                      <c:pt idx="393">
                        <c:v>33.10009765625</c:v>
                      </c:pt>
                      <c:pt idx="394">
                        <c:v>33.10009765625</c:v>
                      </c:pt>
                      <c:pt idx="395">
                        <c:v>33.10009765625</c:v>
                      </c:pt>
                      <c:pt idx="396">
                        <c:v>33.10009765625</c:v>
                      </c:pt>
                      <c:pt idx="397">
                        <c:v>33.2001953125</c:v>
                      </c:pt>
                      <c:pt idx="398">
                        <c:v>33.2001953125</c:v>
                      </c:pt>
                      <c:pt idx="399">
                        <c:v>33.2001953125</c:v>
                      </c:pt>
                      <c:pt idx="400">
                        <c:v>33.2001953125</c:v>
                      </c:pt>
                      <c:pt idx="401">
                        <c:v>33.2001953125</c:v>
                      </c:pt>
                      <c:pt idx="402">
                        <c:v>33.2001953125</c:v>
                      </c:pt>
                      <c:pt idx="403">
                        <c:v>33.2001953125</c:v>
                      </c:pt>
                      <c:pt idx="404">
                        <c:v>33.2001953125</c:v>
                      </c:pt>
                      <c:pt idx="405">
                        <c:v>33.2001953125</c:v>
                      </c:pt>
                      <c:pt idx="406">
                        <c:v>33.2001953125</c:v>
                      </c:pt>
                      <c:pt idx="407">
                        <c:v>33.2001953125</c:v>
                      </c:pt>
                      <c:pt idx="408">
                        <c:v>33.2001953125</c:v>
                      </c:pt>
                      <c:pt idx="409">
                        <c:v>33.2001953125</c:v>
                      </c:pt>
                      <c:pt idx="410">
                        <c:v>33.2001953125</c:v>
                      </c:pt>
                      <c:pt idx="411">
                        <c:v>33.2001953125</c:v>
                      </c:pt>
                      <c:pt idx="412">
                        <c:v>33.2001953125</c:v>
                      </c:pt>
                      <c:pt idx="413">
                        <c:v>33.2001953125</c:v>
                      </c:pt>
                      <c:pt idx="414">
                        <c:v>33.2001953125</c:v>
                      </c:pt>
                      <c:pt idx="415">
                        <c:v>33.300048828125</c:v>
                      </c:pt>
                      <c:pt idx="416">
                        <c:v>33.2001953125</c:v>
                      </c:pt>
                      <c:pt idx="417">
                        <c:v>33.300048828125</c:v>
                      </c:pt>
                      <c:pt idx="418">
                        <c:v>33.300048828125</c:v>
                      </c:pt>
                      <c:pt idx="419">
                        <c:v>33.300048828125</c:v>
                      </c:pt>
                      <c:pt idx="420">
                        <c:v>33.300048828125</c:v>
                      </c:pt>
                      <c:pt idx="421">
                        <c:v>33.2001953125</c:v>
                      </c:pt>
                      <c:pt idx="422">
                        <c:v>33.300048828125</c:v>
                      </c:pt>
                      <c:pt idx="423">
                        <c:v>33.2001953125</c:v>
                      </c:pt>
                      <c:pt idx="424">
                        <c:v>33.2001953125</c:v>
                      </c:pt>
                      <c:pt idx="425">
                        <c:v>33.2001953125</c:v>
                      </c:pt>
                      <c:pt idx="426">
                        <c:v>33.300048828125</c:v>
                      </c:pt>
                      <c:pt idx="427">
                        <c:v>33.2001953125</c:v>
                      </c:pt>
                      <c:pt idx="428">
                        <c:v>33.2001953125</c:v>
                      </c:pt>
                      <c:pt idx="429">
                        <c:v>33.300048828125</c:v>
                      </c:pt>
                      <c:pt idx="430">
                        <c:v>33.2001953125</c:v>
                      </c:pt>
                      <c:pt idx="431">
                        <c:v>33.300048828125</c:v>
                      </c:pt>
                      <c:pt idx="432">
                        <c:v>33.2001953125</c:v>
                      </c:pt>
                      <c:pt idx="433">
                        <c:v>33.300048828125</c:v>
                      </c:pt>
                      <c:pt idx="434">
                        <c:v>33.300048828125</c:v>
                      </c:pt>
                      <c:pt idx="435">
                        <c:v>33.300048828125</c:v>
                      </c:pt>
                      <c:pt idx="436">
                        <c:v>33.2001953125</c:v>
                      </c:pt>
                      <c:pt idx="437">
                        <c:v>33.300048828125</c:v>
                      </c:pt>
                      <c:pt idx="438">
                        <c:v>33.2001953125</c:v>
                      </c:pt>
                      <c:pt idx="439">
                        <c:v>33.300048828125</c:v>
                      </c:pt>
                      <c:pt idx="440">
                        <c:v>33.2001953125</c:v>
                      </c:pt>
                      <c:pt idx="441">
                        <c:v>33.2001953125</c:v>
                      </c:pt>
                      <c:pt idx="442">
                        <c:v>33.2001953125</c:v>
                      </c:pt>
                      <c:pt idx="443">
                        <c:v>33.2001953125</c:v>
                      </c:pt>
                      <c:pt idx="444">
                        <c:v>33.2001953125</c:v>
                      </c:pt>
                      <c:pt idx="445">
                        <c:v>33.2001953125</c:v>
                      </c:pt>
                      <c:pt idx="446">
                        <c:v>33.2001953125</c:v>
                      </c:pt>
                      <c:pt idx="447">
                        <c:v>33.300048828125</c:v>
                      </c:pt>
                      <c:pt idx="448">
                        <c:v>33.300048828125</c:v>
                      </c:pt>
                      <c:pt idx="449">
                        <c:v>33.300048828125</c:v>
                      </c:pt>
                      <c:pt idx="450">
                        <c:v>33.300048828125</c:v>
                      </c:pt>
                      <c:pt idx="451">
                        <c:v>33.2001953125</c:v>
                      </c:pt>
                      <c:pt idx="452">
                        <c:v>33.300048828125</c:v>
                      </c:pt>
                      <c:pt idx="453">
                        <c:v>33.300048828125</c:v>
                      </c:pt>
                      <c:pt idx="454">
                        <c:v>33.300048828125</c:v>
                      </c:pt>
                      <c:pt idx="455">
                        <c:v>33.2001953125</c:v>
                      </c:pt>
                      <c:pt idx="456">
                        <c:v>33.300048828125</c:v>
                      </c:pt>
                      <c:pt idx="457">
                        <c:v>33.2001953125</c:v>
                      </c:pt>
                      <c:pt idx="458">
                        <c:v>33.300048828125</c:v>
                      </c:pt>
                      <c:pt idx="459">
                        <c:v>33.2001953125</c:v>
                      </c:pt>
                      <c:pt idx="460">
                        <c:v>33.300048828125</c:v>
                      </c:pt>
                      <c:pt idx="461">
                        <c:v>33.2001953125</c:v>
                      </c:pt>
                      <c:pt idx="462">
                        <c:v>33.2001953125</c:v>
                      </c:pt>
                      <c:pt idx="463">
                        <c:v>33.300048828125</c:v>
                      </c:pt>
                      <c:pt idx="464">
                        <c:v>33.300048828125</c:v>
                      </c:pt>
                      <c:pt idx="465">
                        <c:v>33.300048828125</c:v>
                      </c:pt>
                      <c:pt idx="466">
                        <c:v>33.300048828125</c:v>
                      </c:pt>
                      <c:pt idx="467">
                        <c:v>33.300048828125</c:v>
                      </c:pt>
                      <c:pt idx="468">
                        <c:v>33.300048828125</c:v>
                      </c:pt>
                      <c:pt idx="469">
                        <c:v>33.300048828125</c:v>
                      </c:pt>
                      <c:pt idx="470">
                        <c:v>33.300048828125</c:v>
                      </c:pt>
                      <c:pt idx="471">
                        <c:v>33.400146484375</c:v>
                      </c:pt>
                      <c:pt idx="472">
                        <c:v>33.300048828125</c:v>
                      </c:pt>
                      <c:pt idx="473">
                        <c:v>33.300048828125</c:v>
                      </c:pt>
                      <c:pt idx="474">
                        <c:v>33.300048828125</c:v>
                      </c:pt>
                      <c:pt idx="475">
                        <c:v>33.300048828125</c:v>
                      </c:pt>
                      <c:pt idx="476">
                        <c:v>33.2001953125</c:v>
                      </c:pt>
                      <c:pt idx="477">
                        <c:v>33.10009765625</c:v>
                      </c:pt>
                      <c:pt idx="478">
                        <c:v>33.2001953125</c:v>
                      </c:pt>
                      <c:pt idx="479">
                        <c:v>33.10009765625</c:v>
                      </c:pt>
                      <c:pt idx="480">
                        <c:v>33.10009765625</c:v>
                      </c:pt>
                      <c:pt idx="481">
                        <c:v>33.10009765625</c:v>
                      </c:pt>
                      <c:pt idx="482">
                        <c:v>33.2001953125</c:v>
                      </c:pt>
                      <c:pt idx="483">
                        <c:v>33.10009765625</c:v>
                      </c:pt>
                      <c:pt idx="484">
                        <c:v>33.2001953125</c:v>
                      </c:pt>
                      <c:pt idx="485">
                        <c:v>33.2001953125</c:v>
                      </c:pt>
                      <c:pt idx="486">
                        <c:v>33.10009765625</c:v>
                      </c:pt>
                      <c:pt idx="487">
                        <c:v>33.300048828125</c:v>
                      </c:pt>
                      <c:pt idx="488">
                        <c:v>33.300048828125</c:v>
                      </c:pt>
                      <c:pt idx="489">
                        <c:v>33.300048828125</c:v>
                      </c:pt>
                      <c:pt idx="490">
                        <c:v>33.300048828125</c:v>
                      </c:pt>
                      <c:pt idx="491">
                        <c:v>33.300048828125</c:v>
                      </c:pt>
                      <c:pt idx="492">
                        <c:v>33.2001953125</c:v>
                      </c:pt>
                      <c:pt idx="493">
                        <c:v>33.2001953125</c:v>
                      </c:pt>
                      <c:pt idx="494">
                        <c:v>33.10009765625</c:v>
                      </c:pt>
                      <c:pt idx="495">
                        <c:v>33.10009765625</c:v>
                      </c:pt>
                      <c:pt idx="496">
                        <c:v>33.10009765625</c:v>
                      </c:pt>
                      <c:pt idx="497">
                        <c:v>33.10009765625</c:v>
                      </c:pt>
                      <c:pt idx="498">
                        <c:v>33.2001953125</c:v>
                      </c:pt>
                      <c:pt idx="499">
                        <c:v>33.10009765625</c:v>
                      </c:pt>
                      <c:pt idx="500">
                        <c:v>33.10009765625</c:v>
                      </c:pt>
                      <c:pt idx="501">
                        <c:v>33.10009765625</c:v>
                      </c:pt>
                      <c:pt idx="502">
                        <c:v>33.10009765625</c:v>
                      </c:pt>
                      <c:pt idx="503">
                        <c:v>33.000244140625</c:v>
                      </c:pt>
                      <c:pt idx="504">
                        <c:v>33.000244140625</c:v>
                      </c:pt>
                      <c:pt idx="505">
                        <c:v>33.10009765625</c:v>
                      </c:pt>
                      <c:pt idx="506">
                        <c:v>33.10009765625</c:v>
                      </c:pt>
                      <c:pt idx="507">
                        <c:v>33.10009765625</c:v>
                      </c:pt>
                      <c:pt idx="508">
                        <c:v>33.10009765625</c:v>
                      </c:pt>
                      <c:pt idx="509">
                        <c:v>33.000244140625</c:v>
                      </c:pt>
                      <c:pt idx="510">
                        <c:v>33.10009765625</c:v>
                      </c:pt>
                      <c:pt idx="511">
                        <c:v>33.000244140625</c:v>
                      </c:pt>
                      <c:pt idx="512">
                        <c:v>33.000244140625</c:v>
                      </c:pt>
                      <c:pt idx="513">
                        <c:v>32.900146484375</c:v>
                      </c:pt>
                      <c:pt idx="514">
                        <c:v>33.000244140625</c:v>
                      </c:pt>
                      <c:pt idx="515">
                        <c:v>32.900146484375</c:v>
                      </c:pt>
                      <c:pt idx="516">
                        <c:v>32.900146484375</c:v>
                      </c:pt>
                      <c:pt idx="517">
                        <c:v>32.800048828125</c:v>
                      </c:pt>
                      <c:pt idx="518">
                        <c:v>32.900146484375</c:v>
                      </c:pt>
                      <c:pt idx="519">
                        <c:v>32.800048828125</c:v>
                      </c:pt>
                      <c:pt idx="520">
                        <c:v>32.900146484375</c:v>
                      </c:pt>
                      <c:pt idx="521">
                        <c:v>32.800048828125</c:v>
                      </c:pt>
                      <c:pt idx="522">
                        <c:v>32.800048828125</c:v>
                      </c:pt>
                      <c:pt idx="523">
                        <c:v>32.7001953125</c:v>
                      </c:pt>
                      <c:pt idx="524">
                        <c:v>32.900146484375</c:v>
                      </c:pt>
                      <c:pt idx="525">
                        <c:v>32.800048828125</c:v>
                      </c:pt>
                      <c:pt idx="526">
                        <c:v>32.800048828125</c:v>
                      </c:pt>
                      <c:pt idx="527">
                        <c:v>32.800048828125</c:v>
                      </c:pt>
                      <c:pt idx="528">
                        <c:v>32.800048828125</c:v>
                      </c:pt>
                      <c:pt idx="529">
                        <c:v>32.7001953125</c:v>
                      </c:pt>
                      <c:pt idx="530">
                        <c:v>32.7001953125</c:v>
                      </c:pt>
                      <c:pt idx="531">
                        <c:v>32.7001953125</c:v>
                      </c:pt>
                      <c:pt idx="532">
                        <c:v>32.7001953125</c:v>
                      </c:pt>
                      <c:pt idx="533">
                        <c:v>32.7001953125</c:v>
                      </c:pt>
                      <c:pt idx="534">
                        <c:v>32.7001953125</c:v>
                      </c:pt>
                      <c:pt idx="535">
                        <c:v>32.60009765625</c:v>
                      </c:pt>
                      <c:pt idx="536">
                        <c:v>32.60009765625</c:v>
                      </c:pt>
                      <c:pt idx="537">
                        <c:v>32.60009765625</c:v>
                      </c:pt>
                      <c:pt idx="538">
                        <c:v>32.500244140625</c:v>
                      </c:pt>
                      <c:pt idx="539">
                        <c:v>32.500244140625</c:v>
                      </c:pt>
                      <c:pt idx="540">
                        <c:v>32.500244140625</c:v>
                      </c:pt>
                      <c:pt idx="541">
                        <c:v>32.500244140625</c:v>
                      </c:pt>
                      <c:pt idx="542">
                        <c:v>32.500244140625</c:v>
                      </c:pt>
                      <c:pt idx="543">
                        <c:v>32.400146484375</c:v>
                      </c:pt>
                      <c:pt idx="544">
                        <c:v>32.500244140625</c:v>
                      </c:pt>
                      <c:pt idx="545">
                        <c:v>32.400146484375</c:v>
                      </c:pt>
                      <c:pt idx="546">
                        <c:v>32.400146484375</c:v>
                      </c:pt>
                      <c:pt idx="547">
                        <c:v>32.400146484375</c:v>
                      </c:pt>
                      <c:pt idx="548">
                        <c:v>32.400146484375</c:v>
                      </c:pt>
                      <c:pt idx="549">
                        <c:v>32.400146484375</c:v>
                      </c:pt>
                      <c:pt idx="550">
                        <c:v>32.30029296875</c:v>
                      </c:pt>
                      <c:pt idx="551">
                        <c:v>32.400146484375</c:v>
                      </c:pt>
                      <c:pt idx="552">
                        <c:v>32.30029296875</c:v>
                      </c:pt>
                      <c:pt idx="553">
                        <c:v>32.30029296875</c:v>
                      </c:pt>
                      <c:pt idx="554">
                        <c:v>32.30029296875</c:v>
                      </c:pt>
                      <c:pt idx="555">
                        <c:v>32.30029296875</c:v>
                      </c:pt>
                      <c:pt idx="556">
                        <c:v>32.30029296875</c:v>
                      </c:pt>
                      <c:pt idx="557">
                        <c:v>32.2001953125</c:v>
                      </c:pt>
                      <c:pt idx="558">
                        <c:v>32.30029296875</c:v>
                      </c:pt>
                      <c:pt idx="559">
                        <c:v>32.2001953125</c:v>
                      </c:pt>
                      <c:pt idx="560">
                        <c:v>32.10009765625</c:v>
                      </c:pt>
                      <c:pt idx="561">
                        <c:v>32.10009765625</c:v>
                      </c:pt>
                      <c:pt idx="562">
                        <c:v>32.10009765625</c:v>
                      </c:pt>
                      <c:pt idx="563">
                        <c:v>32.000244140625</c:v>
                      </c:pt>
                      <c:pt idx="564">
                        <c:v>32.10009765625</c:v>
                      </c:pt>
                      <c:pt idx="565">
                        <c:v>32.000244140625</c:v>
                      </c:pt>
                      <c:pt idx="566">
                        <c:v>32.10009765625</c:v>
                      </c:pt>
                      <c:pt idx="567">
                        <c:v>32.000244140625</c:v>
                      </c:pt>
                      <c:pt idx="568">
                        <c:v>32.000244140625</c:v>
                      </c:pt>
                      <c:pt idx="569">
                        <c:v>32.000244140625</c:v>
                      </c:pt>
                      <c:pt idx="570">
                        <c:v>32.000244140625</c:v>
                      </c:pt>
                      <c:pt idx="571">
                        <c:v>31.89990234375</c:v>
                      </c:pt>
                      <c:pt idx="572">
                        <c:v>31.7998046875</c:v>
                      </c:pt>
                      <c:pt idx="573">
                        <c:v>31.7998046875</c:v>
                      </c:pt>
                      <c:pt idx="574">
                        <c:v>31.7998046875</c:v>
                      </c:pt>
                      <c:pt idx="575">
                        <c:v>31.7998046875</c:v>
                      </c:pt>
                      <c:pt idx="576">
                        <c:v>31.69970703125</c:v>
                      </c:pt>
                      <c:pt idx="577">
                        <c:v>31.69970703125</c:v>
                      </c:pt>
                      <c:pt idx="578">
                        <c:v>31.7998046875</c:v>
                      </c:pt>
                      <c:pt idx="579">
                        <c:v>31.69970703125</c:v>
                      </c:pt>
                      <c:pt idx="580">
                        <c:v>31.599853515625</c:v>
                      </c:pt>
                      <c:pt idx="581">
                        <c:v>31.69970703125</c:v>
                      </c:pt>
                      <c:pt idx="582">
                        <c:v>31.69970703125</c:v>
                      </c:pt>
                      <c:pt idx="583">
                        <c:v>31.599853515625</c:v>
                      </c:pt>
                      <c:pt idx="584">
                        <c:v>31.499755859375</c:v>
                      </c:pt>
                      <c:pt idx="585">
                        <c:v>31.499755859375</c:v>
                      </c:pt>
                      <c:pt idx="586">
                        <c:v>31.39990234375</c:v>
                      </c:pt>
                      <c:pt idx="587">
                        <c:v>31.2998046875</c:v>
                      </c:pt>
                      <c:pt idx="588">
                        <c:v>31.39990234375</c:v>
                      </c:pt>
                      <c:pt idx="589">
                        <c:v>31.2998046875</c:v>
                      </c:pt>
                      <c:pt idx="590">
                        <c:v>31.499755859375</c:v>
                      </c:pt>
                      <c:pt idx="591">
                        <c:v>31.2998046875</c:v>
                      </c:pt>
                      <c:pt idx="592">
                        <c:v>31.2998046875</c:v>
                      </c:pt>
                      <c:pt idx="593">
                        <c:v>31.2998046875</c:v>
                      </c:pt>
                      <c:pt idx="594">
                        <c:v>31.2998046875</c:v>
                      </c:pt>
                      <c:pt idx="595">
                        <c:v>31.19970703125</c:v>
                      </c:pt>
                      <c:pt idx="596">
                        <c:v>31.2998046875</c:v>
                      </c:pt>
                      <c:pt idx="597">
                        <c:v>31.2998046875</c:v>
                      </c:pt>
                      <c:pt idx="598">
                        <c:v>31.2998046875</c:v>
                      </c:pt>
                      <c:pt idx="599">
                        <c:v>31.2998046875</c:v>
                      </c:pt>
                      <c:pt idx="600">
                        <c:v>31.19970703125</c:v>
                      </c:pt>
                      <c:pt idx="601">
                        <c:v>31.19970703125</c:v>
                      </c:pt>
                      <c:pt idx="602">
                        <c:v>31.19970703125</c:v>
                      </c:pt>
                      <c:pt idx="603">
                        <c:v>31.19970703125</c:v>
                      </c:pt>
                      <c:pt idx="604">
                        <c:v>31.099853515625</c:v>
                      </c:pt>
                      <c:pt idx="605">
                        <c:v>31.099853515625</c:v>
                      </c:pt>
                      <c:pt idx="606">
                        <c:v>31.099853515625</c:v>
                      </c:pt>
                      <c:pt idx="607">
                        <c:v>30.999755859375</c:v>
                      </c:pt>
                      <c:pt idx="608">
                        <c:v>31.099853515625</c:v>
                      </c:pt>
                      <c:pt idx="609">
                        <c:v>30.999755859375</c:v>
                      </c:pt>
                      <c:pt idx="610">
                        <c:v>30.999755859375</c:v>
                      </c:pt>
                      <c:pt idx="611">
                        <c:v>30.999755859375</c:v>
                      </c:pt>
                      <c:pt idx="612">
                        <c:v>30.89990234375</c:v>
                      </c:pt>
                      <c:pt idx="613">
                        <c:v>30.89990234375</c:v>
                      </c:pt>
                      <c:pt idx="614">
                        <c:v>30.89990234375</c:v>
                      </c:pt>
                      <c:pt idx="615">
                        <c:v>30.999755859375</c:v>
                      </c:pt>
                      <c:pt idx="616">
                        <c:v>30.89990234375</c:v>
                      </c:pt>
                      <c:pt idx="617">
                        <c:v>30.89990234375</c:v>
                      </c:pt>
                      <c:pt idx="618">
                        <c:v>30.7998046875</c:v>
                      </c:pt>
                      <c:pt idx="619">
                        <c:v>30.7998046875</c:v>
                      </c:pt>
                      <c:pt idx="620">
                        <c:v>30.7998046875</c:v>
                      </c:pt>
                      <c:pt idx="621">
                        <c:v>30.7998046875</c:v>
                      </c:pt>
                      <c:pt idx="622">
                        <c:v>30.699951171875</c:v>
                      </c:pt>
                      <c:pt idx="623">
                        <c:v>30.699951171875</c:v>
                      </c:pt>
                      <c:pt idx="624">
                        <c:v>30.699951171875</c:v>
                      </c:pt>
                      <c:pt idx="625">
                        <c:v>30.599853515625</c:v>
                      </c:pt>
                      <c:pt idx="626">
                        <c:v>30.699951171875</c:v>
                      </c:pt>
                      <c:pt idx="627">
                        <c:v>30.599853515625</c:v>
                      </c:pt>
                      <c:pt idx="628">
                        <c:v>30.599853515625</c:v>
                      </c:pt>
                      <c:pt idx="629">
                        <c:v>30.599853515625</c:v>
                      </c:pt>
                      <c:pt idx="630">
                        <c:v>30.499755859375</c:v>
                      </c:pt>
                      <c:pt idx="631">
                        <c:v>30.599853515625</c:v>
                      </c:pt>
                      <c:pt idx="632">
                        <c:v>30.499755859375</c:v>
                      </c:pt>
                      <c:pt idx="633">
                        <c:v>30.39990234375</c:v>
                      </c:pt>
                      <c:pt idx="634">
                        <c:v>30.39990234375</c:v>
                      </c:pt>
                      <c:pt idx="635">
                        <c:v>30.39990234375</c:v>
                      </c:pt>
                      <c:pt idx="636">
                        <c:v>30.39990234375</c:v>
                      </c:pt>
                      <c:pt idx="637">
                        <c:v>30.2998046875</c:v>
                      </c:pt>
                      <c:pt idx="638">
                        <c:v>30.2998046875</c:v>
                      </c:pt>
                      <c:pt idx="639">
                        <c:v>30.2998046875</c:v>
                      </c:pt>
                      <c:pt idx="640">
                        <c:v>30.2998046875</c:v>
                      </c:pt>
                      <c:pt idx="641">
                        <c:v>30.199951171875</c:v>
                      </c:pt>
                      <c:pt idx="642">
                        <c:v>30.199951171875</c:v>
                      </c:pt>
                      <c:pt idx="643">
                        <c:v>30.199951171875</c:v>
                      </c:pt>
                      <c:pt idx="644">
                        <c:v>30.199951171875</c:v>
                      </c:pt>
                      <c:pt idx="645">
                        <c:v>30.199951171875</c:v>
                      </c:pt>
                      <c:pt idx="646">
                        <c:v>30.199951171875</c:v>
                      </c:pt>
                      <c:pt idx="647">
                        <c:v>30.199951171875</c:v>
                      </c:pt>
                      <c:pt idx="648">
                        <c:v>30.099853515625</c:v>
                      </c:pt>
                      <c:pt idx="649">
                        <c:v>30.099853515625</c:v>
                      </c:pt>
                      <c:pt idx="650">
                        <c:v>29.999755859375</c:v>
                      </c:pt>
                      <c:pt idx="651">
                        <c:v>29.999755859375</c:v>
                      </c:pt>
                      <c:pt idx="652">
                        <c:v>29.999755859375</c:v>
                      </c:pt>
                      <c:pt idx="653">
                        <c:v>29.999755859375</c:v>
                      </c:pt>
                      <c:pt idx="654">
                        <c:v>29.89990234375</c:v>
                      </c:pt>
                      <c:pt idx="655">
                        <c:v>29.89990234375</c:v>
                      </c:pt>
                      <c:pt idx="656">
                        <c:v>30.099853515625</c:v>
                      </c:pt>
                      <c:pt idx="657">
                        <c:v>29.999755859375</c:v>
                      </c:pt>
                      <c:pt idx="658">
                        <c:v>29.999755859375</c:v>
                      </c:pt>
                      <c:pt idx="659">
                        <c:v>29.999755859375</c:v>
                      </c:pt>
                      <c:pt idx="660">
                        <c:v>29.999755859375</c:v>
                      </c:pt>
                      <c:pt idx="661">
                        <c:v>29.999755859375</c:v>
                      </c:pt>
                      <c:pt idx="662">
                        <c:v>29.699951171875</c:v>
                      </c:pt>
                      <c:pt idx="663">
                        <c:v>29.699951171875</c:v>
                      </c:pt>
                      <c:pt idx="664">
                        <c:v>29.699951171875</c:v>
                      </c:pt>
                      <c:pt idx="665">
                        <c:v>29.699951171875</c:v>
                      </c:pt>
                      <c:pt idx="666">
                        <c:v>29.699951171875</c:v>
                      </c:pt>
                      <c:pt idx="667">
                        <c:v>29.599853515625</c:v>
                      </c:pt>
                      <c:pt idx="668">
                        <c:v>29.699951171875</c:v>
                      </c:pt>
                      <c:pt idx="669">
                        <c:v>29.699951171875</c:v>
                      </c:pt>
                      <c:pt idx="670">
                        <c:v>29.699951171875</c:v>
                      </c:pt>
                      <c:pt idx="671">
                        <c:v>29.599853515625</c:v>
                      </c:pt>
                      <c:pt idx="672">
                        <c:v>29.599853515625</c:v>
                      </c:pt>
                      <c:pt idx="673">
                        <c:v>29.599853515625</c:v>
                      </c:pt>
                      <c:pt idx="674">
                        <c:v>29.599853515625</c:v>
                      </c:pt>
                      <c:pt idx="675">
                        <c:v>29.5</c:v>
                      </c:pt>
                      <c:pt idx="676">
                        <c:v>29.5</c:v>
                      </c:pt>
                      <c:pt idx="677">
                        <c:v>29.5</c:v>
                      </c:pt>
                      <c:pt idx="678">
                        <c:v>29.5</c:v>
                      </c:pt>
                      <c:pt idx="679">
                        <c:v>29.5</c:v>
                      </c:pt>
                      <c:pt idx="680">
                        <c:v>29.39990234375</c:v>
                      </c:pt>
                      <c:pt idx="681">
                        <c:v>29.2998046875</c:v>
                      </c:pt>
                      <c:pt idx="682">
                        <c:v>29.2998046875</c:v>
                      </c:pt>
                      <c:pt idx="683">
                        <c:v>29.2998046875</c:v>
                      </c:pt>
                      <c:pt idx="684">
                        <c:v>29.2998046875</c:v>
                      </c:pt>
                      <c:pt idx="685">
                        <c:v>29.2998046875</c:v>
                      </c:pt>
                      <c:pt idx="686">
                        <c:v>29.39990234375</c:v>
                      </c:pt>
                      <c:pt idx="687">
                        <c:v>29.5</c:v>
                      </c:pt>
                      <c:pt idx="688">
                        <c:v>29.39990234375</c:v>
                      </c:pt>
                      <c:pt idx="689">
                        <c:v>29.39990234375</c:v>
                      </c:pt>
                      <c:pt idx="690">
                        <c:v>29.39990234375</c:v>
                      </c:pt>
                      <c:pt idx="691">
                        <c:v>29.2998046875</c:v>
                      </c:pt>
                      <c:pt idx="692">
                        <c:v>29.099853515625</c:v>
                      </c:pt>
                      <c:pt idx="693">
                        <c:v>29.199951171875</c:v>
                      </c:pt>
                      <c:pt idx="694">
                        <c:v>29.099853515625</c:v>
                      </c:pt>
                      <c:pt idx="695">
                        <c:v>29.099853515625</c:v>
                      </c:pt>
                      <c:pt idx="696">
                        <c:v>29.099853515625</c:v>
                      </c:pt>
                      <c:pt idx="697">
                        <c:v>29.099853515625</c:v>
                      </c:pt>
                      <c:pt idx="698">
                        <c:v>29.099853515625</c:v>
                      </c:pt>
                      <c:pt idx="699">
                        <c:v>29.099853515625</c:v>
                      </c:pt>
                      <c:pt idx="700">
                        <c:v>29</c:v>
                      </c:pt>
                      <c:pt idx="701">
                        <c:v>29</c:v>
                      </c:pt>
                      <c:pt idx="702">
                        <c:v>29</c:v>
                      </c:pt>
                      <c:pt idx="703">
                        <c:v>29</c:v>
                      </c:pt>
                      <c:pt idx="704">
                        <c:v>28.89990234375</c:v>
                      </c:pt>
                      <c:pt idx="705">
                        <c:v>28.89990234375</c:v>
                      </c:pt>
                      <c:pt idx="706">
                        <c:v>28.7998046875</c:v>
                      </c:pt>
                      <c:pt idx="707">
                        <c:v>28.7998046875</c:v>
                      </c:pt>
                      <c:pt idx="708">
                        <c:v>28.7998046875</c:v>
                      </c:pt>
                      <c:pt idx="709">
                        <c:v>28.7998046875</c:v>
                      </c:pt>
                      <c:pt idx="710">
                        <c:v>28.7998046875</c:v>
                      </c:pt>
                      <c:pt idx="711">
                        <c:v>28.7998046875</c:v>
                      </c:pt>
                      <c:pt idx="712">
                        <c:v>28.699951171875</c:v>
                      </c:pt>
                      <c:pt idx="713">
                        <c:v>28.699951171875</c:v>
                      </c:pt>
                      <c:pt idx="714">
                        <c:v>28.699951171875</c:v>
                      </c:pt>
                      <c:pt idx="715">
                        <c:v>28.699951171875</c:v>
                      </c:pt>
                      <c:pt idx="716">
                        <c:v>28.7998046875</c:v>
                      </c:pt>
                      <c:pt idx="717">
                        <c:v>28.699951171875</c:v>
                      </c:pt>
                      <c:pt idx="718">
                        <c:v>28.7998046875</c:v>
                      </c:pt>
                      <c:pt idx="719">
                        <c:v>28.699951171875</c:v>
                      </c:pt>
                      <c:pt idx="720">
                        <c:v>28.699951171875</c:v>
                      </c:pt>
                      <c:pt idx="721">
                        <c:v>28.699951171875</c:v>
                      </c:pt>
                      <c:pt idx="722">
                        <c:v>28.699951171875</c:v>
                      </c:pt>
                      <c:pt idx="723">
                        <c:v>28.599853515625</c:v>
                      </c:pt>
                      <c:pt idx="724">
                        <c:v>28.599853515625</c:v>
                      </c:pt>
                      <c:pt idx="725">
                        <c:v>28.699951171875</c:v>
                      </c:pt>
                      <c:pt idx="726">
                        <c:v>28.599853515625</c:v>
                      </c:pt>
                      <c:pt idx="727">
                        <c:v>28.5</c:v>
                      </c:pt>
                      <c:pt idx="728">
                        <c:v>28.5</c:v>
                      </c:pt>
                      <c:pt idx="729">
                        <c:v>28.5</c:v>
                      </c:pt>
                      <c:pt idx="730">
                        <c:v>28.5</c:v>
                      </c:pt>
                      <c:pt idx="731">
                        <c:v>28.5</c:v>
                      </c:pt>
                      <c:pt idx="732">
                        <c:v>28.39990234375</c:v>
                      </c:pt>
                      <c:pt idx="733">
                        <c:v>28.39990234375</c:v>
                      </c:pt>
                      <c:pt idx="734">
                        <c:v>28.39990234375</c:v>
                      </c:pt>
                      <c:pt idx="735">
                        <c:v>28.39990234375</c:v>
                      </c:pt>
                      <c:pt idx="736">
                        <c:v>28.39990234375</c:v>
                      </c:pt>
                      <c:pt idx="737">
                        <c:v>28.39990234375</c:v>
                      </c:pt>
                      <c:pt idx="738">
                        <c:v>28.2998046875</c:v>
                      </c:pt>
                      <c:pt idx="739">
                        <c:v>28.39990234375</c:v>
                      </c:pt>
                      <c:pt idx="740">
                        <c:v>28.39990234375</c:v>
                      </c:pt>
                      <c:pt idx="741">
                        <c:v>28.199951171875</c:v>
                      </c:pt>
                      <c:pt idx="742">
                        <c:v>28.199951171875</c:v>
                      </c:pt>
                      <c:pt idx="743">
                        <c:v>28.199951171875</c:v>
                      </c:pt>
                      <c:pt idx="744">
                        <c:v>28.099853515625</c:v>
                      </c:pt>
                      <c:pt idx="745">
                        <c:v>28.099853515625</c:v>
                      </c:pt>
                      <c:pt idx="746">
                        <c:v>28.199951171875</c:v>
                      </c:pt>
                      <c:pt idx="747">
                        <c:v>28.199951171875</c:v>
                      </c:pt>
                      <c:pt idx="748">
                        <c:v>28.199951171875</c:v>
                      </c:pt>
                      <c:pt idx="749">
                        <c:v>28.199951171875</c:v>
                      </c:pt>
                      <c:pt idx="750">
                        <c:v>28.199951171875</c:v>
                      </c:pt>
                      <c:pt idx="751">
                        <c:v>28.099853515625</c:v>
                      </c:pt>
                      <c:pt idx="752">
                        <c:v>28.099853515625</c:v>
                      </c:pt>
                      <c:pt idx="753">
                        <c:v>28.099853515625</c:v>
                      </c:pt>
                      <c:pt idx="754">
                        <c:v>28.099853515625</c:v>
                      </c:pt>
                      <c:pt idx="755">
                        <c:v>28</c:v>
                      </c:pt>
                      <c:pt idx="756">
                        <c:v>28</c:v>
                      </c:pt>
                      <c:pt idx="757">
                        <c:v>28</c:v>
                      </c:pt>
                      <c:pt idx="758">
                        <c:v>28</c:v>
                      </c:pt>
                      <c:pt idx="759">
                        <c:v>28</c:v>
                      </c:pt>
                      <c:pt idx="760">
                        <c:v>28</c:v>
                      </c:pt>
                      <c:pt idx="761">
                        <c:v>28</c:v>
                      </c:pt>
                      <c:pt idx="762">
                        <c:v>28</c:v>
                      </c:pt>
                      <c:pt idx="763">
                        <c:v>27.89990234375</c:v>
                      </c:pt>
                      <c:pt idx="764">
                        <c:v>28</c:v>
                      </c:pt>
                      <c:pt idx="765">
                        <c:v>27.89990234375</c:v>
                      </c:pt>
                      <c:pt idx="766">
                        <c:v>27.89990234375</c:v>
                      </c:pt>
                      <c:pt idx="767">
                        <c:v>27.89990234375</c:v>
                      </c:pt>
                      <c:pt idx="768">
                        <c:v>27.89990234375</c:v>
                      </c:pt>
                      <c:pt idx="769">
                        <c:v>27.800048828125</c:v>
                      </c:pt>
                      <c:pt idx="770">
                        <c:v>27.800048828125</c:v>
                      </c:pt>
                      <c:pt idx="771">
                        <c:v>27.800048828125</c:v>
                      </c:pt>
                      <c:pt idx="772">
                        <c:v>27.800048828125</c:v>
                      </c:pt>
                      <c:pt idx="773">
                        <c:v>27.699951171875</c:v>
                      </c:pt>
                      <c:pt idx="774">
                        <c:v>27.699951171875</c:v>
                      </c:pt>
                      <c:pt idx="775">
                        <c:v>27.699951171875</c:v>
                      </c:pt>
                      <c:pt idx="776">
                        <c:v>27.89990234375</c:v>
                      </c:pt>
                      <c:pt idx="777">
                        <c:v>27.800048828125</c:v>
                      </c:pt>
                      <c:pt idx="778">
                        <c:v>27.800048828125</c:v>
                      </c:pt>
                      <c:pt idx="779">
                        <c:v>27.800048828125</c:v>
                      </c:pt>
                      <c:pt idx="780">
                        <c:v>27.800048828125</c:v>
                      </c:pt>
                      <c:pt idx="781">
                        <c:v>27.699951171875</c:v>
                      </c:pt>
                      <c:pt idx="782">
                        <c:v>27.699951171875</c:v>
                      </c:pt>
                      <c:pt idx="783">
                        <c:v>27.699951171875</c:v>
                      </c:pt>
                      <c:pt idx="784">
                        <c:v>27.699951171875</c:v>
                      </c:pt>
                      <c:pt idx="785">
                        <c:v>27.599853515625</c:v>
                      </c:pt>
                      <c:pt idx="786">
                        <c:v>27.599853515625</c:v>
                      </c:pt>
                      <c:pt idx="787">
                        <c:v>27.599853515625</c:v>
                      </c:pt>
                      <c:pt idx="788">
                        <c:v>27.599853515625</c:v>
                      </c:pt>
                      <c:pt idx="789">
                        <c:v>27.599853515625</c:v>
                      </c:pt>
                      <c:pt idx="790">
                        <c:v>27.599853515625</c:v>
                      </c:pt>
                      <c:pt idx="791">
                        <c:v>27.5</c:v>
                      </c:pt>
                      <c:pt idx="792">
                        <c:v>27.599853515625</c:v>
                      </c:pt>
                      <c:pt idx="793">
                        <c:v>27.5</c:v>
                      </c:pt>
                      <c:pt idx="794">
                        <c:v>27.39990234375</c:v>
                      </c:pt>
                      <c:pt idx="795">
                        <c:v>27.39990234375</c:v>
                      </c:pt>
                      <c:pt idx="796">
                        <c:v>27.39990234375</c:v>
                      </c:pt>
                      <c:pt idx="797">
                        <c:v>27.300048828125</c:v>
                      </c:pt>
                      <c:pt idx="798">
                        <c:v>27.300048828125</c:v>
                      </c:pt>
                      <c:pt idx="799">
                        <c:v>27.300048828125</c:v>
                      </c:pt>
                      <c:pt idx="800">
                        <c:v>27.39990234375</c:v>
                      </c:pt>
                      <c:pt idx="801">
                        <c:v>27.39990234375</c:v>
                      </c:pt>
                      <c:pt idx="802">
                        <c:v>27.39990234375</c:v>
                      </c:pt>
                      <c:pt idx="803">
                        <c:v>27.39990234375</c:v>
                      </c:pt>
                      <c:pt idx="804">
                        <c:v>27.39990234375</c:v>
                      </c:pt>
                      <c:pt idx="805">
                        <c:v>27.39990234375</c:v>
                      </c:pt>
                      <c:pt idx="806">
                        <c:v>27.199951171875</c:v>
                      </c:pt>
                      <c:pt idx="807">
                        <c:v>27.199951171875</c:v>
                      </c:pt>
                      <c:pt idx="808">
                        <c:v>27.199951171875</c:v>
                      </c:pt>
                      <c:pt idx="809">
                        <c:v>27.199951171875</c:v>
                      </c:pt>
                      <c:pt idx="810">
                        <c:v>27.199951171875</c:v>
                      </c:pt>
                      <c:pt idx="811">
                        <c:v>27.199951171875</c:v>
                      </c:pt>
                      <c:pt idx="812">
                        <c:v>27.199951171875</c:v>
                      </c:pt>
                      <c:pt idx="813">
                        <c:v>27.300048828125</c:v>
                      </c:pt>
                      <c:pt idx="814">
                        <c:v>27.199951171875</c:v>
                      </c:pt>
                      <c:pt idx="815">
                        <c:v>27.199951171875</c:v>
                      </c:pt>
                      <c:pt idx="816">
                        <c:v>27.199951171875</c:v>
                      </c:pt>
                      <c:pt idx="817">
                        <c:v>27.199951171875</c:v>
                      </c:pt>
                      <c:pt idx="818">
                        <c:v>27.199951171875</c:v>
                      </c:pt>
                      <c:pt idx="819">
                        <c:v>27.099853515625</c:v>
                      </c:pt>
                      <c:pt idx="820">
                        <c:v>27.099853515625</c:v>
                      </c:pt>
                      <c:pt idx="821">
                        <c:v>27</c:v>
                      </c:pt>
                      <c:pt idx="822">
                        <c:v>27</c:v>
                      </c:pt>
                      <c:pt idx="823">
                        <c:v>27</c:v>
                      </c:pt>
                      <c:pt idx="824">
                        <c:v>27.099853515625</c:v>
                      </c:pt>
                      <c:pt idx="825">
                        <c:v>27.099853515625</c:v>
                      </c:pt>
                      <c:pt idx="826">
                        <c:v>27.099853515625</c:v>
                      </c:pt>
                      <c:pt idx="827">
                        <c:v>27</c:v>
                      </c:pt>
                      <c:pt idx="828">
                        <c:v>27</c:v>
                      </c:pt>
                      <c:pt idx="829">
                        <c:v>27</c:v>
                      </c:pt>
                      <c:pt idx="830">
                        <c:v>27</c:v>
                      </c:pt>
                      <c:pt idx="831">
                        <c:v>26.89990234375</c:v>
                      </c:pt>
                      <c:pt idx="832">
                        <c:v>26.89990234375</c:v>
                      </c:pt>
                      <c:pt idx="833">
                        <c:v>26.89990234375</c:v>
                      </c:pt>
                      <c:pt idx="834">
                        <c:v>26.89990234375</c:v>
                      </c:pt>
                      <c:pt idx="835">
                        <c:v>26.800048828125</c:v>
                      </c:pt>
                      <c:pt idx="836">
                        <c:v>26.800048828125</c:v>
                      </c:pt>
                      <c:pt idx="837">
                        <c:v>27</c:v>
                      </c:pt>
                      <c:pt idx="838">
                        <c:v>26.89990234375</c:v>
                      </c:pt>
                      <c:pt idx="839">
                        <c:v>26.89990234375</c:v>
                      </c:pt>
                      <c:pt idx="840">
                        <c:v>26.89990234375</c:v>
                      </c:pt>
                      <c:pt idx="841">
                        <c:v>26.89990234375</c:v>
                      </c:pt>
                      <c:pt idx="842">
                        <c:v>26.800048828125</c:v>
                      </c:pt>
                      <c:pt idx="843">
                        <c:v>26.699951171875</c:v>
                      </c:pt>
                      <c:pt idx="844">
                        <c:v>26.699951171875</c:v>
                      </c:pt>
                      <c:pt idx="845">
                        <c:v>26.699951171875</c:v>
                      </c:pt>
                      <c:pt idx="846">
                        <c:v>26.599853515625</c:v>
                      </c:pt>
                      <c:pt idx="847">
                        <c:v>26.599853515625</c:v>
                      </c:pt>
                      <c:pt idx="848">
                        <c:v>26.599853515625</c:v>
                      </c:pt>
                      <c:pt idx="849">
                        <c:v>26.699951171875</c:v>
                      </c:pt>
                      <c:pt idx="850">
                        <c:v>26.599853515625</c:v>
                      </c:pt>
                      <c:pt idx="851">
                        <c:v>26.599853515625</c:v>
                      </c:pt>
                      <c:pt idx="852">
                        <c:v>26.599853515625</c:v>
                      </c:pt>
                      <c:pt idx="853">
                        <c:v>26.599853515625</c:v>
                      </c:pt>
                      <c:pt idx="854">
                        <c:v>26.599853515625</c:v>
                      </c:pt>
                      <c:pt idx="855">
                        <c:v>26.599853515625</c:v>
                      </c:pt>
                      <c:pt idx="856">
                        <c:v>26.599853515625</c:v>
                      </c:pt>
                      <c:pt idx="857">
                        <c:v>26.599853515625</c:v>
                      </c:pt>
                      <c:pt idx="858">
                        <c:v>26.599853515625</c:v>
                      </c:pt>
                      <c:pt idx="859">
                        <c:v>26.599853515625</c:v>
                      </c:pt>
                      <c:pt idx="860">
                        <c:v>26.5</c:v>
                      </c:pt>
                      <c:pt idx="861">
                        <c:v>26.39990234375</c:v>
                      </c:pt>
                      <c:pt idx="862">
                        <c:v>26.39990234375</c:v>
                      </c:pt>
                      <c:pt idx="863">
                        <c:v>26.39990234375</c:v>
                      </c:pt>
                      <c:pt idx="864">
                        <c:v>26.300048828125</c:v>
                      </c:pt>
                      <c:pt idx="865">
                        <c:v>26.300048828125</c:v>
                      </c:pt>
                      <c:pt idx="866">
                        <c:v>26.300048828125</c:v>
                      </c:pt>
                      <c:pt idx="867">
                        <c:v>26.39990234375</c:v>
                      </c:pt>
                      <c:pt idx="868">
                        <c:v>26.39990234375</c:v>
                      </c:pt>
                      <c:pt idx="869">
                        <c:v>26.39990234375</c:v>
                      </c:pt>
                      <c:pt idx="870">
                        <c:v>26.39990234375</c:v>
                      </c:pt>
                      <c:pt idx="871">
                        <c:v>26.39990234375</c:v>
                      </c:pt>
                      <c:pt idx="872">
                        <c:v>26.39990234375</c:v>
                      </c:pt>
                      <c:pt idx="873">
                        <c:v>26.39990234375</c:v>
                      </c:pt>
                      <c:pt idx="874">
                        <c:v>26.39990234375</c:v>
                      </c:pt>
                      <c:pt idx="875">
                        <c:v>26.300048828125</c:v>
                      </c:pt>
                      <c:pt idx="876">
                        <c:v>26.300048828125</c:v>
                      </c:pt>
                      <c:pt idx="877">
                        <c:v>26.300048828125</c:v>
                      </c:pt>
                      <c:pt idx="878">
                        <c:v>26.300048828125</c:v>
                      </c:pt>
                      <c:pt idx="879">
                        <c:v>26.300048828125</c:v>
                      </c:pt>
                      <c:pt idx="880">
                        <c:v>26.300048828125</c:v>
                      </c:pt>
                      <c:pt idx="881">
                        <c:v>26.300048828125</c:v>
                      </c:pt>
                      <c:pt idx="882">
                        <c:v>26.300048828125</c:v>
                      </c:pt>
                      <c:pt idx="883">
                        <c:v>26.199951171875</c:v>
                      </c:pt>
                      <c:pt idx="884">
                        <c:v>26.199951171875</c:v>
                      </c:pt>
                      <c:pt idx="885">
                        <c:v>26.300048828125</c:v>
                      </c:pt>
                      <c:pt idx="886">
                        <c:v>26.199951171875</c:v>
                      </c:pt>
                      <c:pt idx="887">
                        <c:v>26.199951171875</c:v>
                      </c:pt>
                      <c:pt idx="888">
                        <c:v>26.199951171875</c:v>
                      </c:pt>
                      <c:pt idx="889">
                        <c:v>26.10009765625</c:v>
                      </c:pt>
                      <c:pt idx="890">
                        <c:v>26.199951171875</c:v>
                      </c:pt>
                      <c:pt idx="891">
                        <c:v>26.10009765625</c:v>
                      </c:pt>
                      <c:pt idx="892">
                        <c:v>26.199951171875</c:v>
                      </c:pt>
                      <c:pt idx="893">
                        <c:v>26.10009765625</c:v>
                      </c:pt>
                      <c:pt idx="894">
                        <c:v>26.10009765625</c:v>
                      </c:pt>
                      <c:pt idx="895">
                        <c:v>26.10009765625</c:v>
                      </c:pt>
                      <c:pt idx="896">
                        <c:v>26.10009765625</c:v>
                      </c:pt>
                      <c:pt idx="897">
                        <c:v>26.10009765625</c:v>
                      </c:pt>
                      <c:pt idx="898">
                        <c:v>26</c:v>
                      </c:pt>
                      <c:pt idx="899">
                        <c:v>26</c:v>
                      </c:pt>
                      <c:pt idx="900">
                        <c:v>26</c:v>
                      </c:pt>
                      <c:pt idx="901">
                        <c:v>26</c:v>
                      </c:pt>
                      <c:pt idx="902">
                        <c:v>26</c:v>
                      </c:pt>
                      <c:pt idx="903">
                        <c:v>26</c:v>
                      </c:pt>
                      <c:pt idx="904">
                        <c:v>26</c:v>
                      </c:pt>
                      <c:pt idx="905">
                        <c:v>26</c:v>
                      </c:pt>
                      <c:pt idx="906">
                        <c:v>25.89990234375</c:v>
                      </c:pt>
                      <c:pt idx="907">
                        <c:v>26</c:v>
                      </c:pt>
                      <c:pt idx="908">
                        <c:v>26</c:v>
                      </c:pt>
                      <c:pt idx="909">
                        <c:v>26</c:v>
                      </c:pt>
                      <c:pt idx="910">
                        <c:v>26</c:v>
                      </c:pt>
                      <c:pt idx="911">
                        <c:v>26</c:v>
                      </c:pt>
                      <c:pt idx="912">
                        <c:v>26</c:v>
                      </c:pt>
                      <c:pt idx="913">
                        <c:v>26</c:v>
                      </c:pt>
                      <c:pt idx="914">
                        <c:v>26</c:v>
                      </c:pt>
                      <c:pt idx="915">
                        <c:v>25.89990234375</c:v>
                      </c:pt>
                      <c:pt idx="916">
                        <c:v>25.89990234375</c:v>
                      </c:pt>
                      <c:pt idx="917">
                        <c:v>25.800048828125</c:v>
                      </c:pt>
                      <c:pt idx="918">
                        <c:v>25.800048828125</c:v>
                      </c:pt>
                      <c:pt idx="919">
                        <c:v>25.800048828125</c:v>
                      </c:pt>
                      <c:pt idx="920">
                        <c:v>26</c:v>
                      </c:pt>
                      <c:pt idx="921">
                        <c:v>25.89990234375</c:v>
                      </c:pt>
                      <c:pt idx="922">
                        <c:v>25.89990234375</c:v>
                      </c:pt>
                      <c:pt idx="923">
                        <c:v>25.89990234375</c:v>
                      </c:pt>
                      <c:pt idx="924">
                        <c:v>25.89990234375</c:v>
                      </c:pt>
                      <c:pt idx="925">
                        <c:v>25.89990234375</c:v>
                      </c:pt>
                      <c:pt idx="926">
                        <c:v>25.89990234375</c:v>
                      </c:pt>
                      <c:pt idx="927">
                        <c:v>25.800048828125</c:v>
                      </c:pt>
                      <c:pt idx="928">
                        <c:v>25.800048828125</c:v>
                      </c:pt>
                      <c:pt idx="929">
                        <c:v>25.699951171875</c:v>
                      </c:pt>
                      <c:pt idx="930">
                        <c:v>25.800048828125</c:v>
                      </c:pt>
                      <c:pt idx="931">
                        <c:v>25.699951171875</c:v>
                      </c:pt>
                      <c:pt idx="932">
                        <c:v>25.699951171875</c:v>
                      </c:pt>
                      <c:pt idx="933">
                        <c:v>25.800048828125</c:v>
                      </c:pt>
                      <c:pt idx="934">
                        <c:v>25.699951171875</c:v>
                      </c:pt>
                      <c:pt idx="935">
                        <c:v>25.699951171875</c:v>
                      </c:pt>
                      <c:pt idx="936">
                        <c:v>25.699951171875</c:v>
                      </c:pt>
                      <c:pt idx="937">
                        <c:v>25.699951171875</c:v>
                      </c:pt>
                      <c:pt idx="938">
                        <c:v>25.60009765625</c:v>
                      </c:pt>
                      <c:pt idx="939">
                        <c:v>25.60009765625</c:v>
                      </c:pt>
                      <c:pt idx="940">
                        <c:v>25.60009765625</c:v>
                      </c:pt>
                      <c:pt idx="941">
                        <c:v>25.60009765625</c:v>
                      </c:pt>
                      <c:pt idx="942">
                        <c:v>25.60009765625</c:v>
                      </c:pt>
                      <c:pt idx="943">
                        <c:v>25.60009765625</c:v>
                      </c:pt>
                      <c:pt idx="944">
                        <c:v>25.60009765625</c:v>
                      </c:pt>
                      <c:pt idx="945">
                        <c:v>25.699951171875</c:v>
                      </c:pt>
                      <c:pt idx="946">
                        <c:v>25.699951171875</c:v>
                      </c:pt>
                      <c:pt idx="947">
                        <c:v>25.60009765625</c:v>
                      </c:pt>
                      <c:pt idx="948">
                        <c:v>25.60009765625</c:v>
                      </c:pt>
                      <c:pt idx="949">
                        <c:v>25.60009765625</c:v>
                      </c:pt>
                      <c:pt idx="950">
                        <c:v>25.60009765625</c:v>
                      </c:pt>
                      <c:pt idx="951">
                        <c:v>25.5</c:v>
                      </c:pt>
                      <c:pt idx="952">
                        <c:v>25.39990234375</c:v>
                      </c:pt>
                      <c:pt idx="953">
                        <c:v>25.5</c:v>
                      </c:pt>
                      <c:pt idx="954">
                        <c:v>25.39990234375</c:v>
                      </c:pt>
                      <c:pt idx="955">
                        <c:v>25.39990234375</c:v>
                      </c:pt>
                      <c:pt idx="956">
                        <c:v>25.39990234375</c:v>
                      </c:pt>
                      <c:pt idx="957">
                        <c:v>25.60009765625</c:v>
                      </c:pt>
                      <c:pt idx="958">
                        <c:v>25.60009765625</c:v>
                      </c:pt>
                      <c:pt idx="959">
                        <c:v>25.60009765625</c:v>
                      </c:pt>
                      <c:pt idx="960">
                        <c:v>25.5</c:v>
                      </c:pt>
                      <c:pt idx="961">
                        <c:v>25.5</c:v>
                      </c:pt>
                      <c:pt idx="962">
                        <c:v>25.5</c:v>
                      </c:pt>
                      <c:pt idx="963">
                        <c:v>25.5</c:v>
                      </c:pt>
                      <c:pt idx="964">
                        <c:v>25.39990234375</c:v>
                      </c:pt>
                      <c:pt idx="965">
                        <c:v>25.39990234375</c:v>
                      </c:pt>
                      <c:pt idx="966">
                        <c:v>25.39990234375</c:v>
                      </c:pt>
                      <c:pt idx="967">
                        <c:v>25.39990234375</c:v>
                      </c:pt>
                      <c:pt idx="968">
                        <c:v>25.39990234375</c:v>
                      </c:pt>
                      <c:pt idx="969">
                        <c:v>25.300048828125</c:v>
                      </c:pt>
                      <c:pt idx="970">
                        <c:v>25.300048828125</c:v>
                      </c:pt>
                      <c:pt idx="971">
                        <c:v>25.199951171875</c:v>
                      </c:pt>
                      <c:pt idx="972">
                        <c:v>25.199951171875</c:v>
                      </c:pt>
                      <c:pt idx="973">
                        <c:v>25.199951171875</c:v>
                      </c:pt>
                      <c:pt idx="974">
                        <c:v>25.199951171875</c:v>
                      </c:pt>
                      <c:pt idx="975">
                        <c:v>25.300048828125</c:v>
                      </c:pt>
                      <c:pt idx="976">
                        <c:v>25.300048828125</c:v>
                      </c:pt>
                      <c:pt idx="977">
                        <c:v>25.300048828125</c:v>
                      </c:pt>
                      <c:pt idx="978">
                        <c:v>25.199951171875</c:v>
                      </c:pt>
                      <c:pt idx="979">
                        <c:v>25.300048828125</c:v>
                      </c:pt>
                      <c:pt idx="980">
                        <c:v>25.199951171875</c:v>
                      </c:pt>
                      <c:pt idx="981">
                        <c:v>25.300048828125</c:v>
                      </c:pt>
                      <c:pt idx="982">
                        <c:v>25.199951171875</c:v>
                      </c:pt>
                      <c:pt idx="983">
                        <c:v>25.199951171875</c:v>
                      </c:pt>
                      <c:pt idx="984">
                        <c:v>25.199951171875</c:v>
                      </c:pt>
                      <c:pt idx="985">
                        <c:v>25.199951171875</c:v>
                      </c:pt>
                      <c:pt idx="986">
                        <c:v>25.199951171875</c:v>
                      </c:pt>
                      <c:pt idx="987">
                        <c:v>25.199951171875</c:v>
                      </c:pt>
                      <c:pt idx="988">
                        <c:v>25.199951171875</c:v>
                      </c:pt>
                      <c:pt idx="989">
                        <c:v>25.199951171875</c:v>
                      </c:pt>
                      <c:pt idx="990">
                        <c:v>25.10009765625</c:v>
                      </c:pt>
                      <c:pt idx="991">
                        <c:v>25.10009765625</c:v>
                      </c:pt>
                      <c:pt idx="992">
                        <c:v>25.10009765625</c:v>
                      </c:pt>
                      <c:pt idx="993">
                        <c:v>25.199951171875</c:v>
                      </c:pt>
                      <c:pt idx="994">
                        <c:v>25.10009765625</c:v>
                      </c:pt>
                      <c:pt idx="995">
                        <c:v>25.199951171875</c:v>
                      </c:pt>
                      <c:pt idx="996">
                        <c:v>25.10009765625</c:v>
                      </c:pt>
                      <c:pt idx="997">
                        <c:v>25.199951171875</c:v>
                      </c:pt>
                      <c:pt idx="998">
                        <c:v>25.10009765625</c:v>
                      </c:pt>
                      <c:pt idx="999">
                        <c:v>25.199951171875</c:v>
                      </c:pt>
                      <c:pt idx="1000">
                        <c:v>25.199951171875</c:v>
                      </c:pt>
                      <c:pt idx="1001">
                        <c:v>25.199951171875</c:v>
                      </c:pt>
                      <c:pt idx="1002">
                        <c:v>25.10009765625</c:v>
                      </c:pt>
                      <c:pt idx="1003">
                        <c:v>25.10009765625</c:v>
                      </c:pt>
                      <c:pt idx="1004">
                        <c:v>25.10009765625</c:v>
                      </c:pt>
                      <c:pt idx="1005">
                        <c:v>25.10009765625</c:v>
                      </c:pt>
                      <c:pt idx="1006">
                        <c:v>25.10009765625</c:v>
                      </c:pt>
                      <c:pt idx="1007">
                        <c:v>25</c:v>
                      </c:pt>
                      <c:pt idx="1008">
                        <c:v>25</c:v>
                      </c:pt>
                      <c:pt idx="1009">
                        <c:v>25</c:v>
                      </c:pt>
                      <c:pt idx="1010">
                        <c:v>25</c:v>
                      </c:pt>
                      <c:pt idx="1011">
                        <c:v>25</c:v>
                      </c:pt>
                      <c:pt idx="1012">
                        <c:v>25</c:v>
                      </c:pt>
                      <c:pt idx="1013">
                        <c:v>24.89990234375</c:v>
                      </c:pt>
                      <c:pt idx="1014">
                        <c:v>25</c:v>
                      </c:pt>
                      <c:pt idx="1015">
                        <c:v>24.89990234375</c:v>
                      </c:pt>
                      <c:pt idx="1016">
                        <c:v>25</c:v>
                      </c:pt>
                      <c:pt idx="1017">
                        <c:v>25</c:v>
                      </c:pt>
                      <c:pt idx="1018">
                        <c:v>24.89990234375</c:v>
                      </c:pt>
                      <c:pt idx="1019">
                        <c:v>24.89990234375</c:v>
                      </c:pt>
                      <c:pt idx="1020">
                        <c:v>24.89990234375</c:v>
                      </c:pt>
                      <c:pt idx="1021">
                        <c:v>24.89990234375</c:v>
                      </c:pt>
                      <c:pt idx="1022">
                        <c:v>24.89990234375</c:v>
                      </c:pt>
                      <c:pt idx="1023">
                        <c:v>24.89990234375</c:v>
                      </c:pt>
                      <c:pt idx="1024">
                        <c:v>24.89990234375</c:v>
                      </c:pt>
                      <c:pt idx="1025">
                        <c:v>24.89990234375</c:v>
                      </c:pt>
                      <c:pt idx="1026">
                        <c:v>24.89990234375</c:v>
                      </c:pt>
                      <c:pt idx="1027">
                        <c:v>24.89990234375</c:v>
                      </c:pt>
                      <c:pt idx="1028">
                        <c:v>24.89990234375</c:v>
                      </c:pt>
                      <c:pt idx="1029">
                        <c:v>24.89990234375</c:v>
                      </c:pt>
                      <c:pt idx="1030">
                        <c:v>24.800048828125</c:v>
                      </c:pt>
                      <c:pt idx="1031">
                        <c:v>24.89990234375</c:v>
                      </c:pt>
                      <c:pt idx="1032">
                        <c:v>24.800048828125</c:v>
                      </c:pt>
                      <c:pt idx="1033">
                        <c:v>24.800048828125</c:v>
                      </c:pt>
                      <c:pt idx="1034">
                        <c:v>24.800048828125</c:v>
                      </c:pt>
                      <c:pt idx="1035">
                        <c:v>24.800048828125</c:v>
                      </c:pt>
                      <c:pt idx="1036">
                        <c:v>24.800048828125</c:v>
                      </c:pt>
                      <c:pt idx="1037">
                        <c:v>24.800048828125</c:v>
                      </c:pt>
                      <c:pt idx="1038">
                        <c:v>24.800048828125</c:v>
                      </c:pt>
                      <c:pt idx="1039">
                        <c:v>24.699951171875</c:v>
                      </c:pt>
                      <c:pt idx="1040">
                        <c:v>24.699951171875</c:v>
                      </c:pt>
                      <c:pt idx="1041">
                        <c:v>24.800048828125</c:v>
                      </c:pt>
                      <c:pt idx="1042">
                        <c:v>24.800048828125</c:v>
                      </c:pt>
                      <c:pt idx="1043">
                        <c:v>24.800048828125</c:v>
                      </c:pt>
                      <c:pt idx="1044">
                        <c:v>24.800048828125</c:v>
                      </c:pt>
                      <c:pt idx="1045">
                        <c:v>24.800048828125</c:v>
                      </c:pt>
                      <c:pt idx="1046">
                        <c:v>24.699951171875</c:v>
                      </c:pt>
                      <c:pt idx="1047">
                        <c:v>24.60009765625</c:v>
                      </c:pt>
                      <c:pt idx="1048">
                        <c:v>24.699951171875</c:v>
                      </c:pt>
                      <c:pt idx="1049">
                        <c:v>24.699951171875</c:v>
                      </c:pt>
                      <c:pt idx="1050">
                        <c:v>24.699951171875</c:v>
                      </c:pt>
                      <c:pt idx="1051">
                        <c:v>24.60009765625</c:v>
                      </c:pt>
                      <c:pt idx="1052">
                        <c:v>24.699951171875</c:v>
                      </c:pt>
                      <c:pt idx="1053">
                        <c:v>24.699951171875</c:v>
                      </c:pt>
                      <c:pt idx="1054">
                        <c:v>24.60009765625</c:v>
                      </c:pt>
                      <c:pt idx="1055">
                        <c:v>24.60009765625</c:v>
                      </c:pt>
                      <c:pt idx="1056">
                        <c:v>24.60009765625</c:v>
                      </c:pt>
                      <c:pt idx="1057">
                        <c:v>24.60009765625</c:v>
                      </c:pt>
                      <c:pt idx="1058">
                        <c:v>24.60009765625</c:v>
                      </c:pt>
                      <c:pt idx="1059">
                        <c:v>24.699951171875</c:v>
                      </c:pt>
                      <c:pt idx="1060">
                        <c:v>24.699951171875</c:v>
                      </c:pt>
                      <c:pt idx="1061">
                        <c:v>24.699951171875</c:v>
                      </c:pt>
                      <c:pt idx="1062">
                        <c:v>24.699951171875</c:v>
                      </c:pt>
                      <c:pt idx="1063">
                        <c:v>24.699951171875</c:v>
                      </c:pt>
                      <c:pt idx="1064">
                        <c:v>24.699951171875</c:v>
                      </c:pt>
                      <c:pt idx="1065">
                        <c:v>24.60009765625</c:v>
                      </c:pt>
                      <c:pt idx="1066">
                        <c:v>24.60009765625</c:v>
                      </c:pt>
                      <c:pt idx="1067">
                        <c:v>24.60009765625</c:v>
                      </c:pt>
                      <c:pt idx="1068">
                        <c:v>24.60009765625</c:v>
                      </c:pt>
                      <c:pt idx="1069">
                        <c:v>24.60009765625</c:v>
                      </c:pt>
                      <c:pt idx="1070">
                        <c:v>24.60009765625</c:v>
                      </c:pt>
                      <c:pt idx="1071">
                        <c:v>24.5</c:v>
                      </c:pt>
                      <c:pt idx="1072">
                        <c:v>24.400146484375</c:v>
                      </c:pt>
                      <c:pt idx="1073">
                        <c:v>24.5</c:v>
                      </c:pt>
                      <c:pt idx="1074">
                        <c:v>24.400146484375</c:v>
                      </c:pt>
                      <c:pt idx="1075">
                        <c:v>24.5</c:v>
                      </c:pt>
                      <c:pt idx="1076">
                        <c:v>24.5</c:v>
                      </c:pt>
                      <c:pt idx="1077">
                        <c:v>24.400146484375</c:v>
                      </c:pt>
                      <c:pt idx="1078">
                        <c:v>24.400146484375</c:v>
                      </c:pt>
                      <c:pt idx="1079">
                        <c:v>24.400146484375</c:v>
                      </c:pt>
                      <c:pt idx="1080">
                        <c:v>24.400146484375</c:v>
                      </c:pt>
                      <c:pt idx="1081">
                        <c:v>24.400146484375</c:v>
                      </c:pt>
                      <c:pt idx="1082">
                        <c:v>24.400146484375</c:v>
                      </c:pt>
                      <c:pt idx="1083">
                        <c:v>24.5</c:v>
                      </c:pt>
                      <c:pt idx="1084">
                        <c:v>24.400146484375</c:v>
                      </c:pt>
                      <c:pt idx="1085">
                        <c:v>24.5</c:v>
                      </c:pt>
                      <c:pt idx="1086">
                        <c:v>24.400146484375</c:v>
                      </c:pt>
                      <c:pt idx="1087">
                        <c:v>24.400146484375</c:v>
                      </c:pt>
                      <c:pt idx="1088">
                        <c:v>24.400146484375</c:v>
                      </c:pt>
                      <c:pt idx="1089">
                        <c:v>24.5</c:v>
                      </c:pt>
                      <c:pt idx="1090">
                        <c:v>24.5</c:v>
                      </c:pt>
                      <c:pt idx="1091">
                        <c:v>24.5</c:v>
                      </c:pt>
                      <c:pt idx="1092">
                        <c:v>24.5</c:v>
                      </c:pt>
                      <c:pt idx="1093">
                        <c:v>24.5</c:v>
                      </c:pt>
                      <c:pt idx="1094">
                        <c:v>24.5</c:v>
                      </c:pt>
                      <c:pt idx="1095">
                        <c:v>24.400146484375</c:v>
                      </c:pt>
                      <c:pt idx="1096">
                        <c:v>24.400146484375</c:v>
                      </c:pt>
                      <c:pt idx="1097">
                        <c:v>24.400146484375</c:v>
                      </c:pt>
                      <c:pt idx="1098">
                        <c:v>24.400146484375</c:v>
                      </c:pt>
                      <c:pt idx="1099">
                        <c:v>24.400146484375</c:v>
                      </c:pt>
                      <c:pt idx="1100">
                        <c:v>24.400146484375</c:v>
                      </c:pt>
                      <c:pt idx="1101">
                        <c:v>24.400146484375</c:v>
                      </c:pt>
                      <c:pt idx="1102">
                        <c:v>24.400146484375</c:v>
                      </c:pt>
                      <c:pt idx="1103">
                        <c:v>24.400146484375</c:v>
                      </c:pt>
                      <c:pt idx="1104">
                        <c:v>24.400146484375</c:v>
                      </c:pt>
                      <c:pt idx="1105">
                        <c:v>24.400146484375</c:v>
                      </c:pt>
                      <c:pt idx="1106">
                        <c:v>24.400146484375</c:v>
                      </c:pt>
                      <c:pt idx="1107">
                        <c:v>24.300048828125</c:v>
                      </c:pt>
                      <c:pt idx="1108">
                        <c:v>24.199951171875</c:v>
                      </c:pt>
                      <c:pt idx="1109">
                        <c:v>24.199951171875</c:v>
                      </c:pt>
                      <c:pt idx="1110">
                        <c:v>24.300048828125</c:v>
                      </c:pt>
                      <c:pt idx="1111">
                        <c:v>24.199951171875</c:v>
                      </c:pt>
                      <c:pt idx="1112">
                        <c:v>24.199951171875</c:v>
                      </c:pt>
                      <c:pt idx="1113">
                        <c:v>24.300048828125</c:v>
                      </c:pt>
                      <c:pt idx="1114">
                        <c:v>24.300048828125</c:v>
                      </c:pt>
                      <c:pt idx="1115">
                        <c:v>24.300048828125</c:v>
                      </c:pt>
                      <c:pt idx="1116">
                        <c:v>24.300048828125</c:v>
                      </c:pt>
                      <c:pt idx="1117">
                        <c:v>24.300048828125</c:v>
                      </c:pt>
                      <c:pt idx="1118">
                        <c:v>24.300048828125</c:v>
                      </c:pt>
                      <c:pt idx="1119">
                        <c:v>24.199951171875</c:v>
                      </c:pt>
                      <c:pt idx="1120">
                        <c:v>24.199951171875</c:v>
                      </c:pt>
                      <c:pt idx="1121">
                        <c:v>24.199951171875</c:v>
                      </c:pt>
                      <c:pt idx="1122">
                        <c:v>24.199951171875</c:v>
                      </c:pt>
                      <c:pt idx="1123">
                        <c:v>24.199951171875</c:v>
                      </c:pt>
                      <c:pt idx="1124">
                        <c:v>24.199951171875</c:v>
                      </c:pt>
                      <c:pt idx="1125">
                        <c:v>24.199951171875</c:v>
                      </c:pt>
                      <c:pt idx="1126">
                        <c:v>24.300048828125</c:v>
                      </c:pt>
                      <c:pt idx="1127">
                        <c:v>24.199951171875</c:v>
                      </c:pt>
                      <c:pt idx="1128">
                        <c:v>24.199951171875</c:v>
                      </c:pt>
                      <c:pt idx="1129">
                        <c:v>24.199951171875</c:v>
                      </c:pt>
                      <c:pt idx="1130">
                        <c:v>24.199951171875</c:v>
                      </c:pt>
                      <c:pt idx="1131">
                        <c:v>24.199951171875</c:v>
                      </c:pt>
                      <c:pt idx="1132">
                        <c:v>24.199951171875</c:v>
                      </c:pt>
                      <c:pt idx="1133">
                        <c:v>24.10009765625</c:v>
                      </c:pt>
                      <c:pt idx="1134">
                        <c:v>24.199951171875</c:v>
                      </c:pt>
                      <c:pt idx="1135">
                        <c:v>24.199951171875</c:v>
                      </c:pt>
                      <c:pt idx="1136">
                        <c:v>24.10009765625</c:v>
                      </c:pt>
                      <c:pt idx="1137">
                        <c:v>24.10009765625</c:v>
                      </c:pt>
                      <c:pt idx="1138">
                        <c:v>24.10009765625</c:v>
                      </c:pt>
                      <c:pt idx="1139">
                        <c:v>24.10009765625</c:v>
                      </c:pt>
                      <c:pt idx="1140">
                        <c:v>24.10009765625</c:v>
                      </c:pt>
                      <c:pt idx="1141">
                        <c:v>24.10009765625</c:v>
                      </c:pt>
                      <c:pt idx="1142">
                        <c:v>24.10009765625</c:v>
                      </c:pt>
                      <c:pt idx="1143">
                        <c:v>23.900146484375</c:v>
                      </c:pt>
                      <c:pt idx="1144">
                        <c:v>24</c:v>
                      </c:pt>
                      <c:pt idx="1145">
                        <c:v>24</c:v>
                      </c:pt>
                      <c:pt idx="1146">
                        <c:v>24</c:v>
                      </c:pt>
                      <c:pt idx="1147">
                        <c:v>24</c:v>
                      </c:pt>
                      <c:pt idx="1148">
                        <c:v>24</c:v>
                      </c:pt>
                      <c:pt idx="1149">
                        <c:v>24</c:v>
                      </c:pt>
                      <c:pt idx="1150">
                        <c:v>24</c:v>
                      </c:pt>
                      <c:pt idx="1151">
                        <c:v>24</c:v>
                      </c:pt>
                      <c:pt idx="1152">
                        <c:v>24</c:v>
                      </c:pt>
                      <c:pt idx="1153">
                        <c:v>24</c:v>
                      </c:pt>
                      <c:pt idx="1154">
                        <c:v>23.900146484375</c:v>
                      </c:pt>
                      <c:pt idx="1155">
                        <c:v>24</c:v>
                      </c:pt>
                      <c:pt idx="1156">
                        <c:v>24</c:v>
                      </c:pt>
                      <c:pt idx="1157">
                        <c:v>24</c:v>
                      </c:pt>
                      <c:pt idx="1158">
                        <c:v>24</c:v>
                      </c:pt>
                      <c:pt idx="1159">
                        <c:v>23.900146484375</c:v>
                      </c:pt>
                      <c:pt idx="1160">
                        <c:v>24</c:v>
                      </c:pt>
                      <c:pt idx="1161">
                        <c:v>24.10009765625</c:v>
                      </c:pt>
                      <c:pt idx="1162">
                        <c:v>24</c:v>
                      </c:pt>
                      <c:pt idx="1163">
                        <c:v>24</c:v>
                      </c:pt>
                      <c:pt idx="1164">
                        <c:v>24</c:v>
                      </c:pt>
                      <c:pt idx="1165">
                        <c:v>24</c:v>
                      </c:pt>
                      <c:pt idx="1166">
                        <c:v>24</c:v>
                      </c:pt>
                      <c:pt idx="1167">
                        <c:v>24</c:v>
                      </c:pt>
                      <c:pt idx="1168">
                        <c:v>23.900146484375</c:v>
                      </c:pt>
                      <c:pt idx="1169">
                        <c:v>23.900146484375</c:v>
                      </c:pt>
                      <c:pt idx="1170">
                        <c:v>24</c:v>
                      </c:pt>
                      <c:pt idx="1171">
                        <c:v>23.900146484375</c:v>
                      </c:pt>
                      <c:pt idx="1172">
                        <c:v>23.900146484375</c:v>
                      </c:pt>
                      <c:pt idx="1173">
                        <c:v>24</c:v>
                      </c:pt>
                      <c:pt idx="1174">
                        <c:v>23.900146484375</c:v>
                      </c:pt>
                      <c:pt idx="1175">
                        <c:v>23.900146484375</c:v>
                      </c:pt>
                      <c:pt idx="1176">
                        <c:v>23.900146484375</c:v>
                      </c:pt>
                      <c:pt idx="1177">
                        <c:v>23.900146484375</c:v>
                      </c:pt>
                      <c:pt idx="1178">
                        <c:v>23.900146484375</c:v>
                      </c:pt>
                      <c:pt idx="1179">
                        <c:v>23.800048828125</c:v>
                      </c:pt>
                      <c:pt idx="1180">
                        <c:v>23.900146484375</c:v>
                      </c:pt>
                      <c:pt idx="1181">
                        <c:v>23.800048828125</c:v>
                      </c:pt>
                      <c:pt idx="1182">
                        <c:v>23.800048828125</c:v>
                      </c:pt>
                      <c:pt idx="1183">
                        <c:v>23.800048828125</c:v>
                      </c:pt>
                      <c:pt idx="1184">
                        <c:v>23.800048828125</c:v>
                      </c:pt>
                      <c:pt idx="1185">
                        <c:v>23.800048828125</c:v>
                      </c:pt>
                      <c:pt idx="1186">
                        <c:v>23.900146484375</c:v>
                      </c:pt>
                      <c:pt idx="1187">
                        <c:v>23.900146484375</c:v>
                      </c:pt>
                      <c:pt idx="1188">
                        <c:v>23.800048828125</c:v>
                      </c:pt>
                      <c:pt idx="1189">
                        <c:v>23.900146484375</c:v>
                      </c:pt>
                      <c:pt idx="1190">
                        <c:v>23.800048828125</c:v>
                      </c:pt>
                      <c:pt idx="1191">
                        <c:v>23.800048828125</c:v>
                      </c:pt>
                      <c:pt idx="1192">
                        <c:v>23.800048828125</c:v>
                      </c:pt>
                      <c:pt idx="1193">
                        <c:v>23.800048828125</c:v>
                      </c:pt>
                      <c:pt idx="1194">
                        <c:v>23.800048828125</c:v>
                      </c:pt>
                      <c:pt idx="1195">
                        <c:v>23.800048828125</c:v>
                      </c:pt>
                      <c:pt idx="1196">
                        <c:v>23.800048828125</c:v>
                      </c:pt>
                      <c:pt idx="1197">
                        <c:v>23.800048828125</c:v>
                      </c:pt>
                      <c:pt idx="1198">
                        <c:v>23.800048828125</c:v>
                      </c:pt>
                      <c:pt idx="1199">
                        <c:v>23.699951171875</c:v>
                      </c:pt>
                      <c:pt idx="1200">
                        <c:v>23.699951171875</c:v>
                      </c:pt>
                      <c:pt idx="1201">
                        <c:v>23.800048828125</c:v>
                      </c:pt>
                      <c:pt idx="1202">
                        <c:v>23.699951171875</c:v>
                      </c:pt>
                      <c:pt idx="1203">
                        <c:v>23.800048828125</c:v>
                      </c:pt>
                      <c:pt idx="1204">
                        <c:v>23.800048828125</c:v>
                      </c:pt>
                      <c:pt idx="1205">
                        <c:v>23.800048828125</c:v>
                      </c:pt>
                      <c:pt idx="1206">
                        <c:v>23.699951171875</c:v>
                      </c:pt>
                      <c:pt idx="1207">
                        <c:v>23.800048828125</c:v>
                      </c:pt>
                      <c:pt idx="1208">
                        <c:v>23.699951171875</c:v>
                      </c:pt>
                      <c:pt idx="1209">
                        <c:v>23.800048828125</c:v>
                      </c:pt>
                      <c:pt idx="1210">
                        <c:v>23.800048828125</c:v>
                      </c:pt>
                      <c:pt idx="1211">
                        <c:v>23.699951171875</c:v>
                      </c:pt>
                      <c:pt idx="1212">
                        <c:v>23.699951171875</c:v>
                      </c:pt>
                      <c:pt idx="1213">
                        <c:v>23.699951171875</c:v>
                      </c:pt>
                      <c:pt idx="1214">
                        <c:v>23.699951171875</c:v>
                      </c:pt>
                      <c:pt idx="1215">
                        <c:v>23.699951171875</c:v>
                      </c:pt>
                      <c:pt idx="1216">
                        <c:v>23.699951171875</c:v>
                      </c:pt>
                      <c:pt idx="1217">
                        <c:v>23.699951171875</c:v>
                      </c:pt>
                      <c:pt idx="1218">
                        <c:v>23.699951171875</c:v>
                      </c:pt>
                      <c:pt idx="1219">
                        <c:v>23.699951171875</c:v>
                      </c:pt>
                      <c:pt idx="1220">
                        <c:v>23.699951171875</c:v>
                      </c:pt>
                      <c:pt idx="1221">
                        <c:v>23.699951171875</c:v>
                      </c:pt>
                      <c:pt idx="1222">
                        <c:v>23.60009765625</c:v>
                      </c:pt>
                      <c:pt idx="1223">
                        <c:v>23.699951171875</c:v>
                      </c:pt>
                      <c:pt idx="1224">
                        <c:v>23.60009765625</c:v>
                      </c:pt>
                      <c:pt idx="1225">
                        <c:v>23.699951171875</c:v>
                      </c:pt>
                      <c:pt idx="1226">
                        <c:v>23.699951171875</c:v>
                      </c:pt>
                      <c:pt idx="1227">
                        <c:v>23.60009765625</c:v>
                      </c:pt>
                      <c:pt idx="1228">
                        <c:v>23.60009765625</c:v>
                      </c:pt>
                      <c:pt idx="1229">
                        <c:v>23.60009765625</c:v>
                      </c:pt>
                      <c:pt idx="1230">
                        <c:v>23.60009765625</c:v>
                      </c:pt>
                      <c:pt idx="1231">
                        <c:v>23.60009765625</c:v>
                      </c:pt>
                      <c:pt idx="1232">
                        <c:v>23.60009765625</c:v>
                      </c:pt>
                      <c:pt idx="1233">
                        <c:v>23.60009765625</c:v>
                      </c:pt>
                      <c:pt idx="1234">
                        <c:v>23.60009765625</c:v>
                      </c:pt>
                      <c:pt idx="1235">
                        <c:v>23.60009765625</c:v>
                      </c:pt>
                      <c:pt idx="1236">
                        <c:v>23.60009765625</c:v>
                      </c:pt>
                      <c:pt idx="1237">
                        <c:v>23.60009765625</c:v>
                      </c:pt>
                      <c:pt idx="1238">
                        <c:v>23.60009765625</c:v>
                      </c:pt>
                      <c:pt idx="1239">
                        <c:v>23.60009765625</c:v>
                      </c:pt>
                      <c:pt idx="1240">
                        <c:v>23.60009765625</c:v>
                      </c:pt>
                      <c:pt idx="1241">
                        <c:v>23.60009765625</c:v>
                      </c:pt>
                      <c:pt idx="1242">
                        <c:v>23.5</c:v>
                      </c:pt>
                      <c:pt idx="1243">
                        <c:v>23.5</c:v>
                      </c:pt>
                      <c:pt idx="1244">
                        <c:v>23.60009765625</c:v>
                      </c:pt>
                      <c:pt idx="1245">
                        <c:v>23.60009765625</c:v>
                      </c:pt>
                      <c:pt idx="1246">
                        <c:v>23.60009765625</c:v>
                      </c:pt>
                      <c:pt idx="1247">
                        <c:v>23.60009765625</c:v>
                      </c:pt>
                      <c:pt idx="1248">
                        <c:v>23.60009765625</c:v>
                      </c:pt>
                      <c:pt idx="1249">
                        <c:v>23.60009765625</c:v>
                      </c:pt>
                      <c:pt idx="1250">
                        <c:v>23.60009765625</c:v>
                      </c:pt>
                      <c:pt idx="1251">
                        <c:v>23.60009765625</c:v>
                      </c:pt>
                      <c:pt idx="1252">
                        <c:v>23.60009765625</c:v>
                      </c:pt>
                      <c:pt idx="1253">
                        <c:v>23.60009765625</c:v>
                      </c:pt>
                      <c:pt idx="1254">
                        <c:v>23.60009765625</c:v>
                      </c:pt>
                      <c:pt idx="1255">
                        <c:v>23.60009765625</c:v>
                      </c:pt>
                      <c:pt idx="1256">
                        <c:v>23.60009765625</c:v>
                      </c:pt>
                      <c:pt idx="1257">
                        <c:v>23.60009765625</c:v>
                      </c:pt>
                      <c:pt idx="1258">
                        <c:v>23.60009765625</c:v>
                      </c:pt>
                      <c:pt idx="1259">
                        <c:v>23.5</c:v>
                      </c:pt>
                      <c:pt idx="1260">
                        <c:v>23.5</c:v>
                      </c:pt>
                      <c:pt idx="1261">
                        <c:v>23.5</c:v>
                      </c:pt>
                      <c:pt idx="1262">
                        <c:v>23.5</c:v>
                      </c:pt>
                      <c:pt idx="1263">
                        <c:v>23.60009765625</c:v>
                      </c:pt>
                      <c:pt idx="1264">
                        <c:v>23.5</c:v>
                      </c:pt>
                      <c:pt idx="1265">
                        <c:v>23.5</c:v>
                      </c:pt>
                      <c:pt idx="1266">
                        <c:v>23.5</c:v>
                      </c:pt>
                      <c:pt idx="1267">
                        <c:v>23.5</c:v>
                      </c:pt>
                      <c:pt idx="1268">
                        <c:v>23.5</c:v>
                      </c:pt>
                      <c:pt idx="1269">
                        <c:v>23.5</c:v>
                      </c:pt>
                      <c:pt idx="1270">
                        <c:v>23.5</c:v>
                      </c:pt>
                      <c:pt idx="1271">
                        <c:v>23.5</c:v>
                      </c:pt>
                      <c:pt idx="1272">
                        <c:v>23.5</c:v>
                      </c:pt>
                      <c:pt idx="1273">
                        <c:v>23.5</c:v>
                      </c:pt>
                      <c:pt idx="1274">
                        <c:v>23.5</c:v>
                      </c:pt>
                      <c:pt idx="1275">
                        <c:v>23.5</c:v>
                      </c:pt>
                      <c:pt idx="1276">
                        <c:v>23.300048828125</c:v>
                      </c:pt>
                      <c:pt idx="1277">
                        <c:v>23.400146484375</c:v>
                      </c:pt>
                      <c:pt idx="1278">
                        <c:v>23.400146484375</c:v>
                      </c:pt>
                      <c:pt idx="1279">
                        <c:v>23.400146484375</c:v>
                      </c:pt>
                      <c:pt idx="1280">
                        <c:v>23.300048828125</c:v>
                      </c:pt>
                      <c:pt idx="1281">
                        <c:v>23.300048828125</c:v>
                      </c:pt>
                      <c:pt idx="1282">
                        <c:v>23.400146484375</c:v>
                      </c:pt>
                      <c:pt idx="1283">
                        <c:v>23.5</c:v>
                      </c:pt>
                      <c:pt idx="1284">
                        <c:v>23.5</c:v>
                      </c:pt>
                      <c:pt idx="1285">
                        <c:v>23.5</c:v>
                      </c:pt>
                      <c:pt idx="1286">
                        <c:v>23.400146484375</c:v>
                      </c:pt>
                      <c:pt idx="1287">
                        <c:v>23.5</c:v>
                      </c:pt>
                      <c:pt idx="1288">
                        <c:v>23.300048828125</c:v>
                      </c:pt>
                      <c:pt idx="1289">
                        <c:v>23.300048828125</c:v>
                      </c:pt>
                      <c:pt idx="1290">
                        <c:v>23.300048828125</c:v>
                      </c:pt>
                      <c:pt idx="1291">
                        <c:v>23.300048828125</c:v>
                      </c:pt>
                      <c:pt idx="1292">
                        <c:v>23.300048828125</c:v>
                      </c:pt>
                      <c:pt idx="1293">
                        <c:v>23.300048828125</c:v>
                      </c:pt>
                      <c:pt idx="1294">
                        <c:v>23.5</c:v>
                      </c:pt>
                      <c:pt idx="1295">
                        <c:v>23.400146484375</c:v>
                      </c:pt>
                      <c:pt idx="1296">
                        <c:v>23.400146484375</c:v>
                      </c:pt>
                      <c:pt idx="1297">
                        <c:v>23.400146484375</c:v>
                      </c:pt>
                      <c:pt idx="1298">
                        <c:v>23.400146484375</c:v>
                      </c:pt>
                      <c:pt idx="1299">
                        <c:v>23.400146484375</c:v>
                      </c:pt>
                      <c:pt idx="1300">
                        <c:v>23.5</c:v>
                      </c:pt>
                      <c:pt idx="1301">
                        <c:v>23.400146484375</c:v>
                      </c:pt>
                      <c:pt idx="1302">
                        <c:v>23.400146484375</c:v>
                      </c:pt>
                      <c:pt idx="1303">
                        <c:v>23.400146484375</c:v>
                      </c:pt>
                      <c:pt idx="1304">
                        <c:v>23.300048828125</c:v>
                      </c:pt>
                      <c:pt idx="1305">
                        <c:v>23.400146484375</c:v>
                      </c:pt>
                      <c:pt idx="1306">
                        <c:v>23.300048828125</c:v>
                      </c:pt>
                      <c:pt idx="1307">
                        <c:v>23.300048828125</c:v>
                      </c:pt>
                      <c:pt idx="1308">
                        <c:v>23.300048828125</c:v>
                      </c:pt>
                      <c:pt idx="1309">
                        <c:v>23.199951171875</c:v>
                      </c:pt>
                      <c:pt idx="1310">
                        <c:v>23.199951171875</c:v>
                      </c:pt>
                      <c:pt idx="1311">
                        <c:v>23.300048828125</c:v>
                      </c:pt>
                      <c:pt idx="1312">
                        <c:v>23.400146484375</c:v>
                      </c:pt>
                      <c:pt idx="1313">
                        <c:v>23.400146484375</c:v>
                      </c:pt>
                      <c:pt idx="1314">
                        <c:v>23.400146484375</c:v>
                      </c:pt>
                      <c:pt idx="1315">
                        <c:v>23.400146484375</c:v>
                      </c:pt>
                      <c:pt idx="1316">
                        <c:v>23.400146484375</c:v>
                      </c:pt>
                      <c:pt idx="1317">
                        <c:v>23.400146484375</c:v>
                      </c:pt>
                      <c:pt idx="1318">
                        <c:v>23.300048828125</c:v>
                      </c:pt>
                      <c:pt idx="1319">
                        <c:v>23.199951171875</c:v>
                      </c:pt>
                      <c:pt idx="1320">
                        <c:v>23.300048828125</c:v>
                      </c:pt>
                      <c:pt idx="1321">
                        <c:v>23.300048828125</c:v>
                      </c:pt>
                      <c:pt idx="1322">
                        <c:v>23.199951171875</c:v>
                      </c:pt>
                      <c:pt idx="1323">
                        <c:v>23.199951171875</c:v>
                      </c:pt>
                      <c:pt idx="1324">
                        <c:v>23.199951171875</c:v>
                      </c:pt>
                      <c:pt idx="1325">
                        <c:v>23.199951171875</c:v>
                      </c:pt>
                      <c:pt idx="1326">
                        <c:v>23.199951171875</c:v>
                      </c:pt>
                      <c:pt idx="1327">
                        <c:v>23.199951171875</c:v>
                      </c:pt>
                      <c:pt idx="1328">
                        <c:v>23.199951171875</c:v>
                      </c:pt>
                      <c:pt idx="1329">
                        <c:v>23.199951171875</c:v>
                      </c:pt>
                      <c:pt idx="1330">
                        <c:v>23.300048828125</c:v>
                      </c:pt>
                      <c:pt idx="1331">
                        <c:v>23.300048828125</c:v>
                      </c:pt>
                      <c:pt idx="1332">
                        <c:v>23.199951171875</c:v>
                      </c:pt>
                      <c:pt idx="1333">
                        <c:v>23.300048828125</c:v>
                      </c:pt>
                      <c:pt idx="1334">
                        <c:v>23.199951171875</c:v>
                      </c:pt>
                      <c:pt idx="1335">
                        <c:v>23.199951171875</c:v>
                      </c:pt>
                      <c:pt idx="1336">
                        <c:v>23.199951171875</c:v>
                      </c:pt>
                      <c:pt idx="1337">
                        <c:v>23.199951171875</c:v>
                      </c:pt>
                      <c:pt idx="1338">
                        <c:v>23.199951171875</c:v>
                      </c:pt>
                      <c:pt idx="1339">
                        <c:v>23.10009765625</c:v>
                      </c:pt>
                      <c:pt idx="1340">
                        <c:v>23.10009765625</c:v>
                      </c:pt>
                      <c:pt idx="1341">
                        <c:v>23.199951171875</c:v>
                      </c:pt>
                      <c:pt idx="1342">
                        <c:v>23.199951171875</c:v>
                      </c:pt>
                      <c:pt idx="1343">
                        <c:v>23.199951171875</c:v>
                      </c:pt>
                      <c:pt idx="1344">
                        <c:v>23.10009765625</c:v>
                      </c:pt>
                      <c:pt idx="1345">
                        <c:v>23.199951171875</c:v>
                      </c:pt>
                      <c:pt idx="1346">
                        <c:v>23.10009765625</c:v>
                      </c:pt>
                      <c:pt idx="1347">
                        <c:v>23.10009765625</c:v>
                      </c:pt>
                      <c:pt idx="1348">
                        <c:v>23.10009765625</c:v>
                      </c:pt>
                      <c:pt idx="1349">
                        <c:v>23.10009765625</c:v>
                      </c:pt>
                      <c:pt idx="1350">
                        <c:v>23</c:v>
                      </c:pt>
                      <c:pt idx="1351">
                        <c:v>23</c:v>
                      </c:pt>
                      <c:pt idx="1352">
                        <c:v>23</c:v>
                      </c:pt>
                      <c:pt idx="1353">
                        <c:v>23.10009765625</c:v>
                      </c:pt>
                      <c:pt idx="1354">
                        <c:v>23.10009765625</c:v>
                      </c:pt>
                      <c:pt idx="1355">
                        <c:v>23.10009765625</c:v>
                      </c:pt>
                      <c:pt idx="1356">
                        <c:v>23.10009765625</c:v>
                      </c:pt>
                      <c:pt idx="1357">
                        <c:v>23.10009765625</c:v>
                      </c:pt>
                      <c:pt idx="1358">
                        <c:v>23</c:v>
                      </c:pt>
                      <c:pt idx="1359">
                        <c:v>23.10009765625</c:v>
                      </c:pt>
                      <c:pt idx="1360">
                        <c:v>23.10009765625</c:v>
                      </c:pt>
                      <c:pt idx="1361">
                        <c:v>23.10009765625</c:v>
                      </c:pt>
                      <c:pt idx="1362">
                        <c:v>23.10009765625</c:v>
                      </c:pt>
                      <c:pt idx="1363">
                        <c:v>23.10009765625</c:v>
                      </c:pt>
                      <c:pt idx="1364">
                        <c:v>23.10009765625</c:v>
                      </c:pt>
                      <c:pt idx="1365">
                        <c:v>23.10009765625</c:v>
                      </c:pt>
                      <c:pt idx="1366">
                        <c:v>23.199951171875</c:v>
                      </c:pt>
                      <c:pt idx="1367">
                        <c:v>23.199951171875</c:v>
                      </c:pt>
                      <c:pt idx="1368">
                        <c:v>23.199951171875</c:v>
                      </c:pt>
                      <c:pt idx="1369">
                        <c:v>23.10009765625</c:v>
                      </c:pt>
                      <c:pt idx="1370">
                        <c:v>23.10009765625</c:v>
                      </c:pt>
                      <c:pt idx="1371">
                        <c:v>23.10009765625</c:v>
                      </c:pt>
                      <c:pt idx="1372">
                        <c:v>23</c:v>
                      </c:pt>
                      <c:pt idx="1373">
                        <c:v>22.900146484375</c:v>
                      </c:pt>
                      <c:pt idx="1374">
                        <c:v>23</c:v>
                      </c:pt>
                      <c:pt idx="1375">
                        <c:v>22.900146484375</c:v>
                      </c:pt>
                      <c:pt idx="1376">
                        <c:v>23</c:v>
                      </c:pt>
                      <c:pt idx="1377">
                        <c:v>22.900146484375</c:v>
                      </c:pt>
                      <c:pt idx="1378">
                        <c:v>23.10009765625</c:v>
                      </c:pt>
                      <c:pt idx="1379">
                        <c:v>23.10009765625</c:v>
                      </c:pt>
                      <c:pt idx="1380">
                        <c:v>23.10009765625</c:v>
                      </c:pt>
                      <c:pt idx="1381">
                        <c:v>23</c:v>
                      </c:pt>
                      <c:pt idx="1382">
                        <c:v>23.10009765625</c:v>
                      </c:pt>
                      <c:pt idx="1383">
                        <c:v>23</c:v>
                      </c:pt>
                      <c:pt idx="1384">
                        <c:v>23.10009765625</c:v>
                      </c:pt>
                      <c:pt idx="1385">
                        <c:v>23.10009765625</c:v>
                      </c:pt>
                      <c:pt idx="1386">
                        <c:v>23.10009765625</c:v>
                      </c:pt>
                      <c:pt idx="1387">
                        <c:v>23.10009765625</c:v>
                      </c:pt>
                      <c:pt idx="1388">
                        <c:v>23.10009765625</c:v>
                      </c:pt>
                      <c:pt idx="1389">
                        <c:v>23</c:v>
                      </c:pt>
                      <c:pt idx="1390">
                        <c:v>23</c:v>
                      </c:pt>
                      <c:pt idx="1391">
                        <c:v>23</c:v>
                      </c:pt>
                      <c:pt idx="1392">
                        <c:v>23.10009765625</c:v>
                      </c:pt>
                      <c:pt idx="1393">
                        <c:v>23</c:v>
                      </c:pt>
                      <c:pt idx="1394">
                        <c:v>23</c:v>
                      </c:pt>
                      <c:pt idx="1395">
                        <c:v>23.10009765625</c:v>
                      </c:pt>
                      <c:pt idx="1396">
                        <c:v>23.10009765625</c:v>
                      </c:pt>
                      <c:pt idx="1397">
                        <c:v>23.10009765625</c:v>
                      </c:pt>
                      <c:pt idx="1398">
                        <c:v>23.10009765625</c:v>
                      </c:pt>
                      <c:pt idx="1399">
                        <c:v>23.10009765625</c:v>
                      </c:pt>
                      <c:pt idx="1400">
                        <c:v>23.10009765625</c:v>
                      </c:pt>
                      <c:pt idx="1401">
                        <c:v>23.10009765625</c:v>
                      </c:pt>
                      <c:pt idx="1402">
                        <c:v>23</c:v>
                      </c:pt>
                      <c:pt idx="1403">
                        <c:v>23</c:v>
                      </c:pt>
                      <c:pt idx="1404">
                        <c:v>23</c:v>
                      </c:pt>
                      <c:pt idx="1405">
                        <c:v>23</c:v>
                      </c:pt>
                      <c:pt idx="1406">
                        <c:v>23</c:v>
                      </c:pt>
                      <c:pt idx="1407">
                        <c:v>23</c:v>
                      </c:pt>
                      <c:pt idx="1408">
                        <c:v>23</c:v>
                      </c:pt>
                      <c:pt idx="1409">
                        <c:v>23</c:v>
                      </c:pt>
                      <c:pt idx="1410">
                        <c:v>23</c:v>
                      </c:pt>
                      <c:pt idx="1411">
                        <c:v>23</c:v>
                      </c:pt>
                      <c:pt idx="1412">
                        <c:v>22.900146484375</c:v>
                      </c:pt>
                      <c:pt idx="1413">
                        <c:v>23</c:v>
                      </c:pt>
                      <c:pt idx="1414">
                        <c:v>23</c:v>
                      </c:pt>
                      <c:pt idx="1415">
                        <c:v>22.900146484375</c:v>
                      </c:pt>
                      <c:pt idx="1416">
                        <c:v>22.900146484375</c:v>
                      </c:pt>
                      <c:pt idx="1417">
                        <c:v>22.900146484375</c:v>
                      </c:pt>
                      <c:pt idx="1418">
                        <c:v>22.900146484375</c:v>
                      </c:pt>
                      <c:pt idx="1419">
                        <c:v>22.900146484375</c:v>
                      </c:pt>
                      <c:pt idx="1420">
                        <c:v>22.900146484375</c:v>
                      </c:pt>
                      <c:pt idx="1421">
                        <c:v>22.900146484375</c:v>
                      </c:pt>
                      <c:pt idx="1422">
                        <c:v>22.900146484375</c:v>
                      </c:pt>
                      <c:pt idx="1423">
                        <c:v>22.800048828125</c:v>
                      </c:pt>
                      <c:pt idx="1424">
                        <c:v>22.900146484375</c:v>
                      </c:pt>
                      <c:pt idx="1425">
                        <c:v>22.900146484375</c:v>
                      </c:pt>
                      <c:pt idx="1426">
                        <c:v>22.900146484375</c:v>
                      </c:pt>
                      <c:pt idx="1427">
                        <c:v>22.900146484375</c:v>
                      </c:pt>
                      <c:pt idx="1428">
                        <c:v>22.900146484375</c:v>
                      </c:pt>
                      <c:pt idx="1429">
                        <c:v>22.900146484375</c:v>
                      </c:pt>
                      <c:pt idx="1430">
                        <c:v>22.900146484375</c:v>
                      </c:pt>
                      <c:pt idx="1431">
                        <c:v>22.900146484375</c:v>
                      </c:pt>
                      <c:pt idx="1432">
                        <c:v>22.900146484375</c:v>
                      </c:pt>
                      <c:pt idx="1433">
                        <c:v>22.900146484375</c:v>
                      </c:pt>
                      <c:pt idx="1434">
                        <c:v>22.900146484375</c:v>
                      </c:pt>
                      <c:pt idx="1435">
                        <c:v>22.900146484375</c:v>
                      </c:pt>
                      <c:pt idx="1436">
                        <c:v>23</c:v>
                      </c:pt>
                      <c:pt idx="1437">
                        <c:v>22.900146484375</c:v>
                      </c:pt>
                      <c:pt idx="1438">
                        <c:v>22.900146484375</c:v>
                      </c:pt>
                      <c:pt idx="1439">
                        <c:v>23</c:v>
                      </c:pt>
                      <c:pt idx="1440">
                        <c:v>23</c:v>
                      </c:pt>
                      <c:pt idx="1441">
                        <c:v>23</c:v>
                      </c:pt>
                      <c:pt idx="1442">
                        <c:v>23</c:v>
                      </c:pt>
                      <c:pt idx="1443">
                        <c:v>23</c:v>
                      </c:pt>
                      <c:pt idx="1444">
                        <c:v>23</c:v>
                      </c:pt>
                      <c:pt idx="1445">
                        <c:v>22.800048828125</c:v>
                      </c:pt>
                      <c:pt idx="1446">
                        <c:v>22.800048828125</c:v>
                      </c:pt>
                      <c:pt idx="1447">
                        <c:v>22.900146484375</c:v>
                      </c:pt>
                      <c:pt idx="1448">
                        <c:v>22.900146484375</c:v>
                      </c:pt>
                      <c:pt idx="1449">
                        <c:v>22.900146484375</c:v>
                      </c:pt>
                      <c:pt idx="1450">
                        <c:v>22.800048828125</c:v>
                      </c:pt>
                      <c:pt idx="1451">
                        <c:v>22.800048828125</c:v>
                      </c:pt>
                      <c:pt idx="1452">
                        <c:v>22.900146484375</c:v>
                      </c:pt>
                      <c:pt idx="1453">
                        <c:v>22.800048828125</c:v>
                      </c:pt>
                      <c:pt idx="1454">
                        <c:v>22.800048828125</c:v>
                      </c:pt>
                      <c:pt idx="1455">
                        <c:v>22.800048828125</c:v>
                      </c:pt>
                      <c:pt idx="1456">
                        <c:v>22.800048828125</c:v>
                      </c:pt>
                      <c:pt idx="1457">
                        <c:v>22.800048828125</c:v>
                      </c:pt>
                      <c:pt idx="1458">
                        <c:v>22.800048828125</c:v>
                      </c:pt>
                      <c:pt idx="1459">
                        <c:v>22.800048828125</c:v>
                      </c:pt>
                      <c:pt idx="1460">
                        <c:v>22.800048828125</c:v>
                      </c:pt>
                      <c:pt idx="1461">
                        <c:v>22.800048828125</c:v>
                      </c:pt>
                      <c:pt idx="1462">
                        <c:v>22.800048828125</c:v>
                      </c:pt>
                      <c:pt idx="1463">
                        <c:v>22.800048828125</c:v>
                      </c:pt>
                      <c:pt idx="1464">
                        <c:v>22.800048828125</c:v>
                      </c:pt>
                      <c:pt idx="1465">
                        <c:v>22.800048828125</c:v>
                      </c:pt>
                      <c:pt idx="1466">
                        <c:v>22.800048828125</c:v>
                      </c:pt>
                      <c:pt idx="1467">
                        <c:v>22.800048828125</c:v>
                      </c:pt>
                      <c:pt idx="1468">
                        <c:v>22.800048828125</c:v>
                      </c:pt>
                      <c:pt idx="1469">
                        <c:v>22.800048828125</c:v>
                      </c:pt>
                      <c:pt idx="1470">
                        <c:v>22.800048828125</c:v>
                      </c:pt>
                      <c:pt idx="1471">
                        <c:v>22.900146484375</c:v>
                      </c:pt>
                      <c:pt idx="1472">
                        <c:v>22.800048828125</c:v>
                      </c:pt>
                      <c:pt idx="1473">
                        <c:v>22.800048828125</c:v>
                      </c:pt>
                      <c:pt idx="1474">
                        <c:v>22.800048828125</c:v>
                      </c:pt>
                      <c:pt idx="1475">
                        <c:v>22.800048828125</c:v>
                      </c:pt>
                      <c:pt idx="1476">
                        <c:v>22.7001953125</c:v>
                      </c:pt>
                      <c:pt idx="1477">
                        <c:v>22.7001953125</c:v>
                      </c:pt>
                      <c:pt idx="1478">
                        <c:v>22.800048828125</c:v>
                      </c:pt>
                      <c:pt idx="1479">
                        <c:v>22.7001953125</c:v>
                      </c:pt>
                      <c:pt idx="1480">
                        <c:v>22.800048828125</c:v>
                      </c:pt>
                      <c:pt idx="1481">
                        <c:v>22.800048828125</c:v>
                      </c:pt>
                      <c:pt idx="1482">
                        <c:v>22.800048828125</c:v>
                      </c:pt>
                      <c:pt idx="1483">
                        <c:v>22.800048828125</c:v>
                      </c:pt>
                      <c:pt idx="1484">
                        <c:v>22.800048828125</c:v>
                      </c:pt>
                      <c:pt idx="1485">
                        <c:v>22.800048828125</c:v>
                      </c:pt>
                      <c:pt idx="1486">
                        <c:v>22.800048828125</c:v>
                      </c:pt>
                      <c:pt idx="1487">
                        <c:v>22.7001953125</c:v>
                      </c:pt>
                      <c:pt idx="1488">
                        <c:v>22.7001953125</c:v>
                      </c:pt>
                      <c:pt idx="1489">
                        <c:v>22.7001953125</c:v>
                      </c:pt>
                      <c:pt idx="1490">
                        <c:v>22.7001953125</c:v>
                      </c:pt>
                      <c:pt idx="1491">
                        <c:v>22.7001953125</c:v>
                      </c:pt>
                      <c:pt idx="1492">
                        <c:v>22.7001953125</c:v>
                      </c:pt>
                      <c:pt idx="1493">
                        <c:v>22.7001953125</c:v>
                      </c:pt>
                      <c:pt idx="1494">
                        <c:v>22.7001953125</c:v>
                      </c:pt>
                      <c:pt idx="1495">
                        <c:v>22.7001953125</c:v>
                      </c:pt>
                      <c:pt idx="1496">
                        <c:v>22.7001953125</c:v>
                      </c:pt>
                      <c:pt idx="1497">
                        <c:v>22.7001953125</c:v>
                      </c:pt>
                      <c:pt idx="1498">
                        <c:v>22.7001953125</c:v>
                      </c:pt>
                      <c:pt idx="1499">
                        <c:v>22.800048828125</c:v>
                      </c:pt>
                      <c:pt idx="1500">
                        <c:v>22.800048828125</c:v>
                      </c:pt>
                      <c:pt idx="1501">
                        <c:v>22.800048828125</c:v>
                      </c:pt>
                      <c:pt idx="1502">
                        <c:v>22.800048828125</c:v>
                      </c:pt>
                      <c:pt idx="1503">
                        <c:v>22.7001953125</c:v>
                      </c:pt>
                      <c:pt idx="1504">
                        <c:v>22.800048828125</c:v>
                      </c:pt>
                      <c:pt idx="1505">
                        <c:v>22.7001953125</c:v>
                      </c:pt>
                      <c:pt idx="1506">
                        <c:v>22.7001953125</c:v>
                      </c:pt>
                      <c:pt idx="1507">
                        <c:v>22.7001953125</c:v>
                      </c:pt>
                      <c:pt idx="1508">
                        <c:v>22.7001953125</c:v>
                      </c:pt>
                      <c:pt idx="1509">
                        <c:v>22.7001953125</c:v>
                      </c:pt>
                      <c:pt idx="1510">
                        <c:v>22.7001953125</c:v>
                      </c:pt>
                      <c:pt idx="1511">
                        <c:v>22.800048828125</c:v>
                      </c:pt>
                      <c:pt idx="1512">
                        <c:v>22.7001953125</c:v>
                      </c:pt>
                      <c:pt idx="1513">
                        <c:v>22.800048828125</c:v>
                      </c:pt>
                      <c:pt idx="1514">
                        <c:v>22.800048828125</c:v>
                      </c:pt>
                      <c:pt idx="1515">
                        <c:v>22.7001953125</c:v>
                      </c:pt>
                      <c:pt idx="1516">
                        <c:v>22.800048828125</c:v>
                      </c:pt>
                      <c:pt idx="1517">
                        <c:v>22.60009765625</c:v>
                      </c:pt>
                      <c:pt idx="1518">
                        <c:v>22.60009765625</c:v>
                      </c:pt>
                      <c:pt idx="1519">
                        <c:v>22.60009765625</c:v>
                      </c:pt>
                      <c:pt idx="1520">
                        <c:v>22.60009765625</c:v>
                      </c:pt>
                      <c:pt idx="1521">
                        <c:v>22.60009765625</c:v>
                      </c:pt>
                      <c:pt idx="1522">
                        <c:v>22.60009765625</c:v>
                      </c:pt>
                      <c:pt idx="1523">
                        <c:v>22.7001953125</c:v>
                      </c:pt>
                      <c:pt idx="1524">
                        <c:v>22.7001953125</c:v>
                      </c:pt>
                      <c:pt idx="1525">
                        <c:v>22.7001953125</c:v>
                      </c:pt>
                      <c:pt idx="1526">
                        <c:v>22.7001953125</c:v>
                      </c:pt>
                      <c:pt idx="1527">
                        <c:v>22.7001953125</c:v>
                      </c:pt>
                      <c:pt idx="1528">
                        <c:v>22.7001953125</c:v>
                      </c:pt>
                      <c:pt idx="1529">
                        <c:v>22.7001953125</c:v>
                      </c:pt>
                      <c:pt idx="1530">
                        <c:v>22.7001953125</c:v>
                      </c:pt>
                      <c:pt idx="1531">
                        <c:v>22.7001953125</c:v>
                      </c:pt>
                      <c:pt idx="1532">
                        <c:v>22.7001953125</c:v>
                      </c:pt>
                      <c:pt idx="1533">
                        <c:v>22.7001953125</c:v>
                      </c:pt>
                      <c:pt idx="1534">
                        <c:v>22.7001953125</c:v>
                      </c:pt>
                      <c:pt idx="1535">
                        <c:v>22.7001953125</c:v>
                      </c:pt>
                      <c:pt idx="1536">
                        <c:v>22.60009765625</c:v>
                      </c:pt>
                      <c:pt idx="1537">
                        <c:v>22.60009765625</c:v>
                      </c:pt>
                      <c:pt idx="1538">
                        <c:v>22.60009765625</c:v>
                      </c:pt>
                      <c:pt idx="1539">
                        <c:v>22.60009765625</c:v>
                      </c:pt>
                      <c:pt idx="1540">
                        <c:v>22.60009765625</c:v>
                      </c:pt>
                      <c:pt idx="1541">
                        <c:v>22.5</c:v>
                      </c:pt>
                      <c:pt idx="1542">
                        <c:v>22.5</c:v>
                      </c:pt>
                      <c:pt idx="1543">
                        <c:v>22.5</c:v>
                      </c:pt>
                      <c:pt idx="1544">
                        <c:v>22.5</c:v>
                      </c:pt>
                      <c:pt idx="1545">
                        <c:v>22.5</c:v>
                      </c:pt>
                      <c:pt idx="1546">
                        <c:v>22.5</c:v>
                      </c:pt>
                      <c:pt idx="1547">
                        <c:v>22.60009765625</c:v>
                      </c:pt>
                      <c:pt idx="1548">
                        <c:v>22.60009765625</c:v>
                      </c:pt>
                      <c:pt idx="1549">
                        <c:v>22.60009765625</c:v>
                      </c:pt>
                      <c:pt idx="1550">
                        <c:v>22.5</c:v>
                      </c:pt>
                      <c:pt idx="1551">
                        <c:v>22.60009765625</c:v>
                      </c:pt>
                      <c:pt idx="1552">
                        <c:v>22.60009765625</c:v>
                      </c:pt>
                      <c:pt idx="1553">
                        <c:v>22.60009765625</c:v>
                      </c:pt>
                      <c:pt idx="1554">
                        <c:v>22.60009765625</c:v>
                      </c:pt>
                      <c:pt idx="1555">
                        <c:v>22.60009765625</c:v>
                      </c:pt>
                      <c:pt idx="1556">
                        <c:v>22.60009765625</c:v>
                      </c:pt>
                      <c:pt idx="1557">
                        <c:v>22.60009765625</c:v>
                      </c:pt>
                      <c:pt idx="1558">
                        <c:v>22.60009765625</c:v>
                      </c:pt>
                      <c:pt idx="1559">
                        <c:v>22.5</c:v>
                      </c:pt>
                      <c:pt idx="1560">
                        <c:v>22.5</c:v>
                      </c:pt>
                      <c:pt idx="1561">
                        <c:v>22.60009765625</c:v>
                      </c:pt>
                      <c:pt idx="1562">
                        <c:v>22.5</c:v>
                      </c:pt>
                      <c:pt idx="1563">
                        <c:v>22.5</c:v>
                      </c:pt>
                      <c:pt idx="1564">
                        <c:v>22.5</c:v>
                      </c:pt>
                      <c:pt idx="1565">
                        <c:v>22.60009765625</c:v>
                      </c:pt>
                      <c:pt idx="1566">
                        <c:v>22.5</c:v>
                      </c:pt>
                      <c:pt idx="1567">
                        <c:v>22.60009765625</c:v>
                      </c:pt>
                      <c:pt idx="1568">
                        <c:v>22.5</c:v>
                      </c:pt>
                      <c:pt idx="1569">
                        <c:v>22.5</c:v>
                      </c:pt>
                      <c:pt idx="1570">
                        <c:v>22.5</c:v>
                      </c:pt>
                      <c:pt idx="1571">
                        <c:v>22.5</c:v>
                      </c:pt>
                      <c:pt idx="1572">
                        <c:v>22.60009765625</c:v>
                      </c:pt>
                      <c:pt idx="1573">
                        <c:v>22.5</c:v>
                      </c:pt>
                      <c:pt idx="1574">
                        <c:v>22.5</c:v>
                      </c:pt>
                      <c:pt idx="1575">
                        <c:v>22.5</c:v>
                      </c:pt>
                      <c:pt idx="1576">
                        <c:v>22.5</c:v>
                      </c:pt>
                      <c:pt idx="1577">
                        <c:v>22.60009765625</c:v>
                      </c:pt>
                      <c:pt idx="1578">
                        <c:v>22.7001953125</c:v>
                      </c:pt>
                      <c:pt idx="1579">
                        <c:v>22.60009765625</c:v>
                      </c:pt>
                      <c:pt idx="1580">
                        <c:v>22.7001953125</c:v>
                      </c:pt>
                      <c:pt idx="1581">
                        <c:v>22.60009765625</c:v>
                      </c:pt>
                      <c:pt idx="1582">
                        <c:v>22.60009765625</c:v>
                      </c:pt>
                      <c:pt idx="1583">
                        <c:v>22.60009765625</c:v>
                      </c:pt>
                      <c:pt idx="1584">
                        <c:v>22.60009765625</c:v>
                      </c:pt>
                      <c:pt idx="1585">
                        <c:v>22.5</c:v>
                      </c:pt>
                      <c:pt idx="1586">
                        <c:v>22.60009765625</c:v>
                      </c:pt>
                      <c:pt idx="1587">
                        <c:v>22.60009765625</c:v>
                      </c:pt>
                      <c:pt idx="1588">
                        <c:v>22.5</c:v>
                      </c:pt>
                      <c:pt idx="1589">
                        <c:v>22.60009765625</c:v>
                      </c:pt>
                      <c:pt idx="1590">
                        <c:v>22.60009765625</c:v>
                      </c:pt>
                      <c:pt idx="1591">
                        <c:v>22.5</c:v>
                      </c:pt>
                      <c:pt idx="1592">
                        <c:v>22.60009765625</c:v>
                      </c:pt>
                      <c:pt idx="1593">
                        <c:v>22.60009765625</c:v>
                      </c:pt>
                      <c:pt idx="1594">
                        <c:v>22.5</c:v>
                      </c:pt>
                      <c:pt idx="1595">
                        <c:v>22.5</c:v>
                      </c:pt>
                      <c:pt idx="1596">
                        <c:v>22.5</c:v>
                      </c:pt>
                      <c:pt idx="1597">
                        <c:v>22.5</c:v>
                      </c:pt>
                      <c:pt idx="1598">
                        <c:v>22.400146484375</c:v>
                      </c:pt>
                      <c:pt idx="1599">
                        <c:v>22.5</c:v>
                      </c:pt>
                      <c:pt idx="1600">
                        <c:v>22.400146484375</c:v>
                      </c:pt>
                      <c:pt idx="1601">
                        <c:v>22.400146484375</c:v>
                      </c:pt>
                      <c:pt idx="1602">
                        <c:v>22.400146484375</c:v>
                      </c:pt>
                      <c:pt idx="1603">
                        <c:v>22.5</c:v>
                      </c:pt>
                      <c:pt idx="1604">
                        <c:v>22.400146484375</c:v>
                      </c:pt>
                      <c:pt idx="1605">
                        <c:v>22.5</c:v>
                      </c:pt>
                      <c:pt idx="1606">
                        <c:v>22.400146484375</c:v>
                      </c:pt>
                      <c:pt idx="1607">
                        <c:v>22.400146484375</c:v>
                      </c:pt>
                      <c:pt idx="1608">
                        <c:v>22.400146484375</c:v>
                      </c:pt>
                      <c:pt idx="1609">
                        <c:v>22.400146484375</c:v>
                      </c:pt>
                      <c:pt idx="1610">
                        <c:v>22.400146484375</c:v>
                      </c:pt>
                      <c:pt idx="1611">
                        <c:v>22.400146484375</c:v>
                      </c:pt>
                      <c:pt idx="1612">
                        <c:v>22.300048828125</c:v>
                      </c:pt>
                      <c:pt idx="1613">
                        <c:v>22.400146484375</c:v>
                      </c:pt>
                      <c:pt idx="1614">
                        <c:v>22.5</c:v>
                      </c:pt>
                      <c:pt idx="1615">
                        <c:v>22.400146484375</c:v>
                      </c:pt>
                      <c:pt idx="1616">
                        <c:v>22.5</c:v>
                      </c:pt>
                      <c:pt idx="1617">
                        <c:v>22.400146484375</c:v>
                      </c:pt>
                      <c:pt idx="1618">
                        <c:v>22.400146484375</c:v>
                      </c:pt>
                      <c:pt idx="1619">
                        <c:v>22.300048828125</c:v>
                      </c:pt>
                      <c:pt idx="1620">
                        <c:v>22.300048828125</c:v>
                      </c:pt>
                      <c:pt idx="1621">
                        <c:v>22.300048828125</c:v>
                      </c:pt>
                      <c:pt idx="1622">
                        <c:v>22.300048828125</c:v>
                      </c:pt>
                      <c:pt idx="1623">
                        <c:v>22.300048828125</c:v>
                      </c:pt>
                      <c:pt idx="1624">
                        <c:v>22.300048828125</c:v>
                      </c:pt>
                      <c:pt idx="1625">
                        <c:v>22.400146484375</c:v>
                      </c:pt>
                      <c:pt idx="1626">
                        <c:v>22.400146484375</c:v>
                      </c:pt>
                      <c:pt idx="1627">
                        <c:v>22.400146484375</c:v>
                      </c:pt>
                      <c:pt idx="1628">
                        <c:v>22.400146484375</c:v>
                      </c:pt>
                      <c:pt idx="1629">
                        <c:v>22.400146484375</c:v>
                      </c:pt>
                      <c:pt idx="1630">
                        <c:v>22.400146484375</c:v>
                      </c:pt>
                      <c:pt idx="1631">
                        <c:v>22.400146484375</c:v>
                      </c:pt>
                      <c:pt idx="1632">
                        <c:v>22.400146484375</c:v>
                      </c:pt>
                      <c:pt idx="1633">
                        <c:v>22.400146484375</c:v>
                      </c:pt>
                      <c:pt idx="1634">
                        <c:v>22.400146484375</c:v>
                      </c:pt>
                      <c:pt idx="1635">
                        <c:v>22.400146484375</c:v>
                      </c:pt>
                      <c:pt idx="1636">
                        <c:v>22.400146484375</c:v>
                      </c:pt>
                      <c:pt idx="1637">
                        <c:v>22.300048828125</c:v>
                      </c:pt>
                      <c:pt idx="1638">
                        <c:v>22.400146484375</c:v>
                      </c:pt>
                      <c:pt idx="1639">
                        <c:v>22.300048828125</c:v>
                      </c:pt>
                      <c:pt idx="1640">
                        <c:v>22.400146484375</c:v>
                      </c:pt>
                      <c:pt idx="1641">
                        <c:v>22.300048828125</c:v>
                      </c:pt>
                      <c:pt idx="1642">
                        <c:v>22.400146484375</c:v>
                      </c:pt>
                      <c:pt idx="1643">
                        <c:v>22.400146484375</c:v>
                      </c:pt>
                      <c:pt idx="1644">
                        <c:v>22.400146484375</c:v>
                      </c:pt>
                      <c:pt idx="1645">
                        <c:v>22.5</c:v>
                      </c:pt>
                      <c:pt idx="1646">
                        <c:v>22.400146484375</c:v>
                      </c:pt>
                      <c:pt idx="1647">
                        <c:v>22.400146484375</c:v>
                      </c:pt>
                      <c:pt idx="1648">
                        <c:v>22.400146484375</c:v>
                      </c:pt>
                      <c:pt idx="1649">
                        <c:v>22.300048828125</c:v>
                      </c:pt>
                      <c:pt idx="1650">
                        <c:v>22.300048828125</c:v>
                      </c:pt>
                      <c:pt idx="1651">
                        <c:v>22.300048828125</c:v>
                      </c:pt>
                      <c:pt idx="1652">
                        <c:v>22.300048828125</c:v>
                      </c:pt>
                      <c:pt idx="1653">
                        <c:v>22.300048828125</c:v>
                      </c:pt>
                      <c:pt idx="1654">
                        <c:v>22.300048828125</c:v>
                      </c:pt>
                      <c:pt idx="1655">
                        <c:v>22.300048828125</c:v>
                      </c:pt>
                      <c:pt idx="1656">
                        <c:v>22.400146484375</c:v>
                      </c:pt>
                      <c:pt idx="1657">
                        <c:v>22.400146484375</c:v>
                      </c:pt>
                      <c:pt idx="1658">
                        <c:v>22.400146484375</c:v>
                      </c:pt>
                      <c:pt idx="1659">
                        <c:v>22.400146484375</c:v>
                      </c:pt>
                      <c:pt idx="1660">
                        <c:v>22.300048828125</c:v>
                      </c:pt>
                      <c:pt idx="1661">
                        <c:v>22.400146484375</c:v>
                      </c:pt>
                      <c:pt idx="1662">
                        <c:v>22.400146484375</c:v>
                      </c:pt>
                      <c:pt idx="1663">
                        <c:v>22.400146484375</c:v>
                      </c:pt>
                      <c:pt idx="1664">
                        <c:v>22.400146484375</c:v>
                      </c:pt>
                      <c:pt idx="1665">
                        <c:v>22.300048828125</c:v>
                      </c:pt>
                      <c:pt idx="1666">
                        <c:v>22.400146484375</c:v>
                      </c:pt>
                      <c:pt idx="1667">
                        <c:v>22.300048828125</c:v>
                      </c:pt>
                      <c:pt idx="1668">
                        <c:v>22.300048828125</c:v>
                      </c:pt>
                      <c:pt idx="1669">
                        <c:v>22.400146484375</c:v>
                      </c:pt>
                      <c:pt idx="1670">
                        <c:v>22.400146484375</c:v>
                      </c:pt>
                      <c:pt idx="1671">
                        <c:v>22.400146484375</c:v>
                      </c:pt>
                      <c:pt idx="1672">
                        <c:v>22.400146484375</c:v>
                      </c:pt>
                      <c:pt idx="1673">
                        <c:v>22.300048828125</c:v>
                      </c:pt>
                      <c:pt idx="1674">
                        <c:v>22.300048828125</c:v>
                      </c:pt>
                      <c:pt idx="1675">
                        <c:v>22.300048828125</c:v>
                      </c:pt>
                      <c:pt idx="1676">
                        <c:v>22.300048828125</c:v>
                      </c:pt>
                      <c:pt idx="1677">
                        <c:v>22.300048828125</c:v>
                      </c:pt>
                      <c:pt idx="1678">
                        <c:v>22.300048828125</c:v>
                      </c:pt>
                      <c:pt idx="1679">
                        <c:v>22.300048828125</c:v>
                      </c:pt>
                      <c:pt idx="1680">
                        <c:v>22.300048828125</c:v>
                      </c:pt>
                      <c:pt idx="1681">
                        <c:v>22.300048828125</c:v>
                      </c:pt>
                      <c:pt idx="1682">
                        <c:v>22.300048828125</c:v>
                      </c:pt>
                      <c:pt idx="1683">
                        <c:v>22.300048828125</c:v>
                      </c:pt>
                      <c:pt idx="1684">
                        <c:v>22.300048828125</c:v>
                      </c:pt>
                      <c:pt idx="1685">
                        <c:v>22.2001953125</c:v>
                      </c:pt>
                      <c:pt idx="1686">
                        <c:v>22.2001953125</c:v>
                      </c:pt>
                      <c:pt idx="1687">
                        <c:v>22.2001953125</c:v>
                      </c:pt>
                      <c:pt idx="1688">
                        <c:v>22.2001953125</c:v>
                      </c:pt>
                      <c:pt idx="1689">
                        <c:v>22.2001953125</c:v>
                      </c:pt>
                      <c:pt idx="1690">
                        <c:v>22.2001953125</c:v>
                      </c:pt>
                      <c:pt idx="1691">
                        <c:v>22.2001953125</c:v>
                      </c:pt>
                      <c:pt idx="1692">
                        <c:v>22.10009765625</c:v>
                      </c:pt>
                      <c:pt idx="1693">
                        <c:v>22.2001953125</c:v>
                      </c:pt>
                      <c:pt idx="1694">
                        <c:v>22.2001953125</c:v>
                      </c:pt>
                      <c:pt idx="1695">
                        <c:v>22.2001953125</c:v>
                      </c:pt>
                      <c:pt idx="1696">
                        <c:v>22.10009765625</c:v>
                      </c:pt>
                      <c:pt idx="1697">
                        <c:v>22.2001953125</c:v>
                      </c:pt>
                      <c:pt idx="1698">
                        <c:v>22.2001953125</c:v>
                      </c:pt>
                      <c:pt idx="1699">
                        <c:v>22.10009765625</c:v>
                      </c:pt>
                      <c:pt idx="1700">
                        <c:v>22.10009765625</c:v>
                      </c:pt>
                      <c:pt idx="1701">
                        <c:v>22.2001953125</c:v>
                      </c:pt>
                      <c:pt idx="1702">
                        <c:v>22.2001953125</c:v>
                      </c:pt>
                      <c:pt idx="1703">
                        <c:v>22.10009765625</c:v>
                      </c:pt>
                      <c:pt idx="1704">
                        <c:v>22.2001953125</c:v>
                      </c:pt>
                      <c:pt idx="1705">
                        <c:v>22.2001953125</c:v>
                      </c:pt>
                      <c:pt idx="1706">
                        <c:v>22.2001953125</c:v>
                      </c:pt>
                      <c:pt idx="1707">
                        <c:v>22.2001953125</c:v>
                      </c:pt>
                      <c:pt idx="1708">
                        <c:v>22.2001953125</c:v>
                      </c:pt>
                      <c:pt idx="1709">
                        <c:v>22.300048828125</c:v>
                      </c:pt>
                      <c:pt idx="1710">
                        <c:v>22.300048828125</c:v>
                      </c:pt>
                      <c:pt idx="1711">
                        <c:v>22.300048828125</c:v>
                      </c:pt>
                      <c:pt idx="1712">
                        <c:v>22.300048828125</c:v>
                      </c:pt>
                      <c:pt idx="1713">
                        <c:v>22.300048828125</c:v>
                      </c:pt>
                      <c:pt idx="1714">
                        <c:v>22.300048828125</c:v>
                      </c:pt>
                      <c:pt idx="1715">
                        <c:v>22.2001953125</c:v>
                      </c:pt>
                      <c:pt idx="1716">
                        <c:v>22.2001953125</c:v>
                      </c:pt>
                      <c:pt idx="1717">
                        <c:v>22.2001953125</c:v>
                      </c:pt>
                      <c:pt idx="1718">
                        <c:v>22.2001953125</c:v>
                      </c:pt>
                      <c:pt idx="1719">
                        <c:v>22.2001953125</c:v>
                      </c:pt>
                      <c:pt idx="1720">
                        <c:v>22.2001953125</c:v>
                      </c:pt>
                      <c:pt idx="1721">
                        <c:v>22.10009765625</c:v>
                      </c:pt>
                      <c:pt idx="1722">
                        <c:v>22.10009765625</c:v>
                      </c:pt>
                      <c:pt idx="1723">
                        <c:v>22.2001953125</c:v>
                      </c:pt>
                      <c:pt idx="1724">
                        <c:v>22.2001953125</c:v>
                      </c:pt>
                      <c:pt idx="1725">
                        <c:v>22.10009765625</c:v>
                      </c:pt>
                      <c:pt idx="1726">
                        <c:v>22.10009765625</c:v>
                      </c:pt>
                      <c:pt idx="1727">
                        <c:v>22.10009765625</c:v>
                      </c:pt>
                      <c:pt idx="1728">
                        <c:v>22.10009765625</c:v>
                      </c:pt>
                      <c:pt idx="1729">
                        <c:v>22.10009765625</c:v>
                      </c:pt>
                      <c:pt idx="1730">
                        <c:v>22.10009765625</c:v>
                      </c:pt>
                      <c:pt idx="1731">
                        <c:v>22.10009765625</c:v>
                      </c:pt>
                      <c:pt idx="1732">
                        <c:v>22.10009765625</c:v>
                      </c:pt>
                      <c:pt idx="1733">
                        <c:v>22.10009765625</c:v>
                      </c:pt>
                      <c:pt idx="1734">
                        <c:v>22.10009765625</c:v>
                      </c:pt>
                      <c:pt idx="1735">
                        <c:v>22.10009765625</c:v>
                      </c:pt>
                      <c:pt idx="1736">
                        <c:v>22.10009765625</c:v>
                      </c:pt>
                      <c:pt idx="1737">
                        <c:v>22.10009765625</c:v>
                      </c:pt>
                      <c:pt idx="1738">
                        <c:v>22.10009765625</c:v>
                      </c:pt>
                      <c:pt idx="1739">
                        <c:v>22.2001953125</c:v>
                      </c:pt>
                      <c:pt idx="1740">
                        <c:v>22.10009765625</c:v>
                      </c:pt>
                      <c:pt idx="1741">
                        <c:v>22.10009765625</c:v>
                      </c:pt>
                      <c:pt idx="1742">
                        <c:v>22.10009765625</c:v>
                      </c:pt>
                      <c:pt idx="1743">
                        <c:v>22.10009765625</c:v>
                      </c:pt>
                      <c:pt idx="1744">
                        <c:v>22.10009765625</c:v>
                      </c:pt>
                      <c:pt idx="1745">
                        <c:v>22.10009765625</c:v>
                      </c:pt>
                      <c:pt idx="1746">
                        <c:v>22.10009765625</c:v>
                      </c:pt>
                      <c:pt idx="1747">
                        <c:v>22.10009765625</c:v>
                      </c:pt>
                      <c:pt idx="1748">
                        <c:v>22</c:v>
                      </c:pt>
                      <c:pt idx="1749">
                        <c:v>22</c:v>
                      </c:pt>
                      <c:pt idx="1750">
                        <c:v>22</c:v>
                      </c:pt>
                      <c:pt idx="1751">
                        <c:v>22</c:v>
                      </c:pt>
                      <c:pt idx="1752">
                        <c:v>22</c:v>
                      </c:pt>
                      <c:pt idx="1753">
                        <c:v>22.10009765625</c:v>
                      </c:pt>
                      <c:pt idx="1754">
                        <c:v>22</c:v>
                      </c:pt>
                      <c:pt idx="1755">
                        <c:v>22.10009765625</c:v>
                      </c:pt>
                      <c:pt idx="1756">
                        <c:v>22.10009765625</c:v>
                      </c:pt>
                      <c:pt idx="1757">
                        <c:v>22</c:v>
                      </c:pt>
                      <c:pt idx="1758">
                        <c:v>22.10009765625</c:v>
                      </c:pt>
                      <c:pt idx="1759">
                        <c:v>22.10009765625</c:v>
                      </c:pt>
                      <c:pt idx="1760">
                        <c:v>22.10009765625</c:v>
                      </c:pt>
                      <c:pt idx="1761">
                        <c:v>22.10009765625</c:v>
                      </c:pt>
                      <c:pt idx="1762">
                        <c:v>22.10009765625</c:v>
                      </c:pt>
                      <c:pt idx="1763">
                        <c:v>22.10009765625</c:v>
                      </c:pt>
                      <c:pt idx="1764">
                        <c:v>22.10009765625</c:v>
                      </c:pt>
                      <c:pt idx="1765">
                        <c:v>22.10009765625</c:v>
                      </c:pt>
                      <c:pt idx="1766">
                        <c:v>22.10009765625</c:v>
                      </c:pt>
                      <c:pt idx="1767">
                        <c:v>22.10009765625</c:v>
                      </c:pt>
                      <c:pt idx="1768">
                        <c:v>22.10009765625</c:v>
                      </c:pt>
                      <c:pt idx="1769">
                        <c:v>22.10009765625</c:v>
                      </c:pt>
                      <c:pt idx="1770">
                        <c:v>22.10009765625</c:v>
                      </c:pt>
                      <c:pt idx="1771">
                        <c:v>22.10009765625</c:v>
                      </c:pt>
                      <c:pt idx="1772">
                        <c:v>22.10009765625</c:v>
                      </c:pt>
                      <c:pt idx="1773">
                        <c:v>22.10009765625</c:v>
                      </c:pt>
                      <c:pt idx="1774">
                        <c:v>22.10009765625</c:v>
                      </c:pt>
                      <c:pt idx="1775">
                        <c:v>22.10009765625</c:v>
                      </c:pt>
                      <c:pt idx="1776">
                        <c:v>22</c:v>
                      </c:pt>
                      <c:pt idx="1777">
                        <c:v>22.10009765625</c:v>
                      </c:pt>
                      <c:pt idx="1778">
                        <c:v>22</c:v>
                      </c:pt>
                      <c:pt idx="1779">
                        <c:v>22</c:v>
                      </c:pt>
                      <c:pt idx="1780">
                        <c:v>22</c:v>
                      </c:pt>
                      <c:pt idx="1781">
                        <c:v>22</c:v>
                      </c:pt>
                      <c:pt idx="1782">
                        <c:v>22.10009765625</c:v>
                      </c:pt>
                      <c:pt idx="1783">
                        <c:v>22.10009765625</c:v>
                      </c:pt>
                      <c:pt idx="1784">
                        <c:v>22.10009765625</c:v>
                      </c:pt>
                      <c:pt idx="1785">
                        <c:v>22</c:v>
                      </c:pt>
                      <c:pt idx="1786">
                        <c:v>22</c:v>
                      </c:pt>
                      <c:pt idx="1787">
                        <c:v>22.10009765625</c:v>
                      </c:pt>
                      <c:pt idx="1788">
                        <c:v>22</c:v>
                      </c:pt>
                      <c:pt idx="1789">
                        <c:v>22</c:v>
                      </c:pt>
                      <c:pt idx="1790">
                        <c:v>22</c:v>
                      </c:pt>
                      <c:pt idx="1791">
                        <c:v>22</c:v>
                      </c:pt>
                      <c:pt idx="1792">
                        <c:v>22</c:v>
                      </c:pt>
                      <c:pt idx="1793">
                        <c:v>22</c:v>
                      </c:pt>
                      <c:pt idx="1794">
                        <c:v>22.10009765625</c:v>
                      </c:pt>
                      <c:pt idx="1795">
                        <c:v>22.10009765625</c:v>
                      </c:pt>
                      <c:pt idx="1796">
                        <c:v>22.10009765625</c:v>
                      </c:pt>
                      <c:pt idx="1797">
                        <c:v>22.10009765625</c:v>
                      </c:pt>
                      <c:pt idx="1798">
                        <c:v>22.10009765625</c:v>
                      </c:pt>
                      <c:pt idx="1799">
                        <c:v>22.10009765625</c:v>
                      </c:pt>
                      <c:pt idx="1800">
                        <c:v>21.900146484375</c:v>
                      </c:pt>
                      <c:pt idx="1801">
                        <c:v>21.900146484375</c:v>
                      </c:pt>
                      <c:pt idx="1802">
                        <c:v>21.900146484375</c:v>
                      </c:pt>
                      <c:pt idx="1803">
                        <c:v>21.900146484375</c:v>
                      </c:pt>
                      <c:pt idx="1804">
                        <c:v>21.900146484375</c:v>
                      </c:pt>
                      <c:pt idx="1805">
                        <c:v>21.900146484375</c:v>
                      </c:pt>
                      <c:pt idx="1806">
                        <c:v>22</c:v>
                      </c:pt>
                      <c:pt idx="1807">
                        <c:v>22</c:v>
                      </c:pt>
                      <c:pt idx="1808">
                        <c:v>22</c:v>
                      </c:pt>
                      <c:pt idx="1809">
                        <c:v>22</c:v>
                      </c:pt>
                      <c:pt idx="1810">
                        <c:v>21.900146484375</c:v>
                      </c:pt>
                      <c:pt idx="1811">
                        <c:v>22</c:v>
                      </c:pt>
                      <c:pt idx="1812">
                        <c:v>22.10009765625</c:v>
                      </c:pt>
                      <c:pt idx="1813">
                        <c:v>22.10009765625</c:v>
                      </c:pt>
                      <c:pt idx="1814">
                        <c:v>22.10009765625</c:v>
                      </c:pt>
                      <c:pt idx="1815">
                        <c:v>22.10009765625</c:v>
                      </c:pt>
                      <c:pt idx="1816">
                        <c:v>22.10009765625</c:v>
                      </c:pt>
                      <c:pt idx="1817">
                        <c:v>22</c:v>
                      </c:pt>
                      <c:pt idx="1818">
                        <c:v>22.10009765625</c:v>
                      </c:pt>
                      <c:pt idx="1819">
                        <c:v>22</c:v>
                      </c:pt>
                      <c:pt idx="1820">
                        <c:v>22</c:v>
                      </c:pt>
                      <c:pt idx="1821">
                        <c:v>22.10009765625</c:v>
                      </c:pt>
                      <c:pt idx="1822">
                        <c:v>22</c:v>
                      </c:pt>
                      <c:pt idx="1823">
                        <c:v>22</c:v>
                      </c:pt>
                      <c:pt idx="1824">
                        <c:v>22</c:v>
                      </c:pt>
                      <c:pt idx="1825">
                        <c:v>22</c:v>
                      </c:pt>
                      <c:pt idx="1826">
                        <c:v>22</c:v>
                      </c:pt>
                      <c:pt idx="1827">
                        <c:v>22</c:v>
                      </c:pt>
                      <c:pt idx="1828">
                        <c:v>22</c:v>
                      </c:pt>
                      <c:pt idx="1829">
                        <c:v>22</c:v>
                      </c:pt>
                      <c:pt idx="1830">
                        <c:v>22.10009765625</c:v>
                      </c:pt>
                      <c:pt idx="1831">
                        <c:v>22.10009765625</c:v>
                      </c:pt>
                      <c:pt idx="1832">
                        <c:v>22.10009765625</c:v>
                      </c:pt>
                      <c:pt idx="1833">
                        <c:v>22.10009765625</c:v>
                      </c:pt>
                      <c:pt idx="1834">
                        <c:v>22.10009765625</c:v>
                      </c:pt>
                      <c:pt idx="1835">
                        <c:v>22</c:v>
                      </c:pt>
                      <c:pt idx="1836">
                        <c:v>22</c:v>
                      </c:pt>
                      <c:pt idx="1837">
                        <c:v>22</c:v>
                      </c:pt>
                      <c:pt idx="1838">
                        <c:v>22</c:v>
                      </c:pt>
                      <c:pt idx="1839">
                        <c:v>22</c:v>
                      </c:pt>
                      <c:pt idx="1840">
                        <c:v>22</c:v>
                      </c:pt>
                      <c:pt idx="1841">
                        <c:v>22</c:v>
                      </c:pt>
                      <c:pt idx="1842">
                        <c:v>22</c:v>
                      </c:pt>
                      <c:pt idx="1843">
                        <c:v>22</c:v>
                      </c:pt>
                      <c:pt idx="1844">
                        <c:v>22</c:v>
                      </c:pt>
                      <c:pt idx="1845">
                        <c:v>22</c:v>
                      </c:pt>
                      <c:pt idx="1846">
                        <c:v>22</c:v>
                      </c:pt>
                      <c:pt idx="1847">
                        <c:v>22</c:v>
                      </c:pt>
                      <c:pt idx="1848">
                        <c:v>22</c:v>
                      </c:pt>
                      <c:pt idx="1849">
                        <c:v>22.10009765625</c:v>
                      </c:pt>
                      <c:pt idx="1850">
                        <c:v>22</c:v>
                      </c:pt>
                      <c:pt idx="1851">
                        <c:v>22</c:v>
                      </c:pt>
                      <c:pt idx="1852">
                        <c:v>22</c:v>
                      </c:pt>
                      <c:pt idx="1853">
                        <c:v>22</c:v>
                      </c:pt>
                      <c:pt idx="1854">
                        <c:v>21.7001953125</c:v>
                      </c:pt>
                      <c:pt idx="1855">
                        <c:v>21.7001953125</c:v>
                      </c:pt>
                      <c:pt idx="1856">
                        <c:v>21.7001953125</c:v>
                      </c:pt>
                      <c:pt idx="1857">
                        <c:v>21.7001953125</c:v>
                      </c:pt>
                      <c:pt idx="1858">
                        <c:v>21.7001953125</c:v>
                      </c:pt>
                      <c:pt idx="1859">
                        <c:v>21.7001953125</c:v>
                      </c:pt>
                      <c:pt idx="1860">
                        <c:v>21.900146484375</c:v>
                      </c:pt>
                      <c:pt idx="1861">
                        <c:v>21.900146484375</c:v>
                      </c:pt>
                      <c:pt idx="1862">
                        <c:v>21.900146484375</c:v>
                      </c:pt>
                      <c:pt idx="1863">
                        <c:v>22</c:v>
                      </c:pt>
                      <c:pt idx="1864">
                        <c:v>22</c:v>
                      </c:pt>
                      <c:pt idx="1865">
                        <c:v>22</c:v>
                      </c:pt>
                      <c:pt idx="1866">
                        <c:v>21.900146484375</c:v>
                      </c:pt>
                      <c:pt idx="1867">
                        <c:v>21.900146484375</c:v>
                      </c:pt>
                      <c:pt idx="1868">
                        <c:v>21.900146484375</c:v>
                      </c:pt>
                      <c:pt idx="1869">
                        <c:v>21.900146484375</c:v>
                      </c:pt>
                      <c:pt idx="1870">
                        <c:v>21.900146484375</c:v>
                      </c:pt>
                      <c:pt idx="1871">
                        <c:v>22</c:v>
                      </c:pt>
                      <c:pt idx="1872">
                        <c:v>22</c:v>
                      </c:pt>
                      <c:pt idx="1873">
                        <c:v>22</c:v>
                      </c:pt>
                      <c:pt idx="1874">
                        <c:v>22</c:v>
                      </c:pt>
                      <c:pt idx="1875">
                        <c:v>22</c:v>
                      </c:pt>
                      <c:pt idx="1876">
                        <c:v>22</c:v>
                      </c:pt>
                      <c:pt idx="1877">
                        <c:v>22</c:v>
                      </c:pt>
                      <c:pt idx="1878">
                        <c:v>21.900146484375</c:v>
                      </c:pt>
                      <c:pt idx="1879">
                        <c:v>21.900146484375</c:v>
                      </c:pt>
                      <c:pt idx="1880">
                        <c:v>21.900146484375</c:v>
                      </c:pt>
                      <c:pt idx="1881">
                        <c:v>21.900146484375</c:v>
                      </c:pt>
                      <c:pt idx="1882">
                        <c:v>21.900146484375</c:v>
                      </c:pt>
                      <c:pt idx="1883">
                        <c:v>21.900146484375</c:v>
                      </c:pt>
                      <c:pt idx="1884">
                        <c:v>21.900146484375</c:v>
                      </c:pt>
                      <c:pt idx="1885">
                        <c:v>21.900146484375</c:v>
                      </c:pt>
                      <c:pt idx="1886">
                        <c:v>21.900146484375</c:v>
                      </c:pt>
                      <c:pt idx="1887">
                        <c:v>21.900146484375</c:v>
                      </c:pt>
                      <c:pt idx="1888">
                        <c:v>21.900146484375</c:v>
                      </c:pt>
                      <c:pt idx="1889">
                        <c:v>21.900146484375</c:v>
                      </c:pt>
                      <c:pt idx="1890">
                        <c:v>21.900146484375</c:v>
                      </c:pt>
                      <c:pt idx="1891">
                        <c:v>21.900146484375</c:v>
                      </c:pt>
                      <c:pt idx="1892">
                        <c:v>22</c:v>
                      </c:pt>
                      <c:pt idx="1893">
                        <c:v>21.900146484375</c:v>
                      </c:pt>
                      <c:pt idx="1894">
                        <c:v>21.900146484375</c:v>
                      </c:pt>
                      <c:pt idx="1895">
                        <c:v>21.900146484375</c:v>
                      </c:pt>
                      <c:pt idx="1896">
                        <c:v>22</c:v>
                      </c:pt>
                      <c:pt idx="1897">
                        <c:v>22</c:v>
                      </c:pt>
                      <c:pt idx="1898">
                        <c:v>22</c:v>
                      </c:pt>
                      <c:pt idx="1899">
                        <c:v>22</c:v>
                      </c:pt>
                      <c:pt idx="1900">
                        <c:v>22</c:v>
                      </c:pt>
                      <c:pt idx="1901">
                        <c:v>22</c:v>
                      </c:pt>
                      <c:pt idx="1902">
                        <c:v>21.800048828125</c:v>
                      </c:pt>
                      <c:pt idx="1903">
                        <c:v>21.800048828125</c:v>
                      </c:pt>
                      <c:pt idx="1904">
                        <c:v>21.800048828125</c:v>
                      </c:pt>
                      <c:pt idx="1905">
                        <c:v>21.800048828125</c:v>
                      </c:pt>
                      <c:pt idx="1906">
                        <c:v>21.800048828125</c:v>
                      </c:pt>
                      <c:pt idx="1907">
                        <c:v>21.800048828125</c:v>
                      </c:pt>
                      <c:pt idx="1908">
                        <c:v>21.900146484375</c:v>
                      </c:pt>
                      <c:pt idx="1909">
                        <c:v>21.900146484375</c:v>
                      </c:pt>
                      <c:pt idx="1910">
                        <c:v>21.900146484375</c:v>
                      </c:pt>
                      <c:pt idx="1911">
                        <c:v>21.900146484375</c:v>
                      </c:pt>
                      <c:pt idx="1912">
                        <c:v>21.900146484375</c:v>
                      </c:pt>
                      <c:pt idx="1913">
                        <c:v>21.900146484375</c:v>
                      </c:pt>
                      <c:pt idx="1914">
                        <c:v>22</c:v>
                      </c:pt>
                      <c:pt idx="1915">
                        <c:v>21.900146484375</c:v>
                      </c:pt>
                      <c:pt idx="1916">
                        <c:v>22</c:v>
                      </c:pt>
                      <c:pt idx="1917">
                        <c:v>21.900146484375</c:v>
                      </c:pt>
                      <c:pt idx="1918">
                        <c:v>21.900146484375</c:v>
                      </c:pt>
                      <c:pt idx="1919">
                        <c:v>22</c:v>
                      </c:pt>
                      <c:pt idx="1920">
                        <c:v>21.900146484375</c:v>
                      </c:pt>
                      <c:pt idx="1921">
                        <c:v>21.900146484375</c:v>
                      </c:pt>
                      <c:pt idx="1922">
                        <c:v>21.900146484375</c:v>
                      </c:pt>
                      <c:pt idx="1923">
                        <c:v>22</c:v>
                      </c:pt>
                      <c:pt idx="1924">
                        <c:v>21.900146484375</c:v>
                      </c:pt>
                      <c:pt idx="1925">
                        <c:v>21.900146484375</c:v>
                      </c:pt>
                      <c:pt idx="1926">
                        <c:v>21.900146484375</c:v>
                      </c:pt>
                      <c:pt idx="1927">
                        <c:v>21.900146484375</c:v>
                      </c:pt>
                      <c:pt idx="1928">
                        <c:v>21.900146484375</c:v>
                      </c:pt>
                      <c:pt idx="1929">
                        <c:v>21.900146484375</c:v>
                      </c:pt>
                      <c:pt idx="1930">
                        <c:v>21.900146484375</c:v>
                      </c:pt>
                      <c:pt idx="1931">
                        <c:v>21.900146484375</c:v>
                      </c:pt>
                      <c:pt idx="1932">
                        <c:v>22</c:v>
                      </c:pt>
                      <c:pt idx="1933">
                        <c:v>22</c:v>
                      </c:pt>
                      <c:pt idx="1934">
                        <c:v>22</c:v>
                      </c:pt>
                      <c:pt idx="1935">
                        <c:v>22</c:v>
                      </c:pt>
                      <c:pt idx="1936">
                        <c:v>22</c:v>
                      </c:pt>
                      <c:pt idx="1937">
                        <c:v>22</c:v>
                      </c:pt>
                      <c:pt idx="1938">
                        <c:v>21.800048828125</c:v>
                      </c:pt>
                      <c:pt idx="1939">
                        <c:v>21.800048828125</c:v>
                      </c:pt>
                      <c:pt idx="1940">
                        <c:v>21.800048828125</c:v>
                      </c:pt>
                      <c:pt idx="1941">
                        <c:v>21.800048828125</c:v>
                      </c:pt>
                      <c:pt idx="1942">
                        <c:v>21.800048828125</c:v>
                      </c:pt>
                      <c:pt idx="1943">
                        <c:v>21.800048828125</c:v>
                      </c:pt>
                      <c:pt idx="1944">
                        <c:v>21.800048828125</c:v>
                      </c:pt>
                      <c:pt idx="1945">
                        <c:v>21.800048828125</c:v>
                      </c:pt>
                      <c:pt idx="1946">
                        <c:v>21.800048828125</c:v>
                      </c:pt>
                      <c:pt idx="1947">
                        <c:v>21.800048828125</c:v>
                      </c:pt>
                      <c:pt idx="1948">
                        <c:v>21.800048828125</c:v>
                      </c:pt>
                      <c:pt idx="1949">
                        <c:v>21.800048828125</c:v>
                      </c:pt>
                      <c:pt idx="1950">
                        <c:v>21.900146484375</c:v>
                      </c:pt>
                      <c:pt idx="1951">
                        <c:v>21.900146484375</c:v>
                      </c:pt>
                      <c:pt idx="1952">
                        <c:v>21.900146484375</c:v>
                      </c:pt>
                      <c:pt idx="1953">
                        <c:v>21.900146484375</c:v>
                      </c:pt>
                      <c:pt idx="1954">
                        <c:v>21.900146484375</c:v>
                      </c:pt>
                      <c:pt idx="1955">
                        <c:v>21.900146484375</c:v>
                      </c:pt>
                      <c:pt idx="1956">
                        <c:v>21.900146484375</c:v>
                      </c:pt>
                      <c:pt idx="1957">
                        <c:v>21.900146484375</c:v>
                      </c:pt>
                      <c:pt idx="1958">
                        <c:v>21.900146484375</c:v>
                      </c:pt>
                      <c:pt idx="1959">
                        <c:v>21.900146484375</c:v>
                      </c:pt>
                      <c:pt idx="1960">
                        <c:v>21.900146484375</c:v>
                      </c:pt>
                      <c:pt idx="1961">
                        <c:v>21.900146484375</c:v>
                      </c:pt>
                      <c:pt idx="1962">
                        <c:v>21.800048828125</c:v>
                      </c:pt>
                      <c:pt idx="1963">
                        <c:v>21.900146484375</c:v>
                      </c:pt>
                      <c:pt idx="1964">
                        <c:v>21.800048828125</c:v>
                      </c:pt>
                      <c:pt idx="1965">
                        <c:v>21.900146484375</c:v>
                      </c:pt>
                      <c:pt idx="1966">
                        <c:v>21.900146484375</c:v>
                      </c:pt>
                      <c:pt idx="1967">
                        <c:v>21.900146484375</c:v>
                      </c:pt>
                      <c:pt idx="1968">
                        <c:v>21.800048828125</c:v>
                      </c:pt>
                      <c:pt idx="1969">
                        <c:v>21.800048828125</c:v>
                      </c:pt>
                      <c:pt idx="1970">
                        <c:v>21.800048828125</c:v>
                      </c:pt>
                      <c:pt idx="1971">
                        <c:v>21.800048828125</c:v>
                      </c:pt>
                      <c:pt idx="1972">
                        <c:v>21.800048828125</c:v>
                      </c:pt>
                      <c:pt idx="1973">
                        <c:v>21.800048828125</c:v>
                      </c:pt>
                      <c:pt idx="1974">
                        <c:v>21.800048828125</c:v>
                      </c:pt>
                      <c:pt idx="1975">
                        <c:v>21.800048828125</c:v>
                      </c:pt>
                      <c:pt idx="1976">
                        <c:v>21.900146484375</c:v>
                      </c:pt>
                      <c:pt idx="1977">
                        <c:v>21.900146484375</c:v>
                      </c:pt>
                      <c:pt idx="1978">
                        <c:v>21.800048828125</c:v>
                      </c:pt>
                      <c:pt idx="1979">
                        <c:v>21.800048828125</c:v>
                      </c:pt>
                      <c:pt idx="1980">
                        <c:v>21.800048828125</c:v>
                      </c:pt>
                      <c:pt idx="1981">
                        <c:v>21.800048828125</c:v>
                      </c:pt>
                      <c:pt idx="1982">
                        <c:v>21.800048828125</c:v>
                      </c:pt>
                      <c:pt idx="1983">
                        <c:v>21.7001953125</c:v>
                      </c:pt>
                      <c:pt idx="1984">
                        <c:v>21.800048828125</c:v>
                      </c:pt>
                      <c:pt idx="1985">
                        <c:v>21.800048828125</c:v>
                      </c:pt>
                      <c:pt idx="1986">
                        <c:v>21.7001953125</c:v>
                      </c:pt>
                      <c:pt idx="1987">
                        <c:v>21.7001953125</c:v>
                      </c:pt>
                      <c:pt idx="1988">
                        <c:v>21.7001953125</c:v>
                      </c:pt>
                      <c:pt idx="1989">
                        <c:v>21.7001953125</c:v>
                      </c:pt>
                      <c:pt idx="1990">
                        <c:v>21.7001953125</c:v>
                      </c:pt>
                      <c:pt idx="1991">
                        <c:v>21.7001953125</c:v>
                      </c:pt>
                      <c:pt idx="1992">
                        <c:v>21.7001953125</c:v>
                      </c:pt>
                      <c:pt idx="1993">
                        <c:v>21.800048828125</c:v>
                      </c:pt>
                      <c:pt idx="1994">
                        <c:v>21.800048828125</c:v>
                      </c:pt>
                      <c:pt idx="1995">
                        <c:v>21.800048828125</c:v>
                      </c:pt>
                      <c:pt idx="1996">
                        <c:v>21.800048828125</c:v>
                      </c:pt>
                      <c:pt idx="1997">
                        <c:v>21.800048828125</c:v>
                      </c:pt>
                      <c:pt idx="1998">
                        <c:v>21.900146484375</c:v>
                      </c:pt>
                      <c:pt idx="1999">
                        <c:v>21.900146484375</c:v>
                      </c:pt>
                      <c:pt idx="2000">
                        <c:v>21.900146484375</c:v>
                      </c:pt>
                      <c:pt idx="2001">
                        <c:v>21.900146484375</c:v>
                      </c:pt>
                      <c:pt idx="2002">
                        <c:v>21.900146484375</c:v>
                      </c:pt>
                      <c:pt idx="2003">
                        <c:v>21.900146484375</c:v>
                      </c:pt>
                      <c:pt idx="2004">
                        <c:v>21.900146484375</c:v>
                      </c:pt>
                      <c:pt idx="2005">
                        <c:v>21.7001953125</c:v>
                      </c:pt>
                      <c:pt idx="2006">
                        <c:v>21.7001953125</c:v>
                      </c:pt>
                      <c:pt idx="2007">
                        <c:v>21.7001953125</c:v>
                      </c:pt>
                      <c:pt idx="2008">
                        <c:v>21.7001953125</c:v>
                      </c:pt>
                      <c:pt idx="2009">
                        <c:v>21.7001953125</c:v>
                      </c:pt>
                      <c:pt idx="2010">
                        <c:v>21.900146484375</c:v>
                      </c:pt>
                      <c:pt idx="2011">
                        <c:v>22</c:v>
                      </c:pt>
                      <c:pt idx="2012">
                        <c:v>21.900146484375</c:v>
                      </c:pt>
                      <c:pt idx="2013">
                        <c:v>21.900146484375</c:v>
                      </c:pt>
                      <c:pt idx="2014">
                        <c:v>21.900146484375</c:v>
                      </c:pt>
                      <c:pt idx="2015">
                        <c:v>21.900146484375</c:v>
                      </c:pt>
                      <c:pt idx="2016">
                        <c:v>21.800048828125</c:v>
                      </c:pt>
                      <c:pt idx="2017">
                        <c:v>21.800048828125</c:v>
                      </c:pt>
                      <c:pt idx="2018">
                        <c:v>21.800048828125</c:v>
                      </c:pt>
                      <c:pt idx="2019">
                        <c:v>21.800048828125</c:v>
                      </c:pt>
                      <c:pt idx="2020">
                        <c:v>21.800048828125</c:v>
                      </c:pt>
                      <c:pt idx="2021">
                        <c:v>21.900146484375</c:v>
                      </c:pt>
                      <c:pt idx="2022">
                        <c:v>21.800048828125</c:v>
                      </c:pt>
                      <c:pt idx="2023">
                        <c:v>21.800048828125</c:v>
                      </c:pt>
                      <c:pt idx="2024">
                        <c:v>21.800048828125</c:v>
                      </c:pt>
                      <c:pt idx="2025">
                        <c:v>21.800048828125</c:v>
                      </c:pt>
                      <c:pt idx="2026">
                        <c:v>21.800048828125</c:v>
                      </c:pt>
                      <c:pt idx="2027">
                        <c:v>21.800048828125</c:v>
                      </c:pt>
                      <c:pt idx="2028">
                        <c:v>21.7001953125</c:v>
                      </c:pt>
                      <c:pt idx="2029">
                        <c:v>21.60009765625</c:v>
                      </c:pt>
                      <c:pt idx="2030">
                        <c:v>21.7001953125</c:v>
                      </c:pt>
                      <c:pt idx="2031">
                        <c:v>21.7001953125</c:v>
                      </c:pt>
                      <c:pt idx="2032">
                        <c:v>21.7001953125</c:v>
                      </c:pt>
                      <c:pt idx="2033">
                        <c:v>21.7001953125</c:v>
                      </c:pt>
                      <c:pt idx="2034">
                        <c:v>21.800048828125</c:v>
                      </c:pt>
                      <c:pt idx="2035">
                        <c:v>21.800048828125</c:v>
                      </c:pt>
                      <c:pt idx="2036">
                        <c:v>21.800048828125</c:v>
                      </c:pt>
                      <c:pt idx="2037">
                        <c:v>21.800048828125</c:v>
                      </c:pt>
                      <c:pt idx="2038">
                        <c:v>21.800048828125</c:v>
                      </c:pt>
                      <c:pt idx="2039">
                        <c:v>21.800048828125</c:v>
                      </c:pt>
                      <c:pt idx="2040">
                        <c:v>21.800048828125</c:v>
                      </c:pt>
                      <c:pt idx="2041">
                        <c:v>21.900146484375</c:v>
                      </c:pt>
                      <c:pt idx="2042">
                        <c:v>21.800048828125</c:v>
                      </c:pt>
                      <c:pt idx="2043">
                        <c:v>21.800048828125</c:v>
                      </c:pt>
                      <c:pt idx="2044">
                        <c:v>21.800048828125</c:v>
                      </c:pt>
                      <c:pt idx="2045">
                        <c:v>21.800048828125</c:v>
                      </c:pt>
                      <c:pt idx="2046">
                        <c:v>21.800048828125</c:v>
                      </c:pt>
                      <c:pt idx="2047">
                        <c:v>21.800048828125</c:v>
                      </c:pt>
                      <c:pt idx="2048">
                        <c:v>21.800048828125</c:v>
                      </c:pt>
                      <c:pt idx="2049">
                        <c:v>21.800048828125</c:v>
                      </c:pt>
                      <c:pt idx="2050">
                        <c:v>21.800048828125</c:v>
                      </c:pt>
                      <c:pt idx="2051">
                        <c:v>21.800048828125</c:v>
                      </c:pt>
                      <c:pt idx="2052">
                        <c:v>21.800048828125</c:v>
                      </c:pt>
                      <c:pt idx="2053">
                        <c:v>21.7001953125</c:v>
                      </c:pt>
                      <c:pt idx="2054">
                        <c:v>21.7001953125</c:v>
                      </c:pt>
                      <c:pt idx="2055">
                        <c:v>21.7001953125</c:v>
                      </c:pt>
                      <c:pt idx="2056">
                        <c:v>21.7001953125</c:v>
                      </c:pt>
                      <c:pt idx="2057">
                        <c:v>21.7001953125</c:v>
                      </c:pt>
                      <c:pt idx="2058">
                        <c:v>21.7001953125</c:v>
                      </c:pt>
                      <c:pt idx="2059">
                        <c:v>21.800048828125</c:v>
                      </c:pt>
                      <c:pt idx="2060">
                        <c:v>21.7001953125</c:v>
                      </c:pt>
                      <c:pt idx="2061">
                        <c:v>21.800048828125</c:v>
                      </c:pt>
                      <c:pt idx="2062">
                        <c:v>21.800048828125</c:v>
                      </c:pt>
                      <c:pt idx="2063">
                        <c:v>21.800048828125</c:v>
                      </c:pt>
                      <c:pt idx="2064">
                        <c:v>21.800048828125</c:v>
                      </c:pt>
                      <c:pt idx="2065">
                        <c:v>21.7001953125</c:v>
                      </c:pt>
                      <c:pt idx="2066">
                        <c:v>21.7001953125</c:v>
                      </c:pt>
                      <c:pt idx="2067">
                        <c:v>21.7001953125</c:v>
                      </c:pt>
                      <c:pt idx="2068">
                        <c:v>21.7001953125</c:v>
                      </c:pt>
                      <c:pt idx="2069">
                        <c:v>21.7001953125</c:v>
                      </c:pt>
                      <c:pt idx="2070">
                        <c:v>21.7001953125</c:v>
                      </c:pt>
                      <c:pt idx="2071">
                        <c:v>21.800048828125</c:v>
                      </c:pt>
                      <c:pt idx="2072">
                        <c:v>21.800048828125</c:v>
                      </c:pt>
                      <c:pt idx="2073">
                        <c:v>21.800048828125</c:v>
                      </c:pt>
                      <c:pt idx="2074">
                        <c:v>21.800048828125</c:v>
                      </c:pt>
                      <c:pt idx="2075">
                        <c:v>21.7001953125</c:v>
                      </c:pt>
                      <c:pt idx="2076">
                        <c:v>21.800048828125</c:v>
                      </c:pt>
                      <c:pt idx="2077">
                        <c:v>21.7001953125</c:v>
                      </c:pt>
                      <c:pt idx="2078">
                        <c:v>21.800048828125</c:v>
                      </c:pt>
                      <c:pt idx="2079">
                        <c:v>21.800048828125</c:v>
                      </c:pt>
                      <c:pt idx="2080">
                        <c:v>21.800048828125</c:v>
                      </c:pt>
                      <c:pt idx="2081">
                        <c:v>21.800048828125</c:v>
                      </c:pt>
                      <c:pt idx="2082">
                        <c:v>21.7001953125</c:v>
                      </c:pt>
                      <c:pt idx="2083">
                        <c:v>21.7001953125</c:v>
                      </c:pt>
                      <c:pt idx="2084">
                        <c:v>21.60009765625</c:v>
                      </c:pt>
                      <c:pt idx="2085">
                        <c:v>21.7001953125</c:v>
                      </c:pt>
                      <c:pt idx="2086">
                        <c:v>21.7001953125</c:v>
                      </c:pt>
                      <c:pt idx="2087">
                        <c:v>21.7001953125</c:v>
                      </c:pt>
                      <c:pt idx="2088">
                        <c:v>21.7001953125</c:v>
                      </c:pt>
                      <c:pt idx="2089">
                        <c:v>21.7001953125</c:v>
                      </c:pt>
                      <c:pt idx="2090">
                        <c:v>21.60009765625</c:v>
                      </c:pt>
                      <c:pt idx="2091">
                        <c:v>21.7001953125</c:v>
                      </c:pt>
                      <c:pt idx="2092">
                        <c:v>21.7001953125</c:v>
                      </c:pt>
                      <c:pt idx="2093">
                        <c:v>21.7001953125</c:v>
                      </c:pt>
                      <c:pt idx="2094">
                        <c:v>21.7001953125</c:v>
                      </c:pt>
                      <c:pt idx="2095">
                        <c:v>21.800048828125</c:v>
                      </c:pt>
                      <c:pt idx="2096">
                        <c:v>21.800048828125</c:v>
                      </c:pt>
                      <c:pt idx="2097">
                        <c:v>21.800048828125</c:v>
                      </c:pt>
                      <c:pt idx="2098">
                        <c:v>21.800048828125</c:v>
                      </c:pt>
                      <c:pt idx="2099">
                        <c:v>21.7001953125</c:v>
                      </c:pt>
                      <c:pt idx="2100">
                        <c:v>21.7001953125</c:v>
                      </c:pt>
                      <c:pt idx="2101">
                        <c:v>21.7001953125</c:v>
                      </c:pt>
                      <c:pt idx="2102">
                        <c:v>21.800048828125</c:v>
                      </c:pt>
                      <c:pt idx="2103">
                        <c:v>21.800048828125</c:v>
                      </c:pt>
                      <c:pt idx="2104">
                        <c:v>21.800048828125</c:v>
                      </c:pt>
                      <c:pt idx="2105">
                        <c:v>21.800048828125</c:v>
                      </c:pt>
                      <c:pt idx="2106">
                        <c:v>21.7001953125</c:v>
                      </c:pt>
                      <c:pt idx="2107">
                        <c:v>21.800048828125</c:v>
                      </c:pt>
                      <c:pt idx="2108">
                        <c:v>21.800048828125</c:v>
                      </c:pt>
                      <c:pt idx="2109">
                        <c:v>21.7001953125</c:v>
                      </c:pt>
                      <c:pt idx="2110">
                        <c:v>21.7001953125</c:v>
                      </c:pt>
                      <c:pt idx="2111">
                        <c:v>21.800048828125</c:v>
                      </c:pt>
                      <c:pt idx="2112">
                        <c:v>21.7001953125</c:v>
                      </c:pt>
                      <c:pt idx="2113">
                        <c:v>21.800048828125</c:v>
                      </c:pt>
                      <c:pt idx="2114">
                        <c:v>21.7001953125</c:v>
                      </c:pt>
                      <c:pt idx="2115">
                        <c:v>21.7001953125</c:v>
                      </c:pt>
                      <c:pt idx="2116">
                        <c:v>21.800048828125</c:v>
                      </c:pt>
                      <c:pt idx="2117">
                        <c:v>21.800048828125</c:v>
                      </c:pt>
                      <c:pt idx="2118">
                        <c:v>21.800048828125</c:v>
                      </c:pt>
                      <c:pt idx="2119">
                        <c:v>21.800048828125</c:v>
                      </c:pt>
                      <c:pt idx="2120">
                        <c:v>21.7001953125</c:v>
                      </c:pt>
                      <c:pt idx="2121">
                        <c:v>21.7001953125</c:v>
                      </c:pt>
                      <c:pt idx="2122">
                        <c:v>21.800048828125</c:v>
                      </c:pt>
                      <c:pt idx="2123">
                        <c:v>21.7001953125</c:v>
                      </c:pt>
                      <c:pt idx="2124">
                        <c:v>21.800048828125</c:v>
                      </c:pt>
                      <c:pt idx="2125">
                        <c:v>21.7001953125</c:v>
                      </c:pt>
                      <c:pt idx="2126">
                        <c:v>21.7001953125</c:v>
                      </c:pt>
                      <c:pt idx="2127">
                        <c:v>21.7001953125</c:v>
                      </c:pt>
                      <c:pt idx="2128">
                        <c:v>21.7001953125</c:v>
                      </c:pt>
                      <c:pt idx="2129">
                        <c:v>21.7001953125</c:v>
                      </c:pt>
                      <c:pt idx="2130">
                        <c:v>21.7001953125</c:v>
                      </c:pt>
                      <c:pt idx="2131">
                        <c:v>21.7001953125</c:v>
                      </c:pt>
                      <c:pt idx="2132">
                        <c:v>21.7001953125</c:v>
                      </c:pt>
                      <c:pt idx="2133">
                        <c:v>21.60009765625</c:v>
                      </c:pt>
                      <c:pt idx="2134">
                        <c:v>21.7001953125</c:v>
                      </c:pt>
                      <c:pt idx="2135">
                        <c:v>21.7001953125</c:v>
                      </c:pt>
                      <c:pt idx="2136">
                        <c:v>21.7001953125</c:v>
                      </c:pt>
                      <c:pt idx="2137">
                        <c:v>21.60009765625</c:v>
                      </c:pt>
                      <c:pt idx="2138">
                        <c:v>21.500244140625</c:v>
                      </c:pt>
                      <c:pt idx="2139">
                        <c:v>21.60009765625</c:v>
                      </c:pt>
                      <c:pt idx="2140">
                        <c:v>21.500244140625</c:v>
                      </c:pt>
                      <c:pt idx="2141">
                        <c:v>21.500244140625</c:v>
                      </c:pt>
                      <c:pt idx="2142">
                        <c:v>21.500244140625</c:v>
                      </c:pt>
                      <c:pt idx="2143">
                        <c:v>21.7001953125</c:v>
                      </c:pt>
                      <c:pt idx="2144">
                        <c:v>21.7001953125</c:v>
                      </c:pt>
                      <c:pt idx="2145">
                        <c:v>21.7001953125</c:v>
                      </c:pt>
                      <c:pt idx="2146">
                        <c:v>21.7001953125</c:v>
                      </c:pt>
                      <c:pt idx="2147">
                        <c:v>21.7001953125</c:v>
                      </c:pt>
                      <c:pt idx="2148">
                        <c:v>21.7001953125</c:v>
                      </c:pt>
                      <c:pt idx="2149">
                        <c:v>21.800048828125</c:v>
                      </c:pt>
                      <c:pt idx="2150">
                        <c:v>21.7001953125</c:v>
                      </c:pt>
                      <c:pt idx="2151">
                        <c:v>21.800048828125</c:v>
                      </c:pt>
                      <c:pt idx="2152">
                        <c:v>21.7001953125</c:v>
                      </c:pt>
                      <c:pt idx="2153">
                        <c:v>21.7001953125</c:v>
                      </c:pt>
                      <c:pt idx="2154">
                        <c:v>21.7001953125</c:v>
                      </c:pt>
                      <c:pt idx="2155">
                        <c:v>21.60009765625</c:v>
                      </c:pt>
                      <c:pt idx="2156">
                        <c:v>21.60009765625</c:v>
                      </c:pt>
                      <c:pt idx="2157">
                        <c:v>21.60009765625</c:v>
                      </c:pt>
                      <c:pt idx="2158">
                        <c:v>21.60009765625</c:v>
                      </c:pt>
                      <c:pt idx="2159">
                        <c:v>21.500244140625</c:v>
                      </c:pt>
                      <c:pt idx="2160">
                        <c:v>21.60009765625</c:v>
                      </c:pt>
                      <c:pt idx="2161">
                        <c:v>21.7001953125</c:v>
                      </c:pt>
                      <c:pt idx="2162">
                        <c:v>21.60009765625</c:v>
                      </c:pt>
                      <c:pt idx="2163">
                        <c:v>21.7001953125</c:v>
                      </c:pt>
                      <c:pt idx="2164">
                        <c:v>21.7001953125</c:v>
                      </c:pt>
                      <c:pt idx="2165">
                        <c:v>21.7001953125</c:v>
                      </c:pt>
                      <c:pt idx="2166">
                        <c:v>21.60009765625</c:v>
                      </c:pt>
                      <c:pt idx="2167">
                        <c:v>21.60009765625</c:v>
                      </c:pt>
                      <c:pt idx="2168">
                        <c:v>21.60009765625</c:v>
                      </c:pt>
                      <c:pt idx="2169">
                        <c:v>21.500244140625</c:v>
                      </c:pt>
                      <c:pt idx="2170">
                        <c:v>21.60009765625</c:v>
                      </c:pt>
                      <c:pt idx="2171">
                        <c:v>21.60009765625</c:v>
                      </c:pt>
                      <c:pt idx="2172">
                        <c:v>21.60009765625</c:v>
                      </c:pt>
                      <c:pt idx="2173">
                        <c:v>21.800048828125</c:v>
                      </c:pt>
                      <c:pt idx="2174">
                        <c:v>21.800048828125</c:v>
                      </c:pt>
                      <c:pt idx="2175">
                        <c:v>21.800048828125</c:v>
                      </c:pt>
                      <c:pt idx="2176">
                        <c:v>21.800048828125</c:v>
                      </c:pt>
                      <c:pt idx="2177">
                        <c:v>21.7001953125</c:v>
                      </c:pt>
                      <c:pt idx="2178">
                        <c:v>21.800048828125</c:v>
                      </c:pt>
                      <c:pt idx="2179">
                        <c:v>21.7001953125</c:v>
                      </c:pt>
                      <c:pt idx="2180">
                        <c:v>21.7001953125</c:v>
                      </c:pt>
                      <c:pt idx="2181">
                        <c:v>21.7001953125</c:v>
                      </c:pt>
                      <c:pt idx="2182">
                        <c:v>21.7001953125</c:v>
                      </c:pt>
                      <c:pt idx="2183">
                        <c:v>21.7001953125</c:v>
                      </c:pt>
                      <c:pt idx="2184">
                        <c:v>21.7001953125</c:v>
                      </c:pt>
                      <c:pt idx="2185">
                        <c:v>21.7001953125</c:v>
                      </c:pt>
                      <c:pt idx="2186">
                        <c:v>21.7001953125</c:v>
                      </c:pt>
                      <c:pt idx="2187">
                        <c:v>21.7001953125</c:v>
                      </c:pt>
                      <c:pt idx="2188">
                        <c:v>21.7001953125</c:v>
                      </c:pt>
                      <c:pt idx="2189">
                        <c:v>21.7001953125</c:v>
                      </c:pt>
                      <c:pt idx="2190">
                        <c:v>21.7001953125</c:v>
                      </c:pt>
                      <c:pt idx="2191">
                        <c:v>21.60009765625</c:v>
                      </c:pt>
                      <c:pt idx="2192">
                        <c:v>21.7001953125</c:v>
                      </c:pt>
                      <c:pt idx="2193">
                        <c:v>21.7001953125</c:v>
                      </c:pt>
                      <c:pt idx="2194">
                        <c:v>21.60009765625</c:v>
                      </c:pt>
                      <c:pt idx="2195">
                        <c:v>21.60009765625</c:v>
                      </c:pt>
                      <c:pt idx="2196">
                        <c:v>21.7001953125</c:v>
                      </c:pt>
                      <c:pt idx="2197">
                        <c:v>21.7001953125</c:v>
                      </c:pt>
                      <c:pt idx="2198">
                        <c:v>21.60009765625</c:v>
                      </c:pt>
                      <c:pt idx="2199">
                        <c:v>21.60009765625</c:v>
                      </c:pt>
                      <c:pt idx="2200">
                        <c:v>21.60009765625</c:v>
                      </c:pt>
                      <c:pt idx="2201">
                        <c:v>21.60009765625</c:v>
                      </c:pt>
                      <c:pt idx="2202">
                        <c:v>21.7001953125</c:v>
                      </c:pt>
                      <c:pt idx="2203">
                        <c:v>21.500244140625</c:v>
                      </c:pt>
                      <c:pt idx="2204">
                        <c:v>21.60009765625</c:v>
                      </c:pt>
                      <c:pt idx="2205">
                        <c:v>21.60009765625</c:v>
                      </c:pt>
                      <c:pt idx="2206">
                        <c:v>21.60009765625</c:v>
                      </c:pt>
                      <c:pt idx="2207">
                        <c:v>21.60009765625</c:v>
                      </c:pt>
                      <c:pt idx="2208">
                        <c:v>21.60009765625</c:v>
                      </c:pt>
                      <c:pt idx="2209">
                        <c:v>21.60009765625</c:v>
                      </c:pt>
                      <c:pt idx="2210">
                        <c:v>21.60009765625</c:v>
                      </c:pt>
                      <c:pt idx="2211">
                        <c:v>21.7001953125</c:v>
                      </c:pt>
                      <c:pt idx="2212">
                        <c:v>21.7001953125</c:v>
                      </c:pt>
                      <c:pt idx="2213">
                        <c:v>21.7001953125</c:v>
                      </c:pt>
                      <c:pt idx="2214">
                        <c:v>21.60009765625</c:v>
                      </c:pt>
                      <c:pt idx="2215">
                        <c:v>21.60009765625</c:v>
                      </c:pt>
                      <c:pt idx="2216">
                        <c:v>21.60009765625</c:v>
                      </c:pt>
                      <c:pt idx="2217">
                        <c:v>21.60009765625</c:v>
                      </c:pt>
                      <c:pt idx="2218">
                        <c:v>21.60009765625</c:v>
                      </c:pt>
                      <c:pt idx="2219">
                        <c:v>21.60009765625</c:v>
                      </c:pt>
                      <c:pt idx="2220">
                        <c:v>21.60009765625</c:v>
                      </c:pt>
                      <c:pt idx="2221">
                        <c:v>21.60009765625</c:v>
                      </c:pt>
                      <c:pt idx="2222">
                        <c:v>21.60009765625</c:v>
                      </c:pt>
                      <c:pt idx="2223">
                        <c:v>21.60009765625</c:v>
                      </c:pt>
                      <c:pt idx="2224">
                        <c:v>21.60009765625</c:v>
                      </c:pt>
                      <c:pt idx="2225">
                        <c:v>21.60009765625</c:v>
                      </c:pt>
                      <c:pt idx="2226">
                        <c:v>21.60009765625</c:v>
                      </c:pt>
                      <c:pt idx="2227">
                        <c:v>21.60009765625</c:v>
                      </c:pt>
                      <c:pt idx="2228">
                        <c:v>21.60009765625</c:v>
                      </c:pt>
                      <c:pt idx="2229">
                        <c:v>21.60009765625</c:v>
                      </c:pt>
                      <c:pt idx="2230">
                        <c:v>21.60009765625</c:v>
                      </c:pt>
                      <c:pt idx="2231">
                        <c:v>21.7001953125</c:v>
                      </c:pt>
                      <c:pt idx="2232">
                        <c:v>21.60009765625</c:v>
                      </c:pt>
                      <c:pt idx="2233">
                        <c:v>21.60009765625</c:v>
                      </c:pt>
                      <c:pt idx="2234">
                        <c:v>21.7001953125</c:v>
                      </c:pt>
                      <c:pt idx="2235">
                        <c:v>21.7001953125</c:v>
                      </c:pt>
                      <c:pt idx="2236">
                        <c:v>21.7001953125</c:v>
                      </c:pt>
                      <c:pt idx="2237">
                        <c:v>21.60009765625</c:v>
                      </c:pt>
                      <c:pt idx="2238">
                        <c:v>21.7001953125</c:v>
                      </c:pt>
                      <c:pt idx="2239">
                        <c:v>21.60009765625</c:v>
                      </c:pt>
                      <c:pt idx="2240">
                        <c:v>21.60009765625</c:v>
                      </c:pt>
                      <c:pt idx="2241">
                        <c:v>21.60009765625</c:v>
                      </c:pt>
                      <c:pt idx="2242">
                        <c:v>21.60009765625</c:v>
                      </c:pt>
                      <c:pt idx="2243">
                        <c:v>21.60009765625</c:v>
                      </c:pt>
                      <c:pt idx="2244">
                        <c:v>21.60009765625</c:v>
                      </c:pt>
                      <c:pt idx="2245">
                        <c:v>21.60009765625</c:v>
                      </c:pt>
                      <c:pt idx="2246">
                        <c:v>21.60009765625</c:v>
                      </c:pt>
                      <c:pt idx="2247">
                        <c:v>21.60009765625</c:v>
                      </c:pt>
                      <c:pt idx="2248">
                        <c:v>21.60009765625</c:v>
                      </c:pt>
                      <c:pt idx="2249">
                        <c:v>21.500244140625</c:v>
                      </c:pt>
                      <c:pt idx="2250">
                        <c:v>21.60009765625</c:v>
                      </c:pt>
                      <c:pt idx="2251">
                        <c:v>21.500244140625</c:v>
                      </c:pt>
                      <c:pt idx="2252">
                        <c:v>21.60009765625</c:v>
                      </c:pt>
                      <c:pt idx="2253">
                        <c:v>21.60009765625</c:v>
                      </c:pt>
                      <c:pt idx="2254">
                        <c:v>21.60009765625</c:v>
                      </c:pt>
                      <c:pt idx="2255">
                        <c:v>21.500244140625</c:v>
                      </c:pt>
                      <c:pt idx="2256">
                        <c:v>21.60009765625</c:v>
                      </c:pt>
                      <c:pt idx="2257">
                        <c:v>21.500244140625</c:v>
                      </c:pt>
                      <c:pt idx="2258">
                        <c:v>21.500244140625</c:v>
                      </c:pt>
                      <c:pt idx="2259">
                        <c:v>21.500244140625</c:v>
                      </c:pt>
                      <c:pt idx="2260">
                        <c:v>21.500244140625</c:v>
                      </c:pt>
                      <c:pt idx="2261">
                        <c:v>21.500244140625</c:v>
                      </c:pt>
                      <c:pt idx="2262">
                        <c:v>21.500244140625</c:v>
                      </c:pt>
                      <c:pt idx="2263">
                        <c:v>21.500244140625</c:v>
                      </c:pt>
                      <c:pt idx="2264">
                        <c:v>21.500244140625</c:v>
                      </c:pt>
                      <c:pt idx="2265">
                        <c:v>21.500244140625</c:v>
                      </c:pt>
                      <c:pt idx="2266">
                        <c:v>21.500244140625</c:v>
                      </c:pt>
                      <c:pt idx="2267">
                        <c:v>21.500244140625</c:v>
                      </c:pt>
                      <c:pt idx="2268">
                        <c:v>21.500244140625</c:v>
                      </c:pt>
                      <c:pt idx="2269">
                        <c:v>21.60009765625</c:v>
                      </c:pt>
                      <c:pt idx="2270">
                        <c:v>21.60009765625</c:v>
                      </c:pt>
                      <c:pt idx="2271">
                        <c:v>21.500244140625</c:v>
                      </c:pt>
                      <c:pt idx="2272">
                        <c:v>21.60009765625</c:v>
                      </c:pt>
                      <c:pt idx="2273">
                        <c:v>21.60009765625</c:v>
                      </c:pt>
                      <c:pt idx="2274">
                        <c:v>21.60009765625</c:v>
                      </c:pt>
                      <c:pt idx="2275">
                        <c:v>21.500244140625</c:v>
                      </c:pt>
                      <c:pt idx="2276">
                        <c:v>21.60009765625</c:v>
                      </c:pt>
                      <c:pt idx="2277">
                        <c:v>21.60009765625</c:v>
                      </c:pt>
                      <c:pt idx="2278">
                        <c:v>21.60009765625</c:v>
                      </c:pt>
                      <c:pt idx="2279">
                        <c:v>21.500244140625</c:v>
                      </c:pt>
                      <c:pt idx="2280">
                        <c:v>21.60009765625</c:v>
                      </c:pt>
                      <c:pt idx="2281">
                        <c:v>21.60009765625</c:v>
                      </c:pt>
                      <c:pt idx="2282">
                        <c:v>21.500244140625</c:v>
                      </c:pt>
                      <c:pt idx="2283">
                        <c:v>21.500244140625</c:v>
                      </c:pt>
                      <c:pt idx="2284">
                        <c:v>21.500244140625</c:v>
                      </c:pt>
                      <c:pt idx="2285">
                        <c:v>21.60009765625</c:v>
                      </c:pt>
                      <c:pt idx="2286">
                        <c:v>21.500244140625</c:v>
                      </c:pt>
                      <c:pt idx="2287">
                        <c:v>21.60009765625</c:v>
                      </c:pt>
                      <c:pt idx="2288">
                        <c:v>21.60009765625</c:v>
                      </c:pt>
                      <c:pt idx="2289">
                        <c:v>21.60009765625</c:v>
                      </c:pt>
                      <c:pt idx="2290">
                        <c:v>21.60009765625</c:v>
                      </c:pt>
                      <c:pt idx="2291">
                        <c:v>21.500244140625</c:v>
                      </c:pt>
                      <c:pt idx="2292">
                        <c:v>21.500244140625</c:v>
                      </c:pt>
                      <c:pt idx="2293">
                        <c:v>21.60009765625</c:v>
                      </c:pt>
                      <c:pt idx="2294">
                        <c:v>21.500244140625</c:v>
                      </c:pt>
                      <c:pt idx="2295">
                        <c:v>21.500244140625</c:v>
                      </c:pt>
                      <c:pt idx="2296">
                        <c:v>21.500244140625</c:v>
                      </c:pt>
                      <c:pt idx="2297">
                        <c:v>21.500244140625</c:v>
                      </c:pt>
                      <c:pt idx="2298">
                        <c:v>21.500244140625</c:v>
                      </c:pt>
                      <c:pt idx="2299">
                        <c:v>21.500244140625</c:v>
                      </c:pt>
                      <c:pt idx="2300">
                        <c:v>21.500244140625</c:v>
                      </c:pt>
                      <c:pt idx="2301">
                        <c:v>21.500244140625</c:v>
                      </c:pt>
                      <c:pt idx="2302">
                        <c:v>21.500244140625</c:v>
                      </c:pt>
                      <c:pt idx="2303">
                        <c:v>21.500244140625</c:v>
                      </c:pt>
                      <c:pt idx="2304">
                        <c:v>21.500244140625</c:v>
                      </c:pt>
                      <c:pt idx="2305">
                        <c:v>21.500244140625</c:v>
                      </c:pt>
                      <c:pt idx="2306">
                        <c:v>21.60009765625</c:v>
                      </c:pt>
                      <c:pt idx="2307">
                        <c:v>21.60009765625</c:v>
                      </c:pt>
                      <c:pt idx="2308">
                        <c:v>21.60009765625</c:v>
                      </c:pt>
                      <c:pt idx="2309">
                        <c:v>21.60009765625</c:v>
                      </c:pt>
                      <c:pt idx="2310">
                        <c:v>21.60009765625</c:v>
                      </c:pt>
                      <c:pt idx="2311">
                        <c:v>21.60009765625</c:v>
                      </c:pt>
                      <c:pt idx="2312">
                        <c:v>21.500244140625</c:v>
                      </c:pt>
                      <c:pt idx="2313">
                        <c:v>21.500244140625</c:v>
                      </c:pt>
                      <c:pt idx="2314">
                        <c:v>21.500244140625</c:v>
                      </c:pt>
                      <c:pt idx="2315">
                        <c:v>21.500244140625</c:v>
                      </c:pt>
                      <c:pt idx="2316">
                        <c:v>21.500244140625</c:v>
                      </c:pt>
                      <c:pt idx="2317">
                        <c:v>21.7001953125</c:v>
                      </c:pt>
                      <c:pt idx="2318">
                        <c:v>21.60009765625</c:v>
                      </c:pt>
                      <c:pt idx="2319">
                        <c:v>21.60009765625</c:v>
                      </c:pt>
                      <c:pt idx="2320">
                        <c:v>21.60009765625</c:v>
                      </c:pt>
                      <c:pt idx="2321">
                        <c:v>21.60009765625</c:v>
                      </c:pt>
                      <c:pt idx="2322">
                        <c:v>21.60009765625</c:v>
                      </c:pt>
                      <c:pt idx="2323">
                        <c:v>21.60009765625</c:v>
                      </c:pt>
                      <c:pt idx="2324">
                        <c:v>21.500244140625</c:v>
                      </c:pt>
                      <c:pt idx="2325">
                        <c:v>21.500244140625</c:v>
                      </c:pt>
                      <c:pt idx="2326">
                        <c:v>21.500244140625</c:v>
                      </c:pt>
                      <c:pt idx="2327">
                        <c:v>21.500244140625</c:v>
                      </c:pt>
                      <c:pt idx="2328">
                        <c:v>21.500244140625</c:v>
                      </c:pt>
                      <c:pt idx="2329">
                        <c:v>21.500244140625</c:v>
                      </c:pt>
                      <c:pt idx="2330">
                        <c:v>21.500244140625</c:v>
                      </c:pt>
                      <c:pt idx="2331">
                        <c:v>21.500244140625</c:v>
                      </c:pt>
                      <c:pt idx="2332">
                        <c:v>21.500244140625</c:v>
                      </c:pt>
                      <c:pt idx="2333">
                        <c:v>21.500244140625</c:v>
                      </c:pt>
                      <c:pt idx="2334">
                        <c:v>21.500244140625</c:v>
                      </c:pt>
                      <c:pt idx="2335">
                        <c:v>21.500244140625</c:v>
                      </c:pt>
                      <c:pt idx="2336">
                        <c:v>21.60009765625</c:v>
                      </c:pt>
                      <c:pt idx="2337">
                        <c:v>21.60009765625</c:v>
                      </c:pt>
                      <c:pt idx="2338">
                        <c:v>21.60009765625</c:v>
                      </c:pt>
                      <c:pt idx="2339">
                        <c:v>21.500244140625</c:v>
                      </c:pt>
                      <c:pt idx="2340">
                        <c:v>21.500244140625</c:v>
                      </c:pt>
                      <c:pt idx="2341">
                        <c:v>21.60009765625</c:v>
                      </c:pt>
                      <c:pt idx="2342">
                        <c:v>21.60009765625</c:v>
                      </c:pt>
                      <c:pt idx="2343">
                        <c:v>21.60009765625</c:v>
                      </c:pt>
                      <c:pt idx="2344">
                        <c:v>21.60009765625</c:v>
                      </c:pt>
                      <c:pt idx="2345">
                        <c:v>21.60009765625</c:v>
                      </c:pt>
                      <c:pt idx="2346">
                        <c:v>21.60009765625</c:v>
                      </c:pt>
                      <c:pt idx="2347">
                        <c:v>21.400146484375</c:v>
                      </c:pt>
                      <c:pt idx="2348">
                        <c:v>21.500244140625</c:v>
                      </c:pt>
                      <c:pt idx="2349">
                        <c:v>21.500244140625</c:v>
                      </c:pt>
                      <c:pt idx="2350">
                        <c:v>21.500244140625</c:v>
                      </c:pt>
                      <c:pt idx="2351">
                        <c:v>21.500244140625</c:v>
                      </c:pt>
                      <c:pt idx="2352">
                        <c:v>21.400146484375</c:v>
                      </c:pt>
                      <c:pt idx="2353">
                        <c:v>21.500244140625</c:v>
                      </c:pt>
                      <c:pt idx="2354">
                        <c:v>21.500244140625</c:v>
                      </c:pt>
                      <c:pt idx="2355">
                        <c:v>21.500244140625</c:v>
                      </c:pt>
                      <c:pt idx="2356">
                        <c:v>21.500244140625</c:v>
                      </c:pt>
                      <c:pt idx="2357">
                        <c:v>21.500244140625</c:v>
                      </c:pt>
                      <c:pt idx="2358">
                        <c:v>21.500244140625</c:v>
                      </c:pt>
                      <c:pt idx="2359">
                        <c:v>21.500244140625</c:v>
                      </c:pt>
                      <c:pt idx="2360">
                        <c:v>21.60009765625</c:v>
                      </c:pt>
                      <c:pt idx="2361">
                        <c:v>21.60009765625</c:v>
                      </c:pt>
                      <c:pt idx="2362">
                        <c:v>21.60009765625</c:v>
                      </c:pt>
                      <c:pt idx="2363">
                        <c:v>21.60009765625</c:v>
                      </c:pt>
                      <c:pt idx="2364">
                        <c:v>21.60009765625</c:v>
                      </c:pt>
                      <c:pt idx="2365">
                        <c:v>21.400146484375</c:v>
                      </c:pt>
                      <c:pt idx="2366">
                        <c:v>21.400146484375</c:v>
                      </c:pt>
                      <c:pt idx="2367">
                        <c:v>21.400146484375</c:v>
                      </c:pt>
                      <c:pt idx="2368">
                        <c:v>21.400146484375</c:v>
                      </c:pt>
                      <c:pt idx="2369">
                        <c:v>21.400146484375</c:v>
                      </c:pt>
                      <c:pt idx="2370">
                        <c:v>21.400146484375</c:v>
                      </c:pt>
                      <c:pt idx="2371">
                        <c:v>21.400146484375</c:v>
                      </c:pt>
                      <c:pt idx="2372">
                        <c:v>21.500244140625</c:v>
                      </c:pt>
                      <c:pt idx="2373">
                        <c:v>21.500244140625</c:v>
                      </c:pt>
                      <c:pt idx="2374">
                        <c:v>21.400146484375</c:v>
                      </c:pt>
                      <c:pt idx="2375">
                        <c:v>21.500244140625</c:v>
                      </c:pt>
                      <c:pt idx="2376">
                        <c:v>21.500244140625</c:v>
                      </c:pt>
                      <c:pt idx="2377">
                        <c:v>21.500244140625</c:v>
                      </c:pt>
                      <c:pt idx="2378">
                        <c:v>21.400146484375</c:v>
                      </c:pt>
                      <c:pt idx="2379">
                        <c:v>21.400146484375</c:v>
                      </c:pt>
                      <c:pt idx="2380">
                        <c:v>21.400146484375</c:v>
                      </c:pt>
                      <c:pt idx="2381">
                        <c:v>21.400146484375</c:v>
                      </c:pt>
                      <c:pt idx="2382">
                        <c:v>21.300048828125</c:v>
                      </c:pt>
                      <c:pt idx="2383">
                        <c:v>21.500244140625</c:v>
                      </c:pt>
                      <c:pt idx="2384">
                        <c:v>21.60009765625</c:v>
                      </c:pt>
                      <c:pt idx="2385">
                        <c:v>21.500244140625</c:v>
                      </c:pt>
                      <c:pt idx="2386">
                        <c:v>21.500244140625</c:v>
                      </c:pt>
                      <c:pt idx="2387">
                        <c:v>21.500244140625</c:v>
                      </c:pt>
                      <c:pt idx="2388">
                        <c:v>21.60009765625</c:v>
                      </c:pt>
                      <c:pt idx="2389">
                        <c:v>21.500244140625</c:v>
                      </c:pt>
                      <c:pt idx="2390">
                        <c:v>21.500244140625</c:v>
                      </c:pt>
                      <c:pt idx="2391">
                        <c:v>21.500244140625</c:v>
                      </c:pt>
                      <c:pt idx="2392">
                        <c:v>21.500244140625</c:v>
                      </c:pt>
                      <c:pt idx="2393">
                        <c:v>21.500244140625</c:v>
                      </c:pt>
                      <c:pt idx="2394">
                        <c:v>21.500244140625</c:v>
                      </c:pt>
                      <c:pt idx="2395">
                        <c:v>21.400146484375</c:v>
                      </c:pt>
                      <c:pt idx="2396">
                        <c:v>21.500244140625</c:v>
                      </c:pt>
                      <c:pt idx="2397">
                        <c:v>21.500244140625</c:v>
                      </c:pt>
                      <c:pt idx="2398">
                        <c:v>21.500244140625</c:v>
                      </c:pt>
                      <c:pt idx="2399">
                        <c:v>21.400146484375</c:v>
                      </c:pt>
                      <c:pt idx="2400">
                        <c:v>21.500244140625</c:v>
                      </c:pt>
                      <c:pt idx="2401">
                        <c:v>21.500244140625</c:v>
                      </c:pt>
                      <c:pt idx="2402">
                        <c:v>21.500244140625</c:v>
                      </c:pt>
                      <c:pt idx="2403">
                        <c:v>21.500244140625</c:v>
                      </c:pt>
                      <c:pt idx="2404">
                        <c:v>21.500244140625</c:v>
                      </c:pt>
                      <c:pt idx="2405">
                        <c:v>21.500244140625</c:v>
                      </c:pt>
                      <c:pt idx="2406">
                        <c:v>21.500244140625</c:v>
                      </c:pt>
                      <c:pt idx="2407">
                        <c:v>21.500244140625</c:v>
                      </c:pt>
                      <c:pt idx="2408">
                        <c:v>21.60009765625</c:v>
                      </c:pt>
                      <c:pt idx="2409">
                        <c:v>21.60009765625</c:v>
                      </c:pt>
                      <c:pt idx="2410">
                        <c:v>21.7001953125</c:v>
                      </c:pt>
                      <c:pt idx="2411">
                        <c:v>21.60009765625</c:v>
                      </c:pt>
                      <c:pt idx="2412">
                        <c:v>21.60009765625</c:v>
                      </c:pt>
                      <c:pt idx="2413">
                        <c:v>21.60009765625</c:v>
                      </c:pt>
                      <c:pt idx="2414">
                        <c:v>21.500244140625</c:v>
                      </c:pt>
                      <c:pt idx="2415">
                        <c:v>21.500244140625</c:v>
                      </c:pt>
                      <c:pt idx="2416">
                        <c:v>21.500244140625</c:v>
                      </c:pt>
                      <c:pt idx="2417">
                        <c:v>21.400146484375</c:v>
                      </c:pt>
                      <c:pt idx="2418">
                        <c:v>21.500244140625</c:v>
                      </c:pt>
                      <c:pt idx="2419">
                        <c:v>21.500244140625</c:v>
                      </c:pt>
                      <c:pt idx="2420">
                        <c:v>21.500244140625</c:v>
                      </c:pt>
                      <c:pt idx="2421">
                        <c:v>21.500244140625</c:v>
                      </c:pt>
                      <c:pt idx="2422">
                        <c:v>21.500244140625</c:v>
                      </c:pt>
                      <c:pt idx="2423">
                        <c:v>21.500244140625</c:v>
                      </c:pt>
                      <c:pt idx="2424">
                        <c:v>21.500244140625</c:v>
                      </c:pt>
                      <c:pt idx="2425">
                        <c:v>21.500244140625</c:v>
                      </c:pt>
                      <c:pt idx="2426">
                        <c:v>21.500244140625</c:v>
                      </c:pt>
                      <c:pt idx="2427">
                        <c:v>21.60009765625</c:v>
                      </c:pt>
                      <c:pt idx="2428">
                        <c:v>21.60009765625</c:v>
                      </c:pt>
                      <c:pt idx="2429">
                        <c:v>21.60009765625</c:v>
                      </c:pt>
                      <c:pt idx="2430">
                        <c:v>21.60009765625</c:v>
                      </c:pt>
                      <c:pt idx="2431">
                        <c:v>21.60009765625</c:v>
                      </c:pt>
                      <c:pt idx="2432">
                        <c:v>21.500244140625</c:v>
                      </c:pt>
                      <c:pt idx="2433">
                        <c:v>21.500244140625</c:v>
                      </c:pt>
                      <c:pt idx="2434">
                        <c:v>21.500244140625</c:v>
                      </c:pt>
                      <c:pt idx="2435">
                        <c:v>21.500244140625</c:v>
                      </c:pt>
                      <c:pt idx="2436">
                        <c:v>21.500244140625</c:v>
                      </c:pt>
                      <c:pt idx="2437">
                        <c:v>21.500244140625</c:v>
                      </c:pt>
                      <c:pt idx="2438">
                        <c:v>21.60009765625</c:v>
                      </c:pt>
                      <c:pt idx="2439">
                        <c:v>21.60009765625</c:v>
                      </c:pt>
                      <c:pt idx="2440">
                        <c:v>21.60009765625</c:v>
                      </c:pt>
                      <c:pt idx="2441">
                        <c:v>21.60009765625</c:v>
                      </c:pt>
                      <c:pt idx="2442">
                        <c:v>21.60009765625</c:v>
                      </c:pt>
                      <c:pt idx="2443">
                        <c:v>21.300048828125</c:v>
                      </c:pt>
                      <c:pt idx="2444">
                        <c:v>21.400146484375</c:v>
                      </c:pt>
                      <c:pt idx="2445">
                        <c:v>21.400146484375</c:v>
                      </c:pt>
                      <c:pt idx="2446">
                        <c:v>21.300048828125</c:v>
                      </c:pt>
                      <c:pt idx="2447">
                        <c:v>21.300048828125</c:v>
                      </c:pt>
                      <c:pt idx="2448">
                        <c:v>21.400146484375</c:v>
                      </c:pt>
                      <c:pt idx="2449">
                        <c:v>21.300048828125</c:v>
                      </c:pt>
                      <c:pt idx="2450">
                        <c:v>21.400146484375</c:v>
                      </c:pt>
                      <c:pt idx="2451">
                        <c:v>21.400146484375</c:v>
                      </c:pt>
                      <c:pt idx="2452">
                        <c:v>21.400146484375</c:v>
                      </c:pt>
                      <c:pt idx="2453">
                        <c:v>21.500244140625</c:v>
                      </c:pt>
                      <c:pt idx="2454">
                        <c:v>21.500244140625</c:v>
                      </c:pt>
                      <c:pt idx="2455">
                        <c:v>21.500244140625</c:v>
                      </c:pt>
                      <c:pt idx="2456">
                        <c:v>21.500244140625</c:v>
                      </c:pt>
                      <c:pt idx="2457">
                        <c:v>21.500244140625</c:v>
                      </c:pt>
                      <c:pt idx="2458">
                        <c:v>21.400146484375</c:v>
                      </c:pt>
                      <c:pt idx="2459">
                        <c:v>21.500244140625</c:v>
                      </c:pt>
                      <c:pt idx="2460">
                        <c:v>21.400146484375</c:v>
                      </c:pt>
                      <c:pt idx="2461">
                        <c:v>21.500244140625</c:v>
                      </c:pt>
                      <c:pt idx="2462">
                        <c:v>21.500244140625</c:v>
                      </c:pt>
                      <c:pt idx="2463">
                        <c:v>21.500244140625</c:v>
                      </c:pt>
                      <c:pt idx="2464">
                        <c:v>21.500244140625</c:v>
                      </c:pt>
                      <c:pt idx="2465">
                        <c:v>21.500244140625</c:v>
                      </c:pt>
                      <c:pt idx="2466">
                        <c:v>21.500244140625</c:v>
                      </c:pt>
                      <c:pt idx="2467">
                        <c:v>21.500244140625</c:v>
                      </c:pt>
                      <c:pt idx="2468">
                        <c:v>21.60009765625</c:v>
                      </c:pt>
                      <c:pt idx="2469">
                        <c:v>21.60009765625</c:v>
                      </c:pt>
                      <c:pt idx="2470">
                        <c:v>21.60009765625</c:v>
                      </c:pt>
                      <c:pt idx="2471">
                        <c:v>21.60009765625</c:v>
                      </c:pt>
                      <c:pt idx="2472">
                        <c:v>21.500244140625</c:v>
                      </c:pt>
                      <c:pt idx="2473">
                        <c:v>21.500244140625</c:v>
                      </c:pt>
                      <c:pt idx="2474">
                        <c:v>21.400146484375</c:v>
                      </c:pt>
                      <c:pt idx="2475">
                        <c:v>21.500244140625</c:v>
                      </c:pt>
                      <c:pt idx="2476">
                        <c:v>21.500244140625</c:v>
                      </c:pt>
                      <c:pt idx="2477">
                        <c:v>21.400146484375</c:v>
                      </c:pt>
                      <c:pt idx="2478">
                        <c:v>21.500244140625</c:v>
                      </c:pt>
                      <c:pt idx="2479">
                        <c:v>21.500244140625</c:v>
                      </c:pt>
                      <c:pt idx="2480">
                        <c:v>21.400146484375</c:v>
                      </c:pt>
                      <c:pt idx="2481">
                        <c:v>21.400146484375</c:v>
                      </c:pt>
                      <c:pt idx="2482">
                        <c:v>21.500244140625</c:v>
                      </c:pt>
                      <c:pt idx="2483">
                        <c:v>21.400146484375</c:v>
                      </c:pt>
                      <c:pt idx="2484">
                        <c:v>21.400146484375</c:v>
                      </c:pt>
                      <c:pt idx="2485">
                        <c:v>21.400146484375</c:v>
                      </c:pt>
                      <c:pt idx="2486">
                        <c:v>21.500244140625</c:v>
                      </c:pt>
                      <c:pt idx="2487">
                        <c:v>21.500244140625</c:v>
                      </c:pt>
                      <c:pt idx="2488">
                        <c:v>21.500244140625</c:v>
                      </c:pt>
                      <c:pt idx="2489">
                        <c:v>21.400146484375</c:v>
                      </c:pt>
                      <c:pt idx="2490">
                        <c:v>21.500244140625</c:v>
                      </c:pt>
                      <c:pt idx="2491">
                        <c:v>21.400146484375</c:v>
                      </c:pt>
                      <c:pt idx="2492">
                        <c:v>21.400146484375</c:v>
                      </c:pt>
                      <c:pt idx="2493">
                        <c:v>21.400146484375</c:v>
                      </c:pt>
                      <c:pt idx="2494">
                        <c:v>21.400146484375</c:v>
                      </c:pt>
                      <c:pt idx="2495">
                        <c:v>21.400146484375</c:v>
                      </c:pt>
                      <c:pt idx="2496">
                        <c:v>21.400146484375</c:v>
                      </c:pt>
                      <c:pt idx="2497">
                        <c:v>21.400146484375</c:v>
                      </c:pt>
                      <c:pt idx="2498">
                        <c:v>21.400146484375</c:v>
                      </c:pt>
                      <c:pt idx="2499">
                        <c:v>21.400146484375</c:v>
                      </c:pt>
                      <c:pt idx="2500">
                        <c:v>21.400146484375</c:v>
                      </c:pt>
                      <c:pt idx="2501">
                        <c:v>21.400146484375</c:v>
                      </c:pt>
                      <c:pt idx="2502">
                        <c:v>21.400146484375</c:v>
                      </c:pt>
                      <c:pt idx="2503">
                        <c:v>21.300048828125</c:v>
                      </c:pt>
                      <c:pt idx="2504">
                        <c:v>21.500244140625</c:v>
                      </c:pt>
                      <c:pt idx="2505">
                        <c:v>21.500244140625</c:v>
                      </c:pt>
                      <c:pt idx="2506">
                        <c:v>21.500244140625</c:v>
                      </c:pt>
                      <c:pt idx="2507">
                        <c:v>21.500244140625</c:v>
                      </c:pt>
                      <c:pt idx="2508">
                        <c:v>21.500244140625</c:v>
                      </c:pt>
                      <c:pt idx="2509">
                        <c:v>21.500244140625</c:v>
                      </c:pt>
                      <c:pt idx="2510">
                        <c:v>21.400146484375</c:v>
                      </c:pt>
                      <c:pt idx="2511">
                        <c:v>21.400146484375</c:v>
                      </c:pt>
                      <c:pt idx="2512">
                        <c:v>21.400146484375</c:v>
                      </c:pt>
                      <c:pt idx="2513">
                        <c:v>21.400146484375</c:v>
                      </c:pt>
                      <c:pt idx="2514">
                        <c:v>21.400146484375</c:v>
                      </c:pt>
                      <c:pt idx="2515">
                        <c:v>21.400146484375</c:v>
                      </c:pt>
                      <c:pt idx="2516">
                        <c:v>21.300048828125</c:v>
                      </c:pt>
                      <c:pt idx="2517">
                        <c:v>21.300048828125</c:v>
                      </c:pt>
                      <c:pt idx="2518">
                        <c:v>21.300048828125</c:v>
                      </c:pt>
                      <c:pt idx="2519">
                        <c:v>21.300048828125</c:v>
                      </c:pt>
                      <c:pt idx="2520">
                        <c:v>21.300048828125</c:v>
                      </c:pt>
                      <c:pt idx="2521">
                        <c:v>21.300048828125</c:v>
                      </c:pt>
                      <c:pt idx="2522">
                        <c:v>21.500244140625</c:v>
                      </c:pt>
                      <c:pt idx="2523">
                        <c:v>21.500244140625</c:v>
                      </c:pt>
                      <c:pt idx="2524">
                        <c:v>21.500244140625</c:v>
                      </c:pt>
                      <c:pt idx="2525">
                        <c:v>21.500244140625</c:v>
                      </c:pt>
                      <c:pt idx="2526">
                        <c:v>21.400146484375</c:v>
                      </c:pt>
                      <c:pt idx="2527">
                        <c:v>21.500244140625</c:v>
                      </c:pt>
                      <c:pt idx="2528">
                        <c:v>21.400146484375</c:v>
                      </c:pt>
                      <c:pt idx="2529">
                        <c:v>21.400146484375</c:v>
                      </c:pt>
                      <c:pt idx="2530">
                        <c:v>21.400146484375</c:v>
                      </c:pt>
                      <c:pt idx="2531">
                        <c:v>21.400146484375</c:v>
                      </c:pt>
                      <c:pt idx="2532">
                        <c:v>21.400146484375</c:v>
                      </c:pt>
                      <c:pt idx="2533">
                        <c:v>21.400146484375</c:v>
                      </c:pt>
                      <c:pt idx="2534">
                        <c:v>21.400146484375</c:v>
                      </c:pt>
                      <c:pt idx="2535">
                        <c:v>21.500244140625</c:v>
                      </c:pt>
                      <c:pt idx="2536">
                        <c:v>21.500244140625</c:v>
                      </c:pt>
                      <c:pt idx="2537">
                        <c:v>21.500244140625</c:v>
                      </c:pt>
                      <c:pt idx="2538">
                        <c:v>21.500244140625</c:v>
                      </c:pt>
                      <c:pt idx="2539">
                        <c:v>21.500244140625</c:v>
                      </c:pt>
                      <c:pt idx="2540">
                        <c:v>21.500244140625</c:v>
                      </c:pt>
                      <c:pt idx="2541">
                        <c:v>21.500244140625</c:v>
                      </c:pt>
                      <c:pt idx="2542">
                        <c:v>21.500244140625</c:v>
                      </c:pt>
                      <c:pt idx="2543">
                        <c:v>21.500244140625</c:v>
                      </c:pt>
                      <c:pt idx="2544">
                        <c:v>21.500244140625</c:v>
                      </c:pt>
                      <c:pt idx="2545">
                        <c:v>21.500244140625</c:v>
                      </c:pt>
                      <c:pt idx="2546">
                        <c:v>21.400146484375</c:v>
                      </c:pt>
                      <c:pt idx="2547">
                        <c:v>21.400146484375</c:v>
                      </c:pt>
                      <c:pt idx="2548">
                        <c:v>21.400146484375</c:v>
                      </c:pt>
                      <c:pt idx="2549">
                        <c:v>21.500244140625</c:v>
                      </c:pt>
                      <c:pt idx="2550">
                        <c:v>21.400146484375</c:v>
                      </c:pt>
                      <c:pt idx="2551">
                        <c:v>21.500244140625</c:v>
                      </c:pt>
                      <c:pt idx="2552">
                        <c:v>21.400146484375</c:v>
                      </c:pt>
                      <c:pt idx="2553">
                        <c:v>21.400146484375</c:v>
                      </c:pt>
                      <c:pt idx="2554">
                        <c:v>21.400146484375</c:v>
                      </c:pt>
                      <c:pt idx="2555">
                        <c:v>21.400146484375</c:v>
                      </c:pt>
                      <c:pt idx="2556">
                        <c:v>21.500244140625</c:v>
                      </c:pt>
                      <c:pt idx="2557">
                        <c:v>21.400146484375</c:v>
                      </c:pt>
                      <c:pt idx="2558">
                        <c:v>21.500244140625</c:v>
                      </c:pt>
                      <c:pt idx="2559">
                        <c:v>21.400146484375</c:v>
                      </c:pt>
                      <c:pt idx="2560">
                        <c:v>21.400146484375</c:v>
                      </c:pt>
                      <c:pt idx="2561">
                        <c:v>21.400146484375</c:v>
                      </c:pt>
                      <c:pt idx="2562">
                        <c:v>21.500244140625</c:v>
                      </c:pt>
                      <c:pt idx="2563">
                        <c:v>21.400146484375</c:v>
                      </c:pt>
                      <c:pt idx="2564">
                        <c:v>21.400146484375</c:v>
                      </c:pt>
                      <c:pt idx="2565">
                        <c:v>21.400146484375</c:v>
                      </c:pt>
                      <c:pt idx="2566">
                        <c:v>21.400146484375</c:v>
                      </c:pt>
                      <c:pt idx="2567">
                        <c:v>21.400146484375</c:v>
                      </c:pt>
                      <c:pt idx="2568">
                        <c:v>21.400146484375</c:v>
                      </c:pt>
                      <c:pt idx="2569">
                        <c:v>21.400146484375</c:v>
                      </c:pt>
                      <c:pt idx="2570">
                        <c:v>21.300048828125</c:v>
                      </c:pt>
                      <c:pt idx="2571">
                        <c:v>21.300048828125</c:v>
                      </c:pt>
                      <c:pt idx="2572">
                        <c:v>21.400146484375</c:v>
                      </c:pt>
                      <c:pt idx="2573">
                        <c:v>21.400146484375</c:v>
                      </c:pt>
                      <c:pt idx="2574">
                        <c:v>21.300048828125</c:v>
                      </c:pt>
                      <c:pt idx="2575">
                        <c:v>21.300048828125</c:v>
                      </c:pt>
                      <c:pt idx="2576">
                        <c:v>21.400146484375</c:v>
                      </c:pt>
                      <c:pt idx="2577">
                        <c:v>21.500244140625</c:v>
                      </c:pt>
                      <c:pt idx="2578">
                        <c:v>21.500244140625</c:v>
                      </c:pt>
                      <c:pt idx="2579">
                        <c:v>21.500244140625</c:v>
                      </c:pt>
                      <c:pt idx="2580">
                        <c:v>21.500244140625</c:v>
                      </c:pt>
                      <c:pt idx="2581">
                        <c:v>21.500244140625</c:v>
                      </c:pt>
                      <c:pt idx="2582">
                        <c:v>21.300048828125</c:v>
                      </c:pt>
                      <c:pt idx="2583">
                        <c:v>21.300048828125</c:v>
                      </c:pt>
                      <c:pt idx="2584">
                        <c:v>21.300048828125</c:v>
                      </c:pt>
                      <c:pt idx="2585">
                        <c:v>21.300048828125</c:v>
                      </c:pt>
                      <c:pt idx="2586">
                        <c:v>21.300048828125</c:v>
                      </c:pt>
                      <c:pt idx="2587">
                        <c:v>21.300048828125</c:v>
                      </c:pt>
                      <c:pt idx="2588">
                        <c:v>21.400146484375</c:v>
                      </c:pt>
                      <c:pt idx="2589">
                        <c:v>21.400146484375</c:v>
                      </c:pt>
                      <c:pt idx="2590">
                        <c:v>21.400146484375</c:v>
                      </c:pt>
                      <c:pt idx="2591">
                        <c:v>21.400146484375</c:v>
                      </c:pt>
                      <c:pt idx="2592">
                        <c:v>21.400146484375</c:v>
                      </c:pt>
                      <c:pt idx="2593">
                        <c:v>21.400146484375</c:v>
                      </c:pt>
                      <c:pt idx="2594">
                        <c:v>21.300048828125</c:v>
                      </c:pt>
                      <c:pt idx="2595">
                        <c:v>21.300048828125</c:v>
                      </c:pt>
                      <c:pt idx="2596">
                        <c:v>21.300048828125</c:v>
                      </c:pt>
                      <c:pt idx="2597">
                        <c:v>21.300048828125</c:v>
                      </c:pt>
                      <c:pt idx="2598">
                        <c:v>21.300048828125</c:v>
                      </c:pt>
                      <c:pt idx="2599">
                        <c:v>21.300048828125</c:v>
                      </c:pt>
                      <c:pt idx="2600">
                        <c:v>21.400146484375</c:v>
                      </c:pt>
                      <c:pt idx="2601">
                        <c:v>21.400146484375</c:v>
                      </c:pt>
                      <c:pt idx="2602">
                        <c:v>21.400146484375</c:v>
                      </c:pt>
                      <c:pt idx="2603">
                        <c:v>21.400146484375</c:v>
                      </c:pt>
                      <c:pt idx="2604">
                        <c:v>21.400146484375</c:v>
                      </c:pt>
                      <c:pt idx="2605">
                        <c:v>21.400146484375</c:v>
                      </c:pt>
                      <c:pt idx="2606">
                        <c:v>21.300048828125</c:v>
                      </c:pt>
                      <c:pt idx="2607">
                        <c:v>21.300048828125</c:v>
                      </c:pt>
                      <c:pt idx="2608">
                        <c:v>21.300048828125</c:v>
                      </c:pt>
                      <c:pt idx="2609">
                        <c:v>21.300048828125</c:v>
                      </c:pt>
                      <c:pt idx="2610">
                        <c:v>21.300048828125</c:v>
                      </c:pt>
                      <c:pt idx="2611">
                        <c:v>21.300048828125</c:v>
                      </c:pt>
                      <c:pt idx="2612">
                        <c:v>21.300048828125</c:v>
                      </c:pt>
                      <c:pt idx="2613">
                        <c:v>21.300048828125</c:v>
                      </c:pt>
                      <c:pt idx="2614">
                        <c:v>21.400146484375</c:v>
                      </c:pt>
                      <c:pt idx="2615">
                        <c:v>21.300048828125</c:v>
                      </c:pt>
                      <c:pt idx="2616">
                        <c:v>21.400146484375</c:v>
                      </c:pt>
                      <c:pt idx="2617">
                        <c:v>21.400146484375</c:v>
                      </c:pt>
                      <c:pt idx="2618">
                        <c:v>21.300048828125</c:v>
                      </c:pt>
                      <c:pt idx="2619">
                        <c:v>21.300048828125</c:v>
                      </c:pt>
                      <c:pt idx="2620">
                        <c:v>21.300048828125</c:v>
                      </c:pt>
                      <c:pt idx="2621">
                        <c:v>21.300048828125</c:v>
                      </c:pt>
                      <c:pt idx="2622">
                        <c:v>21.300048828125</c:v>
                      </c:pt>
                      <c:pt idx="2623">
                        <c:v>21.300048828125</c:v>
                      </c:pt>
                      <c:pt idx="2624">
                        <c:v>21.500244140625</c:v>
                      </c:pt>
                      <c:pt idx="2625">
                        <c:v>21.500244140625</c:v>
                      </c:pt>
                      <c:pt idx="2626">
                        <c:v>21.500244140625</c:v>
                      </c:pt>
                      <c:pt idx="2627">
                        <c:v>21.500244140625</c:v>
                      </c:pt>
                      <c:pt idx="2628">
                        <c:v>21.500244140625</c:v>
                      </c:pt>
                      <c:pt idx="2629">
                        <c:v>21.500244140625</c:v>
                      </c:pt>
                      <c:pt idx="2630">
                        <c:v>21.500244140625</c:v>
                      </c:pt>
                      <c:pt idx="2631">
                        <c:v>21.300048828125</c:v>
                      </c:pt>
                      <c:pt idx="2632">
                        <c:v>21.2001953125</c:v>
                      </c:pt>
                      <c:pt idx="2633">
                        <c:v>21.300048828125</c:v>
                      </c:pt>
                      <c:pt idx="2634">
                        <c:v>21.300048828125</c:v>
                      </c:pt>
                      <c:pt idx="2635">
                        <c:v>21.300048828125</c:v>
                      </c:pt>
                      <c:pt idx="2636">
                        <c:v>21.400146484375</c:v>
                      </c:pt>
                      <c:pt idx="2637">
                        <c:v>21.400146484375</c:v>
                      </c:pt>
                      <c:pt idx="2638">
                        <c:v>21.400146484375</c:v>
                      </c:pt>
                      <c:pt idx="2639">
                        <c:v>21.400146484375</c:v>
                      </c:pt>
                      <c:pt idx="2640">
                        <c:v>21.400146484375</c:v>
                      </c:pt>
                      <c:pt idx="2641">
                        <c:v>21.400146484375</c:v>
                      </c:pt>
                      <c:pt idx="2642">
                        <c:v>21.300048828125</c:v>
                      </c:pt>
                      <c:pt idx="2643">
                        <c:v>21.300048828125</c:v>
                      </c:pt>
                      <c:pt idx="2644">
                        <c:v>21.300048828125</c:v>
                      </c:pt>
                      <c:pt idx="2645">
                        <c:v>21.300048828125</c:v>
                      </c:pt>
                      <c:pt idx="2646">
                        <c:v>21.300048828125</c:v>
                      </c:pt>
                      <c:pt idx="2647">
                        <c:v>21.300048828125</c:v>
                      </c:pt>
                      <c:pt idx="2648">
                        <c:v>21.500244140625</c:v>
                      </c:pt>
                      <c:pt idx="2649">
                        <c:v>21.400146484375</c:v>
                      </c:pt>
                      <c:pt idx="2650">
                        <c:v>21.500244140625</c:v>
                      </c:pt>
                      <c:pt idx="2651">
                        <c:v>21.400146484375</c:v>
                      </c:pt>
                      <c:pt idx="2652">
                        <c:v>21.400146484375</c:v>
                      </c:pt>
                      <c:pt idx="2653">
                        <c:v>21.400146484375</c:v>
                      </c:pt>
                      <c:pt idx="2654">
                        <c:v>21.400146484375</c:v>
                      </c:pt>
                      <c:pt idx="2655">
                        <c:v>21.300048828125</c:v>
                      </c:pt>
                      <c:pt idx="2656">
                        <c:v>21.300048828125</c:v>
                      </c:pt>
                      <c:pt idx="2657">
                        <c:v>21.300048828125</c:v>
                      </c:pt>
                      <c:pt idx="2658">
                        <c:v>21.300048828125</c:v>
                      </c:pt>
                      <c:pt idx="2659">
                        <c:v>21.300048828125</c:v>
                      </c:pt>
                      <c:pt idx="2660">
                        <c:v>21.300048828125</c:v>
                      </c:pt>
                      <c:pt idx="2661">
                        <c:v>21.300048828125</c:v>
                      </c:pt>
                      <c:pt idx="2662">
                        <c:v>21.300048828125</c:v>
                      </c:pt>
                      <c:pt idx="2663">
                        <c:v>21.400146484375</c:v>
                      </c:pt>
                      <c:pt idx="2664">
                        <c:v>21.300048828125</c:v>
                      </c:pt>
                      <c:pt idx="2665">
                        <c:v>21.300048828125</c:v>
                      </c:pt>
                      <c:pt idx="2666">
                        <c:v>21.400146484375</c:v>
                      </c:pt>
                      <c:pt idx="2667">
                        <c:v>21.300048828125</c:v>
                      </c:pt>
                      <c:pt idx="2668">
                        <c:v>21.300048828125</c:v>
                      </c:pt>
                      <c:pt idx="2669">
                        <c:v>21.400146484375</c:v>
                      </c:pt>
                      <c:pt idx="2670">
                        <c:v>21.400146484375</c:v>
                      </c:pt>
                      <c:pt idx="2671">
                        <c:v>21.400146484375</c:v>
                      </c:pt>
                      <c:pt idx="2672">
                        <c:v>21.400146484375</c:v>
                      </c:pt>
                      <c:pt idx="2673">
                        <c:v>21.400146484375</c:v>
                      </c:pt>
                      <c:pt idx="2674">
                        <c:v>21.400146484375</c:v>
                      </c:pt>
                      <c:pt idx="2675">
                        <c:v>21.500244140625</c:v>
                      </c:pt>
                      <c:pt idx="2676">
                        <c:v>21.400146484375</c:v>
                      </c:pt>
                      <c:pt idx="2677">
                        <c:v>21.400146484375</c:v>
                      </c:pt>
                      <c:pt idx="2678">
                        <c:v>21.2001953125</c:v>
                      </c:pt>
                      <c:pt idx="2679">
                        <c:v>21.2001953125</c:v>
                      </c:pt>
                      <c:pt idx="2680">
                        <c:v>21.2001953125</c:v>
                      </c:pt>
                      <c:pt idx="2681">
                        <c:v>21.2001953125</c:v>
                      </c:pt>
                      <c:pt idx="2682">
                        <c:v>21.2001953125</c:v>
                      </c:pt>
                      <c:pt idx="2683">
                        <c:v>21.2001953125</c:v>
                      </c:pt>
                      <c:pt idx="2684">
                        <c:v>21.300048828125</c:v>
                      </c:pt>
                      <c:pt idx="2685">
                        <c:v>21.300048828125</c:v>
                      </c:pt>
                      <c:pt idx="2686">
                        <c:v>21.400146484375</c:v>
                      </c:pt>
                      <c:pt idx="2687">
                        <c:v>21.300048828125</c:v>
                      </c:pt>
                      <c:pt idx="2688">
                        <c:v>21.300048828125</c:v>
                      </c:pt>
                      <c:pt idx="2689">
                        <c:v>21.300048828125</c:v>
                      </c:pt>
                      <c:pt idx="2690">
                        <c:v>21.400146484375</c:v>
                      </c:pt>
                      <c:pt idx="2691">
                        <c:v>21.400146484375</c:v>
                      </c:pt>
                      <c:pt idx="2692">
                        <c:v>21.400146484375</c:v>
                      </c:pt>
                      <c:pt idx="2693">
                        <c:v>21.400146484375</c:v>
                      </c:pt>
                      <c:pt idx="2694">
                        <c:v>21.400146484375</c:v>
                      </c:pt>
                      <c:pt idx="2695">
                        <c:v>21.400146484375</c:v>
                      </c:pt>
                      <c:pt idx="2696">
                        <c:v>21.500244140625</c:v>
                      </c:pt>
                      <c:pt idx="2697">
                        <c:v>21.500244140625</c:v>
                      </c:pt>
                      <c:pt idx="2698">
                        <c:v>21.400146484375</c:v>
                      </c:pt>
                      <c:pt idx="2699">
                        <c:v>21.500244140625</c:v>
                      </c:pt>
                      <c:pt idx="2700">
                        <c:v>21.500244140625</c:v>
                      </c:pt>
                      <c:pt idx="2701">
                        <c:v>21.400146484375</c:v>
                      </c:pt>
                      <c:pt idx="2702">
                        <c:v>21.500244140625</c:v>
                      </c:pt>
                      <c:pt idx="2703">
                        <c:v>21.400146484375</c:v>
                      </c:pt>
                      <c:pt idx="2704">
                        <c:v>21.400146484375</c:v>
                      </c:pt>
                      <c:pt idx="2705">
                        <c:v>21.400146484375</c:v>
                      </c:pt>
                      <c:pt idx="2706">
                        <c:v>21.500244140625</c:v>
                      </c:pt>
                      <c:pt idx="2707">
                        <c:v>21.400146484375</c:v>
                      </c:pt>
                      <c:pt idx="2708">
                        <c:v>21.400146484375</c:v>
                      </c:pt>
                      <c:pt idx="2709">
                        <c:v>21.300048828125</c:v>
                      </c:pt>
                      <c:pt idx="2710">
                        <c:v>21.300048828125</c:v>
                      </c:pt>
                      <c:pt idx="2711">
                        <c:v>21.300048828125</c:v>
                      </c:pt>
                      <c:pt idx="2712">
                        <c:v>21.300048828125</c:v>
                      </c:pt>
                      <c:pt idx="2713">
                        <c:v>21.300048828125</c:v>
                      </c:pt>
                      <c:pt idx="2714">
                        <c:v>21.300048828125</c:v>
                      </c:pt>
                      <c:pt idx="2715">
                        <c:v>21.300048828125</c:v>
                      </c:pt>
                      <c:pt idx="2716">
                        <c:v>21.300048828125</c:v>
                      </c:pt>
                      <c:pt idx="2717">
                        <c:v>21.300048828125</c:v>
                      </c:pt>
                      <c:pt idx="2718">
                        <c:v>21.300048828125</c:v>
                      </c:pt>
                      <c:pt idx="2719">
                        <c:v>21.300048828125</c:v>
                      </c:pt>
                      <c:pt idx="2720">
                        <c:v>21.300048828125</c:v>
                      </c:pt>
                      <c:pt idx="2721">
                        <c:v>21.2001953125</c:v>
                      </c:pt>
                      <c:pt idx="2722">
                        <c:v>21.2001953125</c:v>
                      </c:pt>
                      <c:pt idx="2723">
                        <c:v>21.2001953125</c:v>
                      </c:pt>
                      <c:pt idx="2724">
                        <c:v>21.2001953125</c:v>
                      </c:pt>
                      <c:pt idx="2725">
                        <c:v>21.2001953125</c:v>
                      </c:pt>
                      <c:pt idx="2726">
                        <c:v>21.2001953125</c:v>
                      </c:pt>
                      <c:pt idx="2727">
                        <c:v>21.2001953125</c:v>
                      </c:pt>
                      <c:pt idx="2728">
                        <c:v>21.2001953125</c:v>
                      </c:pt>
                      <c:pt idx="2729">
                        <c:v>21.2001953125</c:v>
                      </c:pt>
                      <c:pt idx="2730">
                        <c:v>21.2001953125</c:v>
                      </c:pt>
                      <c:pt idx="2731">
                        <c:v>21.2001953125</c:v>
                      </c:pt>
                      <c:pt idx="2732">
                        <c:v>21.400146484375</c:v>
                      </c:pt>
                      <c:pt idx="2733">
                        <c:v>21.500244140625</c:v>
                      </c:pt>
                      <c:pt idx="2734">
                        <c:v>21.400146484375</c:v>
                      </c:pt>
                      <c:pt idx="2735">
                        <c:v>21.400146484375</c:v>
                      </c:pt>
                      <c:pt idx="2736">
                        <c:v>21.400146484375</c:v>
                      </c:pt>
                      <c:pt idx="2737">
                        <c:v>21.400146484375</c:v>
                      </c:pt>
                      <c:pt idx="2738">
                        <c:v>21.400146484375</c:v>
                      </c:pt>
                      <c:pt idx="2739">
                        <c:v>21.400146484375</c:v>
                      </c:pt>
                      <c:pt idx="2740">
                        <c:v>21.300048828125</c:v>
                      </c:pt>
                      <c:pt idx="2741">
                        <c:v>21.400146484375</c:v>
                      </c:pt>
                      <c:pt idx="2742">
                        <c:v>21.400146484375</c:v>
                      </c:pt>
                      <c:pt idx="2743">
                        <c:v>21.300048828125</c:v>
                      </c:pt>
                      <c:pt idx="2744">
                        <c:v>21.300048828125</c:v>
                      </c:pt>
                      <c:pt idx="2745">
                        <c:v>21.300048828125</c:v>
                      </c:pt>
                      <c:pt idx="2746">
                        <c:v>21.2001953125</c:v>
                      </c:pt>
                      <c:pt idx="2747">
                        <c:v>21.2001953125</c:v>
                      </c:pt>
                      <c:pt idx="2748">
                        <c:v>21.300048828125</c:v>
                      </c:pt>
                      <c:pt idx="2749">
                        <c:v>21.2001953125</c:v>
                      </c:pt>
                      <c:pt idx="2750">
                        <c:v>21.300048828125</c:v>
                      </c:pt>
                      <c:pt idx="2751">
                        <c:v>21.2001953125</c:v>
                      </c:pt>
                      <c:pt idx="2752">
                        <c:v>21.2001953125</c:v>
                      </c:pt>
                      <c:pt idx="2753">
                        <c:v>21.2001953125</c:v>
                      </c:pt>
                      <c:pt idx="2754">
                        <c:v>21.2001953125</c:v>
                      </c:pt>
                      <c:pt idx="2755">
                        <c:v>21.2001953125</c:v>
                      </c:pt>
                      <c:pt idx="2756">
                        <c:v>21.300048828125</c:v>
                      </c:pt>
                      <c:pt idx="2757">
                        <c:v>21.300048828125</c:v>
                      </c:pt>
                      <c:pt idx="2758">
                        <c:v>21.300048828125</c:v>
                      </c:pt>
                      <c:pt idx="2759">
                        <c:v>21.300048828125</c:v>
                      </c:pt>
                      <c:pt idx="2760">
                        <c:v>21.400146484375</c:v>
                      </c:pt>
                      <c:pt idx="2761">
                        <c:v>21.300048828125</c:v>
                      </c:pt>
                      <c:pt idx="2762">
                        <c:v>21.300048828125</c:v>
                      </c:pt>
                      <c:pt idx="2763">
                        <c:v>21.300048828125</c:v>
                      </c:pt>
                      <c:pt idx="2764">
                        <c:v>21.300048828125</c:v>
                      </c:pt>
                      <c:pt idx="2765">
                        <c:v>21.300048828125</c:v>
                      </c:pt>
                      <c:pt idx="2766">
                        <c:v>21.300048828125</c:v>
                      </c:pt>
                      <c:pt idx="2767">
                        <c:v>21.300048828125</c:v>
                      </c:pt>
                      <c:pt idx="2768">
                        <c:v>21.300048828125</c:v>
                      </c:pt>
                      <c:pt idx="2769">
                        <c:v>21.300048828125</c:v>
                      </c:pt>
                      <c:pt idx="2770">
                        <c:v>21.300048828125</c:v>
                      </c:pt>
                      <c:pt idx="2771">
                        <c:v>21.400146484375</c:v>
                      </c:pt>
                      <c:pt idx="2772">
                        <c:v>21.300048828125</c:v>
                      </c:pt>
                      <c:pt idx="2773">
                        <c:v>21.300048828125</c:v>
                      </c:pt>
                      <c:pt idx="2774">
                        <c:v>21.400146484375</c:v>
                      </c:pt>
                      <c:pt idx="2775">
                        <c:v>21.2001953125</c:v>
                      </c:pt>
                      <c:pt idx="2776">
                        <c:v>21.2001953125</c:v>
                      </c:pt>
                      <c:pt idx="2777">
                        <c:v>21.2001953125</c:v>
                      </c:pt>
                      <c:pt idx="2778">
                        <c:v>21.2001953125</c:v>
                      </c:pt>
                      <c:pt idx="2779">
                        <c:v>21.2001953125</c:v>
                      </c:pt>
                      <c:pt idx="2780">
                        <c:v>21.2001953125</c:v>
                      </c:pt>
                      <c:pt idx="2781">
                        <c:v>21.300048828125</c:v>
                      </c:pt>
                      <c:pt idx="2782">
                        <c:v>21.300048828125</c:v>
                      </c:pt>
                      <c:pt idx="2783">
                        <c:v>21.300048828125</c:v>
                      </c:pt>
                      <c:pt idx="2784">
                        <c:v>21.300048828125</c:v>
                      </c:pt>
                      <c:pt idx="2785">
                        <c:v>21.300048828125</c:v>
                      </c:pt>
                      <c:pt idx="2786">
                        <c:v>21.300048828125</c:v>
                      </c:pt>
                      <c:pt idx="2787">
                        <c:v>21.300048828125</c:v>
                      </c:pt>
                      <c:pt idx="2788">
                        <c:v>21.300048828125</c:v>
                      </c:pt>
                      <c:pt idx="2789">
                        <c:v>21.300048828125</c:v>
                      </c:pt>
                      <c:pt idx="2790">
                        <c:v>21.300048828125</c:v>
                      </c:pt>
                      <c:pt idx="2791">
                        <c:v>21.300048828125</c:v>
                      </c:pt>
                      <c:pt idx="2792">
                        <c:v>21.300048828125</c:v>
                      </c:pt>
                      <c:pt idx="2793">
                        <c:v>21.300048828125</c:v>
                      </c:pt>
                      <c:pt idx="2794">
                        <c:v>21.300048828125</c:v>
                      </c:pt>
                      <c:pt idx="2795">
                        <c:v>21.300048828125</c:v>
                      </c:pt>
                      <c:pt idx="2796">
                        <c:v>21.300048828125</c:v>
                      </c:pt>
                      <c:pt idx="2797">
                        <c:v>21.300048828125</c:v>
                      </c:pt>
                      <c:pt idx="2798">
                        <c:v>21.300048828125</c:v>
                      </c:pt>
                      <c:pt idx="2799">
                        <c:v>21.300048828125</c:v>
                      </c:pt>
                      <c:pt idx="2800">
                        <c:v>21.2001953125</c:v>
                      </c:pt>
                      <c:pt idx="2801">
                        <c:v>21.300048828125</c:v>
                      </c:pt>
                      <c:pt idx="2802">
                        <c:v>21.300048828125</c:v>
                      </c:pt>
                      <c:pt idx="2803">
                        <c:v>21.300048828125</c:v>
                      </c:pt>
                      <c:pt idx="2804">
                        <c:v>21.2001953125</c:v>
                      </c:pt>
                      <c:pt idx="2805">
                        <c:v>21.300048828125</c:v>
                      </c:pt>
                      <c:pt idx="2806">
                        <c:v>21.2001953125</c:v>
                      </c:pt>
                      <c:pt idx="2807">
                        <c:v>21.300048828125</c:v>
                      </c:pt>
                      <c:pt idx="2808">
                        <c:v>21.2001953125</c:v>
                      </c:pt>
                      <c:pt idx="2809">
                        <c:v>21.2001953125</c:v>
                      </c:pt>
                      <c:pt idx="2810">
                        <c:v>21.300048828125</c:v>
                      </c:pt>
                      <c:pt idx="2811">
                        <c:v>21.300048828125</c:v>
                      </c:pt>
                      <c:pt idx="2812">
                        <c:v>21.300048828125</c:v>
                      </c:pt>
                      <c:pt idx="2813">
                        <c:v>21.300048828125</c:v>
                      </c:pt>
                      <c:pt idx="2814">
                        <c:v>21.300048828125</c:v>
                      </c:pt>
                      <c:pt idx="2815">
                        <c:v>21.300048828125</c:v>
                      </c:pt>
                      <c:pt idx="2816">
                        <c:v>21.300048828125</c:v>
                      </c:pt>
                      <c:pt idx="2817">
                        <c:v>21.300048828125</c:v>
                      </c:pt>
                      <c:pt idx="2818">
                        <c:v>21.300048828125</c:v>
                      </c:pt>
                      <c:pt idx="2819">
                        <c:v>21.300048828125</c:v>
                      </c:pt>
                      <c:pt idx="2820">
                        <c:v>21.300048828125</c:v>
                      </c:pt>
                      <c:pt idx="2821">
                        <c:v>21.300048828125</c:v>
                      </c:pt>
                      <c:pt idx="2822">
                        <c:v>21.300048828125</c:v>
                      </c:pt>
                      <c:pt idx="2823">
                        <c:v>21.300048828125</c:v>
                      </c:pt>
                      <c:pt idx="2824">
                        <c:v>21.300048828125</c:v>
                      </c:pt>
                      <c:pt idx="2825">
                        <c:v>21.300048828125</c:v>
                      </c:pt>
                      <c:pt idx="2826">
                        <c:v>21.300048828125</c:v>
                      </c:pt>
                      <c:pt idx="2827">
                        <c:v>21.300048828125</c:v>
                      </c:pt>
                      <c:pt idx="2828">
                        <c:v>21.300048828125</c:v>
                      </c:pt>
                      <c:pt idx="2829">
                        <c:v>21.2001953125</c:v>
                      </c:pt>
                      <c:pt idx="2830">
                        <c:v>21.2001953125</c:v>
                      </c:pt>
                      <c:pt idx="2831">
                        <c:v>21.2001953125</c:v>
                      </c:pt>
                      <c:pt idx="2832">
                        <c:v>21.2001953125</c:v>
                      </c:pt>
                      <c:pt idx="2833">
                        <c:v>21.2001953125</c:v>
                      </c:pt>
                      <c:pt idx="2834">
                        <c:v>21.2001953125</c:v>
                      </c:pt>
                      <c:pt idx="2835">
                        <c:v>21.2001953125</c:v>
                      </c:pt>
                      <c:pt idx="2836">
                        <c:v>21.2001953125</c:v>
                      </c:pt>
                      <c:pt idx="2837">
                        <c:v>21.2001953125</c:v>
                      </c:pt>
                      <c:pt idx="2838">
                        <c:v>21.2001953125</c:v>
                      </c:pt>
                      <c:pt idx="2839">
                        <c:v>21.300048828125</c:v>
                      </c:pt>
                      <c:pt idx="2840">
                        <c:v>21.2001953125</c:v>
                      </c:pt>
                      <c:pt idx="2841">
                        <c:v>21.2001953125</c:v>
                      </c:pt>
                      <c:pt idx="2842">
                        <c:v>21.300048828125</c:v>
                      </c:pt>
                      <c:pt idx="2843">
                        <c:v>21.2001953125</c:v>
                      </c:pt>
                      <c:pt idx="2844">
                        <c:v>21.300048828125</c:v>
                      </c:pt>
                      <c:pt idx="2845">
                        <c:v>21.2001953125</c:v>
                      </c:pt>
                      <c:pt idx="2846">
                        <c:v>21.300048828125</c:v>
                      </c:pt>
                      <c:pt idx="2847">
                        <c:v>21.300048828125</c:v>
                      </c:pt>
                      <c:pt idx="2848">
                        <c:v>21.300048828125</c:v>
                      </c:pt>
                      <c:pt idx="2849">
                        <c:v>21.300048828125</c:v>
                      </c:pt>
                      <c:pt idx="2850">
                        <c:v>21.300048828125</c:v>
                      </c:pt>
                      <c:pt idx="2851">
                        <c:v>21.300048828125</c:v>
                      </c:pt>
                      <c:pt idx="2852">
                        <c:v>21.300048828125</c:v>
                      </c:pt>
                      <c:pt idx="2853">
                        <c:v>21.2001953125</c:v>
                      </c:pt>
                      <c:pt idx="2854">
                        <c:v>21.2001953125</c:v>
                      </c:pt>
                      <c:pt idx="2855">
                        <c:v>21.300048828125</c:v>
                      </c:pt>
                      <c:pt idx="2856">
                        <c:v>21.2001953125</c:v>
                      </c:pt>
                      <c:pt idx="2857">
                        <c:v>21.2001953125</c:v>
                      </c:pt>
                      <c:pt idx="2858">
                        <c:v>21.2001953125</c:v>
                      </c:pt>
                      <c:pt idx="2859">
                        <c:v>21.300048828125</c:v>
                      </c:pt>
                      <c:pt idx="2860">
                        <c:v>21.400146484375</c:v>
                      </c:pt>
                      <c:pt idx="2861">
                        <c:v>21.400146484375</c:v>
                      </c:pt>
                      <c:pt idx="2862">
                        <c:v>21.300048828125</c:v>
                      </c:pt>
                      <c:pt idx="2863">
                        <c:v>21.300048828125</c:v>
                      </c:pt>
                      <c:pt idx="2864">
                        <c:v>21.400146484375</c:v>
                      </c:pt>
                      <c:pt idx="2865">
                        <c:v>21.2001953125</c:v>
                      </c:pt>
                      <c:pt idx="2866">
                        <c:v>21.2001953125</c:v>
                      </c:pt>
                      <c:pt idx="2867">
                        <c:v>21.2001953125</c:v>
                      </c:pt>
                      <c:pt idx="2868">
                        <c:v>21.2001953125</c:v>
                      </c:pt>
                      <c:pt idx="2869">
                        <c:v>21.300048828125</c:v>
                      </c:pt>
                      <c:pt idx="2870">
                        <c:v>21.2001953125</c:v>
                      </c:pt>
                      <c:pt idx="2871">
                        <c:v>21.2001953125</c:v>
                      </c:pt>
                      <c:pt idx="2872">
                        <c:v>21.2001953125</c:v>
                      </c:pt>
                      <c:pt idx="2873">
                        <c:v>21.2001953125</c:v>
                      </c:pt>
                      <c:pt idx="2874">
                        <c:v>21.2001953125</c:v>
                      </c:pt>
                      <c:pt idx="2875">
                        <c:v>21.2001953125</c:v>
                      </c:pt>
                      <c:pt idx="2876">
                        <c:v>21.2001953125</c:v>
                      </c:pt>
                      <c:pt idx="2877">
                        <c:v>21.2001953125</c:v>
                      </c:pt>
                      <c:pt idx="2878">
                        <c:v>21.2001953125</c:v>
                      </c:pt>
                      <c:pt idx="2879">
                        <c:v>21.2001953125</c:v>
                      </c:pt>
                      <c:pt idx="2880">
                        <c:v>21.2001953125</c:v>
                      </c:pt>
                      <c:pt idx="2881">
                        <c:v>21.2001953125</c:v>
                      </c:pt>
                      <c:pt idx="2882">
                        <c:v>21.2001953125</c:v>
                      </c:pt>
                      <c:pt idx="2883">
                        <c:v>21.300048828125</c:v>
                      </c:pt>
                      <c:pt idx="2884">
                        <c:v>21.2001953125</c:v>
                      </c:pt>
                      <c:pt idx="2885">
                        <c:v>21.2001953125</c:v>
                      </c:pt>
                      <c:pt idx="2886">
                        <c:v>21.2001953125</c:v>
                      </c:pt>
                      <c:pt idx="2887">
                        <c:v>21.2001953125</c:v>
                      </c:pt>
                      <c:pt idx="2888">
                        <c:v>21.2001953125</c:v>
                      </c:pt>
                      <c:pt idx="2889">
                        <c:v>21.2001953125</c:v>
                      </c:pt>
                      <c:pt idx="2890">
                        <c:v>21.2001953125</c:v>
                      </c:pt>
                      <c:pt idx="2891">
                        <c:v>21.2001953125</c:v>
                      </c:pt>
                      <c:pt idx="2892">
                        <c:v>21.2001953125</c:v>
                      </c:pt>
                      <c:pt idx="2893">
                        <c:v>21.300048828125</c:v>
                      </c:pt>
                      <c:pt idx="2894">
                        <c:v>21.2001953125</c:v>
                      </c:pt>
                      <c:pt idx="2895">
                        <c:v>21.300048828125</c:v>
                      </c:pt>
                      <c:pt idx="2896">
                        <c:v>21.2001953125</c:v>
                      </c:pt>
                      <c:pt idx="2897">
                        <c:v>21.2001953125</c:v>
                      </c:pt>
                      <c:pt idx="2898">
                        <c:v>21.300048828125</c:v>
                      </c:pt>
                      <c:pt idx="2899">
                        <c:v>21.2001953125</c:v>
                      </c:pt>
                      <c:pt idx="2900">
                        <c:v>21.300048828125</c:v>
                      </c:pt>
                      <c:pt idx="2901">
                        <c:v>21.300048828125</c:v>
                      </c:pt>
                      <c:pt idx="2902">
                        <c:v>21.2001953125</c:v>
                      </c:pt>
                      <c:pt idx="2903">
                        <c:v>21.2001953125</c:v>
                      </c:pt>
                      <c:pt idx="2904">
                        <c:v>21.300048828125</c:v>
                      </c:pt>
                      <c:pt idx="2905">
                        <c:v>21.2001953125</c:v>
                      </c:pt>
                      <c:pt idx="2906">
                        <c:v>21.2001953125</c:v>
                      </c:pt>
                      <c:pt idx="2907">
                        <c:v>21.2001953125</c:v>
                      </c:pt>
                      <c:pt idx="2908">
                        <c:v>21.10009765625</c:v>
                      </c:pt>
                      <c:pt idx="2909">
                        <c:v>21.2001953125</c:v>
                      </c:pt>
                      <c:pt idx="2910">
                        <c:v>21.10009765625</c:v>
                      </c:pt>
                      <c:pt idx="2911">
                        <c:v>21.10009765625</c:v>
                      </c:pt>
                      <c:pt idx="2912">
                        <c:v>21.10009765625</c:v>
                      </c:pt>
                      <c:pt idx="2913">
                        <c:v>21.2001953125</c:v>
                      </c:pt>
                      <c:pt idx="2914">
                        <c:v>21.10009765625</c:v>
                      </c:pt>
                      <c:pt idx="2915">
                        <c:v>21.10009765625</c:v>
                      </c:pt>
                      <c:pt idx="2916">
                        <c:v>21.10009765625</c:v>
                      </c:pt>
                      <c:pt idx="2917">
                        <c:v>21.10009765625</c:v>
                      </c:pt>
                      <c:pt idx="2918">
                        <c:v>21.2001953125</c:v>
                      </c:pt>
                      <c:pt idx="2919">
                        <c:v>21.2001953125</c:v>
                      </c:pt>
                      <c:pt idx="2920">
                        <c:v>21.2001953125</c:v>
                      </c:pt>
                      <c:pt idx="2921">
                        <c:v>21.2001953125</c:v>
                      </c:pt>
                      <c:pt idx="2922">
                        <c:v>21.2001953125</c:v>
                      </c:pt>
                      <c:pt idx="2923">
                        <c:v>21.2001953125</c:v>
                      </c:pt>
                      <c:pt idx="2924">
                        <c:v>21.2001953125</c:v>
                      </c:pt>
                      <c:pt idx="2925">
                        <c:v>21.2001953125</c:v>
                      </c:pt>
                      <c:pt idx="2926">
                        <c:v>21.300048828125</c:v>
                      </c:pt>
                      <c:pt idx="2927">
                        <c:v>21.300048828125</c:v>
                      </c:pt>
                      <c:pt idx="2928">
                        <c:v>21.2001953125</c:v>
                      </c:pt>
                      <c:pt idx="2929">
                        <c:v>21.300048828125</c:v>
                      </c:pt>
                      <c:pt idx="2930">
                        <c:v>21.2001953125</c:v>
                      </c:pt>
                      <c:pt idx="2931">
                        <c:v>21.2001953125</c:v>
                      </c:pt>
                      <c:pt idx="2932">
                        <c:v>21.2001953125</c:v>
                      </c:pt>
                      <c:pt idx="2933">
                        <c:v>21.2001953125</c:v>
                      </c:pt>
                      <c:pt idx="2934">
                        <c:v>21.2001953125</c:v>
                      </c:pt>
                      <c:pt idx="2935">
                        <c:v>21.2001953125</c:v>
                      </c:pt>
                      <c:pt idx="2936">
                        <c:v>21.2001953125</c:v>
                      </c:pt>
                      <c:pt idx="2937">
                        <c:v>21.300048828125</c:v>
                      </c:pt>
                      <c:pt idx="2938">
                        <c:v>21.2001953125</c:v>
                      </c:pt>
                      <c:pt idx="2939">
                        <c:v>21.2001953125</c:v>
                      </c:pt>
                      <c:pt idx="2940">
                        <c:v>21.300048828125</c:v>
                      </c:pt>
                      <c:pt idx="2941">
                        <c:v>21.2001953125</c:v>
                      </c:pt>
                      <c:pt idx="2942">
                        <c:v>21.2001953125</c:v>
                      </c:pt>
                      <c:pt idx="2943">
                        <c:v>21.300048828125</c:v>
                      </c:pt>
                      <c:pt idx="2944">
                        <c:v>21.300048828125</c:v>
                      </c:pt>
                      <c:pt idx="2945">
                        <c:v>21.300048828125</c:v>
                      </c:pt>
                      <c:pt idx="2946">
                        <c:v>21.300048828125</c:v>
                      </c:pt>
                      <c:pt idx="2947">
                        <c:v>21.300048828125</c:v>
                      </c:pt>
                      <c:pt idx="2948">
                        <c:v>21.300048828125</c:v>
                      </c:pt>
                      <c:pt idx="2949">
                        <c:v>21.2001953125</c:v>
                      </c:pt>
                      <c:pt idx="2950">
                        <c:v>21.2001953125</c:v>
                      </c:pt>
                      <c:pt idx="2951">
                        <c:v>21.2001953125</c:v>
                      </c:pt>
                      <c:pt idx="2952">
                        <c:v>21.2001953125</c:v>
                      </c:pt>
                      <c:pt idx="2953">
                        <c:v>21.2001953125</c:v>
                      </c:pt>
                      <c:pt idx="2954">
                        <c:v>21.10009765625</c:v>
                      </c:pt>
                      <c:pt idx="2955">
                        <c:v>21.10009765625</c:v>
                      </c:pt>
                      <c:pt idx="2956">
                        <c:v>21.10009765625</c:v>
                      </c:pt>
                      <c:pt idx="2957">
                        <c:v>21.2001953125</c:v>
                      </c:pt>
                      <c:pt idx="2958">
                        <c:v>21.2001953125</c:v>
                      </c:pt>
                      <c:pt idx="2959">
                        <c:v>21.10009765625</c:v>
                      </c:pt>
                      <c:pt idx="2960">
                        <c:v>21.2001953125</c:v>
                      </c:pt>
                      <c:pt idx="2961">
                        <c:v>21.2001953125</c:v>
                      </c:pt>
                      <c:pt idx="2962">
                        <c:v>21.2001953125</c:v>
                      </c:pt>
                      <c:pt idx="2963">
                        <c:v>21.2001953125</c:v>
                      </c:pt>
                      <c:pt idx="2964">
                        <c:v>21.300048828125</c:v>
                      </c:pt>
                      <c:pt idx="2965">
                        <c:v>21.2001953125</c:v>
                      </c:pt>
                      <c:pt idx="2966">
                        <c:v>21.2001953125</c:v>
                      </c:pt>
                      <c:pt idx="2967">
                        <c:v>21.10009765625</c:v>
                      </c:pt>
                      <c:pt idx="2968">
                        <c:v>21.10009765625</c:v>
                      </c:pt>
                      <c:pt idx="2969">
                        <c:v>21.10009765625</c:v>
                      </c:pt>
                      <c:pt idx="2970">
                        <c:v>21.10009765625</c:v>
                      </c:pt>
                      <c:pt idx="2971">
                        <c:v>21.10009765625</c:v>
                      </c:pt>
                      <c:pt idx="2972">
                        <c:v>21.10009765625</c:v>
                      </c:pt>
                      <c:pt idx="2973">
                        <c:v>21.2001953125</c:v>
                      </c:pt>
                      <c:pt idx="2974">
                        <c:v>21.2001953125</c:v>
                      </c:pt>
                      <c:pt idx="2975">
                        <c:v>21.300048828125</c:v>
                      </c:pt>
                      <c:pt idx="2976">
                        <c:v>21.2001953125</c:v>
                      </c:pt>
                      <c:pt idx="2977">
                        <c:v>21.300048828125</c:v>
                      </c:pt>
                      <c:pt idx="2978">
                        <c:v>21.2001953125</c:v>
                      </c:pt>
                      <c:pt idx="2979">
                        <c:v>21.300048828125</c:v>
                      </c:pt>
                      <c:pt idx="2980">
                        <c:v>21.300048828125</c:v>
                      </c:pt>
                      <c:pt idx="2981">
                        <c:v>21.2001953125</c:v>
                      </c:pt>
                      <c:pt idx="2982">
                        <c:v>21.2001953125</c:v>
                      </c:pt>
                      <c:pt idx="2983">
                        <c:v>21.2001953125</c:v>
                      </c:pt>
                      <c:pt idx="2984">
                        <c:v>21.2001953125</c:v>
                      </c:pt>
                      <c:pt idx="2985">
                        <c:v>21.2001953125</c:v>
                      </c:pt>
                      <c:pt idx="2986">
                        <c:v>21.2001953125</c:v>
                      </c:pt>
                      <c:pt idx="2987">
                        <c:v>21.10009765625</c:v>
                      </c:pt>
                      <c:pt idx="2988">
                        <c:v>21.2001953125</c:v>
                      </c:pt>
                      <c:pt idx="2989">
                        <c:v>21.2001953125</c:v>
                      </c:pt>
                      <c:pt idx="2990">
                        <c:v>21.2001953125</c:v>
                      </c:pt>
                      <c:pt idx="2991">
                        <c:v>21.2001953125</c:v>
                      </c:pt>
                      <c:pt idx="2992">
                        <c:v>21.2001953125</c:v>
                      </c:pt>
                      <c:pt idx="2993">
                        <c:v>21.2001953125</c:v>
                      </c:pt>
                      <c:pt idx="2994">
                        <c:v>21.2001953125</c:v>
                      </c:pt>
                      <c:pt idx="2995">
                        <c:v>21.2001953125</c:v>
                      </c:pt>
                      <c:pt idx="2996">
                        <c:v>21.2001953125</c:v>
                      </c:pt>
                      <c:pt idx="2997">
                        <c:v>21.2001953125</c:v>
                      </c:pt>
                      <c:pt idx="2998">
                        <c:v>21.300048828125</c:v>
                      </c:pt>
                      <c:pt idx="2999">
                        <c:v>21.2001953125</c:v>
                      </c:pt>
                      <c:pt idx="3000">
                        <c:v>21.2001953125</c:v>
                      </c:pt>
                      <c:pt idx="3001">
                        <c:v>21.2001953125</c:v>
                      </c:pt>
                      <c:pt idx="3002">
                        <c:v>21.2001953125</c:v>
                      </c:pt>
                      <c:pt idx="3003">
                        <c:v>21.2001953125</c:v>
                      </c:pt>
                      <c:pt idx="3004">
                        <c:v>21.2001953125</c:v>
                      </c:pt>
                      <c:pt idx="3005">
                        <c:v>21.2001953125</c:v>
                      </c:pt>
                      <c:pt idx="3006">
                        <c:v>21.2001953125</c:v>
                      </c:pt>
                      <c:pt idx="3007">
                        <c:v>21.2001953125</c:v>
                      </c:pt>
                      <c:pt idx="3008">
                        <c:v>21.2001953125</c:v>
                      </c:pt>
                      <c:pt idx="3009">
                        <c:v>21.2001953125</c:v>
                      </c:pt>
                      <c:pt idx="3010">
                        <c:v>21.2001953125</c:v>
                      </c:pt>
                      <c:pt idx="3011">
                        <c:v>21.10009765625</c:v>
                      </c:pt>
                      <c:pt idx="3012">
                        <c:v>21.10009765625</c:v>
                      </c:pt>
                      <c:pt idx="3013">
                        <c:v>21.10009765625</c:v>
                      </c:pt>
                      <c:pt idx="3014">
                        <c:v>21.10009765625</c:v>
                      </c:pt>
                      <c:pt idx="3015">
                        <c:v>21.2001953125</c:v>
                      </c:pt>
                      <c:pt idx="3016">
                        <c:v>21.2001953125</c:v>
                      </c:pt>
                      <c:pt idx="3017">
                        <c:v>21.2001953125</c:v>
                      </c:pt>
                      <c:pt idx="3018">
                        <c:v>21.2001953125</c:v>
                      </c:pt>
                      <c:pt idx="3019">
                        <c:v>21.2001953125</c:v>
                      </c:pt>
                      <c:pt idx="3020">
                        <c:v>21.2001953125</c:v>
                      </c:pt>
                      <c:pt idx="3021">
                        <c:v>21.2001953125</c:v>
                      </c:pt>
                      <c:pt idx="3022">
                        <c:v>21.2001953125</c:v>
                      </c:pt>
                      <c:pt idx="3023">
                        <c:v>21.10009765625</c:v>
                      </c:pt>
                      <c:pt idx="3024">
                        <c:v>21.10009765625</c:v>
                      </c:pt>
                      <c:pt idx="3025">
                        <c:v>21.10009765625</c:v>
                      </c:pt>
                      <c:pt idx="3026">
                        <c:v>21.2001953125</c:v>
                      </c:pt>
                      <c:pt idx="3027">
                        <c:v>21.10009765625</c:v>
                      </c:pt>
                      <c:pt idx="3028">
                        <c:v>21.300048828125</c:v>
                      </c:pt>
                      <c:pt idx="3029">
                        <c:v>21.300048828125</c:v>
                      </c:pt>
                      <c:pt idx="3030">
                        <c:v>21.300048828125</c:v>
                      </c:pt>
                      <c:pt idx="3031">
                        <c:v>21.300048828125</c:v>
                      </c:pt>
                      <c:pt idx="3032">
                        <c:v>21.300048828125</c:v>
                      </c:pt>
                      <c:pt idx="3033">
                        <c:v>21.300048828125</c:v>
                      </c:pt>
                      <c:pt idx="3034">
                        <c:v>21.300048828125</c:v>
                      </c:pt>
                      <c:pt idx="3035">
                        <c:v>21.2001953125</c:v>
                      </c:pt>
                      <c:pt idx="3036">
                        <c:v>21.300048828125</c:v>
                      </c:pt>
                      <c:pt idx="3037">
                        <c:v>21.2001953125</c:v>
                      </c:pt>
                      <c:pt idx="3038">
                        <c:v>21.300048828125</c:v>
                      </c:pt>
                      <c:pt idx="3039">
                        <c:v>21.300048828125</c:v>
                      </c:pt>
                      <c:pt idx="3040">
                        <c:v>21.300048828125</c:v>
                      </c:pt>
                      <c:pt idx="3041">
                        <c:v>21.300048828125</c:v>
                      </c:pt>
                      <c:pt idx="3042">
                        <c:v>21.300048828125</c:v>
                      </c:pt>
                      <c:pt idx="3043">
                        <c:v>21.300048828125</c:v>
                      </c:pt>
                      <c:pt idx="3044">
                        <c:v>21.300048828125</c:v>
                      </c:pt>
                      <c:pt idx="3045">
                        <c:v>21.300048828125</c:v>
                      </c:pt>
                      <c:pt idx="3046">
                        <c:v>21.2001953125</c:v>
                      </c:pt>
                      <c:pt idx="3047">
                        <c:v>21.2001953125</c:v>
                      </c:pt>
                      <c:pt idx="3048">
                        <c:v>21.2001953125</c:v>
                      </c:pt>
                      <c:pt idx="3049">
                        <c:v>21.300048828125</c:v>
                      </c:pt>
                      <c:pt idx="3050">
                        <c:v>21.2001953125</c:v>
                      </c:pt>
                      <c:pt idx="3051">
                        <c:v>21.2001953125</c:v>
                      </c:pt>
                      <c:pt idx="3052">
                        <c:v>21.2001953125</c:v>
                      </c:pt>
                      <c:pt idx="3053">
                        <c:v>21.2001953125</c:v>
                      </c:pt>
                      <c:pt idx="3054">
                        <c:v>21.2001953125</c:v>
                      </c:pt>
                      <c:pt idx="3055">
                        <c:v>21.2001953125</c:v>
                      </c:pt>
                      <c:pt idx="3056">
                        <c:v>21.300048828125</c:v>
                      </c:pt>
                      <c:pt idx="3057">
                        <c:v>21.2001953125</c:v>
                      </c:pt>
                      <c:pt idx="3058">
                        <c:v>21.2001953125</c:v>
                      </c:pt>
                      <c:pt idx="3059">
                        <c:v>21.2001953125</c:v>
                      </c:pt>
                      <c:pt idx="3060">
                        <c:v>21.2001953125</c:v>
                      </c:pt>
                      <c:pt idx="3061">
                        <c:v>21.2001953125</c:v>
                      </c:pt>
                      <c:pt idx="3062">
                        <c:v>21.2001953125</c:v>
                      </c:pt>
                      <c:pt idx="3063">
                        <c:v>21.2001953125</c:v>
                      </c:pt>
                      <c:pt idx="3064">
                        <c:v>21.300048828125</c:v>
                      </c:pt>
                      <c:pt idx="3065">
                        <c:v>21.300048828125</c:v>
                      </c:pt>
                      <c:pt idx="3066">
                        <c:v>21.300048828125</c:v>
                      </c:pt>
                      <c:pt idx="3067">
                        <c:v>21.2001953125</c:v>
                      </c:pt>
                      <c:pt idx="3068">
                        <c:v>21.2001953125</c:v>
                      </c:pt>
                      <c:pt idx="3069">
                        <c:v>21.300048828125</c:v>
                      </c:pt>
                      <c:pt idx="3070">
                        <c:v>21.2001953125</c:v>
                      </c:pt>
                      <c:pt idx="3071">
                        <c:v>21.2001953125</c:v>
                      </c:pt>
                      <c:pt idx="3072">
                        <c:v>21.2001953125</c:v>
                      </c:pt>
                      <c:pt idx="3073">
                        <c:v>21.2001953125</c:v>
                      </c:pt>
                      <c:pt idx="3074">
                        <c:v>21.2001953125</c:v>
                      </c:pt>
                      <c:pt idx="3075">
                        <c:v>21.2001953125</c:v>
                      </c:pt>
                      <c:pt idx="3076">
                        <c:v>21.2001953125</c:v>
                      </c:pt>
                      <c:pt idx="3077">
                        <c:v>21.2001953125</c:v>
                      </c:pt>
                      <c:pt idx="3078">
                        <c:v>21.2001953125</c:v>
                      </c:pt>
                      <c:pt idx="3079">
                        <c:v>21.2001953125</c:v>
                      </c:pt>
                      <c:pt idx="3080">
                        <c:v>21.2001953125</c:v>
                      </c:pt>
                      <c:pt idx="3081">
                        <c:v>21.2001953125</c:v>
                      </c:pt>
                      <c:pt idx="3082">
                        <c:v>21.2001953125</c:v>
                      </c:pt>
                      <c:pt idx="3083">
                        <c:v>21.2001953125</c:v>
                      </c:pt>
                      <c:pt idx="3084">
                        <c:v>21.2001953125</c:v>
                      </c:pt>
                      <c:pt idx="3085">
                        <c:v>21.2001953125</c:v>
                      </c:pt>
                      <c:pt idx="3086">
                        <c:v>21.2001953125</c:v>
                      </c:pt>
                      <c:pt idx="3087">
                        <c:v>21.2001953125</c:v>
                      </c:pt>
                      <c:pt idx="3088">
                        <c:v>21.2001953125</c:v>
                      </c:pt>
                      <c:pt idx="3089">
                        <c:v>21.2001953125</c:v>
                      </c:pt>
                      <c:pt idx="3090">
                        <c:v>21.2001953125</c:v>
                      </c:pt>
                      <c:pt idx="3091">
                        <c:v>21.2001953125</c:v>
                      </c:pt>
                      <c:pt idx="3092">
                        <c:v>21.2001953125</c:v>
                      </c:pt>
                      <c:pt idx="3093">
                        <c:v>21.2001953125</c:v>
                      </c:pt>
                      <c:pt idx="3094">
                        <c:v>21.10009765625</c:v>
                      </c:pt>
                      <c:pt idx="3095">
                        <c:v>21.10009765625</c:v>
                      </c:pt>
                      <c:pt idx="3096">
                        <c:v>21.10009765625</c:v>
                      </c:pt>
                      <c:pt idx="3097">
                        <c:v>21.10009765625</c:v>
                      </c:pt>
                      <c:pt idx="3098">
                        <c:v>21.10009765625</c:v>
                      </c:pt>
                      <c:pt idx="3099">
                        <c:v>21.10009765625</c:v>
                      </c:pt>
                      <c:pt idx="3100">
                        <c:v>21.10009765625</c:v>
                      </c:pt>
                      <c:pt idx="3101">
                        <c:v>21.10009765625</c:v>
                      </c:pt>
                      <c:pt idx="3102">
                        <c:v>21.10009765625</c:v>
                      </c:pt>
                      <c:pt idx="3103">
                        <c:v>21.10009765625</c:v>
                      </c:pt>
                      <c:pt idx="3104">
                        <c:v>21.10009765625</c:v>
                      </c:pt>
                      <c:pt idx="3105">
                        <c:v>21.10009765625</c:v>
                      </c:pt>
                      <c:pt idx="3106">
                        <c:v>21.2001953125</c:v>
                      </c:pt>
                      <c:pt idx="3107">
                        <c:v>21.10009765625</c:v>
                      </c:pt>
                      <c:pt idx="3108">
                        <c:v>21.10009765625</c:v>
                      </c:pt>
                      <c:pt idx="3109">
                        <c:v>21.10009765625</c:v>
                      </c:pt>
                      <c:pt idx="3110">
                        <c:v>21.10009765625</c:v>
                      </c:pt>
                      <c:pt idx="3111">
                        <c:v>21.2001953125</c:v>
                      </c:pt>
                      <c:pt idx="3112">
                        <c:v>21.300048828125</c:v>
                      </c:pt>
                      <c:pt idx="3113">
                        <c:v>21.300048828125</c:v>
                      </c:pt>
                      <c:pt idx="3114">
                        <c:v>21.300048828125</c:v>
                      </c:pt>
                      <c:pt idx="3115">
                        <c:v>21.300048828125</c:v>
                      </c:pt>
                      <c:pt idx="3116">
                        <c:v>21.300048828125</c:v>
                      </c:pt>
                      <c:pt idx="3117">
                        <c:v>21.300048828125</c:v>
                      </c:pt>
                      <c:pt idx="3118">
                        <c:v>21.2001953125</c:v>
                      </c:pt>
                      <c:pt idx="3119">
                        <c:v>21.2001953125</c:v>
                      </c:pt>
                      <c:pt idx="3120">
                        <c:v>21.2001953125</c:v>
                      </c:pt>
                      <c:pt idx="3121">
                        <c:v>21.2001953125</c:v>
                      </c:pt>
                      <c:pt idx="3122">
                        <c:v>21.2001953125</c:v>
                      </c:pt>
                      <c:pt idx="3123">
                        <c:v>21.2001953125</c:v>
                      </c:pt>
                      <c:pt idx="3124">
                        <c:v>21.2001953125</c:v>
                      </c:pt>
                      <c:pt idx="3125">
                        <c:v>21.2001953125</c:v>
                      </c:pt>
                      <c:pt idx="3126">
                        <c:v>21.2001953125</c:v>
                      </c:pt>
                      <c:pt idx="3127">
                        <c:v>21.2001953125</c:v>
                      </c:pt>
                      <c:pt idx="3128">
                        <c:v>21.2001953125</c:v>
                      </c:pt>
                      <c:pt idx="3129">
                        <c:v>21.2001953125</c:v>
                      </c:pt>
                      <c:pt idx="3130">
                        <c:v>21.2001953125</c:v>
                      </c:pt>
                      <c:pt idx="3131">
                        <c:v>21.2001953125</c:v>
                      </c:pt>
                      <c:pt idx="3132">
                        <c:v>21.2001953125</c:v>
                      </c:pt>
                      <c:pt idx="3133">
                        <c:v>21.2001953125</c:v>
                      </c:pt>
                      <c:pt idx="3134">
                        <c:v>21.2001953125</c:v>
                      </c:pt>
                      <c:pt idx="3135">
                        <c:v>21.2001953125</c:v>
                      </c:pt>
                      <c:pt idx="3136">
                        <c:v>21.2001953125</c:v>
                      </c:pt>
                      <c:pt idx="3137">
                        <c:v>21.2001953125</c:v>
                      </c:pt>
                      <c:pt idx="3138">
                        <c:v>21.2001953125</c:v>
                      </c:pt>
                      <c:pt idx="3139">
                        <c:v>21.2001953125</c:v>
                      </c:pt>
                      <c:pt idx="3140">
                        <c:v>21.2001953125</c:v>
                      </c:pt>
                      <c:pt idx="3141">
                        <c:v>21.2001953125</c:v>
                      </c:pt>
                      <c:pt idx="3142">
                        <c:v>21.2001953125</c:v>
                      </c:pt>
                      <c:pt idx="3143">
                        <c:v>21.2001953125</c:v>
                      </c:pt>
                      <c:pt idx="3144">
                        <c:v>21.2001953125</c:v>
                      </c:pt>
                      <c:pt idx="3145">
                        <c:v>21.2001953125</c:v>
                      </c:pt>
                      <c:pt idx="3146">
                        <c:v>21.2001953125</c:v>
                      </c:pt>
                      <c:pt idx="3147">
                        <c:v>21.2001953125</c:v>
                      </c:pt>
                      <c:pt idx="3148">
                        <c:v>21.300048828125</c:v>
                      </c:pt>
                      <c:pt idx="3149">
                        <c:v>21.2001953125</c:v>
                      </c:pt>
                      <c:pt idx="3150">
                        <c:v>21.300048828125</c:v>
                      </c:pt>
                      <c:pt idx="3151">
                        <c:v>21.300048828125</c:v>
                      </c:pt>
                      <c:pt idx="3152">
                        <c:v>21.300048828125</c:v>
                      </c:pt>
                      <c:pt idx="3153">
                        <c:v>21.2001953125</c:v>
                      </c:pt>
                      <c:pt idx="3154">
                        <c:v>21.2001953125</c:v>
                      </c:pt>
                      <c:pt idx="3155">
                        <c:v>21.2001953125</c:v>
                      </c:pt>
                      <c:pt idx="3156">
                        <c:v>21.2001953125</c:v>
                      </c:pt>
                      <c:pt idx="3157">
                        <c:v>21.2001953125</c:v>
                      </c:pt>
                      <c:pt idx="3158">
                        <c:v>21.2001953125</c:v>
                      </c:pt>
                      <c:pt idx="3159">
                        <c:v>21.2001953125</c:v>
                      </c:pt>
                      <c:pt idx="3160">
                        <c:v>21.300048828125</c:v>
                      </c:pt>
                      <c:pt idx="3161">
                        <c:v>21.2001953125</c:v>
                      </c:pt>
                      <c:pt idx="3162">
                        <c:v>21.2001953125</c:v>
                      </c:pt>
                      <c:pt idx="3163">
                        <c:v>21.2001953125</c:v>
                      </c:pt>
                      <c:pt idx="3164">
                        <c:v>21.2001953125</c:v>
                      </c:pt>
                      <c:pt idx="3165">
                        <c:v>21.300048828125</c:v>
                      </c:pt>
                      <c:pt idx="3166">
                        <c:v>21.300048828125</c:v>
                      </c:pt>
                      <c:pt idx="3167">
                        <c:v>21.300048828125</c:v>
                      </c:pt>
                      <c:pt idx="3168">
                        <c:v>21.2001953125</c:v>
                      </c:pt>
                      <c:pt idx="3169">
                        <c:v>21.2001953125</c:v>
                      </c:pt>
                      <c:pt idx="3170">
                        <c:v>21.300048828125</c:v>
                      </c:pt>
                      <c:pt idx="3171">
                        <c:v>21.2001953125</c:v>
                      </c:pt>
                      <c:pt idx="3172">
                        <c:v>21.2001953125</c:v>
                      </c:pt>
                      <c:pt idx="3173">
                        <c:v>21.2001953125</c:v>
                      </c:pt>
                      <c:pt idx="3174">
                        <c:v>21.2001953125</c:v>
                      </c:pt>
                      <c:pt idx="3175">
                        <c:v>21.2001953125</c:v>
                      </c:pt>
                      <c:pt idx="3176">
                        <c:v>21.2001953125</c:v>
                      </c:pt>
                      <c:pt idx="3177">
                        <c:v>21.2001953125</c:v>
                      </c:pt>
                      <c:pt idx="3178">
                        <c:v>21.2001953125</c:v>
                      </c:pt>
                      <c:pt idx="3179">
                        <c:v>21.10009765625</c:v>
                      </c:pt>
                      <c:pt idx="3180">
                        <c:v>21.10009765625</c:v>
                      </c:pt>
                      <c:pt idx="3181">
                        <c:v>21.10009765625</c:v>
                      </c:pt>
                      <c:pt idx="3182">
                        <c:v>21.10009765625</c:v>
                      </c:pt>
                      <c:pt idx="3183">
                        <c:v>21.10009765625</c:v>
                      </c:pt>
                      <c:pt idx="3184">
                        <c:v>21.300048828125</c:v>
                      </c:pt>
                      <c:pt idx="3185">
                        <c:v>21.300048828125</c:v>
                      </c:pt>
                      <c:pt idx="3186">
                        <c:v>21.300048828125</c:v>
                      </c:pt>
                      <c:pt idx="3187">
                        <c:v>21.300048828125</c:v>
                      </c:pt>
                      <c:pt idx="3188">
                        <c:v>21.300048828125</c:v>
                      </c:pt>
                      <c:pt idx="3189">
                        <c:v>21.300048828125</c:v>
                      </c:pt>
                      <c:pt idx="3190">
                        <c:v>21.2001953125</c:v>
                      </c:pt>
                      <c:pt idx="3191">
                        <c:v>21.300048828125</c:v>
                      </c:pt>
                      <c:pt idx="3192">
                        <c:v>21.300048828125</c:v>
                      </c:pt>
                      <c:pt idx="3193">
                        <c:v>21.2001953125</c:v>
                      </c:pt>
                      <c:pt idx="3194">
                        <c:v>21.300048828125</c:v>
                      </c:pt>
                      <c:pt idx="3195">
                        <c:v>21.300048828125</c:v>
                      </c:pt>
                      <c:pt idx="3196">
                        <c:v>21.10009765625</c:v>
                      </c:pt>
                      <c:pt idx="3197">
                        <c:v>21.2001953125</c:v>
                      </c:pt>
                      <c:pt idx="3198">
                        <c:v>21.10009765625</c:v>
                      </c:pt>
                      <c:pt idx="3199">
                        <c:v>21.10009765625</c:v>
                      </c:pt>
                      <c:pt idx="3200">
                        <c:v>21.10009765625</c:v>
                      </c:pt>
                      <c:pt idx="3201">
                        <c:v>21.10009765625</c:v>
                      </c:pt>
                      <c:pt idx="3202">
                        <c:v>21.10009765625</c:v>
                      </c:pt>
                      <c:pt idx="3203">
                        <c:v>21.2001953125</c:v>
                      </c:pt>
                      <c:pt idx="3204">
                        <c:v>21.10009765625</c:v>
                      </c:pt>
                      <c:pt idx="3205">
                        <c:v>21.10009765625</c:v>
                      </c:pt>
                      <c:pt idx="3206">
                        <c:v>21.10009765625</c:v>
                      </c:pt>
                      <c:pt idx="3207">
                        <c:v>21.2001953125</c:v>
                      </c:pt>
                      <c:pt idx="3208">
                        <c:v>21.2001953125</c:v>
                      </c:pt>
                      <c:pt idx="3209">
                        <c:v>21.2001953125</c:v>
                      </c:pt>
                      <c:pt idx="3210">
                        <c:v>21.2001953125</c:v>
                      </c:pt>
                      <c:pt idx="3211">
                        <c:v>21.10009765625</c:v>
                      </c:pt>
                      <c:pt idx="3212">
                        <c:v>21.2001953125</c:v>
                      </c:pt>
                      <c:pt idx="3213">
                        <c:v>21.2001953125</c:v>
                      </c:pt>
                      <c:pt idx="3214">
                        <c:v>21.2001953125</c:v>
                      </c:pt>
                      <c:pt idx="3215">
                        <c:v>21.300048828125</c:v>
                      </c:pt>
                      <c:pt idx="3216">
                        <c:v>21.300048828125</c:v>
                      </c:pt>
                      <c:pt idx="3217">
                        <c:v>21.300048828125</c:v>
                      </c:pt>
                      <c:pt idx="3218">
                        <c:v>21.2001953125</c:v>
                      </c:pt>
                      <c:pt idx="3219">
                        <c:v>21.2001953125</c:v>
                      </c:pt>
                      <c:pt idx="3220">
                        <c:v>21.10009765625</c:v>
                      </c:pt>
                      <c:pt idx="3221">
                        <c:v>21.10009765625</c:v>
                      </c:pt>
                      <c:pt idx="3222">
                        <c:v>21.10009765625</c:v>
                      </c:pt>
                      <c:pt idx="3223">
                        <c:v>21.10009765625</c:v>
                      </c:pt>
                      <c:pt idx="3224">
                        <c:v>21.000244140625</c:v>
                      </c:pt>
                      <c:pt idx="3225">
                        <c:v>21.10009765625</c:v>
                      </c:pt>
                      <c:pt idx="3226">
                        <c:v>21.2001953125</c:v>
                      </c:pt>
                      <c:pt idx="3227">
                        <c:v>21.300048828125</c:v>
                      </c:pt>
                      <c:pt idx="3228">
                        <c:v>21.300048828125</c:v>
                      </c:pt>
                      <c:pt idx="3229">
                        <c:v>21.300048828125</c:v>
                      </c:pt>
                      <c:pt idx="3230">
                        <c:v>21.300048828125</c:v>
                      </c:pt>
                      <c:pt idx="3231">
                        <c:v>21.300048828125</c:v>
                      </c:pt>
                      <c:pt idx="3232">
                        <c:v>21.2001953125</c:v>
                      </c:pt>
                      <c:pt idx="3233">
                        <c:v>21.2001953125</c:v>
                      </c:pt>
                      <c:pt idx="3234">
                        <c:v>21.2001953125</c:v>
                      </c:pt>
                      <c:pt idx="3235">
                        <c:v>21.2001953125</c:v>
                      </c:pt>
                      <c:pt idx="3236">
                        <c:v>21.2001953125</c:v>
                      </c:pt>
                      <c:pt idx="3237">
                        <c:v>21.2001953125</c:v>
                      </c:pt>
                      <c:pt idx="3238">
                        <c:v>21.2001953125</c:v>
                      </c:pt>
                      <c:pt idx="3239">
                        <c:v>21.2001953125</c:v>
                      </c:pt>
                      <c:pt idx="3240">
                        <c:v>21.2001953125</c:v>
                      </c:pt>
                      <c:pt idx="3241">
                        <c:v>21.2001953125</c:v>
                      </c:pt>
                      <c:pt idx="3242">
                        <c:v>21.2001953125</c:v>
                      </c:pt>
                      <c:pt idx="3243">
                        <c:v>21.2001953125</c:v>
                      </c:pt>
                      <c:pt idx="3244">
                        <c:v>21.10009765625</c:v>
                      </c:pt>
                      <c:pt idx="3245">
                        <c:v>21.2001953125</c:v>
                      </c:pt>
                      <c:pt idx="3246">
                        <c:v>21.2001953125</c:v>
                      </c:pt>
                      <c:pt idx="3247">
                        <c:v>21.2001953125</c:v>
                      </c:pt>
                      <c:pt idx="3248">
                        <c:v>21.2001953125</c:v>
                      </c:pt>
                      <c:pt idx="3249">
                        <c:v>21.2001953125</c:v>
                      </c:pt>
                      <c:pt idx="3250">
                        <c:v>21.10009765625</c:v>
                      </c:pt>
                      <c:pt idx="3251">
                        <c:v>21.10009765625</c:v>
                      </c:pt>
                      <c:pt idx="3252">
                        <c:v>21.10009765625</c:v>
                      </c:pt>
                      <c:pt idx="3253">
                        <c:v>21.10009765625</c:v>
                      </c:pt>
                      <c:pt idx="3254">
                        <c:v>21.10009765625</c:v>
                      </c:pt>
                      <c:pt idx="3255">
                        <c:v>21.10009765625</c:v>
                      </c:pt>
                      <c:pt idx="3256">
                        <c:v>21.2001953125</c:v>
                      </c:pt>
                      <c:pt idx="3257">
                        <c:v>21.2001953125</c:v>
                      </c:pt>
                      <c:pt idx="3258">
                        <c:v>21.10009765625</c:v>
                      </c:pt>
                      <c:pt idx="3259">
                        <c:v>21.2001953125</c:v>
                      </c:pt>
                      <c:pt idx="3260">
                        <c:v>21.2001953125</c:v>
                      </c:pt>
                      <c:pt idx="3261">
                        <c:v>21.2001953125</c:v>
                      </c:pt>
                      <c:pt idx="3262">
                        <c:v>21.2001953125</c:v>
                      </c:pt>
                      <c:pt idx="3263">
                        <c:v>21.2001953125</c:v>
                      </c:pt>
                      <c:pt idx="3264">
                        <c:v>21.2001953125</c:v>
                      </c:pt>
                      <c:pt idx="3265">
                        <c:v>21.2001953125</c:v>
                      </c:pt>
                      <c:pt idx="3266">
                        <c:v>21.2001953125</c:v>
                      </c:pt>
                      <c:pt idx="3267">
                        <c:v>21.2001953125</c:v>
                      </c:pt>
                      <c:pt idx="3268">
                        <c:v>21.2001953125</c:v>
                      </c:pt>
                      <c:pt idx="3269">
                        <c:v>21.2001953125</c:v>
                      </c:pt>
                      <c:pt idx="3270">
                        <c:v>21.2001953125</c:v>
                      </c:pt>
                      <c:pt idx="3271">
                        <c:v>21.2001953125</c:v>
                      </c:pt>
                      <c:pt idx="3272">
                        <c:v>21.2001953125</c:v>
                      </c:pt>
                      <c:pt idx="3273">
                        <c:v>21.2001953125</c:v>
                      </c:pt>
                      <c:pt idx="3274">
                        <c:v>21.300048828125</c:v>
                      </c:pt>
                      <c:pt idx="3275">
                        <c:v>21.2001953125</c:v>
                      </c:pt>
                      <c:pt idx="3276">
                        <c:v>21.300048828125</c:v>
                      </c:pt>
                      <c:pt idx="3277">
                        <c:v>21.2001953125</c:v>
                      </c:pt>
                      <c:pt idx="3278">
                        <c:v>21.300048828125</c:v>
                      </c:pt>
                      <c:pt idx="3279">
                        <c:v>21.2001953125</c:v>
                      </c:pt>
                      <c:pt idx="3280">
                        <c:v>21.300048828125</c:v>
                      </c:pt>
                      <c:pt idx="3281">
                        <c:v>21.2001953125</c:v>
                      </c:pt>
                      <c:pt idx="3282">
                        <c:v>21.10009765625</c:v>
                      </c:pt>
                      <c:pt idx="3283">
                        <c:v>21.2001953125</c:v>
                      </c:pt>
                      <c:pt idx="3284">
                        <c:v>21.10009765625</c:v>
                      </c:pt>
                      <c:pt idx="3285">
                        <c:v>21.10009765625</c:v>
                      </c:pt>
                      <c:pt idx="3286">
                        <c:v>21.2001953125</c:v>
                      </c:pt>
                      <c:pt idx="3287">
                        <c:v>21.10009765625</c:v>
                      </c:pt>
                      <c:pt idx="3288">
                        <c:v>21.10009765625</c:v>
                      </c:pt>
                      <c:pt idx="3289">
                        <c:v>21.10009765625</c:v>
                      </c:pt>
                      <c:pt idx="3290">
                        <c:v>21.10009765625</c:v>
                      </c:pt>
                      <c:pt idx="3291">
                        <c:v>21.10009765625</c:v>
                      </c:pt>
                      <c:pt idx="3292">
                        <c:v>21.10009765625</c:v>
                      </c:pt>
                      <c:pt idx="3293">
                        <c:v>21.10009765625</c:v>
                      </c:pt>
                      <c:pt idx="3294">
                        <c:v>21.10009765625</c:v>
                      </c:pt>
                      <c:pt idx="3295">
                        <c:v>21.10009765625</c:v>
                      </c:pt>
                      <c:pt idx="3296">
                        <c:v>21.10009765625</c:v>
                      </c:pt>
                      <c:pt idx="3297">
                        <c:v>21.10009765625</c:v>
                      </c:pt>
                      <c:pt idx="3298">
                        <c:v>21.10009765625</c:v>
                      </c:pt>
                      <c:pt idx="3299">
                        <c:v>21.2001953125</c:v>
                      </c:pt>
                      <c:pt idx="3300">
                        <c:v>21.2001953125</c:v>
                      </c:pt>
                      <c:pt idx="3301">
                        <c:v>21.2001953125</c:v>
                      </c:pt>
                      <c:pt idx="3302">
                        <c:v>21.2001953125</c:v>
                      </c:pt>
                      <c:pt idx="3303">
                        <c:v>21.2001953125</c:v>
                      </c:pt>
                      <c:pt idx="3304">
                        <c:v>21.2001953125</c:v>
                      </c:pt>
                      <c:pt idx="3305">
                        <c:v>21.2001953125</c:v>
                      </c:pt>
                      <c:pt idx="3306">
                        <c:v>21.2001953125</c:v>
                      </c:pt>
                      <c:pt idx="3307">
                        <c:v>21.10009765625</c:v>
                      </c:pt>
                      <c:pt idx="3308">
                        <c:v>21.2001953125</c:v>
                      </c:pt>
                      <c:pt idx="3309">
                        <c:v>21.10009765625</c:v>
                      </c:pt>
                      <c:pt idx="3310">
                        <c:v>21.10009765625</c:v>
                      </c:pt>
                      <c:pt idx="3311">
                        <c:v>21.10009765625</c:v>
                      </c:pt>
                      <c:pt idx="3312">
                        <c:v>21.2001953125</c:v>
                      </c:pt>
                      <c:pt idx="3313">
                        <c:v>21.10009765625</c:v>
                      </c:pt>
                      <c:pt idx="3314">
                        <c:v>21.2001953125</c:v>
                      </c:pt>
                      <c:pt idx="3315">
                        <c:v>21.10009765625</c:v>
                      </c:pt>
                      <c:pt idx="3316">
                        <c:v>21.10009765625</c:v>
                      </c:pt>
                      <c:pt idx="3317">
                        <c:v>21.2001953125</c:v>
                      </c:pt>
                      <c:pt idx="3318">
                        <c:v>21.2001953125</c:v>
                      </c:pt>
                      <c:pt idx="3319">
                        <c:v>21.2001953125</c:v>
                      </c:pt>
                      <c:pt idx="3320">
                        <c:v>21.2001953125</c:v>
                      </c:pt>
                      <c:pt idx="3321">
                        <c:v>21.2001953125</c:v>
                      </c:pt>
                      <c:pt idx="3322">
                        <c:v>21.2001953125</c:v>
                      </c:pt>
                      <c:pt idx="3323">
                        <c:v>21.10009765625</c:v>
                      </c:pt>
                      <c:pt idx="3324">
                        <c:v>21.10009765625</c:v>
                      </c:pt>
                      <c:pt idx="3325">
                        <c:v>21.10009765625</c:v>
                      </c:pt>
                      <c:pt idx="3326">
                        <c:v>21.2001953125</c:v>
                      </c:pt>
                      <c:pt idx="3327">
                        <c:v>21.2001953125</c:v>
                      </c:pt>
                      <c:pt idx="3328">
                        <c:v>21.2001953125</c:v>
                      </c:pt>
                      <c:pt idx="3329">
                        <c:v>21.2001953125</c:v>
                      </c:pt>
                      <c:pt idx="3330">
                        <c:v>21.2001953125</c:v>
                      </c:pt>
                      <c:pt idx="3331">
                        <c:v>21.10009765625</c:v>
                      </c:pt>
                      <c:pt idx="3332">
                        <c:v>21.2001953125</c:v>
                      </c:pt>
                      <c:pt idx="3333">
                        <c:v>21.2001953125</c:v>
                      </c:pt>
                      <c:pt idx="3334">
                        <c:v>21.2001953125</c:v>
                      </c:pt>
                      <c:pt idx="3335">
                        <c:v>21.2001953125</c:v>
                      </c:pt>
                      <c:pt idx="3336">
                        <c:v>21.2001953125</c:v>
                      </c:pt>
                      <c:pt idx="3337">
                        <c:v>21.2001953125</c:v>
                      </c:pt>
                      <c:pt idx="3338">
                        <c:v>21.300048828125</c:v>
                      </c:pt>
                      <c:pt idx="3339">
                        <c:v>21.2001953125</c:v>
                      </c:pt>
                      <c:pt idx="3340">
                        <c:v>21.2001953125</c:v>
                      </c:pt>
                      <c:pt idx="3341">
                        <c:v>21.2001953125</c:v>
                      </c:pt>
                      <c:pt idx="3342">
                        <c:v>21.2001953125</c:v>
                      </c:pt>
                      <c:pt idx="3343">
                        <c:v>21.2001953125</c:v>
                      </c:pt>
                      <c:pt idx="3344">
                        <c:v>21.2001953125</c:v>
                      </c:pt>
                      <c:pt idx="3345">
                        <c:v>21.2001953125</c:v>
                      </c:pt>
                      <c:pt idx="3346">
                        <c:v>21.2001953125</c:v>
                      </c:pt>
                      <c:pt idx="3347">
                        <c:v>21.10009765625</c:v>
                      </c:pt>
                      <c:pt idx="3348">
                        <c:v>21.2001953125</c:v>
                      </c:pt>
                      <c:pt idx="3349">
                        <c:v>21.2001953125</c:v>
                      </c:pt>
                      <c:pt idx="3350">
                        <c:v>21.2001953125</c:v>
                      </c:pt>
                      <c:pt idx="3351">
                        <c:v>21.10009765625</c:v>
                      </c:pt>
                      <c:pt idx="3352">
                        <c:v>21.2001953125</c:v>
                      </c:pt>
                      <c:pt idx="3353">
                        <c:v>21.2001953125</c:v>
                      </c:pt>
                      <c:pt idx="3354">
                        <c:v>21.10009765625</c:v>
                      </c:pt>
                      <c:pt idx="3355">
                        <c:v>21.2001953125</c:v>
                      </c:pt>
                      <c:pt idx="3356">
                        <c:v>21.2001953125</c:v>
                      </c:pt>
                      <c:pt idx="3357">
                        <c:v>21.10009765625</c:v>
                      </c:pt>
                      <c:pt idx="3358">
                        <c:v>21.10009765625</c:v>
                      </c:pt>
                      <c:pt idx="3359">
                        <c:v>21.000244140625</c:v>
                      </c:pt>
                      <c:pt idx="3360">
                        <c:v>21.000244140625</c:v>
                      </c:pt>
                      <c:pt idx="3361">
                        <c:v>21.000244140625</c:v>
                      </c:pt>
                      <c:pt idx="3362">
                        <c:v>21.000244140625</c:v>
                      </c:pt>
                      <c:pt idx="3363">
                        <c:v>21.10009765625</c:v>
                      </c:pt>
                      <c:pt idx="3364">
                        <c:v>21.000244140625</c:v>
                      </c:pt>
                      <c:pt idx="3365">
                        <c:v>21.10009765625</c:v>
                      </c:pt>
                      <c:pt idx="3366">
                        <c:v>21.000244140625</c:v>
                      </c:pt>
                      <c:pt idx="3367">
                        <c:v>21.000244140625</c:v>
                      </c:pt>
                      <c:pt idx="3368">
                        <c:v>21.10009765625</c:v>
                      </c:pt>
                      <c:pt idx="3369">
                        <c:v>21.10009765625</c:v>
                      </c:pt>
                      <c:pt idx="3370">
                        <c:v>21.000244140625</c:v>
                      </c:pt>
                      <c:pt idx="3371">
                        <c:v>21.000244140625</c:v>
                      </c:pt>
                      <c:pt idx="3372">
                        <c:v>21.10009765625</c:v>
                      </c:pt>
                      <c:pt idx="3373">
                        <c:v>21.10009765625</c:v>
                      </c:pt>
                      <c:pt idx="3374">
                        <c:v>21.000244140625</c:v>
                      </c:pt>
                      <c:pt idx="3375">
                        <c:v>21.10009765625</c:v>
                      </c:pt>
                      <c:pt idx="3376">
                        <c:v>21.000244140625</c:v>
                      </c:pt>
                      <c:pt idx="3377">
                        <c:v>21.2001953125</c:v>
                      </c:pt>
                      <c:pt idx="3378">
                        <c:v>21.10009765625</c:v>
                      </c:pt>
                      <c:pt idx="3379">
                        <c:v>21.2001953125</c:v>
                      </c:pt>
                      <c:pt idx="3380">
                        <c:v>21.2001953125</c:v>
                      </c:pt>
                      <c:pt idx="3381">
                        <c:v>21.10009765625</c:v>
                      </c:pt>
                      <c:pt idx="3382">
                        <c:v>21.2001953125</c:v>
                      </c:pt>
                      <c:pt idx="3383">
                        <c:v>21.000244140625</c:v>
                      </c:pt>
                      <c:pt idx="3384">
                        <c:v>21.000244140625</c:v>
                      </c:pt>
                      <c:pt idx="3385">
                        <c:v>21.10009765625</c:v>
                      </c:pt>
                      <c:pt idx="3386">
                        <c:v>21.10009765625</c:v>
                      </c:pt>
                      <c:pt idx="3387">
                        <c:v>21.10009765625</c:v>
                      </c:pt>
                      <c:pt idx="3388">
                        <c:v>21.10009765625</c:v>
                      </c:pt>
                      <c:pt idx="3389">
                        <c:v>21.10009765625</c:v>
                      </c:pt>
                      <c:pt idx="3390">
                        <c:v>21.10009765625</c:v>
                      </c:pt>
                      <c:pt idx="3391">
                        <c:v>21.2001953125</c:v>
                      </c:pt>
                      <c:pt idx="3392">
                        <c:v>21.10009765625</c:v>
                      </c:pt>
                      <c:pt idx="3393">
                        <c:v>21.2001953125</c:v>
                      </c:pt>
                      <c:pt idx="3394">
                        <c:v>21.2001953125</c:v>
                      </c:pt>
                      <c:pt idx="3395">
                        <c:v>21.000244140625</c:v>
                      </c:pt>
                      <c:pt idx="3396">
                        <c:v>21.10009765625</c:v>
                      </c:pt>
                      <c:pt idx="3397">
                        <c:v>21.10009765625</c:v>
                      </c:pt>
                      <c:pt idx="3398">
                        <c:v>21.10009765625</c:v>
                      </c:pt>
                      <c:pt idx="3399">
                        <c:v>21.10009765625</c:v>
                      </c:pt>
                      <c:pt idx="3400">
                        <c:v>21.000244140625</c:v>
                      </c:pt>
                      <c:pt idx="3401">
                        <c:v>21.10009765625</c:v>
                      </c:pt>
                      <c:pt idx="3402">
                        <c:v>21.10009765625</c:v>
                      </c:pt>
                      <c:pt idx="3403">
                        <c:v>21.2001953125</c:v>
                      </c:pt>
                      <c:pt idx="3404">
                        <c:v>21.10009765625</c:v>
                      </c:pt>
                      <c:pt idx="3405">
                        <c:v>21.10009765625</c:v>
                      </c:pt>
                      <c:pt idx="3406">
                        <c:v>21.10009765625</c:v>
                      </c:pt>
                      <c:pt idx="3407">
                        <c:v>21.2001953125</c:v>
                      </c:pt>
                      <c:pt idx="3408">
                        <c:v>21.300048828125</c:v>
                      </c:pt>
                      <c:pt idx="3409">
                        <c:v>21.2001953125</c:v>
                      </c:pt>
                      <c:pt idx="3410">
                        <c:v>21.300048828125</c:v>
                      </c:pt>
                      <c:pt idx="3411">
                        <c:v>21.300048828125</c:v>
                      </c:pt>
                      <c:pt idx="3412">
                        <c:v>21.300048828125</c:v>
                      </c:pt>
                      <c:pt idx="3413">
                        <c:v>21.10009765625</c:v>
                      </c:pt>
                      <c:pt idx="3414">
                        <c:v>21.10009765625</c:v>
                      </c:pt>
                      <c:pt idx="3415">
                        <c:v>21.10009765625</c:v>
                      </c:pt>
                      <c:pt idx="3416">
                        <c:v>21.10009765625</c:v>
                      </c:pt>
                      <c:pt idx="3417">
                        <c:v>21.10009765625</c:v>
                      </c:pt>
                      <c:pt idx="3418">
                        <c:v>21.000244140625</c:v>
                      </c:pt>
                      <c:pt idx="3419">
                        <c:v>21.000244140625</c:v>
                      </c:pt>
                      <c:pt idx="3420">
                        <c:v>21.10009765625</c:v>
                      </c:pt>
                      <c:pt idx="3421">
                        <c:v>21.10009765625</c:v>
                      </c:pt>
                      <c:pt idx="3422">
                        <c:v>21.10009765625</c:v>
                      </c:pt>
                      <c:pt idx="3423">
                        <c:v>21.10009765625</c:v>
                      </c:pt>
                      <c:pt idx="3424">
                        <c:v>21.10009765625</c:v>
                      </c:pt>
                      <c:pt idx="3425">
                        <c:v>21.10009765625</c:v>
                      </c:pt>
                      <c:pt idx="3426">
                        <c:v>21.10009765625</c:v>
                      </c:pt>
                      <c:pt idx="3427">
                        <c:v>21.10009765625</c:v>
                      </c:pt>
                      <c:pt idx="3428">
                        <c:v>21.10009765625</c:v>
                      </c:pt>
                      <c:pt idx="3429">
                        <c:v>21.10009765625</c:v>
                      </c:pt>
                      <c:pt idx="3430">
                        <c:v>21.000244140625</c:v>
                      </c:pt>
                      <c:pt idx="3431">
                        <c:v>21.10009765625</c:v>
                      </c:pt>
                      <c:pt idx="3432">
                        <c:v>21.000244140625</c:v>
                      </c:pt>
                      <c:pt idx="3433">
                        <c:v>21.10009765625</c:v>
                      </c:pt>
                      <c:pt idx="3434">
                        <c:v>21.10009765625</c:v>
                      </c:pt>
                      <c:pt idx="3435">
                        <c:v>21.10009765625</c:v>
                      </c:pt>
                      <c:pt idx="3436">
                        <c:v>21.000244140625</c:v>
                      </c:pt>
                      <c:pt idx="3437">
                        <c:v>21.2001953125</c:v>
                      </c:pt>
                      <c:pt idx="3438">
                        <c:v>21.2001953125</c:v>
                      </c:pt>
                      <c:pt idx="3439">
                        <c:v>21.2001953125</c:v>
                      </c:pt>
                      <c:pt idx="3440">
                        <c:v>21.2001953125</c:v>
                      </c:pt>
                      <c:pt idx="3441">
                        <c:v>21.2001953125</c:v>
                      </c:pt>
                      <c:pt idx="3442">
                        <c:v>21.2001953125</c:v>
                      </c:pt>
                      <c:pt idx="3443">
                        <c:v>21.10009765625</c:v>
                      </c:pt>
                      <c:pt idx="3444">
                        <c:v>21.2001953125</c:v>
                      </c:pt>
                      <c:pt idx="3445">
                        <c:v>21.10009765625</c:v>
                      </c:pt>
                      <c:pt idx="3446">
                        <c:v>21.2001953125</c:v>
                      </c:pt>
                      <c:pt idx="3447">
                        <c:v>21.10009765625</c:v>
                      </c:pt>
                      <c:pt idx="3448">
                        <c:v>21.10009765625</c:v>
                      </c:pt>
                      <c:pt idx="3449">
                        <c:v>21.2001953125</c:v>
                      </c:pt>
                      <c:pt idx="3450">
                        <c:v>21.2001953125</c:v>
                      </c:pt>
                      <c:pt idx="3451">
                        <c:v>21.2001953125</c:v>
                      </c:pt>
                      <c:pt idx="3452">
                        <c:v>21.2001953125</c:v>
                      </c:pt>
                      <c:pt idx="3453">
                        <c:v>21.2001953125</c:v>
                      </c:pt>
                      <c:pt idx="3454">
                        <c:v>21.2001953125</c:v>
                      </c:pt>
                      <c:pt idx="3455">
                        <c:v>21.10009765625</c:v>
                      </c:pt>
                      <c:pt idx="3456">
                        <c:v>21.10009765625</c:v>
                      </c:pt>
                      <c:pt idx="3457">
                        <c:v>21.10009765625</c:v>
                      </c:pt>
                      <c:pt idx="3458">
                        <c:v>21.10009765625</c:v>
                      </c:pt>
                      <c:pt idx="3459">
                        <c:v>21.2001953125</c:v>
                      </c:pt>
                      <c:pt idx="3460">
                        <c:v>21.10009765625</c:v>
                      </c:pt>
                      <c:pt idx="3461">
                        <c:v>21.000244140625</c:v>
                      </c:pt>
                      <c:pt idx="3462">
                        <c:v>21.000244140625</c:v>
                      </c:pt>
                      <c:pt idx="3463">
                        <c:v>21.000244140625</c:v>
                      </c:pt>
                      <c:pt idx="3464">
                        <c:v>21.10009765625</c:v>
                      </c:pt>
                      <c:pt idx="3465">
                        <c:v>21.000244140625</c:v>
                      </c:pt>
                      <c:pt idx="3466">
                        <c:v>21.000244140625</c:v>
                      </c:pt>
                      <c:pt idx="3467">
                        <c:v>21.2001953125</c:v>
                      </c:pt>
                      <c:pt idx="3468">
                        <c:v>21.2001953125</c:v>
                      </c:pt>
                      <c:pt idx="3469">
                        <c:v>21.10009765625</c:v>
                      </c:pt>
                      <c:pt idx="3470">
                        <c:v>21.2001953125</c:v>
                      </c:pt>
                      <c:pt idx="3471">
                        <c:v>21.2001953125</c:v>
                      </c:pt>
                      <c:pt idx="3472">
                        <c:v>21.10009765625</c:v>
                      </c:pt>
                      <c:pt idx="3473">
                        <c:v>21.300048828125</c:v>
                      </c:pt>
                      <c:pt idx="3474">
                        <c:v>21.2001953125</c:v>
                      </c:pt>
                      <c:pt idx="3475">
                        <c:v>21.2001953125</c:v>
                      </c:pt>
                      <c:pt idx="3476">
                        <c:v>21.2001953125</c:v>
                      </c:pt>
                      <c:pt idx="3477">
                        <c:v>21.2001953125</c:v>
                      </c:pt>
                      <c:pt idx="3478">
                        <c:v>21.2001953125</c:v>
                      </c:pt>
                      <c:pt idx="3479">
                        <c:v>21.10009765625</c:v>
                      </c:pt>
                      <c:pt idx="3480">
                        <c:v>21.10009765625</c:v>
                      </c:pt>
                      <c:pt idx="3481">
                        <c:v>21.10009765625</c:v>
                      </c:pt>
                      <c:pt idx="3482">
                        <c:v>21.10009765625</c:v>
                      </c:pt>
                      <c:pt idx="3483">
                        <c:v>21.10009765625</c:v>
                      </c:pt>
                      <c:pt idx="3484">
                        <c:v>21.10009765625</c:v>
                      </c:pt>
                      <c:pt idx="3485">
                        <c:v>21.10009765625</c:v>
                      </c:pt>
                      <c:pt idx="3486">
                        <c:v>21.2001953125</c:v>
                      </c:pt>
                      <c:pt idx="3487">
                        <c:v>21.2001953125</c:v>
                      </c:pt>
                      <c:pt idx="3488">
                        <c:v>21.2001953125</c:v>
                      </c:pt>
                      <c:pt idx="3489">
                        <c:v>21.2001953125</c:v>
                      </c:pt>
                      <c:pt idx="3490">
                        <c:v>21.2001953125</c:v>
                      </c:pt>
                      <c:pt idx="3491">
                        <c:v>21.300048828125</c:v>
                      </c:pt>
                      <c:pt idx="3492">
                        <c:v>21.300048828125</c:v>
                      </c:pt>
                      <c:pt idx="3493">
                        <c:v>21.2001953125</c:v>
                      </c:pt>
                      <c:pt idx="3494">
                        <c:v>21.2001953125</c:v>
                      </c:pt>
                      <c:pt idx="3495">
                        <c:v>21.300048828125</c:v>
                      </c:pt>
                      <c:pt idx="3496">
                        <c:v>21.300048828125</c:v>
                      </c:pt>
                      <c:pt idx="3497">
                        <c:v>21.10009765625</c:v>
                      </c:pt>
                      <c:pt idx="3498">
                        <c:v>21.10009765625</c:v>
                      </c:pt>
                      <c:pt idx="3499">
                        <c:v>21.10009765625</c:v>
                      </c:pt>
                      <c:pt idx="3500">
                        <c:v>21.10009765625</c:v>
                      </c:pt>
                      <c:pt idx="3501">
                        <c:v>21.10009765625</c:v>
                      </c:pt>
                      <c:pt idx="3502">
                        <c:v>21.10009765625</c:v>
                      </c:pt>
                      <c:pt idx="3503">
                        <c:v>21.2001953125</c:v>
                      </c:pt>
                      <c:pt idx="3504">
                        <c:v>21.300048828125</c:v>
                      </c:pt>
                      <c:pt idx="3505">
                        <c:v>21.300048828125</c:v>
                      </c:pt>
                      <c:pt idx="3506">
                        <c:v>21.300048828125</c:v>
                      </c:pt>
                      <c:pt idx="3507">
                        <c:v>21.300048828125</c:v>
                      </c:pt>
                      <c:pt idx="3508">
                        <c:v>21.300048828125</c:v>
                      </c:pt>
                      <c:pt idx="3509">
                        <c:v>21.10009765625</c:v>
                      </c:pt>
                      <c:pt idx="3510">
                        <c:v>21.2001953125</c:v>
                      </c:pt>
                      <c:pt idx="3511">
                        <c:v>21.2001953125</c:v>
                      </c:pt>
                      <c:pt idx="3512">
                        <c:v>21.2001953125</c:v>
                      </c:pt>
                      <c:pt idx="3513">
                        <c:v>21.300048828125</c:v>
                      </c:pt>
                      <c:pt idx="3514">
                        <c:v>21.2001953125</c:v>
                      </c:pt>
                      <c:pt idx="3515">
                        <c:v>21.10009765625</c:v>
                      </c:pt>
                      <c:pt idx="3516">
                        <c:v>21.2001953125</c:v>
                      </c:pt>
                      <c:pt idx="3517">
                        <c:v>21.2001953125</c:v>
                      </c:pt>
                      <c:pt idx="3518">
                        <c:v>21.2001953125</c:v>
                      </c:pt>
                      <c:pt idx="3519">
                        <c:v>21.2001953125</c:v>
                      </c:pt>
                      <c:pt idx="3520">
                        <c:v>21.2001953125</c:v>
                      </c:pt>
                      <c:pt idx="3521">
                        <c:v>21.10009765625</c:v>
                      </c:pt>
                      <c:pt idx="3522">
                        <c:v>21.2001953125</c:v>
                      </c:pt>
                      <c:pt idx="3523">
                        <c:v>21.10009765625</c:v>
                      </c:pt>
                      <c:pt idx="3524">
                        <c:v>21.10009765625</c:v>
                      </c:pt>
                      <c:pt idx="3525">
                        <c:v>21.10009765625</c:v>
                      </c:pt>
                      <c:pt idx="3526">
                        <c:v>21.10009765625</c:v>
                      </c:pt>
                      <c:pt idx="3527">
                        <c:v>21.10009765625</c:v>
                      </c:pt>
                      <c:pt idx="3528">
                        <c:v>21.10009765625</c:v>
                      </c:pt>
                      <c:pt idx="3529">
                        <c:v>21.10009765625</c:v>
                      </c:pt>
                      <c:pt idx="3530">
                        <c:v>21.10009765625</c:v>
                      </c:pt>
                      <c:pt idx="3531">
                        <c:v>21.2001953125</c:v>
                      </c:pt>
                      <c:pt idx="3532">
                        <c:v>21.10009765625</c:v>
                      </c:pt>
                      <c:pt idx="3533">
                        <c:v>21.10009765625</c:v>
                      </c:pt>
                      <c:pt idx="3534">
                        <c:v>21.10009765625</c:v>
                      </c:pt>
                      <c:pt idx="3535">
                        <c:v>21.10009765625</c:v>
                      </c:pt>
                      <c:pt idx="3536">
                        <c:v>21.10009765625</c:v>
                      </c:pt>
                      <c:pt idx="3537">
                        <c:v>21.10009765625</c:v>
                      </c:pt>
                      <c:pt idx="3538">
                        <c:v>21.10009765625</c:v>
                      </c:pt>
                      <c:pt idx="3539">
                        <c:v>21.10009765625</c:v>
                      </c:pt>
                      <c:pt idx="3540">
                        <c:v>21.10009765625</c:v>
                      </c:pt>
                      <c:pt idx="3541">
                        <c:v>21.10009765625</c:v>
                      </c:pt>
                      <c:pt idx="3542">
                        <c:v>21.10009765625</c:v>
                      </c:pt>
                      <c:pt idx="3543">
                        <c:v>21.10009765625</c:v>
                      </c:pt>
                      <c:pt idx="3544">
                        <c:v>21.10009765625</c:v>
                      </c:pt>
                      <c:pt idx="3545">
                        <c:v>21.10009765625</c:v>
                      </c:pt>
                      <c:pt idx="3546">
                        <c:v>21.000244140625</c:v>
                      </c:pt>
                      <c:pt idx="3547">
                        <c:v>21.10009765625</c:v>
                      </c:pt>
                      <c:pt idx="3548">
                        <c:v>21.000244140625</c:v>
                      </c:pt>
                      <c:pt idx="3549">
                        <c:v>21.000244140625</c:v>
                      </c:pt>
                      <c:pt idx="3550">
                        <c:v>21.10009765625</c:v>
                      </c:pt>
                      <c:pt idx="3551">
                        <c:v>21.000244140625</c:v>
                      </c:pt>
                      <c:pt idx="3552">
                        <c:v>21.10009765625</c:v>
                      </c:pt>
                      <c:pt idx="3553">
                        <c:v>21.10009765625</c:v>
                      </c:pt>
                      <c:pt idx="3554">
                        <c:v>21.10009765625</c:v>
                      </c:pt>
                      <c:pt idx="3555">
                        <c:v>21.10009765625</c:v>
                      </c:pt>
                      <c:pt idx="3556">
                        <c:v>21.10009765625</c:v>
                      </c:pt>
                      <c:pt idx="3557">
                        <c:v>21.10009765625</c:v>
                      </c:pt>
                      <c:pt idx="3558">
                        <c:v>21.10009765625</c:v>
                      </c:pt>
                      <c:pt idx="3559">
                        <c:v>21.10009765625</c:v>
                      </c:pt>
                      <c:pt idx="3560">
                        <c:v>21.10009765625</c:v>
                      </c:pt>
                      <c:pt idx="3561">
                        <c:v>21.10009765625</c:v>
                      </c:pt>
                      <c:pt idx="3562">
                        <c:v>21.10009765625</c:v>
                      </c:pt>
                      <c:pt idx="3563">
                        <c:v>21.10009765625</c:v>
                      </c:pt>
                      <c:pt idx="3564">
                        <c:v>21.2001953125</c:v>
                      </c:pt>
                      <c:pt idx="3565">
                        <c:v>21.10009765625</c:v>
                      </c:pt>
                      <c:pt idx="3566">
                        <c:v>21.10009765625</c:v>
                      </c:pt>
                      <c:pt idx="3567">
                        <c:v>21.2001953125</c:v>
                      </c:pt>
                      <c:pt idx="3568">
                        <c:v>21.2001953125</c:v>
                      </c:pt>
                      <c:pt idx="3569">
                        <c:v>21.10009765625</c:v>
                      </c:pt>
                      <c:pt idx="3570">
                        <c:v>21.000244140625</c:v>
                      </c:pt>
                      <c:pt idx="3571">
                        <c:v>21.000244140625</c:v>
                      </c:pt>
                      <c:pt idx="3572">
                        <c:v>21.000244140625</c:v>
                      </c:pt>
                      <c:pt idx="3573">
                        <c:v>21.000244140625</c:v>
                      </c:pt>
                      <c:pt idx="3574">
                        <c:v>21.000244140625</c:v>
                      </c:pt>
                      <c:pt idx="3575">
                        <c:v>21.000244140625</c:v>
                      </c:pt>
                      <c:pt idx="3576">
                        <c:v>21.2001953125</c:v>
                      </c:pt>
                      <c:pt idx="3577">
                        <c:v>21.2001953125</c:v>
                      </c:pt>
                      <c:pt idx="3578">
                        <c:v>21.2001953125</c:v>
                      </c:pt>
                      <c:pt idx="3579">
                        <c:v>21.2001953125</c:v>
                      </c:pt>
                      <c:pt idx="3580">
                        <c:v>21.2001953125</c:v>
                      </c:pt>
                      <c:pt idx="3581">
                        <c:v>21.300048828125</c:v>
                      </c:pt>
                      <c:pt idx="3582">
                        <c:v>21.10009765625</c:v>
                      </c:pt>
                      <c:pt idx="3583">
                        <c:v>21.000244140625</c:v>
                      </c:pt>
                      <c:pt idx="3584">
                        <c:v>21.000244140625</c:v>
                      </c:pt>
                      <c:pt idx="3585">
                        <c:v>21.000244140625</c:v>
                      </c:pt>
                      <c:pt idx="3586">
                        <c:v>21.10009765625</c:v>
                      </c:pt>
                      <c:pt idx="3587">
                        <c:v>21.10009765625</c:v>
                      </c:pt>
                      <c:pt idx="3588">
                        <c:v>21.000244140625</c:v>
                      </c:pt>
                      <c:pt idx="3589">
                        <c:v>21.000244140625</c:v>
                      </c:pt>
                      <c:pt idx="3590">
                        <c:v>20.900146484375</c:v>
                      </c:pt>
                      <c:pt idx="3591">
                        <c:v>20.900146484375</c:v>
                      </c:pt>
                      <c:pt idx="3592">
                        <c:v>20.900146484375</c:v>
                      </c:pt>
                      <c:pt idx="3593">
                        <c:v>21.000244140625</c:v>
                      </c:pt>
                      <c:pt idx="3594">
                        <c:v>21.000244140625</c:v>
                      </c:pt>
                      <c:pt idx="3595">
                        <c:v>21.10009765625</c:v>
                      </c:pt>
                      <c:pt idx="3596">
                        <c:v>21.10009765625</c:v>
                      </c:pt>
                      <c:pt idx="3597">
                        <c:v>21.10009765625</c:v>
                      </c:pt>
                      <c:pt idx="3598">
                        <c:v>21.10009765625</c:v>
                      </c:pt>
                      <c:pt idx="3599">
                        <c:v>21.2001953125</c:v>
                      </c:pt>
                      <c:pt idx="3600">
                        <c:v>21.2001953125</c:v>
                      </c:pt>
                      <c:pt idx="3601">
                        <c:v>21.2001953125</c:v>
                      </c:pt>
                      <c:pt idx="3602">
                        <c:v>21.2001953125</c:v>
                      </c:pt>
                      <c:pt idx="3603">
                        <c:v>21.2001953125</c:v>
                      </c:pt>
                      <c:pt idx="3604">
                        <c:v>21.2001953125</c:v>
                      </c:pt>
                      <c:pt idx="3605">
                        <c:v>21.2001953125</c:v>
                      </c:pt>
                      <c:pt idx="3606">
                        <c:v>21.10009765625</c:v>
                      </c:pt>
                      <c:pt idx="3607">
                        <c:v>21.10009765625</c:v>
                      </c:pt>
                      <c:pt idx="3608">
                        <c:v>21.10009765625</c:v>
                      </c:pt>
                      <c:pt idx="3609">
                        <c:v>21.000244140625</c:v>
                      </c:pt>
                      <c:pt idx="3610">
                        <c:v>21.10009765625</c:v>
                      </c:pt>
                      <c:pt idx="3611">
                        <c:v>21.10009765625</c:v>
                      </c:pt>
                      <c:pt idx="3612">
                        <c:v>21.10009765625</c:v>
                      </c:pt>
                      <c:pt idx="3613">
                        <c:v>21.10009765625</c:v>
                      </c:pt>
                      <c:pt idx="3614">
                        <c:v>21.000244140625</c:v>
                      </c:pt>
                      <c:pt idx="3615">
                        <c:v>21.10009765625</c:v>
                      </c:pt>
                      <c:pt idx="3616">
                        <c:v>21.10009765625</c:v>
                      </c:pt>
                      <c:pt idx="3617">
                        <c:v>21.10009765625</c:v>
                      </c:pt>
                      <c:pt idx="3618">
                        <c:v>21.10009765625</c:v>
                      </c:pt>
                      <c:pt idx="3619">
                        <c:v>21.10009765625</c:v>
                      </c:pt>
                      <c:pt idx="3620">
                        <c:v>21.10009765625</c:v>
                      </c:pt>
                      <c:pt idx="3621">
                        <c:v>21.10009765625</c:v>
                      </c:pt>
                      <c:pt idx="3622">
                        <c:v>21.10009765625</c:v>
                      </c:pt>
                      <c:pt idx="3623">
                        <c:v>21.10009765625</c:v>
                      </c:pt>
                      <c:pt idx="3624">
                        <c:v>21.10009765625</c:v>
                      </c:pt>
                      <c:pt idx="3625">
                        <c:v>21.10009765625</c:v>
                      </c:pt>
                      <c:pt idx="3626">
                        <c:v>21.10009765625</c:v>
                      </c:pt>
                      <c:pt idx="3627">
                        <c:v>21.10009765625</c:v>
                      </c:pt>
                      <c:pt idx="3628">
                        <c:v>21.2001953125</c:v>
                      </c:pt>
                      <c:pt idx="3629">
                        <c:v>21.10009765625</c:v>
                      </c:pt>
                      <c:pt idx="3630">
                        <c:v>21.000244140625</c:v>
                      </c:pt>
                      <c:pt idx="3631">
                        <c:v>20.900146484375</c:v>
                      </c:pt>
                      <c:pt idx="3632">
                        <c:v>21.000244140625</c:v>
                      </c:pt>
                      <c:pt idx="3633">
                        <c:v>21.000244140625</c:v>
                      </c:pt>
                      <c:pt idx="3634">
                        <c:v>21.000244140625</c:v>
                      </c:pt>
                      <c:pt idx="3635">
                        <c:v>20.900146484375</c:v>
                      </c:pt>
                      <c:pt idx="3636">
                        <c:v>21.10009765625</c:v>
                      </c:pt>
                      <c:pt idx="3637">
                        <c:v>21.2001953125</c:v>
                      </c:pt>
                      <c:pt idx="3638">
                        <c:v>21.2001953125</c:v>
                      </c:pt>
                      <c:pt idx="3639">
                        <c:v>21.2001953125</c:v>
                      </c:pt>
                      <c:pt idx="3640">
                        <c:v>21.2001953125</c:v>
                      </c:pt>
                      <c:pt idx="3641">
                        <c:v>21.2001953125</c:v>
                      </c:pt>
                      <c:pt idx="3642">
                        <c:v>21.2001953125</c:v>
                      </c:pt>
                      <c:pt idx="3643">
                        <c:v>21.2001953125</c:v>
                      </c:pt>
                      <c:pt idx="3644">
                        <c:v>21.10009765625</c:v>
                      </c:pt>
                      <c:pt idx="3645">
                        <c:v>21.2001953125</c:v>
                      </c:pt>
                      <c:pt idx="3646">
                        <c:v>21.2001953125</c:v>
                      </c:pt>
                      <c:pt idx="3647">
                        <c:v>21.2001953125</c:v>
                      </c:pt>
                      <c:pt idx="3648">
                        <c:v>21.10009765625</c:v>
                      </c:pt>
                      <c:pt idx="3649">
                        <c:v>21.000244140625</c:v>
                      </c:pt>
                      <c:pt idx="3650">
                        <c:v>21.000244140625</c:v>
                      </c:pt>
                      <c:pt idx="3651">
                        <c:v>21.000244140625</c:v>
                      </c:pt>
                      <c:pt idx="3652">
                        <c:v>21.000244140625</c:v>
                      </c:pt>
                      <c:pt idx="3653">
                        <c:v>21.000244140625</c:v>
                      </c:pt>
                      <c:pt idx="3654">
                        <c:v>21.10009765625</c:v>
                      </c:pt>
                      <c:pt idx="3655">
                        <c:v>21.000244140625</c:v>
                      </c:pt>
                      <c:pt idx="3656">
                        <c:v>21.10009765625</c:v>
                      </c:pt>
                      <c:pt idx="3657">
                        <c:v>21.000244140625</c:v>
                      </c:pt>
                      <c:pt idx="3658">
                        <c:v>21.000244140625</c:v>
                      </c:pt>
                      <c:pt idx="3659">
                        <c:v>21.000244140625</c:v>
                      </c:pt>
                      <c:pt idx="3660">
                        <c:v>21.000244140625</c:v>
                      </c:pt>
                      <c:pt idx="3661">
                        <c:v>21.000244140625</c:v>
                      </c:pt>
                      <c:pt idx="3662">
                        <c:v>21.000244140625</c:v>
                      </c:pt>
                      <c:pt idx="3663">
                        <c:v>21.000244140625</c:v>
                      </c:pt>
                      <c:pt idx="3664">
                        <c:v>21.10009765625</c:v>
                      </c:pt>
                      <c:pt idx="3665">
                        <c:v>21.000244140625</c:v>
                      </c:pt>
                      <c:pt idx="3666">
                        <c:v>21.10009765625</c:v>
                      </c:pt>
                      <c:pt idx="3667">
                        <c:v>21.000244140625</c:v>
                      </c:pt>
                      <c:pt idx="3668">
                        <c:v>21.000244140625</c:v>
                      </c:pt>
                      <c:pt idx="3669">
                        <c:v>21.000244140625</c:v>
                      </c:pt>
                      <c:pt idx="3670">
                        <c:v>21.000244140625</c:v>
                      </c:pt>
                      <c:pt idx="3671">
                        <c:v>21.000244140625</c:v>
                      </c:pt>
                      <c:pt idx="3672">
                        <c:v>21.000244140625</c:v>
                      </c:pt>
                      <c:pt idx="3673">
                        <c:v>21.000244140625</c:v>
                      </c:pt>
                      <c:pt idx="3674">
                        <c:v>21.000244140625</c:v>
                      </c:pt>
                      <c:pt idx="3675">
                        <c:v>21.000244140625</c:v>
                      </c:pt>
                      <c:pt idx="3676">
                        <c:v>21.000244140625</c:v>
                      </c:pt>
                      <c:pt idx="3677">
                        <c:v>21.000244140625</c:v>
                      </c:pt>
                      <c:pt idx="3678">
                        <c:v>21.10009765625</c:v>
                      </c:pt>
                      <c:pt idx="3679">
                        <c:v>21.10009765625</c:v>
                      </c:pt>
                      <c:pt idx="3680">
                        <c:v>21.10009765625</c:v>
                      </c:pt>
                      <c:pt idx="3681">
                        <c:v>21.10009765625</c:v>
                      </c:pt>
                      <c:pt idx="3682">
                        <c:v>21.10009765625</c:v>
                      </c:pt>
                      <c:pt idx="3683">
                        <c:v>21.10009765625</c:v>
                      </c:pt>
                      <c:pt idx="3684">
                        <c:v>21.000244140625</c:v>
                      </c:pt>
                      <c:pt idx="3685">
                        <c:v>21.000244140625</c:v>
                      </c:pt>
                      <c:pt idx="3686">
                        <c:v>21.000244140625</c:v>
                      </c:pt>
                      <c:pt idx="3687">
                        <c:v>21.000244140625</c:v>
                      </c:pt>
                      <c:pt idx="3688">
                        <c:v>21.000244140625</c:v>
                      </c:pt>
                      <c:pt idx="3689">
                        <c:v>21.000244140625</c:v>
                      </c:pt>
                      <c:pt idx="3690">
                        <c:v>21.2001953125</c:v>
                      </c:pt>
                      <c:pt idx="3691">
                        <c:v>21.2001953125</c:v>
                      </c:pt>
                      <c:pt idx="3692">
                        <c:v>21.2001953125</c:v>
                      </c:pt>
                      <c:pt idx="3693">
                        <c:v>21.10009765625</c:v>
                      </c:pt>
                      <c:pt idx="3694">
                        <c:v>21.2001953125</c:v>
                      </c:pt>
                      <c:pt idx="3695">
                        <c:v>21.2001953125</c:v>
                      </c:pt>
                      <c:pt idx="3696">
                        <c:v>21.2001953125</c:v>
                      </c:pt>
                      <c:pt idx="3697">
                        <c:v>21.2001953125</c:v>
                      </c:pt>
                      <c:pt idx="3698">
                        <c:v>21.300048828125</c:v>
                      </c:pt>
                      <c:pt idx="3699">
                        <c:v>21.2001953125</c:v>
                      </c:pt>
                      <c:pt idx="3700">
                        <c:v>21.2001953125</c:v>
                      </c:pt>
                      <c:pt idx="3701">
                        <c:v>21.2001953125</c:v>
                      </c:pt>
                      <c:pt idx="3702">
                        <c:v>21.10009765625</c:v>
                      </c:pt>
                      <c:pt idx="3703">
                        <c:v>21.10009765625</c:v>
                      </c:pt>
                      <c:pt idx="3704">
                        <c:v>21.2001953125</c:v>
                      </c:pt>
                      <c:pt idx="3705">
                        <c:v>21.2001953125</c:v>
                      </c:pt>
                      <c:pt idx="3706">
                        <c:v>21.10009765625</c:v>
                      </c:pt>
                      <c:pt idx="3707">
                        <c:v>21.2001953125</c:v>
                      </c:pt>
                      <c:pt idx="3708">
                        <c:v>21.2001953125</c:v>
                      </c:pt>
                      <c:pt idx="3709">
                        <c:v>21.2001953125</c:v>
                      </c:pt>
                      <c:pt idx="3710">
                        <c:v>21.10009765625</c:v>
                      </c:pt>
                      <c:pt idx="3711">
                        <c:v>21.2001953125</c:v>
                      </c:pt>
                      <c:pt idx="3712">
                        <c:v>21.2001953125</c:v>
                      </c:pt>
                      <c:pt idx="3713">
                        <c:v>21.2001953125</c:v>
                      </c:pt>
                      <c:pt idx="3714">
                        <c:v>21.10009765625</c:v>
                      </c:pt>
                      <c:pt idx="3715">
                        <c:v>21.10009765625</c:v>
                      </c:pt>
                      <c:pt idx="3716">
                        <c:v>21.000244140625</c:v>
                      </c:pt>
                      <c:pt idx="3717">
                        <c:v>21.000244140625</c:v>
                      </c:pt>
                      <c:pt idx="3718">
                        <c:v>21.000244140625</c:v>
                      </c:pt>
                      <c:pt idx="3719">
                        <c:v>21.000244140625</c:v>
                      </c:pt>
                      <c:pt idx="3720">
                        <c:v>21.10009765625</c:v>
                      </c:pt>
                      <c:pt idx="3721">
                        <c:v>21.10009765625</c:v>
                      </c:pt>
                      <c:pt idx="3722">
                        <c:v>21.10009765625</c:v>
                      </c:pt>
                      <c:pt idx="3723">
                        <c:v>21.10009765625</c:v>
                      </c:pt>
                      <c:pt idx="3724">
                        <c:v>21.10009765625</c:v>
                      </c:pt>
                      <c:pt idx="3725">
                        <c:v>21.10009765625</c:v>
                      </c:pt>
                      <c:pt idx="3726">
                        <c:v>21.10009765625</c:v>
                      </c:pt>
                      <c:pt idx="3727">
                        <c:v>21.10009765625</c:v>
                      </c:pt>
                      <c:pt idx="3728">
                        <c:v>21.10009765625</c:v>
                      </c:pt>
                      <c:pt idx="3729">
                        <c:v>21.10009765625</c:v>
                      </c:pt>
                      <c:pt idx="3730">
                        <c:v>21.10009765625</c:v>
                      </c:pt>
                      <c:pt idx="3731">
                        <c:v>21.10009765625</c:v>
                      </c:pt>
                      <c:pt idx="3732">
                        <c:v>21.10009765625</c:v>
                      </c:pt>
                      <c:pt idx="3733">
                        <c:v>21.10009765625</c:v>
                      </c:pt>
                      <c:pt idx="3734">
                        <c:v>21.10009765625</c:v>
                      </c:pt>
                      <c:pt idx="3735">
                        <c:v>21.10009765625</c:v>
                      </c:pt>
                      <c:pt idx="3736">
                        <c:v>21.000244140625</c:v>
                      </c:pt>
                      <c:pt idx="3737">
                        <c:v>21.10009765625</c:v>
                      </c:pt>
                      <c:pt idx="3738">
                        <c:v>21.2001953125</c:v>
                      </c:pt>
                      <c:pt idx="3739">
                        <c:v>21.2001953125</c:v>
                      </c:pt>
                      <c:pt idx="3740">
                        <c:v>21.2001953125</c:v>
                      </c:pt>
                      <c:pt idx="3741">
                        <c:v>21.2001953125</c:v>
                      </c:pt>
                      <c:pt idx="3742">
                        <c:v>21.2001953125</c:v>
                      </c:pt>
                      <c:pt idx="3743">
                        <c:v>21.2001953125</c:v>
                      </c:pt>
                      <c:pt idx="3744">
                        <c:v>21.000244140625</c:v>
                      </c:pt>
                      <c:pt idx="3745">
                        <c:v>21.10009765625</c:v>
                      </c:pt>
                      <c:pt idx="3746">
                        <c:v>21.10009765625</c:v>
                      </c:pt>
                      <c:pt idx="3747">
                        <c:v>21.10009765625</c:v>
                      </c:pt>
                      <c:pt idx="3748">
                        <c:v>21.10009765625</c:v>
                      </c:pt>
                      <c:pt idx="3749">
                        <c:v>21.10009765625</c:v>
                      </c:pt>
                      <c:pt idx="3750">
                        <c:v>21.2001953125</c:v>
                      </c:pt>
                      <c:pt idx="3751">
                        <c:v>21.2001953125</c:v>
                      </c:pt>
                      <c:pt idx="3752">
                        <c:v>21.10009765625</c:v>
                      </c:pt>
                      <c:pt idx="3753">
                        <c:v>21.10009765625</c:v>
                      </c:pt>
                      <c:pt idx="3754">
                        <c:v>21.2001953125</c:v>
                      </c:pt>
                      <c:pt idx="3755">
                        <c:v>21.10009765625</c:v>
                      </c:pt>
                      <c:pt idx="3756">
                        <c:v>21.000244140625</c:v>
                      </c:pt>
                      <c:pt idx="3757">
                        <c:v>21.000244140625</c:v>
                      </c:pt>
                      <c:pt idx="3758">
                        <c:v>21.000244140625</c:v>
                      </c:pt>
                      <c:pt idx="3759">
                        <c:v>21.000244140625</c:v>
                      </c:pt>
                      <c:pt idx="3760">
                        <c:v>21.000244140625</c:v>
                      </c:pt>
                      <c:pt idx="3761">
                        <c:v>21.000244140625</c:v>
                      </c:pt>
                      <c:pt idx="3762">
                        <c:v>21.000244140625</c:v>
                      </c:pt>
                      <c:pt idx="3763">
                        <c:v>21.000244140625</c:v>
                      </c:pt>
                      <c:pt idx="3764">
                        <c:v>21.000244140625</c:v>
                      </c:pt>
                      <c:pt idx="3765">
                        <c:v>21.000244140625</c:v>
                      </c:pt>
                      <c:pt idx="3766">
                        <c:v>21.10009765625</c:v>
                      </c:pt>
                      <c:pt idx="3767">
                        <c:v>21.000244140625</c:v>
                      </c:pt>
                      <c:pt idx="3768">
                        <c:v>21.000244140625</c:v>
                      </c:pt>
                      <c:pt idx="3769">
                        <c:v>21.000244140625</c:v>
                      </c:pt>
                      <c:pt idx="3770">
                        <c:v>21.10009765625</c:v>
                      </c:pt>
                      <c:pt idx="3771">
                        <c:v>21.000244140625</c:v>
                      </c:pt>
                      <c:pt idx="3772">
                        <c:v>21.000244140625</c:v>
                      </c:pt>
                      <c:pt idx="3773">
                        <c:v>21.10009765625</c:v>
                      </c:pt>
                      <c:pt idx="3774">
                        <c:v>21.10009765625</c:v>
                      </c:pt>
                      <c:pt idx="3775">
                        <c:v>21.10009765625</c:v>
                      </c:pt>
                      <c:pt idx="3776">
                        <c:v>21.10009765625</c:v>
                      </c:pt>
                      <c:pt idx="3777">
                        <c:v>21.000244140625</c:v>
                      </c:pt>
                      <c:pt idx="3778">
                        <c:v>21.000244140625</c:v>
                      </c:pt>
                      <c:pt idx="3779">
                        <c:v>21.000244140625</c:v>
                      </c:pt>
                      <c:pt idx="3780">
                        <c:v>21.10009765625</c:v>
                      </c:pt>
                      <c:pt idx="3781">
                        <c:v>21.10009765625</c:v>
                      </c:pt>
                      <c:pt idx="3782">
                        <c:v>21.10009765625</c:v>
                      </c:pt>
                      <c:pt idx="3783">
                        <c:v>21.10009765625</c:v>
                      </c:pt>
                      <c:pt idx="3784">
                        <c:v>21.10009765625</c:v>
                      </c:pt>
                      <c:pt idx="3785">
                        <c:v>21.10009765625</c:v>
                      </c:pt>
                      <c:pt idx="3786">
                        <c:v>21.000244140625</c:v>
                      </c:pt>
                      <c:pt idx="3787">
                        <c:v>21.000244140625</c:v>
                      </c:pt>
                      <c:pt idx="3788">
                        <c:v>21.10009765625</c:v>
                      </c:pt>
                      <c:pt idx="3789">
                        <c:v>21.000244140625</c:v>
                      </c:pt>
                      <c:pt idx="3790">
                        <c:v>21.000244140625</c:v>
                      </c:pt>
                      <c:pt idx="3791">
                        <c:v>21.000244140625</c:v>
                      </c:pt>
                      <c:pt idx="3792">
                        <c:v>21.000244140625</c:v>
                      </c:pt>
                      <c:pt idx="3793">
                        <c:v>21.000244140625</c:v>
                      </c:pt>
                      <c:pt idx="3794">
                        <c:v>21.000244140625</c:v>
                      </c:pt>
                      <c:pt idx="3795">
                        <c:v>21.000244140625</c:v>
                      </c:pt>
                      <c:pt idx="3796">
                        <c:v>21.000244140625</c:v>
                      </c:pt>
                      <c:pt idx="3797">
                        <c:v>21.000244140625</c:v>
                      </c:pt>
                      <c:pt idx="3798">
                        <c:v>21.2001953125</c:v>
                      </c:pt>
                      <c:pt idx="3799">
                        <c:v>21.2001953125</c:v>
                      </c:pt>
                      <c:pt idx="3800">
                        <c:v>21.2001953125</c:v>
                      </c:pt>
                      <c:pt idx="3801">
                        <c:v>21.2001953125</c:v>
                      </c:pt>
                      <c:pt idx="3802">
                        <c:v>21.2001953125</c:v>
                      </c:pt>
                      <c:pt idx="3803">
                        <c:v>21.2001953125</c:v>
                      </c:pt>
                      <c:pt idx="3804">
                        <c:v>21.000244140625</c:v>
                      </c:pt>
                      <c:pt idx="3805">
                        <c:v>21.000244140625</c:v>
                      </c:pt>
                      <c:pt idx="3806">
                        <c:v>21.000244140625</c:v>
                      </c:pt>
                      <c:pt idx="3807">
                        <c:v>21.000244140625</c:v>
                      </c:pt>
                      <c:pt idx="3808">
                        <c:v>21.000244140625</c:v>
                      </c:pt>
                      <c:pt idx="3809">
                        <c:v>21.000244140625</c:v>
                      </c:pt>
                      <c:pt idx="3810">
                        <c:v>21.10009765625</c:v>
                      </c:pt>
                      <c:pt idx="3811">
                        <c:v>21.10009765625</c:v>
                      </c:pt>
                      <c:pt idx="3812">
                        <c:v>21.10009765625</c:v>
                      </c:pt>
                      <c:pt idx="3813">
                        <c:v>21.10009765625</c:v>
                      </c:pt>
                      <c:pt idx="3814">
                        <c:v>21.10009765625</c:v>
                      </c:pt>
                      <c:pt idx="3815">
                        <c:v>21.000244140625</c:v>
                      </c:pt>
                      <c:pt idx="3816">
                        <c:v>21.10009765625</c:v>
                      </c:pt>
                      <c:pt idx="3817">
                        <c:v>21.000244140625</c:v>
                      </c:pt>
                      <c:pt idx="3818">
                        <c:v>21.000244140625</c:v>
                      </c:pt>
                      <c:pt idx="3819">
                        <c:v>21.000244140625</c:v>
                      </c:pt>
                      <c:pt idx="3820">
                        <c:v>21.000244140625</c:v>
                      </c:pt>
                      <c:pt idx="3821">
                        <c:v>21.000244140625</c:v>
                      </c:pt>
                      <c:pt idx="3822">
                        <c:v>21.000244140625</c:v>
                      </c:pt>
                      <c:pt idx="3823">
                        <c:v>21.000244140625</c:v>
                      </c:pt>
                      <c:pt idx="3824">
                        <c:v>21.000244140625</c:v>
                      </c:pt>
                      <c:pt idx="3825">
                        <c:v>21.000244140625</c:v>
                      </c:pt>
                      <c:pt idx="3826">
                        <c:v>21.000244140625</c:v>
                      </c:pt>
                      <c:pt idx="3827">
                        <c:v>21.000244140625</c:v>
                      </c:pt>
                      <c:pt idx="3828">
                        <c:v>21.000244140625</c:v>
                      </c:pt>
                      <c:pt idx="3829">
                        <c:v>21.10009765625</c:v>
                      </c:pt>
                      <c:pt idx="3830">
                        <c:v>21.10009765625</c:v>
                      </c:pt>
                      <c:pt idx="3831">
                        <c:v>21.000244140625</c:v>
                      </c:pt>
                      <c:pt idx="3832">
                        <c:v>21.000244140625</c:v>
                      </c:pt>
                      <c:pt idx="3833">
                        <c:v>21.000244140625</c:v>
                      </c:pt>
                      <c:pt idx="3834">
                        <c:v>21.10009765625</c:v>
                      </c:pt>
                      <c:pt idx="3835">
                        <c:v>21.000244140625</c:v>
                      </c:pt>
                      <c:pt idx="3836">
                        <c:v>21.000244140625</c:v>
                      </c:pt>
                      <c:pt idx="3837">
                        <c:v>21.000244140625</c:v>
                      </c:pt>
                      <c:pt idx="3838">
                        <c:v>21.000244140625</c:v>
                      </c:pt>
                      <c:pt idx="3839">
                        <c:v>21.000244140625</c:v>
                      </c:pt>
                      <c:pt idx="3840">
                        <c:v>21.000244140625</c:v>
                      </c:pt>
                      <c:pt idx="3841">
                        <c:v>21.10009765625</c:v>
                      </c:pt>
                      <c:pt idx="3842">
                        <c:v>21.000244140625</c:v>
                      </c:pt>
                      <c:pt idx="3843">
                        <c:v>21.000244140625</c:v>
                      </c:pt>
                      <c:pt idx="3844">
                        <c:v>21.000244140625</c:v>
                      </c:pt>
                      <c:pt idx="3845">
                        <c:v>21.000244140625</c:v>
                      </c:pt>
                      <c:pt idx="3846">
                        <c:v>21.000244140625</c:v>
                      </c:pt>
                      <c:pt idx="3847">
                        <c:v>21.000244140625</c:v>
                      </c:pt>
                      <c:pt idx="3848">
                        <c:v>21.000244140625</c:v>
                      </c:pt>
                      <c:pt idx="3849">
                        <c:v>21.10009765625</c:v>
                      </c:pt>
                      <c:pt idx="3850">
                        <c:v>21.10009765625</c:v>
                      </c:pt>
                      <c:pt idx="3851">
                        <c:v>21.000244140625</c:v>
                      </c:pt>
                      <c:pt idx="3852">
                        <c:v>21.000244140625</c:v>
                      </c:pt>
                      <c:pt idx="3853">
                        <c:v>21.10009765625</c:v>
                      </c:pt>
                      <c:pt idx="3854">
                        <c:v>21.000244140625</c:v>
                      </c:pt>
                      <c:pt idx="3855">
                        <c:v>21.10009765625</c:v>
                      </c:pt>
                      <c:pt idx="3856">
                        <c:v>21.10009765625</c:v>
                      </c:pt>
                      <c:pt idx="3857">
                        <c:v>21.10009765625</c:v>
                      </c:pt>
                      <c:pt idx="3858">
                        <c:v>21.10009765625</c:v>
                      </c:pt>
                      <c:pt idx="3859">
                        <c:v>21.10009765625</c:v>
                      </c:pt>
                      <c:pt idx="3860">
                        <c:v>21.10009765625</c:v>
                      </c:pt>
                      <c:pt idx="3861">
                        <c:v>21.10009765625</c:v>
                      </c:pt>
                      <c:pt idx="3862">
                        <c:v>21.10009765625</c:v>
                      </c:pt>
                      <c:pt idx="3863">
                        <c:v>21.000244140625</c:v>
                      </c:pt>
                      <c:pt idx="3864">
                        <c:v>21.000244140625</c:v>
                      </c:pt>
                      <c:pt idx="3865">
                        <c:v>21.000244140625</c:v>
                      </c:pt>
                      <c:pt idx="3866">
                        <c:v>21.000244140625</c:v>
                      </c:pt>
                      <c:pt idx="3867">
                        <c:v>21.000244140625</c:v>
                      </c:pt>
                      <c:pt idx="3868">
                        <c:v>21.000244140625</c:v>
                      </c:pt>
                      <c:pt idx="3869">
                        <c:v>21.000244140625</c:v>
                      </c:pt>
                      <c:pt idx="3870">
                        <c:v>21.000244140625</c:v>
                      </c:pt>
                      <c:pt idx="3871">
                        <c:v>21.10009765625</c:v>
                      </c:pt>
                      <c:pt idx="3872">
                        <c:v>21.10009765625</c:v>
                      </c:pt>
                      <c:pt idx="3873">
                        <c:v>21.000244140625</c:v>
                      </c:pt>
                      <c:pt idx="3874">
                        <c:v>21.000244140625</c:v>
                      </c:pt>
                      <c:pt idx="3875">
                        <c:v>21.000244140625</c:v>
                      </c:pt>
                      <c:pt idx="3876">
                        <c:v>21.000244140625</c:v>
                      </c:pt>
                      <c:pt idx="3877">
                        <c:v>21.000244140625</c:v>
                      </c:pt>
                      <c:pt idx="3878">
                        <c:v>21.000244140625</c:v>
                      </c:pt>
                      <c:pt idx="3879">
                        <c:v>21.000244140625</c:v>
                      </c:pt>
                      <c:pt idx="3880">
                        <c:v>21.10009765625</c:v>
                      </c:pt>
                      <c:pt idx="3881">
                        <c:v>21.000244140625</c:v>
                      </c:pt>
                      <c:pt idx="3882">
                        <c:v>21.10009765625</c:v>
                      </c:pt>
                      <c:pt idx="3883">
                        <c:v>21.000244140625</c:v>
                      </c:pt>
                      <c:pt idx="3884">
                        <c:v>21.000244140625</c:v>
                      </c:pt>
                      <c:pt idx="3885">
                        <c:v>21.000244140625</c:v>
                      </c:pt>
                      <c:pt idx="3886">
                        <c:v>21.10009765625</c:v>
                      </c:pt>
                      <c:pt idx="3887">
                        <c:v>21.000244140625</c:v>
                      </c:pt>
                      <c:pt idx="3888">
                        <c:v>21.000244140625</c:v>
                      </c:pt>
                      <c:pt idx="3889">
                        <c:v>21.10009765625</c:v>
                      </c:pt>
                      <c:pt idx="3890">
                        <c:v>21.10009765625</c:v>
                      </c:pt>
                      <c:pt idx="3891">
                        <c:v>21.10009765625</c:v>
                      </c:pt>
                      <c:pt idx="3892">
                        <c:v>21.10009765625</c:v>
                      </c:pt>
                      <c:pt idx="3893">
                        <c:v>21.10009765625</c:v>
                      </c:pt>
                      <c:pt idx="3894">
                        <c:v>21.10009765625</c:v>
                      </c:pt>
                      <c:pt idx="3895">
                        <c:v>21.000244140625</c:v>
                      </c:pt>
                      <c:pt idx="3896">
                        <c:v>20.900146484375</c:v>
                      </c:pt>
                      <c:pt idx="3897">
                        <c:v>21.10009765625</c:v>
                      </c:pt>
                      <c:pt idx="3898">
                        <c:v>21.000244140625</c:v>
                      </c:pt>
                      <c:pt idx="3899">
                        <c:v>21.000244140625</c:v>
                      </c:pt>
                      <c:pt idx="3900">
                        <c:v>21.000244140625</c:v>
                      </c:pt>
                      <c:pt idx="3901">
                        <c:v>21.10009765625</c:v>
                      </c:pt>
                      <c:pt idx="3902">
                        <c:v>21.10009765625</c:v>
                      </c:pt>
                      <c:pt idx="3903">
                        <c:v>21.10009765625</c:v>
                      </c:pt>
                      <c:pt idx="3904">
                        <c:v>21.10009765625</c:v>
                      </c:pt>
                      <c:pt idx="3905">
                        <c:v>21.10009765625</c:v>
                      </c:pt>
                      <c:pt idx="3906">
                        <c:v>21.10009765625</c:v>
                      </c:pt>
                      <c:pt idx="3907">
                        <c:v>21.10009765625</c:v>
                      </c:pt>
                      <c:pt idx="3908">
                        <c:v>21.000244140625</c:v>
                      </c:pt>
                      <c:pt idx="3909">
                        <c:v>21.000244140625</c:v>
                      </c:pt>
                      <c:pt idx="3910">
                        <c:v>21.10009765625</c:v>
                      </c:pt>
                      <c:pt idx="3911">
                        <c:v>21.10009765625</c:v>
                      </c:pt>
                      <c:pt idx="3912">
                        <c:v>21.10009765625</c:v>
                      </c:pt>
                      <c:pt idx="3913">
                        <c:v>21.000244140625</c:v>
                      </c:pt>
                      <c:pt idx="3914">
                        <c:v>21.000244140625</c:v>
                      </c:pt>
                      <c:pt idx="3915">
                        <c:v>21.000244140625</c:v>
                      </c:pt>
                      <c:pt idx="3916">
                        <c:v>21.10009765625</c:v>
                      </c:pt>
                      <c:pt idx="3917">
                        <c:v>21.000244140625</c:v>
                      </c:pt>
                      <c:pt idx="3918">
                        <c:v>21.000244140625</c:v>
                      </c:pt>
                      <c:pt idx="3919">
                        <c:v>21.10009765625</c:v>
                      </c:pt>
                      <c:pt idx="3920">
                        <c:v>21.000244140625</c:v>
                      </c:pt>
                      <c:pt idx="3921">
                        <c:v>21.000244140625</c:v>
                      </c:pt>
                      <c:pt idx="3922">
                        <c:v>21.10009765625</c:v>
                      </c:pt>
                      <c:pt idx="3923">
                        <c:v>21.000244140625</c:v>
                      </c:pt>
                      <c:pt idx="3924">
                        <c:v>21.10009765625</c:v>
                      </c:pt>
                      <c:pt idx="3925">
                        <c:v>21.000244140625</c:v>
                      </c:pt>
                      <c:pt idx="3926">
                        <c:v>21.10009765625</c:v>
                      </c:pt>
                      <c:pt idx="3927">
                        <c:v>21.10009765625</c:v>
                      </c:pt>
                      <c:pt idx="3928">
                        <c:v>21.000244140625</c:v>
                      </c:pt>
                      <c:pt idx="3929">
                        <c:v>21.10009765625</c:v>
                      </c:pt>
                      <c:pt idx="3930">
                        <c:v>21.10009765625</c:v>
                      </c:pt>
                      <c:pt idx="3931">
                        <c:v>21.10009765625</c:v>
                      </c:pt>
                      <c:pt idx="3932">
                        <c:v>21.10009765625</c:v>
                      </c:pt>
                      <c:pt idx="3933">
                        <c:v>21.10009765625</c:v>
                      </c:pt>
                      <c:pt idx="3934">
                        <c:v>21.10009765625</c:v>
                      </c:pt>
                      <c:pt idx="3935">
                        <c:v>21.10009765625</c:v>
                      </c:pt>
                      <c:pt idx="3936">
                        <c:v>21.10009765625</c:v>
                      </c:pt>
                      <c:pt idx="3937">
                        <c:v>21.000244140625</c:v>
                      </c:pt>
                      <c:pt idx="3938">
                        <c:v>21.000244140625</c:v>
                      </c:pt>
                      <c:pt idx="3939">
                        <c:v>21.000244140625</c:v>
                      </c:pt>
                      <c:pt idx="3940">
                        <c:v>21.000244140625</c:v>
                      </c:pt>
                      <c:pt idx="3941">
                        <c:v>21.000244140625</c:v>
                      </c:pt>
                      <c:pt idx="3942">
                        <c:v>21.000244140625</c:v>
                      </c:pt>
                      <c:pt idx="3943">
                        <c:v>21.10009765625</c:v>
                      </c:pt>
                      <c:pt idx="3944">
                        <c:v>21.000244140625</c:v>
                      </c:pt>
                      <c:pt idx="3945">
                        <c:v>21.000244140625</c:v>
                      </c:pt>
                      <c:pt idx="3946">
                        <c:v>21.10009765625</c:v>
                      </c:pt>
                      <c:pt idx="3947">
                        <c:v>21.10009765625</c:v>
                      </c:pt>
                      <c:pt idx="3948">
                        <c:v>21.10009765625</c:v>
                      </c:pt>
                      <c:pt idx="3949">
                        <c:v>21.10009765625</c:v>
                      </c:pt>
                      <c:pt idx="3950">
                        <c:v>21.10009765625</c:v>
                      </c:pt>
                      <c:pt idx="3951">
                        <c:v>21.10009765625</c:v>
                      </c:pt>
                      <c:pt idx="3952">
                        <c:v>21.10009765625</c:v>
                      </c:pt>
                      <c:pt idx="3953">
                        <c:v>21.10009765625</c:v>
                      </c:pt>
                      <c:pt idx="3954">
                        <c:v>21.10009765625</c:v>
                      </c:pt>
                      <c:pt idx="3955">
                        <c:v>21.10009765625</c:v>
                      </c:pt>
                      <c:pt idx="3956">
                        <c:v>21.10009765625</c:v>
                      </c:pt>
                      <c:pt idx="3957">
                        <c:v>21.10009765625</c:v>
                      </c:pt>
                      <c:pt idx="3958">
                        <c:v>21.000244140625</c:v>
                      </c:pt>
                      <c:pt idx="3959">
                        <c:v>21.10009765625</c:v>
                      </c:pt>
                      <c:pt idx="3960">
                        <c:v>21.10009765625</c:v>
                      </c:pt>
                      <c:pt idx="3961">
                        <c:v>21.10009765625</c:v>
                      </c:pt>
                      <c:pt idx="3962">
                        <c:v>21.10009765625</c:v>
                      </c:pt>
                      <c:pt idx="3963">
                        <c:v>21.10009765625</c:v>
                      </c:pt>
                      <c:pt idx="3964">
                        <c:v>21.10009765625</c:v>
                      </c:pt>
                      <c:pt idx="3965">
                        <c:v>21.10009765625</c:v>
                      </c:pt>
                      <c:pt idx="3966">
                        <c:v>21.10009765625</c:v>
                      </c:pt>
                      <c:pt idx="3967">
                        <c:v>20.800048828125</c:v>
                      </c:pt>
                      <c:pt idx="3968">
                        <c:v>20.800048828125</c:v>
                      </c:pt>
                      <c:pt idx="3969">
                        <c:v>20.900146484375</c:v>
                      </c:pt>
                      <c:pt idx="3970">
                        <c:v>20.900146484375</c:v>
                      </c:pt>
                      <c:pt idx="3971">
                        <c:v>20.900146484375</c:v>
                      </c:pt>
                      <c:pt idx="3972">
                        <c:v>20.900146484375</c:v>
                      </c:pt>
                      <c:pt idx="3973">
                        <c:v>21.000244140625</c:v>
                      </c:pt>
                      <c:pt idx="3974">
                        <c:v>21.000244140625</c:v>
                      </c:pt>
                      <c:pt idx="3975">
                        <c:v>20.900146484375</c:v>
                      </c:pt>
                      <c:pt idx="3976">
                        <c:v>20.900146484375</c:v>
                      </c:pt>
                      <c:pt idx="3977">
                        <c:v>21.000244140625</c:v>
                      </c:pt>
                      <c:pt idx="3978">
                        <c:v>21.000244140625</c:v>
                      </c:pt>
                      <c:pt idx="3979">
                        <c:v>20.900146484375</c:v>
                      </c:pt>
                      <c:pt idx="3980">
                        <c:v>20.900146484375</c:v>
                      </c:pt>
                      <c:pt idx="3981">
                        <c:v>20.900146484375</c:v>
                      </c:pt>
                      <c:pt idx="3982">
                        <c:v>20.900146484375</c:v>
                      </c:pt>
                      <c:pt idx="3983">
                        <c:v>20.900146484375</c:v>
                      </c:pt>
                      <c:pt idx="3984">
                        <c:v>21.000244140625</c:v>
                      </c:pt>
                      <c:pt idx="3985">
                        <c:v>21.10009765625</c:v>
                      </c:pt>
                      <c:pt idx="3986">
                        <c:v>21.10009765625</c:v>
                      </c:pt>
                      <c:pt idx="3987">
                        <c:v>21.000244140625</c:v>
                      </c:pt>
                      <c:pt idx="3988">
                        <c:v>21.000244140625</c:v>
                      </c:pt>
                      <c:pt idx="3989">
                        <c:v>21.10009765625</c:v>
                      </c:pt>
                      <c:pt idx="3990">
                        <c:v>21.10009765625</c:v>
                      </c:pt>
                      <c:pt idx="3991">
                        <c:v>20.900146484375</c:v>
                      </c:pt>
                      <c:pt idx="3992">
                        <c:v>21.000244140625</c:v>
                      </c:pt>
                      <c:pt idx="3993">
                        <c:v>21.000244140625</c:v>
                      </c:pt>
                      <c:pt idx="3994">
                        <c:v>20.900146484375</c:v>
                      </c:pt>
                      <c:pt idx="3995">
                        <c:v>21.000244140625</c:v>
                      </c:pt>
                      <c:pt idx="3996">
                        <c:v>21.000244140625</c:v>
                      </c:pt>
                      <c:pt idx="3997">
                        <c:v>21.000244140625</c:v>
                      </c:pt>
                      <c:pt idx="3998">
                        <c:v>21.10009765625</c:v>
                      </c:pt>
                      <c:pt idx="3999">
                        <c:v>21.000244140625</c:v>
                      </c:pt>
                      <c:pt idx="4000">
                        <c:v>21.000244140625</c:v>
                      </c:pt>
                      <c:pt idx="4001">
                        <c:v>21.10009765625</c:v>
                      </c:pt>
                      <c:pt idx="4002">
                        <c:v>21.10009765625</c:v>
                      </c:pt>
                      <c:pt idx="4003">
                        <c:v>21.000244140625</c:v>
                      </c:pt>
                      <c:pt idx="4004">
                        <c:v>21.000244140625</c:v>
                      </c:pt>
                      <c:pt idx="4005">
                        <c:v>21.000244140625</c:v>
                      </c:pt>
                      <c:pt idx="4006">
                        <c:v>21.000244140625</c:v>
                      </c:pt>
                      <c:pt idx="4007">
                        <c:v>21.10009765625</c:v>
                      </c:pt>
                      <c:pt idx="4008">
                        <c:v>21.000244140625</c:v>
                      </c:pt>
                      <c:pt idx="4009">
                        <c:v>21.000244140625</c:v>
                      </c:pt>
                      <c:pt idx="4010">
                        <c:v>21.000244140625</c:v>
                      </c:pt>
                      <c:pt idx="4011">
                        <c:v>21.000244140625</c:v>
                      </c:pt>
                      <c:pt idx="4012">
                        <c:v>21.000244140625</c:v>
                      </c:pt>
                      <c:pt idx="4013">
                        <c:v>21.000244140625</c:v>
                      </c:pt>
                      <c:pt idx="4014">
                        <c:v>21.000244140625</c:v>
                      </c:pt>
                      <c:pt idx="4015">
                        <c:v>21.2001953125</c:v>
                      </c:pt>
                      <c:pt idx="4016">
                        <c:v>21.2001953125</c:v>
                      </c:pt>
                      <c:pt idx="4017">
                        <c:v>21.2001953125</c:v>
                      </c:pt>
                      <c:pt idx="4018">
                        <c:v>21.2001953125</c:v>
                      </c:pt>
                      <c:pt idx="4019">
                        <c:v>21.2001953125</c:v>
                      </c:pt>
                      <c:pt idx="4020">
                        <c:v>21.2001953125</c:v>
                      </c:pt>
                      <c:pt idx="4021">
                        <c:v>21.000244140625</c:v>
                      </c:pt>
                      <c:pt idx="4022">
                        <c:v>21.000244140625</c:v>
                      </c:pt>
                      <c:pt idx="4023">
                        <c:v>21.000244140625</c:v>
                      </c:pt>
                      <c:pt idx="4024">
                        <c:v>21.000244140625</c:v>
                      </c:pt>
                      <c:pt idx="4025">
                        <c:v>21.000244140625</c:v>
                      </c:pt>
                      <c:pt idx="4026">
                        <c:v>20.900146484375</c:v>
                      </c:pt>
                      <c:pt idx="4027">
                        <c:v>21.000244140625</c:v>
                      </c:pt>
                      <c:pt idx="4028">
                        <c:v>21.000244140625</c:v>
                      </c:pt>
                      <c:pt idx="4029">
                        <c:v>21.000244140625</c:v>
                      </c:pt>
                      <c:pt idx="4030">
                        <c:v>21.000244140625</c:v>
                      </c:pt>
                      <c:pt idx="4031">
                        <c:v>21.000244140625</c:v>
                      </c:pt>
                      <c:pt idx="4032">
                        <c:v>21.000244140625</c:v>
                      </c:pt>
                      <c:pt idx="4033">
                        <c:v>21.000244140625</c:v>
                      </c:pt>
                      <c:pt idx="4034">
                        <c:v>21.000244140625</c:v>
                      </c:pt>
                      <c:pt idx="4035">
                        <c:v>21.000244140625</c:v>
                      </c:pt>
                      <c:pt idx="4036">
                        <c:v>21.10009765625</c:v>
                      </c:pt>
                      <c:pt idx="4037">
                        <c:v>21.10009765625</c:v>
                      </c:pt>
                      <c:pt idx="4038">
                        <c:v>21.000244140625</c:v>
                      </c:pt>
                      <c:pt idx="4039">
                        <c:v>21.10009765625</c:v>
                      </c:pt>
                      <c:pt idx="4040">
                        <c:v>21.000244140625</c:v>
                      </c:pt>
                      <c:pt idx="4041">
                        <c:v>21.000244140625</c:v>
                      </c:pt>
                      <c:pt idx="4042">
                        <c:v>21.000244140625</c:v>
                      </c:pt>
                      <c:pt idx="4043">
                        <c:v>21.10009765625</c:v>
                      </c:pt>
                      <c:pt idx="4044">
                        <c:v>21.000244140625</c:v>
                      </c:pt>
                      <c:pt idx="4045">
                        <c:v>21.10009765625</c:v>
                      </c:pt>
                      <c:pt idx="4046">
                        <c:v>21.10009765625</c:v>
                      </c:pt>
                      <c:pt idx="4047">
                        <c:v>21.10009765625</c:v>
                      </c:pt>
                      <c:pt idx="4048">
                        <c:v>21.10009765625</c:v>
                      </c:pt>
                      <c:pt idx="4049">
                        <c:v>21.10009765625</c:v>
                      </c:pt>
                      <c:pt idx="4050">
                        <c:v>21.10009765625</c:v>
                      </c:pt>
                      <c:pt idx="4051">
                        <c:v>21.10009765625</c:v>
                      </c:pt>
                      <c:pt idx="4052">
                        <c:v>21.10009765625</c:v>
                      </c:pt>
                      <c:pt idx="4053">
                        <c:v>21.000244140625</c:v>
                      </c:pt>
                      <c:pt idx="4054">
                        <c:v>21.000244140625</c:v>
                      </c:pt>
                      <c:pt idx="4055">
                        <c:v>21.000244140625</c:v>
                      </c:pt>
                      <c:pt idx="4056">
                        <c:v>21.10009765625</c:v>
                      </c:pt>
                      <c:pt idx="4057">
                        <c:v>21.10009765625</c:v>
                      </c:pt>
                      <c:pt idx="4058">
                        <c:v>21.2001953125</c:v>
                      </c:pt>
                      <c:pt idx="4059">
                        <c:v>21.10009765625</c:v>
                      </c:pt>
                      <c:pt idx="4060">
                        <c:v>21.10009765625</c:v>
                      </c:pt>
                      <c:pt idx="4061">
                        <c:v>21.10009765625</c:v>
                      </c:pt>
                      <c:pt idx="4062">
                        <c:v>21.10009765625</c:v>
                      </c:pt>
                      <c:pt idx="4063">
                        <c:v>21.10009765625</c:v>
                      </c:pt>
                      <c:pt idx="4064">
                        <c:v>20.900146484375</c:v>
                      </c:pt>
                      <c:pt idx="4065">
                        <c:v>20.900146484375</c:v>
                      </c:pt>
                      <c:pt idx="4066">
                        <c:v>21.000244140625</c:v>
                      </c:pt>
                      <c:pt idx="4067">
                        <c:v>20.900146484375</c:v>
                      </c:pt>
                      <c:pt idx="4068">
                        <c:v>20.900146484375</c:v>
                      </c:pt>
                      <c:pt idx="4069">
                        <c:v>21.000244140625</c:v>
                      </c:pt>
                      <c:pt idx="4070">
                        <c:v>21.10009765625</c:v>
                      </c:pt>
                      <c:pt idx="4071">
                        <c:v>21.10009765625</c:v>
                      </c:pt>
                      <c:pt idx="4072">
                        <c:v>21.10009765625</c:v>
                      </c:pt>
                      <c:pt idx="4073">
                        <c:v>21.10009765625</c:v>
                      </c:pt>
                      <c:pt idx="4074">
                        <c:v>21.10009765625</c:v>
                      </c:pt>
                      <c:pt idx="4075">
                        <c:v>20.900146484375</c:v>
                      </c:pt>
                      <c:pt idx="4076">
                        <c:v>20.900146484375</c:v>
                      </c:pt>
                      <c:pt idx="4077">
                        <c:v>21.000244140625</c:v>
                      </c:pt>
                      <c:pt idx="4078">
                        <c:v>21.000244140625</c:v>
                      </c:pt>
                      <c:pt idx="4079">
                        <c:v>21.000244140625</c:v>
                      </c:pt>
                      <c:pt idx="4080">
                        <c:v>21.000244140625</c:v>
                      </c:pt>
                      <c:pt idx="4081">
                        <c:v>21.10009765625</c:v>
                      </c:pt>
                      <c:pt idx="4082">
                        <c:v>21.10009765625</c:v>
                      </c:pt>
                      <c:pt idx="4083">
                        <c:v>21.10009765625</c:v>
                      </c:pt>
                      <c:pt idx="4084">
                        <c:v>21.10009765625</c:v>
                      </c:pt>
                      <c:pt idx="4085">
                        <c:v>21.10009765625</c:v>
                      </c:pt>
                      <c:pt idx="4086">
                        <c:v>21.10009765625</c:v>
                      </c:pt>
                      <c:pt idx="4087">
                        <c:v>21.10009765625</c:v>
                      </c:pt>
                      <c:pt idx="4088">
                        <c:v>21.10009765625</c:v>
                      </c:pt>
                      <c:pt idx="4089">
                        <c:v>21.000244140625</c:v>
                      </c:pt>
                      <c:pt idx="4090">
                        <c:v>21.000244140625</c:v>
                      </c:pt>
                      <c:pt idx="4091">
                        <c:v>21.000244140625</c:v>
                      </c:pt>
                      <c:pt idx="4092">
                        <c:v>21.000244140625</c:v>
                      </c:pt>
                      <c:pt idx="4093">
                        <c:v>21.000244140625</c:v>
                      </c:pt>
                      <c:pt idx="4094">
                        <c:v>21.000244140625</c:v>
                      </c:pt>
                      <c:pt idx="4095">
                        <c:v>21.10009765625</c:v>
                      </c:pt>
                      <c:pt idx="4096">
                        <c:v>21.000244140625</c:v>
                      </c:pt>
                      <c:pt idx="4097">
                        <c:v>21.000244140625</c:v>
                      </c:pt>
                      <c:pt idx="4098">
                        <c:v>21.000244140625</c:v>
                      </c:pt>
                      <c:pt idx="4099">
                        <c:v>21.000244140625</c:v>
                      </c:pt>
                      <c:pt idx="4100">
                        <c:v>21.000244140625</c:v>
                      </c:pt>
                      <c:pt idx="4101">
                        <c:v>21.000244140625</c:v>
                      </c:pt>
                      <c:pt idx="4102">
                        <c:v>21.000244140625</c:v>
                      </c:pt>
                      <c:pt idx="4103">
                        <c:v>21.000244140625</c:v>
                      </c:pt>
                      <c:pt idx="4104">
                        <c:v>21.000244140625</c:v>
                      </c:pt>
                      <c:pt idx="4105">
                        <c:v>20.900146484375</c:v>
                      </c:pt>
                      <c:pt idx="4106">
                        <c:v>20.900146484375</c:v>
                      </c:pt>
                      <c:pt idx="4107">
                        <c:v>20.900146484375</c:v>
                      </c:pt>
                      <c:pt idx="4108">
                        <c:v>20.900146484375</c:v>
                      </c:pt>
                      <c:pt idx="4109">
                        <c:v>20.900146484375</c:v>
                      </c:pt>
                      <c:pt idx="4110">
                        <c:v>20.900146484375</c:v>
                      </c:pt>
                      <c:pt idx="4111">
                        <c:v>21.000244140625</c:v>
                      </c:pt>
                      <c:pt idx="4112">
                        <c:v>21.10009765625</c:v>
                      </c:pt>
                      <c:pt idx="4113">
                        <c:v>21.10009765625</c:v>
                      </c:pt>
                      <c:pt idx="4114">
                        <c:v>21.10009765625</c:v>
                      </c:pt>
                      <c:pt idx="4115">
                        <c:v>21.10009765625</c:v>
                      </c:pt>
                      <c:pt idx="4116">
                        <c:v>21.10009765625</c:v>
                      </c:pt>
                      <c:pt idx="4117">
                        <c:v>21.10009765625</c:v>
                      </c:pt>
                      <c:pt idx="4118">
                        <c:v>21.000244140625</c:v>
                      </c:pt>
                      <c:pt idx="4119">
                        <c:v>21.000244140625</c:v>
                      </c:pt>
                      <c:pt idx="4120">
                        <c:v>21.10009765625</c:v>
                      </c:pt>
                      <c:pt idx="4121">
                        <c:v>21.10009765625</c:v>
                      </c:pt>
                      <c:pt idx="4122">
                        <c:v>21.10009765625</c:v>
                      </c:pt>
                      <c:pt idx="4123">
                        <c:v>20.900146484375</c:v>
                      </c:pt>
                      <c:pt idx="4124">
                        <c:v>21.000244140625</c:v>
                      </c:pt>
                      <c:pt idx="4125">
                        <c:v>21.000244140625</c:v>
                      </c:pt>
                      <c:pt idx="4126">
                        <c:v>21.000244140625</c:v>
                      </c:pt>
                      <c:pt idx="4127">
                        <c:v>21.000244140625</c:v>
                      </c:pt>
                      <c:pt idx="4128">
                        <c:v>21.000244140625</c:v>
                      </c:pt>
                      <c:pt idx="4129">
                        <c:v>21.10009765625</c:v>
                      </c:pt>
                      <c:pt idx="4130">
                        <c:v>21.2001953125</c:v>
                      </c:pt>
                      <c:pt idx="4131">
                        <c:v>21.2001953125</c:v>
                      </c:pt>
                      <c:pt idx="4132">
                        <c:v>21.2001953125</c:v>
                      </c:pt>
                      <c:pt idx="4133">
                        <c:v>21.2001953125</c:v>
                      </c:pt>
                      <c:pt idx="4134">
                        <c:v>21.2001953125</c:v>
                      </c:pt>
                      <c:pt idx="4135">
                        <c:v>21.000244140625</c:v>
                      </c:pt>
                      <c:pt idx="4136">
                        <c:v>21.000244140625</c:v>
                      </c:pt>
                      <c:pt idx="4137">
                        <c:v>21.000244140625</c:v>
                      </c:pt>
                      <c:pt idx="4138">
                        <c:v>21.000244140625</c:v>
                      </c:pt>
                      <c:pt idx="4139">
                        <c:v>21.000244140625</c:v>
                      </c:pt>
                      <c:pt idx="4140">
                        <c:v>21.000244140625</c:v>
                      </c:pt>
                      <c:pt idx="4141">
                        <c:v>20.900146484375</c:v>
                      </c:pt>
                      <c:pt idx="4142">
                        <c:v>20.800048828125</c:v>
                      </c:pt>
                      <c:pt idx="4143">
                        <c:v>20.900146484375</c:v>
                      </c:pt>
                      <c:pt idx="4144">
                        <c:v>20.900146484375</c:v>
                      </c:pt>
                      <c:pt idx="4145">
                        <c:v>20.900146484375</c:v>
                      </c:pt>
                      <c:pt idx="4146">
                        <c:v>20.900146484375</c:v>
                      </c:pt>
                      <c:pt idx="4147">
                        <c:v>21.000244140625</c:v>
                      </c:pt>
                      <c:pt idx="4148">
                        <c:v>21.000244140625</c:v>
                      </c:pt>
                      <c:pt idx="4149">
                        <c:v>21.000244140625</c:v>
                      </c:pt>
                      <c:pt idx="4150">
                        <c:v>20.900146484375</c:v>
                      </c:pt>
                      <c:pt idx="4151">
                        <c:v>20.900146484375</c:v>
                      </c:pt>
                      <c:pt idx="4152">
                        <c:v>21.000244140625</c:v>
                      </c:pt>
                      <c:pt idx="4153">
                        <c:v>21.000244140625</c:v>
                      </c:pt>
                      <c:pt idx="4154">
                        <c:v>21.000244140625</c:v>
                      </c:pt>
                      <c:pt idx="4155">
                        <c:v>21.000244140625</c:v>
                      </c:pt>
                      <c:pt idx="4156">
                        <c:v>21.000244140625</c:v>
                      </c:pt>
                      <c:pt idx="4157">
                        <c:v>21.000244140625</c:v>
                      </c:pt>
                      <c:pt idx="4158">
                        <c:v>21.000244140625</c:v>
                      </c:pt>
                      <c:pt idx="4159">
                        <c:v>21.000244140625</c:v>
                      </c:pt>
                      <c:pt idx="4160">
                        <c:v>21.000244140625</c:v>
                      </c:pt>
                      <c:pt idx="4161">
                        <c:v>21.10009765625</c:v>
                      </c:pt>
                      <c:pt idx="4162">
                        <c:v>21.000244140625</c:v>
                      </c:pt>
                      <c:pt idx="4163">
                        <c:v>21.10009765625</c:v>
                      </c:pt>
                      <c:pt idx="4164">
                        <c:v>21.10009765625</c:v>
                      </c:pt>
                      <c:pt idx="4165">
                        <c:v>21.10009765625</c:v>
                      </c:pt>
                      <c:pt idx="4166">
                        <c:v>21.000244140625</c:v>
                      </c:pt>
                      <c:pt idx="4167">
                        <c:v>21.000244140625</c:v>
                      </c:pt>
                      <c:pt idx="4168">
                        <c:v>21.000244140625</c:v>
                      </c:pt>
                      <c:pt idx="4169">
                        <c:v>21.000244140625</c:v>
                      </c:pt>
                      <c:pt idx="4170">
                        <c:v>21.000244140625</c:v>
                      </c:pt>
                      <c:pt idx="4171">
                        <c:v>21.000244140625</c:v>
                      </c:pt>
                      <c:pt idx="4172">
                        <c:v>21.10009765625</c:v>
                      </c:pt>
                      <c:pt idx="4173">
                        <c:v>21.10009765625</c:v>
                      </c:pt>
                      <c:pt idx="4174">
                        <c:v>21.10009765625</c:v>
                      </c:pt>
                      <c:pt idx="4175">
                        <c:v>21.000244140625</c:v>
                      </c:pt>
                      <c:pt idx="4176">
                        <c:v>21.10009765625</c:v>
                      </c:pt>
                      <c:pt idx="4177">
                        <c:v>21.000244140625</c:v>
                      </c:pt>
                      <c:pt idx="4178">
                        <c:v>21.10009765625</c:v>
                      </c:pt>
                      <c:pt idx="4179">
                        <c:v>21.000244140625</c:v>
                      </c:pt>
                      <c:pt idx="4180">
                        <c:v>21.000244140625</c:v>
                      </c:pt>
                      <c:pt idx="4181">
                        <c:v>21.10009765625</c:v>
                      </c:pt>
                      <c:pt idx="4182">
                        <c:v>21.000244140625</c:v>
                      </c:pt>
                      <c:pt idx="4183">
                        <c:v>21.000244140625</c:v>
                      </c:pt>
                      <c:pt idx="4184">
                        <c:v>21.000244140625</c:v>
                      </c:pt>
                      <c:pt idx="4185">
                        <c:v>21.000244140625</c:v>
                      </c:pt>
                      <c:pt idx="4186">
                        <c:v>21.000244140625</c:v>
                      </c:pt>
                      <c:pt idx="4187">
                        <c:v>21.10009765625</c:v>
                      </c:pt>
                      <c:pt idx="4188">
                        <c:v>21.10009765625</c:v>
                      </c:pt>
                      <c:pt idx="4189">
                        <c:v>21.000244140625</c:v>
                      </c:pt>
                      <c:pt idx="4190">
                        <c:v>21.000244140625</c:v>
                      </c:pt>
                      <c:pt idx="4191">
                        <c:v>21.000244140625</c:v>
                      </c:pt>
                      <c:pt idx="4192">
                        <c:v>21.000244140625</c:v>
                      </c:pt>
                      <c:pt idx="4193">
                        <c:v>21.000244140625</c:v>
                      </c:pt>
                      <c:pt idx="4194">
                        <c:v>21.000244140625</c:v>
                      </c:pt>
                      <c:pt idx="4195">
                        <c:v>21.000244140625</c:v>
                      </c:pt>
                      <c:pt idx="4196">
                        <c:v>21.10009765625</c:v>
                      </c:pt>
                      <c:pt idx="4197">
                        <c:v>21.10009765625</c:v>
                      </c:pt>
                      <c:pt idx="4198">
                        <c:v>21.000244140625</c:v>
                      </c:pt>
                      <c:pt idx="4199">
                        <c:v>21.000244140625</c:v>
                      </c:pt>
                      <c:pt idx="4200">
                        <c:v>21.10009765625</c:v>
                      </c:pt>
                      <c:pt idx="4201">
                        <c:v>21.10009765625</c:v>
                      </c:pt>
                      <c:pt idx="4202">
                        <c:v>21.000244140625</c:v>
                      </c:pt>
                      <c:pt idx="4203">
                        <c:v>21.000244140625</c:v>
                      </c:pt>
                      <c:pt idx="4204">
                        <c:v>21.000244140625</c:v>
                      </c:pt>
                      <c:pt idx="4205">
                        <c:v>21.000244140625</c:v>
                      </c:pt>
                      <c:pt idx="4206">
                        <c:v>21.10009765625</c:v>
                      </c:pt>
                      <c:pt idx="4207">
                        <c:v>21.000244140625</c:v>
                      </c:pt>
                      <c:pt idx="4208">
                        <c:v>21.10009765625</c:v>
                      </c:pt>
                      <c:pt idx="4209">
                        <c:v>21.000244140625</c:v>
                      </c:pt>
                      <c:pt idx="4210">
                        <c:v>21.000244140625</c:v>
                      </c:pt>
                      <c:pt idx="4211">
                        <c:v>21.000244140625</c:v>
                      </c:pt>
                      <c:pt idx="4212">
                        <c:v>21.000244140625</c:v>
                      </c:pt>
                      <c:pt idx="4213">
                        <c:v>21.000244140625</c:v>
                      </c:pt>
                      <c:pt idx="4214">
                        <c:v>21.000244140625</c:v>
                      </c:pt>
                      <c:pt idx="4215">
                        <c:v>21.000244140625</c:v>
                      </c:pt>
                      <c:pt idx="4216">
                        <c:v>21.000244140625</c:v>
                      </c:pt>
                      <c:pt idx="4217">
                        <c:v>20.900146484375</c:v>
                      </c:pt>
                      <c:pt idx="4218">
                        <c:v>21.000244140625</c:v>
                      </c:pt>
                      <c:pt idx="4219">
                        <c:v>21.000244140625</c:v>
                      </c:pt>
                      <c:pt idx="4220">
                        <c:v>21.000244140625</c:v>
                      </c:pt>
                      <c:pt idx="4221">
                        <c:v>21.000244140625</c:v>
                      </c:pt>
                      <c:pt idx="4222">
                        <c:v>21.000244140625</c:v>
                      </c:pt>
                      <c:pt idx="4223">
                        <c:v>21.10009765625</c:v>
                      </c:pt>
                      <c:pt idx="4224">
                        <c:v>21.10009765625</c:v>
                      </c:pt>
                      <c:pt idx="4225">
                        <c:v>21.000244140625</c:v>
                      </c:pt>
                      <c:pt idx="4226">
                        <c:v>21.000244140625</c:v>
                      </c:pt>
                      <c:pt idx="4227">
                        <c:v>21.000244140625</c:v>
                      </c:pt>
                      <c:pt idx="4228">
                        <c:v>21.000244140625</c:v>
                      </c:pt>
                      <c:pt idx="4229">
                        <c:v>21.10009765625</c:v>
                      </c:pt>
                      <c:pt idx="4230">
                        <c:v>21.000244140625</c:v>
                      </c:pt>
                      <c:pt idx="4231">
                        <c:v>21.000244140625</c:v>
                      </c:pt>
                      <c:pt idx="4232">
                        <c:v>21.000244140625</c:v>
                      </c:pt>
                      <c:pt idx="4233">
                        <c:v>21.000244140625</c:v>
                      </c:pt>
                      <c:pt idx="4234">
                        <c:v>21.000244140625</c:v>
                      </c:pt>
                      <c:pt idx="4235">
                        <c:v>21.000244140625</c:v>
                      </c:pt>
                      <c:pt idx="4236">
                        <c:v>21.000244140625</c:v>
                      </c:pt>
                      <c:pt idx="4237">
                        <c:v>21.000244140625</c:v>
                      </c:pt>
                      <c:pt idx="4238">
                        <c:v>21.10009765625</c:v>
                      </c:pt>
                      <c:pt idx="4239">
                        <c:v>21.10009765625</c:v>
                      </c:pt>
                      <c:pt idx="4240">
                        <c:v>21.10009765625</c:v>
                      </c:pt>
                      <c:pt idx="4241">
                        <c:v>21.10009765625</c:v>
                      </c:pt>
                      <c:pt idx="4242">
                        <c:v>21.10009765625</c:v>
                      </c:pt>
                      <c:pt idx="4243">
                        <c:v>21.000244140625</c:v>
                      </c:pt>
                      <c:pt idx="4244">
                        <c:v>21.10009765625</c:v>
                      </c:pt>
                      <c:pt idx="4245">
                        <c:v>21.000244140625</c:v>
                      </c:pt>
                      <c:pt idx="4246">
                        <c:v>21.10009765625</c:v>
                      </c:pt>
                      <c:pt idx="4247">
                        <c:v>21.000244140625</c:v>
                      </c:pt>
                      <c:pt idx="4248">
                        <c:v>21.10009765625</c:v>
                      </c:pt>
                      <c:pt idx="4249">
                        <c:v>21.000244140625</c:v>
                      </c:pt>
                      <c:pt idx="4250">
                        <c:v>21.000244140625</c:v>
                      </c:pt>
                      <c:pt idx="4251">
                        <c:v>21.10009765625</c:v>
                      </c:pt>
                      <c:pt idx="4252">
                        <c:v>21.000244140625</c:v>
                      </c:pt>
                      <c:pt idx="4253">
                        <c:v>21.000244140625</c:v>
                      </c:pt>
                      <c:pt idx="4254">
                        <c:v>21.000244140625</c:v>
                      </c:pt>
                      <c:pt idx="4255">
                        <c:v>21.000244140625</c:v>
                      </c:pt>
                      <c:pt idx="4256">
                        <c:v>21.000244140625</c:v>
                      </c:pt>
                      <c:pt idx="4257">
                        <c:v>21.000244140625</c:v>
                      </c:pt>
                      <c:pt idx="4258">
                        <c:v>21.000244140625</c:v>
                      </c:pt>
                      <c:pt idx="4259">
                        <c:v>21.000244140625</c:v>
                      </c:pt>
                      <c:pt idx="4260">
                        <c:v>21.000244140625</c:v>
                      </c:pt>
                      <c:pt idx="4261">
                        <c:v>21.000244140625</c:v>
                      </c:pt>
                      <c:pt idx="4262">
                        <c:v>21.000244140625</c:v>
                      </c:pt>
                      <c:pt idx="4263">
                        <c:v>21.000244140625</c:v>
                      </c:pt>
                      <c:pt idx="4264">
                        <c:v>21.000244140625</c:v>
                      </c:pt>
                      <c:pt idx="4265">
                        <c:v>21.000244140625</c:v>
                      </c:pt>
                      <c:pt idx="4266">
                        <c:v>21.000244140625</c:v>
                      </c:pt>
                      <c:pt idx="4267">
                        <c:v>21.000244140625</c:v>
                      </c:pt>
                      <c:pt idx="4268">
                        <c:v>21.000244140625</c:v>
                      </c:pt>
                      <c:pt idx="4269">
                        <c:v>21.000244140625</c:v>
                      </c:pt>
                      <c:pt idx="4270">
                        <c:v>21.000244140625</c:v>
                      </c:pt>
                      <c:pt idx="4271">
                        <c:v>21.000244140625</c:v>
                      </c:pt>
                      <c:pt idx="4272">
                        <c:v>21.000244140625</c:v>
                      </c:pt>
                      <c:pt idx="4273">
                        <c:v>21.000244140625</c:v>
                      </c:pt>
                      <c:pt idx="4274">
                        <c:v>21.000244140625</c:v>
                      </c:pt>
                      <c:pt idx="4275">
                        <c:v>21.000244140625</c:v>
                      </c:pt>
                      <c:pt idx="4276">
                        <c:v>21.000244140625</c:v>
                      </c:pt>
                      <c:pt idx="4277">
                        <c:v>21.000244140625</c:v>
                      </c:pt>
                      <c:pt idx="4278">
                        <c:v>21.000244140625</c:v>
                      </c:pt>
                      <c:pt idx="4279">
                        <c:v>21.000244140625</c:v>
                      </c:pt>
                      <c:pt idx="4280">
                        <c:v>21.000244140625</c:v>
                      </c:pt>
                      <c:pt idx="4281">
                        <c:v>21.000244140625</c:v>
                      </c:pt>
                      <c:pt idx="4282">
                        <c:v>21.000244140625</c:v>
                      </c:pt>
                      <c:pt idx="4283">
                        <c:v>21.000244140625</c:v>
                      </c:pt>
                      <c:pt idx="4284">
                        <c:v>20.900146484375</c:v>
                      </c:pt>
                      <c:pt idx="4285">
                        <c:v>21.000244140625</c:v>
                      </c:pt>
                      <c:pt idx="4286">
                        <c:v>21.000244140625</c:v>
                      </c:pt>
                      <c:pt idx="4287">
                        <c:v>21.000244140625</c:v>
                      </c:pt>
                      <c:pt idx="4288">
                        <c:v>21.000244140625</c:v>
                      </c:pt>
                      <c:pt idx="4289">
                        <c:v>21.000244140625</c:v>
                      </c:pt>
                      <c:pt idx="4290">
                        <c:v>21.000244140625</c:v>
                      </c:pt>
                      <c:pt idx="4291">
                        <c:v>21.000244140625</c:v>
                      </c:pt>
                      <c:pt idx="4292">
                        <c:v>21.000244140625</c:v>
                      </c:pt>
                      <c:pt idx="4293">
                        <c:v>21.000244140625</c:v>
                      </c:pt>
                      <c:pt idx="4294">
                        <c:v>21.000244140625</c:v>
                      </c:pt>
                      <c:pt idx="4295">
                        <c:v>21.000244140625</c:v>
                      </c:pt>
                      <c:pt idx="4296">
                        <c:v>21.000244140625</c:v>
                      </c:pt>
                      <c:pt idx="4297">
                        <c:v>21.000244140625</c:v>
                      </c:pt>
                      <c:pt idx="4298">
                        <c:v>20.900146484375</c:v>
                      </c:pt>
                      <c:pt idx="4299">
                        <c:v>21.000244140625</c:v>
                      </c:pt>
                      <c:pt idx="4300">
                        <c:v>21.000244140625</c:v>
                      </c:pt>
                      <c:pt idx="4301">
                        <c:v>21.000244140625</c:v>
                      </c:pt>
                      <c:pt idx="4302">
                        <c:v>21.000244140625</c:v>
                      </c:pt>
                      <c:pt idx="4303">
                        <c:v>21.000244140625</c:v>
                      </c:pt>
                      <c:pt idx="4304">
                        <c:v>20.900146484375</c:v>
                      </c:pt>
                      <c:pt idx="4305">
                        <c:v>20.900146484375</c:v>
                      </c:pt>
                      <c:pt idx="4306">
                        <c:v>20.900146484375</c:v>
                      </c:pt>
                      <c:pt idx="4307">
                        <c:v>20.900146484375</c:v>
                      </c:pt>
                      <c:pt idx="4308">
                        <c:v>21.000244140625</c:v>
                      </c:pt>
                      <c:pt idx="4309">
                        <c:v>20.900146484375</c:v>
                      </c:pt>
                      <c:pt idx="4310">
                        <c:v>21.000244140625</c:v>
                      </c:pt>
                      <c:pt idx="4311">
                        <c:v>21.000244140625</c:v>
                      </c:pt>
                      <c:pt idx="4312">
                        <c:v>21.000244140625</c:v>
                      </c:pt>
                      <c:pt idx="4313">
                        <c:v>21.000244140625</c:v>
                      </c:pt>
                      <c:pt idx="4314">
                        <c:v>21.000244140625</c:v>
                      </c:pt>
                      <c:pt idx="4315">
                        <c:v>21.000244140625</c:v>
                      </c:pt>
                      <c:pt idx="4316">
                        <c:v>21.000244140625</c:v>
                      </c:pt>
                      <c:pt idx="4317">
                        <c:v>21.10009765625</c:v>
                      </c:pt>
                      <c:pt idx="4318">
                        <c:v>21.000244140625</c:v>
                      </c:pt>
                      <c:pt idx="4319">
                        <c:v>21.000244140625</c:v>
                      </c:pt>
                      <c:pt idx="4320">
                        <c:v>21.10009765625</c:v>
                      </c:pt>
                      <c:pt idx="4321">
                        <c:v>21.000244140625</c:v>
                      </c:pt>
                      <c:pt idx="4322">
                        <c:v>20.900146484375</c:v>
                      </c:pt>
                      <c:pt idx="4323">
                        <c:v>20.900146484375</c:v>
                      </c:pt>
                      <c:pt idx="4324">
                        <c:v>20.900146484375</c:v>
                      </c:pt>
                      <c:pt idx="4325">
                        <c:v>20.900146484375</c:v>
                      </c:pt>
                      <c:pt idx="4326">
                        <c:v>20.900146484375</c:v>
                      </c:pt>
                      <c:pt idx="4327">
                        <c:v>20.900146484375</c:v>
                      </c:pt>
                      <c:pt idx="4328">
                        <c:v>21.000244140625</c:v>
                      </c:pt>
                      <c:pt idx="4329">
                        <c:v>21.000244140625</c:v>
                      </c:pt>
                      <c:pt idx="4330">
                        <c:v>21.000244140625</c:v>
                      </c:pt>
                      <c:pt idx="4331">
                        <c:v>21.000244140625</c:v>
                      </c:pt>
                      <c:pt idx="4332">
                        <c:v>21.000244140625</c:v>
                      </c:pt>
                      <c:pt idx="4333">
                        <c:v>21.000244140625</c:v>
                      </c:pt>
                      <c:pt idx="4334">
                        <c:v>21.000244140625</c:v>
                      </c:pt>
                      <c:pt idx="4335">
                        <c:v>21.000244140625</c:v>
                      </c:pt>
                      <c:pt idx="4336">
                        <c:v>21.000244140625</c:v>
                      </c:pt>
                      <c:pt idx="4337">
                        <c:v>21.000244140625</c:v>
                      </c:pt>
                      <c:pt idx="4338">
                        <c:v>21.000244140625</c:v>
                      </c:pt>
                      <c:pt idx="4339">
                        <c:v>21.000244140625</c:v>
                      </c:pt>
                      <c:pt idx="4340">
                        <c:v>21.10009765625</c:v>
                      </c:pt>
                      <c:pt idx="4341">
                        <c:v>21.10009765625</c:v>
                      </c:pt>
                      <c:pt idx="4342">
                        <c:v>21.10009765625</c:v>
                      </c:pt>
                      <c:pt idx="4343">
                        <c:v>21.10009765625</c:v>
                      </c:pt>
                      <c:pt idx="4344">
                        <c:v>21.2001953125</c:v>
                      </c:pt>
                      <c:pt idx="4345">
                        <c:v>21.10009765625</c:v>
                      </c:pt>
                      <c:pt idx="4346">
                        <c:v>21.10009765625</c:v>
                      </c:pt>
                      <c:pt idx="4347">
                        <c:v>21.10009765625</c:v>
                      </c:pt>
                      <c:pt idx="4348">
                        <c:v>21.10009765625</c:v>
                      </c:pt>
                      <c:pt idx="4349">
                        <c:v>21.2001953125</c:v>
                      </c:pt>
                      <c:pt idx="4350">
                        <c:v>21.10009765625</c:v>
                      </c:pt>
                      <c:pt idx="4351">
                        <c:v>21.10009765625</c:v>
                      </c:pt>
                      <c:pt idx="4352">
                        <c:v>21.10009765625</c:v>
                      </c:pt>
                      <c:pt idx="4353">
                        <c:v>21.000244140625</c:v>
                      </c:pt>
                      <c:pt idx="4354">
                        <c:v>21.000244140625</c:v>
                      </c:pt>
                      <c:pt idx="4355">
                        <c:v>21.000244140625</c:v>
                      </c:pt>
                      <c:pt idx="4356">
                        <c:v>21.000244140625</c:v>
                      </c:pt>
                      <c:pt idx="4357">
                        <c:v>21.000244140625</c:v>
                      </c:pt>
                      <c:pt idx="4358">
                        <c:v>21.10009765625</c:v>
                      </c:pt>
                      <c:pt idx="4359">
                        <c:v>21.10009765625</c:v>
                      </c:pt>
                      <c:pt idx="4360">
                        <c:v>21.000244140625</c:v>
                      </c:pt>
                      <c:pt idx="4361">
                        <c:v>21.000244140625</c:v>
                      </c:pt>
                      <c:pt idx="4362">
                        <c:v>21.10009765625</c:v>
                      </c:pt>
                      <c:pt idx="4363">
                        <c:v>21.000244140625</c:v>
                      </c:pt>
                      <c:pt idx="4364">
                        <c:v>21.000244140625</c:v>
                      </c:pt>
                      <c:pt idx="4365">
                        <c:v>20.900146484375</c:v>
                      </c:pt>
                      <c:pt idx="4366">
                        <c:v>21.000244140625</c:v>
                      </c:pt>
                      <c:pt idx="4367">
                        <c:v>20.900146484375</c:v>
                      </c:pt>
                      <c:pt idx="4368">
                        <c:v>21.000244140625</c:v>
                      </c:pt>
                      <c:pt idx="4369">
                        <c:v>21.000244140625</c:v>
                      </c:pt>
                      <c:pt idx="4370">
                        <c:v>21.10009765625</c:v>
                      </c:pt>
                      <c:pt idx="4371">
                        <c:v>21.10009765625</c:v>
                      </c:pt>
                      <c:pt idx="4372">
                        <c:v>21.000244140625</c:v>
                      </c:pt>
                      <c:pt idx="4373">
                        <c:v>21.10009765625</c:v>
                      </c:pt>
                      <c:pt idx="4374">
                        <c:v>21.10009765625</c:v>
                      </c:pt>
                      <c:pt idx="4375">
                        <c:v>21.10009765625</c:v>
                      </c:pt>
                      <c:pt idx="4376">
                        <c:v>21.10009765625</c:v>
                      </c:pt>
                      <c:pt idx="4377">
                        <c:v>21.000244140625</c:v>
                      </c:pt>
                      <c:pt idx="4378">
                        <c:v>21.10009765625</c:v>
                      </c:pt>
                      <c:pt idx="4379">
                        <c:v>21.000244140625</c:v>
                      </c:pt>
                      <c:pt idx="4380">
                        <c:v>21.000244140625</c:v>
                      </c:pt>
                      <c:pt idx="4381">
                        <c:v>21.10009765625</c:v>
                      </c:pt>
                      <c:pt idx="4382">
                        <c:v>21.000244140625</c:v>
                      </c:pt>
                      <c:pt idx="4383">
                        <c:v>21.000244140625</c:v>
                      </c:pt>
                      <c:pt idx="4384">
                        <c:v>21.10009765625</c:v>
                      </c:pt>
                      <c:pt idx="4385">
                        <c:v>21.000244140625</c:v>
                      </c:pt>
                      <c:pt idx="4386">
                        <c:v>21.000244140625</c:v>
                      </c:pt>
                      <c:pt idx="4387">
                        <c:v>21.000244140625</c:v>
                      </c:pt>
                      <c:pt idx="4388">
                        <c:v>21.10009765625</c:v>
                      </c:pt>
                      <c:pt idx="4389">
                        <c:v>21.10009765625</c:v>
                      </c:pt>
                      <c:pt idx="4390">
                        <c:v>21.10009765625</c:v>
                      </c:pt>
                      <c:pt idx="4391">
                        <c:v>21.10009765625</c:v>
                      </c:pt>
                      <c:pt idx="4392">
                        <c:v>21.10009765625</c:v>
                      </c:pt>
                      <c:pt idx="4393">
                        <c:v>21.10009765625</c:v>
                      </c:pt>
                      <c:pt idx="4394">
                        <c:v>21.10009765625</c:v>
                      </c:pt>
                      <c:pt idx="4395">
                        <c:v>21.10009765625</c:v>
                      </c:pt>
                      <c:pt idx="4396">
                        <c:v>21.10009765625</c:v>
                      </c:pt>
                      <c:pt idx="4397">
                        <c:v>21.10009765625</c:v>
                      </c:pt>
                      <c:pt idx="4398">
                        <c:v>21.10009765625</c:v>
                      </c:pt>
                      <c:pt idx="4399">
                        <c:v>21.10009765625</c:v>
                      </c:pt>
                      <c:pt idx="4400">
                        <c:v>21.000244140625</c:v>
                      </c:pt>
                      <c:pt idx="4401">
                        <c:v>21.000244140625</c:v>
                      </c:pt>
                      <c:pt idx="4402">
                        <c:v>21.000244140625</c:v>
                      </c:pt>
                      <c:pt idx="4403">
                        <c:v>21.000244140625</c:v>
                      </c:pt>
                      <c:pt idx="4404">
                        <c:v>21.000244140625</c:v>
                      </c:pt>
                      <c:pt idx="4405">
                        <c:v>21.000244140625</c:v>
                      </c:pt>
                      <c:pt idx="4406">
                        <c:v>21.000244140625</c:v>
                      </c:pt>
                      <c:pt idx="4407">
                        <c:v>21.000244140625</c:v>
                      </c:pt>
                      <c:pt idx="4408">
                        <c:v>21.000244140625</c:v>
                      </c:pt>
                      <c:pt idx="4409">
                        <c:v>21.000244140625</c:v>
                      </c:pt>
                      <c:pt idx="4410">
                        <c:v>21.000244140625</c:v>
                      </c:pt>
                      <c:pt idx="4411">
                        <c:v>21.000244140625</c:v>
                      </c:pt>
                      <c:pt idx="4412">
                        <c:v>21.000244140625</c:v>
                      </c:pt>
                      <c:pt idx="4413">
                        <c:v>21.000244140625</c:v>
                      </c:pt>
                      <c:pt idx="4414">
                        <c:v>21.000244140625</c:v>
                      </c:pt>
                      <c:pt idx="4415">
                        <c:v>21.000244140625</c:v>
                      </c:pt>
                      <c:pt idx="4416">
                        <c:v>21.000244140625</c:v>
                      </c:pt>
                      <c:pt idx="4417">
                        <c:v>21.000244140625</c:v>
                      </c:pt>
                      <c:pt idx="4418">
                        <c:v>20.900146484375</c:v>
                      </c:pt>
                      <c:pt idx="4419">
                        <c:v>21.000244140625</c:v>
                      </c:pt>
                      <c:pt idx="4420">
                        <c:v>21.000244140625</c:v>
                      </c:pt>
                      <c:pt idx="4421">
                        <c:v>21.000244140625</c:v>
                      </c:pt>
                      <c:pt idx="4422">
                        <c:v>21.000244140625</c:v>
                      </c:pt>
                      <c:pt idx="4423">
                        <c:v>21.000244140625</c:v>
                      </c:pt>
                      <c:pt idx="4424">
                        <c:v>21.000244140625</c:v>
                      </c:pt>
                      <c:pt idx="4425">
                        <c:v>21.000244140625</c:v>
                      </c:pt>
                      <c:pt idx="4426">
                        <c:v>21.10009765625</c:v>
                      </c:pt>
                      <c:pt idx="4427">
                        <c:v>21.000244140625</c:v>
                      </c:pt>
                      <c:pt idx="4428">
                        <c:v>21.000244140625</c:v>
                      </c:pt>
                      <c:pt idx="4429">
                        <c:v>21.000244140625</c:v>
                      </c:pt>
                      <c:pt idx="4430">
                        <c:v>21.000244140625</c:v>
                      </c:pt>
                      <c:pt idx="4431">
                        <c:v>21.10009765625</c:v>
                      </c:pt>
                      <c:pt idx="4432">
                        <c:v>21.000244140625</c:v>
                      </c:pt>
                      <c:pt idx="4433">
                        <c:v>21.10009765625</c:v>
                      </c:pt>
                      <c:pt idx="4434">
                        <c:v>21.10009765625</c:v>
                      </c:pt>
                      <c:pt idx="4435">
                        <c:v>21.10009765625</c:v>
                      </c:pt>
                      <c:pt idx="4436">
                        <c:v>21.000244140625</c:v>
                      </c:pt>
                      <c:pt idx="4437">
                        <c:v>21.000244140625</c:v>
                      </c:pt>
                      <c:pt idx="4438">
                        <c:v>20.900146484375</c:v>
                      </c:pt>
                      <c:pt idx="4439">
                        <c:v>20.900146484375</c:v>
                      </c:pt>
                      <c:pt idx="4440">
                        <c:v>20.900146484375</c:v>
                      </c:pt>
                      <c:pt idx="4441">
                        <c:v>20.900146484375</c:v>
                      </c:pt>
                      <c:pt idx="4442">
                        <c:v>21.10009765625</c:v>
                      </c:pt>
                      <c:pt idx="4443">
                        <c:v>21.10009765625</c:v>
                      </c:pt>
                      <c:pt idx="4444">
                        <c:v>21.10009765625</c:v>
                      </c:pt>
                      <c:pt idx="4445">
                        <c:v>21.10009765625</c:v>
                      </c:pt>
                      <c:pt idx="4446">
                        <c:v>21.10009765625</c:v>
                      </c:pt>
                      <c:pt idx="4447">
                        <c:v>21.10009765625</c:v>
                      </c:pt>
                      <c:pt idx="4448">
                        <c:v>21.000244140625</c:v>
                      </c:pt>
                      <c:pt idx="4449">
                        <c:v>21.10009765625</c:v>
                      </c:pt>
                      <c:pt idx="4450">
                        <c:v>21.000244140625</c:v>
                      </c:pt>
                      <c:pt idx="4451">
                        <c:v>21.10009765625</c:v>
                      </c:pt>
                      <c:pt idx="4452">
                        <c:v>21.000244140625</c:v>
                      </c:pt>
                      <c:pt idx="4453">
                        <c:v>21.10009765625</c:v>
                      </c:pt>
                      <c:pt idx="4454">
                        <c:v>21.000244140625</c:v>
                      </c:pt>
                      <c:pt idx="4455">
                        <c:v>21.000244140625</c:v>
                      </c:pt>
                      <c:pt idx="4456">
                        <c:v>21.10009765625</c:v>
                      </c:pt>
                      <c:pt idx="4457">
                        <c:v>21.000244140625</c:v>
                      </c:pt>
                      <c:pt idx="4458">
                        <c:v>21.000244140625</c:v>
                      </c:pt>
                      <c:pt idx="4459">
                        <c:v>21.000244140625</c:v>
                      </c:pt>
                      <c:pt idx="4460">
                        <c:v>21.10009765625</c:v>
                      </c:pt>
                      <c:pt idx="4461">
                        <c:v>21.10009765625</c:v>
                      </c:pt>
                      <c:pt idx="4462">
                        <c:v>21.10009765625</c:v>
                      </c:pt>
                      <c:pt idx="4463">
                        <c:v>21.10009765625</c:v>
                      </c:pt>
                      <c:pt idx="4464">
                        <c:v>21.10009765625</c:v>
                      </c:pt>
                      <c:pt idx="4465">
                        <c:v>21.10009765625</c:v>
                      </c:pt>
                      <c:pt idx="4466">
                        <c:v>20.900146484375</c:v>
                      </c:pt>
                      <c:pt idx="4467">
                        <c:v>21.000244140625</c:v>
                      </c:pt>
                      <c:pt idx="4468">
                        <c:v>21.000244140625</c:v>
                      </c:pt>
                      <c:pt idx="4469">
                        <c:v>21.000244140625</c:v>
                      </c:pt>
                      <c:pt idx="4470">
                        <c:v>20.900146484375</c:v>
                      </c:pt>
                      <c:pt idx="4471">
                        <c:v>20.900146484375</c:v>
                      </c:pt>
                      <c:pt idx="4472">
                        <c:v>21.000244140625</c:v>
                      </c:pt>
                      <c:pt idx="4473">
                        <c:v>20.900146484375</c:v>
                      </c:pt>
                      <c:pt idx="4474">
                        <c:v>21.000244140625</c:v>
                      </c:pt>
                      <c:pt idx="4475">
                        <c:v>20.900146484375</c:v>
                      </c:pt>
                      <c:pt idx="4476">
                        <c:v>20.900146484375</c:v>
                      </c:pt>
                      <c:pt idx="4477">
                        <c:v>20.900146484375</c:v>
                      </c:pt>
                      <c:pt idx="4478">
                        <c:v>21.300048828125</c:v>
                      </c:pt>
                      <c:pt idx="4479">
                        <c:v>21.2001953125</c:v>
                      </c:pt>
                      <c:pt idx="4480">
                        <c:v>21.300048828125</c:v>
                      </c:pt>
                      <c:pt idx="4481">
                        <c:v>21.2001953125</c:v>
                      </c:pt>
                      <c:pt idx="4482">
                        <c:v>21.300048828125</c:v>
                      </c:pt>
                      <c:pt idx="4483">
                        <c:v>21.300048828125</c:v>
                      </c:pt>
                      <c:pt idx="4484">
                        <c:v>21.000244140625</c:v>
                      </c:pt>
                      <c:pt idx="4485">
                        <c:v>21.000244140625</c:v>
                      </c:pt>
                      <c:pt idx="4486">
                        <c:v>21.000244140625</c:v>
                      </c:pt>
                      <c:pt idx="4487">
                        <c:v>20.900146484375</c:v>
                      </c:pt>
                      <c:pt idx="4488">
                        <c:v>21.000244140625</c:v>
                      </c:pt>
                      <c:pt idx="4489">
                        <c:v>20.900146484375</c:v>
                      </c:pt>
                      <c:pt idx="4490">
                        <c:v>21.000244140625</c:v>
                      </c:pt>
                      <c:pt idx="4491">
                        <c:v>21.000244140625</c:v>
                      </c:pt>
                      <c:pt idx="4492">
                        <c:v>21.000244140625</c:v>
                      </c:pt>
                      <c:pt idx="4493">
                        <c:v>21.000244140625</c:v>
                      </c:pt>
                      <c:pt idx="4494">
                        <c:v>21.000244140625</c:v>
                      </c:pt>
                      <c:pt idx="4495">
                        <c:v>21.000244140625</c:v>
                      </c:pt>
                      <c:pt idx="4496">
                        <c:v>21.000244140625</c:v>
                      </c:pt>
                      <c:pt idx="4497">
                        <c:v>21.000244140625</c:v>
                      </c:pt>
                      <c:pt idx="4498">
                        <c:v>21.000244140625</c:v>
                      </c:pt>
                      <c:pt idx="4499">
                        <c:v>21.000244140625</c:v>
                      </c:pt>
                      <c:pt idx="4500">
                        <c:v>21.000244140625</c:v>
                      </c:pt>
                      <c:pt idx="4501">
                        <c:v>21.000244140625</c:v>
                      </c:pt>
                      <c:pt idx="4502">
                        <c:v>21.000244140625</c:v>
                      </c:pt>
                      <c:pt idx="4503">
                        <c:v>21.000244140625</c:v>
                      </c:pt>
                      <c:pt idx="4504">
                        <c:v>21.000244140625</c:v>
                      </c:pt>
                      <c:pt idx="4505">
                        <c:v>21.000244140625</c:v>
                      </c:pt>
                      <c:pt idx="4506">
                        <c:v>20.900146484375</c:v>
                      </c:pt>
                      <c:pt idx="4507">
                        <c:v>21.000244140625</c:v>
                      </c:pt>
                      <c:pt idx="4508">
                        <c:v>21.000244140625</c:v>
                      </c:pt>
                      <c:pt idx="4509">
                        <c:v>21.000244140625</c:v>
                      </c:pt>
                      <c:pt idx="4510">
                        <c:v>21.000244140625</c:v>
                      </c:pt>
                      <c:pt idx="4511">
                        <c:v>21.000244140625</c:v>
                      </c:pt>
                      <c:pt idx="4512">
                        <c:v>21.000244140625</c:v>
                      </c:pt>
                      <c:pt idx="4513">
                        <c:v>21.000244140625</c:v>
                      </c:pt>
                      <c:pt idx="4514">
                        <c:v>21.000244140625</c:v>
                      </c:pt>
                      <c:pt idx="4515">
                        <c:v>21.10009765625</c:v>
                      </c:pt>
                      <c:pt idx="4516">
                        <c:v>21.10009765625</c:v>
                      </c:pt>
                      <c:pt idx="4517">
                        <c:v>21.10009765625</c:v>
                      </c:pt>
                      <c:pt idx="4518">
                        <c:v>21.10009765625</c:v>
                      </c:pt>
                      <c:pt idx="4519">
                        <c:v>21.000244140625</c:v>
                      </c:pt>
                      <c:pt idx="4520">
                        <c:v>21.10009765625</c:v>
                      </c:pt>
                      <c:pt idx="4521">
                        <c:v>21.2001953125</c:v>
                      </c:pt>
                      <c:pt idx="4522">
                        <c:v>21.2001953125</c:v>
                      </c:pt>
                      <c:pt idx="4523">
                        <c:v>21.2001953125</c:v>
                      </c:pt>
                      <c:pt idx="4524">
                        <c:v>21.10009765625</c:v>
                      </c:pt>
                      <c:pt idx="4525">
                        <c:v>21.10009765625</c:v>
                      </c:pt>
                      <c:pt idx="4526">
                        <c:v>21.000244140625</c:v>
                      </c:pt>
                      <c:pt idx="4527">
                        <c:v>21.10009765625</c:v>
                      </c:pt>
                      <c:pt idx="4528">
                        <c:v>21.000244140625</c:v>
                      </c:pt>
                      <c:pt idx="4529">
                        <c:v>21.10009765625</c:v>
                      </c:pt>
                      <c:pt idx="4530">
                        <c:v>21.10009765625</c:v>
                      </c:pt>
                      <c:pt idx="4531">
                        <c:v>21.10009765625</c:v>
                      </c:pt>
                      <c:pt idx="4532">
                        <c:v>21.10009765625</c:v>
                      </c:pt>
                      <c:pt idx="4533">
                        <c:v>21.000244140625</c:v>
                      </c:pt>
                      <c:pt idx="4534">
                        <c:v>21.10009765625</c:v>
                      </c:pt>
                      <c:pt idx="4535">
                        <c:v>21.10009765625</c:v>
                      </c:pt>
                      <c:pt idx="4536">
                        <c:v>21.10009765625</c:v>
                      </c:pt>
                      <c:pt idx="4537">
                        <c:v>21.10009765625</c:v>
                      </c:pt>
                      <c:pt idx="4538">
                        <c:v>21.10009765625</c:v>
                      </c:pt>
                      <c:pt idx="4539">
                        <c:v>21.10009765625</c:v>
                      </c:pt>
                      <c:pt idx="4540">
                        <c:v>21.10009765625</c:v>
                      </c:pt>
                      <c:pt idx="4541">
                        <c:v>21.10009765625</c:v>
                      </c:pt>
                      <c:pt idx="4542">
                        <c:v>21.10009765625</c:v>
                      </c:pt>
                      <c:pt idx="4543">
                        <c:v>21.10009765625</c:v>
                      </c:pt>
                      <c:pt idx="4544">
                        <c:v>21.10009765625</c:v>
                      </c:pt>
                      <c:pt idx="4545">
                        <c:v>21.2001953125</c:v>
                      </c:pt>
                      <c:pt idx="4546">
                        <c:v>21.10009765625</c:v>
                      </c:pt>
                      <c:pt idx="4547">
                        <c:v>21.10009765625</c:v>
                      </c:pt>
                      <c:pt idx="4548">
                        <c:v>21.10009765625</c:v>
                      </c:pt>
                      <c:pt idx="4549">
                        <c:v>21.10009765625</c:v>
                      </c:pt>
                      <c:pt idx="4550">
                        <c:v>21.2001953125</c:v>
                      </c:pt>
                      <c:pt idx="4551">
                        <c:v>21.10009765625</c:v>
                      </c:pt>
                      <c:pt idx="4552">
                        <c:v>21.000244140625</c:v>
                      </c:pt>
                      <c:pt idx="4553">
                        <c:v>21.10009765625</c:v>
                      </c:pt>
                      <c:pt idx="4554">
                        <c:v>21.000244140625</c:v>
                      </c:pt>
                      <c:pt idx="4555">
                        <c:v>21.000244140625</c:v>
                      </c:pt>
                      <c:pt idx="4556">
                        <c:v>21.000244140625</c:v>
                      </c:pt>
                      <c:pt idx="4557">
                        <c:v>21.000244140625</c:v>
                      </c:pt>
                      <c:pt idx="4558">
                        <c:v>21.000244140625</c:v>
                      </c:pt>
                      <c:pt idx="4559">
                        <c:v>21.000244140625</c:v>
                      </c:pt>
                      <c:pt idx="4560">
                        <c:v>21.000244140625</c:v>
                      </c:pt>
                      <c:pt idx="4561">
                        <c:v>21.10009765625</c:v>
                      </c:pt>
                      <c:pt idx="4562">
                        <c:v>20.800048828125</c:v>
                      </c:pt>
                      <c:pt idx="4563">
                        <c:v>20.800048828125</c:v>
                      </c:pt>
                      <c:pt idx="4564">
                        <c:v>20.800048828125</c:v>
                      </c:pt>
                      <c:pt idx="4565">
                        <c:v>20.800048828125</c:v>
                      </c:pt>
                      <c:pt idx="4566">
                        <c:v>20.800048828125</c:v>
                      </c:pt>
                      <c:pt idx="4567">
                        <c:v>20.800048828125</c:v>
                      </c:pt>
                      <c:pt idx="4568">
                        <c:v>20.7001953125</c:v>
                      </c:pt>
                      <c:pt idx="4569">
                        <c:v>21.000244140625</c:v>
                      </c:pt>
                      <c:pt idx="4570">
                        <c:v>21.000244140625</c:v>
                      </c:pt>
                      <c:pt idx="4571">
                        <c:v>20.900146484375</c:v>
                      </c:pt>
                      <c:pt idx="4572">
                        <c:v>21.000244140625</c:v>
                      </c:pt>
                      <c:pt idx="4573">
                        <c:v>21.000244140625</c:v>
                      </c:pt>
                      <c:pt idx="4574">
                        <c:v>21.000244140625</c:v>
                      </c:pt>
                      <c:pt idx="4575">
                        <c:v>21.10009765625</c:v>
                      </c:pt>
                      <c:pt idx="4576">
                        <c:v>21.000244140625</c:v>
                      </c:pt>
                      <c:pt idx="4577">
                        <c:v>21.10009765625</c:v>
                      </c:pt>
                      <c:pt idx="4578">
                        <c:v>21.000244140625</c:v>
                      </c:pt>
                      <c:pt idx="4579">
                        <c:v>21.10009765625</c:v>
                      </c:pt>
                      <c:pt idx="4580">
                        <c:v>20.900146484375</c:v>
                      </c:pt>
                      <c:pt idx="4581">
                        <c:v>21.000244140625</c:v>
                      </c:pt>
                      <c:pt idx="4582">
                        <c:v>20.900146484375</c:v>
                      </c:pt>
                      <c:pt idx="4583">
                        <c:v>20.900146484375</c:v>
                      </c:pt>
                      <c:pt idx="4584">
                        <c:v>20.900146484375</c:v>
                      </c:pt>
                      <c:pt idx="4585">
                        <c:v>20.900146484375</c:v>
                      </c:pt>
                      <c:pt idx="4586">
                        <c:v>20.900146484375</c:v>
                      </c:pt>
                      <c:pt idx="4587">
                        <c:v>21.000244140625</c:v>
                      </c:pt>
                      <c:pt idx="4588">
                        <c:v>21.000244140625</c:v>
                      </c:pt>
                      <c:pt idx="4589">
                        <c:v>21.000244140625</c:v>
                      </c:pt>
                      <c:pt idx="4590">
                        <c:v>21.000244140625</c:v>
                      </c:pt>
                      <c:pt idx="4591">
                        <c:v>21.000244140625</c:v>
                      </c:pt>
                      <c:pt idx="4592">
                        <c:v>21.000244140625</c:v>
                      </c:pt>
                      <c:pt idx="4593">
                        <c:v>21.000244140625</c:v>
                      </c:pt>
                      <c:pt idx="4594">
                        <c:v>21.000244140625</c:v>
                      </c:pt>
                      <c:pt idx="4595">
                        <c:v>21.000244140625</c:v>
                      </c:pt>
                      <c:pt idx="4596">
                        <c:v>20.900146484375</c:v>
                      </c:pt>
                      <c:pt idx="4597">
                        <c:v>20.900146484375</c:v>
                      </c:pt>
                      <c:pt idx="4598">
                        <c:v>21.000244140625</c:v>
                      </c:pt>
                      <c:pt idx="4599">
                        <c:v>21.10009765625</c:v>
                      </c:pt>
                      <c:pt idx="4600">
                        <c:v>21.10009765625</c:v>
                      </c:pt>
                      <c:pt idx="4601">
                        <c:v>21.10009765625</c:v>
                      </c:pt>
                      <c:pt idx="4602">
                        <c:v>21.10009765625</c:v>
                      </c:pt>
                      <c:pt idx="4603">
                        <c:v>21.10009765625</c:v>
                      </c:pt>
                      <c:pt idx="4604">
                        <c:v>21.10009765625</c:v>
                      </c:pt>
                      <c:pt idx="4605">
                        <c:v>21.10009765625</c:v>
                      </c:pt>
                      <c:pt idx="4606">
                        <c:v>21.10009765625</c:v>
                      </c:pt>
                      <c:pt idx="4607">
                        <c:v>21.10009765625</c:v>
                      </c:pt>
                      <c:pt idx="4608">
                        <c:v>21.000244140625</c:v>
                      </c:pt>
                      <c:pt idx="4609">
                        <c:v>21.10009765625</c:v>
                      </c:pt>
                      <c:pt idx="4610">
                        <c:v>21.10009765625</c:v>
                      </c:pt>
                      <c:pt idx="4611">
                        <c:v>21.10009765625</c:v>
                      </c:pt>
                      <c:pt idx="4612">
                        <c:v>21.10009765625</c:v>
                      </c:pt>
                      <c:pt idx="4613">
                        <c:v>21.10009765625</c:v>
                      </c:pt>
                      <c:pt idx="4614">
                        <c:v>21.2001953125</c:v>
                      </c:pt>
                      <c:pt idx="4615">
                        <c:v>21.2001953125</c:v>
                      </c:pt>
                      <c:pt idx="4616">
                        <c:v>21.10009765625</c:v>
                      </c:pt>
                      <c:pt idx="4617">
                        <c:v>21.000244140625</c:v>
                      </c:pt>
                      <c:pt idx="4618">
                        <c:v>21.000244140625</c:v>
                      </c:pt>
                      <c:pt idx="4619">
                        <c:v>21.10009765625</c:v>
                      </c:pt>
                      <c:pt idx="4620">
                        <c:v>21.000244140625</c:v>
                      </c:pt>
                      <c:pt idx="4621">
                        <c:v>21.10009765625</c:v>
                      </c:pt>
                      <c:pt idx="4622">
                        <c:v>21.000244140625</c:v>
                      </c:pt>
                      <c:pt idx="4623">
                        <c:v>21.000244140625</c:v>
                      </c:pt>
                      <c:pt idx="4624">
                        <c:v>21.000244140625</c:v>
                      </c:pt>
                      <c:pt idx="4625">
                        <c:v>21.000244140625</c:v>
                      </c:pt>
                      <c:pt idx="4626">
                        <c:v>21.000244140625</c:v>
                      </c:pt>
                      <c:pt idx="4627">
                        <c:v>21.000244140625</c:v>
                      </c:pt>
                      <c:pt idx="4628">
                        <c:v>21.000244140625</c:v>
                      </c:pt>
                      <c:pt idx="4629">
                        <c:v>21.000244140625</c:v>
                      </c:pt>
                      <c:pt idx="4630">
                        <c:v>21.000244140625</c:v>
                      </c:pt>
                      <c:pt idx="4631">
                        <c:v>21.000244140625</c:v>
                      </c:pt>
                      <c:pt idx="4632">
                        <c:v>21.000244140625</c:v>
                      </c:pt>
                      <c:pt idx="4633">
                        <c:v>21.000244140625</c:v>
                      </c:pt>
                      <c:pt idx="4634">
                        <c:v>21.000244140625</c:v>
                      </c:pt>
                      <c:pt idx="4635">
                        <c:v>21.000244140625</c:v>
                      </c:pt>
                      <c:pt idx="4636">
                        <c:v>21.000244140625</c:v>
                      </c:pt>
                      <c:pt idx="4637">
                        <c:v>21.000244140625</c:v>
                      </c:pt>
                      <c:pt idx="4638">
                        <c:v>21.10009765625</c:v>
                      </c:pt>
                      <c:pt idx="4639">
                        <c:v>21.10009765625</c:v>
                      </c:pt>
                      <c:pt idx="4640">
                        <c:v>21.10009765625</c:v>
                      </c:pt>
                      <c:pt idx="4641">
                        <c:v>20.900146484375</c:v>
                      </c:pt>
                      <c:pt idx="4642">
                        <c:v>20.900146484375</c:v>
                      </c:pt>
                      <c:pt idx="4643">
                        <c:v>20.900146484375</c:v>
                      </c:pt>
                      <c:pt idx="4644">
                        <c:v>20.900146484375</c:v>
                      </c:pt>
                      <c:pt idx="4645">
                        <c:v>20.900146484375</c:v>
                      </c:pt>
                      <c:pt idx="4646">
                        <c:v>20.900146484375</c:v>
                      </c:pt>
                      <c:pt idx="4647">
                        <c:v>21.10009765625</c:v>
                      </c:pt>
                      <c:pt idx="4648">
                        <c:v>21.000244140625</c:v>
                      </c:pt>
                      <c:pt idx="4649">
                        <c:v>21.000244140625</c:v>
                      </c:pt>
                      <c:pt idx="4650">
                        <c:v>21.10009765625</c:v>
                      </c:pt>
                      <c:pt idx="4651">
                        <c:v>21.000244140625</c:v>
                      </c:pt>
                      <c:pt idx="4652">
                        <c:v>21.10009765625</c:v>
                      </c:pt>
                      <c:pt idx="4653">
                        <c:v>21.000244140625</c:v>
                      </c:pt>
                      <c:pt idx="4654">
                        <c:v>21.000244140625</c:v>
                      </c:pt>
                      <c:pt idx="4655">
                        <c:v>21.000244140625</c:v>
                      </c:pt>
                      <c:pt idx="4656">
                        <c:v>21.000244140625</c:v>
                      </c:pt>
                      <c:pt idx="4657">
                        <c:v>21.000244140625</c:v>
                      </c:pt>
                      <c:pt idx="4658">
                        <c:v>21.000244140625</c:v>
                      </c:pt>
                      <c:pt idx="4659">
                        <c:v>21.000244140625</c:v>
                      </c:pt>
                      <c:pt idx="4660">
                        <c:v>21.10009765625</c:v>
                      </c:pt>
                      <c:pt idx="4661">
                        <c:v>21.000244140625</c:v>
                      </c:pt>
                      <c:pt idx="4662">
                        <c:v>21.000244140625</c:v>
                      </c:pt>
                      <c:pt idx="4663">
                        <c:v>21.000244140625</c:v>
                      </c:pt>
                      <c:pt idx="4664">
                        <c:v>21.000244140625</c:v>
                      </c:pt>
                      <c:pt idx="4665">
                        <c:v>21.000244140625</c:v>
                      </c:pt>
                      <c:pt idx="4666">
                        <c:v>21.000244140625</c:v>
                      </c:pt>
                      <c:pt idx="4667">
                        <c:v>21.000244140625</c:v>
                      </c:pt>
                      <c:pt idx="4668">
                        <c:v>21.000244140625</c:v>
                      </c:pt>
                      <c:pt idx="4669">
                        <c:v>21.000244140625</c:v>
                      </c:pt>
                      <c:pt idx="4670">
                        <c:v>21.000244140625</c:v>
                      </c:pt>
                      <c:pt idx="4671">
                        <c:v>21.000244140625</c:v>
                      </c:pt>
                      <c:pt idx="4672">
                        <c:v>21.000244140625</c:v>
                      </c:pt>
                      <c:pt idx="4673">
                        <c:v>21.000244140625</c:v>
                      </c:pt>
                      <c:pt idx="4674">
                        <c:v>21.000244140625</c:v>
                      </c:pt>
                      <c:pt idx="4675">
                        <c:v>21.000244140625</c:v>
                      </c:pt>
                      <c:pt idx="4676">
                        <c:v>21.000244140625</c:v>
                      </c:pt>
                      <c:pt idx="4677">
                        <c:v>21.000244140625</c:v>
                      </c:pt>
                      <c:pt idx="4678">
                        <c:v>21.000244140625</c:v>
                      </c:pt>
                      <c:pt idx="4679">
                        <c:v>21.000244140625</c:v>
                      </c:pt>
                      <c:pt idx="4680">
                        <c:v>21.000244140625</c:v>
                      </c:pt>
                      <c:pt idx="4681">
                        <c:v>21.000244140625</c:v>
                      </c:pt>
                      <c:pt idx="4682">
                        <c:v>21.000244140625</c:v>
                      </c:pt>
                      <c:pt idx="4683">
                        <c:v>20.900146484375</c:v>
                      </c:pt>
                      <c:pt idx="4684">
                        <c:v>20.900146484375</c:v>
                      </c:pt>
                      <c:pt idx="4685">
                        <c:v>20.900146484375</c:v>
                      </c:pt>
                      <c:pt idx="4686">
                        <c:v>20.900146484375</c:v>
                      </c:pt>
                      <c:pt idx="4687">
                        <c:v>20.900146484375</c:v>
                      </c:pt>
                      <c:pt idx="4688">
                        <c:v>20.900146484375</c:v>
                      </c:pt>
                      <c:pt idx="4689">
                        <c:v>21.000244140625</c:v>
                      </c:pt>
                      <c:pt idx="4690">
                        <c:v>21.000244140625</c:v>
                      </c:pt>
                      <c:pt idx="4691">
                        <c:v>21.000244140625</c:v>
                      </c:pt>
                      <c:pt idx="4692">
                        <c:v>21.000244140625</c:v>
                      </c:pt>
                      <c:pt idx="4693">
                        <c:v>21.10009765625</c:v>
                      </c:pt>
                      <c:pt idx="4694">
                        <c:v>21.000244140625</c:v>
                      </c:pt>
                      <c:pt idx="4695">
                        <c:v>21.000244140625</c:v>
                      </c:pt>
                      <c:pt idx="4696">
                        <c:v>21.000244140625</c:v>
                      </c:pt>
                      <c:pt idx="4697">
                        <c:v>21.000244140625</c:v>
                      </c:pt>
                      <c:pt idx="4698">
                        <c:v>21.000244140625</c:v>
                      </c:pt>
                      <c:pt idx="4699">
                        <c:v>21.000244140625</c:v>
                      </c:pt>
                      <c:pt idx="4700">
                        <c:v>21.000244140625</c:v>
                      </c:pt>
                      <c:pt idx="4701">
                        <c:v>21.000244140625</c:v>
                      </c:pt>
                      <c:pt idx="4702">
                        <c:v>21.10009765625</c:v>
                      </c:pt>
                      <c:pt idx="4703">
                        <c:v>21.000244140625</c:v>
                      </c:pt>
                      <c:pt idx="4704">
                        <c:v>21.000244140625</c:v>
                      </c:pt>
                      <c:pt idx="4705">
                        <c:v>21.000244140625</c:v>
                      </c:pt>
                      <c:pt idx="4706">
                        <c:v>21.000244140625</c:v>
                      </c:pt>
                      <c:pt idx="4707">
                        <c:v>21.000244140625</c:v>
                      </c:pt>
                      <c:pt idx="4708">
                        <c:v>21.000244140625</c:v>
                      </c:pt>
                      <c:pt idx="4709">
                        <c:v>21.000244140625</c:v>
                      </c:pt>
                      <c:pt idx="4710">
                        <c:v>21.000244140625</c:v>
                      </c:pt>
                      <c:pt idx="4711">
                        <c:v>21.000244140625</c:v>
                      </c:pt>
                      <c:pt idx="4712">
                        <c:v>21.000244140625</c:v>
                      </c:pt>
                      <c:pt idx="4713">
                        <c:v>21.10009765625</c:v>
                      </c:pt>
                      <c:pt idx="4714">
                        <c:v>21.000244140625</c:v>
                      </c:pt>
                      <c:pt idx="4715">
                        <c:v>21.000244140625</c:v>
                      </c:pt>
                      <c:pt idx="4716">
                        <c:v>21.000244140625</c:v>
                      </c:pt>
                      <c:pt idx="4717">
                        <c:v>21.000244140625</c:v>
                      </c:pt>
                      <c:pt idx="4718">
                        <c:v>21.000244140625</c:v>
                      </c:pt>
                      <c:pt idx="4719">
                        <c:v>21.10009765625</c:v>
                      </c:pt>
                      <c:pt idx="4720">
                        <c:v>21.10009765625</c:v>
                      </c:pt>
                      <c:pt idx="4721">
                        <c:v>21.10009765625</c:v>
                      </c:pt>
                      <c:pt idx="4722">
                        <c:v>21.10009765625</c:v>
                      </c:pt>
                      <c:pt idx="4723">
                        <c:v>21.10009765625</c:v>
                      </c:pt>
                      <c:pt idx="4724">
                        <c:v>21.10009765625</c:v>
                      </c:pt>
                      <c:pt idx="4725">
                        <c:v>21.000244140625</c:v>
                      </c:pt>
                      <c:pt idx="4726">
                        <c:v>21.000244140625</c:v>
                      </c:pt>
                      <c:pt idx="4727">
                        <c:v>21.000244140625</c:v>
                      </c:pt>
                      <c:pt idx="4728">
                        <c:v>21.000244140625</c:v>
                      </c:pt>
                      <c:pt idx="4729">
                        <c:v>21.10009765625</c:v>
                      </c:pt>
                      <c:pt idx="4730">
                        <c:v>21.000244140625</c:v>
                      </c:pt>
                      <c:pt idx="4731">
                        <c:v>21.000244140625</c:v>
                      </c:pt>
                      <c:pt idx="4732">
                        <c:v>21.000244140625</c:v>
                      </c:pt>
                      <c:pt idx="4733">
                        <c:v>21.000244140625</c:v>
                      </c:pt>
                      <c:pt idx="4734">
                        <c:v>20.900146484375</c:v>
                      </c:pt>
                      <c:pt idx="4735">
                        <c:v>21.000244140625</c:v>
                      </c:pt>
                      <c:pt idx="4736">
                        <c:v>21.000244140625</c:v>
                      </c:pt>
                      <c:pt idx="4737">
                        <c:v>21.000244140625</c:v>
                      </c:pt>
                      <c:pt idx="4738">
                        <c:v>20.900146484375</c:v>
                      </c:pt>
                      <c:pt idx="4739">
                        <c:v>20.900146484375</c:v>
                      </c:pt>
                      <c:pt idx="4740">
                        <c:v>21.000244140625</c:v>
                      </c:pt>
                      <c:pt idx="4741">
                        <c:v>20.900146484375</c:v>
                      </c:pt>
                      <c:pt idx="4742">
                        <c:v>20.900146484375</c:v>
                      </c:pt>
                      <c:pt idx="4743">
                        <c:v>21.000244140625</c:v>
                      </c:pt>
                      <c:pt idx="4744">
                        <c:v>21.000244140625</c:v>
                      </c:pt>
                      <c:pt idx="4745">
                        <c:v>21.000244140625</c:v>
                      </c:pt>
                      <c:pt idx="4746">
                        <c:v>21.000244140625</c:v>
                      </c:pt>
                      <c:pt idx="4747">
                        <c:v>21.000244140625</c:v>
                      </c:pt>
                      <c:pt idx="4748">
                        <c:v>21.000244140625</c:v>
                      </c:pt>
                      <c:pt idx="4749">
                        <c:v>21.000244140625</c:v>
                      </c:pt>
                      <c:pt idx="4750">
                        <c:v>21.000244140625</c:v>
                      </c:pt>
                      <c:pt idx="4751">
                        <c:v>21.000244140625</c:v>
                      </c:pt>
                      <c:pt idx="4752">
                        <c:v>21.000244140625</c:v>
                      </c:pt>
                      <c:pt idx="4753">
                        <c:v>21.000244140625</c:v>
                      </c:pt>
                      <c:pt idx="4754">
                        <c:v>21.000244140625</c:v>
                      </c:pt>
                      <c:pt idx="4755">
                        <c:v>21.000244140625</c:v>
                      </c:pt>
                      <c:pt idx="4756">
                        <c:v>21.000244140625</c:v>
                      </c:pt>
                      <c:pt idx="4757">
                        <c:v>21.000244140625</c:v>
                      </c:pt>
                      <c:pt idx="4758">
                        <c:v>21.000244140625</c:v>
                      </c:pt>
                      <c:pt idx="4759">
                        <c:v>21.10009765625</c:v>
                      </c:pt>
                      <c:pt idx="4760">
                        <c:v>21.000244140625</c:v>
                      </c:pt>
                      <c:pt idx="4761">
                        <c:v>21.000244140625</c:v>
                      </c:pt>
                      <c:pt idx="4762">
                        <c:v>21.000244140625</c:v>
                      </c:pt>
                      <c:pt idx="4763">
                        <c:v>21.000244140625</c:v>
                      </c:pt>
                      <c:pt idx="4764">
                        <c:v>21.000244140625</c:v>
                      </c:pt>
                      <c:pt idx="4765">
                        <c:v>21.000244140625</c:v>
                      </c:pt>
                      <c:pt idx="4766">
                        <c:v>21.000244140625</c:v>
                      </c:pt>
                      <c:pt idx="4767">
                        <c:v>21.000244140625</c:v>
                      </c:pt>
                      <c:pt idx="4768">
                        <c:v>20.900146484375</c:v>
                      </c:pt>
                      <c:pt idx="4769">
                        <c:v>20.900146484375</c:v>
                      </c:pt>
                      <c:pt idx="4770">
                        <c:v>21.000244140625</c:v>
                      </c:pt>
                      <c:pt idx="4771">
                        <c:v>20.900146484375</c:v>
                      </c:pt>
                      <c:pt idx="4772">
                        <c:v>20.900146484375</c:v>
                      </c:pt>
                      <c:pt idx="4773">
                        <c:v>21.000244140625</c:v>
                      </c:pt>
                      <c:pt idx="4774">
                        <c:v>21.000244140625</c:v>
                      </c:pt>
                      <c:pt idx="4775">
                        <c:v>21.000244140625</c:v>
                      </c:pt>
                      <c:pt idx="4776">
                        <c:v>21.000244140625</c:v>
                      </c:pt>
                      <c:pt idx="4777">
                        <c:v>21.000244140625</c:v>
                      </c:pt>
                      <c:pt idx="4778">
                        <c:v>21.000244140625</c:v>
                      </c:pt>
                      <c:pt idx="4779">
                        <c:v>21.000244140625</c:v>
                      </c:pt>
                      <c:pt idx="4780">
                        <c:v>21.10009765625</c:v>
                      </c:pt>
                      <c:pt idx="4781">
                        <c:v>21.10009765625</c:v>
                      </c:pt>
                      <c:pt idx="4782">
                        <c:v>21.000244140625</c:v>
                      </c:pt>
                      <c:pt idx="4783">
                        <c:v>21.10009765625</c:v>
                      </c:pt>
                      <c:pt idx="4784">
                        <c:v>21.000244140625</c:v>
                      </c:pt>
                      <c:pt idx="4785">
                        <c:v>21.000244140625</c:v>
                      </c:pt>
                      <c:pt idx="4786">
                        <c:v>21.10009765625</c:v>
                      </c:pt>
                      <c:pt idx="4787">
                        <c:v>21.2001953125</c:v>
                      </c:pt>
                      <c:pt idx="4788">
                        <c:v>21.10009765625</c:v>
                      </c:pt>
                      <c:pt idx="4789">
                        <c:v>21.10009765625</c:v>
                      </c:pt>
                      <c:pt idx="4790">
                        <c:v>21.10009765625</c:v>
                      </c:pt>
                      <c:pt idx="4791">
                        <c:v>20.900146484375</c:v>
                      </c:pt>
                      <c:pt idx="4792">
                        <c:v>20.900146484375</c:v>
                      </c:pt>
                      <c:pt idx="4793">
                        <c:v>20.900146484375</c:v>
                      </c:pt>
                      <c:pt idx="4794">
                        <c:v>20.900146484375</c:v>
                      </c:pt>
                      <c:pt idx="4795">
                        <c:v>20.900146484375</c:v>
                      </c:pt>
                      <c:pt idx="4796">
                        <c:v>20.900146484375</c:v>
                      </c:pt>
                      <c:pt idx="4797">
                        <c:v>20.900146484375</c:v>
                      </c:pt>
                      <c:pt idx="4798">
                        <c:v>21.000244140625</c:v>
                      </c:pt>
                      <c:pt idx="4799">
                        <c:v>21.000244140625</c:v>
                      </c:pt>
                      <c:pt idx="4800">
                        <c:v>21.000244140625</c:v>
                      </c:pt>
                      <c:pt idx="4801">
                        <c:v>21.000244140625</c:v>
                      </c:pt>
                      <c:pt idx="4802">
                        <c:v>21.000244140625</c:v>
                      </c:pt>
                      <c:pt idx="4803">
                        <c:v>20.900146484375</c:v>
                      </c:pt>
                      <c:pt idx="4804">
                        <c:v>20.900146484375</c:v>
                      </c:pt>
                      <c:pt idx="4805">
                        <c:v>20.900146484375</c:v>
                      </c:pt>
                      <c:pt idx="4806">
                        <c:v>21.000244140625</c:v>
                      </c:pt>
                      <c:pt idx="4807">
                        <c:v>20.900146484375</c:v>
                      </c:pt>
                      <c:pt idx="4808">
                        <c:v>20.900146484375</c:v>
                      </c:pt>
                      <c:pt idx="4809">
                        <c:v>21.000244140625</c:v>
                      </c:pt>
                      <c:pt idx="4810">
                        <c:v>21.000244140625</c:v>
                      </c:pt>
                      <c:pt idx="4811">
                        <c:v>21.000244140625</c:v>
                      </c:pt>
                      <c:pt idx="4812">
                        <c:v>21.000244140625</c:v>
                      </c:pt>
                      <c:pt idx="4813">
                        <c:v>21.000244140625</c:v>
                      </c:pt>
                      <c:pt idx="4814">
                        <c:v>20.900146484375</c:v>
                      </c:pt>
                      <c:pt idx="4815">
                        <c:v>21.000244140625</c:v>
                      </c:pt>
                      <c:pt idx="4816">
                        <c:v>21.000244140625</c:v>
                      </c:pt>
                      <c:pt idx="4817">
                        <c:v>21.000244140625</c:v>
                      </c:pt>
                      <c:pt idx="4818">
                        <c:v>21.000244140625</c:v>
                      </c:pt>
                      <c:pt idx="4819">
                        <c:v>21.000244140625</c:v>
                      </c:pt>
                      <c:pt idx="4820">
                        <c:v>21.000244140625</c:v>
                      </c:pt>
                      <c:pt idx="4821">
                        <c:v>21.10009765625</c:v>
                      </c:pt>
                      <c:pt idx="4822">
                        <c:v>21.000244140625</c:v>
                      </c:pt>
                      <c:pt idx="4823">
                        <c:v>21.000244140625</c:v>
                      </c:pt>
                      <c:pt idx="4824">
                        <c:v>21.000244140625</c:v>
                      </c:pt>
                      <c:pt idx="4825">
                        <c:v>21.000244140625</c:v>
                      </c:pt>
                      <c:pt idx="4826">
                        <c:v>21.000244140625</c:v>
                      </c:pt>
                      <c:pt idx="4827">
                        <c:v>20.900146484375</c:v>
                      </c:pt>
                      <c:pt idx="4828">
                        <c:v>21.000244140625</c:v>
                      </c:pt>
                      <c:pt idx="4829">
                        <c:v>20.900146484375</c:v>
                      </c:pt>
                      <c:pt idx="4830">
                        <c:v>21.000244140625</c:v>
                      </c:pt>
                      <c:pt idx="4831">
                        <c:v>20.900146484375</c:v>
                      </c:pt>
                      <c:pt idx="4832">
                        <c:v>21.000244140625</c:v>
                      </c:pt>
                      <c:pt idx="4833">
                        <c:v>21.000244140625</c:v>
                      </c:pt>
                      <c:pt idx="4834">
                        <c:v>21.10009765625</c:v>
                      </c:pt>
                      <c:pt idx="4835">
                        <c:v>21.10009765625</c:v>
                      </c:pt>
                      <c:pt idx="4836">
                        <c:v>21.10009765625</c:v>
                      </c:pt>
                      <c:pt idx="4837">
                        <c:v>21.10009765625</c:v>
                      </c:pt>
                      <c:pt idx="4838">
                        <c:v>21.2001953125</c:v>
                      </c:pt>
                      <c:pt idx="4839">
                        <c:v>21.000244140625</c:v>
                      </c:pt>
                      <c:pt idx="4840">
                        <c:v>21.000244140625</c:v>
                      </c:pt>
                      <c:pt idx="4841">
                        <c:v>21.000244140625</c:v>
                      </c:pt>
                      <c:pt idx="4842">
                        <c:v>21.000244140625</c:v>
                      </c:pt>
                      <c:pt idx="4843">
                        <c:v>21.000244140625</c:v>
                      </c:pt>
                      <c:pt idx="4844">
                        <c:v>21.000244140625</c:v>
                      </c:pt>
                      <c:pt idx="4845">
                        <c:v>21.000244140625</c:v>
                      </c:pt>
                      <c:pt idx="4846">
                        <c:v>20.900146484375</c:v>
                      </c:pt>
                      <c:pt idx="4847">
                        <c:v>20.900146484375</c:v>
                      </c:pt>
                      <c:pt idx="4848">
                        <c:v>20.900146484375</c:v>
                      </c:pt>
                      <c:pt idx="4849">
                        <c:v>20.900146484375</c:v>
                      </c:pt>
                      <c:pt idx="4850">
                        <c:v>20.900146484375</c:v>
                      </c:pt>
                      <c:pt idx="4851">
                        <c:v>21.000244140625</c:v>
                      </c:pt>
                      <c:pt idx="4852">
                        <c:v>21.000244140625</c:v>
                      </c:pt>
                      <c:pt idx="4853">
                        <c:v>21.000244140625</c:v>
                      </c:pt>
                      <c:pt idx="4854">
                        <c:v>21.000244140625</c:v>
                      </c:pt>
                      <c:pt idx="4855">
                        <c:v>21.000244140625</c:v>
                      </c:pt>
                      <c:pt idx="4856">
                        <c:v>21.000244140625</c:v>
                      </c:pt>
                      <c:pt idx="4857">
                        <c:v>21.000244140625</c:v>
                      </c:pt>
                      <c:pt idx="4858">
                        <c:v>21.000244140625</c:v>
                      </c:pt>
                      <c:pt idx="4859">
                        <c:v>21.000244140625</c:v>
                      </c:pt>
                      <c:pt idx="4860">
                        <c:v>21.000244140625</c:v>
                      </c:pt>
                      <c:pt idx="4861">
                        <c:v>21.000244140625</c:v>
                      </c:pt>
                      <c:pt idx="4862">
                        <c:v>21.000244140625</c:v>
                      </c:pt>
                      <c:pt idx="4863">
                        <c:v>21.000244140625</c:v>
                      </c:pt>
                      <c:pt idx="4864">
                        <c:v>21.10009765625</c:v>
                      </c:pt>
                      <c:pt idx="4865">
                        <c:v>21.000244140625</c:v>
                      </c:pt>
                      <c:pt idx="4866">
                        <c:v>21.000244140625</c:v>
                      </c:pt>
                      <c:pt idx="4867">
                        <c:v>21.10009765625</c:v>
                      </c:pt>
                      <c:pt idx="4868">
                        <c:v>21.000244140625</c:v>
                      </c:pt>
                      <c:pt idx="4869">
                        <c:v>21.10009765625</c:v>
                      </c:pt>
                      <c:pt idx="4870">
                        <c:v>20.900146484375</c:v>
                      </c:pt>
                      <c:pt idx="4871">
                        <c:v>20.900146484375</c:v>
                      </c:pt>
                      <c:pt idx="4872">
                        <c:v>21.000244140625</c:v>
                      </c:pt>
                      <c:pt idx="4873">
                        <c:v>20.900146484375</c:v>
                      </c:pt>
                      <c:pt idx="4874">
                        <c:v>20.900146484375</c:v>
                      </c:pt>
                      <c:pt idx="4875">
                        <c:v>20.900146484375</c:v>
                      </c:pt>
                      <c:pt idx="4876">
                        <c:v>21.000244140625</c:v>
                      </c:pt>
                      <c:pt idx="4877">
                        <c:v>21.10009765625</c:v>
                      </c:pt>
                      <c:pt idx="4878">
                        <c:v>21.10009765625</c:v>
                      </c:pt>
                      <c:pt idx="4879">
                        <c:v>21.000244140625</c:v>
                      </c:pt>
                      <c:pt idx="4880">
                        <c:v>21.10009765625</c:v>
                      </c:pt>
                      <c:pt idx="4881">
                        <c:v>21.000244140625</c:v>
                      </c:pt>
                      <c:pt idx="4882">
                        <c:v>21.000244140625</c:v>
                      </c:pt>
                      <c:pt idx="4883">
                        <c:v>21.000244140625</c:v>
                      </c:pt>
                      <c:pt idx="4884">
                        <c:v>21.000244140625</c:v>
                      </c:pt>
                      <c:pt idx="4885">
                        <c:v>21.000244140625</c:v>
                      </c:pt>
                      <c:pt idx="4886">
                        <c:v>21.000244140625</c:v>
                      </c:pt>
                      <c:pt idx="4887">
                        <c:v>21.000244140625</c:v>
                      </c:pt>
                      <c:pt idx="4888">
                        <c:v>21.000244140625</c:v>
                      </c:pt>
                      <c:pt idx="4889">
                        <c:v>21.000244140625</c:v>
                      </c:pt>
                      <c:pt idx="4890">
                        <c:v>21.000244140625</c:v>
                      </c:pt>
                      <c:pt idx="4891">
                        <c:v>21.10009765625</c:v>
                      </c:pt>
                      <c:pt idx="4892">
                        <c:v>21.000244140625</c:v>
                      </c:pt>
                      <c:pt idx="4893">
                        <c:v>21.000244140625</c:v>
                      </c:pt>
                      <c:pt idx="4894">
                        <c:v>21.10009765625</c:v>
                      </c:pt>
                      <c:pt idx="4895">
                        <c:v>21.10009765625</c:v>
                      </c:pt>
                      <c:pt idx="4896">
                        <c:v>21.10009765625</c:v>
                      </c:pt>
                      <c:pt idx="4897">
                        <c:v>21.000244140625</c:v>
                      </c:pt>
                      <c:pt idx="4898">
                        <c:v>21.10009765625</c:v>
                      </c:pt>
                      <c:pt idx="4899">
                        <c:v>21.000244140625</c:v>
                      </c:pt>
                      <c:pt idx="4900">
                        <c:v>21.000244140625</c:v>
                      </c:pt>
                      <c:pt idx="4901">
                        <c:v>21.000244140625</c:v>
                      </c:pt>
                      <c:pt idx="4902">
                        <c:v>21.000244140625</c:v>
                      </c:pt>
                      <c:pt idx="4903">
                        <c:v>21.000244140625</c:v>
                      </c:pt>
                      <c:pt idx="4904">
                        <c:v>21.000244140625</c:v>
                      </c:pt>
                      <c:pt idx="4905">
                        <c:v>21.10009765625</c:v>
                      </c:pt>
                      <c:pt idx="4906">
                        <c:v>21.000244140625</c:v>
                      </c:pt>
                      <c:pt idx="4907">
                        <c:v>21.000244140625</c:v>
                      </c:pt>
                      <c:pt idx="4908">
                        <c:v>21.000244140625</c:v>
                      </c:pt>
                      <c:pt idx="4909">
                        <c:v>21.000244140625</c:v>
                      </c:pt>
                      <c:pt idx="4910">
                        <c:v>21.000244140625</c:v>
                      </c:pt>
                      <c:pt idx="4911">
                        <c:v>21.000244140625</c:v>
                      </c:pt>
                      <c:pt idx="4912">
                        <c:v>21.000244140625</c:v>
                      </c:pt>
                      <c:pt idx="4913">
                        <c:v>21.000244140625</c:v>
                      </c:pt>
                      <c:pt idx="4914">
                        <c:v>21.000244140625</c:v>
                      </c:pt>
                      <c:pt idx="4915">
                        <c:v>20.900146484375</c:v>
                      </c:pt>
                      <c:pt idx="4916">
                        <c:v>20.900146484375</c:v>
                      </c:pt>
                      <c:pt idx="4917">
                        <c:v>21.000244140625</c:v>
                      </c:pt>
                      <c:pt idx="4918">
                        <c:v>21.000244140625</c:v>
                      </c:pt>
                      <c:pt idx="4919">
                        <c:v>21.10009765625</c:v>
                      </c:pt>
                      <c:pt idx="4920">
                        <c:v>21.10009765625</c:v>
                      </c:pt>
                      <c:pt idx="4921">
                        <c:v>21.000244140625</c:v>
                      </c:pt>
                      <c:pt idx="4922">
                        <c:v>21.000244140625</c:v>
                      </c:pt>
                      <c:pt idx="4923">
                        <c:v>21.000244140625</c:v>
                      </c:pt>
                      <c:pt idx="4924">
                        <c:v>20.900146484375</c:v>
                      </c:pt>
                      <c:pt idx="4925">
                        <c:v>20.900146484375</c:v>
                      </c:pt>
                      <c:pt idx="4926">
                        <c:v>20.900146484375</c:v>
                      </c:pt>
                      <c:pt idx="4927">
                        <c:v>20.900146484375</c:v>
                      </c:pt>
                      <c:pt idx="4928">
                        <c:v>20.900146484375</c:v>
                      </c:pt>
                      <c:pt idx="4929">
                        <c:v>20.900146484375</c:v>
                      </c:pt>
                      <c:pt idx="4930">
                        <c:v>21.000244140625</c:v>
                      </c:pt>
                      <c:pt idx="4931">
                        <c:v>21.000244140625</c:v>
                      </c:pt>
                      <c:pt idx="4932">
                        <c:v>20.900146484375</c:v>
                      </c:pt>
                      <c:pt idx="4933">
                        <c:v>20.900146484375</c:v>
                      </c:pt>
                      <c:pt idx="4934">
                        <c:v>20.900146484375</c:v>
                      </c:pt>
                      <c:pt idx="4935">
                        <c:v>21.000244140625</c:v>
                      </c:pt>
                      <c:pt idx="4936">
                        <c:v>21.000244140625</c:v>
                      </c:pt>
                      <c:pt idx="4937">
                        <c:v>21.000244140625</c:v>
                      </c:pt>
                      <c:pt idx="4938">
                        <c:v>21.000244140625</c:v>
                      </c:pt>
                      <c:pt idx="4939">
                        <c:v>21.000244140625</c:v>
                      </c:pt>
                      <c:pt idx="4940">
                        <c:v>21.000244140625</c:v>
                      </c:pt>
                      <c:pt idx="4941">
                        <c:v>21.000244140625</c:v>
                      </c:pt>
                      <c:pt idx="4942">
                        <c:v>20.900146484375</c:v>
                      </c:pt>
                      <c:pt idx="4943">
                        <c:v>20.900146484375</c:v>
                      </c:pt>
                      <c:pt idx="4944">
                        <c:v>20.900146484375</c:v>
                      </c:pt>
                      <c:pt idx="4945">
                        <c:v>20.900146484375</c:v>
                      </c:pt>
                      <c:pt idx="4946">
                        <c:v>20.900146484375</c:v>
                      </c:pt>
                      <c:pt idx="4947">
                        <c:v>20.900146484375</c:v>
                      </c:pt>
                      <c:pt idx="4948">
                        <c:v>20.900146484375</c:v>
                      </c:pt>
                      <c:pt idx="4949">
                        <c:v>20.900146484375</c:v>
                      </c:pt>
                      <c:pt idx="4950">
                        <c:v>20.900146484375</c:v>
                      </c:pt>
                      <c:pt idx="4951">
                        <c:v>21.000244140625</c:v>
                      </c:pt>
                      <c:pt idx="4952">
                        <c:v>20.900146484375</c:v>
                      </c:pt>
                      <c:pt idx="4953">
                        <c:v>20.900146484375</c:v>
                      </c:pt>
                      <c:pt idx="4954">
                        <c:v>21.000244140625</c:v>
                      </c:pt>
                      <c:pt idx="4955">
                        <c:v>21.000244140625</c:v>
                      </c:pt>
                      <c:pt idx="4956">
                        <c:v>21.000244140625</c:v>
                      </c:pt>
                      <c:pt idx="4957">
                        <c:v>21.10009765625</c:v>
                      </c:pt>
                      <c:pt idx="4958">
                        <c:v>21.000244140625</c:v>
                      </c:pt>
                      <c:pt idx="4959">
                        <c:v>21.000244140625</c:v>
                      </c:pt>
                      <c:pt idx="4960">
                        <c:v>21.000244140625</c:v>
                      </c:pt>
                      <c:pt idx="4961">
                        <c:v>21.000244140625</c:v>
                      </c:pt>
                      <c:pt idx="4962">
                        <c:v>21.000244140625</c:v>
                      </c:pt>
                      <c:pt idx="4963">
                        <c:v>21.000244140625</c:v>
                      </c:pt>
                      <c:pt idx="4964">
                        <c:v>20.900146484375</c:v>
                      </c:pt>
                      <c:pt idx="4965">
                        <c:v>20.900146484375</c:v>
                      </c:pt>
                      <c:pt idx="4966">
                        <c:v>20.900146484375</c:v>
                      </c:pt>
                      <c:pt idx="4967">
                        <c:v>20.900146484375</c:v>
                      </c:pt>
                      <c:pt idx="4968">
                        <c:v>20.900146484375</c:v>
                      </c:pt>
                      <c:pt idx="4969">
                        <c:v>20.900146484375</c:v>
                      </c:pt>
                      <c:pt idx="4970">
                        <c:v>20.900146484375</c:v>
                      </c:pt>
                      <c:pt idx="4971">
                        <c:v>20.900146484375</c:v>
                      </c:pt>
                      <c:pt idx="4972">
                        <c:v>21.000244140625</c:v>
                      </c:pt>
                      <c:pt idx="4973">
                        <c:v>21.000244140625</c:v>
                      </c:pt>
                      <c:pt idx="4974">
                        <c:v>21.000244140625</c:v>
                      </c:pt>
                      <c:pt idx="4975">
                        <c:v>21.000244140625</c:v>
                      </c:pt>
                      <c:pt idx="4976">
                        <c:v>21.000244140625</c:v>
                      </c:pt>
                      <c:pt idx="4977">
                        <c:v>21.000244140625</c:v>
                      </c:pt>
                      <c:pt idx="4978">
                        <c:v>21.000244140625</c:v>
                      </c:pt>
                      <c:pt idx="4979">
                        <c:v>21.000244140625</c:v>
                      </c:pt>
                      <c:pt idx="4980">
                        <c:v>21.000244140625</c:v>
                      </c:pt>
                      <c:pt idx="4981">
                        <c:v>21.000244140625</c:v>
                      </c:pt>
                      <c:pt idx="4982">
                        <c:v>21.000244140625</c:v>
                      </c:pt>
                      <c:pt idx="4983">
                        <c:v>21.000244140625</c:v>
                      </c:pt>
                      <c:pt idx="4984">
                        <c:v>21.000244140625</c:v>
                      </c:pt>
                      <c:pt idx="4985">
                        <c:v>21.10009765625</c:v>
                      </c:pt>
                      <c:pt idx="4986">
                        <c:v>21.000244140625</c:v>
                      </c:pt>
                      <c:pt idx="4987">
                        <c:v>21.000244140625</c:v>
                      </c:pt>
                      <c:pt idx="4988">
                        <c:v>21.000244140625</c:v>
                      </c:pt>
                      <c:pt idx="4989">
                        <c:v>21.000244140625</c:v>
                      </c:pt>
                      <c:pt idx="4990">
                        <c:v>21.000244140625</c:v>
                      </c:pt>
                      <c:pt idx="4991">
                        <c:v>21.000244140625</c:v>
                      </c:pt>
                      <c:pt idx="4992">
                        <c:v>21.000244140625</c:v>
                      </c:pt>
                      <c:pt idx="4993">
                        <c:v>21.000244140625</c:v>
                      </c:pt>
                      <c:pt idx="4994">
                        <c:v>20.900146484375</c:v>
                      </c:pt>
                      <c:pt idx="4995">
                        <c:v>21.000244140625</c:v>
                      </c:pt>
                      <c:pt idx="4996">
                        <c:v>21.10009765625</c:v>
                      </c:pt>
                      <c:pt idx="4997">
                        <c:v>21.10009765625</c:v>
                      </c:pt>
                      <c:pt idx="4998">
                        <c:v>21.10009765625</c:v>
                      </c:pt>
                      <c:pt idx="4999">
                        <c:v>21.10009765625</c:v>
                      </c:pt>
                      <c:pt idx="5000">
                        <c:v>21.10009765625</c:v>
                      </c:pt>
                      <c:pt idx="5001">
                        <c:v>21.10009765625</c:v>
                      </c:pt>
                      <c:pt idx="5002">
                        <c:v>21.10009765625</c:v>
                      </c:pt>
                      <c:pt idx="5003">
                        <c:v>21.10009765625</c:v>
                      </c:pt>
                      <c:pt idx="5004">
                        <c:v>21.10009765625</c:v>
                      </c:pt>
                      <c:pt idx="5005">
                        <c:v>21.10009765625</c:v>
                      </c:pt>
                      <c:pt idx="5006">
                        <c:v>21.10009765625</c:v>
                      </c:pt>
                      <c:pt idx="5007">
                        <c:v>21.10009765625</c:v>
                      </c:pt>
                      <c:pt idx="5008">
                        <c:v>21.000244140625</c:v>
                      </c:pt>
                      <c:pt idx="5009">
                        <c:v>21.000244140625</c:v>
                      </c:pt>
                      <c:pt idx="5010">
                        <c:v>21.000244140625</c:v>
                      </c:pt>
                      <c:pt idx="5011">
                        <c:v>21.000244140625</c:v>
                      </c:pt>
                      <c:pt idx="5012">
                        <c:v>21.000244140625</c:v>
                      </c:pt>
                      <c:pt idx="5013">
                        <c:v>21.000244140625</c:v>
                      </c:pt>
                      <c:pt idx="5014">
                        <c:v>21.000244140625</c:v>
                      </c:pt>
                      <c:pt idx="5015">
                        <c:v>21.000244140625</c:v>
                      </c:pt>
                      <c:pt idx="5016">
                        <c:v>21.000244140625</c:v>
                      </c:pt>
                      <c:pt idx="5017">
                        <c:v>21.000244140625</c:v>
                      </c:pt>
                      <c:pt idx="5018">
                        <c:v>21.000244140625</c:v>
                      </c:pt>
                      <c:pt idx="5019">
                        <c:v>21.000244140625</c:v>
                      </c:pt>
                      <c:pt idx="5020">
                        <c:v>21.10009765625</c:v>
                      </c:pt>
                      <c:pt idx="5021">
                        <c:v>21.10009765625</c:v>
                      </c:pt>
                      <c:pt idx="5022">
                        <c:v>21.10009765625</c:v>
                      </c:pt>
                      <c:pt idx="5023">
                        <c:v>21.10009765625</c:v>
                      </c:pt>
                      <c:pt idx="5024">
                        <c:v>21.10009765625</c:v>
                      </c:pt>
                      <c:pt idx="5025">
                        <c:v>21.10009765625</c:v>
                      </c:pt>
                      <c:pt idx="5026">
                        <c:v>21.000244140625</c:v>
                      </c:pt>
                      <c:pt idx="5027">
                        <c:v>21.000244140625</c:v>
                      </c:pt>
                      <c:pt idx="5028">
                        <c:v>20.900146484375</c:v>
                      </c:pt>
                      <c:pt idx="5029">
                        <c:v>21.000244140625</c:v>
                      </c:pt>
                      <c:pt idx="5030">
                        <c:v>21.000244140625</c:v>
                      </c:pt>
                      <c:pt idx="5031">
                        <c:v>21.000244140625</c:v>
                      </c:pt>
                      <c:pt idx="5032">
                        <c:v>21.000244140625</c:v>
                      </c:pt>
                      <c:pt idx="5033">
                        <c:v>21.000244140625</c:v>
                      </c:pt>
                      <c:pt idx="5034">
                        <c:v>21.10009765625</c:v>
                      </c:pt>
                      <c:pt idx="5035">
                        <c:v>21.000244140625</c:v>
                      </c:pt>
                      <c:pt idx="5036">
                        <c:v>21.000244140625</c:v>
                      </c:pt>
                      <c:pt idx="5037">
                        <c:v>21.000244140625</c:v>
                      </c:pt>
                      <c:pt idx="5038">
                        <c:v>21.000244140625</c:v>
                      </c:pt>
                      <c:pt idx="5039">
                        <c:v>21.10009765625</c:v>
                      </c:pt>
                      <c:pt idx="5040">
                        <c:v>21.000244140625</c:v>
                      </c:pt>
                      <c:pt idx="5041">
                        <c:v>21.10009765625</c:v>
                      </c:pt>
                      <c:pt idx="5042">
                        <c:v>21.10009765625</c:v>
                      </c:pt>
                      <c:pt idx="5043">
                        <c:v>21.000244140625</c:v>
                      </c:pt>
                      <c:pt idx="5044">
                        <c:v>21.000244140625</c:v>
                      </c:pt>
                      <c:pt idx="5045">
                        <c:v>21.10009765625</c:v>
                      </c:pt>
                      <c:pt idx="5046">
                        <c:v>21.000244140625</c:v>
                      </c:pt>
                      <c:pt idx="5047">
                        <c:v>21.10009765625</c:v>
                      </c:pt>
                      <c:pt idx="5048">
                        <c:v>21.10009765625</c:v>
                      </c:pt>
                      <c:pt idx="5049">
                        <c:v>21.000244140625</c:v>
                      </c:pt>
                      <c:pt idx="5050">
                        <c:v>21.000244140625</c:v>
                      </c:pt>
                      <c:pt idx="5051">
                        <c:v>21.000244140625</c:v>
                      </c:pt>
                      <c:pt idx="5052">
                        <c:v>20.900146484375</c:v>
                      </c:pt>
                      <c:pt idx="5053">
                        <c:v>21.000244140625</c:v>
                      </c:pt>
                      <c:pt idx="5054">
                        <c:v>21.000244140625</c:v>
                      </c:pt>
                      <c:pt idx="5055">
                        <c:v>21.000244140625</c:v>
                      </c:pt>
                      <c:pt idx="5056">
                        <c:v>21.000244140625</c:v>
                      </c:pt>
                      <c:pt idx="5057">
                        <c:v>21.000244140625</c:v>
                      </c:pt>
                      <c:pt idx="5058">
                        <c:v>21.000244140625</c:v>
                      </c:pt>
                      <c:pt idx="5059">
                        <c:v>21.000244140625</c:v>
                      </c:pt>
                      <c:pt idx="5060">
                        <c:v>20.900146484375</c:v>
                      </c:pt>
                      <c:pt idx="5061">
                        <c:v>21.000244140625</c:v>
                      </c:pt>
                      <c:pt idx="5062">
                        <c:v>20.900146484375</c:v>
                      </c:pt>
                      <c:pt idx="5063">
                        <c:v>20.900146484375</c:v>
                      </c:pt>
                      <c:pt idx="5064">
                        <c:v>20.900146484375</c:v>
                      </c:pt>
                      <c:pt idx="5065">
                        <c:v>20.900146484375</c:v>
                      </c:pt>
                      <c:pt idx="5066">
                        <c:v>20.900146484375</c:v>
                      </c:pt>
                      <c:pt idx="5067">
                        <c:v>20.900146484375</c:v>
                      </c:pt>
                      <c:pt idx="5068">
                        <c:v>20.900146484375</c:v>
                      </c:pt>
                      <c:pt idx="5069">
                        <c:v>20.900146484375</c:v>
                      </c:pt>
                      <c:pt idx="5070">
                        <c:v>20.900146484375</c:v>
                      </c:pt>
                      <c:pt idx="5071">
                        <c:v>20.900146484375</c:v>
                      </c:pt>
                      <c:pt idx="5072">
                        <c:v>20.900146484375</c:v>
                      </c:pt>
                      <c:pt idx="5073">
                        <c:v>20.900146484375</c:v>
                      </c:pt>
                      <c:pt idx="5074">
                        <c:v>21.10009765625</c:v>
                      </c:pt>
                      <c:pt idx="5075">
                        <c:v>21.000244140625</c:v>
                      </c:pt>
                      <c:pt idx="5076">
                        <c:v>21.10009765625</c:v>
                      </c:pt>
                      <c:pt idx="5077">
                        <c:v>21.000244140625</c:v>
                      </c:pt>
                      <c:pt idx="5078">
                        <c:v>21.000244140625</c:v>
                      </c:pt>
                      <c:pt idx="5079">
                        <c:v>21.10009765625</c:v>
                      </c:pt>
                      <c:pt idx="5080">
                        <c:v>21.000244140625</c:v>
                      </c:pt>
                      <c:pt idx="5081">
                        <c:v>21.000244140625</c:v>
                      </c:pt>
                      <c:pt idx="5082">
                        <c:v>21.000244140625</c:v>
                      </c:pt>
                      <c:pt idx="5083">
                        <c:v>21.000244140625</c:v>
                      </c:pt>
                      <c:pt idx="5084">
                        <c:v>21.000244140625</c:v>
                      </c:pt>
                      <c:pt idx="5085">
                        <c:v>21.000244140625</c:v>
                      </c:pt>
                      <c:pt idx="5086">
                        <c:v>20.800048828125</c:v>
                      </c:pt>
                      <c:pt idx="5087">
                        <c:v>20.800048828125</c:v>
                      </c:pt>
                      <c:pt idx="5088">
                        <c:v>20.900146484375</c:v>
                      </c:pt>
                      <c:pt idx="5089">
                        <c:v>20.800048828125</c:v>
                      </c:pt>
                      <c:pt idx="5090">
                        <c:v>20.900146484375</c:v>
                      </c:pt>
                      <c:pt idx="5091">
                        <c:v>20.800048828125</c:v>
                      </c:pt>
                      <c:pt idx="5092">
                        <c:v>20.900146484375</c:v>
                      </c:pt>
                      <c:pt idx="5093">
                        <c:v>20.900146484375</c:v>
                      </c:pt>
                      <c:pt idx="5094">
                        <c:v>20.900146484375</c:v>
                      </c:pt>
                      <c:pt idx="5095">
                        <c:v>20.900146484375</c:v>
                      </c:pt>
                      <c:pt idx="5096">
                        <c:v>20.900146484375</c:v>
                      </c:pt>
                      <c:pt idx="5097">
                        <c:v>20.900146484375</c:v>
                      </c:pt>
                      <c:pt idx="5098">
                        <c:v>20.900146484375</c:v>
                      </c:pt>
                      <c:pt idx="5099">
                        <c:v>20.900146484375</c:v>
                      </c:pt>
                      <c:pt idx="5100">
                        <c:v>20.900146484375</c:v>
                      </c:pt>
                      <c:pt idx="5101">
                        <c:v>20.900146484375</c:v>
                      </c:pt>
                      <c:pt idx="5102">
                        <c:v>21.000244140625</c:v>
                      </c:pt>
                      <c:pt idx="5103">
                        <c:v>20.900146484375</c:v>
                      </c:pt>
                      <c:pt idx="5104">
                        <c:v>20.900146484375</c:v>
                      </c:pt>
                      <c:pt idx="5105">
                        <c:v>21.000244140625</c:v>
                      </c:pt>
                      <c:pt idx="5106">
                        <c:v>21.000244140625</c:v>
                      </c:pt>
                      <c:pt idx="5107">
                        <c:v>21.000244140625</c:v>
                      </c:pt>
                      <c:pt idx="5108">
                        <c:v>21.000244140625</c:v>
                      </c:pt>
                      <c:pt idx="5109">
                        <c:v>21.000244140625</c:v>
                      </c:pt>
                      <c:pt idx="5110">
                        <c:v>21.000244140625</c:v>
                      </c:pt>
                      <c:pt idx="5111">
                        <c:v>20.900146484375</c:v>
                      </c:pt>
                      <c:pt idx="5112">
                        <c:v>20.900146484375</c:v>
                      </c:pt>
                      <c:pt idx="5113">
                        <c:v>20.900146484375</c:v>
                      </c:pt>
                      <c:pt idx="5114">
                        <c:v>20.900146484375</c:v>
                      </c:pt>
                      <c:pt idx="5115">
                        <c:v>20.900146484375</c:v>
                      </c:pt>
                      <c:pt idx="5116">
                        <c:v>21.10009765625</c:v>
                      </c:pt>
                      <c:pt idx="5117">
                        <c:v>21.000244140625</c:v>
                      </c:pt>
                      <c:pt idx="5118">
                        <c:v>21.10009765625</c:v>
                      </c:pt>
                      <c:pt idx="5119">
                        <c:v>21.000244140625</c:v>
                      </c:pt>
                      <c:pt idx="5120">
                        <c:v>21.10009765625</c:v>
                      </c:pt>
                      <c:pt idx="5121">
                        <c:v>21.10009765625</c:v>
                      </c:pt>
                      <c:pt idx="5122">
                        <c:v>21.000244140625</c:v>
                      </c:pt>
                      <c:pt idx="5123">
                        <c:v>21.10009765625</c:v>
                      </c:pt>
                      <c:pt idx="5124">
                        <c:v>21.10009765625</c:v>
                      </c:pt>
                      <c:pt idx="5125">
                        <c:v>21.10009765625</c:v>
                      </c:pt>
                      <c:pt idx="5126">
                        <c:v>21.10009765625</c:v>
                      </c:pt>
                      <c:pt idx="5127">
                        <c:v>21.10009765625</c:v>
                      </c:pt>
                      <c:pt idx="5128">
                        <c:v>20.900146484375</c:v>
                      </c:pt>
                      <c:pt idx="5129">
                        <c:v>21.000244140625</c:v>
                      </c:pt>
                      <c:pt idx="5130">
                        <c:v>21.000244140625</c:v>
                      </c:pt>
                      <c:pt idx="5131">
                        <c:v>21.000244140625</c:v>
                      </c:pt>
                      <c:pt idx="5132">
                        <c:v>21.000244140625</c:v>
                      </c:pt>
                      <c:pt idx="5133">
                        <c:v>21.000244140625</c:v>
                      </c:pt>
                      <c:pt idx="5134">
                        <c:v>21.000244140625</c:v>
                      </c:pt>
                      <c:pt idx="5135">
                        <c:v>20.900146484375</c:v>
                      </c:pt>
                      <c:pt idx="5136">
                        <c:v>21.000244140625</c:v>
                      </c:pt>
                      <c:pt idx="5137">
                        <c:v>20.900146484375</c:v>
                      </c:pt>
                      <c:pt idx="5138">
                        <c:v>20.900146484375</c:v>
                      </c:pt>
                      <c:pt idx="5139">
                        <c:v>20.900146484375</c:v>
                      </c:pt>
                      <c:pt idx="5140">
                        <c:v>21.000244140625</c:v>
                      </c:pt>
                      <c:pt idx="5141">
                        <c:v>21.10009765625</c:v>
                      </c:pt>
                      <c:pt idx="5142">
                        <c:v>21.10009765625</c:v>
                      </c:pt>
                      <c:pt idx="5143">
                        <c:v>21.10009765625</c:v>
                      </c:pt>
                      <c:pt idx="5144">
                        <c:v>21.10009765625</c:v>
                      </c:pt>
                      <c:pt idx="5145">
                        <c:v>21.10009765625</c:v>
                      </c:pt>
                      <c:pt idx="5146">
                        <c:v>21.000244140625</c:v>
                      </c:pt>
                      <c:pt idx="5147">
                        <c:v>21.000244140625</c:v>
                      </c:pt>
                      <c:pt idx="5148">
                        <c:v>21.000244140625</c:v>
                      </c:pt>
                      <c:pt idx="5149">
                        <c:v>21.000244140625</c:v>
                      </c:pt>
                      <c:pt idx="5150">
                        <c:v>21.000244140625</c:v>
                      </c:pt>
                      <c:pt idx="5151">
                        <c:v>21.000244140625</c:v>
                      </c:pt>
                      <c:pt idx="5152">
                        <c:v>21.000244140625</c:v>
                      </c:pt>
                      <c:pt idx="5153">
                        <c:v>21.10009765625</c:v>
                      </c:pt>
                      <c:pt idx="5154">
                        <c:v>21.10009765625</c:v>
                      </c:pt>
                      <c:pt idx="5155">
                        <c:v>21.10009765625</c:v>
                      </c:pt>
                      <c:pt idx="5156">
                        <c:v>21.10009765625</c:v>
                      </c:pt>
                      <c:pt idx="5157">
                        <c:v>21.10009765625</c:v>
                      </c:pt>
                      <c:pt idx="5158">
                        <c:v>21.000244140625</c:v>
                      </c:pt>
                      <c:pt idx="5159">
                        <c:v>20.900146484375</c:v>
                      </c:pt>
                      <c:pt idx="5160">
                        <c:v>21.000244140625</c:v>
                      </c:pt>
                      <c:pt idx="5161">
                        <c:v>21.000244140625</c:v>
                      </c:pt>
                      <c:pt idx="5162">
                        <c:v>20.900146484375</c:v>
                      </c:pt>
                      <c:pt idx="5163">
                        <c:v>20.900146484375</c:v>
                      </c:pt>
                      <c:pt idx="5164">
                        <c:v>21.2001953125</c:v>
                      </c:pt>
                      <c:pt idx="5165">
                        <c:v>21.10009765625</c:v>
                      </c:pt>
                      <c:pt idx="5166">
                        <c:v>21.2001953125</c:v>
                      </c:pt>
                      <c:pt idx="5167">
                        <c:v>21.10009765625</c:v>
                      </c:pt>
                      <c:pt idx="5168">
                        <c:v>21.10009765625</c:v>
                      </c:pt>
                      <c:pt idx="5169">
                        <c:v>21.10009765625</c:v>
                      </c:pt>
                      <c:pt idx="5170">
                        <c:v>21.000244140625</c:v>
                      </c:pt>
                      <c:pt idx="5171">
                        <c:v>21.000244140625</c:v>
                      </c:pt>
                      <c:pt idx="5172">
                        <c:v>21.000244140625</c:v>
                      </c:pt>
                      <c:pt idx="5173">
                        <c:v>21.000244140625</c:v>
                      </c:pt>
                      <c:pt idx="5174">
                        <c:v>21.000244140625</c:v>
                      </c:pt>
                      <c:pt idx="5175">
                        <c:v>21.10009765625</c:v>
                      </c:pt>
                      <c:pt idx="5176">
                        <c:v>21.000244140625</c:v>
                      </c:pt>
                      <c:pt idx="5177">
                        <c:v>21.000244140625</c:v>
                      </c:pt>
                      <c:pt idx="5178">
                        <c:v>21.000244140625</c:v>
                      </c:pt>
                      <c:pt idx="5179">
                        <c:v>21.000244140625</c:v>
                      </c:pt>
                      <c:pt idx="5180">
                        <c:v>21.000244140625</c:v>
                      </c:pt>
                      <c:pt idx="5181">
                        <c:v>21.000244140625</c:v>
                      </c:pt>
                      <c:pt idx="5182">
                        <c:v>21.000244140625</c:v>
                      </c:pt>
                      <c:pt idx="5183">
                        <c:v>21.000244140625</c:v>
                      </c:pt>
                      <c:pt idx="5184">
                        <c:v>21.000244140625</c:v>
                      </c:pt>
                      <c:pt idx="5185">
                        <c:v>21.000244140625</c:v>
                      </c:pt>
                      <c:pt idx="5186">
                        <c:v>21.10009765625</c:v>
                      </c:pt>
                      <c:pt idx="5187">
                        <c:v>21.000244140625</c:v>
                      </c:pt>
                      <c:pt idx="5188">
                        <c:v>21.000244140625</c:v>
                      </c:pt>
                      <c:pt idx="5189">
                        <c:v>21.10009765625</c:v>
                      </c:pt>
                      <c:pt idx="5190">
                        <c:v>21.10009765625</c:v>
                      </c:pt>
                      <c:pt idx="5191">
                        <c:v>21.10009765625</c:v>
                      </c:pt>
                      <c:pt idx="5192">
                        <c:v>21.10009765625</c:v>
                      </c:pt>
                      <c:pt idx="5193">
                        <c:v>21.10009765625</c:v>
                      </c:pt>
                      <c:pt idx="5194">
                        <c:v>21.000244140625</c:v>
                      </c:pt>
                      <c:pt idx="5195">
                        <c:v>21.000244140625</c:v>
                      </c:pt>
                      <c:pt idx="5196">
                        <c:v>21.000244140625</c:v>
                      </c:pt>
                      <c:pt idx="5197">
                        <c:v>21.000244140625</c:v>
                      </c:pt>
                      <c:pt idx="5198">
                        <c:v>21.10009765625</c:v>
                      </c:pt>
                      <c:pt idx="5199">
                        <c:v>21.000244140625</c:v>
                      </c:pt>
                      <c:pt idx="5200">
                        <c:v>21.000244140625</c:v>
                      </c:pt>
                      <c:pt idx="5201">
                        <c:v>21.2001953125</c:v>
                      </c:pt>
                      <c:pt idx="5202">
                        <c:v>21.10009765625</c:v>
                      </c:pt>
                      <c:pt idx="5203">
                        <c:v>21.10009765625</c:v>
                      </c:pt>
                      <c:pt idx="5204">
                        <c:v>21.10009765625</c:v>
                      </c:pt>
                      <c:pt idx="5205">
                        <c:v>21.2001953125</c:v>
                      </c:pt>
                      <c:pt idx="5206">
                        <c:v>21.10009765625</c:v>
                      </c:pt>
                      <c:pt idx="5207">
                        <c:v>21.000244140625</c:v>
                      </c:pt>
                      <c:pt idx="5208">
                        <c:v>21.000244140625</c:v>
                      </c:pt>
                      <c:pt idx="5209">
                        <c:v>21.000244140625</c:v>
                      </c:pt>
                      <c:pt idx="5210">
                        <c:v>21.000244140625</c:v>
                      </c:pt>
                      <c:pt idx="5211">
                        <c:v>21.000244140625</c:v>
                      </c:pt>
                      <c:pt idx="5212">
                        <c:v>21.000244140625</c:v>
                      </c:pt>
                      <c:pt idx="5213">
                        <c:v>21.10009765625</c:v>
                      </c:pt>
                      <c:pt idx="5214">
                        <c:v>21.10009765625</c:v>
                      </c:pt>
                      <c:pt idx="5215">
                        <c:v>21.10009765625</c:v>
                      </c:pt>
                      <c:pt idx="5216">
                        <c:v>21.10009765625</c:v>
                      </c:pt>
                      <c:pt idx="5217">
                        <c:v>21.10009765625</c:v>
                      </c:pt>
                      <c:pt idx="5218">
                        <c:v>21.10009765625</c:v>
                      </c:pt>
                      <c:pt idx="5219">
                        <c:v>21.2001953125</c:v>
                      </c:pt>
                      <c:pt idx="5220">
                        <c:v>21.10009765625</c:v>
                      </c:pt>
                      <c:pt idx="5221">
                        <c:v>21.10009765625</c:v>
                      </c:pt>
                      <c:pt idx="5222">
                        <c:v>21.2001953125</c:v>
                      </c:pt>
                      <c:pt idx="5223">
                        <c:v>21.2001953125</c:v>
                      </c:pt>
                      <c:pt idx="5224">
                        <c:v>21.10009765625</c:v>
                      </c:pt>
                      <c:pt idx="5225">
                        <c:v>21.000244140625</c:v>
                      </c:pt>
                      <c:pt idx="5226">
                        <c:v>21.000244140625</c:v>
                      </c:pt>
                      <c:pt idx="5227">
                        <c:v>21.000244140625</c:v>
                      </c:pt>
                      <c:pt idx="5228">
                        <c:v>21.000244140625</c:v>
                      </c:pt>
                      <c:pt idx="5229">
                        <c:v>21.000244140625</c:v>
                      </c:pt>
                      <c:pt idx="5230">
                        <c:v>21.000244140625</c:v>
                      </c:pt>
                      <c:pt idx="5231">
                        <c:v>21.000244140625</c:v>
                      </c:pt>
                      <c:pt idx="5232">
                        <c:v>21.10009765625</c:v>
                      </c:pt>
                      <c:pt idx="5233">
                        <c:v>21.000244140625</c:v>
                      </c:pt>
                      <c:pt idx="5234">
                        <c:v>21.10009765625</c:v>
                      </c:pt>
                      <c:pt idx="5235">
                        <c:v>21.000244140625</c:v>
                      </c:pt>
                      <c:pt idx="5236">
                        <c:v>21.000244140625</c:v>
                      </c:pt>
                      <c:pt idx="5237">
                        <c:v>21.000244140625</c:v>
                      </c:pt>
                      <c:pt idx="5238">
                        <c:v>21.000244140625</c:v>
                      </c:pt>
                      <c:pt idx="5239">
                        <c:v>21.000244140625</c:v>
                      </c:pt>
                      <c:pt idx="5240">
                        <c:v>21.000244140625</c:v>
                      </c:pt>
                      <c:pt idx="5241">
                        <c:v>21.000244140625</c:v>
                      </c:pt>
                      <c:pt idx="5242">
                        <c:v>21.000244140625</c:v>
                      </c:pt>
                      <c:pt idx="5243">
                        <c:v>21.000244140625</c:v>
                      </c:pt>
                      <c:pt idx="5244">
                        <c:v>21.000244140625</c:v>
                      </c:pt>
                      <c:pt idx="5245">
                        <c:v>21.000244140625</c:v>
                      </c:pt>
                      <c:pt idx="5246">
                        <c:v>21.000244140625</c:v>
                      </c:pt>
                      <c:pt idx="5247">
                        <c:v>21.10009765625</c:v>
                      </c:pt>
                      <c:pt idx="5248">
                        <c:v>21.10009765625</c:v>
                      </c:pt>
                      <c:pt idx="5249">
                        <c:v>21.10009765625</c:v>
                      </c:pt>
                      <c:pt idx="5250">
                        <c:v>21.10009765625</c:v>
                      </c:pt>
                      <c:pt idx="5251">
                        <c:v>21.10009765625</c:v>
                      </c:pt>
                      <c:pt idx="5252">
                        <c:v>21.10009765625</c:v>
                      </c:pt>
                      <c:pt idx="5253">
                        <c:v>21.2001953125</c:v>
                      </c:pt>
                      <c:pt idx="5254">
                        <c:v>21.10009765625</c:v>
                      </c:pt>
                      <c:pt idx="5255">
                        <c:v>21.10009765625</c:v>
                      </c:pt>
                      <c:pt idx="5256">
                        <c:v>21.10009765625</c:v>
                      </c:pt>
                      <c:pt idx="5257">
                        <c:v>21.10009765625</c:v>
                      </c:pt>
                      <c:pt idx="5258">
                        <c:v>21.10009765625</c:v>
                      </c:pt>
                      <c:pt idx="5259">
                        <c:v>21.10009765625</c:v>
                      </c:pt>
                      <c:pt idx="5260">
                        <c:v>21.10009765625</c:v>
                      </c:pt>
                      <c:pt idx="5261">
                        <c:v>21.000244140625</c:v>
                      </c:pt>
                      <c:pt idx="5262">
                        <c:v>20.900146484375</c:v>
                      </c:pt>
                      <c:pt idx="5263">
                        <c:v>20.900146484375</c:v>
                      </c:pt>
                      <c:pt idx="5264">
                        <c:v>21.000244140625</c:v>
                      </c:pt>
                      <c:pt idx="5265">
                        <c:v>20.900146484375</c:v>
                      </c:pt>
                      <c:pt idx="5266">
                        <c:v>21.000244140625</c:v>
                      </c:pt>
                      <c:pt idx="5267">
                        <c:v>20.900146484375</c:v>
                      </c:pt>
                      <c:pt idx="5268">
                        <c:v>20.900146484375</c:v>
                      </c:pt>
                      <c:pt idx="5269">
                        <c:v>21.000244140625</c:v>
                      </c:pt>
                      <c:pt idx="5270">
                        <c:v>20.900146484375</c:v>
                      </c:pt>
                      <c:pt idx="5271">
                        <c:v>20.900146484375</c:v>
                      </c:pt>
                      <c:pt idx="5272">
                        <c:v>20.900146484375</c:v>
                      </c:pt>
                      <c:pt idx="5273">
                        <c:v>21.000244140625</c:v>
                      </c:pt>
                      <c:pt idx="5274">
                        <c:v>20.900146484375</c:v>
                      </c:pt>
                      <c:pt idx="5275">
                        <c:v>21.000244140625</c:v>
                      </c:pt>
                      <c:pt idx="5276">
                        <c:v>20.900146484375</c:v>
                      </c:pt>
                      <c:pt idx="5277">
                        <c:v>21.000244140625</c:v>
                      </c:pt>
                      <c:pt idx="5278">
                        <c:v>20.900146484375</c:v>
                      </c:pt>
                      <c:pt idx="5279">
                        <c:v>21.000244140625</c:v>
                      </c:pt>
                      <c:pt idx="5280">
                        <c:v>21.10009765625</c:v>
                      </c:pt>
                      <c:pt idx="5281">
                        <c:v>21.10009765625</c:v>
                      </c:pt>
                      <c:pt idx="5282">
                        <c:v>21.000244140625</c:v>
                      </c:pt>
                      <c:pt idx="5283">
                        <c:v>21.10009765625</c:v>
                      </c:pt>
                      <c:pt idx="5284">
                        <c:v>21.10009765625</c:v>
                      </c:pt>
                      <c:pt idx="5285">
                        <c:v>20.900146484375</c:v>
                      </c:pt>
                      <c:pt idx="5286">
                        <c:v>20.900146484375</c:v>
                      </c:pt>
                      <c:pt idx="5287">
                        <c:v>20.800048828125</c:v>
                      </c:pt>
                      <c:pt idx="5288">
                        <c:v>20.900146484375</c:v>
                      </c:pt>
                      <c:pt idx="5289">
                        <c:v>20.900146484375</c:v>
                      </c:pt>
                      <c:pt idx="5290">
                        <c:v>20.900146484375</c:v>
                      </c:pt>
                      <c:pt idx="5291">
                        <c:v>20.900146484375</c:v>
                      </c:pt>
                      <c:pt idx="5292">
                        <c:v>20.900146484375</c:v>
                      </c:pt>
                      <c:pt idx="5293">
                        <c:v>20.900146484375</c:v>
                      </c:pt>
                      <c:pt idx="5294">
                        <c:v>20.900146484375</c:v>
                      </c:pt>
                      <c:pt idx="5295">
                        <c:v>21.000244140625</c:v>
                      </c:pt>
                      <c:pt idx="5296">
                        <c:v>20.900146484375</c:v>
                      </c:pt>
                      <c:pt idx="5297">
                        <c:v>21.000244140625</c:v>
                      </c:pt>
                      <c:pt idx="5298">
                        <c:v>20.900146484375</c:v>
                      </c:pt>
                      <c:pt idx="5299">
                        <c:v>21.000244140625</c:v>
                      </c:pt>
                      <c:pt idx="5300">
                        <c:v>21.000244140625</c:v>
                      </c:pt>
                      <c:pt idx="5301">
                        <c:v>21.000244140625</c:v>
                      </c:pt>
                      <c:pt idx="5302">
                        <c:v>21.000244140625</c:v>
                      </c:pt>
                      <c:pt idx="5303">
                        <c:v>20.900146484375</c:v>
                      </c:pt>
                      <c:pt idx="5304">
                        <c:v>20.900146484375</c:v>
                      </c:pt>
                      <c:pt idx="5305">
                        <c:v>20.900146484375</c:v>
                      </c:pt>
                      <c:pt idx="5306">
                        <c:v>20.900146484375</c:v>
                      </c:pt>
                      <c:pt idx="5307">
                        <c:v>20.900146484375</c:v>
                      </c:pt>
                      <c:pt idx="5308">
                        <c:v>20.900146484375</c:v>
                      </c:pt>
                      <c:pt idx="5309">
                        <c:v>20.900146484375</c:v>
                      </c:pt>
                      <c:pt idx="5310">
                        <c:v>20.900146484375</c:v>
                      </c:pt>
                      <c:pt idx="5311">
                        <c:v>20.900146484375</c:v>
                      </c:pt>
                      <c:pt idx="5312">
                        <c:v>20.900146484375</c:v>
                      </c:pt>
                      <c:pt idx="5313">
                        <c:v>20.900146484375</c:v>
                      </c:pt>
                      <c:pt idx="5314">
                        <c:v>20.900146484375</c:v>
                      </c:pt>
                      <c:pt idx="5315">
                        <c:v>21.000244140625</c:v>
                      </c:pt>
                      <c:pt idx="5316">
                        <c:v>21.000244140625</c:v>
                      </c:pt>
                      <c:pt idx="5317">
                        <c:v>21.000244140625</c:v>
                      </c:pt>
                      <c:pt idx="5318">
                        <c:v>21.000244140625</c:v>
                      </c:pt>
                      <c:pt idx="5319">
                        <c:v>21.000244140625</c:v>
                      </c:pt>
                      <c:pt idx="5320">
                        <c:v>21.000244140625</c:v>
                      </c:pt>
                      <c:pt idx="5321">
                        <c:v>20.900146484375</c:v>
                      </c:pt>
                      <c:pt idx="5322">
                        <c:v>20.900146484375</c:v>
                      </c:pt>
                      <c:pt idx="5323">
                        <c:v>20.900146484375</c:v>
                      </c:pt>
                      <c:pt idx="5324">
                        <c:v>20.900146484375</c:v>
                      </c:pt>
                      <c:pt idx="5325">
                        <c:v>20.900146484375</c:v>
                      </c:pt>
                      <c:pt idx="5326">
                        <c:v>20.900146484375</c:v>
                      </c:pt>
                      <c:pt idx="5327">
                        <c:v>21.000244140625</c:v>
                      </c:pt>
                      <c:pt idx="5328">
                        <c:v>21.000244140625</c:v>
                      </c:pt>
                      <c:pt idx="5329">
                        <c:v>21.000244140625</c:v>
                      </c:pt>
                      <c:pt idx="5330">
                        <c:v>21.000244140625</c:v>
                      </c:pt>
                      <c:pt idx="5331">
                        <c:v>21.000244140625</c:v>
                      </c:pt>
                      <c:pt idx="5332">
                        <c:v>21.000244140625</c:v>
                      </c:pt>
                      <c:pt idx="5333">
                        <c:v>20.900146484375</c:v>
                      </c:pt>
                      <c:pt idx="5334">
                        <c:v>20.900146484375</c:v>
                      </c:pt>
                      <c:pt idx="5335">
                        <c:v>20.900146484375</c:v>
                      </c:pt>
                      <c:pt idx="5336">
                        <c:v>20.900146484375</c:v>
                      </c:pt>
                      <c:pt idx="5337">
                        <c:v>20.900146484375</c:v>
                      </c:pt>
                      <c:pt idx="5338">
                        <c:v>21.000244140625</c:v>
                      </c:pt>
                      <c:pt idx="5339">
                        <c:v>21.000244140625</c:v>
                      </c:pt>
                      <c:pt idx="5340">
                        <c:v>21.10009765625</c:v>
                      </c:pt>
                      <c:pt idx="5341">
                        <c:v>21.000244140625</c:v>
                      </c:pt>
                      <c:pt idx="5342">
                        <c:v>21.000244140625</c:v>
                      </c:pt>
                      <c:pt idx="5343">
                        <c:v>21.000244140625</c:v>
                      </c:pt>
                      <c:pt idx="5344">
                        <c:v>21.000244140625</c:v>
                      </c:pt>
                      <c:pt idx="5345">
                        <c:v>21.000244140625</c:v>
                      </c:pt>
                      <c:pt idx="5346">
                        <c:v>21.10009765625</c:v>
                      </c:pt>
                      <c:pt idx="5347">
                        <c:v>21.10009765625</c:v>
                      </c:pt>
                      <c:pt idx="5348">
                        <c:v>21.10009765625</c:v>
                      </c:pt>
                      <c:pt idx="5349">
                        <c:v>21.10009765625</c:v>
                      </c:pt>
                      <c:pt idx="5350">
                        <c:v>21.000244140625</c:v>
                      </c:pt>
                      <c:pt idx="5351">
                        <c:v>21.000244140625</c:v>
                      </c:pt>
                      <c:pt idx="5352">
                        <c:v>21.10009765625</c:v>
                      </c:pt>
                      <c:pt idx="5353">
                        <c:v>21.10009765625</c:v>
                      </c:pt>
                      <c:pt idx="5354">
                        <c:v>21.10009765625</c:v>
                      </c:pt>
                      <c:pt idx="5355">
                        <c:v>21.10009765625</c:v>
                      </c:pt>
                      <c:pt idx="5356">
                        <c:v>21.000244140625</c:v>
                      </c:pt>
                      <c:pt idx="5357">
                        <c:v>20.900146484375</c:v>
                      </c:pt>
                      <c:pt idx="5358">
                        <c:v>20.900146484375</c:v>
                      </c:pt>
                      <c:pt idx="5359">
                        <c:v>20.900146484375</c:v>
                      </c:pt>
                      <c:pt idx="5360">
                        <c:v>20.900146484375</c:v>
                      </c:pt>
                      <c:pt idx="5361">
                        <c:v>20.900146484375</c:v>
                      </c:pt>
                      <c:pt idx="5362">
                        <c:v>20.900146484375</c:v>
                      </c:pt>
                      <c:pt idx="5363">
                        <c:v>20.900146484375</c:v>
                      </c:pt>
                      <c:pt idx="5364">
                        <c:v>20.900146484375</c:v>
                      </c:pt>
                      <c:pt idx="5365">
                        <c:v>20.900146484375</c:v>
                      </c:pt>
                      <c:pt idx="5366">
                        <c:v>21.000244140625</c:v>
                      </c:pt>
                      <c:pt idx="5367">
                        <c:v>21.000244140625</c:v>
                      </c:pt>
                      <c:pt idx="5368">
                        <c:v>20.900146484375</c:v>
                      </c:pt>
                      <c:pt idx="5369">
                        <c:v>20.900146484375</c:v>
                      </c:pt>
                      <c:pt idx="5370">
                        <c:v>20.900146484375</c:v>
                      </c:pt>
                      <c:pt idx="5371">
                        <c:v>20.900146484375</c:v>
                      </c:pt>
                      <c:pt idx="5372">
                        <c:v>20.900146484375</c:v>
                      </c:pt>
                      <c:pt idx="5373">
                        <c:v>20.900146484375</c:v>
                      </c:pt>
                      <c:pt idx="5374">
                        <c:v>20.900146484375</c:v>
                      </c:pt>
                      <c:pt idx="5375">
                        <c:v>21.000244140625</c:v>
                      </c:pt>
                      <c:pt idx="5376">
                        <c:v>21.000244140625</c:v>
                      </c:pt>
                      <c:pt idx="5377">
                        <c:v>21.000244140625</c:v>
                      </c:pt>
                      <c:pt idx="5378">
                        <c:v>21.000244140625</c:v>
                      </c:pt>
                      <c:pt idx="5379">
                        <c:v>21.000244140625</c:v>
                      </c:pt>
                      <c:pt idx="5380">
                        <c:v>21.000244140625</c:v>
                      </c:pt>
                      <c:pt idx="5381">
                        <c:v>21.000244140625</c:v>
                      </c:pt>
                      <c:pt idx="5382">
                        <c:v>21.10009765625</c:v>
                      </c:pt>
                      <c:pt idx="5383">
                        <c:v>21.000244140625</c:v>
                      </c:pt>
                      <c:pt idx="5384">
                        <c:v>21.000244140625</c:v>
                      </c:pt>
                      <c:pt idx="5385">
                        <c:v>21.10009765625</c:v>
                      </c:pt>
                      <c:pt idx="5386">
                        <c:v>21.000244140625</c:v>
                      </c:pt>
                      <c:pt idx="5387">
                        <c:v>20.900146484375</c:v>
                      </c:pt>
                      <c:pt idx="5388">
                        <c:v>21.000244140625</c:v>
                      </c:pt>
                      <c:pt idx="5389">
                        <c:v>21.000244140625</c:v>
                      </c:pt>
                      <c:pt idx="5390">
                        <c:v>21.000244140625</c:v>
                      </c:pt>
                      <c:pt idx="5391">
                        <c:v>21.000244140625</c:v>
                      </c:pt>
                      <c:pt idx="5392">
                        <c:v>20.900146484375</c:v>
                      </c:pt>
                      <c:pt idx="5393">
                        <c:v>20.900146484375</c:v>
                      </c:pt>
                      <c:pt idx="5394">
                        <c:v>20.900146484375</c:v>
                      </c:pt>
                      <c:pt idx="5395">
                        <c:v>20.900146484375</c:v>
                      </c:pt>
                      <c:pt idx="5396">
                        <c:v>20.900146484375</c:v>
                      </c:pt>
                      <c:pt idx="5397">
                        <c:v>20.900146484375</c:v>
                      </c:pt>
                      <c:pt idx="5398">
                        <c:v>20.900146484375</c:v>
                      </c:pt>
                      <c:pt idx="5399">
                        <c:v>21.000244140625</c:v>
                      </c:pt>
                      <c:pt idx="5400">
                        <c:v>20.900146484375</c:v>
                      </c:pt>
                      <c:pt idx="5401">
                        <c:v>21.000244140625</c:v>
                      </c:pt>
                      <c:pt idx="5402">
                        <c:v>21.000244140625</c:v>
                      </c:pt>
                      <c:pt idx="5403">
                        <c:v>21.000244140625</c:v>
                      </c:pt>
                      <c:pt idx="5404">
                        <c:v>21.000244140625</c:v>
                      </c:pt>
                      <c:pt idx="5405">
                        <c:v>21.10009765625</c:v>
                      </c:pt>
                      <c:pt idx="5406">
                        <c:v>21.10009765625</c:v>
                      </c:pt>
                      <c:pt idx="5407">
                        <c:v>21.000244140625</c:v>
                      </c:pt>
                      <c:pt idx="5408">
                        <c:v>21.000244140625</c:v>
                      </c:pt>
                    </c:numCache>
                  </c:numRef>
                </c:yVal>
                <c:smooth val="0"/>
                <c:extLst xmlns:c15="http://schemas.microsoft.com/office/drawing/2012/chart">
                  <c:ext xmlns:c16="http://schemas.microsoft.com/office/drawing/2014/chart" uri="{C3380CC4-5D6E-409C-BE32-E72D297353CC}">
                    <c16:uniqueId val="{00000003-8A28-4AA6-9846-F7F601799156}"/>
                  </c:ext>
                </c:extLst>
              </c15:ser>
            </c15:filteredScatterSeries>
            <c15:filteredScatterSeries>
              <c15:ser>
                <c:idx val="1"/>
                <c:order val="2"/>
                <c:tx>
                  <c:v>LAS 3 Vac</c:v>
                </c:tx>
                <c:spPr>
                  <a:ln w="19050" cap="rnd" cmpd="sng" algn="ctr">
                    <a:solidFill>
                      <a:schemeClr val="accent2"/>
                    </a:solidFill>
                    <a:prstDash val="solid"/>
                    <a:round/>
                  </a:ln>
                  <a:effectLst/>
                </c:spPr>
                <c:marker>
                  <c:symbol val="none"/>
                </c:marker>
                <c:xVal>
                  <c:strRef>
                    <c:extLst xmlns:c15="http://schemas.microsoft.com/office/drawing/2012/chart">
                      <c:ext xmlns:c15="http://schemas.microsoft.com/office/drawing/2012/chart" uri="{02D57815-91ED-43cb-92C2-25804820EDAC}">
                        <c15:formulaRef>
                          <c15:sqref>'[ACME-VIG-Test-Overview.xlsx]ACME-VIG-LAS 07.04 Test 3'!$B:$B</c15:sqref>
                        </c15:formulaRef>
                      </c:ext>
                    </c:extLst>
                    <c:strCache>
                      <c:ptCount val="7823"/>
                      <c:pt idx="0">
                        <c:v>Elapsed time [s]</c:v>
                      </c:pt>
                      <c:pt idx="1">
                        <c:v>22.5076439</c:v>
                      </c:pt>
                      <c:pt idx="2">
                        <c:v>23.5199377</c:v>
                      </c:pt>
                      <c:pt idx="3">
                        <c:v>24.5120335</c:v>
                      </c:pt>
                      <c:pt idx="4">
                        <c:v>25.5099676</c:v>
                      </c:pt>
                      <c:pt idx="5">
                        <c:v>26.5254023</c:v>
                      </c:pt>
                      <c:pt idx="6">
                        <c:v>27.5424506</c:v>
                      </c:pt>
                      <c:pt idx="7">
                        <c:v>28.5476558</c:v>
                      </c:pt>
                      <c:pt idx="8">
                        <c:v>29.5679856</c:v>
                      </c:pt>
                      <c:pt idx="9">
                        <c:v>30.560479</c:v>
                      </c:pt>
                      <c:pt idx="10">
                        <c:v>31.5697675</c:v>
                      </c:pt>
                      <c:pt idx="11">
                        <c:v>32.5575638</c:v>
                      </c:pt>
                      <c:pt idx="12">
                        <c:v>33.5853885</c:v>
                      </c:pt>
                      <c:pt idx="13">
                        <c:v>34.582947</c:v>
                      </c:pt>
                      <c:pt idx="14">
                        <c:v>35.5961028</c:v>
                      </c:pt>
                      <c:pt idx="15">
                        <c:v>36.5914135</c:v>
                      </c:pt>
                      <c:pt idx="16">
                        <c:v>37.5993114</c:v>
                      </c:pt>
                      <c:pt idx="17">
                        <c:v>38.614058</c:v>
                      </c:pt>
                      <c:pt idx="18">
                        <c:v>39.6203512</c:v>
                      </c:pt>
                      <c:pt idx="19">
                        <c:v>40.6368572</c:v>
                      </c:pt>
                      <c:pt idx="20">
                        <c:v>41.6392171</c:v>
                      </c:pt>
                      <c:pt idx="21">
                        <c:v>42.6585947</c:v>
                      </c:pt>
                      <c:pt idx="22">
                        <c:v>43.6656866</c:v>
                      </c:pt>
                      <c:pt idx="23">
                        <c:v>44.6681472</c:v>
                      </c:pt>
                      <c:pt idx="24">
                        <c:v>45.6802566</c:v>
                      </c:pt>
                      <c:pt idx="25">
                        <c:v>46.6935535</c:v>
                      </c:pt>
                      <c:pt idx="26">
                        <c:v>47.7060233</c:v>
                      </c:pt>
                      <c:pt idx="27">
                        <c:v>48.7050491</c:v>
                      </c:pt>
                      <c:pt idx="28">
                        <c:v>49.7236436</c:v>
                      </c:pt>
                      <c:pt idx="29">
                        <c:v>50.7239209</c:v>
                      </c:pt>
                      <c:pt idx="30">
                        <c:v>51.725446</c:v>
                      </c:pt>
                      <c:pt idx="31">
                        <c:v>52.7258506</c:v>
                      </c:pt>
                      <c:pt idx="32">
                        <c:v>53.721852</c:v>
                      </c:pt>
                      <c:pt idx="33">
                        <c:v>54.7177588</c:v>
                      </c:pt>
                      <c:pt idx="34">
                        <c:v>55.7145913</c:v>
                      </c:pt>
                      <c:pt idx="35">
                        <c:v>56.7117727</c:v>
                      </c:pt>
                      <c:pt idx="36">
                        <c:v>57.7331417</c:v>
                      </c:pt>
                      <c:pt idx="37">
                        <c:v>58.7369054</c:v>
                      </c:pt>
                      <c:pt idx="38">
                        <c:v>59.7472793</c:v>
                      </c:pt>
                      <c:pt idx="39">
                        <c:v>60.762836</c:v>
                      </c:pt>
                      <c:pt idx="40">
                        <c:v>61.7814051</c:v>
                      </c:pt>
                      <c:pt idx="41">
                        <c:v>62.7999628</c:v>
                      </c:pt>
                      <c:pt idx="42">
                        <c:v>63.8182203</c:v>
                      </c:pt>
                      <c:pt idx="43">
                        <c:v>64.8290262</c:v>
                      </c:pt>
                      <c:pt idx="44">
                        <c:v>65.8462661</c:v>
                      </c:pt>
                      <c:pt idx="45">
                        <c:v>66.8461258</c:v>
                      </c:pt>
                      <c:pt idx="46">
                        <c:v>67.8457098</c:v>
                      </c:pt>
                      <c:pt idx="47">
                        <c:v>68.8597957</c:v>
                      </c:pt>
                      <c:pt idx="48">
                        <c:v>69.8531265</c:v>
                      </c:pt>
                      <c:pt idx="49">
                        <c:v>70.8544942</c:v>
                      </c:pt>
                      <c:pt idx="50">
                        <c:v>71.8699126</c:v>
                      </c:pt>
                      <c:pt idx="51">
                        <c:v>72.8856786</c:v>
                      </c:pt>
                      <c:pt idx="52">
                        <c:v>73.9009845</c:v>
                      </c:pt>
                      <c:pt idx="53">
                        <c:v>74.9217273</c:v>
                      </c:pt>
                      <c:pt idx="54">
                        <c:v>75.9294971</c:v>
                      </c:pt>
                      <c:pt idx="55">
                        <c:v>76.9356171</c:v>
                      </c:pt>
                      <c:pt idx="56">
                        <c:v>77.9471165</c:v>
                      </c:pt>
                      <c:pt idx="57">
                        <c:v>78.9655296</c:v>
                      </c:pt>
                      <c:pt idx="58">
                        <c:v>79.9628198</c:v>
                      </c:pt>
                      <c:pt idx="59">
                        <c:v>80.984269</c:v>
                      </c:pt>
                      <c:pt idx="60">
                        <c:v>81.9863153</c:v>
                      </c:pt>
                      <c:pt idx="61">
                        <c:v>83.0021003</c:v>
                      </c:pt>
                      <c:pt idx="62">
                        <c:v>84.0161114</c:v>
                      </c:pt>
                      <c:pt idx="63">
                        <c:v>85.0171546</c:v>
                      </c:pt>
                      <c:pt idx="64">
                        <c:v>86.0230644</c:v>
                      </c:pt>
                      <c:pt idx="65">
                        <c:v>87.0654496</c:v>
                      </c:pt>
                      <c:pt idx="66">
                        <c:v>88.0665601</c:v>
                      </c:pt>
                      <c:pt idx="67">
                        <c:v>89.0875406</c:v>
                      </c:pt>
                      <c:pt idx="68">
                        <c:v>90.1135652</c:v>
                      </c:pt>
                      <c:pt idx="69">
                        <c:v>91.1172583</c:v>
                      </c:pt>
                      <c:pt idx="70">
                        <c:v>92.1061465</c:v>
                      </c:pt>
                      <c:pt idx="71">
                        <c:v>93.132238</c:v>
                      </c:pt>
                      <c:pt idx="72">
                        <c:v>94.1013687</c:v>
                      </c:pt>
                      <c:pt idx="73">
                        <c:v>95.0979144</c:v>
                      </c:pt>
                      <c:pt idx="74">
                        <c:v>96.0936681</c:v>
                      </c:pt>
                      <c:pt idx="75">
                        <c:v>97.0983953</c:v>
                      </c:pt>
                      <c:pt idx="76">
                        <c:v>98.0986727</c:v>
                      </c:pt>
                      <c:pt idx="77">
                        <c:v>99.1084847</c:v>
                      </c:pt>
                      <c:pt idx="78">
                        <c:v>100.1234525</c:v>
                      </c:pt>
                      <c:pt idx="79">
                        <c:v>101.142404</c:v>
                      </c:pt>
                      <c:pt idx="80">
                        <c:v>102.1433018</c:v>
                      </c:pt>
                      <c:pt idx="81">
                        <c:v>103.1579272</c:v>
                      </c:pt>
                      <c:pt idx="82">
                        <c:v>104.1673329</c:v>
                      </c:pt>
                      <c:pt idx="83">
                        <c:v>105.1910444</c:v>
                      </c:pt>
                      <c:pt idx="84">
                        <c:v>106.1948468</c:v>
                      </c:pt>
                      <c:pt idx="85">
                        <c:v>107.191898</c:v>
                      </c:pt>
                      <c:pt idx="86">
                        <c:v>108.1845223</c:v>
                      </c:pt>
                      <c:pt idx="87">
                        <c:v>109.1889906</c:v>
                      </c:pt>
                      <c:pt idx="88">
                        <c:v>110.1960545</c:v>
                      </c:pt>
                      <c:pt idx="89">
                        <c:v>111.2057283</c:v>
                      </c:pt>
                      <c:pt idx="90">
                        <c:v>112.2035962</c:v>
                      </c:pt>
                      <c:pt idx="91">
                        <c:v>113.2073935</c:v>
                      </c:pt>
                      <c:pt idx="92">
                        <c:v>114.2035795</c:v>
                      </c:pt>
                      <c:pt idx="93">
                        <c:v>115.2018387</c:v>
                      </c:pt>
                      <c:pt idx="94">
                        <c:v>116.2243005</c:v>
                      </c:pt>
                      <c:pt idx="95">
                        <c:v>117.2224226</c:v>
                      </c:pt>
                      <c:pt idx="96">
                        <c:v>118.2239057</c:v>
                      </c:pt>
                      <c:pt idx="97">
                        <c:v>119.2333215</c:v>
                      </c:pt>
                      <c:pt idx="98">
                        <c:v>120.2418783</c:v>
                      </c:pt>
                      <c:pt idx="99">
                        <c:v>121.2558268</c:v>
                      </c:pt>
                      <c:pt idx="100">
                        <c:v>122.2595809</c:v>
                      </c:pt>
                      <c:pt idx="101">
                        <c:v>123.2763042</c:v>
                      </c:pt>
                      <c:pt idx="102">
                        <c:v>124.2788666</c:v>
                      </c:pt>
                      <c:pt idx="103">
                        <c:v>125.2755576</c:v>
                      </c:pt>
                      <c:pt idx="104">
                        <c:v>126.2822751</c:v>
                      </c:pt>
                      <c:pt idx="105">
                        <c:v>127.289248</c:v>
                      </c:pt>
                      <c:pt idx="106">
                        <c:v>128.294254</c:v>
                      </c:pt>
                      <c:pt idx="107">
                        <c:v>129.3207212</c:v>
                      </c:pt>
                      <c:pt idx="108">
                        <c:v>130.3196165</c:v>
                      </c:pt>
                      <c:pt idx="109">
                        <c:v>131.32573</c:v>
                      </c:pt>
                      <c:pt idx="110">
                        <c:v>132.3449557</c:v>
                      </c:pt>
                      <c:pt idx="111">
                        <c:v>133.3468636</c:v>
                      </c:pt>
                      <c:pt idx="112">
                        <c:v>134.3445118</c:v>
                      </c:pt>
                      <c:pt idx="113">
                        <c:v>135.3385563</c:v>
                      </c:pt>
                      <c:pt idx="114">
                        <c:v>136.3636512</c:v>
                      </c:pt>
                      <c:pt idx="115">
                        <c:v>137.3788818</c:v>
                      </c:pt>
                      <c:pt idx="116">
                        <c:v>138.3758481</c:v>
                      </c:pt>
                      <c:pt idx="117">
                        <c:v>139.3894775</c:v>
                      </c:pt>
                      <c:pt idx="118">
                        <c:v>140.4090488</c:v>
                      </c:pt>
                      <c:pt idx="119">
                        <c:v>141.4280607</c:v>
                      </c:pt>
                      <c:pt idx="120">
                        <c:v>142.4435558</c:v>
                      </c:pt>
                      <c:pt idx="121">
                        <c:v>143.4465909</c:v>
                      </c:pt>
                      <c:pt idx="122">
                        <c:v>144.4615745</c:v>
                      </c:pt>
                      <c:pt idx="123">
                        <c:v>145.4782536</c:v>
                      </c:pt>
                      <c:pt idx="124">
                        <c:v>146.4923985</c:v>
                      </c:pt>
                      <c:pt idx="125">
                        <c:v>147.4810932</c:v>
                      </c:pt>
                      <c:pt idx="126">
                        <c:v>148.4952621</c:v>
                      </c:pt>
                      <c:pt idx="127">
                        <c:v>149.5132945</c:v>
                      </c:pt>
                      <c:pt idx="128">
                        <c:v>150.5259958</c:v>
                      </c:pt>
                      <c:pt idx="129">
                        <c:v>151.543896</c:v>
                      </c:pt>
                      <c:pt idx="130">
                        <c:v>152.5434754</c:v>
                      </c:pt>
                      <c:pt idx="131">
                        <c:v>153.543168</c:v>
                      </c:pt>
                      <c:pt idx="132">
                        <c:v>154.5534862</c:v>
                      </c:pt>
                      <c:pt idx="133">
                        <c:v>155.5484887</c:v>
                      </c:pt>
                      <c:pt idx="134">
                        <c:v>156.551847</c:v>
                      </c:pt>
                      <c:pt idx="135">
                        <c:v>157.5467934</c:v>
                      </c:pt>
                      <c:pt idx="136">
                        <c:v>158.5631165</c:v>
                      </c:pt>
                      <c:pt idx="137">
                        <c:v>159.5733344</c:v>
                      </c:pt>
                      <c:pt idx="138">
                        <c:v>160.587064</c:v>
                      </c:pt>
                      <c:pt idx="139">
                        <c:v>161.5771417</c:v>
                      </c:pt>
                      <c:pt idx="140">
                        <c:v>162.592528</c:v>
                      </c:pt>
                      <c:pt idx="141">
                        <c:v>163.5966623</c:v>
                      </c:pt>
                      <c:pt idx="142">
                        <c:v>164.5961426</c:v>
                      </c:pt>
                      <c:pt idx="143">
                        <c:v>165.6010347</c:v>
                      </c:pt>
                      <c:pt idx="144">
                        <c:v>166.6051451</c:v>
                      </c:pt>
                      <c:pt idx="145">
                        <c:v>167.6197106</c:v>
                      </c:pt>
                      <c:pt idx="146">
                        <c:v>168.6215115</c:v>
                      </c:pt>
                      <c:pt idx="147">
                        <c:v>169.6469612</c:v>
                      </c:pt>
                      <c:pt idx="148">
                        <c:v>170.6665634</c:v>
                      </c:pt>
                      <c:pt idx="149">
                        <c:v>171.6744836</c:v>
                      </c:pt>
                      <c:pt idx="150">
                        <c:v>172.6890514</c:v>
                      </c:pt>
                      <c:pt idx="151">
                        <c:v>173.7114075</c:v>
                      </c:pt>
                      <c:pt idx="152">
                        <c:v>174.7365686</c:v>
                      </c:pt>
                      <c:pt idx="153">
                        <c:v>175.7522099</c:v>
                      </c:pt>
                      <c:pt idx="154">
                        <c:v>176.750681</c:v>
                      </c:pt>
                      <c:pt idx="155">
                        <c:v>177.6868159</c:v>
                      </c:pt>
                      <c:pt idx="156">
                        <c:v>178.6905583</c:v>
                      </c:pt>
                      <c:pt idx="157">
                        <c:v>179.7072654</c:v>
                      </c:pt>
                      <c:pt idx="158">
                        <c:v>180.7070896</c:v>
                      </c:pt>
                      <c:pt idx="159">
                        <c:v>181.7245846</c:v>
                      </c:pt>
                      <c:pt idx="160">
                        <c:v>182.7135472</c:v>
                      </c:pt>
                      <c:pt idx="161">
                        <c:v>183.719526</c:v>
                      </c:pt>
                      <c:pt idx="162">
                        <c:v>184.7179299</c:v>
                      </c:pt>
                      <c:pt idx="163">
                        <c:v>185.7235679</c:v>
                      </c:pt>
                      <c:pt idx="164">
                        <c:v>186.7140188</c:v>
                      </c:pt>
                      <c:pt idx="165">
                        <c:v>187.718728</c:v>
                      </c:pt>
                      <c:pt idx="166">
                        <c:v>188.7171681</c:v>
                      </c:pt>
                      <c:pt idx="167">
                        <c:v>189.7322945</c:v>
                      </c:pt>
                      <c:pt idx="168">
                        <c:v>190.7358046</c:v>
                      </c:pt>
                      <c:pt idx="169">
                        <c:v>191.7362282</c:v>
                      </c:pt>
                      <c:pt idx="170">
                        <c:v>192.7507379</c:v>
                      </c:pt>
                      <c:pt idx="171">
                        <c:v>193.7575954</c:v>
                      </c:pt>
                      <c:pt idx="172">
                        <c:v>194.7567804</c:v>
                      </c:pt>
                      <c:pt idx="173">
                        <c:v>195.7658182</c:v>
                      </c:pt>
                      <c:pt idx="174">
                        <c:v>196.7734103</c:v>
                      </c:pt>
                      <c:pt idx="175">
                        <c:v>197.7684946</c:v>
                      </c:pt>
                      <c:pt idx="176">
                        <c:v>198.7753561</c:v>
                      </c:pt>
                      <c:pt idx="177">
                        <c:v>199.7965072</c:v>
                      </c:pt>
                      <c:pt idx="178">
                        <c:v>200.8057688</c:v>
                      </c:pt>
                      <c:pt idx="179">
                        <c:v>201.8207708</c:v>
                      </c:pt>
                      <c:pt idx="180">
                        <c:v>202.8268056</c:v>
                      </c:pt>
                      <c:pt idx="181">
                        <c:v>203.8319488</c:v>
                      </c:pt>
                      <c:pt idx="182">
                        <c:v>204.8412612</c:v>
                      </c:pt>
                      <c:pt idx="183">
                        <c:v>205.8509799</c:v>
                      </c:pt>
                      <c:pt idx="184">
                        <c:v>206.8593439</c:v>
                      </c:pt>
                      <c:pt idx="185">
                        <c:v>207.8746208</c:v>
                      </c:pt>
                      <c:pt idx="186">
                        <c:v>208.8812112</c:v>
                      </c:pt>
                      <c:pt idx="187">
                        <c:v>209.8730846</c:v>
                      </c:pt>
                      <c:pt idx="188">
                        <c:v>210.894112</c:v>
                      </c:pt>
                      <c:pt idx="189">
                        <c:v>211.8968217</c:v>
                      </c:pt>
                      <c:pt idx="190">
                        <c:v>212.8924153</c:v>
                      </c:pt>
                      <c:pt idx="191">
                        <c:v>213.907403</c:v>
                      </c:pt>
                      <c:pt idx="192">
                        <c:v>214.9227207</c:v>
                      </c:pt>
                      <c:pt idx="193">
                        <c:v>215.9428751</c:v>
                      </c:pt>
                      <c:pt idx="194">
                        <c:v>216.9432719</c:v>
                      </c:pt>
                      <c:pt idx="195">
                        <c:v>217.9397225</c:v>
                      </c:pt>
                      <c:pt idx="196">
                        <c:v>218.9529587</c:v>
                      </c:pt>
                      <c:pt idx="197">
                        <c:v>219.9509488</c:v>
                      </c:pt>
                      <c:pt idx="198">
                        <c:v>220.9718896</c:v>
                      </c:pt>
                      <c:pt idx="199">
                        <c:v>221.9759355</c:v>
                      </c:pt>
                      <c:pt idx="200">
                        <c:v>222.9702322</c:v>
                      </c:pt>
                      <c:pt idx="201">
                        <c:v>223.9634232</c:v>
                      </c:pt>
                      <c:pt idx="202">
                        <c:v>224.9732814</c:v>
                      </c:pt>
                      <c:pt idx="203">
                        <c:v>225.9804309</c:v>
                      </c:pt>
                      <c:pt idx="204">
                        <c:v>226.9990619</c:v>
                      </c:pt>
                      <c:pt idx="205">
                        <c:v>228.0133834</c:v>
                      </c:pt>
                      <c:pt idx="206">
                        <c:v>229.0246878</c:v>
                      </c:pt>
                      <c:pt idx="207">
                        <c:v>230.0352106</c:v>
                      </c:pt>
                      <c:pt idx="208">
                        <c:v>231.0445945</c:v>
                      </c:pt>
                      <c:pt idx="209">
                        <c:v>232.0560203</c:v>
                      </c:pt>
                      <c:pt idx="210">
                        <c:v>233.1029095</c:v>
                      </c:pt>
                      <c:pt idx="211">
                        <c:v>234.0948434</c:v>
                      </c:pt>
                      <c:pt idx="212">
                        <c:v>235.1121588</c:v>
                      </c:pt>
                      <c:pt idx="213">
                        <c:v>236.1295008</c:v>
                      </c:pt>
                      <c:pt idx="214">
                        <c:v>237.1332742</c:v>
                      </c:pt>
                      <c:pt idx="215">
                        <c:v>238.167226</c:v>
                      </c:pt>
                      <c:pt idx="216">
                        <c:v>239.1030428</c:v>
                      </c:pt>
                      <c:pt idx="217">
                        <c:v>240.1183414</c:v>
                      </c:pt>
                      <c:pt idx="218">
                        <c:v>241.1287425</c:v>
                      </c:pt>
                      <c:pt idx="219">
                        <c:v>242.1221878</c:v>
                      </c:pt>
                      <c:pt idx="220">
                        <c:v>243.129101</c:v>
                      </c:pt>
                      <c:pt idx="221">
                        <c:v>244.1374263</c:v>
                      </c:pt>
                      <c:pt idx="222">
                        <c:v>245.1450871</c:v>
                      </c:pt>
                      <c:pt idx="223">
                        <c:v>246.1533759</c:v>
                      </c:pt>
                      <c:pt idx="224">
                        <c:v>247.172065</c:v>
                      </c:pt>
                      <c:pt idx="225">
                        <c:v>248.1779602</c:v>
                      </c:pt>
                      <c:pt idx="226">
                        <c:v>249.1924774</c:v>
                      </c:pt>
                      <c:pt idx="227">
                        <c:v>250.1945675</c:v>
                      </c:pt>
                      <c:pt idx="228">
                        <c:v>251.199471</c:v>
                      </c:pt>
                      <c:pt idx="229">
                        <c:v>252.2014788</c:v>
                      </c:pt>
                      <c:pt idx="230">
                        <c:v>253.2021748</c:v>
                      </c:pt>
                      <c:pt idx="231">
                        <c:v>254.2234178</c:v>
                      </c:pt>
                      <c:pt idx="232">
                        <c:v>255.220718</c:v>
                      </c:pt>
                      <c:pt idx="233">
                        <c:v>256.2362771</c:v>
                      </c:pt>
                      <c:pt idx="234">
                        <c:v>257.2289389</c:v>
                      </c:pt>
                      <c:pt idx="235">
                        <c:v>258.2446154</c:v>
                      </c:pt>
                      <c:pt idx="236">
                        <c:v>259.2611052</c:v>
                      </c:pt>
                      <c:pt idx="237">
                        <c:v>260.2638233</c:v>
                      </c:pt>
                      <c:pt idx="238">
                        <c:v>261.2625667</c:v>
                      </c:pt>
                      <c:pt idx="239">
                        <c:v>262.2693143</c:v>
                      </c:pt>
                      <c:pt idx="240">
                        <c:v>263.269685</c:v>
                      </c:pt>
                      <c:pt idx="241">
                        <c:v>264.2711297</c:v>
                      </c:pt>
                      <c:pt idx="242">
                        <c:v>265.2672916</c:v>
                      </c:pt>
                      <c:pt idx="243">
                        <c:v>266.2637291</c:v>
                      </c:pt>
                      <c:pt idx="244">
                        <c:v>267.2626871</c:v>
                      </c:pt>
                      <c:pt idx="245">
                        <c:v>268.2629952</c:v>
                      </c:pt>
                      <c:pt idx="246">
                        <c:v>269.2636128</c:v>
                      </c:pt>
                      <c:pt idx="247">
                        <c:v>270.2624389</c:v>
                      </c:pt>
                      <c:pt idx="248">
                        <c:v>271.2695914</c:v>
                      </c:pt>
                      <c:pt idx="249">
                        <c:v>272.272908</c:v>
                      </c:pt>
                      <c:pt idx="250">
                        <c:v>273.2735815</c:v>
                      </c:pt>
                      <c:pt idx="251">
                        <c:v>274.2616339</c:v>
                      </c:pt>
                      <c:pt idx="252">
                        <c:v>275.2803839</c:v>
                      </c:pt>
                      <c:pt idx="253">
                        <c:v>276.2985759</c:v>
                      </c:pt>
                      <c:pt idx="254">
                        <c:v>277.2944761</c:v>
                      </c:pt>
                      <c:pt idx="255">
                        <c:v>278.3077715</c:v>
                      </c:pt>
                      <c:pt idx="256">
                        <c:v>279.3189106</c:v>
                      </c:pt>
                      <c:pt idx="257">
                        <c:v>280.3185948</c:v>
                      </c:pt>
                      <c:pt idx="258">
                        <c:v>281.3155086</c:v>
                      </c:pt>
                      <c:pt idx="259">
                        <c:v>282.3323036</c:v>
                      </c:pt>
                      <c:pt idx="260">
                        <c:v>283.3391354</c:v>
                      </c:pt>
                      <c:pt idx="261">
                        <c:v>284.3464979</c:v>
                      </c:pt>
                      <c:pt idx="262">
                        <c:v>285.3595872</c:v>
                      </c:pt>
                      <c:pt idx="263">
                        <c:v>286.3761841</c:v>
                      </c:pt>
                      <c:pt idx="264">
                        <c:v>287.3911029</c:v>
                      </c:pt>
                      <c:pt idx="265">
                        <c:v>288.3953779</c:v>
                      </c:pt>
                      <c:pt idx="266">
                        <c:v>289.4065586</c:v>
                      </c:pt>
                      <c:pt idx="267">
                        <c:v>290.4171621</c:v>
                      </c:pt>
                      <c:pt idx="268">
                        <c:v>291.4238689</c:v>
                      </c:pt>
                      <c:pt idx="269">
                        <c:v>292.4311363</c:v>
                      </c:pt>
                      <c:pt idx="270">
                        <c:v>293.4415907</c:v>
                      </c:pt>
                      <c:pt idx="271">
                        <c:v>294.4469178</c:v>
                      </c:pt>
                      <c:pt idx="272">
                        <c:v>295.4634752</c:v>
                      </c:pt>
                      <c:pt idx="273">
                        <c:v>296.4775097</c:v>
                      </c:pt>
                      <c:pt idx="274">
                        <c:v>297.4870338</c:v>
                      </c:pt>
                      <c:pt idx="275">
                        <c:v>298.4861254</c:v>
                      </c:pt>
                      <c:pt idx="276">
                        <c:v>299.5015523</c:v>
                      </c:pt>
                      <c:pt idx="277">
                        <c:v>300.532069</c:v>
                      </c:pt>
                      <c:pt idx="278">
                        <c:v>301.5200968</c:v>
                      </c:pt>
                      <c:pt idx="279">
                        <c:v>302.5331479</c:v>
                      </c:pt>
                      <c:pt idx="280">
                        <c:v>303.4691808</c:v>
                      </c:pt>
                      <c:pt idx="281">
                        <c:v>304.4834289</c:v>
                      </c:pt>
                      <c:pt idx="282">
                        <c:v>305.4908512</c:v>
                      </c:pt>
                      <c:pt idx="283">
                        <c:v>306.4973419</c:v>
                      </c:pt>
                      <c:pt idx="284">
                        <c:v>307.5133041</c:v>
                      </c:pt>
                      <c:pt idx="285">
                        <c:v>308.5227922</c:v>
                      </c:pt>
                      <c:pt idx="286">
                        <c:v>309.5161137</c:v>
                      </c:pt>
                      <c:pt idx="287">
                        <c:v>310.5137133</c:v>
                      </c:pt>
                      <c:pt idx="288">
                        <c:v>311.5276513</c:v>
                      </c:pt>
                      <c:pt idx="289">
                        <c:v>312.5327031</c:v>
                      </c:pt>
                      <c:pt idx="290">
                        <c:v>313.5519431</c:v>
                      </c:pt>
                      <c:pt idx="291">
                        <c:v>314.5523542</c:v>
                      </c:pt>
                      <c:pt idx="292">
                        <c:v>315.551605</c:v>
                      </c:pt>
                      <c:pt idx="293">
                        <c:v>316.5584691</c:v>
                      </c:pt>
                      <c:pt idx="294">
                        <c:v>317.5844962</c:v>
                      </c:pt>
                      <c:pt idx="295">
                        <c:v>318.5850388</c:v>
                      </c:pt>
                      <c:pt idx="296">
                        <c:v>319.5839897</c:v>
                      </c:pt>
                      <c:pt idx="297">
                        <c:v>320.5797238</c:v>
                      </c:pt>
                      <c:pt idx="298">
                        <c:v>321.5825191</c:v>
                      </c:pt>
                      <c:pt idx="299">
                        <c:v>322.597101</c:v>
                      </c:pt>
                      <c:pt idx="300">
                        <c:v>323.5978134</c:v>
                      </c:pt>
                      <c:pt idx="301">
                        <c:v>324.6013331</c:v>
                      </c:pt>
                      <c:pt idx="302">
                        <c:v>325.6013897</c:v>
                      </c:pt>
                      <c:pt idx="303">
                        <c:v>326.5923797</c:v>
                      </c:pt>
                      <c:pt idx="304">
                        <c:v>327.6027839</c:v>
                      </c:pt>
                      <c:pt idx="305">
                        <c:v>328.6156512</c:v>
                      </c:pt>
                      <c:pt idx="306">
                        <c:v>329.6275555</c:v>
                      </c:pt>
                      <c:pt idx="307">
                        <c:v>330.6437163</c:v>
                      </c:pt>
                      <c:pt idx="308">
                        <c:v>331.6471583</c:v>
                      </c:pt>
                      <c:pt idx="309">
                        <c:v>332.6421302</c:v>
                      </c:pt>
                      <c:pt idx="310">
                        <c:v>333.6466826</c:v>
                      </c:pt>
                      <c:pt idx="311">
                        <c:v>334.6353131</c:v>
                      </c:pt>
                      <c:pt idx="312">
                        <c:v>335.6379982</c:v>
                      </c:pt>
                      <c:pt idx="313">
                        <c:v>336.6470733</c:v>
                      </c:pt>
                      <c:pt idx="314">
                        <c:v>337.6617797</c:v>
                      </c:pt>
                      <c:pt idx="315">
                        <c:v>338.6579664</c:v>
                      </c:pt>
                      <c:pt idx="316">
                        <c:v>339.6729353</c:v>
                      </c:pt>
                      <c:pt idx="317">
                        <c:v>340.6858597</c:v>
                      </c:pt>
                      <c:pt idx="318">
                        <c:v>341.6886461</c:v>
                      </c:pt>
                      <c:pt idx="319">
                        <c:v>342.7008943</c:v>
                      </c:pt>
                      <c:pt idx="320">
                        <c:v>343.7258034</c:v>
                      </c:pt>
                      <c:pt idx="321">
                        <c:v>344.734327</c:v>
                      </c:pt>
                      <c:pt idx="322">
                        <c:v>345.7339571</c:v>
                      </c:pt>
                      <c:pt idx="323">
                        <c:v>346.7346658</c:v>
                      </c:pt>
                      <c:pt idx="324">
                        <c:v>347.7511813</c:v>
                      </c:pt>
                      <c:pt idx="325">
                        <c:v>348.7773613</c:v>
                      </c:pt>
                      <c:pt idx="326">
                        <c:v>349.7838479</c:v>
                      </c:pt>
                      <c:pt idx="327">
                        <c:v>350.8254648</c:v>
                      </c:pt>
                      <c:pt idx="328">
                        <c:v>351.8237823</c:v>
                      </c:pt>
                      <c:pt idx="329">
                        <c:v>352.8366216</c:v>
                      </c:pt>
                      <c:pt idx="330">
                        <c:v>353.763596</c:v>
                      </c:pt>
                      <c:pt idx="331">
                        <c:v>354.7636613</c:v>
                      </c:pt>
                      <c:pt idx="332">
                        <c:v>355.7666361</c:v>
                      </c:pt>
                      <c:pt idx="333">
                        <c:v>356.7600904</c:v>
                      </c:pt>
                      <c:pt idx="334">
                        <c:v>357.7638623</c:v>
                      </c:pt>
                      <c:pt idx="335">
                        <c:v>358.7675624</c:v>
                      </c:pt>
                      <c:pt idx="336">
                        <c:v>359.7825665</c:v>
                      </c:pt>
                      <c:pt idx="337">
                        <c:v>360.7995597</c:v>
                      </c:pt>
                      <c:pt idx="338">
                        <c:v>361.8000598</c:v>
                      </c:pt>
                      <c:pt idx="339">
                        <c:v>362.811315</c:v>
                      </c:pt>
                      <c:pt idx="340">
                        <c:v>363.8078764</c:v>
                      </c:pt>
                      <c:pt idx="341">
                        <c:v>364.8267861</c:v>
                      </c:pt>
                      <c:pt idx="342">
                        <c:v>365.8279188</c:v>
                      </c:pt>
                      <c:pt idx="343">
                        <c:v>366.8429032</c:v>
                      </c:pt>
                      <c:pt idx="344">
                        <c:v>367.8497483</c:v>
                      </c:pt>
                      <c:pt idx="345">
                        <c:v>368.8376459</c:v>
                      </c:pt>
                      <c:pt idx="346">
                        <c:v>369.8459945</c:v>
                      </c:pt>
                      <c:pt idx="347">
                        <c:v>370.8466436</c:v>
                      </c:pt>
                      <c:pt idx="348">
                        <c:v>371.8555627</c:v>
                      </c:pt>
                      <c:pt idx="349">
                        <c:v>372.8563927</c:v>
                      </c:pt>
                      <c:pt idx="350">
                        <c:v>373.8624546</c:v>
                      </c:pt>
                      <c:pt idx="351">
                        <c:v>374.8668805</c:v>
                      </c:pt>
                      <c:pt idx="352">
                        <c:v>375.856278</c:v>
                      </c:pt>
                      <c:pt idx="353">
                        <c:v>376.8704389</c:v>
                      </c:pt>
                      <c:pt idx="354">
                        <c:v>377.8875276</c:v>
                      </c:pt>
                      <c:pt idx="355">
                        <c:v>378.8886029</c:v>
                      </c:pt>
                      <c:pt idx="356">
                        <c:v>379.8977792</c:v>
                      </c:pt>
                      <c:pt idx="357">
                        <c:v>380.899476</c:v>
                      </c:pt>
                      <c:pt idx="358">
                        <c:v>381.9102744</c:v>
                      </c:pt>
                      <c:pt idx="359">
                        <c:v>382.9151998</c:v>
                      </c:pt>
                      <c:pt idx="360">
                        <c:v>383.9359928</c:v>
                      </c:pt>
                      <c:pt idx="361">
                        <c:v>384.9503768</c:v>
                      </c:pt>
                      <c:pt idx="362">
                        <c:v>385.9653324</c:v>
                      </c:pt>
                      <c:pt idx="363">
                        <c:v>386.9824664</c:v>
                      </c:pt>
                      <c:pt idx="364">
                        <c:v>388.0068241</c:v>
                      </c:pt>
                      <c:pt idx="365">
                        <c:v>389.0100653</c:v>
                      </c:pt>
                      <c:pt idx="366">
                        <c:v>390.0090488</c:v>
                      </c:pt>
                      <c:pt idx="367">
                        <c:v>391.0221203</c:v>
                      </c:pt>
                      <c:pt idx="368">
                        <c:v>392.0156106</c:v>
                      </c:pt>
                      <c:pt idx="369">
                        <c:v>393.0144285</c:v>
                      </c:pt>
                      <c:pt idx="370">
                        <c:v>394.0208569</c:v>
                      </c:pt>
                      <c:pt idx="371">
                        <c:v>395.0317608</c:v>
                      </c:pt>
                      <c:pt idx="372">
                        <c:v>396.0403994</c:v>
                      </c:pt>
                      <c:pt idx="373">
                        <c:v>397.0633406</c:v>
                      </c:pt>
                      <c:pt idx="374">
                        <c:v>398.0790673</c:v>
                      </c:pt>
                      <c:pt idx="375">
                        <c:v>399.0971859</c:v>
                      </c:pt>
                      <c:pt idx="376">
                        <c:v>400.0985916</c:v>
                      </c:pt>
                      <c:pt idx="377">
                        <c:v>401.1141813</c:v>
                      </c:pt>
                      <c:pt idx="378">
                        <c:v>402.1038235</c:v>
                      </c:pt>
                      <c:pt idx="379">
                        <c:v>403.1184712</c:v>
                      </c:pt>
                      <c:pt idx="380">
                        <c:v>404.1291674</c:v>
                      </c:pt>
                      <c:pt idx="381">
                        <c:v>405.1227396</c:v>
                      </c:pt>
                      <c:pt idx="382">
                        <c:v>406.124716</c:v>
                      </c:pt>
                      <c:pt idx="383">
                        <c:v>407.140154</c:v>
                      </c:pt>
                      <c:pt idx="384">
                        <c:v>408.1411643</c:v>
                      </c:pt>
                      <c:pt idx="385">
                        <c:v>409.1439257</c:v>
                      </c:pt>
                      <c:pt idx="386">
                        <c:v>410.1613037</c:v>
                      </c:pt>
                      <c:pt idx="387">
                        <c:v>411.1576287</c:v>
                      </c:pt>
                      <c:pt idx="388">
                        <c:v>412.1617747</c:v>
                      </c:pt>
                      <c:pt idx="389">
                        <c:v>413.1710345</c:v>
                      </c:pt>
                      <c:pt idx="390">
                        <c:v>414.1814834</c:v>
                      </c:pt>
                      <c:pt idx="391">
                        <c:v>415.1979198</c:v>
                      </c:pt>
                      <c:pt idx="392">
                        <c:v>416.2041841</c:v>
                      </c:pt>
                      <c:pt idx="393">
                        <c:v>417.2017672</c:v>
                      </c:pt>
                      <c:pt idx="394">
                        <c:v>418.2076408</c:v>
                      </c:pt>
                      <c:pt idx="395">
                        <c:v>419.2084451</c:v>
                      </c:pt>
                      <c:pt idx="396">
                        <c:v>420.2130466</c:v>
                      </c:pt>
                      <c:pt idx="397">
                        <c:v>421.2164455</c:v>
                      </c:pt>
                      <c:pt idx="398">
                        <c:v>422.2261251</c:v>
                      </c:pt>
                      <c:pt idx="399">
                        <c:v>423.2243923</c:v>
                      </c:pt>
                      <c:pt idx="400">
                        <c:v>424.2412134</c:v>
                      </c:pt>
                      <c:pt idx="401">
                        <c:v>425.2472693</c:v>
                      </c:pt>
                      <c:pt idx="402">
                        <c:v>426.2645527</c:v>
                      </c:pt>
                      <c:pt idx="403">
                        <c:v>427.2608291</c:v>
                      </c:pt>
                      <c:pt idx="404">
                        <c:v>428.2789196</c:v>
                      </c:pt>
                      <c:pt idx="405">
                        <c:v>429.2826931</c:v>
                      </c:pt>
                      <c:pt idx="406">
                        <c:v>430.2987064</c:v>
                      </c:pt>
                      <c:pt idx="407">
                        <c:v>431.3179755</c:v>
                      </c:pt>
                      <c:pt idx="408">
                        <c:v>432.3326062</c:v>
                      </c:pt>
                      <c:pt idx="409">
                        <c:v>433.3340395</c:v>
                      </c:pt>
                      <c:pt idx="410">
                        <c:v>434.3365575</c:v>
                      </c:pt>
                      <c:pt idx="411">
                        <c:v>435.3475985</c:v>
                      </c:pt>
                      <c:pt idx="412">
                        <c:v>436.3542332</c:v>
                      </c:pt>
                      <c:pt idx="413">
                        <c:v>437.3646572</c:v>
                      </c:pt>
                      <c:pt idx="414">
                        <c:v>438.3709716</c:v>
                      </c:pt>
                      <c:pt idx="415">
                        <c:v>439.3978087</c:v>
                      </c:pt>
                      <c:pt idx="416">
                        <c:v>440.4169016</c:v>
                      </c:pt>
                      <c:pt idx="417">
                        <c:v>441.4340543</c:v>
                      </c:pt>
                      <c:pt idx="418">
                        <c:v>442.4418985</c:v>
                      </c:pt>
                      <c:pt idx="419">
                        <c:v>443.4567453</c:v>
                      </c:pt>
                      <c:pt idx="420">
                        <c:v>444.465879</c:v>
                      </c:pt>
                      <c:pt idx="421">
                        <c:v>445.488553</c:v>
                      </c:pt>
                      <c:pt idx="422">
                        <c:v>446.4999119</c:v>
                      </c:pt>
                      <c:pt idx="423">
                        <c:v>447.5170402</c:v>
                      </c:pt>
                      <c:pt idx="424">
                        <c:v>448.5185812</c:v>
                      </c:pt>
                      <c:pt idx="425">
                        <c:v>449.5183889</c:v>
                      </c:pt>
                      <c:pt idx="426">
                        <c:v>450.5464184</c:v>
                      </c:pt>
                      <c:pt idx="427">
                        <c:v>451.5604368</c:v>
                      </c:pt>
                      <c:pt idx="428">
                        <c:v>452.5638828</c:v>
                      </c:pt>
                      <c:pt idx="429">
                        <c:v>453.5727279</c:v>
                      </c:pt>
                      <c:pt idx="430">
                        <c:v>454.5792108</c:v>
                      </c:pt>
                      <c:pt idx="431">
                        <c:v>455.6094083</c:v>
                      </c:pt>
                      <c:pt idx="432">
                        <c:v>456.6246674</c:v>
                      </c:pt>
                      <c:pt idx="433">
                        <c:v>457.6287363</c:v>
                      </c:pt>
                      <c:pt idx="434">
                        <c:v>458.6255425</c:v>
                      </c:pt>
                      <c:pt idx="435">
                        <c:v>459.6427722</c:v>
                      </c:pt>
                      <c:pt idx="436">
                        <c:v>460.6538762</c:v>
                      </c:pt>
                      <c:pt idx="437">
                        <c:v>461.6835051</c:v>
                      </c:pt>
                      <c:pt idx="438">
                        <c:v>462.6811784</c:v>
                      </c:pt>
                      <c:pt idx="439">
                        <c:v>463.682842</c:v>
                      </c:pt>
                      <c:pt idx="440">
                        <c:v>464.6899502</c:v>
                      </c:pt>
                      <c:pt idx="441">
                        <c:v>465.7062417</c:v>
                      </c:pt>
                      <c:pt idx="442">
                        <c:v>466.7096532</c:v>
                      </c:pt>
                      <c:pt idx="443">
                        <c:v>467.7297448</c:v>
                      </c:pt>
                      <c:pt idx="444">
                        <c:v>468.7357355</c:v>
                      </c:pt>
                      <c:pt idx="445">
                        <c:v>469.7506476</c:v>
                      </c:pt>
                      <c:pt idx="446">
                        <c:v>470.7642329</c:v>
                      </c:pt>
                      <c:pt idx="447">
                        <c:v>471.7711227</c:v>
                      </c:pt>
                      <c:pt idx="448">
                        <c:v>472.7712011</c:v>
                      </c:pt>
                      <c:pt idx="449">
                        <c:v>473.7873342</c:v>
                      </c:pt>
                      <c:pt idx="450">
                        <c:v>474.7842805</c:v>
                      </c:pt>
                      <c:pt idx="451">
                        <c:v>475.7947203</c:v>
                      </c:pt>
                      <c:pt idx="452">
                        <c:v>476.8088616</c:v>
                      </c:pt>
                      <c:pt idx="453">
                        <c:v>477.8219813</c:v>
                      </c:pt>
                      <c:pt idx="454">
                        <c:v>478.841416</c:v>
                      </c:pt>
                      <c:pt idx="455">
                        <c:v>479.7766948</c:v>
                      </c:pt>
                      <c:pt idx="456">
                        <c:v>480.7900632</c:v>
                      </c:pt>
                      <c:pt idx="457">
                        <c:v>481.7983609</c:v>
                      </c:pt>
                      <c:pt idx="458">
                        <c:v>482.7933422</c:v>
                      </c:pt>
                      <c:pt idx="459">
                        <c:v>483.8072214</c:v>
                      </c:pt>
                      <c:pt idx="460">
                        <c:v>484.8124774</c:v>
                      </c:pt>
                      <c:pt idx="461">
                        <c:v>485.8243809</c:v>
                      </c:pt>
                      <c:pt idx="462">
                        <c:v>486.8288485</c:v>
                      </c:pt>
                      <c:pt idx="463">
                        <c:v>487.8286967</c:v>
                      </c:pt>
                      <c:pt idx="464">
                        <c:v>488.8265695</c:v>
                      </c:pt>
                      <c:pt idx="465">
                        <c:v>489.8396515</c:v>
                      </c:pt>
                      <c:pt idx="466">
                        <c:v>490.8505868</c:v>
                      </c:pt>
                      <c:pt idx="467">
                        <c:v>491.8516919</c:v>
                      </c:pt>
                      <c:pt idx="468">
                        <c:v>492.8550182</c:v>
                      </c:pt>
                      <c:pt idx="469">
                        <c:v>493.8758116</c:v>
                      </c:pt>
                      <c:pt idx="470">
                        <c:v>494.8713514</c:v>
                      </c:pt>
                      <c:pt idx="471">
                        <c:v>495.8828286</c:v>
                      </c:pt>
                      <c:pt idx="472">
                        <c:v>496.8760577</c:v>
                      </c:pt>
                      <c:pt idx="473">
                        <c:v>497.8951182</c:v>
                      </c:pt>
                      <c:pt idx="474">
                        <c:v>498.8964636</c:v>
                      </c:pt>
                      <c:pt idx="475">
                        <c:v>499.8880959</c:v>
                      </c:pt>
                      <c:pt idx="476">
                        <c:v>500.9006403</c:v>
                      </c:pt>
                      <c:pt idx="477">
                        <c:v>501.9014765</c:v>
                      </c:pt>
                      <c:pt idx="478">
                        <c:v>502.900902</c:v>
                      </c:pt>
                      <c:pt idx="479">
                        <c:v>503.9049103</c:v>
                      </c:pt>
                      <c:pt idx="480">
                        <c:v>504.9199044</c:v>
                      </c:pt>
                      <c:pt idx="481">
                        <c:v>505.9280238</c:v>
                      </c:pt>
                      <c:pt idx="482">
                        <c:v>506.9377299</c:v>
                      </c:pt>
                      <c:pt idx="483">
                        <c:v>507.9463529</c:v>
                      </c:pt>
                      <c:pt idx="484">
                        <c:v>508.9729721</c:v>
                      </c:pt>
                      <c:pt idx="485">
                        <c:v>509.9787001</c:v>
                      </c:pt>
                      <c:pt idx="486">
                        <c:v>511.0009432</c:v>
                      </c:pt>
                      <c:pt idx="487">
                        <c:v>512.0092312</c:v>
                      </c:pt>
                      <c:pt idx="488">
                        <c:v>513.0315525</c:v>
                      </c:pt>
                      <c:pt idx="489">
                        <c:v>514.0373402</c:v>
                      </c:pt>
                      <c:pt idx="490">
                        <c:v>515.0472698</c:v>
                      </c:pt>
                      <c:pt idx="491">
                        <c:v>516.0568679</c:v>
                      </c:pt>
                      <c:pt idx="492">
                        <c:v>517.0600306</c:v>
                      </c:pt>
                      <c:pt idx="493">
                        <c:v>518.0720664</c:v>
                      </c:pt>
                      <c:pt idx="494">
                        <c:v>519.076547</c:v>
                      </c:pt>
                      <c:pt idx="495">
                        <c:v>520.0757508</c:v>
                      </c:pt>
                      <c:pt idx="496">
                        <c:v>521.0745974</c:v>
                      </c:pt>
                      <c:pt idx="497">
                        <c:v>522.0904737</c:v>
                      </c:pt>
                      <c:pt idx="498">
                        <c:v>523.1061826</c:v>
                      </c:pt>
                      <c:pt idx="499">
                        <c:v>524.1085381</c:v>
                      </c:pt>
                      <c:pt idx="500">
                        <c:v>525.1245403</c:v>
                      </c:pt>
                      <c:pt idx="501">
                        <c:v>526.1333306</c:v>
                      </c:pt>
                      <c:pt idx="502">
                        <c:v>527.1366023</c:v>
                      </c:pt>
                      <c:pt idx="503">
                        <c:v>528.1542145</c:v>
                      </c:pt>
                      <c:pt idx="504">
                        <c:v>529.1793152</c:v>
                      </c:pt>
                      <c:pt idx="505">
                        <c:v>530.1805934</c:v>
                      </c:pt>
                      <c:pt idx="506">
                        <c:v>531.1956866</c:v>
                      </c:pt>
                      <c:pt idx="507">
                        <c:v>532.1832947</c:v>
                      </c:pt>
                      <c:pt idx="508">
                        <c:v>533.2074956</c:v>
                      </c:pt>
                      <c:pt idx="509">
                        <c:v>534.2155248</c:v>
                      </c:pt>
                      <c:pt idx="510">
                        <c:v>535.2190486</c:v>
                      </c:pt>
                      <c:pt idx="511">
                        <c:v>536.2169844</c:v>
                      </c:pt>
                      <c:pt idx="512">
                        <c:v>537.2334728</c:v>
                      </c:pt>
                      <c:pt idx="513">
                        <c:v>538.2490383</c:v>
                      </c:pt>
                      <c:pt idx="514">
                        <c:v>539.2658388</c:v>
                      </c:pt>
                      <c:pt idx="515">
                        <c:v>540.2622752</c:v>
                      </c:pt>
                      <c:pt idx="516">
                        <c:v>541.2669298</c:v>
                      </c:pt>
                      <c:pt idx="517">
                        <c:v>542.266427</c:v>
                      </c:pt>
                      <c:pt idx="518">
                        <c:v>543.280726</c:v>
                      </c:pt>
                      <c:pt idx="519">
                        <c:v>544.2859055</c:v>
                      </c:pt>
                      <c:pt idx="520">
                        <c:v>545.299864</c:v>
                      </c:pt>
                      <c:pt idx="521">
                        <c:v>546.3132639</c:v>
                      </c:pt>
                      <c:pt idx="522">
                        <c:v>547.3194458</c:v>
                      </c:pt>
                      <c:pt idx="523">
                        <c:v>548.337123</c:v>
                      </c:pt>
                      <c:pt idx="524">
                        <c:v>549.3600303</c:v>
                      </c:pt>
                      <c:pt idx="525">
                        <c:v>550.4039058</c:v>
                      </c:pt>
                      <c:pt idx="526">
                        <c:v>551.3903507</c:v>
                      </c:pt>
                      <c:pt idx="527">
                        <c:v>552.4044063</c:v>
                      </c:pt>
                      <c:pt idx="528">
                        <c:v>553.4329818</c:v>
                      </c:pt>
                      <c:pt idx="529">
                        <c:v>554.3491155</c:v>
                      </c:pt>
                      <c:pt idx="530">
                        <c:v>555.3378825</c:v>
                      </c:pt>
                      <c:pt idx="531">
                        <c:v>556.3513292</c:v>
                      </c:pt>
                      <c:pt idx="532">
                        <c:v>557.3412508</c:v>
                      </c:pt>
                      <c:pt idx="533">
                        <c:v>558.3525781</c:v>
                      </c:pt>
                      <c:pt idx="534">
                        <c:v>559.3716057</c:v>
                      </c:pt>
                      <c:pt idx="535">
                        <c:v>560.3770372</c:v>
                      </c:pt>
                      <c:pt idx="536">
                        <c:v>561.375912</c:v>
                      </c:pt>
                      <c:pt idx="537">
                        <c:v>562.3866476</c:v>
                      </c:pt>
                      <c:pt idx="538">
                        <c:v>563.3916344</c:v>
                      </c:pt>
                      <c:pt idx="539">
                        <c:v>564.408231</c:v>
                      </c:pt>
                      <c:pt idx="540">
                        <c:v>565.4245028</c:v>
                      </c:pt>
                      <c:pt idx="541">
                        <c:v>566.4221357</c:v>
                      </c:pt>
                      <c:pt idx="542">
                        <c:v>567.4319956</c:v>
                      </c:pt>
                      <c:pt idx="543">
                        <c:v>568.441661</c:v>
                      </c:pt>
                      <c:pt idx="544">
                        <c:v>569.4416621</c:v>
                      </c:pt>
                      <c:pt idx="545">
                        <c:v>570.4545615</c:v>
                      </c:pt>
                      <c:pt idx="546">
                        <c:v>571.4555458</c:v>
                      </c:pt>
                      <c:pt idx="547">
                        <c:v>572.4709069</c:v>
                      </c:pt>
                      <c:pt idx="548">
                        <c:v>573.4771419</c:v>
                      </c:pt>
                      <c:pt idx="549">
                        <c:v>574.4766034</c:v>
                      </c:pt>
                      <c:pt idx="550">
                        <c:v>575.4682015</c:v>
                      </c:pt>
                      <c:pt idx="551">
                        <c:v>576.483813</c:v>
                      </c:pt>
                      <c:pt idx="552">
                        <c:v>577.505662</c:v>
                      </c:pt>
                      <c:pt idx="553">
                        <c:v>578.5175291</c:v>
                      </c:pt>
                      <c:pt idx="554">
                        <c:v>579.5322277</c:v>
                      </c:pt>
                      <c:pt idx="555">
                        <c:v>580.5254855</c:v>
                      </c:pt>
                      <c:pt idx="556">
                        <c:v>581.5367752</c:v>
                      </c:pt>
                      <c:pt idx="557">
                        <c:v>582.5360949</c:v>
                      </c:pt>
                      <c:pt idx="558">
                        <c:v>583.5543742</c:v>
                      </c:pt>
                      <c:pt idx="559">
                        <c:v>584.5617964</c:v>
                      </c:pt>
                      <c:pt idx="560">
                        <c:v>585.5601822</c:v>
                      </c:pt>
                      <c:pt idx="561">
                        <c:v>586.5577067</c:v>
                      </c:pt>
                      <c:pt idx="562">
                        <c:v>587.5819352</c:v>
                      </c:pt>
                      <c:pt idx="563">
                        <c:v>588.6020192</c:v>
                      </c:pt>
                      <c:pt idx="564">
                        <c:v>589.5939513</c:v>
                      </c:pt>
                      <c:pt idx="565">
                        <c:v>590.6080488</c:v>
                      </c:pt>
                      <c:pt idx="566">
                        <c:v>591.6238976</c:v>
                      </c:pt>
                      <c:pt idx="567">
                        <c:v>592.6338889</c:v>
                      </c:pt>
                      <c:pt idx="568">
                        <c:v>593.6409816</c:v>
                      </c:pt>
                      <c:pt idx="569">
                        <c:v>594.657143</c:v>
                      </c:pt>
                      <c:pt idx="570">
                        <c:v>595.6621737</c:v>
                      </c:pt>
                      <c:pt idx="571">
                        <c:v>596.6536173</c:v>
                      </c:pt>
                      <c:pt idx="572">
                        <c:v>597.6721482</c:v>
                      </c:pt>
                      <c:pt idx="573">
                        <c:v>598.6863376</c:v>
                      </c:pt>
                      <c:pt idx="574">
                        <c:v>599.6885353</c:v>
                      </c:pt>
                      <c:pt idx="575">
                        <c:v>600.6899671</c:v>
                      </c:pt>
                      <c:pt idx="576">
                        <c:v>601.6898271</c:v>
                      </c:pt>
                      <c:pt idx="577">
                        <c:v>602.6906513</c:v>
                      </c:pt>
                      <c:pt idx="578">
                        <c:v>603.6891986</c:v>
                      </c:pt>
                      <c:pt idx="579">
                        <c:v>604.6880517</c:v>
                      </c:pt>
                      <c:pt idx="580">
                        <c:v>605.68836</c:v>
                      </c:pt>
                      <c:pt idx="581">
                        <c:v>606.6914467</c:v>
                      </c:pt>
                      <c:pt idx="582">
                        <c:v>607.7042393</c:v>
                      </c:pt>
                      <c:pt idx="583">
                        <c:v>608.7214316</c:v>
                      </c:pt>
                      <c:pt idx="584">
                        <c:v>609.726568</c:v>
                      </c:pt>
                      <c:pt idx="585">
                        <c:v>610.7256722</c:v>
                      </c:pt>
                      <c:pt idx="586">
                        <c:v>611.7321536</c:v>
                      </c:pt>
                      <c:pt idx="587">
                        <c:v>612.7348799</c:v>
                      </c:pt>
                      <c:pt idx="588">
                        <c:v>613.73398</c:v>
                      </c:pt>
                      <c:pt idx="589">
                        <c:v>614.7517394</c:v>
                      </c:pt>
                      <c:pt idx="590">
                        <c:v>615.7652563</c:v>
                      </c:pt>
                      <c:pt idx="591">
                        <c:v>616.7716988</c:v>
                      </c:pt>
                      <c:pt idx="592">
                        <c:v>617.7707901</c:v>
                      </c:pt>
                      <c:pt idx="593">
                        <c:v>618.7690768</c:v>
                      </c:pt>
                      <c:pt idx="594">
                        <c:v>619.7727903</c:v>
                      </c:pt>
                      <c:pt idx="595">
                        <c:v>620.7718438</c:v>
                      </c:pt>
                      <c:pt idx="596">
                        <c:v>621.7586693</c:v>
                      </c:pt>
                      <c:pt idx="597">
                        <c:v>622.7715816</c:v>
                      </c:pt>
                      <c:pt idx="598">
                        <c:v>623.7756098</c:v>
                      </c:pt>
                      <c:pt idx="599">
                        <c:v>624.7902269</c:v>
                      </c:pt>
                      <c:pt idx="600">
                        <c:v>625.7965962</c:v>
                      </c:pt>
                      <c:pt idx="601">
                        <c:v>626.8121941</c:v>
                      </c:pt>
                      <c:pt idx="602">
                        <c:v>627.807008</c:v>
                      </c:pt>
                      <c:pt idx="603">
                        <c:v>628.8257449</c:v>
                      </c:pt>
                      <c:pt idx="604">
                        <c:v>629.843206</c:v>
                      </c:pt>
                      <c:pt idx="605">
                        <c:v>630.8601105</c:v>
                      </c:pt>
                      <c:pt idx="606">
                        <c:v>631.8728173</c:v>
                      </c:pt>
                      <c:pt idx="607">
                        <c:v>632.8875298</c:v>
                      </c:pt>
                      <c:pt idx="608">
                        <c:v>633.8883677</c:v>
                      </c:pt>
                      <c:pt idx="609">
                        <c:v>634.8968227</c:v>
                      </c:pt>
                      <c:pt idx="610">
                        <c:v>635.8915466</c:v>
                      </c:pt>
                      <c:pt idx="611">
                        <c:v>636.89154</c:v>
                      </c:pt>
                      <c:pt idx="612">
                        <c:v>637.8923331</c:v>
                      </c:pt>
                      <c:pt idx="613">
                        <c:v>638.8936816</c:v>
                      </c:pt>
                      <c:pt idx="614">
                        <c:v>639.9098733</c:v>
                      </c:pt>
                      <c:pt idx="615">
                        <c:v>640.9215962</c:v>
                      </c:pt>
                      <c:pt idx="616">
                        <c:v>641.9239301</c:v>
                      </c:pt>
                      <c:pt idx="617">
                        <c:v>642.937877</c:v>
                      </c:pt>
                      <c:pt idx="618">
                        <c:v>643.9590525</c:v>
                      </c:pt>
                      <c:pt idx="619">
                        <c:v>644.9680785</c:v>
                      </c:pt>
                      <c:pt idx="620">
                        <c:v>645.9725669</c:v>
                      </c:pt>
                      <c:pt idx="621">
                        <c:v>646.991985</c:v>
                      </c:pt>
                      <c:pt idx="622">
                        <c:v>648.0052873</c:v>
                      </c:pt>
                      <c:pt idx="623">
                        <c:v>649.0332791</c:v>
                      </c:pt>
                      <c:pt idx="624">
                        <c:v>650.0364594</c:v>
                      </c:pt>
                      <c:pt idx="625">
                        <c:v>651.0546183</c:v>
                      </c:pt>
                      <c:pt idx="626">
                        <c:v>651.9772248</c:v>
                      </c:pt>
                      <c:pt idx="627">
                        <c:v>652.9994393</c:v>
                      </c:pt>
                      <c:pt idx="628">
                        <c:v>654.0034609</c:v>
                      </c:pt>
                      <c:pt idx="629">
                        <c:v>655.0095873</c:v>
                      </c:pt>
                      <c:pt idx="630">
                        <c:v>656.0107388</c:v>
                      </c:pt>
                      <c:pt idx="631">
                        <c:v>657.0164262</c:v>
                      </c:pt>
                      <c:pt idx="632">
                        <c:v>658.0206665</c:v>
                      </c:pt>
                      <c:pt idx="633">
                        <c:v>659.0145884</c:v>
                      </c:pt>
                      <c:pt idx="634">
                        <c:v>660.0176661</c:v>
                      </c:pt>
                      <c:pt idx="635">
                        <c:v>661.0172457</c:v>
                      </c:pt>
                      <c:pt idx="636">
                        <c:v>662.0103926</c:v>
                      </c:pt>
                      <c:pt idx="637">
                        <c:v>663.0167272</c:v>
                      </c:pt>
                      <c:pt idx="638">
                        <c:v>664.0109938</c:v>
                      </c:pt>
                      <c:pt idx="639">
                        <c:v>665.0238005</c:v>
                      </c:pt>
                      <c:pt idx="640">
                        <c:v>666.0247422</c:v>
                      </c:pt>
                      <c:pt idx="641">
                        <c:v>667.0494943</c:v>
                      </c:pt>
                      <c:pt idx="642">
                        <c:v>668.0553918</c:v>
                      </c:pt>
                      <c:pt idx="643">
                        <c:v>669.0650625</c:v>
                      </c:pt>
                      <c:pt idx="644">
                        <c:v>670.0570526</c:v>
                      </c:pt>
                      <c:pt idx="645">
                        <c:v>671.0566837</c:v>
                      </c:pt>
                      <c:pt idx="646">
                        <c:v>672.0700677</c:v>
                      </c:pt>
                      <c:pt idx="647">
                        <c:v>673.0692521</c:v>
                      </c:pt>
                      <c:pt idx="648">
                        <c:v>674.0683304</c:v>
                      </c:pt>
                      <c:pt idx="649">
                        <c:v>675.0754111</c:v>
                      </c:pt>
                      <c:pt idx="650">
                        <c:v>676.071826</c:v>
                      </c:pt>
                      <c:pt idx="651">
                        <c:v>677.0756449</c:v>
                      </c:pt>
                      <c:pt idx="652">
                        <c:v>678.0836039</c:v>
                      </c:pt>
                      <c:pt idx="653">
                        <c:v>679.083949</c:v>
                      </c:pt>
                      <c:pt idx="654">
                        <c:v>680.079014</c:v>
                      </c:pt>
                      <c:pt idx="655">
                        <c:v>681.0868694</c:v>
                      </c:pt>
                      <c:pt idx="656">
                        <c:v>682.1146991</c:v>
                      </c:pt>
                      <c:pt idx="657">
                        <c:v>683.1319585</c:v>
                      </c:pt>
                      <c:pt idx="658">
                        <c:v>684.1358125</c:v>
                      </c:pt>
                      <c:pt idx="659">
                        <c:v>685.1408719</c:v>
                      </c:pt>
                      <c:pt idx="660">
                        <c:v>686.1490948</c:v>
                      </c:pt>
                      <c:pt idx="661">
                        <c:v>687.1353174</c:v>
                      </c:pt>
                      <c:pt idx="662">
                        <c:v>688.1395204</c:v>
                      </c:pt>
                      <c:pt idx="663">
                        <c:v>689.1515402</c:v>
                      </c:pt>
                      <c:pt idx="664">
                        <c:v>690.1644096</c:v>
                      </c:pt>
                      <c:pt idx="665">
                        <c:v>691.1641393</c:v>
                      </c:pt>
                      <c:pt idx="666">
                        <c:v>692.1697983</c:v>
                      </c:pt>
                      <c:pt idx="667">
                        <c:v>693.1916499</c:v>
                      </c:pt>
                      <c:pt idx="668">
                        <c:v>694.1994528</c:v>
                      </c:pt>
                      <c:pt idx="669">
                        <c:v>695.2120283</c:v>
                      </c:pt>
                      <c:pt idx="670">
                        <c:v>696.2270628</c:v>
                      </c:pt>
                      <c:pt idx="671">
                        <c:v>697.2185703</c:v>
                      </c:pt>
                      <c:pt idx="672">
                        <c:v>698.2299354</c:v>
                      </c:pt>
                      <c:pt idx="673">
                        <c:v>699.2451137</c:v>
                      </c:pt>
                      <c:pt idx="674">
                        <c:v>700.2728171</c:v>
                      </c:pt>
                      <c:pt idx="675">
                        <c:v>701.262082</c:v>
                      </c:pt>
                      <c:pt idx="676">
                        <c:v>702.2759993</c:v>
                      </c:pt>
                      <c:pt idx="677">
                        <c:v>703.2975677</c:v>
                      </c:pt>
                      <c:pt idx="678">
                        <c:v>704.2982733</c:v>
                      </c:pt>
                      <c:pt idx="679">
                        <c:v>705.3059817</c:v>
                      </c:pt>
                      <c:pt idx="680">
                        <c:v>706.322156</c:v>
                      </c:pt>
                      <c:pt idx="681">
                        <c:v>707.3222916</c:v>
                      </c:pt>
                      <c:pt idx="682">
                        <c:v>708.3304167</c:v>
                      </c:pt>
                      <c:pt idx="683">
                        <c:v>709.3375078</c:v>
                      </c:pt>
                      <c:pt idx="684">
                        <c:v>710.3509631</c:v>
                      </c:pt>
                      <c:pt idx="685">
                        <c:v>711.3515381</c:v>
                      </c:pt>
                      <c:pt idx="686">
                        <c:v>712.3392411</c:v>
                      </c:pt>
                      <c:pt idx="687">
                        <c:v>713.3497547</c:v>
                      </c:pt>
                      <c:pt idx="688">
                        <c:v>714.3643146</c:v>
                      </c:pt>
                      <c:pt idx="689">
                        <c:v>715.3616113</c:v>
                      </c:pt>
                      <c:pt idx="690">
                        <c:v>716.3538822</c:v>
                      </c:pt>
                      <c:pt idx="691">
                        <c:v>717.37858</c:v>
                      </c:pt>
                      <c:pt idx="692">
                        <c:v>718.3914667</c:v>
                      </c:pt>
                      <c:pt idx="693">
                        <c:v>719.3911969</c:v>
                      </c:pt>
                      <c:pt idx="694">
                        <c:v>720.3909249</c:v>
                      </c:pt>
                      <c:pt idx="695">
                        <c:v>721.4059467</c:v>
                      </c:pt>
                      <c:pt idx="696">
                        <c:v>722.4210872</c:v>
                      </c:pt>
                      <c:pt idx="697">
                        <c:v>723.4346621</c:v>
                      </c:pt>
                      <c:pt idx="698">
                        <c:v>724.4363652</c:v>
                      </c:pt>
                      <c:pt idx="699">
                        <c:v>725.4428501</c:v>
                      </c:pt>
                      <c:pt idx="700">
                        <c:v>726.4570633</c:v>
                      </c:pt>
                      <c:pt idx="701">
                        <c:v>727.4677727</c:v>
                      </c:pt>
                      <c:pt idx="702">
                        <c:v>728.4790794</c:v>
                      </c:pt>
                      <c:pt idx="703">
                        <c:v>729.4975493</c:v>
                      </c:pt>
                      <c:pt idx="704">
                        <c:v>730.5228997</c:v>
                      </c:pt>
                      <c:pt idx="705">
                        <c:v>731.5224174</c:v>
                      </c:pt>
                      <c:pt idx="706">
                        <c:v>732.539175</c:v>
                      </c:pt>
                      <c:pt idx="707">
                        <c:v>733.5589602</c:v>
                      </c:pt>
                      <c:pt idx="708">
                        <c:v>734.5677891</c:v>
                      </c:pt>
                      <c:pt idx="709">
                        <c:v>735.5834325</c:v>
                      </c:pt>
                      <c:pt idx="710">
                        <c:v>736.5993879</c:v>
                      </c:pt>
                      <c:pt idx="711">
                        <c:v>737.6196664</c:v>
                      </c:pt>
                      <c:pt idx="712">
                        <c:v>738.6353457</c:v>
                      </c:pt>
                      <c:pt idx="713">
                        <c:v>739.652984</c:v>
                      </c:pt>
                      <c:pt idx="714">
                        <c:v>740.666915</c:v>
                      </c:pt>
                      <c:pt idx="715">
                        <c:v>741.6779371</c:v>
                      </c:pt>
                      <c:pt idx="716">
                        <c:v>742.6939755</c:v>
                      </c:pt>
                      <c:pt idx="717">
                        <c:v>743.7000514</c:v>
                      </c:pt>
                      <c:pt idx="718">
                        <c:v>744.7011856</c:v>
                      </c:pt>
                      <c:pt idx="719">
                        <c:v>745.7130755</c:v>
                      </c:pt>
                      <c:pt idx="720">
                        <c:v>746.735191</c:v>
                      </c:pt>
                      <c:pt idx="721">
                        <c:v>747.7336456</c:v>
                      </c:pt>
                      <c:pt idx="722">
                        <c:v>748.7637278</c:v>
                      </c:pt>
                      <c:pt idx="723">
                        <c:v>749.754122</c:v>
                      </c:pt>
                      <c:pt idx="724">
                        <c:v>750.7789053</c:v>
                      </c:pt>
                      <c:pt idx="725">
                        <c:v>751.7970828</c:v>
                      </c:pt>
                      <c:pt idx="726">
                        <c:v>752.7322864</c:v>
                      </c:pt>
                      <c:pt idx="727">
                        <c:v>753.7475601</c:v>
                      </c:pt>
                      <c:pt idx="728">
                        <c:v>754.7691431</c:v>
                      </c:pt>
                      <c:pt idx="729">
                        <c:v>755.7671803</c:v>
                      </c:pt>
                      <c:pt idx="730">
                        <c:v>756.764481</c:v>
                      </c:pt>
                      <c:pt idx="731">
                        <c:v>757.7733064</c:v>
                      </c:pt>
                      <c:pt idx="732">
                        <c:v>758.7667958</c:v>
                      </c:pt>
                      <c:pt idx="733">
                        <c:v>759.7762028</c:v>
                      </c:pt>
                      <c:pt idx="734">
                        <c:v>760.7884695</c:v>
                      </c:pt>
                      <c:pt idx="735">
                        <c:v>761.7769146</c:v>
                      </c:pt>
                      <c:pt idx="736">
                        <c:v>762.8004902</c:v>
                      </c:pt>
                      <c:pt idx="737">
                        <c:v>763.805861</c:v>
                      </c:pt>
                      <c:pt idx="738">
                        <c:v>764.8154214</c:v>
                      </c:pt>
                      <c:pt idx="739">
                        <c:v>765.8255039</c:v>
                      </c:pt>
                      <c:pt idx="740">
                        <c:v>766.8397725</c:v>
                      </c:pt>
                      <c:pt idx="741">
                        <c:v>767.8490041</c:v>
                      </c:pt>
                      <c:pt idx="742">
                        <c:v>768.8513791</c:v>
                      </c:pt>
                      <c:pt idx="743">
                        <c:v>769.8493515</c:v>
                      </c:pt>
                      <c:pt idx="744">
                        <c:v>770.8594569</c:v>
                      </c:pt>
                      <c:pt idx="745">
                        <c:v>771.8660157</c:v>
                      </c:pt>
                      <c:pt idx="746">
                        <c:v>772.8621898</c:v>
                      </c:pt>
                      <c:pt idx="747">
                        <c:v>773.866442</c:v>
                      </c:pt>
                      <c:pt idx="748">
                        <c:v>774.8796292</c:v>
                      </c:pt>
                      <c:pt idx="749">
                        <c:v>775.8836057</c:v>
                      </c:pt>
                      <c:pt idx="750">
                        <c:v>776.9127872</c:v>
                      </c:pt>
                      <c:pt idx="751">
                        <c:v>777.914556</c:v>
                      </c:pt>
                      <c:pt idx="752">
                        <c:v>778.9145304</c:v>
                      </c:pt>
                      <c:pt idx="753">
                        <c:v>779.913864</c:v>
                      </c:pt>
                      <c:pt idx="754">
                        <c:v>780.9008927</c:v>
                      </c:pt>
                      <c:pt idx="755">
                        <c:v>781.9134614</c:v>
                      </c:pt>
                      <c:pt idx="756">
                        <c:v>782.900949</c:v>
                      </c:pt>
                      <c:pt idx="757">
                        <c:v>783.9107224</c:v>
                      </c:pt>
                      <c:pt idx="758">
                        <c:v>784.9233684</c:v>
                      </c:pt>
                      <c:pt idx="759">
                        <c:v>785.9391433</c:v>
                      </c:pt>
                      <c:pt idx="760">
                        <c:v>786.9410893</c:v>
                      </c:pt>
                      <c:pt idx="761">
                        <c:v>787.9409551</c:v>
                      </c:pt>
                      <c:pt idx="762">
                        <c:v>788.9479174</c:v>
                      </c:pt>
                      <c:pt idx="763">
                        <c:v>789.9573586</c:v>
                      </c:pt>
                      <c:pt idx="764">
                        <c:v>790.9840386</c:v>
                      </c:pt>
                      <c:pt idx="765">
                        <c:v>792.0138673</c:v>
                      </c:pt>
                      <c:pt idx="766">
                        <c:v>793.0224807</c:v>
                      </c:pt>
                      <c:pt idx="767">
                        <c:v>794.0533549</c:v>
                      </c:pt>
                      <c:pt idx="768">
                        <c:v>795.0649738</c:v>
                      </c:pt>
                      <c:pt idx="769">
                        <c:v>796.079286</c:v>
                      </c:pt>
                      <c:pt idx="770">
                        <c:v>797.0898164</c:v>
                      </c:pt>
                      <c:pt idx="771">
                        <c:v>798.12305</c:v>
                      </c:pt>
                      <c:pt idx="772">
                        <c:v>799.138176</c:v>
                      </c:pt>
                      <c:pt idx="773">
                        <c:v>800.1356604</c:v>
                      </c:pt>
                      <c:pt idx="774">
                        <c:v>801.1585328</c:v>
                      </c:pt>
                      <c:pt idx="775">
                        <c:v>802.1734736</c:v>
                      </c:pt>
                      <c:pt idx="776">
                        <c:v>803.170947</c:v>
                      </c:pt>
                      <c:pt idx="777">
                        <c:v>804.1732541</c:v>
                      </c:pt>
                      <c:pt idx="778">
                        <c:v>805.2044526</c:v>
                      </c:pt>
                      <c:pt idx="779">
                        <c:v>806.2211674</c:v>
                      </c:pt>
                      <c:pt idx="780">
                        <c:v>807.2343427</c:v>
                      </c:pt>
                      <c:pt idx="781">
                        <c:v>808.148254</c:v>
                      </c:pt>
                      <c:pt idx="782">
                        <c:v>809.1488743</c:v>
                      </c:pt>
                      <c:pt idx="783">
                        <c:v>810.1501833</c:v>
                      </c:pt>
                      <c:pt idx="784">
                        <c:v>811.1637303</c:v>
                      </c:pt>
                      <c:pt idx="785">
                        <c:v>812.1763923</c:v>
                      </c:pt>
                      <c:pt idx="786">
                        <c:v>813.183328</c:v>
                      </c:pt>
                      <c:pt idx="787">
                        <c:v>814.1917595</c:v>
                      </c:pt>
                      <c:pt idx="788">
                        <c:v>815.2010883</c:v>
                      </c:pt>
                      <c:pt idx="789">
                        <c:v>816.2011343</c:v>
                      </c:pt>
                      <c:pt idx="790">
                        <c:v>817.1985725</c:v>
                      </c:pt>
                      <c:pt idx="791">
                        <c:v>818.2124897</c:v>
                      </c:pt>
                      <c:pt idx="792">
                        <c:v>819.2231723</c:v>
                      </c:pt>
                      <c:pt idx="793">
                        <c:v>820.2361262</c:v>
                      </c:pt>
                      <c:pt idx="794">
                        <c:v>821.250257</c:v>
                      </c:pt>
                      <c:pt idx="795">
                        <c:v>822.2661468</c:v>
                      </c:pt>
                      <c:pt idx="796">
                        <c:v>823.277015</c:v>
                      </c:pt>
                      <c:pt idx="797">
                        <c:v>824.2884838</c:v>
                      </c:pt>
                      <c:pt idx="798">
                        <c:v>825.2836437</c:v>
                      </c:pt>
                      <c:pt idx="799">
                        <c:v>826.290548</c:v>
                      </c:pt>
                      <c:pt idx="800">
                        <c:v>827.3002556</c:v>
                      </c:pt>
                      <c:pt idx="801">
                        <c:v>828.3061025</c:v>
                      </c:pt>
                      <c:pt idx="802">
                        <c:v>829.327111</c:v>
                      </c:pt>
                      <c:pt idx="803">
                        <c:v>830.3431469</c:v>
                      </c:pt>
                      <c:pt idx="804">
                        <c:v>831.3521807</c:v>
                      </c:pt>
                      <c:pt idx="805">
                        <c:v>832.3530573</c:v>
                      </c:pt>
                      <c:pt idx="806">
                        <c:v>833.380186</c:v>
                      </c:pt>
                      <c:pt idx="807">
                        <c:v>834.3838219</c:v>
                      </c:pt>
                      <c:pt idx="808">
                        <c:v>835.410927</c:v>
                      </c:pt>
                      <c:pt idx="809">
                        <c:v>836.4152878</c:v>
                      </c:pt>
                      <c:pt idx="810">
                        <c:v>837.4289376</c:v>
                      </c:pt>
                      <c:pt idx="811">
                        <c:v>838.4420377</c:v>
                      </c:pt>
                      <c:pt idx="812">
                        <c:v>839.4408284</c:v>
                      </c:pt>
                      <c:pt idx="813">
                        <c:v>840.4464853</c:v>
                      </c:pt>
                      <c:pt idx="814">
                        <c:v>841.4564113</c:v>
                      </c:pt>
                      <c:pt idx="815">
                        <c:v>842.4607641</c:v>
                      </c:pt>
                      <c:pt idx="816">
                        <c:v>843.4463109</c:v>
                      </c:pt>
                      <c:pt idx="817">
                        <c:v>844.4572097</c:v>
                      </c:pt>
                      <c:pt idx="818">
                        <c:v>845.4581306</c:v>
                      </c:pt>
                      <c:pt idx="819">
                        <c:v>846.4587345</c:v>
                      </c:pt>
                      <c:pt idx="820">
                        <c:v>847.463537</c:v>
                      </c:pt>
                      <c:pt idx="821">
                        <c:v>848.4676635</c:v>
                      </c:pt>
                      <c:pt idx="822">
                        <c:v>849.487918</c:v>
                      </c:pt>
                      <c:pt idx="823">
                        <c:v>850.4814086</c:v>
                      </c:pt>
                      <c:pt idx="824">
                        <c:v>851.4893468</c:v>
                      </c:pt>
                      <c:pt idx="825">
                        <c:v>852.4912236</c:v>
                      </c:pt>
                      <c:pt idx="826">
                        <c:v>853.4869811</c:v>
                      </c:pt>
                      <c:pt idx="827">
                        <c:v>854.4849455</c:v>
                      </c:pt>
                      <c:pt idx="828">
                        <c:v>855.4895333</c:v>
                      </c:pt>
                      <c:pt idx="829">
                        <c:v>856.5059704</c:v>
                      </c:pt>
                      <c:pt idx="830">
                        <c:v>857.5091194</c:v>
                      </c:pt>
                      <c:pt idx="831">
                        <c:v>858.5311692</c:v>
                      </c:pt>
                      <c:pt idx="832">
                        <c:v>859.5412539</c:v>
                      </c:pt>
                      <c:pt idx="833">
                        <c:v>860.551781</c:v>
                      </c:pt>
                      <c:pt idx="834">
                        <c:v>861.5522317</c:v>
                      </c:pt>
                      <c:pt idx="835">
                        <c:v>862.5550826</c:v>
                      </c:pt>
                      <c:pt idx="836">
                        <c:v>863.5509661</c:v>
                      </c:pt>
                      <c:pt idx="837">
                        <c:v>864.5645744</c:v>
                      </c:pt>
                      <c:pt idx="838">
                        <c:v>865.5807887</c:v>
                      </c:pt>
                      <c:pt idx="839">
                        <c:v>866.5801815</c:v>
                      </c:pt>
                      <c:pt idx="840">
                        <c:v>867.5777808</c:v>
                      </c:pt>
                      <c:pt idx="841">
                        <c:v>868.5730229</c:v>
                      </c:pt>
                      <c:pt idx="842">
                        <c:v>869.5996646</c:v>
                      </c:pt>
                      <c:pt idx="843">
                        <c:v>870.5905159</c:v>
                      </c:pt>
                      <c:pt idx="844">
                        <c:v>871.5994444</c:v>
                      </c:pt>
                      <c:pt idx="845">
                        <c:v>872.5931944</c:v>
                      </c:pt>
                      <c:pt idx="846">
                        <c:v>873.5909839</c:v>
                      </c:pt>
                      <c:pt idx="847">
                        <c:v>874.6125335</c:v>
                      </c:pt>
                      <c:pt idx="848">
                        <c:v>875.6315984</c:v>
                      </c:pt>
                      <c:pt idx="849">
                        <c:v>876.6366943</c:v>
                      </c:pt>
                      <c:pt idx="850">
                        <c:v>877.6519605</c:v>
                      </c:pt>
                      <c:pt idx="851">
                        <c:v>878.6556488</c:v>
                      </c:pt>
                      <c:pt idx="852">
                        <c:v>879.6707852</c:v>
                      </c:pt>
                      <c:pt idx="853">
                        <c:v>880.6681674</c:v>
                      </c:pt>
                      <c:pt idx="854">
                        <c:v>881.6697616</c:v>
                      </c:pt>
                      <c:pt idx="855">
                        <c:v>882.6921499</c:v>
                      </c:pt>
                      <c:pt idx="856">
                        <c:v>883.6939678</c:v>
                      </c:pt>
                      <c:pt idx="857">
                        <c:v>884.6861636</c:v>
                      </c:pt>
                      <c:pt idx="858">
                        <c:v>885.7045566</c:v>
                      </c:pt>
                      <c:pt idx="859">
                        <c:v>886.7064779</c:v>
                      </c:pt>
                      <c:pt idx="860">
                        <c:v>887.7094532</c:v>
                      </c:pt>
                      <c:pt idx="861">
                        <c:v>888.7093152</c:v>
                      </c:pt>
                      <c:pt idx="862">
                        <c:v>889.7247008</c:v>
                      </c:pt>
                      <c:pt idx="863">
                        <c:v>890.7283316</c:v>
                      </c:pt>
                      <c:pt idx="864">
                        <c:v>891.7464081</c:v>
                      </c:pt>
                      <c:pt idx="865">
                        <c:v>892.7606978</c:v>
                      </c:pt>
                      <c:pt idx="866">
                        <c:v>893.7751659</c:v>
                      </c:pt>
                      <c:pt idx="867">
                        <c:v>894.7856182</c:v>
                      </c:pt>
                      <c:pt idx="868">
                        <c:v>895.7947791</c:v>
                      </c:pt>
                      <c:pt idx="869">
                        <c:v>896.8074675</c:v>
                      </c:pt>
                      <c:pt idx="870">
                        <c:v>897.8203608</c:v>
                      </c:pt>
                      <c:pt idx="871">
                        <c:v>898.8231858</c:v>
                      </c:pt>
                      <c:pt idx="872">
                        <c:v>899.8239305</c:v>
                      </c:pt>
                      <c:pt idx="873">
                        <c:v>900.843515</c:v>
                      </c:pt>
                      <c:pt idx="874">
                        <c:v>901.8581137</c:v>
                      </c:pt>
                      <c:pt idx="875">
                        <c:v>902.8555396</c:v>
                      </c:pt>
                      <c:pt idx="876">
                        <c:v>903.8613577</c:v>
                      </c:pt>
                      <c:pt idx="877">
                        <c:v>904.8600569</c:v>
                      </c:pt>
                      <c:pt idx="878">
                        <c:v>905.8717532</c:v>
                      </c:pt>
                      <c:pt idx="879">
                        <c:v>906.8955159</c:v>
                      </c:pt>
                      <c:pt idx="880">
                        <c:v>907.8953292</c:v>
                      </c:pt>
                      <c:pt idx="881">
                        <c:v>908.9099794</c:v>
                      </c:pt>
                      <c:pt idx="882">
                        <c:v>909.9097965</c:v>
                      </c:pt>
                      <c:pt idx="883">
                        <c:v>910.9268848</c:v>
                      </c:pt>
                      <c:pt idx="884">
                        <c:v>911.944217</c:v>
                      </c:pt>
                      <c:pt idx="885">
                        <c:v>912.9597284</c:v>
                      </c:pt>
                      <c:pt idx="886">
                        <c:v>913.9475986</c:v>
                      </c:pt>
                      <c:pt idx="887">
                        <c:v>914.9622653</c:v>
                      </c:pt>
                      <c:pt idx="888">
                        <c:v>915.9626538</c:v>
                      </c:pt>
                      <c:pt idx="889">
                        <c:v>916.9779703</c:v>
                      </c:pt>
                      <c:pt idx="890">
                        <c:v>917.977982</c:v>
                      </c:pt>
                      <c:pt idx="891">
                        <c:v>918.9775232</c:v>
                      </c:pt>
                      <c:pt idx="892">
                        <c:v>919.998742</c:v>
                      </c:pt>
                      <c:pt idx="893">
                        <c:v>921.0087015</c:v>
                      </c:pt>
                      <c:pt idx="894">
                        <c:v>922.0145495</c:v>
                      </c:pt>
                      <c:pt idx="895">
                        <c:v>923.0116631</c:v>
                      </c:pt>
                      <c:pt idx="896">
                        <c:v>924.0166642</c:v>
                      </c:pt>
                      <c:pt idx="897">
                        <c:v>925.0175234</c:v>
                      </c:pt>
                      <c:pt idx="898">
                        <c:v>926.0192511</c:v>
                      </c:pt>
                      <c:pt idx="899">
                        <c:v>927.0300248</c:v>
                      </c:pt>
                      <c:pt idx="900">
                        <c:v>928.0391421</c:v>
                      </c:pt>
                      <c:pt idx="901">
                        <c:v>929.053887</c:v>
                      </c:pt>
                      <c:pt idx="902">
                        <c:v>930.0621414</c:v>
                      </c:pt>
                      <c:pt idx="903">
                        <c:v>931.0788018</c:v>
                      </c:pt>
                      <c:pt idx="904">
                        <c:v>932.0874217</c:v>
                      </c:pt>
                      <c:pt idx="905">
                        <c:v>933.1171802</c:v>
                      </c:pt>
                      <c:pt idx="906">
                        <c:v>934.1418323</c:v>
                      </c:pt>
                      <c:pt idx="907">
                        <c:v>935.1506398</c:v>
                      </c:pt>
                      <c:pt idx="908">
                        <c:v>936.1743387</c:v>
                      </c:pt>
                      <c:pt idx="909">
                        <c:v>937.1928128</c:v>
                      </c:pt>
                      <c:pt idx="910">
                        <c:v>938.1933519</c:v>
                      </c:pt>
                      <c:pt idx="911">
                        <c:v>939.2189969</c:v>
                      </c:pt>
                      <c:pt idx="912">
                        <c:v>940.2399318</c:v>
                      </c:pt>
                      <c:pt idx="913">
                        <c:v>941.1469223</c:v>
                      </c:pt>
                      <c:pt idx="914">
                        <c:v>942.1546453</c:v>
                      </c:pt>
                      <c:pt idx="915">
                        <c:v>943.1618104</c:v>
                      </c:pt>
                      <c:pt idx="916">
                        <c:v>944.153997</c:v>
                      </c:pt>
                      <c:pt idx="917">
                        <c:v>945.1601715</c:v>
                      </c:pt>
                      <c:pt idx="918">
                        <c:v>946.1608207</c:v>
                      </c:pt>
                      <c:pt idx="919">
                        <c:v>947.1547583</c:v>
                      </c:pt>
                      <c:pt idx="920">
                        <c:v>948.1712351</c:v>
                      </c:pt>
                      <c:pt idx="921">
                        <c:v>949.1842292</c:v>
                      </c:pt>
                      <c:pt idx="922">
                        <c:v>950.183522</c:v>
                      </c:pt>
                      <c:pt idx="923">
                        <c:v>951.1903839</c:v>
                      </c:pt>
                      <c:pt idx="924">
                        <c:v>952.2022167</c:v>
                      </c:pt>
                      <c:pt idx="925">
                        <c:v>953.2215924</c:v>
                      </c:pt>
                      <c:pt idx="926">
                        <c:v>954.2304045</c:v>
                      </c:pt>
                      <c:pt idx="927">
                        <c:v>955.2432242</c:v>
                      </c:pt>
                      <c:pt idx="928">
                        <c:v>956.2596898</c:v>
                      </c:pt>
                      <c:pt idx="929">
                        <c:v>957.2885645</c:v>
                      </c:pt>
                      <c:pt idx="930">
                        <c:v>958.2761112</c:v>
                      </c:pt>
                      <c:pt idx="931">
                        <c:v>959.2915993</c:v>
                      </c:pt>
                      <c:pt idx="932">
                        <c:v>960.304506</c:v>
                      </c:pt>
                      <c:pt idx="933">
                        <c:v>961.3048104</c:v>
                      </c:pt>
                      <c:pt idx="934">
                        <c:v>962.2946344</c:v>
                      </c:pt>
                      <c:pt idx="935">
                        <c:v>963.3044036</c:v>
                      </c:pt>
                      <c:pt idx="936">
                        <c:v>964.3051606</c:v>
                      </c:pt>
                      <c:pt idx="937">
                        <c:v>965.3108672</c:v>
                      </c:pt>
                      <c:pt idx="938">
                        <c:v>966.3199164</c:v>
                      </c:pt>
                      <c:pt idx="939">
                        <c:v>967.31027</c:v>
                      </c:pt>
                      <c:pt idx="940">
                        <c:v>968.3316444</c:v>
                      </c:pt>
                      <c:pt idx="941">
                        <c:v>969.3396348</c:v>
                      </c:pt>
                      <c:pt idx="942">
                        <c:v>970.361519</c:v>
                      </c:pt>
                      <c:pt idx="943">
                        <c:v>971.3754408</c:v>
                      </c:pt>
                      <c:pt idx="944">
                        <c:v>972.3770658</c:v>
                      </c:pt>
                      <c:pt idx="945">
                        <c:v>973.3914835</c:v>
                      </c:pt>
                      <c:pt idx="946">
                        <c:v>974.3868624</c:v>
                      </c:pt>
                      <c:pt idx="947">
                        <c:v>975.3896879</c:v>
                      </c:pt>
                      <c:pt idx="948">
                        <c:v>976.4067363</c:v>
                      </c:pt>
                      <c:pt idx="949">
                        <c:v>977.4148396</c:v>
                      </c:pt>
                      <c:pt idx="950">
                        <c:v>978.4184511</c:v>
                      </c:pt>
                      <c:pt idx="951">
                        <c:v>979.4377828</c:v>
                      </c:pt>
                      <c:pt idx="952">
                        <c:v>980.4370564</c:v>
                      </c:pt>
                      <c:pt idx="953">
                        <c:v>981.437589</c:v>
                      </c:pt>
                      <c:pt idx="954">
                        <c:v>982.445208</c:v>
                      </c:pt>
                      <c:pt idx="955">
                        <c:v>983.4373482</c:v>
                      </c:pt>
                      <c:pt idx="956">
                        <c:v>984.4380619</c:v>
                      </c:pt>
                      <c:pt idx="957">
                        <c:v>985.45337</c:v>
                      </c:pt>
                      <c:pt idx="958">
                        <c:v>986.4529131</c:v>
                      </c:pt>
                      <c:pt idx="959">
                        <c:v>987.4759041</c:v>
                      </c:pt>
                      <c:pt idx="960">
                        <c:v>988.4713429</c:v>
                      </c:pt>
                      <c:pt idx="961">
                        <c:v>989.4728651</c:v>
                      </c:pt>
                      <c:pt idx="962">
                        <c:v>990.4751091</c:v>
                      </c:pt>
                      <c:pt idx="963">
                        <c:v>991.4728222</c:v>
                      </c:pt>
                      <c:pt idx="964">
                        <c:v>992.479966</c:v>
                      </c:pt>
                      <c:pt idx="965">
                        <c:v>993.5063833</c:v>
                      </c:pt>
                      <c:pt idx="966">
                        <c:v>994.5123416</c:v>
                      </c:pt>
                      <c:pt idx="967">
                        <c:v>995.5111217</c:v>
                      </c:pt>
                      <c:pt idx="968">
                        <c:v>996.5274031</c:v>
                      </c:pt>
                      <c:pt idx="969">
                        <c:v>997.5454954</c:v>
                      </c:pt>
                      <c:pt idx="970">
                        <c:v>998.568812</c:v>
                      </c:pt>
                      <c:pt idx="971">
                        <c:v>999.5811766</c:v>
                      </c:pt>
                      <c:pt idx="972">
                        <c:v>1000.585437</c:v>
                      </c:pt>
                      <c:pt idx="973">
                        <c:v>1001.593408</c:v>
                      </c:pt>
                      <c:pt idx="974">
                        <c:v>1002.606506</c:v>
                      </c:pt>
                      <c:pt idx="975">
                        <c:v>1003.604191</c:v>
                      </c:pt>
                      <c:pt idx="976">
                        <c:v>1004.605831</c:v>
                      </c:pt>
                      <c:pt idx="977">
                        <c:v>1005.609924</c:v>
                      </c:pt>
                      <c:pt idx="978">
                        <c:v>1006.608138</c:v>
                      </c:pt>
                      <c:pt idx="979">
                        <c:v>1007.622989</c:v>
                      </c:pt>
                      <c:pt idx="980">
                        <c:v>1008.641437</c:v>
                      </c:pt>
                      <c:pt idx="981">
                        <c:v>1009.638275</c:v>
                      </c:pt>
                      <c:pt idx="982">
                        <c:v>1010.640153</c:v>
                      </c:pt>
                      <c:pt idx="983">
                        <c:v>1011.655138</c:v>
                      </c:pt>
                      <c:pt idx="984">
                        <c:v>1012.657061</c:v>
                      </c:pt>
                      <c:pt idx="985">
                        <c:v>1013.669475</c:v>
                      </c:pt>
                      <c:pt idx="986">
                        <c:v>1014.685937</c:v>
                      </c:pt>
                      <c:pt idx="987">
                        <c:v>1015.686087</c:v>
                      </c:pt>
                      <c:pt idx="988">
                        <c:v>1016.697532</c:v>
                      </c:pt>
                      <c:pt idx="989">
                        <c:v>1017.702373</c:v>
                      </c:pt>
                      <c:pt idx="990">
                        <c:v>1018.702988</c:v>
                      </c:pt>
                      <c:pt idx="991">
                        <c:v>1019.710141</c:v>
                      </c:pt>
                      <c:pt idx="992">
                        <c:v>1020.714167</c:v>
                      </c:pt>
                      <c:pt idx="993">
                        <c:v>1021.712414</c:v>
                      </c:pt>
                      <c:pt idx="994">
                        <c:v>1022.72787</c:v>
                      </c:pt>
                      <c:pt idx="995">
                        <c:v>1023.747213</c:v>
                      </c:pt>
                      <c:pt idx="996">
                        <c:v>1024.768784</c:v>
                      </c:pt>
                      <c:pt idx="997">
                        <c:v>1025.761686</c:v>
                      </c:pt>
                      <c:pt idx="998">
                        <c:v>1026.762376</c:v>
                      </c:pt>
                      <c:pt idx="999">
                        <c:v>1027.79712</c:v>
                      </c:pt>
                      <c:pt idx="1000">
                        <c:v>1028.813543</c:v>
                      </c:pt>
                      <c:pt idx="1001">
                        <c:v>1029.83016</c:v>
                      </c:pt>
                      <c:pt idx="1002">
                        <c:v>1030.844322</c:v>
                      </c:pt>
                      <c:pt idx="1003">
                        <c:v>1031.866518</c:v>
                      </c:pt>
                      <c:pt idx="1004">
                        <c:v>1032.85589</c:v>
                      </c:pt>
                      <c:pt idx="1005">
                        <c:v>1033.876469</c:v>
                      </c:pt>
                      <c:pt idx="1006">
                        <c:v>1034.901851</c:v>
                      </c:pt>
                      <c:pt idx="1007">
                        <c:v>1035.908544</c:v>
                      </c:pt>
                      <c:pt idx="1008">
                        <c:v>1036.926408</c:v>
                      </c:pt>
                      <c:pt idx="1009">
                        <c:v>1037.931594</c:v>
                      </c:pt>
                      <c:pt idx="1010">
                        <c:v>1038.956878</c:v>
                      </c:pt>
                      <c:pt idx="1011">
                        <c:v>1039.957479</c:v>
                      </c:pt>
                      <c:pt idx="1012">
                        <c:v>1040.960267</c:v>
                      </c:pt>
                      <c:pt idx="1013">
                        <c:v>1041.962916</c:v>
                      </c:pt>
                      <c:pt idx="1014">
                        <c:v>1042.993451</c:v>
                      </c:pt>
                      <c:pt idx="1015">
                        <c:v>1044.010329</c:v>
                      </c:pt>
                      <c:pt idx="1016">
                        <c:v>1045.033197</c:v>
                      </c:pt>
                      <c:pt idx="1017">
                        <c:v>1046.070995</c:v>
                      </c:pt>
                      <c:pt idx="1018">
                        <c:v>1046.979165</c:v>
                      </c:pt>
                      <c:pt idx="1019">
                        <c:v>1047.990318</c:v>
                      </c:pt>
                      <c:pt idx="1020">
                        <c:v>1048.988294</c:v>
                      </c:pt>
                      <c:pt idx="1021">
                        <c:v>1049.985318</c:v>
                      </c:pt>
                      <c:pt idx="1022">
                        <c:v>1050.991978</c:v>
                      </c:pt>
                      <c:pt idx="1023">
                        <c:v>1051.991361</c:v>
                      </c:pt>
                      <c:pt idx="1024">
                        <c:v>1052.995982</c:v>
                      </c:pt>
                      <c:pt idx="1025">
                        <c:v>1053.997852</c:v>
                      </c:pt>
                      <c:pt idx="1026">
                        <c:v>1054.999636</c:v>
                      </c:pt>
                      <c:pt idx="1027">
                        <c:v>1056.016715</c:v>
                      </c:pt>
                      <c:pt idx="1028">
                        <c:v>1057.036564</c:v>
                      </c:pt>
                      <c:pt idx="1029">
                        <c:v>1058.029873</c:v>
                      </c:pt>
                      <c:pt idx="1030">
                        <c:v>1059.043512</c:v>
                      </c:pt>
                      <c:pt idx="1031">
                        <c:v>1060.049735</c:v>
                      </c:pt>
                      <c:pt idx="1032">
                        <c:v>1061.055014</c:v>
                      </c:pt>
                      <c:pt idx="1033">
                        <c:v>1062.043693</c:v>
                      </c:pt>
                      <c:pt idx="1034">
                        <c:v>1063.05481</c:v>
                      </c:pt>
                      <c:pt idx="1035">
                        <c:v>1064.065865</c:v>
                      </c:pt>
                      <c:pt idx="1036">
                        <c:v>1065.07008</c:v>
                      </c:pt>
                      <c:pt idx="1037">
                        <c:v>1066.068796</c:v>
                      </c:pt>
                      <c:pt idx="1038">
                        <c:v>1067.080868</c:v>
                      </c:pt>
                      <c:pt idx="1039">
                        <c:v>1068.0875</c:v>
                      </c:pt>
                      <c:pt idx="1040">
                        <c:v>1069.102498</c:v>
                      </c:pt>
                      <c:pt idx="1041">
                        <c:v>1070.118128</c:v>
                      </c:pt>
                      <c:pt idx="1042">
                        <c:v>1071.128778</c:v>
                      </c:pt>
                      <c:pt idx="1043">
                        <c:v>1072.128677</c:v>
                      </c:pt>
                      <c:pt idx="1044">
                        <c:v>1073.127518</c:v>
                      </c:pt>
                      <c:pt idx="1045">
                        <c:v>1074.14528</c:v>
                      </c:pt>
                      <c:pt idx="1046">
                        <c:v>1075.142094</c:v>
                      </c:pt>
                      <c:pt idx="1047">
                        <c:v>1076.145803</c:v>
                      </c:pt>
                      <c:pt idx="1048">
                        <c:v>1077.148149</c:v>
                      </c:pt>
                      <c:pt idx="1049">
                        <c:v>1078.140851</c:v>
                      </c:pt>
                      <c:pt idx="1050">
                        <c:v>1079.146906</c:v>
                      </c:pt>
                      <c:pt idx="1051">
                        <c:v>1080.145313</c:v>
                      </c:pt>
                      <c:pt idx="1052">
                        <c:v>1081.145429</c:v>
                      </c:pt>
                      <c:pt idx="1053">
                        <c:v>1082.139228</c:v>
                      </c:pt>
                      <c:pt idx="1054">
                        <c:v>1083.15387</c:v>
                      </c:pt>
                      <c:pt idx="1055">
                        <c:v>1084.155103</c:v>
                      </c:pt>
                      <c:pt idx="1056">
                        <c:v>1085.150248</c:v>
                      </c:pt>
                      <c:pt idx="1057">
                        <c:v>1086.180454</c:v>
                      </c:pt>
                      <c:pt idx="1058">
                        <c:v>1087.185812</c:v>
                      </c:pt>
                      <c:pt idx="1059">
                        <c:v>1088.201076</c:v>
                      </c:pt>
                      <c:pt idx="1060">
                        <c:v>1089.213</c:v>
                      </c:pt>
                      <c:pt idx="1061">
                        <c:v>1090.211945</c:v>
                      </c:pt>
                      <c:pt idx="1062">
                        <c:v>1091.219191</c:v>
                      </c:pt>
                      <c:pt idx="1063">
                        <c:v>1092.223523</c:v>
                      </c:pt>
                      <c:pt idx="1064">
                        <c:v>1093.22904</c:v>
                      </c:pt>
                      <c:pt idx="1065">
                        <c:v>1094.246142</c:v>
                      </c:pt>
                      <c:pt idx="1066">
                        <c:v>1095.266861</c:v>
                      </c:pt>
                      <c:pt idx="1067">
                        <c:v>1096.271086</c:v>
                      </c:pt>
                      <c:pt idx="1068">
                        <c:v>1097.263125</c:v>
                      </c:pt>
                      <c:pt idx="1069">
                        <c:v>1098.276792</c:v>
                      </c:pt>
                      <c:pt idx="1070">
                        <c:v>1099.284974</c:v>
                      </c:pt>
                      <c:pt idx="1071">
                        <c:v>1100.286844</c:v>
                      </c:pt>
                      <c:pt idx="1072">
                        <c:v>1101.303748</c:v>
                      </c:pt>
                      <c:pt idx="1073">
                        <c:v>1102.310691</c:v>
                      </c:pt>
                      <c:pt idx="1074">
                        <c:v>1103.332432</c:v>
                      </c:pt>
                      <c:pt idx="1075">
                        <c:v>1104.336147</c:v>
                      </c:pt>
                      <c:pt idx="1076">
                        <c:v>1105.349572</c:v>
                      </c:pt>
                      <c:pt idx="1077">
                        <c:v>1106.351602</c:v>
                      </c:pt>
                      <c:pt idx="1078">
                        <c:v>1107.353313</c:v>
                      </c:pt>
                      <c:pt idx="1079">
                        <c:v>1108.364412</c:v>
                      </c:pt>
                      <c:pt idx="1080">
                        <c:v>1109.358016</c:v>
                      </c:pt>
                      <c:pt idx="1081">
                        <c:v>1110.362173</c:v>
                      </c:pt>
                      <c:pt idx="1082">
                        <c:v>1111.368951</c:v>
                      </c:pt>
                      <c:pt idx="1083">
                        <c:v>1112.377867</c:v>
                      </c:pt>
                      <c:pt idx="1084">
                        <c:v>1113.37946</c:v>
                      </c:pt>
                      <c:pt idx="1085">
                        <c:v>1114.378751</c:v>
                      </c:pt>
                      <c:pt idx="1086">
                        <c:v>1115.39772</c:v>
                      </c:pt>
                      <c:pt idx="1087">
                        <c:v>1116.398009</c:v>
                      </c:pt>
                      <c:pt idx="1088">
                        <c:v>1117.398967</c:v>
                      </c:pt>
                      <c:pt idx="1089">
                        <c:v>1118.39113</c:v>
                      </c:pt>
                      <c:pt idx="1090">
                        <c:v>1119.39425</c:v>
                      </c:pt>
                      <c:pt idx="1091">
                        <c:v>1120.395612</c:v>
                      </c:pt>
                      <c:pt idx="1092">
                        <c:v>1121.41299</c:v>
                      </c:pt>
                      <c:pt idx="1093">
                        <c:v>1122.424344</c:v>
                      </c:pt>
                      <c:pt idx="1094">
                        <c:v>1123.426692</c:v>
                      </c:pt>
                      <c:pt idx="1095">
                        <c:v>1124.44141</c:v>
                      </c:pt>
                      <c:pt idx="1096">
                        <c:v>1125.438655</c:v>
                      </c:pt>
                      <c:pt idx="1097">
                        <c:v>1126.450356</c:v>
                      </c:pt>
                      <c:pt idx="1098">
                        <c:v>1127.483211</c:v>
                      </c:pt>
                      <c:pt idx="1099">
                        <c:v>1128.506639</c:v>
                      </c:pt>
                      <c:pt idx="1100">
                        <c:v>1129.509294</c:v>
                      </c:pt>
                      <c:pt idx="1101">
                        <c:v>1130.534696</c:v>
                      </c:pt>
                      <c:pt idx="1102">
                        <c:v>1131.561239</c:v>
                      </c:pt>
                      <c:pt idx="1103">
                        <c:v>1132.579989</c:v>
                      </c:pt>
                      <c:pt idx="1104">
                        <c:v>1133.596192</c:v>
                      </c:pt>
                      <c:pt idx="1105">
                        <c:v>1134.603532</c:v>
                      </c:pt>
                      <c:pt idx="1106">
                        <c:v>1135.514499</c:v>
                      </c:pt>
                      <c:pt idx="1107">
                        <c:v>1136.518045</c:v>
                      </c:pt>
                      <c:pt idx="1108">
                        <c:v>1137.516871</c:v>
                      </c:pt>
                      <c:pt idx="1109">
                        <c:v>1138.514583</c:v>
                      </c:pt>
                      <c:pt idx="1110">
                        <c:v>1139.530442</c:v>
                      </c:pt>
                      <c:pt idx="1111">
                        <c:v>1140.529263</c:v>
                      </c:pt>
                      <c:pt idx="1112">
                        <c:v>1141.53988</c:v>
                      </c:pt>
                      <c:pt idx="1113">
                        <c:v>1142.567439</c:v>
                      </c:pt>
                      <c:pt idx="1114">
                        <c:v>1143.556103</c:v>
                      </c:pt>
                      <c:pt idx="1115">
                        <c:v>1144.568042</c:v>
                      </c:pt>
                      <c:pt idx="1116">
                        <c:v>1145.568519</c:v>
                      </c:pt>
                      <c:pt idx="1117">
                        <c:v>1146.567523</c:v>
                      </c:pt>
                      <c:pt idx="1118">
                        <c:v>1147.58445</c:v>
                      </c:pt>
                      <c:pt idx="1119">
                        <c:v>1148.585667</c:v>
                      </c:pt>
                      <c:pt idx="1120">
                        <c:v>1149.579223</c:v>
                      </c:pt>
                      <c:pt idx="1121">
                        <c:v>1150.586607</c:v>
                      </c:pt>
                      <c:pt idx="1122">
                        <c:v>1151.578361</c:v>
                      </c:pt>
                      <c:pt idx="1123">
                        <c:v>1152.595217</c:v>
                      </c:pt>
                      <c:pt idx="1124">
                        <c:v>1153.597865</c:v>
                      </c:pt>
                      <c:pt idx="1125">
                        <c:v>1154.597865</c:v>
                      </c:pt>
                      <c:pt idx="1126">
                        <c:v>1155.594351</c:v>
                      </c:pt>
                      <c:pt idx="1127">
                        <c:v>1156.606218</c:v>
                      </c:pt>
                      <c:pt idx="1128">
                        <c:v>1157.620274</c:v>
                      </c:pt>
                      <c:pt idx="1129">
                        <c:v>1158.62626</c:v>
                      </c:pt>
                      <c:pt idx="1130">
                        <c:v>1159.64939</c:v>
                      </c:pt>
                      <c:pt idx="1131">
                        <c:v>1160.67727</c:v>
                      </c:pt>
                      <c:pt idx="1132">
                        <c:v>1161.681235</c:v>
                      </c:pt>
                      <c:pt idx="1133">
                        <c:v>1162.697523</c:v>
                      </c:pt>
                      <c:pt idx="1134">
                        <c:v>1163.720549</c:v>
                      </c:pt>
                      <c:pt idx="1135">
                        <c:v>1164.719653</c:v>
                      </c:pt>
                      <c:pt idx="1136">
                        <c:v>1165.713282</c:v>
                      </c:pt>
                      <c:pt idx="1137">
                        <c:v>1166.712351</c:v>
                      </c:pt>
                      <c:pt idx="1138">
                        <c:v>1167.728602</c:v>
                      </c:pt>
                      <c:pt idx="1139">
                        <c:v>1168.742975</c:v>
                      </c:pt>
                      <c:pt idx="1140">
                        <c:v>1169.730942</c:v>
                      </c:pt>
                      <c:pt idx="1141">
                        <c:v>1170.744131</c:v>
                      </c:pt>
                      <c:pt idx="1142">
                        <c:v>1171.75956</c:v>
                      </c:pt>
                      <c:pt idx="1143">
                        <c:v>1172.785117</c:v>
                      </c:pt>
                      <c:pt idx="1144">
                        <c:v>1173.789209</c:v>
                      </c:pt>
                      <c:pt idx="1145">
                        <c:v>1174.787701</c:v>
                      </c:pt>
                      <c:pt idx="1146">
                        <c:v>1175.774769</c:v>
                      </c:pt>
                      <c:pt idx="1147">
                        <c:v>1176.800522</c:v>
                      </c:pt>
                      <c:pt idx="1148">
                        <c:v>1177.813864</c:v>
                      </c:pt>
                      <c:pt idx="1149">
                        <c:v>1178.808156</c:v>
                      </c:pt>
                      <c:pt idx="1150">
                        <c:v>1179.824504</c:v>
                      </c:pt>
                      <c:pt idx="1151">
                        <c:v>1180.844792</c:v>
                      </c:pt>
                      <c:pt idx="1152">
                        <c:v>1181.861255</c:v>
                      </c:pt>
                      <c:pt idx="1153">
                        <c:v>1182.879063</c:v>
                      </c:pt>
                      <c:pt idx="1154">
                        <c:v>1183.888539</c:v>
                      </c:pt>
                      <c:pt idx="1155">
                        <c:v>1184.894387</c:v>
                      </c:pt>
                      <c:pt idx="1156">
                        <c:v>1185.905099</c:v>
                      </c:pt>
                      <c:pt idx="1157">
                        <c:v>1186.908774</c:v>
                      </c:pt>
                      <c:pt idx="1158">
                        <c:v>1187.924082</c:v>
                      </c:pt>
                      <c:pt idx="1159">
                        <c:v>1188.92987</c:v>
                      </c:pt>
                      <c:pt idx="1160">
                        <c:v>1189.924622</c:v>
                      </c:pt>
                      <c:pt idx="1161">
                        <c:v>1190.945127</c:v>
                      </c:pt>
                      <c:pt idx="1162">
                        <c:v>1191.944363</c:v>
                      </c:pt>
                      <c:pt idx="1163">
                        <c:v>1192.949811</c:v>
                      </c:pt>
                      <c:pt idx="1164">
                        <c:v>1193.957757</c:v>
                      </c:pt>
                      <c:pt idx="1165">
                        <c:v>1194.952517</c:v>
                      </c:pt>
                      <c:pt idx="1166">
                        <c:v>1195.971293</c:v>
                      </c:pt>
                      <c:pt idx="1167">
                        <c:v>1196.975663</c:v>
                      </c:pt>
                      <c:pt idx="1168">
                        <c:v>1197.974658</c:v>
                      </c:pt>
                      <c:pt idx="1169">
                        <c:v>1198.970501</c:v>
                      </c:pt>
                      <c:pt idx="1170">
                        <c:v>1199.980857</c:v>
                      </c:pt>
                      <c:pt idx="1171">
                        <c:v>1200.990291</c:v>
                      </c:pt>
                      <c:pt idx="1172">
                        <c:v>1201.991863</c:v>
                      </c:pt>
                      <c:pt idx="1173">
                        <c:v>1202.999918</c:v>
                      </c:pt>
                      <c:pt idx="1174">
                        <c:v>1204.002631</c:v>
                      </c:pt>
                      <c:pt idx="1175">
                        <c:v>1205.010369</c:v>
                      </c:pt>
                      <c:pt idx="1176">
                        <c:v>1206.042253</c:v>
                      </c:pt>
                      <c:pt idx="1177">
                        <c:v>1207.023176</c:v>
                      </c:pt>
                      <c:pt idx="1178">
                        <c:v>1208.054328</c:v>
                      </c:pt>
                      <c:pt idx="1179">
                        <c:v>1209.058304</c:v>
                      </c:pt>
                      <c:pt idx="1180">
                        <c:v>1210.069103</c:v>
                      </c:pt>
                      <c:pt idx="1181">
                        <c:v>1211.057386</c:v>
                      </c:pt>
                      <c:pt idx="1182">
                        <c:v>1212.076199</c:v>
                      </c:pt>
                      <c:pt idx="1183">
                        <c:v>1213.087788</c:v>
                      </c:pt>
                      <c:pt idx="1184">
                        <c:v>1214.103087</c:v>
                      </c:pt>
                      <c:pt idx="1185">
                        <c:v>1215.133269</c:v>
                      </c:pt>
                      <c:pt idx="1186">
                        <c:v>1216.136731</c:v>
                      </c:pt>
                      <c:pt idx="1187">
                        <c:v>1217.160035</c:v>
                      </c:pt>
                      <c:pt idx="1188">
                        <c:v>1218.177109</c:v>
                      </c:pt>
                      <c:pt idx="1189">
                        <c:v>1219.20357</c:v>
                      </c:pt>
                      <c:pt idx="1190">
                        <c:v>1220.227681</c:v>
                      </c:pt>
                      <c:pt idx="1191">
                        <c:v>1221.222913</c:v>
                      </c:pt>
                      <c:pt idx="1192">
                        <c:v>1222.234481</c:v>
                      </c:pt>
                      <c:pt idx="1193">
                        <c:v>1223.240716</c:v>
                      </c:pt>
                      <c:pt idx="1194">
                        <c:v>1224.258849</c:v>
                      </c:pt>
                      <c:pt idx="1195">
                        <c:v>1225.273939</c:v>
                      </c:pt>
                      <c:pt idx="1196">
                        <c:v>1226.279251</c:v>
                      </c:pt>
                      <c:pt idx="1197">
                        <c:v>1227.20535</c:v>
                      </c:pt>
                      <c:pt idx="1198">
                        <c:v>1228.202552</c:v>
                      </c:pt>
                      <c:pt idx="1199">
                        <c:v>1229.210211</c:v>
                      </c:pt>
                      <c:pt idx="1200">
                        <c:v>1230.219346</c:v>
                      </c:pt>
                      <c:pt idx="1201">
                        <c:v>1231.221628</c:v>
                      </c:pt>
                      <c:pt idx="1202">
                        <c:v>1232.219803</c:v>
                      </c:pt>
                      <c:pt idx="1203">
                        <c:v>1233.231409</c:v>
                      </c:pt>
                      <c:pt idx="1204">
                        <c:v>1234.231989</c:v>
                      </c:pt>
                      <c:pt idx="1205">
                        <c:v>1235.253187</c:v>
                      </c:pt>
                      <c:pt idx="1206">
                        <c:v>1236.269121</c:v>
                      </c:pt>
                      <c:pt idx="1207">
                        <c:v>1237.279212</c:v>
                      </c:pt>
                      <c:pt idx="1208">
                        <c:v>1238.290952</c:v>
                      </c:pt>
                      <c:pt idx="1209">
                        <c:v>1239.30436</c:v>
                      </c:pt>
                      <c:pt idx="1210">
                        <c:v>1240.30376</c:v>
                      </c:pt>
                      <c:pt idx="1211">
                        <c:v>1241.30922</c:v>
                      </c:pt>
                      <c:pt idx="1212">
                        <c:v>1242.305976</c:v>
                      </c:pt>
                      <c:pt idx="1213">
                        <c:v>1243.327273</c:v>
                      </c:pt>
                      <c:pt idx="1214">
                        <c:v>1244.342456</c:v>
                      </c:pt>
                      <c:pt idx="1215">
                        <c:v>1245.355222</c:v>
                      </c:pt>
                      <c:pt idx="1216">
                        <c:v>1246.370955</c:v>
                      </c:pt>
                      <c:pt idx="1217">
                        <c:v>1247.373028</c:v>
                      </c:pt>
                      <c:pt idx="1218">
                        <c:v>1248.373097</c:v>
                      </c:pt>
                      <c:pt idx="1219">
                        <c:v>1249.375086</c:v>
                      </c:pt>
                      <c:pt idx="1220">
                        <c:v>1250.373381</c:v>
                      </c:pt>
                      <c:pt idx="1221">
                        <c:v>1251.385093</c:v>
                      </c:pt>
                      <c:pt idx="1222">
                        <c:v>1252.40074</c:v>
                      </c:pt>
                      <c:pt idx="1223">
                        <c:v>1253.402536</c:v>
                      </c:pt>
                      <c:pt idx="1224">
                        <c:v>1254.417252</c:v>
                      </c:pt>
                      <c:pt idx="1225">
                        <c:v>1255.416939</c:v>
                      </c:pt>
                      <c:pt idx="1226">
                        <c:v>1256.428606</c:v>
                      </c:pt>
                      <c:pt idx="1227">
                        <c:v>1257.432545</c:v>
                      </c:pt>
                      <c:pt idx="1228">
                        <c:v>1258.437701</c:v>
                      </c:pt>
                      <c:pt idx="1229">
                        <c:v>1259.45365</c:v>
                      </c:pt>
                      <c:pt idx="1230">
                        <c:v>1260.47267</c:v>
                      </c:pt>
                      <c:pt idx="1231">
                        <c:v>1261.471819</c:v>
                      </c:pt>
                      <c:pt idx="1232">
                        <c:v>1262.474972</c:v>
                      </c:pt>
                      <c:pt idx="1233">
                        <c:v>1263.485487</c:v>
                      </c:pt>
                      <c:pt idx="1234">
                        <c:v>1264.487898</c:v>
                      </c:pt>
                      <c:pt idx="1235">
                        <c:v>1265.483243</c:v>
                      </c:pt>
                      <c:pt idx="1236">
                        <c:v>1266.486056</c:v>
                      </c:pt>
                      <c:pt idx="1237">
                        <c:v>1267.479495</c:v>
                      </c:pt>
                      <c:pt idx="1238">
                        <c:v>1268.482838</c:v>
                      </c:pt>
                      <c:pt idx="1239">
                        <c:v>1269.496225</c:v>
                      </c:pt>
                      <c:pt idx="1240">
                        <c:v>1270.507637</c:v>
                      </c:pt>
                      <c:pt idx="1241">
                        <c:v>1271.519404</c:v>
                      </c:pt>
                      <c:pt idx="1242">
                        <c:v>1272.517341</c:v>
                      </c:pt>
                      <c:pt idx="1243">
                        <c:v>1273.511314</c:v>
                      </c:pt>
                      <c:pt idx="1244">
                        <c:v>1274.537614</c:v>
                      </c:pt>
                      <c:pt idx="1245">
                        <c:v>1275.550845</c:v>
                      </c:pt>
                      <c:pt idx="1246">
                        <c:v>1276.560653</c:v>
                      </c:pt>
                      <c:pt idx="1247">
                        <c:v>1277.580494</c:v>
                      </c:pt>
                      <c:pt idx="1248">
                        <c:v>1278.591083</c:v>
                      </c:pt>
                      <c:pt idx="1249">
                        <c:v>1279.5969</c:v>
                      </c:pt>
                      <c:pt idx="1250">
                        <c:v>1280.614936</c:v>
                      </c:pt>
                      <c:pt idx="1251">
                        <c:v>1281.625937</c:v>
                      </c:pt>
                      <c:pt idx="1252">
                        <c:v>1282.647069</c:v>
                      </c:pt>
                      <c:pt idx="1253">
                        <c:v>1283.64943</c:v>
                      </c:pt>
                      <c:pt idx="1254">
                        <c:v>1284.663005</c:v>
                      </c:pt>
                      <c:pt idx="1255">
                        <c:v>1285.663019</c:v>
                      </c:pt>
                      <c:pt idx="1256">
                        <c:v>1286.664442</c:v>
                      </c:pt>
                      <c:pt idx="1257">
                        <c:v>1287.676932</c:v>
                      </c:pt>
                      <c:pt idx="1258">
                        <c:v>1288.687289</c:v>
                      </c:pt>
                      <c:pt idx="1259">
                        <c:v>1289.697107</c:v>
                      </c:pt>
                      <c:pt idx="1260">
                        <c:v>1290.716541</c:v>
                      </c:pt>
                      <c:pt idx="1261">
                        <c:v>1291.721618</c:v>
                      </c:pt>
                      <c:pt idx="1262">
                        <c:v>1292.725767</c:v>
                      </c:pt>
                      <c:pt idx="1263">
                        <c:v>1293.722385</c:v>
                      </c:pt>
                      <c:pt idx="1264">
                        <c:v>1294.722175</c:v>
                      </c:pt>
                      <c:pt idx="1265">
                        <c:v>1295.745559</c:v>
                      </c:pt>
                      <c:pt idx="1266">
                        <c:v>1296.779927</c:v>
                      </c:pt>
                      <c:pt idx="1267">
                        <c:v>1297.812556</c:v>
                      </c:pt>
                      <c:pt idx="1268">
                        <c:v>1298.820405</c:v>
                      </c:pt>
                      <c:pt idx="1269">
                        <c:v>1299.842361</c:v>
                      </c:pt>
                      <c:pt idx="1270">
                        <c:v>1300.851674</c:v>
                      </c:pt>
                      <c:pt idx="1271">
                        <c:v>1301.876295</c:v>
                      </c:pt>
                      <c:pt idx="1272">
                        <c:v>1302.77651</c:v>
                      </c:pt>
                      <c:pt idx="1273">
                        <c:v>1303.779356</c:v>
                      </c:pt>
                      <c:pt idx="1274">
                        <c:v>1304.794516</c:v>
                      </c:pt>
                      <c:pt idx="1275">
                        <c:v>1305.796658</c:v>
                      </c:pt>
                      <c:pt idx="1276">
                        <c:v>1306.800996</c:v>
                      </c:pt>
                      <c:pt idx="1277">
                        <c:v>1307.801455</c:v>
                      </c:pt>
                      <c:pt idx="1278">
                        <c:v>1308.806536</c:v>
                      </c:pt>
                      <c:pt idx="1279">
                        <c:v>1309.831461</c:v>
                      </c:pt>
                      <c:pt idx="1280">
                        <c:v>1310.843896</c:v>
                      </c:pt>
                      <c:pt idx="1281">
                        <c:v>1311.85901</c:v>
                      </c:pt>
                      <c:pt idx="1282">
                        <c:v>1312.86119</c:v>
                      </c:pt>
                      <c:pt idx="1283">
                        <c:v>1313.870746</c:v>
                      </c:pt>
                      <c:pt idx="1284">
                        <c:v>1314.891587</c:v>
                      </c:pt>
                      <c:pt idx="1285">
                        <c:v>1315.893146</c:v>
                      </c:pt>
                      <c:pt idx="1286">
                        <c:v>1316.906476</c:v>
                      </c:pt>
                      <c:pt idx="1287">
                        <c:v>1317.911807</c:v>
                      </c:pt>
                      <c:pt idx="1288">
                        <c:v>1318.91263</c:v>
                      </c:pt>
                      <c:pt idx="1289">
                        <c:v>1319.924772</c:v>
                      </c:pt>
                      <c:pt idx="1290">
                        <c:v>1320.929008</c:v>
                      </c:pt>
                      <c:pt idx="1291">
                        <c:v>1321.930823</c:v>
                      </c:pt>
                      <c:pt idx="1292">
                        <c:v>1322.940129</c:v>
                      </c:pt>
                      <c:pt idx="1293">
                        <c:v>1323.947703</c:v>
                      </c:pt>
                      <c:pt idx="1294">
                        <c:v>1324.955543</c:v>
                      </c:pt>
                      <c:pt idx="1295">
                        <c:v>1325.954299</c:v>
                      </c:pt>
                      <c:pt idx="1296">
                        <c:v>1326.95236</c:v>
                      </c:pt>
                      <c:pt idx="1297">
                        <c:v>1327.976644</c:v>
                      </c:pt>
                      <c:pt idx="1298">
                        <c:v>1328.972251</c:v>
                      </c:pt>
                      <c:pt idx="1299">
                        <c:v>1329.97333</c:v>
                      </c:pt>
                      <c:pt idx="1300">
                        <c:v>1330.968908</c:v>
                      </c:pt>
                      <c:pt idx="1301">
                        <c:v>1331.984912</c:v>
                      </c:pt>
                      <c:pt idx="1302">
                        <c:v>1332.993723</c:v>
                      </c:pt>
                      <c:pt idx="1303">
                        <c:v>1334.021708</c:v>
                      </c:pt>
                      <c:pt idx="1304">
                        <c:v>1335.019281</c:v>
                      </c:pt>
                      <c:pt idx="1305">
                        <c:v>1336.023681</c:v>
                      </c:pt>
                      <c:pt idx="1306">
                        <c:v>1337.024256</c:v>
                      </c:pt>
                      <c:pt idx="1307">
                        <c:v>1338.024051</c:v>
                      </c:pt>
                      <c:pt idx="1308">
                        <c:v>1339.054286</c:v>
                      </c:pt>
                      <c:pt idx="1309">
                        <c:v>1340.054066</c:v>
                      </c:pt>
                      <c:pt idx="1310">
                        <c:v>1341.048958</c:v>
                      </c:pt>
                      <c:pt idx="1311">
                        <c:v>1342.064322</c:v>
                      </c:pt>
                      <c:pt idx="1312">
                        <c:v>1343.056437</c:v>
                      </c:pt>
                      <c:pt idx="1313">
                        <c:v>1344.057762</c:v>
                      </c:pt>
                      <c:pt idx="1314">
                        <c:v>1345.064834</c:v>
                      </c:pt>
                      <c:pt idx="1315">
                        <c:v>1346.058025</c:v>
                      </c:pt>
                      <c:pt idx="1316">
                        <c:v>1347.063366</c:v>
                      </c:pt>
                      <c:pt idx="1317">
                        <c:v>1348.05557</c:v>
                      </c:pt>
                      <c:pt idx="1318">
                        <c:v>1349.061746</c:v>
                      </c:pt>
                      <c:pt idx="1319">
                        <c:v>1350.060875</c:v>
                      </c:pt>
                      <c:pt idx="1320">
                        <c:v>1351.060463</c:v>
                      </c:pt>
                      <c:pt idx="1321">
                        <c:v>1352.074759</c:v>
                      </c:pt>
                      <c:pt idx="1322">
                        <c:v>1353.090609</c:v>
                      </c:pt>
                      <c:pt idx="1323">
                        <c:v>1354.099451</c:v>
                      </c:pt>
                      <c:pt idx="1324">
                        <c:v>1355.102766</c:v>
                      </c:pt>
                      <c:pt idx="1325">
                        <c:v>1356.110561</c:v>
                      </c:pt>
                      <c:pt idx="1326">
                        <c:v>1357.125515</c:v>
                      </c:pt>
                      <c:pt idx="1327">
                        <c:v>1358.134829</c:v>
                      </c:pt>
                      <c:pt idx="1328">
                        <c:v>1359.151814</c:v>
                      </c:pt>
                      <c:pt idx="1329">
                        <c:v>1360.195129</c:v>
                      </c:pt>
                      <c:pt idx="1330">
                        <c:v>1361.193208</c:v>
                      </c:pt>
                      <c:pt idx="1331">
                        <c:v>1362.224548</c:v>
                      </c:pt>
                      <c:pt idx="1332">
                        <c:v>1363.118149</c:v>
                      </c:pt>
                      <c:pt idx="1333">
                        <c:v>1364.130703</c:v>
                      </c:pt>
                      <c:pt idx="1334">
                        <c:v>1365.145885</c:v>
                      </c:pt>
                      <c:pt idx="1335">
                        <c:v>1366.158904</c:v>
                      </c:pt>
                      <c:pt idx="1336">
                        <c:v>1367.159895</c:v>
                      </c:pt>
                      <c:pt idx="1337">
                        <c:v>1368.179569</c:v>
                      </c:pt>
                      <c:pt idx="1338">
                        <c:v>1369.195292</c:v>
                      </c:pt>
                      <c:pt idx="1339">
                        <c:v>1370.196567</c:v>
                      </c:pt>
                      <c:pt idx="1340">
                        <c:v>1371.209562</c:v>
                      </c:pt>
                      <c:pt idx="1341">
                        <c:v>1372.212208</c:v>
                      </c:pt>
                      <c:pt idx="1342">
                        <c:v>1373.228649</c:v>
                      </c:pt>
                      <c:pt idx="1343">
                        <c:v>1374.255336</c:v>
                      </c:pt>
                      <c:pt idx="1344">
                        <c:v>1375.258782</c:v>
                      </c:pt>
                      <c:pt idx="1345">
                        <c:v>1376.275435</c:v>
                      </c:pt>
                      <c:pt idx="1346">
                        <c:v>1377.274374</c:v>
                      </c:pt>
                      <c:pt idx="1347">
                        <c:v>1378.291528</c:v>
                      </c:pt>
                      <c:pt idx="1348">
                        <c:v>1379.305451</c:v>
                      </c:pt>
                      <c:pt idx="1349">
                        <c:v>1380.320876</c:v>
                      </c:pt>
                      <c:pt idx="1350">
                        <c:v>1381.326064</c:v>
                      </c:pt>
                      <c:pt idx="1351">
                        <c:v>1382.341457</c:v>
                      </c:pt>
                      <c:pt idx="1352">
                        <c:v>1383.342128</c:v>
                      </c:pt>
                      <c:pt idx="1353">
                        <c:v>1384.339874</c:v>
                      </c:pt>
                      <c:pt idx="1354">
                        <c:v>1385.346726</c:v>
                      </c:pt>
                      <c:pt idx="1355">
                        <c:v>1386.344564</c:v>
                      </c:pt>
                      <c:pt idx="1356">
                        <c:v>1387.344626</c:v>
                      </c:pt>
                      <c:pt idx="1357">
                        <c:v>1388.35924</c:v>
                      </c:pt>
                      <c:pt idx="1358">
                        <c:v>1389.378014</c:v>
                      </c:pt>
                      <c:pt idx="1359">
                        <c:v>1390.39327</c:v>
                      </c:pt>
                      <c:pt idx="1360">
                        <c:v>1391.40704</c:v>
                      </c:pt>
                      <c:pt idx="1361">
                        <c:v>1392.409102</c:v>
                      </c:pt>
                      <c:pt idx="1362">
                        <c:v>1393.409142</c:v>
                      </c:pt>
                      <c:pt idx="1363">
                        <c:v>1394.42023</c:v>
                      </c:pt>
                      <c:pt idx="1364">
                        <c:v>1395.434353</c:v>
                      </c:pt>
                      <c:pt idx="1365">
                        <c:v>1396.44261</c:v>
                      </c:pt>
                      <c:pt idx="1366">
                        <c:v>1397.457184</c:v>
                      </c:pt>
                      <c:pt idx="1367">
                        <c:v>1398.464508</c:v>
                      </c:pt>
                      <c:pt idx="1368">
                        <c:v>1399.487197</c:v>
                      </c:pt>
                      <c:pt idx="1369">
                        <c:v>1400.487314</c:v>
                      </c:pt>
                      <c:pt idx="1370">
                        <c:v>1401.480979</c:v>
                      </c:pt>
                      <c:pt idx="1371">
                        <c:v>1402.488118</c:v>
                      </c:pt>
                      <c:pt idx="1372">
                        <c:v>1403.481946</c:v>
                      </c:pt>
                      <c:pt idx="1373">
                        <c:v>1404.495348</c:v>
                      </c:pt>
                      <c:pt idx="1374">
                        <c:v>1405.511536</c:v>
                      </c:pt>
                      <c:pt idx="1375">
                        <c:v>1406.514474</c:v>
                      </c:pt>
                      <c:pt idx="1376">
                        <c:v>1407.513945</c:v>
                      </c:pt>
                      <c:pt idx="1377">
                        <c:v>1408.515197</c:v>
                      </c:pt>
                      <c:pt idx="1378">
                        <c:v>1409.527109</c:v>
                      </c:pt>
                      <c:pt idx="1379">
                        <c:v>1410.547422</c:v>
                      </c:pt>
                      <c:pt idx="1380">
                        <c:v>1411.568973</c:v>
                      </c:pt>
                      <c:pt idx="1381">
                        <c:v>1412.568493</c:v>
                      </c:pt>
                      <c:pt idx="1382">
                        <c:v>1413.58222</c:v>
                      </c:pt>
                      <c:pt idx="1383">
                        <c:v>1414.585171</c:v>
                      </c:pt>
                      <c:pt idx="1384">
                        <c:v>1415.584947</c:v>
                      </c:pt>
                      <c:pt idx="1385">
                        <c:v>1416.589836</c:v>
                      </c:pt>
                      <c:pt idx="1386">
                        <c:v>1417.608282</c:v>
                      </c:pt>
                      <c:pt idx="1387">
                        <c:v>1418.616603</c:v>
                      </c:pt>
                      <c:pt idx="1388">
                        <c:v>1419.618346</c:v>
                      </c:pt>
                      <c:pt idx="1389">
                        <c:v>1420.638511</c:v>
                      </c:pt>
                      <c:pt idx="1390">
                        <c:v>1421.654366</c:v>
                      </c:pt>
                      <c:pt idx="1391">
                        <c:v>1422.66655</c:v>
                      </c:pt>
                      <c:pt idx="1392">
                        <c:v>1423.685347</c:v>
                      </c:pt>
                      <c:pt idx="1393">
                        <c:v>1424.692395</c:v>
                      </c:pt>
                      <c:pt idx="1394">
                        <c:v>1425.68723</c:v>
                      </c:pt>
                      <c:pt idx="1395">
                        <c:v>1426.702004</c:v>
                      </c:pt>
                      <c:pt idx="1396">
                        <c:v>1427.72153</c:v>
                      </c:pt>
                      <c:pt idx="1397">
                        <c:v>1428.720372</c:v>
                      </c:pt>
                      <c:pt idx="1398">
                        <c:v>1429.718131</c:v>
                      </c:pt>
                      <c:pt idx="1399">
                        <c:v>1430.72592</c:v>
                      </c:pt>
                      <c:pt idx="1400">
                        <c:v>1431.716954</c:v>
                      </c:pt>
                      <c:pt idx="1401">
                        <c:v>1432.738529</c:v>
                      </c:pt>
                      <c:pt idx="1402">
                        <c:v>1433.740467</c:v>
                      </c:pt>
                      <c:pt idx="1403">
                        <c:v>1434.740971</c:v>
                      </c:pt>
                      <c:pt idx="1404">
                        <c:v>1435.751838</c:v>
                      </c:pt>
                      <c:pt idx="1405">
                        <c:v>1436.763089</c:v>
                      </c:pt>
                      <c:pt idx="1406">
                        <c:v>1437.78393</c:v>
                      </c:pt>
                      <c:pt idx="1407">
                        <c:v>1438.792964</c:v>
                      </c:pt>
                      <c:pt idx="1408">
                        <c:v>1439.815598</c:v>
                      </c:pt>
                      <c:pt idx="1409">
                        <c:v>1440.809655</c:v>
                      </c:pt>
                      <c:pt idx="1410">
                        <c:v>1441.809902</c:v>
                      </c:pt>
                      <c:pt idx="1411">
                        <c:v>1442.814606</c:v>
                      </c:pt>
                      <c:pt idx="1412">
                        <c:v>1443.829913</c:v>
                      </c:pt>
                      <c:pt idx="1413">
                        <c:v>1444.857355</c:v>
                      </c:pt>
                      <c:pt idx="1414">
                        <c:v>1445.864251</c:v>
                      </c:pt>
                      <c:pt idx="1415">
                        <c:v>1446.882449</c:v>
                      </c:pt>
                      <c:pt idx="1416">
                        <c:v>1447.87629</c:v>
                      </c:pt>
                      <c:pt idx="1417">
                        <c:v>1448.889689</c:v>
                      </c:pt>
                      <c:pt idx="1418">
                        <c:v>1449.89625</c:v>
                      </c:pt>
                      <c:pt idx="1419">
                        <c:v>1450.899514</c:v>
                      </c:pt>
                      <c:pt idx="1420">
                        <c:v>1451.920784</c:v>
                      </c:pt>
                      <c:pt idx="1421">
                        <c:v>1452.944916</c:v>
                      </c:pt>
                      <c:pt idx="1422">
                        <c:v>1453.95222</c:v>
                      </c:pt>
                      <c:pt idx="1423">
                        <c:v>1454.95894</c:v>
                      </c:pt>
                      <c:pt idx="1424">
                        <c:v>1455.979756</c:v>
                      </c:pt>
                      <c:pt idx="1425">
                        <c:v>1457.000614</c:v>
                      </c:pt>
                      <c:pt idx="1426">
                        <c:v>1458.002216</c:v>
                      </c:pt>
                      <c:pt idx="1427">
                        <c:v>1459.027365</c:v>
                      </c:pt>
                      <c:pt idx="1428">
                        <c:v>1460.038065</c:v>
                      </c:pt>
                      <c:pt idx="1429">
                        <c:v>1461.034295</c:v>
                      </c:pt>
                      <c:pt idx="1430">
                        <c:v>1462.064034</c:v>
                      </c:pt>
                      <c:pt idx="1431">
                        <c:v>1463.077663</c:v>
                      </c:pt>
                      <c:pt idx="1432">
                        <c:v>1464.093463</c:v>
                      </c:pt>
                      <c:pt idx="1433">
                        <c:v>1465.110846</c:v>
                      </c:pt>
                      <c:pt idx="1434">
                        <c:v>1466.135094</c:v>
                      </c:pt>
                      <c:pt idx="1435">
                        <c:v>1467.141144</c:v>
                      </c:pt>
                      <c:pt idx="1436">
                        <c:v>1468.150904</c:v>
                      </c:pt>
                      <c:pt idx="1437">
                        <c:v>1469.158787</c:v>
                      </c:pt>
                      <c:pt idx="1438">
                        <c:v>1470.182625</c:v>
                      </c:pt>
                      <c:pt idx="1439">
                        <c:v>1471.199401</c:v>
                      </c:pt>
                      <c:pt idx="1440">
                        <c:v>1472.100183</c:v>
                      </c:pt>
                      <c:pt idx="1441">
                        <c:v>1473.115261</c:v>
                      </c:pt>
                      <c:pt idx="1442">
                        <c:v>1474.11909</c:v>
                      </c:pt>
                      <c:pt idx="1443">
                        <c:v>1475.147141</c:v>
                      </c:pt>
                      <c:pt idx="1444">
                        <c:v>1476.154877</c:v>
                      </c:pt>
                      <c:pt idx="1445">
                        <c:v>1477.166764</c:v>
                      </c:pt>
                      <c:pt idx="1446">
                        <c:v>1478.172247</c:v>
                      </c:pt>
                      <c:pt idx="1447">
                        <c:v>1479.177959</c:v>
                      </c:pt>
                      <c:pt idx="1448">
                        <c:v>1480.177241</c:v>
                      </c:pt>
                      <c:pt idx="1449">
                        <c:v>1481.187572</c:v>
                      </c:pt>
                      <c:pt idx="1450">
                        <c:v>1482.193835</c:v>
                      </c:pt>
                      <c:pt idx="1451">
                        <c:v>1483.187769</c:v>
                      </c:pt>
                      <c:pt idx="1452">
                        <c:v>1484.190967</c:v>
                      </c:pt>
                      <c:pt idx="1453">
                        <c:v>1485.19429</c:v>
                      </c:pt>
                      <c:pt idx="1454">
                        <c:v>1486.201533</c:v>
                      </c:pt>
                      <c:pt idx="1455">
                        <c:v>1487.212367</c:v>
                      </c:pt>
                      <c:pt idx="1456">
                        <c:v>1488.22818</c:v>
                      </c:pt>
                      <c:pt idx="1457">
                        <c:v>1489.232676</c:v>
                      </c:pt>
                      <c:pt idx="1458">
                        <c:v>1490.254202</c:v>
                      </c:pt>
                      <c:pt idx="1459">
                        <c:v>1491.256397</c:v>
                      </c:pt>
                      <c:pt idx="1460">
                        <c:v>1492.260778</c:v>
                      </c:pt>
                      <c:pt idx="1461">
                        <c:v>1493.26417</c:v>
                      </c:pt>
                      <c:pt idx="1462">
                        <c:v>1494.264469</c:v>
                      </c:pt>
                      <c:pt idx="1463">
                        <c:v>1495.280856</c:v>
                      </c:pt>
                      <c:pt idx="1464">
                        <c:v>1496.281829</c:v>
                      </c:pt>
                      <c:pt idx="1465">
                        <c:v>1497.281903</c:v>
                      </c:pt>
                      <c:pt idx="1466">
                        <c:v>1498.28128</c:v>
                      </c:pt>
                      <c:pt idx="1467">
                        <c:v>1499.285788</c:v>
                      </c:pt>
                      <c:pt idx="1468">
                        <c:v>1500.291682</c:v>
                      </c:pt>
                      <c:pt idx="1469">
                        <c:v>1501.303109</c:v>
                      </c:pt>
                      <c:pt idx="1470">
                        <c:v>1502.304655</c:v>
                      </c:pt>
                      <c:pt idx="1471">
                        <c:v>1503.306614</c:v>
                      </c:pt>
                      <c:pt idx="1472">
                        <c:v>1504.322087</c:v>
                      </c:pt>
                      <c:pt idx="1473">
                        <c:v>1505.341574</c:v>
                      </c:pt>
                      <c:pt idx="1474">
                        <c:v>1506.355868</c:v>
                      </c:pt>
                      <c:pt idx="1475">
                        <c:v>1507.36939</c:v>
                      </c:pt>
                      <c:pt idx="1476">
                        <c:v>1508.382612</c:v>
                      </c:pt>
                      <c:pt idx="1477">
                        <c:v>1509.396829</c:v>
                      </c:pt>
                      <c:pt idx="1478">
                        <c:v>1510.393793</c:v>
                      </c:pt>
                      <c:pt idx="1479">
                        <c:v>1511.393159</c:v>
                      </c:pt>
                      <c:pt idx="1480">
                        <c:v>1512.393708</c:v>
                      </c:pt>
                      <c:pt idx="1481">
                        <c:v>1513.394777</c:v>
                      </c:pt>
                      <c:pt idx="1482">
                        <c:v>1514.390474</c:v>
                      </c:pt>
                      <c:pt idx="1483">
                        <c:v>1515.39329</c:v>
                      </c:pt>
                      <c:pt idx="1484">
                        <c:v>1516.394093</c:v>
                      </c:pt>
                      <c:pt idx="1485">
                        <c:v>1517.387458</c:v>
                      </c:pt>
                      <c:pt idx="1486">
                        <c:v>1518.398525</c:v>
                      </c:pt>
                      <c:pt idx="1487">
                        <c:v>1519.407002</c:v>
                      </c:pt>
                      <c:pt idx="1488">
                        <c:v>1520.426649</c:v>
                      </c:pt>
                      <c:pt idx="1489">
                        <c:v>1521.462591</c:v>
                      </c:pt>
                      <c:pt idx="1490">
                        <c:v>1522.470307</c:v>
                      </c:pt>
                      <c:pt idx="1491">
                        <c:v>1523.474233</c:v>
                      </c:pt>
                      <c:pt idx="1492">
                        <c:v>1524.479092</c:v>
                      </c:pt>
                      <c:pt idx="1493">
                        <c:v>1525.497114</c:v>
                      </c:pt>
                      <c:pt idx="1494">
                        <c:v>1526.508003</c:v>
                      </c:pt>
                      <c:pt idx="1495">
                        <c:v>1527.514373</c:v>
                      </c:pt>
                      <c:pt idx="1496">
                        <c:v>1528.51121</c:v>
                      </c:pt>
                      <c:pt idx="1497">
                        <c:v>1529.544168</c:v>
                      </c:pt>
                      <c:pt idx="1498">
                        <c:v>1530.564521</c:v>
                      </c:pt>
                      <c:pt idx="1499">
                        <c:v>1531.573178</c:v>
                      </c:pt>
                      <c:pt idx="1500">
                        <c:v>1532.603901</c:v>
                      </c:pt>
                      <c:pt idx="1501">
                        <c:v>1533.618405</c:v>
                      </c:pt>
                      <c:pt idx="1502">
                        <c:v>1534.626609</c:v>
                      </c:pt>
                      <c:pt idx="1503">
                        <c:v>1535.644885</c:v>
                      </c:pt>
                      <c:pt idx="1504">
                        <c:v>1536.645202</c:v>
                      </c:pt>
                      <c:pt idx="1505">
                        <c:v>1537.659301</c:v>
                      </c:pt>
                      <c:pt idx="1506">
                        <c:v>1538.673357</c:v>
                      </c:pt>
                      <c:pt idx="1507">
                        <c:v>1539.687844</c:v>
                      </c:pt>
                      <c:pt idx="1508">
                        <c:v>1540.693932</c:v>
                      </c:pt>
                      <c:pt idx="1509">
                        <c:v>1541.711593</c:v>
                      </c:pt>
                      <c:pt idx="1510">
                        <c:v>1542.712119</c:v>
                      </c:pt>
                      <c:pt idx="1511">
                        <c:v>1543.713652</c:v>
                      </c:pt>
                      <c:pt idx="1512">
                        <c:v>1544.729146</c:v>
                      </c:pt>
                      <c:pt idx="1513">
                        <c:v>1545.7407</c:v>
                      </c:pt>
                      <c:pt idx="1514">
                        <c:v>1546.738476</c:v>
                      </c:pt>
                      <c:pt idx="1515">
                        <c:v>1547.741096</c:v>
                      </c:pt>
                      <c:pt idx="1516">
                        <c:v>1548.780003</c:v>
                      </c:pt>
                      <c:pt idx="1517">
                        <c:v>1549.793619</c:v>
                      </c:pt>
                      <c:pt idx="1518">
                        <c:v>1550.811174</c:v>
                      </c:pt>
                      <c:pt idx="1519">
                        <c:v>1551.826362</c:v>
                      </c:pt>
                      <c:pt idx="1520">
                        <c:v>1552.824438</c:v>
                      </c:pt>
                      <c:pt idx="1521">
                        <c:v>1553.840897</c:v>
                      </c:pt>
                      <c:pt idx="1522">
                        <c:v>1554.840875</c:v>
                      </c:pt>
                      <c:pt idx="1523">
                        <c:v>1555.842003</c:v>
                      </c:pt>
                      <c:pt idx="1524">
                        <c:v>1556.857664</c:v>
                      </c:pt>
                      <c:pt idx="1525">
                        <c:v>1557.860819</c:v>
                      </c:pt>
                      <c:pt idx="1526">
                        <c:v>1558.893519</c:v>
                      </c:pt>
                      <c:pt idx="1527">
                        <c:v>1559.907153</c:v>
                      </c:pt>
                      <c:pt idx="1528">
                        <c:v>1560.930933</c:v>
                      </c:pt>
                      <c:pt idx="1529">
                        <c:v>1561.846446</c:v>
                      </c:pt>
                      <c:pt idx="1530">
                        <c:v>1562.848395</c:v>
                      </c:pt>
                      <c:pt idx="1531">
                        <c:v>1563.850858</c:v>
                      </c:pt>
                      <c:pt idx="1532">
                        <c:v>1564.85147</c:v>
                      </c:pt>
                      <c:pt idx="1533">
                        <c:v>1565.863865</c:v>
                      </c:pt>
                      <c:pt idx="1534">
                        <c:v>1566.865526</c:v>
                      </c:pt>
                      <c:pt idx="1535">
                        <c:v>1567.864534</c:v>
                      </c:pt>
                      <c:pt idx="1536">
                        <c:v>1568.858475</c:v>
                      </c:pt>
                      <c:pt idx="1537">
                        <c:v>1569.85935</c:v>
                      </c:pt>
                      <c:pt idx="1538">
                        <c:v>1570.855967</c:v>
                      </c:pt>
                      <c:pt idx="1539">
                        <c:v>1571.877476</c:v>
                      </c:pt>
                      <c:pt idx="1540">
                        <c:v>1572.873854</c:v>
                      </c:pt>
                      <c:pt idx="1541">
                        <c:v>1573.888674</c:v>
                      </c:pt>
                      <c:pt idx="1542">
                        <c:v>1574.889917</c:v>
                      </c:pt>
                      <c:pt idx="1543">
                        <c:v>1575.896139</c:v>
                      </c:pt>
                      <c:pt idx="1544">
                        <c:v>1576.892465</c:v>
                      </c:pt>
                      <c:pt idx="1545">
                        <c:v>1577.906546</c:v>
                      </c:pt>
                      <c:pt idx="1546">
                        <c:v>1578.911641</c:v>
                      </c:pt>
                      <c:pt idx="1547">
                        <c:v>1579.921819</c:v>
                      </c:pt>
                      <c:pt idx="1548">
                        <c:v>1580.928609</c:v>
                      </c:pt>
                      <c:pt idx="1549">
                        <c:v>1581.941544</c:v>
                      </c:pt>
                      <c:pt idx="1550">
                        <c:v>1582.948686</c:v>
                      </c:pt>
                      <c:pt idx="1551">
                        <c:v>1583.948413</c:v>
                      </c:pt>
                      <c:pt idx="1552">
                        <c:v>1584.977338</c:v>
                      </c:pt>
                      <c:pt idx="1553">
                        <c:v>1585.963671</c:v>
                      </c:pt>
                      <c:pt idx="1554">
                        <c:v>1586.967908</c:v>
                      </c:pt>
                      <c:pt idx="1555">
                        <c:v>1587.977224</c:v>
                      </c:pt>
                      <c:pt idx="1556">
                        <c:v>1588.984572</c:v>
                      </c:pt>
                      <c:pt idx="1557">
                        <c:v>1589.996654</c:v>
                      </c:pt>
                      <c:pt idx="1558">
                        <c:v>1591.009403</c:v>
                      </c:pt>
                      <c:pt idx="1559">
                        <c:v>1592.024583</c:v>
                      </c:pt>
                      <c:pt idx="1560">
                        <c:v>1593.034368</c:v>
                      </c:pt>
                      <c:pt idx="1561">
                        <c:v>1594.044427</c:v>
                      </c:pt>
                      <c:pt idx="1562">
                        <c:v>1595.045203</c:v>
                      </c:pt>
                      <c:pt idx="1563">
                        <c:v>1596.048717</c:v>
                      </c:pt>
                      <c:pt idx="1564">
                        <c:v>1597.056056</c:v>
                      </c:pt>
                      <c:pt idx="1565">
                        <c:v>1598.066244</c:v>
                      </c:pt>
                      <c:pt idx="1566">
                        <c:v>1599.061971</c:v>
                      </c:pt>
                      <c:pt idx="1567">
                        <c:v>1600.076751</c:v>
                      </c:pt>
                      <c:pt idx="1568">
                        <c:v>1601.083666</c:v>
                      </c:pt>
                      <c:pt idx="1569">
                        <c:v>1602.096903</c:v>
                      </c:pt>
                      <c:pt idx="1570">
                        <c:v>1603.092206</c:v>
                      </c:pt>
                      <c:pt idx="1571">
                        <c:v>1604.089229</c:v>
                      </c:pt>
                      <c:pt idx="1572">
                        <c:v>1605.099031</c:v>
                      </c:pt>
                      <c:pt idx="1573">
                        <c:v>1606.095089</c:v>
                      </c:pt>
                      <c:pt idx="1574">
                        <c:v>1607.088677</c:v>
                      </c:pt>
                      <c:pt idx="1575">
                        <c:v>1608.103806</c:v>
                      </c:pt>
                      <c:pt idx="1576">
                        <c:v>1609.120587</c:v>
                      </c:pt>
                      <c:pt idx="1577">
                        <c:v>1610.146379</c:v>
                      </c:pt>
                      <c:pt idx="1578">
                        <c:v>1611.160633</c:v>
                      </c:pt>
                      <c:pt idx="1579">
                        <c:v>1612.186083</c:v>
                      </c:pt>
                      <c:pt idx="1580">
                        <c:v>1613.207199</c:v>
                      </c:pt>
                      <c:pt idx="1581">
                        <c:v>1614.210587</c:v>
                      </c:pt>
                      <c:pt idx="1582">
                        <c:v>1615.210754</c:v>
                      </c:pt>
                      <c:pt idx="1583">
                        <c:v>1616.225487</c:v>
                      </c:pt>
                      <c:pt idx="1584">
                        <c:v>1617.225813</c:v>
                      </c:pt>
                      <c:pt idx="1585">
                        <c:v>1618.225234</c:v>
                      </c:pt>
                      <c:pt idx="1586">
                        <c:v>1619.243791</c:v>
                      </c:pt>
                      <c:pt idx="1587">
                        <c:v>1620.27387</c:v>
                      </c:pt>
                      <c:pt idx="1588">
                        <c:v>1621.287011</c:v>
                      </c:pt>
                      <c:pt idx="1589">
                        <c:v>1622.312428</c:v>
                      </c:pt>
                      <c:pt idx="1590">
                        <c:v>1623.324726</c:v>
                      </c:pt>
                      <c:pt idx="1591">
                        <c:v>1624.307453</c:v>
                      </c:pt>
                      <c:pt idx="1592">
                        <c:v>1625.21357</c:v>
                      </c:pt>
                      <c:pt idx="1593">
                        <c:v>1626.236909</c:v>
                      </c:pt>
                      <c:pt idx="1594">
                        <c:v>1627.246813</c:v>
                      </c:pt>
                      <c:pt idx="1595">
                        <c:v>1628.263652</c:v>
                      </c:pt>
                      <c:pt idx="1596">
                        <c:v>1629.276606</c:v>
                      </c:pt>
                      <c:pt idx="1597">
                        <c:v>1630.295141</c:v>
                      </c:pt>
                      <c:pt idx="1598">
                        <c:v>1631.302244</c:v>
                      </c:pt>
                      <c:pt idx="1599">
                        <c:v>1632.311215</c:v>
                      </c:pt>
                      <c:pt idx="1600">
                        <c:v>1633.326649</c:v>
                      </c:pt>
                      <c:pt idx="1601">
                        <c:v>1634.349622</c:v>
                      </c:pt>
                      <c:pt idx="1602">
                        <c:v>1635.348153</c:v>
                      </c:pt>
                      <c:pt idx="1603">
                        <c:v>1636.34771</c:v>
                      </c:pt>
                      <c:pt idx="1604">
                        <c:v>1637.352098</c:v>
                      </c:pt>
                      <c:pt idx="1605">
                        <c:v>1638.364837</c:v>
                      </c:pt>
                      <c:pt idx="1606">
                        <c:v>1639.371586</c:v>
                      </c:pt>
                      <c:pt idx="1607">
                        <c:v>1640.388784</c:v>
                      </c:pt>
                      <c:pt idx="1608">
                        <c:v>1641.397108</c:v>
                      </c:pt>
                      <c:pt idx="1609">
                        <c:v>1642.388668</c:v>
                      </c:pt>
                      <c:pt idx="1610">
                        <c:v>1643.394297</c:v>
                      </c:pt>
                      <c:pt idx="1611">
                        <c:v>1644.393349</c:v>
                      </c:pt>
                      <c:pt idx="1612">
                        <c:v>1645.395664</c:v>
                      </c:pt>
                      <c:pt idx="1613">
                        <c:v>1646.40082</c:v>
                      </c:pt>
                      <c:pt idx="1614">
                        <c:v>1647.408104</c:v>
                      </c:pt>
                      <c:pt idx="1615">
                        <c:v>1648.422268</c:v>
                      </c:pt>
                      <c:pt idx="1616">
                        <c:v>1649.4284</c:v>
                      </c:pt>
                      <c:pt idx="1617">
                        <c:v>1650.428846</c:v>
                      </c:pt>
                      <c:pt idx="1618">
                        <c:v>1651.43095</c:v>
                      </c:pt>
                      <c:pt idx="1619">
                        <c:v>1652.444914</c:v>
                      </c:pt>
                      <c:pt idx="1620">
                        <c:v>1653.453966</c:v>
                      </c:pt>
                      <c:pt idx="1621">
                        <c:v>1654.457404</c:v>
                      </c:pt>
                      <c:pt idx="1622">
                        <c:v>1655.461245</c:v>
                      </c:pt>
                      <c:pt idx="1623">
                        <c:v>1656.462857</c:v>
                      </c:pt>
                      <c:pt idx="1624">
                        <c:v>1657.478662</c:v>
                      </c:pt>
                      <c:pt idx="1625">
                        <c:v>1658.481496</c:v>
                      </c:pt>
                      <c:pt idx="1626">
                        <c:v>1659.496065</c:v>
                      </c:pt>
                      <c:pt idx="1627">
                        <c:v>1660.512368</c:v>
                      </c:pt>
                      <c:pt idx="1628">
                        <c:v>1661.529026</c:v>
                      </c:pt>
                      <c:pt idx="1629">
                        <c:v>1662.543776</c:v>
                      </c:pt>
                      <c:pt idx="1630">
                        <c:v>1663.558768</c:v>
                      </c:pt>
                      <c:pt idx="1631">
                        <c:v>1664.572334</c:v>
                      </c:pt>
                      <c:pt idx="1632">
                        <c:v>1665.601769</c:v>
                      </c:pt>
                      <c:pt idx="1633">
                        <c:v>1666.599878</c:v>
                      </c:pt>
                      <c:pt idx="1634">
                        <c:v>1667.600061</c:v>
                      </c:pt>
                      <c:pt idx="1635">
                        <c:v>1668.604166</c:v>
                      </c:pt>
                      <c:pt idx="1636">
                        <c:v>1669.61704</c:v>
                      </c:pt>
                      <c:pt idx="1637">
                        <c:v>1670.605346</c:v>
                      </c:pt>
                      <c:pt idx="1638">
                        <c:v>1671.607798</c:v>
                      </c:pt>
                      <c:pt idx="1639">
                        <c:v>1672.629822</c:v>
                      </c:pt>
                      <c:pt idx="1640">
                        <c:v>1673.629271</c:v>
                      </c:pt>
                      <c:pt idx="1641">
                        <c:v>1674.625556</c:v>
                      </c:pt>
                      <c:pt idx="1642">
                        <c:v>1675.640584</c:v>
                      </c:pt>
                      <c:pt idx="1643">
                        <c:v>1676.641101</c:v>
                      </c:pt>
                      <c:pt idx="1644">
                        <c:v>1677.66046</c:v>
                      </c:pt>
                      <c:pt idx="1645">
                        <c:v>1678.674838</c:v>
                      </c:pt>
                      <c:pt idx="1646">
                        <c:v>1679.674658</c:v>
                      </c:pt>
                      <c:pt idx="1647">
                        <c:v>1680.691271</c:v>
                      </c:pt>
                      <c:pt idx="1648">
                        <c:v>1681.706955</c:v>
                      </c:pt>
                      <c:pt idx="1649">
                        <c:v>1682.711898</c:v>
                      </c:pt>
                      <c:pt idx="1650">
                        <c:v>1683.72848</c:v>
                      </c:pt>
                      <c:pt idx="1651">
                        <c:v>1684.748049</c:v>
                      </c:pt>
                      <c:pt idx="1652">
                        <c:v>1685.771985</c:v>
                      </c:pt>
                      <c:pt idx="1653">
                        <c:v>1686.77444</c:v>
                      </c:pt>
                      <c:pt idx="1654">
                        <c:v>1687.790424</c:v>
                      </c:pt>
                      <c:pt idx="1655">
                        <c:v>1688.807504</c:v>
                      </c:pt>
                      <c:pt idx="1656">
                        <c:v>1689.808243</c:v>
                      </c:pt>
                      <c:pt idx="1657">
                        <c:v>1690.812152</c:v>
                      </c:pt>
                      <c:pt idx="1658">
                        <c:v>1691.832459</c:v>
                      </c:pt>
                      <c:pt idx="1659">
                        <c:v>1692.838959</c:v>
                      </c:pt>
                      <c:pt idx="1660">
                        <c:v>1693.85854</c:v>
                      </c:pt>
                      <c:pt idx="1661">
                        <c:v>1694.859748</c:v>
                      </c:pt>
                      <c:pt idx="1662">
                        <c:v>1695.859287</c:v>
                      </c:pt>
                      <c:pt idx="1663">
                        <c:v>1696.861237</c:v>
                      </c:pt>
                      <c:pt idx="1664">
                        <c:v>1697.860401</c:v>
                      </c:pt>
                      <c:pt idx="1665">
                        <c:v>1698.864377</c:v>
                      </c:pt>
                      <c:pt idx="1666">
                        <c:v>1699.879436</c:v>
                      </c:pt>
                      <c:pt idx="1667">
                        <c:v>1700.895708</c:v>
                      </c:pt>
                      <c:pt idx="1668">
                        <c:v>1701.895772</c:v>
                      </c:pt>
                      <c:pt idx="1669">
                        <c:v>1702.895894</c:v>
                      </c:pt>
                      <c:pt idx="1670">
                        <c:v>1703.898674</c:v>
                      </c:pt>
                      <c:pt idx="1671">
                        <c:v>1704.899215</c:v>
                      </c:pt>
                      <c:pt idx="1672">
                        <c:v>1705.917783</c:v>
                      </c:pt>
                      <c:pt idx="1673">
                        <c:v>1706.917887</c:v>
                      </c:pt>
                      <c:pt idx="1674">
                        <c:v>1707.932639</c:v>
                      </c:pt>
                      <c:pt idx="1675">
                        <c:v>1708.939129</c:v>
                      </c:pt>
                      <c:pt idx="1676">
                        <c:v>1709.935761</c:v>
                      </c:pt>
                      <c:pt idx="1677">
                        <c:v>1710.938983</c:v>
                      </c:pt>
                      <c:pt idx="1678">
                        <c:v>1711.956402</c:v>
                      </c:pt>
                      <c:pt idx="1679">
                        <c:v>1712.97156</c:v>
                      </c:pt>
                      <c:pt idx="1680">
                        <c:v>1713.968438</c:v>
                      </c:pt>
                      <c:pt idx="1681">
                        <c:v>1714.970455</c:v>
                      </c:pt>
                      <c:pt idx="1682">
                        <c:v>1715.96689</c:v>
                      </c:pt>
                      <c:pt idx="1683">
                        <c:v>1716.974138</c:v>
                      </c:pt>
                      <c:pt idx="1684">
                        <c:v>1717.977927</c:v>
                      </c:pt>
                      <c:pt idx="1685">
                        <c:v>1718.977263</c:v>
                      </c:pt>
                      <c:pt idx="1686">
                        <c:v>1719.994921</c:v>
                      </c:pt>
                      <c:pt idx="1687">
                        <c:v>1721.018992</c:v>
                      </c:pt>
                      <c:pt idx="1688">
                        <c:v>1722.029124</c:v>
                      </c:pt>
                      <c:pt idx="1689">
                        <c:v>1723.055959</c:v>
                      </c:pt>
                      <c:pt idx="1690">
                        <c:v>1724.073875</c:v>
                      </c:pt>
                      <c:pt idx="1691">
                        <c:v>1725.096657</c:v>
                      </c:pt>
                      <c:pt idx="1692">
                        <c:v>1726.013285</c:v>
                      </c:pt>
                      <c:pt idx="1693">
                        <c:v>1727.023176</c:v>
                      </c:pt>
                      <c:pt idx="1694">
                        <c:v>1728.036507</c:v>
                      </c:pt>
                      <c:pt idx="1695">
                        <c:v>1729.049906</c:v>
                      </c:pt>
                      <c:pt idx="1696">
                        <c:v>1730.064204</c:v>
                      </c:pt>
                      <c:pt idx="1697">
                        <c:v>1731.074401</c:v>
                      </c:pt>
                      <c:pt idx="1698">
                        <c:v>1732.088516</c:v>
                      </c:pt>
                      <c:pt idx="1699">
                        <c:v>1733.114246</c:v>
                      </c:pt>
                      <c:pt idx="1700">
                        <c:v>1734.124566</c:v>
                      </c:pt>
                      <c:pt idx="1701">
                        <c:v>1735.133004</c:v>
                      </c:pt>
                      <c:pt idx="1702">
                        <c:v>1736.141682</c:v>
                      </c:pt>
                      <c:pt idx="1703">
                        <c:v>1737.15948</c:v>
                      </c:pt>
                      <c:pt idx="1704">
                        <c:v>1738.162106</c:v>
                      </c:pt>
                      <c:pt idx="1705">
                        <c:v>1739.162238</c:v>
                      </c:pt>
                      <c:pt idx="1706">
                        <c:v>1740.163537</c:v>
                      </c:pt>
                      <c:pt idx="1707">
                        <c:v>1741.178724</c:v>
                      </c:pt>
                      <c:pt idx="1708">
                        <c:v>1742.171314</c:v>
                      </c:pt>
                      <c:pt idx="1709">
                        <c:v>1743.183292</c:v>
                      </c:pt>
                      <c:pt idx="1710">
                        <c:v>1744.183968</c:v>
                      </c:pt>
                      <c:pt idx="1711">
                        <c:v>1745.187256</c:v>
                      </c:pt>
                      <c:pt idx="1712">
                        <c:v>1746.192233</c:v>
                      </c:pt>
                      <c:pt idx="1713">
                        <c:v>1747.202612</c:v>
                      </c:pt>
                      <c:pt idx="1714">
                        <c:v>1748.212492</c:v>
                      </c:pt>
                      <c:pt idx="1715">
                        <c:v>1749.225912</c:v>
                      </c:pt>
                      <c:pt idx="1716">
                        <c:v>1750.220636</c:v>
                      </c:pt>
                      <c:pt idx="1717">
                        <c:v>1751.214924</c:v>
                      </c:pt>
                      <c:pt idx="1718">
                        <c:v>1752.23988</c:v>
                      </c:pt>
                      <c:pt idx="1719">
                        <c:v>1753.24756</c:v>
                      </c:pt>
                      <c:pt idx="1720">
                        <c:v>1754.267866</c:v>
                      </c:pt>
                      <c:pt idx="1721">
                        <c:v>1755.278698</c:v>
                      </c:pt>
                      <c:pt idx="1722">
                        <c:v>1756.292248</c:v>
                      </c:pt>
                      <c:pt idx="1723">
                        <c:v>1757.292341</c:v>
                      </c:pt>
                      <c:pt idx="1724">
                        <c:v>1758.309104</c:v>
                      </c:pt>
                      <c:pt idx="1725">
                        <c:v>1759.312165</c:v>
                      </c:pt>
                      <c:pt idx="1726">
                        <c:v>1760.327661</c:v>
                      </c:pt>
                      <c:pt idx="1727">
                        <c:v>1761.338315</c:v>
                      </c:pt>
                      <c:pt idx="1728">
                        <c:v>1762.34995</c:v>
                      </c:pt>
                      <c:pt idx="1729">
                        <c:v>1763.342006</c:v>
                      </c:pt>
                      <c:pt idx="1730">
                        <c:v>1764.342991</c:v>
                      </c:pt>
                      <c:pt idx="1731">
                        <c:v>1765.366533</c:v>
                      </c:pt>
                      <c:pt idx="1732">
                        <c:v>1766.3728</c:v>
                      </c:pt>
                      <c:pt idx="1733">
                        <c:v>1767.379258</c:v>
                      </c:pt>
                      <c:pt idx="1734">
                        <c:v>1768.377426</c:v>
                      </c:pt>
                      <c:pt idx="1735">
                        <c:v>1769.393234</c:v>
                      </c:pt>
                      <c:pt idx="1736">
                        <c:v>1770.395903</c:v>
                      </c:pt>
                      <c:pt idx="1737">
                        <c:v>1771.396331</c:v>
                      </c:pt>
                      <c:pt idx="1738">
                        <c:v>1772.397831</c:v>
                      </c:pt>
                      <c:pt idx="1739">
                        <c:v>1773.398712</c:v>
                      </c:pt>
                      <c:pt idx="1740">
                        <c:v>1774.386528</c:v>
                      </c:pt>
                      <c:pt idx="1741">
                        <c:v>1775.389742</c:v>
                      </c:pt>
                      <c:pt idx="1742">
                        <c:v>1776.40044</c:v>
                      </c:pt>
                      <c:pt idx="1743">
                        <c:v>1777.402253</c:v>
                      </c:pt>
                      <c:pt idx="1744">
                        <c:v>1778.414377</c:v>
                      </c:pt>
                      <c:pt idx="1745">
                        <c:v>1779.428192</c:v>
                      </c:pt>
                      <c:pt idx="1746">
                        <c:v>1780.444936</c:v>
                      </c:pt>
                      <c:pt idx="1747">
                        <c:v>1781.452642</c:v>
                      </c:pt>
                      <c:pt idx="1748">
                        <c:v>1782.470564</c:v>
                      </c:pt>
                      <c:pt idx="1749">
                        <c:v>1783.486371</c:v>
                      </c:pt>
                      <c:pt idx="1750">
                        <c:v>1784.501596</c:v>
                      </c:pt>
                      <c:pt idx="1751">
                        <c:v>1785.512103</c:v>
                      </c:pt>
                      <c:pt idx="1752">
                        <c:v>1786.55305</c:v>
                      </c:pt>
                      <c:pt idx="1753">
                        <c:v>1787.554447</c:v>
                      </c:pt>
                      <c:pt idx="1754">
                        <c:v>1788.568051</c:v>
                      </c:pt>
                      <c:pt idx="1755">
                        <c:v>1789.584617</c:v>
                      </c:pt>
                      <c:pt idx="1756">
                        <c:v>1790.599599</c:v>
                      </c:pt>
                      <c:pt idx="1757">
                        <c:v>1791.620838</c:v>
                      </c:pt>
                      <c:pt idx="1758">
                        <c:v>1792.634428</c:v>
                      </c:pt>
                      <c:pt idx="1759">
                        <c:v>1793.656661</c:v>
                      </c:pt>
                      <c:pt idx="1760">
                        <c:v>1794.563721</c:v>
                      </c:pt>
                      <c:pt idx="1761">
                        <c:v>1795.560454</c:v>
                      </c:pt>
                      <c:pt idx="1762">
                        <c:v>1796.559546</c:v>
                      </c:pt>
                      <c:pt idx="1763">
                        <c:v>1797.571052</c:v>
                      </c:pt>
                      <c:pt idx="1764">
                        <c:v>1798.563374</c:v>
                      </c:pt>
                      <c:pt idx="1765">
                        <c:v>1799.576855</c:v>
                      </c:pt>
                      <c:pt idx="1766">
                        <c:v>1800.601178</c:v>
                      </c:pt>
                      <c:pt idx="1767">
                        <c:v>1801.611413</c:v>
                      </c:pt>
                      <c:pt idx="1768">
                        <c:v>1802.608499</c:v>
                      </c:pt>
                      <c:pt idx="1769">
                        <c:v>1803.6162</c:v>
                      </c:pt>
                      <c:pt idx="1770">
                        <c:v>1804.618837</c:v>
                      </c:pt>
                      <c:pt idx="1771">
                        <c:v>1805.632273</c:v>
                      </c:pt>
                      <c:pt idx="1772">
                        <c:v>1806.633791</c:v>
                      </c:pt>
                      <c:pt idx="1773">
                        <c:v>1807.633818</c:v>
                      </c:pt>
                      <c:pt idx="1774">
                        <c:v>1808.638041</c:v>
                      </c:pt>
                      <c:pt idx="1775">
                        <c:v>1809.648539</c:v>
                      </c:pt>
                      <c:pt idx="1776">
                        <c:v>1810.63621</c:v>
                      </c:pt>
                      <c:pt idx="1777">
                        <c:v>1811.652147</c:v>
                      </c:pt>
                      <c:pt idx="1778">
                        <c:v>1812.678621</c:v>
                      </c:pt>
                      <c:pt idx="1779">
                        <c:v>1813.683695</c:v>
                      </c:pt>
                      <c:pt idx="1780">
                        <c:v>1814.685706</c:v>
                      </c:pt>
                      <c:pt idx="1781">
                        <c:v>1815.694832</c:v>
                      </c:pt>
                      <c:pt idx="1782">
                        <c:v>1816.706064</c:v>
                      </c:pt>
                      <c:pt idx="1783">
                        <c:v>1817.714264</c:v>
                      </c:pt>
                      <c:pt idx="1784">
                        <c:v>1818.721289</c:v>
                      </c:pt>
                      <c:pt idx="1785">
                        <c:v>1819.731268</c:v>
                      </c:pt>
                      <c:pt idx="1786">
                        <c:v>1820.756361</c:v>
                      </c:pt>
                      <c:pt idx="1787">
                        <c:v>1821.755915</c:v>
                      </c:pt>
                      <c:pt idx="1788">
                        <c:v>1822.761797</c:v>
                      </c:pt>
                      <c:pt idx="1789">
                        <c:v>1823.77875</c:v>
                      </c:pt>
                      <c:pt idx="1790">
                        <c:v>1824.790196</c:v>
                      </c:pt>
                      <c:pt idx="1791">
                        <c:v>1825.805069</c:v>
                      </c:pt>
                      <c:pt idx="1792">
                        <c:v>1826.804226</c:v>
                      </c:pt>
                      <c:pt idx="1793">
                        <c:v>1827.804757</c:v>
                      </c:pt>
                      <c:pt idx="1794">
                        <c:v>1828.806966</c:v>
                      </c:pt>
                      <c:pt idx="1795">
                        <c:v>1829.816954</c:v>
                      </c:pt>
                      <c:pt idx="1796">
                        <c:v>1830.820075</c:v>
                      </c:pt>
                      <c:pt idx="1797">
                        <c:v>1831.823493</c:v>
                      </c:pt>
                      <c:pt idx="1798">
                        <c:v>1832.824202</c:v>
                      </c:pt>
                      <c:pt idx="1799">
                        <c:v>1833.83863</c:v>
                      </c:pt>
                      <c:pt idx="1800">
                        <c:v>1834.85704</c:v>
                      </c:pt>
                      <c:pt idx="1801">
                        <c:v>1835.853887</c:v>
                      </c:pt>
                      <c:pt idx="1802">
                        <c:v>1836.869461</c:v>
                      </c:pt>
                      <c:pt idx="1803">
                        <c:v>1837.885141</c:v>
                      </c:pt>
                      <c:pt idx="1804">
                        <c:v>1838.888764</c:v>
                      </c:pt>
                      <c:pt idx="1805">
                        <c:v>1839.900634</c:v>
                      </c:pt>
                      <c:pt idx="1806">
                        <c:v>1840.901899</c:v>
                      </c:pt>
                      <c:pt idx="1807">
                        <c:v>1841.907841</c:v>
                      </c:pt>
                      <c:pt idx="1808">
                        <c:v>1842.908516</c:v>
                      </c:pt>
                      <c:pt idx="1809">
                        <c:v>1843.90783</c:v>
                      </c:pt>
                      <c:pt idx="1810">
                        <c:v>1844.899656</c:v>
                      </c:pt>
                      <c:pt idx="1811">
                        <c:v>1845.908758</c:v>
                      </c:pt>
                      <c:pt idx="1812">
                        <c:v>1846.922493</c:v>
                      </c:pt>
                      <c:pt idx="1813">
                        <c:v>1847.945253</c:v>
                      </c:pt>
                      <c:pt idx="1814">
                        <c:v>1848.946627</c:v>
                      </c:pt>
                      <c:pt idx="1815">
                        <c:v>1849.948961</c:v>
                      </c:pt>
                      <c:pt idx="1816">
                        <c:v>1850.968517</c:v>
                      </c:pt>
                      <c:pt idx="1817">
                        <c:v>1851.975467</c:v>
                      </c:pt>
                      <c:pt idx="1818">
                        <c:v>1852.987027</c:v>
                      </c:pt>
                      <c:pt idx="1819">
                        <c:v>1854.0053</c:v>
                      </c:pt>
                      <c:pt idx="1820">
                        <c:v>1855.010636</c:v>
                      </c:pt>
                      <c:pt idx="1821">
                        <c:v>1856.034026</c:v>
                      </c:pt>
                      <c:pt idx="1822">
                        <c:v>1857.029215</c:v>
                      </c:pt>
                      <c:pt idx="1823">
                        <c:v>1858.031871</c:v>
                      </c:pt>
                      <c:pt idx="1824">
                        <c:v>1859.044272</c:v>
                      </c:pt>
                      <c:pt idx="1825">
                        <c:v>1860.052317</c:v>
                      </c:pt>
                      <c:pt idx="1826">
                        <c:v>1861.066479</c:v>
                      </c:pt>
                      <c:pt idx="1827">
                        <c:v>1862.066074</c:v>
                      </c:pt>
                      <c:pt idx="1828">
                        <c:v>1863.064243</c:v>
                      </c:pt>
                      <c:pt idx="1829">
                        <c:v>1864.073709</c:v>
                      </c:pt>
                      <c:pt idx="1830">
                        <c:v>1865.09315</c:v>
                      </c:pt>
                      <c:pt idx="1831">
                        <c:v>1866.106576</c:v>
                      </c:pt>
                      <c:pt idx="1832">
                        <c:v>1867.117445</c:v>
                      </c:pt>
                      <c:pt idx="1833">
                        <c:v>1868.149455</c:v>
                      </c:pt>
                      <c:pt idx="1834">
                        <c:v>1869.17589</c:v>
                      </c:pt>
                      <c:pt idx="1835">
                        <c:v>1870.198674</c:v>
                      </c:pt>
                      <c:pt idx="1836">
                        <c:v>1871.202162</c:v>
                      </c:pt>
                      <c:pt idx="1837">
                        <c:v>1872.225166</c:v>
                      </c:pt>
                      <c:pt idx="1838">
                        <c:v>1873.234425</c:v>
                      </c:pt>
                      <c:pt idx="1839">
                        <c:v>1874.234016</c:v>
                      </c:pt>
                      <c:pt idx="1840">
                        <c:v>1875.14754</c:v>
                      </c:pt>
                      <c:pt idx="1841">
                        <c:v>1876.147584</c:v>
                      </c:pt>
                      <c:pt idx="1842">
                        <c:v>1877.143536</c:v>
                      </c:pt>
                      <c:pt idx="1843">
                        <c:v>1878.151441</c:v>
                      </c:pt>
                      <c:pt idx="1844">
                        <c:v>1879.179154</c:v>
                      </c:pt>
                      <c:pt idx="1845">
                        <c:v>1880.193923</c:v>
                      </c:pt>
                      <c:pt idx="1846">
                        <c:v>1881.184308</c:v>
                      </c:pt>
                      <c:pt idx="1847">
                        <c:v>1882.198444</c:v>
                      </c:pt>
                      <c:pt idx="1848">
                        <c:v>1883.211614</c:v>
                      </c:pt>
                      <c:pt idx="1849">
                        <c:v>1884.22238</c:v>
                      </c:pt>
                      <c:pt idx="1850">
                        <c:v>1885.232712</c:v>
                      </c:pt>
                      <c:pt idx="1851">
                        <c:v>1886.257073</c:v>
                      </c:pt>
                      <c:pt idx="1852">
                        <c:v>1887.252541</c:v>
                      </c:pt>
                      <c:pt idx="1853">
                        <c:v>1888.253064</c:v>
                      </c:pt>
                      <c:pt idx="1854">
                        <c:v>1889.243747</c:v>
                      </c:pt>
                      <c:pt idx="1855">
                        <c:v>1890.254375</c:v>
                      </c:pt>
                      <c:pt idx="1856">
                        <c:v>1891.248135</c:v>
                      </c:pt>
                      <c:pt idx="1857">
                        <c:v>1892.244534</c:v>
                      </c:pt>
                      <c:pt idx="1858">
                        <c:v>1893.25392</c:v>
                      </c:pt>
                      <c:pt idx="1859">
                        <c:v>1894.253402</c:v>
                      </c:pt>
                      <c:pt idx="1860">
                        <c:v>1895.261942</c:v>
                      </c:pt>
                      <c:pt idx="1861">
                        <c:v>1896.266131</c:v>
                      </c:pt>
                      <c:pt idx="1862">
                        <c:v>1897.261325</c:v>
                      </c:pt>
                      <c:pt idx="1863">
                        <c:v>1898.270601</c:v>
                      </c:pt>
                      <c:pt idx="1864">
                        <c:v>1899.261361</c:v>
                      </c:pt>
                      <c:pt idx="1865">
                        <c:v>1900.265167</c:v>
                      </c:pt>
                      <c:pt idx="1866">
                        <c:v>1901.269593</c:v>
                      </c:pt>
                      <c:pt idx="1867">
                        <c:v>1902.274368</c:v>
                      </c:pt>
                      <c:pt idx="1868">
                        <c:v>1903.299666</c:v>
                      </c:pt>
                      <c:pt idx="1869">
                        <c:v>1904.295304</c:v>
                      </c:pt>
                      <c:pt idx="1870">
                        <c:v>1905.306424</c:v>
                      </c:pt>
                      <c:pt idx="1871">
                        <c:v>1906.321527</c:v>
                      </c:pt>
                      <c:pt idx="1872">
                        <c:v>1907.338705</c:v>
                      </c:pt>
                      <c:pt idx="1873">
                        <c:v>1908.345253</c:v>
                      </c:pt>
                      <c:pt idx="1874">
                        <c:v>1909.347883</c:v>
                      </c:pt>
                      <c:pt idx="1875">
                        <c:v>1910.352</c:v>
                      </c:pt>
                      <c:pt idx="1876">
                        <c:v>1911.346316</c:v>
                      </c:pt>
                      <c:pt idx="1877">
                        <c:v>1912.353443</c:v>
                      </c:pt>
                      <c:pt idx="1878">
                        <c:v>1913.354084</c:v>
                      </c:pt>
                      <c:pt idx="1879">
                        <c:v>1914.36942</c:v>
                      </c:pt>
                      <c:pt idx="1880">
                        <c:v>1915.385281</c:v>
                      </c:pt>
                      <c:pt idx="1881">
                        <c:v>1916.387577</c:v>
                      </c:pt>
                      <c:pt idx="1882">
                        <c:v>1917.404307</c:v>
                      </c:pt>
                      <c:pt idx="1883">
                        <c:v>1918.405327</c:v>
                      </c:pt>
                      <c:pt idx="1884">
                        <c:v>1919.39962</c:v>
                      </c:pt>
                      <c:pt idx="1885">
                        <c:v>1920.421367</c:v>
                      </c:pt>
                      <c:pt idx="1886">
                        <c:v>1921.416131</c:v>
                      </c:pt>
                      <c:pt idx="1887">
                        <c:v>1922.416222</c:v>
                      </c:pt>
                      <c:pt idx="1888">
                        <c:v>1923.427621</c:v>
                      </c:pt>
                      <c:pt idx="1889">
                        <c:v>1924.420481</c:v>
                      </c:pt>
                      <c:pt idx="1890">
                        <c:v>1925.430293</c:v>
                      </c:pt>
                      <c:pt idx="1891">
                        <c:v>1926.436569</c:v>
                      </c:pt>
                      <c:pt idx="1892">
                        <c:v>1927.441888</c:v>
                      </c:pt>
                      <c:pt idx="1893">
                        <c:v>1928.456688</c:v>
                      </c:pt>
                      <c:pt idx="1894">
                        <c:v>1929.459315</c:v>
                      </c:pt>
                      <c:pt idx="1895">
                        <c:v>1930.469631</c:v>
                      </c:pt>
                      <c:pt idx="1896">
                        <c:v>1931.482277</c:v>
                      </c:pt>
                      <c:pt idx="1897">
                        <c:v>1932.503448</c:v>
                      </c:pt>
                      <c:pt idx="1898">
                        <c:v>1933.511395</c:v>
                      </c:pt>
                      <c:pt idx="1899">
                        <c:v>1934.524696</c:v>
                      </c:pt>
                      <c:pt idx="1900">
                        <c:v>1935.537986</c:v>
                      </c:pt>
                      <c:pt idx="1901">
                        <c:v>1936.527479</c:v>
                      </c:pt>
                      <c:pt idx="1902">
                        <c:v>1937.529919</c:v>
                      </c:pt>
                      <c:pt idx="1903">
                        <c:v>1938.529505</c:v>
                      </c:pt>
                      <c:pt idx="1904">
                        <c:v>1939.548114</c:v>
                      </c:pt>
                      <c:pt idx="1905">
                        <c:v>1940.561142</c:v>
                      </c:pt>
                      <c:pt idx="1906">
                        <c:v>1941.57219</c:v>
                      </c:pt>
                      <c:pt idx="1907">
                        <c:v>1942.579942</c:v>
                      </c:pt>
                      <c:pt idx="1908">
                        <c:v>1943.606646</c:v>
                      </c:pt>
                      <c:pt idx="1909">
                        <c:v>1944.620953</c:v>
                      </c:pt>
                      <c:pt idx="1910">
                        <c:v>1945.664725</c:v>
                      </c:pt>
                      <c:pt idx="1911">
                        <c:v>1946.662585</c:v>
                      </c:pt>
                      <c:pt idx="1912">
                        <c:v>1947.69425</c:v>
                      </c:pt>
                      <c:pt idx="1913">
                        <c:v>1948.704777</c:v>
                      </c:pt>
                      <c:pt idx="1914">
                        <c:v>1949.743121</c:v>
                      </c:pt>
                      <c:pt idx="1915">
                        <c:v>1950.73575</c:v>
                      </c:pt>
                      <c:pt idx="1916">
                        <c:v>1951.74954</c:v>
                      </c:pt>
                      <c:pt idx="1917">
                        <c:v>1952.768874</c:v>
                      </c:pt>
                      <c:pt idx="1918">
                        <c:v>1953.770615</c:v>
                      </c:pt>
                      <c:pt idx="1919">
                        <c:v>1954.775685</c:v>
                      </c:pt>
                      <c:pt idx="1920">
                        <c:v>1955.796279</c:v>
                      </c:pt>
                      <c:pt idx="1921">
                        <c:v>1956.811799</c:v>
                      </c:pt>
                      <c:pt idx="1922">
                        <c:v>1957.71377</c:v>
                      </c:pt>
                      <c:pt idx="1923">
                        <c:v>1958.730923</c:v>
                      </c:pt>
                      <c:pt idx="1924">
                        <c:v>1959.740202</c:v>
                      </c:pt>
                      <c:pt idx="1925">
                        <c:v>1960.73639</c:v>
                      </c:pt>
                      <c:pt idx="1926">
                        <c:v>1961.74707</c:v>
                      </c:pt>
                      <c:pt idx="1927">
                        <c:v>1962.767831</c:v>
                      </c:pt>
                      <c:pt idx="1928">
                        <c:v>1963.781763</c:v>
                      </c:pt>
                      <c:pt idx="1929">
                        <c:v>1964.797592</c:v>
                      </c:pt>
                      <c:pt idx="1930">
                        <c:v>1965.799172</c:v>
                      </c:pt>
                      <c:pt idx="1931">
                        <c:v>1966.800057</c:v>
                      </c:pt>
                      <c:pt idx="1932">
                        <c:v>1967.796985</c:v>
                      </c:pt>
                      <c:pt idx="1933">
                        <c:v>1968.803443</c:v>
                      </c:pt>
                      <c:pt idx="1934">
                        <c:v>1969.802701</c:v>
                      </c:pt>
                      <c:pt idx="1935">
                        <c:v>1970.818677</c:v>
                      </c:pt>
                      <c:pt idx="1936">
                        <c:v>1971.817729</c:v>
                      </c:pt>
                      <c:pt idx="1937">
                        <c:v>1972.816866</c:v>
                      </c:pt>
                      <c:pt idx="1938">
                        <c:v>1973.818377</c:v>
                      </c:pt>
                      <c:pt idx="1939">
                        <c:v>1974.819575</c:v>
                      </c:pt>
                      <c:pt idx="1940">
                        <c:v>1975.833191</c:v>
                      </c:pt>
                      <c:pt idx="1941">
                        <c:v>1976.829654</c:v>
                      </c:pt>
                      <c:pt idx="1942">
                        <c:v>1977.833685</c:v>
                      </c:pt>
                      <c:pt idx="1943">
                        <c:v>1978.833259</c:v>
                      </c:pt>
                      <c:pt idx="1944">
                        <c:v>1979.831848</c:v>
                      </c:pt>
                      <c:pt idx="1945">
                        <c:v>1980.836591</c:v>
                      </c:pt>
                      <c:pt idx="1946">
                        <c:v>1981.862703</c:v>
                      </c:pt>
                      <c:pt idx="1947">
                        <c:v>1982.862053</c:v>
                      </c:pt>
                      <c:pt idx="1948">
                        <c:v>1983.86454</c:v>
                      </c:pt>
                      <c:pt idx="1949">
                        <c:v>1984.869985</c:v>
                      </c:pt>
                      <c:pt idx="1950">
                        <c:v>1985.883462</c:v>
                      </c:pt>
                      <c:pt idx="1951">
                        <c:v>1986.893348</c:v>
                      </c:pt>
                      <c:pt idx="1952">
                        <c:v>1987.908424</c:v>
                      </c:pt>
                      <c:pt idx="1953">
                        <c:v>1988.913635</c:v>
                      </c:pt>
                      <c:pt idx="1954">
                        <c:v>1989.914555</c:v>
                      </c:pt>
                      <c:pt idx="1955">
                        <c:v>1990.902008</c:v>
                      </c:pt>
                      <c:pt idx="1956">
                        <c:v>1991.917956</c:v>
                      </c:pt>
                      <c:pt idx="1957">
                        <c:v>1992.933239</c:v>
                      </c:pt>
                      <c:pt idx="1958">
                        <c:v>1993.945016</c:v>
                      </c:pt>
                      <c:pt idx="1959">
                        <c:v>1994.94751</c:v>
                      </c:pt>
                      <c:pt idx="1960">
                        <c:v>1995.959637</c:v>
                      </c:pt>
                      <c:pt idx="1961">
                        <c:v>1996.958686</c:v>
                      </c:pt>
                      <c:pt idx="1962">
                        <c:v>1997.951651</c:v>
                      </c:pt>
                      <c:pt idx="1963">
                        <c:v>1998.960786</c:v>
                      </c:pt>
                      <c:pt idx="1964">
                        <c:v>1999.951217</c:v>
                      </c:pt>
                      <c:pt idx="1965">
                        <c:v>2000.973111</c:v>
                      </c:pt>
                      <c:pt idx="1966">
                        <c:v>2001.976538</c:v>
                      </c:pt>
                      <c:pt idx="1967">
                        <c:v>2002.978393</c:v>
                      </c:pt>
                      <c:pt idx="1968">
                        <c:v>2003.97831</c:v>
                      </c:pt>
                      <c:pt idx="1969">
                        <c:v>2004.996254</c:v>
                      </c:pt>
                      <c:pt idx="1970">
                        <c:v>2006.019165</c:v>
                      </c:pt>
                      <c:pt idx="1971">
                        <c:v>2007.02058</c:v>
                      </c:pt>
                      <c:pt idx="1972">
                        <c:v>2008.020436</c:v>
                      </c:pt>
                      <c:pt idx="1973">
                        <c:v>2009.019997</c:v>
                      </c:pt>
                      <c:pt idx="1974">
                        <c:v>2010.035286</c:v>
                      </c:pt>
                      <c:pt idx="1975">
                        <c:v>2011.034675</c:v>
                      </c:pt>
                      <c:pt idx="1976">
                        <c:v>2012.034875</c:v>
                      </c:pt>
                      <c:pt idx="1977">
                        <c:v>2013.047869</c:v>
                      </c:pt>
                      <c:pt idx="1978">
                        <c:v>2014.067653</c:v>
                      </c:pt>
                      <c:pt idx="1979">
                        <c:v>2015.070368</c:v>
                      </c:pt>
                      <c:pt idx="1980">
                        <c:v>2016.069388</c:v>
                      </c:pt>
                      <c:pt idx="1981">
                        <c:v>2017.069548</c:v>
                      </c:pt>
                      <c:pt idx="1982">
                        <c:v>2018.06417</c:v>
                      </c:pt>
                      <c:pt idx="1983">
                        <c:v>2019.073769</c:v>
                      </c:pt>
                      <c:pt idx="1984">
                        <c:v>2020.0783</c:v>
                      </c:pt>
                      <c:pt idx="1985">
                        <c:v>2021.091249</c:v>
                      </c:pt>
                      <c:pt idx="1986">
                        <c:v>2022.112246</c:v>
                      </c:pt>
                      <c:pt idx="1987">
                        <c:v>2023.137793</c:v>
                      </c:pt>
                      <c:pt idx="1988">
                        <c:v>2024.139413</c:v>
                      </c:pt>
                      <c:pt idx="1989">
                        <c:v>2025.156355</c:v>
                      </c:pt>
                      <c:pt idx="1990">
                        <c:v>2026.18597</c:v>
                      </c:pt>
                      <c:pt idx="1991">
                        <c:v>2027.1918</c:v>
                      </c:pt>
                      <c:pt idx="1992">
                        <c:v>2028.209188</c:v>
                      </c:pt>
                      <c:pt idx="1993">
                        <c:v>2029.207403</c:v>
                      </c:pt>
                      <c:pt idx="1994">
                        <c:v>2030.215197</c:v>
                      </c:pt>
                      <c:pt idx="1995">
                        <c:v>2031.224444</c:v>
                      </c:pt>
                      <c:pt idx="1996">
                        <c:v>2032.224639</c:v>
                      </c:pt>
                      <c:pt idx="1997">
                        <c:v>2033.226746</c:v>
                      </c:pt>
                      <c:pt idx="1998">
                        <c:v>2034.22053</c:v>
                      </c:pt>
                      <c:pt idx="1999">
                        <c:v>2035.228651</c:v>
                      </c:pt>
                      <c:pt idx="2000">
                        <c:v>2036.249615</c:v>
                      </c:pt>
                      <c:pt idx="2001">
                        <c:v>2037.255727</c:v>
                      </c:pt>
                      <c:pt idx="2002">
                        <c:v>2038.282004</c:v>
                      </c:pt>
                      <c:pt idx="2003">
                        <c:v>2039.293686</c:v>
                      </c:pt>
                      <c:pt idx="2004">
                        <c:v>2040.222808</c:v>
                      </c:pt>
                      <c:pt idx="2005">
                        <c:v>2041.223361</c:v>
                      </c:pt>
                      <c:pt idx="2006">
                        <c:v>2042.227539</c:v>
                      </c:pt>
                      <c:pt idx="2007">
                        <c:v>2043.234293</c:v>
                      </c:pt>
                      <c:pt idx="2008">
                        <c:v>2044.234961</c:v>
                      </c:pt>
                      <c:pt idx="2009">
                        <c:v>2045.232227</c:v>
                      </c:pt>
                      <c:pt idx="2010">
                        <c:v>2046.250394</c:v>
                      </c:pt>
                      <c:pt idx="2011">
                        <c:v>2047.25227</c:v>
                      </c:pt>
                      <c:pt idx="2012">
                        <c:v>2048.256365</c:v>
                      </c:pt>
                      <c:pt idx="2013">
                        <c:v>2049.257783</c:v>
                      </c:pt>
                      <c:pt idx="2014">
                        <c:v>2050.257656</c:v>
                      </c:pt>
                      <c:pt idx="2015">
                        <c:v>2051.269388</c:v>
                      </c:pt>
                      <c:pt idx="2016">
                        <c:v>2052.272542</c:v>
                      </c:pt>
                      <c:pt idx="2017">
                        <c:v>2053.266475</c:v>
                      </c:pt>
                      <c:pt idx="2018">
                        <c:v>2054.27324</c:v>
                      </c:pt>
                      <c:pt idx="2019">
                        <c:v>2055.261883</c:v>
                      </c:pt>
                      <c:pt idx="2020">
                        <c:v>2056.263245</c:v>
                      </c:pt>
                      <c:pt idx="2021">
                        <c:v>2057.285374</c:v>
                      </c:pt>
                      <c:pt idx="2022">
                        <c:v>2058.292183</c:v>
                      </c:pt>
                      <c:pt idx="2023">
                        <c:v>2059.317697</c:v>
                      </c:pt>
                      <c:pt idx="2024">
                        <c:v>2060.323096</c:v>
                      </c:pt>
                      <c:pt idx="2025">
                        <c:v>2061.323717</c:v>
                      </c:pt>
                      <c:pt idx="2026">
                        <c:v>2062.336516</c:v>
                      </c:pt>
                      <c:pt idx="2027">
                        <c:v>2063.350948</c:v>
                      </c:pt>
                      <c:pt idx="2028">
                        <c:v>2064.344986</c:v>
                      </c:pt>
                      <c:pt idx="2029">
                        <c:v>2065.355329</c:v>
                      </c:pt>
                      <c:pt idx="2030">
                        <c:v>2066.358385</c:v>
                      </c:pt>
                      <c:pt idx="2031">
                        <c:v>2067.365433</c:v>
                      </c:pt>
                      <c:pt idx="2032">
                        <c:v>2068.362561</c:v>
                      </c:pt>
                      <c:pt idx="2033">
                        <c:v>2069.366022</c:v>
                      </c:pt>
                      <c:pt idx="2034">
                        <c:v>2070.372936</c:v>
                      </c:pt>
                      <c:pt idx="2035">
                        <c:v>2071.384416</c:v>
                      </c:pt>
                      <c:pt idx="2036">
                        <c:v>2072.405172</c:v>
                      </c:pt>
                      <c:pt idx="2037">
                        <c:v>2073.415038</c:v>
                      </c:pt>
                      <c:pt idx="2038">
                        <c:v>2074.427694</c:v>
                      </c:pt>
                      <c:pt idx="2039">
                        <c:v>2075.445393</c:v>
                      </c:pt>
                      <c:pt idx="2040">
                        <c:v>2076.43782</c:v>
                      </c:pt>
                      <c:pt idx="2041">
                        <c:v>2077.459204</c:v>
                      </c:pt>
                      <c:pt idx="2042">
                        <c:v>2078.475118</c:v>
                      </c:pt>
                      <c:pt idx="2043">
                        <c:v>2079.477939</c:v>
                      </c:pt>
                      <c:pt idx="2044">
                        <c:v>2080.493122</c:v>
                      </c:pt>
                      <c:pt idx="2045">
                        <c:v>2081.513603</c:v>
                      </c:pt>
                      <c:pt idx="2046">
                        <c:v>2082.519822</c:v>
                      </c:pt>
                      <c:pt idx="2047">
                        <c:v>2083.520994</c:v>
                      </c:pt>
                      <c:pt idx="2048">
                        <c:v>2084.514476</c:v>
                      </c:pt>
                      <c:pt idx="2049">
                        <c:v>2085.537553</c:v>
                      </c:pt>
                      <c:pt idx="2050">
                        <c:v>2086.535575</c:v>
                      </c:pt>
                      <c:pt idx="2051">
                        <c:v>2087.555211</c:v>
                      </c:pt>
                      <c:pt idx="2052">
                        <c:v>2088.567253</c:v>
                      </c:pt>
                      <c:pt idx="2053">
                        <c:v>2089.578784</c:v>
                      </c:pt>
                      <c:pt idx="2054">
                        <c:v>2090.589817</c:v>
                      </c:pt>
                      <c:pt idx="2055">
                        <c:v>2091.608372</c:v>
                      </c:pt>
                      <c:pt idx="2056">
                        <c:v>2092.622095</c:v>
                      </c:pt>
                      <c:pt idx="2057">
                        <c:v>2093.629978</c:v>
                      </c:pt>
                      <c:pt idx="2058">
                        <c:v>2094.644227</c:v>
                      </c:pt>
                      <c:pt idx="2059">
                        <c:v>2095.652225</c:v>
                      </c:pt>
                      <c:pt idx="2060">
                        <c:v>2096.664196</c:v>
                      </c:pt>
                      <c:pt idx="2061">
                        <c:v>2097.682482</c:v>
                      </c:pt>
                      <c:pt idx="2062">
                        <c:v>2098.679768</c:v>
                      </c:pt>
                      <c:pt idx="2063">
                        <c:v>2099.697896</c:v>
                      </c:pt>
                      <c:pt idx="2064">
                        <c:v>2100.740554</c:v>
                      </c:pt>
                      <c:pt idx="2065">
                        <c:v>2101.732945</c:v>
                      </c:pt>
                      <c:pt idx="2066">
                        <c:v>2102.738701</c:v>
                      </c:pt>
                      <c:pt idx="2067">
                        <c:v>2103.739811</c:v>
                      </c:pt>
                      <c:pt idx="2068">
                        <c:v>2104.654824</c:v>
                      </c:pt>
                      <c:pt idx="2069">
                        <c:v>2105.665553</c:v>
                      </c:pt>
                      <c:pt idx="2070">
                        <c:v>2106.681928</c:v>
                      </c:pt>
                      <c:pt idx="2071">
                        <c:v>2107.703631</c:v>
                      </c:pt>
                      <c:pt idx="2072">
                        <c:v>2108.713406</c:v>
                      </c:pt>
                      <c:pt idx="2073">
                        <c:v>2109.716148</c:v>
                      </c:pt>
                      <c:pt idx="2074">
                        <c:v>2110.729054</c:v>
                      </c:pt>
                      <c:pt idx="2075">
                        <c:v>2111.73415</c:v>
                      </c:pt>
                      <c:pt idx="2076">
                        <c:v>2112.743543</c:v>
                      </c:pt>
                      <c:pt idx="2077">
                        <c:v>2113.771789</c:v>
                      </c:pt>
                      <c:pt idx="2078">
                        <c:v>2114.764017</c:v>
                      </c:pt>
                      <c:pt idx="2079">
                        <c:v>2115.764308</c:v>
                      </c:pt>
                      <c:pt idx="2080">
                        <c:v>2116.76623</c:v>
                      </c:pt>
                      <c:pt idx="2081">
                        <c:v>2117.772851</c:v>
                      </c:pt>
                      <c:pt idx="2082">
                        <c:v>2118.770193</c:v>
                      </c:pt>
                      <c:pt idx="2083">
                        <c:v>2119.760201</c:v>
                      </c:pt>
                      <c:pt idx="2084">
                        <c:v>2120.776438</c:v>
                      </c:pt>
                      <c:pt idx="2085">
                        <c:v>2121.791523</c:v>
                      </c:pt>
                      <c:pt idx="2086">
                        <c:v>2122.805015</c:v>
                      </c:pt>
                      <c:pt idx="2087">
                        <c:v>2123.804869</c:v>
                      </c:pt>
                      <c:pt idx="2088">
                        <c:v>2124.817191</c:v>
                      </c:pt>
                      <c:pt idx="2089">
                        <c:v>2125.805425</c:v>
                      </c:pt>
                      <c:pt idx="2090">
                        <c:v>2126.81832</c:v>
                      </c:pt>
                      <c:pt idx="2091">
                        <c:v>2127.831891</c:v>
                      </c:pt>
                      <c:pt idx="2092">
                        <c:v>2128.837263</c:v>
                      </c:pt>
                      <c:pt idx="2093">
                        <c:v>2129.839721</c:v>
                      </c:pt>
                      <c:pt idx="2094">
                        <c:v>2130.854484</c:v>
                      </c:pt>
                      <c:pt idx="2095">
                        <c:v>2131.880073</c:v>
                      </c:pt>
                      <c:pt idx="2096">
                        <c:v>2132.886402</c:v>
                      </c:pt>
                      <c:pt idx="2097">
                        <c:v>2133.889529</c:v>
                      </c:pt>
                      <c:pt idx="2098">
                        <c:v>2134.902145</c:v>
                      </c:pt>
                      <c:pt idx="2099">
                        <c:v>2135.919995</c:v>
                      </c:pt>
                      <c:pt idx="2100">
                        <c:v>2136.925573</c:v>
                      </c:pt>
                      <c:pt idx="2101">
                        <c:v>2137.93279</c:v>
                      </c:pt>
                      <c:pt idx="2102">
                        <c:v>2138.939526</c:v>
                      </c:pt>
                      <c:pt idx="2103">
                        <c:v>2139.937329</c:v>
                      </c:pt>
                      <c:pt idx="2104">
                        <c:v>2140.954857</c:v>
                      </c:pt>
                      <c:pt idx="2105">
                        <c:v>2141.956102</c:v>
                      </c:pt>
                      <c:pt idx="2106">
                        <c:v>2142.962926</c:v>
                      </c:pt>
                      <c:pt idx="2107">
                        <c:v>2143.966456</c:v>
                      </c:pt>
                      <c:pt idx="2108">
                        <c:v>2144.97614</c:v>
                      </c:pt>
                      <c:pt idx="2109">
                        <c:v>2145.974786</c:v>
                      </c:pt>
                      <c:pt idx="2110">
                        <c:v>2146.974399</c:v>
                      </c:pt>
                      <c:pt idx="2111">
                        <c:v>2147.974604</c:v>
                      </c:pt>
                      <c:pt idx="2112">
                        <c:v>2148.973996</c:v>
                      </c:pt>
                      <c:pt idx="2113">
                        <c:v>2149.974648</c:v>
                      </c:pt>
                      <c:pt idx="2114">
                        <c:v>2150.962849</c:v>
                      </c:pt>
                      <c:pt idx="2115">
                        <c:v>2151.975528</c:v>
                      </c:pt>
                      <c:pt idx="2116">
                        <c:v>2152.962077</c:v>
                      </c:pt>
                      <c:pt idx="2117">
                        <c:v>2153.966423</c:v>
                      </c:pt>
                      <c:pt idx="2118">
                        <c:v>2154.976373</c:v>
                      </c:pt>
                      <c:pt idx="2119">
                        <c:v>2155.966294</c:v>
                      </c:pt>
                      <c:pt idx="2120">
                        <c:v>2156.970303</c:v>
                      </c:pt>
                      <c:pt idx="2121">
                        <c:v>2158.003269</c:v>
                      </c:pt>
                      <c:pt idx="2122">
                        <c:v>2159.002165</c:v>
                      </c:pt>
                      <c:pt idx="2123">
                        <c:v>2160.005417</c:v>
                      </c:pt>
                      <c:pt idx="2124">
                        <c:v>2161.015036</c:v>
                      </c:pt>
                      <c:pt idx="2125">
                        <c:v>2162.033043</c:v>
                      </c:pt>
                      <c:pt idx="2126">
                        <c:v>2163.051095</c:v>
                      </c:pt>
                      <c:pt idx="2127">
                        <c:v>2164.050633</c:v>
                      </c:pt>
                      <c:pt idx="2128">
                        <c:v>2165.062521</c:v>
                      </c:pt>
                      <c:pt idx="2129">
                        <c:v>2166.078955</c:v>
                      </c:pt>
                      <c:pt idx="2130">
                        <c:v>2167.097129</c:v>
                      </c:pt>
                      <c:pt idx="2131">
                        <c:v>2168.10163</c:v>
                      </c:pt>
                      <c:pt idx="2132">
                        <c:v>2169.09123</c:v>
                      </c:pt>
                      <c:pt idx="2133">
                        <c:v>2170.113505</c:v>
                      </c:pt>
                      <c:pt idx="2134">
                        <c:v>2171.13022</c:v>
                      </c:pt>
                      <c:pt idx="2135">
                        <c:v>2172.137771</c:v>
                      </c:pt>
                      <c:pt idx="2136">
                        <c:v>2173.15373</c:v>
                      </c:pt>
                      <c:pt idx="2137">
                        <c:v>2174.162732</c:v>
                      </c:pt>
                      <c:pt idx="2138">
                        <c:v>2175.169068</c:v>
                      </c:pt>
                      <c:pt idx="2139">
                        <c:v>2176.188961</c:v>
                      </c:pt>
                      <c:pt idx="2140">
                        <c:v>2177.190749</c:v>
                      </c:pt>
                      <c:pt idx="2141">
                        <c:v>2178.207072</c:v>
                      </c:pt>
                      <c:pt idx="2142">
                        <c:v>2179.219856</c:v>
                      </c:pt>
                      <c:pt idx="2143">
                        <c:v>2180.252755</c:v>
                      </c:pt>
                      <c:pt idx="2144">
                        <c:v>2181.257595</c:v>
                      </c:pt>
                      <c:pt idx="2145">
                        <c:v>2182.283756</c:v>
                      </c:pt>
                      <c:pt idx="2146">
                        <c:v>2183.30306</c:v>
                      </c:pt>
                      <c:pt idx="2147">
                        <c:v>2184.304062</c:v>
                      </c:pt>
                      <c:pt idx="2148">
                        <c:v>2185.299673</c:v>
                      </c:pt>
                      <c:pt idx="2149">
                        <c:v>2186.30631</c:v>
                      </c:pt>
                      <c:pt idx="2150">
                        <c:v>2187.335705</c:v>
                      </c:pt>
                      <c:pt idx="2151">
                        <c:v>2188.333419</c:v>
                      </c:pt>
                      <c:pt idx="2152">
                        <c:v>2189.351612</c:v>
                      </c:pt>
                      <c:pt idx="2153">
                        <c:v>2190.354332</c:v>
                      </c:pt>
                      <c:pt idx="2154">
                        <c:v>2191.387689</c:v>
                      </c:pt>
                      <c:pt idx="2155">
                        <c:v>2192.305446</c:v>
                      </c:pt>
                      <c:pt idx="2156">
                        <c:v>2193.315365</c:v>
                      </c:pt>
                      <c:pt idx="2157">
                        <c:v>2194.316905</c:v>
                      </c:pt>
                      <c:pt idx="2158">
                        <c:v>2195.309052</c:v>
                      </c:pt>
                      <c:pt idx="2159">
                        <c:v>2196.312271</c:v>
                      </c:pt>
                      <c:pt idx="2160">
                        <c:v>2197.316318</c:v>
                      </c:pt>
                      <c:pt idx="2161">
                        <c:v>2198.309849</c:v>
                      </c:pt>
                      <c:pt idx="2162">
                        <c:v>2199.318436</c:v>
                      </c:pt>
                      <c:pt idx="2163">
                        <c:v>2200.310938</c:v>
                      </c:pt>
                      <c:pt idx="2164">
                        <c:v>2201.32704</c:v>
                      </c:pt>
                      <c:pt idx="2165">
                        <c:v>2202.347594</c:v>
                      </c:pt>
                      <c:pt idx="2166">
                        <c:v>2203.349102</c:v>
                      </c:pt>
                      <c:pt idx="2167">
                        <c:v>2204.347476</c:v>
                      </c:pt>
                      <c:pt idx="2168">
                        <c:v>2205.356543</c:v>
                      </c:pt>
                      <c:pt idx="2169">
                        <c:v>2206.379365</c:v>
                      </c:pt>
                      <c:pt idx="2170">
                        <c:v>2207.380898</c:v>
                      </c:pt>
                      <c:pt idx="2171">
                        <c:v>2208.3925</c:v>
                      </c:pt>
                      <c:pt idx="2172">
                        <c:v>2209.399281</c:v>
                      </c:pt>
                      <c:pt idx="2173">
                        <c:v>2210.385918</c:v>
                      </c:pt>
                      <c:pt idx="2174">
                        <c:v>2211.38723</c:v>
                      </c:pt>
                      <c:pt idx="2175">
                        <c:v>2212.403044</c:v>
                      </c:pt>
                      <c:pt idx="2176">
                        <c:v>2213.42809</c:v>
                      </c:pt>
                      <c:pt idx="2177">
                        <c:v>2214.425004</c:v>
                      </c:pt>
                      <c:pt idx="2178">
                        <c:v>2215.432977</c:v>
                      </c:pt>
                      <c:pt idx="2179">
                        <c:v>2216.453314</c:v>
                      </c:pt>
                      <c:pt idx="2180">
                        <c:v>2217.453368</c:v>
                      </c:pt>
                      <c:pt idx="2181">
                        <c:v>2218.461254</c:v>
                      </c:pt>
                      <c:pt idx="2182">
                        <c:v>2219.462839</c:v>
                      </c:pt>
                      <c:pt idx="2183">
                        <c:v>2220.474202</c:v>
                      </c:pt>
                      <c:pt idx="2184">
                        <c:v>2221.489005</c:v>
                      </c:pt>
                      <c:pt idx="2185">
                        <c:v>2222.492657</c:v>
                      </c:pt>
                      <c:pt idx="2186">
                        <c:v>2223.494695</c:v>
                      </c:pt>
                      <c:pt idx="2187">
                        <c:v>2224.513986</c:v>
                      </c:pt>
                      <c:pt idx="2188">
                        <c:v>2225.523456</c:v>
                      </c:pt>
                      <c:pt idx="2189">
                        <c:v>2226.516395</c:v>
                      </c:pt>
                      <c:pt idx="2190">
                        <c:v>2227.537347</c:v>
                      </c:pt>
                      <c:pt idx="2191">
                        <c:v>2228.533773</c:v>
                      </c:pt>
                      <c:pt idx="2192">
                        <c:v>2229.541298</c:v>
                      </c:pt>
                      <c:pt idx="2193">
                        <c:v>2230.552899</c:v>
                      </c:pt>
                      <c:pt idx="2194">
                        <c:v>2231.561287</c:v>
                      </c:pt>
                      <c:pt idx="2195">
                        <c:v>2232.558115</c:v>
                      </c:pt>
                      <c:pt idx="2196">
                        <c:v>2233.561217</c:v>
                      </c:pt>
                      <c:pt idx="2197">
                        <c:v>2234.559772</c:v>
                      </c:pt>
                      <c:pt idx="2198">
                        <c:v>2235.562755</c:v>
                      </c:pt>
                      <c:pt idx="2199">
                        <c:v>2236.572853</c:v>
                      </c:pt>
                      <c:pt idx="2200">
                        <c:v>2237.58957</c:v>
                      </c:pt>
                      <c:pt idx="2201">
                        <c:v>2238.609705</c:v>
                      </c:pt>
                      <c:pt idx="2202">
                        <c:v>2239.627337</c:v>
                      </c:pt>
                      <c:pt idx="2203">
                        <c:v>2240.642634</c:v>
                      </c:pt>
                      <c:pt idx="2204">
                        <c:v>2241.655919</c:v>
                      </c:pt>
                      <c:pt idx="2205">
                        <c:v>2242.652485</c:v>
                      </c:pt>
                      <c:pt idx="2206">
                        <c:v>2243.653446</c:v>
                      </c:pt>
                      <c:pt idx="2207">
                        <c:v>2244.664981</c:v>
                      </c:pt>
                      <c:pt idx="2208">
                        <c:v>2245.678972</c:v>
                      </c:pt>
                      <c:pt idx="2209">
                        <c:v>2246.680837</c:v>
                      </c:pt>
                      <c:pt idx="2210">
                        <c:v>2247.701726</c:v>
                      </c:pt>
                      <c:pt idx="2211">
                        <c:v>2248.725704</c:v>
                      </c:pt>
                      <c:pt idx="2212">
                        <c:v>2249.7374</c:v>
                      </c:pt>
                      <c:pt idx="2213">
                        <c:v>2250.743995</c:v>
                      </c:pt>
                      <c:pt idx="2214">
                        <c:v>2251.757625</c:v>
                      </c:pt>
                      <c:pt idx="2215">
                        <c:v>2252.775935</c:v>
                      </c:pt>
                      <c:pt idx="2216">
                        <c:v>2253.814858</c:v>
                      </c:pt>
                      <c:pt idx="2217">
                        <c:v>2254.825117</c:v>
                      </c:pt>
                      <c:pt idx="2218">
                        <c:v>2255.837784</c:v>
                      </c:pt>
                      <c:pt idx="2219">
                        <c:v>2256.849433</c:v>
                      </c:pt>
                      <c:pt idx="2220">
                        <c:v>2257.864381</c:v>
                      </c:pt>
                      <c:pt idx="2221">
                        <c:v>2258.858501</c:v>
                      </c:pt>
                      <c:pt idx="2222">
                        <c:v>2259.874067</c:v>
                      </c:pt>
                      <c:pt idx="2223">
                        <c:v>2260.882341</c:v>
                      </c:pt>
                      <c:pt idx="2224">
                        <c:v>2261.908685</c:v>
                      </c:pt>
                      <c:pt idx="2225">
                        <c:v>2262.896649</c:v>
                      </c:pt>
                      <c:pt idx="2226">
                        <c:v>2263.92879</c:v>
                      </c:pt>
                      <c:pt idx="2227">
                        <c:v>2264.9417</c:v>
                      </c:pt>
                      <c:pt idx="2228">
                        <c:v>2265.961287</c:v>
                      </c:pt>
                      <c:pt idx="2229">
                        <c:v>2266.95009</c:v>
                      </c:pt>
                      <c:pt idx="2230">
                        <c:v>2267.98398</c:v>
                      </c:pt>
                      <c:pt idx="2231">
                        <c:v>2269.02164</c:v>
                      </c:pt>
                      <c:pt idx="2232">
                        <c:v>2269.940574</c:v>
                      </c:pt>
                      <c:pt idx="2233">
                        <c:v>2270.937502</c:v>
                      </c:pt>
                      <c:pt idx="2234">
                        <c:v>2271.956326</c:v>
                      </c:pt>
                      <c:pt idx="2235">
                        <c:v>2272.959628</c:v>
                      </c:pt>
                      <c:pt idx="2236">
                        <c:v>2273.969245</c:v>
                      </c:pt>
                      <c:pt idx="2237">
                        <c:v>2274.971313</c:v>
                      </c:pt>
                      <c:pt idx="2238">
                        <c:v>2275.989129</c:v>
                      </c:pt>
                      <c:pt idx="2239">
                        <c:v>2276.9974</c:v>
                      </c:pt>
                      <c:pt idx="2240">
                        <c:v>2278.016456</c:v>
                      </c:pt>
                      <c:pt idx="2241">
                        <c:v>2279.022707</c:v>
                      </c:pt>
                      <c:pt idx="2242">
                        <c:v>2280.015471</c:v>
                      </c:pt>
                      <c:pt idx="2243">
                        <c:v>2281.026996</c:v>
                      </c:pt>
                      <c:pt idx="2244">
                        <c:v>2282.042911</c:v>
                      </c:pt>
                      <c:pt idx="2245">
                        <c:v>2283.051331</c:v>
                      </c:pt>
                      <c:pt idx="2246">
                        <c:v>2284.054578</c:v>
                      </c:pt>
                      <c:pt idx="2247">
                        <c:v>2285.04153</c:v>
                      </c:pt>
                      <c:pt idx="2248">
                        <c:v>2286.052583</c:v>
                      </c:pt>
                      <c:pt idx="2249">
                        <c:v>2287.058564</c:v>
                      </c:pt>
                      <c:pt idx="2250">
                        <c:v>2288.070057</c:v>
                      </c:pt>
                      <c:pt idx="2251">
                        <c:v>2289.072137</c:v>
                      </c:pt>
                      <c:pt idx="2252">
                        <c:v>2290.078976</c:v>
                      </c:pt>
                      <c:pt idx="2253">
                        <c:v>2291.090072</c:v>
                      </c:pt>
                      <c:pt idx="2254">
                        <c:v>2292.10793</c:v>
                      </c:pt>
                      <c:pt idx="2255">
                        <c:v>2293.12609</c:v>
                      </c:pt>
                      <c:pt idx="2256">
                        <c:v>2294.130221</c:v>
                      </c:pt>
                      <c:pt idx="2257">
                        <c:v>2295.125416</c:v>
                      </c:pt>
                      <c:pt idx="2258">
                        <c:v>2296.124732</c:v>
                      </c:pt>
                      <c:pt idx="2259">
                        <c:v>2297.128854</c:v>
                      </c:pt>
                      <c:pt idx="2260">
                        <c:v>2298.130097</c:v>
                      </c:pt>
                      <c:pt idx="2261">
                        <c:v>2299.132133</c:v>
                      </c:pt>
                      <c:pt idx="2262">
                        <c:v>2300.133</c:v>
                      </c:pt>
                      <c:pt idx="2263">
                        <c:v>2301.139454</c:v>
                      </c:pt>
                      <c:pt idx="2264">
                        <c:v>2302.152634</c:v>
                      </c:pt>
                      <c:pt idx="2265">
                        <c:v>2303.173679</c:v>
                      </c:pt>
                      <c:pt idx="2266">
                        <c:v>2304.181201</c:v>
                      </c:pt>
                      <c:pt idx="2267">
                        <c:v>2305.190594</c:v>
                      </c:pt>
                      <c:pt idx="2268">
                        <c:v>2306.202435</c:v>
                      </c:pt>
                      <c:pt idx="2269">
                        <c:v>2307.210469</c:v>
                      </c:pt>
                      <c:pt idx="2270">
                        <c:v>2308.221327</c:v>
                      </c:pt>
                      <c:pt idx="2271">
                        <c:v>2309.21217</c:v>
                      </c:pt>
                      <c:pt idx="2272">
                        <c:v>2310.225337</c:v>
                      </c:pt>
                      <c:pt idx="2273">
                        <c:v>2311.23487</c:v>
                      </c:pt>
                      <c:pt idx="2274">
                        <c:v>2312.242265</c:v>
                      </c:pt>
                      <c:pt idx="2275">
                        <c:v>2313.243082</c:v>
                      </c:pt>
                      <c:pt idx="2276">
                        <c:v>2314.247829</c:v>
                      </c:pt>
                      <c:pt idx="2277">
                        <c:v>2315.248934</c:v>
                      </c:pt>
                      <c:pt idx="2278">
                        <c:v>2316.258995</c:v>
                      </c:pt>
                      <c:pt idx="2279">
                        <c:v>2317.277134</c:v>
                      </c:pt>
                      <c:pt idx="2280">
                        <c:v>2318.280762</c:v>
                      </c:pt>
                      <c:pt idx="2281">
                        <c:v>2319.291464</c:v>
                      </c:pt>
                      <c:pt idx="2282">
                        <c:v>2320.298293</c:v>
                      </c:pt>
                      <c:pt idx="2283">
                        <c:v>2321.300158</c:v>
                      </c:pt>
                      <c:pt idx="2284">
                        <c:v>2322.309701</c:v>
                      </c:pt>
                      <c:pt idx="2285">
                        <c:v>2323.306274</c:v>
                      </c:pt>
                      <c:pt idx="2286">
                        <c:v>2324.313176</c:v>
                      </c:pt>
                      <c:pt idx="2287">
                        <c:v>2325.313041</c:v>
                      </c:pt>
                      <c:pt idx="2288">
                        <c:v>2326.313416</c:v>
                      </c:pt>
                      <c:pt idx="2289">
                        <c:v>2327.333172</c:v>
                      </c:pt>
                      <c:pt idx="2290">
                        <c:v>2328.335053</c:v>
                      </c:pt>
                      <c:pt idx="2291">
                        <c:v>2329.334177</c:v>
                      </c:pt>
                      <c:pt idx="2292">
                        <c:v>2330.33534</c:v>
                      </c:pt>
                      <c:pt idx="2293">
                        <c:v>2331.321828</c:v>
                      </c:pt>
                      <c:pt idx="2294">
                        <c:v>2332.339689</c:v>
                      </c:pt>
                      <c:pt idx="2295">
                        <c:v>2333.341025</c:v>
                      </c:pt>
                      <c:pt idx="2296">
                        <c:v>2334.337594</c:v>
                      </c:pt>
                      <c:pt idx="2297">
                        <c:v>2335.342329</c:v>
                      </c:pt>
                      <c:pt idx="2298">
                        <c:v>2336.340504</c:v>
                      </c:pt>
                      <c:pt idx="2299">
                        <c:v>2337.345457</c:v>
                      </c:pt>
                      <c:pt idx="2300">
                        <c:v>2338.338534</c:v>
                      </c:pt>
                      <c:pt idx="2301">
                        <c:v>2339.363904</c:v>
                      </c:pt>
                      <c:pt idx="2302">
                        <c:v>2340.380788</c:v>
                      </c:pt>
                      <c:pt idx="2303">
                        <c:v>2341.380106</c:v>
                      </c:pt>
                      <c:pt idx="2304">
                        <c:v>2342.393545</c:v>
                      </c:pt>
                      <c:pt idx="2305">
                        <c:v>2343.406405</c:v>
                      </c:pt>
                      <c:pt idx="2306">
                        <c:v>2344.42631</c:v>
                      </c:pt>
                      <c:pt idx="2307">
                        <c:v>2345.436497</c:v>
                      </c:pt>
                      <c:pt idx="2308">
                        <c:v>2346.45496</c:v>
                      </c:pt>
                      <c:pt idx="2309">
                        <c:v>2347.46793</c:v>
                      </c:pt>
                      <c:pt idx="2310">
                        <c:v>2348.480108</c:v>
                      </c:pt>
                      <c:pt idx="2311">
                        <c:v>2349.498022</c:v>
                      </c:pt>
                      <c:pt idx="2312">
                        <c:v>2350.496534</c:v>
                      </c:pt>
                      <c:pt idx="2313">
                        <c:v>2351.51848</c:v>
                      </c:pt>
                      <c:pt idx="2314">
                        <c:v>2352.498167</c:v>
                      </c:pt>
                      <c:pt idx="2315">
                        <c:v>2353.518058</c:v>
                      </c:pt>
                      <c:pt idx="2316">
                        <c:v>2354.545116</c:v>
                      </c:pt>
                      <c:pt idx="2317">
                        <c:v>2355.524107</c:v>
                      </c:pt>
                      <c:pt idx="2318">
                        <c:v>2356.531976</c:v>
                      </c:pt>
                      <c:pt idx="2319">
                        <c:v>2357.544182</c:v>
                      </c:pt>
                      <c:pt idx="2320">
                        <c:v>2358.562546</c:v>
                      </c:pt>
                      <c:pt idx="2321">
                        <c:v>2359.575402</c:v>
                      </c:pt>
                      <c:pt idx="2322">
                        <c:v>2360.609646</c:v>
                      </c:pt>
                      <c:pt idx="2323">
                        <c:v>2361.622328</c:v>
                      </c:pt>
                      <c:pt idx="2324">
                        <c:v>2362.646616</c:v>
                      </c:pt>
                      <c:pt idx="2325">
                        <c:v>2363.654223</c:v>
                      </c:pt>
                      <c:pt idx="2326">
                        <c:v>2364.649213</c:v>
                      </c:pt>
                      <c:pt idx="2327">
                        <c:v>2365.664086</c:v>
                      </c:pt>
                      <c:pt idx="2328">
                        <c:v>2366.692217</c:v>
                      </c:pt>
                      <c:pt idx="2329">
                        <c:v>2367.587314</c:v>
                      </c:pt>
                      <c:pt idx="2330">
                        <c:v>2368.611646</c:v>
                      </c:pt>
                      <c:pt idx="2331">
                        <c:v>2369.604653</c:v>
                      </c:pt>
                      <c:pt idx="2332">
                        <c:v>2370.630109</c:v>
                      </c:pt>
                      <c:pt idx="2333">
                        <c:v>2371.637721</c:v>
                      </c:pt>
                      <c:pt idx="2334">
                        <c:v>2372.633939</c:v>
                      </c:pt>
                      <c:pt idx="2335">
                        <c:v>2373.656805</c:v>
                      </c:pt>
                      <c:pt idx="2336">
                        <c:v>2374.6788</c:v>
                      </c:pt>
                      <c:pt idx="2337">
                        <c:v>2375.674779</c:v>
                      </c:pt>
                      <c:pt idx="2338">
                        <c:v>2376.692069</c:v>
                      </c:pt>
                      <c:pt idx="2339">
                        <c:v>2377.69218</c:v>
                      </c:pt>
                      <c:pt idx="2340">
                        <c:v>2378.706892</c:v>
                      </c:pt>
                      <c:pt idx="2341">
                        <c:v>2379.725299</c:v>
                      </c:pt>
                      <c:pt idx="2342">
                        <c:v>2380.726438</c:v>
                      </c:pt>
                      <c:pt idx="2343">
                        <c:v>2381.712073</c:v>
                      </c:pt>
                      <c:pt idx="2344">
                        <c:v>2382.713469</c:v>
                      </c:pt>
                      <c:pt idx="2345">
                        <c:v>2383.726425</c:v>
                      </c:pt>
                      <c:pt idx="2346">
                        <c:v>2384.715847</c:v>
                      </c:pt>
                      <c:pt idx="2347">
                        <c:v>2385.738621</c:v>
                      </c:pt>
                      <c:pt idx="2348">
                        <c:v>2386.745235</c:v>
                      </c:pt>
                      <c:pt idx="2349">
                        <c:v>2387.769893</c:v>
                      </c:pt>
                      <c:pt idx="2350">
                        <c:v>2388.76241</c:v>
                      </c:pt>
                      <c:pt idx="2351">
                        <c:v>2389.772895</c:v>
                      </c:pt>
                      <c:pt idx="2352">
                        <c:v>2390.765213</c:v>
                      </c:pt>
                      <c:pt idx="2353">
                        <c:v>2391.768124</c:v>
                      </c:pt>
                      <c:pt idx="2354">
                        <c:v>2392.762355</c:v>
                      </c:pt>
                      <c:pt idx="2355">
                        <c:v>2393.773284</c:v>
                      </c:pt>
                      <c:pt idx="2356">
                        <c:v>2394.786928</c:v>
                      </c:pt>
                      <c:pt idx="2357">
                        <c:v>2395.783368</c:v>
                      </c:pt>
                      <c:pt idx="2358">
                        <c:v>2396.786639</c:v>
                      </c:pt>
                      <c:pt idx="2359">
                        <c:v>2397.78218</c:v>
                      </c:pt>
                      <c:pt idx="2360">
                        <c:v>2398.79638</c:v>
                      </c:pt>
                      <c:pt idx="2361">
                        <c:v>2399.808664</c:v>
                      </c:pt>
                      <c:pt idx="2362">
                        <c:v>2400.830502</c:v>
                      </c:pt>
                      <c:pt idx="2363">
                        <c:v>2401.84522</c:v>
                      </c:pt>
                      <c:pt idx="2364">
                        <c:v>2402.844152</c:v>
                      </c:pt>
                      <c:pt idx="2365">
                        <c:v>2403.854797</c:v>
                      </c:pt>
                      <c:pt idx="2366">
                        <c:v>2404.860808</c:v>
                      </c:pt>
                      <c:pt idx="2367">
                        <c:v>2405.863241</c:v>
                      </c:pt>
                      <c:pt idx="2368">
                        <c:v>2406.882073</c:v>
                      </c:pt>
                      <c:pt idx="2369">
                        <c:v>2407.8975</c:v>
                      </c:pt>
                      <c:pt idx="2370">
                        <c:v>2408.907022</c:v>
                      </c:pt>
                      <c:pt idx="2371">
                        <c:v>2409.912738</c:v>
                      </c:pt>
                      <c:pt idx="2372">
                        <c:v>2410.90158</c:v>
                      </c:pt>
                      <c:pt idx="2373">
                        <c:v>2411.902098</c:v>
                      </c:pt>
                      <c:pt idx="2374">
                        <c:v>2412.918723</c:v>
                      </c:pt>
                      <c:pt idx="2375">
                        <c:v>2413.943188</c:v>
                      </c:pt>
                      <c:pt idx="2376">
                        <c:v>2414.942757</c:v>
                      </c:pt>
                      <c:pt idx="2377">
                        <c:v>2415.949603</c:v>
                      </c:pt>
                      <c:pt idx="2378">
                        <c:v>2416.964323</c:v>
                      </c:pt>
                      <c:pt idx="2379">
                        <c:v>2417.964612</c:v>
                      </c:pt>
                      <c:pt idx="2380">
                        <c:v>2418.969168</c:v>
                      </c:pt>
                      <c:pt idx="2381">
                        <c:v>2419.9652</c:v>
                      </c:pt>
                      <c:pt idx="2382">
                        <c:v>2420.984026</c:v>
                      </c:pt>
                      <c:pt idx="2383">
                        <c:v>2421.99748</c:v>
                      </c:pt>
                      <c:pt idx="2384">
                        <c:v>2423.013153</c:v>
                      </c:pt>
                      <c:pt idx="2385">
                        <c:v>2424.01288</c:v>
                      </c:pt>
                      <c:pt idx="2386">
                        <c:v>2425.018667</c:v>
                      </c:pt>
                      <c:pt idx="2387">
                        <c:v>2426.019564</c:v>
                      </c:pt>
                      <c:pt idx="2388">
                        <c:v>2427.015589</c:v>
                      </c:pt>
                      <c:pt idx="2389">
                        <c:v>2428.021705</c:v>
                      </c:pt>
                      <c:pt idx="2390">
                        <c:v>2429.020182</c:v>
                      </c:pt>
                      <c:pt idx="2391">
                        <c:v>2430.031281</c:v>
                      </c:pt>
                      <c:pt idx="2392">
                        <c:v>2431.049763</c:v>
                      </c:pt>
                      <c:pt idx="2393">
                        <c:v>2432.059483</c:v>
                      </c:pt>
                      <c:pt idx="2394">
                        <c:v>2433.076086</c:v>
                      </c:pt>
                      <c:pt idx="2395">
                        <c:v>2434.097245</c:v>
                      </c:pt>
                      <c:pt idx="2396">
                        <c:v>2435.114509</c:v>
                      </c:pt>
                      <c:pt idx="2397">
                        <c:v>2436.106642</c:v>
                      </c:pt>
                      <c:pt idx="2398">
                        <c:v>2437.123111</c:v>
                      </c:pt>
                      <c:pt idx="2399">
                        <c:v>2438.146685</c:v>
                      </c:pt>
                      <c:pt idx="2400">
                        <c:v>2439.136672</c:v>
                      </c:pt>
                      <c:pt idx="2401">
                        <c:v>2440.144496</c:v>
                      </c:pt>
                      <c:pt idx="2402">
                        <c:v>2441.151316</c:v>
                      </c:pt>
                      <c:pt idx="2403">
                        <c:v>2442.16338</c:v>
                      </c:pt>
                      <c:pt idx="2404">
                        <c:v>2443.158944</c:v>
                      </c:pt>
                      <c:pt idx="2405">
                        <c:v>2444.15846</c:v>
                      </c:pt>
                      <c:pt idx="2406">
                        <c:v>2445.171187</c:v>
                      </c:pt>
                      <c:pt idx="2407">
                        <c:v>2446.19606</c:v>
                      </c:pt>
                      <c:pt idx="2408">
                        <c:v>2447.192927</c:v>
                      </c:pt>
                      <c:pt idx="2409">
                        <c:v>2448.208708</c:v>
                      </c:pt>
                      <c:pt idx="2410">
                        <c:v>2449.227438</c:v>
                      </c:pt>
                      <c:pt idx="2411">
                        <c:v>2450.224802</c:v>
                      </c:pt>
                      <c:pt idx="2412">
                        <c:v>2451.241952</c:v>
                      </c:pt>
                      <c:pt idx="2413">
                        <c:v>2452.254834</c:v>
                      </c:pt>
                      <c:pt idx="2414">
                        <c:v>2453.267544</c:v>
                      </c:pt>
                      <c:pt idx="2415">
                        <c:v>2454.290629</c:v>
                      </c:pt>
                      <c:pt idx="2416">
                        <c:v>2455.302542</c:v>
                      </c:pt>
                      <c:pt idx="2417">
                        <c:v>2456.305378</c:v>
                      </c:pt>
                      <c:pt idx="2418">
                        <c:v>2457.323437</c:v>
                      </c:pt>
                      <c:pt idx="2419">
                        <c:v>2458.340118</c:v>
                      </c:pt>
                      <c:pt idx="2420">
                        <c:v>2459.34858</c:v>
                      </c:pt>
                      <c:pt idx="2421">
                        <c:v>2460.375193</c:v>
                      </c:pt>
                      <c:pt idx="2422">
                        <c:v>2461.391906</c:v>
                      </c:pt>
                      <c:pt idx="2423">
                        <c:v>2462.406106</c:v>
                      </c:pt>
                      <c:pt idx="2424">
                        <c:v>2463.439315</c:v>
                      </c:pt>
                      <c:pt idx="2425">
                        <c:v>2464.342622</c:v>
                      </c:pt>
                      <c:pt idx="2426">
                        <c:v>2465.350976</c:v>
                      </c:pt>
                      <c:pt idx="2427">
                        <c:v>2466.355844</c:v>
                      </c:pt>
                      <c:pt idx="2428">
                        <c:v>2467.380708</c:v>
                      </c:pt>
                      <c:pt idx="2429">
                        <c:v>2468.389296</c:v>
                      </c:pt>
                      <c:pt idx="2430">
                        <c:v>2469.405899</c:v>
                      </c:pt>
                      <c:pt idx="2431">
                        <c:v>2470.412776</c:v>
                      </c:pt>
                      <c:pt idx="2432">
                        <c:v>2471.428459</c:v>
                      </c:pt>
                      <c:pt idx="2433">
                        <c:v>2472.42896</c:v>
                      </c:pt>
                      <c:pt idx="2434">
                        <c:v>2473.433376</c:v>
                      </c:pt>
                      <c:pt idx="2435">
                        <c:v>2474.460078</c:v>
                      </c:pt>
                      <c:pt idx="2436">
                        <c:v>2475.462059</c:v>
                      </c:pt>
                      <c:pt idx="2437">
                        <c:v>2476.486495</c:v>
                      </c:pt>
                      <c:pt idx="2438">
                        <c:v>2477.489915</c:v>
                      </c:pt>
                      <c:pt idx="2439">
                        <c:v>2478.504088</c:v>
                      </c:pt>
                      <c:pt idx="2440">
                        <c:v>2479.50632</c:v>
                      </c:pt>
                      <c:pt idx="2441">
                        <c:v>2480.506037</c:v>
                      </c:pt>
                      <c:pt idx="2442">
                        <c:v>2481.519595</c:v>
                      </c:pt>
                      <c:pt idx="2443">
                        <c:v>2482.514631</c:v>
                      </c:pt>
                      <c:pt idx="2444">
                        <c:v>2483.52351</c:v>
                      </c:pt>
                      <c:pt idx="2445">
                        <c:v>2484.536555</c:v>
                      </c:pt>
                      <c:pt idx="2446">
                        <c:v>2485.529736</c:v>
                      </c:pt>
                      <c:pt idx="2447">
                        <c:v>2486.540149</c:v>
                      </c:pt>
                      <c:pt idx="2448">
                        <c:v>2487.556159</c:v>
                      </c:pt>
                      <c:pt idx="2449">
                        <c:v>2488.561362</c:v>
                      </c:pt>
                      <c:pt idx="2450">
                        <c:v>2489.575893</c:v>
                      </c:pt>
                      <c:pt idx="2451">
                        <c:v>2490.583658</c:v>
                      </c:pt>
                      <c:pt idx="2452">
                        <c:v>2491.593859</c:v>
                      </c:pt>
                      <c:pt idx="2453">
                        <c:v>2492.602317</c:v>
                      </c:pt>
                      <c:pt idx="2454">
                        <c:v>2493.625582</c:v>
                      </c:pt>
                      <c:pt idx="2455">
                        <c:v>2494.633014</c:v>
                      </c:pt>
                      <c:pt idx="2456">
                        <c:v>2495.638513</c:v>
                      </c:pt>
                      <c:pt idx="2457">
                        <c:v>2496.641813</c:v>
                      </c:pt>
                      <c:pt idx="2458">
                        <c:v>2497.644293</c:v>
                      </c:pt>
                      <c:pt idx="2459">
                        <c:v>2498.645015</c:v>
                      </c:pt>
                      <c:pt idx="2460">
                        <c:v>2499.649053</c:v>
                      </c:pt>
                      <c:pt idx="2461">
                        <c:v>2500.640735</c:v>
                      </c:pt>
                      <c:pt idx="2462">
                        <c:v>2501.648055</c:v>
                      </c:pt>
                      <c:pt idx="2463">
                        <c:v>2502.655741</c:v>
                      </c:pt>
                      <c:pt idx="2464">
                        <c:v>2503.649706</c:v>
                      </c:pt>
                      <c:pt idx="2465">
                        <c:v>2504.678455</c:v>
                      </c:pt>
                      <c:pt idx="2466">
                        <c:v>2505.673976</c:v>
                      </c:pt>
                      <c:pt idx="2467">
                        <c:v>2506.692584</c:v>
                      </c:pt>
                      <c:pt idx="2468">
                        <c:v>2507.696874</c:v>
                      </c:pt>
                      <c:pt idx="2469">
                        <c:v>2508.71537</c:v>
                      </c:pt>
                      <c:pt idx="2470">
                        <c:v>2509.731862</c:v>
                      </c:pt>
                      <c:pt idx="2471">
                        <c:v>2510.750146</c:v>
                      </c:pt>
                      <c:pt idx="2472">
                        <c:v>2511.770381</c:v>
                      </c:pt>
                      <c:pt idx="2473">
                        <c:v>2512.777885</c:v>
                      </c:pt>
                      <c:pt idx="2474">
                        <c:v>2513.7914</c:v>
                      </c:pt>
                      <c:pt idx="2475">
                        <c:v>2514.819606</c:v>
                      </c:pt>
                      <c:pt idx="2476">
                        <c:v>2515.815998</c:v>
                      </c:pt>
                      <c:pt idx="2477">
                        <c:v>2516.832988</c:v>
                      </c:pt>
                      <c:pt idx="2478">
                        <c:v>2517.829232</c:v>
                      </c:pt>
                      <c:pt idx="2479">
                        <c:v>2518.83818</c:v>
                      </c:pt>
                      <c:pt idx="2480">
                        <c:v>2519.854008</c:v>
                      </c:pt>
                      <c:pt idx="2481">
                        <c:v>2520.868954</c:v>
                      </c:pt>
                      <c:pt idx="2482">
                        <c:v>2521.884557</c:v>
                      </c:pt>
                      <c:pt idx="2483">
                        <c:v>2522.901789</c:v>
                      </c:pt>
                      <c:pt idx="2484">
                        <c:v>2523.920899</c:v>
                      </c:pt>
                      <c:pt idx="2485">
                        <c:v>2524.943154</c:v>
                      </c:pt>
                      <c:pt idx="2486">
                        <c:v>2525.954452</c:v>
                      </c:pt>
                      <c:pt idx="2487">
                        <c:v>2526.961199</c:v>
                      </c:pt>
                      <c:pt idx="2488">
                        <c:v>2527.985334</c:v>
                      </c:pt>
                      <c:pt idx="2489">
                        <c:v>2528.99492</c:v>
                      </c:pt>
                      <c:pt idx="2490">
                        <c:v>2530.010302</c:v>
                      </c:pt>
                      <c:pt idx="2491">
                        <c:v>2530.998602</c:v>
                      </c:pt>
                      <c:pt idx="2492">
                        <c:v>2532.03223</c:v>
                      </c:pt>
                      <c:pt idx="2493">
                        <c:v>2533.041442</c:v>
                      </c:pt>
                      <c:pt idx="2494">
                        <c:v>2534.057944</c:v>
                      </c:pt>
                      <c:pt idx="2495">
                        <c:v>2535.090447</c:v>
                      </c:pt>
                      <c:pt idx="2496">
                        <c:v>2536.012695</c:v>
                      </c:pt>
                      <c:pt idx="2497">
                        <c:v>2537.015549</c:v>
                      </c:pt>
                      <c:pt idx="2498">
                        <c:v>2538.025468</c:v>
                      </c:pt>
                      <c:pt idx="2499">
                        <c:v>2539.034318</c:v>
                      </c:pt>
                      <c:pt idx="2500">
                        <c:v>2540.050097</c:v>
                      </c:pt>
                      <c:pt idx="2501">
                        <c:v>2541.064674</c:v>
                      </c:pt>
                      <c:pt idx="2502">
                        <c:v>2542.074575</c:v>
                      </c:pt>
                      <c:pt idx="2503">
                        <c:v>2543.088105</c:v>
                      </c:pt>
                      <c:pt idx="2504">
                        <c:v>2544.09624</c:v>
                      </c:pt>
                      <c:pt idx="2505">
                        <c:v>2545.109132</c:v>
                      </c:pt>
                      <c:pt idx="2506">
                        <c:v>2546.125605</c:v>
                      </c:pt>
                      <c:pt idx="2507">
                        <c:v>2547.125857</c:v>
                      </c:pt>
                      <c:pt idx="2508">
                        <c:v>2548.128137</c:v>
                      </c:pt>
                      <c:pt idx="2509">
                        <c:v>2549.129669</c:v>
                      </c:pt>
                      <c:pt idx="2510">
                        <c:v>2550.119573</c:v>
                      </c:pt>
                      <c:pt idx="2511">
                        <c:v>2551.14172</c:v>
                      </c:pt>
                      <c:pt idx="2512">
                        <c:v>2552.146095</c:v>
                      </c:pt>
                      <c:pt idx="2513">
                        <c:v>2553.139409</c:v>
                      </c:pt>
                      <c:pt idx="2514">
                        <c:v>2554.134233</c:v>
                      </c:pt>
                      <c:pt idx="2515">
                        <c:v>2555.150142</c:v>
                      </c:pt>
                      <c:pt idx="2516">
                        <c:v>2556.164933</c:v>
                      </c:pt>
                      <c:pt idx="2517">
                        <c:v>2557.180929</c:v>
                      </c:pt>
                      <c:pt idx="2518">
                        <c:v>2558.196479</c:v>
                      </c:pt>
                      <c:pt idx="2519">
                        <c:v>2559.211577</c:v>
                      </c:pt>
                      <c:pt idx="2520">
                        <c:v>2560.223522</c:v>
                      </c:pt>
                      <c:pt idx="2521">
                        <c:v>2561.237402</c:v>
                      </c:pt>
                      <c:pt idx="2522">
                        <c:v>2562.253206</c:v>
                      </c:pt>
                      <c:pt idx="2523">
                        <c:v>2563.261882</c:v>
                      </c:pt>
                      <c:pt idx="2524">
                        <c:v>2564.277721</c:v>
                      </c:pt>
                      <c:pt idx="2525">
                        <c:v>2565.298159</c:v>
                      </c:pt>
                      <c:pt idx="2526">
                        <c:v>2566.296225</c:v>
                      </c:pt>
                      <c:pt idx="2527">
                        <c:v>2567.303963</c:v>
                      </c:pt>
                      <c:pt idx="2528">
                        <c:v>2568.303575</c:v>
                      </c:pt>
                      <c:pt idx="2529">
                        <c:v>2569.304737</c:v>
                      </c:pt>
                      <c:pt idx="2530">
                        <c:v>2570.293773</c:v>
                      </c:pt>
                      <c:pt idx="2531">
                        <c:v>2571.291095</c:v>
                      </c:pt>
                      <c:pt idx="2532">
                        <c:v>2572.305198</c:v>
                      </c:pt>
                      <c:pt idx="2533">
                        <c:v>2573.306315</c:v>
                      </c:pt>
                      <c:pt idx="2534">
                        <c:v>2574.334056</c:v>
                      </c:pt>
                      <c:pt idx="2535">
                        <c:v>2575.327466</c:v>
                      </c:pt>
                      <c:pt idx="2536">
                        <c:v>2576.340034</c:v>
                      </c:pt>
                      <c:pt idx="2537">
                        <c:v>2577.340734</c:v>
                      </c:pt>
                      <c:pt idx="2538">
                        <c:v>2578.351575</c:v>
                      </c:pt>
                      <c:pt idx="2539">
                        <c:v>2579.359305</c:v>
                      </c:pt>
                      <c:pt idx="2540">
                        <c:v>2580.375139</c:v>
                      </c:pt>
                      <c:pt idx="2541">
                        <c:v>2581.372515</c:v>
                      </c:pt>
                      <c:pt idx="2542">
                        <c:v>2582.384839</c:v>
                      </c:pt>
                      <c:pt idx="2543">
                        <c:v>2583.394616</c:v>
                      </c:pt>
                      <c:pt idx="2544">
                        <c:v>2584.39413</c:v>
                      </c:pt>
                      <c:pt idx="2545">
                        <c:v>2585.403716</c:v>
                      </c:pt>
                      <c:pt idx="2546">
                        <c:v>2586.428882</c:v>
                      </c:pt>
                      <c:pt idx="2547">
                        <c:v>2587.430839</c:v>
                      </c:pt>
                      <c:pt idx="2548">
                        <c:v>2588.444043</c:v>
                      </c:pt>
                      <c:pt idx="2549">
                        <c:v>2589.437431</c:v>
                      </c:pt>
                      <c:pt idx="2550">
                        <c:v>2590.433024</c:v>
                      </c:pt>
                      <c:pt idx="2551">
                        <c:v>2591.446947</c:v>
                      </c:pt>
                      <c:pt idx="2552">
                        <c:v>2592.461919</c:v>
                      </c:pt>
                      <c:pt idx="2553">
                        <c:v>2593.469384</c:v>
                      </c:pt>
                      <c:pt idx="2554">
                        <c:v>2594.489035</c:v>
                      </c:pt>
                      <c:pt idx="2555">
                        <c:v>2595.49761</c:v>
                      </c:pt>
                      <c:pt idx="2556">
                        <c:v>2596.521624</c:v>
                      </c:pt>
                      <c:pt idx="2557">
                        <c:v>2597.517611</c:v>
                      </c:pt>
                      <c:pt idx="2558">
                        <c:v>2598.537323</c:v>
                      </c:pt>
                      <c:pt idx="2559">
                        <c:v>2599.544949</c:v>
                      </c:pt>
                      <c:pt idx="2560">
                        <c:v>2600.56068</c:v>
                      </c:pt>
                      <c:pt idx="2561">
                        <c:v>2601.560352</c:v>
                      </c:pt>
                      <c:pt idx="2562">
                        <c:v>2602.579846</c:v>
                      </c:pt>
                      <c:pt idx="2563">
                        <c:v>2603.595923</c:v>
                      </c:pt>
                      <c:pt idx="2564">
                        <c:v>2604.606996</c:v>
                      </c:pt>
                      <c:pt idx="2565">
                        <c:v>2605.627781</c:v>
                      </c:pt>
                      <c:pt idx="2566">
                        <c:v>2606.64458</c:v>
                      </c:pt>
                      <c:pt idx="2567">
                        <c:v>2607.645878</c:v>
                      </c:pt>
                      <c:pt idx="2568">
                        <c:v>2608.655837</c:v>
                      </c:pt>
                      <c:pt idx="2569">
                        <c:v>2609.67478</c:v>
                      </c:pt>
                      <c:pt idx="2570">
                        <c:v>2610.670257</c:v>
                      </c:pt>
                      <c:pt idx="2571">
                        <c:v>2611.679166</c:v>
                      </c:pt>
                      <c:pt idx="2572">
                        <c:v>2612.681696</c:v>
                      </c:pt>
                      <c:pt idx="2573">
                        <c:v>2613.685543</c:v>
                      </c:pt>
                      <c:pt idx="2574">
                        <c:v>2614.698596</c:v>
                      </c:pt>
                      <c:pt idx="2575">
                        <c:v>2615.718229</c:v>
                      </c:pt>
                      <c:pt idx="2576">
                        <c:v>2616.732297</c:v>
                      </c:pt>
                      <c:pt idx="2577">
                        <c:v>2617.768056</c:v>
                      </c:pt>
                      <c:pt idx="2578">
                        <c:v>2618.786569</c:v>
                      </c:pt>
                      <c:pt idx="2579">
                        <c:v>2619.796036</c:v>
                      </c:pt>
                      <c:pt idx="2580">
                        <c:v>2620.80431</c:v>
                      </c:pt>
                      <c:pt idx="2581">
                        <c:v>2621.809093</c:v>
                      </c:pt>
                      <c:pt idx="2582">
                        <c:v>2622.828744</c:v>
                      </c:pt>
                      <c:pt idx="2583">
                        <c:v>2623.83029</c:v>
                      </c:pt>
                      <c:pt idx="2584">
                        <c:v>2624.848755</c:v>
                      </c:pt>
                      <c:pt idx="2585">
                        <c:v>2625.881933</c:v>
                      </c:pt>
                      <c:pt idx="2586">
                        <c:v>2626.899398</c:v>
                      </c:pt>
                      <c:pt idx="2587">
                        <c:v>2627.911404</c:v>
                      </c:pt>
                      <c:pt idx="2588">
                        <c:v>2628.938624</c:v>
                      </c:pt>
                      <c:pt idx="2589">
                        <c:v>2629.944562</c:v>
                      </c:pt>
                      <c:pt idx="2590">
                        <c:v>2630.841705</c:v>
                      </c:pt>
                      <c:pt idx="2591">
                        <c:v>2631.854983</c:v>
                      </c:pt>
                      <c:pt idx="2592">
                        <c:v>2632.86617</c:v>
                      </c:pt>
                      <c:pt idx="2593">
                        <c:v>2633.862363</c:v>
                      </c:pt>
                      <c:pt idx="2594">
                        <c:v>2634.867549</c:v>
                      </c:pt>
                      <c:pt idx="2595">
                        <c:v>2635.873961</c:v>
                      </c:pt>
                      <c:pt idx="2596">
                        <c:v>2636.890372</c:v>
                      </c:pt>
                      <c:pt idx="2597">
                        <c:v>2637.903128</c:v>
                      </c:pt>
                      <c:pt idx="2598">
                        <c:v>2638.909542</c:v>
                      </c:pt>
                      <c:pt idx="2599">
                        <c:v>2639.908702</c:v>
                      </c:pt>
                      <c:pt idx="2600">
                        <c:v>2640.920295</c:v>
                      </c:pt>
                      <c:pt idx="2601">
                        <c:v>2641.931169</c:v>
                      </c:pt>
                      <c:pt idx="2602">
                        <c:v>2642.940201</c:v>
                      </c:pt>
                      <c:pt idx="2603">
                        <c:v>2643.957601</c:v>
                      </c:pt>
                      <c:pt idx="2604">
                        <c:v>2644.969013</c:v>
                      </c:pt>
                      <c:pt idx="2605">
                        <c:v>2645.97371</c:v>
                      </c:pt>
                      <c:pt idx="2606">
                        <c:v>2646.986331</c:v>
                      </c:pt>
                      <c:pt idx="2607">
                        <c:v>2647.979933</c:v>
                      </c:pt>
                      <c:pt idx="2608">
                        <c:v>2648.994152</c:v>
                      </c:pt>
                      <c:pt idx="2609">
                        <c:v>2649.996852</c:v>
                      </c:pt>
                      <c:pt idx="2610">
                        <c:v>2651.006444</c:v>
                      </c:pt>
                      <c:pt idx="2611">
                        <c:v>2652.017982</c:v>
                      </c:pt>
                      <c:pt idx="2612">
                        <c:v>2653.013085</c:v>
                      </c:pt>
                      <c:pt idx="2613">
                        <c:v>2654.029085</c:v>
                      </c:pt>
                      <c:pt idx="2614">
                        <c:v>2655.043617</c:v>
                      </c:pt>
                      <c:pt idx="2615">
                        <c:v>2656.050944</c:v>
                      </c:pt>
                      <c:pt idx="2616">
                        <c:v>2657.057984</c:v>
                      </c:pt>
                      <c:pt idx="2617">
                        <c:v>2658.065877</c:v>
                      </c:pt>
                      <c:pt idx="2618">
                        <c:v>2659.073748</c:v>
                      </c:pt>
                      <c:pt idx="2619">
                        <c:v>2660.091271</c:v>
                      </c:pt>
                      <c:pt idx="2620">
                        <c:v>2661.097123</c:v>
                      </c:pt>
                      <c:pt idx="2621">
                        <c:v>2662.111599</c:v>
                      </c:pt>
                      <c:pt idx="2622">
                        <c:v>2663.112821</c:v>
                      </c:pt>
                      <c:pt idx="2623">
                        <c:v>2664.113258</c:v>
                      </c:pt>
                      <c:pt idx="2624">
                        <c:v>2665.118375</c:v>
                      </c:pt>
                      <c:pt idx="2625">
                        <c:v>2666.140433</c:v>
                      </c:pt>
                      <c:pt idx="2626">
                        <c:v>2667.156935</c:v>
                      </c:pt>
                      <c:pt idx="2627">
                        <c:v>2668.157024</c:v>
                      </c:pt>
                      <c:pt idx="2628">
                        <c:v>2669.176268</c:v>
                      </c:pt>
                      <c:pt idx="2629">
                        <c:v>2670.177238</c:v>
                      </c:pt>
                      <c:pt idx="2630">
                        <c:v>2671.191806</c:v>
                      </c:pt>
                      <c:pt idx="2631">
                        <c:v>2672.187705</c:v>
                      </c:pt>
                      <c:pt idx="2632">
                        <c:v>2673.208279</c:v>
                      </c:pt>
                      <c:pt idx="2633">
                        <c:v>2674.224419</c:v>
                      </c:pt>
                      <c:pt idx="2634">
                        <c:v>2675.21828</c:v>
                      </c:pt>
                      <c:pt idx="2635">
                        <c:v>2676.226959</c:v>
                      </c:pt>
                      <c:pt idx="2636">
                        <c:v>2677.222637</c:v>
                      </c:pt>
                      <c:pt idx="2637">
                        <c:v>2678.217407</c:v>
                      </c:pt>
                      <c:pt idx="2638">
                        <c:v>2679.21392</c:v>
                      </c:pt>
                      <c:pt idx="2639">
                        <c:v>2680.226958</c:v>
                      </c:pt>
                      <c:pt idx="2640">
                        <c:v>2681.225437</c:v>
                      </c:pt>
                      <c:pt idx="2641">
                        <c:v>2682.23469</c:v>
                      </c:pt>
                      <c:pt idx="2642">
                        <c:v>2683.246364</c:v>
                      </c:pt>
                      <c:pt idx="2643">
                        <c:v>2684.261086</c:v>
                      </c:pt>
                      <c:pt idx="2644">
                        <c:v>2685.2862</c:v>
                      </c:pt>
                      <c:pt idx="2645">
                        <c:v>2686.293677</c:v>
                      </c:pt>
                      <c:pt idx="2646">
                        <c:v>2687.294051</c:v>
                      </c:pt>
                      <c:pt idx="2647">
                        <c:v>2688.305485</c:v>
                      </c:pt>
                      <c:pt idx="2648">
                        <c:v>2689.291723</c:v>
                      </c:pt>
                      <c:pt idx="2649">
                        <c:v>2690.297953</c:v>
                      </c:pt>
                      <c:pt idx="2650">
                        <c:v>2691.311599</c:v>
                      </c:pt>
                      <c:pt idx="2651">
                        <c:v>2692.322508</c:v>
                      </c:pt>
                      <c:pt idx="2652">
                        <c:v>2693.345534</c:v>
                      </c:pt>
                      <c:pt idx="2653">
                        <c:v>2694.348812</c:v>
                      </c:pt>
                      <c:pt idx="2654">
                        <c:v>2695.375839</c:v>
                      </c:pt>
                      <c:pt idx="2655">
                        <c:v>2696.378459</c:v>
                      </c:pt>
                      <c:pt idx="2656">
                        <c:v>2697.416105</c:v>
                      </c:pt>
                      <c:pt idx="2657">
                        <c:v>2698.424959</c:v>
                      </c:pt>
                      <c:pt idx="2658">
                        <c:v>2699.443376</c:v>
                      </c:pt>
                      <c:pt idx="2659">
                        <c:v>2700.466195</c:v>
                      </c:pt>
                      <c:pt idx="2660">
                        <c:v>2701.489883</c:v>
                      </c:pt>
                      <c:pt idx="2661">
                        <c:v>2702.486413</c:v>
                      </c:pt>
                      <c:pt idx="2662">
                        <c:v>2703.38634</c:v>
                      </c:pt>
                      <c:pt idx="2663">
                        <c:v>2704.395443</c:v>
                      </c:pt>
                      <c:pt idx="2664">
                        <c:v>2705.388634</c:v>
                      </c:pt>
                      <c:pt idx="2665">
                        <c:v>2706.390051</c:v>
                      </c:pt>
                      <c:pt idx="2666">
                        <c:v>2707.403528</c:v>
                      </c:pt>
                      <c:pt idx="2667">
                        <c:v>2708.4118</c:v>
                      </c:pt>
                      <c:pt idx="2668">
                        <c:v>2709.405085</c:v>
                      </c:pt>
                      <c:pt idx="2669">
                        <c:v>2710.405307</c:v>
                      </c:pt>
                      <c:pt idx="2670">
                        <c:v>2711.419062</c:v>
                      </c:pt>
                      <c:pt idx="2671">
                        <c:v>2712.423668</c:v>
                      </c:pt>
                      <c:pt idx="2672">
                        <c:v>2713.43713</c:v>
                      </c:pt>
                      <c:pt idx="2673">
                        <c:v>2714.437777</c:v>
                      </c:pt>
                      <c:pt idx="2674">
                        <c:v>2715.437938</c:v>
                      </c:pt>
                      <c:pt idx="2675">
                        <c:v>2716.435223</c:v>
                      </c:pt>
                      <c:pt idx="2676">
                        <c:v>2717.445959</c:v>
                      </c:pt>
                      <c:pt idx="2677">
                        <c:v>2718.436389</c:v>
                      </c:pt>
                      <c:pt idx="2678">
                        <c:v>2719.437667</c:v>
                      </c:pt>
                      <c:pt idx="2679">
                        <c:v>2720.452845</c:v>
                      </c:pt>
                      <c:pt idx="2680">
                        <c:v>2721.462259</c:v>
                      </c:pt>
                      <c:pt idx="2681">
                        <c:v>2722.480401</c:v>
                      </c:pt>
                      <c:pt idx="2682">
                        <c:v>2723.488505</c:v>
                      </c:pt>
                      <c:pt idx="2683">
                        <c:v>2724.493271</c:v>
                      </c:pt>
                      <c:pt idx="2684">
                        <c:v>2725.503597</c:v>
                      </c:pt>
                      <c:pt idx="2685">
                        <c:v>2726.502327</c:v>
                      </c:pt>
                      <c:pt idx="2686">
                        <c:v>2727.508182</c:v>
                      </c:pt>
                      <c:pt idx="2687">
                        <c:v>2728.499833</c:v>
                      </c:pt>
                      <c:pt idx="2688">
                        <c:v>2729.496829</c:v>
                      </c:pt>
                      <c:pt idx="2689">
                        <c:v>2730.499368</c:v>
                      </c:pt>
                      <c:pt idx="2690">
                        <c:v>2731.501405</c:v>
                      </c:pt>
                      <c:pt idx="2691">
                        <c:v>2732.501252</c:v>
                      </c:pt>
                      <c:pt idx="2692">
                        <c:v>2733.515727</c:v>
                      </c:pt>
                      <c:pt idx="2693">
                        <c:v>2734.536411</c:v>
                      </c:pt>
                      <c:pt idx="2694">
                        <c:v>2735.537965</c:v>
                      </c:pt>
                      <c:pt idx="2695">
                        <c:v>2736.542591</c:v>
                      </c:pt>
                      <c:pt idx="2696">
                        <c:v>2737.551082</c:v>
                      </c:pt>
                      <c:pt idx="2697">
                        <c:v>2738.565675</c:v>
                      </c:pt>
                      <c:pt idx="2698">
                        <c:v>2739.567365</c:v>
                      </c:pt>
                      <c:pt idx="2699">
                        <c:v>2740.566164</c:v>
                      </c:pt>
                      <c:pt idx="2700">
                        <c:v>2741.560857</c:v>
                      </c:pt>
                      <c:pt idx="2701">
                        <c:v>2742.571358</c:v>
                      </c:pt>
                      <c:pt idx="2702">
                        <c:v>2743.582453</c:v>
                      </c:pt>
                      <c:pt idx="2703">
                        <c:v>2744.586317</c:v>
                      </c:pt>
                      <c:pt idx="2704">
                        <c:v>2745.601325</c:v>
                      </c:pt>
                      <c:pt idx="2705">
                        <c:v>2746.602433</c:v>
                      </c:pt>
                      <c:pt idx="2706">
                        <c:v>2747.618629</c:v>
                      </c:pt>
                      <c:pt idx="2707">
                        <c:v>2748.642842</c:v>
                      </c:pt>
                      <c:pt idx="2708">
                        <c:v>2749.64364</c:v>
                      </c:pt>
                      <c:pt idx="2709">
                        <c:v>2750.646944</c:v>
                      </c:pt>
                      <c:pt idx="2710">
                        <c:v>2751.637812</c:v>
                      </c:pt>
                      <c:pt idx="2711">
                        <c:v>2752.637163</c:v>
                      </c:pt>
                      <c:pt idx="2712">
                        <c:v>2753.644261</c:v>
                      </c:pt>
                      <c:pt idx="2713">
                        <c:v>2754.637183</c:v>
                      </c:pt>
                      <c:pt idx="2714">
                        <c:v>2755.637273</c:v>
                      </c:pt>
                      <c:pt idx="2715">
                        <c:v>2756.661246</c:v>
                      </c:pt>
                      <c:pt idx="2716">
                        <c:v>2757.653834</c:v>
                      </c:pt>
                      <c:pt idx="2717">
                        <c:v>2758.655715</c:v>
                      </c:pt>
                      <c:pt idx="2718">
                        <c:v>2759.673993</c:v>
                      </c:pt>
                      <c:pt idx="2719">
                        <c:v>2760.679834</c:v>
                      </c:pt>
                      <c:pt idx="2720">
                        <c:v>2761.694825</c:v>
                      </c:pt>
                      <c:pt idx="2721">
                        <c:v>2762.68092</c:v>
                      </c:pt>
                      <c:pt idx="2722">
                        <c:v>2763.706798</c:v>
                      </c:pt>
                      <c:pt idx="2723">
                        <c:v>2764.725114</c:v>
                      </c:pt>
                      <c:pt idx="2724">
                        <c:v>2765.7377</c:v>
                      </c:pt>
                      <c:pt idx="2725">
                        <c:v>2766.732512</c:v>
                      </c:pt>
                      <c:pt idx="2726">
                        <c:v>2767.744674</c:v>
                      </c:pt>
                      <c:pt idx="2727">
                        <c:v>2768.762977</c:v>
                      </c:pt>
                      <c:pt idx="2728">
                        <c:v>2769.779224</c:v>
                      </c:pt>
                      <c:pt idx="2729">
                        <c:v>2770.801153</c:v>
                      </c:pt>
                      <c:pt idx="2730">
                        <c:v>2771.792128</c:v>
                      </c:pt>
                      <c:pt idx="2731">
                        <c:v>2772.791617</c:v>
                      </c:pt>
                      <c:pt idx="2732">
                        <c:v>2773.818742</c:v>
                      </c:pt>
                      <c:pt idx="2733">
                        <c:v>2774.809486</c:v>
                      </c:pt>
                      <c:pt idx="2734">
                        <c:v>2775.809358</c:v>
                      </c:pt>
                      <c:pt idx="2735">
                        <c:v>2776.813789</c:v>
                      </c:pt>
                      <c:pt idx="2736">
                        <c:v>2777.827742</c:v>
                      </c:pt>
                      <c:pt idx="2737">
                        <c:v>2778.83094</c:v>
                      </c:pt>
                      <c:pt idx="2738">
                        <c:v>2779.863564</c:v>
                      </c:pt>
                      <c:pt idx="2739">
                        <c:v>2780.863697</c:v>
                      </c:pt>
                      <c:pt idx="2740">
                        <c:v>2781.86262</c:v>
                      </c:pt>
                      <c:pt idx="2741">
                        <c:v>2782.863467</c:v>
                      </c:pt>
                      <c:pt idx="2742">
                        <c:v>2783.879992</c:v>
                      </c:pt>
                      <c:pt idx="2743">
                        <c:v>2784.895188</c:v>
                      </c:pt>
                      <c:pt idx="2744">
                        <c:v>2785.908166</c:v>
                      </c:pt>
                      <c:pt idx="2745">
                        <c:v>2786.908967</c:v>
                      </c:pt>
                      <c:pt idx="2746">
                        <c:v>2787.923939</c:v>
                      </c:pt>
                      <c:pt idx="2747">
                        <c:v>2788.925316</c:v>
                      </c:pt>
                      <c:pt idx="2748">
                        <c:v>2789.929729</c:v>
                      </c:pt>
                      <c:pt idx="2749">
                        <c:v>2790.943353</c:v>
                      </c:pt>
                      <c:pt idx="2750">
                        <c:v>2791.942177</c:v>
                      </c:pt>
                      <c:pt idx="2751">
                        <c:v>2792.960887</c:v>
                      </c:pt>
                      <c:pt idx="2752">
                        <c:v>2793.977293</c:v>
                      </c:pt>
                      <c:pt idx="2753">
                        <c:v>2794.973403</c:v>
                      </c:pt>
                      <c:pt idx="2754">
                        <c:v>2795.994987</c:v>
                      </c:pt>
                      <c:pt idx="2755">
                        <c:v>2797.005772</c:v>
                      </c:pt>
                      <c:pt idx="2756">
                        <c:v>2798.039108</c:v>
                      </c:pt>
                      <c:pt idx="2757">
                        <c:v>2799.065035</c:v>
                      </c:pt>
                      <c:pt idx="2758">
                        <c:v>2800.094774</c:v>
                      </c:pt>
                      <c:pt idx="2759">
                        <c:v>2801.092826</c:v>
                      </c:pt>
                      <c:pt idx="2760">
                        <c:v>2802.015272</c:v>
                      </c:pt>
                      <c:pt idx="2761">
                        <c:v>2803.025134</c:v>
                      </c:pt>
                      <c:pt idx="2762">
                        <c:v>2804.035918</c:v>
                      </c:pt>
                      <c:pt idx="2763">
                        <c:v>2805.035127</c:v>
                      </c:pt>
                      <c:pt idx="2764">
                        <c:v>2806.045741</c:v>
                      </c:pt>
                      <c:pt idx="2765">
                        <c:v>2807.04727</c:v>
                      </c:pt>
                      <c:pt idx="2766">
                        <c:v>2808.055486</c:v>
                      </c:pt>
                      <c:pt idx="2767">
                        <c:v>2809.06275</c:v>
                      </c:pt>
                      <c:pt idx="2768">
                        <c:v>2810.060995</c:v>
                      </c:pt>
                      <c:pt idx="2769">
                        <c:v>2811.068705</c:v>
                      </c:pt>
                      <c:pt idx="2770">
                        <c:v>2812.057428</c:v>
                      </c:pt>
                      <c:pt idx="2771">
                        <c:v>2813.06809</c:v>
                      </c:pt>
                      <c:pt idx="2772">
                        <c:v>2814.073139</c:v>
                      </c:pt>
                      <c:pt idx="2773">
                        <c:v>2815.087045</c:v>
                      </c:pt>
                      <c:pt idx="2774">
                        <c:v>2816.09578</c:v>
                      </c:pt>
                      <c:pt idx="2775">
                        <c:v>2817.097541</c:v>
                      </c:pt>
                      <c:pt idx="2776">
                        <c:v>2818.097803</c:v>
                      </c:pt>
                      <c:pt idx="2777">
                        <c:v>2819.100169</c:v>
                      </c:pt>
                      <c:pt idx="2778">
                        <c:v>2820.094678</c:v>
                      </c:pt>
                      <c:pt idx="2779">
                        <c:v>2821.102558</c:v>
                      </c:pt>
                      <c:pt idx="2780">
                        <c:v>2822.109799</c:v>
                      </c:pt>
                      <c:pt idx="2781">
                        <c:v>2823.117361</c:v>
                      </c:pt>
                      <c:pt idx="2782">
                        <c:v>2824.126017</c:v>
                      </c:pt>
                      <c:pt idx="2783">
                        <c:v>2825.147821</c:v>
                      </c:pt>
                      <c:pt idx="2784">
                        <c:v>2826.150654</c:v>
                      </c:pt>
                      <c:pt idx="2785">
                        <c:v>2827.176777</c:v>
                      </c:pt>
                      <c:pt idx="2786">
                        <c:v>2828.193034</c:v>
                      </c:pt>
                      <c:pt idx="2787">
                        <c:v>2829.198293</c:v>
                      </c:pt>
                      <c:pt idx="2788">
                        <c:v>2830.222314</c:v>
                      </c:pt>
                      <c:pt idx="2789">
                        <c:v>2831.232191</c:v>
                      </c:pt>
                      <c:pt idx="2790">
                        <c:v>2832.257168</c:v>
                      </c:pt>
                      <c:pt idx="2791">
                        <c:v>2833.260312</c:v>
                      </c:pt>
                      <c:pt idx="2792">
                        <c:v>2834.268897</c:v>
                      </c:pt>
                      <c:pt idx="2793">
                        <c:v>2835.278022</c:v>
                      </c:pt>
                      <c:pt idx="2794">
                        <c:v>2836.289951</c:v>
                      </c:pt>
                      <c:pt idx="2795">
                        <c:v>2837.306564</c:v>
                      </c:pt>
                      <c:pt idx="2796">
                        <c:v>2838.322601</c:v>
                      </c:pt>
                      <c:pt idx="2797">
                        <c:v>2839.328075</c:v>
                      </c:pt>
                      <c:pt idx="2798">
                        <c:v>2840.329467</c:v>
                      </c:pt>
                      <c:pt idx="2799">
                        <c:v>2841.345244</c:v>
                      </c:pt>
                      <c:pt idx="2800">
                        <c:v>2842.351634</c:v>
                      </c:pt>
                      <c:pt idx="2801">
                        <c:v>2843.3417</c:v>
                      </c:pt>
                      <c:pt idx="2802">
                        <c:v>2844.34785</c:v>
                      </c:pt>
                      <c:pt idx="2803">
                        <c:v>2845.36348</c:v>
                      </c:pt>
                      <c:pt idx="2804">
                        <c:v>2846.38056</c:v>
                      </c:pt>
                      <c:pt idx="2805">
                        <c:v>2847.381566</c:v>
                      </c:pt>
                      <c:pt idx="2806">
                        <c:v>2848.383121</c:v>
                      </c:pt>
                      <c:pt idx="2807">
                        <c:v>2849.396373</c:v>
                      </c:pt>
                      <c:pt idx="2808">
                        <c:v>2850.387934</c:v>
                      </c:pt>
                      <c:pt idx="2809">
                        <c:v>2851.399516</c:v>
                      </c:pt>
                      <c:pt idx="2810">
                        <c:v>2852.412402</c:v>
                      </c:pt>
                      <c:pt idx="2811">
                        <c:v>2853.413425</c:v>
                      </c:pt>
                      <c:pt idx="2812">
                        <c:v>2854.399854</c:v>
                      </c:pt>
                      <c:pt idx="2813">
                        <c:v>2855.402319</c:v>
                      </c:pt>
                      <c:pt idx="2814">
                        <c:v>2856.416466</c:v>
                      </c:pt>
                      <c:pt idx="2815">
                        <c:v>2857.433156</c:v>
                      </c:pt>
                      <c:pt idx="2816">
                        <c:v>2858.433682</c:v>
                      </c:pt>
                      <c:pt idx="2817">
                        <c:v>2859.453767</c:v>
                      </c:pt>
                      <c:pt idx="2818">
                        <c:v>2860.459055</c:v>
                      </c:pt>
                      <c:pt idx="2819">
                        <c:v>2861.465062</c:v>
                      </c:pt>
                      <c:pt idx="2820">
                        <c:v>2862.473952</c:v>
                      </c:pt>
                      <c:pt idx="2821">
                        <c:v>2863.476502</c:v>
                      </c:pt>
                      <c:pt idx="2822">
                        <c:v>2864.494237</c:v>
                      </c:pt>
                      <c:pt idx="2823">
                        <c:v>2865.494582</c:v>
                      </c:pt>
                      <c:pt idx="2824">
                        <c:v>2866.523219</c:v>
                      </c:pt>
                      <c:pt idx="2825">
                        <c:v>2867.522836</c:v>
                      </c:pt>
                      <c:pt idx="2826">
                        <c:v>2868.514185</c:v>
                      </c:pt>
                      <c:pt idx="2827">
                        <c:v>2869.54447</c:v>
                      </c:pt>
                      <c:pt idx="2828">
                        <c:v>2870.541487</c:v>
                      </c:pt>
                      <c:pt idx="2829">
                        <c:v>2871.57513</c:v>
                      </c:pt>
                      <c:pt idx="2830">
                        <c:v>2872.573142</c:v>
                      </c:pt>
                      <c:pt idx="2831">
                        <c:v>2873.596302</c:v>
                      </c:pt>
                      <c:pt idx="2832">
                        <c:v>2874.626299</c:v>
                      </c:pt>
                      <c:pt idx="2833">
                        <c:v>2875.640702</c:v>
                      </c:pt>
                      <c:pt idx="2834">
                        <c:v>2876.650733</c:v>
                      </c:pt>
                      <c:pt idx="2835">
                        <c:v>2877.655623</c:v>
                      </c:pt>
                      <c:pt idx="2836">
                        <c:v>2878.673432</c:v>
                      </c:pt>
                      <c:pt idx="2837">
                        <c:v>2879.678203</c:v>
                      </c:pt>
                      <c:pt idx="2838">
                        <c:v>2880.688484</c:v>
                      </c:pt>
                      <c:pt idx="2839">
                        <c:v>2881.595587</c:v>
                      </c:pt>
                      <c:pt idx="2840">
                        <c:v>2882.586654</c:v>
                      </c:pt>
                      <c:pt idx="2841">
                        <c:v>2883.590579</c:v>
                      </c:pt>
                      <c:pt idx="2842">
                        <c:v>2884.599614</c:v>
                      </c:pt>
                      <c:pt idx="2843">
                        <c:v>2885.600345</c:v>
                      </c:pt>
                      <c:pt idx="2844">
                        <c:v>2886.614182</c:v>
                      </c:pt>
                      <c:pt idx="2845">
                        <c:v>2887.618342</c:v>
                      </c:pt>
                      <c:pt idx="2846">
                        <c:v>2888.630408</c:v>
                      </c:pt>
                      <c:pt idx="2847">
                        <c:v>2889.633768</c:v>
                      </c:pt>
                      <c:pt idx="2848">
                        <c:v>2890.642395</c:v>
                      </c:pt>
                      <c:pt idx="2849">
                        <c:v>2891.634309</c:v>
                      </c:pt>
                      <c:pt idx="2850">
                        <c:v>2892.644563</c:v>
                      </c:pt>
                      <c:pt idx="2851">
                        <c:v>2893.638652</c:v>
                      </c:pt>
                      <c:pt idx="2852">
                        <c:v>2894.642077</c:v>
                      </c:pt>
                      <c:pt idx="2853">
                        <c:v>2895.647362</c:v>
                      </c:pt>
                      <c:pt idx="2854">
                        <c:v>2896.648652</c:v>
                      </c:pt>
                      <c:pt idx="2855">
                        <c:v>2897.644944</c:v>
                      </c:pt>
                      <c:pt idx="2856">
                        <c:v>2898.648912</c:v>
                      </c:pt>
                      <c:pt idx="2857">
                        <c:v>2899.647437</c:v>
                      </c:pt>
                      <c:pt idx="2858">
                        <c:v>2900.647551</c:v>
                      </c:pt>
                      <c:pt idx="2859">
                        <c:v>2901.646679</c:v>
                      </c:pt>
                      <c:pt idx="2860">
                        <c:v>2902.660392</c:v>
                      </c:pt>
                      <c:pt idx="2861">
                        <c:v>2903.659148</c:v>
                      </c:pt>
                      <c:pt idx="2862">
                        <c:v>2904.656097</c:v>
                      </c:pt>
                      <c:pt idx="2863">
                        <c:v>2905.671505</c:v>
                      </c:pt>
                      <c:pt idx="2864">
                        <c:v>2906.673001</c:v>
                      </c:pt>
                      <c:pt idx="2865">
                        <c:v>2907.678451</c:v>
                      </c:pt>
                      <c:pt idx="2866">
                        <c:v>2908.675063</c:v>
                      </c:pt>
                      <c:pt idx="2867">
                        <c:v>2909.672943</c:v>
                      </c:pt>
                      <c:pt idx="2868">
                        <c:v>2910.679143</c:v>
                      </c:pt>
                      <c:pt idx="2869">
                        <c:v>2911.68326</c:v>
                      </c:pt>
                      <c:pt idx="2870">
                        <c:v>2912.695828</c:v>
                      </c:pt>
                      <c:pt idx="2871">
                        <c:v>2913.681537</c:v>
                      </c:pt>
                      <c:pt idx="2872">
                        <c:v>2914.683953</c:v>
                      </c:pt>
                      <c:pt idx="2873">
                        <c:v>2915.69499</c:v>
                      </c:pt>
                      <c:pt idx="2874">
                        <c:v>2916.688407</c:v>
                      </c:pt>
                      <c:pt idx="2875">
                        <c:v>2917.709456</c:v>
                      </c:pt>
                      <c:pt idx="2876">
                        <c:v>2918.725353</c:v>
                      </c:pt>
                      <c:pt idx="2877">
                        <c:v>2919.758347</c:v>
                      </c:pt>
                      <c:pt idx="2878">
                        <c:v>2920.754941</c:v>
                      </c:pt>
                      <c:pt idx="2879">
                        <c:v>2921.78431</c:v>
                      </c:pt>
                      <c:pt idx="2880">
                        <c:v>2922.807352</c:v>
                      </c:pt>
                      <c:pt idx="2881">
                        <c:v>2923.803517</c:v>
                      </c:pt>
                      <c:pt idx="2882">
                        <c:v>2924.803411</c:v>
                      </c:pt>
                      <c:pt idx="2883">
                        <c:v>2925.836742</c:v>
                      </c:pt>
                      <c:pt idx="2884">
                        <c:v>2926.840845</c:v>
                      </c:pt>
                      <c:pt idx="2885">
                        <c:v>2927.856062</c:v>
                      </c:pt>
                      <c:pt idx="2886">
                        <c:v>2928.886857</c:v>
                      </c:pt>
                      <c:pt idx="2887">
                        <c:v>2929.891569</c:v>
                      </c:pt>
                      <c:pt idx="2888">
                        <c:v>2930.899314</c:v>
                      </c:pt>
                      <c:pt idx="2889">
                        <c:v>2931.91395</c:v>
                      </c:pt>
                      <c:pt idx="2890">
                        <c:v>2932.935151</c:v>
                      </c:pt>
                      <c:pt idx="2891">
                        <c:v>2933.956322</c:v>
                      </c:pt>
                      <c:pt idx="2892">
                        <c:v>2934.970172</c:v>
                      </c:pt>
                      <c:pt idx="2893">
                        <c:v>2935.974339</c:v>
                      </c:pt>
                      <c:pt idx="2894">
                        <c:v>2936.988274</c:v>
                      </c:pt>
                      <c:pt idx="2895">
                        <c:v>2938.006452</c:v>
                      </c:pt>
                      <c:pt idx="2896">
                        <c:v>2939.032402</c:v>
                      </c:pt>
                      <c:pt idx="2897">
                        <c:v>2940.038415</c:v>
                      </c:pt>
                      <c:pt idx="2898">
                        <c:v>2941.05806</c:v>
                      </c:pt>
                      <c:pt idx="2899">
                        <c:v>2941.963548</c:v>
                      </c:pt>
                      <c:pt idx="2900">
                        <c:v>2942.984606</c:v>
                      </c:pt>
                      <c:pt idx="2901">
                        <c:v>2943.994902</c:v>
                      </c:pt>
                      <c:pt idx="2902">
                        <c:v>2945.010818</c:v>
                      </c:pt>
                      <c:pt idx="2903">
                        <c:v>2946.019096</c:v>
                      </c:pt>
                      <c:pt idx="2904">
                        <c:v>2947.029845</c:v>
                      </c:pt>
                      <c:pt idx="2905">
                        <c:v>2948.030196</c:v>
                      </c:pt>
                      <c:pt idx="2906">
                        <c:v>2949.036672</c:v>
                      </c:pt>
                      <c:pt idx="2907">
                        <c:v>2950.049849</c:v>
                      </c:pt>
                      <c:pt idx="2908">
                        <c:v>2951.043075</c:v>
                      </c:pt>
                      <c:pt idx="2909">
                        <c:v>2952.063526</c:v>
                      </c:pt>
                      <c:pt idx="2910">
                        <c:v>2953.070022</c:v>
                      </c:pt>
                      <c:pt idx="2911">
                        <c:v>2954.071682</c:v>
                      </c:pt>
                      <c:pt idx="2912">
                        <c:v>2955.076413</c:v>
                      </c:pt>
                      <c:pt idx="2913">
                        <c:v>2956.082678</c:v>
                      </c:pt>
                      <c:pt idx="2914">
                        <c:v>2957.08168</c:v>
                      </c:pt>
                      <c:pt idx="2915">
                        <c:v>2958.099982</c:v>
                      </c:pt>
                      <c:pt idx="2916">
                        <c:v>2959.107957</c:v>
                      </c:pt>
                      <c:pt idx="2917">
                        <c:v>2960.108736</c:v>
                      </c:pt>
                      <c:pt idx="2918">
                        <c:v>2961.120105</c:v>
                      </c:pt>
                      <c:pt idx="2919">
                        <c:v>2962.122568</c:v>
                      </c:pt>
                      <c:pt idx="2920">
                        <c:v>2963.128262</c:v>
                      </c:pt>
                      <c:pt idx="2921">
                        <c:v>2964.129066</c:v>
                      </c:pt>
                      <c:pt idx="2922">
                        <c:v>2965.12492</c:v>
                      </c:pt>
                      <c:pt idx="2923">
                        <c:v>2966.123789</c:v>
                      </c:pt>
                      <c:pt idx="2924">
                        <c:v>2967.13842</c:v>
                      </c:pt>
                      <c:pt idx="2925">
                        <c:v>2968.146185</c:v>
                      </c:pt>
                      <c:pt idx="2926">
                        <c:v>2969.152692</c:v>
                      </c:pt>
                      <c:pt idx="2927">
                        <c:v>2970.175056</c:v>
                      </c:pt>
                      <c:pt idx="2928">
                        <c:v>2971.19123</c:v>
                      </c:pt>
                      <c:pt idx="2929">
                        <c:v>2972.206233</c:v>
                      </c:pt>
                      <c:pt idx="2930">
                        <c:v>2973.212122</c:v>
                      </c:pt>
                      <c:pt idx="2931">
                        <c:v>2974.224839</c:v>
                      </c:pt>
                      <c:pt idx="2932">
                        <c:v>2975.214984</c:v>
                      </c:pt>
                      <c:pt idx="2933">
                        <c:v>2976.225704</c:v>
                      </c:pt>
                      <c:pt idx="2934">
                        <c:v>2977.226215</c:v>
                      </c:pt>
                      <c:pt idx="2935">
                        <c:v>2978.212811</c:v>
                      </c:pt>
                      <c:pt idx="2936">
                        <c:v>2979.223534</c:v>
                      </c:pt>
                      <c:pt idx="2937">
                        <c:v>2980.227344</c:v>
                      </c:pt>
                      <c:pt idx="2938">
                        <c:v>2981.24265</c:v>
                      </c:pt>
                      <c:pt idx="2939">
                        <c:v>2982.234976</c:v>
                      </c:pt>
                      <c:pt idx="2940">
                        <c:v>2983.232795</c:v>
                      </c:pt>
                      <c:pt idx="2941">
                        <c:v>2984.249764</c:v>
                      </c:pt>
                      <c:pt idx="2942">
                        <c:v>2985.259495</c:v>
                      </c:pt>
                      <c:pt idx="2943">
                        <c:v>2986.281345</c:v>
                      </c:pt>
                      <c:pt idx="2944">
                        <c:v>2987.303684</c:v>
                      </c:pt>
                      <c:pt idx="2945">
                        <c:v>2988.314211</c:v>
                      </c:pt>
                      <c:pt idx="2946">
                        <c:v>2989.326847</c:v>
                      </c:pt>
                      <c:pt idx="2947">
                        <c:v>2990.350037</c:v>
                      </c:pt>
                      <c:pt idx="2948">
                        <c:v>2991.35784</c:v>
                      </c:pt>
                      <c:pt idx="2949">
                        <c:v>2992.380419</c:v>
                      </c:pt>
                      <c:pt idx="2950">
                        <c:v>2993.373358</c:v>
                      </c:pt>
                      <c:pt idx="2951">
                        <c:v>2994.386919</c:v>
                      </c:pt>
                      <c:pt idx="2952">
                        <c:v>2995.427715</c:v>
                      </c:pt>
                      <c:pt idx="2953">
                        <c:v>2996.443185</c:v>
                      </c:pt>
                      <c:pt idx="2954">
                        <c:v>2997.44366</c:v>
                      </c:pt>
                      <c:pt idx="2955">
                        <c:v>2998.43259</c:v>
                      </c:pt>
                      <c:pt idx="2956">
                        <c:v>2999.454119</c:v>
                      </c:pt>
                      <c:pt idx="2957">
                        <c:v>3000.468227</c:v>
                      </c:pt>
                      <c:pt idx="2958">
                        <c:v>3001.489548</c:v>
                      </c:pt>
                      <c:pt idx="2959">
                        <c:v>3002.507709</c:v>
                      </c:pt>
                      <c:pt idx="2960">
                        <c:v>3003.518299</c:v>
                      </c:pt>
                      <c:pt idx="2961">
                        <c:v>3004.524459</c:v>
                      </c:pt>
                      <c:pt idx="2962">
                        <c:v>3005.537245</c:v>
                      </c:pt>
                      <c:pt idx="2963">
                        <c:v>3006.538279</c:v>
                      </c:pt>
                      <c:pt idx="2964">
                        <c:v>3007.552989</c:v>
                      </c:pt>
                      <c:pt idx="2965">
                        <c:v>3008.570123</c:v>
                      </c:pt>
                      <c:pt idx="2966">
                        <c:v>3009.576932</c:v>
                      </c:pt>
                      <c:pt idx="2967">
                        <c:v>3010.503945</c:v>
                      </c:pt>
                      <c:pt idx="2968">
                        <c:v>3011.504997</c:v>
                      </c:pt>
                      <c:pt idx="2969">
                        <c:v>3012.510211</c:v>
                      </c:pt>
                      <c:pt idx="2970">
                        <c:v>3013.528341</c:v>
                      </c:pt>
                      <c:pt idx="2971">
                        <c:v>3014.539883</c:v>
                      </c:pt>
                      <c:pt idx="2972">
                        <c:v>3015.554452</c:v>
                      </c:pt>
                      <c:pt idx="2973">
                        <c:v>3016.547071</c:v>
                      </c:pt>
                      <c:pt idx="2974">
                        <c:v>3017.559374</c:v>
                      </c:pt>
                      <c:pt idx="2975">
                        <c:v>3018.567485</c:v>
                      </c:pt>
                      <c:pt idx="2976">
                        <c:v>3019.576941</c:v>
                      </c:pt>
                      <c:pt idx="2977">
                        <c:v>3020.591163</c:v>
                      </c:pt>
                      <c:pt idx="2978">
                        <c:v>3021.593659</c:v>
                      </c:pt>
                      <c:pt idx="2979">
                        <c:v>3022.609007</c:v>
                      </c:pt>
                      <c:pt idx="2980">
                        <c:v>3023.626612</c:v>
                      </c:pt>
                      <c:pt idx="2981">
                        <c:v>3024.638768</c:v>
                      </c:pt>
                      <c:pt idx="2982">
                        <c:v>3025.648088</c:v>
                      </c:pt>
                      <c:pt idx="2983">
                        <c:v>3026.648399</c:v>
                      </c:pt>
                      <c:pt idx="2984">
                        <c:v>3027.64602</c:v>
                      </c:pt>
                      <c:pt idx="2985">
                        <c:v>3028.646363</c:v>
                      </c:pt>
                      <c:pt idx="2986">
                        <c:v>3029.646474</c:v>
                      </c:pt>
                      <c:pt idx="2987">
                        <c:v>3030.639217</c:v>
                      </c:pt>
                      <c:pt idx="2988">
                        <c:v>3031.636623</c:v>
                      </c:pt>
                      <c:pt idx="2989">
                        <c:v>3032.638886</c:v>
                      </c:pt>
                      <c:pt idx="2990">
                        <c:v>3033.642195</c:v>
                      </c:pt>
                      <c:pt idx="2991">
                        <c:v>3034.640663</c:v>
                      </c:pt>
                      <c:pt idx="2992">
                        <c:v>3035.644456</c:v>
                      </c:pt>
                      <c:pt idx="2993">
                        <c:v>3036.643929</c:v>
                      </c:pt>
                      <c:pt idx="2994">
                        <c:v>3037.644304</c:v>
                      </c:pt>
                      <c:pt idx="2995">
                        <c:v>3038.643287</c:v>
                      </c:pt>
                      <c:pt idx="2996">
                        <c:v>3039.642328</c:v>
                      </c:pt>
                      <c:pt idx="2997">
                        <c:v>3040.662938</c:v>
                      </c:pt>
                      <c:pt idx="2998">
                        <c:v>3041.678822</c:v>
                      </c:pt>
                      <c:pt idx="2999">
                        <c:v>3042.677357</c:v>
                      </c:pt>
                      <c:pt idx="3000">
                        <c:v>3043.695278</c:v>
                      </c:pt>
                      <c:pt idx="3001">
                        <c:v>3044.692324</c:v>
                      </c:pt>
                      <c:pt idx="3002">
                        <c:v>3045.695277</c:v>
                      </c:pt>
                      <c:pt idx="3003">
                        <c:v>3046.708555</c:v>
                      </c:pt>
                      <c:pt idx="3004">
                        <c:v>3047.715081</c:v>
                      </c:pt>
                      <c:pt idx="3005">
                        <c:v>3048.719117</c:v>
                      </c:pt>
                      <c:pt idx="3006">
                        <c:v>3049.730343</c:v>
                      </c:pt>
                      <c:pt idx="3007">
                        <c:v>3050.732205</c:v>
                      </c:pt>
                      <c:pt idx="3008">
                        <c:v>3051.747092</c:v>
                      </c:pt>
                      <c:pt idx="3009">
                        <c:v>3052.745055</c:v>
                      </c:pt>
                      <c:pt idx="3010">
                        <c:v>3053.76205</c:v>
                      </c:pt>
                      <c:pt idx="3011">
                        <c:v>3054.780982</c:v>
                      </c:pt>
                      <c:pt idx="3012">
                        <c:v>3055.784662</c:v>
                      </c:pt>
                      <c:pt idx="3013">
                        <c:v>3056.783336</c:v>
                      </c:pt>
                      <c:pt idx="3014">
                        <c:v>3057.799771</c:v>
                      </c:pt>
                      <c:pt idx="3015">
                        <c:v>3058.81099</c:v>
                      </c:pt>
                      <c:pt idx="3016">
                        <c:v>3059.830277</c:v>
                      </c:pt>
                      <c:pt idx="3017">
                        <c:v>3060.826055</c:v>
                      </c:pt>
                      <c:pt idx="3018">
                        <c:v>3061.837567</c:v>
                      </c:pt>
                      <c:pt idx="3019">
                        <c:v>3062.84463</c:v>
                      </c:pt>
                      <c:pt idx="3020">
                        <c:v>3063.849239</c:v>
                      </c:pt>
                      <c:pt idx="3021">
                        <c:v>3064.866539</c:v>
                      </c:pt>
                      <c:pt idx="3022">
                        <c:v>3065.878098</c:v>
                      </c:pt>
                      <c:pt idx="3023">
                        <c:v>3066.88019</c:v>
                      </c:pt>
                      <c:pt idx="3024">
                        <c:v>3067.897676</c:v>
                      </c:pt>
                      <c:pt idx="3025">
                        <c:v>3068.912263</c:v>
                      </c:pt>
                      <c:pt idx="3026">
                        <c:v>3069.908689</c:v>
                      </c:pt>
                      <c:pt idx="3027">
                        <c:v>3070.928481</c:v>
                      </c:pt>
                      <c:pt idx="3028">
                        <c:v>3071.940484</c:v>
                      </c:pt>
                      <c:pt idx="3029">
                        <c:v>3072.946521</c:v>
                      </c:pt>
                      <c:pt idx="3030">
                        <c:v>3073.975467</c:v>
                      </c:pt>
                      <c:pt idx="3031">
                        <c:v>3074.962949</c:v>
                      </c:pt>
                      <c:pt idx="3032">
                        <c:v>3075.980861</c:v>
                      </c:pt>
                      <c:pt idx="3033">
                        <c:v>3076.994327</c:v>
                      </c:pt>
                      <c:pt idx="3034">
                        <c:v>3078.021644</c:v>
                      </c:pt>
                      <c:pt idx="3035">
                        <c:v>3079.01535</c:v>
                      </c:pt>
                      <c:pt idx="3036">
                        <c:v>3080.029036</c:v>
                      </c:pt>
                      <c:pt idx="3037">
                        <c:v>3081.027974</c:v>
                      </c:pt>
                      <c:pt idx="3038">
                        <c:v>3082.028485</c:v>
                      </c:pt>
                      <c:pt idx="3039">
                        <c:v>3083.028518</c:v>
                      </c:pt>
                      <c:pt idx="3040">
                        <c:v>3084.031849</c:v>
                      </c:pt>
                      <c:pt idx="3041">
                        <c:v>3085.028245</c:v>
                      </c:pt>
                      <c:pt idx="3042">
                        <c:v>3086.039183</c:v>
                      </c:pt>
                      <c:pt idx="3043">
                        <c:v>3087.066838</c:v>
                      </c:pt>
                      <c:pt idx="3044">
                        <c:v>3088.090782</c:v>
                      </c:pt>
                      <c:pt idx="3045">
                        <c:v>3089.112947</c:v>
                      </c:pt>
                      <c:pt idx="3046">
                        <c:v>3090.142537</c:v>
                      </c:pt>
                      <c:pt idx="3047">
                        <c:v>3091.172444</c:v>
                      </c:pt>
                      <c:pt idx="3048">
                        <c:v>3092.181825</c:v>
                      </c:pt>
                      <c:pt idx="3049">
                        <c:v>3093.181704</c:v>
                      </c:pt>
                      <c:pt idx="3050">
                        <c:v>3094.1005</c:v>
                      </c:pt>
                      <c:pt idx="3051">
                        <c:v>3095.091192</c:v>
                      </c:pt>
                      <c:pt idx="3052">
                        <c:v>3096.104466</c:v>
                      </c:pt>
                      <c:pt idx="3053">
                        <c:v>3097.107883</c:v>
                      </c:pt>
                      <c:pt idx="3054">
                        <c:v>3098.10713</c:v>
                      </c:pt>
                      <c:pt idx="3055">
                        <c:v>3099.122104</c:v>
                      </c:pt>
                      <c:pt idx="3056">
                        <c:v>3100.120413</c:v>
                      </c:pt>
                      <c:pt idx="3057">
                        <c:v>3101.118697</c:v>
                      </c:pt>
                      <c:pt idx="3058">
                        <c:v>3102.145462</c:v>
                      </c:pt>
                      <c:pt idx="3059">
                        <c:v>3103.136008</c:v>
                      </c:pt>
                      <c:pt idx="3060">
                        <c:v>3104.15147</c:v>
                      </c:pt>
                      <c:pt idx="3061">
                        <c:v>3105.157032</c:v>
                      </c:pt>
                      <c:pt idx="3062">
                        <c:v>3106.172367</c:v>
                      </c:pt>
                      <c:pt idx="3063">
                        <c:v>3107.186043</c:v>
                      </c:pt>
                      <c:pt idx="3064">
                        <c:v>3108.202103</c:v>
                      </c:pt>
                      <c:pt idx="3065">
                        <c:v>3109.22005</c:v>
                      </c:pt>
                      <c:pt idx="3066">
                        <c:v>3110.220251</c:v>
                      </c:pt>
                      <c:pt idx="3067">
                        <c:v>3111.224403</c:v>
                      </c:pt>
                      <c:pt idx="3068">
                        <c:v>3112.232575</c:v>
                      </c:pt>
                      <c:pt idx="3069">
                        <c:v>3113.23038</c:v>
                      </c:pt>
                      <c:pt idx="3070">
                        <c:v>3114.250753</c:v>
                      </c:pt>
                      <c:pt idx="3071">
                        <c:v>3115.256763</c:v>
                      </c:pt>
                      <c:pt idx="3072">
                        <c:v>3116.25593</c:v>
                      </c:pt>
                      <c:pt idx="3073">
                        <c:v>3117.254286</c:v>
                      </c:pt>
                      <c:pt idx="3074">
                        <c:v>3118.26913</c:v>
                      </c:pt>
                      <c:pt idx="3075">
                        <c:v>3119.270343</c:v>
                      </c:pt>
                      <c:pt idx="3076">
                        <c:v>3120.266558</c:v>
                      </c:pt>
                      <c:pt idx="3077">
                        <c:v>3121.270693</c:v>
                      </c:pt>
                      <c:pt idx="3078">
                        <c:v>3122.28554</c:v>
                      </c:pt>
                      <c:pt idx="3079">
                        <c:v>3123.275012</c:v>
                      </c:pt>
                      <c:pt idx="3080">
                        <c:v>3124.288935</c:v>
                      </c:pt>
                      <c:pt idx="3081">
                        <c:v>3125.288971</c:v>
                      </c:pt>
                      <c:pt idx="3082">
                        <c:v>3126.301148</c:v>
                      </c:pt>
                      <c:pt idx="3083">
                        <c:v>3127.311079</c:v>
                      </c:pt>
                      <c:pt idx="3084">
                        <c:v>3128.315372</c:v>
                      </c:pt>
                      <c:pt idx="3085">
                        <c:v>3129.326422</c:v>
                      </c:pt>
                      <c:pt idx="3086">
                        <c:v>3130.337937</c:v>
                      </c:pt>
                      <c:pt idx="3087">
                        <c:v>3131.357761</c:v>
                      </c:pt>
                      <c:pt idx="3088">
                        <c:v>3132.365698</c:v>
                      </c:pt>
                      <c:pt idx="3089">
                        <c:v>3133.353118</c:v>
                      </c:pt>
                      <c:pt idx="3090">
                        <c:v>3134.369776</c:v>
                      </c:pt>
                      <c:pt idx="3091">
                        <c:v>3135.394431</c:v>
                      </c:pt>
                      <c:pt idx="3092">
                        <c:v>3136.405582</c:v>
                      </c:pt>
                      <c:pt idx="3093">
                        <c:v>3137.421652</c:v>
                      </c:pt>
                      <c:pt idx="3094">
                        <c:v>3138.434655</c:v>
                      </c:pt>
                      <c:pt idx="3095">
                        <c:v>3139.44226</c:v>
                      </c:pt>
                      <c:pt idx="3096">
                        <c:v>3140.453655</c:v>
                      </c:pt>
                      <c:pt idx="3097">
                        <c:v>3141.455198</c:v>
                      </c:pt>
                      <c:pt idx="3098">
                        <c:v>3142.449616</c:v>
                      </c:pt>
                      <c:pt idx="3099">
                        <c:v>3143.453789</c:v>
                      </c:pt>
                      <c:pt idx="3100">
                        <c:v>3144.458722</c:v>
                      </c:pt>
                      <c:pt idx="3101">
                        <c:v>3145.46838</c:v>
                      </c:pt>
                      <c:pt idx="3102">
                        <c:v>3146.468799</c:v>
                      </c:pt>
                      <c:pt idx="3103">
                        <c:v>3147.469359</c:v>
                      </c:pt>
                      <c:pt idx="3104">
                        <c:v>3148.474971</c:v>
                      </c:pt>
                      <c:pt idx="3105">
                        <c:v>3149.474874</c:v>
                      </c:pt>
                      <c:pt idx="3106">
                        <c:v>3150.469296</c:v>
                      </c:pt>
                      <c:pt idx="3107">
                        <c:v>3151.482091</c:v>
                      </c:pt>
                      <c:pt idx="3108">
                        <c:v>3152.496227</c:v>
                      </c:pt>
                      <c:pt idx="3109">
                        <c:v>3153.505292</c:v>
                      </c:pt>
                      <c:pt idx="3110">
                        <c:v>3154.496547</c:v>
                      </c:pt>
                      <c:pt idx="3111">
                        <c:v>3155.503863</c:v>
                      </c:pt>
                      <c:pt idx="3112">
                        <c:v>3156.499562</c:v>
                      </c:pt>
                      <c:pt idx="3113">
                        <c:v>3157.523887</c:v>
                      </c:pt>
                      <c:pt idx="3114">
                        <c:v>3158.51943</c:v>
                      </c:pt>
                      <c:pt idx="3115">
                        <c:v>3159.526312</c:v>
                      </c:pt>
                      <c:pt idx="3116">
                        <c:v>3160.536298</c:v>
                      </c:pt>
                      <c:pt idx="3117">
                        <c:v>3161.53721</c:v>
                      </c:pt>
                      <c:pt idx="3118">
                        <c:v>3162.550718</c:v>
                      </c:pt>
                      <c:pt idx="3119">
                        <c:v>3163.55638</c:v>
                      </c:pt>
                      <c:pt idx="3120">
                        <c:v>3164.582002</c:v>
                      </c:pt>
                      <c:pt idx="3121">
                        <c:v>3165.586932</c:v>
                      </c:pt>
                      <c:pt idx="3122">
                        <c:v>3166.601807</c:v>
                      </c:pt>
                      <c:pt idx="3123">
                        <c:v>3167.602055</c:v>
                      </c:pt>
                      <c:pt idx="3124">
                        <c:v>3168.616443</c:v>
                      </c:pt>
                      <c:pt idx="3125">
                        <c:v>3169.631404</c:v>
                      </c:pt>
                      <c:pt idx="3126">
                        <c:v>3170.63486</c:v>
                      </c:pt>
                      <c:pt idx="3127">
                        <c:v>3171.643371</c:v>
                      </c:pt>
                      <c:pt idx="3128">
                        <c:v>3172.639315</c:v>
                      </c:pt>
                      <c:pt idx="3129">
                        <c:v>3173.650589</c:v>
                      </c:pt>
                      <c:pt idx="3130">
                        <c:v>3174.66751</c:v>
                      </c:pt>
                      <c:pt idx="3131">
                        <c:v>3175.667558</c:v>
                      </c:pt>
                      <c:pt idx="3132">
                        <c:v>3176.672121</c:v>
                      </c:pt>
                      <c:pt idx="3133">
                        <c:v>3177.670751</c:v>
                      </c:pt>
                      <c:pt idx="3134">
                        <c:v>3178.678096</c:v>
                      </c:pt>
                      <c:pt idx="3135">
                        <c:v>3179.670667</c:v>
                      </c:pt>
                      <c:pt idx="3136">
                        <c:v>3180.676839</c:v>
                      </c:pt>
                      <c:pt idx="3137">
                        <c:v>3181.670315</c:v>
                      </c:pt>
                      <c:pt idx="3138">
                        <c:v>3182.670758</c:v>
                      </c:pt>
                      <c:pt idx="3139">
                        <c:v>3183.681159</c:v>
                      </c:pt>
                      <c:pt idx="3140">
                        <c:v>3184.704335</c:v>
                      </c:pt>
                      <c:pt idx="3141">
                        <c:v>3185.704796</c:v>
                      </c:pt>
                      <c:pt idx="3142">
                        <c:v>3186.720448</c:v>
                      </c:pt>
                      <c:pt idx="3143">
                        <c:v>3187.719207</c:v>
                      </c:pt>
                      <c:pt idx="3144">
                        <c:v>3188.720676</c:v>
                      </c:pt>
                      <c:pt idx="3145">
                        <c:v>3189.723459</c:v>
                      </c:pt>
                      <c:pt idx="3146">
                        <c:v>3190.725915</c:v>
                      </c:pt>
                      <c:pt idx="3147">
                        <c:v>3191.721054</c:v>
                      </c:pt>
                      <c:pt idx="3148">
                        <c:v>3192.714844</c:v>
                      </c:pt>
                      <c:pt idx="3149">
                        <c:v>3193.726346</c:v>
                      </c:pt>
                      <c:pt idx="3150">
                        <c:v>3194.759766</c:v>
                      </c:pt>
                      <c:pt idx="3151">
                        <c:v>3195.760231</c:v>
                      </c:pt>
                      <c:pt idx="3152">
                        <c:v>3196.77725</c:v>
                      </c:pt>
                      <c:pt idx="3153">
                        <c:v>3197.792545</c:v>
                      </c:pt>
                      <c:pt idx="3154">
                        <c:v>3198.812728</c:v>
                      </c:pt>
                      <c:pt idx="3155">
                        <c:v>3199.827112</c:v>
                      </c:pt>
                      <c:pt idx="3156">
                        <c:v>3200.841976</c:v>
                      </c:pt>
                      <c:pt idx="3157">
                        <c:v>3201.859746</c:v>
                      </c:pt>
                      <c:pt idx="3158">
                        <c:v>3202.877591</c:v>
                      </c:pt>
                      <c:pt idx="3159">
                        <c:v>3203.88735</c:v>
                      </c:pt>
                      <c:pt idx="3160">
                        <c:v>3204.817621</c:v>
                      </c:pt>
                      <c:pt idx="3161">
                        <c:v>3205.818736</c:v>
                      </c:pt>
                      <c:pt idx="3162">
                        <c:v>3206.814172</c:v>
                      </c:pt>
                      <c:pt idx="3163">
                        <c:v>3207.82759</c:v>
                      </c:pt>
                      <c:pt idx="3164">
                        <c:v>3208.835092</c:v>
                      </c:pt>
                      <c:pt idx="3165">
                        <c:v>3209.837638</c:v>
                      </c:pt>
                      <c:pt idx="3166">
                        <c:v>3210.849149</c:v>
                      </c:pt>
                      <c:pt idx="3167">
                        <c:v>3211.845056</c:v>
                      </c:pt>
                      <c:pt idx="3168">
                        <c:v>3212.849592</c:v>
                      </c:pt>
                      <c:pt idx="3169">
                        <c:v>3213.850072</c:v>
                      </c:pt>
                      <c:pt idx="3170">
                        <c:v>3214.848733</c:v>
                      </c:pt>
                      <c:pt idx="3171">
                        <c:v>3215.865466</c:v>
                      </c:pt>
                      <c:pt idx="3172">
                        <c:v>3216.86687</c:v>
                      </c:pt>
                      <c:pt idx="3173">
                        <c:v>3217.868342</c:v>
                      </c:pt>
                      <c:pt idx="3174">
                        <c:v>3218.884194</c:v>
                      </c:pt>
                      <c:pt idx="3175">
                        <c:v>3219.901296</c:v>
                      </c:pt>
                      <c:pt idx="3176">
                        <c:v>3220.919808</c:v>
                      </c:pt>
                      <c:pt idx="3177">
                        <c:v>3221.931532</c:v>
                      </c:pt>
                      <c:pt idx="3178">
                        <c:v>3222.946898</c:v>
                      </c:pt>
                      <c:pt idx="3179">
                        <c:v>3223.95372</c:v>
                      </c:pt>
                      <c:pt idx="3180">
                        <c:v>3224.965629</c:v>
                      </c:pt>
                      <c:pt idx="3181">
                        <c:v>3225.973598</c:v>
                      </c:pt>
                      <c:pt idx="3182">
                        <c:v>3226.966742</c:v>
                      </c:pt>
                      <c:pt idx="3183">
                        <c:v>3227.983395</c:v>
                      </c:pt>
                      <c:pt idx="3184">
                        <c:v>3228.98518</c:v>
                      </c:pt>
                      <c:pt idx="3185">
                        <c:v>3229.992061</c:v>
                      </c:pt>
                      <c:pt idx="3186">
                        <c:v>3231.001982</c:v>
                      </c:pt>
                      <c:pt idx="3187">
                        <c:v>3232.018598</c:v>
                      </c:pt>
                      <c:pt idx="3188">
                        <c:v>3233.019625</c:v>
                      </c:pt>
                      <c:pt idx="3189">
                        <c:v>3234.029485</c:v>
                      </c:pt>
                      <c:pt idx="3190">
                        <c:v>3235.033657</c:v>
                      </c:pt>
                      <c:pt idx="3191">
                        <c:v>3236.04377</c:v>
                      </c:pt>
                      <c:pt idx="3192">
                        <c:v>3237.044517</c:v>
                      </c:pt>
                      <c:pt idx="3193">
                        <c:v>3238.045458</c:v>
                      </c:pt>
                      <c:pt idx="3194">
                        <c:v>3239.044659</c:v>
                      </c:pt>
                      <c:pt idx="3195">
                        <c:v>3240.059465</c:v>
                      </c:pt>
                      <c:pt idx="3196">
                        <c:v>3241.061597</c:v>
                      </c:pt>
                      <c:pt idx="3197">
                        <c:v>3242.057618</c:v>
                      </c:pt>
                      <c:pt idx="3198">
                        <c:v>3243.068061</c:v>
                      </c:pt>
                      <c:pt idx="3199">
                        <c:v>3244.061412</c:v>
                      </c:pt>
                      <c:pt idx="3200">
                        <c:v>3245.076508</c:v>
                      </c:pt>
                      <c:pt idx="3201">
                        <c:v>3246.092343</c:v>
                      </c:pt>
                      <c:pt idx="3202">
                        <c:v>3247.092585</c:v>
                      </c:pt>
                      <c:pt idx="3203">
                        <c:v>3248.106798</c:v>
                      </c:pt>
                      <c:pt idx="3204">
                        <c:v>3249.110483</c:v>
                      </c:pt>
                      <c:pt idx="3205">
                        <c:v>3250.118313</c:v>
                      </c:pt>
                      <c:pt idx="3206">
                        <c:v>3251.131759</c:v>
                      </c:pt>
                      <c:pt idx="3207">
                        <c:v>3252.126235</c:v>
                      </c:pt>
                      <c:pt idx="3208">
                        <c:v>3253.143723</c:v>
                      </c:pt>
                      <c:pt idx="3209">
                        <c:v>3254.14537</c:v>
                      </c:pt>
                      <c:pt idx="3210">
                        <c:v>3255.146827</c:v>
                      </c:pt>
                      <c:pt idx="3211">
                        <c:v>3256.153984</c:v>
                      </c:pt>
                      <c:pt idx="3212">
                        <c:v>3257.167504</c:v>
                      </c:pt>
                      <c:pt idx="3213">
                        <c:v>3258.184144</c:v>
                      </c:pt>
                      <c:pt idx="3214">
                        <c:v>3259.19587</c:v>
                      </c:pt>
                      <c:pt idx="3215">
                        <c:v>3260.199544</c:v>
                      </c:pt>
                      <c:pt idx="3216">
                        <c:v>3261.211763</c:v>
                      </c:pt>
                      <c:pt idx="3217">
                        <c:v>3262.233099</c:v>
                      </c:pt>
                      <c:pt idx="3218">
                        <c:v>3263.243315</c:v>
                      </c:pt>
                      <c:pt idx="3219">
                        <c:v>3264.248332</c:v>
                      </c:pt>
                      <c:pt idx="3220">
                        <c:v>3265.266007</c:v>
                      </c:pt>
                      <c:pt idx="3221">
                        <c:v>3266.282064</c:v>
                      </c:pt>
                      <c:pt idx="3222">
                        <c:v>3267.297977</c:v>
                      </c:pt>
                      <c:pt idx="3223">
                        <c:v>3268.304341</c:v>
                      </c:pt>
                      <c:pt idx="3224">
                        <c:v>3269.297109</c:v>
                      </c:pt>
                      <c:pt idx="3225">
                        <c:v>3270.302635</c:v>
                      </c:pt>
                      <c:pt idx="3226">
                        <c:v>3271.309791</c:v>
                      </c:pt>
                      <c:pt idx="3227">
                        <c:v>3272.314762</c:v>
                      </c:pt>
                      <c:pt idx="3228">
                        <c:v>3273.314893</c:v>
                      </c:pt>
                      <c:pt idx="3229">
                        <c:v>3274.320455</c:v>
                      </c:pt>
                      <c:pt idx="3230">
                        <c:v>3275.327096</c:v>
                      </c:pt>
                      <c:pt idx="3231">
                        <c:v>3276.335754</c:v>
                      </c:pt>
                      <c:pt idx="3232">
                        <c:v>3277.329981</c:v>
                      </c:pt>
                      <c:pt idx="3233">
                        <c:v>3278.336888</c:v>
                      </c:pt>
                      <c:pt idx="3234">
                        <c:v>3279.36144</c:v>
                      </c:pt>
                      <c:pt idx="3235">
                        <c:v>3280.379325</c:v>
                      </c:pt>
                      <c:pt idx="3236">
                        <c:v>3281.394161</c:v>
                      </c:pt>
                      <c:pt idx="3237">
                        <c:v>3282.394714</c:v>
                      </c:pt>
                      <c:pt idx="3238">
                        <c:v>3283.397672</c:v>
                      </c:pt>
                      <c:pt idx="3239">
                        <c:v>3284.39035</c:v>
                      </c:pt>
                      <c:pt idx="3240">
                        <c:v>3285.384259</c:v>
                      </c:pt>
                      <c:pt idx="3241">
                        <c:v>3286.411296</c:v>
                      </c:pt>
                      <c:pt idx="3242">
                        <c:v>3287.414973</c:v>
                      </c:pt>
                      <c:pt idx="3243">
                        <c:v>3288.437516</c:v>
                      </c:pt>
                      <c:pt idx="3244">
                        <c:v>3289.438723</c:v>
                      </c:pt>
                      <c:pt idx="3245">
                        <c:v>3290.439064</c:v>
                      </c:pt>
                      <c:pt idx="3246">
                        <c:v>3291.451123</c:v>
                      </c:pt>
                      <c:pt idx="3247">
                        <c:v>3292.465502</c:v>
                      </c:pt>
                      <c:pt idx="3248">
                        <c:v>3293.465379</c:v>
                      </c:pt>
                      <c:pt idx="3249">
                        <c:v>3294.483839</c:v>
                      </c:pt>
                      <c:pt idx="3250">
                        <c:v>3295.497197</c:v>
                      </c:pt>
                      <c:pt idx="3251">
                        <c:v>3296.522763</c:v>
                      </c:pt>
                      <c:pt idx="3252">
                        <c:v>3297.530608</c:v>
                      </c:pt>
                      <c:pt idx="3253">
                        <c:v>3298.526084</c:v>
                      </c:pt>
                      <c:pt idx="3254">
                        <c:v>3299.539315</c:v>
                      </c:pt>
                      <c:pt idx="3255">
                        <c:v>3300.576201</c:v>
                      </c:pt>
                      <c:pt idx="3256">
                        <c:v>3301.588219</c:v>
                      </c:pt>
                      <c:pt idx="3257">
                        <c:v>3302.60019</c:v>
                      </c:pt>
                      <c:pt idx="3258">
                        <c:v>3303.62497</c:v>
                      </c:pt>
                      <c:pt idx="3259">
                        <c:v>3304.627984</c:v>
                      </c:pt>
                      <c:pt idx="3260">
                        <c:v>3305.65262</c:v>
                      </c:pt>
                      <c:pt idx="3261">
                        <c:v>3306.673173</c:v>
                      </c:pt>
                      <c:pt idx="3262">
                        <c:v>3307.707262</c:v>
                      </c:pt>
                      <c:pt idx="3263">
                        <c:v>3308.710718</c:v>
                      </c:pt>
                      <c:pt idx="3264">
                        <c:v>3309.72116</c:v>
                      </c:pt>
                      <c:pt idx="3265">
                        <c:v>3310.740586</c:v>
                      </c:pt>
                      <c:pt idx="3266">
                        <c:v>3311.740409</c:v>
                      </c:pt>
                      <c:pt idx="3267">
                        <c:v>3312.736894</c:v>
                      </c:pt>
                      <c:pt idx="3268">
                        <c:v>3313.773231</c:v>
                      </c:pt>
                      <c:pt idx="3269">
                        <c:v>3314.791084</c:v>
                      </c:pt>
                      <c:pt idx="3270">
                        <c:v>3315.698831</c:v>
                      </c:pt>
                      <c:pt idx="3271">
                        <c:v>3316.714414</c:v>
                      </c:pt>
                      <c:pt idx="3272">
                        <c:v>3317.72855</c:v>
                      </c:pt>
                      <c:pt idx="3273">
                        <c:v>3318.742612</c:v>
                      </c:pt>
                      <c:pt idx="3274">
                        <c:v>3319.733008</c:v>
                      </c:pt>
                      <c:pt idx="3275">
                        <c:v>3320.748929</c:v>
                      </c:pt>
                      <c:pt idx="3276">
                        <c:v>3321.765555</c:v>
                      </c:pt>
                      <c:pt idx="3277">
                        <c:v>3322.779758</c:v>
                      </c:pt>
                      <c:pt idx="3278">
                        <c:v>3323.782766</c:v>
                      </c:pt>
                      <c:pt idx="3279">
                        <c:v>3324.782195</c:v>
                      </c:pt>
                      <c:pt idx="3280">
                        <c:v>3325.796265</c:v>
                      </c:pt>
                      <c:pt idx="3281">
                        <c:v>3326.808156</c:v>
                      </c:pt>
                      <c:pt idx="3282">
                        <c:v>3327.810005</c:v>
                      </c:pt>
                      <c:pt idx="3283">
                        <c:v>3328.81107</c:v>
                      </c:pt>
                      <c:pt idx="3284">
                        <c:v>3329.831409</c:v>
                      </c:pt>
                      <c:pt idx="3285">
                        <c:v>3330.839932</c:v>
                      </c:pt>
                      <c:pt idx="3286">
                        <c:v>3331.846218</c:v>
                      </c:pt>
                      <c:pt idx="3287">
                        <c:v>3332.844908</c:v>
                      </c:pt>
                      <c:pt idx="3288">
                        <c:v>3333.84441</c:v>
                      </c:pt>
                      <c:pt idx="3289">
                        <c:v>3334.845271</c:v>
                      </c:pt>
                      <c:pt idx="3290">
                        <c:v>3335.863598</c:v>
                      </c:pt>
                      <c:pt idx="3291">
                        <c:v>3336.877985</c:v>
                      </c:pt>
                      <c:pt idx="3292">
                        <c:v>3337.879379</c:v>
                      </c:pt>
                      <c:pt idx="3293">
                        <c:v>3338.872831</c:v>
                      </c:pt>
                      <c:pt idx="3294">
                        <c:v>3339.882733</c:v>
                      </c:pt>
                      <c:pt idx="3295">
                        <c:v>3340.87712</c:v>
                      </c:pt>
                      <c:pt idx="3296">
                        <c:v>3341.879561</c:v>
                      </c:pt>
                      <c:pt idx="3297">
                        <c:v>3342.879863</c:v>
                      </c:pt>
                      <c:pt idx="3298">
                        <c:v>3343.879353</c:v>
                      </c:pt>
                      <c:pt idx="3299">
                        <c:v>3344.893203</c:v>
                      </c:pt>
                      <c:pt idx="3300">
                        <c:v>3345.902492</c:v>
                      </c:pt>
                      <c:pt idx="3301">
                        <c:v>3346.901348</c:v>
                      </c:pt>
                      <c:pt idx="3302">
                        <c:v>3347.92386</c:v>
                      </c:pt>
                      <c:pt idx="3303">
                        <c:v>3348.929478</c:v>
                      </c:pt>
                      <c:pt idx="3304">
                        <c:v>3349.942042</c:v>
                      </c:pt>
                      <c:pt idx="3305">
                        <c:v>3350.937319</c:v>
                      </c:pt>
                      <c:pt idx="3306">
                        <c:v>3351.958288</c:v>
                      </c:pt>
                      <c:pt idx="3307">
                        <c:v>3352.960676</c:v>
                      </c:pt>
                      <c:pt idx="3308">
                        <c:v>3353.976173</c:v>
                      </c:pt>
                      <c:pt idx="3309">
                        <c:v>3354.964224</c:v>
                      </c:pt>
                      <c:pt idx="3310">
                        <c:v>3355.961597</c:v>
                      </c:pt>
                      <c:pt idx="3311">
                        <c:v>3356.976309</c:v>
                      </c:pt>
                      <c:pt idx="3312">
                        <c:v>3357.963079</c:v>
                      </c:pt>
                      <c:pt idx="3313">
                        <c:v>3358.969743</c:v>
                      </c:pt>
                      <c:pt idx="3314">
                        <c:v>3359.976433</c:v>
                      </c:pt>
                      <c:pt idx="3315">
                        <c:v>3360.980542</c:v>
                      </c:pt>
                      <c:pt idx="3316">
                        <c:v>3361.985404</c:v>
                      </c:pt>
                      <c:pt idx="3317">
                        <c:v>3362.999712</c:v>
                      </c:pt>
                      <c:pt idx="3318">
                        <c:v>3364.019933</c:v>
                      </c:pt>
                      <c:pt idx="3319">
                        <c:v>3365.029529</c:v>
                      </c:pt>
                      <c:pt idx="3320">
                        <c:v>3366.03755</c:v>
                      </c:pt>
                      <c:pt idx="3321">
                        <c:v>3367.042689</c:v>
                      </c:pt>
                      <c:pt idx="3322">
                        <c:v>3368.053451</c:v>
                      </c:pt>
                      <c:pt idx="3323">
                        <c:v>3369.054692</c:v>
                      </c:pt>
                      <c:pt idx="3324">
                        <c:v>3370.064346</c:v>
                      </c:pt>
                      <c:pt idx="3325">
                        <c:v>3371.088164</c:v>
                      </c:pt>
                      <c:pt idx="3326">
                        <c:v>3372.099727</c:v>
                      </c:pt>
                      <c:pt idx="3327">
                        <c:v>3373.114518</c:v>
                      </c:pt>
                      <c:pt idx="3328">
                        <c:v>3374.103667</c:v>
                      </c:pt>
                      <c:pt idx="3329">
                        <c:v>3375.133656</c:v>
                      </c:pt>
                      <c:pt idx="3330">
                        <c:v>3376.147982</c:v>
                      </c:pt>
                      <c:pt idx="3331">
                        <c:v>3377.163692</c:v>
                      </c:pt>
                      <c:pt idx="3332">
                        <c:v>3378.175158</c:v>
                      </c:pt>
                      <c:pt idx="3333">
                        <c:v>3379.191662</c:v>
                      </c:pt>
                      <c:pt idx="3334">
                        <c:v>3380.216597</c:v>
                      </c:pt>
                      <c:pt idx="3335">
                        <c:v>3381.239393</c:v>
                      </c:pt>
                      <c:pt idx="3336">
                        <c:v>3382.249789</c:v>
                      </c:pt>
                      <c:pt idx="3337">
                        <c:v>3383.258101</c:v>
                      </c:pt>
                      <c:pt idx="3338">
                        <c:v>3384.275462</c:v>
                      </c:pt>
                      <c:pt idx="3339">
                        <c:v>3385.27422</c:v>
                      </c:pt>
                      <c:pt idx="3340">
                        <c:v>3386.278636</c:v>
                      </c:pt>
                      <c:pt idx="3341">
                        <c:v>3387.267549</c:v>
                      </c:pt>
                      <c:pt idx="3342">
                        <c:v>3388.284892</c:v>
                      </c:pt>
                      <c:pt idx="3343">
                        <c:v>3389.312359</c:v>
                      </c:pt>
                      <c:pt idx="3344">
                        <c:v>3390.21824</c:v>
                      </c:pt>
                      <c:pt idx="3345">
                        <c:v>3391.223105</c:v>
                      </c:pt>
                      <c:pt idx="3346">
                        <c:v>3392.225329</c:v>
                      </c:pt>
                      <c:pt idx="3347">
                        <c:v>3393.212711</c:v>
                      </c:pt>
                      <c:pt idx="3348">
                        <c:v>3394.230074</c:v>
                      </c:pt>
                      <c:pt idx="3349">
                        <c:v>3395.253865</c:v>
                      </c:pt>
                      <c:pt idx="3350">
                        <c:v>3396.262659</c:v>
                      </c:pt>
                      <c:pt idx="3351">
                        <c:v>3397.276089</c:v>
                      </c:pt>
                      <c:pt idx="3352">
                        <c:v>3398.289004</c:v>
                      </c:pt>
                      <c:pt idx="3353">
                        <c:v>3399.29035</c:v>
                      </c:pt>
                      <c:pt idx="3354">
                        <c:v>3400.318514</c:v>
                      </c:pt>
                      <c:pt idx="3355">
                        <c:v>3401.323845</c:v>
                      </c:pt>
                      <c:pt idx="3356">
                        <c:v>3402.340018</c:v>
                      </c:pt>
                      <c:pt idx="3357">
                        <c:v>3403.359342</c:v>
                      </c:pt>
                      <c:pt idx="3358">
                        <c:v>3404.362984</c:v>
                      </c:pt>
                      <c:pt idx="3359">
                        <c:v>3405.359858</c:v>
                      </c:pt>
                      <c:pt idx="3360">
                        <c:v>3406.354366</c:v>
                      </c:pt>
                      <c:pt idx="3361">
                        <c:v>3407.374741</c:v>
                      </c:pt>
                      <c:pt idx="3362">
                        <c:v>3408.393768</c:v>
                      </c:pt>
                      <c:pt idx="3363">
                        <c:v>3409.409842</c:v>
                      </c:pt>
                      <c:pt idx="3364">
                        <c:v>3410.42667</c:v>
                      </c:pt>
                      <c:pt idx="3365">
                        <c:v>3411.416357</c:v>
                      </c:pt>
                      <c:pt idx="3366">
                        <c:v>3412.423792</c:v>
                      </c:pt>
                      <c:pt idx="3367">
                        <c:v>3413.42906</c:v>
                      </c:pt>
                      <c:pt idx="3368">
                        <c:v>3414.429067</c:v>
                      </c:pt>
                      <c:pt idx="3369">
                        <c:v>3415.437387</c:v>
                      </c:pt>
                      <c:pt idx="3370">
                        <c:v>3416.437939</c:v>
                      </c:pt>
                      <c:pt idx="3371">
                        <c:v>3417.439836</c:v>
                      </c:pt>
                      <c:pt idx="3372">
                        <c:v>3418.440212</c:v>
                      </c:pt>
                      <c:pt idx="3373">
                        <c:v>3419.441414</c:v>
                      </c:pt>
                      <c:pt idx="3374">
                        <c:v>3420.456924</c:v>
                      </c:pt>
                      <c:pt idx="3375">
                        <c:v>3421.457504</c:v>
                      </c:pt>
                      <c:pt idx="3376">
                        <c:v>3422.47191</c:v>
                      </c:pt>
                      <c:pt idx="3377">
                        <c:v>3423.477015</c:v>
                      </c:pt>
                      <c:pt idx="3378">
                        <c:v>3424.462979</c:v>
                      </c:pt>
                      <c:pt idx="3379">
                        <c:v>3425.479017</c:v>
                      </c:pt>
                      <c:pt idx="3380">
                        <c:v>3426.492735</c:v>
                      </c:pt>
                      <c:pt idx="3381">
                        <c:v>3427.480288</c:v>
                      </c:pt>
                      <c:pt idx="3382">
                        <c:v>3428.493987</c:v>
                      </c:pt>
                      <c:pt idx="3383">
                        <c:v>3429.521283</c:v>
                      </c:pt>
                      <c:pt idx="3384">
                        <c:v>3430.508774</c:v>
                      </c:pt>
                      <c:pt idx="3385">
                        <c:v>3431.528332</c:v>
                      </c:pt>
                      <c:pt idx="3386">
                        <c:v>3432.545014</c:v>
                      </c:pt>
                      <c:pt idx="3387">
                        <c:v>3433.544995</c:v>
                      </c:pt>
                      <c:pt idx="3388">
                        <c:v>3434.561483</c:v>
                      </c:pt>
                      <c:pt idx="3389">
                        <c:v>3435.563324</c:v>
                      </c:pt>
                      <c:pt idx="3390">
                        <c:v>3436.561034</c:v>
                      </c:pt>
                      <c:pt idx="3391">
                        <c:v>3437.56316</c:v>
                      </c:pt>
                      <c:pt idx="3392">
                        <c:v>3438.57722</c:v>
                      </c:pt>
                      <c:pt idx="3393">
                        <c:v>3439.594988</c:v>
                      </c:pt>
                      <c:pt idx="3394">
                        <c:v>3440.600655</c:v>
                      </c:pt>
                      <c:pt idx="3395">
                        <c:v>3441.611648</c:v>
                      </c:pt>
                      <c:pt idx="3396">
                        <c:v>3442.630139</c:v>
                      </c:pt>
                      <c:pt idx="3397">
                        <c:v>3443.64516</c:v>
                      </c:pt>
                      <c:pt idx="3398">
                        <c:v>3444.645099</c:v>
                      </c:pt>
                      <c:pt idx="3399">
                        <c:v>3445.644092</c:v>
                      </c:pt>
                      <c:pt idx="3400">
                        <c:v>3446.644649</c:v>
                      </c:pt>
                      <c:pt idx="3401">
                        <c:v>3447.662542</c:v>
                      </c:pt>
                      <c:pt idx="3402">
                        <c:v>3448.650593</c:v>
                      </c:pt>
                      <c:pt idx="3403">
                        <c:v>3449.652958</c:v>
                      </c:pt>
                      <c:pt idx="3404">
                        <c:v>3450.67932</c:v>
                      </c:pt>
                      <c:pt idx="3405">
                        <c:v>3451.693046</c:v>
                      </c:pt>
                      <c:pt idx="3406">
                        <c:v>3452.683898</c:v>
                      </c:pt>
                      <c:pt idx="3407">
                        <c:v>3453.707605</c:v>
                      </c:pt>
                      <c:pt idx="3408">
                        <c:v>3454.711344</c:v>
                      </c:pt>
                      <c:pt idx="3409">
                        <c:v>3455.716369</c:v>
                      </c:pt>
                      <c:pt idx="3410">
                        <c:v>3456.725751</c:v>
                      </c:pt>
                      <c:pt idx="3411">
                        <c:v>3457.726319</c:v>
                      </c:pt>
                      <c:pt idx="3412">
                        <c:v>3458.732903</c:v>
                      </c:pt>
                      <c:pt idx="3413">
                        <c:v>3459.745312</c:v>
                      </c:pt>
                      <c:pt idx="3414">
                        <c:v>3460.750128</c:v>
                      </c:pt>
                      <c:pt idx="3415">
                        <c:v>3461.76219</c:v>
                      </c:pt>
                      <c:pt idx="3416">
                        <c:v>3462.76429</c:v>
                      </c:pt>
                      <c:pt idx="3417">
                        <c:v>3463.779851</c:v>
                      </c:pt>
                      <c:pt idx="3418">
                        <c:v>3464.780447</c:v>
                      </c:pt>
                      <c:pt idx="3419">
                        <c:v>3465.781826</c:v>
                      </c:pt>
                      <c:pt idx="3420">
                        <c:v>3466.784915</c:v>
                      </c:pt>
                      <c:pt idx="3421">
                        <c:v>3467.793813</c:v>
                      </c:pt>
                      <c:pt idx="3422">
                        <c:v>3468.808803</c:v>
                      </c:pt>
                      <c:pt idx="3423">
                        <c:v>3469.833784</c:v>
                      </c:pt>
                      <c:pt idx="3424">
                        <c:v>3470.84701</c:v>
                      </c:pt>
                      <c:pt idx="3425">
                        <c:v>3471.861025</c:v>
                      </c:pt>
                      <c:pt idx="3426">
                        <c:v>3472.876951</c:v>
                      </c:pt>
                      <c:pt idx="3427">
                        <c:v>3473.883172</c:v>
                      </c:pt>
                      <c:pt idx="3428">
                        <c:v>3474.886099</c:v>
                      </c:pt>
                      <c:pt idx="3429">
                        <c:v>3475.901491</c:v>
                      </c:pt>
                      <c:pt idx="3430">
                        <c:v>3476.899758</c:v>
                      </c:pt>
                      <c:pt idx="3431">
                        <c:v>3477.920641</c:v>
                      </c:pt>
                      <c:pt idx="3432">
                        <c:v>3478.946069</c:v>
                      </c:pt>
                      <c:pt idx="3433">
                        <c:v>3479.969709</c:v>
                      </c:pt>
                      <c:pt idx="3434">
                        <c:v>3480.99198</c:v>
                      </c:pt>
                      <c:pt idx="3435">
                        <c:v>3482.004454</c:v>
                      </c:pt>
                      <c:pt idx="3436">
                        <c:v>3483.016221</c:v>
                      </c:pt>
                      <c:pt idx="3437">
                        <c:v>3484.033632</c:v>
                      </c:pt>
                      <c:pt idx="3438">
                        <c:v>3485.050587</c:v>
                      </c:pt>
                      <c:pt idx="3439">
                        <c:v>3486.033705</c:v>
                      </c:pt>
                      <c:pt idx="3440">
                        <c:v>3486.94018</c:v>
                      </c:pt>
                      <c:pt idx="3441">
                        <c:v>3487.939305</c:v>
                      </c:pt>
                      <c:pt idx="3442">
                        <c:v>3488.948259</c:v>
                      </c:pt>
                      <c:pt idx="3443">
                        <c:v>3489.954852</c:v>
                      </c:pt>
                      <c:pt idx="3444">
                        <c:v>3490.953245</c:v>
                      </c:pt>
                      <c:pt idx="3445">
                        <c:v>3491.972895</c:v>
                      </c:pt>
                      <c:pt idx="3446">
                        <c:v>3492.975256</c:v>
                      </c:pt>
                      <c:pt idx="3447">
                        <c:v>3493.974107</c:v>
                      </c:pt>
                      <c:pt idx="3448">
                        <c:v>3494.97681</c:v>
                      </c:pt>
                      <c:pt idx="3449">
                        <c:v>3495.981367</c:v>
                      </c:pt>
                      <c:pt idx="3450">
                        <c:v>3496.9775</c:v>
                      </c:pt>
                      <c:pt idx="3451">
                        <c:v>3498.005643</c:v>
                      </c:pt>
                      <c:pt idx="3452">
                        <c:v>3499.022095</c:v>
                      </c:pt>
                      <c:pt idx="3453">
                        <c:v>3500.022382</c:v>
                      </c:pt>
                      <c:pt idx="3454">
                        <c:v>3501.021576</c:v>
                      </c:pt>
                      <c:pt idx="3455">
                        <c:v>3502.022061</c:v>
                      </c:pt>
                      <c:pt idx="3456">
                        <c:v>3503.028793</c:v>
                      </c:pt>
                      <c:pt idx="3457">
                        <c:v>3504.034757</c:v>
                      </c:pt>
                      <c:pt idx="3458">
                        <c:v>3505.030085</c:v>
                      </c:pt>
                      <c:pt idx="3459">
                        <c:v>3506.039091</c:v>
                      </c:pt>
                      <c:pt idx="3460">
                        <c:v>3507.041732</c:v>
                      </c:pt>
                      <c:pt idx="3461">
                        <c:v>3508.056925</c:v>
                      </c:pt>
                      <c:pt idx="3462">
                        <c:v>3509.069117</c:v>
                      </c:pt>
                      <c:pt idx="3463">
                        <c:v>3510.067739</c:v>
                      </c:pt>
                      <c:pt idx="3464">
                        <c:v>3511.068491</c:v>
                      </c:pt>
                      <c:pt idx="3465">
                        <c:v>3512.060629</c:v>
                      </c:pt>
                      <c:pt idx="3466">
                        <c:v>3513.066029</c:v>
                      </c:pt>
                      <c:pt idx="3467">
                        <c:v>3514.070705</c:v>
                      </c:pt>
                      <c:pt idx="3468">
                        <c:v>3515.080079</c:v>
                      </c:pt>
                      <c:pt idx="3469">
                        <c:v>3516.092116</c:v>
                      </c:pt>
                      <c:pt idx="3470">
                        <c:v>3517.104661</c:v>
                      </c:pt>
                      <c:pt idx="3471">
                        <c:v>3518.118211</c:v>
                      </c:pt>
                      <c:pt idx="3472">
                        <c:v>3519.141742</c:v>
                      </c:pt>
                      <c:pt idx="3473">
                        <c:v>3520.152427</c:v>
                      </c:pt>
                      <c:pt idx="3474">
                        <c:v>3521.17244</c:v>
                      </c:pt>
                      <c:pt idx="3475">
                        <c:v>3522.172193</c:v>
                      </c:pt>
                      <c:pt idx="3476">
                        <c:v>3523.173293</c:v>
                      </c:pt>
                      <c:pt idx="3477">
                        <c:v>3524.19184</c:v>
                      </c:pt>
                      <c:pt idx="3478">
                        <c:v>3525.202138</c:v>
                      </c:pt>
                      <c:pt idx="3479">
                        <c:v>3526.216273</c:v>
                      </c:pt>
                      <c:pt idx="3480">
                        <c:v>3527.218484</c:v>
                      </c:pt>
                      <c:pt idx="3481">
                        <c:v>3528.220482</c:v>
                      </c:pt>
                      <c:pt idx="3482">
                        <c:v>3529.220486</c:v>
                      </c:pt>
                      <c:pt idx="3483">
                        <c:v>3530.232402</c:v>
                      </c:pt>
                      <c:pt idx="3484">
                        <c:v>3531.231453</c:v>
                      </c:pt>
                      <c:pt idx="3485">
                        <c:v>3532.247884</c:v>
                      </c:pt>
                      <c:pt idx="3486">
                        <c:v>3533.261404</c:v>
                      </c:pt>
                      <c:pt idx="3487">
                        <c:v>3534.27378</c:v>
                      </c:pt>
                      <c:pt idx="3488">
                        <c:v>3535.287716</c:v>
                      </c:pt>
                      <c:pt idx="3489">
                        <c:v>3536.29513</c:v>
                      </c:pt>
                      <c:pt idx="3490">
                        <c:v>3537.297114</c:v>
                      </c:pt>
                      <c:pt idx="3491">
                        <c:v>3538.298188</c:v>
                      </c:pt>
                      <c:pt idx="3492">
                        <c:v>3539.295683</c:v>
                      </c:pt>
                      <c:pt idx="3493">
                        <c:v>3540.31042</c:v>
                      </c:pt>
                      <c:pt idx="3494">
                        <c:v>3541.319395</c:v>
                      </c:pt>
                      <c:pt idx="3495">
                        <c:v>3542.31941</c:v>
                      </c:pt>
                      <c:pt idx="3496">
                        <c:v>3543.320147</c:v>
                      </c:pt>
                      <c:pt idx="3497">
                        <c:v>3544.318613</c:v>
                      </c:pt>
                      <c:pt idx="3498">
                        <c:v>3545.330743</c:v>
                      </c:pt>
                      <c:pt idx="3499">
                        <c:v>3546.346906</c:v>
                      </c:pt>
                      <c:pt idx="3500">
                        <c:v>3547.354016</c:v>
                      </c:pt>
                      <c:pt idx="3501">
                        <c:v>3548.362067</c:v>
                      </c:pt>
                      <c:pt idx="3502">
                        <c:v>3549.354304</c:v>
                      </c:pt>
                      <c:pt idx="3503">
                        <c:v>3550.355293</c:v>
                      </c:pt>
                      <c:pt idx="3504">
                        <c:v>3551.367714</c:v>
                      </c:pt>
                      <c:pt idx="3505">
                        <c:v>3552.370912</c:v>
                      </c:pt>
                      <c:pt idx="3506">
                        <c:v>3553.385672</c:v>
                      </c:pt>
                      <c:pt idx="3507">
                        <c:v>3554.402158</c:v>
                      </c:pt>
                      <c:pt idx="3508">
                        <c:v>3555.423076</c:v>
                      </c:pt>
                      <c:pt idx="3509">
                        <c:v>3556.417671</c:v>
                      </c:pt>
                      <c:pt idx="3510">
                        <c:v>3557.428563</c:v>
                      </c:pt>
                      <c:pt idx="3511">
                        <c:v>3558.419914</c:v>
                      </c:pt>
                      <c:pt idx="3512">
                        <c:v>3559.427096</c:v>
                      </c:pt>
                      <c:pt idx="3513">
                        <c:v>3560.421656</c:v>
                      </c:pt>
                      <c:pt idx="3514">
                        <c:v>3561.426965</c:v>
                      </c:pt>
                      <c:pt idx="3515">
                        <c:v>3562.440924</c:v>
                      </c:pt>
                      <c:pt idx="3516">
                        <c:v>3563.456034</c:v>
                      </c:pt>
                      <c:pt idx="3517">
                        <c:v>3564.45389</c:v>
                      </c:pt>
                      <c:pt idx="3518">
                        <c:v>3565.472795</c:v>
                      </c:pt>
                      <c:pt idx="3519">
                        <c:v>3566.47309</c:v>
                      </c:pt>
                      <c:pt idx="3520">
                        <c:v>3567.469437</c:v>
                      </c:pt>
                      <c:pt idx="3521">
                        <c:v>3568.489049</c:v>
                      </c:pt>
                      <c:pt idx="3522">
                        <c:v>3569.493388</c:v>
                      </c:pt>
                      <c:pt idx="3523">
                        <c:v>3570.511792</c:v>
                      </c:pt>
                      <c:pt idx="3524">
                        <c:v>3571.522704</c:v>
                      </c:pt>
                      <c:pt idx="3525">
                        <c:v>3572.528631</c:v>
                      </c:pt>
                      <c:pt idx="3526">
                        <c:v>3573.553533</c:v>
                      </c:pt>
                      <c:pt idx="3527">
                        <c:v>3574.554359</c:v>
                      </c:pt>
                      <c:pt idx="3528">
                        <c:v>3575.545856</c:v>
                      </c:pt>
                      <c:pt idx="3529">
                        <c:v>3576.551507</c:v>
                      </c:pt>
                      <c:pt idx="3530">
                        <c:v>3577.545352</c:v>
                      </c:pt>
                      <c:pt idx="3531">
                        <c:v>3578.545727</c:v>
                      </c:pt>
                      <c:pt idx="3532">
                        <c:v>3579.556009</c:v>
                      </c:pt>
                      <c:pt idx="3533">
                        <c:v>3580.57214</c:v>
                      </c:pt>
                      <c:pt idx="3534">
                        <c:v>3581.586856</c:v>
                      </c:pt>
                      <c:pt idx="3535">
                        <c:v>3582.609994</c:v>
                      </c:pt>
                      <c:pt idx="3536">
                        <c:v>3583.608612</c:v>
                      </c:pt>
                      <c:pt idx="3537">
                        <c:v>3584.618212</c:v>
                      </c:pt>
                      <c:pt idx="3538">
                        <c:v>3585.618941</c:v>
                      </c:pt>
                      <c:pt idx="3539">
                        <c:v>3586.638689</c:v>
                      </c:pt>
                      <c:pt idx="3540">
                        <c:v>3587.63707</c:v>
                      </c:pt>
                      <c:pt idx="3541">
                        <c:v>3588.64047</c:v>
                      </c:pt>
                      <c:pt idx="3542">
                        <c:v>3589.642449</c:v>
                      </c:pt>
                      <c:pt idx="3543">
                        <c:v>3590.638133</c:v>
                      </c:pt>
                      <c:pt idx="3544">
                        <c:v>3591.654767</c:v>
                      </c:pt>
                      <c:pt idx="3545">
                        <c:v>3592.656135</c:v>
                      </c:pt>
                      <c:pt idx="3546">
                        <c:v>3593.670711</c:v>
                      </c:pt>
                      <c:pt idx="3547">
                        <c:v>3594.67162</c:v>
                      </c:pt>
                      <c:pt idx="3548">
                        <c:v>3595.672391</c:v>
                      </c:pt>
                      <c:pt idx="3549">
                        <c:v>3596.68508</c:v>
                      </c:pt>
                      <c:pt idx="3550">
                        <c:v>3597.7077</c:v>
                      </c:pt>
                      <c:pt idx="3551">
                        <c:v>3598.72154</c:v>
                      </c:pt>
                      <c:pt idx="3552">
                        <c:v>3599.725472</c:v>
                      </c:pt>
                      <c:pt idx="3553">
                        <c:v>3600.723642</c:v>
                      </c:pt>
                      <c:pt idx="3554">
                        <c:v>3601.724218</c:v>
                      </c:pt>
                      <c:pt idx="3555">
                        <c:v>3602.726629</c:v>
                      </c:pt>
                      <c:pt idx="3556">
                        <c:v>3603.724365</c:v>
                      </c:pt>
                      <c:pt idx="3557">
                        <c:v>3604.72537</c:v>
                      </c:pt>
                      <c:pt idx="3558">
                        <c:v>3605.733018</c:v>
                      </c:pt>
                      <c:pt idx="3559">
                        <c:v>3606.744303</c:v>
                      </c:pt>
                      <c:pt idx="3560">
                        <c:v>3607.772726</c:v>
                      </c:pt>
                      <c:pt idx="3561">
                        <c:v>3608.766365</c:v>
                      </c:pt>
                      <c:pt idx="3562">
                        <c:v>3609.760487</c:v>
                      </c:pt>
                      <c:pt idx="3563">
                        <c:v>3610.80032</c:v>
                      </c:pt>
                      <c:pt idx="3564">
                        <c:v>3611.813307</c:v>
                      </c:pt>
                      <c:pt idx="3565">
                        <c:v>3612.827292</c:v>
                      </c:pt>
                      <c:pt idx="3566">
                        <c:v>3613.871107</c:v>
                      </c:pt>
                      <c:pt idx="3567">
                        <c:v>3614.877082</c:v>
                      </c:pt>
                      <c:pt idx="3568">
                        <c:v>3615.896837</c:v>
                      </c:pt>
                      <c:pt idx="3569">
                        <c:v>3616.914107</c:v>
                      </c:pt>
                      <c:pt idx="3570">
                        <c:v>3617.9265</c:v>
                      </c:pt>
                      <c:pt idx="3571">
                        <c:v>3618.936275</c:v>
                      </c:pt>
                      <c:pt idx="3572">
                        <c:v>3619.961025</c:v>
                      </c:pt>
                      <c:pt idx="3573">
                        <c:v>3620.980306</c:v>
                      </c:pt>
                      <c:pt idx="3574">
                        <c:v>3621.883479</c:v>
                      </c:pt>
                      <c:pt idx="3575">
                        <c:v>3622.886798</c:v>
                      </c:pt>
                      <c:pt idx="3576">
                        <c:v>3623.884597</c:v>
                      </c:pt>
                      <c:pt idx="3577">
                        <c:v>3624.885052</c:v>
                      </c:pt>
                      <c:pt idx="3578">
                        <c:v>3625.899817</c:v>
                      </c:pt>
                      <c:pt idx="3579">
                        <c:v>3626.919103</c:v>
                      </c:pt>
                      <c:pt idx="3580">
                        <c:v>3627.91724</c:v>
                      </c:pt>
                      <c:pt idx="3581">
                        <c:v>3628.934201</c:v>
                      </c:pt>
                      <c:pt idx="3582">
                        <c:v>3629.941829</c:v>
                      </c:pt>
                      <c:pt idx="3583">
                        <c:v>3630.937002</c:v>
                      </c:pt>
                      <c:pt idx="3584">
                        <c:v>3631.943475</c:v>
                      </c:pt>
                      <c:pt idx="3585">
                        <c:v>3632.942462</c:v>
                      </c:pt>
                      <c:pt idx="3586">
                        <c:v>3633.941119</c:v>
                      </c:pt>
                      <c:pt idx="3587">
                        <c:v>3634.954546</c:v>
                      </c:pt>
                      <c:pt idx="3588">
                        <c:v>3635.960591</c:v>
                      </c:pt>
                      <c:pt idx="3589">
                        <c:v>3636.969528</c:v>
                      </c:pt>
                      <c:pt idx="3590">
                        <c:v>3637.974147</c:v>
                      </c:pt>
                      <c:pt idx="3591">
                        <c:v>3638.976669</c:v>
                      </c:pt>
                      <c:pt idx="3592">
                        <c:v>3639.980637</c:v>
                      </c:pt>
                      <c:pt idx="3593">
                        <c:v>3640.996333</c:v>
                      </c:pt>
                      <c:pt idx="3594">
                        <c:v>3642.004183</c:v>
                      </c:pt>
                      <c:pt idx="3595">
                        <c:v>3643.0046</c:v>
                      </c:pt>
                      <c:pt idx="3596">
                        <c:v>3643.996107</c:v>
                      </c:pt>
                      <c:pt idx="3597">
                        <c:v>3644.997556</c:v>
                      </c:pt>
                      <c:pt idx="3598">
                        <c:v>3645.995999</c:v>
                      </c:pt>
                      <c:pt idx="3599">
                        <c:v>3647.004656</c:v>
                      </c:pt>
                      <c:pt idx="3600">
                        <c:v>3648.003682</c:v>
                      </c:pt>
                      <c:pt idx="3601">
                        <c:v>3649.0198</c:v>
                      </c:pt>
                      <c:pt idx="3602">
                        <c:v>3650.02262</c:v>
                      </c:pt>
                      <c:pt idx="3603">
                        <c:v>3651.019415</c:v>
                      </c:pt>
                      <c:pt idx="3604">
                        <c:v>3652.021814</c:v>
                      </c:pt>
                      <c:pt idx="3605">
                        <c:v>3653.03634</c:v>
                      </c:pt>
                      <c:pt idx="3606">
                        <c:v>3654.053673</c:v>
                      </c:pt>
                      <c:pt idx="3607">
                        <c:v>3655.051799</c:v>
                      </c:pt>
                      <c:pt idx="3608">
                        <c:v>3656.055432</c:v>
                      </c:pt>
                      <c:pt idx="3609">
                        <c:v>3657.066715</c:v>
                      </c:pt>
                      <c:pt idx="3610">
                        <c:v>3658.077605</c:v>
                      </c:pt>
                      <c:pt idx="3611">
                        <c:v>3659.082929</c:v>
                      </c:pt>
                      <c:pt idx="3612">
                        <c:v>3660.097412</c:v>
                      </c:pt>
                      <c:pt idx="3613">
                        <c:v>3661.116205</c:v>
                      </c:pt>
                      <c:pt idx="3614">
                        <c:v>3662.109113</c:v>
                      </c:pt>
                      <c:pt idx="3615">
                        <c:v>3663.106974</c:v>
                      </c:pt>
                      <c:pt idx="3616">
                        <c:v>3664.106842</c:v>
                      </c:pt>
                      <c:pt idx="3617">
                        <c:v>3665.106704</c:v>
                      </c:pt>
                      <c:pt idx="3618">
                        <c:v>3666.118797</c:v>
                      </c:pt>
                      <c:pt idx="3619">
                        <c:v>3667.136383</c:v>
                      </c:pt>
                      <c:pt idx="3620">
                        <c:v>3668.162761</c:v>
                      </c:pt>
                      <c:pt idx="3621">
                        <c:v>3669.164391</c:v>
                      </c:pt>
                      <c:pt idx="3622">
                        <c:v>3670.176512</c:v>
                      </c:pt>
                      <c:pt idx="3623">
                        <c:v>3671.18055</c:v>
                      </c:pt>
                      <c:pt idx="3624">
                        <c:v>3672.194522</c:v>
                      </c:pt>
                      <c:pt idx="3625">
                        <c:v>3673.228674</c:v>
                      </c:pt>
                      <c:pt idx="3626">
                        <c:v>3674.24298</c:v>
                      </c:pt>
                      <c:pt idx="3627">
                        <c:v>3675.241862</c:v>
                      </c:pt>
                      <c:pt idx="3628">
                        <c:v>3676.268254</c:v>
                      </c:pt>
                      <c:pt idx="3629">
                        <c:v>3677.28049</c:v>
                      </c:pt>
                      <c:pt idx="3630">
                        <c:v>3678.294105</c:v>
                      </c:pt>
                      <c:pt idx="3631">
                        <c:v>3679.32646</c:v>
                      </c:pt>
                      <c:pt idx="3632">
                        <c:v>3680.365929</c:v>
                      </c:pt>
                      <c:pt idx="3633">
                        <c:v>3681.377776</c:v>
                      </c:pt>
                      <c:pt idx="3634">
                        <c:v>3682.409084</c:v>
                      </c:pt>
                      <c:pt idx="3635">
                        <c:v>3683.415975</c:v>
                      </c:pt>
                      <c:pt idx="3636">
                        <c:v>3684.319837</c:v>
                      </c:pt>
                      <c:pt idx="3637">
                        <c:v>3685.331159</c:v>
                      </c:pt>
                      <c:pt idx="3638">
                        <c:v>3686.344118</c:v>
                      </c:pt>
                      <c:pt idx="3639">
                        <c:v>3687.353491</c:v>
                      </c:pt>
                      <c:pt idx="3640">
                        <c:v>3688.367207</c:v>
                      </c:pt>
                      <c:pt idx="3641">
                        <c:v>3689.380639</c:v>
                      </c:pt>
                      <c:pt idx="3642">
                        <c:v>3690.392172</c:v>
                      </c:pt>
                      <c:pt idx="3643">
                        <c:v>3691.413484</c:v>
                      </c:pt>
                      <c:pt idx="3644">
                        <c:v>3692.417022</c:v>
                      </c:pt>
                      <c:pt idx="3645">
                        <c:v>3693.430656</c:v>
                      </c:pt>
                      <c:pt idx="3646">
                        <c:v>3694.434158</c:v>
                      </c:pt>
                      <c:pt idx="3647">
                        <c:v>3695.430335</c:v>
                      </c:pt>
                      <c:pt idx="3648">
                        <c:v>3696.447786</c:v>
                      </c:pt>
                      <c:pt idx="3649">
                        <c:v>3697.458636</c:v>
                      </c:pt>
                      <c:pt idx="3650">
                        <c:v>3698.473569</c:v>
                      </c:pt>
                      <c:pt idx="3651">
                        <c:v>3699.480079</c:v>
                      </c:pt>
                      <c:pt idx="3652">
                        <c:v>3700.500792</c:v>
                      </c:pt>
                      <c:pt idx="3653">
                        <c:v>3701.514813</c:v>
                      </c:pt>
                      <c:pt idx="3654">
                        <c:v>3702.527903</c:v>
                      </c:pt>
                      <c:pt idx="3655">
                        <c:v>3703.549647</c:v>
                      </c:pt>
                      <c:pt idx="3656">
                        <c:v>3704.567026</c:v>
                      </c:pt>
                      <c:pt idx="3657">
                        <c:v>3705.565296</c:v>
                      </c:pt>
                      <c:pt idx="3658">
                        <c:v>3706.564881</c:v>
                      </c:pt>
                      <c:pt idx="3659">
                        <c:v>3707.566681</c:v>
                      </c:pt>
                      <c:pt idx="3660">
                        <c:v>3708.565716</c:v>
                      </c:pt>
                      <c:pt idx="3661">
                        <c:v>3709.578795</c:v>
                      </c:pt>
                      <c:pt idx="3662">
                        <c:v>3710.580142</c:v>
                      </c:pt>
                      <c:pt idx="3663">
                        <c:v>3711.60053</c:v>
                      </c:pt>
                      <c:pt idx="3664">
                        <c:v>3712.596855</c:v>
                      </c:pt>
                      <c:pt idx="3665">
                        <c:v>3713.596769</c:v>
                      </c:pt>
                      <c:pt idx="3666">
                        <c:v>3714.61432</c:v>
                      </c:pt>
                      <c:pt idx="3667">
                        <c:v>3715.616023</c:v>
                      </c:pt>
                      <c:pt idx="3668">
                        <c:v>3716.60795</c:v>
                      </c:pt>
                      <c:pt idx="3669">
                        <c:v>3717.628257</c:v>
                      </c:pt>
                      <c:pt idx="3670">
                        <c:v>3718.627979</c:v>
                      </c:pt>
                      <c:pt idx="3671">
                        <c:v>3719.635708</c:v>
                      </c:pt>
                      <c:pt idx="3672">
                        <c:v>3720.648367</c:v>
                      </c:pt>
                      <c:pt idx="3673">
                        <c:v>3721.648187</c:v>
                      </c:pt>
                      <c:pt idx="3674">
                        <c:v>3722.647382</c:v>
                      </c:pt>
                      <c:pt idx="3675">
                        <c:v>3723.658868</c:v>
                      </c:pt>
                      <c:pt idx="3676">
                        <c:v>3724.663733</c:v>
                      </c:pt>
                      <c:pt idx="3677">
                        <c:v>3725.672708</c:v>
                      </c:pt>
                      <c:pt idx="3678">
                        <c:v>3726.681442</c:v>
                      </c:pt>
                      <c:pt idx="3679">
                        <c:v>3727.690287</c:v>
                      </c:pt>
                      <c:pt idx="3680">
                        <c:v>3728.705091</c:v>
                      </c:pt>
                      <c:pt idx="3681">
                        <c:v>3729.714779</c:v>
                      </c:pt>
                      <c:pt idx="3682">
                        <c:v>3730.72999</c:v>
                      </c:pt>
                      <c:pt idx="3683">
                        <c:v>3731.728641</c:v>
                      </c:pt>
                      <c:pt idx="3684">
                        <c:v>3732.728603</c:v>
                      </c:pt>
                      <c:pt idx="3685">
                        <c:v>3733.732766</c:v>
                      </c:pt>
                      <c:pt idx="3686">
                        <c:v>3734.734984</c:v>
                      </c:pt>
                      <c:pt idx="3687">
                        <c:v>3735.743701</c:v>
                      </c:pt>
                      <c:pt idx="3688">
                        <c:v>3736.748701</c:v>
                      </c:pt>
                      <c:pt idx="3689">
                        <c:v>3737.767266</c:v>
                      </c:pt>
                      <c:pt idx="3690">
                        <c:v>3738.768015</c:v>
                      </c:pt>
                      <c:pt idx="3691">
                        <c:v>3739.780407</c:v>
                      </c:pt>
                      <c:pt idx="3692">
                        <c:v>3740.779895</c:v>
                      </c:pt>
                      <c:pt idx="3693">
                        <c:v>3741.78634</c:v>
                      </c:pt>
                      <c:pt idx="3694">
                        <c:v>3742.786807</c:v>
                      </c:pt>
                      <c:pt idx="3695">
                        <c:v>3743.801426</c:v>
                      </c:pt>
                      <c:pt idx="3696">
                        <c:v>3744.804328</c:v>
                      </c:pt>
                      <c:pt idx="3697">
                        <c:v>3745.817559</c:v>
                      </c:pt>
                      <c:pt idx="3698">
                        <c:v>3746.81798</c:v>
                      </c:pt>
                      <c:pt idx="3699">
                        <c:v>3747.815319</c:v>
                      </c:pt>
                      <c:pt idx="3700">
                        <c:v>3748.819391</c:v>
                      </c:pt>
                      <c:pt idx="3701">
                        <c:v>3749.825098</c:v>
                      </c:pt>
                      <c:pt idx="3702">
                        <c:v>3750.823321</c:v>
                      </c:pt>
                      <c:pt idx="3703">
                        <c:v>3751.834375</c:v>
                      </c:pt>
                      <c:pt idx="3704">
                        <c:v>3752.839347</c:v>
                      </c:pt>
                      <c:pt idx="3705">
                        <c:v>3753.854463</c:v>
                      </c:pt>
                      <c:pt idx="3706">
                        <c:v>3754.857719</c:v>
                      </c:pt>
                      <c:pt idx="3707">
                        <c:v>3755.888362</c:v>
                      </c:pt>
                      <c:pt idx="3708">
                        <c:v>3756.907069</c:v>
                      </c:pt>
                      <c:pt idx="3709">
                        <c:v>3757.922488</c:v>
                      </c:pt>
                      <c:pt idx="3710">
                        <c:v>3758.940852</c:v>
                      </c:pt>
                      <c:pt idx="3711">
                        <c:v>3759.95632</c:v>
                      </c:pt>
                      <c:pt idx="3712">
                        <c:v>3760.966707</c:v>
                      </c:pt>
                      <c:pt idx="3713">
                        <c:v>3761.970081</c:v>
                      </c:pt>
                      <c:pt idx="3714">
                        <c:v>3762.969186</c:v>
                      </c:pt>
                      <c:pt idx="3715">
                        <c:v>3763.985279</c:v>
                      </c:pt>
                      <c:pt idx="3716">
                        <c:v>3764.996007</c:v>
                      </c:pt>
                      <c:pt idx="3717">
                        <c:v>3766.025812</c:v>
                      </c:pt>
                      <c:pt idx="3718">
                        <c:v>3766.960129</c:v>
                      </c:pt>
                      <c:pt idx="3719">
                        <c:v>3767.957507</c:v>
                      </c:pt>
                      <c:pt idx="3720">
                        <c:v>3768.961873</c:v>
                      </c:pt>
                      <c:pt idx="3721">
                        <c:v>3769.971408</c:v>
                      </c:pt>
                      <c:pt idx="3722">
                        <c:v>3770.979204</c:v>
                      </c:pt>
                      <c:pt idx="3723">
                        <c:v>3771.994091</c:v>
                      </c:pt>
                      <c:pt idx="3724">
                        <c:v>3773.009161</c:v>
                      </c:pt>
                      <c:pt idx="3725">
                        <c:v>3774.014213</c:v>
                      </c:pt>
                      <c:pt idx="3726">
                        <c:v>3775.025796</c:v>
                      </c:pt>
                      <c:pt idx="3727">
                        <c:v>3776.040783</c:v>
                      </c:pt>
                      <c:pt idx="3728">
                        <c:v>3777.046001</c:v>
                      </c:pt>
                      <c:pt idx="3729">
                        <c:v>3778.045902</c:v>
                      </c:pt>
                      <c:pt idx="3730">
                        <c:v>3779.055987</c:v>
                      </c:pt>
                      <c:pt idx="3731">
                        <c:v>3780.073591</c:v>
                      </c:pt>
                      <c:pt idx="3732">
                        <c:v>3781.092284</c:v>
                      </c:pt>
                      <c:pt idx="3733">
                        <c:v>3782.10331</c:v>
                      </c:pt>
                      <c:pt idx="3734">
                        <c:v>3783.125328</c:v>
                      </c:pt>
                      <c:pt idx="3735">
                        <c:v>3784.143483</c:v>
                      </c:pt>
                      <c:pt idx="3736">
                        <c:v>3785.144294</c:v>
                      </c:pt>
                      <c:pt idx="3737">
                        <c:v>3786.143288</c:v>
                      </c:pt>
                      <c:pt idx="3738">
                        <c:v>3787.142724</c:v>
                      </c:pt>
                      <c:pt idx="3739">
                        <c:v>3788.143874</c:v>
                      </c:pt>
                      <c:pt idx="3740">
                        <c:v>3789.146947</c:v>
                      </c:pt>
                      <c:pt idx="3741">
                        <c:v>3790.152201</c:v>
                      </c:pt>
                      <c:pt idx="3742">
                        <c:v>3791.163644</c:v>
                      </c:pt>
                      <c:pt idx="3743">
                        <c:v>3792.169208</c:v>
                      </c:pt>
                      <c:pt idx="3744">
                        <c:v>3793.175469</c:v>
                      </c:pt>
                      <c:pt idx="3745">
                        <c:v>3794.175349</c:v>
                      </c:pt>
                      <c:pt idx="3746">
                        <c:v>3795.17437</c:v>
                      </c:pt>
                      <c:pt idx="3747">
                        <c:v>3796.191089</c:v>
                      </c:pt>
                      <c:pt idx="3748">
                        <c:v>3797.200485</c:v>
                      </c:pt>
                      <c:pt idx="3749">
                        <c:v>3798.215465</c:v>
                      </c:pt>
                      <c:pt idx="3750">
                        <c:v>3799.230413</c:v>
                      </c:pt>
                      <c:pt idx="3751">
                        <c:v>3800.24654</c:v>
                      </c:pt>
                      <c:pt idx="3752">
                        <c:v>3801.247562</c:v>
                      </c:pt>
                      <c:pt idx="3753">
                        <c:v>3802.261839</c:v>
                      </c:pt>
                      <c:pt idx="3754">
                        <c:v>3803.275654</c:v>
                      </c:pt>
                      <c:pt idx="3755">
                        <c:v>3804.292765</c:v>
                      </c:pt>
                      <c:pt idx="3756">
                        <c:v>3805.305354</c:v>
                      </c:pt>
                      <c:pt idx="3757">
                        <c:v>3806.312946</c:v>
                      </c:pt>
                      <c:pt idx="3758">
                        <c:v>3807.328868</c:v>
                      </c:pt>
                      <c:pt idx="3759">
                        <c:v>3808.343299</c:v>
                      </c:pt>
                      <c:pt idx="3760">
                        <c:v>3809.361437</c:v>
                      </c:pt>
                      <c:pt idx="3761">
                        <c:v>3810.362192</c:v>
                      </c:pt>
                      <c:pt idx="3762">
                        <c:v>3811.375553</c:v>
                      </c:pt>
                      <c:pt idx="3763">
                        <c:v>3812.396083</c:v>
                      </c:pt>
                      <c:pt idx="3764">
                        <c:v>3813.395235</c:v>
                      </c:pt>
                      <c:pt idx="3765">
                        <c:v>3814.39417</c:v>
                      </c:pt>
                      <c:pt idx="3766">
                        <c:v>3815.388952</c:v>
                      </c:pt>
                      <c:pt idx="3767">
                        <c:v>3816.400982</c:v>
                      </c:pt>
                      <c:pt idx="3768">
                        <c:v>3817.425686</c:v>
                      </c:pt>
                      <c:pt idx="3769">
                        <c:v>3818.423351</c:v>
                      </c:pt>
                      <c:pt idx="3770">
                        <c:v>3819.431093</c:v>
                      </c:pt>
                      <c:pt idx="3771">
                        <c:v>3820.445587</c:v>
                      </c:pt>
                      <c:pt idx="3772">
                        <c:v>3821.44283</c:v>
                      </c:pt>
                      <c:pt idx="3773">
                        <c:v>3822.442038</c:v>
                      </c:pt>
                      <c:pt idx="3774">
                        <c:v>3823.443368</c:v>
                      </c:pt>
                      <c:pt idx="3775">
                        <c:v>3824.446299</c:v>
                      </c:pt>
                      <c:pt idx="3776">
                        <c:v>3825.459398</c:v>
                      </c:pt>
                      <c:pt idx="3777">
                        <c:v>3826.457302</c:v>
                      </c:pt>
                      <c:pt idx="3778">
                        <c:v>3827.453353</c:v>
                      </c:pt>
                      <c:pt idx="3779">
                        <c:v>3828.456799</c:v>
                      </c:pt>
                      <c:pt idx="3780">
                        <c:v>3829.472037</c:v>
                      </c:pt>
                      <c:pt idx="3781">
                        <c:v>3830.471663</c:v>
                      </c:pt>
                      <c:pt idx="3782">
                        <c:v>3831.480884</c:v>
                      </c:pt>
                      <c:pt idx="3783">
                        <c:v>3832.495989</c:v>
                      </c:pt>
                      <c:pt idx="3784">
                        <c:v>3833.50621</c:v>
                      </c:pt>
                      <c:pt idx="3785">
                        <c:v>3834.513959</c:v>
                      </c:pt>
                      <c:pt idx="3786">
                        <c:v>3835.529617</c:v>
                      </c:pt>
                      <c:pt idx="3787">
                        <c:v>3836.538082</c:v>
                      </c:pt>
                      <c:pt idx="3788">
                        <c:v>3837.538229</c:v>
                      </c:pt>
                      <c:pt idx="3789">
                        <c:v>3838.542808</c:v>
                      </c:pt>
                      <c:pt idx="3790">
                        <c:v>3839.552333</c:v>
                      </c:pt>
                      <c:pt idx="3791">
                        <c:v>3840.558847</c:v>
                      </c:pt>
                      <c:pt idx="3792">
                        <c:v>3841.573705</c:v>
                      </c:pt>
                      <c:pt idx="3793">
                        <c:v>3842.59002</c:v>
                      </c:pt>
                      <c:pt idx="3794">
                        <c:v>3843.5993</c:v>
                      </c:pt>
                      <c:pt idx="3795">
                        <c:v>3844.590802</c:v>
                      </c:pt>
                      <c:pt idx="3796">
                        <c:v>3845.605829</c:v>
                      </c:pt>
                      <c:pt idx="3797">
                        <c:v>3846.605636</c:v>
                      </c:pt>
                      <c:pt idx="3798">
                        <c:v>3847.609187</c:v>
                      </c:pt>
                      <c:pt idx="3799">
                        <c:v>3848.608668</c:v>
                      </c:pt>
                      <c:pt idx="3800">
                        <c:v>3849.606228</c:v>
                      </c:pt>
                      <c:pt idx="3801">
                        <c:v>3850.607352</c:v>
                      </c:pt>
                      <c:pt idx="3802">
                        <c:v>3851.618198</c:v>
                      </c:pt>
                      <c:pt idx="3803">
                        <c:v>3852.629865</c:v>
                      </c:pt>
                      <c:pt idx="3804">
                        <c:v>3853.640182</c:v>
                      </c:pt>
                      <c:pt idx="3805">
                        <c:v>3854.655202</c:v>
                      </c:pt>
                      <c:pt idx="3806">
                        <c:v>3855.674779</c:v>
                      </c:pt>
                      <c:pt idx="3807">
                        <c:v>3856.676986</c:v>
                      </c:pt>
                      <c:pt idx="3808">
                        <c:v>3857.673574</c:v>
                      </c:pt>
                      <c:pt idx="3809">
                        <c:v>3858.677329</c:v>
                      </c:pt>
                      <c:pt idx="3810">
                        <c:v>3859.693137</c:v>
                      </c:pt>
                      <c:pt idx="3811">
                        <c:v>3860.693769</c:v>
                      </c:pt>
                      <c:pt idx="3812">
                        <c:v>3861.694981</c:v>
                      </c:pt>
                      <c:pt idx="3813">
                        <c:v>3862.694929</c:v>
                      </c:pt>
                      <c:pt idx="3814">
                        <c:v>3863.695717</c:v>
                      </c:pt>
                      <c:pt idx="3815">
                        <c:v>3864.693219</c:v>
                      </c:pt>
                      <c:pt idx="3816">
                        <c:v>3865.680972</c:v>
                      </c:pt>
                      <c:pt idx="3817">
                        <c:v>3866.6924</c:v>
                      </c:pt>
                      <c:pt idx="3818">
                        <c:v>3867.709964</c:v>
                      </c:pt>
                      <c:pt idx="3819">
                        <c:v>3868.716407</c:v>
                      </c:pt>
                      <c:pt idx="3820">
                        <c:v>3869.732009</c:v>
                      </c:pt>
                      <c:pt idx="3821">
                        <c:v>3870.750949</c:v>
                      </c:pt>
                      <c:pt idx="3822">
                        <c:v>3871.770052</c:v>
                      </c:pt>
                      <c:pt idx="3823">
                        <c:v>3872.76526</c:v>
                      </c:pt>
                      <c:pt idx="3824">
                        <c:v>3873.780028</c:v>
                      </c:pt>
                      <c:pt idx="3825">
                        <c:v>3874.800989</c:v>
                      </c:pt>
                      <c:pt idx="3826">
                        <c:v>3875.815757</c:v>
                      </c:pt>
                      <c:pt idx="3827">
                        <c:v>3876.833586</c:v>
                      </c:pt>
                      <c:pt idx="3828">
                        <c:v>3877.852033</c:v>
                      </c:pt>
                      <c:pt idx="3829">
                        <c:v>3878.857915</c:v>
                      </c:pt>
                      <c:pt idx="3830">
                        <c:v>3879.882269</c:v>
                      </c:pt>
                      <c:pt idx="3831">
                        <c:v>3880.879915</c:v>
                      </c:pt>
                      <c:pt idx="3832">
                        <c:v>3881.875877</c:v>
                      </c:pt>
                      <c:pt idx="3833">
                        <c:v>3882.895154</c:v>
                      </c:pt>
                      <c:pt idx="3834">
                        <c:v>3883.901844</c:v>
                      </c:pt>
                      <c:pt idx="3835">
                        <c:v>3884.914141</c:v>
                      </c:pt>
                      <c:pt idx="3836">
                        <c:v>3885.916302</c:v>
                      </c:pt>
                      <c:pt idx="3837">
                        <c:v>3886.929883</c:v>
                      </c:pt>
                      <c:pt idx="3838">
                        <c:v>3887.837962</c:v>
                      </c:pt>
                      <c:pt idx="3839">
                        <c:v>3888.845115</c:v>
                      </c:pt>
                      <c:pt idx="3840">
                        <c:v>3889.858802</c:v>
                      </c:pt>
                      <c:pt idx="3841">
                        <c:v>3890.863015</c:v>
                      </c:pt>
                      <c:pt idx="3842">
                        <c:v>3891.874181</c:v>
                      </c:pt>
                      <c:pt idx="3843">
                        <c:v>3892.875091</c:v>
                      </c:pt>
                      <c:pt idx="3844">
                        <c:v>3893.887397</c:v>
                      </c:pt>
                      <c:pt idx="3845">
                        <c:v>3894.905873</c:v>
                      </c:pt>
                      <c:pt idx="3846">
                        <c:v>3895.907512</c:v>
                      </c:pt>
                      <c:pt idx="3847">
                        <c:v>3896.903795</c:v>
                      </c:pt>
                      <c:pt idx="3848">
                        <c:v>3897.905524</c:v>
                      </c:pt>
                      <c:pt idx="3849">
                        <c:v>3898.912714</c:v>
                      </c:pt>
                      <c:pt idx="3850">
                        <c:v>3899.909569</c:v>
                      </c:pt>
                      <c:pt idx="3851">
                        <c:v>3900.905995</c:v>
                      </c:pt>
                      <c:pt idx="3852">
                        <c:v>3901.906916</c:v>
                      </c:pt>
                      <c:pt idx="3853">
                        <c:v>3902.916293</c:v>
                      </c:pt>
                      <c:pt idx="3854">
                        <c:v>3903.931918</c:v>
                      </c:pt>
                      <c:pt idx="3855">
                        <c:v>3904.942076</c:v>
                      </c:pt>
                      <c:pt idx="3856">
                        <c:v>3905.957826</c:v>
                      </c:pt>
                      <c:pt idx="3857">
                        <c:v>3906.964829</c:v>
                      </c:pt>
                      <c:pt idx="3858">
                        <c:v>3907.981763</c:v>
                      </c:pt>
                      <c:pt idx="3859">
                        <c:v>3909.006256</c:v>
                      </c:pt>
                      <c:pt idx="3860">
                        <c:v>3910.002768</c:v>
                      </c:pt>
                      <c:pt idx="3861">
                        <c:v>3910.996637</c:v>
                      </c:pt>
                      <c:pt idx="3862">
                        <c:v>3912.022046</c:v>
                      </c:pt>
                      <c:pt idx="3863">
                        <c:v>3913.01796</c:v>
                      </c:pt>
                      <c:pt idx="3864">
                        <c:v>3914.027415</c:v>
                      </c:pt>
                      <c:pt idx="3865">
                        <c:v>3915.041913</c:v>
                      </c:pt>
                      <c:pt idx="3866">
                        <c:v>3916.057932</c:v>
                      </c:pt>
                      <c:pt idx="3867">
                        <c:v>3917.079311</c:v>
                      </c:pt>
                      <c:pt idx="3868">
                        <c:v>3918.089115</c:v>
                      </c:pt>
                      <c:pt idx="3869">
                        <c:v>3919.099488</c:v>
                      </c:pt>
                      <c:pt idx="3870">
                        <c:v>3920.10362</c:v>
                      </c:pt>
                      <c:pt idx="3871">
                        <c:v>3921.128528</c:v>
                      </c:pt>
                      <c:pt idx="3872">
                        <c:v>3922.144783</c:v>
                      </c:pt>
                      <c:pt idx="3873">
                        <c:v>3923.137595</c:v>
                      </c:pt>
                      <c:pt idx="3874">
                        <c:v>3924.16071</c:v>
                      </c:pt>
                      <c:pt idx="3875">
                        <c:v>3925.172753</c:v>
                      </c:pt>
                      <c:pt idx="3876">
                        <c:v>3926.17216</c:v>
                      </c:pt>
                      <c:pt idx="3877">
                        <c:v>3927.188138</c:v>
                      </c:pt>
                      <c:pt idx="3878">
                        <c:v>3928.191353</c:v>
                      </c:pt>
                      <c:pt idx="3879">
                        <c:v>3929.203771</c:v>
                      </c:pt>
                      <c:pt idx="3880">
                        <c:v>3930.203498</c:v>
                      </c:pt>
                      <c:pt idx="3881">
                        <c:v>3931.200027</c:v>
                      </c:pt>
                      <c:pt idx="3882">
                        <c:v>3932.222711</c:v>
                      </c:pt>
                      <c:pt idx="3883">
                        <c:v>3933.223908</c:v>
                      </c:pt>
                      <c:pt idx="3884">
                        <c:v>3934.212058</c:v>
                      </c:pt>
                      <c:pt idx="3885">
                        <c:v>3935.223739</c:v>
                      </c:pt>
                      <c:pt idx="3886">
                        <c:v>3936.222387</c:v>
                      </c:pt>
                      <c:pt idx="3887">
                        <c:v>3937.22542</c:v>
                      </c:pt>
                      <c:pt idx="3888">
                        <c:v>3938.22471</c:v>
                      </c:pt>
                      <c:pt idx="3889">
                        <c:v>3939.213701</c:v>
                      </c:pt>
                      <c:pt idx="3890">
                        <c:v>3940.227347</c:v>
                      </c:pt>
                      <c:pt idx="3891">
                        <c:v>3941.244475</c:v>
                      </c:pt>
                      <c:pt idx="3892">
                        <c:v>3942.244414</c:v>
                      </c:pt>
                      <c:pt idx="3893">
                        <c:v>3943.268381</c:v>
                      </c:pt>
                      <c:pt idx="3894">
                        <c:v>3944.26285</c:v>
                      </c:pt>
                      <c:pt idx="3895">
                        <c:v>3945.271987</c:v>
                      </c:pt>
                      <c:pt idx="3896">
                        <c:v>3946.264048</c:v>
                      </c:pt>
                      <c:pt idx="3897">
                        <c:v>3947.267478</c:v>
                      </c:pt>
                      <c:pt idx="3898">
                        <c:v>3948.276152</c:v>
                      </c:pt>
                      <c:pt idx="3899">
                        <c:v>3949.295713</c:v>
                      </c:pt>
                      <c:pt idx="3900">
                        <c:v>3950.29889</c:v>
                      </c:pt>
                      <c:pt idx="3901">
                        <c:v>3951.335046</c:v>
                      </c:pt>
                      <c:pt idx="3902">
                        <c:v>3952.332794</c:v>
                      </c:pt>
                      <c:pt idx="3903">
                        <c:v>3953.345472</c:v>
                      </c:pt>
                      <c:pt idx="3904">
                        <c:v>3954.349304</c:v>
                      </c:pt>
                      <c:pt idx="3905">
                        <c:v>3955.343904</c:v>
                      </c:pt>
                      <c:pt idx="3906">
                        <c:v>3956.366826</c:v>
                      </c:pt>
                      <c:pt idx="3907">
                        <c:v>3957.39676</c:v>
                      </c:pt>
                      <c:pt idx="3908">
                        <c:v>3958.391427</c:v>
                      </c:pt>
                      <c:pt idx="3909">
                        <c:v>3959.40022</c:v>
                      </c:pt>
                      <c:pt idx="3910">
                        <c:v>3960.40021</c:v>
                      </c:pt>
                      <c:pt idx="3911">
                        <c:v>3961.406251</c:v>
                      </c:pt>
                      <c:pt idx="3912">
                        <c:v>3962.427066</c:v>
                      </c:pt>
                      <c:pt idx="3913">
                        <c:v>3963.458765</c:v>
                      </c:pt>
                      <c:pt idx="3914">
                        <c:v>3964.476509</c:v>
                      </c:pt>
                      <c:pt idx="3915">
                        <c:v>3965.485655</c:v>
                      </c:pt>
                      <c:pt idx="3916">
                        <c:v>3966.391293</c:v>
                      </c:pt>
                      <c:pt idx="3917">
                        <c:v>3967.398915</c:v>
                      </c:pt>
                      <c:pt idx="3918">
                        <c:v>3968.401336</c:v>
                      </c:pt>
                      <c:pt idx="3919">
                        <c:v>3969.413666</c:v>
                      </c:pt>
                      <c:pt idx="3920">
                        <c:v>3970.415542</c:v>
                      </c:pt>
                      <c:pt idx="3921">
                        <c:v>3971.435744</c:v>
                      </c:pt>
                      <c:pt idx="3922">
                        <c:v>3972.44122</c:v>
                      </c:pt>
                      <c:pt idx="3923">
                        <c:v>3973.449122</c:v>
                      </c:pt>
                      <c:pt idx="3924">
                        <c:v>3974.465316</c:v>
                      </c:pt>
                      <c:pt idx="3925">
                        <c:v>3975.467466</c:v>
                      </c:pt>
                      <c:pt idx="3926">
                        <c:v>3976.466986</c:v>
                      </c:pt>
                      <c:pt idx="3927">
                        <c:v>3977.484676</c:v>
                      </c:pt>
                      <c:pt idx="3928">
                        <c:v>3978.485865</c:v>
                      </c:pt>
                      <c:pt idx="3929">
                        <c:v>3979.484983</c:v>
                      </c:pt>
                      <c:pt idx="3930">
                        <c:v>3980.496736</c:v>
                      </c:pt>
                      <c:pt idx="3931">
                        <c:v>3981.517485</c:v>
                      </c:pt>
                      <c:pt idx="3932">
                        <c:v>3982.536868</c:v>
                      </c:pt>
                      <c:pt idx="3933">
                        <c:v>3983.538304</c:v>
                      </c:pt>
                      <c:pt idx="3934">
                        <c:v>3984.537698</c:v>
                      </c:pt>
                      <c:pt idx="3935">
                        <c:v>3985.548348</c:v>
                      </c:pt>
                      <c:pt idx="3936">
                        <c:v>3986.549987</c:v>
                      </c:pt>
                      <c:pt idx="3937">
                        <c:v>3987.553784</c:v>
                      </c:pt>
                      <c:pt idx="3938">
                        <c:v>3988.560379</c:v>
                      </c:pt>
                      <c:pt idx="3939">
                        <c:v>3989.567967</c:v>
                      </c:pt>
                      <c:pt idx="3940">
                        <c:v>3990.559507</c:v>
                      </c:pt>
                      <c:pt idx="3941">
                        <c:v>3991.56843</c:v>
                      </c:pt>
                      <c:pt idx="3942">
                        <c:v>3992.568583</c:v>
                      </c:pt>
                      <c:pt idx="3943">
                        <c:v>3993.582087</c:v>
                      </c:pt>
                      <c:pt idx="3944">
                        <c:v>3994.59793</c:v>
                      </c:pt>
                      <c:pt idx="3945">
                        <c:v>3995.595938</c:v>
                      </c:pt>
                      <c:pt idx="3946">
                        <c:v>3996.594864</c:v>
                      </c:pt>
                      <c:pt idx="3947">
                        <c:v>3997.599708</c:v>
                      </c:pt>
                      <c:pt idx="3948">
                        <c:v>3998.593947</c:v>
                      </c:pt>
                      <c:pt idx="3949">
                        <c:v>3999.595875</c:v>
                      </c:pt>
                      <c:pt idx="3950">
                        <c:v>4000.595392</c:v>
                      </c:pt>
                      <c:pt idx="3951">
                        <c:v>4001.598834</c:v>
                      </c:pt>
                      <c:pt idx="3952">
                        <c:v>4002.597685</c:v>
                      </c:pt>
                      <c:pt idx="3953">
                        <c:v>4003.603599</c:v>
                      </c:pt>
                      <c:pt idx="3954">
                        <c:v>4004.631412</c:v>
                      </c:pt>
                      <c:pt idx="3955">
                        <c:v>4005.645972</c:v>
                      </c:pt>
                      <c:pt idx="3956">
                        <c:v>4006.651201</c:v>
                      </c:pt>
                      <c:pt idx="3957">
                        <c:v>4007.673733</c:v>
                      </c:pt>
                      <c:pt idx="3958">
                        <c:v>4008.687573</c:v>
                      </c:pt>
                      <c:pt idx="3959">
                        <c:v>4009.704804</c:v>
                      </c:pt>
                      <c:pt idx="3960">
                        <c:v>4010.717698</c:v>
                      </c:pt>
                      <c:pt idx="3961">
                        <c:v>4011.715925</c:v>
                      </c:pt>
                      <c:pt idx="3962">
                        <c:v>4012.728848</c:v>
                      </c:pt>
                      <c:pt idx="3963">
                        <c:v>4013.728684</c:v>
                      </c:pt>
                      <c:pt idx="3964">
                        <c:v>4014.751775</c:v>
                      </c:pt>
                      <c:pt idx="3965">
                        <c:v>4015.761083</c:v>
                      </c:pt>
                      <c:pt idx="3966">
                        <c:v>4016.780783</c:v>
                      </c:pt>
                      <c:pt idx="3967">
                        <c:v>4017.802335</c:v>
                      </c:pt>
                      <c:pt idx="3968">
                        <c:v>4018.803656</c:v>
                      </c:pt>
                      <c:pt idx="3969">
                        <c:v>4019.793693</c:v>
                      </c:pt>
                      <c:pt idx="3970">
                        <c:v>4020.812445</c:v>
                      </c:pt>
                      <c:pt idx="3971">
                        <c:v>4021.812162</c:v>
                      </c:pt>
                      <c:pt idx="3972">
                        <c:v>4022.826223</c:v>
                      </c:pt>
                      <c:pt idx="3973">
                        <c:v>4023.833892</c:v>
                      </c:pt>
                      <c:pt idx="3974">
                        <c:v>4024.83522</c:v>
                      </c:pt>
                      <c:pt idx="3975">
                        <c:v>4025.835144</c:v>
                      </c:pt>
                      <c:pt idx="3976">
                        <c:v>4026.831536</c:v>
                      </c:pt>
                      <c:pt idx="3977">
                        <c:v>4027.849909</c:v>
                      </c:pt>
                      <c:pt idx="3978">
                        <c:v>4028.850886</c:v>
                      </c:pt>
                      <c:pt idx="3979">
                        <c:v>4029.836591</c:v>
                      </c:pt>
                      <c:pt idx="3980">
                        <c:v>4030.854435</c:v>
                      </c:pt>
                      <c:pt idx="3981">
                        <c:v>4031.860195</c:v>
                      </c:pt>
                      <c:pt idx="3982">
                        <c:v>4032.861043</c:v>
                      </c:pt>
                      <c:pt idx="3983">
                        <c:v>4033.876723</c:v>
                      </c:pt>
                      <c:pt idx="3984">
                        <c:v>4034.883786</c:v>
                      </c:pt>
                      <c:pt idx="3985">
                        <c:v>4035.899283</c:v>
                      </c:pt>
                      <c:pt idx="3986">
                        <c:v>4036.898373</c:v>
                      </c:pt>
                      <c:pt idx="3987">
                        <c:v>4037.886132</c:v>
                      </c:pt>
                      <c:pt idx="3988">
                        <c:v>4038.890588</c:v>
                      </c:pt>
                      <c:pt idx="3989">
                        <c:v>4039.892705</c:v>
                      </c:pt>
                      <c:pt idx="3990">
                        <c:v>4040.903685</c:v>
                      </c:pt>
                      <c:pt idx="3991">
                        <c:v>4041.907164</c:v>
                      </c:pt>
                      <c:pt idx="3992">
                        <c:v>4042.901956</c:v>
                      </c:pt>
                      <c:pt idx="3993">
                        <c:v>4043.922726</c:v>
                      </c:pt>
                      <c:pt idx="3994">
                        <c:v>4044.936035</c:v>
                      </c:pt>
                      <c:pt idx="3995">
                        <c:v>4045.94211</c:v>
                      </c:pt>
                      <c:pt idx="3996">
                        <c:v>4046.954911</c:v>
                      </c:pt>
                      <c:pt idx="3997">
                        <c:v>4047.948266</c:v>
                      </c:pt>
                      <c:pt idx="3998">
                        <c:v>4048.968544</c:v>
                      </c:pt>
                      <c:pt idx="3999">
                        <c:v>4049.990693</c:v>
                      </c:pt>
                      <c:pt idx="4000">
                        <c:v>4051.00634</c:v>
                      </c:pt>
                      <c:pt idx="4001">
                        <c:v>4052.007569</c:v>
                      </c:pt>
                      <c:pt idx="4002">
                        <c:v>4053.021269</c:v>
                      </c:pt>
                      <c:pt idx="4003">
                        <c:v>4054.020961</c:v>
                      </c:pt>
                      <c:pt idx="4004">
                        <c:v>4055.036947</c:v>
                      </c:pt>
                      <c:pt idx="4005">
                        <c:v>4056.054579</c:v>
                      </c:pt>
                      <c:pt idx="4006">
                        <c:v>4057.054659</c:v>
                      </c:pt>
                      <c:pt idx="4007">
                        <c:v>4058.054898</c:v>
                      </c:pt>
                      <c:pt idx="4008">
                        <c:v>4059.043015</c:v>
                      </c:pt>
                      <c:pt idx="4009">
                        <c:v>4060.044071</c:v>
                      </c:pt>
                      <c:pt idx="4010">
                        <c:v>4061.057389</c:v>
                      </c:pt>
                      <c:pt idx="4011">
                        <c:v>4062.069605</c:v>
                      </c:pt>
                      <c:pt idx="4012">
                        <c:v>4063.06102</c:v>
                      </c:pt>
                      <c:pt idx="4013">
                        <c:v>4064.05775</c:v>
                      </c:pt>
                      <c:pt idx="4014">
                        <c:v>4065.071892</c:v>
                      </c:pt>
                      <c:pt idx="4015">
                        <c:v>4066.072762</c:v>
                      </c:pt>
                      <c:pt idx="4016">
                        <c:v>4067.086525</c:v>
                      </c:pt>
                      <c:pt idx="4017">
                        <c:v>4068.109696</c:v>
                      </c:pt>
                      <c:pt idx="4018">
                        <c:v>4069.117439</c:v>
                      </c:pt>
                      <c:pt idx="4019">
                        <c:v>4070.125274</c:v>
                      </c:pt>
                      <c:pt idx="4020">
                        <c:v>4071.144918</c:v>
                      </c:pt>
                      <c:pt idx="4021">
                        <c:v>4072.15893</c:v>
                      </c:pt>
                      <c:pt idx="4022">
                        <c:v>4073.163436</c:v>
                      </c:pt>
                      <c:pt idx="4023">
                        <c:v>4074.163152</c:v>
                      </c:pt>
                      <c:pt idx="4024">
                        <c:v>4075.174886</c:v>
                      </c:pt>
                      <c:pt idx="4025">
                        <c:v>4076.187083</c:v>
                      </c:pt>
                      <c:pt idx="4026">
                        <c:v>4077.202809</c:v>
                      </c:pt>
                      <c:pt idx="4027">
                        <c:v>4078.224043</c:v>
                      </c:pt>
                      <c:pt idx="4028">
                        <c:v>4079.235984</c:v>
                      </c:pt>
                      <c:pt idx="4029">
                        <c:v>4080.235859</c:v>
                      </c:pt>
                      <c:pt idx="4030">
                        <c:v>4081.243423</c:v>
                      </c:pt>
                      <c:pt idx="4031">
                        <c:v>4082.259472</c:v>
                      </c:pt>
                      <c:pt idx="4032">
                        <c:v>4083.275169</c:v>
                      </c:pt>
                      <c:pt idx="4033">
                        <c:v>4084.272555</c:v>
                      </c:pt>
                      <c:pt idx="4034">
                        <c:v>4085.278786</c:v>
                      </c:pt>
                      <c:pt idx="4035">
                        <c:v>4086.294474</c:v>
                      </c:pt>
                      <c:pt idx="4036">
                        <c:v>4087.294128</c:v>
                      </c:pt>
                      <c:pt idx="4037">
                        <c:v>4088.322813</c:v>
                      </c:pt>
                      <c:pt idx="4038">
                        <c:v>4089.356995</c:v>
                      </c:pt>
                      <c:pt idx="4039">
                        <c:v>4090.383061</c:v>
                      </c:pt>
                      <c:pt idx="4040">
                        <c:v>4091.394814</c:v>
                      </c:pt>
                      <c:pt idx="4041">
                        <c:v>4092.394106</c:v>
                      </c:pt>
                      <c:pt idx="4042">
                        <c:v>4093.411633</c:v>
                      </c:pt>
                      <c:pt idx="4043">
                        <c:v>4094.422753</c:v>
                      </c:pt>
                      <c:pt idx="4044">
                        <c:v>4095.449329</c:v>
                      </c:pt>
                      <c:pt idx="4045">
                        <c:v>4096.452492</c:v>
                      </c:pt>
                      <c:pt idx="4046">
                        <c:v>4097.469978</c:v>
                      </c:pt>
                      <c:pt idx="4047">
                        <c:v>4098.4921</c:v>
                      </c:pt>
                      <c:pt idx="4048">
                        <c:v>4099.503596</c:v>
                      </c:pt>
                      <c:pt idx="4049">
                        <c:v>4100.510422</c:v>
                      </c:pt>
                      <c:pt idx="4050">
                        <c:v>4101.525209</c:v>
                      </c:pt>
                      <c:pt idx="4051">
                        <c:v>4102.495483</c:v>
                      </c:pt>
                      <c:pt idx="4052">
                        <c:v>4103.511017</c:v>
                      </c:pt>
                      <c:pt idx="4053">
                        <c:v>4104.541413</c:v>
                      </c:pt>
                      <c:pt idx="4054">
                        <c:v>4105.552653</c:v>
                      </c:pt>
                      <c:pt idx="4055">
                        <c:v>4106.559503</c:v>
                      </c:pt>
                      <c:pt idx="4056">
                        <c:v>4107.477716</c:v>
                      </c:pt>
                      <c:pt idx="4057">
                        <c:v>4108.492863</c:v>
                      </c:pt>
                      <c:pt idx="4058">
                        <c:v>4109.504283</c:v>
                      </c:pt>
                      <c:pt idx="4059">
                        <c:v>4110.509225</c:v>
                      </c:pt>
                      <c:pt idx="4060">
                        <c:v>4111.532664</c:v>
                      </c:pt>
                      <c:pt idx="4061">
                        <c:v>4112.55421</c:v>
                      </c:pt>
                      <c:pt idx="4062">
                        <c:v>4113.555007</c:v>
                      </c:pt>
                      <c:pt idx="4063">
                        <c:v>4114.565867</c:v>
                      </c:pt>
                      <c:pt idx="4064">
                        <c:v>4115.565417</c:v>
                      </c:pt>
                      <c:pt idx="4065">
                        <c:v>4116.582984</c:v>
                      </c:pt>
                      <c:pt idx="4066">
                        <c:v>4117.582858</c:v>
                      </c:pt>
                      <c:pt idx="4067">
                        <c:v>4118.5828</c:v>
                      </c:pt>
                      <c:pt idx="4068">
                        <c:v>4119.578391</c:v>
                      </c:pt>
                      <c:pt idx="4069">
                        <c:v>4120.593282</c:v>
                      </c:pt>
                      <c:pt idx="4070">
                        <c:v>4121.593995</c:v>
                      </c:pt>
                      <c:pt idx="4071">
                        <c:v>4122.611441</c:v>
                      </c:pt>
                      <c:pt idx="4072">
                        <c:v>4123.626291</c:v>
                      </c:pt>
                      <c:pt idx="4073">
                        <c:v>4124.635466</c:v>
                      </c:pt>
                      <c:pt idx="4074">
                        <c:v>4125.64898</c:v>
                      </c:pt>
                      <c:pt idx="4075">
                        <c:v>4126.64625</c:v>
                      </c:pt>
                      <c:pt idx="4076">
                        <c:v>4127.649175</c:v>
                      </c:pt>
                      <c:pt idx="4077">
                        <c:v>4128.644301</c:v>
                      </c:pt>
                      <c:pt idx="4078">
                        <c:v>4129.639865</c:v>
                      </c:pt>
                      <c:pt idx="4079">
                        <c:v>4130.639899</c:v>
                      </c:pt>
                      <c:pt idx="4080">
                        <c:v>4131.64604</c:v>
                      </c:pt>
                      <c:pt idx="4081">
                        <c:v>4132.645165</c:v>
                      </c:pt>
                      <c:pt idx="4082">
                        <c:v>4133.645844</c:v>
                      </c:pt>
                      <c:pt idx="4083">
                        <c:v>4134.646434</c:v>
                      </c:pt>
                      <c:pt idx="4084">
                        <c:v>4135.646781</c:v>
                      </c:pt>
                      <c:pt idx="4085">
                        <c:v>4136.650025</c:v>
                      </c:pt>
                      <c:pt idx="4086">
                        <c:v>4137.664352</c:v>
                      </c:pt>
                      <c:pt idx="4087">
                        <c:v>4138.663246</c:v>
                      </c:pt>
                      <c:pt idx="4088">
                        <c:v>4139.667255</c:v>
                      </c:pt>
                      <c:pt idx="4089">
                        <c:v>4140.684754</c:v>
                      </c:pt>
                      <c:pt idx="4090">
                        <c:v>4141.706655</c:v>
                      </c:pt>
                      <c:pt idx="4091">
                        <c:v>4142.714974</c:v>
                      </c:pt>
                      <c:pt idx="4092">
                        <c:v>4143.718046</c:v>
                      </c:pt>
                      <c:pt idx="4093">
                        <c:v>4144.73835</c:v>
                      </c:pt>
                      <c:pt idx="4094">
                        <c:v>4145.733341</c:v>
                      </c:pt>
                      <c:pt idx="4095">
                        <c:v>4146.742443</c:v>
                      </c:pt>
                      <c:pt idx="4096">
                        <c:v>4147.730545</c:v>
                      </c:pt>
                      <c:pt idx="4097">
                        <c:v>4148.745233</c:v>
                      </c:pt>
                      <c:pt idx="4098">
                        <c:v>4149.761795</c:v>
                      </c:pt>
                      <c:pt idx="4099">
                        <c:v>4150.770098</c:v>
                      </c:pt>
                      <c:pt idx="4100">
                        <c:v>4151.786307</c:v>
                      </c:pt>
                      <c:pt idx="4101">
                        <c:v>4152.780852</c:v>
                      </c:pt>
                      <c:pt idx="4102">
                        <c:v>4153.790732</c:v>
                      </c:pt>
                      <c:pt idx="4103">
                        <c:v>4154.805199</c:v>
                      </c:pt>
                      <c:pt idx="4104">
                        <c:v>4155.805561</c:v>
                      </c:pt>
                      <c:pt idx="4105">
                        <c:v>4156.817331</c:v>
                      </c:pt>
                      <c:pt idx="4106">
                        <c:v>4157.815257</c:v>
                      </c:pt>
                      <c:pt idx="4107">
                        <c:v>4158.813564</c:v>
                      </c:pt>
                      <c:pt idx="4108">
                        <c:v>4159.81315</c:v>
                      </c:pt>
                      <c:pt idx="4109">
                        <c:v>4160.826193</c:v>
                      </c:pt>
                      <c:pt idx="4110">
                        <c:v>4161.826739</c:v>
                      </c:pt>
                      <c:pt idx="4111">
                        <c:v>4162.843421</c:v>
                      </c:pt>
                      <c:pt idx="4112">
                        <c:v>4163.860961</c:v>
                      </c:pt>
                      <c:pt idx="4113">
                        <c:v>4164.858324</c:v>
                      </c:pt>
                      <c:pt idx="4114">
                        <c:v>4165.857431</c:v>
                      </c:pt>
                      <c:pt idx="4115">
                        <c:v>4166.867427</c:v>
                      </c:pt>
                      <c:pt idx="4116">
                        <c:v>4167.860504</c:v>
                      </c:pt>
                      <c:pt idx="4117">
                        <c:v>4168.853087</c:v>
                      </c:pt>
                      <c:pt idx="4118">
                        <c:v>4169.865254</c:v>
                      </c:pt>
                      <c:pt idx="4119">
                        <c:v>4170.869527</c:v>
                      </c:pt>
                      <c:pt idx="4120">
                        <c:v>4171.896696</c:v>
                      </c:pt>
                      <c:pt idx="4121">
                        <c:v>4172.88565</c:v>
                      </c:pt>
                      <c:pt idx="4122">
                        <c:v>4173.904963</c:v>
                      </c:pt>
                      <c:pt idx="4123">
                        <c:v>4174.922054</c:v>
                      </c:pt>
                      <c:pt idx="4124">
                        <c:v>4175.921299</c:v>
                      </c:pt>
                      <c:pt idx="4125">
                        <c:v>4176.941268</c:v>
                      </c:pt>
                      <c:pt idx="4126">
                        <c:v>4177.95726</c:v>
                      </c:pt>
                      <c:pt idx="4127">
                        <c:v>4178.95994</c:v>
                      </c:pt>
                      <c:pt idx="4128">
                        <c:v>4179.969824</c:v>
                      </c:pt>
                      <c:pt idx="4129">
                        <c:v>4180.981418</c:v>
                      </c:pt>
                      <c:pt idx="4130">
                        <c:v>4181.993181</c:v>
                      </c:pt>
                      <c:pt idx="4131">
                        <c:v>4183.018085</c:v>
                      </c:pt>
                      <c:pt idx="4132">
                        <c:v>4184.029225</c:v>
                      </c:pt>
                      <c:pt idx="4133">
                        <c:v>4185.037081</c:v>
                      </c:pt>
                      <c:pt idx="4134">
                        <c:v>4186.037472</c:v>
                      </c:pt>
                      <c:pt idx="4135">
                        <c:v>4187.063954</c:v>
                      </c:pt>
                      <c:pt idx="4136">
                        <c:v>4188.081299</c:v>
                      </c:pt>
                      <c:pt idx="4137">
                        <c:v>4189.105454</c:v>
                      </c:pt>
                      <c:pt idx="4138">
                        <c:v>4190.120246</c:v>
                      </c:pt>
                      <c:pt idx="4139">
                        <c:v>4191.135533</c:v>
                      </c:pt>
                      <c:pt idx="4140">
                        <c:v>4192.150608</c:v>
                      </c:pt>
                      <c:pt idx="4141">
                        <c:v>4193.154037</c:v>
                      </c:pt>
                      <c:pt idx="4142">
                        <c:v>4194.17317</c:v>
                      </c:pt>
                      <c:pt idx="4143">
                        <c:v>4195.195624</c:v>
                      </c:pt>
                      <c:pt idx="4144">
                        <c:v>4196.108935</c:v>
                      </c:pt>
                      <c:pt idx="4145">
                        <c:v>4197.128154</c:v>
                      </c:pt>
                      <c:pt idx="4146">
                        <c:v>4198.144906</c:v>
                      </c:pt>
                      <c:pt idx="4147">
                        <c:v>4199.161215</c:v>
                      </c:pt>
                      <c:pt idx="4148">
                        <c:v>4200.162976</c:v>
                      </c:pt>
                      <c:pt idx="4149">
                        <c:v>4201.160483</c:v>
                      </c:pt>
                      <c:pt idx="4150">
                        <c:v>4202.157917</c:v>
                      </c:pt>
                      <c:pt idx="4151">
                        <c:v>4203.168796</c:v>
                      </c:pt>
                      <c:pt idx="4152">
                        <c:v>4204.183845</c:v>
                      </c:pt>
                      <c:pt idx="4153">
                        <c:v>4205.184644</c:v>
                      </c:pt>
                      <c:pt idx="4154">
                        <c:v>4206.194593</c:v>
                      </c:pt>
                      <c:pt idx="4155">
                        <c:v>4207.193065</c:v>
                      </c:pt>
                      <c:pt idx="4156">
                        <c:v>4208.198836</c:v>
                      </c:pt>
                      <c:pt idx="4157">
                        <c:v>4209.203985</c:v>
                      </c:pt>
                      <c:pt idx="4158">
                        <c:v>4210.210109</c:v>
                      </c:pt>
                      <c:pt idx="4159">
                        <c:v>4211.209938</c:v>
                      </c:pt>
                      <c:pt idx="4160">
                        <c:v>4212.207194</c:v>
                      </c:pt>
                      <c:pt idx="4161">
                        <c:v>4213.206765</c:v>
                      </c:pt>
                      <c:pt idx="4162">
                        <c:v>4214.211586</c:v>
                      </c:pt>
                      <c:pt idx="4163">
                        <c:v>4215.212727</c:v>
                      </c:pt>
                      <c:pt idx="4164">
                        <c:v>4216.215485</c:v>
                      </c:pt>
                      <c:pt idx="4165">
                        <c:v>4217.23247</c:v>
                      </c:pt>
                      <c:pt idx="4166">
                        <c:v>4218.25437</c:v>
                      </c:pt>
                      <c:pt idx="4167">
                        <c:v>4219.259449</c:v>
                      </c:pt>
                      <c:pt idx="4168">
                        <c:v>4220.279072</c:v>
                      </c:pt>
                      <c:pt idx="4169">
                        <c:v>4221.288303</c:v>
                      </c:pt>
                      <c:pt idx="4170">
                        <c:v>4222.301594</c:v>
                      </c:pt>
                      <c:pt idx="4171">
                        <c:v>4223.292609</c:v>
                      </c:pt>
                      <c:pt idx="4172">
                        <c:v>4224.306861</c:v>
                      </c:pt>
                      <c:pt idx="4173">
                        <c:v>4225.306168</c:v>
                      </c:pt>
                      <c:pt idx="4174">
                        <c:v>4226.31968</c:v>
                      </c:pt>
                      <c:pt idx="4175">
                        <c:v>4227.330217</c:v>
                      </c:pt>
                      <c:pt idx="4176">
                        <c:v>4228.344223</c:v>
                      </c:pt>
                      <c:pt idx="4177">
                        <c:v>4229.35269</c:v>
                      </c:pt>
                      <c:pt idx="4178">
                        <c:v>4230.365578</c:v>
                      </c:pt>
                      <c:pt idx="4179">
                        <c:v>4231.373119</c:v>
                      </c:pt>
                      <c:pt idx="4180">
                        <c:v>4232.368152</c:v>
                      </c:pt>
                      <c:pt idx="4181">
                        <c:v>4233.385234</c:v>
                      </c:pt>
                      <c:pt idx="4182">
                        <c:v>4234.411779</c:v>
                      </c:pt>
                      <c:pt idx="4183">
                        <c:v>4235.42309</c:v>
                      </c:pt>
                      <c:pt idx="4184">
                        <c:v>4236.439093</c:v>
                      </c:pt>
                      <c:pt idx="4185">
                        <c:v>4237.434847</c:v>
                      </c:pt>
                      <c:pt idx="4186">
                        <c:v>4238.43377</c:v>
                      </c:pt>
                      <c:pt idx="4187">
                        <c:v>4239.443844</c:v>
                      </c:pt>
                      <c:pt idx="4188">
                        <c:v>4240.438448</c:v>
                      </c:pt>
                      <c:pt idx="4189">
                        <c:v>4241.456349</c:v>
                      </c:pt>
                      <c:pt idx="4190">
                        <c:v>4242.458321</c:v>
                      </c:pt>
                      <c:pt idx="4191">
                        <c:v>4243.471309</c:v>
                      </c:pt>
                      <c:pt idx="4192">
                        <c:v>4244.483578</c:v>
                      </c:pt>
                      <c:pt idx="4193">
                        <c:v>4245.491225</c:v>
                      </c:pt>
                      <c:pt idx="4194">
                        <c:v>4246.506425</c:v>
                      </c:pt>
                      <c:pt idx="4195">
                        <c:v>4247.518032</c:v>
                      </c:pt>
                      <c:pt idx="4196">
                        <c:v>4248.520465</c:v>
                      </c:pt>
                      <c:pt idx="4197">
                        <c:v>4249.542609</c:v>
                      </c:pt>
                      <c:pt idx="4198">
                        <c:v>4250.559165</c:v>
                      </c:pt>
                      <c:pt idx="4199">
                        <c:v>4251.473693</c:v>
                      </c:pt>
                      <c:pt idx="4200">
                        <c:v>4252.477189</c:v>
                      </c:pt>
                      <c:pt idx="4201">
                        <c:v>4253.49057</c:v>
                      </c:pt>
                      <c:pt idx="4202">
                        <c:v>4254.493941</c:v>
                      </c:pt>
                      <c:pt idx="4203">
                        <c:v>4255.515151</c:v>
                      </c:pt>
                      <c:pt idx="4204">
                        <c:v>4256.52242</c:v>
                      </c:pt>
                      <c:pt idx="4205">
                        <c:v>4257.519284</c:v>
                      </c:pt>
                      <c:pt idx="4206">
                        <c:v>4258.523872</c:v>
                      </c:pt>
                      <c:pt idx="4207">
                        <c:v>4259.52624</c:v>
                      </c:pt>
                      <c:pt idx="4208">
                        <c:v>4260.544092</c:v>
                      </c:pt>
                      <c:pt idx="4209">
                        <c:v>4261.56531</c:v>
                      </c:pt>
                      <c:pt idx="4210">
                        <c:v>4262.581867</c:v>
                      </c:pt>
                      <c:pt idx="4211">
                        <c:v>4263.595706</c:v>
                      </c:pt>
                      <c:pt idx="4212">
                        <c:v>4264.591389</c:v>
                      </c:pt>
                      <c:pt idx="4213">
                        <c:v>4265.589725</c:v>
                      </c:pt>
                      <c:pt idx="4214">
                        <c:v>4266.59561</c:v>
                      </c:pt>
                      <c:pt idx="4215">
                        <c:v>4267.608405</c:v>
                      </c:pt>
                      <c:pt idx="4216">
                        <c:v>4268.626396</c:v>
                      </c:pt>
                      <c:pt idx="4217">
                        <c:v>4269.648464</c:v>
                      </c:pt>
                      <c:pt idx="4218">
                        <c:v>4270.658436</c:v>
                      </c:pt>
                      <c:pt idx="4219">
                        <c:v>4271.679551</c:v>
                      </c:pt>
                      <c:pt idx="4220">
                        <c:v>4272.674278</c:v>
                      </c:pt>
                      <c:pt idx="4221">
                        <c:v>4273.674958</c:v>
                      </c:pt>
                      <c:pt idx="4222">
                        <c:v>4274.665962</c:v>
                      </c:pt>
                      <c:pt idx="4223">
                        <c:v>4275.692329</c:v>
                      </c:pt>
                      <c:pt idx="4224">
                        <c:v>4276.68531</c:v>
                      </c:pt>
                      <c:pt idx="4225">
                        <c:v>4277.686772</c:v>
                      </c:pt>
                      <c:pt idx="4226">
                        <c:v>4278.683236</c:v>
                      </c:pt>
                      <c:pt idx="4227">
                        <c:v>4279.689073</c:v>
                      </c:pt>
                      <c:pt idx="4228">
                        <c:v>4280.697729</c:v>
                      </c:pt>
                      <c:pt idx="4229">
                        <c:v>4281.709194</c:v>
                      </c:pt>
                      <c:pt idx="4230">
                        <c:v>4282.706254</c:v>
                      </c:pt>
                      <c:pt idx="4231">
                        <c:v>4283.720677</c:v>
                      </c:pt>
                      <c:pt idx="4232">
                        <c:v>4284.722829</c:v>
                      </c:pt>
                      <c:pt idx="4233">
                        <c:v>4285.723731</c:v>
                      </c:pt>
                      <c:pt idx="4234">
                        <c:v>4286.724162</c:v>
                      </c:pt>
                      <c:pt idx="4235">
                        <c:v>4287.721293</c:v>
                      </c:pt>
                      <c:pt idx="4236">
                        <c:v>4288.722942</c:v>
                      </c:pt>
                      <c:pt idx="4237">
                        <c:v>4289.719291</c:v>
                      </c:pt>
                      <c:pt idx="4238">
                        <c:v>4290.725518</c:v>
                      </c:pt>
                      <c:pt idx="4239">
                        <c:v>4291.712151</c:v>
                      </c:pt>
                      <c:pt idx="4240">
                        <c:v>4292.740866</c:v>
                      </c:pt>
                      <c:pt idx="4241">
                        <c:v>4293.741297</c:v>
                      </c:pt>
                      <c:pt idx="4242">
                        <c:v>4294.757687</c:v>
                      </c:pt>
                      <c:pt idx="4243">
                        <c:v>4295.759822</c:v>
                      </c:pt>
                      <c:pt idx="4244">
                        <c:v>4296.763843</c:v>
                      </c:pt>
                      <c:pt idx="4245">
                        <c:v>4297.77637</c:v>
                      </c:pt>
                      <c:pt idx="4246">
                        <c:v>4298.793364</c:v>
                      </c:pt>
                      <c:pt idx="4247">
                        <c:v>4299.795826</c:v>
                      </c:pt>
                      <c:pt idx="4248">
                        <c:v>4300.796995</c:v>
                      </c:pt>
                      <c:pt idx="4249">
                        <c:v>4301.794622</c:v>
                      </c:pt>
                      <c:pt idx="4250">
                        <c:v>4302.81223</c:v>
                      </c:pt>
                      <c:pt idx="4251">
                        <c:v>4303.828586</c:v>
                      </c:pt>
                      <c:pt idx="4252">
                        <c:v>4304.841093</c:v>
                      </c:pt>
                      <c:pt idx="4253">
                        <c:v>4305.860605</c:v>
                      </c:pt>
                      <c:pt idx="4254">
                        <c:v>4306.865318</c:v>
                      </c:pt>
                      <c:pt idx="4255">
                        <c:v>4307.875122</c:v>
                      </c:pt>
                      <c:pt idx="4256">
                        <c:v>4308.891649</c:v>
                      </c:pt>
                      <c:pt idx="4257">
                        <c:v>4309.909986</c:v>
                      </c:pt>
                      <c:pt idx="4258">
                        <c:v>4310.927102</c:v>
                      </c:pt>
                      <c:pt idx="4259">
                        <c:v>4311.929444</c:v>
                      </c:pt>
                      <c:pt idx="4260">
                        <c:v>4312.941547</c:v>
                      </c:pt>
                      <c:pt idx="4261">
                        <c:v>4313.943918</c:v>
                      </c:pt>
                      <c:pt idx="4262">
                        <c:v>4314.935923</c:v>
                      </c:pt>
                      <c:pt idx="4263">
                        <c:v>4315.945131</c:v>
                      </c:pt>
                      <c:pt idx="4264">
                        <c:v>4316.963717</c:v>
                      </c:pt>
                      <c:pt idx="4265">
                        <c:v>4317.982619</c:v>
                      </c:pt>
                      <c:pt idx="4266">
                        <c:v>4318.991112</c:v>
                      </c:pt>
                      <c:pt idx="4267">
                        <c:v>4320.007651</c:v>
                      </c:pt>
                      <c:pt idx="4268">
                        <c:v>4321.010407</c:v>
                      </c:pt>
                      <c:pt idx="4269">
                        <c:v>4322.027758</c:v>
                      </c:pt>
                      <c:pt idx="4270">
                        <c:v>4323.044466</c:v>
                      </c:pt>
                      <c:pt idx="4271">
                        <c:v>4324.053356</c:v>
                      </c:pt>
                      <c:pt idx="4272">
                        <c:v>4325.056806</c:v>
                      </c:pt>
                      <c:pt idx="4273">
                        <c:v>4326.062167</c:v>
                      </c:pt>
                      <c:pt idx="4274">
                        <c:v>4327.091628</c:v>
                      </c:pt>
                      <c:pt idx="4275">
                        <c:v>4328.096848</c:v>
                      </c:pt>
                      <c:pt idx="4276">
                        <c:v>4329.113143</c:v>
                      </c:pt>
                      <c:pt idx="4277">
                        <c:v>4330.120564</c:v>
                      </c:pt>
                      <c:pt idx="4278">
                        <c:v>4331.112814</c:v>
                      </c:pt>
                      <c:pt idx="4279">
                        <c:v>4332.132285</c:v>
                      </c:pt>
                      <c:pt idx="4280">
                        <c:v>4333.149253</c:v>
                      </c:pt>
                      <c:pt idx="4281">
                        <c:v>4334.132121</c:v>
                      </c:pt>
                      <c:pt idx="4282">
                        <c:v>4335.129858</c:v>
                      </c:pt>
                      <c:pt idx="4283">
                        <c:v>4336.147307</c:v>
                      </c:pt>
                      <c:pt idx="4284">
                        <c:v>4337.162147</c:v>
                      </c:pt>
                      <c:pt idx="4285">
                        <c:v>4338.176848</c:v>
                      </c:pt>
                      <c:pt idx="4286">
                        <c:v>4339.202477</c:v>
                      </c:pt>
                      <c:pt idx="4287">
                        <c:v>4340.201924</c:v>
                      </c:pt>
                      <c:pt idx="4288">
                        <c:v>4341.216926</c:v>
                      </c:pt>
                      <c:pt idx="4289">
                        <c:v>4342.266502</c:v>
                      </c:pt>
                      <c:pt idx="4290">
                        <c:v>4343.258874</c:v>
                      </c:pt>
                      <c:pt idx="4291">
                        <c:v>4344.269254</c:v>
                      </c:pt>
                      <c:pt idx="4292">
                        <c:v>4345.283592</c:v>
                      </c:pt>
                      <c:pt idx="4293">
                        <c:v>4346.299347</c:v>
                      </c:pt>
                      <c:pt idx="4294">
                        <c:v>4347.301918</c:v>
                      </c:pt>
                      <c:pt idx="4295">
                        <c:v>4348.328576</c:v>
                      </c:pt>
                      <c:pt idx="4296">
                        <c:v>4349.33405</c:v>
                      </c:pt>
                      <c:pt idx="4297">
                        <c:v>4350.357366</c:v>
                      </c:pt>
                      <c:pt idx="4298">
                        <c:v>4351.362981</c:v>
                      </c:pt>
                      <c:pt idx="4299">
                        <c:v>4352.38133</c:v>
                      </c:pt>
                      <c:pt idx="4300">
                        <c:v>4353.382803</c:v>
                      </c:pt>
                      <c:pt idx="4301">
                        <c:v>4354.383832</c:v>
                      </c:pt>
                      <c:pt idx="4302">
                        <c:v>4355.382776</c:v>
                      </c:pt>
                      <c:pt idx="4303">
                        <c:v>4356.42571</c:v>
                      </c:pt>
                      <c:pt idx="4304">
                        <c:v>4357.426592</c:v>
                      </c:pt>
                      <c:pt idx="4305">
                        <c:v>4358.429492</c:v>
                      </c:pt>
                      <c:pt idx="4306">
                        <c:v>4359.439874</c:v>
                      </c:pt>
                      <c:pt idx="4307">
                        <c:v>4360.434634</c:v>
                      </c:pt>
                      <c:pt idx="4308">
                        <c:v>4361.444549</c:v>
                      </c:pt>
                      <c:pt idx="4309">
                        <c:v>4362.449745</c:v>
                      </c:pt>
                      <c:pt idx="4310">
                        <c:v>4363.474222</c:v>
                      </c:pt>
                      <c:pt idx="4311">
                        <c:v>4364.466391</c:v>
                      </c:pt>
                      <c:pt idx="4312">
                        <c:v>4365.475355</c:v>
                      </c:pt>
                      <c:pt idx="4313">
                        <c:v>4366.476109</c:v>
                      </c:pt>
                      <c:pt idx="4314">
                        <c:v>4367.477099</c:v>
                      </c:pt>
                      <c:pt idx="4315">
                        <c:v>4368.482521</c:v>
                      </c:pt>
                      <c:pt idx="4316">
                        <c:v>4369.48863</c:v>
                      </c:pt>
                      <c:pt idx="4317">
                        <c:v>4370.505794</c:v>
                      </c:pt>
                      <c:pt idx="4318">
                        <c:v>4371.528451</c:v>
                      </c:pt>
                      <c:pt idx="4319">
                        <c:v>4372.557859</c:v>
                      </c:pt>
                      <c:pt idx="4320">
                        <c:v>4373.582766</c:v>
                      </c:pt>
                      <c:pt idx="4321">
                        <c:v>4374.586645</c:v>
                      </c:pt>
                      <c:pt idx="4322">
                        <c:v>4375.59068</c:v>
                      </c:pt>
                      <c:pt idx="4323">
                        <c:v>4376.598349</c:v>
                      </c:pt>
                      <c:pt idx="4324">
                        <c:v>4377.608441</c:v>
                      </c:pt>
                      <c:pt idx="4325">
                        <c:v>4378.627328</c:v>
                      </c:pt>
                      <c:pt idx="4326">
                        <c:v>4379.633289</c:v>
                      </c:pt>
                      <c:pt idx="4327">
                        <c:v>4380.636057</c:v>
                      </c:pt>
                      <c:pt idx="4328">
                        <c:v>4381.647913</c:v>
                      </c:pt>
                      <c:pt idx="4329">
                        <c:v>4382.677485</c:v>
                      </c:pt>
                      <c:pt idx="4330">
                        <c:v>4383.694916</c:v>
                      </c:pt>
                      <c:pt idx="4331">
                        <c:v>4384.719438</c:v>
                      </c:pt>
                      <c:pt idx="4332">
                        <c:v>4385.636166</c:v>
                      </c:pt>
                      <c:pt idx="4333">
                        <c:v>4386.638688</c:v>
                      </c:pt>
                      <c:pt idx="4334">
                        <c:v>4387.644466</c:v>
                      </c:pt>
                      <c:pt idx="4335">
                        <c:v>4388.638418</c:v>
                      </c:pt>
                      <c:pt idx="4336">
                        <c:v>4389.659844</c:v>
                      </c:pt>
                      <c:pt idx="4337">
                        <c:v>4390.671277</c:v>
                      </c:pt>
                      <c:pt idx="4338">
                        <c:v>4391.668318</c:v>
                      </c:pt>
                      <c:pt idx="4339">
                        <c:v>4392.683883</c:v>
                      </c:pt>
                      <c:pt idx="4340">
                        <c:v>4393.704978</c:v>
                      </c:pt>
                      <c:pt idx="4341">
                        <c:v>4394.71605</c:v>
                      </c:pt>
                      <c:pt idx="4342">
                        <c:v>4395.724924</c:v>
                      </c:pt>
                      <c:pt idx="4343">
                        <c:v>4396.721581</c:v>
                      </c:pt>
                      <c:pt idx="4344">
                        <c:v>4397.715142</c:v>
                      </c:pt>
                      <c:pt idx="4345">
                        <c:v>4398.72164</c:v>
                      </c:pt>
                      <c:pt idx="4346">
                        <c:v>4399.720134</c:v>
                      </c:pt>
                      <c:pt idx="4347">
                        <c:v>4400.718425</c:v>
                      </c:pt>
                      <c:pt idx="4348">
                        <c:v>4401.737894</c:v>
                      </c:pt>
                      <c:pt idx="4349">
                        <c:v>4402.734719</c:v>
                      </c:pt>
                      <c:pt idx="4350">
                        <c:v>4403.74271</c:v>
                      </c:pt>
                      <c:pt idx="4351">
                        <c:v>4404.741136</c:v>
                      </c:pt>
                      <c:pt idx="4352">
                        <c:v>4405.748434</c:v>
                      </c:pt>
                      <c:pt idx="4353">
                        <c:v>4406.745545</c:v>
                      </c:pt>
                      <c:pt idx="4354">
                        <c:v>4407.754629</c:v>
                      </c:pt>
                      <c:pt idx="4355">
                        <c:v>4408.769119</c:v>
                      </c:pt>
                      <c:pt idx="4356">
                        <c:v>4409.771328</c:v>
                      </c:pt>
                      <c:pt idx="4357">
                        <c:v>4410.770393</c:v>
                      </c:pt>
                      <c:pt idx="4358">
                        <c:v>4411.778976</c:v>
                      </c:pt>
                      <c:pt idx="4359">
                        <c:v>4412.786626</c:v>
                      </c:pt>
                      <c:pt idx="4360">
                        <c:v>4413.799999</c:v>
                      </c:pt>
                      <c:pt idx="4361">
                        <c:v>4414.794724</c:v>
                      </c:pt>
                      <c:pt idx="4362">
                        <c:v>4415.804477</c:v>
                      </c:pt>
                      <c:pt idx="4363">
                        <c:v>4416.806042</c:v>
                      </c:pt>
                      <c:pt idx="4364">
                        <c:v>4417.827635</c:v>
                      </c:pt>
                      <c:pt idx="4365">
                        <c:v>4418.826695</c:v>
                      </c:pt>
                      <c:pt idx="4366">
                        <c:v>4419.836139</c:v>
                      </c:pt>
                      <c:pt idx="4367">
                        <c:v>4420.837016</c:v>
                      </c:pt>
                      <c:pt idx="4368">
                        <c:v>4421.853732</c:v>
                      </c:pt>
                      <c:pt idx="4369">
                        <c:v>4422.871021</c:v>
                      </c:pt>
                      <c:pt idx="4370">
                        <c:v>4423.886515</c:v>
                      </c:pt>
                      <c:pt idx="4371">
                        <c:v>4424.88668</c:v>
                      </c:pt>
                      <c:pt idx="4372">
                        <c:v>4425.898457</c:v>
                      </c:pt>
                      <c:pt idx="4373">
                        <c:v>4426.906895</c:v>
                      </c:pt>
                      <c:pt idx="4374">
                        <c:v>4427.914255</c:v>
                      </c:pt>
                      <c:pt idx="4375">
                        <c:v>4428.920356</c:v>
                      </c:pt>
                      <c:pt idx="4376">
                        <c:v>4429.927209</c:v>
                      </c:pt>
                      <c:pt idx="4377">
                        <c:v>4430.938226</c:v>
                      </c:pt>
                      <c:pt idx="4378">
                        <c:v>4431.945598</c:v>
                      </c:pt>
                      <c:pt idx="4379">
                        <c:v>4432.943308</c:v>
                      </c:pt>
                      <c:pt idx="4380">
                        <c:v>4433.941476</c:v>
                      </c:pt>
                      <c:pt idx="4381">
                        <c:v>4434.941997</c:v>
                      </c:pt>
                      <c:pt idx="4382">
                        <c:v>4435.944812</c:v>
                      </c:pt>
                      <c:pt idx="4383">
                        <c:v>4436.942896</c:v>
                      </c:pt>
                      <c:pt idx="4384">
                        <c:v>4437.951798</c:v>
                      </c:pt>
                      <c:pt idx="4385">
                        <c:v>4438.974463</c:v>
                      </c:pt>
                      <c:pt idx="4386">
                        <c:v>4439.984331</c:v>
                      </c:pt>
                      <c:pt idx="4387">
                        <c:v>4441.000544</c:v>
                      </c:pt>
                      <c:pt idx="4388">
                        <c:v>4441.994006</c:v>
                      </c:pt>
                      <c:pt idx="4389">
                        <c:v>4443.010732</c:v>
                      </c:pt>
                      <c:pt idx="4390">
                        <c:v>4444.036362</c:v>
                      </c:pt>
                      <c:pt idx="4391">
                        <c:v>4445.032018</c:v>
                      </c:pt>
                      <c:pt idx="4392">
                        <c:v>4446.037804</c:v>
                      </c:pt>
                      <c:pt idx="4393">
                        <c:v>4447.043732</c:v>
                      </c:pt>
                      <c:pt idx="4394">
                        <c:v>4448.060808</c:v>
                      </c:pt>
                      <c:pt idx="4395">
                        <c:v>4449.089615</c:v>
                      </c:pt>
                      <c:pt idx="4396">
                        <c:v>4450.092146</c:v>
                      </c:pt>
                      <c:pt idx="4397">
                        <c:v>4451.107758</c:v>
                      </c:pt>
                      <c:pt idx="4398">
                        <c:v>4452.120011</c:v>
                      </c:pt>
                      <c:pt idx="4399">
                        <c:v>4453.146802</c:v>
                      </c:pt>
                      <c:pt idx="4400">
                        <c:v>4454.14402</c:v>
                      </c:pt>
                      <c:pt idx="4401">
                        <c:v>4455.160381</c:v>
                      </c:pt>
                      <c:pt idx="4402">
                        <c:v>4456.156209</c:v>
                      </c:pt>
                      <c:pt idx="4403">
                        <c:v>4457.1765</c:v>
                      </c:pt>
                      <c:pt idx="4404">
                        <c:v>4458.17703</c:v>
                      </c:pt>
                      <c:pt idx="4405">
                        <c:v>4459.178092</c:v>
                      </c:pt>
                      <c:pt idx="4406">
                        <c:v>4460.180198</c:v>
                      </c:pt>
                      <c:pt idx="4407">
                        <c:v>4461.209343</c:v>
                      </c:pt>
                      <c:pt idx="4408">
                        <c:v>4462.216424</c:v>
                      </c:pt>
                      <c:pt idx="4409">
                        <c:v>4463.22573</c:v>
                      </c:pt>
                      <c:pt idx="4410">
                        <c:v>4464.240062</c:v>
                      </c:pt>
                      <c:pt idx="4411">
                        <c:v>4465.253068</c:v>
                      </c:pt>
                      <c:pt idx="4412">
                        <c:v>4466.268895</c:v>
                      </c:pt>
                      <c:pt idx="4413">
                        <c:v>4467.278739</c:v>
                      </c:pt>
                      <c:pt idx="4414">
                        <c:v>4468.294212</c:v>
                      </c:pt>
                      <c:pt idx="4415">
                        <c:v>4469.292979</c:v>
                      </c:pt>
                      <c:pt idx="4416">
                        <c:v>4470.291864</c:v>
                      </c:pt>
                      <c:pt idx="4417">
                        <c:v>4471.308616</c:v>
                      </c:pt>
                      <c:pt idx="4418">
                        <c:v>4472.309462</c:v>
                      </c:pt>
                      <c:pt idx="4419">
                        <c:v>4473.31652</c:v>
                      </c:pt>
                      <c:pt idx="4420">
                        <c:v>4474.326875</c:v>
                      </c:pt>
                      <c:pt idx="4421">
                        <c:v>4475.32148</c:v>
                      </c:pt>
                      <c:pt idx="4422">
                        <c:v>4476.34308</c:v>
                      </c:pt>
                      <c:pt idx="4423">
                        <c:v>4477.358625</c:v>
                      </c:pt>
                      <c:pt idx="4424">
                        <c:v>4478.379324</c:v>
                      </c:pt>
                      <c:pt idx="4425">
                        <c:v>4479.393427</c:v>
                      </c:pt>
                      <c:pt idx="4426">
                        <c:v>4480.428412</c:v>
                      </c:pt>
                      <c:pt idx="4427">
                        <c:v>4481.447284</c:v>
                      </c:pt>
                      <c:pt idx="4428">
                        <c:v>4482.350978</c:v>
                      </c:pt>
                      <c:pt idx="4429">
                        <c:v>4483.350581</c:v>
                      </c:pt>
                      <c:pt idx="4430">
                        <c:v>4484.348663</c:v>
                      </c:pt>
                      <c:pt idx="4431">
                        <c:v>4485.349454</c:v>
                      </c:pt>
                      <c:pt idx="4432">
                        <c:v>4486.338641</c:v>
                      </c:pt>
                      <c:pt idx="4433">
                        <c:v>4487.349415</c:v>
                      </c:pt>
                      <c:pt idx="4434">
                        <c:v>4488.342572</c:v>
                      </c:pt>
                      <c:pt idx="4435">
                        <c:v>4489.352174</c:v>
                      </c:pt>
                      <c:pt idx="4436">
                        <c:v>4490.36885</c:v>
                      </c:pt>
                      <c:pt idx="4437">
                        <c:v>4491.395002</c:v>
                      </c:pt>
                      <c:pt idx="4438">
                        <c:v>4492.395849</c:v>
                      </c:pt>
                      <c:pt idx="4439">
                        <c:v>4493.396807</c:v>
                      </c:pt>
                      <c:pt idx="4440">
                        <c:v>4494.398125</c:v>
                      </c:pt>
                      <c:pt idx="4441">
                        <c:v>4495.391644</c:v>
                      </c:pt>
                      <c:pt idx="4442">
                        <c:v>4496.398611</c:v>
                      </c:pt>
                      <c:pt idx="4443">
                        <c:v>4497.391747</c:v>
                      </c:pt>
                      <c:pt idx="4444">
                        <c:v>4498.396037</c:v>
                      </c:pt>
                      <c:pt idx="4445">
                        <c:v>4499.398909</c:v>
                      </c:pt>
                      <c:pt idx="4446">
                        <c:v>4500.397324</c:v>
                      </c:pt>
                      <c:pt idx="4447">
                        <c:v>4501.41067</c:v>
                      </c:pt>
                      <c:pt idx="4448">
                        <c:v>4502.415639</c:v>
                      </c:pt>
                      <c:pt idx="4449">
                        <c:v>4503.427521</c:v>
                      </c:pt>
                      <c:pt idx="4450">
                        <c:v>4504.4457</c:v>
                      </c:pt>
                      <c:pt idx="4451">
                        <c:v>4505.431973</c:v>
                      </c:pt>
                      <c:pt idx="4452">
                        <c:v>4506.443857</c:v>
                      </c:pt>
                      <c:pt idx="4453">
                        <c:v>4507.435439</c:v>
                      </c:pt>
                      <c:pt idx="4454">
                        <c:v>4508.439985</c:v>
                      </c:pt>
                      <c:pt idx="4455">
                        <c:v>4509.454161</c:v>
                      </c:pt>
                      <c:pt idx="4456">
                        <c:v>4510.452968</c:v>
                      </c:pt>
                      <c:pt idx="4457">
                        <c:v>4511.462746</c:v>
                      </c:pt>
                      <c:pt idx="4458">
                        <c:v>4512.480151</c:v>
                      </c:pt>
                      <c:pt idx="4459">
                        <c:v>4513.503963</c:v>
                      </c:pt>
                      <c:pt idx="4460">
                        <c:v>4514.514497</c:v>
                      </c:pt>
                      <c:pt idx="4461">
                        <c:v>4515.515057</c:v>
                      </c:pt>
                      <c:pt idx="4462">
                        <c:v>4516.53012</c:v>
                      </c:pt>
                      <c:pt idx="4463">
                        <c:v>4517.540251</c:v>
                      </c:pt>
                      <c:pt idx="4464">
                        <c:v>4518.56019</c:v>
                      </c:pt>
                      <c:pt idx="4465">
                        <c:v>4519.565359</c:v>
                      </c:pt>
                      <c:pt idx="4466">
                        <c:v>4520.567831</c:v>
                      </c:pt>
                      <c:pt idx="4467">
                        <c:v>4521.578724</c:v>
                      </c:pt>
                      <c:pt idx="4468">
                        <c:v>4522.586109</c:v>
                      </c:pt>
                      <c:pt idx="4469">
                        <c:v>4523.584035</c:v>
                      </c:pt>
                      <c:pt idx="4470">
                        <c:v>4524.578912</c:v>
                      </c:pt>
                      <c:pt idx="4471">
                        <c:v>4525.600748</c:v>
                      </c:pt>
                      <c:pt idx="4472">
                        <c:v>4526.592538</c:v>
                      </c:pt>
                      <c:pt idx="4473">
                        <c:v>4527.613998</c:v>
                      </c:pt>
                      <c:pt idx="4474">
                        <c:v>4528.620961</c:v>
                      </c:pt>
                      <c:pt idx="4475">
                        <c:v>4529.631684</c:v>
                      </c:pt>
                      <c:pt idx="4476">
                        <c:v>4530.619275</c:v>
                      </c:pt>
                      <c:pt idx="4477">
                        <c:v>4531.646306</c:v>
                      </c:pt>
                      <c:pt idx="4478">
                        <c:v>4532.647681</c:v>
                      </c:pt>
                      <c:pt idx="4479">
                        <c:v>4533.637225</c:v>
                      </c:pt>
                      <c:pt idx="4480">
                        <c:v>4534.642623</c:v>
                      </c:pt>
                      <c:pt idx="4481">
                        <c:v>4535.642806</c:v>
                      </c:pt>
                      <c:pt idx="4482">
                        <c:v>4536.667637</c:v>
                      </c:pt>
                      <c:pt idx="4483">
                        <c:v>4537.720364</c:v>
                      </c:pt>
                      <c:pt idx="4484">
                        <c:v>4538.730786</c:v>
                      </c:pt>
                      <c:pt idx="4485">
                        <c:v>4539.745262</c:v>
                      </c:pt>
                      <c:pt idx="4486">
                        <c:v>4540.768738</c:v>
                      </c:pt>
                      <c:pt idx="4487">
                        <c:v>4541.687336</c:v>
                      </c:pt>
                      <c:pt idx="4488">
                        <c:v>4542.69463</c:v>
                      </c:pt>
                      <c:pt idx="4489">
                        <c:v>4543.701063</c:v>
                      </c:pt>
                      <c:pt idx="4490">
                        <c:v>4544.712146</c:v>
                      </c:pt>
                      <c:pt idx="4491">
                        <c:v>4545.726546</c:v>
                      </c:pt>
                      <c:pt idx="4492">
                        <c:v>4546.726355</c:v>
                      </c:pt>
                      <c:pt idx="4493">
                        <c:v>4547.71484</c:v>
                      </c:pt>
                      <c:pt idx="4494">
                        <c:v>4548.726013</c:v>
                      </c:pt>
                      <c:pt idx="4495">
                        <c:v>4549.713701</c:v>
                      </c:pt>
                      <c:pt idx="4496">
                        <c:v>4550.72844</c:v>
                      </c:pt>
                      <c:pt idx="4497">
                        <c:v>4551.744769</c:v>
                      </c:pt>
                      <c:pt idx="4498">
                        <c:v>4552.764631</c:v>
                      </c:pt>
                      <c:pt idx="4499">
                        <c:v>4553.777675</c:v>
                      </c:pt>
                      <c:pt idx="4500">
                        <c:v>4554.788884</c:v>
                      </c:pt>
                      <c:pt idx="4501">
                        <c:v>4555.784708</c:v>
                      </c:pt>
                      <c:pt idx="4502">
                        <c:v>4556.799301</c:v>
                      </c:pt>
                      <c:pt idx="4503">
                        <c:v>4557.813842</c:v>
                      </c:pt>
                      <c:pt idx="4504">
                        <c:v>4558.811297</c:v>
                      </c:pt>
                      <c:pt idx="4505">
                        <c:v>4559.811861</c:v>
                      </c:pt>
                      <c:pt idx="4506">
                        <c:v>4560.828051</c:v>
                      </c:pt>
                      <c:pt idx="4507">
                        <c:v>4561.832615</c:v>
                      </c:pt>
                      <c:pt idx="4508">
                        <c:v>4562.836505</c:v>
                      </c:pt>
                      <c:pt idx="4509">
                        <c:v>4563.826674</c:v>
                      </c:pt>
                      <c:pt idx="4510">
                        <c:v>4564.843389</c:v>
                      </c:pt>
                      <c:pt idx="4511">
                        <c:v>4565.86453</c:v>
                      </c:pt>
                      <c:pt idx="4512">
                        <c:v>4566.865936</c:v>
                      </c:pt>
                      <c:pt idx="4513">
                        <c:v>4567.864002</c:v>
                      </c:pt>
                      <c:pt idx="4514">
                        <c:v>4568.865988</c:v>
                      </c:pt>
                      <c:pt idx="4515">
                        <c:v>4569.869441</c:v>
                      </c:pt>
                      <c:pt idx="4516">
                        <c:v>4570.884401</c:v>
                      </c:pt>
                      <c:pt idx="4517">
                        <c:v>4571.90197</c:v>
                      </c:pt>
                      <c:pt idx="4518">
                        <c:v>4572.904728</c:v>
                      </c:pt>
                      <c:pt idx="4519">
                        <c:v>4573.913106</c:v>
                      </c:pt>
                      <c:pt idx="4520">
                        <c:v>4574.91566</c:v>
                      </c:pt>
                      <c:pt idx="4521">
                        <c:v>4575.923056</c:v>
                      </c:pt>
                      <c:pt idx="4522">
                        <c:v>4576.930284</c:v>
                      </c:pt>
                      <c:pt idx="4523">
                        <c:v>4577.952403</c:v>
                      </c:pt>
                      <c:pt idx="4524">
                        <c:v>4578.967758</c:v>
                      </c:pt>
                      <c:pt idx="4525">
                        <c:v>4579.985249</c:v>
                      </c:pt>
                      <c:pt idx="4526">
                        <c:v>4580.993061</c:v>
                      </c:pt>
                      <c:pt idx="4527">
                        <c:v>4582.010708</c:v>
                      </c:pt>
                      <c:pt idx="4528">
                        <c:v>4583.016352</c:v>
                      </c:pt>
                      <c:pt idx="4529">
                        <c:v>4584.009149</c:v>
                      </c:pt>
                      <c:pt idx="4530">
                        <c:v>4585.025341</c:v>
                      </c:pt>
                      <c:pt idx="4531">
                        <c:v>4586.031668</c:v>
                      </c:pt>
                      <c:pt idx="4532">
                        <c:v>4587.033871</c:v>
                      </c:pt>
                      <c:pt idx="4533">
                        <c:v>4588.043027</c:v>
                      </c:pt>
                      <c:pt idx="4534">
                        <c:v>4589.066909</c:v>
                      </c:pt>
                      <c:pt idx="4535">
                        <c:v>4590.078776</c:v>
                      </c:pt>
                      <c:pt idx="4536">
                        <c:v>4591.097928</c:v>
                      </c:pt>
                      <c:pt idx="4537">
                        <c:v>4592.096877</c:v>
                      </c:pt>
                      <c:pt idx="4538">
                        <c:v>4593.098903</c:v>
                      </c:pt>
                      <c:pt idx="4539">
                        <c:v>4594.107279</c:v>
                      </c:pt>
                      <c:pt idx="4540">
                        <c:v>4595.114284</c:v>
                      </c:pt>
                      <c:pt idx="4541">
                        <c:v>4596.115589</c:v>
                      </c:pt>
                      <c:pt idx="4542">
                        <c:v>4597.118658</c:v>
                      </c:pt>
                      <c:pt idx="4543">
                        <c:v>4598.132194</c:v>
                      </c:pt>
                      <c:pt idx="4544">
                        <c:v>4599.134619</c:v>
                      </c:pt>
                      <c:pt idx="4545">
                        <c:v>4600.150236</c:v>
                      </c:pt>
                      <c:pt idx="4546">
                        <c:v>4601.158744</c:v>
                      </c:pt>
                      <c:pt idx="4547">
                        <c:v>4602.175558</c:v>
                      </c:pt>
                      <c:pt idx="4548">
                        <c:v>4603.175644</c:v>
                      </c:pt>
                      <c:pt idx="4549">
                        <c:v>4604.172448</c:v>
                      </c:pt>
                      <c:pt idx="4550">
                        <c:v>4605.180038</c:v>
                      </c:pt>
                      <c:pt idx="4551">
                        <c:v>4606.185085</c:v>
                      </c:pt>
                      <c:pt idx="4552">
                        <c:v>4607.187158</c:v>
                      </c:pt>
                      <c:pt idx="4553">
                        <c:v>4608.186878</c:v>
                      </c:pt>
                      <c:pt idx="4554">
                        <c:v>4609.19508</c:v>
                      </c:pt>
                      <c:pt idx="4555">
                        <c:v>4610.190274</c:v>
                      </c:pt>
                      <c:pt idx="4556">
                        <c:v>4611.204591</c:v>
                      </c:pt>
                      <c:pt idx="4557">
                        <c:v>4612.220434</c:v>
                      </c:pt>
                      <c:pt idx="4558">
                        <c:v>4613.217722</c:v>
                      </c:pt>
                      <c:pt idx="4559">
                        <c:v>4614.213997</c:v>
                      </c:pt>
                      <c:pt idx="4560">
                        <c:v>4615.229029</c:v>
                      </c:pt>
                      <c:pt idx="4561">
                        <c:v>4616.245392</c:v>
                      </c:pt>
                      <c:pt idx="4562">
                        <c:v>4617.251396</c:v>
                      </c:pt>
                      <c:pt idx="4563">
                        <c:v>4618.259223</c:v>
                      </c:pt>
                      <c:pt idx="4564">
                        <c:v>4619.283364</c:v>
                      </c:pt>
                      <c:pt idx="4565">
                        <c:v>4620.29135</c:v>
                      </c:pt>
                      <c:pt idx="4566">
                        <c:v>4621.306463</c:v>
                      </c:pt>
                      <c:pt idx="4567">
                        <c:v>4622.309736</c:v>
                      </c:pt>
                      <c:pt idx="4568">
                        <c:v>4623.326123</c:v>
                      </c:pt>
                      <c:pt idx="4569">
                        <c:v>4624.327872</c:v>
                      </c:pt>
                      <c:pt idx="4570">
                        <c:v>4625.33704</c:v>
                      </c:pt>
                      <c:pt idx="4571">
                        <c:v>4626.364232</c:v>
                      </c:pt>
                      <c:pt idx="4572">
                        <c:v>4627.361142</c:v>
                      </c:pt>
                      <c:pt idx="4573">
                        <c:v>4628.357121</c:v>
                      </c:pt>
                      <c:pt idx="4574">
                        <c:v>4629.367754</c:v>
                      </c:pt>
                      <c:pt idx="4575">
                        <c:v>4630.363229</c:v>
                      </c:pt>
                      <c:pt idx="4576">
                        <c:v>4631.362296</c:v>
                      </c:pt>
                      <c:pt idx="4577">
                        <c:v>4632.375578</c:v>
                      </c:pt>
                      <c:pt idx="4578">
                        <c:v>4633.376563</c:v>
                      </c:pt>
                      <c:pt idx="4579">
                        <c:v>4634.391344</c:v>
                      </c:pt>
                      <c:pt idx="4580">
                        <c:v>4635.396904</c:v>
                      </c:pt>
                      <c:pt idx="4581">
                        <c:v>4636.395527</c:v>
                      </c:pt>
                      <c:pt idx="4582">
                        <c:v>4637.393218</c:v>
                      </c:pt>
                      <c:pt idx="4583">
                        <c:v>4638.4073</c:v>
                      </c:pt>
                      <c:pt idx="4584">
                        <c:v>4639.400454</c:v>
                      </c:pt>
                      <c:pt idx="4585">
                        <c:v>4640.413512</c:v>
                      </c:pt>
                      <c:pt idx="4586">
                        <c:v>4641.427362</c:v>
                      </c:pt>
                      <c:pt idx="4587">
                        <c:v>4642.441562</c:v>
                      </c:pt>
                      <c:pt idx="4588">
                        <c:v>4643.435361</c:v>
                      </c:pt>
                      <c:pt idx="4589">
                        <c:v>4644.434838</c:v>
                      </c:pt>
                      <c:pt idx="4590">
                        <c:v>4645.460366</c:v>
                      </c:pt>
                      <c:pt idx="4591">
                        <c:v>4646.460085</c:v>
                      </c:pt>
                      <c:pt idx="4592">
                        <c:v>4647.461476</c:v>
                      </c:pt>
                      <c:pt idx="4593">
                        <c:v>4648.467331</c:v>
                      </c:pt>
                      <c:pt idx="4594">
                        <c:v>4649.465755</c:v>
                      </c:pt>
                      <c:pt idx="4595">
                        <c:v>4650.468755</c:v>
                      </c:pt>
                      <c:pt idx="4596">
                        <c:v>4651.480988</c:v>
                      </c:pt>
                      <c:pt idx="4597">
                        <c:v>4652.502804</c:v>
                      </c:pt>
                      <c:pt idx="4598">
                        <c:v>4653.502686</c:v>
                      </c:pt>
                      <c:pt idx="4599">
                        <c:v>4654.513962</c:v>
                      </c:pt>
                      <c:pt idx="4600">
                        <c:v>4655.533069</c:v>
                      </c:pt>
                      <c:pt idx="4601">
                        <c:v>4656.554496</c:v>
                      </c:pt>
                      <c:pt idx="4602">
                        <c:v>4657.555448</c:v>
                      </c:pt>
                      <c:pt idx="4603">
                        <c:v>4658.554316</c:v>
                      </c:pt>
                      <c:pt idx="4604">
                        <c:v>4659.566406</c:v>
                      </c:pt>
                      <c:pt idx="4605">
                        <c:v>4660.568351</c:v>
                      </c:pt>
                      <c:pt idx="4606">
                        <c:v>4661.576042</c:v>
                      </c:pt>
                      <c:pt idx="4607">
                        <c:v>4662.582233</c:v>
                      </c:pt>
                      <c:pt idx="4608">
                        <c:v>4663.612539</c:v>
                      </c:pt>
                      <c:pt idx="4609">
                        <c:v>4664.622024</c:v>
                      </c:pt>
                      <c:pt idx="4610">
                        <c:v>4665.656816</c:v>
                      </c:pt>
                      <c:pt idx="4611">
                        <c:v>4666.684196</c:v>
                      </c:pt>
                      <c:pt idx="4612">
                        <c:v>4667.59252</c:v>
                      </c:pt>
                      <c:pt idx="4613">
                        <c:v>4668.592863</c:v>
                      </c:pt>
                      <c:pt idx="4614">
                        <c:v>4669.592792</c:v>
                      </c:pt>
                      <c:pt idx="4615">
                        <c:v>4670.609102</c:v>
                      </c:pt>
                      <c:pt idx="4616">
                        <c:v>4671.623556</c:v>
                      </c:pt>
                      <c:pt idx="4617">
                        <c:v>4672.638169</c:v>
                      </c:pt>
                      <c:pt idx="4618">
                        <c:v>4673.648979</c:v>
                      </c:pt>
                      <c:pt idx="4619">
                        <c:v>4674.644266</c:v>
                      </c:pt>
                      <c:pt idx="4620">
                        <c:v>4675.658727</c:v>
                      </c:pt>
                      <c:pt idx="4621">
                        <c:v>4676.674071</c:v>
                      </c:pt>
                      <c:pt idx="4622">
                        <c:v>4677.674108</c:v>
                      </c:pt>
                      <c:pt idx="4623">
                        <c:v>4678.689832</c:v>
                      </c:pt>
                      <c:pt idx="4624">
                        <c:v>4679.689596</c:v>
                      </c:pt>
                      <c:pt idx="4625">
                        <c:v>4680.693227</c:v>
                      </c:pt>
                      <c:pt idx="4626">
                        <c:v>4681.693936</c:v>
                      </c:pt>
                      <c:pt idx="4627">
                        <c:v>4682.709286</c:v>
                      </c:pt>
                      <c:pt idx="4628">
                        <c:v>4683.709839</c:v>
                      </c:pt>
                      <c:pt idx="4629">
                        <c:v>4684.723922</c:v>
                      </c:pt>
                      <c:pt idx="4630">
                        <c:v>4685.72638</c:v>
                      </c:pt>
                      <c:pt idx="4631">
                        <c:v>4686.726238</c:v>
                      </c:pt>
                      <c:pt idx="4632">
                        <c:v>4687.740028</c:v>
                      </c:pt>
                      <c:pt idx="4633">
                        <c:v>4688.73992</c:v>
                      </c:pt>
                      <c:pt idx="4634">
                        <c:v>4689.75592</c:v>
                      </c:pt>
                      <c:pt idx="4635">
                        <c:v>4690.757746</c:v>
                      </c:pt>
                      <c:pt idx="4636">
                        <c:v>4691.759405</c:v>
                      </c:pt>
                      <c:pt idx="4637">
                        <c:v>4692.786761</c:v>
                      </c:pt>
                      <c:pt idx="4638">
                        <c:v>4693.781734</c:v>
                      </c:pt>
                      <c:pt idx="4639">
                        <c:v>4694.791878</c:v>
                      </c:pt>
                      <c:pt idx="4640">
                        <c:v>4695.806664</c:v>
                      </c:pt>
                      <c:pt idx="4641">
                        <c:v>4696.824646</c:v>
                      </c:pt>
                      <c:pt idx="4642">
                        <c:v>4697.835595</c:v>
                      </c:pt>
                      <c:pt idx="4643">
                        <c:v>4698.839432</c:v>
                      </c:pt>
                      <c:pt idx="4644">
                        <c:v>4699.85278</c:v>
                      </c:pt>
                      <c:pt idx="4645">
                        <c:v>4700.871744</c:v>
                      </c:pt>
                      <c:pt idx="4646">
                        <c:v>4701.873782</c:v>
                      </c:pt>
                      <c:pt idx="4647">
                        <c:v>4702.889583</c:v>
                      </c:pt>
                      <c:pt idx="4648">
                        <c:v>4703.904944</c:v>
                      </c:pt>
                      <c:pt idx="4649">
                        <c:v>4704.924247</c:v>
                      </c:pt>
                      <c:pt idx="4650">
                        <c:v>4705.938012</c:v>
                      </c:pt>
                      <c:pt idx="4651">
                        <c:v>4706.957428</c:v>
                      </c:pt>
                      <c:pt idx="4652">
                        <c:v>4707.95559</c:v>
                      </c:pt>
                      <c:pt idx="4653">
                        <c:v>4708.969838</c:v>
                      </c:pt>
                      <c:pt idx="4654">
                        <c:v>4709.983898</c:v>
                      </c:pt>
                      <c:pt idx="4655">
                        <c:v>4710.992221</c:v>
                      </c:pt>
                      <c:pt idx="4656">
                        <c:v>4712.006865</c:v>
                      </c:pt>
                      <c:pt idx="4657">
                        <c:v>4713.01944</c:v>
                      </c:pt>
                      <c:pt idx="4658">
                        <c:v>4714.026715</c:v>
                      </c:pt>
                      <c:pt idx="4659">
                        <c:v>4715.035256</c:v>
                      </c:pt>
                      <c:pt idx="4660">
                        <c:v>4716.041634</c:v>
                      </c:pt>
                      <c:pt idx="4661">
                        <c:v>4717.050574</c:v>
                      </c:pt>
                      <c:pt idx="4662">
                        <c:v>4718.059714</c:v>
                      </c:pt>
                      <c:pt idx="4663">
                        <c:v>4719.074369</c:v>
                      </c:pt>
                      <c:pt idx="4664">
                        <c:v>4720.076522</c:v>
                      </c:pt>
                      <c:pt idx="4665">
                        <c:v>4721.093433</c:v>
                      </c:pt>
                      <c:pt idx="4666">
                        <c:v>4722.10841</c:v>
                      </c:pt>
                      <c:pt idx="4667">
                        <c:v>4723.123846</c:v>
                      </c:pt>
                      <c:pt idx="4668">
                        <c:v>4724.144156</c:v>
                      </c:pt>
                      <c:pt idx="4669">
                        <c:v>4725.140141</c:v>
                      </c:pt>
                      <c:pt idx="4670">
                        <c:v>4726.149993</c:v>
                      </c:pt>
                      <c:pt idx="4671">
                        <c:v>4727.158857</c:v>
                      </c:pt>
                      <c:pt idx="4672">
                        <c:v>4728.16423</c:v>
                      </c:pt>
                      <c:pt idx="4673">
                        <c:v>4729.17219</c:v>
                      </c:pt>
                      <c:pt idx="4674">
                        <c:v>4730.190966</c:v>
                      </c:pt>
                      <c:pt idx="4675">
                        <c:v>4731.189533</c:v>
                      </c:pt>
                      <c:pt idx="4676">
                        <c:v>4732.190304</c:v>
                      </c:pt>
                      <c:pt idx="4677">
                        <c:v>4733.206136</c:v>
                      </c:pt>
                      <c:pt idx="4678">
                        <c:v>4734.218616</c:v>
                      </c:pt>
                      <c:pt idx="4679">
                        <c:v>4735.220101</c:v>
                      </c:pt>
                      <c:pt idx="4680">
                        <c:v>4736.216031</c:v>
                      </c:pt>
                      <c:pt idx="4681">
                        <c:v>4737.224967</c:v>
                      </c:pt>
                      <c:pt idx="4682">
                        <c:v>4738.230177</c:v>
                      </c:pt>
                      <c:pt idx="4683">
                        <c:v>4739.255809</c:v>
                      </c:pt>
                      <c:pt idx="4684">
                        <c:v>4740.25693</c:v>
                      </c:pt>
                      <c:pt idx="4685">
                        <c:v>4741.271473</c:v>
                      </c:pt>
                      <c:pt idx="4686">
                        <c:v>4742.27333</c:v>
                      </c:pt>
                      <c:pt idx="4687">
                        <c:v>4743.264607</c:v>
                      </c:pt>
                      <c:pt idx="4688">
                        <c:v>4744.267555</c:v>
                      </c:pt>
                      <c:pt idx="4689">
                        <c:v>4745.265195</c:v>
                      </c:pt>
                      <c:pt idx="4690">
                        <c:v>4746.273901</c:v>
                      </c:pt>
                      <c:pt idx="4691">
                        <c:v>4747.275111</c:v>
                      </c:pt>
                      <c:pt idx="4692">
                        <c:v>4748.288528</c:v>
                      </c:pt>
                      <c:pt idx="4693">
                        <c:v>4749.289159</c:v>
                      </c:pt>
                      <c:pt idx="4694">
                        <c:v>4750.274949</c:v>
                      </c:pt>
                      <c:pt idx="4695">
                        <c:v>4751.304064</c:v>
                      </c:pt>
                      <c:pt idx="4696">
                        <c:v>4752.296925</c:v>
                      </c:pt>
                      <c:pt idx="4697">
                        <c:v>4753.307813</c:v>
                      </c:pt>
                      <c:pt idx="4698">
                        <c:v>4754.323614</c:v>
                      </c:pt>
                      <c:pt idx="4699">
                        <c:v>4755.336642</c:v>
                      </c:pt>
                      <c:pt idx="4700">
                        <c:v>4756.352329</c:v>
                      </c:pt>
                      <c:pt idx="4701">
                        <c:v>4757.355231</c:v>
                      </c:pt>
                      <c:pt idx="4702">
                        <c:v>4758.355402</c:v>
                      </c:pt>
                      <c:pt idx="4703">
                        <c:v>4759.353039</c:v>
                      </c:pt>
                      <c:pt idx="4704">
                        <c:v>4760.355919</c:v>
                      </c:pt>
                      <c:pt idx="4705">
                        <c:v>4761.357046</c:v>
                      </c:pt>
                      <c:pt idx="4706">
                        <c:v>4762.374355</c:v>
                      </c:pt>
                      <c:pt idx="4707">
                        <c:v>4763.378976</c:v>
                      </c:pt>
                      <c:pt idx="4708">
                        <c:v>4764.378278</c:v>
                      </c:pt>
                      <c:pt idx="4709">
                        <c:v>4765.373371</c:v>
                      </c:pt>
                      <c:pt idx="4710">
                        <c:v>4766.394533</c:v>
                      </c:pt>
                      <c:pt idx="4711">
                        <c:v>4767.392944</c:v>
                      </c:pt>
                      <c:pt idx="4712">
                        <c:v>4768.396875</c:v>
                      </c:pt>
                      <c:pt idx="4713">
                        <c:v>4769.396612</c:v>
                      </c:pt>
                      <c:pt idx="4714">
                        <c:v>4770.395405</c:v>
                      </c:pt>
                      <c:pt idx="4715">
                        <c:v>4771.411716</c:v>
                      </c:pt>
                      <c:pt idx="4716">
                        <c:v>4772.412749</c:v>
                      </c:pt>
                      <c:pt idx="4717">
                        <c:v>4773.414543</c:v>
                      </c:pt>
                      <c:pt idx="4718">
                        <c:v>4774.44326</c:v>
                      </c:pt>
                      <c:pt idx="4719">
                        <c:v>4775.450411</c:v>
                      </c:pt>
                      <c:pt idx="4720">
                        <c:v>4776.468698</c:v>
                      </c:pt>
                      <c:pt idx="4721">
                        <c:v>4777.484053</c:v>
                      </c:pt>
                      <c:pt idx="4722">
                        <c:v>4778.491053</c:v>
                      </c:pt>
                      <c:pt idx="4723">
                        <c:v>4779.505088</c:v>
                      </c:pt>
                      <c:pt idx="4724">
                        <c:v>4780.513495</c:v>
                      </c:pt>
                      <c:pt idx="4725">
                        <c:v>4781.530589</c:v>
                      </c:pt>
                      <c:pt idx="4726">
                        <c:v>4782.549998</c:v>
                      </c:pt>
                      <c:pt idx="4727">
                        <c:v>4783.547531</c:v>
                      </c:pt>
                      <c:pt idx="4728">
                        <c:v>4784.565992</c:v>
                      </c:pt>
                      <c:pt idx="4729">
                        <c:v>4785.578302</c:v>
                      </c:pt>
                      <c:pt idx="4730">
                        <c:v>4786.592939</c:v>
                      </c:pt>
                      <c:pt idx="4731">
                        <c:v>4787.5931</c:v>
                      </c:pt>
                      <c:pt idx="4732">
                        <c:v>4788.612909</c:v>
                      </c:pt>
                      <c:pt idx="4733">
                        <c:v>4789.623019</c:v>
                      </c:pt>
                      <c:pt idx="4734">
                        <c:v>4790.644332</c:v>
                      </c:pt>
                      <c:pt idx="4735">
                        <c:v>4791.693459</c:v>
                      </c:pt>
                      <c:pt idx="4736">
                        <c:v>4792.690655</c:v>
                      </c:pt>
                      <c:pt idx="4737">
                        <c:v>4793.696784</c:v>
                      </c:pt>
                      <c:pt idx="4738">
                        <c:v>4794.618263</c:v>
                      </c:pt>
                      <c:pt idx="4739">
                        <c:v>4795.638884</c:v>
                      </c:pt>
                      <c:pt idx="4740">
                        <c:v>4796.653884</c:v>
                      </c:pt>
                      <c:pt idx="4741">
                        <c:v>4797.673858</c:v>
                      </c:pt>
                      <c:pt idx="4742">
                        <c:v>4798.671701</c:v>
                      </c:pt>
                      <c:pt idx="4743">
                        <c:v>4799.686793</c:v>
                      </c:pt>
                      <c:pt idx="4744">
                        <c:v>4800.687439</c:v>
                      </c:pt>
                      <c:pt idx="4745">
                        <c:v>4801.6987</c:v>
                      </c:pt>
                      <c:pt idx="4746">
                        <c:v>4802.705161</c:v>
                      </c:pt>
                      <c:pt idx="4747">
                        <c:v>4803.69915</c:v>
                      </c:pt>
                      <c:pt idx="4748">
                        <c:v>4804.706584</c:v>
                      </c:pt>
                      <c:pt idx="4749">
                        <c:v>4805.704824</c:v>
                      </c:pt>
                      <c:pt idx="4750">
                        <c:v>4806.704956</c:v>
                      </c:pt>
                      <c:pt idx="4751">
                        <c:v>4807.715612</c:v>
                      </c:pt>
                      <c:pt idx="4752">
                        <c:v>4808.737419</c:v>
                      </c:pt>
                      <c:pt idx="4753">
                        <c:v>4809.737824</c:v>
                      </c:pt>
                      <c:pt idx="4754">
                        <c:v>4810.735714</c:v>
                      </c:pt>
                      <c:pt idx="4755">
                        <c:v>4811.730823</c:v>
                      </c:pt>
                      <c:pt idx="4756">
                        <c:v>4812.742964</c:v>
                      </c:pt>
                      <c:pt idx="4757">
                        <c:v>4813.751235</c:v>
                      </c:pt>
                      <c:pt idx="4758">
                        <c:v>4814.759659</c:v>
                      </c:pt>
                      <c:pt idx="4759">
                        <c:v>4815.771623</c:v>
                      </c:pt>
                      <c:pt idx="4760">
                        <c:v>4816.772577</c:v>
                      </c:pt>
                      <c:pt idx="4761">
                        <c:v>4817.777282</c:v>
                      </c:pt>
                      <c:pt idx="4762">
                        <c:v>4818.789102</c:v>
                      </c:pt>
                      <c:pt idx="4763">
                        <c:v>4819.78824</c:v>
                      </c:pt>
                      <c:pt idx="4764">
                        <c:v>4820.778133</c:v>
                      </c:pt>
                      <c:pt idx="4765">
                        <c:v>4821.785694</c:v>
                      </c:pt>
                      <c:pt idx="4766">
                        <c:v>4822.783937</c:v>
                      </c:pt>
                      <c:pt idx="4767">
                        <c:v>4823.781527</c:v>
                      </c:pt>
                      <c:pt idx="4768">
                        <c:v>4824.790729</c:v>
                      </c:pt>
                      <c:pt idx="4769">
                        <c:v>4825.804426</c:v>
                      </c:pt>
                      <c:pt idx="4770">
                        <c:v>4826.803694</c:v>
                      </c:pt>
                      <c:pt idx="4771">
                        <c:v>4827.803612</c:v>
                      </c:pt>
                      <c:pt idx="4772">
                        <c:v>4828.803073</c:v>
                      </c:pt>
                      <c:pt idx="4773">
                        <c:v>4829.807153</c:v>
                      </c:pt>
                      <c:pt idx="4774">
                        <c:v>4830.820834</c:v>
                      </c:pt>
                      <c:pt idx="4775">
                        <c:v>4831.820104</c:v>
                      </c:pt>
                      <c:pt idx="4776">
                        <c:v>4832.807034</c:v>
                      </c:pt>
                      <c:pt idx="4777">
                        <c:v>4833.811807</c:v>
                      </c:pt>
                      <c:pt idx="4778">
                        <c:v>4834.80724</c:v>
                      </c:pt>
                      <c:pt idx="4779">
                        <c:v>4835.8058</c:v>
                      </c:pt>
                      <c:pt idx="4780">
                        <c:v>4836.808575</c:v>
                      </c:pt>
                      <c:pt idx="4781">
                        <c:v>4837.810365</c:v>
                      </c:pt>
                      <c:pt idx="4782">
                        <c:v>4838.823365</c:v>
                      </c:pt>
                      <c:pt idx="4783">
                        <c:v>4839.839966</c:v>
                      </c:pt>
                      <c:pt idx="4784">
                        <c:v>4840.845287</c:v>
                      </c:pt>
                      <c:pt idx="4785">
                        <c:v>4841.850369</c:v>
                      </c:pt>
                      <c:pt idx="4786">
                        <c:v>4842.846726</c:v>
                      </c:pt>
                      <c:pt idx="4787">
                        <c:v>4843.863175</c:v>
                      </c:pt>
                      <c:pt idx="4788">
                        <c:v>4844.87521</c:v>
                      </c:pt>
                      <c:pt idx="4789">
                        <c:v>4845.905342</c:v>
                      </c:pt>
                      <c:pt idx="4790">
                        <c:v>4846.929698</c:v>
                      </c:pt>
                      <c:pt idx="4791">
                        <c:v>4847.936603</c:v>
                      </c:pt>
                      <c:pt idx="4792">
                        <c:v>4848.958306</c:v>
                      </c:pt>
                      <c:pt idx="4793">
                        <c:v>4849.986589</c:v>
                      </c:pt>
                      <c:pt idx="4794">
                        <c:v>4850.995173</c:v>
                      </c:pt>
                      <c:pt idx="4795">
                        <c:v>4852.019882</c:v>
                      </c:pt>
                      <c:pt idx="4796">
                        <c:v>4852.938318</c:v>
                      </c:pt>
                      <c:pt idx="4797">
                        <c:v>4853.944649</c:v>
                      </c:pt>
                      <c:pt idx="4798">
                        <c:v>4854.95485</c:v>
                      </c:pt>
                      <c:pt idx="4799">
                        <c:v>4855.965053</c:v>
                      </c:pt>
                      <c:pt idx="4800">
                        <c:v>4856.983016</c:v>
                      </c:pt>
                      <c:pt idx="4801">
                        <c:v>4857.994491</c:v>
                      </c:pt>
                      <c:pt idx="4802">
                        <c:v>4859.017874</c:v>
                      </c:pt>
                      <c:pt idx="4803">
                        <c:v>4860.030648</c:v>
                      </c:pt>
                      <c:pt idx="4804">
                        <c:v>4861.049266</c:v>
                      </c:pt>
                      <c:pt idx="4805">
                        <c:v>4862.053333</c:v>
                      </c:pt>
                      <c:pt idx="4806">
                        <c:v>4863.054283</c:v>
                      </c:pt>
                      <c:pt idx="4807">
                        <c:v>4864.069119</c:v>
                      </c:pt>
                      <c:pt idx="4808">
                        <c:v>4865.081053</c:v>
                      </c:pt>
                      <c:pt idx="4809">
                        <c:v>4866.099175</c:v>
                      </c:pt>
                      <c:pt idx="4810">
                        <c:v>4867.095344</c:v>
                      </c:pt>
                      <c:pt idx="4811">
                        <c:v>4868.096974</c:v>
                      </c:pt>
                      <c:pt idx="4812">
                        <c:v>4869.102931</c:v>
                      </c:pt>
                      <c:pt idx="4813">
                        <c:v>4870.113869</c:v>
                      </c:pt>
                      <c:pt idx="4814">
                        <c:v>4871.110901</c:v>
                      </c:pt>
                      <c:pt idx="4815">
                        <c:v>4872.116942</c:v>
                      </c:pt>
                      <c:pt idx="4816">
                        <c:v>4873.116337</c:v>
                      </c:pt>
                      <c:pt idx="4817">
                        <c:v>4874.116124</c:v>
                      </c:pt>
                      <c:pt idx="4818">
                        <c:v>4875.114559</c:v>
                      </c:pt>
                      <c:pt idx="4819">
                        <c:v>4876.127103</c:v>
                      </c:pt>
                      <c:pt idx="4820">
                        <c:v>4877.130925</c:v>
                      </c:pt>
                      <c:pt idx="4821">
                        <c:v>4878.137548</c:v>
                      </c:pt>
                      <c:pt idx="4822">
                        <c:v>4879.149641</c:v>
                      </c:pt>
                      <c:pt idx="4823">
                        <c:v>4880.180093</c:v>
                      </c:pt>
                      <c:pt idx="4824">
                        <c:v>4881.177028</c:v>
                      </c:pt>
                      <c:pt idx="4825">
                        <c:v>4882.185688</c:v>
                      </c:pt>
                      <c:pt idx="4826">
                        <c:v>4883.194044</c:v>
                      </c:pt>
                      <c:pt idx="4827">
                        <c:v>4884.193553</c:v>
                      </c:pt>
                      <c:pt idx="4828">
                        <c:v>4885.183615</c:v>
                      </c:pt>
                      <c:pt idx="4829">
                        <c:v>4886.182187</c:v>
                      </c:pt>
                      <c:pt idx="4830">
                        <c:v>4887.192662</c:v>
                      </c:pt>
                      <c:pt idx="4831">
                        <c:v>4888.200806</c:v>
                      </c:pt>
                      <c:pt idx="4832">
                        <c:v>4889.201237</c:v>
                      </c:pt>
                      <c:pt idx="4833">
                        <c:v>4890.201911</c:v>
                      </c:pt>
                      <c:pt idx="4834">
                        <c:v>4891.203902</c:v>
                      </c:pt>
                      <c:pt idx="4835">
                        <c:v>4892.221913</c:v>
                      </c:pt>
                      <c:pt idx="4836">
                        <c:v>4893.221228</c:v>
                      </c:pt>
                      <c:pt idx="4837">
                        <c:v>4894.222771</c:v>
                      </c:pt>
                      <c:pt idx="4838">
                        <c:v>4895.22373</c:v>
                      </c:pt>
                      <c:pt idx="4839">
                        <c:v>4896.24186</c:v>
                      </c:pt>
                      <c:pt idx="4840">
                        <c:v>4897.256506</c:v>
                      </c:pt>
                      <c:pt idx="4841">
                        <c:v>4898.275063</c:v>
                      </c:pt>
                      <c:pt idx="4842">
                        <c:v>4899.277068</c:v>
                      </c:pt>
                      <c:pt idx="4843">
                        <c:v>4900.308667</c:v>
                      </c:pt>
                      <c:pt idx="4844">
                        <c:v>4901.328326</c:v>
                      </c:pt>
                      <c:pt idx="4845">
                        <c:v>4902.347985</c:v>
                      </c:pt>
                      <c:pt idx="4846">
                        <c:v>4903.375004</c:v>
                      </c:pt>
                      <c:pt idx="4847">
                        <c:v>4904.392034</c:v>
                      </c:pt>
                      <c:pt idx="4848">
                        <c:v>4905.415429</c:v>
                      </c:pt>
                      <c:pt idx="4849">
                        <c:v>4906.421709</c:v>
                      </c:pt>
                      <c:pt idx="4850">
                        <c:v>4907.42201</c:v>
                      </c:pt>
                      <c:pt idx="4851">
                        <c:v>4908.425556</c:v>
                      </c:pt>
                      <c:pt idx="4852">
                        <c:v>4909.427667</c:v>
                      </c:pt>
                      <c:pt idx="4853">
                        <c:v>4910.425292</c:v>
                      </c:pt>
                      <c:pt idx="4854">
                        <c:v>4911.44038</c:v>
                      </c:pt>
                      <c:pt idx="4855">
                        <c:v>4912.455708</c:v>
                      </c:pt>
                      <c:pt idx="4856">
                        <c:v>4913.4624</c:v>
                      </c:pt>
                      <c:pt idx="4857">
                        <c:v>4914.474825</c:v>
                      </c:pt>
                      <c:pt idx="4858">
                        <c:v>4915.499268</c:v>
                      </c:pt>
                      <c:pt idx="4859">
                        <c:v>4916.509239</c:v>
                      </c:pt>
                      <c:pt idx="4860">
                        <c:v>4917.532911</c:v>
                      </c:pt>
                      <c:pt idx="4861">
                        <c:v>4918.44682</c:v>
                      </c:pt>
                      <c:pt idx="4862">
                        <c:v>4919.463554</c:v>
                      </c:pt>
                      <c:pt idx="4863">
                        <c:v>4920.464128</c:v>
                      </c:pt>
                      <c:pt idx="4864">
                        <c:v>4921.476771</c:v>
                      </c:pt>
                      <c:pt idx="4865">
                        <c:v>4922.478838</c:v>
                      </c:pt>
                      <c:pt idx="4866">
                        <c:v>4923.484115</c:v>
                      </c:pt>
                      <c:pt idx="4867">
                        <c:v>4924.498991</c:v>
                      </c:pt>
                      <c:pt idx="4868">
                        <c:v>4925.496748</c:v>
                      </c:pt>
                      <c:pt idx="4869">
                        <c:v>4926.498756</c:v>
                      </c:pt>
                      <c:pt idx="4870">
                        <c:v>4927.513844</c:v>
                      </c:pt>
                      <c:pt idx="4871">
                        <c:v>4928.509651</c:v>
                      </c:pt>
                      <c:pt idx="4872">
                        <c:v>4929.515153</c:v>
                      </c:pt>
                      <c:pt idx="4873">
                        <c:v>4930.523424</c:v>
                      </c:pt>
                      <c:pt idx="4874">
                        <c:v>4931.533925</c:v>
                      </c:pt>
                      <c:pt idx="4875">
                        <c:v>4932.550292</c:v>
                      </c:pt>
                      <c:pt idx="4876">
                        <c:v>4933.5669</c:v>
                      </c:pt>
                      <c:pt idx="4877">
                        <c:v>4934.560543</c:v>
                      </c:pt>
                      <c:pt idx="4878">
                        <c:v>4935.567283</c:v>
                      </c:pt>
                      <c:pt idx="4879">
                        <c:v>4936.570859</c:v>
                      </c:pt>
                      <c:pt idx="4880">
                        <c:v>4937.562769</c:v>
                      </c:pt>
                      <c:pt idx="4881">
                        <c:v>4938.581289</c:v>
                      </c:pt>
                      <c:pt idx="4882">
                        <c:v>4939.581825</c:v>
                      </c:pt>
                      <c:pt idx="4883">
                        <c:v>4940.594532</c:v>
                      </c:pt>
                      <c:pt idx="4884">
                        <c:v>4941.594831</c:v>
                      </c:pt>
                      <c:pt idx="4885">
                        <c:v>4942.59714</c:v>
                      </c:pt>
                      <c:pt idx="4886">
                        <c:v>4943.598226</c:v>
                      </c:pt>
                      <c:pt idx="4887">
                        <c:v>4944.598902</c:v>
                      </c:pt>
                      <c:pt idx="4888">
                        <c:v>4945.598931</c:v>
                      </c:pt>
                      <c:pt idx="4889">
                        <c:v>4946.598971</c:v>
                      </c:pt>
                      <c:pt idx="4890">
                        <c:v>4947.601778</c:v>
                      </c:pt>
                      <c:pt idx="4891">
                        <c:v>4948.595068</c:v>
                      </c:pt>
                      <c:pt idx="4892">
                        <c:v>4949.587899</c:v>
                      </c:pt>
                      <c:pt idx="4893">
                        <c:v>4950.588002</c:v>
                      </c:pt>
                      <c:pt idx="4894">
                        <c:v>4951.588065</c:v>
                      </c:pt>
                      <c:pt idx="4895">
                        <c:v>4952.603181</c:v>
                      </c:pt>
                      <c:pt idx="4896">
                        <c:v>4953.607617</c:v>
                      </c:pt>
                      <c:pt idx="4897">
                        <c:v>4954.637182</c:v>
                      </c:pt>
                      <c:pt idx="4898">
                        <c:v>4955.652257</c:v>
                      </c:pt>
                      <c:pt idx="4899">
                        <c:v>4956.670367</c:v>
                      </c:pt>
                      <c:pt idx="4900">
                        <c:v>4957.688231</c:v>
                      </c:pt>
                      <c:pt idx="4901">
                        <c:v>4958.701108</c:v>
                      </c:pt>
                      <c:pt idx="4902">
                        <c:v>4959.705924</c:v>
                      </c:pt>
                      <c:pt idx="4903">
                        <c:v>4960.721919</c:v>
                      </c:pt>
                      <c:pt idx="4904">
                        <c:v>4961.742368</c:v>
                      </c:pt>
                      <c:pt idx="4905">
                        <c:v>4962.645174</c:v>
                      </c:pt>
                      <c:pt idx="4906">
                        <c:v>4963.661742</c:v>
                      </c:pt>
                      <c:pt idx="4907">
                        <c:v>4964.676076</c:v>
                      </c:pt>
                      <c:pt idx="4908">
                        <c:v>4965.677243</c:v>
                      </c:pt>
                      <c:pt idx="4909">
                        <c:v>4966.680479</c:v>
                      </c:pt>
                      <c:pt idx="4910">
                        <c:v>4967.696582</c:v>
                      </c:pt>
                      <c:pt idx="4911">
                        <c:v>4968.71297</c:v>
                      </c:pt>
                      <c:pt idx="4912">
                        <c:v>4969.725259</c:v>
                      </c:pt>
                      <c:pt idx="4913">
                        <c:v>4970.727872</c:v>
                      </c:pt>
                      <c:pt idx="4914">
                        <c:v>4971.74267</c:v>
                      </c:pt>
                      <c:pt idx="4915">
                        <c:v>4972.731507</c:v>
                      </c:pt>
                      <c:pt idx="4916">
                        <c:v>4973.747575</c:v>
                      </c:pt>
                      <c:pt idx="4917">
                        <c:v>4974.753901</c:v>
                      </c:pt>
                      <c:pt idx="4918">
                        <c:v>4975.761647</c:v>
                      </c:pt>
                      <c:pt idx="4919">
                        <c:v>4976.779429</c:v>
                      </c:pt>
                      <c:pt idx="4920">
                        <c:v>4977.779062</c:v>
                      </c:pt>
                      <c:pt idx="4921">
                        <c:v>4978.782546</c:v>
                      </c:pt>
                      <c:pt idx="4922">
                        <c:v>4979.793904</c:v>
                      </c:pt>
                      <c:pt idx="4923">
                        <c:v>4980.81515</c:v>
                      </c:pt>
                      <c:pt idx="4924">
                        <c:v>4981.814182</c:v>
                      </c:pt>
                      <c:pt idx="4925">
                        <c:v>4982.813584</c:v>
                      </c:pt>
                      <c:pt idx="4926">
                        <c:v>4983.827645</c:v>
                      </c:pt>
                      <c:pt idx="4927">
                        <c:v>4984.831191</c:v>
                      </c:pt>
                      <c:pt idx="4928">
                        <c:v>4985.846978</c:v>
                      </c:pt>
                      <c:pt idx="4929">
                        <c:v>4986.850305</c:v>
                      </c:pt>
                      <c:pt idx="4930">
                        <c:v>4987.860154</c:v>
                      </c:pt>
                      <c:pt idx="4931">
                        <c:v>4988.865915</c:v>
                      </c:pt>
                      <c:pt idx="4932">
                        <c:v>4989.866612</c:v>
                      </c:pt>
                      <c:pt idx="4933">
                        <c:v>4990.876006</c:v>
                      </c:pt>
                      <c:pt idx="4934">
                        <c:v>4991.883091</c:v>
                      </c:pt>
                      <c:pt idx="4935">
                        <c:v>4992.89776</c:v>
                      </c:pt>
                      <c:pt idx="4936">
                        <c:v>4993.897662</c:v>
                      </c:pt>
                      <c:pt idx="4937">
                        <c:v>4994.897691</c:v>
                      </c:pt>
                      <c:pt idx="4938">
                        <c:v>4995.894991</c:v>
                      </c:pt>
                      <c:pt idx="4939">
                        <c:v>4996.898657</c:v>
                      </c:pt>
                      <c:pt idx="4940">
                        <c:v>4997.896681</c:v>
                      </c:pt>
                      <c:pt idx="4941">
                        <c:v>4998.90468</c:v>
                      </c:pt>
                      <c:pt idx="4942">
                        <c:v>4999.914318</c:v>
                      </c:pt>
                      <c:pt idx="4943">
                        <c:v>5000.908719</c:v>
                      </c:pt>
                      <c:pt idx="4944">
                        <c:v>5001.923611</c:v>
                      </c:pt>
                      <c:pt idx="4945">
                        <c:v>5002.937147</c:v>
                      </c:pt>
                      <c:pt idx="4946">
                        <c:v>5003.946197</c:v>
                      </c:pt>
                      <c:pt idx="4947">
                        <c:v>5004.962385</c:v>
                      </c:pt>
                      <c:pt idx="4948">
                        <c:v>5005.981406</c:v>
                      </c:pt>
                      <c:pt idx="4949">
                        <c:v>5006.980158</c:v>
                      </c:pt>
                      <c:pt idx="4950">
                        <c:v>5007.987504</c:v>
                      </c:pt>
                      <c:pt idx="4951">
                        <c:v>5008.988989</c:v>
                      </c:pt>
                      <c:pt idx="4952">
                        <c:v>5010.008107</c:v>
                      </c:pt>
                      <c:pt idx="4953">
                        <c:v>5011.021588</c:v>
                      </c:pt>
                      <c:pt idx="4954">
                        <c:v>5012.026022</c:v>
                      </c:pt>
                      <c:pt idx="4955">
                        <c:v>5013.042566</c:v>
                      </c:pt>
                      <c:pt idx="4956">
                        <c:v>5014.0563</c:v>
                      </c:pt>
                      <c:pt idx="4957">
                        <c:v>5015.067901</c:v>
                      </c:pt>
                      <c:pt idx="4958">
                        <c:v>5016.080925</c:v>
                      </c:pt>
                      <c:pt idx="4959">
                        <c:v>5017.100509</c:v>
                      </c:pt>
                      <c:pt idx="4960">
                        <c:v>5018.094596</c:v>
                      </c:pt>
                      <c:pt idx="4961">
                        <c:v>5019.09154</c:v>
                      </c:pt>
                      <c:pt idx="4962">
                        <c:v>5020.087467</c:v>
                      </c:pt>
                      <c:pt idx="4963">
                        <c:v>5021.096977</c:v>
                      </c:pt>
                      <c:pt idx="4964">
                        <c:v>5022.11026</c:v>
                      </c:pt>
                      <c:pt idx="4965">
                        <c:v>5023.108698</c:v>
                      </c:pt>
                      <c:pt idx="4966">
                        <c:v>5024.106308</c:v>
                      </c:pt>
                      <c:pt idx="4967">
                        <c:v>5025.118496</c:v>
                      </c:pt>
                      <c:pt idx="4968">
                        <c:v>5026.137421</c:v>
                      </c:pt>
                      <c:pt idx="4969">
                        <c:v>5027.146851</c:v>
                      </c:pt>
                      <c:pt idx="4970">
                        <c:v>5028.140672</c:v>
                      </c:pt>
                      <c:pt idx="4971">
                        <c:v>5029.141448</c:v>
                      </c:pt>
                      <c:pt idx="4972">
                        <c:v>5030.160582</c:v>
                      </c:pt>
                      <c:pt idx="4973">
                        <c:v>5031.161554</c:v>
                      </c:pt>
                      <c:pt idx="4974">
                        <c:v>5032.158963</c:v>
                      </c:pt>
                      <c:pt idx="4975">
                        <c:v>5033.16256</c:v>
                      </c:pt>
                      <c:pt idx="4976">
                        <c:v>5034.16229</c:v>
                      </c:pt>
                      <c:pt idx="4977">
                        <c:v>5035.176549</c:v>
                      </c:pt>
                      <c:pt idx="4978">
                        <c:v>5036.189381</c:v>
                      </c:pt>
                      <c:pt idx="4979">
                        <c:v>5037.192025</c:v>
                      </c:pt>
                      <c:pt idx="4980">
                        <c:v>5038.188721</c:v>
                      </c:pt>
                      <c:pt idx="4981">
                        <c:v>5039.188897</c:v>
                      </c:pt>
                      <c:pt idx="4982">
                        <c:v>5040.192563</c:v>
                      </c:pt>
                      <c:pt idx="4983">
                        <c:v>5041.191373</c:v>
                      </c:pt>
                      <c:pt idx="4984">
                        <c:v>5042.189534</c:v>
                      </c:pt>
                      <c:pt idx="4985">
                        <c:v>5043.210418</c:v>
                      </c:pt>
                      <c:pt idx="4986">
                        <c:v>5044.198818</c:v>
                      </c:pt>
                      <c:pt idx="4987">
                        <c:v>5045.211558</c:v>
                      </c:pt>
                      <c:pt idx="4988">
                        <c:v>5046.213316</c:v>
                      </c:pt>
                      <c:pt idx="4989">
                        <c:v>5047.21738</c:v>
                      </c:pt>
                      <c:pt idx="4990">
                        <c:v>5048.223359</c:v>
                      </c:pt>
                      <c:pt idx="4991">
                        <c:v>5049.238623</c:v>
                      </c:pt>
                      <c:pt idx="4992">
                        <c:v>5050.255567</c:v>
                      </c:pt>
                      <c:pt idx="4993">
                        <c:v>5051.285384</c:v>
                      </c:pt>
                      <c:pt idx="4994">
                        <c:v>5052.302211</c:v>
                      </c:pt>
                      <c:pt idx="4995">
                        <c:v>5053.297971</c:v>
                      </c:pt>
                      <c:pt idx="4996">
                        <c:v>5054.305303</c:v>
                      </c:pt>
                      <c:pt idx="4997">
                        <c:v>5055.33592</c:v>
                      </c:pt>
                      <c:pt idx="4998">
                        <c:v>5056.248557</c:v>
                      </c:pt>
                      <c:pt idx="4999">
                        <c:v>5057.247985</c:v>
                      </c:pt>
                      <c:pt idx="5000">
                        <c:v>5058.263284</c:v>
                      </c:pt>
                      <c:pt idx="5001">
                        <c:v>5059.275308</c:v>
                      </c:pt>
                      <c:pt idx="5002">
                        <c:v>5060.295081</c:v>
                      </c:pt>
                      <c:pt idx="5003">
                        <c:v>5061.303955</c:v>
                      </c:pt>
                      <c:pt idx="5004">
                        <c:v>5062.305561</c:v>
                      </c:pt>
                      <c:pt idx="5005">
                        <c:v>5063.315689</c:v>
                      </c:pt>
                      <c:pt idx="5006">
                        <c:v>5064.309746</c:v>
                      </c:pt>
                      <c:pt idx="5007">
                        <c:v>5065.316941</c:v>
                      </c:pt>
                      <c:pt idx="5008">
                        <c:v>5066.309668</c:v>
                      </c:pt>
                      <c:pt idx="5009">
                        <c:v>5067.31221</c:v>
                      </c:pt>
                      <c:pt idx="5010">
                        <c:v>5068.311391</c:v>
                      </c:pt>
                      <c:pt idx="5011">
                        <c:v>5069.327651</c:v>
                      </c:pt>
                      <c:pt idx="5012">
                        <c:v>5070.326298</c:v>
                      </c:pt>
                      <c:pt idx="5013">
                        <c:v>5071.345769</c:v>
                      </c:pt>
                      <c:pt idx="5014">
                        <c:v>5072.346787</c:v>
                      </c:pt>
                      <c:pt idx="5015">
                        <c:v>5073.35343</c:v>
                      </c:pt>
                      <c:pt idx="5016">
                        <c:v>5074.353134</c:v>
                      </c:pt>
                      <c:pt idx="5017">
                        <c:v>5075.352745</c:v>
                      </c:pt>
                      <c:pt idx="5018">
                        <c:v>5076.363091</c:v>
                      </c:pt>
                      <c:pt idx="5019">
                        <c:v>5077.358172</c:v>
                      </c:pt>
                      <c:pt idx="5020">
                        <c:v>5078.371351</c:v>
                      </c:pt>
                      <c:pt idx="5021">
                        <c:v>5079.382292</c:v>
                      </c:pt>
                      <c:pt idx="5022">
                        <c:v>5080.392159</c:v>
                      </c:pt>
                      <c:pt idx="5023">
                        <c:v>5081.392829</c:v>
                      </c:pt>
                      <c:pt idx="5024">
                        <c:v>5082.38932</c:v>
                      </c:pt>
                      <c:pt idx="5025">
                        <c:v>5083.397496</c:v>
                      </c:pt>
                      <c:pt idx="5026">
                        <c:v>5084.393004</c:v>
                      </c:pt>
                      <c:pt idx="5027">
                        <c:v>5085.392793</c:v>
                      </c:pt>
                      <c:pt idx="5028">
                        <c:v>5086.3877</c:v>
                      </c:pt>
                      <c:pt idx="5029">
                        <c:v>5087.389791</c:v>
                      </c:pt>
                      <c:pt idx="5030">
                        <c:v>5088.405818</c:v>
                      </c:pt>
                      <c:pt idx="5031">
                        <c:v>5089.410338</c:v>
                      </c:pt>
                      <c:pt idx="5032">
                        <c:v>5090.409791</c:v>
                      </c:pt>
                      <c:pt idx="5033">
                        <c:v>5091.424006</c:v>
                      </c:pt>
                      <c:pt idx="5034">
                        <c:v>5092.436712</c:v>
                      </c:pt>
                      <c:pt idx="5035">
                        <c:v>5093.441871</c:v>
                      </c:pt>
                      <c:pt idx="5036">
                        <c:v>5094.44195</c:v>
                      </c:pt>
                      <c:pt idx="5037">
                        <c:v>5095.441925</c:v>
                      </c:pt>
                      <c:pt idx="5038">
                        <c:v>5096.44425</c:v>
                      </c:pt>
                      <c:pt idx="5039">
                        <c:v>5097.459585</c:v>
                      </c:pt>
                      <c:pt idx="5040">
                        <c:v>5098.466397</c:v>
                      </c:pt>
                      <c:pt idx="5041">
                        <c:v>5099.462776</c:v>
                      </c:pt>
                      <c:pt idx="5042">
                        <c:v>5100.463555</c:v>
                      </c:pt>
                      <c:pt idx="5043">
                        <c:v>5101.476964</c:v>
                      </c:pt>
                      <c:pt idx="5044">
                        <c:v>5102.468931</c:v>
                      </c:pt>
                      <c:pt idx="5045">
                        <c:v>5103.477835</c:v>
                      </c:pt>
                      <c:pt idx="5046">
                        <c:v>5104.501565</c:v>
                      </c:pt>
                      <c:pt idx="5047">
                        <c:v>5105.496334</c:v>
                      </c:pt>
                      <c:pt idx="5048">
                        <c:v>5106.513859</c:v>
                      </c:pt>
                      <c:pt idx="5049">
                        <c:v>5107.515141</c:v>
                      </c:pt>
                      <c:pt idx="5050">
                        <c:v>5108.523296</c:v>
                      </c:pt>
                      <c:pt idx="5051">
                        <c:v>5109.519238</c:v>
                      </c:pt>
                      <c:pt idx="5052">
                        <c:v>5110.518518</c:v>
                      </c:pt>
                      <c:pt idx="5053">
                        <c:v>5111.534161</c:v>
                      </c:pt>
                      <c:pt idx="5054">
                        <c:v>5112.551161</c:v>
                      </c:pt>
                      <c:pt idx="5055">
                        <c:v>5113.567798</c:v>
                      </c:pt>
                      <c:pt idx="5056">
                        <c:v>5114.57834</c:v>
                      </c:pt>
                      <c:pt idx="5057">
                        <c:v>5115.602986</c:v>
                      </c:pt>
                      <c:pt idx="5058">
                        <c:v>5116.625306</c:v>
                      </c:pt>
                      <c:pt idx="5059">
                        <c:v>5117.632368</c:v>
                      </c:pt>
                      <c:pt idx="5060">
                        <c:v>5118.564483</c:v>
                      </c:pt>
                      <c:pt idx="5061">
                        <c:v>5119.557894</c:v>
                      </c:pt>
                      <c:pt idx="5062">
                        <c:v>5120.573908</c:v>
                      </c:pt>
                      <c:pt idx="5063">
                        <c:v>5121.576546</c:v>
                      </c:pt>
                      <c:pt idx="5064">
                        <c:v>5122.589944</c:v>
                      </c:pt>
                      <c:pt idx="5065">
                        <c:v>5123.597176</c:v>
                      </c:pt>
                      <c:pt idx="5066">
                        <c:v>5124.608629</c:v>
                      </c:pt>
                      <c:pt idx="5067">
                        <c:v>5125.618411</c:v>
                      </c:pt>
                      <c:pt idx="5068">
                        <c:v>5126.637814</c:v>
                      </c:pt>
                      <c:pt idx="5069">
                        <c:v>5127.638008</c:v>
                      </c:pt>
                      <c:pt idx="5070">
                        <c:v>5128.63512</c:v>
                      </c:pt>
                      <c:pt idx="5071">
                        <c:v>5129.636961</c:v>
                      </c:pt>
                      <c:pt idx="5072">
                        <c:v>5130.640537</c:v>
                      </c:pt>
                      <c:pt idx="5073">
                        <c:v>5131.658239</c:v>
                      </c:pt>
                      <c:pt idx="5074">
                        <c:v>5132.673372</c:v>
                      </c:pt>
                      <c:pt idx="5075">
                        <c:v>5133.673206</c:v>
                      </c:pt>
                      <c:pt idx="5076">
                        <c:v>5134.68688</c:v>
                      </c:pt>
                      <c:pt idx="5077">
                        <c:v>5135.687501</c:v>
                      </c:pt>
                      <c:pt idx="5078">
                        <c:v>5136.693462</c:v>
                      </c:pt>
                      <c:pt idx="5079">
                        <c:v>5137.68703</c:v>
                      </c:pt>
                      <c:pt idx="5080">
                        <c:v>5138.685334</c:v>
                      </c:pt>
                      <c:pt idx="5081">
                        <c:v>5139.692087</c:v>
                      </c:pt>
                      <c:pt idx="5082">
                        <c:v>5140.688764</c:v>
                      </c:pt>
                      <c:pt idx="5083">
                        <c:v>5141.703778</c:v>
                      </c:pt>
                      <c:pt idx="5084">
                        <c:v>5142.721235</c:v>
                      </c:pt>
                      <c:pt idx="5085">
                        <c:v>5143.721109</c:v>
                      </c:pt>
                      <c:pt idx="5086">
                        <c:v>5144.722981</c:v>
                      </c:pt>
                      <c:pt idx="5087">
                        <c:v>5145.726513</c:v>
                      </c:pt>
                      <c:pt idx="5088">
                        <c:v>5146.722791</c:v>
                      </c:pt>
                      <c:pt idx="5089">
                        <c:v>5147.735678</c:v>
                      </c:pt>
                      <c:pt idx="5090">
                        <c:v>5148.752091</c:v>
                      </c:pt>
                      <c:pt idx="5091">
                        <c:v>5149.755938</c:v>
                      </c:pt>
                      <c:pt idx="5092">
                        <c:v>5150.757994</c:v>
                      </c:pt>
                      <c:pt idx="5093">
                        <c:v>5151.770728</c:v>
                      </c:pt>
                      <c:pt idx="5094">
                        <c:v>5152.775385</c:v>
                      </c:pt>
                      <c:pt idx="5095">
                        <c:v>5153.790675</c:v>
                      </c:pt>
                      <c:pt idx="5096">
                        <c:v>5154.805618</c:v>
                      </c:pt>
                      <c:pt idx="5097">
                        <c:v>5155.815823</c:v>
                      </c:pt>
                      <c:pt idx="5098">
                        <c:v>5156.826127</c:v>
                      </c:pt>
                      <c:pt idx="5099">
                        <c:v>5157.850312</c:v>
                      </c:pt>
                      <c:pt idx="5100">
                        <c:v>5158.858452</c:v>
                      </c:pt>
                      <c:pt idx="5101">
                        <c:v>5159.869296</c:v>
                      </c:pt>
                      <c:pt idx="5102">
                        <c:v>5160.895534</c:v>
                      </c:pt>
                      <c:pt idx="5103">
                        <c:v>5161.893869</c:v>
                      </c:pt>
                      <c:pt idx="5104">
                        <c:v>5162.890043</c:v>
                      </c:pt>
                      <c:pt idx="5105">
                        <c:v>5163.914192</c:v>
                      </c:pt>
                      <c:pt idx="5106">
                        <c:v>5164.92544</c:v>
                      </c:pt>
                      <c:pt idx="5107">
                        <c:v>5165.926226</c:v>
                      </c:pt>
                      <c:pt idx="5108">
                        <c:v>5166.925619</c:v>
                      </c:pt>
                      <c:pt idx="5109">
                        <c:v>5167.938965</c:v>
                      </c:pt>
                      <c:pt idx="5110">
                        <c:v>5168.959821</c:v>
                      </c:pt>
                      <c:pt idx="5111">
                        <c:v>5169.962179</c:v>
                      </c:pt>
                      <c:pt idx="5112">
                        <c:v>5170.962462</c:v>
                      </c:pt>
                      <c:pt idx="5113">
                        <c:v>5171.97263</c:v>
                      </c:pt>
                      <c:pt idx="5114">
                        <c:v>5172.990928</c:v>
                      </c:pt>
                      <c:pt idx="5115">
                        <c:v>5174.007446</c:v>
                      </c:pt>
                      <c:pt idx="5116">
                        <c:v>5175.011799</c:v>
                      </c:pt>
                      <c:pt idx="5117">
                        <c:v>5176.027232</c:v>
                      </c:pt>
                      <c:pt idx="5118">
                        <c:v>5177.044925</c:v>
                      </c:pt>
                      <c:pt idx="5119">
                        <c:v>5178.061596</c:v>
                      </c:pt>
                      <c:pt idx="5120">
                        <c:v>5179.063286</c:v>
                      </c:pt>
                      <c:pt idx="5121">
                        <c:v>5180.076084</c:v>
                      </c:pt>
                      <c:pt idx="5122">
                        <c:v>5181.095379</c:v>
                      </c:pt>
                      <c:pt idx="5123">
                        <c:v>5182.098838</c:v>
                      </c:pt>
                      <c:pt idx="5124">
                        <c:v>5183.094426</c:v>
                      </c:pt>
                      <c:pt idx="5125">
                        <c:v>5184.112067</c:v>
                      </c:pt>
                      <c:pt idx="5126">
                        <c:v>5185.1223</c:v>
                      </c:pt>
                      <c:pt idx="5127">
                        <c:v>5186.145587</c:v>
                      </c:pt>
                      <c:pt idx="5128">
                        <c:v>5187.160159</c:v>
                      </c:pt>
                      <c:pt idx="5129">
                        <c:v>5188.164045</c:v>
                      </c:pt>
                      <c:pt idx="5130">
                        <c:v>5189.180201</c:v>
                      </c:pt>
                      <c:pt idx="5131">
                        <c:v>5190.18255</c:v>
                      </c:pt>
                      <c:pt idx="5132">
                        <c:v>5191.21293</c:v>
                      </c:pt>
                      <c:pt idx="5133">
                        <c:v>5192.230037</c:v>
                      </c:pt>
                      <c:pt idx="5134">
                        <c:v>5193.234848</c:v>
                      </c:pt>
                      <c:pt idx="5135">
                        <c:v>5194.23867</c:v>
                      </c:pt>
                      <c:pt idx="5136">
                        <c:v>5195.252039</c:v>
                      </c:pt>
                      <c:pt idx="5137">
                        <c:v>5196.284088</c:v>
                      </c:pt>
                      <c:pt idx="5138">
                        <c:v>5197.303885</c:v>
                      </c:pt>
                      <c:pt idx="5139">
                        <c:v>5198.316684</c:v>
                      </c:pt>
                      <c:pt idx="5140">
                        <c:v>5199.345574</c:v>
                      </c:pt>
                      <c:pt idx="5141">
                        <c:v>5200.243717</c:v>
                      </c:pt>
                      <c:pt idx="5142">
                        <c:v>5201.26704</c:v>
                      </c:pt>
                      <c:pt idx="5143">
                        <c:v>5202.267899</c:v>
                      </c:pt>
                      <c:pt idx="5144">
                        <c:v>5203.265262</c:v>
                      </c:pt>
                      <c:pt idx="5145">
                        <c:v>5204.276146</c:v>
                      </c:pt>
                      <c:pt idx="5146">
                        <c:v>5205.287666</c:v>
                      </c:pt>
                      <c:pt idx="5147">
                        <c:v>5206.30249</c:v>
                      </c:pt>
                      <c:pt idx="5148">
                        <c:v>5207.315426</c:v>
                      </c:pt>
                      <c:pt idx="5149">
                        <c:v>5208.319285</c:v>
                      </c:pt>
                      <c:pt idx="5150">
                        <c:v>5209.319893</c:v>
                      </c:pt>
                      <c:pt idx="5151">
                        <c:v>5210.310405</c:v>
                      </c:pt>
                      <c:pt idx="5152">
                        <c:v>5211.315972</c:v>
                      </c:pt>
                      <c:pt idx="5153">
                        <c:v>5212.314673</c:v>
                      </c:pt>
                      <c:pt idx="5154">
                        <c:v>5213.314057</c:v>
                      </c:pt>
                      <c:pt idx="5155">
                        <c:v>5214.307094</c:v>
                      </c:pt>
                      <c:pt idx="5156">
                        <c:v>5215.317915</c:v>
                      </c:pt>
                      <c:pt idx="5157">
                        <c:v>5216.315311</c:v>
                      </c:pt>
                      <c:pt idx="5158">
                        <c:v>5217.317817</c:v>
                      </c:pt>
                      <c:pt idx="5159">
                        <c:v>5218.317817</c:v>
                      </c:pt>
                      <c:pt idx="5160">
                        <c:v>5219.321074</c:v>
                      </c:pt>
                      <c:pt idx="5161">
                        <c:v>5220.329518</c:v>
                      </c:pt>
                      <c:pt idx="5162">
                        <c:v>5221.332308</c:v>
                      </c:pt>
                      <c:pt idx="5163">
                        <c:v>5222.339027</c:v>
                      </c:pt>
                      <c:pt idx="5164">
                        <c:v>5223.348463</c:v>
                      </c:pt>
                      <c:pt idx="5165">
                        <c:v>5224.351286</c:v>
                      </c:pt>
                      <c:pt idx="5166">
                        <c:v>5225.351932</c:v>
                      </c:pt>
                      <c:pt idx="5167">
                        <c:v>5226.341145</c:v>
                      </c:pt>
                      <c:pt idx="5168">
                        <c:v>5227.338186</c:v>
                      </c:pt>
                      <c:pt idx="5169">
                        <c:v>5228.35301</c:v>
                      </c:pt>
                      <c:pt idx="5170">
                        <c:v>5229.367547</c:v>
                      </c:pt>
                      <c:pt idx="5171">
                        <c:v>5230.35931</c:v>
                      </c:pt>
                      <c:pt idx="5172">
                        <c:v>5231.368327</c:v>
                      </c:pt>
                      <c:pt idx="5173">
                        <c:v>5232.387398</c:v>
                      </c:pt>
                      <c:pt idx="5174">
                        <c:v>5233.386837</c:v>
                      </c:pt>
                      <c:pt idx="5175">
                        <c:v>5234.38828</c:v>
                      </c:pt>
                      <c:pt idx="5176">
                        <c:v>5235.384022</c:v>
                      </c:pt>
                      <c:pt idx="5177">
                        <c:v>5236.389589</c:v>
                      </c:pt>
                      <c:pt idx="5178">
                        <c:v>5237.413676</c:v>
                      </c:pt>
                      <c:pt idx="5179">
                        <c:v>5238.408355</c:v>
                      </c:pt>
                      <c:pt idx="5180">
                        <c:v>5239.424096</c:v>
                      </c:pt>
                      <c:pt idx="5181">
                        <c:v>5240.429981</c:v>
                      </c:pt>
                      <c:pt idx="5182">
                        <c:v>5241.422075</c:v>
                      </c:pt>
                      <c:pt idx="5183">
                        <c:v>5242.437584</c:v>
                      </c:pt>
                      <c:pt idx="5184">
                        <c:v>5243.441312</c:v>
                      </c:pt>
                      <c:pt idx="5185">
                        <c:v>5244.440597</c:v>
                      </c:pt>
                      <c:pt idx="5186">
                        <c:v>5245.453394</c:v>
                      </c:pt>
                      <c:pt idx="5187">
                        <c:v>5246.460469</c:v>
                      </c:pt>
                      <c:pt idx="5188">
                        <c:v>5247.469792</c:v>
                      </c:pt>
                      <c:pt idx="5189">
                        <c:v>5248.474099</c:v>
                      </c:pt>
                      <c:pt idx="5190">
                        <c:v>5249.473586</c:v>
                      </c:pt>
                      <c:pt idx="5191">
                        <c:v>5250.476331</c:v>
                      </c:pt>
                      <c:pt idx="5192">
                        <c:v>5251.497403</c:v>
                      </c:pt>
                      <c:pt idx="5193">
                        <c:v>5252.50341</c:v>
                      </c:pt>
                      <c:pt idx="5194">
                        <c:v>5253.544429</c:v>
                      </c:pt>
                      <c:pt idx="5195">
                        <c:v>5254.548865</c:v>
                      </c:pt>
                      <c:pt idx="5196">
                        <c:v>5255.554703</c:v>
                      </c:pt>
                      <c:pt idx="5197">
                        <c:v>5256.582724</c:v>
                      </c:pt>
                      <c:pt idx="5198">
                        <c:v>5257.601264</c:v>
                      </c:pt>
                      <c:pt idx="5199">
                        <c:v>5258.614256</c:v>
                      </c:pt>
                      <c:pt idx="5200">
                        <c:v>5259.515611</c:v>
                      </c:pt>
                      <c:pt idx="5201">
                        <c:v>5260.515924</c:v>
                      </c:pt>
                      <c:pt idx="5202">
                        <c:v>5261.522238</c:v>
                      </c:pt>
                      <c:pt idx="5203">
                        <c:v>5262.520434</c:v>
                      </c:pt>
                      <c:pt idx="5204">
                        <c:v>5263.508435</c:v>
                      </c:pt>
                      <c:pt idx="5205">
                        <c:v>5264.521715</c:v>
                      </c:pt>
                      <c:pt idx="5206">
                        <c:v>5265.513001</c:v>
                      </c:pt>
                      <c:pt idx="5207">
                        <c:v>5266.521361</c:v>
                      </c:pt>
                      <c:pt idx="5208">
                        <c:v>5267.525365</c:v>
                      </c:pt>
                      <c:pt idx="5209">
                        <c:v>5268.536907</c:v>
                      </c:pt>
                      <c:pt idx="5210">
                        <c:v>5269.542312</c:v>
                      </c:pt>
                      <c:pt idx="5211">
                        <c:v>5270.565561</c:v>
                      </c:pt>
                      <c:pt idx="5212">
                        <c:v>5271.570036</c:v>
                      </c:pt>
                      <c:pt idx="5213">
                        <c:v>5272.569285</c:v>
                      </c:pt>
                      <c:pt idx="5214">
                        <c:v>5273.564237</c:v>
                      </c:pt>
                      <c:pt idx="5215">
                        <c:v>5274.581991</c:v>
                      </c:pt>
                      <c:pt idx="5216">
                        <c:v>5275.592523</c:v>
                      </c:pt>
                      <c:pt idx="5217">
                        <c:v>5276.606003</c:v>
                      </c:pt>
                      <c:pt idx="5218">
                        <c:v>5277.620523</c:v>
                      </c:pt>
                      <c:pt idx="5219">
                        <c:v>5278.633783</c:v>
                      </c:pt>
                      <c:pt idx="5220">
                        <c:v>5279.645421</c:v>
                      </c:pt>
                      <c:pt idx="5221">
                        <c:v>5280.643398</c:v>
                      </c:pt>
                      <c:pt idx="5222">
                        <c:v>5281.645974</c:v>
                      </c:pt>
                      <c:pt idx="5223">
                        <c:v>5282.646246</c:v>
                      </c:pt>
                      <c:pt idx="5224">
                        <c:v>5283.64372</c:v>
                      </c:pt>
                      <c:pt idx="5225">
                        <c:v>5284.663031</c:v>
                      </c:pt>
                      <c:pt idx="5226">
                        <c:v>5285.664025</c:v>
                      </c:pt>
                      <c:pt idx="5227">
                        <c:v>5286.668785</c:v>
                      </c:pt>
                      <c:pt idx="5228">
                        <c:v>5287.670555</c:v>
                      </c:pt>
                      <c:pt idx="5229">
                        <c:v>5288.678788</c:v>
                      </c:pt>
                      <c:pt idx="5230">
                        <c:v>5289.686376</c:v>
                      </c:pt>
                      <c:pt idx="5231">
                        <c:v>5290.69464</c:v>
                      </c:pt>
                      <c:pt idx="5232">
                        <c:v>5291.682893</c:v>
                      </c:pt>
                      <c:pt idx="5233">
                        <c:v>5292.707187</c:v>
                      </c:pt>
                      <c:pt idx="5234">
                        <c:v>5293.720962</c:v>
                      </c:pt>
                      <c:pt idx="5235">
                        <c:v>5294.717311</c:v>
                      </c:pt>
                      <c:pt idx="5236">
                        <c:v>5295.718335</c:v>
                      </c:pt>
                      <c:pt idx="5237">
                        <c:v>5296.736813</c:v>
                      </c:pt>
                      <c:pt idx="5238">
                        <c:v>5297.741601</c:v>
                      </c:pt>
                      <c:pt idx="5239">
                        <c:v>5298.749568</c:v>
                      </c:pt>
                      <c:pt idx="5240">
                        <c:v>5299.758517</c:v>
                      </c:pt>
                      <c:pt idx="5241">
                        <c:v>5300.773019</c:v>
                      </c:pt>
                      <c:pt idx="5242">
                        <c:v>5301.774111</c:v>
                      </c:pt>
                      <c:pt idx="5243">
                        <c:v>5302.796607</c:v>
                      </c:pt>
                      <c:pt idx="5244">
                        <c:v>5303.818408</c:v>
                      </c:pt>
                      <c:pt idx="5245">
                        <c:v>5304.818669</c:v>
                      </c:pt>
                      <c:pt idx="5246">
                        <c:v>5305.835236</c:v>
                      </c:pt>
                      <c:pt idx="5247">
                        <c:v>5306.849505</c:v>
                      </c:pt>
                      <c:pt idx="5248">
                        <c:v>5307.866027</c:v>
                      </c:pt>
                      <c:pt idx="5249">
                        <c:v>5308.853536</c:v>
                      </c:pt>
                      <c:pt idx="5250">
                        <c:v>5309.86931</c:v>
                      </c:pt>
                      <c:pt idx="5251">
                        <c:v>5310.878074</c:v>
                      </c:pt>
                      <c:pt idx="5252">
                        <c:v>5311.877994</c:v>
                      </c:pt>
                      <c:pt idx="5253">
                        <c:v>5312.888471</c:v>
                      </c:pt>
                      <c:pt idx="5254">
                        <c:v>5313.903726</c:v>
                      </c:pt>
                      <c:pt idx="5255">
                        <c:v>5314.904145</c:v>
                      </c:pt>
                      <c:pt idx="5256">
                        <c:v>5315.923528</c:v>
                      </c:pt>
                      <c:pt idx="5257">
                        <c:v>5316.929797</c:v>
                      </c:pt>
                      <c:pt idx="5258">
                        <c:v>5317.94115</c:v>
                      </c:pt>
                      <c:pt idx="5259">
                        <c:v>5318.932995</c:v>
                      </c:pt>
                      <c:pt idx="5260">
                        <c:v>5319.942238</c:v>
                      </c:pt>
                      <c:pt idx="5261">
                        <c:v>5320.946055</c:v>
                      </c:pt>
                      <c:pt idx="5262">
                        <c:v>5321.941511</c:v>
                      </c:pt>
                      <c:pt idx="5263">
                        <c:v>5322.962696</c:v>
                      </c:pt>
                      <c:pt idx="5264">
                        <c:v>5323.978394</c:v>
                      </c:pt>
                      <c:pt idx="5265">
                        <c:v>5324.990754</c:v>
                      </c:pt>
                      <c:pt idx="5266">
                        <c:v>5326.000865</c:v>
                      </c:pt>
                      <c:pt idx="5267">
                        <c:v>5327.011138</c:v>
                      </c:pt>
                      <c:pt idx="5268">
                        <c:v>5328.02612</c:v>
                      </c:pt>
                      <c:pt idx="5269">
                        <c:v>5329.040608</c:v>
                      </c:pt>
                      <c:pt idx="5270">
                        <c:v>5330.046736</c:v>
                      </c:pt>
                      <c:pt idx="5271">
                        <c:v>5331.064285</c:v>
                      </c:pt>
                      <c:pt idx="5272">
                        <c:v>5332.074868</c:v>
                      </c:pt>
                      <c:pt idx="5273">
                        <c:v>5333.087928</c:v>
                      </c:pt>
                      <c:pt idx="5274">
                        <c:v>5334.128481</c:v>
                      </c:pt>
                      <c:pt idx="5275">
                        <c:v>5335.155208</c:v>
                      </c:pt>
                      <c:pt idx="5276">
                        <c:v>5336.069459</c:v>
                      </c:pt>
                      <c:pt idx="5277">
                        <c:v>5337.069707</c:v>
                      </c:pt>
                      <c:pt idx="5278">
                        <c:v>5338.062895</c:v>
                      </c:pt>
                      <c:pt idx="5279">
                        <c:v>5339.071637</c:v>
                      </c:pt>
                      <c:pt idx="5280">
                        <c:v>5340.086869</c:v>
                      </c:pt>
                      <c:pt idx="5281">
                        <c:v>5341.102431</c:v>
                      </c:pt>
                      <c:pt idx="5282">
                        <c:v>5342.126816</c:v>
                      </c:pt>
                      <c:pt idx="5283">
                        <c:v>5343.137287</c:v>
                      </c:pt>
                      <c:pt idx="5284">
                        <c:v>5344.163319</c:v>
                      </c:pt>
                      <c:pt idx="5285">
                        <c:v>5345.175726</c:v>
                      </c:pt>
                      <c:pt idx="5286">
                        <c:v>5346.189466</c:v>
                      </c:pt>
                      <c:pt idx="5287">
                        <c:v>5347.202628</c:v>
                      </c:pt>
                      <c:pt idx="5288">
                        <c:v>5348.21467</c:v>
                      </c:pt>
                      <c:pt idx="5289">
                        <c:v>5349.226143</c:v>
                      </c:pt>
                      <c:pt idx="5290">
                        <c:v>5350.219461</c:v>
                      </c:pt>
                      <c:pt idx="5291">
                        <c:v>5351.229328</c:v>
                      </c:pt>
                      <c:pt idx="5292">
                        <c:v>5352.243175</c:v>
                      </c:pt>
                      <c:pt idx="5293">
                        <c:v>5353.245161</c:v>
                      </c:pt>
                      <c:pt idx="5294">
                        <c:v>5354.251472</c:v>
                      </c:pt>
                      <c:pt idx="5295">
                        <c:v>5355.263397</c:v>
                      </c:pt>
                      <c:pt idx="5296">
                        <c:v>5356.274202</c:v>
                      </c:pt>
                      <c:pt idx="5297">
                        <c:v>5357.293797</c:v>
                      </c:pt>
                      <c:pt idx="5298">
                        <c:v>5358.303947</c:v>
                      </c:pt>
                      <c:pt idx="5299">
                        <c:v>5359.295947</c:v>
                      </c:pt>
                      <c:pt idx="5300">
                        <c:v>5360.293152</c:v>
                      </c:pt>
                      <c:pt idx="5301">
                        <c:v>5361.308781</c:v>
                      </c:pt>
                      <c:pt idx="5302">
                        <c:v>5362.31223</c:v>
                      </c:pt>
                      <c:pt idx="5303">
                        <c:v>5363.322432</c:v>
                      </c:pt>
                      <c:pt idx="5304">
                        <c:v>5364.338146</c:v>
                      </c:pt>
                      <c:pt idx="5305">
                        <c:v>5365.344871</c:v>
                      </c:pt>
                      <c:pt idx="5306">
                        <c:v>5366.350014</c:v>
                      </c:pt>
                      <c:pt idx="5307">
                        <c:v>5367.350033</c:v>
                      </c:pt>
                      <c:pt idx="5308">
                        <c:v>5368.341994</c:v>
                      </c:pt>
                      <c:pt idx="5309">
                        <c:v>5369.348754</c:v>
                      </c:pt>
                      <c:pt idx="5310">
                        <c:v>5370.348346</c:v>
                      </c:pt>
                      <c:pt idx="5311">
                        <c:v>5371.357383</c:v>
                      </c:pt>
                      <c:pt idx="5312">
                        <c:v>5372.365371</c:v>
                      </c:pt>
                      <c:pt idx="5313">
                        <c:v>5373.379068</c:v>
                      </c:pt>
                      <c:pt idx="5314">
                        <c:v>5374.382929</c:v>
                      </c:pt>
                      <c:pt idx="5315">
                        <c:v>5375.380983</c:v>
                      </c:pt>
                      <c:pt idx="5316">
                        <c:v>5376.379577</c:v>
                      </c:pt>
                      <c:pt idx="5317">
                        <c:v>5377.378954</c:v>
                      </c:pt>
                      <c:pt idx="5318">
                        <c:v>5378.397307</c:v>
                      </c:pt>
                      <c:pt idx="5319">
                        <c:v>5379.396182</c:v>
                      </c:pt>
                      <c:pt idx="5320">
                        <c:v>5380.4008</c:v>
                      </c:pt>
                      <c:pt idx="5321">
                        <c:v>5381.406594</c:v>
                      </c:pt>
                      <c:pt idx="5322">
                        <c:v>5382.408392</c:v>
                      </c:pt>
                      <c:pt idx="5323">
                        <c:v>5383.412712</c:v>
                      </c:pt>
                      <c:pt idx="5324">
                        <c:v>5384.416063</c:v>
                      </c:pt>
                      <c:pt idx="5325">
                        <c:v>5385.437255</c:v>
                      </c:pt>
                      <c:pt idx="5326">
                        <c:v>5386.449846</c:v>
                      </c:pt>
                      <c:pt idx="5327">
                        <c:v>5387.453872</c:v>
                      </c:pt>
                      <c:pt idx="5328">
                        <c:v>5388.468914</c:v>
                      </c:pt>
                      <c:pt idx="5329">
                        <c:v>5389.469042</c:v>
                      </c:pt>
                      <c:pt idx="5330">
                        <c:v>5390.480468</c:v>
                      </c:pt>
                      <c:pt idx="5331">
                        <c:v>5391.486965</c:v>
                      </c:pt>
                      <c:pt idx="5332">
                        <c:v>5392.495502</c:v>
                      </c:pt>
                      <c:pt idx="5333">
                        <c:v>5393.518237</c:v>
                      </c:pt>
                      <c:pt idx="5334">
                        <c:v>5394.530798</c:v>
                      </c:pt>
                      <c:pt idx="5335">
                        <c:v>5395.538065</c:v>
                      </c:pt>
                      <c:pt idx="5336">
                        <c:v>5396.558616</c:v>
                      </c:pt>
                      <c:pt idx="5337">
                        <c:v>5397.5833</c:v>
                      </c:pt>
                      <c:pt idx="5338">
                        <c:v>5398.585337</c:v>
                      </c:pt>
                      <c:pt idx="5339">
                        <c:v>5399.605441</c:v>
                      </c:pt>
                      <c:pt idx="5340">
                        <c:v>5400.619294</c:v>
                      </c:pt>
                      <c:pt idx="5341">
                        <c:v>5401.634924</c:v>
                      </c:pt>
                      <c:pt idx="5342">
                        <c:v>5402.568384</c:v>
                      </c:pt>
                      <c:pt idx="5343">
                        <c:v>5403.560031</c:v>
                      </c:pt>
                      <c:pt idx="5344">
                        <c:v>5404.569008</c:v>
                      </c:pt>
                      <c:pt idx="5345">
                        <c:v>5405.564128</c:v>
                      </c:pt>
                      <c:pt idx="5346">
                        <c:v>5406.569114</c:v>
                      </c:pt>
                      <c:pt idx="5347">
                        <c:v>5407.565364</c:v>
                      </c:pt>
                      <c:pt idx="5348">
                        <c:v>5408.567864</c:v>
                      </c:pt>
                      <c:pt idx="5349">
                        <c:v>5409.580598</c:v>
                      </c:pt>
                      <c:pt idx="5350">
                        <c:v>5410.582622</c:v>
                      </c:pt>
                      <c:pt idx="5351">
                        <c:v>5411.585545</c:v>
                      </c:pt>
                      <c:pt idx="5352">
                        <c:v>5412.590588</c:v>
                      </c:pt>
                      <c:pt idx="5353">
                        <c:v>5413.605528</c:v>
                      </c:pt>
                      <c:pt idx="5354">
                        <c:v>5414.632233</c:v>
                      </c:pt>
                      <c:pt idx="5355">
                        <c:v>5415.625241</c:v>
                      </c:pt>
                      <c:pt idx="5356">
                        <c:v>5416.646975</c:v>
                      </c:pt>
                      <c:pt idx="5357">
                        <c:v>5417.653893</c:v>
                      </c:pt>
                      <c:pt idx="5358">
                        <c:v>5418.67358</c:v>
                      </c:pt>
                      <c:pt idx="5359">
                        <c:v>5419.684825</c:v>
                      </c:pt>
                      <c:pt idx="5360">
                        <c:v>5420.703684</c:v>
                      </c:pt>
                      <c:pt idx="5361">
                        <c:v>5421.718964</c:v>
                      </c:pt>
                      <c:pt idx="5362">
                        <c:v>5422.723259</c:v>
                      </c:pt>
                      <c:pt idx="5363">
                        <c:v>5423.737817</c:v>
                      </c:pt>
                      <c:pt idx="5364">
                        <c:v>5424.738096</c:v>
                      </c:pt>
                      <c:pt idx="5365">
                        <c:v>5425.757096</c:v>
                      </c:pt>
                      <c:pt idx="5366">
                        <c:v>5426.769267</c:v>
                      </c:pt>
                      <c:pt idx="5367">
                        <c:v>5427.774419</c:v>
                      </c:pt>
                      <c:pt idx="5368">
                        <c:v>5428.798362</c:v>
                      </c:pt>
                      <c:pt idx="5369">
                        <c:v>5429.815175</c:v>
                      </c:pt>
                      <c:pt idx="5370">
                        <c:v>5430.814196</c:v>
                      </c:pt>
                      <c:pt idx="5371">
                        <c:v>5431.829275</c:v>
                      </c:pt>
                      <c:pt idx="5372">
                        <c:v>5432.846455</c:v>
                      </c:pt>
                      <c:pt idx="5373">
                        <c:v>5433.857113</c:v>
                      </c:pt>
                      <c:pt idx="5374">
                        <c:v>5434.856186</c:v>
                      </c:pt>
                      <c:pt idx="5375">
                        <c:v>5435.872105</c:v>
                      </c:pt>
                      <c:pt idx="5376">
                        <c:v>5436.879296</c:v>
                      </c:pt>
                      <c:pt idx="5377">
                        <c:v>5437.877968</c:v>
                      </c:pt>
                      <c:pt idx="5378">
                        <c:v>5438.885461</c:v>
                      </c:pt>
                      <c:pt idx="5379">
                        <c:v>5439.911582</c:v>
                      </c:pt>
                      <c:pt idx="5380">
                        <c:v>5440.91697</c:v>
                      </c:pt>
                      <c:pt idx="5381">
                        <c:v>5441.922055</c:v>
                      </c:pt>
                      <c:pt idx="5382">
                        <c:v>5442.943557</c:v>
                      </c:pt>
                      <c:pt idx="5383">
                        <c:v>5443.944006</c:v>
                      </c:pt>
                      <c:pt idx="5384">
                        <c:v>5444.949811</c:v>
                      </c:pt>
                      <c:pt idx="5385">
                        <c:v>5445.949363</c:v>
                      </c:pt>
                      <c:pt idx="5386">
                        <c:v>5446.960451</c:v>
                      </c:pt>
                      <c:pt idx="5387">
                        <c:v>5447.95846</c:v>
                      </c:pt>
                      <c:pt idx="5388">
                        <c:v>5448.963775</c:v>
                      </c:pt>
                      <c:pt idx="5389">
                        <c:v>5449.973372</c:v>
                      </c:pt>
                      <c:pt idx="5390">
                        <c:v>5450.975606</c:v>
                      </c:pt>
                      <c:pt idx="5391">
                        <c:v>5451.970025</c:v>
                      </c:pt>
                      <c:pt idx="5392">
                        <c:v>5452.975709</c:v>
                      </c:pt>
                      <c:pt idx="5393">
                        <c:v>5453.976083</c:v>
                      </c:pt>
                      <c:pt idx="5394">
                        <c:v>5454.974715</c:v>
                      </c:pt>
                      <c:pt idx="5395">
                        <c:v>5455.962944</c:v>
                      </c:pt>
                      <c:pt idx="5396">
                        <c:v>5456.971837</c:v>
                      </c:pt>
                      <c:pt idx="5397">
                        <c:v>5457.963169</c:v>
                      </c:pt>
                      <c:pt idx="5398">
                        <c:v>5458.966665</c:v>
                      </c:pt>
                      <c:pt idx="5399">
                        <c:v>5459.966746</c:v>
                      </c:pt>
                      <c:pt idx="5400">
                        <c:v>5460.963633</c:v>
                      </c:pt>
                      <c:pt idx="5401">
                        <c:v>5461.980774</c:v>
                      </c:pt>
                      <c:pt idx="5402">
                        <c:v>5462.987486</c:v>
                      </c:pt>
                      <c:pt idx="5403">
                        <c:v>5464.004334</c:v>
                      </c:pt>
                      <c:pt idx="5404">
                        <c:v>5465.016575</c:v>
                      </c:pt>
                      <c:pt idx="5405">
                        <c:v>5466.012052</c:v>
                      </c:pt>
                      <c:pt idx="5406">
                        <c:v>5467.022328</c:v>
                      </c:pt>
                      <c:pt idx="5407">
                        <c:v>5468.029389</c:v>
                      </c:pt>
                      <c:pt idx="5408">
                        <c:v>5469.061158</c:v>
                      </c:pt>
                      <c:pt idx="5409">
                        <c:v>5470.073977</c:v>
                      </c:pt>
                      <c:pt idx="5410">
                        <c:v>5471.112752</c:v>
                      </c:pt>
                      <c:pt idx="5411">
                        <c:v>5472.137013</c:v>
                      </c:pt>
                      <c:pt idx="5412">
                        <c:v>5473.065258</c:v>
                      </c:pt>
                      <c:pt idx="5413">
                        <c:v>5474.076876</c:v>
                      </c:pt>
                      <c:pt idx="5414">
                        <c:v>5475.098714</c:v>
                      </c:pt>
                      <c:pt idx="5415">
                        <c:v>5476.093311</c:v>
                      </c:pt>
                      <c:pt idx="5416">
                        <c:v>5477.092667</c:v>
                      </c:pt>
                      <c:pt idx="5417">
                        <c:v>5478.099674</c:v>
                      </c:pt>
                      <c:pt idx="5418">
                        <c:v>5479.093507</c:v>
                      </c:pt>
                      <c:pt idx="5419">
                        <c:v>5480.097434</c:v>
                      </c:pt>
                      <c:pt idx="5420">
                        <c:v>5481.111599</c:v>
                      </c:pt>
                      <c:pt idx="5421">
                        <c:v>5482.130248</c:v>
                      </c:pt>
                      <c:pt idx="5422">
                        <c:v>5483.145267</c:v>
                      </c:pt>
                      <c:pt idx="5423">
                        <c:v>5484.141815</c:v>
                      </c:pt>
                      <c:pt idx="5424">
                        <c:v>5485.139874</c:v>
                      </c:pt>
                      <c:pt idx="5425">
                        <c:v>5486.138667</c:v>
                      </c:pt>
                      <c:pt idx="5426">
                        <c:v>5487.145676</c:v>
                      </c:pt>
                      <c:pt idx="5427">
                        <c:v>5488.14367</c:v>
                      </c:pt>
                      <c:pt idx="5428">
                        <c:v>5489.142855</c:v>
                      </c:pt>
                      <c:pt idx="5429">
                        <c:v>5490.144614</c:v>
                      </c:pt>
                      <c:pt idx="5430">
                        <c:v>5491.141021</c:v>
                      </c:pt>
                      <c:pt idx="5431">
                        <c:v>5492.155725</c:v>
                      </c:pt>
                      <c:pt idx="5432">
                        <c:v>5493.151198</c:v>
                      </c:pt>
                      <c:pt idx="5433">
                        <c:v>5494.163538</c:v>
                      </c:pt>
                      <c:pt idx="5434">
                        <c:v>5495.163402</c:v>
                      </c:pt>
                      <c:pt idx="5435">
                        <c:v>5496.150392</c:v>
                      </c:pt>
                      <c:pt idx="5436">
                        <c:v>5497.170174</c:v>
                      </c:pt>
                      <c:pt idx="5437">
                        <c:v>5498.185066</c:v>
                      </c:pt>
                      <c:pt idx="5438">
                        <c:v>5499.195909</c:v>
                      </c:pt>
                      <c:pt idx="5439">
                        <c:v>5500.188052</c:v>
                      </c:pt>
                      <c:pt idx="5440">
                        <c:v>5501.207887</c:v>
                      </c:pt>
                      <c:pt idx="5441">
                        <c:v>5502.199587</c:v>
                      </c:pt>
                      <c:pt idx="5442">
                        <c:v>5503.21788</c:v>
                      </c:pt>
                      <c:pt idx="5443">
                        <c:v>5504.233883</c:v>
                      </c:pt>
                      <c:pt idx="5444">
                        <c:v>5505.238152</c:v>
                      </c:pt>
                      <c:pt idx="5445">
                        <c:v>5506.245491</c:v>
                      </c:pt>
                      <c:pt idx="5446">
                        <c:v>5507.254567</c:v>
                      </c:pt>
                      <c:pt idx="5447">
                        <c:v>5508.253574</c:v>
                      </c:pt>
                      <c:pt idx="5448">
                        <c:v>5509.269211</c:v>
                      </c:pt>
                      <c:pt idx="5449">
                        <c:v>5510.269278</c:v>
                      </c:pt>
                      <c:pt idx="5450">
                        <c:v>5511.268722</c:v>
                      </c:pt>
                      <c:pt idx="5451">
                        <c:v>5512.270784</c:v>
                      </c:pt>
                      <c:pt idx="5452">
                        <c:v>5513.269812</c:v>
                      </c:pt>
                      <c:pt idx="5453">
                        <c:v>5514.260467</c:v>
                      </c:pt>
                      <c:pt idx="5454">
                        <c:v>5515.260533</c:v>
                      </c:pt>
                      <c:pt idx="5455">
                        <c:v>5516.2694</c:v>
                      </c:pt>
                      <c:pt idx="5456">
                        <c:v>5517.272434</c:v>
                      </c:pt>
                      <c:pt idx="5457">
                        <c:v>5518.263029</c:v>
                      </c:pt>
                      <c:pt idx="5458">
                        <c:v>5519.265263</c:v>
                      </c:pt>
                      <c:pt idx="5459">
                        <c:v>5520.268799</c:v>
                      </c:pt>
                      <c:pt idx="5460">
                        <c:v>5521.287485</c:v>
                      </c:pt>
                      <c:pt idx="5461">
                        <c:v>5522.305858</c:v>
                      </c:pt>
                      <c:pt idx="5462">
                        <c:v>5523.306029</c:v>
                      </c:pt>
                      <c:pt idx="5463">
                        <c:v>5524.305575</c:v>
                      </c:pt>
                      <c:pt idx="5464">
                        <c:v>5525.309777</c:v>
                      </c:pt>
                      <c:pt idx="5465">
                        <c:v>5526.318123</c:v>
                      </c:pt>
                      <c:pt idx="5466">
                        <c:v>5527.337516</c:v>
                      </c:pt>
                      <c:pt idx="5467">
                        <c:v>5528.344019</c:v>
                      </c:pt>
                      <c:pt idx="5468">
                        <c:v>5529.373279</c:v>
                      </c:pt>
                      <c:pt idx="5469">
                        <c:v>5530.402517</c:v>
                      </c:pt>
                      <c:pt idx="5470">
                        <c:v>5531.404981</c:v>
                      </c:pt>
                      <c:pt idx="5471">
                        <c:v>5532.306189</c:v>
                      </c:pt>
                      <c:pt idx="5472">
                        <c:v>5533.321778</c:v>
                      </c:pt>
                      <c:pt idx="5473">
                        <c:v>5534.337346</c:v>
                      </c:pt>
                      <c:pt idx="5474">
                        <c:v>5535.346241</c:v>
                      </c:pt>
                      <c:pt idx="5475">
                        <c:v>5536.362805</c:v>
                      </c:pt>
                      <c:pt idx="5476">
                        <c:v>5537.359007</c:v>
                      </c:pt>
                      <c:pt idx="5477">
                        <c:v>5538.372557</c:v>
                      </c:pt>
                      <c:pt idx="5478">
                        <c:v>5539.390375</c:v>
                      </c:pt>
                      <c:pt idx="5479">
                        <c:v>5540.405528</c:v>
                      </c:pt>
                      <c:pt idx="5480">
                        <c:v>5541.418616</c:v>
                      </c:pt>
                      <c:pt idx="5481">
                        <c:v>5542.441231</c:v>
                      </c:pt>
                      <c:pt idx="5482">
                        <c:v>5543.43962</c:v>
                      </c:pt>
                      <c:pt idx="5483">
                        <c:v>5544.438732</c:v>
                      </c:pt>
                      <c:pt idx="5484">
                        <c:v>5545.436491</c:v>
                      </c:pt>
                      <c:pt idx="5485">
                        <c:v>5546.438205</c:v>
                      </c:pt>
                      <c:pt idx="5486">
                        <c:v>5547.450379</c:v>
                      </c:pt>
                      <c:pt idx="5487">
                        <c:v>5548.465239</c:v>
                      </c:pt>
                      <c:pt idx="5488">
                        <c:v>5549.475859</c:v>
                      </c:pt>
                      <c:pt idx="5489">
                        <c:v>5550.481743</c:v>
                      </c:pt>
                      <c:pt idx="5490">
                        <c:v>5551.503431</c:v>
                      </c:pt>
                      <c:pt idx="5491">
                        <c:v>5552.50671</c:v>
                      </c:pt>
                      <c:pt idx="5492">
                        <c:v>5553.519628</c:v>
                      </c:pt>
                      <c:pt idx="5493">
                        <c:v>5554.521159</c:v>
                      </c:pt>
                      <c:pt idx="5494">
                        <c:v>5555.515916</c:v>
                      </c:pt>
                      <c:pt idx="5495">
                        <c:v>5556.53345</c:v>
                      </c:pt>
                      <c:pt idx="5496">
                        <c:v>5557.551747</c:v>
                      </c:pt>
                      <c:pt idx="5497">
                        <c:v>5558.552159</c:v>
                      </c:pt>
                      <c:pt idx="5498">
                        <c:v>5559.547691</c:v>
                      </c:pt>
                      <c:pt idx="5499">
                        <c:v>5560.559875</c:v>
                      </c:pt>
                      <c:pt idx="5500">
                        <c:v>5561.569888</c:v>
                      </c:pt>
                      <c:pt idx="5501">
                        <c:v>5562.560842</c:v>
                      </c:pt>
                      <c:pt idx="5502">
                        <c:v>5563.560033</c:v>
                      </c:pt>
                      <c:pt idx="5503">
                        <c:v>5564.56465</c:v>
                      </c:pt>
                      <c:pt idx="5504">
                        <c:v>5565.562846</c:v>
                      </c:pt>
                      <c:pt idx="5505">
                        <c:v>5566.568705</c:v>
                      </c:pt>
                      <c:pt idx="5506">
                        <c:v>5567.569531</c:v>
                      </c:pt>
                      <c:pt idx="5507">
                        <c:v>5568.572338</c:v>
                      </c:pt>
                      <c:pt idx="5508">
                        <c:v>5569.57869</c:v>
                      </c:pt>
                      <c:pt idx="5509">
                        <c:v>5570.572187</c:v>
                      </c:pt>
                      <c:pt idx="5510">
                        <c:v>5571.586037</c:v>
                      </c:pt>
                      <c:pt idx="5511">
                        <c:v>5572.572208</c:v>
                      </c:pt>
                      <c:pt idx="5512">
                        <c:v>5573.584372</c:v>
                      </c:pt>
                      <c:pt idx="5513">
                        <c:v>5574.590833</c:v>
                      </c:pt>
                      <c:pt idx="5514">
                        <c:v>5575.590864</c:v>
                      </c:pt>
                      <c:pt idx="5515">
                        <c:v>5576.607539</c:v>
                      </c:pt>
                      <c:pt idx="5516">
                        <c:v>5577.61088</c:v>
                      </c:pt>
                      <c:pt idx="5517">
                        <c:v>5578.604704</c:v>
                      </c:pt>
                      <c:pt idx="5518">
                        <c:v>5579.622615</c:v>
                      </c:pt>
                      <c:pt idx="5519">
                        <c:v>5580.627111</c:v>
                      </c:pt>
                      <c:pt idx="5520">
                        <c:v>5581.642318</c:v>
                      </c:pt>
                      <c:pt idx="5521">
                        <c:v>5582.642964</c:v>
                      </c:pt>
                      <c:pt idx="5522">
                        <c:v>5583.64103</c:v>
                      </c:pt>
                      <c:pt idx="5523">
                        <c:v>5584.63983</c:v>
                      </c:pt>
                      <c:pt idx="5524">
                        <c:v>5585.645845</c:v>
                      </c:pt>
                      <c:pt idx="5525">
                        <c:v>5586.645672</c:v>
                      </c:pt>
                      <c:pt idx="5526">
                        <c:v>5587.667231</c:v>
                      </c:pt>
                      <c:pt idx="5527">
                        <c:v>5588.679449</c:v>
                      </c:pt>
                      <c:pt idx="5528">
                        <c:v>5589.692526</c:v>
                      </c:pt>
                      <c:pt idx="5529">
                        <c:v>5590.718434</c:v>
                      </c:pt>
                      <c:pt idx="5530">
                        <c:v>5591.724979</c:v>
                      </c:pt>
                      <c:pt idx="5531">
                        <c:v>5592.733254</c:v>
                      </c:pt>
                      <c:pt idx="5532">
                        <c:v>5593.747574</c:v>
                      </c:pt>
                      <c:pt idx="5533">
                        <c:v>5594.768528</c:v>
                      </c:pt>
                      <c:pt idx="5534">
                        <c:v>5595.774058</c:v>
                      </c:pt>
                      <c:pt idx="5535">
                        <c:v>5596.79653</c:v>
                      </c:pt>
                      <c:pt idx="5536">
                        <c:v>5597.793734</c:v>
                      </c:pt>
                      <c:pt idx="5537">
                        <c:v>5598.811687</c:v>
                      </c:pt>
                      <c:pt idx="5538">
                        <c:v>5599.829337</c:v>
                      </c:pt>
                      <c:pt idx="5539">
                        <c:v>5600.750419</c:v>
                      </c:pt>
                      <c:pt idx="5540">
                        <c:v>5601.750446</c:v>
                      </c:pt>
                      <c:pt idx="5541">
                        <c:v>5602.758858</c:v>
                      </c:pt>
                      <c:pt idx="5542">
                        <c:v>5603.775228</c:v>
                      </c:pt>
                      <c:pt idx="5543">
                        <c:v>5604.794563</c:v>
                      </c:pt>
                      <c:pt idx="5544">
                        <c:v>5605.810118</c:v>
                      </c:pt>
                      <c:pt idx="5545">
                        <c:v>5606.824887</c:v>
                      </c:pt>
                      <c:pt idx="5546">
                        <c:v>5607.839368</c:v>
                      </c:pt>
                      <c:pt idx="5547">
                        <c:v>5608.851492</c:v>
                      </c:pt>
                      <c:pt idx="5548">
                        <c:v>5609.854361</c:v>
                      </c:pt>
                      <c:pt idx="5549">
                        <c:v>5610.859143</c:v>
                      </c:pt>
                      <c:pt idx="5550">
                        <c:v>5611.873456</c:v>
                      </c:pt>
                      <c:pt idx="5551">
                        <c:v>5612.871679</c:v>
                      </c:pt>
                      <c:pt idx="5552">
                        <c:v>5613.882795</c:v>
                      </c:pt>
                      <c:pt idx="5553">
                        <c:v>5614.881303</c:v>
                      </c:pt>
                      <c:pt idx="5554">
                        <c:v>5615.88348</c:v>
                      </c:pt>
                      <c:pt idx="5555">
                        <c:v>5616.890528</c:v>
                      </c:pt>
                      <c:pt idx="5556">
                        <c:v>5617.90315</c:v>
                      </c:pt>
                      <c:pt idx="5557">
                        <c:v>5618.925016</c:v>
                      </c:pt>
                      <c:pt idx="5558">
                        <c:v>5619.936828</c:v>
                      </c:pt>
                      <c:pt idx="5559">
                        <c:v>5620.942844</c:v>
                      </c:pt>
                      <c:pt idx="5560">
                        <c:v>5621.952164</c:v>
                      </c:pt>
                      <c:pt idx="5561">
                        <c:v>5622.97032</c:v>
                      </c:pt>
                      <c:pt idx="5562">
                        <c:v>5623.98633</c:v>
                      </c:pt>
                      <c:pt idx="5563">
                        <c:v>5625.002336</c:v>
                      </c:pt>
                      <c:pt idx="5564">
                        <c:v>5626.01202</c:v>
                      </c:pt>
                      <c:pt idx="5565">
                        <c:v>5627.024406</c:v>
                      </c:pt>
                      <c:pt idx="5566">
                        <c:v>5628.035391</c:v>
                      </c:pt>
                      <c:pt idx="5567">
                        <c:v>5629.027127</c:v>
                      </c:pt>
                      <c:pt idx="5568">
                        <c:v>5630.034315</c:v>
                      </c:pt>
                      <c:pt idx="5569">
                        <c:v>5631.038468</c:v>
                      </c:pt>
                      <c:pt idx="5570">
                        <c:v>5632.029897</c:v>
                      </c:pt>
                      <c:pt idx="5571">
                        <c:v>5633.029943</c:v>
                      </c:pt>
                      <c:pt idx="5572">
                        <c:v>5634.030773</c:v>
                      </c:pt>
                      <c:pt idx="5573">
                        <c:v>5635.03219</c:v>
                      </c:pt>
                      <c:pt idx="5574">
                        <c:v>5636.031972</c:v>
                      </c:pt>
                      <c:pt idx="5575">
                        <c:v>5637.045856</c:v>
                      </c:pt>
                      <c:pt idx="5576">
                        <c:v>5638.052903</c:v>
                      </c:pt>
                      <c:pt idx="5577">
                        <c:v>5639.053113</c:v>
                      </c:pt>
                      <c:pt idx="5578">
                        <c:v>5640.061075</c:v>
                      </c:pt>
                      <c:pt idx="5579">
                        <c:v>5641.062389</c:v>
                      </c:pt>
                      <c:pt idx="5580">
                        <c:v>5642.066776</c:v>
                      </c:pt>
                      <c:pt idx="5581">
                        <c:v>5643.081025</c:v>
                      </c:pt>
                      <c:pt idx="5582">
                        <c:v>5644.08836</c:v>
                      </c:pt>
                      <c:pt idx="5583">
                        <c:v>5645.102596</c:v>
                      </c:pt>
                      <c:pt idx="5584">
                        <c:v>5646.114949</c:v>
                      </c:pt>
                      <c:pt idx="5585">
                        <c:v>5647.113562</c:v>
                      </c:pt>
                      <c:pt idx="5586">
                        <c:v>5648.113332</c:v>
                      </c:pt>
                      <c:pt idx="5587">
                        <c:v>5649.116481</c:v>
                      </c:pt>
                      <c:pt idx="5588">
                        <c:v>5650.13295</c:v>
                      </c:pt>
                      <c:pt idx="5589">
                        <c:v>5651.122204</c:v>
                      </c:pt>
                      <c:pt idx="5590">
                        <c:v>5652.145072</c:v>
                      </c:pt>
                      <c:pt idx="5591">
                        <c:v>5653.13779</c:v>
                      </c:pt>
                      <c:pt idx="5592">
                        <c:v>5654.137206</c:v>
                      </c:pt>
                      <c:pt idx="5593">
                        <c:v>5655.139024</c:v>
                      </c:pt>
                      <c:pt idx="5594">
                        <c:v>5656.140962</c:v>
                      </c:pt>
                      <c:pt idx="5595">
                        <c:v>5657.139051</c:v>
                      </c:pt>
                      <c:pt idx="5596">
                        <c:v>5658.154026</c:v>
                      </c:pt>
                      <c:pt idx="5597">
                        <c:v>5659.172842</c:v>
                      </c:pt>
                      <c:pt idx="5598">
                        <c:v>5660.189226</c:v>
                      </c:pt>
                      <c:pt idx="5599">
                        <c:v>5661.200758</c:v>
                      </c:pt>
                      <c:pt idx="5600">
                        <c:v>5662.207323</c:v>
                      </c:pt>
                      <c:pt idx="5601">
                        <c:v>5663.221305</c:v>
                      </c:pt>
                      <c:pt idx="5602">
                        <c:v>5664.238352</c:v>
                      </c:pt>
                      <c:pt idx="5603">
                        <c:v>5665.25482</c:v>
                      </c:pt>
                      <c:pt idx="5604">
                        <c:v>5666.257907</c:v>
                      </c:pt>
                      <c:pt idx="5605">
                        <c:v>5667.270386</c:v>
                      </c:pt>
                      <c:pt idx="5606">
                        <c:v>5668.285051</c:v>
                      </c:pt>
                      <c:pt idx="5607">
                        <c:v>5669.285552</c:v>
                      </c:pt>
                      <c:pt idx="5608">
                        <c:v>5670.280071</c:v>
                      </c:pt>
                      <c:pt idx="5609">
                        <c:v>5671.295487</c:v>
                      </c:pt>
                      <c:pt idx="5610">
                        <c:v>5672.301351</c:v>
                      </c:pt>
                      <c:pt idx="5611">
                        <c:v>5673.315435</c:v>
                      </c:pt>
                      <c:pt idx="5612">
                        <c:v>5674.30709</c:v>
                      </c:pt>
                      <c:pt idx="5613">
                        <c:v>5675.323987</c:v>
                      </c:pt>
                      <c:pt idx="5614">
                        <c:v>5676.326718</c:v>
                      </c:pt>
                      <c:pt idx="5615">
                        <c:v>5677.339163</c:v>
                      </c:pt>
                      <c:pt idx="5616">
                        <c:v>5678.342501</c:v>
                      </c:pt>
                      <c:pt idx="5617">
                        <c:v>5679.345988</c:v>
                      </c:pt>
                      <c:pt idx="5618">
                        <c:v>5680.34627</c:v>
                      </c:pt>
                      <c:pt idx="5619">
                        <c:v>5681.360342</c:v>
                      </c:pt>
                      <c:pt idx="5620">
                        <c:v>5682.377246</c:v>
                      </c:pt>
                      <c:pt idx="5621">
                        <c:v>5683.396801</c:v>
                      </c:pt>
                      <c:pt idx="5622">
                        <c:v>5684.420293</c:v>
                      </c:pt>
                      <c:pt idx="5623">
                        <c:v>5685.443315</c:v>
                      </c:pt>
                      <c:pt idx="5624">
                        <c:v>5686.479649</c:v>
                      </c:pt>
                      <c:pt idx="5625">
                        <c:v>5687.480028</c:v>
                      </c:pt>
                      <c:pt idx="5626">
                        <c:v>5688.510536</c:v>
                      </c:pt>
                      <c:pt idx="5627">
                        <c:v>5689.432766</c:v>
                      </c:pt>
                      <c:pt idx="5628">
                        <c:v>5690.433428</c:v>
                      </c:pt>
                      <c:pt idx="5629">
                        <c:v>5691.43466</c:v>
                      </c:pt>
                      <c:pt idx="5630">
                        <c:v>5692.442831</c:v>
                      </c:pt>
                      <c:pt idx="5631">
                        <c:v>5693.447411</c:v>
                      </c:pt>
                      <c:pt idx="5632">
                        <c:v>5694.463026</c:v>
                      </c:pt>
                      <c:pt idx="5633">
                        <c:v>5695.471041</c:v>
                      </c:pt>
                      <c:pt idx="5634">
                        <c:v>5696.481311</c:v>
                      </c:pt>
                      <c:pt idx="5635">
                        <c:v>5697.47805</c:v>
                      </c:pt>
                      <c:pt idx="5636">
                        <c:v>5698.502922</c:v>
                      </c:pt>
                      <c:pt idx="5637">
                        <c:v>5699.503816</c:v>
                      </c:pt>
                      <c:pt idx="5638">
                        <c:v>5700.508998</c:v>
                      </c:pt>
                      <c:pt idx="5639">
                        <c:v>5701.509271</c:v>
                      </c:pt>
                      <c:pt idx="5640">
                        <c:v>5702.523438</c:v>
                      </c:pt>
                      <c:pt idx="5641">
                        <c:v>5703.523912</c:v>
                      </c:pt>
                      <c:pt idx="5642">
                        <c:v>5704.52316</c:v>
                      </c:pt>
                      <c:pt idx="5643">
                        <c:v>5705.5139</c:v>
                      </c:pt>
                      <c:pt idx="5644">
                        <c:v>5706.526439</c:v>
                      </c:pt>
                      <c:pt idx="5645">
                        <c:v>5707.547964</c:v>
                      </c:pt>
                      <c:pt idx="5646">
                        <c:v>5708.547209</c:v>
                      </c:pt>
                      <c:pt idx="5647">
                        <c:v>5709.551546</c:v>
                      </c:pt>
                      <c:pt idx="5648">
                        <c:v>5710.563927</c:v>
                      </c:pt>
                      <c:pt idx="5649">
                        <c:v>5711.558876</c:v>
                      </c:pt>
                      <c:pt idx="5650">
                        <c:v>5712.581285</c:v>
                      </c:pt>
                      <c:pt idx="5651">
                        <c:v>5713.581492</c:v>
                      </c:pt>
                      <c:pt idx="5652">
                        <c:v>5714.58892</c:v>
                      </c:pt>
                      <c:pt idx="5653">
                        <c:v>5715.598742</c:v>
                      </c:pt>
                      <c:pt idx="5654">
                        <c:v>5716.599551</c:v>
                      </c:pt>
                      <c:pt idx="5655">
                        <c:v>5717.599246</c:v>
                      </c:pt>
                      <c:pt idx="5656">
                        <c:v>5718.600134</c:v>
                      </c:pt>
                      <c:pt idx="5657">
                        <c:v>5719.589754</c:v>
                      </c:pt>
                      <c:pt idx="5658">
                        <c:v>5720.588829</c:v>
                      </c:pt>
                      <c:pt idx="5659">
                        <c:v>5721.597572</c:v>
                      </c:pt>
                      <c:pt idx="5660">
                        <c:v>5722.602176</c:v>
                      </c:pt>
                      <c:pt idx="5661">
                        <c:v>5723.623136</c:v>
                      </c:pt>
                      <c:pt idx="5662">
                        <c:v>5724.63981</c:v>
                      </c:pt>
                      <c:pt idx="5663">
                        <c:v>5725.663875</c:v>
                      </c:pt>
                      <c:pt idx="5664">
                        <c:v>5726.673088</c:v>
                      </c:pt>
                      <c:pt idx="5665">
                        <c:v>5727.689003</c:v>
                      </c:pt>
                      <c:pt idx="5666">
                        <c:v>5728.689371</c:v>
                      </c:pt>
                      <c:pt idx="5667">
                        <c:v>5729.704019</c:v>
                      </c:pt>
                      <c:pt idx="5668">
                        <c:v>5730.719496</c:v>
                      </c:pt>
                      <c:pt idx="5669">
                        <c:v>5731.728161</c:v>
                      </c:pt>
                      <c:pt idx="5670">
                        <c:v>5732.737129</c:v>
                      </c:pt>
                      <c:pt idx="5671">
                        <c:v>5733.755455</c:v>
                      </c:pt>
                      <c:pt idx="5672">
                        <c:v>5734.75801</c:v>
                      </c:pt>
                      <c:pt idx="5673">
                        <c:v>5735.75605</c:v>
                      </c:pt>
                      <c:pt idx="5674">
                        <c:v>5736.770663</c:v>
                      </c:pt>
                      <c:pt idx="5675">
                        <c:v>5737.759385</c:v>
                      </c:pt>
                      <c:pt idx="5676">
                        <c:v>5738.785742</c:v>
                      </c:pt>
                      <c:pt idx="5677">
                        <c:v>5739.803606</c:v>
                      </c:pt>
                      <c:pt idx="5678">
                        <c:v>5740.842363</c:v>
                      </c:pt>
                      <c:pt idx="5679">
                        <c:v>5741.86758</c:v>
                      </c:pt>
                      <c:pt idx="5680">
                        <c:v>5742.76804</c:v>
                      </c:pt>
                      <c:pt idx="5681">
                        <c:v>5743.767963</c:v>
                      </c:pt>
                      <c:pt idx="5682">
                        <c:v>5744.768772</c:v>
                      </c:pt>
                      <c:pt idx="5683">
                        <c:v>5745.781289</c:v>
                      </c:pt>
                      <c:pt idx="5684">
                        <c:v>5746.796404</c:v>
                      </c:pt>
                      <c:pt idx="5685">
                        <c:v>5747.792976</c:v>
                      </c:pt>
                      <c:pt idx="5686">
                        <c:v>5748.799194</c:v>
                      </c:pt>
                      <c:pt idx="5687">
                        <c:v>5749.801582</c:v>
                      </c:pt>
                      <c:pt idx="5688">
                        <c:v>5750.794431</c:v>
                      </c:pt>
                      <c:pt idx="5689">
                        <c:v>5751.808674</c:v>
                      </c:pt>
                      <c:pt idx="5690">
                        <c:v>5752.818651</c:v>
                      </c:pt>
                      <c:pt idx="5691">
                        <c:v>5753.806602</c:v>
                      </c:pt>
                      <c:pt idx="5692">
                        <c:v>5754.829677</c:v>
                      </c:pt>
                      <c:pt idx="5693">
                        <c:v>5755.844696</c:v>
                      </c:pt>
                      <c:pt idx="5694">
                        <c:v>5756.855006</c:v>
                      </c:pt>
                      <c:pt idx="5695">
                        <c:v>5757.860097</c:v>
                      </c:pt>
                      <c:pt idx="5696">
                        <c:v>5758.857546</c:v>
                      </c:pt>
                      <c:pt idx="5697">
                        <c:v>5759.864263</c:v>
                      </c:pt>
                      <c:pt idx="5698">
                        <c:v>5760.863569</c:v>
                      </c:pt>
                      <c:pt idx="5699">
                        <c:v>5761.873562</c:v>
                      </c:pt>
                      <c:pt idx="5700">
                        <c:v>5762.889802</c:v>
                      </c:pt>
                      <c:pt idx="5701">
                        <c:v>5763.895729</c:v>
                      </c:pt>
                      <c:pt idx="5702">
                        <c:v>5764.895026</c:v>
                      </c:pt>
                      <c:pt idx="5703">
                        <c:v>5765.905037</c:v>
                      </c:pt>
                      <c:pt idx="5704">
                        <c:v>5766.915265</c:v>
                      </c:pt>
                      <c:pt idx="5705">
                        <c:v>5767.931628</c:v>
                      </c:pt>
                      <c:pt idx="5706">
                        <c:v>5768.93984</c:v>
                      </c:pt>
                      <c:pt idx="5707">
                        <c:v>5769.957034</c:v>
                      </c:pt>
                      <c:pt idx="5708">
                        <c:v>5770.970445</c:v>
                      </c:pt>
                      <c:pt idx="5709">
                        <c:v>5771.974654</c:v>
                      </c:pt>
                      <c:pt idx="5710">
                        <c:v>5772.976378</c:v>
                      </c:pt>
                      <c:pt idx="5711">
                        <c:v>5773.962262</c:v>
                      </c:pt>
                      <c:pt idx="5712">
                        <c:v>5774.973806</c:v>
                      </c:pt>
                      <c:pt idx="5713">
                        <c:v>5775.991391</c:v>
                      </c:pt>
                      <c:pt idx="5714">
                        <c:v>5776.997659</c:v>
                      </c:pt>
                      <c:pt idx="5715">
                        <c:v>5778.009069</c:v>
                      </c:pt>
                      <c:pt idx="5716">
                        <c:v>5779.017041</c:v>
                      </c:pt>
                      <c:pt idx="5717">
                        <c:v>5780.02767</c:v>
                      </c:pt>
                      <c:pt idx="5718">
                        <c:v>5781.048887</c:v>
                      </c:pt>
                      <c:pt idx="5719">
                        <c:v>5782.059396</c:v>
                      </c:pt>
                      <c:pt idx="5720">
                        <c:v>5783.075161</c:v>
                      </c:pt>
                      <c:pt idx="5721">
                        <c:v>5784.084937</c:v>
                      </c:pt>
                      <c:pt idx="5722">
                        <c:v>5785.086082</c:v>
                      </c:pt>
                      <c:pt idx="5723">
                        <c:v>5786.092362</c:v>
                      </c:pt>
                      <c:pt idx="5724">
                        <c:v>5787.103571</c:v>
                      </c:pt>
                      <c:pt idx="5725">
                        <c:v>5788.112506</c:v>
                      </c:pt>
                      <c:pt idx="5726">
                        <c:v>5789.129892</c:v>
                      </c:pt>
                      <c:pt idx="5727">
                        <c:v>5790.133615</c:v>
                      </c:pt>
                      <c:pt idx="5728">
                        <c:v>5791.147349</c:v>
                      </c:pt>
                      <c:pt idx="5729">
                        <c:v>5792.149161</c:v>
                      </c:pt>
                      <c:pt idx="5730">
                        <c:v>5793.158525</c:v>
                      </c:pt>
                      <c:pt idx="5731">
                        <c:v>5794.172915</c:v>
                      </c:pt>
                      <c:pt idx="5732">
                        <c:v>5795.186769</c:v>
                      </c:pt>
                      <c:pt idx="5733">
                        <c:v>5796.18545</c:v>
                      </c:pt>
                      <c:pt idx="5734">
                        <c:v>5797.196587</c:v>
                      </c:pt>
                      <c:pt idx="5735">
                        <c:v>5798.212912</c:v>
                      </c:pt>
                      <c:pt idx="5736">
                        <c:v>5799.219978</c:v>
                      </c:pt>
                      <c:pt idx="5737">
                        <c:v>5800.220292</c:v>
                      </c:pt>
                      <c:pt idx="5738">
                        <c:v>5801.221623</c:v>
                      </c:pt>
                      <c:pt idx="5739">
                        <c:v>5802.221224</c:v>
                      </c:pt>
                      <c:pt idx="5740">
                        <c:v>5803.232929</c:v>
                      </c:pt>
                      <c:pt idx="5741">
                        <c:v>5804.257782</c:v>
                      </c:pt>
                      <c:pt idx="5742">
                        <c:v>5805.267983</c:v>
                      </c:pt>
                      <c:pt idx="5743">
                        <c:v>5806.26084</c:v>
                      </c:pt>
                      <c:pt idx="5744">
                        <c:v>5807.272061</c:v>
                      </c:pt>
                      <c:pt idx="5745">
                        <c:v>5808.266152</c:v>
                      </c:pt>
                      <c:pt idx="5746">
                        <c:v>5809.288977</c:v>
                      </c:pt>
                      <c:pt idx="5747">
                        <c:v>5810.302297</c:v>
                      </c:pt>
                      <c:pt idx="5748">
                        <c:v>5811.310048</c:v>
                      </c:pt>
                      <c:pt idx="5749">
                        <c:v>5812.337002</c:v>
                      </c:pt>
                      <c:pt idx="5750">
                        <c:v>5813.343271</c:v>
                      </c:pt>
                      <c:pt idx="5751">
                        <c:v>5814.345076</c:v>
                      </c:pt>
                      <c:pt idx="5752">
                        <c:v>5815.360697</c:v>
                      </c:pt>
                      <c:pt idx="5753">
                        <c:v>5816.386478</c:v>
                      </c:pt>
                      <c:pt idx="5754">
                        <c:v>5817.405061</c:v>
                      </c:pt>
                      <c:pt idx="5755">
                        <c:v>5818.420343</c:v>
                      </c:pt>
                      <c:pt idx="5756">
                        <c:v>5819.436286</c:v>
                      </c:pt>
                      <c:pt idx="5757">
                        <c:v>5820.440573</c:v>
                      </c:pt>
                      <c:pt idx="5758">
                        <c:v>5821.469026</c:v>
                      </c:pt>
                      <c:pt idx="5759">
                        <c:v>5822.489599</c:v>
                      </c:pt>
                      <c:pt idx="5760">
                        <c:v>5823.505532</c:v>
                      </c:pt>
                      <c:pt idx="5761">
                        <c:v>5824.507122</c:v>
                      </c:pt>
                      <c:pt idx="5762">
                        <c:v>5825.516219</c:v>
                      </c:pt>
                      <c:pt idx="5763">
                        <c:v>5826.522363</c:v>
                      </c:pt>
                      <c:pt idx="5764">
                        <c:v>5827.521005</c:v>
                      </c:pt>
                      <c:pt idx="5765">
                        <c:v>5828.545029</c:v>
                      </c:pt>
                      <c:pt idx="5766">
                        <c:v>5829.551452</c:v>
                      </c:pt>
                      <c:pt idx="5767">
                        <c:v>5830.566463</c:v>
                      </c:pt>
                      <c:pt idx="5768">
                        <c:v>5831.587036</c:v>
                      </c:pt>
                      <c:pt idx="5769">
                        <c:v>5832.604954</c:v>
                      </c:pt>
                      <c:pt idx="5770">
                        <c:v>5833.528948</c:v>
                      </c:pt>
                      <c:pt idx="5771">
                        <c:v>5834.54597</c:v>
                      </c:pt>
                      <c:pt idx="5772">
                        <c:v>5835.562373</c:v>
                      </c:pt>
                      <c:pt idx="5773">
                        <c:v>5836.562177</c:v>
                      </c:pt>
                      <c:pt idx="5774">
                        <c:v>5837.576926</c:v>
                      </c:pt>
                      <c:pt idx="5775">
                        <c:v>5838.591428</c:v>
                      </c:pt>
                      <c:pt idx="5776">
                        <c:v>5839.611748</c:v>
                      </c:pt>
                      <c:pt idx="5777">
                        <c:v>5840.626102</c:v>
                      </c:pt>
                      <c:pt idx="5778">
                        <c:v>5841.643481</c:v>
                      </c:pt>
                      <c:pt idx="5779">
                        <c:v>5842.647277</c:v>
                      </c:pt>
                      <c:pt idx="5780">
                        <c:v>5843.647092</c:v>
                      </c:pt>
                      <c:pt idx="5781">
                        <c:v>5844.658721</c:v>
                      </c:pt>
                      <c:pt idx="5782">
                        <c:v>5845.668441</c:v>
                      </c:pt>
                      <c:pt idx="5783">
                        <c:v>5846.68006</c:v>
                      </c:pt>
                      <c:pt idx="5784">
                        <c:v>5847.68027</c:v>
                      </c:pt>
                      <c:pt idx="5785">
                        <c:v>5848.704369</c:v>
                      </c:pt>
                      <c:pt idx="5786">
                        <c:v>5849.725881</c:v>
                      </c:pt>
                      <c:pt idx="5787">
                        <c:v>5850.725078</c:v>
                      </c:pt>
                      <c:pt idx="5788">
                        <c:v>5851.718218</c:v>
                      </c:pt>
                      <c:pt idx="5789">
                        <c:v>5852.736781</c:v>
                      </c:pt>
                      <c:pt idx="5790">
                        <c:v>5853.735931</c:v>
                      </c:pt>
                      <c:pt idx="5791">
                        <c:v>5854.738167</c:v>
                      </c:pt>
                      <c:pt idx="5792">
                        <c:v>5855.734615</c:v>
                      </c:pt>
                      <c:pt idx="5793">
                        <c:v>5856.738006</c:v>
                      </c:pt>
                      <c:pt idx="5794">
                        <c:v>5857.74352</c:v>
                      </c:pt>
                      <c:pt idx="5795">
                        <c:v>5858.768511</c:v>
                      </c:pt>
                      <c:pt idx="5796">
                        <c:v>5859.77328</c:v>
                      </c:pt>
                      <c:pt idx="5797">
                        <c:v>5860.765803</c:v>
                      </c:pt>
                      <c:pt idx="5798">
                        <c:v>5861.787552</c:v>
                      </c:pt>
                      <c:pt idx="5799">
                        <c:v>5862.788244</c:v>
                      </c:pt>
                      <c:pt idx="5800">
                        <c:v>5863.790174</c:v>
                      </c:pt>
                      <c:pt idx="5801">
                        <c:v>5864.806219</c:v>
                      </c:pt>
                      <c:pt idx="5802">
                        <c:v>5865.820503</c:v>
                      </c:pt>
                      <c:pt idx="5803">
                        <c:v>5866.809117</c:v>
                      </c:pt>
                      <c:pt idx="5804">
                        <c:v>5867.809438</c:v>
                      </c:pt>
                      <c:pt idx="5805">
                        <c:v>5868.819271</c:v>
                      </c:pt>
                      <c:pt idx="5806">
                        <c:v>5869.820226</c:v>
                      </c:pt>
                      <c:pt idx="5807">
                        <c:v>5870.81183</c:v>
                      </c:pt>
                      <c:pt idx="5808">
                        <c:v>5871.835952</c:v>
                      </c:pt>
                      <c:pt idx="5809">
                        <c:v>5872.827105</c:v>
                      </c:pt>
                      <c:pt idx="5810">
                        <c:v>5873.842156</c:v>
                      </c:pt>
                      <c:pt idx="5811">
                        <c:v>5874.853002</c:v>
                      </c:pt>
                      <c:pt idx="5812">
                        <c:v>5875.870621</c:v>
                      </c:pt>
                      <c:pt idx="5813">
                        <c:v>5876.878611</c:v>
                      </c:pt>
                      <c:pt idx="5814">
                        <c:v>5877.894995</c:v>
                      </c:pt>
                      <c:pt idx="5815">
                        <c:v>5878.896955</c:v>
                      </c:pt>
                      <c:pt idx="5816">
                        <c:v>5879.887852</c:v>
                      </c:pt>
                      <c:pt idx="5817">
                        <c:v>5880.910801</c:v>
                      </c:pt>
                      <c:pt idx="5818">
                        <c:v>5881.915353</c:v>
                      </c:pt>
                      <c:pt idx="5819">
                        <c:v>5882.941183</c:v>
                      </c:pt>
                      <c:pt idx="5820">
                        <c:v>5883.947437</c:v>
                      </c:pt>
                      <c:pt idx="5821">
                        <c:v>5884.963912</c:v>
                      </c:pt>
                      <c:pt idx="5822">
                        <c:v>5885.975914</c:v>
                      </c:pt>
                      <c:pt idx="5823">
                        <c:v>5886.974792</c:v>
                      </c:pt>
                      <c:pt idx="5824">
                        <c:v>5887.969671</c:v>
                      </c:pt>
                      <c:pt idx="5825">
                        <c:v>5888.972137</c:v>
                      </c:pt>
                      <c:pt idx="5826">
                        <c:v>5890.006408</c:v>
                      </c:pt>
                      <c:pt idx="5827">
                        <c:v>5891.017677</c:v>
                      </c:pt>
                      <c:pt idx="5828">
                        <c:v>5892.037908</c:v>
                      </c:pt>
                      <c:pt idx="5829">
                        <c:v>5893.06048</c:v>
                      </c:pt>
                      <c:pt idx="5830">
                        <c:v>5894.071885</c:v>
                      </c:pt>
                      <c:pt idx="5831">
                        <c:v>5895.05979</c:v>
                      </c:pt>
                      <c:pt idx="5832">
                        <c:v>5896.066991</c:v>
                      </c:pt>
                      <c:pt idx="5833">
                        <c:v>5897.081007</c:v>
                      </c:pt>
                      <c:pt idx="5834">
                        <c:v>5898.101507</c:v>
                      </c:pt>
                      <c:pt idx="5835">
                        <c:v>5899.107864</c:v>
                      </c:pt>
                      <c:pt idx="5836">
                        <c:v>5900.125245</c:v>
                      </c:pt>
                      <c:pt idx="5837">
                        <c:v>5901.125267</c:v>
                      </c:pt>
                      <c:pt idx="5838">
                        <c:v>5902.138064</c:v>
                      </c:pt>
                      <c:pt idx="5839">
                        <c:v>5903.155803</c:v>
                      </c:pt>
                      <c:pt idx="5840">
                        <c:v>5904.171404</c:v>
                      </c:pt>
                      <c:pt idx="5841">
                        <c:v>5905.189162</c:v>
                      </c:pt>
                      <c:pt idx="5842">
                        <c:v>5906.188824</c:v>
                      </c:pt>
                      <c:pt idx="5843">
                        <c:v>5907.208133</c:v>
                      </c:pt>
                      <c:pt idx="5844">
                        <c:v>5908.238426</c:v>
                      </c:pt>
                      <c:pt idx="5845">
                        <c:v>5909.255001</c:v>
                      </c:pt>
                      <c:pt idx="5846">
                        <c:v>5910.273366</c:v>
                      </c:pt>
                      <c:pt idx="5847">
                        <c:v>5911.296124</c:v>
                      </c:pt>
                      <c:pt idx="5848">
                        <c:v>5912.226354</c:v>
                      </c:pt>
                      <c:pt idx="5849">
                        <c:v>5913.227426</c:v>
                      </c:pt>
                      <c:pt idx="5850">
                        <c:v>5914.242721</c:v>
                      </c:pt>
                      <c:pt idx="5851">
                        <c:v>5915.229066</c:v>
                      </c:pt>
                      <c:pt idx="5852">
                        <c:v>5916.2449</c:v>
                      </c:pt>
                      <c:pt idx="5853">
                        <c:v>5917.260229</c:v>
                      </c:pt>
                      <c:pt idx="5854">
                        <c:v>5918.276336</c:v>
                      </c:pt>
                      <c:pt idx="5855">
                        <c:v>5919.288932</c:v>
                      </c:pt>
                      <c:pt idx="5856">
                        <c:v>5920.291518</c:v>
                      </c:pt>
                      <c:pt idx="5857">
                        <c:v>5921.303861</c:v>
                      </c:pt>
                      <c:pt idx="5858">
                        <c:v>5922.295174</c:v>
                      </c:pt>
                      <c:pt idx="5859">
                        <c:v>5923.295247</c:v>
                      </c:pt>
                      <c:pt idx="5860">
                        <c:v>5924.296985</c:v>
                      </c:pt>
                      <c:pt idx="5861">
                        <c:v>5925.311205</c:v>
                      </c:pt>
                      <c:pt idx="5862">
                        <c:v>5926.332333</c:v>
                      </c:pt>
                      <c:pt idx="5863">
                        <c:v>5927.332609</c:v>
                      </c:pt>
                      <c:pt idx="5864">
                        <c:v>5928.331554</c:v>
                      </c:pt>
                      <c:pt idx="5865">
                        <c:v>5929.340048</c:v>
                      </c:pt>
                      <c:pt idx="5866">
                        <c:v>5930.347514</c:v>
                      </c:pt>
                      <c:pt idx="5867">
                        <c:v>5931.343589</c:v>
                      </c:pt>
                      <c:pt idx="5868">
                        <c:v>5932.338872</c:v>
                      </c:pt>
                      <c:pt idx="5869">
                        <c:v>5933.360317</c:v>
                      </c:pt>
                      <c:pt idx="5870">
                        <c:v>5934.36575</c:v>
                      </c:pt>
                      <c:pt idx="5871">
                        <c:v>5935.375031</c:v>
                      </c:pt>
                      <c:pt idx="5872">
                        <c:v>5936.383571</c:v>
                      </c:pt>
                      <c:pt idx="5873">
                        <c:v>5937.39395</c:v>
                      </c:pt>
                      <c:pt idx="5874">
                        <c:v>5938.397982</c:v>
                      </c:pt>
                      <c:pt idx="5875">
                        <c:v>5939.394154</c:v>
                      </c:pt>
                      <c:pt idx="5876">
                        <c:v>5940.39378</c:v>
                      </c:pt>
                      <c:pt idx="5877">
                        <c:v>5941.389876</c:v>
                      </c:pt>
                      <c:pt idx="5878">
                        <c:v>5942.384387</c:v>
                      </c:pt>
                      <c:pt idx="5879">
                        <c:v>5943.388515</c:v>
                      </c:pt>
                      <c:pt idx="5880">
                        <c:v>5944.38837</c:v>
                      </c:pt>
                      <c:pt idx="5881">
                        <c:v>5945.389475</c:v>
                      </c:pt>
                      <c:pt idx="5882">
                        <c:v>5946.404013</c:v>
                      </c:pt>
                      <c:pt idx="5883">
                        <c:v>5947.406771</c:v>
                      </c:pt>
                      <c:pt idx="5884">
                        <c:v>5948.407186</c:v>
                      </c:pt>
                      <c:pt idx="5885">
                        <c:v>5949.422337</c:v>
                      </c:pt>
                      <c:pt idx="5886">
                        <c:v>5950.421408</c:v>
                      </c:pt>
                      <c:pt idx="5887">
                        <c:v>5951.426495</c:v>
                      </c:pt>
                      <c:pt idx="5888">
                        <c:v>5952.425794</c:v>
                      </c:pt>
                      <c:pt idx="5889">
                        <c:v>5953.432086</c:v>
                      </c:pt>
                      <c:pt idx="5890">
                        <c:v>5954.444693</c:v>
                      </c:pt>
                      <c:pt idx="5891">
                        <c:v>5955.454285</c:v>
                      </c:pt>
                      <c:pt idx="5892">
                        <c:v>5956.461603</c:v>
                      </c:pt>
                      <c:pt idx="5893">
                        <c:v>5957.477351</c:v>
                      </c:pt>
                      <c:pt idx="5894">
                        <c:v>5958.507724</c:v>
                      </c:pt>
                      <c:pt idx="5895">
                        <c:v>5959.507616</c:v>
                      </c:pt>
                      <c:pt idx="5896">
                        <c:v>5960.495278</c:v>
                      </c:pt>
                      <c:pt idx="5897">
                        <c:v>5961.509811</c:v>
                      </c:pt>
                      <c:pt idx="5898">
                        <c:v>5962.524336</c:v>
                      </c:pt>
                      <c:pt idx="5899">
                        <c:v>5963.539449</c:v>
                      </c:pt>
                      <c:pt idx="5900">
                        <c:v>5964.529837</c:v>
                      </c:pt>
                      <c:pt idx="5901">
                        <c:v>5965.527092</c:v>
                      </c:pt>
                      <c:pt idx="5902">
                        <c:v>5966.533455</c:v>
                      </c:pt>
                      <c:pt idx="5903">
                        <c:v>5967.549825</c:v>
                      </c:pt>
                      <c:pt idx="5904">
                        <c:v>5968.559463</c:v>
                      </c:pt>
                      <c:pt idx="5905">
                        <c:v>5969.559964</c:v>
                      </c:pt>
                      <c:pt idx="5906">
                        <c:v>5970.573304</c:v>
                      </c:pt>
                      <c:pt idx="5907">
                        <c:v>5971.597888</c:v>
                      </c:pt>
                      <c:pt idx="5908">
                        <c:v>5972.602095</c:v>
                      </c:pt>
                      <c:pt idx="5909">
                        <c:v>5973.629081</c:v>
                      </c:pt>
                      <c:pt idx="5910">
                        <c:v>5974.6405</c:v>
                      </c:pt>
                      <c:pt idx="5911">
                        <c:v>5975.648605</c:v>
                      </c:pt>
                      <c:pt idx="5912">
                        <c:v>5976.646672</c:v>
                      </c:pt>
                      <c:pt idx="5913">
                        <c:v>5977.646973</c:v>
                      </c:pt>
                      <c:pt idx="5914">
                        <c:v>5978.651165</c:v>
                      </c:pt>
                      <c:pt idx="5915">
                        <c:v>5979.677523</c:v>
                      </c:pt>
                      <c:pt idx="5916">
                        <c:v>5980.673629</c:v>
                      </c:pt>
                      <c:pt idx="5917">
                        <c:v>5981.680183</c:v>
                      </c:pt>
                      <c:pt idx="5918">
                        <c:v>5982.694899</c:v>
                      </c:pt>
                      <c:pt idx="5919">
                        <c:v>5983.709424</c:v>
                      </c:pt>
                      <c:pt idx="5920">
                        <c:v>5984.698085</c:v>
                      </c:pt>
                      <c:pt idx="5921">
                        <c:v>5985.723401</c:v>
                      </c:pt>
                      <c:pt idx="5922">
                        <c:v>5986.729161</c:v>
                      </c:pt>
                      <c:pt idx="5923">
                        <c:v>5987.746552</c:v>
                      </c:pt>
                      <c:pt idx="5924">
                        <c:v>5988.764097</c:v>
                      </c:pt>
                      <c:pt idx="5925">
                        <c:v>5989.763509</c:v>
                      </c:pt>
                      <c:pt idx="5926">
                        <c:v>5990.782351</c:v>
                      </c:pt>
                      <c:pt idx="5927">
                        <c:v>5991.790919</c:v>
                      </c:pt>
                      <c:pt idx="5928">
                        <c:v>5992.817693</c:v>
                      </c:pt>
                      <c:pt idx="5929">
                        <c:v>5993.825081</c:v>
                      </c:pt>
                      <c:pt idx="5930">
                        <c:v>5994.841063</c:v>
                      </c:pt>
                      <c:pt idx="5931">
                        <c:v>5995.849655</c:v>
                      </c:pt>
                      <c:pt idx="5932">
                        <c:v>5996.865183</c:v>
                      </c:pt>
                      <c:pt idx="5933">
                        <c:v>5997.881814</c:v>
                      </c:pt>
                      <c:pt idx="5934">
                        <c:v>5998.893174</c:v>
                      </c:pt>
                      <c:pt idx="5935">
                        <c:v>5999.894429</c:v>
                      </c:pt>
                      <c:pt idx="5936">
                        <c:v>6000.904973</c:v>
                      </c:pt>
                      <c:pt idx="5937">
                        <c:v>6001.925495</c:v>
                      </c:pt>
                      <c:pt idx="5938">
                        <c:v>6002.931858</c:v>
                      </c:pt>
                      <c:pt idx="5939">
                        <c:v>6003.943743</c:v>
                      </c:pt>
                      <c:pt idx="5940">
                        <c:v>6004.96023</c:v>
                      </c:pt>
                      <c:pt idx="5941">
                        <c:v>6005.964033</c:v>
                      </c:pt>
                      <c:pt idx="5942">
                        <c:v>6006.965891</c:v>
                      </c:pt>
                      <c:pt idx="5943">
                        <c:v>6007.966419</c:v>
                      </c:pt>
                      <c:pt idx="5944">
                        <c:v>6008.990713</c:v>
                      </c:pt>
                      <c:pt idx="5945">
                        <c:v>6009.997235</c:v>
                      </c:pt>
                      <c:pt idx="5946">
                        <c:v>6011.02386</c:v>
                      </c:pt>
                      <c:pt idx="5947">
                        <c:v>6012.027293</c:v>
                      </c:pt>
                      <c:pt idx="5948">
                        <c:v>6013.038121</c:v>
                      </c:pt>
                      <c:pt idx="5949">
                        <c:v>6014.032831</c:v>
                      </c:pt>
                      <c:pt idx="5950">
                        <c:v>6015.031904</c:v>
                      </c:pt>
                      <c:pt idx="5951">
                        <c:v>6016.050482</c:v>
                      </c:pt>
                      <c:pt idx="5952">
                        <c:v>6017.060698</c:v>
                      </c:pt>
                      <c:pt idx="5953">
                        <c:v>6018.084088</c:v>
                      </c:pt>
                      <c:pt idx="5954">
                        <c:v>6019.09605</c:v>
                      </c:pt>
                      <c:pt idx="5955">
                        <c:v>6020.113434</c:v>
                      </c:pt>
                      <c:pt idx="5956">
                        <c:v>6021.120785</c:v>
                      </c:pt>
                      <c:pt idx="5957">
                        <c:v>6022.141846</c:v>
                      </c:pt>
                      <c:pt idx="5958">
                        <c:v>6023.161056</c:v>
                      </c:pt>
                      <c:pt idx="5959">
                        <c:v>6024.174673</c:v>
                      </c:pt>
                      <c:pt idx="5960">
                        <c:v>6025.193376</c:v>
                      </c:pt>
                      <c:pt idx="5961">
                        <c:v>6026.235059</c:v>
                      </c:pt>
                      <c:pt idx="5962">
                        <c:v>6027.229725</c:v>
                      </c:pt>
                      <c:pt idx="5963">
                        <c:v>6028.244522</c:v>
                      </c:pt>
                      <c:pt idx="5964">
                        <c:v>6029.273731</c:v>
                      </c:pt>
                      <c:pt idx="5965">
                        <c:v>6030.26517</c:v>
                      </c:pt>
                      <c:pt idx="5966">
                        <c:v>6031.180587</c:v>
                      </c:pt>
                      <c:pt idx="5967">
                        <c:v>6032.202728</c:v>
                      </c:pt>
                      <c:pt idx="5968">
                        <c:v>6033.207858</c:v>
                      </c:pt>
                      <c:pt idx="5969">
                        <c:v>6034.209202</c:v>
                      </c:pt>
                      <c:pt idx="5970">
                        <c:v>6035.219422</c:v>
                      </c:pt>
                      <c:pt idx="5971">
                        <c:v>6036.222826</c:v>
                      </c:pt>
                      <c:pt idx="5972">
                        <c:v>6037.22908</c:v>
                      </c:pt>
                      <c:pt idx="5973">
                        <c:v>6038.242195</c:v>
                      </c:pt>
                      <c:pt idx="5974">
                        <c:v>6039.239883</c:v>
                      </c:pt>
                      <c:pt idx="5975">
                        <c:v>6040.232816</c:v>
                      </c:pt>
                      <c:pt idx="5976">
                        <c:v>6041.240087</c:v>
                      </c:pt>
                      <c:pt idx="5977">
                        <c:v>6042.246659</c:v>
                      </c:pt>
                      <c:pt idx="5978">
                        <c:v>6043.247377</c:v>
                      </c:pt>
                      <c:pt idx="5979">
                        <c:v>6044.273772</c:v>
                      </c:pt>
                      <c:pt idx="5980">
                        <c:v>6045.269297</c:v>
                      </c:pt>
                      <c:pt idx="5981">
                        <c:v>6046.275991</c:v>
                      </c:pt>
                      <c:pt idx="5982">
                        <c:v>6047.288862</c:v>
                      </c:pt>
                      <c:pt idx="5983">
                        <c:v>6048.280132</c:v>
                      </c:pt>
                      <c:pt idx="5984">
                        <c:v>6049.283949</c:v>
                      </c:pt>
                      <c:pt idx="5985">
                        <c:v>6050.299449</c:v>
                      </c:pt>
                      <c:pt idx="5986">
                        <c:v>6051.311309</c:v>
                      </c:pt>
                      <c:pt idx="5987">
                        <c:v>6052.335106</c:v>
                      </c:pt>
                      <c:pt idx="5988">
                        <c:v>6053.335592</c:v>
                      </c:pt>
                      <c:pt idx="5989">
                        <c:v>6054.324385</c:v>
                      </c:pt>
                      <c:pt idx="5990">
                        <c:v>6055.339232</c:v>
                      </c:pt>
                      <c:pt idx="5991">
                        <c:v>6056.354948</c:v>
                      </c:pt>
                      <c:pt idx="5992">
                        <c:v>6057.352986</c:v>
                      </c:pt>
                      <c:pt idx="5993">
                        <c:v>6058.369227</c:v>
                      </c:pt>
                      <c:pt idx="5994">
                        <c:v>6059.3862</c:v>
                      </c:pt>
                      <c:pt idx="5995">
                        <c:v>6060.393151</c:v>
                      </c:pt>
                      <c:pt idx="5996">
                        <c:v>6061.385511</c:v>
                      </c:pt>
                      <c:pt idx="5997">
                        <c:v>6062.401888</c:v>
                      </c:pt>
                      <c:pt idx="5998">
                        <c:v>6063.418921</c:v>
                      </c:pt>
                      <c:pt idx="5999">
                        <c:v>6064.425774</c:v>
                      </c:pt>
                      <c:pt idx="6000">
                        <c:v>6065.422453</c:v>
                      </c:pt>
                      <c:pt idx="6001">
                        <c:v>6066.428114</c:v>
                      </c:pt>
                      <c:pt idx="6002">
                        <c:v>6067.441136</c:v>
                      </c:pt>
                      <c:pt idx="6003">
                        <c:v>6068.445382</c:v>
                      </c:pt>
                      <c:pt idx="6004">
                        <c:v>6069.435905</c:v>
                      </c:pt>
                      <c:pt idx="6005">
                        <c:v>6070.439904</c:v>
                      </c:pt>
                      <c:pt idx="6006">
                        <c:v>6071.441031</c:v>
                      </c:pt>
                      <c:pt idx="6007">
                        <c:v>6072.434126</c:v>
                      </c:pt>
                      <c:pt idx="6008">
                        <c:v>6073.442018</c:v>
                      </c:pt>
                      <c:pt idx="6009">
                        <c:v>6074.441362</c:v>
                      </c:pt>
                      <c:pt idx="6010">
                        <c:v>6075.437273</c:v>
                      </c:pt>
                      <c:pt idx="6011">
                        <c:v>6076.446567</c:v>
                      </c:pt>
                      <c:pt idx="6012">
                        <c:v>6077.459719</c:v>
                      </c:pt>
                      <c:pt idx="6013">
                        <c:v>6078.4545</c:v>
                      </c:pt>
                      <c:pt idx="6014">
                        <c:v>6079.482479</c:v>
                      </c:pt>
                      <c:pt idx="6015">
                        <c:v>6080.512905</c:v>
                      </c:pt>
                      <c:pt idx="6016">
                        <c:v>6081.529066</c:v>
                      </c:pt>
                      <c:pt idx="6017">
                        <c:v>6082.526416</c:v>
                      </c:pt>
                      <c:pt idx="6018">
                        <c:v>6083.542436</c:v>
                      </c:pt>
                      <c:pt idx="6019">
                        <c:v>6084.544101</c:v>
                      </c:pt>
                      <c:pt idx="6020">
                        <c:v>6085.561872</c:v>
                      </c:pt>
                      <c:pt idx="6021">
                        <c:v>6086.586306</c:v>
                      </c:pt>
                      <c:pt idx="6022">
                        <c:v>6087.596324</c:v>
                      </c:pt>
                      <c:pt idx="6023">
                        <c:v>6088.513362</c:v>
                      </c:pt>
                      <c:pt idx="6024">
                        <c:v>6089.534459</c:v>
                      </c:pt>
                      <c:pt idx="6025">
                        <c:v>6090.55082</c:v>
                      </c:pt>
                      <c:pt idx="6026">
                        <c:v>6091.558917</c:v>
                      </c:pt>
                      <c:pt idx="6027">
                        <c:v>6092.572427</c:v>
                      </c:pt>
                      <c:pt idx="6028">
                        <c:v>6093.585666</c:v>
                      </c:pt>
                      <c:pt idx="6029">
                        <c:v>6094.591242</c:v>
                      </c:pt>
                      <c:pt idx="6030">
                        <c:v>6095.598679</c:v>
                      </c:pt>
                      <c:pt idx="6031">
                        <c:v>6096.607544</c:v>
                      </c:pt>
                      <c:pt idx="6032">
                        <c:v>6097.615917</c:v>
                      </c:pt>
                      <c:pt idx="6033">
                        <c:v>6098.617596</c:v>
                      </c:pt>
                      <c:pt idx="6034">
                        <c:v>6099.623692</c:v>
                      </c:pt>
                      <c:pt idx="6035">
                        <c:v>6100.638086</c:v>
                      </c:pt>
                      <c:pt idx="6036">
                        <c:v>6101.644427</c:v>
                      </c:pt>
                      <c:pt idx="6037">
                        <c:v>6102.641233</c:v>
                      </c:pt>
                      <c:pt idx="6038">
                        <c:v>6103.64461</c:v>
                      </c:pt>
                      <c:pt idx="6039">
                        <c:v>6104.6383</c:v>
                      </c:pt>
                      <c:pt idx="6040">
                        <c:v>6105.663568</c:v>
                      </c:pt>
                      <c:pt idx="6041">
                        <c:v>6106.668786</c:v>
                      </c:pt>
                      <c:pt idx="6042">
                        <c:v>6107.674186</c:v>
                      </c:pt>
                      <c:pt idx="6043">
                        <c:v>6108.681453</c:v>
                      </c:pt>
                      <c:pt idx="6044">
                        <c:v>6109.695379</c:v>
                      </c:pt>
                      <c:pt idx="6045">
                        <c:v>6110.682029</c:v>
                      </c:pt>
                      <c:pt idx="6046">
                        <c:v>6111.696788</c:v>
                      </c:pt>
                      <c:pt idx="6047">
                        <c:v>6112.703259</c:v>
                      </c:pt>
                      <c:pt idx="6048">
                        <c:v>6113.709881</c:v>
                      </c:pt>
                      <c:pt idx="6049">
                        <c:v>6114.716192</c:v>
                      </c:pt>
                      <c:pt idx="6050">
                        <c:v>6115.718893</c:v>
                      </c:pt>
                      <c:pt idx="6051">
                        <c:v>6116.719054</c:v>
                      </c:pt>
                      <c:pt idx="6052">
                        <c:v>6117.725688</c:v>
                      </c:pt>
                      <c:pt idx="6053">
                        <c:v>6118.728241</c:v>
                      </c:pt>
                      <c:pt idx="6054">
                        <c:v>6119.75277</c:v>
                      </c:pt>
                      <c:pt idx="6055">
                        <c:v>6120.768644</c:v>
                      </c:pt>
                      <c:pt idx="6056">
                        <c:v>6121.767996</c:v>
                      </c:pt>
                      <c:pt idx="6057">
                        <c:v>6122.777056</c:v>
                      </c:pt>
                      <c:pt idx="6058">
                        <c:v>6123.798464</c:v>
                      </c:pt>
                      <c:pt idx="6059">
                        <c:v>6124.814653</c:v>
                      </c:pt>
                      <c:pt idx="6060">
                        <c:v>6125.816197</c:v>
                      </c:pt>
                      <c:pt idx="6061">
                        <c:v>6126.826208</c:v>
                      </c:pt>
                      <c:pt idx="6062">
                        <c:v>6127.849494</c:v>
                      </c:pt>
                      <c:pt idx="6063">
                        <c:v>6128.850499</c:v>
                      </c:pt>
                      <c:pt idx="6064">
                        <c:v>6129.840692</c:v>
                      </c:pt>
                      <c:pt idx="6065">
                        <c:v>6130.841496</c:v>
                      </c:pt>
                      <c:pt idx="6066">
                        <c:v>6131.859315</c:v>
                      </c:pt>
                      <c:pt idx="6067">
                        <c:v>6132.874795</c:v>
                      </c:pt>
                      <c:pt idx="6068">
                        <c:v>6133.87961</c:v>
                      </c:pt>
                      <c:pt idx="6069">
                        <c:v>6134.883211</c:v>
                      </c:pt>
                      <c:pt idx="6070">
                        <c:v>6135.871383</c:v>
                      </c:pt>
                      <c:pt idx="6071">
                        <c:v>6136.879487</c:v>
                      </c:pt>
                      <c:pt idx="6072">
                        <c:v>6137.877916</c:v>
                      </c:pt>
                      <c:pt idx="6073">
                        <c:v>6138.871622</c:v>
                      </c:pt>
                      <c:pt idx="6074">
                        <c:v>6139.882905</c:v>
                      </c:pt>
                      <c:pt idx="6075">
                        <c:v>6140.898587</c:v>
                      </c:pt>
                      <c:pt idx="6076">
                        <c:v>6141.887633</c:v>
                      </c:pt>
                      <c:pt idx="6077">
                        <c:v>6142.883744</c:v>
                      </c:pt>
                      <c:pt idx="6078">
                        <c:v>6143.891386</c:v>
                      </c:pt>
                      <c:pt idx="6079">
                        <c:v>6144.887053</c:v>
                      </c:pt>
                      <c:pt idx="6080">
                        <c:v>6145.897767</c:v>
                      </c:pt>
                      <c:pt idx="6081">
                        <c:v>6146.895784</c:v>
                      </c:pt>
                      <c:pt idx="6082">
                        <c:v>6147.92328</c:v>
                      </c:pt>
                      <c:pt idx="6083">
                        <c:v>6148.92816</c:v>
                      </c:pt>
                      <c:pt idx="6084">
                        <c:v>6149.945474</c:v>
                      </c:pt>
                      <c:pt idx="6085">
                        <c:v>6150.959964</c:v>
                      </c:pt>
                      <c:pt idx="6086">
                        <c:v>6151.97467</c:v>
                      </c:pt>
                      <c:pt idx="6087">
                        <c:v>6152.983253</c:v>
                      </c:pt>
                      <c:pt idx="6088">
                        <c:v>6153.994858</c:v>
                      </c:pt>
                      <c:pt idx="6089">
                        <c:v>6154.999034</c:v>
                      </c:pt>
                      <c:pt idx="6090">
                        <c:v>6156.019963</c:v>
                      </c:pt>
                      <c:pt idx="6091">
                        <c:v>6157.034955</c:v>
                      </c:pt>
                      <c:pt idx="6092">
                        <c:v>6158.053291</c:v>
                      </c:pt>
                      <c:pt idx="6093">
                        <c:v>6159.072687</c:v>
                      </c:pt>
                      <c:pt idx="6094">
                        <c:v>6160.097908</c:v>
                      </c:pt>
                      <c:pt idx="6095">
                        <c:v>6161.012881</c:v>
                      </c:pt>
                      <c:pt idx="6096">
                        <c:v>6162.030257</c:v>
                      </c:pt>
                      <c:pt idx="6097">
                        <c:v>6163.029638</c:v>
                      </c:pt>
                      <c:pt idx="6098">
                        <c:v>6164.034821</c:v>
                      </c:pt>
                      <c:pt idx="6099">
                        <c:v>6165.045563</c:v>
                      </c:pt>
                      <c:pt idx="6100">
                        <c:v>6166.060015</c:v>
                      </c:pt>
                      <c:pt idx="6101">
                        <c:v>6167.070709</c:v>
                      </c:pt>
                      <c:pt idx="6102">
                        <c:v>6168.081687</c:v>
                      </c:pt>
                      <c:pt idx="6103">
                        <c:v>6169.090621</c:v>
                      </c:pt>
                      <c:pt idx="6104">
                        <c:v>6170.09076</c:v>
                      </c:pt>
                      <c:pt idx="6105">
                        <c:v>6171.096659</c:v>
                      </c:pt>
                      <c:pt idx="6106">
                        <c:v>6172.090825</c:v>
                      </c:pt>
                      <c:pt idx="6107">
                        <c:v>6173.105898</c:v>
                      </c:pt>
                      <c:pt idx="6108">
                        <c:v>6174.111793</c:v>
                      </c:pt>
                      <c:pt idx="6109">
                        <c:v>6175.125989</c:v>
                      </c:pt>
                      <c:pt idx="6110">
                        <c:v>6176.130753</c:v>
                      </c:pt>
                      <c:pt idx="6111">
                        <c:v>6177.14943</c:v>
                      </c:pt>
                      <c:pt idx="6112">
                        <c:v>6178.156905</c:v>
                      </c:pt>
                      <c:pt idx="6113">
                        <c:v>6179.162034</c:v>
                      </c:pt>
                      <c:pt idx="6114">
                        <c:v>6180.16509</c:v>
                      </c:pt>
                      <c:pt idx="6115">
                        <c:v>6181.177817</c:v>
                      </c:pt>
                      <c:pt idx="6116">
                        <c:v>6182.188812</c:v>
                      </c:pt>
                      <c:pt idx="6117">
                        <c:v>6183.191972</c:v>
                      </c:pt>
                      <c:pt idx="6118">
                        <c:v>6184.19255</c:v>
                      </c:pt>
                      <c:pt idx="6119">
                        <c:v>6185.204084</c:v>
                      </c:pt>
                      <c:pt idx="6120">
                        <c:v>6186.209706</c:v>
                      </c:pt>
                      <c:pt idx="6121">
                        <c:v>6187.213819</c:v>
                      </c:pt>
                      <c:pt idx="6122">
                        <c:v>6188.223158</c:v>
                      </c:pt>
                      <c:pt idx="6123">
                        <c:v>6189.214558</c:v>
                      </c:pt>
                      <c:pt idx="6124">
                        <c:v>6190.214061</c:v>
                      </c:pt>
                      <c:pt idx="6125">
                        <c:v>6191.221795</c:v>
                      </c:pt>
                      <c:pt idx="6126">
                        <c:v>6192.240814</c:v>
                      </c:pt>
                      <c:pt idx="6127">
                        <c:v>6193.233438</c:v>
                      </c:pt>
                      <c:pt idx="6128">
                        <c:v>6194.251141</c:v>
                      </c:pt>
                      <c:pt idx="6129">
                        <c:v>6195.250253</c:v>
                      </c:pt>
                      <c:pt idx="6130">
                        <c:v>6196.258566</c:v>
                      </c:pt>
                      <c:pt idx="6131">
                        <c:v>6197.274807</c:v>
                      </c:pt>
                      <c:pt idx="6132">
                        <c:v>6198.295513</c:v>
                      </c:pt>
                      <c:pt idx="6133">
                        <c:v>6199.299096</c:v>
                      </c:pt>
                      <c:pt idx="6134">
                        <c:v>6200.305575</c:v>
                      </c:pt>
                      <c:pt idx="6135">
                        <c:v>6201.319275</c:v>
                      </c:pt>
                      <c:pt idx="6136">
                        <c:v>6202.330415</c:v>
                      </c:pt>
                      <c:pt idx="6137">
                        <c:v>6203.330639</c:v>
                      </c:pt>
                      <c:pt idx="6138">
                        <c:v>6204.345045</c:v>
                      </c:pt>
                      <c:pt idx="6139">
                        <c:v>6205.362405</c:v>
                      </c:pt>
                      <c:pt idx="6140">
                        <c:v>6206.369622</c:v>
                      </c:pt>
                      <c:pt idx="6141">
                        <c:v>6207.391238</c:v>
                      </c:pt>
                      <c:pt idx="6142">
                        <c:v>6208.410921</c:v>
                      </c:pt>
                      <c:pt idx="6143">
                        <c:v>6209.401992</c:v>
                      </c:pt>
                      <c:pt idx="6144">
                        <c:v>6210.414077</c:v>
                      </c:pt>
                      <c:pt idx="6145">
                        <c:v>6211.414891</c:v>
                      </c:pt>
                      <c:pt idx="6146">
                        <c:v>6212.433049</c:v>
                      </c:pt>
                      <c:pt idx="6147">
                        <c:v>6213.446378</c:v>
                      </c:pt>
                      <c:pt idx="6148">
                        <c:v>6214.453774</c:v>
                      </c:pt>
                      <c:pt idx="6149">
                        <c:v>6215.454668</c:v>
                      </c:pt>
                      <c:pt idx="6150">
                        <c:v>6216.45595</c:v>
                      </c:pt>
                      <c:pt idx="6151">
                        <c:v>6217.466683</c:v>
                      </c:pt>
                      <c:pt idx="6152">
                        <c:v>6218.469554</c:v>
                      </c:pt>
                      <c:pt idx="6153">
                        <c:v>6219.480512</c:v>
                      </c:pt>
                      <c:pt idx="6154">
                        <c:v>6220.504625</c:v>
                      </c:pt>
                      <c:pt idx="6155">
                        <c:v>6221.520152</c:v>
                      </c:pt>
                      <c:pt idx="6156">
                        <c:v>6222.531233</c:v>
                      </c:pt>
                      <c:pt idx="6157">
                        <c:v>6223.539969</c:v>
                      </c:pt>
                      <c:pt idx="6158">
                        <c:v>6224.556028</c:v>
                      </c:pt>
                      <c:pt idx="6159">
                        <c:v>6225.584242</c:v>
                      </c:pt>
                      <c:pt idx="6160">
                        <c:v>6226.599598</c:v>
                      </c:pt>
                      <c:pt idx="6161">
                        <c:v>6227.613209</c:v>
                      </c:pt>
                      <c:pt idx="6162">
                        <c:v>6228.618369</c:v>
                      </c:pt>
                      <c:pt idx="6163">
                        <c:v>6229.633066</c:v>
                      </c:pt>
                      <c:pt idx="6164">
                        <c:v>6230.635828</c:v>
                      </c:pt>
                      <c:pt idx="6165">
                        <c:v>6231.649594</c:v>
                      </c:pt>
                      <c:pt idx="6166">
                        <c:v>6232.650834</c:v>
                      </c:pt>
                      <c:pt idx="6167">
                        <c:v>6233.670304</c:v>
                      </c:pt>
                      <c:pt idx="6168">
                        <c:v>6234.688075</c:v>
                      </c:pt>
                      <c:pt idx="6169">
                        <c:v>6235.689516</c:v>
                      </c:pt>
                      <c:pt idx="6170">
                        <c:v>6236.696446</c:v>
                      </c:pt>
                      <c:pt idx="6171">
                        <c:v>6237.710778</c:v>
                      </c:pt>
                      <c:pt idx="6172">
                        <c:v>6238.707752</c:v>
                      </c:pt>
                      <c:pt idx="6173">
                        <c:v>6239.715959</c:v>
                      </c:pt>
                      <c:pt idx="6174">
                        <c:v>6240.719156</c:v>
                      </c:pt>
                      <c:pt idx="6175">
                        <c:v>6241.718555</c:v>
                      </c:pt>
                      <c:pt idx="6176">
                        <c:v>6242.733776</c:v>
                      </c:pt>
                      <c:pt idx="6177">
                        <c:v>6243.736237</c:v>
                      </c:pt>
                      <c:pt idx="6178">
                        <c:v>6244.746381</c:v>
                      </c:pt>
                      <c:pt idx="6179">
                        <c:v>6245.755237</c:v>
                      </c:pt>
                      <c:pt idx="6180">
                        <c:v>6246.770326</c:v>
                      </c:pt>
                      <c:pt idx="6181">
                        <c:v>6247.773997</c:v>
                      </c:pt>
                      <c:pt idx="6182">
                        <c:v>6248.788356</c:v>
                      </c:pt>
                      <c:pt idx="6183">
                        <c:v>6249.78825</c:v>
                      </c:pt>
                      <c:pt idx="6184">
                        <c:v>6250.790383</c:v>
                      </c:pt>
                      <c:pt idx="6185">
                        <c:v>6251.806971</c:v>
                      </c:pt>
                      <c:pt idx="6186">
                        <c:v>6252.812156</c:v>
                      </c:pt>
                      <c:pt idx="6187">
                        <c:v>6253.834441</c:v>
                      </c:pt>
                      <c:pt idx="6188">
                        <c:v>6254.852112</c:v>
                      </c:pt>
                      <c:pt idx="6189">
                        <c:v>6255.88751</c:v>
                      </c:pt>
                      <c:pt idx="6190">
                        <c:v>6256.905123</c:v>
                      </c:pt>
                      <c:pt idx="6191">
                        <c:v>6257.916747</c:v>
                      </c:pt>
                      <c:pt idx="6192">
                        <c:v>6258.915958</c:v>
                      </c:pt>
                      <c:pt idx="6193">
                        <c:v>6259.919471</c:v>
                      </c:pt>
                      <c:pt idx="6194">
                        <c:v>6260.934563</c:v>
                      </c:pt>
                      <c:pt idx="6195">
                        <c:v>6261.951092</c:v>
                      </c:pt>
                      <c:pt idx="6196">
                        <c:v>6262.971575</c:v>
                      </c:pt>
                      <c:pt idx="6197">
                        <c:v>6263.972777</c:v>
                      </c:pt>
                      <c:pt idx="6198">
                        <c:v>6265.00246</c:v>
                      </c:pt>
                      <c:pt idx="6199">
                        <c:v>6266.004899</c:v>
                      </c:pt>
                      <c:pt idx="6200">
                        <c:v>6267.018893</c:v>
                      </c:pt>
                      <c:pt idx="6201">
                        <c:v>6268.035954</c:v>
                      </c:pt>
                      <c:pt idx="6202">
                        <c:v>6268.959574</c:v>
                      </c:pt>
                      <c:pt idx="6203">
                        <c:v>6269.958634</c:v>
                      </c:pt>
                      <c:pt idx="6204">
                        <c:v>6270.960838</c:v>
                      </c:pt>
                      <c:pt idx="6205">
                        <c:v>6271.960618</c:v>
                      </c:pt>
                      <c:pt idx="6206">
                        <c:v>6272.975612</c:v>
                      </c:pt>
                      <c:pt idx="6207">
                        <c:v>6273.975578</c:v>
                      </c:pt>
                      <c:pt idx="6208">
                        <c:v>6274.974973</c:v>
                      </c:pt>
                      <c:pt idx="6209">
                        <c:v>6275.971406</c:v>
                      </c:pt>
                      <c:pt idx="6210">
                        <c:v>6276.97891</c:v>
                      </c:pt>
                      <c:pt idx="6211">
                        <c:v>6277.988671</c:v>
                      </c:pt>
                      <c:pt idx="6212">
                        <c:v>6278.992026</c:v>
                      </c:pt>
                      <c:pt idx="6213">
                        <c:v>6280.007107</c:v>
                      </c:pt>
                      <c:pt idx="6214">
                        <c:v>6281.014426</c:v>
                      </c:pt>
                      <c:pt idx="6215">
                        <c:v>6282.029656</c:v>
                      </c:pt>
                      <c:pt idx="6216">
                        <c:v>6283.040392</c:v>
                      </c:pt>
                      <c:pt idx="6217">
                        <c:v>6284.068464</c:v>
                      </c:pt>
                      <c:pt idx="6218">
                        <c:v>6285.062969</c:v>
                      </c:pt>
                      <c:pt idx="6219">
                        <c:v>6286.0655</c:v>
                      </c:pt>
                      <c:pt idx="6220">
                        <c:v>6287.077139</c:v>
                      </c:pt>
                      <c:pt idx="6221">
                        <c:v>6288.096537</c:v>
                      </c:pt>
                      <c:pt idx="6222">
                        <c:v>6289.09456</c:v>
                      </c:pt>
                      <c:pt idx="6223">
                        <c:v>6290.113427</c:v>
                      </c:pt>
                      <c:pt idx="6224">
                        <c:v>6291.129183</c:v>
                      </c:pt>
                      <c:pt idx="6225">
                        <c:v>6292.139261</c:v>
                      </c:pt>
                      <c:pt idx="6226">
                        <c:v>6293.155363</c:v>
                      </c:pt>
                      <c:pt idx="6227">
                        <c:v>6294.162493</c:v>
                      </c:pt>
                      <c:pt idx="6228">
                        <c:v>6295.172973</c:v>
                      </c:pt>
                      <c:pt idx="6229">
                        <c:v>6296.173458</c:v>
                      </c:pt>
                      <c:pt idx="6230">
                        <c:v>6297.168177</c:v>
                      </c:pt>
                      <c:pt idx="6231">
                        <c:v>6298.18441</c:v>
                      </c:pt>
                      <c:pt idx="6232">
                        <c:v>6299.1854</c:v>
                      </c:pt>
                      <c:pt idx="6233">
                        <c:v>6300.188186</c:v>
                      </c:pt>
                      <c:pt idx="6234">
                        <c:v>6301.191921</c:v>
                      </c:pt>
                      <c:pt idx="6235">
                        <c:v>6302.202262</c:v>
                      </c:pt>
                      <c:pt idx="6236">
                        <c:v>6303.222576</c:v>
                      </c:pt>
                      <c:pt idx="6237">
                        <c:v>6304.223616</c:v>
                      </c:pt>
                      <c:pt idx="6238">
                        <c:v>6305.224946</c:v>
                      </c:pt>
                      <c:pt idx="6239">
                        <c:v>6306.239945</c:v>
                      </c:pt>
                      <c:pt idx="6240">
                        <c:v>6307.246836</c:v>
                      </c:pt>
                      <c:pt idx="6241">
                        <c:v>6308.269793</c:v>
                      </c:pt>
                      <c:pt idx="6242">
                        <c:v>6309.270749</c:v>
                      </c:pt>
                      <c:pt idx="6243">
                        <c:v>6310.286021</c:v>
                      </c:pt>
                      <c:pt idx="6244">
                        <c:v>6311.292735</c:v>
                      </c:pt>
                      <c:pt idx="6245">
                        <c:v>6312.316531</c:v>
                      </c:pt>
                      <c:pt idx="6246">
                        <c:v>6313.323522</c:v>
                      </c:pt>
                      <c:pt idx="6247">
                        <c:v>6314.339182</c:v>
                      </c:pt>
                      <c:pt idx="6248">
                        <c:v>6315.33864</c:v>
                      </c:pt>
                      <c:pt idx="6249">
                        <c:v>6316.353553</c:v>
                      </c:pt>
                      <c:pt idx="6250">
                        <c:v>6317.379592</c:v>
                      </c:pt>
                      <c:pt idx="6251">
                        <c:v>6318.390981</c:v>
                      </c:pt>
                      <c:pt idx="6252">
                        <c:v>6319.408293</c:v>
                      </c:pt>
                      <c:pt idx="6253">
                        <c:v>6320.418325</c:v>
                      </c:pt>
                      <c:pt idx="6254">
                        <c:v>6321.431413</c:v>
                      </c:pt>
                      <c:pt idx="6255">
                        <c:v>6322.437842</c:v>
                      </c:pt>
                      <c:pt idx="6256">
                        <c:v>6323.446719</c:v>
                      </c:pt>
                      <c:pt idx="6257">
                        <c:v>6324.462955</c:v>
                      </c:pt>
                      <c:pt idx="6258">
                        <c:v>6325.469257</c:v>
                      </c:pt>
                      <c:pt idx="6259">
                        <c:v>6326.477928</c:v>
                      </c:pt>
                      <c:pt idx="6260">
                        <c:v>6327.500492</c:v>
                      </c:pt>
                      <c:pt idx="6261">
                        <c:v>6328.518342</c:v>
                      </c:pt>
                      <c:pt idx="6262">
                        <c:v>6329.51718</c:v>
                      </c:pt>
                      <c:pt idx="6263">
                        <c:v>6330.518342</c:v>
                      </c:pt>
                      <c:pt idx="6264">
                        <c:v>6331.515619</c:v>
                      </c:pt>
                      <c:pt idx="6265">
                        <c:v>6332.522597</c:v>
                      </c:pt>
                      <c:pt idx="6266">
                        <c:v>6333.522114</c:v>
                      </c:pt>
                      <c:pt idx="6267">
                        <c:v>6334.522016</c:v>
                      </c:pt>
                      <c:pt idx="6268">
                        <c:v>6335.53098</c:v>
                      </c:pt>
                      <c:pt idx="6269">
                        <c:v>6336.526184</c:v>
                      </c:pt>
                      <c:pt idx="6270">
                        <c:v>6337.526803</c:v>
                      </c:pt>
                      <c:pt idx="6271">
                        <c:v>6338.541002</c:v>
                      </c:pt>
                      <c:pt idx="6272">
                        <c:v>6339.555157</c:v>
                      </c:pt>
                      <c:pt idx="6273">
                        <c:v>6340.558335</c:v>
                      </c:pt>
                      <c:pt idx="6274">
                        <c:v>6341.573568</c:v>
                      </c:pt>
                      <c:pt idx="6275">
                        <c:v>6342.588695</c:v>
                      </c:pt>
                      <c:pt idx="6276">
                        <c:v>6343.604568</c:v>
                      </c:pt>
                      <c:pt idx="6277">
                        <c:v>6344.621667</c:v>
                      </c:pt>
                      <c:pt idx="6278">
                        <c:v>6345.635481</c:v>
                      </c:pt>
                      <c:pt idx="6279">
                        <c:v>6346.634167</c:v>
                      </c:pt>
                      <c:pt idx="6280">
                        <c:v>6347.655927</c:v>
                      </c:pt>
                      <c:pt idx="6281">
                        <c:v>6348.655611</c:v>
                      </c:pt>
                      <c:pt idx="6282">
                        <c:v>6349.659187</c:v>
                      </c:pt>
                      <c:pt idx="6283">
                        <c:v>6350.659495</c:v>
                      </c:pt>
                      <c:pt idx="6284">
                        <c:v>6351.655383</c:v>
                      </c:pt>
                      <c:pt idx="6285">
                        <c:v>6352.667027</c:v>
                      </c:pt>
                      <c:pt idx="6286">
                        <c:v>6353.683687</c:v>
                      </c:pt>
                      <c:pt idx="6287">
                        <c:v>6354.687839</c:v>
                      </c:pt>
                      <c:pt idx="6288">
                        <c:v>6355.695701</c:v>
                      </c:pt>
                      <c:pt idx="6289">
                        <c:v>6356.695984</c:v>
                      </c:pt>
                      <c:pt idx="6290">
                        <c:v>6357.716478</c:v>
                      </c:pt>
                      <c:pt idx="6291">
                        <c:v>6358.727476</c:v>
                      </c:pt>
                      <c:pt idx="6292">
                        <c:v>6359.742915</c:v>
                      </c:pt>
                      <c:pt idx="6293">
                        <c:v>6360.748541</c:v>
                      </c:pt>
                      <c:pt idx="6294">
                        <c:v>6361.749486</c:v>
                      </c:pt>
                      <c:pt idx="6295">
                        <c:v>6362.75186</c:v>
                      </c:pt>
                      <c:pt idx="6296">
                        <c:v>6363.764105</c:v>
                      </c:pt>
                      <c:pt idx="6297">
                        <c:v>6364.783876</c:v>
                      </c:pt>
                      <c:pt idx="6298">
                        <c:v>6365.794303</c:v>
                      </c:pt>
                      <c:pt idx="6299">
                        <c:v>6366.810554</c:v>
                      </c:pt>
                      <c:pt idx="6300">
                        <c:v>6367.810954</c:v>
                      </c:pt>
                      <c:pt idx="6301">
                        <c:v>6368.811013</c:v>
                      </c:pt>
                      <c:pt idx="6302">
                        <c:v>6369.811921</c:v>
                      </c:pt>
                      <c:pt idx="6303">
                        <c:v>6370.826502</c:v>
                      </c:pt>
                      <c:pt idx="6304">
                        <c:v>6371.844711</c:v>
                      </c:pt>
                      <c:pt idx="6305">
                        <c:v>6372.85021</c:v>
                      </c:pt>
                      <c:pt idx="6306">
                        <c:v>6373.848347</c:v>
                      </c:pt>
                      <c:pt idx="6307">
                        <c:v>6374.854721</c:v>
                      </c:pt>
                      <c:pt idx="6308">
                        <c:v>6375.86659</c:v>
                      </c:pt>
                      <c:pt idx="6309">
                        <c:v>6376.88236</c:v>
                      </c:pt>
                      <c:pt idx="6310">
                        <c:v>6377.899948</c:v>
                      </c:pt>
                      <c:pt idx="6311">
                        <c:v>6378.929363</c:v>
                      </c:pt>
                      <c:pt idx="6312">
                        <c:v>6379.968062</c:v>
                      </c:pt>
                      <c:pt idx="6313">
                        <c:v>6380.968518</c:v>
                      </c:pt>
                      <c:pt idx="6314">
                        <c:v>6381.968222</c:v>
                      </c:pt>
                      <c:pt idx="6315">
                        <c:v>6382.982506</c:v>
                      </c:pt>
                      <c:pt idx="6316">
                        <c:v>6383.99949</c:v>
                      </c:pt>
                      <c:pt idx="6317">
                        <c:v>6385.013219</c:v>
                      </c:pt>
                      <c:pt idx="6318">
                        <c:v>6386.029112</c:v>
                      </c:pt>
                      <c:pt idx="6319">
                        <c:v>6387.048166</c:v>
                      </c:pt>
                      <c:pt idx="6320">
                        <c:v>6388.056141</c:v>
                      </c:pt>
                      <c:pt idx="6321">
                        <c:v>6389.06552</c:v>
                      </c:pt>
                      <c:pt idx="6322">
                        <c:v>6390.06293</c:v>
                      </c:pt>
                      <c:pt idx="6323">
                        <c:v>6391.069002</c:v>
                      </c:pt>
                      <c:pt idx="6324">
                        <c:v>6392.075197</c:v>
                      </c:pt>
                      <c:pt idx="6325">
                        <c:v>6393.099302</c:v>
                      </c:pt>
                      <c:pt idx="6326">
                        <c:v>6394.09762</c:v>
                      </c:pt>
                      <c:pt idx="6327">
                        <c:v>6395.10741</c:v>
                      </c:pt>
                      <c:pt idx="6328">
                        <c:v>6396.013589</c:v>
                      </c:pt>
                      <c:pt idx="6329">
                        <c:v>6397.035889</c:v>
                      </c:pt>
                      <c:pt idx="6330">
                        <c:v>6398.044628</c:v>
                      </c:pt>
                      <c:pt idx="6331">
                        <c:v>6399.055735</c:v>
                      </c:pt>
                      <c:pt idx="6332">
                        <c:v>6400.079599</c:v>
                      </c:pt>
                      <c:pt idx="6333">
                        <c:v>6401.093158</c:v>
                      </c:pt>
                      <c:pt idx="6334">
                        <c:v>6402.102567</c:v>
                      </c:pt>
                      <c:pt idx="6335">
                        <c:v>6403.116293</c:v>
                      </c:pt>
                      <c:pt idx="6336">
                        <c:v>6404.121223</c:v>
                      </c:pt>
                      <c:pt idx="6337">
                        <c:v>6405.118027</c:v>
                      </c:pt>
                      <c:pt idx="6338">
                        <c:v>6406.142275</c:v>
                      </c:pt>
                      <c:pt idx="6339">
                        <c:v>6407.14195</c:v>
                      </c:pt>
                      <c:pt idx="6340">
                        <c:v>6408.147238</c:v>
                      </c:pt>
                      <c:pt idx="6341">
                        <c:v>6409.146543</c:v>
                      </c:pt>
                      <c:pt idx="6342">
                        <c:v>6410.141045</c:v>
                      </c:pt>
                      <c:pt idx="6343">
                        <c:v>6411.15933</c:v>
                      </c:pt>
                      <c:pt idx="6344">
                        <c:v>6412.158013</c:v>
                      </c:pt>
                      <c:pt idx="6345">
                        <c:v>6413.156506</c:v>
                      </c:pt>
                      <c:pt idx="6346">
                        <c:v>6414.164558</c:v>
                      </c:pt>
                      <c:pt idx="6347">
                        <c:v>6415.160732</c:v>
                      </c:pt>
                      <c:pt idx="6348">
                        <c:v>6416.178772</c:v>
                      </c:pt>
                      <c:pt idx="6349">
                        <c:v>6417.185406</c:v>
                      </c:pt>
                      <c:pt idx="6350">
                        <c:v>6418.192002</c:v>
                      </c:pt>
                      <c:pt idx="6351">
                        <c:v>6419.200837</c:v>
                      </c:pt>
                      <c:pt idx="6352">
                        <c:v>6420.214351</c:v>
                      </c:pt>
                      <c:pt idx="6353">
                        <c:v>6421.223712</c:v>
                      </c:pt>
                      <c:pt idx="6354">
                        <c:v>6422.222265</c:v>
                      </c:pt>
                      <c:pt idx="6355">
                        <c:v>6423.222736</c:v>
                      </c:pt>
                      <c:pt idx="6356">
                        <c:v>6424.223179</c:v>
                      </c:pt>
                      <c:pt idx="6357">
                        <c:v>6425.232519</c:v>
                      </c:pt>
                      <c:pt idx="6358">
                        <c:v>6426.239389</c:v>
                      </c:pt>
                      <c:pt idx="6359">
                        <c:v>6427.229812</c:v>
                      </c:pt>
                      <c:pt idx="6360">
                        <c:v>6428.240933</c:v>
                      </c:pt>
                      <c:pt idx="6361">
                        <c:v>6429.228214</c:v>
                      </c:pt>
                      <c:pt idx="6362">
                        <c:v>6430.253474</c:v>
                      </c:pt>
                      <c:pt idx="6363">
                        <c:v>6431.271426</c:v>
                      </c:pt>
                      <c:pt idx="6364">
                        <c:v>6432.270875</c:v>
                      </c:pt>
                      <c:pt idx="6365">
                        <c:v>6433.271253</c:v>
                      </c:pt>
                      <c:pt idx="6366">
                        <c:v>6434.275268</c:v>
                      </c:pt>
                      <c:pt idx="6367">
                        <c:v>6435.295211</c:v>
                      </c:pt>
                      <c:pt idx="6368">
                        <c:v>6436.313318</c:v>
                      </c:pt>
                      <c:pt idx="6369">
                        <c:v>6437.330215</c:v>
                      </c:pt>
                      <c:pt idx="6370">
                        <c:v>6438.341257</c:v>
                      </c:pt>
                      <c:pt idx="6371">
                        <c:v>6439.367741</c:v>
                      </c:pt>
                      <c:pt idx="6372">
                        <c:v>6440.394118</c:v>
                      </c:pt>
                      <c:pt idx="6373">
                        <c:v>6441.389363</c:v>
                      </c:pt>
                      <c:pt idx="6374">
                        <c:v>6442.405531</c:v>
                      </c:pt>
                      <c:pt idx="6375">
                        <c:v>6443.412011</c:v>
                      </c:pt>
                      <c:pt idx="6376">
                        <c:v>6444.438722</c:v>
                      </c:pt>
                      <c:pt idx="6377">
                        <c:v>6445.341251</c:v>
                      </c:pt>
                      <c:pt idx="6378">
                        <c:v>6446.357276</c:v>
                      </c:pt>
                      <c:pt idx="6379">
                        <c:v>6447.355174</c:v>
                      </c:pt>
                      <c:pt idx="6380">
                        <c:v>6448.372783</c:v>
                      </c:pt>
                      <c:pt idx="6381">
                        <c:v>6449.389055</c:v>
                      </c:pt>
                      <c:pt idx="6382">
                        <c:v>6450.403714</c:v>
                      </c:pt>
                      <c:pt idx="6383">
                        <c:v>6451.420026</c:v>
                      </c:pt>
                      <c:pt idx="6384">
                        <c:v>6452.43515</c:v>
                      </c:pt>
                      <c:pt idx="6385">
                        <c:v>6453.441232</c:v>
                      </c:pt>
                      <c:pt idx="6386">
                        <c:v>6454.439931</c:v>
                      </c:pt>
                      <c:pt idx="6387">
                        <c:v>6455.438657</c:v>
                      </c:pt>
                      <c:pt idx="6388">
                        <c:v>6456.453703</c:v>
                      </c:pt>
                      <c:pt idx="6389">
                        <c:v>6457.467469</c:v>
                      </c:pt>
                      <c:pt idx="6390">
                        <c:v>6458.468086</c:v>
                      </c:pt>
                      <c:pt idx="6391">
                        <c:v>6459.47969</c:v>
                      </c:pt>
                      <c:pt idx="6392">
                        <c:v>6460.494493</c:v>
                      </c:pt>
                      <c:pt idx="6393">
                        <c:v>6461.506661</c:v>
                      </c:pt>
                      <c:pt idx="6394">
                        <c:v>6462.511551</c:v>
                      </c:pt>
                      <c:pt idx="6395">
                        <c:v>6463.526913</c:v>
                      </c:pt>
                      <c:pt idx="6396">
                        <c:v>6464.529141</c:v>
                      </c:pt>
                      <c:pt idx="6397">
                        <c:v>6465.54875</c:v>
                      </c:pt>
                      <c:pt idx="6398">
                        <c:v>6466.549141</c:v>
                      </c:pt>
                      <c:pt idx="6399">
                        <c:v>6467.558565</c:v>
                      </c:pt>
                      <c:pt idx="6400">
                        <c:v>6468.563379</c:v>
                      </c:pt>
                      <c:pt idx="6401">
                        <c:v>6469.566784</c:v>
                      </c:pt>
                      <c:pt idx="6402">
                        <c:v>6470.567779</c:v>
                      </c:pt>
                      <c:pt idx="6403">
                        <c:v>6471.569634</c:v>
                      </c:pt>
                      <c:pt idx="6404">
                        <c:v>6472.569843</c:v>
                      </c:pt>
                      <c:pt idx="6405">
                        <c:v>6473.571166</c:v>
                      </c:pt>
                      <c:pt idx="6406">
                        <c:v>6474.587174</c:v>
                      </c:pt>
                      <c:pt idx="6407">
                        <c:v>6475.602713</c:v>
                      </c:pt>
                      <c:pt idx="6408">
                        <c:v>6476.615317</c:v>
                      </c:pt>
                      <c:pt idx="6409">
                        <c:v>6477.619755</c:v>
                      </c:pt>
                      <c:pt idx="6410">
                        <c:v>6478.633373</c:v>
                      </c:pt>
                      <c:pt idx="6411">
                        <c:v>6479.649229</c:v>
                      </c:pt>
                      <c:pt idx="6412">
                        <c:v>6480.654521</c:v>
                      </c:pt>
                      <c:pt idx="6413">
                        <c:v>6481.672643</c:v>
                      </c:pt>
                      <c:pt idx="6414">
                        <c:v>6482.684351</c:v>
                      </c:pt>
                      <c:pt idx="6415">
                        <c:v>6483.701304</c:v>
                      </c:pt>
                      <c:pt idx="6416">
                        <c:v>6484.718375</c:v>
                      </c:pt>
                      <c:pt idx="6417">
                        <c:v>6485.726316</c:v>
                      </c:pt>
                      <c:pt idx="6418">
                        <c:v>6486.721195</c:v>
                      </c:pt>
                      <c:pt idx="6419">
                        <c:v>6487.712894</c:v>
                      </c:pt>
                      <c:pt idx="6420">
                        <c:v>6488.712456</c:v>
                      </c:pt>
                      <c:pt idx="6421">
                        <c:v>6489.717228</c:v>
                      </c:pt>
                      <c:pt idx="6422">
                        <c:v>6490.722363</c:v>
                      </c:pt>
                      <c:pt idx="6423">
                        <c:v>6491.721992</c:v>
                      </c:pt>
                      <c:pt idx="6424">
                        <c:v>6492.723819</c:v>
                      </c:pt>
                      <c:pt idx="6425">
                        <c:v>6493.727657</c:v>
                      </c:pt>
                      <c:pt idx="6426">
                        <c:v>6494.746079</c:v>
                      </c:pt>
                      <c:pt idx="6427">
                        <c:v>6495.743611</c:v>
                      </c:pt>
                      <c:pt idx="6428">
                        <c:v>6496.779258</c:v>
                      </c:pt>
                      <c:pt idx="6429">
                        <c:v>6497.77287</c:v>
                      </c:pt>
                      <c:pt idx="6430">
                        <c:v>6498.780098</c:v>
                      </c:pt>
                      <c:pt idx="6431">
                        <c:v>6499.816924</c:v>
                      </c:pt>
                      <c:pt idx="6432">
                        <c:v>6500.825715</c:v>
                      </c:pt>
                      <c:pt idx="6433">
                        <c:v>6501.826087</c:v>
                      </c:pt>
                      <c:pt idx="6434">
                        <c:v>6502.82068</c:v>
                      </c:pt>
                      <c:pt idx="6435">
                        <c:v>6503.858008</c:v>
                      </c:pt>
                      <c:pt idx="6436">
                        <c:v>6504.856386</c:v>
                      </c:pt>
                      <c:pt idx="6437">
                        <c:v>6505.87553</c:v>
                      </c:pt>
                      <c:pt idx="6438">
                        <c:v>6506.882668</c:v>
                      </c:pt>
                      <c:pt idx="6439">
                        <c:v>6507.882334</c:v>
                      </c:pt>
                      <c:pt idx="6440">
                        <c:v>6508.89822</c:v>
                      </c:pt>
                      <c:pt idx="6441">
                        <c:v>6509.925038</c:v>
                      </c:pt>
                      <c:pt idx="6442">
                        <c:v>6510.924748</c:v>
                      </c:pt>
                      <c:pt idx="6443">
                        <c:v>6511.94233</c:v>
                      </c:pt>
                      <c:pt idx="6444">
                        <c:v>6512.955293</c:v>
                      </c:pt>
                      <c:pt idx="6445">
                        <c:v>6513.979247</c:v>
                      </c:pt>
                      <c:pt idx="6446">
                        <c:v>6514.992736</c:v>
                      </c:pt>
                      <c:pt idx="6447">
                        <c:v>6516.010853</c:v>
                      </c:pt>
                      <c:pt idx="6448">
                        <c:v>6517.022822</c:v>
                      </c:pt>
                      <c:pt idx="6449">
                        <c:v>6518.055337</c:v>
                      </c:pt>
                      <c:pt idx="6450">
                        <c:v>6519.059009</c:v>
                      </c:pt>
                      <c:pt idx="6451">
                        <c:v>6520.075278</c:v>
                      </c:pt>
                      <c:pt idx="6452">
                        <c:v>6521.078718</c:v>
                      </c:pt>
                      <c:pt idx="6453">
                        <c:v>6522.095708</c:v>
                      </c:pt>
                      <c:pt idx="6454">
                        <c:v>6523.090751</c:v>
                      </c:pt>
                      <c:pt idx="6455">
                        <c:v>6524.108791</c:v>
                      </c:pt>
                      <c:pt idx="6456">
                        <c:v>6525.123653</c:v>
                      </c:pt>
                      <c:pt idx="6457">
                        <c:v>6526.137112</c:v>
                      </c:pt>
                      <c:pt idx="6458">
                        <c:v>6527.138875</c:v>
                      </c:pt>
                      <c:pt idx="6459">
                        <c:v>6528.145291</c:v>
                      </c:pt>
                      <c:pt idx="6460">
                        <c:v>6529.144852</c:v>
                      </c:pt>
                      <c:pt idx="6461">
                        <c:v>6530.160054</c:v>
                      </c:pt>
                      <c:pt idx="6462">
                        <c:v>6531.179658</c:v>
                      </c:pt>
                      <c:pt idx="6463">
                        <c:v>6532.179704</c:v>
                      </c:pt>
                      <c:pt idx="6464">
                        <c:v>6533.086918</c:v>
                      </c:pt>
                      <c:pt idx="6465">
                        <c:v>6534.099561</c:v>
                      </c:pt>
                      <c:pt idx="6466">
                        <c:v>6535.10393</c:v>
                      </c:pt>
                      <c:pt idx="6467">
                        <c:v>6536.108409</c:v>
                      </c:pt>
                      <c:pt idx="6468">
                        <c:v>6537.131828</c:v>
                      </c:pt>
                      <c:pt idx="6469">
                        <c:v>6538.147358</c:v>
                      </c:pt>
                      <c:pt idx="6470">
                        <c:v>6539.1467</c:v>
                      </c:pt>
                      <c:pt idx="6471">
                        <c:v>6540.136175</c:v>
                      </c:pt>
                      <c:pt idx="6472">
                        <c:v>6541.135561</c:v>
                      </c:pt>
                      <c:pt idx="6473">
                        <c:v>6542.13477</c:v>
                      </c:pt>
                      <c:pt idx="6474">
                        <c:v>6543.140013</c:v>
                      </c:pt>
                      <c:pt idx="6475">
                        <c:v>6544.14096</c:v>
                      </c:pt>
                      <c:pt idx="6476">
                        <c:v>6545.15208</c:v>
                      </c:pt>
                      <c:pt idx="6477">
                        <c:v>6546.173201</c:v>
                      </c:pt>
                      <c:pt idx="6478">
                        <c:v>6547.182392</c:v>
                      </c:pt>
                      <c:pt idx="6479">
                        <c:v>6548.20616</c:v>
                      </c:pt>
                      <c:pt idx="6480">
                        <c:v>6549.216195</c:v>
                      </c:pt>
                      <c:pt idx="6481">
                        <c:v>6550.237044</c:v>
                      </c:pt>
                      <c:pt idx="6482">
                        <c:v>6551.231185</c:v>
                      </c:pt>
                      <c:pt idx="6483">
                        <c:v>6552.231915</c:v>
                      </c:pt>
                      <c:pt idx="6484">
                        <c:v>6553.239428</c:v>
                      </c:pt>
                      <c:pt idx="6485">
                        <c:v>6554.235081</c:v>
                      </c:pt>
                      <c:pt idx="6486">
                        <c:v>6555.237801</c:v>
                      </c:pt>
                      <c:pt idx="6487">
                        <c:v>6556.249031</c:v>
                      </c:pt>
                      <c:pt idx="6488">
                        <c:v>6557.251515</c:v>
                      </c:pt>
                      <c:pt idx="6489">
                        <c:v>6558.254764</c:v>
                      </c:pt>
                      <c:pt idx="6490">
                        <c:v>6559.246412</c:v>
                      </c:pt>
                      <c:pt idx="6491">
                        <c:v>6560.249115</c:v>
                      </c:pt>
                      <c:pt idx="6492">
                        <c:v>6561.264813</c:v>
                      </c:pt>
                      <c:pt idx="6493">
                        <c:v>6562.2775</c:v>
                      </c:pt>
                      <c:pt idx="6494">
                        <c:v>6563.299581</c:v>
                      </c:pt>
                      <c:pt idx="6495">
                        <c:v>6564.315632</c:v>
                      </c:pt>
                      <c:pt idx="6496">
                        <c:v>6565.328005</c:v>
                      </c:pt>
                      <c:pt idx="6497">
                        <c:v>6566.346873</c:v>
                      </c:pt>
                      <c:pt idx="6498">
                        <c:v>6567.344464</c:v>
                      </c:pt>
                      <c:pt idx="6499">
                        <c:v>6568.347456</c:v>
                      </c:pt>
                      <c:pt idx="6500">
                        <c:v>6569.352582</c:v>
                      </c:pt>
                      <c:pt idx="6501">
                        <c:v>6570.363134</c:v>
                      </c:pt>
                      <c:pt idx="6502">
                        <c:v>6571.361731</c:v>
                      </c:pt>
                      <c:pt idx="6503">
                        <c:v>6572.363546</c:v>
                      </c:pt>
                      <c:pt idx="6504">
                        <c:v>6573.358797</c:v>
                      </c:pt>
                      <c:pt idx="6505">
                        <c:v>6574.374678</c:v>
                      </c:pt>
                      <c:pt idx="6506">
                        <c:v>6575.377764</c:v>
                      </c:pt>
                      <c:pt idx="6507">
                        <c:v>6576.38903</c:v>
                      </c:pt>
                      <c:pt idx="6508">
                        <c:v>6577.402487</c:v>
                      </c:pt>
                      <c:pt idx="6509">
                        <c:v>6578.421937</c:v>
                      </c:pt>
                      <c:pt idx="6510">
                        <c:v>6579.441285</c:v>
                      </c:pt>
                      <c:pt idx="6511">
                        <c:v>6580.457236</c:v>
                      </c:pt>
                      <c:pt idx="6512">
                        <c:v>6581.470032</c:v>
                      </c:pt>
                      <c:pt idx="6513">
                        <c:v>6582.472559</c:v>
                      </c:pt>
                      <c:pt idx="6514">
                        <c:v>6583.491607</c:v>
                      </c:pt>
                      <c:pt idx="6515">
                        <c:v>6584.488097</c:v>
                      </c:pt>
                      <c:pt idx="6516">
                        <c:v>6585.50709</c:v>
                      </c:pt>
                      <c:pt idx="6517">
                        <c:v>6586.513438</c:v>
                      </c:pt>
                      <c:pt idx="6518">
                        <c:v>6587.541655</c:v>
                      </c:pt>
                      <c:pt idx="6519">
                        <c:v>6588.551078</c:v>
                      </c:pt>
                      <c:pt idx="6520">
                        <c:v>6589.567435</c:v>
                      </c:pt>
                      <c:pt idx="6521">
                        <c:v>6590.573978</c:v>
                      </c:pt>
                      <c:pt idx="6522">
                        <c:v>6591.580669</c:v>
                      </c:pt>
                      <c:pt idx="6523">
                        <c:v>6592.585137</c:v>
                      </c:pt>
                      <c:pt idx="6524">
                        <c:v>6593.594525</c:v>
                      </c:pt>
                      <c:pt idx="6525">
                        <c:v>6594.628086</c:v>
                      </c:pt>
                      <c:pt idx="6526">
                        <c:v>6595.635303</c:v>
                      </c:pt>
                      <c:pt idx="6527">
                        <c:v>6596.657044</c:v>
                      </c:pt>
                      <c:pt idx="6528">
                        <c:v>6597.658057</c:v>
                      </c:pt>
                      <c:pt idx="6529">
                        <c:v>6598.673606</c:v>
                      </c:pt>
                      <c:pt idx="6530">
                        <c:v>6599.686105</c:v>
                      </c:pt>
                      <c:pt idx="6531">
                        <c:v>6600.711825</c:v>
                      </c:pt>
                      <c:pt idx="6532">
                        <c:v>6601.706222</c:v>
                      </c:pt>
                      <c:pt idx="6533">
                        <c:v>6602.709362</c:v>
                      </c:pt>
                      <c:pt idx="6534">
                        <c:v>6603.727202</c:v>
                      </c:pt>
                      <c:pt idx="6535">
                        <c:v>6604.705581</c:v>
                      </c:pt>
                      <c:pt idx="6536">
                        <c:v>6605.704685</c:v>
                      </c:pt>
                      <c:pt idx="6537">
                        <c:v>6606.739774</c:v>
                      </c:pt>
                      <c:pt idx="6538">
                        <c:v>6607.737978</c:v>
                      </c:pt>
                      <c:pt idx="6539">
                        <c:v>6608.753031</c:v>
                      </c:pt>
                      <c:pt idx="6540">
                        <c:v>6609.771449</c:v>
                      </c:pt>
                      <c:pt idx="6541">
                        <c:v>6610.771929</c:v>
                      </c:pt>
                      <c:pt idx="6542">
                        <c:v>6611.752368</c:v>
                      </c:pt>
                      <c:pt idx="6543">
                        <c:v>6612.756509</c:v>
                      </c:pt>
                      <c:pt idx="6544">
                        <c:v>6613.752112</c:v>
                      </c:pt>
                      <c:pt idx="6545">
                        <c:v>6614.758454</c:v>
                      </c:pt>
                      <c:pt idx="6546">
                        <c:v>6615.792728</c:v>
                      </c:pt>
                      <c:pt idx="6547">
                        <c:v>6616.786153</c:v>
                      </c:pt>
                      <c:pt idx="6548">
                        <c:v>6617.802371</c:v>
                      </c:pt>
                      <c:pt idx="6549">
                        <c:v>6618.819949</c:v>
                      </c:pt>
                      <c:pt idx="6550">
                        <c:v>6619.834254</c:v>
                      </c:pt>
                      <c:pt idx="6551">
                        <c:v>6620.850903</c:v>
                      </c:pt>
                      <c:pt idx="6552">
                        <c:v>6621.877745</c:v>
                      </c:pt>
                      <c:pt idx="6553">
                        <c:v>6622.890542</c:v>
                      </c:pt>
                      <c:pt idx="6554">
                        <c:v>6623.905806</c:v>
                      </c:pt>
                      <c:pt idx="6555">
                        <c:v>6624.906457</c:v>
                      </c:pt>
                      <c:pt idx="6556">
                        <c:v>6625.907421</c:v>
                      </c:pt>
                      <c:pt idx="6557">
                        <c:v>6626.921983</c:v>
                      </c:pt>
                      <c:pt idx="6558">
                        <c:v>6627.938179</c:v>
                      </c:pt>
                      <c:pt idx="6559">
                        <c:v>6628.938127</c:v>
                      </c:pt>
                      <c:pt idx="6560">
                        <c:v>6629.952764</c:v>
                      </c:pt>
                      <c:pt idx="6561">
                        <c:v>6630.957033</c:v>
                      </c:pt>
                      <c:pt idx="6562">
                        <c:v>6631.954189</c:v>
                      </c:pt>
                      <c:pt idx="6563">
                        <c:v>6632.954181</c:v>
                      </c:pt>
                      <c:pt idx="6564">
                        <c:v>6633.955852</c:v>
                      </c:pt>
                      <c:pt idx="6565">
                        <c:v>6634.971292</c:v>
                      </c:pt>
                      <c:pt idx="6566">
                        <c:v>6635.970277</c:v>
                      </c:pt>
                      <c:pt idx="6567">
                        <c:v>6636.971932</c:v>
                      </c:pt>
                      <c:pt idx="6568">
                        <c:v>6637.989163</c:v>
                      </c:pt>
                      <c:pt idx="6569">
                        <c:v>6639.002621</c:v>
                      </c:pt>
                      <c:pt idx="6570">
                        <c:v>6640.02244</c:v>
                      </c:pt>
                      <c:pt idx="6571">
                        <c:v>6641.033112</c:v>
                      </c:pt>
                      <c:pt idx="6572">
                        <c:v>6642.049814</c:v>
                      </c:pt>
                      <c:pt idx="6573">
                        <c:v>6643.05637</c:v>
                      </c:pt>
                      <c:pt idx="6574">
                        <c:v>6644.081797</c:v>
                      </c:pt>
                      <c:pt idx="6575">
                        <c:v>6645.087236</c:v>
                      </c:pt>
                      <c:pt idx="6576">
                        <c:v>6646.093387</c:v>
                      </c:pt>
                      <c:pt idx="6577">
                        <c:v>6647.095089</c:v>
                      </c:pt>
                      <c:pt idx="6578">
                        <c:v>6648.103985</c:v>
                      </c:pt>
                      <c:pt idx="6579">
                        <c:v>6649.132052</c:v>
                      </c:pt>
                      <c:pt idx="6580">
                        <c:v>6650.137346</c:v>
                      </c:pt>
                      <c:pt idx="6581">
                        <c:v>6651.169501</c:v>
                      </c:pt>
                      <c:pt idx="6582">
                        <c:v>6652.205309</c:v>
                      </c:pt>
                      <c:pt idx="6583">
                        <c:v>6653.224239</c:v>
                      </c:pt>
                      <c:pt idx="6584">
                        <c:v>6654.14393</c:v>
                      </c:pt>
                      <c:pt idx="6585">
                        <c:v>6655.15842</c:v>
                      </c:pt>
                      <c:pt idx="6586">
                        <c:v>6656.163465</c:v>
                      </c:pt>
                      <c:pt idx="6587">
                        <c:v>6657.163874</c:v>
                      </c:pt>
                      <c:pt idx="6588">
                        <c:v>6658.176773</c:v>
                      </c:pt>
                      <c:pt idx="6589">
                        <c:v>6659.176101</c:v>
                      </c:pt>
                      <c:pt idx="6590">
                        <c:v>6660.179774</c:v>
                      </c:pt>
                      <c:pt idx="6591">
                        <c:v>6661.195076</c:v>
                      </c:pt>
                      <c:pt idx="6592">
                        <c:v>6662.198601</c:v>
                      </c:pt>
                      <c:pt idx="6593">
                        <c:v>6663.21483</c:v>
                      </c:pt>
                      <c:pt idx="6594">
                        <c:v>6664.218296</c:v>
                      </c:pt>
                      <c:pt idx="6595">
                        <c:v>6665.221633</c:v>
                      </c:pt>
                      <c:pt idx="6596">
                        <c:v>6666.218575</c:v>
                      </c:pt>
                      <c:pt idx="6597">
                        <c:v>6667.231063</c:v>
                      </c:pt>
                      <c:pt idx="6598">
                        <c:v>6668.245464</c:v>
                      </c:pt>
                      <c:pt idx="6599">
                        <c:v>6669.26167</c:v>
                      </c:pt>
                      <c:pt idx="6600">
                        <c:v>6670.282264</c:v>
                      </c:pt>
                      <c:pt idx="6601">
                        <c:v>6671.294444</c:v>
                      </c:pt>
                      <c:pt idx="6602">
                        <c:v>6672.311807</c:v>
                      </c:pt>
                      <c:pt idx="6603">
                        <c:v>6673.311189</c:v>
                      </c:pt>
                      <c:pt idx="6604">
                        <c:v>6674.32634</c:v>
                      </c:pt>
                      <c:pt idx="6605">
                        <c:v>6675.342868</c:v>
                      </c:pt>
                      <c:pt idx="6606">
                        <c:v>6676.348186</c:v>
                      </c:pt>
                      <c:pt idx="6607">
                        <c:v>6677.36183</c:v>
                      </c:pt>
                      <c:pt idx="6608">
                        <c:v>6678.378445</c:v>
                      </c:pt>
                      <c:pt idx="6609">
                        <c:v>6679.388643</c:v>
                      </c:pt>
                      <c:pt idx="6610">
                        <c:v>6680.404889</c:v>
                      </c:pt>
                      <c:pt idx="6611">
                        <c:v>6681.405016</c:v>
                      </c:pt>
                      <c:pt idx="6612">
                        <c:v>6682.408801</c:v>
                      </c:pt>
                      <c:pt idx="6613">
                        <c:v>6683.402546</c:v>
                      </c:pt>
                      <c:pt idx="6614">
                        <c:v>6684.427723</c:v>
                      </c:pt>
                      <c:pt idx="6615">
                        <c:v>6685.4301</c:v>
                      </c:pt>
                      <c:pt idx="6616">
                        <c:v>6686.429724</c:v>
                      </c:pt>
                      <c:pt idx="6617">
                        <c:v>6687.43526</c:v>
                      </c:pt>
                      <c:pt idx="6618">
                        <c:v>6688.442219</c:v>
                      </c:pt>
                      <c:pt idx="6619">
                        <c:v>6689.445101</c:v>
                      </c:pt>
                      <c:pt idx="6620">
                        <c:v>6690.447572</c:v>
                      </c:pt>
                      <c:pt idx="6621">
                        <c:v>6691.447847</c:v>
                      </c:pt>
                      <c:pt idx="6622">
                        <c:v>6692.448892</c:v>
                      </c:pt>
                      <c:pt idx="6623">
                        <c:v>6693.450265</c:v>
                      </c:pt>
                      <c:pt idx="6624">
                        <c:v>6694.451007</c:v>
                      </c:pt>
                      <c:pt idx="6625">
                        <c:v>6695.449944</c:v>
                      </c:pt>
                      <c:pt idx="6626">
                        <c:v>6696.451404</c:v>
                      </c:pt>
                      <c:pt idx="6627">
                        <c:v>6697.455409</c:v>
                      </c:pt>
                      <c:pt idx="6628">
                        <c:v>6698.47316</c:v>
                      </c:pt>
                      <c:pt idx="6629">
                        <c:v>6699.4691</c:v>
                      </c:pt>
                      <c:pt idx="6630">
                        <c:v>6700.470365</c:v>
                      </c:pt>
                      <c:pt idx="6631">
                        <c:v>6701.472278</c:v>
                      </c:pt>
                      <c:pt idx="6632">
                        <c:v>6702.474191</c:v>
                      </c:pt>
                      <c:pt idx="6633">
                        <c:v>6703.475422</c:v>
                      </c:pt>
                      <c:pt idx="6634">
                        <c:v>6704.475232</c:v>
                      </c:pt>
                      <c:pt idx="6635">
                        <c:v>6705.470191</c:v>
                      </c:pt>
                      <c:pt idx="6636">
                        <c:v>6706.472855</c:v>
                      </c:pt>
                      <c:pt idx="6637">
                        <c:v>6707.468654</c:v>
                      </c:pt>
                      <c:pt idx="6638">
                        <c:v>6708.465678</c:v>
                      </c:pt>
                      <c:pt idx="6639">
                        <c:v>6709.474338</c:v>
                      </c:pt>
                      <c:pt idx="6640">
                        <c:v>6710.474793</c:v>
                      </c:pt>
                      <c:pt idx="6641">
                        <c:v>6711.500419</c:v>
                      </c:pt>
                      <c:pt idx="6642">
                        <c:v>6712.524249</c:v>
                      </c:pt>
                      <c:pt idx="6643">
                        <c:v>6713.56385</c:v>
                      </c:pt>
                      <c:pt idx="6644">
                        <c:v>6714.484037</c:v>
                      </c:pt>
                      <c:pt idx="6645">
                        <c:v>6715.481336</c:v>
                      </c:pt>
                      <c:pt idx="6646">
                        <c:v>6716.479865</c:v>
                      </c:pt>
                      <c:pt idx="6647">
                        <c:v>6717.495126</c:v>
                      </c:pt>
                      <c:pt idx="6648">
                        <c:v>6718.509748</c:v>
                      </c:pt>
                      <c:pt idx="6649">
                        <c:v>6719.520277</c:v>
                      </c:pt>
                      <c:pt idx="6650">
                        <c:v>6720.512233</c:v>
                      </c:pt>
                      <c:pt idx="6651">
                        <c:v>6721.511232</c:v>
                      </c:pt>
                      <c:pt idx="6652">
                        <c:v>6722.527344</c:v>
                      </c:pt>
                      <c:pt idx="6653">
                        <c:v>6723.553963</c:v>
                      </c:pt>
                      <c:pt idx="6654">
                        <c:v>6724.56056</c:v>
                      </c:pt>
                      <c:pt idx="6655">
                        <c:v>6725.558077</c:v>
                      </c:pt>
                      <c:pt idx="6656">
                        <c:v>6726.580107</c:v>
                      </c:pt>
                      <c:pt idx="6657">
                        <c:v>6727.578522</c:v>
                      </c:pt>
                      <c:pt idx="6658">
                        <c:v>6728.576925</c:v>
                      </c:pt>
                      <c:pt idx="6659">
                        <c:v>6729.578539</c:v>
                      </c:pt>
                      <c:pt idx="6660">
                        <c:v>6730.589348</c:v>
                      </c:pt>
                      <c:pt idx="6661">
                        <c:v>6731.600515</c:v>
                      </c:pt>
                      <c:pt idx="6662">
                        <c:v>6732.595396</c:v>
                      </c:pt>
                      <c:pt idx="6663">
                        <c:v>6733.612265</c:v>
                      </c:pt>
                      <c:pt idx="6664">
                        <c:v>6734.610064</c:v>
                      </c:pt>
                      <c:pt idx="6665">
                        <c:v>6735.607595</c:v>
                      </c:pt>
                      <c:pt idx="6666">
                        <c:v>6736.626494</c:v>
                      </c:pt>
                      <c:pt idx="6667">
                        <c:v>6737.643013</c:v>
                      </c:pt>
                      <c:pt idx="6668">
                        <c:v>6738.658165</c:v>
                      </c:pt>
                      <c:pt idx="6669">
                        <c:v>6739.66102</c:v>
                      </c:pt>
                      <c:pt idx="6670">
                        <c:v>6740.659031</c:v>
                      </c:pt>
                      <c:pt idx="6671">
                        <c:v>6741.656793</c:v>
                      </c:pt>
                      <c:pt idx="6672">
                        <c:v>6742.661461</c:v>
                      </c:pt>
                      <c:pt idx="6673">
                        <c:v>6743.677302</c:v>
                      </c:pt>
                      <c:pt idx="6674">
                        <c:v>6744.671428</c:v>
                      </c:pt>
                      <c:pt idx="6675">
                        <c:v>6745.676065</c:v>
                      </c:pt>
                      <c:pt idx="6676">
                        <c:v>6746.678725</c:v>
                      </c:pt>
                      <c:pt idx="6677">
                        <c:v>6747.693329</c:v>
                      </c:pt>
                      <c:pt idx="6678">
                        <c:v>6748.692402</c:v>
                      </c:pt>
                      <c:pt idx="6679">
                        <c:v>6749.688337</c:v>
                      </c:pt>
                      <c:pt idx="6680">
                        <c:v>6750.697975</c:v>
                      </c:pt>
                      <c:pt idx="6681">
                        <c:v>6751.715292</c:v>
                      </c:pt>
                      <c:pt idx="6682">
                        <c:v>6752.740341</c:v>
                      </c:pt>
                      <c:pt idx="6683">
                        <c:v>6753.733844</c:v>
                      </c:pt>
                      <c:pt idx="6684">
                        <c:v>6754.751256</c:v>
                      </c:pt>
                      <c:pt idx="6685">
                        <c:v>6755.763108</c:v>
                      </c:pt>
                      <c:pt idx="6686">
                        <c:v>6756.786873</c:v>
                      </c:pt>
                      <c:pt idx="6687">
                        <c:v>6757.783735</c:v>
                      </c:pt>
                      <c:pt idx="6688">
                        <c:v>6758.787133</c:v>
                      </c:pt>
                      <c:pt idx="6689">
                        <c:v>6759.782411</c:v>
                      </c:pt>
                      <c:pt idx="6690">
                        <c:v>6760.783458</c:v>
                      </c:pt>
                      <c:pt idx="6691">
                        <c:v>6761.792271</c:v>
                      </c:pt>
                      <c:pt idx="6692">
                        <c:v>6762.802378</c:v>
                      </c:pt>
                      <c:pt idx="6693">
                        <c:v>6763.806308</c:v>
                      </c:pt>
                      <c:pt idx="6694">
                        <c:v>6764.824217</c:v>
                      </c:pt>
                      <c:pt idx="6695">
                        <c:v>6765.849401</c:v>
                      </c:pt>
                      <c:pt idx="6696">
                        <c:v>6766.85025</c:v>
                      </c:pt>
                      <c:pt idx="6697">
                        <c:v>6767.865018</c:v>
                      </c:pt>
                      <c:pt idx="6698">
                        <c:v>6768.865032</c:v>
                      </c:pt>
                      <c:pt idx="6699">
                        <c:v>6769.874341</c:v>
                      </c:pt>
                      <c:pt idx="6700">
                        <c:v>6770.883325</c:v>
                      </c:pt>
                      <c:pt idx="6701">
                        <c:v>6771.88682</c:v>
                      </c:pt>
                      <c:pt idx="6702">
                        <c:v>6772.905655</c:v>
                      </c:pt>
                      <c:pt idx="6703">
                        <c:v>6773.916928</c:v>
                      </c:pt>
                      <c:pt idx="6704">
                        <c:v>6774.919327</c:v>
                      </c:pt>
                      <c:pt idx="6705">
                        <c:v>6775.92661</c:v>
                      </c:pt>
                      <c:pt idx="6706">
                        <c:v>6776.917753</c:v>
                      </c:pt>
                      <c:pt idx="6707">
                        <c:v>6777.925308</c:v>
                      </c:pt>
                      <c:pt idx="6708">
                        <c:v>6778.925973</c:v>
                      </c:pt>
                      <c:pt idx="6709">
                        <c:v>6779.925163</c:v>
                      </c:pt>
                      <c:pt idx="6710">
                        <c:v>6780.926191</c:v>
                      </c:pt>
                      <c:pt idx="6711">
                        <c:v>6781.920575</c:v>
                      </c:pt>
                      <c:pt idx="6712">
                        <c:v>6782.920185</c:v>
                      </c:pt>
                      <c:pt idx="6713">
                        <c:v>6783.923787</c:v>
                      </c:pt>
                      <c:pt idx="6714">
                        <c:v>6784.930734</c:v>
                      </c:pt>
                      <c:pt idx="6715">
                        <c:v>6785.945726</c:v>
                      </c:pt>
                      <c:pt idx="6716">
                        <c:v>6786.945426</c:v>
                      </c:pt>
                      <c:pt idx="6717">
                        <c:v>6787.945652</c:v>
                      </c:pt>
                      <c:pt idx="6718">
                        <c:v>6788.940366</c:v>
                      </c:pt>
                      <c:pt idx="6719">
                        <c:v>6789.93705</c:v>
                      </c:pt>
                      <c:pt idx="6720">
                        <c:v>6790.949628</c:v>
                      </c:pt>
                      <c:pt idx="6721">
                        <c:v>6791.966254</c:v>
                      </c:pt>
                      <c:pt idx="6722">
                        <c:v>6792.9801</c:v>
                      </c:pt>
                      <c:pt idx="6723">
                        <c:v>6793.985615</c:v>
                      </c:pt>
                      <c:pt idx="6724">
                        <c:v>6794.98061</c:v>
                      </c:pt>
                      <c:pt idx="6725">
                        <c:v>6795.983024</c:v>
                      </c:pt>
                      <c:pt idx="6726">
                        <c:v>6796.993126</c:v>
                      </c:pt>
                      <c:pt idx="6727">
                        <c:v>6798.015771</c:v>
                      </c:pt>
                      <c:pt idx="6728">
                        <c:v>6799.045026</c:v>
                      </c:pt>
                      <c:pt idx="6729">
                        <c:v>6800.053103</c:v>
                      </c:pt>
                      <c:pt idx="6730">
                        <c:v>6801.045963</c:v>
                      </c:pt>
                      <c:pt idx="6731">
                        <c:v>6802.058782</c:v>
                      </c:pt>
                      <c:pt idx="6732">
                        <c:v>6803.062461</c:v>
                      </c:pt>
                      <c:pt idx="6733">
                        <c:v>6804.076378</c:v>
                      </c:pt>
                      <c:pt idx="6734">
                        <c:v>6805.094005</c:v>
                      </c:pt>
                      <c:pt idx="6735">
                        <c:v>6806.107641</c:v>
                      </c:pt>
                      <c:pt idx="6736">
                        <c:v>6807.131417</c:v>
                      </c:pt>
                      <c:pt idx="6737">
                        <c:v>6808.16354</c:v>
                      </c:pt>
                      <c:pt idx="6738">
                        <c:v>6809.172596</c:v>
                      </c:pt>
                      <c:pt idx="6739">
                        <c:v>6810.175057</c:v>
                      </c:pt>
                      <c:pt idx="6740">
                        <c:v>6811.192168</c:v>
                      </c:pt>
                      <c:pt idx="6741">
                        <c:v>6812.197993</c:v>
                      </c:pt>
                      <c:pt idx="6742">
                        <c:v>6813.209869</c:v>
                      </c:pt>
                      <c:pt idx="6743">
                        <c:v>6814.217287</c:v>
                      </c:pt>
                      <c:pt idx="6744">
                        <c:v>6815.219337</c:v>
                      </c:pt>
                      <c:pt idx="6745">
                        <c:v>6816.229668</c:v>
                      </c:pt>
                      <c:pt idx="6746">
                        <c:v>6817.133765</c:v>
                      </c:pt>
                      <c:pt idx="6747">
                        <c:v>6818.140648</c:v>
                      </c:pt>
                      <c:pt idx="6748">
                        <c:v>6819.15984</c:v>
                      </c:pt>
                      <c:pt idx="6749">
                        <c:v>6820.174458</c:v>
                      </c:pt>
                      <c:pt idx="6750">
                        <c:v>6821.171403</c:v>
                      </c:pt>
                      <c:pt idx="6751">
                        <c:v>6822.187606</c:v>
                      </c:pt>
                      <c:pt idx="6752">
                        <c:v>6823.191359</c:v>
                      </c:pt>
                      <c:pt idx="6753">
                        <c:v>6824.200639</c:v>
                      </c:pt>
                      <c:pt idx="6754">
                        <c:v>6825.208813</c:v>
                      </c:pt>
                      <c:pt idx="6755">
                        <c:v>6826.223577</c:v>
                      </c:pt>
                      <c:pt idx="6756">
                        <c:v>6827.215669</c:v>
                      </c:pt>
                      <c:pt idx="6757">
                        <c:v>6828.224514</c:v>
                      </c:pt>
                      <c:pt idx="6758">
                        <c:v>6829.222619</c:v>
                      </c:pt>
                      <c:pt idx="6759">
                        <c:v>6830.218592</c:v>
                      </c:pt>
                      <c:pt idx="6760">
                        <c:v>6831.225124</c:v>
                      </c:pt>
                      <c:pt idx="6761">
                        <c:v>6832.226714</c:v>
                      </c:pt>
                      <c:pt idx="6762">
                        <c:v>6833.241639</c:v>
                      </c:pt>
                      <c:pt idx="6763">
                        <c:v>6834.239687</c:v>
                      </c:pt>
                      <c:pt idx="6764">
                        <c:v>6835.233892</c:v>
                      </c:pt>
                      <c:pt idx="6765">
                        <c:v>6836.241026</c:v>
                      </c:pt>
                      <c:pt idx="6766">
                        <c:v>6837.229392</c:v>
                      </c:pt>
                      <c:pt idx="6767">
                        <c:v>6838.233219</c:v>
                      </c:pt>
                      <c:pt idx="6768">
                        <c:v>6839.239539</c:v>
                      </c:pt>
                      <c:pt idx="6769">
                        <c:v>6840.235342</c:v>
                      </c:pt>
                      <c:pt idx="6770">
                        <c:v>6841.249397</c:v>
                      </c:pt>
                      <c:pt idx="6771">
                        <c:v>6842.270203</c:v>
                      </c:pt>
                      <c:pt idx="6772">
                        <c:v>6843.272278</c:v>
                      </c:pt>
                      <c:pt idx="6773">
                        <c:v>6844.271023</c:v>
                      </c:pt>
                      <c:pt idx="6774">
                        <c:v>6845.269342</c:v>
                      </c:pt>
                      <c:pt idx="6775">
                        <c:v>6846.279444</c:v>
                      </c:pt>
                      <c:pt idx="6776">
                        <c:v>6847.303092</c:v>
                      </c:pt>
                      <c:pt idx="6777">
                        <c:v>6848.304546</c:v>
                      </c:pt>
                      <c:pt idx="6778">
                        <c:v>6849.310392</c:v>
                      </c:pt>
                      <c:pt idx="6779">
                        <c:v>6850.309893</c:v>
                      </c:pt>
                      <c:pt idx="6780">
                        <c:v>6851.318576</c:v>
                      </c:pt>
                      <c:pt idx="6781">
                        <c:v>6852.309401</c:v>
                      </c:pt>
                      <c:pt idx="6782">
                        <c:v>6853.325079</c:v>
                      </c:pt>
                      <c:pt idx="6783">
                        <c:v>6854.338271</c:v>
                      </c:pt>
                      <c:pt idx="6784">
                        <c:v>6855.342472</c:v>
                      </c:pt>
                      <c:pt idx="6785">
                        <c:v>6856.34159</c:v>
                      </c:pt>
                      <c:pt idx="6786">
                        <c:v>6857.339295</c:v>
                      </c:pt>
                      <c:pt idx="6787">
                        <c:v>6858.345863</c:v>
                      </c:pt>
                      <c:pt idx="6788">
                        <c:v>6859.343558</c:v>
                      </c:pt>
                      <c:pt idx="6789">
                        <c:v>6860.358104</c:v>
                      </c:pt>
                      <c:pt idx="6790">
                        <c:v>6861.379236</c:v>
                      </c:pt>
                      <c:pt idx="6791">
                        <c:v>6862.37754</c:v>
                      </c:pt>
                      <c:pt idx="6792">
                        <c:v>6863.379196</c:v>
                      </c:pt>
                      <c:pt idx="6793">
                        <c:v>6864.393836</c:v>
                      </c:pt>
                      <c:pt idx="6794">
                        <c:v>6865.406542</c:v>
                      </c:pt>
                      <c:pt idx="6795">
                        <c:v>6866.43505</c:v>
                      </c:pt>
                      <c:pt idx="6796">
                        <c:v>6867.441059</c:v>
                      </c:pt>
                      <c:pt idx="6797">
                        <c:v>6868.461642</c:v>
                      </c:pt>
                      <c:pt idx="6798">
                        <c:v>6869.480175</c:v>
                      </c:pt>
                      <c:pt idx="6799">
                        <c:v>6870.501129</c:v>
                      </c:pt>
                      <c:pt idx="6800">
                        <c:v>6871.508087</c:v>
                      </c:pt>
                      <c:pt idx="6801">
                        <c:v>6872.512199</c:v>
                      </c:pt>
                      <c:pt idx="6802">
                        <c:v>6873.529101</c:v>
                      </c:pt>
                      <c:pt idx="6803">
                        <c:v>6874.448299</c:v>
                      </c:pt>
                      <c:pt idx="6804">
                        <c:v>6875.456925</c:v>
                      </c:pt>
                      <c:pt idx="6805">
                        <c:v>6876.462005</c:v>
                      </c:pt>
                      <c:pt idx="6806">
                        <c:v>6877.469393</c:v>
                      </c:pt>
                      <c:pt idx="6807">
                        <c:v>6878.470563</c:v>
                      </c:pt>
                      <c:pt idx="6808">
                        <c:v>6879.47438</c:v>
                      </c:pt>
                      <c:pt idx="6809">
                        <c:v>6880.472767</c:v>
                      </c:pt>
                      <c:pt idx="6810">
                        <c:v>6881.464704</c:v>
                      </c:pt>
                      <c:pt idx="6811">
                        <c:v>6882.47652</c:v>
                      </c:pt>
                      <c:pt idx="6812">
                        <c:v>6883.489199</c:v>
                      </c:pt>
                      <c:pt idx="6813">
                        <c:v>6884.479874</c:v>
                      </c:pt>
                      <c:pt idx="6814">
                        <c:v>6885.494952</c:v>
                      </c:pt>
                      <c:pt idx="6815">
                        <c:v>6886.502204</c:v>
                      </c:pt>
                      <c:pt idx="6816">
                        <c:v>6887.514675</c:v>
                      </c:pt>
                      <c:pt idx="6817">
                        <c:v>6888.514902</c:v>
                      </c:pt>
                      <c:pt idx="6818">
                        <c:v>6889.519951</c:v>
                      </c:pt>
                      <c:pt idx="6819">
                        <c:v>6890.521696</c:v>
                      </c:pt>
                      <c:pt idx="6820">
                        <c:v>6891.52652</c:v>
                      </c:pt>
                      <c:pt idx="6821">
                        <c:v>6892.535266</c:v>
                      </c:pt>
                      <c:pt idx="6822">
                        <c:v>6893.538764</c:v>
                      </c:pt>
                      <c:pt idx="6823">
                        <c:v>6894.552742</c:v>
                      </c:pt>
                      <c:pt idx="6824">
                        <c:v>6895.55335</c:v>
                      </c:pt>
                      <c:pt idx="6825">
                        <c:v>6896.56739</c:v>
                      </c:pt>
                      <c:pt idx="6826">
                        <c:v>6897.574547</c:v>
                      </c:pt>
                      <c:pt idx="6827">
                        <c:v>6898.589306</c:v>
                      </c:pt>
                      <c:pt idx="6828">
                        <c:v>6899.601721</c:v>
                      </c:pt>
                      <c:pt idx="6829">
                        <c:v>6900.599536</c:v>
                      </c:pt>
                      <c:pt idx="6830">
                        <c:v>6901.596162</c:v>
                      </c:pt>
                      <c:pt idx="6831">
                        <c:v>6902.595643</c:v>
                      </c:pt>
                      <c:pt idx="6832">
                        <c:v>6903.612647</c:v>
                      </c:pt>
                      <c:pt idx="6833">
                        <c:v>6904.612824</c:v>
                      </c:pt>
                      <c:pt idx="6834">
                        <c:v>6905.618796</c:v>
                      </c:pt>
                      <c:pt idx="6835">
                        <c:v>6906.6439</c:v>
                      </c:pt>
                      <c:pt idx="6836">
                        <c:v>6907.658345</c:v>
                      </c:pt>
                      <c:pt idx="6837">
                        <c:v>6908.658434</c:v>
                      </c:pt>
                      <c:pt idx="6838">
                        <c:v>6909.67584</c:v>
                      </c:pt>
                      <c:pt idx="6839">
                        <c:v>6910.691338</c:v>
                      </c:pt>
                      <c:pt idx="6840">
                        <c:v>6911.705316</c:v>
                      </c:pt>
                      <c:pt idx="6841">
                        <c:v>6912.724467</c:v>
                      </c:pt>
                      <c:pt idx="6842">
                        <c:v>6913.723841</c:v>
                      </c:pt>
                      <c:pt idx="6843">
                        <c:v>6914.738183</c:v>
                      </c:pt>
                      <c:pt idx="6844">
                        <c:v>6915.74358</c:v>
                      </c:pt>
                      <c:pt idx="6845">
                        <c:v>6916.759521</c:v>
                      </c:pt>
                      <c:pt idx="6846">
                        <c:v>6917.785309</c:v>
                      </c:pt>
                      <c:pt idx="6847">
                        <c:v>6918.786481</c:v>
                      </c:pt>
                      <c:pt idx="6848">
                        <c:v>6919.790962</c:v>
                      </c:pt>
                      <c:pt idx="6849">
                        <c:v>6920.810296</c:v>
                      </c:pt>
                      <c:pt idx="6850">
                        <c:v>6921.814202</c:v>
                      </c:pt>
                      <c:pt idx="6851">
                        <c:v>6922.83997</c:v>
                      </c:pt>
                      <c:pt idx="6852">
                        <c:v>6923.842663</c:v>
                      </c:pt>
                      <c:pt idx="6853">
                        <c:v>6924.863527</c:v>
                      </c:pt>
                      <c:pt idx="6854">
                        <c:v>6925.875034</c:v>
                      </c:pt>
                      <c:pt idx="6855">
                        <c:v>6926.89441</c:v>
                      </c:pt>
                      <c:pt idx="6856">
                        <c:v>6927.892966</c:v>
                      </c:pt>
                      <c:pt idx="6857">
                        <c:v>6928.906619</c:v>
                      </c:pt>
                      <c:pt idx="6858">
                        <c:v>6929.928001</c:v>
                      </c:pt>
                      <c:pt idx="6859">
                        <c:v>6930.953338</c:v>
                      </c:pt>
                      <c:pt idx="6860">
                        <c:v>6931.95925</c:v>
                      </c:pt>
                      <c:pt idx="6861">
                        <c:v>6932.977138</c:v>
                      </c:pt>
                      <c:pt idx="6862">
                        <c:v>6933.991031</c:v>
                      </c:pt>
                      <c:pt idx="6863">
                        <c:v>6934.980658</c:v>
                      </c:pt>
                      <c:pt idx="6864">
                        <c:v>6936.010907</c:v>
                      </c:pt>
                      <c:pt idx="6865">
                        <c:v>6937.026179</c:v>
                      </c:pt>
                      <c:pt idx="6866">
                        <c:v>6938.029421</c:v>
                      </c:pt>
                      <c:pt idx="6867">
                        <c:v>6939.033863</c:v>
                      </c:pt>
                      <c:pt idx="6868">
                        <c:v>6940.035324</c:v>
                      </c:pt>
                      <c:pt idx="6869">
                        <c:v>6940.934196</c:v>
                      </c:pt>
                      <c:pt idx="6870">
                        <c:v>6941.948026</c:v>
                      </c:pt>
                      <c:pt idx="6871">
                        <c:v>6942.949716</c:v>
                      </c:pt>
                      <c:pt idx="6872">
                        <c:v>6943.952333</c:v>
                      </c:pt>
                      <c:pt idx="6873">
                        <c:v>6944.958326</c:v>
                      </c:pt>
                      <c:pt idx="6874">
                        <c:v>6945.958269</c:v>
                      </c:pt>
                      <c:pt idx="6875">
                        <c:v>6946.967956</c:v>
                      </c:pt>
                      <c:pt idx="6876">
                        <c:v>6947.983478</c:v>
                      </c:pt>
                      <c:pt idx="6877">
                        <c:v>6948.982895</c:v>
                      </c:pt>
                      <c:pt idx="6878">
                        <c:v>6949.99825</c:v>
                      </c:pt>
                      <c:pt idx="6879">
                        <c:v>6951.002565</c:v>
                      </c:pt>
                      <c:pt idx="6880">
                        <c:v>6952.020418</c:v>
                      </c:pt>
                      <c:pt idx="6881">
                        <c:v>6953.030217</c:v>
                      </c:pt>
                      <c:pt idx="6882">
                        <c:v>6954.039628</c:v>
                      </c:pt>
                      <c:pt idx="6883">
                        <c:v>6955.047718</c:v>
                      </c:pt>
                      <c:pt idx="6884">
                        <c:v>6956.063204</c:v>
                      </c:pt>
                      <c:pt idx="6885">
                        <c:v>6957.071743</c:v>
                      </c:pt>
                      <c:pt idx="6886">
                        <c:v>6958.084566</c:v>
                      </c:pt>
                      <c:pt idx="6887">
                        <c:v>6959.084031</c:v>
                      </c:pt>
                      <c:pt idx="6888">
                        <c:v>6960.095987</c:v>
                      </c:pt>
                      <c:pt idx="6889">
                        <c:v>6961.0953</c:v>
                      </c:pt>
                      <c:pt idx="6890">
                        <c:v>6962.094939</c:v>
                      </c:pt>
                      <c:pt idx="6891">
                        <c:v>6963.102229</c:v>
                      </c:pt>
                      <c:pt idx="6892">
                        <c:v>6964.118282</c:v>
                      </c:pt>
                      <c:pt idx="6893">
                        <c:v>6965.12565</c:v>
                      </c:pt>
                      <c:pt idx="6894">
                        <c:v>6966.134665</c:v>
                      </c:pt>
                      <c:pt idx="6895">
                        <c:v>6967.134729</c:v>
                      </c:pt>
                      <c:pt idx="6896">
                        <c:v>6968.150385</c:v>
                      </c:pt>
                      <c:pt idx="6897">
                        <c:v>6969.164299</c:v>
                      </c:pt>
                      <c:pt idx="6898">
                        <c:v>6970.164651</c:v>
                      </c:pt>
                      <c:pt idx="6899">
                        <c:v>6971.190725</c:v>
                      </c:pt>
                      <c:pt idx="6900">
                        <c:v>6972.18884</c:v>
                      </c:pt>
                      <c:pt idx="6901">
                        <c:v>6973.208555</c:v>
                      </c:pt>
                      <c:pt idx="6902">
                        <c:v>6974.198904</c:v>
                      </c:pt>
                      <c:pt idx="6903">
                        <c:v>6975.197713</c:v>
                      </c:pt>
                      <c:pt idx="6904">
                        <c:v>6976.210803</c:v>
                      </c:pt>
                      <c:pt idx="6905">
                        <c:v>6977.217326</c:v>
                      </c:pt>
                      <c:pt idx="6906">
                        <c:v>6978.223108</c:v>
                      </c:pt>
                      <c:pt idx="6907">
                        <c:v>6979.213077</c:v>
                      </c:pt>
                      <c:pt idx="6908">
                        <c:v>6980.226607</c:v>
                      </c:pt>
                      <c:pt idx="6909">
                        <c:v>6981.223292</c:v>
                      </c:pt>
                      <c:pt idx="6910">
                        <c:v>6982.234839</c:v>
                      </c:pt>
                      <c:pt idx="6911">
                        <c:v>6983.228045</c:v>
                      </c:pt>
                      <c:pt idx="6912">
                        <c:v>6984.243234</c:v>
                      </c:pt>
                      <c:pt idx="6913">
                        <c:v>6985.264149</c:v>
                      </c:pt>
                      <c:pt idx="6914">
                        <c:v>6986.264166</c:v>
                      </c:pt>
                      <c:pt idx="6915">
                        <c:v>6987.269541</c:v>
                      </c:pt>
                      <c:pt idx="6916">
                        <c:v>6988.267559</c:v>
                      </c:pt>
                      <c:pt idx="6917">
                        <c:v>6989.277512</c:v>
                      </c:pt>
                      <c:pt idx="6918">
                        <c:v>6990.2889</c:v>
                      </c:pt>
                      <c:pt idx="6919">
                        <c:v>6991.284502</c:v>
                      </c:pt>
                      <c:pt idx="6920">
                        <c:v>6992.280992</c:v>
                      </c:pt>
                      <c:pt idx="6921">
                        <c:v>6993.289117</c:v>
                      </c:pt>
                      <c:pt idx="6922">
                        <c:v>6994.293357</c:v>
                      </c:pt>
                      <c:pt idx="6923">
                        <c:v>6995.308555</c:v>
                      </c:pt>
                      <c:pt idx="6924">
                        <c:v>6996.320139</c:v>
                      </c:pt>
                      <c:pt idx="6925">
                        <c:v>6997.332186</c:v>
                      </c:pt>
                      <c:pt idx="6926">
                        <c:v>6998.32948</c:v>
                      </c:pt>
                      <c:pt idx="6927">
                        <c:v>6999.350256</c:v>
                      </c:pt>
                      <c:pt idx="6928">
                        <c:v>7000.365326</c:v>
                      </c:pt>
                      <c:pt idx="6929">
                        <c:v>7001.378796</c:v>
                      </c:pt>
                      <c:pt idx="6930">
                        <c:v>7002.381249</c:v>
                      </c:pt>
                      <c:pt idx="6931">
                        <c:v>7003.389051</c:v>
                      </c:pt>
                      <c:pt idx="6932">
                        <c:v>7004.390479</c:v>
                      </c:pt>
                      <c:pt idx="6933">
                        <c:v>7005.410206</c:v>
                      </c:pt>
                      <c:pt idx="6934">
                        <c:v>7006.417523</c:v>
                      </c:pt>
                      <c:pt idx="6935">
                        <c:v>7007.422463</c:v>
                      </c:pt>
                      <c:pt idx="6936">
                        <c:v>7008.427037</c:v>
                      </c:pt>
                      <c:pt idx="6937">
                        <c:v>7009.44556</c:v>
                      </c:pt>
                      <c:pt idx="6938">
                        <c:v>7010.435131</c:v>
                      </c:pt>
                      <c:pt idx="6939">
                        <c:v>7011.449664</c:v>
                      </c:pt>
                      <c:pt idx="6940">
                        <c:v>7012.457727</c:v>
                      </c:pt>
                      <c:pt idx="6941">
                        <c:v>7013.45641</c:v>
                      </c:pt>
                      <c:pt idx="6942">
                        <c:v>7014.463632</c:v>
                      </c:pt>
                      <c:pt idx="6943">
                        <c:v>7015.481913</c:v>
                      </c:pt>
                      <c:pt idx="6944">
                        <c:v>7016.492222</c:v>
                      </c:pt>
                      <c:pt idx="6945">
                        <c:v>7017.481042</c:v>
                      </c:pt>
                      <c:pt idx="6946">
                        <c:v>7018.51354</c:v>
                      </c:pt>
                      <c:pt idx="6947">
                        <c:v>7019.521053</c:v>
                      </c:pt>
                      <c:pt idx="6948">
                        <c:v>7020.54319</c:v>
                      </c:pt>
                      <c:pt idx="6949">
                        <c:v>7021.571058</c:v>
                      </c:pt>
                      <c:pt idx="6950">
                        <c:v>7022.610447</c:v>
                      </c:pt>
                      <c:pt idx="6951">
                        <c:v>7023.51454</c:v>
                      </c:pt>
                      <c:pt idx="6952">
                        <c:v>7024.524972</c:v>
                      </c:pt>
                      <c:pt idx="6953">
                        <c:v>7025.550139</c:v>
                      </c:pt>
                      <c:pt idx="6954">
                        <c:v>7026.55136</c:v>
                      </c:pt>
                      <c:pt idx="6955">
                        <c:v>7027.56071</c:v>
                      </c:pt>
                      <c:pt idx="6956">
                        <c:v>7028.583314</c:v>
                      </c:pt>
                      <c:pt idx="6957">
                        <c:v>7029.582597</c:v>
                      </c:pt>
                      <c:pt idx="6958">
                        <c:v>7030.582753</c:v>
                      </c:pt>
                      <c:pt idx="6959">
                        <c:v>7031.597881</c:v>
                      </c:pt>
                      <c:pt idx="6960">
                        <c:v>7032.599218</c:v>
                      </c:pt>
                      <c:pt idx="6961">
                        <c:v>7033.597927</c:v>
                      </c:pt>
                      <c:pt idx="6962">
                        <c:v>7034.599514</c:v>
                      </c:pt>
                      <c:pt idx="6963">
                        <c:v>7035.59265</c:v>
                      </c:pt>
                      <c:pt idx="6964">
                        <c:v>7036.60578</c:v>
                      </c:pt>
                      <c:pt idx="6965">
                        <c:v>7037.606526</c:v>
                      </c:pt>
                      <c:pt idx="6966">
                        <c:v>7038.609869</c:v>
                      </c:pt>
                      <c:pt idx="6967">
                        <c:v>7039.613616</c:v>
                      </c:pt>
                      <c:pt idx="6968">
                        <c:v>7040.610251</c:v>
                      </c:pt>
                      <c:pt idx="6969">
                        <c:v>7041.623453</c:v>
                      </c:pt>
                      <c:pt idx="6970">
                        <c:v>7042.629435</c:v>
                      </c:pt>
                      <c:pt idx="6971">
                        <c:v>7043.640744</c:v>
                      </c:pt>
                      <c:pt idx="6972">
                        <c:v>7044.644332</c:v>
                      </c:pt>
                      <c:pt idx="6973">
                        <c:v>7045.649412</c:v>
                      </c:pt>
                      <c:pt idx="6974">
                        <c:v>7046.65384</c:v>
                      </c:pt>
                      <c:pt idx="6975">
                        <c:v>7047.665723</c:v>
                      </c:pt>
                      <c:pt idx="6976">
                        <c:v>7048.669581</c:v>
                      </c:pt>
                      <c:pt idx="6977">
                        <c:v>7049.691453</c:v>
                      </c:pt>
                      <c:pt idx="6978">
                        <c:v>7050.680849</c:v>
                      </c:pt>
                      <c:pt idx="6979">
                        <c:v>7051.693142</c:v>
                      </c:pt>
                      <c:pt idx="6980">
                        <c:v>7052.695029</c:v>
                      </c:pt>
                      <c:pt idx="6981">
                        <c:v>7053.695403</c:v>
                      </c:pt>
                      <c:pt idx="6982">
                        <c:v>7054.701883</c:v>
                      </c:pt>
                      <c:pt idx="6983">
                        <c:v>7055.705704</c:v>
                      </c:pt>
                      <c:pt idx="6984">
                        <c:v>7056.719574</c:v>
                      </c:pt>
                      <c:pt idx="6985">
                        <c:v>7057.740573</c:v>
                      </c:pt>
                      <c:pt idx="6986">
                        <c:v>7058.743327</c:v>
                      </c:pt>
                      <c:pt idx="6987">
                        <c:v>7059.767622</c:v>
                      </c:pt>
                      <c:pt idx="6988">
                        <c:v>7060.777807</c:v>
                      </c:pt>
                      <c:pt idx="6989">
                        <c:v>7061.78342</c:v>
                      </c:pt>
                      <c:pt idx="6990">
                        <c:v>7062.78513</c:v>
                      </c:pt>
                      <c:pt idx="6991">
                        <c:v>7063.799756</c:v>
                      </c:pt>
                      <c:pt idx="6992">
                        <c:v>7064.795412</c:v>
                      </c:pt>
                      <c:pt idx="6993">
                        <c:v>7065.816533</c:v>
                      </c:pt>
                      <c:pt idx="6994">
                        <c:v>7066.818422</c:v>
                      </c:pt>
                      <c:pt idx="6995">
                        <c:v>7067.834431</c:v>
                      </c:pt>
                      <c:pt idx="6996">
                        <c:v>7068.836521</c:v>
                      </c:pt>
                      <c:pt idx="6997">
                        <c:v>7069.846365</c:v>
                      </c:pt>
                      <c:pt idx="6998">
                        <c:v>7070.850497</c:v>
                      </c:pt>
                      <c:pt idx="6999">
                        <c:v>7071.83949</c:v>
                      </c:pt>
                      <c:pt idx="7000">
                        <c:v>7072.858545</c:v>
                      </c:pt>
                      <c:pt idx="7001">
                        <c:v>7073.872454</c:v>
                      </c:pt>
                      <c:pt idx="7002">
                        <c:v>7074.905006</c:v>
                      </c:pt>
                      <c:pt idx="7003">
                        <c:v>7075.921963</c:v>
                      </c:pt>
                      <c:pt idx="7004">
                        <c:v>7076.93416</c:v>
                      </c:pt>
                      <c:pt idx="7005">
                        <c:v>7077.840441</c:v>
                      </c:pt>
                      <c:pt idx="7006">
                        <c:v>7078.847614</c:v>
                      </c:pt>
                      <c:pt idx="7007">
                        <c:v>7079.846956</c:v>
                      </c:pt>
                      <c:pt idx="7008">
                        <c:v>7080.857966</c:v>
                      </c:pt>
                      <c:pt idx="7009">
                        <c:v>7081.877404</c:v>
                      </c:pt>
                      <c:pt idx="7010">
                        <c:v>7082.879265</c:v>
                      </c:pt>
                      <c:pt idx="7011">
                        <c:v>7083.883402</c:v>
                      </c:pt>
                      <c:pt idx="7012">
                        <c:v>7084.87728</c:v>
                      </c:pt>
                      <c:pt idx="7013">
                        <c:v>7085.895478</c:v>
                      </c:pt>
                      <c:pt idx="7014">
                        <c:v>7086.897921</c:v>
                      </c:pt>
                      <c:pt idx="7015">
                        <c:v>7087.897972</c:v>
                      </c:pt>
                      <c:pt idx="7016">
                        <c:v>7088.909635</c:v>
                      </c:pt>
                      <c:pt idx="7017">
                        <c:v>7089.915289</c:v>
                      </c:pt>
                      <c:pt idx="7018">
                        <c:v>7090.927793</c:v>
                      </c:pt>
                      <c:pt idx="7019">
                        <c:v>7091.941821</c:v>
                      </c:pt>
                      <c:pt idx="7020">
                        <c:v>7092.957155</c:v>
                      </c:pt>
                      <c:pt idx="7021">
                        <c:v>7093.964503</c:v>
                      </c:pt>
                      <c:pt idx="7022">
                        <c:v>7094.985476</c:v>
                      </c:pt>
                      <c:pt idx="7023">
                        <c:v>7095.991117</c:v>
                      </c:pt>
                      <c:pt idx="7024">
                        <c:v>7096.991202</c:v>
                      </c:pt>
                      <c:pt idx="7025">
                        <c:v>7097.992729</c:v>
                      </c:pt>
                      <c:pt idx="7026">
                        <c:v>7098.980376</c:v>
                      </c:pt>
                      <c:pt idx="7027">
                        <c:v>7099.992774</c:v>
                      </c:pt>
                      <c:pt idx="7028">
                        <c:v>7100.994166</c:v>
                      </c:pt>
                      <c:pt idx="7029">
                        <c:v>7102.015763</c:v>
                      </c:pt>
                      <c:pt idx="7030">
                        <c:v>7103.030828</c:v>
                      </c:pt>
                      <c:pt idx="7031">
                        <c:v>7104.034969</c:v>
                      </c:pt>
                      <c:pt idx="7032">
                        <c:v>7105.027439</c:v>
                      </c:pt>
                      <c:pt idx="7033">
                        <c:v>7106.04646</c:v>
                      </c:pt>
                      <c:pt idx="7034">
                        <c:v>7107.053643</c:v>
                      </c:pt>
                      <c:pt idx="7035">
                        <c:v>7108.062313</c:v>
                      </c:pt>
                      <c:pt idx="7036">
                        <c:v>7109.064069</c:v>
                      </c:pt>
                      <c:pt idx="7037">
                        <c:v>7110.078003</c:v>
                      </c:pt>
                      <c:pt idx="7038">
                        <c:v>7111.090775</c:v>
                      </c:pt>
                      <c:pt idx="7039">
                        <c:v>7112.099032</c:v>
                      </c:pt>
                      <c:pt idx="7040">
                        <c:v>7113.105795</c:v>
                      </c:pt>
                      <c:pt idx="7041">
                        <c:v>7114.10396</c:v>
                      </c:pt>
                      <c:pt idx="7042">
                        <c:v>7115.131518</c:v>
                      </c:pt>
                      <c:pt idx="7043">
                        <c:v>7116.146524</c:v>
                      </c:pt>
                      <c:pt idx="7044">
                        <c:v>7117.142961</c:v>
                      </c:pt>
                      <c:pt idx="7045">
                        <c:v>7118.155154</c:v>
                      </c:pt>
                      <c:pt idx="7046">
                        <c:v>7119.168034</c:v>
                      </c:pt>
                      <c:pt idx="7047">
                        <c:v>7120.181833</c:v>
                      </c:pt>
                      <c:pt idx="7048">
                        <c:v>7121.194998</c:v>
                      </c:pt>
                      <c:pt idx="7049">
                        <c:v>7122.205448</c:v>
                      </c:pt>
                      <c:pt idx="7050">
                        <c:v>7123.221613</c:v>
                      </c:pt>
                      <c:pt idx="7051">
                        <c:v>7124.234094</c:v>
                      </c:pt>
                      <c:pt idx="7052">
                        <c:v>7125.243806</c:v>
                      </c:pt>
                      <c:pt idx="7053">
                        <c:v>7126.273239</c:v>
                      </c:pt>
                      <c:pt idx="7054">
                        <c:v>7127.284707</c:v>
                      </c:pt>
                      <c:pt idx="7055">
                        <c:v>7128.281384</c:v>
                      </c:pt>
                      <c:pt idx="7056">
                        <c:v>7129.292987</c:v>
                      </c:pt>
                      <c:pt idx="7057">
                        <c:v>7130.293482</c:v>
                      </c:pt>
                      <c:pt idx="7058">
                        <c:v>7131.292733</c:v>
                      </c:pt>
                      <c:pt idx="7059">
                        <c:v>7132.293457</c:v>
                      </c:pt>
                      <c:pt idx="7060">
                        <c:v>7133.293157</c:v>
                      </c:pt>
                      <c:pt idx="7061">
                        <c:v>7134.298177</c:v>
                      </c:pt>
                      <c:pt idx="7062">
                        <c:v>7135.30663</c:v>
                      </c:pt>
                      <c:pt idx="7063">
                        <c:v>7136.322331</c:v>
                      </c:pt>
                      <c:pt idx="7064">
                        <c:v>7137.329853</c:v>
                      </c:pt>
                      <c:pt idx="7065">
                        <c:v>7138.329223</c:v>
                      </c:pt>
                      <c:pt idx="7066">
                        <c:v>7139.325392</c:v>
                      </c:pt>
                      <c:pt idx="7067">
                        <c:v>7140.340911</c:v>
                      </c:pt>
                      <c:pt idx="7068">
                        <c:v>7141.344013</c:v>
                      </c:pt>
                      <c:pt idx="7069">
                        <c:v>7142.347752</c:v>
                      </c:pt>
                      <c:pt idx="7070">
                        <c:v>7143.344405</c:v>
                      </c:pt>
                      <c:pt idx="7071">
                        <c:v>7144.342912</c:v>
                      </c:pt>
                      <c:pt idx="7072">
                        <c:v>7145.341582</c:v>
                      </c:pt>
                      <c:pt idx="7073">
                        <c:v>7146.341618</c:v>
                      </c:pt>
                      <c:pt idx="7074">
                        <c:v>7147.33869</c:v>
                      </c:pt>
                      <c:pt idx="7075">
                        <c:v>7148.349146</c:v>
                      </c:pt>
                      <c:pt idx="7076">
                        <c:v>7149.348292</c:v>
                      </c:pt>
                      <c:pt idx="7077">
                        <c:v>7150.347462</c:v>
                      </c:pt>
                      <c:pt idx="7078">
                        <c:v>7151.351559</c:v>
                      </c:pt>
                      <c:pt idx="7079">
                        <c:v>7152.349383</c:v>
                      </c:pt>
                      <c:pt idx="7080">
                        <c:v>7153.340355</c:v>
                      </c:pt>
                      <c:pt idx="7081">
                        <c:v>7154.353358</c:v>
                      </c:pt>
                      <c:pt idx="7082">
                        <c:v>7155.379786</c:v>
                      </c:pt>
                      <c:pt idx="7083">
                        <c:v>7156.385653</c:v>
                      </c:pt>
                      <c:pt idx="7084">
                        <c:v>7157.383728</c:v>
                      </c:pt>
                      <c:pt idx="7085">
                        <c:v>7158.386365</c:v>
                      </c:pt>
                      <c:pt idx="7086">
                        <c:v>7159.400152</c:v>
                      </c:pt>
                      <c:pt idx="7087">
                        <c:v>7160.431759</c:v>
                      </c:pt>
                      <c:pt idx="7088">
                        <c:v>7161.443998</c:v>
                      </c:pt>
                      <c:pt idx="7089">
                        <c:v>7162.469735</c:v>
                      </c:pt>
                      <c:pt idx="7090">
                        <c:v>7163.467505</c:v>
                      </c:pt>
                      <c:pt idx="7091">
                        <c:v>7164.477472</c:v>
                      </c:pt>
                      <c:pt idx="7092">
                        <c:v>7165.49468</c:v>
                      </c:pt>
                      <c:pt idx="7093">
                        <c:v>7166.503168</c:v>
                      </c:pt>
                      <c:pt idx="7094">
                        <c:v>7167.50336</c:v>
                      </c:pt>
                      <c:pt idx="7095">
                        <c:v>7168.507455</c:v>
                      </c:pt>
                      <c:pt idx="7096">
                        <c:v>7169.519093</c:v>
                      </c:pt>
                      <c:pt idx="7097">
                        <c:v>7170.536812</c:v>
                      </c:pt>
                      <c:pt idx="7098">
                        <c:v>7171.554307</c:v>
                      </c:pt>
                      <c:pt idx="7099">
                        <c:v>7172.550828</c:v>
                      </c:pt>
                      <c:pt idx="7100">
                        <c:v>7173.564127</c:v>
                      </c:pt>
                      <c:pt idx="7101">
                        <c:v>7174.591329</c:v>
                      </c:pt>
                      <c:pt idx="7102">
                        <c:v>7175.612483</c:v>
                      </c:pt>
                      <c:pt idx="7103">
                        <c:v>7176.633355</c:v>
                      </c:pt>
                      <c:pt idx="7104">
                        <c:v>7177.643888</c:v>
                      </c:pt>
                      <c:pt idx="7105">
                        <c:v>7178.650842</c:v>
                      </c:pt>
                      <c:pt idx="7106">
                        <c:v>7179.666551</c:v>
                      </c:pt>
                      <c:pt idx="7107">
                        <c:v>7180.666951</c:v>
                      </c:pt>
                      <c:pt idx="7108">
                        <c:v>7181.697469</c:v>
                      </c:pt>
                      <c:pt idx="7109">
                        <c:v>7182.718391</c:v>
                      </c:pt>
                      <c:pt idx="7110">
                        <c:v>7183.724855</c:v>
                      </c:pt>
                      <c:pt idx="7111">
                        <c:v>7184.717017</c:v>
                      </c:pt>
                      <c:pt idx="7112">
                        <c:v>7185.721462</c:v>
                      </c:pt>
                      <c:pt idx="7113">
                        <c:v>7186.729736</c:v>
                      </c:pt>
                      <c:pt idx="7114">
                        <c:v>7187.756071</c:v>
                      </c:pt>
                      <c:pt idx="7115">
                        <c:v>7188.763793</c:v>
                      </c:pt>
                      <c:pt idx="7116">
                        <c:v>7189.788673</c:v>
                      </c:pt>
                      <c:pt idx="7117">
                        <c:v>7190.680949</c:v>
                      </c:pt>
                      <c:pt idx="7118">
                        <c:v>7191.703699</c:v>
                      </c:pt>
                      <c:pt idx="7119">
                        <c:v>7192.717428</c:v>
                      </c:pt>
                      <c:pt idx="7120">
                        <c:v>7193.732829</c:v>
                      </c:pt>
                      <c:pt idx="7121">
                        <c:v>7194.741739</c:v>
                      </c:pt>
                      <c:pt idx="7122">
                        <c:v>7195.743923</c:v>
                      </c:pt>
                      <c:pt idx="7123">
                        <c:v>7196.760525</c:v>
                      </c:pt>
                      <c:pt idx="7124">
                        <c:v>7197.775328</c:v>
                      </c:pt>
                      <c:pt idx="7125">
                        <c:v>7198.785571</c:v>
                      </c:pt>
                      <c:pt idx="7126">
                        <c:v>7199.787412</c:v>
                      </c:pt>
                      <c:pt idx="7127">
                        <c:v>7200.804213</c:v>
                      </c:pt>
                      <c:pt idx="7128">
                        <c:v>7201.791079</c:v>
                      </c:pt>
                      <c:pt idx="7129">
                        <c:v>7202.808443</c:v>
                      </c:pt>
                      <c:pt idx="7130">
                        <c:v>7203.820809</c:v>
                      </c:pt>
                      <c:pt idx="7131">
                        <c:v>7204.82281</c:v>
                      </c:pt>
                      <c:pt idx="7132">
                        <c:v>7205.825154</c:v>
                      </c:pt>
                      <c:pt idx="7133">
                        <c:v>7206.833349</c:v>
                      </c:pt>
                      <c:pt idx="7134">
                        <c:v>7207.837037</c:v>
                      </c:pt>
                      <c:pt idx="7135">
                        <c:v>7208.856641</c:v>
                      </c:pt>
                      <c:pt idx="7136">
                        <c:v>7209.862348</c:v>
                      </c:pt>
                      <c:pt idx="7137">
                        <c:v>7210.870275</c:v>
                      </c:pt>
                      <c:pt idx="7138">
                        <c:v>7211.875237</c:v>
                      </c:pt>
                      <c:pt idx="7139">
                        <c:v>7212.898057</c:v>
                      </c:pt>
                      <c:pt idx="7140">
                        <c:v>7213.897407</c:v>
                      </c:pt>
                      <c:pt idx="7141">
                        <c:v>7214.900841</c:v>
                      </c:pt>
                      <c:pt idx="7142">
                        <c:v>7215.905801</c:v>
                      </c:pt>
                      <c:pt idx="7143">
                        <c:v>7216.914372</c:v>
                      </c:pt>
                      <c:pt idx="7144">
                        <c:v>7217.904792</c:v>
                      </c:pt>
                      <c:pt idx="7145">
                        <c:v>7218.915622</c:v>
                      </c:pt>
                      <c:pt idx="7146">
                        <c:v>7219.923477</c:v>
                      </c:pt>
                      <c:pt idx="7147">
                        <c:v>7220.924644</c:v>
                      </c:pt>
                      <c:pt idx="7148">
                        <c:v>7221.933397</c:v>
                      </c:pt>
                      <c:pt idx="7149">
                        <c:v>7222.938433</c:v>
                      </c:pt>
                      <c:pt idx="7150">
                        <c:v>7223.955584</c:v>
                      </c:pt>
                      <c:pt idx="7151">
                        <c:v>7224.969894</c:v>
                      </c:pt>
                      <c:pt idx="7152">
                        <c:v>7225.96925</c:v>
                      </c:pt>
                      <c:pt idx="7153">
                        <c:v>7226.97532</c:v>
                      </c:pt>
                      <c:pt idx="7154">
                        <c:v>7227.991402</c:v>
                      </c:pt>
                      <c:pt idx="7155">
                        <c:v>7228.992086</c:v>
                      </c:pt>
                      <c:pt idx="7156">
                        <c:v>7229.999531</c:v>
                      </c:pt>
                      <c:pt idx="7157">
                        <c:v>7231.02234</c:v>
                      </c:pt>
                      <c:pt idx="7158">
                        <c:v>7232.022872</c:v>
                      </c:pt>
                      <c:pt idx="7159">
                        <c:v>7233.025218</c:v>
                      </c:pt>
                      <c:pt idx="7160">
                        <c:v>7234.040073</c:v>
                      </c:pt>
                      <c:pt idx="7161">
                        <c:v>7235.069654</c:v>
                      </c:pt>
                      <c:pt idx="7162">
                        <c:v>7236.073651</c:v>
                      </c:pt>
                      <c:pt idx="7163">
                        <c:v>7237.083703</c:v>
                      </c:pt>
                      <c:pt idx="7164">
                        <c:v>7238.076214</c:v>
                      </c:pt>
                      <c:pt idx="7165">
                        <c:v>7239.08691</c:v>
                      </c:pt>
                      <c:pt idx="7166">
                        <c:v>7240.112275</c:v>
                      </c:pt>
                      <c:pt idx="7167">
                        <c:v>7241.124747</c:v>
                      </c:pt>
                      <c:pt idx="7168">
                        <c:v>7242.128411</c:v>
                      </c:pt>
                      <c:pt idx="7169">
                        <c:v>7243.129448</c:v>
                      </c:pt>
                      <c:pt idx="7170">
                        <c:v>7244.135031</c:v>
                      </c:pt>
                      <c:pt idx="7171">
                        <c:v>7245.145087</c:v>
                      </c:pt>
                      <c:pt idx="7172">
                        <c:v>7246.152003</c:v>
                      </c:pt>
                      <c:pt idx="7173">
                        <c:v>7247.151574</c:v>
                      </c:pt>
                      <c:pt idx="7174">
                        <c:v>7248.179021</c:v>
                      </c:pt>
                      <c:pt idx="7175">
                        <c:v>7249.196103</c:v>
                      </c:pt>
                      <c:pt idx="7176">
                        <c:v>7250.196678</c:v>
                      </c:pt>
                      <c:pt idx="7177">
                        <c:v>7251.197169</c:v>
                      </c:pt>
                      <c:pt idx="7178">
                        <c:v>7252.220706</c:v>
                      </c:pt>
                      <c:pt idx="7179">
                        <c:v>7253.226267</c:v>
                      </c:pt>
                      <c:pt idx="7180">
                        <c:v>7254.233366</c:v>
                      </c:pt>
                      <c:pt idx="7181">
                        <c:v>7255.249098</c:v>
                      </c:pt>
                      <c:pt idx="7182">
                        <c:v>7256.275359</c:v>
                      </c:pt>
                      <c:pt idx="7183">
                        <c:v>7257.266414</c:v>
                      </c:pt>
                      <c:pt idx="7184">
                        <c:v>7258.285697</c:v>
                      </c:pt>
                      <c:pt idx="7185">
                        <c:v>7259.308563</c:v>
                      </c:pt>
                      <c:pt idx="7186">
                        <c:v>7260.310569</c:v>
                      </c:pt>
                      <c:pt idx="7187">
                        <c:v>7261.315671</c:v>
                      </c:pt>
                      <c:pt idx="7188">
                        <c:v>7262.336592</c:v>
                      </c:pt>
                      <c:pt idx="7189">
                        <c:v>7263.345569</c:v>
                      </c:pt>
                      <c:pt idx="7190">
                        <c:v>7264.363646</c:v>
                      </c:pt>
                      <c:pt idx="7191">
                        <c:v>7265.395192</c:v>
                      </c:pt>
                      <c:pt idx="7192">
                        <c:v>7266.403637</c:v>
                      </c:pt>
                      <c:pt idx="7193">
                        <c:v>7267.409499</c:v>
                      </c:pt>
                      <c:pt idx="7194">
                        <c:v>7268.430185</c:v>
                      </c:pt>
                      <c:pt idx="7195">
                        <c:v>7269.435815</c:v>
                      </c:pt>
                      <c:pt idx="7196">
                        <c:v>7270.446587</c:v>
                      </c:pt>
                      <c:pt idx="7197">
                        <c:v>7271.461643</c:v>
                      </c:pt>
                      <c:pt idx="7198">
                        <c:v>7272.482541</c:v>
                      </c:pt>
                      <c:pt idx="7199">
                        <c:v>7273.406806</c:v>
                      </c:pt>
                      <c:pt idx="7200">
                        <c:v>7274.405602</c:v>
                      </c:pt>
                      <c:pt idx="7201">
                        <c:v>7275.414822</c:v>
                      </c:pt>
                      <c:pt idx="7202">
                        <c:v>7276.42325</c:v>
                      </c:pt>
                      <c:pt idx="7203">
                        <c:v>7277.425973</c:v>
                      </c:pt>
                      <c:pt idx="7204">
                        <c:v>7278.424005</c:v>
                      </c:pt>
                      <c:pt idx="7205">
                        <c:v>7279.435536</c:v>
                      </c:pt>
                      <c:pt idx="7206">
                        <c:v>7280.432733</c:v>
                      </c:pt>
                      <c:pt idx="7207">
                        <c:v>7281.451995</c:v>
                      </c:pt>
                      <c:pt idx="7208">
                        <c:v>7282.454246</c:v>
                      </c:pt>
                      <c:pt idx="7209">
                        <c:v>7283.46893</c:v>
                      </c:pt>
                      <c:pt idx="7210">
                        <c:v>7284.467789</c:v>
                      </c:pt>
                      <c:pt idx="7211">
                        <c:v>7285.483099</c:v>
                      </c:pt>
                      <c:pt idx="7212">
                        <c:v>7286.485634</c:v>
                      </c:pt>
                      <c:pt idx="7213">
                        <c:v>7287.488875</c:v>
                      </c:pt>
                      <c:pt idx="7214">
                        <c:v>7288.50163</c:v>
                      </c:pt>
                      <c:pt idx="7215">
                        <c:v>7289.507072</c:v>
                      </c:pt>
                      <c:pt idx="7216">
                        <c:v>7290.500564</c:v>
                      </c:pt>
                      <c:pt idx="7217">
                        <c:v>7291.504965</c:v>
                      </c:pt>
                      <c:pt idx="7218">
                        <c:v>7292.504653</c:v>
                      </c:pt>
                      <c:pt idx="7219">
                        <c:v>7293.523665</c:v>
                      </c:pt>
                      <c:pt idx="7220">
                        <c:v>7294.526125</c:v>
                      </c:pt>
                      <c:pt idx="7221">
                        <c:v>7295.540311</c:v>
                      </c:pt>
                      <c:pt idx="7222">
                        <c:v>7296.556468</c:v>
                      </c:pt>
                      <c:pt idx="7223">
                        <c:v>7297.555755</c:v>
                      </c:pt>
                      <c:pt idx="7224">
                        <c:v>7298.571763</c:v>
                      </c:pt>
                      <c:pt idx="7225">
                        <c:v>7299.588202</c:v>
                      </c:pt>
                      <c:pt idx="7226">
                        <c:v>7300.601023</c:v>
                      </c:pt>
                      <c:pt idx="7227">
                        <c:v>7301.605479</c:v>
                      </c:pt>
                      <c:pt idx="7228">
                        <c:v>7302.62016</c:v>
                      </c:pt>
                      <c:pt idx="7229">
                        <c:v>7303.622301</c:v>
                      </c:pt>
                      <c:pt idx="7230">
                        <c:v>7304.636486</c:v>
                      </c:pt>
                      <c:pt idx="7231">
                        <c:v>7305.635743</c:v>
                      </c:pt>
                      <c:pt idx="7232">
                        <c:v>7306.653589</c:v>
                      </c:pt>
                      <c:pt idx="7233">
                        <c:v>7307.662153</c:v>
                      </c:pt>
                      <c:pt idx="7234">
                        <c:v>7308.668586</c:v>
                      </c:pt>
                      <c:pt idx="7235">
                        <c:v>7309.681785</c:v>
                      </c:pt>
                      <c:pt idx="7236">
                        <c:v>7310.699614</c:v>
                      </c:pt>
                      <c:pt idx="7237">
                        <c:v>7311.715928</c:v>
                      </c:pt>
                      <c:pt idx="7238">
                        <c:v>7312.720872</c:v>
                      </c:pt>
                      <c:pt idx="7239">
                        <c:v>7313.734157</c:v>
                      </c:pt>
                      <c:pt idx="7240">
                        <c:v>7314.739588</c:v>
                      </c:pt>
                      <c:pt idx="7241">
                        <c:v>7315.737866</c:v>
                      </c:pt>
                      <c:pt idx="7242">
                        <c:v>7316.728319</c:v>
                      </c:pt>
                      <c:pt idx="7243">
                        <c:v>7317.728258</c:v>
                      </c:pt>
                      <c:pt idx="7244">
                        <c:v>7318.750874</c:v>
                      </c:pt>
                      <c:pt idx="7245">
                        <c:v>7319.76697</c:v>
                      </c:pt>
                      <c:pt idx="7246">
                        <c:v>7320.777256</c:v>
                      </c:pt>
                      <c:pt idx="7247">
                        <c:v>7321.784457</c:v>
                      </c:pt>
                      <c:pt idx="7248">
                        <c:v>7322.787997</c:v>
                      </c:pt>
                      <c:pt idx="7249">
                        <c:v>7323.801626</c:v>
                      </c:pt>
                      <c:pt idx="7250">
                        <c:v>7324.799092</c:v>
                      </c:pt>
                      <c:pt idx="7251">
                        <c:v>7325.809887</c:v>
                      </c:pt>
                      <c:pt idx="7252">
                        <c:v>7326.822027</c:v>
                      </c:pt>
                      <c:pt idx="7253">
                        <c:v>7327.845282</c:v>
                      </c:pt>
                      <c:pt idx="7254">
                        <c:v>7328.843514</c:v>
                      </c:pt>
                      <c:pt idx="7255">
                        <c:v>7329.838328</c:v>
                      </c:pt>
                      <c:pt idx="7256">
                        <c:v>7330.839545</c:v>
                      </c:pt>
                      <c:pt idx="7257">
                        <c:v>7331.853414</c:v>
                      </c:pt>
                      <c:pt idx="7258">
                        <c:v>7332.853635</c:v>
                      </c:pt>
                      <c:pt idx="7259">
                        <c:v>7333.877749</c:v>
                      </c:pt>
                      <c:pt idx="7260">
                        <c:v>7334.885379</c:v>
                      </c:pt>
                      <c:pt idx="7261">
                        <c:v>7335.895988</c:v>
                      </c:pt>
                      <c:pt idx="7262">
                        <c:v>7336.890112</c:v>
                      </c:pt>
                      <c:pt idx="7263">
                        <c:v>7337.890059</c:v>
                      </c:pt>
                      <c:pt idx="7264">
                        <c:v>7338.890288</c:v>
                      </c:pt>
                      <c:pt idx="7265">
                        <c:v>7339.910043</c:v>
                      </c:pt>
                      <c:pt idx="7266">
                        <c:v>7340.904947</c:v>
                      </c:pt>
                      <c:pt idx="7267">
                        <c:v>7341.902793</c:v>
                      </c:pt>
                      <c:pt idx="7268">
                        <c:v>7342.918194</c:v>
                      </c:pt>
                      <c:pt idx="7269">
                        <c:v>7343.94035</c:v>
                      </c:pt>
                      <c:pt idx="7270">
                        <c:v>7344.955394</c:v>
                      </c:pt>
                      <c:pt idx="7271">
                        <c:v>7345.970471</c:v>
                      </c:pt>
                      <c:pt idx="7272">
                        <c:v>7346.962874</c:v>
                      </c:pt>
                      <c:pt idx="7273">
                        <c:v>7347.96652</c:v>
                      </c:pt>
                      <c:pt idx="7274">
                        <c:v>7348.97591</c:v>
                      </c:pt>
                      <c:pt idx="7275">
                        <c:v>7349.975808</c:v>
                      </c:pt>
                      <c:pt idx="7276">
                        <c:v>7350.975531</c:v>
                      </c:pt>
                      <c:pt idx="7277">
                        <c:v>7351.977794</c:v>
                      </c:pt>
                      <c:pt idx="7278">
                        <c:v>7352.987184</c:v>
                      </c:pt>
                      <c:pt idx="7279">
                        <c:v>7353.987735</c:v>
                      </c:pt>
                      <c:pt idx="7280">
                        <c:v>7354.987491</c:v>
                      </c:pt>
                      <c:pt idx="7281">
                        <c:v>7355.996051</c:v>
                      </c:pt>
                      <c:pt idx="7282">
                        <c:v>7356.995034</c:v>
                      </c:pt>
                      <c:pt idx="7283">
                        <c:v>7358.018435</c:v>
                      </c:pt>
                      <c:pt idx="7284">
                        <c:v>7359.02387</c:v>
                      </c:pt>
                      <c:pt idx="7285">
                        <c:v>7360.038314</c:v>
                      </c:pt>
                      <c:pt idx="7286">
                        <c:v>7361.056856</c:v>
                      </c:pt>
                      <c:pt idx="7287">
                        <c:v>7362.059917</c:v>
                      </c:pt>
                      <c:pt idx="7288">
                        <c:v>7363.078359</c:v>
                      </c:pt>
                      <c:pt idx="7289">
                        <c:v>7364.079005</c:v>
                      </c:pt>
                      <c:pt idx="7290">
                        <c:v>7365.108879</c:v>
                      </c:pt>
                      <c:pt idx="7291">
                        <c:v>7366.122674</c:v>
                      </c:pt>
                      <c:pt idx="7292">
                        <c:v>7367.130303</c:v>
                      </c:pt>
                      <c:pt idx="7293">
                        <c:v>7368.142732</c:v>
                      </c:pt>
                      <c:pt idx="7294">
                        <c:v>7369.175652</c:v>
                      </c:pt>
                      <c:pt idx="7295">
                        <c:v>7370.182466</c:v>
                      </c:pt>
                      <c:pt idx="7296">
                        <c:v>7371.193816</c:v>
                      </c:pt>
                      <c:pt idx="7297">
                        <c:v>7372.206335</c:v>
                      </c:pt>
                      <c:pt idx="7298">
                        <c:v>7373.231886</c:v>
                      </c:pt>
                      <c:pt idx="7299">
                        <c:v>7374.134623</c:v>
                      </c:pt>
                      <c:pt idx="7300">
                        <c:v>7375.152354</c:v>
                      </c:pt>
                      <c:pt idx="7301">
                        <c:v>7376.151795</c:v>
                      </c:pt>
                      <c:pt idx="7302">
                        <c:v>7377.150069</c:v>
                      </c:pt>
                      <c:pt idx="7303">
                        <c:v>7378.161544</c:v>
                      </c:pt>
                      <c:pt idx="7304">
                        <c:v>7379.154909</c:v>
                      </c:pt>
                      <c:pt idx="7305">
                        <c:v>7380.169248</c:v>
                      </c:pt>
                      <c:pt idx="7306">
                        <c:v>7381.183496</c:v>
                      </c:pt>
                      <c:pt idx="7307">
                        <c:v>7382.193915</c:v>
                      </c:pt>
                      <c:pt idx="7308">
                        <c:v>7383.187531</c:v>
                      </c:pt>
                      <c:pt idx="7309">
                        <c:v>7384.196034</c:v>
                      </c:pt>
                      <c:pt idx="7310">
                        <c:v>7385.196445</c:v>
                      </c:pt>
                      <c:pt idx="7311">
                        <c:v>7386.20687</c:v>
                      </c:pt>
                      <c:pt idx="7312">
                        <c:v>7387.21065</c:v>
                      </c:pt>
                      <c:pt idx="7313">
                        <c:v>7388.218606</c:v>
                      </c:pt>
                      <c:pt idx="7314">
                        <c:v>7389.22157</c:v>
                      </c:pt>
                      <c:pt idx="7315">
                        <c:v>7390.218858</c:v>
                      </c:pt>
                      <c:pt idx="7316">
                        <c:v>7391.231481</c:v>
                      </c:pt>
                      <c:pt idx="7317">
                        <c:v>7392.246165</c:v>
                      </c:pt>
                      <c:pt idx="7318">
                        <c:v>7393.261153</c:v>
                      </c:pt>
                      <c:pt idx="7319">
                        <c:v>7394.260774</c:v>
                      </c:pt>
                      <c:pt idx="7320">
                        <c:v>7395.276799</c:v>
                      </c:pt>
                      <c:pt idx="7321">
                        <c:v>7396.287451</c:v>
                      </c:pt>
                      <c:pt idx="7322">
                        <c:v>7397.283385</c:v>
                      </c:pt>
                      <c:pt idx="7323">
                        <c:v>7398.283238</c:v>
                      </c:pt>
                      <c:pt idx="7324">
                        <c:v>7399.29881</c:v>
                      </c:pt>
                      <c:pt idx="7325">
                        <c:v>7400.303938</c:v>
                      </c:pt>
                      <c:pt idx="7326">
                        <c:v>7401.310355</c:v>
                      </c:pt>
                      <c:pt idx="7327">
                        <c:v>7402.32622</c:v>
                      </c:pt>
                      <c:pt idx="7328">
                        <c:v>7403.336053</c:v>
                      </c:pt>
                      <c:pt idx="7329">
                        <c:v>7404.329873</c:v>
                      </c:pt>
                      <c:pt idx="7330">
                        <c:v>7405.333916</c:v>
                      </c:pt>
                      <c:pt idx="7331">
                        <c:v>7406.347027</c:v>
                      </c:pt>
                      <c:pt idx="7332">
                        <c:v>7407.358327</c:v>
                      </c:pt>
                      <c:pt idx="7333">
                        <c:v>7408.358228</c:v>
                      </c:pt>
                      <c:pt idx="7334">
                        <c:v>7409.365155</c:v>
                      </c:pt>
                      <c:pt idx="7335">
                        <c:v>7410.366728</c:v>
                      </c:pt>
                      <c:pt idx="7336">
                        <c:v>7411.367328</c:v>
                      </c:pt>
                      <c:pt idx="7337">
                        <c:v>7412.362244</c:v>
                      </c:pt>
                      <c:pt idx="7338">
                        <c:v>7413.378846</c:v>
                      </c:pt>
                      <c:pt idx="7339">
                        <c:v>7414.391912</c:v>
                      </c:pt>
                      <c:pt idx="7340">
                        <c:v>7415.399614</c:v>
                      </c:pt>
                      <c:pt idx="7341">
                        <c:v>7416.394527</c:v>
                      </c:pt>
                      <c:pt idx="7342">
                        <c:v>7417.394447</c:v>
                      </c:pt>
                      <c:pt idx="7343">
                        <c:v>7418.407388</c:v>
                      </c:pt>
                      <c:pt idx="7344">
                        <c:v>7419.423262</c:v>
                      </c:pt>
                      <c:pt idx="7345">
                        <c:v>7420.432241</c:v>
                      </c:pt>
                      <c:pt idx="7346">
                        <c:v>7421.443729</c:v>
                      </c:pt>
                      <c:pt idx="7347">
                        <c:v>7422.456491</c:v>
                      </c:pt>
                      <c:pt idx="7348">
                        <c:v>7423.473415</c:v>
                      </c:pt>
                      <c:pt idx="7349">
                        <c:v>7424.503843</c:v>
                      </c:pt>
                      <c:pt idx="7350">
                        <c:v>7425.517071</c:v>
                      </c:pt>
                      <c:pt idx="7351">
                        <c:v>7426.518869</c:v>
                      </c:pt>
                      <c:pt idx="7352">
                        <c:v>7427.527253</c:v>
                      </c:pt>
                      <c:pt idx="7353">
                        <c:v>7428.539042</c:v>
                      </c:pt>
                      <c:pt idx="7354">
                        <c:v>7429.562567</c:v>
                      </c:pt>
                      <c:pt idx="7355">
                        <c:v>7430.583873</c:v>
                      </c:pt>
                      <c:pt idx="7356">
                        <c:v>7431.479795</c:v>
                      </c:pt>
                      <c:pt idx="7357">
                        <c:v>7432.498326</c:v>
                      </c:pt>
                      <c:pt idx="7358">
                        <c:v>7433.509902</c:v>
                      </c:pt>
                      <c:pt idx="7359">
                        <c:v>7434.514994</c:v>
                      </c:pt>
                      <c:pt idx="7360">
                        <c:v>7435.523641</c:v>
                      </c:pt>
                      <c:pt idx="7361">
                        <c:v>7436.509315</c:v>
                      </c:pt>
                      <c:pt idx="7362">
                        <c:v>7437.518147</c:v>
                      </c:pt>
                      <c:pt idx="7363">
                        <c:v>7438.530024</c:v>
                      </c:pt>
                      <c:pt idx="7364">
                        <c:v>7439.536298</c:v>
                      </c:pt>
                      <c:pt idx="7365">
                        <c:v>7440.534615</c:v>
                      </c:pt>
                      <c:pt idx="7366">
                        <c:v>7441.532347</c:v>
                      </c:pt>
                      <c:pt idx="7367">
                        <c:v>7442.545973</c:v>
                      </c:pt>
                      <c:pt idx="7368">
                        <c:v>7443.554084</c:v>
                      </c:pt>
                      <c:pt idx="7369">
                        <c:v>7444.564351</c:v>
                      </c:pt>
                      <c:pt idx="7370">
                        <c:v>7445.56565</c:v>
                      </c:pt>
                      <c:pt idx="7371">
                        <c:v>7446.581449</c:v>
                      </c:pt>
                      <c:pt idx="7372">
                        <c:v>7447.591393</c:v>
                      </c:pt>
                      <c:pt idx="7373">
                        <c:v>7448.596106</c:v>
                      </c:pt>
                      <c:pt idx="7374">
                        <c:v>7449.600686</c:v>
                      </c:pt>
                      <c:pt idx="7375">
                        <c:v>7450.616969</c:v>
                      </c:pt>
                      <c:pt idx="7376">
                        <c:v>7451.63069</c:v>
                      </c:pt>
                      <c:pt idx="7377">
                        <c:v>7452.632646</c:v>
                      </c:pt>
                      <c:pt idx="7378">
                        <c:v>7453.624491</c:v>
                      </c:pt>
                      <c:pt idx="7379">
                        <c:v>7454.633916</c:v>
                      </c:pt>
                      <c:pt idx="7380">
                        <c:v>7455.648635</c:v>
                      </c:pt>
                      <c:pt idx="7381">
                        <c:v>7456.657055</c:v>
                      </c:pt>
                      <c:pt idx="7382">
                        <c:v>7457.666528</c:v>
                      </c:pt>
                      <c:pt idx="7383">
                        <c:v>7458.676778</c:v>
                      </c:pt>
                      <c:pt idx="7384">
                        <c:v>7459.669421</c:v>
                      </c:pt>
                      <c:pt idx="7385">
                        <c:v>7460.67919</c:v>
                      </c:pt>
                      <c:pt idx="7386">
                        <c:v>7461.684999</c:v>
                      </c:pt>
                      <c:pt idx="7387">
                        <c:v>7462.698199</c:v>
                      </c:pt>
                      <c:pt idx="7388">
                        <c:v>7463.71532</c:v>
                      </c:pt>
                      <c:pt idx="7389">
                        <c:v>7464.718839</c:v>
                      </c:pt>
                      <c:pt idx="7390">
                        <c:v>7465.716603</c:v>
                      </c:pt>
                      <c:pt idx="7391">
                        <c:v>7466.729138</c:v>
                      </c:pt>
                      <c:pt idx="7392">
                        <c:v>7467.735343</c:v>
                      </c:pt>
                      <c:pt idx="7393">
                        <c:v>7468.746064</c:v>
                      </c:pt>
                      <c:pt idx="7394">
                        <c:v>7469.769437</c:v>
                      </c:pt>
                      <c:pt idx="7395">
                        <c:v>7470.764423</c:v>
                      </c:pt>
                      <c:pt idx="7396">
                        <c:v>7471.764581</c:v>
                      </c:pt>
                      <c:pt idx="7397">
                        <c:v>7472.767437</c:v>
                      </c:pt>
                      <c:pt idx="7398">
                        <c:v>7473.764162</c:v>
                      </c:pt>
                      <c:pt idx="7399">
                        <c:v>7474.77506</c:v>
                      </c:pt>
                      <c:pt idx="7400">
                        <c:v>7475.7986</c:v>
                      </c:pt>
                      <c:pt idx="7401">
                        <c:v>7476.812184</c:v>
                      </c:pt>
                      <c:pt idx="7402">
                        <c:v>7477.810516</c:v>
                      </c:pt>
                      <c:pt idx="7403">
                        <c:v>7478.820469</c:v>
                      </c:pt>
                      <c:pt idx="7404">
                        <c:v>7479.820503</c:v>
                      </c:pt>
                      <c:pt idx="7405">
                        <c:v>7480.830762</c:v>
                      </c:pt>
                      <c:pt idx="7406">
                        <c:v>7481.841625</c:v>
                      </c:pt>
                      <c:pt idx="7407">
                        <c:v>7482.8648</c:v>
                      </c:pt>
                      <c:pt idx="7408">
                        <c:v>7483.87202</c:v>
                      </c:pt>
                      <c:pt idx="7409">
                        <c:v>7484.880144</c:v>
                      </c:pt>
                      <c:pt idx="7410">
                        <c:v>7485.88477</c:v>
                      </c:pt>
                      <c:pt idx="7411">
                        <c:v>7486.902188</c:v>
                      </c:pt>
                      <c:pt idx="7412">
                        <c:v>7487.901938</c:v>
                      </c:pt>
                      <c:pt idx="7413">
                        <c:v>7488.911353</c:v>
                      </c:pt>
                      <c:pt idx="7414">
                        <c:v>7489.911039</c:v>
                      </c:pt>
                      <c:pt idx="7415">
                        <c:v>7490.917446</c:v>
                      </c:pt>
                      <c:pt idx="7416">
                        <c:v>7491.922006</c:v>
                      </c:pt>
                      <c:pt idx="7417">
                        <c:v>7492.916441</c:v>
                      </c:pt>
                      <c:pt idx="7418">
                        <c:v>7493.930409</c:v>
                      </c:pt>
                      <c:pt idx="7419">
                        <c:v>7494.929635</c:v>
                      </c:pt>
                      <c:pt idx="7420">
                        <c:v>7495.933759</c:v>
                      </c:pt>
                      <c:pt idx="7421">
                        <c:v>7496.938315</c:v>
                      </c:pt>
                      <c:pt idx="7422">
                        <c:v>7497.933259</c:v>
                      </c:pt>
                      <c:pt idx="7423">
                        <c:v>7498.956511</c:v>
                      </c:pt>
                      <c:pt idx="7424">
                        <c:v>7499.955289</c:v>
                      </c:pt>
                      <c:pt idx="7425">
                        <c:v>7500.97151</c:v>
                      </c:pt>
                      <c:pt idx="7426">
                        <c:v>7501.976148</c:v>
                      </c:pt>
                      <c:pt idx="7427">
                        <c:v>7502.975572</c:v>
                      </c:pt>
                      <c:pt idx="7428">
                        <c:v>7503.978666</c:v>
                      </c:pt>
                      <c:pt idx="7429">
                        <c:v>7504.995784</c:v>
                      </c:pt>
                      <c:pt idx="7430">
                        <c:v>7506.009128</c:v>
                      </c:pt>
                      <c:pt idx="7431">
                        <c:v>7507.020449</c:v>
                      </c:pt>
                      <c:pt idx="7432">
                        <c:v>7508.018834</c:v>
                      </c:pt>
                      <c:pt idx="7433">
                        <c:v>7509.037244</c:v>
                      </c:pt>
                      <c:pt idx="7434">
                        <c:v>7510.040523</c:v>
                      </c:pt>
                      <c:pt idx="7435">
                        <c:v>7511.050298</c:v>
                      </c:pt>
                      <c:pt idx="7436">
                        <c:v>7512.056165</c:v>
                      </c:pt>
                      <c:pt idx="7437">
                        <c:v>7513.073024</c:v>
                      </c:pt>
                      <c:pt idx="7438">
                        <c:v>7514.095264</c:v>
                      </c:pt>
                      <c:pt idx="7439">
                        <c:v>7515.086937</c:v>
                      </c:pt>
                      <c:pt idx="7440">
                        <c:v>7516.087906</c:v>
                      </c:pt>
                      <c:pt idx="7441">
                        <c:v>7517.088188</c:v>
                      </c:pt>
                      <c:pt idx="7442">
                        <c:v>7518.111664</c:v>
                      </c:pt>
                      <c:pt idx="7443">
                        <c:v>7519.111013</c:v>
                      </c:pt>
                      <c:pt idx="7444">
                        <c:v>7520.108095</c:v>
                      </c:pt>
                      <c:pt idx="7445">
                        <c:v>7521.108514</c:v>
                      </c:pt>
                      <c:pt idx="7446">
                        <c:v>7522.121352</c:v>
                      </c:pt>
                      <c:pt idx="7447">
                        <c:v>7523.141182</c:v>
                      </c:pt>
                      <c:pt idx="7448">
                        <c:v>7524.145792</c:v>
                      </c:pt>
                      <c:pt idx="7449">
                        <c:v>7525.142291</c:v>
                      </c:pt>
                      <c:pt idx="7450">
                        <c:v>7526.146194</c:v>
                      </c:pt>
                      <c:pt idx="7451">
                        <c:v>7527.142967</c:v>
                      </c:pt>
                      <c:pt idx="7452">
                        <c:v>7528.1424</c:v>
                      </c:pt>
                      <c:pt idx="7453">
                        <c:v>7529.161609</c:v>
                      </c:pt>
                      <c:pt idx="7454">
                        <c:v>7530.177374</c:v>
                      </c:pt>
                      <c:pt idx="7455">
                        <c:v>7531.194169</c:v>
                      </c:pt>
                      <c:pt idx="7456">
                        <c:v>7532.195188</c:v>
                      </c:pt>
                      <c:pt idx="7457">
                        <c:v>7533.19408</c:v>
                      </c:pt>
                      <c:pt idx="7458">
                        <c:v>7534.18261</c:v>
                      </c:pt>
                      <c:pt idx="7459">
                        <c:v>7535.182464</c:v>
                      </c:pt>
                      <c:pt idx="7460">
                        <c:v>7536.19489</c:v>
                      </c:pt>
                      <c:pt idx="7461">
                        <c:v>7537.195521</c:v>
                      </c:pt>
                      <c:pt idx="7462">
                        <c:v>7538.207413</c:v>
                      </c:pt>
                      <c:pt idx="7463">
                        <c:v>7539.221816</c:v>
                      </c:pt>
                      <c:pt idx="7464">
                        <c:v>7540.252939</c:v>
                      </c:pt>
                      <c:pt idx="7465">
                        <c:v>7541.262368</c:v>
                      </c:pt>
                      <c:pt idx="7466">
                        <c:v>7542.264644</c:v>
                      </c:pt>
                      <c:pt idx="7467">
                        <c:v>7543.280717</c:v>
                      </c:pt>
                      <c:pt idx="7468">
                        <c:v>7544.288463</c:v>
                      </c:pt>
                      <c:pt idx="7469">
                        <c:v>7545.289775</c:v>
                      </c:pt>
                      <c:pt idx="7470">
                        <c:v>7546.304282</c:v>
                      </c:pt>
                      <c:pt idx="7471">
                        <c:v>7547.307204</c:v>
                      </c:pt>
                      <c:pt idx="7472">
                        <c:v>7548.311731</c:v>
                      </c:pt>
                      <c:pt idx="7473">
                        <c:v>7549.322513</c:v>
                      </c:pt>
                      <c:pt idx="7474">
                        <c:v>7550.337241</c:v>
                      </c:pt>
                      <c:pt idx="7475">
                        <c:v>7551.351193</c:v>
                      </c:pt>
                      <c:pt idx="7476">
                        <c:v>7552.341864</c:v>
                      </c:pt>
                      <c:pt idx="7477">
                        <c:v>7553.357407</c:v>
                      </c:pt>
                      <c:pt idx="7478">
                        <c:v>7554.381647</c:v>
                      </c:pt>
                      <c:pt idx="7479">
                        <c:v>7555.390247</c:v>
                      </c:pt>
                      <c:pt idx="7480">
                        <c:v>7556.412682</c:v>
                      </c:pt>
                      <c:pt idx="7481">
                        <c:v>7557.423113</c:v>
                      </c:pt>
                      <c:pt idx="7482">
                        <c:v>7558.438404</c:v>
                      </c:pt>
                      <c:pt idx="7483">
                        <c:v>7559.439761</c:v>
                      </c:pt>
                      <c:pt idx="7484">
                        <c:v>7560.340956</c:v>
                      </c:pt>
                      <c:pt idx="7485">
                        <c:v>7561.361462</c:v>
                      </c:pt>
                      <c:pt idx="7486">
                        <c:v>7562.376996</c:v>
                      </c:pt>
                      <c:pt idx="7487">
                        <c:v>7563.389549</c:v>
                      </c:pt>
                      <c:pt idx="7488">
                        <c:v>7564.391486</c:v>
                      </c:pt>
                      <c:pt idx="7489">
                        <c:v>7565.397262</c:v>
                      </c:pt>
                      <c:pt idx="7490">
                        <c:v>7566.412611</c:v>
                      </c:pt>
                      <c:pt idx="7491">
                        <c:v>7567.408281</c:v>
                      </c:pt>
                      <c:pt idx="7492">
                        <c:v>7568.411071</c:v>
                      </c:pt>
                      <c:pt idx="7493">
                        <c:v>7569.428036</c:v>
                      </c:pt>
                      <c:pt idx="7494">
                        <c:v>7570.428951</c:v>
                      </c:pt>
                      <c:pt idx="7495">
                        <c:v>7571.42725</c:v>
                      </c:pt>
                      <c:pt idx="7496">
                        <c:v>7572.424347</c:v>
                      </c:pt>
                      <c:pt idx="7497">
                        <c:v>7573.435203</c:v>
                      </c:pt>
                      <c:pt idx="7498">
                        <c:v>7574.44172</c:v>
                      </c:pt>
                      <c:pt idx="7499">
                        <c:v>7575.457454</c:v>
                      </c:pt>
                      <c:pt idx="7500">
                        <c:v>7576.45133</c:v>
                      </c:pt>
                      <c:pt idx="7501">
                        <c:v>7577.455555</c:v>
                      </c:pt>
                      <c:pt idx="7502">
                        <c:v>7578.457147</c:v>
                      </c:pt>
                      <c:pt idx="7503">
                        <c:v>7579.470623</c:v>
                      </c:pt>
                      <c:pt idx="7504">
                        <c:v>7580.470207</c:v>
                      </c:pt>
                      <c:pt idx="7505">
                        <c:v>7581.473693</c:v>
                      </c:pt>
                      <c:pt idx="7506">
                        <c:v>7582.486677</c:v>
                      </c:pt>
                      <c:pt idx="7507">
                        <c:v>7583.483603</c:v>
                      </c:pt>
                      <c:pt idx="7508">
                        <c:v>7584.492014</c:v>
                      </c:pt>
                      <c:pt idx="7509">
                        <c:v>7585.506066</c:v>
                      </c:pt>
                      <c:pt idx="7510">
                        <c:v>7586.523888</c:v>
                      </c:pt>
                      <c:pt idx="7511">
                        <c:v>7587.520139</c:v>
                      </c:pt>
                      <c:pt idx="7512">
                        <c:v>7588.525195</c:v>
                      </c:pt>
                      <c:pt idx="7513">
                        <c:v>7589.541382</c:v>
                      </c:pt>
                      <c:pt idx="7514">
                        <c:v>7590.565886</c:v>
                      </c:pt>
                      <c:pt idx="7515">
                        <c:v>7591.578129</c:v>
                      </c:pt>
                      <c:pt idx="7516">
                        <c:v>7592.592285</c:v>
                      </c:pt>
                      <c:pt idx="7517">
                        <c:v>7593.606432</c:v>
                      </c:pt>
                      <c:pt idx="7518">
                        <c:v>7594.603823</c:v>
                      </c:pt>
                      <c:pt idx="7519">
                        <c:v>7595.612047</c:v>
                      </c:pt>
                      <c:pt idx="7520">
                        <c:v>7596.609737</c:v>
                      </c:pt>
                      <c:pt idx="7521">
                        <c:v>7597.631472</c:v>
                      </c:pt>
                      <c:pt idx="7522">
                        <c:v>7598.62641</c:v>
                      </c:pt>
                      <c:pt idx="7523">
                        <c:v>7599.627101</c:v>
                      </c:pt>
                      <c:pt idx="7524">
                        <c:v>7600.642162</c:v>
                      </c:pt>
                      <c:pt idx="7525">
                        <c:v>7601.644908</c:v>
                      </c:pt>
                      <c:pt idx="7526">
                        <c:v>7602.646934</c:v>
                      </c:pt>
                      <c:pt idx="7527">
                        <c:v>7603.647551</c:v>
                      </c:pt>
                      <c:pt idx="7528">
                        <c:v>7604.657433</c:v>
                      </c:pt>
                      <c:pt idx="7529">
                        <c:v>7605.664706</c:v>
                      </c:pt>
                      <c:pt idx="7530">
                        <c:v>7606.658786</c:v>
                      </c:pt>
                      <c:pt idx="7531">
                        <c:v>7607.652468</c:v>
                      </c:pt>
                      <c:pt idx="7532">
                        <c:v>7608.666911</c:v>
                      </c:pt>
                      <c:pt idx="7533">
                        <c:v>7609.668633</c:v>
                      </c:pt>
                      <c:pt idx="7534">
                        <c:v>7610.682784</c:v>
                      </c:pt>
                      <c:pt idx="7535">
                        <c:v>7611.698225</c:v>
                      </c:pt>
                      <c:pt idx="7536">
                        <c:v>7612.710857</c:v>
                      </c:pt>
                      <c:pt idx="7537">
                        <c:v>7613.724382</c:v>
                      </c:pt>
                      <c:pt idx="7538">
                        <c:v>7614.739789</c:v>
                      </c:pt>
                      <c:pt idx="7539">
                        <c:v>7615.754547</c:v>
                      </c:pt>
                      <c:pt idx="7540">
                        <c:v>7616.762417</c:v>
                      </c:pt>
                      <c:pt idx="7541">
                        <c:v>7617.776768</c:v>
                      </c:pt>
                      <c:pt idx="7542">
                        <c:v>7618.78662</c:v>
                      </c:pt>
                      <c:pt idx="7543">
                        <c:v>7619.781358</c:v>
                      </c:pt>
                      <c:pt idx="7544">
                        <c:v>7620.783365</c:v>
                      </c:pt>
                      <c:pt idx="7545">
                        <c:v>7621.800428</c:v>
                      </c:pt>
                      <c:pt idx="7546">
                        <c:v>7622.813387</c:v>
                      </c:pt>
                      <c:pt idx="7547">
                        <c:v>7623.734131</c:v>
                      </c:pt>
                      <c:pt idx="7548">
                        <c:v>7624.742139</c:v>
                      </c:pt>
                      <c:pt idx="7549">
                        <c:v>7625.742181</c:v>
                      </c:pt>
                      <c:pt idx="7550">
                        <c:v>7626.742413</c:v>
                      </c:pt>
                      <c:pt idx="7551">
                        <c:v>7627.752652</c:v>
                      </c:pt>
                      <c:pt idx="7552">
                        <c:v>7628.763361</c:v>
                      </c:pt>
                      <c:pt idx="7553">
                        <c:v>7629.774413</c:v>
                      </c:pt>
                      <c:pt idx="7554">
                        <c:v>7630.792715</c:v>
                      </c:pt>
                      <c:pt idx="7555">
                        <c:v>7631.80322</c:v>
                      </c:pt>
                      <c:pt idx="7556">
                        <c:v>7632.799406</c:v>
                      </c:pt>
                      <c:pt idx="7557">
                        <c:v>7633.818091</c:v>
                      </c:pt>
                      <c:pt idx="7558">
                        <c:v>7634.826439</c:v>
                      </c:pt>
                      <c:pt idx="7559">
                        <c:v>7635.846697</c:v>
                      </c:pt>
                      <c:pt idx="7560">
                        <c:v>7636.853355</c:v>
                      </c:pt>
                      <c:pt idx="7561">
                        <c:v>7637.863044</c:v>
                      </c:pt>
                      <c:pt idx="7562">
                        <c:v>7638.868123</c:v>
                      </c:pt>
                      <c:pt idx="7563">
                        <c:v>7639.881101</c:v>
                      </c:pt>
                      <c:pt idx="7564">
                        <c:v>7640.886394</c:v>
                      </c:pt>
                      <c:pt idx="7565">
                        <c:v>7641.912408</c:v>
                      </c:pt>
                      <c:pt idx="7566">
                        <c:v>7642.923816</c:v>
                      </c:pt>
                      <c:pt idx="7567">
                        <c:v>7643.935659</c:v>
                      </c:pt>
                      <c:pt idx="7568">
                        <c:v>7644.946822</c:v>
                      </c:pt>
                      <c:pt idx="7569">
                        <c:v>7645.960994</c:v>
                      </c:pt>
                      <c:pt idx="7570">
                        <c:v>7646.956799</c:v>
                      </c:pt>
                      <c:pt idx="7571">
                        <c:v>7647.969071</c:v>
                      </c:pt>
                      <c:pt idx="7572">
                        <c:v>7648.969111</c:v>
                      </c:pt>
                      <c:pt idx="7573">
                        <c:v>7649.981677</c:v>
                      </c:pt>
                      <c:pt idx="7574">
                        <c:v>7650.988574</c:v>
                      </c:pt>
                      <c:pt idx="7575">
                        <c:v>7651.987051</c:v>
                      </c:pt>
                      <c:pt idx="7576">
                        <c:v>7652.988521</c:v>
                      </c:pt>
                      <c:pt idx="7577">
                        <c:v>7653.989154</c:v>
                      </c:pt>
                      <c:pt idx="7578">
                        <c:v>7654.99197</c:v>
                      </c:pt>
                      <c:pt idx="7579">
                        <c:v>7655.992849</c:v>
                      </c:pt>
                      <c:pt idx="7580">
                        <c:v>7657.00863</c:v>
                      </c:pt>
                      <c:pt idx="7581">
                        <c:v>7658.021354</c:v>
                      </c:pt>
                      <c:pt idx="7582">
                        <c:v>7659.015224</c:v>
                      </c:pt>
                      <c:pt idx="7583">
                        <c:v>7660.023358</c:v>
                      </c:pt>
                      <c:pt idx="7584">
                        <c:v>7661.020868</c:v>
                      </c:pt>
                      <c:pt idx="7585">
                        <c:v>7662.013964</c:v>
                      </c:pt>
                      <c:pt idx="7586">
                        <c:v>7663.024771</c:v>
                      </c:pt>
                      <c:pt idx="7587">
                        <c:v>7664.039739</c:v>
                      </c:pt>
                      <c:pt idx="7588">
                        <c:v>7665.048515</c:v>
                      </c:pt>
                      <c:pt idx="7589">
                        <c:v>7666.058231</c:v>
                      </c:pt>
                      <c:pt idx="7590">
                        <c:v>7667.065405</c:v>
                      </c:pt>
                      <c:pt idx="7591">
                        <c:v>7668.084356</c:v>
                      </c:pt>
                      <c:pt idx="7592">
                        <c:v>7669.115553</c:v>
                      </c:pt>
                      <c:pt idx="7593">
                        <c:v>7670.130752</c:v>
                      </c:pt>
                      <c:pt idx="7594">
                        <c:v>7671.143189</c:v>
                      </c:pt>
                      <c:pt idx="7595">
                        <c:v>7672.142935</c:v>
                      </c:pt>
                      <c:pt idx="7596">
                        <c:v>7673.163463</c:v>
                      </c:pt>
                      <c:pt idx="7597">
                        <c:v>7674.188613</c:v>
                      </c:pt>
                      <c:pt idx="7598">
                        <c:v>7675.211029</c:v>
                      </c:pt>
                      <c:pt idx="7599">
                        <c:v>7676.211411</c:v>
                      </c:pt>
                      <c:pt idx="7600">
                        <c:v>7677.229598</c:v>
                      </c:pt>
                      <c:pt idx="7601">
                        <c:v>7678.24301</c:v>
                      </c:pt>
                      <c:pt idx="7602">
                        <c:v>7679.261307</c:v>
                      </c:pt>
                      <c:pt idx="7603">
                        <c:v>7680.275657</c:v>
                      </c:pt>
                      <c:pt idx="7604">
                        <c:v>7681.282694</c:v>
                      </c:pt>
                      <c:pt idx="7605">
                        <c:v>7682.301618</c:v>
                      </c:pt>
                      <c:pt idx="7606">
                        <c:v>7683.300569</c:v>
                      </c:pt>
                      <c:pt idx="7607">
                        <c:v>7684.335925</c:v>
                      </c:pt>
                      <c:pt idx="7608">
                        <c:v>7685.345138</c:v>
                      </c:pt>
                      <c:pt idx="7609">
                        <c:v>7686.244991</c:v>
                      </c:pt>
                      <c:pt idx="7610">
                        <c:v>7687.255415</c:v>
                      </c:pt>
                      <c:pt idx="7611">
                        <c:v>7688.256519</c:v>
                      </c:pt>
                      <c:pt idx="7612">
                        <c:v>7689.25414</c:v>
                      </c:pt>
                      <c:pt idx="7613">
                        <c:v>7690.246106</c:v>
                      </c:pt>
                      <c:pt idx="7614">
                        <c:v>7691.260188</c:v>
                      </c:pt>
                      <c:pt idx="7615">
                        <c:v>7692.260975</c:v>
                      </c:pt>
                      <c:pt idx="7616">
                        <c:v>7693.276592</c:v>
                      </c:pt>
                      <c:pt idx="7617">
                        <c:v>7694.288174</c:v>
                      </c:pt>
                      <c:pt idx="7618">
                        <c:v>7695.288022</c:v>
                      </c:pt>
                      <c:pt idx="7619">
                        <c:v>7696.286267</c:v>
                      </c:pt>
                      <c:pt idx="7620">
                        <c:v>7697.288043</c:v>
                      </c:pt>
                      <c:pt idx="7621">
                        <c:v>7698.289005</c:v>
                      </c:pt>
                      <c:pt idx="7622">
                        <c:v>7699.283769</c:v>
                      </c:pt>
                      <c:pt idx="7623">
                        <c:v>7700.288703</c:v>
                      </c:pt>
                      <c:pt idx="7624">
                        <c:v>7701.288748</c:v>
                      </c:pt>
                      <c:pt idx="7625">
                        <c:v>7702.289077</c:v>
                      </c:pt>
                      <c:pt idx="7626">
                        <c:v>7703.28772</c:v>
                      </c:pt>
                      <c:pt idx="7627">
                        <c:v>7704.29617</c:v>
                      </c:pt>
                      <c:pt idx="7628">
                        <c:v>7705.300898</c:v>
                      </c:pt>
                      <c:pt idx="7629">
                        <c:v>7706.300539</c:v>
                      </c:pt>
                      <c:pt idx="7630">
                        <c:v>7707.301599</c:v>
                      </c:pt>
                      <c:pt idx="7631">
                        <c:v>7708.30648</c:v>
                      </c:pt>
                      <c:pt idx="7632">
                        <c:v>7709.316225</c:v>
                      </c:pt>
                      <c:pt idx="7633">
                        <c:v>7710.316532</c:v>
                      </c:pt>
                      <c:pt idx="7634">
                        <c:v>7711.325591</c:v>
                      </c:pt>
                      <c:pt idx="7635">
                        <c:v>7712.331856</c:v>
                      </c:pt>
                      <c:pt idx="7636">
                        <c:v>7713.33178</c:v>
                      </c:pt>
                      <c:pt idx="7637">
                        <c:v>7714.332468</c:v>
                      </c:pt>
                      <c:pt idx="7638">
                        <c:v>7715.322844</c:v>
                      </c:pt>
                      <c:pt idx="7639">
                        <c:v>7716.335162</c:v>
                      </c:pt>
                      <c:pt idx="7640">
                        <c:v>7717.338464</c:v>
                      </c:pt>
                      <c:pt idx="7641">
                        <c:v>7718.338553</c:v>
                      </c:pt>
                      <c:pt idx="7642">
                        <c:v>7719.354661</c:v>
                      </c:pt>
                      <c:pt idx="7643">
                        <c:v>7720.3566</c:v>
                      </c:pt>
                      <c:pt idx="7644">
                        <c:v>7721.368606</c:v>
                      </c:pt>
                      <c:pt idx="7645">
                        <c:v>7722.393766</c:v>
                      </c:pt>
                      <c:pt idx="7646">
                        <c:v>7723.390347</c:v>
                      </c:pt>
                      <c:pt idx="7647">
                        <c:v>7724.392218</c:v>
                      </c:pt>
                      <c:pt idx="7648">
                        <c:v>7725.397227</c:v>
                      </c:pt>
                      <c:pt idx="7649">
                        <c:v>7726.394591</c:v>
                      </c:pt>
                      <c:pt idx="7650">
                        <c:v>7727.410069</c:v>
                      </c:pt>
                      <c:pt idx="7651">
                        <c:v>7728.404025</c:v>
                      </c:pt>
                      <c:pt idx="7652">
                        <c:v>7729.429303</c:v>
                      </c:pt>
                      <c:pt idx="7653">
                        <c:v>7730.432954</c:v>
                      </c:pt>
                      <c:pt idx="7654">
                        <c:v>7731.448481</c:v>
                      </c:pt>
                      <c:pt idx="7655">
                        <c:v>7732.458402</c:v>
                      </c:pt>
                      <c:pt idx="7656">
                        <c:v>7733.480097</c:v>
                      </c:pt>
                      <c:pt idx="7657">
                        <c:v>7734.484813</c:v>
                      </c:pt>
                      <c:pt idx="7658">
                        <c:v>7735.499369</c:v>
                      </c:pt>
                      <c:pt idx="7659">
                        <c:v>7736.520796</c:v>
                      </c:pt>
                      <c:pt idx="7660">
                        <c:v>7737.545847</c:v>
                      </c:pt>
                      <c:pt idx="7661">
                        <c:v>7738.560879</c:v>
                      </c:pt>
                      <c:pt idx="7662">
                        <c:v>7739.57535</c:v>
                      </c:pt>
                      <c:pt idx="7663">
                        <c:v>7740.584122</c:v>
                      </c:pt>
                      <c:pt idx="7664">
                        <c:v>7741.610664</c:v>
                      </c:pt>
                      <c:pt idx="7665">
                        <c:v>7742.62832</c:v>
                      </c:pt>
                      <c:pt idx="7666">
                        <c:v>7743.632478</c:v>
                      </c:pt>
                      <c:pt idx="7667">
                        <c:v>7744.625064</c:v>
                      </c:pt>
                      <c:pt idx="7668">
                        <c:v>7745.646697</c:v>
                      </c:pt>
                      <c:pt idx="7669">
                        <c:v>7746.648653</c:v>
                      </c:pt>
                      <c:pt idx="7670">
                        <c:v>7747.663571</c:v>
                      </c:pt>
                      <c:pt idx="7671">
                        <c:v>7748.683391</c:v>
                      </c:pt>
                      <c:pt idx="7672">
                        <c:v>7749.699313</c:v>
                      </c:pt>
                      <c:pt idx="7673">
                        <c:v>7750.716202</c:v>
                      </c:pt>
                      <c:pt idx="7674">
                        <c:v>7751.728255</c:v>
                      </c:pt>
                      <c:pt idx="7675">
                        <c:v>7752.732213</c:v>
                      </c:pt>
                      <c:pt idx="7676">
                        <c:v>7753.758695</c:v>
                      </c:pt>
                      <c:pt idx="7677">
                        <c:v>7754.761289</c:v>
                      </c:pt>
                      <c:pt idx="7678">
                        <c:v>7755.779231</c:v>
                      </c:pt>
                      <c:pt idx="7679">
                        <c:v>7756.789027</c:v>
                      </c:pt>
                      <c:pt idx="7680">
                        <c:v>7757.810262</c:v>
                      </c:pt>
                      <c:pt idx="7681">
                        <c:v>7758.73306</c:v>
                      </c:pt>
                      <c:pt idx="7682">
                        <c:v>7759.754727</c:v>
                      </c:pt>
                      <c:pt idx="7683">
                        <c:v>7760.77138</c:v>
                      </c:pt>
                      <c:pt idx="7684">
                        <c:v>7761.779745</c:v>
                      </c:pt>
                      <c:pt idx="7685">
                        <c:v>7762.797967</c:v>
                      </c:pt>
                      <c:pt idx="7686">
                        <c:v>7763.801805</c:v>
                      </c:pt>
                      <c:pt idx="7687">
                        <c:v>7764.817312</c:v>
                      </c:pt>
                      <c:pt idx="7688">
                        <c:v>7765.82119</c:v>
                      </c:pt>
                      <c:pt idx="7689">
                        <c:v>7766.835934</c:v>
                      </c:pt>
                      <c:pt idx="7690">
                        <c:v>7767.82343</c:v>
                      </c:pt>
                      <c:pt idx="7691">
                        <c:v>7768.835644</c:v>
                      </c:pt>
                      <c:pt idx="7692">
                        <c:v>7769.848009</c:v>
                      </c:pt>
                      <c:pt idx="7693">
                        <c:v>7770.839099</c:v>
                      </c:pt>
                      <c:pt idx="7694">
                        <c:v>7771.862064</c:v>
                      </c:pt>
                      <c:pt idx="7695">
                        <c:v>7772.868953</c:v>
                      </c:pt>
                      <c:pt idx="7696">
                        <c:v>7773.869967</c:v>
                      </c:pt>
                      <c:pt idx="7697">
                        <c:v>7774.882766</c:v>
                      </c:pt>
                      <c:pt idx="7698">
                        <c:v>7775.882079</c:v>
                      </c:pt>
                      <c:pt idx="7699">
                        <c:v>7776.884087</c:v>
                      </c:pt>
                      <c:pt idx="7700">
                        <c:v>7777.895148</c:v>
                      </c:pt>
                      <c:pt idx="7701">
                        <c:v>7778.908217</c:v>
                      </c:pt>
                      <c:pt idx="7702">
                        <c:v>7779.90896</c:v>
                      </c:pt>
                      <c:pt idx="7703">
                        <c:v>7780.929603</c:v>
                      </c:pt>
                      <c:pt idx="7704">
                        <c:v>7781.926088</c:v>
                      </c:pt>
                      <c:pt idx="7705">
                        <c:v>7782.929023</c:v>
                      </c:pt>
                      <c:pt idx="7706">
                        <c:v>7783.933214</c:v>
                      </c:pt>
                      <c:pt idx="7707">
                        <c:v>7784.948127</c:v>
                      </c:pt>
                      <c:pt idx="7708">
                        <c:v>7785.965929</c:v>
                      </c:pt>
                      <c:pt idx="7709">
                        <c:v>7786.987133</c:v>
                      </c:pt>
                      <c:pt idx="7710">
                        <c:v>7787.986716</c:v>
                      </c:pt>
                      <c:pt idx="7711">
                        <c:v>7789.001561</c:v>
                      </c:pt>
                      <c:pt idx="7712">
                        <c:v>7790.015621</c:v>
                      </c:pt>
                      <c:pt idx="7713">
                        <c:v>7791.02851</c:v>
                      </c:pt>
                      <c:pt idx="7714">
                        <c:v>7792.02807</c:v>
                      </c:pt>
                      <c:pt idx="7715">
                        <c:v>7793.050708</c:v>
                      </c:pt>
                      <c:pt idx="7716">
                        <c:v>7794.055357</c:v>
                      </c:pt>
                      <c:pt idx="7717">
                        <c:v>7795.044807</c:v>
                      </c:pt>
                      <c:pt idx="7718">
                        <c:v>7796.050072</c:v>
                      </c:pt>
                      <c:pt idx="7719">
                        <c:v>7797.053395</c:v>
                      </c:pt>
                      <c:pt idx="7720">
                        <c:v>7798.04522</c:v>
                      </c:pt>
                      <c:pt idx="7721">
                        <c:v>7799.051697</c:v>
                      </c:pt>
                      <c:pt idx="7722">
                        <c:v>7800.052028</c:v>
                      </c:pt>
                      <c:pt idx="7723">
                        <c:v>7801.049931</c:v>
                      </c:pt>
                      <c:pt idx="7724">
                        <c:v>7802.048621</c:v>
                      </c:pt>
                      <c:pt idx="7725">
                        <c:v>7803.052677</c:v>
                      </c:pt>
                      <c:pt idx="7726">
                        <c:v>7804.061555</c:v>
                      </c:pt>
                      <c:pt idx="7727">
                        <c:v>7805.068136</c:v>
                      </c:pt>
                      <c:pt idx="7728">
                        <c:v>7806.060701</c:v>
                      </c:pt>
                      <c:pt idx="7729">
                        <c:v>7807.061528</c:v>
                      </c:pt>
                      <c:pt idx="7730">
                        <c:v>7808.062759</c:v>
                      </c:pt>
                      <c:pt idx="7731">
                        <c:v>7809.067471</c:v>
                      </c:pt>
                      <c:pt idx="7732">
                        <c:v>7810.068178</c:v>
                      </c:pt>
                      <c:pt idx="7733">
                        <c:v>7811.058078</c:v>
                      </c:pt>
                      <c:pt idx="7734">
                        <c:v>7812.063422</c:v>
                      </c:pt>
                      <c:pt idx="7735">
                        <c:v>7813.067303</c:v>
                      </c:pt>
                      <c:pt idx="7736">
                        <c:v>7814.076027</c:v>
                      </c:pt>
                      <c:pt idx="7737">
                        <c:v>7815.097439</c:v>
                      </c:pt>
                      <c:pt idx="7738">
                        <c:v>7816.131615</c:v>
                      </c:pt>
                      <c:pt idx="7739">
                        <c:v>7817.128428</c:v>
                      </c:pt>
                      <c:pt idx="7740">
                        <c:v>7818.138543</c:v>
                      </c:pt>
                      <c:pt idx="7741">
                        <c:v>7819.177198</c:v>
                      </c:pt>
                      <c:pt idx="7742">
                        <c:v>7820.196966</c:v>
                      </c:pt>
                      <c:pt idx="7743">
                        <c:v>7821.193257</c:v>
                      </c:pt>
                      <c:pt idx="7744">
                        <c:v>7822.210491</c:v>
                      </c:pt>
                      <c:pt idx="7745">
                        <c:v>7823.222183</c:v>
                      </c:pt>
                      <c:pt idx="7746">
                        <c:v>7824.249701</c:v>
                      </c:pt>
                      <c:pt idx="7747">
                        <c:v>7825.269722</c:v>
                      </c:pt>
                      <c:pt idx="7748">
                        <c:v>7826.278394</c:v>
                      </c:pt>
                      <c:pt idx="7749">
                        <c:v>7827.302801</c:v>
                      </c:pt>
                      <c:pt idx="7750">
                        <c:v>7828.317069</c:v>
                      </c:pt>
                      <c:pt idx="7751">
                        <c:v>7829.327669</c:v>
                      </c:pt>
                      <c:pt idx="7752">
                        <c:v>7830.33903</c:v>
                      </c:pt>
                      <c:pt idx="7753">
                        <c:v>7831.33866</c:v>
                      </c:pt>
                      <c:pt idx="7754">
                        <c:v>7832.348704</c:v>
                      </c:pt>
                      <c:pt idx="7755">
                        <c:v>7833.358461</c:v>
                      </c:pt>
                      <c:pt idx="7756">
                        <c:v>7834.365655</c:v>
                      </c:pt>
                      <c:pt idx="7757">
                        <c:v>7835.37483</c:v>
                      </c:pt>
                      <c:pt idx="7758">
                        <c:v>7836.403261</c:v>
                      </c:pt>
                      <c:pt idx="7759">
                        <c:v>7837.394609</c:v>
                      </c:pt>
                      <c:pt idx="7760">
                        <c:v>7838.406758</c:v>
                      </c:pt>
                      <c:pt idx="7761">
                        <c:v>7839.422687</c:v>
                      </c:pt>
                      <c:pt idx="7762">
                        <c:v>7840.423602</c:v>
                      </c:pt>
                      <c:pt idx="7763">
                        <c:v>7841.447559</c:v>
                      </c:pt>
                      <c:pt idx="7764">
                        <c:v>7842.459114</c:v>
                      </c:pt>
                      <c:pt idx="7765">
                        <c:v>7843.47147</c:v>
                      </c:pt>
                      <c:pt idx="7766">
                        <c:v>7844.509316</c:v>
                      </c:pt>
                      <c:pt idx="7767">
                        <c:v>7845.541746</c:v>
                      </c:pt>
                      <c:pt idx="7768">
                        <c:v>7846.543412</c:v>
                      </c:pt>
                      <c:pt idx="7769">
                        <c:v>7847.552328</c:v>
                      </c:pt>
                      <c:pt idx="7770">
                        <c:v>7848.472493</c:v>
                      </c:pt>
                      <c:pt idx="7771">
                        <c:v>7849.474807</c:v>
                      </c:pt>
                      <c:pt idx="7772">
                        <c:v>7850.462467</c:v>
                      </c:pt>
                      <c:pt idx="7773">
                        <c:v>7851.469294</c:v>
                      </c:pt>
                      <c:pt idx="7774">
                        <c:v>7852.467377</c:v>
                      </c:pt>
                      <c:pt idx="7775">
                        <c:v>7853.473561</c:v>
                      </c:pt>
                      <c:pt idx="7776">
                        <c:v>7854.476073</c:v>
                      </c:pt>
                      <c:pt idx="7777">
                        <c:v>7855.47817</c:v>
                      </c:pt>
                      <c:pt idx="7778">
                        <c:v>7856.499431</c:v>
                      </c:pt>
                      <c:pt idx="7779">
                        <c:v>7857.499901</c:v>
                      </c:pt>
                      <c:pt idx="7780">
                        <c:v>7858.512501</c:v>
                      </c:pt>
                      <c:pt idx="7781">
                        <c:v>7859.527834</c:v>
                      </c:pt>
                      <c:pt idx="7782">
                        <c:v>7860.525785</c:v>
                      </c:pt>
                      <c:pt idx="7783">
                        <c:v>7861.548092</c:v>
                      </c:pt>
                      <c:pt idx="7784">
                        <c:v>7862.551161</c:v>
                      </c:pt>
                      <c:pt idx="7785">
                        <c:v>7863.564172</c:v>
                      </c:pt>
                      <c:pt idx="7786">
                        <c:v>7864.580965</c:v>
                      </c:pt>
                      <c:pt idx="7787">
                        <c:v>7865.595469</c:v>
                      </c:pt>
                      <c:pt idx="7788">
                        <c:v>7866.596996</c:v>
                      </c:pt>
                      <c:pt idx="7789">
                        <c:v>7867.598854</c:v>
                      </c:pt>
                      <c:pt idx="7790">
                        <c:v>7868.615619</c:v>
                      </c:pt>
                      <c:pt idx="7791">
                        <c:v>7869.611713</c:v>
                      </c:pt>
                      <c:pt idx="7792">
                        <c:v>7870.607031</c:v>
                      </c:pt>
                      <c:pt idx="7793">
                        <c:v>7871.615505</c:v>
                      </c:pt>
                      <c:pt idx="7794">
                        <c:v>7872.616414</c:v>
                      </c:pt>
                      <c:pt idx="7795">
                        <c:v>7873.629815</c:v>
                      </c:pt>
                      <c:pt idx="7796">
                        <c:v>7874.642898</c:v>
                      </c:pt>
                      <c:pt idx="7797">
                        <c:v>7875.646514</c:v>
                      </c:pt>
                      <c:pt idx="7798">
                        <c:v>7876.636134</c:v>
                      </c:pt>
                      <c:pt idx="7799">
                        <c:v>7877.648149</c:v>
                      </c:pt>
                      <c:pt idx="7800">
                        <c:v>7878.663063</c:v>
                      </c:pt>
                      <c:pt idx="7801">
                        <c:v>7879.663219</c:v>
                      </c:pt>
                      <c:pt idx="7802">
                        <c:v>7880.653275</c:v>
                      </c:pt>
                      <c:pt idx="7803">
                        <c:v>7881.662298</c:v>
                      </c:pt>
                      <c:pt idx="7804">
                        <c:v>7882.658514</c:v>
                      </c:pt>
                      <c:pt idx="7805">
                        <c:v>7883.651852</c:v>
                      </c:pt>
                      <c:pt idx="7806">
                        <c:v>7884.661286</c:v>
                      </c:pt>
                      <c:pt idx="7807">
                        <c:v>7885.662909</c:v>
                      </c:pt>
                      <c:pt idx="7808">
                        <c:v>7886.662254</c:v>
                      </c:pt>
                      <c:pt idx="7809">
                        <c:v>7887.664697</c:v>
                      </c:pt>
                      <c:pt idx="7810">
                        <c:v>7888.661093</c:v>
                      </c:pt>
                      <c:pt idx="7811">
                        <c:v>7889.668069</c:v>
                      </c:pt>
                      <c:pt idx="7812">
                        <c:v>7890.674053</c:v>
                      </c:pt>
                      <c:pt idx="7813">
                        <c:v>7891.683144</c:v>
                      </c:pt>
                      <c:pt idx="7814">
                        <c:v>7892.692657</c:v>
                      </c:pt>
                      <c:pt idx="7815">
                        <c:v>7893.688827</c:v>
                      </c:pt>
                      <c:pt idx="7816">
                        <c:v>7894.690185</c:v>
                      </c:pt>
                      <c:pt idx="7817">
                        <c:v>7895.690995</c:v>
                      </c:pt>
                      <c:pt idx="7818">
                        <c:v>7896.680954</c:v>
                      </c:pt>
                      <c:pt idx="7819">
                        <c:v>7897.682019</c:v>
                      </c:pt>
                      <c:pt idx="7820">
                        <c:v>7898.683104</c:v>
                      </c:pt>
                      <c:pt idx="7821">
                        <c:v>7899.687827</c:v>
                      </c:pt>
                      <c:pt idx="7822">
                        <c:v>7900.695734</c:v>
                      </c:pt>
                    </c:strCache>
                  </c:strRef>
                </c:xVal>
                <c:yVal>
                  <c:numRef>
                    <c:extLst xmlns:c15="http://schemas.microsoft.com/office/drawing/2012/chart">
                      <c:ext xmlns:c15="http://schemas.microsoft.com/office/drawing/2012/chart" uri="{02D57815-91ED-43cb-92C2-25804820EDAC}">
                        <c15:formulaRef>
                          <c15:sqref>'[ACME-VIG-Test-Overview.xlsx]ACME-VIG-LAS 07.04 Test 3'!$G:$G</c15:sqref>
                        </c15:formulaRef>
                      </c:ext>
                    </c:extLst>
                    <c:numCache>
                      <c:formatCode>General</c:formatCode>
                      <c:ptCount val="1048576"/>
                      <c:pt idx="0">
                        <c:v>0</c:v>
                      </c:pt>
                      <c:pt idx="1">
                        <c:v>21.400146484375</c:v>
                      </c:pt>
                      <c:pt idx="2">
                        <c:v>21.500244140625</c:v>
                      </c:pt>
                      <c:pt idx="3">
                        <c:v>21.400146484375</c:v>
                      </c:pt>
                      <c:pt idx="4">
                        <c:v>21.400146484375</c:v>
                      </c:pt>
                      <c:pt idx="5">
                        <c:v>21.300048828125</c:v>
                      </c:pt>
                      <c:pt idx="6">
                        <c:v>21.300048828125</c:v>
                      </c:pt>
                      <c:pt idx="7">
                        <c:v>21.300048828125</c:v>
                      </c:pt>
                      <c:pt idx="8">
                        <c:v>21.300048828125</c:v>
                      </c:pt>
                      <c:pt idx="9">
                        <c:v>21.300048828125</c:v>
                      </c:pt>
                      <c:pt idx="10">
                        <c:v>21.300048828125</c:v>
                      </c:pt>
                      <c:pt idx="11">
                        <c:v>21.300048828125</c:v>
                      </c:pt>
                      <c:pt idx="12">
                        <c:v>21.400146484375</c:v>
                      </c:pt>
                      <c:pt idx="13">
                        <c:v>21.300048828125</c:v>
                      </c:pt>
                      <c:pt idx="14">
                        <c:v>21.400146484375</c:v>
                      </c:pt>
                      <c:pt idx="15">
                        <c:v>21.300048828125</c:v>
                      </c:pt>
                      <c:pt idx="16">
                        <c:v>21.400146484375</c:v>
                      </c:pt>
                      <c:pt idx="17">
                        <c:v>21.400146484375</c:v>
                      </c:pt>
                      <c:pt idx="18">
                        <c:v>21.400146484375</c:v>
                      </c:pt>
                      <c:pt idx="19">
                        <c:v>21.400146484375</c:v>
                      </c:pt>
                      <c:pt idx="20">
                        <c:v>21.400146484375</c:v>
                      </c:pt>
                      <c:pt idx="21">
                        <c:v>21.400146484375</c:v>
                      </c:pt>
                      <c:pt idx="22">
                        <c:v>21.400146484375</c:v>
                      </c:pt>
                      <c:pt idx="23">
                        <c:v>21.400146484375</c:v>
                      </c:pt>
                      <c:pt idx="24">
                        <c:v>21.300048828125</c:v>
                      </c:pt>
                      <c:pt idx="25">
                        <c:v>21.300048828125</c:v>
                      </c:pt>
                      <c:pt idx="26">
                        <c:v>21.300048828125</c:v>
                      </c:pt>
                      <c:pt idx="27">
                        <c:v>21.300048828125</c:v>
                      </c:pt>
                      <c:pt idx="28">
                        <c:v>21.400146484375</c:v>
                      </c:pt>
                      <c:pt idx="29">
                        <c:v>21.300048828125</c:v>
                      </c:pt>
                      <c:pt idx="30">
                        <c:v>21.400146484375</c:v>
                      </c:pt>
                      <c:pt idx="31">
                        <c:v>21.400146484375</c:v>
                      </c:pt>
                      <c:pt idx="32">
                        <c:v>21.400146484375</c:v>
                      </c:pt>
                      <c:pt idx="33">
                        <c:v>21.400146484375</c:v>
                      </c:pt>
                      <c:pt idx="34">
                        <c:v>21.300048828125</c:v>
                      </c:pt>
                      <c:pt idx="35">
                        <c:v>21.300048828125</c:v>
                      </c:pt>
                      <c:pt idx="36">
                        <c:v>21.300048828125</c:v>
                      </c:pt>
                      <c:pt idx="37">
                        <c:v>21.300048828125</c:v>
                      </c:pt>
                      <c:pt idx="38">
                        <c:v>21.300048828125</c:v>
                      </c:pt>
                      <c:pt idx="39">
                        <c:v>21.300048828125</c:v>
                      </c:pt>
                      <c:pt idx="40">
                        <c:v>21.300048828125</c:v>
                      </c:pt>
                      <c:pt idx="41">
                        <c:v>21.300048828125</c:v>
                      </c:pt>
                      <c:pt idx="42">
                        <c:v>21.300048828125</c:v>
                      </c:pt>
                      <c:pt idx="43">
                        <c:v>21.300048828125</c:v>
                      </c:pt>
                      <c:pt idx="44">
                        <c:v>21.300048828125</c:v>
                      </c:pt>
                      <c:pt idx="45">
                        <c:v>21.300048828125</c:v>
                      </c:pt>
                      <c:pt idx="46">
                        <c:v>21.400146484375</c:v>
                      </c:pt>
                      <c:pt idx="47">
                        <c:v>21.300048828125</c:v>
                      </c:pt>
                      <c:pt idx="48">
                        <c:v>21.400146484375</c:v>
                      </c:pt>
                      <c:pt idx="49">
                        <c:v>21.400146484375</c:v>
                      </c:pt>
                      <c:pt idx="50">
                        <c:v>21.300048828125</c:v>
                      </c:pt>
                      <c:pt idx="51">
                        <c:v>21.400146484375</c:v>
                      </c:pt>
                      <c:pt idx="52">
                        <c:v>21.300048828125</c:v>
                      </c:pt>
                      <c:pt idx="53">
                        <c:v>21.300048828125</c:v>
                      </c:pt>
                      <c:pt idx="54">
                        <c:v>21.300048828125</c:v>
                      </c:pt>
                      <c:pt idx="55">
                        <c:v>21.300048828125</c:v>
                      </c:pt>
                      <c:pt idx="56">
                        <c:v>21.300048828125</c:v>
                      </c:pt>
                      <c:pt idx="57">
                        <c:v>21.300048828125</c:v>
                      </c:pt>
                      <c:pt idx="58">
                        <c:v>21.500244140625</c:v>
                      </c:pt>
                      <c:pt idx="59">
                        <c:v>21.500244140625</c:v>
                      </c:pt>
                      <c:pt idx="60">
                        <c:v>21.500244140625</c:v>
                      </c:pt>
                      <c:pt idx="61">
                        <c:v>21.500244140625</c:v>
                      </c:pt>
                      <c:pt idx="62">
                        <c:v>21.500244140625</c:v>
                      </c:pt>
                      <c:pt idx="63">
                        <c:v>21.400146484375</c:v>
                      </c:pt>
                      <c:pt idx="64">
                        <c:v>21.400146484375</c:v>
                      </c:pt>
                      <c:pt idx="65">
                        <c:v>21.400146484375</c:v>
                      </c:pt>
                      <c:pt idx="66">
                        <c:v>21.400146484375</c:v>
                      </c:pt>
                      <c:pt idx="67">
                        <c:v>21.400146484375</c:v>
                      </c:pt>
                      <c:pt idx="68">
                        <c:v>21.400146484375</c:v>
                      </c:pt>
                      <c:pt idx="69">
                        <c:v>21.400146484375</c:v>
                      </c:pt>
                      <c:pt idx="70">
                        <c:v>21.7001953125</c:v>
                      </c:pt>
                      <c:pt idx="71">
                        <c:v>21.7001953125</c:v>
                      </c:pt>
                      <c:pt idx="72">
                        <c:v>21.7001953125</c:v>
                      </c:pt>
                      <c:pt idx="73">
                        <c:v>21.7001953125</c:v>
                      </c:pt>
                      <c:pt idx="74">
                        <c:v>21.7001953125</c:v>
                      </c:pt>
                      <c:pt idx="75">
                        <c:v>21.7001953125</c:v>
                      </c:pt>
                      <c:pt idx="76">
                        <c:v>21.7001953125</c:v>
                      </c:pt>
                      <c:pt idx="77">
                        <c:v>21.60009765625</c:v>
                      </c:pt>
                      <c:pt idx="78">
                        <c:v>21.60009765625</c:v>
                      </c:pt>
                      <c:pt idx="79">
                        <c:v>21.60009765625</c:v>
                      </c:pt>
                      <c:pt idx="80">
                        <c:v>21.7001953125</c:v>
                      </c:pt>
                      <c:pt idx="81">
                        <c:v>21.7001953125</c:v>
                      </c:pt>
                      <c:pt idx="82">
                        <c:v>21.7001953125</c:v>
                      </c:pt>
                      <c:pt idx="83">
                        <c:v>21.900146484375</c:v>
                      </c:pt>
                      <c:pt idx="84">
                        <c:v>22</c:v>
                      </c:pt>
                      <c:pt idx="85">
                        <c:v>22</c:v>
                      </c:pt>
                      <c:pt idx="86">
                        <c:v>22</c:v>
                      </c:pt>
                      <c:pt idx="87">
                        <c:v>22</c:v>
                      </c:pt>
                      <c:pt idx="88">
                        <c:v>22.10009765625</c:v>
                      </c:pt>
                      <c:pt idx="89">
                        <c:v>22</c:v>
                      </c:pt>
                      <c:pt idx="90">
                        <c:v>22</c:v>
                      </c:pt>
                      <c:pt idx="91">
                        <c:v>22</c:v>
                      </c:pt>
                      <c:pt idx="92">
                        <c:v>22.10009765625</c:v>
                      </c:pt>
                      <c:pt idx="93">
                        <c:v>22.10009765625</c:v>
                      </c:pt>
                      <c:pt idx="94">
                        <c:v>22.10009765625</c:v>
                      </c:pt>
                      <c:pt idx="95">
                        <c:v>22.10009765625</c:v>
                      </c:pt>
                      <c:pt idx="96">
                        <c:v>22.10009765625</c:v>
                      </c:pt>
                      <c:pt idx="97">
                        <c:v>22.2001953125</c:v>
                      </c:pt>
                      <c:pt idx="98">
                        <c:v>22.2001953125</c:v>
                      </c:pt>
                      <c:pt idx="99">
                        <c:v>22.2001953125</c:v>
                      </c:pt>
                      <c:pt idx="100">
                        <c:v>22.300048828125</c:v>
                      </c:pt>
                      <c:pt idx="101">
                        <c:v>22.400146484375</c:v>
                      </c:pt>
                      <c:pt idx="102">
                        <c:v>22.400146484375</c:v>
                      </c:pt>
                      <c:pt idx="103">
                        <c:v>22.5</c:v>
                      </c:pt>
                      <c:pt idx="104">
                        <c:v>22.60009765625</c:v>
                      </c:pt>
                      <c:pt idx="105">
                        <c:v>22.60009765625</c:v>
                      </c:pt>
                      <c:pt idx="106">
                        <c:v>22.5</c:v>
                      </c:pt>
                      <c:pt idx="107">
                        <c:v>22.60009765625</c:v>
                      </c:pt>
                      <c:pt idx="108">
                        <c:v>22.60009765625</c:v>
                      </c:pt>
                      <c:pt idx="109">
                        <c:v>22.60009765625</c:v>
                      </c:pt>
                      <c:pt idx="110">
                        <c:v>22.7001953125</c:v>
                      </c:pt>
                      <c:pt idx="111">
                        <c:v>22.7001953125</c:v>
                      </c:pt>
                      <c:pt idx="112">
                        <c:v>22.7001953125</c:v>
                      </c:pt>
                      <c:pt idx="113">
                        <c:v>22.7001953125</c:v>
                      </c:pt>
                      <c:pt idx="114">
                        <c:v>22.800048828125</c:v>
                      </c:pt>
                      <c:pt idx="115">
                        <c:v>22.800048828125</c:v>
                      </c:pt>
                      <c:pt idx="116">
                        <c:v>22.800048828125</c:v>
                      </c:pt>
                      <c:pt idx="117">
                        <c:v>22.900146484375</c:v>
                      </c:pt>
                      <c:pt idx="118">
                        <c:v>23</c:v>
                      </c:pt>
                      <c:pt idx="119">
                        <c:v>23</c:v>
                      </c:pt>
                      <c:pt idx="120">
                        <c:v>23</c:v>
                      </c:pt>
                      <c:pt idx="121">
                        <c:v>23.10009765625</c:v>
                      </c:pt>
                      <c:pt idx="122">
                        <c:v>23.10009765625</c:v>
                      </c:pt>
                      <c:pt idx="123">
                        <c:v>23.10009765625</c:v>
                      </c:pt>
                      <c:pt idx="124">
                        <c:v>23.300048828125</c:v>
                      </c:pt>
                      <c:pt idx="125">
                        <c:v>23.300048828125</c:v>
                      </c:pt>
                      <c:pt idx="126">
                        <c:v>23.400146484375</c:v>
                      </c:pt>
                      <c:pt idx="127">
                        <c:v>23.400146484375</c:v>
                      </c:pt>
                      <c:pt idx="128">
                        <c:v>23.5</c:v>
                      </c:pt>
                      <c:pt idx="129">
                        <c:v>23.5</c:v>
                      </c:pt>
                      <c:pt idx="130">
                        <c:v>23.5</c:v>
                      </c:pt>
                      <c:pt idx="131">
                        <c:v>23.60009765625</c:v>
                      </c:pt>
                      <c:pt idx="132">
                        <c:v>23.699951171875</c:v>
                      </c:pt>
                      <c:pt idx="133">
                        <c:v>23.699951171875</c:v>
                      </c:pt>
                      <c:pt idx="134">
                        <c:v>23.699951171875</c:v>
                      </c:pt>
                      <c:pt idx="135">
                        <c:v>23.800048828125</c:v>
                      </c:pt>
                      <c:pt idx="136">
                        <c:v>23.900146484375</c:v>
                      </c:pt>
                      <c:pt idx="137">
                        <c:v>23.699951171875</c:v>
                      </c:pt>
                      <c:pt idx="138">
                        <c:v>23.800048828125</c:v>
                      </c:pt>
                      <c:pt idx="139">
                        <c:v>23.900146484375</c:v>
                      </c:pt>
                      <c:pt idx="140">
                        <c:v>23.900146484375</c:v>
                      </c:pt>
                      <c:pt idx="141">
                        <c:v>23.900146484375</c:v>
                      </c:pt>
                      <c:pt idx="142">
                        <c:v>23.900146484375</c:v>
                      </c:pt>
                      <c:pt idx="143">
                        <c:v>24</c:v>
                      </c:pt>
                      <c:pt idx="144">
                        <c:v>24.10009765625</c:v>
                      </c:pt>
                      <c:pt idx="145">
                        <c:v>24.10009765625</c:v>
                      </c:pt>
                      <c:pt idx="146">
                        <c:v>24.10009765625</c:v>
                      </c:pt>
                      <c:pt idx="147">
                        <c:v>24.199951171875</c:v>
                      </c:pt>
                      <c:pt idx="148">
                        <c:v>24.199951171875</c:v>
                      </c:pt>
                      <c:pt idx="149">
                        <c:v>24.300048828125</c:v>
                      </c:pt>
                      <c:pt idx="150">
                        <c:v>24.400146484375</c:v>
                      </c:pt>
                      <c:pt idx="151">
                        <c:v>24.400146484375</c:v>
                      </c:pt>
                      <c:pt idx="152">
                        <c:v>24.400146484375</c:v>
                      </c:pt>
                      <c:pt idx="153">
                        <c:v>24.400146484375</c:v>
                      </c:pt>
                      <c:pt idx="154">
                        <c:v>24.60009765625</c:v>
                      </c:pt>
                      <c:pt idx="155">
                        <c:v>24.60009765625</c:v>
                      </c:pt>
                      <c:pt idx="156">
                        <c:v>24.699951171875</c:v>
                      </c:pt>
                      <c:pt idx="157">
                        <c:v>24.699951171875</c:v>
                      </c:pt>
                      <c:pt idx="158">
                        <c:v>24.800048828125</c:v>
                      </c:pt>
                      <c:pt idx="159">
                        <c:v>24.800048828125</c:v>
                      </c:pt>
                      <c:pt idx="160">
                        <c:v>24.89990234375</c:v>
                      </c:pt>
                      <c:pt idx="161">
                        <c:v>25</c:v>
                      </c:pt>
                      <c:pt idx="162">
                        <c:v>25</c:v>
                      </c:pt>
                      <c:pt idx="163">
                        <c:v>25.10009765625</c:v>
                      </c:pt>
                      <c:pt idx="164">
                        <c:v>25.199951171875</c:v>
                      </c:pt>
                      <c:pt idx="165">
                        <c:v>25.199951171875</c:v>
                      </c:pt>
                      <c:pt idx="166">
                        <c:v>25.199951171875</c:v>
                      </c:pt>
                      <c:pt idx="167">
                        <c:v>25.199951171875</c:v>
                      </c:pt>
                      <c:pt idx="168">
                        <c:v>25.300048828125</c:v>
                      </c:pt>
                      <c:pt idx="169">
                        <c:v>25.39990234375</c:v>
                      </c:pt>
                      <c:pt idx="170">
                        <c:v>25.39990234375</c:v>
                      </c:pt>
                      <c:pt idx="171">
                        <c:v>25.39990234375</c:v>
                      </c:pt>
                      <c:pt idx="172">
                        <c:v>25.5</c:v>
                      </c:pt>
                      <c:pt idx="173">
                        <c:v>25.39990234375</c:v>
                      </c:pt>
                      <c:pt idx="174">
                        <c:v>25.39990234375</c:v>
                      </c:pt>
                      <c:pt idx="175">
                        <c:v>25.5</c:v>
                      </c:pt>
                      <c:pt idx="176">
                        <c:v>25.5</c:v>
                      </c:pt>
                      <c:pt idx="177">
                        <c:v>25.5</c:v>
                      </c:pt>
                      <c:pt idx="178">
                        <c:v>25.60009765625</c:v>
                      </c:pt>
                      <c:pt idx="179">
                        <c:v>25.800048828125</c:v>
                      </c:pt>
                      <c:pt idx="180">
                        <c:v>25.800048828125</c:v>
                      </c:pt>
                      <c:pt idx="181">
                        <c:v>25.800048828125</c:v>
                      </c:pt>
                      <c:pt idx="182">
                        <c:v>25.89990234375</c:v>
                      </c:pt>
                      <c:pt idx="183">
                        <c:v>25.89990234375</c:v>
                      </c:pt>
                      <c:pt idx="184">
                        <c:v>26</c:v>
                      </c:pt>
                      <c:pt idx="185">
                        <c:v>26</c:v>
                      </c:pt>
                      <c:pt idx="186">
                        <c:v>26</c:v>
                      </c:pt>
                      <c:pt idx="187">
                        <c:v>26</c:v>
                      </c:pt>
                      <c:pt idx="188">
                        <c:v>26.10009765625</c:v>
                      </c:pt>
                      <c:pt idx="189">
                        <c:v>26.199951171875</c:v>
                      </c:pt>
                      <c:pt idx="190">
                        <c:v>26.199951171875</c:v>
                      </c:pt>
                      <c:pt idx="191">
                        <c:v>26.300048828125</c:v>
                      </c:pt>
                      <c:pt idx="192">
                        <c:v>26.300048828125</c:v>
                      </c:pt>
                      <c:pt idx="193">
                        <c:v>26.39990234375</c:v>
                      </c:pt>
                      <c:pt idx="194">
                        <c:v>26.39990234375</c:v>
                      </c:pt>
                      <c:pt idx="195">
                        <c:v>26.39990234375</c:v>
                      </c:pt>
                      <c:pt idx="196">
                        <c:v>26.5</c:v>
                      </c:pt>
                      <c:pt idx="197">
                        <c:v>26.599853515625</c:v>
                      </c:pt>
                      <c:pt idx="198">
                        <c:v>26.599853515625</c:v>
                      </c:pt>
                      <c:pt idx="199">
                        <c:v>26.699951171875</c:v>
                      </c:pt>
                      <c:pt idx="200">
                        <c:v>26.699951171875</c:v>
                      </c:pt>
                      <c:pt idx="201">
                        <c:v>26.699951171875</c:v>
                      </c:pt>
                      <c:pt idx="202">
                        <c:v>26.800048828125</c:v>
                      </c:pt>
                      <c:pt idx="203">
                        <c:v>26.800048828125</c:v>
                      </c:pt>
                      <c:pt idx="204">
                        <c:v>26.800048828125</c:v>
                      </c:pt>
                      <c:pt idx="205">
                        <c:v>26.800048828125</c:v>
                      </c:pt>
                      <c:pt idx="206">
                        <c:v>26.89990234375</c:v>
                      </c:pt>
                      <c:pt idx="207">
                        <c:v>26.89990234375</c:v>
                      </c:pt>
                      <c:pt idx="208">
                        <c:v>27</c:v>
                      </c:pt>
                      <c:pt idx="209">
                        <c:v>27.099853515625</c:v>
                      </c:pt>
                      <c:pt idx="210">
                        <c:v>27.099853515625</c:v>
                      </c:pt>
                      <c:pt idx="211">
                        <c:v>27.199951171875</c:v>
                      </c:pt>
                      <c:pt idx="212">
                        <c:v>27.199951171875</c:v>
                      </c:pt>
                      <c:pt idx="213">
                        <c:v>27.300048828125</c:v>
                      </c:pt>
                      <c:pt idx="214">
                        <c:v>27.39990234375</c:v>
                      </c:pt>
                      <c:pt idx="215">
                        <c:v>27.300048828125</c:v>
                      </c:pt>
                      <c:pt idx="216">
                        <c:v>27.300048828125</c:v>
                      </c:pt>
                      <c:pt idx="217">
                        <c:v>27.39990234375</c:v>
                      </c:pt>
                      <c:pt idx="218">
                        <c:v>27.39990234375</c:v>
                      </c:pt>
                      <c:pt idx="219">
                        <c:v>27.39990234375</c:v>
                      </c:pt>
                      <c:pt idx="220">
                        <c:v>27.39990234375</c:v>
                      </c:pt>
                      <c:pt idx="221">
                        <c:v>27.599853515625</c:v>
                      </c:pt>
                      <c:pt idx="222">
                        <c:v>27.599853515625</c:v>
                      </c:pt>
                      <c:pt idx="223">
                        <c:v>27.599853515625</c:v>
                      </c:pt>
                      <c:pt idx="224">
                        <c:v>27.699951171875</c:v>
                      </c:pt>
                      <c:pt idx="225">
                        <c:v>27.699951171875</c:v>
                      </c:pt>
                      <c:pt idx="226">
                        <c:v>27.800048828125</c:v>
                      </c:pt>
                      <c:pt idx="227">
                        <c:v>27.89990234375</c:v>
                      </c:pt>
                      <c:pt idx="228">
                        <c:v>28</c:v>
                      </c:pt>
                      <c:pt idx="229">
                        <c:v>28.099853515625</c:v>
                      </c:pt>
                      <c:pt idx="230">
                        <c:v>28.099853515625</c:v>
                      </c:pt>
                      <c:pt idx="231">
                        <c:v>28.099853515625</c:v>
                      </c:pt>
                      <c:pt idx="232">
                        <c:v>28.199951171875</c:v>
                      </c:pt>
                      <c:pt idx="233">
                        <c:v>28.199951171875</c:v>
                      </c:pt>
                      <c:pt idx="234">
                        <c:v>28.2998046875</c:v>
                      </c:pt>
                      <c:pt idx="235">
                        <c:v>28.2998046875</c:v>
                      </c:pt>
                      <c:pt idx="236">
                        <c:v>28.39990234375</c:v>
                      </c:pt>
                      <c:pt idx="237">
                        <c:v>28.39990234375</c:v>
                      </c:pt>
                      <c:pt idx="238">
                        <c:v>28.39990234375</c:v>
                      </c:pt>
                      <c:pt idx="239">
                        <c:v>28.39990234375</c:v>
                      </c:pt>
                      <c:pt idx="240">
                        <c:v>28.39990234375</c:v>
                      </c:pt>
                      <c:pt idx="241">
                        <c:v>28.5</c:v>
                      </c:pt>
                      <c:pt idx="242">
                        <c:v>28.5</c:v>
                      </c:pt>
                      <c:pt idx="243">
                        <c:v>28.599853515625</c:v>
                      </c:pt>
                      <c:pt idx="244">
                        <c:v>28.599853515625</c:v>
                      </c:pt>
                      <c:pt idx="245">
                        <c:v>28.699951171875</c:v>
                      </c:pt>
                      <c:pt idx="246">
                        <c:v>28.7998046875</c:v>
                      </c:pt>
                      <c:pt idx="247">
                        <c:v>28.7998046875</c:v>
                      </c:pt>
                      <c:pt idx="248">
                        <c:v>28.89990234375</c:v>
                      </c:pt>
                      <c:pt idx="249">
                        <c:v>28.89990234375</c:v>
                      </c:pt>
                      <c:pt idx="250">
                        <c:v>28.89990234375</c:v>
                      </c:pt>
                      <c:pt idx="251">
                        <c:v>28.89990234375</c:v>
                      </c:pt>
                      <c:pt idx="252">
                        <c:v>29</c:v>
                      </c:pt>
                      <c:pt idx="253">
                        <c:v>29</c:v>
                      </c:pt>
                      <c:pt idx="254">
                        <c:v>29.099853515625</c:v>
                      </c:pt>
                      <c:pt idx="255">
                        <c:v>29.099853515625</c:v>
                      </c:pt>
                      <c:pt idx="256">
                        <c:v>29.199951171875</c:v>
                      </c:pt>
                      <c:pt idx="257">
                        <c:v>29.199951171875</c:v>
                      </c:pt>
                      <c:pt idx="258">
                        <c:v>29.199951171875</c:v>
                      </c:pt>
                      <c:pt idx="259">
                        <c:v>29.2998046875</c:v>
                      </c:pt>
                      <c:pt idx="260">
                        <c:v>29.2998046875</c:v>
                      </c:pt>
                      <c:pt idx="261">
                        <c:v>29.39990234375</c:v>
                      </c:pt>
                      <c:pt idx="262">
                        <c:v>29.39990234375</c:v>
                      </c:pt>
                      <c:pt idx="263">
                        <c:v>29.5</c:v>
                      </c:pt>
                      <c:pt idx="264">
                        <c:v>29.5</c:v>
                      </c:pt>
                      <c:pt idx="265">
                        <c:v>29.5</c:v>
                      </c:pt>
                      <c:pt idx="266">
                        <c:v>29.5</c:v>
                      </c:pt>
                      <c:pt idx="267">
                        <c:v>29.599853515625</c:v>
                      </c:pt>
                      <c:pt idx="268">
                        <c:v>29.699951171875</c:v>
                      </c:pt>
                      <c:pt idx="269">
                        <c:v>29.699951171875</c:v>
                      </c:pt>
                      <c:pt idx="270">
                        <c:v>29.699951171875</c:v>
                      </c:pt>
                      <c:pt idx="271">
                        <c:v>29.7998046875</c:v>
                      </c:pt>
                      <c:pt idx="272">
                        <c:v>29.7998046875</c:v>
                      </c:pt>
                      <c:pt idx="273">
                        <c:v>29.89990234375</c:v>
                      </c:pt>
                      <c:pt idx="274">
                        <c:v>29.89990234375</c:v>
                      </c:pt>
                      <c:pt idx="275">
                        <c:v>29.89990234375</c:v>
                      </c:pt>
                      <c:pt idx="276">
                        <c:v>29.89990234375</c:v>
                      </c:pt>
                      <c:pt idx="277">
                        <c:v>29.89990234375</c:v>
                      </c:pt>
                      <c:pt idx="278">
                        <c:v>29.999755859375</c:v>
                      </c:pt>
                      <c:pt idx="279">
                        <c:v>30.099853515625</c:v>
                      </c:pt>
                      <c:pt idx="280">
                        <c:v>30.099853515625</c:v>
                      </c:pt>
                      <c:pt idx="281">
                        <c:v>30.099853515625</c:v>
                      </c:pt>
                      <c:pt idx="282">
                        <c:v>30.199951171875</c:v>
                      </c:pt>
                      <c:pt idx="283">
                        <c:v>30.199951171875</c:v>
                      </c:pt>
                      <c:pt idx="284">
                        <c:v>30.2998046875</c:v>
                      </c:pt>
                      <c:pt idx="285">
                        <c:v>30.2998046875</c:v>
                      </c:pt>
                      <c:pt idx="286">
                        <c:v>30.39990234375</c:v>
                      </c:pt>
                      <c:pt idx="287">
                        <c:v>30.499755859375</c:v>
                      </c:pt>
                      <c:pt idx="288">
                        <c:v>30.499755859375</c:v>
                      </c:pt>
                      <c:pt idx="289">
                        <c:v>30.599853515625</c:v>
                      </c:pt>
                      <c:pt idx="290">
                        <c:v>30.599853515625</c:v>
                      </c:pt>
                      <c:pt idx="291">
                        <c:v>30.599853515625</c:v>
                      </c:pt>
                      <c:pt idx="292">
                        <c:v>30.699951171875</c:v>
                      </c:pt>
                      <c:pt idx="293">
                        <c:v>30.699951171875</c:v>
                      </c:pt>
                      <c:pt idx="294">
                        <c:v>30.699951171875</c:v>
                      </c:pt>
                      <c:pt idx="295">
                        <c:v>30.699951171875</c:v>
                      </c:pt>
                      <c:pt idx="296">
                        <c:v>30.699951171875</c:v>
                      </c:pt>
                      <c:pt idx="297">
                        <c:v>30.7998046875</c:v>
                      </c:pt>
                      <c:pt idx="298">
                        <c:v>30.7998046875</c:v>
                      </c:pt>
                      <c:pt idx="299">
                        <c:v>30.7998046875</c:v>
                      </c:pt>
                      <c:pt idx="300">
                        <c:v>30.7998046875</c:v>
                      </c:pt>
                      <c:pt idx="301">
                        <c:v>30.89990234375</c:v>
                      </c:pt>
                      <c:pt idx="302">
                        <c:v>30.89990234375</c:v>
                      </c:pt>
                      <c:pt idx="303">
                        <c:v>30.89990234375</c:v>
                      </c:pt>
                      <c:pt idx="304">
                        <c:v>30.999755859375</c:v>
                      </c:pt>
                      <c:pt idx="305">
                        <c:v>30.999755859375</c:v>
                      </c:pt>
                      <c:pt idx="306">
                        <c:v>31.099853515625</c:v>
                      </c:pt>
                      <c:pt idx="307">
                        <c:v>31.099853515625</c:v>
                      </c:pt>
                      <c:pt idx="308">
                        <c:v>31.099853515625</c:v>
                      </c:pt>
                      <c:pt idx="309">
                        <c:v>31.19970703125</c:v>
                      </c:pt>
                      <c:pt idx="310">
                        <c:v>31.19970703125</c:v>
                      </c:pt>
                      <c:pt idx="311">
                        <c:v>31.19970703125</c:v>
                      </c:pt>
                      <c:pt idx="312">
                        <c:v>31.2998046875</c:v>
                      </c:pt>
                      <c:pt idx="313">
                        <c:v>31.2998046875</c:v>
                      </c:pt>
                      <c:pt idx="314">
                        <c:v>31.39990234375</c:v>
                      </c:pt>
                      <c:pt idx="315">
                        <c:v>31.39990234375</c:v>
                      </c:pt>
                      <c:pt idx="316">
                        <c:v>31.39990234375</c:v>
                      </c:pt>
                      <c:pt idx="317">
                        <c:v>31.39990234375</c:v>
                      </c:pt>
                      <c:pt idx="318">
                        <c:v>31.39990234375</c:v>
                      </c:pt>
                      <c:pt idx="319">
                        <c:v>31.39990234375</c:v>
                      </c:pt>
                      <c:pt idx="320">
                        <c:v>31.39990234375</c:v>
                      </c:pt>
                      <c:pt idx="321">
                        <c:v>31.499755859375</c:v>
                      </c:pt>
                      <c:pt idx="322">
                        <c:v>31.499755859375</c:v>
                      </c:pt>
                      <c:pt idx="323">
                        <c:v>31.39990234375</c:v>
                      </c:pt>
                      <c:pt idx="324">
                        <c:v>31.39990234375</c:v>
                      </c:pt>
                      <c:pt idx="325">
                        <c:v>31.499755859375</c:v>
                      </c:pt>
                      <c:pt idx="326">
                        <c:v>31.499755859375</c:v>
                      </c:pt>
                      <c:pt idx="327">
                        <c:v>31.39990234375</c:v>
                      </c:pt>
                      <c:pt idx="328">
                        <c:v>31.499755859375</c:v>
                      </c:pt>
                      <c:pt idx="329">
                        <c:v>31.499755859375</c:v>
                      </c:pt>
                      <c:pt idx="330">
                        <c:v>31.69970703125</c:v>
                      </c:pt>
                      <c:pt idx="331">
                        <c:v>31.69970703125</c:v>
                      </c:pt>
                      <c:pt idx="332">
                        <c:v>31.69970703125</c:v>
                      </c:pt>
                      <c:pt idx="333">
                        <c:v>31.69970703125</c:v>
                      </c:pt>
                      <c:pt idx="334">
                        <c:v>31.69970703125</c:v>
                      </c:pt>
                      <c:pt idx="335">
                        <c:v>31.7998046875</c:v>
                      </c:pt>
                      <c:pt idx="336">
                        <c:v>31.599853515625</c:v>
                      </c:pt>
                      <c:pt idx="337">
                        <c:v>31.599853515625</c:v>
                      </c:pt>
                      <c:pt idx="338">
                        <c:v>31.599853515625</c:v>
                      </c:pt>
                      <c:pt idx="339">
                        <c:v>31.599853515625</c:v>
                      </c:pt>
                      <c:pt idx="340">
                        <c:v>31.599853515625</c:v>
                      </c:pt>
                      <c:pt idx="341">
                        <c:v>31.69970703125</c:v>
                      </c:pt>
                      <c:pt idx="342">
                        <c:v>31.69970703125</c:v>
                      </c:pt>
                      <c:pt idx="343">
                        <c:v>31.69970703125</c:v>
                      </c:pt>
                      <c:pt idx="344">
                        <c:v>31.69970703125</c:v>
                      </c:pt>
                      <c:pt idx="345">
                        <c:v>31.69970703125</c:v>
                      </c:pt>
                      <c:pt idx="346">
                        <c:v>31.69970703125</c:v>
                      </c:pt>
                      <c:pt idx="347">
                        <c:v>31.7998046875</c:v>
                      </c:pt>
                      <c:pt idx="348">
                        <c:v>31.69970703125</c:v>
                      </c:pt>
                      <c:pt idx="349">
                        <c:v>31.69970703125</c:v>
                      </c:pt>
                      <c:pt idx="350">
                        <c:v>31.69970703125</c:v>
                      </c:pt>
                      <c:pt idx="351">
                        <c:v>31.7998046875</c:v>
                      </c:pt>
                      <c:pt idx="352">
                        <c:v>31.69970703125</c:v>
                      </c:pt>
                      <c:pt idx="353">
                        <c:v>31.7998046875</c:v>
                      </c:pt>
                      <c:pt idx="354">
                        <c:v>31.89990234375</c:v>
                      </c:pt>
                      <c:pt idx="355">
                        <c:v>31.7998046875</c:v>
                      </c:pt>
                      <c:pt idx="356">
                        <c:v>31.7998046875</c:v>
                      </c:pt>
                      <c:pt idx="357">
                        <c:v>31.7998046875</c:v>
                      </c:pt>
                      <c:pt idx="358">
                        <c:v>31.7998046875</c:v>
                      </c:pt>
                      <c:pt idx="359">
                        <c:v>31.7998046875</c:v>
                      </c:pt>
                      <c:pt idx="360">
                        <c:v>31.89990234375</c:v>
                      </c:pt>
                      <c:pt idx="361">
                        <c:v>31.89990234375</c:v>
                      </c:pt>
                      <c:pt idx="362">
                        <c:v>31.89990234375</c:v>
                      </c:pt>
                      <c:pt idx="363">
                        <c:v>31.89990234375</c:v>
                      </c:pt>
                      <c:pt idx="364">
                        <c:v>31.89990234375</c:v>
                      </c:pt>
                      <c:pt idx="365">
                        <c:v>31.89990234375</c:v>
                      </c:pt>
                      <c:pt idx="366">
                        <c:v>31.7998046875</c:v>
                      </c:pt>
                      <c:pt idx="367">
                        <c:v>31.7998046875</c:v>
                      </c:pt>
                      <c:pt idx="368">
                        <c:v>31.7998046875</c:v>
                      </c:pt>
                      <c:pt idx="369">
                        <c:v>31.7998046875</c:v>
                      </c:pt>
                      <c:pt idx="370">
                        <c:v>31.7998046875</c:v>
                      </c:pt>
                      <c:pt idx="371">
                        <c:v>31.7998046875</c:v>
                      </c:pt>
                      <c:pt idx="372">
                        <c:v>31.7998046875</c:v>
                      </c:pt>
                      <c:pt idx="373">
                        <c:v>31.7998046875</c:v>
                      </c:pt>
                      <c:pt idx="374">
                        <c:v>31.7998046875</c:v>
                      </c:pt>
                      <c:pt idx="375">
                        <c:v>31.7998046875</c:v>
                      </c:pt>
                      <c:pt idx="376">
                        <c:v>31.7998046875</c:v>
                      </c:pt>
                      <c:pt idx="377">
                        <c:v>31.89990234375</c:v>
                      </c:pt>
                      <c:pt idx="378">
                        <c:v>31.89990234375</c:v>
                      </c:pt>
                      <c:pt idx="379">
                        <c:v>31.7998046875</c:v>
                      </c:pt>
                      <c:pt idx="380">
                        <c:v>31.7998046875</c:v>
                      </c:pt>
                      <c:pt idx="381">
                        <c:v>31.7998046875</c:v>
                      </c:pt>
                      <c:pt idx="382">
                        <c:v>31.7998046875</c:v>
                      </c:pt>
                      <c:pt idx="383">
                        <c:v>31.7998046875</c:v>
                      </c:pt>
                      <c:pt idx="384">
                        <c:v>31.7998046875</c:v>
                      </c:pt>
                      <c:pt idx="385">
                        <c:v>31.89990234375</c:v>
                      </c:pt>
                      <c:pt idx="386">
                        <c:v>31.89990234375</c:v>
                      </c:pt>
                      <c:pt idx="387">
                        <c:v>31.7998046875</c:v>
                      </c:pt>
                      <c:pt idx="388">
                        <c:v>31.7998046875</c:v>
                      </c:pt>
                      <c:pt idx="389">
                        <c:v>31.7998046875</c:v>
                      </c:pt>
                      <c:pt idx="390">
                        <c:v>31.7998046875</c:v>
                      </c:pt>
                      <c:pt idx="391">
                        <c:v>31.89990234375</c:v>
                      </c:pt>
                      <c:pt idx="392">
                        <c:v>31.89990234375</c:v>
                      </c:pt>
                      <c:pt idx="393">
                        <c:v>31.7998046875</c:v>
                      </c:pt>
                      <c:pt idx="394">
                        <c:v>31.7998046875</c:v>
                      </c:pt>
                      <c:pt idx="395">
                        <c:v>31.7998046875</c:v>
                      </c:pt>
                      <c:pt idx="396">
                        <c:v>31.7998046875</c:v>
                      </c:pt>
                      <c:pt idx="397">
                        <c:v>31.7998046875</c:v>
                      </c:pt>
                      <c:pt idx="398">
                        <c:v>31.7998046875</c:v>
                      </c:pt>
                      <c:pt idx="399">
                        <c:v>31.7998046875</c:v>
                      </c:pt>
                      <c:pt idx="400">
                        <c:v>31.7998046875</c:v>
                      </c:pt>
                      <c:pt idx="401">
                        <c:v>31.7998046875</c:v>
                      </c:pt>
                      <c:pt idx="402">
                        <c:v>31.89990234375</c:v>
                      </c:pt>
                      <c:pt idx="403">
                        <c:v>31.7998046875</c:v>
                      </c:pt>
                      <c:pt idx="404">
                        <c:v>31.7998046875</c:v>
                      </c:pt>
                      <c:pt idx="405">
                        <c:v>31.7998046875</c:v>
                      </c:pt>
                      <c:pt idx="406">
                        <c:v>31.7998046875</c:v>
                      </c:pt>
                      <c:pt idx="407">
                        <c:v>31.7998046875</c:v>
                      </c:pt>
                      <c:pt idx="408">
                        <c:v>31.7998046875</c:v>
                      </c:pt>
                      <c:pt idx="409">
                        <c:v>31.7998046875</c:v>
                      </c:pt>
                      <c:pt idx="410">
                        <c:v>31.7998046875</c:v>
                      </c:pt>
                      <c:pt idx="411">
                        <c:v>31.7998046875</c:v>
                      </c:pt>
                      <c:pt idx="412">
                        <c:v>31.7998046875</c:v>
                      </c:pt>
                      <c:pt idx="413">
                        <c:v>31.7998046875</c:v>
                      </c:pt>
                      <c:pt idx="414">
                        <c:v>31.69970703125</c:v>
                      </c:pt>
                      <c:pt idx="415">
                        <c:v>31.7998046875</c:v>
                      </c:pt>
                      <c:pt idx="416">
                        <c:v>31.7998046875</c:v>
                      </c:pt>
                      <c:pt idx="417">
                        <c:v>31.69970703125</c:v>
                      </c:pt>
                      <c:pt idx="418">
                        <c:v>31.69970703125</c:v>
                      </c:pt>
                      <c:pt idx="419">
                        <c:v>31.69970703125</c:v>
                      </c:pt>
                      <c:pt idx="420">
                        <c:v>31.69970703125</c:v>
                      </c:pt>
                      <c:pt idx="421">
                        <c:v>31.69970703125</c:v>
                      </c:pt>
                      <c:pt idx="422">
                        <c:v>31.7998046875</c:v>
                      </c:pt>
                      <c:pt idx="423">
                        <c:v>31.69970703125</c:v>
                      </c:pt>
                      <c:pt idx="424">
                        <c:v>31.69970703125</c:v>
                      </c:pt>
                      <c:pt idx="425">
                        <c:v>31.69970703125</c:v>
                      </c:pt>
                      <c:pt idx="426">
                        <c:v>31.599853515625</c:v>
                      </c:pt>
                      <c:pt idx="427">
                        <c:v>31.499755859375</c:v>
                      </c:pt>
                      <c:pt idx="428">
                        <c:v>31.499755859375</c:v>
                      </c:pt>
                      <c:pt idx="429">
                        <c:v>31.599853515625</c:v>
                      </c:pt>
                      <c:pt idx="430">
                        <c:v>31.499755859375</c:v>
                      </c:pt>
                      <c:pt idx="431">
                        <c:v>31.499755859375</c:v>
                      </c:pt>
                      <c:pt idx="432">
                        <c:v>31.599853515625</c:v>
                      </c:pt>
                      <c:pt idx="433">
                        <c:v>31.599853515625</c:v>
                      </c:pt>
                      <c:pt idx="434">
                        <c:v>31.599853515625</c:v>
                      </c:pt>
                      <c:pt idx="435">
                        <c:v>31.599853515625</c:v>
                      </c:pt>
                      <c:pt idx="436">
                        <c:v>31.599853515625</c:v>
                      </c:pt>
                      <c:pt idx="437">
                        <c:v>31.499755859375</c:v>
                      </c:pt>
                      <c:pt idx="438">
                        <c:v>31.499755859375</c:v>
                      </c:pt>
                      <c:pt idx="439">
                        <c:v>31.39990234375</c:v>
                      </c:pt>
                      <c:pt idx="440">
                        <c:v>31.39990234375</c:v>
                      </c:pt>
                      <c:pt idx="441">
                        <c:v>31.39990234375</c:v>
                      </c:pt>
                      <c:pt idx="442">
                        <c:v>31.39990234375</c:v>
                      </c:pt>
                      <c:pt idx="443">
                        <c:v>31.499755859375</c:v>
                      </c:pt>
                      <c:pt idx="444">
                        <c:v>31.499755859375</c:v>
                      </c:pt>
                      <c:pt idx="445">
                        <c:v>31.499755859375</c:v>
                      </c:pt>
                      <c:pt idx="446">
                        <c:v>31.39990234375</c:v>
                      </c:pt>
                      <c:pt idx="447">
                        <c:v>31.499755859375</c:v>
                      </c:pt>
                      <c:pt idx="448">
                        <c:v>31.499755859375</c:v>
                      </c:pt>
                      <c:pt idx="449">
                        <c:v>31.499755859375</c:v>
                      </c:pt>
                      <c:pt idx="450">
                        <c:v>31.499755859375</c:v>
                      </c:pt>
                      <c:pt idx="451">
                        <c:v>31.499755859375</c:v>
                      </c:pt>
                      <c:pt idx="452">
                        <c:v>31.499755859375</c:v>
                      </c:pt>
                      <c:pt idx="453">
                        <c:v>31.499755859375</c:v>
                      </c:pt>
                      <c:pt idx="454">
                        <c:v>31.39990234375</c:v>
                      </c:pt>
                      <c:pt idx="455">
                        <c:v>31.39990234375</c:v>
                      </c:pt>
                      <c:pt idx="456">
                        <c:v>31.499755859375</c:v>
                      </c:pt>
                      <c:pt idx="457">
                        <c:v>31.499755859375</c:v>
                      </c:pt>
                      <c:pt idx="458">
                        <c:v>31.39990234375</c:v>
                      </c:pt>
                      <c:pt idx="459">
                        <c:v>31.39990234375</c:v>
                      </c:pt>
                      <c:pt idx="460">
                        <c:v>31.39990234375</c:v>
                      </c:pt>
                      <c:pt idx="461">
                        <c:v>31.39990234375</c:v>
                      </c:pt>
                      <c:pt idx="462">
                        <c:v>31.39990234375</c:v>
                      </c:pt>
                      <c:pt idx="463">
                        <c:v>31.2998046875</c:v>
                      </c:pt>
                      <c:pt idx="464">
                        <c:v>31.2998046875</c:v>
                      </c:pt>
                      <c:pt idx="465">
                        <c:v>31.39990234375</c:v>
                      </c:pt>
                      <c:pt idx="466">
                        <c:v>31.39990234375</c:v>
                      </c:pt>
                      <c:pt idx="467">
                        <c:v>31.2998046875</c:v>
                      </c:pt>
                      <c:pt idx="468">
                        <c:v>31.39990234375</c:v>
                      </c:pt>
                      <c:pt idx="469">
                        <c:v>31.39990234375</c:v>
                      </c:pt>
                      <c:pt idx="470">
                        <c:v>31.39990234375</c:v>
                      </c:pt>
                      <c:pt idx="471">
                        <c:v>31.39990234375</c:v>
                      </c:pt>
                      <c:pt idx="472">
                        <c:v>31.39990234375</c:v>
                      </c:pt>
                      <c:pt idx="473">
                        <c:v>31.2998046875</c:v>
                      </c:pt>
                      <c:pt idx="474">
                        <c:v>31.19970703125</c:v>
                      </c:pt>
                      <c:pt idx="475">
                        <c:v>31.19970703125</c:v>
                      </c:pt>
                      <c:pt idx="476">
                        <c:v>31.19970703125</c:v>
                      </c:pt>
                      <c:pt idx="477">
                        <c:v>31.099853515625</c:v>
                      </c:pt>
                      <c:pt idx="478">
                        <c:v>31.099853515625</c:v>
                      </c:pt>
                      <c:pt idx="479">
                        <c:v>31.099853515625</c:v>
                      </c:pt>
                      <c:pt idx="480">
                        <c:v>31.19970703125</c:v>
                      </c:pt>
                      <c:pt idx="481">
                        <c:v>31.19970703125</c:v>
                      </c:pt>
                      <c:pt idx="482">
                        <c:v>31.19970703125</c:v>
                      </c:pt>
                      <c:pt idx="483">
                        <c:v>31.19970703125</c:v>
                      </c:pt>
                      <c:pt idx="484">
                        <c:v>31.19970703125</c:v>
                      </c:pt>
                      <c:pt idx="485">
                        <c:v>31.19970703125</c:v>
                      </c:pt>
                      <c:pt idx="486">
                        <c:v>31.19970703125</c:v>
                      </c:pt>
                      <c:pt idx="487">
                        <c:v>31.099853515625</c:v>
                      </c:pt>
                      <c:pt idx="488">
                        <c:v>31.19970703125</c:v>
                      </c:pt>
                      <c:pt idx="489">
                        <c:v>31.099853515625</c:v>
                      </c:pt>
                      <c:pt idx="490">
                        <c:v>31.19970703125</c:v>
                      </c:pt>
                      <c:pt idx="491">
                        <c:v>31.099853515625</c:v>
                      </c:pt>
                      <c:pt idx="492">
                        <c:v>31.099853515625</c:v>
                      </c:pt>
                      <c:pt idx="493">
                        <c:v>30.999755859375</c:v>
                      </c:pt>
                      <c:pt idx="494">
                        <c:v>30.999755859375</c:v>
                      </c:pt>
                      <c:pt idx="495">
                        <c:v>30.999755859375</c:v>
                      </c:pt>
                      <c:pt idx="496">
                        <c:v>30.999755859375</c:v>
                      </c:pt>
                      <c:pt idx="497">
                        <c:v>30.999755859375</c:v>
                      </c:pt>
                      <c:pt idx="498">
                        <c:v>30.999755859375</c:v>
                      </c:pt>
                      <c:pt idx="499">
                        <c:v>30.999755859375</c:v>
                      </c:pt>
                      <c:pt idx="500">
                        <c:v>30.999755859375</c:v>
                      </c:pt>
                      <c:pt idx="501">
                        <c:v>30.999755859375</c:v>
                      </c:pt>
                      <c:pt idx="502">
                        <c:v>30.999755859375</c:v>
                      </c:pt>
                      <c:pt idx="503">
                        <c:v>30.89990234375</c:v>
                      </c:pt>
                      <c:pt idx="504">
                        <c:v>30.999755859375</c:v>
                      </c:pt>
                      <c:pt idx="505">
                        <c:v>30.89990234375</c:v>
                      </c:pt>
                      <c:pt idx="506">
                        <c:v>30.999755859375</c:v>
                      </c:pt>
                      <c:pt idx="507">
                        <c:v>30.999755859375</c:v>
                      </c:pt>
                      <c:pt idx="508">
                        <c:v>30.999755859375</c:v>
                      </c:pt>
                      <c:pt idx="509">
                        <c:v>30.89990234375</c:v>
                      </c:pt>
                      <c:pt idx="510">
                        <c:v>30.7998046875</c:v>
                      </c:pt>
                      <c:pt idx="511">
                        <c:v>30.7998046875</c:v>
                      </c:pt>
                      <c:pt idx="512">
                        <c:v>30.7998046875</c:v>
                      </c:pt>
                      <c:pt idx="513">
                        <c:v>30.7998046875</c:v>
                      </c:pt>
                      <c:pt idx="514">
                        <c:v>30.7998046875</c:v>
                      </c:pt>
                      <c:pt idx="515">
                        <c:v>30.7998046875</c:v>
                      </c:pt>
                      <c:pt idx="516">
                        <c:v>30.89990234375</c:v>
                      </c:pt>
                      <c:pt idx="517">
                        <c:v>30.89990234375</c:v>
                      </c:pt>
                      <c:pt idx="518">
                        <c:v>30.7998046875</c:v>
                      </c:pt>
                      <c:pt idx="519">
                        <c:v>30.7998046875</c:v>
                      </c:pt>
                      <c:pt idx="520">
                        <c:v>30.7998046875</c:v>
                      </c:pt>
                      <c:pt idx="521">
                        <c:v>30.7998046875</c:v>
                      </c:pt>
                      <c:pt idx="522">
                        <c:v>30.7998046875</c:v>
                      </c:pt>
                      <c:pt idx="523">
                        <c:v>30.7998046875</c:v>
                      </c:pt>
                      <c:pt idx="524">
                        <c:v>30.7998046875</c:v>
                      </c:pt>
                      <c:pt idx="525">
                        <c:v>30.699951171875</c:v>
                      </c:pt>
                      <c:pt idx="526">
                        <c:v>30.699951171875</c:v>
                      </c:pt>
                      <c:pt idx="527">
                        <c:v>30.699951171875</c:v>
                      </c:pt>
                      <c:pt idx="528">
                        <c:v>30.699951171875</c:v>
                      </c:pt>
                      <c:pt idx="529">
                        <c:v>30.699951171875</c:v>
                      </c:pt>
                      <c:pt idx="530">
                        <c:v>30.699951171875</c:v>
                      </c:pt>
                      <c:pt idx="531">
                        <c:v>30.699951171875</c:v>
                      </c:pt>
                      <c:pt idx="532">
                        <c:v>30.599853515625</c:v>
                      </c:pt>
                      <c:pt idx="533">
                        <c:v>30.599853515625</c:v>
                      </c:pt>
                      <c:pt idx="534">
                        <c:v>30.699951171875</c:v>
                      </c:pt>
                      <c:pt idx="535">
                        <c:v>30.599853515625</c:v>
                      </c:pt>
                      <c:pt idx="536">
                        <c:v>30.599853515625</c:v>
                      </c:pt>
                      <c:pt idx="537">
                        <c:v>30.599853515625</c:v>
                      </c:pt>
                      <c:pt idx="538">
                        <c:v>30.599853515625</c:v>
                      </c:pt>
                      <c:pt idx="539">
                        <c:v>30.599853515625</c:v>
                      </c:pt>
                      <c:pt idx="540">
                        <c:v>30.599853515625</c:v>
                      </c:pt>
                      <c:pt idx="541">
                        <c:v>30.599853515625</c:v>
                      </c:pt>
                      <c:pt idx="542">
                        <c:v>30.699951171875</c:v>
                      </c:pt>
                      <c:pt idx="543">
                        <c:v>30.599853515625</c:v>
                      </c:pt>
                      <c:pt idx="544">
                        <c:v>30.599853515625</c:v>
                      </c:pt>
                      <c:pt idx="545">
                        <c:v>30.599853515625</c:v>
                      </c:pt>
                      <c:pt idx="546">
                        <c:v>30.599853515625</c:v>
                      </c:pt>
                      <c:pt idx="547">
                        <c:v>30.499755859375</c:v>
                      </c:pt>
                      <c:pt idx="548">
                        <c:v>30.499755859375</c:v>
                      </c:pt>
                      <c:pt idx="549">
                        <c:v>30.499755859375</c:v>
                      </c:pt>
                      <c:pt idx="550">
                        <c:v>30.499755859375</c:v>
                      </c:pt>
                      <c:pt idx="551">
                        <c:v>30.499755859375</c:v>
                      </c:pt>
                      <c:pt idx="552">
                        <c:v>30.499755859375</c:v>
                      </c:pt>
                      <c:pt idx="553">
                        <c:v>30.39990234375</c:v>
                      </c:pt>
                      <c:pt idx="554">
                        <c:v>30.2998046875</c:v>
                      </c:pt>
                      <c:pt idx="555">
                        <c:v>30.2998046875</c:v>
                      </c:pt>
                      <c:pt idx="556">
                        <c:v>30.2998046875</c:v>
                      </c:pt>
                      <c:pt idx="557">
                        <c:v>30.39990234375</c:v>
                      </c:pt>
                      <c:pt idx="558">
                        <c:v>30.2998046875</c:v>
                      </c:pt>
                      <c:pt idx="559">
                        <c:v>30.2998046875</c:v>
                      </c:pt>
                      <c:pt idx="560">
                        <c:v>30.2998046875</c:v>
                      </c:pt>
                      <c:pt idx="561">
                        <c:v>30.2998046875</c:v>
                      </c:pt>
                      <c:pt idx="562">
                        <c:v>30.2998046875</c:v>
                      </c:pt>
                      <c:pt idx="563">
                        <c:v>30.2998046875</c:v>
                      </c:pt>
                      <c:pt idx="564">
                        <c:v>30.39990234375</c:v>
                      </c:pt>
                      <c:pt idx="565">
                        <c:v>30.39990234375</c:v>
                      </c:pt>
                      <c:pt idx="566">
                        <c:v>30.2998046875</c:v>
                      </c:pt>
                      <c:pt idx="567">
                        <c:v>30.2998046875</c:v>
                      </c:pt>
                      <c:pt idx="568">
                        <c:v>30.2998046875</c:v>
                      </c:pt>
                      <c:pt idx="569">
                        <c:v>30.2998046875</c:v>
                      </c:pt>
                      <c:pt idx="570">
                        <c:v>30.2998046875</c:v>
                      </c:pt>
                      <c:pt idx="571">
                        <c:v>30.2998046875</c:v>
                      </c:pt>
                      <c:pt idx="572">
                        <c:v>30.2998046875</c:v>
                      </c:pt>
                      <c:pt idx="573">
                        <c:v>30.2998046875</c:v>
                      </c:pt>
                      <c:pt idx="574">
                        <c:v>30.2998046875</c:v>
                      </c:pt>
                      <c:pt idx="575">
                        <c:v>30.2998046875</c:v>
                      </c:pt>
                      <c:pt idx="576">
                        <c:v>30.2998046875</c:v>
                      </c:pt>
                      <c:pt idx="577">
                        <c:v>30.2998046875</c:v>
                      </c:pt>
                      <c:pt idx="578">
                        <c:v>30.2998046875</c:v>
                      </c:pt>
                      <c:pt idx="579">
                        <c:v>30.2998046875</c:v>
                      </c:pt>
                      <c:pt idx="580">
                        <c:v>30.2998046875</c:v>
                      </c:pt>
                      <c:pt idx="581">
                        <c:v>30.199951171875</c:v>
                      </c:pt>
                      <c:pt idx="582">
                        <c:v>30.2998046875</c:v>
                      </c:pt>
                      <c:pt idx="583">
                        <c:v>30.39990234375</c:v>
                      </c:pt>
                      <c:pt idx="584">
                        <c:v>30.2998046875</c:v>
                      </c:pt>
                      <c:pt idx="585">
                        <c:v>30.39990234375</c:v>
                      </c:pt>
                      <c:pt idx="586">
                        <c:v>30.2998046875</c:v>
                      </c:pt>
                      <c:pt idx="587">
                        <c:v>30.2998046875</c:v>
                      </c:pt>
                      <c:pt idx="588">
                        <c:v>30.2998046875</c:v>
                      </c:pt>
                      <c:pt idx="589">
                        <c:v>30.2998046875</c:v>
                      </c:pt>
                      <c:pt idx="590">
                        <c:v>30.2998046875</c:v>
                      </c:pt>
                      <c:pt idx="591">
                        <c:v>30.2998046875</c:v>
                      </c:pt>
                      <c:pt idx="592">
                        <c:v>30.2998046875</c:v>
                      </c:pt>
                      <c:pt idx="593">
                        <c:v>30.2998046875</c:v>
                      </c:pt>
                      <c:pt idx="594">
                        <c:v>30.099853515625</c:v>
                      </c:pt>
                      <c:pt idx="595">
                        <c:v>30.099853515625</c:v>
                      </c:pt>
                      <c:pt idx="596">
                        <c:v>30.099853515625</c:v>
                      </c:pt>
                      <c:pt idx="597">
                        <c:v>30.099853515625</c:v>
                      </c:pt>
                      <c:pt idx="598">
                        <c:v>29.999755859375</c:v>
                      </c:pt>
                      <c:pt idx="599">
                        <c:v>30.099853515625</c:v>
                      </c:pt>
                      <c:pt idx="600">
                        <c:v>30.099853515625</c:v>
                      </c:pt>
                      <c:pt idx="601">
                        <c:v>29.999755859375</c:v>
                      </c:pt>
                      <c:pt idx="602">
                        <c:v>29.999755859375</c:v>
                      </c:pt>
                      <c:pt idx="603">
                        <c:v>29.999755859375</c:v>
                      </c:pt>
                      <c:pt idx="604">
                        <c:v>29.999755859375</c:v>
                      </c:pt>
                      <c:pt idx="605">
                        <c:v>29.999755859375</c:v>
                      </c:pt>
                      <c:pt idx="606">
                        <c:v>29.999755859375</c:v>
                      </c:pt>
                      <c:pt idx="607">
                        <c:v>29.999755859375</c:v>
                      </c:pt>
                      <c:pt idx="608">
                        <c:v>29.999755859375</c:v>
                      </c:pt>
                      <c:pt idx="609">
                        <c:v>29.89990234375</c:v>
                      </c:pt>
                      <c:pt idx="610">
                        <c:v>29.89990234375</c:v>
                      </c:pt>
                      <c:pt idx="611">
                        <c:v>29.89990234375</c:v>
                      </c:pt>
                      <c:pt idx="612">
                        <c:v>29.999755859375</c:v>
                      </c:pt>
                      <c:pt idx="613">
                        <c:v>29.999755859375</c:v>
                      </c:pt>
                      <c:pt idx="614">
                        <c:v>29.999755859375</c:v>
                      </c:pt>
                      <c:pt idx="615">
                        <c:v>29.999755859375</c:v>
                      </c:pt>
                      <c:pt idx="616">
                        <c:v>29.999755859375</c:v>
                      </c:pt>
                      <c:pt idx="617">
                        <c:v>29.999755859375</c:v>
                      </c:pt>
                      <c:pt idx="618">
                        <c:v>29.999755859375</c:v>
                      </c:pt>
                      <c:pt idx="619">
                        <c:v>29.89990234375</c:v>
                      </c:pt>
                      <c:pt idx="620">
                        <c:v>29.89990234375</c:v>
                      </c:pt>
                      <c:pt idx="621">
                        <c:v>29.89990234375</c:v>
                      </c:pt>
                      <c:pt idx="622">
                        <c:v>29.89990234375</c:v>
                      </c:pt>
                      <c:pt idx="623">
                        <c:v>29.89990234375</c:v>
                      </c:pt>
                      <c:pt idx="624">
                        <c:v>29.89990234375</c:v>
                      </c:pt>
                      <c:pt idx="625">
                        <c:v>29.7998046875</c:v>
                      </c:pt>
                      <c:pt idx="626">
                        <c:v>29.7998046875</c:v>
                      </c:pt>
                      <c:pt idx="627">
                        <c:v>29.7998046875</c:v>
                      </c:pt>
                      <c:pt idx="628">
                        <c:v>29.7998046875</c:v>
                      </c:pt>
                      <c:pt idx="629">
                        <c:v>29.7998046875</c:v>
                      </c:pt>
                      <c:pt idx="630">
                        <c:v>29.7998046875</c:v>
                      </c:pt>
                      <c:pt idx="631">
                        <c:v>29.7998046875</c:v>
                      </c:pt>
                      <c:pt idx="632">
                        <c:v>29.7998046875</c:v>
                      </c:pt>
                      <c:pt idx="633">
                        <c:v>29.7998046875</c:v>
                      </c:pt>
                      <c:pt idx="634">
                        <c:v>29.7998046875</c:v>
                      </c:pt>
                      <c:pt idx="635">
                        <c:v>29.7998046875</c:v>
                      </c:pt>
                      <c:pt idx="636">
                        <c:v>29.7998046875</c:v>
                      </c:pt>
                      <c:pt idx="637">
                        <c:v>29.7998046875</c:v>
                      </c:pt>
                      <c:pt idx="638">
                        <c:v>29.7998046875</c:v>
                      </c:pt>
                      <c:pt idx="639">
                        <c:v>29.7998046875</c:v>
                      </c:pt>
                      <c:pt idx="640">
                        <c:v>29.699951171875</c:v>
                      </c:pt>
                      <c:pt idx="641">
                        <c:v>29.699951171875</c:v>
                      </c:pt>
                      <c:pt idx="642">
                        <c:v>29.7998046875</c:v>
                      </c:pt>
                      <c:pt idx="643">
                        <c:v>29.699951171875</c:v>
                      </c:pt>
                      <c:pt idx="644">
                        <c:v>29.599853515625</c:v>
                      </c:pt>
                      <c:pt idx="645">
                        <c:v>29.599853515625</c:v>
                      </c:pt>
                      <c:pt idx="646">
                        <c:v>29.599853515625</c:v>
                      </c:pt>
                      <c:pt idx="647">
                        <c:v>29.599853515625</c:v>
                      </c:pt>
                      <c:pt idx="648">
                        <c:v>29.599853515625</c:v>
                      </c:pt>
                      <c:pt idx="649">
                        <c:v>29.5</c:v>
                      </c:pt>
                      <c:pt idx="650">
                        <c:v>29.599853515625</c:v>
                      </c:pt>
                      <c:pt idx="651">
                        <c:v>29.5</c:v>
                      </c:pt>
                      <c:pt idx="652">
                        <c:v>29.5</c:v>
                      </c:pt>
                      <c:pt idx="653">
                        <c:v>29.5</c:v>
                      </c:pt>
                      <c:pt idx="654">
                        <c:v>29.5</c:v>
                      </c:pt>
                      <c:pt idx="655">
                        <c:v>29.5</c:v>
                      </c:pt>
                      <c:pt idx="656">
                        <c:v>29.5</c:v>
                      </c:pt>
                      <c:pt idx="657">
                        <c:v>29.5</c:v>
                      </c:pt>
                      <c:pt idx="658">
                        <c:v>29.5</c:v>
                      </c:pt>
                      <c:pt idx="659">
                        <c:v>29.39990234375</c:v>
                      </c:pt>
                      <c:pt idx="660">
                        <c:v>29.39990234375</c:v>
                      </c:pt>
                      <c:pt idx="661">
                        <c:v>29.5</c:v>
                      </c:pt>
                      <c:pt idx="662">
                        <c:v>29.5</c:v>
                      </c:pt>
                      <c:pt idx="663">
                        <c:v>29.5</c:v>
                      </c:pt>
                      <c:pt idx="664">
                        <c:v>29.5</c:v>
                      </c:pt>
                      <c:pt idx="665">
                        <c:v>29.5</c:v>
                      </c:pt>
                      <c:pt idx="666">
                        <c:v>29.5</c:v>
                      </c:pt>
                      <c:pt idx="667">
                        <c:v>29.5</c:v>
                      </c:pt>
                      <c:pt idx="668">
                        <c:v>29.5</c:v>
                      </c:pt>
                      <c:pt idx="669">
                        <c:v>29.5</c:v>
                      </c:pt>
                      <c:pt idx="670">
                        <c:v>29.39990234375</c:v>
                      </c:pt>
                      <c:pt idx="671">
                        <c:v>29.39990234375</c:v>
                      </c:pt>
                      <c:pt idx="672">
                        <c:v>29.39990234375</c:v>
                      </c:pt>
                      <c:pt idx="673">
                        <c:v>29.2998046875</c:v>
                      </c:pt>
                      <c:pt idx="674">
                        <c:v>29.2998046875</c:v>
                      </c:pt>
                      <c:pt idx="675">
                        <c:v>29.2998046875</c:v>
                      </c:pt>
                      <c:pt idx="676">
                        <c:v>29.2998046875</c:v>
                      </c:pt>
                      <c:pt idx="677">
                        <c:v>29.2998046875</c:v>
                      </c:pt>
                      <c:pt idx="678">
                        <c:v>29.2998046875</c:v>
                      </c:pt>
                      <c:pt idx="679">
                        <c:v>29.2998046875</c:v>
                      </c:pt>
                      <c:pt idx="680">
                        <c:v>29.2998046875</c:v>
                      </c:pt>
                      <c:pt idx="681">
                        <c:v>29.2998046875</c:v>
                      </c:pt>
                      <c:pt idx="682">
                        <c:v>29.2998046875</c:v>
                      </c:pt>
                      <c:pt idx="683">
                        <c:v>29.2998046875</c:v>
                      </c:pt>
                      <c:pt idx="684">
                        <c:v>29.199951171875</c:v>
                      </c:pt>
                      <c:pt idx="685">
                        <c:v>29.2998046875</c:v>
                      </c:pt>
                      <c:pt idx="686">
                        <c:v>29.2998046875</c:v>
                      </c:pt>
                      <c:pt idx="687">
                        <c:v>29.199951171875</c:v>
                      </c:pt>
                      <c:pt idx="688">
                        <c:v>29.199951171875</c:v>
                      </c:pt>
                      <c:pt idx="689">
                        <c:v>29.199951171875</c:v>
                      </c:pt>
                      <c:pt idx="690">
                        <c:v>29.199951171875</c:v>
                      </c:pt>
                      <c:pt idx="691">
                        <c:v>29.39990234375</c:v>
                      </c:pt>
                      <c:pt idx="692">
                        <c:v>29.2998046875</c:v>
                      </c:pt>
                      <c:pt idx="693">
                        <c:v>29.2998046875</c:v>
                      </c:pt>
                      <c:pt idx="694">
                        <c:v>29.2998046875</c:v>
                      </c:pt>
                      <c:pt idx="695">
                        <c:v>29.2998046875</c:v>
                      </c:pt>
                      <c:pt idx="696">
                        <c:v>29.2998046875</c:v>
                      </c:pt>
                      <c:pt idx="697">
                        <c:v>29.199951171875</c:v>
                      </c:pt>
                      <c:pt idx="698">
                        <c:v>29.199951171875</c:v>
                      </c:pt>
                      <c:pt idx="699">
                        <c:v>29.199951171875</c:v>
                      </c:pt>
                      <c:pt idx="700">
                        <c:v>29.199951171875</c:v>
                      </c:pt>
                      <c:pt idx="701">
                        <c:v>29.199951171875</c:v>
                      </c:pt>
                      <c:pt idx="702">
                        <c:v>29.099853515625</c:v>
                      </c:pt>
                      <c:pt idx="703">
                        <c:v>29.099853515625</c:v>
                      </c:pt>
                      <c:pt idx="704">
                        <c:v>29.099853515625</c:v>
                      </c:pt>
                      <c:pt idx="705">
                        <c:v>29.099853515625</c:v>
                      </c:pt>
                      <c:pt idx="706">
                        <c:v>29.099853515625</c:v>
                      </c:pt>
                      <c:pt idx="707">
                        <c:v>29</c:v>
                      </c:pt>
                      <c:pt idx="708">
                        <c:v>29</c:v>
                      </c:pt>
                      <c:pt idx="709">
                        <c:v>29.099853515625</c:v>
                      </c:pt>
                      <c:pt idx="710">
                        <c:v>29.099853515625</c:v>
                      </c:pt>
                      <c:pt idx="711">
                        <c:v>29.099853515625</c:v>
                      </c:pt>
                      <c:pt idx="712">
                        <c:v>29</c:v>
                      </c:pt>
                      <c:pt idx="713">
                        <c:v>29</c:v>
                      </c:pt>
                      <c:pt idx="714">
                        <c:v>29</c:v>
                      </c:pt>
                      <c:pt idx="715">
                        <c:v>29</c:v>
                      </c:pt>
                      <c:pt idx="716">
                        <c:v>29</c:v>
                      </c:pt>
                      <c:pt idx="717">
                        <c:v>29</c:v>
                      </c:pt>
                      <c:pt idx="718">
                        <c:v>29</c:v>
                      </c:pt>
                      <c:pt idx="719">
                        <c:v>28.89990234375</c:v>
                      </c:pt>
                      <c:pt idx="720">
                        <c:v>29</c:v>
                      </c:pt>
                      <c:pt idx="721">
                        <c:v>29</c:v>
                      </c:pt>
                      <c:pt idx="722">
                        <c:v>28.89990234375</c:v>
                      </c:pt>
                      <c:pt idx="723">
                        <c:v>28.89990234375</c:v>
                      </c:pt>
                      <c:pt idx="724">
                        <c:v>28.89990234375</c:v>
                      </c:pt>
                      <c:pt idx="725">
                        <c:v>28.89990234375</c:v>
                      </c:pt>
                      <c:pt idx="726">
                        <c:v>28.89990234375</c:v>
                      </c:pt>
                      <c:pt idx="727">
                        <c:v>28.89990234375</c:v>
                      </c:pt>
                      <c:pt idx="728">
                        <c:v>28.89990234375</c:v>
                      </c:pt>
                      <c:pt idx="729">
                        <c:v>28.89990234375</c:v>
                      </c:pt>
                      <c:pt idx="730">
                        <c:v>28.89990234375</c:v>
                      </c:pt>
                      <c:pt idx="731">
                        <c:v>28.7998046875</c:v>
                      </c:pt>
                      <c:pt idx="732">
                        <c:v>28.7998046875</c:v>
                      </c:pt>
                      <c:pt idx="733">
                        <c:v>29</c:v>
                      </c:pt>
                      <c:pt idx="734">
                        <c:v>29</c:v>
                      </c:pt>
                      <c:pt idx="735">
                        <c:v>28.89990234375</c:v>
                      </c:pt>
                      <c:pt idx="736">
                        <c:v>28.89990234375</c:v>
                      </c:pt>
                      <c:pt idx="737">
                        <c:v>28.89990234375</c:v>
                      </c:pt>
                      <c:pt idx="738">
                        <c:v>28.89990234375</c:v>
                      </c:pt>
                      <c:pt idx="739">
                        <c:v>28.7998046875</c:v>
                      </c:pt>
                      <c:pt idx="740">
                        <c:v>28.7998046875</c:v>
                      </c:pt>
                      <c:pt idx="741">
                        <c:v>28.699951171875</c:v>
                      </c:pt>
                      <c:pt idx="742">
                        <c:v>28.699951171875</c:v>
                      </c:pt>
                      <c:pt idx="743">
                        <c:v>28.699951171875</c:v>
                      </c:pt>
                      <c:pt idx="744">
                        <c:v>28.7998046875</c:v>
                      </c:pt>
                      <c:pt idx="745">
                        <c:v>28.7998046875</c:v>
                      </c:pt>
                      <c:pt idx="746">
                        <c:v>28.7998046875</c:v>
                      </c:pt>
                      <c:pt idx="747">
                        <c:v>28.7998046875</c:v>
                      </c:pt>
                      <c:pt idx="748">
                        <c:v>28.699951171875</c:v>
                      </c:pt>
                      <c:pt idx="749">
                        <c:v>28.699951171875</c:v>
                      </c:pt>
                      <c:pt idx="750">
                        <c:v>28.699951171875</c:v>
                      </c:pt>
                      <c:pt idx="751">
                        <c:v>28.7998046875</c:v>
                      </c:pt>
                      <c:pt idx="752">
                        <c:v>28.699951171875</c:v>
                      </c:pt>
                      <c:pt idx="753">
                        <c:v>28.7998046875</c:v>
                      </c:pt>
                      <c:pt idx="754">
                        <c:v>28.7998046875</c:v>
                      </c:pt>
                      <c:pt idx="755">
                        <c:v>28.699951171875</c:v>
                      </c:pt>
                      <c:pt idx="756">
                        <c:v>28.699951171875</c:v>
                      </c:pt>
                      <c:pt idx="757">
                        <c:v>28.7998046875</c:v>
                      </c:pt>
                      <c:pt idx="758">
                        <c:v>28.699951171875</c:v>
                      </c:pt>
                      <c:pt idx="759">
                        <c:v>28.699951171875</c:v>
                      </c:pt>
                      <c:pt idx="760">
                        <c:v>28.699951171875</c:v>
                      </c:pt>
                      <c:pt idx="761">
                        <c:v>28.7998046875</c:v>
                      </c:pt>
                      <c:pt idx="762">
                        <c:v>28.699951171875</c:v>
                      </c:pt>
                      <c:pt idx="763">
                        <c:v>28.699951171875</c:v>
                      </c:pt>
                      <c:pt idx="764">
                        <c:v>28.699951171875</c:v>
                      </c:pt>
                      <c:pt idx="765">
                        <c:v>28.699951171875</c:v>
                      </c:pt>
                      <c:pt idx="766">
                        <c:v>28.699951171875</c:v>
                      </c:pt>
                      <c:pt idx="767">
                        <c:v>28.699951171875</c:v>
                      </c:pt>
                      <c:pt idx="768">
                        <c:v>28.699951171875</c:v>
                      </c:pt>
                      <c:pt idx="769">
                        <c:v>28.599853515625</c:v>
                      </c:pt>
                      <c:pt idx="770">
                        <c:v>28.599853515625</c:v>
                      </c:pt>
                      <c:pt idx="771">
                        <c:v>28.599853515625</c:v>
                      </c:pt>
                      <c:pt idx="772">
                        <c:v>28.599853515625</c:v>
                      </c:pt>
                      <c:pt idx="773">
                        <c:v>28.599853515625</c:v>
                      </c:pt>
                      <c:pt idx="774">
                        <c:v>28.599853515625</c:v>
                      </c:pt>
                      <c:pt idx="775">
                        <c:v>28.5</c:v>
                      </c:pt>
                      <c:pt idx="776">
                        <c:v>28.39990234375</c:v>
                      </c:pt>
                      <c:pt idx="777">
                        <c:v>28.5</c:v>
                      </c:pt>
                      <c:pt idx="778">
                        <c:v>28.5</c:v>
                      </c:pt>
                      <c:pt idx="779">
                        <c:v>28.5</c:v>
                      </c:pt>
                      <c:pt idx="780">
                        <c:v>28.39990234375</c:v>
                      </c:pt>
                      <c:pt idx="781">
                        <c:v>28.39990234375</c:v>
                      </c:pt>
                      <c:pt idx="782">
                        <c:v>28.39990234375</c:v>
                      </c:pt>
                      <c:pt idx="783">
                        <c:v>28.39990234375</c:v>
                      </c:pt>
                      <c:pt idx="784">
                        <c:v>28.39990234375</c:v>
                      </c:pt>
                      <c:pt idx="785">
                        <c:v>28.39990234375</c:v>
                      </c:pt>
                      <c:pt idx="786">
                        <c:v>28.39990234375</c:v>
                      </c:pt>
                      <c:pt idx="787">
                        <c:v>28.5</c:v>
                      </c:pt>
                      <c:pt idx="788">
                        <c:v>28.5</c:v>
                      </c:pt>
                      <c:pt idx="789">
                        <c:v>28.5</c:v>
                      </c:pt>
                      <c:pt idx="790">
                        <c:v>28.5</c:v>
                      </c:pt>
                      <c:pt idx="791">
                        <c:v>28.5</c:v>
                      </c:pt>
                      <c:pt idx="792">
                        <c:v>28.5</c:v>
                      </c:pt>
                      <c:pt idx="793">
                        <c:v>28.39990234375</c:v>
                      </c:pt>
                      <c:pt idx="794">
                        <c:v>28.39990234375</c:v>
                      </c:pt>
                      <c:pt idx="795">
                        <c:v>28.39990234375</c:v>
                      </c:pt>
                      <c:pt idx="796">
                        <c:v>28.39990234375</c:v>
                      </c:pt>
                      <c:pt idx="797">
                        <c:v>28.39990234375</c:v>
                      </c:pt>
                      <c:pt idx="798">
                        <c:v>28.39990234375</c:v>
                      </c:pt>
                      <c:pt idx="799">
                        <c:v>28.39990234375</c:v>
                      </c:pt>
                      <c:pt idx="800">
                        <c:v>28.39990234375</c:v>
                      </c:pt>
                      <c:pt idx="801">
                        <c:v>28.39990234375</c:v>
                      </c:pt>
                      <c:pt idx="802">
                        <c:v>28.39990234375</c:v>
                      </c:pt>
                      <c:pt idx="803">
                        <c:v>28.39990234375</c:v>
                      </c:pt>
                      <c:pt idx="804">
                        <c:v>28.2998046875</c:v>
                      </c:pt>
                      <c:pt idx="805">
                        <c:v>28.39990234375</c:v>
                      </c:pt>
                      <c:pt idx="806">
                        <c:v>28.39990234375</c:v>
                      </c:pt>
                      <c:pt idx="807">
                        <c:v>28.39990234375</c:v>
                      </c:pt>
                      <c:pt idx="808">
                        <c:v>28.39990234375</c:v>
                      </c:pt>
                      <c:pt idx="809">
                        <c:v>28.39990234375</c:v>
                      </c:pt>
                      <c:pt idx="810">
                        <c:v>28.39990234375</c:v>
                      </c:pt>
                      <c:pt idx="811">
                        <c:v>28.39990234375</c:v>
                      </c:pt>
                      <c:pt idx="812">
                        <c:v>28.39990234375</c:v>
                      </c:pt>
                      <c:pt idx="813">
                        <c:v>28.39990234375</c:v>
                      </c:pt>
                      <c:pt idx="814">
                        <c:v>28.39990234375</c:v>
                      </c:pt>
                      <c:pt idx="815">
                        <c:v>28.2998046875</c:v>
                      </c:pt>
                      <c:pt idx="816">
                        <c:v>28.2998046875</c:v>
                      </c:pt>
                      <c:pt idx="817">
                        <c:v>28.2998046875</c:v>
                      </c:pt>
                      <c:pt idx="818">
                        <c:v>28.2998046875</c:v>
                      </c:pt>
                      <c:pt idx="819">
                        <c:v>28.2998046875</c:v>
                      </c:pt>
                      <c:pt idx="820">
                        <c:v>28.2998046875</c:v>
                      </c:pt>
                      <c:pt idx="821">
                        <c:v>28.2998046875</c:v>
                      </c:pt>
                      <c:pt idx="822">
                        <c:v>28.2998046875</c:v>
                      </c:pt>
                      <c:pt idx="823">
                        <c:v>28.2998046875</c:v>
                      </c:pt>
                      <c:pt idx="824">
                        <c:v>28.2998046875</c:v>
                      </c:pt>
                      <c:pt idx="825">
                        <c:v>28.2998046875</c:v>
                      </c:pt>
                      <c:pt idx="826">
                        <c:v>28.2998046875</c:v>
                      </c:pt>
                      <c:pt idx="827">
                        <c:v>28.2998046875</c:v>
                      </c:pt>
                      <c:pt idx="828">
                        <c:v>28.199951171875</c:v>
                      </c:pt>
                      <c:pt idx="829">
                        <c:v>28.2998046875</c:v>
                      </c:pt>
                      <c:pt idx="830">
                        <c:v>28.199951171875</c:v>
                      </c:pt>
                      <c:pt idx="831">
                        <c:v>28.199951171875</c:v>
                      </c:pt>
                      <c:pt idx="832">
                        <c:v>28.199951171875</c:v>
                      </c:pt>
                      <c:pt idx="833">
                        <c:v>28.199951171875</c:v>
                      </c:pt>
                      <c:pt idx="834">
                        <c:v>28.2998046875</c:v>
                      </c:pt>
                      <c:pt idx="835">
                        <c:v>28.39990234375</c:v>
                      </c:pt>
                      <c:pt idx="836">
                        <c:v>28.2998046875</c:v>
                      </c:pt>
                      <c:pt idx="837">
                        <c:v>28.2998046875</c:v>
                      </c:pt>
                      <c:pt idx="838">
                        <c:v>28.2998046875</c:v>
                      </c:pt>
                      <c:pt idx="839">
                        <c:v>28.2998046875</c:v>
                      </c:pt>
                      <c:pt idx="840">
                        <c:v>28.2998046875</c:v>
                      </c:pt>
                      <c:pt idx="841">
                        <c:v>28.099853515625</c:v>
                      </c:pt>
                      <c:pt idx="842">
                        <c:v>28.099853515625</c:v>
                      </c:pt>
                      <c:pt idx="843">
                        <c:v>28.099853515625</c:v>
                      </c:pt>
                      <c:pt idx="844">
                        <c:v>28.099853515625</c:v>
                      </c:pt>
                      <c:pt idx="845">
                        <c:v>28.099853515625</c:v>
                      </c:pt>
                      <c:pt idx="846">
                        <c:v>28.099853515625</c:v>
                      </c:pt>
                      <c:pt idx="847">
                        <c:v>28.199951171875</c:v>
                      </c:pt>
                      <c:pt idx="848">
                        <c:v>28.199951171875</c:v>
                      </c:pt>
                      <c:pt idx="849">
                        <c:v>28.199951171875</c:v>
                      </c:pt>
                      <c:pt idx="850">
                        <c:v>28.199951171875</c:v>
                      </c:pt>
                      <c:pt idx="851">
                        <c:v>28.199951171875</c:v>
                      </c:pt>
                      <c:pt idx="852">
                        <c:v>28.199951171875</c:v>
                      </c:pt>
                      <c:pt idx="853">
                        <c:v>28.199951171875</c:v>
                      </c:pt>
                      <c:pt idx="854">
                        <c:v>28.099853515625</c:v>
                      </c:pt>
                      <c:pt idx="855">
                        <c:v>28.099853515625</c:v>
                      </c:pt>
                      <c:pt idx="856">
                        <c:v>28.099853515625</c:v>
                      </c:pt>
                      <c:pt idx="857">
                        <c:v>28.099853515625</c:v>
                      </c:pt>
                      <c:pt idx="858">
                        <c:v>28.099853515625</c:v>
                      </c:pt>
                      <c:pt idx="859">
                        <c:v>28.099853515625</c:v>
                      </c:pt>
                      <c:pt idx="860">
                        <c:v>28</c:v>
                      </c:pt>
                      <c:pt idx="861">
                        <c:v>28</c:v>
                      </c:pt>
                      <c:pt idx="862">
                        <c:v>28</c:v>
                      </c:pt>
                      <c:pt idx="863">
                        <c:v>28</c:v>
                      </c:pt>
                      <c:pt idx="864">
                        <c:v>28</c:v>
                      </c:pt>
                      <c:pt idx="865">
                        <c:v>28.099853515625</c:v>
                      </c:pt>
                      <c:pt idx="866">
                        <c:v>28</c:v>
                      </c:pt>
                      <c:pt idx="867">
                        <c:v>28</c:v>
                      </c:pt>
                      <c:pt idx="868">
                        <c:v>28</c:v>
                      </c:pt>
                      <c:pt idx="869">
                        <c:v>28</c:v>
                      </c:pt>
                      <c:pt idx="870">
                        <c:v>28</c:v>
                      </c:pt>
                      <c:pt idx="871">
                        <c:v>28</c:v>
                      </c:pt>
                      <c:pt idx="872">
                        <c:v>28</c:v>
                      </c:pt>
                      <c:pt idx="873">
                        <c:v>28</c:v>
                      </c:pt>
                      <c:pt idx="874">
                        <c:v>28</c:v>
                      </c:pt>
                      <c:pt idx="875">
                        <c:v>28</c:v>
                      </c:pt>
                      <c:pt idx="876">
                        <c:v>28</c:v>
                      </c:pt>
                      <c:pt idx="877">
                        <c:v>28</c:v>
                      </c:pt>
                      <c:pt idx="878">
                        <c:v>28</c:v>
                      </c:pt>
                      <c:pt idx="879">
                        <c:v>28</c:v>
                      </c:pt>
                      <c:pt idx="880">
                        <c:v>28</c:v>
                      </c:pt>
                      <c:pt idx="881">
                        <c:v>28</c:v>
                      </c:pt>
                      <c:pt idx="882">
                        <c:v>28</c:v>
                      </c:pt>
                      <c:pt idx="883">
                        <c:v>28</c:v>
                      </c:pt>
                      <c:pt idx="884">
                        <c:v>28</c:v>
                      </c:pt>
                      <c:pt idx="885">
                        <c:v>28</c:v>
                      </c:pt>
                      <c:pt idx="886">
                        <c:v>27.89990234375</c:v>
                      </c:pt>
                      <c:pt idx="887">
                        <c:v>28</c:v>
                      </c:pt>
                      <c:pt idx="888">
                        <c:v>27.89990234375</c:v>
                      </c:pt>
                      <c:pt idx="889">
                        <c:v>27.89990234375</c:v>
                      </c:pt>
                      <c:pt idx="890">
                        <c:v>27.89990234375</c:v>
                      </c:pt>
                      <c:pt idx="891">
                        <c:v>27.800048828125</c:v>
                      </c:pt>
                      <c:pt idx="892">
                        <c:v>27.89990234375</c:v>
                      </c:pt>
                      <c:pt idx="893">
                        <c:v>27.800048828125</c:v>
                      </c:pt>
                      <c:pt idx="894">
                        <c:v>27.800048828125</c:v>
                      </c:pt>
                      <c:pt idx="895">
                        <c:v>27.800048828125</c:v>
                      </c:pt>
                      <c:pt idx="896">
                        <c:v>27.699951171875</c:v>
                      </c:pt>
                      <c:pt idx="897">
                        <c:v>27.800048828125</c:v>
                      </c:pt>
                      <c:pt idx="898">
                        <c:v>27.699951171875</c:v>
                      </c:pt>
                      <c:pt idx="899">
                        <c:v>27.699951171875</c:v>
                      </c:pt>
                      <c:pt idx="900">
                        <c:v>27.800048828125</c:v>
                      </c:pt>
                      <c:pt idx="901">
                        <c:v>27.699951171875</c:v>
                      </c:pt>
                      <c:pt idx="902">
                        <c:v>27.699951171875</c:v>
                      </c:pt>
                      <c:pt idx="903">
                        <c:v>27.699951171875</c:v>
                      </c:pt>
                      <c:pt idx="904">
                        <c:v>27.699951171875</c:v>
                      </c:pt>
                      <c:pt idx="905">
                        <c:v>27.699951171875</c:v>
                      </c:pt>
                      <c:pt idx="906">
                        <c:v>27.699951171875</c:v>
                      </c:pt>
                      <c:pt idx="907">
                        <c:v>27.699951171875</c:v>
                      </c:pt>
                      <c:pt idx="908">
                        <c:v>27.599853515625</c:v>
                      </c:pt>
                      <c:pt idx="909">
                        <c:v>27.699951171875</c:v>
                      </c:pt>
                      <c:pt idx="910">
                        <c:v>27.699951171875</c:v>
                      </c:pt>
                      <c:pt idx="911">
                        <c:v>27.699951171875</c:v>
                      </c:pt>
                      <c:pt idx="912">
                        <c:v>27.599853515625</c:v>
                      </c:pt>
                      <c:pt idx="913">
                        <c:v>27.699951171875</c:v>
                      </c:pt>
                      <c:pt idx="914">
                        <c:v>27.599853515625</c:v>
                      </c:pt>
                      <c:pt idx="915">
                        <c:v>27.599853515625</c:v>
                      </c:pt>
                      <c:pt idx="916">
                        <c:v>27.599853515625</c:v>
                      </c:pt>
                      <c:pt idx="917">
                        <c:v>27.599853515625</c:v>
                      </c:pt>
                      <c:pt idx="918">
                        <c:v>27.599853515625</c:v>
                      </c:pt>
                      <c:pt idx="919">
                        <c:v>27.599853515625</c:v>
                      </c:pt>
                      <c:pt idx="920">
                        <c:v>27.699951171875</c:v>
                      </c:pt>
                      <c:pt idx="921">
                        <c:v>27.699951171875</c:v>
                      </c:pt>
                      <c:pt idx="922">
                        <c:v>27.699951171875</c:v>
                      </c:pt>
                      <c:pt idx="923">
                        <c:v>27.699951171875</c:v>
                      </c:pt>
                      <c:pt idx="924">
                        <c:v>27.699951171875</c:v>
                      </c:pt>
                      <c:pt idx="925">
                        <c:v>27.599853515625</c:v>
                      </c:pt>
                      <c:pt idx="926">
                        <c:v>27.599853515625</c:v>
                      </c:pt>
                      <c:pt idx="927">
                        <c:v>27.599853515625</c:v>
                      </c:pt>
                      <c:pt idx="928">
                        <c:v>27.599853515625</c:v>
                      </c:pt>
                      <c:pt idx="929">
                        <c:v>27.599853515625</c:v>
                      </c:pt>
                      <c:pt idx="930">
                        <c:v>27.5</c:v>
                      </c:pt>
                      <c:pt idx="931">
                        <c:v>27.599853515625</c:v>
                      </c:pt>
                      <c:pt idx="932">
                        <c:v>27.699951171875</c:v>
                      </c:pt>
                      <c:pt idx="933">
                        <c:v>27.599853515625</c:v>
                      </c:pt>
                      <c:pt idx="934">
                        <c:v>27.599853515625</c:v>
                      </c:pt>
                      <c:pt idx="935">
                        <c:v>27.599853515625</c:v>
                      </c:pt>
                      <c:pt idx="936">
                        <c:v>27.599853515625</c:v>
                      </c:pt>
                      <c:pt idx="937">
                        <c:v>27.599853515625</c:v>
                      </c:pt>
                      <c:pt idx="938">
                        <c:v>27.5</c:v>
                      </c:pt>
                      <c:pt idx="939">
                        <c:v>27.5</c:v>
                      </c:pt>
                      <c:pt idx="940">
                        <c:v>27.5</c:v>
                      </c:pt>
                      <c:pt idx="941">
                        <c:v>27.5</c:v>
                      </c:pt>
                      <c:pt idx="942">
                        <c:v>27.39990234375</c:v>
                      </c:pt>
                      <c:pt idx="943">
                        <c:v>27.599853515625</c:v>
                      </c:pt>
                      <c:pt idx="944">
                        <c:v>27.5</c:v>
                      </c:pt>
                      <c:pt idx="945">
                        <c:v>27.5</c:v>
                      </c:pt>
                      <c:pt idx="946">
                        <c:v>27.5</c:v>
                      </c:pt>
                      <c:pt idx="947">
                        <c:v>27.5</c:v>
                      </c:pt>
                      <c:pt idx="948">
                        <c:v>27.599853515625</c:v>
                      </c:pt>
                      <c:pt idx="949">
                        <c:v>27.5</c:v>
                      </c:pt>
                      <c:pt idx="950">
                        <c:v>27.5</c:v>
                      </c:pt>
                      <c:pt idx="951">
                        <c:v>27.5</c:v>
                      </c:pt>
                      <c:pt idx="952">
                        <c:v>27.5</c:v>
                      </c:pt>
                      <c:pt idx="953">
                        <c:v>27.5</c:v>
                      </c:pt>
                      <c:pt idx="954">
                        <c:v>27.39990234375</c:v>
                      </c:pt>
                      <c:pt idx="955">
                        <c:v>27.39990234375</c:v>
                      </c:pt>
                      <c:pt idx="956">
                        <c:v>27.5</c:v>
                      </c:pt>
                      <c:pt idx="957">
                        <c:v>27.39990234375</c:v>
                      </c:pt>
                      <c:pt idx="958">
                        <c:v>27.5</c:v>
                      </c:pt>
                      <c:pt idx="959">
                        <c:v>27.39990234375</c:v>
                      </c:pt>
                      <c:pt idx="960">
                        <c:v>27.39990234375</c:v>
                      </c:pt>
                      <c:pt idx="961">
                        <c:v>27.39990234375</c:v>
                      </c:pt>
                      <c:pt idx="962">
                        <c:v>27.39990234375</c:v>
                      </c:pt>
                      <c:pt idx="963">
                        <c:v>27.39990234375</c:v>
                      </c:pt>
                      <c:pt idx="964">
                        <c:v>27.39990234375</c:v>
                      </c:pt>
                      <c:pt idx="965">
                        <c:v>27.39990234375</c:v>
                      </c:pt>
                      <c:pt idx="966">
                        <c:v>27.300048828125</c:v>
                      </c:pt>
                      <c:pt idx="967">
                        <c:v>27.300048828125</c:v>
                      </c:pt>
                      <c:pt idx="968">
                        <c:v>27.39990234375</c:v>
                      </c:pt>
                      <c:pt idx="969">
                        <c:v>27.39990234375</c:v>
                      </c:pt>
                      <c:pt idx="970">
                        <c:v>27.5</c:v>
                      </c:pt>
                      <c:pt idx="971">
                        <c:v>27.5</c:v>
                      </c:pt>
                      <c:pt idx="972">
                        <c:v>27.5</c:v>
                      </c:pt>
                      <c:pt idx="973">
                        <c:v>27.300048828125</c:v>
                      </c:pt>
                      <c:pt idx="974">
                        <c:v>27.300048828125</c:v>
                      </c:pt>
                      <c:pt idx="975">
                        <c:v>27.300048828125</c:v>
                      </c:pt>
                      <c:pt idx="976">
                        <c:v>27.300048828125</c:v>
                      </c:pt>
                      <c:pt idx="977">
                        <c:v>27.300048828125</c:v>
                      </c:pt>
                      <c:pt idx="978">
                        <c:v>27.300048828125</c:v>
                      </c:pt>
                      <c:pt idx="979">
                        <c:v>27.39990234375</c:v>
                      </c:pt>
                      <c:pt idx="980">
                        <c:v>27.300048828125</c:v>
                      </c:pt>
                      <c:pt idx="981">
                        <c:v>27.300048828125</c:v>
                      </c:pt>
                      <c:pt idx="982">
                        <c:v>27.300048828125</c:v>
                      </c:pt>
                      <c:pt idx="983">
                        <c:v>27.300048828125</c:v>
                      </c:pt>
                      <c:pt idx="984">
                        <c:v>27.300048828125</c:v>
                      </c:pt>
                      <c:pt idx="985">
                        <c:v>27.300048828125</c:v>
                      </c:pt>
                      <c:pt idx="986">
                        <c:v>27.300048828125</c:v>
                      </c:pt>
                      <c:pt idx="987">
                        <c:v>27.300048828125</c:v>
                      </c:pt>
                      <c:pt idx="988">
                        <c:v>27.199951171875</c:v>
                      </c:pt>
                      <c:pt idx="989">
                        <c:v>27.199951171875</c:v>
                      </c:pt>
                      <c:pt idx="990">
                        <c:v>27.199951171875</c:v>
                      </c:pt>
                      <c:pt idx="991">
                        <c:v>27.199951171875</c:v>
                      </c:pt>
                      <c:pt idx="992">
                        <c:v>27.199951171875</c:v>
                      </c:pt>
                      <c:pt idx="993">
                        <c:v>27.199951171875</c:v>
                      </c:pt>
                      <c:pt idx="994">
                        <c:v>27.199951171875</c:v>
                      </c:pt>
                      <c:pt idx="995">
                        <c:v>27.099853515625</c:v>
                      </c:pt>
                      <c:pt idx="996">
                        <c:v>27.099853515625</c:v>
                      </c:pt>
                      <c:pt idx="997">
                        <c:v>27.199951171875</c:v>
                      </c:pt>
                      <c:pt idx="998">
                        <c:v>27.099853515625</c:v>
                      </c:pt>
                      <c:pt idx="999">
                        <c:v>27.099853515625</c:v>
                      </c:pt>
                      <c:pt idx="1000">
                        <c:v>27.199951171875</c:v>
                      </c:pt>
                      <c:pt idx="1001">
                        <c:v>27.099853515625</c:v>
                      </c:pt>
                      <c:pt idx="1002">
                        <c:v>27.099853515625</c:v>
                      </c:pt>
                      <c:pt idx="1003">
                        <c:v>27.199951171875</c:v>
                      </c:pt>
                      <c:pt idx="1004">
                        <c:v>27.300048828125</c:v>
                      </c:pt>
                      <c:pt idx="1005">
                        <c:v>27.300048828125</c:v>
                      </c:pt>
                      <c:pt idx="1006">
                        <c:v>27.300048828125</c:v>
                      </c:pt>
                      <c:pt idx="1007">
                        <c:v>27.300048828125</c:v>
                      </c:pt>
                      <c:pt idx="1008">
                        <c:v>27.300048828125</c:v>
                      </c:pt>
                      <c:pt idx="1009">
                        <c:v>27.199951171875</c:v>
                      </c:pt>
                      <c:pt idx="1010">
                        <c:v>27.300048828125</c:v>
                      </c:pt>
                      <c:pt idx="1011">
                        <c:v>27.199951171875</c:v>
                      </c:pt>
                      <c:pt idx="1012">
                        <c:v>27.199951171875</c:v>
                      </c:pt>
                      <c:pt idx="1013">
                        <c:v>27.199951171875</c:v>
                      </c:pt>
                      <c:pt idx="1014">
                        <c:v>27.199951171875</c:v>
                      </c:pt>
                      <c:pt idx="1015">
                        <c:v>27.199951171875</c:v>
                      </c:pt>
                      <c:pt idx="1016">
                        <c:v>27.199951171875</c:v>
                      </c:pt>
                      <c:pt idx="1017">
                        <c:v>27.199951171875</c:v>
                      </c:pt>
                      <c:pt idx="1018">
                        <c:v>27.199951171875</c:v>
                      </c:pt>
                      <c:pt idx="1019">
                        <c:v>27.199951171875</c:v>
                      </c:pt>
                      <c:pt idx="1020">
                        <c:v>27.099853515625</c:v>
                      </c:pt>
                      <c:pt idx="1021">
                        <c:v>27.199951171875</c:v>
                      </c:pt>
                      <c:pt idx="1022">
                        <c:v>27</c:v>
                      </c:pt>
                      <c:pt idx="1023">
                        <c:v>27.099853515625</c:v>
                      </c:pt>
                      <c:pt idx="1024">
                        <c:v>27.099853515625</c:v>
                      </c:pt>
                      <c:pt idx="1025">
                        <c:v>27</c:v>
                      </c:pt>
                      <c:pt idx="1026">
                        <c:v>27</c:v>
                      </c:pt>
                      <c:pt idx="1027">
                        <c:v>27</c:v>
                      </c:pt>
                      <c:pt idx="1028">
                        <c:v>27</c:v>
                      </c:pt>
                      <c:pt idx="1029">
                        <c:v>27</c:v>
                      </c:pt>
                      <c:pt idx="1030">
                        <c:v>27</c:v>
                      </c:pt>
                      <c:pt idx="1031">
                        <c:v>27</c:v>
                      </c:pt>
                      <c:pt idx="1032">
                        <c:v>27</c:v>
                      </c:pt>
                      <c:pt idx="1033">
                        <c:v>27</c:v>
                      </c:pt>
                      <c:pt idx="1034">
                        <c:v>27</c:v>
                      </c:pt>
                      <c:pt idx="1035">
                        <c:v>27</c:v>
                      </c:pt>
                      <c:pt idx="1036">
                        <c:v>27</c:v>
                      </c:pt>
                      <c:pt idx="1037">
                        <c:v>27</c:v>
                      </c:pt>
                      <c:pt idx="1038">
                        <c:v>27</c:v>
                      </c:pt>
                      <c:pt idx="1039">
                        <c:v>27</c:v>
                      </c:pt>
                      <c:pt idx="1040">
                        <c:v>27.099853515625</c:v>
                      </c:pt>
                      <c:pt idx="1041">
                        <c:v>27.099853515625</c:v>
                      </c:pt>
                      <c:pt idx="1042">
                        <c:v>27.099853515625</c:v>
                      </c:pt>
                      <c:pt idx="1043">
                        <c:v>27.099853515625</c:v>
                      </c:pt>
                      <c:pt idx="1044">
                        <c:v>27.099853515625</c:v>
                      </c:pt>
                      <c:pt idx="1045">
                        <c:v>27</c:v>
                      </c:pt>
                      <c:pt idx="1046">
                        <c:v>27</c:v>
                      </c:pt>
                      <c:pt idx="1047">
                        <c:v>27</c:v>
                      </c:pt>
                      <c:pt idx="1048">
                        <c:v>27</c:v>
                      </c:pt>
                      <c:pt idx="1049">
                        <c:v>27</c:v>
                      </c:pt>
                      <c:pt idx="1050">
                        <c:v>27</c:v>
                      </c:pt>
                      <c:pt idx="1051">
                        <c:v>27</c:v>
                      </c:pt>
                      <c:pt idx="1052">
                        <c:v>27.099853515625</c:v>
                      </c:pt>
                      <c:pt idx="1053">
                        <c:v>27.099853515625</c:v>
                      </c:pt>
                      <c:pt idx="1054">
                        <c:v>27</c:v>
                      </c:pt>
                      <c:pt idx="1055">
                        <c:v>27</c:v>
                      </c:pt>
                      <c:pt idx="1056">
                        <c:v>27</c:v>
                      </c:pt>
                      <c:pt idx="1057">
                        <c:v>27</c:v>
                      </c:pt>
                      <c:pt idx="1058">
                        <c:v>26.800048828125</c:v>
                      </c:pt>
                      <c:pt idx="1059">
                        <c:v>26.89990234375</c:v>
                      </c:pt>
                      <c:pt idx="1060">
                        <c:v>26.89990234375</c:v>
                      </c:pt>
                      <c:pt idx="1061">
                        <c:v>26.89990234375</c:v>
                      </c:pt>
                      <c:pt idx="1062">
                        <c:v>26.89990234375</c:v>
                      </c:pt>
                      <c:pt idx="1063">
                        <c:v>26.89990234375</c:v>
                      </c:pt>
                      <c:pt idx="1064">
                        <c:v>26.89990234375</c:v>
                      </c:pt>
                      <c:pt idx="1065">
                        <c:v>26.89990234375</c:v>
                      </c:pt>
                      <c:pt idx="1066">
                        <c:v>26.89990234375</c:v>
                      </c:pt>
                      <c:pt idx="1067">
                        <c:v>26.89990234375</c:v>
                      </c:pt>
                      <c:pt idx="1068">
                        <c:v>26.89990234375</c:v>
                      </c:pt>
                      <c:pt idx="1069">
                        <c:v>26.89990234375</c:v>
                      </c:pt>
                      <c:pt idx="1070">
                        <c:v>26.89990234375</c:v>
                      </c:pt>
                      <c:pt idx="1071">
                        <c:v>26.89990234375</c:v>
                      </c:pt>
                      <c:pt idx="1072">
                        <c:v>26.800048828125</c:v>
                      </c:pt>
                      <c:pt idx="1073">
                        <c:v>26.800048828125</c:v>
                      </c:pt>
                      <c:pt idx="1074">
                        <c:v>26.800048828125</c:v>
                      </c:pt>
                      <c:pt idx="1075">
                        <c:v>26.800048828125</c:v>
                      </c:pt>
                      <c:pt idx="1076">
                        <c:v>26.800048828125</c:v>
                      </c:pt>
                      <c:pt idx="1077">
                        <c:v>26.800048828125</c:v>
                      </c:pt>
                      <c:pt idx="1078">
                        <c:v>26.800048828125</c:v>
                      </c:pt>
                      <c:pt idx="1079">
                        <c:v>26.800048828125</c:v>
                      </c:pt>
                      <c:pt idx="1080">
                        <c:v>26.800048828125</c:v>
                      </c:pt>
                      <c:pt idx="1081">
                        <c:v>26.699951171875</c:v>
                      </c:pt>
                      <c:pt idx="1082">
                        <c:v>26.89990234375</c:v>
                      </c:pt>
                      <c:pt idx="1083">
                        <c:v>26.800048828125</c:v>
                      </c:pt>
                      <c:pt idx="1084">
                        <c:v>26.89990234375</c:v>
                      </c:pt>
                      <c:pt idx="1085">
                        <c:v>26.800048828125</c:v>
                      </c:pt>
                      <c:pt idx="1086">
                        <c:v>26.800048828125</c:v>
                      </c:pt>
                      <c:pt idx="1087">
                        <c:v>26.800048828125</c:v>
                      </c:pt>
                      <c:pt idx="1088">
                        <c:v>26.800048828125</c:v>
                      </c:pt>
                      <c:pt idx="1089">
                        <c:v>26.699951171875</c:v>
                      </c:pt>
                      <c:pt idx="1090">
                        <c:v>26.699951171875</c:v>
                      </c:pt>
                      <c:pt idx="1091">
                        <c:v>26.699951171875</c:v>
                      </c:pt>
                      <c:pt idx="1092">
                        <c:v>26.699951171875</c:v>
                      </c:pt>
                      <c:pt idx="1093">
                        <c:v>26.699951171875</c:v>
                      </c:pt>
                      <c:pt idx="1094">
                        <c:v>26.599853515625</c:v>
                      </c:pt>
                      <c:pt idx="1095">
                        <c:v>26.599853515625</c:v>
                      </c:pt>
                      <c:pt idx="1096">
                        <c:v>26.599853515625</c:v>
                      </c:pt>
                      <c:pt idx="1097">
                        <c:v>26.599853515625</c:v>
                      </c:pt>
                      <c:pt idx="1098">
                        <c:v>26.599853515625</c:v>
                      </c:pt>
                      <c:pt idx="1099">
                        <c:v>26.599853515625</c:v>
                      </c:pt>
                      <c:pt idx="1100">
                        <c:v>26.800048828125</c:v>
                      </c:pt>
                      <c:pt idx="1101">
                        <c:v>26.699951171875</c:v>
                      </c:pt>
                      <c:pt idx="1102">
                        <c:v>26.800048828125</c:v>
                      </c:pt>
                      <c:pt idx="1103">
                        <c:v>26.699951171875</c:v>
                      </c:pt>
                      <c:pt idx="1104">
                        <c:v>26.800048828125</c:v>
                      </c:pt>
                      <c:pt idx="1105">
                        <c:v>26.699951171875</c:v>
                      </c:pt>
                      <c:pt idx="1106">
                        <c:v>26.699951171875</c:v>
                      </c:pt>
                      <c:pt idx="1107">
                        <c:v>26.800048828125</c:v>
                      </c:pt>
                      <c:pt idx="1108">
                        <c:v>26.699951171875</c:v>
                      </c:pt>
                      <c:pt idx="1109">
                        <c:v>26.800048828125</c:v>
                      </c:pt>
                      <c:pt idx="1110">
                        <c:v>26.699951171875</c:v>
                      </c:pt>
                      <c:pt idx="1111">
                        <c:v>26.699951171875</c:v>
                      </c:pt>
                      <c:pt idx="1112">
                        <c:v>26.699951171875</c:v>
                      </c:pt>
                      <c:pt idx="1113">
                        <c:v>26.699951171875</c:v>
                      </c:pt>
                      <c:pt idx="1114">
                        <c:v>26.699951171875</c:v>
                      </c:pt>
                      <c:pt idx="1115">
                        <c:v>26.699951171875</c:v>
                      </c:pt>
                      <c:pt idx="1116">
                        <c:v>26.699951171875</c:v>
                      </c:pt>
                      <c:pt idx="1117">
                        <c:v>26.599853515625</c:v>
                      </c:pt>
                      <c:pt idx="1118">
                        <c:v>26.699951171875</c:v>
                      </c:pt>
                      <c:pt idx="1119">
                        <c:v>26.699951171875</c:v>
                      </c:pt>
                      <c:pt idx="1120">
                        <c:v>26.599853515625</c:v>
                      </c:pt>
                      <c:pt idx="1121">
                        <c:v>26.699951171875</c:v>
                      </c:pt>
                      <c:pt idx="1122">
                        <c:v>26.699951171875</c:v>
                      </c:pt>
                      <c:pt idx="1123">
                        <c:v>26.599853515625</c:v>
                      </c:pt>
                      <c:pt idx="1124">
                        <c:v>26.599853515625</c:v>
                      </c:pt>
                      <c:pt idx="1125">
                        <c:v>26.599853515625</c:v>
                      </c:pt>
                      <c:pt idx="1126">
                        <c:v>26.599853515625</c:v>
                      </c:pt>
                      <c:pt idx="1127">
                        <c:v>26.599853515625</c:v>
                      </c:pt>
                      <c:pt idx="1128">
                        <c:v>26.599853515625</c:v>
                      </c:pt>
                      <c:pt idx="1129">
                        <c:v>26.599853515625</c:v>
                      </c:pt>
                      <c:pt idx="1130">
                        <c:v>26.599853515625</c:v>
                      </c:pt>
                      <c:pt idx="1131">
                        <c:v>26.599853515625</c:v>
                      </c:pt>
                      <c:pt idx="1132">
                        <c:v>26.599853515625</c:v>
                      </c:pt>
                      <c:pt idx="1133">
                        <c:v>26.5</c:v>
                      </c:pt>
                      <c:pt idx="1134">
                        <c:v>26.599853515625</c:v>
                      </c:pt>
                      <c:pt idx="1135">
                        <c:v>26.5</c:v>
                      </c:pt>
                      <c:pt idx="1136">
                        <c:v>26.599853515625</c:v>
                      </c:pt>
                      <c:pt idx="1137">
                        <c:v>26.599853515625</c:v>
                      </c:pt>
                      <c:pt idx="1138">
                        <c:v>26.599853515625</c:v>
                      </c:pt>
                      <c:pt idx="1139">
                        <c:v>26.599853515625</c:v>
                      </c:pt>
                      <c:pt idx="1140">
                        <c:v>26.599853515625</c:v>
                      </c:pt>
                      <c:pt idx="1141">
                        <c:v>26.5</c:v>
                      </c:pt>
                      <c:pt idx="1142">
                        <c:v>26.39990234375</c:v>
                      </c:pt>
                      <c:pt idx="1143">
                        <c:v>26.39990234375</c:v>
                      </c:pt>
                      <c:pt idx="1144">
                        <c:v>26.39990234375</c:v>
                      </c:pt>
                      <c:pt idx="1145">
                        <c:v>26.39990234375</c:v>
                      </c:pt>
                      <c:pt idx="1146">
                        <c:v>26.5</c:v>
                      </c:pt>
                      <c:pt idx="1147">
                        <c:v>26.5</c:v>
                      </c:pt>
                      <c:pt idx="1148">
                        <c:v>26.599853515625</c:v>
                      </c:pt>
                      <c:pt idx="1149">
                        <c:v>26.599853515625</c:v>
                      </c:pt>
                      <c:pt idx="1150">
                        <c:v>26.599853515625</c:v>
                      </c:pt>
                      <c:pt idx="1151">
                        <c:v>26.599853515625</c:v>
                      </c:pt>
                      <c:pt idx="1152">
                        <c:v>26.599853515625</c:v>
                      </c:pt>
                      <c:pt idx="1153">
                        <c:v>26.599853515625</c:v>
                      </c:pt>
                      <c:pt idx="1154">
                        <c:v>26.39990234375</c:v>
                      </c:pt>
                      <c:pt idx="1155">
                        <c:v>26.39990234375</c:v>
                      </c:pt>
                      <c:pt idx="1156">
                        <c:v>26.39990234375</c:v>
                      </c:pt>
                      <c:pt idx="1157">
                        <c:v>26.39990234375</c:v>
                      </c:pt>
                      <c:pt idx="1158">
                        <c:v>26.39990234375</c:v>
                      </c:pt>
                      <c:pt idx="1159">
                        <c:v>26.39990234375</c:v>
                      </c:pt>
                      <c:pt idx="1160">
                        <c:v>26.39990234375</c:v>
                      </c:pt>
                      <c:pt idx="1161">
                        <c:v>26.39990234375</c:v>
                      </c:pt>
                      <c:pt idx="1162">
                        <c:v>26.39990234375</c:v>
                      </c:pt>
                      <c:pt idx="1163">
                        <c:v>26.39990234375</c:v>
                      </c:pt>
                      <c:pt idx="1164">
                        <c:v>26.39990234375</c:v>
                      </c:pt>
                      <c:pt idx="1165">
                        <c:v>26.39990234375</c:v>
                      </c:pt>
                      <c:pt idx="1166">
                        <c:v>26.300048828125</c:v>
                      </c:pt>
                      <c:pt idx="1167">
                        <c:v>26.39990234375</c:v>
                      </c:pt>
                      <c:pt idx="1168">
                        <c:v>26.300048828125</c:v>
                      </c:pt>
                      <c:pt idx="1169">
                        <c:v>26.300048828125</c:v>
                      </c:pt>
                      <c:pt idx="1170">
                        <c:v>26.39990234375</c:v>
                      </c:pt>
                      <c:pt idx="1171">
                        <c:v>26.300048828125</c:v>
                      </c:pt>
                      <c:pt idx="1172">
                        <c:v>26.39990234375</c:v>
                      </c:pt>
                      <c:pt idx="1173">
                        <c:v>26.39990234375</c:v>
                      </c:pt>
                      <c:pt idx="1174">
                        <c:v>26.39990234375</c:v>
                      </c:pt>
                      <c:pt idx="1175">
                        <c:v>26.39990234375</c:v>
                      </c:pt>
                      <c:pt idx="1176">
                        <c:v>26.5</c:v>
                      </c:pt>
                      <c:pt idx="1177">
                        <c:v>26.39990234375</c:v>
                      </c:pt>
                      <c:pt idx="1178">
                        <c:v>26.300048828125</c:v>
                      </c:pt>
                      <c:pt idx="1179">
                        <c:v>26.300048828125</c:v>
                      </c:pt>
                      <c:pt idx="1180">
                        <c:v>26.300048828125</c:v>
                      </c:pt>
                      <c:pt idx="1181">
                        <c:v>26.39990234375</c:v>
                      </c:pt>
                      <c:pt idx="1182">
                        <c:v>26.39990234375</c:v>
                      </c:pt>
                      <c:pt idx="1183">
                        <c:v>26.300048828125</c:v>
                      </c:pt>
                      <c:pt idx="1184">
                        <c:v>26.300048828125</c:v>
                      </c:pt>
                      <c:pt idx="1185">
                        <c:v>26.300048828125</c:v>
                      </c:pt>
                      <c:pt idx="1186">
                        <c:v>26.300048828125</c:v>
                      </c:pt>
                      <c:pt idx="1187">
                        <c:v>26.199951171875</c:v>
                      </c:pt>
                      <c:pt idx="1188">
                        <c:v>26.300048828125</c:v>
                      </c:pt>
                      <c:pt idx="1189">
                        <c:v>26.300048828125</c:v>
                      </c:pt>
                      <c:pt idx="1190">
                        <c:v>26.199951171875</c:v>
                      </c:pt>
                      <c:pt idx="1191">
                        <c:v>26.300048828125</c:v>
                      </c:pt>
                      <c:pt idx="1192">
                        <c:v>26.199951171875</c:v>
                      </c:pt>
                      <c:pt idx="1193">
                        <c:v>26.199951171875</c:v>
                      </c:pt>
                      <c:pt idx="1194">
                        <c:v>26.199951171875</c:v>
                      </c:pt>
                      <c:pt idx="1195">
                        <c:v>26.199951171875</c:v>
                      </c:pt>
                      <c:pt idx="1196">
                        <c:v>26.199951171875</c:v>
                      </c:pt>
                      <c:pt idx="1197">
                        <c:v>26.300048828125</c:v>
                      </c:pt>
                      <c:pt idx="1198">
                        <c:v>26.300048828125</c:v>
                      </c:pt>
                      <c:pt idx="1199">
                        <c:v>26.199951171875</c:v>
                      </c:pt>
                      <c:pt idx="1200">
                        <c:v>26.199951171875</c:v>
                      </c:pt>
                      <c:pt idx="1201">
                        <c:v>26.199951171875</c:v>
                      </c:pt>
                      <c:pt idx="1202">
                        <c:v>26.39990234375</c:v>
                      </c:pt>
                      <c:pt idx="1203">
                        <c:v>26.39990234375</c:v>
                      </c:pt>
                      <c:pt idx="1204">
                        <c:v>26.39990234375</c:v>
                      </c:pt>
                      <c:pt idx="1205">
                        <c:v>26.300048828125</c:v>
                      </c:pt>
                      <c:pt idx="1206">
                        <c:v>26.300048828125</c:v>
                      </c:pt>
                      <c:pt idx="1207">
                        <c:v>26.300048828125</c:v>
                      </c:pt>
                      <c:pt idx="1208">
                        <c:v>26.300048828125</c:v>
                      </c:pt>
                      <c:pt idx="1209">
                        <c:v>26.199951171875</c:v>
                      </c:pt>
                      <c:pt idx="1210">
                        <c:v>26.199951171875</c:v>
                      </c:pt>
                      <c:pt idx="1211">
                        <c:v>26.199951171875</c:v>
                      </c:pt>
                      <c:pt idx="1212">
                        <c:v>26.300048828125</c:v>
                      </c:pt>
                      <c:pt idx="1213">
                        <c:v>26.199951171875</c:v>
                      </c:pt>
                      <c:pt idx="1214">
                        <c:v>26.300048828125</c:v>
                      </c:pt>
                      <c:pt idx="1215">
                        <c:v>26.300048828125</c:v>
                      </c:pt>
                      <c:pt idx="1216">
                        <c:v>26.39990234375</c:v>
                      </c:pt>
                      <c:pt idx="1217">
                        <c:v>26.300048828125</c:v>
                      </c:pt>
                      <c:pt idx="1218">
                        <c:v>26.39990234375</c:v>
                      </c:pt>
                      <c:pt idx="1219">
                        <c:v>26.300048828125</c:v>
                      </c:pt>
                      <c:pt idx="1220">
                        <c:v>26.10009765625</c:v>
                      </c:pt>
                      <c:pt idx="1221">
                        <c:v>26.10009765625</c:v>
                      </c:pt>
                      <c:pt idx="1222">
                        <c:v>26.10009765625</c:v>
                      </c:pt>
                      <c:pt idx="1223">
                        <c:v>26</c:v>
                      </c:pt>
                      <c:pt idx="1224">
                        <c:v>26</c:v>
                      </c:pt>
                      <c:pt idx="1225">
                        <c:v>26</c:v>
                      </c:pt>
                      <c:pt idx="1226">
                        <c:v>26</c:v>
                      </c:pt>
                      <c:pt idx="1227">
                        <c:v>26.199951171875</c:v>
                      </c:pt>
                      <c:pt idx="1228">
                        <c:v>26.199951171875</c:v>
                      </c:pt>
                      <c:pt idx="1229">
                        <c:v>26.199951171875</c:v>
                      </c:pt>
                      <c:pt idx="1230">
                        <c:v>26.300048828125</c:v>
                      </c:pt>
                      <c:pt idx="1231">
                        <c:v>26.199951171875</c:v>
                      </c:pt>
                      <c:pt idx="1232">
                        <c:v>26.10009765625</c:v>
                      </c:pt>
                      <c:pt idx="1233">
                        <c:v>26.10009765625</c:v>
                      </c:pt>
                      <c:pt idx="1234">
                        <c:v>26.10009765625</c:v>
                      </c:pt>
                      <c:pt idx="1235">
                        <c:v>26.10009765625</c:v>
                      </c:pt>
                      <c:pt idx="1236">
                        <c:v>26.10009765625</c:v>
                      </c:pt>
                      <c:pt idx="1237">
                        <c:v>26.10009765625</c:v>
                      </c:pt>
                      <c:pt idx="1238">
                        <c:v>26</c:v>
                      </c:pt>
                      <c:pt idx="1239">
                        <c:v>26.10009765625</c:v>
                      </c:pt>
                      <c:pt idx="1240">
                        <c:v>26</c:v>
                      </c:pt>
                      <c:pt idx="1241">
                        <c:v>26</c:v>
                      </c:pt>
                      <c:pt idx="1242">
                        <c:v>26</c:v>
                      </c:pt>
                      <c:pt idx="1243">
                        <c:v>26</c:v>
                      </c:pt>
                      <c:pt idx="1244">
                        <c:v>26.10009765625</c:v>
                      </c:pt>
                      <c:pt idx="1245">
                        <c:v>26.10009765625</c:v>
                      </c:pt>
                      <c:pt idx="1246">
                        <c:v>26.10009765625</c:v>
                      </c:pt>
                      <c:pt idx="1247">
                        <c:v>26.10009765625</c:v>
                      </c:pt>
                      <c:pt idx="1248">
                        <c:v>26.10009765625</c:v>
                      </c:pt>
                      <c:pt idx="1249">
                        <c:v>26.10009765625</c:v>
                      </c:pt>
                      <c:pt idx="1250">
                        <c:v>26</c:v>
                      </c:pt>
                      <c:pt idx="1251">
                        <c:v>26</c:v>
                      </c:pt>
                      <c:pt idx="1252">
                        <c:v>26</c:v>
                      </c:pt>
                      <c:pt idx="1253">
                        <c:v>26</c:v>
                      </c:pt>
                      <c:pt idx="1254">
                        <c:v>26</c:v>
                      </c:pt>
                      <c:pt idx="1255">
                        <c:v>26</c:v>
                      </c:pt>
                      <c:pt idx="1256">
                        <c:v>26</c:v>
                      </c:pt>
                      <c:pt idx="1257">
                        <c:v>26</c:v>
                      </c:pt>
                      <c:pt idx="1258">
                        <c:v>26</c:v>
                      </c:pt>
                      <c:pt idx="1259">
                        <c:v>26</c:v>
                      </c:pt>
                      <c:pt idx="1260">
                        <c:v>26</c:v>
                      </c:pt>
                      <c:pt idx="1261">
                        <c:v>26</c:v>
                      </c:pt>
                      <c:pt idx="1262">
                        <c:v>26</c:v>
                      </c:pt>
                      <c:pt idx="1263">
                        <c:v>26</c:v>
                      </c:pt>
                      <c:pt idx="1264">
                        <c:v>26</c:v>
                      </c:pt>
                      <c:pt idx="1265">
                        <c:v>26</c:v>
                      </c:pt>
                      <c:pt idx="1266">
                        <c:v>26</c:v>
                      </c:pt>
                      <c:pt idx="1267">
                        <c:v>26.10009765625</c:v>
                      </c:pt>
                      <c:pt idx="1268">
                        <c:v>25.89990234375</c:v>
                      </c:pt>
                      <c:pt idx="1269">
                        <c:v>25.89990234375</c:v>
                      </c:pt>
                      <c:pt idx="1270">
                        <c:v>25.89990234375</c:v>
                      </c:pt>
                      <c:pt idx="1271">
                        <c:v>25.89990234375</c:v>
                      </c:pt>
                      <c:pt idx="1272">
                        <c:v>25.89990234375</c:v>
                      </c:pt>
                      <c:pt idx="1273">
                        <c:v>25.89990234375</c:v>
                      </c:pt>
                      <c:pt idx="1274">
                        <c:v>25.89990234375</c:v>
                      </c:pt>
                      <c:pt idx="1275">
                        <c:v>26</c:v>
                      </c:pt>
                      <c:pt idx="1276">
                        <c:v>26</c:v>
                      </c:pt>
                      <c:pt idx="1277">
                        <c:v>26</c:v>
                      </c:pt>
                      <c:pt idx="1278">
                        <c:v>26</c:v>
                      </c:pt>
                      <c:pt idx="1279">
                        <c:v>26</c:v>
                      </c:pt>
                      <c:pt idx="1280">
                        <c:v>26</c:v>
                      </c:pt>
                      <c:pt idx="1281">
                        <c:v>26</c:v>
                      </c:pt>
                      <c:pt idx="1282">
                        <c:v>25.89990234375</c:v>
                      </c:pt>
                      <c:pt idx="1283">
                        <c:v>25.89990234375</c:v>
                      </c:pt>
                      <c:pt idx="1284">
                        <c:v>26</c:v>
                      </c:pt>
                      <c:pt idx="1285">
                        <c:v>25.89990234375</c:v>
                      </c:pt>
                      <c:pt idx="1286">
                        <c:v>26</c:v>
                      </c:pt>
                      <c:pt idx="1287">
                        <c:v>25.89990234375</c:v>
                      </c:pt>
                      <c:pt idx="1288">
                        <c:v>25.800048828125</c:v>
                      </c:pt>
                      <c:pt idx="1289">
                        <c:v>25.89990234375</c:v>
                      </c:pt>
                      <c:pt idx="1290">
                        <c:v>25.800048828125</c:v>
                      </c:pt>
                      <c:pt idx="1291">
                        <c:v>25.89990234375</c:v>
                      </c:pt>
                      <c:pt idx="1292">
                        <c:v>25.800048828125</c:v>
                      </c:pt>
                      <c:pt idx="1293">
                        <c:v>25.89990234375</c:v>
                      </c:pt>
                      <c:pt idx="1294">
                        <c:v>25.89990234375</c:v>
                      </c:pt>
                      <c:pt idx="1295">
                        <c:v>25.89990234375</c:v>
                      </c:pt>
                      <c:pt idx="1296">
                        <c:v>25.89990234375</c:v>
                      </c:pt>
                      <c:pt idx="1297">
                        <c:v>25.89990234375</c:v>
                      </c:pt>
                      <c:pt idx="1298">
                        <c:v>25.800048828125</c:v>
                      </c:pt>
                      <c:pt idx="1299">
                        <c:v>25.800048828125</c:v>
                      </c:pt>
                      <c:pt idx="1300">
                        <c:v>25.800048828125</c:v>
                      </c:pt>
                      <c:pt idx="1301">
                        <c:v>25.800048828125</c:v>
                      </c:pt>
                      <c:pt idx="1302">
                        <c:v>25.800048828125</c:v>
                      </c:pt>
                      <c:pt idx="1303">
                        <c:v>25.800048828125</c:v>
                      </c:pt>
                      <c:pt idx="1304">
                        <c:v>25.800048828125</c:v>
                      </c:pt>
                      <c:pt idx="1305">
                        <c:v>25.89990234375</c:v>
                      </c:pt>
                      <c:pt idx="1306">
                        <c:v>25.800048828125</c:v>
                      </c:pt>
                      <c:pt idx="1307">
                        <c:v>25.800048828125</c:v>
                      </c:pt>
                      <c:pt idx="1308">
                        <c:v>25.800048828125</c:v>
                      </c:pt>
                      <c:pt idx="1309">
                        <c:v>25.800048828125</c:v>
                      </c:pt>
                      <c:pt idx="1310">
                        <c:v>25.800048828125</c:v>
                      </c:pt>
                      <c:pt idx="1311">
                        <c:v>25.89990234375</c:v>
                      </c:pt>
                      <c:pt idx="1312">
                        <c:v>25.89990234375</c:v>
                      </c:pt>
                      <c:pt idx="1313">
                        <c:v>25.800048828125</c:v>
                      </c:pt>
                      <c:pt idx="1314">
                        <c:v>25.800048828125</c:v>
                      </c:pt>
                      <c:pt idx="1315">
                        <c:v>25.800048828125</c:v>
                      </c:pt>
                      <c:pt idx="1316">
                        <c:v>25.699951171875</c:v>
                      </c:pt>
                      <c:pt idx="1317">
                        <c:v>25.699951171875</c:v>
                      </c:pt>
                      <c:pt idx="1318">
                        <c:v>25.699951171875</c:v>
                      </c:pt>
                      <c:pt idx="1319">
                        <c:v>25.699951171875</c:v>
                      </c:pt>
                      <c:pt idx="1320">
                        <c:v>25.699951171875</c:v>
                      </c:pt>
                      <c:pt idx="1321">
                        <c:v>25.699951171875</c:v>
                      </c:pt>
                      <c:pt idx="1322">
                        <c:v>25.699951171875</c:v>
                      </c:pt>
                      <c:pt idx="1323">
                        <c:v>25.800048828125</c:v>
                      </c:pt>
                      <c:pt idx="1324">
                        <c:v>25.699951171875</c:v>
                      </c:pt>
                      <c:pt idx="1325">
                        <c:v>25.699951171875</c:v>
                      </c:pt>
                      <c:pt idx="1326">
                        <c:v>25.800048828125</c:v>
                      </c:pt>
                      <c:pt idx="1327">
                        <c:v>25.800048828125</c:v>
                      </c:pt>
                      <c:pt idx="1328">
                        <c:v>25.699951171875</c:v>
                      </c:pt>
                      <c:pt idx="1329">
                        <c:v>25.699951171875</c:v>
                      </c:pt>
                      <c:pt idx="1330">
                        <c:v>25.60009765625</c:v>
                      </c:pt>
                      <c:pt idx="1331">
                        <c:v>25.699951171875</c:v>
                      </c:pt>
                      <c:pt idx="1332">
                        <c:v>25.60009765625</c:v>
                      </c:pt>
                      <c:pt idx="1333">
                        <c:v>25.60009765625</c:v>
                      </c:pt>
                      <c:pt idx="1334">
                        <c:v>25.60009765625</c:v>
                      </c:pt>
                      <c:pt idx="1335">
                        <c:v>25.699951171875</c:v>
                      </c:pt>
                      <c:pt idx="1336">
                        <c:v>25.699951171875</c:v>
                      </c:pt>
                      <c:pt idx="1337">
                        <c:v>25.60009765625</c:v>
                      </c:pt>
                      <c:pt idx="1338">
                        <c:v>25.60009765625</c:v>
                      </c:pt>
                      <c:pt idx="1339">
                        <c:v>25.60009765625</c:v>
                      </c:pt>
                      <c:pt idx="1340">
                        <c:v>25.60009765625</c:v>
                      </c:pt>
                      <c:pt idx="1341">
                        <c:v>25.800048828125</c:v>
                      </c:pt>
                      <c:pt idx="1342">
                        <c:v>25.800048828125</c:v>
                      </c:pt>
                      <c:pt idx="1343">
                        <c:v>25.699951171875</c:v>
                      </c:pt>
                      <c:pt idx="1344">
                        <c:v>25.699951171875</c:v>
                      </c:pt>
                      <c:pt idx="1345">
                        <c:v>25.800048828125</c:v>
                      </c:pt>
                      <c:pt idx="1346">
                        <c:v>25.699951171875</c:v>
                      </c:pt>
                      <c:pt idx="1347">
                        <c:v>25.699951171875</c:v>
                      </c:pt>
                      <c:pt idx="1348">
                        <c:v>25.699951171875</c:v>
                      </c:pt>
                      <c:pt idx="1349">
                        <c:v>25.699951171875</c:v>
                      </c:pt>
                      <c:pt idx="1350">
                        <c:v>25.60009765625</c:v>
                      </c:pt>
                      <c:pt idx="1351">
                        <c:v>25.699951171875</c:v>
                      </c:pt>
                      <c:pt idx="1352">
                        <c:v>25.60009765625</c:v>
                      </c:pt>
                      <c:pt idx="1353">
                        <c:v>25.800048828125</c:v>
                      </c:pt>
                      <c:pt idx="1354">
                        <c:v>25.800048828125</c:v>
                      </c:pt>
                      <c:pt idx="1355">
                        <c:v>25.699951171875</c:v>
                      </c:pt>
                      <c:pt idx="1356">
                        <c:v>25.699951171875</c:v>
                      </c:pt>
                      <c:pt idx="1357">
                        <c:v>25.699951171875</c:v>
                      </c:pt>
                      <c:pt idx="1358">
                        <c:v>25.699951171875</c:v>
                      </c:pt>
                      <c:pt idx="1359">
                        <c:v>25.60009765625</c:v>
                      </c:pt>
                      <c:pt idx="1360">
                        <c:v>25.60009765625</c:v>
                      </c:pt>
                      <c:pt idx="1361">
                        <c:v>25.60009765625</c:v>
                      </c:pt>
                      <c:pt idx="1362">
                        <c:v>25.60009765625</c:v>
                      </c:pt>
                      <c:pt idx="1363">
                        <c:v>25.60009765625</c:v>
                      </c:pt>
                      <c:pt idx="1364">
                        <c:v>25.60009765625</c:v>
                      </c:pt>
                      <c:pt idx="1365">
                        <c:v>25.5</c:v>
                      </c:pt>
                      <c:pt idx="1366">
                        <c:v>25.5</c:v>
                      </c:pt>
                      <c:pt idx="1367">
                        <c:v>25.5</c:v>
                      </c:pt>
                      <c:pt idx="1368">
                        <c:v>25.5</c:v>
                      </c:pt>
                      <c:pt idx="1369">
                        <c:v>25.5</c:v>
                      </c:pt>
                      <c:pt idx="1370">
                        <c:v>25.5</c:v>
                      </c:pt>
                      <c:pt idx="1371">
                        <c:v>25.60009765625</c:v>
                      </c:pt>
                      <c:pt idx="1372">
                        <c:v>25.60009765625</c:v>
                      </c:pt>
                      <c:pt idx="1373">
                        <c:v>25.5</c:v>
                      </c:pt>
                      <c:pt idx="1374">
                        <c:v>25.60009765625</c:v>
                      </c:pt>
                      <c:pt idx="1375">
                        <c:v>25.60009765625</c:v>
                      </c:pt>
                      <c:pt idx="1376">
                        <c:v>25.60009765625</c:v>
                      </c:pt>
                      <c:pt idx="1377">
                        <c:v>25.60009765625</c:v>
                      </c:pt>
                      <c:pt idx="1378">
                        <c:v>25.60009765625</c:v>
                      </c:pt>
                      <c:pt idx="1379">
                        <c:v>25.699951171875</c:v>
                      </c:pt>
                      <c:pt idx="1380">
                        <c:v>25.60009765625</c:v>
                      </c:pt>
                      <c:pt idx="1381">
                        <c:v>25.699951171875</c:v>
                      </c:pt>
                      <c:pt idx="1382">
                        <c:v>25.60009765625</c:v>
                      </c:pt>
                      <c:pt idx="1383">
                        <c:v>25.60009765625</c:v>
                      </c:pt>
                      <c:pt idx="1384">
                        <c:v>25.60009765625</c:v>
                      </c:pt>
                      <c:pt idx="1385">
                        <c:v>25.60009765625</c:v>
                      </c:pt>
                      <c:pt idx="1386">
                        <c:v>25.60009765625</c:v>
                      </c:pt>
                      <c:pt idx="1387">
                        <c:v>25.60009765625</c:v>
                      </c:pt>
                      <c:pt idx="1388">
                        <c:v>25.60009765625</c:v>
                      </c:pt>
                      <c:pt idx="1389">
                        <c:v>25.5</c:v>
                      </c:pt>
                      <c:pt idx="1390">
                        <c:v>25.5</c:v>
                      </c:pt>
                      <c:pt idx="1391">
                        <c:v>25.60009765625</c:v>
                      </c:pt>
                      <c:pt idx="1392">
                        <c:v>25.5</c:v>
                      </c:pt>
                      <c:pt idx="1393">
                        <c:v>25.5</c:v>
                      </c:pt>
                      <c:pt idx="1394">
                        <c:v>25.5</c:v>
                      </c:pt>
                      <c:pt idx="1395">
                        <c:v>25.5</c:v>
                      </c:pt>
                      <c:pt idx="1396">
                        <c:v>25.5</c:v>
                      </c:pt>
                      <c:pt idx="1397">
                        <c:v>25.5</c:v>
                      </c:pt>
                      <c:pt idx="1398">
                        <c:v>25.5</c:v>
                      </c:pt>
                      <c:pt idx="1399">
                        <c:v>25.5</c:v>
                      </c:pt>
                      <c:pt idx="1400">
                        <c:v>25.5</c:v>
                      </c:pt>
                      <c:pt idx="1401">
                        <c:v>25.5</c:v>
                      </c:pt>
                      <c:pt idx="1402">
                        <c:v>25.5</c:v>
                      </c:pt>
                      <c:pt idx="1403">
                        <c:v>25.5</c:v>
                      </c:pt>
                      <c:pt idx="1404">
                        <c:v>25.60009765625</c:v>
                      </c:pt>
                      <c:pt idx="1405">
                        <c:v>25.5</c:v>
                      </c:pt>
                      <c:pt idx="1406">
                        <c:v>25.5</c:v>
                      </c:pt>
                      <c:pt idx="1407">
                        <c:v>25.39990234375</c:v>
                      </c:pt>
                      <c:pt idx="1408">
                        <c:v>25.5</c:v>
                      </c:pt>
                      <c:pt idx="1409">
                        <c:v>25.5</c:v>
                      </c:pt>
                      <c:pt idx="1410">
                        <c:v>25.5</c:v>
                      </c:pt>
                      <c:pt idx="1411">
                        <c:v>25.5</c:v>
                      </c:pt>
                      <c:pt idx="1412">
                        <c:v>25.39990234375</c:v>
                      </c:pt>
                      <c:pt idx="1413">
                        <c:v>25.39990234375</c:v>
                      </c:pt>
                      <c:pt idx="1414">
                        <c:v>25.39990234375</c:v>
                      </c:pt>
                      <c:pt idx="1415">
                        <c:v>25.39990234375</c:v>
                      </c:pt>
                      <c:pt idx="1416">
                        <c:v>25.39990234375</c:v>
                      </c:pt>
                      <c:pt idx="1417">
                        <c:v>25.300048828125</c:v>
                      </c:pt>
                      <c:pt idx="1418">
                        <c:v>25.39990234375</c:v>
                      </c:pt>
                      <c:pt idx="1419">
                        <c:v>25.39990234375</c:v>
                      </c:pt>
                      <c:pt idx="1420">
                        <c:v>25.5</c:v>
                      </c:pt>
                      <c:pt idx="1421">
                        <c:v>25.39990234375</c:v>
                      </c:pt>
                      <c:pt idx="1422">
                        <c:v>25.39990234375</c:v>
                      </c:pt>
                      <c:pt idx="1423">
                        <c:v>25.39990234375</c:v>
                      </c:pt>
                      <c:pt idx="1424">
                        <c:v>25.5</c:v>
                      </c:pt>
                      <c:pt idx="1425">
                        <c:v>25.5</c:v>
                      </c:pt>
                      <c:pt idx="1426">
                        <c:v>25.39990234375</c:v>
                      </c:pt>
                      <c:pt idx="1427">
                        <c:v>25.39990234375</c:v>
                      </c:pt>
                      <c:pt idx="1428">
                        <c:v>25.39990234375</c:v>
                      </c:pt>
                      <c:pt idx="1429">
                        <c:v>25.5</c:v>
                      </c:pt>
                      <c:pt idx="1430">
                        <c:v>25.39990234375</c:v>
                      </c:pt>
                      <c:pt idx="1431">
                        <c:v>25.300048828125</c:v>
                      </c:pt>
                      <c:pt idx="1432">
                        <c:v>25.39990234375</c:v>
                      </c:pt>
                      <c:pt idx="1433">
                        <c:v>25.39990234375</c:v>
                      </c:pt>
                      <c:pt idx="1434">
                        <c:v>25.39990234375</c:v>
                      </c:pt>
                      <c:pt idx="1435">
                        <c:v>25.300048828125</c:v>
                      </c:pt>
                      <c:pt idx="1436">
                        <c:v>25.39990234375</c:v>
                      </c:pt>
                      <c:pt idx="1437">
                        <c:v>25.39990234375</c:v>
                      </c:pt>
                      <c:pt idx="1438">
                        <c:v>25.39990234375</c:v>
                      </c:pt>
                      <c:pt idx="1439">
                        <c:v>25.39990234375</c:v>
                      </c:pt>
                      <c:pt idx="1440">
                        <c:v>25.39990234375</c:v>
                      </c:pt>
                      <c:pt idx="1441">
                        <c:v>25.39990234375</c:v>
                      </c:pt>
                      <c:pt idx="1442">
                        <c:v>25.39990234375</c:v>
                      </c:pt>
                      <c:pt idx="1443">
                        <c:v>25.300048828125</c:v>
                      </c:pt>
                      <c:pt idx="1444">
                        <c:v>25.300048828125</c:v>
                      </c:pt>
                      <c:pt idx="1445">
                        <c:v>25.300048828125</c:v>
                      </c:pt>
                      <c:pt idx="1446">
                        <c:v>25.300048828125</c:v>
                      </c:pt>
                      <c:pt idx="1447">
                        <c:v>25.300048828125</c:v>
                      </c:pt>
                      <c:pt idx="1448">
                        <c:v>25.300048828125</c:v>
                      </c:pt>
                      <c:pt idx="1449">
                        <c:v>25.5</c:v>
                      </c:pt>
                      <c:pt idx="1450">
                        <c:v>25.39990234375</c:v>
                      </c:pt>
                      <c:pt idx="1451">
                        <c:v>25.5</c:v>
                      </c:pt>
                      <c:pt idx="1452">
                        <c:v>25.39990234375</c:v>
                      </c:pt>
                      <c:pt idx="1453">
                        <c:v>25.39990234375</c:v>
                      </c:pt>
                      <c:pt idx="1454">
                        <c:v>25.39990234375</c:v>
                      </c:pt>
                      <c:pt idx="1455">
                        <c:v>25.300048828125</c:v>
                      </c:pt>
                      <c:pt idx="1456">
                        <c:v>25.39990234375</c:v>
                      </c:pt>
                      <c:pt idx="1457">
                        <c:v>25.300048828125</c:v>
                      </c:pt>
                      <c:pt idx="1458">
                        <c:v>25.300048828125</c:v>
                      </c:pt>
                      <c:pt idx="1459">
                        <c:v>25.300048828125</c:v>
                      </c:pt>
                      <c:pt idx="1460">
                        <c:v>25.300048828125</c:v>
                      </c:pt>
                      <c:pt idx="1461">
                        <c:v>25.39990234375</c:v>
                      </c:pt>
                      <c:pt idx="1462">
                        <c:v>25.300048828125</c:v>
                      </c:pt>
                      <c:pt idx="1463">
                        <c:v>25.300048828125</c:v>
                      </c:pt>
                      <c:pt idx="1464">
                        <c:v>25.300048828125</c:v>
                      </c:pt>
                      <c:pt idx="1465">
                        <c:v>25.300048828125</c:v>
                      </c:pt>
                      <c:pt idx="1466">
                        <c:v>25.300048828125</c:v>
                      </c:pt>
                      <c:pt idx="1467">
                        <c:v>25.300048828125</c:v>
                      </c:pt>
                      <c:pt idx="1468">
                        <c:v>25.300048828125</c:v>
                      </c:pt>
                      <c:pt idx="1469">
                        <c:v>25.300048828125</c:v>
                      </c:pt>
                      <c:pt idx="1470">
                        <c:v>25.300048828125</c:v>
                      </c:pt>
                      <c:pt idx="1471">
                        <c:v>25.300048828125</c:v>
                      </c:pt>
                      <c:pt idx="1472">
                        <c:v>25.300048828125</c:v>
                      </c:pt>
                      <c:pt idx="1473">
                        <c:v>25.300048828125</c:v>
                      </c:pt>
                      <c:pt idx="1474">
                        <c:v>25.300048828125</c:v>
                      </c:pt>
                      <c:pt idx="1475">
                        <c:v>25.300048828125</c:v>
                      </c:pt>
                      <c:pt idx="1476">
                        <c:v>25.300048828125</c:v>
                      </c:pt>
                      <c:pt idx="1477">
                        <c:v>25.300048828125</c:v>
                      </c:pt>
                      <c:pt idx="1478">
                        <c:v>25.199951171875</c:v>
                      </c:pt>
                      <c:pt idx="1479">
                        <c:v>25.199951171875</c:v>
                      </c:pt>
                      <c:pt idx="1480">
                        <c:v>25.199951171875</c:v>
                      </c:pt>
                      <c:pt idx="1481">
                        <c:v>25.199951171875</c:v>
                      </c:pt>
                      <c:pt idx="1482">
                        <c:v>25.199951171875</c:v>
                      </c:pt>
                      <c:pt idx="1483">
                        <c:v>25.199951171875</c:v>
                      </c:pt>
                      <c:pt idx="1484">
                        <c:v>25.199951171875</c:v>
                      </c:pt>
                      <c:pt idx="1485">
                        <c:v>25.39990234375</c:v>
                      </c:pt>
                      <c:pt idx="1486">
                        <c:v>25.39990234375</c:v>
                      </c:pt>
                      <c:pt idx="1487">
                        <c:v>25.300048828125</c:v>
                      </c:pt>
                      <c:pt idx="1488">
                        <c:v>25.39990234375</c:v>
                      </c:pt>
                      <c:pt idx="1489">
                        <c:v>25.300048828125</c:v>
                      </c:pt>
                      <c:pt idx="1490">
                        <c:v>25.39990234375</c:v>
                      </c:pt>
                      <c:pt idx="1491">
                        <c:v>25.300048828125</c:v>
                      </c:pt>
                      <c:pt idx="1492">
                        <c:v>25.300048828125</c:v>
                      </c:pt>
                      <c:pt idx="1493">
                        <c:v>25.199951171875</c:v>
                      </c:pt>
                      <c:pt idx="1494">
                        <c:v>25.300048828125</c:v>
                      </c:pt>
                      <c:pt idx="1495">
                        <c:v>25.300048828125</c:v>
                      </c:pt>
                      <c:pt idx="1496">
                        <c:v>25.300048828125</c:v>
                      </c:pt>
                      <c:pt idx="1497">
                        <c:v>25.199951171875</c:v>
                      </c:pt>
                      <c:pt idx="1498">
                        <c:v>25.199951171875</c:v>
                      </c:pt>
                      <c:pt idx="1499">
                        <c:v>25.199951171875</c:v>
                      </c:pt>
                      <c:pt idx="1500">
                        <c:v>25.199951171875</c:v>
                      </c:pt>
                      <c:pt idx="1501">
                        <c:v>25.199951171875</c:v>
                      </c:pt>
                      <c:pt idx="1502">
                        <c:v>25.199951171875</c:v>
                      </c:pt>
                      <c:pt idx="1503">
                        <c:v>25.300048828125</c:v>
                      </c:pt>
                      <c:pt idx="1504">
                        <c:v>25.300048828125</c:v>
                      </c:pt>
                      <c:pt idx="1505">
                        <c:v>25.300048828125</c:v>
                      </c:pt>
                      <c:pt idx="1506">
                        <c:v>25.300048828125</c:v>
                      </c:pt>
                      <c:pt idx="1507">
                        <c:v>25.300048828125</c:v>
                      </c:pt>
                      <c:pt idx="1508">
                        <c:v>25.300048828125</c:v>
                      </c:pt>
                      <c:pt idx="1509">
                        <c:v>25.199951171875</c:v>
                      </c:pt>
                      <c:pt idx="1510">
                        <c:v>25.199951171875</c:v>
                      </c:pt>
                      <c:pt idx="1511">
                        <c:v>25.199951171875</c:v>
                      </c:pt>
                      <c:pt idx="1512">
                        <c:v>25.10009765625</c:v>
                      </c:pt>
                      <c:pt idx="1513">
                        <c:v>25.10009765625</c:v>
                      </c:pt>
                      <c:pt idx="1514">
                        <c:v>25.10009765625</c:v>
                      </c:pt>
                      <c:pt idx="1515">
                        <c:v>25.300048828125</c:v>
                      </c:pt>
                      <c:pt idx="1516">
                        <c:v>25.300048828125</c:v>
                      </c:pt>
                      <c:pt idx="1517">
                        <c:v>25.199951171875</c:v>
                      </c:pt>
                      <c:pt idx="1518">
                        <c:v>25.300048828125</c:v>
                      </c:pt>
                      <c:pt idx="1519">
                        <c:v>25.300048828125</c:v>
                      </c:pt>
                      <c:pt idx="1520">
                        <c:v>25.199951171875</c:v>
                      </c:pt>
                      <c:pt idx="1521">
                        <c:v>25.199951171875</c:v>
                      </c:pt>
                      <c:pt idx="1522">
                        <c:v>25.199951171875</c:v>
                      </c:pt>
                      <c:pt idx="1523">
                        <c:v>25.199951171875</c:v>
                      </c:pt>
                      <c:pt idx="1524">
                        <c:v>25.199951171875</c:v>
                      </c:pt>
                      <c:pt idx="1525">
                        <c:v>25.199951171875</c:v>
                      </c:pt>
                      <c:pt idx="1526">
                        <c:v>25.199951171875</c:v>
                      </c:pt>
                      <c:pt idx="1527">
                        <c:v>25.10009765625</c:v>
                      </c:pt>
                      <c:pt idx="1528">
                        <c:v>25.10009765625</c:v>
                      </c:pt>
                      <c:pt idx="1529">
                        <c:v>25.10009765625</c:v>
                      </c:pt>
                      <c:pt idx="1530">
                        <c:v>25.10009765625</c:v>
                      </c:pt>
                      <c:pt idx="1531">
                        <c:v>25.10009765625</c:v>
                      </c:pt>
                      <c:pt idx="1532">
                        <c:v>25.10009765625</c:v>
                      </c:pt>
                      <c:pt idx="1533">
                        <c:v>25.10009765625</c:v>
                      </c:pt>
                      <c:pt idx="1534">
                        <c:v>25.10009765625</c:v>
                      </c:pt>
                      <c:pt idx="1535">
                        <c:v>25.199951171875</c:v>
                      </c:pt>
                      <c:pt idx="1536">
                        <c:v>25.199951171875</c:v>
                      </c:pt>
                      <c:pt idx="1537">
                        <c:v>25.10009765625</c:v>
                      </c:pt>
                      <c:pt idx="1538">
                        <c:v>25.10009765625</c:v>
                      </c:pt>
                      <c:pt idx="1539">
                        <c:v>25.10009765625</c:v>
                      </c:pt>
                      <c:pt idx="1540">
                        <c:v>25.10009765625</c:v>
                      </c:pt>
                      <c:pt idx="1541">
                        <c:v>25.10009765625</c:v>
                      </c:pt>
                      <c:pt idx="1542">
                        <c:v>25.10009765625</c:v>
                      </c:pt>
                      <c:pt idx="1543">
                        <c:v>25.10009765625</c:v>
                      </c:pt>
                      <c:pt idx="1544">
                        <c:v>25.10009765625</c:v>
                      </c:pt>
                      <c:pt idx="1545">
                        <c:v>25.10009765625</c:v>
                      </c:pt>
                      <c:pt idx="1546">
                        <c:v>25.10009765625</c:v>
                      </c:pt>
                      <c:pt idx="1547">
                        <c:v>25.10009765625</c:v>
                      </c:pt>
                      <c:pt idx="1548">
                        <c:v>25.10009765625</c:v>
                      </c:pt>
                      <c:pt idx="1549">
                        <c:v>25.10009765625</c:v>
                      </c:pt>
                      <c:pt idx="1550">
                        <c:v>25.10009765625</c:v>
                      </c:pt>
                      <c:pt idx="1551">
                        <c:v>25</c:v>
                      </c:pt>
                      <c:pt idx="1552">
                        <c:v>25</c:v>
                      </c:pt>
                      <c:pt idx="1553">
                        <c:v>25</c:v>
                      </c:pt>
                      <c:pt idx="1554">
                        <c:v>25</c:v>
                      </c:pt>
                      <c:pt idx="1555">
                        <c:v>25</c:v>
                      </c:pt>
                      <c:pt idx="1556">
                        <c:v>25</c:v>
                      </c:pt>
                      <c:pt idx="1557">
                        <c:v>25</c:v>
                      </c:pt>
                      <c:pt idx="1558">
                        <c:v>25</c:v>
                      </c:pt>
                      <c:pt idx="1559">
                        <c:v>25</c:v>
                      </c:pt>
                      <c:pt idx="1560">
                        <c:v>25</c:v>
                      </c:pt>
                      <c:pt idx="1561">
                        <c:v>25</c:v>
                      </c:pt>
                      <c:pt idx="1562">
                        <c:v>25</c:v>
                      </c:pt>
                      <c:pt idx="1563">
                        <c:v>25.10009765625</c:v>
                      </c:pt>
                      <c:pt idx="1564">
                        <c:v>25</c:v>
                      </c:pt>
                      <c:pt idx="1565">
                        <c:v>25</c:v>
                      </c:pt>
                      <c:pt idx="1566">
                        <c:v>25</c:v>
                      </c:pt>
                      <c:pt idx="1567">
                        <c:v>25</c:v>
                      </c:pt>
                      <c:pt idx="1568">
                        <c:v>25</c:v>
                      </c:pt>
                      <c:pt idx="1569">
                        <c:v>25</c:v>
                      </c:pt>
                      <c:pt idx="1570">
                        <c:v>25</c:v>
                      </c:pt>
                      <c:pt idx="1571">
                        <c:v>25</c:v>
                      </c:pt>
                      <c:pt idx="1572">
                        <c:v>25</c:v>
                      </c:pt>
                      <c:pt idx="1573">
                        <c:v>25</c:v>
                      </c:pt>
                      <c:pt idx="1574">
                        <c:v>24.89990234375</c:v>
                      </c:pt>
                      <c:pt idx="1575">
                        <c:v>25</c:v>
                      </c:pt>
                      <c:pt idx="1576">
                        <c:v>25.10009765625</c:v>
                      </c:pt>
                      <c:pt idx="1577">
                        <c:v>25</c:v>
                      </c:pt>
                      <c:pt idx="1578">
                        <c:v>25.10009765625</c:v>
                      </c:pt>
                      <c:pt idx="1579">
                        <c:v>25</c:v>
                      </c:pt>
                      <c:pt idx="1580">
                        <c:v>25</c:v>
                      </c:pt>
                      <c:pt idx="1581">
                        <c:v>25</c:v>
                      </c:pt>
                      <c:pt idx="1582">
                        <c:v>24.89990234375</c:v>
                      </c:pt>
                      <c:pt idx="1583">
                        <c:v>25</c:v>
                      </c:pt>
                      <c:pt idx="1584">
                        <c:v>25</c:v>
                      </c:pt>
                      <c:pt idx="1585">
                        <c:v>25</c:v>
                      </c:pt>
                      <c:pt idx="1586">
                        <c:v>24.89990234375</c:v>
                      </c:pt>
                      <c:pt idx="1587">
                        <c:v>25</c:v>
                      </c:pt>
                      <c:pt idx="1588">
                        <c:v>25</c:v>
                      </c:pt>
                      <c:pt idx="1589">
                        <c:v>25</c:v>
                      </c:pt>
                      <c:pt idx="1590">
                        <c:v>25.10009765625</c:v>
                      </c:pt>
                      <c:pt idx="1591">
                        <c:v>25</c:v>
                      </c:pt>
                      <c:pt idx="1592">
                        <c:v>25.10009765625</c:v>
                      </c:pt>
                      <c:pt idx="1593">
                        <c:v>25</c:v>
                      </c:pt>
                      <c:pt idx="1594">
                        <c:v>25</c:v>
                      </c:pt>
                      <c:pt idx="1595">
                        <c:v>25</c:v>
                      </c:pt>
                      <c:pt idx="1596">
                        <c:v>25</c:v>
                      </c:pt>
                      <c:pt idx="1597">
                        <c:v>25</c:v>
                      </c:pt>
                      <c:pt idx="1598">
                        <c:v>25</c:v>
                      </c:pt>
                      <c:pt idx="1599">
                        <c:v>24.800048828125</c:v>
                      </c:pt>
                      <c:pt idx="1600">
                        <c:v>24.89990234375</c:v>
                      </c:pt>
                      <c:pt idx="1601">
                        <c:v>24.89990234375</c:v>
                      </c:pt>
                      <c:pt idx="1602">
                        <c:v>24.89990234375</c:v>
                      </c:pt>
                      <c:pt idx="1603">
                        <c:v>24.89990234375</c:v>
                      </c:pt>
                      <c:pt idx="1604">
                        <c:v>24.800048828125</c:v>
                      </c:pt>
                      <c:pt idx="1605">
                        <c:v>24.89990234375</c:v>
                      </c:pt>
                      <c:pt idx="1606">
                        <c:v>24.89990234375</c:v>
                      </c:pt>
                      <c:pt idx="1607">
                        <c:v>24.89990234375</c:v>
                      </c:pt>
                      <c:pt idx="1608">
                        <c:v>24.89990234375</c:v>
                      </c:pt>
                      <c:pt idx="1609">
                        <c:v>24.89990234375</c:v>
                      </c:pt>
                      <c:pt idx="1610">
                        <c:v>24.89990234375</c:v>
                      </c:pt>
                      <c:pt idx="1611">
                        <c:v>25</c:v>
                      </c:pt>
                      <c:pt idx="1612">
                        <c:v>25</c:v>
                      </c:pt>
                      <c:pt idx="1613">
                        <c:v>25</c:v>
                      </c:pt>
                      <c:pt idx="1614">
                        <c:v>25</c:v>
                      </c:pt>
                      <c:pt idx="1615">
                        <c:v>25</c:v>
                      </c:pt>
                      <c:pt idx="1616">
                        <c:v>25</c:v>
                      </c:pt>
                      <c:pt idx="1617">
                        <c:v>25</c:v>
                      </c:pt>
                      <c:pt idx="1618">
                        <c:v>25</c:v>
                      </c:pt>
                      <c:pt idx="1619">
                        <c:v>24.89990234375</c:v>
                      </c:pt>
                      <c:pt idx="1620">
                        <c:v>24.89990234375</c:v>
                      </c:pt>
                      <c:pt idx="1621">
                        <c:v>24.89990234375</c:v>
                      </c:pt>
                      <c:pt idx="1622">
                        <c:v>25</c:v>
                      </c:pt>
                      <c:pt idx="1623">
                        <c:v>24.89990234375</c:v>
                      </c:pt>
                      <c:pt idx="1624">
                        <c:v>24.89990234375</c:v>
                      </c:pt>
                      <c:pt idx="1625">
                        <c:v>24.89990234375</c:v>
                      </c:pt>
                      <c:pt idx="1626">
                        <c:v>24.89990234375</c:v>
                      </c:pt>
                      <c:pt idx="1627">
                        <c:v>24.89990234375</c:v>
                      </c:pt>
                      <c:pt idx="1628">
                        <c:v>24.89990234375</c:v>
                      </c:pt>
                      <c:pt idx="1629">
                        <c:v>25</c:v>
                      </c:pt>
                      <c:pt idx="1630">
                        <c:v>24.800048828125</c:v>
                      </c:pt>
                      <c:pt idx="1631">
                        <c:v>24.800048828125</c:v>
                      </c:pt>
                      <c:pt idx="1632">
                        <c:v>24.800048828125</c:v>
                      </c:pt>
                      <c:pt idx="1633">
                        <c:v>24.800048828125</c:v>
                      </c:pt>
                      <c:pt idx="1634">
                        <c:v>24.800048828125</c:v>
                      </c:pt>
                      <c:pt idx="1635">
                        <c:v>24.800048828125</c:v>
                      </c:pt>
                      <c:pt idx="1636">
                        <c:v>24.800048828125</c:v>
                      </c:pt>
                      <c:pt idx="1637">
                        <c:v>24.800048828125</c:v>
                      </c:pt>
                      <c:pt idx="1638">
                        <c:v>24.800048828125</c:v>
                      </c:pt>
                      <c:pt idx="1639">
                        <c:v>24.800048828125</c:v>
                      </c:pt>
                      <c:pt idx="1640">
                        <c:v>24.800048828125</c:v>
                      </c:pt>
                      <c:pt idx="1641">
                        <c:v>24.89990234375</c:v>
                      </c:pt>
                      <c:pt idx="1642">
                        <c:v>25</c:v>
                      </c:pt>
                      <c:pt idx="1643">
                        <c:v>24.89990234375</c:v>
                      </c:pt>
                      <c:pt idx="1644">
                        <c:v>24.89990234375</c:v>
                      </c:pt>
                      <c:pt idx="1645">
                        <c:v>24.89990234375</c:v>
                      </c:pt>
                      <c:pt idx="1646">
                        <c:v>24.89990234375</c:v>
                      </c:pt>
                      <c:pt idx="1647">
                        <c:v>24.699951171875</c:v>
                      </c:pt>
                      <c:pt idx="1648">
                        <c:v>24.699951171875</c:v>
                      </c:pt>
                      <c:pt idx="1649">
                        <c:v>24.699951171875</c:v>
                      </c:pt>
                      <c:pt idx="1650">
                        <c:v>24.699951171875</c:v>
                      </c:pt>
                      <c:pt idx="1651">
                        <c:v>24.800048828125</c:v>
                      </c:pt>
                      <c:pt idx="1652">
                        <c:v>24.699951171875</c:v>
                      </c:pt>
                      <c:pt idx="1653">
                        <c:v>24.89990234375</c:v>
                      </c:pt>
                      <c:pt idx="1654">
                        <c:v>24.800048828125</c:v>
                      </c:pt>
                      <c:pt idx="1655">
                        <c:v>24.89990234375</c:v>
                      </c:pt>
                      <c:pt idx="1656">
                        <c:v>24.89990234375</c:v>
                      </c:pt>
                      <c:pt idx="1657">
                        <c:v>24.89990234375</c:v>
                      </c:pt>
                      <c:pt idx="1658">
                        <c:v>24.89990234375</c:v>
                      </c:pt>
                      <c:pt idx="1659">
                        <c:v>24.89990234375</c:v>
                      </c:pt>
                      <c:pt idx="1660">
                        <c:v>24.89990234375</c:v>
                      </c:pt>
                      <c:pt idx="1661">
                        <c:v>24.800048828125</c:v>
                      </c:pt>
                      <c:pt idx="1662">
                        <c:v>24.89990234375</c:v>
                      </c:pt>
                      <c:pt idx="1663">
                        <c:v>24.800048828125</c:v>
                      </c:pt>
                      <c:pt idx="1664">
                        <c:v>24.800048828125</c:v>
                      </c:pt>
                      <c:pt idx="1665">
                        <c:v>24.89990234375</c:v>
                      </c:pt>
                      <c:pt idx="1666">
                        <c:v>24.800048828125</c:v>
                      </c:pt>
                      <c:pt idx="1667">
                        <c:v>24.89990234375</c:v>
                      </c:pt>
                      <c:pt idx="1668">
                        <c:v>24.800048828125</c:v>
                      </c:pt>
                      <c:pt idx="1669">
                        <c:v>24.800048828125</c:v>
                      </c:pt>
                      <c:pt idx="1670">
                        <c:v>24.800048828125</c:v>
                      </c:pt>
                      <c:pt idx="1671">
                        <c:v>24.699951171875</c:v>
                      </c:pt>
                      <c:pt idx="1672">
                        <c:v>24.699951171875</c:v>
                      </c:pt>
                      <c:pt idx="1673">
                        <c:v>24.699951171875</c:v>
                      </c:pt>
                      <c:pt idx="1674">
                        <c:v>24.699951171875</c:v>
                      </c:pt>
                      <c:pt idx="1675">
                        <c:v>24.699951171875</c:v>
                      </c:pt>
                      <c:pt idx="1676">
                        <c:v>24.699951171875</c:v>
                      </c:pt>
                      <c:pt idx="1677">
                        <c:v>24.699951171875</c:v>
                      </c:pt>
                      <c:pt idx="1678">
                        <c:v>24.800048828125</c:v>
                      </c:pt>
                      <c:pt idx="1679">
                        <c:v>24.800048828125</c:v>
                      </c:pt>
                      <c:pt idx="1680">
                        <c:v>24.800048828125</c:v>
                      </c:pt>
                      <c:pt idx="1681">
                        <c:v>24.800048828125</c:v>
                      </c:pt>
                      <c:pt idx="1682">
                        <c:v>24.800048828125</c:v>
                      </c:pt>
                      <c:pt idx="1683">
                        <c:v>24.89990234375</c:v>
                      </c:pt>
                      <c:pt idx="1684">
                        <c:v>24.89990234375</c:v>
                      </c:pt>
                      <c:pt idx="1685">
                        <c:v>24.800048828125</c:v>
                      </c:pt>
                      <c:pt idx="1686">
                        <c:v>24.800048828125</c:v>
                      </c:pt>
                      <c:pt idx="1687">
                        <c:v>24.89990234375</c:v>
                      </c:pt>
                      <c:pt idx="1688">
                        <c:v>24.800048828125</c:v>
                      </c:pt>
                      <c:pt idx="1689">
                        <c:v>24.800048828125</c:v>
                      </c:pt>
                      <c:pt idx="1690">
                        <c:v>24.800048828125</c:v>
                      </c:pt>
                      <c:pt idx="1691">
                        <c:v>24.800048828125</c:v>
                      </c:pt>
                      <c:pt idx="1692">
                        <c:v>24.699951171875</c:v>
                      </c:pt>
                      <c:pt idx="1693">
                        <c:v>24.800048828125</c:v>
                      </c:pt>
                      <c:pt idx="1694">
                        <c:v>24.800048828125</c:v>
                      </c:pt>
                      <c:pt idx="1695">
                        <c:v>24.800048828125</c:v>
                      </c:pt>
                      <c:pt idx="1696">
                        <c:v>24.60009765625</c:v>
                      </c:pt>
                      <c:pt idx="1697">
                        <c:v>24.60009765625</c:v>
                      </c:pt>
                      <c:pt idx="1698">
                        <c:v>24.60009765625</c:v>
                      </c:pt>
                      <c:pt idx="1699">
                        <c:v>24.60009765625</c:v>
                      </c:pt>
                      <c:pt idx="1700">
                        <c:v>24.60009765625</c:v>
                      </c:pt>
                      <c:pt idx="1701">
                        <c:v>24.60009765625</c:v>
                      </c:pt>
                      <c:pt idx="1702">
                        <c:v>24.699951171875</c:v>
                      </c:pt>
                      <c:pt idx="1703">
                        <c:v>24.699951171875</c:v>
                      </c:pt>
                      <c:pt idx="1704">
                        <c:v>24.699951171875</c:v>
                      </c:pt>
                      <c:pt idx="1705">
                        <c:v>24.699951171875</c:v>
                      </c:pt>
                      <c:pt idx="1706">
                        <c:v>24.60009765625</c:v>
                      </c:pt>
                      <c:pt idx="1707">
                        <c:v>24.699951171875</c:v>
                      </c:pt>
                      <c:pt idx="1708">
                        <c:v>24.699951171875</c:v>
                      </c:pt>
                      <c:pt idx="1709">
                        <c:v>24.699951171875</c:v>
                      </c:pt>
                      <c:pt idx="1710">
                        <c:v>24.699951171875</c:v>
                      </c:pt>
                      <c:pt idx="1711">
                        <c:v>24.699951171875</c:v>
                      </c:pt>
                      <c:pt idx="1712">
                        <c:v>24.699951171875</c:v>
                      </c:pt>
                      <c:pt idx="1713">
                        <c:v>24.699951171875</c:v>
                      </c:pt>
                      <c:pt idx="1714">
                        <c:v>24.699951171875</c:v>
                      </c:pt>
                      <c:pt idx="1715">
                        <c:v>24.60009765625</c:v>
                      </c:pt>
                      <c:pt idx="1716">
                        <c:v>24.60009765625</c:v>
                      </c:pt>
                      <c:pt idx="1717">
                        <c:v>24.699951171875</c:v>
                      </c:pt>
                      <c:pt idx="1718">
                        <c:v>24.699951171875</c:v>
                      </c:pt>
                      <c:pt idx="1719">
                        <c:v>24.699951171875</c:v>
                      </c:pt>
                      <c:pt idx="1720">
                        <c:v>24.60009765625</c:v>
                      </c:pt>
                      <c:pt idx="1721">
                        <c:v>24.60009765625</c:v>
                      </c:pt>
                      <c:pt idx="1722">
                        <c:v>24.60009765625</c:v>
                      </c:pt>
                      <c:pt idx="1723">
                        <c:v>24.699951171875</c:v>
                      </c:pt>
                      <c:pt idx="1724">
                        <c:v>24.60009765625</c:v>
                      </c:pt>
                      <c:pt idx="1725">
                        <c:v>24.60009765625</c:v>
                      </c:pt>
                      <c:pt idx="1726">
                        <c:v>24.60009765625</c:v>
                      </c:pt>
                      <c:pt idx="1727">
                        <c:v>24.699951171875</c:v>
                      </c:pt>
                      <c:pt idx="1728">
                        <c:v>24.60009765625</c:v>
                      </c:pt>
                      <c:pt idx="1729">
                        <c:v>24.60009765625</c:v>
                      </c:pt>
                      <c:pt idx="1730">
                        <c:v>24.60009765625</c:v>
                      </c:pt>
                      <c:pt idx="1731">
                        <c:v>24.60009765625</c:v>
                      </c:pt>
                      <c:pt idx="1732">
                        <c:v>24.60009765625</c:v>
                      </c:pt>
                      <c:pt idx="1733">
                        <c:v>24.5</c:v>
                      </c:pt>
                      <c:pt idx="1734">
                        <c:v>24.5</c:v>
                      </c:pt>
                      <c:pt idx="1735">
                        <c:v>24.5</c:v>
                      </c:pt>
                      <c:pt idx="1736">
                        <c:v>24.5</c:v>
                      </c:pt>
                      <c:pt idx="1737">
                        <c:v>24.60009765625</c:v>
                      </c:pt>
                      <c:pt idx="1738">
                        <c:v>24.699951171875</c:v>
                      </c:pt>
                      <c:pt idx="1739">
                        <c:v>24.699951171875</c:v>
                      </c:pt>
                      <c:pt idx="1740">
                        <c:v>24.699951171875</c:v>
                      </c:pt>
                      <c:pt idx="1741">
                        <c:v>24.699951171875</c:v>
                      </c:pt>
                      <c:pt idx="1742">
                        <c:v>24.60009765625</c:v>
                      </c:pt>
                      <c:pt idx="1743">
                        <c:v>24.60009765625</c:v>
                      </c:pt>
                      <c:pt idx="1744">
                        <c:v>24.60009765625</c:v>
                      </c:pt>
                      <c:pt idx="1745">
                        <c:v>24.60009765625</c:v>
                      </c:pt>
                      <c:pt idx="1746">
                        <c:v>24.60009765625</c:v>
                      </c:pt>
                      <c:pt idx="1747">
                        <c:v>24.60009765625</c:v>
                      </c:pt>
                      <c:pt idx="1748">
                        <c:v>24.60009765625</c:v>
                      </c:pt>
                      <c:pt idx="1749">
                        <c:v>24.699951171875</c:v>
                      </c:pt>
                      <c:pt idx="1750">
                        <c:v>24.699951171875</c:v>
                      </c:pt>
                      <c:pt idx="1751">
                        <c:v>24.699951171875</c:v>
                      </c:pt>
                      <c:pt idx="1752">
                        <c:v>24.699951171875</c:v>
                      </c:pt>
                      <c:pt idx="1753">
                        <c:v>24.699951171875</c:v>
                      </c:pt>
                      <c:pt idx="1754">
                        <c:v>24.699951171875</c:v>
                      </c:pt>
                      <c:pt idx="1755">
                        <c:v>24.60009765625</c:v>
                      </c:pt>
                      <c:pt idx="1756">
                        <c:v>24.5</c:v>
                      </c:pt>
                      <c:pt idx="1757">
                        <c:v>24.60009765625</c:v>
                      </c:pt>
                      <c:pt idx="1758">
                        <c:v>24.5</c:v>
                      </c:pt>
                      <c:pt idx="1759">
                        <c:v>24.60009765625</c:v>
                      </c:pt>
                      <c:pt idx="1760">
                        <c:v>24.5</c:v>
                      </c:pt>
                      <c:pt idx="1761">
                        <c:v>24.5</c:v>
                      </c:pt>
                      <c:pt idx="1762">
                        <c:v>24.60009765625</c:v>
                      </c:pt>
                      <c:pt idx="1763">
                        <c:v>24.60009765625</c:v>
                      </c:pt>
                      <c:pt idx="1764">
                        <c:v>24.60009765625</c:v>
                      </c:pt>
                      <c:pt idx="1765">
                        <c:v>24.60009765625</c:v>
                      </c:pt>
                      <c:pt idx="1766">
                        <c:v>24.60009765625</c:v>
                      </c:pt>
                      <c:pt idx="1767">
                        <c:v>24.60009765625</c:v>
                      </c:pt>
                      <c:pt idx="1768">
                        <c:v>24.5</c:v>
                      </c:pt>
                      <c:pt idx="1769">
                        <c:v>24.5</c:v>
                      </c:pt>
                      <c:pt idx="1770">
                        <c:v>24.5</c:v>
                      </c:pt>
                      <c:pt idx="1771">
                        <c:v>24.5</c:v>
                      </c:pt>
                      <c:pt idx="1772">
                        <c:v>24.5</c:v>
                      </c:pt>
                      <c:pt idx="1773">
                        <c:v>24.5</c:v>
                      </c:pt>
                      <c:pt idx="1774">
                        <c:v>24.60009765625</c:v>
                      </c:pt>
                      <c:pt idx="1775">
                        <c:v>24.60009765625</c:v>
                      </c:pt>
                      <c:pt idx="1776">
                        <c:v>24.60009765625</c:v>
                      </c:pt>
                      <c:pt idx="1777">
                        <c:v>24.5</c:v>
                      </c:pt>
                      <c:pt idx="1778">
                        <c:v>24.5</c:v>
                      </c:pt>
                      <c:pt idx="1779">
                        <c:v>24.5</c:v>
                      </c:pt>
                      <c:pt idx="1780">
                        <c:v>24.400146484375</c:v>
                      </c:pt>
                      <c:pt idx="1781">
                        <c:v>24.400146484375</c:v>
                      </c:pt>
                      <c:pt idx="1782">
                        <c:v>24.400146484375</c:v>
                      </c:pt>
                      <c:pt idx="1783">
                        <c:v>24.400146484375</c:v>
                      </c:pt>
                      <c:pt idx="1784">
                        <c:v>24.400146484375</c:v>
                      </c:pt>
                      <c:pt idx="1785">
                        <c:v>24.400146484375</c:v>
                      </c:pt>
                      <c:pt idx="1786">
                        <c:v>24.5</c:v>
                      </c:pt>
                      <c:pt idx="1787">
                        <c:v>24.5</c:v>
                      </c:pt>
                      <c:pt idx="1788">
                        <c:v>24.5</c:v>
                      </c:pt>
                      <c:pt idx="1789">
                        <c:v>24.5</c:v>
                      </c:pt>
                      <c:pt idx="1790">
                        <c:v>24.5</c:v>
                      </c:pt>
                      <c:pt idx="1791">
                        <c:v>24.5</c:v>
                      </c:pt>
                      <c:pt idx="1792">
                        <c:v>24.5</c:v>
                      </c:pt>
                      <c:pt idx="1793">
                        <c:v>24.400146484375</c:v>
                      </c:pt>
                      <c:pt idx="1794">
                        <c:v>24.400146484375</c:v>
                      </c:pt>
                      <c:pt idx="1795">
                        <c:v>24.400146484375</c:v>
                      </c:pt>
                      <c:pt idx="1796">
                        <c:v>24.400146484375</c:v>
                      </c:pt>
                      <c:pt idx="1797">
                        <c:v>24.5</c:v>
                      </c:pt>
                      <c:pt idx="1798">
                        <c:v>24.400146484375</c:v>
                      </c:pt>
                      <c:pt idx="1799">
                        <c:v>24.400146484375</c:v>
                      </c:pt>
                      <c:pt idx="1800">
                        <c:v>24.400146484375</c:v>
                      </c:pt>
                      <c:pt idx="1801">
                        <c:v>24.400146484375</c:v>
                      </c:pt>
                      <c:pt idx="1802">
                        <c:v>24.400146484375</c:v>
                      </c:pt>
                      <c:pt idx="1803">
                        <c:v>24.400146484375</c:v>
                      </c:pt>
                      <c:pt idx="1804">
                        <c:v>24.5</c:v>
                      </c:pt>
                      <c:pt idx="1805">
                        <c:v>24.5</c:v>
                      </c:pt>
                      <c:pt idx="1806">
                        <c:v>24.400146484375</c:v>
                      </c:pt>
                      <c:pt idx="1807">
                        <c:v>24.400146484375</c:v>
                      </c:pt>
                      <c:pt idx="1808">
                        <c:v>24.5</c:v>
                      </c:pt>
                      <c:pt idx="1809">
                        <c:v>24.5</c:v>
                      </c:pt>
                      <c:pt idx="1810">
                        <c:v>24.400146484375</c:v>
                      </c:pt>
                      <c:pt idx="1811">
                        <c:v>24.400146484375</c:v>
                      </c:pt>
                      <c:pt idx="1812">
                        <c:v>24.400146484375</c:v>
                      </c:pt>
                      <c:pt idx="1813">
                        <c:v>24.400146484375</c:v>
                      </c:pt>
                      <c:pt idx="1814">
                        <c:v>24.400146484375</c:v>
                      </c:pt>
                      <c:pt idx="1815">
                        <c:v>24.400146484375</c:v>
                      </c:pt>
                      <c:pt idx="1816">
                        <c:v>24.400146484375</c:v>
                      </c:pt>
                      <c:pt idx="1817">
                        <c:v>24.400146484375</c:v>
                      </c:pt>
                      <c:pt idx="1818">
                        <c:v>24.400146484375</c:v>
                      </c:pt>
                      <c:pt idx="1819">
                        <c:v>24.400146484375</c:v>
                      </c:pt>
                      <c:pt idx="1820">
                        <c:v>24.400146484375</c:v>
                      </c:pt>
                      <c:pt idx="1821">
                        <c:v>24.400146484375</c:v>
                      </c:pt>
                      <c:pt idx="1822">
                        <c:v>24.5</c:v>
                      </c:pt>
                      <c:pt idx="1823">
                        <c:v>24.5</c:v>
                      </c:pt>
                      <c:pt idx="1824">
                        <c:v>24.5</c:v>
                      </c:pt>
                      <c:pt idx="1825">
                        <c:v>24.5</c:v>
                      </c:pt>
                      <c:pt idx="1826">
                        <c:v>24.5</c:v>
                      </c:pt>
                      <c:pt idx="1827">
                        <c:v>24.5</c:v>
                      </c:pt>
                      <c:pt idx="1828">
                        <c:v>24.400146484375</c:v>
                      </c:pt>
                      <c:pt idx="1829">
                        <c:v>24.400146484375</c:v>
                      </c:pt>
                      <c:pt idx="1830">
                        <c:v>24.400146484375</c:v>
                      </c:pt>
                      <c:pt idx="1831">
                        <c:v>24.300048828125</c:v>
                      </c:pt>
                      <c:pt idx="1832">
                        <c:v>24.400146484375</c:v>
                      </c:pt>
                      <c:pt idx="1833">
                        <c:v>24.400146484375</c:v>
                      </c:pt>
                      <c:pt idx="1834">
                        <c:v>24.300048828125</c:v>
                      </c:pt>
                      <c:pt idx="1835">
                        <c:v>24.300048828125</c:v>
                      </c:pt>
                      <c:pt idx="1836">
                        <c:v>24.300048828125</c:v>
                      </c:pt>
                      <c:pt idx="1837">
                        <c:v>24.300048828125</c:v>
                      </c:pt>
                      <c:pt idx="1838">
                        <c:v>24.300048828125</c:v>
                      </c:pt>
                      <c:pt idx="1839">
                        <c:v>24.400146484375</c:v>
                      </c:pt>
                      <c:pt idx="1840">
                        <c:v>24.400146484375</c:v>
                      </c:pt>
                      <c:pt idx="1841">
                        <c:v>24.400146484375</c:v>
                      </c:pt>
                      <c:pt idx="1842">
                        <c:v>24.400146484375</c:v>
                      </c:pt>
                      <c:pt idx="1843">
                        <c:v>24.400146484375</c:v>
                      </c:pt>
                      <c:pt idx="1844">
                        <c:v>24.400146484375</c:v>
                      </c:pt>
                      <c:pt idx="1845">
                        <c:v>24.400146484375</c:v>
                      </c:pt>
                      <c:pt idx="1846">
                        <c:v>24.400146484375</c:v>
                      </c:pt>
                      <c:pt idx="1847">
                        <c:v>24.400146484375</c:v>
                      </c:pt>
                      <c:pt idx="1848">
                        <c:v>24.400146484375</c:v>
                      </c:pt>
                      <c:pt idx="1849">
                        <c:v>24.400146484375</c:v>
                      </c:pt>
                      <c:pt idx="1850">
                        <c:v>24.400146484375</c:v>
                      </c:pt>
                      <c:pt idx="1851">
                        <c:v>24.400146484375</c:v>
                      </c:pt>
                      <c:pt idx="1852">
                        <c:v>24.300048828125</c:v>
                      </c:pt>
                      <c:pt idx="1853">
                        <c:v>24.300048828125</c:v>
                      </c:pt>
                      <c:pt idx="1854">
                        <c:v>24.400146484375</c:v>
                      </c:pt>
                      <c:pt idx="1855">
                        <c:v>24.300048828125</c:v>
                      </c:pt>
                      <c:pt idx="1856">
                        <c:v>24.300048828125</c:v>
                      </c:pt>
                      <c:pt idx="1857">
                        <c:v>24.300048828125</c:v>
                      </c:pt>
                      <c:pt idx="1858">
                        <c:v>24.400146484375</c:v>
                      </c:pt>
                      <c:pt idx="1859">
                        <c:v>24.300048828125</c:v>
                      </c:pt>
                      <c:pt idx="1860">
                        <c:v>24.300048828125</c:v>
                      </c:pt>
                      <c:pt idx="1861">
                        <c:v>24.300048828125</c:v>
                      </c:pt>
                      <c:pt idx="1862">
                        <c:v>24.400146484375</c:v>
                      </c:pt>
                      <c:pt idx="1863">
                        <c:v>24.300048828125</c:v>
                      </c:pt>
                      <c:pt idx="1864">
                        <c:v>24.400146484375</c:v>
                      </c:pt>
                      <c:pt idx="1865">
                        <c:v>24.400146484375</c:v>
                      </c:pt>
                      <c:pt idx="1866">
                        <c:v>24.400146484375</c:v>
                      </c:pt>
                      <c:pt idx="1867">
                        <c:v>24.400146484375</c:v>
                      </c:pt>
                      <c:pt idx="1868">
                        <c:v>24.300048828125</c:v>
                      </c:pt>
                      <c:pt idx="1869">
                        <c:v>24.400146484375</c:v>
                      </c:pt>
                      <c:pt idx="1870">
                        <c:v>24.300048828125</c:v>
                      </c:pt>
                      <c:pt idx="1871">
                        <c:v>24.300048828125</c:v>
                      </c:pt>
                      <c:pt idx="1872">
                        <c:v>24.300048828125</c:v>
                      </c:pt>
                      <c:pt idx="1873">
                        <c:v>24.300048828125</c:v>
                      </c:pt>
                      <c:pt idx="1874">
                        <c:v>24.300048828125</c:v>
                      </c:pt>
                      <c:pt idx="1875">
                        <c:v>24.300048828125</c:v>
                      </c:pt>
                      <c:pt idx="1876">
                        <c:v>24.300048828125</c:v>
                      </c:pt>
                      <c:pt idx="1877">
                        <c:v>24.300048828125</c:v>
                      </c:pt>
                      <c:pt idx="1878">
                        <c:v>24.300048828125</c:v>
                      </c:pt>
                      <c:pt idx="1879">
                        <c:v>24.300048828125</c:v>
                      </c:pt>
                      <c:pt idx="1880">
                        <c:v>24.300048828125</c:v>
                      </c:pt>
                      <c:pt idx="1881">
                        <c:v>24.300048828125</c:v>
                      </c:pt>
                      <c:pt idx="1882">
                        <c:v>24.300048828125</c:v>
                      </c:pt>
                      <c:pt idx="1883">
                        <c:v>24.199951171875</c:v>
                      </c:pt>
                      <c:pt idx="1884">
                        <c:v>24.300048828125</c:v>
                      </c:pt>
                      <c:pt idx="1885">
                        <c:v>24.300048828125</c:v>
                      </c:pt>
                      <c:pt idx="1886">
                        <c:v>24.300048828125</c:v>
                      </c:pt>
                      <c:pt idx="1887">
                        <c:v>24.300048828125</c:v>
                      </c:pt>
                      <c:pt idx="1888">
                        <c:v>24.199951171875</c:v>
                      </c:pt>
                      <c:pt idx="1889">
                        <c:v>24.199951171875</c:v>
                      </c:pt>
                      <c:pt idx="1890">
                        <c:v>24.199951171875</c:v>
                      </c:pt>
                      <c:pt idx="1891">
                        <c:v>24.199951171875</c:v>
                      </c:pt>
                      <c:pt idx="1892">
                        <c:v>24.199951171875</c:v>
                      </c:pt>
                      <c:pt idx="1893">
                        <c:v>24.199951171875</c:v>
                      </c:pt>
                      <c:pt idx="1894">
                        <c:v>24.300048828125</c:v>
                      </c:pt>
                      <c:pt idx="1895">
                        <c:v>24.300048828125</c:v>
                      </c:pt>
                      <c:pt idx="1896">
                        <c:v>24.300048828125</c:v>
                      </c:pt>
                      <c:pt idx="1897">
                        <c:v>24.300048828125</c:v>
                      </c:pt>
                      <c:pt idx="1898">
                        <c:v>24.300048828125</c:v>
                      </c:pt>
                      <c:pt idx="1899">
                        <c:v>24.300048828125</c:v>
                      </c:pt>
                      <c:pt idx="1900">
                        <c:v>24.300048828125</c:v>
                      </c:pt>
                      <c:pt idx="1901">
                        <c:v>24.199951171875</c:v>
                      </c:pt>
                      <c:pt idx="1902">
                        <c:v>24.199951171875</c:v>
                      </c:pt>
                      <c:pt idx="1903">
                        <c:v>24.199951171875</c:v>
                      </c:pt>
                      <c:pt idx="1904">
                        <c:v>24.199951171875</c:v>
                      </c:pt>
                      <c:pt idx="1905">
                        <c:v>24.199951171875</c:v>
                      </c:pt>
                      <c:pt idx="1906">
                        <c:v>24.300048828125</c:v>
                      </c:pt>
                      <c:pt idx="1907">
                        <c:v>24.300048828125</c:v>
                      </c:pt>
                      <c:pt idx="1908">
                        <c:v>24.300048828125</c:v>
                      </c:pt>
                      <c:pt idx="1909">
                        <c:v>24.400146484375</c:v>
                      </c:pt>
                      <c:pt idx="1910">
                        <c:v>24.300048828125</c:v>
                      </c:pt>
                      <c:pt idx="1911">
                        <c:v>24.400146484375</c:v>
                      </c:pt>
                      <c:pt idx="1912">
                        <c:v>24.300048828125</c:v>
                      </c:pt>
                      <c:pt idx="1913">
                        <c:v>24.300048828125</c:v>
                      </c:pt>
                      <c:pt idx="1914">
                        <c:v>24.300048828125</c:v>
                      </c:pt>
                      <c:pt idx="1915">
                        <c:v>24.300048828125</c:v>
                      </c:pt>
                      <c:pt idx="1916">
                        <c:v>24.300048828125</c:v>
                      </c:pt>
                      <c:pt idx="1917">
                        <c:v>24.300048828125</c:v>
                      </c:pt>
                      <c:pt idx="1918">
                        <c:v>24.300048828125</c:v>
                      </c:pt>
                      <c:pt idx="1919">
                        <c:v>24.300048828125</c:v>
                      </c:pt>
                      <c:pt idx="1920">
                        <c:v>24.300048828125</c:v>
                      </c:pt>
                      <c:pt idx="1921">
                        <c:v>24.300048828125</c:v>
                      </c:pt>
                      <c:pt idx="1922">
                        <c:v>24.300048828125</c:v>
                      </c:pt>
                      <c:pt idx="1923">
                        <c:v>24.300048828125</c:v>
                      </c:pt>
                      <c:pt idx="1924">
                        <c:v>24.199951171875</c:v>
                      </c:pt>
                      <c:pt idx="1925">
                        <c:v>24.199951171875</c:v>
                      </c:pt>
                      <c:pt idx="1926">
                        <c:v>24.199951171875</c:v>
                      </c:pt>
                      <c:pt idx="1927">
                        <c:v>24.199951171875</c:v>
                      </c:pt>
                      <c:pt idx="1928">
                        <c:v>24.199951171875</c:v>
                      </c:pt>
                      <c:pt idx="1929">
                        <c:v>24.300048828125</c:v>
                      </c:pt>
                      <c:pt idx="1930">
                        <c:v>24.199951171875</c:v>
                      </c:pt>
                      <c:pt idx="1931">
                        <c:v>24.10009765625</c:v>
                      </c:pt>
                      <c:pt idx="1932">
                        <c:v>24.10009765625</c:v>
                      </c:pt>
                      <c:pt idx="1933">
                        <c:v>24.10009765625</c:v>
                      </c:pt>
                      <c:pt idx="1934">
                        <c:v>24.10009765625</c:v>
                      </c:pt>
                      <c:pt idx="1935">
                        <c:v>24.10009765625</c:v>
                      </c:pt>
                      <c:pt idx="1936">
                        <c:v>24.10009765625</c:v>
                      </c:pt>
                      <c:pt idx="1937">
                        <c:v>24.199951171875</c:v>
                      </c:pt>
                      <c:pt idx="1938">
                        <c:v>24.199951171875</c:v>
                      </c:pt>
                      <c:pt idx="1939">
                        <c:v>24.199951171875</c:v>
                      </c:pt>
                      <c:pt idx="1940">
                        <c:v>24.199951171875</c:v>
                      </c:pt>
                      <c:pt idx="1941">
                        <c:v>24.199951171875</c:v>
                      </c:pt>
                      <c:pt idx="1942">
                        <c:v>24.10009765625</c:v>
                      </c:pt>
                      <c:pt idx="1943">
                        <c:v>24.199951171875</c:v>
                      </c:pt>
                      <c:pt idx="1944">
                        <c:v>24.10009765625</c:v>
                      </c:pt>
                      <c:pt idx="1945">
                        <c:v>24.10009765625</c:v>
                      </c:pt>
                      <c:pt idx="1946">
                        <c:v>24.10009765625</c:v>
                      </c:pt>
                      <c:pt idx="1947">
                        <c:v>24.10009765625</c:v>
                      </c:pt>
                      <c:pt idx="1948">
                        <c:v>24.10009765625</c:v>
                      </c:pt>
                      <c:pt idx="1949">
                        <c:v>24.199951171875</c:v>
                      </c:pt>
                      <c:pt idx="1950">
                        <c:v>24.199951171875</c:v>
                      </c:pt>
                      <c:pt idx="1951">
                        <c:v>24.199951171875</c:v>
                      </c:pt>
                      <c:pt idx="1952">
                        <c:v>24.199951171875</c:v>
                      </c:pt>
                      <c:pt idx="1953">
                        <c:v>24.300048828125</c:v>
                      </c:pt>
                      <c:pt idx="1954">
                        <c:v>24.10009765625</c:v>
                      </c:pt>
                      <c:pt idx="1955">
                        <c:v>24.10009765625</c:v>
                      </c:pt>
                      <c:pt idx="1956">
                        <c:v>24.10009765625</c:v>
                      </c:pt>
                      <c:pt idx="1957">
                        <c:v>24.10009765625</c:v>
                      </c:pt>
                      <c:pt idx="1958">
                        <c:v>24.10009765625</c:v>
                      </c:pt>
                      <c:pt idx="1959">
                        <c:v>24.10009765625</c:v>
                      </c:pt>
                      <c:pt idx="1960">
                        <c:v>24.199951171875</c:v>
                      </c:pt>
                      <c:pt idx="1961">
                        <c:v>24.199951171875</c:v>
                      </c:pt>
                      <c:pt idx="1962">
                        <c:v>24.199951171875</c:v>
                      </c:pt>
                      <c:pt idx="1963">
                        <c:v>24.199951171875</c:v>
                      </c:pt>
                      <c:pt idx="1964">
                        <c:v>24.10009765625</c:v>
                      </c:pt>
                      <c:pt idx="1965">
                        <c:v>24.199951171875</c:v>
                      </c:pt>
                      <c:pt idx="1966">
                        <c:v>24.199951171875</c:v>
                      </c:pt>
                      <c:pt idx="1967">
                        <c:v>24.10009765625</c:v>
                      </c:pt>
                      <c:pt idx="1968">
                        <c:v>24.10009765625</c:v>
                      </c:pt>
                      <c:pt idx="1969">
                        <c:v>24.10009765625</c:v>
                      </c:pt>
                      <c:pt idx="1970">
                        <c:v>24.10009765625</c:v>
                      </c:pt>
                      <c:pt idx="1971">
                        <c:v>24.10009765625</c:v>
                      </c:pt>
                      <c:pt idx="1972">
                        <c:v>24.10009765625</c:v>
                      </c:pt>
                      <c:pt idx="1973">
                        <c:v>24.10009765625</c:v>
                      </c:pt>
                      <c:pt idx="1974">
                        <c:v>24.10009765625</c:v>
                      </c:pt>
                      <c:pt idx="1975">
                        <c:v>24.10009765625</c:v>
                      </c:pt>
                      <c:pt idx="1976">
                        <c:v>24.199951171875</c:v>
                      </c:pt>
                      <c:pt idx="1977">
                        <c:v>24.10009765625</c:v>
                      </c:pt>
                      <c:pt idx="1978">
                        <c:v>24.10009765625</c:v>
                      </c:pt>
                      <c:pt idx="1979">
                        <c:v>24.10009765625</c:v>
                      </c:pt>
                      <c:pt idx="1980">
                        <c:v>24.10009765625</c:v>
                      </c:pt>
                      <c:pt idx="1981">
                        <c:v>24.10009765625</c:v>
                      </c:pt>
                      <c:pt idx="1982">
                        <c:v>24.10009765625</c:v>
                      </c:pt>
                      <c:pt idx="1983">
                        <c:v>24.10009765625</c:v>
                      </c:pt>
                      <c:pt idx="1984">
                        <c:v>24.10009765625</c:v>
                      </c:pt>
                      <c:pt idx="1985">
                        <c:v>24.10009765625</c:v>
                      </c:pt>
                      <c:pt idx="1986">
                        <c:v>24.10009765625</c:v>
                      </c:pt>
                      <c:pt idx="1987">
                        <c:v>24.10009765625</c:v>
                      </c:pt>
                      <c:pt idx="1988">
                        <c:v>24.10009765625</c:v>
                      </c:pt>
                      <c:pt idx="1989">
                        <c:v>24.10009765625</c:v>
                      </c:pt>
                      <c:pt idx="1990">
                        <c:v>24.199951171875</c:v>
                      </c:pt>
                      <c:pt idx="1991">
                        <c:v>24.199951171875</c:v>
                      </c:pt>
                      <c:pt idx="1992">
                        <c:v>24.199951171875</c:v>
                      </c:pt>
                      <c:pt idx="1993">
                        <c:v>24.199951171875</c:v>
                      </c:pt>
                      <c:pt idx="1994">
                        <c:v>24.199951171875</c:v>
                      </c:pt>
                      <c:pt idx="1995">
                        <c:v>24.199951171875</c:v>
                      </c:pt>
                      <c:pt idx="1996">
                        <c:v>24.199951171875</c:v>
                      </c:pt>
                      <c:pt idx="1997">
                        <c:v>24</c:v>
                      </c:pt>
                      <c:pt idx="1998">
                        <c:v>24.10009765625</c:v>
                      </c:pt>
                      <c:pt idx="1999">
                        <c:v>24</c:v>
                      </c:pt>
                      <c:pt idx="2000">
                        <c:v>24.10009765625</c:v>
                      </c:pt>
                      <c:pt idx="2001">
                        <c:v>24.10009765625</c:v>
                      </c:pt>
                      <c:pt idx="2002">
                        <c:v>24.10009765625</c:v>
                      </c:pt>
                      <c:pt idx="2003">
                        <c:v>24.10009765625</c:v>
                      </c:pt>
                      <c:pt idx="2004">
                        <c:v>24.10009765625</c:v>
                      </c:pt>
                      <c:pt idx="2005">
                        <c:v>24.10009765625</c:v>
                      </c:pt>
                      <c:pt idx="2006">
                        <c:v>24.10009765625</c:v>
                      </c:pt>
                      <c:pt idx="2007">
                        <c:v>24.10009765625</c:v>
                      </c:pt>
                      <c:pt idx="2008">
                        <c:v>24.10009765625</c:v>
                      </c:pt>
                      <c:pt idx="2009">
                        <c:v>24.199951171875</c:v>
                      </c:pt>
                      <c:pt idx="2010">
                        <c:v>24.199951171875</c:v>
                      </c:pt>
                      <c:pt idx="2011">
                        <c:v>24.199951171875</c:v>
                      </c:pt>
                      <c:pt idx="2012">
                        <c:v>24.199951171875</c:v>
                      </c:pt>
                      <c:pt idx="2013">
                        <c:v>24.199951171875</c:v>
                      </c:pt>
                      <c:pt idx="2014">
                        <c:v>24.199951171875</c:v>
                      </c:pt>
                      <c:pt idx="2015">
                        <c:v>24.10009765625</c:v>
                      </c:pt>
                      <c:pt idx="2016">
                        <c:v>24.199951171875</c:v>
                      </c:pt>
                      <c:pt idx="2017">
                        <c:v>24.10009765625</c:v>
                      </c:pt>
                      <c:pt idx="2018">
                        <c:v>24.10009765625</c:v>
                      </c:pt>
                      <c:pt idx="2019">
                        <c:v>24.199951171875</c:v>
                      </c:pt>
                      <c:pt idx="2020">
                        <c:v>24.10009765625</c:v>
                      </c:pt>
                      <c:pt idx="2021">
                        <c:v>23.900146484375</c:v>
                      </c:pt>
                      <c:pt idx="2022">
                        <c:v>24</c:v>
                      </c:pt>
                      <c:pt idx="2023">
                        <c:v>23.900146484375</c:v>
                      </c:pt>
                      <c:pt idx="2024">
                        <c:v>24</c:v>
                      </c:pt>
                      <c:pt idx="2025">
                        <c:v>23.900146484375</c:v>
                      </c:pt>
                      <c:pt idx="2026">
                        <c:v>23.900146484375</c:v>
                      </c:pt>
                      <c:pt idx="2027">
                        <c:v>24.10009765625</c:v>
                      </c:pt>
                      <c:pt idx="2028">
                        <c:v>24.10009765625</c:v>
                      </c:pt>
                      <c:pt idx="2029">
                        <c:v>24.10009765625</c:v>
                      </c:pt>
                      <c:pt idx="2030">
                        <c:v>24.10009765625</c:v>
                      </c:pt>
                      <c:pt idx="2031">
                        <c:v>24</c:v>
                      </c:pt>
                      <c:pt idx="2032">
                        <c:v>24</c:v>
                      </c:pt>
                      <c:pt idx="2033">
                        <c:v>24.10009765625</c:v>
                      </c:pt>
                      <c:pt idx="2034">
                        <c:v>24.10009765625</c:v>
                      </c:pt>
                      <c:pt idx="2035">
                        <c:v>24.10009765625</c:v>
                      </c:pt>
                      <c:pt idx="2036">
                        <c:v>24.10009765625</c:v>
                      </c:pt>
                      <c:pt idx="2037">
                        <c:v>24</c:v>
                      </c:pt>
                      <c:pt idx="2038">
                        <c:v>24</c:v>
                      </c:pt>
                      <c:pt idx="2039">
                        <c:v>24</c:v>
                      </c:pt>
                      <c:pt idx="2040">
                        <c:v>24</c:v>
                      </c:pt>
                      <c:pt idx="2041">
                        <c:v>24</c:v>
                      </c:pt>
                      <c:pt idx="2042">
                        <c:v>24</c:v>
                      </c:pt>
                      <c:pt idx="2043">
                        <c:v>24.10009765625</c:v>
                      </c:pt>
                      <c:pt idx="2044">
                        <c:v>24.10009765625</c:v>
                      </c:pt>
                      <c:pt idx="2045">
                        <c:v>23.900146484375</c:v>
                      </c:pt>
                      <c:pt idx="2046">
                        <c:v>23.900146484375</c:v>
                      </c:pt>
                      <c:pt idx="2047">
                        <c:v>24</c:v>
                      </c:pt>
                      <c:pt idx="2048">
                        <c:v>24</c:v>
                      </c:pt>
                      <c:pt idx="2049">
                        <c:v>24</c:v>
                      </c:pt>
                      <c:pt idx="2050">
                        <c:v>24</c:v>
                      </c:pt>
                      <c:pt idx="2051">
                        <c:v>23.900146484375</c:v>
                      </c:pt>
                      <c:pt idx="2052">
                        <c:v>23.900146484375</c:v>
                      </c:pt>
                      <c:pt idx="2053">
                        <c:v>23.900146484375</c:v>
                      </c:pt>
                      <c:pt idx="2054">
                        <c:v>23.900146484375</c:v>
                      </c:pt>
                      <c:pt idx="2055">
                        <c:v>23.900146484375</c:v>
                      </c:pt>
                      <c:pt idx="2056">
                        <c:v>24</c:v>
                      </c:pt>
                      <c:pt idx="2057">
                        <c:v>23.900146484375</c:v>
                      </c:pt>
                      <c:pt idx="2058">
                        <c:v>24</c:v>
                      </c:pt>
                      <c:pt idx="2059">
                        <c:v>23.900146484375</c:v>
                      </c:pt>
                      <c:pt idx="2060">
                        <c:v>23.900146484375</c:v>
                      </c:pt>
                      <c:pt idx="2061">
                        <c:v>23.900146484375</c:v>
                      </c:pt>
                      <c:pt idx="2062">
                        <c:v>23.900146484375</c:v>
                      </c:pt>
                      <c:pt idx="2063">
                        <c:v>24</c:v>
                      </c:pt>
                      <c:pt idx="2064">
                        <c:v>24</c:v>
                      </c:pt>
                      <c:pt idx="2065">
                        <c:v>24</c:v>
                      </c:pt>
                      <c:pt idx="2066">
                        <c:v>23.900146484375</c:v>
                      </c:pt>
                      <c:pt idx="2067">
                        <c:v>24</c:v>
                      </c:pt>
                      <c:pt idx="2068">
                        <c:v>24</c:v>
                      </c:pt>
                      <c:pt idx="2069">
                        <c:v>24</c:v>
                      </c:pt>
                      <c:pt idx="2070">
                        <c:v>24</c:v>
                      </c:pt>
                      <c:pt idx="2071">
                        <c:v>23.900146484375</c:v>
                      </c:pt>
                      <c:pt idx="2072">
                        <c:v>24</c:v>
                      </c:pt>
                      <c:pt idx="2073">
                        <c:v>23.900146484375</c:v>
                      </c:pt>
                      <c:pt idx="2074">
                        <c:v>24</c:v>
                      </c:pt>
                      <c:pt idx="2075">
                        <c:v>24</c:v>
                      </c:pt>
                      <c:pt idx="2076">
                        <c:v>23.900146484375</c:v>
                      </c:pt>
                      <c:pt idx="2077">
                        <c:v>24</c:v>
                      </c:pt>
                      <c:pt idx="2078">
                        <c:v>23.900146484375</c:v>
                      </c:pt>
                      <c:pt idx="2079">
                        <c:v>24</c:v>
                      </c:pt>
                      <c:pt idx="2080">
                        <c:v>24</c:v>
                      </c:pt>
                      <c:pt idx="2081">
                        <c:v>23.900146484375</c:v>
                      </c:pt>
                      <c:pt idx="2082">
                        <c:v>23.900146484375</c:v>
                      </c:pt>
                      <c:pt idx="2083">
                        <c:v>23.900146484375</c:v>
                      </c:pt>
                      <c:pt idx="2084">
                        <c:v>23.900146484375</c:v>
                      </c:pt>
                      <c:pt idx="2085">
                        <c:v>23.900146484375</c:v>
                      </c:pt>
                      <c:pt idx="2086">
                        <c:v>23.900146484375</c:v>
                      </c:pt>
                      <c:pt idx="2087">
                        <c:v>24</c:v>
                      </c:pt>
                      <c:pt idx="2088">
                        <c:v>24</c:v>
                      </c:pt>
                      <c:pt idx="2089">
                        <c:v>23.900146484375</c:v>
                      </c:pt>
                      <c:pt idx="2090">
                        <c:v>24</c:v>
                      </c:pt>
                      <c:pt idx="2091">
                        <c:v>24</c:v>
                      </c:pt>
                      <c:pt idx="2092">
                        <c:v>24</c:v>
                      </c:pt>
                      <c:pt idx="2093">
                        <c:v>23.900146484375</c:v>
                      </c:pt>
                      <c:pt idx="2094">
                        <c:v>24</c:v>
                      </c:pt>
                      <c:pt idx="2095">
                        <c:v>24</c:v>
                      </c:pt>
                      <c:pt idx="2096">
                        <c:v>24</c:v>
                      </c:pt>
                      <c:pt idx="2097">
                        <c:v>24</c:v>
                      </c:pt>
                      <c:pt idx="2098">
                        <c:v>24</c:v>
                      </c:pt>
                      <c:pt idx="2099">
                        <c:v>24</c:v>
                      </c:pt>
                      <c:pt idx="2100">
                        <c:v>24</c:v>
                      </c:pt>
                      <c:pt idx="2101">
                        <c:v>24</c:v>
                      </c:pt>
                      <c:pt idx="2102">
                        <c:v>24</c:v>
                      </c:pt>
                      <c:pt idx="2103">
                        <c:v>24</c:v>
                      </c:pt>
                      <c:pt idx="2104">
                        <c:v>24</c:v>
                      </c:pt>
                      <c:pt idx="2105">
                        <c:v>23.900146484375</c:v>
                      </c:pt>
                      <c:pt idx="2106">
                        <c:v>23.900146484375</c:v>
                      </c:pt>
                      <c:pt idx="2107">
                        <c:v>23.900146484375</c:v>
                      </c:pt>
                      <c:pt idx="2108">
                        <c:v>23.900146484375</c:v>
                      </c:pt>
                      <c:pt idx="2109">
                        <c:v>23.900146484375</c:v>
                      </c:pt>
                      <c:pt idx="2110">
                        <c:v>23.900146484375</c:v>
                      </c:pt>
                      <c:pt idx="2111">
                        <c:v>23.900146484375</c:v>
                      </c:pt>
                      <c:pt idx="2112">
                        <c:v>23.900146484375</c:v>
                      </c:pt>
                      <c:pt idx="2113">
                        <c:v>23.900146484375</c:v>
                      </c:pt>
                      <c:pt idx="2114">
                        <c:v>23.900146484375</c:v>
                      </c:pt>
                      <c:pt idx="2115">
                        <c:v>23.900146484375</c:v>
                      </c:pt>
                      <c:pt idx="2116">
                        <c:v>23.900146484375</c:v>
                      </c:pt>
                      <c:pt idx="2117">
                        <c:v>23.800048828125</c:v>
                      </c:pt>
                      <c:pt idx="2118">
                        <c:v>23.900146484375</c:v>
                      </c:pt>
                      <c:pt idx="2119">
                        <c:v>23.800048828125</c:v>
                      </c:pt>
                      <c:pt idx="2120">
                        <c:v>23.800048828125</c:v>
                      </c:pt>
                      <c:pt idx="2121">
                        <c:v>23.800048828125</c:v>
                      </c:pt>
                      <c:pt idx="2122">
                        <c:v>23.900146484375</c:v>
                      </c:pt>
                      <c:pt idx="2123">
                        <c:v>23.900146484375</c:v>
                      </c:pt>
                      <c:pt idx="2124">
                        <c:v>23.900146484375</c:v>
                      </c:pt>
                      <c:pt idx="2125">
                        <c:v>23.900146484375</c:v>
                      </c:pt>
                      <c:pt idx="2126">
                        <c:v>23.900146484375</c:v>
                      </c:pt>
                      <c:pt idx="2127">
                        <c:v>23.900146484375</c:v>
                      </c:pt>
                      <c:pt idx="2128">
                        <c:v>23.900146484375</c:v>
                      </c:pt>
                      <c:pt idx="2129">
                        <c:v>23.900146484375</c:v>
                      </c:pt>
                      <c:pt idx="2130">
                        <c:v>23.900146484375</c:v>
                      </c:pt>
                      <c:pt idx="2131">
                        <c:v>23.900146484375</c:v>
                      </c:pt>
                      <c:pt idx="2132">
                        <c:v>23.900146484375</c:v>
                      </c:pt>
                      <c:pt idx="2133">
                        <c:v>23.900146484375</c:v>
                      </c:pt>
                      <c:pt idx="2134">
                        <c:v>23.900146484375</c:v>
                      </c:pt>
                      <c:pt idx="2135">
                        <c:v>23.800048828125</c:v>
                      </c:pt>
                      <c:pt idx="2136">
                        <c:v>23.800048828125</c:v>
                      </c:pt>
                      <c:pt idx="2137">
                        <c:v>23.900146484375</c:v>
                      </c:pt>
                      <c:pt idx="2138">
                        <c:v>23.800048828125</c:v>
                      </c:pt>
                      <c:pt idx="2139">
                        <c:v>23.800048828125</c:v>
                      </c:pt>
                      <c:pt idx="2140">
                        <c:v>23.800048828125</c:v>
                      </c:pt>
                      <c:pt idx="2141">
                        <c:v>23.900146484375</c:v>
                      </c:pt>
                      <c:pt idx="2142">
                        <c:v>23.900146484375</c:v>
                      </c:pt>
                      <c:pt idx="2143">
                        <c:v>23.800048828125</c:v>
                      </c:pt>
                      <c:pt idx="2144">
                        <c:v>23.900146484375</c:v>
                      </c:pt>
                      <c:pt idx="2145">
                        <c:v>23.900146484375</c:v>
                      </c:pt>
                      <c:pt idx="2146">
                        <c:v>23.900146484375</c:v>
                      </c:pt>
                      <c:pt idx="2147">
                        <c:v>23.900146484375</c:v>
                      </c:pt>
                      <c:pt idx="2148">
                        <c:v>23.800048828125</c:v>
                      </c:pt>
                      <c:pt idx="2149">
                        <c:v>23.800048828125</c:v>
                      </c:pt>
                      <c:pt idx="2150">
                        <c:v>23.800048828125</c:v>
                      </c:pt>
                      <c:pt idx="2151">
                        <c:v>23.800048828125</c:v>
                      </c:pt>
                      <c:pt idx="2152">
                        <c:v>23.800048828125</c:v>
                      </c:pt>
                      <c:pt idx="2153">
                        <c:v>24</c:v>
                      </c:pt>
                      <c:pt idx="2154">
                        <c:v>23.900146484375</c:v>
                      </c:pt>
                      <c:pt idx="2155">
                        <c:v>24</c:v>
                      </c:pt>
                      <c:pt idx="2156">
                        <c:v>23.900146484375</c:v>
                      </c:pt>
                      <c:pt idx="2157">
                        <c:v>24</c:v>
                      </c:pt>
                      <c:pt idx="2158">
                        <c:v>24</c:v>
                      </c:pt>
                      <c:pt idx="2159">
                        <c:v>24</c:v>
                      </c:pt>
                      <c:pt idx="2160">
                        <c:v>23.900146484375</c:v>
                      </c:pt>
                      <c:pt idx="2161">
                        <c:v>23.900146484375</c:v>
                      </c:pt>
                      <c:pt idx="2162">
                        <c:v>23.900146484375</c:v>
                      </c:pt>
                      <c:pt idx="2163">
                        <c:v>23.800048828125</c:v>
                      </c:pt>
                      <c:pt idx="2164">
                        <c:v>23.800048828125</c:v>
                      </c:pt>
                      <c:pt idx="2165">
                        <c:v>23.800048828125</c:v>
                      </c:pt>
                      <c:pt idx="2166">
                        <c:v>23.900146484375</c:v>
                      </c:pt>
                      <c:pt idx="2167">
                        <c:v>23.800048828125</c:v>
                      </c:pt>
                      <c:pt idx="2168">
                        <c:v>23.800048828125</c:v>
                      </c:pt>
                      <c:pt idx="2169">
                        <c:v>23.900146484375</c:v>
                      </c:pt>
                      <c:pt idx="2170">
                        <c:v>23.800048828125</c:v>
                      </c:pt>
                      <c:pt idx="2171">
                        <c:v>23.800048828125</c:v>
                      </c:pt>
                      <c:pt idx="2172">
                        <c:v>23.900146484375</c:v>
                      </c:pt>
                      <c:pt idx="2173">
                        <c:v>23.800048828125</c:v>
                      </c:pt>
                      <c:pt idx="2174">
                        <c:v>23.800048828125</c:v>
                      </c:pt>
                      <c:pt idx="2175">
                        <c:v>23.800048828125</c:v>
                      </c:pt>
                      <c:pt idx="2176">
                        <c:v>23.800048828125</c:v>
                      </c:pt>
                      <c:pt idx="2177">
                        <c:v>23.699951171875</c:v>
                      </c:pt>
                      <c:pt idx="2178">
                        <c:v>23.800048828125</c:v>
                      </c:pt>
                      <c:pt idx="2179">
                        <c:v>23.800048828125</c:v>
                      </c:pt>
                      <c:pt idx="2180">
                        <c:v>23.800048828125</c:v>
                      </c:pt>
                      <c:pt idx="2181">
                        <c:v>23.800048828125</c:v>
                      </c:pt>
                      <c:pt idx="2182">
                        <c:v>23.800048828125</c:v>
                      </c:pt>
                      <c:pt idx="2183">
                        <c:v>23.900146484375</c:v>
                      </c:pt>
                      <c:pt idx="2184">
                        <c:v>23.900146484375</c:v>
                      </c:pt>
                      <c:pt idx="2185">
                        <c:v>23.800048828125</c:v>
                      </c:pt>
                      <c:pt idx="2186">
                        <c:v>23.800048828125</c:v>
                      </c:pt>
                      <c:pt idx="2187">
                        <c:v>23.900146484375</c:v>
                      </c:pt>
                      <c:pt idx="2188">
                        <c:v>23.800048828125</c:v>
                      </c:pt>
                      <c:pt idx="2189">
                        <c:v>23.800048828125</c:v>
                      </c:pt>
                      <c:pt idx="2190">
                        <c:v>23.900146484375</c:v>
                      </c:pt>
                      <c:pt idx="2191">
                        <c:v>23.900146484375</c:v>
                      </c:pt>
                      <c:pt idx="2192">
                        <c:v>23.800048828125</c:v>
                      </c:pt>
                      <c:pt idx="2193">
                        <c:v>23.800048828125</c:v>
                      </c:pt>
                      <c:pt idx="2194">
                        <c:v>23.900146484375</c:v>
                      </c:pt>
                      <c:pt idx="2195">
                        <c:v>23.699951171875</c:v>
                      </c:pt>
                      <c:pt idx="2196">
                        <c:v>23.699951171875</c:v>
                      </c:pt>
                      <c:pt idx="2197">
                        <c:v>23.699951171875</c:v>
                      </c:pt>
                      <c:pt idx="2198">
                        <c:v>23.699951171875</c:v>
                      </c:pt>
                      <c:pt idx="2199">
                        <c:v>23.699951171875</c:v>
                      </c:pt>
                      <c:pt idx="2200">
                        <c:v>23.699951171875</c:v>
                      </c:pt>
                      <c:pt idx="2201">
                        <c:v>23.800048828125</c:v>
                      </c:pt>
                      <c:pt idx="2202">
                        <c:v>23.800048828125</c:v>
                      </c:pt>
                      <c:pt idx="2203">
                        <c:v>23.800048828125</c:v>
                      </c:pt>
                      <c:pt idx="2204">
                        <c:v>23.900146484375</c:v>
                      </c:pt>
                      <c:pt idx="2205">
                        <c:v>23.800048828125</c:v>
                      </c:pt>
                      <c:pt idx="2206">
                        <c:v>23.900146484375</c:v>
                      </c:pt>
                      <c:pt idx="2207">
                        <c:v>23.800048828125</c:v>
                      </c:pt>
                      <c:pt idx="2208">
                        <c:v>23.800048828125</c:v>
                      </c:pt>
                      <c:pt idx="2209">
                        <c:v>23.800048828125</c:v>
                      </c:pt>
                      <c:pt idx="2210">
                        <c:v>23.800048828125</c:v>
                      </c:pt>
                      <c:pt idx="2211">
                        <c:v>23.800048828125</c:v>
                      </c:pt>
                      <c:pt idx="2212">
                        <c:v>23.800048828125</c:v>
                      </c:pt>
                      <c:pt idx="2213">
                        <c:v>23.800048828125</c:v>
                      </c:pt>
                      <c:pt idx="2214">
                        <c:v>23.800048828125</c:v>
                      </c:pt>
                      <c:pt idx="2215">
                        <c:v>23.699951171875</c:v>
                      </c:pt>
                      <c:pt idx="2216">
                        <c:v>23.800048828125</c:v>
                      </c:pt>
                      <c:pt idx="2217">
                        <c:v>23.800048828125</c:v>
                      </c:pt>
                      <c:pt idx="2218">
                        <c:v>23.800048828125</c:v>
                      </c:pt>
                      <c:pt idx="2219">
                        <c:v>23.800048828125</c:v>
                      </c:pt>
                      <c:pt idx="2220">
                        <c:v>23.800048828125</c:v>
                      </c:pt>
                      <c:pt idx="2221">
                        <c:v>23.800048828125</c:v>
                      </c:pt>
                      <c:pt idx="2222">
                        <c:v>23.699951171875</c:v>
                      </c:pt>
                      <c:pt idx="2223">
                        <c:v>23.800048828125</c:v>
                      </c:pt>
                      <c:pt idx="2224">
                        <c:v>23.800048828125</c:v>
                      </c:pt>
                      <c:pt idx="2225">
                        <c:v>23.800048828125</c:v>
                      </c:pt>
                      <c:pt idx="2226">
                        <c:v>23.800048828125</c:v>
                      </c:pt>
                      <c:pt idx="2227">
                        <c:v>23.900146484375</c:v>
                      </c:pt>
                      <c:pt idx="2228">
                        <c:v>23.800048828125</c:v>
                      </c:pt>
                      <c:pt idx="2229">
                        <c:v>23.900146484375</c:v>
                      </c:pt>
                      <c:pt idx="2230">
                        <c:v>23.900146484375</c:v>
                      </c:pt>
                      <c:pt idx="2231">
                        <c:v>23.900146484375</c:v>
                      </c:pt>
                      <c:pt idx="2232">
                        <c:v>23.900146484375</c:v>
                      </c:pt>
                      <c:pt idx="2233">
                        <c:v>23.800048828125</c:v>
                      </c:pt>
                      <c:pt idx="2234">
                        <c:v>23.900146484375</c:v>
                      </c:pt>
                      <c:pt idx="2235">
                        <c:v>23.900146484375</c:v>
                      </c:pt>
                      <c:pt idx="2236">
                        <c:v>23.800048828125</c:v>
                      </c:pt>
                      <c:pt idx="2237">
                        <c:v>23.900146484375</c:v>
                      </c:pt>
                      <c:pt idx="2238">
                        <c:v>23.699951171875</c:v>
                      </c:pt>
                      <c:pt idx="2239">
                        <c:v>23.60009765625</c:v>
                      </c:pt>
                      <c:pt idx="2240">
                        <c:v>23.699951171875</c:v>
                      </c:pt>
                      <c:pt idx="2241">
                        <c:v>23.699951171875</c:v>
                      </c:pt>
                      <c:pt idx="2242">
                        <c:v>23.60009765625</c:v>
                      </c:pt>
                      <c:pt idx="2243">
                        <c:v>23.699951171875</c:v>
                      </c:pt>
                      <c:pt idx="2244">
                        <c:v>23.699951171875</c:v>
                      </c:pt>
                      <c:pt idx="2245">
                        <c:v>23.699951171875</c:v>
                      </c:pt>
                      <c:pt idx="2246">
                        <c:v>23.699951171875</c:v>
                      </c:pt>
                      <c:pt idx="2247">
                        <c:v>23.699951171875</c:v>
                      </c:pt>
                      <c:pt idx="2248">
                        <c:v>23.699951171875</c:v>
                      </c:pt>
                      <c:pt idx="2249">
                        <c:v>23.699951171875</c:v>
                      </c:pt>
                      <c:pt idx="2250">
                        <c:v>23.699951171875</c:v>
                      </c:pt>
                      <c:pt idx="2251">
                        <c:v>23.699951171875</c:v>
                      </c:pt>
                      <c:pt idx="2252">
                        <c:v>23.800048828125</c:v>
                      </c:pt>
                      <c:pt idx="2253">
                        <c:v>23.699951171875</c:v>
                      </c:pt>
                      <c:pt idx="2254">
                        <c:v>23.699951171875</c:v>
                      </c:pt>
                      <c:pt idx="2255">
                        <c:v>23.699951171875</c:v>
                      </c:pt>
                      <c:pt idx="2256">
                        <c:v>23.800048828125</c:v>
                      </c:pt>
                      <c:pt idx="2257">
                        <c:v>23.800048828125</c:v>
                      </c:pt>
                      <c:pt idx="2258">
                        <c:v>23.800048828125</c:v>
                      </c:pt>
                      <c:pt idx="2259">
                        <c:v>23.800048828125</c:v>
                      </c:pt>
                      <c:pt idx="2260">
                        <c:v>23.800048828125</c:v>
                      </c:pt>
                      <c:pt idx="2261">
                        <c:v>23.699951171875</c:v>
                      </c:pt>
                      <c:pt idx="2262">
                        <c:v>23.699951171875</c:v>
                      </c:pt>
                      <c:pt idx="2263">
                        <c:v>23.699951171875</c:v>
                      </c:pt>
                      <c:pt idx="2264">
                        <c:v>23.800048828125</c:v>
                      </c:pt>
                      <c:pt idx="2265">
                        <c:v>23.699951171875</c:v>
                      </c:pt>
                      <c:pt idx="2266">
                        <c:v>23.699951171875</c:v>
                      </c:pt>
                      <c:pt idx="2267">
                        <c:v>23.699951171875</c:v>
                      </c:pt>
                      <c:pt idx="2268">
                        <c:v>23.800048828125</c:v>
                      </c:pt>
                      <c:pt idx="2269">
                        <c:v>23.800048828125</c:v>
                      </c:pt>
                      <c:pt idx="2270">
                        <c:v>23.800048828125</c:v>
                      </c:pt>
                      <c:pt idx="2271">
                        <c:v>23.800048828125</c:v>
                      </c:pt>
                      <c:pt idx="2272">
                        <c:v>23.800048828125</c:v>
                      </c:pt>
                      <c:pt idx="2273">
                        <c:v>23.699951171875</c:v>
                      </c:pt>
                      <c:pt idx="2274">
                        <c:v>23.699951171875</c:v>
                      </c:pt>
                      <c:pt idx="2275">
                        <c:v>23.699951171875</c:v>
                      </c:pt>
                      <c:pt idx="2276">
                        <c:v>23.699951171875</c:v>
                      </c:pt>
                      <c:pt idx="2277">
                        <c:v>23.699951171875</c:v>
                      </c:pt>
                      <c:pt idx="2278">
                        <c:v>23.699951171875</c:v>
                      </c:pt>
                      <c:pt idx="2279">
                        <c:v>23.699951171875</c:v>
                      </c:pt>
                      <c:pt idx="2280">
                        <c:v>23.699951171875</c:v>
                      </c:pt>
                      <c:pt idx="2281">
                        <c:v>23.699951171875</c:v>
                      </c:pt>
                      <c:pt idx="2282">
                        <c:v>23.699951171875</c:v>
                      </c:pt>
                      <c:pt idx="2283">
                        <c:v>23.699951171875</c:v>
                      </c:pt>
                      <c:pt idx="2284">
                        <c:v>23.699951171875</c:v>
                      </c:pt>
                      <c:pt idx="2285">
                        <c:v>23.699951171875</c:v>
                      </c:pt>
                      <c:pt idx="2286">
                        <c:v>23.699951171875</c:v>
                      </c:pt>
                      <c:pt idx="2287">
                        <c:v>23.800048828125</c:v>
                      </c:pt>
                      <c:pt idx="2288">
                        <c:v>23.699951171875</c:v>
                      </c:pt>
                      <c:pt idx="2289">
                        <c:v>23.699951171875</c:v>
                      </c:pt>
                      <c:pt idx="2290">
                        <c:v>23.699951171875</c:v>
                      </c:pt>
                      <c:pt idx="2291">
                        <c:v>23.699951171875</c:v>
                      </c:pt>
                      <c:pt idx="2292">
                        <c:v>23.60009765625</c:v>
                      </c:pt>
                      <c:pt idx="2293">
                        <c:v>23.60009765625</c:v>
                      </c:pt>
                      <c:pt idx="2294">
                        <c:v>23.60009765625</c:v>
                      </c:pt>
                      <c:pt idx="2295">
                        <c:v>23.60009765625</c:v>
                      </c:pt>
                      <c:pt idx="2296">
                        <c:v>23.60009765625</c:v>
                      </c:pt>
                      <c:pt idx="2297">
                        <c:v>23.800048828125</c:v>
                      </c:pt>
                      <c:pt idx="2298">
                        <c:v>23.800048828125</c:v>
                      </c:pt>
                      <c:pt idx="2299">
                        <c:v>23.699951171875</c:v>
                      </c:pt>
                      <c:pt idx="2300">
                        <c:v>23.800048828125</c:v>
                      </c:pt>
                      <c:pt idx="2301">
                        <c:v>23.699951171875</c:v>
                      </c:pt>
                      <c:pt idx="2302">
                        <c:v>23.800048828125</c:v>
                      </c:pt>
                      <c:pt idx="2303">
                        <c:v>23.699951171875</c:v>
                      </c:pt>
                      <c:pt idx="2304">
                        <c:v>23.60009765625</c:v>
                      </c:pt>
                      <c:pt idx="2305">
                        <c:v>23.60009765625</c:v>
                      </c:pt>
                      <c:pt idx="2306">
                        <c:v>23.60009765625</c:v>
                      </c:pt>
                      <c:pt idx="2307">
                        <c:v>23.60009765625</c:v>
                      </c:pt>
                      <c:pt idx="2308">
                        <c:v>23.60009765625</c:v>
                      </c:pt>
                      <c:pt idx="2309">
                        <c:v>23.699951171875</c:v>
                      </c:pt>
                      <c:pt idx="2310">
                        <c:v>23.699951171875</c:v>
                      </c:pt>
                      <c:pt idx="2311">
                        <c:v>23.699951171875</c:v>
                      </c:pt>
                      <c:pt idx="2312">
                        <c:v>23.699951171875</c:v>
                      </c:pt>
                      <c:pt idx="2313">
                        <c:v>23.699951171875</c:v>
                      </c:pt>
                      <c:pt idx="2314">
                        <c:v>23.699951171875</c:v>
                      </c:pt>
                      <c:pt idx="2315">
                        <c:v>23.699951171875</c:v>
                      </c:pt>
                      <c:pt idx="2316">
                        <c:v>23.699951171875</c:v>
                      </c:pt>
                      <c:pt idx="2317">
                        <c:v>23.699951171875</c:v>
                      </c:pt>
                      <c:pt idx="2318">
                        <c:v>23.699951171875</c:v>
                      </c:pt>
                      <c:pt idx="2319">
                        <c:v>23.699951171875</c:v>
                      </c:pt>
                      <c:pt idx="2320">
                        <c:v>23.699951171875</c:v>
                      </c:pt>
                      <c:pt idx="2321">
                        <c:v>23.60009765625</c:v>
                      </c:pt>
                      <c:pt idx="2322">
                        <c:v>23.60009765625</c:v>
                      </c:pt>
                      <c:pt idx="2323">
                        <c:v>23.60009765625</c:v>
                      </c:pt>
                      <c:pt idx="2324">
                        <c:v>23.60009765625</c:v>
                      </c:pt>
                      <c:pt idx="2325">
                        <c:v>23.60009765625</c:v>
                      </c:pt>
                      <c:pt idx="2326">
                        <c:v>23.60009765625</c:v>
                      </c:pt>
                      <c:pt idx="2327">
                        <c:v>23.699951171875</c:v>
                      </c:pt>
                      <c:pt idx="2328">
                        <c:v>23.699951171875</c:v>
                      </c:pt>
                      <c:pt idx="2329">
                        <c:v>23.699951171875</c:v>
                      </c:pt>
                      <c:pt idx="2330">
                        <c:v>23.699951171875</c:v>
                      </c:pt>
                      <c:pt idx="2331">
                        <c:v>23.699951171875</c:v>
                      </c:pt>
                      <c:pt idx="2332">
                        <c:v>23.699951171875</c:v>
                      </c:pt>
                      <c:pt idx="2333">
                        <c:v>23.699951171875</c:v>
                      </c:pt>
                      <c:pt idx="2334">
                        <c:v>23.699951171875</c:v>
                      </c:pt>
                      <c:pt idx="2335">
                        <c:v>23.699951171875</c:v>
                      </c:pt>
                      <c:pt idx="2336">
                        <c:v>23.699951171875</c:v>
                      </c:pt>
                      <c:pt idx="2337">
                        <c:v>23.699951171875</c:v>
                      </c:pt>
                      <c:pt idx="2338">
                        <c:v>23.699951171875</c:v>
                      </c:pt>
                      <c:pt idx="2339">
                        <c:v>23.699951171875</c:v>
                      </c:pt>
                      <c:pt idx="2340">
                        <c:v>23.60009765625</c:v>
                      </c:pt>
                      <c:pt idx="2341">
                        <c:v>23.60009765625</c:v>
                      </c:pt>
                      <c:pt idx="2342">
                        <c:v>23.5</c:v>
                      </c:pt>
                      <c:pt idx="2343">
                        <c:v>23.60009765625</c:v>
                      </c:pt>
                      <c:pt idx="2344">
                        <c:v>23.60009765625</c:v>
                      </c:pt>
                      <c:pt idx="2345">
                        <c:v>23.60009765625</c:v>
                      </c:pt>
                      <c:pt idx="2346">
                        <c:v>23.60009765625</c:v>
                      </c:pt>
                      <c:pt idx="2347">
                        <c:v>23.60009765625</c:v>
                      </c:pt>
                      <c:pt idx="2348">
                        <c:v>23.60009765625</c:v>
                      </c:pt>
                      <c:pt idx="2349">
                        <c:v>23.699951171875</c:v>
                      </c:pt>
                      <c:pt idx="2350">
                        <c:v>23.60009765625</c:v>
                      </c:pt>
                      <c:pt idx="2351">
                        <c:v>23.60009765625</c:v>
                      </c:pt>
                      <c:pt idx="2352">
                        <c:v>23.60009765625</c:v>
                      </c:pt>
                      <c:pt idx="2353">
                        <c:v>23.5</c:v>
                      </c:pt>
                      <c:pt idx="2354">
                        <c:v>23.5</c:v>
                      </c:pt>
                      <c:pt idx="2355">
                        <c:v>23.5</c:v>
                      </c:pt>
                      <c:pt idx="2356">
                        <c:v>23.5</c:v>
                      </c:pt>
                      <c:pt idx="2357">
                        <c:v>23.5</c:v>
                      </c:pt>
                      <c:pt idx="2358">
                        <c:v>23.699951171875</c:v>
                      </c:pt>
                      <c:pt idx="2359">
                        <c:v>23.699951171875</c:v>
                      </c:pt>
                      <c:pt idx="2360">
                        <c:v>23.699951171875</c:v>
                      </c:pt>
                      <c:pt idx="2361">
                        <c:v>23.60009765625</c:v>
                      </c:pt>
                      <c:pt idx="2362">
                        <c:v>23.699951171875</c:v>
                      </c:pt>
                      <c:pt idx="2363">
                        <c:v>23.699951171875</c:v>
                      </c:pt>
                      <c:pt idx="2364">
                        <c:v>23.699951171875</c:v>
                      </c:pt>
                      <c:pt idx="2365">
                        <c:v>23.60009765625</c:v>
                      </c:pt>
                      <c:pt idx="2366">
                        <c:v>23.60009765625</c:v>
                      </c:pt>
                      <c:pt idx="2367">
                        <c:v>23.60009765625</c:v>
                      </c:pt>
                      <c:pt idx="2368">
                        <c:v>23.699951171875</c:v>
                      </c:pt>
                      <c:pt idx="2369">
                        <c:v>23.60009765625</c:v>
                      </c:pt>
                      <c:pt idx="2370">
                        <c:v>23.5</c:v>
                      </c:pt>
                      <c:pt idx="2371">
                        <c:v>23.5</c:v>
                      </c:pt>
                      <c:pt idx="2372">
                        <c:v>23.60009765625</c:v>
                      </c:pt>
                      <c:pt idx="2373">
                        <c:v>23.5</c:v>
                      </c:pt>
                      <c:pt idx="2374">
                        <c:v>23.5</c:v>
                      </c:pt>
                      <c:pt idx="2375">
                        <c:v>23.5</c:v>
                      </c:pt>
                      <c:pt idx="2376">
                        <c:v>23.5</c:v>
                      </c:pt>
                      <c:pt idx="2377">
                        <c:v>23.5</c:v>
                      </c:pt>
                      <c:pt idx="2378">
                        <c:v>23.5</c:v>
                      </c:pt>
                      <c:pt idx="2379">
                        <c:v>23.5</c:v>
                      </c:pt>
                      <c:pt idx="2380">
                        <c:v>23.5</c:v>
                      </c:pt>
                      <c:pt idx="2381">
                        <c:v>23.5</c:v>
                      </c:pt>
                      <c:pt idx="2382">
                        <c:v>23.60009765625</c:v>
                      </c:pt>
                      <c:pt idx="2383">
                        <c:v>23.5</c:v>
                      </c:pt>
                      <c:pt idx="2384">
                        <c:v>23.60009765625</c:v>
                      </c:pt>
                      <c:pt idx="2385">
                        <c:v>23.5</c:v>
                      </c:pt>
                      <c:pt idx="2386">
                        <c:v>23.60009765625</c:v>
                      </c:pt>
                      <c:pt idx="2387">
                        <c:v>23.5</c:v>
                      </c:pt>
                      <c:pt idx="2388">
                        <c:v>23.5</c:v>
                      </c:pt>
                      <c:pt idx="2389">
                        <c:v>23.5</c:v>
                      </c:pt>
                      <c:pt idx="2390">
                        <c:v>23.400146484375</c:v>
                      </c:pt>
                      <c:pt idx="2391">
                        <c:v>23.5</c:v>
                      </c:pt>
                      <c:pt idx="2392">
                        <c:v>23.5</c:v>
                      </c:pt>
                      <c:pt idx="2393">
                        <c:v>23.5</c:v>
                      </c:pt>
                      <c:pt idx="2394">
                        <c:v>23.699951171875</c:v>
                      </c:pt>
                      <c:pt idx="2395">
                        <c:v>23.699951171875</c:v>
                      </c:pt>
                      <c:pt idx="2396">
                        <c:v>23.699951171875</c:v>
                      </c:pt>
                      <c:pt idx="2397">
                        <c:v>23.699951171875</c:v>
                      </c:pt>
                      <c:pt idx="2398">
                        <c:v>23.699951171875</c:v>
                      </c:pt>
                      <c:pt idx="2399">
                        <c:v>23.60009765625</c:v>
                      </c:pt>
                      <c:pt idx="2400">
                        <c:v>23.5</c:v>
                      </c:pt>
                      <c:pt idx="2401">
                        <c:v>23.5</c:v>
                      </c:pt>
                      <c:pt idx="2402">
                        <c:v>23.5</c:v>
                      </c:pt>
                      <c:pt idx="2403">
                        <c:v>23.60009765625</c:v>
                      </c:pt>
                      <c:pt idx="2404">
                        <c:v>23.60009765625</c:v>
                      </c:pt>
                      <c:pt idx="2405">
                        <c:v>23.60009765625</c:v>
                      </c:pt>
                      <c:pt idx="2406">
                        <c:v>23.60009765625</c:v>
                      </c:pt>
                      <c:pt idx="2407">
                        <c:v>23.60009765625</c:v>
                      </c:pt>
                      <c:pt idx="2408">
                        <c:v>23.60009765625</c:v>
                      </c:pt>
                      <c:pt idx="2409">
                        <c:v>23.60009765625</c:v>
                      </c:pt>
                      <c:pt idx="2410">
                        <c:v>23.5</c:v>
                      </c:pt>
                      <c:pt idx="2411">
                        <c:v>23.60009765625</c:v>
                      </c:pt>
                      <c:pt idx="2412">
                        <c:v>23.5</c:v>
                      </c:pt>
                      <c:pt idx="2413">
                        <c:v>23.5</c:v>
                      </c:pt>
                      <c:pt idx="2414">
                        <c:v>23.5</c:v>
                      </c:pt>
                      <c:pt idx="2415">
                        <c:v>23.5</c:v>
                      </c:pt>
                      <c:pt idx="2416">
                        <c:v>23.5</c:v>
                      </c:pt>
                      <c:pt idx="2417">
                        <c:v>23.5</c:v>
                      </c:pt>
                      <c:pt idx="2418">
                        <c:v>23.5</c:v>
                      </c:pt>
                      <c:pt idx="2419">
                        <c:v>23.5</c:v>
                      </c:pt>
                      <c:pt idx="2420">
                        <c:v>23.5</c:v>
                      </c:pt>
                      <c:pt idx="2421">
                        <c:v>23.5</c:v>
                      </c:pt>
                      <c:pt idx="2422">
                        <c:v>23.5</c:v>
                      </c:pt>
                      <c:pt idx="2423">
                        <c:v>23.5</c:v>
                      </c:pt>
                      <c:pt idx="2424">
                        <c:v>23.60009765625</c:v>
                      </c:pt>
                      <c:pt idx="2425">
                        <c:v>23.60009765625</c:v>
                      </c:pt>
                      <c:pt idx="2426">
                        <c:v>23.60009765625</c:v>
                      </c:pt>
                      <c:pt idx="2427">
                        <c:v>23.60009765625</c:v>
                      </c:pt>
                      <c:pt idx="2428">
                        <c:v>23.5</c:v>
                      </c:pt>
                      <c:pt idx="2429">
                        <c:v>23.60009765625</c:v>
                      </c:pt>
                      <c:pt idx="2430">
                        <c:v>23.5</c:v>
                      </c:pt>
                      <c:pt idx="2431">
                        <c:v>23.60009765625</c:v>
                      </c:pt>
                      <c:pt idx="2432">
                        <c:v>23.5</c:v>
                      </c:pt>
                      <c:pt idx="2433">
                        <c:v>23.5</c:v>
                      </c:pt>
                      <c:pt idx="2434">
                        <c:v>23.5</c:v>
                      </c:pt>
                      <c:pt idx="2435">
                        <c:v>23.5</c:v>
                      </c:pt>
                      <c:pt idx="2436">
                        <c:v>23.5</c:v>
                      </c:pt>
                      <c:pt idx="2437">
                        <c:v>23.400146484375</c:v>
                      </c:pt>
                      <c:pt idx="2438">
                        <c:v>23.400146484375</c:v>
                      </c:pt>
                      <c:pt idx="2439">
                        <c:v>23.5</c:v>
                      </c:pt>
                      <c:pt idx="2440">
                        <c:v>23.400146484375</c:v>
                      </c:pt>
                      <c:pt idx="2441">
                        <c:v>23.5</c:v>
                      </c:pt>
                      <c:pt idx="2442">
                        <c:v>23.5</c:v>
                      </c:pt>
                      <c:pt idx="2443">
                        <c:v>23.5</c:v>
                      </c:pt>
                      <c:pt idx="2444">
                        <c:v>23.5</c:v>
                      </c:pt>
                      <c:pt idx="2445">
                        <c:v>23.5</c:v>
                      </c:pt>
                      <c:pt idx="2446">
                        <c:v>23.5</c:v>
                      </c:pt>
                      <c:pt idx="2447">
                        <c:v>23.5</c:v>
                      </c:pt>
                      <c:pt idx="2448">
                        <c:v>23.400146484375</c:v>
                      </c:pt>
                      <c:pt idx="2449">
                        <c:v>23.5</c:v>
                      </c:pt>
                      <c:pt idx="2450">
                        <c:v>23.5</c:v>
                      </c:pt>
                      <c:pt idx="2451">
                        <c:v>23.400146484375</c:v>
                      </c:pt>
                      <c:pt idx="2452">
                        <c:v>23.400146484375</c:v>
                      </c:pt>
                      <c:pt idx="2453">
                        <c:v>23.5</c:v>
                      </c:pt>
                      <c:pt idx="2454">
                        <c:v>23.5</c:v>
                      </c:pt>
                      <c:pt idx="2455">
                        <c:v>23.5</c:v>
                      </c:pt>
                      <c:pt idx="2456">
                        <c:v>23.60009765625</c:v>
                      </c:pt>
                      <c:pt idx="2457">
                        <c:v>23.5</c:v>
                      </c:pt>
                      <c:pt idx="2458">
                        <c:v>23.5</c:v>
                      </c:pt>
                      <c:pt idx="2459">
                        <c:v>23.5</c:v>
                      </c:pt>
                      <c:pt idx="2460">
                        <c:v>23.60009765625</c:v>
                      </c:pt>
                      <c:pt idx="2461">
                        <c:v>23.60009765625</c:v>
                      </c:pt>
                      <c:pt idx="2462">
                        <c:v>23.60009765625</c:v>
                      </c:pt>
                      <c:pt idx="2463">
                        <c:v>23.5</c:v>
                      </c:pt>
                      <c:pt idx="2464">
                        <c:v>23.60009765625</c:v>
                      </c:pt>
                      <c:pt idx="2465">
                        <c:v>23.60009765625</c:v>
                      </c:pt>
                      <c:pt idx="2466">
                        <c:v>23.400146484375</c:v>
                      </c:pt>
                      <c:pt idx="2467">
                        <c:v>23.400146484375</c:v>
                      </c:pt>
                      <c:pt idx="2468">
                        <c:v>23.400146484375</c:v>
                      </c:pt>
                      <c:pt idx="2469">
                        <c:v>23.400146484375</c:v>
                      </c:pt>
                      <c:pt idx="2470">
                        <c:v>23.400146484375</c:v>
                      </c:pt>
                      <c:pt idx="2471">
                        <c:v>23.5</c:v>
                      </c:pt>
                      <c:pt idx="2472">
                        <c:v>23.60009765625</c:v>
                      </c:pt>
                      <c:pt idx="2473">
                        <c:v>23.60009765625</c:v>
                      </c:pt>
                      <c:pt idx="2474">
                        <c:v>23.60009765625</c:v>
                      </c:pt>
                      <c:pt idx="2475">
                        <c:v>23.60009765625</c:v>
                      </c:pt>
                      <c:pt idx="2476">
                        <c:v>23.60009765625</c:v>
                      </c:pt>
                      <c:pt idx="2477">
                        <c:v>23.60009765625</c:v>
                      </c:pt>
                      <c:pt idx="2478">
                        <c:v>23.5</c:v>
                      </c:pt>
                      <c:pt idx="2479">
                        <c:v>23.5</c:v>
                      </c:pt>
                      <c:pt idx="2480">
                        <c:v>23.5</c:v>
                      </c:pt>
                      <c:pt idx="2481">
                        <c:v>23.5</c:v>
                      </c:pt>
                      <c:pt idx="2482">
                        <c:v>23.5</c:v>
                      </c:pt>
                      <c:pt idx="2483">
                        <c:v>23.5</c:v>
                      </c:pt>
                      <c:pt idx="2484">
                        <c:v>23.5</c:v>
                      </c:pt>
                      <c:pt idx="2485">
                        <c:v>23.5</c:v>
                      </c:pt>
                      <c:pt idx="2486">
                        <c:v>23.5</c:v>
                      </c:pt>
                      <c:pt idx="2487">
                        <c:v>23.5</c:v>
                      </c:pt>
                      <c:pt idx="2488">
                        <c:v>23.5</c:v>
                      </c:pt>
                      <c:pt idx="2489">
                        <c:v>23.5</c:v>
                      </c:pt>
                      <c:pt idx="2490">
                        <c:v>23.5</c:v>
                      </c:pt>
                      <c:pt idx="2491">
                        <c:v>23.400146484375</c:v>
                      </c:pt>
                      <c:pt idx="2492">
                        <c:v>23.400146484375</c:v>
                      </c:pt>
                      <c:pt idx="2493">
                        <c:v>23.400146484375</c:v>
                      </c:pt>
                      <c:pt idx="2494">
                        <c:v>23.400146484375</c:v>
                      </c:pt>
                      <c:pt idx="2495">
                        <c:v>23.400146484375</c:v>
                      </c:pt>
                      <c:pt idx="2496">
                        <c:v>23.400146484375</c:v>
                      </c:pt>
                      <c:pt idx="2497">
                        <c:v>23.400146484375</c:v>
                      </c:pt>
                      <c:pt idx="2498">
                        <c:v>23.300048828125</c:v>
                      </c:pt>
                      <c:pt idx="2499">
                        <c:v>23.300048828125</c:v>
                      </c:pt>
                      <c:pt idx="2500">
                        <c:v>23.400146484375</c:v>
                      </c:pt>
                      <c:pt idx="2501">
                        <c:v>23.400146484375</c:v>
                      </c:pt>
                      <c:pt idx="2502">
                        <c:v>23.400146484375</c:v>
                      </c:pt>
                      <c:pt idx="2503">
                        <c:v>23.400146484375</c:v>
                      </c:pt>
                      <c:pt idx="2504">
                        <c:v>23.400146484375</c:v>
                      </c:pt>
                      <c:pt idx="2505">
                        <c:v>23.400146484375</c:v>
                      </c:pt>
                      <c:pt idx="2506">
                        <c:v>23.400146484375</c:v>
                      </c:pt>
                      <c:pt idx="2507">
                        <c:v>23.400146484375</c:v>
                      </c:pt>
                      <c:pt idx="2508">
                        <c:v>23.5</c:v>
                      </c:pt>
                      <c:pt idx="2509">
                        <c:v>23.5</c:v>
                      </c:pt>
                      <c:pt idx="2510">
                        <c:v>23.5</c:v>
                      </c:pt>
                      <c:pt idx="2511">
                        <c:v>23.5</c:v>
                      </c:pt>
                      <c:pt idx="2512">
                        <c:v>23.5</c:v>
                      </c:pt>
                      <c:pt idx="2513">
                        <c:v>23.5</c:v>
                      </c:pt>
                      <c:pt idx="2514">
                        <c:v>23.400146484375</c:v>
                      </c:pt>
                      <c:pt idx="2515">
                        <c:v>23.400146484375</c:v>
                      </c:pt>
                      <c:pt idx="2516">
                        <c:v>23.400146484375</c:v>
                      </c:pt>
                      <c:pt idx="2517">
                        <c:v>23.300048828125</c:v>
                      </c:pt>
                      <c:pt idx="2518">
                        <c:v>23.400146484375</c:v>
                      </c:pt>
                      <c:pt idx="2519">
                        <c:v>23.400146484375</c:v>
                      </c:pt>
                      <c:pt idx="2520">
                        <c:v>23.300048828125</c:v>
                      </c:pt>
                      <c:pt idx="2521">
                        <c:v>23.300048828125</c:v>
                      </c:pt>
                      <c:pt idx="2522">
                        <c:v>23.300048828125</c:v>
                      </c:pt>
                      <c:pt idx="2523">
                        <c:v>23.300048828125</c:v>
                      </c:pt>
                      <c:pt idx="2524">
                        <c:v>23.300048828125</c:v>
                      </c:pt>
                      <c:pt idx="2525">
                        <c:v>23.300048828125</c:v>
                      </c:pt>
                      <c:pt idx="2526">
                        <c:v>23.5</c:v>
                      </c:pt>
                      <c:pt idx="2527">
                        <c:v>23.5</c:v>
                      </c:pt>
                      <c:pt idx="2528">
                        <c:v>23.400146484375</c:v>
                      </c:pt>
                      <c:pt idx="2529">
                        <c:v>23.5</c:v>
                      </c:pt>
                      <c:pt idx="2530">
                        <c:v>23.400146484375</c:v>
                      </c:pt>
                      <c:pt idx="2531">
                        <c:v>23.400146484375</c:v>
                      </c:pt>
                      <c:pt idx="2532">
                        <c:v>23.300048828125</c:v>
                      </c:pt>
                      <c:pt idx="2533">
                        <c:v>23.300048828125</c:v>
                      </c:pt>
                      <c:pt idx="2534">
                        <c:v>23.300048828125</c:v>
                      </c:pt>
                      <c:pt idx="2535">
                        <c:v>23.300048828125</c:v>
                      </c:pt>
                      <c:pt idx="2536">
                        <c:v>23.300048828125</c:v>
                      </c:pt>
                      <c:pt idx="2537">
                        <c:v>23.300048828125</c:v>
                      </c:pt>
                      <c:pt idx="2538">
                        <c:v>23.400146484375</c:v>
                      </c:pt>
                      <c:pt idx="2539">
                        <c:v>23.400146484375</c:v>
                      </c:pt>
                      <c:pt idx="2540">
                        <c:v>23.400146484375</c:v>
                      </c:pt>
                      <c:pt idx="2541">
                        <c:v>23.400146484375</c:v>
                      </c:pt>
                      <c:pt idx="2542">
                        <c:v>23.400146484375</c:v>
                      </c:pt>
                      <c:pt idx="2543">
                        <c:v>23.400146484375</c:v>
                      </c:pt>
                      <c:pt idx="2544">
                        <c:v>23.400146484375</c:v>
                      </c:pt>
                      <c:pt idx="2545">
                        <c:v>23.400146484375</c:v>
                      </c:pt>
                      <c:pt idx="2546">
                        <c:v>23.300048828125</c:v>
                      </c:pt>
                      <c:pt idx="2547">
                        <c:v>23.400146484375</c:v>
                      </c:pt>
                      <c:pt idx="2548">
                        <c:v>23.400146484375</c:v>
                      </c:pt>
                      <c:pt idx="2549">
                        <c:v>23.300048828125</c:v>
                      </c:pt>
                      <c:pt idx="2550">
                        <c:v>23.5</c:v>
                      </c:pt>
                      <c:pt idx="2551">
                        <c:v>23.400146484375</c:v>
                      </c:pt>
                      <c:pt idx="2552">
                        <c:v>23.400146484375</c:v>
                      </c:pt>
                      <c:pt idx="2553">
                        <c:v>23.400146484375</c:v>
                      </c:pt>
                      <c:pt idx="2554">
                        <c:v>23.400146484375</c:v>
                      </c:pt>
                      <c:pt idx="2555">
                        <c:v>23.400146484375</c:v>
                      </c:pt>
                      <c:pt idx="2556">
                        <c:v>23.400146484375</c:v>
                      </c:pt>
                      <c:pt idx="2557">
                        <c:v>23.400146484375</c:v>
                      </c:pt>
                      <c:pt idx="2558">
                        <c:v>23.400146484375</c:v>
                      </c:pt>
                      <c:pt idx="2559">
                        <c:v>23.400146484375</c:v>
                      </c:pt>
                      <c:pt idx="2560">
                        <c:v>23.400146484375</c:v>
                      </c:pt>
                      <c:pt idx="2561">
                        <c:v>23.400146484375</c:v>
                      </c:pt>
                      <c:pt idx="2562">
                        <c:v>23.300048828125</c:v>
                      </c:pt>
                      <c:pt idx="2563">
                        <c:v>23.300048828125</c:v>
                      </c:pt>
                      <c:pt idx="2564">
                        <c:v>23.199951171875</c:v>
                      </c:pt>
                      <c:pt idx="2565">
                        <c:v>23.300048828125</c:v>
                      </c:pt>
                      <c:pt idx="2566">
                        <c:v>23.199951171875</c:v>
                      </c:pt>
                      <c:pt idx="2567">
                        <c:v>23.300048828125</c:v>
                      </c:pt>
                      <c:pt idx="2568">
                        <c:v>23.400146484375</c:v>
                      </c:pt>
                      <c:pt idx="2569">
                        <c:v>23.400146484375</c:v>
                      </c:pt>
                      <c:pt idx="2570">
                        <c:v>23.400146484375</c:v>
                      </c:pt>
                      <c:pt idx="2571">
                        <c:v>23.400146484375</c:v>
                      </c:pt>
                      <c:pt idx="2572">
                        <c:v>23.400146484375</c:v>
                      </c:pt>
                      <c:pt idx="2573">
                        <c:v>23.400146484375</c:v>
                      </c:pt>
                      <c:pt idx="2574">
                        <c:v>23.400146484375</c:v>
                      </c:pt>
                      <c:pt idx="2575">
                        <c:v>23.400146484375</c:v>
                      </c:pt>
                      <c:pt idx="2576">
                        <c:v>23.400146484375</c:v>
                      </c:pt>
                      <c:pt idx="2577">
                        <c:v>23.400146484375</c:v>
                      </c:pt>
                      <c:pt idx="2578">
                        <c:v>23.400146484375</c:v>
                      </c:pt>
                      <c:pt idx="2579">
                        <c:v>23.400146484375</c:v>
                      </c:pt>
                      <c:pt idx="2580">
                        <c:v>23.400146484375</c:v>
                      </c:pt>
                      <c:pt idx="2581">
                        <c:v>23.400146484375</c:v>
                      </c:pt>
                      <c:pt idx="2582">
                        <c:v>23.400146484375</c:v>
                      </c:pt>
                      <c:pt idx="2583">
                        <c:v>23.400146484375</c:v>
                      </c:pt>
                      <c:pt idx="2584">
                        <c:v>23.400146484375</c:v>
                      </c:pt>
                      <c:pt idx="2585">
                        <c:v>23.400146484375</c:v>
                      </c:pt>
                      <c:pt idx="2586">
                        <c:v>23.400146484375</c:v>
                      </c:pt>
                      <c:pt idx="2587">
                        <c:v>23.400146484375</c:v>
                      </c:pt>
                      <c:pt idx="2588">
                        <c:v>23.400146484375</c:v>
                      </c:pt>
                      <c:pt idx="2589">
                        <c:v>23.400146484375</c:v>
                      </c:pt>
                      <c:pt idx="2590">
                        <c:v>23.400146484375</c:v>
                      </c:pt>
                      <c:pt idx="2591">
                        <c:v>23.300048828125</c:v>
                      </c:pt>
                      <c:pt idx="2592">
                        <c:v>23.300048828125</c:v>
                      </c:pt>
                      <c:pt idx="2593">
                        <c:v>23.300048828125</c:v>
                      </c:pt>
                      <c:pt idx="2594">
                        <c:v>23.400146484375</c:v>
                      </c:pt>
                      <c:pt idx="2595">
                        <c:v>23.400146484375</c:v>
                      </c:pt>
                      <c:pt idx="2596">
                        <c:v>23.400146484375</c:v>
                      </c:pt>
                      <c:pt idx="2597">
                        <c:v>23.400146484375</c:v>
                      </c:pt>
                      <c:pt idx="2598">
                        <c:v>23.300048828125</c:v>
                      </c:pt>
                      <c:pt idx="2599">
                        <c:v>23.300048828125</c:v>
                      </c:pt>
                      <c:pt idx="2600">
                        <c:v>23.300048828125</c:v>
                      </c:pt>
                      <c:pt idx="2601">
                        <c:v>23.300048828125</c:v>
                      </c:pt>
                      <c:pt idx="2602">
                        <c:v>23.300048828125</c:v>
                      </c:pt>
                      <c:pt idx="2603">
                        <c:v>23.300048828125</c:v>
                      </c:pt>
                      <c:pt idx="2604">
                        <c:v>23.300048828125</c:v>
                      </c:pt>
                      <c:pt idx="2605">
                        <c:v>23.300048828125</c:v>
                      </c:pt>
                      <c:pt idx="2606">
                        <c:v>23.300048828125</c:v>
                      </c:pt>
                      <c:pt idx="2607">
                        <c:v>23.300048828125</c:v>
                      </c:pt>
                      <c:pt idx="2608">
                        <c:v>23.300048828125</c:v>
                      </c:pt>
                      <c:pt idx="2609">
                        <c:v>23.300048828125</c:v>
                      </c:pt>
                      <c:pt idx="2610">
                        <c:v>23.300048828125</c:v>
                      </c:pt>
                      <c:pt idx="2611">
                        <c:v>23.300048828125</c:v>
                      </c:pt>
                      <c:pt idx="2612">
                        <c:v>23.300048828125</c:v>
                      </c:pt>
                      <c:pt idx="2613">
                        <c:v>23.300048828125</c:v>
                      </c:pt>
                      <c:pt idx="2614">
                        <c:v>23.300048828125</c:v>
                      </c:pt>
                      <c:pt idx="2615">
                        <c:v>23.300048828125</c:v>
                      </c:pt>
                      <c:pt idx="2616">
                        <c:v>23.199951171875</c:v>
                      </c:pt>
                      <c:pt idx="2617">
                        <c:v>23.199951171875</c:v>
                      </c:pt>
                      <c:pt idx="2618">
                        <c:v>23.199951171875</c:v>
                      </c:pt>
                      <c:pt idx="2619">
                        <c:v>23.199951171875</c:v>
                      </c:pt>
                      <c:pt idx="2620">
                        <c:v>23.199951171875</c:v>
                      </c:pt>
                      <c:pt idx="2621">
                        <c:v>23.199951171875</c:v>
                      </c:pt>
                      <c:pt idx="2622">
                        <c:v>23.300048828125</c:v>
                      </c:pt>
                      <c:pt idx="2623">
                        <c:v>23.300048828125</c:v>
                      </c:pt>
                      <c:pt idx="2624">
                        <c:v>23.300048828125</c:v>
                      </c:pt>
                      <c:pt idx="2625">
                        <c:v>23.300048828125</c:v>
                      </c:pt>
                      <c:pt idx="2626">
                        <c:v>23.199951171875</c:v>
                      </c:pt>
                      <c:pt idx="2627">
                        <c:v>23.199951171875</c:v>
                      </c:pt>
                      <c:pt idx="2628">
                        <c:v>23.300048828125</c:v>
                      </c:pt>
                      <c:pt idx="2629">
                        <c:v>23.300048828125</c:v>
                      </c:pt>
                      <c:pt idx="2630">
                        <c:v>23.300048828125</c:v>
                      </c:pt>
                      <c:pt idx="2631">
                        <c:v>23.300048828125</c:v>
                      </c:pt>
                      <c:pt idx="2632">
                        <c:v>23.300048828125</c:v>
                      </c:pt>
                      <c:pt idx="2633">
                        <c:v>23.300048828125</c:v>
                      </c:pt>
                      <c:pt idx="2634">
                        <c:v>23.300048828125</c:v>
                      </c:pt>
                      <c:pt idx="2635">
                        <c:v>23.300048828125</c:v>
                      </c:pt>
                      <c:pt idx="2636">
                        <c:v>23.300048828125</c:v>
                      </c:pt>
                      <c:pt idx="2637">
                        <c:v>23.300048828125</c:v>
                      </c:pt>
                      <c:pt idx="2638">
                        <c:v>23.199951171875</c:v>
                      </c:pt>
                      <c:pt idx="2639">
                        <c:v>23.300048828125</c:v>
                      </c:pt>
                      <c:pt idx="2640">
                        <c:v>23.199951171875</c:v>
                      </c:pt>
                      <c:pt idx="2641">
                        <c:v>23.199951171875</c:v>
                      </c:pt>
                      <c:pt idx="2642">
                        <c:v>23.199951171875</c:v>
                      </c:pt>
                      <c:pt idx="2643">
                        <c:v>23.199951171875</c:v>
                      </c:pt>
                      <c:pt idx="2644">
                        <c:v>23.199951171875</c:v>
                      </c:pt>
                      <c:pt idx="2645">
                        <c:v>23.199951171875</c:v>
                      </c:pt>
                      <c:pt idx="2646">
                        <c:v>23.199951171875</c:v>
                      </c:pt>
                      <c:pt idx="2647">
                        <c:v>23.199951171875</c:v>
                      </c:pt>
                      <c:pt idx="2648">
                        <c:v>23.199951171875</c:v>
                      </c:pt>
                      <c:pt idx="2649">
                        <c:v>23.300048828125</c:v>
                      </c:pt>
                      <c:pt idx="2650">
                        <c:v>23.199951171875</c:v>
                      </c:pt>
                      <c:pt idx="2651">
                        <c:v>23.199951171875</c:v>
                      </c:pt>
                      <c:pt idx="2652">
                        <c:v>23.199951171875</c:v>
                      </c:pt>
                      <c:pt idx="2653">
                        <c:v>23.199951171875</c:v>
                      </c:pt>
                      <c:pt idx="2654">
                        <c:v>23.199951171875</c:v>
                      </c:pt>
                      <c:pt idx="2655">
                        <c:v>23.199951171875</c:v>
                      </c:pt>
                      <c:pt idx="2656">
                        <c:v>23.199951171875</c:v>
                      </c:pt>
                      <c:pt idx="2657">
                        <c:v>23.199951171875</c:v>
                      </c:pt>
                      <c:pt idx="2658">
                        <c:v>23.300048828125</c:v>
                      </c:pt>
                      <c:pt idx="2659">
                        <c:v>23.199951171875</c:v>
                      </c:pt>
                      <c:pt idx="2660">
                        <c:v>23.300048828125</c:v>
                      </c:pt>
                      <c:pt idx="2661">
                        <c:v>23.199951171875</c:v>
                      </c:pt>
                      <c:pt idx="2662">
                        <c:v>23.300048828125</c:v>
                      </c:pt>
                      <c:pt idx="2663">
                        <c:v>23.300048828125</c:v>
                      </c:pt>
                      <c:pt idx="2664">
                        <c:v>23.199951171875</c:v>
                      </c:pt>
                      <c:pt idx="2665">
                        <c:v>23.199951171875</c:v>
                      </c:pt>
                      <c:pt idx="2666">
                        <c:v>23.199951171875</c:v>
                      </c:pt>
                      <c:pt idx="2667">
                        <c:v>23.199951171875</c:v>
                      </c:pt>
                      <c:pt idx="2668">
                        <c:v>23.199951171875</c:v>
                      </c:pt>
                      <c:pt idx="2669">
                        <c:v>23.199951171875</c:v>
                      </c:pt>
                      <c:pt idx="2670">
                        <c:v>23.199951171875</c:v>
                      </c:pt>
                      <c:pt idx="2671">
                        <c:v>23.199951171875</c:v>
                      </c:pt>
                      <c:pt idx="2672">
                        <c:v>23.199951171875</c:v>
                      </c:pt>
                      <c:pt idx="2673">
                        <c:v>23.199951171875</c:v>
                      </c:pt>
                      <c:pt idx="2674">
                        <c:v>23.199951171875</c:v>
                      </c:pt>
                      <c:pt idx="2675">
                        <c:v>23.199951171875</c:v>
                      </c:pt>
                      <c:pt idx="2676">
                        <c:v>23.300048828125</c:v>
                      </c:pt>
                      <c:pt idx="2677">
                        <c:v>23.300048828125</c:v>
                      </c:pt>
                      <c:pt idx="2678">
                        <c:v>23.300048828125</c:v>
                      </c:pt>
                      <c:pt idx="2679">
                        <c:v>23.300048828125</c:v>
                      </c:pt>
                      <c:pt idx="2680">
                        <c:v>23.199951171875</c:v>
                      </c:pt>
                      <c:pt idx="2681">
                        <c:v>23.300048828125</c:v>
                      </c:pt>
                      <c:pt idx="2682">
                        <c:v>23.300048828125</c:v>
                      </c:pt>
                      <c:pt idx="2683">
                        <c:v>23.199951171875</c:v>
                      </c:pt>
                      <c:pt idx="2684">
                        <c:v>23.199951171875</c:v>
                      </c:pt>
                      <c:pt idx="2685">
                        <c:v>23.199951171875</c:v>
                      </c:pt>
                      <c:pt idx="2686">
                        <c:v>23.199951171875</c:v>
                      </c:pt>
                      <c:pt idx="2687">
                        <c:v>23.199951171875</c:v>
                      </c:pt>
                      <c:pt idx="2688">
                        <c:v>23.199951171875</c:v>
                      </c:pt>
                      <c:pt idx="2689">
                        <c:v>23.400146484375</c:v>
                      </c:pt>
                      <c:pt idx="2690">
                        <c:v>23.400146484375</c:v>
                      </c:pt>
                      <c:pt idx="2691">
                        <c:v>23.400146484375</c:v>
                      </c:pt>
                      <c:pt idx="2692">
                        <c:v>23.300048828125</c:v>
                      </c:pt>
                      <c:pt idx="2693">
                        <c:v>23.400146484375</c:v>
                      </c:pt>
                      <c:pt idx="2694">
                        <c:v>23.10009765625</c:v>
                      </c:pt>
                      <c:pt idx="2695">
                        <c:v>23</c:v>
                      </c:pt>
                      <c:pt idx="2696">
                        <c:v>23.10009765625</c:v>
                      </c:pt>
                      <c:pt idx="2697">
                        <c:v>23.10009765625</c:v>
                      </c:pt>
                      <c:pt idx="2698">
                        <c:v>23.10009765625</c:v>
                      </c:pt>
                      <c:pt idx="2699">
                        <c:v>23.10009765625</c:v>
                      </c:pt>
                      <c:pt idx="2700">
                        <c:v>23.10009765625</c:v>
                      </c:pt>
                      <c:pt idx="2701">
                        <c:v>23.10009765625</c:v>
                      </c:pt>
                      <c:pt idx="2702">
                        <c:v>23.199951171875</c:v>
                      </c:pt>
                      <c:pt idx="2703">
                        <c:v>23.10009765625</c:v>
                      </c:pt>
                      <c:pt idx="2704">
                        <c:v>23.199951171875</c:v>
                      </c:pt>
                      <c:pt idx="2705">
                        <c:v>23.10009765625</c:v>
                      </c:pt>
                      <c:pt idx="2706">
                        <c:v>23.10009765625</c:v>
                      </c:pt>
                      <c:pt idx="2707">
                        <c:v>23.10009765625</c:v>
                      </c:pt>
                      <c:pt idx="2708">
                        <c:v>23.199951171875</c:v>
                      </c:pt>
                      <c:pt idx="2709">
                        <c:v>23.10009765625</c:v>
                      </c:pt>
                      <c:pt idx="2710">
                        <c:v>23.10009765625</c:v>
                      </c:pt>
                      <c:pt idx="2711">
                        <c:v>23.10009765625</c:v>
                      </c:pt>
                      <c:pt idx="2712">
                        <c:v>23.199951171875</c:v>
                      </c:pt>
                      <c:pt idx="2713">
                        <c:v>23.10009765625</c:v>
                      </c:pt>
                      <c:pt idx="2714">
                        <c:v>23.10009765625</c:v>
                      </c:pt>
                      <c:pt idx="2715">
                        <c:v>23.199951171875</c:v>
                      </c:pt>
                      <c:pt idx="2716">
                        <c:v>23.10009765625</c:v>
                      </c:pt>
                      <c:pt idx="2717">
                        <c:v>23.10009765625</c:v>
                      </c:pt>
                      <c:pt idx="2718">
                        <c:v>23.199951171875</c:v>
                      </c:pt>
                      <c:pt idx="2719">
                        <c:v>23.199951171875</c:v>
                      </c:pt>
                      <c:pt idx="2720">
                        <c:v>23.199951171875</c:v>
                      </c:pt>
                      <c:pt idx="2721">
                        <c:v>23.199951171875</c:v>
                      </c:pt>
                      <c:pt idx="2722">
                        <c:v>23.199951171875</c:v>
                      </c:pt>
                      <c:pt idx="2723">
                        <c:v>23.199951171875</c:v>
                      </c:pt>
                      <c:pt idx="2724">
                        <c:v>23.199951171875</c:v>
                      </c:pt>
                      <c:pt idx="2725">
                        <c:v>23.199951171875</c:v>
                      </c:pt>
                      <c:pt idx="2726">
                        <c:v>23.199951171875</c:v>
                      </c:pt>
                      <c:pt idx="2727">
                        <c:v>23.199951171875</c:v>
                      </c:pt>
                      <c:pt idx="2728">
                        <c:v>23.199951171875</c:v>
                      </c:pt>
                      <c:pt idx="2729">
                        <c:v>23.199951171875</c:v>
                      </c:pt>
                      <c:pt idx="2730">
                        <c:v>23.199951171875</c:v>
                      </c:pt>
                      <c:pt idx="2731">
                        <c:v>23.10009765625</c:v>
                      </c:pt>
                      <c:pt idx="2732">
                        <c:v>23.10009765625</c:v>
                      </c:pt>
                      <c:pt idx="2733">
                        <c:v>23.10009765625</c:v>
                      </c:pt>
                      <c:pt idx="2734">
                        <c:v>23.10009765625</c:v>
                      </c:pt>
                      <c:pt idx="2735">
                        <c:v>23.199951171875</c:v>
                      </c:pt>
                      <c:pt idx="2736">
                        <c:v>23.10009765625</c:v>
                      </c:pt>
                      <c:pt idx="2737">
                        <c:v>23.300048828125</c:v>
                      </c:pt>
                      <c:pt idx="2738">
                        <c:v>23.300048828125</c:v>
                      </c:pt>
                      <c:pt idx="2739">
                        <c:v>23.300048828125</c:v>
                      </c:pt>
                      <c:pt idx="2740">
                        <c:v>23.300048828125</c:v>
                      </c:pt>
                      <c:pt idx="2741">
                        <c:v>23.300048828125</c:v>
                      </c:pt>
                      <c:pt idx="2742">
                        <c:v>23.199951171875</c:v>
                      </c:pt>
                      <c:pt idx="2743">
                        <c:v>23.199951171875</c:v>
                      </c:pt>
                      <c:pt idx="2744">
                        <c:v>23.199951171875</c:v>
                      </c:pt>
                      <c:pt idx="2745">
                        <c:v>23.10009765625</c:v>
                      </c:pt>
                      <c:pt idx="2746">
                        <c:v>23.199951171875</c:v>
                      </c:pt>
                      <c:pt idx="2747">
                        <c:v>23.199951171875</c:v>
                      </c:pt>
                      <c:pt idx="2748">
                        <c:v>23.199951171875</c:v>
                      </c:pt>
                      <c:pt idx="2749">
                        <c:v>23.199951171875</c:v>
                      </c:pt>
                      <c:pt idx="2750">
                        <c:v>23.199951171875</c:v>
                      </c:pt>
                      <c:pt idx="2751">
                        <c:v>23.199951171875</c:v>
                      </c:pt>
                      <c:pt idx="2752">
                        <c:v>23.199951171875</c:v>
                      </c:pt>
                      <c:pt idx="2753">
                        <c:v>23.10009765625</c:v>
                      </c:pt>
                      <c:pt idx="2754">
                        <c:v>23.199951171875</c:v>
                      </c:pt>
                      <c:pt idx="2755">
                        <c:v>23.199951171875</c:v>
                      </c:pt>
                      <c:pt idx="2756">
                        <c:v>23.199951171875</c:v>
                      </c:pt>
                      <c:pt idx="2757">
                        <c:v>23.199951171875</c:v>
                      </c:pt>
                      <c:pt idx="2758">
                        <c:v>23.199951171875</c:v>
                      </c:pt>
                      <c:pt idx="2759">
                        <c:v>23.199951171875</c:v>
                      </c:pt>
                      <c:pt idx="2760">
                        <c:v>23.199951171875</c:v>
                      </c:pt>
                      <c:pt idx="2761">
                        <c:v>23.300048828125</c:v>
                      </c:pt>
                      <c:pt idx="2762">
                        <c:v>23.199951171875</c:v>
                      </c:pt>
                      <c:pt idx="2763">
                        <c:v>23.199951171875</c:v>
                      </c:pt>
                      <c:pt idx="2764">
                        <c:v>23.199951171875</c:v>
                      </c:pt>
                      <c:pt idx="2765">
                        <c:v>23.199951171875</c:v>
                      </c:pt>
                      <c:pt idx="2766">
                        <c:v>23.199951171875</c:v>
                      </c:pt>
                      <c:pt idx="2767">
                        <c:v>23.199951171875</c:v>
                      </c:pt>
                      <c:pt idx="2768">
                        <c:v>23.199951171875</c:v>
                      </c:pt>
                      <c:pt idx="2769">
                        <c:v>23.199951171875</c:v>
                      </c:pt>
                      <c:pt idx="2770">
                        <c:v>23.199951171875</c:v>
                      </c:pt>
                      <c:pt idx="2771">
                        <c:v>23.199951171875</c:v>
                      </c:pt>
                      <c:pt idx="2772">
                        <c:v>23.199951171875</c:v>
                      </c:pt>
                      <c:pt idx="2773">
                        <c:v>23.10009765625</c:v>
                      </c:pt>
                      <c:pt idx="2774">
                        <c:v>23.10009765625</c:v>
                      </c:pt>
                      <c:pt idx="2775">
                        <c:v>23.10009765625</c:v>
                      </c:pt>
                      <c:pt idx="2776">
                        <c:v>23.10009765625</c:v>
                      </c:pt>
                      <c:pt idx="2777">
                        <c:v>23.10009765625</c:v>
                      </c:pt>
                      <c:pt idx="2778">
                        <c:v>23.10009765625</c:v>
                      </c:pt>
                      <c:pt idx="2779">
                        <c:v>23.199951171875</c:v>
                      </c:pt>
                      <c:pt idx="2780">
                        <c:v>23.199951171875</c:v>
                      </c:pt>
                      <c:pt idx="2781">
                        <c:v>23.10009765625</c:v>
                      </c:pt>
                      <c:pt idx="2782">
                        <c:v>23.10009765625</c:v>
                      </c:pt>
                      <c:pt idx="2783">
                        <c:v>23.10009765625</c:v>
                      </c:pt>
                      <c:pt idx="2784">
                        <c:v>23.199951171875</c:v>
                      </c:pt>
                      <c:pt idx="2785">
                        <c:v>23.300048828125</c:v>
                      </c:pt>
                      <c:pt idx="2786">
                        <c:v>23.300048828125</c:v>
                      </c:pt>
                      <c:pt idx="2787">
                        <c:v>23.300048828125</c:v>
                      </c:pt>
                      <c:pt idx="2788">
                        <c:v>23.300048828125</c:v>
                      </c:pt>
                      <c:pt idx="2789">
                        <c:v>23.300048828125</c:v>
                      </c:pt>
                      <c:pt idx="2790">
                        <c:v>23.199951171875</c:v>
                      </c:pt>
                      <c:pt idx="2791">
                        <c:v>23.199951171875</c:v>
                      </c:pt>
                      <c:pt idx="2792">
                        <c:v>23.199951171875</c:v>
                      </c:pt>
                      <c:pt idx="2793">
                        <c:v>23.199951171875</c:v>
                      </c:pt>
                      <c:pt idx="2794">
                        <c:v>23.199951171875</c:v>
                      </c:pt>
                      <c:pt idx="2795">
                        <c:v>23.10009765625</c:v>
                      </c:pt>
                      <c:pt idx="2796">
                        <c:v>23.199951171875</c:v>
                      </c:pt>
                      <c:pt idx="2797">
                        <c:v>23.10009765625</c:v>
                      </c:pt>
                      <c:pt idx="2798">
                        <c:v>23.10009765625</c:v>
                      </c:pt>
                      <c:pt idx="2799">
                        <c:v>23.10009765625</c:v>
                      </c:pt>
                      <c:pt idx="2800">
                        <c:v>23.10009765625</c:v>
                      </c:pt>
                      <c:pt idx="2801">
                        <c:v>23.10009765625</c:v>
                      </c:pt>
                      <c:pt idx="2802">
                        <c:v>23.10009765625</c:v>
                      </c:pt>
                      <c:pt idx="2803">
                        <c:v>23.199951171875</c:v>
                      </c:pt>
                      <c:pt idx="2804">
                        <c:v>23.199951171875</c:v>
                      </c:pt>
                      <c:pt idx="2805">
                        <c:v>23.199951171875</c:v>
                      </c:pt>
                      <c:pt idx="2806">
                        <c:v>23.199951171875</c:v>
                      </c:pt>
                      <c:pt idx="2807">
                        <c:v>23.199951171875</c:v>
                      </c:pt>
                      <c:pt idx="2808">
                        <c:v>23.199951171875</c:v>
                      </c:pt>
                      <c:pt idx="2809">
                        <c:v>23.300048828125</c:v>
                      </c:pt>
                      <c:pt idx="2810">
                        <c:v>23.199951171875</c:v>
                      </c:pt>
                      <c:pt idx="2811">
                        <c:v>23.199951171875</c:v>
                      </c:pt>
                      <c:pt idx="2812">
                        <c:v>23.300048828125</c:v>
                      </c:pt>
                      <c:pt idx="2813">
                        <c:v>23.300048828125</c:v>
                      </c:pt>
                      <c:pt idx="2814">
                        <c:v>23.199951171875</c:v>
                      </c:pt>
                      <c:pt idx="2815">
                        <c:v>23.10009765625</c:v>
                      </c:pt>
                      <c:pt idx="2816">
                        <c:v>23.10009765625</c:v>
                      </c:pt>
                      <c:pt idx="2817">
                        <c:v>23.10009765625</c:v>
                      </c:pt>
                      <c:pt idx="2818">
                        <c:v>23.10009765625</c:v>
                      </c:pt>
                      <c:pt idx="2819">
                        <c:v>23.10009765625</c:v>
                      </c:pt>
                      <c:pt idx="2820">
                        <c:v>23.10009765625</c:v>
                      </c:pt>
                      <c:pt idx="2821">
                        <c:v>23.10009765625</c:v>
                      </c:pt>
                      <c:pt idx="2822">
                        <c:v>23.10009765625</c:v>
                      </c:pt>
                      <c:pt idx="2823">
                        <c:v>23.10009765625</c:v>
                      </c:pt>
                      <c:pt idx="2824">
                        <c:v>23.10009765625</c:v>
                      </c:pt>
                      <c:pt idx="2825">
                        <c:v>23.10009765625</c:v>
                      </c:pt>
                      <c:pt idx="2826">
                        <c:v>23</c:v>
                      </c:pt>
                      <c:pt idx="2827">
                        <c:v>23.10009765625</c:v>
                      </c:pt>
                      <c:pt idx="2828">
                        <c:v>23.199951171875</c:v>
                      </c:pt>
                      <c:pt idx="2829">
                        <c:v>23.199951171875</c:v>
                      </c:pt>
                      <c:pt idx="2830">
                        <c:v>23.10009765625</c:v>
                      </c:pt>
                      <c:pt idx="2831">
                        <c:v>23.199951171875</c:v>
                      </c:pt>
                      <c:pt idx="2832">
                        <c:v>23.10009765625</c:v>
                      </c:pt>
                      <c:pt idx="2833">
                        <c:v>23.300048828125</c:v>
                      </c:pt>
                      <c:pt idx="2834">
                        <c:v>23.300048828125</c:v>
                      </c:pt>
                      <c:pt idx="2835">
                        <c:v>23.300048828125</c:v>
                      </c:pt>
                      <c:pt idx="2836">
                        <c:v>23.300048828125</c:v>
                      </c:pt>
                      <c:pt idx="2837">
                        <c:v>23.300048828125</c:v>
                      </c:pt>
                      <c:pt idx="2838">
                        <c:v>23.199951171875</c:v>
                      </c:pt>
                      <c:pt idx="2839">
                        <c:v>23.10009765625</c:v>
                      </c:pt>
                      <c:pt idx="2840">
                        <c:v>23.10009765625</c:v>
                      </c:pt>
                      <c:pt idx="2841">
                        <c:v>23.10009765625</c:v>
                      </c:pt>
                      <c:pt idx="2842">
                        <c:v>23.10009765625</c:v>
                      </c:pt>
                      <c:pt idx="2843">
                        <c:v>23.10009765625</c:v>
                      </c:pt>
                      <c:pt idx="2844">
                        <c:v>23.10009765625</c:v>
                      </c:pt>
                      <c:pt idx="2845">
                        <c:v>23.199951171875</c:v>
                      </c:pt>
                      <c:pt idx="2846">
                        <c:v>23.10009765625</c:v>
                      </c:pt>
                      <c:pt idx="2847">
                        <c:v>23.10009765625</c:v>
                      </c:pt>
                      <c:pt idx="2848">
                        <c:v>23.10009765625</c:v>
                      </c:pt>
                      <c:pt idx="2849">
                        <c:v>23.199951171875</c:v>
                      </c:pt>
                      <c:pt idx="2850">
                        <c:v>23.10009765625</c:v>
                      </c:pt>
                      <c:pt idx="2851">
                        <c:v>23.10009765625</c:v>
                      </c:pt>
                      <c:pt idx="2852">
                        <c:v>23.10009765625</c:v>
                      </c:pt>
                      <c:pt idx="2853">
                        <c:v>23.10009765625</c:v>
                      </c:pt>
                      <c:pt idx="2854">
                        <c:v>23.10009765625</c:v>
                      </c:pt>
                      <c:pt idx="2855">
                        <c:v>23.10009765625</c:v>
                      </c:pt>
                      <c:pt idx="2856">
                        <c:v>23.10009765625</c:v>
                      </c:pt>
                      <c:pt idx="2857">
                        <c:v>23.199951171875</c:v>
                      </c:pt>
                      <c:pt idx="2858">
                        <c:v>23.199951171875</c:v>
                      </c:pt>
                      <c:pt idx="2859">
                        <c:v>23.199951171875</c:v>
                      </c:pt>
                      <c:pt idx="2860">
                        <c:v>23.199951171875</c:v>
                      </c:pt>
                      <c:pt idx="2861">
                        <c:v>23.199951171875</c:v>
                      </c:pt>
                      <c:pt idx="2862">
                        <c:v>23.199951171875</c:v>
                      </c:pt>
                      <c:pt idx="2863">
                        <c:v>23.199951171875</c:v>
                      </c:pt>
                      <c:pt idx="2864">
                        <c:v>23.199951171875</c:v>
                      </c:pt>
                      <c:pt idx="2865">
                        <c:v>23.199951171875</c:v>
                      </c:pt>
                      <c:pt idx="2866">
                        <c:v>23.199951171875</c:v>
                      </c:pt>
                      <c:pt idx="2867">
                        <c:v>23.199951171875</c:v>
                      </c:pt>
                      <c:pt idx="2868">
                        <c:v>23.199951171875</c:v>
                      </c:pt>
                      <c:pt idx="2869">
                        <c:v>23.10009765625</c:v>
                      </c:pt>
                      <c:pt idx="2870">
                        <c:v>23.10009765625</c:v>
                      </c:pt>
                      <c:pt idx="2871">
                        <c:v>23.10009765625</c:v>
                      </c:pt>
                      <c:pt idx="2872">
                        <c:v>23.199951171875</c:v>
                      </c:pt>
                      <c:pt idx="2873">
                        <c:v>23.199951171875</c:v>
                      </c:pt>
                      <c:pt idx="2874">
                        <c:v>23.10009765625</c:v>
                      </c:pt>
                      <c:pt idx="2875">
                        <c:v>23.10009765625</c:v>
                      </c:pt>
                      <c:pt idx="2876">
                        <c:v>23.199951171875</c:v>
                      </c:pt>
                      <c:pt idx="2877">
                        <c:v>23.10009765625</c:v>
                      </c:pt>
                      <c:pt idx="2878">
                        <c:v>23.10009765625</c:v>
                      </c:pt>
                      <c:pt idx="2879">
                        <c:v>23.10009765625</c:v>
                      </c:pt>
                      <c:pt idx="2880">
                        <c:v>23.10009765625</c:v>
                      </c:pt>
                      <c:pt idx="2881">
                        <c:v>23.199951171875</c:v>
                      </c:pt>
                      <c:pt idx="2882">
                        <c:v>23.10009765625</c:v>
                      </c:pt>
                      <c:pt idx="2883">
                        <c:v>23.199951171875</c:v>
                      </c:pt>
                      <c:pt idx="2884">
                        <c:v>23.199951171875</c:v>
                      </c:pt>
                      <c:pt idx="2885">
                        <c:v>23.10009765625</c:v>
                      </c:pt>
                      <c:pt idx="2886">
                        <c:v>23.199951171875</c:v>
                      </c:pt>
                      <c:pt idx="2887">
                        <c:v>23.10009765625</c:v>
                      </c:pt>
                      <c:pt idx="2888">
                        <c:v>23.10009765625</c:v>
                      </c:pt>
                      <c:pt idx="2889">
                        <c:v>23.10009765625</c:v>
                      </c:pt>
                      <c:pt idx="2890">
                        <c:v>23.10009765625</c:v>
                      </c:pt>
                      <c:pt idx="2891">
                        <c:v>23.10009765625</c:v>
                      </c:pt>
                      <c:pt idx="2892">
                        <c:v>23</c:v>
                      </c:pt>
                      <c:pt idx="2893">
                        <c:v>23.10009765625</c:v>
                      </c:pt>
                      <c:pt idx="2894">
                        <c:v>23.10009765625</c:v>
                      </c:pt>
                      <c:pt idx="2895">
                        <c:v>23.10009765625</c:v>
                      </c:pt>
                      <c:pt idx="2896">
                        <c:v>23.10009765625</c:v>
                      </c:pt>
                      <c:pt idx="2897">
                        <c:v>23.199951171875</c:v>
                      </c:pt>
                      <c:pt idx="2898">
                        <c:v>23.199951171875</c:v>
                      </c:pt>
                      <c:pt idx="2899">
                        <c:v>23.10009765625</c:v>
                      </c:pt>
                      <c:pt idx="2900">
                        <c:v>23.199951171875</c:v>
                      </c:pt>
                      <c:pt idx="2901">
                        <c:v>23.199951171875</c:v>
                      </c:pt>
                      <c:pt idx="2902">
                        <c:v>23.199951171875</c:v>
                      </c:pt>
                      <c:pt idx="2903">
                        <c:v>23.199951171875</c:v>
                      </c:pt>
                      <c:pt idx="2904">
                        <c:v>23.199951171875</c:v>
                      </c:pt>
                      <c:pt idx="2905">
                        <c:v>23.10009765625</c:v>
                      </c:pt>
                      <c:pt idx="2906">
                        <c:v>23.10009765625</c:v>
                      </c:pt>
                      <c:pt idx="2907">
                        <c:v>23.10009765625</c:v>
                      </c:pt>
                      <c:pt idx="2908">
                        <c:v>23.10009765625</c:v>
                      </c:pt>
                      <c:pt idx="2909">
                        <c:v>23.10009765625</c:v>
                      </c:pt>
                      <c:pt idx="2910">
                        <c:v>23.10009765625</c:v>
                      </c:pt>
                      <c:pt idx="2911">
                        <c:v>23.10009765625</c:v>
                      </c:pt>
                      <c:pt idx="2912">
                        <c:v>23.10009765625</c:v>
                      </c:pt>
                      <c:pt idx="2913">
                        <c:v>23.10009765625</c:v>
                      </c:pt>
                      <c:pt idx="2914">
                        <c:v>23.10009765625</c:v>
                      </c:pt>
                      <c:pt idx="2915">
                        <c:v>23.10009765625</c:v>
                      </c:pt>
                      <c:pt idx="2916">
                        <c:v>23.199951171875</c:v>
                      </c:pt>
                      <c:pt idx="2917">
                        <c:v>23.10009765625</c:v>
                      </c:pt>
                      <c:pt idx="2918">
                        <c:v>23.10009765625</c:v>
                      </c:pt>
                      <c:pt idx="2919">
                        <c:v>23.10009765625</c:v>
                      </c:pt>
                      <c:pt idx="2920">
                        <c:v>23.10009765625</c:v>
                      </c:pt>
                      <c:pt idx="2921">
                        <c:v>23.10009765625</c:v>
                      </c:pt>
                      <c:pt idx="2922">
                        <c:v>23.10009765625</c:v>
                      </c:pt>
                      <c:pt idx="2923">
                        <c:v>23.10009765625</c:v>
                      </c:pt>
                      <c:pt idx="2924">
                        <c:v>23.10009765625</c:v>
                      </c:pt>
                      <c:pt idx="2925">
                        <c:v>23.10009765625</c:v>
                      </c:pt>
                      <c:pt idx="2926">
                        <c:v>23.10009765625</c:v>
                      </c:pt>
                      <c:pt idx="2927">
                        <c:v>23.10009765625</c:v>
                      </c:pt>
                      <c:pt idx="2928">
                        <c:v>23.10009765625</c:v>
                      </c:pt>
                      <c:pt idx="2929">
                        <c:v>23.10009765625</c:v>
                      </c:pt>
                      <c:pt idx="2930">
                        <c:v>23.199951171875</c:v>
                      </c:pt>
                      <c:pt idx="2931">
                        <c:v>23.199951171875</c:v>
                      </c:pt>
                      <c:pt idx="2932">
                        <c:v>23.199951171875</c:v>
                      </c:pt>
                      <c:pt idx="2933">
                        <c:v>23.199951171875</c:v>
                      </c:pt>
                      <c:pt idx="2934">
                        <c:v>23.300048828125</c:v>
                      </c:pt>
                      <c:pt idx="2935">
                        <c:v>23</c:v>
                      </c:pt>
                      <c:pt idx="2936">
                        <c:v>23</c:v>
                      </c:pt>
                      <c:pt idx="2937">
                        <c:v>23.10009765625</c:v>
                      </c:pt>
                      <c:pt idx="2938">
                        <c:v>23</c:v>
                      </c:pt>
                      <c:pt idx="2939">
                        <c:v>23</c:v>
                      </c:pt>
                      <c:pt idx="2940">
                        <c:v>23</c:v>
                      </c:pt>
                      <c:pt idx="2941">
                        <c:v>23.10009765625</c:v>
                      </c:pt>
                      <c:pt idx="2942">
                        <c:v>23.10009765625</c:v>
                      </c:pt>
                      <c:pt idx="2943">
                        <c:v>23.10009765625</c:v>
                      </c:pt>
                      <c:pt idx="2944">
                        <c:v>23.10009765625</c:v>
                      </c:pt>
                      <c:pt idx="2945">
                        <c:v>23.10009765625</c:v>
                      </c:pt>
                      <c:pt idx="2946">
                        <c:v>23.10009765625</c:v>
                      </c:pt>
                      <c:pt idx="2947">
                        <c:v>23.10009765625</c:v>
                      </c:pt>
                      <c:pt idx="2948">
                        <c:v>23.10009765625</c:v>
                      </c:pt>
                      <c:pt idx="2949">
                        <c:v>23.10009765625</c:v>
                      </c:pt>
                      <c:pt idx="2950">
                        <c:v>23.10009765625</c:v>
                      </c:pt>
                      <c:pt idx="2951">
                        <c:v>23.10009765625</c:v>
                      </c:pt>
                      <c:pt idx="2952">
                        <c:v>23.10009765625</c:v>
                      </c:pt>
                      <c:pt idx="2953">
                        <c:v>23.10009765625</c:v>
                      </c:pt>
                      <c:pt idx="2954">
                        <c:v>23.10009765625</c:v>
                      </c:pt>
                      <c:pt idx="2955">
                        <c:v>23.10009765625</c:v>
                      </c:pt>
                      <c:pt idx="2956">
                        <c:v>23.10009765625</c:v>
                      </c:pt>
                      <c:pt idx="2957">
                        <c:v>23.10009765625</c:v>
                      </c:pt>
                      <c:pt idx="2958">
                        <c:v>23.10009765625</c:v>
                      </c:pt>
                      <c:pt idx="2959">
                        <c:v>23.10009765625</c:v>
                      </c:pt>
                      <c:pt idx="2960">
                        <c:v>23.10009765625</c:v>
                      </c:pt>
                      <c:pt idx="2961">
                        <c:v>23</c:v>
                      </c:pt>
                      <c:pt idx="2962">
                        <c:v>23.10009765625</c:v>
                      </c:pt>
                      <c:pt idx="2963">
                        <c:v>23.10009765625</c:v>
                      </c:pt>
                      <c:pt idx="2964">
                        <c:v>23.10009765625</c:v>
                      </c:pt>
                      <c:pt idx="2965">
                        <c:v>23.199951171875</c:v>
                      </c:pt>
                      <c:pt idx="2966">
                        <c:v>23.199951171875</c:v>
                      </c:pt>
                      <c:pt idx="2967">
                        <c:v>23.10009765625</c:v>
                      </c:pt>
                      <c:pt idx="2968">
                        <c:v>23.10009765625</c:v>
                      </c:pt>
                      <c:pt idx="2969">
                        <c:v>23.199951171875</c:v>
                      </c:pt>
                      <c:pt idx="2970">
                        <c:v>23.199951171875</c:v>
                      </c:pt>
                      <c:pt idx="2971">
                        <c:v>23.199951171875</c:v>
                      </c:pt>
                      <c:pt idx="2972">
                        <c:v>23.199951171875</c:v>
                      </c:pt>
                      <c:pt idx="2973">
                        <c:v>23.10009765625</c:v>
                      </c:pt>
                      <c:pt idx="2974">
                        <c:v>23.10009765625</c:v>
                      </c:pt>
                      <c:pt idx="2975">
                        <c:v>23.10009765625</c:v>
                      </c:pt>
                      <c:pt idx="2976">
                        <c:v>23.10009765625</c:v>
                      </c:pt>
                      <c:pt idx="2977">
                        <c:v>23.10009765625</c:v>
                      </c:pt>
                      <c:pt idx="2978">
                        <c:v>23.10009765625</c:v>
                      </c:pt>
                      <c:pt idx="2979">
                        <c:v>23.10009765625</c:v>
                      </c:pt>
                      <c:pt idx="2980">
                        <c:v>23.10009765625</c:v>
                      </c:pt>
                      <c:pt idx="2981">
                        <c:v>23.10009765625</c:v>
                      </c:pt>
                      <c:pt idx="2982">
                        <c:v>23.10009765625</c:v>
                      </c:pt>
                      <c:pt idx="2983">
                        <c:v>23</c:v>
                      </c:pt>
                      <c:pt idx="2984">
                        <c:v>23</c:v>
                      </c:pt>
                      <c:pt idx="2985">
                        <c:v>23</c:v>
                      </c:pt>
                      <c:pt idx="2986">
                        <c:v>23</c:v>
                      </c:pt>
                      <c:pt idx="2987">
                        <c:v>23</c:v>
                      </c:pt>
                      <c:pt idx="2988">
                        <c:v>23</c:v>
                      </c:pt>
                      <c:pt idx="2989">
                        <c:v>23</c:v>
                      </c:pt>
                      <c:pt idx="2990">
                        <c:v>23</c:v>
                      </c:pt>
                      <c:pt idx="2991">
                        <c:v>23</c:v>
                      </c:pt>
                      <c:pt idx="2992">
                        <c:v>23</c:v>
                      </c:pt>
                      <c:pt idx="2993">
                        <c:v>23</c:v>
                      </c:pt>
                      <c:pt idx="2994">
                        <c:v>23</c:v>
                      </c:pt>
                      <c:pt idx="2995">
                        <c:v>23.10009765625</c:v>
                      </c:pt>
                      <c:pt idx="2996">
                        <c:v>23.10009765625</c:v>
                      </c:pt>
                      <c:pt idx="2997">
                        <c:v>23.10009765625</c:v>
                      </c:pt>
                      <c:pt idx="2998">
                        <c:v>23.10009765625</c:v>
                      </c:pt>
                      <c:pt idx="2999">
                        <c:v>23.10009765625</c:v>
                      </c:pt>
                      <c:pt idx="3000">
                        <c:v>23.10009765625</c:v>
                      </c:pt>
                      <c:pt idx="3001">
                        <c:v>23</c:v>
                      </c:pt>
                      <c:pt idx="3002">
                        <c:v>23</c:v>
                      </c:pt>
                      <c:pt idx="3003">
                        <c:v>23</c:v>
                      </c:pt>
                      <c:pt idx="3004">
                        <c:v>23.10009765625</c:v>
                      </c:pt>
                      <c:pt idx="3005">
                        <c:v>23</c:v>
                      </c:pt>
                      <c:pt idx="3006">
                        <c:v>23</c:v>
                      </c:pt>
                      <c:pt idx="3007">
                        <c:v>23</c:v>
                      </c:pt>
                      <c:pt idx="3008">
                        <c:v>23.10009765625</c:v>
                      </c:pt>
                      <c:pt idx="3009">
                        <c:v>23.10009765625</c:v>
                      </c:pt>
                      <c:pt idx="3010">
                        <c:v>23.10009765625</c:v>
                      </c:pt>
                      <c:pt idx="3011">
                        <c:v>23.199951171875</c:v>
                      </c:pt>
                      <c:pt idx="3012">
                        <c:v>23.10009765625</c:v>
                      </c:pt>
                      <c:pt idx="3013">
                        <c:v>23.10009765625</c:v>
                      </c:pt>
                      <c:pt idx="3014">
                        <c:v>23</c:v>
                      </c:pt>
                      <c:pt idx="3015">
                        <c:v>23.10009765625</c:v>
                      </c:pt>
                      <c:pt idx="3016">
                        <c:v>23.10009765625</c:v>
                      </c:pt>
                      <c:pt idx="3017">
                        <c:v>23.10009765625</c:v>
                      </c:pt>
                      <c:pt idx="3018">
                        <c:v>23.10009765625</c:v>
                      </c:pt>
                      <c:pt idx="3019">
                        <c:v>23</c:v>
                      </c:pt>
                      <c:pt idx="3020">
                        <c:v>22.900146484375</c:v>
                      </c:pt>
                      <c:pt idx="3021">
                        <c:v>23</c:v>
                      </c:pt>
                      <c:pt idx="3022">
                        <c:v>23</c:v>
                      </c:pt>
                      <c:pt idx="3023">
                        <c:v>23</c:v>
                      </c:pt>
                      <c:pt idx="3024">
                        <c:v>23</c:v>
                      </c:pt>
                      <c:pt idx="3025">
                        <c:v>22.900146484375</c:v>
                      </c:pt>
                      <c:pt idx="3026">
                        <c:v>23</c:v>
                      </c:pt>
                      <c:pt idx="3027">
                        <c:v>23</c:v>
                      </c:pt>
                      <c:pt idx="3028">
                        <c:v>23</c:v>
                      </c:pt>
                      <c:pt idx="3029">
                        <c:v>22.900146484375</c:v>
                      </c:pt>
                      <c:pt idx="3030">
                        <c:v>22.900146484375</c:v>
                      </c:pt>
                      <c:pt idx="3031">
                        <c:v>23.10009765625</c:v>
                      </c:pt>
                      <c:pt idx="3032">
                        <c:v>23.10009765625</c:v>
                      </c:pt>
                      <c:pt idx="3033">
                        <c:v>23.10009765625</c:v>
                      </c:pt>
                      <c:pt idx="3034">
                        <c:v>23.10009765625</c:v>
                      </c:pt>
                      <c:pt idx="3035">
                        <c:v>23.10009765625</c:v>
                      </c:pt>
                      <c:pt idx="3036">
                        <c:v>23.10009765625</c:v>
                      </c:pt>
                      <c:pt idx="3037">
                        <c:v>23.10009765625</c:v>
                      </c:pt>
                      <c:pt idx="3038">
                        <c:v>22.800048828125</c:v>
                      </c:pt>
                      <c:pt idx="3039">
                        <c:v>22.800048828125</c:v>
                      </c:pt>
                      <c:pt idx="3040">
                        <c:v>22.800048828125</c:v>
                      </c:pt>
                      <c:pt idx="3041">
                        <c:v>22.900146484375</c:v>
                      </c:pt>
                      <c:pt idx="3042">
                        <c:v>22.800048828125</c:v>
                      </c:pt>
                      <c:pt idx="3043">
                        <c:v>23</c:v>
                      </c:pt>
                      <c:pt idx="3044">
                        <c:v>22.900146484375</c:v>
                      </c:pt>
                      <c:pt idx="3045">
                        <c:v>23</c:v>
                      </c:pt>
                      <c:pt idx="3046">
                        <c:v>22.900146484375</c:v>
                      </c:pt>
                      <c:pt idx="3047">
                        <c:v>23</c:v>
                      </c:pt>
                      <c:pt idx="3048">
                        <c:v>22.900146484375</c:v>
                      </c:pt>
                      <c:pt idx="3049">
                        <c:v>23.10009765625</c:v>
                      </c:pt>
                      <c:pt idx="3050">
                        <c:v>23.10009765625</c:v>
                      </c:pt>
                      <c:pt idx="3051">
                        <c:v>23.10009765625</c:v>
                      </c:pt>
                      <c:pt idx="3052">
                        <c:v>23.10009765625</c:v>
                      </c:pt>
                      <c:pt idx="3053">
                        <c:v>23.10009765625</c:v>
                      </c:pt>
                      <c:pt idx="3054">
                        <c:v>23.10009765625</c:v>
                      </c:pt>
                      <c:pt idx="3055">
                        <c:v>23.10009765625</c:v>
                      </c:pt>
                      <c:pt idx="3056">
                        <c:v>23.10009765625</c:v>
                      </c:pt>
                      <c:pt idx="3057">
                        <c:v>23</c:v>
                      </c:pt>
                      <c:pt idx="3058">
                        <c:v>23.10009765625</c:v>
                      </c:pt>
                      <c:pt idx="3059">
                        <c:v>23.10009765625</c:v>
                      </c:pt>
                      <c:pt idx="3060">
                        <c:v>23.10009765625</c:v>
                      </c:pt>
                      <c:pt idx="3061">
                        <c:v>23.10009765625</c:v>
                      </c:pt>
                      <c:pt idx="3062">
                        <c:v>22.900146484375</c:v>
                      </c:pt>
                      <c:pt idx="3063">
                        <c:v>22.900146484375</c:v>
                      </c:pt>
                      <c:pt idx="3064">
                        <c:v>22.900146484375</c:v>
                      </c:pt>
                      <c:pt idx="3065">
                        <c:v>22.900146484375</c:v>
                      </c:pt>
                      <c:pt idx="3066">
                        <c:v>22.900146484375</c:v>
                      </c:pt>
                      <c:pt idx="3067">
                        <c:v>22.900146484375</c:v>
                      </c:pt>
                      <c:pt idx="3068">
                        <c:v>22.900146484375</c:v>
                      </c:pt>
                      <c:pt idx="3069">
                        <c:v>22.900146484375</c:v>
                      </c:pt>
                      <c:pt idx="3070">
                        <c:v>22.900146484375</c:v>
                      </c:pt>
                      <c:pt idx="3071">
                        <c:v>22.900146484375</c:v>
                      </c:pt>
                      <c:pt idx="3072">
                        <c:v>22.900146484375</c:v>
                      </c:pt>
                      <c:pt idx="3073">
                        <c:v>22.900146484375</c:v>
                      </c:pt>
                      <c:pt idx="3074">
                        <c:v>22.800048828125</c:v>
                      </c:pt>
                      <c:pt idx="3075">
                        <c:v>22.800048828125</c:v>
                      </c:pt>
                      <c:pt idx="3076">
                        <c:v>22.900146484375</c:v>
                      </c:pt>
                      <c:pt idx="3077">
                        <c:v>22.900146484375</c:v>
                      </c:pt>
                      <c:pt idx="3078">
                        <c:v>22.800048828125</c:v>
                      </c:pt>
                      <c:pt idx="3079">
                        <c:v>22.900146484375</c:v>
                      </c:pt>
                      <c:pt idx="3080">
                        <c:v>22.900146484375</c:v>
                      </c:pt>
                      <c:pt idx="3081">
                        <c:v>22.900146484375</c:v>
                      </c:pt>
                      <c:pt idx="3082">
                        <c:v>22.900146484375</c:v>
                      </c:pt>
                      <c:pt idx="3083">
                        <c:v>22.900146484375</c:v>
                      </c:pt>
                      <c:pt idx="3084">
                        <c:v>22.900146484375</c:v>
                      </c:pt>
                      <c:pt idx="3085">
                        <c:v>22.900146484375</c:v>
                      </c:pt>
                      <c:pt idx="3086">
                        <c:v>23</c:v>
                      </c:pt>
                      <c:pt idx="3087">
                        <c:v>23.10009765625</c:v>
                      </c:pt>
                      <c:pt idx="3088">
                        <c:v>23.10009765625</c:v>
                      </c:pt>
                      <c:pt idx="3089">
                        <c:v>23</c:v>
                      </c:pt>
                      <c:pt idx="3090">
                        <c:v>23.10009765625</c:v>
                      </c:pt>
                      <c:pt idx="3091">
                        <c:v>23.10009765625</c:v>
                      </c:pt>
                      <c:pt idx="3092">
                        <c:v>23.10009765625</c:v>
                      </c:pt>
                      <c:pt idx="3093">
                        <c:v>23.10009765625</c:v>
                      </c:pt>
                      <c:pt idx="3094">
                        <c:v>23.199951171875</c:v>
                      </c:pt>
                      <c:pt idx="3095">
                        <c:v>23.10009765625</c:v>
                      </c:pt>
                      <c:pt idx="3096">
                        <c:v>23.10009765625</c:v>
                      </c:pt>
                      <c:pt idx="3097">
                        <c:v>23.10009765625</c:v>
                      </c:pt>
                      <c:pt idx="3098">
                        <c:v>22.900146484375</c:v>
                      </c:pt>
                      <c:pt idx="3099">
                        <c:v>23</c:v>
                      </c:pt>
                      <c:pt idx="3100">
                        <c:v>22.900146484375</c:v>
                      </c:pt>
                      <c:pt idx="3101">
                        <c:v>22.900146484375</c:v>
                      </c:pt>
                      <c:pt idx="3102">
                        <c:v>22.900146484375</c:v>
                      </c:pt>
                      <c:pt idx="3103">
                        <c:v>22.900146484375</c:v>
                      </c:pt>
                      <c:pt idx="3104">
                        <c:v>22.900146484375</c:v>
                      </c:pt>
                      <c:pt idx="3105">
                        <c:v>22.900146484375</c:v>
                      </c:pt>
                      <c:pt idx="3106">
                        <c:v>22.900146484375</c:v>
                      </c:pt>
                      <c:pt idx="3107">
                        <c:v>22.900146484375</c:v>
                      </c:pt>
                      <c:pt idx="3108">
                        <c:v>22.900146484375</c:v>
                      </c:pt>
                      <c:pt idx="3109">
                        <c:v>22.900146484375</c:v>
                      </c:pt>
                      <c:pt idx="3110">
                        <c:v>22.900146484375</c:v>
                      </c:pt>
                      <c:pt idx="3111">
                        <c:v>22.900146484375</c:v>
                      </c:pt>
                      <c:pt idx="3112">
                        <c:v>22.900146484375</c:v>
                      </c:pt>
                      <c:pt idx="3113">
                        <c:v>22.900146484375</c:v>
                      </c:pt>
                      <c:pt idx="3114">
                        <c:v>22.900146484375</c:v>
                      </c:pt>
                      <c:pt idx="3115">
                        <c:v>22.900146484375</c:v>
                      </c:pt>
                      <c:pt idx="3116">
                        <c:v>22.900146484375</c:v>
                      </c:pt>
                      <c:pt idx="3117">
                        <c:v>22.900146484375</c:v>
                      </c:pt>
                      <c:pt idx="3118">
                        <c:v>22.900146484375</c:v>
                      </c:pt>
                      <c:pt idx="3119">
                        <c:v>22.900146484375</c:v>
                      </c:pt>
                      <c:pt idx="3120">
                        <c:v>22.900146484375</c:v>
                      </c:pt>
                      <c:pt idx="3121">
                        <c:v>23</c:v>
                      </c:pt>
                      <c:pt idx="3122">
                        <c:v>23</c:v>
                      </c:pt>
                      <c:pt idx="3123">
                        <c:v>23</c:v>
                      </c:pt>
                      <c:pt idx="3124">
                        <c:v>23</c:v>
                      </c:pt>
                      <c:pt idx="3125">
                        <c:v>23</c:v>
                      </c:pt>
                      <c:pt idx="3126">
                        <c:v>22.900146484375</c:v>
                      </c:pt>
                      <c:pt idx="3127">
                        <c:v>22.900146484375</c:v>
                      </c:pt>
                      <c:pt idx="3128">
                        <c:v>23.10009765625</c:v>
                      </c:pt>
                      <c:pt idx="3129">
                        <c:v>23</c:v>
                      </c:pt>
                      <c:pt idx="3130">
                        <c:v>23</c:v>
                      </c:pt>
                      <c:pt idx="3131">
                        <c:v>23</c:v>
                      </c:pt>
                      <c:pt idx="3132">
                        <c:v>23</c:v>
                      </c:pt>
                      <c:pt idx="3133">
                        <c:v>23.10009765625</c:v>
                      </c:pt>
                      <c:pt idx="3134">
                        <c:v>22.900146484375</c:v>
                      </c:pt>
                      <c:pt idx="3135">
                        <c:v>22.900146484375</c:v>
                      </c:pt>
                      <c:pt idx="3136">
                        <c:v>22.900146484375</c:v>
                      </c:pt>
                      <c:pt idx="3137">
                        <c:v>22.900146484375</c:v>
                      </c:pt>
                      <c:pt idx="3138">
                        <c:v>22.900146484375</c:v>
                      </c:pt>
                      <c:pt idx="3139">
                        <c:v>22.900146484375</c:v>
                      </c:pt>
                      <c:pt idx="3140">
                        <c:v>23</c:v>
                      </c:pt>
                      <c:pt idx="3141">
                        <c:v>22.900146484375</c:v>
                      </c:pt>
                      <c:pt idx="3142">
                        <c:v>23</c:v>
                      </c:pt>
                      <c:pt idx="3143">
                        <c:v>23</c:v>
                      </c:pt>
                      <c:pt idx="3144">
                        <c:v>22.900146484375</c:v>
                      </c:pt>
                      <c:pt idx="3145">
                        <c:v>22.900146484375</c:v>
                      </c:pt>
                      <c:pt idx="3146">
                        <c:v>22.900146484375</c:v>
                      </c:pt>
                      <c:pt idx="3147">
                        <c:v>22.800048828125</c:v>
                      </c:pt>
                      <c:pt idx="3148">
                        <c:v>22.900146484375</c:v>
                      </c:pt>
                      <c:pt idx="3149">
                        <c:v>22.800048828125</c:v>
                      </c:pt>
                      <c:pt idx="3150">
                        <c:v>22.900146484375</c:v>
                      </c:pt>
                      <c:pt idx="3151">
                        <c:v>22.900146484375</c:v>
                      </c:pt>
                      <c:pt idx="3152">
                        <c:v>23</c:v>
                      </c:pt>
                      <c:pt idx="3153">
                        <c:v>22.900146484375</c:v>
                      </c:pt>
                      <c:pt idx="3154">
                        <c:v>22.900146484375</c:v>
                      </c:pt>
                      <c:pt idx="3155">
                        <c:v>23</c:v>
                      </c:pt>
                      <c:pt idx="3156">
                        <c:v>23</c:v>
                      </c:pt>
                      <c:pt idx="3157">
                        <c:v>22.900146484375</c:v>
                      </c:pt>
                      <c:pt idx="3158">
                        <c:v>22.900146484375</c:v>
                      </c:pt>
                      <c:pt idx="3159">
                        <c:v>22.900146484375</c:v>
                      </c:pt>
                      <c:pt idx="3160">
                        <c:v>22.900146484375</c:v>
                      </c:pt>
                      <c:pt idx="3161">
                        <c:v>22.900146484375</c:v>
                      </c:pt>
                      <c:pt idx="3162">
                        <c:v>22.900146484375</c:v>
                      </c:pt>
                      <c:pt idx="3163">
                        <c:v>22.900146484375</c:v>
                      </c:pt>
                      <c:pt idx="3164">
                        <c:v>23</c:v>
                      </c:pt>
                      <c:pt idx="3165">
                        <c:v>23</c:v>
                      </c:pt>
                      <c:pt idx="3166">
                        <c:v>23</c:v>
                      </c:pt>
                      <c:pt idx="3167">
                        <c:v>23.10009765625</c:v>
                      </c:pt>
                      <c:pt idx="3168">
                        <c:v>23</c:v>
                      </c:pt>
                      <c:pt idx="3169">
                        <c:v>23</c:v>
                      </c:pt>
                      <c:pt idx="3170">
                        <c:v>23</c:v>
                      </c:pt>
                      <c:pt idx="3171">
                        <c:v>23</c:v>
                      </c:pt>
                      <c:pt idx="3172">
                        <c:v>23</c:v>
                      </c:pt>
                      <c:pt idx="3173">
                        <c:v>23</c:v>
                      </c:pt>
                      <c:pt idx="3174">
                        <c:v>23</c:v>
                      </c:pt>
                      <c:pt idx="3175">
                        <c:v>23</c:v>
                      </c:pt>
                      <c:pt idx="3176">
                        <c:v>22.800048828125</c:v>
                      </c:pt>
                      <c:pt idx="3177">
                        <c:v>22.900146484375</c:v>
                      </c:pt>
                      <c:pt idx="3178">
                        <c:v>22.800048828125</c:v>
                      </c:pt>
                      <c:pt idx="3179">
                        <c:v>22.800048828125</c:v>
                      </c:pt>
                      <c:pt idx="3180">
                        <c:v>22.900146484375</c:v>
                      </c:pt>
                      <c:pt idx="3181">
                        <c:v>22.800048828125</c:v>
                      </c:pt>
                      <c:pt idx="3182">
                        <c:v>23</c:v>
                      </c:pt>
                      <c:pt idx="3183">
                        <c:v>23</c:v>
                      </c:pt>
                      <c:pt idx="3184">
                        <c:v>23</c:v>
                      </c:pt>
                      <c:pt idx="3185">
                        <c:v>23</c:v>
                      </c:pt>
                      <c:pt idx="3186">
                        <c:v>23</c:v>
                      </c:pt>
                      <c:pt idx="3187">
                        <c:v>23</c:v>
                      </c:pt>
                      <c:pt idx="3188">
                        <c:v>23</c:v>
                      </c:pt>
                      <c:pt idx="3189">
                        <c:v>23</c:v>
                      </c:pt>
                      <c:pt idx="3190">
                        <c:v>23</c:v>
                      </c:pt>
                      <c:pt idx="3191">
                        <c:v>23</c:v>
                      </c:pt>
                      <c:pt idx="3192">
                        <c:v>23</c:v>
                      </c:pt>
                      <c:pt idx="3193">
                        <c:v>23</c:v>
                      </c:pt>
                      <c:pt idx="3194">
                        <c:v>22.900146484375</c:v>
                      </c:pt>
                      <c:pt idx="3195">
                        <c:v>22.900146484375</c:v>
                      </c:pt>
                      <c:pt idx="3196">
                        <c:v>22.900146484375</c:v>
                      </c:pt>
                      <c:pt idx="3197">
                        <c:v>22.900146484375</c:v>
                      </c:pt>
                      <c:pt idx="3198">
                        <c:v>23</c:v>
                      </c:pt>
                      <c:pt idx="3199">
                        <c:v>22.900146484375</c:v>
                      </c:pt>
                      <c:pt idx="3200">
                        <c:v>22.900146484375</c:v>
                      </c:pt>
                      <c:pt idx="3201">
                        <c:v>22.900146484375</c:v>
                      </c:pt>
                      <c:pt idx="3202">
                        <c:v>22.900146484375</c:v>
                      </c:pt>
                      <c:pt idx="3203">
                        <c:v>22.900146484375</c:v>
                      </c:pt>
                      <c:pt idx="3204">
                        <c:v>22.900146484375</c:v>
                      </c:pt>
                      <c:pt idx="3205">
                        <c:v>22.900146484375</c:v>
                      </c:pt>
                      <c:pt idx="3206">
                        <c:v>22.900146484375</c:v>
                      </c:pt>
                      <c:pt idx="3207">
                        <c:v>23</c:v>
                      </c:pt>
                      <c:pt idx="3208">
                        <c:v>23</c:v>
                      </c:pt>
                      <c:pt idx="3209">
                        <c:v>22.900146484375</c:v>
                      </c:pt>
                      <c:pt idx="3210">
                        <c:v>22.900146484375</c:v>
                      </c:pt>
                      <c:pt idx="3211">
                        <c:v>22.900146484375</c:v>
                      </c:pt>
                      <c:pt idx="3212">
                        <c:v>22.900146484375</c:v>
                      </c:pt>
                      <c:pt idx="3213">
                        <c:v>22.900146484375</c:v>
                      </c:pt>
                      <c:pt idx="3214">
                        <c:v>22.900146484375</c:v>
                      </c:pt>
                      <c:pt idx="3215">
                        <c:v>22.800048828125</c:v>
                      </c:pt>
                      <c:pt idx="3216">
                        <c:v>22.900146484375</c:v>
                      </c:pt>
                      <c:pt idx="3217">
                        <c:v>22.900146484375</c:v>
                      </c:pt>
                      <c:pt idx="3218">
                        <c:v>22.900146484375</c:v>
                      </c:pt>
                      <c:pt idx="3219">
                        <c:v>23</c:v>
                      </c:pt>
                      <c:pt idx="3220">
                        <c:v>23</c:v>
                      </c:pt>
                      <c:pt idx="3221">
                        <c:v>23</c:v>
                      </c:pt>
                      <c:pt idx="3222">
                        <c:v>23</c:v>
                      </c:pt>
                      <c:pt idx="3223">
                        <c:v>23</c:v>
                      </c:pt>
                      <c:pt idx="3224">
                        <c:v>22.900146484375</c:v>
                      </c:pt>
                      <c:pt idx="3225">
                        <c:v>22.900146484375</c:v>
                      </c:pt>
                      <c:pt idx="3226">
                        <c:v>22.900146484375</c:v>
                      </c:pt>
                      <c:pt idx="3227">
                        <c:v>22.900146484375</c:v>
                      </c:pt>
                      <c:pt idx="3228">
                        <c:v>23</c:v>
                      </c:pt>
                      <c:pt idx="3229">
                        <c:v>22.900146484375</c:v>
                      </c:pt>
                      <c:pt idx="3230">
                        <c:v>22.900146484375</c:v>
                      </c:pt>
                      <c:pt idx="3231">
                        <c:v>22.900146484375</c:v>
                      </c:pt>
                      <c:pt idx="3232">
                        <c:v>22.900146484375</c:v>
                      </c:pt>
                      <c:pt idx="3233">
                        <c:v>22.900146484375</c:v>
                      </c:pt>
                      <c:pt idx="3234">
                        <c:v>22.900146484375</c:v>
                      </c:pt>
                      <c:pt idx="3235">
                        <c:v>22.800048828125</c:v>
                      </c:pt>
                      <c:pt idx="3236">
                        <c:v>22.900146484375</c:v>
                      </c:pt>
                      <c:pt idx="3237">
                        <c:v>23</c:v>
                      </c:pt>
                      <c:pt idx="3238">
                        <c:v>23</c:v>
                      </c:pt>
                      <c:pt idx="3239">
                        <c:v>23</c:v>
                      </c:pt>
                      <c:pt idx="3240">
                        <c:v>23</c:v>
                      </c:pt>
                      <c:pt idx="3241">
                        <c:v>23</c:v>
                      </c:pt>
                      <c:pt idx="3242">
                        <c:v>22.800048828125</c:v>
                      </c:pt>
                      <c:pt idx="3243">
                        <c:v>22.900146484375</c:v>
                      </c:pt>
                      <c:pt idx="3244">
                        <c:v>22.800048828125</c:v>
                      </c:pt>
                      <c:pt idx="3245">
                        <c:v>22.800048828125</c:v>
                      </c:pt>
                      <c:pt idx="3246">
                        <c:v>22.900146484375</c:v>
                      </c:pt>
                      <c:pt idx="3247">
                        <c:v>22.800048828125</c:v>
                      </c:pt>
                      <c:pt idx="3248">
                        <c:v>22.900146484375</c:v>
                      </c:pt>
                      <c:pt idx="3249">
                        <c:v>22.900146484375</c:v>
                      </c:pt>
                      <c:pt idx="3250">
                        <c:v>22.900146484375</c:v>
                      </c:pt>
                      <c:pt idx="3251">
                        <c:v>22.900146484375</c:v>
                      </c:pt>
                      <c:pt idx="3252">
                        <c:v>22.900146484375</c:v>
                      </c:pt>
                      <c:pt idx="3253">
                        <c:v>22.900146484375</c:v>
                      </c:pt>
                      <c:pt idx="3254">
                        <c:v>22.900146484375</c:v>
                      </c:pt>
                      <c:pt idx="3255">
                        <c:v>22.900146484375</c:v>
                      </c:pt>
                      <c:pt idx="3256">
                        <c:v>22.900146484375</c:v>
                      </c:pt>
                      <c:pt idx="3257">
                        <c:v>22.900146484375</c:v>
                      </c:pt>
                      <c:pt idx="3258">
                        <c:v>22.900146484375</c:v>
                      </c:pt>
                      <c:pt idx="3259">
                        <c:v>22.900146484375</c:v>
                      </c:pt>
                      <c:pt idx="3260">
                        <c:v>22.800048828125</c:v>
                      </c:pt>
                      <c:pt idx="3261">
                        <c:v>22.800048828125</c:v>
                      </c:pt>
                      <c:pt idx="3262">
                        <c:v>22.7001953125</c:v>
                      </c:pt>
                      <c:pt idx="3263">
                        <c:v>22.800048828125</c:v>
                      </c:pt>
                      <c:pt idx="3264">
                        <c:v>22.7001953125</c:v>
                      </c:pt>
                      <c:pt idx="3265">
                        <c:v>22.800048828125</c:v>
                      </c:pt>
                      <c:pt idx="3266">
                        <c:v>22.800048828125</c:v>
                      </c:pt>
                      <c:pt idx="3267">
                        <c:v>22.800048828125</c:v>
                      </c:pt>
                      <c:pt idx="3268">
                        <c:v>22.800048828125</c:v>
                      </c:pt>
                      <c:pt idx="3269">
                        <c:v>22.800048828125</c:v>
                      </c:pt>
                      <c:pt idx="3270">
                        <c:v>22.800048828125</c:v>
                      </c:pt>
                      <c:pt idx="3271">
                        <c:v>22.800048828125</c:v>
                      </c:pt>
                      <c:pt idx="3272">
                        <c:v>22.900146484375</c:v>
                      </c:pt>
                      <c:pt idx="3273">
                        <c:v>22.900146484375</c:v>
                      </c:pt>
                      <c:pt idx="3274">
                        <c:v>22.900146484375</c:v>
                      </c:pt>
                      <c:pt idx="3275">
                        <c:v>22.900146484375</c:v>
                      </c:pt>
                      <c:pt idx="3276">
                        <c:v>22.900146484375</c:v>
                      </c:pt>
                      <c:pt idx="3277">
                        <c:v>22.900146484375</c:v>
                      </c:pt>
                      <c:pt idx="3278">
                        <c:v>22.900146484375</c:v>
                      </c:pt>
                      <c:pt idx="3279">
                        <c:v>22.800048828125</c:v>
                      </c:pt>
                      <c:pt idx="3280">
                        <c:v>22.800048828125</c:v>
                      </c:pt>
                      <c:pt idx="3281">
                        <c:v>22.800048828125</c:v>
                      </c:pt>
                      <c:pt idx="3282">
                        <c:v>22.800048828125</c:v>
                      </c:pt>
                      <c:pt idx="3283">
                        <c:v>22.800048828125</c:v>
                      </c:pt>
                      <c:pt idx="3284">
                        <c:v>22.900146484375</c:v>
                      </c:pt>
                      <c:pt idx="3285">
                        <c:v>22.900146484375</c:v>
                      </c:pt>
                      <c:pt idx="3286">
                        <c:v>22.900146484375</c:v>
                      </c:pt>
                      <c:pt idx="3287">
                        <c:v>22.900146484375</c:v>
                      </c:pt>
                      <c:pt idx="3288">
                        <c:v>22.900146484375</c:v>
                      </c:pt>
                      <c:pt idx="3289">
                        <c:v>22.900146484375</c:v>
                      </c:pt>
                      <c:pt idx="3290">
                        <c:v>22.900146484375</c:v>
                      </c:pt>
                      <c:pt idx="3291">
                        <c:v>22.800048828125</c:v>
                      </c:pt>
                      <c:pt idx="3292">
                        <c:v>22.900146484375</c:v>
                      </c:pt>
                      <c:pt idx="3293">
                        <c:v>22.900146484375</c:v>
                      </c:pt>
                      <c:pt idx="3294">
                        <c:v>22.800048828125</c:v>
                      </c:pt>
                      <c:pt idx="3295">
                        <c:v>22.800048828125</c:v>
                      </c:pt>
                      <c:pt idx="3296">
                        <c:v>22.800048828125</c:v>
                      </c:pt>
                      <c:pt idx="3297">
                        <c:v>23.10009765625</c:v>
                      </c:pt>
                      <c:pt idx="3298">
                        <c:v>23.10009765625</c:v>
                      </c:pt>
                      <c:pt idx="3299">
                        <c:v>23.10009765625</c:v>
                      </c:pt>
                      <c:pt idx="3300">
                        <c:v>23.10009765625</c:v>
                      </c:pt>
                      <c:pt idx="3301">
                        <c:v>23.10009765625</c:v>
                      </c:pt>
                      <c:pt idx="3302">
                        <c:v>22.800048828125</c:v>
                      </c:pt>
                      <c:pt idx="3303">
                        <c:v>22.800048828125</c:v>
                      </c:pt>
                      <c:pt idx="3304">
                        <c:v>22.800048828125</c:v>
                      </c:pt>
                      <c:pt idx="3305">
                        <c:v>22.800048828125</c:v>
                      </c:pt>
                      <c:pt idx="3306">
                        <c:v>22.800048828125</c:v>
                      </c:pt>
                      <c:pt idx="3307">
                        <c:v>22.800048828125</c:v>
                      </c:pt>
                      <c:pt idx="3308">
                        <c:v>22.800048828125</c:v>
                      </c:pt>
                      <c:pt idx="3309">
                        <c:v>22.900146484375</c:v>
                      </c:pt>
                      <c:pt idx="3310">
                        <c:v>22.900146484375</c:v>
                      </c:pt>
                      <c:pt idx="3311">
                        <c:v>22.900146484375</c:v>
                      </c:pt>
                      <c:pt idx="3312">
                        <c:v>22.800048828125</c:v>
                      </c:pt>
                      <c:pt idx="3313">
                        <c:v>22.800048828125</c:v>
                      </c:pt>
                      <c:pt idx="3314">
                        <c:v>22.800048828125</c:v>
                      </c:pt>
                      <c:pt idx="3315">
                        <c:v>22.900146484375</c:v>
                      </c:pt>
                      <c:pt idx="3316">
                        <c:v>22.900146484375</c:v>
                      </c:pt>
                      <c:pt idx="3317">
                        <c:v>23</c:v>
                      </c:pt>
                      <c:pt idx="3318">
                        <c:v>22.900146484375</c:v>
                      </c:pt>
                      <c:pt idx="3319">
                        <c:v>22.900146484375</c:v>
                      </c:pt>
                      <c:pt idx="3320">
                        <c:v>22.900146484375</c:v>
                      </c:pt>
                      <c:pt idx="3321">
                        <c:v>22.800048828125</c:v>
                      </c:pt>
                      <c:pt idx="3322">
                        <c:v>22.900146484375</c:v>
                      </c:pt>
                      <c:pt idx="3323">
                        <c:v>22.900146484375</c:v>
                      </c:pt>
                      <c:pt idx="3324">
                        <c:v>22.900146484375</c:v>
                      </c:pt>
                      <c:pt idx="3325">
                        <c:v>22.900146484375</c:v>
                      </c:pt>
                      <c:pt idx="3326">
                        <c:v>23</c:v>
                      </c:pt>
                      <c:pt idx="3327">
                        <c:v>23</c:v>
                      </c:pt>
                      <c:pt idx="3328">
                        <c:v>23</c:v>
                      </c:pt>
                      <c:pt idx="3329">
                        <c:v>23</c:v>
                      </c:pt>
                      <c:pt idx="3330">
                        <c:v>23</c:v>
                      </c:pt>
                      <c:pt idx="3331">
                        <c:v>23</c:v>
                      </c:pt>
                      <c:pt idx="3332">
                        <c:v>22.800048828125</c:v>
                      </c:pt>
                      <c:pt idx="3333">
                        <c:v>22.800048828125</c:v>
                      </c:pt>
                      <c:pt idx="3334">
                        <c:v>22.800048828125</c:v>
                      </c:pt>
                      <c:pt idx="3335">
                        <c:v>22.800048828125</c:v>
                      </c:pt>
                      <c:pt idx="3336">
                        <c:v>22.800048828125</c:v>
                      </c:pt>
                      <c:pt idx="3337">
                        <c:v>22.800048828125</c:v>
                      </c:pt>
                      <c:pt idx="3338">
                        <c:v>22.800048828125</c:v>
                      </c:pt>
                      <c:pt idx="3339">
                        <c:v>22.800048828125</c:v>
                      </c:pt>
                      <c:pt idx="3340">
                        <c:v>22.800048828125</c:v>
                      </c:pt>
                      <c:pt idx="3341">
                        <c:v>22.7001953125</c:v>
                      </c:pt>
                      <c:pt idx="3342">
                        <c:v>22.7001953125</c:v>
                      </c:pt>
                      <c:pt idx="3343">
                        <c:v>22.800048828125</c:v>
                      </c:pt>
                      <c:pt idx="3344">
                        <c:v>22.7001953125</c:v>
                      </c:pt>
                      <c:pt idx="3345">
                        <c:v>22.900146484375</c:v>
                      </c:pt>
                      <c:pt idx="3346">
                        <c:v>22.900146484375</c:v>
                      </c:pt>
                      <c:pt idx="3347">
                        <c:v>22.900146484375</c:v>
                      </c:pt>
                      <c:pt idx="3348">
                        <c:v>22.900146484375</c:v>
                      </c:pt>
                      <c:pt idx="3349">
                        <c:v>22.800048828125</c:v>
                      </c:pt>
                      <c:pt idx="3350">
                        <c:v>22.800048828125</c:v>
                      </c:pt>
                      <c:pt idx="3351">
                        <c:v>22.800048828125</c:v>
                      </c:pt>
                      <c:pt idx="3352">
                        <c:v>22.800048828125</c:v>
                      </c:pt>
                      <c:pt idx="3353">
                        <c:v>22.800048828125</c:v>
                      </c:pt>
                      <c:pt idx="3354">
                        <c:v>22.800048828125</c:v>
                      </c:pt>
                      <c:pt idx="3355">
                        <c:v>22.800048828125</c:v>
                      </c:pt>
                      <c:pt idx="3356">
                        <c:v>22.800048828125</c:v>
                      </c:pt>
                      <c:pt idx="3357">
                        <c:v>22.900146484375</c:v>
                      </c:pt>
                      <c:pt idx="3358">
                        <c:v>22.800048828125</c:v>
                      </c:pt>
                      <c:pt idx="3359">
                        <c:v>22.800048828125</c:v>
                      </c:pt>
                      <c:pt idx="3360">
                        <c:v>22.800048828125</c:v>
                      </c:pt>
                      <c:pt idx="3361">
                        <c:v>22.800048828125</c:v>
                      </c:pt>
                      <c:pt idx="3362">
                        <c:v>22.800048828125</c:v>
                      </c:pt>
                      <c:pt idx="3363">
                        <c:v>22.900146484375</c:v>
                      </c:pt>
                      <c:pt idx="3364">
                        <c:v>22.900146484375</c:v>
                      </c:pt>
                      <c:pt idx="3365">
                        <c:v>22.900146484375</c:v>
                      </c:pt>
                      <c:pt idx="3366">
                        <c:v>22.900146484375</c:v>
                      </c:pt>
                      <c:pt idx="3367">
                        <c:v>22.900146484375</c:v>
                      </c:pt>
                      <c:pt idx="3368">
                        <c:v>22.900146484375</c:v>
                      </c:pt>
                      <c:pt idx="3369">
                        <c:v>22.800048828125</c:v>
                      </c:pt>
                      <c:pt idx="3370">
                        <c:v>22.800048828125</c:v>
                      </c:pt>
                      <c:pt idx="3371">
                        <c:v>22.800048828125</c:v>
                      </c:pt>
                      <c:pt idx="3372">
                        <c:v>22.800048828125</c:v>
                      </c:pt>
                      <c:pt idx="3373">
                        <c:v>22.800048828125</c:v>
                      </c:pt>
                      <c:pt idx="3374">
                        <c:v>22.800048828125</c:v>
                      </c:pt>
                      <c:pt idx="3375">
                        <c:v>22.900146484375</c:v>
                      </c:pt>
                      <c:pt idx="3376">
                        <c:v>22.800048828125</c:v>
                      </c:pt>
                      <c:pt idx="3377">
                        <c:v>22.900146484375</c:v>
                      </c:pt>
                      <c:pt idx="3378">
                        <c:v>22.800048828125</c:v>
                      </c:pt>
                      <c:pt idx="3379">
                        <c:v>22.800048828125</c:v>
                      </c:pt>
                      <c:pt idx="3380">
                        <c:v>22.7001953125</c:v>
                      </c:pt>
                      <c:pt idx="3381">
                        <c:v>22.800048828125</c:v>
                      </c:pt>
                      <c:pt idx="3382">
                        <c:v>22.800048828125</c:v>
                      </c:pt>
                      <c:pt idx="3383">
                        <c:v>22.800048828125</c:v>
                      </c:pt>
                      <c:pt idx="3384">
                        <c:v>22.800048828125</c:v>
                      </c:pt>
                      <c:pt idx="3385">
                        <c:v>22.800048828125</c:v>
                      </c:pt>
                      <c:pt idx="3386">
                        <c:v>22.800048828125</c:v>
                      </c:pt>
                      <c:pt idx="3387">
                        <c:v>22.900146484375</c:v>
                      </c:pt>
                      <c:pt idx="3388">
                        <c:v>22.900146484375</c:v>
                      </c:pt>
                      <c:pt idx="3389">
                        <c:v>22.900146484375</c:v>
                      </c:pt>
                      <c:pt idx="3390">
                        <c:v>22.900146484375</c:v>
                      </c:pt>
                      <c:pt idx="3391">
                        <c:v>22.900146484375</c:v>
                      </c:pt>
                      <c:pt idx="3392">
                        <c:v>22.900146484375</c:v>
                      </c:pt>
                      <c:pt idx="3393">
                        <c:v>22.7001953125</c:v>
                      </c:pt>
                      <c:pt idx="3394">
                        <c:v>22.7001953125</c:v>
                      </c:pt>
                      <c:pt idx="3395">
                        <c:v>22.7001953125</c:v>
                      </c:pt>
                      <c:pt idx="3396">
                        <c:v>22.800048828125</c:v>
                      </c:pt>
                      <c:pt idx="3397">
                        <c:v>22.7001953125</c:v>
                      </c:pt>
                      <c:pt idx="3398">
                        <c:v>22.7001953125</c:v>
                      </c:pt>
                      <c:pt idx="3399">
                        <c:v>22.900146484375</c:v>
                      </c:pt>
                      <c:pt idx="3400">
                        <c:v>22.900146484375</c:v>
                      </c:pt>
                      <c:pt idx="3401">
                        <c:v>22.900146484375</c:v>
                      </c:pt>
                      <c:pt idx="3402">
                        <c:v>22.900146484375</c:v>
                      </c:pt>
                      <c:pt idx="3403">
                        <c:v>22.900146484375</c:v>
                      </c:pt>
                      <c:pt idx="3404">
                        <c:v>22.900146484375</c:v>
                      </c:pt>
                      <c:pt idx="3405">
                        <c:v>22.800048828125</c:v>
                      </c:pt>
                      <c:pt idx="3406">
                        <c:v>22.800048828125</c:v>
                      </c:pt>
                      <c:pt idx="3407">
                        <c:v>22.800048828125</c:v>
                      </c:pt>
                      <c:pt idx="3408">
                        <c:v>22.800048828125</c:v>
                      </c:pt>
                      <c:pt idx="3409">
                        <c:v>22.800048828125</c:v>
                      </c:pt>
                      <c:pt idx="3410">
                        <c:v>22.800048828125</c:v>
                      </c:pt>
                      <c:pt idx="3411">
                        <c:v>22.800048828125</c:v>
                      </c:pt>
                      <c:pt idx="3412">
                        <c:v>22.900146484375</c:v>
                      </c:pt>
                      <c:pt idx="3413">
                        <c:v>22.900146484375</c:v>
                      </c:pt>
                      <c:pt idx="3414">
                        <c:v>22.900146484375</c:v>
                      </c:pt>
                      <c:pt idx="3415">
                        <c:v>22.900146484375</c:v>
                      </c:pt>
                      <c:pt idx="3416">
                        <c:v>22.900146484375</c:v>
                      </c:pt>
                      <c:pt idx="3417">
                        <c:v>22.800048828125</c:v>
                      </c:pt>
                      <c:pt idx="3418">
                        <c:v>22.800048828125</c:v>
                      </c:pt>
                      <c:pt idx="3419">
                        <c:v>22.800048828125</c:v>
                      </c:pt>
                      <c:pt idx="3420">
                        <c:v>22.7001953125</c:v>
                      </c:pt>
                      <c:pt idx="3421">
                        <c:v>22.7001953125</c:v>
                      </c:pt>
                      <c:pt idx="3422">
                        <c:v>22.7001953125</c:v>
                      </c:pt>
                      <c:pt idx="3423">
                        <c:v>22.800048828125</c:v>
                      </c:pt>
                      <c:pt idx="3424">
                        <c:v>22.800048828125</c:v>
                      </c:pt>
                      <c:pt idx="3425">
                        <c:v>22.800048828125</c:v>
                      </c:pt>
                      <c:pt idx="3426">
                        <c:v>22.900146484375</c:v>
                      </c:pt>
                      <c:pt idx="3427">
                        <c:v>22.900146484375</c:v>
                      </c:pt>
                      <c:pt idx="3428">
                        <c:v>22.7001953125</c:v>
                      </c:pt>
                      <c:pt idx="3429">
                        <c:v>22.800048828125</c:v>
                      </c:pt>
                      <c:pt idx="3430">
                        <c:v>22.800048828125</c:v>
                      </c:pt>
                      <c:pt idx="3431">
                        <c:v>22.800048828125</c:v>
                      </c:pt>
                      <c:pt idx="3432">
                        <c:v>22.800048828125</c:v>
                      </c:pt>
                      <c:pt idx="3433">
                        <c:v>22.800048828125</c:v>
                      </c:pt>
                      <c:pt idx="3434">
                        <c:v>22.800048828125</c:v>
                      </c:pt>
                      <c:pt idx="3435">
                        <c:v>22.800048828125</c:v>
                      </c:pt>
                      <c:pt idx="3436">
                        <c:v>22.7001953125</c:v>
                      </c:pt>
                      <c:pt idx="3437">
                        <c:v>22.800048828125</c:v>
                      </c:pt>
                      <c:pt idx="3438">
                        <c:v>22.7001953125</c:v>
                      </c:pt>
                      <c:pt idx="3439">
                        <c:v>22.7001953125</c:v>
                      </c:pt>
                      <c:pt idx="3440">
                        <c:v>22.7001953125</c:v>
                      </c:pt>
                      <c:pt idx="3441">
                        <c:v>22.800048828125</c:v>
                      </c:pt>
                      <c:pt idx="3442">
                        <c:v>22.900146484375</c:v>
                      </c:pt>
                      <c:pt idx="3443">
                        <c:v>22.800048828125</c:v>
                      </c:pt>
                      <c:pt idx="3444">
                        <c:v>22.800048828125</c:v>
                      </c:pt>
                      <c:pt idx="3445">
                        <c:v>22.800048828125</c:v>
                      </c:pt>
                      <c:pt idx="3446">
                        <c:v>22.900146484375</c:v>
                      </c:pt>
                      <c:pt idx="3447">
                        <c:v>22.900146484375</c:v>
                      </c:pt>
                      <c:pt idx="3448">
                        <c:v>22.900146484375</c:v>
                      </c:pt>
                      <c:pt idx="3449">
                        <c:v>22.800048828125</c:v>
                      </c:pt>
                      <c:pt idx="3450">
                        <c:v>22.900146484375</c:v>
                      </c:pt>
                      <c:pt idx="3451">
                        <c:v>22.900146484375</c:v>
                      </c:pt>
                      <c:pt idx="3452">
                        <c:v>22.900146484375</c:v>
                      </c:pt>
                      <c:pt idx="3453">
                        <c:v>22.900146484375</c:v>
                      </c:pt>
                      <c:pt idx="3454">
                        <c:v>22.800048828125</c:v>
                      </c:pt>
                      <c:pt idx="3455">
                        <c:v>22.800048828125</c:v>
                      </c:pt>
                      <c:pt idx="3456">
                        <c:v>22.800048828125</c:v>
                      </c:pt>
                      <c:pt idx="3457">
                        <c:v>22.800048828125</c:v>
                      </c:pt>
                      <c:pt idx="3458">
                        <c:v>22.900146484375</c:v>
                      </c:pt>
                      <c:pt idx="3459">
                        <c:v>22.800048828125</c:v>
                      </c:pt>
                      <c:pt idx="3460">
                        <c:v>22.800048828125</c:v>
                      </c:pt>
                      <c:pt idx="3461">
                        <c:v>22.800048828125</c:v>
                      </c:pt>
                      <c:pt idx="3462">
                        <c:v>22.800048828125</c:v>
                      </c:pt>
                      <c:pt idx="3463">
                        <c:v>22.800048828125</c:v>
                      </c:pt>
                      <c:pt idx="3464">
                        <c:v>22.900146484375</c:v>
                      </c:pt>
                      <c:pt idx="3465">
                        <c:v>22.800048828125</c:v>
                      </c:pt>
                      <c:pt idx="3466">
                        <c:v>22.800048828125</c:v>
                      </c:pt>
                      <c:pt idx="3467">
                        <c:v>22.800048828125</c:v>
                      </c:pt>
                      <c:pt idx="3468">
                        <c:v>22.800048828125</c:v>
                      </c:pt>
                      <c:pt idx="3469">
                        <c:v>22.800048828125</c:v>
                      </c:pt>
                      <c:pt idx="3470">
                        <c:v>22.800048828125</c:v>
                      </c:pt>
                      <c:pt idx="3471">
                        <c:v>22.900146484375</c:v>
                      </c:pt>
                      <c:pt idx="3472">
                        <c:v>22.800048828125</c:v>
                      </c:pt>
                      <c:pt idx="3473">
                        <c:v>22.800048828125</c:v>
                      </c:pt>
                      <c:pt idx="3474">
                        <c:v>22.800048828125</c:v>
                      </c:pt>
                      <c:pt idx="3475">
                        <c:v>22.900146484375</c:v>
                      </c:pt>
                      <c:pt idx="3476">
                        <c:v>22.800048828125</c:v>
                      </c:pt>
                      <c:pt idx="3477">
                        <c:v>22.60009765625</c:v>
                      </c:pt>
                      <c:pt idx="3478">
                        <c:v>22.7001953125</c:v>
                      </c:pt>
                      <c:pt idx="3479">
                        <c:v>22.7001953125</c:v>
                      </c:pt>
                      <c:pt idx="3480">
                        <c:v>22.60009765625</c:v>
                      </c:pt>
                      <c:pt idx="3481">
                        <c:v>22.60009765625</c:v>
                      </c:pt>
                      <c:pt idx="3482">
                        <c:v>22.7001953125</c:v>
                      </c:pt>
                      <c:pt idx="3483">
                        <c:v>23</c:v>
                      </c:pt>
                      <c:pt idx="3484">
                        <c:v>23</c:v>
                      </c:pt>
                      <c:pt idx="3485">
                        <c:v>23</c:v>
                      </c:pt>
                      <c:pt idx="3486">
                        <c:v>23</c:v>
                      </c:pt>
                      <c:pt idx="3487">
                        <c:v>23</c:v>
                      </c:pt>
                      <c:pt idx="3488">
                        <c:v>22.900146484375</c:v>
                      </c:pt>
                      <c:pt idx="3489">
                        <c:v>22.7001953125</c:v>
                      </c:pt>
                      <c:pt idx="3490">
                        <c:v>22.7001953125</c:v>
                      </c:pt>
                      <c:pt idx="3491">
                        <c:v>22.7001953125</c:v>
                      </c:pt>
                      <c:pt idx="3492">
                        <c:v>22.7001953125</c:v>
                      </c:pt>
                      <c:pt idx="3493">
                        <c:v>22.7001953125</c:v>
                      </c:pt>
                      <c:pt idx="3494">
                        <c:v>22.7001953125</c:v>
                      </c:pt>
                      <c:pt idx="3495">
                        <c:v>22.7001953125</c:v>
                      </c:pt>
                      <c:pt idx="3496">
                        <c:v>22.7001953125</c:v>
                      </c:pt>
                      <c:pt idx="3497">
                        <c:v>22.7001953125</c:v>
                      </c:pt>
                      <c:pt idx="3498">
                        <c:v>22.7001953125</c:v>
                      </c:pt>
                      <c:pt idx="3499">
                        <c:v>22.7001953125</c:v>
                      </c:pt>
                      <c:pt idx="3500">
                        <c:v>22.7001953125</c:v>
                      </c:pt>
                      <c:pt idx="3501">
                        <c:v>22.7001953125</c:v>
                      </c:pt>
                      <c:pt idx="3502">
                        <c:v>22.7001953125</c:v>
                      </c:pt>
                      <c:pt idx="3503">
                        <c:v>22.7001953125</c:v>
                      </c:pt>
                      <c:pt idx="3504">
                        <c:v>22.7001953125</c:v>
                      </c:pt>
                      <c:pt idx="3505">
                        <c:v>22.7001953125</c:v>
                      </c:pt>
                      <c:pt idx="3506">
                        <c:v>22.7001953125</c:v>
                      </c:pt>
                      <c:pt idx="3507">
                        <c:v>22.7001953125</c:v>
                      </c:pt>
                      <c:pt idx="3508">
                        <c:v>22.800048828125</c:v>
                      </c:pt>
                      <c:pt idx="3509">
                        <c:v>22.800048828125</c:v>
                      </c:pt>
                      <c:pt idx="3510">
                        <c:v>22.7001953125</c:v>
                      </c:pt>
                      <c:pt idx="3511">
                        <c:v>22.800048828125</c:v>
                      </c:pt>
                      <c:pt idx="3512">
                        <c:v>22.800048828125</c:v>
                      </c:pt>
                      <c:pt idx="3513">
                        <c:v>22.7001953125</c:v>
                      </c:pt>
                      <c:pt idx="3514">
                        <c:v>22.7001953125</c:v>
                      </c:pt>
                      <c:pt idx="3515">
                        <c:v>22.7001953125</c:v>
                      </c:pt>
                      <c:pt idx="3516">
                        <c:v>22.7001953125</c:v>
                      </c:pt>
                      <c:pt idx="3517">
                        <c:v>22.7001953125</c:v>
                      </c:pt>
                      <c:pt idx="3518">
                        <c:v>22.7001953125</c:v>
                      </c:pt>
                      <c:pt idx="3519">
                        <c:v>22.800048828125</c:v>
                      </c:pt>
                      <c:pt idx="3520">
                        <c:v>22.800048828125</c:v>
                      </c:pt>
                      <c:pt idx="3521">
                        <c:v>22.800048828125</c:v>
                      </c:pt>
                      <c:pt idx="3522">
                        <c:v>22.800048828125</c:v>
                      </c:pt>
                      <c:pt idx="3523">
                        <c:v>22.800048828125</c:v>
                      </c:pt>
                      <c:pt idx="3524">
                        <c:v>22.800048828125</c:v>
                      </c:pt>
                      <c:pt idx="3525">
                        <c:v>22.7001953125</c:v>
                      </c:pt>
                      <c:pt idx="3526">
                        <c:v>22.7001953125</c:v>
                      </c:pt>
                      <c:pt idx="3527">
                        <c:v>22.7001953125</c:v>
                      </c:pt>
                      <c:pt idx="3528">
                        <c:v>22.800048828125</c:v>
                      </c:pt>
                      <c:pt idx="3529">
                        <c:v>22.7001953125</c:v>
                      </c:pt>
                      <c:pt idx="3530">
                        <c:v>22.800048828125</c:v>
                      </c:pt>
                      <c:pt idx="3531">
                        <c:v>22.800048828125</c:v>
                      </c:pt>
                      <c:pt idx="3532">
                        <c:v>22.7001953125</c:v>
                      </c:pt>
                      <c:pt idx="3533">
                        <c:v>22.7001953125</c:v>
                      </c:pt>
                      <c:pt idx="3534">
                        <c:v>22.800048828125</c:v>
                      </c:pt>
                      <c:pt idx="3535">
                        <c:v>22.800048828125</c:v>
                      </c:pt>
                      <c:pt idx="3536">
                        <c:v>22.7001953125</c:v>
                      </c:pt>
                      <c:pt idx="3537">
                        <c:v>22.800048828125</c:v>
                      </c:pt>
                      <c:pt idx="3538">
                        <c:v>22.800048828125</c:v>
                      </c:pt>
                      <c:pt idx="3539">
                        <c:v>22.800048828125</c:v>
                      </c:pt>
                      <c:pt idx="3540">
                        <c:v>22.800048828125</c:v>
                      </c:pt>
                      <c:pt idx="3541">
                        <c:v>22.800048828125</c:v>
                      </c:pt>
                      <c:pt idx="3542">
                        <c:v>22.800048828125</c:v>
                      </c:pt>
                      <c:pt idx="3543">
                        <c:v>22.900146484375</c:v>
                      </c:pt>
                      <c:pt idx="3544">
                        <c:v>22.800048828125</c:v>
                      </c:pt>
                      <c:pt idx="3545">
                        <c:v>22.800048828125</c:v>
                      </c:pt>
                      <c:pt idx="3546">
                        <c:v>22.800048828125</c:v>
                      </c:pt>
                      <c:pt idx="3547">
                        <c:v>22.800048828125</c:v>
                      </c:pt>
                      <c:pt idx="3548">
                        <c:v>22.800048828125</c:v>
                      </c:pt>
                      <c:pt idx="3549">
                        <c:v>22.7001953125</c:v>
                      </c:pt>
                      <c:pt idx="3550">
                        <c:v>22.7001953125</c:v>
                      </c:pt>
                      <c:pt idx="3551">
                        <c:v>22.7001953125</c:v>
                      </c:pt>
                      <c:pt idx="3552">
                        <c:v>22.800048828125</c:v>
                      </c:pt>
                      <c:pt idx="3553">
                        <c:v>22.800048828125</c:v>
                      </c:pt>
                      <c:pt idx="3554">
                        <c:v>22.800048828125</c:v>
                      </c:pt>
                      <c:pt idx="3555">
                        <c:v>23</c:v>
                      </c:pt>
                      <c:pt idx="3556">
                        <c:v>22.900146484375</c:v>
                      </c:pt>
                      <c:pt idx="3557">
                        <c:v>22.900146484375</c:v>
                      </c:pt>
                      <c:pt idx="3558">
                        <c:v>22.900146484375</c:v>
                      </c:pt>
                      <c:pt idx="3559">
                        <c:v>23</c:v>
                      </c:pt>
                      <c:pt idx="3560">
                        <c:v>22.900146484375</c:v>
                      </c:pt>
                      <c:pt idx="3561">
                        <c:v>22.800048828125</c:v>
                      </c:pt>
                      <c:pt idx="3562">
                        <c:v>22.800048828125</c:v>
                      </c:pt>
                      <c:pt idx="3563">
                        <c:v>22.800048828125</c:v>
                      </c:pt>
                      <c:pt idx="3564">
                        <c:v>22.800048828125</c:v>
                      </c:pt>
                      <c:pt idx="3565">
                        <c:v>22.800048828125</c:v>
                      </c:pt>
                      <c:pt idx="3566">
                        <c:v>22.800048828125</c:v>
                      </c:pt>
                      <c:pt idx="3567">
                        <c:v>22.800048828125</c:v>
                      </c:pt>
                      <c:pt idx="3568">
                        <c:v>22.800048828125</c:v>
                      </c:pt>
                      <c:pt idx="3569">
                        <c:v>22.800048828125</c:v>
                      </c:pt>
                      <c:pt idx="3570">
                        <c:v>22.800048828125</c:v>
                      </c:pt>
                      <c:pt idx="3571">
                        <c:v>22.800048828125</c:v>
                      </c:pt>
                      <c:pt idx="3572">
                        <c:v>22.800048828125</c:v>
                      </c:pt>
                      <c:pt idx="3573">
                        <c:v>22.800048828125</c:v>
                      </c:pt>
                      <c:pt idx="3574">
                        <c:v>22.800048828125</c:v>
                      </c:pt>
                      <c:pt idx="3575">
                        <c:v>22.800048828125</c:v>
                      </c:pt>
                      <c:pt idx="3576">
                        <c:v>22.800048828125</c:v>
                      </c:pt>
                      <c:pt idx="3577">
                        <c:v>22.800048828125</c:v>
                      </c:pt>
                      <c:pt idx="3578">
                        <c:v>22.800048828125</c:v>
                      </c:pt>
                      <c:pt idx="3579">
                        <c:v>22.800048828125</c:v>
                      </c:pt>
                      <c:pt idx="3580">
                        <c:v>22.7001953125</c:v>
                      </c:pt>
                      <c:pt idx="3581">
                        <c:v>22.7001953125</c:v>
                      </c:pt>
                      <c:pt idx="3582">
                        <c:v>22.7001953125</c:v>
                      </c:pt>
                      <c:pt idx="3583">
                        <c:v>22.60009765625</c:v>
                      </c:pt>
                      <c:pt idx="3584">
                        <c:v>22.7001953125</c:v>
                      </c:pt>
                      <c:pt idx="3585">
                        <c:v>22.60009765625</c:v>
                      </c:pt>
                      <c:pt idx="3586">
                        <c:v>22.7001953125</c:v>
                      </c:pt>
                      <c:pt idx="3587">
                        <c:v>22.7001953125</c:v>
                      </c:pt>
                      <c:pt idx="3588">
                        <c:v>22.7001953125</c:v>
                      </c:pt>
                      <c:pt idx="3589">
                        <c:v>22.7001953125</c:v>
                      </c:pt>
                      <c:pt idx="3590">
                        <c:v>22.7001953125</c:v>
                      </c:pt>
                      <c:pt idx="3591">
                        <c:v>22.800048828125</c:v>
                      </c:pt>
                      <c:pt idx="3592">
                        <c:v>22.800048828125</c:v>
                      </c:pt>
                      <c:pt idx="3593">
                        <c:v>22.800048828125</c:v>
                      </c:pt>
                      <c:pt idx="3594">
                        <c:v>22.800048828125</c:v>
                      </c:pt>
                      <c:pt idx="3595">
                        <c:v>22.800048828125</c:v>
                      </c:pt>
                      <c:pt idx="3596">
                        <c:v>22.800048828125</c:v>
                      </c:pt>
                      <c:pt idx="3597">
                        <c:v>22.900146484375</c:v>
                      </c:pt>
                      <c:pt idx="3598">
                        <c:v>22.800048828125</c:v>
                      </c:pt>
                      <c:pt idx="3599">
                        <c:v>22.800048828125</c:v>
                      </c:pt>
                      <c:pt idx="3600">
                        <c:v>22.7001953125</c:v>
                      </c:pt>
                      <c:pt idx="3601">
                        <c:v>22.800048828125</c:v>
                      </c:pt>
                      <c:pt idx="3602">
                        <c:v>22.800048828125</c:v>
                      </c:pt>
                      <c:pt idx="3603">
                        <c:v>22.800048828125</c:v>
                      </c:pt>
                      <c:pt idx="3604">
                        <c:v>22.7001953125</c:v>
                      </c:pt>
                      <c:pt idx="3605">
                        <c:v>22.7001953125</c:v>
                      </c:pt>
                      <c:pt idx="3606">
                        <c:v>22.7001953125</c:v>
                      </c:pt>
                      <c:pt idx="3607">
                        <c:v>22.7001953125</c:v>
                      </c:pt>
                      <c:pt idx="3608">
                        <c:v>22.7001953125</c:v>
                      </c:pt>
                      <c:pt idx="3609">
                        <c:v>22.7001953125</c:v>
                      </c:pt>
                      <c:pt idx="3610">
                        <c:v>22.7001953125</c:v>
                      </c:pt>
                      <c:pt idx="3611">
                        <c:v>22.800048828125</c:v>
                      </c:pt>
                      <c:pt idx="3612">
                        <c:v>22.7001953125</c:v>
                      </c:pt>
                      <c:pt idx="3613">
                        <c:v>22.800048828125</c:v>
                      </c:pt>
                      <c:pt idx="3614">
                        <c:v>22.800048828125</c:v>
                      </c:pt>
                      <c:pt idx="3615">
                        <c:v>22.800048828125</c:v>
                      </c:pt>
                      <c:pt idx="3616">
                        <c:v>22.7001953125</c:v>
                      </c:pt>
                      <c:pt idx="3617">
                        <c:v>22.7001953125</c:v>
                      </c:pt>
                      <c:pt idx="3618">
                        <c:v>22.7001953125</c:v>
                      </c:pt>
                      <c:pt idx="3619">
                        <c:v>22.7001953125</c:v>
                      </c:pt>
                      <c:pt idx="3620">
                        <c:v>22.7001953125</c:v>
                      </c:pt>
                      <c:pt idx="3621">
                        <c:v>22.7001953125</c:v>
                      </c:pt>
                      <c:pt idx="3622">
                        <c:v>22.7001953125</c:v>
                      </c:pt>
                      <c:pt idx="3623">
                        <c:v>22.800048828125</c:v>
                      </c:pt>
                      <c:pt idx="3624">
                        <c:v>22.7001953125</c:v>
                      </c:pt>
                      <c:pt idx="3625">
                        <c:v>22.7001953125</c:v>
                      </c:pt>
                      <c:pt idx="3626">
                        <c:v>22.7001953125</c:v>
                      </c:pt>
                      <c:pt idx="3627">
                        <c:v>22.7001953125</c:v>
                      </c:pt>
                      <c:pt idx="3628">
                        <c:v>22.800048828125</c:v>
                      </c:pt>
                      <c:pt idx="3629">
                        <c:v>22.800048828125</c:v>
                      </c:pt>
                      <c:pt idx="3630">
                        <c:v>22.800048828125</c:v>
                      </c:pt>
                      <c:pt idx="3631">
                        <c:v>22.800048828125</c:v>
                      </c:pt>
                      <c:pt idx="3632">
                        <c:v>22.7001953125</c:v>
                      </c:pt>
                      <c:pt idx="3633">
                        <c:v>22.60009765625</c:v>
                      </c:pt>
                      <c:pt idx="3634">
                        <c:v>22.60009765625</c:v>
                      </c:pt>
                      <c:pt idx="3635">
                        <c:v>22.60009765625</c:v>
                      </c:pt>
                      <c:pt idx="3636">
                        <c:v>22.60009765625</c:v>
                      </c:pt>
                      <c:pt idx="3637">
                        <c:v>22.60009765625</c:v>
                      </c:pt>
                      <c:pt idx="3638">
                        <c:v>22.60009765625</c:v>
                      </c:pt>
                      <c:pt idx="3639">
                        <c:v>22.60009765625</c:v>
                      </c:pt>
                      <c:pt idx="3640">
                        <c:v>22.900146484375</c:v>
                      </c:pt>
                      <c:pt idx="3641">
                        <c:v>22.900146484375</c:v>
                      </c:pt>
                      <c:pt idx="3642">
                        <c:v>22.800048828125</c:v>
                      </c:pt>
                      <c:pt idx="3643">
                        <c:v>22.900146484375</c:v>
                      </c:pt>
                      <c:pt idx="3644">
                        <c:v>22.800048828125</c:v>
                      </c:pt>
                      <c:pt idx="3645">
                        <c:v>22.900146484375</c:v>
                      </c:pt>
                      <c:pt idx="3646">
                        <c:v>22.7001953125</c:v>
                      </c:pt>
                      <c:pt idx="3647">
                        <c:v>22.60009765625</c:v>
                      </c:pt>
                      <c:pt idx="3648">
                        <c:v>22.60009765625</c:v>
                      </c:pt>
                      <c:pt idx="3649">
                        <c:v>22.60009765625</c:v>
                      </c:pt>
                      <c:pt idx="3650">
                        <c:v>22.7001953125</c:v>
                      </c:pt>
                      <c:pt idx="3651">
                        <c:v>22.60009765625</c:v>
                      </c:pt>
                      <c:pt idx="3652">
                        <c:v>22.800048828125</c:v>
                      </c:pt>
                      <c:pt idx="3653">
                        <c:v>22.7001953125</c:v>
                      </c:pt>
                      <c:pt idx="3654">
                        <c:v>22.7001953125</c:v>
                      </c:pt>
                      <c:pt idx="3655">
                        <c:v>22.7001953125</c:v>
                      </c:pt>
                      <c:pt idx="3656">
                        <c:v>22.7001953125</c:v>
                      </c:pt>
                      <c:pt idx="3657">
                        <c:v>22.800048828125</c:v>
                      </c:pt>
                      <c:pt idx="3658">
                        <c:v>22.800048828125</c:v>
                      </c:pt>
                      <c:pt idx="3659">
                        <c:v>22.800048828125</c:v>
                      </c:pt>
                      <c:pt idx="3660">
                        <c:v>22.7001953125</c:v>
                      </c:pt>
                      <c:pt idx="3661">
                        <c:v>22.7001953125</c:v>
                      </c:pt>
                      <c:pt idx="3662">
                        <c:v>22.7001953125</c:v>
                      </c:pt>
                      <c:pt idx="3663">
                        <c:v>22.7001953125</c:v>
                      </c:pt>
                      <c:pt idx="3664">
                        <c:v>22.7001953125</c:v>
                      </c:pt>
                      <c:pt idx="3665">
                        <c:v>22.7001953125</c:v>
                      </c:pt>
                      <c:pt idx="3666">
                        <c:v>22.7001953125</c:v>
                      </c:pt>
                      <c:pt idx="3667">
                        <c:v>22.7001953125</c:v>
                      </c:pt>
                      <c:pt idx="3668">
                        <c:v>22.7001953125</c:v>
                      </c:pt>
                      <c:pt idx="3669">
                        <c:v>22.7001953125</c:v>
                      </c:pt>
                      <c:pt idx="3670">
                        <c:v>22.7001953125</c:v>
                      </c:pt>
                      <c:pt idx="3671">
                        <c:v>22.7001953125</c:v>
                      </c:pt>
                      <c:pt idx="3672">
                        <c:v>22.7001953125</c:v>
                      </c:pt>
                      <c:pt idx="3673">
                        <c:v>22.7001953125</c:v>
                      </c:pt>
                      <c:pt idx="3674">
                        <c:v>22.7001953125</c:v>
                      </c:pt>
                      <c:pt idx="3675">
                        <c:v>22.7001953125</c:v>
                      </c:pt>
                      <c:pt idx="3676">
                        <c:v>22.800048828125</c:v>
                      </c:pt>
                      <c:pt idx="3677">
                        <c:v>22.800048828125</c:v>
                      </c:pt>
                      <c:pt idx="3678">
                        <c:v>22.800048828125</c:v>
                      </c:pt>
                      <c:pt idx="3679">
                        <c:v>22.800048828125</c:v>
                      </c:pt>
                      <c:pt idx="3680">
                        <c:v>22.800048828125</c:v>
                      </c:pt>
                      <c:pt idx="3681">
                        <c:v>22.800048828125</c:v>
                      </c:pt>
                      <c:pt idx="3682">
                        <c:v>22.7001953125</c:v>
                      </c:pt>
                      <c:pt idx="3683">
                        <c:v>22.7001953125</c:v>
                      </c:pt>
                      <c:pt idx="3684">
                        <c:v>22.7001953125</c:v>
                      </c:pt>
                      <c:pt idx="3685">
                        <c:v>22.7001953125</c:v>
                      </c:pt>
                      <c:pt idx="3686">
                        <c:v>22.7001953125</c:v>
                      </c:pt>
                      <c:pt idx="3687">
                        <c:v>22.60009765625</c:v>
                      </c:pt>
                      <c:pt idx="3688">
                        <c:v>22.60009765625</c:v>
                      </c:pt>
                      <c:pt idx="3689">
                        <c:v>22.60009765625</c:v>
                      </c:pt>
                      <c:pt idx="3690">
                        <c:v>22.60009765625</c:v>
                      </c:pt>
                      <c:pt idx="3691">
                        <c:v>22.60009765625</c:v>
                      </c:pt>
                      <c:pt idx="3692">
                        <c:v>22.60009765625</c:v>
                      </c:pt>
                      <c:pt idx="3693">
                        <c:v>22.60009765625</c:v>
                      </c:pt>
                      <c:pt idx="3694">
                        <c:v>22.800048828125</c:v>
                      </c:pt>
                      <c:pt idx="3695">
                        <c:v>22.800048828125</c:v>
                      </c:pt>
                      <c:pt idx="3696">
                        <c:v>22.800048828125</c:v>
                      </c:pt>
                      <c:pt idx="3697">
                        <c:v>22.7001953125</c:v>
                      </c:pt>
                      <c:pt idx="3698">
                        <c:v>22.800048828125</c:v>
                      </c:pt>
                      <c:pt idx="3699">
                        <c:v>22.800048828125</c:v>
                      </c:pt>
                      <c:pt idx="3700">
                        <c:v>22.800048828125</c:v>
                      </c:pt>
                      <c:pt idx="3701">
                        <c:v>22.7001953125</c:v>
                      </c:pt>
                      <c:pt idx="3702">
                        <c:v>22.800048828125</c:v>
                      </c:pt>
                      <c:pt idx="3703">
                        <c:v>22.7001953125</c:v>
                      </c:pt>
                      <c:pt idx="3704">
                        <c:v>22.800048828125</c:v>
                      </c:pt>
                      <c:pt idx="3705">
                        <c:v>22.800048828125</c:v>
                      </c:pt>
                      <c:pt idx="3706">
                        <c:v>22.7001953125</c:v>
                      </c:pt>
                      <c:pt idx="3707">
                        <c:v>22.7001953125</c:v>
                      </c:pt>
                      <c:pt idx="3708">
                        <c:v>22.7001953125</c:v>
                      </c:pt>
                      <c:pt idx="3709">
                        <c:v>22.7001953125</c:v>
                      </c:pt>
                      <c:pt idx="3710">
                        <c:v>22.7001953125</c:v>
                      </c:pt>
                      <c:pt idx="3711">
                        <c:v>22.7001953125</c:v>
                      </c:pt>
                      <c:pt idx="3712">
                        <c:v>22.60009765625</c:v>
                      </c:pt>
                      <c:pt idx="3713">
                        <c:v>22.7001953125</c:v>
                      </c:pt>
                      <c:pt idx="3714">
                        <c:v>22.60009765625</c:v>
                      </c:pt>
                      <c:pt idx="3715">
                        <c:v>22.7001953125</c:v>
                      </c:pt>
                      <c:pt idx="3716">
                        <c:v>22.7001953125</c:v>
                      </c:pt>
                      <c:pt idx="3717">
                        <c:v>22.7001953125</c:v>
                      </c:pt>
                      <c:pt idx="3718">
                        <c:v>22.800048828125</c:v>
                      </c:pt>
                      <c:pt idx="3719">
                        <c:v>22.800048828125</c:v>
                      </c:pt>
                      <c:pt idx="3720">
                        <c:v>22.7001953125</c:v>
                      </c:pt>
                      <c:pt idx="3721">
                        <c:v>22.7001953125</c:v>
                      </c:pt>
                      <c:pt idx="3722">
                        <c:v>22.7001953125</c:v>
                      </c:pt>
                      <c:pt idx="3723">
                        <c:v>22.7001953125</c:v>
                      </c:pt>
                      <c:pt idx="3724">
                        <c:v>22.800048828125</c:v>
                      </c:pt>
                      <c:pt idx="3725">
                        <c:v>22.7001953125</c:v>
                      </c:pt>
                      <c:pt idx="3726">
                        <c:v>22.7001953125</c:v>
                      </c:pt>
                      <c:pt idx="3727">
                        <c:v>22.800048828125</c:v>
                      </c:pt>
                      <c:pt idx="3728">
                        <c:v>22.7001953125</c:v>
                      </c:pt>
                      <c:pt idx="3729">
                        <c:v>22.800048828125</c:v>
                      </c:pt>
                      <c:pt idx="3730">
                        <c:v>22.7001953125</c:v>
                      </c:pt>
                      <c:pt idx="3731">
                        <c:v>22.7001953125</c:v>
                      </c:pt>
                      <c:pt idx="3732">
                        <c:v>22.7001953125</c:v>
                      </c:pt>
                      <c:pt idx="3733">
                        <c:v>22.7001953125</c:v>
                      </c:pt>
                      <c:pt idx="3734">
                        <c:v>22.7001953125</c:v>
                      </c:pt>
                      <c:pt idx="3735">
                        <c:v>22.60009765625</c:v>
                      </c:pt>
                      <c:pt idx="3736">
                        <c:v>22.800048828125</c:v>
                      </c:pt>
                      <c:pt idx="3737">
                        <c:v>22.7001953125</c:v>
                      </c:pt>
                      <c:pt idx="3738">
                        <c:v>22.7001953125</c:v>
                      </c:pt>
                      <c:pt idx="3739">
                        <c:v>22.7001953125</c:v>
                      </c:pt>
                      <c:pt idx="3740">
                        <c:v>22.800048828125</c:v>
                      </c:pt>
                      <c:pt idx="3741">
                        <c:v>22.7001953125</c:v>
                      </c:pt>
                      <c:pt idx="3742">
                        <c:v>22.7001953125</c:v>
                      </c:pt>
                      <c:pt idx="3743">
                        <c:v>22.7001953125</c:v>
                      </c:pt>
                      <c:pt idx="3744">
                        <c:v>22.7001953125</c:v>
                      </c:pt>
                      <c:pt idx="3745">
                        <c:v>22.7001953125</c:v>
                      </c:pt>
                      <c:pt idx="3746">
                        <c:v>22.7001953125</c:v>
                      </c:pt>
                      <c:pt idx="3747">
                        <c:v>22.7001953125</c:v>
                      </c:pt>
                      <c:pt idx="3748">
                        <c:v>22.7001953125</c:v>
                      </c:pt>
                      <c:pt idx="3749">
                        <c:v>22.60009765625</c:v>
                      </c:pt>
                      <c:pt idx="3750">
                        <c:v>22.7001953125</c:v>
                      </c:pt>
                      <c:pt idx="3751">
                        <c:v>22.7001953125</c:v>
                      </c:pt>
                      <c:pt idx="3752">
                        <c:v>22.7001953125</c:v>
                      </c:pt>
                      <c:pt idx="3753">
                        <c:v>22.7001953125</c:v>
                      </c:pt>
                      <c:pt idx="3754">
                        <c:v>22.800048828125</c:v>
                      </c:pt>
                      <c:pt idx="3755">
                        <c:v>22.7001953125</c:v>
                      </c:pt>
                      <c:pt idx="3756">
                        <c:v>22.800048828125</c:v>
                      </c:pt>
                      <c:pt idx="3757">
                        <c:v>22.7001953125</c:v>
                      </c:pt>
                      <c:pt idx="3758">
                        <c:v>22.7001953125</c:v>
                      </c:pt>
                      <c:pt idx="3759">
                        <c:v>22.7001953125</c:v>
                      </c:pt>
                      <c:pt idx="3760">
                        <c:v>22.7001953125</c:v>
                      </c:pt>
                      <c:pt idx="3761">
                        <c:v>22.7001953125</c:v>
                      </c:pt>
                      <c:pt idx="3762">
                        <c:v>22.7001953125</c:v>
                      </c:pt>
                      <c:pt idx="3763">
                        <c:v>22.7001953125</c:v>
                      </c:pt>
                      <c:pt idx="3764">
                        <c:v>22.7001953125</c:v>
                      </c:pt>
                      <c:pt idx="3765">
                        <c:v>22.7001953125</c:v>
                      </c:pt>
                      <c:pt idx="3766">
                        <c:v>22.7001953125</c:v>
                      </c:pt>
                      <c:pt idx="3767">
                        <c:v>22.7001953125</c:v>
                      </c:pt>
                      <c:pt idx="3768">
                        <c:v>22.60009765625</c:v>
                      </c:pt>
                      <c:pt idx="3769">
                        <c:v>22.7001953125</c:v>
                      </c:pt>
                      <c:pt idx="3770">
                        <c:v>22.7001953125</c:v>
                      </c:pt>
                      <c:pt idx="3771">
                        <c:v>22.60009765625</c:v>
                      </c:pt>
                      <c:pt idx="3772">
                        <c:v>22.800048828125</c:v>
                      </c:pt>
                      <c:pt idx="3773">
                        <c:v>22.800048828125</c:v>
                      </c:pt>
                      <c:pt idx="3774">
                        <c:v>22.800048828125</c:v>
                      </c:pt>
                      <c:pt idx="3775">
                        <c:v>22.900146484375</c:v>
                      </c:pt>
                      <c:pt idx="3776">
                        <c:v>22.800048828125</c:v>
                      </c:pt>
                      <c:pt idx="3777">
                        <c:v>22.800048828125</c:v>
                      </c:pt>
                      <c:pt idx="3778">
                        <c:v>22.60009765625</c:v>
                      </c:pt>
                      <c:pt idx="3779">
                        <c:v>22.60009765625</c:v>
                      </c:pt>
                      <c:pt idx="3780">
                        <c:v>22.7001953125</c:v>
                      </c:pt>
                      <c:pt idx="3781">
                        <c:v>22.60009765625</c:v>
                      </c:pt>
                      <c:pt idx="3782">
                        <c:v>22.60009765625</c:v>
                      </c:pt>
                      <c:pt idx="3783">
                        <c:v>22.7001953125</c:v>
                      </c:pt>
                      <c:pt idx="3784">
                        <c:v>22.7001953125</c:v>
                      </c:pt>
                      <c:pt idx="3785">
                        <c:v>22.60009765625</c:v>
                      </c:pt>
                      <c:pt idx="3786">
                        <c:v>22.60009765625</c:v>
                      </c:pt>
                      <c:pt idx="3787">
                        <c:v>22.60009765625</c:v>
                      </c:pt>
                      <c:pt idx="3788">
                        <c:v>22.60009765625</c:v>
                      </c:pt>
                      <c:pt idx="3789">
                        <c:v>22.60009765625</c:v>
                      </c:pt>
                      <c:pt idx="3790">
                        <c:v>22.7001953125</c:v>
                      </c:pt>
                      <c:pt idx="3791">
                        <c:v>22.7001953125</c:v>
                      </c:pt>
                      <c:pt idx="3792">
                        <c:v>22.7001953125</c:v>
                      </c:pt>
                      <c:pt idx="3793">
                        <c:v>22.7001953125</c:v>
                      </c:pt>
                      <c:pt idx="3794">
                        <c:v>22.7001953125</c:v>
                      </c:pt>
                      <c:pt idx="3795">
                        <c:v>22.7001953125</c:v>
                      </c:pt>
                      <c:pt idx="3796">
                        <c:v>22.60009765625</c:v>
                      </c:pt>
                      <c:pt idx="3797">
                        <c:v>22.7001953125</c:v>
                      </c:pt>
                      <c:pt idx="3798">
                        <c:v>22.7001953125</c:v>
                      </c:pt>
                      <c:pt idx="3799">
                        <c:v>22.7001953125</c:v>
                      </c:pt>
                      <c:pt idx="3800">
                        <c:v>22.7001953125</c:v>
                      </c:pt>
                      <c:pt idx="3801">
                        <c:v>22.7001953125</c:v>
                      </c:pt>
                      <c:pt idx="3802">
                        <c:v>22.60009765625</c:v>
                      </c:pt>
                      <c:pt idx="3803">
                        <c:v>22.60009765625</c:v>
                      </c:pt>
                      <c:pt idx="3804">
                        <c:v>22.60009765625</c:v>
                      </c:pt>
                      <c:pt idx="3805">
                        <c:v>22.5</c:v>
                      </c:pt>
                      <c:pt idx="3806">
                        <c:v>22.60009765625</c:v>
                      </c:pt>
                      <c:pt idx="3807">
                        <c:v>22.60009765625</c:v>
                      </c:pt>
                      <c:pt idx="3808">
                        <c:v>22.7001953125</c:v>
                      </c:pt>
                      <c:pt idx="3809">
                        <c:v>22.7001953125</c:v>
                      </c:pt>
                      <c:pt idx="3810">
                        <c:v>22.7001953125</c:v>
                      </c:pt>
                      <c:pt idx="3811">
                        <c:v>22.60009765625</c:v>
                      </c:pt>
                      <c:pt idx="3812">
                        <c:v>22.7001953125</c:v>
                      </c:pt>
                      <c:pt idx="3813">
                        <c:v>22.7001953125</c:v>
                      </c:pt>
                      <c:pt idx="3814">
                        <c:v>22.7001953125</c:v>
                      </c:pt>
                      <c:pt idx="3815">
                        <c:v>22.7001953125</c:v>
                      </c:pt>
                      <c:pt idx="3816">
                        <c:v>22.7001953125</c:v>
                      </c:pt>
                      <c:pt idx="3817">
                        <c:v>22.7001953125</c:v>
                      </c:pt>
                      <c:pt idx="3818">
                        <c:v>22.7001953125</c:v>
                      </c:pt>
                      <c:pt idx="3819">
                        <c:v>22.7001953125</c:v>
                      </c:pt>
                      <c:pt idx="3820">
                        <c:v>22.5</c:v>
                      </c:pt>
                      <c:pt idx="3821">
                        <c:v>22.60009765625</c:v>
                      </c:pt>
                      <c:pt idx="3822">
                        <c:v>22.60009765625</c:v>
                      </c:pt>
                      <c:pt idx="3823">
                        <c:v>22.5</c:v>
                      </c:pt>
                      <c:pt idx="3824">
                        <c:v>22.5</c:v>
                      </c:pt>
                      <c:pt idx="3825">
                        <c:v>22.60009765625</c:v>
                      </c:pt>
                      <c:pt idx="3826">
                        <c:v>22.800048828125</c:v>
                      </c:pt>
                      <c:pt idx="3827">
                        <c:v>22.800048828125</c:v>
                      </c:pt>
                      <c:pt idx="3828">
                        <c:v>22.800048828125</c:v>
                      </c:pt>
                      <c:pt idx="3829">
                        <c:v>22.800048828125</c:v>
                      </c:pt>
                      <c:pt idx="3830">
                        <c:v>22.800048828125</c:v>
                      </c:pt>
                      <c:pt idx="3831">
                        <c:v>22.800048828125</c:v>
                      </c:pt>
                      <c:pt idx="3832">
                        <c:v>22.7001953125</c:v>
                      </c:pt>
                      <c:pt idx="3833">
                        <c:v>22.7001953125</c:v>
                      </c:pt>
                      <c:pt idx="3834">
                        <c:v>22.7001953125</c:v>
                      </c:pt>
                      <c:pt idx="3835">
                        <c:v>22.800048828125</c:v>
                      </c:pt>
                      <c:pt idx="3836">
                        <c:v>22.7001953125</c:v>
                      </c:pt>
                      <c:pt idx="3837">
                        <c:v>22.7001953125</c:v>
                      </c:pt>
                      <c:pt idx="3838">
                        <c:v>22.7001953125</c:v>
                      </c:pt>
                      <c:pt idx="3839">
                        <c:v>22.7001953125</c:v>
                      </c:pt>
                      <c:pt idx="3840">
                        <c:v>22.7001953125</c:v>
                      </c:pt>
                      <c:pt idx="3841">
                        <c:v>22.7001953125</c:v>
                      </c:pt>
                      <c:pt idx="3842">
                        <c:v>22.7001953125</c:v>
                      </c:pt>
                      <c:pt idx="3843">
                        <c:v>22.7001953125</c:v>
                      </c:pt>
                      <c:pt idx="3844">
                        <c:v>22.7001953125</c:v>
                      </c:pt>
                      <c:pt idx="3845">
                        <c:v>22.7001953125</c:v>
                      </c:pt>
                      <c:pt idx="3846">
                        <c:v>22.7001953125</c:v>
                      </c:pt>
                      <c:pt idx="3847">
                        <c:v>22.7001953125</c:v>
                      </c:pt>
                      <c:pt idx="3848">
                        <c:v>22.7001953125</c:v>
                      </c:pt>
                      <c:pt idx="3849">
                        <c:v>22.7001953125</c:v>
                      </c:pt>
                      <c:pt idx="3850">
                        <c:v>22.7001953125</c:v>
                      </c:pt>
                      <c:pt idx="3851">
                        <c:v>22.800048828125</c:v>
                      </c:pt>
                      <c:pt idx="3852">
                        <c:v>22.800048828125</c:v>
                      </c:pt>
                      <c:pt idx="3853">
                        <c:v>22.7001953125</c:v>
                      </c:pt>
                      <c:pt idx="3854">
                        <c:v>22.800048828125</c:v>
                      </c:pt>
                      <c:pt idx="3855">
                        <c:v>22.7001953125</c:v>
                      </c:pt>
                      <c:pt idx="3856">
                        <c:v>22.7001953125</c:v>
                      </c:pt>
                      <c:pt idx="3857">
                        <c:v>22.7001953125</c:v>
                      </c:pt>
                      <c:pt idx="3858">
                        <c:v>22.7001953125</c:v>
                      </c:pt>
                      <c:pt idx="3859">
                        <c:v>22.7001953125</c:v>
                      </c:pt>
                      <c:pt idx="3860">
                        <c:v>22.7001953125</c:v>
                      </c:pt>
                      <c:pt idx="3861">
                        <c:v>22.7001953125</c:v>
                      </c:pt>
                      <c:pt idx="3862">
                        <c:v>22.7001953125</c:v>
                      </c:pt>
                      <c:pt idx="3863">
                        <c:v>22.800048828125</c:v>
                      </c:pt>
                      <c:pt idx="3864">
                        <c:v>22.800048828125</c:v>
                      </c:pt>
                      <c:pt idx="3865">
                        <c:v>22.800048828125</c:v>
                      </c:pt>
                      <c:pt idx="3866">
                        <c:v>22.800048828125</c:v>
                      </c:pt>
                      <c:pt idx="3867">
                        <c:v>22.800048828125</c:v>
                      </c:pt>
                      <c:pt idx="3868">
                        <c:v>22.60009765625</c:v>
                      </c:pt>
                      <c:pt idx="3869">
                        <c:v>22.60009765625</c:v>
                      </c:pt>
                      <c:pt idx="3870">
                        <c:v>22.60009765625</c:v>
                      </c:pt>
                      <c:pt idx="3871">
                        <c:v>22.60009765625</c:v>
                      </c:pt>
                      <c:pt idx="3872">
                        <c:v>22.60009765625</c:v>
                      </c:pt>
                      <c:pt idx="3873">
                        <c:v>22.60009765625</c:v>
                      </c:pt>
                      <c:pt idx="3874">
                        <c:v>22.800048828125</c:v>
                      </c:pt>
                      <c:pt idx="3875">
                        <c:v>22.7001953125</c:v>
                      </c:pt>
                      <c:pt idx="3876">
                        <c:v>22.800048828125</c:v>
                      </c:pt>
                      <c:pt idx="3877">
                        <c:v>22.7001953125</c:v>
                      </c:pt>
                      <c:pt idx="3878">
                        <c:v>22.800048828125</c:v>
                      </c:pt>
                      <c:pt idx="3879">
                        <c:v>22.800048828125</c:v>
                      </c:pt>
                      <c:pt idx="3880">
                        <c:v>22.7001953125</c:v>
                      </c:pt>
                      <c:pt idx="3881">
                        <c:v>22.60009765625</c:v>
                      </c:pt>
                      <c:pt idx="3882">
                        <c:v>22.7001953125</c:v>
                      </c:pt>
                      <c:pt idx="3883">
                        <c:v>22.7001953125</c:v>
                      </c:pt>
                      <c:pt idx="3884">
                        <c:v>22.7001953125</c:v>
                      </c:pt>
                      <c:pt idx="3885">
                        <c:v>22.7001953125</c:v>
                      </c:pt>
                      <c:pt idx="3886">
                        <c:v>22.7001953125</c:v>
                      </c:pt>
                      <c:pt idx="3887">
                        <c:v>22.800048828125</c:v>
                      </c:pt>
                      <c:pt idx="3888">
                        <c:v>22.800048828125</c:v>
                      </c:pt>
                      <c:pt idx="3889">
                        <c:v>22.800048828125</c:v>
                      </c:pt>
                      <c:pt idx="3890">
                        <c:v>22.800048828125</c:v>
                      </c:pt>
                      <c:pt idx="3891">
                        <c:v>22.800048828125</c:v>
                      </c:pt>
                      <c:pt idx="3892">
                        <c:v>22.60009765625</c:v>
                      </c:pt>
                      <c:pt idx="3893">
                        <c:v>22.7001953125</c:v>
                      </c:pt>
                      <c:pt idx="3894">
                        <c:v>22.60009765625</c:v>
                      </c:pt>
                      <c:pt idx="3895">
                        <c:v>22.7001953125</c:v>
                      </c:pt>
                      <c:pt idx="3896">
                        <c:v>22.7001953125</c:v>
                      </c:pt>
                      <c:pt idx="3897">
                        <c:v>22.7001953125</c:v>
                      </c:pt>
                      <c:pt idx="3898">
                        <c:v>22.800048828125</c:v>
                      </c:pt>
                      <c:pt idx="3899">
                        <c:v>22.7001953125</c:v>
                      </c:pt>
                      <c:pt idx="3900">
                        <c:v>22.7001953125</c:v>
                      </c:pt>
                      <c:pt idx="3901">
                        <c:v>22.7001953125</c:v>
                      </c:pt>
                      <c:pt idx="3902">
                        <c:v>22.7001953125</c:v>
                      </c:pt>
                      <c:pt idx="3903">
                        <c:v>22.7001953125</c:v>
                      </c:pt>
                      <c:pt idx="3904">
                        <c:v>22.7001953125</c:v>
                      </c:pt>
                      <c:pt idx="3905">
                        <c:v>22.7001953125</c:v>
                      </c:pt>
                      <c:pt idx="3906">
                        <c:v>22.7001953125</c:v>
                      </c:pt>
                      <c:pt idx="3907">
                        <c:v>22.7001953125</c:v>
                      </c:pt>
                      <c:pt idx="3908">
                        <c:v>22.7001953125</c:v>
                      </c:pt>
                      <c:pt idx="3909">
                        <c:v>22.7001953125</c:v>
                      </c:pt>
                      <c:pt idx="3910">
                        <c:v>22.7001953125</c:v>
                      </c:pt>
                      <c:pt idx="3911">
                        <c:v>22.7001953125</c:v>
                      </c:pt>
                      <c:pt idx="3912">
                        <c:v>22.7001953125</c:v>
                      </c:pt>
                      <c:pt idx="3913">
                        <c:v>22.7001953125</c:v>
                      </c:pt>
                      <c:pt idx="3914">
                        <c:v>22.7001953125</c:v>
                      </c:pt>
                      <c:pt idx="3915">
                        <c:v>22.7001953125</c:v>
                      </c:pt>
                      <c:pt idx="3916">
                        <c:v>22.7001953125</c:v>
                      </c:pt>
                      <c:pt idx="3917">
                        <c:v>22.800048828125</c:v>
                      </c:pt>
                      <c:pt idx="3918">
                        <c:v>22.7001953125</c:v>
                      </c:pt>
                      <c:pt idx="3919">
                        <c:v>22.7001953125</c:v>
                      </c:pt>
                      <c:pt idx="3920">
                        <c:v>22.800048828125</c:v>
                      </c:pt>
                      <c:pt idx="3921">
                        <c:v>22.7001953125</c:v>
                      </c:pt>
                      <c:pt idx="3922">
                        <c:v>22.7001953125</c:v>
                      </c:pt>
                      <c:pt idx="3923">
                        <c:v>22.7001953125</c:v>
                      </c:pt>
                      <c:pt idx="3924">
                        <c:v>22.7001953125</c:v>
                      </c:pt>
                      <c:pt idx="3925">
                        <c:v>22.7001953125</c:v>
                      </c:pt>
                      <c:pt idx="3926">
                        <c:v>22.7001953125</c:v>
                      </c:pt>
                      <c:pt idx="3927">
                        <c:v>22.7001953125</c:v>
                      </c:pt>
                      <c:pt idx="3928">
                        <c:v>22.7001953125</c:v>
                      </c:pt>
                      <c:pt idx="3929">
                        <c:v>22.7001953125</c:v>
                      </c:pt>
                      <c:pt idx="3930">
                        <c:v>22.7001953125</c:v>
                      </c:pt>
                      <c:pt idx="3931">
                        <c:v>22.7001953125</c:v>
                      </c:pt>
                      <c:pt idx="3932">
                        <c:v>22.7001953125</c:v>
                      </c:pt>
                      <c:pt idx="3933">
                        <c:v>22.7001953125</c:v>
                      </c:pt>
                      <c:pt idx="3934">
                        <c:v>22.7001953125</c:v>
                      </c:pt>
                      <c:pt idx="3935">
                        <c:v>22.5</c:v>
                      </c:pt>
                      <c:pt idx="3936">
                        <c:v>22.5</c:v>
                      </c:pt>
                      <c:pt idx="3937">
                        <c:v>22.5</c:v>
                      </c:pt>
                      <c:pt idx="3938">
                        <c:v>22.5</c:v>
                      </c:pt>
                      <c:pt idx="3939">
                        <c:v>22.60009765625</c:v>
                      </c:pt>
                      <c:pt idx="3940">
                        <c:v>22.60009765625</c:v>
                      </c:pt>
                      <c:pt idx="3941">
                        <c:v>22.60009765625</c:v>
                      </c:pt>
                      <c:pt idx="3942">
                        <c:v>22.60009765625</c:v>
                      </c:pt>
                      <c:pt idx="3943">
                        <c:v>22.60009765625</c:v>
                      </c:pt>
                      <c:pt idx="3944">
                        <c:v>22.60009765625</c:v>
                      </c:pt>
                      <c:pt idx="3945">
                        <c:v>22.60009765625</c:v>
                      </c:pt>
                      <c:pt idx="3946">
                        <c:v>22.60009765625</c:v>
                      </c:pt>
                      <c:pt idx="3947">
                        <c:v>22.7001953125</c:v>
                      </c:pt>
                      <c:pt idx="3948">
                        <c:v>22.7001953125</c:v>
                      </c:pt>
                      <c:pt idx="3949">
                        <c:v>22.7001953125</c:v>
                      </c:pt>
                      <c:pt idx="3950">
                        <c:v>22.7001953125</c:v>
                      </c:pt>
                      <c:pt idx="3951">
                        <c:v>22.7001953125</c:v>
                      </c:pt>
                      <c:pt idx="3952">
                        <c:v>22.7001953125</c:v>
                      </c:pt>
                      <c:pt idx="3953">
                        <c:v>22.60009765625</c:v>
                      </c:pt>
                      <c:pt idx="3954">
                        <c:v>22.60009765625</c:v>
                      </c:pt>
                      <c:pt idx="3955">
                        <c:v>22.60009765625</c:v>
                      </c:pt>
                      <c:pt idx="3956">
                        <c:v>22.60009765625</c:v>
                      </c:pt>
                      <c:pt idx="3957">
                        <c:v>22.60009765625</c:v>
                      </c:pt>
                      <c:pt idx="3958">
                        <c:v>22.7001953125</c:v>
                      </c:pt>
                      <c:pt idx="3959">
                        <c:v>22.7001953125</c:v>
                      </c:pt>
                      <c:pt idx="3960">
                        <c:v>22.7001953125</c:v>
                      </c:pt>
                      <c:pt idx="3961">
                        <c:v>22.7001953125</c:v>
                      </c:pt>
                      <c:pt idx="3962">
                        <c:v>22.7001953125</c:v>
                      </c:pt>
                      <c:pt idx="3963">
                        <c:v>22.7001953125</c:v>
                      </c:pt>
                      <c:pt idx="3964">
                        <c:v>22.7001953125</c:v>
                      </c:pt>
                      <c:pt idx="3965">
                        <c:v>22.60009765625</c:v>
                      </c:pt>
                      <c:pt idx="3966">
                        <c:v>22.60009765625</c:v>
                      </c:pt>
                      <c:pt idx="3967">
                        <c:v>22.60009765625</c:v>
                      </c:pt>
                      <c:pt idx="3968">
                        <c:v>22.60009765625</c:v>
                      </c:pt>
                      <c:pt idx="3969">
                        <c:v>22.60009765625</c:v>
                      </c:pt>
                      <c:pt idx="3970">
                        <c:v>22.60009765625</c:v>
                      </c:pt>
                      <c:pt idx="3971">
                        <c:v>22.60009765625</c:v>
                      </c:pt>
                      <c:pt idx="3972">
                        <c:v>22.60009765625</c:v>
                      </c:pt>
                      <c:pt idx="3973">
                        <c:v>22.60009765625</c:v>
                      </c:pt>
                      <c:pt idx="3974">
                        <c:v>22.7001953125</c:v>
                      </c:pt>
                      <c:pt idx="3975">
                        <c:v>22.60009765625</c:v>
                      </c:pt>
                      <c:pt idx="3976">
                        <c:v>22.7001953125</c:v>
                      </c:pt>
                      <c:pt idx="3977">
                        <c:v>22.60009765625</c:v>
                      </c:pt>
                      <c:pt idx="3978">
                        <c:v>22.60009765625</c:v>
                      </c:pt>
                      <c:pt idx="3979">
                        <c:v>22.60009765625</c:v>
                      </c:pt>
                      <c:pt idx="3980">
                        <c:v>22.60009765625</c:v>
                      </c:pt>
                      <c:pt idx="3981">
                        <c:v>22.60009765625</c:v>
                      </c:pt>
                      <c:pt idx="3982">
                        <c:v>22.60009765625</c:v>
                      </c:pt>
                      <c:pt idx="3983">
                        <c:v>22.60009765625</c:v>
                      </c:pt>
                      <c:pt idx="3984">
                        <c:v>22.60009765625</c:v>
                      </c:pt>
                      <c:pt idx="3985">
                        <c:v>22.5</c:v>
                      </c:pt>
                      <c:pt idx="3986">
                        <c:v>22.5</c:v>
                      </c:pt>
                      <c:pt idx="3987">
                        <c:v>22.5</c:v>
                      </c:pt>
                      <c:pt idx="3988">
                        <c:v>22.60009765625</c:v>
                      </c:pt>
                      <c:pt idx="3989">
                        <c:v>22.7001953125</c:v>
                      </c:pt>
                      <c:pt idx="3990">
                        <c:v>22.7001953125</c:v>
                      </c:pt>
                      <c:pt idx="3991">
                        <c:v>22.60009765625</c:v>
                      </c:pt>
                      <c:pt idx="3992">
                        <c:v>22.7001953125</c:v>
                      </c:pt>
                      <c:pt idx="3993">
                        <c:v>22.60009765625</c:v>
                      </c:pt>
                      <c:pt idx="3994">
                        <c:v>22.7001953125</c:v>
                      </c:pt>
                      <c:pt idx="3995">
                        <c:v>22.7001953125</c:v>
                      </c:pt>
                      <c:pt idx="3996">
                        <c:v>22.7001953125</c:v>
                      </c:pt>
                      <c:pt idx="3997">
                        <c:v>22.7001953125</c:v>
                      </c:pt>
                      <c:pt idx="3998">
                        <c:v>22.7001953125</c:v>
                      </c:pt>
                      <c:pt idx="3999">
                        <c:v>22.7001953125</c:v>
                      </c:pt>
                      <c:pt idx="4000">
                        <c:v>22.7001953125</c:v>
                      </c:pt>
                      <c:pt idx="4001">
                        <c:v>22.5</c:v>
                      </c:pt>
                      <c:pt idx="4002">
                        <c:v>22.60009765625</c:v>
                      </c:pt>
                      <c:pt idx="4003">
                        <c:v>22.60009765625</c:v>
                      </c:pt>
                      <c:pt idx="4004">
                        <c:v>22.60009765625</c:v>
                      </c:pt>
                      <c:pt idx="4005">
                        <c:v>22.60009765625</c:v>
                      </c:pt>
                      <c:pt idx="4006">
                        <c:v>22.60009765625</c:v>
                      </c:pt>
                      <c:pt idx="4007">
                        <c:v>22.60009765625</c:v>
                      </c:pt>
                      <c:pt idx="4008">
                        <c:v>22.7001953125</c:v>
                      </c:pt>
                      <c:pt idx="4009">
                        <c:v>22.60009765625</c:v>
                      </c:pt>
                      <c:pt idx="4010">
                        <c:v>22.7001953125</c:v>
                      </c:pt>
                      <c:pt idx="4011">
                        <c:v>22.7001953125</c:v>
                      </c:pt>
                      <c:pt idx="4012">
                        <c:v>22.60009765625</c:v>
                      </c:pt>
                      <c:pt idx="4013">
                        <c:v>22.60009765625</c:v>
                      </c:pt>
                      <c:pt idx="4014">
                        <c:v>22.60009765625</c:v>
                      </c:pt>
                      <c:pt idx="4015">
                        <c:v>22.60009765625</c:v>
                      </c:pt>
                      <c:pt idx="4016">
                        <c:v>22.60009765625</c:v>
                      </c:pt>
                      <c:pt idx="4017">
                        <c:v>22.60009765625</c:v>
                      </c:pt>
                      <c:pt idx="4018">
                        <c:v>22.60009765625</c:v>
                      </c:pt>
                      <c:pt idx="4019">
                        <c:v>22.60009765625</c:v>
                      </c:pt>
                      <c:pt idx="4020">
                        <c:v>22.7001953125</c:v>
                      </c:pt>
                      <c:pt idx="4021">
                        <c:v>22.60009765625</c:v>
                      </c:pt>
                      <c:pt idx="4022">
                        <c:v>22.60009765625</c:v>
                      </c:pt>
                      <c:pt idx="4023">
                        <c:v>22.60009765625</c:v>
                      </c:pt>
                      <c:pt idx="4024">
                        <c:v>22.7001953125</c:v>
                      </c:pt>
                      <c:pt idx="4025">
                        <c:v>22.60009765625</c:v>
                      </c:pt>
                      <c:pt idx="4026">
                        <c:v>22.7001953125</c:v>
                      </c:pt>
                      <c:pt idx="4027">
                        <c:v>22.60009765625</c:v>
                      </c:pt>
                      <c:pt idx="4028">
                        <c:v>22.7001953125</c:v>
                      </c:pt>
                      <c:pt idx="4029">
                        <c:v>22.7001953125</c:v>
                      </c:pt>
                      <c:pt idx="4030">
                        <c:v>22.7001953125</c:v>
                      </c:pt>
                      <c:pt idx="4031">
                        <c:v>22.60009765625</c:v>
                      </c:pt>
                      <c:pt idx="4032">
                        <c:v>22.60009765625</c:v>
                      </c:pt>
                      <c:pt idx="4033">
                        <c:v>22.60009765625</c:v>
                      </c:pt>
                      <c:pt idx="4034">
                        <c:v>22.5</c:v>
                      </c:pt>
                      <c:pt idx="4035">
                        <c:v>22.5</c:v>
                      </c:pt>
                      <c:pt idx="4036">
                        <c:v>22.60009765625</c:v>
                      </c:pt>
                      <c:pt idx="4037">
                        <c:v>22.7001953125</c:v>
                      </c:pt>
                      <c:pt idx="4038">
                        <c:v>22.7001953125</c:v>
                      </c:pt>
                      <c:pt idx="4039">
                        <c:v>22.7001953125</c:v>
                      </c:pt>
                      <c:pt idx="4040">
                        <c:v>22.7001953125</c:v>
                      </c:pt>
                      <c:pt idx="4041">
                        <c:v>22.7001953125</c:v>
                      </c:pt>
                      <c:pt idx="4042">
                        <c:v>22.800048828125</c:v>
                      </c:pt>
                      <c:pt idx="4043">
                        <c:v>22.800048828125</c:v>
                      </c:pt>
                      <c:pt idx="4044">
                        <c:v>22.800048828125</c:v>
                      </c:pt>
                      <c:pt idx="4045">
                        <c:v>22.800048828125</c:v>
                      </c:pt>
                      <c:pt idx="4046">
                        <c:v>22.7001953125</c:v>
                      </c:pt>
                      <c:pt idx="4047">
                        <c:v>22.800048828125</c:v>
                      </c:pt>
                      <c:pt idx="4048">
                        <c:v>22.800048828125</c:v>
                      </c:pt>
                      <c:pt idx="4049">
                        <c:v>22.7001953125</c:v>
                      </c:pt>
                      <c:pt idx="4050">
                        <c:v>22.7001953125</c:v>
                      </c:pt>
                      <c:pt idx="4051">
                        <c:v>22.7001953125</c:v>
                      </c:pt>
                      <c:pt idx="4052">
                        <c:v>22.7001953125</c:v>
                      </c:pt>
                      <c:pt idx="4053">
                        <c:v>22.60009765625</c:v>
                      </c:pt>
                      <c:pt idx="4054">
                        <c:v>22.60009765625</c:v>
                      </c:pt>
                      <c:pt idx="4055">
                        <c:v>22.60009765625</c:v>
                      </c:pt>
                      <c:pt idx="4056">
                        <c:v>22.60009765625</c:v>
                      </c:pt>
                      <c:pt idx="4057">
                        <c:v>22.60009765625</c:v>
                      </c:pt>
                      <c:pt idx="4058">
                        <c:v>22.60009765625</c:v>
                      </c:pt>
                      <c:pt idx="4059">
                        <c:v>22.60009765625</c:v>
                      </c:pt>
                      <c:pt idx="4060">
                        <c:v>22.7001953125</c:v>
                      </c:pt>
                      <c:pt idx="4061">
                        <c:v>22.7001953125</c:v>
                      </c:pt>
                      <c:pt idx="4062">
                        <c:v>22.7001953125</c:v>
                      </c:pt>
                      <c:pt idx="4063">
                        <c:v>22.800048828125</c:v>
                      </c:pt>
                      <c:pt idx="4064">
                        <c:v>22.7001953125</c:v>
                      </c:pt>
                      <c:pt idx="4065">
                        <c:v>22.800048828125</c:v>
                      </c:pt>
                      <c:pt idx="4066">
                        <c:v>22.800048828125</c:v>
                      </c:pt>
                      <c:pt idx="4067">
                        <c:v>22.60009765625</c:v>
                      </c:pt>
                      <c:pt idx="4068">
                        <c:v>22.60009765625</c:v>
                      </c:pt>
                      <c:pt idx="4069">
                        <c:v>22.60009765625</c:v>
                      </c:pt>
                      <c:pt idx="4070">
                        <c:v>22.60009765625</c:v>
                      </c:pt>
                      <c:pt idx="4071">
                        <c:v>22.60009765625</c:v>
                      </c:pt>
                      <c:pt idx="4072">
                        <c:v>22.60009765625</c:v>
                      </c:pt>
                      <c:pt idx="4073">
                        <c:v>22.7001953125</c:v>
                      </c:pt>
                      <c:pt idx="4074">
                        <c:v>22.7001953125</c:v>
                      </c:pt>
                      <c:pt idx="4075">
                        <c:v>22.7001953125</c:v>
                      </c:pt>
                      <c:pt idx="4076">
                        <c:v>22.60009765625</c:v>
                      </c:pt>
                      <c:pt idx="4077">
                        <c:v>22.60009765625</c:v>
                      </c:pt>
                      <c:pt idx="4078">
                        <c:v>22.60009765625</c:v>
                      </c:pt>
                      <c:pt idx="4079">
                        <c:v>22.60009765625</c:v>
                      </c:pt>
                      <c:pt idx="4080">
                        <c:v>22.60009765625</c:v>
                      </c:pt>
                      <c:pt idx="4081">
                        <c:v>22.60009765625</c:v>
                      </c:pt>
                      <c:pt idx="4082">
                        <c:v>22.60009765625</c:v>
                      </c:pt>
                      <c:pt idx="4083">
                        <c:v>22.60009765625</c:v>
                      </c:pt>
                      <c:pt idx="4084">
                        <c:v>22.60009765625</c:v>
                      </c:pt>
                      <c:pt idx="4085">
                        <c:v>22.7001953125</c:v>
                      </c:pt>
                      <c:pt idx="4086">
                        <c:v>22.7001953125</c:v>
                      </c:pt>
                      <c:pt idx="4087">
                        <c:v>22.7001953125</c:v>
                      </c:pt>
                      <c:pt idx="4088">
                        <c:v>22.7001953125</c:v>
                      </c:pt>
                      <c:pt idx="4089">
                        <c:v>22.7001953125</c:v>
                      </c:pt>
                      <c:pt idx="4090">
                        <c:v>22.7001953125</c:v>
                      </c:pt>
                      <c:pt idx="4091">
                        <c:v>22.7001953125</c:v>
                      </c:pt>
                      <c:pt idx="4092">
                        <c:v>22.60009765625</c:v>
                      </c:pt>
                      <c:pt idx="4093">
                        <c:v>22.60009765625</c:v>
                      </c:pt>
                      <c:pt idx="4094">
                        <c:v>22.7001953125</c:v>
                      </c:pt>
                      <c:pt idx="4095">
                        <c:v>22.7001953125</c:v>
                      </c:pt>
                      <c:pt idx="4096">
                        <c:v>22.7001953125</c:v>
                      </c:pt>
                      <c:pt idx="4097">
                        <c:v>22.60009765625</c:v>
                      </c:pt>
                      <c:pt idx="4098">
                        <c:v>22.60009765625</c:v>
                      </c:pt>
                      <c:pt idx="4099">
                        <c:v>22.60009765625</c:v>
                      </c:pt>
                      <c:pt idx="4100">
                        <c:v>22.60009765625</c:v>
                      </c:pt>
                      <c:pt idx="4101">
                        <c:v>22.60009765625</c:v>
                      </c:pt>
                      <c:pt idx="4102">
                        <c:v>22.60009765625</c:v>
                      </c:pt>
                      <c:pt idx="4103">
                        <c:v>22.800048828125</c:v>
                      </c:pt>
                      <c:pt idx="4104">
                        <c:v>22.800048828125</c:v>
                      </c:pt>
                      <c:pt idx="4105">
                        <c:v>22.800048828125</c:v>
                      </c:pt>
                      <c:pt idx="4106">
                        <c:v>22.7001953125</c:v>
                      </c:pt>
                      <c:pt idx="4107">
                        <c:v>22.800048828125</c:v>
                      </c:pt>
                      <c:pt idx="4108">
                        <c:v>22.800048828125</c:v>
                      </c:pt>
                      <c:pt idx="4109">
                        <c:v>22.60009765625</c:v>
                      </c:pt>
                      <c:pt idx="4110">
                        <c:v>22.5</c:v>
                      </c:pt>
                      <c:pt idx="4111">
                        <c:v>22.60009765625</c:v>
                      </c:pt>
                      <c:pt idx="4112">
                        <c:v>22.60009765625</c:v>
                      </c:pt>
                      <c:pt idx="4113">
                        <c:v>22.60009765625</c:v>
                      </c:pt>
                      <c:pt idx="4114">
                        <c:v>22.5</c:v>
                      </c:pt>
                      <c:pt idx="4115">
                        <c:v>22.7001953125</c:v>
                      </c:pt>
                      <c:pt idx="4116">
                        <c:v>22.800048828125</c:v>
                      </c:pt>
                      <c:pt idx="4117">
                        <c:v>22.7001953125</c:v>
                      </c:pt>
                      <c:pt idx="4118">
                        <c:v>22.7001953125</c:v>
                      </c:pt>
                      <c:pt idx="4119">
                        <c:v>22.7001953125</c:v>
                      </c:pt>
                      <c:pt idx="4120">
                        <c:v>22.7001953125</c:v>
                      </c:pt>
                      <c:pt idx="4121">
                        <c:v>22.5</c:v>
                      </c:pt>
                      <c:pt idx="4122">
                        <c:v>22.60009765625</c:v>
                      </c:pt>
                      <c:pt idx="4123">
                        <c:v>22.60009765625</c:v>
                      </c:pt>
                      <c:pt idx="4124">
                        <c:v>22.60009765625</c:v>
                      </c:pt>
                      <c:pt idx="4125">
                        <c:v>22.60009765625</c:v>
                      </c:pt>
                      <c:pt idx="4126">
                        <c:v>22.60009765625</c:v>
                      </c:pt>
                      <c:pt idx="4127">
                        <c:v>22.60009765625</c:v>
                      </c:pt>
                      <c:pt idx="4128">
                        <c:v>22.60009765625</c:v>
                      </c:pt>
                      <c:pt idx="4129">
                        <c:v>22.60009765625</c:v>
                      </c:pt>
                      <c:pt idx="4130">
                        <c:v>22.60009765625</c:v>
                      </c:pt>
                      <c:pt idx="4131">
                        <c:v>22.5</c:v>
                      </c:pt>
                      <c:pt idx="4132">
                        <c:v>22.60009765625</c:v>
                      </c:pt>
                      <c:pt idx="4133">
                        <c:v>22.60009765625</c:v>
                      </c:pt>
                      <c:pt idx="4134">
                        <c:v>22.60009765625</c:v>
                      </c:pt>
                      <c:pt idx="4135">
                        <c:v>22.60009765625</c:v>
                      </c:pt>
                      <c:pt idx="4136">
                        <c:v>22.60009765625</c:v>
                      </c:pt>
                      <c:pt idx="4137">
                        <c:v>22.5</c:v>
                      </c:pt>
                      <c:pt idx="4138">
                        <c:v>22.60009765625</c:v>
                      </c:pt>
                      <c:pt idx="4139">
                        <c:v>22.5</c:v>
                      </c:pt>
                      <c:pt idx="4140">
                        <c:v>22.60009765625</c:v>
                      </c:pt>
                      <c:pt idx="4141">
                        <c:v>22.60009765625</c:v>
                      </c:pt>
                      <c:pt idx="4142">
                        <c:v>22.60009765625</c:v>
                      </c:pt>
                      <c:pt idx="4143">
                        <c:v>22.60009765625</c:v>
                      </c:pt>
                      <c:pt idx="4144">
                        <c:v>22.5</c:v>
                      </c:pt>
                      <c:pt idx="4145">
                        <c:v>22.7001953125</c:v>
                      </c:pt>
                      <c:pt idx="4146">
                        <c:v>22.7001953125</c:v>
                      </c:pt>
                      <c:pt idx="4147">
                        <c:v>22.7001953125</c:v>
                      </c:pt>
                      <c:pt idx="4148">
                        <c:v>22.7001953125</c:v>
                      </c:pt>
                      <c:pt idx="4149">
                        <c:v>22.800048828125</c:v>
                      </c:pt>
                      <c:pt idx="4150">
                        <c:v>22.800048828125</c:v>
                      </c:pt>
                      <c:pt idx="4151">
                        <c:v>22.5</c:v>
                      </c:pt>
                      <c:pt idx="4152">
                        <c:v>22.60009765625</c:v>
                      </c:pt>
                      <c:pt idx="4153">
                        <c:v>22.60009765625</c:v>
                      </c:pt>
                      <c:pt idx="4154">
                        <c:v>22.60009765625</c:v>
                      </c:pt>
                      <c:pt idx="4155">
                        <c:v>22.60009765625</c:v>
                      </c:pt>
                      <c:pt idx="4156">
                        <c:v>22.60009765625</c:v>
                      </c:pt>
                      <c:pt idx="4157">
                        <c:v>22.60009765625</c:v>
                      </c:pt>
                      <c:pt idx="4158">
                        <c:v>22.60009765625</c:v>
                      </c:pt>
                      <c:pt idx="4159">
                        <c:v>22.60009765625</c:v>
                      </c:pt>
                      <c:pt idx="4160">
                        <c:v>22.60009765625</c:v>
                      </c:pt>
                      <c:pt idx="4161">
                        <c:v>22.60009765625</c:v>
                      </c:pt>
                      <c:pt idx="4162">
                        <c:v>22.60009765625</c:v>
                      </c:pt>
                      <c:pt idx="4163">
                        <c:v>22.60009765625</c:v>
                      </c:pt>
                      <c:pt idx="4164">
                        <c:v>22.60009765625</c:v>
                      </c:pt>
                      <c:pt idx="4165">
                        <c:v>22.60009765625</c:v>
                      </c:pt>
                      <c:pt idx="4166">
                        <c:v>22.60009765625</c:v>
                      </c:pt>
                      <c:pt idx="4167">
                        <c:v>22.60009765625</c:v>
                      </c:pt>
                      <c:pt idx="4168">
                        <c:v>22.60009765625</c:v>
                      </c:pt>
                      <c:pt idx="4169">
                        <c:v>22.60009765625</c:v>
                      </c:pt>
                      <c:pt idx="4170">
                        <c:v>22.60009765625</c:v>
                      </c:pt>
                      <c:pt idx="4171">
                        <c:v>22.60009765625</c:v>
                      </c:pt>
                      <c:pt idx="4172">
                        <c:v>22.60009765625</c:v>
                      </c:pt>
                      <c:pt idx="4173">
                        <c:v>22.60009765625</c:v>
                      </c:pt>
                      <c:pt idx="4174">
                        <c:v>22.60009765625</c:v>
                      </c:pt>
                      <c:pt idx="4175">
                        <c:v>22.5</c:v>
                      </c:pt>
                      <c:pt idx="4176">
                        <c:v>22.5</c:v>
                      </c:pt>
                      <c:pt idx="4177">
                        <c:v>22.5</c:v>
                      </c:pt>
                      <c:pt idx="4178">
                        <c:v>22.5</c:v>
                      </c:pt>
                      <c:pt idx="4179">
                        <c:v>22.5</c:v>
                      </c:pt>
                      <c:pt idx="4180">
                        <c:v>22.5</c:v>
                      </c:pt>
                      <c:pt idx="4181">
                        <c:v>22.60009765625</c:v>
                      </c:pt>
                      <c:pt idx="4182">
                        <c:v>22.60009765625</c:v>
                      </c:pt>
                      <c:pt idx="4183">
                        <c:v>22.60009765625</c:v>
                      </c:pt>
                      <c:pt idx="4184">
                        <c:v>22.5</c:v>
                      </c:pt>
                      <c:pt idx="4185">
                        <c:v>22.60009765625</c:v>
                      </c:pt>
                      <c:pt idx="4186">
                        <c:v>22.5</c:v>
                      </c:pt>
                      <c:pt idx="4187">
                        <c:v>22.60009765625</c:v>
                      </c:pt>
                      <c:pt idx="4188">
                        <c:v>22.7001953125</c:v>
                      </c:pt>
                      <c:pt idx="4189">
                        <c:v>22.7001953125</c:v>
                      </c:pt>
                      <c:pt idx="4190">
                        <c:v>22.60009765625</c:v>
                      </c:pt>
                      <c:pt idx="4191">
                        <c:v>22.7001953125</c:v>
                      </c:pt>
                      <c:pt idx="4192">
                        <c:v>22.7001953125</c:v>
                      </c:pt>
                      <c:pt idx="4193">
                        <c:v>22.60009765625</c:v>
                      </c:pt>
                      <c:pt idx="4194">
                        <c:v>22.60009765625</c:v>
                      </c:pt>
                      <c:pt idx="4195">
                        <c:v>22.60009765625</c:v>
                      </c:pt>
                      <c:pt idx="4196">
                        <c:v>22.60009765625</c:v>
                      </c:pt>
                      <c:pt idx="4197">
                        <c:v>22.60009765625</c:v>
                      </c:pt>
                      <c:pt idx="4198">
                        <c:v>22.60009765625</c:v>
                      </c:pt>
                      <c:pt idx="4199">
                        <c:v>22.5</c:v>
                      </c:pt>
                      <c:pt idx="4200">
                        <c:v>22.5</c:v>
                      </c:pt>
                      <c:pt idx="4201">
                        <c:v>22.5</c:v>
                      </c:pt>
                      <c:pt idx="4202">
                        <c:v>22.5</c:v>
                      </c:pt>
                      <c:pt idx="4203">
                        <c:v>22.60009765625</c:v>
                      </c:pt>
                      <c:pt idx="4204">
                        <c:v>22.60009765625</c:v>
                      </c:pt>
                      <c:pt idx="4205">
                        <c:v>22.7001953125</c:v>
                      </c:pt>
                      <c:pt idx="4206">
                        <c:v>22.60009765625</c:v>
                      </c:pt>
                      <c:pt idx="4207">
                        <c:v>22.60009765625</c:v>
                      </c:pt>
                      <c:pt idx="4208">
                        <c:v>22.60009765625</c:v>
                      </c:pt>
                      <c:pt idx="4209">
                        <c:v>22.60009765625</c:v>
                      </c:pt>
                      <c:pt idx="4210">
                        <c:v>22.60009765625</c:v>
                      </c:pt>
                      <c:pt idx="4211">
                        <c:v>22.60009765625</c:v>
                      </c:pt>
                      <c:pt idx="4212">
                        <c:v>22.60009765625</c:v>
                      </c:pt>
                      <c:pt idx="4213">
                        <c:v>22.60009765625</c:v>
                      </c:pt>
                      <c:pt idx="4214">
                        <c:v>22.60009765625</c:v>
                      </c:pt>
                      <c:pt idx="4215">
                        <c:v>22.60009765625</c:v>
                      </c:pt>
                      <c:pt idx="4216">
                        <c:v>22.60009765625</c:v>
                      </c:pt>
                      <c:pt idx="4217">
                        <c:v>22.60009765625</c:v>
                      </c:pt>
                      <c:pt idx="4218">
                        <c:v>22.60009765625</c:v>
                      </c:pt>
                      <c:pt idx="4219">
                        <c:v>22.60009765625</c:v>
                      </c:pt>
                      <c:pt idx="4220">
                        <c:v>22.60009765625</c:v>
                      </c:pt>
                      <c:pt idx="4221">
                        <c:v>22.60009765625</c:v>
                      </c:pt>
                      <c:pt idx="4222">
                        <c:v>22.5</c:v>
                      </c:pt>
                      <c:pt idx="4223">
                        <c:v>22.60009765625</c:v>
                      </c:pt>
                      <c:pt idx="4224">
                        <c:v>22.60009765625</c:v>
                      </c:pt>
                      <c:pt idx="4225">
                        <c:v>22.60009765625</c:v>
                      </c:pt>
                      <c:pt idx="4226">
                        <c:v>22.60009765625</c:v>
                      </c:pt>
                      <c:pt idx="4227">
                        <c:v>22.60009765625</c:v>
                      </c:pt>
                      <c:pt idx="4228">
                        <c:v>22.60009765625</c:v>
                      </c:pt>
                      <c:pt idx="4229">
                        <c:v>22.60009765625</c:v>
                      </c:pt>
                      <c:pt idx="4230">
                        <c:v>22.60009765625</c:v>
                      </c:pt>
                      <c:pt idx="4231">
                        <c:v>22.60009765625</c:v>
                      </c:pt>
                      <c:pt idx="4232">
                        <c:v>22.5</c:v>
                      </c:pt>
                      <c:pt idx="4233">
                        <c:v>22.60009765625</c:v>
                      </c:pt>
                      <c:pt idx="4234">
                        <c:v>22.60009765625</c:v>
                      </c:pt>
                      <c:pt idx="4235">
                        <c:v>22.60009765625</c:v>
                      </c:pt>
                      <c:pt idx="4236">
                        <c:v>22.7001953125</c:v>
                      </c:pt>
                      <c:pt idx="4237">
                        <c:v>22.60009765625</c:v>
                      </c:pt>
                      <c:pt idx="4238">
                        <c:v>22.60009765625</c:v>
                      </c:pt>
                      <c:pt idx="4239">
                        <c:v>22.7001953125</c:v>
                      </c:pt>
                      <c:pt idx="4240">
                        <c:v>22.7001953125</c:v>
                      </c:pt>
                      <c:pt idx="4241">
                        <c:v>22.60009765625</c:v>
                      </c:pt>
                      <c:pt idx="4242">
                        <c:v>22.60009765625</c:v>
                      </c:pt>
                      <c:pt idx="4243">
                        <c:v>22.60009765625</c:v>
                      </c:pt>
                      <c:pt idx="4244">
                        <c:v>22.60009765625</c:v>
                      </c:pt>
                      <c:pt idx="4245">
                        <c:v>22.60009765625</c:v>
                      </c:pt>
                      <c:pt idx="4246">
                        <c:v>22.60009765625</c:v>
                      </c:pt>
                      <c:pt idx="4247">
                        <c:v>22.5</c:v>
                      </c:pt>
                      <c:pt idx="4248">
                        <c:v>22.5</c:v>
                      </c:pt>
                      <c:pt idx="4249">
                        <c:v>22.5</c:v>
                      </c:pt>
                      <c:pt idx="4250">
                        <c:v>22.60009765625</c:v>
                      </c:pt>
                      <c:pt idx="4251">
                        <c:v>22.60009765625</c:v>
                      </c:pt>
                      <c:pt idx="4252">
                        <c:v>22.60009765625</c:v>
                      </c:pt>
                      <c:pt idx="4253">
                        <c:v>22.5</c:v>
                      </c:pt>
                      <c:pt idx="4254">
                        <c:v>22.5</c:v>
                      </c:pt>
                      <c:pt idx="4255">
                        <c:v>22.5</c:v>
                      </c:pt>
                      <c:pt idx="4256">
                        <c:v>22.5</c:v>
                      </c:pt>
                      <c:pt idx="4257">
                        <c:v>22.60009765625</c:v>
                      </c:pt>
                      <c:pt idx="4258">
                        <c:v>22.5</c:v>
                      </c:pt>
                      <c:pt idx="4259">
                        <c:v>22.5</c:v>
                      </c:pt>
                      <c:pt idx="4260">
                        <c:v>22.60009765625</c:v>
                      </c:pt>
                      <c:pt idx="4261">
                        <c:v>22.60009765625</c:v>
                      </c:pt>
                      <c:pt idx="4262">
                        <c:v>22.60009765625</c:v>
                      </c:pt>
                      <c:pt idx="4263">
                        <c:v>22.60009765625</c:v>
                      </c:pt>
                      <c:pt idx="4264">
                        <c:v>22.60009765625</c:v>
                      </c:pt>
                      <c:pt idx="4265">
                        <c:v>22.60009765625</c:v>
                      </c:pt>
                      <c:pt idx="4266">
                        <c:v>22.60009765625</c:v>
                      </c:pt>
                      <c:pt idx="4267">
                        <c:v>22.7001953125</c:v>
                      </c:pt>
                      <c:pt idx="4268">
                        <c:v>22.60009765625</c:v>
                      </c:pt>
                      <c:pt idx="4269">
                        <c:v>22.60009765625</c:v>
                      </c:pt>
                      <c:pt idx="4270">
                        <c:v>22.60009765625</c:v>
                      </c:pt>
                      <c:pt idx="4271">
                        <c:v>22.7001953125</c:v>
                      </c:pt>
                      <c:pt idx="4272">
                        <c:v>22.7001953125</c:v>
                      </c:pt>
                      <c:pt idx="4273">
                        <c:v>22.7001953125</c:v>
                      </c:pt>
                      <c:pt idx="4274">
                        <c:v>22.7001953125</c:v>
                      </c:pt>
                      <c:pt idx="4275">
                        <c:v>22.7001953125</c:v>
                      </c:pt>
                      <c:pt idx="4276">
                        <c:v>22.7001953125</c:v>
                      </c:pt>
                      <c:pt idx="4277">
                        <c:v>22.7001953125</c:v>
                      </c:pt>
                      <c:pt idx="4278">
                        <c:v>22.60009765625</c:v>
                      </c:pt>
                      <c:pt idx="4279">
                        <c:v>22.5</c:v>
                      </c:pt>
                      <c:pt idx="4280">
                        <c:v>22.5</c:v>
                      </c:pt>
                      <c:pt idx="4281">
                        <c:v>22.60009765625</c:v>
                      </c:pt>
                      <c:pt idx="4282">
                        <c:v>22.60009765625</c:v>
                      </c:pt>
                      <c:pt idx="4283">
                        <c:v>22.5</c:v>
                      </c:pt>
                      <c:pt idx="4284">
                        <c:v>22.5</c:v>
                      </c:pt>
                      <c:pt idx="4285">
                        <c:v>22.5</c:v>
                      </c:pt>
                      <c:pt idx="4286">
                        <c:v>22.5</c:v>
                      </c:pt>
                      <c:pt idx="4287">
                        <c:v>22.5</c:v>
                      </c:pt>
                      <c:pt idx="4288">
                        <c:v>22.5</c:v>
                      </c:pt>
                      <c:pt idx="4289">
                        <c:v>22.60009765625</c:v>
                      </c:pt>
                      <c:pt idx="4290">
                        <c:v>22.60009765625</c:v>
                      </c:pt>
                      <c:pt idx="4291">
                        <c:v>22.60009765625</c:v>
                      </c:pt>
                      <c:pt idx="4292">
                        <c:v>22.60009765625</c:v>
                      </c:pt>
                      <c:pt idx="4293">
                        <c:v>22.60009765625</c:v>
                      </c:pt>
                      <c:pt idx="4294">
                        <c:v>22.60009765625</c:v>
                      </c:pt>
                      <c:pt idx="4295">
                        <c:v>22.7001953125</c:v>
                      </c:pt>
                      <c:pt idx="4296">
                        <c:v>22.7001953125</c:v>
                      </c:pt>
                      <c:pt idx="4297">
                        <c:v>22.7001953125</c:v>
                      </c:pt>
                      <c:pt idx="4298">
                        <c:v>22.7001953125</c:v>
                      </c:pt>
                      <c:pt idx="4299">
                        <c:v>22.7001953125</c:v>
                      </c:pt>
                      <c:pt idx="4300">
                        <c:v>22.7001953125</c:v>
                      </c:pt>
                      <c:pt idx="4301">
                        <c:v>22.5</c:v>
                      </c:pt>
                      <c:pt idx="4302">
                        <c:v>22.5</c:v>
                      </c:pt>
                      <c:pt idx="4303">
                        <c:v>22.5</c:v>
                      </c:pt>
                      <c:pt idx="4304">
                        <c:v>22.5</c:v>
                      </c:pt>
                      <c:pt idx="4305">
                        <c:v>22.5</c:v>
                      </c:pt>
                      <c:pt idx="4306">
                        <c:v>22.5</c:v>
                      </c:pt>
                      <c:pt idx="4307">
                        <c:v>22.60009765625</c:v>
                      </c:pt>
                      <c:pt idx="4308">
                        <c:v>22.60009765625</c:v>
                      </c:pt>
                      <c:pt idx="4309">
                        <c:v>22.60009765625</c:v>
                      </c:pt>
                      <c:pt idx="4310">
                        <c:v>22.60009765625</c:v>
                      </c:pt>
                      <c:pt idx="4311">
                        <c:v>22.60009765625</c:v>
                      </c:pt>
                      <c:pt idx="4312">
                        <c:v>22.60009765625</c:v>
                      </c:pt>
                      <c:pt idx="4313">
                        <c:v>22.60009765625</c:v>
                      </c:pt>
                      <c:pt idx="4314">
                        <c:v>22.60009765625</c:v>
                      </c:pt>
                      <c:pt idx="4315">
                        <c:v>22.60009765625</c:v>
                      </c:pt>
                      <c:pt idx="4316">
                        <c:v>22.60009765625</c:v>
                      </c:pt>
                      <c:pt idx="4317">
                        <c:v>22.60009765625</c:v>
                      </c:pt>
                      <c:pt idx="4318">
                        <c:v>22.60009765625</c:v>
                      </c:pt>
                      <c:pt idx="4319">
                        <c:v>22.60009765625</c:v>
                      </c:pt>
                      <c:pt idx="4320">
                        <c:v>22.60009765625</c:v>
                      </c:pt>
                      <c:pt idx="4321">
                        <c:v>22.60009765625</c:v>
                      </c:pt>
                      <c:pt idx="4322">
                        <c:v>22.60009765625</c:v>
                      </c:pt>
                      <c:pt idx="4323">
                        <c:v>22.60009765625</c:v>
                      </c:pt>
                      <c:pt idx="4324">
                        <c:v>22.60009765625</c:v>
                      </c:pt>
                      <c:pt idx="4325">
                        <c:v>22.60009765625</c:v>
                      </c:pt>
                      <c:pt idx="4326">
                        <c:v>22.60009765625</c:v>
                      </c:pt>
                      <c:pt idx="4327">
                        <c:v>22.7001953125</c:v>
                      </c:pt>
                      <c:pt idx="4328">
                        <c:v>22.60009765625</c:v>
                      </c:pt>
                      <c:pt idx="4329">
                        <c:v>22.60009765625</c:v>
                      </c:pt>
                      <c:pt idx="4330">
                        <c:v>22.60009765625</c:v>
                      </c:pt>
                      <c:pt idx="4331">
                        <c:v>22.60009765625</c:v>
                      </c:pt>
                      <c:pt idx="4332">
                        <c:v>22.60009765625</c:v>
                      </c:pt>
                      <c:pt idx="4333">
                        <c:v>22.60009765625</c:v>
                      </c:pt>
                      <c:pt idx="4334">
                        <c:v>22.60009765625</c:v>
                      </c:pt>
                      <c:pt idx="4335">
                        <c:v>22.60009765625</c:v>
                      </c:pt>
                      <c:pt idx="4336">
                        <c:v>22.5</c:v>
                      </c:pt>
                      <c:pt idx="4337">
                        <c:v>22.60009765625</c:v>
                      </c:pt>
                      <c:pt idx="4338">
                        <c:v>22.60009765625</c:v>
                      </c:pt>
                      <c:pt idx="4339">
                        <c:v>22.5</c:v>
                      </c:pt>
                      <c:pt idx="4340">
                        <c:v>22.60009765625</c:v>
                      </c:pt>
                      <c:pt idx="4341">
                        <c:v>22.5</c:v>
                      </c:pt>
                      <c:pt idx="4342">
                        <c:v>22.5</c:v>
                      </c:pt>
                      <c:pt idx="4343">
                        <c:v>22.7001953125</c:v>
                      </c:pt>
                      <c:pt idx="4344">
                        <c:v>22.7001953125</c:v>
                      </c:pt>
                      <c:pt idx="4345">
                        <c:v>22.7001953125</c:v>
                      </c:pt>
                      <c:pt idx="4346">
                        <c:v>22.7001953125</c:v>
                      </c:pt>
                      <c:pt idx="4347">
                        <c:v>22.7001953125</c:v>
                      </c:pt>
                      <c:pt idx="4348">
                        <c:v>22.7001953125</c:v>
                      </c:pt>
                      <c:pt idx="4349">
                        <c:v>22.7001953125</c:v>
                      </c:pt>
                      <c:pt idx="4350">
                        <c:v>22.7001953125</c:v>
                      </c:pt>
                      <c:pt idx="4351">
                        <c:v>22.800048828125</c:v>
                      </c:pt>
                      <c:pt idx="4352">
                        <c:v>22.7001953125</c:v>
                      </c:pt>
                      <c:pt idx="4353">
                        <c:v>22.800048828125</c:v>
                      </c:pt>
                      <c:pt idx="4354">
                        <c:v>22.7001953125</c:v>
                      </c:pt>
                      <c:pt idx="4355">
                        <c:v>22.800048828125</c:v>
                      </c:pt>
                      <c:pt idx="4356">
                        <c:v>22.5</c:v>
                      </c:pt>
                      <c:pt idx="4357">
                        <c:v>22.5</c:v>
                      </c:pt>
                      <c:pt idx="4358">
                        <c:v>22.5</c:v>
                      </c:pt>
                      <c:pt idx="4359">
                        <c:v>22.5</c:v>
                      </c:pt>
                      <c:pt idx="4360">
                        <c:v>22.400146484375</c:v>
                      </c:pt>
                      <c:pt idx="4361">
                        <c:v>22.60009765625</c:v>
                      </c:pt>
                      <c:pt idx="4362">
                        <c:v>22.60009765625</c:v>
                      </c:pt>
                      <c:pt idx="4363">
                        <c:v>22.60009765625</c:v>
                      </c:pt>
                      <c:pt idx="4364">
                        <c:v>22.60009765625</c:v>
                      </c:pt>
                      <c:pt idx="4365">
                        <c:v>22.60009765625</c:v>
                      </c:pt>
                      <c:pt idx="4366">
                        <c:v>22.60009765625</c:v>
                      </c:pt>
                      <c:pt idx="4367">
                        <c:v>22.60009765625</c:v>
                      </c:pt>
                      <c:pt idx="4368">
                        <c:v>22.5</c:v>
                      </c:pt>
                      <c:pt idx="4369">
                        <c:v>22.5</c:v>
                      </c:pt>
                      <c:pt idx="4370">
                        <c:v>22.5</c:v>
                      </c:pt>
                      <c:pt idx="4371">
                        <c:v>22.60009765625</c:v>
                      </c:pt>
                      <c:pt idx="4372">
                        <c:v>22.5</c:v>
                      </c:pt>
                      <c:pt idx="4373">
                        <c:v>22.60009765625</c:v>
                      </c:pt>
                      <c:pt idx="4374">
                        <c:v>22.7001953125</c:v>
                      </c:pt>
                      <c:pt idx="4375">
                        <c:v>22.7001953125</c:v>
                      </c:pt>
                      <c:pt idx="4376">
                        <c:v>22.7001953125</c:v>
                      </c:pt>
                      <c:pt idx="4377">
                        <c:v>22.7001953125</c:v>
                      </c:pt>
                      <c:pt idx="4378">
                        <c:v>22.7001953125</c:v>
                      </c:pt>
                      <c:pt idx="4379">
                        <c:v>22.7001953125</c:v>
                      </c:pt>
                      <c:pt idx="4380">
                        <c:v>22.5</c:v>
                      </c:pt>
                      <c:pt idx="4381">
                        <c:v>22.5</c:v>
                      </c:pt>
                      <c:pt idx="4382">
                        <c:v>22.5</c:v>
                      </c:pt>
                      <c:pt idx="4383">
                        <c:v>22.5</c:v>
                      </c:pt>
                      <c:pt idx="4384">
                        <c:v>22.5</c:v>
                      </c:pt>
                      <c:pt idx="4385">
                        <c:v>22.5</c:v>
                      </c:pt>
                      <c:pt idx="4386">
                        <c:v>22.60009765625</c:v>
                      </c:pt>
                      <c:pt idx="4387">
                        <c:v>22.60009765625</c:v>
                      </c:pt>
                      <c:pt idx="4388">
                        <c:v>22.60009765625</c:v>
                      </c:pt>
                      <c:pt idx="4389">
                        <c:v>22.60009765625</c:v>
                      </c:pt>
                      <c:pt idx="4390">
                        <c:v>22.60009765625</c:v>
                      </c:pt>
                      <c:pt idx="4391">
                        <c:v>22.5</c:v>
                      </c:pt>
                      <c:pt idx="4392">
                        <c:v>22.60009765625</c:v>
                      </c:pt>
                      <c:pt idx="4393">
                        <c:v>22.5</c:v>
                      </c:pt>
                      <c:pt idx="4394">
                        <c:v>22.60009765625</c:v>
                      </c:pt>
                      <c:pt idx="4395">
                        <c:v>22.5</c:v>
                      </c:pt>
                      <c:pt idx="4396">
                        <c:v>22.5</c:v>
                      </c:pt>
                      <c:pt idx="4397">
                        <c:v>22.5</c:v>
                      </c:pt>
                      <c:pt idx="4398">
                        <c:v>22.60009765625</c:v>
                      </c:pt>
                      <c:pt idx="4399">
                        <c:v>22.60009765625</c:v>
                      </c:pt>
                      <c:pt idx="4400">
                        <c:v>22.60009765625</c:v>
                      </c:pt>
                      <c:pt idx="4401">
                        <c:v>22.5</c:v>
                      </c:pt>
                      <c:pt idx="4402">
                        <c:v>22.5</c:v>
                      </c:pt>
                      <c:pt idx="4403">
                        <c:v>22.5</c:v>
                      </c:pt>
                      <c:pt idx="4404">
                        <c:v>22.60009765625</c:v>
                      </c:pt>
                      <c:pt idx="4405">
                        <c:v>22.60009765625</c:v>
                      </c:pt>
                      <c:pt idx="4406">
                        <c:v>22.60009765625</c:v>
                      </c:pt>
                      <c:pt idx="4407">
                        <c:v>22.60009765625</c:v>
                      </c:pt>
                      <c:pt idx="4408">
                        <c:v>22.60009765625</c:v>
                      </c:pt>
                      <c:pt idx="4409">
                        <c:v>22.60009765625</c:v>
                      </c:pt>
                      <c:pt idx="4410">
                        <c:v>22.60009765625</c:v>
                      </c:pt>
                      <c:pt idx="4411">
                        <c:v>22.5</c:v>
                      </c:pt>
                      <c:pt idx="4412">
                        <c:v>22.5</c:v>
                      </c:pt>
                      <c:pt idx="4413">
                        <c:v>22.60009765625</c:v>
                      </c:pt>
                      <c:pt idx="4414">
                        <c:v>22.60009765625</c:v>
                      </c:pt>
                      <c:pt idx="4415">
                        <c:v>22.60009765625</c:v>
                      </c:pt>
                      <c:pt idx="4416">
                        <c:v>22.60009765625</c:v>
                      </c:pt>
                      <c:pt idx="4417">
                        <c:v>22.5</c:v>
                      </c:pt>
                      <c:pt idx="4418">
                        <c:v>22.5</c:v>
                      </c:pt>
                      <c:pt idx="4419">
                        <c:v>22.60009765625</c:v>
                      </c:pt>
                      <c:pt idx="4420">
                        <c:v>22.60009765625</c:v>
                      </c:pt>
                      <c:pt idx="4421">
                        <c:v>22.60009765625</c:v>
                      </c:pt>
                      <c:pt idx="4422">
                        <c:v>22.400146484375</c:v>
                      </c:pt>
                      <c:pt idx="4423">
                        <c:v>22.5</c:v>
                      </c:pt>
                      <c:pt idx="4424">
                        <c:v>22.5</c:v>
                      </c:pt>
                      <c:pt idx="4425">
                        <c:v>22.400146484375</c:v>
                      </c:pt>
                      <c:pt idx="4426">
                        <c:v>22.5</c:v>
                      </c:pt>
                      <c:pt idx="4427">
                        <c:v>22.60009765625</c:v>
                      </c:pt>
                      <c:pt idx="4428">
                        <c:v>22.7001953125</c:v>
                      </c:pt>
                      <c:pt idx="4429">
                        <c:v>22.60009765625</c:v>
                      </c:pt>
                      <c:pt idx="4430">
                        <c:v>22.60009765625</c:v>
                      </c:pt>
                      <c:pt idx="4431">
                        <c:v>22.60009765625</c:v>
                      </c:pt>
                      <c:pt idx="4432">
                        <c:v>22.60009765625</c:v>
                      </c:pt>
                      <c:pt idx="4433">
                        <c:v>22.60009765625</c:v>
                      </c:pt>
                      <c:pt idx="4434">
                        <c:v>22.60009765625</c:v>
                      </c:pt>
                      <c:pt idx="4435">
                        <c:v>22.60009765625</c:v>
                      </c:pt>
                      <c:pt idx="4436">
                        <c:v>22.60009765625</c:v>
                      </c:pt>
                      <c:pt idx="4437">
                        <c:v>22.60009765625</c:v>
                      </c:pt>
                      <c:pt idx="4438">
                        <c:v>22.60009765625</c:v>
                      </c:pt>
                      <c:pt idx="4439">
                        <c:v>22.60009765625</c:v>
                      </c:pt>
                      <c:pt idx="4440">
                        <c:v>22.60009765625</c:v>
                      </c:pt>
                      <c:pt idx="4441">
                        <c:v>22.7001953125</c:v>
                      </c:pt>
                      <c:pt idx="4442">
                        <c:v>22.7001953125</c:v>
                      </c:pt>
                      <c:pt idx="4443">
                        <c:v>22.7001953125</c:v>
                      </c:pt>
                      <c:pt idx="4444">
                        <c:v>22.7001953125</c:v>
                      </c:pt>
                      <c:pt idx="4445">
                        <c:v>22.7001953125</c:v>
                      </c:pt>
                      <c:pt idx="4446">
                        <c:v>22.60009765625</c:v>
                      </c:pt>
                      <c:pt idx="4447">
                        <c:v>22.7001953125</c:v>
                      </c:pt>
                      <c:pt idx="4448">
                        <c:v>22.60009765625</c:v>
                      </c:pt>
                      <c:pt idx="4449">
                        <c:v>22.60009765625</c:v>
                      </c:pt>
                      <c:pt idx="4450">
                        <c:v>22.7001953125</c:v>
                      </c:pt>
                      <c:pt idx="4451">
                        <c:v>22.60009765625</c:v>
                      </c:pt>
                      <c:pt idx="4452">
                        <c:v>22.60009765625</c:v>
                      </c:pt>
                      <c:pt idx="4453">
                        <c:v>22.60009765625</c:v>
                      </c:pt>
                      <c:pt idx="4454">
                        <c:v>22.60009765625</c:v>
                      </c:pt>
                      <c:pt idx="4455">
                        <c:v>22.60009765625</c:v>
                      </c:pt>
                      <c:pt idx="4456">
                        <c:v>22.60009765625</c:v>
                      </c:pt>
                      <c:pt idx="4457">
                        <c:v>22.60009765625</c:v>
                      </c:pt>
                      <c:pt idx="4458">
                        <c:v>22.60009765625</c:v>
                      </c:pt>
                      <c:pt idx="4459">
                        <c:v>22.60009765625</c:v>
                      </c:pt>
                      <c:pt idx="4460">
                        <c:v>22.60009765625</c:v>
                      </c:pt>
                      <c:pt idx="4461">
                        <c:v>22.5</c:v>
                      </c:pt>
                      <c:pt idx="4462">
                        <c:v>22.5</c:v>
                      </c:pt>
                      <c:pt idx="4463">
                        <c:v>22.60009765625</c:v>
                      </c:pt>
                      <c:pt idx="4464">
                        <c:v>22.5</c:v>
                      </c:pt>
                      <c:pt idx="4465">
                        <c:v>22.5</c:v>
                      </c:pt>
                      <c:pt idx="4466">
                        <c:v>22.5</c:v>
                      </c:pt>
                      <c:pt idx="4467">
                        <c:v>22.400146484375</c:v>
                      </c:pt>
                      <c:pt idx="4468">
                        <c:v>22.5</c:v>
                      </c:pt>
                      <c:pt idx="4469">
                        <c:v>22.5</c:v>
                      </c:pt>
                      <c:pt idx="4470">
                        <c:v>22.5</c:v>
                      </c:pt>
                      <c:pt idx="4471">
                        <c:v>22.60009765625</c:v>
                      </c:pt>
                      <c:pt idx="4472">
                        <c:v>22.5</c:v>
                      </c:pt>
                      <c:pt idx="4473">
                        <c:v>22.5</c:v>
                      </c:pt>
                      <c:pt idx="4474">
                        <c:v>22.5</c:v>
                      </c:pt>
                      <c:pt idx="4475">
                        <c:v>22.60009765625</c:v>
                      </c:pt>
                      <c:pt idx="4476">
                        <c:v>22.60009765625</c:v>
                      </c:pt>
                      <c:pt idx="4477">
                        <c:v>22.60009765625</c:v>
                      </c:pt>
                      <c:pt idx="4478">
                        <c:v>22.60009765625</c:v>
                      </c:pt>
                      <c:pt idx="4479">
                        <c:v>22.60009765625</c:v>
                      </c:pt>
                      <c:pt idx="4480">
                        <c:v>22.60009765625</c:v>
                      </c:pt>
                      <c:pt idx="4481">
                        <c:v>22.60009765625</c:v>
                      </c:pt>
                      <c:pt idx="4482">
                        <c:v>22.5</c:v>
                      </c:pt>
                      <c:pt idx="4483">
                        <c:v>22.5</c:v>
                      </c:pt>
                      <c:pt idx="4484">
                        <c:v>22.60009765625</c:v>
                      </c:pt>
                      <c:pt idx="4485">
                        <c:v>22.5</c:v>
                      </c:pt>
                      <c:pt idx="4486">
                        <c:v>22.60009765625</c:v>
                      </c:pt>
                      <c:pt idx="4487">
                        <c:v>22.60009765625</c:v>
                      </c:pt>
                      <c:pt idx="4488">
                        <c:v>22.60009765625</c:v>
                      </c:pt>
                      <c:pt idx="4489">
                        <c:v>22.60009765625</c:v>
                      </c:pt>
                      <c:pt idx="4490">
                        <c:v>22.7001953125</c:v>
                      </c:pt>
                      <c:pt idx="4491">
                        <c:v>22.7001953125</c:v>
                      </c:pt>
                      <c:pt idx="4492">
                        <c:v>22.60009765625</c:v>
                      </c:pt>
                      <c:pt idx="4493">
                        <c:v>22.7001953125</c:v>
                      </c:pt>
                      <c:pt idx="4494">
                        <c:v>22.60009765625</c:v>
                      </c:pt>
                      <c:pt idx="4495">
                        <c:v>22.60009765625</c:v>
                      </c:pt>
                      <c:pt idx="4496">
                        <c:v>22.60009765625</c:v>
                      </c:pt>
                      <c:pt idx="4497">
                        <c:v>22.5</c:v>
                      </c:pt>
                      <c:pt idx="4498">
                        <c:v>22.60009765625</c:v>
                      </c:pt>
                      <c:pt idx="4499">
                        <c:v>22.60009765625</c:v>
                      </c:pt>
                      <c:pt idx="4500">
                        <c:v>22.7001953125</c:v>
                      </c:pt>
                      <c:pt idx="4501">
                        <c:v>22.7001953125</c:v>
                      </c:pt>
                      <c:pt idx="4502">
                        <c:v>22.60009765625</c:v>
                      </c:pt>
                      <c:pt idx="4503">
                        <c:v>22.7001953125</c:v>
                      </c:pt>
                      <c:pt idx="4504">
                        <c:v>22.7001953125</c:v>
                      </c:pt>
                      <c:pt idx="4505">
                        <c:v>22.7001953125</c:v>
                      </c:pt>
                      <c:pt idx="4506">
                        <c:v>22.5</c:v>
                      </c:pt>
                      <c:pt idx="4507">
                        <c:v>22.400146484375</c:v>
                      </c:pt>
                      <c:pt idx="4508">
                        <c:v>22.400146484375</c:v>
                      </c:pt>
                      <c:pt idx="4509">
                        <c:v>22.400146484375</c:v>
                      </c:pt>
                      <c:pt idx="4510">
                        <c:v>22.5</c:v>
                      </c:pt>
                      <c:pt idx="4511">
                        <c:v>22.400146484375</c:v>
                      </c:pt>
                      <c:pt idx="4512">
                        <c:v>22.5</c:v>
                      </c:pt>
                      <c:pt idx="4513">
                        <c:v>22.5</c:v>
                      </c:pt>
                      <c:pt idx="4514">
                        <c:v>22.5</c:v>
                      </c:pt>
                      <c:pt idx="4515">
                        <c:v>22.5</c:v>
                      </c:pt>
                      <c:pt idx="4516">
                        <c:v>22.5</c:v>
                      </c:pt>
                      <c:pt idx="4517">
                        <c:v>22.5</c:v>
                      </c:pt>
                      <c:pt idx="4518">
                        <c:v>22.5</c:v>
                      </c:pt>
                      <c:pt idx="4519">
                        <c:v>22.60009765625</c:v>
                      </c:pt>
                      <c:pt idx="4520">
                        <c:v>22.60009765625</c:v>
                      </c:pt>
                      <c:pt idx="4521">
                        <c:v>22.5</c:v>
                      </c:pt>
                      <c:pt idx="4522">
                        <c:v>22.5</c:v>
                      </c:pt>
                      <c:pt idx="4523">
                        <c:v>22.5</c:v>
                      </c:pt>
                      <c:pt idx="4524">
                        <c:v>22.60009765625</c:v>
                      </c:pt>
                      <c:pt idx="4525">
                        <c:v>22.60009765625</c:v>
                      </c:pt>
                      <c:pt idx="4526">
                        <c:v>22.60009765625</c:v>
                      </c:pt>
                      <c:pt idx="4527">
                        <c:v>22.60009765625</c:v>
                      </c:pt>
                      <c:pt idx="4528">
                        <c:v>22.5</c:v>
                      </c:pt>
                      <c:pt idx="4529">
                        <c:v>22.60009765625</c:v>
                      </c:pt>
                      <c:pt idx="4530">
                        <c:v>22.7001953125</c:v>
                      </c:pt>
                      <c:pt idx="4531">
                        <c:v>22.7001953125</c:v>
                      </c:pt>
                      <c:pt idx="4532">
                        <c:v>22.7001953125</c:v>
                      </c:pt>
                      <c:pt idx="4533">
                        <c:v>22.7001953125</c:v>
                      </c:pt>
                      <c:pt idx="4534">
                        <c:v>22.60009765625</c:v>
                      </c:pt>
                      <c:pt idx="4535">
                        <c:v>22.60009765625</c:v>
                      </c:pt>
                      <c:pt idx="4536">
                        <c:v>22.60009765625</c:v>
                      </c:pt>
                      <c:pt idx="4537">
                        <c:v>22.60009765625</c:v>
                      </c:pt>
                      <c:pt idx="4538">
                        <c:v>22.60009765625</c:v>
                      </c:pt>
                      <c:pt idx="4539">
                        <c:v>22.60009765625</c:v>
                      </c:pt>
                      <c:pt idx="4540">
                        <c:v>22.60009765625</c:v>
                      </c:pt>
                      <c:pt idx="4541">
                        <c:v>22.60009765625</c:v>
                      </c:pt>
                      <c:pt idx="4542">
                        <c:v>22.60009765625</c:v>
                      </c:pt>
                      <c:pt idx="4543">
                        <c:v>22.7001953125</c:v>
                      </c:pt>
                      <c:pt idx="4544">
                        <c:v>22.7001953125</c:v>
                      </c:pt>
                      <c:pt idx="4545">
                        <c:v>22.60009765625</c:v>
                      </c:pt>
                      <c:pt idx="4546">
                        <c:v>22.7001953125</c:v>
                      </c:pt>
                      <c:pt idx="4547">
                        <c:v>22.7001953125</c:v>
                      </c:pt>
                      <c:pt idx="4548">
                        <c:v>22.7001953125</c:v>
                      </c:pt>
                      <c:pt idx="4549">
                        <c:v>22.60009765625</c:v>
                      </c:pt>
                      <c:pt idx="4550">
                        <c:v>22.60009765625</c:v>
                      </c:pt>
                      <c:pt idx="4551">
                        <c:v>22.60009765625</c:v>
                      </c:pt>
                      <c:pt idx="4552">
                        <c:v>22.60009765625</c:v>
                      </c:pt>
                      <c:pt idx="4553">
                        <c:v>22.60009765625</c:v>
                      </c:pt>
                      <c:pt idx="4554">
                        <c:v>22.60009765625</c:v>
                      </c:pt>
                      <c:pt idx="4555">
                        <c:v>22.60009765625</c:v>
                      </c:pt>
                      <c:pt idx="4556">
                        <c:v>22.60009765625</c:v>
                      </c:pt>
                      <c:pt idx="4557">
                        <c:v>22.60009765625</c:v>
                      </c:pt>
                      <c:pt idx="4558">
                        <c:v>22.60009765625</c:v>
                      </c:pt>
                      <c:pt idx="4559">
                        <c:v>22.60009765625</c:v>
                      </c:pt>
                      <c:pt idx="4560">
                        <c:v>22.5</c:v>
                      </c:pt>
                      <c:pt idx="4561">
                        <c:v>22.5</c:v>
                      </c:pt>
                      <c:pt idx="4562">
                        <c:v>22.5</c:v>
                      </c:pt>
                      <c:pt idx="4563">
                        <c:v>22.5</c:v>
                      </c:pt>
                      <c:pt idx="4564">
                        <c:v>22.60009765625</c:v>
                      </c:pt>
                      <c:pt idx="4565">
                        <c:v>22.60009765625</c:v>
                      </c:pt>
                      <c:pt idx="4566">
                        <c:v>22.5</c:v>
                      </c:pt>
                      <c:pt idx="4567">
                        <c:v>22.5</c:v>
                      </c:pt>
                      <c:pt idx="4568">
                        <c:v>22.5</c:v>
                      </c:pt>
                      <c:pt idx="4569">
                        <c:v>22.60009765625</c:v>
                      </c:pt>
                      <c:pt idx="4570">
                        <c:v>22.5</c:v>
                      </c:pt>
                      <c:pt idx="4571">
                        <c:v>22.5</c:v>
                      </c:pt>
                      <c:pt idx="4572">
                        <c:v>22.5</c:v>
                      </c:pt>
                      <c:pt idx="4573">
                        <c:v>22.5</c:v>
                      </c:pt>
                      <c:pt idx="4574">
                        <c:v>22.5</c:v>
                      </c:pt>
                      <c:pt idx="4575">
                        <c:v>22.5</c:v>
                      </c:pt>
                      <c:pt idx="4576">
                        <c:v>22.5</c:v>
                      </c:pt>
                      <c:pt idx="4577">
                        <c:v>22.5</c:v>
                      </c:pt>
                      <c:pt idx="4578">
                        <c:v>22.5</c:v>
                      </c:pt>
                      <c:pt idx="4579">
                        <c:v>22.5</c:v>
                      </c:pt>
                      <c:pt idx="4580">
                        <c:v>22.5</c:v>
                      </c:pt>
                      <c:pt idx="4581">
                        <c:v>22.5</c:v>
                      </c:pt>
                      <c:pt idx="4582">
                        <c:v>22.5</c:v>
                      </c:pt>
                      <c:pt idx="4583">
                        <c:v>22.5</c:v>
                      </c:pt>
                      <c:pt idx="4584">
                        <c:v>22.60009765625</c:v>
                      </c:pt>
                      <c:pt idx="4585">
                        <c:v>22.60009765625</c:v>
                      </c:pt>
                      <c:pt idx="4586">
                        <c:v>22.60009765625</c:v>
                      </c:pt>
                      <c:pt idx="4587">
                        <c:v>22.60009765625</c:v>
                      </c:pt>
                      <c:pt idx="4588">
                        <c:v>22.60009765625</c:v>
                      </c:pt>
                      <c:pt idx="4589">
                        <c:v>22.60009765625</c:v>
                      </c:pt>
                      <c:pt idx="4590">
                        <c:v>22.5</c:v>
                      </c:pt>
                      <c:pt idx="4591">
                        <c:v>22.400146484375</c:v>
                      </c:pt>
                      <c:pt idx="4592">
                        <c:v>22.400146484375</c:v>
                      </c:pt>
                      <c:pt idx="4593">
                        <c:v>22.5</c:v>
                      </c:pt>
                      <c:pt idx="4594">
                        <c:v>22.5</c:v>
                      </c:pt>
                      <c:pt idx="4595">
                        <c:v>22.5</c:v>
                      </c:pt>
                      <c:pt idx="4596">
                        <c:v>22.5</c:v>
                      </c:pt>
                      <c:pt idx="4597">
                        <c:v>22.5</c:v>
                      </c:pt>
                      <c:pt idx="4598">
                        <c:v>22.5</c:v>
                      </c:pt>
                      <c:pt idx="4599">
                        <c:v>22.5</c:v>
                      </c:pt>
                      <c:pt idx="4600">
                        <c:v>22.5</c:v>
                      </c:pt>
                      <c:pt idx="4601">
                        <c:v>22.60009765625</c:v>
                      </c:pt>
                      <c:pt idx="4602">
                        <c:v>22.60009765625</c:v>
                      </c:pt>
                      <c:pt idx="4603">
                        <c:v>22.5</c:v>
                      </c:pt>
                      <c:pt idx="4604">
                        <c:v>22.5</c:v>
                      </c:pt>
                      <c:pt idx="4605">
                        <c:v>22.5</c:v>
                      </c:pt>
                      <c:pt idx="4606">
                        <c:v>22.5</c:v>
                      </c:pt>
                      <c:pt idx="4607">
                        <c:v>22.60009765625</c:v>
                      </c:pt>
                      <c:pt idx="4608">
                        <c:v>22.5</c:v>
                      </c:pt>
                      <c:pt idx="4609">
                        <c:v>22.5</c:v>
                      </c:pt>
                      <c:pt idx="4610">
                        <c:v>22.5</c:v>
                      </c:pt>
                      <c:pt idx="4611">
                        <c:v>22.60009765625</c:v>
                      </c:pt>
                      <c:pt idx="4612">
                        <c:v>22.60009765625</c:v>
                      </c:pt>
                      <c:pt idx="4613">
                        <c:v>22.60009765625</c:v>
                      </c:pt>
                      <c:pt idx="4614">
                        <c:v>22.5</c:v>
                      </c:pt>
                      <c:pt idx="4615">
                        <c:v>22.5</c:v>
                      </c:pt>
                      <c:pt idx="4616">
                        <c:v>22.5</c:v>
                      </c:pt>
                      <c:pt idx="4617">
                        <c:v>22.5</c:v>
                      </c:pt>
                      <c:pt idx="4618">
                        <c:v>22.5</c:v>
                      </c:pt>
                      <c:pt idx="4619">
                        <c:v>22.5</c:v>
                      </c:pt>
                      <c:pt idx="4620">
                        <c:v>22.5</c:v>
                      </c:pt>
                      <c:pt idx="4621">
                        <c:v>22.5</c:v>
                      </c:pt>
                      <c:pt idx="4622">
                        <c:v>22.5</c:v>
                      </c:pt>
                      <c:pt idx="4623">
                        <c:v>22.5</c:v>
                      </c:pt>
                      <c:pt idx="4624">
                        <c:v>22.5</c:v>
                      </c:pt>
                      <c:pt idx="4625">
                        <c:v>22.5</c:v>
                      </c:pt>
                      <c:pt idx="4626">
                        <c:v>22.5</c:v>
                      </c:pt>
                      <c:pt idx="4627">
                        <c:v>22.5</c:v>
                      </c:pt>
                      <c:pt idx="4628">
                        <c:v>22.5</c:v>
                      </c:pt>
                      <c:pt idx="4629">
                        <c:v>22.5</c:v>
                      </c:pt>
                      <c:pt idx="4630">
                        <c:v>22.60009765625</c:v>
                      </c:pt>
                      <c:pt idx="4631">
                        <c:v>22.5</c:v>
                      </c:pt>
                      <c:pt idx="4632">
                        <c:v>22.5</c:v>
                      </c:pt>
                      <c:pt idx="4633">
                        <c:v>22.60009765625</c:v>
                      </c:pt>
                      <c:pt idx="4634">
                        <c:v>22.60009765625</c:v>
                      </c:pt>
                      <c:pt idx="4635">
                        <c:v>22.60009765625</c:v>
                      </c:pt>
                      <c:pt idx="4636">
                        <c:v>22.60009765625</c:v>
                      </c:pt>
                      <c:pt idx="4637">
                        <c:v>22.60009765625</c:v>
                      </c:pt>
                      <c:pt idx="4638">
                        <c:v>22.60009765625</c:v>
                      </c:pt>
                      <c:pt idx="4639">
                        <c:v>22.60009765625</c:v>
                      </c:pt>
                      <c:pt idx="4640">
                        <c:v>22.60009765625</c:v>
                      </c:pt>
                      <c:pt idx="4641">
                        <c:v>22.60009765625</c:v>
                      </c:pt>
                      <c:pt idx="4642">
                        <c:v>22.60009765625</c:v>
                      </c:pt>
                      <c:pt idx="4643">
                        <c:v>22.60009765625</c:v>
                      </c:pt>
                      <c:pt idx="4644">
                        <c:v>22.60009765625</c:v>
                      </c:pt>
                      <c:pt idx="4645">
                        <c:v>22.5</c:v>
                      </c:pt>
                      <c:pt idx="4646">
                        <c:v>22.5</c:v>
                      </c:pt>
                      <c:pt idx="4647">
                        <c:v>22.5</c:v>
                      </c:pt>
                      <c:pt idx="4648">
                        <c:v>22.60009765625</c:v>
                      </c:pt>
                      <c:pt idx="4649">
                        <c:v>22.60009765625</c:v>
                      </c:pt>
                      <c:pt idx="4650">
                        <c:v>22.60009765625</c:v>
                      </c:pt>
                      <c:pt idx="4651">
                        <c:v>22.5</c:v>
                      </c:pt>
                      <c:pt idx="4652">
                        <c:v>22.5</c:v>
                      </c:pt>
                      <c:pt idx="4653">
                        <c:v>22.60009765625</c:v>
                      </c:pt>
                      <c:pt idx="4654">
                        <c:v>22.60009765625</c:v>
                      </c:pt>
                      <c:pt idx="4655">
                        <c:v>22.60009765625</c:v>
                      </c:pt>
                      <c:pt idx="4656">
                        <c:v>22.60009765625</c:v>
                      </c:pt>
                      <c:pt idx="4657">
                        <c:v>22.60009765625</c:v>
                      </c:pt>
                      <c:pt idx="4658">
                        <c:v>22.5</c:v>
                      </c:pt>
                      <c:pt idx="4659">
                        <c:v>22.5</c:v>
                      </c:pt>
                      <c:pt idx="4660">
                        <c:v>22.60009765625</c:v>
                      </c:pt>
                      <c:pt idx="4661">
                        <c:v>22.60009765625</c:v>
                      </c:pt>
                      <c:pt idx="4662">
                        <c:v>22.5</c:v>
                      </c:pt>
                      <c:pt idx="4663">
                        <c:v>22.5</c:v>
                      </c:pt>
                      <c:pt idx="4664">
                        <c:v>22.5</c:v>
                      </c:pt>
                      <c:pt idx="4665">
                        <c:v>22.5</c:v>
                      </c:pt>
                      <c:pt idx="4666">
                        <c:v>22.5</c:v>
                      </c:pt>
                      <c:pt idx="4667">
                        <c:v>22.60009765625</c:v>
                      </c:pt>
                      <c:pt idx="4668">
                        <c:v>22.5</c:v>
                      </c:pt>
                      <c:pt idx="4669">
                        <c:v>22.5</c:v>
                      </c:pt>
                      <c:pt idx="4670">
                        <c:v>22.5</c:v>
                      </c:pt>
                      <c:pt idx="4671">
                        <c:v>22.5</c:v>
                      </c:pt>
                      <c:pt idx="4672">
                        <c:v>22.5</c:v>
                      </c:pt>
                      <c:pt idx="4673">
                        <c:v>22.5</c:v>
                      </c:pt>
                      <c:pt idx="4674">
                        <c:v>22.5</c:v>
                      </c:pt>
                      <c:pt idx="4675">
                        <c:v>22.5</c:v>
                      </c:pt>
                      <c:pt idx="4676">
                        <c:v>22.5</c:v>
                      </c:pt>
                      <c:pt idx="4677">
                        <c:v>22.5</c:v>
                      </c:pt>
                      <c:pt idx="4678">
                        <c:v>22.5</c:v>
                      </c:pt>
                      <c:pt idx="4679">
                        <c:v>22.5</c:v>
                      </c:pt>
                      <c:pt idx="4680">
                        <c:v>22.5</c:v>
                      </c:pt>
                      <c:pt idx="4681">
                        <c:v>22.5</c:v>
                      </c:pt>
                      <c:pt idx="4682">
                        <c:v>22.5</c:v>
                      </c:pt>
                      <c:pt idx="4683">
                        <c:v>22.5</c:v>
                      </c:pt>
                      <c:pt idx="4684">
                        <c:v>22.5</c:v>
                      </c:pt>
                      <c:pt idx="4685">
                        <c:v>22.5</c:v>
                      </c:pt>
                      <c:pt idx="4686">
                        <c:v>22.5</c:v>
                      </c:pt>
                      <c:pt idx="4687">
                        <c:v>22.60009765625</c:v>
                      </c:pt>
                      <c:pt idx="4688">
                        <c:v>22.5</c:v>
                      </c:pt>
                      <c:pt idx="4689">
                        <c:v>22.60009765625</c:v>
                      </c:pt>
                      <c:pt idx="4690">
                        <c:v>22.60009765625</c:v>
                      </c:pt>
                      <c:pt idx="4691">
                        <c:v>22.60009765625</c:v>
                      </c:pt>
                      <c:pt idx="4692">
                        <c:v>22.60009765625</c:v>
                      </c:pt>
                      <c:pt idx="4693">
                        <c:v>22.60009765625</c:v>
                      </c:pt>
                      <c:pt idx="4694">
                        <c:v>22.60009765625</c:v>
                      </c:pt>
                      <c:pt idx="4695">
                        <c:v>22.5</c:v>
                      </c:pt>
                      <c:pt idx="4696">
                        <c:v>22.60009765625</c:v>
                      </c:pt>
                      <c:pt idx="4697">
                        <c:v>22.5</c:v>
                      </c:pt>
                      <c:pt idx="4698">
                        <c:v>22.5</c:v>
                      </c:pt>
                      <c:pt idx="4699">
                        <c:v>22.5</c:v>
                      </c:pt>
                      <c:pt idx="4700">
                        <c:v>22.5</c:v>
                      </c:pt>
                      <c:pt idx="4701">
                        <c:v>22.5</c:v>
                      </c:pt>
                      <c:pt idx="4702">
                        <c:v>22.5</c:v>
                      </c:pt>
                      <c:pt idx="4703">
                        <c:v>22.400146484375</c:v>
                      </c:pt>
                      <c:pt idx="4704">
                        <c:v>22.400146484375</c:v>
                      </c:pt>
                      <c:pt idx="4705">
                        <c:v>22.5</c:v>
                      </c:pt>
                      <c:pt idx="4706">
                        <c:v>22.5</c:v>
                      </c:pt>
                      <c:pt idx="4707">
                        <c:v>22.60009765625</c:v>
                      </c:pt>
                      <c:pt idx="4708">
                        <c:v>22.60009765625</c:v>
                      </c:pt>
                      <c:pt idx="4709">
                        <c:v>22.60009765625</c:v>
                      </c:pt>
                      <c:pt idx="4710">
                        <c:v>22.60009765625</c:v>
                      </c:pt>
                      <c:pt idx="4711">
                        <c:v>22.60009765625</c:v>
                      </c:pt>
                      <c:pt idx="4712">
                        <c:v>22.60009765625</c:v>
                      </c:pt>
                      <c:pt idx="4713">
                        <c:v>22.60009765625</c:v>
                      </c:pt>
                      <c:pt idx="4714">
                        <c:v>22.60009765625</c:v>
                      </c:pt>
                      <c:pt idx="4715">
                        <c:v>22.60009765625</c:v>
                      </c:pt>
                      <c:pt idx="4716">
                        <c:v>22.60009765625</c:v>
                      </c:pt>
                      <c:pt idx="4717">
                        <c:v>22.5</c:v>
                      </c:pt>
                      <c:pt idx="4718">
                        <c:v>22.5</c:v>
                      </c:pt>
                      <c:pt idx="4719">
                        <c:v>22.5</c:v>
                      </c:pt>
                      <c:pt idx="4720">
                        <c:v>22.5</c:v>
                      </c:pt>
                      <c:pt idx="4721">
                        <c:v>22.5</c:v>
                      </c:pt>
                      <c:pt idx="4722">
                        <c:v>22.5</c:v>
                      </c:pt>
                      <c:pt idx="4723">
                        <c:v>22.5</c:v>
                      </c:pt>
                      <c:pt idx="4724">
                        <c:v>22.5</c:v>
                      </c:pt>
                      <c:pt idx="4725">
                        <c:v>22.5</c:v>
                      </c:pt>
                      <c:pt idx="4726">
                        <c:v>22.60009765625</c:v>
                      </c:pt>
                      <c:pt idx="4727">
                        <c:v>22.5</c:v>
                      </c:pt>
                      <c:pt idx="4728">
                        <c:v>22.400146484375</c:v>
                      </c:pt>
                      <c:pt idx="4729">
                        <c:v>22.400146484375</c:v>
                      </c:pt>
                      <c:pt idx="4730">
                        <c:v>22.5</c:v>
                      </c:pt>
                      <c:pt idx="4731">
                        <c:v>22.400146484375</c:v>
                      </c:pt>
                      <c:pt idx="4732">
                        <c:v>22.400146484375</c:v>
                      </c:pt>
                      <c:pt idx="4733">
                        <c:v>22.400146484375</c:v>
                      </c:pt>
                      <c:pt idx="4734">
                        <c:v>22.400146484375</c:v>
                      </c:pt>
                      <c:pt idx="4735">
                        <c:v>22.60009765625</c:v>
                      </c:pt>
                      <c:pt idx="4736">
                        <c:v>22.60009765625</c:v>
                      </c:pt>
                      <c:pt idx="4737">
                        <c:v>22.60009765625</c:v>
                      </c:pt>
                      <c:pt idx="4738">
                        <c:v>22.60009765625</c:v>
                      </c:pt>
                      <c:pt idx="4739">
                        <c:v>22.5</c:v>
                      </c:pt>
                      <c:pt idx="4740">
                        <c:v>22.5</c:v>
                      </c:pt>
                      <c:pt idx="4741">
                        <c:v>22.5</c:v>
                      </c:pt>
                      <c:pt idx="4742">
                        <c:v>22.5</c:v>
                      </c:pt>
                      <c:pt idx="4743">
                        <c:v>22.60009765625</c:v>
                      </c:pt>
                      <c:pt idx="4744">
                        <c:v>22.5</c:v>
                      </c:pt>
                      <c:pt idx="4745">
                        <c:v>22.5</c:v>
                      </c:pt>
                      <c:pt idx="4746">
                        <c:v>22.60009765625</c:v>
                      </c:pt>
                      <c:pt idx="4747">
                        <c:v>22.300048828125</c:v>
                      </c:pt>
                      <c:pt idx="4748">
                        <c:v>22.400146484375</c:v>
                      </c:pt>
                      <c:pt idx="4749">
                        <c:v>22.300048828125</c:v>
                      </c:pt>
                      <c:pt idx="4750">
                        <c:v>22.400146484375</c:v>
                      </c:pt>
                      <c:pt idx="4751">
                        <c:v>22.400146484375</c:v>
                      </c:pt>
                      <c:pt idx="4752">
                        <c:v>22.400146484375</c:v>
                      </c:pt>
                      <c:pt idx="4753">
                        <c:v>22.60009765625</c:v>
                      </c:pt>
                      <c:pt idx="4754">
                        <c:v>22.5</c:v>
                      </c:pt>
                      <c:pt idx="4755">
                        <c:v>22.5</c:v>
                      </c:pt>
                      <c:pt idx="4756">
                        <c:v>22.5</c:v>
                      </c:pt>
                      <c:pt idx="4757">
                        <c:v>22.60009765625</c:v>
                      </c:pt>
                      <c:pt idx="4758">
                        <c:v>22.5</c:v>
                      </c:pt>
                      <c:pt idx="4759">
                        <c:v>22.400146484375</c:v>
                      </c:pt>
                      <c:pt idx="4760">
                        <c:v>22.400146484375</c:v>
                      </c:pt>
                      <c:pt idx="4761">
                        <c:v>22.5</c:v>
                      </c:pt>
                      <c:pt idx="4762">
                        <c:v>22.400146484375</c:v>
                      </c:pt>
                      <c:pt idx="4763">
                        <c:v>22.400146484375</c:v>
                      </c:pt>
                      <c:pt idx="4764">
                        <c:v>22.400146484375</c:v>
                      </c:pt>
                      <c:pt idx="4765">
                        <c:v>22.300048828125</c:v>
                      </c:pt>
                      <c:pt idx="4766">
                        <c:v>22.300048828125</c:v>
                      </c:pt>
                      <c:pt idx="4767">
                        <c:v>22.300048828125</c:v>
                      </c:pt>
                      <c:pt idx="4768">
                        <c:v>22.300048828125</c:v>
                      </c:pt>
                      <c:pt idx="4769">
                        <c:v>22.300048828125</c:v>
                      </c:pt>
                      <c:pt idx="4770">
                        <c:v>22.300048828125</c:v>
                      </c:pt>
                      <c:pt idx="4771">
                        <c:v>22.60009765625</c:v>
                      </c:pt>
                      <c:pt idx="4772">
                        <c:v>22.60009765625</c:v>
                      </c:pt>
                      <c:pt idx="4773">
                        <c:v>22.60009765625</c:v>
                      </c:pt>
                      <c:pt idx="4774">
                        <c:v>22.60009765625</c:v>
                      </c:pt>
                      <c:pt idx="4775">
                        <c:v>22.5</c:v>
                      </c:pt>
                      <c:pt idx="4776">
                        <c:v>22.60009765625</c:v>
                      </c:pt>
                      <c:pt idx="4777">
                        <c:v>22.400146484375</c:v>
                      </c:pt>
                      <c:pt idx="4778">
                        <c:v>22.400146484375</c:v>
                      </c:pt>
                      <c:pt idx="4779">
                        <c:v>22.5</c:v>
                      </c:pt>
                      <c:pt idx="4780">
                        <c:v>22.400146484375</c:v>
                      </c:pt>
                      <c:pt idx="4781">
                        <c:v>22.400146484375</c:v>
                      </c:pt>
                      <c:pt idx="4782">
                        <c:v>22.5</c:v>
                      </c:pt>
                      <c:pt idx="4783">
                        <c:v>22.400146484375</c:v>
                      </c:pt>
                      <c:pt idx="4784">
                        <c:v>22.400146484375</c:v>
                      </c:pt>
                      <c:pt idx="4785">
                        <c:v>22.400146484375</c:v>
                      </c:pt>
                      <c:pt idx="4786">
                        <c:v>22.400146484375</c:v>
                      </c:pt>
                      <c:pt idx="4787">
                        <c:v>22.5</c:v>
                      </c:pt>
                      <c:pt idx="4788">
                        <c:v>22.400146484375</c:v>
                      </c:pt>
                      <c:pt idx="4789">
                        <c:v>22.5</c:v>
                      </c:pt>
                      <c:pt idx="4790">
                        <c:v>22.5</c:v>
                      </c:pt>
                      <c:pt idx="4791">
                        <c:v>22.5</c:v>
                      </c:pt>
                      <c:pt idx="4792">
                        <c:v>22.5</c:v>
                      </c:pt>
                      <c:pt idx="4793">
                        <c:v>22.5</c:v>
                      </c:pt>
                      <c:pt idx="4794">
                        <c:v>22.400146484375</c:v>
                      </c:pt>
                      <c:pt idx="4795">
                        <c:v>22.400146484375</c:v>
                      </c:pt>
                      <c:pt idx="4796">
                        <c:v>22.5</c:v>
                      </c:pt>
                      <c:pt idx="4797">
                        <c:v>22.5</c:v>
                      </c:pt>
                      <c:pt idx="4798">
                        <c:v>22.400146484375</c:v>
                      </c:pt>
                      <c:pt idx="4799">
                        <c:v>22.5</c:v>
                      </c:pt>
                      <c:pt idx="4800">
                        <c:v>22.5</c:v>
                      </c:pt>
                      <c:pt idx="4801">
                        <c:v>22.5</c:v>
                      </c:pt>
                      <c:pt idx="4802">
                        <c:v>22.5</c:v>
                      </c:pt>
                      <c:pt idx="4803">
                        <c:v>22.5</c:v>
                      </c:pt>
                      <c:pt idx="4804">
                        <c:v>22.5</c:v>
                      </c:pt>
                      <c:pt idx="4805">
                        <c:v>22.5</c:v>
                      </c:pt>
                      <c:pt idx="4806">
                        <c:v>22.60009765625</c:v>
                      </c:pt>
                      <c:pt idx="4807">
                        <c:v>22.5</c:v>
                      </c:pt>
                      <c:pt idx="4808">
                        <c:v>22.5</c:v>
                      </c:pt>
                      <c:pt idx="4809">
                        <c:v>22.5</c:v>
                      </c:pt>
                      <c:pt idx="4810">
                        <c:v>22.5</c:v>
                      </c:pt>
                      <c:pt idx="4811">
                        <c:v>22.5</c:v>
                      </c:pt>
                      <c:pt idx="4812">
                        <c:v>22.5</c:v>
                      </c:pt>
                      <c:pt idx="4813">
                        <c:v>22.400146484375</c:v>
                      </c:pt>
                      <c:pt idx="4814">
                        <c:v>22.400146484375</c:v>
                      </c:pt>
                      <c:pt idx="4815">
                        <c:v>22.400146484375</c:v>
                      </c:pt>
                      <c:pt idx="4816">
                        <c:v>22.400146484375</c:v>
                      </c:pt>
                      <c:pt idx="4817">
                        <c:v>22.400146484375</c:v>
                      </c:pt>
                      <c:pt idx="4818">
                        <c:v>22.400146484375</c:v>
                      </c:pt>
                      <c:pt idx="4819">
                        <c:v>22.400146484375</c:v>
                      </c:pt>
                      <c:pt idx="4820">
                        <c:v>22.300048828125</c:v>
                      </c:pt>
                      <c:pt idx="4821">
                        <c:v>22.300048828125</c:v>
                      </c:pt>
                      <c:pt idx="4822">
                        <c:v>22.400146484375</c:v>
                      </c:pt>
                      <c:pt idx="4823">
                        <c:v>22.400146484375</c:v>
                      </c:pt>
                      <c:pt idx="4824">
                        <c:v>22.300048828125</c:v>
                      </c:pt>
                      <c:pt idx="4825">
                        <c:v>22.5</c:v>
                      </c:pt>
                      <c:pt idx="4826">
                        <c:v>22.5</c:v>
                      </c:pt>
                      <c:pt idx="4827">
                        <c:v>22.5</c:v>
                      </c:pt>
                      <c:pt idx="4828">
                        <c:v>22.5</c:v>
                      </c:pt>
                      <c:pt idx="4829">
                        <c:v>22.5</c:v>
                      </c:pt>
                      <c:pt idx="4830">
                        <c:v>22.5</c:v>
                      </c:pt>
                      <c:pt idx="4831">
                        <c:v>22.400146484375</c:v>
                      </c:pt>
                      <c:pt idx="4832">
                        <c:v>22.400146484375</c:v>
                      </c:pt>
                      <c:pt idx="4833">
                        <c:v>22.400146484375</c:v>
                      </c:pt>
                      <c:pt idx="4834">
                        <c:v>22.400146484375</c:v>
                      </c:pt>
                      <c:pt idx="4835">
                        <c:v>22.400146484375</c:v>
                      </c:pt>
                      <c:pt idx="4836">
                        <c:v>22.400146484375</c:v>
                      </c:pt>
                      <c:pt idx="4837">
                        <c:v>22.400146484375</c:v>
                      </c:pt>
                      <c:pt idx="4838">
                        <c:v>22.5</c:v>
                      </c:pt>
                      <c:pt idx="4839">
                        <c:v>22.5</c:v>
                      </c:pt>
                      <c:pt idx="4840">
                        <c:v>22.5</c:v>
                      </c:pt>
                      <c:pt idx="4841">
                        <c:v>22.400146484375</c:v>
                      </c:pt>
                      <c:pt idx="4842">
                        <c:v>22.400146484375</c:v>
                      </c:pt>
                      <c:pt idx="4843">
                        <c:v>22.5</c:v>
                      </c:pt>
                      <c:pt idx="4844">
                        <c:v>22.5</c:v>
                      </c:pt>
                      <c:pt idx="4845">
                        <c:v>22.5</c:v>
                      </c:pt>
                      <c:pt idx="4846">
                        <c:v>22.5</c:v>
                      </c:pt>
                      <c:pt idx="4847">
                        <c:v>22.5</c:v>
                      </c:pt>
                      <c:pt idx="4848">
                        <c:v>22.5</c:v>
                      </c:pt>
                      <c:pt idx="4849">
                        <c:v>22.60009765625</c:v>
                      </c:pt>
                      <c:pt idx="4850">
                        <c:v>22.60009765625</c:v>
                      </c:pt>
                      <c:pt idx="4851">
                        <c:v>22.60009765625</c:v>
                      </c:pt>
                      <c:pt idx="4852">
                        <c:v>22.60009765625</c:v>
                      </c:pt>
                      <c:pt idx="4853">
                        <c:v>22.60009765625</c:v>
                      </c:pt>
                      <c:pt idx="4854">
                        <c:v>22.60009765625</c:v>
                      </c:pt>
                      <c:pt idx="4855">
                        <c:v>22.5</c:v>
                      </c:pt>
                      <c:pt idx="4856">
                        <c:v>22.5</c:v>
                      </c:pt>
                      <c:pt idx="4857">
                        <c:v>22.5</c:v>
                      </c:pt>
                      <c:pt idx="4858">
                        <c:v>22.5</c:v>
                      </c:pt>
                      <c:pt idx="4859">
                        <c:v>22.5</c:v>
                      </c:pt>
                      <c:pt idx="4860">
                        <c:v>22.5</c:v>
                      </c:pt>
                      <c:pt idx="4861">
                        <c:v>22.5</c:v>
                      </c:pt>
                      <c:pt idx="4862">
                        <c:v>22.5</c:v>
                      </c:pt>
                      <c:pt idx="4863">
                        <c:v>22.5</c:v>
                      </c:pt>
                      <c:pt idx="4864">
                        <c:v>22.5</c:v>
                      </c:pt>
                      <c:pt idx="4865">
                        <c:v>22.5</c:v>
                      </c:pt>
                      <c:pt idx="4866">
                        <c:v>22.5</c:v>
                      </c:pt>
                      <c:pt idx="4867">
                        <c:v>22.5</c:v>
                      </c:pt>
                      <c:pt idx="4868">
                        <c:v>22.5</c:v>
                      </c:pt>
                      <c:pt idx="4869">
                        <c:v>22.5</c:v>
                      </c:pt>
                      <c:pt idx="4870">
                        <c:v>22.400146484375</c:v>
                      </c:pt>
                      <c:pt idx="4871">
                        <c:v>22.400146484375</c:v>
                      </c:pt>
                      <c:pt idx="4872">
                        <c:v>22.400146484375</c:v>
                      </c:pt>
                      <c:pt idx="4873">
                        <c:v>22.300048828125</c:v>
                      </c:pt>
                      <c:pt idx="4874">
                        <c:v>22.400146484375</c:v>
                      </c:pt>
                      <c:pt idx="4875">
                        <c:v>22.400146484375</c:v>
                      </c:pt>
                      <c:pt idx="4876">
                        <c:v>22.400146484375</c:v>
                      </c:pt>
                      <c:pt idx="4877">
                        <c:v>22.400146484375</c:v>
                      </c:pt>
                      <c:pt idx="4878">
                        <c:v>22.300048828125</c:v>
                      </c:pt>
                      <c:pt idx="4879">
                        <c:v>22.400146484375</c:v>
                      </c:pt>
                      <c:pt idx="4880">
                        <c:v>22.5</c:v>
                      </c:pt>
                      <c:pt idx="4881">
                        <c:v>22.5</c:v>
                      </c:pt>
                      <c:pt idx="4882">
                        <c:v>22.5</c:v>
                      </c:pt>
                      <c:pt idx="4883">
                        <c:v>22.5</c:v>
                      </c:pt>
                      <c:pt idx="4884">
                        <c:v>22.5</c:v>
                      </c:pt>
                      <c:pt idx="4885">
                        <c:v>22.5</c:v>
                      </c:pt>
                      <c:pt idx="4886">
                        <c:v>22.400146484375</c:v>
                      </c:pt>
                      <c:pt idx="4887">
                        <c:v>22.5</c:v>
                      </c:pt>
                      <c:pt idx="4888">
                        <c:v>22.400146484375</c:v>
                      </c:pt>
                      <c:pt idx="4889">
                        <c:v>22.400146484375</c:v>
                      </c:pt>
                      <c:pt idx="4890">
                        <c:v>22.400146484375</c:v>
                      </c:pt>
                      <c:pt idx="4891">
                        <c:v>22.5</c:v>
                      </c:pt>
                      <c:pt idx="4892">
                        <c:v>22.5</c:v>
                      </c:pt>
                      <c:pt idx="4893">
                        <c:v>22.400146484375</c:v>
                      </c:pt>
                      <c:pt idx="4894">
                        <c:v>22.400146484375</c:v>
                      </c:pt>
                      <c:pt idx="4895">
                        <c:v>22.400146484375</c:v>
                      </c:pt>
                      <c:pt idx="4896">
                        <c:v>22.5</c:v>
                      </c:pt>
                      <c:pt idx="4897">
                        <c:v>22.60009765625</c:v>
                      </c:pt>
                      <c:pt idx="4898">
                        <c:v>22.7001953125</c:v>
                      </c:pt>
                      <c:pt idx="4899">
                        <c:v>22.7001953125</c:v>
                      </c:pt>
                      <c:pt idx="4900">
                        <c:v>22.7001953125</c:v>
                      </c:pt>
                      <c:pt idx="4901">
                        <c:v>22.60009765625</c:v>
                      </c:pt>
                      <c:pt idx="4902">
                        <c:v>22.60009765625</c:v>
                      </c:pt>
                      <c:pt idx="4903">
                        <c:v>22.5</c:v>
                      </c:pt>
                      <c:pt idx="4904">
                        <c:v>22.400146484375</c:v>
                      </c:pt>
                      <c:pt idx="4905">
                        <c:v>22.5</c:v>
                      </c:pt>
                      <c:pt idx="4906">
                        <c:v>22.5</c:v>
                      </c:pt>
                      <c:pt idx="4907">
                        <c:v>22.5</c:v>
                      </c:pt>
                      <c:pt idx="4908">
                        <c:v>22.5</c:v>
                      </c:pt>
                      <c:pt idx="4909">
                        <c:v>22.5</c:v>
                      </c:pt>
                      <c:pt idx="4910">
                        <c:v>22.7001953125</c:v>
                      </c:pt>
                      <c:pt idx="4911">
                        <c:v>22.60009765625</c:v>
                      </c:pt>
                      <c:pt idx="4912">
                        <c:v>22.7001953125</c:v>
                      </c:pt>
                      <c:pt idx="4913">
                        <c:v>22.60009765625</c:v>
                      </c:pt>
                      <c:pt idx="4914">
                        <c:v>22.60009765625</c:v>
                      </c:pt>
                      <c:pt idx="4915">
                        <c:v>22.60009765625</c:v>
                      </c:pt>
                      <c:pt idx="4916">
                        <c:v>22.5</c:v>
                      </c:pt>
                      <c:pt idx="4917">
                        <c:v>22.5</c:v>
                      </c:pt>
                      <c:pt idx="4918">
                        <c:v>22.5</c:v>
                      </c:pt>
                      <c:pt idx="4919">
                        <c:v>22.5</c:v>
                      </c:pt>
                      <c:pt idx="4920">
                        <c:v>22.5</c:v>
                      </c:pt>
                      <c:pt idx="4921">
                        <c:v>22.5</c:v>
                      </c:pt>
                      <c:pt idx="4922">
                        <c:v>22.5</c:v>
                      </c:pt>
                      <c:pt idx="4923">
                        <c:v>22.5</c:v>
                      </c:pt>
                      <c:pt idx="4924">
                        <c:v>22.5</c:v>
                      </c:pt>
                      <c:pt idx="4925">
                        <c:v>22.5</c:v>
                      </c:pt>
                      <c:pt idx="4926">
                        <c:v>22.5</c:v>
                      </c:pt>
                      <c:pt idx="4927">
                        <c:v>22.5</c:v>
                      </c:pt>
                      <c:pt idx="4928">
                        <c:v>22.5</c:v>
                      </c:pt>
                      <c:pt idx="4929">
                        <c:v>22.5</c:v>
                      </c:pt>
                      <c:pt idx="4930">
                        <c:v>22.5</c:v>
                      </c:pt>
                      <c:pt idx="4931">
                        <c:v>22.5</c:v>
                      </c:pt>
                      <c:pt idx="4932">
                        <c:v>22.5</c:v>
                      </c:pt>
                      <c:pt idx="4933">
                        <c:v>22.5</c:v>
                      </c:pt>
                      <c:pt idx="4934">
                        <c:v>22.60009765625</c:v>
                      </c:pt>
                      <c:pt idx="4935">
                        <c:v>22.60009765625</c:v>
                      </c:pt>
                      <c:pt idx="4936">
                        <c:v>22.60009765625</c:v>
                      </c:pt>
                      <c:pt idx="4937">
                        <c:v>22.60009765625</c:v>
                      </c:pt>
                      <c:pt idx="4938">
                        <c:v>22.60009765625</c:v>
                      </c:pt>
                      <c:pt idx="4939">
                        <c:v>22.5</c:v>
                      </c:pt>
                      <c:pt idx="4940">
                        <c:v>22.400146484375</c:v>
                      </c:pt>
                      <c:pt idx="4941">
                        <c:v>22.5</c:v>
                      </c:pt>
                      <c:pt idx="4942">
                        <c:v>22.5</c:v>
                      </c:pt>
                      <c:pt idx="4943">
                        <c:v>22.400146484375</c:v>
                      </c:pt>
                      <c:pt idx="4944">
                        <c:v>22.400146484375</c:v>
                      </c:pt>
                      <c:pt idx="4945">
                        <c:v>22.400146484375</c:v>
                      </c:pt>
                      <c:pt idx="4946">
                        <c:v>22.400146484375</c:v>
                      </c:pt>
                      <c:pt idx="4947">
                        <c:v>22.400146484375</c:v>
                      </c:pt>
                      <c:pt idx="4948">
                        <c:v>22.5</c:v>
                      </c:pt>
                      <c:pt idx="4949">
                        <c:v>22.400146484375</c:v>
                      </c:pt>
                      <c:pt idx="4950">
                        <c:v>22.5</c:v>
                      </c:pt>
                      <c:pt idx="4951">
                        <c:v>22.400146484375</c:v>
                      </c:pt>
                      <c:pt idx="4952">
                        <c:v>22.5</c:v>
                      </c:pt>
                      <c:pt idx="4953">
                        <c:v>22.5</c:v>
                      </c:pt>
                      <c:pt idx="4954">
                        <c:v>22.5</c:v>
                      </c:pt>
                      <c:pt idx="4955">
                        <c:v>22.5</c:v>
                      </c:pt>
                      <c:pt idx="4956">
                        <c:v>22.5</c:v>
                      </c:pt>
                      <c:pt idx="4957">
                        <c:v>22.5</c:v>
                      </c:pt>
                      <c:pt idx="4958">
                        <c:v>22.400146484375</c:v>
                      </c:pt>
                      <c:pt idx="4959">
                        <c:v>22.400146484375</c:v>
                      </c:pt>
                      <c:pt idx="4960">
                        <c:v>22.400146484375</c:v>
                      </c:pt>
                      <c:pt idx="4961">
                        <c:v>22.5</c:v>
                      </c:pt>
                      <c:pt idx="4962">
                        <c:v>22.400146484375</c:v>
                      </c:pt>
                      <c:pt idx="4963">
                        <c:v>22.400146484375</c:v>
                      </c:pt>
                      <c:pt idx="4964">
                        <c:v>22.5</c:v>
                      </c:pt>
                      <c:pt idx="4965">
                        <c:v>22.5</c:v>
                      </c:pt>
                      <c:pt idx="4966">
                        <c:v>22.5</c:v>
                      </c:pt>
                      <c:pt idx="4967">
                        <c:v>22.5</c:v>
                      </c:pt>
                      <c:pt idx="4968">
                        <c:v>22.5</c:v>
                      </c:pt>
                      <c:pt idx="4969">
                        <c:v>22.5</c:v>
                      </c:pt>
                      <c:pt idx="4970">
                        <c:v>22.5</c:v>
                      </c:pt>
                      <c:pt idx="4971">
                        <c:v>22.5</c:v>
                      </c:pt>
                      <c:pt idx="4972">
                        <c:v>22.400146484375</c:v>
                      </c:pt>
                      <c:pt idx="4973">
                        <c:v>22.5</c:v>
                      </c:pt>
                      <c:pt idx="4974">
                        <c:v>22.5</c:v>
                      </c:pt>
                      <c:pt idx="4975">
                        <c:v>22.5</c:v>
                      </c:pt>
                      <c:pt idx="4976">
                        <c:v>22.5</c:v>
                      </c:pt>
                      <c:pt idx="4977">
                        <c:v>22.5</c:v>
                      </c:pt>
                      <c:pt idx="4978">
                        <c:v>22.5</c:v>
                      </c:pt>
                      <c:pt idx="4979">
                        <c:v>22.5</c:v>
                      </c:pt>
                      <c:pt idx="4980">
                        <c:v>22.5</c:v>
                      </c:pt>
                      <c:pt idx="4981">
                        <c:v>22.5</c:v>
                      </c:pt>
                      <c:pt idx="4982">
                        <c:v>22.5</c:v>
                      </c:pt>
                      <c:pt idx="4983">
                        <c:v>22.5</c:v>
                      </c:pt>
                      <c:pt idx="4984">
                        <c:v>22.60009765625</c:v>
                      </c:pt>
                      <c:pt idx="4985">
                        <c:v>22.5</c:v>
                      </c:pt>
                      <c:pt idx="4986">
                        <c:v>22.5</c:v>
                      </c:pt>
                      <c:pt idx="4987">
                        <c:v>22.5</c:v>
                      </c:pt>
                      <c:pt idx="4988">
                        <c:v>22.5</c:v>
                      </c:pt>
                      <c:pt idx="4989">
                        <c:v>22.400146484375</c:v>
                      </c:pt>
                      <c:pt idx="4990">
                        <c:v>22.400146484375</c:v>
                      </c:pt>
                      <c:pt idx="4991">
                        <c:v>22.5</c:v>
                      </c:pt>
                      <c:pt idx="4992">
                        <c:v>22.5</c:v>
                      </c:pt>
                      <c:pt idx="4993">
                        <c:v>22.400146484375</c:v>
                      </c:pt>
                      <c:pt idx="4994">
                        <c:v>22.5</c:v>
                      </c:pt>
                      <c:pt idx="4995">
                        <c:v>22.5</c:v>
                      </c:pt>
                      <c:pt idx="4996">
                        <c:v>22.400146484375</c:v>
                      </c:pt>
                      <c:pt idx="4997">
                        <c:v>22.5</c:v>
                      </c:pt>
                      <c:pt idx="4998">
                        <c:v>22.5</c:v>
                      </c:pt>
                      <c:pt idx="4999">
                        <c:v>22.400146484375</c:v>
                      </c:pt>
                      <c:pt idx="5000">
                        <c:v>22.400146484375</c:v>
                      </c:pt>
                      <c:pt idx="5001">
                        <c:v>22.400146484375</c:v>
                      </c:pt>
                      <c:pt idx="5002">
                        <c:v>22.400146484375</c:v>
                      </c:pt>
                      <c:pt idx="5003">
                        <c:v>22.400146484375</c:v>
                      </c:pt>
                      <c:pt idx="5004">
                        <c:v>22.400146484375</c:v>
                      </c:pt>
                      <c:pt idx="5005">
                        <c:v>22.5</c:v>
                      </c:pt>
                      <c:pt idx="5006">
                        <c:v>22.5</c:v>
                      </c:pt>
                      <c:pt idx="5007">
                        <c:v>22.5</c:v>
                      </c:pt>
                      <c:pt idx="5008">
                        <c:v>22.60009765625</c:v>
                      </c:pt>
                      <c:pt idx="5009">
                        <c:v>22.5</c:v>
                      </c:pt>
                      <c:pt idx="5010">
                        <c:v>22.5</c:v>
                      </c:pt>
                      <c:pt idx="5011">
                        <c:v>22.5</c:v>
                      </c:pt>
                      <c:pt idx="5012">
                        <c:v>22.400146484375</c:v>
                      </c:pt>
                      <c:pt idx="5013">
                        <c:v>22.400146484375</c:v>
                      </c:pt>
                      <c:pt idx="5014">
                        <c:v>22.400146484375</c:v>
                      </c:pt>
                      <c:pt idx="5015">
                        <c:v>22.400146484375</c:v>
                      </c:pt>
                      <c:pt idx="5016">
                        <c:v>22.400146484375</c:v>
                      </c:pt>
                      <c:pt idx="5017">
                        <c:v>22.400146484375</c:v>
                      </c:pt>
                      <c:pt idx="5018">
                        <c:v>22.5</c:v>
                      </c:pt>
                      <c:pt idx="5019">
                        <c:v>22.5</c:v>
                      </c:pt>
                      <c:pt idx="5020">
                        <c:v>22.5</c:v>
                      </c:pt>
                      <c:pt idx="5021">
                        <c:v>22.5</c:v>
                      </c:pt>
                      <c:pt idx="5022">
                        <c:v>22.5</c:v>
                      </c:pt>
                      <c:pt idx="5023">
                        <c:v>22.5</c:v>
                      </c:pt>
                      <c:pt idx="5024">
                        <c:v>22.400146484375</c:v>
                      </c:pt>
                      <c:pt idx="5025">
                        <c:v>22.5</c:v>
                      </c:pt>
                      <c:pt idx="5026">
                        <c:v>22.5</c:v>
                      </c:pt>
                      <c:pt idx="5027">
                        <c:v>22.400146484375</c:v>
                      </c:pt>
                      <c:pt idx="5028">
                        <c:v>22.400146484375</c:v>
                      </c:pt>
                      <c:pt idx="5029">
                        <c:v>22.400146484375</c:v>
                      </c:pt>
                      <c:pt idx="5030">
                        <c:v>22.300048828125</c:v>
                      </c:pt>
                      <c:pt idx="5031">
                        <c:v>22.400146484375</c:v>
                      </c:pt>
                      <c:pt idx="5032">
                        <c:v>22.300048828125</c:v>
                      </c:pt>
                      <c:pt idx="5033">
                        <c:v>22.400146484375</c:v>
                      </c:pt>
                      <c:pt idx="5034">
                        <c:v>22.300048828125</c:v>
                      </c:pt>
                      <c:pt idx="5035">
                        <c:v>22.300048828125</c:v>
                      </c:pt>
                      <c:pt idx="5036">
                        <c:v>22.5</c:v>
                      </c:pt>
                      <c:pt idx="5037">
                        <c:v>22.5</c:v>
                      </c:pt>
                      <c:pt idx="5038">
                        <c:v>22.5</c:v>
                      </c:pt>
                      <c:pt idx="5039">
                        <c:v>22.5</c:v>
                      </c:pt>
                      <c:pt idx="5040">
                        <c:v>22.400146484375</c:v>
                      </c:pt>
                      <c:pt idx="5041">
                        <c:v>22.5</c:v>
                      </c:pt>
                      <c:pt idx="5042">
                        <c:v>22.400146484375</c:v>
                      </c:pt>
                      <c:pt idx="5043">
                        <c:v>22.400146484375</c:v>
                      </c:pt>
                      <c:pt idx="5044">
                        <c:v>22.400146484375</c:v>
                      </c:pt>
                      <c:pt idx="5045">
                        <c:v>22.400146484375</c:v>
                      </c:pt>
                      <c:pt idx="5046">
                        <c:v>22.400146484375</c:v>
                      </c:pt>
                      <c:pt idx="5047">
                        <c:v>22.400146484375</c:v>
                      </c:pt>
                      <c:pt idx="5048">
                        <c:v>22.400146484375</c:v>
                      </c:pt>
                      <c:pt idx="5049">
                        <c:v>22.400146484375</c:v>
                      </c:pt>
                      <c:pt idx="5050">
                        <c:v>22.5</c:v>
                      </c:pt>
                      <c:pt idx="5051">
                        <c:v>22.400146484375</c:v>
                      </c:pt>
                      <c:pt idx="5052">
                        <c:v>22.400146484375</c:v>
                      </c:pt>
                      <c:pt idx="5053">
                        <c:v>22.5</c:v>
                      </c:pt>
                      <c:pt idx="5054">
                        <c:v>22.300048828125</c:v>
                      </c:pt>
                      <c:pt idx="5055">
                        <c:v>22.300048828125</c:v>
                      </c:pt>
                      <c:pt idx="5056">
                        <c:v>22.300048828125</c:v>
                      </c:pt>
                      <c:pt idx="5057">
                        <c:v>22.300048828125</c:v>
                      </c:pt>
                      <c:pt idx="5058">
                        <c:v>22.400146484375</c:v>
                      </c:pt>
                      <c:pt idx="5059">
                        <c:v>22.300048828125</c:v>
                      </c:pt>
                      <c:pt idx="5060">
                        <c:v>22.300048828125</c:v>
                      </c:pt>
                      <c:pt idx="5061">
                        <c:v>22.400146484375</c:v>
                      </c:pt>
                      <c:pt idx="5062">
                        <c:v>22.400146484375</c:v>
                      </c:pt>
                      <c:pt idx="5063">
                        <c:v>22.400146484375</c:v>
                      </c:pt>
                      <c:pt idx="5064">
                        <c:v>22.5</c:v>
                      </c:pt>
                      <c:pt idx="5065">
                        <c:v>22.400146484375</c:v>
                      </c:pt>
                      <c:pt idx="5066">
                        <c:v>22.400146484375</c:v>
                      </c:pt>
                      <c:pt idx="5067">
                        <c:v>22.5</c:v>
                      </c:pt>
                      <c:pt idx="5068">
                        <c:v>22.5</c:v>
                      </c:pt>
                      <c:pt idx="5069">
                        <c:v>22.5</c:v>
                      </c:pt>
                      <c:pt idx="5070">
                        <c:v>22.5</c:v>
                      </c:pt>
                      <c:pt idx="5071">
                        <c:v>22.5</c:v>
                      </c:pt>
                      <c:pt idx="5072">
                        <c:v>22.400146484375</c:v>
                      </c:pt>
                      <c:pt idx="5073">
                        <c:v>22.400146484375</c:v>
                      </c:pt>
                      <c:pt idx="5074">
                        <c:v>22.400146484375</c:v>
                      </c:pt>
                      <c:pt idx="5075">
                        <c:v>22.400146484375</c:v>
                      </c:pt>
                      <c:pt idx="5076">
                        <c:v>22.400146484375</c:v>
                      </c:pt>
                      <c:pt idx="5077">
                        <c:v>22.400146484375</c:v>
                      </c:pt>
                      <c:pt idx="5078">
                        <c:v>22.400146484375</c:v>
                      </c:pt>
                      <c:pt idx="5079">
                        <c:v>22.400146484375</c:v>
                      </c:pt>
                      <c:pt idx="5080">
                        <c:v>22.5</c:v>
                      </c:pt>
                      <c:pt idx="5081">
                        <c:v>22.400146484375</c:v>
                      </c:pt>
                      <c:pt idx="5082">
                        <c:v>22.400146484375</c:v>
                      </c:pt>
                      <c:pt idx="5083">
                        <c:v>22.400146484375</c:v>
                      </c:pt>
                      <c:pt idx="5084">
                        <c:v>22.400146484375</c:v>
                      </c:pt>
                      <c:pt idx="5085">
                        <c:v>22.400146484375</c:v>
                      </c:pt>
                      <c:pt idx="5086">
                        <c:v>22.400146484375</c:v>
                      </c:pt>
                      <c:pt idx="5087">
                        <c:v>22.400146484375</c:v>
                      </c:pt>
                      <c:pt idx="5088">
                        <c:v>22.400146484375</c:v>
                      </c:pt>
                      <c:pt idx="5089">
                        <c:v>22.400146484375</c:v>
                      </c:pt>
                      <c:pt idx="5090">
                        <c:v>22.5</c:v>
                      </c:pt>
                      <c:pt idx="5091">
                        <c:v>22.5</c:v>
                      </c:pt>
                      <c:pt idx="5092">
                        <c:v>22.5</c:v>
                      </c:pt>
                      <c:pt idx="5093">
                        <c:v>22.5</c:v>
                      </c:pt>
                      <c:pt idx="5094">
                        <c:v>22.400146484375</c:v>
                      </c:pt>
                      <c:pt idx="5095">
                        <c:v>22.5</c:v>
                      </c:pt>
                      <c:pt idx="5096">
                        <c:v>22.5</c:v>
                      </c:pt>
                      <c:pt idx="5097">
                        <c:v>22.400146484375</c:v>
                      </c:pt>
                      <c:pt idx="5098">
                        <c:v>22.5</c:v>
                      </c:pt>
                      <c:pt idx="5099">
                        <c:v>22.5</c:v>
                      </c:pt>
                      <c:pt idx="5100">
                        <c:v>22.5</c:v>
                      </c:pt>
                      <c:pt idx="5101">
                        <c:v>22.400146484375</c:v>
                      </c:pt>
                      <c:pt idx="5102">
                        <c:v>22.5</c:v>
                      </c:pt>
                      <c:pt idx="5103">
                        <c:v>22.5</c:v>
                      </c:pt>
                      <c:pt idx="5104">
                        <c:v>22.5</c:v>
                      </c:pt>
                      <c:pt idx="5105">
                        <c:v>22.5</c:v>
                      </c:pt>
                      <c:pt idx="5106">
                        <c:v>22.5</c:v>
                      </c:pt>
                      <c:pt idx="5107">
                        <c:v>22.5</c:v>
                      </c:pt>
                      <c:pt idx="5108">
                        <c:v>22.400146484375</c:v>
                      </c:pt>
                      <c:pt idx="5109">
                        <c:v>22.400146484375</c:v>
                      </c:pt>
                      <c:pt idx="5110">
                        <c:v>22.400146484375</c:v>
                      </c:pt>
                      <c:pt idx="5111">
                        <c:v>22.400146484375</c:v>
                      </c:pt>
                      <c:pt idx="5112">
                        <c:v>22.400146484375</c:v>
                      </c:pt>
                      <c:pt idx="5113">
                        <c:v>22.400146484375</c:v>
                      </c:pt>
                      <c:pt idx="5114">
                        <c:v>22.300048828125</c:v>
                      </c:pt>
                      <c:pt idx="5115">
                        <c:v>22.300048828125</c:v>
                      </c:pt>
                      <c:pt idx="5116">
                        <c:v>22.300048828125</c:v>
                      </c:pt>
                      <c:pt idx="5117">
                        <c:v>22.300048828125</c:v>
                      </c:pt>
                      <c:pt idx="5118">
                        <c:v>22.300048828125</c:v>
                      </c:pt>
                      <c:pt idx="5119">
                        <c:v>22.300048828125</c:v>
                      </c:pt>
                      <c:pt idx="5120">
                        <c:v>22.400146484375</c:v>
                      </c:pt>
                      <c:pt idx="5121">
                        <c:v>22.400146484375</c:v>
                      </c:pt>
                      <c:pt idx="5122">
                        <c:v>22.400146484375</c:v>
                      </c:pt>
                      <c:pt idx="5123">
                        <c:v>22.400146484375</c:v>
                      </c:pt>
                      <c:pt idx="5124">
                        <c:v>22.400146484375</c:v>
                      </c:pt>
                      <c:pt idx="5125">
                        <c:v>22.5</c:v>
                      </c:pt>
                      <c:pt idx="5126">
                        <c:v>22.400146484375</c:v>
                      </c:pt>
                      <c:pt idx="5127">
                        <c:v>22.400146484375</c:v>
                      </c:pt>
                      <c:pt idx="5128">
                        <c:v>22.5</c:v>
                      </c:pt>
                      <c:pt idx="5129">
                        <c:v>22.400146484375</c:v>
                      </c:pt>
                      <c:pt idx="5130">
                        <c:v>22.400146484375</c:v>
                      </c:pt>
                      <c:pt idx="5131">
                        <c:v>22.400146484375</c:v>
                      </c:pt>
                      <c:pt idx="5132">
                        <c:v>22.5</c:v>
                      </c:pt>
                      <c:pt idx="5133">
                        <c:v>22.5</c:v>
                      </c:pt>
                      <c:pt idx="5134">
                        <c:v>22.5</c:v>
                      </c:pt>
                      <c:pt idx="5135">
                        <c:v>22.400146484375</c:v>
                      </c:pt>
                      <c:pt idx="5136">
                        <c:v>22.400146484375</c:v>
                      </c:pt>
                      <c:pt idx="5137">
                        <c:v>22.5</c:v>
                      </c:pt>
                      <c:pt idx="5138">
                        <c:v>22.400146484375</c:v>
                      </c:pt>
                      <c:pt idx="5139">
                        <c:v>22.5</c:v>
                      </c:pt>
                      <c:pt idx="5140">
                        <c:v>22.5</c:v>
                      </c:pt>
                      <c:pt idx="5141">
                        <c:v>22.5</c:v>
                      </c:pt>
                      <c:pt idx="5142">
                        <c:v>22.400146484375</c:v>
                      </c:pt>
                      <c:pt idx="5143">
                        <c:v>22.5</c:v>
                      </c:pt>
                      <c:pt idx="5144">
                        <c:v>22.5</c:v>
                      </c:pt>
                      <c:pt idx="5145">
                        <c:v>22.400146484375</c:v>
                      </c:pt>
                      <c:pt idx="5146">
                        <c:v>22.400146484375</c:v>
                      </c:pt>
                      <c:pt idx="5147">
                        <c:v>22.5</c:v>
                      </c:pt>
                      <c:pt idx="5148">
                        <c:v>22.400146484375</c:v>
                      </c:pt>
                      <c:pt idx="5149">
                        <c:v>22.400146484375</c:v>
                      </c:pt>
                      <c:pt idx="5150">
                        <c:v>22.400146484375</c:v>
                      </c:pt>
                      <c:pt idx="5151">
                        <c:v>22.300048828125</c:v>
                      </c:pt>
                      <c:pt idx="5152">
                        <c:v>22.400146484375</c:v>
                      </c:pt>
                      <c:pt idx="5153">
                        <c:v>22.400146484375</c:v>
                      </c:pt>
                      <c:pt idx="5154">
                        <c:v>22.400146484375</c:v>
                      </c:pt>
                      <c:pt idx="5155">
                        <c:v>22.300048828125</c:v>
                      </c:pt>
                      <c:pt idx="5156">
                        <c:v>22.400146484375</c:v>
                      </c:pt>
                      <c:pt idx="5157">
                        <c:v>22.5</c:v>
                      </c:pt>
                      <c:pt idx="5158">
                        <c:v>22.5</c:v>
                      </c:pt>
                      <c:pt idx="5159">
                        <c:v>22.5</c:v>
                      </c:pt>
                      <c:pt idx="5160">
                        <c:v>22.5</c:v>
                      </c:pt>
                      <c:pt idx="5161">
                        <c:v>22.5</c:v>
                      </c:pt>
                      <c:pt idx="5162">
                        <c:v>22.300048828125</c:v>
                      </c:pt>
                      <c:pt idx="5163">
                        <c:v>22.400146484375</c:v>
                      </c:pt>
                      <c:pt idx="5164">
                        <c:v>22.300048828125</c:v>
                      </c:pt>
                      <c:pt idx="5165">
                        <c:v>22.400146484375</c:v>
                      </c:pt>
                      <c:pt idx="5166">
                        <c:v>22.300048828125</c:v>
                      </c:pt>
                      <c:pt idx="5167">
                        <c:v>22.300048828125</c:v>
                      </c:pt>
                      <c:pt idx="5168">
                        <c:v>22.400146484375</c:v>
                      </c:pt>
                      <c:pt idx="5169">
                        <c:v>22.400146484375</c:v>
                      </c:pt>
                      <c:pt idx="5170">
                        <c:v>22.300048828125</c:v>
                      </c:pt>
                      <c:pt idx="5171">
                        <c:v>22.400146484375</c:v>
                      </c:pt>
                      <c:pt idx="5172">
                        <c:v>22.400146484375</c:v>
                      </c:pt>
                      <c:pt idx="5173">
                        <c:v>22.300048828125</c:v>
                      </c:pt>
                      <c:pt idx="5174">
                        <c:v>22.400146484375</c:v>
                      </c:pt>
                      <c:pt idx="5175">
                        <c:v>22.400146484375</c:v>
                      </c:pt>
                      <c:pt idx="5176">
                        <c:v>22.400146484375</c:v>
                      </c:pt>
                      <c:pt idx="5177">
                        <c:v>22.400146484375</c:v>
                      </c:pt>
                      <c:pt idx="5178">
                        <c:v>22.400146484375</c:v>
                      </c:pt>
                      <c:pt idx="5179">
                        <c:v>22.300048828125</c:v>
                      </c:pt>
                      <c:pt idx="5180">
                        <c:v>22.5</c:v>
                      </c:pt>
                      <c:pt idx="5181">
                        <c:v>22.5</c:v>
                      </c:pt>
                      <c:pt idx="5182">
                        <c:v>22.5</c:v>
                      </c:pt>
                      <c:pt idx="5183">
                        <c:v>22.5</c:v>
                      </c:pt>
                      <c:pt idx="5184">
                        <c:v>22.400146484375</c:v>
                      </c:pt>
                      <c:pt idx="5185">
                        <c:v>22.400146484375</c:v>
                      </c:pt>
                      <c:pt idx="5186">
                        <c:v>22.5</c:v>
                      </c:pt>
                      <c:pt idx="5187">
                        <c:v>22.5</c:v>
                      </c:pt>
                      <c:pt idx="5188">
                        <c:v>22.5</c:v>
                      </c:pt>
                      <c:pt idx="5189">
                        <c:v>22.5</c:v>
                      </c:pt>
                      <c:pt idx="5190">
                        <c:v>22.5</c:v>
                      </c:pt>
                      <c:pt idx="5191">
                        <c:v>22.5</c:v>
                      </c:pt>
                      <c:pt idx="5192">
                        <c:v>22.5</c:v>
                      </c:pt>
                      <c:pt idx="5193">
                        <c:v>22.400146484375</c:v>
                      </c:pt>
                      <c:pt idx="5194">
                        <c:v>22.400146484375</c:v>
                      </c:pt>
                      <c:pt idx="5195">
                        <c:v>22.5</c:v>
                      </c:pt>
                      <c:pt idx="5196">
                        <c:v>22.5</c:v>
                      </c:pt>
                      <c:pt idx="5197">
                        <c:v>22.400146484375</c:v>
                      </c:pt>
                      <c:pt idx="5198">
                        <c:v>22.400146484375</c:v>
                      </c:pt>
                      <c:pt idx="5199">
                        <c:v>22.400146484375</c:v>
                      </c:pt>
                      <c:pt idx="5200">
                        <c:v>22.400146484375</c:v>
                      </c:pt>
                      <c:pt idx="5201">
                        <c:v>22.400146484375</c:v>
                      </c:pt>
                      <c:pt idx="5202">
                        <c:v>22.400146484375</c:v>
                      </c:pt>
                      <c:pt idx="5203">
                        <c:v>22.400146484375</c:v>
                      </c:pt>
                      <c:pt idx="5204">
                        <c:v>22.400146484375</c:v>
                      </c:pt>
                      <c:pt idx="5205">
                        <c:v>22.5</c:v>
                      </c:pt>
                      <c:pt idx="5206">
                        <c:v>22.60009765625</c:v>
                      </c:pt>
                      <c:pt idx="5207">
                        <c:v>22.5</c:v>
                      </c:pt>
                      <c:pt idx="5208">
                        <c:v>22.5</c:v>
                      </c:pt>
                      <c:pt idx="5209">
                        <c:v>22.5</c:v>
                      </c:pt>
                      <c:pt idx="5210">
                        <c:v>22.5</c:v>
                      </c:pt>
                      <c:pt idx="5211">
                        <c:v>22.5</c:v>
                      </c:pt>
                      <c:pt idx="5212">
                        <c:v>22.5</c:v>
                      </c:pt>
                      <c:pt idx="5213">
                        <c:v>22.400146484375</c:v>
                      </c:pt>
                      <c:pt idx="5214">
                        <c:v>22.400146484375</c:v>
                      </c:pt>
                      <c:pt idx="5215">
                        <c:v>22.5</c:v>
                      </c:pt>
                      <c:pt idx="5216">
                        <c:v>22.5</c:v>
                      </c:pt>
                      <c:pt idx="5217">
                        <c:v>22.5</c:v>
                      </c:pt>
                      <c:pt idx="5218">
                        <c:v>22.5</c:v>
                      </c:pt>
                      <c:pt idx="5219">
                        <c:v>22.5</c:v>
                      </c:pt>
                      <c:pt idx="5220">
                        <c:v>22.5</c:v>
                      </c:pt>
                      <c:pt idx="5221">
                        <c:v>22.5</c:v>
                      </c:pt>
                      <c:pt idx="5222">
                        <c:v>22.5</c:v>
                      </c:pt>
                      <c:pt idx="5223">
                        <c:v>22.400146484375</c:v>
                      </c:pt>
                      <c:pt idx="5224">
                        <c:v>22.400146484375</c:v>
                      </c:pt>
                      <c:pt idx="5225">
                        <c:v>22.400146484375</c:v>
                      </c:pt>
                      <c:pt idx="5226">
                        <c:v>22.400146484375</c:v>
                      </c:pt>
                      <c:pt idx="5227">
                        <c:v>22.400146484375</c:v>
                      </c:pt>
                      <c:pt idx="5228">
                        <c:v>22.400146484375</c:v>
                      </c:pt>
                      <c:pt idx="5229">
                        <c:v>22.5</c:v>
                      </c:pt>
                      <c:pt idx="5230">
                        <c:v>22.5</c:v>
                      </c:pt>
                      <c:pt idx="5231">
                        <c:v>22.5</c:v>
                      </c:pt>
                      <c:pt idx="5232">
                        <c:v>22.5</c:v>
                      </c:pt>
                      <c:pt idx="5233">
                        <c:v>22.5</c:v>
                      </c:pt>
                      <c:pt idx="5234">
                        <c:v>22.5</c:v>
                      </c:pt>
                      <c:pt idx="5235">
                        <c:v>22.400146484375</c:v>
                      </c:pt>
                      <c:pt idx="5236">
                        <c:v>22.400146484375</c:v>
                      </c:pt>
                      <c:pt idx="5237">
                        <c:v>22.400146484375</c:v>
                      </c:pt>
                      <c:pt idx="5238">
                        <c:v>22.400146484375</c:v>
                      </c:pt>
                      <c:pt idx="5239">
                        <c:v>22.400146484375</c:v>
                      </c:pt>
                      <c:pt idx="5240">
                        <c:v>22.400146484375</c:v>
                      </c:pt>
                      <c:pt idx="5241">
                        <c:v>22.400146484375</c:v>
                      </c:pt>
                      <c:pt idx="5242">
                        <c:v>22.400146484375</c:v>
                      </c:pt>
                      <c:pt idx="5243">
                        <c:v>22.400146484375</c:v>
                      </c:pt>
                      <c:pt idx="5244">
                        <c:v>22.400146484375</c:v>
                      </c:pt>
                      <c:pt idx="5245">
                        <c:v>22.400146484375</c:v>
                      </c:pt>
                      <c:pt idx="5246">
                        <c:v>22.400146484375</c:v>
                      </c:pt>
                      <c:pt idx="5247">
                        <c:v>22.400146484375</c:v>
                      </c:pt>
                      <c:pt idx="5248">
                        <c:v>22.400146484375</c:v>
                      </c:pt>
                      <c:pt idx="5249">
                        <c:v>22.400146484375</c:v>
                      </c:pt>
                      <c:pt idx="5250">
                        <c:v>22.400146484375</c:v>
                      </c:pt>
                      <c:pt idx="5251">
                        <c:v>22.400146484375</c:v>
                      </c:pt>
                      <c:pt idx="5252">
                        <c:v>22.400146484375</c:v>
                      </c:pt>
                      <c:pt idx="5253">
                        <c:v>22.300048828125</c:v>
                      </c:pt>
                      <c:pt idx="5254">
                        <c:v>22.400146484375</c:v>
                      </c:pt>
                      <c:pt idx="5255">
                        <c:v>22.300048828125</c:v>
                      </c:pt>
                      <c:pt idx="5256">
                        <c:v>22.300048828125</c:v>
                      </c:pt>
                      <c:pt idx="5257">
                        <c:v>22.300048828125</c:v>
                      </c:pt>
                      <c:pt idx="5258">
                        <c:v>22.300048828125</c:v>
                      </c:pt>
                      <c:pt idx="5259">
                        <c:v>22.400146484375</c:v>
                      </c:pt>
                      <c:pt idx="5260">
                        <c:v>22.400146484375</c:v>
                      </c:pt>
                      <c:pt idx="5261">
                        <c:v>22.400146484375</c:v>
                      </c:pt>
                      <c:pt idx="5262">
                        <c:v>22.400146484375</c:v>
                      </c:pt>
                      <c:pt idx="5263">
                        <c:v>22.400146484375</c:v>
                      </c:pt>
                      <c:pt idx="5264">
                        <c:v>22.300048828125</c:v>
                      </c:pt>
                      <c:pt idx="5265">
                        <c:v>22.5</c:v>
                      </c:pt>
                      <c:pt idx="5266">
                        <c:v>22.5</c:v>
                      </c:pt>
                      <c:pt idx="5267">
                        <c:v>22.5</c:v>
                      </c:pt>
                      <c:pt idx="5268">
                        <c:v>22.5</c:v>
                      </c:pt>
                      <c:pt idx="5269">
                        <c:v>22.5</c:v>
                      </c:pt>
                      <c:pt idx="5270">
                        <c:v>22.5</c:v>
                      </c:pt>
                      <c:pt idx="5271">
                        <c:v>22.400146484375</c:v>
                      </c:pt>
                      <c:pt idx="5272">
                        <c:v>22.5</c:v>
                      </c:pt>
                      <c:pt idx="5273">
                        <c:v>22.400146484375</c:v>
                      </c:pt>
                      <c:pt idx="5274">
                        <c:v>22.400146484375</c:v>
                      </c:pt>
                      <c:pt idx="5275">
                        <c:v>22.5</c:v>
                      </c:pt>
                      <c:pt idx="5276">
                        <c:v>22.400146484375</c:v>
                      </c:pt>
                      <c:pt idx="5277">
                        <c:v>22.400146484375</c:v>
                      </c:pt>
                      <c:pt idx="5278">
                        <c:v>22.400146484375</c:v>
                      </c:pt>
                      <c:pt idx="5279">
                        <c:v>22.400146484375</c:v>
                      </c:pt>
                      <c:pt idx="5280">
                        <c:v>22.400146484375</c:v>
                      </c:pt>
                      <c:pt idx="5281">
                        <c:v>22.400146484375</c:v>
                      </c:pt>
                      <c:pt idx="5282">
                        <c:v>22.400146484375</c:v>
                      </c:pt>
                      <c:pt idx="5283">
                        <c:v>22.400146484375</c:v>
                      </c:pt>
                      <c:pt idx="5284">
                        <c:v>22.5</c:v>
                      </c:pt>
                      <c:pt idx="5285">
                        <c:v>22.400146484375</c:v>
                      </c:pt>
                      <c:pt idx="5286">
                        <c:v>22.5</c:v>
                      </c:pt>
                      <c:pt idx="5287">
                        <c:v>22.400146484375</c:v>
                      </c:pt>
                      <c:pt idx="5288">
                        <c:v>22.400146484375</c:v>
                      </c:pt>
                      <c:pt idx="5289">
                        <c:v>22.400146484375</c:v>
                      </c:pt>
                      <c:pt idx="5290">
                        <c:v>22.300048828125</c:v>
                      </c:pt>
                      <c:pt idx="5291">
                        <c:v>22.400146484375</c:v>
                      </c:pt>
                      <c:pt idx="5292">
                        <c:v>22.400146484375</c:v>
                      </c:pt>
                      <c:pt idx="5293">
                        <c:v>22.400146484375</c:v>
                      </c:pt>
                      <c:pt idx="5294">
                        <c:v>22.300048828125</c:v>
                      </c:pt>
                      <c:pt idx="5295">
                        <c:v>22.400146484375</c:v>
                      </c:pt>
                      <c:pt idx="5296">
                        <c:v>22.400146484375</c:v>
                      </c:pt>
                      <c:pt idx="5297">
                        <c:v>22.400146484375</c:v>
                      </c:pt>
                      <c:pt idx="5298">
                        <c:v>22.400146484375</c:v>
                      </c:pt>
                      <c:pt idx="5299">
                        <c:v>22.400146484375</c:v>
                      </c:pt>
                      <c:pt idx="5300">
                        <c:v>22.400146484375</c:v>
                      </c:pt>
                      <c:pt idx="5301">
                        <c:v>22.400146484375</c:v>
                      </c:pt>
                      <c:pt idx="5302">
                        <c:v>22.400146484375</c:v>
                      </c:pt>
                      <c:pt idx="5303">
                        <c:v>22.5</c:v>
                      </c:pt>
                      <c:pt idx="5304">
                        <c:v>22.400146484375</c:v>
                      </c:pt>
                      <c:pt idx="5305">
                        <c:v>22.5</c:v>
                      </c:pt>
                      <c:pt idx="5306">
                        <c:v>22.400146484375</c:v>
                      </c:pt>
                      <c:pt idx="5307">
                        <c:v>22.400146484375</c:v>
                      </c:pt>
                      <c:pt idx="5308">
                        <c:v>22.400146484375</c:v>
                      </c:pt>
                      <c:pt idx="5309">
                        <c:v>22.400146484375</c:v>
                      </c:pt>
                      <c:pt idx="5310">
                        <c:v>22.400146484375</c:v>
                      </c:pt>
                      <c:pt idx="5311">
                        <c:v>22.400146484375</c:v>
                      </c:pt>
                      <c:pt idx="5312">
                        <c:v>22.400146484375</c:v>
                      </c:pt>
                      <c:pt idx="5313">
                        <c:v>22.400146484375</c:v>
                      </c:pt>
                      <c:pt idx="5314">
                        <c:v>22.5</c:v>
                      </c:pt>
                      <c:pt idx="5315">
                        <c:v>22.5</c:v>
                      </c:pt>
                      <c:pt idx="5316">
                        <c:v>22.400146484375</c:v>
                      </c:pt>
                      <c:pt idx="5317">
                        <c:v>22.5</c:v>
                      </c:pt>
                      <c:pt idx="5318">
                        <c:v>22.5</c:v>
                      </c:pt>
                      <c:pt idx="5319">
                        <c:v>22.400146484375</c:v>
                      </c:pt>
                      <c:pt idx="5320">
                        <c:v>22.400146484375</c:v>
                      </c:pt>
                      <c:pt idx="5321">
                        <c:v>22.400146484375</c:v>
                      </c:pt>
                      <c:pt idx="5322">
                        <c:v>22.400146484375</c:v>
                      </c:pt>
                      <c:pt idx="5323">
                        <c:v>22.400146484375</c:v>
                      </c:pt>
                      <c:pt idx="5324">
                        <c:v>22.400146484375</c:v>
                      </c:pt>
                      <c:pt idx="5325">
                        <c:v>22.300048828125</c:v>
                      </c:pt>
                      <c:pt idx="5326">
                        <c:v>22.400146484375</c:v>
                      </c:pt>
                      <c:pt idx="5327">
                        <c:v>22.400146484375</c:v>
                      </c:pt>
                      <c:pt idx="5328">
                        <c:v>22.400146484375</c:v>
                      </c:pt>
                      <c:pt idx="5329">
                        <c:v>22.400146484375</c:v>
                      </c:pt>
                      <c:pt idx="5330">
                        <c:v>22.300048828125</c:v>
                      </c:pt>
                      <c:pt idx="5331">
                        <c:v>22.400146484375</c:v>
                      </c:pt>
                      <c:pt idx="5332">
                        <c:v>22.400146484375</c:v>
                      </c:pt>
                      <c:pt idx="5333">
                        <c:v>22.400146484375</c:v>
                      </c:pt>
                      <c:pt idx="5334">
                        <c:v>22.300048828125</c:v>
                      </c:pt>
                      <c:pt idx="5335">
                        <c:v>22.400146484375</c:v>
                      </c:pt>
                      <c:pt idx="5336">
                        <c:v>22.400146484375</c:v>
                      </c:pt>
                      <c:pt idx="5337">
                        <c:v>22.300048828125</c:v>
                      </c:pt>
                      <c:pt idx="5338">
                        <c:v>22.300048828125</c:v>
                      </c:pt>
                      <c:pt idx="5339">
                        <c:v>22.300048828125</c:v>
                      </c:pt>
                      <c:pt idx="5340">
                        <c:v>22.300048828125</c:v>
                      </c:pt>
                      <c:pt idx="5341">
                        <c:v>22.300048828125</c:v>
                      </c:pt>
                      <c:pt idx="5342">
                        <c:v>22.300048828125</c:v>
                      </c:pt>
                      <c:pt idx="5343">
                        <c:v>22.400146484375</c:v>
                      </c:pt>
                      <c:pt idx="5344">
                        <c:v>22.5</c:v>
                      </c:pt>
                      <c:pt idx="5345">
                        <c:v>22.400146484375</c:v>
                      </c:pt>
                      <c:pt idx="5346">
                        <c:v>22.400146484375</c:v>
                      </c:pt>
                      <c:pt idx="5347">
                        <c:v>22.400146484375</c:v>
                      </c:pt>
                      <c:pt idx="5348">
                        <c:v>22.400146484375</c:v>
                      </c:pt>
                      <c:pt idx="5349">
                        <c:v>22.5</c:v>
                      </c:pt>
                      <c:pt idx="5350">
                        <c:v>22.5</c:v>
                      </c:pt>
                      <c:pt idx="5351">
                        <c:v>22.5</c:v>
                      </c:pt>
                      <c:pt idx="5352">
                        <c:v>22.400146484375</c:v>
                      </c:pt>
                      <c:pt idx="5353">
                        <c:v>22.5</c:v>
                      </c:pt>
                      <c:pt idx="5354">
                        <c:v>22.5</c:v>
                      </c:pt>
                      <c:pt idx="5355">
                        <c:v>22.300048828125</c:v>
                      </c:pt>
                      <c:pt idx="5356">
                        <c:v>22.300048828125</c:v>
                      </c:pt>
                      <c:pt idx="5357">
                        <c:v>22.400146484375</c:v>
                      </c:pt>
                      <c:pt idx="5358">
                        <c:v>22.300048828125</c:v>
                      </c:pt>
                      <c:pt idx="5359">
                        <c:v>22.400146484375</c:v>
                      </c:pt>
                      <c:pt idx="5360">
                        <c:v>22.400146484375</c:v>
                      </c:pt>
                      <c:pt idx="5361">
                        <c:v>22.300048828125</c:v>
                      </c:pt>
                      <c:pt idx="5362">
                        <c:v>22.300048828125</c:v>
                      </c:pt>
                      <c:pt idx="5363">
                        <c:v>22.300048828125</c:v>
                      </c:pt>
                      <c:pt idx="5364">
                        <c:v>22.300048828125</c:v>
                      </c:pt>
                      <c:pt idx="5365">
                        <c:v>22.400146484375</c:v>
                      </c:pt>
                      <c:pt idx="5366">
                        <c:v>22.300048828125</c:v>
                      </c:pt>
                      <c:pt idx="5367">
                        <c:v>22.300048828125</c:v>
                      </c:pt>
                      <c:pt idx="5368">
                        <c:v>22.5</c:v>
                      </c:pt>
                      <c:pt idx="5369">
                        <c:v>22.400146484375</c:v>
                      </c:pt>
                      <c:pt idx="5370">
                        <c:v>22.400146484375</c:v>
                      </c:pt>
                      <c:pt idx="5371">
                        <c:v>22.400146484375</c:v>
                      </c:pt>
                      <c:pt idx="5372">
                        <c:v>22.400146484375</c:v>
                      </c:pt>
                      <c:pt idx="5373">
                        <c:v>22.5</c:v>
                      </c:pt>
                      <c:pt idx="5374">
                        <c:v>22.5</c:v>
                      </c:pt>
                      <c:pt idx="5375">
                        <c:v>22.5</c:v>
                      </c:pt>
                      <c:pt idx="5376">
                        <c:v>22.5</c:v>
                      </c:pt>
                      <c:pt idx="5377">
                        <c:v>22.5</c:v>
                      </c:pt>
                      <c:pt idx="5378">
                        <c:v>22.5</c:v>
                      </c:pt>
                      <c:pt idx="5379">
                        <c:v>22.400146484375</c:v>
                      </c:pt>
                      <c:pt idx="5380">
                        <c:v>22.400146484375</c:v>
                      </c:pt>
                      <c:pt idx="5381">
                        <c:v>22.400146484375</c:v>
                      </c:pt>
                      <c:pt idx="5382">
                        <c:v>22.400146484375</c:v>
                      </c:pt>
                      <c:pt idx="5383">
                        <c:v>22.400146484375</c:v>
                      </c:pt>
                      <c:pt idx="5384">
                        <c:v>22.400146484375</c:v>
                      </c:pt>
                      <c:pt idx="5385">
                        <c:v>22.400146484375</c:v>
                      </c:pt>
                      <c:pt idx="5386">
                        <c:v>22.300048828125</c:v>
                      </c:pt>
                      <c:pt idx="5387">
                        <c:v>22.300048828125</c:v>
                      </c:pt>
                      <c:pt idx="5388">
                        <c:v>22.300048828125</c:v>
                      </c:pt>
                      <c:pt idx="5389">
                        <c:v>22.300048828125</c:v>
                      </c:pt>
                      <c:pt idx="5390">
                        <c:v>22.300048828125</c:v>
                      </c:pt>
                      <c:pt idx="5391">
                        <c:v>22.400146484375</c:v>
                      </c:pt>
                      <c:pt idx="5392">
                        <c:v>22.400146484375</c:v>
                      </c:pt>
                      <c:pt idx="5393">
                        <c:v>22.300048828125</c:v>
                      </c:pt>
                      <c:pt idx="5394">
                        <c:v>22.300048828125</c:v>
                      </c:pt>
                      <c:pt idx="5395">
                        <c:v>22.300048828125</c:v>
                      </c:pt>
                      <c:pt idx="5396">
                        <c:v>22.300048828125</c:v>
                      </c:pt>
                      <c:pt idx="5397">
                        <c:v>22.300048828125</c:v>
                      </c:pt>
                      <c:pt idx="5398">
                        <c:v>22.300048828125</c:v>
                      </c:pt>
                      <c:pt idx="5399">
                        <c:v>22.300048828125</c:v>
                      </c:pt>
                      <c:pt idx="5400">
                        <c:v>22.400146484375</c:v>
                      </c:pt>
                      <c:pt idx="5401">
                        <c:v>22.400146484375</c:v>
                      </c:pt>
                      <c:pt idx="5402">
                        <c:v>22.300048828125</c:v>
                      </c:pt>
                      <c:pt idx="5403">
                        <c:v>22.400146484375</c:v>
                      </c:pt>
                      <c:pt idx="5404">
                        <c:v>22.5</c:v>
                      </c:pt>
                      <c:pt idx="5405">
                        <c:v>22.5</c:v>
                      </c:pt>
                      <c:pt idx="5406">
                        <c:v>22.5</c:v>
                      </c:pt>
                      <c:pt idx="5407">
                        <c:v>22.5</c:v>
                      </c:pt>
                      <c:pt idx="5408">
                        <c:v>22.5</c:v>
                      </c:pt>
                      <c:pt idx="5409">
                        <c:v>22.300048828125</c:v>
                      </c:pt>
                      <c:pt idx="5410">
                        <c:v>22.400146484375</c:v>
                      </c:pt>
                      <c:pt idx="5411">
                        <c:v>22.400146484375</c:v>
                      </c:pt>
                      <c:pt idx="5412">
                        <c:v>22.300048828125</c:v>
                      </c:pt>
                      <c:pt idx="5413">
                        <c:v>22.400146484375</c:v>
                      </c:pt>
                      <c:pt idx="5414">
                        <c:v>22.400146484375</c:v>
                      </c:pt>
                      <c:pt idx="5415">
                        <c:v>22.400146484375</c:v>
                      </c:pt>
                      <c:pt idx="5416">
                        <c:v>22.400146484375</c:v>
                      </c:pt>
                      <c:pt idx="5417">
                        <c:v>22.400146484375</c:v>
                      </c:pt>
                      <c:pt idx="5418">
                        <c:v>22.400146484375</c:v>
                      </c:pt>
                      <c:pt idx="5419">
                        <c:v>22.400146484375</c:v>
                      </c:pt>
                      <c:pt idx="5420">
                        <c:v>22.300048828125</c:v>
                      </c:pt>
                      <c:pt idx="5421">
                        <c:v>22.300048828125</c:v>
                      </c:pt>
                      <c:pt idx="5422">
                        <c:v>22.300048828125</c:v>
                      </c:pt>
                      <c:pt idx="5423">
                        <c:v>22.300048828125</c:v>
                      </c:pt>
                      <c:pt idx="5424">
                        <c:v>22.300048828125</c:v>
                      </c:pt>
                      <c:pt idx="5425">
                        <c:v>22.300048828125</c:v>
                      </c:pt>
                      <c:pt idx="5426">
                        <c:v>22.300048828125</c:v>
                      </c:pt>
                      <c:pt idx="5427">
                        <c:v>22.300048828125</c:v>
                      </c:pt>
                      <c:pt idx="5428">
                        <c:v>22.400146484375</c:v>
                      </c:pt>
                      <c:pt idx="5429">
                        <c:v>22.400146484375</c:v>
                      </c:pt>
                      <c:pt idx="5430">
                        <c:v>22.400146484375</c:v>
                      </c:pt>
                      <c:pt idx="5431">
                        <c:v>22.400146484375</c:v>
                      </c:pt>
                      <c:pt idx="5432">
                        <c:v>22.400146484375</c:v>
                      </c:pt>
                      <c:pt idx="5433">
                        <c:v>22.400146484375</c:v>
                      </c:pt>
                      <c:pt idx="5434">
                        <c:v>22.300048828125</c:v>
                      </c:pt>
                      <c:pt idx="5435">
                        <c:v>22.300048828125</c:v>
                      </c:pt>
                      <c:pt idx="5436">
                        <c:v>22.300048828125</c:v>
                      </c:pt>
                      <c:pt idx="5437">
                        <c:v>22.300048828125</c:v>
                      </c:pt>
                      <c:pt idx="5438">
                        <c:v>22.300048828125</c:v>
                      </c:pt>
                      <c:pt idx="5439">
                        <c:v>22.2001953125</c:v>
                      </c:pt>
                      <c:pt idx="5440">
                        <c:v>22.5</c:v>
                      </c:pt>
                      <c:pt idx="5441">
                        <c:v>22.5</c:v>
                      </c:pt>
                      <c:pt idx="5442">
                        <c:v>22.5</c:v>
                      </c:pt>
                      <c:pt idx="5443">
                        <c:v>22.5</c:v>
                      </c:pt>
                      <c:pt idx="5444">
                        <c:v>22.5</c:v>
                      </c:pt>
                      <c:pt idx="5445">
                        <c:v>22.5</c:v>
                      </c:pt>
                      <c:pt idx="5446">
                        <c:v>22.300048828125</c:v>
                      </c:pt>
                      <c:pt idx="5447">
                        <c:v>22.400146484375</c:v>
                      </c:pt>
                      <c:pt idx="5448">
                        <c:v>22.400146484375</c:v>
                      </c:pt>
                      <c:pt idx="5449">
                        <c:v>22.400146484375</c:v>
                      </c:pt>
                      <c:pt idx="5450">
                        <c:v>22.300048828125</c:v>
                      </c:pt>
                      <c:pt idx="5451">
                        <c:v>22.300048828125</c:v>
                      </c:pt>
                      <c:pt idx="5452">
                        <c:v>22.400146484375</c:v>
                      </c:pt>
                      <c:pt idx="5453">
                        <c:v>22.400146484375</c:v>
                      </c:pt>
                      <c:pt idx="5454">
                        <c:v>22.400146484375</c:v>
                      </c:pt>
                      <c:pt idx="5455">
                        <c:v>22.300048828125</c:v>
                      </c:pt>
                      <c:pt idx="5456">
                        <c:v>22.400146484375</c:v>
                      </c:pt>
                      <c:pt idx="5457">
                        <c:v>22.400146484375</c:v>
                      </c:pt>
                      <c:pt idx="5458">
                        <c:v>22.400146484375</c:v>
                      </c:pt>
                      <c:pt idx="5459">
                        <c:v>22.400146484375</c:v>
                      </c:pt>
                      <c:pt idx="5460">
                        <c:v>22.400146484375</c:v>
                      </c:pt>
                      <c:pt idx="5461">
                        <c:v>22.400146484375</c:v>
                      </c:pt>
                      <c:pt idx="5462">
                        <c:v>22.400146484375</c:v>
                      </c:pt>
                      <c:pt idx="5463">
                        <c:v>22.400146484375</c:v>
                      </c:pt>
                      <c:pt idx="5464">
                        <c:v>22.400146484375</c:v>
                      </c:pt>
                      <c:pt idx="5465">
                        <c:v>22.400146484375</c:v>
                      </c:pt>
                      <c:pt idx="5466">
                        <c:v>22.400146484375</c:v>
                      </c:pt>
                      <c:pt idx="5467">
                        <c:v>22.400146484375</c:v>
                      </c:pt>
                      <c:pt idx="5468">
                        <c:v>22.400146484375</c:v>
                      </c:pt>
                      <c:pt idx="5469">
                        <c:v>22.400146484375</c:v>
                      </c:pt>
                      <c:pt idx="5470">
                        <c:v>22.400146484375</c:v>
                      </c:pt>
                      <c:pt idx="5471">
                        <c:v>22.400146484375</c:v>
                      </c:pt>
                      <c:pt idx="5472">
                        <c:v>22.400146484375</c:v>
                      </c:pt>
                      <c:pt idx="5473">
                        <c:v>22.400146484375</c:v>
                      </c:pt>
                      <c:pt idx="5474">
                        <c:v>22.400146484375</c:v>
                      </c:pt>
                      <c:pt idx="5475">
                        <c:v>22.400146484375</c:v>
                      </c:pt>
                      <c:pt idx="5476">
                        <c:v>22.400146484375</c:v>
                      </c:pt>
                      <c:pt idx="5477">
                        <c:v>22.400146484375</c:v>
                      </c:pt>
                      <c:pt idx="5478">
                        <c:v>22.300048828125</c:v>
                      </c:pt>
                      <c:pt idx="5479">
                        <c:v>22.400146484375</c:v>
                      </c:pt>
                      <c:pt idx="5480">
                        <c:v>22.400146484375</c:v>
                      </c:pt>
                      <c:pt idx="5481">
                        <c:v>22.400146484375</c:v>
                      </c:pt>
                      <c:pt idx="5482">
                        <c:v>22.400146484375</c:v>
                      </c:pt>
                      <c:pt idx="5483">
                        <c:v>22.400146484375</c:v>
                      </c:pt>
                      <c:pt idx="5484">
                        <c:v>22.400146484375</c:v>
                      </c:pt>
                      <c:pt idx="5485">
                        <c:v>22.400146484375</c:v>
                      </c:pt>
                      <c:pt idx="5486">
                        <c:v>22.400146484375</c:v>
                      </c:pt>
                      <c:pt idx="5487">
                        <c:v>22.400146484375</c:v>
                      </c:pt>
                      <c:pt idx="5488">
                        <c:v>22.400146484375</c:v>
                      </c:pt>
                      <c:pt idx="5489">
                        <c:v>22.400146484375</c:v>
                      </c:pt>
                      <c:pt idx="5490">
                        <c:v>22.400146484375</c:v>
                      </c:pt>
                      <c:pt idx="5491">
                        <c:v>22.300048828125</c:v>
                      </c:pt>
                      <c:pt idx="5492">
                        <c:v>22.300048828125</c:v>
                      </c:pt>
                      <c:pt idx="5493">
                        <c:v>22.300048828125</c:v>
                      </c:pt>
                      <c:pt idx="5494">
                        <c:v>22.2001953125</c:v>
                      </c:pt>
                      <c:pt idx="5495">
                        <c:v>22.300048828125</c:v>
                      </c:pt>
                      <c:pt idx="5496">
                        <c:v>22.2001953125</c:v>
                      </c:pt>
                      <c:pt idx="5497">
                        <c:v>22.2001953125</c:v>
                      </c:pt>
                      <c:pt idx="5498">
                        <c:v>22.2001953125</c:v>
                      </c:pt>
                      <c:pt idx="5499">
                        <c:v>22.2001953125</c:v>
                      </c:pt>
                      <c:pt idx="5500">
                        <c:v>22.300048828125</c:v>
                      </c:pt>
                      <c:pt idx="5501">
                        <c:v>22.300048828125</c:v>
                      </c:pt>
                      <c:pt idx="5502">
                        <c:v>22.300048828125</c:v>
                      </c:pt>
                      <c:pt idx="5503">
                        <c:v>22.300048828125</c:v>
                      </c:pt>
                      <c:pt idx="5504">
                        <c:v>22.300048828125</c:v>
                      </c:pt>
                      <c:pt idx="5505">
                        <c:v>22.300048828125</c:v>
                      </c:pt>
                      <c:pt idx="5506">
                        <c:v>22.300048828125</c:v>
                      </c:pt>
                      <c:pt idx="5507">
                        <c:v>22.300048828125</c:v>
                      </c:pt>
                      <c:pt idx="5508">
                        <c:v>22.300048828125</c:v>
                      </c:pt>
                      <c:pt idx="5509">
                        <c:v>22.300048828125</c:v>
                      </c:pt>
                      <c:pt idx="5510">
                        <c:v>22.400146484375</c:v>
                      </c:pt>
                      <c:pt idx="5511">
                        <c:v>22.300048828125</c:v>
                      </c:pt>
                      <c:pt idx="5512">
                        <c:v>22.5</c:v>
                      </c:pt>
                      <c:pt idx="5513">
                        <c:v>22.5</c:v>
                      </c:pt>
                      <c:pt idx="5514">
                        <c:v>22.400146484375</c:v>
                      </c:pt>
                      <c:pt idx="5515">
                        <c:v>22.5</c:v>
                      </c:pt>
                      <c:pt idx="5516">
                        <c:v>22.5</c:v>
                      </c:pt>
                      <c:pt idx="5517">
                        <c:v>22.400146484375</c:v>
                      </c:pt>
                      <c:pt idx="5518">
                        <c:v>22.400146484375</c:v>
                      </c:pt>
                      <c:pt idx="5519">
                        <c:v>22.300048828125</c:v>
                      </c:pt>
                      <c:pt idx="5520">
                        <c:v>22.400146484375</c:v>
                      </c:pt>
                      <c:pt idx="5521">
                        <c:v>22.300048828125</c:v>
                      </c:pt>
                      <c:pt idx="5522">
                        <c:v>22.400146484375</c:v>
                      </c:pt>
                      <c:pt idx="5523">
                        <c:v>22.400146484375</c:v>
                      </c:pt>
                      <c:pt idx="5524">
                        <c:v>22.400146484375</c:v>
                      </c:pt>
                      <c:pt idx="5525">
                        <c:v>22.400146484375</c:v>
                      </c:pt>
                      <c:pt idx="5526">
                        <c:v>22.400146484375</c:v>
                      </c:pt>
                      <c:pt idx="5527">
                        <c:v>22.400146484375</c:v>
                      </c:pt>
                      <c:pt idx="5528">
                        <c:v>22.400146484375</c:v>
                      </c:pt>
                      <c:pt idx="5529">
                        <c:v>22.400146484375</c:v>
                      </c:pt>
                      <c:pt idx="5530">
                        <c:v>22.400146484375</c:v>
                      </c:pt>
                      <c:pt idx="5531">
                        <c:v>22.400146484375</c:v>
                      </c:pt>
                      <c:pt idx="5532">
                        <c:v>22.400146484375</c:v>
                      </c:pt>
                      <c:pt idx="5533">
                        <c:v>22.400146484375</c:v>
                      </c:pt>
                      <c:pt idx="5534">
                        <c:v>22.400146484375</c:v>
                      </c:pt>
                      <c:pt idx="5535">
                        <c:v>22.400146484375</c:v>
                      </c:pt>
                      <c:pt idx="5536">
                        <c:v>22.400146484375</c:v>
                      </c:pt>
                      <c:pt idx="5537">
                        <c:v>22.400146484375</c:v>
                      </c:pt>
                      <c:pt idx="5538">
                        <c:v>22.400146484375</c:v>
                      </c:pt>
                      <c:pt idx="5539">
                        <c:v>22.400146484375</c:v>
                      </c:pt>
                      <c:pt idx="5540">
                        <c:v>22.400146484375</c:v>
                      </c:pt>
                      <c:pt idx="5541">
                        <c:v>22.400146484375</c:v>
                      </c:pt>
                      <c:pt idx="5542">
                        <c:v>22.2001953125</c:v>
                      </c:pt>
                      <c:pt idx="5543">
                        <c:v>22.300048828125</c:v>
                      </c:pt>
                      <c:pt idx="5544">
                        <c:v>22.300048828125</c:v>
                      </c:pt>
                      <c:pt idx="5545">
                        <c:v>22.300048828125</c:v>
                      </c:pt>
                      <c:pt idx="5546">
                        <c:v>22.300048828125</c:v>
                      </c:pt>
                      <c:pt idx="5547">
                        <c:v>22.300048828125</c:v>
                      </c:pt>
                      <c:pt idx="5548">
                        <c:v>22.300048828125</c:v>
                      </c:pt>
                      <c:pt idx="5549">
                        <c:v>22.300048828125</c:v>
                      </c:pt>
                      <c:pt idx="5550">
                        <c:v>22.400146484375</c:v>
                      </c:pt>
                      <c:pt idx="5551">
                        <c:v>22.300048828125</c:v>
                      </c:pt>
                      <c:pt idx="5552">
                        <c:v>22.300048828125</c:v>
                      </c:pt>
                      <c:pt idx="5553">
                        <c:v>22.400146484375</c:v>
                      </c:pt>
                      <c:pt idx="5554">
                        <c:v>22.400146484375</c:v>
                      </c:pt>
                      <c:pt idx="5555">
                        <c:v>22.400146484375</c:v>
                      </c:pt>
                      <c:pt idx="5556">
                        <c:v>22.400146484375</c:v>
                      </c:pt>
                      <c:pt idx="5557">
                        <c:v>22.400146484375</c:v>
                      </c:pt>
                      <c:pt idx="5558">
                        <c:v>22.400146484375</c:v>
                      </c:pt>
                      <c:pt idx="5559">
                        <c:v>22.400146484375</c:v>
                      </c:pt>
                      <c:pt idx="5560">
                        <c:v>22.300048828125</c:v>
                      </c:pt>
                      <c:pt idx="5561">
                        <c:v>22.300048828125</c:v>
                      </c:pt>
                      <c:pt idx="5562">
                        <c:v>22.300048828125</c:v>
                      </c:pt>
                      <c:pt idx="5563">
                        <c:v>22.300048828125</c:v>
                      </c:pt>
                      <c:pt idx="5564">
                        <c:v>22.300048828125</c:v>
                      </c:pt>
                      <c:pt idx="5565">
                        <c:v>22.300048828125</c:v>
                      </c:pt>
                      <c:pt idx="5566">
                        <c:v>22.400146484375</c:v>
                      </c:pt>
                      <c:pt idx="5567">
                        <c:v>22.300048828125</c:v>
                      </c:pt>
                      <c:pt idx="5568">
                        <c:v>22.400146484375</c:v>
                      </c:pt>
                      <c:pt idx="5569">
                        <c:v>22.400146484375</c:v>
                      </c:pt>
                      <c:pt idx="5570">
                        <c:v>22.300048828125</c:v>
                      </c:pt>
                      <c:pt idx="5571">
                        <c:v>22.300048828125</c:v>
                      </c:pt>
                      <c:pt idx="5572">
                        <c:v>22.300048828125</c:v>
                      </c:pt>
                      <c:pt idx="5573">
                        <c:v>22.300048828125</c:v>
                      </c:pt>
                      <c:pt idx="5574">
                        <c:v>22.300048828125</c:v>
                      </c:pt>
                      <c:pt idx="5575">
                        <c:v>22.300048828125</c:v>
                      </c:pt>
                      <c:pt idx="5576">
                        <c:v>22.300048828125</c:v>
                      </c:pt>
                      <c:pt idx="5577">
                        <c:v>22.300048828125</c:v>
                      </c:pt>
                      <c:pt idx="5578">
                        <c:v>22.2001953125</c:v>
                      </c:pt>
                      <c:pt idx="5579">
                        <c:v>22.2001953125</c:v>
                      </c:pt>
                      <c:pt idx="5580">
                        <c:v>22.2001953125</c:v>
                      </c:pt>
                      <c:pt idx="5581">
                        <c:v>22.2001953125</c:v>
                      </c:pt>
                      <c:pt idx="5582">
                        <c:v>22.2001953125</c:v>
                      </c:pt>
                      <c:pt idx="5583">
                        <c:v>22.300048828125</c:v>
                      </c:pt>
                      <c:pt idx="5584">
                        <c:v>22.300048828125</c:v>
                      </c:pt>
                      <c:pt idx="5585">
                        <c:v>22.300048828125</c:v>
                      </c:pt>
                      <c:pt idx="5586">
                        <c:v>22.300048828125</c:v>
                      </c:pt>
                      <c:pt idx="5587">
                        <c:v>22.300048828125</c:v>
                      </c:pt>
                      <c:pt idx="5588">
                        <c:v>22.300048828125</c:v>
                      </c:pt>
                      <c:pt idx="5589">
                        <c:v>22.400146484375</c:v>
                      </c:pt>
                      <c:pt idx="5590">
                        <c:v>22.400146484375</c:v>
                      </c:pt>
                      <c:pt idx="5591">
                        <c:v>22.300048828125</c:v>
                      </c:pt>
                      <c:pt idx="5592">
                        <c:v>22.400146484375</c:v>
                      </c:pt>
                      <c:pt idx="5593">
                        <c:v>22.300048828125</c:v>
                      </c:pt>
                      <c:pt idx="5594">
                        <c:v>22.300048828125</c:v>
                      </c:pt>
                      <c:pt idx="5595">
                        <c:v>22.300048828125</c:v>
                      </c:pt>
                      <c:pt idx="5596">
                        <c:v>22.300048828125</c:v>
                      </c:pt>
                      <c:pt idx="5597">
                        <c:v>22.300048828125</c:v>
                      </c:pt>
                      <c:pt idx="5598">
                        <c:v>22.300048828125</c:v>
                      </c:pt>
                      <c:pt idx="5599">
                        <c:v>22.300048828125</c:v>
                      </c:pt>
                      <c:pt idx="5600">
                        <c:v>22.300048828125</c:v>
                      </c:pt>
                      <c:pt idx="5601">
                        <c:v>22.300048828125</c:v>
                      </c:pt>
                      <c:pt idx="5602">
                        <c:v>22.400146484375</c:v>
                      </c:pt>
                      <c:pt idx="5603">
                        <c:v>22.400146484375</c:v>
                      </c:pt>
                      <c:pt idx="5604">
                        <c:v>22.400146484375</c:v>
                      </c:pt>
                      <c:pt idx="5605">
                        <c:v>22.400146484375</c:v>
                      </c:pt>
                      <c:pt idx="5606">
                        <c:v>22.400146484375</c:v>
                      </c:pt>
                      <c:pt idx="5607">
                        <c:v>22.400146484375</c:v>
                      </c:pt>
                      <c:pt idx="5608">
                        <c:v>22.300048828125</c:v>
                      </c:pt>
                      <c:pt idx="5609">
                        <c:v>22.300048828125</c:v>
                      </c:pt>
                      <c:pt idx="5610">
                        <c:v>22.300048828125</c:v>
                      </c:pt>
                      <c:pt idx="5611">
                        <c:v>22.2001953125</c:v>
                      </c:pt>
                      <c:pt idx="5612">
                        <c:v>22.2001953125</c:v>
                      </c:pt>
                      <c:pt idx="5613">
                        <c:v>22.2001953125</c:v>
                      </c:pt>
                      <c:pt idx="5614">
                        <c:v>22.300048828125</c:v>
                      </c:pt>
                      <c:pt idx="5615">
                        <c:v>22.400146484375</c:v>
                      </c:pt>
                      <c:pt idx="5616">
                        <c:v>22.400146484375</c:v>
                      </c:pt>
                      <c:pt idx="5617">
                        <c:v>22.400146484375</c:v>
                      </c:pt>
                      <c:pt idx="5618">
                        <c:v>22.400146484375</c:v>
                      </c:pt>
                      <c:pt idx="5619">
                        <c:v>22.400146484375</c:v>
                      </c:pt>
                      <c:pt idx="5620">
                        <c:v>22.400146484375</c:v>
                      </c:pt>
                      <c:pt idx="5621">
                        <c:v>22.400146484375</c:v>
                      </c:pt>
                      <c:pt idx="5622">
                        <c:v>22.300048828125</c:v>
                      </c:pt>
                      <c:pt idx="5623">
                        <c:v>22.400146484375</c:v>
                      </c:pt>
                      <c:pt idx="5624">
                        <c:v>22.400146484375</c:v>
                      </c:pt>
                      <c:pt idx="5625">
                        <c:v>22.300048828125</c:v>
                      </c:pt>
                      <c:pt idx="5626">
                        <c:v>22.400146484375</c:v>
                      </c:pt>
                      <c:pt idx="5627">
                        <c:v>22.400146484375</c:v>
                      </c:pt>
                      <c:pt idx="5628">
                        <c:v>22.400146484375</c:v>
                      </c:pt>
                      <c:pt idx="5629">
                        <c:v>22.400146484375</c:v>
                      </c:pt>
                      <c:pt idx="5630">
                        <c:v>22.400146484375</c:v>
                      </c:pt>
                      <c:pt idx="5631">
                        <c:v>22.400146484375</c:v>
                      </c:pt>
                      <c:pt idx="5632">
                        <c:v>22.300048828125</c:v>
                      </c:pt>
                      <c:pt idx="5633">
                        <c:v>22.300048828125</c:v>
                      </c:pt>
                      <c:pt idx="5634">
                        <c:v>22.300048828125</c:v>
                      </c:pt>
                      <c:pt idx="5635">
                        <c:v>22.300048828125</c:v>
                      </c:pt>
                      <c:pt idx="5636">
                        <c:v>22.300048828125</c:v>
                      </c:pt>
                      <c:pt idx="5637">
                        <c:v>22.300048828125</c:v>
                      </c:pt>
                      <c:pt idx="5638">
                        <c:v>22.300048828125</c:v>
                      </c:pt>
                      <c:pt idx="5639">
                        <c:v>22.400146484375</c:v>
                      </c:pt>
                      <c:pt idx="5640">
                        <c:v>22.400146484375</c:v>
                      </c:pt>
                      <c:pt idx="5641">
                        <c:v>22.400146484375</c:v>
                      </c:pt>
                      <c:pt idx="5642">
                        <c:v>22.400146484375</c:v>
                      </c:pt>
                      <c:pt idx="5643">
                        <c:v>22.5</c:v>
                      </c:pt>
                      <c:pt idx="5644">
                        <c:v>22.400146484375</c:v>
                      </c:pt>
                      <c:pt idx="5645">
                        <c:v>22.400146484375</c:v>
                      </c:pt>
                      <c:pt idx="5646">
                        <c:v>22.400146484375</c:v>
                      </c:pt>
                      <c:pt idx="5647">
                        <c:v>22.400146484375</c:v>
                      </c:pt>
                      <c:pt idx="5648">
                        <c:v>22.400146484375</c:v>
                      </c:pt>
                      <c:pt idx="5649">
                        <c:v>22.300048828125</c:v>
                      </c:pt>
                      <c:pt idx="5650">
                        <c:v>22.300048828125</c:v>
                      </c:pt>
                      <c:pt idx="5651">
                        <c:v>22.300048828125</c:v>
                      </c:pt>
                      <c:pt idx="5652">
                        <c:v>22.300048828125</c:v>
                      </c:pt>
                      <c:pt idx="5653">
                        <c:v>22.300048828125</c:v>
                      </c:pt>
                      <c:pt idx="5654">
                        <c:v>22.300048828125</c:v>
                      </c:pt>
                      <c:pt idx="5655">
                        <c:v>22.300048828125</c:v>
                      </c:pt>
                      <c:pt idx="5656">
                        <c:v>22.300048828125</c:v>
                      </c:pt>
                      <c:pt idx="5657">
                        <c:v>22.400146484375</c:v>
                      </c:pt>
                      <c:pt idx="5658">
                        <c:v>22.400146484375</c:v>
                      </c:pt>
                      <c:pt idx="5659">
                        <c:v>22.400146484375</c:v>
                      </c:pt>
                      <c:pt idx="5660">
                        <c:v>22.5</c:v>
                      </c:pt>
                      <c:pt idx="5661">
                        <c:v>22.400146484375</c:v>
                      </c:pt>
                      <c:pt idx="5662">
                        <c:v>22.400146484375</c:v>
                      </c:pt>
                      <c:pt idx="5663">
                        <c:v>22.400146484375</c:v>
                      </c:pt>
                      <c:pt idx="5664">
                        <c:v>22.400146484375</c:v>
                      </c:pt>
                      <c:pt idx="5665">
                        <c:v>22.400146484375</c:v>
                      </c:pt>
                      <c:pt idx="5666">
                        <c:v>22.400146484375</c:v>
                      </c:pt>
                      <c:pt idx="5667">
                        <c:v>22.400146484375</c:v>
                      </c:pt>
                      <c:pt idx="5668">
                        <c:v>22.400146484375</c:v>
                      </c:pt>
                      <c:pt idx="5669">
                        <c:v>22.400146484375</c:v>
                      </c:pt>
                      <c:pt idx="5670">
                        <c:v>22.400146484375</c:v>
                      </c:pt>
                      <c:pt idx="5671">
                        <c:v>22.400146484375</c:v>
                      </c:pt>
                      <c:pt idx="5672">
                        <c:v>22.400146484375</c:v>
                      </c:pt>
                      <c:pt idx="5673">
                        <c:v>22.400146484375</c:v>
                      </c:pt>
                      <c:pt idx="5674">
                        <c:v>22.400146484375</c:v>
                      </c:pt>
                      <c:pt idx="5675">
                        <c:v>22.300048828125</c:v>
                      </c:pt>
                      <c:pt idx="5676">
                        <c:v>22.300048828125</c:v>
                      </c:pt>
                      <c:pt idx="5677">
                        <c:v>22.300048828125</c:v>
                      </c:pt>
                      <c:pt idx="5678">
                        <c:v>22.300048828125</c:v>
                      </c:pt>
                      <c:pt idx="5679">
                        <c:v>22.300048828125</c:v>
                      </c:pt>
                      <c:pt idx="5680">
                        <c:v>22.300048828125</c:v>
                      </c:pt>
                      <c:pt idx="5681">
                        <c:v>22.300048828125</c:v>
                      </c:pt>
                      <c:pt idx="5682">
                        <c:v>22.300048828125</c:v>
                      </c:pt>
                      <c:pt idx="5683">
                        <c:v>22.300048828125</c:v>
                      </c:pt>
                      <c:pt idx="5684">
                        <c:v>22.300048828125</c:v>
                      </c:pt>
                      <c:pt idx="5685">
                        <c:v>22.300048828125</c:v>
                      </c:pt>
                      <c:pt idx="5686">
                        <c:v>22.300048828125</c:v>
                      </c:pt>
                      <c:pt idx="5687">
                        <c:v>22.400146484375</c:v>
                      </c:pt>
                      <c:pt idx="5688">
                        <c:v>22.400146484375</c:v>
                      </c:pt>
                      <c:pt idx="5689">
                        <c:v>22.400146484375</c:v>
                      </c:pt>
                      <c:pt idx="5690">
                        <c:v>22.400146484375</c:v>
                      </c:pt>
                      <c:pt idx="5691">
                        <c:v>22.400146484375</c:v>
                      </c:pt>
                      <c:pt idx="5692">
                        <c:v>22.300048828125</c:v>
                      </c:pt>
                      <c:pt idx="5693">
                        <c:v>22.300048828125</c:v>
                      </c:pt>
                      <c:pt idx="5694">
                        <c:v>22.300048828125</c:v>
                      </c:pt>
                      <c:pt idx="5695">
                        <c:v>22.300048828125</c:v>
                      </c:pt>
                      <c:pt idx="5696">
                        <c:v>22.300048828125</c:v>
                      </c:pt>
                      <c:pt idx="5697">
                        <c:v>22.300048828125</c:v>
                      </c:pt>
                      <c:pt idx="5698">
                        <c:v>22.300048828125</c:v>
                      </c:pt>
                      <c:pt idx="5699">
                        <c:v>22.400146484375</c:v>
                      </c:pt>
                      <c:pt idx="5700">
                        <c:v>22.400146484375</c:v>
                      </c:pt>
                      <c:pt idx="5701">
                        <c:v>22.400146484375</c:v>
                      </c:pt>
                      <c:pt idx="5702">
                        <c:v>22.300048828125</c:v>
                      </c:pt>
                      <c:pt idx="5703">
                        <c:v>22.400146484375</c:v>
                      </c:pt>
                      <c:pt idx="5704">
                        <c:v>22.400146484375</c:v>
                      </c:pt>
                      <c:pt idx="5705">
                        <c:v>22.300048828125</c:v>
                      </c:pt>
                      <c:pt idx="5706">
                        <c:v>22.300048828125</c:v>
                      </c:pt>
                      <c:pt idx="5707">
                        <c:v>22.300048828125</c:v>
                      </c:pt>
                      <c:pt idx="5708">
                        <c:v>22.400146484375</c:v>
                      </c:pt>
                      <c:pt idx="5709">
                        <c:v>22.400146484375</c:v>
                      </c:pt>
                      <c:pt idx="5710">
                        <c:v>22.400146484375</c:v>
                      </c:pt>
                      <c:pt idx="5711">
                        <c:v>22.300048828125</c:v>
                      </c:pt>
                      <c:pt idx="5712">
                        <c:v>22.2001953125</c:v>
                      </c:pt>
                      <c:pt idx="5713">
                        <c:v>22.300048828125</c:v>
                      </c:pt>
                      <c:pt idx="5714">
                        <c:v>22.300048828125</c:v>
                      </c:pt>
                      <c:pt idx="5715">
                        <c:v>22.300048828125</c:v>
                      </c:pt>
                      <c:pt idx="5716">
                        <c:v>22.300048828125</c:v>
                      </c:pt>
                      <c:pt idx="5717">
                        <c:v>22.400146484375</c:v>
                      </c:pt>
                      <c:pt idx="5718">
                        <c:v>22.400146484375</c:v>
                      </c:pt>
                      <c:pt idx="5719">
                        <c:v>22.400146484375</c:v>
                      </c:pt>
                      <c:pt idx="5720">
                        <c:v>22.400146484375</c:v>
                      </c:pt>
                      <c:pt idx="5721">
                        <c:v>22.400146484375</c:v>
                      </c:pt>
                      <c:pt idx="5722">
                        <c:v>22.400146484375</c:v>
                      </c:pt>
                      <c:pt idx="5723">
                        <c:v>22.400146484375</c:v>
                      </c:pt>
                      <c:pt idx="5724">
                        <c:v>22.400146484375</c:v>
                      </c:pt>
                      <c:pt idx="5725">
                        <c:v>22.400146484375</c:v>
                      </c:pt>
                      <c:pt idx="5726">
                        <c:v>22.400146484375</c:v>
                      </c:pt>
                      <c:pt idx="5727">
                        <c:v>22.400146484375</c:v>
                      </c:pt>
                      <c:pt idx="5728">
                        <c:v>22.2001953125</c:v>
                      </c:pt>
                      <c:pt idx="5729">
                        <c:v>22.300048828125</c:v>
                      </c:pt>
                      <c:pt idx="5730">
                        <c:v>22.300048828125</c:v>
                      </c:pt>
                      <c:pt idx="5731">
                        <c:v>22.300048828125</c:v>
                      </c:pt>
                      <c:pt idx="5732">
                        <c:v>22.300048828125</c:v>
                      </c:pt>
                      <c:pt idx="5733">
                        <c:v>22.2001953125</c:v>
                      </c:pt>
                      <c:pt idx="5734">
                        <c:v>22.300048828125</c:v>
                      </c:pt>
                      <c:pt idx="5735">
                        <c:v>22.400146484375</c:v>
                      </c:pt>
                      <c:pt idx="5736">
                        <c:v>22.400146484375</c:v>
                      </c:pt>
                      <c:pt idx="5737">
                        <c:v>22.400146484375</c:v>
                      </c:pt>
                      <c:pt idx="5738">
                        <c:v>22.400146484375</c:v>
                      </c:pt>
                      <c:pt idx="5739">
                        <c:v>22.400146484375</c:v>
                      </c:pt>
                      <c:pt idx="5740">
                        <c:v>22.300048828125</c:v>
                      </c:pt>
                      <c:pt idx="5741">
                        <c:v>22.300048828125</c:v>
                      </c:pt>
                      <c:pt idx="5742">
                        <c:v>22.300048828125</c:v>
                      </c:pt>
                      <c:pt idx="5743">
                        <c:v>22.300048828125</c:v>
                      </c:pt>
                      <c:pt idx="5744">
                        <c:v>22.300048828125</c:v>
                      </c:pt>
                      <c:pt idx="5745">
                        <c:v>22.300048828125</c:v>
                      </c:pt>
                      <c:pt idx="5746">
                        <c:v>22.400146484375</c:v>
                      </c:pt>
                      <c:pt idx="5747">
                        <c:v>22.300048828125</c:v>
                      </c:pt>
                      <c:pt idx="5748">
                        <c:v>22.300048828125</c:v>
                      </c:pt>
                      <c:pt idx="5749">
                        <c:v>22.400146484375</c:v>
                      </c:pt>
                      <c:pt idx="5750">
                        <c:v>22.400146484375</c:v>
                      </c:pt>
                      <c:pt idx="5751">
                        <c:v>22.400146484375</c:v>
                      </c:pt>
                      <c:pt idx="5752">
                        <c:v>22.400146484375</c:v>
                      </c:pt>
                      <c:pt idx="5753">
                        <c:v>22.300048828125</c:v>
                      </c:pt>
                      <c:pt idx="5754">
                        <c:v>22.400146484375</c:v>
                      </c:pt>
                      <c:pt idx="5755">
                        <c:v>22.400146484375</c:v>
                      </c:pt>
                      <c:pt idx="5756">
                        <c:v>22.300048828125</c:v>
                      </c:pt>
                      <c:pt idx="5757">
                        <c:v>22.300048828125</c:v>
                      </c:pt>
                      <c:pt idx="5758">
                        <c:v>22.400146484375</c:v>
                      </c:pt>
                      <c:pt idx="5759">
                        <c:v>22.400146484375</c:v>
                      </c:pt>
                      <c:pt idx="5760">
                        <c:v>22.400146484375</c:v>
                      </c:pt>
                      <c:pt idx="5761">
                        <c:v>22.400146484375</c:v>
                      </c:pt>
                      <c:pt idx="5762">
                        <c:v>22.400146484375</c:v>
                      </c:pt>
                      <c:pt idx="5763">
                        <c:v>22.300048828125</c:v>
                      </c:pt>
                      <c:pt idx="5764">
                        <c:v>22.300048828125</c:v>
                      </c:pt>
                      <c:pt idx="5765">
                        <c:v>22.300048828125</c:v>
                      </c:pt>
                      <c:pt idx="5766">
                        <c:v>22.300048828125</c:v>
                      </c:pt>
                      <c:pt idx="5767">
                        <c:v>22.300048828125</c:v>
                      </c:pt>
                      <c:pt idx="5768">
                        <c:v>22.300048828125</c:v>
                      </c:pt>
                      <c:pt idx="5769">
                        <c:v>22.300048828125</c:v>
                      </c:pt>
                      <c:pt idx="5770">
                        <c:v>22.300048828125</c:v>
                      </c:pt>
                      <c:pt idx="5771">
                        <c:v>22.2001953125</c:v>
                      </c:pt>
                      <c:pt idx="5772">
                        <c:v>22.300048828125</c:v>
                      </c:pt>
                      <c:pt idx="5773">
                        <c:v>22.300048828125</c:v>
                      </c:pt>
                      <c:pt idx="5774">
                        <c:v>22.300048828125</c:v>
                      </c:pt>
                      <c:pt idx="5775">
                        <c:v>22.300048828125</c:v>
                      </c:pt>
                      <c:pt idx="5776">
                        <c:v>22.300048828125</c:v>
                      </c:pt>
                      <c:pt idx="5777">
                        <c:v>22.300048828125</c:v>
                      </c:pt>
                      <c:pt idx="5778">
                        <c:v>22.300048828125</c:v>
                      </c:pt>
                      <c:pt idx="5779">
                        <c:v>22.300048828125</c:v>
                      </c:pt>
                      <c:pt idx="5780">
                        <c:v>22.300048828125</c:v>
                      </c:pt>
                      <c:pt idx="5781">
                        <c:v>22.300048828125</c:v>
                      </c:pt>
                      <c:pt idx="5782">
                        <c:v>22.300048828125</c:v>
                      </c:pt>
                      <c:pt idx="5783">
                        <c:v>22.300048828125</c:v>
                      </c:pt>
                      <c:pt idx="5784">
                        <c:v>22.300048828125</c:v>
                      </c:pt>
                      <c:pt idx="5785">
                        <c:v>22.400146484375</c:v>
                      </c:pt>
                      <c:pt idx="5786">
                        <c:v>22.300048828125</c:v>
                      </c:pt>
                      <c:pt idx="5787">
                        <c:v>22.400146484375</c:v>
                      </c:pt>
                      <c:pt idx="5788">
                        <c:v>22.300048828125</c:v>
                      </c:pt>
                      <c:pt idx="5789">
                        <c:v>22.2001953125</c:v>
                      </c:pt>
                      <c:pt idx="5790">
                        <c:v>22.2001953125</c:v>
                      </c:pt>
                      <c:pt idx="5791">
                        <c:v>22.2001953125</c:v>
                      </c:pt>
                      <c:pt idx="5792">
                        <c:v>22.2001953125</c:v>
                      </c:pt>
                      <c:pt idx="5793">
                        <c:v>22.2001953125</c:v>
                      </c:pt>
                      <c:pt idx="5794">
                        <c:v>22.2001953125</c:v>
                      </c:pt>
                      <c:pt idx="5795">
                        <c:v>22.2001953125</c:v>
                      </c:pt>
                      <c:pt idx="5796">
                        <c:v>22.2001953125</c:v>
                      </c:pt>
                      <c:pt idx="5797">
                        <c:v>22.2001953125</c:v>
                      </c:pt>
                      <c:pt idx="5798">
                        <c:v>22.2001953125</c:v>
                      </c:pt>
                      <c:pt idx="5799">
                        <c:v>22.2001953125</c:v>
                      </c:pt>
                      <c:pt idx="5800">
                        <c:v>22.2001953125</c:v>
                      </c:pt>
                      <c:pt idx="5801">
                        <c:v>22.300048828125</c:v>
                      </c:pt>
                      <c:pt idx="5802">
                        <c:v>22.300048828125</c:v>
                      </c:pt>
                      <c:pt idx="5803">
                        <c:v>22.300048828125</c:v>
                      </c:pt>
                      <c:pt idx="5804">
                        <c:v>22.300048828125</c:v>
                      </c:pt>
                      <c:pt idx="5805">
                        <c:v>22.300048828125</c:v>
                      </c:pt>
                      <c:pt idx="5806">
                        <c:v>22.300048828125</c:v>
                      </c:pt>
                      <c:pt idx="5807">
                        <c:v>22.300048828125</c:v>
                      </c:pt>
                      <c:pt idx="5808">
                        <c:v>22.300048828125</c:v>
                      </c:pt>
                      <c:pt idx="5809">
                        <c:v>22.300048828125</c:v>
                      </c:pt>
                      <c:pt idx="5810">
                        <c:v>22.300048828125</c:v>
                      </c:pt>
                      <c:pt idx="5811">
                        <c:v>22.300048828125</c:v>
                      </c:pt>
                      <c:pt idx="5812">
                        <c:v>22.300048828125</c:v>
                      </c:pt>
                      <c:pt idx="5813">
                        <c:v>22.400146484375</c:v>
                      </c:pt>
                      <c:pt idx="5814">
                        <c:v>22.400146484375</c:v>
                      </c:pt>
                      <c:pt idx="5815">
                        <c:v>22.300048828125</c:v>
                      </c:pt>
                      <c:pt idx="5816">
                        <c:v>22.300048828125</c:v>
                      </c:pt>
                      <c:pt idx="5817">
                        <c:v>22.300048828125</c:v>
                      </c:pt>
                      <c:pt idx="5818">
                        <c:v>22.300048828125</c:v>
                      </c:pt>
                      <c:pt idx="5819">
                        <c:v>22.300048828125</c:v>
                      </c:pt>
                      <c:pt idx="5820">
                        <c:v>22.300048828125</c:v>
                      </c:pt>
                      <c:pt idx="5821">
                        <c:v>22.300048828125</c:v>
                      </c:pt>
                      <c:pt idx="5822">
                        <c:v>22.300048828125</c:v>
                      </c:pt>
                      <c:pt idx="5823">
                        <c:v>22.300048828125</c:v>
                      </c:pt>
                      <c:pt idx="5824">
                        <c:v>22.300048828125</c:v>
                      </c:pt>
                      <c:pt idx="5825">
                        <c:v>22.400146484375</c:v>
                      </c:pt>
                      <c:pt idx="5826">
                        <c:v>22.400146484375</c:v>
                      </c:pt>
                      <c:pt idx="5827">
                        <c:v>22.300048828125</c:v>
                      </c:pt>
                      <c:pt idx="5828">
                        <c:v>22.300048828125</c:v>
                      </c:pt>
                      <c:pt idx="5829">
                        <c:v>22.300048828125</c:v>
                      </c:pt>
                      <c:pt idx="5830">
                        <c:v>22.300048828125</c:v>
                      </c:pt>
                      <c:pt idx="5831">
                        <c:v>22.5</c:v>
                      </c:pt>
                      <c:pt idx="5832">
                        <c:v>22.5</c:v>
                      </c:pt>
                      <c:pt idx="5833">
                        <c:v>22.5</c:v>
                      </c:pt>
                      <c:pt idx="5834">
                        <c:v>22.400146484375</c:v>
                      </c:pt>
                      <c:pt idx="5835">
                        <c:v>22.5</c:v>
                      </c:pt>
                      <c:pt idx="5836">
                        <c:v>22.300048828125</c:v>
                      </c:pt>
                      <c:pt idx="5837">
                        <c:v>22.300048828125</c:v>
                      </c:pt>
                      <c:pt idx="5838">
                        <c:v>22.300048828125</c:v>
                      </c:pt>
                      <c:pt idx="5839">
                        <c:v>22.300048828125</c:v>
                      </c:pt>
                      <c:pt idx="5840">
                        <c:v>22.300048828125</c:v>
                      </c:pt>
                      <c:pt idx="5841">
                        <c:v>22.300048828125</c:v>
                      </c:pt>
                      <c:pt idx="5842">
                        <c:v>22.300048828125</c:v>
                      </c:pt>
                      <c:pt idx="5843">
                        <c:v>22.300048828125</c:v>
                      </c:pt>
                      <c:pt idx="5844">
                        <c:v>22.300048828125</c:v>
                      </c:pt>
                      <c:pt idx="5845">
                        <c:v>22.400146484375</c:v>
                      </c:pt>
                      <c:pt idx="5846">
                        <c:v>22.300048828125</c:v>
                      </c:pt>
                      <c:pt idx="5847">
                        <c:v>22.400146484375</c:v>
                      </c:pt>
                      <c:pt idx="5848">
                        <c:v>22.300048828125</c:v>
                      </c:pt>
                      <c:pt idx="5849">
                        <c:v>22.300048828125</c:v>
                      </c:pt>
                      <c:pt idx="5850">
                        <c:v>22.300048828125</c:v>
                      </c:pt>
                      <c:pt idx="5851">
                        <c:v>22.300048828125</c:v>
                      </c:pt>
                      <c:pt idx="5852">
                        <c:v>22.400146484375</c:v>
                      </c:pt>
                      <c:pt idx="5853">
                        <c:v>22.300048828125</c:v>
                      </c:pt>
                      <c:pt idx="5854">
                        <c:v>22.400146484375</c:v>
                      </c:pt>
                      <c:pt idx="5855">
                        <c:v>22.300048828125</c:v>
                      </c:pt>
                      <c:pt idx="5856">
                        <c:v>22.300048828125</c:v>
                      </c:pt>
                      <c:pt idx="5857">
                        <c:v>22.300048828125</c:v>
                      </c:pt>
                      <c:pt idx="5858">
                        <c:v>22.300048828125</c:v>
                      </c:pt>
                      <c:pt idx="5859">
                        <c:v>22.300048828125</c:v>
                      </c:pt>
                      <c:pt idx="5860">
                        <c:v>22.300048828125</c:v>
                      </c:pt>
                      <c:pt idx="5861">
                        <c:v>22.300048828125</c:v>
                      </c:pt>
                      <c:pt idx="5862">
                        <c:v>22.300048828125</c:v>
                      </c:pt>
                      <c:pt idx="5863">
                        <c:v>22.300048828125</c:v>
                      </c:pt>
                      <c:pt idx="5864">
                        <c:v>22.300048828125</c:v>
                      </c:pt>
                      <c:pt idx="5865">
                        <c:v>22.300048828125</c:v>
                      </c:pt>
                      <c:pt idx="5866">
                        <c:v>22.300048828125</c:v>
                      </c:pt>
                      <c:pt idx="5867">
                        <c:v>22.300048828125</c:v>
                      </c:pt>
                      <c:pt idx="5868">
                        <c:v>22.300048828125</c:v>
                      </c:pt>
                      <c:pt idx="5869">
                        <c:v>22.300048828125</c:v>
                      </c:pt>
                      <c:pt idx="5870">
                        <c:v>22.300048828125</c:v>
                      </c:pt>
                      <c:pt idx="5871">
                        <c:v>22.300048828125</c:v>
                      </c:pt>
                      <c:pt idx="5872">
                        <c:v>22.400146484375</c:v>
                      </c:pt>
                      <c:pt idx="5873">
                        <c:v>22.10009765625</c:v>
                      </c:pt>
                      <c:pt idx="5874">
                        <c:v>22.10009765625</c:v>
                      </c:pt>
                      <c:pt idx="5875">
                        <c:v>22.10009765625</c:v>
                      </c:pt>
                      <c:pt idx="5876">
                        <c:v>22.10009765625</c:v>
                      </c:pt>
                      <c:pt idx="5877">
                        <c:v>22.10009765625</c:v>
                      </c:pt>
                      <c:pt idx="5878">
                        <c:v>22.2001953125</c:v>
                      </c:pt>
                      <c:pt idx="5879">
                        <c:v>22.400146484375</c:v>
                      </c:pt>
                      <c:pt idx="5880">
                        <c:v>22.400146484375</c:v>
                      </c:pt>
                      <c:pt idx="5881">
                        <c:v>22.400146484375</c:v>
                      </c:pt>
                      <c:pt idx="5882">
                        <c:v>22.300048828125</c:v>
                      </c:pt>
                      <c:pt idx="5883">
                        <c:v>22.400146484375</c:v>
                      </c:pt>
                      <c:pt idx="5884">
                        <c:v>22.400146484375</c:v>
                      </c:pt>
                      <c:pt idx="5885">
                        <c:v>22.2001953125</c:v>
                      </c:pt>
                      <c:pt idx="5886">
                        <c:v>22.2001953125</c:v>
                      </c:pt>
                      <c:pt idx="5887">
                        <c:v>22.2001953125</c:v>
                      </c:pt>
                      <c:pt idx="5888">
                        <c:v>22.2001953125</c:v>
                      </c:pt>
                      <c:pt idx="5889">
                        <c:v>22.2001953125</c:v>
                      </c:pt>
                      <c:pt idx="5890">
                        <c:v>22.2001953125</c:v>
                      </c:pt>
                      <c:pt idx="5891">
                        <c:v>22.2001953125</c:v>
                      </c:pt>
                      <c:pt idx="5892">
                        <c:v>22.2001953125</c:v>
                      </c:pt>
                      <c:pt idx="5893">
                        <c:v>22.2001953125</c:v>
                      </c:pt>
                      <c:pt idx="5894">
                        <c:v>22.300048828125</c:v>
                      </c:pt>
                      <c:pt idx="5895">
                        <c:v>22.300048828125</c:v>
                      </c:pt>
                      <c:pt idx="5896">
                        <c:v>22.2001953125</c:v>
                      </c:pt>
                      <c:pt idx="5897">
                        <c:v>22.10009765625</c:v>
                      </c:pt>
                      <c:pt idx="5898">
                        <c:v>22.10009765625</c:v>
                      </c:pt>
                      <c:pt idx="5899">
                        <c:v>22.10009765625</c:v>
                      </c:pt>
                      <c:pt idx="5900">
                        <c:v>22.10009765625</c:v>
                      </c:pt>
                      <c:pt idx="5901">
                        <c:v>22.2001953125</c:v>
                      </c:pt>
                      <c:pt idx="5902">
                        <c:v>22.2001953125</c:v>
                      </c:pt>
                      <c:pt idx="5903">
                        <c:v>22.2001953125</c:v>
                      </c:pt>
                      <c:pt idx="5904">
                        <c:v>22.300048828125</c:v>
                      </c:pt>
                      <c:pt idx="5905">
                        <c:v>22.2001953125</c:v>
                      </c:pt>
                      <c:pt idx="5906">
                        <c:v>22.2001953125</c:v>
                      </c:pt>
                      <c:pt idx="5907">
                        <c:v>22.2001953125</c:v>
                      </c:pt>
                      <c:pt idx="5908">
                        <c:v>22.300048828125</c:v>
                      </c:pt>
                      <c:pt idx="5909">
                        <c:v>22.2001953125</c:v>
                      </c:pt>
                      <c:pt idx="5910">
                        <c:v>22.300048828125</c:v>
                      </c:pt>
                      <c:pt idx="5911">
                        <c:v>22.300048828125</c:v>
                      </c:pt>
                      <c:pt idx="5912">
                        <c:v>22.300048828125</c:v>
                      </c:pt>
                      <c:pt idx="5913">
                        <c:v>22.2001953125</c:v>
                      </c:pt>
                      <c:pt idx="5914">
                        <c:v>22.300048828125</c:v>
                      </c:pt>
                      <c:pt idx="5915">
                        <c:v>22.2001953125</c:v>
                      </c:pt>
                      <c:pt idx="5916">
                        <c:v>22.2001953125</c:v>
                      </c:pt>
                      <c:pt idx="5917">
                        <c:v>22.2001953125</c:v>
                      </c:pt>
                      <c:pt idx="5918">
                        <c:v>22.2001953125</c:v>
                      </c:pt>
                      <c:pt idx="5919">
                        <c:v>22.2001953125</c:v>
                      </c:pt>
                      <c:pt idx="5920">
                        <c:v>22.300048828125</c:v>
                      </c:pt>
                      <c:pt idx="5921">
                        <c:v>22.300048828125</c:v>
                      </c:pt>
                      <c:pt idx="5922">
                        <c:v>22.300048828125</c:v>
                      </c:pt>
                      <c:pt idx="5923">
                        <c:v>22.300048828125</c:v>
                      </c:pt>
                      <c:pt idx="5924">
                        <c:v>22.300048828125</c:v>
                      </c:pt>
                      <c:pt idx="5925">
                        <c:v>22.300048828125</c:v>
                      </c:pt>
                      <c:pt idx="5926">
                        <c:v>22.400146484375</c:v>
                      </c:pt>
                      <c:pt idx="5927">
                        <c:v>22.300048828125</c:v>
                      </c:pt>
                      <c:pt idx="5928">
                        <c:v>22.300048828125</c:v>
                      </c:pt>
                      <c:pt idx="5929">
                        <c:v>22.300048828125</c:v>
                      </c:pt>
                      <c:pt idx="5930">
                        <c:v>22.300048828125</c:v>
                      </c:pt>
                      <c:pt idx="5931">
                        <c:v>22.300048828125</c:v>
                      </c:pt>
                      <c:pt idx="5932">
                        <c:v>22.300048828125</c:v>
                      </c:pt>
                      <c:pt idx="5933">
                        <c:v>22.300048828125</c:v>
                      </c:pt>
                      <c:pt idx="5934">
                        <c:v>22.2001953125</c:v>
                      </c:pt>
                      <c:pt idx="5935">
                        <c:v>22.300048828125</c:v>
                      </c:pt>
                      <c:pt idx="5936">
                        <c:v>22.2001953125</c:v>
                      </c:pt>
                      <c:pt idx="5937">
                        <c:v>22.300048828125</c:v>
                      </c:pt>
                      <c:pt idx="5938">
                        <c:v>22.300048828125</c:v>
                      </c:pt>
                      <c:pt idx="5939">
                        <c:v>22.300048828125</c:v>
                      </c:pt>
                      <c:pt idx="5940">
                        <c:v>22.300048828125</c:v>
                      </c:pt>
                      <c:pt idx="5941">
                        <c:v>22.300048828125</c:v>
                      </c:pt>
                      <c:pt idx="5942">
                        <c:v>22.2001953125</c:v>
                      </c:pt>
                      <c:pt idx="5943">
                        <c:v>22.300048828125</c:v>
                      </c:pt>
                      <c:pt idx="5944">
                        <c:v>22.300048828125</c:v>
                      </c:pt>
                      <c:pt idx="5945">
                        <c:v>22.300048828125</c:v>
                      </c:pt>
                      <c:pt idx="5946">
                        <c:v>22.300048828125</c:v>
                      </c:pt>
                      <c:pt idx="5947">
                        <c:v>22.300048828125</c:v>
                      </c:pt>
                      <c:pt idx="5948">
                        <c:v>22.300048828125</c:v>
                      </c:pt>
                      <c:pt idx="5949">
                        <c:v>22.300048828125</c:v>
                      </c:pt>
                      <c:pt idx="5950">
                        <c:v>22.300048828125</c:v>
                      </c:pt>
                      <c:pt idx="5951">
                        <c:v>22.300048828125</c:v>
                      </c:pt>
                      <c:pt idx="5952">
                        <c:v>22.400146484375</c:v>
                      </c:pt>
                      <c:pt idx="5953">
                        <c:v>22.400146484375</c:v>
                      </c:pt>
                      <c:pt idx="5954">
                        <c:v>22.400146484375</c:v>
                      </c:pt>
                      <c:pt idx="5955">
                        <c:v>22.300048828125</c:v>
                      </c:pt>
                      <c:pt idx="5956">
                        <c:v>22.300048828125</c:v>
                      </c:pt>
                      <c:pt idx="5957">
                        <c:v>22.2001953125</c:v>
                      </c:pt>
                      <c:pt idx="5958">
                        <c:v>22.2001953125</c:v>
                      </c:pt>
                      <c:pt idx="5959">
                        <c:v>22.300048828125</c:v>
                      </c:pt>
                      <c:pt idx="5960">
                        <c:v>22.2001953125</c:v>
                      </c:pt>
                      <c:pt idx="5961">
                        <c:v>22.2001953125</c:v>
                      </c:pt>
                      <c:pt idx="5962">
                        <c:v>22.300048828125</c:v>
                      </c:pt>
                      <c:pt idx="5963">
                        <c:v>22.2001953125</c:v>
                      </c:pt>
                      <c:pt idx="5964">
                        <c:v>22.300048828125</c:v>
                      </c:pt>
                      <c:pt idx="5965">
                        <c:v>22.300048828125</c:v>
                      </c:pt>
                      <c:pt idx="5966">
                        <c:v>22.2001953125</c:v>
                      </c:pt>
                      <c:pt idx="5967">
                        <c:v>22.300048828125</c:v>
                      </c:pt>
                      <c:pt idx="5968">
                        <c:v>22.2001953125</c:v>
                      </c:pt>
                      <c:pt idx="5969">
                        <c:v>22.300048828125</c:v>
                      </c:pt>
                      <c:pt idx="5970">
                        <c:v>22.300048828125</c:v>
                      </c:pt>
                      <c:pt idx="5971">
                        <c:v>22.300048828125</c:v>
                      </c:pt>
                      <c:pt idx="5972">
                        <c:v>22.300048828125</c:v>
                      </c:pt>
                      <c:pt idx="5973">
                        <c:v>22.300048828125</c:v>
                      </c:pt>
                      <c:pt idx="5974">
                        <c:v>22.400146484375</c:v>
                      </c:pt>
                      <c:pt idx="5975">
                        <c:v>22.10009765625</c:v>
                      </c:pt>
                      <c:pt idx="5976">
                        <c:v>22.10009765625</c:v>
                      </c:pt>
                      <c:pt idx="5977">
                        <c:v>22.10009765625</c:v>
                      </c:pt>
                      <c:pt idx="5978">
                        <c:v>22.10009765625</c:v>
                      </c:pt>
                      <c:pt idx="5979">
                        <c:v>22.10009765625</c:v>
                      </c:pt>
                      <c:pt idx="5980">
                        <c:v>22.10009765625</c:v>
                      </c:pt>
                      <c:pt idx="5981">
                        <c:v>22.2001953125</c:v>
                      </c:pt>
                      <c:pt idx="5982">
                        <c:v>22.300048828125</c:v>
                      </c:pt>
                      <c:pt idx="5983">
                        <c:v>22.2001953125</c:v>
                      </c:pt>
                      <c:pt idx="5984">
                        <c:v>22.2001953125</c:v>
                      </c:pt>
                      <c:pt idx="5985">
                        <c:v>22.2001953125</c:v>
                      </c:pt>
                      <c:pt idx="5986">
                        <c:v>22.300048828125</c:v>
                      </c:pt>
                      <c:pt idx="5987">
                        <c:v>22.2001953125</c:v>
                      </c:pt>
                      <c:pt idx="5988">
                        <c:v>22.300048828125</c:v>
                      </c:pt>
                      <c:pt idx="5989">
                        <c:v>22.2001953125</c:v>
                      </c:pt>
                      <c:pt idx="5990">
                        <c:v>22.2001953125</c:v>
                      </c:pt>
                      <c:pt idx="5991">
                        <c:v>22.2001953125</c:v>
                      </c:pt>
                      <c:pt idx="5992">
                        <c:v>22.300048828125</c:v>
                      </c:pt>
                      <c:pt idx="5993">
                        <c:v>22.300048828125</c:v>
                      </c:pt>
                      <c:pt idx="5994">
                        <c:v>22.300048828125</c:v>
                      </c:pt>
                      <c:pt idx="5995">
                        <c:v>22.2001953125</c:v>
                      </c:pt>
                      <c:pt idx="5996">
                        <c:v>22.2001953125</c:v>
                      </c:pt>
                      <c:pt idx="5997">
                        <c:v>22.2001953125</c:v>
                      </c:pt>
                      <c:pt idx="5998">
                        <c:v>22.2001953125</c:v>
                      </c:pt>
                      <c:pt idx="5999">
                        <c:v>22.300048828125</c:v>
                      </c:pt>
                      <c:pt idx="6000">
                        <c:v>22.2001953125</c:v>
                      </c:pt>
                      <c:pt idx="6001">
                        <c:v>22.2001953125</c:v>
                      </c:pt>
                      <c:pt idx="6002">
                        <c:v>22.2001953125</c:v>
                      </c:pt>
                      <c:pt idx="6003">
                        <c:v>22.2001953125</c:v>
                      </c:pt>
                      <c:pt idx="6004">
                        <c:v>22.2001953125</c:v>
                      </c:pt>
                      <c:pt idx="6005">
                        <c:v>22.2001953125</c:v>
                      </c:pt>
                      <c:pt idx="6006">
                        <c:v>22.2001953125</c:v>
                      </c:pt>
                      <c:pt idx="6007">
                        <c:v>22.2001953125</c:v>
                      </c:pt>
                      <c:pt idx="6008">
                        <c:v>22.300048828125</c:v>
                      </c:pt>
                      <c:pt idx="6009">
                        <c:v>22.2001953125</c:v>
                      </c:pt>
                      <c:pt idx="6010">
                        <c:v>22.2001953125</c:v>
                      </c:pt>
                      <c:pt idx="6011">
                        <c:v>22.400146484375</c:v>
                      </c:pt>
                      <c:pt idx="6012">
                        <c:v>22.400146484375</c:v>
                      </c:pt>
                      <c:pt idx="6013">
                        <c:v>22.300048828125</c:v>
                      </c:pt>
                      <c:pt idx="6014">
                        <c:v>22.400146484375</c:v>
                      </c:pt>
                      <c:pt idx="6015">
                        <c:v>22.400146484375</c:v>
                      </c:pt>
                      <c:pt idx="6016">
                        <c:v>22.400146484375</c:v>
                      </c:pt>
                      <c:pt idx="6017">
                        <c:v>22.10009765625</c:v>
                      </c:pt>
                      <c:pt idx="6018">
                        <c:v>22.10009765625</c:v>
                      </c:pt>
                      <c:pt idx="6019">
                        <c:v>22.2001953125</c:v>
                      </c:pt>
                      <c:pt idx="6020">
                        <c:v>22.2001953125</c:v>
                      </c:pt>
                      <c:pt idx="6021">
                        <c:v>22.2001953125</c:v>
                      </c:pt>
                      <c:pt idx="6022">
                        <c:v>22.2001953125</c:v>
                      </c:pt>
                      <c:pt idx="6023">
                        <c:v>22.2001953125</c:v>
                      </c:pt>
                      <c:pt idx="6024">
                        <c:v>22.2001953125</c:v>
                      </c:pt>
                      <c:pt idx="6025">
                        <c:v>22.2001953125</c:v>
                      </c:pt>
                      <c:pt idx="6026">
                        <c:v>22.2001953125</c:v>
                      </c:pt>
                      <c:pt idx="6027">
                        <c:v>22.2001953125</c:v>
                      </c:pt>
                      <c:pt idx="6028">
                        <c:v>22.2001953125</c:v>
                      </c:pt>
                      <c:pt idx="6029">
                        <c:v>22.2001953125</c:v>
                      </c:pt>
                      <c:pt idx="6030">
                        <c:v>22.300048828125</c:v>
                      </c:pt>
                      <c:pt idx="6031">
                        <c:v>22.300048828125</c:v>
                      </c:pt>
                      <c:pt idx="6032">
                        <c:v>22.300048828125</c:v>
                      </c:pt>
                      <c:pt idx="6033">
                        <c:v>22.300048828125</c:v>
                      </c:pt>
                      <c:pt idx="6034">
                        <c:v>22.300048828125</c:v>
                      </c:pt>
                      <c:pt idx="6035">
                        <c:v>22.300048828125</c:v>
                      </c:pt>
                      <c:pt idx="6036">
                        <c:v>22.300048828125</c:v>
                      </c:pt>
                      <c:pt idx="6037">
                        <c:v>22.2001953125</c:v>
                      </c:pt>
                      <c:pt idx="6038">
                        <c:v>22.300048828125</c:v>
                      </c:pt>
                      <c:pt idx="6039">
                        <c:v>22.300048828125</c:v>
                      </c:pt>
                      <c:pt idx="6040">
                        <c:v>22.300048828125</c:v>
                      </c:pt>
                      <c:pt idx="6041">
                        <c:v>22.2001953125</c:v>
                      </c:pt>
                      <c:pt idx="6042">
                        <c:v>22.300048828125</c:v>
                      </c:pt>
                      <c:pt idx="6043">
                        <c:v>22.300048828125</c:v>
                      </c:pt>
                      <c:pt idx="6044">
                        <c:v>22.2001953125</c:v>
                      </c:pt>
                      <c:pt idx="6045">
                        <c:v>22.300048828125</c:v>
                      </c:pt>
                      <c:pt idx="6046">
                        <c:v>22.2001953125</c:v>
                      </c:pt>
                      <c:pt idx="6047">
                        <c:v>22.300048828125</c:v>
                      </c:pt>
                      <c:pt idx="6048">
                        <c:v>22.300048828125</c:v>
                      </c:pt>
                      <c:pt idx="6049">
                        <c:v>22.300048828125</c:v>
                      </c:pt>
                      <c:pt idx="6050">
                        <c:v>22.300048828125</c:v>
                      </c:pt>
                      <c:pt idx="6051">
                        <c:v>22.300048828125</c:v>
                      </c:pt>
                      <c:pt idx="6052">
                        <c:v>22.300048828125</c:v>
                      </c:pt>
                      <c:pt idx="6053">
                        <c:v>22.2001953125</c:v>
                      </c:pt>
                      <c:pt idx="6054">
                        <c:v>22.2001953125</c:v>
                      </c:pt>
                      <c:pt idx="6055">
                        <c:v>22.2001953125</c:v>
                      </c:pt>
                      <c:pt idx="6056">
                        <c:v>22.2001953125</c:v>
                      </c:pt>
                      <c:pt idx="6057">
                        <c:v>22.2001953125</c:v>
                      </c:pt>
                      <c:pt idx="6058">
                        <c:v>22.2001953125</c:v>
                      </c:pt>
                      <c:pt idx="6059">
                        <c:v>22.2001953125</c:v>
                      </c:pt>
                      <c:pt idx="6060">
                        <c:v>22.2001953125</c:v>
                      </c:pt>
                      <c:pt idx="6061">
                        <c:v>22.2001953125</c:v>
                      </c:pt>
                      <c:pt idx="6062">
                        <c:v>22.2001953125</c:v>
                      </c:pt>
                      <c:pt idx="6063">
                        <c:v>22.2001953125</c:v>
                      </c:pt>
                      <c:pt idx="6064">
                        <c:v>22.2001953125</c:v>
                      </c:pt>
                      <c:pt idx="6065">
                        <c:v>22.300048828125</c:v>
                      </c:pt>
                      <c:pt idx="6066">
                        <c:v>22.300048828125</c:v>
                      </c:pt>
                      <c:pt idx="6067">
                        <c:v>22.2001953125</c:v>
                      </c:pt>
                      <c:pt idx="6068">
                        <c:v>22.300048828125</c:v>
                      </c:pt>
                      <c:pt idx="6069">
                        <c:v>22.300048828125</c:v>
                      </c:pt>
                      <c:pt idx="6070">
                        <c:v>22.2001953125</c:v>
                      </c:pt>
                      <c:pt idx="6071">
                        <c:v>22.2001953125</c:v>
                      </c:pt>
                      <c:pt idx="6072">
                        <c:v>22.2001953125</c:v>
                      </c:pt>
                      <c:pt idx="6073">
                        <c:v>22.2001953125</c:v>
                      </c:pt>
                      <c:pt idx="6074">
                        <c:v>22.300048828125</c:v>
                      </c:pt>
                      <c:pt idx="6075">
                        <c:v>22.2001953125</c:v>
                      </c:pt>
                      <c:pt idx="6076">
                        <c:v>22.2001953125</c:v>
                      </c:pt>
                      <c:pt idx="6077">
                        <c:v>22.10009765625</c:v>
                      </c:pt>
                      <c:pt idx="6078">
                        <c:v>22.2001953125</c:v>
                      </c:pt>
                      <c:pt idx="6079">
                        <c:v>22.10009765625</c:v>
                      </c:pt>
                      <c:pt idx="6080">
                        <c:v>22.2001953125</c:v>
                      </c:pt>
                      <c:pt idx="6081">
                        <c:v>22.2001953125</c:v>
                      </c:pt>
                      <c:pt idx="6082">
                        <c:v>22.2001953125</c:v>
                      </c:pt>
                      <c:pt idx="6083">
                        <c:v>22.2001953125</c:v>
                      </c:pt>
                      <c:pt idx="6084">
                        <c:v>22.2001953125</c:v>
                      </c:pt>
                      <c:pt idx="6085">
                        <c:v>22.2001953125</c:v>
                      </c:pt>
                      <c:pt idx="6086">
                        <c:v>22.300048828125</c:v>
                      </c:pt>
                      <c:pt idx="6087">
                        <c:v>22.2001953125</c:v>
                      </c:pt>
                      <c:pt idx="6088">
                        <c:v>22.300048828125</c:v>
                      </c:pt>
                      <c:pt idx="6089">
                        <c:v>22.2001953125</c:v>
                      </c:pt>
                      <c:pt idx="6090">
                        <c:v>22.2001953125</c:v>
                      </c:pt>
                      <c:pt idx="6091">
                        <c:v>22.2001953125</c:v>
                      </c:pt>
                      <c:pt idx="6092">
                        <c:v>22.2001953125</c:v>
                      </c:pt>
                      <c:pt idx="6093">
                        <c:v>22.2001953125</c:v>
                      </c:pt>
                      <c:pt idx="6094">
                        <c:v>22.2001953125</c:v>
                      </c:pt>
                      <c:pt idx="6095">
                        <c:v>22.2001953125</c:v>
                      </c:pt>
                      <c:pt idx="6096">
                        <c:v>22.300048828125</c:v>
                      </c:pt>
                      <c:pt idx="6097">
                        <c:v>22.300048828125</c:v>
                      </c:pt>
                      <c:pt idx="6098">
                        <c:v>22.2001953125</c:v>
                      </c:pt>
                      <c:pt idx="6099">
                        <c:v>22.300048828125</c:v>
                      </c:pt>
                      <c:pt idx="6100">
                        <c:v>22.300048828125</c:v>
                      </c:pt>
                      <c:pt idx="6101">
                        <c:v>22.300048828125</c:v>
                      </c:pt>
                      <c:pt idx="6102">
                        <c:v>22.300048828125</c:v>
                      </c:pt>
                      <c:pt idx="6103">
                        <c:v>22.400146484375</c:v>
                      </c:pt>
                      <c:pt idx="6104">
                        <c:v>22.300048828125</c:v>
                      </c:pt>
                      <c:pt idx="6105">
                        <c:v>22.300048828125</c:v>
                      </c:pt>
                      <c:pt idx="6106">
                        <c:v>22.400146484375</c:v>
                      </c:pt>
                      <c:pt idx="6107">
                        <c:v>22.300048828125</c:v>
                      </c:pt>
                      <c:pt idx="6108">
                        <c:v>22.300048828125</c:v>
                      </c:pt>
                      <c:pt idx="6109">
                        <c:v>22.300048828125</c:v>
                      </c:pt>
                      <c:pt idx="6110">
                        <c:v>22.300048828125</c:v>
                      </c:pt>
                      <c:pt idx="6111">
                        <c:v>22.300048828125</c:v>
                      </c:pt>
                      <c:pt idx="6112">
                        <c:v>22.400146484375</c:v>
                      </c:pt>
                      <c:pt idx="6113">
                        <c:v>22.300048828125</c:v>
                      </c:pt>
                      <c:pt idx="6114">
                        <c:v>22.10009765625</c:v>
                      </c:pt>
                      <c:pt idx="6115">
                        <c:v>22.10009765625</c:v>
                      </c:pt>
                      <c:pt idx="6116">
                        <c:v>22.10009765625</c:v>
                      </c:pt>
                      <c:pt idx="6117">
                        <c:v>22.10009765625</c:v>
                      </c:pt>
                      <c:pt idx="6118">
                        <c:v>22.2001953125</c:v>
                      </c:pt>
                      <c:pt idx="6119">
                        <c:v>22.10009765625</c:v>
                      </c:pt>
                      <c:pt idx="6120">
                        <c:v>22.2001953125</c:v>
                      </c:pt>
                      <c:pt idx="6121">
                        <c:v>22.2001953125</c:v>
                      </c:pt>
                      <c:pt idx="6122">
                        <c:v>22.2001953125</c:v>
                      </c:pt>
                      <c:pt idx="6123">
                        <c:v>22.2001953125</c:v>
                      </c:pt>
                      <c:pt idx="6124">
                        <c:v>22.2001953125</c:v>
                      </c:pt>
                      <c:pt idx="6125">
                        <c:v>22.2001953125</c:v>
                      </c:pt>
                      <c:pt idx="6126">
                        <c:v>22.10009765625</c:v>
                      </c:pt>
                      <c:pt idx="6127">
                        <c:v>22.300048828125</c:v>
                      </c:pt>
                      <c:pt idx="6128">
                        <c:v>22.2001953125</c:v>
                      </c:pt>
                      <c:pt idx="6129">
                        <c:v>22.2001953125</c:v>
                      </c:pt>
                      <c:pt idx="6130">
                        <c:v>22.2001953125</c:v>
                      </c:pt>
                      <c:pt idx="6131">
                        <c:v>22.300048828125</c:v>
                      </c:pt>
                      <c:pt idx="6132">
                        <c:v>22.10009765625</c:v>
                      </c:pt>
                      <c:pt idx="6133">
                        <c:v>22.10009765625</c:v>
                      </c:pt>
                      <c:pt idx="6134">
                        <c:v>22.10009765625</c:v>
                      </c:pt>
                      <c:pt idx="6135">
                        <c:v>22.10009765625</c:v>
                      </c:pt>
                      <c:pt idx="6136">
                        <c:v>22.10009765625</c:v>
                      </c:pt>
                      <c:pt idx="6137">
                        <c:v>22.2001953125</c:v>
                      </c:pt>
                      <c:pt idx="6138">
                        <c:v>22.2001953125</c:v>
                      </c:pt>
                      <c:pt idx="6139">
                        <c:v>22.2001953125</c:v>
                      </c:pt>
                      <c:pt idx="6140">
                        <c:v>22.2001953125</c:v>
                      </c:pt>
                      <c:pt idx="6141">
                        <c:v>22.2001953125</c:v>
                      </c:pt>
                      <c:pt idx="6142">
                        <c:v>22.300048828125</c:v>
                      </c:pt>
                      <c:pt idx="6143">
                        <c:v>22.2001953125</c:v>
                      </c:pt>
                      <c:pt idx="6144">
                        <c:v>22.2001953125</c:v>
                      </c:pt>
                      <c:pt idx="6145">
                        <c:v>22.300048828125</c:v>
                      </c:pt>
                      <c:pt idx="6146">
                        <c:v>22.2001953125</c:v>
                      </c:pt>
                      <c:pt idx="6147">
                        <c:v>22.2001953125</c:v>
                      </c:pt>
                      <c:pt idx="6148">
                        <c:v>22.2001953125</c:v>
                      </c:pt>
                      <c:pt idx="6149">
                        <c:v>22.2001953125</c:v>
                      </c:pt>
                      <c:pt idx="6150">
                        <c:v>22.300048828125</c:v>
                      </c:pt>
                      <c:pt idx="6151">
                        <c:v>22.300048828125</c:v>
                      </c:pt>
                      <c:pt idx="6152">
                        <c:v>22.300048828125</c:v>
                      </c:pt>
                      <c:pt idx="6153">
                        <c:v>22.300048828125</c:v>
                      </c:pt>
                      <c:pt idx="6154">
                        <c:v>22.300048828125</c:v>
                      </c:pt>
                      <c:pt idx="6155">
                        <c:v>22.300048828125</c:v>
                      </c:pt>
                      <c:pt idx="6156">
                        <c:v>22.300048828125</c:v>
                      </c:pt>
                      <c:pt idx="6157">
                        <c:v>22.300048828125</c:v>
                      </c:pt>
                      <c:pt idx="6158">
                        <c:v>22.300048828125</c:v>
                      </c:pt>
                      <c:pt idx="6159">
                        <c:v>22.300048828125</c:v>
                      </c:pt>
                      <c:pt idx="6160">
                        <c:v>22.300048828125</c:v>
                      </c:pt>
                      <c:pt idx="6161">
                        <c:v>22.2001953125</c:v>
                      </c:pt>
                      <c:pt idx="6162">
                        <c:v>22.2001953125</c:v>
                      </c:pt>
                      <c:pt idx="6163">
                        <c:v>22.2001953125</c:v>
                      </c:pt>
                      <c:pt idx="6164">
                        <c:v>22.2001953125</c:v>
                      </c:pt>
                      <c:pt idx="6165">
                        <c:v>22.2001953125</c:v>
                      </c:pt>
                      <c:pt idx="6166">
                        <c:v>22.2001953125</c:v>
                      </c:pt>
                      <c:pt idx="6167">
                        <c:v>22.2001953125</c:v>
                      </c:pt>
                      <c:pt idx="6168">
                        <c:v>22.2001953125</c:v>
                      </c:pt>
                      <c:pt idx="6169">
                        <c:v>22.300048828125</c:v>
                      </c:pt>
                      <c:pt idx="6170">
                        <c:v>22.300048828125</c:v>
                      </c:pt>
                      <c:pt idx="6171">
                        <c:v>22.300048828125</c:v>
                      </c:pt>
                      <c:pt idx="6172">
                        <c:v>22.300048828125</c:v>
                      </c:pt>
                      <c:pt idx="6173">
                        <c:v>22.2001953125</c:v>
                      </c:pt>
                      <c:pt idx="6174">
                        <c:v>22.2001953125</c:v>
                      </c:pt>
                      <c:pt idx="6175">
                        <c:v>22.2001953125</c:v>
                      </c:pt>
                      <c:pt idx="6176">
                        <c:v>22.2001953125</c:v>
                      </c:pt>
                      <c:pt idx="6177">
                        <c:v>22.2001953125</c:v>
                      </c:pt>
                      <c:pt idx="6178">
                        <c:v>22.2001953125</c:v>
                      </c:pt>
                      <c:pt idx="6179">
                        <c:v>22.2001953125</c:v>
                      </c:pt>
                      <c:pt idx="6180">
                        <c:v>22.300048828125</c:v>
                      </c:pt>
                      <c:pt idx="6181">
                        <c:v>22.300048828125</c:v>
                      </c:pt>
                      <c:pt idx="6182">
                        <c:v>22.300048828125</c:v>
                      </c:pt>
                      <c:pt idx="6183">
                        <c:v>22.300048828125</c:v>
                      </c:pt>
                      <c:pt idx="6184">
                        <c:v>22.300048828125</c:v>
                      </c:pt>
                      <c:pt idx="6185">
                        <c:v>22.300048828125</c:v>
                      </c:pt>
                      <c:pt idx="6186">
                        <c:v>22.300048828125</c:v>
                      </c:pt>
                      <c:pt idx="6187">
                        <c:v>22.2001953125</c:v>
                      </c:pt>
                      <c:pt idx="6188">
                        <c:v>22.2001953125</c:v>
                      </c:pt>
                      <c:pt idx="6189">
                        <c:v>22.2001953125</c:v>
                      </c:pt>
                      <c:pt idx="6190">
                        <c:v>22.300048828125</c:v>
                      </c:pt>
                      <c:pt idx="6191">
                        <c:v>22.300048828125</c:v>
                      </c:pt>
                      <c:pt idx="6192">
                        <c:v>22.300048828125</c:v>
                      </c:pt>
                      <c:pt idx="6193">
                        <c:v>22.300048828125</c:v>
                      </c:pt>
                      <c:pt idx="6194">
                        <c:v>22.2001953125</c:v>
                      </c:pt>
                      <c:pt idx="6195">
                        <c:v>22.300048828125</c:v>
                      </c:pt>
                      <c:pt idx="6196">
                        <c:v>22.300048828125</c:v>
                      </c:pt>
                      <c:pt idx="6197">
                        <c:v>22.2001953125</c:v>
                      </c:pt>
                      <c:pt idx="6198">
                        <c:v>22.2001953125</c:v>
                      </c:pt>
                      <c:pt idx="6199">
                        <c:v>22.300048828125</c:v>
                      </c:pt>
                      <c:pt idx="6200">
                        <c:v>22.2001953125</c:v>
                      </c:pt>
                      <c:pt idx="6201">
                        <c:v>22.2001953125</c:v>
                      </c:pt>
                      <c:pt idx="6202">
                        <c:v>22.2001953125</c:v>
                      </c:pt>
                      <c:pt idx="6203">
                        <c:v>22.2001953125</c:v>
                      </c:pt>
                      <c:pt idx="6204">
                        <c:v>22.400146484375</c:v>
                      </c:pt>
                      <c:pt idx="6205">
                        <c:v>22.400146484375</c:v>
                      </c:pt>
                      <c:pt idx="6206">
                        <c:v>22.400146484375</c:v>
                      </c:pt>
                      <c:pt idx="6207">
                        <c:v>22.400146484375</c:v>
                      </c:pt>
                      <c:pt idx="6208">
                        <c:v>22.400146484375</c:v>
                      </c:pt>
                      <c:pt idx="6209">
                        <c:v>22.400146484375</c:v>
                      </c:pt>
                      <c:pt idx="6210">
                        <c:v>22.2001953125</c:v>
                      </c:pt>
                      <c:pt idx="6211">
                        <c:v>22.2001953125</c:v>
                      </c:pt>
                      <c:pt idx="6212">
                        <c:v>22.10009765625</c:v>
                      </c:pt>
                      <c:pt idx="6213">
                        <c:v>22.10009765625</c:v>
                      </c:pt>
                      <c:pt idx="6214">
                        <c:v>22.10009765625</c:v>
                      </c:pt>
                      <c:pt idx="6215">
                        <c:v>22.2001953125</c:v>
                      </c:pt>
                      <c:pt idx="6216">
                        <c:v>22.2001953125</c:v>
                      </c:pt>
                      <c:pt idx="6217">
                        <c:v>22.2001953125</c:v>
                      </c:pt>
                      <c:pt idx="6218">
                        <c:v>22.2001953125</c:v>
                      </c:pt>
                      <c:pt idx="6219">
                        <c:v>22.2001953125</c:v>
                      </c:pt>
                      <c:pt idx="6220">
                        <c:v>22.2001953125</c:v>
                      </c:pt>
                      <c:pt idx="6221">
                        <c:v>22.2001953125</c:v>
                      </c:pt>
                      <c:pt idx="6222">
                        <c:v>22.2001953125</c:v>
                      </c:pt>
                      <c:pt idx="6223">
                        <c:v>22.2001953125</c:v>
                      </c:pt>
                      <c:pt idx="6224">
                        <c:v>22.2001953125</c:v>
                      </c:pt>
                      <c:pt idx="6225">
                        <c:v>22.2001953125</c:v>
                      </c:pt>
                      <c:pt idx="6226">
                        <c:v>22.2001953125</c:v>
                      </c:pt>
                      <c:pt idx="6227">
                        <c:v>22.2001953125</c:v>
                      </c:pt>
                      <c:pt idx="6228">
                        <c:v>22.300048828125</c:v>
                      </c:pt>
                      <c:pt idx="6229">
                        <c:v>22.2001953125</c:v>
                      </c:pt>
                      <c:pt idx="6230">
                        <c:v>22.300048828125</c:v>
                      </c:pt>
                      <c:pt idx="6231">
                        <c:v>22.300048828125</c:v>
                      </c:pt>
                      <c:pt idx="6232">
                        <c:v>22.300048828125</c:v>
                      </c:pt>
                      <c:pt idx="6233">
                        <c:v>22.300048828125</c:v>
                      </c:pt>
                      <c:pt idx="6234">
                        <c:v>22.2001953125</c:v>
                      </c:pt>
                      <c:pt idx="6235">
                        <c:v>22.2001953125</c:v>
                      </c:pt>
                      <c:pt idx="6236">
                        <c:v>22.2001953125</c:v>
                      </c:pt>
                      <c:pt idx="6237">
                        <c:v>22.2001953125</c:v>
                      </c:pt>
                      <c:pt idx="6238">
                        <c:v>22.2001953125</c:v>
                      </c:pt>
                      <c:pt idx="6239">
                        <c:v>22.2001953125</c:v>
                      </c:pt>
                      <c:pt idx="6240">
                        <c:v>22.2001953125</c:v>
                      </c:pt>
                      <c:pt idx="6241">
                        <c:v>22.2001953125</c:v>
                      </c:pt>
                      <c:pt idx="6242">
                        <c:v>22.2001953125</c:v>
                      </c:pt>
                      <c:pt idx="6243">
                        <c:v>22.2001953125</c:v>
                      </c:pt>
                      <c:pt idx="6244">
                        <c:v>22.2001953125</c:v>
                      </c:pt>
                      <c:pt idx="6245">
                        <c:v>22.2001953125</c:v>
                      </c:pt>
                      <c:pt idx="6246">
                        <c:v>22.300048828125</c:v>
                      </c:pt>
                      <c:pt idx="6247">
                        <c:v>22.2001953125</c:v>
                      </c:pt>
                      <c:pt idx="6248">
                        <c:v>22.300048828125</c:v>
                      </c:pt>
                      <c:pt idx="6249">
                        <c:v>22.300048828125</c:v>
                      </c:pt>
                      <c:pt idx="6250">
                        <c:v>22.300048828125</c:v>
                      </c:pt>
                      <c:pt idx="6251">
                        <c:v>22.300048828125</c:v>
                      </c:pt>
                      <c:pt idx="6252">
                        <c:v>22.300048828125</c:v>
                      </c:pt>
                      <c:pt idx="6253">
                        <c:v>22.300048828125</c:v>
                      </c:pt>
                      <c:pt idx="6254">
                        <c:v>22.300048828125</c:v>
                      </c:pt>
                      <c:pt idx="6255">
                        <c:v>22.300048828125</c:v>
                      </c:pt>
                      <c:pt idx="6256">
                        <c:v>22.300048828125</c:v>
                      </c:pt>
                      <c:pt idx="6257">
                        <c:v>22.300048828125</c:v>
                      </c:pt>
                      <c:pt idx="6258">
                        <c:v>22.2001953125</c:v>
                      </c:pt>
                      <c:pt idx="6259">
                        <c:v>22.2001953125</c:v>
                      </c:pt>
                      <c:pt idx="6260">
                        <c:v>22.2001953125</c:v>
                      </c:pt>
                      <c:pt idx="6261">
                        <c:v>22.2001953125</c:v>
                      </c:pt>
                      <c:pt idx="6262">
                        <c:v>22.2001953125</c:v>
                      </c:pt>
                      <c:pt idx="6263">
                        <c:v>22.2001953125</c:v>
                      </c:pt>
                      <c:pt idx="6264">
                        <c:v>22.2001953125</c:v>
                      </c:pt>
                      <c:pt idx="6265">
                        <c:v>22.300048828125</c:v>
                      </c:pt>
                      <c:pt idx="6266">
                        <c:v>22.2001953125</c:v>
                      </c:pt>
                      <c:pt idx="6267">
                        <c:v>22.2001953125</c:v>
                      </c:pt>
                      <c:pt idx="6268">
                        <c:v>22.2001953125</c:v>
                      </c:pt>
                      <c:pt idx="6269">
                        <c:v>22.2001953125</c:v>
                      </c:pt>
                      <c:pt idx="6270">
                        <c:v>22.300048828125</c:v>
                      </c:pt>
                      <c:pt idx="6271">
                        <c:v>22.2001953125</c:v>
                      </c:pt>
                      <c:pt idx="6272">
                        <c:v>22.300048828125</c:v>
                      </c:pt>
                      <c:pt idx="6273">
                        <c:v>22.300048828125</c:v>
                      </c:pt>
                      <c:pt idx="6274">
                        <c:v>22.300048828125</c:v>
                      </c:pt>
                      <c:pt idx="6275">
                        <c:v>22.300048828125</c:v>
                      </c:pt>
                      <c:pt idx="6276">
                        <c:v>22.300048828125</c:v>
                      </c:pt>
                      <c:pt idx="6277">
                        <c:v>22.300048828125</c:v>
                      </c:pt>
                      <c:pt idx="6278">
                        <c:v>22.300048828125</c:v>
                      </c:pt>
                      <c:pt idx="6279">
                        <c:v>22.300048828125</c:v>
                      </c:pt>
                      <c:pt idx="6280">
                        <c:v>22.2001953125</c:v>
                      </c:pt>
                      <c:pt idx="6281">
                        <c:v>22.2001953125</c:v>
                      </c:pt>
                      <c:pt idx="6282">
                        <c:v>22.2001953125</c:v>
                      </c:pt>
                      <c:pt idx="6283">
                        <c:v>22.2001953125</c:v>
                      </c:pt>
                      <c:pt idx="6284">
                        <c:v>22.2001953125</c:v>
                      </c:pt>
                      <c:pt idx="6285">
                        <c:v>22.2001953125</c:v>
                      </c:pt>
                      <c:pt idx="6286">
                        <c:v>22.2001953125</c:v>
                      </c:pt>
                      <c:pt idx="6287">
                        <c:v>22.300048828125</c:v>
                      </c:pt>
                      <c:pt idx="6288">
                        <c:v>22.300048828125</c:v>
                      </c:pt>
                      <c:pt idx="6289">
                        <c:v>22.300048828125</c:v>
                      </c:pt>
                      <c:pt idx="6290">
                        <c:v>22.300048828125</c:v>
                      </c:pt>
                      <c:pt idx="6291">
                        <c:v>22.300048828125</c:v>
                      </c:pt>
                      <c:pt idx="6292">
                        <c:v>22.300048828125</c:v>
                      </c:pt>
                      <c:pt idx="6293">
                        <c:v>22.300048828125</c:v>
                      </c:pt>
                      <c:pt idx="6294">
                        <c:v>22.300048828125</c:v>
                      </c:pt>
                      <c:pt idx="6295">
                        <c:v>22.300048828125</c:v>
                      </c:pt>
                      <c:pt idx="6296">
                        <c:v>22.300048828125</c:v>
                      </c:pt>
                      <c:pt idx="6297">
                        <c:v>22.300048828125</c:v>
                      </c:pt>
                      <c:pt idx="6298">
                        <c:v>22.2001953125</c:v>
                      </c:pt>
                      <c:pt idx="6299">
                        <c:v>22.2001953125</c:v>
                      </c:pt>
                      <c:pt idx="6300">
                        <c:v>22.2001953125</c:v>
                      </c:pt>
                      <c:pt idx="6301">
                        <c:v>22.10009765625</c:v>
                      </c:pt>
                      <c:pt idx="6302">
                        <c:v>22.10009765625</c:v>
                      </c:pt>
                      <c:pt idx="6303">
                        <c:v>22.10009765625</c:v>
                      </c:pt>
                      <c:pt idx="6304">
                        <c:v>22.2001953125</c:v>
                      </c:pt>
                      <c:pt idx="6305">
                        <c:v>22.10009765625</c:v>
                      </c:pt>
                      <c:pt idx="6306">
                        <c:v>22.400146484375</c:v>
                      </c:pt>
                      <c:pt idx="6307">
                        <c:v>22.400146484375</c:v>
                      </c:pt>
                      <c:pt idx="6308">
                        <c:v>22.300048828125</c:v>
                      </c:pt>
                      <c:pt idx="6309">
                        <c:v>22.400146484375</c:v>
                      </c:pt>
                      <c:pt idx="6310">
                        <c:v>22.400146484375</c:v>
                      </c:pt>
                      <c:pt idx="6311">
                        <c:v>22.300048828125</c:v>
                      </c:pt>
                      <c:pt idx="6312">
                        <c:v>22.300048828125</c:v>
                      </c:pt>
                      <c:pt idx="6313">
                        <c:v>22.300048828125</c:v>
                      </c:pt>
                      <c:pt idx="6314">
                        <c:v>22.300048828125</c:v>
                      </c:pt>
                      <c:pt idx="6315">
                        <c:v>22.300048828125</c:v>
                      </c:pt>
                      <c:pt idx="6316">
                        <c:v>22.2001953125</c:v>
                      </c:pt>
                      <c:pt idx="6317">
                        <c:v>22.2001953125</c:v>
                      </c:pt>
                      <c:pt idx="6318">
                        <c:v>22.2001953125</c:v>
                      </c:pt>
                      <c:pt idx="6319">
                        <c:v>22.2001953125</c:v>
                      </c:pt>
                      <c:pt idx="6320">
                        <c:v>22.2001953125</c:v>
                      </c:pt>
                      <c:pt idx="6321">
                        <c:v>22.2001953125</c:v>
                      </c:pt>
                      <c:pt idx="6322">
                        <c:v>22.2001953125</c:v>
                      </c:pt>
                      <c:pt idx="6323">
                        <c:v>22.2001953125</c:v>
                      </c:pt>
                      <c:pt idx="6324">
                        <c:v>22.2001953125</c:v>
                      </c:pt>
                      <c:pt idx="6325">
                        <c:v>22.2001953125</c:v>
                      </c:pt>
                      <c:pt idx="6326">
                        <c:v>22.2001953125</c:v>
                      </c:pt>
                      <c:pt idx="6327">
                        <c:v>22.2001953125</c:v>
                      </c:pt>
                      <c:pt idx="6328">
                        <c:v>22.2001953125</c:v>
                      </c:pt>
                      <c:pt idx="6329">
                        <c:v>22.2001953125</c:v>
                      </c:pt>
                      <c:pt idx="6330">
                        <c:v>22.10009765625</c:v>
                      </c:pt>
                      <c:pt idx="6331">
                        <c:v>22.10009765625</c:v>
                      </c:pt>
                      <c:pt idx="6332">
                        <c:v>22.10009765625</c:v>
                      </c:pt>
                      <c:pt idx="6333">
                        <c:v>22.10009765625</c:v>
                      </c:pt>
                      <c:pt idx="6334">
                        <c:v>22.10009765625</c:v>
                      </c:pt>
                      <c:pt idx="6335">
                        <c:v>22.10009765625</c:v>
                      </c:pt>
                      <c:pt idx="6336">
                        <c:v>22.2001953125</c:v>
                      </c:pt>
                      <c:pt idx="6337">
                        <c:v>22.2001953125</c:v>
                      </c:pt>
                      <c:pt idx="6338">
                        <c:v>22.2001953125</c:v>
                      </c:pt>
                      <c:pt idx="6339">
                        <c:v>22.2001953125</c:v>
                      </c:pt>
                      <c:pt idx="6340">
                        <c:v>22.2001953125</c:v>
                      </c:pt>
                      <c:pt idx="6341">
                        <c:v>22.2001953125</c:v>
                      </c:pt>
                      <c:pt idx="6342">
                        <c:v>22.300048828125</c:v>
                      </c:pt>
                      <c:pt idx="6343">
                        <c:v>22.2001953125</c:v>
                      </c:pt>
                      <c:pt idx="6344">
                        <c:v>22.2001953125</c:v>
                      </c:pt>
                      <c:pt idx="6345">
                        <c:v>22.2001953125</c:v>
                      </c:pt>
                      <c:pt idx="6346">
                        <c:v>22.2001953125</c:v>
                      </c:pt>
                      <c:pt idx="6347">
                        <c:v>22.2001953125</c:v>
                      </c:pt>
                      <c:pt idx="6348">
                        <c:v>22.2001953125</c:v>
                      </c:pt>
                      <c:pt idx="6349">
                        <c:v>22.2001953125</c:v>
                      </c:pt>
                      <c:pt idx="6350">
                        <c:v>22.2001953125</c:v>
                      </c:pt>
                      <c:pt idx="6351">
                        <c:v>22.2001953125</c:v>
                      </c:pt>
                      <c:pt idx="6352">
                        <c:v>22.2001953125</c:v>
                      </c:pt>
                      <c:pt idx="6353">
                        <c:v>22.2001953125</c:v>
                      </c:pt>
                      <c:pt idx="6354">
                        <c:v>22.2001953125</c:v>
                      </c:pt>
                      <c:pt idx="6355">
                        <c:v>22.2001953125</c:v>
                      </c:pt>
                      <c:pt idx="6356">
                        <c:v>22.300048828125</c:v>
                      </c:pt>
                      <c:pt idx="6357">
                        <c:v>22.2001953125</c:v>
                      </c:pt>
                      <c:pt idx="6358">
                        <c:v>22.2001953125</c:v>
                      </c:pt>
                      <c:pt idx="6359">
                        <c:v>22.2001953125</c:v>
                      </c:pt>
                      <c:pt idx="6360">
                        <c:v>22.300048828125</c:v>
                      </c:pt>
                      <c:pt idx="6361">
                        <c:v>22.300048828125</c:v>
                      </c:pt>
                      <c:pt idx="6362">
                        <c:v>22.300048828125</c:v>
                      </c:pt>
                      <c:pt idx="6363">
                        <c:v>22.300048828125</c:v>
                      </c:pt>
                      <c:pt idx="6364">
                        <c:v>22.300048828125</c:v>
                      </c:pt>
                      <c:pt idx="6365">
                        <c:v>22.300048828125</c:v>
                      </c:pt>
                      <c:pt idx="6366">
                        <c:v>22.2001953125</c:v>
                      </c:pt>
                      <c:pt idx="6367">
                        <c:v>22.2001953125</c:v>
                      </c:pt>
                      <c:pt idx="6368">
                        <c:v>22.2001953125</c:v>
                      </c:pt>
                      <c:pt idx="6369">
                        <c:v>22.2001953125</c:v>
                      </c:pt>
                      <c:pt idx="6370">
                        <c:v>22.2001953125</c:v>
                      </c:pt>
                      <c:pt idx="6371">
                        <c:v>22.2001953125</c:v>
                      </c:pt>
                      <c:pt idx="6372">
                        <c:v>22.2001953125</c:v>
                      </c:pt>
                      <c:pt idx="6373">
                        <c:v>22.2001953125</c:v>
                      </c:pt>
                      <c:pt idx="6374">
                        <c:v>22.2001953125</c:v>
                      </c:pt>
                      <c:pt idx="6375">
                        <c:v>22.2001953125</c:v>
                      </c:pt>
                      <c:pt idx="6376">
                        <c:v>22.2001953125</c:v>
                      </c:pt>
                      <c:pt idx="6377">
                        <c:v>22.2001953125</c:v>
                      </c:pt>
                      <c:pt idx="6378">
                        <c:v>22.2001953125</c:v>
                      </c:pt>
                      <c:pt idx="6379">
                        <c:v>22.300048828125</c:v>
                      </c:pt>
                      <c:pt idx="6380">
                        <c:v>22.300048828125</c:v>
                      </c:pt>
                      <c:pt idx="6381">
                        <c:v>22.300048828125</c:v>
                      </c:pt>
                      <c:pt idx="6382">
                        <c:v>22.300048828125</c:v>
                      </c:pt>
                      <c:pt idx="6383">
                        <c:v>22.300048828125</c:v>
                      </c:pt>
                      <c:pt idx="6384">
                        <c:v>22.300048828125</c:v>
                      </c:pt>
                      <c:pt idx="6385">
                        <c:v>22.300048828125</c:v>
                      </c:pt>
                      <c:pt idx="6386">
                        <c:v>22.300048828125</c:v>
                      </c:pt>
                      <c:pt idx="6387">
                        <c:v>22.300048828125</c:v>
                      </c:pt>
                      <c:pt idx="6388">
                        <c:v>22.300048828125</c:v>
                      </c:pt>
                      <c:pt idx="6389">
                        <c:v>22.300048828125</c:v>
                      </c:pt>
                      <c:pt idx="6390">
                        <c:v>22.2001953125</c:v>
                      </c:pt>
                      <c:pt idx="6391">
                        <c:v>22.2001953125</c:v>
                      </c:pt>
                      <c:pt idx="6392">
                        <c:v>22.2001953125</c:v>
                      </c:pt>
                      <c:pt idx="6393">
                        <c:v>22.2001953125</c:v>
                      </c:pt>
                      <c:pt idx="6394">
                        <c:v>22.2001953125</c:v>
                      </c:pt>
                      <c:pt idx="6395">
                        <c:v>22.2001953125</c:v>
                      </c:pt>
                      <c:pt idx="6396">
                        <c:v>22.10009765625</c:v>
                      </c:pt>
                      <c:pt idx="6397">
                        <c:v>22.2001953125</c:v>
                      </c:pt>
                      <c:pt idx="6398">
                        <c:v>22.2001953125</c:v>
                      </c:pt>
                      <c:pt idx="6399">
                        <c:v>22.2001953125</c:v>
                      </c:pt>
                      <c:pt idx="6400">
                        <c:v>22.2001953125</c:v>
                      </c:pt>
                      <c:pt idx="6401">
                        <c:v>22.2001953125</c:v>
                      </c:pt>
                      <c:pt idx="6402">
                        <c:v>22.300048828125</c:v>
                      </c:pt>
                      <c:pt idx="6403">
                        <c:v>22.300048828125</c:v>
                      </c:pt>
                      <c:pt idx="6404">
                        <c:v>22.300048828125</c:v>
                      </c:pt>
                      <c:pt idx="6405">
                        <c:v>22.2001953125</c:v>
                      </c:pt>
                      <c:pt idx="6406">
                        <c:v>22.300048828125</c:v>
                      </c:pt>
                      <c:pt idx="6407">
                        <c:v>22.2001953125</c:v>
                      </c:pt>
                      <c:pt idx="6408">
                        <c:v>22.2001953125</c:v>
                      </c:pt>
                      <c:pt idx="6409">
                        <c:v>22.300048828125</c:v>
                      </c:pt>
                      <c:pt idx="6410">
                        <c:v>22.2001953125</c:v>
                      </c:pt>
                      <c:pt idx="6411">
                        <c:v>22.2001953125</c:v>
                      </c:pt>
                      <c:pt idx="6412">
                        <c:v>22.300048828125</c:v>
                      </c:pt>
                      <c:pt idx="6413">
                        <c:v>22.300048828125</c:v>
                      </c:pt>
                      <c:pt idx="6414">
                        <c:v>22.300048828125</c:v>
                      </c:pt>
                      <c:pt idx="6415">
                        <c:v>22.400146484375</c:v>
                      </c:pt>
                      <c:pt idx="6416">
                        <c:v>22.400146484375</c:v>
                      </c:pt>
                      <c:pt idx="6417">
                        <c:v>22.300048828125</c:v>
                      </c:pt>
                      <c:pt idx="6418">
                        <c:v>22.300048828125</c:v>
                      </c:pt>
                      <c:pt idx="6419">
                        <c:v>22.400146484375</c:v>
                      </c:pt>
                      <c:pt idx="6420">
                        <c:v>22.300048828125</c:v>
                      </c:pt>
                      <c:pt idx="6421">
                        <c:v>22.300048828125</c:v>
                      </c:pt>
                      <c:pt idx="6422">
                        <c:v>22.300048828125</c:v>
                      </c:pt>
                      <c:pt idx="6423">
                        <c:v>22.300048828125</c:v>
                      </c:pt>
                      <c:pt idx="6424">
                        <c:v>22.300048828125</c:v>
                      </c:pt>
                      <c:pt idx="6425">
                        <c:v>22.2001953125</c:v>
                      </c:pt>
                      <c:pt idx="6426">
                        <c:v>22.2001953125</c:v>
                      </c:pt>
                      <c:pt idx="6427">
                        <c:v>22.2001953125</c:v>
                      </c:pt>
                      <c:pt idx="6428">
                        <c:v>22.2001953125</c:v>
                      </c:pt>
                      <c:pt idx="6429">
                        <c:v>22.2001953125</c:v>
                      </c:pt>
                      <c:pt idx="6430">
                        <c:v>22.2001953125</c:v>
                      </c:pt>
                      <c:pt idx="6431">
                        <c:v>22.300048828125</c:v>
                      </c:pt>
                      <c:pt idx="6432">
                        <c:v>22.2001953125</c:v>
                      </c:pt>
                      <c:pt idx="6433">
                        <c:v>22.2001953125</c:v>
                      </c:pt>
                      <c:pt idx="6434">
                        <c:v>22.2001953125</c:v>
                      </c:pt>
                      <c:pt idx="6435">
                        <c:v>22.2001953125</c:v>
                      </c:pt>
                      <c:pt idx="6436">
                        <c:v>22.2001953125</c:v>
                      </c:pt>
                      <c:pt idx="6437">
                        <c:v>22.2001953125</c:v>
                      </c:pt>
                      <c:pt idx="6438">
                        <c:v>22.2001953125</c:v>
                      </c:pt>
                      <c:pt idx="6439">
                        <c:v>22.2001953125</c:v>
                      </c:pt>
                      <c:pt idx="6440">
                        <c:v>22.2001953125</c:v>
                      </c:pt>
                      <c:pt idx="6441">
                        <c:v>22.2001953125</c:v>
                      </c:pt>
                      <c:pt idx="6442">
                        <c:v>22.2001953125</c:v>
                      </c:pt>
                      <c:pt idx="6443">
                        <c:v>22.10009765625</c:v>
                      </c:pt>
                      <c:pt idx="6444">
                        <c:v>22.300048828125</c:v>
                      </c:pt>
                      <c:pt idx="6445">
                        <c:v>22.300048828125</c:v>
                      </c:pt>
                      <c:pt idx="6446">
                        <c:v>22.300048828125</c:v>
                      </c:pt>
                      <c:pt idx="6447">
                        <c:v>22.300048828125</c:v>
                      </c:pt>
                      <c:pt idx="6448">
                        <c:v>22.300048828125</c:v>
                      </c:pt>
                      <c:pt idx="6449">
                        <c:v>22.300048828125</c:v>
                      </c:pt>
                      <c:pt idx="6450">
                        <c:v>22.300048828125</c:v>
                      </c:pt>
                      <c:pt idx="6451">
                        <c:v>22.300048828125</c:v>
                      </c:pt>
                      <c:pt idx="6452">
                        <c:v>22.300048828125</c:v>
                      </c:pt>
                      <c:pt idx="6453">
                        <c:v>22.300048828125</c:v>
                      </c:pt>
                      <c:pt idx="6454">
                        <c:v>22.300048828125</c:v>
                      </c:pt>
                      <c:pt idx="6455">
                        <c:v>22.300048828125</c:v>
                      </c:pt>
                      <c:pt idx="6456">
                        <c:v>22.2001953125</c:v>
                      </c:pt>
                      <c:pt idx="6457">
                        <c:v>22.2001953125</c:v>
                      </c:pt>
                      <c:pt idx="6458">
                        <c:v>22.2001953125</c:v>
                      </c:pt>
                      <c:pt idx="6459">
                        <c:v>22.2001953125</c:v>
                      </c:pt>
                      <c:pt idx="6460">
                        <c:v>22.2001953125</c:v>
                      </c:pt>
                      <c:pt idx="6461">
                        <c:v>22.2001953125</c:v>
                      </c:pt>
                      <c:pt idx="6462">
                        <c:v>22.300048828125</c:v>
                      </c:pt>
                      <c:pt idx="6463">
                        <c:v>22.300048828125</c:v>
                      </c:pt>
                      <c:pt idx="6464">
                        <c:v>22.400146484375</c:v>
                      </c:pt>
                      <c:pt idx="6465">
                        <c:v>22.400146484375</c:v>
                      </c:pt>
                      <c:pt idx="6466">
                        <c:v>22.300048828125</c:v>
                      </c:pt>
                      <c:pt idx="6467">
                        <c:v>22.400146484375</c:v>
                      </c:pt>
                      <c:pt idx="6468">
                        <c:v>22.400146484375</c:v>
                      </c:pt>
                      <c:pt idx="6469">
                        <c:v>22.10009765625</c:v>
                      </c:pt>
                      <c:pt idx="6470">
                        <c:v>22.2001953125</c:v>
                      </c:pt>
                      <c:pt idx="6471">
                        <c:v>22.2001953125</c:v>
                      </c:pt>
                      <c:pt idx="6472">
                        <c:v>22.2001953125</c:v>
                      </c:pt>
                      <c:pt idx="6473">
                        <c:v>22.2001953125</c:v>
                      </c:pt>
                      <c:pt idx="6474">
                        <c:v>22.2001953125</c:v>
                      </c:pt>
                      <c:pt idx="6475">
                        <c:v>22.10009765625</c:v>
                      </c:pt>
                      <c:pt idx="6476">
                        <c:v>22.2001953125</c:v>
                      </c:pt>
                      <c:pt idx="6477">
                        <c:v>22.2001953125</c:v>
                      </c:pt>
                      <c:pt idx="6478">
                        <c:v>22.2001953125</c:v>
                      </c:pt>
                      <c:pt idx="6479">
                        <c:v>22.2001953125</c:v>
                      </c:pt>
                      <c:pt idx="6480">
                        <c:v>22.300048828125</c:v>
                      </c:pt>
                      <c:pt idx="6481">
                        <c:v>22.300048828125</c:v>
                      </c:pt>
                      <c:pt idx="6482">
                        <c:v>22.400146484375</c:v>
                      </c:pt>
                      <c:pt idx="6483">
                        <c:v>22.300048828125</c:v>
                      </c:pt>
                      <c:pt idx="6484">
                        <c:v>22.400146484375</c:v>
                      </c:pt>
                      <c:pt idx="6485">
                        <c:v>22.300048828125</c:v>
                      </c:pt>
                      <c:pt idx="6486">
                        <c:v>22.300048828125</c:v>
                      </c:pt>
                      <c:pt idx="6487">
                        <c:v>22.2001953125</c:v>
                      </c:pt>
                      <c:pt idx="6488">
                        <c:v>22.300048828125</c:v>
                      </c:pt>
                      <c:pt idx="6489">
                        <c:v>22.300048828125</c:v>
                      </c:pt>
                      <c:pt idx="6490">
                        <c:v>22.300048828125</c:v>
                      </c:pt>
                      <c:pt idx="6491">
                        <c:v>22.300048828125</c:v>
                      </c:pt>
                      <c:pt idx="6492">
                        <c:v>22.300048828125</c:v>
                      </c:pt>
                      <c:pt idx="6493">
                        <c:v>22.300048828125</c:v>
                      </c:pt>
                      <c:pt idx="6494">
                        <c:v>22.400146484375</c:v>
                      </c:pt>
                      <c:pt idx="6495">
                        <c:v>22.400146484375</c:v>
                      </c:pt>
                      <c:pt idx="6496">
                        <c:v>22.300048828125</c:v>
                      </c:pt>
                      <c:pt idx="6497">
                        <c:v>22.300048828125</c:v>
                      </c:pt>
                      <c:pt idx="6498">
                        <c:v>22.10009765625</c:v>
                      </c:pt>
                      <c:pt idx="6499">
                        <c:v>22.10009765625</c:v>
                      </c:pt>
                      <c:pt idx="6500">
                        <c:v>22.2001953125</c:v>
                      </c:pt>
                      <c:pt idx="6501">
                        <c:v>22.2001953125</c:v>
                      </c:pt>
                      <c:pt idx="6502">
                        <c:v>22.2001953125</c:v>
                      </c:pt>
                      <c:pt idx="6503">
                        <c:v>22.2001953125</c:v>
                      </c:pt>
                      <c:pt idx="6504">
                        <c:v>22.2001953125</c:v>
                      </c:pt>
                      <c:pt idx="6505">
                        <c:v>22.2001953125</c:v>
                      </c:pt>
                      <c:pt idx="6506">
                        <c:v>22.2001953125</c:v>
                      </c:pt>
                      <c:pt idx="6507">
                        <c:v>22.2001953125</c:v>
                      </c:pt>
                      <c:pt idx="6508">
                        <c:v>22.2001953125</c:v>
                      </c:pt>
                      <c:pt idx="6509">
                        <c:v>22.2001953125</c:v>
                      </c:pt>
                      <c:pt idx="6510">
                        <c:v>22.2001953125</c:v>
                      </c:pt>
                      <c:pt idx="6511">
                        <c:v>22.2001953125</c:v>
                      </c:pt>
                      <c:pt idx="6512">
                        <c:v>22.2001953125</c:v>
                      </c:pt>
                      <c:pt idx="6513">
                        <c:v>22.2001953125</c:v>
                      </c:pt>
                      <c:pt idx="6514">
                        <c:v>22.2001953125</c:v>
                      </c:pt>
                      <c:pt idx="6515">
                        <c:v>22.2001953125</c:v>
                      </c:pt>
                      <c:pt idx="6516">
                        <c:v>22.300048828125</c:v>
                      </c:pt>
                      <c:pt idx="6517">
                        <c:v>22.300048828125</c:v>
                      </c:pt>
                      <c:pt idx="6518">
                        <c:v>22.300048828125</c:v>
                      </c:pt>
                      <c:pt idx="6519">
                        <c:v>22.300048828125</c:v>
                      </c:pt>
                      <c:pt idx="6520">
                        <c:v>22.300048828125</c:v>
                      </c:pt>
                      <c:pt idx="6521">
                        <c:v>22.300048828125</c:v>
                      </c:pt>
                      <c:pt idx="6522">
                        <c:v>22.10009765625</c:v>
                      </c:pt>
                      <c:pt idx="6523">
                        <c:v>22.10009765625</c:v>
                      </c:pt>
                      <c:pt idx="6524">
                        <c:v>22.10009765625</c:v>
                      </c:pt>
                      <c:pt idx="6525">
                        <c:v>22.10009765625</c:v>
                      </c:pt>
                      <c:pt idx="6526">
                        <c:v>22.10009765625</c:v>
                      </c:pt>
                      <c:pt idx="6527">
                        <c:v>22.10009765625</c:v>
                      </c:pt>
                      <c:pt idx="6528">
                        <c:v>22.300048828125</c:v>
                      </c:pt>
                      <c:pt idx="6529">
                        <c:v>22.300048828125</c:v>
                      </c:pt>
                      <c:pt idx="6530">
                        <c:v>22.300048828125</c:v>
                      </c:pt>
                      <c:pt idx="6531">
                        <c:v>22.300048828125</c:v>
                      </c:pt>
                      <c:pt idx="6532">
                        <c:v>22.300048828125</c:v>
                      </c:pt>
                      <c:pt idx="6533">
                        <c:v>22.300048828125</c:v>
                      </c:pt>
                      <c:pt idx="6534">
                        <c:v>22.300048828125</c:v>
                      </c:pt>
                      <c:pt idx="6535">
                        <c:v>22.300048828125</c:v>
                      </c:pt>
                      <c:pt idx="6536">
                        <c:v>22.300048828125</c:v>
                      </c:pt>
                      <c:pt idx="6537">
                        <c:v>22.300048828125</c:v>
                      </c:pt>
                      <c:pt idx="6538">
                        <c:v>22.300048828125</c:v>
                      </c:pt>
                      <c:pt idx="6539">
                        <c:v>22.300048828125</c:v>
                      </c:pt>
                      <c:pt idx="6540">
                        <c:v>22.300048828125</c:v>
                      </c:pt>
                      <c:pt idx="6541">
                        <c:v>22.2001953125</c:v>
                      </c:pt>
                      <c:pt idx="6542">
                        <c:v>22.2001953125</c:v>
                      </c:pt>
                      <c:pt idx="6543">
                        <c:v>22.2001953125</c:v>
                      </c:pt>
                      <c:pt idx="6544">
                        <c:v>22.2001953125</c:v>
                      </c:pt>
                      <c:pt idx="6545">
                        <c:v>22.10009765625</c:v>
                      </c:pt>
                      <c:pt idx="6546">
                        <c:v>22.2001953125</c:v>
                      </c:pt>
                      <c:pt idx="6547">
                        <c:v>22.2001953125</c:v>
                      </c:pt>
                      <c:pt idx="6548">
                        <c:v>22.2001953125</c:v>
                      </c:pt>
                      <c:pt idx="6549">
                        <c:v>22.2001953125</c:v>
                      </c:pt>
                      <c:pt idx="6550">
                        <c:v>22.300048828125</c:v>
                      </c:pt>
                      <c:pt idx="6551">
                        <c:v>22.2001953125</c:v>
                      </c:pt>
                      <c:pt idx="6552">
                        <c:v>22.2001953125</c:v>
                      </c:pt>
                      <c:pt idx="6553">
                        <c:v>22.2001953125</c:v>
                      </c:pt>
                      <c:pt idx="6554">
                        <c:v>22.2001953125</c:v>
                      </c:pt>
                      <c:pt idx="6555">
                        <c:v>22.2001953125</c:v>
                      </c:pt>
                      <c:pt idx="6556">
                        <c:v>22.2001953125</c:v>
                      </c:pt>
                      <c:pt idx="6557">
                        <c:v>22.2001953125</c:v>
                      </c:pt>
                      <c:pt idx="6558">
                        <c:v>22.10009765625</c:v>
                      </c:pt>
                      <c:pt idx="6559">
                        <c:v>22.2001953125</c:v>
                      </c:pt>
                      <c:pt idx="6560">
                        <c:v>22.10009765625</c:v>
                      </c:pt>
                      <c:pt idx="6561">
                        <c:v>22.2001953125</c:v>
                      </c:pt>
                      <c:pt idx="6562">
                        <c:v>22.2001953125</c:v>
                      </c:pt>
                      <c:pt idx="6563">
                        <c:v>22.10009765625</c:v>
                      </c:pt>
                      <c:pt idx="6564">
                        <c:v>22.10009765625</c:v>
                      </c:pt>
                      <c:pt idx="6565">
                        <c:v>22.2001953125</c:v>
                      </c:pt>
                      <c:pt idx="6566">
                        <c:v>22.10009765625</c:v>
                      </c:pt>
                      <c:pt idx="6567">
                        <c:v>22.10009765625</c:v>
                      </c:pt>
                      <c:pt idx="6568">
                        <c:v>22.10009765625</c:v>
                      </c:pt>
                      <c:pt idx="6569">
                        <c:v>22.2001953125</c:v>
                      </c:pt>
                      <c:pt idx="6570">
                        <c:v>22.2001953125</c:v>
                      </c:pt>
                      <c:pt idx="6571">
                        <c:v>22.2001953125</c:v>
                      </c:pt>
                      <c:pt idx="6572">
                        <c:v>22.2001953125</c:v>
                      </c:pt>
                      <c:pt idx="6573">
                        <c:v>22.2001953125</c:v>
                      </c:pt>
                      <c:pt idx="6574">
                        <c:v>22.2001953125</c:v>
                      </c:pt>
                      <c:pt idx="6575">
                        <c:v>22.2001953125</c:v>
                      </c:pt>
                      <c:pt idx="6576">
                        <c:v>22.2001953125</c:v>
                      </c:pt>
                      <c:pt idx="6577">
                        <c:v>22.2001953125</c:v>
                      </c:pt>
                      <c:pt idx="6578">
                        <c:v>22.2001953125</c:v>
                      </c:pt>
                      <c:pt idx="6579">
                        <c:v>22.2001953125</c:v>
                      </c:pt>
                      <c:pt idx="6580">
                        <c:v>22.2001953125</c:v>
                      </c:pt>
                      <c:pt idx="6581">
                        <c:v>22.10009765625</c:v>
                      </c:pt>
                      <c:pt idx="6582">
                        <c:v>22.10009765625</c:v>
                      </c:pt>
                      <c:pt idx="6583">
                        <c:v>22.2001953125</c:v>
                      </c:pt>
                      <c:pt idx="6584">
                        <c:v>22.10009765625</c:v>
                      </c:pt>
                      <c:pt idx="6585">
                        <c:v>22.10009765625</c:v>
                      </c:pt>
                      <c:pt idx="6586">
                        <c:v>22.2001953125</c:v>
                      </c:pt>
                      <c:pt idx="6587">
                        <c:v>22.10009765625</c:v>
                      </c:pt>
                      <c:pt idx="6588">
                        <c:v>22.2001953125</c:v>
                      </c:pt>
                      <c:pt idx="6589">
                        <c:v>22.2001953125</c:v>
                      </c:pt>
                      <c:pt idx="6590">
                        <c:v>22.2001953125</c:v>
                      </c:pt>
                      <c:pt idx="6591">
                        <c:v>22.10009765625</c:v>
                      </c:pt>
                      <c:pt idx="6592">
                        <c:v>22.2001953125</c:v>
                      </c:pt>
                      <c:pt idx="6593">
                        <c:v>22.10009765625</c:v>
                      </c:pt>
                      <c:pt idx="6594">
                        <c:v>22.2001953125</c:v>
                      </c:pt>
                      <c:pt idx="6595">
                        <c:v>22.300048828125</c:v>
                      </c:pt>
                      <c:pt idx="6596">
                        <c:v>22.300048828125</c:v>
                      </c:pt>
                      <c:pt idx="6597">
                        <c:v>22.300048828125</c:v>
                      </c:pt>
                      <c:pt idx="6598">
                        <c:v>22.300048828125</c:v>
                      </c:pt>
                      <c:pt idx="6599">
                        <c:v>22.2001953125</c:v>
                      </c:pt>
                      <c:pt idx="6600">
                        <c:v>22.300048828125</c:v>
                      </c:pt>
                      <c:pt idx="6601">
                        <c:v>22.2001953125</c:v>
                      </c:pt>
                      <c:pt idx="6602">
                        <c:v>22.300048828125</c:v>
                      </c:pt>
                      <c:pt idx="6603">
                        <c:v>22.2001953125</c:v>
                      </c:pt>
                      <c:pt idx="6604">
                        <c:v>22.2001953125</c:v>
                      </c:pt>
                      <c:pt idx="6605">
                        <c:v>22.300048828125</c:v>
                      </c:pt>
                      <c:pt idx="6606">
                        <c:v>22.300048828125</c:v>
                      </c:pt>
                      <c:pt idx="6607">
                        <c:v>22.2001953125</c:v>
                      </c:pt>
                      <c:pt idx="6608">
                        <c:v>22.2001953125</c:v>
                      </c:pt>
                      <c:pt idx="6609">
                        <c:v>22.2001953125</c:v>
                      </c:pt>
                      <c:pt idx="6610">
                        <c:v>22.2001953125</c:v>
                      </c:pt>
                      <c:pt idx="6611">
                        <c:v>22.300048828125</c:v>
                      </c:pt>
                      <c:pt idx="6612">
                        <c:v>22.2001953125</c:v>
                      </c:pt>
                      <c:pt idx="6613">
                        <c:v>22.2001953125</c:v>
                      </c:pt>
                      <c:pt idx="6614">
                        <c:v>22.10009765625</c:v>
                      </c:pt>
                      <c:pt idx="6615">
                        <c:v>22.10009765625</c:v>
                      </c:pt>
                      <c:pt idx="6616">
                        <c:v>22.2001953125</c:v>
                      </c:pt>
                      <c:pt idx="6617">
                        <c:v>22.2001953125</c:v>
                      </c:pt>
                      <c:pt idx="6618">
                        <c:v>22.10009765625</c:v>
                      </c:pt>
                      <c:pt idx="6619">
                        <c:v>22.10009765625</c:v>
                      </c:pt>
                      <c:pt idx="6620">
                        <c:v>22.10009765625</c:v>
                      </c:pt>
                      <c:pt idx="6621">
                        <c:v>22.10009765625</c:v>
                      </c:pt>
                      <c:pt idx="6622">
                        <c:v>22.10009765625</c:v>
                      </c:pt>
                      <c:pt idx="6623">
                        <c:v>22.10009765625</c:v>
                      </c:pt>
                      <c:pt idx="6624">
                        <c:v>22.10009765625</c:v>
                      </c:pt>
                      <c:pt idx="6625">
                        <c:v>22.10009765625</c:v>
                      </c:pt>
                      <c:pt idx="6626">
                        <c:v>22.10009765625</c:v>
                      </c:pt>
                      <c:pt idx="6627">
                        <c:v>22.10009765625</c:v>
                      </c:pt>
                      <c:pt idx="6628">
                        <c:v>22.10009765625</c:v>
                      </c:pt>
                      <c:pt idx="6629">
                        <c:v>22.10009765625</c:v>
                      </c:pt>
                      <c:pt idx="6630">
                        <c:v>22.10009765625</c:v>
                      </c:pt>
                      <c:pt idx="6631">
                        <c:v>22.10009765625</c:v>
                      </c:pt>
                      <c:pt idx="6632">
                        <c:v>22.10009765625</c:v>
                      </c:pt>
                      <c:pt idx="6633">
                        <c:v>22.2001953125</c:v>
                      </c:pt>
                      <c:pt idx="6634">
                        <c:v>22.2001953125</c:v>
                      </c:pt>
                      <c:pt idx="6635">
                        <c:v>22.2001953125</c:v>
                      </c:pt>
                      <c:pt idx="6636">
                        <c:v>22.2001953125</c:v>
                      </c:pt>
                      <c:pt idx="6637">
                        <c:v>22.2001953125</c:v>
                      </c:pt>
                      <c:pt idx="6638">
                        <c:v>22.2001953125</c:v>
                      </c:pt>
                      <c:pt idx="6639">
                        <c:v>22.2001953125</c:v>
                      </c:pt>
                      <c:pt idx="6640">
                        <c:v>22.2001953125</c:v>
                      </c:pt>
                      <c:pt idx="6641">
                        <c:v>22.2001953125</c:v>
                      </c:pt>
                      <c:pt idx="6642">
                        <c:v>22.300048828125</c:v>
                      </c:pt>
                      <c:pt idx="6643">
                        <c:v>22.2001953125</c:v>
                      </c:pt>
                      <c:pt idx="6644">
                        <c:v>22.2001953125</c:v>
                      </c:pt>
                      <c:pt idx="6645">
                        <c:v>22.2001953125</c:v>
                      </c:pt>
                      <c:pt idx="6646">
                        <c:v>22.2001953125</c:v>
                      </c:pt>
                      <c:pt idx="6647">
                        <c:v>22.2001953125</c:v>
                      </c:pt>
                      <c:pt idx="6648">
                        <c:v>22.2001953125</c:v>
                      </c:pt>
                      <c:pt idx="6649">
                        <c:v>22.10009765625</c:v>
                      </c:pt>
                      <c:pt idx="6650">
                        <c:v>22.10009765625</c:v>
                      </c:pt>
                      <c:pt idx="6651">
                        <c:v>22.10009765625</c:v>
                      </c:pt>
                      <c:pt idx="6652">
                        <c:v>22.10009765625</c:v>
                      </c:pt>
                      <c:pt idx="6653">
                        <c:v>22.10009765625</c:v>
                      </c:pt>
                      <c:pt idx="6654">
                        <c:v>22.10009765625</c:v>
                      </c:pt>
                      <c:pt idx="6655">
                        <c:v>22.2001953125</c:v>
                      </c:pt>
                      <c:pt idx="6656">
                        <c:v>22.2001953125</c:v>
                      </c:pt>
                      <c:pt idx="6657">
                        <c:v>22.2001953125</c:v>
                      </c:pt>
                      <c:pt idx="6658">
                        <c:v>22.2001953125</c:v>
                      </c:pt>
                      <c:pt idx="6659">
                        <c:v>22.2001953125</c:v>
                      </c:pt>
                      <c:pt idx="6660">
                        <c:v>22.300048828125</c:v>
                      </c:pt>
                      <c:pt idx="6661">
                        <c:v>22.2001953125</c:v>
                      </c:pt>
                      <c:pt idx="6662">
                        <c:v>22.2001953125</c:v>
                      </c:pt>
                      <c:pt idx="6663">
                        <c:v>22.2001953125</c:v>
                      </c:pt>
                      <c:pt idx="6664">
                        <c:v>22.2001953125</c:v>
                      </c:pt>
                      <c:pt idx="6665">
                        <c:v>22.2001953125</c:v>
                      </c:pt>
                      <c:pt idx="6666">
                        <c:v>22.10009765625</c:v>
                      </c:pt>
                      <c:pt idx="6667">
                        <c:v>22.2001953125</c:v>
                      </c:pt>
                      <c:pt idx="6668">
                        <c:v>22.2001953125</c:v>
                      </c:pt>
                      <c:pt idx="6669">
                        <c:v>22.2001953125</c:v>
                      </c:pt>
                      <c:pt idx="6670">
                        <c:v>22.2001953125</c:v>
                      </c:pt>
                      <c:pt idx="6671">
                        <c:v>22.300048828125</c:v>
                      </c:pt>
                      <c:pt idx="6672">
                        <c:v>22.2001953125</c:v>
                      </c:pt>
                      <c:pt idx="6673">
                        <c:v>22</c:v>
                      </c:pt>
                      <c:pt idx="6674">
                        <c:v>22</c:v>
                      </c:pt>
                      <c:pt idx="6675">
                        <c:v>22</c:v>
                      </c:pt>
                      <c:pt idx="6676">
                        <c:v>22</c:v>
                      </c:pt>
                      <c:pt idx="6677">
                        <c:v>22</c:v>
                      </c:pt>
                      <c:pt idx="6678">
                        <c:v>22</c:v>
                      </c:pt>
                      <c:pt idx="6679">
                        <c:v>22.2001953125</c:v>
                      </c:pt>
                      <c:pt idx="6680">
                        <c:v>22.300048828125</c:v>
                      </c:pt>
                      <c:pt idx="6681">
                        <c:v>22.300048828125</c:v>
                      </c:pt>
                      <c:pt idx="6682">
                        <c:v>22.300048828125</c:v>
                      </c:pt>
                      <c:pt idx="6683">
                        <c:v>22.2001953125</c:v>
                      </c:pt>
                      <c:pt idx="6684">
                        <c:v>22.2001953125</c:v>
                      </c:pt>
                      <c:pt idx="6685">
                        <c:v>22.300048828125</c:v>
                      </c:pt>
                      <c:pt idx="6686">
                        <c:v>22.300048828125</c:v>
                      </c:pt>
                      <c:pt idx="6687">
                        <c:v>22.300048828125</c:v>
                      </c:pt>
                      <c:pt idx="6688">
                        <c:v>22.300048828125</c:v>
                      </c:pt>
                      <c:pt idx="6689">
                        <c:v>22.300048828125</c:v>
                      </c:pt>
                      <c:pt idx="6690">
                        <c:v>22.300048828125</c:v>
                      </c:pt>
                      <c:pt idx="6691">
                        <c:v>22.300048828125</c:v>
                      </c:pt>
                      <c:pt idx="6692">
                        <c:v>22.300048828125</c:v>
                      </c:pt>
                      <c:pt idx="6693">
                        <c:v>22.300048828125</c:v>
                      </c:pt>
                      <c:pt idx="6694">
                        <c:v>22.300048828125</c:v>
                      </c:pt>
                      <c:pt idx="6695">
                        <c:v>22.300048828125</c:v>
                      </c:pt>
                      <c:pt idx="6696">
                        <c:v>22.300048828125</c:v>
                      </c:pt>
                      <c:pt idx="6697">
                        <c:v>22.2001953125</c:v>
                      </c:pt>
                      <c:pt idx="6698">
                        <c:v>22.300048828125</c:v>
                      </c:pt>
                      <c:pt idx="6699">
                        <c:v>22.2001953125</c:v>
                      </c:pt>
                      <c:pt idx="6700">
                        <c:v>22.2001953125</c:v>
                      </c:pt>
                      <c:pt idx="6701">
                        <c:v>22.2001953125</c:v>
                      </c:pt>
                      <c:pt idx="6702">
                        <c:v>22.2001953125</c:v>
                      </c:pt>
                      <c:pt idx="6703">
                        <c:v>22.300048828125</c:v>
                      </c:pt>
                      <c:pt idx="6704">
                        <c:v>22.300048828125</c:v>
                      </c:pt>
                      <c:pt idx="6705">
                        <c:v>22.300048828125</c:v>
                      </c:pt>
                      <c:pt idx="6706">
                        <c:v>22.300048828125</c:v>
                      </c:pt>
                      <c:pt idx="6707">
                        <c:v>22.300048828125</c:v>
                      </c:pt>
                      <c:pt idx="6708">
                        <c:v>22.300048828125</c:v>
                      </c:pt>
                      <c:pt idx="6709">
                        <c:v>22.2001953125</c:v>
                      </c:pt>
                      <c:pt idx="6710">
                        <c:v>22.2001953125</c:v>
                      </c:pt>
                      <c:pt idx="6711">
                        <c:v>22.2001953125</c:v>
                      </c:pt>
                      <c:pt idx="6712">
                        <c:v>22.2001953125</c:v>
                      </c:pt>
                      <c:pt idx="6713">
                        <c:v>22.2001953125</c:v>
                      </c:pt>
                      <c:pt idx="6714">
                        <c:v>22.2001953125</c:v>
                      </c:pt>
                      <c:pt idx="6715">
                        <c:v>22.2001953125</c:v>
                      </c:pt>
                      <c:pt idx="6716">
                        <c:v>22.2001953125</c:v>
                      </c:pt>
                      <c:pt idx="6717">
                        <c:v>22.10009765625</c:v>
                      </c:pt>
                      <c:pt idx="6718">
                        <c:v>22.10009765625</c:v>
                      </c:pt>
                      <c:pt idx="6719">
                        <c:v>22.10009765625</c:v>
                      </c:pt>
                      <c:pt idx="6720">
                        <c:v>22.10009765625</c:v>
                      </c:pt>
                      <c:pt idx="6721">
                        <c:v>22.10009765625</c:v>
                      </c:pt>
                      <c:pt idx="6722">
                        <c:v>22.10009765625</c:v>
                      </c:pt>
                      <c:pt idx="6723">
                        <c:v>22.10009765625</c:v>
                      </c:pt>
                      <c:pt idx="6724">
                        <c:v>22.10009765625</c:v>
                      </c:pt>
                      <c:pt idx="6725">
                        <c:v>22.10009765625</c:v>
                      </c:pt>
                      <c:pt idx="6726">
                        <c:v>22.10009765625</c:v>
                      </c:pt>
                      <c:pt idx="6727">
                        <c:v>22.10009765625</c:v>
                      </c:pt>
                      <c:pt idx="6728">
                        <c:v>22.10009765625</c:v>
                      </c:pt>
                      <c:pt idx="6729">
                        <c:v>22.2001953125</c:v>
                      </c:pt>
                      <c:pt idx="6730">
                        <c:v>22.10009765625</c:v>
                      </c:pt>
                      <c:pt idx="6731">
                        <c:v>22.10009765625</c:v>
                      </c:pt>
                      <c:pt idx="6732">
                        <c:v>22.10009765625</c:v>
                      </c:pt>
                      <c:pt idx="6733">
                        <c:v>22.300048828125</c:v>
                      </c:pt>
                      <c:pt idx="6734">
                        <c:v>22.300048828125</c:v>
                      </c:pt>
                      <c:pt idx="6735">
                        <c:v>22.300048828125</c:v>
                      </c:pt>
                      <c:pt idx="6736">
                        <c:v>22.2001953125</c:v>
                      </c:pt>
                      <c:pt idx="6737">
                        <c:v>22.300048828125</c:v>
                      </c:pt>
                      <c:pt idx="6738">
                        <c:v>22.2001953125</c:v>
                      </c:pt>
                      <c:pt idx="6739">
                        <c:v>22.10009765625</c:v>
                      </c:pt>
                      <c:pt idx="6740">
                        <c:v>22.10009765625</c:v>
                      </c:pt>
                      <c:pt idx="6741">
                        <c:v>22.10009765625</c:v>
                      </c:pt>
                      <c:pt idx="6742">
                        <c:v>22.10009765625</c:v>
                      </c:pt>
                      <c:pt idx="6743">
                        <c:v>22.10009765625</c:v>
                      </c:pt>
                      <c:pt idx="6744">
                        <c:v>22.10009765625</c:v>
                      </c:pt>
                      <c:pt idx="6745">
                        <c:v>22.300048828125</c:v>
                      </c:pt>
                      <c:pt idx="6746">
                        <c:v>22.2001953125</c:v>
                      </c:pt>
                      <c:pt idx="6747">
                        <c:v>22.300048828125</c:v>
                      </c:pt>
                      <c:pt idx="6748">
                        <c:v>22.300048828125</c:v>
                      </c:pt>
                      <c:pt idx="6749">
                        <c:v>22.300048828125</c:v>
                      </c:pt>
                      <c:pt idx="6750">
                        <c:v>22.2001953125</c:v>
                      </c:pt>
                      <c:pt idx="6751">
                        <c:v>22.10009765625</c:v>
                      </c:pt>
                      <c:pt idx="6752">
                        <c:v>22.2001953125</c:v>
                      </c:pt>
                      <c:pt idx="6753">
                        <c:v>22.2001953125</c:v>
                      </c:pt>
                      <c:pt idx="6754">
                        <c:v>22.2001953125</c:v>
                      </c:pt>
                      <c:pt idx="6755">
                        <c:v>22.2001953125</c:v>
                      </c:pt>
                      <c:pt idx="6756">
                        <c:v>22.2001953125</c:v>
                      </c:pt>
                      <c:pt idx="6757">
                        <c:v>22.300048828125</c:v>
                      </c:pt>
                      <c:pt idx="6758">
                        <c:v>22.2001953125</c:v>
                      </c:pt>
                      <c:pt idx="6759">
                        <c:v>22.2001953125</c:v>
                      </c:pt>
                      <c:pt idx="6760">
                        <c:v>22.300048828125</c:v>
                      </c:pt>
                      <c:pt idx="6761">
                        <c:v>22.2001953125</c:v>
                      </c:pt>
                      <c:pt idx="6762">
                        <c:v>22.300048828125</c:v>
                      </c:pt>
                      <c:pt idx="6763">
                        <c:v>22.300048828125</c:v>
                      </c:pt>
                      <c:pt idx="6764">
                        <c:v>22.10009765625</c:v>
                      </c:pt>
                      <c:pt idx="6765">
                        <c:v>22.10009765625</c:v>
                      </c:pt>
                      <c:pt idx="6766">
                        <c:v>22.10009765625</c:v>
                      </c:pt>
                      <c:pt idx="6767">
                        <c:v>22.2001953125</c:v>
                      </c:pt>
                      <c:pt idx="6768">
                        <c:v>22.10009765625</c:v>
                      </c:pt>
                      <c:pt idx="6769">
                        <c:v>22.2001953125</c:v>
                      </c:pt>
                      <c:pt idx="6770">
                        <c:v>22.300048828125</c:v>
                      </c:pt>
                      <c:pt idx="6771">
                        <c:v>22.300048828125</c:v>
                      </c:pt>
                      <c:pt idx="6772">
                        <c:v>22.300048828125</c:v>
                      </c:pt>
                      <c:pt idx="6773">
                        <c:v>22.2001953125</c:v>
                      </c:pt>
                      <c:pt idx="6774">
                        <c:v>22.2001953125</c:v>
                      </c:pt>
                      <c:pt idx="6775">
                        <c:v>22.2001953125</c:v>
                      </c:pt>
                      <c:pt idx="6776">
                        <c:v>22.2001953125</c:v>
                      </c:pt>
                      <c:pt idx="6777">
                        <c:v>22.2001953125</c:v>
                      </c:pt>
                      <c:pt idx="6778">
                        <c:v>22.2001953125</c:v>
                      </c:pt>
                      <c:pt idx="6779">
                        <c:v>22.2001953125</c:v>
                      </c:pt>
                      <c:pt idx="6780">
                        <c:v>22.2001953125</c:v>
                      </c:pt>
                      <c:pt idx="6781">
                        <c:v>22.2001953125</c:v>
                      </c:pt>
                      <c:pt idx="6782">
                        <c:v>22.2001953125</c:v>
                      </c:pt>
                      <c:pt idx="6783">
                        <c:v>22.2001953125</c:v>
                      </c:pt>
                      <c:pt idx="6784">
                        <c:v>22.2001953125</c:v>
                      </c:pt>
                      <c:pt idx="6785">
                        <c:v>22.2001953125</c:v>
                      </c:pt>
                      <c:pt idx="6786">
                        <c:v>22.2001953125</c:v>
                      </c:pt>
                      <c:pt idx="6787">
                        <c:v>22.10009765625</c:v>
                      </c:pt>
                      <c:pt idx="6788">
                        <c:v>22.10009765625</c:v>
                      </c:pt>
                      <c:pt idx="6789">
                        <c:v>22.2001953125</c:v>
                      </c:pt>
                      <c:pt idx="6790">
                        <c:v>22.10009765625</c:v>
                      </c:pt>
                      <c:pt idx="6791">
                        <c:v>22.10009765625</c:v>
                      </c:pt>
                      <c:pt idx="6792">
                        <c:v>22.10009765625</c:v>
                      </c:pt>
                      <c:pt idx="6793">
                        <c:v>22.2001953125</c:v>
                      </c:pt>
                      <c:pt idx="6794">
                        <c:v>22.2001953125</c:v>
                      </c:pt>
                      <c:pt idx="6795">
                        <c:v>22.300048828125</c:v>
                      </c:pt>
                      <c:pt idx="6796">
                        <c:v>22.2001953125</c:v>
                      </c:pt>
                      <c:pt idx="6797">
                        <c:v>22.300048828125</c:v>
                      </c:pt>
                      <c:pt idx="6798">
                        <c:v>22.2001953125</c:v>
                      </c:pt>
                      <c:pt idx="6799">
                        <c:v>22</c:v>
                      </c:pt>
                      <c:pt idx="6800">
                        <c:v>22</c:v>
                      </c:pt>
                      <c:pt idx="6801">
                        <c:v>22</c:v>
                      </c:pt>
                      <c:pt idx="6802">
                        <c:v>22</c:v>
                      </c:pt>
                      <c:pt idx="6803">
                        <c:v>22.10009765625</c:v>
                      </c:pt>
                      <c:pt idx="6804">
                        <c:v>22</c:v>
                      </c:pt>
                      <c:pt idx="6805">
                        <c:v>22</c:v>
                      </c:pt>
                      <c:pt idx="6806">
                        <c:v>22.2001953125</c:v>
                      </c:pt>
                      <c:pt idx="6807">
                        <c:v>22.10009765625</c:v>
                      </c:pt>
                      <c:pt idx="6808">
                        <c:v>22.2001953125</c:v>
                      </c:pt>
                      <c:pt idx="6809">
                        <c:v>22.10009765625</c:v>
                      </c:pt>
                      <c:pt idx="6810">
                        <c:v>22.2001953125</c:v>
                      </c:pt>
                      <c:pt idx="6811">
                        <c:v>22.2001953125</c:v>
                      </c:pt>
                      <c:pt idx="6812">
                        <c:v>22.2001953125</c:v>
                      </c:pt>
                      <c:pt idx="6813">
                        <c:v>22.2001953125</c:v>
                      </c:pt>
                      <c:pt idx="6814">
                        <c:v>22.2001953125</c:v>
                      </c:pt>
                      <c:pt idx="6815">
                        <c:v>22.2001953125</c:v>
                      </c:pt>
                      <c:pt idx="6816">
                        <c:v>22.2001953125</c:v>
                      </c:pt>
                      <c:pt idx="6817">
                        <c:v>22.2001953125</c:v>
                      </c:pt>
                      <c:pt idx="6818">
                        <c:v>22.10009765625</c:v>
                      </c:pt>
                      <c:pt idx="6819">
                        <c:v>22.2001953125</c:v>
                      </c:pt>
                      <c:pt idx="6820">
                        <c:v>22.10009765625</c:v>
                      </c:pt>
                      <c:pt idx="6821">
                        <c:v>22.10009765625</c:v>
                      </c:pt>
                      <c:pt idx="6822">
                        <c:v>22.2001953125</c:v>
                      </c:pt>
                      <c:pt idx="6823">
                        <c:v>22.2001953125</c:v>
                      </c:pt>
                      <c:pt idx="6824">
                        <c:v>22.2001953125</c:v>
                      </c:pt>
                      <c:pt idx="6825">
                        <c:v>22.2001953125</c:v>
                      </c:pt>
                      <c:pt idx="6826">
                        <c:v>22.2001953125</c:v>
                      </c:pt>
                      <c:pt idx="6827">
                        <c:v>22.2001953125</c:v>
                      </c:pt>
                      <c:pt idx="6828">
                        <c:v>22.2001953125</c:v>
                      </c:pt>
                      <c:pt idx="6829">
                        <c:v>22.2001953125</c:v>
                      </c:pt>
                      <c:pt idx="6830">
                        <c:v>22.2001953125</c:v>
                      </c:pt>
                      <c:pt idx="6831">
                        <c:v>22.10009765625</c:v>
                      </c:pt>
                      <c:pt idx="6832">
                        <c:v>22.2001953125</c:v>
                      </c:pt>
                      <c:pt idx="6833">
                        <c:v>22.2001953125</c:v>
                      </c:pt>
                      <c:pt idx="6834">
                        <c:v>22.2001953125</c:v>
                      </c:pt>
                      <c:pt idx="6835">
                        <c:v>22.2001953125</c:v>
                      </c:pt>
                      <c:pt idx="6836">
                        <c:v>22.2001953125</c:v>
                      </c:pt>
                      <c:pt idx="6837">
                        <c:v>22.2001953125</c:v>
                      </c:pt>
                      <c:pt idx="6838">
                        <c:v>22.2001953125</c:v>
                      </c:pt>
                      <c:pt idx="6839">
                        <c:v>22.300048828125</c:v>
                      </c:pt>
                      <c:pt idx="6840">
                        <c:v>22.2001953125</c:v>
                      </c:pt>
                      <c:pt idx="6841">
                        <c:v>22.2001953125</c:v>
                      </c:pt>
                      <c:pt idx="6842">
                        <c:v>22.10009765625</c:v>
                      </c:pt>
                      <c:pt idx="6843">
                        <c:v>22.2001953125</c:v>
                      </c:pt>
                      <c:pt idx="6844">
                        <c:v>22.2001953125</c:v>
                      </c:pt>
                      <c:pt idx="6845">
                        <c:v>22.10009765625</c:v>
                      </c:pt>
                      <c:pt idx="6846">
                        <c:v>22.2001953125</c:v>
                      </c:pt>
                      <c:pt idx="6847">
                        <c:v>22</c:v>
                      </c:pt>
                      <c:pt idx="6848">
                        <c:v>22</c:v>
                      </c:pt>
                      <c:pt idx="6849">
                        <c:v>22</c:v>
                      </c:pt>
                      <c:pt idx="6850">
                        <c:v>22</c:v>
                      </c:pt>
                      <c:pt idx="6851">
                        <c:v>22</c:v>
                      </c:pt>
                      <c:pt idx="6852">
                        <c:v>22</c:v>
                      </c:pt>
                      <c:pt idx="6853">
                        <c:v>22.10009765625</c:v>
                      </c:pt>
                      <c:pt idx="6854">
                        <c:v>22.10009765625</c:v>
                      </c:pt>
                      <c:pt idx="6855">
                        <c:v>22.10009765625</c:v>
                      </c:pt>
                      <c:pt idx="6856">
                        <c:v>22.10009765625</c:v>
                      </c:pt>
                      <c:pt idx="6857">
                        <c:v>22.10009765625</c:v>
                      </c:pt>
                      <c:pt idx="6858">
                        <c:v>22.10009765625</c:v>
                      </c:pt>
                      <c:pt idx="6859">
                        <c:v>22.10009765625</c:v>
                      </c:pt>
                      <c:pt idx="6860">
                        <c:v>22.10009765625</c:v>
                      </c:pt>
                      <c:pt idx="6861">
                        <c:v>22.10009765625</c:v>
                      </c:pt>
                      <c:pt idx="6862">
                        <c:v>22</c:v>
                      </c:pt>
                      <c:pt idx="6863">
                        <c:v>22.10009765625</c:v>
                      </c:pt>
                      <c:pt idx="6864">
                        <c:v>22</c:v>
                      </c:pt>
                      <c:pt idx="6865">
                        <c:v>22.2001953125</c:v>
                      </c:pt>
                      <c:pt idx="6866">
                        <c:v>22.10009765625</c:v>
                      </c:pt>
                      <c:pt idx="6867">
                        <c:v>22.2001953125</c:v>
                      </c:pt>
                      <c:pt idx="6868">
                        <c:v>22.2001953125</c:v>
                      </c:pt>
                      <c:pt idx="6869">
                        <c:v>22.2001953125</c:v>
                      </c:pt>
                      <c:pt idx="6870">
                        <c:v>22.2001953125</c:v>
                      </c:pt>
                      <c:pt idx="6871">
                        <c:v>22.2001953125</c:v>
                      </c:pt>
                      <c:pt idx="6872">
                        <c:v>22.10009765625</c:v>
                      </c:pt>
                      <c:pt idx="6873">
                        <c:v>22.10009765625</c:v>
                      </c:pt>
                      <c:pt idx="6874">
                        <c:v>22.10009765625</c:v>
                      </c:pt>
                      <c:pt idx="6875">
                        <c:v>22.10009765625</c:v>
                      </c:pt>
                      <c:pt idx="6876">
                        <c:v>22.10009765625</c:v>
                      </c:pt>
                      <c:pt idx="6877">
                        <c:v>22.10009765625</c:v>
                      </c:pt>
                      <c:pt idx="6878">
                        <c:v>22.10009765625</c:v>
                      </c:pt>
                      <c:pt idx="6879">
                        <c:v>22.10009765625</c:v>
                      </c:pt>
                      <c:pt idx="6880">
                        <c:v>22</c:v>
                      </c:pt>
                      <c:pt idx="6881">
                        <c:v>22.10009765625</c:v>
                      </c:pt>
                      <c:pt idx="6882">
                        <c:v>22.10009765625</c:v>
                      </c:pt>
                      <c:pt idx="6883">
                        <c:v>22.10009765625</c:v>
                      </c:pt>
                      <c:pt idx="6884">
                        <c:v>22.2001953125</c:v>
                      </c:pt>
                      <c:pt idx="6885">
                        <c:v>22.2001953125</c:v>
                      </c:pt>
                      <c:pt idx="6886">
                        <c:v>22.10009765625</c:v>
                      </c:pt>
                      <c:pt idx="6887">
                        <c:v>22.2001953125</c:v>
                      </c:pt>
                      <c:pt idx="6888">
                        <c:v>22.2001953125</c:v>
                      </c:pt>
                      <c:pt idx="6889">
                        <c:v>22.10009765625</c:v>
                      </c:pt>
                      <c:pt idx="6890">
                        <c:v>22.2001953125</c:v>
                      </c:pt>
                      <c:pt idx="6891">
                        <c:v>22.2001953125</c:v>
                      </c:pt>
                      <c:pt idx="6892">
                        <c:v>22.2001953125</c:v>
                      </c:pt>
                      <c:pt idx="6893">
                        <c:v>22.300048828125</c:v>
                      </c:pt>
                      <c:pt idx="6894">
                        <c:v>22.2001953125</c:v>
                      </c:pt>
                      <c:pt idx="6895">
                        <c:v>22.2001953125</c:v>
                      </c:pt>
                      <c:pt idx="6896">
                        <c:v>22.2001953125</c:v>
                      </c:pt>
                      <c:pt idx="6897">
                        <c:v>22.2001953125</c:v>
                      </c:pt>
                      <c:pt idx="6898">
                        <c:v>22.2001953125</c:v>
                      </c:pt>
                      <c:pt idx="6899">
                        <c:v>22.2001953125</c:v>
                      </c:pt>
                      <c:pt idx="6900">
                        <c:v>22.2001953125</c:v>
                      </c:pt>
                      <c:pt idx="6901">
                        <c:v>22.2001953125</c:v>
                      </c:pt>
                      <c:pt idx="6902">
                        <c:v>22.10009765625</c:v>
                      </c:pt>
                      <c:pt idx="6903">
                        <c:v>22.2001953125</c:v>
                      </c:pt>
                      <c:pt idx="6904">
                        <c:v>22.10009765625</c:v>
                      </c:pt>
                      <c:pt idx="6905">
                        <c:v>22.10009765625</c:v>
                      </c:pt>
                      <c:pt idx="6906">
                        <c:v>22.10009765625</c:v>
                      </c:pt>
                      <c:pt idx="6907">
                        <c:v>22.10009765625</c:v>
                      </c:pt>
                      <c:pt idx="6908">
                        <c:v>22.10009765625</c:v>
                      </c:pt>
                      <c:pt idx="6909">
                        <c:v>22.10009765625</c:v>
                      </c:pt>
                      <c:pt idx="6910">
                        <c:v>22.10009765625</c:v>
                      </c:pt>
                      <c:pt idx="6911">
                        <c:v>22</c:v>
                      </c:pt>
                      <c:pt idx="6912">
                        <c:v>22.10009765625</c:v>
                      </c:pt>
                      <c:pt idx="6913">
                        <c:v>22.10009765625</c:v>
                      </c:pt>
                      <c:pt idx="6914">
                        <c:v>22.10009765625</c:v>
                      </c:pt>
                      <c:pt idx="6915">
                        <c:v>22.10009765625</c:v>
                      </c:pt>
                      <c:pt idx="6916">
                        <c:v>22.10009765625</c:v>
                      </c:pt>
                      <c:pt idx="6917">
                        <c:v>22.10009765625</c:v>
                      </c:pt>
                      <c:pt idx="6918">
                        <c:v>22.10009765625</c:v>
                      </c:pt>
                      <c:pt idx="6919">
                        <c:v>22.10009765625</c:v>
                      </c:pt>
                      <c:pt idx="6920">
                        <c:v>22.2001953125</c:v>
                      </c:pt>
                      <c:pt idx="6921">
                        <c:v>22.10009765625</c:v>
                      </c:pt>
                      <c:pt idx="6922">
                        <c:v>22.10009765625</c:v>
                      </c:pt>
                      <c:pt idx="6923">
                        <c:v>22.10009765625</c:v>
                      </c:pt>
                      <c:pt idx="6924">
                        <c:v>22.10009765625</c:v>
                      </c:pt>
                      <c:pt idx="6925">
                        <c:v>22.10009765625</c:v>
                      </c:pt>
                      <c:pt idx="6926">
                        <c:v>22.2001953125</c:v>
                      </c:pt>
                      <c:pt idx="6927">
                        <c:v>22.2001953125</c:v>
                      </c:pt>
                      <c:pt idx="6928">
                        <c:v>22.2001953125</c:v>
                      </c:pt>
                      <c:pt idx="6929">
                        <c:v>22.300048828125</c:v>
                      </c:pt>
                      <c:pt idx="6930">
                        <c:v>22.2001953125</c:v>
                      </c:pt>
                      <c:pt idx="6931">
                        <c:v>22.2001953125</c:v>
                      </c:pt>
                      <c:pt idx="6932">
                        <c:v>22.2001953125</c:v>
                      </c:pt>
                      <c:pt idx="6933">
                        <c:v>22.2001953125</c:v>
                      </c:pt>
                      <c:pt idx="6934">
                        <c:v>22.2001953125</c:v>
                      </c:pt>
                      <c:pt idx="6935">
                        <c:v>22.2001953125</c:v>
                      </c:pt>
                      <c:pt idx="6936">
                        <c:v>22.2001953125</c:v>
                      </c:pt>
                      <c:pt idx="6937">
                        <c:v>22.2001953125</c:v>
                      </c:pt>
                      <c:pt idx="6938">
                        <c:v>22.2001953125</c:v>
                      </c:pt>
                      <c:pt idx="6939">
                        <c:v>22.10009765625</c:v>
                      </c:pt>
                      <c:pt idx="6940">
                        <c:v>22.2001953125</c:v>
                      </c:pt>
                      <c:pt idx="6941">
                        <c:v>22.10009765625</c:v>
                      </c:pt>
                      <c:pt idx="6942">
                        <c:v>22.2001953125</c:v>
                      </c:pt>
                      <c:pt idx="6943">
                        <c:v>22.2001953125</c:v>
                      </c:pt>
                      <c:pt idx="6944">
                        <c:v>22.2001953125</c:v>
                      </c:pt>
                      <c:pt idx="6945">
                        <c:v>22.2001953125</c:v>
                      </c:pt>
                      <c:pt idx="6946">
                        <c:v>22.2001953125</c:v>
                      </c:pt>
                      <c:pt idx="6947">
                        <c:v>22.10009765625</c:v>
                      </c:pt>
                      <c:pt idx="6948">
                        <c:v>22.10009765625</c:v>
                      </c:pt>
                      <c:pt idx="6949">
                        <c:v>22.2001953125</c:v>
                      </c:pt>
                      <c:pt idx="6950">
                        <c:v>22.10009765625</c:v>
                      </c:pt>
                      <c:pt idx="6951">
                        <c:v>22</c:v>
                      </c:pt>
                      <c:pt idx="6952">
                        <c:v>22.10009765625</c:v>
                      </c:pt>
                      <c:pt idx="6953">
                        <c:v>22.10009765625</c:v>
                      </c:pt>
                      <c:pt idx="6954">
                        <c:v>22.10009765625</c:v>
                      </c:pt>
                      <c:pt idx="6955">
                        <c:v>22.10009765625</c:v>
                      </c:pt>
                      <c:pt idx="6956">
                        <c:v>22.2001953125</c:v>
                      </c:pt>
                      <c:pt idx="6957">
                        <c:v>22.2001953125</c:v>
                      </c:pt>
                      <c:pt idx="6958">
                        <c:v>22.2001953125</c:v>
                      </c:pt>
                      <c:pt idx="6959">
                        <c:v>22.2001953125</c:v>
                      </c:pt>
                      <c:pt idx="6960">
                        <c:v>22.2001953125</c:v>
                      </c:pt>
                      <c:pt idx="6961">
                        <c:v>22.2001953125</c:v>
                      </c:pt>
                      <c:pt idx="6962">
                        <c:v>22.10009765625</c:v>
                      </c:pt>
                      <c:pt idx="6963">
                        <c:v>22</c:v>
                      </c:pt>
                      <c:pt idx="6964">
                        <c:v>22</c:v>
                      </c:pt>
                      <c:pt idx="6965">
                        <c:v>22.10009765625</c:v>
                      </c:pt>
                      <c:pt idx="6966">
                        <c:v>22</c:v>
                      </c:pt>
                      <c:pt idx="6967">
                        <c:v>22</c:v>
                      </c:pt>
                      <c:pt idx="6968">
                        <c:v>22.2001953125</c:v>
                      </c:pt>
                      <c:pt idx="6969">
                        <c:v>22.2001953125</c:v>
                      </c:pt>
                      <c:pt idx="6970">
                        <c:v>22.2001953125</c:v>
                      </c:pt>
                      <c:pt idx="6971">
                        <c:v>22.2001953125</c:v>
                      </c:pt>
                      <c:pt idx="6972">
                        <c:v>22.2001953125</c:v>
                      </c:pt>
                      <c:pt idx="6973">
                        <c:v>22.2001953125</c:v>
                      </c:pt>
                      <c:pt idx="6974">
                        <c:v>22.300048828125</c:v>
                      </c:pt>
                      <c:pt idx="6975">
                        <c:v>22.300048828125</c:v>
                      </c:pt>
                      <c:pt idx="6976">
                        <c:v>22.300048828125</c:v>
                      </c:pt>
                      <c:pt idx="6977">
                        <c:v>22.300048828125</c:v>
                      </c:pt>
                      <c:pt idx="6978">
                        <c:v>22.300048828125</c:v>
                      </c:pt>
                      <c:pt idx="6979">
                        <c:v>22.300048828125</c:v>
                      </c:pt>
                      <c:pt idx="6980">
                        <c:v>22.2001953125</c:v>
                      </c:pt>
                      <c:pt idx="6981">
                        <c:v>22.2001953125</c:v>
                      </c:pt>
                      <c:pt idx="6982">
                        <c:v>22.2001953125</c:v>
                      </c:pt>
                      <c:pt idx="6983">
                        <c:v>22.2001953125</c:v>
                      </c:pt>
                      <c:pt idx="6984">
                        <c:v>22.2001953125</c:v>
                      </c:pt>
                      <c:pt idx="6985">
                        <c:v>22.2001953125</c:v>
                      </c:pt>
                      <c:pt idx="6986">
                        <c:v>22.2001953125</c:v>
                      </c:pt>
                      <c:pt idx="6987">
                        <c:v>22.2001953125</c:v>
                      </c:pt>
                      <c:pt idx="6988">
                        <c:v>22.2001953125</c:v>
                      </c:pt>
                      <c:pt idx="6989">
                        <c:v>22.2001953125</c:v>
                      </c:pt>
                      <c:pt idx="6990">
                        <c:v>22.2001953125</c:v>
                      </c:pt>
                      <c:pt idx="6991">
                        <c:v>22.2001953125</c:v>
                      </c:pt>
                      <c:pt idx="6992">
                        <c:v>22.2001953125</c:v>
                      </c:pt>
                      <c:pt idx="6993">
                        <c:v>22.2001953125</c:v>
                      </c:pt>
                      <c:pt idx="6994">
                        <c:v>22.2001953125</c:v>
                      </c:pt>
                      <c:pt idx="6995">
                        <c:v>22.2001953125</c:v>
                      </c:pt>
                      <c:pt idx="6996">
                        <c:v>22.2001953125</c:v>
                      </c:pt>
                      <c:pt idx="6997">
                        <c:v>22.300048828125</c:v>
                      </c:pt>
                      <c:pt idx="6998">
                        <c:v>22.300048828125</c:v>
                      </c:pt>
                      <c:pt idx="6999">
                        <c:v>22.300048828125</c:v>
                      </c:pt>
                      <c:pt idx="7000">
                        <c:v>22.300048828125</c:v>
                      </c:pt>
                      <c:pt idx="7001">
                        <c:v>22.300048828125</c:v>
                      </c:pt>
                      <c:pt idx="7002">
                        <c:v>22.300048828125</c:v>
                      </c:pt>
                      <c:pt idx="7003">
                        <c:v>22.2001953125</c:v>
                      </c:pt>
                      <c:pt idx="7004">
                        <c:v>22.2001953125</c:v>
                      </c:pt>
                      <c:pt idx="7005">
                        <c:v>22.2001953125</c:v>
                      </c:pt>
                      <c:pt idx="7006">
                        <c:v>22.2001953125</c:v>
                      </c:pt>
                      <c:pt idx="7007">
                        <c:v>22.2001953125</c:v>
                      </c:pt>
                      <c:pt idx="7008">
                        <c:v>22.2001953125</c:v>
                      </c:pt>
                      <c:pt idx="7009">
                        <c:v>22.2001953125</c:v>
                      </c:pt>
                      <c:pt idx="7010">
                        <c:v>22.2001953125</c:v>
                      </c:pt>
                      <c:pt idx="7011">
                        <c:v>22.10009765625</c:v>
                      </c:pt>
                      <c:pt idx="7012">
                        <c:v>22.2001953125</c:v>
                      </c:pt>
                      <c:pt idx="7013">
                        <c:v>22.2001953125</c:v>
                      </c:pt>
                      <c:pt idx="7014">
                        <c:v>22.10009765625</c:v>
                      </c:pt>
                      <c:pt idx="7015">
                        <c:v>22.2001953125</c:v>
                      </c:pt>
                      <c:pt idx="7016">
                        <c:v>22.2001953125</c:v>
                      </c:pt>
                      <c:pt idx="7017">
                        <c:v>22.2001953125</c:v>
                      </c:pt>
                      <c:pt idx="7018">
                        <c:v>22.2001953125</c:v>
                      </c:pt>
                      <c:pt idx="7019">
                        <c:v>22.2001953125</c:v>
                      </c:pt>
                      <c:pt idx="7020">
                        <c:v>22.2001953125</c:v>
                      </c:pt>
                      <c:pt idx="7021">
                        <c:v>22.2001953125</c:v>
                      </c:pt>
                      <c:pt idx="7022">
                        <c:v>22.2001953125</c:v>
                      </c:pt>
                      <c:pt idx="7023">
                        <c:v>22.300048828125</c:v>
                      </c:pt>
                      <c:pt idx="7024">
                        <c:v>22.2001953125</c:v>
                      </c:pt>
                      <c:pt idx="7025">
                        <c:v>22.2001953125</c:v>
                      </c:pt>
                      <c:pt idx="7026">
                        <c:v>22.2001953125</c:v>
                      </c:pt>
                      <c:pt idx="7027">
                        <c:v>22.2001953125</c:v>
                      </c:pt>
                      <c:pt idx="7028">
                        <c:v>22.10009765625</c:v>
                      </c:pt>
                      <c:pt idx="7029">
                        <c:v>22.10009765625</c:v>
                      </c:pt>
                      <c:pt idx="7030">
                        <c:v>22.10009765625</c:v>
                      </c:pt>
                      <c:pt idx="7031">
                        <c:v>22.10009765625</c:v>
                      </c:pt>
                      <c:pt idx="7032">
                        <c:v>22.10009765625</c:v>
                      </c:pt>
                      <c:pt idx="7033">
                        <c:v>22.10009765625</c:v>
                      </c:pt>
                      <c:pt idx="7034">
                        <c:v>22.10009765625</c:v>
                      </c:pt>
                      <c:pt idx="7035">
                        <c:v>22.2001953125</c:v>
                      </c:pt>
                      <c:pt idx="7036">
                        <c:v>22.2001953125</c:v>
                      </c:pt>
                      <c:pt idx="7037">
                        <c:v>22.2001953125</c:v>
                      </c:pt>
                      <c:pt idx="7038">
                        <c:v>22.2001953125</c:v>
                      </c:pt>
                      <c:pt idx="7039">
                        <c:v>22.10009765625</c:v>
                      </c:pt>
                      <c:pt idx="7040">
                        <c:v>22.2001953125</c:v>
                      </c:pt>
                      <c:pt idx="7041">
                        <c:v>22.300048828125</c:v>
                      </c:pt>
                      <c:pt idx="7042">
                        <c:v>22.2001953125</c:v>
                      </c:pt>
                      <c:pt idx="7043">
                        <c:v>22.300048828125</c:v>
                      </c:pt>
                      <c:pt idx="7044">
                        <c:v>22.2001953125</c:v>
                      </c:pt>
                      <c:pt idx="7045">
                        <c:v>22.300048828125</c:v>
                      </c:pt>
                      <c:pt idx="7046">
                        <c:v>22.2001953125</c:v>
                      </c:pt>
                      <c:pt idx="7047">
                        <c:v>22.10009765625</c:v>
                      </c:pt>
                      <c:pt idx="7048">
                        <c:v>22.10009765625</c:v>
                      </c:pt>
                      <c:pt idx="7049">
                        <c:v>22.10009765625</c:v>
                      </c:pt>
                      <c:pt idx="7050">
                        <c:v>22.10009765625</c:v>
                      </c:pt>
                      <c:pt idx="7051">
                        <c:v>22.2001953125</c:v>
                      </c:pt>
                      <c:pt idx="7052">
                        <c:v>22.10009765625</c:v>
                      </c:pt>
                      <c:pt idx="7053">
                        <c:v>22.300048828125</c:v>
                      </c:pt>
                      <c:pt idx="7054">
                        <c:v>22.300048828125</c:v>
                      </c:pt>
                      <c:pt idx="7055">
                        <c:v>22.300048828125</c:v>
                      </c:pt>
                      <c:pt idx="7056">
                        <c:v>22.300048828125</c:v>
                      </c:pt>
                      <c:pt idx="7057">
                        <c:v>22.300048828125</c:v>
                      </c:pt>
                      <c:pt idx="7058">
                        <c:v>22.2001953125</c:v>
                      </c:pt>
                      <c:pt idx="7059">
                        <c:v>22.2001953125</c:v>
                      </c:pt>
                      <c:pt idx="7060">
                        <c:v>22.2001953125</c:v>
                      </c:pt>
                      <c:pt idx="7061">
                        <c:v>22.2001953125</c:v>
                      </c:pt>
                      <c:pt idx="7062">
                        <c:v>22.2001953125</c:v>
                      </c:pt>
                      <c:pt idx="7063">
                        <c:v>22.2001953125</c:v>
                      </c:pt>
                      <c:pt idx="7064">
                        <c:v>22.300048828125</c:v>
                      </c:pt>
                      <c:pt idx="7065">
                        <c:v>22.300048828125</c:v>
                      </c:pt>
                      <c:pt idx="7066">
                        <c:v>22.300048828125</c:v>
                      </c:pt>
                      <c:pt idx="7067">
                        <c:v>22.300048828125</c:v>
                      </c:pt>
                      <c:pt idx="7068">
                        <c:v>22.300048828125</c:v>
                      </c:pt>
                      <c:pt idx="7069">
                        <c:v>22.300048828125</c:v>
                      </c:pt>
                      <c:pt idx="7070">
                        <c:v>22.400146484375</c:v>
                      </c:pt>
                      <c:pt idx="7071">
                        <c:v>22.10009765625</c:v>
                      </c:pt>
                      <c:pt idx="7072">
                        <c:v>22.2001953125</c:v>
                      </c:pt>
                      <c:pt idx="7073">
                        <c:v>22.10009765625</c:v>
                      </c:pt>
                      <c:pt idx="7074">
                        <c:v>22.10009765625</c:v>
                      </c:pt>
                      <c:pt idx="7075">
                        <c:v>22.10009765625</c:v>
                      </c:pt>
                      <c:pt idx="7076">
                        <c:v>22.2001953125</c:v>
                      </c:pt>
                      <c:pt idx="7077">
                        <c:v>22.300048828125</c:v>
                      </c:pt>
                      <c:pt idx="7078">
                        <c:v>22.300048828125</c:v>
                      </c:pt>
                      <c:pt idx="7079">
                        <c:v>22.2001953125</c:v>
                      </c:pt>
                      <c:pt idx="7080">
                        <c:v>22.300048828125</c:v>
                      </c:pt>
                      <c:pt idx="7081">
                        <c:v>22.300048828125</c:v>
                      </c:pt>
                      <c:pt idx="7082">
                        <c:v>22.300048828125</c:v>
                      </c:pt>
                      <c:pt idx="7083">
                        <c:v>22.2001953125</c:v>
                      </c:pt>
                      <c:pt idx="7084">
                        <c:v>22.2001953125</c:v>
                      </c:pt>
                      <c:pt idx="7085">
                        <c:v>22.2001953125</c:v>
                      </c:pt>
                      <c:pt idx="7086">
                        <c:v>22.2001953125</c:v>
                      </c:pt>
                      <c:pt idx="7087">
                        <c:v>22.2001953125</c:v>
                      </c:pt>
                      <c:pt idx="7088">
                        <c:v>22.10009765625</c:v>
                      </c:pt>
                      <c:pt idx="7089">
                        <c:v>22.10009765625</c:v>
                      </c:pt>
                      <c:pt idx="7090">
                        <c:v>22.10009765625</c:v>
                      </c:pt>
                      <c:pt idx="7091">
                        <c:v>22.10009765625</c:v>
                      </c:pt>
                      <c:pt idx="7092">
                        <c:v>22.10009765625</c:v>
                      </c:pt>
                      <c:pt idx="7093">
                        <c:v>22.10009765625</c:v>
                      </c:pt>
                      <c:pt idx="7094">
                        <c:v>22.10009765625</c:v>
                      </c:pt>
                      <c:pt idx="7095">
                        <c:v>22.10009765625</c:v>
                      </c:pt>
                      <c:pt idx="7096">
                        <c:v>22.2001953125</c:v>
                      </c:pt>
                      <c:pt idx="7097">
                        <c:v>22.2001953125</c:v>
                      </c:pt>
                      <c:pt idx="7098">
                        <c:v>22.10009765625</c:v>
                      </c:pt>
                      <c:pt idx="7099">
                        <c:v>22.10009765625</c:v>
                      </c:pt>
                      <c:pt idx="7100">
                        <c:v>22.10009765625</c:v>
                      </c:pt>
                      <c:pt idx="7101">
                        <c:v>22.10009765625</c:v>
                      </c:pt>
                      <c:pt idx="7102">
                        <c:v>22.2001953125</c:v>
                      </c:pt>
                      <c:pt idx="7103">
                        <c:v>22.2001953125</c:v>
                      </c:pt>
                      <c:pt idx="7104">
                        <c:v>22.10009765625</c:v>
                      </c:pt>
                      <c:pt idx="7105">
                        <c:v>22.10009765625</c:v>
                      </c:pt>
                      <c:pt idx="7106">
                        <c:v>22.10009765625</c:v>
                      </c:pt>
                      <c:pt idx="7107">
                        <c:v>22.10009765625</c:v>
                      </c:pt>
                      <c:pt idx="7108">
                        <c:v>22.10009765625</c:v>
                      </c:pt>
                      <c:pt idx="7109">
                        <c:v>22.2001953125</c:v>
                      </c:pt>
                      <c:pt idx="7110">
                        <c:v>22.10009765625</c:v>
                      </c:pt>
                      <c:pt idx="7111">
                        <c:v>22.10009765625</c:v>
                      </c:pt>
                      <c:pt idx="7112">
                        <c:v>22.10009765625</c:v>
                      </c:pt>
                      <c:pt idx="7113">
                        <c:v>22.10009765625</c:v>
                      </c:pt>
                      <c:pt idx="7114">
                        <c:v>22.10009765625</c:v>
                      </c:pt>
                      <c:pt idx="7115">
                        <c:v>22.10009765625</c:v>
                      </c:pt>
                      <c:pt idx="7116">
                        <c:v>22.10009765625</c:v>
                      </c:pt>
                      <c:pt idx="7117">
                        <c:v>22.10009765625</c:v>
                      </c:pt>
                      <c:pt idx="7118">
                        <c:v>22.10009765625</c:v>
                      </c:pt>
                      <c:pt idx="7119">
                        <c:v>22.10009765625</c:v>
                      </c:pt>
                      <c:pt idx="7120">
                        <c:v>22.10009765625</c:v>
                      </c:pt>
                      <c:pt idx="7121">
                        <c:v>22.2001953125</c:v>
                      </c:pt>
                      <c:pt idx="7122">
                        <c:v>22.2001953125</c:v>
                      </c:pt>
                      <c:pt idx="7123">
                        <c:v>22.10009765625</c:v>
                      </c:pt>
                      <c:pt idx="7124">
                        <c:v>22.2001953125</c:v>
                      </c:pt>
                      <c:pt idx="7125">
                        <c:v>22.10009765625</c:v>
                      </c:pt>
                      <c:pt idx="7126">
                        <c:v>22.10009765625</c:v>
                      </c:pt>
                      <c:pt idx="7127">
                        <c:v>22.10009765625</c:v>
                      </c:pt>
                      <c:pt idx="7128">
                        <c:v>22.10009765625</c:v>
                      </c:pt>
                      <c:pt idx="7129">
                        <c:v>22.2001953125</c:v>
                      </c:pt>
                      <c:pt idx="7130">
                        <c:v>22.10009765625</c:v>
                      </c:pt>
                      <c:pt idx="7131">
                        <c:v>22.300048828125</c:v>
                      </c:pt>
                      <c:pt idx="7132">
                        <c:v>22.2001953125</c:v>
                      </c:pt>
                      <c:pt idx="7133">
                        <c:v>22.300048828125</c:v>
                      </c:pt>
                      <c:pt idx="7134">
                        <c:v>22.300048828125</c:v>
                      </c:pt>
                      <c:pt idx="7135">
                        <c:v>22.300048828125</c:v>
                      </c:pt>
                      <c:pt idx="7136">
                        <c:v>22.300048828125</c:v>
                      </c:pt>
                      <c:pt idx="7137">
                        <c:v>22.10009765625</c:v>
                      </c:pt>
                      <c:pt idx="7138">
                        <c:v>22.10009765625</c:v>
                      </c:pt>
                      <c:pt idx="7139">
                        <c:v>22.10009765625</c:v>
                      </c:pt>
                      <c:pt idx="7140">
                        <c:v>22.10009765625</c:v>
                      </c:pt>
                      <c:pt idx="7141">
                        <c:v>22.10009765625</c:v>
                      </c:pt>
                      <c:pt idx="7142">
                        <c:v>22.2001953125</c:v>
                      </c:pt>
                      <c:pt idx="7143">
                        <c:v>22.2001953125</c:v>
                      </c:pt>
                      <c:pt idx="7144">
                        <c:v>22.2001953125</c:v>
                      </c:pt>
                      <c:pt idx="7145">
                        <c:v>22.2001953125</c:v>
                      </c:pt>
                      <c:pt idx="7146">
                        <c:v>22.10009765625</c:v>
                      </c:pt>
                      <c:pt idx="7147">
                        <c:v>22.2001953125</c:v>
                      </c:pt>
                      <c:pt idx="7148">
                        <c:v>22.10009765625</c:v>
                      </c:pt>
                      <c:pt idx="7149">
                        <c:v>22.10009765625</c:v>
                      </c:pt>
                      <c:pt idx="7150">
                        <c:v>22.10009765625</c:v>
                      </c:pt>
                      <c:pt idx="7151">
                        <c:v>22</c:v>
                      </c:pt>
                      <c:pt idx="7152">
                        <c:v>22.10009765625</c:v>
                      </c:pt>
                      <c:pt idx="7153">
                        <c:v>22.10009765625</c:v>
                      </c:pt>
                      <c:pt idx="7154">
                        <c:v>22</c:v>
                      </c:pt>
                      <c:pt idx="7155">
                        <c:v>22.10009765625</c:v>
                      </c:pt>
                      <c:pt idx="7156">
                        <c:v>22.10009765625</c:v>
                      </c:pt>
                      <c:pt idx="7157">
                        <c:v>22.10009765625</c:v>
                      </c:pt>
                      <c:pt idx="7158">
                        <c:v>22.10009765625</c:v>
                      </c:pt>
                      <c:pt idx="7159">
                        <c:v>22.10009765625</c:v>
                      </c:pt>
                      <c:pt idx="7160">
                        <c:v>22.10009765625</c:v>
                      </c:pt>
                      <c:pt idx="7161">
                        <c:v>22.10009765625</c:v>
                      </c:pt>
                      <c:pt idx="7162">
                        <c:v>22.10009765625</c:v>
                      </c:pt>
                      <c:pt idx="7163">
                        <c:v>22.10009765625</c:v>
                      </c:pt>
                      <c:pt idx="7164">
                        <c:v>22.10009765625</c:v>
                      </c:pt>
                      <c:pt idx="7165">
                        <c:v>22.10009765625</c:v>
                      </c:pt>
                      <c:pt idx="7166">
                        <c:v>22.10009765625</c:v>
                      </c:pt>
                      <c:pt idx="7167">
                        <c:v>22.300048828125</c:v>
                      </c:pt>
                      <c:pt idx="7168">
                        <c:v>22.300048828125</c:v>
                      </c:pt>
                      <c:pt idx="7169">
                        <c:v>22.300048828125</c:v>
                      </c:pt>
                      <c:pt idx="7170">
                        <c:v>22.300048828125</c:v>
                      </c:pt>
                      <c:pt idx="7171">
                        <c:v>22.300048828125</c:v>
                      </c:pt>
                      <c:pt idx="7172">
                        <c:v>22.2001953125</c:v>
                      </c:pt>
                      <c:pt idx="7173">
                        <c:v>22.10009765625</c:v>
                      </c:pt>
                      <c:pt idx="7174">
                        <c:v>22.10009765625</c:v>
                      </c:pt>
                      <c:pt idx="7175">
                        <c:v>22.10009765625</c:v>
                      </c:pt>
                      <c:pt idx="7176">
                        <c:v>22.10009765625</c:v>
                      </c:pt>
                      <c:pt idx="7177">
                        <c:v>22.10009765625</c:v>
                      </c:pt>
                      <c:pt idx="7178">
                        <c:v>22.10009765625</c:v>
                      </c:pt>
                      <c:pt idx="7179">
                        <c:v>22.2001953125</c:v>
                      </c:pt>
                      <c:pt idx="7180">
                        <c:v>22.300048828125</c:v>
                      </c:pt>
                      <c:pt idx="7181">
                        <c:v>22.2001953125</c:v>
                      </c:pt>
                      <c:pt idx="7182">
                        <c:v>22.2001953125</c:v>
                      </c:pt>
                      <c:pt idx="7183">
                        <c:v>22.2001953125</c:v>
                      </c:pt>
                      <c:pt idx="7184">
                        <c:v>22.10009765625</c:v>
                      </c:pt>
                      <c:pt idx="7185">
                        <c:v>22.2001953125</c:v>
                      </c:pt>
                      <c:pt idx="7186">
                        <c:v>22.2001953125</c:v>
                      </c:pt>
                      <c:pt idx="7187">
                        <c:v>22.10009765625</c:v>
                      </c:pt>
                      <c:pt idx="7188">
                        <c:v>22.2001953125</c:v>
                      </c:pt>
                      <c:pt idx="7189">
                        <c:v>22.2001953125</c:v>
                      </c:pt>
                      <c:pt idx="7190">
                        <c:v>22.2001953125</c:v>
                      </c:pt>
                      <c:pt idx="7191">
                        <c:v>22.10009765625</c:v>
                      </c:pt>
                      <c:pt idx="7192">
                        <c:v>22.10009765625</c:v>
                      </c:pt>
                      <c:pt idx="7193">
                        <c:v>22.10009765625</c:v>
                      </c:pt>
                      <c:pt idx="7194">
                        <c:v>22.2001953125</c:v>
                      </c:pt>
                      <c:pt idx="7195">
                        <c:v>22.2001953125</c:v>
                      </c:pt>
                      <c:pt idx="7196">
                        <c:v>22.2001953125</c:v>
                      </c:pt>
                      <c:pt idx="7197">
                        <c:v>22.2001953125</c:v>
                      </c:pt>
                      <c:pt idx="7198">
                        <c:v>22.2001953125</c:v>
                      </c:pt>
                      <c:pt idx="7199">
                        <c:v>22.2001953125</c:v>
                      </c:pt>
                      <c:pt idx="7200">
                        <c:v>22.2001953125</c:v>
                      </c:pt>
                      <c:pt idx="7201">
                        <c:v>22.10009765625</c:v>
                      </c:pt>
                      <c:pt idx="7202">
                        <c:v>22.2001953125</c:v>
                      </c:pt>
                      <c:pt idx="7203">
                        <c:v>22</c:v>
                      </c:pt>
                      <c:pt idx="7204">
                        <c:v>22</c:v>
                      </c:pt>
                      <c:pt idx="7205">
                        <c:v>22</c:v>
                      </c:pt>
                      <c:pt idx="7206">
                        <c:v>22</c:v>
                      </c:pt>
                      <c:pt idx="7207">
                        <c:v>22</c:v>
                      </c:pt>
                      <c:pt idx="7208">
                        <c:v>22</c:v>
                      </c:pt>
                      <c:pt idx="7209">
                        <c:v>22</c:v>
                      </c:pt>
                      <c:pt idx="7210">
                        <c:v>22</c:v>
                      </c:pt>
                      <c:pt idx="7211">
                        <c:v>22.10009765625</c:v>
                      </c:pt>
                      <c:pt idx="7212">
                        <c:v>22</c:v>
                      </c:pt>
                      <c:pt idx="7213">
                        <c:v>22.10009765625</c:v>
                      </c:pt>
                      <c:pt idx="7214">
                        <c:v>22.10009765625</c:v>
                      </c:pt>
                      <c:pt idx="7215">
                        <c:v>22.10009765625</c:v>
                      </c:pt>
                      <c:pt idx="7216">
                        <c:v>22.10009765625</c:v>
                      </c:pt>
                      <c:pt idx="7217">
                        <c:v>22.10009765625</c:v>
                      </c:pt>
                      <c:pt idx="7218">
                        <c:v>22.10009765625</c:v>
                      </c:pt>
                      <c:pt idx="7219">
                        <c:v>22.10009765625</c:v>
                      </c:pt>
                      <c:pt idx="7220">
                        <c:v>22.10009765625</c:v>
                      </c:pt>
                      <c:pt idx="7221">
                        <c:v>22</c:v>
                      </c:pt>
                      <c:pt idx="7222">
                        <c:v>22.10009765625</c:v>
                      </c:pt>
                      <c:pt idx="7223">
                        <c:v>22</c:v>
                      </c:pt>
                      <c:pt idx="7224">
                        <c:v>22</c:v>
                      </c:pt>
                      <c:pt idx="7225">
                        <c:v>22</c:v>
                      </c:pt>
                      <c:pt idx="7226">
                        <c:v>22.10009765625</c:v>
                      </c:pt>
                      <c:pt idx="7227">
                        <c:v>22.10009765625</c:v>
                      </c:pt>
                      <c:pt idx="7228">
                        <c:v>22.2001953125</c:v>
                      </c:pt>
                      <c:pt idx="7229">
                        <c:v>22.2001953125</c:v>
                      </c:pt>
                      <c:pt idx="7230">
                        <c:v>22.2001953125</c:v>
                      </c:pt>
                      <c:pt idx="7231">
                        <c:v>22.2001953125</c:v>
                      </c:pt>
                      <c:pt idx="7232">
                        <c:v>22.2001953125</c:v>
                      </c:pt>
                      <c:pt idx="7233">
                        <c:v>22</c:v>
                      </c:pt>
                      <c:pt idx="7234">
                        <c:v>22.10009765625</c:v>
                      </c:pt>
                      <c:pt idx="7235">
                        <c:v>22</c:v>
                      </c:pt>
                      <c:pt idx="7236">
                        <c:v>22.10009765625</c:v>
                      </c:pt>
                      <c:pt idx="7237">
                        <c:v>22.10009765625</c:v>
                      </c:pt>
                      <c:pt idx="7238">
                        <c:v>22.10009765625</c:v>
                      </c:pt>
                      <c:pt idx="7239">
                        <c:v>22.2001953125</c:v>
                      </c:pt>
                      <c:pt idx="7240">
                        <c:v>22.2001953125</c:v>
                      </c:pt>
                      <c:pt idx="7241">
                        <c:v>22.2001953125</c:v>
                      </c:pt>
                      <c:pt idx="7242">
                        <c:v>22.2001953125</c:v>
                      </c:pt>
                      <c:pt idx="7243">
                        <c:v>22.2001953125</c:v>
                      </c:pt>
                      <c:pt idx="7244">
                        <c:v>22.2001953125</c:v>
                      </c:pt>
                      <c:pt idx="7245">
                        <c:v>22.10009765625</c:v>
                      </c:pt>
                      <c:pt idx="7246">
                        <c:v>22.10009765625</c:v>
                      </c:pt>
                      <c:pt idx="7247">
                        <c:v>22.10009765625</c:v>
                      </c:pt>
                      <c:pt idx="7248">
                        <c:v>22.10009765625</c:v>
                      </c:pt>
                      <c:pt idx="7249">
                        <c:v>22.10009765625</c:v>
                      </c:pt>
                      <c:pt idx="7250">
                        <c:v>22.10009765625</c:v>
                      </c:pt>
                      <c:pt idx="7251">
                        <c:v>22.10009765625</c:v>
                      </c:pt>
                      <c:pt idx="7252">
                        <c:v>22.10009765625</c:v>
                      </c:pt>
                      <c:pt idx="7253">
                        <c:v>22.10009765625</c:v>
                      </c:pt>
                      <c:pt idx="7254">
                        <c:v>22.10009765625</c:v>
                      </c:pt>
                      <c:pt idx="7255">
                        <c:v>22.10009765625</c:v>
                      </c:pt>
                      <c:pt idx="7256">
                        <c:v>22.10009765625</c:v>
                      </c:pt>
                      <c:pt idx="7257">
                        <c:v>22</c:v>
                      </c:pt>
                      <c:pt idx="7258">
                        <c:v>22</c:v>
                      </c:pt>
                      <c:pt idx="7259">
                        <c:v>22</c:v>
                      </c:pt>
                      <c:pt idx="7260">
                        <c:v>22.10009765625</c:v>
                      </c:pt>
                      <c:pt idx="7261">
                        <c:v>22.10009765625</c:v>
                      </c:pt>
                      <c:pt idx="7262">
                        <c:v>22.10009765625</c:v>
                      </c:pt>
                      <c:pt idx="7263">
                        <c:v>22.300048828125</c:v>
                      </c:pt>
                      <c:pt idx="7264">
                        <c:v>22.300048828125</c:v>
                      </c:pt>
                      <c:pt idx="7265">
                        <c:v>22.2001953125</c:v>
                      </c:pt>
                      <c:pt idx="7266">
                        <c:v>22.2001953125</c:v>
                      </c:pt>
                      <c:pt idx="7267">
                        <c:v>22.2001953125</c:v>
                      </c:pt>
                      <c:pt idx="7268">
                        <c:v>22.300048828125</c:v>
                      </c:pt>
                      <c:pt idx="7269">
                        <c:v>22.2001953125</c:v>
                      </c:pt>
                      <c:pt idx="7270">
                        <c:v>22.10009765625</c:v>
                      </c:pt>
                      <c:pt idx="7271">
                        <c:v>22.10009765625</c:v>
                      </c:pt>
                      <c:pt idx="7272">
                        <c:v>22.10009765625</c:v>
                      </c:pt>
                      <c:pt idx="7273">
                        <c:v>22.10009765625</c:v>
                      </c:pt>
                      <c:pt idx="7274">
                        <c:v>22.10009765625</c:v>
                      </c:pt>
                      <c:pt idx="7275">
                        <c:v>22.2001953125</c:v>
                      </c:pt>
                      <c:pt idx="7276">
                        <c:v>22.2001953125</c:v>
                      </c:pt>
                      <c:pt idx="7277">
                        <c:v>22.2001953125</c:v>
                      </c:pt>
                      <c:pt idx="7278">
                        <c:v>22.2001953125</c:v>
                      </c:pt>
                      <c:pt idx="7279">
                        <c:v>22.2001953125</c:v>
                      </c:pt>
                      <c:pt idx="7280">
                        <c:v>22.2001953125</c:v>
                      </c:pt>
                      <c:pt idx="7281">
                        <c:v>22.10009765625</c:v>
                      </c:pt>
                      <c:pt idx="7282">
                        <c:v>22</c:v>
                      </c:pt>
                      <c:pt idx="7283">
                        <c:v>22</c:v>
                      </c:pt>
                      <c:pt idx="7284">
                        <c:v>22.10009765625</c:v>
                      </c:pt>
                      <c:pt idx="7285">
                        <c:v>22</c:v>
                      </c:pt>
                      <c:pt idx="7286">
                        <c:v>22.10009765625</c:v>
                      </c:pt>
                      <c:pt idx="7287">
                        <c:v>22.2001953125</c:v>
                      </c:pt>
                      <c:pt idx="7288">
                        <c:v>22.2001953125</c:v>
                      </c:pt>
                      <c:pt idx="7289">
                        <c:v>22.2001953125</c:v>
                      </c:pt>
                      <c:pt idx="7290">
                        <c:v>22.10009765625</c:v>
                      </c:pt>
                      <c:pt idx="7291">
                        <c:v>22.2001953125</c:v>
                      </c:pt>
                      <c:pt idx="7292">
                        <c:v>22.2001953125</c:v>
                      </c:pt>
                      <c:pt idx="7293">
                        <c:v>22.10009765625</c:v>
                      </c:pt>
                      <c:pt idx="7294">
                        <c:v>22.10009765625</c:v>
                      </c:pt>
                      <c:pt idx="7295">
                        <c:v>22.10009765625</c:v>
                      </c:pt>
                      <c:pt idx="7296">
                        <c:v>22.10009765625</c:v>
                      </c:pt>
                      <c:pt idx="7297">
                        <c:v>22.10009765625</c:v>
                      </c:pt>
                      <c:pt idx="7298">
                        <c:v>22.10009765625</c:v>
                      </c:pt>
                      <c:pt idx="7299">
                        <c:v>22.10009765625</c:v>
                      </c:pt>
                      <c:pt idx="7300">
                        <c:v>22.2001953125</c:v>
                      </c:pt>
                      <c:pt idx="7301">
                        <c:v>22.10009765625</c:v>
                      </c:pt>
                      <c:pt idx="7302">
                        <c:v>22.10009765625</c:v>
                      </c:pt>
                      <c:pt idx="7303">
                        <c:v>22.10009765625</c:v>
                      </c:pt>
                      <c:pt idx="7304">
                        <c:v>22.10009765625</c:v>
                      </c:pt>
                      <c:pt idx="7305">
                        <c:v>22.10009765625</c:v>
                      </c:pt>
                      <c:pt idx="7306">
                        <c:v>22.10009765625</c:v>
                      </c:pt>
                      <c:pt idx="7307">
                        <c:v>22.10009765625</c:v>
                      </c:pt>
                      <c:pt idx="7308">
                        <c:v>22.10009765625</c:v>
                      </c:pt>
                      <c:pt idx="7309">
                        <c:v>22.10009765625</c:v>
                      </c:pt>
                      <c:pt idx="7310">
                        <c:v>22.10009765625</c:v>
                      </c:pt>
                      <c:pt idx="7311">
                        <c:v>22.10009765625</c:v>
                      </c:pt>
                      <c:pt idx="7312">
                        <c:v>22.10009765625</c:v>
                      </c:pt>
                      <c:pt idx="7313">
                        <c:v>22.2001953125</c:v>
                      </c:pt>
                      <c:pt idx="7314">
                        <c:v>22.10009765625</c:v>
                      </c:pt>
                      <c:pt idx="7315">
                        <c:v>22.2001953125</c:v>
                      </c:pt>
                      <c:pt idx="7316">
                        <c:v>22.2001953125</c:v>
                      </c:pt>
                      <c:pt idx="7317">
                        <c:v>22.2001953125</c:v>
                      </c:pt>
                      <c:pt idx="7318">
                        <c:v>22.2001953125</c:v>
                      </c:pt>
                      <c:pt idx="7319">
                        <c:v>22.2001953125</c:v>
                      </c:pt>
                      <c:pt idx="7320">
                        <c:v>22.2001953125</c:v>
                      </c:pt>
                      <c:pt idx="7321">
                        <c:v>22.2001953125</c:v>
                      </c:pt>
                      <c:pt idx="7322">
                        <c:v>22.2001953125</c:v>
                      </c:pt>
                      <c:pt idx="7323">
                        <c:v>22.10009765625</c:v>
                      </c:pt>
                      <c:pt idx="7324">
                        <c:v>22.2001953125</c:v>
                      </c:pt>
                      <c:pt idx="7325">
                        <c:v>22.2001953125</c:v>
                      </c:pt>
                      <c:pt idx="7326">
                        <c:v>22.2001953125</c:v>
                      </c:pt>
                      <c:pt idx="7327">
                        <c:v>22.2001953125</c:v>
                      </c:pt>
                      <c:pt idx="7328">
                        <c:v>22.2001953125</c:v>
                      </c:pt>
                      <c:pt idx="7329">
                        <c:v>22.2001953125</c:v>
                      </c:pt>
                      <c:pt idx="7330">
                        <c:v>22.2001953125</c:v>
                      </c:pt>
                      <c:pt idx="7331">
                        <c:v>22.2001953125</c:v>
                      </c:pt>
                      <c:pt idx="7332">
                        <c:v>22.2001953125</c:v>
                      </c:pt>
                      <c:pt idx="7333">
                        <c:v>22.2001953125</c:v>
                      </c:pt>
                      <c:pt idx="7334">
                        <c:v>22.2001953125</c:v>
                      </c:pt>
                      <c:pt idx="7335">
                        <c:v>22.2001953125</c:v>
                      </c:pt>
                      <c:pt idx="7336">
                        <c:v>22.2001953125</c:v>
                      </c:pt>
                      <c:pt idx="7337">
                        <c:v>22.10009765625</c:v>
                      </c:pt>
                      <c:pt idx="7338">
                        <c:v>22.2001953125</c:v>
                      </c:pt>
                      <c:pt idx="7339">
                        <c:v>22.10009765625</c:v>
                      </c:pt>
                      <c:pt idx="7340">
                        <c:v>22.10009765625</c:v>
                      </c:pt>
                      <c:pt idx="7341">
                        <c:v>22.2001953125</c:v>
                      </c:pt>
                      <c:pt idx="7342">
                        <c:v>22.2001953125</c:v>
                      </c:pt>
                      <c:pt idx="7343">
                        <c:v>22.10009765625</c:v>
                      </c:pt>
                      <c:pt idx="7344">
                        <c:v>22.10009765625</c:v>
                      </c:pt>
                      <c:pt idx="7345">
                        <c:v>22.2001953125</c:v>
                      </c:pt>
                      <c:pt idx="7346">
                        <c:v>22.2001953125</c:v>
                      </c:pt>
                      <c:pt idx="7347">
                        <c:v>22.10009765625</c:v>
                      </c:pt>
                      <c:pt idx="7348">
                        <c:v>22.10009765625</c:v>
                      </c:pt>
                      <c:pt idx="7349">
                        <c:v>22.2001953125</c:v>
                      </c:pt>
                      <c:pt idx="7350">
                        <c:v>22.10009765625</c:v>
                      </c:pt>
                      <c:pt idx="7351">
                        <c:v>22.10009765625</c:v>
                      </c:pt>
                      <c:pt idx="7352">
                        <c:v>22.10009765625</c:v>
                      </c:pt>
                      <c:pt idx="7353">
                        <c:v>22.10009765625</c:v>
                      </c:pt>
                      <c:pt idx="7354">
                        <c:v>22.10009765625</c:v>
                      </c:pt>
                      <c:pt idx="7355">
                        <c:v>22.10009765625</c:v>
                      </c:pt>
                      <c:pt idx="7356">
                        <c:v>22.2001953125</c:v>
                      </c:pt>
                      <c:pt idx="7357">
                        <c:v>22.10009765625</c:v>
                      </c:pt>
                      <c:pt idx="7358">
                        <c:v>22.10009765625</c:v>
                      </c:pt>
                      <c:pt idx="7359">
                        <c:v>22.10009765625</c:v>
                      </c:pt>
                      <c:pt idx="7360">
                        <c:v>22.10009765625</c:v>
                      </c:pt>
                      <c:pt idx="7361">
                        <c:v>22.10009765625</c:v>
                      </c:pt>
                      <c:pt idx="7362">
                        <c:v>22.10009765625</c:v>
                      </c:pt>
                      <c:pt idx="7363">
                        <c:v>22.10009765625</c:v>
                      </c:pt>
                      <c:pt idx="7364">
                        <c:v>22.10009765625</c:v>
                      </c:pt>
                      <c:pt idx="7365">
                        <c:v>22.2001953125</c:v>
                      </c:pt>
                      <c:pt idx="7366">
                        <c:v>22.2001953125</c:v>
                      </c:pt>
                      <c:pt idx="7367">
                        <c:v>22.2001953125</c:v>
                      </c:pt>
                      <c:pt idx="7368">
                        <c:v>22.2001953125</c:v>
                      </c:pt>
                      <c:pt idx="7369">
                        <c:v>22.2001953125</c:v>
                      </c:pt>
                      <c:pt idx="7370">
                        <c:v>22.10009765625</c:v>
                      </c:pt>
                      <c:pt idx="7371">
                        <c:v>22.10009765625</c:v>
                      </c:pt>
                      <c:pt idx="7372">
                        <c:v>22</c:v>
                      </c:pt>
                      <c:pt idx="7373">
                        <c:v>22</c:v>
                      </c:pt>
                      <c:pt idx="7374">
                        <c:v>22</c:v>
                      </c:pt>
                      <c:pt idx="7375">
                        <c:v>22</c:v>
                      </c:pt>
                      <c:pt idx="7376">
                        <c:v>22</c:v>
                      </c:pt>
                      <c:pt idx="7377">
                        <c:v>22.2001953125</c:v>
                      </c:pt>
                      <c:pt idx="7378">
                        <c:v>22.2001953125</c:v>
                      </c:pt>
                      <c:pt idx="7379">
                        <c:v>22.2001953125</c:v>
                      </c:pt>
                      <c:pt idx="7380">
                        <c:v>22.2001953125</c:v>
                      </c:pt>
                      <c:pt idx="7381">
                        <c:v>22.2001953125</c:v>
                      </c:pt>
                      <c:pt idx="7382">
                        <c:v>22.2001953125</c:v>
                      </c:pt>
                      <c:pt idx="7383">
                        <c:v>22.2001953125</c:v>
                      </c:pt>
                      <c:pt idx="7384">
                        <c:v>22.2001953125</c:v>
                      </c:pt>
                      <c:pt idx="7385">
                        <c:v>22.10009765625</c:v>
                      </c:pt>
                      <c:pt idx="7386">
                        <c:v>22.10009765625</c:v>
                      </c:pt>
                      <c:pt idx="7387">
                        <c:v>22.10009765625</c:v>
                      </c:pt>
                      <c:pt idx="7388">
                        <c:v>22.10009765625</c:v>
                      </c:pt>
                      <c:pt idx="7389">
                        <c:v>22.10009765625</c:v>
                      </c:pt>
                      <c:pt idx="7390">
                        <c:v>22.2001953125</c:v>
                      </c:pt>
                      <c:pt idx="7391">
                        <c:v>22.2001953125</c:v>
                      </c:pt>
                      <c:pt idx="7392">
                        <c:v>22.2001953125</c:v>
                      </c:pt>
                      <c:pt idx="7393">
                        <c:v>22.10009765625</c:v>
                      </c:pt>
                      <c:pt idx="7394">
                        <c:v>22.2001953125</c:v>
                      </c:pt>
                      <c:pt idx="7395">
                        <c:v>22.2001953125</c:v>
                      </c:pt>
                      <c:pt idx="7396">
                        <c:v>22.2001953125</c:v>
                      </c:pt>
                      <c:pt idx="7397">
                        <c:v>22.2001953125</c:v>
                      </c:pt>
                      <c:pt idx="7398">
                        <c:v>22.2001953125</c:v>
                      </c:pt>
                      <c:pt idx="7399">
                        <c:v>22.2001953125</c:v>
                      </c:pt>
                      <c:pt idx="7400">
                        <c:v>22.10009765625</c:v>
                      </c:pt>
                      <c:pt idx="7401">
                        <c:v>22.2001953125</c:v>
                      </c:pt>
                      <c:pt idx="7402">
                        <c:v>22.10009765625</c:v>
                      </c:pt>
                      <c:pt idx="7403">
                        <c:v>22.10009765625</c:v>
                      </c:pt>
                      <c:pt idx="7404">
                        <c:v>22.10009765625</c:v>
                      </c:pt>
                      <c:pt idx="7405">
                        <c:v>22.10009765625</c:v>
                      </c:pt>
                      <c:pt idx="7406">
                        <c:v>22.10009765625</c:v>
                      </c:pt>
                      <c:pt idx="7407">
                        <c:v>22.2001953125</c:v>
                      </c:pt>
                      <c:pt idx="7408">
                        <c:v>22.10009765625</c:v>
                      </c:pt>
                      <c:pt idx="7409">
                        <c:v>22.10009765625</c:v>
                      </c:pt>
                      <c:pt idx="7410">
                        <c:v>22.2001953125</c:v>
                      </c:pt>
                      <c:pt idx="7411">
                        <c:v>22.10009765625</c:v>
                      </c:pt>
                      <c:pt idx="7412">
                        <c:v>22.10009765625</c:v>
                      </c:pt>
                      <c:pt idx="7413">
                        <c:v>22.2001953125</c:v>
                      </c:pt>
                      <c:pt idx="7414">
                        <c:v>22.2001953125</c:v>
                      </c:pt>
                      <c:pt idx="7415">
                        <c:v>22.2001953125</c:v>
                      </c:pt>
                      <c:pt idx="7416">
                        <c:v>22.2001953125</c:v>
                      </c:pt>
                      <c:pt idx="7417">
                        <c:v>22.2001953125</c:v>
                      </c:pt>
                      <c:pt idx="7418">
                        <c:v>22.2001953125</c:v>
                      </c:pt>
                      <c:pt idx="7419">
                        <c:v>22.2001953125</c:v>
                      </c:pt>
                      <c:pt idx="7420">
                        <c:v>22.300048828125</c:v>
                      </c:pt>
                      <c:pt idx="7421">
                        <c:v>22.300048828125</c:v>
                      </c:pt>
                      <c:pt idx="7422">
                        <c:v>22.300048828125</c:v>
                      </c:pt>
                      <c:pt idx="7423">
                        <c:v>22.2001953125</c:v>
                      </c:pt>
                      <c:pt idx="7424">
                        <c:v>22.2001953125</c:v>
                      </c:pt>
                      <c:pt idx="7425">
                        <c:v>22.10009765625</c:v>
                      </c:pt>
                      <c:pt idx="7426">
                        <c:v>22.10009765625</c:v>
                      </c:pt>
                      <c:pt idx="7427">
                        <c:v>22.10009765625</c:v>
                      </c:pt>
                      <c:pt idx="7428">
                        <c:v>22.10009765625</c:v>
                      </c:pt>
                      <c:pt idx="7429">
                        <c:v>22.10009765625</c:v>
                      </c:pt>
                      <c:pt idx="7430">
                        <c:v>22.10009765625</c:v>
                      </c:pt>
                      <c:pt idx="7431">
                        <c:v>22.10009765625</c:v>
                      </c:pt>
                      <c:pt idx="7432">
                        <c:v>22.2001953125</c:v>
                      </c:pt>
                      <c:pt idx="7433">
                        <c:v>22.2001953125</c:v>
                      </c:pt>
                      <c:pt idx="7434">
                        <c:v>22.2001953125</c:v>
                      </c:pt>
                      <c:pt idx="7435">
                        <c:v>22.2001953125</c:v>
                      </c:pt>
                      <c:pt idx="7436">
                        <c:v>22.2001953125</c:v>
                      </c:pt>
                      <c:pt idx="7437">
                        <c:v>22.2001953125</c:v>
                      </c:pt>
                      <c:pt idx="7438">
                        <c:v>22.10009765625</c:v>
                      </c:pt>
                      <c:pt idx="7439">
                        <c:v>22.2001953125</c:v>
                      </c:pt>
                      <c:pt idx="7440">
                        <c:v>22.10009765625</c:v>
                      </c:pt>
                      <c:pt idx="7441">
                        <c:v>22.10009765625</c:v>
                      </c:pt>
                      <c:pt idx="7442">
                        <c:v>22.10009765625</c:v>
                      </c:pt>
                      <c:pt idx="7443">
                        <c:v>22.10009765625</c:v>
                      </c:pt>
                      <c:pt idx="7444">
                        <c:v>22.10009765625</c:v>
                      </c:pt>
                      <c:pt idx="7445">
                        <c:v>22.10009765625</c:v>
                      </c:pt>
                      <c:pt idx="7446">
                        <c:v>22.10009765625</c:v>
                      </c:pt>
                      <c:pt idx="7447">
                        <c:v>22</c:v>
                      </c:pt>
                      <c:pt idx="7448">
                        <c:v>22.2001953125</c:v>
                      </c:pt>
                      <c:pt idx="7449">
                        <c:v>22.10009765625</c:v>
                      </c:pt>
                      <c:pt idx="7450">
                        <c:v>22.10009765625</c:v>
                      </c:pt>
                      <c:pt idx="7451">
                        <c:v>22.10009765625</c:v>
                      </c:pt>
                      <c:pt idx="7452">
                        <c:v>22.10009765625</c:v>
                      </c:pt>
                      <c:pt idx="7453">
                        <c:v>22.10009765625</c:v>
                      </c:pt>
                      <c:pt idx="7454">
                        <c:v>22.2001953125</c:v>
                      </c:pt>
                      <c:pt idx="7455">
                        <c:v>22.10009765625</c:v>
                      </c:pt>
                      <c:pt idx="7456">
                        <c:v>22</c:v>
                      </c:pt>
                      <c:pt idx="7457">
                        <c:v>22.10009765625</c:v>
                      </c:pt>
                      <c:pt idx="7458">
                        <c:v>22.10009765625</c:v>
                      </c:pt>
                      <c:pt idx="7459">
                        <c:v>22</c:v>
                      </c:pt>
                      <c:pt idx="7460">
                        <c:v>22</c:v>
                      </c:pt>
                      <c:pt idx="7461">
                        <c:v>22.10009765625</c:v>
                      </c:pt>
                      <c:pt idx="7462">
                        <c:v>22.10009765625</c:v>
                      </c:pt>
                      <c:pt idx="7463">
                        <c:v>22.10009765625</c:v>
                      </c:pt>
                      <c:pt idx="7464">
                        <c:v>22.10009765625</c:v>
                      </c:pt>
                      <c:pt idx="7465">
                        <c:v>22.10009765625</c:v>
                      </c:pt>
                      <c:pt idx="7466">
                        <c:v>22.10009765625</c:v>
                      </c:pt>
                      <c:pt idx="7467">
                        <c:v>22.10009765625</c:v>
                      </c:pt>
                      <c:pt idx="7468">
                        <c:v>22.10009765625</c:v>
                      </c:pt>
                      <c:pt idx="7469">
                        <c:v>22.10009765625</c:v>
                      </c:pt>
                      <c:pt idx="7470">
                        <c:v>22.10009765625</c:v>
                      </c:pt>
                      <c:pt idx="7471">
                        <c:v>22.10009765625</c:v>
                      </c:pt>
                      <c:pt idx="7472">
                        <c:v>22.10009765625</c:v>
                      </c:pt>
                      <c:pt idx="7473">
                        <c:v>22.2001953125</c:v>
                      </c:pt>
                      <c:pt idx="7474">
                        <c:v>22.10009765625</c:v>
                      </c:pt>
                      <c:pt idx="7475">
                        <c:v>22.2001953125</c:v>
                      </c:pt>
                      <c:pt idx="7476">
                        <c:v>22.10009765625</c:v>
                      </c:pt>
                      <c:pt idx="7477">
                        <c:v>22.10009765625</c:v>
                      </c:pt>
                      <c:pt idx="7478">
                        <c:v>22.10009765625</c:v>
                      </c:pt>
                      <c:pt idx="7479">
                        <c:v>22.10009765625</c:v>
                      </c:pt>
                      <c:pt idx="7480">
                        <c:v>22.10009765625</c:v>
                      </c:pt>
                      <c:pt idx="7481">
                        <c:v>22.10009765625</c:v>
                      </c:pt>
                      <c:pt idx="7482">
                        <c:v>22.10009765625</c:v>
                      </c:pt>
                      <c:pt idx="7483">
                        <c:v>22.2001953125</c:v>
                      </c:pt>
                      <c:pt idx="7484">
                        <c:v>22.10009765625</c:v>
                      </c:pt>
                      <c:pt idx="7485">
                        <c:v>22.10009765625</c:v>
                      </c:pt>
                      <c:pt idx="7486">
                        <c:v>22.300048828125</c:v>
                      </c:pt>
                      <c:pt idx="7487">
                        <c:v>22.2001953125</c:v>
                      </c:pt>
                      <c:pt idx="7488">
                        <c:v>22.2001953125</c:v>
                      </c:pt>
                      <c:pt idx="7489">
                        <c:v>22.2001953125</c:v>
                      </c:pt>
                      <c:pt idx="7490">
                        <c:v>22.2001953125</c:v>
                      </c:pt>
                      <c:pt idx="7491">
                        <c:v>22.2001953125</c:v>
                      </c:pt>
                      <c:pt idx="7492">
                        <c:v>22.300048828125</c:v>
                      </c:pt>
                      <c:pt idx="7493">
                        <c:v>22.300048828125</c:v>
                      </c:pt>
                      <c:pt idx="7494">
                        <c:v>22.300048828125</c:v>
                      </c:pt>
                      <c:pt idx="7495">
                        <c:v>22.300048828125</c:v>
                      </c:pt>
                      <c:pt idx="7496">
                        <c:v>22.300048828125</c:v>
                      </c:pt>
                      <c:pt idx="7497">
                        <c:v>22.300048828125</c:v>
                      </c:pt>
                      <c:pt idx="7498">
                        <c:v>22.10009765625</c:v>
                      </c:pt>
                      <c:pt idx="7499">
                        <c:v>22.10009765625</c:v>
                      </c:pt>
                      <c:pt idx="7500">
                        <c:v>22.10009765625</c:v>
                      </c:pt>
                      <c:pt idx="7501">
                        <c:v>22.10009765625</c:v>
                      </c:pt>
                      <c:pt idx="7502">
                        <c:v>22.10009765625</c:v>
                      </c:pt>
                      <c:pt idx="7503">
                        <c:v>22.10009765625</c:v>
                      </c:pt>
                      <c:pt idx="7504">
                        <c:v>22</c:v>
                      </c:pt>
                      <c:pt idx="7505">
                        <c:v>22.10009765625</c:v>
                      </c:pt>
                      <c:pt idx="7506">
                        <c:v>22.10009765625</c:v>
                      </c:pt>
                      <c:pt idx="7507">
                        <c:v>22.10009765625</c:v>
                      </c:pt>
                      <c:pt idx="7508">
                        <c:v>22.10009765625</c:v>
                      </c:pt>
                      <c:pt idx="7509">
                        <c:v>22</c:v>
                      </c:pt>
                      <c:pt idx="7510">
                        <c:v>22.2001953125</c:v>
                      </c:pt>
                      <c:pt idx="7511">
                        <c:v>22.10009765625</c:v>
                      </c:pt>
                      <c:pt idx="7512">
                        <c:v>22.10009765625</c:v>
                      </c:pt>
                      <c:pt idx="7513">
                        <c:v>22.10009765625</c:v>
                      </c:pt>
                      <c:pt idx="7514">
                        <c:v>22.10009765625</c:v>
                      </c:pt>
                      <c:pt idx="7515">
                        <c:v>22.10009765625</c:v>
                      </c:pt>
                      <c:pt idx="7516">
                        <c:v>22.2001953125</c:v>
                      </c:pt>
                      <c:pt idx="7517">
                        <c:v>22.2001953125</c:v>
                      </c:pt>
                      <c:pt idx="7518">
                        <c:v>22.10009765625</c:v>
                      </c:pt>
                      <c:pt idx="7519">
                        <c:v>22.2001953125</c:v>
                      </c:pt>
                      <c:pt idx="7520">
                        <c:v>22.10009765625</c:v>
                      </c:pt>
                      <c:pt idx="7521">
                        <c:v>22.2001953125</c:v>
                      </c:pt>
                      <c:pt idx="7522">
                        <c:v>22.10009765625</c:v>
                      </c:pt>
                      <c:pt idx="7523">
                        <c:v>22.2001953125</c:v>
                      </c:pt>
                      <c:pt idx="7524">
                        <c:v>22.10009765625</c:v>
                      </c:pt>
                      <c:pt idx="7525">
                        <c:v>22.2001953125</c:v>
                      </c:pt>
                      <c:pt idx="7526">
                        <c:v>22.10009765625</c:v>
                      </c:pt>
                      <c:pt idx="7527">
                        <c:v>22.10009765625</c:v>
                      </c:pt>
                      <c:pt idx="7528">
                        <c:v>22.10009765625</c:v>
                      </c:pt>
                      <c:pt idx="7529">
                        <c:v>22.2001953125</c:v>
                      </c:pt>
                      <c:pt idx="7530">
                        <c:v>22.10009765625</c:v>
                      </c:pt>
                      <c:pt idx="7531">
                        <c:v>22.10009765625</c:v>
                      </c:pt>
                      <c:pt idx="7532">
                        <c:v>22.10009765625</c:v>
                      </c:pt>
                      <c:pt idx="7533">
                        <c:v>22.10009765625</c:v>
                      </c:pt>
                      <c:pt idx="7534">
                        <c:v>22.2001953125</c:v>
                      </c:pt>
                      <c:pt idx="7535">
                        <c:v>22.10009765625</c:v>
                      </c:pt>
                      <c:pt idx="7536">
                        <c:v>22.10009765625</c:v>
                      </c:pt>
                      <c:pt idx="7537">
                        <c:v>22.10009765625</c:v>
                      </c:pt>
                      <c:pt idx="7538">
                        <c:v>22.10009765625</c:v>
                      </c:pt>
                      <c:pt idx="7539">
                        <c:v>22.2001953125</c:v>
                      </c:pt>
                      <c:pt idx="7540">
                        <c:v>22.10009765625</c:v>
                      </c:pt>
                      <c:pt idx="7541">
                        <c:v>22.10009765625</c:v>
                      </c:pt>
                      <c:pt idx="7542">
                        <c:v>22.10009765625</c:v>
                      </c:pt>
                      <c:pt idx="7543">
                        <c:v>22.10009765625</c:v>
                      </c:pt>
                      <c:pt idx="7544">
                        <c:v>22.10009765625</c:v>
                      </c:pt>
                      <c:pt idx="7545">
                        <c:v>22.2001953125</c:v>
                      </c:pt>
                      <c:pt idx="7546">
                        <c:v>22.2001953125</c:v>
                      </c:pt>
                      <c:pt idx="7547">
                        <c:v>22.2001953125</c:v>
                      </c:pt>
                      <c:pt idx="7548">
                        <c:v>22.10009765625</c:v>
                      </c:pt>
                      <c:pt idx="7549">
                        <c:v>22.2001953125</c:v>
                      </c:pt>
                      <c:pt idx="7550">
                        <c:v>22.2001953125</c:v>
                      </c:pt>
                      <c:pt idx="7551">
                        <c:v>22.2001953125</c:v>
                      </c:pt>
                      <c:pt idx="7552">
                        <c:v>22.2001953125</c:v>
                      </c:pt>
                      <c:pt idx="7553">
                        <c:v>22.10009765625</c:v>
                      </c:pt>
                      <c:pt idx="7554">
                        <c:v>22.10009765625</c:v>
                      </c:pt>
                      <c:pt idx="7555">
                        <c:v>22.10009765625</c:v>
                      </c:pt>
                      <c:pt idx="7556">
                        <c:v>22.2001953125</c:v>
                      </c:pt>
                      <c:pt idx="7557">
                        <c:v>22.2001953125</c:v>
                      </c:pt>
                      <c:pt idx="7558">
                        <c:v>22.10009765625</c:v>
                      </c:pt>
                      <c:pt idx="7559">
                        <c:v>22</c:v>
                      </c:pt>
                      <c:pt idx="7560">
                        <c:v>22.10009765625</c:v>
                      </c:pt>
                      <c:pt idx="7561">
                        <c:v>22.10009765625</c:v>
                      </c:pt>
                      <c:pt idx="7562">
                        <c:v>22.10009765625</c:v>
                      </c:pt>
                      <c:pt idx="7563">
                        <c:v>22.10009765625</c:v>
                      </c:pt>
                      <c:pt idx="7564">
                        <c:v>22.2001953125</c:v>
                      </c:pt>
                      <c:pt idx="7565">
                        <c:v>22.2001953125</c:v>
                      </c:pt>
                      <c:pt idx="7566">
                        <c:v>22.2001953125</c:v>
                      </c:pt>
                      <c:pt idx="7567">
                        <c:v>22.2001953125</c:v>
                      </c:pt>
                      <c:pt idx="7568">
                        <c:v>22.2001953125</c:v>
                      </c:pt>
                      <c:pt idx="7569">
                        <c:v>22.2001953125</c:v>
                      </c:pt>
                      <c:pt idx="7570">
                        <c:v>22.10009765625</c:v>
                      </c:pt>
                      <c:pt idx="7571">
                        <c:v>22.10009765625</c:v>
                      </c:pt>
                      <c:pt idx="7572">
                        <c:v>22.10009765625</c:v>
                      </c:pt>
                      <c:pt idx="7573">
                        <c:v>22.10009765625</c:v>
                      </c:pt>
                      <c:pt idx="7574">
                        <c:v>22.10009765625</c:v>
                      </c:pt>
                      <c:pt idx="7575">
                        <c:v>22.10009765625</c:v>
                      </c:pt>
                      <c:pt idx="7576">
                        <c:v>22.2001953125</c:v>
                      </c:pt>
                      <c:pt idx="7577">
                        <c:v>22.2001953125</c:v>
                      </c:pt>
                      <c:pt idx="7578">
                        <c:v>22.2001953125</c:v>
                      </c:pt>
                      <c:pt idx="7579">
                        <c:v>22.2001953125</c:v>
                      </c:pt>
                      <c:pt idx="7580">
                        <c:v>22.10009765625</c:v>
                      </c:pt>
                      <c:pt idx="7581">
                        <c:v>22.10009765625</c:v>
                      </c:pt>
                      <c:pt idx="7582">
                        <c:v>22.2001953125</c:v>
                      </c:pt>
                      <c:pt idx="7583">
                        <c:v>22.2001953125</c:v>
                      </c:pt>
                      <c:pt idx="7584">
                        <c:v>22.300048828125</c:v>
                      </c:pt>
                      <c:pt idx="7585">
                        <c:v>22.2001953125</c:v>
                      </c:pt>
                      <c:pt idx="7586">
                        <c:v>22.300048828125</c:v>
                      </c:pt>
                      <c:pt idx="7587">
                        <c:v>22.300048828125</c:v>
                      </c:pt>
                      <c:pt idx="7588">
                        <c:v>22.10009765625</c:v>
                      </c:pt>
                      <c:pt idx="7589">
                        <c:v>22.10009765625</c:v>
                      </c:pt>
                      <c:pt idx="7590">
                        <c:v>22.10009765625</c:v>
                      </c:pt>
                      <c:pt idx="7591">
                        <c:v>22.10009765625</c:v>
                      </c:pt>
                      <c:pt idx="7592">
                        <c:v>22.10009765625</c:v>
                      </c:pt>
                      <c:pt idx="7593">
                        <c:v>22.2001953125</c:v>
                      </c:pt>
                      <c:pt idx="7594">
                        <c:v>21.900146484375</c:v>
                      </c:pt>
                      <c:pt idx="7595">
                        <c:v>21.900146484375</c:v>
                      </c:pt>
                      <c:pt idx="7596">
                        <c:v>22</c:v>
                      </c:pt>
                      <c:pt idx="7597">
                        <c:v>22</c:v>
                      </c:pt>
                      <c:pt idx="7598">
                        <c:v>21.900146484375</c:v>
                      </c:pt>
                      <c:pt idx="7599">
                        <c:v>22</c:v>
                      </c:pt>
                      <c:pt idx="7600">
                        <c:v>22.2001953125</c:v>
                      </c:pt>
                      <c:pt idx="7601">
                        <c:v>22.10009765625</c:v>
                      </c:pt>
                      <c:pt idx="7602">
                        <c:v>22.2001953125</c:v>
                      </c:pt>
                      <c:pt idx="7603">
                        <c:v>22.2001953125</c:v>
                      </c:pt>
                      <c:pt idx="7604">
                        <c:v>22.2001953125</c:v>
                      </c:pt>
                      <c:pt idx="7605">
                        <c:v>22.2001953125</c:v>
                      </c:pt>
                      <c:pt idx="7606">
                        <c:v>22.2001953125</c:v>
                      </c:pt>
                      <c:pt idx="7607">
                        <c:v>22.2001953125</c:v>
                      </c:pt>
                      <c:pt idx="7608">
                        <c:v>22.2001953125</c:v>
                      </c:pt>
                      <c:pt idx="7609">
                        <c:v>22.300048828125</c:v>
                      </c:pt>
                      <c:pt idx="7610">
                        <c:v>22.2001953125</c:v>
                      </c:pt>
                      <c:pt idx="7611">
                        <c:v>22.2001953125</c:v>
                      </c:pt>
                      <c:pt idx="7612">
                        <c:v>22.2001953125</c:v>
                      </c:pt>
                      <c:pt idx="7613">
                        <c:v>22.10009765625</c:v>
                      </c:pt>
                      <c:pt idx="7614">
                        <c:v>22.10009765625</c:v>
                      </c:pt>
                      <c:pt idx="7615">
                        <c:v>22.10009765625</c:v>
                      </c:pt>
                      <c:pt idx="7616">
                        <c:v>22.10009765625</c:v>
                      </c:pt>
                      <c:pt idx="7617">
                        <c:v>22.10009765625</c:v>
                      </c:pt>
                      <c:pt idx="7618">
                        <c:v>22.2001953125</c:v>
                      </c:pt>
                      <c:pt idx="7619">
                        <c:v>22.300048828125</c:v>
                      </c:pt>
                      <c:pt idx="7620">
                        <c:v>22.300048828125</c:v>
                      </c:pt>
                      <c:pt idx="7621">
                        <c:v>22.2001953125</c:v>
                      </c:pt>
                      <c:pt idx="7622">
                        <c:v>22.2001953125</c:v>
                      </c:pt>
                      <c:pt idx="7623">
                        <c:v>22.2001953125</c:v>
                      </c:pt>
                      <c:pt idx="7624">
                        <c:v>22.2001953125</c:v>
                      </c:pt>
                      <c:pt idx="7625">
                        <c:v>22.2001953125</c:v>
                      </c:pt>
                      <c:pt idx="7626">
                        <c:v>22.2001953125</c:v>
                      </c:pt>
                      <c:pt idx="7627">
                        <c:v>22.2001953125</c:v>
                      </c:pt>
                      <c:pt idx="7628">
                        <c:v>22.2001953125</c:v>
                      </c:pt>
                      <c:pt idx="7629">
                        <c:v>22.2001953125</c:v>
                      </c:pt>
                      <c:pt idx="7630">
                        <c:v>22.2001953125</c:v>
                      </c:pt>
                      <c:pt idx="7631">
                        <c:v>22.300048828125</c:v>
                      </c:pt>
                      <c:pt idx="7632">
                        <c:v>22.2001953125</c:v>
                      </c:pt>
                      <c:pt idx="7633">
                        <c:v>22.300048828125</c:v>
                      </c:pt>
                      <c:pt idx="7634">
                        <c:v>22.300048828125</c:v>
                      </c:pt>
                      <c:pt idx="7635">
                        <c:v>22.300048828125</c:v>
                      </c:pt>
                      <c:pt idx="7636">
                        <c:v>22.10009765625</c:v>
                      </c:pt>
                      <c:pt idx="7637">
                        <c:v>22.10009765625</c:v>
                      </c:pt>
                      <c:pt idx="7638">
                        <c:v>22.10009765625</c:v>
                      </c:pt>
                      <c:pt idx="7639">
                        <c:v>22.10009765625</c:v>
                      </c:pt>
                      <c:pt idx="7640">
                        <c:v>22.10009765625</c:v>
                      </c:pt>
                      <c:pt idx="7641">
                        <c:v>22.10009765625</c:v>
                      </c:pt>
                      <c:pt idx="7642">
                        <c:v>22.2001953125</c:v>
                      </c:pt>
                      <c:pt idx="7643">
                        <c:v>22.2001953125</c:v>
                      </c:pt>
                      <c:pt idx="7644">
                        <c:v>22.2001953125</c:v>
                      </c:pt>
                      <c:pt idx="7645">
                        <c:v>22.2001953125</c:v>
                      </c:pt>
                      <c:pt idx="7646">
                        <c:v>22.300048828125</c:v>
                      </c:pt>
                      <c:pt idx="7647">
                        <c:v>22.2001953125</c:v>
                      </c:pt>
                      <c:pt idx="7648">
                        <c:v>22.2001953125</c:v>
                      </c:pt>
                      <c:pt idx="7649">
                        <c:v>22.2001953125</c:v>
                      </c:pt>
                      <c:pt idx="7650">
                        <c:v>22.2001953125</c:v>
                      </c:pt>
                      <c:pt idx="7651">
                        <c:v>22.300048828125</c:v>
                      </c:pt>
                      <c:pt idx="7652">
                        <c:v>22.2001953125</c:v>
                      </c:pt>
                      <c:pt idx="7653">
                        <c:v>22.2001953125</c:v>
                      </c:pt>
                      <c:pt idx="7654">
                        <c:v>22.2001953125</c:v>
                      </c:pt>
                      <c:pt idx="7655">
                        <c:v>22.2001953125</c:v>
                      </c:pt>
                      <c:pt idx="7656">
                        <c:v>22.10009765625</c:v>
                      </c:pt>
                      <c:pt idx="7657">
                        <c:v>22.2001953125</c:v>
                      </c:pt>
                      <c:pt idx="7658">
                        <c:v>22.2001953125</c:v>
                      </c:pt>
                      <c:pt idx="7659">
                        <c:v>22.10009765625</c:v>
                      </c:pt>
                      <c:pt idx="7660">
                        <c:v>22</c:v>
                      </c:pt>
                      <c:pt idx="7661">
                        <c:v>22</c:v>
                      </c:pt>
                      <c:pt idx="7662">
                        <c:v>22.10009765625</c:v>
                      </c:pt>
                      <c:pt idx="7663">
                        <c:v>22.10009765625</c:v>
                      </c:pt>
                      <c:pt idx="7664">
                        <c:v>22.10009765625</c:v>
                      </c:pt>
                      <c:pt idx="7665">
                        <c:v>22.10009765625</c:v>
                      </c:pt>
                      <c:pt idx="7666">
                        <c:v>22</c:v>
                      </c:pt>
                      <c:pt idx="7667">
                        <c:v>22.10009765625</c:v>
                      </c:pt>
                      <c:pt idx="7668">
                        <c:v>22</c:v>
                      </c:pt>
                      <c:pt idx="7669">
                        <c:v>22</c:v>
                      </c:pt>
                      <c:pt idx="7670">
                        <c:v>22</c:v>
                      </c:pt>
                      <c:pt idx="7671">
                        <c:v>22.10009765625</c:v>
                      </c:pt>
                      <c:pt idx="7672">
                        <c:v>22.10009765625</c:v>
                      </c:pt>
                      <c:pt idx="7673">
                        <c:v>22.10009765625</c:v>
                      </c:pt>
                      <c:pt idx="7674">
                        <c:v>22.10009765625</c:v>
                      </c:pt>
                      <c:pt idx="7675">
                        <c:v>22.10009765625</c:v>
                      </c:pt>
                      <c:pt idx="7676">
                        <c:v>22.10009765625</c:v>
                      </c:pt>
                      <c:pt idx="7677">
                        <c:v>22.10009765625</c:v>
                      </c:pt>
                      <c:pt idx="7678">
                        <c:v>22.10009765625</c:v>
                      </c:pt>
                      <c:pt idx="7679">
                        <c:v>22.2001953125</c:v>
                      </c:pt>
                      <c:pt idx="7680">
                        <c:v>22.10009765625</c:v>
                      </c:pt>
                      <c:pt idx="7681">
                        <c:v>22.2001953125</c:v>
                      </c:pt>
                      <c:pt idx="7682">
                        <c:v>22.10009765625</c:v>
                      </c:pt>
                      <c:pt idx="7683">
                        <c:v>22.2001953125</c:v>
                      </c:pt>
                      <c:pt idx="7684">
                        <c:v>22.2001953125</c:v>
                      </c:pt>
                      <c:pt idx="7685">
                        <c:v>22.2001953125</c:v>
                      </c:pt>
                      <c:pt idx="7686">
                        <c:v>22.2001953125</c:v>
                      </c:pt>
                      <c:pt idx="7687">
                        <c:v>22.2001953125</c:v>
                      </c:pt>
                      <c:pt idx="7688">
                        <c:v>22.2001953125</c:v>
                      </c:pt>
                      <c:pt idx="7689">
                        <c:v>22.2001953125</c:v>
                      </c:pt>
                      <c:pt idx="7690">
                        <c:v>22.2001953125</c:v>
                      </c:pt>
                      <c:pt idx="7691">
                        <c:v>22.2001953125</c:v>
                      </c:pt>
                      <c:pt idx="7692">
                        <c:v>22.2001953125</c:v>
                      </c:pt>
                      <c:pt idx="7693">
                        <c:v>22.2001953125</c:v>
                      </c:pt>
                      <c:pt idx="7694">
                        <c:v>22.2001953125</c:v>
                      </c:pt>
                      <c:pt idx="7695">
                        <c:v>22.2001953125</c:v>
                      </c:pt>
                      <c:pt idx="7696">
                        <c:v>22.2001953125</c:v>
                      </c:pt>
                      <c:pt idx="7697">
                        <c:v>22.10009765625</c:v>
                      </c:pt>
                      <c:pt idx="7698">
                        <c:v>22.10009765625</c:v>
                      </c:pt>
                      <c:pt idx="7699">
                        <c:v>22.10009765625</c:v>
                      </c:pt>
                      <c:pt idx="7700">
                        <c:v>22.2001953125</c:v>
                      </c:pt>
                      <c:pt idx="7701">
                        <c:v>22.10009765625</c:v>
                      </c:pt>
                      <c:pt idx="7702">
                        <c:v>22.2001953125</c:v>
                      </c:pt>
                      <c:pt idx="7703">
                        <c:v>22.10009765625</c:v>
                      </c:pt>
                      <c:pt idx="7704">
                        <c:v>22.10009765625</c:v>
                      </c:pt>
                      <c:pt idx="7705">
                        <c:v>22.10009765625</c:v>
                      </c:pt>
                      <c:pt idx="7706">
                        <c:v>22.10009765625</c:v>
                      </c:pt>
                      <c:pt idx="7707">
                        <c:v>22.10009765625</c:v>
                      </c:pt>
                      <c:pt idx="7708">
                        <c:v>22.10009765625</c:v>
                      </c:pt>
                      <c:pt idx="7709">
                        <c:v>22.2001953125</c:v>
                      </c:pt>
                      <c:pt idx="7710">
                        <c:v>22.2001953125</c:v>
                      </c:pt>
                      <c:pt idx="7711">
                        <c:v>22.2001953125</c:v>
                      </c:pt>
                      <c:pt idx="7712">
                        <c:v>22.2001953125</c:v>
                      </c:pt>
                      <c:pt idx="7713">
                        <c:v>22.2001953125</c:v>
                      </c:pt>
                      <c:pt idx="7714">
                        <c:v>22.10009765625</c:v>
                      </c:pt>
                      <c:pt idx="7715">
                        <c:v>22.10009765625</c:v>
                      </c:pt>
                      <c:pt idx="7716">
                        <c:v>22.2001953125</c:v>
                      </c:pt>
                      <c:pt idx="7717">
                        <c:v>22.10009765625</c:v>
                      </c:pt>
                      <c:pt idx="7718">
                        <c:v>22.10009765625</c:v>
                      </c:pt>
                      <c:pt idx="7719">
                        <c:v>22.10009765625</c:v>
                      </c:pt>
                      <c:pt idx="7720">
                        <c:v>22.2001953125</c:v>
                      </c:pt>
                      <c:pt idx="7721">
                        <c:v>22.2001953125</c:v>
                      </c:pt>
                      <c:pt idx="7722">
                        <c:v>22.2001953125</c:v>
                      </c:pt>
                      <c:pt idx="7723">
                        <c:v>22.2001953125</c:v>
                      </c:pt>
                      <c:pt idx="7724">
                        <c:v>22.10009765625</c:v>
                      </c:pt>
                      <c:pt idx="7725">
                        <c:v>22.2001953125</c:v>
                      </c:pt>
                      <c:pt idx="7726">
                        <c:v>22.2001953125</c:v>
                      </c:pt>
                      <c:pt idx="7727">
                        <c:v>22</c:v>
                      </c:pt>
                      <c:pt idx="7728">
                        <c:v>22.10009765625</c:v>
                      </c:pt>
                      <c:pt idx="7729">
                        <c:v>22.10009765625</c:v>
                      </c:pt>
                      <c:pt idx="7730">
                        <c:v>22.10009765625</c:v>
                      </c:pt>
                      <c:pt idx="7731">
                        <c:v>22.10009765625</c:v>
                      </c:pt>
                      <c:pt idx="7732">
                        <c:v>22.2001953125</c:v>
                      </c:pt>
                      <c:pt idx="7733">
                        <c:v>22.2001953125</c:v>
                      </c:pt>
                      <c:pt idx="7734">
                        <c:v>22.2001953125</c:v>
                      </c:pt>
                      <c:pt idx="7735">
                        <c:v>22.2001953125</c:v>
                      </c:pt>
                      <c:pt idx="7736">
                        <c:v>22.2001953125</c:v>
                      </c:pt>
                      <c:pt idx="7737">
                        <c:v>22.2001953125</c:v>
                      </c:pt>
                      <c:pt idx="7738">
                        <c:v>22.2001953125</c:v>
                      </c:pt>
                      <c:pt idx="7739">
                        <c:v>22</c:v>
                      </c:pt>
                      <c:pt idx="7740">
                        <c:v>22</c:v>
                      </c:pt>
                      <c:pt idx="7741">
                        <c:v>22</c:v>
                      </c:pt>
                      <c:pt idx="7742">
                        <c:v>22</c:v>
                      </c:pt>
                      <c:pt idx="7743">
                        <c:v>22</c:v>
                      </c:pt>
                      <c:pt idx="7744">
                        <c:v>22</c:v>
                      </c:pt>
                      <c:pt idx="7745">
                        <c:v>22.300048828125</c:v>
                      </c:pt>
                      <c:pt idx="7746">
                        <c:v>22.2001953125</c:v>
                      </c:pt>
                      <c:pt idx="7747">
                        <c:v>22.2001953125</c:v>
                      </c:pt>
                      <c:pt idx="7748">
                        <c:v>22.2001953125</c:v>
                      </c:pt>
                      <c:pt idx="7749">
                        <c:v>22.2001953125</c:v>
                      </c:pt>
                      <c:pt idx="7750">
                        <c:v>22.10009765625</c:v>
                      </c:pt>
                      <c:pt idx="7751">
                        <c:v>22.10009765625</c:v>
                      </c:pt>
                      <c:pt idx="7752">
                        <c:v>22.10009765625</c:v>
                      </c:pt>
                      <c:pt idx="7753">
                        <c:v>22.10009765625</c:v>
                      </c:pt>
                      <c:pt idx="7754">
                        <c:v>22.2001953125</c:v>
                      </c:pt>
                      <c:pt idx="7755">
                        <c:v>22.2001953125</c:v>
                      </c:pt>
                      <c:pt idx="7756">
                        <c:v>22.10009765625</c:v>
                      </c:pt>
                      <c:pt idx="7757">
                        <c:v>22.2001953125</c:v>
                      </c:pt>
                      <c:pt idx="7758">
                        <c:v>22.2001953125</c:v>
                      </c:pt>
                      <c:pt idx="7759">
                        <c:v>22.2001953125</c:v>
                      </c:pt>
                      <c:pt idx="7760">
                        <c:v>22.2001953125</c:v>
                      </c:pt>
                      <c:pt idx="7761">
                        <c:v>22.2001953125</c:v>
                      </c:pt>
                      <c:pt idx="7762">
                        <c:v>22</c:v>
                      </c:pt>
                      <c:pt idx="7763">
                        <c:v>22</c:v>
                      </c:pt>
                      <c:pt idx="7764">
                        <c:v>22</c:v>
                      </c:pt>
                      <c:pt idx="7765">
                        <c:v>22</c:v>
                      </c:pt>
                      <c:pt idx="7766">
                        <c:v>22</c:v>
                      </c:pt>
                      <c:pt idx="7767">
                        <c:v>22</c:v>
                      </c:pt>
                      <c:pt idx="7768">
                        <c:v>22.10009765625</c:v>
                      </c:pt>
                      <c:pt idx="7769">
                        <c:v>22.10009765625</c:v>
                      </c:pt>
                      <c:pt idx="7770">
                        <c:v>22.2001953125</c:v>
                      </c:pt>
                      <c:pt idx="7771">
                        <c:v>22.2001953125</c:v>
                      </c:pt>
                      <c:pt idx="7772">
                        <c:v>22.2001953125</c:v>
                      </c:pt>
                      <c:pt idx="7773">
                        <c:v>22.2001953125</c:v>
                      </c:pt>
                      <c:pt idx="7774">
                        <c:v>22.10009765625</c:v>
                      </c:pt>
                      <c:pt idx="7775">
                        <c:v>22.10009765625</c:v>
                      </c:pt>
                      <c:pt idx="7776">
                        <c:v>22.10009765625</c:v>
                      </c:pt>
                      <c:pt idx="7777">
                        <c:v>22.10009765625</c:v>
                      </c:pt>
                      <c:pt idx="7778">
                        <c:v>22.10009765625</c:v>
                      </c:pt>
                      <c:pt idx="7779">
                        <c:v>22.10009765625</c:v>
                      </c:pt>
                      <c:pt idx="7780">
                        <c:v>22.10009765625</c:v>
                      </c:pt>
                      <c:pt idx="7781">
                        <c:v>22.10009765625</c:v>
                      </c:pt>
                      <c:pt idx="7782">
                        <c:v>22.2001953125</c:v>
                      </c:pt>
                      <c:pt idx="7783">
                        <c:v>22.2001953125</c:v>
                      </c:pt>
                      <c:pt idx="7784">
                        <c:v>22.10009765625</c:v>
                      </c:pt>
                      <c:pt idx="7785">
                        <c:v>22.10009765625</c:v>
                      </c:pt>
                      <c:pt idx="7786">
                        <c:v>22.2001953125</c:v>
                      </c:pt>
                      <c:pt idx="7787">
                        <c:v>22.2001953125</c:v>
                      </c:pt>
                      <c:pt idx="7788">
                        <c:v>22.2001953125</c:v>
                      </c:pt>
                      <c:pt idx="7789">
                        <c:v>22.2001953125</c:v>
                      </c:pt>
                      <c:pt idx="7790">
                        <c:v>22.2001953125</c:v>
                      </c:pt>
                      <c:pt idx="7791">
                        <c:v>22.10009765625</c:v>
                      </c:pt>
                      <c:pt idx="7792">
                        <c:v>22.2001953125</c:v>
                      </c:pt>
                      <c:pt idx="7793">
                        <c:v>22.300048828125</c:v>
                      </c:pt>
                      <c:pt idx="7794">
                        <c:v>22.300048828125</c:v>
                      </c:pt>
                      <c:pt idx="7795">
                        <c:v>22.2001953125</c:v>
                      </c:pt>
                      <c:pt idx="7796">
                        <c:v>22.2001953125</c:v>
                      </c:pt>
                      <c:pt idx="7797">
                        <c:v>22.2001953125</c:v>
                      </c:pt>
                      <c:pt idx="7798">
                        <c:v>22.300048828125</c:v>
                      </c:pt>
                      <c:pt idx="7799">
                        <c:v>22.10009765625</c:v>
                      </c:pt>
                      <c:pt idx="7800">
                        <c:v>22</c:v>
                      </c:pt>
                      <c:pt idx="7801">
                        <c:v>22.10009765625</c:v>
                      </c:pt>
                      <c:pt idx="7802">
                        <c:v>22</c:v>
                      </c:pt>
                      <c:pt idx="7803">
                        <c:v>22</c:v>
                      </c:pt>
                      <c:pt idx="7804">
                        <c:v>22</c:v>
                      </c:pt>
                      <c:pt idx="7805">
                        <c:v>22.10009765625</c:v>
                      </c:pt>
                      <c:pt idx="7806">
                        <c:v>22.2001953125</c:v>
                      </c:pt>
                      <c:pt idx="7807">
                        <c:v>22.10009765625</c:v>
                      </c:pt>
                      <c:pt idx="7808">
                        <c:v>22.2001953125</c:v>
                      </c:pt>
                      <c:pt idx="7809">
                        <c:v>22.2001953125</c:v>
                      </c:pt>
                      <c:pt idx="7810">
                        <c:v>22.10009765625</c:v>
                      </c:pt>
                      <c:pt idx="7811">
                        <c:v>22.10009765625</c:v>
                      </c:pt>
                      <c:pt idx="7812">
                        <c:v>22.2001953125</c:v>
                      </c:pt>
                      <c:pt idx="7813">
                        <c:v>22.10009765625</c:v>
                      </c:pt>
                      <c:pt idx="7814">
                        <c:v>22.10009765625</c:v>
                      </c:pt>
                      <c:pt idx="7815">
                        <c:v>22.10009765625</c:v>
                      </c:pt>
                      <c:pt idx="7816">
                        <c:v>22.10009765625</c:v>
                      </c:pt>
                      <c:pt idx="7817">
                        <c:v>22.10009765625</c:v>
                      </c:pt>
                      <c:pt idx="7818">
                        <c:v>22.10009765625</c:v>
                      </c:pt>
                      <c:pt idx="7819">
                        <c:v>22.10009765625</c:v>
                      </c:pt>
                      <c:pt idx="7820">
                        <c:v>22.10009765625</c:v>
                      </c:pt>
                      <c:pt idx="7821">
                        <c:v>22.10009765625</c:v>
                      </c:pt>
                      <c:pt idx="7822">
                        <c:v>22.10009765625</c:v>
                      </c:pt>
                    </c:numCache>
                  </c:numRef>
                </c:yVal>
                <c:smooth val="0"/>
                <c:extLst xmlns:c15="http://schemas.microsoft.com/office/drawing/2012/chart">
                  <c:ext xmlns:c16="http://schemas.microsoft.com/office/drawing/2014/chart" uri="{C3380CC4-5D6E-409C-BE32-E72D297353CC}">
                    <c16:uniqueId val="{00000004-8A28-4AA6-9846-F7F601799156}"/>
                  </c:ext>
                </c:extLst>
              </c15:ser>
            </c15:filteredScatterSeries>
            <c15:filteredScatterSeries>
              <c15:ser>
                <c:idx val="0"/>
                <c:order val="3"/>
                <c:tx>
                  <c:v>LAS 1 At</c:v>
                </c:tx>
                <c:spPr>
                  <a:ln w="19050" cap="rnd" cmpd="sng" algn="ctr">
                    <a:solidFill>
                      <a:schemeClr val="accent1"/>
                    </a:solidFill>
                    <a:prstDash val="solid"/>
                    <a:round/>
                  </a:ln>
                  <a:effectLst/>
                </c:spPr>
                <c:marker>
                  <c:symbol val="none"/>
                </c:marker>
                <c:xVal>
                  <c:strRef>
                    <c:extLst xmlns:c15="http://schemas.microsoft.com/office/drawing/2012/chart">
                      <c:ext xmlns:c15="http://schemas.microsoft.com/office/drawing/2012/chart" uri="{02D57815-91ED-43cb-92C2-25804820EDAC}">
                        <c15:formulaRef>
                          <c15:sqref>'[ACME-VIG-Test-Overview.xlsx]ACME-IGN-LAS 31.03'!$A:$A</c15:sqref>
                        </c15:formulaRef>
                      </c:ext>
                    </c:extLst>
                    <c:strCache>
                      <c:ptCount val="5556"/>
                      <c:pt idx="0">
                        <c:v>Time stamp</c:v>
                      </c:pt>
                      <c:pt idx="1">
                        <c:v>31/03/2023 15:40</c:v>
                      </c:pt>
                      <c:pt idx="2">
                        <c:v>31/03/2023 15:40</c:v>
                      </c:pt>
                      <c:pt idx="3">
                        <c:v>31/03/2023 15:40</c:v>
                      </c:pt>
                      <c:pt idx="4">
                        <c:v>31/03/2023 15:40</c:v>
                      </c:pt>
                      <c:pt idx="5">
                        <c:v>31/03/2023 15:40</c:v>
                      </c:pt>
                      <c:pt idx="6">
                        <c:v>31/03/2023 15:40</c:v>
                      </c:pt>
                      <c:pt idx="7">
                        <c:v>31/03/2023 15:40</c:v>
                      </c:pt>
                      <c:pt idx="8">
                        <c:v>31/03/2023 15:40</c:v>
                      </c:pt>
                      <c:pt idx="9">
                        <c:v>31/03/2023 15:40</c:v>
                      </c:pt>
                      <c:pt idx="10">
                        <c:v>31/03/2023 15:40</c:v>
                      </c:pt>
                      <c:pt idx="11">
                        <c:v>31/03/2023 15:40</c:v>
                      </c:pt>
                      <c:pt idx="12">
                        <c:v>31/03/2023 15:40</c:v>
                      </c:pt>
                      <c:pt idx="13">
                        <c:v>31/03/2023 15:40</c:v>
                      </c:pt>
                      <c:pt idx="14">
                        <c:v>31/03/2023 15:40</c:v>
                      </c:pt>
                      <c:pt idx="15">
                        <c:v>31/03/2023 15:40</c:v>
                      </c:pt>
                      <c:pt idx="16">
                        <c:v>31/03/2023 15:40</c:v>
                      </c:pt>
                      <c:pt idx="17">
                        <c:v>31/03/2023 15:40</c:v>
                      </c:pt>
                      <c:pt idx="18">
                        <c:v>31/03/2023 15:40</c:v>
                      </c:pt>
                      <c:pt idx="19">
                        <c:v>31/03/2023 15:40</c:v>
                      </c:pt>
                      <c:pt idx="20">
                        <c:v>31/03/2023 15:40</c:v>
                      </c:pt>
                      <c:pt idx="21">
                        <c:v>31/03/2023 15:40</c:v>
                      </c:pt>
                      <c:pt idx="22">
                        <c:v>31/03/2023 15:40</c:v>
                      </c:pt>
                      <c:pt idx="23">
                        <c:v>31/03/2023 15:40</c:v>
                      </c:pt>
                      <c:pt idx="24">
                        <c:v>31/03/2023 15:40</c:v>
                      </c:pt>
                      <c:pt idx="25">
                        <c:v>31/03/2023 15:40</c:v>
                      </c:pt>
                      <c:pt idx="26">
                        <c:v>31/03/2023 15:40</c:v>
                      </c:pt>
                      <c:pt idx="27">
                        <c:v>31/03/2023 15:40</c:v>
                      </c:pt>
                      <c:pt idx="28">
                        <c:v>31/03/2023 15:40</c:v>
                      </c:pt>
                      <c:pt idx="29">
                        <c:v>31/03/2023 15:40</c:v>
                      </c:pt>
                      <c:pt idx="30">
                        <c:v>31/03/2023 15:40</c:v>
                      </c:pt>
                      <c:pt idx="31">
                        <c:v>31/03/2023 15:40</c:v>
                      </c:pt>
                      <c:pt idx="32">
                        <c:v>31/03/2023 15:40</c:v>
                      </c:pt>
                      <c:pt idx="33">
                        <c:v>31/03/2023 15:40</c:v>
                      </c:pt>
                      <c:pt idx="34">
                        <c:v>31/03/2023 15:40</c:v>
                      </c:pt>
                      <c:pt idx="35">
                        <c:v>31/03/2023 15:40</c:v>
                      </c:pt>
                      <c:pt idx="36">
                        <c:v>31/03/2023 15:40</c:v>
                      </c:pt>
                      <c:pt idx="37">
                        <c:v>31/03/2023 15:40</c:v>
                      </c:pt>
                      <c:pt idx="38">
                        <c:v>31/03/2023 15:40</c:v>
                      </c:pt>
                      <c:pt idx="39">
                        <c:v>31/03/2023 15:40</c:v>
                      </c:pt>
                      <c:pt idx="40">
                        <c:v>31/03/2023 15:40</c:v>
                      </c:pt>
                      <c:pt idx="41">
                        <c:v>31/03/2023 15:41</c:v>
                      </c:pt>
                      <c:pt idx="42">
                        <c:v>31/03/2023 15:41</c:v>
                      </c:pt>
                      <c:pt idx="43">
                        <c:v>31/03/2023 15:41</c:v>
                      </c:pt>
                      <c:pt idx="44">
                        <c:v>31/03/2023 15:41</c:v>
                      </c:pt>
                      <c:pt idx="45">
                        <c:v>31/03/2023 15:41</c:v>
                      </c:pt>
                      <c:pt idx="46">
                        <c:v>31/03/2023 15:41</c:v>
                      </c:pt>
                      <c:pt idx="47">
                        <c:v>31/03/2023 15:41</c:v>
                      </c:pt>
                      <c:pt idx="48">
                        <c:v>31/03/2023 15:41</c:v>
                      </c:pt>
                      <c:pt idx="49">
                        <c:v>31/03/2023 15:41</c:v>
                      </c:pt>
                      <c:pt idx="50">
                        <c:v>31/03/2023 15:41</c:v>
                      </c:pt>
                      <c:pt idx="51">
                        <c:v>31/03/2023 15:41</c:v>
                      </c:pt>
                      <c:pt idx="52">
                        <c:v>31/03/2023 15:41</c:v>
                      </c:pt>
                      <c:pt idx="53">
                        <c:v>31/03/2023 15:41</c:v>
                      </c:pt>
                      <c:pt idx="54">
                        <c:v>31/03/2023 15:41</c:v>
                      </c:pt>
                      <c:pt idx="55">
                        <c:v>31/03/2023 15:41</c:v>
                      </c:pt>
                      <c:pt idx="56">
                        <c:v>31/03/2023 15:41</c:v>
                      </c:pt>
                      <c:pt idx="57">
                        <c:v>31/03/2023 15:41</c:v>
                      </c:pt>
                      <c:pt idx="58">
                        <c:v>31/03/2023 15:41</c:v>
                      </c:pt>
                      <c:pt idx="59">
                        <c:v>31/03/2023 15:41</c:v>
                      </c:pt>
                      <c:pt idx="60">
                        <c:v>31/03/2023 15:41</c:v>
                      </c:pt>
                      <c:pt idx="61">
                        <c:v>31/03/2023 15:41</c:v>
                      </c:pt>
                      <c:pt idx="62">
                        <c:v>31/03/2023 15:41</c:v>
                      </c:pt>
                      <c:pt idx="63">
                        <c:v>31/03/2023 15:41</c:v>
                      </c:pt>
                      <c:pt idx="64">
                        <c:v>31/03/2023 15:41</c:v>
                      </c:pt>
                      <c:pt idx="65">
                        <c:v>31/03/2023 15:41</c:v>
                      </c:pt>
                      <c:pt idx="66">
                        <c:v>31/03/2023 15:41</c:v>
                      </c:pt>
                      <c:pt idx="67">
                        <c:v>31/03/2023 15:41</c:v>
                      </c:pt>
                      <c:pt idx="68">
                        <c:v>31/03/2023 15:41</c:v>
                      </c:pt>
                      <c:pt idx="69">
                        <c:v>31/03/2023 15:41</c:v>
                      </c:pt>
                      <c:pt idx="70">
                        <c:v>31/03/2023 15:41</c:v>
                      </c:pt>
                      <c:pt idx="71">
                        <c:v>31/03/2023 15:41</c:v>
                      </c:pt>
                      <c:pt idx="72">
                        <c:v>31/03/2023 15:41</c:v>
                      </c:pt>
                      <c:pt idx="73">
                        <c:v>31/03/2023 15:41</c:v>
                      </c:pt>
                      <c:pt idx="74">
                        <c:v>31/03/2023 15:41</c:v>
                      </c:pt>
                      <c:pt idx="75">
                        <c:v>31/03/2023 15:41</c:v>
                      </c:pt>
                      <c:pt idx="76">
                        <c:v>31/03/2023 15:41</c:v>
                      </c:pt>
                      <c:pt idx="77">
                        <c:v>31/03/2023 15:41</c:v>
                      </c:pt>
                      <c:pt idx="78">
                        <c:v>31/03/2023 15:41</c:v>
                      </c:pt>
                      <c:pt idx="79">
                        <c:v>31/03/2023 15:41</c:v>
                      </c:pt>
                      <c:pt idx="80">
                        <c:v>31/03/2023 15:41</c:v>
                      </c:pt>
                      <c:pt idx="81">
                        <c:v>31/03/2023 15:41</c:v>
                      </c:pt>
                      <c:pt idx="82">
                        <c:v>31/03/2023 15:41</c:v>
                      </c:pt>
                      <c:pt idx="83">
                        <c:v>31/03/2023 15:41</c:v>
                      </c:pt>
                      <c:pt idx="84">
                        <c:v>31/03/2023 15:41</c:v>
                      </c:pt>
                      <c:pt idx="85">
                        <c:v>31/03/2023 15:41</c:v>
                      </c:pt>
                      <c:pt idx="86">
                        <c:v>31/03/2023 15:41</c:v>
                      </c:pt>
                      <c:pt idx="87">
                        <c:v>31/03/2023 15:41</c:v>
                      </c:pt>
                      <c:pt idx="88">
                        <c:v>31/03/2023 15:41</c:v>
                      </c:pt>
                      <c:pt idx="89">
                        <c:v>31/03/2023 15:41</c:v>
                      </c:pt>
                      <c:pt idx="90">
                        <c:v>31/03/2023 15:41</c:v>
                      </c:pt>
                      <c:pt idx="91">
                        <c:v>31/03/2023 15:41</c:v>
                      </c:pt>
                      <c:pt idx="92">
                        <c:v>31/03/2023 15:41</c:v>
                      </c:pt>
                      <c:pt idx="93">
                        <c:v>31/03/2023 15:41</c:v>
                      </c:pt>
                      <c:pt idx="94">
                        <c:v>31/03/2023 15:41</c:v>
                      </c:pt>
                      <c:pt idx="95">
                        <c:v>31/03/2023 15:41</c:v>
                      </c:pt>
                      <c:pt idx="96">
                        <c:v>31/03/2023 15:41</c:v>
                      </c:pt>
                      <c:pt idx="97">
                        <c:v>31/03/2023 15:41</c:v>
                      </c:pt>
                      <c:pt idx="98">
                        <c:v>31/03/2023 15:41</c:v>
                      </c:pt>
                      <c:pt idx="99">
                        <c:v>31/03/2023 15:41</c:v>
                      </c:pt>
                      <c:pt idx="100">
                        <c:v>31/03/2023 15:41</c:v>
                      </c:pt>
                      <c:pt idx="101">
                        <c:v>31/03/2023 15:42</c:v>
                      </c:pt>
                      <c:pt idx="102">
                        <c:v>31/03/2023 15:42</c:v>
                      </c:pt>
                      <c:pt idx="103">
                        <c:v>31/03/2023 15:42</c:v>
                      </c:pt>
                      <c:pt idx="104">
                        <c:v>31/03/2023 15:42</c:v>
                      </c:pt>
                      <c:pt idx="105">
                        <c:v>31/03/2023 15:42</c:v>
                      </c:pt>
                      <c:pt idx="106">
                        <c:v>31/03/2023 15:42</c:v>
                      </c:pt>
                      <c:pt idx="107">
                        <c:v>31/03/2023 15:42</c:v>
                      </c:pt>
                      <c:pt idx="108">
                        <c:v>31/03/2023 15:42</c:v>
                      </c:pt>
                      <c:pt idx="109">
                        <c:v>31/03/2023 15:42</c:v>
                      </c:pt>
                      <c:pt idx="110">
                        <c:v>31/03/2023 15:42</c:v>
                      </c:pt>
                      <c:pt idx="111">
                        <c:v>31/03/2023 15:42</c:v>
                      </c:pt>
                      <c:pt idx="112">
                        <c:v>31/03/2023 15:42</c:v>
                      </c:pt>
                      <c:pt idx="113">
                        <c:v>31/03/2023 15:42</c:v>
                      </c:pt>
                      <c:pt idx="114">
                        <c:v>31/03/2023 15:42</c:v>
                      </c:pt>
                      <c:pt idx="115">
                        <c:v>31/03/2023 15:42</c:v>
                      </c:pt>
                      <c:pt idx="116">
                        <c:v>31/03/2023 15:42</c:v>
                      </c:pt>
                      <c:pt idx="117">
                        <c:v>31/03/2023 15:42</c:v>
                      </c:pt>
                      <c:pt idx="118">
                        <c:v>31/03/2023 15:42</c:v>
                      </c:pt>
                      <c:pt idx="119">
                        <c:v>31/03/2023 15:42</c:v>
                      </c:pt>
                      <c:pt idx="120">
                        <c:v>31/03/2023 15:42</c:v>
                      </c:pt>
                      <c:pt idx="121">
                        <c:v>31/03/2023 15:42</c:v>
                      </c:pt>
                      <c:pt idx="122">
                        <c:v>31/03/2023 15:42</c:v>
                      </c:pt>
                      <c:pt idx="123">
                        <c:v>31/03/2023 15:42</c:v>
                      </c:pt>
                      <c:pt idx="124">
                        <c:v>31/03/2023 15:42</c:v>
                      </c:pt>
                      <c:pt idx="125">
                        <c:v>31/03/2023 15:42</c:v>
                      </c:pt>
                      <c:pt idx="126">
                        <c:v>31/03/2023 15:42</c:v>
                      </c:pt>
                      <c:pt idx="127">
                        <c:v>31/03/2023 15:42</c:v>
                      </c:pt>
                      <c:pt idx="128">
                        <c:v>31/03/2023 15:42</c:v>
                      </c:pt>
                      <c:pt idx="129">
                        <c:v>31/03/2023 15:42</c:v>
                      </c:pt>
                      <c:pt idx="130">
                        <c:v>31/03/2023 15:42</c:v>
                      </c:pt>
                      <c:pt idx="131">
                        <c:v>31/03/2023 15:42</c:v>
                      </c:pt>
                      <c:pt idx="132">
                        <c:v>31/03/2023 15:42</c:v>
                      </c:pt>
                      <c:pt idx="133">
                        <c:v>31/03/2023 15:42</c:v>
                      </c:pt>
                      <c:pt idx="134">
                        <c:v>31/03/2023 15:42</c:v>
                      </c:pt>
                      <c:pt idx="135">
                        <c:v>31/03/2023 15:42</c:v>
                      </c:pt>
                      <c:pt idx="136">
                        <c:v>31/03/2023 15:42</c:v>
                      </c:pt>
                      <c:pt idx="137">
                        <c:v>31/03/2023 15:42</c:v>
                      </c:pt>
                      <c:pt idx="138">
                        <c:v>31/03/2023 15:42</c:v>
                      </c:pt>
                      <c:pt idx="139">
                        <c:v>31/03/2023 15:42</c:v>
                      </c:pt>
                      <c:pt idx="140">
                        <c:v>31/03/2023 15:42</c:v>
                      </c:pt>
                      <c:pt idx="141">
                        <c:v>31/03/2023 15:42</c:v>
                      </c:pt>
                      <c:pt idx="142">
                        <c:v>31/03/2023 15:42</c:v>
                      </c:pt>
                      <c:pt idx="143">
                        <c:v>31/03/2023 15:42</c:v>
                      </c:pt>
                      <c:pt idx="144">
                        <c:v>31/03/2023 15:42</c:v>
                      </c:pt>
                      <c:pt idx="145">
                        <c:v>31/03/2023 15:42</c:v>
                      </c:pt>
                      <c:pt idx="146">
                        <c:v>31/03/2023 15:42</c:v>
                      </c:pt>
                      <c:pt idx="147">
                        <c:v>31/03/2023 15:42</c:v>
                      </c:pt>
                      <c:pt idx="148">
                        <c:v>31/03/2023 15:42</c:v>
                      </c:pt>
                      <c:pt idx="149">
                        <c:v>31/03/2023 15:42</c:v>
                      </c:pt>
                      <c:pt idx="150">
                        <c:v>31/03/2023 15:42</c:v>
                      </c:pt>
                      <c:pt idx="151">
                        <c:v>31/03/2023 15:42</c:v>
                      </c:pt>
                      <c:pt idx="152">
                        <c:v>31/03/2023 15:42</c:v>
                      </c:pt>
                      <c:pt idx="153">
                        <c:v>31/03/2023 15:42</c:v>
                      </c:pt>
                      <c:pt idx="154">
                        <c:v>31/03/2023 15:42</c:v>
                      </c:pt>
                      <c:pt idx="155">
                        <c:v>31/03/2023 15:42</c:v>
                      </c:pt>
                      <c:pt idx="156">
                        <c:v>31/03/2023 15:42</c:v>
                      </c:pt>
                      <c:pt idx="157">
                        <c:v>31/03/2023 15:42</c:v>
                      </c:pt>
                      <c:pt idx="158">
                        <c:v>31/03/2023 15:42</c:v>
                      </c:pt>
                      <c:pt idx="159">
                        <c:v>31/03/2023 15:42</c:v>
                      </c:pt>
                      <c:pt idx="160">
                        <c:v>31/03/2023 15:43</c:v>
                      </c:pt>
                      <c:pt idx="161">
                        <c:v>31/03/2023 15:43</c:v>
                      </c:pt>
                      <c:pt idx="162">
                        <c:v>31/03/2023 15:43</c:v>
                      </c:pt>
                      <c:pt idx="163">
                        <c:v>31/03/2023 15:43</c:v>
                      </c:pt>
                      <c:pt idx="164">
                        <c:v>31/03/2023 15:43</c:v>
                      </c:pt>
                      <c:pt idx="165">
                        <c:v>31/03/2023 15:43</c:v>
                      </c:pt>
                      <c:pt idx="166">
                        <c:v>31/03/2023 15:43</c:v>
                      </c:pt>
                      <c:pt idx="167">
                        <c:v>31/03/2023 15:43</c:v>
                      </c:pt>
                      <c:pt idx="168">
                        <c:v>31/03/2023 15:43</c:v>
                      </c:pt>
                      <c:pt idx="169">
                        <c:v>31/03/2023 15:43</c:v>
                      </c:pt>
                      <c:pt idx="170">
                        <c:v>31/03/2023 15:43</c:v>
                      </c:pt>
                      <c:pt idx="171">
                        <c:v>31/03/2023 15:43</c:v>
                      </c:pt>
                      <c:pt idx="172">
                        <c:v>31/03/2023 15:43</c:v>
                      </c:pt>
                      <c:pt idx="173">
                        <c:v>31/03/2023 15:43</c:v>
                      </c:pt>
                      <c:pt idx="174">
                        <c:v>31/03/2023 15:43</c:v>
                      </c:pt>
                      <c:pt idx="175">
                        <c:v>31/03/2023 15:43</c:v>
                      </c:pt>
                      <c:pt idx="176">
                        <c:v>31/03/2023 15:43</c:v>
                      </c:pt>
                      <c:pt idx="177">
                        <c:v>31/03/2023 15:43</c:v>
                      </c:pt>
                      <c:pt idx="178">
                        <c:v>31/03/2023 15:43</c:v>
                      </c:pt>
                      <c:pt idx="179">
                        <c:v>31/03/2023 15:43</c:v>
                      </c:pt>
                      <c:pt idx="180">
                        <c:v>31/03/2023 15:43</c:v>
                      </c:pt>
                      <c:pt idx="181">
                        <c:v>31/03/2023 15:43</c:v>
                      </c:pt>
                      <c:pt idx="182">
                        <c:v>31/03/2023 15:43</c:v>
                      </c:pt>
                      <c:pt idx="183">
                        <c:v>31/03/2023 15:43</c:v>
                      </c:pt>
                      <c:pt idx="184">
                        <c:v>31/03/2023 15:43</c:v>
                      </c:pt>
                      <c:pt idx="185">
                        <c:v>31/03/2023 15:43</c:v>
                      </c:pt>
                      <c:pt idx="186">
                        <c:v>31/03/2023 15:43</c:v>
                      </c:pt>
                      <c:pt idx="187">
                        <c:v>31/03/2023 15:43</c:v>
                      </c:pt>
                      <c:pt idx="188">
                        <c:v>31/03/2023 15:43</c:v>
                      </c:pt>
                      <c:pt idx="189">
                        <c:v>31/03/2023 15:43</c:v>
                      </c:pt>
                      <c:pt idx="190">
                        <c:v>31/03/2023 15:43</c:v>
                      </c:pt>
                      <c:pt idx="191">
                        <c:v>31/03/2023 15:43</c:v>
                      </c:pt>
                      <c:pt idx="192">
                        <c:v>31/03/2023 15:43</c:v>
                      </c:pt>
                      <c:pt idx="193">
                        <c:v>31/03/2023 15:43</c:v>
                      </c:pt>
                      <c:pt idx="194">
                        <c:v>31/03/2023 15:43</c:v>
                      </c:pt>
                      <c:pt idx="195">
                        <c:v>31/03/2023 15:43</c:v>
                      </c:pt>
                      <c:pt idx="196">
                        <c:v>31/03/2023 15:43</c:v>
                      </c:pt>
                      <c:pt idx="197">
                        <c:v>31/03/2023 15:43</c:v>
                      </c:pt>
                      <c:pt idx="198">
                        <c:v>31/03/2023 15:43</c:v>
                      </c:pt>
                      <c:pt idx="199">
                        <c:v>31/03/2023 15:43</c:v>
                      </c:pt>
                      <c:pt idx="200">
                        <c:v>31/03/2023 15:43</c:v>
                      </c:pt>
                      <c:pt idx="201">
                        <c:v>31/03/2023 15:43</c:v>
                      </c:pt>
                      <c:pt idx="202">
                        <c:v>31/03/2023 15:43</c:v>
                      </c:pt>
                      <c:pt idx="203">
                        <c:v>31/03/2023 15:43</c:v>
                      </c:pt>
                      <c:pt idx="204">
                        <c:v>31/03/2023 15:43</c:v>
                      </c:pt>
                      <c:pt idx="205">
                        <c:v>31/03/2023 15:43</c:v>
                      </c:pt>
                      <c:pt idx="206">
                        <c:v>31/03/2023 15:43</c:v>
                      </c:pt>
                      <c:pt idx="207">
                        <c:v>31/03/2023 15:43</c:v>
                      </c:pt>
                      <c:pt idx="208">
                        <c:v>31/03/2023 15:43</c:v>
                      </c:pt>
                      <c:pt idx="209">
                        <c:v>31/03/2023 15:43</c:v>
                      </c:pt>
                      <c:pt idx="210">
                        <c:v>31/03/2023 15:43</c:v>
                      </c:pt>
                      <c:pt idx="211">
                        <c:v>31/03/2023 15:43</c:v>
                      </c:pt>
                      <c:pt idx="212">
                        <c:v>31/03/2023 15:43</c:v>
                      </c:pt>
                      <c:pt idx="213">
                        <c:v>31/03/2023 15:43</c:v>
                      </c:pt>
                      <c:pt idx="214">
                        <c:v>31/03/2023 15:43</c:v>
                      </c:pt>
                      <c:pt idx="215">
                        <c:v>31/03/2023 15:43</c:v>
                      </c:pt>
                      <c:pt idx="216">
                        <c:v>31/03/2023 15:43</c:v>
                      </c:pt>
                      <c:pt idx="217">
                        <c:v>31/03/2023 15:43</c:v>
                      </c:pt>
                      <c:pt idx="218">
                        <c:v>31/03/2023 15:43</c:v>
                      </c:pt>
                      <c:pt idx="219">
                        <c:v>31/03/2023 15:43</c:v>
                      </c:pt>
                      <c:pt idx="220">
                        <c:v>31/03/2023 15:44</c:v>
                      </c:pt>
                      <c:pt idx="221">
                        <c:v>31/03/2023 15:44</c:v>
                      </c:pt>
                      <c:pt idx="222">
                        <c:v>31/03/2023 15:44</c:v>
                      </c:pt>
                      <c:pt idx="223">
                        <c:v>31/03/2023 15:44</c:v>
                      </c:pt>
                      <c:pt idx="224">
                        <c:v>31/03/2023 15:44</c:v>
                      </c:pt>
                      <c:pt idx="225">
                        <c:v>31/03/2023 15:44</c:v>
                      </c:pt>
                      <c:pt idx="226">
                        <c:v>31/03/2023 15:44</c:v>
                      </c:pt>
                      <c:pt idx="227">
                        <c:v>31/03/2023 15:44</c:v>
                      </c:pt>
                      <c:pt idx="228">
                        <c:v>31/03/2023 15:44</c:v>
                      </c:pt>
                      <c:pt idx="229">
                        <c:v>31/03/2023 15:44</c:v>
                      </c:pt>
                      <c:pt idx="230">
                        <c:v>31/03/2023 15:44</c:v>
                      </c:pt>
                      <c:pt idx="231">
                        <c:v>31/03/2023 15:44</c:v>
                      </c:pt>
                      <c:pt idx="232">
                        <c:v>31/03/2023 15:44</c:v>
                      </c:pt>
                      <c:pt idx="233">
                        <c:v>31/03/2023 15:44</c:v>
                      </c:pt>
                      <c:pt idx="234">
                        <c:v>31/03/2023 15:44</c:v>
                      </c:pt>
                      <c:pt idx="235">
                        <c:v>31/03/2023 15:44</c:v>
                      </c:pt>
                      <c:pt idx="236">
                        <c:v>31/03/2023 15:44</c:v>
                      </c:pt>
                      <c:pt idx="237">
                        <c:v>31/03/2023 15:44</c:v>
                      </c:pt>
                      <c:pt idx="238">
                        <c:v>31/03/2023 15:44</c:v>
                      </c:pt>
                      <c:pt idx="239">
                        <c:v>31/03/2023 15:44</c:v>
                      </c:pt>
                      <c:pt idx="240">
                        <c:v>31/03/2023 15:44</c:v>
                      </c:pt>
                      <c:pt idx="241">
                        <c:v>31/03/2023 15:44</c:v>
                      </c:pt>
                      <c:pt idx="242">
                        <c:v>31/03/2023 15:44</c:v>
                      </c:pt>
                      <c:pt idx="243">
                        <c:v>31/03/2023 15:44</c:v>
                      </c:pt>
                      <c:pt idx="244">
                        <c:v>31/03/2023 15:44</c:v>
                      </c:pt>
                      <c:pt idx="245">
                        <c:v>31/03/2023 15:44</c:v>
                      </c:pt>
                      <c:pt idx="246">
                        <c:v>31/03/2023 15:44</c:v>
                      </c:pt>
                      <c:pt idx="247">
                        <c:v>31/03/2023 15:44</c:v>
                      </c:pt>
                      <c:pt idx="248">
                        <c:v>31/03/2023 15:44</c:v>
                      </c:pt>
                      <c:pt idx="249">
                        <c:v>31/03/2023 15:44</c:v>
                      </c:pt>
                      <c:pt idx="250">
                        <c:v>31/03/2023 15:44</c:v>
                      </c:pt>
                      <c:pt idx="251">
                        <c:v>31/03/2023 15:44</c:v>
                      </c:pt>
                      <c:pt idx="252">
                        <c:v>31/03/2023 15:44</c:v>
                      </c:pt>
                      <c:pt idx="253">
                        <c:v>31/03/2023 15:44</c:v>
                      </c:pt>
                      <c:pt idx="254">
                        <c:v>31/03/2023 15:44</c:v>
                      </c:pt>
                      <c:pt idx="255">
                        <c:v>31/03/2023 15:44</c:v>
                      </c:pt>
                      <c:pt idx="256">
                        <c:v>31/03/2023 15:44</c:v>
                      </c:pt>
                      <c:pt idx="257">
                        <c:v>31/03/2023 15:44</c:v>
                      </c:pt>
                      <c:pt idx="258">
                        <c:v>31/03/2023 15:44</c:v>
                      </c:pt>
                      <c:pt idx="259">
                        <c:v>31/03/2023 15:44</c:v>
                      </c:pt>
                      <c:pt idx="260">
                        <c:v>31/03/2023 15:44</c:v>
                      </c:pt>
                      <c:pt idx="261">
                        <c:v>31/03/2023 15:44</c:v>
                      </c:pt>
                      <c:pt idx="262">
                        <c:v>31/03/2023 15:44</c:v>
                      </c:pt>
                      <c:pt idx="263">
                        <c:v>31/03/2023 15:44</c:v>
                      </c:pt>
                      <c:pt idx="264">
                        <c:v>31/03/2023 15:44</c:v>
                      </c:pt>
                      <c:pt idx="265">
                        <c:v>31/03/2023 15:44</c:v>
                      </c:pt>
                      <c:pt idx="266">
                        <c:v>31/03/2023 15:44</c:v>
                      </c:pt>
                      <c:pt idx="267">
                        <c:v>31/03/2023 15:44</c:v>
                      </c:pt>
                      <c:pt idx="268">
                        <c:v>31/03/2023 15:44</c:v>
                      </c:pt>
                      <c:pt idx="269">
                        <c:v>31/03/2023 15:44</c:v>
                      </c:pt>
                      <c:pt idx="270">
                        <c:v>31/03/2023 15:44</c:v>
                      </c:pt>
                      <c:pt idx="271">
                        <c:v>31/03/2023 15:44</c:v>
                      </c:pt>
                      <c:pt idx="272">
                        <c:v>31/03/2023 15:44</c:v>
                      </c:pt>
                      <c:pt idx="273">
                        <c:v>31/03/2023 15:44</c:v>
                      </c:pt>
                      <c:pt idx="274">
                        <c:v>31/03/2023 15:44</c:v>
                      </c:pt>
                      <c:pt idx="275">
                        <c:v>31/03/2023 15:44</c:v>
                      </c:pt>
                      <c:pt idx="276">
                        <c:v>31/03/2023 15:44</c:v>
                      </c:pt>
                      <c:pt idx="277">
                        <c:v>31/03/2023 15:44</c:v>
                      </c:pt>
                      <c:pt idx="278">
                        <c:v>31/03/2023 15:44</c:v>
                      </c:pt>
                      <c:pt idx="279">
                        <c:v>31/03/2023 15:44</c:v>
                      </c:pt>
                      <c:pt idx="280">
                        <c:v>31/03/2023 15:45</c:v>
                      </c:pt>
                      <c:pt idx="281">
                        <c:v>31/03/2023 15:45</c:v>
                      </c:pt>
                      <c:pt idx="282">
                        <c:v>31/03/2023 15:45</c:v>
                      </c:pt>
                      <c:pt idx="283">
                        <c:v>31/03/2023 15:45</c:v>
                      </c:pt>
                      <c:pt idx="284">
                        <c:v>31/03/2023 15:45</c:v>
                      </c:pt>
                      <c:pt idx="285">
                        <c:v>31/03/2023 15:45</c:v>
                      </c:pt>
                      <c:pt idx="286">
                        <c:v>31/03/2023 15:45</c:v>
                      </c:pt>
                      <c:pt idx="287">
                        <c:v>31/03/2023 15:45</c:v>
                      </c:pt>
                      <c:pt idx="288">
                        <c:v>31/03/2023 15:45</c:v>
                      </c:pt>
                      <c:pt idx="289">
                        <c:v>31/03/2023 15:45</c:v>
                      </c:pt>
                      <c:pt idx="290">
                        <c:v>31/03/2023 15:45</c:v>
                      </c:pt>
                      <c:pt idx="291">
                        <c:v>31/03/2023 15:45</c:v>
                      </c:pt>
                      <c:pt idx="292">
                        <c:v>31/03/2023 15:45</c:v>
                      </c:pt>
                      <c:pt idx="293">
                        <c:v>31/03/2023 15:45</c:v>
                      </c:pt>
                      <c:pt idx="294">
                        <c:v>31/03/2023 15:45</c:v>
                      </c:pt>
                      <c:pt idx="295">
                        <c:v>31/03/2023 15:45</c:v>
                      </c:pt>
                      <c:pt idx="296">
                        <c:v>31/03/2023 15:45</c:v>
                      </c:pt>
                      <c:pt idx="297">
                        <c:v>31/03/2023 15:45</c:v>
                      </c:pt>
                      <c:pt idx="298">
                        <c:v>31/03/2023 15:45</c:v>
                      </c:pt>
                      <c:pt idx="299">
                        <c:v>31/03/2023 15:45</c:v>
                      </c:pt>
                      <c:pt idx="300">
                        <c:v>31/03/2023 15:45</c:v>
                      </c:pt>
                      <c:pt idx="301">
                        <c:v>31/03/2023 15:45</c:v>
                      </c:pt>
                      <c:pt idx="302">
                        <c:v>31/03/2023 15:45</c:v>
                      </c:pt>
                      <c:pt idx="303">
                        <c:v>31/03/2023 15:45</c:v>
                      </c:pt>
                      <c:pt idx="304">
                        <c:v>31/03/2023 15:45</c:v>
                      </c:pt>
                      <c:pt idx="305">
                        <c:v>31/03/2023 15:45</c:v>
                      </c:pt>
                      <c:pt idx="306">
                        <c:v>31/03/2023 15:45</c:v>
                      </c:pt>
                      <c:pt idx="307">
                        <c:v>31/03/2023 15:45</c:v>
                      </c:pt>
                      <c:pt idx="308">
                        <c:v>31/03/2023 15:45</c:v>
                      </c:pt>
                      <c:pt idx="309">
                        <c:v>31/03/2023 15:45</c:v>
                      </c:pt>
                      <c:pt idx="310">
                        <c:v>31/03/2023 15:45</c:v>
                      </c:pt>
                      <c:pt idx="311">
                        <c:v>31/03/2023 15:45</c:v>
                      </c:pt>
                      <c:pt idx="312">
                        <c:v>31/03/2023 15:45</c:v>
                      </c:pt>
                      <c:pt idx="313">
                        <c:v>31/03/2023 15:45</c:v>
                      </c:pt>
                      <c:pt idx="314">
                        <c:v>31/03/2023 15:45</c:v>
                      </c:pt>
                      <c:pt idx="315">
                        <c:v>31/03/2023 15:45</c:v>
                      </c:pt>
                      <c:pt idx="316">
                        <c:v>31/03/2023 15:45</c:v>
                      </c:pt>
                      <c:pt idx="317">
                        <c:v>31/03/2023 15:45</c:v>
                      </c:pt>
                      <c:pt idx="318">
                        <c:v>31/03/2023 15:45</c:v>
                      </c:pt>
                      <c:pt idx="319">
                        <c:v>31/03/2023 15:45</c:v>
                      </c:pt>
                      <c:pt idx="320">
                        <c:v>31/03/2023 15:45</c:v>
                      </c:pt>
                      <c:pt idx="321">
                        <c:v>31/03/2023 15:45</c:v>
                      </c:pt>
                      <c:pt idx="322">
                        <c:v>31/03/2023 15:45</c:v>
                      </c:pt>
                      <c:pt idx="323">
                        <c:v>31/03/2023 15:45</c:v>
                      </c:pt>
                      <c:pt idx="324">
                        <c:v>31/03/2023 15:45</c:v>
                      </c:pt>
                      <c:pt idx="325">
                        <c:v>31/03/2023 15:45</c:v>
                      </c:pt>
                      <c:pt idx="326">
                        <c:v>31/03/2023 15:45</c:v>
                      </c:pt>
                      <c:pt idx="327">
                        <c:v>31/03/2023 15:45</c:v>
                      </c:pt>
                      <c:pt idx="328">
                        <c:v>31/03/2023 15:45</c:v>
                      </c:pt>
                      <c:pt idx="329">
                        <c:v>31/03/2023 15:45</c:v>
                      </c:pt>
                      <c:pt idx="330">
                        <c:v>31/03/2023 15:45</c:v>
                      </c:pt>
                      <c:pt idx="331">
                        <c:v>31/03/2023 15:45</c:v>
                      </c:pt>
                      <c:pt idx="332">
                        <c:v>31/03/2023 15:45</c:v>
                      </c:pt>
                      <c:pt idx="333">
                        <c:v>31/03/2023 15:45</c:v>
                      </c:pt>
                      <c:pt idx="334">
                        <c:v>31/03/2023 15:45</c:v>
                      </c:pt>
                      <c:pt idx="335">
                        <c:v>31/03/2023 15:45</c:v>
                      </c:pt>
                      <c:pt idx="336">
                        <c:v>31/03/2023 15:45</c:v>
                      </c:pt>
                      <c:pt idx="337">
                        <c:v>31/03/2023 15:45</c:v>
                      </c:pt>
                      <c:pt idx="338">
                        <c:v>31/03/2023 15:45</c:v>
                      </c:pt>
                      <c:pt idx="339">
                        <c:v>31/03/2023 15:45</c:v>
                      </c:pt>
                      <c:pt idx="340">
                        <c:v>31/03/2023 15:46</c:v>
                      </c:pt>
                      <c:pt idx="341">
                        <c:v>31/03/2023 15:46</c:v>
                      </c:pt>
                      <c:pt idx="342">
                        <c:v>31/03/2023 15:46</c:v>
                      </c:pt>
                      <c:pt idx="343">
                        <c:v>31/03/2023 15:46</c:v>
                      </c:pt>
                      <c:pt idx="344">
                        <c:v>31/03/2023 15:46</c:v>
                      </c:pt>
                      <c:pt idx="345">
                        <c:v>31/03/2023 15:46</c:v>
                      </c:pt>
                      <c:pt idx="346">
                        <c:v>31/03/2023 15:46</c:v>
                      </c:pt>
                      <c:pt idx="347">
                        <c:v>31/03/2023 15:46</c:v>
                      </c:pt>
                      <c:pt idx="348">
                        <c:v>31/03/2023 15:46</c:v>
                      </c:pt>
                      <c:pt idx="349">
                        <c:v>31/03/2023 15:46</c:v>
                      </c:pt>
                      <c:pt idx="350">
                        <c:v>31/03/2023 15:46</c:v>
                      </c:pt>
                      <c:pt idx="351">
                        <c:v>31/03/2023 15:46</c:v>
                      </c:pt>
                      <c:pt idx="352">
                        <c:v>31/03/2023 15:46</c:v>
                      </c:pt>
                      <c:pt idx="353">
                        <c:v>31/03/2023 15:46</c:v>
                      </c:pt>
                      <c:pt idx="354">
                        <c:v>31/03/2023 15:46</c:v>
                      </c:pt>
                      <c:pt idx="355">
                        <c:v>31/03/2023 15:46</c:v>
                      </c:pt>
                      <c:pt idx="356">
                        <c:v>31/03/2023 15:46</c:v>
                      </c:pt>
                      <c:pt idx="357">
                        <c:v>31/03/2023 15:46</c:v>
                      </c:pt>
                      <c:pt idx="358">
                        <c:v>31/03/2023 15:46</c:v>
                      </c:pt>
                      <c:pt idx="359">
                        <c:v>31/03/2023 15:46</c:v>
                      </c:pt>
                      <c:pt idx="360">
                        <c:v>31/03/2023 15:46</c:v>
                      </c:pt>
                      <c:pt idx="361">
                        <c:v>31/03/2023 15:46</c:v>
                      </c:pt>
                      <c:pt idx="362">
                        <c:v>31/03/2023 15:46</c:v>
                      </c:pt>
                      <c:pt idx="363">
                        <c:v>31/03/2023 15:46</c:v>
                      </c:pt>
                      <c:pt idx="364">
                        <c:v>31/03/2023 15:46</c:v>
                      </c:pt>
                      <c:pt idx="365">
                        <c:v>31/03/2023 15:46</c:v>
                      </c:pt>
                      <c:pt idx="366">
                        <c:v>31/03/2023 15:46</c:v>
                      </c:pt>
                      <c:pt idx="367">
                        <c:v>31/03/2023 15:46</c:v>
                      </c:pt>
                      <c:pt idx="368">
                        <c:v>31/03/2023 15:46</c:v>
                      </c:pt>
                      <c:pt idx="369">
                        <c:v>31/03/2023 15:46</c:v>
                      </c:pt>
                      <c:pt idx="370">
                        <c:v>31/03/2023 15:46</c:v>
                      </c:pt>
                      <c:pt idx="371">
                        <c:v>31/03/2023 15:46</c:v>
                      </c:pt>
                      <c:pt idx="372">
                        <c:v>31/03/2023 15:46</c:v>
                      </c:pt>
                      <c:pt idx="373">
                        <c:v>31/03/2023 15:46</c:v>
                      </c:pt>
                      <c:pt idx="374">
                        <c:v>31/03/2023 15:46</c:v>
                      </c:pt>
                      <c:pt idx="375">
                        <c:v>31/03/2023 15:46</c:v>
                      </c:pt>
                      <c:pt idx="376">
                        <c:v>31/03/2023 15:46</c:v>
                      </c:pt>
                      <c:pt idx="377">
                        <c:v>31/03/2023 15:46</c:v>
                      </c:pt>
                      <c:pt idx="378">
                        <c:v>31/03/2023 15:46</c:v>
                      </c:pt>
                      <c:pt idx="379">
                        <c:v>31/03/2023 15:46</c:v>
                      </c:pt>
                      <c:pt idx="380">
                        <c:v>31/03/2023 15:46</c:v>
                      </c:pt>
                      <c:pt idx="381">
                        <c:v>31/03/2023 15:46</c:v>
                      </c:pt>
                      <c:pt idx="382">
                        <c:v>31/03/2023 15:46</c:v>
                      </c:pt>
                      <c:pt idx="383">
                        <c:v>31/03/2023 15:46</c:v>
                      </c:pt>
                      <c:pt idx="384">
                        <c:v>31/03/2023 15:46</c:v>
                      </c:pt>
                      <c:pt idx="385">
                        <c:v>31/03/2023 15:46</c:v>
                      </c:pt>
                      <c:pt idx="386">
                        <c:v>31/03/2023 15:46</c:v>
                      </c:pt>
                      <c:pt idx="387">
                        <c:v>31/03/2023 15:46</c:v>
                      </c:pt>
                      <c:pt idx="388">
                        <c:v>31/03/2023 15:46</c:v>
                      </c:pt>
                      <c:pt idx="389">
                        <c:v>31/03/2023 15:46</c:v>
                      </c:pt>
                      <c:pt idx="390">
                        <c:v>31/03/2023 15:46</c:v>
                      </c:pt>
                      <c:pt idx="391">
                        <c:v>31/03/2023 15:46</c:v>
                      </c:pt>
                      <c:pt idx="392">
                        <c:v>31/03/2023 15:46</c:v>
                      </c:pt>
                      <c:pt idx="393">
                        <c:v>31/03/2023 15:46</c:v>
                      </c:pt>
                      <c:pt idx="394">
                        <c:v>31/03/2023 15:46</c:v>
                      </c:pt>
                      <c:pt idx="395">
                        <c:v>31/03/2023 15:46</c:v>
                      </c:pt>
                      <c:pt idx="396">
                        <c:v>31/03/2023 15:46</c:v>
                      </c:pt>
                      <c:pt idx="397">
                        <c:v>31/03/2023 15:46</c:v>
                      </c:pt>
                      <c:pt idx="398">
                        <c:v>31/03/2023 15:46</c:v>
                      </c:pt>
                      <c:pt idx="399">
                        <c:v>31/03/2023 15:47</c:v>
                      </c:pt>
                      <c:pt idx="400">
                        <c:v>31/03/2023 15:47</c:v>
                      </c:pt>
                      <c:pt idx="401">
                        <c:v>31/03/2023 15:47</c:v>
                      </c:pt>
                      <c:pt idx="402">
                        <c:v>31/03/2023 15:47</c:v>
                      </c:pt>
                      <c:pt idx="403">
                        <c:v>31/03/2023 15:47</c:v>
                      </c:pt>
                      <c:pt idx="404">
                        <c:v>31/03/2023 15:47</c:v>
                      </c:pt>
                      <c:pt idx="405">
                        <c:v>31/03/2023 15:47</c:v>
                      </c:pt>
                      <c:pt idx="406">
                        <c:v>31/03/2023 15:47</c:v>
                      </c:pt>
                      <c:pt idx="407">
                        <c:v>31/03/2023 15:47</c:v>
                      </c:pt>
                      <c:pt idx="408">
                        <c:v>31/03/2023 15:47</c:v>
                      </c:pt>
                      <c:pt idx="409">
                        <c:v>31/03/2023 15:47</c:v>
                      </c:pt>
                      <c:pt idx="410">
                        <c:v>31/03/2023 15:47</c:v>
                      </c:pt>
                      <c:pt idx="411">
                        <c:v>31/03/2023 15:47</c:v>
                      </c:pt>
                      <c:pt idx="412">
                        <c:v>31/03/2023 15:47</c:v>
                      </c:pt>
                      <c:pt idx="413">
                        <c:v>31/03/2023 15:47</c:v>
                      </c:pt>
                      <c:pt idx="414">
                        <c:v>31/03/2023 15:47</c:v>
                      </c:pt>
                      <c:pt idx="415">
                        <c:v>31/03/2023 15:47</c:v>
                      </c:pt>
                      <c:pt idx="416">
                        <c:v>31/03/2023 15:47</c:v>
                      </c:pt>
                      <c:pt idx="417">
                        <c:v>31/03/2023 15:47</c:v>
                      </c:pt>
                      <c:pt idx="418">
                        <c:v>31/03/2023 15:47</c:v>
                      </c:pt>
                      <c:pt idx="419">
                        <c:v>31/03/2023 15:47</c:v>
                      </c:pt>
                      <c:pt idx="420">
                        <c:v>31/03/2023 15:47</c:v>
                      </c:pt>
                      <c:pt idx="421">
                        <c:v>31/03/2023 15:47</c:v>
                      </c:pt>
                      <c:pt idx="422">
                        <c:v>31/03/2023 15:47</c:v>
                      </c:pt>
                      <c:pt idx="423">
                        <c:v>31/03/2023 15:47</c:v>
                      </c:pt>
                      <c:pt idx="424">
                        <c:v>31/03/2023 15:47</c:v>
                      </c:pt>
                      <c:pt idx="425">
                        <c:v>31/03/2023 15:47</c:v>
                      </c:pt>
                      <c:pt idx="426">
                        <c:v>31/03/2023 15:47</c:v>
                      </c:pt>
                      <c:pt idx="427">
                        <c:v>31/03/2023 15:47</c:v>
                      </c:pt>
                      <c:pt idx="428">
                        <c:v>31/03/2023 15:47</c:v>
                      </c:pt>
                      <c:pt idx="429">
                        <c:v>31/03/2023 15:47</c:v>
                      </c:pt>
                      <c:pt idx="430">
                        <c:v>31/03/2023 15:47</c:v>
                      </c:pt>
                      <c:pt idx="431">
                        <c:v>31/03/2023 15:47</c:v>
                      </c:pt>
                      <c:pt idx="432">
                        <c:v>31/03/2023 15:47</c:v>
                      </c:pt>
                      <c:pt idx="433">
                        <c:v>31/03/2023 15:47</c:v>
                      </c:pt>
                      <c:pt idx="434">
                        <c:v>31/03/2023 15:47</c:v>
                      </c:pt>
                      <c:pt idx="435">
                        <c:v>31/03/2023 15:47</c:v>
                      </c:pt>
                      <c:pt idx="436">
                        <c:v>31/03/2023 15:47</c:v>
                      </c:pt>
                      <c:pt idx="437">
                        <c:v>31/03/2023 15:47</c:v>
                      </c:pt>
                      <c:pt idx="438">
                        <c:v>31/03/2023 15:47</c:v>
                      </c:pt>
                      <c:pt idx="439">
                        <c:v>31/03/2023 15:47</c:v>
                      </c:pt>
                      <c:pt idx="440">
                        <c:v>31/03/2023 15:47</c:v>
                      </c:pt>
                      <c:pt idx="441">
                        <c:v>31/03/2023 15:47</c:v>
                      </c:pt>
                      <c:pt idx="442">
                        <c:v>31/03/2023 15:47</c:v>
                      </c:pt>
                      <c:pt idx="443">
                        <c:v>31/03/2023 15:47</c:v>
                      </c:pt>
                      <c:pt idx="444">
                        <c:v>31/03/2023 15:47</c:v>
                      </c:pt>
                      <c:pt idx="445">
                        <c:v>31/03/2023 15:47</c:v>
                      </c:pt>
                      <c:pt idx="446">
                        <c:v>31/03/2023 15:47</c:v>
                      </c:pt>
                      <c:pt idx="447">
                        <c:v>31/03/2023 15:47</c:v>
                      </c:pt>
                      <c:pt idx="448">
                        <c:v>31/03/2023 15:47</c:v>
                      </c:pt>
                      <c:pt idx="449">
                        <c:v>31/03/2023 15:47</c:v>
                      </c:pt>
                      <c:pt idx="450">
                        <c:v>31/03/2023 15:47</c:v>
                      </c:pt>
                      <c:pt idx="451">
                        <c:v>31/03/2023 15:47</c:v>
                      </c:pt>
                      <c:pt idx="452">
                        <c:v>31/03/2023 15:47</c:v>
                      </c:pt>
                      <c:pt idx="453">
                        <c:v>31/03/2023 15:47</c:v>
                      </c:pt>
                      <c:pt idx="454">
                        <c:v>31/03/2023 15:47</c:v>
                      </c:pt>
                      <c:pt idx="455">
                        <c:v>31/03/2023 15:47</c:v>
                      </c:pt>
                      <c:pt idx="456">
                        <c:v>31/03/2023 15:47</c:v>
                      </c:pt>
                      <c:pt idx="457">
                        <c:v>31/03/2023 15:47</c:v>
                      </c:pt>
                      <c:pt idx="458">
                        <c:v>31/03/2023 15:47</c:v>
                      </c:pt>
                      <c:pt idx="459">
                        <c:v>31/03/2023 15:48</c:v>
                      </c:pt>
                      <c:pt idx="460">
                        <c:v>31/03/2023 15:48</c:v>
                      </c:pt>
                      <c:pt idx="461">
                        <c:v>31/03/2023 15:48</c:v>
                      </c:pt>
                      <c:pt idx="462">
                        <c:v>31/03/2023 15:48</c:v>
                      </c:pt>
                      <c:pt idx="463">
                        <c:v>31/03/2023 15:48</c:v>
                      </c:pt>
                      <c:pt idx="464">
                        <c:v>31/03/2023 15:48</c:v>
                      </c:pt>
                      <c:pt idx="465">
                        <c:v>31/03/2023 15:48</c:v>
                      </c:pt>
                      <c:pt idx="466">
                        <c:v>31/03/2023 15:48</c:v>
                      </c:pt>
                      <c:pt idx="467">
                        <c:v>31/03/2023 15:48</c:v>
                      </c:pt>
                      <c:pt idx="468">
                        <c:v>31/03/2023 15:48</c:v>
                      </c:pt>
                      <c:pt idx="469">
                        <c:v>31/03/2023 15:48</c:v>
                      </c:pt>
                      <c:pt idx="470">
                        <c:v>31/03/2023 15:48</c:v>
                      </c:pt>
                      <c:pt idx="471">
                        <c:v>31/03/2023 15:48</c:v>
                      </c:pt>
                      <c:pt idx="472">
                        <c:v>31/03/2023 15:48</c:v>
                      </c:pt>
                      <c:pt idx="473">
                        <c:v>31/03/2023 15:48</c:v>
                      </c:pt>
                      <c:pt idx="474">
                        <c:v>31/03/2023 15:48</c:v>
                      </c:pt>
                      <c:pt idx="475">
                        <c:v>31/03/2023 15:48</c:v>
                      </c:pt>
                      <c:pt idx="476">
                        <c:v>31/03/2023 15:48</c:v>
                      </c:pt>
                      <c:pt idx="477">
                        <c:v>31/03/2023 15:48</c:v>
                      </c:pt>
                      <c:pt idx="478">
                        <c:v>31/03/2023 15:48</c:v>
                      </c:pt>
                      <c:pt idx="479">
                        <c:v>31/03/2023 15:48</c:v>
                      </c:pt>
                      <c:pt idx="480">
                        <c:v>31/03/2023 15:48</c:v>
                      </c:pt>
                      <c:pt idx="481">
                        <c:v>31/03/2023 15:48</c:v>
                      </c:pt>
                      <c:pt idx="482">
                        <c:v>31/03/2023 15:48</c:v>
                      </c:pt>
                      <c:pt idx="483">
                        <c:v>31/03/2023 15:48</c:v>
                      </c:pt>
                      <c:pt idx="484">
                        <c:v>31/03/2023 15:48</c:v>
                      </c:pt>
                      <c:pt idx="485">
                        <c:v>31/03/2023 15:48</c:v>
                      </c:pt>
                      <c:pt idx="486">
                        <c:v>31/03/2023 15:48</c:v>
                      </c:pt>
                      <c:pt idx="487">
                        <c:v>31/03/2023 15:48</c:v>
                      </c:pt>
                      <c:pt idx="488">
                        <c:v>31/03/2023 15:48</c:v>
                      </c:pt>
                      <c:pt idx="489">
                        <c:v>31/03/2023 15:48</c:v>
                      </c:pt>
                      <c:pt idx="490">
                        <c:v>31/03/2023 15:48</c:v>
                      </c:pt>
                      <c:pt idx="491">
                        <c:v>31/03/2023 15:48</c:v>
                      </c:pt>
                      <c:pt idx="492">
                        <c:v>31/03/2023 15:48</c:v>
                      </c:pt>
                      <c:pt idx="493">
                        <c:v>31/03/2023 15:48</c:v>
                      </c:pt>
                      <c:pt idx="494">
                        <c:v>31/03/2023 15:48</c:v>
                      </c:pt>
                      <c:pt idx="495">
                        <c:v>31/03/2023 15:48</c:v>
                      </c:pt>
                      <c:pt idx="496">
                        <c:v>31/03/2023 15:48</c:v>
                      </c:pt>
                      <c:pt idx="497">
                        <c:v>31/03/2023 15:48</c:v>
                      </c:pt>
                      <c:pt idx="498">
                        <c:v>31/03/2023 15:48</c:v>
                      </c:pt>
                      <c:pt idx="499">
                        <c:v>31/03/2023 15:48</c:v>
                      </c:pt>
                      <c:pt idx="500">
                        <c:v>31/03/2023 15:48</c:v>
                      </c:pt>
                      <c:pt idx="501">
                        <c:v>31/03/2023 15:48</c:v>
                      </c:pt>
                      <c:pt idx="502">
                        <c:v>31/03/2023 15:48</c:v>
                      </c:pt>
                      <c:pt idx="503">
                        <c:v>31/03/2023 15:48</c:v>
                      </c:pt>
                      <c:pt idx="504">
                        <c:v>31/03/2023 15:48</c:v>
                      </c:pt>
                      <c:pt idx="505">
                        <c:v>31/03/2023 15:48</c:v>
                      </c:pt>
                      <c:pt idx="506">
                        <c:v>31/03/2023 15:48</c:v>
                      </c:pt>
                      <c:pt idx="507">
                        <c:v>31/03/2023 15:48</c:v>
                      </c:pt>
                      <c:pt idx="508">
                        <c:v>31/03/2023 15:48</c:v>
                      </c:pt>
                      <c:pt idx="509">
                        <c:v>31/03/2023 15:48</c:v>
                      </c:pt>
                      <c:pt idx="510">
                        <c:v>31/03/2023 15:48</c:v>
                      </c:pt>
                      <c:pt idx="511">
                        <c:v>31/03/2023 15:48</c:v>
                      </c:pt>
                      <c:pt idx="512">
                        <c:v>31/03/2023 15:48</c:v>
                      </c:pt>
                      <c:pt idx="513">
                        <c:v>31/03/2023 15:48</c:v>
                      </c:pt>
                      <c:pt idx="514">
                        <c:v>31/03/2023 15:48</c:v>
                      </c:pt>
                      <c:pt idx="515">
                        <c:v>31/03/2023 15:48</c:v>
                      </c:pt>
                      <c:pt idx="516">
                        <c:v>31/03/2023 15:48</c:v>
                      </c:pt>
                      <c:pt idx="517">
                        <c:v>31/03/2023 15:48</c:v>
                      </c:pt>
                      <c:pt idx="518">
                        <c:v>31/03/2023 15:48</c:v>
                      </c:pt>
                      <c:pt idx="519">
                        <c:v>31/03/2023 15:49</c:v>
                      </c:pt>
                      <c:pt idx="520">
                        <c:v>31/03/2023 15:49</c:v>
                      </c:pt>
                      <c:pt idx="521">
                        <c:v>31/03/2023 15:49</c:v>
                      </c:pt>
                      <c:pt idx="522">
                        <c:v>31/03/2023 15:49</c:v>
                      </c:pt>
                      <c:pt idx="523">
                        <c:v>31/03/2023 15:49</c:v>
                      </c:pt>
                      <c:pt idx="524">
                        <c:v>31/03/2023 15:49</c:v>
                      </c:pt>
                      <c:pt idx="525">
                        <c:v>31/03/2023 15:49</c:v>
                      </c:pt>
                      <c:pt idx="526">
                        <c:v>31/03/2023 15:49</c:v>
                      </c:pt>
                      <c:pt idx="527">
                        <c:v>31/03/2023 15:49</c:v>
                      </c:pt>
                      <c:pt idx="528">
                        <c:v>31/03/2023 15:49</c:v>
                      </c:pt>
                      <c:pt idx="529">
                        <c:v>31/03/2023 15:49</c:v>
                      </c:pt>
                      <c:pt idx="530">
                        <c:v>31/03/2023 15:49</c:v>
                      </c:pt>
                      <c:pt idx="531">
                        <c:v>31/03/2023 15:49</c:v>
                      </c:pt>
                      <c:pt idx="532">
                        <c:v>31/03/2023 15:49</c:v>
                      </c:pt>
                      <c:pt idx="533">
                        <c:v>31/03/2023 15:49</c:v>
                      </c:pt>
                      <c:pt idx="534">
                        <c:v>31/03/2023 15:49</c:v>
                      </c:pt>
                      <c:pt idx="535">
                        <c:v>31/03/2023 15:49</c:v>
                      </c:pt>
                      <c:pt idx="536">
                        <c:v>31/03/2023 15:49</c:v>
                      </c:pt>
                      <c:pt idx="537">
                        <c:v>31/03/2023 15:49</c:v>
                      </c:pt>
                      <c:pt idx="538">
                        <c:v>31/03/2023 15:49</c:v>
                      </c:pt>
                      <c:pt idx="539">
                        <c:v>31/03/2023 15:49</c:v>
                      </c:pt>
                      <c:pt idx="540">
                        <c:v>31/03/2023 15:49</c:v>
                      </c:pt>
                      <c:pt idx="541">
                        <c:v>31/03/2023 15:49</c:v>
                      </c:pt>
                      <c:pt idx="542">
                        <c:v>31/03/2023 15:49</c:v>
                      </c:pt>
                      <c:pt idx="543">
                        <c:v>31/03/2023 15:49</c:v>
                      </c:pt>
                      <c:pt idx="544">
                        <c:v>31/03/2023 15:49</c:v>
                      </c:pt>
                      <c:pt idx="545">
                        <c:v>31/03/2023 15:49</c:v>
                      </c:pt>
                      <c:pt idx="546">
                        <c:v>31/03/2023 15:49</c:v>
                      </c:pt>
                      <c:pt idx="547">
                        <c:v>31/03/2023 15:49</c:v>
                      </c:pt>
                      <c:pt idx="548">
                        <c:v>31/03/2023 15:49</c:v>
                      </c:pt>
                      <c:pt idx="549">
                        <c:v>31/03/2023 15:49</c:v>
                      </c:pt>
                      <c:pt idx="550">
                        <c:v>31/03/2023 15:49</c:v>
                      </c:pt>
                      <c:pt idx="551">
                        <c:v>31/03/2023 15:49</c:v>
                      </c:pt>
                      <c:pt idx="552">
                        <c:v>31/03/2023 15:49</c:v>
                      </c:pt>
                      <c:pt idx="553">
                        <c:v>31/03/2023 15:49</c:v>
                      </c:pt>
                      <c:pt idx="554">
                        <c:v>31/03/2023 15:49</c:v>
                      </c:pt>
                      <c:pt idx="555">
                        <c:v>31/03/2023 15:49</c:v>
                      </c:pt>
                      <c:pt idx="556">
                        <c:v>31/03/2023 15:49</c:v>
                      </c:pt>
                      <c:pt idx="557">
                        <c:v>31/03/2023 15:49</c:v>
                      </c:pt>
                      <c:pt idx="558">
                        <c:v>31/03/2023 15:49</c:v>
                      </c:pt>
                      <c:pt idx="559">
                        <c:v>31/03/2023 15:49</c:v>
                      </c:pt>
                      <c:pt idx="560">
                        <c:v>31/03/2023 15:49</c:v>
                      </c:pt>
                      <c:pt idx="561">
                        <c:v>31/03/2023 15:49</c:v>
                      </c:pt>
                      <c:pt idx="562">
                        <c:v>31/03/2023 15:49</c:v>
                      </c:pt>
                      <c:pt idx="563">
                        <c:v>31/03/2023 15:49</c:v>
                      </c:pt>
                      <c:pt idx="564">
                        <c:v>31/03/2023 15:49</c:v>
                      </c:pt>
                      <c:pt idx="565">
                        <c:v>31/03/2023 15:49</c:v>
                      </c:pt>
                      <c:pt idx="566">
                        <c:v>31/03/2023 15:49</c:v>
                      </c:pt>
                      <c:pt idx="567">
                        <c:v>31/03/2023 15:49</c:v>
                      </c:pt>
                      <c:pt idx="568">
                        <c:v>31/03/2023 15:49</c:v>
                      </c:pt>
                      <c:pt idx="569">
                        <c:v>31/03/2023 15:49</c:v>
                      </c:pt>
                      <c:pt idx="570">
                        <c:v>31/03/2023 15:49</c:v>
                      </c:pt>
                      <c:pt idx="571">
                        <c:v>31/03/2023 15:49</c:v>
                      </c:pt>
                      <c:pt idx="572">
                        <c:v>31/03/2023 15:49</c:v>
                      </c:pt>
                      <c:pt idx="573">
                        <c:v>31/03/2023 15:49</c:v>
                      </c:pt>
                      <c:pt idx="574">
                        <c:v>31/03/2023 15:49</c:v>
                      </c:pt>
                      <c:pt idx="575">
                        <c:v>31/03/2023 15:49</c:v>
                      </c:pt>
                      <c:pt idx="576">
                        <c:v>31/03/2023 15:49</c:v>
                      </c:pt>
                      <c:pt idx="577">
                        <c:v>31/03/2023 15:49</c:v>
                      </c:pt>
                      <c:pt idx="578">
                        <c:v>31/03/2023 15:49</c:v>
                      </c:pt>
                      <c:pt idx="579">
                        <c:v>31/03/2023 15:50</c:v>
                      </c:pt>
                      <c:pt idx="580">
                        <c:v>31/03/2023 15:50</c:v>
                      </c:pt>
                      <c:pt idx="581">
                        <c:v>31/03/2023 15:50</c:v>
                      </c:pt>
                      <c:pt idx="582">
                        <c:v>31/03/2023 15:50</c:v>
                      </c:pt>
                      <c:pt idx="583">
                        <c:v>31/03/2023 15:50</c:v>
                      </c:pt>
                      <c:pt idx="584">
                        <c:v>31/03/2023 15:50</c:v>
                      </c:pt>
                      <c:pt idx="585">
                        <c:v>31/03/2023 15:50</c:v>
                      </c:pt>
                      <c:pt idx="586">
                        <c:v>31/03/2023 15:50</c:v>
                      </c:pt>
                      <c:pt idx="587">
                        <c:v>31/03/2023 15:50</c:v>
                      </c:pt>
                      <c:pt idx="588">
                        <c:v>31/03/2023 15:50</c:v>
                      </c:pt>
                      <c:pt idx="589">
                        <c:v>31/03/2023 15:50</c:v>
                      </c:pt>
                      <c:pt idx="590">
                        <c:v>31/03/2023 15:50</c:v>
                      </c:pt>
                      <c:pt idx="591">
                        <c:v>31/03/2023 15:50</c:v>
                      </c:pt>
                      <c:pt idx="592">
                        <c:v>31/03/2023 15:50</c:v>
                      </c:pt>
                      <c:pt idx="593">
                        <c:v>31/03/2023 15:50</c:v>
                      </c:pt>
                      <c:pt idx="594">
                        <c:v>31/03/2023 15:50</c:v>
                      </c:pt>
                      <c:pt idx="595">
                        <c:v>31/03/2023 15:50</c:v>
                      </c:pt>
                      <c:pt idx="596">
                        <c:v>31/03/2023 15:50</c:v>
                      </c:pt>
                      <c:pt idx="597">
                        <c:v>31/03/2023 15:50</c:v>
                      </c:pt>
                      <c:pt idx="598">
                        <c:v>31/03/2023 15:50</c:v>
                      </c:pt>
                      <c:pt idx="599">
                        <c:v>31/03/2023 15:50</c:v>
                      </c:pt>
                      <c:pt idx="600">
                        <c:v>31/03/2023 15:50</c:v>
                      </c:pt>
                      <c:pt idx="601">
                        <c:v>31/03/2023 15:50</c:v>
                      </c:pt>
                      <c:pt idx="602">
                        <c:v>31/03/2023 15:50</c:v>
                      </c:pt>
                      <c:pt idx="603">
                        <c:v>31/03/2023 15:50</c:v>
                      </c:pt>
                      <c:pt idx="604">
                        <c:v>31/03/2023 15:50</c:v>
                      </c:pt>
                      <c:pt idx="605">
                        <c:v>31/03/2023 15:50</c:v>
                      </c:pt>
                      <c:pt idx="606">
                        <c:v>31/03/2023 15:50</c:v>
                      </c:pt>
                      <c:pt idx="607">
                        <c:v>31/03/2023 15:50</c:v>
                      </c:pt>
                      <c:pt idx="608">
                        <c:v>31/03/2023 15:50</c:v>
                      </c:pt>
                      <c:pt idx="609">
                        <c:v>31/03/2023 15:50</c:v>
                      </c:pt>
                      <c:pt idx="610">
                        <c:v>31/03/2023 15:50</c:v>
                      </c:pt>
                      <c:pt idx="611">
                        <c:v>31/03/2023 15:50</c:v>
                      </c:pt>
                      <c:pt idx="612">
                        <c:v>31/03/2023 15:50</c:v>
                      </c:pt>
                      <c:pt idx="613">
                        <c:v>31/03/2023 15:50</c:v>
                      </c:pt>
                      <c:pt idx="614">
                        <c:v>31/03/2023 15:50</c:v>
                      </c:pt>
                      <c:pt idx="615">
                        <c:v>31/03/2023 15:50</c:v>
                      </c:pt>
                      <c:pt idx="616">
                        <c:v>31/03/2023 15:50</c:v>
                      </c:pt>
                      <c:pt idx="617">
                        <c:v>31/03/2023 15:50</c:v>
                      </c:pt>
                      <c:pt idx="618">
                        <c:v>31/03/2023 15:50</c:v>
                      </c:pt>
                      <c:pt idx="619">
                        <c:v>31/03/2023 15:50</c:v>
                      </c:pt>
                      <c:pt idx="620">
                        <c:v>31/03/2023 15:50</c:v>
                      </c:pt>
                      <c:pt idx="621">
                        <c:v>31/03/2023 15:50</c:v>
                      </c:pt>
                      <c:pt idx="622">
                        <c:v>31/03/2023 15:50</c:v>
                      </c:pt>
                      <c:pt idx="623">
                        <c:v>31/03/2023 15:50</c:v>
                      </c:pt>
                      <c:pt idx="624">
                        <c:v>31/03/2023 15:50</c:v>
                      </c:pt>
                      <c:pt idx="625">
                        <c:v>31/03/2023 15:50</c:v>
                      </c:pt>
                      <c:pt idx="626">
                        <c:v>31/03/2023 15:50</c:v>
                      </c:pt>
                      <c:pt idx="627">
                        <c:v>31/03/2023 15:50</c:v>
                      </c:pt>
                      <c:pt idx="628">
                        <c:v>31/03/2023 15:50</c:v>
                      </c:pt>
                      <c:pt idx="629">
                        <c:v>31/03/2023 15:50</c:v>
                      </c:pt>
                      <c:pt idx="630">
                        <c:v>31/03/2023 15:50</c:v>
                      </c:pt>
                      <c:pt idx="631">
                        <c:v>31/03/2023 15:50</c:v>
                      </c:pt>
                      <c:pt idx="632">
                        <c:v>31/03/2023 15:50</c:v>
                      </c:pt>
                      <c:pt idx="633">
                        <c:v>31/03/2023 15:50</c:v>
                      </c:pt>
                      <c:pt idx="634">
                        <c:v>31/03/2023 15:50</c:v>
                      </c:pt>
                      <c:pt idx="635">
                        <c:v>31/03/2023 15:50</c:v>
                      </c:pt>
                      <c:pt idx="636">
                        <c:v>31/03/2023 15:50</c:v>
                      </c:pt>
                      <c:pt idx="637">
                        <c:v>31/03/2023 15:50</c:v>
                      </c:pt>
                      <c:pt idx="638">
                        <c:v>31/03/2023 15:51</c:v>
                      </c:pt>
                      <c:pt idx="639">
                        <c:v>31/03/2023 15:51</c:v>
                      </c:pt>
                      <c:pt idx="640">
                        <c:v>31/03/2023 15:51</c:v>
                      </c:pt>
                      <c:pt idx="641">
                        <c:v>31/03/2023 15:51</c:v>
                      </c:pt>
                      <c:pt idx="642">
                        <c:v>31/03/2023 15:51</c:v>
                      </c:pt>
                      <c:pt idx="643">
                        <c:v>31/03/2023 15:51</c:v>
                      </c:pt>
                      <c:pt idx="644">
                        <c:v>31/03/2023 15:51</c:v>
                      </c:pt>
                      <c:pt idx="645">
                        <c:v>31/03/2023 15:51</c:v>
                      </c:pt>
                      <c:pt idx="646">
                        <c:v>31/03/2023 15:51</c:v>
                      </c:pt>
                      <c:pt idx="647">
                        <c:v>31/03/2023 15:51</c:v>
                      </c:pt>
                      <c:pt idx="648">
                        <c:v>31/03/2023 15:51</c:v>
                      </c:pt>
                      <c:pt idx="649">
                        <c:v>31/03/2023 15:51</c:v>
                      </c:pt>
                      <c:pt idx="650">
                        <c:v>31/03/2023 15:51</c:v>
                      </c:pt>
                      <c:pt idx="651">
                        <c:v>31/03/2023 15:51</c:v>
                      </c:pt>
                      <c:pt idx="652">
                        <c:v>31/03/2023 15:51</c:v>
                      </c:pt>
                      <c:pt idx="653">
                        <c:v>31/03/2023 15:51</c:v>
                      </c:pt>
                      <c:pt idx="654">
                        <c:v>31/03/2023 15:51</c:v>
                      </c:pt>
                      <c:pt idx="655">
                        <c:v>31/03/2023 15:51</c:v>
                      </c:pt>
                      <c:pt idx="656">
                        <c:v>31/03/2023 15:51</c:v>
                      </c:pt>
                      <c:pt idx="657">
                        <c:v>31/03/2023 15:51</c:v>
                      </c:pt>
                      <c:pt idx="658">
                        <c:v>31/03/2023 15:51</c:v>
                      </c:pt>
                      <c:pt idx="659">
                        <c:v>31/03/2023 15:51</c:v>
                      </c:pt>
                      <c:pt idx="660">
                        <c:v>31/03/2023 15:51</c:v>
                      </c:pt>
                      <c:pt idx="661">
                        <c:v>31/03/2023 15:51</c:v>
                      </c:pt>
                      <c:pt idx="662">
                        <c:v>31/03/2023 15:51</c:v>
                      </c:pt>
                      <c:pt idx="663">
                        <c:v>31/03/2023 15:51</c:v>
                      </c:pt>
                      <c:pt idx="664">
                        <c:v>31/03/2023 15:51</c:v>
                      </c:pt>
                      <c:pt idx="665">
                        <c:v>31/03/2023 15:51</c:v>
                      </c:pt>
                      <c:pt idx="666">
                        <c:v>31/03/2023 15:51</c:v>
                      </c:pt>
                      <c:pt idx="667">
                        <c:v>31/03/2023 15:51</c:v>
                      </c:pt>
                      <c:pt idx="668">
                        <c:v>31/03/2023 15:51</c:v>
                      </c:pt>
                      <c:pt idx="669">
                        <c:v>31/03/2023 15:51</c:v>
                      </c:pt>
                      <c:pt idx="670">
                        <c:v>31/03/2023 15:51</c:v>
                      </c:pt>
                      <c:pt idx="671">
                        <c:v>31/03/2023 15:51</c:v>
                      </c:pt>
                      <c:pt idx="672">
                        <c:v>31/03/2023 15:51</c:v>
                      </c:pt>
                      <c:pt idx="673">
                        <c:v>31/03/2023 15:51</c:v>
                      </c:pt>
                      <c:pt idx="674">
                        <c:v>31/03/2023 15:51</c:v>
                      </c:pt>
                      <c:pt idx="675">
                        <c:v>31/03/2023 15:51</c:v>
                      </c:pt>
                      <c:pt idx="676">
                        <c:v>31/03/2023 15:51</c:v>
                      </c:pt>
                      <c:pt idx="677">
                        <c:v>31/03/2023 15:51</c:v>
                      </c:pt>
                      <c:pt idx="678">
                        <c:v>31/03/2023 15:51</c:v>
                      </c:pt>
                      <c:pt idx="679">
                        <c:v>31/03/2023 15:51</c:v>
                      </c:pt>
                      <c:pt idx="680">
                        <c:v>31/03/2023 15:51</c:v>
                      </c:pt>
                      <c:pt idx="681">
                        <c:v>31/03/2023 15:51</c:v>
                      </c:pt>
                      <c:pt idx="682">
                        <c:v>31/03/2023 15:51</c:v>
                      </c:pt>
                      <c:pt idx="683">
                        <c:v>31/03/2023 15:51</c:v>
                      </c:pt>
                      <c:pt idx="684">
                        <c:v>31/03/2023 15:51</c:v>
                      </c:pt>
                      <c:pt idx="685">
                        <c:v>31/03/2023 15:51</c:v>
                      </c:pt>
                      <c:pt idx="686">
                        <c:v>31/03/2023 15:51</c:v>
                      </c:pt>
                      <c:pt idx="687">
                        <c:v>31/03/2023 15:51</c:v>
                      </c:pt>
                      <c:pt idx="688">
                        <c:v>31/03/2023 15:51</c:v>
                      </c:pt>
                      <c:pt idx="689">
                        <c:v>31/03/2023 15:51</c:v>
                      </c:pt>
                      <c:pt idx="690">
                        <c:v>31/03/2023 15:51</c:v>
                      </c:pt>
                      <c:pt idx="691">
                        <c:v>31/03/2023 15:51</c:v>
                      </c:pt>
                      <c:pt idx="692">
                        <c:v>31/03/2023 15:51</c:v>
                      </c:pt>
                      <c:pt idx="693">
                        <c:v>31/03/2023 15:51</c:v>
                      </c:pt>
                      <c:pt idx="694">
                        <c:v>31/03/2023 15:51</c:v>
                      </c:pt>
                      <c:pt idx="695">
                        <c:v>31/03/2023 15:51</c:v>
                      </c:pt>
                      <c:pt idx="696">
                        <c:v>31/03/2023 15:51</c:v>
                      </c:pt>
                      <c:pt idx="697">
                        <c:v>31/03/2023 15:51</c:v>
                      </c:pt>
                      <c:pt idx="698">
                        <c:v>31/03/2023 15:52</c:v>
                      </c:pt>
                      <c:pt idx="699">
                        <c:v>31/03/2023 15:52</c:v>
                      </c:pt>
                      <c:pt idx="700">
                        <c:v>31/03/2023 15:52</c:v>
                      </c:pt>
                      <c:pt idx="701">
                        <c:v>31/03/2023 15:52</c:v>
                      </c:pt>
                      <c:pt idx="702">
                        <c:v>31/03/2023 15:52</c:v>
                      </c:pt>
                      <c:pt idx="703">
                        <c:v>31/03/2023 15:52</c:v>
                      </c:pt>
                      <c:pt idx="704">
                        <c:v>31/03/2023 15:52</c:v>
                      </c:pt>
                      <c:pt idx="705">
                        <c:v>31/03/2023 15:52</c:v>
                      </c:pt>
                      <c:pt idx="706">
                        <c:v>31/03/2023 15:52</c:v>
                      </c:pt>
                      <c:pt idx="707">
                        <c:v>31/03/2023 15:52</c:v>
                      </c:pt>
                      <c:pt idx="708">
                        <c:v>31/03/2023 15:52</c:v>
                      </c:pt>
                      <c:pt idx="709">
                        <c:v>31/03/2023 15:52</c:v>
                      </c:pt>
                      <c:pt idx="710">
                        <c:v>31/03/2023 15:52</c:v>
                      </c:pt>
                      <c:pt idx="711">
                        <c:v>31/03/2023 15:52</c:v>
                      </c:pt>
                      <c:pt idx="712">
                        <c:v>31/03/2023 15:52</c:v>
                      </c:pt>
                      <c:pt idx="713">
                        <c:v>31/03/2023 15:52</c:v>
                      </c:pt>
                      <c:pt idx="714">
                        <c:v>31/03/2023 15:52</c:v>
                      </c:pt>
                      <c:pt idx="715">
                        <c:v>31/03/2023 15:52</c:v>
                      </c:pt>
                      <c:pt idx="716">
                        <c:v>31/03/2023 15:52</c:v>
                      </c:pt>
                      <c:pt idx="717">
                        <c:v>31/03/2023 15:52</c:v>
                      </c:pt>
                      <c:pt idx="718">
                        <c:v>31/03/2023 15:52</c:v>
                      </c:pt>
                      <c:pt idx="719">
                        <c:v>31/03/2023 15:52</c:v>
                      </c:pt>
                      <c:pt idx="720">
                        <c:v>31/03/2023 15:52</c:v>
                      </c:pt>
                      <c:pt idx="721">
                        <c:v>31/03/2023 15:52</c:v>
                      </c:pt>
                      <c:pt idx="722">
                        <c:v>31/03/2023 15:52</c:v>
                      </c:pt>
                      <c:pt idx="723">
                        <c:v>31/03/2023 15:52</c:v>
                      </c:pt>
                      <c:pt idx="724">
                        <c:v>31/03/2023 15:52</c:v>
                      </c:pt>
                      <c:pt idx="725">
                        <c:v>31/03/2023 15:52</c:v>
                      </c:pt>
                      <c:pt idx="726">
                        <c:v>31/03/2023 15:52</c:v>
                      </c:pt>
                      <c:pt idx="727">
                        <c:v>31/03/2023 15:52</c:v>
                      </c:pt>
                      <c:pt idx="728">
                        <c:v>31/03/2023 15:52</c:v>
                      </c:pt>
                      <c:pt idx="729">
                        <c:v>31/03/2023 15:52</c:v>
                      </c:pt>
                      <c:pt idx="730">
                        <c:v>31/03/2023 15:52</c:v>
                      </c:pt>
                      <c:pt idx="731">
                        <c:v>31/03/2023 15:52</c:v>
                      </c:pt>
                      <c:pt idx="732">
                        <c:v>31/03/2023 15:52</c:v>
                      </c:pt>
                      <c:pt idx="733">
                        <c:v>31/03/2023 15:52</c:v>
                      </c:pt>
                      <c:pt idx="734">
                        <c:v>31/03/2023 15:52</c:v>
                      </c:pt>
                      <c:pt idx="735">
                        <c:v>31/03/2023 15:52</c:v>
                      </c:pt>
                      <c:pt idx="736">
                        <c:v>31/03/2023 15:52</c:v>
                      </c:pt>
                      <c:pt idx="737">
                        <c:v>31/03/2023 15:52</c:v>
                      </c:pt>
                      <c:pt idx="738">
                        <c:v>31/03/2023 15:52</c:v>
                      </c:pt>
                      <c:pt idx="739">
                        <c:v>31/03/2023 15:52</c:v>
                      </c:pt>
                      <c:pt idx="740">
                        <c:v>31/03/2023 15:52</c:v>
                      </c:pt>
                      <c:pt idx="741">
                        <c:v>31/03/2023 15:52</c:v>
                      </c:pt>
                      <c:pt idx="742">
                        <c:v>31/03/2023 15:52</c:v>
                      </c:pt>
                      <c:pt idx="743">
                        <c:v>31/03/2023 15:52</c:v>
                      </c:pt>
                      <c:pt idx="744">
                        <c:v>31/03/2023 15:52</c:v>
                      </c:pt>
                      <c:pt idx="745">
                        <c:v>31/03/2023 15:52</c:v>
                      </c:pt>
                      <c:pt idx="746">
                        <c:v>31/03/2023 15:52</c:v>
                      </c:pt>
                      <c:pt idx="747">
                        <c:v>31/03/2023 15:52</c:v>
                      </c:pt>
                      <c:pt idx="748">
                        <c:v>31/03/2023 15:52</c:v>
                      </c:pt>
                      <c:pt idx="749">
                        <c:v>31/03/2023 15:52</c:v>
                      </c:pt>
                      <c:pt idx="750">
                        <c:v>31/03/2023 15:52</c:v>
                      </c:pt>
                      <c:pt idx="751">
                        <c:v>31/03/2023 15:52</c:v>
                      </c:pt>
                      <c:pt idx="752">
                        <c:v>31/03/2023 15:52</c:v>
                      </c:pt>
                      <c:pt idx="753">
                        <c:v>31/03/2023 15:52</c:v>
                      </c:pt>
                      <c:pt idx="754">
                        <c:v>31/03/2023 15:52</c:v>
                      </c:pt>
                      <c:pt idx="755">
                        <c:v>31/03/2023 15:52</c:v>
                      </c:pt>
                      <c:pt idx="756">
                        <c:v>31/03/2023 15:52</c:v>
                      </c:pt>
                      <c:pt idx="757">
                        <c:v>31/03/2023 15:52</c:v>
                      </c:pt>
                      <c:pt idx="758">
                        <c:v>31/03/2023 15:53</c:v>
                      </c:pt>
                      <c:pt idx="759">
                        <c:v>31/03/2023 15:53</c:v>
                      </c:pt>
                      <c:pt idx="760">
                        <c:v>31/03/2023 15:53</c:v>
                      </c:pt>
                      <c:pt idx="761">
                        <c:v>31/03/2023 15:53</c:v>
                      </c:pt>
                      <c:pt idx="762">
                        <c:v>31/03/2023 15:53</c:v>
                      </c:pt>
                      <c:pt idx="763">
                        <c:v>31/03/2023 15:53</c:v>
                      </c:pt>
                      <c:pt idx="764">
                        <c:v>31/03/2023 15:53</c:v>
                      </c:pt>
                      <c:pt idx="765">
                        <c:v>31/03/2023 15:53</c:v>
                      </c:pt>
                      <c:pt idx="766">
                        <c:v>31/03/2023 15:53</c:v>
                      </c:pt>
                      <c:pt idx="767">
                        <c:v>31/03/2023 15:53</c:v>
                      </c:pt>
                      <c:pt idx="768">
                        <c:v>31/03/2023 15:53</c:v>
                      </c:pt>
                      <c:pt idx="769">
                        <c:v>31/03/2023 15:53</c:v>
                      </c:pt>
                      <c:pt idx="770">
                        <c:v>31/03/2023 15:53</c:v>
                      </c:pt>
                      <c:pt idx="771">
                        <c:v>31/03/2023 15:53</c:v>
                      </c:pt>
                      <c:pt idx="772">
                        <c:v>31/03/2023 15:53</c:v>
                      </c:pt>
                      <c:pt idx="773">
                        <c:v>31/03/2023 15:53</c:v>
                      </c:pt>
                      <c:pt idx="774">
                        <c:v>31/03/2023 15:53</c:v>
                      </c:pt>
                      <c:pt idx="775">
                        <c:v>31/03/2023 15:53</c:v>
                      </c:pt>
                      <c:pt idx="776">
                        <c:v>31/03/2023 15:53</c:v>
                      </c:pt>
                      <c:pt idx="777">
                        <c:v>31/03/2023 15:53</c:v>
                      </c:pt>
                      <c:pt idx="778">
                        <c:v>31/03/2023 15:53</c:v>
                      </c:pt>
                      <c:pt idx="779">
                        <c:v>31/03/2023 15:53</c:v>
                      </c:pt>
                      <c:pt idx="780">
                        <c:v>31/03/2023 15:53</c:v>
                      </c:pt>
                      <c:pt idx="781">
                        <c:v>31/03/2023 15:53</c:v>
                      </c:pt>
                      <c:pt idx="782">
                        <c:v>31/03/2023 15:53</c:v>
                      </c:pt>
                      <c:pt idx="783">
                        <c:v>31/03/2023 15:53</c:v>
                      </c:pt>
                      <c:pt idx="784">
                        <c:v>31/03/2023 15:53</c:v>
                      </c:pt>
                      <c:pt idx="785">
                        <c:v>31/03/2023 15:53</c:v>
                      </c:pt>
                      <c:pt idx="786">
                        <c:v>31/03/2023 15:53</c:v>
                      </c:pt>
                      <c:pt idx="787">
                        <c:v>31/03/2023 15:53</c:v>
                      </c:pt>
                      <c:pt idx="788">
                        <c:v>31/03/2023 15:53</c:v>
                      </c:pt>
                      <c:pt idx="789">
                        <c:v>31/03/2023 15:53</c:v>
                      </c:pt>
                      <c:pt idx="790">
                        <c:v>31/03/2023 15:53</c:v>
                      </c:pt>
                      <c:pt idx="791">
                        <c:v>31/03/2023 15:53</c:v>
                      </c:pt>
                      <c:pt idx="792">
                        <c:v>31/03/2023 15:53</c:v>
                      </c:pt>
                      <c:pt idx="793">
                        <c:v>31/03/2023 15:53</c:v>
                      </c:pt>
                      <c:pt idx="794">
                        <c:v>31/03/2023 15:53</c:v>
                      </c:pt>
                      <c:pt idx="795">
                        <c:v>31/03/2023 15:53</c:v>
                      </c:pt>
                      <c:pt idx="796">
                        <c:v>31/03/2023 15:53</c:v>
                      </c:pt>
                      <c:pt idx="797">
                        <c:v>31/03/2023 15:53</c:v>
                      </c:pt>
                      <c:pt idx="798">
                        <c:v>31/03/2023 15:53</c:v>
                      </c:pt>
                      <c:pt idx="799">
                        <c:v>31/03/2023 15:53</c:v>
                      </c:pt>
                      <c:pt idx="800">
                        <c:v>31/03/2023 15:53</c:v>
                      </c:pt>
                      <c:pt idx="801">
                        <c:v>31/03/2023 15:53</c:v>
                      </c:pt>
                      <c:pt idx="802">
                        <c:v>31/03/2023 15:53</c:v>
                      </c:pt>
                      <c:pt idx="803">
                        <c:v>31/03/2023 15:53</c:v>
                      </c:pt>
                      <c:pt idx="804">
                        <c:v>31/03/2023 15:53</c:v>
                      </c:pt>
                      <c:pt idx="805">
                        <c:v>31/03/2023 15:53</c:v>
                      </c:pt>
                      <c:pt idx="806">
                        <c:v>31/03/2023 15:53</c:v>
                      </c:pt>
                      <c:pt idx="807">
                        <c:v>31/03/2023 15:53</c:v>
                      </c:pt>
                      <c:pt idx="808">
                        <c:v>31/03/2023 15:53</c:v>
                      </c:pt>
                      <c:pt idx="809">
                        <c:v>31/03/2023 15:53</c:v>
                      </c:pt>
                      <c:pt idx="810">
                        <c:v>31/03/2023 15:53</c:v>
                      </c:pt>
                      <c:pt idx="811">
                        <c:v>31/03/2023 15:53</c:v>
                      </c:pt>
                      <c:pt idx="812">
                        <c:v>31/03/2023 15:53</c:v>
                      </c:pt>
                      <c:pt idx="813">
                        <c:v>31/03/2023 15:53</c:v>
                      </c:pt>
                      <c:pt idx="814">
                        <c:v>31/03/2023 15:53</c:v>
                      </c:pt>
                      <c:pt idx="815">
                        <c:v>31/03/2023 15:53</c:v>
                      </c:pt>
                      <c:pt idx="816">
                        <c:v>31/03/2023 15:53</c:v>
                      </c:pt>
                      <c:pt idx="817">
                        <c:v>31/03/2023 15:53</c:v>
                      </c:pt>
                      <c:pt idx="818">
                        <c:v>31/03/2023 15:54</c:v>
                      </c:pt>
                      <c:pt idx="819">
                        <c:v>31/03/2023 15:54</c:v>
                      </c:pt>
                      <c:pt idx="820">
                        <c:v>31/03/2023 15:54</c:v>
                      </c:pt>
                      <c:pt idx="821">
                        <c:v>31/03/2023 15:54</c:v>
                      </c:pt>
                      <c:pt idx="822">
                        <c:v>31/03/2023 15:54</c:v>
                      </c:pt>
                      <c:pt idx="823">
                        <c:v>31/03/2023 15:54</c:v>
                      </c:pt>
                      <c:pt idx="824">
                        <c:v>31/03/2023 15:54</c:v>
                      </c:pt>
                      <c:pt idx="825">
                        <c:v>31/03/2023 15:54</c:v>
                      </c:pt>
                      <c:pt idx="826">
                        <c:v>31/03/2023 15:54</c:v>
                      </c:pt>
                      <c:pt idx="827">
                        <c:v>31/03/2023 15:54</c:v>
                      </c:pt>
                      <c:pt idx="828">
                        <c:v>31/03/2023 15:54</c:v>
                      </c:pt>
                      <c:pt idx="829">
                        <c:v>31/03/2023 15:54</c:v>
                      </c:pt>
                      <c:pt idx="830">
                        <c:v>31/03/2023 15:54</c:v>
                      </c:pt>
                      <c:pt idx="831">
                        <c:v>31/03/2023 15:54</c:v>
                      </c:pt>
                      <c:pt idx="832">
                        <c:v>31/03/2023 15:54</c:v>
                      </c:pt>
                      <c:pt idx="833">
                        <c:v>31/03/2023 15:54</c:v>
                      </c:pt>
                      <c:pt idx="834">
                        <c:v>31/03/2023 15:54</c:v>
                      </c:pt>
                      <c:pt idx="835">
                        <c:v>31/03/2023 15:54</c:v>
                      </c:pt>
                      <c:pt idx="836">
                        <c:v>31/03/2023 15:54</c:v>
                      </c:pt>
                      <c:pt idx="837">
                        <c:v>31/03/2023 15:54</c:v>
                      </c:pt>
                      <c:pt idx="838">
                        <c:v>31/03/2023 15:54</c:v>
                      </c:pt>
                      <c:pt idx="839">
                        <c:v>31/03/2023 15:54</c:v>
                      </c:pt>
                      <c:pt idx="840">
                        <c:v>31/03/2023 15:54</c:v>
                      </c:pt>
                      <c:pt idx="841">
                        <c:v>31/03/2023 15:54</c:v>
                      </c:pt>
                      <c:pt idx="842">
                        <c:v>31/03/2023 15:54</c:v>
                      </c:pt>
                      <c:pt idx="843">
                        <c:v>31/03/2023 15:54</c:v>
                      </c:pt>
                      <c:pt idx="844">
                        <c:v>31/03/2023 15:54</c:v>
                      </c:pt>
                      <c:pt idx="845">
                        <c:v>31/03/2023 15:54</c:v>
                      </c:pt>
                      <c:pt idx="846">
                        <c:v>31/03/2023 15:54</c:v>
                      </c:pt>
                      <c:pt idx="847">
                        <c:v>31/03/2023 15:54</c:v>
                      </c:pt>
                      <c:pt idx="848">
                        <c:v>31/03/2023 15:54</c:v>
                      </c:pt>
                      <c:pt idx="849">
                        <c:v>31/03/2023 15:54</c:v>
                      </c:pt>
                      <c:pt idx="850">
                        <c:v>31/03/2023 15:54</c:v>
                      </c:pt>
                      <c:pt idx="851">
                        <c:v>31/03/2023 15:54</c:v>
                      </c:pt>
                      <c:pt idx="852">
                        <c:v>31/03/2023 15:54</c:v>
                      </c:pt>
                      <c:pt idx="853">
                        <c:v>31/03/2023 15:54</c:v>
                      </c:pt>
                      <c:pt idx="854">
                        <c:v>31/03/2023 15:54</c:v>
                      </c:pt>
                      <c:pt idx="855">
                        <c:v>31/03/2023 15:54</c:v>
                      </c:pt>
                      <c:pt idx="856">
                        <c:v>31/03/2023 15:54</c:v>
                      </c:pt>
                      <c:pt idx="857">
                        <c:v>31/03/2023 15:54</c:v>
                      </c:pt>
                      <c:pt idx="858">
                        <c:v>31/03/2023 15:54</c:v>
                      </c:pt>
                      <c:pt idx="859">
                        <c:v>31/03/2023 15:54</c:v>
                      </c:pt>
                      <c:pt idx="860">
                        <c:v>31/03/2023 15:54</c:v>
                      </c:pt>
                      <c:pt idx="861">
                        <c:v>31/03/2023 15:54</c:v>
                      </c:pt>
                      <c:pt idx="862">
                        <c:v>31/03/2023 15:54</c:v>
                      </c:pt>
                      <c:pt idx="863">
                        <c:v>31/03/2023 15:54</c:v>
                      </c:pt>
                      <c:pt idx="864">
                        <c:v>31/03/2023 15:54</c:v>
                      </c:pt>
                      <c:pt idx="865">
                        <c:v>31/03/2023 15:54</c:v>
                      </c:pt>
                      <c:pt idx="866">
                        <c:v>31/03/2023 15:54</c:v>
                      </c:pt>
                      <c:pt idx="867">
                        <c:v>31/03/2023 15:54</c:v>
                      </c:pt>
                      <c:pt idx="868">
                        <c:v>31/03/2023 15:54</c:v>
                      </c:pt>
                      <c:pt idx="869">
                        <c:v>31/03/2023 15:54</c:v>
                      </c:pt>
                      <c:pt idx="870">
                        <c:v>31/03/2023 15:54</c:v>
                      </c:pt>
                      <c:pt idx="871">
                        <c:v>31/03/2023 15:54</c:v>
                      </c:pt>
                      <c:pt idx="872">
                        <c:v>31/03/2023 15:54</c:v>
                      </c:pt>
                      <c:pt idx="873">
                        <c:v>31/03/2023 15:54</c:v>
                      </c:pt>
                      <c:pt idx="874">
                        <c:v>31/03/2023 15:54</c:v>
                      </c:pt>
                      <c:pt idx="875">
                        <c:v>31/03/2023 15:54</c:v>
                      </c:pt>
                      <c:pt idx="876">
                        <c:v>31/03/2023 15:54</c:v>
                      </c:pt>
                      <c:pt idx="877">
                        <c:v>31/03/2023 15:55</c:v>
                      </c:pt>
                      <c:pt idx="878">
                        <c:v>31/03/2023 15:55</c:v>
                      </c:pt>
                      <c:pt idx="879">
                        <c:v>31/03/2023 15:55</c:v>
                      </c:pt>
                      <c:pt idx="880">
                        <c:v>31/03/2023 15:55</c:v>
                      </c:pt>
                      <c:pt idx="881">
                        <c:v>31/03/2023 15:55</c:v>
                      </c:pt>
                      <c:pt idx="882">
                        <c:v>31/03/2023 15:55</c:v>
                      </c:pt>
                      <c:pt idx="883">
                        <c:v>31/03/2023 15:55</c:v>
                      </c:pt>
                      <c:pt idx="884">
                        <c:v>31/03/2023 15:55</c:v>
                      </c:pt>
                      <c:pt idx="885">
                        <c:v>31/03/2023 15:55</c:v>
                      </c:pt>
                      <c:pt idx="886">
                        <c:v>31/03/2023 15:55</c:v>
                      </c:pt>
                      <c:pt idx="887">
                        <c:v>31/03/2023 15:55</c:v>
                      </c:pt>
                      <c:pt idx="888">
                        <c:v>31/03/2023 15:55</c:v>
                      </c:pt>
                      <c:pt idx="889">
                        <c:v>31/03/2023 15:55</c:v>
                      </c:pt>
                      <c:pt idx="890">
                        <c:v>31/03/2023 15:55</c:v>
                      </c:pt>
                      <c:pt idx="891">
                        <c:v>31/03/2023 15:55</c:v>
                      </c:pt>
                      <c:pt idx="892">
                        <c:v>31/03/2023 15:55</c:v>
                      </c:pt>
                      <c:pt idx="893">
                        <c:v>31/03/2023 15:55</c:v>
                      </c:pt>
                      <c:pt idx="894">
                        <c:v>31/03/2023 15:55</c:v>
                      </c:pt>
                      <c:pt idx="895">
                        <c:v>31/03/2023 15:55</c:v>
                      </c:pt>
                      <c:pt idx="896">
                        <c:v>31/03/2023 15:55</c:v>
                      </c:pt>
                      <c:pt idx="897">
                        <c:v>31/03/2023 15:55</c:v>
                      </c:pt>
                      <c:pt idx="898">
                        <c:v>31/03/2023 15:55</c:v>
                      </c:pt>
                      <c:pt idx="899">
                        <c:v>31/03/2023 15:55</c:v>
                      </c:pt>
                      <c:pt idx="900">
                        <c:v>31/03/2023 15:55</c:v>
                      </c:pt>
                      <c:pt idx="901">
                        <c:v>31/03/2023 15:55</c:v>
                      </c:pt>
                      <c:pt idx="902">
                        <c:v>31/03/2023 15:55</c:v>
                      </c:pt>
                      <c:pt idx="903">
                        <c:v>31/03/2023 15:55</c:v>
                      </c:pt>
                      <c:pt idx="904">
                        <c:v>31/03/2023 15:55</c:v>
                      </c:pt>
                      <c:pt idx="905">
                        <c:v>31/03/2023 15:55</c:v>
                      </c:pt>
                      <c:pt idx="906">
                        <c:v>31/03/2023 15:55</c:v>
                      </c:pt>
                      <c:pt idx="907">
                        <c:v>31/03/2023 15:55</c:v>
                      </c:pt>
                      <c:pt idx="908">
                        <c:v>31/03/2023 15:55</c:v>
                      </c:pt>
                      <c:pt idx="909">
                        <c:v>31/03/2023 15:55</c:v>
                      </c:pt>
                      <c:pt idx="910">
                        <c:v>31/03/2023 15:55</c:v>
                      </c:pt>
                      <c:pt idx="911">
                        <c:v>31/03/2023 15:55</c:v>
                      </c:pt>
                      <c:pt idx="912">
                        <c:v>31/03/2023 15:55</c:v>
                      </c:pt>
                      <c:pt idx="913">
                        <c:v>31/03/2023 15:55</c:v>
                      </c:pt>
                      <c:pt idx="914">
                        <c:v>31/03/2023 15:55</c:v>
                      </c:pt>
                      <c:pt idx="915">
                        <c:v>31/03/2023 15:55</c:v>
                      </c:pt>
                      <c:pt idx="916">
                        <c:v>31/03/2023 15:55</c:v>
                      </c:pt>
                      <c:pt idx="917">
                        <c:v>31/03/2023 15:55</c:v>
                      </c:pt>
                      <c:pt idx="918">
                        <c:v>31/03/2023 15:55</c:v>
                      </c:pt>
                      <c:pt idx="919">
                        <c:v>31/03/2023 15:55</c:v>
                      </c:pt>
                      <c:pt idx="920">
                        <c:v>31/03/2023 15:55</c:v>
                      </c:pt>
                      <c:pt idx="921">
                        <c:v>31/03/2023 15:55</c:v>
                      </c:pt>
                      <c:pt idx="922">
                        <c:v>31/03/2023 15:55</c:v>
                      </c:pt>
                      <c:pt idx="923">
                        <c:v>31/03/2023 15:55</c:v>
                      </c:pt>
                      <c:pt idx="924">
                        <c:v>31/03/2023 15:55</c:v>
                      </c:pt>
                      <c:pt idx="925">
                        <c:v>31/03/2023 15:55</c:v>
                      </c:pt>
                      <c:pt idx="926">
                        <c:v>31/03/2023 15:55</c:v>
                      </c:pt>
                      <c:pt idx="927">
                        <c:v>31/03/2023 15:55</c:v>
                      </c:pt>
                      <c:pt idx="928">
                        <c:v>31/03/2023 15:55</c:v>
                      </c:pt>
                      <c:pt idx="929">
                        <c:v>31/03/2023 15:55</c:v>
                      </c:pt>
                      <c:pt idx="930">
                        <c:v>31/03/2023 15:55</c:v>
                      </c:pt>
                      <c:pt idx="931">
                        <c:v>31/03/2023 15:55</c:v>
                      </c:pt>
                      <c:pt idx="932">
                        <c:v>31/03/2023 15:55</c:v>
                      </c:pt>
                      <c:pt idx="933">
                        <c:v>31/03/2023 15:55</c:v>
                      </c:pt>
                      <c:pt idx="934">
                        <c:v>31/03/2023 15:55</c:v>
                      </c:pt>
                      <c:pt idx="935">
                        <c:v>31/03/2023 15:55</c:v>
                      </c:pt>
                      <c:pt idx="936">
                        <c:v>31/03/2023 15:55</c:v>
                      </c:pt>
                      <c:pt idx="937">
                        <c:v>31/03/2023 15:56</c:v>
                      </c:pt>
                      <c:pt idx="938">
                        <c:v>31/03/2023 15:56</c:v>
                      </c:pt>
                      <c:pt idx="939">
                        <c:v>31/03/2023 15:56</c:v>
                      </c:pt>
                      <c:pt idx="940">
                        <c:v>31/03/2023 15:56</c:v>
                      </c:pt>
                      <c:pt idx="941">
                        <c:v>31/03/2023 15:56</c:v>
                      </c:pt>
                      <c:pt idx="942">
                        <c:v>31/03/2023 15:56</c:v>
                      </c:pt>
                      <c:pt idx="943">
                        <c:v>31/03/2023 15:56</c:v>
                      </c:pt>
                      <c:pt idx="944">
                        <c:v>31/03/2023 15:56</c:v>
                      </c:pt>
                      <c:pt idx="945">
                        <c:v>31/03/2023 15:56</c:v>
                      </c:pt>
                      <c:pt idx="946">
                        <c:v>31/03/2023 15:56</c:v>
                      </c:pt>
                      <c:pt idx="947">
                        <c:v>31/03/2023 15:56</c:v>
                      </c:pt>
                      <c:pt idx="948">
                        <c:v>31/03/2023 15:56</c:v>
                      </c:pt>
                      <c:pt idx="949">
                        <c:v>31/03/2023 15:56</c:v>
                      </c:pt>
                      <c:pt idx="950">
                        <c:v>31/03/2023 15:56</c:v>
                      </c:pt>
                      <c:pt idx="951">
                        <c:v>31/03/2023 15:56</c:v>
                      </c:pt>
                      <c:pt idx="952">
                        <c:v>31/03/2023 15:56</c:v>
                      </c:pt>
                      <c:pt idx="953">
                        <c:v>31/03/2023 15:56</c:v>
                      </c:pt>
                      <c:pt idx="954">
                        <c:v>31/03/2023 15:56</c:v>
                      </c:pt>
                      <c:pt idx="955">
                        <c:v>31/03/2023 15:56</c:v>
                      </c:pt>
                      <c:pt idx="956">
                        <c:v>31/03/2023 15:56</c:v>
                      </c:pt>
                      <c:pt idx="957">
                        <c:v>31/03/2023 15:56</c:v>
                      </c:pt>
                      <c:pt idx="958">
                        <c:v>31/03/2023 15:56</c:v>
                      </c:pt>
                      <c:pt idx="959">
                        <c:v>31/03/2023 15:56</c:v>
                      </c:pt>
                      <c:pt idx="960">
                        <c:v>31/03/2023 15:56</c:v>
                      </c:pt>
                      <c:pt idx="961">
                        <c:v>31/03/2023 15:56</c:v>
                      </c:pt>
                      <c:pt idx="962">
                        <c:v>31/03/2023 15:56</c:v>
                      </c:pt>
                      <c:pt idx="963">
                        <c:v>31/03/2023 15:56</c:v>
                      </c:pt>
                      <c:pt idx="964">
                        <c:v>31/03/2023 15:56</c:v>
                      </c:pt>
                      <c:pt idx="965">
                        <c:v>31/03/2023 15:56</c:v>
                      </c:pt>
                      <c:pt idx="966">
                        <c:v>31/03/2023 15:56</c:v>
                      </c:pt>
                      <c:pt idx="967">
                        <c:v>31/03/2023 15:56</c:v>
                      </c:pt>
                      <c:pt idx="968">
                        <c:v>31/03/2023 15:56</c:v>
                      </c:pt>
                      <c:pt idx="969">
                        <c:v>31/03/2023 15:56</c:v>
                      </c:pt>
                      <c:pt idx="970">
                        <c:v>31/03/2023 15:56</c:v>
                      </c:pt>
                      <c:pt idx="971">
                        <c:v>31/03/2023 15:56</c:v>
                      </c:pt>
                      <c:pt idx="972">
                        <c:v>31/03/2023 15:56</c:v>
                      </c:pt>
                      <c:pt idx="973">
                        <c:v>31/03/2023 15:56</c:v>
                      </c:pt>
                      <c:pt idx="974">
                        <c:v>31/03/2023 15:56</c:v>
                      </c:pt>
                      <c:pt idx="975">
                        <c:v>31/03/2023 15:56</c:v>
                      </c:pt>
                      <c:pt idx="976">
                        <c:v>31/03/2023 15:56</c:v>
                      </c:pt>
                      <c:pt idx="977">
                        <c:v>31/03/2023 15:56</c:v>
                      </c:pt>
                      <c:pt idx="978">
                        <c:v>31/03/2023 15:56</c:v>
                      </c:pt>
                      <c:pt idx="979">
                        <c:v>31/03/2023 15:56</c:v>
                      </c:pt>
                      <c:pt idx="980">
                        <c:v>31/03/2023 15:56</c:v>
                      </c:pt>
                      <c:pt idx="981">
                        <c:v>31/03/2023 15:56</c:v>
                      </c:pt>
                      <c:pt idx="982">
                        <c:v>31/03/2023 15:56</c:v>
                      </c:pt>
                      <c:pt idx="983">
                        <c:v>31/03/2023 15:56</c:v>
                      </c:pt>
                      <c:pt idx="984">
                        <c:v>31/03/2023 15:56</c:v>
                      </c:pt>
                      <c:pt idx="985">
                        <c:v>31/03/2023 15:56</c:v>
                      </c:pt>
                      <c:pt idx="986">
                        <c:v>31/03/2023 15:56</c:v>
                      </c:pt>
                      <c:pt idx="987">
                        <c:v>31/03/2023 15:56</c:v>
                      </c:pt>
                      <c:pt idx="988">
                        <c:v>31/03/2023 15:56</c:v>
                      </c:pt>
                      <c:pt idx="989">
                        <c:v>31/03/2023 15:56</c:v>
                      </c:pt>
                      <c:pt idx="990">
                        <c:v>31/03/2023 15:56</c:v>
                      </c:pt>
                      <c:pt idx="991">
                        <c:v>31/03/2023 15:56</c:v>
                      </c:pt>
                      <c:pt idx="992">
                        <c:v>31/03/2023 15:56</c:v>
                      </c:pt>
                      <c:pt idx="993">
                        <c:v>31/03/2023 15:56</c:v>
                      </c:pt>
                      <c:pt idx="994">
                        <c:v>31/03/2023 15:56</c:v>
                      </c:pt>
                      <c:pt idx="995">
                        <c:v>31/03/2023 15:56</c:v>
                      </c:pt>
                      <c:pt idx="996">
                        <c:v>31/03/2023 15:56</c:v>
                      </c:pt>
                      <c:pt idx="997">
                        <c:v>31/03/2023 15:57</c:v>
                      </c:pt>
                      <c:pt idx="998">
                        <c:v>31/03/2023 15:57</c:v>
                      </c:pt>
                      <c:pt idx="999">
                        <c:v>31/03/2023 15:57</c:v>
                      </c:pt>
                      <c:pt idx="1000">
                        <c:v>31/03/2023 15:57</c:v>
                      </c:pt>
                      <c:pt idx="1001">
                        <c:v>31/03/2023 15:57</c:v>
                      </c:pt>
                      <c:pt idx="1002">
                        <c:v>31/03/2023 15:57</c:v>
                      </c:pt>
                      <c:pt idx="1003">
                        <c:v>31/03/2023 15:57</c:v>
                      </c:pt>
                      <c:pt idx="1004">
                        <c:v>31/03/2023 15:57</c:v>
                      </c:pt>
                      <c:pt idx="1005">
                        <c:v>31/03/2023 15:57</c:v>
                      </c:pt>
                      <c:pt idx="1006">
                        <c:v>31/03/2023 15:57</c:v>
                      </c:pt>
                      <c:pt idx="1007">
                        <c:v>31/03/2023 15:57</c:v>
                      </c:pt>
                      <c:pt idx="1008">
                        <c:v>31/03/2023 15:57</c:v>
                      </c:pt>
                      <c:pt idx="1009">
                        <c:v>31/03/2023 15:57</c:v>
                      </c:pt>
                      <c:pt idx="1010">
                        <c:v>31/03/2023 15:57</c:v>
                      </c:pt>
                      <c:pt idx="1011">
                        <c:v>31/03/2023 15:57</c:v>
                      </c:pt>
                      <c:pt idx="1012">
                        <c:v>31/03/2023 15:57</c:v>
                      </c:pt>
                      <c:pt idx="1013">
                        <c:v>31/03/2023 15:57</c:v>
                      </c:pt>
                      <c:pt idx="1014">
                        <c:v>31/03/2023 15:57</c:v>
                      </c:pt>
                      <c:pt idx="1015">
                        <c:v>31/03/2023 15:57</c:v>
                      </c:pt>
                      <c:pt idx="1016">
                        <c:v>31/03/2023 15:57</c:v>
                      </c:pt>
                      <c:pt idx="1017">
                        <c:v>31/03/2023 15:57</c:v>
                      </c:pt>
                      <c:pt idx="1018">
                        <c:v>31/03/2023 15:57</c:v>
                      </c:pt>
                      <c:pt idx="1019">
                        <c:v>31/03/2023 15:57</c:v>
                      </c:pt>
                      <c:pt idx="1020">
                        <c:v>31/03/2023 15:57</c:v>
                      </c:pt>
                      <c:pt idx="1021">
                        <c:v>31/03/2023 15:57</c:v>
                      </c:pt>
                      <c:pt idx="1022">
                        <c:v>31/03/2023 15:57</c:v>
                      </c:pt>
                      <c:pt idx="1023">
                        <c:v>31/03/2023 15:57</c:v>
                      </c:pt>
                      <c:pt idx="1024">
                        <c:v>31/03/2023 15:57</c:v>
                      </c:pt>
                      <c:pt idx="1025">
                        <c:v>31/03/2023 15:57</c:v>
                      </c:pt>
                      <c:pt idx="1026">
                        <c:v>31/03/2023 15:57</c:v>
                      </c:pt>
                      <c:pt idx="1027">
                        <c:v>31/03/2023 15:57</c:v>
                      </c:pt>
                      <c:pt idx="1028">
                        <c:v>31/03/2023 15:57</c:v>
                      </c:pt>
                      <c:pt idx="1029">
                        <c:v>31/03/2023 15:57</c:v>
                      </c:pt>
                      <c:pt idx="1030">
                        <c:v>31/03/2023 15:57</c:v>
                      </c:pt>
                      <c:pt idx="1031">
                        <c:v>31/03/2023 15:57</c:v>
                      </c:pt>
                      <c:pt idx="1032">
                        <c:v>31/03/2023 15:57</c:v>
                      </c:pt>
                      <c:pt idx="1033">
                        <c:v>31/03/2023 15:57</c:v>
                      </c:pt>
                      <c:pt idx="1034">
                        <c:v>31/03/2023 15:57</c:v>
                      </c:pt>
                      <c:pt idx="1035">
                        <c:v>31/03/2023 15:57</c:v>
                      </c:pt>
                      <c:pt idx="1036">
                        <c:v>31/03/2023 15:57</c:v>
                      </c:pt>
                      <c:pt idx="1037">
                        <c:v>31/03/2023 15:57</c:v>
                      </c:pt>
                      <c:pt idx="1038">
                        <c:v>31/03/2023 15:57</c:v>
                      </c:pt>
                      <c:pt idx="1039">
                        <c:v>31/03/2023 15:57</c:v>
                      </c:pt>
                      <c:pt idx="1040">
                        <c:v>31/03/2023 15:57</c:v>
                      </c:pt>
                      <c:pt idx="1041">
                        <c:v>31/03/2023 15:57</c:v>
                      </c:pt>
                      <c:pt idx="1042">
                        <c:v>31/03/2023 15:57</c:v>
                      </c:pt>
                      <c:pt idx="1043">
                        <c:v>31/03/2023 15:57</c:v>
                      </c:pt>
                      <c:pt idx="1044">
                        <c:v>31/03/2023 15:57</c:v>
                      </c:pt>
                      <c:pt idx="1045">
                        <c:v>31/03/2023 15:57</c:v>
                      </c:pt>
                      <c:pt idx="1046">
                        <c:v>31/03/2023 15:57</c:v>
                      </c:pt>
                      <c:pt idx="1047">
                        <c:v>31/03/2023 15:57</c:v>
                      </c:pt>
                      <c:pt idx="1048">
                        <c:v>31/03/2023 15:57</c:v>
                      </c:pt>
                      <c:pt idx="1049">
                        <c:v>31/03/2023 15:57</c:v>
                      </c:pt>
                      <c:pt idx="1050">
                        <c:v>31/03/2023 15:57</c:v>
                      </c:pt>
                      <c:pt idx="1051">
                        <c:v>31/03/2023 15:57</c:v>
                      </c:pt>
                      <c:pt idx="1052">
                        <c:v>31/03/2023 15:57</c:v>
                      </c:pt>
                      <c:pt idx="1053">
                        <c:v>31/03/2023 15:57</c:v>
                      </c:pt>
                      <c:pt idx="1054">
                        <c:v>31/03/2023 15:57</c:v>
                      </c:pt>
                      <c:pt idx="1055">
                        <c:v>31/03/2023 15:57</c:v>
                      </c:pt>
                      <c:pt idx="1056">
                        <c:v>31/03/2023 15:57</c:v>
                      </c:pt>
                      <c:pt idx="1057">
                        <c:v>31/03/2023 15:58</c:v>
                      </c:pt>
                      <c:pt idx="1058">
                        <c:v>31/03/2023 15:58</c:v>
                      </c:pt>
                      <c:pt idx="1059">
                        <c:v>31/03/2023 15:58</c:v>
                      </c:pt>
                      <c:pt idx="1060">
                        <c:v>31/03/2023 15:58</c:v>
                      </c:pt>
                      <c:pt idx="1061">
                        <c:v>31/03/2023 15:58</c:v>
                      </c:pt>
                      <c:pt idx="1062">
                        <c:v>31/03/2023 15:58</c:v>
                      </c:pt>
                      <c:pt idx="1063">
                        <c:v>31/03/2023 15:58</c:v>
                      </c:pt>
                      <c:pt idx="1064">
                        <c:v>31/03/2023 15:58</c:v>
                      </c:pt>
                      <c:pt idx="1065">
                        <c:v>31/03/2023 15:58</c:v>
                      </c:pt>
                      <c:pt idx="1066">
                        <c:v>31/03/2023 15:58</c:v>
                      </c:pt>
                      <c:pt idx="1067">
                        <c:v>31/03/2023 15:58</c:v>
                      </c:pt>
                      <c:pt idx="1068">
                        <c:v>31/03/2023 15:58</c:v>
                      </c:pt>
                      <c:pt idx="1069">
                        <c:v>31/03/2023 15:58</c:v>
                      </c:pt>
                      <c:pt idx="1070">
                        <c:v>31/03/2023 15:58</c:v>
                      </c:pt>
                      <c:pt idx="1071">
                        <c:v>31/03/2023 15:58</c:v>
                      </c:pt>
                      <c:pt idx="1072">
                        <c:v>31/03/2023 15:58</c:v>
                      </c:pt>
                      <c:pt idx="1073">
                        <c:v>31/03/2023 15:58</c:v>
                      </c:pt>
                      <c:pt idx="1074">
                        <c:v>31/03/2023 15:58</c:v>
                      </c:pt>
                      <c:pt idx="1075">
                        <c:v>31/03/2023 15:58</c:v>
                      </c:pt>
                      <c:pt idx="1076">
                        <c:v>31/03/2023 15:58</c:v>
                      </c:pt>
                      <c:pt idx="1077">
                        <c:v>31/03/2023 15:58</c:v>
                      </c:pt>
                      <c:pt idx="1078">
                        <c:v>31/03/2023 15:58</c:v>
                      </c:pt>
                      <c:pt idx="1079">
                        <c:v>31/03/2023 15:58</c:v>
                      </c:pt>
                      <c:pt idx="1080">
                        <c:v>31/03/2023 15:58</c:v>
                      </c:pt>
                      <c:pt idx="1081">
                        <c:v>31/03/2023 15:58</c:v>
                      </c:pt>
                      <c:pt idx="1082">
                        <c:v>31/03/2023 15:58</c:v>
                      </c:pt>
                      <c:pt idx="1083">
                        <c:v>31/03/2023 15:58</c:v>
                      </c:pt>
                      <c:pt idx="1084">
                        <c:v>31/03/2023 15:58</c:v>
                      </c:pt>
                      <c:pt idx="1085">
                        <c:v>31/03/2023 15:58</c:v>
                      </c:pt>
                      <c:pt idx="1086">
                        <c:v>31/03/2023 15:58</c:v>
                      </c:pt>
                      <c:pt idx="1087">
                        <c:v>31/03/2023 15:58</c:v>
                      </c:pt>
                      <c:pt idx="1088">
                        <c:v>31/03/2023 15:58</c:v>
                      </c:pt>
                      <c:pt idx="1089">
                        <c:v>31/03/2023 15:58</c:v>
                      </c:pt>
                      <c:pt idx="1090">
                        <c:v>31/03/2023 15:58</c:v>
                      </c:pt>
                      <c:pt idx="1091">
                        <c:v>31/03/2023 15:58</c:v>
                      </c:pt>
                      <c:pt idx="1092">
                        <c:v>31/03/2023 15:58</c:v>
                      </c:pt>
                      <c:pt idx="1093">
                        <c:v>31/03/2023 15:58</c:v>
                      </c:pt>
                      <c:pt idx="1094">
                        <c:v>31/03/2023 15:58</c:v>
                      </c:pt>
                      <c:pt idx="1095">
                        <c:v>31/03/2023 15:58</c:v>
                      </c:pt>
                      <c:pt idx="1096">
                        <c:v>31/03/2023 15:58</c:v>
                      </c:pt>
                      <c:pt idx="1097">
                        <c:v>31/03/2023 15:58</c:v>
                      </c:pt>
                      <c:pt idx="1098">
                        <c:v>31/03/2023 15:58</c:v>
                      </c:pt>
                      <c:pt idx="1099">
                        <c:v>31/03/2023 15:58</c:v>
                      </c:pt>
                      <c:pt idx="1100">
                        <c:v>31/03/2023 15:58</c:v>
                      </c:pt>
                      <c:pt idx="1101">
                        <c:v>31/03/2023 15:58</c:v>
                      </c:pt>
                      <c:pt idx="1102">
                        <c:v>31/03/2023 15:58</c:v>
                      </c:pt>
                      <c:pt idx="1103">
                        <c:v>31/03/2023 15:58</c:v>
                      </c:pt>
                      <c:pt idx="1104">
                        <c:v>31/03/2023 15:58</c:v>
                      </c:pt>
                      <c:pt idx="1105">
                        <c:v>31/03/2023 15:58</c:v>
                      </c:pt>
                      <c:pt idx="1106">
                        <c:v>31/03/2023 15:58</c:v>
                      </c:pt>
                      <c:pt idx="1107">
                        <c:v>31/03/2023 15:58</c:v>
                      </c:pt>
                      <c:pt idx="1108">
                        <c:v>31/03/2023 15:58</c:v>
                      </c:pt>
                      <c:pt idx="1109">
                        <c:v>31/03/2023 15:58</c:v>
                      </c:pt>
                      <c:pt idx="1110">
                        <c:v>31/03/2023 15:58</c:v>
                      </c:pt>
                      <c:pt idx="1111">
                        <c:v>31/03/2023 15:58</c:v>
                      </c:pt>
                      <c:pt idx="1112">
                        <c:v>31/03/2023 15:58</c:v>
                      </c:pt>
                      <c:pt idx="1113">
                        <c:v>31/03/2023 15:58</c:v>
                      </c:pt>
                      <c:pt idx="1114">
                        <c:v>31/03/2023 15:58</c:v>
                      </c:pt>
                      <c:pt idx="1115">
                        <c:v>31/03/2023 15:58</c:v>
                      </c:pt>
                      <c:pt idx="1116">
                        <c:v>31/03/2023 15:59</c:v>
                      </c:pt>
                      <c:pt idx="1117">
                        <c:v>31/03/2023 15:59</c:v>
                      </c:pt>
                      <c:pt idx="1118">
                        <c:v>31/03/2023 15:59</c:v>
                      </c:pt>
                      <c:pt idx="1119">
                        <c:v>31/03/2023 15:59</c:v>
                      </c:pt>
                      <c:pt idx="1120">
                        <c:v>31/03/2023 15:59</c:v>
                      </c:pt>
                      <c:pt idx="1121">
                        <c:v>31/03/2023 15:59</c:v>
                      </c:pt>
                      <c:pt idx="1122">
                        <c:v>31/03/2023 15:59</c:v>
                      </c:pt>
                      <c:pt idx="1123">
                        <c:v>31/03/2023 15:59</c:v>
                      </c:pt>
                      <c:pt idx="1124">
                        <c:v>31/03/2023 15:59</c:v>
                      </c:pt>
                      <c:pt idx="1125">
                        <c:v>31/03/2023 15:59</c:v>
                      </c:pt>
                      <c:pt idx="1126">
                        <c:v>31/03/2023 15:59</c:v>
                      </c:pt>
                      <c:pt idx="1127">
                        <c:v>31/03/2023 15:59</c:v>
                      </c:pt>
                      <c:pt idx="1128">
                        <c:v>31/03/2023 15:59</c:v>
                      </c:pt>
                      <c:pt idx="1129">
                        <c:v>31/03/2023 15:59</c:v>
                      </c:pt>
                      <c:pt idx="1130">
                        <c:v>31/03/2023 15:59</c:v>
                      </c:pt>
                      <c:pt idx="1131">
                        <c:v>31/03/2023 15:59</c:v>
                      </c:pt>
                      <c:pt idx="1132">
                        <c:v>31/03/2023 15:59</c:v>
                      </c:pt>
                      <c:pt idx="1133">
                        <c:v>31/03/2023 15:59</c:v>
                      </c:pt>
                      <c:pt idx="1134">
                        <c:v>31/03/2023 15:59</c:v>
                      </c:pt>
                      <c:pt idx="1135">
                        <c:v>31/03/2023 15:59</c:v>
                      </c:pt>
                      <c:pt idx="1136">
                        <c:v>31/03/2023 15:59</c:v>
                      </c:pt>
                      <c:pt idx="1137">
                        <c:v>31/03/2023 15:59</c:v>
                      </c:pt>
                      <c:pt idx="1138">
                        <c:v>31/03/2023 15:59</c:v>
                      </c:pt>
                      <c:pt idx="1139">
                        <c:v>31/03/2023 15:59</c:v>
                      </c:pt>
                      <c:pt idx="1140">
                        <c:v>31/03/2023 15:59</c:v>
                      </c:pt>
                      <c:pt idx="1141">
                        <c:v>31/03/2023 15:59</c:v>
                      </c:pt>
                      <c:pt idx="1142">
                        <c:v>31/03/2023 15:59</c:v>
                      </c:pt>
                      <c:pt idx="1143">
                        <c:v>31/03/2023 15:59</c:v>
                      </c:pt>
                      <c:pt idx="1144">
                        <c:v>31/03/2023 15:59</c:v>
                      </c:pt>
                      <c:pt idx="1145">
                        <c:v>31/03/2023 15:59</c:v>
                      </c:pt>
                      <c:pt idx="1146">
                        <c:v>31/03/2023 15:59</c:v>
                      </c:pt>
                      <c:pt idx="1147">
                        <c:v>31/03/2023 15:59</c:v>
                      </c:pt>
                      <c:pt idx="1148">
                        <c:v>31/03/2023 15:59</c:v>
                      </c:pt>
                      <c:pt idx="1149">
                        <c:v>31/03/2023 15:59</c:v>
                      </c:pt>
                      <c:pt idx="1150">
                        <c:v>31/03/2023 15:59</c:v>
                      </c:pt>
                      <c:pt idx="1151">
                        <c:v>31/03/2023 15:59</c:v>
                      </c:pt>
                      <c:pt idx="1152">
                        <c:v>31/03/2023 15:59</c:v>
                      </c:pt>
                      <c:pt idx="1153">
                        <c:v>31/03/2023 15:59</c:v>
                      </c:pt>
                      <c:pt idx="1154">
                        <c:v>31/03/2023 15:59</c:v>
                      </c:pt>
                      <c:pt idx="1155">
                        <c:v>31/03/2023 15:59</c:v>
                      </c:pt>
                      <c:pt idx="1156">
                        <c:v>31/03/2023 15:59</c:v>
                      </c:pt>
                      <c:pt idx="1157">
                        <c:v>31/03/2023 15:59</c:v>
                      </c:pt>
                      <c:pt idx="1158">
                        <c:v>31/03/2023 15:59</c:v>
                      </c:pt>
                      <c:pt idx="1159">
                        <c:v>31/03/2023 15:59</c:v>
                      </c:pt>
                      <c:pt idx="1160">
                        <c:v>31/03/2023 15:59</c:v>
                      </c:pt>
                      <c:pt idx="1161">
                        <c:v>31/03/2023 15:59</c:v>
                      </c:pt>
                      <c:pt idx="1162">
                        <c:v>31/03/2023 15:59</c:v>
                      </c:pt>
                      <c:pt idx="1163">
                        <c:v>31/03/2023 15:59</c:v>
                      </c:pt>
                      <c:pt idx="1164">
                        <c:v>31/03/2023 15:59</c:v>
                      </c:pt>
                      <c:pt idx="1165">
                        <c:v>31/03/2023 15:59</c:v>
                      </c:pt>
                      <c:pt idx="1166">
                        <c:v>31/03/2023 15:59</c:v>
                      </c:pt>
                      <c:pt idx="1167">
                        <c:v>31/03/2023 15:59</c:v>
                      </c:pt>
                      <c:pt idx="1168">
                        <c:v>31/03/2023 15:59</c:v>
                      </c:pt>
                      <c:pt idx="1169">
                        <c:v>31/03/2023 15:59</c:v>
                      </c:pt>
                      <c:pt idx="1170">
                        <c:v>31/03/2023 15:59</c:v>
                      </c:pt>
                      <c:pt idx="1171">
                        <c:v>31/03/2023 15:59</c:v>
                      </c:pt>
                      <c:pt idx="1172">
                        <c:v>31/03/2023 15:59</c:v>
                      </c:pt>
                      <c:pt idx="1173">
                        <c:v>31/03/2023 15:59</c:v>
                      </c:pt>
                      <c:pt idx="1174">
                        <c:v>31/03/2023 15:59</c:v>
                      </c:pt>
                      <c:pt idx="1175">
                        <c:v>31/03/2023 15:59</c:v>
                      </c:pt>
                      <c:pt idx="1176">
                        <c:v>31/03/2023 16:00</c:v>
                      </c:pt>
                      <c:pt idx="1177">
                        <c:v>31/03/2023 16:00</c:v>
                      </c:pt>
                      <c:pt idx="1178">
                        <c:v>31/03/2023 16:00</c:v>
                      </c:pt>
                      <c:pt idx="1179">
                        <c:v>31/03/2023 16:00</c:v>
                      </c:pt>
                      <c:pt idx="1180">
                        <c:v>31/03/2023 16:00</c:v>
                      </c:pt>
                      <c:pt idx="1181">
                        <c:v>31/03/2023 16:00</c:v>
                      </c:pt>
                      <c:pt idx="1182">
                        <c:v>31/03/2023 16:00</c:v>
                      </c:pt>
                      <c:pt idx="1183">
                        <c:v>31/03/2023 16:00</c:v>
                      </c:pt>
                      <c:pt idx="1184">
                        <c:v>31/03/2023 16:00</c:v>
                      </c:pt>
                      <c:pt idx="1185">
                        <c:v>31/03/2023 16:00</c:v>
                      </c:pt>
                      <c:pt idx="1186">
                        <c:v>31/03/2023 16:00</c:v>
                      </c:pt>
                      <c:pt idx="1187">
                        <c:v>31/03/2023 16:00</c:v>
                      </c:pt>
                      <c:pt idx="1188">
                        <c:v>31/03/2023 16:00</c:v>
                      </c:pt>
                      <c:pt idx="1189">
                        <c:v>31/03/2023 16:00</c:v>
                      </c:pt>
                      <c:pt idx="1190">
                        <c:v>31/03/2023 16:00</c:v>
                      </c:pt>
                      <c:pt idx="1191">
                        <c:v>31/03/2023 16:00</c:v>
                      </c:pt>
                      <c:pt idx="1192">
                        <c:v>31/03/2023 16:00</c:v>
                      </c:pt>
                      <c:pt idx="1193">
                        <c:v>31/03/2023 16:00</c:v>
                      </c:pt>
                      <c:pt idx="1194">
                        <c:v>31/03/2023 16:00</c:v>
                      </c:pt>
                      <c:pt idx="1195">
                        <c:v>31/03/2023 16:00</c:v>
                      </c:pt>
                      <c:pt idx="1196">
                        <c:v>31/03/2023 16:00</c:v>
                      </c:pt>
                      <c:pt idx="1197">
                        <c:v>31/03/2023 16:00</c:v>
                      </c:pt>
                      <c:pt idx="1198">
                        <c:v>31/03/2023 16:00</c:v>
                      </c:pt>
                      <c:pt idx="1199">
                        <c:v>31/03/2023 16:00</c:v>
                      </c:pt>
                      <c:pt idx="1200">
                        <c:v>31/03/2023 16:00</c:v>
                      </c:pt>
                      <c:pt idx="1201">
                        <c:v>31/03/2023 16:00</c:v>
                      </c:pt>
                      <c:pt idx="1202">
                        <c:v>31/03/2023 16:00</c:v>
                      </c:pt>
                      <c:pt idx="1203">
                        <c:v>31/03/2023 16:00</c:v>
                      </c:pt>
                      <c:pt idx="1204">
                        <c:v>31/03/2023 16:00</c:v>
                      </c:pt>
                      <c:pt idx="1205">
                        <c:v>31/03/2023 16:00</c:v>
                      </c:pt>
                      <c:pt idx="1206">
                        <c:v>31/03/2023 16:00</c:v>
                      </c:pt>
                      <c:pt idx="1207">
                        <c:v>31/03/2023 16:00</c:v>
                      </c:pt>
                      <c:pt idx="1208">
                        <c:v>31/03/2023 16:00</c:v>
                      </c:pt>
                      <c:pt idx="1209">
                        <c:v>31/03/2023 16:00</c:v>
                      </c:pt>
                      <c:pt idx="1210">
                        <c:v>31/03/2023 16:00</c:v>
                      </c:pt>
                      <c:pt idx="1211">
                        <c:v>31/03/2023 16:00</c:v>
                      </c:pt>
                      <c:pt idx="1212">
                        <c:v>31/03/2023 16:00</c:v>
                      </c:pt>
                      <c:pt idx="1213">
                        <c:v>31/03/2023 16:00</c:v>
                      </c:pt>
                      <c:pt idx="1214">
                        <c:v>31/03/2023 16:00</c:v>
                      </c:pt>
                      <c:pt idx="1215">
                        <c:v>31/03/2023 16:00</c:v>
                      </c:pt>
                      <c:pt idx="1216">
                        <c:v>31/03/2023 16:00</c:v>
                      </c:pt>
                      <c:pt idx="1217">
                        <c:v>31/03/2023 16:00</c:v>
                      </c:pt>
                      <c:pt idx="1218">
                        <c:v>31/03/2023 16:00</c:v>
                      </c:pt>
                      <c:pt idx="1219">
                        <c:v>31/03/2023 16:00</c:v>
                      </c:pt>
                      <c:pt idx="1220">
                        <c:v>31/03/2023 16:00</c:v>
                      </c:pt>
                      <c:pt idx="1221">
                        <c:v>31/03/2023 16:00</c:v>
                      </c:pt>
                      <c:pt idx="1222">
                        <c:v>31/03/2023 16:00</c:v>
                      </c:pt>
                      <c:pt idx="1223">
                        <c:v>31/03/2023 16:00</c:v>
                      </c:pt>
                      <c:pt idx="1224">
                        <c:v>31/03/2023 16:00</c:v>
                      </c:pt>
                      <c:pt idx="1225">
                        <c:v>31/03/2023 16:00</c:v>
                      </c:pt>
                      <c:pt idx="1226">
                        <c:v>31/03/2023 16:00</c:v>
                      </c:pt>
                      <c:pt idx="1227">
                        <c:v>31/03/2023 16:00</c:v>
                      </c:pt>
                      <c:pt idx="1228">
                        <c:v>31/03/2023 16:00</c:v>
                      </c:pt>
                      <c:pt idx="1229">
                        <c:v>31/03/2023 16:00</c:v>
                      </c:pt>
                      <c:pt idx="1230">
                        <c:v>31/03/2023 16:00</c:v>
                      </c:pt>
                      <c:pt idx="1231">
                        <c:v>31/03/2023 16:00</c:v>
                      </c:pt>
                      <c:pt idx="1232">
                        <c:v>31/03/2023 16:00</c:v>
                      </c:pt>
                      <c:pt idx="1233">
                        <c:v>31/03/2023 16:00</c:v>
                      </c:pt>
                      <c:pt idx="1234">
                        <c:v>31/03/2023 16:00</c:v>
                      </c:pt>
                      <c:pt idx="1235">
                        <c:v>31/03/2023 16:00</c:v>
                      </c:pt>
                      <c:pt idx="1236">
                        <c:v>31/03/2023 16:01</c:v>
                      </c:pt>
                      <c:pt idx="1237">
                        <c:v>31/03/2023 16:01</c:v>
                      </c:pt>
                      <c:pt idx="1238">
                        <c:v>31/03/2023 16:01</c:v>
                      </c:pt>
                      <c:pt idx="1239">
                        <c:v>31/03/2023 16:01</c:v>
                      </c:pt>
                      <c:pt idx="1240">
                        <c:v>31/03/2023 16:01</c:v>
                      </c:pt>
                      <c:pt idx="1241">
                        <c:v>31/03/2023 16:01</c:v>
                      </c:pt>
                      <c:pt idx="1242">
                        <c:v>31/03/2023 16:01</c:v>
                      </c:pt>
                      <c:pt idx="1243">
                        <c:v>31/03/2023 16:01</c:v>
                      </c:pt>
                      <c:pt idx="1244">
                        <c:v>31/03/2023 16:01</c:v>
                      </c:pt>
                      <c:pt idx="1245">
                        <c:v>31/03/2023 16:01</c:v>
                      </c:pt>
                      <c:pt idx="1246">
                        <c:v>31/03/2023 16:01</c:v>
                      </c:pt>
                      <c:pt idx="1247">
                        <c:v>31/03/2023 16:01</c:v>
                      </c:pt>
                      <c:pt idx="1248">
                        <c:v>31/03/2023 16:01</c:v>
                      </c:pt>
                      <c:pt idx="1249">
                        <c:v>31/03/2023 16:01</c:v>
                      </c:pt>
                      <c:pt idx="1250">
                        <c:v>31/03/2023 16:01</c:v>
                      </c:pt>
                      <c:pt idx="1251">
                        <c:v>31/03/2023 16:01</c:v>
                      </c:pt>
                      <c:pt idx="1252">
                        <c:v>31/03/2023 16:01</c:v>
                      </c:pt>
                      <c:pt idx="1253">
                        <c:v>31/03/2023 16:01</c:v>
                      </c:pt>
                      <c:pt idx="1254">
                        <c:v>31/03/2023 16:01</c:v>
                      </c:pt>
                      <c:pt idx="1255">
                        <c:v>31/03/2023 16:01</c:v>
                      </c:pt>
                      <c:pt idx="1256">
                        <c:v>31/03/2023 16:01</c:v>
                      </c:pt>
                      <c:pt idx="1257">
                        <c:v>31/03/2023 16:01</c:v>
                      </c:pt>
                      <c:pt idx="1258">
                        <c:v>31/03/2023 16:01</c:v>
                      </c:pt>
                      <c:pt idx="1259">
                        <c:v>31/03/2023 16:01</c:v>
                      </c:pt>
                      <c:pt idx="1260">
                        <c:v>31/03/2023 16:01</c:v>
                      </c:pt>
                      <c:pt idx="1261">
                        <c:v>31/03/2023 16:01</c:v>
                      </c:pt>
                      <c:pt idx="1262">
                        <c:v>31/03/2023 16:01</c:v>
                      </c:pt>
                      <c:pt idx="1263">
                        <c:v>31/03/2023 16:01</c:v>
                      </c:pt>
                      <c:pt idx="1264">
                        <c:v>31/03/2023 16:01</c:v>
                      </c:pt>
                      <c:pt idx="1265">
                        <c:v>31/03/2023 16:01</c:v>
                      </c:pt>
                      <c:pt idx="1266">
                        <c:v>31/03/2023 16:01</c:v>
                      </c:pt>
                      <c:pt idx="1267">
                        <c:v>31/03/2023 16:01</c:v>
                      </c:pt>
                      <c:pt idx="1268">
                        <c:v>31/03/2023 16:01</c:v>
                      </c:pt>
                      <c:pt idx="1269">
                        <c:v>31/03/2023 16:01</c:v>
                      </c:pt>
                      <c:pt idx="1270">
                        <c:v>31/03/2023 16:01</c:v>
                      </c:pt>
                      <c:pt idx="1271">
                        <c:v>31/03/2023 16:01</c:v>
                      </c:pt>
                      <c:pt idx="1272">
                        <c:v>31/03/2023 16:01</c:v>
                      </c:pt>
                      <c:pt idx="1273">
                        <c:v>31/03/2023 16:01</c:v>
                      </c:pt>
                      <c:pt idx="1274">
                        <c:v>31/03/2023 16:01</c:v>
                      </c:pt>
                      <c:pt idx="1275">
                        <c:v>31/03/2023 16:01</c:v>
                      </c:pt>
                      <c:pt idx="1276">
                        <c:v>31/03/2023 16:01</c:v>
                      </c:pt>
                      <c:pt idx="1277">
                        <c:v>31/03/2023 16:01</c:v>
                      </c:pt>
                      <c:pt idx="1278">
                        <c:v>31/03/2023 16:01</c:v>
                      </c:pt>
                      <c:pt idx="1279">
                        <c:v>31/03/2023 16:01</c:v>
                      </c:pt>
                      <c:pt idx="1280">
                        <c:v>31/03/2023 16:01</c:v>
                      </c:pt>
                      <c:pt idx="1281">
                        <c:v>31/03/2023 16:01</c:v>
                      </c:pt>
                      <c:pt idx="1282">
                        <c:v>31/03/2023 16:01</c:v>
                      </c:pt>
                      <c:pt idx="1283">
                        <c:v>31/03/2023 16:01</c:v>
                      </c:pt>
                      <c:pt idx="1284">
                        <c:v>31/03/2023 16:01</c:v>
                      </c:pt>
                      <c:pt idx="1285">
                        <c:v>31/03/2023 16:01</c:v>
                      </c:pt>
                      <c:pt idx="1286">
                        <c:v>31/03/2023 16:01</c:v>
                      </c:pt>
                      <c:pt idx="1287">
                        <c:v>31/03/2023 16:01</c:v>
                      </c:pt>
                      <c:pt idx="1288">
                        <c:v>31/03/2023 16:01</c:v>
                      </c:pt>
                      <c:pt idx="1289">
                        <c:v>31/03/2023 16:01</c:v>
                      </c:pt>
                      <c:pt idx="1290">
                        <c:v>31/03/2023 16:01</c:v>
                      </c:pt>
                      <c:pt idx="1291">
                        <c:v>31/03/2023 16:01</c:v>
                      </c:pt>
                      <c:pt idx="1292">
                        <c:v>31/03/2023 16:01</c:v>
                      </c:pt>
                      <c:pt idx="1293">
                        <c:v>31/03/2023 16:01</c:v>
                      </c:pt>
                      <c:pt idx="1294">
                        <c:v>31/03/2023 16:01</c:v>
                      </c:pt>
                      <c:pt idx="1295">
                        <c:v>31/03/2023 16:01</c:v>
                      </c:pt>
                      <c:pt idx="1296">
                        <c:v>31/03/2023 16:02</c:v>
                      </c:pt>
                      <c:pt idx="1297">
                        <c:v>31/03/2023 16:02</c:v>
                      </c:pt>
                      <c:pt idx="1298">
                        <c:v>31/03/2023 16:02</c:v>
                      </c:pt>
                      <c:pt idx="1299">
                        <c:v>31/03/2023 16:02</c:v>
                      </c:pt>
                      <c:pt idx="1300">
                        <c:v>31/03/2023 16:02</c:v>
                      </c:pt>
                      <c:pt idx="1301">
                        <c:v>31/03/2023 16:02</c:v>
                      </c:pt>
                      <c:pt idx="1302">
                        <c:v>31/03/2023 16:02</c:v>
                      </c:pt>
                      <c:pt idx="1303">
                        <c:v>31/03/2023 16:02</c:v>
                      </c:pt>
                      <c:pt idx="1304">
                        <c:v>31/03/2023 16:02</c:v>
                      </c:pt>
                      <c:pt idx="1305">
                        <c:v>31/03/2023 16:02</c:v>
                      </c:pt>
                      <c:pt idx="1306">
                        <c:v>31/03/2023 16:02</c:v>
                      </c:pt>
                      <c:pt idx="1307">
                        <c:v>31/03/2023 16:02</c:v>
                      </c:pt>
                      <c:pt idx="1308">
                        <c:v>31/03/2023 16:02</c:v>
                      </c:pt>
                      <c:pt idx="1309">
                        <c:v>31/03/2023 16:02</c:v>
                      </c:pt>
                      <c:pt idx="1310">
                        <c:v>31/03/2023 16:02</c:v>
                      </c:pt>
                      <c:pt idx="1311">
                        <c:v>31/03/2023 16:02</c:v>
                      </c:pt>
                      <c:pt idx="1312">
                        <c:v>31/03/2023 16:02</c:v>
                      </c:pt>
                      <c:pt idx="1313">
                        <c:v>31/03/2023 16:02</c:v>
                      </c:pt>
                      <c:pt idx="1314">
                        <c:v>31/03/2023 16:02</c:v>
                      </c:pt>
                      <c:pt idx="1315">
                        <c:v>31/03/2023 16:02</c:v>
                      </c:pt>
                      <c:pt idx="1316">
                        <c:v>31/03/2023 16:02</c:v>
                      </c:pt>
                      <c:pt idx="1317">
                        <c:v>31/03/2023 16:02</c:v>
                      </c:pt>
                      <c:pt idx="1318">
                        <c:v>31/03/2023 16:02</c:v>
                      </c:pt>
                      <c:pt idx="1319">
                        <c:v>31/03/2023 16:02</c:v>
                      </c:pt>
                      <c:pt idx="1320">
                        <c:v>31/03/2023 16:02</c:v>
                      </c:pt>
                      <c:pt idx="1321">
                        <c:v>31/03/2023 16:02</c:v>
                      </c:pt>
                      <c:pt idx="1322">
                        <c:v>31/03/2023 16:02</c:v>
                      </c:pt>
                      <c:pt idx="1323">
                        <c:v>31/03/2023 16:02</c:v>
                      </c:pt>
                      <c:pt idx="1324">
                        <c:v>31/03/2023 16:02</c:v>
                      </c:pt>
                      <c:pt idx="1325">
                        <c:v>31/03/2023 16:02</c:v>
                      </c:pt>
                      <c:pt idx="1326">
                        <c:v>31/03/2023 16:02</c:v>
                      </c:pt>
                      <c:pt idx="1327">
                        <c:v>31/03/2023 16:02</c:v>
                      </c:pt>
                      <c:pt idx="1328">
                        <c:v>31/03/2023 16:02</c:v>
                      </c:pt>
                      <c:pt idx="1329">
                        <c:v>31/03/2023 16:02</c:v>
                      </c:pt>
                      <c:pt idx="1330">
                        <c:v>31/03/2023 16:02</c:v>
                      </c:pt>
                      <c:pt idx="1331">
                        <c:v>31/03/2023 16:02</c:v>
                      </c:pt>
                      <c:pt idx="1332">
                        <c:v>31/03/2023 16:02</c:v>
                      </c:pt>
                      <c:pt idx="1333">
                        <c:v>31/03/2023 16:02</c:v>
                      </c:pt>
                      <c:pt idx="1334">
                        <c:v>31/03/2023 16:02</c:v>
                      </c:pt>
                      <c:pt idx="1335">
                        <c:v>31/03/2023 16:02</c:v>
                      </c:pt>
                      <c:pt idx="1336">
                        <c:v>31/03/2023 16:02</c:v>
                      </c:pt>
                      <c:pt idx="1337">
                        <c:v>31/03/2023 16:02</c:v>
                      </c:pt>
                      <c:pt idx="1338">
                        <c:v>31/03/2023 16:02</c:v>
                      </c:pt>
                      <c:pt idx="1339">
                        <c:v>31/03/2023 16:02</c:v>
                      </c:pt>
                      <c:pt idx="1340">
                        <c:v>31/03/2023 16:02</c:v>
                      </c:pt>
                      <c:pt idx="1341">
                        <c:v>31/03/2023 16:02</c:v>
                      </c:pt>
                      <c:pt idx="1342">
                        <c:v>31/03/2023 16:02</c:v>
                      </c:pt>
                      <c:pt idx="1343">
                        <c:v>31/03/2023 16:02</c:v>
                      </c:pt>
                      <c:pt idx="1344">
                        <c:v>31/03/2023 16:02</c:v>
                      </c:pt>
                      <c:pt idx="1345">
                        <c:v>31/03/2023 16:02</c:v>
                      </c:pt>
                      <c:pt idx="1346">
                        <c:v>31/03/2023 16:02</c:v>
                      </c:pt>
                      <c:pt idx="1347">
                        <c:v>31/03/2023 16:02</c:v>
                      </c:pt>
                      <c:pt idx="1348">
                        <c:v>31/03/2023 16:02</c:v>
                      </c:pt>
                      <c:pt idx="1349">
                        <c:v>31/03/2023 16:02</c:v>
                      </c:pt>
                      <c:pt idx="1350">
                        <c:v>31/03/2023 16:02</c:v>
                      </c:pt>
                      <c:pt idx="1351">
                        <c:v>31/03/2023 16:02</c:v>
                      </c:pt>
                      <c:pt idx="1352">
                        <c:v>31/03/2023 16:02</c:v>
                      </c:pt>
                      <c:pt idx="1353">
                        <c:v>31/03/2023 16:02</c:v>
                      </c:pt>
                      <c:pt idx="1354">
                        <c:v>31/03/2023 16:02</c:v>
                      </c:pt>
                      <c:pt idx="1355">
                        <c:v>31/03/2023 16:03</c:v>
                      </c:pt>
                      <c:pt idx="1356">
                        <c:v>31/03/2023 16:03</c:v>
                      </c:pt>
                      <c:pt idx="1357">
                        <c:v>31/03/2023 16:03</c:v>
                      </c:pt>
                      <c:pt idx="1358">
                        <c:v>31/03/2023 16:03</c:v>
                      </c:pt>
                      <c:pt idx="1359">
                        <c:v>31/03/2023 16:03</c:v>
                      </c:pt>
                      <c:pt idx="1360">
                        <c:v>31/03/2023 16:03</c:v>
                      </c:pt>
                      <c:pt idx="1361">
                        <c:v>31/03/2023 16:03</c:v>
                      </c:pt>
                      <c:pt idx="1362">
                        <c:v>31/03/2023 16:03</c:v>
                      </c:pt>
                      <c:pt idx="1363">
                        <c:v>31/03/2023 16:03</c:v>
                      </c:pt>
                      <c:pt idx="1364">
                        <c:v>31/03/2023 16:03</c:v>
                      </c:pt>
                      <c:pt idx="1365">
                        <c:v>31/03/2023 16:03</c:v>
                      </c:pt>
                      <c:pt idx="1366">
                        <c:v>31/03/2023 16:03</c:v>
                      </c:pt>
                      <c:pt idx="1367">
                        <c:v>31/03/2023 16:03</c:v>
                      </c:pt>
                      <c:pt idx="1368">
                        <c:v>31/03/2023 16:03</c:v>
                      </c:pt>
                      <c:pt idx="1369">
                        <c:v>31/03/2023 16:03</c:v>
                      </c:pt>
                      <c:pt idx="1370">
                        <c:v>31/03/2023 16:03</c:v>
                      </c:pt>
                      <c:pt idx="1371">
                        <c:v>31/03/2023 16:03</c:v>
                      </c:pt>
                      <c:pt idx="1372">
                        <c:v>31/03/2023 16:03</c:v>
                      </c:pt>
                      <c:pt idx="1373">
                        <c:v>31/03/2023 16:03</c:v>
                      </c:pt>
                      <c:pt idx="1374">
                        <c:v>31/03/2023 16:03</c:v>
                      </c:pt>
                      <c:pt idx="1375">
                        <c:v>31/03/2023 16:03</c:v>
                      </c:pt>
                      <c:pt idx="1376">
                        <c:v>31/03/2023 16:03</c:v>
                      </c:pt>
                      <c:pt idx="1377">
                        <c:v>31/03/2023 16:03</c:v>
                      </c:pt>
                      <c:pt idx="1378">
                        <c:v>31/03/2023 16:03</c:v>
                      </c:pt>
                      <c:pt idx="1379">
                        <c:v>31/03/2023 16:03</c:v>
                      </c:pt>
                      <c:pt idx="1380">
                        <c:v>31/03/2023 16:03</c:v>
                      </c:pt>
                      <c:pt idx="1381">
                        <c:v>31/03/2023 16:03</c:v>
                      </c:pt>
                      <c:pt idx="1382">
                        <c:v>31/03/2023 16:03</c:v>
                      </c:pt>
                      <c:pt idx="1383">
                        <c:v>31/03/2023 16:03</c:v>
                      </c:pt>
                      <c:pt idx="1384">
                        <c:v>31/03/2023 16:03</c:v>
                      </c:pt>
                      <c:pt idx="1385">
                        <c:v>31/03/2023 16:03</c:v>
                      </c:pt>
                      <c:pt idx="1386">
                        <c:v>31/03/2023 16:03</c:v>
                      </c:pt>
                      <c:pt idx="1387">
                        <c:v>31/03/2023 16:03</c:v>
                      </c:pt>
                      <c:pt idx="1388">
                        <c:v>31/03/2023 16:03</c:v>
                      </c:pt>
                      <c:pt idx="1389">
                        <c:v>31/03/2023 16:03</c:v>
                      </c:pt>
                      <c:pt idx="1390">
                        <c:v>31/03/2023 16:03</c:v>
                      </c:pt>
                      <c:pt idx="1391">
                        <c:v>31/03/2023 16:03</c:v>
                      </c:pt>
                      <c:pt idx="1392">
                        <c:v>31/03/2023 16:03</c:v>
                      </c:pt>
                      <c:pt idx="1393">
                        <c:v>31/03/2023 16:03</c:v>
                      </c:pt>
                      <c:pt idx="1394">
                        <c:v>31/03/2023 16:03</c:v>
                      </c:pt>
                      <c:pt idx="1395">
                        <c:v>31/03/2023 16:03</c:v>
                      </c:pt>
                      <c:pt idx="1396">
                        <c:v>31/03/2023 16:03</c:v>
                      </c:pt>
                      <c:pt idx="1397">
                        <c:v>31/03/2023 16:03</c:v>
                      </c:pt>
                      <c:pt idx="1398">
                        <c:v>31/03/2023 16:03</c:v>
                      </c:pt>
                      <c:pt idx="1399">
                        <c:v>31/03/2023 16:03</c:v>
                      </c:pt>
                      <c:pt idx="1400">
                        <c:v>31/03/2023 16:03</c:v>
                      </c:pt>
                      <c:pt idx="1401">
                        <c:v>31/03/2023 16:03</c:v>
                      </c:pt>
                      <c:pt idx="1402">
                        <c:v>31/03/2023 16:03</c:v>
                      </c:pt>
                      <c:pt idx="1403">
                        <c:v>31/03/2023 16:03</c:v>
                      </c:pt>
                      <c:pt idx="1404">
                        <c:v>31/03/2023 16:03</c:v>
                      </c:pt>
                      <c:pt idx="1405">
                        <c:v>31/03/2023 16:03</c:v>
                      </c:pt>
                      <c:pt idx="1406">
                        <c:v>31/03/2023 16:03</c:v>
                      </c:pt>
                      <c:pt idx="1407">
                        <c:v>31/03/2023 16:03</c:v>
                      </c:pt>
                      <c:pt idx="1408">
                        <c:v>31/03/2023 16:03</c:v>
                      </c:pt>
                      <c:pt idx="1409">
                        <c:v>31/03/2023 16:03</c:v>
                      </c:pt>
                      <c:pt idx="1410">
                        <c:v>31/03/2023 16:03</c:v>
                      </c:pt>
                      <c:pt idx="1411">
                        <c:v>31/03/2023 16:03</c:v>
                      </c:pt>
                      <c:pt idx="1412">
                        <c:v>31/03/2023 16:03</c:v>
                      </c:pt>
                      <c:pt idx="1413">
                        <c:v>31/03/2023 16:03</c:v>
                      </c:pt>
                      <c:pt idx="1414">
                        <c:v>31/03/2023 16:03</c:v>
                      </c:pt>
                      <c:pt idx="1415">
                        <c:v>31/03/2023 16:04</c:v>
                      </c:pt>
                      <c:pt idx="1416">
                        <c:v>31/03/2023 16:04</c:v>
                      </c:pt>
                      <c:pt idx="1417">
                        <c:v>31/03/2023 16:04</c:v>
                      </c:pt>
                      <c:pt idx="1418">
                        <c:v>31/03/2023 16:04</c:v>
                      </c:pt>
                      <c:pt idx="1419">
                        <c:v>31/03/2023 16:04</c:v>
                      </c:pt>
                      <c:pt idx="1420">
                        <c:v>31/03/2023 16:04</c:v>
                      </c:pt>
                      <c:pt idx="1421">
                        <c:v>31/03/2023 16:04</c:v>
                      </c:pt>
                      <c:pt idx="1422">
                        <c:v>31/03/2023 16:04</c:v>
                      </c:pt>
                      <c:pt idx="1423">
                        <c:v>31/03/2023 16:04</c:v>
                      </c:pt>
                      <c:pt idx="1424">
                        <c:v>31/03/2023 16:04</c:v>
                      </c:pt>
                      <c:pt idx="1425">
                        <c:v>31/03/2023 16:04</c:v>
                      </c:pt>
                      <c:pt idx="1426">
                        <c:v>31/03/2023 16:04</c:v>
                      </c:pt>
                      <c:pt idx="1427">
                        <c:v>31/03/2023 16:04</c:v>
                      </c:pt>
                      <c:pt idx="1428">
                        <c:v>31/03/2023 16:04</c:v>
                      </c:pt>
                      <c:pt idx="1429">
                        <c:v>31/03/2023 16:04</c:v>
                      </c:pt>
                      <c:pt idx="1430">
                        <c:v>31/03/2023 16:04</c:v>
                      </c:pt>
                      <c:pt idx="1431">
                        <c:v>31/03/2023 16:04</c:v>
                      </c:pt>
                      <c:pt idx="1432">
                        <c:v>31/03/2023 16:04</c:v>
                      </c:pt>
                      <c:pt idx="1433">
                        <c:v>31/03/2023 16:04</c:v>
                      </c:pt>
                      <c:pt idx="1434">
                        <c:v>31/03/2023 16:04</c:v>
                      </c:pt>
                      <c:pt idx="1435">
                        <c:v>31/03/2023 16:04</c:v>
                      </c:pt>
                      <c:pt idx="1436">
                        <c:v>31/03/2023 16:04</c:v>
                      </c:pt>
                      <c:pt idx="1437">
                        <c:v>31/03/2023 16:04</c:v>
                      </c:pt>
                      <c:pt idx="1438">
                        <c:v>31/03/2023 16:04</c:v>
                      </c:pt>
                      <c:pt idx="1439">
                        <c:v>31/03/2023 16:04</c:v>
                      </c:pt>
                      <c:pt idx="1440">
                        <c:v>31/03/2023 16:04</c:v>
                      </c:pt>
                      <c:pt idx="1441">
                        <c:v>31/03/2023 16:04</c:v>
                      </c:pt>
                      <c:pt idx="1442">
                        <c:v>31/03/2023 16:04</c:v>
                      </c:pt>
                      <c:pt idx="1443">
                        <c:v>31/03/2023 16:04</c:v>
                      </c:pt>
                      <c:pt idx="1444">
                        <c:v>31/03/2023 16:04</c:v>
                      </c:pt>
                      <c:pt idx="1445">
                        <c:v>31/03/2023 16:04</c:v>
                      </c:pt>
                      <c:pt idx="1446">
                        <c:v>31/03/2023 16:04</c:v>
                      </c:pt>
                      <c:pt idx="1447">
                        <c:v>31/03/2023 16:04</c:v>
                      </c:pt>
                      <c:pt idx="1448">
                        <c:v>31/03/2023 16:04</c:v>
                      </c:pt>
                      <c:pt idx="1449">
                        <c:v>31/03/2023 16:04</c:v>
                      </c:pt>
                      <c:pt idx="1450">
                        <c:v>31/03/2023 16:04</c:v>
                      </c:pt>
                      <c:pt idx="1451">
                        <c:v>31/03/2023 16:04</c:v>
                      </c:pt>
                      <c:pt idx="1452">
                        <c:v>31/03/2023 16:04</c:v>
                      </c:pt>
                      <c:pt idx="1453">
                        <c:v>31/03/2023 16:04</c:v>
                      </c:pt>
                      <c:pt idx="1454">
                        <c:v>31/03/2023 16:04</c:v>
                      </c:pt>
                      <c:pt idx="1455">
                        <c:v>31/03/2023 16:04</c:v>
                      </c:pt>
                      <c:pt idx="1456">
                        <c:v>31/03/2023 16:04</c:v>
                      </c:pt>
                      <c:pt idx="1457">
                        <c:v>31/03/2023 16:04</c:v>
                      </c:pt>
                      <c:pt idx="1458">
                        <c:v>31/03/2023 16:04</c:v>
                      </c:pt>
                      <c:pt idx="1459">
                        <c:v>31/03/2023 16:04</c:v>
                      </c:pt>
                      <c:pt idx="1460">
                        <c:v>31/03/2023 16:04</c:v>
                      </c:pt>
                      <c:pt idx="1461">
                        <c:v>31/03/2023 16:04</c:v>
                      </c:pt>
                      <c:pt idx="1462">
                        <c:v>31/03/2023 16:04</c:v>
                      </c:pt>
                      <c:pt idx="1463">
                        <c:v>31/03/2023 16:04</c:v>
                      </c:pt>
                      <c:pt idx="1464">
                        <c:v>31/03/2023 16:04</c:v>
                      </c:pt>
                      <c:pt idx="1465">
                        <c:v>31/03/2023 16:04</c:v>
                      </c:pt>
                      <c:pt idx="1466">
                        <c:v>31/03/2023 16:04</c:v>
                      </c:pt>
                      <c:pt idx="1467">
                        <c:v>31/03/2023 16:04</c:v>
                      </c:pt>
                      <c:pt idx="1468">
                        <c:v>31/03/2023 16:04</c:v>
                      </c:pt>
                      <c:pt idx="1469">
                        <c:v>31/03/2023 16:04</c:v>
                      </c:pt>
                      <c:pt idx="1470">
                        <c:v>31/03/2023 16:04</c:v>
                      </c:pt>
                      <c:pt idx="1471">
                        <c:v>31/03/2023 16:04</c:v>
                      </c:pt>
                      <c:pt idx="1472">
                        <c:v>31/03/2023 16:04</c:v>
                      </c:pt>
                      <c:pt idx="1473">
                        <c:v>31/03/2023 16:04</c:v>
                      </c:pt>
                      <c:pt idx="1474">
                        <c:v>31/03/2023 16:04</c:v>
                      </c:pt>
                      <c:pt idx="1475">
                        <c:v>31/03/2023 16:05</c:v>
                      </c:pt>
                      <c:pt idx="1476">
                        <c:v>31/03/2023 16:05</c:v>
                      </c:pt>
                      <c:pt idx="1477">
                        <c:v>31/03/2023 16:05</c:v>
                      </c:pt>
                      <c:pt idx="1478">
                        <c:v>31/03/2023 16:05</c:v>
                      </c:pt>
                      <c:pt idx="1479">
                        <c:v>31/03/2023 16:05</c:v>
                      </c:pt>
                      <c:pt idx="1480">
                        <c:v>31/03/2023 16:05</c:v>
                      </c:pt>
                      <c:pt idx="1481">
                        <c:v>31/03/2023 16:05</c:v>
                      </c:pt>
                      <c:pt idx="1482">
                        <c:v>31/03/2023 16:05</c:v>
                      </c:pt>
                      <c:pt idx="1483">
                        <c:v>31/03/2023 16:05</c:v>
                      </c:pt>
                      <c:pt idx="1484">
                        <c:v>31/03/2023 16:05</c:v>
                      </c:pt>
                      <c:pt idx="1485">
                        <c:v>31/03/2023 16:05</c:v>
                      </c:pt>
                      <c:pt idx="1486">
                        <c:v>31/03/2023 16:05</c:v>
                      </c:pt>
                      <c:pt idx="1487">
                        <c:v>31/03/2023 16:05</c:v>
                      </c:pt>
                      <c:pt idx="1488">
                        <c:v>31/03/2023 16:05</c:v>
                      </c:pt>
                      <c:pt idx="1489">
                        <c:v>31/03/2023 16:05</c:v>
                      </c:pt>
                      <c:pt idx="1490">
                        <c:v>31/03/2023 16:05</c:v>
                      </c:pt>
                      <c:pt idx="1491">
                        <c:v>31/03/2023 16:05</c:v>
                      </c:pt>
                      <c:pt idx="1492">
                        <c:v>31/03/2023 16:05</c:v>
                      </c:pt>
                      <c:pt idx="1493">
                        <c:v>31/03/2023 16:05</c:v>
                      </c:pt>
                      <c:pt idx="1494">
                        <c:v>31/03/2023 16:05</c:v>
                      </c:pt>
                      <c:pt idx="1495">
                        <c:v>31/03/2023 16:05</c:v>
                      </c:pt>
                      <c:pt idx="1496">
                        <c:v>31/03/2023 16:05</c:v>
                      </c:pt>
                      <c:pt idx="1497">
                        <c:v>31/03/2023 16:05</c:v>
                      </c:pt>
                      <c:pt idx="1498">
                        <c:v>31/03/2023 16:05</c:v>
                      </c:pt>
                      <c:pt idx="1499">
                        <c:v>31/03/2023 16:05</c:v>
                      </c:pt>
                      <c:pt idx="1500">
                        <c:v>31/03/2023 16:05</c:v>
                      </c:pt>
                      <c:pt idx="1501">
                        <c:v>31/03/2023 16:05</c:v>
                      </c:pt>
                      <c:pt idx="1502">
                        <c:v>31/03/2023 16:05</c:v>
                      </c:pt>
                      <c:pt idx="1503">
                        <c:v>31/03/2023 16:05</c:v>
                      </c:pt>
                      <c:pt idx="1504">
                        <c:v>31/03/2023 16:05</c:v>
                      </c:pt>
                      <c:pt idx="1505">
                        <c:v>31/03/2023 16:05</c:v>
                      </c:pt>
                      <c:pt idx="1506">
                        <c:v>31/03/2023 16:05</c:v>
                      </c:pt>
                      <c:pt idx="1507">
                        <c:v>31/03/2023 16:05</c:v>
                      </c:pt>
                      <c:pt idx="1508">
                        <c:v>31/03/2023 16:05</c:v>
                      </c:pt>
                      <c:pt idx="1509">
                        <c:v>31/03/2023 16:05</c:v>
                      </c:pt>
                      <c:pt idx="1510">
                        <c:v>31/03/2023 16:05</c:v>
                      </c:pt>
                      <c:pt idx="1511">
                        <c:v>31/03/2023 16:05</c:v>
                      </c:pt>
                      <c:pt idx="1512">
                        <c:v>31/03/2023 16:05</c:v>
                      </c:pt>
                      <c:pt idx="1513">
                        <c:v>31/03/2023 16:05</c:v>
                      </c:pt>
                      <c:pt idx="1514">
                        <c:v>31/03/2023 16:05</c:v>
                      </c:pt>
                      <c:pt idx="1515">
                        <c:v>31/03/2023 16:05</c:v>
                      </c:pt>
                      <c:pt idx="1516">
                        <c:v>31/03/2023 16:05</c:v>
                      </c:pt>
                      <c:pt idx="1517">
                        <c:v>31/03/2023 16:05</c:v>
                      </c:pt>
                      <c:pt idx="1518">
                        <c:v>31/03/2023 16:05</c:v>
                      </c:pt>
                      <c:pt idx="1519">
                        <c:v>31/03/2023 16:05</c:v>
                      </c:pt>
                      <c:pt idx="1520">
                        <c:v>31/03/2023 16:05</c:v>
                      </c:pt>
                      <c:pt idx="1521">
                        <c:v>31/03/2023 16:05</c:v>
                      </c:pt>
                      <c:pt idx="1522">
                        <c:v>31/03/2023 16:05</c:v>
                      </c:pt>
                      <c:pt idx="1523">
                        <c:v>31/03/2023 16:05</c:v>
                      </c:pt>
                      <c:pt idx="1524">
                        <c:v>31/03/2023 16:05</c:v>
                      </c:pt>
                      <c:pt idx="1525">
                        <c:v>31/03/2023 16:05</c:v>
                      </c:pt>
                      <c:pt idx="1526">
                        <c:v>31/03/2023 16:05</c:v>
                      </c:pt>
                      <c:pt idx="1527">
                        <c:v>31/03/2023 16:05</c:v>
                      </c:pt>
                      <c:pt idx="1528">
                        <c:v>31/03/2023 16:05</c:v>
                      </c:pt>
                      <c:pt idx="1529">
                        <c:v>31/03/2023 16:05</c:v>
                      </c:pt>
                      <c:pt idx="1530">
                        <c:v>31/03/2023 16:05</c:v>
                      </c:pt>
                      <c:pt idx="1531">
                        <c:v>31/03/2023 16:05</c:v>
                      </c:pt>
                      <c:pt idx="1532">
                        <c:v>31/03/2023 16:05</c:v>
                      </c:pt>
                      <c:pt idx="1533">
                        <c:v>31/03/2023 16:05</c:v>
                      </c:pt>
                      <c:pt idx="1534">
                        <c:v>31/03/2023 16:06</c:v>
                      </c:pt>
                      <c:pt idx="1535">
                        <c:v>31/03/2023 16:06</c:v>
                      </c:pt>
                      <c:pt idx="1536">
                        <c:v>31/03/2023 16:06</c:v>
                      </c:pt>
                      <c:pt idx="1537">
                        <c:v>31/03/2023 16:06</c:v>
                      </c:pt>
                      <c:pt idx="1538">
                        <c:v>31/03/2023 16:06</c:v>
                      </c:pt>
                      <c:pt idx="1539">
                        <c:v>31/03/2023 16:06</c:v>
                      </c:pt>
                      <c:pt idx="1540">
                        <c:v>31/03/2023 16:06</c:v>
                      </c:pt>
                      <c:pt idx="1541">
                        <c:v>31/03/2023 16:06</c:v>
                      </c:pt>
                      <c:pt idx="1542">
                        <c:v>31/03/2023 16:06</c:v>
                      </c:pt>
                      <c:pt idx="1543">
                        <c:v>31/03/2023 16:06</c:v>
                      </c:pt>
                      <c:pt idx="1544">
                        <c:v>31/03/2023 16:06</c:v>
                      </c:pt>
                      <c:pt idx="1545">
                        <c:v>31/03/2023 16:06</c:v>
                      </c:pt>
                      <c:pt idx="1546">
                        <c:v>31/03/2023 16:06</c:v>
                      </c:pt>
                      <c:pt idx="1547">
                        <c:v>31/03/2023 16:06</c:v>
                      </c:pt>
                      <c:pt idx="1548">
                        <c:v>31/03/2023 16:06</c:v>
                      </c:pt>
                      <c:pt idx="1549">
                        <c:v>31/03/2023 16:06</c:v>
                      </c:pt>
                      <c:pt idx="1550">
                        <c:v>31/03/2023 16:06</c:v>
                      </c:pt>
                      <c:pt idx="1551">
                        <c:v>31/03/2023 16:06</c:v>
                      </c:pt>
                      <c:pt idx="1552">
                        <c:v>31/03/2023 16:06</c:v>
                      </c:pt>
                      <c:pt idx="1553">
                        <c:v>31/03/2023 16:06</c:v>
                      </c:pt>
                      <c:pt idx="1554">
                        <c:v>31/03/2023 16:06</c:v>
                      </c:pt>
                      <c:pt idx="1555">
                        <c:v>31/03/2023 16:06</c:v>
                      </c:pt>
                      <c:pt idx="1556">
                        <c:v>31/03/2023 16:06</c:v>
                      </c:pt>
                      <c:pt idx="1557">
                        <c:v>31/03/2023 16:06</c:v>
                      </c:pt>
                      <c:pt idx="1558">
                        <c:v>31/03/2023 16:06</c:v>
                      </c:pt>
                      <c:pt idx="1559">
                        <c:v>31/03/2023 16:06</c:v>
                      </c:pt>
                      <c:pt idx="1560">
                        <c:v>31/03/2023 16:06</c:v>
                      </c:pt>
                      <c:pt idx="1561">
                        <c:v>31/03/2023 16:06</c:v>
                      </c:pt>
                      <c:pt idx="1562">
                        <c:v>31/03/2023 16:06</c:v>
                      </c:pt>
                      <c:pt idx="1563">
                        <c:v>31/03/2023 16:06</c:v>
                      </c:pt>
                      <c:pt idx="1564">
                        <c:v>31/03/2023 16:06</c:v>
                      </c:pt>
                      <c:pt idx="1565">
                        <c:v>31/03/2023 16:06</c:v>
                      </c:pt>
                      <c:pt idx="1566">
                        <c:v>31/03/2023 16:06</c:v>
                      </c:pt>
                      <c:pt idx="1567">
                        <c:v>31/03/2023 16:06</c:v>
                      </c:pt>
                      <c:pt idx="1568">
                        <c:v>31/03/2023 16:06</c:v>
                      </c:pt>
                      <c:pt idx="1569">
                        <c:v>31/03/2023 16:06</c:v>
                      </c:pt>
                      <c:pt idx="1570">
                        <c:v>31/03/2023 16:06</c:v>
                      </c:pt>
                      <c:pt idx="1571">
                        <c:v>31/03/2023 16:06</c:v>
                      </c:pt>
                      <c:pt idx="1572">
                        <c:v>31/03/2023 16:06</c:v>
                      </c:pt>
                      <c:pt idx="1573">
                        <c:v>31/03/2023 16:06</c:v>
                      </c:pt>
                      <c:pt idx="1574">
                        <c:v>31/03/2023 16:06</c:v>
                      </c:pt>
                      <c:pt idx="1575">
                        <c:v>31/03/2023 16:06</c:v>
                      </c:pt>
                      <c:pt idx="1576">
                        <c:v>31/03/2023 16:06</c:v>
                      </c:pt>
                      <c:pt idx="1577">
                        <c:v>31/03/2023 16:06</c:v>
                      </c:pt>
                      <c:pt idx="1578">
                        <c:v>31/03/2023 16:06</c:v>
                      </c:pt>
                      <c:pt idx="1579">
                        <c:v>31/03/2023 16:06</c:v>
                      </c:pt>
                      <c:pt idx="1580">
                        <c:v>31/03/2023 16:06</c:v>
                      </c:pt>
                      <c:pt idx="1581">
                        <c:v>31/03/2023 16:06</c:v>
                      </c:pt>
                      <c:pt idx="1582">
                        <c:v>31/03/2023 16:06</c:v>
                      </c:pt>
                      <c:pt idx="1583">
                        <c:v>31/03/2023 16:06</c:v>
                      </c:pt>
                      <c:pt idx="1584">
                        <c:v>31/03/2023 16:06</c:v>
                      </c:pt>
                      <c:pt idx="1585">
                        <c:v>31/03/2023 16:06</c:v>
                      </c:pt>
                      <c:pt idx="1586">
                        <c:v>31/03/2023 16:06</c:v>
                      </c:pt>
                      <c:pt idx="1587">
                        <c:v>31/03/2023 16:06</c:v>
                      </c:pt>
                      <c:pt idx="1588">
                        <c:v>31/03/2023 16:06</c:v>
                      </c:pt>
                      <c:pt idx="1589">
                        <c:v>31/03/2023 16:06</c:v>
                      </c:pt>
                      <c:pt idx="1590">
                        <c:v>31/03/2023 16:06</c:v>
                      </c:pt>
                      <c:pt idx="1591">
                        <c:v>31/03/2023 16:06</c:v>
                      </c:pt>
                      <c:pt idx="1592">
                        <c:v>31/03/2023 16:06</c:v>
                      </c:pt>
                      <c:pt idx="1593">
                        <c:v>31/03/2023 16:06</c:v>
                      </c:pt>
                      <c:pt idx="1594">
                        <c:v>31/03/2023 16:07</c:v>
                      </c:pt>
                      <c:pt idx="1595">
                        <c:v>31/03/2023 16:07</c:v>
                      </c:pt>
                      <c:pt idx="1596">
                        <c:v>31/03/2023 16:07</c:v>
                      </c:pt>
                      <c:pt idx="1597">
                        <c:v>31/03/2023 16:07</c:v>
                      </c:pt>
                      <c:pt idx="1598">
                        <c:v>31/03/2023 16:07</c:v>
                      </c:pt>
                      <c:pt idx="1599">
                        <c:v>31/03/2023 16:07</c:v>
                      </c:pt>
                      <c:pt idx="1600">
                        <c:v>31/03/2023 16:07</c:v>
                      </c:pt>
                      <c:pt idx="1601">
                        <c:v>31/03/2023 16:07</c:v>
                      </c:pt>
                      <c:pt idx="1602">
                        <c:v>31/03/2023 16:07</c:v>
                      </c:pt>
                      <c:pt idx="1603">
                        <c:v>31/03/2023 16:07</c:v>
                      </c:pt>
                      <c:pt idx="1604">
                        <c:v>31/03/2023 16:07</c:v>
                      </c:pt>
                      <c:pt idx="1605">
                        <c:v>31/03/2023 16:07</c:v>
                      </c:pt>
                      <c:pt idx="1606">
                        <c:v>31/03/2023 16:07</c:v>
                      </c:pt>
                      <c:pt idx="1607">
                        <c:v>31/03/2023 16:07</c:v>
                      </c:pt>
                      <c:pt idx="1608">
                        <c:v>31/03/2023 16:07</c:v>
                      </c:pt>
                      <c:pt idx="1609">
                        <c:v>31/03/2023 16:07</c:v>
                      </c:pt>
                      <c:pt idx="1610">
                        <c:v>31/03/2023 16:07</c:v>
                      </c:pt>
                      <c:pt idx="1611">
                        <c:v>31/03/2023 16:07</c:v>
                      </c:pt>
                      <c:pt idx="1612">
                        <c:v>31/03/2023 16:07</c:v>
                      </c:pt>
                      <c:pt idx="1613">
                        <c:v>31/03/2023 16:07</c:v>
                      </c:pt>
                      <c:pt idx="1614">
                        <c:v>31/03/2023 16:07</c:v>
                      </c:pt>
                      <c:pt idx="1615">
                        <c:v>31/03/2023 16:07</c:v>
                      </c:pt>
                      <c:pt idx="1616">
                        <c:v>31/03/2023 16:07</c:v>
                      </c:pt>
                      <c:pt idx="1617">
                        <c:v>31/03/2023 16:07</c:v>
                      </c:pt>
                      <c:pt idx="1618">
                        <c:v>31/03/2023 16:07</c:v>
                      </c:pt>
                      <c:pt idx="1619">
                        <c:v>31/03/2023 16:07</c:v>
                      </c:pt>
                      <c:pt idx="1620">
                        <c:v>31/03/2023 16:07</c:v>
                      </c:pt>
                      <c:pt idx="1621">
                        <c:v>31/03/2023 16:07</c:v>
                      </c:pt>
                      <c:pt idx="1622">
                        <c:v>31/03/2023 16:07</c:v>
                      </c:pt>
                      <c:pt idx="1623">
                        <c:v>31/03/2023 16:07</c:v>
                      </c:pt>
                      <c:pt idx="1624">
                        <c:v>31/03/2023 16:07</c:v>
                      </c:pt>
                      <c:pt idx="1625">
                        <c:v>31/03/2023 16:07</c:v>
                      </c:pt>
                      <c:pt idx="1626">
                        <c:v>31/03/2023 16:07</c:v>
                      </c:pt>
                      <c:pt idx="1627">
                        <c:v>31/03/2023 16:07</c:v>
                      </c:pt>
                      <c:pt idx="1628">
                        <c:v>31/03/2023 16:07</c:v>
                      </c:pt>
                      <c:pt idx="1629">
                        <c:v>31/03/2023 16:07</c:v>
                      </c:pt>
                      <c:pt idx="1630">
                        <c:v>31/03/2023 16:07</c:v>
                      </c:pt>
                      <c:pt idx="1631">
                        <c:v>31/03/2023 16:07</c:v>
                      </c:pt>
                      <c:pt idx="1632">
                        <c:v>31/03/2023 16:07</c:v>
                      </c:pt>
                      <c:pt idx="1633">
                        <c:v>31/03/2023 16:07</c:v>
                      </c:pt>
                      <c:pt idx="1634">
                        <c:v>31/03/2023 16:07</c:v>
                      </c:pt>
                      <c:pt idx="1635">
                        <c:v>31/03/2023 16:07</c:v>
                      </c:pt>
                      <c:pt idx="1636">
                        <c:v>31/03/2023 16:07</c:v>
                      </c:pt>
                      <c:pt idx="1637">
                        <c:v>31/03/2023 16:07</c:v>
                      </c:pt>
                      <c:pt idx="1638">
                        <c:v>31/03/2023 16:07</c:v>
                      </c:pt>
                      <c:pt idx="1639">
                        <c:v>31/03/2023 16:07</c:v>
                      </c:pt>
                      <c:pt idx="1640">
                        <c:v>31/03/2023 16:07</c:v>
                      </c:pt>
                      <c:pt idx="1641">
                        <c:v>31/03/2023 16:07</c:v>
                      </c:pt>
                      <c:pt idx="1642">
                        <c:v>31/03/2023 16:07</c:v>
                      </c:pt>
                      <c:pt idx="1643">
                        <c:v>31/03/2023 16:07</c:v>
                      </c:pt>
                      <c:pt idx="1644">
                        <c:v>31/03/2023 16:07</c:v>
                      </c:pt>
                      <c:pt idx="1645">
                        <c:v>31/03/2023 16:07</c:v>
                      </c:pt>
                      <c:pt idx="1646">
                        <c:v>31/03/2023 16:07</c:v>
                      </c:pt>
                      <c:pt idx="1647">
                        <c:v>31/03/2023 16:07</c:v>
                      </c:pt>
                      <c:pt idx="1648">
                        <c:v>31/03/2023 16:07</c:v>
                      </c:pt>
                      <c:pt idx="1649">
                        <c:v>31/03/2023 16:07</c:v>
                      </c:pt>
                      <c:pt idx="1650">
                        <c:v>31/03/2023 16:07</c:v>
                      </c:pt>
                      <c:pt idx="1651">
                        <c:v>31/03/2023 16:07</c:v>
                      </c:pt>
                      <c:pt idx="1652">
                        <c:v>31/03/2023 16:07</c:v>
                      </c:pt>
                      <c:pt idx="1653">
                        <c:v>31/03/2023 16:07</c:v>
                      </c:pt>
                      <c:pt idx="1654">
                        <c:v>31/03/2023 16:08</c:v>
                      </c:pt>
                      <c:pt idx="1655">
                        <c:v>31/03/2023 16:08</c:v>
                      </c:pt>
                      <c:pt idx="1656">
                        <c:v>31/03/2023 16:08</c:v>
                      </c:pt>
                      <c:pt idx="1657">
                        <c:v>31/03/2023 16:08</c:v>
                      </c:pt>
                      <c:pt idx="1658">
                        <c:v>31/03/2023 16:08</c:v>
                      </c:pt>
                      <c:pt idx="1659">
                        <c:v>31/03/2023 16:08</c:v>
                      </c:pt>
                      <c:pt idx="1660">
                        <c:v>31/03/2023 16:08</c:v>
                      </c:pt>
                      <c:pt idx="1661">
                        <c:v>31/03/2023 16:08</c:v>
                      </c:pt>
                      <c:pt idx="1662">
                        <c:v>31/03/2023 16:08</c:v>
                      </c:pt>
                      <c:pt idx="1663">
                        <c:v>31/03/2023 16:08</c:v>
                      </c:pt>
                      <c:pt idx="1664">
                        <c:v>31/03/2023 16:08</c:v>
                      </c:pt>
                      <c:pt idx="1665">
                        <c:v>31/03/2023 16:08</c:v>
                      </c:pt>
                      <c:pt idx="1666">
                        <c:v>31/03/2023 16:08</c:v>
                      </c:pt>
                      <c:pt idx="1667">
                        <c:v>31/03/2023 16:08</c:v>
                      </c:pt>
                      <c:pt idx="1668">
                        <c:v>31/03/2023 16:08</c:v>
                      </c:pt>
                      <c:pt idx="1669">
                        <c:v>31/03/2023 16:08</c:v>
                      </c:pt>
                      <c:pt idx="1670">
                        <c:v>31/03/2023 16:08</c:v>
                      </c:pt>
                      <c:pt idx="1671">
                        <c:v>31/03/2023 16:08</c:v>
                      </c:pt>
                      <c:pt idx="1672">
                        <c:v>31/03/2023 16:08</c:v>
                      </c:pt>
                      <c:pt idx="1673">
                        <c:v>31/03/2023 16:08</c:v>
                      </c:pt>
                      <c:pt idx="1674">
                        <c:v>31/03/2023 16:08</c:v>
                      </c:pt>
                      <c:pt idx="1675">
                        <c:v>31/03/2023 16:08</c:v>
                      </c:pt>
                      <c:pt idx="1676">
                        <c:v>31/03/2023 16:08</c:v>
                      </c:pt>
                      <c:pt idx="1677">
                        <c:v>31/03/2023 16:08</c:v>
                      </c:pt>
                      <c:pt idx="1678">
                        <c:v>31/03/2023 16:08</c:v>
                      </c:pt>
                      <c:pt idx="1679">
                        <c:v>31/03/2023 16:08</c:v>
                      </c:pt>
                      <c:pt idx="1680">
                        <c:v>31/03/2023 16:08</c:v>
                      </c:pt>
                      <c:pt idx="1681">
                        <c:v>31/03/2023 16:08</c:v>
                      </c:pt>
                      <c:pt idx="1682">
                        <c:v>31/03/2023 16:08</c:v>
                      </c:pt>
                      <c:pt idx="1683">
                        <c:v>31/03/2023 16:08</c:v>
                      </c:pt>
                      <c:pt idx="1684">
                        <c:v>31/03/2023 16:08</c:v>
                      </c:pt>
                      <c:pt idx="1685">
                        <c:v>31/03/2023 16:08</c:v>
                      </c:pt>
                      <c:pt idx="1686">
                        <c:v>31/03/2023 16:08</c:v>
                      </c:pt>
                      <c:pt idx="1687">
                        <c:v>31/03/2023 16:08</c:v>
                      </c:pt>
                      <c:pt idx="1688">
                        <c:v>31/03/2023 16:08</c:v>
                      </c:pt>
                      <c:pt idx="1689">
                        <c:v>31/03/2023 16:08</c:v>
                      </c:pt>
                      <c:pt idx="1690">
                        <c:v>31/03/2023 16:08</c:v>
                      </c:pt>
                      <c:pt idx="1691">
                        <c:v>31/03/2023 16:08</c:v>
                      </c:pt>
                      <c:pt idx="1692">
                        <c:v>31/03/2023 16:08</c:v>
                      </c:pt>
                      <c:pt idx="1693">
                        <c:v>31/03/2023 16:08</c:v>
                      </c:pt>
                      <c:pt idx="1694">
                        <c:v>31/03/2023 16:08</c:v>
                      </c:pt>
                      <c:pt idx="1695">
                        <c:v>31/03/2023 16:08</c:v>
                      </c:pt>
                      <c:pt idx="1696">
                        <c:v>31/03/2023 16:08</c:v>
                      </c:pt>
                      <c:pt idx="1697">
                        <c:v>31/03/2023 16:08</c:v>
                      </c:pt>
                      <c:pt idx="1698">
                        <c:v>31/03/2023 16:08</c:v>
                      </c:pt>
                      <c:pt idx="1699">
                        <c:v>31/03/2023 16:08</c:v>
                      </c:pt>
                      <c:pt idx="1700">
                        <c:v>31/03/2023 16:08</c:v>
                      </c:pt>
                      <c:pt idx="1701">
                        <c:v>31/03/2023 16:08</c:v>
                      </c:pt>
                      <c:pt idx="1702">
                        <c:v>31/03/2023 16:08</c:v>
                      </c:pt>
                      <c:pt idx="1703">
                        <c:v>31/03/2023 16:08</c:v>
                      </c:pt>
                      <c:pt idx="1704">
                        <c:v>31/03/2023 16:08</c:v>
                      </c:pt>
                      <c:pt idx="1705">
                        <c:v>31/03/2023 16:08</c:v>
                      </c:pt>
                      <c:pt idx="1706">
                        <c:v>31/03/2023 16:08</c:v>
                      </c:pt>
                      <c:pt idx="1707">
                        <c:v>31/03/2023 16:08</c:v>
                      </c:pt>
                      <c:pt idx="1708">
                        <c:v>31/03/2023 16:08</c:v>
                      </c:pt>
                      <c:pt idx="1709">
                        <c:v>31/03/2023 16:08</c:v>
                      </c:pt>
                      <c:pt idx="1710">
                        <c:v>31/03/2023 16:08</c:v>
                      </c:pt>
                      <c:pt idx="1711">
                        <c:v>31/03/2023 16:08</c:v>
                      </c:pt>
                      <c:pt idx="1712">
                        <c:v>31/03/2023 16:08</c:v>
                      </c:pt>
                      <c:pt idx="1713">
                        <c:v>31/03/2023 16:09</c:v>
                      </c:pt>
                      <c:pt idx="1714">
                        <c:v>31/03/2023 16:09</c:v>
                      </c:pt>
                      <c:pt idx="1715">
                        <c:v>31/03/2023 16:09</c:v>
                      </c:pt>
                      <c:pt idx="1716">
                        <c:v>31/03/2023 16:09</c:v>
                      </c:pt>
                      <c:pt idx="1717">
                        <c:v>31/03/2023 16:09</c:v>
                      </c:pt>
                      <c:pt idx="1718">
                        <c:v>31/03/2023 16:09</c:v>
                      </c:pt>
                      <c:pt idx="1719">
                        <c:v>31/03/2023 16:09</c:v>
                      </c:pt>
                      <c:pt idx="1720">
                        <c:v>31/03/2023 16:09</c:v>
                      </c:pt>
                      <c:pt idx="1721">
                        <c:v>31/03/2023 16:09</c:v>
                      </c:pt>
                      <c:pt idx="1722">
                        <c:v>31/03/2023 16:09</c:v>
                      </c:pt>
                      <c:pt idx="1723">
                        <c:v>31/03/2023 16:09</c:v>
                      </c:pt>
                      <c:pt idx="1724">
                        <c:v>31/03/2023 16:09</c:v>
                      </c:pt>
                      <c:pt idx="1725">
                        <c:v>31/03/2023 16:09</c:v>
                      </c:pt>
                      <c:pt idx="1726">
                        <c:v>31/03/2023 16:09</c:v>
                      </c:pt>
                      <c:pt idx="1727">
                        <c:v>31/03/2023 16:09</c:v>
                      </c:pt>
                      <c:pt idx="1728">
                        <c:v>31/03/2023 16:09</c:v>
                      </c:pt>
                      <c:pt idx="1729">
                        <c:v>31/03/2023 16:09</c:v>
                      </c:pt>
                      <c:pt idx="1730">
                        <c:v>31/03/2023 16:09</c:v>
                      </c:pt>
                      <c:pt idx="1731">
                        <c:v>31/03/2023 16:09</c:v>
                      </c:pt>
                      <c:pt idx="1732">
                        <c:v>31/03/2023 16:09</c:v>
                      </c:pt>
                      <c:pt idx="1733">
                        <c:v>31/03/2023 16:09</c:v>
                      </c:pt>
                      <c:pt idx="1734">
                        <c:v>31/03/2023 16:09</c:v>
                      </c:pt>
                      <c:pt idx="1735">
                        <c:v>31/03/2023 16:09</c:v>
                      </c:pt>
                      <c:pt idx="1736">
                        <c:v>31/03/2023 16:09</c:v>
                      </c:pt>
                      <c:pt idx="1737">
                        <c:v>31/03/2023 16:09</c:v>
                      </c:pt>
                      <c:pt idx="1738">
                        <c:v>31/03/2023 16:09</c:v>
                      </c:pt>
                      <c:pt idx="1739">
                        <c:v>31/03/2023 16:09</c:v>
                      </c:pt>
                      <c:pt idx="1740">
                        <c:v>31/03/2023 16:09</c:v>
                      </c:pt>
                      <c:pt idx="1741">
                        <c:v>31/03/2023 16:09</c:v>
                      </c:pt>
                      <c:pt idx="1742">
                        <c:v>31/03/2023 16:09</c:v>
                      </c:pt>
                      <c:pt idx="1743">
                        <c:v>31/03/2023 16:09</c:v>
                      </c:pt>
                      <c:pt idx="1744">
                        <c:v>31/03/2023 16:09</c:v>
                      </c:pt>
                      <c:pt idx="1745">
                        <c:v>31/03/2023 16:09</c:v>
                      </c:pt>
                      <c:pt idx="1746">
                        <c:v>31/03/2023 16:09</c:v>
                      </c:pt>
                      <c:pt idx="1747">
                        <c:v>31/03/2023 16:09</c:v>
                      </c:pt>
                      <c:pt idx="1748">
                        <c:v>31/03/2023 16:09</c:v>
                      </c:pt>
                      <c:pt idx="1749">
                        <c:v>31/03/2023 16:09</c:v>
                      </c:pt>
                      <c:pt idx="1750">
                        <c:v>31/03/2023 16:09</c:v>
                      </c:pt>
                      <c:pt idx="1751">
                        <c:v>31/03/2023 16:09</c:v>
                      </c:pt>
                      <c:pt idx="1752">
                        <c:v>31/03/2023 16:09</c:v>
                      </c:pt>
                      <c:pt idx="1753">
                        <c:v>31/03/2023 16:09</c:v>
                      </c:pt>
                      <c:pt idx="1754">
                        <c:v>31/03/2023 16:09</c:v>
                      </c:pt>
                      <c:pt idx="1755">
                        <c:v>31/03/2023 16:09</c:v>
                      </c:pt>
                      <c:pt idx="1756">
                        <c:v>31/03/2023 16:09</c:v>
                      </c:pt>
                      <c:pt idx="1757">
                        <c:v>31/03/2023 16:09</c:v>
                      </c:pt>
                      <c:pt idx="1758">
                        <c:v>31/03/2023 16:09</c:v>
                      </c:pt>
                      <c:pt idx="1759">
                        <c:v>31/03/2023 16:09</c:v>
                      </c:pt>
                      <c:pt idx="1760">
                        <c:v>31/03/2023 16:09</c:v>
                      </c:pt>
                      <c:pt idx="1761">
                        <c:v>31/03/2023 16:09</c:v>
                      </c:pt>
                      <c:pt idx="1762">
                        <c:v>31/03/2023 16:09</c:v>
                      </c:pt>
                      <c:pt idx="1763">
                        <c:v>31/03/2023 16:09</c:v>
                      </c:pt>
                      <c:pt idx="1764">
                        <c:v>31/03/2023 16:09</c:v>
                      </c:pt>
                      <c:pt idx="1765">
                        <c:v>31/03/2023 16:09</c:v>
                      </c:pt>
                      <c:pt idx="1766">
                        <c:v>31/03/2023 16:09</c:v>
                      </c:pt>
                      <c:pt idx="1767">
                        <c:v>31/03/2023 16:09</c:v>
                      </c:pt>
                      <c:pt idx="1768">
                        <c:v>31/03/2023 16:09</c:v>
                      </c:pt>
                      <c:pt idx="1769">
                        <c:v>31/03/2023 16:09</c:v>
                      </c:pt>
                      <c:pt idx="1770">
                        <c:v>31/03/2023 16:09</c:v>
                      </c:pt>
                      <c:pt idx="1771">
                        <c:v>31/03/2023 16:09</c:v>
                      </c:pt>
                      <c:pt idx="1772">
                        <c:v>31/03/2023 16:09</c:v>
                      </c:pt>
                      <c:pt idx="1773">
                        <c:v>31/03/2023 16:10</c:v>
                      </c:pt>
                      <c:pt idx="1774">
                        <c:v>31/03/2023 16:10</c:v>
                      </c:pt>
                      <c:pt idx="1775">
                        <c:v>31/03/2023 16:10</c:v>
                      </c:pt>
                      <c:pt idx="1776">
                        <c:v>31/03/2023 16:10</c:v>
                      </c:pt>
                      <c:pt idx="1777">
                        <c:v>31/03/2023 16:10</c:v>
                      </c:pt>
                      <c:pt idx="1778">
                        <c:v>31/03/2023 16:10</c:v>
                      </c:pt>
                      <c:pt idx="1779">
                        <c:v>31/03/2023 16:10</c:v>
                      </c:pt>
                      <c:pt idx="1780">
                        <c:v>31/03/2023 16:10</c:v>
                      </c:pt>
                      <c:pt idx="1781">
                        <c:v>31/03/2023 16:10</c:v>
                      </c:pt>
                      <c:pt idx="1782">
                        <c:v>31/03/2023 16:10</c:v>
                      </c:pt>
                      <c:pt idx="1783">
                        <c:v>31/03/2023 16:10</c:v>
                      </c:pt>
                      <c:pt idx="1784">
                        <c:v>31/03/2023 16:10</c:v>
                      </c:pt>
                      <c:pt idx="1785">
                        <c:v>31/03/2023 16:10</c:v>
                      </c:pt>
                      <c:pt idx="1786">
                        <c:v>31/03/2023 16:10</c:v>
                      </c:pt>
                      <c:pt idx="1787">
                        <c:v>31/03/2023 16:10</c:v>
                      </c:pt>
                      <c:pt idx="1788">
                        <c:v>31/03/2023 16:10</c:v>
                      </c:pt>
                      <c:pt idx="1789">
                        <c:v>31/03/2023 16:10</c:v>
                      </c:pt>
                      <c:pt idx="1790">
                        <c:v>31/03/2023 16:10</c:v>
                      </c:pt>
                      <c:pt idx="1791">
                        <c:v>31/03/2023 16:10</c:v>
                      </c:pt>
                      <c:pt idx="1792">
                        <c:v>31/03/2023 16:10</c:v>
                      </c:pt>
                      <c:pt idx="1793">
                        <c:v>31/03/2023 16:10</c:v>
                      </c:pt>
                      <c:pt idx="1794">
                        <c:v>31/03/2023 16:10</c:v>
                      </c:pt>
                      <c:pt idx="1795">
                        <c:v>31/03/2023 16:10</c:v>
                      </c:pt>
                      <c:pt idx="1796">
                        <c:v>31/03/2023 16:10</c:v>
                      </c:pt>
                      <c:pt idx="1797">
                        <c:v>31/03/2023 16:10</c:v>
                      </c:pt>
                      <c:pt idx="1798">
                        <c:v>31/03/2023 16:10</c:v>
                      </c:pt>
                      <c:pt idx="1799">
                        <c:v>31/03/2023 16:10</c:v>
                      </c:pt>
                      <c:pt idx="1800">
                        <c:v>31/03/2023 16:10</c:v>
                      </c:pt>
                      <c:pt idx="1801">
                        <c:v>31/03/2023 16:10</c:v>
                      </c:pt>
                      <c:pt idx="1802">
                        <c:v>31/03/2023 16:10</c:v>
                      </c:pt>
                      <c:pt idx="1803">
                        <c:v>31/03/2023 16:10</c:v>
                      </c:pt>
                      <c:pt idx="1804">
                        <c:v>31/03/2023 16:10</c:v>
                      </c:pt>
                      <c:pt idx="1805">
                        <c:v>31/03/2023 16:10</c:v>
                      </c:pt>
                      <c:pt idx="1806">
                        <c:v>31/03/2023 16:10</c:v>
                      </c:pt>
                      <c:pt idx="1807">
                        <c:v>31/03/2023 16:10</c:v>
                      </c:pt>
                      <c:pt idx="1808">
                        <c:v>31/03/2023 16:10</c:v>
                      </c:pt>
                      <c:pt idx="1809">
                        <c:v>31/03/2023 16:10</c:v>
                      </c:pt>
                      <c:pt idx="1810">
                        <c:v>31/03/2023 16:10</c:v>
                      </c:pt>
                      <c:pt idx="1811">
                        <c:v>31/03/2023 16:10</c:v>
                      </c:pt>
                      <c:pt idx="1812">
                        <c:v>31/03/2023 16:10</c:v>
                      </c:pt>
                      <c:pt idx="1813">
                        <c:v>31/03/2023 16:10</c:v>
                      </c:pt>
                      <c:pt idx="1814">
                        <c:v>31/03/2023 16:10</c:v>
                      </c:pt>
                      <c:pt idx="1815">
                        <c:v>31/03/2023 16:10</c:v>
                      </c:pt>
                      <c:pt idx="1816">
                        <c:v>31/03/2023 16:10</c:v>
                      </c:pt>
                      <c:pt idx="1817">
                        <c:v>31/03/2023 16:10</c:v>
                      </c:pt>
                      <c:pt idx="1818">
                        <c:v>31/03/2023 16:10</c:v>
                      </c:pt>
                      <c:pt idx="1819">
                        <c:v>31/03/2023 16:10</c:v>
                      </c:pt>
                      <c:pt idx="1820">
                        <c:v>31/03/2023 16:10</c:v>
                      </c:pt>
                      <c:pt idx="1821">
                        <c:v>31/03/2023 16:10</c:v>
                      </c:pt>
                      <c:pt idx="1822">
                        <c:v>31/03/2023 16:10</c:v>
                      </c:pt>
                      <c:pt idx="1823">
                        <c:v>31/03/2023 16:10</c:v>
                      </c:pt>
                      <c:pt idx="1824">
                        <c:v>31/03/2023 16:10</c:v>
                      </c:pt>
                      <c:pt idx="1825">
                        <c:v>31/03/2023 16:10</c:v>
                      </c:pt>
                      <c:pt idx="1826">
                        <c:v>31/03/2023 16:10</c:v>
                      </c:pt>
                      <c:pt idx="1827">
                        <c:v>31/03/2023 16:10</c:v>
                      </c:pt>
                      <c:pt idx="1828">
                        <c:v>31/03/2023 16:10</c:v>
                      </c:pt>
                      <c:pt idx="1829">
                        <c:v>31/03/2023 16:10</c:v>
                      </c:pt>
                      <c:pt idx="1830">
                        <c:v>31/03/2023 16:10</c:v>
                      </c:pt>
                      <c:pt idx="1831">
                        <c:v>31/03/2023 16:10</c:v>
                      </c:pt>
                      <c:pt idx="1832">
                        <c:v>31/03/2023 16:10</c:v>
                      </c:pt>
                      <c:pt idx="1833">
                        <c:v>31/03/2023 16:11</c:v>
                      </c:pt>
                      <c:pt idx="1834">
                        <c:v>31/03/2023 16:11</c:v>
                      </c:pt>
                      <c:pt idx="1835">
                        <c:v>31/03/2023 16:11</c:v>
                      </c:pt>
                      <c:pt idx="1836">
                        <c:v>31/03/2023 16:11</c:v>
                      </c:pt>
                      <c:pt idx="1837">
                        <c:v>31/03/2023 16:11</c:v>
                      </c:pt>
                      <c:pt idx="1838">
                        <c:v>31/03/2023 16:11</c:v>
                      </c:pt>
                      <c:pt idx="1839">
                        <c:v>31/03/2023 16:11</c:v>
                      </c:pt>
                      <c:pt idx="1840">
                        <c:v>31/03/2023 16:11</c:v>
                      </c:pt>
                      <c:pt idx="1841">
                        <c:v>31/03/2023 16:11</c:v>
                      </c:pt>
                      <c:pt idx="1842">
                        <c:v>31/03/2023 16:11</c:v>
                      </c:pt>
                      <c:pt idx="1843">
                        <c:v>31/03/2023 16:11</c:v>
                      </c:pt>
                      <c:pt idx="1844">
                        <c:v>31/03/2023 16:11</c:v>
                      </c:pt>
                      <c:pt idx="1845">
                        <c:v>31/03/2023 16:11</c:v>
                      </c:pt>
                      <c:pt idx="1846">
                        <c:v>31/03/2023 16:11</c:v>
                      </c:pt>
                      <c:pt idx="1847">
                        <c:v>31/03/2023 16:11</c:v>
                      </c:pt>
                      <c:pt idx="1848">
                        <c:v>31/03/2023 16:11</c:v>
                      </c:pt>
                      <c:pt idx="1849">
                        <c:v>31/03/2023 16:11</c:v>
                      </c:pt>
                      <c:pt idx="1850">
                        <c:v>31/03/2023 16:11</c:v>
                      </c:pt>
                      <c:pt idx="1851">
                        <c:v>31/03/2023 16:11</c:v>
                      </c:pt>
                      <c:pt idx="1852">
                        <c:v>31/03/2023 16:11</c:v>
                      </c:pt>
                      <c:pt idx="1853">
                        <c:v>31/03/2023 16:11</c:v>
                      </c:pt>
                      <c:pt idx="1854">
                        <c:v>31/03/2023 16:11</c:v>
                      </c:pt>
                      <c:pt idx="1855">
                        <c:v>31/03/2023 16:11</c:v>
                      </c:pt>
                      <c:pt idx="1856">
                        <c:v>31/03/2023 16:11</c:v>
                      </c:pt>
                      <c:pt idx="1857">
                        <c:v>31/03/2023 16:11</c:v>
                      </c:pt>
                      <c:pt idx="1858">
                        <c:v>31/03/2023 16:11</c:v>
                      </c:pt>
                      <c:pt idx="1859">
                        <c:v>31/03/2023 16:11</c:v>
                      </c:pt>
                      <c:pt idx="1860">
                        <c:v>31/03/2023 16:11</c:v>
                      </c:pt>
                      <c:pt idx="1861">
                        <c:v>31/03/2023 16:11</c:v>
                      </c:pt>
                      <c:pt idx="1862">
                        <c:v>31/03/2023 16:11</c:v>
                      </c:pt>
                      <c:pt idx="1863">
                        <c:v>31/03/2023 16:11</c:v>
                      </c:pt>
                      <c:pt idx="1864">
                        <c:v>31/03/2023 16:11</c:v>
                      </c:pt>
                      <c:pt idx="1865">
                        <c:v>31/03/2023 16:11</c:v>
                      </c:pt>
                      <c:pt idx="1866">
                        <c:v>31/03/2023 16:11</c:v>
                      </c:pt>
                      <c:pt idx="1867">
                        <c:v>31/03/2023 16:11</c:v>
                      </c:pt>
                      <c:pt idx="1868">
                        <c:v>31/03/2023 16:11</c:v>
                      </c:pt>
                      <c:pt idx="1869">
                        <c:v>31/03/2023 16:11</c:v>
                      </c:pt>
                      <c:pt idx="1870">
                        <c:v>31/03/2023 16:11</c:v>
                      </c:pt>
                      <c:pt idx="1871">
                        <c:v>31/03/2023 16:11</c:v>
                      </c:pt>
                      <c:pt idx="1872">
                        <c:v>31/03/2023 16:11</c:v>
                      </c:pt>
                      <c:pt idx="1873">
                        <c:v>31/03/2023 16:11</c:v>
                      </c:pt>
                      <c:pt idx="1874">
                        <c:v>31/03/2023 16:11</c:v>
                      </c:pt>
                      <c:pt idx="1875">
                        <c:v>31/03/2023 16:11</c:v>
                      </c:pt>
                      <c:pt idx="1876">
                        <c:v>31/03/2023 16:11</c:v>
                      </c:pt>
                      <c:pt idx="1877">
                        <c:v>31/03/2023 16:11</c:v>
                      </c:pt>
                      <c:pt idx="1878">
                        <c:v>31/03/2023 16:11</c:v>
                      </c:pt>
                      <c:pt idx="1879">
                        <c:v>31/03/2023 16:11</c:v>
                      </c:pt>
                      <c:pt idx="1880">
                        <c:v>31/03/2023 16:11</c:v>
                      </c:pt>
                      <c:pt idx="1881">
                        <c:v>31/03/2023 16:11</c:v>
                      </c:pt>
                      <c:pt idx="1882">
                        <c:v>31/03/2023 16:11</c:v>
                      </c:pt>
                      <c:pt idx="1883">
                        <c:v>31/03/2023 16:11</c:v>
                      </c:pt>
                      <c:pt idx="1884">
                        <c:v>31/03/2023 16:11</c:v>
                      </c:pt>
                      <c:pt idx="1885">
                        <c:v>31/03/2023 16:11</c:v>
                      </c:pt>
                      <c:pt idx="1886">
                        <c:v>31/03/2023 16:11</c:v>
                      </c:pt>
                      <c:pt idx="1887">
                        <c:v>31/03/2023 16:11</c:v>
                      </c:pt>
                      <c:pt idx="1888">
                        <c:v>31/03/2023 16:11</c:v>
                      </c:pt>
                      <c:pt idx="1889">
                        <c:v>31/03/2023 16:11</c:v>
                      </c:pt>
                      <c:pt idx="1890">
                        <c:v>31/03/2023 16:11</c:v>
                      </c:pt>
                      <c:pt idx="1891">
                        <c:v>31/03/2023 16:11</c:v>
                      </c:pt>
                      <c:pt idx="1892">
                        <c:v>31/03/2023 16:11</c:v>
                      </c:pt>
                      <c:pt idx="1893">
                        <c:v>31/03/2023 16:12</c:v>
                      </c:pt>
                      <c:pt idx="1894">
                        <c:v>31/03/2023 16:12</c:v>
                      </c:pt>
                      <c:pt idx="1895">
                        <c:v>31/03/2023 16:12</c:v>
                      </c:pt>
                      <c:pt idx="1896">
                        <c:v>31/03/2023 16:12</c:v>
                      </c:pt>
                      <c:pt idx="1897">
                        <c:v>31/03/2023 16:12</c:v>
                      </c:pt>
                      <c:pt idx="1898">
                        <c:v>31/03/2023 16:12</c:v>
                      </c:pt>
                      <c:pt idx="1899">
                        <c:v>31/03/2023 16:12</c:v>
                      </c:pt>
                      <c:pt idx="1900">
                        <c:v>31/03/2023 16:12</c:v>
                      </c:pt>
                      <c:pt idx="1901">
                        <c:v>31/03/2023 16:12</c:v>
                      </c:pt>
                      <c:pt idx="1902">
                        <c:v>31/03/2023 16:12</c:v>
                      </c:pt>
                      <c:pt idx="1903">
                        <c:v>31/03/2023 16:12</c:v>
                      </c:pt>
                      <c:pt idx="1904">
                        <c:v>31/03/2023 16:12</c:v>
                      </c:pt>
                      <c:pt idx="1905">
                        <c:v>31/03/2023 16:12</c:v>
                      </c:pt>
                      <c:pt idx="1906">
                        <c:v>31/03/2023 16:12</c:v>
                      </c:pt>
                      <c:pt idx="1907">
                        <c:v>31/03/2023 16:12</c:v>
                      </c:pt>
                      <c:pt idx="1908">
                        <c:v>31/03/2023 16:12</c:v>
                      </c:pt>
                      <c:pt idx="1909">
                        <c:v>31/03/2023 16:12</c:v>
                      </c:pt>
                      <c:pt idx="1910">
                        <c:v>31/03/2023 16:12</c:v>
                      </c:pt>
                      <c:pt idx="1911">
                        <c:v>31/03/2023 16:12</c:v>
                      </c:pt>
                      <c:pt idx="1912">
                        <c:v>31/03/2023 16:12</c:v>
                      </c:pt>
                      <c:pt idx="1913">
                        <c:v>31/03/2023 16:12</c:v>
                      </c:pt>
                      <c:pt idx="1914">
                        <c:v>31/03/2023 16:12</c:v>
                      </c:pt>
                      <c:pt idx="1915">
                        <c:v>31/03/2023 16:12</c:v>
                      </c:pt>
                      <c:pt idx="1916">
                        <c:v>31/03/2023 16:12</c:v>
                      </c:pt>
                      <c:pt idx="1917">
                        <c:v>31/03/2023 16:12</c:v>
                      </c:pt>
                      <c:pt idx="1918">
                        <c:v>31/03/2023 16:12</c:v>
                      </c:pt>
                      <c:pt idx="1919">
                        <c:v>31/03/2023 16:12</c:v>
                      </c:pt>
                      <c:pt idx="1920">
                        <c:v>31/03/2023 16:12</c:v>
                      </c:pt>
                      <c:pt idx="1921">
                        <c:v>31/03/2023 16:12</c:v>
                      </c:pt>
                      <c:pt idx="1922">
                        <c:v>31/03/2023 16:12</c:v>
                      </c:pt>
                      <c:pt idx="1923">
                        <c:v>31/03/2023 16:12</c:v>
                      </c:pt>
                      <c:pt idx="1924">
                        <c:v>31/03/2023 16:12</c:v>
                      </c:pt>
                      <c:pt idx="1925">
                        <c:v>31/03/2023 16:12</c:v>
                      </c:pt>
                      <c:pt idx="1926">
                        <c:v>31/03/2023 16:12</c:v>
                      </c:pt>
                      <c:pt idx="1927">
                        <c:v>31/03/2023 16:12</c:v>
                      </c:pt>
                      <c:pt idx="1928">
                        <c:v>31/03/2023 16:12</c:v>
                      </c:pt>
                      <c:pt idx="1929">
                        <c:v>31/03/2023 16:12</c:v>
                      </c:pt>
                      <c:pt idx="1930">
                        <c:v>31/03/2023 16:12</c:v>
                      </c:pt>
                      <c:pt idx="1931">
                        <c:v>31/03/2023 16:12</c:v>
                      </c:pt>
                      <c:pt idx="1932">
                        <c:v>31/03/2023 16:12</c:v>
                      </c:pt>
                      <c:pt idx="1933">
                        <c:v>31/03/2023 16:12</c:v>
                      </c:pt>
                      <c:pt idx="1934">
                        <c:v>31/03/2023 16:12</c:v>
                      </c:pt>
                      <c:pt idx="1935">
                        <c:v>31/03/2023 16:12</c:v>
                      </c:pt>
                      <c:pt idx="1936">
                        <c:v>31/03/2023 16:12</c:v>
                      </c:pt>
                      <c:pt idx="1937">
                        <c:v>31/03/2023 16:12</c:v>
                      </c:pt>
                      <c:pt idx="1938">
                        <c:v>31/03/2023 16:12</c:v>
                      </c:pt>
                      <c:pt idx="1939">
                        <c:v>31/03/2023 16:12</c:v>
                      </c:pt>
                      <c:pt idx="1940">
                        <c:v>31/03/2023 16:12</c:v>
                      </c:pt>
                      <c:pt idx="1941">
                        <c:v>31/03/2023 16:12</c:v>
                      </c:pt>
                      <c:pt idx="1942">
                        <c:v>31/03/2023 16:12</c:v>
                      </c:pt>
                      <c:pt idx="1943">
                        <c:v>31/03/2023 16:12</c:v>
                      </c:pt>
                      <c:pt idx="1944">
                        <c:v>31/03/2023 16:12</c:v>
                      </c:pt>
                      <c:pt idx="1945">
                        <c:v>31/03/2023 16:12</c:v>
                      </c:pt>
                      <c:pt idx="1946">
                        <c:v>31/03/2023 16:12</c:v>
                      </c:pt>
                      <c:pt idx="1947">
                        <c:v>31/03/2023 16:12</c:v>
                      </c:pt>
                      <c:pt idx="1948">
                        <c:v>31/03/2023 16:12</c:v>
                      </c:pt>
                      <c:pt idx="1949">
                        <c:v>31/03/2023 16:12</c:v>
                      </c:pt>
                      <c:pt idx="1950">
                        <c:v>31/03/2023 16:12</c:v>
                      </c:pt>
                      <c:pt idx="1951">
                        <c:v>31/03/2023 16:12</c:v>
                      </c:pt>
                      <c:pt idx="1952">
                        <c:v>31/03/2023 16:12</c:v>
                      </c:pt>
                      <c:pt idx="1953">
                        <c:v>31/03/2023 16:13</c:v>
                      </c:pt>
                      <c:pt idx="1954">
                        <c:v>31/03/2023 16:13</c:v>
                      </c:pt>
                      <c:pt idx="1955">
                        <c:v>31/03/2023 16:13</c:v>
                      </c:pt>
                      <c:pt idx="1956">
                        <c:v>31/03/2023 16:13</c:v>
                      </c:pt>
                      <c:pt idx="1957">
                        <c:v>31/03/2023 16:13</c:v>
                      </c:pt>
                      <c:pt idx="1958">
                        <c:v>31/03/2023 16:13</c:v>
                      </c:pt>
                      <c:pt idx="1959">
                        <c:v>31/03/2023 16:13</c:v>
                      </c:pt>
                      <c:pt idx="1960">
                        <c:v>31/03/2023 16:13</c:v>
                      </c:pt>
                      <c:pt idx="1961">
                        <c:v>31/03/2023 16:13</c:v>
                      </c:pt>
                      <c:pt idx="1962">
                        <c:v>31/03/2023 16:13</c:v>
                      </c:pt>
                      <c:pt idx="1963">
                        <c:v>31/03/2023 16:13</c:v>
                      </c:pt>
                      <c:pt idx="1964">
                        <c:v>31/03/2023 16:13</c:v>
                      </c:pt>
                      <c:pt idx="1965">
                        <c:v>31/03/2023 16:13</c:v>
                      </c:pt>
                      <c:pt idx="1966">
                        <c:v>31/03/2023 16:13</c:v>
                      </c:pt>
                      <c:pt idx="1967">
                        <c:v>31/03/2023 16:13</c:v>
                      </c:pt>
                      <c:pt idx="1968">
                        <c:v>31/03/2023 16:13</c:v>
                      </c:pt>
                      <c:pt idx="1969">
                        <c:v>31/03/2023 16:13</c:v>
                      </c:pt>
                      <c:pt idx="1970">
                        <c:v>31/03/2023 16:13</c:v>
                      </c:pt>
                      <c:pt idx="1971">
                        <c:v>31/03/2023 16:13</c:v>
                      </c:pt>
                      <c:pt idx="1972">
                        <c:v>31/03/2023 16:13</c:v>
                      </c:pt>
                      <c:pt idx="1973">
                        <c:v>31/03/2023 16:13</c:v>
                      </c:pt>
                      <c:pt idx="1974">
                        <c:v>31/03/2023 16:13</c:v>
                      </c:pt>
                      <c:pt idx="1975">
                        <c:v>31/03/2023 16:13</c:v>
                      </c:pt>
                      <c:pt idx="1976">
                        <c:v>31/03/2023 16:13</c:v>
                      </c:pt>
                      <c:pt idx="1977">
                        <c:v>31/03/2023 16:13</c:v>
                      </c:pt>
                      <c:pt idx="1978">
                        <c:v>31/03/2023 16:13</c:v>
                      </c:pt>
                      <c:pt idx="1979">
                        <c:v>31/03/2023 16:13</c:v>
                      </c:pt>
                      <c:pt idx="1980">
                        <c:v>31/03/2023 16:13</c:v>
                      </c:pt>
                      <c:pt idx="1981">
                        <c:v>31/03/2023 16:13</c:v>
                      </c:pt>
                      <c:pt idx="1982">
                        <c:v>31/03/2023 16:13</c:v>
                      </c:pt>
                      <c:pt idx="1983">
                        <c:v>31/03/2023 16:13</c:v>
                      </c:pt>
                      <c:pt idx="1984">
                        <c:v>31/03/2023 16:13</c:v>
                      </c:pt>
                      <c:pt idx="1985">
                        <c:v>31/03/2023 16:13</c:v>
                      </c:pt>
                      <c:pt idx="1986">
                        <c:v>31/03/2023 16:13</c:v>
                      </c:pt>
                      <c:pt idx="1987">
                        <c:v>31/03/2023 16:13</c:v>
                      </c:pt>
                      <c:pt idx="1988">
                        <c:v>31/03/2023 16:13</c:v>
                      </c:pt>
                      <c:pt idx="1989">
                        <c:v>31/03/2023 16:13</c:v>
                      </c:pt>
                      <c:pt idx="1990">
                        <c:v>31/03/2023 16:13</c:v>
                      </c:pt>
                      <c:pt idx="1991">
                        <c:v>31/03/2023 16:13</c:v>
                      </c:pt>
                      <c:pt idx="1992">
                        <c:v>31/03/2023 16:13</c:v>
                      </c:pt>
                      <c:pt idx="1993">
                        <c:v>31/03/2023 16:13</c:v>
                      </c:pt>
                      <c:pt idx="1994">
                        <c:v>31/03/2023 16:13</c:v>
                      </c:pt>
                      <c:pt idx="1995">
                        <c:v>31/03/2023 16:13</c:v>
                      </c:pt>
                      <c:pt idx="1996">
                        <c:v>31/03/2023 16:13</c:v>
                      </c:pt>
                      <c:pt idx="1997">
                        <c:v>31/03/2023 16:13</c:v>
                      </c:pt>
                      <c:pt idx="1998">
                        <c:v>31/03/2023 16:13</c:v>
                      </c:pt>
                      <c:pt idx="1999">
                        <c:v>31/03/2023 16:13</c:v>
                      </c:pt>
                      <c:pt idx="2000">
                        <c:v>31/03/2023 16:13</c:v>
                      </c:pt>
                      <c:pt idx="2001">
                        <c:v>31/03/2023 16:13</c:v>
                      </c:pt>
                      <c:pt idx="2002">
                        <c:v>31/03/2023 16:13</c:v>
                      </c:pt>
                      <c:pt idx="2003">
                        <c:v>31/03/2023 16:13</c:v>
                      </c:pt>
                      <c:pt idx="2004">
                        <c:v>31/03/2023 16:13</c:v>
                      </c:pt>
                      <c:pt idx="2005">
                        <c:v>31/03/2023 16:13</c:v>
                      </c:pt>
                      <c:pt idx="2006">
                        <c:v>31/03/2023 16:13</c:v>
                      </c:pt>
                      <c:pt idx="2007">
                        <c:v>31/03/2023 16:13</c:v>
                      </c:pt>
                      <c:pt idx="2008">
                        <c:v>31/03/2023 16:13</c:v>
                      </c:pt>
                      <c:pt idx="2009">
                        <c:v>31/03/2023 16:13</c:v>
                      </c:pt>
                      <c:pt idx="2010">
                        <c:v>31/03/2023 16:13</c:v>
                      </c:pt>
                      <c:pt idx="2011">
                        <c:v>31/03/2023 16:13</c:v>
                      </c:pt>
                      <c:pt idx="2012">
                        <c:v>31/03/2023 16:14</c:v>
                      </c:pt>
                      <c:pt idx="2013">
                        <c:v>31/03/2023 16:14</c:v>
                      </c:pt>
                      <c:pt idx="2014">
                        <c:v>31/03/2023 16:14</c:v>
                      </c:pt>
                      <c:pt idx="2015">
                        <c:v>31/03/2023 16:14</c:v>
                      </c:pt>
                      <c:pt idx="2016">
                        <c:v>31/03/2023 16:14</c:v>
                      </c:pt>
                      <c:pt idx="2017">
                        <c:v>31/03/2023 16:14</c:v>
                      </c:pt>
                      <c:pt idx="2018">
                        <c:v>31/03/2023 16:14</c:v>
                      </c:pt>
                      <c:pt idx="2019">
                        <c:v>31/03/2023 16:14</c:v>
                      </c:pt>
                      <c:pt idx="2020">
                        <c:v>31/03/2023 16:14</c:v>
                      </c:pt>
                      <c:pt idx="2021">
                        <c:v>31/03/2023 16:14</c:v>
                      </c:pt>
                      <c:pt idx="2022">
                        <c:v>31/03/2023 16:14</c:v>
                      </c:pt>
                      <c:pt idx="2023">
                        <c:v>31/03/2023 16:14</c:v>
                      </c:pt>
                      <c:pt idx="2024">
                        <c:v>31/03/2023 16:14</c:v>
                      </c:pt>
                      <c:pt idx="2025">
                        <c:v>31/03/2023 16:14</c:v>
                      </c:pt>
                      <c:pt idx="2026">
                        <c:v>31/03/2023 16:14</c:v>
                      </c:pt>
                      <c:pt idx="2027">
                        <c:v>31/03/2023 16:14</c:v>
                      </c:pt>
                      <c:pt idx="2028">
                        <c:v>31/03/2023 16:14</c:v>
                      </c:pt>
                      <c:pt idx="2029">
                        <c:v>31/03/2023 16:14</c:v>
                      </c:pt>
                      <c:pt idx="2030">
                        <c:v>31/03/2023 16:14</c:v>
                      </c:pt>
                      <c:pt idx="2031">
                        <c:v>31/03/2023 16:14</c:v>
                      </c:pt>
                      <c:pt idx="2032">
                        <c:v>31/03/2023 16:14</c:v>
                      </c:pt>
                      <c:pt idx="2033">
                        <c:v>31/03/2023 16:14</c:v>
                      </c:pt>
                      <c:pt idx="2034">
                        <c:v>31/03/2023 16:14</c:v>
                      </c:pt>
                      <c:pt idx="2035">
                        <c:v>31/03/2023 16:14</c:v>
                      </c:pt>
                      <c:pt idx="2036">
                        <c:v>31/03/2023 16:14</c:v>
                      </c:pt>
                      <c:pt idx="2037">
                        <c:v>31/03/2023 16:14</c:v>
                      </c:pt>
                      <c:pt idx="2038">
                        <c:v>31/03/2023 16:14</c:v>
                      </c:pt>
                      <c:pt idx="2039">
                        <c:v>31/03/2023 16:14</c:v>
                      </c:pt>
                      <c:pt idx="2040">
                        <c:v>31/03/2023 16:14</c:v>
                      </c:pt>
                      <c:pt idx="2041">
                        <c:v>31/03/2023 16:14</c:v>
                      </c:pt>
                      <c:pt idx="2042">
                        <c:v>31/03/2023 16:14</c:v>
                      </c:pt>
                      <c:pt idx="2043">
                        <c:v>31/03/2023 16:14</c:v>
                      </c:pt>
                      <c:pt idx="2044">
                        <c:v>31/03/2023 16:14</c:v>
                      </c:pt>
                      <c:pt idx="2045">
                        <c:v>31/03/2023 16:14</c:v>
                      </c:pt>
                      <c:pt idx="2046">
                        <c:v>31/03/2023 16:14</c:v>
                      </c:pt>
                      <c:pt idx="2047">
                        <c:v>31/03/2023 16:14</c:v>
                      </c:pt>
                      <c:pt idx="2048">
                        <c:v>31/03/2023 16:14</c:v>
                      </c:pt>
                      <c:pt idx="2049">
                        <c:v>31/03/2023 16:14</c:v>
                      </c:pt>
                      <c:pt idx="2050">
                        <c:v>31/03/2023 16:14</c:v>
                      </c:pt>
                      <c:pt idx="2051">
                        <c:v>31/03/2023 16:14</c:v>
                      </c:pt>
                      <c:pt idx="2052">
                        <c:v>31/03/2023 16:14</c:v>
                      </c:pt>
                      <c:pt idx="2053">
                        <c:v>31/03/2023 16:14</c:v>
                      </c:pt>
                      <c:pt idx="2054">
                        <c:v>31/03/2023 16:14</c:v>
                      </c:pt>
                      <c:pt idx="2055">
                        <c:v>31/03/2023 16:14</c:v>
                      </c:pt>
                      <c:pt idx="2056">
                        <c:v>31/03/2023 16:14</c:v>
                      </c:pt>
                      <c:pt idx="2057">
                        <c:v>31/03/2023 16:14</c:v>
                      </c:pt>
                      <c:pt idx="2058">
                        <c:v>31/03/2023 16:14</c:v>
                      </c:pt>
                      <c:pt idx="2059">
                        <c:v>31/03/2023 16:14</c:v>
                      </c:pt>
                      <c:pt idx="2060">
                        <c:v>31/03/2023 16:14</c:v>
                      </c:pt>
                      <c:pt idx="2061">
                        <c:v>31/03/2023 16:14</c:v>
                      </c:pt>
                      <c:pt idx="2062">
                        <c:v>31/03/2023 16:14</c:v>
                      </c:pt>
                      <c:pt idx="2063">
                        <c:v>31/03/2023 16:14</c:v>
                      </c:pt>
                      <c:pt idx="2064">
                        <c:v>31/03/2023 16:14</c:v>
                      </c:pt>
                      <c:pt idx="2065">
                        <c:v>31/03/2023 16:14</c:v>
                      </c:pt>
                      <c:pt idx="2066">
                        <c:v>31/03/2023 16:14</c:v>
                      </c:pt>
                      <c:pt idx="2067">
                        <c:v>31/03/2023 16:14</c:v>
                      </c:pt>
                      <c:pt idx="2068">
                        <c:v>31/03/2023 16:14</c:v>
                      </c:pt>
                      <c:pt idx="2069">
                        <c:v>31/03/2023 16:14</c:v>
                      </c:pt>
                      <c:pt idx="2070">
                        <c:v>31/03/2023 16:14</c:v>
                      </c:pt>
                      <c:pt idx="2071">
                        <c:v>31/03/2023 16:14</c:v>
                      </c:pt>
                      <c:pt idx="2072">
                        <c:v>31/03/2023 16:15</c:v>
                      </c:pt>
                      <c:pt idx="2073">
                        <c:v>31/03/2023 16:15</c:v>
                      </c:pt>
                      <c:pt idx="2074">
                        <c:v>31/03/2023 16:15</c:v>
                      </c:pt>
                      <c:pt idx="2075">
                        <c:v>31/03/2023 16:15</c:v>
                      </c:pt>
                      <c:pt idx="2076">
                        <c:v>31/03/2023 16:15</c:v>
                      </c:pt>
                      <c:pt idx="2077">
                        <c:v>31/03/2023 16:15</c:v>
                      </c:pt>
                      <c:pt idx="2078">
                        <c:v>31/03/2023 16:15</c:v>
                      </c:pt>
                      <c:pt idx="2079">
                        <c:v>31/03/2023 16:15</c:v>
                      </c:pt>
                      <c:pt idx="2080">
                        <c:v>31/03/2023 16:15</c:v>
                      </c:pt>
                      <c:pt idx="2081">
                        <c:v>31/03/2023 16:15</c:v>
                      </c:pt>
                      <c:pt idx="2082">
                        <c:v>31/03/2023 16:15</c:v>
                      </c:pt>
                      <c:pt idx="2083">
                        <c:v>31/03/2023 16:15</c:v>
                      </c:pt>
                      <c:pt idx="2084">
                        <c:v>31/03/2023 16:15</c:v>
                      </c:pt>
                      <c:pt idx="2085">
                        <c:v>31/03/2023 16:15</c:v>
                      </c:pt>
                      <c:pt idx="2086">
                        <c:v>31/03/2023 16:15</c:v>
                      </c:pt>
                      <c:pt idx="2087">
                        <c:v>31/03/2023 16:15</c:v>
                      </c:pt>
                      <c:pt idx="2088">
                        <c:v>31/03/2023 16:15</c:v>
                      </c:pt>
                      <c:pt idx="2089">
                        <c:v>31/03/2023 16:15</c:v>
                      </c:pt>
                      <c:pt idx="2090">
                        <c:v>31/03/2023 16:15</c:v>
                      </c:pt>
                      <c:pt idx="2091">
                        <c:v>31/03/2023 16:15</c:v>
                      </c:pt>
                      <c:pt idx="2092">
                        <c:v>31/03/2023 16:15</c:v>
                      </c:pt>
                      <c:pt idx="2093">
                        <c:v>31/03/2023 16:15</c:v>
                      </c:pt>
                      <c:pt idx="2094">
                        <c:v>31/03/2023 16:15</c:v>
                      </c:pt>
                      <c:pt idx="2095">
                        <c:v>31/03/2023 16:15</c:v>
                      </c:pt>
                      <c:pt idx="2096">
                        <c:v>31/03/2023 16:15</c:v>
                      </c:pt>
                      <c:pt idx="2097">
                        <c:v>31/03/2023 16:15</c:v>
                      </c:pt>
                      <c:pt idx="2098">
                        <c:v>31/03/2023 16:15</c:v>
                      </c:pt>
                      <c:pt idx="2099">
                        <c:v>31/03/2023 16:15</c:v>
                      </c:pt>
                      <c:pt idx="2100">
                        <c:v>31/03/2023 16:15</c:v>
                      </c:pt>
                      <c:pt idx="2101">
                        <c:v>31/03/2023 16:15</c:v>
                      </c:pt>
                      <c:pt idx="2102">
                        <c:v>31/03/2023 16:15</c:v>
                      </c:pt>
                      <c:pt idx="2103">
                        <c:v>31/03/2023 16:15</c:v>
                      </c:pt>
                      <c:pt idx="2104">
                        <c:v>31/03/2023 16:15</c:v>
                      </c:pt>
                      <c:pt idx="2105">
                        <c:v>31/03/2023 16:15</c:v>
                      </c:pt>
                      <c:pt idx="2106">
                        <c:v>31/03/2023 16:15</c:v>
                      </c:pt>
                      <c:pt idx="2107">
                        <c:v>31/03/2023 16:15</c:v>
                      </c:pt>
                      <c:pt idx="2108">
                        <c:v>31/03/2023 16:15</c:v>
                      </c:pt>
                      <c:pt idx="2109">
                        <c:v>31/03/2023 16:15</c:v>
                      </c:pt>
                      <c:pt idx="2110">
                        <c:v>31/03/2023 16:15</c:v>
                      </c:pt>
                      <c:pt idx="2111">
                        <c:v>31/03/2023 16:15</c:v>
                      </c:pt>
                      <c:pt idx="2112">
                        <c:v>31/03/2023 16:15</c:v>
                      </c:pt>
                      <c:pt idx="2113">
                        <c:v>31/03/2023 16:15</c:v>
                      </c:pt>
                      <c:pt idx="2114">
                        <c:v>31/03/2023 16:15</c:v>
                      </c:pt>
                      <c:pt idx="2115">
                        <c:v>31/03/2023 16:15</c:v>
                      </c:pt>
                      <c:pt idx="2116">
                        <c:v>31/03/2023 16:15</c:v>
                      </c:pt>
                      <c:pt idx="2117">
                        <c:v>31/03/2023 16:15</c:v>
                      </c:pt>
                      <c:pt idx="2118">
                        <c:v>31/03/2023 16:15</c:v>
                      </c:pt>
                      <c:pt idx="2119">
                        <c:v>31/03/2023 16:15</c:v>
                      </c:pt>
                      <c:pt idx="2120">
                        <c:v>31/03/2023 16:15</c:v>
                      </c:pt>
                      <c:pt idx="2121">
                        <c:v>31/03/2023 16:15</c:v>
                      </c:pt>
                      <c:pt idx="2122">
                        <c:v>31/03/2023 16:15</c:v>
                      </c:pt>
                      <c:pt idx="2123">
                        <c:v>31/03/2023 16:15</c:v>
                      </c:pt>
                      <c:pt idx="2124">
                        <c:v>31/03/2023 16:15</c:v>
                      </c:pt>
                      <c:pt idx="2125">
                        <c:v>31/03/2023 16:15</c:v>
                      </c:pt>
                      <c:pt idx="2126">
                        <c:v>31/03/2023 16:15</c:v>
                      </c:pt>
                      <c:pt idx="2127">
                        <c:v>31/03/2023 16:15</c:v>
                      </c:pt>
                      <c:pt idx="2128">
                        <c:v>31/03/2023 16:15</c:v>
                      </c:pt>
                      <c:pt idx="2129">
                        <c:v>31/03/2023 16:15</c:v>
                      </c:pt>
                      <c:pt idx="2130">
                        <c:v>31/03/2023 16:15</c:v>
                      </c:pt>
                      <c:pt idx="2131">
                        <c:v>31/03/2023 16:15</c:v>
                      </c:pt>
                      <c:pt idx="2132">
                        <c:v>31/03/2023 16:16</c:v>
                      </c:pt>
                      <c:pt idx="2133">
                        <c:v>31/03/2023 16:16</c:v>
                      </c:pt>
                      <c:pt idx="2134">
                        <c:v>31/03/2023 16:16</c:v>
                      </c:pt>
                      <c:pt idx="2135">
                        <c:v>31/03/2023 16:16</c:v>
                      </c:pt>
                      <c:pt idx="2136">
                        <c:v>31/03/2023 16:16</c:v>
                      </c:pt>
                      <c:pt idx="2137">
                        <c:v>31/03/2023 16:16</c:v>
                      </c:pt>
                      <c:pt idx="2138">
                        <c:v>31/03/2023 16:16</c:v>
                      </c:pt>
                      <c:pt idx="2139">
                        <c:v>31/03/2023 16:16</c:v>
                      </c:pt>
                      <c:pt idx="2140">
                        <c:v>31/03/2023 16:16</c:v>
                      </c:pt>
                      <c:pt idx="2141">
                        <c:v>31/03/2023 16:16</c:v>
                      </c:pt>
                      <c:pt idx="2142">
                        <c:v>31/03/2023 16:16</c:v>
                      </c:pt>
                      <c:pt idx="2143">
                        <c:v>31/03/2023 16:16</c:v>
                      </c:pt>
                      <c:pt idx="2144">
                        <c:v>31/03/2023 16:16</c:v>
                      </c:pt>
                      <c:pt idx="2145">
                        <c:v>31/03/2023 16:16</c:v>
                      </c:pt>
                      <c:pt idx="2146">
                        <c:v>31/03/2023 16:16</c:v>
                      </c:pt>
                      <c:pt idx="2147">
                        <c:v>31/03/2023 16:16</c:v>
                      </c:pt>
                      <c:pt idx="2148">
                        <c:v>31/03/2023 16:16</c:v>
                      </c:pt>
                      <c:pt idx="2149">
                        <c:v>31/03/2023 16:16</c:v>
                      </c:pt>
                      <c:pt idx="2150">
                        <c:v>31/03/2023 16:16</c:v>
                      </c:pt>
                      <c:pt idx="2151">
                        <c:v>31/03/2023 16:16</c:v>
                      </c:pt>
                      <c:pt idx="2152">
                        <c:v>31/03/2023 16:16</c:v>
                      </c:pt>
                      <c:pt idx="2153">
                        <c:v>31/03/2023 16:16</c:v>
                      </c:pt>
                      <c:pt idx="2154">
                        <c:v>31/03/2023 16:16</c:v>
                      </c:pt>
                      <c:pt idx="2155">
                        <c:v>31/03/2023 16:16</c:v>
                      </c:pt>
                      <c:pt idx="2156">
                        <c:v>31/03/2023 16:16</c:v>
                      </c:pt>
                      <c:pt idx="2157">
                        <c:v>31/03/2023 16:16</c:v>
                      </c:pt>
                      <c:pt idx="2158">
                        <c:v>31/03/2023 16:16</c:v>
                      </c:pt>
                      <c:pt idx="2159">
                        <c:v>31/03/2023 16:16</c:v>
                      </c:pt>
                      <c:pt idx="2160">
                        <c:v>31/03/2023 16:16</c:v>
                      </c:pt>
                      <c:pt idx="2161">
                        <c:v>31/03/2023 16:16</c:v>
                      </c:pt>
                      <c:pt idx="2162">
                        <c:v>31/03/2023 16:16</c:v>
                      </c:pt>
                      <c:pt idx="2163">
                        <c:v>31/03/2023 16:16</c:v>
                      </c:pt>
                      <c:pt idx="2164">
                        <c:v>31/03/2023 16:16</c:v>
                      </c:pt>
                      <c:pt idx="2165">
                        <c:v>31/03/2023 16:16</c:v>
                      </c:pt>
                      <c:pt idx="2166">
                        <c:v>31/03/2023 16:16</c:v>
                      </c:pt>
                      <c:pt idx="2167">
                        <c:v>31/03/2023 16:16</c:v>
                      </c:pt>
                      <c:pt idx="2168">
                        <c:v>31/03/2023 16:16</c:v>
                      </c:pt>
                      <c:pt idx="2169">
                        <c:v>31/03/2023 16:16</c:v>
                      </c:pt>
                      <c:pt idx="2170">
                        <c:v>31/03/2023 16:16</c:v>
                      </c:pt>
                      <c:pt idx="2171">
                        <c:v>31/03/2023 16:16</c:v>
                      </c:pt>
                      <c:pt idx="2172">
                        <c:v>31/03/2023 16:16</c:v>
                      </c:pt>
                      <c:pt idx="2173">
                        <c:v>31/03/2023 16:16</c:v>
                      </c:pt>
                      <c:pt idx="2174">
                        <c:v>31/03/2023 16:16</c:v>
                      </c:pt>
                      <c:pt idx="2175">
                        <c:v>31/03/2023 16:16</c:v>
                      </c:pt>
                      <c:pt idx="2176">
                        <c:v>31/03/2023 16:16</c:v>
                      </c:pt>
                      <c:pt idx="2177">
                        <c:v>31/03/2023 16:16</c:v>
                      </c:pt>
                      <c:pt idx="2178">
                        <c:v>31/03/2023 16:16</c:v>
                      </c:pt>
                      <c:pt idx="2179">
                        <c:v>31/03/2023 16:16</c:v>
                      </c:pt>
                      <c:pt idx="2180">
                        <c:v>31/03/2023 16:16</c:v>
                      </c:pt>
                      <c:pt idx="2181">
                        <c:v>31/03/2023 16:16</c:v>
                      </c:pt>
                      <c:pt idx="2182">
                        <c:v>31/03/2023 16:16</c:v>
                      </c:pt>
                      <c:pt idx="2183">
                        <c:v>31/03/2023 16:16</c:v>
                      </c:pt>
                      <c:pt idx="2184">
                        <c:v>31/03/2023 16:16</c:v>
                      </c:pt>
                      <c:pt idx="2185">
                        <c:v>31/03/2023 16:16</c:v>
                      </c:pt>
                      <c:pt idx="2186">
                        <c:v>31/03/2023 16:16</c:v>
                      </c:pt>
                      <c:pt idx="2187">
                        <c:v>31/03/2023 16:16</c:v>
                      </c:pt>
                      <c:pt idx="2188">
                        <c:v>31/03/2023 16:16</c:v>
                      </c:pt>
                      <c:pt idx="2189">
                        <c:v>31/03/2023 16:16</c:v>
                      </c:pt>
                      <c:pt idx="2190">
                        <c:v>31/03/2023 16:16</c:v>
                      </c:pt>
                      <c:pt idx="2191">
                        <c:v>31/03/2023 16:17</c:v>
                      </c:pt>
                      <c:pt idx="2192">
                        <c:v>31/03/2023 16:17</c:v>
                      </c:pt>
                      <c:pt idx="2193">
                        <c:v>31/03/2023 16:17</c:v>
                      </c:pt>
                      <c:pt idx="2194">
                        <c:v>31/03/2023 16:17</c:v>
                      </c:pt>
                      <c:pt idx="2195">
                        <c:v>31/03/2023 16:17</c:v>
                      </c:pt>
                      <c:pt idx="2196">
                        <c:v>31/03/2023 16:17</c:v>
                      </c:pt>
                      <c:pt idx="2197">
                        <c:v>31/03/2023 16:17</c:v>
                      </c:pt>
                      <c:pt idx="2198">
                        <c:v>31/03/2023 16:17</c:v>
                      </c:pt>
                      <c:pt idx="2199">
                        <c:v>31/03/2023 16:17</c:v>
                      </c:pt>
                      <c:pt idx="2200">
                        <c:v>31/03/2023 16:17</c:v>
                      </c:pt>
                      <c:pt idx="2201">
                        <c:v>31/03/2023 16:17</c:v>
                      </c:pt>
                      <c:pt idx="2202">
                        <c:v>31/03/2023 16:17</c:v>
                      </c:pt>
                      <c:pt idx="2203">
                        <c:v>31/03/2023 16:17</c:v>
                      </c:pt>
                      <c:pt idx="2204">
                        <c:v>31/03/2023 16:17</c:v>
                      </c:pt>
                      <c:pt idx="2205">
                        <c:v>31/03/2023 16:17</c:v>
                      </c:pt>
                      <c:pt idx="2206">
                        <c:v>31/03/2023 16:17</c:v>
                      </c:pt>
                      <c:pt idx="2207">
                        <c:v>31/03/2023 16:17</c:v>
                      </c:pt>
                      <c:pt idx="2208">
                        <c:v>31/03/2023 16:17</c:v>
                      </c:pt>
                      <c:pt idx="2209">
                        <c:v>31/03/2023 16:17</c:v>
                      </c:pt>
                      <c:pt idx="2210">
                        <c:v>31/03/2023 16:17</c:v>
                      </c:pt>
                      <c:pt idx="2211">
                        <c:v>31/03/2023 16:17</c:v>
                      </c:pt>
                      <c:pt idx="2212">
                        <c:v>31/03/2023 16:17</c:v>
                      </c:pt>
                      <c:pt idx="2213">
                        <c:v>31/03/2023 16:17</c:v>
                      </c:pt>
                      <c:pt idx="2214">
                        <c:v>31/03/2023 16:17</c:v>
                      </c:pt>
                      <c:pt idx="2215">
                        <c:v>31/03/2023 16:17</c:v>
                      </c:pt>
                      <c:pt idx="2216">
                        <c:v>31/03/2023 16:17</c:v>
                      </c:pt>
                      <c:pt idx="2217">
                        <c:v>31/03/2023 16:17</c:v>
                      </c:pt>
                      <c:pt idx="2218">
                        <c:v>31/03/2023 16:17</c:v>
                      </c:pt>
                      <c:pt idx="2219">
                        <c:v>31/03/2023 16:17</c:v>
                      </c:pt>
                      <c:pt idx="2220">
                        <c:v>31/03/2023 16:17</c:v>
                      </c:pt>
                      <c:pt idx="2221">
                        <c:v>31/03/2023 16:17</c:v>
                      </c:pt>
                      <c:pt idx="2222">
                        <c:v>31/03/2023 16:17</c:v>
                      </c:pt>
                      <c:pt idx="2223">
                        <c:v>31/03/2023 16:17</c:v>
                      </c:pt>
                      <c:pt idx="2224">
                        <c:v>31/03/2023 16:17</c:v>
                      </c:pt>
                      <c:pt idx="2225">
                        <c:v>31/03/2023 16:17</c:v>
                      </c:pt>
                      <c:pt idx="2226">
                        <c:v>31/03/2023 16:17</c:v>
                      </c:pt>
                      <c:pt idx="2227">
                        <c:v>31/03/2023 16:17</c:v>
                      </c:pt>
                      <c:pt idx="2228">
                        <c:v>31/03/2023 16:17</c:v>
                      </c:pt>
                      <c:pt idx="2229">
                        <c:v>31/03/2023 16:17</c:v>
                      </c:pt>
                      <c:pt idx="2230">
                        <c:v>31/03/2023 16:17</c:v>
                      </c:pt>
                      <c:pt idx="2231">
                        <c:v>31/03/2023 16:17</c:v>
                      </c:pt>
                      <c:pt idx="2232">
                        <c:v>31/03/2023 16:17</c:v>
                      </c:pt>
                      <c:pt idx="2233">
                        <c:v>31/03/2023 16:17</c:v>
                      </c:pt>
                      <c:pt idx="2234">
                        <c:v>31/03/2023 16:17</c:v>
                      </c:pt>
                      <c:pt idx="2235">
                        <c:v>31/03/2023 16:17</c:v>
                      </c:pt>
                      <c:pt idx="2236">
                        <c:v>31/03/2023 16:17</c:v>
                      </c:pt>
                      <c:pt idx="2237">
                        <c:v>31/03/2023 16:17</c:v>
                      </c:pt>
                      <c:pt idx="2238">
                        <c:v>31/03/2023 16:17</c:v>
                      </c:pt>
                      <c:pt idx="2239">
                        <c:v>31/03/2023 16:17</c:v>
                      </c:pt>
                      <c:pt idx="2240">
                        <c:v>31/03/2023 16:17</c:v>
                      </c:pt>
                      <c:pt idx="2241">
                        <c:v>31/03/2023 16:17</c:v>
                      </c:pt>
                      <c:pt idx="2242">
                        <c:v>31/03/2023 16:17</c:v>
                      </c:pt>
                      <c:pt idx="2243">
                        <c:v>31/03/2023 16:17</c:v>
                      </c:pt>
                      <c:pt idx="2244">
                        <c:v>31/03/2023 16:17</c:v>
                      </c:pt>
                      <c:pt idx="2245">
                        <c:v>31/03/2023 16:17</c:v>
                      </c:pt>
                      <c:pt idx="2246">
                        <c:v>31/03/2023 16:17</c:v>
                      </c:pt>
                      <c:pt idx="2247">
                        <c:v>31/03/2023 16:17</c:v>
                      </c:pt>
                      <c:pt idx="2248">
                        <c:v>31/03/2023 16:17</c:v>
                      </c:pt>
                      <c:pt idx="2249">
                        <c:v>31/03/2023 16:17</c:v>
                      </c:pt>
                      <c:pt idx="2250">
                        <c:v>31/03/2023 16:17</c:v>
                      </c:pt>
                      <c:pt idx="2251">
                        <c:v>31/03/2023 16:18</c:v>
                      </c:pt>
                      <c:pt idx="2252">
                        <c:v>31/03/2023 16:18</c:v>
                      </c:pt>
                      <c:pt idx="2253">
                        <c:v>31/03/2023 16:18</c:v>
                      </c:pt>
                      <c:pt idx="2254">
                        <c:v>31/03/2023 16:18</c:v>
                      </c:pt>
                      <c:pt idx="2255">
                        <c:v>31/03/2023 16:18</c:v>
                      </c:pt>
                      <c:pt idx="2256">
                        <c:v>31/03/2023 16:18</c:v>
                      </c:pt>
                      <c:pt idx="2257">
                        <c:v>31/03/2023 16:18</c:v>
                      </c:pt>
                      <c:pt idx="2258">
                        <c:v>31/03/2023 16:18</c:v>
                      </c:pt>
                      <c:pt idx="2259">
                        <c:v>31/03/2023 16:18</c:v>
                      </c:pt>
                      <c:pt idx="2260">
                        <c:v>31/03/2023 16:18</c:v>
                      </c:pt>
                      <c:pt idx="2261">
                        <c:v>31/03/2023 16:18</c:v>
                      </c:pt>
                      <c:pt idx="2262">
                        <c:v>31/03/2023 16:18</c:v>
                      </c:pt>
                      <c:pt idx="2263">
                        <c:v>31/03/2023 16:18</c:v>
                      </c:pt>
                      <c:pt idx="2264">
                        <c:v>31/03/2023 16:18</c:v>
                      </c:pt>
                      <c:pt idx="2265">
                        <c:v>31/03/2023 16:18</c:v>
                      </c:pt>
                      <c:pt idx="2266">
                        <c:v>31/03/2023 16:18</c:v>
                      </c:pt>
                      <c:pt idx="2267">
                        <c:v>31/03/2023 16:18</c:v>
                      </c:pt>
                      <c:pt idx="2268">
                        <c:v>31/03/2023 16:18</c:v>
                      </c:pt>
                      <c:pt idx="2269">
                        <c:v>31/03/2023 16:18</c:v>
                      </c:pt>
                      <c:pt idx="2270">
                        <c:v>31/03/2023 16:18</c:v>
                      </c:pt>
                      <c:pt idx="2271">
                        <c:v>31/03/2023 16:18</c:v>
                      </c:pt>
                      <c:pt idx="2272">
                        <c:v>31/03/2023 16:18</c:v>
                      </c:pt>
                      <c:pt idx="2273">
                        <c:v>31/03/2023 16:18</c:v>
                      </c:pt>
                      <c:pt idx="2274">
                        <c:v>31/03/2023 16:18</c:v>
                      </c:pt>
                      <c:pt idx="2275">
                        <c:v>31/03/2023 16:18</c:v>
                      </c:pt>
                      <c:pt idx="2276">
                        <c:v>31/03/2023 16:18</c:v>
                      </c:pt>
                      <c:pt idx="2277">
                        <c:v>31/03/2023 16:18</c:v>
                      </c:pt>
                      <c:pt idx="2278">
                        <c:v>31/03/2023 16:18</c:v>
                      </c:pt>
                      <c:pt idx="2279">
                        <c:v>31/03/2023 16:18</c:v>
                      </c:pt>
                      <c:pt idx="2280">
                        <c:v>31/03/2023 16:18</c:v>
                      </c:pt>
                      <c:pt idx="2281">
                        <c:v>31/03/2023 16:18</c:v>
                      </c:pt>
                      <c:pt idx="2282">
                        <c:v>31/03/2023 16:18</c:v>
                      </c:pt>
                      <c:pt idx="2283">
                        <c:v>31/03/2023 16:18</c:v>
                      </c:pt>
                      <c:pt idx="2284">
                        <c:v>31/03/2023 16:18</c:v>
                      </c:pt>
                      <c:pt idx="2285">
                        <c:v>31/03/2023 16:18</c:v>
                      </c:pt>
                      <c:pt idx="2286">
                        <c:v>31/03/2023 16:18</c:v>
                      </c:pt>
                      <c:pt idx="2287">
                        <c:v>31/03/2023 16:18</c:v>
                      </c:pt>
                      <c:pt idx="2288">
                        <c:v>31/03/2023 16:18</c:v>
                      </c:pt>
                      <c:pt idx="2289">
                        <c:v>31/03/2023 16:18</c:v>
                      </c:pt>
                      <c:pt idx="2290">
                        <c:v>31/03/2023 16:18</c:v>
                      </c:pt>
                      <c:pt idx="2291">
                        <c:v>31/03/2023 16:18</c:v>
                      </c:pt>
                      <c:pt idx="2292">
                        <c:v>31/03/2023 16:18</c:v>
                      </c:pt>
                      <c:pt idx="2293">
                        <c:v>31/03/2023 16:18</c:v>
                      </c:pt>
                      <c:pt idx="2294">
                        <c:v>31/03/2023 16:18</c:v>
                      </c:pt>
                      <c:pt idx="2295">
                        <c:v>31/03/2023 16:18</c:v>
                      </c:pt>
                      <c:pt idx="2296">
                        <c:v>31/03/2023 16:18</c:v>
                      </c:pt>
                      <c:pt idx="2297">
                        <c:v>31/03/2023 16:18</c:v>
                      </c:pt>
                      <c:pt idx="2298">
                        <c:v>31/03/2023 16:18</c:v>
                      </c:pt>
                      <c:pt idx="2299">
                        <c:v>31/03/2023 16:18</c:v>
                      </c:pt>
                      <c:pt idx="2300">
                        <c:v>31/03/2023 16:18</c:v>
                      </c:pt>
                      <c:pt idx="2301">
                        <c:v>31/03/2023 16:18</c:v>
                      </c:pt>
                      <c:pt idx="2302">
                        <c:v>31/03/2023 16:18</c:v>
                      </c:pt>
                      <c:pt idx="2303">
                        <c:v>31/03/2023 16:18</c:v>
                      </c:pt>
                      <c:pt idx="2304">
                        <c:v>31/03/2023 16:18</c:v>
                      </c:pt>
                      <c:pt idx="2305">
                        <c:v>31/03/2023 16:18</c:v>
                      </c:pt>
                      <c:pt idx="2306">
                        <c:v>31/03/2023 16:18</c:v>
                      </c:pt>
                      <c:pt idx="2307">
                        <c:v>31/03/2023 16:18</c:v>
                      </c:pt>
                      <c:pt idx="2308">
                        <c:v>31/03/2023 16:18</c:v>
                      </c:pt>
                      <c:pt idx="2309">
                        <c:v>31/03/2023 16:18</c:v>
                      </c:pt>
                      <c:pt idx="2310">
                        <c:v>31/03/2023 16:18</c:v>
                      </c:pt>
                      <c:pt idx="2311">
                        <c:v>31/03/2023 16:19</c:v>
                      </c:pt>
                      <c:pt idx="2312">
                        <c:v>31/03/2023 16:19</c:v>
                      </c:pt>
                      <c:pt idx="2313">
                        <c:v>31/03/2023 16:19</c:v>
                      </c:pt>
                      <c:pt idx="2314">
                        <c:v>31/03/2023 16:19</c:v>
                      </c:pt>
                      <c:pt idx="2315">
                        <c:v>31/03/2023 16:19</c:v>
                      </c:pt>
                      <c:pt idx="2316">
                        <c:v>31/03/2023 16:19</c:v>
                      </c:pt>
                      <c:pt idx="2317">
                        <c:v>31/03/2023 16:19</c:v>
                      </c:pt>
                      <c:pt idx="2318">
                        <c:v>31/03/2023 16:19</c:v>
                      </c:pt>
                      <c:pt idx="2319">
                        <c:v>31/03/2023 16:19</c:v>
                      </c:pt>
                      <c:pt idx="2320">
                        <c:v>31/03/2023 16:19</c:v>
                      </c:pt>
                      <c:pt idx="2321">
                        <c:v>31/03/2023 16:19</c:v>
                      </c:pt>
                      <c:pt idx="2322">
                        <c:v>31/03/2023 16:19</c:v>
                      </c:pt>
                      <c:pt idx="2323">
                        <c:v>31/03/2023 16:19</c:v>
                      </c:pt>
                      <c:pt idx="2324">
                        <c:v>31/03/2023 16:19</c:v>
                      </c:pt>
                      <c:pt idx="2325">
                        <c:v>31/03/2023 16:19</c:v>
                      </c:pt>
                      <c:pt idx="2326">
                        <c:v>31/03/2023 16:19</c:v>
                      </c:pt>
                      <c:pt idx="2327">
                        <c:v>31/03/2023 16:19</c:v>
                      </c:pt>
                      <c:pt idx="2328">
                        <c:v>31/03/2023 16:19</c:v>
                      </c:pt>
                      <c:pt idx="2329">
                        <c:v>31/03/2023 16:19</c:v>
                      </c:pt>
                      <c:pt idx="2330">
                        <c:v>31/03/2023 16:19</c:v>
                      </c:pt>
                      <c:pt idx="2331">
                        <c:v>31/03/2023 16:19</c:v>
                      </c:pt>
                      <c:pt idx="2332">
                        <c:v>31/03/2023 16:19</c:v>
                      </c:pt>
                      <c:pt idx="2333">
                        <c:v>31/03/2023 16:19</c:v>
                      </c:pt>
                      <c:pt idx="2334">
                        <c:v>31/03/2023 16:19</c:v>
                      </c:pt>
                      <c:pt idx="2335">
                        <c:v>31/03/2023 16:19</c:v>
                      </c:pt>
                      <c:pt idx="2336">
                        <c:v>31/03/2023 16:19</c:v>
                      </c:pt>
                      <c:pt idx="2337">
                        <c:v>31/03/2023 16:19</c:v>
                      </c:pt>
                      <c:pt idx="2338">
                        <c:v>31/03/2023 16:19</c:v>
                      </c:pt>
                      <c:pt idx="2339">
                        <c:v>31/03/2023 16:19</c:v>
                      </c:pt>
                      <c:pt idx="2340">
                        <c:v>31/03/2023 16:19</c:v>
                      </c:pt>
                      <c:pt idx="2341">
                        <c:v>31/03/2023 16:19</c:v>
                      </c:pt>
                      <c:pt idx="2342">
                        <c:v>31/03/2023 16:19</c:v>
                      </c:pt>
                      <c:pt idx="2343">
                        <c:v>31/03/2023 16:19</c:v>
                      </c:pt>
                      <c:pt idx="2344">
                        <c:v>31/03/2023 16:19</c:v>
                      </c:pt>
                      <c:pt idx="2345">
                        <c:v>31/03/2023 16:19</c:v>
                      </c:pt>
                      <c:pt idx="2346">
                        <c:v>31/03/2023 16:19</c:v>
                      </c:pt>
                      <c:pt idx="2347">
                        <c:v>31/03/2023 16:19</c:v>
                      </c:pt>
                      <c:pt idx="2348">
                        <c:v>31/03/2023 16:19</c:v>
                      </c:pt>
                      <c:pt idx="2349">
                        <c:v>31/03/2023 16:19</c:v>
                      </c:pt>
                      <c:pt idx="2350">
                        <c:v>31/03/2023 16:19</c:v>
                      </c:pt>
                      <c:pt idx="2351">
                        <c:v>31/03/2023 16:19</c:v>
                      </c:pt>
                      <c:pt idx="2352">
                        <c:v>31/03/2023 16:19</c:v>
                      </c:pt>
                      <c:pt idx="2353">
                        <c:v>31/03/2023 16:19</c:v>
                      </c:pt>
                      <c:pt idx="2354">
                        <c:v>31/03/2023 16:19</c:v>
                      </c:pt>
                      <c:pt idx="2355">
                        <c:v>31/03/2023 16:19</c:v>
                      </c:pt>
                      <c:pt idx="2356">
                        <c:v>31/03/2023 16:19</c:v>
                      </c:pt>
                      <c:pt idx="2357">
                        <c:v>31/03/2023 16:19</c:v>
                      </c:pt>
                      <c:pt idx="2358">
                        <c:v>31/03/2023 16:19</c:v>
                      </c:pt>
                      <c:pt idx="2359">
                        <c:v>31/03/2023 16:19</c:v>
                      </c:pt>
                      <c:pt idx="2360">
                        <c:v>31/03/2023 16:19</c:v>
                      </c:pt>
                      <c:pt idx="2361">
                        <c:v>31/03/2023 16:19</c:v>
                      </c:pt>
                      <c:pt idx="2362">
                        <c:v>31/03/2023 16:19</c:v>
                      </c:pt>
                      <c:pt idx="2363">
                        <c:v>31/03/2023 16:19</c:v>
                      </c:pt>
                      <c:pt idx="2364">
                        <c:v>31/03/2023 16:19</c:v>
                      </c:pt>
                      <c:pt idx="2365">
                        <c:v>31/03/2023 16:19</c:v>
                      </c:pt>
                      <c:pt idx="2366">
                        <c:v>31/03/2023 16:19</c:v>
                      </c:pt>
                      <c:pt idx="2367">
                        <c:v>31/03/2023 16:19</c:v>
                      </c:pt>
                      <c:pt idx="2368">
                        <c:v>31/03/2023 16:19</c:v>
                      </c:pt>
                      <c:pt idx="2369">
                        <c:v>31/03/2023 16:19</c:v>
                      </c:pt>
                      <c:pt idx="2370">
                        <c:v>31/03/2023 16:20</c:v>
                      </c:pt>
                      <c:pt idx="2371">
                        <c:v>31/03/2023 16:20</c:v>
                      </c:pt>
                      <c:pt idx="2372">
                        <c:v>31/03/2023 16:20</c:v>
                      </c:pt>
                      <c:pt idx="2373">
                        <c:v>31/03/2023 16:20</c:v>
                      </c:pt>
                      <c:pt idx="2374">
                        <c:v>31/03/2023 16:20</c:v>
                      </c:pt>
                      <c:pt idx="2375">
                        <c:v>31/03/2023 16:20</c:v>
                      </c:pt>
                      <c:pt idx="2376">
                        <c:v>31/03/2023 16:20</c:v>
                      </c:pt>
                      <c:pt idx="2377">
                        <c:v>31/03/2023 16:20</c:v>
                      </c:pt>
                      <c:pt idx="2378">
                        <c:v>31/03/2023 16:20</c:v>
                      </c:pt>
                      <c:pt idx="2379">
                        <c:v>31/03/2023 16:20</c:v>
                      </c:pt>
                      <c:pt idx="2380">
                        <c:v>31/03/2023 16:20</c:v>
                      </c:pt>
                      <c:pt idx="2381">
                        <c:v>31/03/2023 16:20</c:v>
                      </c:pt>
                      <c:pt idx="2382">
                        <c:v>31/03/2023 16:20</c:v>
                      </c:pt>
                      <c:pt idx="2383">
                        <c:v>31/03/2023 16:20</c:v>
                      </c:pt>
                      <c:pt idx="2384">
                        <c:v>31/03/2023 16:20</c:v>
                      </c:pt>
                      <c:pt idx="2385">
                        <c:v>31/03/2023 16:20</c:v>
                      </c:pt>
                      <c:pt idx="2386">
                        <c:v>31/03/2023 16:20</c:v>
                      </c:pt>
                      <c:pt idx="2387">
                        <c:v>31/03/2023 16:20</c:v>
                      </c:pt>
                      <c:pt idx="2388">
                        <c:v>31/03/2023 16:20</c:v>
                      </c:pt>
                      <c:pt idx="2389">
                        <c:v>31/03/2023 16:20</c:v>
                      </c:pt>
                      <c:pt idx="2390">
                        <c:v>31/03/2023 16:20</c:v>
                      </c:pt>
                      <c:pt idx="2391">
                        <c:v>31/03/2023 16:20</c:v>
                      </c:pt>
                      <c:pt idx="2392">
                        <c:v>31/03/2023 16:20</c:v>
                      </c:pt>
                      <c:pt idx="2393">
                        <c:v>31/03/2023 16:20</c:v>
                      </c:pt>
                      <c:pt idx="2394">
                        <c:v>31/03/2023 16:20</c:v>
                      </c:pt>
                      <c:pt idx="2395">
                        <c:v>31/03/2023 16:20</c:v>
                      </c:pt>
                      <c:pt idx="2396">
                        <c:v>31/03/2023 16:20</c:v>
                      </c:pt>
                      <c:pt idx="2397">
                        <c:v>31/03/2023 16:20</c:v>
                      </c:pt>
                      <c:pt idx="2398">
                        <c:v>31/03/2023 16:20</c:v>
                      </c:pt>
                      <c:pt idx="2399">
                        <c:v>31/03/2023 16:20</c:v>
                      </c:pt>
                      <c:pt idx="2400">
                        <c:v>31/03/2023 16:20</c:v>
                      </c:pt>
                      <c:pt idx="2401">
                        <c:v>31/03/2023 16:20</c:v>
                      </c:pt>
                      <c:pt idx="2402">
                        <c:v>31/03/2023 16:20</c:v>
                      </c:pt>
                      <c:pt idx="2403">
                        <c:v>31/03/2023 16:20</c:v>
                      </c:pt>
                      <c:pt idx="2404">
                        <c:v>31/03/2023 16:20</c:v>
                      </c:pt>
                      <c:pt idx="2405">
                        <c:v>31/03/2023 16:20</c:v>
                      </c:pt>
                      <c:pt idx="2406">
                        <c:v>31/03/2023 16:20</c:v>
                      </c:pt>
                      <c:pt idx="2407">
                        <c:v>31/03/2023 16:20</c:v>
                      </c:pt>
                      <c:pt idx="2408">
                        <c:v>31/03/2023 16:20</c:v>
                      </c:pt>
                      <c:pt idx="2409">
                        <c:v>31/03/2023 16:20</c:v>
                      </c:pt>
                      <c:pt idx="2410">
                        <c:v>31/03/2023 16:20</c:v>
                      </c:pt>
                      <c:pt idx="2411">
                        <c:v>31/03/2023 16:20</c:v>
                      </c:pt>
                      <c:pt idx="2412">
                        <c:v>31/03/2023 16:20</c:v>
                      </c:pt>
                      <c:pt idx="2413">
                        <c:v>31/03/2023 16:20</c:v>
                      </c:pt>
                      <c:pt idx="2414">
                        <c:v>31/03/2023 16:20</c:v>
                      </c:pt>
                      <c:pt idx="2415">
                        <c:v>31/03/2023 16:20</c:v>
                      </c:pt>
                      <c:pt idx="2416">
                        <c:v>31/03/2023 16:20</c:v>
                      </c:pt>
                      <c:pt idx="2417">
                        <c:v>31/03/2023 16:20</c:v>
                      </c:pt>
                      <c:pt idx="2418">
                        <c:v>31/03/2023 16:20</c:v>
                      </c:pt>
                      <c:pt idx="2419">
                        <c:v>31/03/2023 16:20</c:v>
                      </c:pt>
                      <c:pt idx="2420">
                        <c:v>31/03/2023 16:20</c:v>
                      </c:pt>
                      <c:pt idx="2421">
                        <c:v>31/03/2023 16:20</c:v>
                      </c:pt>
                      <c:pt idx="2422">
                        <c:v>31/03/2023 16:20</c:v>
                      </c:pt>
                      <c:pt idx="2423">
                        <c:v>31/03/2023 16:20</c:v>
                      </c:pt>
                      <c:pt idx="2424">
                        <c:v>31/03/2023 16:20</c:v>
                      </c:pt>
                      <c:pt idx="2425">
                        <c:v>31/03/2023 16:20</c:v>
                      </c:pt>
                      <c:pt idx="2426">
                        <c:v>31/03/2023 16:20</c:v>
                      </c:pt>
                      <c:pt idx="2427">
                        <c:v>31/03/2023 16:20</c:v>
                      </c:pt>
                      <c:pt idx="2428">
                        <c:v>31/03/2023 16:20</c:v>
                      </c:pt>
                      <c:pt idx="2429">
                        <c:v>31/03/2023 16:20</c:v>
                      </c:pt>
                      <c:pt idx="2430">
                        <c:v>31/03/2023 16:21</c:v>
                      </c:pt>
                      <c:pt idx="2431">
                        <c:v>31/03/2023 16:21</c:v>
                      </c:pt>
                      <c:pt idx="2432">
                        <c:v>31/03/2023 16:21</c:v>
                      </c:pt>
                      <c:pt idx="2433">
                        <c:v>31/03/2023 16:21</c:v>
                      </c:pt>
                      <c:pt idx="2434">
                        <c:v>31/03/2023 16:21</c:v>
                      </c:pt>
                      <c:pt idx="2435">
                        <c:v>31/03/2023 16:21</c:v>
                      </c:pt>
                      <c:pt idx="2436">
                        <c:v>31/03/2023 16:21</c:v>
                      </c:pt>
                      <c:pt idx="2437">
                        <c:v>31/03/2023 16:21</c:v>
                      </c:pt>
                      <c:pt idx="2438">
                        <c:v>31/03/2023 16:21</c:v>
                      </c:pt>
                      <c:pt idx="2439">
                        <c:v>31/03/2023 16:21</c:v>
                      </c:pt>
                      <c:pt idx="2440">
                        <c:v>31/03/2023 16:21</c:v>
                      </c:pt>
                      <c:pt idx="2441">
                        <c:v>31/03/2023 16:21</c:v>
                      </c:pt>
                      <c:pt idx="2442">
                        <c:v>31/03/2023 16:21</c:v>
                      </c:pt>
                      <c:pt idx="2443">
                        <c:v>31/03/2023 16:21</c:v>
                      </c:pt>
                      <c:pt idx="2444">
                        <c:v>31/03/2023 16:21</c:v>
                      </c:pt>
                      <c:pt idx="2445">
                        <c:v>31/03/2023 16:21</c:v>
                      </c:pt>
                      <c:pt idx="2446">
                        <c:v>31/03/2023 16:21</c:v>
                      </c:pt>
                      <c:pt idx="2447">
                        <c:v>31/03/2023 16:21</c:v>
                      </c:pt>
                      <c:pt idx="2448">
                        <c:v>31/03/2023 16:21</c:v>
                      </c:pt>
                      <c:pt idx="2449">
                        <c:v>31/03/2023 16:21</c:v>
                      </c:pt>
                      <c:pt idx="2450">
                        <c:v>31/03/2023 16:21</c:v>
                      </c:pt>
                      <c:pt idx="2451">
                        <c:v>31/03/2023 16:21</c:v>
                      </c:pt>
                      <c:pt idx="2452">
                        <c:v>31/03/2023 16:21</c:v>
                      </c:pt>
                      <c:pt idx="2453">
                        <c:v>31/03/2023 16:21</c:v>
                      </c:pt>
                      <c:pt idx="2454">
                        <c:v>31/03/2023 16:21</c:v>
                      </c:pt>
                      <c:pt idx="2455">
                        <c:v>31/03/2023 16:21</c:v>
                      </c:pt>
                      <c:pt idx="2456">
                        <c:v>31/03/2023 16:21</c:v>
                      </c:pt>
                      <c:pt idx="2457">
                        <c:v>31/03/2023 16:21</c:v>
                      </c:pt>
                      <c:pt idx="2458">
                        <c:v>31/03/2023 16:21</c:v>
                      </c:pt>
                      <c:pt idx="2459">
                        <c:v>31/03/2023 16:21</c:v>
                      </c:pt>
                      <c:pt idx="2460">
                        <c:v>31/03/2023 16:21</c:v>
                      </c:pt>
                      <c:pt idx="2461">
                        <c:v>31/03/2023 16:21</c:v>
                      </c:pt>
                      <c:pt idx="2462">
                        <c:v>31/03/2023 16:21</c:v>
                      </c:pt>
                      <c:pt idx="2463">
                        <c:v>31/03/2023 16:21</c:v>
                      </c:pt>
                      <c:pt idx="2464">
                        <c:v>31/03/2023 16:21</c:v>
                      </c:pt>
                      <c:pt idx="2465">
                        <c:v>31/03/2023 16:21</c:v>
                      </c:pt>
                      <c:pt idx="2466">
                        <c:v>31/03/2023 16:21</c:v>
                      </c:pt>
                      <c:pt idx="2467">
                        <c:v>31/03/2023 16:21</c:v>
                      </c:pt>
                      <c:pt idx="2468">
                        <c:v>31/03/2023 16:21</c:v>
                      </c:pt>
                      <c:pt idx="2469">
                        <c:v>31/03/2023 16:21</c:v>
                      </c:pt>
                      <c:pt idx="2470">
                        <c:v>31/03/2023 16:21</c:v>
                      </c:pt>
                      <c:pt idx="2471">
                        <c:v>31/03/2023 16:21</c:v>
                      </c:pt>
                      <c:pt idx="2472">
                        <c:v>31/03/2023 16:21</c:v>
                      </c:pt>
                      <c:pt idx="2473">
                        <c:v>31/03/2023 16:21</c:v>
                      </c:pt>
                      <c:pt idx="2474">
                        <c:v>31/03/2023 16:21</c:v>
                      </c:pt>
                      <c:pt idx="2475">
                        <c:v>31/03/2023 16:21</c:v>
                      </c:pt>
                      <c:pt idx="2476">
                        <c:v>31/03/2023 16:21</c:v>
                      </c:pt>
                      <c:pt idx="2477">
                        <c:v>31/03/2023 16:21</c:v>
                      </c:pt>
                      <c:pt idx="2478">
                        <c:v>31/03/2023 16:21</c:v>
                      </c:pt>
                      <c:pt idx="2479">
                        <c:v>31/03/2023 16:21</c:v>
                      </c:pt>
                      <c:pt idx="2480">
                        <c:v>31/03/2023 16:21</c:v>
                      </c:pt>
                      <c:pt idx="2481">
                        <c:v>31/03/2023 16:21</c:v>
                      </c:pt>
                      <c:pt idx="2482">
                        <c:v>31/03/2023 16:21</c:v>
                      </c:pt>
                      <c:pt idx="2483">
                        <c:v>31/03/2023 16:21</c:v>
                      </c:pt>
                      <c:pt idx="2484">
                        <c:v>31/03/2023 16:21</c:v>
                      </c:pt>
                      <c:pt idx="2485">
                        <c:v>31/03/2023 16:21</c:v>
                      </c:pt>
                      <c:pt idx="2486">
                        <c:v>31/03/2023 16:21</c:v>
                      </c:pt>
                      <c:pt idx="2487">
                        <c:v>31/03/2023 16:21</c:v>
                      </c:pt>
                      <c:pt idx="2488">
                        <c:v>31/03/2023 16:21</c:v>
                      </c:pt>
                      <c:pt idx="2489">
                        <c:v>31/03/2023 16:21</c:v>
                      </c:pt>
                      <c:pt idx="2490">
                        <c:v>31/03/2023 16:22</c:v>
                      </c:pt>
                      <c:pt idx="2491">
                        <c:v>31/03/2023 16:22</c:v>
                      </c:pt>
                      <c:pt idx="2492">
                        <c:v>31/03/2023 16:22</c:v>
                      </c:pt>
                      <c:pt idx="2493">
                        <c:v>31/03/2023 16:22</c:v>
                      </c:pt>
                      <c:pt idx="2494">
                        <c:v>31/03/2023 16:22</c:v>
                      </c:pt>
                      <c:pt idx="2495">
                        <c:v>31/03/2023 16:22</c:v>
                      </c:pt>
                      <c:pt idx="2496">
                        <c:v>31/03/2023 16:22</c:v>
                      </c:pt>
                      <c:pt idx="2497">
                        <c:v>31/03/2023 16:22</c:v>
                      </c:pt>
                      <c:pt idx="2498">
                        <c:v>31/03/2023 16:22</c:v>
                      </c:pt>
                      <c:pt idx="2499">
                        <c:v>31/03/2023 16:22</c:v>
                      </c:pt>
                      <c:pt idx="2500">
                        <c:v>31/03/2023 16:22</c:v>
                      </c:pt>
                      <c:pt idx="2501">
                        <c:v>31/03/2023 16:22</c:v>
                      </c:pt>
                      <c:pt idx="2502">
                        <c:v>31/03/2023 16:22</c:v>
                      </c:pt>
                      <c:pt idx="2503">
                        <c:v>31/03/2023 16:22</c:v>
                      </c:pt>
                      <c:pt idx="2504">
                        <c:v>31/03/2023 16:22</c:v>
                      </c:pt>
                      <c:pt idx="2505">
                        <c:v>31/03/2023 16:22</c:v>
                      </c:pt>
                      <c:pt idx="2506">
                        <c:v>31/03/2023 16:22</c:v>
                      </c:pt>
                      <c:pt idx="2507">
                        <c:v>31/03/2023 16:22</c:v>
                      </c:pt>
                      <c:pt idx="2508">
                        <c:v>31/03/2023 16:22</c:v>
                      </c:pt>
                      <c:pt idx="2509">
                        <c:v>31/03/2023 16:22</c:v>
                      </c:pt>
                      <c:pt idx="2510">
                        <c:v>31/03/2023 16:22</c:v>
                      </c:pt>
                      <c:pt idx="2511">
                        <c:v>31/03/2023 16:22</c:v>
                      </c:pt>
                      <c:pt idx="2512">
                        <c:v>31/03/2023 16:22</c:v>
                      </c:pt>
                      <c:pt idx="2513">
                        <c:v>31/03/2023 16:22</c:v>
                      </c:pt>
                      <c:pt idx="2514">
                        <c:v>31/03/2023 16:22</c:v>
                      </c:pt>
                      <c:pt idx="2515">
                        <c:v>31/03/2023 16:22</c:v>
                      </c:pt>
                      <c:pt idx="2516">
                        <c:v>31/03/2023 16:22</c:v>
                      </c:pt>
                      <c:pt idx="2517">
                        <c:v>31/03/2023 16:22</c:v>
                      </c:pt>
                      <c:pt idx="2518">
                        <c:v>31/03/2023 16:22</c:v>
                      </c:pt>
                      <c:pt idx="2519">
                        <c:v>31/03/2023 16:22</c:v>
                      </c:pt>
                      <c:pt idx="2520">
                        <c:v>31/03/2023 16:22</c:v>
                      </c:pt>
                      <c:pt idx="2521">
                        <c:v>31/03/2023 16:22</c:v>
                      </c:pt>
                      <c:pt idx="2522">
                        <c:v>31/03/2023 16:22</c:v>
                      </c:pt>
                      <c:pt idx="2523">
                        <c:v>31/03/2023 16:22</c:v>
                      </c:pt>
                      <c:pt idx="2524">
                        <c:v>31/03/2023 16:22</c:v>
                      </c:pt>
                      <c:pt idx="2525">
                        <c:v>31/03/2023 16:22</c:v>
                      </c:pt>
                      <c:pt idx="2526">
                        <c:v>31/03/2023 16:22</c:v>
                      </c:pt>
                      <c:pt idx="2527">
                        <c:v>31/03/2023 16:22</c:v>
                      </c:pt>
                      <c:pt idx="2528">
                        <c:v>31/03/2023 16:22</c:v>
                      </c:pt>
                      <c:pt idx="2529">
                        <c:v>31/03/2023 16:22</c:v>
                      </c:pt>
                      <c:pt idx="2530">
                        <c:v>31/03/2023 16:22</c:v>
                      </c:pt>
                      <c:pt idx="2531">
                        <c:v>31/03/2023 16:22</c:v>
                      </c:pt>
                      <c:pt idx="2532">
                        <c:v>31/03/2023 16:22</c:v>
                      </c:pt>
                      <c:pt idx="2533">
                        <c:v>31/03/2023 16:22</c:v>
                      </c:pt>
                      <c:pt idx="2534">
                        <c:v>31/03/2023 16:22</c:v>
                      </c:pt>
                      <c:pt idx="2535">
                        <c:v>31/03/2023 16:22</c:v>
                      </c:pt>
                      <c:pt idx="2536">
                        <c:v>31/03/2023 16:22</c:v>
                      </c:pt>
                      <c:pt idx="2537">
                        <c:v>31/03/2023 16:22</c:v>
                      </c:pt>
                      <c:pt idx="2538">
                        <c:v>31/03/2023 16:22</c:v>
                      </c:pt>
                      <c:pt idx="2539">
                        <c:v>31/03/2023 16:22</c:v>
                      </c:pt>
                      <c:pt idx="2540">
                        <c:v>31/03/2023 16:22</c:v>
                      </c:pt>
                      <c:pt idx="2541">
                        <c:v>31/03/2023 16:22</c:v>
                      </c:pt>
                      <c:pt idx="2542">
                        <c:v>31/03/2023 16:22</c:v>
                      </c:pt>
                      <c:pt idx="2543">
                        <c:v>31/03/2023 16:22</c:v>
                      </c:pt>
                      <c:pt idx="2544">
                        <c:v>31/03/2023 16:22</c:v>
                      </c:pt>
                      <c:pt idx="2545">
                        <c:v>31/03/2023 16:22</c:v>
                      </c:pt>
                      <c:pt idx="2546">
                        <c:v>31/03/2023 16:22</c:v>
                      </c:pt>
                      <c:pt idx="2547">
                        <c:v>31/03/2023 16:22</c:v>
                      </c:pt>
                      <c:pt idx="2548">
                        <c:v>31/03/2023 16:22</c:v>
                      </c:pt>
                      <c:pt idx="2549">
                        <c:v>31/03/2023 16:22</c:v>
                      </c:pt>
                      <c:pt idx="2550">
                        <c:v>31/03/2023 16:23</c:v>
                      </c:pt>
                      <c:pt idx="2551">
                        <c:v>31/03/2023 16:23</c:v>
                      </c:pt>
                      <c:pt idx="2552">
                        <c:v>31/03/2023 16:23</c:v>
                      </c:pt>
                      <c:pt idx="2553">
                        <c:v>31/03/2023 16:23</c:v>
                      </c:pt>
                      <c:pt idx="2554">
                        <c:v>31/03/2023 16:23</c:v>
                      </c:pt>
                      <c:pt idx="2555">
                        <c:v>31/03/2023 16:23</c:v>
                      </c:pt>
                      <c:pt idx="2556">
                        <c:v>31/03/2023 16:23</c:v>
                      </c:pt>
                      <c:pt idx="2557">
                        <c:v>31/03/2023 16:23</c:v>
                      </c:pt>
                      <c:pt idx="2558">
                        <c:v>31/03/2023 16:23</c:v>
                      </c:pt>
                      <c:pt idx="2559">
                        <c:v>31/03/2023 16:23</c:v>
                      </c:pt>
                      <c:pt idx="2560">
                        <c:v>31/03/2023 16:23</c:v>
                      </c:pt>
                      <c:pt idx="2561">
                        <c:v>31/03/2023 16:23</c:v>
                      </c:pt>
                      <c:pt idx="2562">
                        <c:v>31/03/2023 16:23</c:v>
                      </c:pt>
                      <c:pt idx="2563">
                        <c:v>31/03/2023 16:23</c:v>
                      </c:pt>
                      <c:pt idx="2564">
                        <c:v>31/03/2023 16:23</c:v>
                      </c:pt>
                      <c:pt idx="2565">
                        <c:v>31/03/2023 16:23</c:v>
                      </c:pt>
                      <c:pt idx="2566">
                        <c:v>31/03/2023 16:23</c:v>
                      </c:pt>
                      <c:pt idx="2567">
                        <c:v>31/03/2023 16:23</c:v>
                      </c:pt>
                      <c:pt idx="2568">
                        <c:v>31/03/2023 16:23</c:v>
                      </c:pt>
                      <c:pt idx="2569">
                        <c:v>31/03/2023 16:23</c:v>
                      </c:pt>
                      <c:pt idx="2570">
                        <c:v>31/03/2023 16:23</c:v>
                      </c:pt>
                      <c:pt idx="2571">
                        <c:v>31/03/2023 16:23</c:v>
                      </c:pt>
                      <c:pt idx="2572">
                        <c:v>31/03/2023 16:23</c:v>
                      </c:pt>
                      <c:pt idx="2573">
                        <c:v>31/03/2023 16:23</c:v>
                      </c:pt>
                      <c:pt idx="2574">
                        <c:v>31/03/2023 16:23</c:v>
                      </c:pt>
                      <c:pt idx="2575">
                        <c:v>31/03/2023 16:23</c:v>
                      </c:pt>
                      <c:pt idx="2576">
                        <c:v>31/03/2023 16:23</c:v>
                      </c:pt>
                      <c:pt idx="2577">
                        <c:v>31/03/2023 16:23</c:v>
                      </c:pt>
                      <c:pt idx="2578">
                        <c:v>31/03/2023 16:23</c:v>
                      </c:pt>
                      <c:pt idx="2579">
                        <c:v>31/03/2023 16:23</c:v>
                      </c:pt>
                      <c:pt idx="2580">
                        <c:v>31/03/2023 16:23</c:v>
                      </c:pt>
                      <c:pt idx="2581">
                        <c:v>31/03/2023 16:23</c:v>
                      </c:pt>
                      <c:pt idx="2582">
                        <c:v>31/03/2023 16:23</c:v>
                      </c:pt>
                      <c:pt idx="2583">
                        <c:v>31/03/2023 16:23</c:v>
                      </c:pt>
                      <c:pt idx="2584">
                        <c:v>31/03/2023 16:23</c:v>
                      </c:pt>
                      <c:pt idx="2585">
                        <c:v>31/03/2023 16:23</c:v>
                      </c:pt>
                      <c:pt idx="2586">
                        <c:v>31/03/2023 16:23</c:v>
                      </c:pt>
                      <c:pt idx="2587">
                        <c:v>31/03/2023 16:23</c:v>
                      </c:pt>
                      <c:pt idx="2588">
                        <c:v>31/03/2023 16:23</c:v>
                      </c:pt>
                      <c:pt idx="2589">
                        <c:v>31/03/2023 16:23</c:v>
                      </c:pt>
                      <c:pt idx="2590">
                        <c:v>31/03/2023 16:23</c:v>
                      </c:pt>
                      <c:pt idx="2591">
                        <c:v>31/03/2023 16:23</c:v>
                      </c:pt>
                      <c:pt idx="2592">
                        <c:v>31/03/2023 16:23</c:v>
                      </c:pt>
                      <c:pt idx="2593">
                        <c:v>31/03/2023 16:23</c:v>
                      </c:pt>
                      <c:pt idx="2594">
                        <c:v>31/03/2023 16:23</c:v>
                      </c:pt>
                      <c:pt idx="2595">
                        <c:v>31/03/2023 16:23</c:v>
                      </c:pt>
                      <c:pt idx="2596">
                        <c:v>31/03/2023 16:23</c:v>
                      </c:pt>
                      <c:pt idx="2597">
                        <c:v>31/03/2023 16:23</c:v>
                      </c:pt>
                      <c:pt idx="2598">
                        <c:v>31/03/2023 16:23</c:v>
                      </c:pt>
                      <c:pt idx="2599">
                        <c:v>31/03/2023 16:23</c:v>
                      </c:pt>
                      <c:pt idx="2600">
                        <c:v>31/03/2023 16:23</c:v>
                      </c:pt>
                      <c:pt idx="2601">
                        <c:v>31/03/2023 16:23</c:v>
                      </c:pt>
                      <c:pt idx="2602">
                        <c:v>31/03/2023 16:23</c:v>
                      </c:pt>
                      <c:pt idx="2603">
                        <c:v>31/03/2023 16:23</c:v>
                      </c:pt>
                      <c:pt idx="2604">
                        <c:v>31/03/2023 16:23</c:v>
                      </c:pt>
                      <c:pt idx="2605">
                        <c:v>31/03/2023 16:23</c:v>
                      </c:pt>
                      <c:pt idx="2606">
                        <c:v>31/03/2023 16:23</c:v>
                      </c:pt>
                      <c:pt idx="2607">
                        <c:v>31/03/2023 16:23</c:v>
                      </c:pt>
                      <c:pt idx="2608">
                        <c:v>31/03/2023 16:23</c:v>
                      </c:pt>
                      <c:pt idx="2609">
                        <c:v>31/03/2023 16:24</c:v>
                      </c:pt>
                      <c:pt idx="2610">
                        <c:v>31/03/2023 16:24</c:v>
                      </c:pt>
                      <c:pt idx="2611">
                        <c:v>31/03/2023 16:24</c:v>
                      </c:pt>
                      <c:pt idx="2612">
                        <c:v>31/03/2023 16:24</c:v>
                      </c:pt>
                      <c:pt idx="2613">
                        <c:v>31/03/2023 16:24</c:v>
                      </c:pt>
                      <c:pt idx="2614">
                        <c:v>31/03/2023 16:24</c:v>
                      </c:pt>
                      <c:pt idx="2615">
                        <c:v>31/03/2023 16:24</c:v>
                      </c:pt>
                      <c:pt idx="2616">
                        <c:v>31/03/2023 16:24</c:v>
                      </c:pt>
                      <c:pt idx="2617">
                        <c:v>31/03/2023 16:24</c:v>
                      </c:pt>
                      <c:pt idx="2618">
                        <c:v>31/03/2023 16:24</c:v>
                      </c:pt>
                      <c:pt idx="2619">
                        <c:v>31/03/2023 16:24</c:v>
                      </c:pt>
                      <c:pt idx="2620">
                        <c:v>31/03/2023 16:24</c:v>
                      </c:pt>
                      <c:pt idx="2621">
                        <c:v>31/03/2023 16:24</c:v>
                      </c:pt>
                      <c:pt idx="2622">
                        <c:v>31/03/2023 16:24</c:v>
                      </c:pt>
                      <c:pt idx="2623">
                        <c:v>31/03/2023 16:24</c:v>
                      </c:pt>
                      <c:pt idx="2624">
                        <c:v>31/03/2023 16:24</c:v>
                      </c:pt>
                      <c:pt idx="2625">
                        <c:v>31/03/2023 16:24</c:v>
                      </c:pt>
                      <c:pt idx="2626">
                        <c:v>31/03/2023 16:24</c:v>
                      </c:pt>
                      <c:pt idx="2627">
                        <c:v>31/03/2023 16:24</c:v>
                      </c:pt>
                      <c:pt idx="2628">
                        <c:v>31/03/2023 16:24</c:v>
                      </c:pt>
                      <c:pt idx="2629">
                        <c:v>31/03/2023 16:24</c:v>
                      </c:pt>
                      <c:pt idx="2630">
                        <c:v>31/03/2023 16:24</c:v>
                      </c:pt>
                      <c:pt idx="2631">
                        <c:v>31/03/2023 16:24</c:v>
                      </c:pt>
                      <c:pt idx="2632">
                        <c:v>31/03/2023 16:24</c:v>
                      </c:pt>
                      <c:pt idx="2633">
                        <c:v>31/03/2023 16:24</c:v>
                      </c:pt>
                      <c:pt idx="2634">
                        <c:v>31/03/2023 16:24</c:v>
                      </c:pt>
                      <c:pt idx="2635">
                        <c:v>31/03/2023 16:24</c:v>
                      </c:pt>
                      <c:pt idx="2636">
                        <c:v>31/03/2023 16:24</c:v>
                      </c:pt>
                      <c:pt idx="2637">
                        <c:v>31/03/2023 16:24</c:v>
                      </c:pt>
                      <c:pt idx="2638">
                        <c:v>31/03/2023 16:24</c:v>
                      </c:pt>
                      <c:pt idx="2639">
                        <c:v>31/03/2023 16:24</c:v>
                      </c:pt>
                      <c:pt idx="2640">
                        <c:v>31/03/2023 16:24</c:v>
                      </c:pt>
                      <c:pt idx="2641">
                        <c:v>31/03/2023 16:24</c:v>
                      </c:pt>
                      <c:pt idx="2642">
                        <c:v>31/03/2023 16:24</c:v>
                      </c:pt>
                      <c:pt idx="2643">
                        <c:v>31/03/2023 16:24</c:v>
                      </c:pt>
                      <c:pt idx="2644">
                        <c:v>31/03/2023 16:24</c:v>
                      </c:pt>
                      <c:pt idx="2645">
                        <c:v>31/03/2023 16:24</c:v>
                      </c:pt>
                      <c:pt idx="2646">
                        <c:v>31/03/2023 16:24</c:v>
                      </c:pt>
                      <c:pt idx="2647">
                        <c:v>31/03/2023 16:24</c:v>
                      </c:pt>
                      <c:pt idx="2648">
                        <c:v>31/03/2023 16:24</c:v>
                      </c:pt>
                      <c:pt idx="2649">
                        <c:v>31/03/2023 16:24</c:v>
                      </c:pt>
                      <c:pt idx="2650">
                        <c:v>31/03/2023 16:24</c:v>
                      </c:pt>
                      <c:pt idx="2651">
                        <c:v>31/03/2023 16:24</c:v>
                      </c:pt>
                      <c:pt idx="2652">
                        <c:v>31/03/2023 16:24</c:v>
                      </c:pt>
                      <c:pt idx="2653">
                        <c:v>31/03/2023 16:24</c:v>
                      </c:pt>
                      <c:pt idx="2654">
                        <c:v>31/03/2023 16:24</c:v>
                      </c:pt>
                      <c:pt idx="2655">
                        <c:v>31/03/2023 16:24</c:v>
                      </c:pt>
                      <c:pt idx="2656">
                        <c:v>31/03/2023 16:24</c:v>
                      </c:pt>
                      <c:pt idx="2657">
                        <c:v>31/03/2023 16:24</c:v>
                      </c:pt>
                      <c:pt idx="2658">
                        <c:v>31/03/2023 16:24</c:v>
                      </c:pt>
                      <c:pt idx="2659">
                        <c:v>31/03/2023 16:24</c:v>
                      </c:pt>
                      <c:pt idx="2660">
                        <c:v>31/03/2023 16:24</c:v>
                      </c:pt>
                      <c:pt idx="2661">
                        <c:v>31/03/2023 16:24</c:v>
                      </c:pt>
                      <c:pt idx="2662">
                        <c:v>31/03/2023 16:24</c:v>
                      </c:pt>
                      <c:pt idx="2663">
                        <c:v>31/03/2023 16:24</c:v>
                      </c:pt>
                      <c:pt idx="2664">
                        <c:v>31/03/2023 16:24</c:v>
                      </c:pt>
                      <c:pt idx="2665">
                        <c:v>31/03/2023 16:24</c:v>
                      </c:pt>
                      <c:pt idx="2666">
                        <c:v>31/03/2023 16:24</c:v>
                      </c:pt>
                      <c:pt idx="2667">
                        <c:v>31/03/2023 16:24</c:v>
                      </c:pt>
                      <c:pt idx="2668">
                        <c:v>31/03/2023 16:24</c:v>
                      </c:pt>
                      <c:pt idx="2669">
                        <c:v>31/03/2023 16:25</c:v>
                      </c:pt>
                      <c:pt idx="2670">
                        <c:v>31/03/2023 16:25</c:v>
                      </c:pt>
                      <c:pt idx="2671">
                        <c:v>31/03/2023 16:25</c:v>
                      </c:pt>
                      <c:pt idx="2672">
                        <c:v>31/03/2023 16:25</c:v>
                      </c:pt>
                      <c:pt idx="2673">
                        <c:v>31/03/2023 16:25</c:v>
                      </c:pt>
                      <c:pt idx="2674">
                        <c:v>31/03/2023 16:25</c:v>
                      </c:pt>
                      <c:pt idx="2675">
                        <c:v>31/03/2023 16:25</c:v>
                      </c:pt>
                      <c:pt idx="2676">
                        <c:v>31/03/2023 16:25</c:v>
                      </c:pt>
                      <c:pt idx="2677">
                        <c:v>31/03/2023 16:25</c:v>
                      </c:pt>
                      <c:pt idx="2678">
                        <c:v>31/03/2023 16:25</c:v>
                      </c:pt>
                      <c:pt idx="2679">
                        <c:v>31/03/2023 16:25</c:v>
                      </c:pt>
                      <c:pt idx="2680">
                        <c:v>31/03/2023 16:25</c:v>
                      </c:pt>
                      <c:pt idx="2681">
                        <c:v>31/03/2023 16:25</c:v>
                      </c:pt>
                      <c:pt idx="2682">
                        <c:v>31/03/2023 16:25</c:v>
                      </c:pt>
                      <c:pt idx="2683">
                        <c:v>31/03/2023 16:25</c:v>
                      </c:pt>
                      <c:pt idx="2684">
                        <c:v>31/03/2023 16:25</c:v>
                      </c:pt>
                      <c:pt idx="2685">
                        <c:v>31/03/2023 16:25</c:v>
                      </c:pt>
                      <c:pt idx="2686">
                        <c:v>31/03/2023 16:25</c:v>
                      </c:pt>
                      <c:pt idx="2687">
                        <c:v>31/03/2023 16:25</c:v>
                      </c:pt>
                      <c:pt idx="2688">
                        <c:v>31/03/2023 16:25</c:v>
                      </c:pt>
                      <c:pt idx="2689">
                        <c:v>31/03/2023 16:25</c:v>
                      </c:pt>
                      <c:pt idx="2690">
                        <c:v>31/03/2023 16:25</c:v>
                      </c:pt>
                      <c:pt idx="2691">
                        <c:v>31/03/2023 16:25</c:v>
                      </c:pt>
                      <c:pt idx="2692">
                        <c:v>31/03/2023 16:25</c:v>
                      </c:pt>
                      <c:pt idx="2693">
                        <c:v>31/03/2023 16:25</c:v>
                      </c:pt>
                      <c:pt idx="2694">
                        <c:v>31/03/2023 16:25</c:v>
                      </c:pt>
                      <c:pt idx="2695">
                        <c:v>31/03/2023 16:25</c:v>
                      </c:pt>
                      <c:pt idx="2696">
                        <c:v>31/03/2023 16:25</c:v>
                      </c:pt>
                      <c:pt idx="2697">
                        <c:v>31/03/2023 16:25</c:v>
                      </c:pt>
                      <c:pt idx="2698">
                        <c:v>31/03/2023 16:25</c:v>
                      </c:pt>
                      <c:pt idx="2699">
                        <c:v>31/03/2023 16:25</c:v>
                      </c:pt>
                      <c:pt idx="2700">
                        <c:v>31/03/2023 16:25</c:v>
                      </c:pt>
                      <c:pt idx="2701">
                        <c:v>31/03/2023 16:25</c:v>
                      </c:pt>
                      <c:pt idx="2702">
                        <c:v>31/03/2023 16:25</c:v>
                      </c:pt>
                      <c:pt idx="2703">
                        <c:v>31/03/2023 16:25</c:v>
                      </c:pt>
                      <c:pt idx="2704">
                        <c:v>31/03/2023 16:25</c:v>
                      </c:pt>
                      <c:pt idx="2705">
                        <c:v>31/03/2023 16:25</c:v>
                      </c:pt>
                      <c:pt idx="2706">
                        <c:v>31/03/2023 16:25</c:v>
                      </c:pt>
                      <c:pt idx="2707">
                        <c:v>31/03/2023 16:25</c:v>
                      </c:pt>
                      <c:pt idx="2708">
                        <c:v>31/03/2023 16:25</c:v>
                      </c:pt>
                      <c:pt idx="2709">
                        <c:v>31/03/2023 16:25</c:v>
                      </c:pt>
                      <c:pt idx="2710">
                        <c:v>31/03/2023 16:25</c:v>
                      </c:pt>
                      <c:pt idx="2711">
                        <c:v>31/03/2023 16:25</c:v>
                      </c:pt>
                      <c:pt idx="2712">
                        <c:v>31/03/2023 16:25</c:v>
                      </c:pt>
                      <c:pt idx="2713">
                        <c:v>31/03/2023 16:25</c:v>
                      </c:pt>
                      <c:pt idx="2714">
                        <c:v>31/03/2023 16:25</c:v>
                      </c:pt>
                      <c:pt idx="2715">
                        <c:v>31/03/2023 16:25</c:v>
                      </c:pt>
                      <c:pt idx="2716">
                        <c:v>31/03/2023 16:25</c:v>
                      </c:pt>
                      <c:pt idx="2717">
                        <c:v>31/03/2023 16:25</c:v>
                      </c:pt>
                      <c:pt idx="2718">
                        <c:v>31/03/2023 16:25</c:v>
                      </c:pt>
                      <c:pt idx="2719">
                        <c:v>31/03/2023 16:25</c:v>
                      </c:pt>
                      <c:pt idx="2720">
                        <c:v>31/03/2023 16:25</c:v>
                      </c:pt>
                      <c:pt idx="2721">
                        <c:v>31/03/2023 16:25</c:v>
                      </c:pt>
                      <c:pt idx="2722">
                        <c:v>31/03/2023 16:25</c:v>
                      </c:pt>
                      <c:pt idx="2723">
                        <c:v>31/03/2023 16:25</c:v>
                      </c:pt>
                      <c:pt idx="2724">
                        <c:v>31/03/2023 16:25</c:v>
                      </c:pt>
                      <c:pt idx="2725">
                        <c:v>31/03/2023 16:25</c:v>
                      </c:pt>
                      <c:pt idx="2726">
                        <c:v>31/03/2023 16:25</c:v>
                      </c:pt>
                      <c:pt idx="2727">
                        <c:v>31/03/2023 16:25</c:v>
                      </c:pt>
                      <c:pt idx="2728">
                        <c:v>31/03/2023 16:25</c:v>
                      </c:pt>
                      <c:pt idx="2729">
                        <c:v>31/03/2023 16:26</c:v>
                      </c:pt>
                      <c:pt idx="2730">
                        <c:v>31/03/2023 16:26</c:v>
                      </c:pt>
                      <c:pt idx="2731">
                        <c:v>31/03/2023 16:26</c:v>
                      </c:pt>
                      <c:pt idx="2732">
                        <c:v>31/03/2023 16:26</c:v>
                      </c:pt>
                      <c:pt idx="2733">
                        <c:v>31/03/2023 16:26</c:v>
                      </c:pt>
                      <c:pt idx="2734">
                        <c:v>31/03/2023 16:26</c:v>
                      </c:pt>
                      <c:pt idx="2735">
                        <c:v>31/03/2023 16:26</c:v>
                      </c:pt>
                      <c:pt idx="2736">
                        <c:v>31/03/2023 16:26</c:v>
                      </c:pt>
                      <c:pt idx="2737">
                        <c:v>31/03/2023 16:26</c:v>
                      </c:pt>
                      <c:pt idx="2738">
                        <c:v>31/03/2023 16:26</c:v>
                      </c:pt>
                      <c:pt idx="2739">
                        <c:v>31/03/2023 16:26</c:v>
                      </c:pt>
                      <c:pt idx="2740">
                        <c:v>31/03/2023 16:26</c:v>
                      </c:pt>
                      <c:pt idx="2741">
                        <c:v>31/03/2023 16:26</c:v>
                      </c:pt>
                      <c:pt idx="2742">
                        <c:v>31/03/2023 16:26</c:v>
                      </c:pt>
                      <c:pt idx="2743">
                        <c:v>31/03/2023 16:26</c:v>
                      </c:pt>
                      <c:pt idx="2744">
                        <c:v>31/03/2023 16:26</c:v>
                      </c:pt>
                      <c:pt idx="2745">
                        <c:v>31/03/2023 16:26</c:v>
                      </c:pt>
                      <c:pt idx="2746">
                        <c:v>31/03/2023 16:26</c:v>
                      </c:pt>
                      <c:pt idx="2747">
                        <c:v>31/03/2023 16:26</c:v>
                      </c:pt>
                      <c:pt idx="2748">
                        <c:v>31/03/2023 16:26</c:v>
                      </c:pt>
                      <c:pt idx="2749">
                        <c:v>31/03/2023 16:26</c:v>
                      </c:pt>
                      <c:pt idx="2750">
                        <c:v>31/03/2023 16:26</c:v>
                      </c:pt>
                      <c:pt idx="2751">
                        <c:v>31/03/2023 16:26</c:v>
                      </c:pt>
                      <c:pt idx="2752">
                        <c:v>31/03/2023 16:26</c:v>
                      </c:pt>
                      <c:pt idx="2753">
                        <c:v>31/03/2023 16:26</c:v>
                      </c:pt>
                      <c:pt idx="2754">
                        <c:v>31/03/2023 16:26</c:v>
                      </c:pt>
                      <c:pt idx="2755">
                        <c:v>31/03/2023 16:26</c:v>
                      </c:pt>
                      <c:pt idx="2756">
                        <c:v>31/03/2023 16:26</c:v>
                      </c:pt>
                      <c:pt idx="2757">
                        <c:v>31/03/2023 16:26</c:v>
                      </c:pt>
                      <c:pt idx="2758">
                        <c:v>31/03/2023 16:26</c:v>
                      </c:pt>
                      <c:pt idx="2759">
                        <c:v>31/03/2023 16:26</c:v>
                      </c:pt>
                      <c:pt idx="2760">
                        <c:v>31/03/2023 16:26</c:v>
                      </c:pt>
                      <c:pt idx="2761">
                        <c:v>31/03/2023 16:26</c:v>
                      </c:pt>
                      <c:pt idx="2762">
                        <c:v>31/03/2023 16:26</c:v>
                      </c:pt>
                      <c:pt idx="2763">
                        <c:v>31/03/2023 16:26</c:v>
                      </c:pt>
                      <c:pt idx="2764">
                        <c:v>31/03/2023 16:26</c:v>
                      </c:pt>
                      <c:pt idx="2765">
                        <c:v>31/03/2023 16:26</c:v>
                      </c:pt>
                      <c:pt idx="2766">
                        <c:v>31/03/2023 16:26</c:v>
                      </c:pt>
                      <c:pt idx="2767">
                        <c:v>31/03/2023 16:26</c:v>
                      </c:pt>
                      <c:pt idx="2768">
                        <c:v>31/03/2023 16:26</c:v>
                      </c:pt>
                      <c:pt idx="2769">
                        <c:v>31/03/2023 16:26</c:v>
                      </c:pt>
                      <c:pt idx="2770">
                        <c:v>31/03/2023 16:26</c:v>
                      </c:pt>
                      <c:pt idx="2771">
                        <c:v>31/03/2023 16:26</c:v>
                      </c:pt>
                      <c:pt idx="2772">
                        <c:v>31/03/2023 16:26</c:v>
                      </c:pt>
                      <c:pt idx="2773">
                        <c:v>31/03/2023 16:26</c:v>
                      </c:pt>
                      <c:pt idx="2774">
                        <c:v>31/03/2023 16:26</c:v>
                      </c:pt>
                      <c:pt idx="2775">
                        <c:v>31/03/2023 16:26</c:v>
                      </c:pt>
                      <c:pt idx="2776">
                        <c:v>31/03/2023 16:26</c:v>
                      </c:pt>
                      <c:pt idx="2777">
                        <c:v>31/03/2023 16:26</c:v>
                      </c:pt>
                      <c:pt idx="2778">
                        <c:v>31/03/2023 16:26</c:v>
                      </c:pt>
                      <c:pt idx="2779">
                        <c:v>31/03/2023 16:26</c:v>
                      </c:pt>
                      <c:pt idx="2780">
                        <c:v>31/03/2023 16:26</c:v>
                      </c:pt>
                      <c:pt idx="2781">
                        <c:v>31/03/2023 16:26</c:v>
                      </c:pt>
                      <c:pt idx="2782">
                        <c:v>31/03/2023 16:26</c:v>
                      </c:pt>
                      <c:pt idx="2783">
                        <c:v>31/03/2023 16:26</c:v>
                      </c:pt>
                      <c:pt idx="2784">
                        <c:v>31/03/2023 16:26</c:v>
                      </c:pt>
                      <c:pt idx="2785">
                        <c:v>31/03/2023 16:26</c:v>
                      </c:pt>
                      <c:pt idx="2786">
                        <c:v>31/03/2023 16:26</c:v>
                      </c:pt>
                      <c:pt idx="2787">
                        <c:v>31/03/2023 16:26</c:v>
                      </c:pt>
                      <c:pt idx="2788">
                        <c:v>31/03/2023 16:26</c:v>
                      </c:pt>
                      <c:pt idx="2789">
                        <c:v>31/03/2023 16:27</c:v>
                      </c:pt>
                      <c:pt idx="2790">
                        <c:v>31/03/2023 16:27</c:v>
                      </c:pt>
                      <c:pt idx="2791">
                        <c:v>31/03/2023 16:27</c:v>
                      </c:pt>
                      <c:pt idx="2792">
                        <c:v>31/03/2023 16:27</c:v>
                      </c:pt>
                      <c:pt idx="2793">
                        <c:v>31/03/2023 16:27</c:v>
                      </c:pt>
                      <c:pt idx="2794">
                        <c:v>31/03/2023 16:27</c:v>
                      </c:pt>
                      <c:pt idx="2795">
                        <c:v>31/03/2023 16:27</c:v>
                      </c:pt>
                      <c:pt idx="2796">
                        <c:v>31/03/2023 16:27</c:v>
                      </c:pt>
                      <c:pt idx="2797">
                        <c:v>31/03/2023 16:27</c:v>
                      </c:pt>
                      <c:pt idx="2798">
                        <c:v>31/03/2023 16:27</c:v>
                      </c:pt>
                      <c:pt idx="2799">
                        <c:v>31/03/2023 16:27</c:v>
                      </c:pt>
                      <c:pt idx="2800">
                        <c:v>31/03/2023 16:27</c:v>
                      </c:pt>
                      <c:pt idx="2801">
                        <c:v>31/03/2023 16:27</c:v>
                      </c:pt>
                      <c:pt idx="2802">
                        <c:v>31/03/2023 16:27</c:v>
                      </c:pt>
                      <c:pt idx="2803">
                        <c:v>31/03/2023 16:27</c:v>
                      </c:pt>
                      <c:pt idx="2804">
                        <c:v>31/03/2023 16:27</c:v>
                      </c:pt>
                      <c:pt idx="2805">
                        <c:v>31/03/2023 16:27</c:v>
                      </c:pt>
                      <c:pt idx="2806">
                        <c:v>31/03/2023 16:27</c:v>
                      </c:pt>
                      <c:pt idx="2807">
                        <c:v>31/03/2023 16:27</c:v>
                      </c:pt>
                      <c:pt idx="2808">
                        <c:v>31/03/2023 16:27</c:v>
                      </c:pt>
                      <c:pt idx="2809">
                        <c:v>31/03/2023 16:27</c:v>
                      </c:pt>
                      <c:pt idx="2810">
                        <c:v>31/03/2023 16:27</c:v>
                      </c:pt>
                      <c:pt idx="2811">
                        <c:v>31/03/2023 16:27</c:v>
                      </c:pt>
                      <c:pt idx="2812">
                        <c:v>31/03/2023 16:27</c:v>
                      </c:pt>
                      <c:pt idx="2813">
                        <c:v>31/03/2023 16:27</c:v>
                      </c:pt>
                      <c:pt idx="2814">
                        <c:v>31/03/2023 16:27</c:v>
                      </c:pt>
                      <c:pt idx="2815">
                        <c:v>31/03/2023 16:27</c:v>
                      </c:pt>
                      <c:pt idx="2816">
                        <c:v>31/03/2023 16:27</c:v>
                      </c:pt>
                      <c:pt idx="2817">
                        <c:v>31/03/2023 16:27</c:v>
                      </c:pt>
                      <c:pt idx="2818">
                        <c:v>31/03/2023 16:27</c:v>
                      </c:pt>
                      <c:pt idx="2819">
                        <c:v>31/03/2023 16:27</c:v>
                      </c:pt>
                      <c:pt idx="2820">
                        <c:v>31/03/2023 16:27</c:v>
                      </c:pt>
                      <c:pt idx="2821">
                        <c:v>31/03/2023 16:27</c:v>
                      </c:pt>
                      <c:pt idx="2822">
                        <c:v>31/03/2023 16:27</c:v>
                      </c:pt>
                      <c:pt idx="2823">
                        <c:v>31/03/2023 16:27</c:v>
                      </c:pt>
                      <c:pt idx="2824">
                        <c:v>31/03/2023 16:27</c:v>
                      </c:pt>
                      <c:pt idx="2825">
                        <c:v>31/03/2023 16:27</c:v>
                      </c:pt>
                      <c:pt idx="2826">
                        <c:v>31/03/2023 16:27</c:v>
                      </c:pt>
                      <c:pt idx="2827">
                        <c:v>31/03/2023 16:27</c:v>
                      </c:pt>
                      <c:pt idx="2828">
                        <c:v>31/03/2023 16:27</c:v>
                      </c:pt>
                      <c:pt idx="2829">
                        <c:v>31/03/2023 16:27</c:v>
                      </c:pt>
                      <c:pt idx="2830">
                        <c:v>31/03/2023 16:27</c:v>
                      </c:pt>
                      <c:pt idx="2831">
                        <c:v>31/03/2023 16:27</c:v>
                      </c:pt>
                      <c:pt idx="2832">
                        <c:v>31/03/2023 16:27</c:v>
                      </c:pt>
                      <c:pt idx="2833">
                        <c:v>31/03/2023 16:27</c:v>
                      </c:pt>
                      <c:pt idx="2834">
                        <c:v>31/03/2023 16:27</c:v>
                      </c:pt>
                      <c:pt idx="2835">
                        <c:v>31/03/2023 16:27</c:v>
                      </c:pt>
                      <c:pt idx="2836">
                        <c:v>31/03/2023 16:27</c:v>
                      </c:pt>
                      <c:pt idx="2837">
                        <c:v>31/03/2023 16:27</c:v>
                      </c:pt>
                      <c:pt idx="2838">
                        <c:v>31/03/2023 16:27</c:v>
                      </c:pt>
                      <c:pt idx="2839">
                        <c:v>31/03/2023 16:27</c:v>
                      </c:pt>
                      <c:pt idx="2840">
                        <c:v>31/03/2023 16:27</c:v>
                      </c:pt>
                      <c:pt idx="2841">
                        <c:v>31/03/2023 16:27</c:v>
                      </c:pt>
                      <c:pt idx="2842">
                        <c:v>31/03/2023 16:27</c:v>
                      </c:pt>
                      <c:pt idx="2843">
                        <c:v>31/03/2023 16:27</c:v>
                      </c:pt>
                      <c:pt idx="2844">
                        <c:v>31/03/2023 16:27</c:v>
                      </c:pt>
                      <c:pt idx="2845">
                        <c:v>31/03/2023 16:27</c:v>
                      </c:pt>
                      <c:pt idx="2846">
                        <c:v>31/03/2023 16:27</c:v>
                      </c:pt>
                      <c:pt idx="2847">
                        <c:v>31/03/2023 16:27</c:v>
                      </c:pt>
                      <c:pt idx="2848">
                        <c:v>31/03/2023 16:28</c:v>
                      </c:pt>
                      <c:pt idx="2849">
                        <c:v>31/03/2023 16:28</c:v>
                      </c:pt>
                      <c:pt idx="2850">
                        <c:v>31/03/2023 16:28</c:v>
                      </c:pt>
                      <c:pt idx="2851">
                        <c:v>31/03/2023 16:28</c:v>
                      </c:pt>
                      <c:pt idx="2852">
                        <c:v>31/03/2023 16:28</c:v>
                      </c:pt>
                      <c:pt idx="2853">
                        <c:v>31/03/2023 16:28</c:v>
                      </c:pt>
                      <c:pt idx="2854">
                        <c:v>31/03/2023 16:28</c:v>
                      </c:pt>
                      <c:pt idx="2855">
                        <c:v>31/03/2023 16:28</c:v>
                      </c:pt>
                      <c:pt idx="2856">
                        <c:v>31/03/2023 16:28</c:v>
                      </c:pt>
                      <c:pt idx="2857">
                        <c:v>31/03/2023 16:28</c:v>
                      </c:pt>
                      <c:pt idx="2858">
                        <c:v>31/03/2023 16:28</c:v>
                      </c:pt>
                      <c:pt idx="2859">
                        <c:v>31/03/2023 16:28</c:v>
                      </c:pt>
                      <c:pt idx="2860">
                        <c:v>31/03/2023 16:28</c:v>
                      </c:pt>
                      <c:pt idx="2861">
                        <c:v>31/03/2023 16:28</c:v>
                      </c:pt>
                      <c:pt idx="2862">
                        <c:v>31/03/2023 16:28</c:v>
                      </c:pt>
                      <c:pt idx="2863">
                        <c:v>31/03/2023 16:28</c:v>
                      </c:pt>
                      <c:pt idx="2864">
                        <c:v>31/03/2023 16:28</c:v>
                      </c:pt>
                      <c:pt idx="2865">
                        <c:v>31/03/2023 16:28</c:v>
                      </c:pt>
                      <c:pt idx="2866">
                        <c:v>31/03/2023 16:28</c:v>
                      </c:pt>
                      <c:pt idx="2867">
                        <c:v>31/03/2023 16:28</c:v>
                      </c:pt>
                      <c:pt idx="2868">
                        <c:v>31/03/2023 16:28</c:v>
                      </c:pt>
                      <c:pt idx="2869">
                        <c:v>31/03/2023 16:28</c:v>
                      </c:pt>
                      <c:pt idx="2870">
                        <c:v>31/03/2023 16:28</c:v>
                      </c:pt>
                      <c:pt idx="2871">
                        <c:v>31/03/2023 16:28</c:v>
                      </c:pt>
                      <c:pt idx="2872">
                        <c:v>31/03/2023 16:28</c:v>
                      </c:pt>
                      <c:pt idx="2873">
                        <c:v>31/03/2023 16:28</c:v>
                      </c:pt>
                      <c:pt idx="2874">
                        <c:v>31/03/2023 16:28</c:v>
                      </c:pt>
                      <c:pt idx="2875">
                        <c:v>31/03/2023 16:28</c:v>
                      </c:pt>
                      <c:pt idx="2876">
                        <c:v>31/03/2023 16:28</c:v>
                      </c:pt>
                      <c:pt idx="2877">
                        <c:v>31/03/2023 16:28</c:v>
                      </c:pt>
                      <c:pt idx="2878">
                        <c:v>31/03/2023 16:28</c:v>
                      </c:pt>
                      <c:pt idx="2879">
                        <c:v>31/03/2023 16:28</c:v>
                      </c:pt>
                      <c:pt idx="2880">
                        <c:v>31/03/2023 16:28</c:v>
                      </c:pt>
                      <c:pt idx="2881">
                        <c:v>31/03/2023 16:28</c:v>
                      </c:pt>
                      <c:pt idx="2882">
                        <c:v>31/03/2023 16:28</c:v>
                      </c:pt>
                      <c:pt idx="2883">
                        <c:v>31/03/2023 16:28</c:v>
                      </c:pt>
                      <c:pt idx="2884">
                        <c:v>31/03/2023 16:28</c:v>
                      </c:pt>
                      <c:pt idx="2885">
                        <c:v>31/03/2023 16:28</c:v>
                      </c:pt>
                      <c:pt idx="2886">
                        <c:v>31/03/2023 16:28</c:v>
                      </c:pt>
                      <c:pt idx="2887">
                        <c:v>31/03/2023 16:28</c:v>
                      </c:pt>
                      <c:pt idx="2888">
                        <c:v>31/03/2023 16:28</c:v>
                      </c:pt>
                      <c:pt idx="2889">
                        <c:v>31/03/2023 16:28</c:v>
                      </c:pt>
                      <c:pt idx="2890">
                        <c:v>31/03/2023 16:28</c:v>
                      </c:pt>
                      <c:pt idx="2891">
                        <c:v>31/03/2023 16:28</c:v>
                      </c:pt>
                      <c:pt idx="2892">
                        <c:v>31/03/2023 16:28</c:v>
                      </c:pt>
                      <c:pt idx="2893">
                        <c:v>31/03/2023 16:28</c:v>
                      </c:pt>
                      <c:pt idx="2894">
                        <c:v>31/03/2023 16:28</c:v>
                      </c:pt>
                      <c:pt idx="2895">
                        <c:v>31/03/2023 16:28</c:v>
                      </c:pt>
                      <c:pt idx="2896">
                        <c:v>31/03/2023 16:28</c:v>
                      </c:pt>
                      <c:pt idx="2897">
                        <c:v>31/03/2023 16:28</c:v>
                      </c:pt>
                      <c:pt idx="2898">
                        <c:v>31/03/2023 16:28</c:v>
                      </c:pt>
                      <c:pt idx="2899">
                        <c:v>31/03/2023 16:28</c:v>
                      </c:pt>
                      <c:pt idx="2900">
                        <c:v>31/03/2023 16:28</c:v>
                      </c:pt>
                      <c:pt idx="2901">
                        <c:v>31/03/2023 16:28</c:v>
                      </c:pt>
                      <c:pt idx="2902">
                        <c:v>31/03/2023 16:28</c:v>
                      </c:pt>
                      <c:pt idx="2903">
                        <c:v>31/03/2023 16:28</c:v>
                      </c:pt>
                      <c:pt idx="2904">
                        <c:v>31/03/2023 16:28</c:v>
                      </c:pt>
                      <c:pt idx="2905">
                        <c:v>31/03/2023 16:28</c:v>
                      </c:pt>
                      <c:pt idx="2906">
                        <c:v>31/03/2023 16:28</c:v>
                      </c:pt>
                      <c:pt idx="2907">
                        <c:v>31/03/2023 16:28</c:v>
                      </c:pt>
                      <c:pt idx="2908">
                        <c:v>31/03/2023 16:29</c:v>
                      </c:pt>
                      <c:pt idx="2909">
                        <c:v>31/03/2023 16:29</c:v>
                      </c:pt>
                      <c:pt idx="2910">
                        <c:v>31/03/2023 16:29</c:v>
                      </c:pt>
                      <c:pt idx="2911">
                        <c:v>31/03/2023 16:29</c:v>
                      </c:pt>
                      <c:pt idx="2912">
                        <c:v>31/03/2023 16:29</c:v>
                      </c:pt>
                      <c:pt idx="2913">
                        <c:v>31/03/2023 16:29</c:v>
                      </c:pt>
                      <c:pt idx="2914">
                        <c:v>31/03/2023 16:29</c:v>
                      </c:pt>
                      <c:pt idx="2915">
                        <c:v>31/03/2023 16:29</c:v>
                      </c:pt>
                      <c:pt idx="2916">
                        <c:v>31/03/2023 16:29</c:v>
                      </c:pt>
                      <c:pt idx="2917">
                        <c:v>31/03/2023 16:29</c:v>
                      </c:pt>
                      <c:pt idx="2918">
                        <c:v>31/03/2023 16:29</c:v>
                      </c:pt>
                      <c:pt idx="2919">
                        <c:v>31/03/2023 16:29</c:v>
                      </c:pt>
                      <c:pt idx="2920">
                        <c:v>31/03/2023 16:29</c:v>
                      </c:pt>
                      <c:pt idx="2921">
                        <c:v>31/03/2023 16:29</c:v>
                      </c:pt>
                      <c:pt idx="2922">
                        <c:v>31/03/2023 16:29</c:v>
                      </c:pt>
                      <c:pt idx="2923">
                        <c:v>31/03/2023 16:29</c:v>
                      </c:pt>
                      <c:pt idx="2924">
                        <c:v>31/03/2023 16:29</c:v>
                      </c:pt>
                      <c:pt idx="2925">
                        <c:v>31/03/2023 16:29</c:v>
                      </c:pt>
                      <c:pt idx="2926">
                        <c:v>31/03/2023 16:29</c:v>
                      </c:pt>
                      <c:pt idx="2927">
                        <c:v>31/03/2023 16:29</c:v>
                      </c:pt>
                      <c:pt idx="2928">
                        <c:v>31/03/2023 16:29</c:v>
                      </c:pt>
                      <c:pt idx="2929">
                        <c:v>31/03/2023 16:29</c:v>
                      </c:pt>
                      <c:pt idx="2930">
                        <c:v>31/03/2023 16:29</c:v>
                      </c:pt>
                      <c:pt idx="2931">
                        <c:v>31/03/2023 16:29</c:v>
                      </c:pt>
                      <c:pt idx="2932">
                        <c:v>31/03/2023 16:29</c:v>
                      </c:pt>
                      <c:pt idx="2933">
                        <c:v>31/03/2023 16:29</c:v>
                      </c:pt>
                      <c:pt idx="2934">
                        <c:v>31/03/2023 16:29</c:v>
                      </c:pt>
                      <c:pt idx="2935">
                        <c:v>31/03/2023 16:29</c:v>
                      </c:pt>
                      <c:pt idx="2936">
                        <c:v>31/03/2023 16:29</c:v>
                      </c:pt>
                      <c:pt idx="2937">
                        <c:v>31/03/2023 16:29</c:v>
                      </c:pt>
                      <c:pt idx="2938">
                        <c:v>31/03/2023 16:29</c:v>
                      </c:pt>
                      <c:pt idx="2939">
                        <c:v>31/03/2023 16:29</c:v>
                      </c:pt>
                      <c:pt idx="2940">
                        <c:v>31/03/2023 16:29</c:v>
                      </c:pt>
                      <c:pt idx="2941">
                        <c:v>31/03/2023 16:29</c:v>
                      </c:pt>
                      <c:pt idx="2942">
                        <c:v>31/03/2023 16:29</c:v>
                      </c:pt>
                      <c:pt idx="2943">
                        <c:v>31/03/2023 16:29</c:v>
                      </c:pt>
                      <c:pt idx="2944">
                        <c:v>31/03/2023 16:29</c:v>
                      </c:pt>
                      <c:pt idx="2945">
                        <c:v>31/03/2023 16:29</c:v>
                      </c:pt>
                      <c:pt idx="2946">
                        <c:v>31/03/2023 16:29</c:v>
                      </c:pt>
                      <c:pt idx="2947">
                        <c:v>31/03/2023 16:29</c:v>
                      </c:pt>
                      <c:pt idx="2948">
                        <c:v>31/03/2023 16:29</c:v>
                      </c:pt>
                      <c:pt idx="2949">
                        <c:v>31/03/2023 16:29</c:v>
                      </c:pt>
                      <c:pt idx="2950">
                        <c:v>31/03/2023 16:29</c:v>
                      </c:pt>
                      <c:pt idx="2951">
                        <c:v>31/03/2023 16:29</c:v>
                      </c:pt>
                      <c:pt idx="2952">
                        <c:v>31/03/2023 16:29</c:v>
                      </c:pt>
                      <c:pt idx="2953">
                        <c:v>31/03/2023 16:29</c:v>
                      </c:pt>
                      <c:pt idx="2954">
                        <c:v>31/03/2023 16:29</c:v>
                      </c:pt>
                      <c:pt idx="2955">
                        <c:v>31/03/2023 16:29</c:v>
                      </c:pt>
                      <c:pt idx="2956">
                        <c:v>31/03/2023 16:29</c:v>
                      </c:pt>
                      <c:pt idx="2957">
                        <c:v>31/03/2023 16:29</c:v>
                      </c:pt>
                      <c:pt idx="2958">
                        <c:v>31/03/2023 16:29</c:v>
                      </c:pt>
                      <c:pt idx="2959">
                        <c:v>31/03/2023 16:29</c:v>
                      </c:pt>
                      <c:pt idx="2960">
                        <c:v>31/03/2023 16:29</c:v>
                      </c:pt>
                      <c:pt idx="2961">
                        <c:v>31/03/2023 16:29</c:v>
                      </c:pt>
                      <c:pt idx="2962">
                        <c:v>31/03/2023 16:29</c:v>
                      </c:pt>
                      <c:pt idx="2963">
                        <c:v>31/03/2023 16:29</c:v>
                      </c:pt>
                      <c:pt idx="2964">
                        <c:v>31/03/2023 16:29</c:v>
                      </c:pt>
                      <c:pt idx="2965">
                        <c:v>31/03/2023 16:29</c:v>
                      </c:pt>
                      <c:pt idx="2966">
                        <c:v>31/03/2023 16:29</c:v>
                      </c:pt>
                      <c:pt idx="2967">
                        <c:v>31/03/2023 16:29</c:v>
                      </c:pt>
                      <c:pt idx="2968">
                        <c:v>31/03/2023 16:30</c:v>
                      </c:pt>
                      <c:pt idx="2969">
                        <c:v>31/03/2023 16:30</c:v>
                      </c:pt>
                      <c:pt idx="2970">
                        <c:v>31/03/2023 16:30</c:v>
                      </c:pt>
                      <c:pt idx="2971">
                        <c:v>31/03/2023 16:30</c:v>
                      </c:pt>
                      <c:pt idx="2972">
                        <c:v>31/03/2023 16:30</c:v>
                      </c:pt>
                      <c:pt idx="2973">
                        <c:v>31/03/2023 16:30</c:v>
                      </c:pt>
                      <c:pt idx="2974">
                        <c:v>31/03/2023 16:30</c:v>
                      </c:pt>
                      <c:pt idx="2975">
                        <c:v>31/03/2023 16:30</c:v>
                      </c:pt>
                      <c:pt idx="2976">
                        <c:v>31/03/2023 16:30</c:v>
                      </c:pt>
                      <c:pt idx="2977">
                        <c:v>31/03/2023 16:30</c:v>
                      </c:pt>
                      <c:pt idx="2978">
                        <c:v>31/03/2023 16:30</c:v>
                      </c:pt>
                      <c:pt idx="2979">
                        <c:v>31/03/2023 16:30</c:v>
                      </c:pt>
                      <c:pt idx="2980">
                        <c:v>31/03/2023 16:30</c:v>
                      </c:pt>
                      <c:pt idx="2981">
                        <c:v>31/03/2023 16:30</c:v>
                      </c:pt>
                      <c:pt idx="2982">
                        <c:v>31/03/2023 16:30</c:v>
                      </c:pt>
                      <c:pt idx="2983">
                        <c:v>31/03/2023 16:30</c:v>
                      </c:pt>
                      <c:pt idx="2984">
                        <c:v>31/03/2023 16:30</c:v>
                      </c:pt>
                      <c:pt idx="2985">
                        <c:v>31/03/2023 16:30</c:v>
                      </c:pt>
                      <c:pt idx="2986">
                        <c:v>31/03/2023 16:30</c:v>
                      </c:pt>
                      <c:pt idx="2987">
                        <c:v>31/03/2023 16:30</c:v>
                      </c:pt>
                      <c:pt idx="2988">
                        <c:v>31/03/2023 16:30</c:v>
                      </c:pt>
                      <c:pt idx="2989">
                        <c:v>31/03/2023 16:30</c:v>
                      </c:pt>
                      <c:pt idx="2990">
                        <c:v>31/03/2023 16:30</c:v>
                      </c:pt>
                      <c:pt idx="2991">
                        <c:v>31/03/2023 16:30</c:v>
                      </c:pt>
                      <c:pt idx="2992">
                        <c:v>31/03/2023 16:30</c:v>
                      </c:pt>
                      <c:pt idx="2993">
                        <c:v>31/03/2023 16:30</c:v>
                      </c:pt>
                      <c:pt idx="2994">
                        <c:v>31/03/2023 16:30</c:v>
                      </c:pt>
                      <c:pt idx="2995">
                        <c:v>31/03/2023 16:30</c:v>
                      </c:pt>
                      <c:pt idx="2996">
                        <c:v>31/03/2023 16:30</c:v>
                      </c:pt>
                      <c:pt idx="2997">
                        <c:v>31/03/2023 16:30</c:v>
                      </c:pt>
                      <c:pt idx="2998">
                        <c:v>31/03/2023 16:30</c:v>
                      </c:pt>
                      <c:pt idx="2999">
                        <c:v>31/03/2023 16:30</c:v>
                      </c:pt>
                      <c:pt idx="3000">
                        <c:v>31/03/2023 16:30</c:v>
                      </c:pt>
                      <c:pt idx="3001">
                        <c:v>31/03/2023 16:30</c:v>
                      </c:pt>
                      <c:pt idx="3002">
                        <c:v>31/03/2023 16:30</c:v>
                      </c:pt>
                      <c:pt idx="3003">
                        <c:v>31/03/2023 16:30</c:v>
                      </c:pt>
                      <c:pt idx="3004">
                        <c:v>31/03/2023 16:30</c:v>
                      </c:pt>
                      <c:pt idx="3005">
                        <c:v>31/03/2023 16:30</c:v>
                      </c:pt>
                      <c:pt idx="3006">
                        <c:v>31/03/2023 16:30</c:v>
                      </c:pt>
                      <c:pt idx="3007">
                        <c:v>31/03/2023 16:30</c:v>
                      </c:pt>
                      <c:pt idx="3008">
                        <c:v>31/03/2023 16:30</c:v>
                      </c:pt>
                      <c:pt idx="3009">
                        <c:v>31/03/2023 16:30</c:v>
                      </c:pt>
                      <c:pt idx="3010">
                        <c:v>31/03/2023 16:30</c:v>
                      </c:pt>
                      <c:pt idx="3011">
                        <c:v>31/03/2023 16:30</c:v>
                      </c:pt>
                      <c:pt idx="3012">
                        <c:v>31/03/2023 16:30</c:v>
                      </c:pt>
                      <c:pt idx="3013">
                        <c:v>31/03/2023 16:30</c:v>
                      </c:pt>
                      <c:pt idx="3014">
                        <c:v>31/03/2023 16:30</c:v>
                      </c:pt>
                      <c:pt idx="3015">
                        <c:v>31/03/2023 16:30</c:v>
                      </c:pt>
                      <c:pt idx="3016">
                        <c:v>31/03/2023 16:30</c:v>
                      </c:pt>
                      <c:pt idx="3017">
                        <c:v>31/03/2023 16:30</c:v>
                      </c:pt>
                      <c:pt idx="3018">
                        <c:v>31/03/2023 16:30</c:v>
                      </c:pt>
                      <c:pt idx="3019">
                        <c:v>31/03/2023 16:30</c:v>
                      </c:pt>
                      <c:pt idx="3020">
                        <c:v>31/03/2023 16:30</c:v>
                      </c:pt>
                      <c:pt idx="3021">
                        <c:v>31/03/2023 16:30</c:v>
                      </c:pt>
                      <c:pt idx="3022">
                        <c:v>31/03/2023 16:30</c:v>
                      </c:pt>
                      <c:pt idx="3023">
                        <c:v>31/03/2023 16:30</c:v>
                      </c:pt>
                      <c:pt idx="3024">
                        <c:v>31/03/2023 16:30</c:v>
                      </c:pt>
                      <c:pt idx="3025">
                        <c:v>31/03/2023 16:30</c:v>
                      </c:pt>
                      <c:pt idx="3026">
                        <c:v>31/03/2023 16:30</c:v>
                      </c:pt>
                      <c:pt idx="3027">
                        <c:v>31/03/2023 16:31</c:v>
                      </c:pt>
                      <c:pt idx="3028">
                        <c:v>31/03/2023 16:31</c:v>
                      </c:pt>
                      <c:pt idx="3029">
                        <c:v>31/03/2023 16:31</c:v>
                      </c:pt>
                      <c:pt idx="3030">
                        <c:v>31/03/2023 16:31</c:v>
                      </c:pt>
                      <c:pt idx="3031">
                        <c:v>31/03/2023 16:31</c:v>
                      </c:pt>
                      <c:pt idx="3032">
                        <c:v>31/03/2023 16:31</c:v>
                      </c:pt>
                      <c:pt idx="3033">
                        <c:v>31/03/2023 16:31</c:v>
                      </c:pt>
                      <c:pt idx="3034">
                        <c:v>31/03/2023 16:31</c:v>
                      </c:pt>
                      <c:pt idx="3035">
                        <c:v>31/03/2023 16:31</c:v>
                      </c:pt>
                      <c:pt idx="3036">
                        <c:v>31/03/2023 16:31</c:v>
                      </c:pt>
                      <c:pt idx="3037">
                        <c:v>31/03/2023 16:31</c:v>
                      </c:pt>
                      <c:pt idx="3038">
                        <c:v>31/03/2023 16:31</c:v>
                      </c:pt>
                      <c:pt idx="3039">
                        <c:v>31/03/2023 16:31</c:v>
                      </c:pt>
                      <c:pt idx="3040">
                        <c:v>31/03/2023 16:31</c:v>
                      </c:pt>
                      <c:pt idx="3041">
                        <c:v>31/03/2023 16:31</c:v>
                      </c:pt>
                      <c:pt idx="3042">
                        <c:v>31/03/2023 16:31</c:v>
                      </c:pt>
                      <c:pt idx="3043">
                        <c:v>31/03/2023 16:31</c:v>
                      </c:pt>
                      <c:pt idx="3044">
                        <c:v>31/03/2023 16:31</c:v>
                      </c:pt>
                      <c:pt idx="3045">
                        <c:v>31/03/2023 16:31</c:v>
                      </c:pt>
                      <c:pt idx="3046">
                        <c:v>31/03/2023 16:31</c:v>
                      </c:pt>
                      <c:pt idx="3047">
                        <c:v>31/03/2023 16:31</c:v>
                      </c:pt>
                      <c:pt idx="3048">
                        <c:v>31/03/2023 16:31</c:v>
                      </c:pt>
                      <c:pt idx="3049">
                        <c:v>31/03/2023 16:31</c:v>
                      </c:pt>
                      <c:pt idx="3050">
                        <c:v>31/03/2023 16:31</c:v>
                      </c:pt>
                      <c:pt idx="3051">
                        <c:v>31/03/2023 16:31</c:v>
                      </c:pt>
                      <c:pt idx="3052">
                        <c:v>31/03/2023 16:31</c:v>
                      </c:pt>
                      <c:pt idx="3053">
                        <c:v>31/03/2023 16:31</c:v>
                      </c:pt>
                      <c:pt idx="3054">
                        <c:v>31/03/2023 16:31</c:v>
                      </c:pt>
                      <c:pt idx="3055">
                        <c:v>31/03/2023 16:31</c:v>
                      </c:pt>
                      <c:pt idx="3056">
                        <c:v>31/03/2023 16:31</c:v>
                      </c:pt>
                      <c:pt idx="3057">
                        <c:v>31/03/2023 16:31</c:v>
                      </c:pt>
                      <c:pt idx="3058">
                        <c:v>31/03/2023 16:31</c:v>
                      </c:pt>
                      <c:pt idx="3059">
                        <c:v>31/03/2023 16:31</c:v>
                      </c:pt>
                      <c:pt idx="3060">
                        <c:v>31/03/2023 16:31</c:v>
                      </c:pt>
                      <c:pt idx="3061">
                        <c:v>31/03/2023 16:31</c:v>
                      </c:pt>
                      <c:pt idx="3062">
                        <c:v>31/03/2023 16:31</c:v>
                      </c:pt>
                      <c:pt idx="3063">
                        <c:v>31/03/2023 16:31</c:v>
                      </c:pt>
                      <c:pt idx="3064">
                        <c:v>31/03/2023 16:31</c:v>
                      </c:pt>
                      <c:pt idx="3065">
                        <c:v>31/03/2023 16:31</c:v>
                      </c:pt>
                      <c:pt idx="3066">
                        <c:v>31/03/2023 16:31</c:v>
                      </c:pt>
                      <c:pt idx="3067">
                        <c:v>31/03/2023 16:31</c:v>
                      </c:pt>
                      <c:pt idx="3068">
                        <c:v>31/03/2023 16:31</c:v>
                      </c:pt>
                      <c:pt idx="3069">
                        <c:v>31/03/2023 16:31</c:v>
                      </c:pt>
                      <c:pt idx="3070">
                        <c:v>31/03/2023 16:31</c:v>
                      </c:pt>
                      <c:pt idx="3071">
                        <c:v>31/03/2023 16:31</c:v>
                      </c:pt>
                      <c:pt idx="3072">
                        <c:v>31/03/2023 16:31</c:v>
                      </c:pt>
                      <c:pt idx="3073">
                        <c:v>31/03/2023 16:31</c:v>
                      </c:pt>
                      <c:pt idx="3074">
                        <c:v>31/03/2023 16:31</c:v>
                      </c:pt>
                      <c:pt idx="3075">
                        <c:v>31/03/2023 16:31</c:v>
                      </c:pt>
                      <c:pt idx="3076">
                        <c:v>31/03/2023 16:31</c:v>
                      </c:pt>
                      <c:pt idx="3077">
                        <c:v>31/03/2023 16:31</c:v>
                      </c:pt>
                      <c:pt idx="3078">
                        <c:v>31/03/2023 16:31</c:v>
                      </c:pt>
                      <c:pt idx="3079">
                        <c:v>31/03/2023 16:31</c:v>
                      </c:pt>
                      <c:pt idx="3080">
                        <c:v>31/03/2023 16:31</c:v>
                      </c:pt>
                      <c:pt idx="3081">
                        <c:v>31/03/2023 16:31</c:v>
                      </c:pt>
                      <c:pt idx="3082">
                        <c:v>31/03/2023 16:31</c:v>
                      </c:pt>
                      <c:pt idx="3083">
                        <c:v>31/03/2023 16:31</c:v>
                      </c:pt>
                      <c:pt idx="3084">
                        <c:v>31/03/2023 16:31</c:v>
                      </c:pt>
                      <c:pt idx="3085">
                        <c:v>31/03/2023 16:31</c:v>
                      </c:pt>
                      <c:pt idx="3086">
                        <c:v>31/03/2023 16:31</c:v>
                      </c:pt>
                      <c:pt idx="3087">
                        <c:v>31/03/2023 16:32</c:v>
                      </c:pt>
                      <c:pt idx="3088">
                        <c:v>31/03/2023 16:32</c:v>
                      </c:pt>
                      <c:pt idx="3089">
                        <c:v>31/03/2023 16:32</c:v>
                      </c:pt>
                      <c:pt idx="3090">
                        <c:v>31/03/2023 16:32</c:v>
                      </c:pt>
                      <c:pt idx="3091">
                        <c:v>31/03/2023 16:32</c:v>
                      </c:pt>
                      <c:pt idx="3092">
                        <c:v>31/03/2023 16:32</c:v>
                      </c:pt>
                      <c:pt idx="3093">
                        <c:v>31/03/2023 16:32</c:v>
                      </c:pt>
                      <c:pt idx="3094">
                        <c:v>31/03/2023 16:32</c:v>
                      </c:pt>
                      <c:pt idx="3095">
                        <c:v>31/03/2023 16:32</c:v>
                      </c:pt>
                      <c:pt idx="3096">
                        <c:v>31/03/2023 16:32</c:v>
                      </c:pt>
                      <c:pt idx="3097">
                        <c:v>31/03/2023 16:32</c:v>
                      </c:pt>
                      <c:pt idx="3098">
                        <c:v>31/03/2023 16:32</c:v>
                      </c:pt>
                      <c:pt idx="3099">
                        <c:v>31/03/2023 16:32</c:v>
                      </c:pt>
                      <c:pt idx="3100">
                        <c:v>31/03/2023 16:32</c:v>
                      </c:pt>
                      <c:pt idx="3101">
                        <c:v>31/03/2023 16:32</c:v>
                      </c:pt>
                      <c:pt idx="3102">
                        <c:v>31/03/2023 16:32</c:v>
                      </c:pt>
                      <c:pt idx="3103">
                        <c:v>31/03/2023 16:32</c:v>
                      </c:pt>
                      <c:pt idx="3104">
                        <c:v>31/03/2023 16:32</c:v>
                      </c:pt>
                      <c:pt idx="3105">
                        <c:v>31/03/2023 16:32</c:v>
                      </c:pt>
                      <c:pt idx="3106">
                        <c:v>31/03/2023 16:32</c:v>
                      </c:pt>
                      <c:pt idx="3107">
                        <c:v>31/03/2023 16:32</c:v>
                      </c:pt>
                      <c:pt idx="3108">
                        <c:v>31/03/2023 16:32</c:v>
                      </c:pt>
                      <c:pt idx="3109">
                        <c:v>31/03/2023 16:32</c:v>
                      </c:pt>
                      <c:pt idx="3110">
                        <c:v>31/03/2023 16:32</c:v>
                      </c:pt>
                      <c:pt idx="3111">
                        <c:v>31/03/2023 16:32</c:v>
                      </c:pt>
                      <c:pt idx="3112">
                        <c:v>31/03/2023 16:32</c:v>
                      </c:pt>
                      <c:pt idx="3113">
                        <c:v>31/03/2023 16:32</c:v>
                      </c:pt>
                      <c:pt idx="3114">
                        <c:v>31/03/2023 16:32</c:v>
                      </c:pt>
                      <c:pt idx="3115">
                        <c:v>31/03/2023 16:32</c:v>
                      </c:pt>
                      <c:pt idx="3116">
                        <c:v>31/03/2023 16:32</c:v>
                      </c:pt>
                      <c:pt idx="3117">
                        <c:v>31/03/2023 16:32</c:v>
                      </c:pt>
                      <c:pt idx="3118">
                        <c:v>31/03/2023 16:32</c:v>
                      </c:pt>
                      <c:pt idx="3119">
                        <c:v>31/03/2023 16:32</c:v>
                      </c:pt>
                      <c:pt idx="3120">
                        <c:v>31/03/2023 16:32</c:v>
                      </c:pt>
                      <c:pt idx="3121">
                        <c:v>31/03/2023 16:32</c:v>
                      </c:pt>
                      <c:pt idx="3122">
                        <c:v>31/03/2023 16:32</c:v>
                      </c:pt>
                      <c:pt idx="3123">
                        <c:v>31/03/2023 16:32</c:v>
                      </c:pt>
                      <c:pt idx="3124">
                        <c:v>31/03/2023 16:32</c:v>
                      </c:pt>
                      <c:pt idx="3125">
                        <c:v>31/03/2023 16:32</c:v>
                      </c:pt>
                      <c:pt idx="3126">
                        <c:v>31/03/2023 16:32</c:v>
                      </c:pt>
                      <c:pt idx="3127">
                        <c:v>31/03/2023 16:32</c:v>
                      </c:pt>
                      <c:pt idx="3128">
                        <c:v>31/03/2023 16:32</c:v>
                      </c:pt>
                      <c:pt idx="3129">
                        <c:v>31/03/2023 16:32</c:v>
                      </c:pt>
                      <c:pt idx="3130">
                        <c:v>31/03/2023 16:32</c:v>
                      </c:pt>
                      <c:pt idx="3131">
                        <c:v>31/03/2023 16:32</c:v>
                      </c:pt>
                      <c:pt idx="3132">
                        <c:v>31/03/2023 16:32</c:v>
                      </c:pt>
                      <c:pt idx="3133">
                        <c:v>31/03/2023 16:32</c:v>
                      </c:pt>
                      <c:pt idx="3134">
                        <c:v>31/03/2023 16:32</c:v>
                      </c:pt>
                      <c:pt idx="3135">
                        <c:v>31/03/2023 16:32</c:v>
                      </c:pt>
                      <c:pt idx="3136">
                        <c:v>31/03/2023 16:32</c:v>
                      </c:pt>
                      <c:pt idx="3137">
                        <c:v>31/03/2023 16:32</c:v>
                      </c:pt>
                      <c:pt idx="3138">
                        <c:v>31/03/2023 16:32</c:v>
                      </c:pt>
                      <c:pt idx="3139">
                        <c:v>31/03/2023 16:32</c:v>
                      </c:pt>
                      <c:pt idx="3140">
                        <c:v>31/03/2023 16:32</c:v>
                      </c:pt>
                      <c:pt idx="3141">
                        <c:v>31/03/2023 16:32</c:v>
                      </c:pt>
                      <c:pt idx="3142">
                        <c:v>31/03/2023 16:32</c:v>
                      </c:pt>
                      <c:pt idx="3143">
                        <c:v>31/03/2023 16:32</c:v>
                      </c:pt>
                      <c:pt idx="3144">
                        <c:v>31/03/2023 16:32</c:v>
                      </c:pt>
                      <c:pt idx="3145">
                        <c:v>31/03/2023 16:32</c:v>
                      </c:pt>
                      <c:pt idx="3146">
                        <c:v>31/03/2023 16:32</c:v>
                      </c:pt>
                      <c:pt idx="3147">
                        <c:v>31/03/2023 16:33</c:v>
                      </c:pt>
                      <c:pt idx="3148">
                        <c:v>31/03/2023 16:33</c:v>
                      </c:pt>
                      <c:pt idx="3149">
                        <c:v>31/03/2023 16:33</c:v>
                      </c:pt>
                      <c:pt idx="3150">
                        <c:v>31/03/2023 16:33</c:v>
                      </c:pt>
                      <c:pt idx="3151">
                        <c:v>31/03/2023 16:33</c:v>
                      </c:pt>
                      <c:pt idx="3152">
                        <c:v>31/03/2023 16:33</c:v>
                      </c:pt>
                      <c:pt idx="3153">
                        <c:v>31/03/2023 16:33</c:v>
                      </c:pt>
                      <c:pt idx="3154">
                        <c:v>31/03/2023 16:33</c:v>
                      </c:pt>
                      <c:pt idx="3155">
                        <c:v>31/03/2023 16:33</c:v>
                      </c:pt>
                      <c:pt idx="3156">
                        <c:v>31/03/2023 16:33</c:v>
                      </c:pt>
                      <c:pt idx="3157">
                        <c:v>31/03/2023 16:33</c:v>
                      </c:pt>
                      <c:pt idx="3158">
                        <c:v>31/03/2023 16:33</c:v>
                      </c:pt>
                      <c:pt idx="3159">
                        <c:v>31/03/2023 16:33</c:v>
                      </c:pt>
                      <c:pt idx="3160">
                        <c:v>31/03/2023 16:33</c:v>
                      </c:pt>
                      <c:pt idx="3161">
                        <c:v>31/03/2023 16:33</c:v>
                      </c:pt>
                      <c:pt idx="3162">
                        <c:v>31/03/2023 16:33</c:v>
                      </c:pt>
                      <c:pt idx="3163">
                        <c:v>31/03/2023 16:33</c:v>
                      </c:pt>
                      <c:pt idx="3164">
                        <c:v>31/03/2023 16:33</c:v>
                      </c:pt>
                      <c:pt idx="3165">
                        <c:v>31/03/2023 16:33</c:v>
                      </c:pt>
                      <c:pt idx="3166">
                        <c:v>31/03/2023 16:33</c:v>
                      </c:pt>
                      <c:pt idx="3167">
                        <c:v>31/03/2023 16:33</c:v>
                      </c:pt>
                      <c:pt idx="3168">
                        <c:v>31/03/2023 16:33</c:v>
                      </c:pt>
                      <c:pt idx="3169">
                        <c:v>31/03/2023 16:33</c:v>
                      </c:pt>
                      <c:pt idx="3170">
                        <c:v>31/03/2023 16:33</c:v>
                      </c:pt>
                      <c:pt idx="3171">
                        <c:v>31/03/2023 16:33</c:v>
                      </c:pt>
                      <c:pt idx="3172">
                        <c:v>31/03/2023 16:33</c:v>
                      </c:pt>
                      <c:pt idx="3173">
                        <c:v>31/03/2023 16:33</c:v>
                      </c:pt>
                      <c:pt idx="3174">
                        <c:v>31/03/2023 16:33</c:v>
                      </c:pt>
                      <c:pt idx="3175">
                        <c:v>31/03/2023 16:33</c:v>
                      </c:pt>
                      <c:pt idx="3176">
                        <c:v>31/03/2023 16:33</c:v>
                      </c:pt>
                      <c:pt idx="3177">
                        <c:v>31/03/2023 16:33</c:v>
                      </c:pt>
                      <c:pt idx="3178">
                        <c:v>31/03/2023 16:33</c:v>
                      </c:pt>
                      <c:pt idx="3179">
                        <c:v>31/03/2023 16:33</c:v>
                      </c:pt>
                      <c:pt idx="3180">
                        <c:v>31/03/2023 16:33</c:v>
                      </c:pt>
                      <c:pt idx="3181">
                        <c:v>31/03/2023 16:33</c:v>
                      </c:pt>
                      <c:pt idx="3182">
                        <c:v>31/03/2023 16:33</c:v>
                      </c:pt>
                      <c:pt idx="3183">
                        <c:v>31/03/2023 16:33</c:v>
                      </c:pt>
                      <c:pt idx="3184">
                        <c:v>31/03/2023 16:33</c:v>
                      </c:pt>
                      <c:pt idx="3185">
                        <c:v>31/03/2023 16:33</c:v>
                      </c:pt>
                      <c:pt idx="3186">
                        <c:v>31/03/2023 16:33</c:v>
                      </c:pt>
                      <c:pt idx="3187">
                        <c:v>31/03/2023 16:33</c:v>
                      </c:pt>
                      <c:pt idx="3188">
                        <c:v>31/03/2023 16:33</c:v>
                      </c:pt>
                      <c:pt idx="3189">
                        <c:v>31/03/2023 16:33</c:v>
                      </c:pt>
                      <c:pt idx="3190">
                        <c:v>31/03/2023 16:33</c:v>
                      </c:pt>
                      <c:pt idx="3191">
                        <c:v>31/03/2023 16:33</c:v>
                      </c:pt>
                      <c:pt idx="3192">
                        <c:v>31/03/2023 16:33</c:v>
                      </c:pt>
                      <c:pt idx="3193">
                        <c:v>31/03/2023 16:33</c:v>
                      </c:pt>
                      <c:pt idx="3194">
                        <c:v>31/03/2023 16:33</c:v>
                      </c:pt>
                      <c:pt idx="3195">
                        <c:v>31/03/2023 16:33</c:v>
                      </c:pt>
                      <c:pt idx="3196">
                        <c:v>31/03/2023 16:33</c:v>
                      </c:pt>
                      <c:pt idx="3197">
                        <c:v>31/03/2023 16:33</c:v>
                      </c:pt>
                      <c:pt idx="3198">
                        <c:v>31/03/2023 16:33</c:v>
                      </c:pt>
                      <c:pt idx="3199">
                        <c:v>31/03/2023 16:33</c:v>
                      </c:pt>
                      <c:pt idx="3200">
                        <c:v>31/03/2023 16:33</c:v>
                      </c:pt>
                      <c:pt idx="3201">
                        <c:v>31/03/2023 16:33</c:v>
                      </c:pt>
                      <c:pt idx="3202">
                        <c:v>31/03/2023 16:33</c:v>
                      </c:pt>
                      <c:pt idx="3203">
                        <c:v>31/03/2023 16:33</c:v>
                      </c:pt>
                      <c:pt idx="3204">
                        <c:v>31/03/2023 16:33</c:v>
                      </c:pt>
                      <c:pt idx="3205">
                        <c:v>31/03/2023 16:33</c:v>
                      </c:pt>
                      <c:pt idx="3206">
                        <c:v>31/03/2023 16:33</c:v>
                      </c:pt>
                      <c:pt idx="3207">
                        <c:v>31/03/2023 16:34</c:v>
                      </c:pt>
                      <c:pt idx="3208">
                        <c:v>31/03/2023 16:34</c:v>
                      </c:pt>
                      <c:pt idx="3209">
                        <c:v>31/03/2023 16:34</c:v>
                      </c:pt>
                      <c:pt idx="3210">
                        <c:v>31/03/2023 16:34</c:v>
                      </c:pt>
                      <c:pt idx="3211">
                        <c:v>31/03/2023 16:34</c:v>
                      </c:pt>
                      <c:pt idx="3212">
                        <c:v>31/03/2023 16:34</c:v>
                      </c:pt>
                      <c:pt idx="3213">
                        <c:v>31/03/2023 16:34</c:v>
                      </c:pt>
                      <c:pt idx="3214">
                        <c:v>31/03/2023 16:34</c:v>
                      </c:pt>
                      <c:pt idx="3215">
                        <c:v>31/03/2023 16:34</c:v>
                      </c:pt>
                      <c:pt idx="3216">
                        <c:v>31/03/2023 16:34</c:v>
                      </c:pt>
                      <c:pt idx="3217">
                        <c:v>31/03/2023 16:34</c:v>
                      </c:pt>
                      <c:pt idx="3218">
                        <c:v>31/03/2023 16:34</c:v>
                      </c:pt>
                      <c:pt idx="3219">
                        <c:v>31/03/2023 16:34</c:v>
                      </c:pt>
                      <c:pt idx="3220">
                        <c:v>31/03/2023 16:34</c:v>
                      </c:pt>
                      <c:pt idx="3221">
                        <c:v>31/03/2023 16:34</c:v>
                      </c:pt>
                      <c:pt idx="3222">
                        <c:v>31/03/2023 16:34</c:v>
                      </c:pt>
                      <c:pt idx="3223">
                        <c:v>31/03/2023 16:34</c:v>
                      </c:pt>
                      <c:pt idx="3224">
                        <c:v>31/03/2023 16:34</c:v>
                      </c:pt>
                      <c:pt idx="3225">
                        <c:v>31/03/2023 16:34</c:v>
                      </c:pt>
                      <c:pt idx="3226">
                        <c:v>31/03/2023 16:34</c:v>
                      </c:pt>
                      <c:pt idx="3227">
                        <c:v>31/03/2023 16:34</c:v>
                      </c:pt>
                      <c:pt idx="3228">
                        <c:v>31/03/2023 16:34</c:v>
                      </c:pt>
                      <c:pt idx="3229">
                        <c:v>31/03/2023 16:34</c:v>
                      </c:pt>
                      <c:pt idx="3230">
                        <c:v>31/03/2023 16:34</c:v>
                      </c:pt>
                      <c:pt idx="3231">
                        <c:v>31/03/2023 16:34</c:v>
                      </c:pt>
                      <c:pt idx="3232">
                        <c:v>31/03/2023 16:34</c:v>
                      </c:pt>
                      <c:pt idx="3233">
                        <c:v>31/03/2023 16:34</c:v>
                      </c:pt>
                      <c:pt idx="3234">
                        <c:v>31/03/2023 16:34</c:v>
                      </c:pt>
                      <c:pt idx="3235">
                        <c:v>31/03/2023 16:34</c:v>
                      </c:pt>
                      <c:pt idx="3236">
                        <c:v>31/03/2023 16:34</c:v>
                      </c:pt>
                      <c:pt idx="3237">
                        <c:v>31/03/2023 16:34</c:v>
                      </c:pt>
                      <c:pt idx="3238">
                        <c:v>31/03/2023 16:34</c:v>
                      </c:pt>
                      <c:pt idx="3239">
                        <c:v>31/03/2023 16:34</c:v>
                      </c:pt>
                      <c:pt idx="3240">
                        <c:v>31/03/2023 16:34</c:v>
                      </c:pt>
                      <c:pt idx="3241">
                        <c:v>31/03/2023 16:34</c:v>
                      </c:pt>
                      <c:pt idx="3242">
                        <c:v>31/03/2023 16:34</c:v>
                      </c:pt>
                      <c:pt idx="3243">
                        <c:v>31/03/2023 16:34</c:v>
                      </c:pt>
                      <c:pt idx="3244">
                        <c:v>31/03/2023 16:34</c:v>
                      </c:pt>
                      <c:pt idx="3245">
                        <c:v>31/03/2023 16:34</c:v>
                      </c:pt>
                      <c:pt idx="3246">
                        <c:v>31/03/2023 16:34</c:v>
                      </c:pt>
                      <c:pt idx="3247">
                        <c:v>31/03/2023 16:34</c:v>
                      </c:pt>
                      <c:pt idx="3248">
                        <c:v>31/03/2023 16:34</c:v>
                      </c:pt>
                      <c:pt idx="3249">
                        <c:v>31/03/2023 16:34</c:v>
                      </c:pt>
                      <c:pt idx="3250">
                        <c:v>31/03/2023 16:34</c:v>
                      </c:pt>
                      <c:pt idx="3251">
                        <c:v>31/03/2023 16:34</c:v>
                      </c:pt>
                      <c:pt idx="3252">
                        <c:v>31/03/2023 16:34</c:v>
                      </c:pt>
                      <c:pt idx="3253">
                        <c:v>31/03/2023 16:34</c:v>
                      </c:pt>
                      <c:pt idx="3254">
                        <c:v>31/03/2023 16:34</c:v>
                      </c:pt>
                      <c:pt idx="3255">
                        <c:v>31/03/2023 16:34</c:v>
                      </c:pt>
                      <c:pt idx="3256">
                        <c:v>31/03/2023 16:34</c:v>
                      </c:pt>
                      <c:pt idx="3257">
                        <c:v>31/03/2023 16:34</c:v>
                      </c:pt>
                      <c:pt idx="3258">
                        <c:v>31/03/2023 16:34</c:v>
                      </c:pt>
                      <c:pt idx="3259">
                        <c:v>31/03/2023 16:34</c:v>
                      </c:pt>
                      <c:pt idx="3260">
                        <c:v>31/03/2023 16:34</c:v>
                      </c:pt>
                      <c:pt idx="3261">
                        <c:v>31/03/2023 16:34</c:v>
                      </c:pt>
                      <c:pt idx="3262">
                        <c:v>31/03/2023 16:34</c:v>
                      </c:pt>
                      <c:pt idx="3263">
                        <c:v>31/03/2023 16:34</c:v>
                      </c:pt>
                      <c:pt idx="3264">
                        <c:v>31/03/2023 16:34</c:v>
                      </c:pt>
                      <c:pt idx="3265">
                        <c:v>31/03/2023 16:34</c:v>
                      </c:pt>
                      <c:pt idx="3266">
                        <c:v>31/03/2023 16:35</c:v>
                      </c:pt>
                      <c:pt idx="3267">
                        <c:v>31/03/2023 16:35</c:v>
                      </c:pt>
                      <c:pt idx="3268">
                        <c:v>31/03/2023 16:35</c:v>
                      </c:pt>
                      <c:pt idx="3269">
                        <c:v>31/03/2023 16:35</c:v>
                      </c:pt>
                      <c:pt idx="3270">
                        <c:v>31/03/2023 16:35</c:v>
                      </c:pt>
                      <c:pt idx="3271">
                        <c:v>31/03/2023 16:35</c:v>
                      </c:pt>
                      <c:pt idx="3272">
                        <c:v>31/03/2023 16:35</c:v>
                      </c:pt>
                      <c:pt idx="3273">
                        <c:v>31/03/2023 16:35</c:v>
                      </c:pt>
                      <c:pt idx="3274">
                        <c:v>31/03/2023 16:35</c:v>
                      </c:pt>
                      <c:pt idx="3275">
                        <c:v>31/03/2023 16:35</c:v>
                      </c:pt>
                      <c:pt idx="3276">
                        <c:v>31/03/2023 16:35</c:v>
                      </c:pt>
                      <c:pt idx="3277">
                        <c:v>31/03/2023 16:35</c:v>
                      </c:pt>
                      <c:pt idx="3278">
                        <c:v>31/03/2023 16:35</c:v>
                      </c:pt>
                      <c:pt idx="3279">
                        <c:v>31/03/2023 16:35</c:v>
                      </c:pt>
                      <c:pt idx="3280">
                        <c:v>31/03/2023 16:35</c:v>
                      </c:pt>
                      <c:pt idx="3281">
                        <c:v>31/03/2023 16:35</c:v>
                      </c:pt>
                      <c:pt idx="3282">
                        <c:v>31/03/2023 16:35</c:v>
                      </c:pt>
                      <c:pt idx="3283">
                        <c:v>31/03/2023 16:35</c:v>
                      </c:pt>
                      <c:pt idx="3284">
                        <c:v>31/03/2023 16:35</c:v>
                      </c:pt>
                      <c:pt idx="3285">
                        <c:v>31/03/2023 16:35</c:v>
                      </c:pt>
                      <c:pt idx="3286">
                        <c:v>31/03/2023 16:35</c:v>
                      </c:pt>
                      <c:pt idx="3287">
                        <c:v>31/03/2023 16:35</c:v>
                      </c:pt>
                      <c:pt idx="3288">
                        <c:v>31/03/2023 16:35</c:v>
                      </c:pt>
                      <c:pt idx="3289">
                        <c:v>31/03/2023 16:35</c:v>
                      </c:pt>
                      <c:pt idx="3290">
                        <c:v>31/03/2023 16:35</c:v>
                      </c:pt>
                      <c:pt idx="3291">
                        <c:v>31/03/2023 16:35</c:v>
                      </c:pt>
                      <c:pt idx="3292">
                        <c:v>31/03/2023 16:35</c:v>
                      </c:pt>
                      <c:pt idx="3293">
                        <c:v>31/03/2023 16:35</c:v>
                      </c:pt>
                      <c:pt idx="3294">
                        <c:v>31/03/2023 16:35</c:v>
                      </c:pt>
                      <c:pt idx="3295">
                        <c:v>31/03/2023 16:35</c:v>
                      </c:pt>
                      <c:pt idx="3296">
                        <c:v>31/03/2023 16:35</c:v>
                      </c:pt>
                      <c:pt idx="3297">
                        <c:v>31/03/2023 16:35</c:v>
                      </c:pt>
                      <c:pt idx="3298">
                        <c:v>31/03/2023 16:35</c:v>
                      </c:pt>
                      <c:pt idx="3299">
                        <c:v>31/03/2023 16:35</c:v>
                      </c:pt>
                      <c:pt idx="3300">
                        <c:v>31/03/2023 16:35</c:v>
                      </c:pt>
                      <c:pt idx="3301">
                        <c:v>31/03/2023 16:35</c:v>
                      </c:pt>
                      <c:pt idx="3302">
                        <c:v>31/03/2023 16:35</c:v>
                      </c:pt>
                      <c:pt idx="3303">
                        <c:v>31/03/2023 16:35</c:v>
                      </c:pt>
                      <c:pt idx="3304">
                        <c:v>31/03/2023 16:35</c:v>
                      </c:pt>
                      <c:pt idx="3305">
                        <c:v>31/03/2023 16:35</c:v>
                      </c:pt>
                      <c:pt idx="3306">
                        <c:v>31/03/2023 16:35</c:v>
                      </c:pt>
                      <c:pt idx="3307">
                        <c:v>31/03/2023 16:35</c:v>
                      </c:pt>
                      <c:pt idx="3308">
                        <c:v>31/03/2023 16:35</c:v>
                      </c:pt>
                      <c:pt idx="3309">
                        <c:v>31/03/2023 16:35</c:v>
                      </c:pt>
                      <c:pt idx="3310">
                        <c:v>31/03/2023 16:35</c:v>
                      </c:pt>
                      <c:pt idx="3311">
                        <c:v>31/03/2023 16:35</c:v>
                      </c:pt>
                      <c:pt idx="3312">
                        <c:v>31/03/2023 16:35</c:v>
                      </c:pt>
                      <c:pt idx="3313">
                        <c:v>31/03/2023 16:35</c:v>
                      </c:pt>
                      <c:pt idx="3314">
                        <c:v>31/03/2023 16:35</c:v>
                      </c:pt>
                      <c:pt idx="3315">
                        <c:v>31/03/2023 16:35</c:v>
                      </c:pt>
                      <c:pt idx="3316">
                        <c:v>31/03/2023 16:35</c:v>
                      </c:pt>
                      <c:pt idx="3317">
                        <c:v>31/03/2023 16:35</c:v>
                      </c:pt>
                      <c:pt idx="3318">
                        <c:v>31/03/2023 16:35</c:v>
                      </c:pt>
                      <c:pt idx="3319">
                        <c:v>31/03/2023 16:35</c:v>
                      </c:pt>
                      <c:pt idx="3320">
                        <c:v>31/03/2023 16:35</c:v>
                      </c:pt>
                      <c:pt idx="3321">
                        <c:v>31/03/2023 16:35</c:v>
                      </c:pt>
                      <c:pt idx="3322">
                        <c:v>31/03/2023 16:35</c:v>
                      </c:pt>
                      <c:pt idx="3323">
                        <c:v>31/03/2023 16:35</c:v>
                      </c:pt>
                      <c:pt idx="3324">
                        <c:v>31/03/2023 16:35</c:v>
                      </c:pt>
                      <c:pt idx="3325">
                        <c:v>31/03/2023 16:35</c:v>
                      </c:pt>
                      <c:pt idx="3326">
                        <c:v>31/03/2023 16:36</c:v>
                      </c:pt>
                      <c:pt idx="3327">
                        <c:v>31/03/2023 16:36</c:v>
                      </c:pt>
                      <c:pt idx="3328">
                        <c:v>31/03/2023 16:36</c:v>
                      </c:pt>
                      <c:pt idx="3329">
                        <c:v>31/03/2023 16:36</c:v>
                      </c:pt>
                      <c:pt idx="3330">
                        <c:v>31/03/2023 16:36</c:v>
                      </c:pt>
                      <c:pt idx="3331">
                        <c:v>31/03/2023 16:36</c:v>
                      </c:pt>
                      <c:pt idx="3332">
                        <c:v>31/03/2023 16:36</c:v>
                      </c:pt>
                      <c:pt idx="3333">
                        <c:v>31/03/2023 16:36</c:v>
                      </c:pt>
                      <c:pt idx="3334">
                        <c:v>31/03/2023 16:36</c:v>
                      </c:pt>
                      <c:pt idx="3335">
                        <c:v>31/03/2023 16:36</c:v>
                      </c:pt>
                      <c:pt idx="3336">
                        <c:v>31/03/2023 16:36</c:v>
                      </c:pt>
                      <c:pt idx="3337">
                        <c:v>31/03/2023 16:36</c:v>
                      </c:pt>
                      <c:pt idx="3338">
                        <c:v>31/03/2023 16:36</c:v>
                      </c:pt>
                      <c:pt idx="3339">
                        <c:v>31/03/2023 16:36</c:v>
                      </c:pt>
                      <c:pt idx="3340">
                        <c:v>31/03/2023 16:36</c:v>
                      </c:pt>
                      <c:pt idx="3341">
                        <c:v>31/03/2023 16:36</c:v>
                      </c:pt>
                      <c:pt idx="3342">
                        <c:v>31/03/2023 16:36</c:v>
                      </c:pt>
                      <c:pt idx="3343">
                        <c:v>31/03/2023 16:36</c:v>
                      </c:pt>
                      <c:pt idx="3344">
                        <c:v>31/03/2023 16:36</c:v>
                      </c:pt>
                      <c:pt idx="3345">
                        <c:v>31/03/2023 16:36</c:v>
                      </c:pt>
                      <c:pt idx="3346">
                        <c:v>31/03/2023 16:36</c:v>
                      </c:pt>
                      <c:pt idx="3347">
                        <c:v>31/03/2023 16:36</c:v>
                      </c:pt>
                      <c:pt idx="3348">
                        <c:v>31/03/2023 16:36</c:v>
                      </c:pt>
                      <c:pt idx="3349">
                        <c:v>31/03/2023 16:36</c:v>
                      </c:pt>
                      <c:pt idx="3350">
                        <c:v>31/03/2023 16:36</c:v>
                      </c:pt>
                      <c:pt idx="3351">
                        <c:v>31/03/2023 16:36</c:v>
                      </c:pt>
                      <c:pt idx="3352">
                        <c:v>31/03/2023 16:36</c:v>
                      </c:pt>
                      <c:pt idx="3353">
                        <c:v>31/03/2023 16:36</c:v>
                      </c:pt>
                      <c:pt idx="3354">
                        <c:v>31/03/2023 16:36</c:v>
                      </c:pt>
                      <c:pt idx="3355">
                        <c:v>31/03/2023 16:36</c:v>
                      </c:pt>
                      <c:pt idx="3356">
                        <c:v>31/03/2023 16:36</c:v>
                      </c:pt>
                      <c:pt idx="3357">
                        <c:v>31/03/2023 16:36</c:v>
                      </c:pt>
                      <c:pt idx="3358">
                        <c:v>31/03/2023 16:36</c:v>
                      </c:pt>
                      <c:pt idx="3359">
                        <c:v>31/03/2023 16:36</c:v>
                      </c:pt>
                      <c:pt idx="3360">
                        <c:v>31/03/2023 16:36</c:v>
                      </c:pt>
                      <c:pt idx="3361">
                        <c:v>31/03/2023 16:36</c:v>
                      </c:pt>
                      <c:pt idx="3362">
                        <c:v>31/03/2023 16:36</c:v>
                      </c:pt>
                      <c:pt idx="3363">
                        <c:v>31/03/2023 16:36</c:v>
                      </c:pt>
                      <c:pt idx="3364">
                        <c:v>31/03/2023 16:36</c:v>
                      </c:pt>
                      <c:pt idx="3365">
                        <c:v>31/03/2023 16:36</c:v>
                      </c:pt>
                      <c:pt idx="3366">
                        <c:v>31/03/2023 16:36</c:v>
                      </c:pt>
                      <c:pt idx="3367">
                        <c:v>31/03/2023 16:36</c:v>
                      </c:pt>
                      <c:pt idx="3368">
                        <c:v>31/03/2023 16:36</c:v>
                      </c:pt>
                      <c:pt idx="3369">
                        <c:v>31/03/2023 16:36</c:v>
                      </c:pt>
                      <c:pt idx="3370">
                        <c:v>31/03/2023 16:36</c:v>
                      </c:pt>
                      <c:pt idx="3371">
                        <c:v>31/03/2023 16:36</c:v>
                      </c:pt>
                      <c:pt idx="3372">
                        <c:v>31/03/2023 16:36</c:v>
                      </c:pt>
                      <c:pt idx="3373">
                        <c:v>31/03/2023 16:36</c:v>
                      </c:pt>
                      <c:pt idx="3374">
                        <c:v>31/03/2023 16:36</c:v>
                      </c:pt>
                      <c:pt idx="3375">
                        <c:v>31/03/2023 16:36</c:v>
                      </c:pt>
                      <c:pt idx="3376">
                        <c:v>31/03/2023 16:36</c:v>
                      </c:pt>
                      <c:pt idx="3377">
                        <c:v>31/03/2023 16:36</c:v>
                      </c:pt>
                      <c:pt idx="3378">
                        <c:v>31/03/2023 16:36</c:v>
                      </c:pt>
                      <c:pt idx="3379">
                        <c:v>31/03/2023 16:36</c:v>
                      </c:pt>
                      <c:pt idx="3380">
                        <c:v>31/03/2023 16:36</c:v>
                      </c:pt>
                      <c:pt idx="3381">
                        <c:v>31/03/2023 16:36</c:v>
                      </c:pt>
                      <c:pt idx="3382">
                        <c:v>31/03/2023 16:36</c:v>
                      </c:pt>
                      <c:pt idx="3383">
                        <c:v>31/03/2023 16:36</c:v>
                      </c:pt>
                      <c:pt idx="3384">
                        <c:v>31/03/2023 16:36</c:v>
                      </c:pt>
                      <c:pt idx="3385">
                        <c:v>31/03/2023 16:36</c:v>
                      </c:pt>
                      <c:pt idx="3386">
                        <c:v>31/03/2023 16:37</c:v>
                      </c:pt>
                      <c:pt idx="3387">
                        <c:v>31/03/2023 16:37</c:v>
                      </c:pt>
                      <c:pt idx="3388">
                        <c:v>31/03/2023 16:37</c:v>
                      </c:pt>
                      <c:pt idx="3389">
                        <c:v>31/03/2023 16:37</c:v>
                      </c:pt>
                      <c:pt idx="3390">
                        <c:v>31/03/2023 16:37</c:v>
                      </c:pt>
                      <c:pt idx="3391">
                        <c:v>31/03/2023 16:37</c:v>
                      </c:pt>
                      <c:pt idx="3392">
                        <c:v>31/03/2023 16:37</c:v>
                      </c:pt>
                      <c:pt idx="3393">
                        <c:v>31/03/2023 16:37</c:v>
                      </c:pt>
                      <c:pt idx="3394">
                        <c:v>31/03/2023 16:37</c:v>
                      </c:pt>
                      <c:pt idx="3395">
                        <c:v>31/03/2023 16:37</c:v>
                      </c:pt>
                      <c:pt idx="3396">
                        <c:v>31/03/2023 16:37</c:v>
                      </c:pt>
                      <c:pt idx="3397">
                        <c:v>31/03/2023 16:37</c:v>
                      </c:pt>
                      <c:pt idx="3398">
                        <c:v>31/03/2023 16:37</c:v>
                      </c:pt>
                      <c:pt idx="3399">
                        <c:v>31/03/2023 16:37</c:v>
                      </c:pt>
                      <c:pt idx="3400">
                        <c:v>31/03/2023 16:37</c:v>
                      </c:pt>
                      <c:pt idx="3401">
                        <c:v>31/03/2023 16:37</c:v>
                      </c:pt>
                      <c:pt idx="3402">
                        <c:v>31/03/2023 16:37</c:v>
                      </c:pt>
                      <c:pt idx="3403">
                        <c:v>31/03/2023 16:37</c:v>
                      </c:pt>
                      <c:pt idx="3404">
                        <c:v>31/03/2023 16:37</c:v>
                      </c:pt>
                      <c:pt idx="3405">
                        <c:v>31/03/2023 16:37</c:v>
                      </c:pt>
                      <c:pt idx="3406">
                        <c:v>31/03/2023 16:37</c:v>
                      </c:pt>
                      <c:pt idx="3407">
                        <c:v>31/03/2023 16:37</c:v>
                      </c:pt>
                      <c:pt idx="3408">
                        <c:v>31/03/2023 16:37</c:v>
                      </c:pt>
                      <c:pt idx="3409">
                        <c:v>31/03/2023 16:37</c:v>
                      </c:pt>
                      <c:pt idx="3410">
                        <c:v>31/03/2023 16:37</c:v>
                      </c:pt>
                      <c:pt idx="3411">
                        <c:v>31/03/2023 16:37</c:v>
                      </c:pt>
                      <c:pt idx="3412">
                        <c:v>31/03/2023 16:37</c:v>
                      </c:pt>
                      <c:pt idx="3413">
                        <c:v>31/03/2023 16:37</c:v>
                      </c:pt>
                      <c:pt idx="3414">
                        <c:v>31/03/2023 16:37</c:v>
                      </c:pt>
                      <c:pt idx="3415">
                        <c:v>31/03/2023 16:37</c:v>
                      </c:pt>
                      <c:pt idx="3416">
                        <c:v>31/03/2023 16:37</c:v>
                      </c:pt>
                      <c:pt idx="3417">
                        <c:v>31/03/2023 16:37</c:v>
                      </c:pt>
                      <c:pt idx="3418">
                        <c:v>31/03/2023 16:37</c:v>
                      </c:pt>
                      <c:pt idx="3419">
                        <c:v>31/03/2023 16:37</c:v>
                      </c:pt>
                      <c:pt idx="3420">
                        <c:v>31/03/2023 16:37</c:v>
                      </c:pt>
                      <c:pt idx="3421">
                        <c:v>31/03/2023 16:37</c:v>
                      </c:pt>
                      <c:pt idx="3422">
                        <c:v>31/03/2023 16:37</c:v>
                      </c:pt>
                      <c:pt idx="3423">
                        <c:v>31/03/2023 16:37</c:v>
                      </c:pt>
                      <c:pt idx="3424">
                        <c:v>31/03/2023 16:37</c:v>
                      </c:pt>
                      <c:pt idx="3425">
                        <c:v>31/03/2023 16:37</c:v>
                      </c:pt>
                      <c:pt idx="3426">
                        <c:v>31/03/2023 16:37</c:v>
                      </c:pt>
                      <c:pt idx="3427">
                        <c:v>31/03/2023 16:37</c:v>
                      </c:pt>
                      <c:pt idx="3428">
                        <c:v>31/03/2023 16:37</c:v>
                      </c:pt>
                      <c:pt idx="3429">
                        <c:v>31/03/2023 16:37</c:v>
                      </c:pt>
                      <c:pt idx="3430">
                        <c:v>31/03/2023 16:37</c:v>
                      </c:pt>
                      <c:pt idx="3431">
                        <c:v>31/03/2023 16:37</c:v>
                      </c:pt>
                      <c:pt idx="3432">
                        <c:v>31/03/2023 16:37</c:v>
                      </c:pt>
                      <c:pt idx="3433">
                        <c:v>31/03/2023 16:37</c:v>
                      </c:pt>
                      <c:pt idx="3434">
                        <c:v>31/03/2023 16:37</c:v>
                      </c:pt>
                      <c:pt idx="3435">
                        <c:v>31/03/2023 16:37</c:v>
                      </c:pt>
                      <c:pt idx="3436">
                        <c:v>31/03/2023 16:37</c:v>
                      </c:pt>
                      <c:pt idx="3437">
                        <c:v>31/03/2023 16:37</c:v>
                      </c:pt>
                      <c:pt idx="3438">
                        <c:v>31/03/2023 16:37</c:v>
                      </c:pt>
                      <c:pt idx="3439">
                        <c:v>31/03/2023 16:37</c:v>
                      </c:pt>
                      <c:pt idx="3440">
                        <c:v>31/03/2023 16:37</c:v>
                      </c:pt>
                      <c:pt idx="3441">
                        <c:v>31/03/2023 16:37</c:v>
                      </c:pt>
                      <c:pt idx="3442">
                        <c:v>31/03/2023 16:37</c:v>
                      </c:pt>
                      <c:pt idx="3443">
                        <c:v>31/03/2023 16:37</c:v>
                      </c:pt>
                      <c:pt idx="3444">
                        <c:v>31/03/2023 16:37</c:v>
                      </c:pt>
                      <c:pt idx="3445">
                        <c:v>31/03/2023 16:38</c:v>
                      </c:pt>
                      <c:pt idx="3446">
                        <c:v>31/03/2023 16:38</c:v>
                      </c:pt>
                      <c:pt idx="3447">
                        <c:v>31/03/2023 16:38</c:v>
                      </c:pt>
                      <c:pt idx="3448">
                        <c:v>31/03/2023 16:38</c:v>
                      </c:pt>
                      <c:pt idx="3449">
                        <c:v>31/03/2023 16:38</c:v>
                      </c:pt>
                      <c:pt idx="3450">
                        <c:v>31/03/2023 16:38</c:v>
                      </c:pt>
                      <c:pt idx="3451">
                        <c:v>31/03/2023 16:38</c:v>
                      </c:pt>
                      <c:pt idx="3452">
                        <c:v>31/03/2023 16:38</c:v>
                      </c:pt>
                      <c:pt idx="3453">
                        <c:v>31/03/2023 16:38</c:v>
                      </c:pt>
                      <c:pt idx="3454">
                        <c:v>31/03/2023 16:38</c:v>
                      </c:pt>
                      <c:pt idx="3455">
                        <c:v>31/03/2023 16:38</c:v>
                      </c:pt>
                      <c:pt idx="3456">
                        <c:v>31/03/2023 16:38</c:v>
                      </c:pt>
                      <c:pt idx="3457">
                        <c:v>31/03/2023 16:38</c:v>
                      </c:pt>
                      <c:pt idx="3458">
                        <c:v>31/03/2023 16:38</c:v>
                      </c:pt>
                      <c:pt idx="3459">
                        <c:v>31/03/2023 16:38</c:v>
                      </c:pt>
                      <c:pt idx="3460">
                        <c:v>31/03/2023 16:38</c:v>
                      </c:pt>
                      <c:pt idx="3461">
                        <c:v>31/03/2023 16:38</c:v>
                      </c:pt>
                      <c:pt idx="3462">
                        <c:v>31/03/2023 16:38</c:v>
                      </c:pt>
                      <c:pt idx="3463">
                        <c:v>31/03/2023 16:38</c:v>
                      </c:pt>
                      <c:pt idx="3464">
                        <c:v>31/03/2023 16:38</c:v>
                      </c:pt>
                      <c:pt idx="3465">
                        <c:v>31/03/2023 16:38</c:v>
                      </c:pt>
                      <c:pt idx="3466">
                        <c:v>31/03/2023 16:38</c:v>
                      </c:pt>
                      <c:pt idx="3467">
                        <c:v>31/03/2023 16:38</c:v>
                      </c:pt>
                      <c:pt idx="3468">
                        <c:v>31/03/2023 16:38</c:v>
                      </c:pt>
                      <c:pt idx="3469">
                        <c:v>31/03/2023 16:38</c:v>
                      </c:pt>
                      <c:pt idx="3470">
                        <c:v>31/03/2023 16:38</c:v>
                      </c:pt>
                      <c:pt idx="3471">
                        <c:v>31/03/2023 16:38</c:v>
                      </c:pt>
                      <c:pt idx="3472">
                        <c:v>31/03/2023 16:38</c:v>
                      </c:pt>
                      <c:pt idx="3473">
                        <c:v>31/03/2023 16:38</c:v>
                      </c:pt>
                      <c:pt idx="3474">
                        <c:v>31/03/2023 16:38</c:v>
                      </c:pt>
                      <c:pt idx="3475">
                        <c:v>31/03/2023 16:38</c:v>
                      </c:pt>
                      <c:pt idx="3476">
                        <c:v>31/03/2023 16:38</c:v>
                      </c:pt>
                      <c:pt idx="3477">
                        <c:v>31/03/2023 16:38</c:v>
                      </c:pt>
                      <c:pt idx="3478">
                        <c:v>31/03/2023 16:38</c:v>
                      </c:pt>
                      <c:pt idx="3479">
                        <c:v>31/03/2023 16:38</c:v>
                      </c:pt>
                      <c:pt idx="3480">
                        <c:v>31/03/2023 16:38</c:v>
                      </c:pt>
                      <c:pt idx="3481">
                        <c:v>31/03/2023 16:38</c:v>
                      </c:pt>
                      <c:pt idx="3482">
                        <c:v>31/03/2023 16:38</c:v>
                      </c:pt>
                      <c:pt idx="3483">
                        <c:v>31/03/2023 16:38</c:v>
                      </c:pt>
                      <c:pt idx="3484">
                        <c:v>31/03/2023 16:38</c:v>
                      </c:pt>
                      <c:pt idx="3485">
                        <c:v>31/03/2023 16:38</c:v>
                      </c:pt>
                      <c:pt idx="3486">
                        <c:v>31/03/2023 16:38</c:v>
                      </c:pt>
                      <c:pt idx="3487">
                        <c:v>31/03/2023 16:38</c:v>
                      </c:pt>
                      <c:pt idx="3488">
                        <c:v>31/03/2023 16:38</c:v>
                      </c:pt>
                      <c:pt idx="3489">
                        <c:v>31/03/2023 16:38</c:v>
                      </c:pt>
                      <c:pt idx="3490">
                        <c:v>31/03/2023 16:38</c:v>
                      </c:pt>
                      <c:pt idx="3491">
                        <c:v>31/03/2023 16:38</c:v>
                      </c:pt>
                      <c:pt idx="3492">
                        <c:v>31/03/2023 16:38</c:v>
                      </c:pt>
                      <c:pt idx="3493">
                        <c:v>31/03/2023 16:38</c:v>
                      </c:pt>
                      <c:pt idx="3494">
                        <c:v>31/03/2023 16:38</c:v>
                      </c:pt>
                      <c:pt idx="3495">
                        <c:v>31/03/2023 16:38</c:v>
                      </c:pt>
                      <c:pt idx="3496">
                        <c:v>31/03/2023 16:38</c:v>
                      </c:pt>
                      <c:pt idx="3497">
                        <c:v>31/03/2023 16:38</c:v>
                      </c:pt>
                      <c:pt idx="3498">
                        <c:v>31/03/2023 16:38</c:v>
                      </c:pt>
                      <c:pt idx="3499">
                        <c:v>31/03/2023 16:38</c:v>
                      </c:pt>
                      <c:pt idx="3500">
                        <c:v>31/03/2023 16:38</c:v>
                      </c:pt>
                      <c:pt idx="3501">
                        <c:v>31/03/2023 16:38</c:v>
                      </c:pt>
                      <c:pt idx="3502">
                        <c:v>31/03/2023 16:38</c:v>
                      </c:pt>
                      <c:pt idx="3503">
                        <c:v>31/03/2023 16:38</c:v>
                      </c:pt>
                      <c:pt idx="3504">
                        <c:v>31/03/2023 16:38</c:v>
                      </c:pt>
                      <c:pt idx="3505">
                        <c:v>31/03/2023 16:39</c:v>
                      </c:pt>
                      <c:pt idx="3506">
                        <c:v>31/03/2023 16:39</c:v>
                      </c:pt>
                      <c:pt idx="3507">
                        <c:v>31/03/2023 16:39</c:v>
                      </c:pt>
                      <c:pt idx="3508">
                        <c:v>31/03/2023 16:39</c:v>
                      </c:pt>
                      <c:pt idx="3509">
                        <c:v>31/03/2023 16:39</c:v>
                      </c:pt>
                      <c:pt idx="3510">
                        <c:v>31/03/2023 16:39</c:v>
                      </c:pt>
                      <c:pt idx="3511">
                        <c:v>31/03/2023 16:39</c:v>
                      </c:pt>
                      <c:pt idx="3512">
                        <c:v>31/03/2023 16:39</c:v>
                      </c:pt>
                      <c:pt idx="3513">
                        <c:v>31/03/2023 16:39</c:v>
                      </c:pt>
                      <c:pt idx="3514">
                        <c:v>31/03/2023 16:39</c:v>
                      </c:pt>
                      <c:pt idx="3515">
                        <c:v>31/03/2023 16:39</c:v>
                      </c:pt>
                      <c:pt idx="3516">
                        <c:v>31/03/2023 16:39</c:v>
                      </c:pt>
                      <c:pt idx="3517">
                        <c:v>31/03/2023 16:39</c:v>
                      </c:pt>
                      <c:pt idx="3518">
                        <c:v>31/03/2023 16:39</c:v>
                      </c:pt>
                      <c:pt idx="3519">
                        <c:v>31/03/2023 16:39</c:v>
                      </c:pt>
                      <c:pt idx="3520">
                        <c:v>31/03/2023 16:39</c:v>
                      </c:pt>
                      <c:pt idx="3521">
                        <c:v>31/03/2023 16:39</c:v>
                      </c:pt>
                      <c:pt idx="3522">
                        <c:v>31/03/2023 16:39</c:v>
                      </c:pt>
                      <c:pt idx="3523">
                        <c:v>31/03/2023 16:39</c:v>
                      </c:pt>
                      <c:pt idx="3524">
                        <c:v>31/03/2023 16:39</c:v>
                      </c:pt>
                      <c:pt idx="3525">
                        <c:v>31/03/2023 16:39</c:v>
                      </c:pt>
                      <c:pt idx="3526">
                        <c:v>31/03/2023 16:39</c:v>
                      </c:pt>
                      <c:pt idx="3527">
                        <c:v>31/03/2023 16:39</c:v>
                      </c:pt>
                      <c:pt idx="3528">
                        <c:v>31/03/2023 16:39</c:v>
                      </c:pt>
                      <c:pt idx="3529">
                        <c:v>31/03/2023 16:39</c:v>
                      </c:pt>
                      <c:pt idx="3530">
                        <c:v>31/03/2023 16:39</c:v>
                      </c:pt>
                      <c:pt idx="3531">
                        <c:v>31/03/2023 16:39</c:v>
                      </c:pt>
                      <c:pt idx="3532">
                        <c:v>31/03/2023 16:39</c:v>
                      </c:pt>
                      <c:pt idx="3533">
                        <c:v>31/03/2023 16:39</c:v>
                      </c:pt>
                      <c:pt idx="3534">
                        <c:v>31/03/2023 16:39</c:v>
                      </c:pt>
                      <c:pt idx="3535">
                        <c:v>31/03/2023 16:39</c:v>
                      </c:pt>
                      <c:pt idx="3536">
                        <c:v>31/03/2023 16:39</c:v>
                      </c:pt>
                      <c:pt idx="3537">
                        <c:v>31/03/2023 16:39</c:v>
                      </c:pt>
                      <c:pt idx="3538">
                        <c:v>31/03/2023 16:39</c:v>
                      </c:pt>
                      <c:pt idx="3539">
                        <c:v>31/03/2023 16:39</c:v>
                      </c:pt>
                      <c:pt idx="3540">
                        <c:v>31/03/2023 16:39</c:v>
                      </c:pt>
                      <c:pt idx="3541">
                        <c:v>31/03/2023 16:39</c:v>
                      </c:pt>
                      <c:pt idx="3542">
                        <c:v>31/03/2023 16:39</c:v>
                      </c:pt>
                      <c:pt idx="3543">
                        <c:v>31/03/2023 16:39</c:v>
                      </c:pt>
                      <c:pt idx="3544">
                        <c:v>31/03/2023 16:39</c:v>
                      </c:pt>
                      <c:pt idx="3545">
                        <c:v>31/03/2023 16:39</c:v>
                      </c:pt>
                      <c:pt idx="3546">
                        <c:v>31/03/2023 16:39</c:v>
                      </c:pt>
                      <c:pt idx="3547">
                        <c:v>31/03/2023 16:39</c:v>
                      </c:pt>
                      <c:pt idx="3548">
                        <c:v>31/03/2023 16:39</c:v>
                      </c:pt>
                      <c:pt idx="3549">
                        <c:v>31/03/2023 16:39</c:v>
                      </c:pt>
                      <c:pt idx="3550">
                        <c:v>31/03/2023 16:39</c:v>
                      </c:pt>
                      <c:pt idx="3551">
                        <c:v>31/03/2023 16:39</c:v>
                      </c:pt>
                      <c:pt idx="3552">
                        <c:v>31/03/2023 16:39</c:v>
                      </c:pt>
                      <c:pt idx="3553">
                        <c:v>31/03/2023 16:39</c:v>
                      </c:pt>
                      <c:pt idx="3554">
                        <c:v>31/03/2023 16:39</c:v>
                      </c:pt>
                      <c:pt idx="3555">
                        <c:v>31/03/2023 16:39</c:v>
                      </c:pt>
                      <c:pt idx="3556">
                        <c:v>31/03/2023 16:39</c:v>
                      </c:pt>
                      <c:pt idx="3557">
                        <c:v>31/03/2023 16:39</c:v>
                      </c:pt>
                      <c:pt idx="3558">
                        <c:v>31/03/2023 16:39</c:v>
                      </c:pt>
                      <c:pt idx="3559">
                        <c:v>31/03/2023 16:39</c:v>
                      </c:pt>
                      <c:pt idx="3560">
                        <c:v>31/03/2023 16:39</c:v>
                      </c:pt>
                      <c:pt idx="3561">
                        <c:v>31/03/2023 16:39</c:v>
                      </c:pt>
                      <c:pt idx="3562">
                        <c:v>31/03/2023 16:39</c:v>
                      </c:pt>
                      <c:pt idx="3563">
                        <c:v>31/03/2023 16:39</c:v>
                      </c:pt>
                      <c:pt idx="3564">
                        <c:v>31/03/2023 16:39</c:v>
                      </c:pt>
                      <c:pt idx="3565">
                        <c:v>31/03/2023 16:40</c:v>
                      </c:pt>
                      <c:pt idx="3566">
                        <c:v>31/03/2023 16:40</c:v>
                      </c:pt>
                      <c:pt idx="3567">
                        <c:v>31/03/2023 16:40</c:v>
                      </c:pt>
                      <c:pt idx="3568">
                        <c:v>31/03/2023 16:40</c:v>
                      </c:pt>
                      <c:pt idx="3569">
                        <c:v>31/03/2023 16:40</c:v>
                      </c:pt>
                      <c:pt idx="3570">
                        <c:v>31/03/2023 16:40</c:v>
                      </c:pt>
                      <c:pt idx="3571">
                        <c:v>31/03/2023 16:40</c:v>
                      </c:pt>
                      <c:pt idx="3572">
                        <c:v>31/03/2023 16:40</c:v>
                      </c:pt>
                      <c:pt idx="3573">
                        <c:v>31/03/2023 16:40</c:v>
                      </c:pt>
                      <c:pt idx="3574">
                        <c:v>31/03/2023 16:40</c:v>
                      </c:pt>
                      <c:pt idx="3575">
                        <c:v>31/03/2023 16:40</c:v>
                      </c:pt>
                      <c:pt idx="3576">
                        <c:v>31/03/2023 16:40</c:v>
                      </c:pt>
                      <c:pt idx="3577">
                        <c:v>31/03/2023 16:40</c:v>
                      </c:pt>
                      <c:pt idx="3578">
                        <c:v>31/03/2023 16:40</c:v>
                      </c:pt>
                      <c:pt idx="3579">
                        <c:v>31/03/2023 16:40</c:v>
                      </c:pt>
                      <c:pt idx="3580">
                        <c:v>31/03/2023 16:40</c:v>
                      </c:pt>
                      <c:pt idx="3581">
                        <c:v>31/03/2023 16:40</c:v>
                      </c:pt>
                      <c:pt idx="3582">
                        <c:v>31/03/2023 16:40</c:v>
                      </c:pt>
                      <c:pt idx="3583">
                        <c:v>31/03/2023 16:40</c:v>
                      </c:pt>
                      <c:pt idx="3584">
                        <c:v>31/03/2023 16:40</c:v>
                      </c:pt>
                      <c:pt idx="3585">
                        <c:v>31/03/2023 16:40</c:v>
                      </c:pt>
                      <c:pt idx="3586">
                        <c:v>31/03/2023 16:40</c:v>
                      </c:pt>
                      <c:pt idx="3587">
                        <c:v>31/03/2023 16:40</c:v>
                      </c:pt>
                      <c:pt idx="3588">
                        <c:v>31/03/2023 16:40</c:v>
                      </c:pt>
                      <c:pt idx="3589">
                        <c:v>31/03/2023 16:40</c:v>
                      </c:pt>
                      <c:pt idx="3590">
                        <c:v>31/03/2023 16:40</c:v>
                      </c:pt>
                      <c:pt idx="3591">
                        <c:v>31/03/2023 16:40</c:v>
                      </c:pt>
                      <c:pt idx="3592">
                        <c:v>31/03/2023 16:40</c:v>
                      </c:pt>
                      <c:pt idx="3593">
                        <c:v>31/03/2023 16:40</c:v>
                      </c:pt>
                      <c:pt idx="3594">
                        <c:v>31/03/2023 16:40</c:v>
                      </c:pt>
                      <c:pt idx="3595">
                        <c:v>31/03/2023 16:40</c:v>
                      </c:pt>
                      <c:pt idx="3596">
                        <c:v>31/03/2023 16:40</c:v>
                      </c:pt>
                      <c:pt idx="3597">
                        <c:v>31/03/2023 16:40</c:v>
                      </c:pt>
                      <c:pt idx="3598">
                        <c:v>31/03/2023 16:40</c:v>
                      </c:pt>
                      <c:pt idx="3599">
                        <c:v>31/03/2023 16:40</c:v>
                      </c:pt>
                      <c:pt idx="3600">
                        <c:v>31/03/2023 16:40</c:v>
                      </c:pt>
                      <c:pt idx="3601">
                        <c:v>31/03/2023 16:40</c:v>
                      </c:pt>
                      <c:pt idx="3602">
                        <c:v>31/03/2023 16:40</c:v>
                      </c:pt>
                      <c:pt idx="3603">
                        <c:v>31/03/2023 16:40</c:v>
                      </c:pt>
                      <c:pt idx="3604">
                        <c:v>31/03/2023 16:40</c:v>
                      </c:pt>
                      <c:pt idx="3605">
                        <c:v>31/03/2023 16:40</c:v>
                      </c:pt>
                      <c:pt idx="3606">
                        <c:v>31/03/2023 16:40</c:v>
                      </c:pt>
                      <c:pt idx="3607">
                        <c:v>31/03/2023 16:40</c:v>
                      </c:pt>
                      <c:pt idx="3608">
                        <c:v>31/03/2023 16:40</c:v>
                      </c:pt>
                      <c:pt idx="3609">
                        <c:v>31/03/2023 16:40</c:v>
                      </c:pt>
                      <c:pt idx="3610">
                        <c:v>31/03/2023 16:40</c:v>
                      </c:pt>
                      <c:pt idx="3611">
                        <c:v>31/03/2023 16:40</c:v>
                      </c:pt>
                      <c:pt idx="3612">
                        <c:v>31/03/2023 16:40</c:v>
                      </c:pt>
                      <c:pt idx="3613">
                        <c:v>31/03/2023 16:40</c:v>
                      </c:pt>
                      <c:pt idx="3614">
                        <c:v>31/03/2023 16:40</c:v>
                      </c:pt>
                      <c:pt idx="3615">
                        <c:v>31/03/2023 16:40</c:v>
                      </c:pt>
                      <c:pt idx="3616">
                        <c:v>31/03/2023 16:40</c:v>
                      </c:pt>
                      <c:pt idx="3617">
                        <c:v>31/03/2023 16:40</c:v>
                      </c:pt>
                      <c:pt idx="3618">
                        <c:v>31/03/2023 16:40</c:v>
                      </c:pt>
                      <c:pt idx="3619">
                        <c:v>31/03/2023 16:40</c:v>
                      </c:pt>
                      <c:pt idx="3620">
                        <c:v>31/03/2023 16:40</c:v>
                      </c:pt>
                      <c:pt idx="3621">
                        <c:v>31/03/2023 16:40</c:v>
                      </c:pt>
                      <c:pt idx="3622">
                        <c:v>31/03/2023 16:40</c:v>
                      </c:pt>
                      <c:pt idx="3623">
                        <c:v>31/03/2023 16:40</c:v>
                      </c:pt>
                      <c:pt idx="3624">
                        <c:v>31/03/2023 16:40</c:v>
                      </c:pt>
                      <c:pt idx="3625">
                        <c:v>31/03/2023 16:41</c:v>
                      </c:pt>
                      <c:pt idx="3626">
                        <c:v>31/03/2023 16:41</c:v>
                      </c:pt>
                      <c:pt idx="3627">
                        <c:v>31/03/2023 16:41</c:v>
                      </c:pt>
                      <c:pt idx="3628">
                        <c:v>31/03/2023 16:41</c:v>
                      </c:pt>
                      <c:pt idx="3629">
                        <c:v>31/03/2023 16:41</c:v>
                      </c:pt>
                      <c:pt idx="3630">
                        <c:v>31/03/2023 16:41</c:v>
                      </c:pt>
                      <c:pt idx="3631">
                        <c:v>31/03/2023 16:41</c:v>
                      </c:pt>
                      <c:pt idx="3632">
                        <c:v>31/03/2023 16:41</c:v>
                      </c:pt>
                      <c:pt idx="3633">
                        <c:v>31/03/2023 16:41</c:v>
                      </c:pt>
                      <c:pt idx="3634">
                        <c:v>31/03/2023 16:41</c:v>
                      </c:pt>
                      <c:pt idx="3635">
                        <c:v>31/03/2023 16:41</c:v>
                      </c:pt>
                      <c:pt idx="3636">
                        <c:v>31/03/2023 16:41</c:v>
                      </c:pt>
                      <c:pt idx="3637">
                        <c:v>31/03/2023 16:41</c:v>
                      </c:pt>
                      <c:pt idx="3638">
                        <c:v>31/03/2023 16:41</c:v>
                      </c:pt>
                      <c:pt idx="3639">
                        <c:v>31/03/2023 16:41</c:v>
                      </c:pt>
                      <c:pt idx="3640">
                        <c:v>31/03/2023 16:41</c:v>
                      </c:pt>
                      <c:pt idx="3641">
                        <c:v>31/03/2023 16:41</c:v>
                      </c:pt>
                      <c:pt idx="3642">
                        <c:v>31/03/2023 16:41</c:v>
                      </c:pt>
                      <c:pt idx="3643">
                        <c:v>31/03/2023 16:41</c:v>
                      </c:pt>
                      <c:pt idx="3644">
                        <c:v>31/03/2023 16:41</c:v>
                      </c:pt>
                      <c:pt idx="3645">
                        <c:v>31/03/2023 16:41</c:v>
                      </c:pt>
                      <c:pt idx="3646">
                        <c:v>31/03/2023 16:41</c:v>
                      </c:pt>
                      <c:pt idx="3647">
                        <c:v>31/03/2023 16:41</c:v>
                      </c:pt>
                      <c:pt idx="3648">
                        <c:v>31/03/2023 16:41</c:v>
                      </c:pt>
                      <c:pt idx="3649">
                        <c:v>31/03/2023 16:41</c:v>
                      </c:pt>
                      <c:pt idx="3650">
                        <c:v>31/03/2023 16:41</c:v>
                      </c:pt>
                      <c:pt idx="3651">
                        <c:v>31/03/2023 16:41</c:v>
                      </c:pt>
                      <c:pt idx="3652">
                        <c:v>31/03/2023 16:41</c:v>
                      </c:pt>
                      <c:pt idx="3653">
                        <c:v>31/03/2023 16:41</c:v>
                      </c:pt>
                      <c:pt idx="3654">
                        <c:v>31/03/2023 16:41</c:v>
                      </c:pt>
                      <c:pt idx="3655">
                        <c:v>31/03/2023 16:41</c:v>
                      </c:pt>
                      <c:pt idx="3656">
                        <c:v>31/03/2023 16:41</c:v>
                      </c:pt>
                      <c:pt idx="3657">
                        <c:v>31/03/2023 16:41</c:v>
                      </c:pt>
                      <c:pt idx="3658">
                        <c:v>31/03/2023 16:41</c:v>
                      </c:pt>
                      <c:pt idx="3659">
                        <c:v>31/03/2023 16:41</c:v>
                      </c:pt>
                      <c:pt idx="3660">
                        <c:v>31/03/2023 16:41</c:v>
                      </c:pt>
                      <c:pt idx="3661">
                        <c:v>31/03/2023 16:41</c:v>
                      </c:pt>
                      <c:pt idx="3662">
                        <c:v>31/03/2023 16:41</c:v>
                      </c:pt>
                      <c:pt idx="3663">
                        <c:v>31/03/2023 16:41</c:v>
                      </c:pt>
                      <c:pt idx="3664">
                        <c:v>31/03/2023 16:41</c:v>
                      </c:pt>
                      <c:pt idx="3665">
                        <c:v>31/03/2023 16:41</c:v>
                      </c:pt>
                      <c:pt idx="3666">
                        <c:v>31/03/2023 16:41</c:v>
                      </c:pt>
                      <c:pt idx="3667">
                        <c:v>31/03/2023 16:41</c:v>
                      </c:pt>
                      <c:pt idx="3668">
                        <c:v>31/03/2023 16:41</c:v>
                      </c:pt>
                      <c:pt idx="3669">
                        <c:v>31/03/2023 16:41</c:v>
                      </c:pt>
                      <c:pt idx="3670">
                        <c:v>31/03/2023 16:41</c:v>
                      </c:pt>
                      <c:pt idx="3671">
                        <c:v>31/03/2023 16:41</c:v>
                      </c:pt>
                      <c:pt idx="3672">
                        <c:v>31/03/2023 16:41</c:v>
                      </c:pt>
                      <c:pt idx="3673">
                        <c:v>31/03/2023 16:41</c:v>
                      </c:pt>
                      <c:pt idx="3674">
                        <c:v>31/03/2023 16:41</c:v>
                      </c:pt>
                      <c:pt idx="3675">
                        <c:v>31/03/2023 16:41</c:v>
                      </c:pt>
                      <c:pt idx="3676">
                        <c:v>31/03/2023 16:41</c:v>
                      </c:pt>
                      <c:pt idx="3677">
                        <c:v>31/03/2023 16:41</c:v>
                      </c:pt>
                      <c:pt idx="3678">
                        <c:v>31/03/2023 16:41</c:v>
                      </c:pt>
                      <c:pt idx="3679">
                        <c:v>31/03/2023 16:41</c:v>
                      </c:pt>
                      <c:pt idx="3680">
                        <c:v>31/03/2023 16:41</c:v>
                      </c:pt>
                      <c:pt idx="3681">
                        <c:v>31/03/2023 16:41</c:v>
                      </c:pt>
                      <c:pt idx="3682">
                        <c:v>31/03/2023 16:41</c:v>
                      </c:pt>
                      <c:pt idx="3683">
                        <c:v>31/03/2023 16:41</c:v>
                      </c:pt>
                      <c:pt idx="3684">
                        <c:v>31/03/2023 16:42</c:v>
                      </c:pt>
                      <c:pt idx="3685">
                        <c:v>31/03/2023 16:42</c:v>
                      </c:pt>
                      <c:pt idx="3686">
                        <c:v>31/03/2023 16:42</c:v>
                      </c:pt>
                      <c:pt idx="3687">
                        <c:v>31/03/2023 16:42</c:v>
                      </c:pt>
                      <c:pt idx="3688">
                        <c:v>31/03/2023 16:42</c:v>
                      </c:pt>
                      <c:pt idx="3689">
                        <c:v>31/03/2023 16:42</c:v>
                      </c:pt>
                      <c:pt idx="3690">
                        <c:v>31/03/2023 16:42</c:v>
                      </c:pt>
                      <c:pt idx="3691">
                        <c:v>31/03/2023 16:42</c:v>
                      </c:pt>
                      <c:pt idx="3692">
                        <c:v>31/03/2023 16:42</c:v>
                      </c:pt>
                      <c:pt idx="3693">
                        <c:v>31/03/2023 16:42</c:v>
                      </c:pt>
                      <c:pt idx="3694">
                        <c:v>31/03/2023 16:42</c:v>
                      </c:pt>
                      <c:pt idx="3695">
                        <c:v>31/03/2023 16:42</c:v>
                      </c:pt>
                      <c:pt idx="3696">
                        <c:v>31/03/2023 16:42</c:v>
                      </c:pt>
                      <c:pt idx="3697">
                        <c:v>31/03/2023 16:42</c:v>
                      </c:pt>
                      <c:pt idx="3698">
                        <c:v>31/03/2023 16:42</c:v>
                      </c:pt>
                      <c:pt idx="3699">
                        <c:v>31/03/2023 16:42</c:v>
                      </c:pt>
                      <c:pt idx="3700">
                        <c:v>31/03/2023 16:42</c:v>
                      </c:pt>
                      <c:pt idx="3701">
                        <c:v>31/03/2023 16:42</c:v>
                      </c:pt>
                      <c:pt idx="3702">
                        <c:v>31/03/2023 16:42</c:v>
                      </c:pt>
                      <c:pt idx="3703">
                        <c:v>31/03/2023 16:42</c:v>
                      </c:pt>
                      <c:pt idx="3704">
                        <c:v>31/03/2023 16:42</c:v>
                      </c:pt>
                      <c:pt idx="3705">
                        <c:v>31/03/2023 16:42</c:v>
                      </c:pt>
                      <c:pt idx="3706">
                        <c:v>31/03/2023 16:42</c:v>
                      </c:pt>
                      <c:pt idx="3707">
                        <c:v>31/03/2023 16:42</c:v>
                      </c:pt>
                      <c:pt idx="3708">
                        <c:v>31/03/2023 16:42</c:v>
                      </c:pt>
                      <c:pt idx="3709">
                        <c:v>31/03/2023 16:42</c:v>
                      </c:pt>
                      <c:pt idx="3710">
                        <c:v>31/03/2023 16:42</c:v>
                      </c:pt>
                      <c:pt idx="3711">
                        <c:v>31/03/2023 16:42</c:v>
                      </c:pt>
                      <c:pt idx="3712">
                        <c:v>31/03/2023 16:42</c:v>
                      </c:pt>
                      <c:pt idx="3713">
                        <c:v>31/03/2023 16:42</c:v>
                      </c:pt>
                      <c:pt idx="3714">
                        <c:v>31/03/2023 16:42</c:v>
                      </c:pt>
                      <c:pt idx="3715">
                        <c:v>31/03/2023 16:42</c:v>
                      </c:pt>
                      <c:pt idx="3716">
                        <c:v>31/03/2023 16:42</c:v>
                      </c:pt>
                      <c:pt idx="3717">
                        <c:v>31/03/2023 16:42</c:v>
                      </c:pt>
                      <c:pt idx="3718">
                        <c:v>31/03/2023 16:42</c:v>
                      </c:pt>
                      <c:pt idx="3719">
                        <c:v>31/03/2023 16:42</c:v>
                      </c:pt>
                      <c:pt idx="3720">
                        <c:v>31/03/2023 16:42</c:v>
                      </c:pt>
                      <c:pt idx="3721">
                        <c:v>31/03/2023 16:42</c:v>
                      </c:pt>
                      <c:pt idx="3722">
                        <c:v>31/03/2023 16:42</c:v>
                      </c:pt>
                      <c:pt idx="3723">
                        <c:v>31/03/2023 16:42</c:v>
                      </c:pt>
                      <c:pt idx="3724">
                        <c:v>31/03/2023 16:42</c:v>
                      </c:pt>
                      <c:pt idx="3725">
                        <c:v>31/03/2023 16:42</c:v>
                      </c:pt>
                      <c:pt idx="3726">
                        <c:v>31/03/2023 16:42</c:v>
                      </c:pt>
                      <c:pt idx="3727">
                        <c:v>31/03/2023 16:42</c:v>
                      </c:pt>
                      <c:pt idx="3728">
                        <c:v>31/03/2023 16:42</c:v>
                      </c:pt>
                      <c:pt idx="3729">
                        <c:v>31/03/2023 16:42</c:v>
                      </c:pt>
                      <c:pt idx="3730">
                        <c:v>31/03/2023 16:42</c:v>
                      </c:pt>
                      <c:pt idx="3731">
                        <c:v>31/03/2023 16:42</c:v>
                      </c:pt>
                      <c:pt idx="3732">
                        <c:v>31/03/2023 16:42</c:v>
                      </c:pt>
                      <c:pt idx="3733">
                        <c:v>31/03/2023 16:42</c:v>
                      </c:pt>
                      <c:pt idx="3734">
                        <c:v>31/03/2023 16:42</c:v>
                      </c:pt>
                      <c:pt idx="3735">
                        <c:v>31/03/2023 16:42</c:v>
                      </c:pt>
                      <c:pt idx="3736">
                        <c:v>31/03/2023 16:42</c:v>
                      </c:pt>
                      <c:pt idx="3737">
                        <c:v>31/03/2023 16:42</c:v>
                      </c:pt>
                      <c:pt idx="3738">
                        <c:v>31/03/2023 16:42</c:v>
                      </c:pt>
                      <c:pt idx="3739">
                        <c:v>31/03/2023 16:42</c:v>
                      </c:pt>
                      <c:pt idx="3740">
                        <c:v>31/03/2023 16:42</c:v>
                      </c:pt>
                      <c:pt idx="3741">
                        <c:v>31/03/2023 16:42</c:v>
                      </c:pt>
                      <c:pt idx="3742">
                        <c:v>31/03/2023 16:42</c:v>
                      </c:pt>
                      <c:pt idx="3743">
                        <c:v>31/03/2023 16:42</c:v>
                      </c:pt>
                      <c:pt idx="3744">
                        <c:v>31/03/2023 16:43</c:v>
                      </c:pt>
                      <c:pt idx="3745">
                        <c:v>31/03/2023 16:43</c:v>
                      </c:pt>
                      <c:pt idx="3746">
                        <c:v>31/03/2023 16:43</c:v>
                      </c:pt>
                      <c:pt idx="3747">
                        <c:v>31/03/2023 16:43</c:v>
                      </c:pt>
                      <c:pt idx="3748">
                        <c:v>31/03/2023 16:43</c:v>
                      </c:pt>
                      <c:pt idx="3749">
                        <c:v>31/03/2023 16:43</c:v>
                      </c:pt>
                      <c:pt idx="3750">
                        <c:v>31/03/2023 16:43</c:v>
                      </c:pt>
                      <c:pt idx="3751">
                        <c:v>31/03/2023 16:43</c:v>
                      </c:pt>
                      <c:pt idx="3752">
                        <c:v>31/03/2023 16:43</c:v>
                      </c:pt>
                      <c:pt idx="3753">
                        <c:v>31/03/2023 16:43</c:v>
                      </c:pt>
                      <c:pt idx="3754">
                        <c:v>31/03/2023 16:43</c:v>
                      </c:pt>
                      <c:pt idx="3755">
                        <c:v>31/03/2023 16:43</c:v>
                      </c:pt>
                      <c:pt idx="3756">
                        <c:v>31/03/2023 16:43</c:v>
                      </c:pt>
                      <c:pt idx="3757">
                        <c:v>31/03/2023 16:43</c:v>
                      </c:pt>
                      <c:pt idx="3758">
                        <c:v>31/03/2023 16:43</c:v>
                      </c:pt>
                      <c:pt idx="3759">
                        <c:v>31/03/2023 16:43</c:v>
                      </c:pt>
                      <c:pt idx="3760">
                        <c:v>31/03/2023 16:43</c:v>
                      </c:pt>
                      <c:pt idx="3761">
                        <c:v>31/03/2023 16:43</c:v>
                      </c:pt>
                      <c:pt idx="3762">
                        <c:v>31/03/2023 16:43</c:v>
                      </c:pt>
                      <c:pt idx="3763">
                        <c:v>31/03/2023 16:43</c:v>
                      </c:pt>
                      <c:pt idx="3764">
                        <c:v>31/03/2023 16:43</c:v>
                      </c:pt>
                      <c:pt idx="3765">
                        <c:v>31/03/2023 16:43</c:v>
                      </c:pt>
                      <c:pt idx="3766">
                        <c:v>31/03/2023 16:43</c:v>
                      </c:pt>
                      <c:pt idx="3767">
                        <c:v>31/03/2023 16:43</c:v>
                      </c:pt>
                      <c:pt idx="3768">
                        <c:v>31/03/2023 16:43</c:v>
                      </c:pt>
                      <c:pt idx="3769">
                        <c:v>31/03/2023 16:43</c:v>
                      </c:pt>
                      <c:pt idx="3770">
                        <c:v>31/03/2023 16:43</c:v>
                      </c:pt>
                      <c:pt idx="3771">
                        <c:v>31/03/2023 16:43</c:v>
                      </c:pt>
                      <c:pt idx="3772">
                        <c:v>31/03/2023 16:43</c:v>
                      </c:pt>
                      <c:pt idx="3773">
                        <c:v>31/03/2023 16:43</c:v>
                      </c:pt>
                      <c:pt idx="3774">
                        <c:v>31/03/2023 16:43</c:v>
                      </c:pt>
                      <c:pt idx="3775">
                        <c:v>31/03/2023 16:43</c:v>
                      </c:pt>
                      <c:pt idx="3776">
                        <c:v>31/03/2023 16:43</c:v>
                      </c:pt>
                      <c:pt idx="3777">
                        <c:v>31/03/2023 16:43</c:v>
                      </c:pt>
                      <c:pt idx="3778">
                        <c:v>31/03/2023 16:43</c:v>
                      </c:pt>
                      <c:pt idx="3779">
                        <c:v>31/03/2023 16:43</c:v>
                      </c:pt>
                      <c:pt idx="3780">
                        <c:v>31/03/2023 16:43</c:v>
                      </c:pt>
                      <c:pt idx="3781">
                        <c:v>31/03/2023 16:43</c:v>
                      </c:pt>
                      <c:pt idx="3782">
                        <c:v>31/03/2023 16:43</c:v>
                      </c:pt>
                      <c:pt idx="3783">
                        <c:v>31/03/2023 16:43</c:v>
                      </c:pt>
                      <c:pt idx="3784">
                        <c:v>31/03/2023 16:43</c:v>
                      </c:pt>
                      <c:pt idx="3785">
                        <c:v>31/03/2023 16:43</c:v>
                      </c:pt>
                      <c:pt idx="3786">
                        <c:v>31/03/2023 16:43</c:v>
                      </c:pt>
                      <c:pt idx="3787">
                        <c:v>31/03/2023 16:43</c:v>
                      </c:pt>
                      <c:pt idx="3788">
                        <c:v>31/03/2023 16:43</c:v>
                      </c:pt>
                      <c:pt idx="3789">
                        <c:v>31/03/2023 16:43</c:v>
                      </c:pt>
                      <c:pt idx="3790">
                        <c:v>31/03/2023 16:43</c:v>
                      </c:pt>
                      <c:pt idx="3791">
                        <c:v>31/03/2023 16:43</c:v>
                      </c:pt>
                      <c:pt idx="3792">
                        <c:v>31/03/2023 16:43</c:v>
                      </c:pt>
                      <c:pt idx="3793">
                        <c:v>31/03/2023 16:43</c:v>
                      </c:pt>
                      <c:pt idx="3794">
                        <c:v>31/03/2023 16:43</c:v>
                      </c:pt>
                      <c:pt idx="3795">
                        <c:v>31/03/2023 16:43</c:v>
                      </c:pt>
                      <c:pt idx="3796">
                        <c:v>31/03/2023 16:43</c:v>
                      </c:pt>
                      <c:pt idx="3797">
                        <c:v>31/03/2023 16:43</c:v>
                      </c:pt>
                      <c:pt idx="3798">
                        <c:v>31/03/2023 16:43</c:v>
                      </c:pt>
                      <c:pt idx="3799">
                        <c:v>31/03/2023 16:43</c:v>
                      </c:pt>
                      <c:pt idx="3800">
                        <c:v>31/03/2023 16:43</c:v>
                      </c:pt>
                      <c:pt idx="3801">
                        <c:v>31/03/2023 16:43</c:v>
                      </c:pt>
                      <c:pt idx="3802">
                        <c:v>31/03/2023 16:43</c:v>
                      </c:pt>
                      <c:pt idx="3803">
                        <c:v>31/03/2023 16:43</c:v>
                      </c:pt>
                      <c:pt idx="3804">
                        <c:v>31/03/2023 16:44</c:v>
                      </c:pt>
                      <c:pt idx="3805">
                        <c:v>31/03/2023 16:44</c:v>
                      </c:pt>
                      <c:pt idx="3806">
                        <c:v>31/03/2023 16:44</c:v>
                      </c:pt>
                      <c:pt idx="3807">
                        <c:v>31/03/2023 16:44</c:v>
                      </c:pt>
                      <c:pt idx="3808">
                        <c:v>31/03/2023 16:44</c:v>
                      </c:pt>
                      <c:pt idx="3809">
                        <c:v>31/03/2023 16:44</c:v>
                      </c:pt>
                      <c:pt idx="3810">
                        <c:v>31/03/2023 16:44</c:v>
                      </c:pt>
                      <c:pt idx="3811">
                        <c:v>31/03/2023 16:44</c:v>
                      </c:pt>
                      <c:pt idx="3812">
                        <c:v>31/03/2023 16:44</c:v>
                      </c:pt>
                      <c:pt idx="3813">
                        <c:v>31/03/2023 16:44</c:v>
                      </c:pt>
                      <c:pt idx="3814">
                        <c:v>31/03/2023 16:44</c:v>
                      </c:pt>
                      <c:pt idx="3815">
                        <c:v>31/03/2023 16:44</c:v>
                      </c:pt>
                      <c:pt idx="3816">
                        <c:v>31/03/2023 16:44</c:v>
                      </c:pt>
                      <c:pt idx="3817">
                        <c:v>31/03/2023 16:44</c:v>
                      </c:pt>
                      <c:pt idx="3818">
                        <c:v>31/03/2023 16:44</c:v>
                      </c:pt>
                      <c:pt idx="3819">
                        <c:v>31/03/2023 16:44</c:v>
                      </c:pt>
                      <c:pt idx="3820">
                        <c:v>31/03/2023 16:44</c:v>
                      </c:pt>
                      <c:pt idx="3821">
                        <c:v>31/03/2023 16:44</c:v>
                      </c:pt>
                      <c:pt idx="3822">
                        <c:v>31/03/2023 16:44</c:v>
                      </c:pt>
                      <c:pt idx="3823">
                        <c:v>31/03/2023 16:44</c:v>
                      </c:pt>
                      <c:pt idx="3824">
                        <c:v>31/03/2023 16:44</c:v>
                      </c:pt>
                      <c:pt idx="3825">
                        <c:v>31/03/2023 16:44</c:v>
                      </c:pt>
                      <c:pt idx="3826">
                        <c:v>31/03/2023 16:44</c:v>
                      </c:pt>
                      <c:pt idx="3827">
                        <c:v>31/03/2023 16:44</c:v>
                      </c:pt>
                      <c:pt idx="3828">
                        <c:v>31/03/2023 16:44</c:v>
                      </c:pt>
                      <c:pt idx="3829">
                        <c:v>31/03/2023 16:44</c:v>
                      </c:pt>
                      <c:pt idx="3830">
                        <c:v>31/03/2023 16:44</c:v>
                      </c:pt>
                      <c:pt idx="3831">
                        <c:v>31/03/2023 16:44</c:v>
                      </c:pt>
                      <c:pt idx="3832">
                        <c:v>31/03/2023 16:44</c:v>
                      </c:pt>
                      <c:pt idx="3833">
                        <c:v>31/03/2023 16:44</c:v>
                      </c:pt>
                      <c:pt idx="3834">
                        <c:v>31/03/2023 16:44</c:v>
                      </c:pt>
                      <c:pt idx="3835">
                        <c:v>31/03/2023 16:44</c:v>
                      </c:pt>
                      <c:pt idx="3836">
                        <c:v>31/03/2023 16:44</c:v>
                      </c:pt>
                      <c:pt idx="3837">
                        <c:v>31/03/2023 16:44</c:v>
                      </c:pt>
                      <c:pt idx="3838">
                        <c:v>31/03/2023 16:44</c:v>
                      </c:pt>
                      <c:pt idx="3839">
                        <c:v>31/03/2023 16:44</c:v>
                      </c:pt>
                      <c:pt idx="3840">
                        <c:v>31/03/2023 16:44</c:v>
                      </c:pt>
                      <c:pt idx="3841">
                        <c:v>31/03/2023 16:44</c:v>
                      </c:pt>
                      <c:pt idx="3842">
                        <c:v>31/03/2023 16:44</c:v>
                      </c:pt>
                      <c:pt idx="3843">
                        <c:v>31/03/2023 16:44</c:v>
                      </c:pt>
                      <c:pt idx="3844">
                        <c:v>31/03/2023 16:44</c:v>
                      </c:pt>
                      <c:pt idx="3845">
                        <c:v>31/03/2023 16:44</c:v>
                      </c:pt>
                      <c:pt idx="3846">
                        <c:v>31/03/2023 16:44</c:v>
                      </c:pt>
                      <c:pt idx="3847">
                        <c:v>31/03/2023 16:44</c:v>
                      </c:pt>
                      <c:pt idx="3848">
                        <c:v>31/03/2023 16:44</c:v>
                      </c:pt>
                      <c:pt idx="3849">
                        <c:v>31/03/2023 16:44</c:v>
                      </c:pt>
                      <c:pt idx="3850">
                        <c:v>31/03/2023 16:44</c:v>
                      </c:pt>
                      <c:pt idx="3851">
                        <c:v>31/03/2023 16:44</c:v>
                      </c:pt>
                      <c:pt idx="3852">
                        <c:v>31/03/2023 16:44</c:v>
                      </c:pt>
                      <c:pt idx="3853">
                        <c:v>31/03/2023 16:44</c:v>
                      </c:pt>
                      <c:pt idx="3854">
                        <c:v>31/03/2023 16:44</c:v>
                      </c:pt>
                      <c:pt idx="3855">
                        <c:v>31/03/2023 16:44</c:v>
                      </c:pt>
                      <c:pt idx="3856">
                        <c:v>31/03/2023 16:44</c:v>
                      </c:pt>
                      <c:pt idx="3857">
                        <c:v>31/03/2023 16:44</c:v>
                      </c:pt>
                      <c:pt idx="3858">
                        <c:v>31/03/2023 16:44</c:v>
                      </c:pt>
                      <c:pt idx="3859">
                        <c:v>31/03/2023 16:44</c:v>
                      </c:pt>
                      <c:pt idx="3860">
                        <c:v>31/03/2023 16:44</c:v>
                      </c:pt>
                      <c:pt idx="3861">
                        <c:v>31/03/2023 16:44</c:v>
                      </c:pt>
                      <c:pt idx="3862">
                        <c:v>31/03/2023 16:44</c:v>
                      </c:pt>
                      <c:pt idx="3863">
                        <c:v>31/03/2023 16:45</c:v>
                      </c:pt>
                      <c:pt idx="3864">
                        <c:v>31/03/2023 16:45</c:v>
                      </c:pt>
                      <c:pt idx="3865">
                        <c:v>31/03/2023 16:45</c:v>
                      </c:pt>
                      <c:pt idx="3866">
                        <c:v>31/03/2023 16:45</c:v>
                      </c:pt>
                      <c:pt idx="3867">
                        <c:v>31/03/2023 16:45</c:v>
                      </c:pt>
                      <c:pt idx="3868">
                        <c:v>31/03/2023 16:45</c:v>
                      </c:pt>
                      <c:pt idx="3869">
                        <c:v>31/03/2023 16:45</c:v>
                      </c:pt>
                      <c:pt idx="3870">
                        <c:v>31/03/2023 16:45</c:v>
                      </c:pt>
                      <c:pt idx="3871">
                        <c:v>31/03/2023 16:45</c:v>
                      </c:pt>
                      <c:pt idx="3872">
                        <c:v>31/03/2023 16:45</c:v>
                      </c:pt>
                      <c:pt idx="3873">
                        <c:v>31/03/2023 16:45</c:v>
                      </c:pt>
                      <c:pt idx="3874">
                        <c:v>31/03/2023 16:45</c:v>
                      </c:pt>
                      <c:pt idx="3875">
                        <c:v>31/03/2023 16:45</c:v>
                      </c:pt>
                      <c:pt idx="3876">
                        <c:v>31/03/2023 16:45</c:v>
                      </c:pt>
                      <c:pt idx="3877">
                        <c:v>31/03/2023 16:45</c:v>
                      </c:pt>
                      <c:pt idx="3878">
                        <c:v>31/03/2023 16:45</c:v>
                      </c:pt>
                      <c:pt idx="3879">
                        <c:v>31/03/2023 16:45</c:v>
                      </c:pt>
                      <c:pt idx="3880">
                        <c:v>31/03/2023 16:45</c:v>
                      </c:pt>
                      <c:pt idx="3881">
                        <c:v>31/03/2023 16:45</c:v>
                      </c:pt>
                      <c:pt idx="3882">
                        <c:v>31/03/2023 16:45</c:v>
                      </c:pt>
                      <c:pt idx="3883">
                        <c:v>31/03/2023 16:45</c:v>
                      </c:pt>
                      <c:pt idx="3884">
                        <c:v>31/03/2023 16:45</c:v>
                      </c:pt>
                      <c:pt idx="3885">
                        <c:v>31/03/2023 16:45</c:v>
                      </c:pt>
                      <c:pt idx="3886">
                        <c:v>31/03/2023 16:45</c:v>
                      </c:pt>
                      <c:pt idx="3887">
                        <c:v>31/03/2023 16:45</c:v>
                      </c:pt>
                      <c:pt idx="3888">
                        <c:v>31/03/2023 16:45</c:v>
                      </c:pt>
                      <c:pt idx="3889">
                        <c:v>31/03/2023 16:45</c:v>
                      </c:pt>
                      <c:pt idx="3890">
                        <c:v>31/03/2023 16:45</c:v>
                      </c:pt>
                      <c:pt idx="3891">
                        <c:v>31/03/2023 16:45</c:v>
                      </c:pt>
                      <c:pt idx="3892">
                        <c:v>31/03/2023 16:45</c:v>
                      </c:pt>
                      <c:pt idx="3893">
                        <c:v>31/03/2023 16:45</c:v>
                      </c:pt>
                      <c:pt idx="3894">
                        <c:v>31/03/2023 16:45</c:v>
                      </c:pt>
                      <c:pt idx="3895">
                        <c:v>31/03/2023 16:45</c:v>
                      </c:pt>
                      <c:pt idx="3896">
                        <c:v>31/03/2023 16:45</c:v>
                      </c:pt>
                      <c:pt idx="3897">
                        <c:v>31/03/2023 16:45</c:v>
                      </c:pt>
                      <c:pt idx="3898">
                        <c:v>31/03/2023 16:45</c:v>
                      </c:pt>
                      <c:pt idx="3899">
                        <c:v>31/03/2023 16:45</c:v>
                      </c:pt>
                      <c:pt idx="3900">
                        <c:v>31/03/2023 16:45</c:v>
                      </c:pt>
                      <c:pt idx="3901">
                        <c:v>31/03/2023 16:45</c:v>
                      </c:pt>
                      <c:pt idx="3902">
                        <c:v>31/03/2023 16:45</c:v>
                      </c:pt>
                      <c:pt idx="3903">
                        <c:v>31/03/2023 16:45</c:v>
                      </c:pt>
                      <c:pt idx="3904">
                        <c:v>31/03/2023 16:45</c:v>
                      </c:pt>
                      <c:pt idx="3905">
                        <c:v>31/03/2023 16:45</c:v>
                      </c:pt>
                      <c:pt idx="3906">
                        <c:v>31/03/2023 16:45</c:v>
                      </c:pt>
                      <c:pt idx="3907">
                        <c:v>31/03/2023 16:45</c:v>
                      </c:pt>
                      <c:pt idx="3908">
                        <c:v>31/03/2023 16:45</c:v>
                      </c:pt>
                      <c:pt idx="3909">
                        <c:v>31/03/2023 16:45</c:v>
                      </c:pt>
                      <c:pt idx="3910">
                        <c:v>31/03/2023 16:45</c:v>
                      </c:pt>
                      <c:pt idx="3911">
                        <c:v>31/03/2023 16:45</c:v>
                      </c:pt>
                      <c:pt idx="3912">
                        <c:v>31/03/2023 16:45</c:v>
                      </c:pt>
                      <c:pt idx="3913">
                        <c:v>31/03/2023 16:45</c:v>
                      </c:pt>
                      <c:pt idx="3914">
                        <c:v>31/03/2023 16:45</c:v>
                      </c:pt>
                      <c:pt idx="3915">
                        <c:v>31/03/2023 16:45</c:v>
                      </c:pt>
                      <c:pt idx="3916">
                        <c:v>31/03/2023 16:45</c:v>
                      </c:pt>
                      <c:pt idx="3917">
                        <c:v>31/03/2023 16:45</c:v>
                      </c:pt>
                      <c:pt idx="3918">
                        <c:v>31/03/2023 16:45</c:v>
                      </c:pt>
                      <c:pt idx="3919">
                        <c:v>31/03/2023 16:45</c:v>
                      </c:pt>
                      <c:pt idx="3920">
                        <c:v>31/03/2023 16:45</c:v>
                      </c:pt>
                      <c:pt idx="3921">
                        <c:v>31/03/2023 16:45</c:v>
                      </c:pt>
                      <c:pt idx="3922">
                        <c:v>31/03/2023 16:45</c:v>
                      </c:pt>
                      <c:pt idx="3923">
                        <c:v>31/03/2023 16:46</c:v>
                      </c:pt>
                      <c:pt idx="3924">
                        <c:v>31/03/2023 16:46</c:v>
                      </c:pt>
                      <c:pt idx="3925">
                        <c:v>31/03/2023 16:46</c:v>
                      </c:pt>
                      <c:pt idx="3926">
                        <c:v>31/03/2023 16:46</c:v>
                      </c:pt>
                      <c:pt idx="3927">
                        <c:v>31/03/2023 16:46</c:v>
                      </c:pt>
                      <c:pt idx="3928">
                        <c:v>31/03/2023 16:46</c:v>
                      </c:pt>
                      <c:pt idx="3929">
                        <c:v>31/03/2023 16:46</c:v>
                      </c:pt>
                      <c:pt idx="3930">
                        <c:v>31/03/2023 16:46</c:v>
                      </c:pt>
                      <c:pt idx="3931">
                        <c:v>31/03/2023 16:46</c:v>
                      </c:pt>
                      <c:pt idx="3932">
                        <c:v>31/03/2023 16:46</c:v>
                      </c:pt>
                      <c:pt idx="3933">
                        <c:v>31/03/2023 16:46</c:v>
                      </c:pt>
                      <c:pt idx="3934">
                        <c:v>31/03/2023 16:46</c:v>
                      </c:pt>
                      <c:pt idx="3935">
                        <c:v>31/03/2023 16:46</c:v>
                      </c:pt>
                      <c:pt idx="3936">
                        <c:v>31/03/2023 16:46</c:v>
                      </c:pt>
                      <c:pt idx="3937">
                        <c:v>31/03/2023 16:46</c:v>
                      </c:pt>
                      <c:pt idx="3938">
                        <c:v>31/03/2023 16:46</c:v>
                      </c:pt>
                      <c:pt idx="3939">
                        <c:v>31/03/2023 16:46</c:v>
                      </c:pt>
                      <c:pt idx="3940">
                        <c:v>31/03/2023 16:46</c:v>
                      </c:pt>
                      <c:pt idx="3941">
                        <c:v>31/03/2023 16:46</c:v>
                      </c:pt>
                      <c:pt idx="3942">
                        <c:v>31/03/2023 16:46</c:v>
                      </c:pt>
                      <c:pt idx="3943">
                        <c:v>31/03/2023 16:46</c:v>
                      </c:pt>
                      <c:pt idx="3944">
                        <c:v>31/03/2023 16:46</c:v>
                      </c:pt>
                      <c:pt idx="3945">
                        <c:v>31/03/2023 16:46</c:v>
                      </c:pt>
                      <c:pt idx="3946">
                        <c:v>31/03/2023 16:46</c:v>
                      </c:pt>
                      <c:pt idx="3947">
                        <c:v>31/03/2023 16:46</c:v>
                      </c:pt>
                      <c:pt idx="3948">
                        <c:v>31/03/2023 16:46</c:v>
                      </c:pt>
                      <c:pt idx="3949">
                        <c:v>31/03/2023 16:46</c:v>
                      </c:pt>
                      <c:pt idx="3950">
                        <c:v>31/03/2023 16:46</c:v>
                      </c:pt>
                      <c:pt idx="3951">
                        <c:v>31/03/2023 16:46</c:v>
                      </c:pt>
                      <c:pt idx="3952">
                        <c:v>31/03/2023 16:46</c:v>
                      </c:pt>
                      <c:pt idx="3953">
                        <c:v>31/03/2023 16:46</c:v>
                      </c:pt>
                      <c:pt idx="3954">
                        <c:v>31/03/2023 16:46</c:v>
                      </c:pt>
                      <c:pt idx="3955">
                        <c:v>31/03/2023 16:46</c:v>
                      </c:pt>
                      <c:pt idx="3956">
                        <c:v>31/03/2023 16:46</c:v>
                      </c:pt>
                      <c:pt idx="3957">
                        <c:v>31/03/2023 16:46</c:v>
                      </c:pt>
                      <c:pt idx="3958">
                        <c:v>31/03/2023 16:46</c:v>
                      </c:pt>
                      <c:pt idx="3959">
                        <c:v>31/03/2023 16:46</c:v>
                      </c:pt>
                      <c:pt idx="3960">
                        <c:v>31/03/2023 16:46</c:v>
                      </c:pt>
                      <c:pt idx="3961">
                        <c:v>31/03/2023 16:46</c:v>
                      </c:pt>
                      <c:pt idx="3962">
                        <c:v>31/03/2023 16:46</c:v>
                      </c:pt>
                      <c:pt idx="3963">
                        <c:v>31/03/2023 16:46</c:v>
                      </c:pt>
                      <c:pt idx="3964">
                        <c:v>31/03/2023 16:46</c:v>
                      </c:pt>
                      <c:pt idx="3965">
                        <c:v>31/03/2023 16:46</c:v>
                      </c:pt>
                      <c:pt idx="3966">
                        <c:v>31/03/2023 16:46</c:v>
                      </c:pt>
                      <c:pt idx="3967">
                        <c:v>31/03/2023 16:46</c:v>
                      </c:pt>
                      <c:pt idx="3968">
                        <c:v>31/03/2023 16:46</c:v>
                      </c:pt>
                      <c:pt idx="3969">
                        <c:v>31/03/2023 16:46</c:v>
                      </c:pt>
                      <c:pt idx="3970">
                        <c:v>31/03/2023 16:46</c:v>
                      </c:pt>
                      <c:pt idx="3971">
                        <c:v>31/03/2023 16:46</c:v>
                      </c:pt>
                      <c:pt idx="3972">
                        <c:v>31/03/2023 16:46</c:v>
                      </c:pt>
                      <c:pt idx="3973">
                        <c:v>31/03/2023 16:46</c:v>
                      </c:pt>
                      <c:pt idx="3974">
                        <c:v>31/03/2023 16:46</c:v>
                      </c:pt>
                      <c:pt idx="3975">
                        <c:v>31/03/2023 16:46</c:v>
                      </c:pt>
                      <c:pt idx="3976">
                        <c:v>31/03/2023 16:46</c:v>
                      </c:pt>
                      <c:pt idx="3977">
                        <c:v>31/03/2023 16:46</c:v>
                      </c:pt>
                      <c:pt idx="3978">
                        <c:v>31/03/2023 16:46</c:v>
                      </c:pt>
                      <c:pt idx="3979">
                        <c:v>31/03/2023 16:46</c:v>
                      </c:pt>
                      <c:pt idx="3980">
                        <c:v>31/03/2023 16:46</c:v>
                      </c:pt>
                      <c:pt idx="3981">
                        <c:v>31/03/2023 16:46</c:v>
                      </c:pt>
                      <c:pt idx="3982">
                        <c:v>31/03/2023 16:46</c:v>
                      </c:pt>
                      <c:pt idx="3983">
                        <c:v>31/03/2023 16:47</c:v>
                      </c:pt>
                      <c:pt idx="3984">
                        <c:v>31/03/2023 16:47</c:v>
                      </c:pt>
                      <c:pt idx="3985">
                        <c:v>31/03/2023 16:47</c:v>
                      </c:pt>
                      <c:pt idx="3986">
                        <c:v>31/03/2023 16:47</c:v>
                      </c:pt>
                      <c:pt idx="3987">
                        <c:v>31/03/2023 16:47</c:v>
                      </c:pt>
                      <c:pt idx="3988">
                        <c:v>31/03/2023 16:47</c:v>
                      </c:pt>
                      <c:pt idx="3989">
                        <c:v>31/03/2023 16:47</c:v>
                      </c:pt>
                      <c:pt idx="3990">
                        <c:v>31/03/2023 16:47</c:v>
                      </c:pt>
                      <c:pt idx="3991">
                        <c:v>31/03/2023 16:47</c:v>
                      </c:pt>
                      <c:pt idx="3992">
                        <c:v>31/03/2023 16:47</c:v>
                      </c:pt>
                      <c:pt idx="3993">
                        <c:v>31/03/2023 16:47</c:v>
                      </c:pt>
                      <c:pt idx="3994">
                        <c:v>31/03/2023 16:47</c:v>
                      </c:pt>
                      <c:pt idx="3995">
                        <c:v>31/03/2023 16:47</c:v>
                      </c:pt>
                      <c:pt idx="3996">
                        <c:v>31/03/2023 16:47</c:v>
                      </c:pt>
                      <c:pt idx="3997">
                        <c:v>31/03/2023 16:47</c:v>
                      </c:pt>
                      <c:pt idx="3998">
                        <c:v>31/03/2023 16:47</c:v>
                      </c:pt>
                      <c:pt idx="3999">
                        <c:v>31/03/2023 16:47</c:v>
                      </c:pt>
                      <c:pt idx="4000">
                        <c:v>31/03/2023 16:47</c:v>
                      </c:pt>
                      <c:pt idx="4001">
                        <c:v>31/03/2023 16:47</c:v>
                      </c:pt>
                      <c:pt idx="4002">
                        <c:v>31/03/2023 16:47</c:v>
                      </c:pt>
                      <c:pt idx="4003">
                        <c:v>31/03/2023 16:47</c:v>
                      </c:pt>
                      <c:pt idx="4004">
                        <c:v>31/03/2023 16:47</c:v>
                      </c:pt>
                      <c:pt idx="4005">
                        <c:v>31/03/2023 16:47</c:v>
                      </c:pt>
                      <c:pt idx="4006">
                        <c:v>31/03/2023 16:47</c:v>
                      </c:pt>
                      <c:pt idx="4007">
                        <c:v>31/03/2023 16:47</c:v>
                      </c:pt>
                      <c:pt idx="4008">
                        <c:v>31/03/2023 16:47</c:v>
                      </c:pt>
                      <c:pt idx="4009">
                        <c:v>31/03/2023 16:47</c:v>
                      </c:pt>
                      <c:pt idx="4010">
                        <c:v>31/03/2023 16:47</c:v>
                      </c:pt>
                      <c:pt idx="4011">
                        <c:v>31/03/2023 16:47</c:v>
                      </c:pt>
                      <c:pt idx="4012">
                        <c:v>31/03/2023 16:47</c:v>
                      </c:pt>
                      <c:pt idx="4013">
                        <c:v>31/03/2023 16:47</c:v>
                      </c:pt>
                      <c:pt idx="4014">
                        <c:v>31/03/2023 16:47</c:v>
                      </c:pt>
                      <c:pt idx="4015">
                        <c:v>31/03/2023 16:47</c:v>
                      </c:pt>
                      <c:pt idx="4016">
                        <c:v>31/03/2023 16:47</c:v>
                      </c:pt>
                      <c:pt idx="4017">
                        <c:v>31/03/2023 16:47</c:v>
                      </c:pt>
                      <c:pt idx="4018">
                        <c:v>31/03/2023 16:47</c:v>
                      </c:pt>
                      <c:pt idx="4019">
                        <c:v>31/03/2023 16:47</c:v>
                      </c:pt>
                      <c:pt idx="4020">
                        <c:v>31/03/2023 16:47</c:v>
                      </c:pt>
                      <c:pt idx="4021">
                        <c:v>31/03/2023 16:47</c:v>
                      </c:pt>
                      <c:pt idx="4022">
                        <c:v>31/03/2023 16:47</c:v>
                      </c:pt>
                      <c:pt idx="4023">
                        <c:v>31/03/2023 16:47</c:v>
                      </c:pt>
                      <c:pt idx="4024">
                        <c:v>31/03/2023 16:47</c:v>
                      </c:pt>
                      <c:pt idx="4025">
                        <c:v>31/03/2023 16:47</c:v>
                      </c:pt>
                      <c:pt idx="4026">
                        <c:v>31/03/2023 16:47</c:v>
                      </c:pt>
                      <c:pt idx="4027">
                        <c:v>31/03/2023 16:47</c:v>
                      </c:pt>
                      <c:pt idx="4028">
                        <c:v>31/03/2023 16:47</c:v>
                      </c:pt>
                      <c:pt idx="4029">
                        <c:v>31/03/2023 16:47</c:v>
                      </c:pt>
                      <c:pt idx="4030">
                        <c:v>31/03/2023 16:47</c:v>
                      </c:pt>
                      <c:pt idx="4031">
                        <c:v>31/03/2023 16:47</c:v>
                      </c:pt>
                      <c:pt idx="4032">
                        <c:v>31/03/2023 16:47</c:v>
                      </c:pt>
                      <c:pt idx="4033">
                        <c:v>31/03/2023 16:47</c:v>
                      </c:pt>
                      <c:pt idx="4034">
                        <c:v>31/03/2023 16:47</c:v>
                      </c:pt>
                      <c:pt idx="4035">
                        <c:v>31/03/2023 16:47</c:v>
                      </c:pt>
                      <c:pt idx="4036">
                        <c:v>31/03/2023 16:47</c:v>
                      </c:pt>
                      <c:pt idx="4037">
                        <c:v>31/03/2023 16:47</c:v>
                      </c:pt>
                      <c:pt idx="4038">
                        <c:v>31/03/2023 16:47</c:v>
                      </c:pt>
                      <c:pt idx="4039">
                        <c:v>31/03/2023 16:47</c:v>
                      </c:pt>
                      <c:pt idx="4040">
                        <c:v>31/03/2023 16:47</c:v>
                      </c:pt>
                      <c:pt idx="4041">
                        <c:v>31/03/2023 16:47</c:v>
                      </c:pt>
                      <c:pt idx="4042">
                        <c:v>31/03/2023 16:47</c:v>
                      </c:pt>
                      <c:pt idx="4043">
                        <c:v>31/03/2023 16:48</c:v>
                      </c:pt>
                      <c:pt idx="4044">
                        <c:v>31/03/2023 16:48</c:v>
                      </c:pt>
                      <c:pt idx="4045">
                        <c:v>31/03/2023 16:48</c:v>
                      </c:pt>
                      <c:pt idx="4046">
                        <c:v>31/03/2023 16:48</c:v>
                      </c:pt>
                      <c:pt idx="4047">
                        <c:v>31/03/2023 16:48</c:v>
                      </c:pt>
                      <c:pt idx="4048">
                        <c:v>31/03/2023 16:48</c:v>
                      </c:pt>
                      <c:pt idx="4049">
                        <c:v>31/03/2023 16:48</c:v>
                      </c:pt>
                      <c:pt idx="4050">
                        <c:v>31/03/2023 16:48</c:v>
                      </c:pt>
                      <c:pt idx="4051">
                        <c:v>31/03/2023 16:48</c:v>
                      </c:pt>
                      <c:pt idx="4052">
                        <c:v>31/03/2023 16:48</c:v>
                      </c:pt>
                      <c:pt idx="4053">
                        <c:v>31/03/2023 16:48</c:v>
                      </c:pt>
                      <c:pt idx="4054">
                        <c:v>31/03/2023 16:48</c:v>
                      </c:pt>
                      <c:pt idx="4055">
                        <c:v>31/03/2023 16:48</c:v>
                      </c:pt>
                      <c:pt idx="4056">
                        <c:v>31/03/2023 16:48</c:v>
                      </c:pt>
                      <c:pt idx="4057">
                        <c:v>31/03/2023 16:48</c:v>
                      </c:pt>
                      <c:pt idx="4058">
                        <c:v>31/03/2023 16:48</c:v>
                      </c:pt>
                      <c:pt idx="4059">
                        <c:v>31/03/2023 16:48</c:v>
                      </c:pt>
                      <c:pt idx="4060">
                        <c:v>31/03/2023 16:48</c:v>
                      </c:pt>
                      <c:pt idx="4061">
                        <c:v>31/03/2023 16:48</c:v>
                      </c:pt>
                      <c:pt idx="4062">
                        <c:v>31/03/2023 16:48</c:v>
                      </c:pt>
                      <c:pt idx="4063">
                        <c:v>31/03/2023 16:48</c:v>
                      </c:pt>
                      <c:pt idx="4064">
                        <c:v>31/03/2023 16:48</c:v>
                      </c:pt>
                      <c:pt idx="4065">
                        <c:v>31/03/2023 16:48</c:v>
                      </c:pt>
                      <c:pt idx="4066">
                        <c:v>31/03/2023 16:48</c:v>
                      </c:pt>
                      <c:pt idx="4067">
                        <c:v>31/03/2023 16:48</c:v>
                      </c:pt>
                      <c:pt idx="4068">
                        <c:v>31/03/2023 16:48</c:v>
                      </c:pt>
                      <c:pt idx="4069">
                        <c:v>31/03/2023 16:48</c:v>
                      </c:pt>
                      <c:pt idx="4070">
                        <c:v>31/03/2023 16:48</c:v>
                      </c:pt>
                      <c:pt idx="4071">
                        <c:v>31/03/2023 16:48</c:v>
                      </c:pt>
                      <c:pt idx="4072">
                        <c:v>31/03/2023 16:48</c:v>
                      </c:pt>
                      <c:pt idx="4073">
                        <c:v>31/03/2023 16:48</c:v>
                      </c:pt>
                      <c:pt idx="4074">
                        <c:v>31/03/2023 16:48</c:v>
                      </c:pt>
                      <c:pt idx="4075">
                        <c:v>31/03/2023 16:48</c:v>
                      </c:pt>
                      <c:pt idx="4076">
                        <c:v>31/03/2023 16:48</c:v>
                      </c:pt>
                      <c:pt idx="4077">
                        <c:v>31/03/2023 16:48</c:v>
                      </c:pt>
                      <c:pt idx="4078">
                        <c:v>31/03/2023 16:48</c:v>
                      </c:pt>
                      <c:pt idx="4079">
                        <c:v>31/03/2023 16:48</c:v>
                      </c:pt>
                      <c:pt idx="4080">
                        <c:v>31/03/2023 16:48</c:v>
                      </c:pt>
                      <c:pt idx="4081">
                        <c:v>31/03/2023 16:48</c:v>
                      </c:pt>
                      <c:pt idx="4082">
                        <c:v>31/03/2023 16:48</c:v>
                      </c:pt>
                      <c:pt idx="4083">
                        <c:v>31/03/2023 16:48</c:v>
                      </c:pt>
                      <c:pt idx="4084">
                        <c:v>31/03/2023 16:48</c:v>
                      </c:pt>
                      <c:pt idx="4085">
                        <c:v>31/03/2023 16:48</c:v>
                      </c:pt>
                      <c:pt idx="4086">
                        <c:v>31/03/2023 16:48</c:v>
                      </c:pt>
                      <c:pt idx="4087">
                        <c:v>31/03/2023 16:48</c:v>
                      </c:pt>
                      <c:pt idx="4088">
                        <c:v>31/03/2023 16:48</c:v>
                      </c:pt>
                      <c:pt idx="4089">
                        <c:v>31/03/2023 16:48</c:v>
                      </c:pt>
                      <c:pt idx="4090">
                        <c:v>31/03/2023 16:48</c:v>
                      </c:pt>
                      <c:pt idx="4091">
                        <c:v>31/03/2023 16:48</c:v>
                      </c:pt>
                      <c:pt idx="4092">
                        <c:v>31/03/2023 16:48</c:v>
                      </c:pt>
                      <c:pt idx="4093">
                        <c:v>31/03/2023 16:48</c:v>
                      </c:pt>
                      <c:pt idx="4094">
                        <c:v>31/03/2023 16:48</c:v>
                      </c:pt>
                      <c:pt idx="4095">
                        <c:v>31/03/2023 16:48</c:v>
                      </c:pt>
                      <c:pt idx="4096">
                        <c:v>31/03/2023 16:48</c:v>
                      </c:pt>
                      <c:pt idx="4097">
                        <c:v>31/03/2023 16:48</c:v>
                      </c:pt>
                      <c:pt idx="4098">
                        <c:v>31/03/2023 16:48</c:v>
                      </c:pt>
                      <c:pt idx="4099">
                        <c:v>31/03/2023 16:48</c:v>
                      </c:pt>
                      <c:pt idx="4100">
                        <c:v>31/03/2023 16:48</c:v>
                      </c:pt>
                      <c:pt idx="4101">
                        <c:v>31/03/2023 16:48</c:v>
                      </c:pt>
                      <c:pt idx="4102">
                        <c:v>31/03/2023 16:49</c:v>
                      </c:pt>
                      <c:pt idx="4103">
                        <c:v>31/03/2023 16:49</c:v>
                      </c:pt>
                      <c:pt idx="4104">
                        <c:v>31/03/2023 16:49</c:v>
                      </c:pt>
                      <c:pt idx="4105">
                        <c:v>31/03/2023 16:49</c:v>
                      </c:pt>
                      <c:pt idx="4106">
                        <c:v>31/03/2023 16:49</c:v>
                      </c:pt>
                      <c:pt idx="4107">
                        <c:v>31/03/2023 16:49</c:v>
                      </c:pt>
                      <c:pt idx="4108">
                        <c:v>31/03/2023 16:49</c:v>
                      </c:pt>
                      <c:pt idx="4109">
                        <c:v>31/03/2023 16:49</c:v>
                      </c:pt>
                      <c:pt idx="4110">
                        <c:v>31/03/2023 16:49</c:v>
                      </c:pt>
                      <c:pt idx="4111">
                        <c:v>31/03/2023 16:49</c:v>
                      </c:pt>
                      <c:pt idx="4112">
                        <c:v>31/03/2023 16:49</c:v>
                      </c:pt>
                      <c:pt idx="4113">
                        <c:v>31/03/2023 16:49</c:v>
                      </c:pt>
                      <c:pt idx="4114">
                        <c:v>31/03/2023 16:49</c:v>
                      </c:pt>
                      <c:pt idx="4115">
                        <c:v>31/03/2023 16:49</c:v>
                      </c:pt>
                      <c:pt idx="4116">
                        <c:v>31/03/2023 16:49</c:v>
                      </c:pt>
                      <c:pt idx="4117">
                        <c:v>31/03/2023 16:49</c:v>
                      </c:pt>
                      <c:pt idx="4118">
                        <c:v>31/03/2023 16:49</c:v>
                      </c:pt>
                      <c:pt idx="4119">
                        <c:v>31/03/2023 16:49</c:v>
                      </c:pt>
                      <c:pt idx="4120">
                        <c:v>31/03/2023 16:49</c:v>
                      </c:pt>
                      <c:pt idx="4121">
                        <c:v>31/03/2023 16:49</c:v>
                      </c:pt>
                      <c:pt idx="4122">
                        <c:v>31/03/2023 16:49</c:v>
                      </c:pt>
                      <c:pt idx="4123">
                        <c:v>31/03/2023 16:49</c:v>
                      </c:pt>
                      <c:pt idx="4124">
                        <c:v>31/03/2023 16:49</c:v>
                      </c:pt>
                      <c:pt idx="4125">
                        <c:v>31/03/2023 16:49</c:v>
                      </c:pt>
                      <c:pt idx="4126">
                        <c:v>31/03/2023 16:49</c:v>
                      </c:pt>
                      <c:pt idx="4127">
                        <c:v>31/03/2023 16:49</c:v>
                      </c:pt>
                      <c:pt idx="4128">
                        <c:v>31/03/2023 16:49</c:v>
                      </c:pt>
                      <c:pt idx="4129">
                        <c:v>31/03/2023 16:49</c:v>
                      </c:pt>
                      <c:pt idx="4130">
                        <c:v>31/03/2023 16:49</c:v>
                      </c:pt>
                      <c:pt idx="4131">
                        <c:v>31/03/2023 16:49</c:v>
                      </c:pt>
                      <c:pt idx="4132">
                        <c:v>31/03/2023 16:49</c:v>
                      </c:pt>
                      <c:pt idx="4133">
                        <c:v>31/03/2023 16:49</c:v>
                      </c:pt>
                      <c:pt idx="4134">
                        <c:v>31/03/2023 16:49</c:v>
                      </c:pt>
                      <c:pt idx="4135">
                        <c:v>31/03/2023 16:49</c:v>
                      </c:pt>
                      <c:pt idx="4136">
                        <c:v>31/03/2023 16:49</c:v>
                      </c:pt>
                      <c:pt idx="4137">
                        <c:v>31/03/2023 16:49</c:v>
                      </c:pt>
                      <c:pt idx="4138">
                        <c:v>31/03/2023 16:49</c:v>
                      </c:pt>
                      <c:pt idx="4139">
                        <c:v>31/03/2023 16:49</c:v>
                      </c:pt>
                      <c:pt idx="4140">
                        <c:v>31/03/2023 16:49</c:v>
                      </c:pt>
                      <c:pt idx="4141">
                        <c:v>31/03/2023 16:49</c:v>
                      </c:pt>
                      <c:pt idx="4142">
                        <c:v>31/03/2023 16:49</c:v>
                      </c:pt>
                      <c:pt idx="4143">
                        <c:v>31/03/2023 16:49</c:v>
                      </c:pt>
                      <c:pt idx="4144">
                        <c:v>31/03/2023 16:49</c:v>
                      </c:pt>
                      <c:pt idx="4145">
                        <c:v>31/03/2023 16:49</c:v>
                      </c:pt>
                      <c:pt idx="4146">
                        <c:v>31/03/2023 16:49</c:v>
                      </c:pt>
                      <c:pt idx="4147">
                        <c:v>31/03/2023 16:49</c:v>
                      </c:pt>
                      <c:pt idx="4148">
                        <c:v>31/03/2023 16:49</c:v>
                      </c:pt>
                      <c:pt idx="4149">
                        <c:v>31/03/2023 16:49</c:v>
                      </c:pt>
                      <c:pt idx="4150">
                        <c:v>31/03/2023 16:49</c:v>
                      </c:pt>
                      <c:pt idx="4151">
                        <c:v>31/03/2023 16:49</c:v>
                      </c:pt>
                      <c:pt idx="4152">
                        <c:v>31/03/2023 16:49</c:v>
                      </c:pt>
                      <c:pt idx="4153">
                        <c:v>31/03/2023 16:49</c:v>
                      </c:pt>
                      <c:pt idx="4154">
                        <c:v>31/03/2023 16:49</c:v>
                      </c:pt>
                      <c:pt idx="4155">
                        <c:v>31/03/2023 16:49</c:v>
                      </c:pt>
                      <c:pt idx="4156">
                        <c:v>31/03/2023 16:49</c:v>
                      </c:pt>
                      <c:pt idx="4157">
                        <c:v>31/03/2023 16:49</c:v>
                      </c:pt>
                      <c:pt idx="4158">
                        <c:v>31/03/2023 16:49</c:v>
                      </c:pt>
                      <c:pt idx="4159">
                        <c:v>31/03/2023 16:49</c:v>
                      </c:pt>
                      <c:pt idx="4160">
                        <c:v>31/03/2023 16:49</c:v>
                      </c:pt>
                      <c:pt idx="4161">
                        <c:v>31/03/2023 16:49</c:v>
                      </c:pt>
                      <c:pt idx="4162">
                        <c:v>31/03/2023 16:50</c:v>
                      </c:pt>
                      <c:pt idx="4163">
                        <c:v>31/03/2023 16:50</c:v>
                      </c:pt>
                      <c:pt idx="4164">
                        <c:v>31/03/2023 16:50</c:v>
                      </c:pt>
                      <c:pt idx="4165">
                        <c:v>31/03/2023 16:50</c:v>
                      </c:pt>
                      <c:pt idx="4166">
                        <c:v>31/03/2023 16:50</c:v>
                      </c:pt>
                      <c:pt idx="4167">
                        <c:v>31/03/2023 16:50</c:v>
                      </c:pt>
                      <c:pt idx="4168">
                        <c:v>31/03/2023 16:50</c:v>
                      </c:pt>
                      <c:pt idx="4169">
                        <c:v>31/03/2023 16:50</c:v>
                      </c:pt>
                      <c:pt idx="4170">
                        <c:v>31/03/2023 16:50</c:v>
                      </c:pt>
                      <c:pt idx="4171">
                        <c:v>31/03/2023 16:50</c:v>
                      </c:pt>
                      <c:pt idx="4172">
                        <c:v>31/03/2023 16:50</c:v>
                      </c:pt>
                      <c:pt idx="4173">
                        <c:v>31/03/2023 16:50</c:v>
                      </c:pt>
                      <c:pt idx="4174">
                        <c:v>31/03/2023 16:50</c:v>
                      </c:pt>
                      <c:pt idx="4175">
                        <c:v>31/03/2023 16:50</c:v>
                      </c:pt>
                      <c:pt idx="4176">
                        <c:v>31/03/2023 16:50</c:v>
                      </c:pt>
                      <c:pt idx="4177">
                        <c:v>31/03/2023 16:50</c:v>
                      </c:pt>
                      <c:pt idx="4178">
                        <c:v>31/03/2023 16:50</c:v>
                      </c:pt>
                      <c:pt idx="4179">
                        <c:v>31/03/2023 16:50</c:v>
                      </c:pt>
                      <c:pt idx="4180">
                        <c:v>31/03/2023 16:50</c:v>
                      </c:pt>
                      <c:pt idx="4181">
                        <c:v>31/03/2023 16:50</c:v>
                      </c:pt>
                      <c:pt idx="4182">
                        <c:v>31/03/2023 16:50</c:v>
                      </c:pt>
                      <c:pt idx="4183">
                        <c:v>31/03/2023 16:50</c:v>
                      </c:pt>
                      <c:pt idx="4184">
                        <c:v>31/03/2023 16:50</c:v>
                      </c:pt>
                      <c:pt idx="4185">
                        <c:v>31/03/2023 16:50</c:v>
                      </c:pt>
                      <c:pt idx="4186">
                        <c:v>31/03/2023 16:50</c:v>
                      </c:pt>
                      <c:pt idx="4187">
                        <c:v>31/03/2023 16:50</c:v>
                      </c:pt>
                      <c:pt idx="4188">
                        <c:v>31/03/2023 16:50</c:v>
                      </c:pt>
                      <c:pt idx="4189">
                        <c:v>31/03/2023 16:50</c:v>
                      </c:pt>
                      <c:pt idx="4190">
                        <c:v>31/03/2023 16:50</c:v>
                      </c:pt>
                      <c:pt idx="4191">
                        <c:v>31/03/2023 16:50</c:v>
                      </c:pt>
                      <c:pt idx="4192">
                        <c:v>31/03/2023 16:50</c:v>
                      </c:pt>
                      <c:pt idx="4193">
                        <c:v>31/03/2023 16:50</c:v>
                      </c:pt>
                      <c:pt idx="4194">
                        <c:v>31/03/2023 16:50</c:v>
                      </c:pt>
                      <c:pt idx="4195">
                        <c:v>31/03/2023 16:50</c:v>
                      </c:pt>
                      <c:pt idx="4196">
                        <c:v>31/03/2023 16:50</c:v>
                      </c:pt>
                      <c:pt idx="4197">
                        <c:v>31/03/2023 16:50</c:v>
                      </c:pt>
                      <c:pt idx="4198">
                        <c:v>31/03/2023 16:50</c:v>
                      </c:pt>
                      <c:pt idx="4199">
                        <c:v>31/03/2023 16:50</c:v>
                      </c:pt>
                      <c:pt idx="4200">
                        <c:v>31/03/2023 16:50</c:v>
                      </c:pt>
                      <c:pt idx="4201">
                        <c:v>31/03/2023 16:50</c:v>
                      </c:pt>
                      <c:pt idx="4202">
                        <c:v>31/03/2023 16:50</c:v>
                      </c:pt>
                      <c:pt idx="4203">
                        <c:v>31/03/2023 16:50</c:v>
                      </c:pt>
                      <c:pt idx="4204">
                        <c:v>31/03/2023 16:50</c:v>
                      </c:pt>
                      <c:pt idx="4205">
                        <c:v>31/03/2023 16:50</c:v>
                      </c:pt>
                      <c:pt idx="4206">
                        <c:v>31/03/2023 16:50</c:v>
                      </c:pt>
                      <c:pt idx="4207">
                        <c:v>31/03/2023 16:50</c:v>
                      </c:pt>
                      <c:pt idx="4208">
                        <c:v>31/03/2023 16:50</c:v>
                      </c:pt>
                      <c:pt idx="4209">
                        <c:v>31/03/2023 16:50</c:v>
                      </c:pt>
                      <c:pt idx="4210">
                        <c:v>31/03/2023 16:50</c:v>
                      </c:pt>
                      <c:pt idx="4211">
                        <c:v>31/03/2023 16:50</c:v>
                      </c:pt>
                      <c:pt idx="4212">
                        <c:v>31/03/2023 16:50</c:v>
                      </c:pt>
                      <c:pt idx="4213">
                        <c:v>31/03/2023 16:50</c:v>
                      </c:pt>
                      <c:pt idx="4214">
                        <c:v>31/03/2023 16:50</c:v>
                      </c:pt>
                      <c:pt idx="4215">
                        <c:v>31/03/2023 16:50</c:v>
                      </c:pt>
                      <c:pt idx="4216">
                        <c:v>31/03/2023 16:50</c:v>
                      </c:pt>
                      <c:pt idx="4217">
                        <c:v>31/03/2023 16:50</c:v>
                      </c:pt>
                      <c:pt idx="4218">
                        <c:v>31/03/2023 16:50</c:v>
                      </c:pt>
                      <c:pt idx="4219">
                        <c:v>31/03/2023 16:50</c:v>
                      </c:pt>
                      <c:pt idx="4220">
                        <c:v>31/03/2023 16:50</c:v>
                      </c:pt>
                      <c:pt idx="4221">
                        <c:v>31/03/2023 16:50</c:v>
                      </c:pt>
                      <c:pt idx="4222">
                        <c:v>31/03/2023 16:51</c:v>
                      </c:pt>
                      <c:pt idx="4223">
                        <c:v>31/03/2023 16:51</c:v>
                      </c:pt>
                      <c:pt idx="4224">
                        <c:v>31/03/2023 16:51</c:v>
                      </c:pt>
                      <c:pt idx="4225">
                        <c:v>31/03/2023 16:51</c:v>
                      </c:pt>
                      <c:pt idx="4226">
                        <c:v>31/03/2023 16:51</c:v>
                      </c:pt>
                      <c:pt idx="4227">
                        <c:v>31/03/2023 16:51</c:v>
                      </c:pt>
                      <c:pt idx="4228">
                        <c:v>31/03/2023 16:51</c:v>
                      </c:pt>
                      <c:pt idx="4229">
                        <c:v>31/03/2023 16:51</c:v>
                      </c:pt>
                      <c:pt idx="4230">
                        <c:v>31/03/2023 16:51</c:v>
                      </c:pt>
                      <c:pt idx="4231">
                        <c:v>31/03/2023 16:51</c:v>
                      </c:pt>
                      <c:pt idx="4232">
                        <c:v>31/03/2023 16:51</c:v>
                      </c:pt>
                      <c:pt idx="4233">
                        <c:v>31/03/2023 16:51</c:v>
                      </c:pt>
                      <c:pt idx="4234">
                        <c:v>31/03/2023 16:51</c:v>
                      </c:pt>
                      <c:pt idx="4235">
                        <c:v>31/03/2023 16:51</c:v>
                      </c:pt>
                      <c:pt idx="4236">
                        <c:v>31/03/2023 16:51</c:v>
                      </c:pt>
                      <c:pt idx="4237">
                        <c:v>31/03/2023 16:51</c:v>
                      </c:pt>
                      <c:pt idx="4238">
                        <c:v>31/03/2023 16:51</c:v>
                      </c:pt>
                      <c:pt idx="4239">
                        <c:v>31/03/2023 16:51</c:v>
                      </c:pt>
                      <c:pt idx="4240">
                        <c:v>31/03/2023 16:51</c:v>
                      </c:pt>
                      <c:pt idx="4241">
                        <c:v>31/03/2023 16:51</c:v>
                      </c:pt>
                      <c:pt idx="4242">
                        <c:v>31/03/2023 16:51</c:v>
                      </c:pt>
                      <c:pt idx="4243">
                        <c:v>31/03/2023 16:51</c:v>
                      </c:pt>
                      <c:pt idx="4244">
                        <c:v>31/03/2023 16:51</c:v>
                      </c:pt>
                      <c:pt idx="4245">
                        <c:v>31/03/2023 16:51</c:v>
                      </c:pt>
                      <c:pt idx="4246">
                        <c:v>31/03/2023 16:51</c:v>
                      </c:pt>
                      <c:pt idx="4247">
                        <c:v>31/03/2023 16:51</c:v>
                      </c:pt>
                      <c:pt idx="4248">
                        <c:v>31/03/2023 16:51</c:v>
                      </c:pt>
                      <c:pt idx="4249">
                        <c:v>31/03/2023 16:51</c:v>
                      </c:pt>
                      <c:pt idx="4250">
                        <c:v>31/03/2023 16:51</c:v>
                      </c:pt>
                      <c:pt idx="4251">
                        <c:v>31/03/2023 16:51</c:v>
                      </c:pt>
                      <c:pt idx="4252">
                        <c:v>31/03/2023 16:51</c:v>
                      </c:pt>
                      <c:pt idx="4253">
                        <c:v>31/03/2023 16:51</c:v>
                      </c:pt>
                      <c:pt idx="4254">
                        <c:v>31/03/2023 16:51</c:v>
                      </c:pt>
                      <c:pt idx="4255">
                        <c:v>31/03/2023 16:51</c:v>
                      </c:pt>
                      <c:pt idx="4256">
                        <c:v>31/03/2023 16:51</c:v>
                      </c:pt>
                      <c:pt idx="4257">
                        <c:v>31/03/2023 16:51</c:v>
                      </c:pt>
                      <c:pt idx="4258">
                        <c:v>31/03/2023 16:51</c:v>
                      </c:pt>
                      <c:pt idx="4259">
                        <c:v>31/03/2023 16:51</c:v>
                      </c:pt>
                      <c:pt idx="4260">
                        <c:v>31/03/2023 16:51</c:v>
                      </c:pt>
                      <c:pt idx="4261">
                        <c:v>31/03/2023 16:51</c:v>
                      </c:pt>
                      <c:pt idx="4262">
                        <c:v>31/03/2023 16:51</c:v>
                      </c:pt>
                      <c:pt idx="4263">
                        <c:v>31/03/2023 16:51</c:v>
                      </c:pt>
                      <c:pt idx="4264">
                        <c:v>31/03/2023 16:51</c:v>
                      </c:pt>
                      <c:pt idx="4265">
                        <c:v>31/03/2023 16:51</c:v>
                      </c:pt>
                      <c:pt idx="4266">
                        <c:v>31/03/2023 16:51</c:v>
                      </c:pt>
                      <c:pt idx="4267">
                        <c:v>31/03/2023 16:51</c:v>
                      </c:pt>
                      <c:pt idx="4268">
                        <c:v>31/03/2023 16:51</c:v>
                      </c:pt>
                      <c:pt idx="4269">
                        <c:v>31/03/2023 16:51</c:v>
                      </c:pt>
                      <c:pt idx="4270">
                        <c:v>31/03/2023 16:51</c:v>
                      </c:pt>
                      <c:pt idx="4271">
                        <c:v>31/03/2023 16:51</c:v>
                      </c:pt>
                      <c:pt idx="4272">
                        <c:v>31/03/2023 16:51</c:v>
                      </c:pt>
                      <c:pt idx="4273">
                        <c:v>31/03/2023 16:51</c:v>
                      </c:pt>
                      <c:pt idx="4274">
                        <c:v>31/03/2023 16:51</c:v>
                      </c:pt>
                      <c:pt idx="4275">
                        <c:v>31/03/2023 16:51</c:v>
                      </c:pt>
                      <c:pt idx="4276">
                        <c:v>31/03/2023 16:51</c:v>
                      </c:pt>
                      <c:pt idx="4277">
                        <c:v>31/03/2023 16:51</c:v>
                      </c:pt>
                      <c:pt idx="4278">
                        <c:v>31/03/2023 16:51</c:v>
                      </c:pt>
                      <c:pt idx="4279">
                        <c:v>31/03/2023 16:51</c:v>
                      </c:pt>
                      <c:pt idx="4280">
                        <c:v>31/03/2023 16:51</c:v>
                      </c:pt>
                      <c:pt idx="4281">
                        <c:v>31/03/2023 16:52</c:v>
                      </c:pt>
                      <c:pt idx="4282">
                        <c:v>31/03/2023 16:52</c:v>
                      </c:pt>
                      <c:pt idx="4283">
                        <c:v>31/03/2023 16:52</c:v>
                      </c:pt>
                      <c:pt idx="4284">
                        <c:v>31/03/2023 16:52</c:v>
                      </c:pt>
                      <c:pt idx="4285">
                        <c:v>31/03/2023 16:52</c:v>
                      </c:pt>
                      <c:pt idx="4286">
                        <c:v>31/03/2023 16:52</c:v>
                      </c:pt>
                      <c:pt idx="4287">
                        <c:v>31/03/2023 16:52</c:v>
                      </c:pt>
                      <c:pt idx="4288">
                        <c:v>31/03/2023 16:52</c:v>
                      </c:pt>
                      <c:pt idx="4289">
                        <c:v>31/03/2023 16:52</c:v>
                      </c:pt>
                      <c:pt idx="4290">
                        <c:v>31/03/2023 16:52</c:v>
                      </c:pt>
                      <c:pt idx="4291">
                        <c:v>31/03/2023 16:52</c:v>
                      </c:pt>
                      <c:pt idx="4292">
                        <c:v>31/03/2023 16:52</c:v>
                      </c:pt>
                      <c:pt idx="4293">
                        <c:v>31/03/2023 16:52</c:v>
                      </c:pt>
                      <c:pt idx="4294">
                        <c:v>31/03/2023 16:52</c:v>
                      </c:pt>
                      <c:pt idx="4295">
                        <c:v>31/03/2023 16:52</c:v>
                      </c:pt>
                      <c:pt idx="4296">
                        <c:v>31/03/2023 16:52</c:v>
                      </c:pt>
                      <c:pt idx="4297">
                        <c:v>31/03/2023 16:52</c:v>
                      </c:pt>
                      <c:pt idx="4298">
                        <c:v>31/03/2023 16:52</c:v>
                      </c:pt>
                      <c:pt idx="4299">
                        <c:v>31/03/2023 16:52</c:v>
                      </c:pt>
                      <c:pt idx="4300">
                        <c:v>31/03/2023 16:52</c:v>
                      </c:pt>
                      <c:pt idx="4301">
                        <c:v>31/03/2023 16:52</c:v>
                      </c:pt>
                      <c:pt idx="4302">
                        <c:v>31/03/2023 16:52</c:v>
                      </c:pt>
                      <c:pt idx="4303">
                        <c:v>31/03/2023 16:52</c:v>
                      </c:pt>
                      <c:pt idx="4304">
                        <c:v>31/03/2023 16:52</c:v>
                      </c:pt>
                      <c:pt idx="4305">
                        <c:v>31/03/2023 16:52</c:v>
                      </c:pt>
                      <c:pt idx="4306">
                        <c:v>31/03/2023 16:52</c:v>
                      </c:pt>
                      <c:pt idx="4307">
                        <c:v>31/03/2023 16:52</c:v>
                      </c:pt>
                      <c:pt idx="4308">
                        <c:v>31/03/2023 16:52</c:v>
                      </c:pt>
                      <c:pt idx="4309">
                        <c:v>31/03/2023 16:52</c:v>
                      </c:pt>
                      <c:pt idx="4310">
                        <c:v>31/03/2023 16:52</c:v>
                      </c:pt>
                      <c:pt idx="4311">
                        <c:v>31/03/2023 16:52</c:v>
                      </c:pt>
                      <c:pt idx="4312">
                        <c:v>31/03/2023 16:52</c:v>
                      </c:pt>
                      <c:pt idx="4313">
                        <c:v>31/03/2023 16:52</c:v>
                      </c:pt>
                      <c:pt idx="4314">
                        <c:v>31/03/2023 16:52</c:v>
                      </c:pt>
                      <c:pt idx="4315">
                        <c:v>31/03/2023 16:52</c:v>
                      </c:pt>
                      <c:pt idx="4316">
                        <c:v>31/03/2023 16:52</c:v>
                      </c:pt>
                      <c:pt idx="4317">
                        <c:v>31/03/2023 16:52</c:v>
                      </c:pt>
                      <c:pt idx="4318">
                        <c:v>31/03/2023 16:52</c:v>
                      </c:pt>
                      <c:pt idx="4319">
                        <c:v>31/03/2023 16:52</c:v>
                      </c:pt>
                      <c:pt idx="4320">
                        <c:v>31/03/2023 16:52</c:v>
                      </c:pt>
                      <c:pt idx="4321">
                        <c:v>31/03/2023 16:52</c:v>
                      </c:pt>
                      <c:pt idx="4322">
                        <c:v>31/03/2023 16:52</c:v>
                      </c:pt>
                      <c:pt idx="4323">
                        <c:v>31/03/2023 16:52</c:v>
                      </c:pt>
                      <c:pt idx="4324">
                        <c:v>31/03/2023 16:52</c:v>
                      </c:pt>
                      <c:pt idx="4325">
                        <c:v>31/03/2023 16:52</c:v>
                      </c:pt>
                      <c:pt idx="4326">
                        <c:v>31/03/2023 16:52</c:v>
                      </c:pt>
                      <c:pt idx="4327">
                        <c:v>31/03/2023 16:52</c:v>
                      </c:pt>
                      <c:pt idx="4328">
                        <c:v>31/03/2023 16:52</c:v>
                      </c:pt>
                      <c:pt idx="4329">
                        <c:v>31/03/2023 16:52</c:v>
                      </c:pt>
                      <c:pt idx="4330">
                        <c:v>31/03/2023 16:52</c:v>
                      </c:pt>
                      <c:pt idx="4331">
                        <c:v>31/03/2023 16:52</c:v>
                      </c:pt>
                      <c:pt idx="4332">
                        <c:v>31/03/2023 16:52</c:v>
                      </c:pt>
                      <c:pt idx="4333">
                        <c:v>31/03/2023 16:52</c:v>
                      </c:pt>
                      <c:pt idx="4334">
                        <c:v>31/03/2023 16:52</c:v>
                      </c:pt>
                      <c:pt idx="4335">
                        <c:v>31/03/2023 16:52</c:v>
                      </c:pt>
                      <c:pt idx="4336">
                        <c:v>31/03/2023 16:52</c:v>
                      </c:pt>
                      <c:pt idx="4337">
                        <c:v>31/03/2023 16:52</c:v>
                      </c:pt>
                      <c:pt idx="4338">
                        <c:v>31/03/2023 16:52</c:v>
                      </c:pt>
                      <c:pt idx="4339">
                        <c:v>31/03/2023 16:52</c:v>
                      </c:pt>
                      <c:pt idx="4340">
                        <c:v>31/03/2023 16:52</c:v>
                      </c:pt>
                      <c:pt idx="4341">
                        <c:v>31/03/2023 16:53</c:v>
                      </c:pt>
                      <c:pt idx="4342">
                        <c:v>31/03/2023 16:53</c:v>
                      </c:pt>
                      <c:pt idx="4343">
                        <c:v>31/03/2023 16:53</c:v>
                      </c:pt>
                      <c:pt idx="4344">
                        <c:v>31/03/2023 16:53</c:v>
                      </c:pt>
                      <c:pt idx="4345">
                        <c:v>31/03/2023 16:53</c:v>
                      </c:pt>
                      <c:pt idx="4346">
                        <c:v>31/03/2023 16:53</c:v>
                      </c:pt>
                      <c:pt idx="4347">
                        <c:v>31/03/2023 16:53</c:v>
                      </c:pt>
                      <c:pt idx="4348">
                        <c:v>31/03/2023 16:53</c:v>
                      </c:pt>
                      <c:pt idx="4349">
                        <c:v>31/03/2023 16:53</c:v>
                      </c:pt>
                      <c:pt idx="4350">
                        <c:v>31/03/2023 16:53</c:v>
                      </c:pt>
                      <c:pt idx="4351">
                        <c:v>31/03/2023 16:53</c:v>
                      </c:pt>
                      <c:pt idx="4352">
                        <c:v>31/03/2023 16:53</c:v>
                      </c:pt>
                      <c:pt idx="4353">
                        <c:v>31/03/2023 16:53</c:v>
                      </c:pt>
                      <c:pt idx="4354">
                        <c:v>31/03/2023 16:53</c:v>
                      </c:pt>
                      <c:pt idx="4355">
                        <c:v>31/03/2023 16:53</c:v>
                      </c:pt>
                      <c:pt idx="4356">
                        <c:v>31/03/2023 16:53</c:v>
                      </c:pt>
                      <c:pt idx="4357">
                        <c:v>31/03/2023 16:53</c:v>
                      </c:pt>
                      <c:pt idx="4358">
                        <c:v>31/03/2023 16:53</c:v>
                      </c:pt>
                      <c:pt idx="4359">
                        <c:v>31/03/2023 16:53</c:v>
                      </c:pt>
                      <c:pt idx="4360">
                        <c:v>31/03/2023 16:53</c:v>
                      </c:pt>
                      <c:pt idx="4361">
                        <c:v>31/03/2023 16:53</c:v>
                      </c:pt>
                      <c:pt idx="4362">
                        <c:v>31/03/2023 16:53</c:v>
                      </c:pt>
                      <c:pt idx="4363">
                        <c:v>31/03/2023 16:53</c:v>
                      </c:pt>
                      <c:pt idx="4364">
                        <c:v>31/03/2023 16:53</c:v>
                      </c:pt>
                      <c:pt idx="4365">
                        <c:v>31/03/2023 16:53</c:v>
                      </c:pt>
                      <c:pt idx="4366">
                        <c:v>31/03/2023 16:53</c:v>
                      </c:pt>
                      <c:pt idx="4367">
                        <c:v>31/03/2023 16:53</c:v>
                      </c:pt>
                      <c:pt idx="4368">
                        <c:v>31/03/2023 16:53</c:v>
                      </c:pt>
                      <c:pt idx="4369">
                        <c:v>31/03/2023 16:53</c:v>
                      </c:pt>
                      <c:pt idx="4370">
                        <c:v>31/03/2023 16:53</c:v>
                      </c:pt>
                      <c:pt idx="4371">
                        <c:v>31/03/2023 16:53</c:v>
                      </c:pt>
                      <c:pt idx="4372">
                        <c:v>31/03/2023 16:53</c:v>
                      </c:pt>
                      <c:pt idx="4373">
                        <c:v>31/03/2023 16:53</c:v>
                      </c:pt>
                      <c:pt idx="4374">
                        <c:v>31/03/2023 16:53</c:v>
                      </c:pt>
                      <c:pt idx="4375">
                        <c:v>31/03/2023 16:53</c:v>
                      </c:pt>
                      <c:pt idx="4376">
                        <c:v>31/03/2023 16:53</c:v>
                      </c:pt>
                      <c:pt idx="4377">
                        <c:v>31/03/2023 16:53</c:v>
                      </c:pt>
                      <c:pt idx="4378">
                        <c:v>31/03/2023 16:53</c:v>
                      </c:pt>
                      <c:pt idx="4379">
                        <c:v>31/03/2023 16:53</c:v>
                      </c:pt>
                      <c:pt idx="4380">
                        <c:v>31/03/2023 16:53</c:v>
                      </c:pt>
                      <c:pt idx="4381">
                        <c:v>31/03/2023 16:53</c:v>
                      </c:pt>
                      <c:pt idx="4382">
                        <c:v>31/03/2023 16:53</c:v>
                      </c:pt>
                      <c:pt idx="4383">
                        <c:v>31/03/2023 16:53</c:v>
                      </c:pt>
                      <c:pt idx="4384">
                        <c:v>31/03/2023 16:53</c:v>
                      </c:pt>
                      <c:pt idx="4385">
                        <c:v>31/03/2023 16:53</c:v>
                      </c:pt>
                      <c:pt idx="4386">
                        <c:v>31/03/2023 16:53</c:v>
                      </c:pt>
                      <c:pt idx="4387">
                        <c:v>31/03/2023 16:53</c:v>
                      </c:pt>
                      <c:pt idx="4388">
                        <c:v>31/03/2023 16:53</c:v>
                      </c:pt>
                      <c:pt idx="4389">
                        <c:v>31/03/2023 16:53</c:v>
                      </c:pt>
                      <c:pt idx="4390">
                        <c:v>31/03/2023 16:53</c:v>
                      </c:pt>
                      <c:pt idx="4391">
                        <c:v>31/03/2023 16:53</c:v>
                      </c:pt>
                      <c:pt idx="4392">
                        <c:v>31/03/2023 16:53</c:v>
                      </c:pt>
                      <c:pt idx="4393">
                        <c:v>31/03/2023 16:53</c:v>
                      </c:pt>
                      <c:pt idx="4394">
                        <c:v>31/03/2023 16:53</c:v>
                      </c:pt>
                      <c:pt idx="4395">
                        <c:v>31/03/2023 16:53</c:v>
                      </c:pt>
                      <c:pt idx="4396">
                        <c:v>31/03/2023 16:53</c:v>
                      </c:pt>
                      <c:pt idx="4397">
                        <c:v>31/03/2023 16:53</c:v>
                      </c:pt>
                      <c:pt idx="4398">
                        <c:v>31/03/2023 16:53</c:v>
                      </c:pt>
                      <c:pt idx="4399">
                        <c:v>31/03/2023 16:53</c:v>
                      </c:pt>
                      <c:pt idx="4400">
                        <c:v>31/03/2023 16:53</c:v>
                      </c:pt>
                      <c:pt idx="4401">
                        <c:v>31/03/2023 16:54</c:v>
                      </c:pt>
                      <c:pt idx="4402">
                        <c:v>31/03/2023 16:54</c:v>
                      </c:pt>
                      <c:pt idx="4403">
                        <c:v>31/03/2023 16:54</c:v>
                      </c:pt>
                      <c:pt idx="4404">
                        <c:v>31/03/2023 16:54</c:v>
                      </c:pt>
                      <c:pt idx="4405">
                        <c:v>31/03/2023 16:54</c:v>
                      </c:pt>
                      <c:pt idx="4406">
                        <c:v>31/03/2023 16:54</c:v>
                      </c:pt>
                      <c:pt idx="4407">
                        <c:v>31/03/2023 16:54</c:v>
                      </c:pt>
                      <c:pt idx="4408">
                        <c:v>31/03/2023 16:54</c:v>
                      </c:pt>
                      <c:pt idx="4409">
                        <c:v>31/03/2023 16:54</c:v>
                      </c:pt>
                      <c:pt idx="4410">
                        <c:v>31/03/2023 16:54</c:v>
                      </c:pt>
                      <c:pt idx="4411">
                        <c:v>31/03/2023 16:54</c:v>
                      </c:pt>
                      <c:pt idx="4412">
                        <c:v>31/03/2023 16:54</c:v>
                      </c:pt>
                      <c:pt idx="4413">
                        <c:v>31/03/2023 16:54</c:v>
                      </c:pt>
                      <c:pt idx="4414">
                        <c:v>31/03/2023 16:54</c:v>
                      </c:pt>
                      <c:pt idx="4415">
                        <c:v>31/03/2023 16:54</c:v>
                      </c:pt>
                      <c:pt idx="4416">
                        <c:v>31/03/2023 16:54</c:v>
                      </c:pt>
                      <c:pt idx="4417">
                        <c:v>31/03/2023 16:54</c:v>
                      </c:pt>
                      <c:pt idx="4418">
                        <c:v>31/03/2023 16:54</c:v>
                      </c:pt>
                      <c:pt idx="4419">
                        <c:v>31/03/2023 16:54</c:v>
                      </c:pt>
                      <c:pt idx="4420">
                        <c:v>31/03/2023 16:54</c:v>
                      </c:pt>
                      <c:pt idx="4421">
                        <c:v>31/03/2023 16:54</c:v>
                      </c:pt>
                      <c:pt idx="4422">
                        <c:v>31/03/2023 16:54</c:v>
                      </c:pt>
                      <c:pt idx="4423">
                        <c:v>31/03/2023 16:54</c:v>
                      </c:pt>
                      <c:pt idx="4424">
                        <c:v>31/03/2023 16:54</c:v>
                      </c:pt>
                      <c:pt idx="4425">
                        <c:v>31/03/2023 16:54</c:v>
                      </c:pt>
                      <c:pt idx="4426">
                        <c:v>31/03/2023 16:54</c:v>
                      </c:pt>
                      <c:pt idx="4427">
                        <c:v>31/03/2023 16:54</c:v>
                      </c:pt>
                      <c:pt idx="4428">
                        <c:v>31/03/2023 16:54</c:v>
                      </c:pt>
                      <c:pt idx="4429">
                        <c:v>31/03/2023 16:54</c:v>
                      </c:pt>
                      <c:pt idx="4430">
                        <c:v>31/03/2023 16:54</c:v>
                      </c:pt>
                      <c:pt idx="4431">
                        <c:v>31/03/2023 16:54</c:v>
                      </c:pt>
                      <c:pt idx="4432">
                        <c:v>31/03/2023 16:54</c:v>
                      </c:pt>
                      <c:pt idx="4433">
                        <c:v>31/03/2023 16:54</c:v>
                      </c:pt>
                      <c:pt idx="4434">
                        <c:v>31/03/2023 16:54</c:v>
                      </c:pt>
                      <c:pt idx="4435">
                        <c:v>31/03/2023 16:54</c:v>
                      </c:pt>
                      <c:pt idx="4436">
                        <c:v>31/03/2023 16:54</c:v>
                      </c:pt>
                      <c:pt idx="4437">
                        <c:v>31/03/2023 16:54</c:v>
                      </c:pt>
                      <c:pt idx="4438">
                        <c:v>31/03/2023 16:54</c:v>
                      </c:pt>
                      <c:pt idx="4439">
                        <c:v>31/03/2023 16:54</c:v>
                      </c:pt>
                      <c:pt idx="4440">
                        <c:v>31/03/2023 16:54</c:v>
                      </c:pt>
                      <c:pt idx="4441">
                        <c:v>31/03/2023 16:54</c:v>
                      </c:pt>
                      <c:pt idx="4442">
                        <c:v>31/03/2023 16:54</c:v>
                      </c:pt>
                      <c:pt idx="4443">
                        <c:v>31/03/2023 16:54</c:v>
                      </c:pt>
                      <c:pt idx="4444">
                        <c:v>31/03/2023 16:54</c:v>
                      </c:pt>
                      <c:pt idx="4445">
                        <c:v>31/03/2023 16:54</c:v>
                      </c:pt>
                      <c:pt idx="4446">
                        <c:v>31/03/2023 16:54</c:v>
                      </c:pt>
                      <c:pt idx="4447">
                        <c:v>31/03/2023 16:54</c:v>
                      </c:pt>
                      <c:pt idx="4448">
                        <c:v>31/03/2023 16:54</c:v>
                      </c:pt>
                      <c:pt idx="4449">
                        <c:v>31/03/2023 16:54</c:v>
                      </c:pt>
                      <c:pt idx="4450">
                        <c:v>31/03/2023 16:54</c:v>
                      </c:pt>
                      <c:pt idx="4451">
                        <c:v>31/03/2023 16:54</c:v>
                      </c:pt>
                      <c:pt idx="4452">
                        <c:v>31/03/2023 16:54</c:v>
                      </c:pt>
                      <c:pt idx="4453">
                        <c:v>31/03/2023 16:54</c:v>
                      </c:pt>
                      <c:pt idx="4454">
                        <c:v>31/03/2023 16:54</c:v>
                      </c:pt>
                      <c:pt idx="4455">
                        <c:v>31/03/2023 16:54</c:v>
                      </c:pt>
                      <c:pt idx="4456">
                        <c:v>31/03/2023 16:54</c:v>
                      </c:pt>
                      <c:pt idx="4457">
                        <c:v>31/03/2023 16:54</c:v>
                      </c:pt>
                      <c:pt idx="4458">
                        <c:v>31/03/2023 16:54</c:v>
                      </c:pt>
                      <c:pt idx="4459">
                        <c:v>31/03/2023 16:54</c:v>
                      </c:pt>
                      <c:pt idx="4460">
                        <c:v>31/03/2023 16:54</c:v>
                      </c:pt>
                      <c:pt idx="4461">
                        <c:v>31/03/2023 16:55</c:v>
                      </c:pt>
                      <c:pt idx="4462">
                        <c:v>31/03/2023 16:55</c:v>
                      </c:pt>
                      <c:pt idx="4463">
                        <c:v>31/03/2023 16:55</c:v>
                      </c:pt>
                      <c:pt idx="4464">
                        <c:v>31/03/2023 16:55</c:v>
                      </c:pt>
                      <c:pt idx="4465">
                        <c:v>31/03/2023 16:55</c:v>
                      </c:pt>
                      <c:pt idx="4466">
                        <c:v>31/03/2023 16:55</c:v>
                      </c:pt>
                      <c:pt idx="4467">
                        <c:v>31/03/2023 16:55</c:v>
                      </c:pt>
                      <c:pt idx="4468">
                        <c:v>31/03/2023 16:55</c:v>
                      </c:pt>
                      <c:pt idx="4469">
                        <c:v>31/03/2023 16:55</c:v>
                      </c:pt>
                      <c:pt idx="4470">
                        <c:v>31/03/2023 16:55</c:v>
                      </c:pt>
                      <c:pt idx="4471">
                        <c:v>31/03/2023 16:55</c:v>
                      </c:pt>
                      <c:pt idx="4472">
                        <c:v>31/03/2023 16:55</c:v>
                      </c:pt>
                      <c:pt idx="4473">
                        <c:v>31/03/2023 16:55</c:v>
                      </c:pt>
                      <c:pt idx="4474">
                        <c:v>31/03/2023 16:55</c:v>
                      </c:pt>
                      <c:pt idx="4475">
                        <c:v>31/03/2023 16:55</c:v>
                      </c:pt>
                      <c:pt idx="4476">
                        <c:v>31/03/2023 16:55</c:v>
                      </c:pt>
                      <c:pt idx="4477">
                        <c:v>31/03/2023 16:55</c:v>
                      </c:pt>
                      <c:pt idx="4478">
                        <c:v>31/03/2023 16:55</c:v>
                      </c:pt>
                      <c:pt idx="4479">
                        <c:v>31/03/2023 16:55</c:v>
                      </c:pt>
                      <c:pt idx="4480">
                        <c:v>31/03/2023 16:55</c:v>
                      </c:pt>
                      <c:pt idx="4481">
                        <c:v>31/03/2023 16:55</c:v>
                      </c:pt>
                      <c:pt idx="4482">
                        <c:v>31/03/2023 16:55</c:v>
                      </c:pt>
                      <c:pt idx="4483">
                        <c:v>31/03/2023 16:55</c:v>
                      </c:pt>
                      <c:pt idx="4484">
                        <c:v>31/03/2023 16:55</c:v>
                      </c:pt>
                      <c:pt idx="4485">
                        <c:v>31/03/2023 16:55</c:v>
                      </c:pt>
                      <c:pt idx="4486">
                        <c:v>31/03/2023 16:55</c:v>
                      </c:pt>
                      <c:pt idx="4487">
                        <c:v>31/03/2023 16:55</c:v>
                      </c:pt>
                      <c:pt idx="4488">
                        <c:v>31/03/2023 16:55</c:v>
                      </c:pt>
                      <c:pt idx="4489">
                        <c:v>31/03/2023 16:55</c:v>
                      </c:pt>
                      <c:pt idx="4490">
                        <c:v>31/03/2023 16:55</c:v>
                      </c:pt>
                      <c:pt idx="4491">
                        <c:v>31/03/2023 16:55</c:v>
                      </c:pt>
                      <c:pt idx="4492">
                        <c:v>31/03/2023 16:55</c:v>
                      </c:pt>
                      <c:pt idx="4493">
                        <c:v>31/03/2023 16:55</c:v>
                      </c:pt>
                      <c:pt idx="4494">
                        <c:v>31/03/2023 16:55</c:v>
                      </c:pt>
                      <c:pt idx="4495">
                        <c:v>31/03/2023 16:55</c:v>
                      </c:pt>
                      <c:pt idx="4496">
                        <c:v>31/03/2023 16:55</c:v>
                      </c:pt>
                      <c:pt idx="4497">
                        <c:v>31/03/2023 16:55</c:v>
                      </c:pt>
                      <c:pt idx="4498">
                        <c:v>31/03/2023 16:55</c:v>
                      </c:pt>
                      <c:pt idx="4499">
                        <c:v>31/03/2023 16:55</c:v>
                      </c:pt>
                      <c:pt idx="4500">
                        <c:v>31/03/2023 16:55</c:v>
                      </c:pt>
                      <c:pt idx="4501">
                        <c:v>31/03/2023 16:55</c:v>
                      </c:pt>
                      <c:pt idx="4502">
                        <c:v>31/03/2023 16:55</c:v>
                      </c:pt>
                      <c:pt idx="4503">
                        <c:v>31/03/2023 16:55</c:v>
                      </c:pt>
                      <c:pt idx="4504">
                        <c:v>31/03/2023 16:55</c:v>
                      </c:pt>
                      <c:pt idx="4505">
                        <c:v>31/03/2023 16:55</c:v>
                      </c:pt>
                      <c:pt idx="4506">
                        <c:v>31/03/2023 16:55</c:v>
                      </c:pt>
                      <c:pt idx="4507">
                        <c:v>31/03/2023 16:55</c:v>
                      </c:pt>
                      <c:pt idx="4508">
                        <c:v>31/03/2023 16:55</c:v>
                      </c:pt>
                      <c:pt idx="4509">
                        <c:v>31/03/2023 16:55</c:v>
                      </c:pt>
                      <c:pt idx="4510">
                        <c:v>31/03/2023 16:55</c:v>
                      </c:pt>
                      <c:pt idx="4511">
                        <c:v>31/03/2023 16:55</c:v>
                      </c:pt>
                      <c:pt idx="4512">
                        <c:v>31/03/2023 16:55</c:v>
                      </c:pt>
                      <c:pt idx="4513">
                        <c:v>31/03/2023 16:55</c:v>
                      </c:pt>
                      <c:pt idx="4514">
                        <c:v>31/03/2023 16:55</c:v>
                      </c:pt>
                      <c:pt idx="4515">
                        <c:v>31/03/2023 16:55</c:v>
                      </c:pt>
                      <c:pt idx="4516">
                        <c:v>31/03/2023 16:55</c:v>
                      </c:pt>
                      <c:pt idx="4517">
                        <c:v>31/03/2023 16:55</c:v>
                      </c:pt>
                      <c:pt idx="4518">
                        <c:v>31/03/2023 16:55</c:v>
                      </c:pt>
                      <c:pt idx="4519">
                        <c:v>31/03/2023 16:55</c:v>
                      </c:pt>
                      <c:pt idx="4520">
                        <c:v>31/03/2023 16:56</c:v>
                      </c:pt>
                      <c:pt idx="4521">
                        <c:v>31/03/2023 16:56</c:v>
                      </c:pt>
                      <c:pt idx="4522">
                        <c:v>31/03/2023 16:56</c:v>
                      </c:pt>
                      <c:pt idx="4523">
                        <c:v>31/03/2023 16:56</c:v>
                      </c:pt>
                      <c:pt idx="4524">
                        <c:v>31/03/2023 16:56</c:v>
                      </c:pt>
                      <c:pt idx="4525">
                        <c:v>31/03/2023 16:56</c:v>
                      </c:pt>
                      <c:pt idx="4526">
                        <c:v>31/03/2023 16:56</c:v>
                      </c:pt>
                      <c:pt idx="4527">
                        <c:v>31/03/2023 16:56</c:v>
                      </c:pt>
                      <c:pt idx="4528">
                        <c:v>31/03/2023 16:56</c:v>
                      </c:pt>
                      <c:pt idx="4529">
                        <c:v>31/03/2023 16:56</c:v>
                      </c:pt>
                      <c:pt idx="4530">
                        <c:v>31/03/2023 16:56</c:v>
                      </c:pt>
                      <c:pt idx="4531">
                        <c:v>31/03/2023 16:56</c:v>
                      </c:pt>
                      <c:pt idx="4532">
                        <c:v>31/03/2023 16:56</c:v>
                      </c:pt>
                      <c:pt idx="4533">
                        <c:v>31/03/2023 16:56</c:v>
                      </c:pt>
                      <c:pt idx="4534">
                        <c:v>31/03/2023 16:56</c:v>
                      </c:pt>
                      <c:pt idx="4535">
                        <c:v>31/03/2023 16:56</c:v>
                      </c:pt>
                      <c:pt idx="4536">
                        <c:v>31/03/2023 16:56</c:v>
                      </c:pt>
                      <c:pt idx="4537">
                        <c:v>31/03/2023 16:56</c:v>
                      </c:pt>
                      <c:pt idx="4538">
                        <c:v>31/03/2023 16:56</c:v>
                      </c:pt>
                      <c:pt idx="4539">
                        <c:v>31/03/2023 16:56</c:v>
                      </c:pt>
                      <c:pt idx="4540">
                        <c:v>31/03/2023 16:56</c:v>
                      </c:pt>
                      <c:pt idx="4541">
                        <c:v>31/03/2023 16:56</c:v>
                      </c:pt>
                      <c:pt idx="4542">
                        <c:v>31/03/2023 16:56</c:v>
                      </c:pt>
                      <c:pt idx="4543">
                        <c:v>31/03/2023 16:56</c:v>
                      </c:pt>
                      <c:pt idx="4544">
                        <c:v>31/03/2023 16:56</c:v>
                      </c:pt>
                      <c:pt idx="4545">
                        <c:v>31/03/2023 16:56</c:v>
                      </c:pt>
                      <c:pt idx="4546">
                        <c:v>31/03/2023 16:56</c:v>
                      </c:pt>
                      <c:pt idx="4547">
                        <c:v>31/03/2023 16:56</c:v>
                      </c:pt>
                      <c:pt idx="4548">
                        <c:v>31/03/2023 16:56</c:v>
                      </c:pt>
                      <c:pt idx="4549">
                        <c:v>31/03/2023 16:56</c:v>
                      </c:pt>
                      <c:pt idx="4550">
                        <c:v>31/03/2023 16:56</c:v>
                      </c:pt>
                      <c:pt idx="4551">
                        <c:v>31/03/2023 16:56</c:v>
                      </c:pt>
                      <c:pt idx="4552">
                        <c:v>31/03/2023 16:56</c:v>
                      </c:pt>
                      <c:pt idx="4553">
                        <c:v>31/03/2023 16:56</c:v>
                      </c:pt>
                      <c:pt idx="4554">
                        <c:v>31/03/2023 16:56</c:v>
                      </c:pt>
                      <c:pt idx="4555">
                        <c:v>31/03/2023 16:56</c:v>
                      </c:pt>
                      <c:pt idx="4556">
                        <c:v>31/03/2023 16:56</c:v>
                      </c:pt>
                      <c:pt idx="4557">
                        <c:v>31/03/2023 16:56</c:v>
                      </c:pt>
                      <c:pt idx="4558">
                        <c:v>31/03/2023 16:56</c:v>
                      </c:pt>
                      <c:pt idx="4559">
                        <c:v>31/03/2023 16:56</c:v>
                      </c:pt>
                      <c:pt idx="4560">
                        <c:v>31/03/2023 16:56</c:v>
                      </c:pt>
                      <c:pt idx="4561">
                        <c:v>31/03/2023 16:56</c:v>
                      </c:pt>
                      <c:pt idx="4562">
                        <c:v>31/03/2023 16:56</c:v>
                      </c:pt>
                      <c:pt idx="4563">
                        <c:v>31/03/2023 16:56</c:v>
                      </c:pt>
                      <c:pt idx="4564">
                        <c:v>31/03/2023 16:56</c:v>
                      </c:pt>
                      <c:pt idx="4565">
                        <c:v>31/03/2023 16:56</c:v>
                      </c:pt>
                      <c:pt idx="4566">
                        <c:v>31/03/2023 16:56</c:v>
                      </c:pt>
                      <c:pt idx="4567">
                        <c:v>31/03/2023 16:56</c:v>
                      </c:pt>
                      <c:pt idx="4568">
                        <c:v>31/03/2023 16:56</c:v>
                      </c:pt>
                      <c:pt idx="4569">
                        <c:v>31/03/2023 16:56</c:v>
                      </c:pt>
                      <c:pt idx="4570">
                        <c:v>31/03/2023 16:56</c:v>
                      </c:pt>
                      <c:pt idx="4571">
                        <c:v>31/03/2023 16:56</c:v>
                      </c:pt>
                      <c:pt idx="4572">
                        <c:v>31/03/2023 16:56</c:v>
                      </c:pt>
                      <c:pt idx="4573">
                        <c:v>31/03/2023 16:56</c:v>
                      </c:pt>
                      <c:pt idx="4574">
                        <c:v>31/03/2023 16:56</c:v>
                      </c:pt>
                      <c:pt idx="4575">
                        <c:v>31/03/2023 16:56</c:v>
                      </c:pt>
                      <c:pt idx="4576">
                        <c:v>31/03/2023 16:56</c:v>
                      </c:pt>
                      <c:pt idx="4577">
                        <c:v>31/03/2023 16:56</c:v>
                      </c:pt>
                      <c:pt idx="4578">
                        <c:v>31/03/2023 16:56</c:v>
                      </c:pt>
                      <c:pt idx="4579">
                        <c:v>31/03/2023 16:56</c:v>
                      </c:pt>
                      <c:pt idx="4580">
                        <c:v>31/03/2023 16:57</c:v>
                      </c:pt>
                      <c:pt idx="4581">
                        <c:v>31/03/2023 16:57</c:v>
                      </c:pt>
                      <c:pt idx="4582">
                        <c:v>31/03/2023 16:57</c:v>
                      </c:pt>
                      <c:pt idx="4583">
                        <c:v>31/03/2023 16:57</c:v>
                      </c:pt>
                      <c:pt idx="4584">
                        <c:v>31/03/2023 16:57</c:v>
                      </c:pt>
                      <c:pt idx="4585">
                        <c:v>31/03/2023 16:57</c:v>
                      </c:pt>
                      <c:pt idx="4586">
                        <c:v>31/03/2023 16:57</c:v>
                      </c:pt>
                      <c:pt idx="4587">
                        <c:v>31/03/2023 16:57</c:v>
                      </c:pt>
                      <c:pt idx="4588">
                        <c:v>31/03/2023 16:57</c:v>
                      </c:pt>
                      <c:pt idx="4589">
                        <c:v>31/03/2023 16:57</c:v>
                      </c:pt>
                      <c:pt idx="4590">
                        <c:v>31/03/2023 16:57</c:v>
                      </c:pt>
                      <c:pt idx="4591">
                        <c:v>31/03/2023 16:57</c:v>
                      </c:pt>
                      <c:pt idx="4592">
                        <c:v>31/03/2023 16:57</c:v>
                      </c:pt>
                      <c:pt idx="4593">
                        <c:v>31/03/2023 16:57</c:v>
                      </c:pt>
                      <c:pt idx="4594">
                        <c:v>31/03/2023 16:57</c:v>
                      </c:pt>
                      <c:pt idx="4595">
                        <c:v>31/03/2023 16:57</c:v>
                      </c:pt>
                      <c:pt idx="4596">
                        <c:v>31/03/2023 16:57</c:v>
                      </c:pt>
                      <c:pt idx="4597">
                        <c:v>31/03/2023 16:57</c:v>
                      </c:pt>
                      <c:pt idx="4598">
                        <c:v>31/03/2023 16:57</c:v>
                      </c:pt>
                      <c:pt idx="4599">
                        <c:v>31/03/2023 16:57</c:v>
                      </c:pt>
                      <c:pt idx="4600">
                        <c:v>31/03/2023 16:57</c:v>
                      </c:pt>
                      <c:pt idx="4601">
                        <c:v>31/03/2023 16:57</c:v>
                      </c:pt>
                      <c:pt idx="4602">
                        <c:v>31/03/2023 16:57</c:v>
                      </c:pt>
                      <c:pt idx="4603">
                        <c:v>31/03/2023 16:57</c:v>
                      </c:pt>
                      <c:pt idx="4604">
                        <c:v>31/03/2023 16:57</c:v>
                      </c:pt>
                      <c:pt idx="4605">
                        <c:v>31/03/2023 16:57</c:v>
                      </c:pt>
                      <c:pt idx="4606">
                        <c:v>31/03/2023 16:57</c:v>
                      </c:pt>
                      <c:pt idx="4607">
                        <c:v>31/03/2023 16:57</c:v>
                      </c:pt>
                      <c:pt idx="4608">
                        <c:v>31/03/2023 16:57</c:v>
                      </c:pt>
                      <c:pt idx="4609">
                        <c:v>31/03/2023 16:57</c:v>
                      </c:pt>
                      <c:pt idx="4610">
                        <c:v>31/03/2023 16:57</c:v>
                      </c:pt>
                      <c:pt idx="4611">
                        <c:v>31/03/2023 16:57</c:v>
                      </c:pt>
                      <c:pt idx="4612">
                        <c:v>31/03/2023 16:57</c:v>
                      </c:pt>
                      <c:pt idx="4613">
                        <c:v>31/03/2023 16:57</c:v>
                      </c:pt>
                      <c:pt idx="4614">
                        <c:v>31/03/2023 16:57</c:v>
                      </c:pt>
                      <c:pt idx="4615">
                        <c:v>31/03/2023 16:57</c:v>
                      </c:pt>
                      <c:pt idx="4616">
                        <c:v>31/03/2023 16:57</c:v>
                      </c:pt>
                      <c:pt idx="4617">
                        <c:v>31/03/2023 16:57</c:v>
                      </c:pt>
                      <c:pt idx="4618">
                        <c:v>31/03/2023 16:57</c:v>
                      </c:pt>
                      <c:pt idx="4619">
                        <c:v>31/03/2023 16:57</c:v>
                      </c:pt>
                      <c:pt idx="4620">
                        <c:v>31/03/2023 16:57</c:v>
                      </c:pt>
                      <c:pt idx="4621">
                        <c:v>31/03/2023 16:57</c:v>
                      </c:pt>
                      <c:pt idx="4622">
                        <c:v>31/03/2023 16:57</c:v>
                      </c:pt>
                      <c:pt idx="4623">
                        <c:v>31/03/2023 16:57</c:v>
                      </c:pt>
                      <c:pt idx="4624">
                        <c:v>31/03/2023 16:57</c:v>
                      </c:pt>
                      <c:pt idx="4625">
                        <c:v>31/03/2023 16:57</c:v>
                      </c:pt>
                      <c:pt idx="4626">
                        <c:v>31/03/2023 16:57</c:v>
                      </c:pt>
                      <c:pt idx="4627">
                        <c:v>31/03/2023 16:57</c:v>
                      </c:pt>
                      <c:pt idx="4628">
                        <c:v>31/03/2023 16:57</c:v>
                      </c:pt>
                      <c:pt idx="4629">
                        <c:v>31/03/2023 16:57</c:v>
                      </c:pt>
                      <c:pt idx="4630">
                        <c:v>31/03/2023 16:57</c:v>
                      </c:pt>
                      <c:pt idx="4631">
                        <c:v>31/03/2023 16:57</c:v>
                      </c:pt>
                      <c:pt idx="4632">
                        <c:v>31/03/2023 16:57</c:v>
                      </c:pt>
                      <c:pt idx="4633">
                        <c:v>31/03/2023 16:57</c:v>
                      </c:pt>
                      <c:pt idx="4634">
                        <c:v>31/03/2023 16:57</c:v>
                      </c:pt>
                      <c:pt idx="4635">
                        <c:v>31/03/2023 16:57</c:v>
                      </c:pt>
                      <c:pt idx="4636">
                        <c:v>31/03/2023 16:57</c:v>
                      </c:pt>
                      <c:pt idx="4637">
                        <c:v>31/03/2023 16:57</c:v>
                      </c:pt>
                      <c:pt idx="4638">
                        <c:v>31/03/2023 16:57</c:v>
                      </c:pt>
                      <c:pt idx="4639">
                        <c:v>31/03/2023 16:57</c:v>
                      </c:pt>
                      <c:pt idx="4640">
                        <c:v>31/03/2023 16:58</c:v>
                      </c:pt>
                      <c:pt idx="4641">
                        <c:v>31/03/2023 16:58</c:v>
                      </c:pt>
                      <c:pt idx="4642">
                        <c:v>31/03/2023 16:58</c:v>
                      </c:pt>
                      <c:pt idx="4643">
                        <c:v>31/03/2023 16:58</c:v>
                      </c:pt>
                      <c:pt idx="4644">
                        <c:v>31/03/2023 16:58</c:v>
                      </c:pt>
                      <c:pt idx="4645">
                        <c:v>31/03/2023 16:58</c:v>
                      </c:pt>
                      <c:pt idx="4646">
                        <c:v>31/03/2023 16:58</c:v>
                      </c:pt>
                      <c:pt idx="4647">
                        <c:v>31/03/2023 16:58</c:v>
                      </c:pt>
                      <c:pt idx="4648">
                        <c:v>31/03/2023 16:58</c:v>
                      </c:pt>
                      <c:pt idx="4649">
                        <c:v>31/03/2023 16:58</c:v>
                      </c:pt>
                      <c:pt idx="4650">
                        <c:v>31/03/2023 16:58</c:v>
                      </c:pt>
                      <c:pt idx="4651">
                        <c:v>31/03/2023 16:58</c:v>
                      </c:pt>
                      <c:pt idx="4652">
                        <c:v>31/03/2023 16:58</c:v>
                      </c:pt>
                      <c:pt idx="4653">
                        <c:v>31/03/2023 16:58</c:v>
                      </c:pt>
                      <c:pt idx="4654">
                        <c:v>31/03/2023 16:58</c:v>
                      </c:pt>
                      <c:pt idx="4655">
                        <c:v>31/03/2023 16:58</c:v>
                      </c:pt>
                      <c:pt idx="4656">
                        <c:v>31/03/2023 16:58</c:v>
                      </c:pt>
                      <c:pt idx="4657">
                        <c:v>31/03/2023 16:58</c:v>
                      </c:pt>
                      <c:pt idx="4658">
                        <c:v>31/03/2023 16:58</c:v>
                      </c:pt>
                      <c:pt idx="4659">
                        <c:v>31/03/2023 16:58</c:v>
                      </c:pt>
                      <c:pt idx="4660">
                        <c:v>31/03/2023 16:58</c:v>
                      </c:pt>
                      <c:pt idx="4661">
                        <c:v>31/03/2023 16:58</c:v>
                      </c:pt>
                      <c:pt idx="4662">
                        <c:v>31/03/2023 16:58</c:v>
                      </c:pt>
                      <c:pt idx="4663">
                        <c:v>31/03/2023 16:58</c:v>
                      </c:pt>
                      <c:pt idx="4664">
                        <c:v>31/03/2023 16:58</c:v>
                      </c:pt>
                      <c:pt idx="4665">
                        <c:v>31/03/2023 16:58</c:v>
                      </c:pt>
                      <c:pt idx="4666">
                        <c:v>31/03/2023 16:58</c:v>
                      </c:pt>
                      <c:pt idx="4667">
                        <c:v>31/03/2023 16:58</c:v>
                      </c:pt>
                      <c:pt idx="4668">
                        <c:v>31/03/2023 16:58</c:v>
                      </c:pt>
                      <c:pt idx="4669">
                        <c:v>31/03/2023 16:58</c:v>
                      </c:pt>
                      <c:pt idx="4670">
                        <c:v>31/03/2023 16:58</c:v>
                      </c:pt>
                      <c:pt idx="4671">
                        <c:v>31/03/2023 16:58</c:v>
                      </c:pt>
                      <c:pt idx="4672">
                        <c:v>31/03/2023 16:58</c:v>
                      </c:pt>
                      <c:pt idx="4673">
                        <c:v>31/03/2023 16:58</c:v>
                      </c:pt>
                      <c:pt idx="4674">
                        <c:v>31/03/2023 16:58</c:v>
                      </c:pt>
                      <c:pt idx="4675">
                        <c:v>31/03/2023 16:58</c:v>
                      </c:pt>
                      <c:pt idx="4676">
                        <c:v>31/03/2023 16:58</c:v>
                      </c:pt>
                      <c:pt idx="4677">
                        <c:v>31/03/2023 16:58</c:v>
                      </c:pt>
                      <c:pt idx="4678">
                        <c:v>31/03/2023 16:58</c:v>
                      </c:pt>
                      <c:pt idx="4679">
                        <c:v>31/03/2023 16:58</c:v>
                      </c:pt>
                      <c:pt idx="4680">
                        <c:v>31/03/2023 16:58</c:v>
                      </c:pt>
                      <c:pt idx="4681">
                        <c:v>31/03/2023 16:58</c:v>
                      </c:pt>
                      <c:pt idx="4682">
                        <c:v>31/03/2023 16:58</c:v>
                      </c:pt>
                      <c:pt idx="4683">
                        <c:v>31/03/2023 16:58</c:v>
                      </c:pt>
                      <c:pt idx="4684">
                        <c:v>31/03/2023 16:58</c:v>
                      </c:pt>
                      <c:pt idx="4685">
                        <c:v>31/03/2023 16:58</c:v>
                      </c:pt>
                      <c:pt idx="4686">
                        <c:v>31/03/2023 16:58</c:v>
                      </c:pt>
                      <c:pt idx="4687">
                        <c:v>31/03/2023 16:58</c:v>
                      </c:pt>
                      <c:pt idx="4688">
                        <c:v>31/03/2023 16:58</c:v>
                      </c:pt>
                      <c:pt idx="4689">
                        <c:v>31/03/2023 16:58</c:v>
                      </c:pt>
                      <c:pt idx="4690">
                        <c:v>31/03/2023 16:58</c:v>
                      </c:pt>
                      <c:pt idx="4691">
                        <c:v>31/03/2023 16:58</c:v>
                      </c:pt>
                      <c:pt idx="4692">
                        <c:v>31/03/2023 16:58</c:v>
                      </c:pt>
                      <c:pt idx="4693">
                        <c:v>31/03/2023 16:58</c:v>
                      </c:pt>
                      <c:pt idx="4694">
                        <c:v>31/03/2023 16:58</c:v>
                      </c:pt>
                      <c:pt idx="4695">
                        <c:v>31/03/2023 16:58</c:v>
                      </c:pt>
                      <c:pt idx="4696">
                        <c:v>31/03/2023 16:58</c:v>
                      </c:pt>
                      <c:pt idx="4697">
                        <c:v>31/03/2023 16:58</c:v>
                      </c:pt>
                      <c:pt idx="4698">
                        <c:v>31/03/2023 16:58</c:v>
                      </c:pt>
                      <c:pt idx="4699">
                        <c:v>31/03/2023 16:59</c:v>
                      </c:pt>
                      <c:pt idx="4700">
                        <c:v>31/03/2023 16:59</c:v>
                      </c:pt>
                      <c:pt idx="4701">
                        <c:v>31/03/2023 16:59</c:v>
                      </c:pt>
                      <c:pt idx="4702">
                        <c:v>31/03/2023 16:59</c:v>
                      </c:pt>
                      <c:pt idx="4703">
                        <c:v>31/03/2023 16:59</c:v>
                      </c:pt>
                      <c:pt idx="4704">
                        <c:v>31/03/2023 16:59</c:v>
                      </c:pt>
                      <c:pt idx="4705">
                        <c:v>31/03/2023 16:59</c:v>
                      </c:pt>
                      <c:pt idx="4706">
                        <c:v>31/03/2023 16:59</c:v>
                      </c:pt>
                      <c:pt idx="4707">
                        <c:v>31/03/2023 16:59</c:v>
                      </c:pt>
                      <c:pt idx="4708">
                        <c:v>31/03/2023 16:59</c:v>
                      </c:pt>
                      <c:pt idx="4709">
                        <c:v>31/03/2023 16:59</c:v>
                      </c:pt>
                      <c:pt idx="4710">
                        <c:v>31/03/2023 16:59</c:v>
                      </c:pt>
                      <c:pt idx="4711">
                        <c:v>31/03/2023 16:59</c:v>
                      </c:pt>
                      <c:pt idx="4712">
                        <c:v>31/03/2023 16:59</c:v>
                      </c:pt>
                      <c:pt idx="4713">
                        <c:v>31/03/2023 16:59</c:v>
                      </c:pt>
                      <c:pt idx="4714">
                        <c:v>31/03/2023 16:59</c:v>
                      </c:pt>
                      <c:pt idx="4715">
                        <c:v>31/03/2023 16:59</c:v>
                      </c:pt>
                      <c:pt idx="4716">
                        <c:v>31/03/2023 16:59</c:v>
                      </c:pt>
                      <c:pt idx="4717">
                        <c:v>31/03/2023 16:59</c:v>
                      </c:pt>
                      <c:pt idx="4718">
                        <c:v>31/03/2023 16:59</c:v>
                      </c:pt>
                      <c:pt idx="4719">
                        <c:v>31/03/2023 16:59</c:v>
                      </c:pt>
                      <c:pt idx="4720">
                        <c:v>31/03/2023 16:59</c:v>
                      </c:pt>
                      <c:pt idx="4721">
                        <c:v>31/03/2023 16:59</c:v>
                      </c:pt>
                      <c:pt idx="4722">
                        <c:v>31/03/2023 16:59</c:v>
                      </c:pt>
                      <c:pt idx="4723">
                        <c:v>31/03/2023 16:59</c:v>
                      </c:pt>
                      <c:pt idx="4724">
                        <c:v>31/03/2023 16:59</c:v>
                      </c:pt>
                      <c:pt idx="4725">
                        <c:v>31/03/2023 16:59</c:v>
                      </c:pt>
                      <c:pt idx="4726">
                        <c:v>31/03/2023 16:59</c:v>
                      </c:pt>
                      <c:pt idx="4727">
                        <c:v>31/03/2023 16:59</c:v>
                      </c:pt>
                      <c:pt idx="4728">
                        <c:v>31/03/2023 16:59</c:v>
                      </c:pt>
                      <c:pt idx="4729">
                        <c:v>31/03/2023 16:59</c:v>
                      </c:pt>
                      <c:pt idx="4730">
                        <c:v>31/03/2023 16:59</c:v>
                      </c:pt>
                      <c:pt idx="4731">
                        <c:v>31/03/2023 16:59</c:v>
                      </c:pt>
                      <c:pt idx="4732">
                        <c:v>31/03/2023 16:59</c:v>
                      </c:pt>
                      <c:pt idx="4733">
                        <c:v>31/03/2023 16:59</c:v>
                      </c:pt>
                      <c:pt idx="4734">
                        <c:v>31/03/2023 16:59</c:v>
                      </c:pt>
                      <c:pt idx="4735">
                        <c:v>31/03/2023 16:59</c:v>
                      </c:pt>
                      <c:pt idx="4736">
                        <c:v>31/03/2023 16:59</c:v>
                      </c:pt>
                      <c:pt idx="4737">
                        <c:v>31/03/2023 16:59</c:v>
                      </c:pt>
                      <c:pt idx="4738">
                        <c:v>31/03/2023 16:59</c:v>
                      </c:pt>
                      <c:pt idx="4739">
                        <c:v>31/03/2023 16:59</c:v>
                      </c:pt>
                      <c:pt idx="4740">
                        <c:v>31/03/2023 16:59</c:v>
                      </c:pt>
                      <c:pt idx="4741">
                        <c:v>31/03/2023 16:59</c:v>
                      </c:pt>
                      <c:pt idx="4742">
                        <c:v>31/03/2023 16:59</c:v>
                      </c:pt>
                      <c:pt idx="4743">
                        <c:v>31/03/2023 16:59</c:v>
                      </c:pt>
                      <c:pt idx="4744">
                        <c:v>31/03/2023 16:59</c:v>
                      </c:pt>
                      <c:pt idx="4745">
                        <c:v>31/03/2023 16:59</c:v>
                      </c:pt>
                      <c:pt idx="4746">
                        <c:v>31/03/2023 16:59</c:v>
                      </c:pt>
                      <c:pt idx="4747">
                        <c:v>31/03/2023 16:59</c:v>
                      </c:pt>
                      <c:pt idx="4748">
                        <c:v>31/03/2023 16:59</c:v>
                      </c:pt>
                      <c:pt idx="4749">
                        <c:v>31/03/2023 16:59</c:v>
                      </c:pt>
                      <c:pt idx="4750">
                        <c:v>31/03/2023 16:59</c:v>
                      </c:pt>
                      <c:pt idx="4751">
                        <c:v>31/03/2023 16:59</c:v>
                      </c:pt>
                      <c:pt idx="4752">
                        <c:v>31/03/2023 16:59</c:v>
                      </c:pt>
                      <c:pt idx="4753">
                        <c:v>31/03/2023 16:59</c:v>
                      </c:pt>
                      <c:pt idx="4754">
                        <c:v>31/03/2023 16:59</c:v>
                      </c:pt>
                      <c:pt idx="4755">
                        <c:v>31/03/2023 16:59</c:v>
                      </c:pt>
                      <c:pt idx="4756">
                        <c:v>31/03/2023 16:59</c:v>
                      </c:pt>
                      <c:pt idx="4757">
                        <c:v>31/03/2023 16:59</c:v>
                      </c:pt>
                      <c:pt idx="4758">
                        <c:v>31/03/2023 16:59</c:v>
                      </c:pt>
                      <c:pt idx="4759">
                        <c:v>31/03/2023 17:00</c:v>
                      </c:pt>
                      <c:pt idx="4760">
                        <c:v>31/03/2023 17:00</c:v>
                      </c:pt>
                      <c:pt idx="4761">
                        <c:v>31/03/2023 17:00</c:v>
                      </c:pt>
                      <c:pt idx="4762">
                        <c:v>31/03/2023 17:00</c:v>
                      </c:pt>
                      <c:pt idx="4763">
                        <c:v>31/03/2023 17:00</c:v>
                      </c:pt>
                      <c:pt idx="4764">
                        <c:v>31/03/2023 17:00</c:v>
                      </c:pt>
                      <c:pt idx="4765">
                        <c:v>31/03/2023 17:00</c:v>
                      </c:pt>
                      <c:pt idx="4766">
                        <c:v>31/03/2023 17:00</c:v>
                      </c:pt>
                      <c:pt idx="4767">
                        <c:v>31/03/2023 17:00</c:v>
                      </c:pt>
                      <c:pt idx="4768">
                        <c:v>31/03/2023 17:00</c:v>
                      </c:pt>
                      <c:pt idx="4769">
                        <c:v>31/03/2023 17:00</c:v>
                      </c:pt>
                      <c:pt idx="4770">
                        <c:v>31/03/2023 17:00</c:v>
                      </c:pt>
                      <c:pt idx="4771">
                        <c:v>31/03/2023 17:00</c:v>
                      </c:pt>
                      <c:pt idx="4772">
                        <c:v>31/03/2023 17:00</c:v>
                      </c:pt>
                      <c:pt idx="4773">
                        <c:v>31/03/2023 17:00</c:v>
                      </c:pt>
                      <c:pt idx="4774">
                        <c:v>31/03/2023 17:00</c:v>
                      </c:pt>
                      <c:pt idx="4775">
                        <c:v>31/03/2023 17:00</c:v>
                      </c:pt>
                      <c:pt idx="4776">
                        <c:v>31/03/2023 17:00</c:v>
                      </c:pt>
                      <c:pt idx="4777">
                        <c:v>31/03/2023 17:00</c:v>
                      </c:pt>
                      <c:pt idx="4778">
                        <c:v>31/03/2023 17:00</c:v>
                      </c:pt>
                      <c:pt idx="4779">
                        <c:v>31/03/2023 17:00</c:v>
                      </c:pt>
                      <c:pt idx="4780">
                        <c:v>31/03/2023 17:00</c:v>
                      </c:pt>
                      <c:pt idx="4781">
                        <c:v>31/03/2023 17:00</c:v>
                      </c:pt>
                      <c:pt idx="4782">
                        <c:v>31/03/2023 17:00</c:v>
                      </c:pt>
                      <c:pt idx="4783">
                        <c:v>31/03/2023 17:00</c:v>
                      </c:pt>
                      <c:pt idx="4784">
                        <c:v>31/03/2023 17:00</c:v>
                      </c:pt>
                      <c:pt idx="4785">
                        <c:v>31/03/2023 17:00</c:v>
                      </c:pt>
                      <c:pt idx="4786">
                        <c:v>31/03/2023 17:00</c:v>
                      </c:pt>
                      <c:pt idx="4787">
                        <c:v>31/03/2023 17:00</c:v>
                      </c:pt>
                      <c:pt idx="4788">
                        <c:v>31/03/2023 17:00</c:v>
                      </c:pt>
                      <c:pt idx="4789">
                        <c:v>31/03/2023 17:00</c:v>
                      </c:pt>
                      <c:pt idx="4790">
                        <c:v>31/03/2023 17:00</c:v>
                      </c:pt>
                      <c:pt idx="4791">
                        <c:v>31/03/2023 17:00</c:v>
                      </c:pt>
                      <c:pt idx="4792">
                        <c:v>31/03/2023 17:00</c:v>
                      </c:pt>
                      <c:pt idx="4793">
                        <c:v>31/03/2023 17:00</c:v>
                      </c:pt>
                      <c:pt idx="4794">
                        <c:v>31/03/2023 17:00</c:v>
                      </c:pt>
                      <c:pt idx="4795">
                        <c:v>31/03/2023 17:00</c:v>
                      </c:pt>
                      <c:pt idx="4796">
                        <c:v>31/03/2023 17:00</c:v>
                      </c:pt>
                      <c:pt idx="4797">
                        <c:v>31/03/2023 17:00</c:v>
                      </c:pt>
                      <c:pt idx="4798">
                        <c:v>31/03/2023 17:00</c:v>
                      </c:pt>
                      <c:pt idx="4799">
                        <c:v>31/03/2023 17:00</c:v>
                      </c:pt>
                      <c:pt idx="4800">
                        <c:v>31/03/2023 17:00</c:v>
                      </c:pt>
                      <c:pt idx="4801">
                        <c:v>31/03/2023 17:00</c:v>
                      </c:pt>
                      <c:pt idx="4802">
                        <c:v>31/03/2023 17:00</c:v>
                      </c:pt>
                      <c:pt idx="4803">
                        <c:v>31/03/2023 17:00</c:v>
                      </c:pt>
                      <c:pt idx="4804">
                        <c:v>31/03/2023 17:00</c:v>
                      </c:pt>
                      <c:pt idx="4805">
                        <c:v>31/03/2023 17:00</c:v>
                      </c:pt>
                      <c:pt idx="4806">
                        <c:v>31/03/2023 17:00</c:v>
                      </c:pt>
                      <c:pt idx="4807">
                        <c:v>31/03/2023 17:00</c:v>
                      </c:pt>
                      <c:pt idx="4808">
                        <c:v>31/03/2023 17:00</c:v>
                      </c:pt>
                      <c:pt idx="4809">
                        <c:v>31/03/2023 17:00</c:v>
                      </c:pt>
                      <c:pt idx="4810">
                        <c:v>31/03/2023 17:00</c:v>
                      </c:pt>
                      <c:pt idx="4811">
                        <c:v>31/03/2023 17:00</c:v>
                      </c:pt>
                      <c:pt idx="4812">
                        <c:v>31/03/2023 17:00</c:v>
                      </c:pt>
                      <c:pt idx="4813">
                        <c:v>31/03/2023 17:00</c:v>
                      </c:pt>
                      <c:pt idx="4814">
                        <c:v>31/03/2023 17:00</c:v>
                      </c:pt>
                      <c:pt idx="4815">
                        <c:v>31/03/2023 17:00</c:v>
                      </c:pt>
                      <c:pt idx="4816">
                        <c:v>31/03/2023 17:00</c:v>
                      </c:pt>
                      <c:pt idx="4817">
                        <c:v>31/03/2023 17:00</c:v>
                      </c:pt>
                      <c:pt idx="4818">
                        <c:v>31/03/2023 17:00</c:v>
                      </c:pt>
                      <c:pt idx="4819">
                        <c:v>31/03/2023 17:01</c:v>
                      </c:pt>
                      <c:pt idx="4820">
                        <c:v>31/03/2023 17:01</c:v>
                      </c:pt>
                      <c:pt idx="4821">
                        <c:v>31/03/2023 17:01</c:v>
                      </c:pt>
                      <c:pt idx="4822">
                        <c:v>31/03/2023 17:01</c:v>
                      </c:pt>
                      <c:pt idx="4823">
                        <c:v>31/03/2023 17:01</c:v>
                      </c:pt>
                      <c:pt idx="4824">
                        <c:v>31/03/2023 17:01</c:v>
                      </c:pt>
                      <c:pt idx="4825">
                        <c:v>31/03/2023 17:01</c:v>
                      </c:pt>
                      <c:pt idx="4826">
                        <c:v>31/03/2023 17:01</c:v>
                      </c:pt>
                      <c:pt idx="4827">
                        <c:v>31/03/2023 17:01</c:v>
                      </c:pt>
                      <c:pt idx="4828">
                        <c:v>31/03/2023 17:01</c:v>
                      </c:pt>
                      <c:pt idx="4829">
                        <c:v>31/03/2023 17:01</c:v>
                      </c:pt>
                      <c:pt idx="4830">
                        <c:v>31/03/2023 17:01</c:v>
                      </c:pt>
                      <c:pt idx="4831">
                        <c:v>31/03/2023 17:01</c:v>
                      </c:pt>
                      <c:pt idx="4832">
                        <c:v>31/03/2023 17:01</c:v>
                      </c:pt>
                      <c:pt idx="4833">
                        <c:v>31/03/2023 17:01</c:v>
                      </c:pt>
                      <c:pt idx="4834">
                        <c:v>31/03/2023 17:01</c:v>
                      </c:pt>
                      <c:pt idx="4835">
                        <c:v>31/03/2023 17:01</c:v>
                      </c:pt>
                      <c:pt idx="4836">
                        <c:v>31/03/2023 17:01</c:v>
                      </c:pt>
                      <c:pt idx="4837">
                        <c:v>31/03/2023 17:01</c:v>
                      </c:pt>
                      <c:pt idx="4838">
                        <c:v>31/03/2023 17:01</c:v>
                      </c:pt>
                      <c:pt idx="4839">
                        <c:v>31/03/2023 17:01</c:v>
                      </c:pt>
                      <c:pt idx="4840">
                        <c:v>31/03/2023 17:01</c:v>
                      </c:pt>
                      <c:pt idx="4841">
                        <c:v>31/03/2023 17:01</c:v>
                      </c:pt>
                      <c:pt idx="4842">
                        <c:v>31/03/2023 17:01</c:v>
                      </c:pt>
                      <c:pt idx="4843">
                        <c:v>31/03/2023 17:01</c:v>
                      </c:pt>
                      <c:pt idx="4844">
                        <c:v>31/03/2023 17:01</c:v>
                      </c:pt>
                      <c:pt idx="4845">
                        <c:v>31/03/2023 17:01</c:v>
                      </c:pt>
                      <c:pt idx="4846">
                        <c:v>31/03/2023 17:01</c:v>
                      </c:pt>
                      <c:pt idx="4847">
                        <c:v>31/03/2023 17:01</c:v>
                      </c:pt>
                      <c:pt idx="4848">
                        <c:v>31/03/2023 17:01</c:v>
                      </c:pt>
                      <c:pt idx="4849">
                        <c:v>31/03/2023 17:01</c:v>
                      </c:pt>
                      <c:pt idx="4850">
                        <c:v>31/03/2023 17:01</c:v>
                      </c:pt>
                      <c:pt idx="4851">
                        <c:v>31/03/2023 17:01</c:v>
                      </c:pt>
                      <c:pt idx="4852">
                        <c:v>31/03/2023 17:01</c:v>
                      </c:pt>
                      <c:pt idx="4853">
                        <c:v>31/03/2023 17:01</c:v>
                      </c:pt>
                      <c:pt idx="4854">
                        <c:v>31/03/2023 17:01</c:v>
                      </c:pt>
                      <c:pt idx="4855">
                        <c:v>31/03/2023 17:01</c:v>
                      </c:pt>
                      <c:pt idx="4856">
                        <c:v>31/03/2023 17:01</c:v>
                      </c:pt>
                      <c:pt idx="4857">
                        <c:v>31/03/2023 17:01</c:v>
                      </c:pt>
                      <c:pt idx="4858">
                        <c:v>31/03/2023 17:01</c:v>
                      </c:pt>
                      <c:pt idx="4859">
                        <c:v>31/03/2023 17:01</c:v>
                      </c:pt>
                      <c:pt idx="4860">
                        <c:v>31/03/2023 17:01</c:v>
                      </c:pt>
                      <c:pt idx="4861">
                        <c:v>31/03/2023 17:01</c:v>
                      </c:pt>
                      <c:pt idx="4862">
                        <c:v>31/03/2023 17:01</c:v>
                      </c:pt>
                      <c:pt idx="4863">
                        <c:v>31/03/2023 17:01</c:v>
                      </c:pt>
                      <c:pt idx="4864">
                        <c:v>31/03/2023 17:01</c:v>
                      </c:pt>
                      <c:pt idx="4865">
                        <c:v>31/03/2023 17:01</c:v>
                      </c:pt>
                      <c:pt idx="4866">
                        <c:v>31/03/2023 17:01</c:v>
                      </c:pt>
                      <c:pt idx="4867">
                        <c:v>31/03/2023 17:01</c:v>
                      </c:pt>
                      <c:pt idx="4868">
                        <c:v>31/03/2023 17:01</c:v>
                      </c:pt>
                      <c:pt idx="4869">
                        <c:v>31/03/2023 17:01</c:v>
                      </c:pt>
                      <c:pt idx="4870">
                        <c:v>31/03/2023 17:01</c:v>
                      </c:pt>
                      <c:pt idx="4871">
                        <c:v>31/03/2023 17:01</c:v>
                      </c:pt>
                      <c:pt idx="4872">
                        <c:v>31/03/2023 17:01</c:v>
                      </c:pt>
                      <c:pt idx="4873">
                        <c:v>31/03/2023 17:01</c:v>
                      </c:pt>
                      <c:pt idx="4874">
                        <c:v>31/03/2023 17:01</c:v>
                      </c:pt>
                      <c:pt idx="4875">
                        <c:v>31/03/2023 17:01</c:v>
                      </c:pt>
                      <c:pt idx="4876">
                        <c:v>31/03/2023 17:01</c:v>
                      </c:pt>
                      <c:pt idx="4877">
                        <c:v>31/03/2023 17:01</c:v>
                      </c:pt>
                      <c:pt idx="4878">
                        <c:v>31/03/2023 17:02</c:v>
                      </c:pt>
                      <c:pt idx="4879">
                        <c:v>31/03/2023 17:02</c:v>
                      </c:pt>
                      <c:pt idx="4880">
                        <c:v>31/03/2023 17:02</c:v>
                      </c:pt>
                      <c:pt idx="4881">
                        <c:v>31/03/2023 17:02</c:v>
                      </c:pt>
                      <c:pt idx="4882">
                        <c:v>31/03/2023 17:02</c:v>
                      </c:pt>
                      <c:pt idx="4883">
                        <c:v>31/03/2023 17:02</c:v>
                      </c:pt>
                      <c:pt idx="4884">
                        <c:v>31/03/2023 17:02</c:v>
                      </c:pt>
                      <c:pt idx="4885">
                        <c:v>31/03/2023 17:02</c:v>
                      </c:pt>
                      <c:pt idx="4886">
                        <c:v>31/03/2023 17:02</c:v>
                      </c:pt>
                      <c:pt idx="4887">
                        <c:v>31/03/2023 17:02</c:v>
                      </c:pt>
                      <c:pt idx="4888">
                        <c:v>31/03/2023 17:02</c:v>
                      </c:pt>
                      <c:pt idx="4889">
                        <c:v>31/03/2023 17:02</c:v>
                      </c:pt>
                      <c:pt idx="4890">
                        <c:v>31/03/2023 17:02</c:v>
                      </c:pt>
                      <c:pt idx="4891">
                        <c:v>31/03/2023 17:02</c:v>
                      </c:pt>
                      <c:pt idx="4892">
                        <c:v>31/03/2023 17:02</c:v>
                      </c:pt>
                      <c:pt idx="4893">
                        <c:v>31/03/2023 17:02</c:v>
                      </c:pt>
                      <c:pt idx="4894">
                        <c:v>31/03/2023 17:02</c:v>
                      </c:pt>
                      <c:pt idx="4895">
                        <c:v>31/03/2023 17:02</c:v>
                      </c:pt>
                      <c:pt idx="4896">
                        <c:v>31/03/2023 17:02</c:v>
                      </c:pt>
                      <c:pt idx="4897">
                        <c:v>31/03/2023 17:02</c:v>
                      </c:pt>
                      <c:pt idx="4898">
                        <c:v>31/03/2023 17:02</c:v>
                      </c:pt>
                      <c:pt idx="4899">
                        <c:v>31/03/2023 17:02</c:v>
                      </c:pt>
                      <c:pt idx="4900">
                        <c:v>31/03/2023 17:02</c:v>
                      </c:pt>
                      <c:pt idx="4901">
                        <c:v>31/03/2023 17:02</c:v>
                      </c:pt>
                      <c:pt idx="4902">
                        <c:v>31/03/2023 17:02</c:v>
                      </c:pt>
                      <c:pt idx="4903">
                        <c:v>31/03/2023 17:02</c:v>
                      </c:pt>
                      <c:pt idx="4904">
                        <c:v>31/03/2023 17:02</c:v>
                      </c:pt>
                      <c:pt idx="4905">
                        <c:v>31/03/2023 17:02</c:v>
                      </c:pt>
                      <c:pt idx="4906">
                        <c:v>31/03/2023 17:02</c:v>
                      </c:pt>
                      <c:pt idx="4907">
                        <c:v>31/03/2023 17:02</c:v>
                      </c:pt>
                      <c:pt idx="4908">
                        <c:v>31/03/2023 17:02</c:v>
                      </c:pt>
                      <c:pt idx="4909">
                        <c:v>31/03/2023 17:02</c:v>
                      </c:pt>
                      <c:pt idx="4910">
                        <c:v>31/03/2023 17:02</c:v>
                      </c:pt>
                      <c:pt idx="4911">
                        <c:v>31/03/2023 17:02</c:v>
                      </c:pt>
                      <c:pt idx="4912">
                        <c:v>31/03/2023 17:02</c:v>
                      </c:pt>
                      <c:pt idx="4913">
                        <c:v>31/03/2023 17:02</c:v>
                      </c:pt>
                      <c:pt idx="4914">
                        <c:v>31/03/2023 17:02</c:v>
                      </c:pt>
                      <c:pt idx="4915">
                        <c:v>31/03/2023 17:02</c:v>
                      </c:pt>
                      <c:pt idx="4916">
                        <c:v>31/03/2023 17:02</c:v>
                      </c:pt>
                      <c:pt idx="4917">
                        <c:v>31/03/2023 17:02</c:v>
                      </c:pt>
                      <c:pt idx="4918">
                        <c:v>31/03/2023 17:02</c:v>
                      </c:pt>
                      <c:pt idx="4919">
                        <c:v>31/03/2023 17:02</c:v>
                      </c:pt>
                      <c:pt idx="4920">
                        <c:v>31/03/2023 17:02</c:v>
                      </c:pt>
                      <c:pt idx="4921">
                        <c:v>31/03/2023 17:02</c:v>
                      </c:pt>
                      <c:pt idx="4922">
                        <c:v>31/03/2023 17:02</c:v>
                      </c:pt>
                      <c:pt idx="4923">
                        <c:v>31/03/2023 17:02</c:v>
                      </c:pt>
                      <c:pt idx="4924">
                        <c:v>31/03/2023 17:02</c:v>
                      </c:pt>
                      <c:pt idx="4925">
                        <c:v>31/03/2023 17:02</c:v>
                      </c:pt>
                      <c:pt idx="4926">
                        <c:v>31/03/2023 17:02</c:v>
                      </c:pt>
                      <c:pt idx="4927">
                        <c:v>31/03/2023 17:02</c:v>
                      </c:pt>
                      <c:pt idx="4928">
                        <c:v>31/03/2023 17:02</c:v>
                      </c:pt>
                      <c:pt idx="4929">
                        <c:v>31/03/2023 17:02</c:v>
                      </c:pt>
                      <c:pt idx="4930">
                        <c:v>31/03/2023 17:02</c:v>
                      </c:pt>
                      <c:pt idx="4931">
                        <c:v>31/03/2023 17:02</c:v>
                      </c:pt>
                      <c:pt idx="4932">
                        <c:v>31/03/2023 17:02</c:v>
                      </c:pt>
                      <c:pt idx="4933">
                        <c:v>31/03/2023 17:02</c:v>
                      </c:pt>
                      <c:pt idx="4934">
                        <c:v>31/03/2023 17:02</c:v>
                      </c:pt>
                      <c:pt idx="4935">
                        <c:v>31/03/2023 17:02</c:v>
                      </c:pt>
                      <c:pt idx="4936">
                        <c:v>31/03/2023 17:02</c:v>
                      </c:pt>
                      <c:pt idx="4937">
                        <c:v>31/03/2023 17:02</c:v>
                      </c:pt>
                      <c:pt idx="4938">
                        <c:v>31/03/2023 17:03</c:v>
                      </c:pt>
                      <c:pt idx="4939">
                        <c:v>31/03/2023 17:03</c:v>
                      </c:pt>
                      <c:pt idx="4940">
                        <c:v>31/03/2023 17:03</c:v>
                      </c:pt>
                      <c:pt idx="4941">
                        <c:v>31/03/2023 17:03</c:v>
                      </c:pt>
                      <c:pt idx="4942">
                        <c:v>31/03/2023 17:03</c:v>
                      </c:pt>
                      <c:pt idx="4943">
                        <c:v>31/03/2023 17:03</c:v>
                      </c:pt>
                      <c:pt idx="4944">
                        <c:v>31/03/2023 17:03</c:v>
                      </c:pt>
                      <c:pt idx="4945">
                        <c:v>31/03/2023 17:03</c:v>
                      </c:pt>
                      <c:pt idx="4946">
                        <c:v>31/03/2023 17:03</c:v>
                      </c:pt>
                      <c:pt idx="4947">
                        <c:v>31/03/2023 17:03</c:v>
                      </c:pt>
                      <c:pt idx="4948">
                        <c:v>31/03/2023 17:03</c:v>
                      </c:pt>
                      <c:pt idx="4949">
                        <c:v>31/03/2023 17:03</c:v>
                      </c:pt>
                      <c:pt idx="4950">
                        <c:v>31/03/2023 17:03</c:v>
                      </c:pt>
                      <c:pt idx="4951">
                        <c:v>31/03/2023 17:03</c:v>
                      </c:pt>
                      <c:pt idx="4952">
                        <c:v>31/03/2023 17:03</c:v>
                      </c:pt>
                      <c:pt idx="4953">
                        <c:v>31/03/2023 17:03</c:v>
                      </c:pt>
                      <c:pt idx="4954">
                        <c:v>31/03/2023 17:03</c:v>
                      </c:pt>
                      <c:pt idx="4955">
                        <c:v>31/03/2023 17:03</c:v>
                      </c:pt>
                      <c:pt idx="4956">
                        <c:v>31/03/2023 17:03</c:v>
                      </c:pt>
                      <c:pt idx="4957">
                        <c:v>31/03/2023 17:03</c:v>
                      </c:pt>
                      <c:pt idx="4958">
                        <c:v>31/03/2023 17:03</c:v>
                      </c:pt>
                      <c:pt idx="4959">
                        <c:v>31/03/2023 17:03</c:v>
                      </c:pt>
                      <c:pt idx="4960">
                        <c:v>31/03/2023 17:03</c:v>
                      </c:pt>
                      <c:pt idx="4961">
                        <c:v>31/03/2023 17:03</c:v>
                      </c:pt>
                      <c:pt idx="4962">
                        <c:v>31/03/2023 17:03</c:v>
                      </c:pt>
                      <c:pt idx="4963">
                        <c:v>31/03/2023 17:03</c:v>
                      </c:pt>
                      <c:pt idx="4964">
                        <c:v>31/03/2023 17:03</c:v>
                      </c:pt>
                      <c:pt idx="4965">
                        <c:v>31/03/2023 17:03</c:v>
                      </c:pt>
                      <c:pt idx="4966">
                        <c:v>31/03/2023 17:03</c:v>
                      </c:pt>
                      <c:pt idx="4967">
                        <c:v>31/03/2023 17:03</c:v>
                      </c:pt>
                      <c:pt idx="4968">
                        <c:v>31/03/2023 17:03</c:v>
                      </c:pt>
                      <c:pt idx="4969">
                        <c:v>31/03/2023 17:03</c:v>
                      </c:pt>
                      <c:pt idx="4970">
                        <c:v>31/03/2023 17:03</c:v>
                      </c:pt>
                      <c:pt idx="4971">
                        <c:v>31/03/2023 17:03</c:v>
                      </c:pt>
                      <c:pt idx="4972">
                        <c:v>31/03/2023 17:03</c:v>
                      </c:pt>
                      <c:pt idx="4973">
                        <c:v>31/03/2023 17:03</c:v>
                      </c:pt>
                      <c:pt idx="4974">
                        <c:v>31/03/2023 17:03</c:v>
                      </c:pt>
                      <c:pt idx="4975">
                        <c:v>31/03/2023 17:03</c:v>
                      </c:pt>
                      <c:pt idx="4976">
                        <c:v>31/03/2023 17:03</c:v>
                      </c:pt>
                      <c:pt idx="4977">
                        <c:v>31/03/2023 17:03</c:v>
                      </c:pt>
                      <c:pt idx="4978">
                        <c:v>31/03/2023 17:03</c:v>
                      </c:pt>
                      <c:pt idx="4979">
                        <c:v>31/03/2023 17:03</c:v>
                      </c:pt>
                      <c:pt idx="4980">
                        <c:v>31/03/2023 17:03</c:v>
                      </c:pt>
                      <c:pt idx="4981">
                        <c:v>31/03/2023 17:03</c:v>
                      </c:pt>
                      <c:pt idx="4982">
                        <c:v>31/03/2023 17:03</c:v>
                      </c:pt>
                      <c:pt idx="4983">
                        <c:v>31/03/2023 17:03</c:v>
                      </c:pt>
                      <c:pt idx="4984">
                        <c:v>31/03/2023 17:03</c:v>
                      </c:pt>
                      <c:pt idx="4985">
                        <c:v>31/03/2023 17:03</c:v>
                      </c:pt>
                      <c:pt idx="4986">
                        <c:v>31/03/2023 17:03</c:v>
                      </c:pt>
                      <c:pt idx="4987">
                        <c:v>31/03/2023 17:03</c:v>
                      </c:pt>
                      <c:pt idx="4988">
                        <c:v>31/03/2023 17:03</c:v>
                      </c:pt>
                      <c:pt idx="4989">
                        <c:v>31/03/2023 17:03</c:v>
                      </c:pt>
                      <c:pt idx="4990">
                        <c:v>31/03/2023 17:03</c:v>
                      </c:pt>
                      <c:pt idx="4991">
                        <c:v>31/03/2023 17:03</c:v>
                      </c:pt>
                      <c:pt idx="4992">
                        <c:v>31/03/2023 17:03</c:v>
                      </c:pt>
                      <c:pt idx="4993">
                        <c:v>31/03/2023 17:03</c:v>
                      </c:pt>
                      <c:pt idx="4994">
                        <c:v>31/03/2023 17:03</c:v>
                      </c:pt>
                      <c:pt idx="4995">
                        <c:v>31/03/2023 17:03</c:v>
                      </c:pt>
                      <c:pt idx="4996">
                        <c:v>31/03/2023 17:03</c:v>
                      </c:pt>
                      <c:pt idx="4997">
                        <c:v>31/03/2023 17:03</c:v>
                      </c:pt>
                      <c:pt idx="4998">
                        <c:v>31/03/2023 17:04</c:v>
                      </c:pt>
                      <c:pt idx="4999">
                        <c:v>31/03/2023 17:04</c:v>
                      </c:pt>
                      <c:pt idx="5000">
                        <c:v>31/03/2023 17:04</c:v>
                      </c:pt>
                      <c:pt idx="5001">
                        <c:v>31/03/2023 17:04</c:v>
                      </c:pt>
                      <c:pt idx="5002">
                        <c:v>31/03/2023 17:04</c:v>
                      </c:pt>
                      <c:pt idx="5003">
                        <c:v>31/03/2023 17:04</c:v>
                      </c:pt>
                      <c:pt idx="5004">
                        <c:v>31/03/2023 17:04</c:v>
                      </c:pt>
                      <c:pt idx="5005">
                        <c:v>31/03/2023 17:04</c:v>
                      </c:pt>
                      <c:pt idx="5006">
                        <c:v>31/03/2023 17:04</c:v>
                      </c:pt>
                      <c:pt idx="5007">
                        <c:v>31/03/2023 17:04</c:v>
                      </c:pt>
                      <c:pt idx="5008">
                        <c:v>31/03/2023 17:04</c:v>
                      </c:pt>
                      <c:pt idx="5009">
                        <c:v>31/03/2023 17:04</c:v>
                      </c:pt>
                      <c:pt idx="5010">
                        <c:v>31/03/2023 17:04</c:v>
                      </c:pt>
                      <c:pt idx="5011">
                        <c:v>31/03/2023 17:04</c:v>
                      </c:pt>
                      <c:pt idx="5012">
                        <c:v>31/03/2023 17:04</c:v>
                      </c:pt>
                      <c:pt idx="5013">
                        <c:v>31/03/2023 17:04</c:v>
                      </c:pt>
                      <c:pt idx="5014">
                        <c:v>31/03/2023 17:04</c:v>
                      </c:pt>
                      <c:pt idx="5015">
                        <c:v>31/03/2023 17:04</c:v>
                      </c:pt>
                      <c:pt idx="5016">
                        <c:v>31/03/2023 17:04</c:v>
                      </c:pt>
                      <c:pt idx="5017">
                        <c:v>31/03/2023 17:04</c:v>
                      </c:pt>
                      <c:pt idx="5018">
                        <c:v>31/03/2023 17:04</c:v>
                      </c:pt>
                      <c:pt idx="5019">
                        <c:v>31/03/2023 17:04</c:v>
                      </c:pt>
                      <c:pt idx="5020">
                        <c:v>31/03/2023 17:04</c:v>
                      </c:pt>
                      <c:pt idx="5021">
                        <c:v>31/03/2023 17:04</c:v>
                      </c:pt>
                      <c:pt idx="5022">
                        <c:v>31/03/2023 17:04</c:v>
                      </c:pt>
                      <c:pt idx="5023">
                        <c:v>31/03/2023 17:04</c:v>
                      </c:pt>
                      <c:pt idx="5024">
                        <c:v>31/03/2023 17:04</c:v>
                      </c:pt>
                      <c:pt idx="5025">
                        <c:v>31/03/2023 17:04</c:v>
                      </c:pt>
                      <c:pt idx="5026">
                        <c:v>31/03/2023 17:04</c:v>
                      </c:pt>
                      <c:pt idx="5027">
                        <c:v>31/03/2023 17:04</c:v>
                      </c:pt>
                      <c:pt idx="5028">
                        <c:v>31/03/2023 17:04</c:v>
                      </c:pt>
                      <c:pt idx="5029">
                        <c:v>31/03/2023 17:04</c:v>
                      </c:pt>
                      <c:pt idx="5030">
                        <c:v>31/03/2023 17:04</c:v>
                      </c:pt>
                      <c:pt idx="5031">
                        <c:v>31/03/2023 17:04</c:v>
                      </c:pt>
                      <c:pt idx="5032">
                        <c:v>31/03/2023 17:04</c:v>
                      </c:pt>
                      <c:pt idx="5033">
                        <c:v>31/03/2023 17:04</c:v>
                      </c:pt>
                      <c:pt idx="5034">
                        <c:v>31/03/2023 17:04</c:v>
                      </c:pt>
                      <c:pt idx="5035">
                        <c:v>31/03/2023 17:04</c:v>
                      </c:pt>
                      <c:pt idx="5036">
                        <c:v>31/03/2023 17:04</c:v>
                      </c:pt>
                      <c:pt idx="5037">
                        <c:v>31/03/2023 17:04</c:v>
                      </c:pt>
                      <c:pt idx="5038">
                        <c:v>31/03/2023 17:04</c:v>
                      </c:pt>
                      <c:pt idx="5039">
                        <c:v>31/03/2023 17:04</c:v>
                      </c:pt>
                      <c:pt idx="5040">
                        <c:v>31/03/2023 17:04</c:v>
                      </c:pt>
                      <c:pt idx="5041">
                        <c:v>31/03/2023 17:04</c:v>
                      </c:pt>
                      <c:pt idx="5042">
                        <c:v>31/03/2023 17:04</c:v>
                      </c:pt>
                      <c:pt idx="5043">
                        <c:v>31/03/2023 17:04</c:v>
                      </c:pt>
                      <c:pt idx="5044">
                        <c:v>31/03/2023 17:04</c:v>
                      </c:pt>
                      <c:pt idx="5045">
                        <c:v>31/03/2023 17:04</c:v>
                      </c:pt>
                      <c:pt idx="5046">
                        <c:v>31/03/2023 17:04</c:v>
                      </c:pt>
                      <c:pt idx="5047">
                        <c:v>31/03/2023 17:04</c:v>
                      </c:pt>
                      <c:pt idx="5048">
                        <c:v>31/03/2023 17:04</c:v>
                      </c:pt>
                      <c:pt idx="5049">
                        <c:v>31/03/2023 17:04</c:v>
                      </c:pt>
                      <c:pt idx="5050">
                        <c:v>31/03/2023 17:04</c:v>
                      </c:pt>
                      <c:pt idx="5051">
                        <c:v>31/03/2023 17:04</c:v>
                      </c:pt>
                      <c:pt idx="5052">
                        <c:v>31/03/2023 17:04</c:v>
                      </c:pt>
                      <c:pt idx="5053">
                        <c:v>31/03/2023 17:04</c:v>
                      </c:pt>
                      <c:pt idx="5054">
                        <c:v>31/03/2023 17:04</c:v>
                      </c:pt>
                      <c:pt idx="5055">
                        <c:v>31/03/2023 17:04</c:v>
                      </c:pt>
                      <c:pt idx="5056">
                        <c:v>31/03/2023 17:04</c:v>
                      </c:pt>
                      <c:pt idx="5057">
                        <c:v>31/03/2023 17:04</c:v>
                      </c:pt>
                      <c:pt idx="5058">
                        <c:v>31/03/2023 17:05</c:v>
                      </c:pt>
                      <c:pt idx="5059">
                        <c:v>31/03/2023 17:05</c:v>
                      </c:pt>
                      <c:pt idx="5060">
                        <c:v>31/03/2023 17:05</c:v>
                      </c:pt>
                      <c:pt idx="5061">
                        <c:v>31/03/2023 17:05</c:v>
                      </c:pt>
                      <c:pt idx="5062">
                        <c:v>31/03/2023 17:05</c:v>
                      </c:pt>
                      <c:pt idx="5063">
                        <c:v>31/03/2023 17:05</c:v>
                      </c:pt>
                      <c:pt idx="5064">
                        <c:v>31/03/2023 17:05</c:v>
                      </c:pt>
                      <c:pt idx="5065">
                        <c:v>31/03/2023 17:05</c:v>
                      </c:pt>
                      <c:pt idx="5066">
                        <c:v>31/03/2023 17:05</c:v>
                      </c:pt>
                      <c:pt idx="5067">
                        <c:v>31/03/2023 17:05</c:v>
                      </c:pt>
                      <c:pt idx="5068">
                        <c:v>31/03/2023 17:05</c:v>
                      </c:pt>
                      <c:pt idx="5069">
                        <c:v>31/03/2023 17:05</c:v>
                      </c:pt>
                      <c:pt idx="5070">
                        <c:v>31/03/2023 17:05</c:v>
                      </c:pt>
                      <c:pt idx="5071">
                        <c:v>31/03/2023 17:05</c:v>
                      </c:pt>
                      <c:pt idx="5072">
                        <c:v>31/03/2023 17:05</c:v>
                      </c:pt>
                      <c:pt idx="5073">
                        <c:v>31/03/2023 17:05</c:v>
                      </c:pt>
                      <c:pt idx="5074">
                        <c:v>31/03/2023 17:05</c:v>
                      </c:pt>
                      <c:pt idx="5075">
                        <c:v>31/03/2023 17:05</c:v>
                      </c:pt>
                      <c:pt idx="5076">
                        <c:v>31/03/2023 17:05</c:v>
                      </c:pt>
                      <c:pt idx="5077">
                        <c:v>31/03/2023 17:05</c:v>
                      </c:pt>
                      <c:pt idx="5078">
                        <c:v>31/03/2023 17:05</c:v>
                      </c:pt>
                      <c:pt idx="5079">
                        <c:v>31/03/2023 17:05</c:v>
                      </c:pt>
                      <c:pt idx="5080">
                        <c:v>31/03/2023 17:05</c:v>
                      </c:pt>
                      <c:pt idx="5081">
                        <c:v>31/03/2023 17:05</c:v>
                      </c:pt>
                      <c:pt idx="5082">
                        <c:v>31/03/2023 17:05</c:v>
                      </c:pt>
                      <c:pt idx="5083">
                        <c:v>31/03/2023 17:05</c:v>
                      </c:pt>
                      <c:pt idx="5084">
                        <c:v>31/03/2023 17:05</c:v>
                      </c:pt>
                      <c:pt idx="5085">
                        <c:v>31/03/2023 17:05</c:v>
                      </c:pt>
                      <c:pt idx="5086">
                        <c:v>31/03/2023 17:05</c:v>
                      </c:pt>
                      <c:pt idx="5087">
                        <c:v>31/03/2023 17:05</c:v>
                      </c:pt>
                      <c:pt idx="5088">
                        <c:v>31/03/2023 17:05</c:v>
                      </c:pt>
                      <c:pt idx="5089">
                        <c:v>31/03/2023 17:05</c:v>
                      </c:pt>
                      <c:pt idx="5090">
                        <c:v>31/03/2023 17:05</c:v>
                      </c:pt>
                      <c:pt idx="5091">
                        <c:v>31/03/2023 17:05</c:v>
                      </c:pt>
                      <c:pt idx="5092">
                        <c:v>31/03/2023 17:05</c:v>
                      </c:pt>
                      <c:pt idx="5093">
                        <c:v>31/03/2023 17:05</c:v>
                      </c:pt>
                      <c:pt idx="5094">
                        <c:v>31/03/2023 17:05</c:v>
                      </c:pt>
                      <c:pt idx="5095">
                        <c:v>31/03/2023 17:05</c:v>
                      </c:pt>
                      <c:pt idx="5096">
                        <c:v>31/03/2023 17:05</c:v>
                      </c:pt>
                      <c:pt idx="5097">
                        <c:v>31/03/2023 17:05</c:v>
                      </c:pt>
                      <c:pt idx="5098">
                        <c:v>31/03/2023 17:05</c:v>
                      </c:pt>
                      <c:pt idx="5099">
                        <c:v>31/03/2023 17:05</c:v>
                      </c:pt>
                      <c:pt idx="5100">
                        <c:v>31/03/2023 17:05</c:v>
                      </c:pt>
                      <c:pt idx="5101">
                        <c:v>31/03/2023 17:05</c:v>
                      </c:pt>
                      <c:pt idx="5102">
                        <c:v>31/03/2023 17:05</c:v>
                      </c:pt>
                      <c:pt idx="5103">
                        <c:v>31/03/2023 17:05</c:v>
                      </c:pt>
                      <c:pt idx="5104">
                        <c:v>31/03/2023 17:05</c:v>
                      </c:pt>
                      <c:pt idx="5105">
                        <c:v>31/03/2023 17:05</c:v>
                      </c:pt>
                      <c:pt idx="5106">
                        <c:v>31/03/2023 17:05</c:v>
                      </c:pt>
                      <c:pt idx="5107">
                        <c:v>31/03/2023 17:05</c:v>
                      </c:pt>
                      <c:pt idx="5108">
                        <c:v>31/03/2023 17:05</c:v>
                      </c:pt>
                      <c:pt idx="5109">
                        <c:v>31/03/2023 17:05</c:v>
                      </c:pt>
                      <c:pt idx="5110">
                        <c:v>31/03/2023 17:05</c:v>
                      </c:pt>
                      <c:pt idx="5111">
                        <c:v>31/03/2023 17:05</c:v>
                      </c:pt>
                      <c:pt idx="5112">
                        <c:v>31/03/2023 17:05</c:v>
                      </c:pt>
                      <c:pt idx="5113">
                        <c:v>31/03/2023 17:05</c:v>
                      </c:pt>
                      <c:pt idx="5114">
                        <c:v>31/03/2023 17:05</c:v>
                      </c:pt>
                      <c:pt idx="5115">
                        <c:v>31/03/2023 17:05</c:v>
                      </c:pt>
                      <c:pt idx="5116">
                        <c:v>31/03/2023 17:05</c:v>
                      </c:pt>
                      <c:pt idx="5117">
                        <c:v>31/03/2023 17:06</c:v>
                      </c:pt>
                      <c:pt idx="5118">
                        <c:v>31/03/2023 17:06</c:v>
                      </c:pt>
                      <c:pt idx="5119">
                        <c:v>31/03/2023 17:06</c:v>
                      </c:pt>
                      <c:pt idx="5120">
                        <c:v>31/03/2023 17:06</c:v>
                      </c:pt>
                      <c:pt idx="5121">
                        <c:v>31/03/2023 17:06</c:v>
                      </c:pt>
                      <c:pt idx="5122">
                        <c:v>31/03/2023 17:06</c:v>
                      </c:pt>
                      <c:pt idx="5123">
                        <c:v>31/03/2023 17:06</c:v>
                      </c:pt>
                      <c:pt idx="5124">
                        <c:v>31/03/2023 17:06</c:v>
                      </c:pt>
                      <c:pt idx="5125">
                        <c:v>31/03/2023 17:06</c:v>
                      </c:pt>
                      <c:pt idx="5126">
                        <c:v>31/03/2023 17:06</c:v>
                      </c:pt>
                      <c:pt idx="5127">
                        <c:v>31/03/2023 17:06</c:v>
                      </c:pt>
                      <c:pt idx="5128">
                        <c:v>31/03/2023 17:06</c:v>
                      </c:pt>
                      <c:pt idx="5129">
                        <c:v>31/03/2023 17:06</c:v>
                      </c:pt>
                      <c:pt idx="5130">
                        <c:v>31/03/2023 17:06</c:v>
                      </c:pt>
                      <c:pt idx="5131">
                        <c:v>31/03/2023 17:06</c:v>
                      </c:pt>
                      <c:pt idx="5132">
                        <c:v>31/03/2023 17:06</c:v>
                      </c:pt>
                      <c:pt idx="5133">
                        <c:v>31/03/2023 17:06</c:v>
                      </c:pt>
                      <c:pt idx="5134">
                        <c:v>31/03/2023 17:06</c:v>
                      </c:pt>
                      <c:pt idx="5135">
                        <c:v>31/03/2023 17:06</c:v>
                      </c:pt>
                      <c:pt idx="5136">
                        <c:v>31/03/2023 17:06</c:v>
                      </c:pt>
                      <c:pt idx="5137">
                        <c:v>31/03/2023 17:06</c:v>
                      </c:pt>
                      <c:pt idx="5138">
                        <c:v>31/03/2023 17:06</c:v>
                      </c:pt>
                      <c:pt idx="5139">
                        <c:v>31/03/2023 17:06</c:v>
                      </c:pt>
                      <c:pt idx="5140">
                        <c:v>31/03/2023 17:06</c:v>
                      </c:pt>
                      <c:pt idx="5141">
                        <c:v>31/03/2023 17:06</c:v>
                      </c:pt>
                      <c:pt idx="5142">
                        <c:v>31/03/2023 17:06</c:v>
                      </c:pt>
                      <c:pt idx="5143">
                        <c:v>31/03/2023 17:06</c:v>
                      </c:pt>
                      <c:pt idx="5144">
                        <c:v>31/03/2023 17:06</c:v>
                      </c:pt>
                      <c:pt idx="5145">
                        <c:v>31/03/2023 17:06</c:v>
                      </c:pt>
                      <c:pt idx="5146">
                        <c:v>31/03/2023 17:06</c:v>
                      </c:pt>
                      <c:pt idx="5147">
                        <c:v>31/03/2023 17:06</c:v>
                      </c:pt>
                      <c:pt idx="5148">
                        <c:v>31/03/2023 17:06</c:v>
                      </c:pt>
                      <c:pt idx="5149">
                        <c:v>31/03/2023 17:06</c:v>
                      </c:pt>
                      <c:pt idx="5150">
                        <c:v>31/03/2023 17:06</c:v>
                      </c:pt>
                      <c:pt idx="5151">
                        <c:v>31/03/2023 17:06</c:v>
                      </c:pt>
                      <c:pt idx="5152">
                        <c:v>31/03/2023 17:06</c:v>
                      </c:pt>
                      <c:pt idx="5153">
                        <c:v>31/03/2023 17:06</c:v>
                      </c:pt>
                      <c:pt idx="5154">
                        <c:v>31/03/2023 17:06</c:v>
                      </c:pt>
                      <c:pt idx="5155">
                        <c:v>31/03/2023 17:06</c:v>
                      </c:pt>
                      <c:pt idx="5156">
                        <c:v>31/03/2023 17:06</c:v>
                      </c:pt>
                      <c:pt idx="5157">
                        <c:v>31/03/2023 17:06</c:v>
                      </c:pt>
                      <c:pt idx="5158">
                        <c:v>31/03/2023 17:06</c:v>
                      </c:pt>
                      <c:pt idx="5159">
                        <c:v>31/03/2023 17:06</c:v>
                      </c:pt>
                      <c:pt idx="5160">
                        <c:v>31/03/2023 17:06</c:v>
                      </c:pt>
                      <c:pt idx="5161">
                        <c:v>31/03/2023 17:06</c:v>
                      </c:pt>
                      <c:pt idx="5162">
                        <c:v>31/03/2023 17:06</c:v>
                      </c:pt>
                      <c:pt idx="5163">
                        <c:v>31/03/2023 17:06</c:v>
                      </c:pt>
                      <c:pt idx="5164">
                        <c:v>31/03/2023 17:06</c:v>
                      </c:pt>
                      <c:pt idx="5165">
                        <c:v>31/03/2023 17:06</c:v>
                      </c:pt>
                      <c:pt idx="5166">
                        <c:v>31/03/2023 17:06</c:v>
                      </c:pt>
                      <c:pt idx="5167">
                        <c:v>31/03/2023 17:06</c:v>
                      </c:pt>
                      <c:pt idx="5168">
                        <c:v>31/03/2023 17:06</c:v>
                      </c:pt>
                      <c:pt idx="5169">
                        <c:v>31/03/2023 17:06</c:v>
                      </c:pt>
                      <c:pt idx="5170">
                        <c:v>31/03/2023 17:06</c:v>
                      </c:pt>
                      <c:pt idx="5171">
                        <c:v>31/03/2023 17:06</c:v>
                      </c:pt>
                      <c:pt idx="5172">
                        <c:v>31/03/2023 17:06</c:v>
                      </c:pt>
                      <c:pt idx="5173">
                        <c:v>31/03/2023 17:06</c:v>
                      </c:pt>
                      <c:pt idx="5174">
                        <c:v>31/03/2023 17:06</c:v>
                      </c:pt>
                      <c:pt idx="5175">
                        <c:v>31/03/2023 17:06</c:v>
                      </c:pt>
                      <c:pt idx="5176">
                        <c:v>31/03/2023 17:06</c:v>
                      </c:pt>
                      <c:pt idx="5177">
                        <c:v>31/03/2023 17:07</c:v>
                      </c:pt>
                      <c:pt idx="5178">
                        <c:v>31/03/2023 17:07</c:v>
                      </c:pt>
                      <c:pt idx="5179">
                        <c:v>31/03/2023 17:07</c:v>
                      </c:pt>
                      <c:pt idx="5180">
                        <c:v>31/03/2023 17:07</c:v>
                      </c:pt>
                      <c:pt idx="5181">
                        <c:v>31/03/2023 17:07</c:v>
                      </c:pt>
                      <c:pt idx="5182">
                        <c:v>31/03/2023 17:07</c:v>
                      </c:pt>
                      <c:pt idx="5183">
                        <c:v>31/03/2023 17:07</c:v>
                      </c:pt>
                      <c:pt idx="5184">
                        <c:v>31/03/2023 17:07</c:v>
                      </c:pt>
                      <c:pt idx="5185">
                        <c:v>31/03/2023 17:07</c:v>
                      </c:pt>
                      <c:pt idx="5186">
                        <c:v>31/03/2023 17:07</c:v>
                      </c:pt>
                      <c:pt idx="5187">
                        <c:v>31/03/2023 17:07</c:v>
                      </c:pt>
                      <c:pt idx="5188">
                        <c:v>31/03/2023 17:07</c:v>
                      </c:pt>
                      <c:pt idx="5189">
                        <c:v>31/03/2023 17:07</c:v>
                      </c:pt>
                      <c:pt idx="5190">
                        <c:v>31/03/2023 17:07</c:v>
                      </c:pt>
                      <c:pt idx="5191">
                        <c:v>31/03/2023 17:07</c:v>
                      </c:pt>
                      <c:pt idx="5192">
                        <c:v>31/03/2023 17:07</c:v>
                      </c:pt>
                      <c:pt idx="5193">
                        <c:v>31/03/2023 17:07</c:v>
                      </c:pt>
                      <c:pt idx="5194">
                        <c:v>31/03/2023 17:07</c:v>
                      </c:pt>
                      <c:pt idx="5195">
                        <c:v>31/03/2023 17:07</c:v>
                      </c:pt>
                      <c:pt idx="5196">
                        <c:v>31/03/2023 17:07</c:v>
                      </c:pt>
                      <c:pt idx="5197">
                        <c:v>31/03/2023 17:07</c:v>
                      </c:pt>
                      <c:pt idx="5198">
                        <c:v>31/03/2023 17:07</c:v>
                      </c:pt>
                      <c:pt idx="5199">
                        <c:v>31/03/2023 17:07</c:v>
                      </c:pt>
                      <c:pt idx="5200">
                        <c:v>31/03/2023 17:07</c:v>
                      </c:pt>
                      <c:pt idx="5201">
                        <c:v>31/03/2023 17:07</c:v>
                      </c:pt>
                      <c:pt idx="5202">
                        <c:v>31/03/2023 17:07</c:v>
                      </c:pt>
                      <c:pt idx="5203">
                        <c:v>31/03/2023 17:07</c:v>
                      </c:pt>
                      <c:pt idx="5204">
                        <c:v>31/03/2023 17:07</c:v>
                      </c:pt>
                      <c:pt idx="5205">
                        <c:v>31/03/2023 17:07</c:v>
                      </c:pt>
                      <c:pt idx="5206">
                        <c:v>31/03/2023 17:07</c:v>
                      </c:pt>
                      <c:pt idx="5207">
                        <c:v>31/03/2023 17:07</c:v>
                      </c:pt>
                      <c:pt idx="5208">
                        <c:v>31/03/2023 17:07</c:v>
                      </c:pt>
                      <c:pt idx="5209">
                        <c:v>31/03/2023 17:07</c:v>
                      </c:pt>
                      <c:pt idx="5210">
                        <c:v>31/03/2023 17:07</c:v>
                      </c:pt>
                      <c:pt idx="5211">
                        <c:v>31/03/2023 17:07</c:v>
                      </c:pt>
                      <c:pt idx="5212">
                        <c:v>31/03/2023 17:07</c:v>
                      </c:pt>
                      <c:pt idx="5213">
                        <c:v>31/03/2023 17:07</c:v>
                      </c:pt>
                      <c:pt idx="5214">
                        <c:v>31/03/2023 17:07</c:v>
                      </c:pt>
                      <c:pt idx="5215">
                        <c:v>31/03/2023 17:07</c:v>
                      </c:pt>
                      <c:pt idx="5216">
                        <c:v>31/03/2023 17:07</c:v>
                      </c:pt>
                      <c:pt idx="5217">
                        <c:v>31/03/2023 17:07</c:v>
                      </c:pt>
                      <c:pt idx="5218">
                        <c:v>31/03/2023 17:07</c:v>
                      </c:pt>
                      <c:pt idx="5219">
                        <c:v>31/03/2023 17:07</c:v>
                      </c:pt>
                      <c:pt idx="5220">
                        <c:v>31/03/2023 17:07</c:v>
                      </c:pt>
                      <c:pt idx="5221">
                        <c:v>31/03/2023 17:07</c:v>
                      </c:pt>
                      <c:pt idx="5222">
                        <c:v>31/03/2023 17:07</c:v>
                      </c:pt>
                      <c:pt idx="5223">
                        <c:v>31/03/2023 17:07</c:v>
                      </c:pt>
                      <c:pt idx="5224">
                        <c:v>31/03/2023 17:07</c:v>
                      </c:pt>
                      <c:pt idx="5225">
                        <c:v>31/03/2023 17:07</c:v>
                      </c:pt>
                      <c:pt idx="5226">
                        <c:v>31/03/2023 17:07</c:v>
                      </c:pt>
                      <c:pt idx="5227">
                        <c:v>31/03/2023 17:07</c:v>
                      </c:pt>
                      <c:pt idx="5228">
                        <c:v>31/03/2023 17:07</c:v>
                      </c:pt>
                      <c:pt idx="5229">
                        <c:v>31/03/2023 17:07</c:v>
                      </c:pt>
                      <c:pt idx="5230">
                        <c:v>31/03/2023 17:07</c:v>
                      </c:pt>
                      <c:pt idx="5231">
                        <c:v>31/03/2023 17:07</c:v>
                      </c:pt>
                      <c:pt idx="5232">
                        <c:v>31/03/2023 17:07</c:v>
                      </c:pt>
                      <c:pt idx="5233">
                        <c:v>31/03/2023 17:07</c:v>
                      </c:pt>
                      <c:pt idx="5234">
                        <c:v>31/03/2023 17:07</c:v>
                      </c:pt>
                      <c:pt idx="5235">
                        <c:v>31/03/2023 17:07</c:v>
                      </c:pt>
                      <c:pt idx="5236">
                        <c:v>31/03/2023 17:07</c:v>
                      </c:pt>
                      <c:pt idx="5237">
                        <c:v>31/03/2023 17:08</c:v>
                      </c:pt>
                      <c:pt idx="5238">
                        <c:v>31/03/2023 17:08</c:v>
                      </c:pt>
                      <c:pt idx="5239">
                        <c:v>31/03/2023 17:08</c:v>
                      </c:pt>
                      <c:pt idx="5240">
                        <c:v>31/03/2023 17:08</c:v>
                      </c:pt>
                      <c:pt idx="5241">
                        <c:v>31/03/2023 17:08</c:v>
                      </c:pt>
                      <c:pt idx="5242">
                        <c:v>31/03/2023 17:08</c:v>
                      </c:pt>
                      <c:pt idx="5243">
                        <c:v>31/03/2023 17:08</c:v>
                      </c:pt>
                      <c:pt idx="5244">
                        <c:v>31/03/2023 17:08</c:v>
                      </c:pt>
                      <c:pt idx="5245">
                        <c:v>31/03/2023 17:08</c:v>
                      </c:pt>
                      <c:pt idx="5246">
                        <c:v>31/03/2023 17:08</c:v>
                      </c:pt>
                      <c:pt idx="5247">
                        <c:v>31/03/2023 17:08</c:v>
                      </c:pt>
                      <c:pt idx="5248">
                        <c:v>31/03/2023 17:08</c:v>
                      </c:pt>
                      <c:pt idx="5249">
                        <c:v>31/03/2023 17:08</c:v>
                      </c:pt>
                      <c:pt idx="5250">
                        <c:v>31/03/2023 17:08</c:v>
                      </c:pt>
                      <c:pt idx="5251">
                        <c:v>31/03/2023 17:08</c:v>
                      </c:pt>
                      <c:pt idx="5252">
                        <c:v>31/03/2023 17:08</c:v>
                      </c:pt>
                      <c:pt idx="5253">
                        <c:v>31/03/2023 17:08</c:v>
                      </c:pt>
                      <c:pt idx="5254">
                        <c:v>31/03/2023 17:08</c:v>
                      </c:pt>
                      <c:pt idx="5255">
                        <c:v>31/03/2023 17:08</c:v>
                      </c:pt>
                      <c:pt idx="5256">
                        <c:v>31/03/2023 17:08</c:v>
                      </c:pt>
                      <c:pt idx="5257">
                        <c:v>31/03/2023 17:08</c:v>
                      </c:pt>
                      <c:pt idx="5258">
                        <c:v>31/03/2023 17:08</c:v>
                      </c:pt>
                      <c:pt idx="5259">
                        <c:v>31/03/2023 17:08</c:v>
                      </c:pt>
                      <c:pt idx="5260">
                        <c:v>31/03/2023 17:08</c:v>
                      </c:pt>
                      <c:pt idx="5261">
                        <c:v>31/03/2023 17:08</c:v>
                      </c:pt>
                      <c:pt idx="5262">
                        <c:v>31/03/2023 17:08</c:v>
                      </c:pt>
                      <c:pt idx="5263">
                        <c:v>31/03/2023 17:08</c:v>
                      </c:pt>
                      <c:pt idx="5264">
                        <c:v>31/03/2023 17:08</c:v>
                      </c:pt>
                      <c:pt idx="5265">
                        <c:v>31/03/2023 17:08</c:v>
                      </c:pt>
                      <c:pt idx="5266">
                        <c:v>31/03/2023 17:08</c:v>
                      </c:pt>
                      <c:pt idx="5267">
                        <c:v>31/03/2023 17:08</c:v>
                      </c:pt>
                      <c:pt idx="5268">
                        <c:v>31/03/2023 17:08</c:v>
                      </c:pt>
                      <c:pt idx="5269">
                        <c:v>31/03/2023 17:08</c:v>
                      </c:pt>
                      <c:pt idx="5270">
                        <c:v>31/03/2023 17:08</c:v>
                      </c:pt>
                      <c:pt idx="5271">
                        <c:v>31/03/2023 17:08</c:v>
                      </c:pt>
                      <c:pt idx="5272">
                        <c:v>31/03/2023 17:08</c:v>
                      </c:pt>
                      <c:pt idx="5273">
                        <c:v>31/03/2023 17:08</c:v>
                      </c:pt>
                      <c:pt idx="5274">
                        <c:v>31/03/2023 17:08</c:v>
                      </c:pt>
                      <c:pt idx="5275">
                        <c:v>31/03/2023 17:08</c:v>
                      </c:pt>
                      <c:pt idx="5276">
                        <c:v>31/03/2023 17:08</c:v>
                      </c:pt>
                      <c:pt idx="5277">
                        <c:v>31/03/2023 17:08</c:v>
                      </c:pt>
                      <c:pt idx="5278">
                        <c:v>31/03/2023 17:08</c:v>
                      </c:pt>
                      <c:pt idx="5279">
                        <c:v>31/03/2023 17:08</c:v>
                      </c:pt>
                      <c:pt idx="5280">
                        <c:v>31/03/2023 17:08</c:v>
                      </c:pt>
                      <c:pt idx="5281">
                        <c:v>31/03/2023 17:08</c:v>
                      </c:pt>
                      <c:pt idx="5282">
                        <c:v>31/03/2023 17:08</c:v>
                      </c:pt>
                      <c:pt idx="5283">
                        <c:v>31/03/2023 17:08</c:v>
                      </c:pt>
                      <c:pt idx="5284">
                        <c:v>31/03/2023 17:08</c:v>
                      </c:pt>
                      <c:pt idx="5285">
                        <c:v>31/03/2023 17:08</c:v>
                      </c:pt>
                      <c:pt idx="5286">
                        <c:v>31/03/2023 17:08</c:v>
                      </c:pt>
                      <c:pt idx="5287">
                        <c:v>31/03/2023 17:08</c:v>
                      </c:pt>
                      <c:pt idx="5288">
                        <c:v>31/03/2023 17:08</c:v>
                      </c:pt>
                      <c:pt idx="5289">
                        <c:v>31/03/2023 17:08</c:v>
                      </c:pt>
                      <c:pt idx="5290">
                        <c:v>31/03/2023 17:08</c:v>
                      </c:pt>
                      <c:pt idx="5291">
                        <c:v>31/03/2023 17:08</c:v>
                      </c:pt>
                      <c:pt idx="5292">
                        <c:v>31/03/2023 17:08</c:v>
                      </c:pt>
                      <c:pt idx="5293">
                        <c:v>31/03/2023 17:08</c:v>
                      </c:pt>
                      <c:pt idx="5294">
                        <c:v>31/03/2023 17:08</c:v>
                      </c:pt>
                      <c:pt idx="5295">
                        <c:v>31/03/2023 17:08</c:v>
                      </c:pt>
                      <c:pt idx="5296">
                        <c:v>31/03/2023 17:08</c:v>
                      </c:pt>
                      <c:pt idx="5297">
                        <c:v>31/03/2023 17:09</c:v>
                      </c:pt>
                      <c:pt idx="5298">
                        <c:v>31/03/2023 17:09</c:v>
                      </c:pt>
                      <c:pt idx="5299">
                        <c:v>31/03/2023 17:09</c:v>
                      </c:pt>
                      <c:pt idx="5300">
                        <c:v>31/03/2023 17:09</c:v>
                      </c:pt>
                      <c:pt idx="5301">
                        <c:v>31/03/2023 17:09</c:v>
                      </c:pt>
                      <c:pt idx="5302">
                        <c:v>31/03/2023 17:09</c:v>
                      </c:pt>
                      <c:pt idx="5303">
                        <c:v>31/03/2023 17:09</c:v>
                      </c:pt>
                      <c:pt idx="5304">
                        <c:v>31/03/2023 17:09</c:v>
                      </c:pt>
                      <c:pt idx="5305">
                        <c:v>31/03/2023 17:09</c:v>
                      </c:pt>
                      <c:pt idx="5306">
                        <c:v>31/03/2023 17:09</c:v>
                      </c:pt>
                      <c:pt idx="5307">
                        <c:v>31/03/2023 17:09</c:v>
                      </c:pt>
                      <c:pt idx="5308">
                        <c:v>31/03/2023 17:09</c:v>
                      </c:pt>
                      <c:pt idx="5309">
                        <c:v>31/03/2023 17:09</c:v>
                      </c:pt>
                      <c:pt idx="5310">
                        <c:v>31/03/2023 17:09</c:v>
                      </c:pt>
                      <c:pt idx="5311">
                        <c:v>31/03/2023 17:09</c:v>
                      </c:pt>
                      <c:pt idx="5312">
                        <c:v>31/03/2023 17:09</c:v>
                      </c:pt>
                      <c:pt idx="5313">
                        <c:v>31/03/2023 17:09</c:v>
                      </c:pt>
                      <c:pt idx="5314">
                        <c:v>31/03/2023 17:09</c:v>
                      </c:pt>
                      <c:pt idx="5315">
                        <c:v>31/03/2023 17:09</c:v>
                      </c:pt>
                      <c:pt idx="5316">
                        <c:v>31/03/2023 17:09</c:v>
                      </c:pt>
                      <c:pt idx="5317">
                        <c:v>31/03/2023 17:09</c:v>
                      </c:pt>
                      <c:pt idx="5318">
                        <c:v>31/03/2023 17:09</c:v>
                      </c:pt>
                      <c:pt idx="5319">
                        <c:v>31/03/2023 17:09</c:v>
                      </c:pt>
                      <c:pt idx="5320">
                        <c:v>31/03/2023 17:09</c:v>
                      </c:pt>
                      <c:pt idx="5321">
                        <c:v>31/03/2023 17:09</c:v>
                      </c:pt>
                      <c:pt idx="5322">
                        <c:v>31/03/2023 17:09</c:v>
                      </c:pt>
                      <c:pt idx="5323">
                        <c:v>31/03/2023 17:09</c:v>
                      </c:pt>
                      <c:pt idx="5324">
                        <c:v>31/03/2023 17:09</c:v>
                      </c:pt>
                      <c:pt idx="5325">
                        <c:v>31/03/2023 17:09</c:v>
                      </c:pt>
                      <c:pt idx="5326">
                        <c:v>31/03/2023 17:09</c:v>
                      </c:pt>
                      <c:pt idx="5327">
                        <c:v>31/03/2023 17:09</c:v>
                      </c:pt>
                      <c:pt idx="5328">
                        <c:v>31/03/2023 17:09</c:v>
                      </c:pt>
                      <c:pt idx="5329">
                        <c:v>31/03/2023 17:09</c:v>
                      </c:pt>
                      <c:pt idx="5330">
                        <c:v>31/03/2023 17:09</c:v>
                      </c:pt>
                      <c:pt idx="5331">
                        <c:v>31/03/2023 17:09</c:v>
                      </c:pt>
                      <c:pt idx="5332">
                        <c:v>31/03/2023 17:09</c:v>
                      </c:pt>
                      <c:pt idx="5333">
                        <c:v>31/03/2023 17:09</c:v>
                      </c:pt>
                      <c:pt idx="5334">
                        <c:v>31/03/2023 17:09</c:v>
                      </c:pt>
                      <c:pt idx="5335">
                        <c:v>31/03/2023 17:09</c:v>
                      </c:pt>
                      <c:pt idx="5336">
                        <c:v>31/03/2023 17:09</c:v>
                      </c:pt>
                      <c:pt idx="5337">
                        <c:v>31/03/2023 17:09</c:v>
                      </c:pt>
                      <c:pt idx="5338">
                        <c:v>31/03/2023 17:09</c:v>
                      </c:pt>
                      <c:pt idx="5339">
                        <c:v>31/03/2023 17:09</c:v>
                      </c:pt>
                      <c:pt idx="5340">
                        <c:v>31/03/2023 17:09</c:v>
                      </c:pt>
                      <c:pt idx="5341">
                        <c:v>31/03/2023 17:09</c:v>
                      </c:pt>
                      <c:pt idx="5342">
                        <c:v>31/03/2023 17:09</c:v>
                      </c:pt>
                      <c:pt idx="5343">
                        <c:v>31/03/2023 17:09</c:v>
                      </c:pt>
                      <c:pt idx="5344">
                        <c:v>31/03/2023 17:09</c:v>
                      </c:pt>
                      <c:pt idx="5345">
                        <c:v>31/03/2023 17:09</c:v>
                      </c:pt>
                      <c:pt idx="5346">
                        <c:v>31/03/2023 17:09</c:v>
                      </c:pt>
                      <c:pt idx="5347">
                        <c:v>31/03/2023 17:09</c:v>
                      </c:pt>
                      <c:pt idx="5348">
                        <c:v>31/03/2023 17:09</c:v>
                      </c:pt>
                      <c:pt idx="5349">
                        <c:v>31/03/2023 17:09</c:v>
                      </c:pt>
                      <c:pt idx="5350">
                        <c:v>31/03/2023 17:09</c:v>
                      </c:pt>
                      <c:pt idx="5351">
                        <c:v>31/03/2023 17:09</c:v>
                      </c:pt>
                      <c:pt idx="5352">
                        <c:v>31/03/2023 17:09</c:v>
                      </c:pt>
                      <c:pt idx="5353">
                        <c:v>31/03/2023 17:09</c:v>
                      </c:pt>
                      <c:pt idx="5354">
                        <c:v>31/03/2023 17:09</c:v>
                      </c:pt>
                      <c:pt idx="5355">
                        <c:v>31/03/2023 17:09</c:v>
                      </c:pt>
                      <c:pt idx="5356">
                        <c:v>31/03/2023 17:10</c:v>
                      </c:pt>
                      <c:pt idx="5357">
                        <c:v>31/03/2023 17:10</c:v>
                      </c:pt>
                      <c:pt idx="5358">
                        <c:v>31/03/2023 17:10</c:v>
                      </c:pt>
                      <c:pt idx="5359">
                        <c:v>31/03/2023 17:10</c:v>
                      </c:pt>
                      <c:pt idx="5360">
                        <c:v>31/03/2023 17:10</c:v>
                      </c:pt>
                      <c:pt idx="5361">
                        <c:v>31/03/2023 17:10</c:v>
                      </c:pt>
                      <c:pt idx="5362">
                        <c:v>31/03/2023 17:10</c:v>
                      </c:pt>
                      <c:pt idx="5363">
                        <c:v>31/03/2023 17:10</c:v>
                      </c:pt>
                      <c:pt idx="5364">
                        <c:v>31/03/2023 17:10</c:v>
                      </c:pt>
                      <c:pt idx="5365">
                        <c:v>31/03/2023 17:10</c:v>
                      </c:pt>
                      <c:pt idx="5366">
                        <c:v>31/03/2023 17:10</c:v>
                      </c:pt>
                      <c:pt idx="5367">
                        <c:v>31/03/2023 17:10</c:v>
                      </c:pt>
                      <c:pt idx="5368">
                        <c:v>31/03/2023 17:10</c:v>
                      </c:pt>
                      <c:pt idx="5369">
                        <c:v>31/03/2023 17:10</c:v>
                      </c:pt>
                      <c:pt idx="5370">
                        <c:v>31/03/2023 17:10</c:v>
                      </c:pt>
                      <c:pt idx="5371">
                        <c:v>31/03/2023 17:10</c:v>
                      </c:pt>
                      <c:pt idx="5372">
                        <c:v>31/03/2023 17:10</c:v>
                      </c:pt>
                      <c:pt idx="5373">
                        <c:v>31/03/2023 17:10</c:v>
                      </c:pt>
                      <c:pt idx="5374">
                        <c:v>31/03/2023 17:10</c:v>
                      </c:pt>
                      <c:pt idx="5375">
                        <c:v>31/03/2023 17:10</c:v>
                      </c:pt>
                      <c:pt idx="5376">
                        <c:v>31/03/2023 17:10</c:v>
                      </c:pt>
                      <c:pt idx="5377">
                        <c:v>31/03/2023 17:10</c:v>
                      </c:pt>
                      <c:pt idx="5378">
                        <c:v>31/03/2023 17:10</c:v>
                      </c:pt>
                      <c:pt idx="5379">
                        <c:v>31/03/2023 17:10</c:v>
                      </c:pt>
                      <c:pt idx="5380">
                        <c:v>31/03/2023 17:10</c:v>
                      </c:pt>
                      <c:pt idx="5381">
                        <c:v>31/03/2023 17:10</c:v>
                      </c:pt>
                      <c:pt idx="5382">
                        <c:v>31/03/2023 17:10</c:v>
                      </c:pt>
                      <c:pt idx="5383">
                        <c:v>31/03/2023 17:10</c:v>
                      </c:pt>
                      <c:pt idx="5384">
                        <c:v>31/03/2023 17:10</c:v>
                      </c:pt>
                      <c:pt idx="5385">
                        <c:v>31/03/2023 17:10</c:v>
                      </c:pt>
                      <c:pt idx="5386">
                        <c:v>31/03/2023 17:10</c:v>
                      </c:pt>
                      <c:pt idx="5387">
                        <c:v>31/03/2023 17:10</c:v>
                      </c:pt>
                      <c:pt idx="5388">
                        <c:v>31/03/2023 17:10</c:v>
                      </c:pt>
                      <c:pt idx="5389">
                        <c:v>31/03/2023 17:10</c:v>
                      </c:pt>
                      <c:pt idx="5390">
                        <c:v>31/03/2023 17:10</c:v>
                      </c:pt>
                      <c:pt idx="5391">
                        <c:v>31/03/2023 17:10</c:v>
                      </c:pt>
                      <c:pt idx="5392">
                        <c:v>31/03/2023 17:10</c:v>
                      </c:pt>
                      <c:pt idx="5393">
                        <c:v>31/03/2023 17:10</c:v>
                      </c:pt>
                      <c:pt idx="5394">
                        <c:v>31/03/2023 17:10</c:v>
                      </c:pt>
                      <c:pt idx="5395">
                        <c:v>31/03/2023 17:10</c:v>
                      </c:pt>
                      <c:pt idx="5396">
                        <c:v>31/03/2023 17:10</c:v>
                      </c:pt>
                      <c:pt idx="5397">
                        <c:v>31/03/2023 17:10</c:v>
                      </c:pt>
                      <c:pt idx="5398">
                        <c:v>31/03/2023 17:10</c:v>
                      </c:pt>
                      <c:pt idx="5399">
                        <c:v>31/03/2023 17:10</c:v>
                      </c:pt>
                      <c:pt idx="5400">
                        <c:v>31/03/2023 17:10</c:v>
                      </c:pt>
                      <c:pt idx="5401">
                        <c:v>31/03/2023 17:10</c:v>
                      </c:pt>
                      <c:pt idx="5402">
                        <c:v>31/03/2023 17:10</c:v>
                      </c:pt>
                      <c:pt idx="5403">
                        <c:v>31/03/2023 17:10</c:v>
                      </c:pt>
                      <c:pt idx="5404">
                        <c:v>31/03/2023 17:10</c:v>
                      </c:pt>
                      <c:pt idx="5405">
                        <c:v>31/03/2023 17:10</c:v>
                      </c:pt>
                      <c:pt idx="5406">
                        <c:v>31/03/2023 17:10</c:v>
                      </c:pt>
                      <c:pt idx="5407">
                        <c:v>31/03/2023 17:10</c:v>
                      </c:pt>
                      <c:pt idx="5408">
                        <c:v>31/03/2023 17:10</c:v>
                      </c:pt>
                      <c:pt idx="5409">
                        <c:v>31/03/2023 17:10</c:v>
                      </c:pt>
                      <c:pt idx="5410">
                        <c:v>31/03/2023 17:10</c:v>
                      </c:pt>
                      <c:pt idx="5411">
                        <c:v>31/03/2023 17:10</c:v>
                      </c:pt>
                      <c:pt idx="5412">
                        <c:v>31/03/2023 17:10</c:v>
                      </c:pt>
                      <c:pt idx="5413">
                        <c:v>31/03/2023 17:10</c:v>
                      </c:pt>
                      <c:pt idx="5414">
                        <c:v>31/03/2023 17:10</c:v>
                      </c:pt>
                      <c:pt idx="5415">
                        <c:v>31/03/2023 17:10</c:v>
                      </c:pt>
                      <c:pt idx="5416">
                        <c:v>31/03/2023 17:11</c:v>
                      </c:pt>
                      <c:pt idx="5417">
                        <c:v>31/03/2023 17:11</c:v>
                      </c:pt>
                      <c:pt idx="5418">
                        <c:v>31/03/2023 17:11</c:v>
                      </c:pt>
                      <c:pt idx="5419">
                        <c:v>31/03/2023 17:11</c:v>
                      </c:pt>
                      <c:pt idx="5420">
                        <c:v>31/03/2023 17:11</c:v>
                      </c:pt>
                      <c:pt idx="5421">
                        <c:v>31/03/2023 17:11</c:v>
                      </c:pt>
                      <c:pt idx="5422">
                        <c:v>31/03/2023 17:11</c:v>
                      </c:pt>
                      <c:pt idx="5423">
                        <c:v>31/03/2023 17:11</c:v>
                      </c:pt>
                      <c:pt idx="5424">
                        <c:v>31/03/2023 17:11</c:v>
                      </c:pt>
                      <c:pt idx="5425">
                        <c:v>31/03/2023 17:11</c:v>
                      </c:pt>
                      <c:pt idx="5426">
                        <c:v>31/03/2023 17:11</c:v>
                      </c:pt>
                      <c:pt idx="5427">
                        <c:v>31/03/2023 17:11</c:v>
                      </c:pt>
                      <c:pt idx="5428">
                        <c:v>31/03/2023 17:11</c:v>
                      </c:pt>
                      <c:pt idx="5429">
                        <c:v>31/03/2023 17:11</c:v>
                      </c:pt>
                      <c:pt idx="5430">
                        <c:v>31/03/2023 17:11</c:v>
                      </c:pt>
                      <c:pt idx="5431">
                        <c:v>31/03/2023 17:11</c:v>
                      </c:pt>
                      <c:pt idx="5432">
                        <c:v>31/03/2023 17:11</c:v>
                      </c:pt>
                      <c:pt idx="5433">
                        <c:v>31/03/2023 17:11</c:v>
                      </c:pt>
                      <c:pt idx="5434">
                        <c:v>31/03/2023 17:11</c:v>
                      </c:pt>
                      <c:pt idx="5435">
                        <c:v>31/03/2023 17:11</c:v>
                      </c:pt>
                      <c:pt idx="5436">
                        <c:v>31/03/2023 17:11</c:v>
                      </c:pt>
                      <c:pt idx="5437">
                        <c:v>31/03/2023 17:11</c:v>
                      </c:pt>
                      <c:pt idx="5438">
                        <c:v>31/03/2023 17:11</c:v>
                      </c:pt>
                      <c:pt idx="5439">
                        <c:v>31/03/2023 17:11</c:v>
                      </c:pt>
                      <c:pt idx="5440">
                        <c:v>31/03/2023 17:11</c:v>
                      </c:pt>
                      <c:pt idx="5441">
                        <c:v>31/03/2023 17:11</c:v>
                      </c:pt>
                      <c:pt idx="5442">
                        <c:v>31/03/2023 17:11</c:v>
                      </c:pt>
                      <c:pt idx="5443">
                        <c:v>31/03/2023 17:11</c:v>
                      </c:pt>
                      <c:pt idx="5444">
                        <c:v>31/03/2023 17:11</c:v>
                      </c:pt>
                      <c:pt idx="5445">
                        <c:v>31/03/2023 17:11</c:v>
                      </c:pt>
                      <c:pt idx="5446">
                        <c:v>31/03/2023 17:11</c:v>
                      </c:pt>
                      <c:pt idx="5447">
                        <c:v>31/03/2023 17:11</c:v>
                      </c:pt>
                      <c:pt idx="5448">
                        <c:v>31/03/2023 17:11</c:v>
                      </c:pt>
                      <c:pt idx="5449">
                        <c:v>31/03/2023 17:11</c:v>
                      </c:pt>
                      <c:pt idx="5450">
                        <c:v>31/03/2023 17:11</c:v>
                      </c:pt>
                      <c:pt idx="5451">
                        <c:v>31/03/2023 17:11</c:v>
                      </c:pt>
                      <c:pt idx="5452">
                        <c:v>31/03/2023 17:11</c:v>
                      </c:pt>
                      <c:pt idx="5453">
                        <c:v>31/03/2023 17:11</c:v>
                      </c:pt>
                      <c:pt idx="5454">
                        <c:v>31/03/2023 17:11</c:v>
                      </c:pt>
                      <c:pt idx="5455">
                        <c:v>31/03/2023 17:11</c:v>
                      </c:pt>
                      <c:pt idx="5456">
                        <c:v>31/03/2023 17:11</c:v>
                      </c:pt>
                      <c:pt idx="5457">
                        <c:v>31/03/2023 17:11</c:v>
                      </c:pt>
                      <c:pt idx="5458">
                        <c:v>31/03/2023 17:11</c:v>
                      </c:pt>
                      <c:pt idx="5459">
                        <c:v>31/03/2023 17:11</c:v>
                      </c:pt>
                      <c:pt idx="5460">
                        <c:v>31/03/2023 17:11</c:v>
                      </c:pt>
                      <c:pt idx="5461">
                        <c:v>31/03/2023 17:11</c:v>
                      </c:pt>
                      <c:pt idx="5462">
                        <c:v>31/03/2023 17:11</c:v>
                      </c:pt>
                      <c:pt idx="5463">
                        <c:v>31/03/2023 17:11</c:v>
                      </c:pt>
                      <c:pt idx="5464">
                        <c:v>31/03/2023 17:11</c:v>
                      </c:pt>
                      <c:pt idx="5465">
                        <c:v>31/03/2023 17:11</c:v>
                      </c:pt>
                      <c:pt idx="5466">
                        <c:v>31/03/2023 17:11</c:v>
                      </c:pt>
                      <c:pt idx="5467">
                        <c:v>31/03/2023 17:11</c:v>
                      </c:pt>
                      <c:pt idx="5468">
                        <c:v>31/03/2023 17:11</c:v>
                      </c:pt>
                      <c:pt idx="5469">
                        <c:v>31/03/2023 17:11</c:v>
                      </c:pt>
                      <c:pt idx="5470">
                        <c:v>31/03/2023 17:11</c:v>
                      </c:pt>
                      <c:pt idx="5471">
                        <c:v>31/03/2023 17:11</c:v>
                      </c:pt>
                      <c:pt idx="5472">
                        <c:v>31/03/2023 17:11</c:v>
                      </c:pt>
                      <c:pt idx="5473">
                        <c:v>31/03/2023 17:11</c:v>
                      </c:pt>
                      <c:pt idx="5474">
                        <c:v>31/03/2023 17:11</c:v>
                      </c:pt>
                      <c:pt idx="5475">
                        <c:v>31/03/2023 17:11</c:v>
                      </c:pt>
                      <c:pt idx="5476">
                        <c:v>31/03/2023 17:12</c:v>
                      </c:pt>
                      <c:pt idx="5477">
                        <c:v>31/03/2023 17:12</c:v>
                      </c:pt>
                      <c:pt idx="5478">
                        <c:v>31/03/2023 17:12</c:v>
                      </c:pt>
                      <c:pt idx="5479">
                        <c:v>31/03/2023 17:12</c:v>
                      </c:pt>
                      <c:pt idx="5480">
                        <c:v>31/03/2023 17:12</c:v>
                      </c:pt>
                      <c:pt idx="5481">
                        <c:v>31/03/2023 17:12</c:v>
                      </c:pt>
                      <c:pt idx="5482">
                        <c:v>31/03/2023 17:12</c:v>
                      </c:pt>
                      <c:pt idx="5483">
                        <c:v>31/03/2023 17:12</c:v>
                      </c:pt>
                      <c:pt idx="5484">
                        <c:v>31/03/2023 17:12</c:v>
                      </c:pt>
                      <c:pt idx="5485">
                        <c:v>31/03/2023 17:12</c:v>
                      </c:pt>
                      <c:pt idx="5486">
                        <c:v>31/03/2023 17:12</c:v>
                      </c:pt>
                      <c:pt idx="5487">
                        <c:v>31/03/2023 17:12</c:v>
                      </c:pt>
                      <c:pt idx="5488">
                        <c:v>31/03/2023 17:12</c:v>
                      </c:pt>
                      <c:pt idx="5489">
                        <c:v>31/03/2023 17:12</c:v>
                      </c:pt>
                      <c:pt idx="5490">
                        <c:v>31/03/2023 17:12</c:v>
                      </c:pt>
                      <c:pt idx="5491">
                        <c:v>31/03/2023 17:12</c:v>
                      </c:pt>
                      <c:pt idx="5492">
                        <c:v>31/03/2023 17:12</c:v>
                      </c:pt>
                      <c:pt idx="5493">
                        <c:v>31/03/2023 17:12</c:v>
                      </c:pt>
                      <c:pt idx="5494">
                        <c:v>31/03/2023 17:12</c:v>
                      </c:pt>
                      <c:pt idx="5495">
                        <c:v>31/03/2023 17:12</c:v>
                      </c:pt>
                      <c:pt idx="5496">
                        <c:v>31/03/2023 17:12</c:v>
                      </c:pt>
                      <c:pt idx="5497">
                        <c:v>31/03/2023 17:12</c:v>
                      </c:pt>
                      <c:pt idx="5498">
                        <c:v>31/03/2023 17:12</c:v>
                      </c:pt>
                      <c:pt idx="5499">
                        <c:v>31/03/2023 17:12</c:v>
                      </c:pt>
                      <c:pt idx="5500">
                        <c:v>31/03/2023 17:12</c:v>
                      </c:pt>
                      <c:pt idx="5501">
                        <c:v>31/03/2023 17:12</c:v>
                      </c:pt>
                      <c:pt idx="5502">
                        <c:v>31/03/2023 17:12</c:v>
                      </c:pt>
                      <c:pt idx="5503">
                        <c:v>31/03/2023 17:12</c:v>
                      </c:pt>
                      <c:pt idx="5504">
                        <c:v>31/03/2023 17:12</c:v>
                      </c:pt>
                      <c:pt idx="5505">
                        <c:v>31/03/2023 17:12</c:v>
                      </c:pt>
                      <c:pt idx="5506">
                        <c:v>31/03/2023 17:12</c:v>
                      </c:pt>
                      <c:pt idx="5507">
                        <c:v>31/03/2023 17:12</c:v>
                      </c:pt>
                      <c:pt idx="5508">
                        <c:v>31/03/2023 17:12</c:v>
                      </c:pt>
                      <c:pt idx="5509">
                        <c:v>31/03/2023 17:12</c:v>
                      </c:pt>
                      <c:pt idx="5510">
                        <c:v>31/03/2023 17:12</c:v>
                      </c:pt>
                      <c:pt idx="5511">
                        <c:v>31/03/2023 17:12</c:v>
                      </c:pt>
                      <c:pt idx="5512">
                        <c:v>31/03/2023 17:12</c:v>
                      </c:pt>
                      <c:pt idx="5513">
                        <c:v>31/03/2023 17:12</c:v>
                      </c:pt>
                      <c:pt idx="5514">
                        <c:v>31/03/2023 17:12</c:v>
                      </c:pt>
                      <c:pt idx="5515">
                        <c:v>31/03/2023 17:12</c:v>
                      </c:pt>
                      <c:pt idx="5516">
                        <c:v>31/03/2023 17:12</c:v>
                      </c:pt>
                      <c:pt idx="5517">
                        <c:v>31/03/2023 17:12</c:v>
                      </c:pt>
                      <c:pt idx="5518">
                        <c:v>31/03/2023 17:12</c:v>
                      </c:pt>
                      <c:pt idx="5519">
                        <c:v>31/03/2023 17:12</c:v>
                      </c:pt>
                      <c:pt idx="5520">
                        <c:v>31/03/2023 17:12</c:v>
                      </c:pt>
                      <c:pt idx="5521">
                        <c:v>31/03/2023 17:12</c:v>
                      </c:pt>
                      <c:pt idx="5522">
                        <c:v>31/03/2023 17:12</c:v>
                      </c:pt>
                      <c:pt idx="5523">
                        <c:v>31/03/2023 17:12</c:v>
                      </c:pt>
                      <c:pt idx="5524">
                        <c:v>31/03/2023 17:12</c:v>
                      </c:pt>
                      <c:pt idx="5525">
                        <c:v>31/03/2023 17:12</c:v>
                      </c:pt>
                      <c:pt idx="5526">
                        <c:v>31/03/2023 17:12</c:v>
                      </c:pt>
                      <c:pt idx="5527">
                        <c:v>31/03/2023 17:12</c:v>
                      </c:pt>
                      <c:pt idx="5528">
                        <c:v>31/03/2023 17:12</c:v>
                      </c:pt>
                      <c:pt idx="5529">
                        <c:v>31/03/2023 17:12</c:v>
                      </c:pt>
                      <c:pt idx="5530">
                        <c:v>31/03/2023 17:12</c:v>
                      </c:pt>
                      <c:pt idx="5531">
                        <c:v>31/03/2023 17:12</c:v>
                      </c:pt>
                      <c:pt idx="5532">
                        <c:v>31/03/2023 17:12</c:v>
                      </c:pt>
                      <c:pt idx="5533">
                        <c:v>31/03/2023 17:12</c:v>
                      </c:pt>
                      <c:pt idx="5534">
                        <c:v>31/03/2023 17:12</c:v>
                      </c:pt>
                      <c:pt idx="5535">
                        <c:v>31/03/2023 17:13</c:v>
                      </c:pt>
                      <c:pt idx="5536">
                        <c:v>31/03/2023 17:13</c:v>
                      </c:pt>
                      <c:pt idx="5537">
                        <c:v>31/03/2023 17:13</c:v>
                      </c:pt>
                      <c:pt idx="5538">
                        <c:v>31/03/2023 17:13</c:v>
                      </c:pt>
                      <c:pt idx="5539">
                        <c:v>31/03/2023 17:13</c:v>
                      </c:pt>
                      <c:pt idx="5540">
                        <c:v>31/03/2023 17:13</c:v>
                      </c:pt>
                      <c:pt idx="5541">
                        <c:v>31/03/2023 17:13</c:v>
                      </c:pt>
                      <c:pt idx="5542">
                        <c:v>31/03/2023 17:13</c:v>
                      </c:pt>
                      <c:pt idx="5543">
                        <c:v>31/03/2023 17:13</c:v>
                      </c:pt>
                      <c:pt idx="5544">
                        <c:v>31/03/2023 17:13</c:v>
                      </c:pt>
                      <c:pt idx="5545">
                        <c:v>31/03/2023 17:13</c:v>
                      </c:pt>
                      <c:pt idx="5546">
                        <c:v>31/03/2023 17:13</c:v>
                      </c:pt>
                      <c:pt idx="5547">
                        <c:v>31/03/2023 17:13</c:v>
                      </c:pt>
                      <c:pt idx="5548">
                        <c:v>31/03/2023 17:13</c:v>
                      </c:pt>
                      <c:pt idx="5549">
                        <c:v>31/03/2023 17:13</c:v>
                      </c:pt>
                      <c:pt idx="5550">
                        <c:v>31/03/2023 17:13</c:v>
                      </c:pt>
                      <c:pt idx="5551">
                        <c:v>31/03/2023 17:13</c:v>
                      </c:pt>
                      <c:pt idx="5552">
                        <c:v>31/03/2023 17:13</c:v>
                      </c:pt>
                      <c:pt idx="5553">
                        <c:v>31/03/2023 17:13</c:v>
                      </c:pt>
                      <c:pt idx="5554">
                        <c:v>31/03/2023 17:13</c:v>
                      </c:pt>
                      <c:pt idx="5555">
                        <c:v>31/03/2023 17:13</c:v>
                      </c:pt>
                    </c:strCache>
                  </c:strRef>
                </c:xVal>
                <c:yVal>
                  <c:numRef>
                    <c:extLst xmlns:c15="http://schemas.microsoft.com/office/drawing/2012/chart">
                      <c:ext xmlns:c15="http://schemas.microsoft.com/office/drawing/2012/chart" uri="{02D57815-91ED-43cb-92C2-25804820EDAC}">
                        <c15:formulaRef>
                          <c15:sqref>'[ACME-VIG-Test-Overview.xlsx]ACME-IGN-LAS 31.03'!$G:$G</c15:sqref>
                        </c15:formulaRef>
                      </c:ext>
                    </c:extLst>
                    <c:numCache>
                      <c:formatCode>General</c:formatCode>
                      <c:ptCount val="1048576"/>
                      <c:pt idx="0">
                        <c:v>0</c:v>
                      </c:pt>
                      <c:pt idx="1">
                        <c:v>24.699951171875</c:v>
                      </c:pt>
                      <c:pt idx="2">
                        <c:v>24.699951171875</c:v>
                      </c:pt>
                      <c:pt idx="3">
                        <c:v>24.800048828125</c:v>
                      </c:pt>
                      <c:pt idx="4">
                        <c:v>24.699951171875</c:v>
                      </c:pt>
                      <c:pt idx="5">
                        <c:v>24.699951171875</c:v>
                      </c:pt>
                      <c:pt idx="6">
                        <c:v>24.800048828125</c:v>
                      </c:pt>
                      <c:pt idx="7">
                        <c:v>24.699951171875</c:v>
                      </c:pt>
                      <c:pt idx="8">
                        <c:v>24.60009765625</c:v>
                      </c:pt>
                      <c:pt idx="9">
                        <c:v>24.60009765625</c:v>
                      </c:pt>
                      <c:pt idx="10">
                        <c:v>24.699951171875</c:v>
                      </c:pt>
                      <c:pt idx="11">
                        <c:v>24.699951171875</c:v>
                      </c:pt>
                      <c:pt idx="12">
                        <c:v>24.699951171875</c:v>
                      </c:pt>
                      <c:pt idx="13">
                        <c:v>24.699951171875</c:v>
                      </c:pt>
                      <c:pt idx="14">
                        <c:v>24.699951171875</c:v>
                      </c:pt>
                      <c:pt idx="15">
                        <c:v>24.699951171875</c:v>
                      </c:pt>
                      <c:pt idx="16">
                        <c:v>24.699951171875</c:v>
                      </c:pt>
                      <c:pt idx="17">
                        <c:v>24.699951171875</c:v>
                      </c:pt>
                      <c:pt idx="18">
                        <c:v>24.60009765625</c:v>
                      </c:pt>
                      <c:pt idx="19">
                        <c:v>24.699951171875</c:v>
                      </c:pt>
                      <c:pt idx="20">
                        <c:v>24.60009765625</c:v>
                      </c:pt>
                      <c:pt idx="21">
                        <c:v>24.699951171875</c:v>
                      </c:pt>
                      <c:pt idx="22">
                        <c:v>24.60009765625</c:v>
                      </c:pt>
                      <c:pt idx="23">
                        <c:v>24.699951171875</c:v>
                      </c:pt>
                      <c:pt idx="24">
                        <c:v>24.699951171875</c:v>
                      </c:pt>
                      <c:pt idx="25">
                        <c:v>24.60009765625</c:v>
                      </c:pt>
                      <c:pt idx="26">
                        <c:v>24.60009765625</c:v>
                      </c:pt>
                      <c:pt idx="27">
                        <c:v>24.60009765625</c:v>
                      </c:pt>
                      <c:pt idx="28">
                        <c:v>24.60009765625</c:v>
                      </c:pt>
                      <c:pt idx="29">
                        <c:v>24.60009765625</c:v>
                      </c:pt>
                      <c:pt idx="30">
                        <c:v>24.60009765625</c:v>
                      </c:pt>
                      <c:pt idx="31">
                        <c:v>24.60009765625</c:v>
                      </c:pt>
                      <c:pt idx="32">
                        <c:v>24.60009765625</c:v>
                      </c:pt>
                      <c:pt idx="33">
                        <c:v>24.60009765625</c:v>
                      </c:pt>
                      <c:pt idx="34">
                        <c:v>24.60009765625</c:v>
                      </c:pt>
                      <c:pt idx="35">
                        <c:v>24.699951171875</c:v>
                      </c:pt>
                      <c:pt idx="36">
                        <c:v>24.60009765625</c:v>
                      </c:pt>
                      <c:pt idx="37">
                        <c:v>24.60009765625</c:v>
                      </c:pt>
                      <c:pt idx="38">
                        <c:v>24.60009765625</c:v>
                      </c:pt>
                      <c:pt idx="39">
                        <c:v>24.699951171875</c:v>
                      </c:pt>
                      <c:pt idx="40">
                        <c:v>24.60009765625</c:v>
                      </c:pt>
                      <c:pt idx="41">
                        <c:v>24.60009765625</c:v>
                      </c:pt>
                      <c:pt idx="42">
                        <c:v>24.60009765625</c:v>
                      </c:pt>
                      <c:pt idx="43">
                        <c:v>24.5</c:v>
                      </c:pt>
                      <c:pt idx="44">
                        <c:v>24.5</c:v>
                      </c:pt>
                      <c:pt idx="45">
                        <c:v>24.5</c:v>
                      </c:pt>
                      <c:pt idx="46">
                        <c:v>24.5</c:v>
                      </c:pt>
                      <c:pt idx="47">
                        <c:v>24.5</c:v>
                      </c:pt>
                      <c:pt idx="48">
                        <c:v>24.5</c:v>
                      </c:pt>
                      <c:pt idx="49">
                        <c:v>24.60009765625</c:v>
                      </c:pt>
                      <c:pt idx="50">
                        <c:v>24.60009765625</c:v>
                      </c:pt>
                      <c:pt idx="51">
                        <c:v>24.699951171875</c:v>
                      </c:pt>
                      <c:pt idx="52">
                        <c:v>24.60009765625</c:v>
                      </c:pt>
                      <c:pt idx="53">
                        <c:v>24.60009765625</c:v>
                      </c:pt>
                      <c:pt idx="54">
                        <c:v>24.60009765625</c:v>
                      </c:pt>
                      <c:pt idx="55">
                        <c:v>24.5</c:v>
                      </c:pt>
                      <c:pt idx="56">
                        <c:v>24.5</c:v>
                      </c:pt>
                      <c:pt idx="57">
                        <c:v>24.5</c:v>
                      </c:pt>
                      <c:pt idx="58">
                        <c:v>24.5</c:v>
                      </c:pt>
                      <c:pt idx="59">
                        <c:v>24.5</c:v>
                      </c:pt>
                      <c:pt idx="60">
                        <c:v>24.60009765625</c:v>
                      </c:pt>
                      <c:pt idx="61">
                        <c:v>24.60009765625</c:v>
                      </c:pt>
                      <c:pt idx="62">
                        <c:v>24.60009765625</c:v>
                      </c:pt>
                      <c:pt idx="63">
                        <c:v>24.60009765625</c:v>
                      </c:pt>
                      <c:pt idx="64">
                        <c:v>24.699951171875</c:v>
                      </c:pt>
                      <c:pt idx="65">
                        <c:v>24.699951171875</c:v>
                      </c:pt>
                      <c:pt idx="66">
                        <c:v>24.699951171875</c:v>
                      </c:pt>
                      <c:pt idx="67">
                        <c:v>24.60009765625</c:v>
                      </c:pt>
                      <c:pt idx="68">
                        <c:v>24.60009765625</c:v>
                      </c:pt>
                      <c:pt idx="69">
                        <c:v>24.60009765625</c:v>
                      </c:pt>
                      <c:pt idx="70">
                        <c:v>24.60009765625</c:v>
                      </c:pt>
                      <c:pt idx="71">
                        <c:v>24.699951171875</c:v>
                      </c:pt>
                      <c:pt idx="72">
                        <c:v>24.60009765625</c:v>
                      </c:pt>
                      <c:pt idx="73">
                        <c:v>24.800048828125</c:v>
                      </c:pt>
                      <c:pt idx="74">
                        <c:v>24.89990234375</c:v>
                      </c:pt>
                      <c:pt idx="75">
                        <c:v>24.89990234375</c:v>
                      </c:pt>
                      <c:pt idx="76">
                        <c:v>24.89990234375</c:v>
                      </c:pt>
                      <c:pt idx="77">
                        <c:v>25</c:v>
                      </c:pt>
                      <c:pt idx="78">
                        <c:v>25</c:v>
                      </c:pt>
                      <c:pt idx="79">
                        <c:v>24.89990234375</c:v>
                      </c:pt>
                      <c:pt idx="80">
                        <c:v>25</c:v>
                      </c:pt>
                      <c:pt idx="81">
                        <c:v>25</c:v>
                      </c:pt>
                      <c:pt idx="82">
                        <c:v>25.10009765625</c:v>
                      </c:pt>
                      <c:pt idx="83">
                        <c:v>25.10009765625</c:v>
                      </c:pt>
                      <c:pt idx="84">
                        <c:v>25.199951171875</c:v>
                      </c:pt>
                      <c:pt idx="85">
                        <c:v>25.199951171875</c:v>
                      </c:pt>
                      <c:pt idx="86">
                        <c:v>25.199951171875</c:v>
                      </c:pt>
                      <c:pt idx="87">
                        <c:v>25.199951171875</c:v>
                      </c:pt>
                      <c:pt idx="88">
                        <c:v>25.300048828125</c:v>
                      </c:pt>
                      <c:pt idx="89">
                        <c:v>25.300048828125</c:v>
                      </c:pt>
                      <c:pt idx="90">
                        <c:v>25.39990234375</c:v>
                      </c:pt>
                      <c:pt idx="91">
                        <c:v>25.60009765625</c:v>
                      </c:pt>
                      <c:pt idx="92">
                        <c:v>25.60009765625</c:v>
                      </c:pt>
                      <c:pt idx="93">
                        <c:v>25.699951171875</c:v>
                      </c:pt>
                      <c:pt idx="94">
                        <c:v>25.800048828125</c:v>
                      </c:pt>
                      <c:pt idx="95">
                        <c:v>25.800048828125</c:v>
                      </c:pt>
                      <c:pt idx="96">
                        <c:v>25.89990234375</c:v>
                      </c:pt>
                      <c:pt idx="97">
                        <c:v>25.89990234375</c:v>
                      </c:pt>
                      <c:pt idx="98">
                        <c:v>26</c:v>
                      </c:pt>
                      <c:pt idx="99">
                        <c:v>26.10009765625</c:v>
                      </c:pt>
                      <c:pt idx="100">
                        <c:v>26.199951171875</c:v>
                      </c:pt>
                      <c:pt idx="101">
                        <c:v>26.300048828125</c:v>
                      </c:pt>
                      <c:pt idx="102">
                        <c:v>26.39990234375</c:v>
                      </c:pt>
                      <c:pt idx="103">
                        <c:v>26.599853515625</c:v>
                      </c:pt>
                      <c:pt idx="104">
                        <c:v>26.599853515625</c:v>
                      </c:pt>
                      <c:pt idx="105">
                        <c:v>26.800048828125</c:v>
                      </c:pt>
                      <c:pt idx="106">
                        <c:v>26.89990234375</c:v>
                      </c:pt>
                      <c:pt idx="107">
                        <c:v>26.89990234375</c:v>
                      </c:pt>
                      <c:pt idx="108">
                        <c:v>27</c:v>
                      </c:pt>
                      <c:pt idx="109">
                        <c:v>27.099853515625</c:v>
                      </c:pt>
                      <c:pt idx="110">
                        <c:v>27.199951171875</c:v>
                      </c:pt>
                      <c:pt idx="111">
                        <c:v>27.39990234375</c:v>
                      </c:pt>
                      <c:pt idx="112">
                        <c:v>27.5</c:v>
                      </c:pt>
                      <c:pt idx="113">
                        <c:v>27.599853515625</c:v>
                      </c:pt>
                      <c:pt idx="114">
                        <c:v>27.699951171875</c:v>
                      </c:pt>
                      <c:pt idx="115">
                        <c:v>27.800048828125</c:v>
                      </c:pt>
                      <c:pt idx="116">
                        <c:v>28</c:v>
                      </c:pt>
                      <c:pt idx="117">
                        <c:v>28.099853515625</c:v>
                      </c:pt>
                      <c:pt idx="118">
                        <c:v>28.199951171875</c:v>
                      </c:pt>
                      <c:pt idx="119">
                        <c:v>28.39990234375</c:v>
                      </c:pt>
                      <c:pt idx="120">
                        <c:v>28.599853515625</c:v>
                      </c:pt>
                      <c:pt idx="121">
                        <c:v>28.599853515625</c:v>
                      </c:pt>
                      <c:pt idx="122">
                        <c:v>28.7998046875</c:v>
                      </c:pt>
                      <c:pt idx="123">
                        <c:v>29</c:v>
                      </c:pt>
                      <c:pt idx="124">
                        <c:v>29.199951171875</c:v>
                      </c:pt>
                      <c:pt idx="125">
                        <c:v>29.2998046875</c:v>
                      </c:pt>
                      <c:pt idx="126">
                        <c:v>29.5</c:v>
                      </c:pt>
                      <c:pt idx="127">
                        <c:v>29.599853515625</c:v>
                      </c:pt>
                      <c:pt idx="128">
                        <c:v>29.7998046875</c:v>
                      </c:pt>
                      <c:pt idx="129">
                        <c:v>29.999755859375</c:v>
                      </c:pt>
                      <c:pt idx="130">
                        <c:v>30.199951171875</c:v>
                      </c:pt>
                      <c:pt idx="131">
                        <c:v>30.2998046875</c:v>
                      </c:pt>
                      <c:pt idx="132">
                        <c:v>30.599853515625</c:v>
                      </c:pt>
                      <c:pt idx="133">
                        <c:v>30.699951171875</c:v>
                      </c:pt>
                      <c:pt idx="134">
                        <c:v>30.999755859375</c:v>
                      </c:pt>
                      <c:pt idx="135">
                        <c:v>31.099853515625</c:v>
                      </c:pt>
                      <c:pt idx="136">
                        <c:v>31.2998046875</c:v>
                      </c:pt>
                      <c:pt idx="137">
                        <c:v>31.499755859375</c:v>
                      </c:pt>
                      <c:pt idx="138">
                        <c:v>31.7998046875</c:v>
                      </c:pt>
                      <c:pt idx="139">
                        <c:v>32.000244140625</c:v>
                      </c:pt>
                      <c:pt idx="140">
                        <c:v>32.30029296875</c:v>
                      </c:pt>
                      <c:pt idx="141">
                        <c:v>32.500244140625</c:v>
                      </c:pt>
                      <c:pt idx="142">
                        <c:v>32.800048828125</c:v>
                      </c:pt>
                      <c:pt idx="143">
                        <c:v>33.000244140625</c:v>
                      </c:pt>
                      <c:pt idx="144">
                        <c:v>33.300048828125</c:v>
                      </c:pt>
                      <c:pt idx="145">
                        <c:v>33.400146484375</c:v>
                      </c:pt>
                      <c:pt idx="146">
                        <c:v>33.7001953125</c:v>
                      </c:pt>
                      <c:pt idx="147">
                        <c:v>34.000244140625</c:v>
                      </c:pt>
                      <c:pt idx="148">
                        <c:v>34.10009765625</c:v>
                      </c:pt>
                      <c:pt idx="149">
                        <c:v>34.400146484375</c:v>
                      </c:pt>
                      <c:pt idx="150">
                        <c:v>34.60009765625</c:v>
                      </c:pt>
                      <c:pt idx="151">
                        <c:v>34.900146484375</c:v>
                      </c:pt>
                      <c:pt idx="152">
                        <c:v>35.300048828125</c:v>
                      </c:pt>
                      <c:pt idx="153">
                        <c:v>35.5</c:v>
                      </c:pt>
                      <c:pt idx="154">
                        <c:v>35.800048828125</c:v>
                      </c:pt>
                      <c:pt idx="155">
                        <c:v>36.10009765625</c:v>
                      </c:pt>
                      <c:pt idx="156">
                        <c:v>36.300048828125</c:v>
                      </c:pt>
                      <c:pt idx="157">
                        <c:v>36.5</c:v>
                      </c:pt>
                      <c:pt idx="158">
                        <c:v>36.900146484375</c:v>
                      </c:pt>
                      <c:pt idx="159">
                        <c:v>37.199951171875</c:v>
                      </c:pt>
                      <c:pt idx="160">
                        <c:v>37.300048828125</c:v>
                      </c:pt>
                      <c:pt idx="161">
                        <c:v>37.60009765625</c:v>
                      </c:pt>
                      <c:pt idx="162">
                        <c:v>37.89990234375</c:v>
                      </c:pt>
                      <c:pt idx="163">
                        <c:v>38.199951171875</c:v>
                      </c:pt>
                      <c:pt idx="164">
                        <c:v>38.5</c:v>
                      </c:pt>
                      <c:pt idx="165">
                        <c:v>38.800048828125</c:v>
                      </c:pt>
                      <c:pt idx="166">
                        <c:v>39.199951171875</c:v>
                      </c:pt>
                      <c:pt idx="167">
                        <c:v>39.5</c:v>
                      </c:pt>
                      <c:pt idx="168">
                        <c:v>39.800048828125</c:v>
                      </c:pt>
                      <c:pt idx="169">
                        <c:v>40.099853515625</c:v>
                      </c:pt>
                      <c:pt idx="170">
                        <c:v>40.5</c:v>
                      </c:pt>
                      <c:pt idx="171">
                        <c:v>40.89990234375</c:v>
                      </c:pt>
                      <c:pt idx="172">
                        <c:v>41.199951171875</c:v>
                      </c:pt>
                      <c:pt idx="173">
                        <c:v>41.5</c:v>
                      </c:pt>
                      <c:pt idx="174">
                        <c:v>41.7998046875</c:v>
                      </c:pt>
                      <c:pt idx="175">
                        <c:v>42</c:v>
                      </c:pt>
                      <c:pt idx="176">
                        <c:v>42.199951171875</c:v>
                      </c:pt>
                      <c:pt idx="177">
                        <c:v>42.599853515625</c:v>
                      </c:pt>
                      <c:pt idx="178">
                        <c:v>42.999755859375</c:v>
                      </c:pt>
                      <c:pt idx="179">
                        <c:v>43.2998046875</c:v>
                      </c:pt>
                      <c:pt idx="180">
                        <c:v>43.599853515625</c:v>
                      </c:pt>
                      <c:pt idx="181">
                        <c:v>43.999755859375</c:v>
                      </c:pt>
                      <c:pt idx="182">
                        <c:v>44.2998046875</c:v>
                      </c:pt>
                      <c:pt idx="183">
                        <c:v>44.599853515625</c:v>
                      </c:pt>
                      <c:pt idx="184">
                        <c:v>45.000244140625</c:v>
                      </c:pt>
                      <c:pt idx="185">
                        <c:v>45.400146484375</c:v>
                      </c:pt>
                      <c:pt idx="186">
                        <c:v>45.800048828125</c:v>
                      </c:pt>
                      <c:pt idx="187">
                        <c:v>46.10009765625</c:v>
                      </c:pt>
                      <c:pt idx="188">
                        <c:v>46.60009765625</c:v>
                      </c:pt>
                      <c:pt idx="189">
                        <c:v>47.000244140625</c:v>
                      </c:pt>
                      <c:pt idx="190">
                        <c:v>47.2001953125</c:v>
                      </c:pt>
                      <c:pt idx="191">
                        <c:v>47.60009765625</c:v>
                      </c:pt>
                      <c:pt idx="192">
                        <c:v>48</c:v>
                      </c:pt>
                      <c:pt idx="193">
                        <c:v>48.300048828125</c:v>
                      </c:pt>
                      <c:pt idx="194">
                        <c:v>48.60009765625</c:v>
                      </c:pt>
                      <c:pt idx="195">
                        <c:v>49</c:v>
                      </c:pt>
                      <c:pt idx="196">
                        <c:v>49.400146484375</c:v>
                      </c:pt>
                      <c:pt idx="197">
                        <c:v>49.699951171875</c:v>
                      </c:pt>
                      <c:pt idx="198">
                        <c:v>50.199951171875</c:v>
                      </c:pt>
                      <c:pt idx="199">
                        <c:v>50.60009765625</c:v>
                      </c:pt>
                      <c:pt idx="200">
                        <c:v>51</c:v>
                      </c:pt>
                      <c:pt idx="201">
                        <c:v>51.39990234375</c:v>
                      </c:pt>
                      <c:pt idx="202">
                        <c:v>51.60009765625</c:v>
                      </c:pt>
                      <c:pt idx="203">
                        <c:v>52</c:v>
                      </c:pt>
                      <c:pt idx="204">
                        <c:v>52.300048828125</c:v>
                      </c:pt>
                      <c:pt idx="205">
                        <c:v>52.800048828125</c:v>
                      </c:pt>
                      <c:pt idx="206">
                        <c:v>53.199951171875</c:v>
                      </c:pt>
                      <c:pt idx="207">
                        <c:v>53.699951171875</c:v>
                      </c:pt>
                      <c:pt idx="208">
                        <c:v>54</c:v>
                      </c:pt>
                      <c:pt idx="209">
                        <c:v>54.39990234375</c:v>
                      </c:pt>
                      <c:pt idx="210">
                        <c:v>54.7998046875</c:v>
                      </c:pt>
                      <c:pt idx="211">
                        <c:v>55.199951171875</c:v>
                      </c:pt>
                      <c:pt idx="212">
                        <c:v>55.599853515625</c:v>
                      </c:pt>
                      <c:pt idx="213">
                        <c:v>55.999755859375</c:v>
                      </c:pt>
                      <c:pt idx="214">
                        <c:v>56.199951171875</c:v>
                      </c:pt>
                      <c:pt idx="215">
                        <c:v>56.599853515625</c:v>
                      </c:pt>
                      <c:pt idx="216">
                        <c:v>57.099853515625</c:v>
                      </c:pt>
                      <c:pt idx="217">
                        <c:v>57.499755859375</c:v>
                      </c:pt>
                      <c:pt idx="218">
                        <c:v>58.000244140625</c:v>
                      </c:pt>
                      <c:pt idx="219">
                        <c:v>58.400146484375</c:v>
                      </c:pt>
                      <c:pt idx="220">
                        <c:v>58.800048828125</c:v>
                      </c:pt>
                      <c:pt idx="221">
                        <c:v>59.300048828125</c:v>
                      </c:pt>
                      <c:pt idx="222">
                        <c:v>59.7001953125</c:v>
                      </c:pt>
                      <c:pt idx="223">
                        <c:v>60.2001953125</c:v>
                      </c:pt>
                      <c:pt idx="224">
                        <c:v>60.5</c:v>
                      </c:pt>
                      <c:pt idx="225">
                        <c:v>61.10009765625</c:v>
                      </c:pt>
                      <c:pt idx="226">
                        <c:v>61.5</c:v>
                      </c:pt>
                      <c:pt idx="227">
                        <c:v>61.699951171875</c:v>
                      </c:pt>
                      <c:pt idx="228">
                        <c:v>62.10009765625</c:v>
                      </c:pt>
                      <c:pt idx="229">
                        <c:v>62.60009765625</c:v>
                      </c:pt>
                      <c:pt idx="230">
                        <c:v>62.900146484375</c:v>
                      </c:pt>
                      <c:pt idx="231">
                        <c:v>63.5</c:v>
                      </c:pt>
                      <c:pt idx="232">
                        <c:v>63.89990234375</c:v>
                      </c:pt>
                      <c:pt idx="233">
                        <c:v>64.39990234375</c:v>
                      </c:pt>
                      <c:pt idx="234">
                        <c:v>64.800048828125</c:v>
                      </c:pt>
                      <c:pt idx="235">
                        <c:v>65.199951171875</c:v>
                      </c:pt>
                      <c:pt idx="236">
                        <c:v>65.800048828125</c:v>
                      </c:pt>
                      <c:pt idx="237">
                        <c:v>66.199951171875</c:v>
                      </c:pt>
                      <c:pt idx="238">
                        <c:v>66.699951171875</c:v>
                      </c:pt>
                      <c:pt idx="239">
                        <c:v>67.199951171875</c:v>
                      </c:pt>
                      <c:pt idx="240">
                        <c:v>67.699951171875</c:v>
                      </c:pt>
                      <c:pt idx="241">
                        <c:v>67.89990234375</c:v>
                      </c:pt>
                      <c:pt idx="242">
                        <c:v>68.499755859375</c:v>
                      </c:pt>
                      <c:pt idx="243">
                        <c:v>68.89990234375</c:v>
                      </c:pt>
                      <c:pt idx="244">
                        <c:v>69.39990234375</c:v>
                      </c:pt>
                      <c:pt idx="245">
                        <c:v>69.89990234375</c:v>
                      </c:pt>
                      <c:pt idx="246">
                        <c:v>70.2998046875</c:v>
                      </c:pt>
                      <c:pt idx="247">
                        <c:v>70.80029296875</c:v>
                      </c:pt>
                      <c:pt idx="248">
                        <c:v>71.400146484375</c:v>
                      </c:pt>
                      <c:pt idx="249">
                        <c:v>71.7001953125</c:v>
                      </c:pt>
                      <c:pt idx="250">
                        <c:v>72.2001953125</c:v>
                      </c:pt>
                      <c:pt idx="251">
                        <c:v>72.7001953125</c:v>
                      </c:pt>
                      <c:pt idx="252">
                        <c:v>73.2001953125</c:v>
                      </c:pt>
                      <c:pt idx="253">
                        <c:v>73.60009765625</c:v>
                      </c:pt>
                      <c:pt idx="254">
                        <c:v>74.10009765625</c:v>
                      </c:pt>
                      <c:pt idx="255">
                        <c:v>74.400146484375</c:v>
                      </c:pt>
                      <c:pt idx="256">
                        <c:v>74.800048828125</c:v>
                      </c:pt>
                      <c:pt idx="257">
                        <c:v>75.300048828125</c:v>
                      </c:pt>
                      <c:pt idx="258">
                        <c:v>75.800048828125</c:v>
                      </c:pt>
                      <c:pt idx="259">
                        <c:v>76.300048828125</c:v>
                      </c:pt>
                      <c:pt idx="260">
                        <c:v>76.89990234375</c:v>
                      </c:pt>
                      <c:pt idx="261">
                        <c:v>77.39990234375</c:v>
                      </c:pt>
                      <c:pt idx="262">
                        <c:v>77.89990234375</c:v>
                      </c:pt>
                      <c:pt idx="263">
                        <c:v>78.39990234375</c:v>
                      </c:pt>
                      <c:pt idx="264">
                        <c:v>78.89990234375</c:v>
                      </c:pt>
                      <c:pt idx="265">
                        <c:v>79.2998046875</c:v>
                      </c:pt>
                      <c:pt idx="266">
                        <c:v>79.7998046875</c:v>
                      </c:pt>
                      <c:pt idx="267">
                        <c:v>80.2998046875</c:v>
                      </c:pt>
                      <c:pt idx="268">
                        <c:v>80.5</c:v>
                      </c:pt>
                      <c:pt idx="269">
                        <c:v>80.999755859375</c:v>
                      </c:pt>
                      <c:pt idx="270">
                        <c:v>81.499755859375</c:v>
                      </c:pt>
                      <c:pt idx="271">
                        <c:v>81.999755859375</c:v>
                      </c:pt>
                      <c:pt idx="272">
                        <c:v>82.599853515625</c:v>
                      </c:pt>
                      <c:pt idx="273">
                        <c:v>83.099853515625</c:v>
                      </c:pt>
                      <c:pt idx="274">
                        <c:v>83.60009765625</c:v>
                      </c:pt>
                      <c:pt idx="275">
                        <c:v>84.000244140625</c:v>
                      </c:pt>
                      <c:pt idx="276">
                        <c:v>84.500244140625</c:v>
                      </c:pt>
                      <c:pt idx="277">
                        <c:v>84.900146484375</c:v>
                      </c:pt>
                      <c:pt idx="278">
                        <c:v>85.500244140625</c:v>
                      </c:pt>
                      <c:pt idx="279">
                        <c:v>86</c:v>
                      </c:pt>
                      <c:pt idx="280">
                        <c:v>86.400146484375</c:v>
                      </c:pt>
                      <c:pt idx="281">
                        <c:v>86.7001953125</c:v>
                      </c:pt>
                      <c:pt idx="282">
                        <c:v>87.199951171875</c:v>
                      </c:pt>
                      <c:pt idx="283">
                        <c:v>87.699951171875</c:v>
                      </c:pt>
                      <c:pt idx="284">
                        <c:v>88.199951171875</c:v>
                      </c:pt>
                      <c:pt idx="285">
                        <c:v>88.5</c:v>
                      </c:pt>
                      <c:pt idx="286">
                        <c:v>89</c:v>
                      </c:pt>
                      <c:pt idx="287">
                        <c:v>89.5</c:v>
                      </c:pt>
                      <c:pt idx="288">
                        <c:v>90</c:v>
                      </c:pt>
                      <c:pt idx="289">
                        <c:v>90.39990234375</c:v>
                      </c:pt>
                      <c:pt idx="290">
                        <c:v>90.800048828125</c:v>
                      </c:pt>
                      <c:pt idx="291">
                        <c:v>91.39990234375</c:v>
                      </c:pt>
                      <c:pt idx="292">
                        <c:v>91.800048828125</c:v>
                      </c:pt>
                      <c:pt idx="293">
                        <c:v>92.2998046875</c:v>
                      </c:pt>
                      <c:pt idx="294">
                        <c:v>92.5</c:v>
                      </c:pt>
                      <c:pt idx="295">
                        <c:v>93</c:v>
                      </c:pt>
                      <c:pt idx="296">
                        <c:v>93.5</c:v>
                      </c:pt>
                      <c:pt idx="297">
                        <c:v>94.099853515625</c:v>
                      </c:pt>
                      <c:pt idx="298">
                        <c:v>94.599853515625</c:v>
                      </c:pt>
                      <c:pt idx="299">
                        <c:v>95.099853515625</c:v>
                      </c:pt>
                      <c:pt idx="300">
                        <c:v>95.599853515625</c:v>
                      </c:pt>
                      <c:pt idx="301">
                        <c:v>96.000244140625</c:v>
                      </c:pt>
                      <c:pt idx="302">
                        <c:v>96.400146484375</c:v>
                      </c:pt>
                      <c:pt idx="303">
                        <c:v>96.900146484375</c:v>
                      </c:pt>
                      <c:pt idx="304">
                        <c:v>97.300048828125</c:v>
                      </c:pt>
                      <c:pt idx="305">
                        <c:v>97.7001953125</c:v>
                      </c:pt>
                      <c:pt idx="306">
                        <c:v>98.2001953125</c:v>
                      </c:pt>
                      <c:pt idx="307">
                        <c:v>98.7001953125</c:v>
                      </c:pt>
                      <c:pt idx="308">
                        <c:v>98.900146484375</c:v>
                      </c:pt>
                      <c:pt idx="309">
                        <c:v>99.400146484375</c:v>
                      </c:pt>
                      <c:pt idx="310">
                        <c:v>99.900146484375</c:v>
                      </c:pt>
                      <c:pt idx="311">
                        <c:v>100.300048828125</c:v>
                      </c:pt>
                      <c:pt idx="312">
                        <c:v>100.800048828125</c:v>
                      </c:pt>
                      <c:pt idx="313">
                        <c:v>101.199951171875</c:v>
                      </c:pt>
                      <c:pt idx="314">
                        <c:v>101.699951171875</c:v>
                      </c:pt>
                      <c:pt idx="315">
                        <c:v>102.10009765625</c:v>
                      </c:pt>
                      <c:pt idx="316">
                        <c:v>102.60009765625</c:v>
                      </c:pt>
                      <c:pt idx="317">
                        <c:v>103</c:v>
                      </c:pt>
                      <c:pt idx="318">
                        <c:v>103.39990234375</c:v>
                      </c:pt>
                      <c:pt idx="319">
                        <c:v>103.89990234375</c:v>
                      </c:pt>
                      <c:pt idx="320">
                        <c:v>104.099853515625</c:v>
                      </c:pt>
                      <c:pt idx="321">
                        <c:v>104.39990234375</c:v>
                      </c:pt>
                      <c:pt idx="322">
                        <c:v>104.89990234375</c:v>
                      </c:pt>
                      <c:pt idx="323">
                        <c:v>105.39990234375</c:v>
                      </c:pt>
                      <c:pt idx="324">
                        <c:v>105.7998046875</c:v>
                      </c:pt>
                      <c:pt idx="325">
                        <c:v>106.199951171875</c:v>
                      </c:pt>
                      <c:pt idx="326">
                        <c:v>106.599853515625</c:v>
                      </c:pt>
                      <c:pt idx="327">
                        <c:v>107.199951171875</c:v>
                      </c:pt>
                      <c:pt idx="328">
                        <c:v>107.599853515625</c:v>
                      </c:pt>
                      <c:pt idx="329">
                        <c:v>107.999755859375</c:v>
                      </c:pt>
                      <c:pt idx="330">
                        <c:v>108.39990234375</c:v>
                      </c:pt>
                      <c:pt idx="331">
                        <c:v>108.80029296875</c:v>
                      </c:pt>
                      <c:pt idx="332">
                        <c:v>109.30029296875</c:v>
                      </c:pt>
                      <c:pt idx="333">
                        <c:v>109.60009765625</c:v>
                      </c:pt>
                      <c:pt idx="334">
                        <c:v>109.800048828125</c:v>
                      </c:pt>
                      <c:pt idx="335">
                        <c:v>110.2001953125</c:v>
                      </c:pt>
                      <c:pt idx="336">
                        <c:v>110.60009765625</c:v>
                      </c:pt>
                      <c:pt idx="337">
                        <c:v>111.000244140625</c:v>
                      </c:pt>
                      <c:pt idx="338">
                        <c:v>111.400146484375</c:v>
                      </c:pt>
                      <c:pt idx="339">
                        <c:v>111.900146484375</c:v>
                      </c:pt>
                      <c:pt idx="340">
                        <c:v>112.300048828125</c:v>
                      </c:pt>
                      <c:pt idx="341">
                        <c:v>112.800048828125</c:v>
                      </c:pt>
                      <c:pt idx="342">
                        <c:v>113.10009765625</c:v>
                      </c:pt>
                      <c:pt idx="343">
                        <c:v>113.5</c:v>
                      </c:pt>
                      <c:pt idx="344">
                        <c:v>113.900146484375</c:v>
                      </c:pt>
                      <c:pt idx="345">
                        <c:v>114.199951171875</c:v>
                      </c:pt>
                      <c:pt idx="346">
                        <c:v>114.699951171875</c:v>
                      </c:pt>
                      <c:pt idx="347">
                        <c:v>115</c:v>
                      </c:pt>
                      <c:pt idx="348">
                        <c:v>115.39990234375</c:v>
                      </c:pt>
                      <c:pt idx="349">
                        <c:v>115.60009765625</c:v>
                      </c:pt>
                      <c:pt idx="350">
                        <c:v>116</c:v>
                      </c:pt>
                      <c:pt idx="351">
                        <c:v>116.39990234375</c:v>
                      </c:pt>
                      <c:pt idx="352">
                        <c:v>116.800048828125</c:v>
                      </c:pt>
                      <c:pt idx="353">
                        <c:v>117.199951171875</c:v>
                      </c:pt>
                      <c:pt idx="354">
                        <c:v>117.5</c:v>
                      </c:pt>
                      <c:pt idx="355">
                        <c:v>118</c:v>
                      </c:pt>
                      <c:pt idx="356">
                        <c:v>118.2998046875</c:v>
                      </c:pt>
                      <c:pt idx="357">
                        <c:v>118.7998046875</c:v>
                      </c:pt>
                      <c:pt idx="358">
                        <c:v>119.199951171875</c:v>
                      </c:pt>
                      <c:pt idx="359">
                        <c:v>119.499755859375</c:v>
                      </c:pt>
                      <c:pt idx="360">
                        <c:v>119.89990234375</c:v>
                      </c:pt>
                      <c:pt idx="361">
                        <c:v>120.2998046875</c:v>
                      </c:pt>
                      <c:pt idx="362">
                        <c:v>120.499755859375</c:v>
                      </c:pt>
                      <c:pt idx="363">
                        <c:v>120.699951171875</c:v>
                      </c:pt>
                      <c:pt idx="364">
                        <c:v>121.099853515625</c:v>
                      </c:pt>
                      <c:pt idx="365">
                        <c:v>121.39990234375</c:v>
                      </c:pt>
                      <c:pt idx="366">
                        <c:v>121.80029296875</c:v>
                      </c:pt>
                      <c:pt idx="367">
                        <c:v>122.2001953125</c:v>
                      </c:pt>
                      <c:pt idx="368">
                        <c:v>122.60009765625</c:v>
                      </c:pt>
                      <c:pt idx="369">
                        <c:v>122.7001953125</c:v>
                      </c:pt>
                      <c:pt idx="370">
                        <c:v>123.10009765625</c:v>
                      </c:pt>
                      <c:pt idx="371">
                        <c:v>123.500244140625</c:v>
                      </c:pt>
                      <c:pt idx="372">
                        <c:v>123.800048828125</c:v>
                      </c:pt>
                      <c:pt idx="373">
                        <c:v>124.10009765625</c:v>
                      </c:pt>
                      <c:pt idx="374">
                        <c:v>124.5</c:v>
                      </c:pt>
                      <c:pt idx="375">
                        <c:v>125</c:v>
                      </c:pt>
                      <c:pt idx="376">
                        <c:v>125.2001953125</c:v>
                      </c:pt>
                      <c:pt idx="377">
                        <c:v>125.5</c:v>
                      </c:pt>
                      <c:pt idx="378">
                        <c:v>125.900146484375</c:v>
                      </c:pt>
                      <c:pt idx="379">
                        <c:v>126.300048828125</c:v>
                      </c:pt>
                      <c:pt idx="380">
                        <c:v>126.60009765625</c:v>
                      </c:pt>
                      <c:pt idx="381">
                        <c:v>126.800048828125</c:v>
                      </c:pt>
                      <c:pt idx="382">
                        <c:v>127.10009765625</c:v>
                      </c:pt>
                      <c:pt idx="383">
                        <c:v>127.39990234375</c:v>
                      </c:pt>
                      <c:pt idx="384">
                        <c:v>127.699951171875</c:v>
                      </c:pt>
                      <c:pt idx="385">
                        <c:v>128.10009765625</c:v>
                      </c:pt>
                      <c:pt idx="386">
                        <c:v>128.39990234375</c:v>
                      </c:pt>
                      <c:pt idx="387">
                        <c:v>128.800048828125</c:v>
                      </c:pt>
                      <c:pt idx="388">
                        <c:v>129.099853515625</c:v>
                      </c:pt>
                      <c:pt idx="389">
                        <c:v>129.39990234375</c:v>
                      </c:pt>
                      <c:pt idx="390">
                        <c:v>129.599853515625</c:v>
                      </c:pt>
                      <c:pt idx="391">
                        <c:v>129.89990234375</c:v>
                      </c:pt>
                      <c:pt idx="392">
                        <c:v>130.199951171875</c:v>
                      </c:pt>
                      <c:pt idx="393">
                        <c:v>130.39990234375</c:v>
                      </c:pt>
                      <c:pt idx="394">
                        <c:v>130.699951171875</c:v>
                      </c:pt>
                      <c:pt idx="395">
                        <c:v>131</c:v>
                      </c:pt>
                      <c:pt idx="396">
                        <c:v>131.2998046875</c:v>
                      </c:pt>
                      <c:pt idx="397">
                        <c:v>131.599853515625</c:v>
                      </c:pt>
                      <c:pt idx="398">
                        <c:v>131.89990234375</c:v>
                      </c:pt>
                      <c:pt idx="399">
                        <c:v>132.2998046875</c:v>
                      </c:pt>
                      <c:pt idx="400">
                        <c:v>132.599853515625</c:v>
                      </c:pt>
                      <c:pt idx="401">
                        <c:v>132.89990234375</c:v>
                      </c:pt>
                      <c:pt idx="402">
                        <c:v>133.199951171875</c:v>
                      </c:pt>
                      <c:pt idx="403">
                        <c:v>133.499755859375</c:v>
                      </c:pt>
                      <c:pt idx="404">
                        <c:v>133.599853515625</c:v>
                      </c:pt>
                      <c:pt idx="405">
                        <c:v>133.89990234375</c:v>
                      </c:pt>
                      <c:pt idx="406">
                        <c:v>134.19970703125</c:v>
                      </c:pt>
                      <c:pt idx="407">
                        <c:v>134.500244140625</c:v>
                      </c:pt>
                      <c:pt idx="408">
                        <c:v>134.7001953125</c:v>
                      </c:pt>
                      <c:pt idx="409">
                        <c:v>135.000244140625</c:v>
                      </c:pt>
                      <c:pt idx="410">
                        <c:v>135.300048828125</c:v>
                      </c:pt>
                      <c:pt idx="411">
                        <c:v>135.500244140625</c:v>
                      </c:pt>
                      <c:pt idx="412">
                        <c:v>135.800048828125</c:v>
                      </c:pt>
                      <c:pt idx="413">
                        <c:v>136.10009765625</c:v>
                      </c:pt>
                      <c:pt idx="414">
                        <c:v>136.300048828125</c:v>
                      </c:pt>
                      <c:pt idx="415">
                        <c:v>136.60009765625</c:v>
                      </c:pt>
                      <c:pt idx="416">
                        <c:v>136.7001953125</c:v>
                      </c:pt>
                      <c:pt idx="417">
                        <c:v>137</c:v>
                      </c:pt>
                      <c:pt idx="418">
                        <c:v>137.2001953125</c:v>
                      </c:pt>
                      <c:pt idx="419">
                        <c:v>137.5</c:v>
                      </c:pt>
                      <c:pt idx="420">
                        <c:v>137.7001953125</c:v>
                      </c:pt>
                      <c:pt idx="421">
                        <c:v>138</c:v>
                      </c:pt>
                      <c:pt idx="422">
                        <c:v>138.2001953125</c:v>
                      </c:pt>
                      <c:pt idx="423">
                        <c:v>138.5</c:v>
                      </c:pt>
                      <c:pt idx="424">
                        <c:v>138.699951171875</c:v>
                      </c:pt>
                      <c:pt idx="425">
                        <c:v>139</c:v>
                      </c:pt>
                      <c:pt idx="426">
                        <c:v>139.199951171875</c:v>
                      </c:pt>
                      <c:pt idx="427">
                        <c:v>139.400146484375</c:v>
                      </c:pt>
                      <c:pt idx="428">
                        <c:v>139.699951171875</c:v>
                      </c:pt>
                      <c:pt idx="429">
                        <c:v>140</c:v>
                      </c:pt>
                      <c:pt idx="430">
                        <c:v>140.199951171875</c:v>
                      </c:pt>
                      <c:pt idx="431">
                        <c:v>140.300048828125</c:v>
                      </c:pt>
                      <c:pt idx="432">
                        <c:v>140.60009765625</c:v>
                      </c:pt>
                      <c:pt idx="433">
                        <c:v>140.800048828125</c:v>
                      </c:pt>
                      <c:pt idx="434">
                        <c:v>141.10009765625</c:v>
                      </c:pt>
                      <c:pt idx="435">
                        <c:v>141.199951171875</c:v>
                      </c:pt>
                      <c:pt idx="436">
                        <c:v>141.39990234375</c:v>
                      </c:pt>
                      <c:pt idx="437">
                        <c:v>141.599853515625</c:v>
                      </c:pt>
                      <c:pt idx="438">
                        <c:v>141.89990234375</c:v>
                      </c:pt>
                      <c:pt idx="439">
                        <c:v>142.099853515625</c:v>
                      </c:pt>
                      <c:pt idx="440">
                        <c:v>142.300048828125</c:v>
                      </c:pt>
                      <c:pt idx="441">
                        <c:v>142.599853515625</c:v>
                      </c:pt>
                      <c:pt idx="442">
                        <c:v>142.800048828125</c:v>
                      </c:pt>
                      <c:pt idx="443">
                        <c:v>142.89990234375</c:v>
                      </c:pt>
                      <c:pt idx="444">
                        <c:v>143.199951171875</c:v>
                      </c:pt>
                      <c:pt idx="445">
                        <c:v>143.39990234375</c:v>
                      </c:pt>
                      <c:pt idx="446">
                        <c:v>143.5</c:v>
                      </c:pt>
                      <c:pt idx="447">
                        <c:v>143.599853515625</c:v>
                      </c:pt>
                      <c:pt idx="448">
                        <c:v>143.7998046875</c:v>
                      </c:pt>
                      <c:pt idx="449">
                        <c:v>144</c:v>
                      </c:pt>
                      <c:pt idx="450">
                        <c:v>144.199951171875</c:v>
                      </c:pt>
                      <c:pt idx="451">
                        <c:v>144.39990234375</c:v>
                      </c:pt>
                      <c:pt idx="452">
                        <c:v>144.599853515625</c:v>
                      </c:pt>
                      <c:pt idx="453">
                        <c:v>144.7998046875</c:v>
                      </c:pt>
                      <c:pt idx="454">
                        <c:v>144.999755859375</c:v>
                      </c:pt>
                      <c:pt idx="455">
                        <c:v>145.099853515625</c:v>
                      </c:pt>
                      <c:pt idx="456">
                        <c:v>145.2998046875</c:v>
                      </c:pt>
                      <c:pt idx="457">
                        <c:v>145.39990234375</c:v>
                      </c:pt>
                      <c:pt idx="458">
                        <c:v>145.599853515625</c:v>
                      </c:pt>
                      <c:pt idx="459">
                        <c:v>145.7998046875</c:v>
                      </c:pt>
                      <c:pt idx="460">
                        <c:v>146.099853515625</c:v>
                      </c:pt>
                      <c:pt idx="461">
                        <c:v>146.199951171875</c:v>
                      </c:pt>
                      <c:pt idx="462">
                        <c:v>146.39990234375</c:v>
                      </c:pt>
                      <c:pt idx="463">
                        <c:v>146.499755859375</c:v>
                      </c:pt>
                      <c:pt idx="464">
                        <c:v>146.69970703125</c:v>
                      </c:pt>
                      <c:pt idx="465">
                        <c:v>146.89990234375</c:v>
                      </c:pt>
                      <c:pt idx="466">
                        <c:v>147.099853515625</c:v>
                      </c:pt>
                      <c:pt idx="467">
                        <c:v>147.30029296875</c:v>
                      </c:pt>
                      <c:pt idx="468">
                        <c:v>147.30029296875</c:v>
                      </c:pt>
                      <c:pt idx="469">
                        <c:v>147.500244140625</c:v>
                      </c:pt>
                      <c:pt idx="470">
                        <c:v>147.60009765625</c:v>
                      </c:pt>
                      <c:pt idx="471">
                        <c:v>147.80029296875</c:v>
                      </c:pt>
                      <c:pt idx="472">
                        <c:v>148.000244140625</c:v>
                      </c:pt>
                      <c:pt idx="473">
                        <c:v>148.10009765625</c:v>
                      </c:pt>
                      <c:pt idx="474">
                        <c:v>148.2001953125</c:v>
                      </c:pt>
                      <c:pt idx="475">
                        <c:v>148.400146484375</c:v>
                      </c:pt>
                      <c:pt idx="476">
                        <c:v>148.500244140625</c:v>
                      </c:pt>
                      <c:pt idx="477">
                        <c:v>148.60009765625</c:v>
                      </c:pt>
                      <c:pt idx="478">
                        <c:v>148.900146484375</c:v>
                      </c:pt>
                      <c:pt idx="479">
                        <c:v>149.000244140625</c:v>
                      </c:pt>
                      <c:pt idx="480">
                        <c:v>149.10009765625</c:v>
                      </c:pt>
                      <c:pt idx="481">
                        <c:v>149.300048828125</c:v>
                      </c:pt>
                      <c:pt idx="482">
                        <c:v>149.400146484375</c:v>
                      </c:pt>
                      <c:pt idx="483">
                        <c:v>149.500244140625</c:v>
                      </c:pt>
                      <c:pt idx="484">
                        <c:v>149.60009765625</c:v>
                      </c:pt>
                      <c:pt idx="485">
                        <c:v>149.7001953125</c:v>
                      </c:pt>
                      <c:pt idx="486">
                        <c:v>149.800048828125</c:v>
                      </c:pt>
                      <c:pt idx="487">
                        <c:v>150</c:v>
                      </c:pt>
                      <c:pt idx="488">
                        <c:v>150.10009765625</c:v>
                      </c:pt>
                      <c:pt idx="489">
                        <c:v>150.2001953125</c:v>
                      </c:pt>
                      <c:pt idx="490">
                        <c:v>150.400146484375</c:v>
                      </c:pt>
                      <c:pt idx="491">
                        <c:v>150.5</c:v>
                      </c:pt>
                      <c:pt idx="492">
                        <c:v>150.7001953125</c:v>
                      </c:pt>
                      <c:pt idx="493">
                        <c:v>150.800048828125</c:v>
                      </c:pt>
                      <c:pt idx="494">
                        <c:v>150.900146484375</c:v>
                      </c:pt>
                      <c:pt idx="495">
                        <c:v>151</c:v>
                      </c:pt>
                      <c:pt idx="496">
                        <c:v>151.199951171875</c:v>
                      </c:pt>
                      <c:pt idx="497">
                        <c:v>151.300048828125</c:v>
                      </c:pt>
                      <c:pt idx="498">
                        <c:v>151.400146484375</c:v>
                      </c:pt>
                      <c:pt idx="499">
                        <c:v>151.5</c:v>
                      </c:pt>
                      <c:pt idx="500">
                        <c:v>151.60009765625</c:v>
                      </c:pt>
                      <c:pt idx="501">
                        <c:v>151.699951171875</c:v>
                      </c:pt>
                      <c:pt idx="502">
                        <c:v>151.60009765625</c:v>
                      </c:pt>
                      <c:pt idx="503">
                        <c:v>151.699951171875</c:v>
                      </c:pt>
                      <c:pt idx="504">
                        <c:v>151.900146484375</c:v>
                      </c:pt>
                      <c:pt idx="505">
                        <c:v>151.900146484375</c:v>
                      </c:pt>
                      <c:pt idx="506">
                        <c:v>152</c:v>
                      </c:pt>
                      <c:pt idx="507">
                        <c:v>152.10009765625</c:v>
                      </c:pt>
                      <c:pt idx="508">
                        <c:v>152.300048828125</c:v>
                      </c:pt>
                      <c:pt idx="509">
                        <c:v>152.400146484375</c:v>
                      </c:pt>
                      <c:pt idx="510">
                        <c:v>152.400146484375</c:v>
                      </c:pt>
                      <c:pt idx="511">
                        <c:v>152.60009765625</c:v>
                      </c:pt>
                      <c:pt idx="512">
                        <c:v>152.60009765625</c:v>
                      </c:pt>
                      <c:pt idx="513">
                        <c:v>152.699951171875</c:v>
                      </c:pt>
                      <c:pt idx="514">
                        <c:v>152.89990234375</c:v>
                      </c:pt>
                      <c:pt idx="515">
                        <c:v>153</c:v>
                      </c:pt>
                      <c:pt idx="516">
                        <c:v>153.10009765625</c:v>
                      </c:pt>
                      <c:pt idx="517">
                        <c:v>153.199951171875</c:v>
                      </c:pt>
                      <c:pt idx="518">
                        <c:v>153.199951171875</c:v>
                      </c:pt>
                      <c:pt idx="519">
                        <c:v>153.39990234375</c:v>
                      </c:pt>
                      <c:pt idx="520">
                        <c:v>153.300048828125</c:v>
                      </c:pt>
                      <c:pt idx="521">
                        <c:v>153.39990234375</c:v>
                      </c:pt>
                      <c:pt idx="522">
                        <c:v>153.5</c:v>
                      </c:pt>
                      <c:pt idx="523">
                        <c:v>153.5</c:v>
                      </c:pt>
                      <c:pt idx="524">
                        <c:v>153.60009765625</c:v>
                      </c:pt>
                      <c:pt idx="525">
                        <c:v>153.60009765625</c:v>
                      </c:pt>
                      <c:pt idx="526">
                        <c:v>153.800048828125</c:v>
                      </c:pt>
                      <c:pt idx="527">
                        <c:v>153.89990234375</c:v>
                      </c:pt>
                      <c:pt idx="528">
                        <c:v>154</c:v>
                      </c:pt>
                      <c:pt idx="529">
                        <c:v>154.10009765625</c:v>
                      </c:pt>
                      <c:pt idx="530">
                        <c:v>154.10009765625</c:v>
                      </c:pt>
                      <c:pt idx="531">
                        <c:v>154.199951171875</c:v>
                      </c:pt>
                      <c:pt idx="532">
                        <c:v>154.199951171875</c:v>
                      </c:pt>
                      <c:pt idx="533">
                        <c:v>154.199951171875</c:v>
                      </c:pt>
                      <c:pt idx="534">
                        <c:v>154.300048828125</c:v>
                      </c:pt>
                      <c:pt idx="535">
                        <c:v>154.39990234375</c:v>
                      </c:pt>
                      <c:pt idx="536">
                        <c:v>154.39990234375</c:v>
                      </c:pt>
                      <c:pt idx="537">
                        <c:v>154.5</c:v>
                      </c:pt>
                      <c:pt idx="538">
                        <c:v>154.599853515625</c:v>
                      </c:pt>
                      <c:pt idx="539">
                        <c:v>154.599853515625</c:v>
                      </c:pt>
                      <c:pt idx="540">
                        <c:v>154.699951171875</c:v>
                      </c:pt>
                      <c:pt idx="541">
                        <c:v>154.699951171875</c:v>
                      </c:pt>
                      <c:pt idx="542">
                        <c:v>154.800048828125</c:v>
                      </c:pt>
                      <c:pt idx="543">
                        <c:v>154.800048828125</c:v>
                      </c:pt>
                      <c:pt idx="544">
                        <c:v>154.89990234375</c:v>
                      </c:pt>
                      <c:pt idx="545">
                        <c:v>155</c:v>
                      </c:pt>
                      <c:pt idx="546">
                        <c:v>155</c:v>
                      </c:pt>
                      <c:pt idx="547">
                        <c:v>154.89990234375</c:v>
                      </c:pt>
                      <c:pt idx="548">
                        <c:v>155.099853515625</c:v>
                      </c:pt>
                      <c:pt idx="549">
                        <c:v>155.099853515625</c:v>
                      </c:pt>
                      <c:pt idx="550">
                        <c:v>155</c:v>
                      </c:pt>
                      <c:pt idx="551">
                        <c:v>155.099853515625</c:v>
                      </c:pt>
                      <c:pt idx="552">
                        <c:v>155.099853515625</c:v>
                      </c:pt>
                      <c:pt idx="553">
                        <c:v>155.199951171875</c:v>
                      </c:pt>
                      <c:pt idx="554">
                        <c:v>155.199951171875</c:v>
                      </c:pt>
                      <c:pt idx="555">
                        <c:v>155.199951171875</c:v>
                      </c:pt>
                      <c:pt idx="556">
                        <c:v>155.39990234375</c:v>
                      </c:pt>
                      <c:pt idx="557">
                        <c:v>155.39990234375</c:v>
                      </c:pt>
                      <c:pt idx="558">
                        <c:v>155.39990234375</c:v>
                      </c:pt>
                      <c:pt idx="559">
                        <c:v>155.5</c:v>
                      </c:pt>
                      <c:pt idx="560">
                        <c:v>155.5</c:v>
                      </c:pt>
                      <c:pt idx="561">
                        <c:v>155.5</c:v>
                      </c:pt>
                      <c:pt idx="562">
                        <c:v>155.39990234375</c:v>
                      </c:pt>
                      <c:pt idx="563">
                        <c:v>155.5</c:v>
                      </c:pt>
                      <c:pt idx="564">
                        <c:v>155.5</c:v>
                      </c:pt>
                      <c:pt idx="565">
                        <c:v>155.5</c:v>
                      </c:pt>
                      <c:pt idx="566">
                        <c:v>155.5</c:v>
                      </c:pt>
                      <c:pt idx="567">
                        <c:v>155.599853515625</c:v>
                      </c:pt>
                      <c:pt idx="568">
                        <c:v>155.599853515625</c:v>
                      </c:pt>
                      <c:pt idx="569">
                        <c:v>155.599853515625</c:v>
                      </c:pt>
                      <c:pt idx="570">
                        <c:v>155.599853515625</c:v>
                      </c:pt>
                      <c:pt idx="571">
                        <c:v>155.699951171875</c:v>
                      </c:pt>
                      <c:pt idx="572">
                        <c:v>155.699951171875</c:v>
                      </c:pt>
                      <c:pt idx="573">
                        <c:v>155.699951171875</c:v>
                      </c:pt>
                      <c:pt idx="574">
                        <c:v>155.800048828125</c:v>
                      </c:pt>
                      <c:pt idx="575">
                        <c:v>155.699951171875</c:v>
                      </c:pt>
                      <c:pt idx="576">
                        <c:v>155.699951171875</c:v>
                      </c:pt>
                      <c:pt idx="577">
                        <c:v>155.800048828125</c:v>
                      </c:pt>
                      <c:pt idx="578">
                        <c:v>155.699951171875</c:v>
                      </c:pt>
                      <c:pt idx="579">
                        <c:v>155.800048828125</c:v>
                      </c:pt>
                      <c:pt idx="580">
                        <c:v>155.89990234375</c:v>
                      </c:pt>
                      <c:pt idx="581">
                        <c:v>155.89990234375</c:v>
                      </c:pt>
                      <c:pt idx="582">
                        <c:v>155.89990234375</c:v>
                      </c:pt>
                      <c:pt idx="583">
                        <c:v>155.89990234375</c:v>
                      </c:pt>
                      <c:pt idx="584">
                        <c:v>155.89990234375</c:v>
                      </c:pt>
                      <c:pt idx="585">
                        <c:v>155.89990234375</c:v>
                      </c:pt>
                      <c:pt idx="586">
                        <c:v>155.800048828125</c:v>
                      </c:pt>
                      <c:pt idx="587">
                        <c:v>155.800048828125</c:v>
                      </c:pt>
                      <c:pt idx="588">
                        <c:v>155.800048828125</c:v>
                      </c:pt>
                      <c:pt idx="589">
                        <c:v>155.800048828125</c:v>
                      </c:pt>
                      <c:pt idx="590">
                        <c:v>155.800048828125</c:v>
                      </c:pt>
                      <c:pt idx="591">
                        <c:v>155.800048828125</c:v>
                      </c:pt>
                      <c:pt idx="592">
                        <c:v>155.800048828125</c:v>
                      </c:pt>
                      <c:pt idx="593">
                        <c:v>155.800048828125</c:v>
                      </c:pt>
                      <c:pt idx="594">
                        <c:v>155.800048828125</c:v>
                      </c:pt>
                      <c:pt idx="595">
                        <c:v>155.800048828125</c:v>
                      </c:pt>
                      <c:pt idx="596">
                        <c:v>155.800048828125</c:v>
                      </c:pt>
                      <c:pt idx="597">
                        <c:v>155.699951171875</c:v>
                      </c:pt>
                      <c:pt idx="598">
                        <c:v>155.800048828125</c:v>
                      </c:pt>
                      <c:pt idx="599">
                        <c:v>155.89990234375</c:v>
                      </c:pt>
                      <c:pt idx="600">
                        <c:v>155.89990234375</c:v>
                      </c:pt>
                      <c:pt idx="601">
                        <c:v>155.800048828125</c:v>
                      </c:pt>
                      <c:pt idx="602">
                        <c:v>155.800048828125</c:v>
                      </c:pt>
                      <c:pt idx="603">
                        <c:v>155.800048828125</c:v>
                      </c:pt>
                      <c:pt idx="604">
                        <c:v>155.699951171875</c:v>
                      </c:pt>
                      <c:pt idx="605">
                        <c:v>155.699951171875</c:v>
                      </c:pt>
                      <c:pt idx="606">
                        <c:v>155.599853515625</c:v>
                      </c:pt>
                      <c:pt idx="607">
                        <c:v>155.699951171875</c:v>
                      </c:pt>
                      <c:pt idx="608">
                        <c:v>155.599853515625</c:v>
                      </c:pt>
                      <c:pt idx="609">
                        <c:v>155.599853515625</c:v>
                      </c:pt>
                      <c:pt idx="610">
                        <c:v>155.699951171875</c:v>
                      </c:pt>
                      <c:pt idx="611">
                        <c:v>155.599853515625</c:v>
                      </c:pt>
                      <c:pt idx="612">
                        <c:v>155.599853515625</c:v>
                      </c:pt>
                      <c:pt idx="613">
                        <c:v>155.599853515625</c:v>
                      </c:pt>
                      <c:pt idx="614">
                        <c:v>155.599853515625</c:v>
                      </c:pt>
                      <c:pt idx="615">
                        <c:v>155.5</c:v>
                      </c:pt>
                      <c:pt idx="616">
                        <c:v>155.5</c:v>
                      </c:pt>
                      <c:pt idx="617">
                        <c:v>155.5</c:v>
                      </c:pt>
                      <c:pt idx="618">
                        <c:v>155.39990234375</c:v>
                      </c:pt>
                      <c:pt idx="619">
                        <c:v>155.5</c:v>
                      </c:pt>
                      <c:pt idx="620">
                        <c:v>155.39990234375</c:v>
                      </c:pt>
                      <c:pt idx="621">
                        <c:v>155.39990234375</c:v>
                      </c:pt>
                      <c:pt idx="622">
                        <c:v>155.300048828125</c:v>
                      </c:pt>
                      <c:pt idx="623">
                        <c:v>155.199951171875</c:v>
                      </c:pt>
                      <c:pt idx="624">
                        <c:v>155.199951171875</c:v>
                      </c:pt>
                      <c:pt idx="625">
                        <c:v>155.099853515625</c:v>
                      </c:pt>
                      <c:pt idx="626">
                        <c:v>155.099853515625</c:v>
                      </c:pt>
                      <c:pt idx="627">
                        <c:v>155.099853515625</c:v>
                      </c:pt>
                      <c:pt idx="628">
                        <c:v>155</c:v>
                      </c:pt>
                      <c:pt idx="629">
                        <c:v>155</c:v>
                      </c:pt>
                      <c:pt idx="630">
                        <c:v>155</c:v>
                      </c:pt>
                      <c:pt idx="631">
                        <c:v>154.89990234375</c:v>
                      </c:pt>
                      <c:pt idx="632">
                        <c:v>154.89990234375</c:v>
                      </c:pt>
                      <c:pt idx="633">
                        <c:v>154.800048828125</c:v>
                      </c:pt>
                      <c:pt idx="634">
                        <c:v>154.800048828125</c:v>
                      </c:pt>
                      <c:pt idx="635">
                        <c:v>154.800048828125</c:v>
                      </c:pt>
                      <c:pt idx="636">
                        <c:v>154.699951171875</c:v>
                      </c:pt>
                      <c:pt idx="637">
                        <c:v>154.699951171875</c:v>
                      </c:pt>
                      <c:pt idx="638">
                        <c:v>154.599853515625</c:v>
                      </c:pt>
                      <c:pt idx="639">
                        <c:v>154.599853515625</c:v>
                      </c:pt>
                      <c:pt idx="640">
                        <c:v>154.5</c:v>
                      </c:pt>
                      <c:pt idx="641">
                        <c:v>154.5</c:v>
                      </c:pt>
                      <c:pt idx="642">
                        <c:v>154.5</c:v>
                      </c:pt>
                      <c:pt idx="643">
                        <c:v>154.300048828125</c:v>
                      </c:pt>
                      <c:pt idx="644">
                        <c:v>154.300048828125</c:v>
                      </c:pt>
                      <c:pt idx="645">
                        <c:v>154.300048828125</c:v>
                      </c:pt>
                      <c:pt idx="646">
                        <c:v>154.199951171875</c:v>
                      </c:pt>
                      <c:pt idx="647">
                        <c:v>154.199951171875</c:v>
                      </c:pt>
                      <c:pt idx="648">
                        <c:v>154.10009765625</c:v>
                      </c:pt>
                      <c:pt idx="649">
                        <c:v>154.10009765625</c:v>
                      </c:pt>
                      <c:pt idx="650">
                        <c:v>154.10009765625</c:v>
                      </c:pt>
                      <c:pt idx="651">
                        <c:v>154.10009765625</c:v>
                      </c:pt>
                      <c:pt idx="652">
                        <c:v>154</c:v>
                      </c:pt>
                      <c:pt idx="653">
                        <c:v>154</c:v>
                      </c:pt>
                      <c:pt idx="654">
                        <c:v>153.89990234375</c:v>
                      </c:pt>
                      <c:pt idx="655">
                        <c:v>153.800048828125</c:v>
                      </c:pt>
                      <c:pt idx="656">
                        <c:v>153.699951171875</c:v>
                      </c:pt>
                      <c:pt idx="657">
                        <c:v>153.699951171875</c:v>
                      </c:pt>
                      <c:pt idx="658">
                        <c:v>153.5</c:v>
                      </c:pt>
                      <c:pt idx="659">
                        <c:v>153.5</c:v>
                      </c:pt>
                      <c:pt idx="660">
                        <c:v>153.39990234375</c:v>
                      </c:pt>
                      <c:pt idx="661">
                        <c:v>153.300048828125</c:v>
                      </c:pt>
                      <c:pt idx="662">
                        <c:v>153.300048828125</c:v>
                      </c:pt>
                      <c:pt idx="663">
                        <c:v>153.300048828125</c:v>
                      </c:pt>
                      <c:pt idx="664">
                        <c:v>153.10009765625</c:v>
                      </c:pt>
                      <c:pt idx="665">
                        <c:v>153.10009765625</c:v>
                      </c:pt>
                      <c:pt idx="666">
                        <c:v>153.10009765625</c:v>
                      </c:pt>
                      <c:pt idx="667">
                        <c:v>153.10009765625</c:v>
                      </c:pt>
                      <c:pt idx="668">
                        <c:v>153</c:v>
                      </c:pt>
                      <c:pt idx="669">
                        <c:v>152.89990234375</c:v>
                      </c:pt>
                      <c:pt idx="670">
                        <c:v>152.800048828125</c:v>
                      </c:pt>
                      <c:pt idx="671">
                        <c:v>152.800048828125</c:v>
                      </c:pt>
                      <c:pt idx="672">
                        <c:v>152.699951171875</c:v>
                      </c:pt>
                      <c:pt idx="673">
                        <c:v>152.60009765625</c:v>
                      </c:pt>
                      <c:pt idx="674">
                        <c:v>152.5</c:v>
                      </c:pt>
                      <c:pt idx="675">
                        <c:v>152.400146484375</c:v>
                      </c:pt>
                      <c:pt idx="676">
                        <c:v>152.400146484375</c:v>
                      </c:pt>
                      <c:pt idx="677">
                        <c:v>152.300048828125</c:v>
                      </c:pt>
                      <c:pt idx="678">
                        <c:v>152.300048828125</c:v>
                      </c:pt>
                      <c:pt idx="679">
                        <c:v>152.199951171875</c:v>
                      </c:pt>
                      <c:pt idx="680">
                        <c:v>152.10009765625</c:v>
                      </c:pt>
                      <c:pt idx="681">
                        <c:v>152</c:v>
                      </c:pt>
                      <c:pt idx="682">
                        <c:v>151.900146484375</c:v>
                      </c:pt>
                      <c:pt idx="683">
                        <c:v>151.900146484375</c:v>
                      </c:pt>
                      <c:pt idx="684">
                        <c:v>151.800048828125</c:v>
                      </c:pt>
                      <c:pt idx="685">
                        <c:v>151.699951171875</c:v>
                      </c:pt>
                      <c:pt idx="686">
                        <c:v>151.699951171875</c:v>
                      </c:pt>
                      <c:pt idx="687">
                        <c:v>151.60009765625</c:v>
                      </c:pt>
                      <c:pt idx="688">
                        <c:v>151.400146484375</c:v>
                      </c:pt>
                      <c:pt idx="689">
                        <c:v>151.400146484375</c:v>
                      </c:pt>
                      <c:pt idx="690">
                        <c:v>151.400146484375</c:v>
                      </c:pt>
                      <c:pt idx="691">
                        <c:v>151.300048828125</c:v>
                      </c:pt>
                      <c:pt idx="692">
                        <c:v>151.199951171875</c:v>
                      </c:pt>
                      <c:pt idx="693">
                        <c:v>151.10009765625</c:v>
                      </c:pt>
                      <c:pt idx="694">
                        <c:v>151</c:v>
                      </c:pt>
                      <c:pt idx="695">
                        <c:v>151.10009765625</c:v>
                      </c:pt>
                      <c:pt idx="696">
                        <c:v>151</c:v>
                      </c:pt>
                      <c:pt idx="697">
                        <c:v>150.900146484375</c:v>
                      </c:pt>
                      <c:pt idx="698">
                        <c:v>150.900146484375</c:v>
                      </c:pt>
                      <c:pt idx="699">
                        <c:v>150.7001953125</c:v>
                      </c:pt>
                      <c:pt idx="700">
                        <c:v>150.60009765625</c:v>
                      </c:pt>
                      <c:pt idx="701">
                        <c:v>150.400146484375</c:v>
                      </c:pt>
                      <c:pt idx="702">
                        <c:v>150.300048828125</c:v>
                      </c:pt>
                      <c:pt idx="703">
                        <c:v>150.300048828125</c:v>
                      </c:pt>
                      <c:pt idx="704">
                        <c:v>150.2001953125</c:v>
                      </c:pt>
                      <c:pt idx="705">
                        <c:v>150.10009765625</c:v>
                      </c:pt>
                      <c:pt idx="706">
                        <c:v>150</c:v>
                      </c:pt>
                      <c:pt idx="707">
                        <c:v>150.10009765625</c:v>
                      </c:pt>
                      <c:pt idx="708">
                        <c:v>150.10009765625</c:v>
                      </c:pt>
                      <c:pt idx="709">
                        <c:v>150</c:v>
                      </c:pt>
                      <c:pt idx="710">
                        <c:v>149.900146484375</c:v>
                      </c:pt>
                      <c:pt idx="711">
                        <c:v>149.800048828125</c:v>
                      </c:pt>
                      <c:pt idx="712">
                        <c:v>149.7001953125</c:v>
                      </c:pt>
                      <c:pt idx="713">
                        <c:v>149.500244140625</c:v>
                      </c:pt>
                      <c:pt idx="714">
                        <c:v>149.400146484375</c:v>
                      </c:pt>
                      <c:pt idx="715">
                        <c:v>149.300048828125</c:v>
                      </c:pt>
                      <c:pt idx="716">
                        <c:v>149.2001953125</c:v>
                      </c:pt>
                      <c:pt idx="717">
                        <c:v>149.2001953125</c:v>
                      </c:pt>
                      <c:pt idx="718">
                        <c:v>149.000244140625</c:v>
                      </c:pt>
                      <c:pt idx="719">
                        <c:v>148.900146484375</c:v>
                      </c:pt>
                      <c:pt idx="720">
                        <c:v>148.800048828125</c:v>
                      </c:pt>
                      <c:pt idx="721">
                        <c:v>148.7001953125</c:v>
                      </c:pt>
                      <c:pt idx="722">
                        <c:v>148.500244140625</c:v>
                      </c:pt>
                      <c:pt idx="723">
                        <c:v>148.500244140625</c:v>
                      </c:pt>
                      <c:pt idx="724">
                        <c:v>148.400146484375</c:v>
                      </c:pt>
                      <c:pt idx="725">
                        <c:v>148.400146484375</c:v>
                      </c:pt>
                      <c:pt idx="726">
                        <c:v>148.400146484375</c:v>
                      </c:pt>
                      <c:pt idx="727">
                        <c:v>148.2001953125</c:v>
                      </c:pt>
                      <c:pt idx="728">
                        <c:v>148.10009765625</c:v>
                      </c:pt>
                      <c:pt idx="729">
                        <c:v>148.000244140625</c:v>
                      </c:pt>
                      <c:pt idx="730">
                        <c:v>148.000244140625</c:v>
                      </c:pt>
                      <c:pt idx="731">
                        <c:v>147.900146484375</c:v>
                      </c:pt>
                      <c:pt idx="732">
                        <c:v>147.80029296875</c:v>
                      </c:pt>
                      <c:pt idx="733">
                        <c:v>147.7001953125</c:v>
                      </c:pt>
                      <c:pt idx="734">
                        <c:v>147.60009765625</c:v>
                      </c:pt>
                      <c:pt idx="735">
                        <c:v>147.60009765625</c:v>
                      </c:pt>
                      <c:pt idx="736">
                        <c:v>147.500244140625</c:v>
                      </c:pt>
                      <c:pt idx="737">
                        <c:v>147.30029296875</c:v>
                      </c:pt>
                      <c:pt idx="738">
                        <c:v>147.2001953125</c:v>
                      </c:pt>
                      <c:pt idx="739">
                        <c:v>147.099853515625</c:v>
                      </c:pt>
                      <c:pt idx="740">
                        <c:v>146.999755859375</c:v>
                      </c:pt>
                      <c:pt idx="741">
                        <c:v>146.89990234375</c:v>
                      </c:pt>
                      <c:pt idx="742">
                        <c:v>146.7998046875</c:v>
                      </c:pt>
                      <c:pt idx="743">
                        <c:v>146.7998046875</c:v>
                      </c:pt>
                      <c:pt idx="744">
                        <c:v>146.599853515625</c:v>
                      </c:pt>
                      <c:pt idx="745">
                        <c:v>146.599853515625</c:v>
                      </c:pt>
                      <c:pt idx="746">
                        <c:v>146.499755859375</c:v>
                      </c:pt>
                      <c:pt idx="747">
                        <c:v>146.39990234375</c:v>
                      </c:pt>
                      <c:pt idx="748">
                        <c:v>146.2998046875</c:v>
                      </c:pt>
                      <c:pt idx="749">
                        <c:v>146.099853515625</c:v>
                      </c:pt>
                      <c:pt idx="750">
                        <c:v>145.999755859375</c:v>
                      </c:pt>
                      <c:pt idx="751">
                        <c:v>145.89990234375</c:v>
                      </c:pt>
                      <c:pt idx="752">
                        <c:v>145.7998046875</c:v>
                      </c:pt>
                      <c:pt idx="753">
                        <c:v>145.699951171875</c:v>
                      </c:pt>
                      <c:pt idx="754">
                        <c:v>145.599853515625</c:v>
                      </c:pt>
                      <c:pt idx="755">
                        <c:v>145.599853515625</c:v>
                      </c:pt>
                      <c:pt idx="756">
                        <c:v>145.499755859375</c:v>
                      </c:pt>
                      <c:pt idx="757">
                        <c:v>145.39990234375</c:v>
                      </c:pt>
                      <c:pt idx="758">
                        <c:v>145.2998046875</c:v>
                      </c:pt>
                      <c:pt idx="759">
                        <c:v>145.099853515625</c:v>
                      </c:pt>
                      <c:pt idx="760">
                        <c:v>144.999755859375</c:v>
                      </c:pt>
                      <c:pt idx="761">
                        <c:v>144.999755859375</c:v>
                      </c:pt>
                      <c:pt idx="762">
                        <c:v>144.7998046875</c:v>
                      </c:pt>
                      <c:pt idx="763">
                        <c:v>144.699951171875</c:v>
                      </c:pt>
                      <c:pt idx="764">
                        <c:v>144.599853515625</c:v>
                      </c:pt>
                      <c:pt idx="765">
                        <c:v>144.5</c:v>
                      </c:pt>
                      <c:pt idx="766">
                        <c:v>144.5</c:v>
                      </c:pt>
                      <c:pt idx="767">
                        <c:v>144.39990234375</c:v>
                      </c:pt>
                      <c:pt idx="768">
                        <c:v>144.39990234375</c:v>
                      </c:pt>
                      <c:pt idx="769">
                        <c:v>144.2998046875</c:v>
                      </c:pt>
                      <c:pt idx="770">
                        <c:v>144.199951171875</c:v>
                      </c:pt>
                      <c:pt idx="771">
                        <c:v>144</c:v>
                      </c:pt>
                      <c:pt idx="772">
                        <c:v>143.89990234375</c:v>
                      </c:pt>
                      <c:pt idx="773">
                        <c:v>143.7998046875</c:v>
                      </c:pt>
                      <c:pt idx="774">
                        <c:v>143.599853515625</c:v>
                      </c:pt>
                      <c:pt idx="775">
                        <c:v>143.5</c:v>
                      </c:pt>
                      <c:pt idx="776">
                        <c:v>143.39990234375</c:v>
                      </c:pt>
                      <c:pt idx="777">
                        <c:v>143.2998046875</c:v>
                      </c:pt>
                      <c:pt idx="778">
                        <c:v>143.199951171875</c:v>
                      </c:pt>
                      <c:pt idx="779">
                        <c:v>143.099853515625</c:v>
                      </c:pt>
                      <c:pt idx="780">
                        <c:v>142.800048828125</c:v>
                      </c:pt>
                      <c:pt idx="781">
                        <c:v>142.800048828125</c:v>
                      </c:pt>
                      <c:pt idx="782">
                        <c:v>142.699951171875</c:v>
                      </c:pt>
                      <c:pt idx="783">
                        <c:v>142.5</c:v>
                      </c:pt>
                      <c:pt idx="784">
                        <c:v>142.39990234375</c:v>
                      </c:pt>
                      <c:pt idx="785">
                        <c:v>142.300048828125</c:v>
                      </c:pt>
                      <c:pt idx="786">
                        <c:v>142.199951171875</c:v>
                      </c:pt>
                      <c:pt idx="787">
                        <c:v>142.099853515625</c:v>
                      </c:pt>
                      <c:pt idx="788">
                        <c:v>142</c:v>
                      </c:pt>
                      <c:pt idx="789">
                        <c:v>141.89990234375</c:v>
                      </c:pt>
                      <c:pt idx="790">
                        <c:v>141.800048828125</c:v>
                      </c:pt>
                      <c:pt idx="791">
                        <c:v>141.699951171875</c:v>
                      </c:pt>
                      <c:pt idx="792">
                        <c:v>141.699951171875</c:v>
                      </c:pt>
                      <c:pt idx="793">
                        <c:v>141.5</c:v>
                      </c:pt>
                      <c:pt idx="794">
                        <c:v>141.39990234375</c:v>
                      </c:pt>
                      <c:pt idx="795">
                        <c:v>141.300048828125</c:v>
                      </c:pt>
                      <c:pt idx="796">
                        <c:v>141.10009765625</c:v>
                      </c:pt>
                      <c:pt idx="797">
                        <c:v>141</c:v>
                      </c:pt>
                      <c:pt idx="798">
                        <c:v>140.800048828125</c:v>
                      </c:pt>
                      <c:pt idx="799">
                        <c:v>140.699951171875</c:v>
                      </c:pt>
                      <c:pt idx="800">
                        <c:v>140.60009765625</c:v>
                      </c:pt>
                      <c:pt idx="801">
                        <c:v>140.5</c:v>
                      </c:pt>
                      <c:pt idx="802">
                        <c:v>140.300048828125</c:v>
                      </c:pt>
                      <c:pt idx="803">
                        <c:v>140.199951171875</c:v>
                      </c:pt>
                      <c:pt idx="804">
                        <c:v>140.10009765625</c:v>
                      </c:pt>
                      <c:pt idx="805">
                        <c:v>140.10009765625</c:v>
                      </c:pt>
                      <c:pt idx="806">
                        <c:v>139.900146484375</c:v>
                      </c:pt>
                      <c:pt idx="807">
                        <c:v>139.800048828125</c:v>
                      </c:pt>
                      <c:pt idx="808">
                        <c:v>139.699951171875</c:v>
                      </c:pt>
                      <c:pt idx="809">
                        <c:v>139.60009765625</c:v>
                      </c:pt>
                      <c:pt idx="810">
                        <c:v>139.60009765625</c:v>
                      </c:pt>
                      <c:pt idx="811">
                        <c:v>139.5</c:v>
                      </c:pt>
                      <c:pt idx="812">
                        <c:v>139.400146484375</c:v>
                      </c:pt>
                      <c:pt idx="813">
                        <c:v>139.199951171875</c:v>
                      </c:pt>
                      <c:pt idx="814">
                        <c:v>139.199951171875</c:v>
                      </c:pt>
                      <c:pt idx="815">
                        <c:v>139.10009765625</c:v>
                      </c:pt>
                      <c:pt idx="816">
                        <c:v>138.800048828125</c:v>
                      </c:pt>
                      <c:pt idx="817">
                        <c:v>138.699951171875</c:v>
                      </c:pt>
                      <c:pt idx="818">
                        <c:v>138.60009765625</c:v>
                      </c:pt>
                      <c:pt idx="819">
                        <c:v>138.400146484375</c:v>
                      </c:pt>
                      <c:pt idx="820">
                        <c:v>138.300048828125</c:v>
                      </c:pt>
                      <c:pt idx="821">
                        <c:v>138.2001953125</c:v>
                      </c:pt>
                      <c:pt idx="822">
                        <c:v>138.2001953125</c:v>
                      </c:pt>
                      <c:pt idx="823">
                        <c:v>138.10009765625</c:v>
                      </c:pt>
                      <c:pt idx="824">
                        <c:v>138</c:v>
                      </c:pt>
                      <c:pt idx="825">
                        <c:v>137.800048828125</c:v>
                      </c:pt>
                      <c:pt idx="826">
                        <c:v>137.7001953125</c:v>
                      </c:pt>
                      <c:pt idx="827">
                        <c:v>137.60009765625</c:v>
                      </c:pt>
                      <c:pt idx="828">
                        <c:v>137.400146484375</c:v>
                      </c:pt>
                      <c:pt idx="829">
                        <c:v>137.300048828125</c:v>
                      </c:pt>
                      <c:pt idx="830">
                        <c:v>137.2001953125</c:v>
                      </c:pt>
                      <c:pt idx="831">
                        <c:v>137</c:v>
                      </c:pt>
                      <c:pt idx="832">
                        <c:v>136.900146484375</c:v>
                      </c:pt>
                      <c:pt idx="833">
                        <c:v>136.900146484375</c:v>
                      </c:pt>
                      <c:pt idx="834">
                        <c:v>136.60009765625</c:v>
                      </c:pt>
                      <c:pt idx="835">
                        <c:v>136.500244140625</c:v>
                      </c:pt>
                      <c:pt idx="836">
                        <c:v>136.400146484375</c:v>
                      </c:pt>
                      <c:pt idx="837">
                        <c:v>136.2001953125</c:v>
                      </c:pt>
                      <c:pt idx="838">
                        <c:v>136.2001953125</c:v>
                      </c:pt>
                      <c:pt idx="839">
                        <c:v>136.000244140625</c:v>
                      </c:pt>
                      <c:pt idx="840">
                        <c:v>135.900146484375</c:v>
                      </c:pt>
                      <c:pt idx="841">
                        <c:v>135.800048828125</c:v>
                      </c:pt>
                      <c:pt idx="842">
                        <c:v>135.7001953125</c:v>
                      </c:pt>
                      <c:pt idx="843">
                        <c:v>135.60009765625</c:v>
                      </c:pt>
                      <c:pt idx="844">
                        <c:v>135.500244140625</c:v>
                      </c:pt>
                      <c:pt idx="845">
                        <c:v>135.300048828125</c:v>
                      </c:pt>
                      <c:pt idx="846">
                        <c:v>135.400146484375</c:v>
                      </c:pt>
                      <c:pt idx="847">
                        <c:v>135.300048828125</c:v>
                      </c:pt>
                      <c:pt idx="848">
                        <c:v>135.2001953125</c:v>
                      </c:pt>
                      <c:pt idx="849">
                        <c:v>135.000244140625</c:v>
                      </c:pt>
                      <c:pt idx="850">
                        <c:v>134.900146484375</c:v>
                      </c:pt>
                      <c:pt idx="851">
                        <c:v>134.7001953125</c:v>
                      </c:pt>
                      <c:pt idx="852">
                        <c:v>134.500244140625</c:v>
                      </c:pt>
                      <c:pt idx="853">
                        <c:v>134.400146484375</c:v>
                      </c:pt>
                      <c:pt idx="854">
                        <c:v>134.2998046875</c:v>
                      </c:pt>
                      <c:pt idx="855">
                        <c:v>134.19970703125</c:v>
                      </c:pt>
                      <c:pt idx="856">
                        <c:v>133.999755859375</c:v>
                      </c:pt>
                      <c:pt idx="857">
                        <c:v>133.89990234375</c:v>
                      </c:pt>
                      <c:pt idx="858">
                        <c:v>133.7998046875</c:v>
                      </c:pt>
                      <c:pt idx="859">
                        <c:v>133.7998046875</c:v>
                      </c:pt>
                      <c:pt idx="860">
                        <c:v>133.69970703125</c:v>
                      </c:pt>
                      <c:pt idx="861">
                        <c:v>133.499755859375</c:v>
                      </c:pt>
                      <c:pt idx="862">
                        <c:v>133.39990234375</c:v>
                      </c:pt>
                      <c:pt idx="863">
                        <c:v>133.199951171875</c:v>
                      </c:pt>
                      <c:pt idx="864">
                        <c:v>132.999755859375</c:v>
                      </c:pt>
                      <c:pt idx="865">
                        <c:v>132.89990234375</c:v>
                      </c:pt>
                      <c:pt idx="866">
                        <c:v>132.699951171875</c:v>
                      </c:pt>
                      <c:pt idx="867">
                        <c:v>132.599853515625</c:v>
                      </c:pt>
                      <c:pt idx="868">
                        <c:v>132.499755859375</c:v>
                      </c:pt>
                      <c:pt idx="869">
                        <c:v>132.39990234375</c:v>
                      </c:pt>
                      <c:pt idx="870">
                        <c:v>132.199951171875</c:v>
                      </c:pt>
                      <c:pt idx="871">
                        <c:v>132.099853515625</c:v>
                      </c:pt>
                      <c:pt idx="872">
                        <c:v>131.999755859375</c:v>
                      </c:pt>
                      <c:pt idx="873">
                        <c:v>131.7998046875</c:v>
                      </c:pt>
                      <c:pt idx="874">
                        <c:v>131.699951171875</c:v>
                      </c:pt>
                      <c:pt idx="875">
                        <c:v>131.599853515625</c:v>
                      </c:pt>
                      <c:pt idx="876">
                        <c:v>131.5</c:v>
                      </c:pt>
                      <c:pt idx="877">
                        <c:v>131.2998046875</c:v>
                      </c:pt>
                      <c:pt idx="878">
                        <c:v>131.2998046875</c:v>
                      </c:pt>
                      <c:pt idx="879">
                        <c:v>131.099853515625</c:v>
                      </c:pt>
                      <c:pt idx="880">
                        <c:v>131</c:v>
                      </c:pt>
                      <c:pt idx="881">
                        <c:v>130.89990234375</c:v>
                      </c:pt>
                      <c:pt idx="882">
                        <c:v>130.7998046875</c:v>
                      </c:pt>
                      <c:pt idx="883">
                        <c:v>130.699951171875</c:v>
                      </c:pt>
                      <c:pt idx="884">
                        <c:v>130.599853515625</c:v>
                      </c:pt>
                      <c:pt idx="885">
                        <c:v>130.39990234375</c:v>
                      </c:pt>
                      <c:pt idx="886">
                        <c:v>130.300048828125</c:v>
                      </c:pt>
                      <c:pt idx="887">
                        <c:v>130.199951171875</c:v>
                      </c:pt>
                      <c:pt idx="888">
                        <c:v>130</c:v>
                      </c:pt>
                      <c:pt idx="889">
                        <c:v>129.89990234375</c:v>
                      </c:pt>
                      <c:pt idx="890">
                        <c:v>129.699951171875</c:v>
                      </c:pt>
                      <c:pt idx="891">
                        <c:v>129.599853515625</c:v>
                      </c:pt>
                      <c:pt idx="892">
                        <c:v>129.5</c:v>
                      </c:pt>
                      <c:pt idx="893">
                        <c:v>129.39990234375</c:v>
                      </c:pt>
                      <c:pt idx="894">
                        <c:v>129.39990234375</c:v>
                      </c:pt>
                      <c:pt idx="895">
                        <c:v>129.300048828125</c:v>
                      </c:pt>
                      <c:pt idx="896">
                        <c:v>129.199951171875</c:v>
                      </c:pt>
                      <c:pt idx="897">
                        <c:v>129.099853515625</c:v>
                      </c:pt>
                      <c:pt idx="898">
                        <c:v>129</c:v>
                      </c:pt>
                      <c:pt idx="899">
                        <c:v>128.800048828125</c:v>
                      </c:pt>
                      <c:pt idx="900">
                        <c:v>128.60009765625</c:v>
                      </c:pt>
                      <c:pt idx="901">
                        <c:v>128.39990234375</c:v>
                      </c:pt>
                      <c:pt idx="902">
                        <c:v>128.300048828125</c:v>
                      </c:pt>
                      <c:pt idx="903">
                        <c:v>128.199951171875</c:v>
                      </c:pt>
                      <c:pt idx="904">
                        <c:v>127.89990234375</c:v>
                      </c:pt>
                      <c:pt idx="905">
                        <c:v>127.89990234375</c:v>
                      </c:pt>
                      <c:pt idx="906">
                        <c:v>127.800048828125</c:v>
                      </c:pt>
                      <c:pt idx="907">
                        <c:v>127.699951171875</c:v>
                      </c:pt>
                      <c:pt idx="908">
                        <c:v>127.60009765625</c:v>
                      </c:pt>
                      <c:pt idx="909">
                        <c:v>127.5</c:v>
                      </c:pt>
                      <c:pt idx="910">
                        <c:v>127.39990234375</c:v>
                      </c:pt>
                      <c:pt idx="911">
                        <c:v>127.300048828125</c:v>
                      </c:pt>
                      <c:pt idx="912">
                        <c:v>127.10009765625</c:v>
                      </c:pt>
                      <c:pt idx="913">
                        <c:v>127</c:v>
                      </c:pt>
                      <c:pt idx="914">
                        <c:v>126.800048828125</c:v>
                      </c:pt>
                      <c:pt idx="915">
                        <c:v>126.699951171875</c:v>
                      </c:pt>
                      <c:pt idx="916">
                        <c:v>126.5</c:v>
                      </c:pt>
                      <c:pt idx="917">
                        <c:v>126.400146484375</c:v>
                      </c:pt>
                      <c:pt idx="918">
                        <c:v>126.300048828125</c:v>
                      </c:pt>
                      <c:pt idx="919">
                        <c:v>126.199951171875</c:v>
                      </c:pt>
                      <c:pt idx="920">
                        <c:v>126</c:v>
                      </c:pt>
                      <c:pt idx="921">
                        <c:v>125.900146484375</c:v>
                      </c:pt>
                      <c:pt idx="922">
                        <c:v>125.900146484375</c:v>
                      </c:pt>
                      <c:pt idx="923">
                        <c:v>125.800048828125</c:v>
                      </c:pt>
                      <c:pt idx="924">
                        <c:v>125.5</c:v>
                      </c:pt>
                      <c:pt idx="925">
                        <c:v>125.5</c:v>
                      </c:pt>
                      <c:pt idx="926">
                        <c:v>125.400146484375</c:v>
                      </c:pt>
                      <c:pt idx="927">
                        <c:v>125.300048828125</c:v>
                      </c:pt>
                      <c:pt idx="928">
                        <c:v>125.10009765625</c:v>
                      </c:pt>
                      <c:pt idx="929">
                        <c:v>125</c:v>
                      </c:pt>
                      <c:pt idx="930">
                        <c:v>124.800048828125</c:v>
                      </c:pt>
                      <c:pt idx="931">
                        <c:v>124.7001953125</c:v>
                      </c:pt>
                      <c:pt idx="932">
                        <c:v>124.60009765625</c:v>
                      </c:pt>
                      <c:pt idx="933">
                        <c:v>124.5</c:v>
                      </c:pt>
                      <c:pt idx="934">
                        <c:v>124.300048828125</c:v>
                      </c:pt>
                      <c:pt idx="935">
                        <c:v>124.2001953125</c:v>
                      </c:pt>
                      <c:pt idx="936">
                        <c:v>124.10009765625</c:v>
                      </c:pt>
                      <c:pt idx="937">
                        <c:v>124</c:v>
                      </c:pt>
                      <c:pt idx="938">
                        <c:v>123.900146484375</c:v>
                      </c:pt>
                      <c:pt idx="939">
                        <c:v>123.7001953125</c:v>
                      </c:pt>
                      <c:pt idx="940">
                        <c:v>123.60009765625</c:v>
                      </c:pt>
                      <c:pt idx="941">
                        <c:v>123.500244140625</c:v>
                      </c:pt>
                      <c:pt idx="942">
                        <c:v>123.400146484375</c:v>
                      </c:pt>
                      <c:pt idx="943">
                        <c:v>123.2001953125</c:v>
                      </c:pt>
                      <c:pt idx="944">
                        <c:v>123.10009765625</c:v>
                      </c:pt>
                      <c:pt idx="945">
                        <c:v>123.000244140625</c:v>
                      </c:pt>
                      <c:pt idx="946">
                        <c:v>122.900146484375</c:v>
                      </c:pt>
                      <c:pt idx="947">
                        <c:v>122.7001953125</c:v>
                      </c:pt>
                      <c:pt idx="948">
                        <c:v>122.400146484375</c:v>
                      </c:pt>
                      <c:pt idx="949">
                        <c:v>122.2001953125</c:v>
                      </c:pt>
                      <c:pt idx="950">
                        <c:v>122.10009765625</c:v>
                      </c:pt>
                      <c:pt idx="951">
                        <c:v>122.000244140625</c:v>
                      </c:pt>
                      <c:pt idx="952">
                        <c:v>121.900146484375</c:v>
                      </c:pt>
                      <c:pt idx="953">
                        <c:v>121.80029296875</c:v>
                      </c:pt>
                      <c:pt idx="954">
                        <c:v>121.7001953125</c:v>
                      </c:pt>
                      <c:pt idx="955">
                        <c:v>121.60009765625</c:v>
                      </c:pt>
                      <c:pt idx="956">
                        <c:v>121.499755859375</c:v>
                      </c:pt>
                      <c:pt idx="957">
                        <c:v>121.39990234375</c:v>
                      </c:pt>
                      <c:pt idx="958">
                        <c:v>121.19970703125</c:v>
                      </c:pt>
                      <c:pt idx="959">
                        <c:v>121.099853515625</c:v>
                      </c:pt>
                      <c:pt idx="960">
                        <c:v>120.999755859375</c:v>
                      </c:pt>
                      <c:pt idx="961">
                        <c:v>120.89990234375</c:v>
                      </c:pt>
                      <c:pt idx="962">
                        <c:v>120.7998046875</c:v>
                      </c:pt>
                      <c:pt idx="963">
                        <c:v>120.599853515625</c:v>
                      </c:pt>
                      <c:pt idx="964">
                        <c:v>120.599853515625</c:v>
                      </c:pt>
                      <c:pt idx="965">
                        <c:v>120.499755859375</c:v>
                      </c:pt>
                      <c:pt idx="966">
                        <c:v>120.2998046875</c:v>
                      </c:pt>
                      <c:pt idx="967">
                        <c:v>120.199951171875</c:v>
                      </c:pt>
                      <c:pt idx="968">
                        <c:v>120.099853515625</c:v>
                      </c:pt>
                      <c:pt idx="969">
                        <c:v>119.999755859375</c:v>
                      </c:pt>
                      <c:pt idx="970">
                        <c:v>119.7998046875</c:v>
                      </c:pt>
                      <c:pt idx="971">
                        <c:v>119.7998046875</c:v>
                      </c:pt>
                      <c:pt idx="972">
                        <c:v>119.599853515625</c:v>
                      </c:pt>
                      <c:pt idx="973">
                        <c:v>119.39990234375</c:v>
                      </c:pt>
                      <c:pt idx="974">
                        <c:v>119.2998046875</c:v>
                      </c:pt>
                      <c:pt idx="975">
                        <c:v>119.199951171875</c:v>
                      </c:pt>
                      <c:pt idx="976">
                        <c:v>119.099853515625</c:v>
                      </c:pt>
                      <c:pt idx="977">
                        <c:v>119</c:v>
                      </c:pt>
                      <c:pt idx="978">
                        <c:v>118.89990234375</c:v>
                      </c:pt>
                      <c:pt idx="979">
                        <c:v>118.7998046875</c:v>
                      </c:pt>
                      <c:pt idx="980">
                        <c:v>118.699951171875</c:v>
                      </c:pt>
                      <c:pt idx="981">
                        <c:v>118.599853515625</c:v>
                      </c:pt>
                      <c:pt idx="982">
                        <c:v>118.39990234375</c:v>
                      </c:pt>
                      <c:pt idx="983">
                        <c:v>118.2998046875</c:v>
                      </c:pt>
                      <c:pt idx="984">
                        <c:v>118.099853515625</c:v>
                      </c:pt>
                      <c:pt idx="985">
                        <c:v>118.099853515625</c:v>
                      </c:pt>
                      <c:pt idx="986">
                        <c:v>117.89990234375</c:v>
                      </c:pt>
                      <c:pt idx="987">
                        <c:v>117.699951171875</c:v>
                      </c:pt>
                      <c:pt idx="988">
                        <c:v>117.599853515625</c:v>
                      </c:pt>
                      <c:pt idx="989">
                        <c:v>117.5</c:v>
                      </c:pt>
                      <c:pt idx="990">
                        <c:v>117.39990234375</c:v>
                      </c:pt>
                      <c:pt idx="991">
                        <c:v>117.300048828125</c:v>
                      </c:pt>
                      <c:pt idx="992">
                        <c:v>117.199951171875</c:v>
                      </c:pt>
                      <c:pt idx="993">
                        <c:v>117</c:v>
                      </c:pt>
                      <c:pt idx="994">
                        <c:v>116.800048828125</c:v>
                      </c:pt>
                      <c:pt idx="995">
                        <c:v>116.699951171875</c:v>
                      </c:pt>
                      <c:pt idx="996">
                        <c:v>116.599853515625</c:v>
                      </c:pt>
                      <c:pt idx="997">
                        <c:v>116.599853515625</c:v>
                      </c:pt>
                      <c:pt idx="998">
                        <c:v>116.5</c:v>
                      </c:pt>
                      <c:pt idx="999">
                        <c:v>116.300048828125</c:v>
                      </c:pt>
                      <c:pt idx="1000">
                        <c:v>116.199951171875</c:v>
                      </c:pt>
                      <c:pt idx="1001">
                        <c:v>116</c:v>
                      </c:pt>
                      <c:pt idx="1002">
                        <c:v>115.89990234375</c:v>
                      </c:pt>
                      <c:pt idx="1003">
                        <c:v>115.800048828125</c:v>
                      </c:pt>
                      <c:pt idx="1004">
                        <c:v>115.699951171875</c:v>
                      </c:pt>
                      <c:pt idx="1005">
                        <c:v>115.60009765625</c:v>
                      </c:pt>
                      <c:pt idx="1006">
                        <c:v>115.5</c:v>
                      </c:pt>
                      <c:pt idx="1007">
                        <c:v>115.300048828125</c:v>
                      </c:pt>
                      <c:pt idx="1008">
                        <c:v>115.199951171875</c:v>
                      </c:pt>
                      <c:pt idx="1009">
                        <c:v>115.10009765625</c:v>
                      </c:pt>
                      <c:pt idx="1010">
                        <c:v>114.89990234375</c:v>
                      </c:pt>
                      <c:pt idx="1011">
                        <c:v>114.800048828125</c:v>
                      </c:pt>
                      <c:pt idx="1012">
                        <c:v>114.699951171875</c:v>
                      </c:pt>
                      <c:pt idx="1013">
                        <c:v>114.60009765625</c:v>
                      </c:pt>
                      <c:pt idx="1014">
                        <c:v>114.39990234375</c:v>
                      </c:pt>
                      <c:pt idx="1015">
                        <c:v>114.300048828125</c:v>
                      </c:pt>
                      <c:pt idx="1016">
                        <c:v>114.10009765625</c:v>
                      </c:pt>
                      <c:pt idx="1017">
                        <c:v>114</c:v>
                      </c:pt>
                      <c:pt idx="1018">
                        <c:v>113.900146484375</c:v>
                      </c:pt>
                      <c:pt idx="1019">
                        <c:v>113.800048828125</c:v>
                      </c:pt>
                      <c:pt idx="1020">
                        <c:v>113.699951171875</c:v>
                      </c:pt>
                      <c:pt idx="1021">
                        <c:v>113.699951171875</c:v>
                      </c:pt>
                      <c:pt idx="1022">
                        <c:v>113.5</c:v>
                      </c:pt>
                      <c:pt idx="1023">
                        <c:v>113.5</c:v>
                      </c:pt>
                      <c:pt idx="1024">
                        <c:v>113.400146484375</c:v>
                      </c:pt>
                      <c:pt idx="1025">
                        <c:v>113.199951171875</c:v>
                      </c:pt>
                      <c:pt idx="1026">
                        <c:v>113.10009765625</c:v>
                      </c:pt>
                      <c:pt idx="1027">
                        <c:v>112.900146484375</c:v>
                      </c:pt>
                      <c:pt idx="1028">
                        <c:v>112.800048828125</c:v>
                      </c:pt>
                      <c:pt idx="1029">
                        <c:v>112.7001953125</c:v>
                      </c:pt>
                      <c:pt idx="1030">
                        <c:v>112.60009765625</c:v>
                      </c:pt>
                      <c:pt idx="1031">
                        <c:v>112.5</c:v>
                      </c:pt>
                      <c:pt idx="1032">
                        <c:v>112.400146484375</c:v>
                      </c:pt>
                      <c:pt idx="1033">
                        <c:v>112.10009765625</c:v>
                      </c:pt>
                      <c:pt idx="1034">
                        <c:v>112.10009765625</c:v>
                      </c:pt>
                      <c:pt idx="1035">
                        <c:v>111.900146484375</c:v>
                      </c:pt>
                      <c:pt idx="1036">
                        <c:v>111.800048828125</c:v>
                      </c:pt>
                      <c:pt idx="1037">
                        <c:v>111.60009765625</c:v>
                      </c:pt>
                      <c:pt idx="1038">
                        <c:v>111.5</c:v>
                      </c:pt>
                      <c:pt idx="1039">
                        <c:v>111.400146484375</c:v>
                      </c:pt>
                      <c:pt idx="1040">
                        <c:v>111.300048828125</c:v>
                      </c:pt>
                      <c:pt idx="1041">
                        <c:v>111.2001953125</c:v>
                      </c:pt>
                      <c:pt idx="1042">
                        <c:v>111.000244140625</c:v>
                      </c:pt>
                      <c:pt idx="1043">
                        <c:v>110.900146484375</c:v>
                      </c:pt>
                      <c:pt idx="1044">
                        <c:v>110.800048828125</c:v>
                      </c:pt>
                      <c:pt idx="1045">
                        <c:v>110.60009765625</c:v>
                      </c:pt>
                      <c:pt idx="1046">
                        <c:v>110.60009765625</c:v>
                      </c:pt>
                      <c:pt idx="1047">
                        <c:v>110.500244140625</c:v>
                      </c:pt>
                      <c:pt idx="1048">
                        <c:v>110.300048828125</c:v>
                      </c:pt>
                      <c:pt idx="1049">
                        <c:v>110.2001953125</c:v>
                      </c:pt>
                      <c:pt idx="1050">
                        <c:v>110.10009765625</c:v>
                      </c:pt>
                      <c:pt idx="1051">
                        <c:v>110.10009765625</c:v>
                      </c:pt>
                      <c:pt idx="1052">
                        <c:v>110.000244140625</c:v>
                      </c:pt>
                      <c:pt idx="1053">
                        <c:v>109.800048828125</c:v>
                      </c:pt>
                      <c:pt idx="1054">
                        <c:v>109.7001953125</c:v>
                      </c:pt>
                      <c:pt idx="1055">
                        <c:v>109.500244140625</c:v>
                      </c:pt>
                      <c:pt idx="1056">
                        <c:v>109.400146484375</c:v>
                      </c:pt>
                      <c:pt idx="1057">
                        <c:v>109.30029296875</c:v>
                      </c:pt>
                      <c:pt idx="1058">
                        <c:v>109.10009765625</c:v>
                      </c:pt>
                      <c:pt idx="1059">
                        <c:v>109.10009765625</c:v>
                      </c:pt>
                      <c:pt idx="1060">
                        <c:v>108.900146484375</c:v>
                      </c:pt>
                      <c:pt idx="1061">
                        <c:v>108.900146484375</c:v>
                      </c:pt>
                      <c:pt idx="1062">
                        <c:v>108.80029296875</c:v>
                      </c:pt>
                      <c:pt idx="1063">
                        <c:v>108.599853515625</c:v>
                      </c:pt>
                      <c:pt idx="1064">
                        <c:v>108.499755859375</c:v>
                      </c:pt>
                      <c:pt idx="1065">
                        <c:v>108.39990234375</c:v>
                      </c:pt>
                      <c:pt idx="1066">
                        <c:v>108.2998046875</c:v>
                      </c:pt>
                      <c:pt idx="1067">
                        <c:v>108.19970703125</c:v>
                      </c:pt>
                      <c:pt idx="1068">
                        <c:v>108.099853515625</c:v>
                      </c:pt>
                      <c:pt idx="1069">
                        <c:v>108.099853515625</c:v>
                      </c:pt>
                      <c:pt idx="1070">
                        <c:v>107.89990234375</c:v>
                      </c:pt>
                      <c:pt idx="1071">
                        <c:v>107.7998046875</c:v>
                      </c:pt>
                      <c:pt idx="1072">
                        <c:v>107.699951171875</c:v>
                      </c:pt>
                      <c:pt idx="1073">
                        <c:v>107.599853515625</c:v>
                      </c:pt>
                      <c:pt idx="1074">
                        <c:v>107.499755859375</c:v>
                      </c:pt>
                      <c:pt idx="1075">
                        <c:v>107.2998046875</c:v>
                      </c:pt>
                      <c:pt idx="1076">
                        <c:v>107.099853515625</c:v>
                      </c:pt>
                      <c:pt idx="1077">
                        <c:v>106.999755859375</c:v>
                      </c:pt>
                      <c:pt idx="1078">
                        <c:v>106.89990234375</c:v>
                      </c:pt>
                      <c:pt idx="1079">
                        <c:v>106.7998046875</c:v>
                      </c:pt>
                      <c:pt idx="1080">
                        <c:v>106.599853515625</c:v>
                      </c:pt>
                      <c:pt idx="1081">
                        <c:v>106.599853515625</c:v>
                      </c:pt>
                      <c:pt idx="1082">
                        <c:v>106.499755859375</c:v>
                      </c:pt>
                      <c:pt idx="1083">
                        <c:v>106.2998046875</c:v>
                      </c:pt>
                      <c:pt idx="1084">
                        <c:v>106.199951171875</c:v>
                      </c:pt>
                      <c:pt idx="1085">
                        <c:v>106.099853515625</c:v>
                      </c:pt>
                      <c:pt idx="1086">
                        <c:v>106</c:v>
                      </c:pt>
                      <c:pt idx="1087">
                        <c:v>105.89990234375</c:v>
                      </c:pt>
                      <c:pt idx="1088">
                        <c:v>105.7998046875</c:v>
                      </c:pt>
                      <c:pt idx="1089">
                        <c:v>105.699951171875</c:v>
                      </c:pt>
                      <c:pt idx="1090">
                        <c:v>105.599853515625</c:v>
                      </c:pt>
                      <c:pt idx="1091">
                        <c:v>105.5</c:v>
                      </c:pt>
                      <c:pt idx="1092">
                        <c:v>105.39990234375</c:v>
                      </c:pt>
                      <c:pt idx="1093">
                        <c:v>105.099853515625</c:v>
                      </c:pt>
                      <c:pt idx="1094">
                        <c:v>105</c:v>
                      </c:pt>
                      <c:pt idx="1095">
                        <c:v>104.89990234375</c:v>
                      </c:pt>
                      <c:pt idx="1096">
                        <c:v>104.7998046875</c:v>
                      </c:pt>
                      <c:pt idx="1097">
                        <c:v>104.699951171875</c:v>
                      </c:pt>
                      <c:pt idx="1098">
                        <c:v>104.5</c:v>
                      </c:pt>
                      <c:pt idx="1099">
                        <c:v>104.5</c:v>
                      </c:pt>
                      <c:pt idx="1100">
                        <c:v>104.39990234375</c:v>
                      </c:pt>
                      <c:pt idx="1101">
                        <c:v>104.199951171875</c:v>
                      </c:pt>
                      <c:pt idx="1102">
                        <c:v>104.199951171875</c:v>
                      </c:pt>
                      <c:pt idx="1103">
                        <c:v>104</c:v>
                      </c:pt>
                      <c:pt idx="1104">
                        <c:v>103.89990234375</c:v>
                      </c:pt>
                      <c:pt idx="1105">
                        <c:v>103.800048828125</c:v>
                      </c:pt>
                      <c:pt idx="1106">
                        <c:v>103.800048828125</c:v>
                      </c:pt>
                      <c:pt idx="1107">
                        <c:v>103.599853515625</c:v>
                      </c:pt>
                      <c:pt idx="1108">
                        <c:v>103.5</c:v>
                      </c:pt>
                      <c:pt idx="1109">
                        <c:v>103.39990234375</c:v>
                      </c:pt>
                      <c:pt idx="1110">
                        <c:v>103.300048828125</c:v>
                      </c:pt>
                      <c:pt idx="1111">
                        <c:v>103.199951171875</c:v>
                      </c:pt>
                      <c:pt idx="1112">
                        <c:v>103.10009765625</c:v>
                      </c:pt>
                      <c:pt idx="1113">
                        <c:v>103</c:v>
                      </c:pt>
                      <c:pt idx="1114">
                        <c:v>102.89990234375</c:v>
                      </c:pt>
                      <c:pt idx="1115">
                        <c:v>102.800048828125</c:v>
                      </c:pt>
                      <c:pt idx="1116">
                        <c:v>102.699951171875</c:v>
                      </c:pt>
                      <c:pt idx="1117">
                        <c:v>102.60009765625</c:v>
                      </c:pt>
                      <c:pt idx="1118">
                        <c:v>102.300048828125</c:v>
                      </c:pt>
                      <c:pt idx="1119">
                        <c:v>102.199951171875</c:v>
                      </c:pt>
                      <c:pt idx="1120">
                        <c:v>102.10009765625</c:v>
                      </c:pt>
                      <c:pt idx="1121">
                        <c:v>102</c:v>
                      </c:pt>
                      <c:pt idx="1122">
                        <c:v>101.89990234375</c:v>
                      </c:pt>
                      <c:pt idx="1123">
                        <c:v>101.800048828125</c:v>
                      </c:pt>
                      <c:pt idx="1124">
                        <c:v>101.699951171875</c:v>
                      </c:pt>
                      <c:pt idx="1125">
                        <c:v>101.60009765625</c:v>
                      </c:pt>
                      <c:pt idx="1126">
                        <c:v>101.400146484375</c:v>
                      </c:pt>
                      <c:pt idx="1127">
                        <c:v>101.400146484375</c:v>
                      </c:pt>
                      <c:pt idx="1128">
                        <c:v>101.300048828125</c:v>
                      </c:pt>
                      <c:pt idx="1129">
                        <c:v>101.199951171875</c:v>
                      </c:pt>
                      <c:pt idx="1130">
                        <c:v>101</c:v>
                      </c:pt>
                      <c:pt idx="1131">
                        <c:v>100.900146484375</c:v>
                      </c:pt>
                      <c:pt idx="1132">
                        <c:v>100.800048828125</c:v>
                      </c:pt>
                      <c:pt idx="1133">
                        <c:v>100.699951171875</c:v>
                      </c:pt>
                      <c:pt idx="1134">
                        <c:v>100.60009765625</c:v>
                      </c:pt>
                      <c:pt idx="1135">
                        <c:v>100.5</c:v>
                      </c:pt>
                      <c:pt idx="1136">
                        <c:v>100.400146484375</c:v>
                      </c:pt>
                      <c:pt idx="1137">
                        <c:v>100.199951171875</c:v>
                      </c:pt>
                      <c:pt idx="1138">
                        <c:v>100.10009765625</c:v>
                      </c:pt>
                      <c:pt idx="1139">
                        <c:v>100</c:v>
                      </c:pt>
                      <c:pt idx="1140">
                        <c:v>99.900146484375</c:v>
                      </c:pt>
                      <c:pt idx="1141">
                        <c:v>99.800048828125</c:v>
                      </c:pt>
                      <c:pt idx="1142">
                        <c:v>99.800048828125</c:v>
                      </c:pt>
                      <c:pt idx="1143">
                        <c:v>99.7001953125</c:v>
                      </c:pt>
                      <c:pt idx="1144">
                        <c:v>99.60009765625</c:v>
                      </c:pt>
                      <c:pt idx="1145">
                        <c:v>99.400146484375</c:v>
                      </c:pt>
                      <c:pt idx="1146">
                        <c:v>99.300048828125</c:v>
                      </c:pt>
                      <c:pt idx="1147">
                        <c:v>99.2001953125</c:v>
                      </c:pt>
                      <c:pt idx="1148">
                        <c:v>99.10009765625</c:v>
                      </c:pt>
                      <c:pt idx="1149">
                        <c:v>99</c:v>
                      </c:pt>
                      <c:pt idx="1150">
                        <c:v>98.800048828125</c:v>
                      </c:pt>
                      <c:pt idx="1151">
                        <c:v>98.7001953125</c:v>
                      </c:pt>
                      <c:pt idx="1152">
                        <c:v>98.60009765625</c:v>
                      </c:pt>
                      <c:pt idx="1153">
                        <c:v>98.5</c:v>
                      </c:pt>
                      <c:pt idx="1154">
                        <c:v>98.5</c:v>
                      </c:pt>
                      <c:pt idx="1155">
                        <c:v>98.5</c:v>
                      </c:pt>
                      <c:pt idx="1156">
                        <c:v>98.300048828125</c:v>
                      </c:pt>
                      <c:pt idx="1157">
                        <c:v>98.2001953125</c:v>
                      </c:pt>
                      <c:pt idx="1158">
                        <c:v>98.10009765625</c:v>
                      </c:pt>
                      <c:pt idx="1159">
                        <c:v>98.000244140625</c:v>
                      </c:pt>
                      <c:pt idx="1160">
                        <c:v>97.900146484375</c:v>
                      </c:pt>
                      <c:pt idx="1161">
                        <c:v>97.7001953125</c:v>
                      </c:pt>
                      <c:pt idx="1162">
                        <c:v>97.60009765625</c:v>
                      </c:pt>
                      <c:pt idx="1163">
                        <c:v>97.500244140625</c:v>
                      </c:pt>
                      <c:pt idx="1164">
                        <c:v>97.400146484375</c:v>
                      </c:pt>
                      <c:pt idx="1165">
                        <c:v>97.300048828125</c:v>
                      </c:pt>
                      <c:pt idx="1166">
                        <c:v>97.10009765625</c:v>
                      </c:pt>
                      <c:pt idx="1167">
                        <c:v>97.000244140625</c:v>
                      </c:pt>
                      <c:pt idx="1168">
                        <c:v>96.900146484375</c:v>
                      </c:pt>
                      <c:pt idx="1169">
                        <c:v>96.800048828125</c:v>
                      </c:pt>
                      <c:pt idx="1170">
                        <c:v>96.7001953125</c:v>
                      </c:pt>
                      <c:pt idx="1171">
                        <c:v>96.60009765625</c:v>
                      </c:pt>
                      <c:pt idx="1172">
                        <c:v>96.60009765625</c:v>
                      </c:pt>
                      <c:pt idx="1173">
                        <c:v>96.500244140625</c:v>
                      </c:pt>
                      <c:pt idx="1174">
                        <c:v>96.400146484375</c:v>
                      </c:pt>
                      <c:pt idx="1175">
                        <c:v>96.30029296875</c:v>
                      </c:pt>
                      <c:pt idx="1176">
                        <c:v>96.10009765625</c:v>
                      </c:pt>
                      <c:pt idx="1177">
                        <c:v>96.10009765625</c:v>
                      </c:pt>
                      <c:pt idx="1178">
                        <c:v>95.89990234375</c:v>
                      </c:pt>
                      <c:pt idx="1179">
                        <c:v>95.7998046875</c:v>
                      </c:pt>
                      <c:pt idx="1180">
                        <c:v>95.69970703125</c:v>
                      </c:pt>
                      <c:pt idx="1181">
                        <c:v>95.599853515625</c:v>
                      </c:pt>
                      <c:pt idx="1182">
                        <c:v>95.39990234375</c:v>
                      </c:pt>
                      <c:pt idx="1183">
                        <c:v>95.39990234375</c:v>
                      </c:pt>
                      <c:pt idx="1184">
                        <c:v>95.39990234375</c:v>
                      </c:pt>
                      <c:pt idx="1185">
                        <c:v>95.2998046875</c:v>
                      </c:pt>
                      <c:pt idx="1186">
                        <c:v>95.099853515625</c:v>
                      </c:pt>
                      <c:pt idx="1187">
                        <c:v>94.999755859375</c:v>
                      </c:pt>
                      <c:pt idx="1188">
                        <c:v>94.999755859375</c:v>
                      </c:pt>
                      <c:pt idx="1189">
                        <c:v>94.89990234375</c:v>
                      </c:pt>
                      <c:pt idx="1190">
                        <c:v>94.699951171875</c:v>
                      </c:pt>
                      <c:pt idx="1191">
                        <c:v>94.599853515625</c:v>
                      </c:pt>
                      <c:pt idx="1192">
                        <c:v>94.39990234375</c:v>
                      </c:pt>
                      <c:pt idx="1193">
                        <c:v>94.39990234375</c:v>
                      </c:pt>
                      <c:pt idx="1194">
                        <c:v>94.2998046875</c:v>
                      </c:pt>
                      <c:pt idx="1195">
                        <c:v>94.199951171875</c:v>
                      </c:pt>
                      <c:pt idx="1196">
                        <c:v>94.099853515625</c:v>
                      </c:pt>
                      <c:pt idx="1197">
                        <c:v>93.999755859375</c:v>
                      </c:pt>
                      <c:pt idx="1198">
                        <c:v>93.89990234375</c:v>
                      </c:pt>
                      <c:pt idx="1199">
                        <c:v>93.7998046875</c:v>
                      </c:pt>
                      <c:pt idx="1200">
                        <c:v>93.699951171875</c:v>
                      </c:pt>
                      <c:pt idx="1201">
                        <c:v>93.699951171875</c:v>
                      </c:pt>
                      <c:pt idx="1202">
                        <c:v>93.5</c:v>
                      </c:pt>
                      <c:pt idx="1203">
                        <c:v>93.39990234375</c:v>
                      </c:pt>
                      <c:pt idx="1204">
                        <c:v>93.2998046875</c:v>
                      </c:pt>
                      <c:pt idx="1205">
                        <c:v>93.199951171875</c:v>
                      </c:pt>
                      <c:pt idx="1206">
                        <c:v>93.099853515625</c:v>
                      </c:pt>
                      <c:pt idx="1207">
                        <c:v>93</c:v>
                      </c:pt>
                      <c:pt idx="1208">
                        <c:v>92.89990234375</c:v>
                      </c:pt>
                      <c:pt idx="1209">
                        <c:v>92.7998046875</c:v>
                      </c:pt>
                      <c:pt idx="1210">
                        <c:v>92.699951171875</c:v>
                      </c:pt>
                      <c:pt idx="1211">
                        <c:v>92.599853515625</c:v>
                      </c:pt>
                      <c:pt idx="1212">
                        <c:v>92.599853515625</c:v>
                      </c:pt>
                      <c:pt idx="1213">
                        <c:v>92.5</c:v>
                      </c:pt>
                      <c:pt idx="1214">
                        <c:v>92.39990234375</c:v>
                      </c:pt>
                      <c:pt idx="1215">
                        <c:v>92.199951171875</c:v>
                      </c:pt>
                      <c:pt idx="1216">
                        <c:v>92.099853515625</c:v>
                      </c:pt>
                      <c:pt idx="1217">
                        <c:v>92</c:v>
                      </c:pt>
                      <c:pt idx="1218">
                        <c:v>91.89990234375</c:v>
                      </c:pt>
                      <c:pt idx="1219">
                        <c:v>91.800048828125</c:v>
                      </c:pt>
                      <c:pt idx="1220">
                        <c:v>91.599853515625</c:v>
                      </c:pt>
                      <c:pt idx="1221">
                        <c:v>91.599853515625</c:v>
                      </c:pt>
                      <c:pt idx="1222">
                        <c:v>91.39990234375</c:v>
                      </c:pt>
                      <c:pt idx="1223">
                        <c:v>91.39990234375</c:v>
                      </c:pt>
                      <c:pt idx="1224">
                        <c:v>91.199951171875</c:v>
                      </c:pt>
                      <c:pt idx="1225">
                        <c:v>91.099853515625</c:v>
                      </c:pt>
                      <c:pt idx="1226">
                        <c:v>91.099853515625</c:v>
                      </c:pt>
                      <c:pt idx="1227">
                        <c:v>90.89990234375</c:v>
                      </c:pt>
                      <c:pt idx="1228">
                        <c:v>90.89990234375</c:v>
                      </c:pt>
                      <c:pt idx="1229">
                        <c:v>90.699951171875</c:v>
                      </c:pt>
                      <c:pt idx="1230">
                        <c:v>90.699951171875</c:v>
                      </c:pt>
                      <c:pt idx="1231">
                        <c:v>90.5</c:v>
                      </c:pt>
                      <c:pt idx="1232">
                        <c:v>90.5</c:v>
                      </c:pt>
                      <c:pt idx="1233">
                        <c:v>90.300048828125</c:v>
                      </c:pt>
                      <c:pt idx="1234">
                        <c:v>90.300048828125</c:v>
                      </c:pt>
                      <c:pt idx="1235">
                        <c:v>90.10009765625</c:v>
                      </c:pt>
                      <c:pt idx="1236">
                        <c:v>90</c:v>
                      </c:pt>
                      <c:pt idx="1237">
                        <c:v>89.89990234375</c:v>
                      </c:pt>
                      <c:pt idx="1238">
                        <c:v>90.10009765625</c:v>
                      </c:pt>
                      <c:pt idx="1239">
                        <c:v>90</c:v>
                      </c:pt>
                      <c:pt idx="1240">
                        <c:v>89.89990234375</c:v>
                      </c:pt>
                      <c:pt idx="1241">
                        <c:v>89.699951171875</c:v>
                      </c:pt>
                      <c:pt idx="1242">
                        <c:v>89.60009765625</c:v>
                      </c:pt>
                      <c:pt idx="1243">
                        <c:v>89.5</c:v>
                      </c:pt>
                      <c:pt idx="1244">
                        <c:v>89.60009765625</c:v>
                      </c:pt>
                      <c:pt idx="1245">
                        <c:v>89.5</c:v>
                      </c:pt>
                      <c:pt idx="1246">
                        <c:v>89.300048828125</c:v>
                      </c:pt>
                      <c:pt idx="1247">
                        <c:v>89.199951171875</c:v>
                      </c:pt>
                      <c:pt idx="1248">
                        <c:v>89.10009765625</c:v>
                      </c:pt>
                      <c:pt idx="1249">
                        <c:v>89.10009765625</c:v>
                      </c:pt>
                      <c:pt idx="1250">
                        <c:v>88.800048828125</c:v>
                      </c:pt>
                      <c:pt idx="1251">
                        <c:v>88.699951171875</c:v>
                      </c:pt>
                      <c:pt idx="1252">
                        <c:v>88.5</c:v>
                      </c:pt>
                      <c:pt idx="1253">
                        <c:v>88.5</c:v>
                      </c:pt>
                      <c:pt idx="1254">
                        <c:v>88.400146484375</c:v>
                      </c:pt>
                      <c:pt idx="1255">
                        <c:v>88.300048828125</c:v>
                      </c:pt>
                      <c:pt idx="1256">
                        <c:v>88.400146484375</c:v>
                      </c:pt>
                      <c:pt idx="1257">
                        <c:v>88.300048828125</c:v>
                      </c:pt>
                      <c:pt idx="1258">
                        <c:v>88.199951171875</c:v>
                      </c:pt>
                      <c:pt idx="1259">
                        <c:v>88.10009765625</c:v>
                      </c:pt>
                      <c:pt idx="1260">
                        <c:v>88</c:v>
                      </c:pt>
                      <c:pt idx="1261">
                        <c:v>87.900146484375</c:v>
                      </c:pt>
                      <c:pt idx="1262">
                        <c:v>87.60009765625</c:v>
                      </c:pt>
                      <c:pt idx="1263">
                        <c:v>87.5</c:v>
                      </c:pt>
                      <c:pt idx="1264">
                        <c:v>87.400146484375</c:v>
                      </c:pt>
                      <c:pt idx="1265">
                        <c:v>87.400146484375</c:v>
                      </c:pt>
                      <c:pt idx="1266">
                        <c:v>87.300048828125</c:v>
                      </c:pt>
                      <c:pt idx="1267">
                        <c:v>87.199951171875</c:v>
                      </c:pt>
                      <c:pt idx="1268">
                        <c:v>87.10009765625</c:v>
                      </c:pt>
                      <c:pt idx="1269">
                        <c:v>87.10009765625</c:v>
                      </c:pt>
                      <c:pt idx="1270">
                        <c:v>87</c:v>
                      </c:pt>
                      <c:pt idx="1271">
                        <c:v>86.800048828125</c:v>
                      </c:pt>
                      <c:pt idx="1272">
                        <c:v>86.800048828125</c:v>
                      </c:pt>
                      <c:pt idx="1273">
                        <c:v>86.60009765625</c:v>
                      </c:pt>
                      <c:pt idx="1274">
                        <c:v>86.7001953125</c:v>
                      </c:pt>
                      <c:pt idx="1275">
                        <c:v>86.60009765625</c:v>
                      </c:pt>
                      <c:pt idx="1276">
                        <c:v>86.5</c:v>
                      </c:pt>
                      <c:pt idx="1277">
                        <c:v>86.400146484375</c:v>
                      </c:pt>
                      <c:pt idx="1278">
                        <c:v>86.300048828125</c:v>
                      </c:pt>
                      <c:pt idx="1279">
                        <c:v>86.2001953125</c:v>
                      </c:pt>
                      <c:pt idx="1280">
                        <c:v>86.2001953125</c:v>
                      </c:pt>
                      <c:pt idx="1281">
                        <c:v>86</c:v>
                      </c:pt>
                      <c:pt idx="1282">
                        <c:v>85.900146484375</c:v>
                      </c:pt>
                      <c:pt idx="1283">
                        <c:v>85.800048828125</c:v>
                      </c:pt>
                      <c:pt idx="1284">
                        <c:v>85.7001953125</c:v>
                      </c:pt>
                      <c:pt idx="1285">
                        <c:v>85.60009765625</c:v>
                      </c:pt>
                      <c:pt idx="1286">
                        <c:v>85.500244140625</c:v>
                      </c:pt>
                      <c:pt idx="1287">
                        <c:v>85.400146484375</c:v>
                      </c:pt>
                      <c:pt idx="1288">
                        <c:v>85.400146484375</c:v>
                      </c:pt>
                      <c:pt idx="1289">
                        <c:v>85.2001953125</c:v>
                      </c:pt>
                      <c:pt idx="1290">
                        <c:v>85.2001953125</c:v>
                      </c:pt>
                      <c:pt idx="1291">
                        <c:v>85.10009765625</c:v>
                      </c:pt>
                      <c:pt idx="1292">
                        <c:v>85.000244140625</c:v>
                      </c:pt>
                      <c:pt idx="1293">
                        <c:v>84.900146484375</c:v>
                      </c:pt>
                      <c:pt idx="1294">
                        <c:v>84.900146484375</c:v>
                      </c:pt>
                      <c:pt idx="1295">
                        <c:v>84.7001953125</c:v>
                      </c:pt>
                      <c:pt idx="1296">
                        <c:v>84.60009765625</c:v>
                      </c:pt>
                      <c:pt idx="1297">
                        <c:v>84.60009765625</c:v>
                      </c:pt>
                      <c:pt idx="1298">
                        <c:v>84.500244140625</c:v>
                      </c:pt>
                      <c:pt idx="1299">
                        <c:v>84.400146484375</c:v>
                      </c:pt>
                      <c:pt idx="1300">
                        <c:v>84.300048828125</c:v>
                      </c:pt>
                      <c:pt idx="1301">
                        <c:v>84.2001953125</c:v>
                      </c:pt>
                      <c:pt idx="1302">
                        <c:v>84.10009765625</c:v>
                      </c:pt>
                      <c:pt idx="1303">
                        <c:v>84.000244140625</c:v>
                      </c:pt>
                      <c:pt idx="1304">
                        <c:v>84.000244140625</c:v>
                      </c:pt>
                      <c:pt idx="1305">
                        <c:v>83.80029296875</c:v>
                      </c:pt>
                      <c:pt idx="1306">
                        <c:v>83.7001953125</c:v>
                      </c:pt>
                      <c:pt idx="1307">
                        <c:v>83.7001953125</c:v>
                      </c:pt>
                      <c:pt idx="1308">
                        <c:v>83.60009765625</c:v>
                      </c:pt>
                      <c:pt idx="1309">
                        <c:v>83.500244140625</c:v>
                      </c:pt>
                      <c:pt idx="1310">
                        <c:v>83.400146484375</c:v>
                      </c:pt>
                      <c:pt idx="1311">
                        <c:v>83.30029296875</c:v>
                      </c:pt>
                      <c:pt idx="1312">
                        <c:v>83.30029296875</c:v>
                      </c:pt>
                      <c:pt idx="1313">
                        <c:v>83.2001953125</c:v>
                      </c:pt>
                      <c:pt idx="1314">
                        <c:v>83.099853515625</c:v>
                      </c:pt>
                      <c:pt idx="1315">
                        <c:v>82.999755859375</c:v>
                      </c:pt>
                      <c:pt idx="1316">
                        <c:v>82.7998046875</c:v>
                      </c:pt>
                      <c:pt idx="1317">
                        <c:v>82.7998046875</c:v>
                      </c:pt>
                      <c:pt idx="1318">
                        <c:v>82.69970703125</c:v>
                      </c:pt>
                      <c:pt idx="1319">
                        <c:v>82.599853515625</c:v>
                      </c:pt>
                      <c:pt idx="1320">
                        <c:v>82.599853515625</c:v>
                      </c:pt>
                      <c:pt idx="1321">
                        <c:v>82.499755859375</c:v>
                      </c:pt>
                      <c:pt idx="1322">
                        <c:v>82.39990234375</c:v>
                      </c:pt>
                      <c:pt idx="1323">
                        <c:v>82.39990234375</c:v>
                      </c:pt>
                      <c:pt idx="1324">
                        <c:v>82.2998046875</c:v>
                      </c:pt>
                      <c:pt idx="1325">
                        <c:v>82.199951171875</c:v>
                      </c:pt>
                      <c:pt idx="1326">
                        <c:v>82.199951171875</c:v>
                      </c:pt>
                      <c:pt idx="1327">
                        <c:v>81.999755859375</c:v>
                      </c:pt>
                      <c:pt idx="1328">
                        <c:v>81.999755859375</c:v>
                      </c:pt>
                      <c:pt idx="1329">
                        <c:v>81.7998046875</c:v>
                      </c:pt>
                      <c:pt idx="1330">
                        <c:v>81.699951171875</c:v>
                      </c:pt>
                      <c:pt idx="1331">
                        <c:v>81.599853515625</c:v>
                      </c:pt>
                      <c:pt idx="1332">
                        <c:v>81.499755859375</c:v>
                      </c:pt>
                      <c:pt idx="1333">
                        <c:v>81.499755859375</c:v>
                      </c:pt>
                      <c:pt idx="1334">
                        <c:v>81.39990234375</c:v>
                      </c:pt>
                      <c:pt idx="1335">
                        <c:v>81.39990234375</c:v>
                      </c:pt>
                      <c:pt idx="1336">
                        <c:v>81.199951171875</c:v>
                      </c:pt>
                      <c:pt idx="1337">
                        <c:v>81.199951171875</c:v>
                      </c:pt>
                      <c:pt idx="1338">
                        <c:v>81.099853515625</c:v>
                      </c:pt>
                      <c:pt idx="1339">
                        <c:v>80.999755859375</c:v>
                      </c:pt>
                      <c:pt idx="1340">
                        <c:v>80.89990234375</c:v>
                      </c:pt>
                      <c:pt idx="1341">
                        <c:v>80.89990234375</c:v>
                      </c:pt>
                      <c:pt idx="1342">
                        <c:v>80.699951171875</c:v>
                      </c:pt>
                      <c:pt idx="1343">
                        <c:v>80.699951171875</c:v>
                      </c:pt>
                      <c:pt idx="1344">
                        <c:v>80.599853515625</c:v>
                      </c:pt>
                      <c:pt idx="1345">
                        <c:v>80.5</c:v>
                      </c:pt>
                      <c:pt idx="1346">
                        <c:v>80.5</c:v>
                      </c:pt>
                      <c:pt idx="1347">
                        <c:v>80.2998046875</c:v>
                      </c:pt>
                      <c:pt idx="1348">
                        <c:v>80.199951171875</c:v>
                      </c:pt>
                      <c:pt idx="1349">
                        <c:v>80.199951171875</c:v>
                      </c:pt>
                      <c:pt idx="1350">
                        <c:v>80.099853515625</c:v>
                      </c:pt>
                      <c:pt idx="1351">
                        <c:v>80</c:v>
                      </c:pt>
                      <c:pt idx="1352">
                        <c:v>79.89990234375</c:v>
                      </c:pt>
                      <c:pt idx="1353">
                        <c:v>79.7998046875</c:v>
                      </c:pt>
                      <c:pt idx="1354">
                        <c:v>79.699951171875</c:v>
                      </c:pt>
                      <c:pt idx="1355">
                        <c:v>79.699951171875</c:v>
                      </c:pt>
                      <c:pt idx="1356">
                        <c:v>79.599853515625</c:v>
                      </c:pt>
                      <c:pt idx="1357">
                        <c:v>79.5</c:v>
                      </c:pt>
                      <c:pt idx="1358">
                        <c:v>79.39990234375</c:v>
                      </c:pt>
                      <c:pt idx="1359">
                        <c:v>79.39990234375</c:v>
                      </c:pt>
                      <c:pt idx="1360">
                        <c:v>79.2998046875</c:v>
                      </c:pt>
                      <c:pt idx="1361">
                        <c:v>79.199951171875</c:v>
                      </c:pt>
                      <c:pt idx="1362">
                        <c:v>79.199951171875</c:v>
                      </c:pt>
                      <c:pt idx="1363">
                        <c:v>79.099853515625</c:v>
                      </c:pt>
                      <c:pt idx="1364">
                        <c:v>79</c:v>
                      </c:pt>
                      <c:pt idx="1365">
                        <c:v>78.89990234375</c:v>
                      </c:pt>
                      <c:pt idx="1366">
                        <c:v>78.800048828125</c:v>
                      </c:pt>
                      <c:pt idx="1367">
                        <c:v>78.699951171875</c:v>
                      </c:pt>
                      <c:pt idx="1368">
                        <c:v>78.599853515625</c:v>
                      </c:pt>
                      <c:pt idx="1369">
                        <c:v>78.5</c:v>
                      </c:pt>
                      <c:pt idx="1370">
                        <c:v>78.5</c:v>
                      </c:pt>
                      <c:pt idx="1371">
                        <c:v>78.39990234375</c:v>
                      </c:pt>
                      <c:pt idx="1372">
                        <c:v>78.39990234375</c:v>
                      </c:pt>
                      <c:pt idx="1373">
                        <c:v>78.300048828125</c:v>
                      </c:pt>
                      <c:pt idx="1374">
                        <c:v>78.199951171875</c:v>
                      </c:pt>
                      <c:pt idx="1375">
                        <c:v>78.099853515625</c:v>
                      </c:pt>
                      <c:pt idx="1376">
                        <c:v>78.099853515625</c:v>
                      </c:pt>
                      <c:pt idx="1377">
                        <c:v>78</c:v>
                      </c:pt>
                      <c:pt idx="1378">
                        <c:v>77.89990234375</c:v>
                      </c:pt>
                      <c:pt idx="1379">
                        <c:v>77.800048828125</c:v>
                      </c:pt>
                      <c:pt idx="1380">
                        <c:v>77.699951171875</c:v>
                      </c:pt>
                      <c:pt idx="1381">
                        <c:v>77.699951171875</c:v>
                      </c:pt>
                      <c:pt idx="1382">
                        <c:v>77.599853515625</c:v>
                      </c:pt>
                      <c:pt idx="1383">
                        <c:v>77.5</c:v>
                      </c:pt>
                      <c:pt idx="1384">
                        <c:v>77.39990234375</c:v>
                      </c:pt>
                      <c:pt idx="1385">
                        <c:v>77.39990234375</c:v>
                      </c:pt>
                      <c:pt idx="1386">
                        <c:v>77.300048828125</c:v>
                      </c:pt>
                      <c:pt idx="1387">
                        <c:v>77.300048828125</c:v>
                      </c:pt>
                      <c:pt idx="1388">
                        <c:v>77.10009765625</c:v>
                      </c:pt>
                      <c:pt idx="1389">
                        <c:v>77</c:v>
                      </c:pt>
                      <c:pt idx="1390">
                        <c:v>77</c:v>
                      </c:pt>
                      <c:pt idx="1391">
                        <c:v>76.89990234375</c:v>
                      </c:pt>
                      <c:pt idx="1392">
                        <c:v>76.800048828125</c:v>
                      </c:pt>
                      <c:pt idx="1393">
                        <c:v>76.699951171875</c:v>
                      </c:pt>
                      <c:pt idx="1394">
                        <c:v>76.60009765625</c:v>
                      </c:pt>
                      <c:pt idx="1395">
                        <c:v>76.5</c:v>
                      </c:pt>
                      <c:pt idx="1396">
                        <c:v>76.39990234375</c:v>
                      </c:pt>
                      <c:pt idx="1397">
                        <c:v>76.300048828125</c:v>
                      </c:pt>
                      <c:pt idx="1398">
                        <c:v>76.199951171875</c:v>
                      </c:pt>
                      <c:pt idx="1399">
                        <c:v>76.199951171875</c:v>
                      </c:pt>
                      <c:pt idx="1400">
                        <c:v>76</c:v>
                      </c:pt>
                      <c:pt idx="1401">
                        <c:v>76.10009765625</c:v>
                      </c:pt>
                      <c:pt idx="1402">
                        <c:v>76</c:v>
                      </c:pt>
                      <c:pt idx="1403">
                        <c:v>75.900146484375</c:v>
                      </c:pt>
                      <c:pt idx="1404">
                        <c:v>75.800048828125</c:v>
                      </c:pt>
                      <c:pt idx="1405">
                        <c:v>75.800048828125</c:v>
                      </c:pt>
                      <c:pt idx="1406">
                        <c:v>75.699951171875</c:v>
                      </c:pt>
                      <c:pt idx="1407">
                        <c:v>75.60009765625</c:v>
                      </c:pt>
                      <c:pt idx="1408">
                        <c:v>75.60009765625</c:v>
                      </c:pt>
                      <c:pt idx="1409">
                        <c:v>75.5</c:v>
                      </c:pt>
                      <c:pt idx="1410">
                        <c:v>75.400146484375</c:v>
                      </c:pt>
                      <c:pt idx="1411">
                        <c:v>75.300048828125</c:v>
                      </c:pt>
                      <c:pt idx="1412">
                        <c:v>75.199951171875</c:v>
                      </c:pt>
                      <c:pt idx="1413">
                        <c:v>75.199951171875</c:v>
                      </c:pt>
                      <c:pt idx="1414">
                        <c:v>75</c:v>
                      </c:pt>
                      <c:pt idx="1415">
                        <c:v>74.900146484375</c:v>
                      </c:pt>
                      <c:pt idx="1416">
                        <c:v>74.900146484375</c:v>
                      </c:pt>
                      <c:pt idx="1417">
                        <c:v>74.800048828125</c:v>
                      </c:pt>
                      <c:pt idx="1418">
                        <c:v>74.699951171875</c:v>
                      </c:pt>
                      <c:pt idx="1419">
                        <c:v>74.699951171875</c:v>
                      </c:pt>
                      <c:pt idx="1420">
                        <c:v>74.60009765625</c:v>
                      </c:pt>
                      <c:pt idx="1421">
                        <c:v>74.5</c:v>
                      </c:pt>
                      <c:pt idx="1422">
                        <c:v>74.400146484375</c:v>
                      </c:pt>
                      <c:pt idx="1423">
                        <c:v>74.400146484375</c:v>
                      </c:pt>
                      <c:pt idx="1424">
                        <c:v>74.300048828125</c:v>
                      </c:pt>
                      <c:pt idx="1425">
                        <c:v>74.300048828125</c:v>
                      </c:pt>
                      <c:pt idx="1426">
                        <c:v>74.2001953125</c:v>
                      </c:pt>
                      <c:pt idx="1427">
                        <c:v>74.2001953125</c:v>
                      </c:pt>
                      <c:pt idx="1428">
                        <c:v>74.10009765625</c:v>
                      </c:pt>
                      <c:pt idx="1429">
                        <c:v>74</c:v>
                      </c:pt>
                      <c:pt idx="1430">
                        <c:v>73.900146484375</c:v>
                      </c:pt>
                      <c:pt idx="1431">
                        <c:v>73.800048828125</c:v>
                      </c:pt>
                      <c:pt idx="1432">
                        <c:v>73.7001953125</c:v>
                      </c:pt>
                      <c:pt idx="1433">
                        <c:v>73.60009765625</c:v>
                      </c:pt>
                      <c:pt idx="1434">
                        <c:v>73.60009765625</c:v>
                      </c:pt>
                      <c:pt idx="1435">
                        <c:v>73.5</c:v>
                      </c:pt>
                      <c:pt idx="1436">
                        <c:v>73.400146484375</c:v>
                      </c:pt>
                      <c:pt idx="1437">
                        <c:v>73.400146484375</c:v>
                      </c:pt>
                      <c:pt idx="1438">
                        <c:v>73.300048828125</c:v>
                      </c:pt>
                      <c:pt idx="1439">
                        <c:v>73.2001953125</c:v>
                      </c:pt>
                      <c:pt idx="1440">
                        <c:v>73.2001953125</c:v>
                      </c:pt>
                      <c:pt idx="1441">
                        <c:v>73.10009765625</c:v>
                      </c:pt>
                      <c:pt idx="1442">
                        <c:v>73</c:v>
                      </c:pt>
                      <c:pt idx="1443">
                        <c:v>73</c:v>
                      </c:pt>
                      <c:pt idx="1444">
                        <c:v>72.900146484375</c:v>
                      </c:pt>
                      <c:pt idx="1445">
                        <c:v>72.900146484375</c:v>
                      </c:pt>
                      <c:pt idx="1446">
                        <c:v>72.800048828125</c:v>
                      </c:pt>
                      <c:pt idx="1447">
                        <c:v>72.7001953125</c:v>
                      </c:pt>
                      <c:pt idx="1448">
                        <c:v>72.7001953125</c:v>
                      </c:pt>
                      <c:pt idx="1449">
                        <c:v>72.60009765625</c:v>
                      </c:pt>
                      <c:pt idx="1450">
                        <c:v>72.500244140625</c:v>
                      </c:pt>
                      <c:pt idx="1451">
                        <c:v>72.400146484375</c:v>
                      </c:pt>
                      <c:pt idx="1452">
                        <c:v>72.400146484375</c:v>
                      </c:pt>
                      <c:pt idx="1453">
                        <c:v>72.300048828125</c:v>
                      </c:pt>
                      <c:pt idx="1454">
                        <c:v>72.2001953125</c:v>
                      </c:pt>
                      <c:pt idx="1455">
                        <c:v>72.10009765625</c:v>
                      </c:pt>
                      <c:pt idx="1456">
                        <c:v>72.000244140625</c:v>
                      </c:pt>
                      <c:pt idx="1457">
                        <c:v>72.000244140625</c:v>
                      </c:pt>
                      <c:pt idx="1458">
                        <c:v>71.900146484375</c:v>
                      </c:pt>
                      <c:pt idx="1459">
                        <c:v>71.900146484375</c:v>
                      </c:pt>
                      <c:pt idx="1460">
                        <c:v>71.800048828125</c:v>
                      </c:pt>
                      <c:pt idx="1461">
                        <c:v>71.7001953125</c:v>
                      </c:pt>
                      <c:pt idx="1462">
                        <c:v>71.7001953125</c:v>
                      </c:pt>
                      <c:pt idx="1463">
                        <c:v>71.60009765625</c:v>
                      </c:pt>
                      <c:pt idx="1464">
                        <c:v>71.500244140625</c:v>
                      </c:pt>
                      <c:pt idx="1465">
                        <c:v>71.500244140625</c:v>
                      </c:pt>
                      <c:pt idx="1466">
                        <c:v>71.400146484375</c:v>
                      </c:pt>
                      <c:pt idx="1467">
                        <c:v>71.400146484375</c:v>
                      </c:pt>
                      <c:pt idx="1468">
                        <c:v>71.300048828125</c:v>
                      </c:pt>
                      <c:pt idx="1469">
                        <c:v>71.300048828125</c:v>
                      </c:pt>
                      <c:pt idx="1470">
                        <c:v>71.2001953125</c:v>
                      </c:pt>
                      <c:pt idx="1471">
                        <c:v>71.10009765625</c:v>
                      </c:pt>
                      <c:pt idx="1472">
                        <c:v>71.10009765625</c:v>
                      </c:pt>
                      <c:pt idx="1473">
                        <c:v>70.900146484375</c:v>
                      </c:pt>
                      <c:pt idx="1474">
                        <c:v>70.900146484375</c:v>
                      </c:pt>
                      <c:pt idx="1475">
                        <c:v>70.80029296875</c:v>
                      </c:pt>
                      <c:pt idx="1476">
                        <c:v>70.7001953125</c:v>
                      </c:pt>
                      <c:pt idx="1477">
                        <c:v>70.60009765625</c:v>
                      </c:pt>
                      <c:pt idx="1478">
                        <c:v>70.60009765625</c:v>
                      </c:pt>
                      <c:pt idx="1479">
                        <c:v>70.7001953125</c:v>
                      </c:pt>
                      <c:pt idx="1480">
                        <c:v>70.60009765625</c:v>
                      </c:pt>
                      <c:pt idx="1481">
                        <c:v>70.500244140625</c:v>
                      </c:pt>
                      <c:pt idx="1482">
                        <c:v>70.400146484375</c:v>
                      </c:pt>
                      <c:pt idx="1483">
                        <c:v>70.400146484375</c:v>
                      </c:pt>
                      <c:pt idx="1484">
                        <c:v>70.2998046875</c:v>
                      </c:pt>
                      <c:pt idx="1485">
                        <c:v>70.19970703125</c:v>
                      </c:pt>
                      <c:pt idx="1486">
                        <c:v>70.099853515625</c:v>
                      </c:pt>
                      <c:pt idx="1487">
                        <c:v>70.099853515625</c:v>
                      </c:pt>
                      <c:pt idx="1488">
                        <c:v>69.999755859375</c:v>
                      </c:pt>
                      <c:pt idx="1489">
                        <c:v>69.999755859375</c:v>
                      </c:pt>
                      <c:pt idx="1490">
                        <c:v>69.89990234375</c:v>
                      </c:pt>
                      <c:pt idx="1491">
                        <c:v>69.89990234375</c:v>
                      </c:pt>
                      <c:pt idx="1492">
                        <c:v>69.89990234375</c:v>
                      </c:pt>
                      <c:pt idx="1493">
                        <c:v>69.7998046875</c:v>
                      </c:pt>
                      <c:pt idx="1494">
                        <c:v>69.69970703125</c:v>
                      </c:pt>
                      <c:pt idx="1495">
                        <c:v>69.599853515625</c:v>
                      </c:pt>
                      <c:pt idx="1496">
                        <c:v>69.599853515625</c:v>
                      </c:pt>
                      <c:pt idx="1497">
                        <c:v>69.39990234375</c:v>
                      </c:pt>
                      <c:pt idx="1498">
                        <c:v>69.2998046875</c:v>
                      </c:pt>
                      <c:pt idx="1499">
                        <c:v>69.2998046875</c:v>
                      </c:pt>
                      <c:pt idx="1500">
                        <c:v>69.199951171875</c:v>
                      </c:pt>
                      <c:pt idx="1501">
                        <c:v>69.099853515625</c:v>
                      </c:pt>
                      <c:pt idx="1502">
                        <c:v>69.099853515625</c:v>
                      </c:pt>
                      <c:pt idx="1503">
                        <c:v>68.999755859375</c:v>
                      </c:pt>
                      <c:pt idx="1504">
                        <c:v>68.999755859375</c:v>
                      </c:pt>
                      <c:pt idx="1505">
                        <c:v>68.89990234375</c:v>
                      </c:pt>
                      <c:pt idx="1506">
                        <c:v>68.7998046875</c:v>
                      </c:pt>
                      <c:pt idx="1507">
                        <c:v>68.699951171875</c:v>
                      </c:pt>
                      <c:pt idx="1508">
                        <c:v>68.7998046875</c:v>
                      </c:pt>
                      <c:pt idx="1509">
                        <c:v>68.499755859375</c:v>
                      </c:pt>
                      <c:pt idx="1510">
                        <c:v>68.39990234375</c:v>
                      </c:pt>
                      <c:pt idx="1511">
                        <c:v>68.39990234375</c:v>
                      </c:pt>
                      <c:pt idx="1512">
                        <c:v>68.39990234375</c:v>
                      </c:pt>
                      <c:pt idx="1513">
                        <c:v>68.199951171875</c:v>
                      </c:pt>
                      <c:pt idx="1514">
                        <c:v>68.199951171875</c:v>
                      </c:pt>
                      <c:pt idx="1515">
                        <c:v>68.099853515625</c:v>
                      </c:pt>
                      <c:pt idx="1516">
                        <c:v>68.099853515625</c:v>
                      </c:pt>
                      <c:pt idx="1517">
                        <c:v>67.89990234375</c:v>
                      </c:pt>
                      <c:pt idx="1518">
                        <c:v>67.89990234375</c:v>
                      </c:pt>
                      <c:pt idx="1519">
                        <c:v>67.89990234375</c:v>
                      </c:pt>
                      <c:pt idx="1520">
                        <c:v>67.7998046875</c:v>
                      </c:pt>
                      <c:pt idx="1521">
                        <c:v>67.89990234375</c:v>
                      </c:pt>
                      <c:pt idx="1522">
                        <c:v>67.7998046875</c:v>
                      </c:pt>
                      <c:pt idx="1523">
                        <c:v>67.7998046875</c:v>
                      </c:pt>
                      <c:pt idx="1524">
                        <c:v>67.699951171875</c:v>
                      </c:pt>
                      <c:pt idx="1525">
                        <c:v>67.599853515625</c:v>
                      </c:pt>
                      <c:pt idx="1526">
                        <c:v>67.5</c:v>
                      </c:pt>
                      <c:pt idx="1527">
                        <c:v>67.5</c:v>
                      </c:pt>
                      <c:pt idx="1528">
                        <c:v>67.39990234375</c:v>
                      </c:pt>
                      <c:pt idx="1529">
                        <c:v>67.2998046875</c:v>
                      </c:pt>
                      <c:pt idx="1530">
                        <c:v>67.199951171875</c:v>
                      </c:pt>
                      <c:pt idx="1531">
                        <c:v>67.199951171875</c:v>
                      </c:pt>
                      <c:pt idx="1532">
                        <c:v>67.099853515625</c:v>
                      </c:pt>
                      <c:pt idx="1533">
                        <c:v>67.099853515625</c:v>
                      </c:pt>
                      <c:pt idx="1534">
                        <c:v>67</c:v>
                      </c:pt>
                      <c:pt idx="1535">
                        <c:v>67</c:v>
                      </c:pt>
                      <c:pt idx="1536">
                        <c:v>66.89990234375</c:v>
                      </c:pt>
                      <c:pt idx="1537">
                        <c:v>66.7998046875</c:v>
                      </c:pt>
                      <c:pt idx="1538">
                        <c:v>66.699951171875</c:v>
                      </c:pt>
                      <c:pt idx="1539">
                        <c:v>66.699951171875</c:v>
                      </c:pt>
                      <c:pt idx="1540">
                        <c:v>66.699951171875</c:v>
                      </c:pt>
                      <c:pt idx="1541">
                        <c:v>66.599853515625</c:v>
                      </c:pt>
                      <c:pt idx="1542">
                        <c:v>66.5</c:v>
                      </c:pt>
                      <c:pt idx="1543">
                        <c:v>66.5</c:v>
                      </c:pt>
                      <c:pt idx="1544">
                        <c:v>66.300048828125</c:v>
                      </c:pt>
                      <c:pt idx="1545">
                        <c:v>66.300048828125</c:v>
                      </c:pt>
                      <c:pt idx="1546">
                        <c:v>66.300048828125</c:v>
                      </c:pt>
                      <c:pt idx="1547">
                        <c:v>66.199951171875</c:v>
                      </c:pt>
                      <c:pt idx="1548">
                        <c:v>66.199951171875</c:v>
                      </c:pt>
                      <c:pt idx="1549">
                        <c:v>66.099853515625</c:v>
                      </c:pt>
                      <c:pt idx="1550">
                        <c:v>66.099853515625</c:v>
                      </c:pt>
                      <c:pt idx="1551">
                        <c:v>66</c:v>
                      </c:pt>
                      <c:pt idx="1552">
                        <c:v>65.89990234375</c:v>
                      </c:pt>
                      <c:pt idx="1553">
                        <c:v>65.89990234375</c:v>
                      </c:pt>
                      <c:pt idx="1554">
                        <c:v>65.800048828125</c:v>
                      </c:pt>
                      <c:pt idx="1555">
                        <c:v>65.800048828125</c:v>
                      </c:pt>
                      <c:pt idx="1556">
                        <c:v>65.699951171875</c:v>
                      </c:pt>
                      <c:pt idx="1557">
                        <c:v>65.599853515625</c:v>
                      </c:pt>
                      <c:pt idx="1558">
                        <c:v>65.5</c:v>
                      </c:pt>
                      <c:pt idx="1559">
                        <c:v>65.39990234375</c:v>
                      </c:pt>
                      <c:pt idx="1560">
                        <c:v>65.39990234375</c:v>
                      </c:pt>
                      <c:pt idx="1561">
                        <c:v>65.300048828125</c:v>
                      </c:pt>
                      <c:pt idx="1562">
                        <c:v>65.199951171875</c:v>
                      </c:pt>
                      <c:pt idx="1563">
                        <c:v>65.199951171875</c:v>
                      </c:pt>
                      <c:pt idx="1564">
                        <c:v>65.199951171875</c:v>
                      </c:pt>
                      <c:pt idx="1565">
                        <c:v>65.099853515625</c:v>
                      </c:pt>
                      <c:pt idx="1566">
                        <c:v>65.099853515625</c:v>
                      </c:pt>
                      <c:pt idx="1567">
                        <c:v>65</c:v>
                      </c:pt>
                      <c:pt idx="1568">
                        <c:v>65</c:v>
                      </c:pt>
                      <c:pt idx="1569">
                        <c:v>64.89990234375</c:v>
                      </c:pt>
                      <c:pt idx="1570">
                        <c:v>64.89990234375</c:v>
                      </c:pt>
                      <c:pt idx="1571">
                        <c:v>64.800048828125</c:v>
                      </c:pt>
                      <c:pt idx="1572">
                        <c:v>64.800048828125</c:v>
                      </c:pt>
                      <c:pt idx="1573">
                        <c:v>64.699951171875</c:v>
                      </c:pt>
                      <c:pt idx="1574">
                        <c:v>64.60009765625</c:v>
                      </c:pt>
                      <c:pt idx="1575">
                        <c:v>64.5</c:v>
                      </c:pt>
                      <c:pt idx="1576">
                        <c:v>64.5</c:v>
                      </c:pt>
                      <c:pt idx="1577">
                        <c:v>64.5</c:v>
                      </c:pt>
                      <c:pt idx="1578">
                        <c:v>64.300048828125</c:v>
                      </c:pt>
                      <c:pt idx="1579">
                        <c:v>64.300048828125</c:v>
                      </c:pt>
                      <c:pt idx="1580">
                        <c:v>64.300048828125</c:v>
                      </c:pt>
                      <c:pt idx="1581">
                        <c:v>64.199951171875</c:v>
                      </c:pt>
                      <c:pt idx="1582">
                        <c:v>64.199951171875</c:v>
                      </c:pt>
                      <c:pt idx="1583">
                        <c:v>64.10009765625</c:v>
                      </c:pt>
                      <c:pt idx="1584">
                        <c:v>64</c:v>
                      </c:pt>
                      <c:pt idx="1585">
                        <c:v>64</c:v>
                      </c:pt>
                      <c:pt idx="1586">
                        <c:v>63.800048828125</c:v>
                      </c:pt>
                      <c:pt idx="1587">
                        <c:v>63.89990234375</c:v>
                      </c:pt>
                      <c:pt idx="1588">
                        <c:v>63.800048828125</c:v>
                      </c:pt>
                      <c:pt idx="1589">
                        <c:v>63.699951171875</c:v>
                      </c:pt>
                      <c:pt idx="1590">
                        <c:v>63.699951171875</c:v>
                      </c:pt>
                      <c:pt idx="1591">
                        <c:v>63.60009765625</c:v>
                      </c:pt>
                      <c:pt idx="1592">
                        <c:v>63.60009765625</c:v>
                      </c:pt>
                      <c:pt idx="1593">
                        <c:v>63.5</c:v>
                      </c:pt>
                      <c:pt idx="1594">
                        <c:v>63.60009765625</c:v>
                      </c:pt>
                      <c:pt idx="1595">
                        <c:v>63.5</c:v>
                      </c:pt>
                      <c:pt idx="1596">
                        <c:v>63.5</c:v>
                      </c:pt>
                      <c:pt idx="1597">
                        <c:v>63.39990234375</c:v>
                      </c:pt>
                      <c:pt idx="1598">
                        <c:v>63.39990234375</c:v>
                      </c:pt>
                      <c:pt idx="1599">
                        <c:v>63.300048828125</c:v>
                      </c:pt>
                      <c:pt idx="1600">
                        <c:v>63.10009765625</c:v>
                      </c:pt>
                      <c:pt idx="1601">
                        <c:v>63</c:v>
                      </c:pt>
                      <c:pt idx="1602">
                        <c:v>63</c:v>
                      </c:pt>
                      <c:pt idx="1603">
                        <c:v>62.900146484375</c:v>
                      </c:pt>
                      <c:pt idx="1604">
                        <c:v>62.800048828125</c:v>
                      </c:pt>
                      <c:pt idx="1605">
                        <c:v>62.800048828125</c:v>
                      </c:pt>
                      <c:pt idx="1606">
                        <c:v>62.900146484375</c:v>
                      </c:pt>
                      <c:pt idx="1607">
                        <c:v>62.900146484375</c:v>
                      </c:pt>
                      <c:pt idx="1608">
                        <c:v>62.800048828125</c:v>
                      </c:pt>
                      <c:pt idx="1609">
                        <c:v>62.699951171875</c:v>
                      </c:pt>
                      <c:pt idx="1610">
                        <c:v>62.699951171875</c:v>
                      </c:pt>
                      <c:pt idx="1611">
                        <c:v>62.60009765625</c:v>
                      </c:pt>
                      <c:pt idx="1612">
                        <c:v>62.5</c:v>
                      </c:pt>
                      <c:pt idx="1613">
                        <c:v>62.5</c:v>
                      </c:pt>
                      <c:pt idx="1614">
                        <c:v>62.300048828125</c:v>
                      </c:pt>
                      <c:pt idx="1615">
                        <c:v>62.300048828125</c:v>
                      </c:pt>
                      <c:pt idx="1616">
                        <c:v>62.300048828125</c:v>
                      </c:pt>
                      <c:pt idx="1617">
                        <c:v>62.199951171875</c:v>
                      </c:pt>
                      <c:pt idx="1618">
                        <c:v>62.199951171875</c:v>
                      </c:pt>
                      <c:pt idx="1619">
                        <c:v>62.10009765625</c:v>
                      </c:pt>
                      <c:pt idx="1620">
                        <c:v>62.10009765625</c:v>
                      </c:pt>
                      <c:pt idx="1621">
                        <c:v>62</c:v>
                      </c:pt>
                      <c:pt idx="1622">
                        <c:v>62</c:v>
                      </c:pt>
                      <c:pt idx="1623">
                        <c:v>61.900146484375</c:v>
                      </c:pt>
                      <c:pt idx="1624">
                        <c:v>61.800048828125</c:v>
                      </c:pt>
                      <c:pt idx="1625">
                        <c:v>61.800048828125</c:v>
                      </c:pt>
                      <c:pt idx="1626">
                        <c:v>61.699951171875</c:v>
                      </c:pt>
                      <c:pt idx="1627">
                        <c:v>61.60009765625</c:v>
                      </c:pt>
                      <c:pt idx="1628">
                        <c:v>61.60009765625</c:v>
                      </c:pt>
                      <c:pt idx="1629">
                        <c:v>61.60009765625</c:v>
                      </c:pt>
                      <c:pt idx="1630">
                        <c:v>61.5</c:v>
                      </c:pt>
                      <c:pt idx="1631">
                        <c:v>61.5</c:v>
                      </c:pt>
                      <c:pt idx="1632">
                        <c:v>61.400146484375</c:v>
                      </c:pt>
                      <c:pt idx="1633">
                        <c:v>61.300048828125</c:v>
                      </c:pt>
                      <c:pt idx="1634">
                        <c:v>61.300048828125</c:v>
                      </c:pt>
                      <c:pt idx="1635">
                        <c:v>61.2001953125</c:v>
                      </c:pt>
                      <c:pt idx="1636">
                        <c:v>61.2001953125</c:v>
                      </c:pt>
                      <c:pt idx="1637">
                        <c:v>61.2001953125</c:v>
                      </c:pt>
                      <c:pt idx="1638">
                        <c:v>61.10009765625</c:v>
                      </c:pt>
                      <c:pt idx="1639">
                        <c:v>61.10009765625</c:v>
                      </c:pt>
                      <c:pt idx="1640">
                        <c:v>61</c:v>
                      </c:pt>
                      <c:pt idx="1641">
                        <c:v>61</c:v>
                      </c:pt>
                      <c:pt idx="1642">
                        <c:v>60.800048828125</c:v>
                      </c:pt>
                      <c:pt idx="1643">
                        <c:v>60.800048828125</c:v>
                      </c:pt>
                      <c:pt idx="1644">
                        <c:v>60.800048828125</c:v>
                      </c:pt>
                      <c:pt idx="1645">
                        <c:v>60.7001953125</c:v>
                      </c:pt>
                      <c:pt idx="1646">
                        <c:v>60.60009765625</c:v>
                      </c:pt>
                      <c:pt idx="1647">
                        <c:v>60.60009765625</c:v>
                      </c:pt>
                      <c:pt idx="1648">
                        <c:v>60.60009765625</c:v>
                      </c:pt>
                      <c:pt idx="1649">
                        <c:v>60.5</c:v>
                      </c:pt>
                      <c:pt idx="1650">
                        <c:v>60.5</c:v>
                      </c:pt>
                      <c:pt idx="1651">
                        <c:v>60.400146484375</c:v>
                      </c:pt>
                      <c:pt idx="1652">
                        <c:v>60.400146484375</c:v>
                      </c:pt>
                      <c:pt idx="1653">
                        <c:v>60.300048828125</c:v>
                      </c:pt>
                      <c:pt idx="1654">
                        <c:v>60.300048828125</c:v>
                      </c:pt>
                      <c:pt idx="1655">
                        <c:v>60.2001953125</c:v>
                      </c:pt>
                      <c:pt idx="1656">
                        <c:v>60.10009765625</c:v>
                      </c:pt>
                      <c:pt idx="1657">
                        <c:v>60.10009765625</c:v>
                      </c:pt>
                      <c:pt idx="1658">
                        <c:v>60.10009765625</c:v>
                      </c:pt>
                      <c:pt idx="1659">
                        <c:v>60</c:v>
                      </c:pt>
                      <c:pt idx="1660">
                        <c:v>60</c:v>
                      </c:pt>
                      <c:pt idx="1661">
                        <c:v>59.900146484375</c:v>
                      </c:pt>
                      <c:pt idx="1662">
                        <c:v>59.900146484375</c:v>
                      </c:pt>
                      <c:pt idx="1663">
                        <c:v>59.800048828125</c:v>
                      </c:pt>
                      <c:pt idx="1664">
                        <c:v>59.800048828125</c:v>
                      </c:pt>
                      <c:pt idx="1665">
                        <c:v>59.7001953125</c:v>
                      </c:pt>
                      <c:pt idx="1666">
                        <c:v>59.7001953125</c:v>
                      </c:pt>
                      <c:pt idx="1667">
                        <c:v>59.500244140625</c:v>
                      </c:pt>
                      <c:pt idx="1668">
                        <c:v>59.500244140625</c:v>
                      </c:pt>
                      <c:pt idx="1669">
                        <c:v>59.400146484375</c:v>
                      </c:pt>
                      <c:pt idx="1670">
                        <c:v>59.400146484375</c:v>
                      </c:pt>
                      <c:pt idx="1671">
                        <c:v>59.300048828125</c:v>
                      </c:pt>
                      <c:pt idx="1672">
                        <c:v>59.400146484375</c:v>
                      </c:pt>
                      <c:pt idx="1673">
                        <c:v>59.300048828125</c:v>
                      </c:pt>
                      <c:pt idx="1674">
                        <c:v>59.2001953125</c:v>
                      </c:pt>
                      <c:pt idx="1675">
                        <c:v>59.2001953125</c:v>
                      </c:pt>
                      <c:pt idx="1676">
                        <c:v>59.10009765625</c:v>
                      </c:pt>
                      <c:pt idx="1677">
                        <c:v>59.10009765625</c:v>
                      </c:pt>
                      <c:pt idx="1678">
                        <c:v>59.10009765625</c:v>
                      </c:pt>
                      <c:pt idx="1679">
                        <c:v>59.000244140625</c:v>
                      </c:pt>
                      <c:pt idx="1680">
                        <c:v>58.900146484375</c:v>
                      </c:pt>
                      <c:pt idx="1681">
                        <c:v>58.800048828125</c:v>
                      </c:pt>
                      <c:pt idx="1682">
                        <c:v>58.800048828125</c:v>
                      </c:pt>
                      <c:pt idx="1683">
                        <c:v>58.7001953125</c:v>
                      </c:pt>
                      <c:pt idx="1684">
                        <c:v>58.7001953125</c:v>
                      </c:pt>
                      <c:pt idx="1685">
                        <c:v>58.800048828125</c:v>
                      </c:pt>
                      <c:pt idx="1686">
                        <c:v>58.7001953125</c:v>
                      </c:pt>
                      <c:pt idx="1687">
                        <c:v>58.60009765625</c:v>
                      </c:pt>
                      <c:pt idx="1688">
                        <c:v>58.60009765625</c:v>
                      </c:pt>
                      <c:pt idx="1689">
                        <c:v>58.60009765625</c:v>
                      </c:pt>
                      <c:pt idx="1690">
                        <c:v>58.500244140625</c:v>
                      </c:pt>
                      <c:pt idx="1691">
                        <c:v>58.500244140625</c:v>
                      </c:pt>
                      <c:pt idx="1692">
                        <c:v>58.500244140625</c:v>
                      </c:pt>
                      <c:pt idx="1693">
                        <c:v>58.400146484375</c:v>
                      </c:pt>
                      <c:pt idx="1694">
                        <c:v>58.30029296875</c:v>
                      </c:pt>
                      <c:pt idx="1695">
                        <c:v>58.30029296875</c:v>
                      </c:pt>
                      <c:pt idx="1696">
                        <c:v>58.30029296875</c:v>
                      </c:pt>
                      <c:pt idx="1697">
                        <c:v>58.2001953125</c:v>
                      </c:pt>
                      <c:pt idx="1698">
                        <c:v>58.10009765625</c:v>
                      </c:pt>
                      <c:pt idx="1699">
                        <c:v>58.10009765625</c:v>
                      </c:pt>
                      <c:pt idx="1700">
                        <c:v>58.10009765625</c:v>
                      </c:pt>
                      <c:pt idx="1701">
                        <c:v>57.900146484375</c:v>
                      </c:pt>
                      <c:pt idx="1702">
                        <c:v>57.900146484375</c:v>
                      </c:pt>
                      <c:pt idx="1703">
                        <c:v>57.900146484375</c:v>
                      </c:pt>
                      <c:pt idx="1704">
                        <c:v>57.80029296875</c:v>
                      </c:pt>
                      <c:pt idx="1705">
                        <c:v>57.80029296875</c:v>
                      </c:pt>
                      <c:pt idx="1706">
                        <c:v>57.7001953125</c:v>
                      </c:pt>
                      <c:pt idx="1707">
                        <c:v>57.7001953125</c:v>
                      </c:pt>
                      <c:pt idx="1708">
                        <c:v>57.60009765625</c:v>
                      </c:pt>
                      <c:pt idx="1709">
                        <c:v>57.60009765625</c:v>
                      </c:pt>
                      <c:pt idx="1710">
                        <c:v>57.60009765625</c:v>
                      </c:pt>
                      <c:pt idx="1711">
                        <c:v>57.60009765625</c:v>
                      </c:pt>
                      <c:pt idx="1712">
                        <c:v>57.499755859375</c:v>
                      </c:pt>
                      <c:pt idx="1713">
                        <c:v>57.39990234375</c:v>
                      </c:pt>
                      <c:pt idx="1714">
                        <c:v>57.39990234375</c:v>
                      </c:pt>
                      <c:pt idx="1715">
                        <c:v>57.2998046875</c:v>
                      </c:pt>
                      <c:pt idx="1716">
                        <c:v>57.2998046875</c:v>
                      </c:pt>
                      <c:pt idx="1717">
                        <c:v>57.2998046875</c:v>
                      </c:pt>
                      <c:pt idx="1718">
                        <c:v>57.19970703125</c:v>
                      </c:pt>
                      <c:pt idx="1719">
                        <c:v>57.099853515625</c:v>
                      </c:pt>
                      <c:pt idx="1720">
                        <c:v>57.099853515625</c:v>
                      </c:pt>
                      <c:pt idx="1721">
                        <c:v>57.099853515625</c:v>
                      </c:pt>
                      <c:pt idx="1722">
                        <c:v>56.999755859375</c:v>
                      </c:pt>
                      <c:pt idx="1723">
                        <c:v>56.999755859375</c:v>
                      </c:pt>
                      <c:pt idx="1724">
                        <c:v>56.999755859375</c:v>
                      </c:pt>
                      <c:pt idx="1725">
                        <c:v>56.89990234375</c:v>
                      </c:pt>
                      <c:pt idx="1726">
                        <c:v>56.7998046875</c:v>
                      </c:pt>
                      <c:pt idx="1727">
                        <c:v>56.7998046875</c:v>
                      </c:pt>
                      <c:pt idx="1728">
                        <c:v>56.699951171875</c:v>
                      </c:pt>
                      <c:pt idx="1729">
                        <c:v>56.699951171875</c:v>
                      </c:pt>
                      <c:pt idx="1730">
                        <c:v>56.699951171875</c:v>
                      </c:pt>
                      <c:pt idx="1731">
                        <c:v>56.599853515625</c:v>
                      </c:pt>
                      <c:pt idx="1732">
                        <c:v>56.599853515625</c:v>
                      </c:pt>
                      <c:pt idx="1733">
                        <c:v>56.39990234375</c:v>
                      </c:pt>
                      <c:pt idx="1734">
                        <c:v>56.39990234375</c:v>
                      </c:pt>
                      <c:pt idx="1735">
                        <c:v>56.39990234375</c:v>
                      </c:pt>
                      <c:pt idx="1736">
                        <c:v>56.39990234375</c:v>
                      </c:pt>
                      <c:pt idx="1737">
                        <c:v>56.2998046875</c:v>
                      </c:pt>
                      <c:pt idx="1738">
                        <c:v>56.199951171875</c:v>
                      </c:pt>
                      <c:pt idx="1739">
                        <c:v>56.199951171875</c:v>
                      </c:pt>
                      <c:pt idx="1740">
                        <c:v>56.199951171875</c:v>
                      </c:pt>
                      <c:pt idx="1741">
                        <c:v>56.199951171875</c:v>
                      </c:pt>
                      <c:pt idx="1742">
                        <c:v>55.999755859375</c:v>
                      </c:pt>
                      <c:pt idx="1743">
                        <c:v>55.999755859375</c:v>
                      </c:pt>
                      <c:pt idx="1744">
                        <c:v>55.999755859375</c:v>
                      </c:pt>
                      <c:pt idx="1745">
                        <c:v>55.999755859375</c:v>
                      </c:pt>
                      <c:pt idx="1746">
                        <c:v>55.999755859375</c:v>
                      </c:pt>
                      <c:pt idx="1747">
                        <c:v>55.999755859375</c:v>
                      </c:pt>
                      <c:pt idx="1748">
                        <c:v>55.89990234375</c:v>
                      </c:pt>
                      <c:pt idx="1749">
                        <c:v>55.89990234375</c:v>
                      </c:pt>
                      <c:pt idx="1750">
                        <c:v>55.7998046875</c:v>
                      </c:pt>
                      <c:pt idx="1751">
                        <c:v>55.699951171875</c:v>
                      </c:pt>
                      <c:pt idx="1752">
                        <c:v>55.699951171875</c:v>
                      </c:pt>
                      <c:pt idx="1753">
                        <c:v>55.599853515625</c:v>
                      </c:pt>
                      <c:pt idx="1754">
                        <c:v>55.499755859375</c:v>
                      </c:pt>
                      <c:pt idx="1755">
                        <c:v>55.599853515625</c:v>
                      </c:pt>
                      <c:pt idx="1756">
                        <c:v>55.499755859375</c:v>
                      </c:pt>
                      <c:pt idx="1757">
                        <c:v>55.39990234375</c:v>
                      </c:pt>
                      <c:pt idx="1758">
                        <c:v>55.39990234375</c:v>
                      </c:pt>
                      <c:pt idx="1759">
                        <c:v>55.2998046875</c:v>
                      </c:pt>
                      <c:pt idx="1760">
                        <c:v>55.2998046875</c:v>
                      </c:pt>
                      <c:pt idx="1761">
                        <c:v>55.199951171875</c:v>
                      </c:pt>
                      <c:pt idx="1762">
                        <c:v>55.199951171875</c:v>
                      </c:pt>
                      <c:pt idx="1763">
                        <c:v>55.199951171875</c:v>
                      </c:pt>
                      <c:pt idx="1764">
                        <c:v>55.099853515625</c:v>
                      </c:pt>
                      <c:pt idx="1765">
                        <c:v>55.199951171875</c:v>
                      </c:pt>
                      <c:pt idx="1766">
                        <c:v>55.099853515625</c:v>
                      </c:pt>
                      <c:pt idx="1767">
                        <c:v>55</c:v>
                      </c:pt>
                      <c:pt idx="1768">
                        <c:v>55</c:v>
                      </c:pt>
                      <c:pt idx="1769">
                        <c:v>55</c:v>
                      </c:pt>
                      <c:pt idx="1770">
                        <c:v>54.89990234375</c:v>
                      </c:pt>
                      <c:pt idx="1771">
                        <c:v>54.7998046875</c:v>
                      </c:pt>
                      <c:pt idx="1772">
                        <c:v>54.7998046875</c:v>
                      </c:pt>
                      <c:pt idx="1773">
                        <c:v>54.7998046875</c:v>
                      </c:pt>
                      <c:pt idx="1774">
                        <c:v>54.699951171875</c:v>
                      </c:pt>
                      <c:pt idx="1775">
                        <c:v>54.699951171875</c:v>
                      </c:pt>
                      <c:pt idx="1776">
                        <c:v>54.599853515625</c:v>
                      </c:pt>
                      <c:pt idx="1777">
                        <c:v>54.599853515625</c:v>
                      </c:pt>
                      <c:pt idx="1778">
                        <c:v>54.599853515625</c:v>
                      </c:pt>
                      <c:pt idx="1779">
                        <c:v>54.5</c:v>
                      </c:pt>
                      <c:pt idx="1780">
                        <c:v>54.5</c:v>
                      </c:pt>
                      <c:pt idx="1781">
                        <c:v>54.5</c:v>
                      </c:pt>
                      <c:pt idx="1782">
                        <c:v>54.39990234375</c:v>
                      </c:pt>
                      <c:pt idx="1783">
                        <c:v>54.2998046875</c:v>
                      </c:pt>
                      <c:pt idx="1784">
                        <c:v>54.2998046875</c:v>
                      </c:pt>
                      <c:pt idx="1785">
                        <c:v>54.199951171875</c:v>
                      </c:pt>
                      <c:pt idx="1786">
                        <c:v>54.199951171875</c:v>
                      </c:pt>
                      <c:pt idx="1787">
                        <c:v>54</c:v>
                      </c:pt>
                      <c:pt idx="1788">
                        <c:v>54</c:v>
                      </c:pt>
                      <c:pt idx="1789">
                        <c:v>54</c:v>
                      </c:pt>
                      <c:pt idx="1790">
                        <c:v>53.89990234375</c:v>
                      </c:pt>
                      <c:pt idx="1791">
                        <c:v>53.89990234375</c:v>
                      </c:pt>
                      <c:pt idx="1792">
                        <c:v>53.89990234375</c:v>
                      </c:pt>
                      <c:pt idx="1793">
                        <c:v>54</c:v>
                      </c:pt>
                      <c:pt idx="1794">
                        <c:v>53.89990234375</c:v>
                      </c:pt>
                      <c:pt idx="1795">
                        <c:v>53.89990234375</c:v>
                      </c:pt>
                      <c:pt idx="1796">
                        <c:v>53.89990234375</c:v>
                      </c:pt>
                      <c:pt idx="1797">
                        <c:v>53.7998046875</c:v>
                      </c:pt>
                      <c:pt idx="1798">
                        <c:v>53.7998046875</c:v>
                      </c:pt>
                      <c:pt idx="1799">
                        <c:v>53.699951171875</c:v>
                      </c:pt>
                      <c:pt idx="1800">
                        <c:v>53.699951171875</c:v>
                      </c:pt>
                      <c:pt idx="1801">
                        <c:v>53.599853515625</c:v>
                      </c:pt>
                      <c:pt idx="1802">
                        <c:v>53.5</c:v>
                      </c:pt>
                      <c:pt idx="1803">
                        <c:v>53.5</c:v>
                      </c:pt>
                      <c:pt idx="1804">
                        <c:v>53.5</c:v>
                      </c:pt>
                      <c:pt idx="1805">
                        <c:v>53.5</c:v>
                      </c:pt>
                      <c:pt idx="1806">
                        <c:v>53.5</c:v>
                      </c:pt>
                      <c:pt idx="1807">
                        <c:v>53.39990234375</c:v>
                      </c:pt>
                      <c:pt idx="1808">
                        <c:v>53.39990234375</c:v>
                      </c:pt>
                      <c:pt idx="1809">
                        <c:v>53.300048828125</c:v>
                      </c:pt>
                      <c:pt idx="1810">
                        <c:v>53.300048828125</c:v>
                      </c:pt>
                      <c:pt idx="1811">
                        <c:v>53.199951171875</c:v>
                      </c:pt>
                      <c:pt idx="1812">
                        <c:v>53.099853515625</c:v>
                      </c:pt>
                      <c:pt idx="1813">
                        <c:v>53.099853515625</c:v>
                      </c:pt>
                      <c:pt idx="1814">
                        <c:v>53.099853515625</c:v>
                      </c:pt>
                      <c:pt idx="1815">
                        <c:v>53</c:v>
                      </c:pt>
                      <c:pt idx="1816">
                        <c:v>53</c:v>
                      </c:pt>
                      <c:pt idx="1817">
                        <c:v>53.099853515625</c:v>
                      </c:pt>
                      <c:pt idx="1818">
                        <c:v>53</c:v>
                      </c:pt>
                      <c:pt idx="1819">
                        <c:v>52.89990234375</c:v>
                      </c:pt>
                      <c:pt idx="1820">
                        <c:v>52.89990234375</c:v>
                      </c:pt>
                      <c:pt idx="1821">
                        <c:v>52.89990234375</c:v>
                      </c:pt>
                      <c:pt idx="1822">
                        <c:v>52.800048828125</c:v>
                      </c:pt>
                      <c:pt idx="1823">
                        <c:v>52.800048828125</c:v>
                      </c:pt>
                      <c:pt idx="1824">
                        <c:v>52.800048828125</c:v>
                      </c:pt>
                      <c:pt idx="1825">
                        <c:v>52.699951171875</c:v>
                      </c:pt>
                      <c:pt idx="1826">
                        <c:v>52.699951171875</c:v>
                      </c:pt>
                      <c:pt idx="1827">
                        <c:v>52.699951171875</c:v>
                      </c:pt>
                      <c:pt idx="1828">
                        <c:v>52.599853515625</c:v>
                      </c:pt>
                      <c:pt idx="1829">
                        <c:v>52.5</c:v>
                      </c:pt>
                      <c:pt idx="1830">
                        <c:v>52.39990234375</c:v>
                      </c:pt>
                      <c:pt idx="1831">
                        <c:v>52.300048828125</c:v>
                      </c:pt>
                      <c:pt idx="1832">
                        <c:v>52.300048828125</c:v>
                      </c:pt>
                      <c:pt idx="1833">
                        <c:v>52.300048828125</c:v>
                      </c:pt>
                      <c:pt idx="1834">
                        <c:v>52.199951171875</c:v>
                      </c:pt>
                      <c:pt idx="1835">
                        <c:v>52.300048828125</c:v>
                      </c:pt>
                      <c:pt idx="1836">
                        <c:v>52.199951171875</c:v>
                      </c:pt>
                      <c:pt idx="1837">
                        <c:v>52.199951171875</c:v>
                      </c:pt>
                      <c:pt idx="1838">
                        <c:v>52.199951171875</c:v>
                      </c:pt>
                      <c:pt idx="1839">
                        <c:v>52.199951171875</c:v>
                      </c:pt>
                      <c:pt idx="1840">
                        <c:v>52.099853515625</c:v>
                      </c:pt>
                      <c:pt idx="1841">
                        <c:v>52</c:v>
                      </c:pt>
                      <c:pt idx="1842">
                        <c:v>51.89990234375</c:v>
                      </c:pt>
                      <c:pt idx="1843">
                        <c:v>51.89990234375</c:v>
                      </c:pt>
                      <c:pt idx="1844">
                        <c:v>51.89990234375</c:v>
                      </c:pt>
                      <c:pt idx="1845">
                        <c:v>51.800048828125</c:v>
                      </c:pt>
                      <c:pt idx="1846">
                        <c:v>51.800048828125</c:v>
                      </c:pt>
                      <c:pt idx="1847">
                        <c:v>51.699951171875</c:v>
                      </c:pt>
                      <c:pt idx="1848">
                        <c:v>51.699951171875</c:v>
                      </c:pt>
                      <c:pt idx="1849">
                        <c:v>51.699951171875</c:v>
                      </c:pt>
                      <c:pt idx="1850">
                        <c:v>51.699951171875</c:v>
                      </c:pt>
                      <c:pt idx="1851">
                        <c:v>51.60009765625</c:v>
                      </c:pt>
                      <c:pt idx="1852">
                        <c:v>51.60009765625</c:v>
                      </c:pt>
                      <c:pt idx="1853">
                        <c:v>51.60009765625</c:v>
                      </c:pt>
                      <c:pt idx="1854">
                        <c:v>51.60009765625</c:v>
                      </c:pt>
                      <c:pt idx="1855">
                        <c:v>51.60009765625</c:v>
                      </c:pt>
                      <c:pt idx="1856">
                        <c:v>51.5</c:v>
                      </c:pt>
                      <c:pt idx="1857">
                        <c:v>51.5</c:v>
                      </c:pt>
                      <c:pt idx="1858">
                        <c:v>51.5</c:v>
                      </c:pt>
                      <c:pt idx="1859">
                        <c:v>51.39990234375</c:v>
                      </c:pt>
                      <c:pt idx="1860">
                        <c:v>51.300048828125</c:v>
                      </c:pt>
                      <c:pt idx="1861">
                        <c:v>51.300048828125</c:v>
                      </c:pt>
                      <c:pt idx="1862">
                        <c:v>51.300048828125</c:v>
                      </c:pt>
                      <c:pt idx="1863">
                        <c:v>51.300048828125</c:v>
                      </c:pt>
                      <c:pt idx="1864">
                        <c:v>51.199951171875</c:v>
                      </c:pt>
                      <c:pt idx="1865">
                        <c:v>51.199951171875</c:v>
                      </c:pt>
                      <c:pt idx="1866">
                        <c:v>51.10009765625</c:v>
                      </c:pt>
                      <c:pt idx="1867">
                        <c:v>51.10009765625</c:v>
                      </c:pt>
                      <c:pt idx="1868">
                        <c:v>51.10009765625</c:v>
                      </c:pt>
                      <c:pt idx="1869">
                        <c:v>51</c:v>
                      </c:pt>
                      <c:pt idx="1870">
                        <c:v>51</c:v>
                      </c:pt>
                      <c:pt idx="1871">
                        <c:v>51</c:v>
                      </c:pt>
                      <c:pt idx="1872">
                        <c:v>50.89990234375</c:v>
                      </c:pt>
                      <c:pt idx="1873">
                        <c:v>50.89990234375</c:v>
                      </c:pt>
                      <c:pt idx="1874">
                        <c:v>50.800048828125</c:v>
                      </c:pt>
                      <c:pt idx="1875">
                        <c:v>50.800048828125</c:v>
                      </c:pt>
                      <c:pt idx="1876">
                        <c:v>50.699951171875</c:v>
                      </c:pt>
                      <c:pt idx="1877">
                        <c:v>50.699951171875</c:v>
                      </c:pt>
                      <c:pt idx="1878">
                        <c:v>50.800048828125</c:v>
                      </c:pt>
                      <c:pt idx="1879">
                        <c:v>50.800048828125</c:v>
                      </c:pt>
                      <c:pt idx="1880">
                        <c:v>50.800048828125</c:v>
                      </c:pt>
                      <c:pt idx="1881">
                        <c:v>50.699951171875</c:v>
                      </c:pt>
                      <c:pt idx="1882">
                        <c:v>50.699951171875</c:v>
                      </c:pt>
                      <c:pt idx="1883">
                        <c:v>50.60009765625</c:v>
                      </c:pt>
                      <c:pt idx="1884">
                        <c:v>50.60009765625</c:v>
                      </c:pt>
                      <c:pt idx="1885">
                        <c:v>50.5</c:v>
                      </c:pt>
                      <c:pt idx="1886">
                        <c:v>50.5</c:v>
                      </c:pt>
                      <c:pt idx="1887">
                        <c:v>50.39990234375</c:v>
                      </c:pt>
                      <c:pt idx="1888">
                        <c:v>50.39990234375</c:v>
                      </c:pt>
                      <c:pt idx="1889">
                        <c:v>50.39990234375</c:v>
                      </c:pt>
                      <c:pt idx="1890">
                        <c:v>50.300048828125</c:v>
                      </c:pt>
                      <c:pt idx="1891">
                        <c:v>50.300048828125</c:v>
                      </c:pt>
                      <c:pt idx="1892">
                        <c:v>50.300048828125</c:v>
                      </c:pt>
                      <c:pt idx="1893">
                        <c:v>50.199951171875</c:v>
                      </c:pt>
                      <c:pt idx="1894">
                        <c:v>50.10009765625</c:v>
                      </c:pt>
                      <c:pt idx="1895">
                        <c:v>50.199951171875</c:v>
                      </c:pt>
                      <c:pt idx="1896">
                        <c:v>50.10009765625</c:v>
                      </c:pt>
                      <c:pt idx="1897">
                        <c:v>50</c:v>
                      </c:pt>
                      <c:pt idx="1898">
                        <c:v>50.10009765625</c:v>
                      </c:pt>
                      <c:pt idx="1899">
                        <c:v>50</c:v>
                      </c:pt>
                      <c:pt idx="1900">
                        <c:v>50</c:v>
                      </c:pt>
                      <c:pt idx="1901">
                        <c:v>49.900146484375</c:v>
                      </c:pt>
                      <c:pt idx="1902">
                        <c:v>49.800048828125</c:v>
                      </c:pt>
                      <c:pt idx="1903">
                        <c:v>49.800048828125</c:v>
                      </c:pt>
                      <c:pt idx="1904">
                        <c:v>49.800048828125</c:v>
                      </c:pt>
                      <c:pt idx="1905">
                        <c:v>49.699951171875</c:v>
                      </c:pt>
                      <c:pt idx="1906">
                        <c:v>49.699951171875</c:v>
                      </c:pt>
                      <c:pt idx="1907">
                        <c:v>49.60009765625</c:v>
                      </c:pt>
                      <c:pt idx="1908">
                        <c:v>49.699951171875</c:v>
                      </c:pt>
                      <c:pt idx="1909">
                        <c:v>49.60009765625</c:v>
                      </c:pt>
                      <c:pt idx="1910">
                        <c:v>49.60009765625</c:v>
                      </c:pt>
                      <c:pt idx="1911">
                        <c:v>49.5</c:v>
                      </c:pt>
                      <c:pt idx="1912">
                        <c:v>49.5</c:v>
                      </c:pt>
                      <c:pt idx="1913">
                        <c:v>49.5</c:v>
                      </c:pt>
                      <c:pt idx="1914">
                        <c:v>49.400146484375</c:v>
                      </c:pt>
                      <c:pt idx="1915">
                        <c:v>49.5</c:v>
                      </c:pt>
                      <c:pt idx="1916">
                        <c:v>49.400146484375</c:v>
                      </c:pt>
                      <c:pt idx="1917">
                        <c:v>49.400146484375</c:v>
                      </c:pt>
                      <c:pt idx="1918">
                        <c:v>49.400146484375</c:v>
                      </c:pt>
                      <c:pt idx="1919">
                        <c:v>49.300048828125</c:v>
                      </c:pt>
                      <c:pt idx="1920">
                        <c:v>49.300048828125</c:v>
                      </c:pt>
                      <c:pt idx="1921">
                        <c:v>49.199951171875</c:v>
                      </c:pt>
                      <c:pt idx="1922">
                        <c:v>49.199951171875</c:v>
                      </c:pt>
                      <c:pt idx="1923">
                        <c:v>49.199951171875</c:v>
                      </c:pt>
                      <c:pt idx="1924">
                        <c:v>49.10009765625</c:v>
                      </c:pt>
                      <c:pt idx="1925">
                        <c:v>49.10009765625</c:v>
                      </c:pt>
                      <c:pt idx="1926">
                        <c:v>49.10009765625</c:v>
                      </c:pt>
                      <c:pt idx="1927">
                        <c:v>49.10009765625</c:v>
                      </c:pt>
                      <c:pt idx="1928">
                        <c:v>49.10009765625</c:v>
                      </c:pt>
                      <c:pt idx="1929">
                        <c:v>49</c:v>
                      </c:pt>
                      <c:pt idx="1930">
                        <c:v>49</c:v>
                      </c:pt>
                      <c:pt idx="1931">
                        <c:v>49</c:v>
                      </c:pt>
                      <c:pt idx="1932">
                        <c:v>48.900146484375</c:v>
                      </c:pt>
                      <c:pt idx="1933">
                        <c:v>48.800048828125</c:v>
                      </c:pt>
                      <c:pt idx="1934">
                        <c:v>48.800048828125</c:v>
                      </c:pt>
                      <c:pt idx="1935">
                        <c:v>48.800048828125</c:v>
                      </c:pt>
                      <c:pt idx="1936">
                        <c:v>48.800048828125</c:v>
                      </c:pt>
                      <c:pt idx="1937">
                        <c:v>48.800048828125</c:v>
                      </c:pt>
                      <c:pt idx="1938">
                        <c:v>48.7001953125</c:v>
                      </c:pt>
                      <c:pt idx="1939">
                        <c:v>48.7001953125</c:v>
                      </c:pt>
                      <c:pt idx="1940">
                        <c:v>48.7001953125</c:v>
                      </c:pt>
                      <c:pt idx="1941">
                        <c:v>48.7001953125</c:v>
                      </c:pt>
                      <c:pt idx="1942">
                        <c:v>48.60009765625</c:v>
                      </c:pt>
                      <c:pt idx="1943">
                        <c:v>48.60009765625</c:v>
                      </c:pt>
                      <c:pt idx="1944">
                        <c:v>48.5</c:v>
                      </c:pt>
                      <c:pt idx="1945">
                        <c:v>48.5</c:v>
                      </c:pt>
                      <c:pt idx="1946">
                        <c:v>48.5</c:v>
                      </c:pt>
                      <c:pt idx="1947">
                        <c:v>48.5</c:v>
                      </c:pt>
                      <c:pt idx="1948">
                        <c:v>48.400146484375</c:v>
                      </c:pt>
                      <c:pt idx="1949">
                        <c:v>48.400146484375</c:v>
                      </c:pt>
                      <c:pt idx="1950">
                        <c:v>48.400146484375</c:v>
                      </c:pt>
                      <c:pt idx="1951">
                        <c:v>48.300048828125</c:v>
                      </c:pt>
                      <c:pt idx="1952">
                        <c:v>48.300048828125</c:v>
                      </c:pt>
                      <c:pt idx="1953">
                        <c:v>48.2001953125</c:v>
                      </c:pt>
                      <c:pt idx="1954">
                        <c:v>48.2001953125</c:v>
                      </c:pt>
                      <c:pt idx="1955">
                        <c:v>48.2001953125</c:v>
                      </c:pt>
                      <c:pt idx="1956">
                        <c:v>48.2001953125</c:v>
                      </c:pt>
                      <c:pt idx="1957">
                        <c:v>48.2001953125</c:v>
                      </c:pt>
                      <c:pt idx="1958">
                        <c:v>48.2001953125</c:v>
                      </c:pt>
                      <c:pt idx="1959">
                        <c:v>48.10009765625</c:v>
                      </c:pt>
                      <c:pt idx="1960">
                        <c:v>48.2001953125</c:v>
                      </c:pt>
                      <c:pt idx="1961">
                        <c:v>48.10009765625</c:v>
                      </c:pt>
                      <c:pt idx="1962">
                        <c:v>47.900146484375</c:v>
                      </c:pt>
                      <c:pt idx="1963">
                        <c:v>47.900146484375</c:v>
                      </c:pt>
                      <c:pt idx="1964">
                        <c:v>47.800048828125</c:v>
                      </c:pt>
                      <c:pt idx="1965">
                        <c:v>47.800048828125</c:v>
                      </c:pt>
                      <c:pt idx="1966">
                        <c:v>47.7001953125</c:v>
                      </c:pt>
                      <c:pt idx="1967">
                        <c:v>47.800048828125</c:v>
                      </c:pt>
                      <c:pt idx="1968">
                        <c:v>47.7001953125</c:v>
                      </c:pt>
                      <c:pt idx="1969">
                        <c:v>47.7001953125</c:v>
                      </c:pt>
                      <c:pt idx="1970">
                        <c:v>47.7001953125</c:v>
                      </c:pt>
                      <c:pt idx="1971">
                        <c:v>47.60009765625</c:v>
                      </c:pt>
                      <c:pt idx="1972">
                        <c:v>47.60009765625</c:v>
                      </c:pt>
                      <c:pt idx="1973">
                        <c:v>47.60009765625</c:v>
                      </c:pt>
                      <c:pt idx="1974">
                        <c:v>47.60009765625</c:v>
                      </c:pt>
                      <c:pt idx="1975">
                        <c:v>47.60009765625</c:v>
                      </c:pt>
                      <c:pt idx="1976">
                        <c:v>47.60009765625</c:v>
                      </c:pt>
                      <c:pt idx="1977">
                        <c:v>47.5</c:v>
                      </c:pt>
                      <c:pt idx="1978">
                        <c:v>47.5</c:v>
                      </c:pt>
                      <c:pt idx="1979">
                        <c:v>47.5</c:v>
                      </c:pt>
                      <c:pt idx="1980">
                        <c:v>47.400146484375</c:v>
                      </c:pt>
                      <c:pt idx="1981">
                        <c:v>47.300048828125</c:v>
                      </c:pt>
                      <c:pt idx="1982">
                        <c:v>47.300048828125</c:v>
                      </c:pt>
                      <c:pt idx="1983">
                        <c:v>47.300048828125</c:v>
                      </c:pt>
                      <c:pt idx="1984">
                        <c:v>47.2001953125</c:v>
                      </c:pt>
                      <c:pt idx="1985">
                        <c:v>47.2001953125</c:v>
                      </c:pt>
                      <c:pt idx="1986">
                        <c:v>47.10009765625</c:v>
                      </c:pt>
                      <c:pt idx="1987">
                        <c:v>47.2001953125</c:v>
                      </c:pt>
                      <c:pt idx="1988">
                        <c:v>47.10009765625</c:v>
                      </c:pt>
                      <c:pt idx="1989">
                        <c:v>47.10009765625</c:v>
                      </c:pt>
                      <c:pt idx="1990">
                        <c:v>47.000244140625</c:v>
                      </c:pt>
                      <c:pt idx="1991">
                        <c:v>47.000244140625</c:v>
                      </c:pt>
                      <c:pt idx="1992">
                        <c:v>47.10009765625</c:v>
                      </c:pt>
                      <c:pt idx="1993">
                        <c:v>47.10009765625</c:v>
                      </c:pt>
                      <c:pt idx="1994">
                        <c:v>47.000244140625</c:v>
                      </c:pt>
                      <c:pt idx="1995">
                        <c:v>47.000244140625</c:v>
                      </c:pt>
                      <c:pt idx="1996">
                        <c:v>47.000244140625</c:v>
                      </c:pt>
                      <c:pt idx="1997">
                        <c:v>46.900146484375</c:v>
                      </c:pt>
                      <c:pt idx="1998">
                        <c:v>46.800048828125</c:v>
                      </c:pt>
                      <c:pt idx="1999">
                        <c:v>46.900146484375</c:v>
                      </c:pt>
                      <c:pt idx="2000">
                        <c:v>46.800048828125</c:v>
                      </c:pt>
                      <c:pt idx="2001">
                        <c:v>46.800048828125</c:v>
                      </c:pt>
                      <c:pt idx="2002">
                        <c:v>46.7001953125</c:v>
                      </c:pt>
                      <c:pt idx="2003">
                        <c:v>46.7001953125</c:v>
                      </c:pt>
                      <c:pt idx="2004">
                        <c:v>46.7001953125</c:v>
                      </c:pt>
                      <c:pt idx="2005">
                        <c:v>46.7001953125</c:v>
                      </c:pt>
                      <c:pt idx="2006">
                        <c:v>46.7001953125</c:v>
                      </c:pt>
                      <c:pt idx="2007">
                        <c:v>46.7001953125</c:v>
                      </c:pt>
                      <c:pt idx="2008">
                        <c:v>46.60009765625</c:v>
                      </c:pt>
                      <c:pt idx="2009">
                        <c:v>46.60009765625</c:v>
                      </c:pt>
                      <c:pt idx="2010">
                        <c:v>46.500244140625</c:v>
                      </c:pt>
                      <c:pt idx="2011">
                        <c:v>46.500244140625</c:v>
                      </c:pt>
                      <c:pt idx="2012">
                        <c:v>46.500244140625</c:v>
                      </c:pt>
                      <c:pt idx="2013">
                        <c:v>46.400146484375</c:v>
                      </c:pt>
                      <c:pt idx="2014">
                        <c:v>46.400146484375</c:v>
                      </c:pt>
                      <c:pt idx="2015">
                        <c:v>46.400146484375</c:v>
                      </c:pt>
                      <c:pt idx="2016">
                        <c:v>46.400146484375</c:v>
                      </c:pt>
                      <c:pt idx="2017">
                        <c:v>46.500244140625</c:v>
                      </c:pt>
                      <c:pt idx="2018">
                        <c:v>46.400146484375</c:v>
                      </c:pt>
                      <c:pt idx="2019">
                        <c:v>46.400146484375</c:v>
                      </c:pt>
                      <c:pt idx="2020">
                        <c:v>46.300048828125</c:v>
                      </c:pt>
                      <c:pt idx="2021">
                        <c:v>46.300048828125</c:v>
                      </c:pt>
                      <c:pt idx="2022">
                        <c:v>46.300048828125</c:v>
                      </c:pt>
                      <c:pt idx="2023">
                        <c:v>46.2001953125</c:v>
                      </c:pt>
                      <c:pt idx="2024">
                        <c:v>46.10009765625</c:v>
                      </c:pt>
                      <c:pt idx="2025">
                        <c:v>46.10009765625</c:v>
                      </c:pt>
                      <c:pt idx="2026">
                        <c:v>46.10009765625</c:v>
                      </c:pt>
                      <c:pt idx="2027">
                        <c:v>46.000244140625</c:v>
                      </c:pt>
                      <c:pt idx="2028">
                        <c:v>46.000244140625</c:v>
                      </c:pt>
                      <c:pt idx="2029">
                        <c:v>46.10009765625</c:v>
                      </c:pt>
                      <c:pt idx="2030">
                        <c:v>46.000244140625</c:v>
                      </c:pt>
                      <c:pt idx="2031">
                        <c:v>46.000244140625</c:v>
                      </c:pt>
                      <c:pt idx="2032">
                        <c:v>46.000244140625</c:v>
                      </c:pt>
                      <c:pt idx="2033">
                        <c:v>45.900146484375</c:v>
                      </c:pt>
                      <c:pt idx="2034">
                        <c:v>45.900146484375</c:v>
                      </c:pt>
                      <c:pt idx="2035">
                        <c:v>45.800048828125</c:v>
                      </c:pt>
                      <c:pt idx="2036">
                        <c:v>45.800048828125</c:v>
                      </c:pt>
                      <c:pt idx="2037">
                        <c:v>45.800048828125</c:v>
                      </c:pt>
                      <c:pt idx="2038">
                        <c:v>45.800048828125</c:v>
                      </c:pt>
                      <c:pt idx="2039">
                        <c:v>45.800048828125</c:v>
                      </c:pt>
                      <c:pt idx="2040">
                        <c:v>45.7001953125</c:v>
                      </c:pt>
                      <c:pt idx="2041">
                        <c:v>45.60009765625</c:v>
                      </c:pt>
                      <c:pt idx="2042">
                        <c:v>45.60009765625</c:v>
                      </c:pt>
                      <c:pt idx="2043">
                        <c:v>45.60009765625</c:v>
                      </c:pt>
                      <c:pt idx="2044">
                        <c:v>45.60009765625</c:v>
                      </c:pt>
                      <c:pt idx="2045">
                        <c:v>45.500244140625</c:v>
                      </c:pt>
                      <c:pt idx="2046">
                        <c:v>45.500244140625</c:v>
                      </c:pt>
                      <c:pt idx="2047">
                        <c:v>45.60009765625</c:v>
                      </c:pt>
                      <c:pt idx="2048">
                        <c:v>45.500244140625</c:v>
                      </c:pt>
                      <c:pt idx="2049">
                        <c:v>45.500244140625</c:v>
                      </c:pt>
                      <c:pt idx="2050">
                        <c:v>45.400146484375</c:v>
                      </c:pt>
                      <c:pt idx="2051">
                        <c:v>45.400146484375</c:v>
                      </c:pt>
                      <c:pt idx="2052">
                        <c:v>45.400146484375</c:v>
                      </c:pt>
                      <c:pt idx="2053">
                        <c:v>45.30029296875</c:v>
                      </c:pt>
                      <c:pt idx="2054">
                        <c:v>45.30029296875</c:v>
                      </c:pt>
                      <c:pt idx="2055">
                        <c:v>45.30029296875</c:v>
                      </c:pt>
                      <c:pt idx="2056">
                        <c:v>45.2001953125</c:v>
                      </c:pt>
                      <c:pt idx="2057">
                        <c:v>45.10009765625</c:v>
                      </c:pt>
                      <c:pt idx="2058">
                        <c:v>45.10009765625</c:v>
                      </c:pt>
                      <c:pt idx="2059">
                        <c:v>45.10009765625</c:v>
                      </c:pt>
                      <c:pt idx="2060">
                        <c:v>45.10009765625</c:v>
                      </c:pt>
                      <c:pt idx="2061">
                        <c:v>45.000244140625</c:v>
                      </c:pt>
                      <c:pt idx="2062">
                        <c:v>45.000244140625</c:v>
                      </c:pt>
                      <c:pt idx="2063">
                        <c:v>45.000244140625</c:v>
                      </c:pt>
                      <c:pt idx="2064">
                        <c:v>45.000244140625</c:v>
                      </c:pt>
                      <c:pt idx="2065">
                        <c:v>44.900146484375</c:v>
                      </c:pt>
                      <c:pt idx="2066">
                        <c:v>44.900146484375</c:v>
                      </c:pt>
                      <c:pt idx="2067">
                        <c:v>44.900146484375</c:v>
                      </c:pt>
                      <c:pt idx="2068">
                        <c:v>44.900146484375</c:v>
                      </c:pt>
                      <c:pt idx="2069">
                        <c:v>44.80029296875</c:v>
                      </c:pt>
                      <c:pt idx="2070">
                        <c:v>44.80029296875</c:v>
                      </c:pt>
                      <c:pt idx="2071">
                        <c:v>44.900146484375</c:v>
                      </c:pt>
                      <c:pt idx="2072">
                        <c:v>44.80029296875</c:v>
                      </c:pt>
                      <c:pt idx="2073">
                        <c:v>44.80029296875</c:v>
                      </c:pt>
                      <c:pt idx="2074">
                        <c:v>44.80029296875</c:v>
                      </c:pt>
                      <c:pt idx="2075">
                        <c:v>44.80029296875</c:v>
                      </c:pt>
                      <c:pt idx="2076">
                        <c:v>44.80029296875</c:v>
                      </c:pt>
                      <c:pt idx="2077">
                        <c:v>44.69970703125</c:v>
                      </c:pt>
                      <c:pt idx="2078">
                        <c:v>44.69970703125</c:v>
                      </c:pt>
                      <c:pt idx="2079">
                        <c:v>44.69970703125</c:v>
                      </c:pt>
                      <c:pt idx="2080">
                        <c:v>44.69970703125</c:v>
                      </c:pt>
                      <c:pt idx="2081">
                        <c:v>44.599853515625</c:v>
                      </c:pt>
                      <c:pt idx="2082">
                        <c:v>44.599853515625</c:v>
                      </c:pt>
                      <c:pt idx="2083">
                        <c:v>44.499755859375</c:v>
                      </c:pt>
                      <c:pt idx="2084">
                        <c:v>44.499755859375</c:v>
                      </c:pt>
                      <c:pt idx="2085">
                        <c:v>44.499755859375</c:v>
                      </c:pt>
                      <c:pt idx="2086">
                        <c:v>44.499755859375</c:v>
                      </c:pt>
                      <c:pt idx="2087">
                        <c:v>44.39990234375</c:v>
                      </c:pt>
                      <c:pt idx="2088">
                        <c:v>44.39990234375</c:v>
                      </c:pt>
                      <c:pt idx="2089">
                        <c:v>44.2998046875</c:v>
                      </c:pt>
                      <c:pt idx="2090">
                        <c:v>44.19970703125</c:v>
                      </c:pt>
                      <c:pt idx="2091">
                        <c:v>44.2998046875</c:v>
                      </c:pt>
                      <c:pt idx="2092">
                        <c:v>44.19970703125</c:v>
                      </c:pt>
                      <c:pt idx="2093">
                        <c:v>44.19970703125</c:v>
                      </c:pt>
                      <c:pt idx="2094">
                        <c:v>44.19970703125</c:v>
                      </c:pt>
                      <c:pt idx="2095">
                        <c:v>44.19970703125</c:v>
                      </c:pt>
                      <c:pt idx="2096">
                        <c:v>44.19970703125</c:v>
                      </c:pt>
                      <c:pt idx="2097">
                        <c:v>44.19970703125</c:v>
                      </c:pt>
                      <c:pt idx="2098">
                        <c:v>44.099853515625</c:v>
                      </c:pt>
                      <c:pt idx="2099">
                        <c:v>44.099853515625</c:v>
                      </c:pt>
                      <c:pt idx="2100">
                        <c:v>44.099853515625</c:v>
                      </c:pt>
                      <c:pt idx="2101">
                        <c:v>44.099853515625</c:v>
                      </c:pt>
                      <c:pt idx="2102">
                        <c:v>44.099853515625</c:v>
                      </c:pt>
                      <c:pt idx="2103">
                        <c:v>43.999755859375</c:v>
                      </c:pt>
                      <c:pt idx="2104">
                        <c:v>43.999755859375</c:v>
                      </c:pt>
                      <c:pt idx="2105">
                        <c:v>43.999755859375</c:v>
                      </c:pt>
                      <c:pt idx="2106">
                        <c:v>43.999755859375</c:v>
                      </c:pt>
                      <c:pt idx="2107">
                        <c:v>43.89990234375</c:v>
                      </c:pt>
                      <c:pt idx="2108">
                        <c:v>43.89990234375</c:v>
                      </c:pt>
                      <c:pt idx="2109">
                        <c:v>43.89990234375</c:v>
                      </c:pt>
                      <c:pt idx="2110">
                        <c:v>43.89990234375</c:v>
                      </c:pt>
                      <c:pt idx="2111">
                        <c:v>43.89990234375</c:v>
                      </c:pt>
                      <c:pt idx="2112">
                        <c:v>43.7998046875</c:v>
                      </c:pt>
                      <c:pt idx="2113">
                        <c:v>43.699951171875</c:v>
                      </c:pt>
                      <c:pt idx="2114">
                        <c:v>43.7998046875</c:v>
                      </c:pt>
                      <c:pt idx="2115">
                        <c:v>43.699951171875</c:v>
                      </c:pt>
                      <c:pt idx="2116">
                        <c:v>43.699951171875</c:v>
                      </c:pt>
                      <c:pt idx="2117">
                        <c:v>43.699951171875</c:v>
                      </c:pt>
                      <c:pt idx="2118">
                        <c:v>43.599853515625</c:v>
                      </c:pt>
                      <c:pt idx="2119">
                        <c:v>43.699951171875</c:v>
                      </c:pt>
                      <c:pt idx="2120">
                        <c:v>43.599853515625</c:v>
                      </c:pt>
                      <c:pt idx="2121">
                        <c:v>43.599853515625</c:v>
                      </c:pt>
                      <c:pt idx="2122">
                        <c:v>43.499755859375</c:v>
                      </c:pt>
                      <c:pt idx="2123">
                        <c:v>43.499755859375</c:v>
                      </c:pt>
                      <c:pt idx="2124">
                        <c:v>43.499755859375</c:v>
                      </c:pt>
                      <c:pt idx="2125">
                        <c:v>43.599853515625</c:v>
                      </c:pt>
                      <c:pt idx="2126">
                        <c:v>43.499755859375</c:v>
                      </c:pt>
                      <c:pt idx="2127">
                        <c:v>43.599853515625</c:v>
                      </c:pt>
                      <c:pt idx="2128">
                        <c:v>43.499755859375</c:v>
                      </c:pt>
                      <c:pt idx="2129">
                        <c:v>43.499755859375</c:v>
                      </c:pt>
                      <c:pt idx="2130">
                        <c:v>43.499755859375</c:v>
                      </c:pt>
                      <c:pt idx="2131">
                        <c:v>43.39990234375</c:v>
                      </c:pt>
                      <c:pt idx="2132">
                        <c:v>43.39990234375</c:v>
                      </c:pt>
                      <c:pt idx="2133">
                        <c:v>43.2998046875</c:v>
                      </c:pt>
                      <c:pt idx="2134">
                        <c:v>43.2998046875</c:v>
                      </c:pt>
                      <c:pt idx="2135">
                        <c:v>43.2998046875</c:v>
                      </c:pt>
                      <c:pt idx="2136">
                        <c:v>43.2998046875</c:v>
                      </c:pt>
                      <c:pt idx="2137">
                        <c:v>43.099853515625</c:v>
                      </c:pt>
                      <c:pt idx="2138">
                        <c:v>43.199951171875</c:v>
                      </c:pt>
                      <c:pt idx="2139">
                        <c:v>43.099853515625</c:v>
                      </c:pt>
                      <c:pt idx="2140">
                        <c:v>43.199951171875</c:v>
                      </c:pt>
                      <c:pt idx="2141">
                        <c:v>43.099853515625</c:v>
                      </c:pt>
                      <c:pt idx="2142">
                        <c:v>42.999755859375</c:v>
                      </c:pt>
                      <c:pt idx="2143">
                        <c:v>42.999755859375</c:v>
                      </c:pt>
                      <c:pt idx="2144">
                        <c:v>42.999755859375</c:v>
                      </c:pt>
                      <c:pt idx="2145">
                        <c:v>42.999755859375</c:v>
                      </c:pt>
                      <c:pt idx="2146">
                        <c:v>42.89990234375</c:v>
                      </c:pt>
                      <c:pt idx="2147">
                        <c:v>42.89990234375</c:v>
                      </c:pt>
                      <c:pt idx="2148">
                        <c:v>42.89990234375</c:v>
                      </c:pt>
                      <c:pt idx="2149">
                        <c:v>42.89990234375</c:v>
                      </c:pt>
                      <c:pt idx="2150">
                        <c:v>42.89990234375</c:v>
                      </c:pt>
                      <c:pt idx="2151">
                        <c:v>42.89990234375</c:v>
                      </c:pt>
                      <c:pt idx="2152">
                        <c:v>42.89990234375</c:v>
                      </c:pt>
                      <c:pt idx="2153">
                        <c:v>42.89990234375</c:v>
                      </c:pt>
                      <c:pt idx="2154">
                        <c:v>42.7998046875</c:v>
                      </c:pt>
                      <c:pt idx="2155">
                        <c:v>42.89990234375</c:v>
                      </c:pt>
                      <c:pt idx="2156">
                        <c:v>42.89990234375</c:v>
                      </c:pt>
                      <c:pt idx="2157">
                        <c:v>42.89990234375</c:v>
                      </c:pt>
                      <c:pt idx="2158">
                        <c:v>42.89990234375</c:v>
                      </c:pt>
                      <c:pt idx="2159">
                        <c:v>42.7998046875</c:v>
                      </c:pt>
                      <c:pt idx="2160">
                        <c:v>42.7998046875</c:v>
                      </c:pt>
                      <c:pt idx="2161">
                        <c:v>42.699951171875</c:v>
                      </c:pt>
                      <c:pt idx="2162">
                        <c:v>42.699951171875</c:v>
                      </c:pt>
                      <c:pt idx="2163">
                        <c:v>42.599853515625</c:v>
                      </c:pt>
                      <c:pt idx="2164">
                        <c:v>42.599853515625</c:v>
                      </c:pt>
                      <c:pt idx="2165">
                        <c:v>42.599853515625</c:v>
                      </c:pt>
                      <c:pt idx="2166">
                        <c:v>42.599853515625</c:v>
                      </c:pt>
                      <c:pt idx="2167">
                        <c:v>42.599853515625</c:v>
                      </c:pt>
                      <c:pt idx="2168">
                        <c:v>42.499755859375</c:v>
                      </c:pt>
                      <c:pt idx="2169">
                        <c:v>42.39990234375</c:v>
                      </c:pt>
                      <c:pt idx="2170">
                        <c:v>42.499755859375</c:v>
                      </c:pt>
                      <c:pt idx="2171">
                        <c:v>42.39990234375</c:v>
                      </c:pt>
                      <c:pt idx="2172">
                        <c:v>42.39990234375</c:v>
                      </c:pt>
                      <c:pt idx="2173">
                        <c:v>42.39990234375</c:v>
                      </c:pt>
                      <c:pt idx="2174">
                        <c:v>42.39990234375</c:v>
                      </c:pt>
                      <c:pt idx="2175">
                        <c:v>42.2998046875</c:v>
                      </c:pt>
                      <c:pt idx="2176">
                        <c:v>42.39990234375</c:v>
                      </c:pt>
                      <c:pt idx="2177">
                        <c:v>42.39990234375</c:v>
                      </c:pt>
                      <c:pt idx="2178">
                        <c:v>42.2998046875</c:v>
                      </c:pt>
                      <c:pt idx="2179">
                        <c:v>42.2998046875</c:v>
                      </c:pt>
                      <c:pt idx="2180">
                        <c:v>42.199951171875</c:v>
                      </c:pt>
                      <c:pt idx="2181">
                        <c:v>42.199951171875</c:v>
                      </c:pt>
                      <c:pt idx="2182">
                        <c:v>42.199951171875</c:v>
                      </c:pt>
                      <c:pt idx="2183">
                        <c:v>42.199951171875</c:v>
                      </c:pt>
                      <c:pt idx="2184">
                        <c:v>42.099853515625</c:v>
                      </c:pt>
                      <c:pt idx="2185">
                        <c:v>42</c:v>
                      </c:pt>
                      <c:pt idx="2186">
                        <c:v>42</c:v>
                      </c:pt>
                      <c:pt idx="2187">
                        <c:v>42</c:v>
                      </c:pt>
                      <c:pt idx="2188">
                        <c:v>42</c:v>
                      </c:pt>
                      <c:pt idx="2189">
                        <c:v>42</c:v>
                      </c:pt>
                      <c:pt idx="2190">
                        <c:v>42</c:v>
                      </c:pt>
                      <c:pt idx="2191">
                        <c:v>42</c:v>
                      </c:pt>
                      <c:pt idx="2192">
                        <c:v>42</c:v>
                      </c:pt>
                      <c:pt idx="2193">
                        <c:v>42</c:v>
                      </c:pt>
                      <c:pt idx="2194">
                        <c:v>41.89990234375</c:v>
                      </c:pt>
                      <c:pt idx="2195">
                        <c:v>41.89990234375</c:v>
                      </c:pt>
                      <c:pt idx="2196">
                        <c:v>41.89990234375</c:v>
                      </c:pt>
                      <c:pt idx="2197">
                        <c:v>41.89990234375</c:v>
                      </c:pt>
                      <c:pt idx="2198">
                        <c:v>41.7998046875</c:v>
                      </c:pt>
                      <c:pt idx="2199">
                        <c:v>41.699951171875</c:v>
                      </c:pt>
                      <c:pt idx="2200">
                        <c:v>41.7998046875</c:v>
                      </c:pt>
                      <c:pt idx="2201">
                        <c:v>41.699951171875</c:v>
                      </c:pt>
                      <c:pt idx="2202">
                        <c:v>41.699951171875</c:v>
                      </c:pt>
                      <c:pt idx="2203">
                        <c:v>41.7998046875</c:v>
                      </c:pt>
                      <c:pt idx="2204">
                        <c:v>41.7998046875</c:v>
                      </c:pt>
                      <c:pt idx="2205">
                        <c:v>41.7998046875</c:v>
                      </c:pt>
                      <c:pt idx="2206">
                        <c:v>41.699951171875</c:v>
                      </c:pt>
                      <c:pt idx="2207">
                        <c:v>41.699951171875</c:v>
                      </c:pt>
                      <c:pt idx="2208">
                        <c:v>41.699951171875</c:v>
                      </c:pt>
                      <c:pt idx="2209">
                        <c:v>41.599853515625</c:v>
                      </c:pt>
                      <c:pt idx="2210">
                        <c:v>41.5</c:v>
                      </c:pt>
                      <c:pt idx="2211">
                        <c:v>41.5</c:v>
                      </c:pt>
                      <c:pt idx="2212">
                        <c:v>41.5</c:v>
                      </c:pt>
                      <c:pt idx="2213">
                        <c:v>41.5</c:v>
                      </c:pt>
                      <c:pt idx="2214">
                        <c:v>41.5</c:v>
                      </c:pt>
                      <c:pt idx="2215">
                        <c:v>41.39990234375</c:v>
                      </c:pt>
                      <c:pt idx="2216">
                        <c:v>41.39990234375</c:v>
                      </c:pt>
                      <c:pt idx="2217">
                        <c:v>41.39990234375</c:v>
                      </c:pt>
                      <c:pt idx="2218">
                        <c:v>41.2998046875</c:v>
                      </c:pt>
                      <c:pt idx="2219">
                        <c:v>41.39990234375</c:v>
                      </c:pt>
                      <c:pt idx="2220">
                        <c:v>41.2998046875</c:v>
                      </c:pt>
                      <c:pt idx="2221">
                        <c:v>41.39990234375</c:v>
                      </c:pt>
                      <c:pt idx="2222">
                        <c:v>41.2998046875</c:v>
                      </c:pt>
                      <c:pt idx="2223">
                        <c:v>41.2998046875</c:v>
                      </c:pt>
                      <c:pt idx="2224">
                        <c:v>41.2998046875</c:v>
                      </c:pt>
                      <c:pt idx="2225">
                        <c:v>41.2998046875</c:v>
                      </c:pt>
                      <c:pt idx="2226">
                        <c:v>41.199951171875</c:v>
                      </c:pt>
                      <c:pt idx="2227">
                        <c:v>41.199951171875</c:v>
                      </c:pt>
                      <c:pt idx="2228">
                        <c:v>41.2998046875</c:v>
                      </c:pt>
                      <c:pt idx="2229">
                        <c:v>41.2998046875</c:v>
                      </c:pt>
                      <c:pt idx="2230">
                        <c:v>41.199951171875</c:v>
                      </c:pt>
                      <c:pt idx="2231">
                        <c:v>41.199951171875</c:v>
                      </c:pt>
                      <c:pt idx="2232">
                        <c:v>41.199951171875</c:v>
                      </c:pt>
                      <c:pt idx="2233">
                        <c:v>41.199951171875</c:v>
                      </c:pt>
                      <c:pt idx="2234">
                        <c:v>41.199951171875</c:v>
                      </c:pt>
                      <c:pt idx="2235">
                        <c:v>41.199951171875</c:v>
                      </c:pt>
                      <c:pt idx="2236">
                        <c:v>41.099853515625</c:v>
                      </c:pt>
                      <c:pt idx="2237">
                        <c:v>41.099853515625</c:v>
                      </c:pt>
                      <c:pt idx="2238">
                        <c:v>41.099853515625</c:v>
                      </c:pt>
                      <c:pt idx="2239">
                        <c:v>41</c:v>
                      </c:pt>
                      <c:pt idx="2240">
                        <c:v>41</c:v>
                      </c:pt>
                      <c:pt idx="2241">
                        <c:v>41</c:v>
                      </c:pt>
                      <c:pt idx="2242">
                        <c:v>40.89990234375</c:v>
                      </c:pt>
                      <c:pt idx="2243">
                        <c:v>41</c:v>
                      </c:pt>
                      <c:pt idx="2244">
                        <c:v>40.89990234375</c:v>
                      </c:pt>
                      <c:pt idx="2245">
                        <c:v>40.89990234375</c:v>
                      </c:pt>
                      <c:pt idx="2246">
                        <c:v>40.89990234375</c:v>
                      </c:pt>
                      <c:pt idx="2247">
                        <c:v>40.7998046875</c:v>
                      </c:pt>
                      <c:pt idx="2248">
                        <c:v>40.7998046875</c:v>
                      </c:pt>
                      <c:pt idx="2249">
                        <c:v>40.7998046875</c:v>
                      </c:pt>
                      <c:pt idx="2250">
                        <c:v>40.7998046875</c:v>
                      </c:pt>
                      <c:pt idx="2251">
                        <c:v>40.699951171875</c:v>
                      </c:pt>
                      <c:pt idx="2252">
                        <c:v>40.699951171875</c:v>
                      </c:pt>
                      <c:pt idx="2253">
                        <c:v>40.699951171875</c:v>
                      </c:pt>
                      <c:pt idx="2254">
                        <c:v>40.699951171875</c:v>
                      </c:pt>
                      <c:pt idx="2255">
                        <c:v>40.699951171875</c:v>
                      </c:pt>
                      <c:pt idx="2256">
                        <c:v>40.699951171875</c:v>
                      </c:pt>
                      <c:pt idx="2257">
                        <c:v>40.599853515625</c:v>
                      </c:pt>
                      <c:pt idx="2258">
                        <c:v>40.699951171875</c:v>
                      </c:pt>
                      <c:pt idx="2259">
                        <c:v>40.599853515625</c:v>
                      </c:pt>
                      <c:pt idx="2260">
                        <c:v>40.699951171875</c:v>
                      </c:pt>
                      <c:pt idx="2261">
                        <c:v>40.599853515625</c:v>
                      </c:pt>
                      <c:pt idx="2262">
                        <c:v>40.599853515625</c:v>
                      </c:pt>
                      <c:pt idx="2263">
                        <c:v>40.599853515625</c:v>
                      </c:pt>
                      <c:pt idx="2264">
                        <c:v>40.5</c:v>
                      </c:pt>
                      <c:pt idx="2265">
                        <c:v>40.5</c:v>
                      </c:pt>
                      <c:pt idx="2266">
                        <c:v>40.5</c:v>
                      </c:pt>
                      <c:pt idx="2267">
                        <c:v>40.39990234375</c:v>
                      </c:pt>
                      <c:pt idx="2268">
                        <c:v>40.39990234375</c:v>
                      </c:pt>
                      <c:pt idx="2269">
                        <c:v>40.39990234375</c:v>
                      </c:pt>
                      <c:pt idx="2270">
                        <c:v>40.39990234375</c:v>
                      </c:pt>
                      <c:pt idx="2271">
                        <c:v>40.39990234375</c:v>
                      </c:pt>
                      <c:pt idx="2272">
                        <c:v>40.300048828125</c:v>
                      </c:pt>
                      <c:pt idx="2273">
                        <c:v>40.39990234375</c:v>
                      </c:pt>
                      <c:pt idx="2274">
                        <c:v>40.39990234375</c:v>
                      </c:pt>
                      <c:pt idx="2275">
                        <c:v>40.300048828125</c:v>
                      </c:pt>
                      <c:pt idx="2276">
                        <c:v>40.300048828125</c:v>
                      </c:pt>
                      <c:pt idx="2277">
                        <c:v>40.300048828125</c:v>
                      </c:pt>
                      <c:pt idx="2278">
                        <c:v>40.199951171875</c:v>
                      </c:pt>
                      <c:pt idx="2279">
                        <c:v>40.300048828125</c:v>
                      </c:pt>
                      <c:pt idx="2280">
                        <c:v>40.199951171875</c:v>
                      </c:pt>
                      <c:pt idx="2281">
                        <c:v>40.199951171875</c:v>
                      </c:pt>
                      <c:pt idx="2282">
                        <c:v>40.300048828125</c:v>
                      </c:pt>
                      <c:pt idx="2283">
                        <c:v>40.300048828125</c:v>
                      </c:pt>
                      <c:pt idx="2284">
                        <c:v>40.300048828125</c:v>
                      </c:pt>
                      <c:pt idx="2285">
                        <c:v>40.199951171875</c:v>
                      </c:pt>
                      <c:pt idx="2286">
                        <c:v>40.199951171875</c:v>
                      </c:pt>
                      <c:pt idx="2287">
                        <c:v>40.199951171875</c:v>
                      </c:pt>
                      <c:pt idx="2288">
                        <c:v>40.099853515625</c:v>
                      </c:pt>
                      <c:pt idx="2289">
                        <c:v>40</c:v>
                      </c:pt>
                      <c:pt idx="2290">
                        <c:v>40</c:v>
                      </c:pt>
                      <c:pt idx="2291">
                        <c:v>39.89990234375</c:v>
                      </c:pt>
                      <c:pt idx="2292">
                        <c:v>40</c:v>
                      </c:pt>
                      <c:pt idx="2293">
                        <c:v>39.89990234375</c:v>
                      </c:pt>
                      <c:pt idx="2294">
                        <c:v>40.099853515625</c:v>
                      </c:pt>
                      <c:pt idx="2295">
                        <c:v>40.099853515625</c:v>
                      </c:pt>
                      <c:pt idx="2296">
                        <c:v>40.099853515625</c:v>
                      </c:pt>
                      <c:pt idx="2297">
                        <c:v>40</c:v>
                      </c:pt>
                      <c:pt idx="2298">
                        <c:v>40</c:v>
                      </c:pt>
                      <c:pt idx="2299">
                        <c:v>39.89990234375</c:v>
                      </c:pt>
                      <c:pt idx="2300">
                        <c:v>39.89990234375</c:v>
                      </c:pt>
                      <c:pt idx="2301">
                        <c:v>39.89990234375</c:v>
                      </c:pt>
                      <c:pt idx="2302">
                        <c:v>39.800048828125</c:v>
                      </c:pt>
                      <c:pt idx="2303">
                        <c:v>39.800048828125</c:v>
                      </c:pt>
                      <c:pt idx="2304">
                        <c:v>39.800048828125</c:v>
                      </c:pt>
                      <c:pt idx="2305">
                        <c:v>39.800048828125</c:v>
                      </c:pt>
                      <c:pt idx="2306">
                        <c:v>39.699951171875</c:v>
                      </c:pt>
                      <c:pt idx="2307">
                        <c:v>39.699951171875</c:v>
                      </c:pt>
                      <c:pt idx="2308">
                        <c:v>39.699951171875</c:v>
                      </c:pt>
                      <c:pt idx="2309">
                        <c:v>39.699951171875</c:v>
                      </c:pt>
                      <c:pt idx="2310">
                        <c:v>39.699951171875</c:v>
                      </c:pt>
                      <c:pt idx="2311">
                        <c:v>39.599853515625</c:v>
                      </c:pt>
                      <c:pt idx="2312">
                        <c:v>39.599853515625</c:v>
                      </c:pt>
                      <c:pt idx="2313">
                        <c:v>39.699951171875</c:v>
                      </c:pt>
                      <c:pt idx="2314">
                        <c:v>39.699951171875</c:v>
                      </c:pt>
                      <c:pt idx="2315">
                        <c:v>39.699951171875</c:v>
                      </c:pt>
                      <c:pt idx="2316">
                        <c:v>39.599853515625</c:v>
                      </c:pt>
                      <c:pt idx="2317">
                        <c:v>39.699951171875</c:v>
                      </c:pt>
                      <c:pt idx="2318">
                        <c:v>39.699951171875</c:v>
                      </c:pt>
                      <c:pt idx="2319">
                        <c:v>39.699951171875</c:v>
                      </c:pt>
                      <c:pt idx="2320">
                        <c:v>39.699951171875</c:v>
                      </c:pt>
                      <c:pt idx="2321">
                        <c:v>39.599853515625</c:v>
                      </c:pt>
                      <c:pt idx="2322">
                        <c:v>39.699951171875</c:v>
                      </c:pt>
                      <c:pt idx="2323">
                        <c:v>39.599853515625</c:v>
                      </c:pt>
                      <c:pt idx="2324">
                        <c:v>39.599853515625</c:v>
                      </c:pt>
                      <c:pt idx="2325">
                        <c:v>39.5</c:v>
                      </c:pt>
                      <c:pt idx="2326">
                        <c:v>39.5</c:v>
                      </c:pt>
                      <c:pt idx="2327">
                        <c:v>39.39990234375</c:v>
                      </c:pt>
                      <c:pt idx="2328">
                        <c:v>39.5</c:v>
                      </c:pt>
                      <c:pt idx="2329">
                        <c:v>39.39990234375</c:v>
                      </c:pt>
                      <c:pt idx="2330">
                        <c:v>39.300048828125</c:v>
                      </c:pt>
                      <c:pt idx="2331">
                        <c:v>39.300048828125</c:v>
                      </c:pt>
                      <c:pt idx="2332">
                        <c:v>39.300048828125</c:v>
                      </c:pt>
                      <c:pt idx="2333">
                        <c:v>39.199951171875</c:v>
                      </c:pt>
                      <c:pt idx="2334">
                        <c:v>39.300048828125</c:v>
                      </c:pt>
                      <c:pt idx="2335">
                        <c:v>39.199951171875</c:v>
                      </c:pt>
                      <c:pt idx="2336">
                        <c:v>39.300048828125</c:v>
                      </c:pt>
                      <c:pt idx="2337">
                        <c:v>39.199951171875</c:v>
                      </c:pt>
                      <c:pt idx="2338">
                        <c:v>39.199951171875</c:v>
                      </c:pt>
                      <c:pt idx="2339">
                        <c:v>39.199951171875</c:v>
                      </c:pt>
                      <c:pt idx="2340">
                        <c:v>39.199951171875</c:v>
                      </c:pt>
                      <c:pt idx="2341">
                        <c:v>39.199951171875</c:v>
                      </c:pt>
                      <c:pt idx="2342">
                        <c:v>39.199951171875</c:v>
                      </c:pt>
                      <c:pt idx="2343">
                        <c:v>39.10009765625</c:v>
                      </c:pt>
                      <c:pt idx="2344">
                        <c:v>39.10009765625</c:v>
                      </c:pt>
                      <c:pt idx="2345">
                        <c:v>39.10009765625</c:v>
                      </c:pt>
                      <c:pt idx="2346">
                        <c:v>39.10009765625</c:v>
                      </c:pt>
                      <c:pt idx="2347">
                        <c:v>39.10009765625</c:v>
                      </c:pt>
                      <c:pt idx="2348">
                        <c:v>39.10009765625</c:v>
                      </c:pt>
                      <c:pt idx="2349">
                        <c:v>39</c:v>
                      </c:pt>
                      <c:pt idx="2350">
                        <c:v>39</c:v>
                      </c:pt>
                      <c:pt idx="2351">
                        <c:v>39</c:v>
                      </c:pt>
                      <c:pt idx="2352">
                        <c:v>38.89990234375</c:v>
                      </c:pt>
                      <c:pt idx="2353">
                        <c:v>38.89990234375</c:v>
                      </c:pt>
                      <c:pt idx="2354">
                        <c:v>38.89990234375</c:v>
                      </c:pt>
                      <c:pt idx="2355">
                        <c:v>38.89990234375</c:v>
                      </c:pt>
                      <c:pt idx="2356">
                        <c:v>38.89990234375</c:v>
                      </c:pt>
                      <c:pt idx="2357">
                        <c:v>38.89990234375</c:v>
                      </c:pt>
                      <c:pt idx="2358">
                        <c:v>38.800048828125</c:v>
                      </c:pt>
                      <c:pt idx="2359">
                        <c:v>38.89990234375</c:v>
                      </c:pt>
                      <c:pt idx="2360">
                        <c:v>38.800048828125</c:v>
                      </c:pt>
                      <c:pt idx="2361">
                        <c:v>38.800048828125</c:v>
                      </c:pt>
                      <c:pt idx="2362">
                        <c:v>38.800048828125</c:v>
                      </c:pt>
                      <c:pt idx="2363">
                        <c:v>38.800048828125</c:v>
                      </c:pt>
                      <c:pt idx="2364">
                        <c:v>38.800048828125</c:v>
                      </c:pt>
                      <c:pt idx="2365">
                        <c:v>38.800048828125</c:v>
                      </c:pt>
                      <c:pt idx="2366">
                        <c:v>38.800048828125</c:v>
                      </c:pt>
                      <c:pt idx="2367">
                        <c:v>38.800048828125</c:v>
                      </c:pt>
                      <c:pt idx="2368">
                        <c:v>38.800048828125</c:v>
                      </c:pt>
                      <c:pt idx="2369">
                        <c:v>38.800048828125</c:v>
                      </c:pt>
                      <c:pt idx="2370">
                        <c:v>38.800048828125</c:v>
                      </c:pt>
                      <c:pt idx="2371">
                        <c:v>38.699951171875</c:v>
                      </c:pt>
                      <c:pt idx="2372">
                        <c:v>38.699951171875</c:v>
                      </c:pt>
                      <c:pt idx="2373">
                        <c:v>38.699951171875</c:v>
                      </c:pt>
                      <c:pt idx="2374">
                        <c:v>38.699951171875</c:v>
                      </c:pt>
                      <c:pt idx="2375">
                        <c:v>38.699951171875</c:v>
                      </c:pt>
                      <c:pt idx="2376">
                        <c:v>38.699951171875</c:v>
                      </c:pt>
                      <c:pt idx="2377">
                        <c:v>38.60009765625</c:v>
                      </c:pt>
                      <c:pt idx="2378">
                        <c:v>38.5</c:v>
                      </c:pt>
                      <c:pt idx="2379">
                        <c:v>38.60009765625</c:v>
                      </c:pt>
                      <c:pt idx="2380">
                        <c:v>38.5</c:v>
                      </c:pt>
                      <c:pt idx="2381">
                        <c:v>38.5</c:v>
                      </c:pt>
                      <c:pt idx="2382">
                        <c:v>38.5</c:v>
                      </c:pt>
                      <c:pt idx="2383">
                        <c:v>38.5</c:v>
                      </c:pt>
                      <c:pt idx="2384">
                        <c:v>38.5</c:v>
                      </c:pt>
                      <c:pt idx="2385">
                        <c:v>38.39990234375</c:v>
                      </c:pt>
                      <c:pt idx="2386">
                        <c:v>38.39990234375</c:v>
                      </c:pt>
                      <c:pt idx="2387">
                        <c:v>38.300048828125</c:v>
                      </c:pt>
                      <c:pt idx="2388">
                        <c:v>38.39990234375</c:v>
                      </c:pt>
                      <c:pt idx="2389">
                        <c:v>38.300048828125</c:v>
                      </c:pt>
                      <c:pt idx="2390">
                        <c:v>38.300048828125</c:v>
                      </c:pt>
                      <c:pt idx="2391">
                        <c:v>38.39990234375</c:v>
                      </c:pt>
                      <c:pt idx="2392">
                        <c:v>38.300048828125</c:v>
                      </c:pt>
                      <c:pt idx="2393">
                        <c:v>38.300048828125</c:v>
                      </c:pt>
                      <c:pt idx="2394">
                        <c:v>38.39990234375</c:v>
                      </c:pt>
                      <c:pt idx="2395">
                        <c:v>38.300048828125</c:v>
                      </c:pt>
                      <c:pt idx="2396">
                        <c:v>38.300048828125</c:v>
                      </c:pt>
                      <c:pt idx="2397">
                        <c:v>38.300048828125</c:v>
                      </c:pt>
                      <c:pt idx="2398">
                        <c:v>38.300048828125</c:v>
                      </c:pt>
                      <c:pt idx="2399">
                        <c:v>38.300048828125</c:v>
                      </c:pt>
                      <c:pt idx="2400">
                        <c:v>38.199951171875</c:v>
                      </c:pt>
                      <c:pt idx="2401">
                        <c:v>38.199951171875</c:v>
                      </c:pt>
                      <c:pt idx="2402">
                        <c:v>38.199951171875</c:v>
                      </c:pt>
                      <c:pt idx="2403">
                        <c:v>38.199951171875</c:v>
                      </c:pt>
                      <c:pt idx="2404">
                        <c:v>38.199951171875</c:v>
                      </c:pt>
                      <c:pt idx="2405">
                        <c:v>38.10009765625</c:v>
                      </c:pt>
                      <c:pt idx="2406">
                        <c:v>38.10009765625</c:v>
                      </c:pt>
                      <c:pt idx="2407">
                        <c:v>38.10009765625</c:v>
                      </c:pt>
                      <c:pt idx="2408">
                        <c:v>38</c:v>
                      </c:pt>
                      <c:pt idx="2409">
                        <c:v>38.10009765625</c:v>
                      </c:pt>
                      <c:pt idx="2410">
                        <c:v>38</c:v>
                      </c:pt>
                      <c:pt idx="2411">
                        <c:v>38</c:v>
                      </c:pt>
                      <c:pt idx="2412">
                        <c:v>38</c:v>
                      </c:pt>
                      <c:pt idx="2413">
                        <c:v>38</c:v>
                      </c:pt>
                      <c:pt idx="2414">
                        <c:v>38</c:v>
                      </c:pt>
                      <c:pt idx="2415">
                        <c:v>37.89990234375</c:v>
                      </c:pt>
                      <c:pt idx="2416">
                        <c:v>37.89990234375</c:v>
                      </c:pt>
                      <c:pt idx="2417">
                        <c:v>37.89990234375</c:v>
                      </c:pt>
                      <c:pt idx="2418">
                        <c:v>37.89990234375</c:v>
                      </c:pt>
                      <c:pt idx="2419">
                        <c:v>37.89990234375</c:v>
                      </c:pt>
                      <c:pt idx="2420">
                        <c:v>37.800048828125</c:v>
                      </c:pt>
                      <c:pt idx="2421">
                        <c:v>37.89990234375</c:v>
                      </c:pt>
                      <c:pt idx="2422">
                        <c:v>37.89990234375</c:v>
                      </c:pt>
                      <c:pt idx="2423">
                        <c:v>37.89990234375</c:v>
                      </c:pt>
                      <c:pt idx="2424">
                        <c:v>37.89990234375</c:v>
                      </c:pt>
                      <c:pt idx="2425">
                        <c:v>37.800048828125</c:v>
                      </c:pt>
                      <c:pt idx="2426">
                        <c:v>37.800048828125</c:v>
                      </c:pt>
                      <c:pt idx="2427">
                        <c:v>37.89990234375</c:v>
                      </c:pt>
                      <c:pt idx="2428">
                        <c:v>37.89990234375</c:v>
                      </c:pt>
                      <c:pt idx="2429">
                        <c:v>37.800048828125</c:v>
                      </c:pt>
                      <c:pt idx="2430">
                        <c:v>37.800048828125</c:v>
                      </c:pt>
                      <c:pt idx="2431">
                        <c:v>37.800048828125</c:v>
                      </c:pt>
                      <c:pt idx="2432">
                        <c:v>37.800048828125</c:v>
                      </c:pt>
                      <c:pt idx="2433">
                        <c:v>37.800048828125</c:v>
                      </c:pt>
                      <c:pt idx="2434">
                        <c:v>37.699951171875</c:v>
                      </c:pt>
                      <c:pt idx="2435">
                        <c:v>37.699951171875</c:v>
                      </c:pt>
                      <c:pt idx="2436">
                        <c:v>37.699951171875</c:v>
                      </c:pt>
                      <c:pt idx="2437">
                        <c:v>37.699951171875</c:v>
                      </c:pt>
                      <c:pt idx="2438">
                        <c:v>37.60009765625</c:v>
                      </c:pt>
                      <c:pt idx="2439">
                        <c:v>37.699951171875</c:v>
                      </c:pt>
                      <c:pt idx="2440">
                        <c:v>37.699951171875</c:v>
                      </c:pt>
                      <c:pt idx="2441">
                        <c:v>37.699951171875</c:v>
                      </c:pt>
                      <c:pt idx="2442">
                        <c:v>37.60009765625</c:v>
                      </c:pt>
                      <c:pt idx="2443">
                        <c:v>37.699951171875</c:v>
                      </c:pt>
                      <c:pt idx="2444">
                        <c:v>37.60009765625</c:v>
                      </c:pt>
                      <c:pt idx="2445">
                        <c:v>37.400146484375</c:v>
                      </c:pt>
                      <c:pt idx="2446">
                        <c:v>37.400146484375</c:v>
                      </c:pt>
                      <c:pt idx="2447">
                        <c:v>37.400146484375</c:v>
                      </c:pt>
                      <c:pt idx="2448">
                        <c:v>37.400146484375</c:v>
                      </c:pt>
                      <c:pt idx="2449">
                        <c:v>37.400146484375</c:v>
                      </c:pt>
                      <c:pt idx="2450">
                        <c:v>37.400146484375</c:v>
                      </c:pt>
                      <c:pt idx="2451">
                        <c:v>37.5</c:v>
                      </c:pt>
                      <c:pt idx="2452">
                        <c:v>37.400146484375</c:v>
                      </c:pt>
                      <c:pt idx="2453">
                        <c:v>37.400146484375</c:v>
                      </c:pt>
                      <c:pt idx="2454">
                        <c:v>37.400146484375</c:v>
                      </c:pt>
                      <c:pt idx="2455">
                        <c:v>37.400146484375</c:v>
                      </c:pt>
                      <c:pt idx="2456">
                        <c:v>37.400146484375</c:v>
                      </c:pt>
                      <c:pt idx="2457">
                        <c:v>37.300048828125</c:v>
                      </c:pt>
                      <c:pt idx="2458">
                        <c:v>37.400146484375</c:v>
                      </c:pt>
                      <c:pt idx="2459">
                        <c:v>37.400146484375</c:v>
                      </c:pt>
                      <c:pt idx="2460">
                        <c:v>37.300048828125</c:v>
                      </c:pt>
                      <c:pt idx="2461">
                        <c:v>37.300048828125</c:v>
                      </c:pt>
                      <c:pt idx="2462">
                        <c:v>37.300048828125</c:v>
                      </c:pt>
                      <c:pt idx="2463">
                        <c:v>37.300048828125</c:v>
                      </c:pt>
                      <c:pt idx="2464">
                        <c:v>37.199951171875</c:v>
                      </c:pt>
                      <c:pt idx="2465">
                        <c:v>37.199951171875</c:v>
                      </c:pt>
                      <c:pt idx="2466">
                        <c:v>37.199951171875</c:v>
                      </c:pt>
                      <c:pt idx="2467">
                        <c:v>37.199951171875</c:v>
                      </c:pt>
                      <c:pt idx="2468">
                        <c:v>37.199951171875</c:v>
                      </c:pt>
                      <c:pt idx="2469">
                        <c:v>37.300048828125</c:v>
                      </c:pt>
                      <c:pt idx="2470">
                        <c:v>37.199951171875</c:v>
                      </c:pt>
                      <c:pt idx="2471">
                        <c:v>37.199951171875</c:v>
                      </c:pt>
                      <c:pt idx="2472">
                        <c:v>37.199951171875</c:v>
                      </c:pt>
                      <c:pt idx="2473">
                        <c:v>37.199951171875</c:v>
                      </c:pt>
                      <c:pt idx="2474">
                        <c:v>37.199951171875</c:v>
                      </c:pt>
                      <c:pt idx="2475">
                        <c:v>37.10009765625</c:v>
                      </c:pt>
                      <c:pt idx="2476">
                        <c:v>37.10009765625</c:v>
                      </c:pt>
                      <c:pt idx="2477">
                        <c:v>37.10009765625</c:v>
                      </c:pt>
                      <c:pt idx="2478">
                        <c:v>37.10009765625</c:v>
                      </c:pt>
                      <c:pt idx="2479">
                        <c:v>37</c:v>
                      </c:pt>
                      <c:pt idx="2480">
                        <c:v>37</c:v>
                      </c:pt>
                      <c:pt idx="2481">
                        <c:v>37.10009765625</c:v>
                      </c:pt>
                      <c:pt idx="2482">
                        <c:v>37.10009765625</c:v>
                      </c:pt>
                      <c:pt idx="2483">
                        <c:v>37</c:v>
                      </c:pt>
                      <c:pt idx="2484">
                        <c:v>37</c:v>
                      </c:pt>
                      <c:pt idx="2485">
                        <c:v>37</c:v>
                      </c:pt>
                      <c:pt idx="2486">
                        <c:v>37</c:v>
                      </c:pt>
                      <c:pt idx="2487">
                        <c:v>37</c:v>
                      </c:pt>
                      <c:pt idx="2488">
                        <c:v>37.10009765625</c:v>
                      </c:pt>
                      <c:pt idx="2489">
                        <c:v>37</c:v>
                      </c:pt>
                      <c:pt idx="2490">
                        <c:v>37</c:v>
                      </c:pt>
                      <c:pt idx="2491">
                        <c:v>37</c:v>
                      </c:pt>
                      <c:pt idx="2492">
                        <c:v>37</c:v>
                      </c:pt>
                      <c:pt idx="2493">
                        <c:v>36.800048828125</c:v>
                      </c:pt>
                      <c:pt idx="2494">
                        <c:v>36.800048828125</c:v>
                      </c:pt>
                      <c:pt idx="2495">
                        <c:v>36.800048828125</c:v>
                      </c:pt>
                      <c:pt idx="2496">
                        <c:v>36.800048828125</c:v>
                      </c:pt>
                      <c:pt idx="2497">
                        <c:v>36.800048828125</c:v>
                      </c:pt>
                      <c:pt idx="2498">
                        <c:v>36.800048828125</c:v>
                      </c:pt>
                      <c:pt idx="2499">
                        <c:v>36.800048828125</c:v>
                      </c:pt>
                      <c:pt idx="2500">
                        <c:v>36.800048828125</c:v>
                      </c:pt>
                      <c:pt idx="2501">
                        <c:v>36.800048828125</c:v>
                      </c:pt>
                      <c:pt idx="2502">
                        <c:v>36.800048828125</c:v>
                      </c:pt>
                      <c:pt idx="2503">
                        <c:v>36.800048828125</c:v>
                      </c:pt>
                      <c:pt idx="2504">
                        <c:v>36.800048828125</c:v>
                      </c:pt>
                      <c:pt idx="2505">
                        <c:v>36.699951171875</c:v>
                      </c:pt>
                      <c:pt idx="2506">
                        <c:v>36.699951171875</c:v>
                      </c:pt>
                      <c:pt idx="2507">
                        <c:v>36.699951171875</c:v>
                      </c:pt>
                      <c:pt idx="2508">
                        <c:v>36.699951171875</c:v>
                      </c:pt>
                      <c:pt idx="2509">
                        <c:v>36.60009765625</c:v>
                      </c:pt>
                      <c:pt idx="2510">
                        <c:v>36.60009765625</c:v>
                      </c:pt>
                      <c:pt idx="2511">
                        <c:v>36.60009765625</c:v>
                      </c:pt>
                      <c:pt idx="2512">
                        <c:v>36.60009765625</c:v>
                      </c:pt>
                      <c:pt idx="2513">
                        <c:v>36.60009765625</c:v>
                      </c:pt>
                      <c:pt idx="2514">
                        <c:v>36.60009765625</c:v>
                      </c:pt>
                      <c:pt idx="2515">
                        <c:v>36.60009765625</c:v>
                      </c:pt>
                      <c:pt idx="2516">
                        <c:v>36.60009765625</c:v>
                      </c:pt>
                      <c:pt idx="2517">
                        <c:v>36.60009765625</c:v>
                      </c:pt>
                      <c:pt idx="2518">
                        <c:v>36.60009765625</c:v>
                      </c:pt>
                      <c:pt idx="2519">
                        <c:v>36.5</c:v>
                      </c:pt>
                      <c:pt idx="2520">
                        <c:v>36.5</c:v>
                      </c:pt>
                      <c:pt idx="2521">
                        <c:v>36.5</c:v>
                      </c:pt>
                      <c:pt idx="2522">
                        <c:v>36.5</c:v>
                      </c:pt>
                      <c:pt idx="2523">
                        <c:v>36.60009765625</c:v>
                      </c:pt>
                      <c:pt idx="2524">
                        <c:v>36.60009765625</c:v>
                      </c:pt>
                      <c:pt idx="2525">
                        <c:v>36.60009765625</c:v>
                      </c:pt>
                      <c:pt idx="2526">
                        <c:v>36.5</c:v>
                      </c:pt>
                      <c:pt idx="2527">
                        <c:v>36.5</c:v>
                      </c:pt>
                      <c:pt idx="2528">
                        <c:v>36.5</c:v>
                      </c:pt>
                      <c:pt idx="2529">
                        <c:v>36.5</c:v>
                      </c:pt>
                      <c:pt idx="2530">
                        <c:v>36.5</c:v>
                      </c:pt>
                      <c:pt idx="2531">
                        <c:v>36.5</c:v>
                      </c:pt>
                      <c:pt idx="2532">
                        <c:v>36.5</c:v>
                      </c:pt>
                      <c:pt idx="2533">
                        <c:v>36.5</c:v>
                      </c:pt>
                      <c:pt idx="2534">
                        <c:v>36.5</c:v>
                      </c:pt>
                      <c:pt idx="2535">
                        <c:v>36.5</c:v>
                      </c:pt>
                      <c:pt idx="2536">
                        <c:v>36.400146484375</c:v>
                      </c:pt>
                      <c:pt idx="2537">
                        <c:v>36.400146484375</c:v>
                      </c:pt>
                      <c:pt idx="2538">
                        <c:v>36.400146484375</c:v>
                      </c:pt>
                      <c:pt idx="2539">
                        <c:v>36.300048828125</c:v>
                      </c:pt>
                      <c:pt idx="2540">
                        <c:v>36.400146484375</c:v>
                      </c:pt>
                      <c:pt idx="2541">
                        <c:v>36.300048828125</c:v>
                      </c:pt>
                      <c:pt idx="2542">
                        <c:v>36.300048828125</c:v>
                      </c:pt>
                      <c:pt idx="2543">
                        <c:v>36.300048828125</c:v>
                      </c:pt>
                      <c:pt idx="2544">
                        <c:v>36.300048828125</c:v>
                      </c:pt>
                      <c:pt idx="2545">
                        <c:v>36.300048828125</c:v>
                      </c:pt>
                      <c:pt idx="2546">
                        <c:v>36.300048828125</c:v>
                      </c:pt>
                      <c:pt idx="2547">
                        <c:v>36.199951171875</c:v>
                      </c:pt>
                      <c:pt idx="2548">
                        <c:v>36.199951171875</c:v>
                      </c:pt>
                      <c:pt idx="2549">
                        <c:v>36.199951171875</c:v>
                      </c:pt>
                      <c:pt idx="2550">
                        <c:v>36.199951171875</c:v>
                      </c:pt>
                      <c:pt idx="2551">
                        <c:v>36.10009765625</c:v>
                      </c:pt>
                      <c:pt idx="2552">
                        <c:v>36.199951171875</c:v>
                      </c:pt>
                      <c:pt idx="2553">
                        <c:v>36.10009765625</c:v>
                      </c:pt>
                      <c:pt idx="2554">
                        <c:v>36.199951171875</c:v>
                      </c:pt>
                      <c:pt idx="2555">
                        <c:v>36.199951171875</c:v>
                      </c:pt>
                      <c:pt idx="2556">
                        <c:v>36.10009765625</c:v>
                      </c:pt>
                      <c:pt idx="2557">
                        <c:v>36.10009765625</c:v>
                      </c:pt>
                      <c:pt idx="2558">
                        <c:v>36.10009765625</c:v>
                      </c:pt>
                      <c:pt idx="2559">
                        <c:v>36.10009765625</c:v>
                      </c:pt>
                      <c:pt idx="2560">
                        <c:v>36</c:v>
                      </c:pt>
                      <c:pt idx="2561">
                        <c:v>36</c:v>
                      </c:pt>
                      <c:pt idx="2562">
                        <c:v>36</c:v>
                      </c:pt>
                      <c:pt idx="2563">
                        <c:v>36</c:v>
                      </c:pt>
                      <c:pt idx="2564">
                        <c:v>36</c:v>
                      </c:pt>
                      <c:pt idx="2565">
                        <c:v>36</c:v>
                      </c:pt>
                      <c:pt idx="2566">
                        <c:v>36</c:v>
                      </c:pt>
                      <c:pt idx="2567">
                        <c:v>35.900146484375</c:v>
                      </c:pt>
                      <c:pt idx="2568">
                        <c:v>35.900146484375</c:v>
                      </c:pt>
                      <c:pt idx="2569">
                        <c:v>35.900146484375</c:v>
                      </c:pt>
                      <c:pt idx="2570">
                        <c:v>35.900146484375</c:v>
                      </c:pt>
                      <c:pt idx="2571">
                        <c:v>35.800048828125</c:v>
                      </c:pt>
                      <c:pt idx="2572">
                        <c:v>35.800048828125</c:v>
                      </c:pt>
                      <c:pt idx="2573">
                        <c:v>35.800048828125</c:v>
                      </c:pt>
                      <c:pt idx="2574">
                        <c:v>35.800048828125</c:v>
                      </c:pt>
                      <c:pt idx="2575">
                        <c:v>35.7001953125</c:v>
                      </c:pt>
                      <c:pt idx="2576">
                        <c:v>35.7001953125</c:v>
                      </c:pt>
                      <c:pt idx="2577">
                        <c:v>35.800048828125</c:v>
                      </c:pt>
                      <c:pt idx="2578">
                        <c:v>35.800048828125</c:v>
                      </c:pt>
                      <c:pt idx="2579">
                        <c:v>35.800048828125</c:v>
                      </c:pt>
                      <c:pt idx="2580">
                        <c:v>35.800048828125</c:v>
                      </c:pt>
                      <c:pt idx="2581">
                        <c:v>35.800048828125</c:v>
                      </c:pt>
                      <c:pt idx="2582">
                        <c:v>35.7001953125</c:v>
                      </c:pt>
                      <c:pt idx="2583">
                        <c:v>35.7001953125</c:v>
                      </c:pt>
                      <c:pt idx="2584">
                        <c:v>35.800048828125</c:v>
                      </c:pt>
                      <c:pt idx="2585">
                        <c:v>35.800048828125</c:v>
                      </c:pt>
                      <c:pt idx="2586">
                        <c:v>35.800048828125</c:v>
                      </c:pt>
                      <c:pt idx="2587">
                        <c:v>35.800048828125</c:v>
                      </c:pt>
                      <c:pt idx="2588">
                        <c:v>35.7001953125</c:v>
                      </c:pt>
                      <c:pt idx="2589">
                        <c:v>35.7001953125</c:v>
                      </c:pt>
                      <c:pt idx="2590">
                        <c:v>35.7001953125</c:v>
                      </c:pt>
                      <c:pt idx="2591">
                        <c:v>35.7001953125</c:v>
                      </c:pt>
                      <c:pt idx="2592">
                        <c:v>35.7001953125</c:v>
                      </c:pt>
                      <c:pt idx="2593">
                        <c:v>35.7001953125</c:v>
                      </c:pt>
                      <c:pt idx="2594">
                        <c:v>35.7001953125</c:v>
                      </c:pt>
                      <c:pt idx="2595">
                        <c:v>35.60009765625</c:v>
                      </c:pt>
                      <c:pt idx="2596">
                        <c:v>35.7001953125</c:v>
                      </c:pt>
                      <c:pt idx="2597">
                        <c:v>35.7001953125</c:v>
                      </c:pt>
                      <c:pt idx="2598">
                        <c:v>35.60009765625</c:v>
                      </c:pt>
                      <c:pt idx="2599">
                        <c:v>35.60009765625</c:v>
                      </c:pt>
                      <c:pt idx="2600">
                        <c:v>35.60009765625</c:v>
                      </c:pt>
                      <c:pt idx="2601">
                        <c:v>35.60009765625</c:v>
                      </c:pt>
                      <c:pt idx="2602">
                        <c:v>35.5</c:v>
                      </c:pt>
                      <c:pt idx="2603">
                        <c:v>35.5</c:v>
                      </c:pt>
                      <c:pt idx="2604">
                        <c:v>35.5</c:v>
                      </c:pt>
                      <c:pt idx="2605">
                        <c:v>35.5</c:v>
                      </c:pt>
                      <c:pt idx="2606">
                        <c:v>35.5</c:v>
                      </c:pt>
                      <c:pt idx="2607">
                        <c:v>35.5</c:v>
                      </c:pt>
                      <c:pt idx="2608">
                        <c:v>35.5</c:v>
                      </c:pt>
                      <c:pt idx="2609">
                        <c:v>35.5</c:v>
                      </c:pt>
                      <c:pt idx="2610">
                        <c:v>35.400146484375</c:v>
                      </c:pt>
                      <c:pt idx="2611">
                        <c:v>35.400146484375</c:v>
                      </c:pt>
                      <c:pt idx="2612">
                        <c:v>35.5</c:v>
                      </c:pt>
                      <c:pt idx="2613">
                        <c:v>35.400146484375</c:v>
                      </c:pt>
                      <c:pt idx="2614">
                        <c:v>35.400146484375</c:v>
                      </c:pt>
                      <c:pt idx="2615">
                        <c:v>35.400146484375</c:v>
                      </c:pt>
                      <c:pt idx="2616">
                        <c:v>35.400146484375</c:v>
                      </c:pt>
                      <c:pt idx="2617">
                        <c:v>35.400146484375</c:v>
                      </c:pt>
                      <c:pt idx="2618">
                        <c:v>35.400146484375</c:v>
                      </c:pt>
                      <c:pt idx="2619">
                        <c:v>35.300048828125</c:v>
                      </c:pt>
                      <c:pt idx="2620">
                        <c:v>35.5</c:v>
                      </c:pt>
                      <c:pt idx="2621">
                        <c:v>35.400146484375</c:v>
                      </c:pt>
                      <c:pt idx="2622">
                        <c:v>35.400146484375</c:v>
                      </c:pt>
                      <c:pt idx="2623">
                        <c:v>35.400146484375</c:v>
                      </c:pt>
                      <c:pt idx="2624">
                        <c:v>35.400146484375</c:v>
                      </c:pt>
                      <c:pt idx="2625">
                        <c:v>35.400146484375</c:v>
                      </c:pt>
                      <c:pt idx="2626">
                        <c:v>35.5</c:v>
                      </c:pt>
                      <c:pt idx="2627">
                        <c:v>35.5</c:v>
                      </c:pt>
                      <c:pt idx="2628">
                        <c:v>35.5</c:v>
                      </c:pt>
                      <c:pt idx="2629">
                        <c:v>35.5</c:v>
                      </c:pt>
                      <c:pt idx="2630">
                        <c:v>35.5</c:v>
                      </c:pt>
                      <c:pt idx="2631">
                        <c:v>35.400146484375</c:v>
                      </c:pt>
                      <c:pt idx="2632">
                        <c:v>35.300048828125</c:v>
                      </c:pt>
                      <c:pt idx="2633">
                        <c:v>35.2001953125</c:v>
                      </c:pt>
                      <c:pt idx="2634">
                        <c:v>35.2001953125</c:v>
                      </c:pt>
                      <c:pt idx="2635">
                        <c:v>35.2001953125</c:v>
                      </c:pt>
                      <c:pt idx="2636">
                        <c:v>35.2001953125</c:v>
                      </c:pt>
                      <c:pt idx="2637">
                        <c:v>35.2001953125</c:v>
                      </c:pt>
                      <c:pt idx="2638">
                        <c:v>35.2001953125</c:v>
                      </c:pt>
                      <c:pt idx="2639">
                        <c:v>35.2001953125</c:v>
                      </c:pt>
                      <c:pt idx="2640">
                        <c:v>35.2001953125</c:v>
                      </c:pt>
                      <c:pt idx="2641">
                        <c:v>35.2001953125</c:v>
                      </c:pt>
                      <c:pt idx="2642">
                        <c:v>35.10009765625</c:v>
                      </c:pt>
                      <c:pt idx="2643">
                        <c:v>35.2001953125</c:v>
                      </c:pt>
                      <c:pt idx="2644">
                        <c:v>35.10009765625</c:v>
                      </c:pt>
                      <c:pt idx="2645">
                        <c:v>35</c:v>
                      </c:pt>
                      <c:pt idx="2646">
                        <c:v>35</c:v>
                      </c:pt>
                      <c:pt idx="2647">
                        <c:v>35</c:v>
                      </c:pt>
                      <c:pt idx="2648">
                        <c:v>35</c:v>
                      </c:pt>
                      <c:pt idx="2649">
                        <c:v>35</c:v>
                      </c:pt>
                      <c:pt idx="2650">
                        <c:v>35</c:v>
                      </c:pt>
                      <c:pt idx="2651">
                        <c:v>35</c:v>
                      </c:pt>
                      <c:pt idx="2652">
                        <c:v>35</c:v>
                      </c:pt>
                      <c:pt idx="2653">
                        <c:v>35</c:v>
                      </c:pt>
                      <c:pt idx="2654">
                        <c:v>35</c:v>
                      </c:pt>
                      <c:pt idx="2655">
                        <c:v>35</c:v>
                      </c:pt>
                      <c:pt idx="2656">
                        <c:v>35.10009765625</c:v>
                      </c:pt>
                      <c:pt idx="2657">
                        <c:v>35.10009765625</c:v>
                      </c:pt>
                      <c:pt idx="2658">
                        <c:v>35.10009765625</c:v>
                      </c:pt>
                      <c:pt idx="2659">
                        <c:v>35.10009765625</c:v>
                      </c:pt>
                      <c:pt idx="2660">
                        <c:v>35</c:v>
                      </c:pt>
                      <c:pt idx="2661">
                        <c:v>35</c:v>
                      </c:pt>
                      <c:pt idx="2662">
                        <c:v>35.10009765625</c:v>
                      </c:pt>
                      <c:pt idx="2663">
                        <c:v>35.10009765625</c:v>
                      </c:pt>
                      <c:pt idx="2664">
                        <c:v>35.10009765625</c:v>
                      </c:pt>
                      <c:pt idx="2665">
                        <c:v>35.10009765625</c:v>
                      </c:pt>
                      <c:pt idx="2666">
                        <c:v>35.10009765625</c:v>
                      </c:pt>
                      <c:pt idx="2667">
                        <c:v>35.10009765625</c:v>
                      </c:pt>
                      <c:pt idx="2668">
                        <c:v>34.800048828125</c:v>
                      </c:pt>
                      <c:pt idx="2669">
                        <c:v>34.800048828125</c:v>
                      </c:pt>
                      <c:pt idx="2670">
                        <c:v>34.800048828125</c:v>
                      </c:pt>
                      <c:pt idx="2671">
                        <c:v>34.800048828125</c:v>
                      </c:pt>
                      <c:pt idx="2672">
                        <c:v>34.800048828125</c:v>
                      </c:pt>
                      <c:pt idx="2673">
                        <c:v>34.800048828125</c:v>
                      </c:pt>
                      <c:pt idx="2674">
                        <c:v>34.900146484375</c:v>
                      </c:pt>
                      <c:pt idx="2675">
                        <c:v>34.900146484375</c:v>
                      </c:pt>
                      <c:pt idx="2676">
                        <c:v>34.900146484375</c:v>
                      </c:pt>
                      <c:pt idx="2677">
                        <c:v>34.800048828125</c:v>
                      </c:pt>
                      <c:pt idx="2678">
                        <c:v>34.800048828125</c:v>
                      </c:pt>
                      <c:pt idx="2679">
                        <c:v>34.800048828125</c:v>
                      </c:pt>
                      <c:pt idx="2680">
                        <c:v>34.900146484375</c:v>
                      </c:pt>
                      <c:pt idx="2681">
                        <c:v>34.900146484375</c:v>
                      </c:pt>
                      <c:pt idx="2682">
                        <c:v>34.800048828125</c:v>
                      </c:pt>
                      <c:pt idx="2683">
                        <c:v>34.800048828125</c:v>
                      </c:pt>
                      <c:pt idx="2684">
                        <c:v>34.800048828125</c:v>
                      </c:pt>
                      <c:pt idx="2685">
                        <c:v>34.800048828125</c:v>
                      </c:pt>
                      <c:pt idx="2686">
                        <c:v>34.800048828125</c:v>
                      </c:pt>
                      <c:pt idx="2687">
                        <c:v>34.800048828125</c:v>
                      </c:pt>
                      <c:pt idx="2688">
                        <c:v>34.7001953125</c:v>
                      </c:pt>
                      <c:pt idx="2689">
                        <c:v>34.800048828125</c:v>
                      </c:pt>
                      <c:pt idx="2690">
                        <c:v>34.7001953125</c:v>
                      </c:pt>
                      <c:pt idx="2691">
                        <c:v>34.7001953125</c:v>
                      </c:pt>
                      <c:pt idx="2692">
                        <c:v>34.7001953125</c:v>
                      </c:pt>
                      <c:pt idx="2693">
                        <c:v>34.60009765625</c:v>
                      </c:pt>
                      <c:pt idx="2694">
                        <c:v>34.60009765625</c:v>
                      </c:pt>
                      <c:pt idx="2695">
                        <c:v>34.60009765625</c:v>
                      </c:pt>
                      <c:pt idx="2696">
                        <c:v>34.60009765625</c:v>
                      </c:pt>
                      <c:pt idx="2697">
                        <c:v>34.60009765625</c:v>
                      </c:pt>
                      <c:pt idx="2698">
                        <c:v>34.60009765625</c:v>
                      </c:pt>
                      <c:pt idx="2699">
                        <c:v>34.5</c:v>
                      </c:pt>
                      <c:pt idx="2700">
                        <c:v>34.5</c:v>
                      </c:pt>
                      <c:pt idx="2701">
                        <c:v>34.5</c:v>
                      </c:pt>
                      <c:pt idx="2702">
                        <c:v>34.5</c:v>
                      </c:pt>
                      <c:pt idx="2703">
                        <c:v>34.5</c:v>
                      </c:pt>
                      <c:pt idx="2704">
                        <c:v>34.5</c:v>
                      </c:pt>
                      <c:pt idx="2705">
                        <c:v>34.5</c:v>
                      </c:pt>
                      <c:pt idx="2706">
                        <c:v>34.5</c:v>
                      </c:pt>
                      <c:pt idx="2707">
                        <c:v>34.400146484375</c:v>
                      </c:pt>
                      <c:pt idx="2708">
                        <c:v>34.400146484375</c:v>
                      </c:pt>
                      <c:pt idx="2709">
                        <c:v>34.400146484375</c:v>
                      </c:pt>
                      <c:pt idx="2710">
                        <c:v>34.400146484375</c:v>
                      </c:pt>
                      <c:pt idx="2711">
                        <c:v>34.5</c:v>
                      </c:pt>
                      <c:pt idx="2712">
                        <c:v>34.5</c:v>
                      </c:pt>
                      <c:pt idx="2713">
                        <c:v>34.5</c:v>
                      </c:pt>
                      <c:pt idx="2714">
                        <c:v>34.60009765625</c:v>
                      </c:pt>
                      <c:pt idx="2715">
                        <c:v>34.60009765625</c:v>
                      </c:pt>
                      <c:pt idx="2716">
                        <c:v>34.400146484375</c:v>
                      </c:pt>
                      <c:pt idx="2717">
                        <c:v>34.300048828125</c:v>
                      </c:pt>
                      <c:pt idx="2718">
                        <c:v>34.400146484375</c:v>
                      </c:pt>
                      <c:pt idx="2719">
                        <c:v>34.400146484375</c:v>
                      </c:pt>
                      <c:pt idx="2720">
                        <c:v>34.300048828125</c:v>
                      </c:pt>
                      <c:pt idx="2721">
                        <c:v>34.300048828125</c:v>
                      </c:pt>
                      <c:pt idx="2722">
                        <c:v>34.300048828125</c:v>
                      </c:pt>
                      <c:pt idx="2723">
                        <c:v>34.400146484375</c:v>
                      </c:pt>
                      <c:pt idx="2724">
                        <c:v>34.400146484375</c:v>
                      </c:pt>
                      <c:pt idx="2725">
                        <c:v>34.300048828125</c:v>
                      </c:pt>
                      <c:pt idx="2726">
                        <c:v>34.400146484375</c:v>
                      </c:pt>
                      <c:pt idx="2727">
                        <c:v>34.400146484375</c:v>
                      </c:pt>
                      <c:pt idx="2728">
                        <c:v>34.400146484375</c:v>
                      </c:pt>
                      <c:pt idx="2729">
                        <c:v>34.2001953125</c:v>
                      </c:pt>
                      <c:pt idx="2730">
                        <c:v>34.2001953125</c:v>
                      </c:pt>
                      <c:pt idx="2731">
                        <c:v>34.2001953125</c:v>
                      </c:pt>
                      <c:pt idx="2732">
                        <c:v>34.2001953125</c:v>
                      </c:pt>
                      <c:pt idx="2733">
                        <c:v>34.2001953125</c:v>
                      </c:pt>
                      <c:pt idx="2734">
                        <c:v>34.2001953125</c:v>
                      </c:pt>
                      <c:pt idx="2735">
                        <c:v>34.300048828125</c:v>
                      </c:pt>
                      <c:pt idx="2736">
                        <c:v>34.300048828125</c:v>
                      </c:pt>
                      <c:pt idx="2737">
                        <c:v>34.300048828125</c:v>
                      </c:pt>
                      <c:pt idx="2738">
                        <c:v>34.300048828125</c:v>
                      </c:pt>
                      <c:pt idx="2739">
                        <c:v>34.300048828125</c:v>
                      </c:pt>
                      <c:pt idx="2740">
                        <c:v>34.2001953125</c:v>
                      </c:pt>
                      <c:pt idx="2741">
                        <c:v>34.10009765625</c:v>
                      </c:pt>
                      <c:pt idx="2742">
                        <c:v>34.10009765625</c:v>
                      </c:pt>
                      <c:pt idx="2743">
                        <c:v>34.10009765625</c:v>
                      </c:pt>
                      <c:pt idx="2744">
                        <c:v>34.10009765625</c:v>
                      </c:pt>
                      <c:pt idx="2745">
                        <c:v>34.10009765625</c:v>
                      </c:pt>
                      <c:pt idx="2746">
                        <c:v>34.10009765625</c:v>
                      </c:pt>
                      <c:pt idx="2747">
                        <c:v>34.2001953125</c:v>
                      </c:pt>
                      <c:pt idx="2748">
                        <c:v>34.10009765625</c:v>
                      </c:pt>
                      <c:pt idx="2749">
                        <c:v>34.10009765625</c:v>
                      </c:pt>
                      <c:pt idx="2750">
                        <c:v>34.10009765625</c:v>
                      </c:pt>
                      <c:pt idx="2751">
                        <c:v>34.10009765625</c:v>
                      </c:pt>
                      <c:pt idx="2752">
                        <c:v>34.000244140625</c:v>
                      </c:pt>
                      <c:pt idx="2753">
                        <c:v>33.900146484375</c:v>
                      </c:pt>
                      <c:pt idx="2754">
                        <c:v>34.000244140625</c:v>
                      </c:pt>
                      <c:pt idx="2755">
                        <c:v>34.000244140625</c:v>
                      </c:pt>
                      <c:pt idx="2756">
                        <c:v>34.000244140625</c:v>
                      </c:pt>
                      <c:pt idx="2757">
                        <c:v>34.000244140625</c:v>
                      </c:pt>
                      <c:pt idx="2758">
                        <c:v>34.000244140625</c:v>
                      </c:pt>
                      <c:pt idx="2759">
                        <c:v>34.000244140625</c:v>
                      </c:pt>
                      <c:pt idx="2760">
                        <c:v>34.000244140625</c:v>
                      </c:pt>
                      <c:pt idx="2761">
                        <c:v>34.10009765625</c:v>
                      </c:pt>
                      <c:pt idx="2762">
                        <c:v>34.000244140625</c:v>
                      </c:pt>
                      <c:pt idx="2763">
                        <c:v>34.000244140625</c:v>
                      </c:pt>
                      <c:pt idx="2764">
                        <c:v>34.000244140625</c:v>
                      </c:pt>
                      <c:pt idx="2765">
                        <c:v>34.000244140625</c:v>
                      </c:pt>
                      <c:pt idx="2766">
                        <c:v>34.000244140625</c:v>
                      </c:pt>
                      <c:pt idx="2767">
                        <c:v>34.000244140625</c:v>
                      </c:pt>
                      <c:pt idx="2768">
                        <c:v>33.900146484375</c:v>
                      </c:pt>
                      <c:pt idx="2769">
                        <c:v>33.900146484375</c:v>
                      </c:pt>
                      <c:pt idx="2770">
                        <c:v>33.900146484375</c:v>
                      </c:pt>
                      <c:pt idx="2771">
                        <c:v>33.900146484375</c:v>
                      </c:pt>
                      <c:pt idx="2772">
                        <c:v>33.900146484375</c:v>
                      </c:pt>
                      <c:pt idx="2773">
                        <c:v>33.900146484375</c:v>
                      </c:pt>
                      <c:pt idx="2774">
                        <c:v>33.900146484375</c:v>
                      </c:pt>
                      <c:pt idx="2775">
                        <c:v>33.900146484375</c:v>
                      </c:pt>
                      <c:pt idx="2776">
                        <c:v>33.900146484375</c:v>
                      </c:pt>
                      <c:pt idx="2777">
                        <c:v>33.900146484375</c:v>
                      </c:pt>
                      <c:pt idx="2778">
                        <c:v>33.900146484375</c:v>
                      </c:pt>
                      <c:pt idx="2779">
                        <c:v>33.800048828125</c:v>
                      </c:pt>
                      <c:pt idx="2780">
                        <c:v>33.800048828125</c:v>
                      </c:pt>
                      <c:pt idx="2781">
                        <c:v>33.800048828125</c:v>
                      </c:pt>
                      <c:pt idx="2782">
                        <c:v>33.800048828125</c:v>
                      </c:pt>
                      <c:pt idx="2783">
                        <c:v>33.800048828125</c:v>
                      </c:pt>
                      <c:pt idx="2784">
                        <c:v>33.800048828125</c:v>
                      </c:pt>
                      <c:pt idx="2785">
                        <c:v>33.800048828125</c:v>
                      </c:pt>
                      <c:pt idx="2786">
                        <c:v>33.800048828125</c:v>
                      </c:pt>
                      <c:pt idx="2787">
                        <c:v>33.800048828125</c:v>
                      </c:pt>
                      <c:pt idx="2788">
                        <c:v>33.800048828125</c:v>
                      </c:pt>
                      <c:pt idx="2789">
                        <c:v>33.800048828125</c:v>
                      </c:pt>
                      <c:pt idx="2790">
                        <c:v>33.800048828125</c:v>
                      </c:pt>
                      <c:pt idx="2791">
                        <c:v>33.800048828125</c:v>
                      </c:pt>
                      <c:pt idx="2792">
                        <c:v>33.800048828125</c:v>
                      </c:pt>
                      <c:pt idx="2793">
                        <c:v>33.7001953125</c:v>
                      </c:pt>
                      <c:pt idx="2794">
                        <c:v>33.800048828125</c:v>
                      </c:pt>
                      <c:pt idx="2795">
                        <c:v>33.60009765625</c:v>
                      </c:pt>
                      <c:pt idx="2796">
                        <c:v>33.7001953125</c:v>
                      </c:pt>
                      <c:pt idx="2797">
                        <c:v>33.7001953125</c:v>
                      </c:pt>
                      <c:pt idx="2798">
                        <c:v>33.60009765625</c:v>
                      </c:pt>
                      <c:pt idx="2799">
                        <c:v>33.7001953125</c:v>
                      </c:pt>
                      <c:pt idx="2800">
                        <c:v>33.60009765625</c:v>
                      </c:pt>
                      <c:pt idx="2801">
                        <c:v>33.7001953125</c:v>
                      </c:pt>
                      <c:pt idx="2802">
                        <c:v>33.7001953125</c:v>
                      </c:pt>
                      <c:pt idx="2803">
                        <c:v>33.60009765625</c:v>
                      </c:pt>
                      <c:pt idx="2804">
                        <c:v>33.60009765625</c:v>
                      </c:pt>
                      <c:pt idx="2805">
                        <c:v>33.60009765625</c:v>
                      </c:pt>
                      <c:pt idx="2806">
                        <c:v>33.60009765625</c:v>
                      </c:pt>
                      <c:pt idx="2807">
                        <c:v>33.60009765625</c:v>
                      </c:pt>
                      <c:pt idx="2808">
                        <c:v>33.60009765625</c:v>
                      </c:pt>
                      <c:pt idx="2809">
                        <c:v>33.60009765625</c:v>
                      </c:pt>
                      <c:pt idx="2810">
                        <c:v>33.60009765625</c:v>
                      </c:pt>
                      <c:pt idx="2811">
                        <c:v>33.60009765625</c:v>
                      </c:pt>
                      <c:pt idx="2812">
                        <c:v>33.60009765625</c:v>
                      </c:pt>
                      <c:pt idx="2813">
                        <c:v>33.500244140625</c:v>
                      </c:pt>
                      <c:pt idx="2814">
                        <c:v>33.500244140625</c:v>
                      </c:pt>
                      <c:pt idx="2815">
                        <c:v>33.500244140625</c:v>
                      </c:pt>
                      <c:pt idx="2816">
                        <c:v>33.500244140625</c:v>
                      </c:pt>
                      <c:pt idx="2817">
                        <c:v>33.500244140625</c:v>
                      </c:pt>
                      <c:pt idx="2818">
                        <c:v>33.400146484375</c:v>
                      </c:pt>
                      <c:pt idx="2819">
                        <c:v>33.60009765625</c:v>
                      </c:pt>
                      <c:pt idx="2820">
                        <c:v>33.60009765625</c:v>
                      </c:pt>
                      <c:pt idx="2821">
                        <c:v>33.60009765625</c:v>
                      </c:pt>
                      <c:pt idx="2822">
                        <c:v>33.60009765625</c:v>
                      </c:pt>
                      <c:pt idx="2823">
                        <c:v>33.60009765625</c:v>
                      </c:pt>
                      <c:pt idx="2824">
                        <c:v>33.60009765625</c:v>
                      </c:pt>
                      <c:pt idx="2825">
                        <c:v>33.500244140625</c:v>
                      </c:pt>
                      <c:pt idx="2826">
                        <c:v>33.500244140625</c:v>
                      </c:pt>
                      <c:pt idx="2827">
                        <c:v>33.500244140625</c:v>
                      </c:pt>
                      <c:pt idx="2828">
                        <c:v>33.500244140625</c:v>
                      </c:pt>
                      <c:pt idx="2829">
                        <c:v>33.500244140625</c:v>
                      </c:pt>
                      <c:pt idx="2830">
                        <c:v>33.500244140625</c:v>
                      </c:pt>
                      <c:pt idx="2831">
                        <c:v>33.500244140625</c:v>
                      </c:pt>
                      <c:pt idx="2832">
                        <c:v>33.400146484375</c:v>
                      </c:pt>
                      <c:pt idx="2833">
                        <c:v>33.400146484375</c:v>
                      </c:pt>
                      <c:pt idx="2834">
                        <c:v>33.400146484375</c:v>
                      </c:pt>
                      <c:pt idx="2835">
                        <c:v>33.400146484375</c:v>
                      </c:pt>
                      <c:pt idx="2836">
                        <c:v>33.400146484375</c:v>
                      </c:pt>
                      <c:pt idx="2837">
                        <c:v>33.400146484375</c:v>
                      </c:pt>
                      <c:pt idx="2838">
                        <c:v>33.300048828125</c:v>
                      </c:pt>
                      <c:pt idx="2839">
                        <c:v>33.300048828125</c:v>
                      </c:pt>
                      <c:pt idx="2840">
                        <c:v>33.300048828125</c:v>
                      </c:pt>
                      <c:pt idx="2841">
                        <c:v>33.2001953125</c:v>
                      </c:pt>
                      <c:pt idx="2842">
                        <c:v>33.300048828125</c:v>
                      </c:pt>
                      <c:pt idx="2843">
                        <c:v>33.2001953125</c:v>
                      </c:pt>
                      <c:pt idx="2844">
                        <c:v>33.2001953125</c:v>
                      </c:pt>
                      <c:pt idx="2845">
                        <c:v>33.300048828125</c:v>
                      </c:pt>
                      <c:pt idx="2846">
                        <c:v>33.2001953125</c:v>
                      </c:pt>
                      <c:pt idx="2847">
                        <c:v>33.2001953125</c:v>
                      </c:pt>
                      <c:pt idx="2848">
                        <c:v>33.2001953125</c:v>
                      </c:pt>
                      <c:pt idx="2849">
                        <c:v>33.300048828125</c:v>
                      </c:pt>
                      <c:pt idx="2850">
                        <c:v>33.300048828125</c:v>
                      </c:pt>
                      <c:pt idx="2851">
                        <c:v>33.400146484375</c:v>
                      </c:pt>
                      <c:pt idx="2852">
                        <c:v>33.300048828125</c:v>
                      </c:pt>
                      <c:pt idx="2853">
                        <c:v>33.300048828125</c:v>
                      </c:pt>
                      <c:pt idx="2854">
                        <c:v>33.2001953125</c:v>
                      </c:pt>
                      <c:pt idx="2855">
                        <c:v>33.300048828125</c:v>
                      </c:pt>
                      <c:pt idx="2856">
                        <c:v>33.300048828125</c:v>
                      </c:pt>
                      <c:pt idx="2857">
                        <c:v>33.2001953125</c:v>
                      </c:pt>
                      <c:pt idx="2858">
                        <c:v>33.300048828125</c:v>
                      </c:pt>
                      <c:pt idx="2859">
                        <c:v>33.300048828125</c:v>
                      </c:pt>
                      <c:pt idx="2860">
                        <c:v>33.2001953125</c:v>
                      </c:pt>
                      <c:pt idx="2861">
                        <c:v>33.000244140625</c:v>
                      </c:pt>
                      <c:pt idx="2862">
                        <c:v>33.000244140625</c:v>
                      </c:pt>
                      <c:pt idx="2863">
                        <c:v>33.10009765625</c:v>
                      </c:pt>
                      <c:pt idx="2864">
                        <c:v>33.10009765625</c:v>
                      </c:pt>
                      <c:pt idx="2865">
                        <c:v>33.10009765625</c:v>
                      </c:pt>
                      <c:pt idx="2866">
                        <c:v>33.000244140625</c:v>
                      </c:pt>
                      <c:pt idx="2867">
                        <c:v>33.10009765625</c:v>
                      </c:pt>
                      <c:pt idx="2868">
                        <c:v>33.10009765625</c:v>
                      </c:pt>
                      <c:pt idx="2869">
                        <c:v>33.10009765625</c:v>
                      </c:pt>
                      <c:pt idx="2870">
                        <c:v>33.10009765625</c:v>
                      </c:pt>
                      <c:pt idx="2871">
                        <c:v>33.10009765625</c:v>
                      </c:pt>
                      <c:pt idx="2872">
                        <c:v>33.10009765625</c:v>
                      </c:pt>
                      <c:pt idx="2873">
                        <c:v>33.10009765625</c:v>
                      </c:pt>
                      <c:pt idx="2874">
                        <c:v>33.10009765625</c:v>
                      </c:pt>
                      <c:pt idx="2875">
                        <c:v>33.10009765625</c:v>
                      </c:pt>
                      <c:pt idx="2876">
                        <c:v>33.000244140625</c:v>
                      </c:pt>
                      <c:pt idx="2877">
                        <c:v>33.000244140625</c:v>
                      </c:pt>
                      <c:pt idx="2878">
                        <c:v>33.000244140625</c:v>
                      </c:pt>
                      <c:pt idx="2879">
                        <c:v>33.000244140625</c:v>
                      </c:pt>
                      <c:pt idx="2880">
                        <c:v>33.000244140625</c:v>
                      </c:pt>
                      <c:pt idx="2881">
                        <c:v>33.000244140625</c:v>
                      </c:pt>
                      <c:pt idx="2882">
                        <c:v>33.000244140625</c:v>
                      </c:pt>
                      <c:pt idx="2883">
                        <c:v>33.000244140625</c:v>
                      </c:pt>
                      <c:pt idx="2884">
                        <c:v>33.000244140625</c:v>
                      </c:pt>
                      <c:pt idx="2885">
                        <c:v>33.000244140625</c:v>
                      </c:pt>
                      <c:pt idx="2886">
                        <c:v>33.000244140625</c:v>
                      </c:pt>
                      <c:pt idx="2887">
                        <c:v>33.000244140625</c:v>
                      </c:pt>
                      <c:pt idx="2888">
                        <c:v>33.000244140625</c:v>
                      </c:pt>
                      <c:pt idx="2889">
                        <c:v>33.000244140625</c:v>
                      </c:pt>
                      <c:pt idx="2890">
                        <c:v>33.000244140625</c:v>
                      </c:pt>
                      <c:pt idx="2891">
                        <c:v>33.000244140625</c:v>
                      </c:pt>
                      <c:pt idx="2892">
                        <c:v>32.900146484375</c:v>
                      </c:pt>
                      <c:pt idx="2893">
                        <c:v>32.900146484375</c:v>
                      </c:pt>
                      <c:pt idx="2894">
                        <c:v>32.900146484375</c:v>
                      </c:pt>
                      <c:pt idx="2895">
                        <c:v>32.900146484375</c:v>
                      </c:pt>
                      <c:pt idx="2896">
                        <c:v>32.900146484375</c:v>
                      </c:pt>
                      <c:pt idx="2897">
                        <c:v>32.900146484375</c:v>
                      </c:pt>
                      <c:pt idx="2898">
                        <c:v>32.900146484375</c:v>
                      </c:pt>
                      <c:pt idx="2899">
                        <c:v>32.900146484375</c:v>
                      </c:pt>
                      <c:pt idx="2900">
                        <c:v>32.900146484375</c:v>
                      </c:pt>
                      <c:pt idx="2901">
                        <c:v>32.900146484375</c:v>
                      </c:pt>
                      <c:pt idx="2902">
                        <c:v>32.900146484375</c:v>
                      </c:pt>
                      <c:pt idx="2903">
                        <c:v>32.800048828125</c:v>
                      </c:pt>
                      <c:pt idx="2904">
                        <c:v>32.800048828125</c:v>
                      </c:pt>
                      <c:pt idx="2905">
                        <c:v>32.900146484375</c:v>
                      </c:pt>
                      <c:pt idx="2906">
                        <c:v>32.900146484375</c:v>
                      </c:pt>
                      <c:pt idx="2907">
                        <c:v>32.800048828125</c:v>
                      </c:pt>
                      <c:pt idx="2908">
                        <c:v>32.800048828125</c:v>
                      </c:pt>
                      <c:pt idx="2909">
                        <c:v>32.800048828125</c:v>
                      </c:pt>
                      <c:pt idx="2910">
                        <c:v>32.800048828125</c:v>
                      </c:pt>
                      <c:pt idx="2911">
                        <c:v>32.800048828125</c:v>
                      </c:pt>
                      <c:pt idx="2912">
                        <c:v>32.800048828125</c:v>
                      </c:pt>
                      <c:pt idx="2913">
                        <c:v>32.800048828125</c:v>
                      </c:pt>
                      <c:pt idx="2914">
                        <c:v>32.800048828125</c:v>
                      </c:pt>
                      <c:pt idx="2915">
                        <c:v>32.800048828125</c:v>
                      </c:pt>
                      <c:pt idx="2916">
                        <c:v>32.800048828125</c:v>
                      </c:pt>
                      <c:pt idx="2917">
                        <c:v>32.800048828125</c:v>
                      </c:pt>
                      <c:pt idx="2918">
                        <c:v>32.800048828125</c:v>
                      </c:pt>
                      <c:pt idx="2919">
                        <c:v>32.800048828125</c:v>
                      </c:pt>
                      <c:pt idx="2920">
                        <c:v>32.800048828125</c:v>
                      </c:pt>
                      <c:pt idx="2921">
                        <c:v>32.800048828125</c:v>
                      </c:pt>
                      <c:pt idx="2922">
                        <c:v>32.800048828125</c:v>
                      </c:pt>
                      <c:pt idx="2923">
                        <c:v>32.800048828125</c:v>
                      </c:pt>
                      <c:pt idx="2924">
                        <c:v>32.800048828125</c:v>
                      </c:pt>
                      <c:pt idx="2925">
                        <c:v>32.800048828125</c:v>
                      </c:pt>
                      <c:pt idx="2926">
                        <c:v>32.800048828125</c:v>
                      </c:pt>
                      <c:pt idx="2927">
                        <c:v>32.800048828125</c:v>
                      </c:pt>
                      <c:pt idx="2928">
                        <c:v>32.7001953125</c:v>
                      </c:pt>
                      <c:pt idx="2929">
                        <c:v>32.7001953125</c:v>
                      </c:pt>
                      <c:pt idx="2930">
                        <c:v>32.60009765625</c:v>
                      </c:pt>
                      <c:pt idx="2931">
                        <c:v>32.7001953125</c:v>
                      </c:pt>
                      <c:pt idx="2932">
                        <c:v>32.60009765625</c:v>
                      </c:pt>
                      <c:pt idx="2933">
                        <c:v>32.60009765625</c:v>
                      </c:pt>
                      <c:pt idx="2934">
                        <c:v>32.60009765625</c:v>
                      </c:pt>
                      <c:pt idx="2935">
                        <c:v>32.500244140625</c:v>
                      </c:pt>
                      <c:pt idx="2936">
                        <c:v>32.500244140625</c:v>
                      </c:pt>
                      <c:pt idx="2937">
                        <c:v>32.500244140625</c:v>
                      </c:pt>
                      <c:pt idx="2938">
                        <c:v>32.500244140625</c:v>
                      </c:pt>
                      <c:pt idx="2939">
                        <c:v>32.500244140625</c:v>
                      </c:pt>
                      <c:pt idx="2940">
                        <c:v>32.60009765625</c:v>
                      </c:pt>
                      <c:pt idx="2941">
                        <c:v>32.500244140625</c:v>
                      </c:pt>
                      <c:pt idx="2942">
                        <c:v>32.60009765625</c:v>
                      </c:pt>
                      <c:pt idx="2943">
                        <c:v>32.60009765625</c:v>
                      </c:pt>
                      <c:pt idx="2944">
                        <c:v>32.500244140625</c:v>
                      </c:pt>
                      <c:pt idx="2945">
                        <c:v>32.60009765625</c:v>
                      </c:pt>
                      <c:pt idx="2946">
                        <c:v>32.60009765625</c:v>
                      </c:pt>
                      <c:pt idx="2947">
                        <c:v>32.60009765625</c:v>
                      </c:pt>
                      <c:pt idx="2948">
                        <c:v>32.60009765625</c:v>
                      </c:pt>
                      <c:pt idx="2949">
                        <c:v>32.60009765625</c:v>
                      </c:pt>
                      <c:pt idx="2950">
                        <c:v>32.60009765625</c:v>
                      </c:pt>
                      <c:pt idx="2951">
                        <c:v>32.60009765625</c:v>
                      </c:pt>
                      <c:pt idx="2952">
                        <c:v>32.500244140625</c:v>
                      </c:pt>
                      <c:pt idx="2953">
                        <c:v>32.500244140625</c:v>
                      </c:pt>
                      <c:pt idx="2954">
                        <c:v>32.500244140625</c:v>
                      </c:pt>
                      <c:pt idx="2955">
                        <c:v>32.500244140625</c:v>
                      </c:pt>
                      <c:pt idx="2956">
                        <c:v>32.500244140625</c:v>
                      </c:pt>
                      <c:pt idx="2957">
                        <c:v>32.500244140625</c:v>
                      </c:pt>
                      <c:pt idx="2958">
                        <c:v>32.400146484375</c:v>
                      </c:pt>
                      <c:pt idx="2959">
                        <c:v>32.400146484375</c:v>
                      </c:pt>
                      <c:pt idx="2960">
                        <c:v>32.30029296875</c:v>
                      </c:pt>
                      <c:pt idx="2961">
                        <c:v>32.400146484375</c:v>
                      </c:pt>
                      <c:pt idx="2962">
                        <c:v>32.400146484375</c:v>
                      </c:pt>
                      <c:pt idx="2963">
                        <c:v>32.400146484375</c:v>
                      </c:pt>
                      <c:pt idx="2964">
                        <c:v>32.30029296875</c:v>
                      </c:pt>
                      <c:pt idx="2965">
                        <c:v>32.30029296875</c:v>
                      </c:pt>
                      <c:pt idx="2966">
                        <c:v>32.30029296875</c:v>
                      </c:pt>
                      <c:pt idx="2967">
                        <c:v>32.30029296875</c:v>
                      </c:pt>
                      <c:pt idx="2968">
                        <c:v>32.30029296875</c:v>
                      </c:pt>
                      <c:pt idx="2969">
                        <c:v>32.30029296875</c:v>
                      </c:pt>
                      <c:pt idx="2970">
                        <c:v>32.400146484375</c:v>
                      </c:pt>
                      <c:pt idx="2971">
                        <c:v>32.400146484375</c:v>
                      </c:pt>
                      <c:pt idx="2972">
                        <c:v>32.400146484375</c:v>
                      </c:pt>
                      <c:pt idx="2973">
                        <c:v>32.400146484375</c:v>
                      </c:pt>
                      <c:pt idx="2974">
                        <c:v>32.400146484375</c:v>
                      </c:pt>
                      <c:pt idx="2975">
                        <c:v>32.400146484375</c:v>
                      </c:pt>
                      <c:pt idx="2976">
                        <c:v>32.400146484375</c:v>
                      </c:pt>
                      <c:pt idx="2977">
                        <c:v>32.400146484375</c:v>
                      </c:pt>
                      <c:pt idx="2978">
                        <c:v>32.400146484375</c:v>
                      </c:pt>
                      <c:pt idx="2979">
                        <c:v>32.400146484375</c:v>
                      </c:pt>
                      <c:pt idx="2980">
                        <c:v>32.400146484375</c:v>
                      </c:pt>
                      <c:pt idx="2981">
                        <c:v>32.400146484375</c:v>
                      </c:pt>
                      <c:pt idx="2982">
                        <c:v>32.30029296875</c:v>
                      </c:pt>
                      <c:pt idx="2983">
                        <c:v>32.2001953125</c:v>
                      </c:pt>
                      <c:pt idx="2984">
                        <c:v>32.30029296875</c:v>
                      </c:pt>
                      <c:pt idx="2985">
                        <c:v>32.2001953125</c:v>
                      </c:pt>
                      <c:pt idx="2986">
                        <c:v>32.30029296875</c:v>
                      </c:pt>
                      <c:pt idx="2987">
                        <c:v>32.2001953125</c:v>
                      </c:pt>
                      <c:pt idx="2988">
                        <c:v>32.400146484375</c:v>
                      </c:pt>
                      <c:pt idx="2989">
                        <c:v>32.30029296875</c:v>
                      </c:pt>
                      <c:pt idx="2990">
                        <c:v>32.30029296875</c:v>
                      </c:pt>
                      <c:pt idx="2991">
                        <c:v>32.400146484375</c:v>
                      </c:pt>
                      <c:pt idx="2992">
                        <c:v>32.30029296875</c:v>
                      </c:pt>
                      <c:pt idx="2993">
                        <c:v>32.30029296875</c:v>
                      </c:pt>
                      <c:pt idx="2994">
                        <c:v>32.30029296875</c:v>
                      </c:pt>
                      <c:pt idx="2995">
                        <c:v>32.30029296875</c:v>
                      </c:pt>
                      <c:pt idx="2996">
                        <c:v>32.2001953125</c:v>
                      </c:pt>
                      <c:pt idx="2997">
                        <c:v>32.30029296875</c:v>
                      </c:pt>
                      <c:pt idx="2998">
                        <c:v>32.2001953125</c:v>
                      </c:pt>
                      <c:pt idx="2999">
                        <c:v>32.2001953125</c:v>
                      </c:pt>
                      <c:pt idx="3000">
                        <c:v>32.30029296875</c:v>
                      </c:pt>
                      <c:pt idx="3001">
                        <c:v>32.2001953125</c:v>
                      </c:pt>
                      <c:pt idx="3002">
                        <c:v>32.2001953125</c:v>
                      </c:pt>
                      <c:pt idx="3003">
                        <c:v>32.2001953125</c:v>
                      </c:pt>
                      <c:pt idx="3004">
                        <c:v>32.2001953125</c:v>
                      </c:pt>
                      <c:pt idx="3005">
                        <c:v>32.2001953125</c:v>
                      </c:pt>
                      <c:pt idx="3006">
                        <c:v>32.2001953125</c:v>
                      </c:pt>
                      <c:pt idx="3007">
                        <c:v>32.2001953125</c:v>
                      </c:pt>
                      <c:pt idx="3008">
                        <c:v>32.2001953125</c:v>
                      </c:pt>
                      <c:pt idx="3009">
                        <c:v>32.2001953125</c:v>
                      </c:pt>
                      <c:pt idx="3010">
                        <c:v>32.2001953125</c:v>
                      </c:pt>
                      <c:pt idx="3011">
                        <c:v>32.2001953125</c:v>
                      </c:pt>
                      <c:pt idx="3012">
                        <c:v>32.2001953125</c:v>
                      </c:pt>
                      <c:pt idx="3013">
                        <c:v>32.10009765625</c:v>
                      </c:pt>
                      <c:pt idx="3014">
                        <c:v>32.10009765625</c:v>
                      </c:pt>
                      <c:pt idx="3015">
                        <c:v>32.10009765625</c:v>
                      </c:pt>
                      <c:pt idx="3016">
                        <c:v>32.10009765625</c:v>
                      </c:pt>
                      <c:pt idx="3017">
                        <c:v>32.10009765625</c:v>
                      </c:pt>
                      <c:pt idx="3018">
                        <c:v>32.10009765625</c:v>
                      </c:pt>
                      <c:pt idx="3019">
                        <c:v>32.10009765625</c:v>
                      </c:pt>
                      <c:pt idx="3020">
                        <c:v>32.10009765625</c:v>
                      </c:pt>
                      <c:pt idx="3021">
                        <c:v>32.10009765625</c:v>
                      </c:pt>
                      <c:pt idx="3022">
                        <c:v>32.10009765625</c:v>
                      </c:pt>
                      <c:pt idx="3023">
                        <c:v>32.10009765625</c:v>
                      </c:pt>
                      <c:pt idx="3024">
                        <c:v>32.10009765625</c:v>
                      </c:pt>
                      <c:pt idx="3025">
                        <c:v>32.10009765625</c:v>
                      </c:pt>
                      <c:pt idx="3026">
                        <c:v>32.2001953125</c:v>
                      </c:pt>
                      <c:pt idx="3027">
                        <c:v>32.10009765625</c:v>
                      </c:pt>
                      <c:pt idx="3028">
                        <c:v>32.10009765625</c:v>
                      </c:pt>
                      <c:pt idx="3029">
                        <c:v>32.10009765625</c:v>
                      </c:pt>
                      <c:pt idx="3030">
                        <c:v>32.10009765625</c:v>
                      </c:pt>
                      <c:pt idx="3031">
                        <c:v>32.10009765625</c:v>
                      </c:pt>
                      <c:pt idx="3032">
                        <c:v>32.2001953125</c:v>
                      </c:pt>
                      <c:pt idx="3033">
                        <c:v>32.10009765625</c:v>
                      </c:pt>
                      <c:pt idx="3034">
                        <c:v>32.10009765625</c:v>
                      </c:pt>
                      <c:pt idx="3035">
                        <c:v>32.10009765625</c:v>
                      </c:pt>
                      <c:pt idx="3036">
                        <c:v>32.10009765625</c:v>
                      </c:pt>
                      <c:pt idx="3037">
                        <c:v>32.000244140625</c:v>
                      </c:pt>
                      <c:pt idx="3038">
                        <c:v>32.000244140625</c:v>
                      </c:pt>
                      <c:pt idx="3039">
                        <c:v>32.10009765625</c:v>
                      </c:pt>
                      <c:pt idx="3040">
                        <c:v>32.000244140625</c:v>
                      </c:pt>
                      <c:pt idx="3041">
                        <c:v>32.000244140625</c:v>
                      </c:pt>
                      <c:pt idx="3042">
                        <c:v>31.89990234375</c:v>
                      </c:pt>
                      <c:pt idx="3043">
                        <c:v>32.000244140625</c:v>
                      </c:pt>
                      <c:pt idx="3044">
                        <c:v>32.000244140625</c:v>
                      </c:pt>
                      <c:pt idx="3045">
                        <c:v>31.89990234375</c:v>
                      </c:pt>
                      <c:pt idx="3046">
                        <c:v>32.000244140625</c:v>
                      </c:pt>
                      <c:pt idx="3047">
                        <c:v>32.000244140625</c:v>
                      </c:pt>
                      <c:pt idx="3048">
                        <c:v>31.89990234375</c:v>
                      </c:pt>
                      <c:pt idx="3049">
                        <c:v>31.89990234375</c:v>
                      </c:pt>
                      <c:pt idx="3050">
                        <c:v>31.89990234375</c:v>
                      </c:pt>
                      <c:pt idx="3051">
                        <c:v>31.89990234375</c:v>
                      </c:pt>
                      <c:pt idx="3052">
                        <c:v>31.7998046875</c:v>
                      </c:pt>
                      <c:pt idx="3053">
                        <c:v>31.89990234375</c:v>
                      </c:pt>
                      <c:pt idx="3054">
                        <c:v>31.89990234375</c:v>
                      </c:pt>
                      <c:pt idx="3055">
                        <c:v>31.89990234375</c:v>
                      </c:pt>
                      <c:pt idx="3056">
                        <c:v>31.89990234375</c:v>
                      </c:pt>
                      <c:pt idx="3057">
                        <c:v>31.89990234375</c:v>
                      </c:pt>
                      <c:pt idx="3058">
                        <c:v>31.89990234375</c:v>
                      </c:pt>
                      <c:pt idx="3059">
                        <c:v>31.89990234375</c:v>
                      </c:pt>
                      <c:pt idx="3060">
                        <c:v>31.89990234375</c:v>
                      </c:pt>
                      <c:pt idx="3061">
                        <c:v>31.89990234375</c:v>
                      </c:pt>
                      <c:pt idx="3062">
                        <c:v>31.7998046875</c:v>
                      </c:pt>
                      <c:pt idx="3063">
                        <c:v>32.000244140625</c:v>
                      </c:pt>
                      <c:pt idx="3064">
                        <c:v>31.7998046875</c:v>
                      </c:pt>
                      <c:pt idx="3065">
                        <c:v>31.89990234375</c:v>
                      </c:pt>
                      <c:pt idx="3066">
                        <c:v>31.89990234375</c:v>
                      </c:pt>
                      <c:pt idx="3067">
                        <c:v>31.89990234375</c:v>
                      </c:pt>
                      <c:pt idx="3068">
                        <c:v>31.7998046875</c:v>
                      </c:pt>
                      <c:pt idx="3069">
                        <c:v>31.7998046875</c:v>
                      </c:pt>
                      <c:pt idx="3070">
                        <c:v>31.7998046875</c:v>
                      </c:pt>
                      <c:pt idx="3071">
                        <c:v>31.89990234375</c:v>
                      </c:pt>
                      <c:pt idx="3072">
                        <c:v>31.69970703125</c:v>
                      </c:pt>
                      <c:pt idx="3073">
                        <c:v>31.7998046875</c:v>
                      </c:pt>
                      <c:pt idx="3074">
                        <c:v>31.69970703125</c:v>
                      </c:pt>
                      <c:pt idx="3075">
                        <c:v>31.69970703125</c:v>
                      </c:pt>
                      <c:pt idx="3076">
                        <c:v>31.69970703125</c:v>
                      </c:pt>
                      <c:pt idx="3077">
                        <c:v>31.69970703125</c:v>
                      </c:pt>
                      <c:pt idx="3078">
                        <c:v>31.69970703125</c:v>
                      </c:pt>
                      <c:pt idx="3079">
                        <c:v>31.69970703125</c:v>
                      </c:pt>
                      <c:pt idx="3080">
                        <c:v>31.599853515625</c:v>
                      </c:pt>
                      <c:pt idx="3081">
                        <c:v>31.69970703125</c:v>
                      </c:pt>
                      <c:pt idx="3082">
                        <c:v>31.69970703125</c:v>
                      </c:pt>
                      <c:pt idx="3083">
                        <c:v>31.69970703125</c:v>
                      </c:pt>
                      <c:pt idx="3084">
                        <c:v>31.69970703125</c:v>
                      </c:pt>
                      <c:pt idx="3085">
                        <c:v>31.599853515625</c:v>
                      </c:pt>
                      <c:pt idx="3086">
                        <c:v>31.599853515625</c:v>
                      </c:pt>
                      <c:pt idx="3087">
                        <c:v>31.599853515625</c:v>
                      </c:pt>
                      <c:pt idx="3088">
                        <c:v>31.599853515625</c:v>
                      </c:pt>
                      <c:pt idx="3089">
                        <c:v>31.599853515625</c:v>
                      </c:pt>
                      <c:pt idx="3090">
                        <c:v>31.599853515625</c:v>
                      </c:pt>
                      <c:pt idx="3091">
                        <c:v>31.599853515625</c:v>
                      </c:pt>
                      <c:pt idx="3092">
                        <c:v>31.599853515625</c:v>
                      </c:pt>
                      <c:pt idx="3093">
                        <c:v>31.599853515625</c:v>
                      </c:pt>
                      <c:pt idx="3094">
                        <c:v>31.599853515625</c:v>
                      </c:pt>
                      <c:pt idx="3095">
                        <c:v>31.599853515625</c:v>
                      </c:pt>
                      <c:pt idx="3096">
                        <c:v>31.599853515625</c:v>
                      </c:pt>
                      <c:pt idx="3097">
                        <c:v>31.599853515625</c:v>
                      </c:pt>
                      <c:pt idx="3098">
                        <c:v>31.599853515625</c:v>
                      </c:pt>
                      <c:pt idx="3099">
                        <c:v>31.599853515625</c:v>
                      </c:pt>
                      <c:pt idx="3100">
                        <c:v>31.599853515625</c:v>
                      </c:pt>
                      <c:pt idx="3101">
                        <c:v>31.499755859375</c:v>
                      </c:pt>
                      <c:pt idx="3102">
                        <c:v>31.599853515625</c:v>
                      </c:pt>
                      <c:pt idx="3103">
                        <c:v>31.599853515625</c:v>
                      </c:pt>
                      <c:pt idx="3104">
                        <c:v>31.599853515625</c:v>
                      </c:pt>
                      <c:pt idx="3105">
                        <c:v>31.599853515625</c:v>
                      </c:pt>
                      <c:pt idx="3106">
                        <c:v>31.499755859375</c:v>
                      </c:pt>
                      <c:pt idx="3107">
                        <c:v>31.599853515625</c:v>
                      </c:pt>
                      <c:pt idx="3108">
                        <c:v>31.599853515625</c:v>
                      </c:pt>
                      <c:pt idx="3109">
                        <c:v>31.499755859375</c:v>
                      </c:pt>
                      <c:pt idx="3110">
                        <c:v>31.499755859375</c:v>
                      </c:pt>
                      <c:pt idx="3111">
                        <c:v>31.499755859375</c:v>
                      </c:pt>
                      <c:pt idx="3112">
                        <c:v>31.499755859375</c:v>
                      </c:pt>
                      <c:pt idx="3113">
                        <c:v>31.499755859375</c:v>
                      </c:pt>
                      <c:pt idx="3114">
                        <c:v>31.499755859375</c:v>
                      </c:pt>
                      <c:pt idx="3115">
                        <c:v>31.599853515625</c:v>
                      </c:pt>
                      <c:pt idx="3116">
                        <c:v>31.599853515625</c:v>
                      </c:pt>
                      <c:pt idx="3117">
                        <c:v>31.499755859375</c:v>
                      </c:pt>
                      <c:pt idx="3118">
                        <c:v>31.599853515625</c:v>
                      </c:pt>
                      <c:pt idx="3119">
                        <c:v>31.599853515625</c:v>
                      </c:pt>
                      <c:pt idx="3120">
                        <c:v>31.599853515625</c:v>
                      </c:pt>
                      <c:pt idx="3121">
                        <c:v>31.39990234375</c:v>
                      </c:pt>
                      <c:pt idx="3122">
                        <c:v>31.499755859375</c:v>
                      </c:pt>
                      <c:pt idx="3123">
                        <c:v>31.499755859375</c:v>
                      </c:pt>
                      <c:pt idx="3124">
                        <c:v>31.39990234375</c:v>
                      </c:pt>
                      <c:pt idx="3125">
                        <c:v>31.499755859375</c:v>
                      </c:pt>
                      <c:pt idx="3126">
                        <c:v>31.39990234375</c:v>
                      </c:pt>
                      <c:pt idx="3127">
                        <c:v>31.39990234375</c:v>
                      </c:pt>
                      <c:pt idx="3128">
                        <c:v>31.39990234375</c:v>
                      </c:pt>
                      <c:pt idx="3129">
                        <c:v>31.39990234375</c:v>
                      </c:pt>
                      <c:pt idx="3130">
                        <c:v>31.39990234375</c:v>
                      </c:pt>
                      <c:pt idx="3131">
                        <c:v>31.2998046875</c:v>
                      </c:pt>
                      <c:pt idx="3132">
                        <c:v>31.39990234375</c:v>
                      </c:pt>
                      <c:pt idx="3133">
                        <c:v>31.39990234375</c:v>
                      </c:pt>
                      <c:pt idx="3134">
                        <c:v>31.39990234375</c:v>
                      </c:pt>
                      <c:pt idx="3135">
                        <c:v>31.2998046875</c:v>
                      </c:pt>
                      <c:pt idx="3136">
                        <c:v>31.39990234375</c:v>
                      </c:pt>
                      <c:pt idx="3137">
                        <c:v>31.2998046875</c:v>
                      </c:pt>
                      <c:pt idx="3138">
                        <c:v>31.39990234375</c:v>
                      </c:pt>
                      <c:pt idx="3139">
                        <c:v>31.2998046875</c:v>
                      </c:pt>
                      <c:pt idx="3140">
                        <c:v>31.2998046875</c:v>
                      </c:pt>
                      <c:pt idx="3141">
                        <c:v>31.2998046875</c:v>
                      </c:pt>
                      <c:pt idx="3142">
                        <c:v>31.2998046875</c:v>
                      </c:pt>
                      <c:pt idx="3143">
                        <c:v>31.2998046875</c:v>
                      </c:pt>
                      <c:pt idx="3144">
                        <c:v>31.2998046875</c:v>
                      </c:pt>
                      <c:pt idx="3145">
                        <c:v>31.499755859375</c:v>
                      </c:pt>
                      <c:pt idx="3146">
                        <c:v>31.499755859375</c:v>
                      </c:pt>
                      <c:pt idx="3147">
                        <c:v>31.499755859375</c:v>
                      </c:pt>
                      <c:pt idx="3148">
                        <c:v>31.499755859375</c:v>
                      </c:pt>
                      <c:pt idx="3149">
                        <c:v>31.499755859375</c:v>
                      </c:pt>
                      <c:pt idx="3150">
                        <c:v>31.499755859375</c:v>
                      </c:pt>
                      <c:pt idx="3151">
                        <c:v>31.19970703125</c:v>
                      </c:pt>
                      <c:pt idx="3152">
                        <c:v>31.2998046875</c:v>
                      </c:pt>
                      <c:pt idx="3153">
                        <c:v>31.19970703125</c:v>
                      </c:pt>
                      <c:pt idx="3154">
                        <c:v>31.2998046875</c:v>
                      </c:pt>
                      <c:pt idx="3155">
                        <c:v>31.19970703125</c:v>
                      </c:pt>
                      <c:pt idx="3156">
                        <c:v>31.19970703125</c:v>
                      </c:pt>
                      <c:pt idx="3157">
                        <c:v>31.19970703125</c:v>
                      </c:pt>
                      <c:pt idx="3158">
                        <c:v>31.19970703125</c:v>
                      </c:pt>
                      <c:pt idx="3159">
                        <c:v>31.19970703125</c:v>
                      </c:pt>
                      <c:pt idx="3160">
                        <c:v>31.19970703125</c:v>
                      </c:pt>
                      <c:pt idx="3161">
                        <c:v>31.19970703125</c:v>
                      </c:pt>
                      <c:pt idx="3162">
                        <c:v>31.19970703125</c:v>
                      </c:pt>
                      <c:pt idx="3163">
                        <c:v>31.19970703125</c:v>
                      </c:pt>
                      <c:pt idx="3164">
                        <c:v>31.2998046875</c:v>
                      </c:pt>
                      <c:pt idx="3165">
                        <c:v>31.2998046875</c:v>
                      </c:pt>
                      <c:pt idx="3166">
                        <c:v>31.2998046875</c:v>
                      </c:pt>
                      <c:pt idx="3167">
                        <c:v>31.2998046875</c:v>
                      </c:pt>
                      <c:pt idx="3168">
                        <c:v>31.2998046875</c:v>
                      </c:pt>
                      <c:pt idx="3169">
                        <c:v>31.19970703125</c:v>
                      </c:pt>
                      <c:pt idx="3170">
                        <c:v>31.19970703125</c:v>
                      </c:pt>
                      <c:pt idx="3171">
                        <c:v>31.19970703125</c:v>
                      </c:pt>
                      <c:pt idx="3172">
                        <c:v>31.19970703125</c:v>
                      </c:pt>
                      <c:pt idx="3173">
                        <c:v>31.19970703125</c:v>
                      </c:pt>
                      <c:pt idx="3174">
                        <c:v>31.19970703125</c:v>
                      </c:pt>
                      <c:pt idx="3175">
                        <c:v>31.19970703125</c:v>
                      </c:pt>
                      <c:pt idx="3176">
                        <c:v>31.19970703125</c:v>
                      </c:pt>
                      <c:pt idx="3177">
                        <c:v>31.19970703125</c:v>
                      </c:pt>
                      <c:pt idx="3178">
                        <c:v>31.19970703125</c:v>
                      </c:pt>
                      <c:pt idx="3179">
                        <c:v>31.19970703125</c:v>
                      </c:pt>
                      <c:pt idx="3180">
                        <c:v>31.19970703125</c:v>
                      </c:pt>
                      <c:pt idx="3181">
                        <c:v>31.19970703125</c:v>
                      </c:pt>
                      <c:pt idx="3182">
                        <c:v>31.19970703125</c:v>
                      </c:pt>
                      <c:pt idx="3183">
                        <c:v>31.099853515625</c:v>
                      </c:pt>
                      <c:pt idx="3184">
                        <c:v>31.099853515625</c:v>
                      </c:pt>
                      <c:pt idx="3185">
                        <c:v>31.099853515625</c:v>
                      </c:pt>
                      <c:pt idx="3186">
                        <c:v>31.099853515625</c:v>
                      </c:pt>
                      <c:pt idx="3187">
                        <c:v>31.099853515625</c:v>
                      </c:pt>
                      <c:pt idx="3188">
                        <c:v>31.099853515625</c:v>
                      </c:pt>
                      <c:pt idx="3189">
                        <c:v>30.999755859375</c:v>
                      </c:pt>
                      <c:pt idx="3190">
                        <c:v>31.099853515625</c:v>
                      </c:pt>
                      <c:pt idx="3191">
                        <c:v>30.999755859375</c:v>
                      </c:pt>
                      <c:pt idx="3192">
                        <c:v>31.099853515625</c:v>
                      </c:pt>
                      <c:pt idx="3193">
                        <c:v>30.999755859375</c:v>
                      </c:pt>
                      <c:pt idx="3194">
                        <c:v>31.099853515625</c:v>
                      </c:pt>
                      <c:pt idx="3195">
                        <c:v>31.099853515625</c:v>
                      </c:pt>
                      <c:pt idx="3196">
                        <c:v>31.099853515625</c:v>
                      </c:pt>
                      <c:pt idx="3197">
                        <c:v>31.19970703125</c:v>
                      </c:pt>
                      <c:pt idx="3198">
                        <c:v>31.099853515625</c:v>
                      </c:pt>
                      <c:pt idx="3199">
                        <c:v>31.099853515625</c:v>
                      </c:pt>
                      <c:pt idx="3200">
                        <c:v>31.099853515625</c:v>
                      </c:pt>
                      <c:pt idx="3201">
                        <c:v>31.19970703125</c:v>
                      </c:pt>
                      <c:pt idx="3202">
                        <c:v>31.19970703125</c:v>
                      </c:pt>
                      <c:pt idx="3203">
                        <c:v>31.099853515625</c:v>
                      </c:pt>
                      <c:pt idx="3204">
                        <c:v>31.099853515625</c:v>
                      </c:pt>
                      <c:pt idx="3205">
                        <c:v>31.099853515625</c:v>
                      </c:pt>
                      <c:pt idx="3206">
                        <c:v>30.999755859375</c:v>
                      </c:pt>
                      <c:pt idx="3207">
                        <c:v>30.999755859375</c:v>
                      </c:pt>
                      <c:pt idx="3208">
                        <c:v>30.999755859375</c:v>
                      </c:pt>
                      <c:pt idx="3209">
                        <c:v>30.999755859375</c:v>
                      </c:pt>
                      <c:pt idx="3210">
                        <c:v>30.999755859375</c:v>
                      </c:pt>
                      <c:pt idx="3211">
                        <c:v>30.999755859375</c:v>
                      </c:pt>
                      <c:pt idx="3212">
                        <c:v>30.999755859375</c:v>
                      </c:pt>
                      <c:pt idx="3213">
                        <c:v>30.999755859375</c:v>
                      </c:pt>
                      <c:pt idx="3214">
                        <c:v>30.999755859375</c:v>
                      </c:pt>
                      <c:pt idx="3215">
                        <c:v>30.999755859375</c:v>
                      </c:pt>
                      <c:pt idx="3216">
                        <c:v>30.999755859375</c:v>
                      </c:pt>
                      <c:pt idx="3217">
                        <c:v>30.999755859375</c:v>
                      </c:pt>
                      <c:pt idx="3218">
                        <c:v>30.999755859375</c:v>
                      </c:pt>
                      <c:pt idx="3219">
                        <c:v>30.999755859375</c:v>
                      </c:pt>
                      <c:pt idx="3220">
                        <c:v>30.999755859375</c:v>
                      </c:pt>
                      <c:pt idx="3221">
                        <c:v>30.999755859375</c:v>
                      </c:pt>
                      <c:pt idx="3222">
                        <c:v>30.999755859375</c:v>
                      </c:pt>
                      <c:pt idx="3223">
                        <c:v>30.89990234375</c:v>
                      </c:pt>
                      <c:pt idx="3224">
                        <c:v>30.999755859375</c:v>
                      </c:pt>
                      <c:pt idx="3225">
                        <c:v>30.999755859375</c:v>
                      </c:pt>
                      <c:pt idx="3226">
                        <c:v>30.999755859375</c:v>
                      </c:pt>
                      <c:pt idx="3227">
                        <c:v>30.999755859375</c:v>
                      </c:pt>
                      <c:pt idx="3228">
                        <c:v>30.999755859375</c:v>
                      </c:pt>
                      <c:pt idx="3229">
                        <c:v>30.89990234375</c:v>
                      </c:pt>
                      <c:pt idx="3230">
                        <c:v>30.999755859375</c:v>
                      </c:pt>
                      <c:pt idx="3231">
                        <c:v>30.999755859375</c:v>
                      </c:pt>
                      <c:pt idx="3232">
                        <c:v>30.999755859375</c:v>
                      </c:pt>
                      <c:pt idx="3233">
                        <c:v>30.999755859375</c:v>
                      </c:pt>
                      <c:pt idx="3234">
                        <c:v>30.89990234375</c:v>
                      </c:pt>
                      <c:pt idx="3235">
                        <c:v>30.89990234375</c:v>
                      </c:pt>
                      <c:pt idx="3236">
                        <c:v>30.89990234375</c:v>
                      </c:pt>
                      <c:pt idx="3237">
                        <c:v>30.89990234375</c:v>
                      </c:pt>
                      <c:pt idx="3238">
                        <c:v>30.89990234375</c:v>
                      </c:pt>
                      <c:pt idx="3239">
                        <c:v>30.89990234375</c:v>
                      </c:pt>
                      <c:pt idx="3240">
                        <c:v>30.89990234375</c:v>
                      </c:pt>
                      <c:pt idx="3241">
                        <c:v>30.89990234375</c:v>
                      </c:pt>
                      <c:pt idx="3242">
                        <c:v>30.89990234375</c:v>
                      </c:pt>
                      <c:pt idx="3243">
                        <c:v>30.89990234375</c:v>
                      </c:pt>
                      <c:pt idx="3244">
                        <c:v>30.89990234375</c:v>
                      </c:pt>
                      <c:pt idx="3245">
                        <c:v>30.89990234375</c:v>
                      </c:pt>
                      <c:pt idx="3246">
                        <c:v>30.7998046875</c:v>
                      </c:pt>
                      <c:pt idx="3247">
                        <c:v>30.7998046875</c:v>
                      </c:pt>
                      <c:pt idx="3248">
                        <c:v>30.7998046875</c:v>
                      </c:pt>
                      <c:pt idx="3249">
                        <c:v>30.7998046875</c:v>
                      </c:pt>
                      <c:pt idx="3250">
                        <c:v>30.699951171875</c:v>
                      </c:pt>
                      <c:pt idx="3251">
                        <c:v>30.699951171875</c:v>
                      </c:pt>
                      <c:pt idx="3252">
                        <c:v>30.699951171875</c:v>
                      </c:pt>
                      <c:pt idx="3253">
                        <c:v>30.7998046875</c:v>
                      </c:pt>
                      <c:pt idx="3254">
                        <c:v>30.699951171875</c:v>
                      </c:pt>
                      <c:pt idx="3255">
                        <c:v>30.699951171875</c:v>
                      </c:pt>
                      <c:pt idx="3256">
                        <c:v>30.699951171875</c:v>
                      </c:pt>
                      <c:pt idx="3257">
                        <c:v>30.699951171875</c:v>
                      </c:pt>
                      <c:pt idx="3258">
                        <c:v>30.699951171875</c:v>
                      </c:pt>
                      <c:pt idx="3259">
                        <c:v>30.699951171875</c:v>
                      </c:pt>
                      <c:pt idx="3260">
                        <c:v>30.7998046875</c:v>
                      </c:pt>
                      <c:pt idx="3261">
                        <c:v>30.699951171875</c:v>
                      </c:pt>
                      <c:pt idx="3262">
                        <c:v>30.7998046875</c:v>
                      </c:pt>
                      <c:pt idx="3263">
                        <c:v>30.7998046875</c:v>
                      </c:pt>
                      <c:pt idx="3264">
                        <c:v>30.7998046875</c:v>
                      </c:pt>
                      <c:pt idx="3265">
                        <c:v>30.699951171875</c:v>
                      </c:pt>
                      <c:pt idx="3266">
                        <c:v>30.7998046875</c:v>
                      </c:pt>
                      <c:pt idx="3267">
                        <c:v>30.7998046875</c:v>
                      </c:pt>
                      <c:pt idx="3268">
                        <c:v>30.699951171875</c:v>
                      </c:pt>
                      <c:pt idx="3269">
                        <c:v>30.7998046875</c:v>
                      </c:pt>
                      <c:pt idx="3270">
                        <c:v>30.7998046875</c:v>
                      </c:pt>
                      <c:pt idx="3271">
                        <c:v>30.7998046875</c:v>
                      </c:pt>
                      <c:pt idx="3272">
                        <c:v>30.7998046875</c:v>
                      </c:pt>
                      <c:pt idx="3273">
                        <c:v>30.7998046875</c:v>
                      </c:pt>
                      <c:pt idx="3274">
                        <c:v>30.699951171875</c:v>
                      </c:pt>
                      <c:pt idx="3275">
                        <c:v>30.7998046875</c:v>
                      </c:pt>
                      <c:pt idx="3276">
                        <c:v>30.699951171875</c:v>
                      </c:pt>
                      <c:pt idx="3277">
                        <c:v>30.699951171875</c:v>
                      </c:pt>
                      <c:pt idx="3278">
                        <c:v>30.699951171875</c:v>
                      </c:pt>
                      <c:pt idx="3279">
                        <c:v>30.699951171875</c:v>
                      </c:pt>
                      <c:pt idx="3280">
                        <c:v>30.699951171875</c:v>
                      </c:pt>
                      <c:pt idx="3281">
                        <c:v>30.699951171875</c:v>
                      </c:pt>
                      <c:pt idx="3282">
                        <c:v>30.699951171875</c:v>
                      </c:pt>
                      <c:pt idx="3283">
                        <c:v>30.699951171875</c:v>
                      </c:pt>
                      <c:pt idx="3284">
                        <c:v>30.699951171875</c:v>
                      </c:pt>
                      <c:pt idx="3285">
                        <c:v>30.699951171875</c:v>
                      </c:pt>
                      <c:pt idx="3286">
                        <c:v>30.699951171875</c:v>
                      </c:pt>
                      <c:pt idx="3287">
                        <c:v>30.7998046875</c:v>
                      </c:pt>
                      <c:pt idx="3288">
                        <c:v>30.699951171875</c:v>
                      </c:pt>
                      <c:pt idx="3289">
                        <c:v>30.699951171875</c:v>
                      </c:pt>
                      <c:pt idx="3290">
                        <c:v>30.599853515625</c:v>
                      </c:pt>
                      <c:pt idx="3291">
                        <c:v>30.599853515625</c:v>
                      </c:pt>
                      <c:pt idx="3292">
                        <c:v>30.599853515625</c:v>
                      </c:pt>
                      <c:pt idx="3293">
                        <c:v>30.599853515625</c:v>
                      </c:pt>
                      <c:pt idx="3294">
                        <c:v>30.599853515625</c:v>
                      </c:pt>
                      <c:pt idx="3295">
                        <c:v>30.599853515625</c:v>
                      </c:pt>
                      <c:pt idx="3296">
                        <c:v>30.599853515625</c:v>
                      </c:pt>
                      <c:pt idx="3297">
                        <c:v>30.699951171875</c:v>
                      </c:pt>
                      <c:pt idx="3298">
                        <c:v>30.699951171875</c:v>
                      </c:pt>
                      <c:pt idx="3299">
                        <c:v>30.599853515625</c:v>
                      </c:pt>
                      <c:pt idx="3300">
                        <c:v>30.599853515625</c:v>
                      </c:pt>
                      <c:pt idx="3301">
                        <c:v>30.599853515625</c:v>
                      </c:pt>
                      <c:pt idx="3302">
                        <c:v>30.599853515625</c:v>
                      </c:pt>
                      <c:pt idx="3303">
                        <c:v>30.699951171875</c:v>
                      </c:pt>
                      <c:pt idx="3304">
                        <c:v>30.599853515625</c:v>
                      </c:pt>
                      <c:pt idx="3305">
                        <c:v>30.599853515625</c:v>
                      </c:pt>
                      <c:pt idx="3306">
                        <c:v>30.599853515625</c:v>
                      </c:pt>
                      <c:pt idx="3307">
                        <c:v>30.599853515625</c:v>
                      </c:pt>
                      <c:pt idx="3308">
                        <c:v>30.599853515625</c:v>
                      </c:pt>
                      <c:pt idx="3309">
                        <c:v>30.499755859375</c:v>
                      </c:pt>
                      <c:pt idx="3310">
                        <c:v>30.499755859375</c:v>
                      </c:pt>
                      <c:pt idx="3311">
                        <c:v>30.499755859375</c:v>
                      </c:pt>
                      <c:pt idx="3312">
                        <c:v>30.499755859375</c:v>
                      </c:pt>
                      <c:pt idx="3313">
                        <c:v>30.499755859375</c:v>
                      </c:pt>
                      <c:pt idx="3314">
                        <c:v>30.599853515625</c:v>
                      </c:pt>
                      <c:pt idx="3315">
                        <c:v>30.599853515625</c:v>
                      </c:pt>
                      <c:pt idx="3316">
                        <c:v>30.599853515625</c:v>
                      </c:pt>
                      <c:pt idx="3317">
                        <c:v>30.499755859375</c:v>
                      </c:pt>
                      <c:pt idx="3318">
                        <c:v>30.599853515625</c:v>
                      </c:pt>
                      <c:pt idx="3319">
                        <c:v>30.499755859375</c:v>
                      </c:pt>
                      <c:pt idx="3320">
                        <c:v>30.599853515625</c:v>
                      </c:pt>
                      <c:pt idx="3321">
                        <c:v>30.599853515625</c:v>
                      </c:pt>
                      <c:pt idx="3322">
                        <c:v>30.599853515625</c:v>
                      </c:pt>
                      <c:pt idx="3323">
                        <c:v>30.599853515625</c:v>
                      </c:pt>
                      <c:pt idx="3324">
                        <c:v>30.499755859375</c:v>
                      </c:pt>
                      <c:pt idx="3325">
                        <c:v>30.499755859375</c:v>
                      </c:pt>
                      <c:pt idx="3326">
                        <c:v>30.499755859375</c:v>
                      </c:pt>
                      <c:pt idx="3327">
                        <c:v>30.699951171875</c:v>
                      </c:pt>
                      <c:pt idx="3328">
                        <c:v>30.599853515625</c:v>
                      </c:pt>
                      <c:pt idx="3329">
                        <c:v>30.599853515625</c:v>
                      </c:pt>
                      <c:pt idx="3330">
                        <c:v>30.599853515625</c:v>
                      </c:pt>
                      <c:pt idx="3331">
                        <c:v>30.699951171875</c:v>
                      </c:pt>
                      <c:pt idx="3332">
                        <c:v>30.599853515625</c:v>
                      </c:pt>
                      <c:pt idx="3333">
                        <c:v>30.599853515625</c:v>
                      </c:pt>
                      <c:pt idx="3334">
                        <c:v>30.599853515625</c:v>
                      </c:pt>
                      <c:pt idx="3335">
                        <c:v>30.599853515625</c:v>
                      </c:pt>
                      <c:pt idx="3336">
                        <c:v>30.599853515625</c:v>
                      </c:pt>
                      <c:pt idx="3337">
                        <c:v>30.599853515625</c:v>
                      </c:pt>
                      <c:pt idx="3338">
                        <c:v>30.39990234375</c:v>
                      </c:pt>
                      <c:pt idx="3339">
                        <c:v>30.39990234375</c:v>
                      </c:pt>
                      <c:pt idx="3340">
                        <c:v>30.39990234375</c:v>
                      </c:pt>
                      <c:pt idx="3341">
                        <c:v>30.39990234375</c:v>
                      </c:pt>
                      <c:pt idx="3342">
                        <c:v>30.39990234375</c:v>
                      </c:pt>
                      <c:pt idx="3343">
                        <c:v>30.39990234375</c:v>
                      </c:pt>
                      <c:pt idx="3344">
                        <c:v>30.499755859375</c:v>
                      </c:pt>
                      <c:pt idx="3345">
                        <c:v>30.499755859375</c:v>
                      </c:pt>
                      <c:pt idx="3346">
                        <c:v>30.499755859375</c:v>
                      </c:pt>
                      <c:pt idx="3347">
                        <c:v>30.499755859375</c:v>
                      </c:pt>
                      <c:pt idx="3348">
                        <c:v>30.499755859375</c:v>
                      </c:pt>
                      <c:pt idx="3349">
                        <c:v>30.499755859375</c:v>
                      </c:pt>
                      <c:pt idx="3350">
                        <c:v>30.2998046875</c:v>
                      </c:pt>
                      <c:pt idx="3351">
                        <c:v>30.2998046875</c:v>
                      </c:pt>
                      <c:pt idx="3352">
                        <c:v>30.2998046875</c:v>
                      </c:pt>
                      <c:pt idx="3353">
                        <c:v>30.2998046875</c:v>
                      </c:pt>
                      <c:pt idx="3354">
                        <c:v>30.2998046875</c:v>
                      </c:pt>
                      <c:pt idx="3355">
                        <c:v>30.2998046875</c:v>
                      </c:pt>
                      <c:pt idx="3356">
                        <c:v>30.2998046875</c:v>
                      </c:pt>
                      <c:pt idx="3357">
                        <c:v>30.39990234375</c:v>
                      </c:pt>
                      <c:pt idx="3358">
                        <c:v>30.39990234375</c:v>
                      </c:pt>
                      <c:pt idx="3359">
                        <c:v>30.39990234375</c:v>
                      </c:pt>
                      <c:pt idx="3360">
                        <c:v>30.39990234375</c:v>
                      </c:pt>
                      <c:pt idx="3361">
                        <c:v>30.39990234375</c:v>
                      </c:pt>
                      <c:pt idx="3362">
                        <c:v>30.2998046875</c:v>
                      </c:pt>
                      <c:pt idx="3363">
                        <c:v>30.199951171875</c:v>
                      </c:pt>
                      <c:pt idx="3364">
                        <c:v>30.2998046875</c:v>
                      </c:pt>
                      <c:pt idx="3365">
                        <c:v>30.2998046875</c:v>
                      </c:pt>
                      <c:pt idx="3366">
                        <c:v>30.2998046875</c:v>
                      </c:pt>
                      <c:pt idx="3367">
                        <c:v>30.199951171875</c:v>
                      </c:pt>
                      <c:pt idx="3368">
                        <c:v>30.2998046875</c:v>
                      </c:pt>
                      <c:pt idx="3369">
                        <c:v>30.2998046875</c:v>
                      </c:pt>
                      <c:pt idx="3370">
                        <c:v>30.2998046875</c:v>
                      </c:pt>
                      <c:pt idx="3371">
                        <c:v>30.2998046875</c:v>
                      </c:pt>
                      <c:pt idx="3372">
                        <c:v>30.39990234375</c:v>
                      </c:pt>
                      <c:pt idx="3373">
                        <c:v>30.39990234375</c:v>
                      </c:pt>
                      <c:pt idx="3374">
                        <c:v>30.2998046875</c:v>
                      </c:pt>
                      <c:pt idx="3375">
                        <c:v>30.499755859375</c:v>
                      </c:pt>
                      <c:pt idx="3376">
                        <c:v>30.39990234375</c:v>
                      </c:pt>
                      <c:pt idx="3377">
                        <c:v>30.499755859375</c:v>
                      </c:pt>
                      <c:pt idx="3378">
                        <c:v>30.39990234375</c:v>
                      </c:pt>
                      <c:pt idx="3379">
                        <c:v>30.39990234375</c:v>
                      </c:pt>
                      <c:pt idx="3380">
                        <c:v>30.2998046875</c:v>
                      </c:pt>
                      <c:pt idx="3381">
                        <c:v>30.2998046875</c:v>
                      </c:pt>
                      <c:pt idx="3382">
                        <c:v>30.2998046875</c:v>
                      </c:pt>
                      <c:pt idx="3383">
                        <c:v>30.2998046875</c:v>
                      </c:pt>
                      <c:pt idx="3384">
                        <c:v>30.2998046875</c:v>
                      </c:pt>
                      <c:pt idx="3385">
                        <c:v>30.2998046875</c:v>
                      </c:pt>
                      <c:pt idx="3386">
                        <c:v>30.2998046875</c:v>
                      </c:pt>
                      <c:pt idx="3387">
                        <c:v>30.39990234375</c:v>
                      </c:pt>
                      <c:pt idx="3388">
                        <c:v>30.39990234375</c:v>
                      </c:pt>
                      <c:pt idx="3389">
                        <c:v>30.39990234375</c:v>
                      </c:pt>
                      <c:pt idx="3390">
                        <c:v>30.2998046875</c:v>
                      </c:pt>
                      <c:pt idx="3391">
                        <c:v>30.39990234375</c:v>
                      </c:pt>
                      <c:pt idx="3392">
                        <c:v>30.199951171875</c:v>
                      </c:pt>
                      <c:pt idx="3393">
                        <c:v>30.199951171875</c:v>
                      </c:pt>
                      <c:pt idx="3394">
                        <c:v>30.2998046875</c:v>
                      </c:pt>
                      <c:pt idx="3395">
                        <c:v>30.199951171875</c:v>
                      </c:pt>
                      <c:pt idx="3396">
                        <c:v>30.2998046875</c:v>
                      </c:pt>
                      <c:pt idx="3397">
                        <c:v>30.199951171875</c:v>
                      </c:pt>
                      <c:pt idx="3398">
                        <c:v>30.199951171875</c:v>
                      </c:pt>
                      <c:pt idx="3399">
                        <c:v>30.199951171875</c:v>
                      </c:pt>
                      <c:pt idx="3400">
                        <c:v>30.2998046875</c:v>
                      </c:pt>
                      <c:pt idx="3401">
                        <c:v>30.199951171875</c:v>
                      </c:pt>
                      <c:pt idx="3402">
                        <c:v>30.199951171875</c:v>
                      </c:pt>
                      <c:pt idx="3403">
                        <c:v>30.199951171875</c:v>
                      </c:pt>
                      <c:pt idx="3404">
                        <c:v>30.199951171875</c:v>
                      </c:pt>
                      <c:pt idx="3405">
                        <c:v>30.199951171875</c:v>
                      </c:pt>
                      <c:pt idx="3406">
                        <c:v>30.199951171875</c:v>
                      </c:pt>
                      <c:pt idx="3407">
                        <c:v>30.199951171875</c:v>
                      </c:pt>
                      <c:pt idx="3408">
                        <c:v>30.199951171875</c:v>
                      </c:pt>
                      <c:pt idx="3409">
                        <c:v>30.099853515625</c:v>
                      </c:pt>
                      <c:pt idx="3410">
                        <c:v>30.199951171875</c:v>
                      </c:pt>
                      <c:pt idx="3411">
                        <c:v>30.199951171875</c:v>
                      </c:pt>
                      <c:pt idx="3412">
                        <c:v>30.199951171875</c:v>
                      </c:pt>
                      <c:pt idx="3413">
                        <c:v>30.199951171875</c:v>
                      </c:pt>
                      <c:pt idx="3414">
                        <c:v>30.199951171875</c:v>
                      </c:pt>
                      <c:pt idx="3415">
                        <c:v>30.199951171875</c:v>
                      </c:pt>
                      <c:pt idx="3416">
                        <c:v>30.199951171875</c:v>
                      </c:pt>
                      <c:pt idx="3417">
                        <c:v>30.199951171875</c:v>
                      </c:pt>
                      <c:pt idx="3418">
                        <c:v>30.199951171875</c:v>
                      </c:pt>
                      <c:pt idx="3419">
                        <c:v>30.199951171875</c:v>
                      </c:pt>
                      <c:pt idx="3420">
                        <c:v>30.199951171875</c:v>
                      </c:pt>
                      <c:pt idx="3421">
                        <c:v>30.199951171875</c:v>
                      </c:pt>
                      <c:pt idx="3422">
                        <c:v>30.199951171875</c:v>
                      </c:pt>
                      <c:pt idx="3423">
                        <c:v>30.099853515625</c:v>
                      </c:pt>
                      <c:pt idx="3424">
                        <c:v>30.099853515625</c:v>
                      </c:pt>
                      <c:pt idx="3425">
                        <c:v>30.099853515625</c:v>
                      </c:pt>
                      <c:pt idx="3426">
                        <c:v>29.999755859375</c:v>
                      </c:pt>
                      <c:pt idx="3427">
                        <c:v>29.999755859375</c:v>
                      </c:pt>
                      <c:pt idx="3428">
                        <c:v>30.099853515625</c:v>
                      </c:pt>
                      <c:pt idx="3429">
                        <c:v>30.199951171875</c:v>
                      </c:pt>
                      <c:pt idx="3430">
                        <c:v>30.099853515625</c:v>
                      </c:pt>
                      <c:pt idx="3431">
                        <c:v>30.099853515625</c:v>
                      </c:pt>
                      <c:pt idx="3432">
                        <c:v>30.099853515625</c:v>
                      </c:pt>
                      <c:pt idx="3433">
                        <c:v>30.099853515625</c:v>
                      </c:pt>
                      <c:pt idx="3434">
                        <c:v>30.099853515625</c:v>
                      </c:pt>
                      <c:pt idx="3435">
                        <c:v>30.099853515625</c:v>
                      </c:pt>
                      <c:pt idx="3436">
                        <c:v>30.099853515625</c:v>
                      </c:pt>
                      <c:pt idx="3437">
                        <c:v>30.099853515625</c:v>
                      </c:pt>
                      <c:pt idx="3438">
                        <c:v>30.199951171875</c:v>
                      </c:pt>
                      <c:pt idx="3439">
                        <c:v>30.099853515625</c:v>
                      </c:pt>
                      <c:pt idx="3440">
                        <c:v>30.099853515625</c:v>
                      </c:pt>
                      <c:pt idx="3441">
                        <c:v>29.89990234375</c:v>
                      </c:pt>
                      <c:pt idx="3442">
                        <c:v>29.89990234375</c:v>
                      </c:pt>
                      <c:pt idx="3443">
                        <c:v>29.89990234375</c:v>
                      </c:pt>
                      <c:pt idx="3444">
                        <c:v>29.89990234375</c:v>
                      </c:pt>
                      <c:pt idx="3445">
                        <c:v>29.89990234375</c:v>
                      </c:pt>
                      <c:pt idx="3446">
                        <c:v>29.89990234375</c:v>
                      </c:pt>
                      <c:pt idx="3447">
                        <c:v>29.999755859375</c:v>
                      </c:pt>
                      <c:pt idx="3448">
                        <c:v>29.999755859375</c:v>
                      </c:pt>
                      <c:pt idx="3449">
                        <c:v>29.999755859375</c:v>
                      </c:pt>
                      <c:pt idx="3450">
                        <c:v>29.999755859375</c:v>
                      </c:pt>
                      <c:pt idx="3451">
                        <c:v>29.999755859375</c:v>
                      </c:pt>
                      <c:pt idx="3452">
                        <c:v>29.999755859375</c:v>
                      </c:pt>
                      <c:pt idx="3453">
                        <c:v>30.099853515625</c:v>
                      </c:pt>
                      <c:pt idx="3454">
                        <c:v>30.099853515625</c:v>
                      </c:pt>
                      <c:pt idx="3455">
                        <c:v>30.099853515625</c:v>
                      </c:pt>
                      <c:pt idx="3456">
                        <c:v>30.099853515625</c:v>
                      </c:pt>
                      <c:pt idx="3457">
                        <c:v>30.099853515625</c:v>
                      </c:pt>
                      <c:pt idx="3458">
                        <c:v>30.099853515625</c:v>
                      </c:pt>
                      <c:pt idx="3459">
                        <c:v>29.999755859375</c:v>
                      </c:pt>
                      <c:pt idx="3460">
                        <c:v>29.999755859375</c:v>
                      </c:pt>
                      <c:pt idx="3461">
                        <c:v>29.999755859375</c:v>
                      </c:pt>
                      <c:pt idx="3462">
                        <c:v>29.999755859375</c:v>
                      </c:pt>
                      <c:pt idx="3463">
                        <c:v>29.999755859375</c:v>
                      </c:pt>
                      <c:pt idx="3464">
                        <c:v>29.999755859375</c:v>
                      </c:pt>
                      <c:pt idx="3465">
                        <c:v>29.999755859375</c:v>
                      </c:pt>
                      <c:pt idx="3466">
                        <c:v>29.999755859375</c:v>
                      </c:pt>
                      <c:pt idx="3467">
                        <c:v>29.999755859375</c:v>
                      </c:pt>
                      <c:pt idx="3468">
                        <c:v>29.999755859375</c:v>
                      </c:pt>
                      <c:pt idx="3469">
                        <c:v>29.999755859375</c:v>
                      </c:pt>
                      <c:pt idx="3470">
                        <c:v>29.999755859375</c:v>
                      </c:pt>
                      <c:pt idx="3471">
                        <c:v>29.999755859375</c:v>
                      </c:pt>
                      <c:pt idx="3472">
                        <c:v>30.099853515625</c:v>
                      </c:pt>
                      <c:pt idx="3473">
                        <c:v>30.099853515625</c:v>
                      </c:pt>
                      <c:pt idx="3474">
                        <c:v>29.999755859375</c:v>
                      </c:pt>
                      <c:pt idx="3475">
                        <c:v>29.999755859375</c:v>
                      </c:pt>
                      <c:pt idx="3476">
                        <c:v>29.999755859375</c:v>
                      </c:pt>
                      <c:pt idx="3477">
                        <c:v>29.89990234375</c:v>
                      </c:pt>
                      <c:pt idx="3478">
                        <c:v>29.89990234375</c:v>
                      </c:pt>
                      <c:pt idx="3479">
                        <c:v>29.89990234375</c:v>
                      </c:pt>
                      <c:pt idx="3480">
                        <c:v>29.89990234375</c:v>
                      </c:pt>
                      <c:pt idx="3481">
                        <c:v>29.7998046875</c:v>
                      </c:pt>
                      <c:pt idx="3482">
                        <c:v>29.89990234375</c:v>
                      </c:pt>
                      <c:pt idx="3483">
                        <c:v>29.89990234375</c:v>
                      </c:pt>
                      <c:pt idx="3484">
                        <c:v>29.89990234375</c:v>
                      </c:pt>
                      <c:pt idx="3485">
                        <c:v>29.89990234375</c:v>
                      </c:pt>
                      <c:pt idx="3486">
                        <c:v>29.89990234375</c:v>
                      </c:pt>
                      <c:pt idx="3487">
                        <c:v>29.89990234375</c:v>
                      </c:pt>
                      <c:pt idx="3488">
                        <c:v>29.89990234375</c:v>
                      </c:pt>
                      <c:pt idx="3489">
                        <c:v>29.89990234375</c:v>
                      </c:pt>
                      <c:pt idx="3490">
                        <c:v>29.89990234375</c:v>
                      </c:pt>
                      <c:pt idx="3491">
                        <c:v>29.89990234375</c:v>
                      </c:pt>
                      <c:pt idx="3492">
                        <c:v>29.89990234375</c:v>
                      </c:pt>
                      <c:pt idx="3493">
                        <c:v>29.89990234375</c:v>
                      </c:pt>
                      <c:pt idx="3494">
                        <c:v>29.89990234375</c:v>
                      </c:pt>
                      <c:pt idx="3495">
                        <c:v>29.999755859375</c:v>
                      </c:pt>
                      <c:pt idx="3496">
                        <c:v>29.999755859375</c:v>
                      </c:pt>
                      <c:pt idx="3497">
                        <c:v>29.89990234375</c:v>
                      </c:pt>
                      <c:pt idx="3498">
                        <c:v>29.89990234375</c:v>
                      </c:pt>
                      <c:pt idx="3499">
                        <c:v>29.999755859375</c:v>
                      </c:pt>
                      <c:pt idx="3500">
                        <c:v>29.89990234375</c:v>
                      </c:pt>
                      <c:pt idx="3501">
                        <c:v>29.89990234375</c:v>
                      </c:pt>
                      <c:pt idx="3502">
                        <c:v>29.7998046875</c:v>
                      </c:pt>
                      <c:pt idx="3503">
                        <c:v>29.7998046875</c:v>
                      </c:pt>
                      <c:pt idx="3504">
                        <c:v>29.7998046875</c:v>
                      </c:pt>
                      <c:pt idx="3505">
                        <c:v>29.7998046875</c:v>
                      </c:pt>
                      <c:pt idx="3506">
                        <c:v>29.7998046875</c:v>
                      </c:pt>
                      <c:pt idx="3507">
                        <c:v>29.89990234375</c:v>
                      </c:pt>
                      <c:pt idx="3508">
                        <c:v>29.89990234375</c:v>
                      </c:pt>
                      <c:pt idx="3509">
                        <c:v>29.7998046875</c:v>
                      </c:pt>
                      <c:pt idx="3510">
                        <c:v>29.7998046875</c:v>
                      </c:pt>
                      <c:pt idx="3511">
                        <c:v>29.7998046875</c:v>
                      </c:pt>
                      <c:pt idx="3512">
                        <c:v>29.7998046875</c:v>
                      </c:pt>
                      <c:pt idx="3513">
                        <c:v>29.7998046875</c:v>
                      </c:pt>
                      <c:pt idx="3514">
                        <c:v>29.7998046875</c:v>
                      </c:pt>
                      <c:pt idx="3515">
                        <c:v>29.7998046875</c:v>
                      </c:pt>
                      <c:pt idx="3516">
                        <c:v>29.699951171875</c:v>
                      </c:pt>
                      <c:pt idx="3517">
                        <c:v>29.699951171875</c:v>
                      </c:pt>
                      <c:pt idx="3518">
                        <c:v>29.699951171875</c:v>
                      </c:pt>
                      <c:pt idx="3519">
                        <c:v>29.7998046875</c:v>
                      </c:pt>
                      <c:pt idx="3520">
                        <c:v>29.7998046875</c:v>
                      </c:pt>
                      <c:pt idx="3521">
                        <c:v>29.7998046875</c:v>
                      </c:pt>
                      <c:pt idx="3522">
                        <c:v>29.7998046875</c:v>
                      </c:pt>
                      <c:pt idx="3523">
                        <c:v>29.7998046875</c:v>
                      </c:pt>
                      <c:pt idx="3524">
                        <c:v>29.699951171875</c:v>
                      </c:pt>
                      <c:pt idx="3525">
                        <c:v>29.7998046875</c:v>
                      </c:pt>
                      <c:pt idx="3526">
                        <c:v>29.7998046875</c:v>
                      </c:pt>
                      <c:pt idx="3527">
                        <c:v>29.7998046875</c:v>
                      </c:pt>
                      <c:pt idx="3528">
                        <c:v>29.7998046875</c:v>
                      </c:pt>
                      <c:pt idx="3529">
                        <c:v>29.7998046875</c:v>
                      </c:pt>
                      <c:pt idx="3530">
                        <c:v>29.7998046875</c:v>
                      </c:pt>
                      <c:pt idx="3531">
                        <c:v>29.699951171875</c:v>
                      </c:pt>
                      <c:pt idx="3532">
                        <c:v>29.699951171875</c:v>
                      </c:pt>
                      <c:pt idx="3533">
                        <c:v>29.699951171875</c:v>
                      </c:pt>
                      <c:pt idx="3534">
                        <c:v>29.699951171875</c:v>
                      </c:pt>
                      <c:pt idx="3535">
                        <c:v>29.599853515625</c:v>
                      </c:pt>
                      <c:pt idx="3536">
                        <c:v>29.599853515625</c:v>
                      </c:pt>
                      <c:pt idx="3537">
                        <c:v>29.7998046875</c:v>
                      </c:pt>
                      <c:pt idx="3538">
                        <c:v>29.7998046875</c:v>
                      </c:pt>
                      <c:pt idx="3539">
                        <c:v>29.7998046875</c:v>
                      </c:pt>
                      <c:pt idx="3540">
                        <c:v>29.7998046875</c:v>
                      </c:pt>
                      <c:pt idx="3541">
                        <c:v>29.7998046875</c:v>
                      </c:pt>
                      <c:pt idx="3542">
                        <c:v>29.7998046875</c:v>
                      </c:pt>
                      <c:pt idx="3543">
                        <c:v>29.7998046875</c:v>
                      </c:pt>
                      <c:pt idx="3544">
                        <c:v>29.699951171875</c:v>
                      </c:pt>
                      <c:pt idx="3545">
                        <c:v>29.7998046875</c:v>
                      </c:pt>
                      <c:pt idx="3546">
                        <c:v>29.699951171875</c:v>
                      </c:pt>
                      <c:pt idx="3547">
                        <c:v>29.699951171875</c:v>
                      </c:pt>
                      <c:pt idx="3548">
                        <c:v>29.699951171875</c:v>
                      </c:pt>
                      <c:pt idx="3549">
                        <c:v>29.699951171875</c:v>
                      </c:pt>
                      <c:pt idx="3550">
                        <c:v>29.699951171875</c:v>
                      </c:pt>
                      <c:pt idx="3551">
                        <c:v>29.699951171875</c:v>
                      </c:pt>
                      <c:pt idx="3552">
                        <c:v>29.699951171875</c:v>
                      </c:pt>
                      <c:pt idx="3553">
                        <c:v>29.699951171875</c:v>
                      </c:pt>
                      <c:pt idx="3554">
                        <c:v>29.699951171875</c:v>
                      </c:pt>
                      <c:pt idx="3555">
                        <c:v>29.699951171875</c:v>
                      </c:pt>
                      <c:pt idx="3556">
                        <c:v>29.699951171875</c:v>
                      </c:pt>
                      <c:pt idx="3557">
                        <c:v>29.699951171875</c:v>
                      </c:pt>
                      <c:pt idx="3558">
                        <c:v>29.699951171875</c:v>
                      </c:pt>
                      <c:pt idx="3559">
                        <c:v>29.699951171875</c:v>
                      </c:pt>
                      <c:pt idx="3560">
                        <c:v>29.699951171875</c:v>
                      </c:pt>
                      <c:pt idx="3561">
                        <c:v>29.7998046875</c:v>
                      </c:pt>
                      <c:pt idx="3562">
                        <c:v>29.7998046875</c:v>
                      </c:pt>
                      <c:pt idx="3563">
                        <c:v>29.7998046875</c:v>
                      </c:pt>
                      <c:pt idx="3564">
                        <c:v>29.7998046875</c:v>
                      </c:pt>
                      <c:pt idx="3565">
                        <c:v>29.699951171875</c:v>
                      </c:pt>
                      <c:pt idx="3566">
                        <c:v>29.7998046875</c:v>
                      </c:pt>
                      <c:pt idx="3567">
                        <c:v>29.7998046875</c:v>
                      </c:pt>
                      <c:pt idx="3568">
                        <c:v>29.599853515625</c:v>
                      </c:pt>
                      <c:pt idx="3569">
                        <c:v>29.599853515625</c:v>
                      </c:pt>
                      <c:pt idx="3570">
                        <c:v>29.599853515625</c:v>
                      </c:pt>
                      <c:pt idx="3571">
                        <c:v>29.599853515625</c:v>
                      </c:pt>
                      <c:pt idx="3572">
                        <c:v>29.599853515625</c:v>
                      </c:pt>
                      <c:pt idx="3573">
                        <c:v>29.599853515625</c:v>
                      </c:pt>
                      <c:pt idx="3574">
                        <c:v>29.699951171875</c:v>
                      </c:pt>
                      <c:pt idx="3575">
                        <c:v>29.599853515625</c:v>
                      </c:pt>
                      <c:pt idx="3576">
                        <c:v>29.599853515625</c:v>
                      </c:pt>
                      <c:pt idx="3577">
                        <c:v>29.599853515625</c:v>
                      </c:pt>
                      <c:pt idx="3578">
                        <c:v>29.599853515625</c:v>
                      </c:pt>
                      <c:pt idx="3579">
                        <c:v>29.599853515625</c:v>
                      </c:pt>
                      <c:pt idx="3580">
                        <c:v>29.699951171875</c:v>
                      </c:pt>
                      <c:pt idx="3581">
                        <c:v>29.699951171875</c:v>
                      </c:pt>
                      <c:pt idx="3582">
                        <c:v>29.699951171875</c:v>
                      </c:pt>
                      <c:pt idx="3583">
                        <c:v>29.699951171875</c:v>
                      </c:pt>
                      <c:pt idx="3584">
                        <c:v>29.599853515625</c:v>
                      </c:pt>
                      <c:pt idx="3585">
                        <c:v>29.599853515625</c:v>
                      </c:pt>
                      <c:pt idx="3586">
                        <c:v>29.699951171875</c:v>
                      </c:pt>
                      <c:pt idx="3587">
                        <c:v>29.599853515625</c:v>
                      </c:pt>
                      <c:pt idx="3588">
                        <c:v>29.599853515625</c:v>
                      </c:pt>
                      <c:pt idx="3589">
                        <c:v>29.699951171875</c:v>
                      </c:pt>
                      <c:pt idx="3590">
                        <c:v>29.599853515625</c:v>
                      </c:pt>
                      <c:pt idx="3591">
                        <c:v>29.599853515625</c:v>
                      </c:pt>
                      <c:pt idx="3592">
                        <c:v>29.599853515625</c:v>
                      </c:pt>
                      <c:pt idx="3593">
                        <c:v>29.599853515625</c:v>
                      </c:pt>
                      <c:pt idx="3594">
                        <c:v>29.699951171875</c:v>
                      </c:pt>
                      <c:pt idx="3595">
                        <c:v>29.5</c:v>
                      </c:pt>
                      <c:pt idx="3596">
                        <c:v>29.599853515625</c:v>
                      </c:pt>
                      <c:pt idx="3597">
                        <c:v>29.599853515625</c:v>
                      </c:pt>
                      <c:pt idx="3598">
                        <c:v>29.5</c:v>
                      </c:pt>
                      <c:pt idx="3599">
                        <c:v>29.39990234375</c:v>
                      </c:pt>
                      <c:pt idx="3600">
                        <c:v>29.5</c:v>
                      </c:pt>
                      <c:pt idx="3601">
                        <c:v>29.5</c:v>
                      </c:pt>
                      <c:pt idx="3602">
                        <c:v>29.5</c:v>
                      </c:pt>
                      <c:pt idx="3603">
                        <c:v>29.5</c:v>
                      </c:pt>
                      <c:pt idx="3604">
                        <c:v>29.5</c:v>
                      </c:pt>
                      <c:pt idx="3605">
                        <c:v>29.5</c:v>
                      </c:pt>
                      <c:pt idx="3606">
                        <c:v>29.5</c:v>
                      </c:pt>
                      <c:pt idx="3607">
                        <c:v>29.5</c:v>
                      </c:pt>
                      <c:pt idx="3608">
                        <c:v>29.599853515625</c:v>
                      </c:pt>
                      <c:pt idx="3609">
                        <c:v>29.5</c:v>
                      </c:pt>
                      <c:pt idx="3610">
                        <c:v>29.5</c:v>
                      </c:pt>
                      <c:pt idx="3611">
                        <c:v>29.5</c:v>
                      </c:pt>
                      <c:pt idx="3612">
                        <c:v>29.39990234375</c:v>
                      </c:pt>
                      <c:pt idx="3613">
                        <c:v>29.39990234375</c:v>
                      </c:pt>
                      <c:pt idx="3614">
                        <c:v>29.5</c:v>
                      </c:pt>
                      <c:pt idx="3615">
                        <c:v>29.39990234375</c:v>
                      </c:pt>
                      <c:pt idx="3616">
                        <c:v>29.599853515625</c:v>
                      </c:pt>
                      <c:pt idx="3617">
                        <c:v>29.599853515625</c:v>
                      </c:pt>
                      <c:pt idx="3618">
                        <c:v>29.599853515625</c:v>
                      </c:pt>
                      <c:pt idx="3619">
                        <c:v>29.599853515625</c:v>
                      </c:pt>
                      <c:pt idx="3620">
                        <c:v>29.599853515625</c:v>
                      </c:pt>
                      <c:pt idx="3621">
                        <c:v>29.599853515625</c:v>
                      </c:pt>
                      <c:pt idx="3622">
                        <c:v>29.5</c:v>
                      </c:pt>
                      <c:pt idx="3623">
                        <c:v>29.5</c:v>
                      </c:pt>
                      <c:pt idx="3624">
                        <c:v>29.5</c:v>
                      </c:pt>
                      <c:pt idx="3625">
                        <c:v>29.5</c:v>
                      </c:pt>
                      <c:pt idx="3626">
                        <c:v>29.5</c:v>
                      </c:pt>
                      <c:pt idx="3627">
                        <c:v>29.5</c:v>
                      </c:pt>
                      <c:pt idx="3628">
                        <c:v>29.5</c:v>
                      </c:pt>
                      <c:pt idx="3629">
                        <c:v>29.5</c:v>
                      </c:pt>
                      <c:pt idx="3630">
                        <c:v>29.5</c:v>
                      </c:pt>
                      <c:pt idx="3631">
                        <c:v>29.5</c:v>
                      </c:pt>
                      <c:pt idx="3632">
                        <c:v>29.5</c:v>
                      </c:pt>
                      <c:pt idx="3633">
                        <c:v>29.5</c:v>
                      </c:pt>
                      <c:pt idx="3634">
                        <c:v>29.5</c:v>
                      </c:pt>
                      <c:pt idx="3635">
                        <c:v>29.5</c:v>
                      </c:pt>
                      <c:pt idx="3636">
                        <c:v>29.5</c:v>
                      </c:pt>
                      <c:pt idx="3637">
                        <c:v>29.5</c:v>
                      </c:pt>
                      <c:pt idx="3638">
                        <c:v>29.5</c:v>
                      </c:pt>
                      <c:pt idx="3639">
                        <c:v>29.599853515625</c:v>
                      </c:pt>
                      <c:pt idx="3640">
                        <c:v>29.39990234375</c:v>
                      </c:pt>
                      <c:pt idx="3641">
                        <c:v>29.39990234375</c:v>
                      </c:pt>
                      <c:pt idx="3642">
                        <c:v>29.39990234375</c:v>
                      </c:pt>
                      <c:pt idx="3643">
                        <c:v>29.39990234375</c:v>
                      </c:pt>
                      <c:pt idx="3644">
                        <c:v>29.39990234375</c:v>
                      </c:pt>
                      <c:pt idx="3645">
                        <c:v>29.39990234375</c:v>
                      </c:pt>
                      <c:pt idx="3646">
                        <c:v>29.5</c:v>
                      </c:pt>
                      <c:pt idx="3647">
                        <c:v>29.5</c:v>
                      </c:pt>
                      <c:pt idx="3648">
                        <c:v>29.5</c:v>
                      </c:pt>
                      <c:pt idx="3649">
                        <c:v>29.5</c:v>
                      </c:pt>
                      <c:pt idx="3650">
                        <c:v>29.5</c:v>
                      </c:pt>
                      <c:pt idx="3651">
                        <c:v>29.5</c:v>
                      </c:pt>
                      <c:pt idx="3652">
                        <c:v>29.599853515625</c:v>
                      </c:pt>
                      <c:pt idx="3653">
                        <c:v>29.5</c:v>
                      </c:pt>
                      <c:pt idx="3654">
                        <c:v>29.599853515625</c:v>
                      </c:pt>
                      <c:pt idx="3655">
                        <c:v>29.599853515625</c:v>
                      </c:pt>
                      <c:pt idx="3656">
                        <c:v>29.5</c:v>
                      </c:pt>
                      <c:pt idx="3657">
                        <c:v>29.5</c:v>
                      </c:pt>
                      <c:pt idx="3658">
                        <c:v>29.5</c:v>
                      </c:pt>
                      <c:pt idx="3659">
                        <c:v>29.5</c:v>
                      </c:pt>
                      <c:pt idx="3660">
                        <c:v>29.5</c:v>
                      </c:pt>
                      <c:pt idx="3661">
                        <c:v>29.5</c:v>
                      </c:pt>
                      <c:pt idx="3662">
                        <c:v>29.5</c:v>
                      </c:pt>
                      <c:pt idx="3663">
                        <c:v>29.5</c:v>
                      </c:pt>
                      <c:pt idx="3664">
                        <c:v>29.39990234375</c:v>
                      </c:pt>
                      <c:pt idx="3665">
                        <c:v>29.5</c:v>
                      </c:pt>
                      <c:pt idx="3666">
                        <c:v>29.39990234375</c:v>
                      </c:pt>
                      <c:pt idx="3667">
                        <c:v>29.39990234375</c:v>
                      </c:pt>
                      <c:pt idx="3668">
                        <c:v>29.39990234375</c:v>
                      </c:pt>
                      <c:pt idx="3669">
                        <c:v>29.5</c:v>
                      </c:pt>
                      <c:pt idx="3670">
                        <c:v>29.5</c:v>
                      </c:pt>
                      <c:pt idx="3671">
                        <c:v>29.5</c:v>
                      </c:pt>
                      <c:pt idx="3672">
                        <c:v>29.5</c:v>
                      </c:pt>
                      <c:pt idx="3673">
                        <c:v>29.5</c:v>
                      </c:pt>
                      <c:pt idx="3674">
                        <c:v>29.5</c:v>
                      </c:pt>
                      <c:pt idx="3675">
                        <c:v>29.5</c:v>
                      </c:pt>
                      <c:pt idx="3676">
                        <c:v>29.5</c:v>
                      </c:pt>
                      <c:pt idx="3677">
                        <c:v>29.39990234375</c:v>
                      </c:pt>
                      <c:pt idx="3678">
                        <c:v>29.5</c:v>
                      </c:pt>
                      <c:pt idx="3679">
                        <c:v>29.5</c:v>
                      </c:pt>
                      <c:pt idx="3680">
                        <c:v>29.5</c:v>
                      </c:pt>
                      <c:pt idx="3681">
                        <c:v>29.5</c:v>
                      </c:pt>
                      <c:pt idx="3682">
                        <c:v>29.2998046875</c:v>
                      </c:pt>
                      <c:pt idx="3683">
                        <c:v>29.2998046875</c:v>
                      </c:pt>
                      <c:pt idx="3684">
                        <c:v>29.2998046875</c:v>
                      </c:pt>
                      <c:pt idx="3685">
                        <c:v>29.2998046875</c:v>
                      </c:pt>
                      <c:pt idx="3686">
                        <c:v>29.2998046875</c:v>
                      </c:pt>
                      <c:pt idx="3687">
                        <c:v>29.2998046875</c:v>
                      </c:pt>
                      <c:pt idx="3688">
                        <c:v>29.2998046875</c:v>
                      </c:pt>
                      <c:pt idx="3689">
                        <c:v>29.2998046875</c:v>
                      </c:pt>
                      <c:pt idx="3690">
                        <c:v>29.199951171875</c:v>
                      </c:pt>
                      <c:pt idx="3691">
                        <c:v>29.2998046875</c:v>
                      </c:pt>
                      <c:pt idx="3692">
                        <c:v>29.2998046875</c:v>
                      </c:pt>
                      <c:pt idx="3693">
                        <c:v>29.2998046875</c:v>
                      </c:pt>
                      <c:pt idx="3694">
                        <c:v>29.2998046875</c:v>
                      </c:pt>
                      <c:pt idx="3695">
                        <c:v>29.2998046875</c:v>
                      </c:pt>
                      <c:pt idx="3696">
                        <c:v>29.39990234375</c:v>
                      </c:pt>
                      <c:pt idx="3697">
                        <c:v>29.2998046875</c:v>
                      </c:pt>
                      <c:pt idx="3698">
                        <c:v>29.2998046875</c:v>
                      </c:pt>
                      <c:pt idx="3699">
                        <c:v>29.2998046875</c:v>
                      </c:pt>
                      <c:pt idx="3700">
                        <c:v>29.2998046875</c:v>
                      </c:pt>
                      <c:pt idx="3701">
                        <c:v>29.2998046875</c:v>
                      </c:pt>
                      <c:pt idx="3702">
                        <c:v>29.2998046875</c:v>
                      </c:pt>
                      <c:pt idx="3703">
                        <c:v>29.2998046875</c:v>
                      </c:pt>
                      <c:pt idx="3704">
                        <c:v>29.2998046875</c:v>
                      </c:pt>
                      <c:pt idx="3705">
                        <c:v>29.2998046875</c:v>
                      </c:pt>
                      <c:pt idx="3706">
                        <c:v>29.199951171875</c:v>
                      </c:pt>
                      <c:pt idx="3707">
                        <c:v>29.199951171875</c:v>
                      </c:pt>
                      <c:pt idx="3708">
                        <c:v>29.199951171875</c:v>
                      </c:pt>
                      <c:pt idx="3709">
                        <c:v>29.199951171875</c:v>
                      </c:pt>
                      <c:pt idx="3710">
                        <c:v>29.199951171875</c:v>
                      </c:pt>
                      <c:pt idx="3711">
                        <c:v>29.199951171875</c:v>
                      </c:pt>
                      <c:pt idx="3712">
                        <c:v>29.199951171875</c:v>
                      </c:pt>
                      <c:pt idx="3713">
                        <c:v>29.2998046875</c:v>
                      </c:pt>
                      <c:pt idx="3714">
                        <c:v>29.2998046875</c:v>
                      </c:pt>
                      <c:pt idx="3715">
                        <c:v>29.2998046875</c:v>
                      </c:pt>
                      <c:pt idx="3716">
                        <c:v>29.2998046875</c:v>
                      </c:pt>
                      <c:pt idx="3717">
                        <c:v>29.2998046875</c:v>
                      </c:pt>
                      <c:pt idx="3718">
                        <c:v>29.199951171875</c:v>
                      </c:pt>
                      <c:pt idx="3719">
                        <c:v>29.2998046875</c:v>
                      </c:pt>
                      <c:pt idx="3720">
                        <c:v>29.2998046875</c:v>
                      </c:pt>
                      <c:pt idx="3721">
                        <c:v>29.199951171875</c:v>
                      </c:pt>
                      <c:pt idx="3722">
                        <c:v>29.199951171875</c:v>
                      </c:pt>
                      <c:pt idx="3723">
                        <c:v>29.199951171875</c:v>
                      </c:pt>
                      <c:pt idx="3724">
                        <c:v>29.199951171875</c:v>
                      </c:pt>
                      <c:pt idx="3725">
                        <c:v>29.2998046875</c:v>
                      </c:pt>
                      <c:pt idx="3726">
                        <c:v>29.2998046875</c:v>
                      </c:pt>
                      <c:pt idx="3727">
                        <c:v>29.2998046875</c:v>
                      </c:pt>
                      <c:pt idx="3728">
                        <c:v>29.2998046875</c:v>
                      </c:pt>
                      <c:pt idx="3729">
                        <c:v>29.199951171875</c:v>
                      </c:pt>
                      <c:pt idx="3730">
                        <c:v>29.199951171875</c:v>
                      </c:pt>
                      <c:pt idx="3731">
                        <c:v>29.199951171875</c:v>
                      </c:pt>
                      <c:pt idx="3732">
                        <c:v>29.199951171875</c:v>
                      </c:pt>
                      <c:pt idx="3733">
                        <c:v>29.199951171875</c:v>
                      </c:pt>
                      <c:pt idx="3734">
                        <c:v>29.199951171875</c:v>
                      </c:pt>
                      <c:pt idx="3735">
                        <c:v>29.199951171875</c:v>
                      </c:pt>
                      <c:pt idx="3736">
                        <c:v>29.199951171875</c:v>
                      </c:pt>
                      <c:pt idx="3737">
                        <c:v>29.199951171875</c:v>
                      </c:pt>
                      <c:pt idx="3738">
                        <c:v>29.199951171875</c:v>
                      </c:pt>
                      <c:pt idx="3739">
                        <c:v>29.2998046875</c:v>
                      </c:pt>
                      <c:pt idx="3740">
                        <c:v>29.199951171875</c:v>
                      </c:pt>
                      <c:pt idx="3741">
                        <c:v>29.199951171875</c:v>
                      </c:pt>
                      <c:pt idx="3742">
                        <c:v>29.199951171875</c:v>
                      </c:pt>
                      <c:pt idx="3743">
                        <c:v>29.199951171875</c:v>
                      </c:pt>
                      <c:pt idx="3744">
                        <c:v>29.199951171875</c:v>
                      </c:pt>
                      <c:pt idx="3745">
                        <c:v>29.199951171875</c:v>
                      </c:pt>
                      <c:pt idx="3746">
                        <c:v>29.199951171875</c:v>
                      </c:pt>
                      <c:pt idx="3747">
                        <c:v>29.199951171875</c:v>
                      </c:pt>
                      <c:pt idx="3748">
                        <c:v>29.199951171875</c:v>
                      </c:pt>
                      <c:pt idx="3749">
                        <c:v>29.199951171875</c:v>
                      </c:pt>
                      <c:pt idx="3750">
                        <c:v>29.199951171875</c:v>
                      </c:pt>
                      <c:pt idx="3751">
                        <c:v>29.099853515625</c:v>
                      </c:pt>
                      <c:pt idx="3752">
                        <c:v>29.099853515625</c:v>
                      </c:pt>
                      <c:pt idx="3753">
                        <c:v>29.099853515625</c:v>
                      </c:pt>
                      <c:pt idx="3754">
                        <c:v>29.099853515625</c:v>
                      </c:pt>
                      <c:pt idx="3755">
                        <c:v>29.2998046875</c:v>
                      </c:pt>
                      <c:pt idx="3756">
                        <c:v>29.199951171875</c:v>
                      </c:pt>
                      <c:pt idx="3757">
                        <c:v>29.199951171875</c:v>
                      </c:pt>
                      <c:pt idx="3758">
                        <c:v>29.199951171875</c:v>
                      </c:pt>
                      <c:pt idx="3759">
                        <c:v>29.199951171875</c:v>
                      </c:pt>
                      <c:pt idx="3760">
                        <c:v>29.2998046875</c:v>
                      </c:pt>
                      <c:pt idx="3761">
                        <c:v>29.199951171875</c:v>
                      </c:pt>
                      <c:pt idx="3762">
                        <c:v>29.199951171875</c:v>
                      </c:pt>
                      <c:pt idx="3763">
                        <c:v>29.199951171875</c:v>
                      </c:pt>
                      <c:pt idx="3764">
                        <c:v>29.199951171875</c:v>
                      </c:pt>
                      <c:pt idx="3765">
                        <c:v>29.199951171875</c:v>
                      </c:pt>
                      <c:pt idx="3766">
                        <c:v>29.199951171875</c:v>
                      </c:pt>
                      <c:pt idx="3767">
                        <c:v>29.099853515625</c:v>
                      </c:pt>
                      <c:pt idx="3768">
                        <c:v>29.199951171875</c:v>
                      </c:pt>
                      <c:pt idx="3769">
                        <c:v>29.099853515625</c:v>
                      </c:pt>
                      <c:pt idx="3770">
                        <c:v>29.099853515625</c:v>
                      </c:pt>
                      <c:pt idx="3771">
                        <c:v>29.099853515625</c:v>
                      </c:pt>
                      <c:pt idx="3772">
                        <c:v>29.199951171875</c:v>
                      </c:pt>
                      <c:pt idx="3773">
                        <c:v>29.199951171875</c:v>
                      </c:pt>
                      <c:pt idx="3774">
                        <c:v>29.099853515625</c:v>
                      </c:pt>
                      <c:pt idx="3775">
                        <c:v>29.099853515625</c:v>
                      </c:pt>
                      <c:pt idx="3776">
                        <c:v>29.099853515625</c:v>
                      </c:pt>
                      <c:pt idx="3777">
                        <c:v>29.199951171875</c:v>
                      </c:pt>
                      <c:pt idx="3778">
                        <c:v>29.199951171875</c:v>
                      </c:pt>
                      <c:pt idx="3779">
                        <c:v>29</c:v>
                      </c:pt>
                      <c:pt idx="3780">
                        <c:v>29</c:v>
                      </c:pt>
                      <c:pt idx="3781">
                        <c:v>29</c:v>
                      </c:pt>
                      <c:pt idx="3782">
                        <c:v>29</c:v>
                      </c:pt>
                      <c:pt idx="3783">
                        <c:v>29</c:v>
                      </c:pt>
                      <c:pt idx="3784">
                        <c:v>29</c:v>
                      </c:pt>
                      <c:pt idx="3785">
                        <c:v>28.89990234375</c:v>
                      </c:pt>
                      <c:pt idx="3786">
                        <c:v>29</c:v>
                      </c:pt>
                      <c:pt idx="3787">
                        <c:v>28.89990234375</c:v>
                      </c:pt>
                      <c:pt idx="3788">
                        <c:v>29</c:v>
                      </c:pt>
                      <c:pt idx="3789">
                        <c:v>29</c:v>
                      </c:pt>
                      <c:pt idx="3790">
                        <c:v>29</c:v>
                      </c:pt>
                      <c:pt idx="3791">
                        <c:v>29</c:v>
                      </c:pt>
                      <c:pt idx="3792">
                        <c:v>29</c:v>
                      </c:pt>
                      <c:pt idx="3793">
                        <c:v>29</c:v>
                      </c:pt>
                      <c:pt idx="3794">
                        <c:v>29</c:v>
                      </c:pt>
                      <c:pt idx="3795">
                        <c:v>29</c:v>
                      </c:pt>
                      <c:pt idx="3796">
                        <c:v>29</c:v>
                      </c:pt>
                      <c:pt idx="3797">
                        <c:v>29.099853515625</c:v>
                      </c:pt>
                      <c:pt idx="3798">
                        <c:v>29.099853515625</c:v>
                      </c:pt>
                      <c:pt idx="3799">
                        <c:v>29.099853515625</c:v>
                      </c:pt>
                      <c:pt idx="3800">
                        <c:v>29.099853515625</c:v>
                      </c:pt>
                      <c:pt idx="3801">
                        <c:v>29.099853515625</c:v>
                      </c:pt>
                      <c:pt idx="3802">
                        <c:v>29.099853515625</c:v>
                      </c:pt>
                      <c:pt idx="3803">
                        <c:v>29.099853515625</c:v>
                      </c:pt>
                      <c:pt idx="3804">
                        <c:v>29.099853515625</c:v>
                      </c:pt>
                      <c:pt idx="3805">
                        <c:v>29</c:v>
                      </c:pt>
                      <c:pt idx="3806">
                        <c:v>29.099853515625</c:v>
                      </c:pt>
                      <c:pt idx="3807">
                        <c:v>29.099853515625</c:v>
                      </c:pt>
                      <c:pt idx="3808">
                        <c:v>29.099853515625</c:v>
                      </c:pt>
                      <c:pt idx="3809">
                        <c:v>29</c:v>
                      </c:pt>
                      <c:pt idx="3810">
                        <c:v>29</c:v>
                      </c:pt>
                      <c:pt idx="3811">
                        <c:v>28.89990234375</c:v>
                      </c:pt>
                      <c:pt idx="3812">
                        <c:v>29</c:v>
                      </c:pt>
                      <c:pt idx="3813">
                        <c:v>29</c:v>
                      </c:pt>
                      <c:pt idx="3814">
                        <c:v>29</c:v>
                      </c:pt>
                      <c:pt idx="3815">
                        <c:v>29.199951171875</c:v>
                      </c:pt>
                      <c:pt idx="3816">
                        <c:v>29.099853515625</c:v>
                      </c:pt>
                      <c:pt idx="3817">
                        <c:v>29.099853515625</c:v>
                      </c:pt>
                      <c:pt idx="3818">
                        <c:v>29.199951171875</c:v>
                      </c:pt>
                      <c:pt idx="3819">
                        <c:v>29.199951171875</c:v>
                      </c:pt>
                      <c:pt idx="3820">
                        <c:v>29.099853515625</c:v>
                      </c:pt>
                      <c:pt idx="3821">
                        <c:v>29</c:v>
                      </c:pt>
                      <c:pt idx="3822">
                        <c:v>29</c:v>
                      </c:pt>
                      <c:pt idx="3823">
                        <c:v>29</c:v>
                      </c:pt>
                      <c:pt idx="3824">
                        <c:v>29</c:v>
                      </c:pt>
                      <c:pt idx="3825">
                        <c:v>29</c:v>
                      </c:pt>
                      <c:pt idx="3826">
                        <c:v>29</c:v>
                      </c:pt>
                      <c:pt idx="3827">
                        <c:v>28.89990234375</c:v>
                      </c:pt>
                      <c:pt idx="3828">
                        <c:v>28.89990234375</c:v>
                      </c:pt>
                      <c:pt idx="3829">
                        <c:v>28.89990234375</c:v>
                      </c:pt>
                      <c:pt idx="3830">
                        <c:v>28.89990234375</c:v>
                      </c:pt>
                      <c:pt idx="3831">
                        <c:v>28.89990234375</c:v>
                      </c:pt>
                      <c:pt idx="3832">
                        <c:v>28.89990234375</c:v>
                      </c:pt>
                      <c:pt idx="3833">
                        <c:v>29</c:v>
                      </c:pt>
                      <c:pt idx="3834">
                        <c:v>28.89990234375</c:v>
                      </c:pt>
                      <c:pt idx="3835">
                        <c:v>29</c:v>
                      </c:pt>
                      <c:pt idx="3836">
                        <c:v>28.89990234375</c:v>
                      </c:pt>
                      <c:pt idx="3837">
                        <c:v>29</c:v>
                      </c:pt>
                      <c:pt idx="3838">
                        <c:v>28.89990234375</c:v>
                      </c:pt>
                      <c:pt idx="3839">
                        <c:v>29.099853515625</c:v>
                      </c:pt>
                      <c:pt idx="3840">
                        <c:v>29.099853515625</c:v>
                      </c:pt>
                      <c:pt idx="3841">
                        <c:v>29.099853515625</c:v>
                      </c:pt>
                      <c:pt idx="3842">
                        <c:v>29.099853515625</c:v>
                      </c:pt>
                      <c:pt idx="3843">
                        <c:v>29.099853515625</c:v>
                      </c:pt>
                      <c:pt idx="3844">
                        <c:v>29.099853515625</c:v>
                      </c:pt>
                      <c:pt idx="3845">
                        <c:v>29</c:v>
                      </c:pt>
                      <c:pt idx="3846">
                        <c:v>29</c:v>
                      </c:pt>
                      <c:pt idx="3847">
                        <c:v>29</c:v>
                      </c:pt>
                      <c:pt idx="3848">
                        <c:v>29</c:v>
                      </c:pt>
                      <c:pt idx="3849">
                        <c:v>29</c:v>
                      </c:pt>
                      <c:pt idx="3850">
                        <c:v>29</c:v>
                      </c:pt>
                      <c:pt idx="3851">
                        <c:v>29.099853515625</c:v>
                      </c:pt>
                      <c:pt idx="3852">
                        <c:v>29</c:v>
                      </c:pt>
                      <c:pt idx="3853">
                        <c:v>29.099853515625</c:v>
                      </c:pt>
                      <c:pt idx="3854">
                        <c:v>29</c:v>
                      </c:pt>
                      <c:pt idx="3855">
                        <c:v>29</c:v>
                      </c:pt>
                      <c:pt idx="3856">
                        <c:v>29.099853515625</c:v>
                      </c:pt>
                      <c:pt idx="3857">
                        <c:v>29</c:v>
                      </c:pt>
                      <c:pt idx="3858">
                        <c:v>29</c:v>
                      </c:pt>
                      <c:pt idx="3859">
                        <c:v>29</c:v>
                      </c:pt>
                      <c:pt idx="3860">
                        <c:v>29</c:v>
                      </c:pt>
                      <c:pt idx="3861">
                        <c:v>29</c:v>
                      </c:pt>
                      <c:pt idx="3862">
                        <c:v>29</c:v>
                      </c:pt>
                      <c:pt idx="3863">
                        <c:v>29</c:v>
                      </c:pt>
                      <c:pt idx="3864">
                        <c:v>29</c:v>
                      </c:pt>
                      <c:pt idx="3865">
                        <c:v>29</c:v>
                      </c:pt>
                      <c:pt idx="3866">
                        <c:v>29</c:v>
                      </c:pt>
                      <c:pt idx="3867">
                        <c:v>29</c:v>
                      </c:pt>
                      <c:pt idx="3868">
                        <c:v>29</c:v>
                      </c:pt>
                      <c:pt idx="3869">
                        <c:v>29</c:v>
                      </c:pt>
                      <c:pt idx="3870">
                        <c:v>29</c:v>
                      </c:pt>
                      <c:pt idx="3871">
                        <c:v>29</c:v>
                      </c:pt>
                      <c:pt idx="3872">
                        <c:v>29</c:v>
                      </c:pt>
                      <c:pt idx="3873">
                        <c:v>28.89990234375</c:v>
                      </c:pt>
                      <c:pt idx="3874">
                        <c:v>29</c:v>
                      </c:pt>
                      <c:pt idx="3875">
                        <c:v>28.7998046875</c:v>
                      </c:pt>
                      <c:pt idx="3876">
                        <c:v>28.89990234375</c:v>
                      </c:pt>
                      <c:pt idx="3877">
                        <c:v>28.89990234375</c:v>
                      </c:pt>
                      <c:pt idx="3878">
                        <c:v>28.89990234375</c:v>
                      </c:pt>
                      <c:pt idx="3879">
                        <c:v>28.89990234375</c:v>
                      </c:pt>
                      <c:pt idx="3880">
                        <c:v>28.89990234375</c:v>
                      </c:pt>
                      <c:pt idx="3881">
                        <c:v>28.7998046875</c:v>
                      </c:pt>
                      <c:pt idx="3882">
                        <c:v>28.7998046875</c:v>
                      </c:pt>
                      <c:pt idx="3883">
                        <c:v>28.7998046875</c:v>
                      </c:pt>
                      <c:pt idx="3884">
                        <c:v>28.89990234375</c:v>
                      </c:pt>
                      <c:pt idx="3885">
                        <c:v>28.89990234375</c:v>
                      </c:pt>
                      <c:pt idx="3886">
                        <c:v>28.7998046875</c:v>
                      </c:pt>
                      <c:pt idx="3887">
                        <c:v>28.7998046875</c:v>
                      </c:pt>
                      <c:pt idx="3888">
                        <c:v>28.89990234375</c:v>
                      </c:pt>
                      <c:pt idx="3889">
                        <c:v>29</c:v>
                      </c:pt>
                      <c:pt idx="3890">
                        <c:v>28.89990234375</c:v>
                      </c:pt>
                      <c:pt idx="3891">
                        <c:v>28.89990234375</c:v>
                      </c:pt>
                      <c:pt idx="3892">
                        <c:v>28.89990234375</c:v>
                      </c:pt>
                      <c:pt idx="3893">
                        <c:v>28.89990234375</c:v>
                      </c:pt>
                      <c:pt idx="3894">
                        <c:v>28.89990234375</c:v>
                      </c:pt>
                      <c:pt idx="3895">
                        <c:v>28.7998046875</c:v>
                      </c:pt>
                      <c:pt idx="3896">
                        <c:v>28.7998046875</c:v>
                      </c:pt>
                      <c:pt idx="3897">
                        <c:v>28.7998046875</c:v>
                      </c:pt>
                      <c:pt idx="3898">
                        <c:v>28.7998046875</c:v>
                      </c:pt>
                      <c:pt idx="3899">
                        <c:v>28.89990234375</c:v>
                      </c:pt>
                      <c:pt idx="3900">
                        <c:v>28.89990234375</c:v>
                      </c:pt>
                      <c:pt idx="3901">
                        <c:v>28.89990234375</c:v>
                      </c:pt>
                      <c:pt idx="3902">
                        <c:v>28.89990234375</c:v>
                      </c:pt>
                      <c:pt idx="3903">
                        <c:v>28.89990234375</c:v>
                      </c:pt>
                      <c:pt idx="3904">
                        <c:v>28.89990234375</c:v>
                      </c:pt>
                      <c:pt idx="3905">
                        <c:v>28.89990234375</c:v>
                      </c:pt>
                      <c:pt idx="3906">
                        <c:v>28.89990234375</c:v>
                      </c:pt>
                      <c:pt idx="3907">
                        <c:v>28.89990234375</c:v>
                      </c:pt>
                      <c:pt idx="3908">
                        <c:v>28.89990234375</c:v>
                      </c:pt>
                      <c:pt idx="3909">
                        <c:v>28.89990234375</c:v>
                      </c:pt>
                      <c:pt idx="3910">
                        <c:v>28.89990234375</c:v>
                      </c:pt>
                      <c:pt idx="3911">
                        <c:v>28.7998046875</c:v>
                      </c:pt>
                      <c:pt idx="3912">
                        <c:v>28.7998046875</c:v>
                      </c:pt>
                      <c:pt idx="3913">
                        <c:v>28.7998046875</c:v>
                      </c:pt>
                      <c:pt idx="3914">
                        <c:v>28.89990234375</c:v>
                      </c:pt>
                      <c:pt idx="3915">
                        <c:v>28.7998046875</c:v>
                      </c:pt>
                      <c:pt idx="3916">
                        <c:v>28.7998046875</c:v>
                      </c:pt>
                      <c:pt idx="3917">
                        <c:v>28.7998046875</c:v>
                      </c:pt>
                      <c:pt idx="3918">
                        <c:v>28.7998046875</c:v>
                      </c:pt>
                      <c:pt idx="3919">
                        <c:v>28.89990234375</c:v>
                      </c:pt>
                      <c:pt idx="3920">
                        <c:v>28.7998046875</c:v>
                      </c:pt>
                      <c:pt idx="3921">
                        <c:v>28.7998046875</c:v>
                      </c:pt>
                      <c:pt idx="3922">
                        <c:v>28.7998046875</c:v>
                      </c:pt>
                      <c:pt idx="3923">
                        <c:v>28.7998046875</c:v>
                      </c:pt>
                      <c:pt idx="3924">
                        <c:v>28.7998046875</c:v>
                      </c:pt>
                      <c:pt idx="3925">
                        <c:v>28.89990234375</c:v>
                      </c:pt>
                      <c:pt idx="3926">
                        <c:v>28.7998046875</c:v>
                      </c:pt>
                      <c:pt idx="3927">
                        <c:v>28.7998046875</c:v>
                      </c:pt>
                      <c:pt idx="3928">
                        <c:v>28.7998046875</c:v>
                      </c:pt>
                      <c:pt idx="3929">
                        <c:v>28.89990234375</c:v>
                      </c:pt>
                      <c:pt idx="3930">
                        <c:v>28.7998046875</c:v>
                      </c:pt>
                      <c:pt idx="3931">
                        <c:v>28.7998046875</c:v>
                      </c:pt>
                      <c:pt idx="3932">
                        <c:v>28.7998046875</c:v>
                      </c:pt>
                      <c:pt idx="3933">
                        <c:v>28.7998046875</c:v>
                      </c:pt>
                      <c:pt idx="3934">
                        <c:v>28.7998046875</c:v>
                      </c:pt>
                      <c:pt idx="3935">
                        <c:v>28.7998046875</c:v>
                      </c:pt>
                      <c:pt idx="3936">
                        <c:v>28.699951171875</c:v>
                      </c:pt>
                      <c:pt idx="3937">
                        <c:v>28.699951171875</c:v>
                      </c:pt>
                      <c:pt idx="3938">
                        <c:v>28.699951171875</c:v>
                      </c:pt>
                      <c:pt idx="3939">
                        <c:v>28.699951171875</c:v>
                      </c:pt>
                      <c:pt idx="3940">
                        <c:v>28.599853515625</c:v>
                      </c:pt>
                      <c:pt idx="3941">
                        <c:v>28.699951171875</c:v>
                      </c:pt>
                      <c:pt idx="3942">
                        <c:v>28.89990234375</c:v>
                      </c:pt>
                      <c:pt idx="3943">
                        <c:v>28.89990234375</c:v>
                      </c:pt>
                      <c:pt idx="3944">
                        <c:v>28.89990234375</c:v>
                      </c:pt>
                      <c:pt idx="3945">
                        <c:v>28.89990234375</c:v>
                      </c:pt>
                      <c:pt idx="3946">
                        <c:v>28.89990234375</c:v>
                      </c:pt>
                      <c:pt idx="3947">
                        <c:v>28.89990234375</c:v>
                      </c:pt>
                      <c:pt idx="3948">
                        <c:v>28.7998046875</c:v>
                      </c:pt>
                      <c:pt idx="3949">
                        <c:v>28.7998046875</c:v>
                      </c:pt>
                      <c:pt idx="3950">
                        <c:v>28.7998046875</c:v>
                      </c:pt>
                      <c:pt idx="3951">
                        <c:v>28.7998046875</c:v>
                      </c:pt>
                      <c:pt idx="3952">
                        <c:v>28.89990234375</c:v>
                      </c:pt>
                      <c:pt idx="3953">
                        <c:v>28.7998046875</c:v>
                      </c:pt>
                      <c:pt idx="3954">
                        <c:v>28.699951171875</c:v>
                      </c:pt>
                      <c:pt idx="3955">
                        <c:v>28.699951171875</c:v>
                      </c:pt>
                      <c:pt idx="3956">
                        <c:v>28.699951171875</c:v>
                      </c:pt>
                      <c:pt idx="3957">
                        <c:v>28.699951171875</c:v>
                      </c:pt>
                      <c:pt idx="3958">
                        <c:v>28.699951171875</c:v>
                      </c:pt>
                      <c:pt idx="3959">
                        <c:v>28.699951171875</c:v>
                      </c:pt>
                      <c:pt idx="3960">
                        <c:v>28.699951171875</c:v>
                      </c:pt>
                      <c:pt idx="3961">
                        <c:v>28.699951171875</c:v>
                      </c:pt>
                      <c:pt idx="3962">
                        <c:v>28.599853515625</c:v>
                      </c:pt>
                      <c:pt idx="3963">
                        <c:v>28.599853515625</c:v>
                      </c:pt>
                      <c:pt idx="3964">
                        <c:v>28.699951171875</c:v>
                      </c:pt>
                      <c:pt idx="3965">
                        <c:v>28.699951171875</c:v>
                      </c:pt>
                      <c:pt idx="3966">
                        <c:v>28.7998046875</c:v>
                      </c:pt>
                      <c:pt idx="3967">
                        <c:v>28.699951171875</c:v>
                      </c:pt>
                      <c:pt idx="3968">
                        <c:v>28.7998046875</c:v>
                      </c:pt>
                      <c:pt idx="3969">
                        <c:v>28.699951171875</c:v>
                      </c:pt>
                      <c:pt idx="3970">
                        <c:v>28.699951171875</c:v>
                      </c:pt>
                      <c:pt idx="3971">
                        <c:v>28.699951171875</c:v>
                      </c:pt>
                      <c:pt idx="3972">
                        <c:v>28.699951171875</c:v>
                      </c:pt>
                      <c:pt idx="3973">
                        <c:v>28.699951171875</c:v>
                      </c:pt>
                      <c:pt idx="3974">
                        <c:v>28.699951171875</c:v>
                      </c:pt>
                      <c:pt idx="3975">
                        <c:v>28.699951171875</c:v>
                      </c:pt>
                      <c:pt idx="3976">
                        <c:v>28.699951171875</c:v>
                      </c:pt>
                      <c:pt idx="3977">
                        <c:v>28.699951171875</c:v>
                      </c:pt>
                      <c:pt idx="3978">
                        <c:v>28.7998046875</c:v>
                      </c:pt>
                      <c:pt idx="3979">
                        <c:v>28.699951171875</c:v>
                      </c:pt>
                      <c:pt idx="3980">
                        <c:v>28.699951171875</c:v>
                      </c:pt>
                      <c:pt idx="3981">
                        <c:v>28.699951171875</c:v>
                      </c:pt>
                      <c:pt idx="3982">
                        <c:v>28.699951171875</c:v>
                      </c:pt>
                      <c:pt idx="3983">
                        <c:v>28.699951171875</c:v>
                      </c:pt>
                      <c:pt idx="3984">
                        <c:v>28.699951171875</c:v>
                      </c:pt>
                      <c:pt idx="3985">
                        <c:v>28.699951171875</c:v>
                      </c:pt>
                      <c:pt idx="3986">
                        <c:v>28.699951171875</c:v>
                      </c:pt>
                      <c:pt idx="3987">
                        <c:v>28.699951171875</c:v>
                      </c:pt>
                      <c:pt idx="3988">
                        <c:v>28.699951171875</c:v>
                      </c:pt>
                      <c:pt idx="3989">
                        <c:v>28.699951171875</c:v>
                      </c:pt>
                      <c:pt idx="3990">
                        <c:v>28.699951171875</c:v>
                      </c:pt>
                      <c:pt idx="3991">
                        <c:v>28.599853515625</c:v>
                      </c:pt>
                      <c:pt idx="3992">
                        <c:v>28.599853515625</c:v>
                      </c:pt>
                      <c:pt idx="3993">
                        <c:v>28.599853515625</c:v>
                      </c:pt>
                      <c:pt idx="3994">
                        <c:v>28.599853515625</c:v>
                      </c:pt>
                      <c:pt idx="3995">
                        <c:v>28.599853515625</c:v>
                      </c:pt>
                      <c:pt idx="3996">
                        <c:v>28.7998046875</c:v>
                      </c:pt>
                      <c:pt idx="3997">
                        <c:v>28.7998046875</c:v>
                      </c:pt>
                      <c:pt idx="3998">
                        <c:v>28.7998046875</c:v>
                      </c:pt>
                      <c:pt idx="3999">
                        <c:v>28.7998046875</c:v>
                      </c:pt>
                      <c:pt idx="4000">
                        <c:v>28.7998046875</c:v>
                      </c:pt>
                      <c:pt idx="4001">
                        <c:v>28.89990234375</c:v>
                      </c:pt>
                      <c:pt idx="4002">
                        <c:v>28.699951171875</c:v>
                      </c:pt>
                      <c:pt idx="4003">
                        <c:v>28.699951171875</c:v>
                      </c:pt>
                      <c:pt idx="4004">
                        <c:v>28.699951171875</c:v>
                      </c:pt>
                      <c:pt idx="4005">
                        <c:v>28.699951171875</c:v>
                      </c:pt>
                      <c:pt idx="4006">
                        <c:v>28.699951171875</c:v>
                      </c:pt>
                      <c:pt idx="4007">
                        <c:v>28.699951171875</c:v>
                      </c:pt>
                      <c:pt idx="4008">
                        <c:v>28.699951171875</c:v>
                      </c:pt>
                      <c:pt idx="4009">
                        <c:v>28.699951171875</c:v>
                      </c:pt>
                      <c:pt idx="4010">
                        <c:v>28.699951171875</c:v>
                      </c:pt>
                      <c:pt idx="4011">
                        <c:v>28.699951171875</c:v>
                      </c:pt>
                      <c:pt idx="4012">
                        <c:v>28.699951171875</c:v>
                      </c:pt>
                      <c:pt idx="4013">
                        <c:v>28.699951171875</c:v>
                      </c:pt>
                      <c:pt idx="4014">
                        <c:v>28.699951171875</c:v>
                      </c:pt>
                      <c:pt idx="4015">
                        <c:v>28.599853515625</c:v>
                      </c:pt>
                      <c:pt idx="4016">
                        <c:v>28.599853515625</c:v>
                      </c:pt>
                      <c:pt idx="4017">
                        <c:v>28.599853515625</c:v>
                      </c:pt>
                      <c:pt idx="4018">
                        <c:v>28.699951171875</c:v>
                      </c:pt>
                      <c:pt idx="4019">
                        <c:v>28.699951171875</c:v>
                      </c:pt>
                      <c:pt idx="4020">
                        <c:v>28.5</c:v>
                      </c:pt>
                      <c:pt idx="4021">
                        <c:v>28.599853515625</c:v>
                      </c:pt>
                      <c:pt idx="4022">
                        <c:v>28.599853515625</c:v>
                      </c:pt>
                      <c:pt idx="4023">
                        <c:v>28.599853515625</c:v>
                      </c:pt>
                      <c:pt idx="4024">
                        <c:v>28.599853515625</c:v>
                      </c:pt>
                      <c:pt idx="4025">
                        <c:v>28.5</c:v>
                      </c:pt>
                      <c:pt idx="4026">
                        <c:v>28.699951171875</c:v>
                      </c:pt>
                      <c:pt idx="4027">
                        <c:v>28.699951171875</c:v>
                      </c:pt>
                      <c:pt idx="4028">
                        <c:v>28.699951171875</c:v>
                      </c:pt>
                      <c:pt idx="4029">
                        <c:v>28.699951171875</c:v>
                      </c:pt>
                      <c:pt idx="4030">
                        <c:v>28.699951171875</c:v>
                      </c:pt>
                      <c:pt idx="4031">
                        <c:v>28.699951171875</c:v>
                      </c:pt>
                      <c:pt idx="4032">
                        <c:v>28.599853515625</c:v>
                      </c:pt>
                      <c:pt idx="4033">
                        <c:v>28.599853515625</c:v>
                      </c:pt>
                      <c:pt idx="4034">
                        <c:v>28.599853515625</c:v>
                      </c:pt>
                      <c:pt idx="4035">
                        <c:v>28.699951171875</c:v>
                      </c:pt>
                      <c:pt idx="4036">
                        <c:v>28.599853515625</c:v>
                      </c:pt>
                      <c:pt idx="4037">
                        <c:v>28.699951171875</c:v>
                      </c:pt>
                      <c:pt idx="4038">
                        <c:v>28.599853515625</c:v>
                      </c:pt>
                      <c:pt idx="4039">
                        <c:v>28.599853515625</c:v>
                      </c:pt>
                      <c:pt idx="4040">
                        <c:v>28.599853515625</c:v>
                      </c:pt>
                      <c:pt idx="4041">
                        <c:v>28.599853515625</c:v>
                      </c:pt>
                      <c:pt idx="4042">
                        <c:v>28.599853515625</c:v>
                      </c:pt>
                      <c:pt idx="4043">
                        <c:v>28.599853515625</c:v>
                      </c:pt>
                      <c:pt idx="4044">
                        <c:v>28.599853515625</c:v>
                      </c:pt>
                      <c:pt idx="4045">
                        <c:v>28.599853515625</c:v>
                      </c:pt>
                      <c:pt idx="4046">
                        <c:v>28.599853515625</c:v>
                      </c:pt>
                      <c:pt idx="4047">
                        <c:v>28.599853515625</c:v>
                      </c:pt>
                      <c:pt idx="4048">
                        <c:v>28.599853515625</c:v>
                      </c:pt>
                      <c:pt idx="4049">
                        <c:v>28.599853515625</c:v>
                      </c:pt>
                      <c:pt idx="4050">
                        <c:v>28.599853515625</c:v>
                      </c:pt>
                      <c:pt idx="4051">
                        <c:v>28.5</c:v>
                      </c:pt>
                      <c:pt idx="4052">
                        <c:v>28.5</c:v>
                      </c:pt>
                      <c:pt idx="4053">
                        <c:v>28.599853515625</c:v>
                      </c:pt>
                      <c:pt idx="4054">
                        <c:v>28.5</c:v>
                      </c:pt>
                      <c:pt idx="4055">
                        <c:v>28.5</c:v>
                      </c:pt>
                      <c:pt idx="4056">
                        <c:v>28.599853515625</c:v>
                      </c:pt>
                      <c:pt idx="4057">
                        <c:v>28.699951171875</c:v>
                      </c:pt>
                      <c:pt idx="4058">
                        <c:v>28.599853515625</c:v>
                      </c:pt>
                      <c:pt idx="4059">
                        <c:v>28.599853515625</c:v>
                      </c:pt>
                      <c:pt idx="4060">
                        <c:v>28.699951171875</c:v>
                      </c:pt>
                      <c:pt idx="4061">
                        <c:v>28.599853515625</c:v>
                      </c:pt>
                      <c:pt idx="4062">
                        <c:v>28.599853515625</c:v>
                      </c:pt>
                      <c:pt idx="4063">
                        <c:v>28.39990234375</c:v>
                      </c:pt>
                      <c:pt idx="4064">
                        <c:v>28.5</c:v>
                      </c:pt>
                      <c:pt idx="4065">
                        <c:v>28.5</c:v>
                      </c:pt>
                      <c:pt idx="4066">
                        <c:v>28.5</c:v>
                      </c:pt>
                      <c:pt idx="4067">
                        <c:v>28.5</c:v>
                      </c:pt>
                      <c:pt idx="4068">
                        <c:v>28.599853515625</c:v>
                      </c:pt>
                      <c:pt idx="4069">
                        <c:v>28.5</c:v>
                      </c:pt>
                      <c:pt idx="4070">
                        <c:v>28.599853515625</c:v>
                      </c:pt>
                      <c:pt idx="4071">
                        <c:v>28.599853515625</c:v>
                      </c:pt>
                      <c:pt idx="4072">
                        <c:v>28.599853515625</c:v>
                      </c:pt>
                      <c:pt idx="4073">
                        <c:v>28.599853515625</c:v>
                      </c:pt>
                      <c:pt idx="4074">
                        <c:v>28.599853515625</c:v>
                      </c:pt>
                      <c:pt idx="4075">
                        <c:v>28.5</c:v>
                      </c:pt>
                      <c:pt idx="4076">
                        <c:v>28.599853515625</c:v>
                      </c:pt>
                      <c:pt idx="4077">
                        <c:v>28.599853515625</c:v>
                      </c:pt>
                      <c:pt idx="4078">
                        <c:v>28.5</c:v>
                      </c:pt>
                      <c:pt idx="4079">
                        <c:v>28.5</c:v>
                      </c:pt>
                      <c:pt idx="4080">
                        <c:v>28.599853515625</c:v>
                      </c:pt>
                      <c:pt idx="4081">
                        <c:v>28.5</c:v>
                      </c:pt>
                      <c:pt idx="4082">
                        <c:v>28.39990234375</c:v>
                      </c:pt>
                      <c:pt idx="4083">
                        <c:v>28.5</c:v>
                      </c:pt>
                      <c:pt idx="4084">
                        <c:v>28.5</c:v>
                      </c:pt>
                      <c:pt idx="4085">
                        <c:v>28.39990234375</c:v>
                      </c:pt>
                      <c:pt idx="4086">
                        <c:v>28.599853515625</c:v>
                      </c:pt>
                      <c:pt idx="4087">
                        <c:v>28.5</c:v>
                      </c:pt>
                      <c:pt idx="4088">
                        <c:v>28.5</c:v>
                      </c:pt>
                      <c:pt idx="4089">
                        <c:v>28.599853515625</c:v>
                      </c:pt>
                      <c:pt idx="4090">
                        <c:v>28.5</c:v>
                      </c:pt>
                      <c:pt idx="4091">
                        <c:v>28.5</c:v>
                      </c:pt>
                      <c:pt idx="4092">
                        <c:v>28.5</c:v>
                      </c:pt>
                      <c:pt idx="4093">
                        <c:v>28.599853515625</c:v>
                      </c:pt>
                      <c:pt idx="4094">
                        <c:v>28.5</c:v>
                      </c:pt>
                      <c:pt idx="4095">
                        <c:v>28.599853515625</c:v>
                      </c:pt>
                      <c:pt idx="4096">
                        <c:v>28.599853515625</c:v>
                      </c:pt>
                      <c:pt idx="4097">
                        <c:v>28.5</c:v>
                      </c:pt>
                      <c:pt idx="4098">
                        <c:v>28.5</c:v>
                      </c:pt>
                      <c:pt idx="4099">
                        <c:v>28.599853515625</c:v>
                      </c:pt>
                      <c:pt idx="4100">
                        <c:v>28.599853515625</c:v>
                      </c:pt>
                      <c:pt idx="4101">
                        <c:v>28.599853515625</c:v>
                      </c:pt>
                      <c:pt idx="4102">
                        <c:v>28.5</c:v>
                      </c:pt>
                      <c:pt idx="4103">
                        <c:v>28.599853515625</c:v>
                      </c:pt>
                      <c:pt idx="4104">
                        <c:v>28.5</c:v>
                      </c:pt>
                      <c:pt idx="4105">
                        <c:v>28.599853515625</c:v>
                      </c:pt>
                      <c:pt idx="4106">
                        <c:v>28.5</c:v>
                      </c:pt>
                      <c:pt idx="4107">
                        <c:v>28.5</c:v>
                      </c:pt>
                      <c:pt idx="4108">
                        <c:v>28.599853515625</c:v>
                      </c:pt>
                      <c:pt idx="4109">
                        <c:v>28.599853515625</c:v>
                      </c:pt>
                      <c:pt idx="4110">
                        <c:v>28.599853515625</c:v>
                      </c:pt>
                      <c:pt idx="4111">
                        <c:v>28.5</c:v>
                      </c:pt>
                      <c:pt idx="4112">
                        <c:v>28.5</c:v>
                      </c:pt>
                      <c:pt idx="4113">
                        <c:v>28.5</c:v>
                      </c:pt>
                      <c:pt idx="4114">
                        <c:v>28.5</c:v>
                      </c:pt>
                      <c:pt idx="4115">
                        <c:v>28.39990234375</c:v>
                      </c:pt>
                      <c:pt idx="4116">
                        <c:v>28.599853515625</c:v>
                      </c:pt>
                      <c:pt idx="4117">
                        <c:v>28.599853515625</c:v>
                      </c:pt>
                      <c:pt idx="4118">
                        <c:v>28.599853515625</c:v>
                      </c:pt>
                      <c:pt idx="4119">
                        <c:v>28.599853515625</c:v>
                      </c:pt>
                      <c:pt idx="4120">
                        <c:v>28.599853515625</c:v>
                      </c:pt>
                      <c:pt idx="4121">
                        <c:v>28.599853515625</c:v>
                      </c:pt>
                      <c:pt idx="4122">
                        <c:v>28.5</c:v>
                      </c:pt>
                      <c:pt idx="4123">
                        <c:v>28.5</c:v>
                      </c:pt>
                      <c:pt idx="4124">
                        <c:v>28.5</c:v>
                      </c:pt>
                      <c:pt idx="4125">
                        <c:v>28.5</c:v>
                      </c:pt>
                      <c:pt idx="4126">
                        <c:v>28.5</c:v>
                      </c:pt>
                      <c:pt idx="4127">
                        <c:v>28.5</c:v>
                      </c:pt>
                      <c:pt idx="4128">
                        <c:v>28.5</c:v>
                      </c:pt>
                      <c:pt idx="4129">
                        <c:v>28.5</c:v>
                      </c:pt>
                      <c:pt idx="4130">
                        <c:v>28.5</c:v>
                      </c:pt>
                      <c:pt idx="4131">
                        <c:v>28.39990234375</c:v>
                      </c:pt>
                      <c:pt idx="4132">
                        <c:v>28.5</c:v>
                      </c:pt>
                      <c:pt idx="4133">
                        <c:v>28.39990234375</c:v>
                      </c:pt>
                      <c:pt idx="4134">
                        <c:v>28.39990234375</c:v>
                      </c:pt>
                      <c:pt idx="4135">
                        <c:v>28.5</c:v>
                      </c:pt>
                      <c:pt idx="4136">
                        <c:v>28.5</c:v>
                      </c:pt>
                      <c:pt idx="4137">
                        <c:v>28.5</c:v>
                      </c:pt>
                      <c:pt idx="4138">
                        <c:v>28.5</c:v>
                      </c:pt>
                      <c:pt idx="4139">
                        <c:v>28.5</c:v>
                      </c:pt>
                      <c:pt idx="4140">
                        <c:v>28.5</c:v>
                      </c:pt>
                      <c:pt idx="4141">
                        <c:v>28.599853515625</c:v>
                      </c:pt>
                      <c:pt idx="4142">
                        <c:v>28.5</c:v>
                      </c:pt>
                      <c:pt idx="4143">
                        <c:v>28.5</c:v>
                      </c:pt>
                      <c:pt idx="4144">
                        <c:v>28.5</c:v>
                      </c:pt>
                      <c:pt idx="4145">
                        <c:v>28.5</c:v>
                      </c:pt>
                      <c:pt idx="4146">
                        <c:v>28.5</c:v>
                      </c:pt>
                      <c:pt idx="4147">
                        <c:v>28.5</c:v>
                      </c:pt>
                      <c:pt idx="4148">
                        <c:v>28.5</c:v>
                      </c:pt>
                      <c:pt idx="4149">
                        <c:v>28.5</c:v>
                      </c:pt>
                      <c:pt idx="4150">
                        <c:v>28.5</c:v>
                      </c:pt>
                      <c:pt idx="4151">
                        <c:v>28.5</c:v>
                      </c:pt>
                      <c:pt idx="4152">
                        <c:v>28.5</c:v>
                      </c:pt>
                      <c:pt idx="4153">
                        <c:v>28.39990234375</c:v>
                      </c:pt>
                      <c:pt idx="4154">
                        <c:v>28.2998046875</c:v>
                      </c:pt>
                      <c:pt idx="4155">
                        <c:v>28.39990234375</c:v>
                      </c:pt>
                      <c:pt idx="4156">
                        <c:v>28.39990234375</c:v>
                      </c:pt>
                      <c:pt idx="4157">
                        <c:v>28.39990234375</c:v>
                      </c:pt>
                      <c:pt idx="4158">
                        <c:v>28.39990234375</c:v>
                      </c:pt>
                      <c:pt idx="4159">
                        <c:v>28.39990234375</c:v>
                      </c:pt>
                      <c:pt idx="4160">
                        <c:v>28.39990234375</c:v>
                      </c:pt>
                      <c:pt idx="4161">
                        <c:v>28.39990234375</c:v>
                      </c:pt>
                      <c:pt idx="4162">
                        <c:v>28.5</c:v>
                      </c:pt>
                      <c:pt idx="4163">
                        <c:v>28.5</c:v>
                      </c:pt>
                      <c:pt idx="4164">
                        <c:v>28.5</c:v>
                      </c:pt>
                      <c:pt idx="4165">
                        <c:v>28.39990234375</c:v>
                      </c:pt>
                      <c:pt idx="4166">
                        <c:v>28.39990234375</c:v>
                      </c:pt>
                      <c:pt idx="4167">
                        <c:v>28.39990234375</c:v>
                      </c:pt>
                      <c:pt idx="4168">
                        <c:v>28.39990234375</c:v>
                      </c:pt>
                      <c:pt idx="4169">
                        <c:v>28.39990234375</c:v>
                      </c:pt>
                      <c:pt idx="4170">
                        <c:v>28.39990234375</c:v>
                      </c:pt>
                      <c:pt idx="4171">
                        <c:v>28.2998046875</c:v>
                      </c:pt>
                      <c:pt idx="4172">
                        <c:v>28.2998046875</c:v>
                      </c:pt>
                      <c:pt idx="4173">
                        <c:v>28.2998046875</c:v>
                      </c:pt>
                      <c:pt idx="4174">
                        <c:v>28.2998046875</c:v>
                      </c:pt>
                      <c:pt idx="4175">
                        <c:v>28.2998046875</c:v>
                      </c:pt>
                      <c:pt idx="4176">
                        <c:v>28.2998046875</c:v>
                      </c:pt>
                      <c:pt idx="4177">
                        <c:v>28.39990234375</c:v>
                      </c:pt>
                      <c:pt idx="4178">
                        <c:v>28.39990234375</c:v>
                      </c:pt>
                      <c:pt idx="4179">
                        <c:v>28.39990234375</c:v>
                      </c:pt>
                      <c:pt idx="4180">
                        <c:v>28.2998046875</c:v>
                      </c:pt>
                      <c:pt idx="4181">
                        <c:v>28.39990234375</c:v>
                      </c:pt>
                      <c:pt idx="4182">
                        <c:v>28.39990234375</c:v>
                      </c:pt>
                      <c:pt idx="4183">
                        <c:v>28.39990234375</c:v>
                      </c:pt>
                      <c:pt idx="4184">
                        <c:v>28.39990234375</c:v>
                      </c:pt>
                      <c:pt idx="4185">
                        <c:v>28.39990234375</c:v>
                      </c:pt>
                      <c:pt idx="4186">
                        <c:v>28.39990234375</c:v>
                      </c:pt>
                      <c:pt idx="4187">
                        <c:v>28.2998046875</c:v>
                      </c:pt>
                      <c:pt idx="4188">
                        <c:v>28.39990234375</c:v>
                      </c:pt>
                      <c:pt idx="4189">
                        <c:v>28.5</c:v>
                      </c:pt>
                      <c:pt idx="4190">
                        <c:v>28.39990234375</c:v>
                      </c:pt>
                      <c:pt idx="4191">
                        <c:v>28.5</c:v>
                      </c:pt>
                      <c:pt idx="4192">
                        <c:v>28.39990234375</c:v>
                      </c:pt>
                      <c:pt idx="4193">
                        <c:v>28.5</c:v>
                      </c:pt>
                      <c:pt idx="4194">
                        <c:v>28.5</c:v>
                      </c:pt>
                      <c:pt idx="4195">
                        <c:v>28.5</c:v>
                      </c:pt>
                      <c:pt idx="4196">
                        <c:v>28.5</c:v>
                      </c:pt>
                      <c:pt idx="4197">
                        <c:v>28.5</c:v>
                      </c:pt>
                      <c:pt idx="4198">
                        <c:v>28.5</c:v>
                      </c:pt>
                      <c:pt idx="4199">
                        <c:v>28.5</c:v>
                      </c:pt>
                      <c:pt idx="4200">
                        <c:v>28.5</c:v>
                      </c:pt>
                      <c:pt idx="4201">
                        <c:v>28.5</c:v>
                      </c:pt>
                      <c:pt idx="4202">
                        <c:v>28.39990234375</c:v>
                      </c:pt>
                      <c:pt idx="4203">
                        <c:v>28.5</c:v>
                      </c:pt>
                      <c:pt idx="4204">
                        <c:v>28.39990234375</c:v>
                      </c:pt>
                      <c:pt idx="4205">
                        <c:v>28.5</c:v>
                      </c:pt>
                      <c:pt idx="4206">
                        <c:v>28.39990234375</c:v>
                      </c:pt>
                      <c:pt idx="4207">
                        <c:v>28.39990234375</c:v>
                      </c:pt>
                      <c:pt idx="4208">
                        <c:v>28.2998046875</c:v>
                      </c:pt>
                      <c:pt idx="4209">
                        <c:v>28.2998046875</c:v>
                      </c:pt>
                      <c:pt idx="4210">
                        <c:v>28.2998046875</c:v>
                      </c:pt>
                      <c:pt idx="4211">
                        <c:v>28.39990234375</c:v>
                      </c:pt>
                      <c:pt idx="4212">
                        <c:v>28.39990234375</c:v>
                      </c:pt>
                      <c:pt idx="4213">
                        <c:v>28.39990234375</c:v>
                      </c:pt>
                      <c:pt idx="4214">
                        <c:v>28.5</c:v>
                      </c:pt>
                      <c:pt idx="4215">
                        <c:v>28.39990234375</c:v>
                      </c:pt>
                      <c:pt idx="4216">
                        <c:v>28.39990234375</c:v>
                      </c:pt>
                      <c:pt idx="4217">
                        <c:v>28.5</c:v>
                      </c:pt>
                      <c:pt idx="4218">
                        <c:v>28.39990234375</c:v>
                      </c:pt>
                      <c:pt idx="4219">
                        <c:v>28.2998046875</c:v>
                      </c:pt>
                      <c:pt idx="4220">
                        <c:v>28.2998046875</c:v>
                      </c:pt>
                      <c:pt idx="4221">
                        <c:v>28.2998046875</c:v>
                      </c:pt>
                      <c:pt idx="4222">
                        <c:v>28.2998046875</c:v>
                      </c:pt>
                      <c:pt idx="4223">
                        <c:v>28.2998046875</c:v>
                      </c:pt>
                      <c:pt idx="4224">
                        <c:v>28.2998046875</c:v>
                      </c:pt>
                      <c:pt idx="4225">
                        <c:v>28.39990234375</c:v>
                      </c:pt>
                      <c:pt idx="4226">
                        <c:v>28.5</c:v>
                      </c:pt>
                      <c:pt idx="4227">
                        <c:v>28.39990234375</c:v>
                      </c:pt>
                      <c:pt idx="4228">
                        <c:v>28.39990234375</c:v>
                      </c:pt>
                      <c:pt idx="4229">
                        <c:v>28.39990234375</c:v>
                      </c:pt>
                      <c:pt idx="4230">
                        <c:v>28.39990234375</c:v>
                      </c:pt>
                      <c:pt idx="4231">
                        <c:v>28.39990234375</c:v>
                      </c:pt>
                      <c:pt idx="4232">
                        <c:v>28.39990234375</c:v>
                      </c:pt>
                      <c:pt idx="4233">
                        <c:v>28.39990234375</c:v>
                      </c:pt>
                      <c:pt idx="4234">
                        <c:v>28.39990234375</c:v>
                      </c:pt>
                      <c:pt idx="4235">
                        <c:v>28.39990234375</c:v>
                      </c:pt>
                      <c:pt idx="4236">
                        <c:v>28.39990234375</c:v>
                      </c:pt>
                      <c:pt idx="4237">
                        <c:v>28.39990234375</c:v>
                      </c:pt>
                      <c:pt idx="4238">
                        <c:v>28.39990234375</c:v>
                      </c:pt>
                      <c:pt idx="4239">
                        <c:v>28.39990234375</c:v>
                      </c:pt>
                      <c:pt idx="4240">
                        <c:v>28.2998046875</c:v>
                      </c:pt>
                      <c:pt idx="4241">
                        <c:v>28.39990234375</c:v>
                      </c:pt>
                      <c:pt idx="4242">
                        <c:v>28.39990234375</c:v>
                      </c:pt>
                      <c:pt idx="4243">
                        <c:v>28.2998046875</c:v>
                      </c:pt>
                      <c:pt idx="4244">
                        <c:v>28.2998046875</c:v>
                      </c:pt>
                      <c:pt idx="4245">
                        <c:v>28.2998046875</c:v>
                      </c:pt>
                      <c:pt idx="4246">
                        <c:v>28.2998046875</c:v>
                      </c:pt>
                      <c:pt idx="4247">
                        <c:v>28.2998046875</c:v>
                      </c:pt>
                      <c:pt idx="4248">
                        <c:v>28.2998046875</c:v>
                      </c:pt>
                      <c:pt idx="4249">
                        <c:v>28.39990234375</c:v>
                      </c:pt>
                      <c:pt idx="4250">
                        <c:v>28.39990234375</c:v>
                      </c:pt>
                      <c:pt idx="4251">
                        <c:v>28.39990234375</c:v>
                      </c:pt>
                      <c:pt idx="4252">
                        <c:v>28.39990234375</c:v>
                      </c:pt>
                      <c:pt idx="4253">
                        <c:v>28.39990234375</c:v>
                      </c:pt>
                      <c:pt idx="4254">
                        <c:v>28.2998046875</c:v>
                      </c:pt>
                      <c:pt idx="4255">
                        <c:v>28.2998046875</c:v>
                      </c:pt>
                      <c:pt idx="4256">
                        <c:v>28.39990234375</c:v>
                      </c:pt>
                      <c:pt idx="4257">
                        <c:v>28.2998046875</c:v>
                      </c:pt>
                      <c:pt idx="4258">
                        <c:v>28.2998046875</c:v>
                      </c:pt>
                      <c:pt idx="4259">
                        <c:v>28.2998046875</c:v>
                      </c:pt>
                      <c:pt idx="4260">
                        <c:v>28.2998046875</c:v>
                      </c:pt>
                      <c:pt idx="4261">
                        <c:v>28.2998046875</c:v>
                      </c:pt>
                      <c:pt idx="4262">
                        <c:v>28.39990234375</c:v>
                      </c:pt>
                      <c:pt idx="4263">
                        <c:v>28.2998046875</c:v>
                      </c:pt>
                      <c:pt idx="4264">
                        <c:v>28.2998046875</c:v>
                      </c:pt>
                      <c:pt idx="4265">
                        <c:v>28.2998046875</c:v>
                      </c:pt>
                      <c:pt idx="4266">
                        <c:v>28.39990234375</c:v>
                      </c:pt>
                      <c:pt idx="4267">
                        <c:v>28.199951171875</c:v>
                      </c:pt>
                      <c:pt idx="4268">
                        <c:v>28.199951171875</c:v>
                      </c:pt>
                      <c:pt idx="4269">
                        <c:v>28.199951171875</c:v>
                      </c:pt>
                      <c:pt idx="4270">
                        <c:v>28.199951171875</c:v>
                      </c:pt>
                      <c:pt idx="4271">
                        <c:v>28.199951171875</c:v>
                      </c:pt>
                      <c:pt idx="4272">
                        <c:v>28.199951171875</c:v>
                      </c:pt>
                      <c:pt idx="4273">
                        <c:v>28.199951171875</c:v>
                      </c:pt>
                      <c:pt idx="4274">
                        <c:v>28.39990234375</c:v>
                      </c:pt>
                      <c:pt idx="4275">
                        <c:v>28.39990234375</c:v>
                      </c:pt>
                      <c:pt idx="4276">
                        <c:v>28.39990234375</c:v>
                      </c:pt>
                      <c:pt idx="4277">
                        <c:v>28.39990234375</c:v>
                      </c:pt>
                      <c:pt idx="4278">
                        <c:v>28.39990234375</c:v>
                      </c:pt>
                      <c:pt idx="4279">
                        <c:v>28.199951171875</c:v>
                      </c:pt>
                      <c:pt idx="4280">
                        <c:v>28.2998046875</c:v>
                      </c:pt>
                      <c:pt idx="4281">
                        <c:v>28.199951171875</c:v>
                      </c:pt>
                      <c:pt idx="4282">
                        <c:v>28.199951171875</c:v>
                      </c:pt>
                      <c:pt idx="4283">
                        <c:v>28.2998046875</c:v>
                      </c:pt>
                      <c:pt idx="4284">
                        <c:v>28.199951171875</c:v>
                      </c:pt>
                      <c:pt idx="4285">
                        <c:v>28.2998046875</c:v>
                      </c:pt>
                      <c:pt idx="4286">
                        <c:v>28.2998046875</c:v>
                      </c:pt>
                      <c:pt idx="4287">
                        <c:v>28.2998046875</c:v>
                      </c:pt>
                      <c:pt idx="4288">
                        <c:v>28.2998046875</c:v>
                      </c:pt>
                      <c:pt idx="4289">
                        <c:v>28.2998046875</c:v>
                      </c:pt>
                      <c:pt idx="4290">
                        <c:v>28.39990234375</c:v>
                      </c:pt>
                      <c:pt idx="4291">
                        <c:v>28.2998046875</c:v>
                      </c:pt>
                      <c:pt idx="4292">
                        <c:v>28.2998046875</c:v>
                      </c:pt>
                      <c:pt idx="4293">
                        <c:v>28.2998046875</c:v>
                      </c:pt>
                      <c:pt idx="4294">
                        <c:v>28.2998046875</c:v>
                      </c:pt>
                      <c:pt idx="4295">
                        <c:v>28.199951171875</c:v>
                      </c:pt>
                      <c:pt idx="4296">
                        <c:v>28.199951171875</c:v>
                      </c:pt>
                      <c:pt idx="4297">
                        <c:v>28.199951171875</c:v>
                      </c:pt>
                      <c:pt idx="4298">
                        <c:v>28.199951171875</c:v>
                      </c:pt>
                      <c:pt idx="4299">
                        <c:v>28.199951171875</c:v>
                      </c:pt>
                      <c:pt idx="4300">
                        <c:v>28.199951171875</c:v>
                      </c:pt>
                      <c:pt idx="4301">
                        <c:v>28.199951171875</c:v>
                      </c:pt>
                      <c:pt idx="4302">
                        <c:v>28.199951171875</c:v>
                      </c:pt>
                      <c:pt idx="4303">
                        <c:v>28.199951171875</c:v>
                      </c:pt>
                      <c:pt idx="4304">
                        <c:v>28.199951171875</c:v>
                      </c:pt>
                      <c:pt idx="4305">
                        <c:v>28.199951171875</c:v>
                      </c:pt>
                      <c:pt idx="4306">
                        <c:v>28.199951171875</c:v>
                      </c:pt>
                      <c:pt idx="4307">
                        <c:v>28.199951171875</c:v>
                      </c:pt>
                      <c:pt idx="4308">
                        <c:v>28.199951171875</c:v>
                      </c:pt>
                      <c:pt idx="4309">
                        <c:v>28.199951171875</c:v>
                      </c:pt>
                      <c:pt idx="4310">
                        <c:v>28.199951171875</c:v>
                      </c:pt>
                      <c:pt idx="4311">
                        <c:v>28.199951171875</c:v>
                      </c:pt>
                      <c:pt idx="4312">
                        <c:v>28.199951171875</c:v>
                      </c:pt>
                      <c:pt idx="4313">
                        <c:v>28.199951171875</c:v>
                      </c:pt>
                      <c:pt idx="4314">
                        <c:v>28.199951171875</c:v>
                      </c:pt>
                      <c:pt idx="4315">
                        <c:v>28.2998046875</c:v>
                      </c:pt>
                      <c:pt idx="4316">
                        <c:v>28.199951171875</c:v>
                      </c:pt>
                      <c:pt idx="4317">
                        <c:v>28.199951171875</c:v>
                      </c:pt>
                      <c:pt idx="4318">
                        <c:v>28.199951171875</c:v>
                      </c:pt>
                      <c:pt idx="4319">
                        <c:v>28.2998046875</c:v>
                      </c:pt>
                      <c:pt idx="4320">
                        <c:v>28.199951171875</c:v>
                      </c:pt>
                      <c:pt idx="4321">
                        <c:v>28.199951171875</c:v>
                      </c:pt>
                      <c:pt idx="4322">
                        <c:v>28.2998046875</c:v>
                      </c:pt>
                      <c:pt idx="4323">
                        <c:v>28.2998046875</c:v>
                      </c:pt>
                      <c:pt idx="4324">
                        <c:v>28.2998046875</c:v>
                      </c:pt>
                      <c:pt idx="4325">
                        <c:v>28.199951171875</c:v>
                      </c:pt>
                      <c:pt idx="4326">
                        <c:v>28.2998046875</c:v>
                      </c:pt>
                      <c:pt idx="4327">
                        <c:v>28.2998046875</c:v>
                      </c:pt>
                      <c:pt idx="4328">
                        <c:v>28.199951171875</c:v>
                      </c:pt>
                      <c:pt idx="4329">
                        <c:v>28.199951171875</c:v>
                      </c:pt>
                      <c:pt idx="4330">
                        <c:v>28.2998046875</c:v>
                      </c:pt>
                      <c:pt idx="4331">
                        <c:v>28.2998046875</c:v>
                      </c:pt>
                      <c:pt idx="4332">
                        <c:v>28.199951171875</c:v>
                      </c:pt>
                      <c:pt idx="4333">
                        <c:v>28.199951171875</c:v>
                      </c:pt>
                      <c:pt idx="4334">
                        <c:v>28.199951171875</c:v>
                      </c:pt>
                      <c:pt idx="4335">
                        <c:v>28.199951171875</c:v>
                      </c:pt>
                      <c:pt idx="4336">
                        <c:v>28.199951171875</c:v>
                      </c:pt>
                      <c:pt idx="4337">
                        <c:v>28.199951171875</c:v>
                      </c:pt>
                      <c:pt idx="4338">
                        <c:v>28.199951171875</c:v>
                      </c:pt>
                      <c:pt idx="4339">
                        <c:v>28.199951171875</c:v>
                      </c:pt>
                      <c:pt idx="4340">
                        <c:v>28.199951171875</c:v>
                      </c:pt>
                      <c:pt idx="4341">
                        <c:v>28.199951171875</c:v>
                      </c:pt>
                      <c:pt idx="4342">
                        <c:v>28.199951171875</c:v>
                      </c:pt>
                      <c:pt idx="4343">
                        <c:v>28.199951171875</c:v>
                      </c:pt>
                      <c:pt idx="4344">
                        <c:v>28.199951171875</c:v>
                      </c:pt>
                      <c:pt idx="4345">
                        <c:v>28.2998046875</c:v>
                      </c:pt>
                      <c:pt idx="4346">
                        <c:v>28.2998046875</c:v>
                      </c:pt>
                      <c:pt idx="4347">
                        <c:v>28.199951171875</c:v>
                      </c:pt>
                      <c:pt idx="4348">
                        <c:v>28.199951171875</c:v>
                      </c:pt>
                      <c:pt idx="4349">
                        <c:v>28.2998046875</c:v>
                      </c:pt>
                      <c:pt idx="4350">
                        <c:v>28.199951171875</c:v>
                      </c:pt>
                      <c:pt idx="4351">
                        <c:v>28.199951171875</c:v>
                      </c:pt>
                      <c:pt idx="4352">
                        <c:v>28.099853515625</c:v>
                      </c:pt>
                      <c:pt idx="4353">
                        <c:v>28.099853515625</c:v>
                      </c:pt>
                      <c:pt idx="4354">
                        <c:v>28.099853515625</c:v>
                      </c:pt>
                      <c:pt idx="4355">
                        <c:v>28.099853515625</c:v>
                      </c:pt>
                      <c:pt idx="4356">
                        <c:v>28.099853515625</c:v>
                      </c:pt>
                      <c:pt idx="4357">
                        <c:v>28.199951171875</c:v>
                      </c:pt>
                      <c:pt idx="4358">
                        <c:v>28.099853515625</c:v>
                      </c:pt>
                      <c:pt idx="4359">
                        <c:v>28.199951171875</c:v>
                      </c:pt>
                      <c:pt idx="4360">
                        <c:v>28.199951171875</c:v>
                      </c:pt>
                      <c:pt idx="4361">
                        <c:v>28.199951171875</c:v>
                      </c:pt>
                      <c:pt idx="4362">
                        <c:v>28.099853515625</c:v>
                      </c:pt>
                      <c:pt idx="4363">
                        <c:v>28.199951171875</c:v>
                      </c:pt>
                      <c:pt idx="4364">
                        <c:v>28.199951171875</c:v>
                      </c:pt>
                      <c:pt idx="4365">
                        <c:v>28.199951171875</c:v>
                      </c:pt>
                      <c:pt idx="4366">
                        <c:v>28.199951171875</c:v>
                      </c:pt>
                      <c:pt idx="4367">
                        <c:v>28.199951171875</c:v>
                      </c:pt>
                      <c:pt idx="4368">
                        <c:v>28.199951171875</c:v>
                      </c:pt>
                      <c:pt idx="4369">
                        <c:v>28.199951171875</c:v>
                      </c:pt>
                      <c:pt idx="4370">
                        <c:v>28.2998046875</c:v>
                      </c:pt>
                      <c:pt idx="4371">
                        <c:v>28.199951171875</c:v>
                      </c:pt>
                      <c:pt idx="4372">
                        <c:v>28.199951171875</c:v>
                      </c:pt>
                      <c:pt idx="4373">
                        <c:v>28.199951171875</c:v>
                      </c:pt>
                      <c:pt idx="4374">
                        <c:v>28.2998046875</c:v>
                      </c:pt>
                      <c:pt idx="4375">
                        <c:v>28.199951171875</c:v>
                      </c:pt>
                      <c:pt idx="4376">
                        <c:v>28.199951171875</c:v>
                      </c:pt>
                      <c:pt idx="4377">
                        <c:v>28.199951171875</c:v>
                      </c:pt>
                      <c:pt idx="4378">
                        <c:v>28.199951171875</c:v>
                      </c:pt>
                      <c:pt idx="4379">
                        <c:v>28.199951171875</c:v>
                      </c:pt>
                      <c:pt idx="4380">
                        <c:v>28.199951171875</c:v>
                      </c:pt>
                      <c:pt idx="4381">
                        <c:v>28.199951171875</c:v>
                      </c:pt>
                      <c:pt idx="4382">
                        <c:v>28.199951171875</c:v>
                      </c:pt>
                      <c:pt idx="4383">
                        <c:v>28.2998046875</c:v>
                      </c:pt>
                      <c:pt idx="4384">
                        <c:v>28.199951171875</c:v>
                      </c:pt>
                      <c:pt idx="4385">
                        <c:v>28.199951171875</c:v>
                      </c:pt>
                      <c:pt idx="4386">
                        <c:v>28.199951171875</c:v>
                      </c:pt>
                      <c:pt idx="4387">
                        <c:v>28.2998046875</c:v>
                      </c:pt>
                      <c:pt idx="4388">
                        <c:v>28.199951171875</c:v>
                      </c:pt>
                      <c:pt idx="4389">
                        <c:v>28.199951171875</c:v>
                      </c:pt>
                      <c:pt idx="4390">
                        <c:v>28.199951171875</c:v>
                      </c:pt>
                      <c:pt idx="4391">
                        <c:v>28.199951171875</c:v>
                      </c:pt>
                      <c:pt idx="4392">
                        <c:v>28.199951171875</c:v>
                      </c:pt>
                      <c:pt idx="4393">
                        <c:v>28.199951171875</c:v>
                      </c:pt>
                      <c:pt idx="4394">
                        <c:v>28.199951171875</c:v>
                      </c:pt>
                      <c:pt idx="4395">
                        <c:v>28.199951171875</c:v>
                      </c:pt>
                      <c:pt idx="4396">
                        <c:v>28.199951171875</c:v>
                      </c:pt>
                      <c:pt idx="4397">
                        <c:v>28.199951171875</c:v>
                      </c:pt>
                      <c:pt idx="4398">
                        <c:v>28.199951171875</c:v>
                      </c:pt>
                      <c:pt idx="4399">
                        <c:v>28.199951171875</c:v>
                      </c:pt>
                      <c:pt idx="4400">
                        <c:v>28.199951171875</c:v>
                      </c:pt>
                      <c:pt idx="4401">
                        <c:v>28.199951171875</c:v>
                      </c:pt>
                      <c:pt idx="4402">
                        <c:v>28.199951171875</c:v>
                      </c:pt>
                      <c:pt idx="4403">
                        <c:v>28.199951171875</c:v>
                      </c:pt>
                      <c:pt idx="4404">
                        <c:v>28.199951171875</c:v>
                      </c:pt>
                      <c:pt idx="4405">
                        <c:v>28.199951171875</c:v>
                      </c:pt>
                      <c:pt idx="4406">
                        <c:v>28.199951171875</c:v>
                      </c:pt>
                      <c:pt idx="4407">
                        <c:v>28.199951171875</c:v>
                      </c:pt>
                      <c:pt idx="4408">
                        <c:v>28.199951171875</c:v>
                      </c:pt>
                      <c:pt idx="4409">
                        <c:v>28.199951171875</c:v>
                      </c:pt>
                      <c:pt idx="4410">
                        <c:v>28.099853515625</c:v>
                      </c:pt>
                      <c:pt idx="4411">
                        <c:v>28.199951171875</c:v>
                      </c:pt>
                      <c:pt idx="4412">
                        <c:v>28.099853515625</c:v>
                      </c:pt>
                      <c:pt idx="4413">
                        <c:v>28.099853515625</c:v>
                      </c:pt>
                      <c:pt idx="4414">
                        <c:v>28.099853515625</c:v>
                      </c:pt>
                      <c:pt idx="4415">
                        <c:v>28.099853515625</c:v>
                      </c:pt>
                      <c:pt idx="4416">
                        <c:v>28.099853515625</c:v>
                      </c:pt>
                      <c:pt idx="4417">
                        <c:v>28.099853515625</c:v>
                      </c:pt>
                      <c:pt idx="4418">
                        <c:v>28.099853515625</c:v>
                      </c:pt>
                      <c:pt idx="4419">
                        <c:v>28.199951171875</c:v>
                      </c:pt>
                      <c:pt idx="4420">
                        <c:v>28.199951171875</c:v>
                      </c:pt>
                      <c:pt idx="4421">
                        <c:v>28.199951171875</c:v>
                      </c:pt>
                      <c:pt idx="4422">
                        <c:v>28.199951171875</c:v>
                      </c:pt>
                      <c:pt idx="4423">
                        <c:v>28.199951171875</c:v>
                      </c:pt>
                      <c:pt idx="4424">
                        <c:v>28.2998046875</c:v>
                      </c:pt>
                      <c:pt idx="4425">
                        <c:v>28.199951171875</c:v>
                      </c:pt>
                      <c:pt idx="4426">
                        <c:v>28.2998046875</c:v>
                      </c:pt>
                      <c:pt idx="4427">
                        <c:v>28.2998046875</c:v>
                      </c:pt>
                      <c:pt idx="4428">
                        <c:v>28.2998046875</c:v>
                      </c:pt>
                      <c:pt idx="4429">
                        <c:v>28.199951171875</c:v>
                      </c:pt>
                      <c:pt idx="4430">
                        <c:v>28.099853515625</c:v>
                      </c:pt>
                      <c:pt idx="4431">
                        <c:v>28.099853515625</c:v>
                      </c:pt>
                      <c:pt idx="4432">
                        <c:v>28.099853515625</c:v>
                      </c:pt>
                      <c:pt idx="4433">
                        <c:v>28.099853515625</c:v>
                      </c:pt>
                      <c:pt idx="4434">
                        <c:v>28.099853515625</c:v>
                      </c:pt>
                      <c:pt idx="4435">
                        <c:v>28.099853515625</c:v>
                      </c:pt>
                      <c:pt idx="4436">
                        <c:v>28.099853515625</c:v>
                      </c:pt>
                      <c:pt idx="4437">
                        <c:v>28.099853515625</c:v>
                      </c:pt>
                      <c:pt idx="4438">
                        <c:v>28.099853515625</c:v>
                      </c:pt>
                      <c:pt idx="4439">
                        <c:v>28.099853515625</c:v>
                      </c:pt>
                      <c:pt idx="4440">
                        <c:v>28.099853515625</c:v>
                      </c:pt>
                      <c:pt idx="4441">
                        <c:v>28.099853515625</c:v>
                      </c:pt>
                      <c:pt idx="4442">
                        <c:v>28.099853515625</c:v>
                      </c:pt>
                      <c:pt idx="4443">
                        <c:v>28.099853515625</c:v>
                      </c:pt>
                      <c:pt idx="4444">
                        <c:v>28.099853515625</c:v>
                      </c:pt>
                      <c:pt idx="4445">
                        <c:v>28.099853515625</c:v>
                      </c:pt>
                      <c:pt idx="4446">
                        <c:v>28.099853515625</c:v>
                      </c:pt>
                      <c:pt idx="4447">
                        <c:v>28.099853515625</c:v>
                      </c:pt>
                      <c:pt idx="4448">
                        <c:v>28.099853515625</c:v>
                      </c:pt>
                      <c:pt idx="4449">
                        <c:v>28.199951171875</c:v>
                      </c:pt>
                      <c:pt idx="4450">
                        <c:v>28.199951171875</c:v>
                      </c:pt>
                      <c:pt idx="4451">
                        <c:v>28.199951171875</c:v>
                      </c:pt>
                      <c:pt idx="4452">
                        <c:v>28.199951171875</c:v>
                      </c:pt>
                      <c:pt idx="4453">
                        <c:v>28.199951171875</c:v>
                      </c:pt>
                      <c:pt idx="4454">
                        <c:v>28.2998046875</c:v>
                      </c:pt>
                      <c:pt idx="4455">
                        <c:v>28.2998046875</c:v>
                      </c:pt>
                      <c:pt idx="4456">
                        <c:v>28.2998046875</c:v>
                      </c:pt>
                      <c:pt idx="4457">
                        <c:v>28.2998046875</c:v>
                      </c:pt>
                      <c:pt idx="4458">
                        <c:v>28.199951171875</c:v>
                      </c:pt>
                      <c:pt idx="4459">
                        <c:v>28.199951171875</c:v>
                      </c:pt>
                      <c:pt idx="4460">
                        <c:v>28.2998046875</c:v>
                      </c:pt>
                      <c:pt idx="4461">
                        <c:v>28.099853515625</c:v>
                      </c:pt>
                      <c:pt idx="4462">
                        <c:v>28.099853515625</c:v>
                      </c:pt>
                      <c:pt idx="4463">
                        <c:v>28.099853515625</c:v>
                      </c:pt>
                      <c:pt idx="4464">
                        <c:v>28.099853515625</c:v>
                      </c:pt>
                      <c:pt idx="4465">
                        <c:v>28.099853515625</c:v>
                      </c:pt>
                      <c:pt idx="4466">
                        <c:v>28.099853515625</c:v>
                      </c:pt>
                      <c:pt idx="4467">
                        <c:v>28.199951171875</c:v>
                      </c:pt>
                      <c:pt idx="4468">
                        <c:v>28.2998046875</c:v>
                      </c:pt>
                      <c:pt idx="4469">
                        <c:v>28.199951171875</c:v>
                      </c:pt>
                      <c:pt idx="4470">
                        <c:v>28.199951171875</c:v>
                      </c:pt>
                      <c:pt idx="4471">
                        <c:v>28.199951171875</c:v>
                      </c:pt>
                      <c:pt idx="4472">
                        <c:v>28.199951171875</c:v>
                      </c:pt>
                      <c:pt idx="4473">
                        <c:v>28.099853515625</c:v>
                      </c:pt>
                      <c:pt idx="4474">
                        <c:v>28.199951171875</c:v>
                      </c:pt>
                      <c:pt idx="4475">
                        <c:v>28.099853515625</c:v>
                      </c:pt>
                      <c:pt idx="4476">
                        <c:v>28.099853515625</c:v>
                      </c:pt>
                      <c:pt idx="4477">
                        <c:v>28.099853515625</c:v>
                      </c:pt>
                      <c:pt idx="4478">
                        <c:v>28.099853515625</c:v>
                      </c:pt>
                      <c:pt idx="4479">
                        <c:v>28.199951171875</c:v>
                      </c:pt>
                      <c:pt idx="4480">
                        <c:v>28.199951171875</c:v>
                      </c:pt>
                      <c:pt idx="4481">
                        <c:v>28.199951171875</c:v>
                      </c:pt>
                      <c:pt idx="4482">
                        <c:v>28.099853515625</c:v>
                      </c:pt>
                      <c:pt idx="4483">
                        <c:v>28.199951171875</c:v>
                      </c:pt>
                      <c:pt idx="4484">
                        <c:v>28.199951171875</c:v>
                      </c:pt>
                      <c:pt idx="4485">
                        <c:v>28.099853515625</c:v>
                      </c:pt>
                      <c:pt idx="4486">
                        <c:v>28.099853515625</c:v>
                      </c:pt>
                      <c:pt idx="4487">
                        <c:v>28.099853515625</c:v>
                      </c:pt>
                      <c:pt idx="4488">
                        <c:v>28.099853515625</c:v>
                      </c:pt>
                      <c:pt idx="4489">
                        <c:v>28.099853515625</c:v>
                      </c:pt>
                      <c:pt idx="4490">
                        <c:v>28.099853515625</c:v>
                      </c:pt>
                      <c:pt idx="4491">
                        <c:v>28.199951171875</c:v>
                      </c:pt>
                      <c:pt idx="4492">
                        <c:v>28.199951171875</c:v>
                      </c:pt>
                      <c:pt idx="4493">
                        <c:v>28.199951171875</c:v>
                      </c:pt>
                      <c:pt idx="4494">
                        <c:v>28.199951171875</c:v>
                      </c:pt>
                      <c:pt idx="4495">
                        <c:v>28.199951171875</c:v>
                      </c:pt>
                      <c:pt idx="4496">
                        <c:v>28.199951171875</c:v>
                      </c:pt>
                      <c:pt idx="4497">
                        <c:v>28.099853515625</c:v>
                      </c:pt>
                      <c:pt idx="4498">
                        <c:v>28</c:v>
                      </c:pt>
                      <c:pt idx="4499">
                        <c:v>28.099853515625</c:v>
                      </c:pt>
                      <c:pt idx="4500">
                        <c:v>28</c:v>
                      </c:pt>
                      <c:pt idx="4501">
                        <c:v>28.099853515625</c:v>
                      </c:pt>
                      <c:pt idx="4502">
                        <c:v>28.099853515625</c:v>
                      </c:pt>
                      <c:pt idx="4503">
                        <c:v>28.099853515625</c:v>
                      </c:pt>
                      <c:pt idx="4504">
                        <c:v>28</c:v>
                      </c:pt>
                      <c:pt idx="4505">
                        <c:v>28.099853515625</c:v>
                      </c:pt>
                      <c:pt idx="4506">
                        <c:v>28.099853515625</c:v>
                      </c:pt>
                      <c:pt idx="4507">
                        <c:v>28.099853515625</c:v>
                      </c:pt>
                      <c:pt idx="4508">
                        <c:v>28.099853515625</c:v>
                      </c:pt>
                      <c:pt idx="4509">
                        <c:v>28.099853515625</c:v>
                      </c:pt>
                      <c:pt idx="4510">
                        <c:v>28.099853515625</c:v>
                      </c:pt>
                      <c:pt idx="4511">
                        <c:v>28.099853515625</c:v>
                      </c:pt>
                      <c:pt idx="4512">
                        <c:v>28.099853515625</c:v>
                      </c:pt>
                      <c:pt idx="4513">
                        <c:v>28.099853515625</c:v>
                      </c:pt>
                      <c:pt idx="4514">
                        <c:v>28.099853515625</c:v>
                      </c:pt>
                      <c:pt idx="4515">
                        <c:v>28</c:v>
                      </c:pt>
                      <c:pt idx="4516">
                        <c:v>28</c:v>
                      </c:pt>
                      <c:pt idx="4517">
                        <c:v>28</c:v>
                      </c:pt>
                      <c:pt idx="4518">
                        <c:v>28</c:v>
                      </c:pt>
                      <c:pt idx="4519">
                        <c:v>28</c:v>
                      </c:pt>
                      <c:pt idx="4520">
                        <c:v>28</c:v>
                      </c:pt>
                      <c:pt idx="4521">
                        <c:v>28</c:v>
                      </c:pt>
                      <c:pt idx="4522">
                        <c:v>28</c:v>
                      </c:pt>
                      <c:pt idx="4523">
                        <c:v>28</c:v>
                      </c:pt>
                      <c:pt idx="4524">
                        <c:v>28</c:v>
                      </c:pt>
                      <c:pt idx="4525">
                        <c:v>27.89990234375</c:v>
                      </c:pt>
                      <c:pt idx="4526">
                        <c:v>28</c:v>
                      </c:pt>
                      <c:pt idx="4527">
                        <c:v>28</c:v>
                      </c:pt>
                      <c:pt idx="4528">
                        <c:v>28</c:v>
                      </c:pt>
                      <c:pt idx="4529">
                        <c:v>28</c:v>
                      </c:pt>
                      <c:pt idx="4530">
                        <c:v>28</c:v>
                      </c:pt>
                      <c:pt idx="4531">
                        <c:v>28</c:v>
                      </c:pt>
                      <c:pt idx="4532">
                        <c:v>28</c:v>
                      </c:pt>
                      <c:pt idx="4533">
                        <c:v>28</c:v>
                      </c:pt>
                      <c:pt idx="4534">
                        <c:v>28</c:v>
                      </c:pt>
                      <c:pt idx="4535">
                        <c:v>27.89990234375</c:v>
                      </c:pt>
                      <c:pt idx="4536">
                        <c:v>27.89990234375</c:v>
                      </c:pt>
                      <c:pt idx="4537">
                        <c:v>28</c:v>
                      </c:pt>
                      <c:pt idx="4538">
                        <c:v>28</c:v>
                      </c:pt>
                      <c:pt idx="4539">
                        <c:v>28.099853515625</c:v>
                      </c:pt>
                      <c:pt idx="4540">
                        <c:v>28.099853515625</c:v>
                      </c:pt>
                      <c:pt idx="4541">
                        <c:v>28.099853515625</c:v>
                      </c:pt>
                      <c:pt idx="4542">
                        <c:v>28.099853515625</c:v>
                      </c:pt>
                      <c:pt idx="4543">
                        <c:v>28.099853515625</c:v>
                      </c:pt>
                      <c:pt idx="4544">
                        <c:v>28.099853515625</c:v>
                      </c:pt>
                      <c:pt idx="4545">
                        <c:v>28</c:v>
                      </c:pt>
                      <c:pt idx="4546">
                        <c:v>28</c:v>
                      </c:pt>
                      <c:pt idx="4547">
                        <c:v>28</c:v>
                      </c:pt>
                      <c:pt idx="4548">
                        <c:v>28.099853515625</c:v>
                      </c:pt>
                      <c:pt idx="4549">
                        <c:v>28</c:v>
                      </c:pt>
                      <c:pt idx="4550">
                        <c:v>28</c:v>
                      </c:pt>
                      <c:pt idx="4551">
                        <c:v>27.800048828125</c:v>
                      </c:pt>
                      <c:pt idx="4552">
                        <c:v>27.800048828125</c:v>
                      </c:pt>
                      <c:pt idx="4553">
                        <c:v>27.800048828125</c:v>
                      </c:pt>
                      <c:pt idx="4554">
                        <c:v>27.800048828125</c:v>
                      </c:pt>
                      <c:pt idx="4555">
                        <c:v>27.800048828125</c:v>
                      </c:pt>
                      <c:pt idx="4556">
                        <c:v>27.800048828125</c:v>
                      </c:pt>
                      <c:pt idx="4557">
                        <c:v>28</c:v>
                      </c:pt>
                      <c:pt idx="4558">
                        <c:v>28</c:v>
                      </c:pt>
                      <c:pt idx="4559">
                        <c:v>27.89990234375</c:v>
                      </c:pt>
                      <c:pt idx="4560">
                        <c:v>28</c:v>
                      </c:pt>
                      <c:pt idx="4561">
                        <c:v>28</c:v>
                      </c:pt>
                      <c:pt idx="4562">
                        <c:v>28</c:v>
                      </c:pt>
                      <c:pt idx="4563">
                        <c:v>28.099853515625</c:v>
                      </c:pt>
                      <c:pt idx="4564">
                        <c:v>28.099853515625</c:v>
                      </c:pt>
                      <c:pt idx="4565">
                        <c:v>28.099853515625</c:v>
                      </c:pt>
                      <c:pt idx="4566">
                        <c:v>28.099853515625</c:v>
                      </c:pt>
                      <c:pt idx="4567">
                        <c:v>28.099853515625</c:v>
                      </c:pt>
                      <c:pt idx="4568">
                        <c:v>28.099853515625</c:v>
                      </c:pt>
                      <c:pt idx="4569">
                        <c:v>28.099853515625</c:v>
                      </c:pt>
                      <c:pt idx="4570">
                        <c:v>28</c:v>
                      </c:pt>
                      <c:pt idx="4571">
                        <c:v>28</c:v>
                      </c:pt>
                      <c:pt idx="4572">
                        <c:v>28</c:v>
                      </c:pt>
                      <c:pt idx="4573">
                        <c:v>28</c:v>
                      </c:pt>
                      <c:pt idx="4574">
                        <c:v>28</c:v>
                      </c:pt>
                      <c:pt idx="4575">
                        <c:v>28</c:v>
                      </c:pt>
                      <c:pt idx="4576">
                        <c:v>28</c:v>
                      </c:pt>
                      <c:pt idx="4577">
                        <c:v>28</c:v>
                      </c:pt>
                      <c:pt idx="4578">
                        <c:v>28</c:v>
                      </c:pt>
                      <c:pt idx="4579">
                        <c:v>28</c:v>
                      </c:pt>
                      <c:pt idx="4580">
                        <c:v>28</c:v>
                      </c:pt>
                      <c:pt idx="4581">
                        <c:v>27.89990234375</c:v>
                      </c:pt>
                      <c:pt idx="4582">
                        <c:v>28</c:v>
                      </c:pt>
                      <c:pt idx="4583">
                        <c:v>28</c:v>
                      </c:pt>
                      <c:pt idx="4584">
                        <c:v>27.89990234375</c:v>
                      </c:pt>
                      <c:pt idx="4585">
                        <c:v>28</c:v>
                      </c:pt>
                      <c:pt idx="4586">
                        <c:v>28</c:v>
                      </c:pt>
                      <c:pt idx="4587">
                        <c:v>28</c:v>
                      </c:pt>
                      <c:pt idx="4588">
                        <c:v>28</c:v>
                      </c:pt>
                      <c:pt idx="4589">
                        <c:v>27.89990234375</c:v>
                      </c:pt>
                      <c:pt idx="4590">
                        <c:v>27.89990234375</c:v>
                      </c:pt>
                      <c:pt idx="4591">
                        <c:v>28</c:v>
                      </c:pt>
                      <c:pt idx="4592">
                        <c:v>27.89990234375</c:v>
                      </c:pt>
                      <c:pt idx="4593">
                        <c:v>27.89990234375</c:v>
                      </c:pt>
                      <c:pt idx="4594">
                        <c:v>27.89990234375</c:v>
                      </c:pt>
                      <c:pt idx="4595">
                        <c:v>27.89990234375</c:v>
                      </c:pt>
                      <c:pt idx="4596">
                        <c:v>27.89990234375</c:v>
                      </c:pt>
                      <c:pt idx="4597">
                        <c:v>27.89990234375</c:v>
                      </c:pt>
                      <c:pt idx="4598">
                        <c:v>27.800048828125</c:v>
                      </c:pt>
                      <c:pt idx="4599">
                        <c:v>27.89990234375</c:v>
                      </c:pt>
                      <c:pt idx="4600">
                        <c:v>28</c:v>
                      </c:pt>
                      <c:pt idx="4601">
                        <c:v>27.89990234375</c:v>
                      </c:pt>
                      <c:pt idx="4602">
                        <c:v>28</c:v>
                      </c:pt>
                      <c:pt idx="4603">
                        <c:v>28</c:v>
                      </c:pt>
                      <c:pt idx="4604">
                        <c:v>28</c:v>
                      </c:pt>
                      <c:pt idx="4605">
                        <c:v>27.89990234375</c:v>
                      </c:pt>
                      <c:pt idx="4606">
                        <c:v>27.89990234375</c:v>
                      </c:pt>
                      <c:pt idx="4607">
                        <c:v>27.89990234375</c:v>
                      </c:pt>
                      <c:pt idx="4608">
                        <c:v>27.89990234375</c:v>
                      </c:pt>
                      <c:pt idx="4609">
                        <c:v>27.89990234375</c:v>
                      </c:pt>
                      <c:pt idx="4610">
                        <c:v>27.89990234375</c:v>
                      </c:pt>
                      <c:pt idx="4611">
                        <c:v>27.89990234375</c:v>
                      </c:pt>
                      <c:pt idx="4612">
                        <c:v>28.099853515625</c:v>
                      </c:pt>
                      <c:pt idx="4613">
                        <c:v>28</c:v>
                      </c:pt>
                      <c:pt idx="4614">
                        <c:v>28</c:v>
                      </c:pt>
                      <c:pt idx="4615">
                        <c:v>28</c:v>
                      </c:pt>
                      <c:pt idx="4616">
                        <c:v>28</c:v>
                      </c:pt>
                      <c:pt idx="4617">
                        <c:v>27.800048828125</c:v>
                      </c:pt>
                      <c:pt idx="4618">
                        <c:v>27.800048828125</c:v>
                      </c:pt>
                      <c:pt idx="4619">
                        <c:v>27.800048828125</c:v>
                      </c:pt>
                      <c:pt idx="4620">
                        <c:v>27.800048828125</c:v>
                      </c:pt>
                      <c:pt idx="4621">
                        <c:v>27.800048828125</c:v>
                      </c:pt>
                      <c:pt idx="4622">
                        <c:v>27.699951171875</c:v>
                      </c:pt>
                      <c:pt idx="4623">
                        <c:v>27.800048828125</c:v>
                      </c:pt>
                      <c:pt idx="4624">
                        <c:v>28.099853515625</c:v>
                      </c:pt>
                      <c:pt idx="4625">
                        <c:v>28.099853515625</c:v>
                      </c:pt>
                      <c:pt idx="4626">
                        <c:v>28.099853515625</c:v>
                      </c:pt>
                      <c:pt idx="4627">
                        <c:v>28.099853515625</c:v>
                      </c:pt>
                      <c:pt idx="4628">
                        <c:v>28.099853515625</c:v>
                      </c:pt>
                      <c:pt idx="4629">
                        <c:v>28.099853515625</c:v>
                      </c:pt>
                      <c:pt idx="4630">
                        <c:v>28</c:v>
                      </c:pt>
                      <c:pt idx="4631">
                        <c:v>27.89990234375</c:v>
                      </c:pt>
                      <c:pt idx="4632">
                        <c:v>28</c:v>
                      </c:pt>
                      <c:pt idx="4633">
                        <c:v>27.89990234375</c:v>
                      </c:pt>
                      <c:pt idx="4634">
                        <c:v>27.89990234375</c:v>
                      </c:pt>
                      <c:pt idx="4635">
                        <c:v>28</c:v>
                      </c:pt>
                      <c:pt idx="4636">
                        <c:v>27.89990234375</c:v>
                      </c:pt>
                      <c:pt idx="4637">
                        <c:v>28</c:v>
                      </c:pt>
                      <c:pt idx="4638">
                        <c:v>28</c:v>
                      </c:pt>
                      <c:pt idx="4639">
                        <c:v>28</c:v>
                      </c:pt>
                      <c:pt idx="4640">
                        <c:v>28</c:v>
                      </c:pt>
                      <c:pt idx="4641">
                        <c:v>28</c:v>
                      </c:pt>
                      <c:pt idx="4642">
                        <c:v>27.89990234375</c:v>
                      </c:pt>
                      <c:pt idx="4643">
                        <c:v>27.89990234375</c:v>
                      </c:pt>
                      <c:pt idx="4644">
                        <c:v>27.89990234375</c:v>
                      </c:pt>
                      <c:pt idx="4645">
                        <c:v>27.89990234375</c:v>
                      </c:pt>
                      <c:pt idx="4646">
                        <c:v>27.800048828125</c:v>
                      </c:pt>
                      <c:pt idx="4647">
                        <c:v>27.89990234375</c:v>
                      </c:pt>
                      <c:pt idx="4648">
                        <c:v>27.89990234375</c:v>
                      </c:pt>
                      <c:pt idx="4649">
                        <c:v>27.89990234375</c:v>
                      </c:pt>
                      <c:pt idx="4650">
                        <c:v>27.89990234375</c:v>
                      </c:pt>
                      <c:pt idx="4651">
                        <c:v>27.800048828125</c:v>
                      </c:pt>
                      <c:pt idx="4652">
                        <c:v>27.89990234375</c:v>
                      </c:pt>
                      <c:pt idx="4653">
                        <c:v>27.89990234375</c:v>
                      </c:pt>
                      <c:pt idx="4654">
                        <c:v>27.800048828125</c:v>
                      </c:pt>
                      <c:pt idx="4655">
                        <c:v>27.89990234375</c:v>
                      </c:pt>
                      <c:pt idx="4656">
                        <c:v>27.800048828125</c:v>
                      </c:pt>
                      <c:pt idx="4657">
                        <c:v>27.800048828125</c:v>
                      </c:pt>
                      <c:pt idx="4658">
                        <c:v>27.89990234375</c:v>
                      </c:pt>
                      <c:pt idx="4659">
                        <c:v>27.800048828125</c:v>
                      </c:pt>
                      <c:pt idx="4660">
                        <c:v>28</c:v>
                      </c:pt>
                      <c:pt idx="4661">
                        <c:v>27.800048828125</c:v>
                      </c:pt>
                      <c:pt idx="4662">
                        <c:v>27.89990234375</c:v>
                      </c:pt>
                      <c:pt idx="4663">
                        <c:v>27.89990234375</c:v>
                      </c:pt>
                      <c:pt idx="4664">
                        <c:v>27.89990234375</c:v>
                      </c:pt>
                      <c:pt idx="4665">
                        <c:v>27.89990234375</c:v>
                      </c:pt>
                      <c:pt idx="4666">
                        <c:v>27.89990234375</c:v>
                      </c:pt>
                      <c:pt idx="4667">
                        <c:v>27.89990234375</c:v>
                      </c:pt>
                      <c:pt idx="4668">
                        <c:v>27.89990234375</c:v>
                      </c:pt>
                      <c:pt idx="4669">
                        <c:v>27.89990234375</c:v>
                      </c:pt>
                      <c:pt idx="4670">
                        <c:v>27.89990234375</c:v>
                      </c:pt>
                      <c:pt idx="4671">
                        <c:v>27.89990234375</c:v>
                      </c:pt>
                      <c:pt idx="4672">
                        <c:v>27.89990234375</c:v>
                      </c:pt>
                      <c:pt idx="4673">
                        <c:v>27.800048828125</c:v>
                      </c:pt>
                      <c:pt idx="4674">
                        <c:v>27.800048828125</c:v>
                      </c:pt>
                      <c:pt idx="4675">
                        <c:v>27.89990234375</c:v>
                      </c:pt>
                      <c:pt idx="4676">
                        <c:v>27.89990234375</c:v>
                      </c:pt>
                      <c:pt idx="4677">
                        <c:v>27.89990234375</c:v>
                      </c:pt>
                      <c:pt idx="4678">
                        <c:v>27.800048828125</c:v>
                      </c:pt>
                      <c:pt idx="4679">
                        <c:v>27.800048828125</c:v>
                      </c:pt>
                      <c:pt idx="4680">
                        <c:v>27.800048828125</c:v>
                      </c:pt>
                      <c:pt idx="4681">
                        <c:v>27.800048828125</c:v>
                      </c:pt>
                      <c:pt idx="4682">
                        <c:v>27.699951171875</c:v>
                      </c:pt>
                      <c:pt idx="4683">
                        <c:v>27.800048828125</c:v>
                      </c:pt>
                      <c:pt idx="4684">
                        <c:v>27.89990234375</c:v>
                      </c:pt>
                      <c:pt idx="4685">
                        <c:v>27.89990234375</c:v>
                      </c:pt>
                      <c:pt idx="4686">
                        <c:v>27.89990234375</c:v>
                      </c:pt>
                      <c:pt idx="4687">
                        <c:v>27.89990234375</c:v>
                      </c:pt>
                      <c:pt idx="4688">
                        <c:v>27.89990234375</c:v>
                      </c:pt>
                      <c:pt idx="4689">
                        <c:v>27.89990234375</c:v>
                      </c:pt>
                      <c:pt idx="4690">
                        <c:v>27.89990234375</c:v>
                      </c:pt>
                      <c:pt idx="4691">
                        <c:v>27.89990234375</c:v>
                      </c:pt>
                      <c:pt idx="4692">
                        <c:v>27.89990234375</c:v>
                      </c:pt>
                      <c:pt idx="4693">
                        <c:v>27.89990234375</c:v>
                      </c:pt>
                      <c:pt idx="4694">
                        <c:v>27.89990234375</c:v>
                      </c:pt>
                      <c:pt idx="4695">
                        <c:v>27.89990234375</c:v>
                      </c:pt>
                      <c:pt idx="4696">
                        <c:v>27.89990234375</c:v>
                      </c:pt>
                      <c:pt idx="4697">
                        <c:v>27.89990234375</c:v>
                      </c:pt>
                      <c:pt idx="4698">
                        <c:v>27.89990234375</c:v>
                      </c:pt>
                      <c:pt idx="4699">
                        <c:v>27.89990234375</c:v>
                      </c:pt>
                      <c:pt idx="4700">
                        <c:v>27.89990234375</c:v>
                      </c:pt>
                      <c:pt idx="4701">
                        <c:v>27.89990234375</c:v>
                      </c:pt>
                      <c:pt idx="4702">
                        <c:v>27.89990234375</c:v>
                      </c:pt>
                      <c:pt idx="4703">
                        <c:v>27.89990234375</c:v>
                      </c:pt>
                      <c:pt idx="4704">
                        <c:v>27.89990234375</c:v>
                      </c:pt>
                      <c:pt idx="4705">
                        <c:v>27.89990234375</c:v>
                      </c:pt>
                      <c:pt idx="4706">
                        <c:v>27.800048828125</c:v>
                      </c:pt>
                      <c:pt idx="4707">
                        <c:v>27.89990234375</c:v>
                      </c:pt>
                      <c:pt idx="4708">
                        <c:v>27.89990234375</c:v>
                      </c:pt>
                      <c:pt idx="4709">
                        <c:v>27.89990234375</c:v>
                      </c:pt>
                      <c:pt idx="4710">
                        <c:v>27.89990234375</c:v>
                      </c:pt>
                      <c:pt idx="4711">
                        <c:v>27.89990234375</c:v>
                      </c:pt>
                      <c:pt idx="4712">
                        <c:v>27.800048828125</c:v>
                      </c:pt>
                      <c:pt idx="4713">
                        <c:v>27.800048828125</c:v>
                      </c:pt>
                      <c:pt idx="4714">
                        <c:v>27.699951171875</c:v>
                      </c:pt>
                      <c:pt idx="4715">
                        <c:v>27.699951171875</c:v>
                      </c:pt>
                      <c:pt idx="4716">
                        <c:v>27.699951171875</c:v>
                      </c:pt>
                      <c:pt idx="4717">
                        <c:v>27.599853515625</c:v>
                      </c:pt>
                      <c:pt idx="4718">
                        <c:v>27.699951171875</c:v>
                      </c:pt>
                      <c:pt idx="4719">
                        <c:v>27.699951171875</c:v>
                      </c:pt>
                      <c:pt idx="4720">
                        <c:v>27.800048828125</c:v>
                      </c:pt>
                      <c:pt idx="4721">
                        <c:v>27.800048828125</c:v>
                      </c:pt>
                      <c:pt idx="4722">
                        <c:v>27.800048828125</c:v>
                      </c:pt>
                      <c:pt idx="4723">
                        <c:v>27.800048828125</c:v>
                      </c:pt>
                      <c:pt idx="4724">
                        <c:v>27.800048828125</c:v>
                      </c:pt>
                      <c:pt idx="4725">
                        <c:v>27.800048828125</c:v>
                      </c:pt>
                      <c:pt idx="4726">
                        <c:v>27.800048828125</c:v>
                      </c:pt>
                      <c:pt idx="4727">
                        <c:v>27.699951171875</c:v>
                      </c:pt>
                      <c:pt idx="4728">
                        <c:v>27.800048828125</c:v>
                      </c:pt>
                      <c:pt idx="4729">
                        <c:v>27.800048828125</c:v>
                      </c:pt>
                      <c:pt idx="4730">
                        <c:v>27.800048828125</c:v>
                      </c:pt>
                      <c:pt idx="4731">
                        <c:v>27.800048828125</c:v>
                      </c:pt>
                      <c:pt idx="4732">
                        <c:v>27.89990234375</c:v>
                      </c:pt>
                      <c:pt idx="4733">
                        <c:v>27.800048828125</c:v>
                      </c:pt>
                      <c:pt idx="4734">
                        <c:v>27.800048828125</c:v>
                      </c:pt>
                      <c:pt idx="4735">
                        <c:v>27.800048828125</c:v>
                      </c:pt>
                      <c:pt idx="4736">
                        <c:v>27.800048828125</c:v>
                      </c:pt>
                      <c:pt idx="4737">
                        <c:v>27.800048828125</c:v>
                      </c:pt>
                      <c:pt idx="4738">
                        <c:v>27.89990234375</c:v>
                      </c:pt>
                      <c:pt idx="4739">
                        <c:v>27.800048828125</c:v>
                      </c:pt>
                      <c:pt idx="4740">
                        <c:v>27.800048828125</c:v>
                      </c:pt>
                      <c:pt idx="4741">
                        <c:v>27.800048828125</c:v>
                      </c:pt>
                      <c:pt idx="4742">
                        <c:v>27.800048828125</c:v>
                      </c:pt>
                      <c:pt idx="4743">
                        <c:v>27.89990234375</c:v>
                      </c:pt>
                      <c:pt idx="4744">
                        <c:v>27.699951171875</c:v>
                      </c:pt>
                      <c:pt idx="4745">
                        <c:v>27.800048828125</c:v>
                      </c:pt>
                      <c:pt idx="4746">
                        <c:v>27.699951171875</c:v>
                      </c:pt>
                      <c:pt idx="4747">
                        <c:v>27.699951171875</c:v>
                      </c:pt>
                      <c:pt idx="4748">
                        <c:v>27.699951171875</c:v>
                      </c:pt>
                      <c:pt idx="4749">
                        <c:v>27.800048828125</c:v>
                      </c:pt>
                      <c:pt idx="4750">
                        <c:v>27.800048828125</c:v>
                      </c:pt>
                      <c:pt idx="4751">
                        <c:v>27.800048828125</c:v>
                      </c:pt>
                      <c:pt idx="4752">
                        <c:v>27.800048828125</c:v>
                      </c:pt>
                      <c:pt idx="4753">
                        <c:v>27.800048828125</c:v>
                      </c:pt>
                      <c:pt idx="4754">
                        <c:v>27.800048828125</c:v>
                      </c:pt>
                      <c:pt idx="4755">
                        <c:v>27.800048828125</c:v>
                      </c:pt>
                      <c:pt idx="4756">
                        <c:v>27.800048828125</c:v>
                      </c:pt>
                      <c:pt idx="4757">
                        <c:v>27.800048828125</c:v>
                      </c:pt>
                      <c:pt idx="4758">
                        <c:v>27.800048828125</c:v>
                      </c:pt>
                      <c:pt idx="4759">
                        <c:v>27.800048828125</c:v>
                      </c:pt>
                      <c:pt idx="4760">
                        <c:v>27.800048828125</c:v>
                      </c:pt>
                      <c:pt idx="4761">
                        <c:v>27.800048828125</c:v>
                      </c:pt>
                      <c:pt idx="4762">
                        <c:v>27.800048828125</c:v>
                      </c:pt>
                      <c:pt idx="4763">
                        <c:v>27.800048828125</c:v>
                      </c:pt>
                      <c:pt idx="4764">
                        <c:v>27.800048828125</c:v>
                      </c:pt>
                      <c:pt idx="4765">
                        <c:v>27.800048828125</c:v>
                      </c:pt>
                      <c:pt idx="4766">
                        <c:v>27.800048828125</c:v>
                      </c:pt>
                      <c:pt idx="4767">
                        <c:v>27.699951171875</c:v>
                      </c:pt>
                      <c:pt idx="4768">
                        <c:v>27.699951171875</c:v>
                      </c:pt>
                      <c:pt idx="4769">
                        <c:v>27.699951171875</c:v>
                      </c:pt>
                      <c:pt idx="4770">
                        <c:v>27.699951171875</c:v>
                      </c:pt>
                      <c:pt idx="4771">
                        <c:v>27.800048828125</c:v>
                      </c:pt>
                      <c:pt idx="4772">
                        <c:v>27.800048828125</c:v>
                      </c:pt>
                      <c:pt idx="4773">
                        <c:v>27.699951171875</c:v>
                      </c:pt>
                      <c:pt idx="4774">
                        <c:v>27.599853515625</c:v>
                      </c:pt>
                      <c:pt idx="4775">
                        <c:v>27.599853515625</c:v>
                      </c:pt>
                      <c:pt idx="4776">
                        <c:v>27.699951171875</c:v>
                      </c:pt>
                      <c:pt idx="4777">
                        <c:v>27.599853515625</c:v>
                      </c:pt>
                      <c:pt idx="4778">
                        <c:v>27.599853515625</c:v>
                      </c:pt>
                      <c:pt idx="4779">
                        <c:v>27.599853515625</c:v>
                      </c:pt>
                      <c:pt idx="4780">
                        <c:v>27.800048828125</c:v>
                      </c:pt>
                      <c:pt idx="4781">
                        <c:v>27.800048828125</c:v>
                      </c:pt>
                      <c:pt idx="4782">
                        <c:v>27.800048828125</c:v>
                      </c:pt>
                      <c:pt idx="4783">
                        <c:v>27.800048828125</c:v>
                      </c:pt>
                      <c:pt idx="4784">
                        <c:v>27.800048828125</c:v>
                      </c:pt>
                      <c:pt idx="4785">
                        <c:v>27.800048828125</c:v>
                      </c:pt>
                      <c:pt idx="4786">
                        <c:v>27.800048828125</c:v>
                      </c:pt>
                      <c:pt idx="4787">
                        <c:v>27.800048828125</c:v>
                      </c:pt>
                      <c:pt idx="4788">
                        <c:v>27.800048828125</c:v>
                      </c:pt>
                      <c:pt idx="4789">
                        <c:v>27.800048828125</c:v>
                      </c:pt>
                      <c:pt idx="4790">
                        <c:v>27.800048828125</c:v>
                      </c:pt>
                      <c:pt idx="4791">
                        <c:v>27.800048828125</c:v>
                      </c:pt>
                      <c:pt idx="4792">
                        <c:v>27.599853515625</c:v>
                      </c:pt>
                      <c:pt idx="4793">
                        <c:v>27.699951171875</c:v>
                      </c:pt>
                      <c:pt idx="4794">
                        <c:v>27.599853515625</c:v>
                      </c:pt>
                      <c:pt idx="4795">
                        <c:v>27.599853515625</c:v>
                      </c:pt>
                      <c:pt idx="4796">
                        <c:v>27.699951171875</c:v>
                      </c:pt>
                      <c:pt idx="4797">
                        <c:v>27.599853515625</c:v>
                      </c:pt>
                      <c:pt idx="4798">
                        <c:v>27.699951171875</c:v>
                      </c:pt>
                      <c:pt idx="4799">
                        <c:v>27.699951171875</c:v>
                      </c:pt>
                      <c:pt idx="4800">
                        <c:v>27.699951171875</c:v>
                      </c:pt>
                      <c:pt idx="4801">
                        <c:v>27.699951171875</c:v>
                      </c:pt>
                      <c:pt idx="4802">
                        <c:v>27.699951171875</c:v>
                      </c:pt>
                      <c:pt idx="4803">
                        <c:v>27.699951171875</c:v>
                      </c:pt>
                      <c:pt idx="4804">
                        <c:v>27.89990234375</c:v>
                      </c:pt>
                      <c:pt idx="4805">
                        <c:v>27.89990234375</c:v>
                      </c:pt>
                      <c:pt idx="4806">
                        <c:v>27.89990234375</c:v>
                      </c:pt>
                      <c:pt idx="4807">
                        <c:v>27.89990234375</c:v>
                      </c:pt>
                      <c:pt idx="4808">
                        <c:v>27.89990234375</c:v>
                      </c:pt>
                      <c:pt idx="4809">
                        <c:v>27.89990234375</c:v>
                      </c:pt>
                      <c:pt idx="4810">
                        <c:v>27.800048828125</c:v>
                      </c:pt>
                      <c:pt idx="4811">
                        <c:v>27.800048828125</c:v>
                      </c:pt>
                      <c:pt idx="4812">
                        <c:v>27.800048828125</c:v>
                      </c:pt>
                      <c:pt idx="4813">
                        <c:v>27.800048828125</c:v>
                      </c:pt>
                      <c:pt idx="4814">
                        <c:v>27.800048828125</c:v>
                      </c:pt>
                      <c:pt idx="4815">
                        <c:v>27.800048828125</c:v>
                      </c:pt>
                      <c:pt idx="4816">
                        <c:v>27.699951171875</c:v>
                      </c:pt>
                      <c:pt idx="4817">
                        <c:v>27.699951171875</c:v>
                      </c:pt>
                      <c:pt idx="4818">
                        <c:v>27.699951171875</c:v>
                      </c:pt>
                      <c:pt idx="4819">
                        <c:v>27.699951171875</c:v>
                      </c:pt>
                      <c:pt idx="4820">
                        <c:v>27.699951171875</c:v>
                      </c:pt>
                      <c:pt idx="4821">
                        <c:v>27.699951171875</c:v>
                      </c:pt>
                      <c:pt idx="4822">
                        <c:v>27.699951171875</c:v>
                      </c:pt>
                      <c:pt idx="4823">
                        <c:v>27.800048828125</c:v>
                      </c:pt>
                      <c:pt idx="4824">
                        <c:v>27.800048828125</c:v>
                      </c:pt>
                      <c:pt idx="4825">
                        <c:v>27.800048828125</c:v>
                      </c:pt>
                      <c:pt idx="4826">
                        <c:v>27.800048828125</c:v>
                      </c:pt>
                      <c:pt idx="4827">
                        <c:v>27.800048828125</c:v>
                      </c:pt>
                      <c:pt idx="4828">
                        <c:v>27.800048828125</c:v>
                      </c:pt>
                      <c:pt idx="4829">
                        <c:v>27.699951171875</c:v>
                      </c:pt>
                      <c:pt idx="4830">
                        <c:v>27.699951171875</c:v>
                      </c:pt>
                      <c:pt idx="4831">
                        <c:v>27.699951171875</c:v>
                      </c:pt>
                      <c:pt idx="4832">
                        <c:v>27.699951171875</c:v>
                      </c:pt>
                      <c:pt idx="4833">
                        <c:v>27.800048828125</c:v>
                      </c:pt>
                      <c:pt idx="4834">
                        <c:v>27.800048828125</c:v>
                      </c:pt>
                      <c:pt idx="4835">
                        <c:v>27.800048828125</c:v>
                      </c:pt>
                      <c:pt idx="4836">
                        <c:v>27.800048828125</c:v>
                      </c:pt>
                      <c:pt idx="4837">
                        <c:v>27.800048828125</c:v>
                      </c:pt>
                      <c:pt idx="4838">
                        <c:v>27.800048828125</c:v>
                      </c:pt>
                      <c:pt idx="4839">
                        <c:v>27.800048828125</c:v>
                      </c:pt>
                      <c:pt idx="4840">
                        <c:v>27.699951171875</c:v>
                      </c:pt>
                      <c:pt idx="4841">
                        <c:v>27.699951171875</c:v>
                      </c:pt>
                      <c:pt idx="4842">
                        <c:v>27.800048828125</c:v>
                      </c:pt>
                      <c:pt idx="4843">
                        <c:v>27.800048828125</c:v>
                      </c:pt>
                      <c:pt idx="4844">
                        <c:v>27.699951171875</c:v>
                      </c:pt>
                      <c:pt idx="4845">
                        <c:v>27.800048828125</c:v>
                      </c:pt>
                      <c:pt idx="4846">
                        <c:v>27.699951171875</c:v>
                      </c:pt>
                      <c:pt idx="4847">
                        <c:v>27.699951171875</c:v>
                      </c:pt>
                      <c:pt idx="4848">
                        <c:v>27.699951171875</c:v>
                      </c:pt>
                      <c:pt idx="4849">
                        <c:v>27.699951171875</c:v>
                      </c:pt>
                      <c:pt idx="4850">
                        <c:v>27.599853515625</c:v>
                      </c:pt>
                      <c:pt idx="4851">
                        <c:v>27.699951171875</c:v>
                      </c:pt>
                      <c:pt idx="4852">
                        <c:v>27.699951171875</c:v>
                      </c:pt>
                      <c:pt idx="4853">
                        <c:v>27.699951171875</c:v>
                      </c:pt>
                      <c:pt idx="4854">
                        <c:v>27.800048828125</c:v>
                      </c:pt>
                      <c:pt idx="4855">
                        <c:v>27.800048828125</c:v>
                      </c:pt>
                      <c:pt idx="4856">
                        <c:v>27.800048828125</c:v>
                      </c:pt>
                      <c:pt idx="4857">
                        <c:v>27.699951171875</c:v>
                      </c:pt>
                      <c:pt idx="4858">
                        <c:v>27.699951171875</c:v>
                      </c:pt>
                      <c:pt idx="4859">
                        <c:v>27.699951171875</c:v>
                      </c:pt>
                      <c:pt idx="4860">
                        <c:v>27.699951171875</c:v>
                      </c:pt>
                      <c:pt idx="4861">
                        <c:v>27.699951171875</c:v>
                      </c:pt>
                      <c:pt idx="4862">
                        <c:v>27.699951171875</c:v>
                      </c:pt>
                      <c:pt idx="4863">
                        <c:v>27.699951171875</c:v>
                      </c:pt>
                      <c:pt idx="4864">
                        <c:v>27.699951171875</c:v>
                      </c:pt>
                      <c:pt idx="4865">
                        <c:v>27.599853515625</c:v>
                      </c:pt>
                      <c:pt idx="4866">
                        <c:v>27.699951171875</c:v>
                      </c:pt>
                      <c:pt idx="4867">
                        <c:v>27.699951171875</c:v>
                      </c:pt>
                      <c:pt idx="4868">
                        <c:v>27.599853515625</c:v>
                      </c:pt>
                      <c:pt idx="4869">
                        <c:v>27.699951171875</c:v>
                      </c:pt>
                      <c:pt idx="4870">
                        <c:v>27.699951171875</c:v>
                      </c:pt>
                      <c:pt idx="4871">
                        <c:v>27.699951171875</c:v>
                      </c:pt>
                      <c:pt idx="4872">
                        <c:v>27.699951171875</c:v>
                      </c:pt>
                      <c:pt idx="4873">
                        <c:v>27.699951171875</c:v>
                      </c:pt>
                      <c:pt idx="4874">
                        <c:v>27.699951171875</c:v>
                      </c:pt>
                      <c:pt idx="4875">
                        <c:v>27.699951171875</c:v>
                      </c:pt>
                      <c:pt idx="4876">
                        <c:v>27.699951171875</c:v>
                      </c:pt>
                      <c:pt idx="4877">
                        <c:v>27.5</c:v>
                      </c:pt>
                      <c:pt idx="4878">
                        <c:v>27.5</c:v>
                      </c:pt>
                      <c:pt idx="4879">
                        <c:v>27.5</c:v>
                      </c:pt>
                      <c:pt idx="4880">
                        <c:v>27.5</c:v>
                      </c:pt>
                      <c:pt idx="4881">
                        <c:v>27.5</c:v>
                      </c:pt>
                      <c:pt idx="4882">
                        <c:v>27.5</c:v>
                      </c:pt>
                      <c:pt idx="4883">
                        <c:v>27.599853515625</c:v>
                      </c:pt>
                      <c:pt idx="4884">
                        <c:v>27.5</c:v>
                      </c:pt>
                      <c:pt idx="4885">
                        <c:v>27.5</c:v>
                      </c:pt>
                      <c:pt idx="4886">
                        <c:v>27.599853515625</c:v>
                      </c:pt>
                      <c:pt idx="4887">
                        <c:v>27.5</c:v>
                      </c:pt>
                      <c:pt idx="4888">
                        <c:v>27.5</c:v>
                      </c:pt>
                      <c:pt idx="4889">
                        <c:v>27.599853515625</c:v>
                      </c:pt>
                      <c:pt idx="4890">
                        <c:v>27.599853515625</c:v>
                      </c:pt>
                      <c:pt idx="4891">
                        <c:v>27.599853515625</c:v>
                      </c:pt>
                      <c:pt idx="4892">
                        <c:v>27.599853515625</c:v>
                      </c:pt>
                      <c:pt idx="4893">
                        <c:v>27.599853515625</c:v>
                      </c:pt>
                      <c:pt idx="4894">
                        <c:v>27.599853515625</c:v>
                      </c:pt>
                      <c:pt idx="4895">
                        <c:v>27.699951171875</c:v>
                      </c:pt>
                      <c:pt idx="4896">
                        <c:v>27.699951171875</c:v>
                      </c:pt>
                      <c:pt idx="4897">
                        <c:v>27.699951171875</c:v>
                      </c:pt>
                      <c:pt idx="4898">
                        <c:v>27.699951171875</c:v>
                      </c:pt>
                      <c:pt idx="4899">
                        <c:v>27.699951171875</c:v>
                      </c:pt>
                      <c:pt idx="4900">
                        <c:v>27.699951171875</c:v>
                      </c:pt>
                      <c:pt idx="4901">
                        <c:v>27.599853515625</c:v>
                      </c:pt>
                      <c:pt idx="4902">
                        <c:v>27.599853515625</c:v>
                      </c:pt>
                      <c:pt idx="4903">
                        <c:v>27.599853515625</c:v>
                      </c:pt>
                      <c:pt idx="4904">
                        <c:v>27.599853515625</c:v>
                      </c:pt>
                      <c:pt idx="4905">
                        <c:v>27.599853515625</c:v>
                      </c:pt>
                      <c:pt idx="4906">
                        <c:v>27.599853515625</c:v>
                      </c:pt>
                      <c:pt idx="4907">
                        <c:v>27.599853515625</c:v>
                      </c:pt>
                      <c:pt idx="4908">
                        <c:v>27.599853515625</c:v>
                      </c:pt>
                      <c:pt idx="4909">
                        <c:v>27.599853515625</c:v>
                      </c:pt>
                      <c:pt idx="4910">
                        <c:v>27.599853515625</c:v>
                      </c:pt>
                      <c:pt idx="4911">
                        <c:v>27.599853515625</c:v>
                      </c:pt>
                      <c:pt idx="4912">
                        <c:v>27.599853515625</c:v>
                      </c:pt>
                      <c:pt idx="4913">
                        <c:v>27.599853515625</c:v>
                      </c:pt>
                      <c:pt idx="4914">
                        <c:v>27.599853515625</c:v>
                      </c:pt>
                      <c:pt idx="4915">
                        <c:v>27.5</c:v>
                      </c:pt>
                      <c:pt idx="4916">
                        <c:v>27.599853515625</c:v>
                      </c:pt>
                      <c:pt idx="4917">
                        <c:v>27.5</c:v>
                      </c:pt>
                      <c:pt idx="4918">
                        <c:v>27.599853515625</c:v>
                      </c:pt>
                      <c:pt idx="4919">
                        <c:v>27.699951171875</c:v>
                      </c:pt>
                      <c:pt idx="4920">
                        <c:v>27.699951171875</c:v>
                      </c:pt>
                      <c:pt idx="4921">
                        <c:v>27.699951171875</c:v>
                      </c:pt>
                      <c:pt idx="4922">
                        <c:v>27.699951171875</c:v>
                      </c:pt>
                      <c:pt idx="4923">
                        <c:v>27.699951171875</c:v>
                      </c:pt>
                      <c:pt idx="4924">
                        <c:v>27.699951171875</c:v>
                      </c:pt>
                      <c:pt idx="4925">
                        <c:v>27.599853515625</c:v>
                      </c:pt>
                      <c:pt idx="4926">
                        <c:v>27.599853515625</c:v>
                      </c:pt>
                      <c:pt idx="4927">
                        <c:v>27.599853515625</c:v>
                      </c:pt>
                      <c:pt idx="4928">
                        <c:v>27.599853515625</c:v>
                      </c:pt>
                      <c:pt idx="4929">
                        <c:v>27.5</c:v>
                      </c:pt>
                      <c:pt idx="4930">
                        <c:v>27.5</c:v>
                      </c:pt>
                      <c:pt idx="4931">
                        <c:v>27.599853515625</c:v>
                      </c:pt>
                      <c:pt idx="4932">
                        <c:v>27.5</c:v>
                      </c:pt>
                      <c:pt idx="4933">
                        <c:v>27.599853515625</c:v>
                      </c:pt>
                      <c:pt idx="4934">
                        <c:v>27.599853515625</c:v>
                      </c:pt>
                      <c:pt idx="4935">
                        <c:v>27.599853515625</c:v>
                      </c:pt>
                      <c:pt idx="4936">
                        <c:v>27.5</c:v>
                      </c:pt>
                      <c:pt idx="4937">
                        <c:v>27.699951171875</c:v>
                      </c:pt>
                      <c:pt idx="4938">
                        <c:v>27.699951171875</c:v>
                      </c:pt>
                      <c:pt idx="4939">
                        <c:v>27.599853515625</c:v>
                      </c:pt>
                      <c:pt idx="4940">
                        <c:v>27.599853515625</c:v>
                      </c:pt>
                      <c:pt idx="4941">
                        <c:v>27.699951171875</c:v>
                      </c:pt>
                      <c:pt idx="4942">
                        <c:v>27.599853515625</c:v>
                      </c:pt>
                      <c:pt idx="4943">
                        <c:v>27.599853515625</c:v>
                      </c:pt>
                      <c:pt idx="4944">
                        <c:v>27.599853515625</c:v>
                      </c:pt>
                      <c:pt idx="4945">
                        <c:v>27.599853515625</c:v>
                      </c:pt>
                      <c:pt idx="4946">
                        <c:v>27.599853515625</c:v>
                      </c:pt>
                      <c:pt idx="4947">
                        <c:v>27.599853515625</c:v>
                      </c:pt>
                      <c:pt idx="4948">
                        <c:v>27.599853515625</c:v>
                      </c:pt>
                      <c:pt idx="4949">
                        <c:v>27.5</c:v>
                      </c:pt>
                      <c:pt idx="4950">
                        <c:v>27.599853515625</c:v>
                      </c:pt>
                      <c:pt idx="4951">
                        <c:v>27.5</c:v>
                      </c:pt>
                      <c:pt idx="4952">
                        <c:v>27.5</c:v>
                      </c:pt>
                      <c:pt idx="4953">
                        <c:v>27.599853515625</c:v>
                      </c:pt>
                      <c:pt idx="4954">
                        <c:v>27.5</c:v>
                      </c:pt>
                      <c:pt idx="4955">
                        <c:v>27.599853515625</c:v>
                      </c:pt>
                      <c:pt idx="4956">
                        <c:v>27.599853515625</c:v>
                      </c:pt>
                      <c:pt idx="4957">
                        <c:v>27.599853515625</c:v>
                      </c:pt>
                      <c:pt idx="4958">
                        <c:v>27.599853515625</c:v>
                      </c:pt>
                      <c:pt idx="4959">
                        <c:v>27.599853515625</c:v>
                      </c:pt>
                      <c:pt idx="4960">
                        <c:v>27.599853515625</c:v>
                      </c:pt>
                      <c:pt idx="4961">
                        <c:v>27.599853515625</c:v>
                      </c:pt>
                      <c:pt idx="4962">
                        <c:v>27.599853515625</c:v>
                      </c:pt>
                      <c:pt idx="4963">
                        <c:v>27.5</c:v>
                      </c:pt>
                      <c:pt idx="4964">
                        <c:v>27.599853515625</c:v>
                      </c:pt>
                      <c:pt idx="4965">
                        <c:v>27.5</c:v>
                      </c:pt>
                      <c:pt idx="4966">
                        <c:v>27.599853515625</c:v>
                      </c:pt>
                      <c:pt idx="4967">
                        <c:v>27.599853515625</c:v>
                      </c:pt>
                      <c:pt idx="4968">
                        <c:v>27.599853515625</c:v>
                      </c:pt>
                      <c:pt idx="4969">
                        <c:v>27.5</c:v>
                      </c:pt>
                      <c:pt idx="4970">
                        <c:v>27.5</c:v>
                      </c:pt>
                      <c:pt idx="4971">
                        <c:v>27.5</c:v>
                      </c:pt>
                      <c:pt idx="4972">
                        <c:v>27.5</c:v>
                      </c:pt>
                      <c:pt idx="4973">
                        <c:v>27.5</c:v>
                      </c:pt>
                      <c:pt idx="4974">
                        <c:v>27.5</c:v>
                      </c:pt>
                      <c:pt idx="4975">
                        <c:v>27.5</c:v>
                      </c:pt>
                      <c:pt idx="4976">
                        <c:v>27.5</c:v>
                      </c:pt>
                      <c:pt idx="4977">
                        <c:v>27.5</c:v>
                      </c:pt>
                      <c:pt idx="4978">
                        <c:v>27.5</c:v>
                      </c:pt>
                      <c:pt idx="4979">
                        <c:v>27.599853515625</c:v>
                      </c:pt>
                      <c:pt idx="4980">
                        <c:v>27.599853515625</c:v>
                      </c:pt>
                      <c:pt idx="4981">
                        <c:v>27.599853515625</c:v>
                      </c:pt>
                      <c:pt idx="4982">
                        <c:v>27.599853515625</c:v>
                      </c:pt>
                      <c:pt idx="4983">
                        <c:v>27.599853515625</c:v>
                      </c:pt>
                      <c:pt idx="4984">
                        <c:v>27.599853515625</c:v>
                      </c:pt>
                      <c:pt idx="4985">
                        <c:v>27.5</c:v>
                      </c:pt>
                      <c:pt idx="4986">
                        <c:v>27.5</c:v>
                      </c:pt>
                      <c:pt idx="4987">
                        <c:v>27.599853515625</c:v>
                      </c:pt>
                      <c:pt idx="4988">
                        <c:v>27.599853515625</c:v>
                      </c:pt>
                      <c:pt idx="4989">
                        <c:v>27.599853515625</c:v>
                      </c:pt>
                      <c:pt idx="4990">
                        <c:v>27.599853515625</c:v>
                      </c:pt>
                      <c:pt idx="4991">
                        <c:v>27.5</c:v>
                      </c:pt>
                      <c:pt idx="4992">
                        <c:v>27.5</c:v>
                      </c:pt>
                      <c:pt idx="4993">
                        <c:v>27.599853515625</c:v>
                      </c:pt>
                      <c:pt idx="4994">
                        <c:v>27.5</c:v>
                      </c:pt>
                      <c:pt idx="4995">
                        <c:v>27.5</c:v>
                      </c:pt>
                      <c:pt idx="4996">
                        <c:v>27.5</c:v>
                      </c:pt>
                      <c:pt idx="4997">
                        <c:v>27.5</c:v>
                      </c:pt>
                      <c:pt idx="4998">
                        <c:v>27.599853515625</c:v>
                      </c:pt>
                      <c:pt idx="4999">
                        <c:v>27.599853515625</c:v>
                      </c:pt>
                      <c:pt idx="5000">
                        <c:v>27.599853515625</c:v>
                      </c:pt>
                      <c:pt idx="5001">
                        <c:v>27.599853515625</c:v>
                      </c:pt>
                      <c:pt idx="5002">
                        <c:v>27.599853515625</c:v>
                      </c:pt>
                      <c:pt idx="5003">
                        <c:v>27.5</c:v>
                      </c:pt>
                      <c:pt idx="5004">
                        <c:v>27.5</c:v>
                      </c:pt>
                      <c:pt idx="5005">
                        <c:v>27.39990234375</c:v>
                      </c:pt>
                      <c:pt idx="5006">
                        <c:v>27.39990234375</c:v>
                      </c:pt>
                      <c:pt idx="5007">
                        <c:v>27.39990234375</c:v>
                      </c:pt>
                      <c:pt idx="5008">
                        <c:v>27.39990234375</c:v>
                      </c:pt>
                      <c:pt idx="5009">
                        <c:v>27.39990234375</c:v>
                      </c:pt>
                      <c:pt idx="5010">
                        <c:v>27.599853515625</c:v>
                      </c:pt>
                      <c:pt idx="5011">
                        <c:v>27.599853515625</c:v>
                      </c:pt>
                      <c:pt idx="5012">
                        <c:v>27.599853515625</c:v>
                      </c:pt>
                      <c:pt idx="5013">
                        <c:v>27.599853515625</c:v>
                      </c:pt>
                      <c:pt idx="5014">
                        <c:v>27.599853515625</c:v>
                      </c:pt>
                      <c:pt idx="5015">
                        <c:v>27.599853515625</c:v>
                      </c:pt>
                      <c:pt idx="5016">
                        <c:v>27.5</c:v>
                      </c:pt>
                      <c:pt idx="5017">
                        <c:v>27.5</c:v>
                      </c:pt>
                      <c:pt idx="5018">
                        <c:v>27.5</c:v>
                      </c:pt>
                      <c:pt idx="5019">
                        <c:v>27.5</c:v>
                      </c:pt>
                      <c:pt idx="5020">
                        <c:v>27.5</c:v>
                      </c:pt>
                      <c:pt idx="5021">
                        <c:v>27.5</c:v>
                      </c:pt>
                      <c:pt idx="5022">
                        <c:v>27.5</c:v>
                      </c:pt>
                      <c:pt idx="5023">
                        <c:v>27.599853515625</c:v>
                      </c:pt>
                      <c:pt idx="5024">
                        <c:v>27.5</c:v>
                      </c:pt>
                      <c:pt idx="5025">
                        <c:v>27.5</c:v>
                      </c:pt>
                      <c:pt idx="5026">
                        <c:v>27.5</c:v>
                      </c:pt>
                      <c:pt idx="5027">
                        <c:v>27.599853515625</c:v>
                      </c:pt>
                      <c:pt idx="5028">
                        <c:v>27.599853515625</c:v>
                      </c:pt>
                      <c:pt idx="5029">
                        <c:v>27.5</c:v>
                      </c:pt>
                      <c:pt idx="5030">
                        <c:v>27.5</c:v>
                      </c:pt>
                      <c:pt idx="5031">
                        <c:v>27.5</c:v>
                      </c:pt>
                      <c:pt idx="5032">
                        <c:v>27.5</c:v>
                      </c:pt>
                      <c:pt idx="5033">
                        <c:v>27.599853515625</c:v>
                      </c:pt>
                      <c:pt idx="5034">
                        <c:v>27.599853515625</c:v>
                      </c:pt>
                      <c:pt idx="5035">
                        <c:v>27.5</c:v>
                      </c:pt>
                      <c:pt idx="5036">
                        <c:v>27.599853515625</c:v>
                      </c:pt>
                      <c:pt idx="5037">
                        <c:v>27.599853515625</c:v>
                      </c:pt>
                      <c:pt idx="5038">
                        <c:v>27.599853515625</c:v>
                      </c:pt>
                      <c:pt idx="5039">
                        <c:v>27.599853515625</c:v>
                      </c:pt>
                      <c:pt idx="5040">
                        <c:v>27.5</c:v>
                      </c:pt>
                      <c:pt idx="5041">
                        <c:v>27.5</c:v>
                      </c:pt>
                      <c:pt idx="5042">
                        <c:v>27.5</c:v>
                      </c:pt>
                      <c:pt idx="5043">
                        <c:v>27.5</c:v>
                      </c:pt>
                      <c:pt idx="5044">
                        <c:v>27.5</c:v>
                      </c:pt>
                      <c:pt idx="5045">
                        <c:v>27.5</c:v>
                      </c:pt>
                      <c:pt idx="5046">
                        <c:v>27.5</c:v>
                      </c:pt>
                      <c:pt idx="5047">
                        <c:v>27.5</c:v>
                      </c:pt>
                      <c:pt idx="5048">
                        <c:v>27.5</c:v>
                      </c:pt>
                      <c:pt idx="5049">
                        <c:v>27.5</c:v>
                      </c:pt>
                      <c:pt idx="5050">
                        <c:v>27.5</c:v>
                      </c:pt>
                      <c:pt idx="5051">
                        <c:v>27.5</c:v>
                      </c:pt>
                      <c:pt idx="5052">
                        <c:v>27.5</c:v>
                      </c:pt>
                      <c:pt idx="5053">
                        <c:v>27.5</c:v>
                      </c:pt>
                      <c:pt idx="5054">
                        <c:v>27.5</c:v>
                      </c:pt>
                      <c:pt idx="5055">
                        <c:v>27.5</c:v>
                      </c:pt>
                      <c:pt idx="5056">
                        <c:v>27.5</c:v>
                      </c:pt>
                      <c:pt idx="5057">
                        <c:v>27.5</c:v>
                      </c:pt>
                      <c:pt idx="5058">
                        <c:v>27.5</c:v>
                      </c:pt>
                      <c:pt idx="5059">
                        <c:v>27.5</c:v>
                      </c:pt>
                      <c:pt idx="5060">
                        <c:v>27.5</c:v>
                      </c:pt>
                      <c:pt idx="5061">
                        <c:v>27.5</c:v>
                      </c:pt>
                      <c:pt idx="5062">
                        <c:v>27.5</c:v>
                      </c:pt>
                      <c:pt idx="5063">
                        <c:v>27.5</c:v>
                      </c:pt>
                      <c:pt idx="5064">
                        <c:v>27.5</c:v>
                      </c:pt>
                      <c:pt idx="5065">
                        <c:v>27.5</c:v>
                      </c:pt>
                      <c:pt idx="5066">
                        <c:v>27.5</c:v>
                      </c:pt>
                      <c:pt idx="5067">
                        <c:v>27.5</c:v>
                      </c:pt>
                      <c:pt idx="5068">
                        <c:v>27.599853515625</c:v>
                      </c:pt>
                      <c:pt idx="5069">
                        <c:v>27.5</c:v>
                      </c:pt>
                      <c:pt idx="5070">
                        <c:v>27.5</c:v>
                      </c:pt>
                      <c:pt idx="5071">
                        <c:v>27.5</c:v>
                      </c:pt>
                      <c:pt idx="5072">
                        <c:v>27.5</c:v>
                      </c:pt>
                      <c:pt idx="5073">
                        <c:v>27.5</c:v>
                      </c:pt>
                      <c:pt idx="5074">
                        <c:v>27.5</c:v>
                      </c:pt>
                      <c:pt idx="5075">
                        <c:v>27.5</c:v>
                      </c:pt>
                      <c:pt idx="5076">
                        <c:v>27.5</c:v>
                      </c:pt>
                      <c:pt idx="5077">
                        <c:v>27.5</c:v>
                      </c:pt>
                      <c:pt idx="5078">
                        <c:v>27.5</c:v>
                      </c:pt>
                      <c:pt idx="5079">
                        <c:v>27.39990234375</c:v>
                      </c:pt>
                      <c:pt idx="5080">
                        <c:v>27.5</c:v>
                      </c:pt>
                      <c:pt idx="5081">
                        <c:v>27.5</c:v>
                      </c:pt>
                      <c:pt idx="5082">
                        <c:v>27.5</c:v>
                      </c:pt>
                      <c:pt idx="5083">
                        <c:v>27.5</c:v>
                      </c:pt>
                      <c:pt idx="5084">
                        <c:v>27.5</c:v>
                      </c:pt>
                      <c:pt idx="5085">
                        <c:v>27.5</c:v>
                      </c:pt>
                      <c:pt idx="5086">
                        <c:v>27.5</c:v>
                      </c:pt>
                      <c:pt idx="5087">
                        <c:v>27.5</c:v>
                      </c:pt>
                      <c:pt idx="5088">
                        <c:v>27.39990234375</c:v>
                      </c:pt>
                      <c:pt idx="5089">
                        <c:v>27.39990234375</c:v>
                      </c:pt>
                      <c:pt idx="5090">
                        <c:v>27.39990234375</c:v>
                      </c:pt>
                      <c:pt idx="5091">
                        <c:v>27.39990234375</c:v>
                      </c:pt>
                      <c:pt idx="5092">
                        <c:v>27.5</c:v>
                      </c:pt>
                      <c:pt idx="5093">
                        <c:v>27.5</c:v>
                      </c:pt>
                      <c:pt idx="5094">
                        <c:v>27.5</c:v>
                      </c:pt>
                      <c:pt idx="5095">
                        <c:v>27.5</c:v>
                      </c:pt>
                      <c:pt idx="5096">
                        <c:v>27.5</c:v>
                      </c:pt>
                      <c:pt idx="5097">
                        <c:v>27.5</c:v>
                      </c:pt>
                      <c:pt idx="5098">
                        <c:v>27.5</c:v>
                      </c:pt>
                      <c:pt idx="5099">
                        <c:v>27.5</c:v>
                      </c:pt>
                      <c:pt idx="5100">
                        <c:v>27.39990234375</c:v>
                      </c:pt>
                      <c:pt idx="5101">
                        <c:v>27.5</c:v>
                      </c:pt>
                      <c:pt idx="5102">
                        <c:v>27.5</c:v>
                      </c:pt>
                      <c:pt idx="5103">
                        <c:v>27.39990234375</c:v>
                      </c:pt>
                      <c:pt idx="5104">
                        <c:v>27.39990234375</c:v>
                      </c:pt>
                      <c:pt idx="5105">
                        <c:v>27.5</c:v>
                      </c:pt>
                      <c:pt idx="5106">
                        <c:v>27.5</c:v>
                      </c:pt>
                      <c:pt idx="5107">
                        <c:v>27.599853515625</c:v>
                      </c:pt>
                      <c:pt idx="5108">
                        <c:v>27.599853515625</c:v>
                      </c:pt>
                      <c:pt idx="5109">
                        <c:v>27.5</c:v>
                      </c:pt>
                      <c:pt idx="5110">
                        <c:v>27.5</c:v>
                      </c:pt>
                      <c:pt idx="5111">
                        <c:v>27.599853515625</c:v>
                      </c:pt>
                      <c:pt idx="5112">
                        <c:v>27.39990234375</c:v>
                      </c:pt>
                      <c:pt idx="5113">
                        <c:v>27.39990234375</c:v>
                      </c:pt>
                      <c:pt idx="5114">
                        <c:v>27.39990234375</c:v>
                      </c:pt>
                      <c:pt idx="5115">
                        <c:v>27.39990234375</c:v>
                      </c:pt>
                      <c:pt idx="5116">
                        <c:v>27.39990234375</c:v>
                      </c:pt>
                      <c:pt idx="5117">
                        <c:v>27.39990234375</c:v>
                      </c:pt>
                      <c:pt idx="5118">
                        <c:v>27.5</c:v>
                      </c:pt>
                      <c:pt idx="5119">
                        <c:v>27.5</c:v>
                      </c:pt>
                      <c:pt idx="5120">
                        <c:v>27.5</c:v>
                      </c:pt>
                      <c:pt idx="5121">
                        <c:v>27.5</c:v>
                      </c:pt>
                      <c:pt idx="5122">
                        <c:v>27.5</c:v>
                      </c:pt>
                      <c:pt idx="5123">
                        <c:v>27.5</c:v>
                      </c:pt>
                      <c:pt idx="5124">
                        <c:v>27.39990234375</c:v>
                      </c:pt>
                      <c:pt idx="5125">
                        <c:v>27.39990234375</c:v>
                      </c:pt>
                      <c:pt idx="5126">
                        <c:v>27.39990234375</c:v>
                      </c:pt>
                      <c:pt idx="5127">
                        <c:v>27.39990234375</c:v>
                      </c:pt>
                      <c:pt idx="5128">
                        <c:v>27.39990234375</c:v>
                      </c:pt>
                      <c:pt idx="5129">
                        <c:v>27.39990234375</c:v>
                      </c:pt>
                      <c:pt idx="5130">
                        <c:v>27.39990234375</c:v>
                      </c:pt>
                      <c:pt idx="5131">
                        <c:v>27.39990234375</c:v>
                      </c:pt>
                      <c:pt idx="5132">
                        <c:v>27.39990234375</c:v>
                      </c:pt>
                      <c:pt idx="5133">
                        <c:v>27.39990234375</c:v>
                      </c:pt>
                      <c:pt idx="5134">
                        <c:v>27.39990234375</c:v>
                      </c:pt>
                      <c:pt idx="5135">
                        <c:v>27.39990234375</c:v>
                      </c:pt>
                      <c:pt idx="5136">
                        <c:v>27.5</c:v>
                      </c:pt>
                      <c:pt idx="5137">
                        <c:v>27.5</c:v>
                      </c:pt>
                      <c:pt idx="5138">
                        <c:v>27.39990234375</c:v>
                      </c:pt>
                      <c:pt idx="5139">
                        <c:v>27.5</c:v>
                      </c:pt>
                      <c:pt idx="5140">
                        <c:v>27.39990234375</c:v>
                      </c:pt>
                      <c:pt idx="5141">
                        <c:v>27.5</c:v>
                      </c:pt>
                      <c:pt idx="5142">
                        <c:v>27.39990234375</c:v>
                      </c:pt>
                      <c:pt idx="5143">
                        <c:v>27.39990234375</c:v>
                      </c:pt>
                      <c:pt idx="5144">
                        <c:v>27.39990234375</c:v>
                      </c:pt>
                      <c:pt idx="5145">
                        <c:v>27.39990234375</c:v>
                      </c:pt>
                      <c:pt idx="5146">
                        <c:v>27.39990234375</c:v>
                      </c:pt>
                      <c:pt idx="5147">
                        <c:v>27.39990234375</c:v>
                      </c:pt>
                      <c:pt idx="5148">
                        <c:v>27.5</c:v>
                      </c:pt>
                      <c:pt idx="5149">
                        <c:v>27.5</c:v>
                      </c:pt>
                      <c:pt idx="5150">
                        <c:v>27.5</c:v>
                      </c:pt>
                      <c:pt idx="5151">
                        <c:v>27.5</c:v>
                      </c:pt>
                      <c:pt idx="5152">
                        <c:v>27.5</c:v>
                      </c:pt>
                      <c:pt idx="5153">
                        <c:v>27.5</c:v>
                      </c:pt>
                      <c:pt idx="5154">
                        <c:v>27.39990234375</c:v>
                      </c:pt>
                      <c:pt idx="5155">
                        <c:v>27.300048828125</c:v>
                      </c:pt>
                      <c:pt idx="5156">
                        <c:v>27.39990234375</c:v>
                      </c:pt>
                      <c:pt idx="5157">
                        <c:v>27.39990234375</c:v>
                      </c:pt>
                      <c:pt idx="5158">
                        <c:v>27.300048828125</c:v>
                      </c:pt>
                      <c:pt idx="5159">
                        <c:v>27.39990234375</c:v>
                      </c:pt>
                      <c:pt idx="5160">
                        <c:v>27.39990234375</c:v>
                      </c:pt>
                      <c:pt idx="5161">
                        <c:v>27.39990234375</c:v>
                      </c:pt>
                      <c:pt idx="5162">
                        <c:v>27.39990234375</c:v>
                      </c:pt>
                      <c:pt idx="5163">
                        <c:v>27.39990234375</c:v>
                      </c:pt>
                      <c:pt idx="5164">
                        <c:v>27.39990234375</c:v>
                      </c:pt>
                      <c:pt idx="5165">
                        <c:v>27.39990234375</c:v>
                      </c:pt>
                      <c:pt idx="5166">
                        <c:v>27.5</c:v>
                      </c:pt>
                      <c:pt idx="5167">
                        <c:v>27.39990234375</c:v>
                      </c:pt>
                      <c:pt idx="5168">
                        <c:v>27.39990234375</c:v>
                      </c:pt>
                      <c:pt idx="5169">
                        <c:v>27.5</c:v>
                      </c:pt>
                      <c:pt idx="5170">
                        <c:v>27.39990234375</c:v>
                      </c:pt>
                      <c:pt idx="5171">
                        <c:v>27.39990234375</c:v>
                      </c:pt>
                      <c:pt idx="5172">
                        <c:v>27.39990234375</c:v>
                      </c:pt>
                      <c:pt idx="5173">
                        <c:v>27.39990234375</c:v>
                      </c:pt>
                      <c:pt idx="5174">
                        <c:v>27.39990234375</c:v>
                      </c:pt>
                      <c:pt idx="5175">
                        <c:v>27.39990234375</c:v>
                      </c:pt>
                      <c:pt idx="5176">
                        <c:v>27.39990234375</c:v>
                      </c:pt>
                      <c:pt idx="5177">
                        <c:v>27.300048828125</c:v>
                      </c:pt>
                      <c:pt idx="5178">
                        <c:v>27.39990234375</c:v>
                      </c:pt>
                      <c:pt idx="5179">
                        <c:v>27.39990234375</c:v>
                      </c:pt>
                      <c:pt idx="5180">
                        <c:v>27.39990234375</c:v>
                      </c:pt>
                      <c:pt idx="5181">
                        <c:v>27.300048828125</c:v>
                      </c:pt>
                      <c:pt idx="5182">
                        <c:v>27.39990234375</c:v>
                      </c:pt>
                      <c:pt idx="5183">
                        <c:v>27.300048828125</c:v>
                      </c:pt>
                      <c:pt idx="5184">
                        <c:v>27.300048828125</c:v>
                      </c:pt>
                      <c:pt idx="5185">
                        <c:v>27.39990234375</c:v>
                      </c:pt>
                      <c:pt idx="5186">
                        <c:v>27.39990234375</c:v>
                      </c:pt>
                      <c:pt idx="5187">
                        <c:v>27.39990234375</c:v>
                      </c:pt>
                      <c:pt idx="5188">
                        <c:v>27.39990234375</c:v>
                      </c:pt>
                      <c:pt idx="5189">
                        <c:v>27.39990234375</c:v>
                      </c:pt>
                      <c:pt idx="5190">
                        <c:v>27.39990234375</c:v>
                      </c:pt>
                      <c:pt idx="5191">
                        <c:v>27.39990234375</c:v>
                      </c:pt>
                      <c:pt idx="5192">
                        <c:v>27.300048828125</c:v>
                      </c:pt>
                      <c:pt idx="5193">
                        <c:v>27.39990234375</c:v>
                      </c:pt>
                      <c:pt idx="5194">
                        <c:v>27.39990234375</c:v>
                      </c:pt>
                      <c:pt idx="5195">
                        <c:v>27.39990234375</c:v>
                      </c:pt>
                      <c:pt idx="5196">
                        <c:v>27.39990234375</c:v>
                      </c:pt>
                      <c:pt idx="5197">
                        <c:v>27.5</c:v>
                      </c:pt>
                      <c:pt idx="5198">
                        <c:v>27.39990234375</c:v>
                      </c:pt>
                      <c:pt idx="5199">
                        <c:v>27.5</c:v>
                      </c:pt>
                      <c:pt idx="5200">
                        <c:v>27.39990234375</c:v>
                      </c:pt>
                      <c:pt idx="5201">
                        <c:v>27.5</c:v>
                      </c:pt>
                      <c:pt idx="5202">
                        <c:v>27.39990234375</c:v>
                      </c:pt>
                      <c:pt idx="5203">
                        <c:v>27.300048828125</c:v>
                      </c:pt>
                      <c:pt idx="5204">
                        <c:v>27.300048828125</c:v>
                      </c:pt>
                      <c:pt idx="5205">
                        <c:v>27.300048828125</c:v>
                      </c:pt>
                      <c:pt idx="5206">
                        <c:v>27.300048828125</c:v>
                      </c:pt>
                      <c:pt idx="5207">
                        <c:v>27.300048828125</c:v>
                      </c:pt>
                      <c:pt idx="5208">
                        <c:v>27.300048828125</c:v>
                      </c:pt>
                      <c:pt idx="5209">
                        <c:v>27.39990234375</c:v>
                      </c:pt>
                      <c:pt idx="5210">
                        <c:v>27.39990234375</c:v>
                      </c:pt>
                      <c:pt idx="5211">
                        <c:v>27.5</c:v>
                      </c:pt>
                      <c:pt idx="5212">
                        <c:v>27.5</c:v>
                      </c:pt>
                      <c:pt idx="5213">
                        <c:v>27.39990234375</c:v>
                      </c:pt>
                      <c:pt idx="5214">
                        <c:v>27.5</c:v>
                      </c:pt>
                      <c:pt idx="5215">
                        <c:v>27.39990234375</c:v>
                      </c:pt>
                      <c:pt idx="5216">
                        <c:v>27.39990234375</c:v>
                      </c:pt>
                      <c:pt idx="5217">
                        <c:v>27.39990234375</c:v>
                      </c:pt>
                      <c:pt idx="5218">
                        <c:v>27.39990234375</c:v>
                      </c:pt>
                      <c:pt idx="5219">
                        <c:v>27.39990234375</c:v>
                      </c:pt>
                      <c:pt idx="5220">
                        <c:v>27.39990234375</c:v>
                      </c:pt>
                      <c:pt idx="5221">
                        <c:v>27.39990234375</c:v>
                      </c:pt>
                      <c:pt idx="5222">
                        <c:v>27.39990234375</c:v>
                      </c:pt>
                      <c:pt idx="5223">
                        <c:v>27.39990234375</c:v>
                      </c:pt>
                      <c:pt idx="5224">
                        <c:v>27.39990234375</c:v>
                      </c:pt>
                      <c:pt idx="5225">
                        <c:v>27.39990234375</c:v>
                      </c:pt>
                      <c:pt idx="5226">
                        <c:v>27.39990234375</c:v>
                      </c:pt>
                      <c:pt idx="5227">
                        <c:v>27.39990234375</c:v>
                      </c:pt>
                      <c:pt idx="5228">
                        <c:v>27.5</c:v>
                      </c:pt>
                      <c:pt idx="5229">
                        <c:v>27.39990234375</c:v>
                      </c:pt>
                      <c:pt idx="5230">
                        <c:v>27.39990234375</c:v>
                      </c:pt>
                      <c:pt idx="5231">
                        <c:v>27.39990234375</c:v>
                      </c:pt>
                      <c:pt idx="5232">
                        <c:v>27.39990234375</c:v>
                      </c:pt>
                      <c:pt idx="5233">
                        <c:v>27.5</c:v>
                      </c:pt>
                      <c:pt idx="5234">
                        <c:v>27.5</c:v>
                      </c:pt>
                      <c:pt idx="5235">
                        <c:v>27.39990234375</c:v>
                      </c:pt>
                      <c:pt idx="5236">
                        <c:v>27.5</c:v>
                      </c:pt>
                      <c:pt idx="5237">
                        <c:v>27.39990234375</c:v>
                      </c:pt>
                      <c:pt idx="5238">
                        <c:v>27.5</c:v>
                      </c:pt>
                      <c:pt idx="5239">
                        <c:v>27.39990234375</c:v>
                      </c:pt>
                      <c:pt idx="5240">
                        <c:v>27.39990234375</c:v>
                      </c:pt>
                      <c:pt idx="5241">
                        <c:v>27.39990234375</c:v>
                      </c:pt>
                      <c:pt idx="5242">
                        <c:v>27.39990234375</c:v>
                      </c:pt>
                      <c:pt idx="5243">
                        <c:v>27.5</c:v>
                      </c:pt>
                      <c:pt idx="5244">
                        <c:v>27.39990234375</c:v>
                      </c:pt>
                      <c:pt idx="5245">
                        <c:v>27.39990234375</c:v>
                      </c:pt>
                      <c:pt idx="5246">
                        <c:v>27.39990234375</c:v>
                      </c:pt>
                      <c:pt idx="5247">
                        <c:v>27.39990234375</c:v>
                      </c:pt>
                      <c:pt idx="5248">
                        <c:v>27.39990234375</c:v>
                      </c:pt>
                      <c:pt idx="5249">
                        <c:v>27.39990234375</c:v>
                      </c:pt>
                      <c:pt idx="5250">
                        <c:v>27.39990234375</c:v>
                      </c:pt>
                      <c:pt idx="5251">
                        <c:v>27.39990234375</c:v>
                      </c:pt>
                      <c:pt idx="5252">
                        <c:v>27.300048828125</c:v>
                      </c:pt>
                      <c:pt idx="5253">
                        <c:v>27.300048828125</c:v>
                      </c:pt>
                      <c:pt idx="5254">
                        <c:v>27.300048828125</c:v>
                      </c:pt>
                      <c:pt idx="5255">
                        <c:v>27.300048828125</c:v>
                      </c:pt>
                      <c:pt idx="5256">
                        <c:v>27.300048828125</c:v>
                      </c:pt>
                      <c:pt idx="5257">
                        <c:v>27.300048828125</c:v>
                      </c:pt>
                      <c:pt idx="5258">
                        <c:v>27.300048828125</c:v>
                      </c:pt>
                      <c:pt idx="5259">
                        <c:v>27.300048828125</c:v>
                      </c:pt>
                      <c:pt idx="5260">
                        <c:v>27.300048828125</c:v>
                      </c:pt>
                      <c:pt idx="5261">
                        <c:v>27.300048828125</c:v>
                      </c:pt>
                      <c:pt idx="5262">
                        <c:v>27.39990234375</c:v>
                      </c:pt>
                      <c:pt idx="5263">
                        <c:v>27.300048828125</c:v>
                      </c:pt>
                      <c:pt idx="5264">
                        <c:v>27.300048828125</c:v>
                      </c:pt>
                      <c:pt idx="5265">
                        <c:v>27.300048828125</c:v>
                      </c:pt>
                      <c:pt idx="5266">
                        <c:v>27.300048828125</c:v>
                      </c:pt>
                      <c:pt idx="5267">
                        <c:v>27.300048828125</c:v>
                      </c:pt>
                      <c:pt idx="5268">
                        <c:v>27.300048828125</c:v>
                      </c:pt>
                      <c:pt idx="5269">
                        <c:v>27.300048828125</c:v>
                      </c:pt>
                      <c:pt idx="5270">
                        <c:v>27.39990234375</c:v>
                      </c:pt>
                      <c:pt idx="5271">
                        <c:v>27.300048828125</c:v>
                      </c:pt>
                      <c:pt idx="5272">
                        <c:v>27.300048828125</c:v>
                      </c:pt>
                      <c:pt idx="5273">
                        <c:v>27.300048828125</c:v>
                      </c:pt>
                      <c:pt idx="5274">
                        <c:v>27.300048828125</c:v>
                      </c:pt>
                      <c:pt idx="5275">
                        <c:v>27.300048828125</c:v>
                      </c:pt>
                      <c:pt idx="5276">
                        <c:v>27.39990234375</c:v>
                      </c:pt>
                      <c:pt idx="5277">
                        <c:v>27.300048828125</c:v>
                      </c:pt>
                      <c:pt idx="5278">
                        <c:v>27.39990234375</c:v>
                      </c:pt>
                      <c:pt idx="5279">
                        <c:v>27.39990234375</c:v>
                      </c:pt>
                      <c:pt idx="5280">
                        <c:v>27.39990234375</c:v>
                      </c:pt>
                      <c:pt idx="5281">
                        <c:v>27.300048828125</c:v>
                      </c:pt>
                      <c:pt idx="5282">
                        <c:v>27.300048828125</c:v>
                      </c:pt>
                      <c:pt idx="5283">
                        <c:v>27.300048828125</c:v>
                      </c:pt>
                      <c:pt idx="5284">
                        <c:v>27.300048828125</c:v>
                      </c:pt>
                      <c:pt idx="5285">
                        <c:v>27.300048828125</c:v>
                      </c:pt>
                      <c:pt idx="5286">
                        <c:v>27.300048828125</c:v>
                      </c:pt>
                      <c:pt idx="5287">
                        <c:v>27.300048828125</c:v>
                      </c:pt>
                      <c:pt idx="5288">
                        <c:v>27.300048828125</c:v>
                      </c:pt>
                      <c:pt idx="5289">
                        <c:v>27.300048828125</c:v>
                      </c:pt>
                      <c:pt idx="5290">
                        <c:v>27.300048828125</c:v>
                      </c:pt>
                      <c:pt idx="5291">
                        <c:v>27.300048828125</c:v>
                      </c:pt>
                      <c:pt idx="5292">
                        <c:v>27.300048828125</c:v>
                      </c:pt>
                      <c:pt idx="5293">
                        <c:v>27.5</c:v>
                      </c:pt>
                      <c:pt idx="5294">
                        <c:v>27.39990234375</c:v>
                      </c:pt>
                      <c:pt idx="5295">
                        <c:v>27.5</c:v>
                      </c:pt>
                      <c:pt idx="5296">
                        <c:v>27.5</c:v>
                      </c:pt>
                      <c:pt idx="5297">
                        <c:v>27.5</c:v>
                      </c:pt>
                      <c:pt idx="5298">
                        <c:v>27.5</c:v>
                      </c:pt>
                      <c:pt idx="5299">
                        <c:v>27.300048828125</c:v>
                      </c:pt>
                      <c:pt idx="5300">
                        <c:v>27.300048828125</c:v>
                      </c:pt>
                      <c:pt idx="5301">
                        <c:v>27.300048828125</c:v>
                      </c:pt>
                      <c:pt idx="5302">
                        <c:v>27.39990234375</c:v>
                      </c:pt>
                      <c:pt idx="5303">
                        <c:v>27.39990234375</c:v>
                      </c:pt>
                      <c:pt idx="5304">
                        <c:v>27.39990234375</c:v>
                      </c:pt>
                      <c:pt idx="5305">
                        <c:v>27.39990234375</c:v>
                      </c:pt>
                      <c:pt idx="5306">
                        <c:v>27.199951171875</c:v>
                      </c:pt>
                      <c:pt idx="5307">
                        <c:v>27.199951171875</c:v>
                      </c:pt>
                      <c:pt idx="5308">
                        <c:v>27.199951171875</c:v>
                      </c:pt>
                      <c:pt idx="5309">
                        <c:v>27.199951171875</c:v>
                      </c:pt>
                      <c:pt idx="5310">
                        <c:v>27.199951171875</c:v>
                      </c:pt>
                      <c:pt idx="5311">
                        <c:v>27.300048828125</c:v>
                      </c:pt>
                      <c:pt idx="5312">
                        <c:v>27.300048828125</c:v>
                      </c:pt>
                      <c:pt idx="5313">
                        <c:v>27.300048828125</c:v>
                      </c:pt>
                      <c:pt idx="5314">
                        <c:v>27.300048828125</c:v>
                      </c:pt>
                      <c:pt idx="5315">
                        <c:v>27.300048828125</c:v>
                      </c:pt>
                      <c:pt idx="5316">
                        <c:v>27.300048828125</c:v>
                      </c:pt>
                      <c:pt idx="5317">
                        <c:v>27.199951171875</c:v>
                      </c:pt>
                      <c:pt idx="5318">
                        <c:v>27.199951171875</c:v>
                      </c:pt>
                      <c:pt idx="5319">
                        <c:v>27.199951171875</c:v>
                      </c:pt>
                      <c:pt idx="5320">
                        <c:v>27.199951171875</c:v>
                      </c:pt>
                      <c:pt idx="5321">
                        <c:v>27.199951171875</c:v>
                      </c:pt>
                      <c:pt idx="5322">
                        <c:v>27.199951171875</c:v>
                      </c:pt>
                      <c:pt idx="5323">
                        <c:v>27.300048828125</c:v>
                      </c:pt>
                      <c:pt idx="5324">
                        <c:v>27.300048828125</c:v>
                      </c:pt>
                      <c:pt idx="5325">
                        <c:v>27.300048828125</c:v>
                      </c:pt>
                      <c:pt idx="5326">
                        <c:v>27.300048828125</c:v>
                      </c:pt>
                      <c:pt idx="5327">
                        <c:v>27.300048828125</c:v>
                      </c:pt>
                      <c:pt idx="5328">
                        <c:v>27.300048828125</c:v>
                      </c:pt>
                      <c:pt idx="5329">
                        <c:v>27.300048828125</c:v>
                      </c:pt>
                      <c:pt idx="5330">
                        <c:v>27.300048828125</c:v>
                      </c:pt>
                      <c:pt idx="5331">
                        <c:v>27.300048828125</c:v>
                      </c:pt>
                      <c:pt idx="5332">
                        <c:v>27.300048828125</c:v>
                      </c:pt>
                      <c:pt idx="5333">
                        <c:v>27.300048828125</c:v>
                      </c:pt>
                      <c:pt idx="5334">
                        <c:v>27.300048828125</c:v>
                      </c:pt>
                      <c:pt idx="5335">
                        <c:v>27.300048828125</c:v>
                      </c:pt>
                      <c:pt idx="5336">
                        <c:v>27.199951171875</c:v>
                      </c:pt>
                      <c:pt idx="5337">
                        <c:v>27.199951171875</c:v>
                      </c:pt>
                      <c:pt idx="5338">
                        <c:v>27.199951171875</c:v>
                      </c:pt>
                      <c:pt idx="5339">
                        <c:v>27.199951171875</c:v>
                      </c:pt>
                      <c:pt idx="5340">
                        <c:v>27.199951171875</c:v>
                      </c:pt>
                      <c:pt idx="5341">
                        <c:v>27.300048828125</c:v>
                      </c:pt>
                      <c:pt idx="5342">
                        <c:v>27.300048828125</c:v>
                      </c:pt>
                      <c:pt idx="5343">
                        <c:v>27.199951171875</c:v>
                      </c:pt>
                      <c:pt idx="5344">
                        <c:v>27.300048828125</c:v>
                      </c:pt>
                      <c:pt idx="5345">
                        <c:v>27.300048828125</c:v>
                      </c:pt>
                      <c:pt idx="5346">
                        <c:v>27.300048828125</c:v>
                      </c:pt>
                      <c:pt idx="5347">
                        <c:v>27.300048828125</c:v>
                      </c:pt>
                      <c:pt idx="5348">
                        <c:v>27.300048828125</c:v>
                      </c:pt>
                      <c:pt idx="5349">
                        <c:v>27.199951171875</c:v>
                      </c:pt>
                      <c:pt idx="5350">
                        <c:v>27.300048828125</c:v>
                      </c:pt>
                      <c:pt idx="5351">
                        <c:v>27.199951171875</c:v>
                      </c:pt>
                      <c:pt idx="5352">
                        <c:v>27.300048828125</c:v>
                      </c:pt>
                      <c:pt idx="5353">
                        <c:v>27.300048828125</c:v>
                      </c:pt>
                      <c:pt idx="5354">
                        <c:v>27.300048828125</c:v>
                      </c:pt>
                      <c:pt idx="5355">
                        <c:v>27.39990234375</c:v>
                      </c:pt>
                      <c:pt idx="5356">
                        <c:v>27.300048828125</c:v>
                      </c:pt>
                      <c:pt idx="5357">
                        <c:v>27.39990234375</c:v>
                      </c:pt>
                      <c:pt idx="5358">
                        <c:v>27.300048828125</c:v>
                      </c:pt>
                      <c:pt idx="5359">
                        <c:v>27.39990234375</c:v>
                      </c:pt>
                      <c:pt idx="5360">
                        <c:v>27.300048828125</c:v>
                      </c:pt>
                      <c:pt idx="5361">
                        <c:v>27.300048828125</c:v>
                      </c:pt>
                      <c:pt idx="5362">
                        <c:v>27.300048828125</c:v>
                      </c:pt>
                      <c:pt idx="5363">
                        <c:v>27.39990234375</c:v>
                      </c:pt>
                      <c:pt idx="5364">
                        <c:v>27.39990234375</c:v>
                      </c:pt>
                      <c:pt idx="5365">
                        <c:v>27.39990234375</c:v>
                      </c:pt>
                      <c:pt idx="5366">
                        <c:v>27.099853515625</c:v>
                      </c:pt>
                      <c:pt idx="5367">
                        <c:v>27.099853515625</c:v>
                      </c:pt>
                      <c:pt idx="5368">
                        <c:v>27.099853515625</c:v>
                      </c:pt>
                      <c:pt idx="5369">
                        <c:v>27.099853515625</c:v>
                      </c:pt>
                      <c:pt idx="5370">
                        <c:v>27.099853515625</c:v>
                      </c:pt>
                      <c:pt idx="5371">
                        <c:v>27.099853515625</c:v>
                      </c:pt>
                      <c:pt idx="5372">
                        <c:v>27.300048828125</c:v>
                      </c:pt>
                      <c:pt idx="5373">
                        <c:v>27.300048828125</c:v>
                      </c:pt>
                      <c:pt idx="5374">
                        <c:v>27.300048828125</c:v>
                      </c:pt>
                      <c:pt idx="5375">
                        <c:v>27.300048828125</c:v>
                      </c:pt>
                      <c:pt idx="5376">
                        <c:v>27.300048828125</c:v>
                      </c:pt>
                      <c:pt idx="5377">
                        <c:v>27.300048828125</c:v>
                      </c:pt>
                      <c:pt idx="5378">
                        <c:v>27.300048828125</c:v>
                      </c:pt>
                      <c:pt idx="5379">
                        <c:v>27.39990234375</c:v>
                      </c:pt>
                      <c:pt idx="5380">
                        <c:v>27.300048828125</c:v>
                      </c:pt>
                      <c:pt idx="5381">
                        <c:v>27.300048828125</c:v>
                      </c:pt>
                      <c:pt idx="5382">
                        <c:v>27.300048828125</c:v>
                      </c:pt>
                      <c:pt idx="5383">
                        <c:v>27.300048828125</c:v>
                      </c:pt>
                      <c:pt idx="5384">
                        <c:v>27.199951171875</c:v>
                      </c:pt>
                      <c:pt idx="5385">
                        <c:v>27.199951171875</c:v>
                      </c:pt>
                      <c:pt idx="5386">
                        <c:v>27.199951171875</c:v>
                      </c:pt>
                      <c:pt idx="5387">
                        <c:v>27.300048828125</c:v>
                      </c:pt>
                      <c:pt idx="5388">
                        <c:v>27.199951171875</c:v>
                      </c:pt>
                      <c:pt idx="5389">
                        <c:v>27.199951171875</c:v>
                      </c:pt>
                      <c:pt idx="5390">
                        <c:v>27.199951171875</c:v>
                      </c:pt>
                      <c:pt idx="5391">
                        <c:v>27.199951171875</c:v>
                      </c:pt>
                      <c:pt idx="5392">
                        <c:v>27.199951171875</c:v>
                      </c:pt>
                      <c:pt idx="5393">
                        <c:v>27.199951171875</c:v>
                      </c:pt>
                      <c:pt idx="5394">
                        <c:v>27.199951171875</c:v>
                      </c:pt>
                      <c:pt idx="5395">
                        <c:v>27.300048828125</c:v>
                      </c:pt>
                      <c:pt idx="5396">
                        <c:v>27.300048828125</c:v>
                      </c:pt>
                      <c:pt idx="5397">
                        <c:v>27.300048828125</c:v>
                      </c:pt>
                      <c:pt idx="5398">
                        <c:v>27.300048828125</c:v>
                      </c:pt>
                      <c:pt idx="5399">
                        <c:v>27.300048828125</c:v>
                      </c:pt>
                      <c:pt idx="5400">
                        <c:v>27.300048828125</c:v>
                      </c:pt>
                      <c:pt idx="5401">
                        <c:v>27.300048828125</c:v>
                      </c:pt>
                      <c:pt idx="5402">
                        <c:v>27.199951171875</c:v>
                      </c:pt>
                      <c:pt idx="5403">
                        <c:v>27.199951171875</c:v>
                      </c:pt>
                      <c:pt idx="5404">
                        <c:v>27.199951171875</c:v>
                      </c:pt>
                      <c:pt idx="5405">
                        <c:v>27.199951171875</c:v>
                      </c:pt>
                      <c:pt idx="5406">
                        <c:v>27.199951171875</c:v>
                      </c:pt>
                      <c:pt idx="5407">
                        <c:v>27.199951171875</c:v>
                      </c:pt>
                      <c:pt idx="5408">
                        <c:v>27.199951171875</c:v>
                      </c:pt>
                      <c:pt idx="5409">
                        <c:v>27.300048828125</c:v>
                      </c:pt>
                      <c:pt idx="5410">
                        <c:v>27.300048828125</c:v>
                      </c:pt>
                      <c:pt idx="5411">
                        <c:v>27.199951171875</c:v>
                      </c:pt>
                      <c:pt idx="5412">
                        <c:v>27.300048828125</c:v>
                      </c:pt>
                      <c:pt idx="5413">
                        <c:v>27.199951171875</c:v>
                      </c:pt>
                      <c:pt idx="5414">
                        <c:v>27.300048828125</c:v>
                      </c:pt>
                      <c:pt idx="5415">
                        <c:v>27.300048828125</c:v>
                      </c:pt>
                      <c:pt idx="5416">
                        <c:v>27.199951171875</c:v>
                      </c:pt>
                      <c:pt idx="5417">
                        <c:v>27.300048828125</c:v>
                      </c:pt>
                      <c:pt idx="5418">
                        <c:v>27.199951171875</c:v>
                      </c:pt>
                      <c:pt idx="5419">
                        <c:v>27.199951171875</c:v>
                      </c:pt>
                      <c:pt idx="5420">
                        <c:v>27.199951171875</c:v>
                      </c:pt>
                      <c:pt idx="5421">
                        <c:v>27.099853515625</c:v>
                      </c:pt>
                      <c:pt idx="5422">
                        <c:v>27.199951171875</c:v>
                      </c:pt>
                      <c:pt idx="5423">
                        <c:v>27.199951171875</c:v>
                      </c:pt>
                      <c:pt idx="5424">
                        <c:v>27.199951171875</c:v>
                      </c:pt>
                      <c:pt idx="5425">
                        <c:v>27.199951171875</c:v>
                      </c:pt>
                      <c:pt idx="5426">
                        <c:v>27.300048828125</c:v>
                      </c:pt>
                      <c:pt idx="5427">
                        <c:v>27.39990234375</c:v>
                      </c:pt>
                      <c:pt idx="5428">
                        <c:v>27.300048828125</c:v>
                      </c:pt>
                      <c:pt idx="5429">
                        <c:v>27.300048828125</c:v>
                      </c:pt>
                      <c:pt idx="5430">
                        <c:v>27.300048828125</c:v>
                      </c:pt>
                      <c:pt idx="5431">
                        <c:v>27.300048828125</c:v>
                      </c:pt>
                      <c:pt idx="5432">
                        <c:v>27.300048828125</c:v>
                      </c:pt>
                      <c:pt idx="5433">
                        <c:v>27.300048828125</c:v>
                      </c:pt>
                      <c:pt idx="5434">
                        <c:v>27.39990234375</c:v>
                      </c:pt>
                      <c:pt idx="5435">
                        <c:v>27.300048828125</c:v>
                      </c:pt>
                      <c:pt idx="5436">
                        <c:v>27.300048828125</c:v>
                      </c:pt>
                      <c:pt idx="5437">
                        <c:v>27.300048828125</c:v>
                      </c:pt>
                      <c:pt idx="5438">
                        <c:v>27.199951171875</c:v>
                      </c:pt>
                      <c:pt idx="5439">
                        <c:v>27.099853515625</c:v>
                      </c:pt>
                      <c:pt idx="5440">
                        <c:v>27.099853515625</c:v>
                      </c:pt>
                      <c:pt idx="5441">
                        <c:v>27.099853515625</c:v>
                      </c:pt>
                      <c:pt idx="5442">
                        <c:v>27.099853515625</c:v>
                      </c:pt>
                      <c:pt idx="5443">
                        <c:v>27.099853515625</c:v>
                      </c:pt>
                      <c:pt idx="5444">
                        <c:v>27.199951171875</c:v>
                      </c:pt>
                      <c:pt idx="5445">
                        <c:v>27.199951171875</c:v>
                      </c:pt>
                      <c:pt idx="5446">
                        <c:v>27.300048828125</c:v>
                      </c:pt>
                      <c:pt idx="5447">
                        <c:v>27.199951171875</c:v>
                      </c:pt>
                      <c:pt idx="5448">
                        <c:v>27.300048828125</c:v>
                      </c:pt>
                      <c:pt idx="5449">
                        <c:v>27.300048828125</c:v>
                      </c:pt>
                      <c:pt idx="5450">
                        <c:v>27.199951171875</c:v>
                      </c:pt>
                      <c:pt idx="5451">
                        <c:v>27.199951171875</c:v>
                      </c:pt>
                      <c:pt idx="5452">
                        <c:v>27.199951171875</c:v>
                      </c:pt>
                      <c:pt idx="5453">
                        <c:v>27.199951171875</c:v>
                      </c:pt>
                      <c:pt idx="5454">
                        <c:v>27.199951171875</c:v>
                      </c:pt>
                      <c:pt idx="5455">
                        <c:v>27.199951171875</c:v>
                      </c:pt>
                      <c:pt idx="5456">
                        <c:v>27.199951171875</c:v>
                      </c:pt>
                      <c:pt idx="5457">
                        <c:v>27.199951171875</c:v>
                      </c:pt>
                      <c:pt idx="5458">
                        <c:v>27.300048828125</c:v>
                      </c:pt>
                      <c:pt idx="5459">
                        <c:v>27.199951171875</c:v>
                      </c:pt>
                      <c:pt idx="5460">
                        <c:v>27.199951171875</c:v>
                      </c:pt>
                      <c:pt idx="5461">
                        <c:v>27.199951171875</c:v>
                      </c:pt>
                      <c:pt idx="5462">
                        <c:v>27.39990234375</c:v>
                      </c:pt>
                      <c:pt idx="5463">
                        <c:v>27.300048828125</c:v>
                      </c:pt>
                      <c:pt idx="5464">
                        <c:v>27.300048828125</c:v>
                      </c:pt>
                      <c:pt idx="5465">
                        <c:v>27.300048828125</c:v>
                      </c:pt>
                      <c:pt idx="5466">
                        <c:v>27.300048828125</c:v>
                      </c:pt>
                      <c:pt idx="5467">
                        <c:v>27.300048828125</c:v>
                      </c:pt>
                      <c:pt idx="5468">
                        <c:v>27.199951171875</c:v>
                      </c:pt>
                      <c:pt idx="5469">
                        <c:v>27.199951171875</c:v>
                      </c:pt>
                      <c:pt idx="5470">
                        <c:v>27.199951171875</c:v>
                      </c:pt>
                      <c:pt idx="5471">
                        <c:v>27.199951171875</c:v>
                      </c:pt>
                      <c:pt idx="5472">
                        <c:v>27.199951171875</c:v>
                      </c:pt>
                      <c:pt idx="5473">
                        <c:v>27.199951171875</c:v>
                      </c:pt>
                      <c:pt idx="5474">
                        <c:v>27.099853515625</c:v>
                      </c:pt>
                      <c:pt idx="5475">
                        <c:v>27.099853515625</c:v>
                      </c:pt>
                      <c:pt idx="5476">
                        <c:v>27.199951171875</c:v>
                      </c:pt>
                      <c:pt idx="5477">
                        <c:v>27.199951171875</c:v>
                      </c:pt>
                      <c:pt idx="5478">
                        <c:v>27.199951171875</c:v>
                      </c:pt>
                      <c:pt idx="5479">
                        <c:v>27.199951171875</c:v>
                      </c:pt>
                      <c:pt idx="5480">
                        <c:v>27.199951171875</c:v>
                      </c:pt>
                      <c:pt idx="5481">
                        <c:v>27.199951171875</c:v>
                      </c:pt>
                      <c:pt idx="5482">
                        <c:v>27.199951171875</c:v>
                      </c:pt>
                      <c:pt idx="5483">
                        <c:v>27.199951171875</c:v>
                      </c:pt>
                      <c:pt idx="5484">
                        <c:v>27.199951171875</c:v>
                      </c:pt>
                      <c:pt idx="5485">
                        <c:v>27.199951171875</c:v>
                      </c:pt>
                      <c:pt idx="5486">
                        <c:v>27.300048828125</c:v>
                      </c:pt>
                      <c:pt idx="5487">
                        <c:v>27.199951171875</c:v>
                      </c:pt>
                      <c:pt idx="5488">
                        <c:v>27.199951171875</c:v>
                      </c:pt>
                      <c:pt idx="5489">
                        <c:v>27.199951171875</c:v>
                      </c:pt>
                      <c:pt idx="5490">
                        <c:v>27.199951171875</c:v>
                      </c:pt>
                      <c:pt idx="5491">
                        <c:v>27.300048828125</c:v>
                      </c:pt>
                      <c:pt idx="5492">
                        <c:v>27.199951171875</c:v>
                      </c:pt>
                      <c:pt idx="5493">
                        <c:v>27.099853515625</c:v>
                      </c:pt>
                      <c:pt idx="5494">
                        <c:v>27.099853515625</c:v>
                      </c:pt>
                      <c:pt idx="5495">
                        <c:v>27.099853515625</c:v>
                      </c:pt>
                      <c:pt idx="5496">
                        <c:v>27.099853515625</c:v>
                      </c:pt>
                      <c:pt idx="5497">
                        <c:v>27.099853515625</c:v>
                      </c:pt>
                      <c:pt idx="5498">
                        <c:v>27.199951171875</c:v>
                      </c:pt>
                      <c:pt idx="5499">
                        <c:v>27.199951171875</c:v>
                      </c:pt>
                      <c:pt idx="5500">
                        <c:v>27.199951171875</c:v>
                      </c:pt>
                      <c:pt idx="5501">
                        <c:v>27.099853515625</c:v>
                      </c:pt>
                      <c:pt idx="5502">
                        <c:v>27.199951171875</c:v>
                      </c:pt>
                      <c:pt idx="5503">
                        <c:v>27.099853515625</c:v>
                      </c:pt>
                      <c:pt idx="5504">
                        <c:v>27.099853515625</c:v>
                      </c:pt>
                      <c:pt idx="5505">
                        <c:v>27.300048828125</c:v>
                      </c:pt>
                      <c:pt idx="5506">
                        <c:v>27.300048828125</c:v>
                      </c:pt>
                      <c:pt idx="5507">
                        <c:v>27.300048828125</c:v>
                      </c:pt>
                      <c:pt idx="5508">
                        <c:v>27.300048828125</c:v>
                      </c:pt>
                      <c:pt idx="5509">
                        <c:v>27.300048828125</c:v>
                      </c:pt>
                      <c:pt idx="5510">
                        <c:v>27.300048828125</c:v>
                      </c:pt>
                      <c:pt idx="5511">
                        <c:v>27.099853515625</c:v>
                      </c:pt>
                      <c:pt idx="5512">
                        <c:v>27.199951171875</c:v>
                      </c:pt>
                      <c:pt idx="5513">
                        <c:v>27.099853515625</c:v>
                      </c:pt>
                      <c:pt idx="5514">
                        <c:v>27.099853515625</c:v>
                      </c:pt>
                      <c:pt idx="5515">
                        <c:v>27.099853515625</c:v>
                      </c:pt>
                      <c:pt idx="5516">
                        <c:v>27</c:v>
                      </c:pt>
                      <c:pt idx="5517">
                        <c:v>27.099853515625</c:v>
                      </c:pt>
                      <c:pt idx="5518">
                        <c:v>27.099853515625</c:v>
                      </c:pt>
                      <c:pt idx="5519">
                        <c:v>27.099853515625</c:v>
                      </c:pt>
                      <c:pt idx="5520">
                        <c:v>27.099853515625</c:v>
                      </c:pt>
                      <c:pt idx="5521">
                        <c:v>27.099853515625</c:v>
                      </c:pt>
                      <c:pt idx="5522">
                        <c:v>27.099853515625</c:v>
                      </c:pt>
                      <c:pt idx="5523">
                        <c:v>27.199951171875</c:v>
                      </c:pt>
                      <c:pt idx="5524">
                        <c:v>27.199951171875</c:v>
                      </c:pt>
                      <c:pt idx="5525">
                        <c:v>27.199951171875</c:v>
                      </c:pt>
                      <c:pt idx="5526">
                        <c:v>27.199951171875</c:v>
                      </c:pt>
                      <c:pt idx="5527">
                        <c:v>27.199951171875</c:v>
                      </c:pt>
                      <c:pt idx="5528">
                        <c:v>27.199951171875</c:v>
                      </c:pt>
                      <c:pt idx="5529">
                        <c:v>27.199951171875</c:v>
                      </c:pt>
                      <c:pt idx="5530">
                        <c:v>27.199951171875</c:v>
                      </c:pt>
                      <c:pt idx="5531">
                        <c:v>27.199951171875</c:v>
                      </c:pt>
                      <c:pt idx="5532">
                        <c:v>27.199951171875</c:v>
                      </c:pt>
                      <c:pt idx="5533">
                        <c:v>27.199951171875</c:v>
                      </c:pt>
                      <c:pt idx="5534">
                        <c:v>27.199951171875</c:v>
                      </c:pt>
                      <c:pt idx="5535">
                        <c:v>27.300048828125</c:v>
                      </c:pt>
                      <c:pt idx="5536">
                        <c:v>27.300048828125</c:v>
                      </c:pt>
                      <c:pt idx="5537">
                        <c:v>27.300048828125</c:v>
                      </c:pt>
                      <c:pt idx="5538">
                        <c:v>27.199951171875</c:v>
                      </c:pt>
                      <c:pt idx="5539">
                        <c:v>27.199951171875</c:v>
                      </c:pt>
                      <c:pt idx="5540">
                        <c:v>27.300048828125</c:v>
                      </c:pt>
                      <c:pt idx="5541">
                        <c:v>27.199951171875</c:v>
                      </c:pt>
                      <c:pt idx="5542">
                        <c:v>27.199951171875</c:v>
                      </c:pt>
                      <c:pt idx="5543">
                        <c:v>27.199951171875</c:v>
                      </c:pt>
                      <c:pt idx="5544">
                        <c:v>27.199951171875</c:v>
                      </c:pt>
                      <c:pt idx="5545">
                        <c:v>27.199951171875</c:v>
                      </c:pt>
                      <c:pt idx="5546">
                        <c:v>27.199951171875</c:v>
                      </c:pt>
                      <c:pt idx="5547">
                        <c:v>27.099853515625</c:v>
                      </c:pt>
                      <c:pt idx="5548">
                        <c:v>27.099853515625</c:v>
                      </c:pt>
                      <c:pt idx="5549">
                        <c:v>27.099853515625</c:v>
                      </c:pt>
                      <c:pt idx="5550">
                        <c:v>27.199951171875</c:v>
                      </c:pt>
                      <c:pt idx="5551">
                        <c:v>27.199951171875</c:v>
                      </c:pt>
                      <c:pt idx="5552">
                        <c:v>27.099853515625</c:v>
                      </c:pt>
                      <c:pt idx="5553">
                        <c:v>27.099853515625</c:v>
                      </c:pt>
                      <c:pt idx="5554">
                        <c:v>27.099853515625</c:v>
                      </c:pt>
                      <c:pt idx="5555">
                        <c:v>27</c:v>
                      </c:pt>
                    </c:numCache>
                  </c:numRef>
                </c:yVal>
                <c:smooth val="0"/>
                <c:extLst xmlns:c15="http://schemas.microsoft.com/office/drawing/2012/chart">
                  <c:ext xmlns:c16="http://schemas.microsoft.com/office/drawing/2014/chart" uri="{C3380CC4-5D6E-409C-BE32-E72D297353CC}">
                    <c16:uniqueId val="{00000005-8A28-4AA6-9846-F7F601799156}"/>
                  </c:ext>
                </c:extLst>
              </c15:ser>
            </c15:filteredScatterSeries>
            <c15:filteredScatterSeries>
              <c15:ser>
                <c:idx val="2"/>
                <c:order val="4"/>
                <c:tx>
                  <c:v>LAS 2 At</c:v>
                </c:tx>
                <c:spPr>
                  <a:ln w="19050" cap="rnd" cmpd="sng" algn="ctr">
                    <a:solidFill>
                      <a:schemeClr val="accent3"/>
                    </a:solidFill>
                    <a:prstDash val="solid"/>
                    <a:round/>
                  </a:ln>
                  <a:effectLst/>
                </c:spPr>
                <c:marker>
                  <c:symbol val="none"/>
                </c:marker>
                <c:xVal>
                  <c:strRef>
                    <c:extLst xmlns:c15="http://schemas.microsoft.com/office/drawing/2012/chart">
                      <c:ext xmlns:c15="http://schemas.microsoft.com/office/drawing/2012/chart" uri="{02D57815-91ED-43cb-92C2-25804820EDAC}">
                        <c15:formulaRef>
                          <c15:sqref>'[ACME-VIG-Test-Overview.xlsx]ACME-IGN-LAS 03.04 Test 2'!$B:$B</c15:sqref>
                        </c15:formulaRef>
                      </c:ext>
                    </c:extLst>
                    <c:strCache>
                      <c:ptCount val="4777"/>
                      <c:pt idx="0">
                        <c:v>Time stamp</c:v>
                      </c:pt>
                      <c:pt idx="1">
                        <c:v>03/04/2023 10:59</c:v>
                      </c:pt>
                      <c:pt idx="2">
                        <c:v>03/04/2023 10:59</c:v>
                      </c:pt>
                      <c:pt idx="3">
                        <c:v>03/04/2023 10:59</c:v>
                      </c:pt>
                      <c:pt idx="4">
                        <c:v>03/04/2023 10:59</c:v>
                      </c:pt>
                      <c:pt idx="5">
                        <c:v>03/04/2023 10:59</c:v>
                      </c:pt>
                      <c:pt idx="6">
                        <c:v>03/04/2023 10:59</c:v>
                      </c:pt>
                      <c:pt idx="7">
                        <c:v>03/04/2023 10:59</c:v>
                      </c:pt>
                      <c:pt idx="8">
                        <c:v>03/04/2023 10:59</c:v>
                      </c:pt>
                      <c:pt idx="9">
                        <c:v>03/04/2023 10:59</c:v>
                      </c:pt>
                      <c:pt idx="10">
                        <c:v>03/04/2023 10:59</c:v>
                      </c:pt>
                      <c:pt idx="11">
                        <c:v>03/04/2023 10:59</c:v>
                      </c:pt>
                      <c:pt idx="12">
                        <c:v>03/04/2023 10:59</c:v>
                      </c:pt>
                      <c:pt idx="13">
                        <c:v>03/04/2023 10:59</c:v>
                      </c:pt>
                      <c:pt idx="14">
                        <c:v>03/04/2023 10:59</c:v>
                      </c:pt>
                      <c:pt idx="15">
                        <c:v>03/04/2023 10:59</c:v>
                      </c:pt>
                      <c:pt idx="16">
                        <c:v>03/04/2023 10:59</c:v>
                      </c:pt>
                      <c:pt idx="17">
                        <c:v>03/04/2023 10:59</c:v>
                      </c:pt>
                      <c:pt idx="18">
                        <c:v>03/04/2023 10:59</c:v>
                      </c:pt>
                      <c:pt idx="19">
                        <c:v>03/04/2023 11:00</c:v>
                      </c:pt>
                      <c:pt idx="20">
                        <c:v>03/04/2023 11:00</c:v>
                      </c:pt>
                      <c:pt idx="21">
                        <c:v>03/04/2023 11:00</c:v>
                      </c:pt>
                      <c:pt idx="22">
                        <c:v>03/04/2023 11:00</c:v>
                      </c:pt>
                      <c:pt idx="23">
                        <c:v>03/04/2023 11:00</c:v>
                      </c:pt>
                      <c:pt idx="24">
                        <c:v>03/04/2023 11:00</c:v>
                      </c:pt>
                      <c:pt idx="25">
                        <c:v>03/04/2023 11:00</c:v>
                      </c:pt>
                      <c:pt idx="26">
                        <c:v>03/04/2023 11:00</c:v>
                      </c:pt>
                      <c:pt idx="27">
                        <c:v>03/04/2023 11:00</c:v>
                      </c:pt>
                      <c:pt idx="28">
                        <c:v>03/04/2023 11:00</c:v>
                      </c:pt>
                      <c:pt idx="29">
                        <c:v>03/04/2023 11:00</c:v>
                      </c:pt>
                      <c:pt idx="30">
                        <c:v>03/04/2023 11:00</c:v>
                      </c:pt>
                      <c:pt idx="31">
                        <c:v>03/04/2023 11:00</c:v>
                      </c:pt>
                      <c:pt idx="32">
                        <c:v>03/04/2023 11:00</c:v>
                      </c:pt>
                      <c:pt idx="33">
                        <c:v>03/04/2023 11:00</c:v>
                      </c:pt>
                      <c:pt idx="34">
                        <c:v>03/04/2023 11:00</c:v>
                      </c:pt>
                      <c:pt idx="35">
                        <c:v>03/04/2023 11:00</c:v>
                      </c:pt>
                      <c:pt idx="36">
                        <c:v>03/04/2023 11:00</c:v>
                      </c:pt>
                      <c:pt idx="37">
                        <c:v>03/04/2023 11:00</c:v>
                      </c:pt>
                      <c:pt idx="38">
                        <c:v>03/04/2023 11:00</c:v>
                      </c:pt>
                      <c:pt idx="39">
                        <c:v>03/04/2023 11:00</c:v>
                      </c:pt>
                      <c:pt idx="40">
                        <c:v>03/04/2023 11:00</c:v>
                      </c:pt>
                      <c:pt idx="41">
                        <c:v>03/04/2023 11:00</c:v>
                      </c:pt>
                      <c:pt idx="42">
                        <c:v>03/04/2023 11:00</c:v>
                      </c:pt>
                      <c:pt idx="43">
                        <c:v>03/04/2023 11:00</c:v>
                      </c:pt>
                      <c:pt idx="44">
                        <c:v>03/04/2023 11:00</c:v>
                      </c:pt>
                      <c:pt idx="45">
                        <c:v>03/04/2023 11:00</c:v>
                      </c:pt>
                      <c:pt idx="46">
                        <c:v>03/04/2023 11:00</c:v>
                      </c:pt>
                      <c:pt idx="47">
                        <c:v>03/04/2023 11:00</c:v>
                      </c:pt>
                      <c:pt idx="48">
                        <c:v>03/04/2023 11:00</c:v>
                      </c:pt>
                      <c:pt idx="49">
                        <c:v>03/04/2023 11:00</c:v>
                      </c:pt>
                      <c:pt idx="50">
                        <c:v>03/04/2023 11:00</c:v>
                      </c:pt>
                      <c:pt idx="51">
                        <c:v>03/04/2023 11:00</c:v>
                      </c:pt>
                      <c:pt idx="52">
                        <c:v>03/04/2023 11:00</c:v>
                      </c:pt>
                      <c:pt idx="53">
                        <c:v>03/04/2023 11:00</c:v>
                      </c:pt>
                      <c:pt idx="54">
                        <c:v>03/04/2023 11:00</c:v>
                      </c:pt>
                      <c:pt idx="55">
                        <c:v>03/04/2023 11:00</c:v>
                      </c:pt>
                      <c:pt idx="56">
                        <c:v>03/04/2023 11:00</c:v>
                      </c:pt>
                      <c:pt idx="57">
                        <c:v>03/04/2023 11:00</c:v>
                      </c:pt>
                      <c:pt idx="58">
                        <c:v>03/04/2023 11:00</c:v>
                      </c:pt>
                      <c:pt idx="59">
                        <c:v>03/04/2023 11:00</c:v>
                      </c:pt>
                      <c:pt idx="60">
                        <c:v>03/04/2023 11:00</c:v>
                      </c:pt>
                      <c:pt idx="61">
                        <c:v>03/04/2023 11:00</c:v>
                      </c:pt>
                      <c:pt idx="62">
                        <c:v>03/04/2023 11:00</c:v>
                      </c:pt>
                      <c:pt idx="63">
                        <c:v>03/04/2023 11:00</c:v>
                      </c:pt>
                      <c:pt idx="64">
                        <c:v>03/04/2023 11:00</c:v>
                      </c:pt>
                      <c:pt idx="65">
                        <c:v>03/04/2023 11:00</c:v>
                      </c:pt>
                      <c:pt idx="66">
                        <c:v>03/04/2023 11:00</c:v>
                      </c:pt>
                      <c:pt idx="67">
                        <c:v>03/04/2023 11:00</c:v>
                      </c:pt>
                      <c:pt idx="68">
                        <c:v>03/04/2023 11:00</c:v>
                      </c:pt>
                      <c:pt idx="69">
                        <c:v>03/04/2023 11:00</c:v>
                      </c:pt>
                      <c:pt idx="70">
                        <c:v>03/04/2023 11:00</c:v>
                      </c:pt>
                      <c:pt idx="71">
                        <c:v>03/04/2023 11:00</c:v>
                      </c:pt>
                      <c:pt idx="72">
                        <c:v>03/04/2023 11:00</c:v>
                      </c:pt>
                      <c:pt idx="73">
                        <c:v>03/04/2023 11:00</c:v>
                      </c:pt>
                      <c:pt idx="74">
                        <c:v>03/04/2023 11:00</c:v>
                      </c:pt>
                      <c:pt idx="75">
                        <c:v>03/04/2023 11:00</c:v>
                      </c:pt>
                      <c:pt idx="76">
                        <c:v>03/04/2023 11:00</c:v>
                      </c:pt>
                      <c:pt idx="77">
                        <c:v>03/04/2023 11:00</c:v>
                      </c:pt>
                      <c:pt idx="78">
                        <c:v>03/04/2023 11:01</c:v>
                      </c:pt>
                      <c:pt idx="79">
                        <c:v>03/04/2023 11:01</c:v>
                      </c:pt>
                      <c:pt idx="80">
                        <c:v>03/04/2023 11:01</c:v>
                      </c:pt>
                      <c:pt idx="81">
                        <c:v>03/04/2023 11:01</c:v>
                      </c:pt>
                      <c:pt idx="82">
                        <c:v>03/04/2023 11:01</c:v>
                      </c:pt>
                      <c:pt idx="83">
                        <c:v>03/04/2023 11:01</c:v>
                      </c:pt>
                      <c:pt idx="84">
                        <c:v>03/04/2023 11:01</c:v>
                      </c:pt>
                      <c:pt idx="85">
                        <c:v>03/04/2023 11:01</c:v>
                      </c:pt>
                      <c:pt idx="86">
                        <c:v>03/04/2023 11:01</c:v>
                      </c:pt>
                      <c:pt idx="87">
                        <c:v>03/04/2023 11:01</c:v>
                      </c:pt>
                      <c:pt idx="88">
                        <c:v>03/04/2023 11:01</c:v>
                      </c:pt>
                      <c:pt idx="89">
                        <c:v>03/04/2023 11:01</c:v>
                      </c:pt>
                      <c:pt idx="90">
                        <c:v>03/04/2023 11:01</c:v>
                      </c:pt>
                      <c:pt idx="91">
                        <c:v>03/04/2023 11:01</c:v>
                      </c:pt>
                      <c:pt idx="92">
                        <c:v>03/04/2023 11:01</c:v>
                      </c:pt>
                      <c:pt idx="93">
                        <c:v>03/04/2023 11:01</c:v>
                      </c:pt>
                      <c:pt idx="94">
                        <c:v>03/04/2023 11:01</c:v>
                      </c:pt>
                      <c:pt idx="95">
                        <c:v>03/04/2023 11:01</c:v>
                      </c:pt>
                      <c:pt idx="96">
                        <c:v>03/04/2023 11:01</c:v>
                      </c:pt>
                      <c:pt idx="97">
                        <c:v>03/04/2023 11:01</c:v>
                      </c:pt>
                      <c:pt idx="98">
                        <c:v>03/04/2023 11:01</c:v>
                      </c:pt>
                      <c:pt idx="99">
                        <c:v>03/04/2023 11:01</c:v>
                      </c:pt>
                      <c:pt idx="100">
                        <c:v>03/04/2023 11:01</c:v>
                      </c:pt>
                      <c:pt idx="101">
                        <c:v>03/04/2023 11:01</c:v>
                      </c:pt>
                      <c:pt idx="102">
                        <c:v>03/04/2023 11:01</c:v>
                      </c:pt>
                      <c:pt idx="103">
                        <c:v>03/04/2023 11:01</c:v>
                      </c:pt>
                      <c:pt idx="104">
                        <c:v>03/04/2023 11:01</c:v>
                      </c:pt>
                      <c:pt idx="105">
                        <c:v>03/04/2023 11:01</c:v>
                      </c:pt>
                      <c:pt idx="106">
                        <c:v>03/04/2023 11:01</c:v>
                      </c:pt>
                      <c:pt idx="107">
                        <c:v>03/04/2023 11:01</c:v>
                      </c:pt>
                      <c:pt idx="108">
                        <c:v>03/04/2023 11:01</c:v>
                      </c:pt>
                      <c:pt idx="109">
                        <c:v>03/04/2023 11:01</c:v>
                      </c:pt>
                      <c:pt idx="110">
                        <c:v>03/04/2023 11:01</c:v>
                      </c:pt>
                      <c:pt idx="111">
                        <c:v>03/04/2023 11:01</c:v>
                      </c:pt>
                      <c:pt idx="112">
                        <c:v>03/04/2023 11:01</c:v>
                      </c:pt>
                      <c:pt idx="113">
                        <c:v>03/04/2023 11:01</c:v>
                      </c:pt>
                      <c:pt idx="114">
                        <c:v>03/04/2023 11:01</c:v>
                      </c:pt>
                      <c:pt idx="115">
                        <c:v>03/04/2023 11:01</c:v>
                      </c:pt>
                      <c:pt idx="116">
                        <c:v>03/04/2023 11:01</c:v>
                      </c:pt>
                      <c:pt idx="117">
                        <c:v>03/04/2023 11:01</c:v>
                      </c:pt>
                      <c:pt idx="118">
                        <c:v>03/04/2023 11:01</c:v>
                      </c:pt>
                      <c:pt idx="119">
                        <c:v>03/04/2023 11:01</c:v>
                      </c:pt>
                      <c:pt idx="120">
                        <c:v>03/04/2023 11:01</c:v>
                      </c:pt>
                      <c:pt idx="121">
                        <c:v>03/04/2023 11:01</c:v>
                      </c:pt>
                      <c:pt idx="122">
                        <c:v>03/04/2023 11:01</c:v>
                      </c:pt>
                      <c:pt idx="123">
                        <c:v>03/04/2023 11:01</c:v>
                      </c:pt>
                      <c:pt idx="124">
                        <c:v>03/04/2023 11:01</c:v>
                      </c:pt>
                      <c:pt idx="125">
                        <c:v>03/04/2023 11:01</c:v>
                      </c:pt>
                      <c:pt idx="126">
                        <c:v>03/04/2023 11:01</c:v>
                      </c:pt>
                      <c:pt idx="127">
                        <c:v>03/04/2023 11:01</c:v>
                      </c:pt>
                      <c:pt idx="128">
                        <c:v>03/04/2023 11:01</c:v>
                      </c:pt>
                      <c:pt idx="129">
                        <c:v>03/04/2023 11:01</c:v>
                      </c:pt>
                      <c:pt idx="130">
                        <c:v>03/04/2023 11:01</c:v>
                      </c:pt>
                      <c:pt idx="131">
                        <c:v>03/04/2023 11:01</c:v>
                      </c:pt>
                      <c:pt idx="132">
                        <c:v>03/04/2023 11:01</c:v>
                      </c:pt>
                      <c:pt idx="133">
                        <c:v>03/04/2023 11:01</c:v>
                      </c:pt>
                      <c:pt idx="134">
                        <c:v>03/04/2023 11:01</c:v>
                      </c:pt>
                      <c:pt idx="135">
                        <c:v>03/04/2023 11:01</c:v>
                      </c:pt>
                      <c:pt idx="136">
                        <c:v>03/04/2023 11:01</c:v>
                      </c:pt>
                      <c:pt idx="137">
                        <c:v>03/04/2023 11:01</c:v>
                      </c:pt>
                      <c:pt idx="138">
                        <c:v>03/04/2023 11:02</c:v>
                      </c:pt>
                      <c:pt idx="139">
                        <c:v>03/04/2023 11:02</c:v>
                      </c:pt>
                      <c:pt idx="140">
                        <c:v>03/04/2023 11:02</c:v>
                      </c:pt>
                      <c:pt idx="141">
                        <c:v>03/04/2023 11:02</c:v>
                      </c:pt>
                      <c:pt idx="142">
                        <c:v>03/04/2023 11:02</c:v>
                      </c:pt>
                      <c:pt idx="143">
                        <c:v>03/04/2023 11:02</c:v>
                      </c:pt>
                      <c:pt idx="144">
                        <c:v>03/04/2023 11:02</c:v>
                      </c:pt>
                      <c:pt idx="145">
                        <c:v>03/04/2023 11:02</c:v>
                      </c:pt>
                      <c:pt idx="146">
                        <c:v>03/04/2023 11:02</c:v>
                      </c:pt>
                      <c:pt idx="147">
                        <c:v>03/04/2023 11:02</c:v>
                      </c:pt>
                      <c:pt idx="148">
                        <c:v>03/04/2023 11:02</c:v>
                      </c:pt>
                      <c:pt idx="149">
                        <c:v>03/04/2023 11:02</c:v>
                      </c:pt>
                      <c:pt idx="150">
                        <c:v>03/04/2023 11:02</c:v>
                      </c:pt>
                      <c:pt idx="151">
                        <c:v>03/04/2023 11:02</c:v>
                      </c:pt>
                      <c:pt idx="152">
                        <c:v>03/04/2023 11:02</c:v>
                      </c:pt>
                      <c:pt idx="153">
                        <c:v>03/04/2023 11:02</c:v>
                      </c:pt>
                      <c:pt idx="154">
                        <c:v>03/04/2023 11:02</c:v>
                      </c:pt>
                      <c:pt idx="155">
                        <c:v>03/04/2023 11:02</c:v>
                      </c:pt>
                      <c:pt idx="156">
                        <c:v>03/04/2023 11:02</c:v>
                      </c:pt>
                      <c:pt idx="157">
                        <c:v>03/04/2023 11:02</c:v>
                      </c:pt>
                      <c:pt idx="158">
                        <c:v>03/04/2023 11:02</c:v>
                      </c:pt>
                      <c:pt idx="159">
                        <c:v>03/04/2023 11:02</c:v>
                      </c:pt>
                      <c:pt idx="160">
                        <c:v>03/04/2023 11:02</c:v>
                      </c:pt>
                      <c:pt idx="161">
                        <c:v>03/04/2023 11:02</c:v>
                      </c:pt>
                      <c:pt idx="162">
                        <c:v>03/04/2023 11:02</c:v>
                      </c:pt>
                      <c:pt idx="163">
                        <c:v>03/04/2023 11:02</c:v>
                      </c:pt>
                      <c:pt idx="164">
                        <c:v>03/04/2023 11:02</c:v>
                      </c:pt>
                      <c:pt idx="165">
                        <c:v>03/04/2023 11:02</c:v>
                      </c:pt>
                      <c:pt idx="166">
                        <c:v>03/04/2023 11:02</c:v>
                      </c:pt>
                      <c:pt idx="167">
                        <c:v>03/04/2023 11:02</c:v>
                      </c:pt>
                      <c:pt idx="168">
                        <c:v>03/04/2023 11:02</c:v>
                      </c:pt>
                      <c:pt idx="169">
                        <c:v>03/04/2023 11:02</c:v>
                      </c:pt>
                      <c:pt idx="170">
                        <c:v>03/04/2023 11:02</c:v>
                      </c:pt>
                      <c:pt idx="171">
                        <c:v>03/04/2023 11:02</c:v>
                      </c:pt>
                      <c:pt idx="172">
                        <c:v>03/04/2023 11:02</c:v>
                      </c:pt>
                      <c:pt idx="173">
                        <c:v>03/04/2023 11:02</c:v>
                      </c:pt>
                      <c:pt idx="174">
                        <c:v>03/04/2023 11:02</c:v>
                      </c:pt>
                      <c:pt idx="175">
                        <c:v>03/04/2023 11:02</c:v>
                      </c:pt>
                      <c:pt idx="176">
                        <c:v>03/04/2023 11:02</c:v>
                      </c:pt>
                      <c:pt idx="177">
                        <c:v>03/04/2023 11:02</c:v>
                      </c:pt>
                      <c:pt idx="178">
                        <c:v>03/04/2023 11:02</c:v>
                      </c:pt>
                      <c:pt idx="179">
                        <c:v>03/04/2023 11:02</c:v>
                      </c:pt>
                      <c:pt idx="180">
                        <c:v>03/04/2023 11:02</c:v>
                      </c:pt>
                      <c:pt idx="181">
                        <c:v>03/04/2023 11:02</c:v>
                      </c:pt>
                      <c:pt idx="182">
                        <c:v>03/04/2023 11:02</c:v>
                      </c:pt>
                      <c:pt idx="183">
                        <c:v>03/04/2023 11:02</c:v>
                      </c:pt>
                      <c:pt idx="184">
                        <c:v>03/04/2023 11:02</c:v>
                      </c:pt>
                      <c:pt idx="185">
                        <c:v>03/04/2023 11:02</c:v>
                      </c:pt>
                      <c:pt idx="186">
                        <c:v>03/04/2023 11:02</c:v>
                      </c:pt>
                      <c:pt idx="187">
                        <c:v>03/04/2023 11:02</c:v>
                      </c:pt>
                      <c:pt idx="188">
                        <c:v>03/04/2023 11:02</c:v>
                      </c:pt>
                      <c:pt idx="189">
                        <c:v>03/04/2023 11:02</c:v>
                      </c:pt>
                      <c:pt idx="190">
                        <c:v>03/04/2023 11:02</c:v>
                      </c:pt>
                      <c:pt idx="191">
                        <c:v>03/04/2023 11:02</c:v>
                      </c:pt>
                      <c:pt idx="192">
                        <c:v>03/04/2023 11:02</c:v>
                      </c:pt>
                      <c:pt idx="193">
                        <c:v>03/04/2023 11:02</c:v>
                      </c:pt>
                      <c:pt idx="194">
                        <c:v>03/04/2023 11:02</c:v>
                      </c:pt>
                      <c:pt idx="195">
                        <c:v>03/04/2023 11:02</c:v>
                      </c:pt>
                      <c:pt idx="196">
                        <c:v>03/04/2023 11:02</c:v>
                      </c:pt>
                      <c:pt idx="197">
                        <c:v>03/04/2023 11:03</c:v>
                      </c:pt>
                      <c:pt idx="198">
                        <c:v>03/04/2023 11:03</c:v>
                      </c:pt>
                      <c:pt idx="199">
                        <c:v>03/04/2023 11:03</c:v>
                      </c:pt>
                      <c:pt idx="200">
                        <c:v>03/04/2023 11:03</c:v>
                      </c:pt>
                      <c:pt idx="201">
                        <c:v>03/04/2023 11:03</c:v>
                      </c:pt>
                      <c:pt idx="202">
                        <c:v>03/04/2023 11:03</c:v>
                      </c:pt>
                      <c:pt idx="203">
                        <c:v>03/04/2023 11:03</c:v>
                      </c:pt>
                      <c:pt idx="204">
                        <c:v>03/04/2023 11:03</c:v>
                      </c:pt>
                      <c:pt idx="205">
                        <c:v>03/04/2023 11:03</c:v>
                      </c:pt>
                      <c:pt idx="206">
                        <c:v>03/04/2023 11:03</c:v>
                      </c:pt>
                      <c:pt idx="207">
                        <c:v>03/04/2023 11:03</c:v>
                      </c:pt>
                      <c:pt idx="208">
                        <c:v>03/04/2023 11:03</c:v>
                      </c:pt>
                      <c:pt idx="209">
                        <c:v>03/04/2023 11:03</c:v>
                      </c:pt>
                      <c:pt idx="210">
                        <c:v>03/04/2023 11:03</c:v>
                      </c:pt>
                      <c:pt idx="211">
                        <c:v>03/04/2023 11:03</c:v>
                      </c:pt>
                      <c:pt idx="212">
                        <c:v>03/04/2023 11:03</c:v>
                      </c:pt>
                      <c:pt idx="213">
                        <c:v>03/04/2023 11:03</c:v>
                      </c:pt>
                      <c:pt idx="214">
                        <c:v>03/04/2023 11:03</c:v>
                      </c:pt>
                      <c:pt idx="215">
                        <c:v>03/04/2023 11:03</c:v>
                      </c:pt>
                      <c:pt idx="216">
                        <c:v>03/04/2023 11:03</c:v>
                      </c:pt>
                      <c:pt idx="217">
                        <c:v>03/04/2023 11:03</c:v>
                      </c:pt>
                      <c:pt idx="218">
                        <c:v>03/04/2023 11:03</c:v>
                      </c:pt>
                      <c:pt idx="219">
                        <c:v>03/04/2023 11:03</c:v>
                      </c:pt>
                      <c:pt idx="220">
                        <c:v>03/04/2023 11:03</c:v>
                      </c:pt>
                      <c:pt idx="221">
                        <c:v>03/04/2023 11:03</c:v>
                      </c:pt>
                      <c:pt idx="222">
                        <c:v>03/04/2023 11:03</c:v>
                      </c:pt>
                      <c:pt idx="223">
                        <c:v>03/04/2023 11:03</c:v>
                      </c:pt>
                      <c:pt idx="224">
                        <c:v>03/04/2023 11:03</c:v>
                      </c:pt>
                      <c:pt idx="225">
                        <c:v>03/04/2023 11:03</c:v>
                      </c:pt>
                      <c:pt idx="226">
                        <c:v>03/04/2023 11:03</c:v>
                      </c:pt>
                      <c:pt idx="227">
                        <c:v>03/04/2023 11:03</c:v>
                      </c:pt>
                      <c:pt idx="228">
                        <c:v>03/04/2023 11:03</c:v>
                      </c:pt>
                      <c:pt idx="229">
                        <c:v>03/04/2023 11:03</c:v>
                      </c:pt>
                      <c:pt idx="230">
                        <c:v>03/04/2023 11:03</c:v>
                      </c:pt>
                      <c:pt idx="231">
                        <c:v>03/04/2023 11:03</c:v>
                      </c:pt>
                      <c:pt idx="232">
                        <c:v>03/04/2023 11:03</c:v>
                      </c:pt>
                      <c:pt idx="233">
                        <c:v>03/04/2023 11:03</c:v>
                      </c:pt>
                      <c:pt idx="234">
                        <c:v>03/04/2023 11:03</c:v>
                      </c:pt>
                      <c:pt idx="235">
                        <c:v>03/04/2023 11:03</c:v>
                      </c:pt>
                      <c:pt idx="236">
                        <c:v>03/04/2023 11:03</c:v>
                      </c:pt>
                      <c:pt idx="237">
                        <c:v>03/04/2023 11:03</c:v>
                      </c:pt>
                      <c:pt idx="238">
                        <c:v>03/04/2023 11:03</c:v>
                      </c:pt>
                      <c:pt idx="239">
                        <c:v>03/04/2023 11:03</c:v>
                      </c:pt>
                      <c:pt idx="240">
                        <c:v>03/04/2023 11:03</c:v>
                      </c:pt>
                      <c:pt idx="241">
                        <c:v>03/04/2023 11:03</c:v>
                      </c:pt>
                      <c:pt idx="242">
                        <c:v>03/04/2023 11:03</c:v>
                      </c:pt>
                      <c:pt idx="243">
                        <c:v>03/04/2023 11:03</c:v>
                      </c:pt>
                      <c:pt idx="244">
                        <c:v>03/04/2023 11:03</c:v>
                      </c:pt>
                      <c:pt idx="245">
                        <c:v>03/04/2023 11:03</c:v>
                      </c:pt>
                      <c:pt idx="246">
                        <c:v>03/04/2023 11:03</c:v>
                      </c:pt>
                      <c:pt idx="247">
                        <c:v>03/04/2023 11:03</c:v>
                      </c:pt>
                      <c:pt idx="248">
                        <c:v>03/04/2023 11:03</c:v>
                      </c:pt>
                      <c:pt idx="249">
                        <c:v>03/04/2023 11:03</c:v>
                      </c:pt>
                      <c:pt idx="250">
                        <c:v>03/04/2023 11:03</c:v>
                      </c:pt>
                      <c:pt idx="251">
                        <c:v>03/04/2023 11:03</c:v>
                      </c:pt>
                      <c:pt idx="252">
                        <c:v>03/04/2023 11:03</c:v>
                      </c:pt>
                      <c:pt idx="253">
                        <c:v>03/04/2023 11:03</c:v>
                      </c:pt>
                      <c:pt idx="254">
                        <c:v>03/04/2023 11:03</c:v>
                      </c:pt>
                      <c:pt idx="255">
                        <c:v>03/04/2023 11:03</c:v>
                      </c:pt>
                      <c:pt idx="256">
                        <c:v>03/04/2023 11:03</c:v>
                      </c:pt>
                      <c:pt idx="257">
                        <c:v>03/04/2023 11:04</c:v>
                      </c:pt>
                      <c:pt idx="258">
                        <c:v>03/04/2023 11:04</c:v>
                      </c:pt>
                      <c:pt idx="259">
                        <c:v>03/04/2023 11:04</c:v>
                      </c:pt>
                      <c:pt idx="260">
                        <c:v>03/04/2023 11:04</c:v>
                      </c:pt>
                      <c:pt idx="261">
                        <c:v>03/04/2023 11:04</c:v>
                      </c:pt>
                      <c:pt idx="262">
                        <c:v>03/04/2023 11:04</c:v>
                      </c:pt>
                      <c:pt idx="263">
                        <c:v>03/04/2023 11:04</c:v>
                      </c:pt>
                      <c:pt idx="264">
                        <c:v>03/04/2023 11:04</c:v>
                      </c:pt>
                      <c:pt idx="265">
                        <c:v>03/04/2023 11:04</c:v>
                      </c:pt>
                      <c:pt idx="266">
                        <c:v>03/04/2023 11:04</c:v>
                      </c:pt>
                      <c:pt idx="267">
                        <c:v>03/04/2023 11:04</c:v>
                      </c:pt>
                      <c:pt idx="268">
                        <c:v>03/04/2023 11:04</c:v>
                      </c:pt>
                      <c:pt idx="269">
                        <c:v>03/04/2023 11:04</c:v>
                      </c:pt>
                      <c:pt idx="270">
                        <c:v>03/04/2023 11:04</c:v>
                      </c:pt>
                      <c:pt idx="271">
                        <c:v>03/04/2023 11:04</c:v>
                      </c:pt>
                      <c:pt idx="272">
                        <c:v>03/04/2023 11:04</c:v>
                      </c:pt>
                      <c:pt idx="273">
                        <c:v>03/04/2023 11:04</c:v>
                      </c:pt>
                      <c:pt idx="274">
                        <c:v>03/04/2023 11:04</c:v>
                      </c:pt>
                      <c:pt idx="275">
                        <c:v>03/04/2023 11:04</c:v>
                      </c:pt>
                      <c:pt idx="276">
                        <c:v>03/04/2023 11:04</c:v>
                      </c:pt>
                      <c:pt idx="277">
                        <c:v>03/04/2023 11:04</c:v>
                      </c:pt>
                      <c:pt idx="278">
                        <c:v>03/04/2023 11:04</c:v>
                      </c:pt>
                      <c:pt idx="279">
                        <c:v>03/04/2023 11:04</c:v>
                      </c:pt>
                      <c:pt idx="280">
                        <c:v>03/04/2023 11:04</c:v>
                      </c:pt>
                      <c:pt idx="281">
                        <c:v>03/04/2023 11:04</c:v>
                      </c:pt>
                      <c:pt idx="282">
                        <c:v>03/04/2023 11:04</c:v>
                      </c:pt>
                      <c:pt idx="283">
                        <c:v>03/04/2023 11:04</c:v>
                      </c:pt>
                      <c:pt idx="284">
                        <c:v>03/04/2023 11:04</c:v>
                      </c:pt>
                      <c:pt idx="285">
                        <c:v>03/04/2023 11:04</c:v>
                      </c:pt>
                      <c:pt idx="286">
                        <c:v>03/04/2023 11:04</c:v>
                      </c:pt>
                      <c:pt idx="287">
                        <c:v>03/04/2023 11:04</c:v>
                      </c:pt>
                      <c:pt idx="288">
                        <c:v>03/04/2023 11:04</c:v>
                      </c:pt>
                      <c:pt idx="289">
                        <c:v>03/04/2023 11:04</c:v>
                      </c:pt>
                      <c:pt idx="290">
                        <c:v>03/04/2023 11:04</c:v>
                      </c:pt>
                      <c:pt idx="291">
                        <c:v>03/04/2023 11:04</c:v>
                      </c:pt>
                      <c:pt idx="292">
                        <c:v>03/04/2023 11:04</c:v>
                      </c:pt>
                      <c:pt idx="293">
                        <c:v>03/04/2023 11:04</c:v>
                      </c:pt>
                      <c:pt idx="294">
                        <c:v>03/04/2023 11:04</c:v>
                      </c:pt>
                      <c:pt idx="295">
                        <c:v>03/04/2023 11:04</c:v>
                      </c:pt>
                      <c:pt idx="296">
                        <c:v>03/04/2023 11:04</c:v>
                      </c:pt>
                      <c:pt idx="297">
                        <c:v>03/04/2023 11:04</c:v>
                      </c:pt>
                      <c:pt idx="298">
                        <c:v>03/04/2023 11:04</c:v>
                      </c:pt>
                      <c:pt idx="299">
                        <c:v>03/04/2023 11:04</c:v>
                      </c:pt>
                      <c:pt idx="300">
                        <c:v>03/04/2023 11:04</c:v>
                      </c:pt>
                      <c:pt idx="301">
                        <c:v>03/04/2023 11:04</c:v>
                      </c:pt>
                      <c:pt idx="302">
                        <c:v>03/04/2023 11:04</c:v>
                      </c:pt>
                      <c:pt idx="303">
                        <c:v>03/04/2023 11:04</c:v>
                      </c:pt>
                      <c:pt idx="304">
                        <c:v>03/04/2023 11:04</c:v>
                      </c:pt>
                      <c:pt idx="305">
                        <c:v>03/04/2023 11:04</c:v>
                      </c:pt>
                      <c:pt idx="306">
                        <c:v>03/04/2023 11:04</c:v>
                      </c:pt>
                      <c:pt idx="307">
                        <c:v>03/04/2023 11:04</c:v>
                      </c:pt>
                      <c:pt idx="308">
                        <c:v>03/04/2023 11:04</c:v>
                      </c:pt>
                      <c:pt idx="309">
                        <c:v>03/04/2023 11:04</c:v>
                      </c:pt>
                      <c:pt idx="310">
                        <c:v>03/04/2023 11:04</c:v>
                      </c:pt>
                      <c:pt idx="311">
                        <c:v>03/04/2023 11:04</c:v>
                      </c:pt>
                      <c:pt idx="312">
                        <c:v>03/04/2023 11:04</c:v>
                      </c:pt>
                      <c:pt idx="313">
                        <c:v>03/04/2023 11:04</c:v>
                      </c:pt>
                      <c:pt idx="314">
                        <c:v>03/04/2023 11:04</c:v>
                      </c:pt>
                      <c:pt idx="315">
                        <c:v>03/04/2023 11:04</c:v>
                      </c:pt>
                      <c:pt idx="316">
                        <c:v>03/04/2023 11:04</c:v>
                      </c:pt>
                      <c:pt idx="317">
                        <c:v>03/04/2023 11:05</c:v>
                      </c:pt>
                      <c:pt idx="318">
                        <c:v>03/04/2023 11:05</c:v>
                      </c:pt>
                      <c:pt idx="319">
                        <c:v>03/04/2023 11:05</c:v>
                      </c:pt>
                      <c:pt idx="320">
                        <c:v>03/04/2023 11:05</c:v>
                      </c:pt>
                      <c:pt idx="321">
                        <c:v>03/04/2023 11:05</c:v>
                      </c:pt>
                      <c:pt idx="322">
                        <c:v>03/04/2023 11:05</c:v>
                      </c:pt>
                      <c:pt idx="323">
                        <c:v>03/04/2023 11:05</c:v>
                      </c:pt>
                      <c:pt idx="324">
                        <c:v>03/04/2023 11:05</c:v>
                      </c:pt>
                      <c:pt idx="325">
                        <c:v>03/04/2023 11:05</c:v>
                      </c:pt>
                      <c:pt idx="326">
                        <c:v>03/04/2023 11:05</c:v>
                      </c:pt>
                      <c:pt idx="327">
                        <c:v>03/04/2023 11:05</c:v>
                      </c:pt>
                      <c:pt idx="328">
                        <c:v>03/04/2023 11:05</c:v>
                      </c:pt>
                      <c:pt idx="329">
                        <c:v>03/04/2023 11:05</c:v>
                      </c:pt>
                      <c:pt idx="330">
                        <c:v>03/04/2023 11:05</c:v>
                      </c:pt>
                      <c:pt idx="331">
                        <c:v>03/04/2023 11:05</c:v>
                      </c:pt>
                      <c:pt idx="332">
                        <c:v>03/04/2023 11:05</c:v>
                      </c:pt>
                      <c:pt idx="333">
                        <c:v>03/04/2023 11:05</c:v>
                      </c:pt>
                      <c:pt idx="334">
                        <c:v>03/04/2023 11:05</c:v>
                      </c:pt>
                      <c:pt idx="335">
                        <c:v>03/04/2023 11:05</c:v>
                      </c:pt>
                      <c:pt idx="336">
                        <c:v>03/04/2023 11:05</c:v>
                      </c:pt>
                      <c:pt idx="337">
                        <c:v>03/04/2023 11:05</c:v>
                      </c:pt>
                      <c:pt idx="338">
                        <c:v>03/04/2023 11:05</c:v>
                      </c:pt>
                      <c:pt idx="339">
                        <c:v>03/04/2023 11:05</c:v>
                      </c:pt>
                      <c:pt idx="340">
                        <c:v>03/04/2023 11:05</c:v>
                      </c:pt>
                      <c:pt idx="341">
                        <c:v>03/04/2023 11:05</c:v>
                      </c:pt>
                      <c:pt idx="342">
                        <c:v>03/04/2023 11:05</c:v>
                      </c:pt>
                      <c:pt idx="343">
                        <c:v>03/04/2023 11:05</c:v>
                      </c:pt>
                      <c:pt idx="344">
                        <c:v>03/04/2023 11:05</c:v>
                      </c:pt>
                      <c:pt idx="345">
                        <c:v>03/04/2023 11:05</c:v>
                      </c:pt>
                      <c:pt idx="346">
                        <c:v>03/04/2023 11:05</c:v>
                      </c:pt>
                      <c:pt idx="347">
                        <c:v>03/04/2023 11:05</c:v>
                      </c:pt>
                      <c:pt idx="348">
                        <c:v>03/04/2023 11:05</c:v>
                      </c:pt>
                      <c:pt idx="349">
                        <c:v>03/04/2023 11:05</c:v>
                      </c:pt>
                      <c:pt idx="350">
                        <c:v>03/04/2023 11:05</c:v>
                      </c:pt>
                      <c:pt idx="351">
                        <c:v>03/04/2023 11:05</c:v>
                      </c:pt>
                      <c:pt idx="352">
                        <c:v>03/04/2023 11:05</c:v>
                      </c:pt>
                      <c:pt idx="353">
                        <c:v>03/04/2023 11:05</c:v>
                      </c:pt>
                      <c:pt idx="354">
                        <c:v>03/04/2023 11:05</c:v>
                      </c:pt>
                      <c:pt idx="355">
                        <c:v>03/04/2023 11:05</c:v>
                      </c:pt>
                      <c:pt idx="356">
                        <c:v>03/04/2023 11:05</c:v>
                      </c:pt>
                      <c:pt idx="357">
                        <c:v>03/04/2023 11:05</c:v>
                      </c:pt>
                      <c:pt idx="358">
                        <c:v>03/04/2023 11:05</c:v>
                      </c:pt>
                      <c:pt idx="359">
                        <c:v>03/04/2023 11:05</c:v>
                      </c:pt>
                      <c:pt idx="360">
                        <c:v>03/04/2023 11:05</c:v>
                      </c:pt>
                      <c:pt idx="361">
                        <c:v>03/04/2023 11:05</c:v>
                      </c:pt>
                      <c:pt idx="362">
                        <c:v>03/04/2023 11:05</c:v>
                      </c:pt>
                      <c:pt idx="363">
                        <c:v>03/04/2023 11:05</c:v>
                      </c:pt>
                      <c:pt idx="364">
                        <c:v>03/04/2023 11:05</c:v>
                      </c:pt>
                      <c:pt idx="365">
                        <c:v>03/04/2023 11:05</c:v>
                      </c:pt>
                      <c:pt idx="366">
                        <c:v>03/04/2023 11:05</c:v>
                      </c:pt>
                      <c:pt idx="367">
                        <c:v>03/04/2023 11:05</c:v>
                      </c:pt>
                      <c:pt idx="368">
                        <c:v>03/04/2023 11:05</c:v>
                      </c:pt>
                      <c:pt idx="369">
                        <c:v>03/04/2023 11:05</c:v>
                      </c:pt>
                      <c:pt idx="370">
                        <c:v>03/04/2023 11:05</c:v>
                      </c:pt>
                      <c:pt idx="371">
                        <c:v>03/04/2023 11:05</c:v>
                      </c:pt>
                      <c:pt idx="372">
                        <c:v>03/04/2023 11:05</c:v>
                      </c:pt>
                      <c:pt idx="373">
                        <c:v>03/04/2023 11:05</c:v>
                      </c:pt>
                      <c:pt idx="374">
                        <c:v>03/04/2023 11:05</c:v>
                      </c:pt>
                      <c:pt idx="375">
                        <c:v>03/04/2023 11:05</c:v>
                      </c:pt>
                      <c:pt idx="376">
                        <c:v>03/04/2023 11:06</c:v>
                      </c:pt>
                      <c:pt idx="377">
                        <c:v>03/04/2023 11:06</c:v>
                      </c:pt>
                      <c:pt idx="378">
                        <c:v>03/04/2023 11:06</c:v>
                      </c:pt>
                      <c:pt idx="379">
                        <c:v>03/04/2023 11:06</c:v>
                      </c:pt>
                      <c:pt idx="380">
                        <c:v>03/04/2023 11:06</c:v>
                      </c:pt>
                      <c:pt idx="381">
                        <c:v>03/04/2023 11:06</c:v>
                      </c:pt>
                      <c:pt idx="382">
                        <c:v>03/04/2023 11:06</c:v>
                      </c:pt>
                      <c:pt idx="383">
                        <c:v>03/04/2023 11:06</c:v>
                      </c:pt>
                      <c:pt idx="384">
                        <c:v>03/04/2023 11:06</c:v>
                      </c:pt>
                      <c:pt idx="385">
                        <c:v>03/04/2023 11:06</c:v>
                      </c:pt>
                      <c:pt idx="386">
                        <c:v>03/04/2023 11:06</c:v>
                      </c:pt>
                      <c:pt idx="387">
                        <c:v>03/04/2023 11:06</c:v>
                      </c:pt>
                      <c:pt idx="388">
                        <c:v>03/04/2023 11:06</c:v>
                      </c:pt>
                      <c:pt idx="389">
                        <c:v>03/04/2023 11:06</c:v>
                      </c:pt>
                      <c:pt idx="390">
                        <c:v>03/04/2023 11:06</c:v>
                      </c:pt>
                      <c:pt idx="391">
                        <c:v>03/04/2023 11:06</c:v>
                      </c:pt>
                      <c:pt idx="392">
                        <c:v>03/04/2023 11:06</c:v>
                      </c:pt>
                      <c:pt idx="393">
                        <c:v>03/04/2023 11:06</c:v>
                      </c:pt>
                      <c:pt idx="394">
                        <c:v>03/04/2023 11:06</c:v>
                      </c:pt>
                      <c:pt idx="395">
                        <c:v>03/04/2023 11:06</c:v>
                      </c:pt>
                      <c:pt idx="396">
                        <c:v>03/04/2023 11:06</c:v>
                      </c:pt>
                      <c:pt idx="397">
                        <c:v>03/04/2023 11:06</c:v>
                      </c:pt>
                      <c:pt idx="398">
                        <c:v>03/04/2023 11:06</c:v>
                      </c:pt>
                      <c:pt idx="399">
                        <c:v>03/04/2023 11:06</c:v>
                      </c:pt>
                      <c:pt idx="400">
                        <c:v>03/04/2023 11:06</c:v>
                      </c:pt>
                      <c:pt idx="401">
                        <c:v>03/04/2023 11:06</c:v>
                      </c:pt>
                      <c:pt idx="402">
                        <c:v>03/04/2023 11:06</c:v>
                      </c:pt>
                      <c:pt idx="403">
                        <c:v>03/04/2023 11:06</c:v>
                      </c:pt>
                      <c:pt idx="404">
                        <c:v>03/04/2023 11:06</c:v>
                      </c:pt>
                      <c:pt idx="405">
                        <c:v>03/04/2023 11:06</c:v>
                      </c:pt>
                      <c:pt idx="406">
                        <c:v>03/04/2023 11:06</c:v>
                      </c:pt>
                      <c:pt idx="407">
                        <c:v>03/04/2023 11:06</c:v>
                      </c:pt>
                      <c:pt idx="408">
                        <c:v>03/04/2023 11:06</c:v>
                      </c:pt>
                      <c:pt idx="409">
                        <c:v>03/04/2023 11:06</c:v>
                      </c:pt>
                      <c:pt idx="410">
                        <c:v>03/04/2023 11:06</c:v>
                      </c:pt>
                      <c:pt idx="411">
                        <c:v>03/04/2023 11:06</c:v>
                      </c:pt>
                      <c:pt idx="412">
                        <c:v>03/04/2023 11:06</c:v>
                      </c:pt>
                      <c:pt idx="413">
                        <c:v>03/04/2023 11:06</c:v>
                      </c:pt>
                      <c:pt idx="414">
                        <c:v>03/04/2023 11:06</c:v>
                      </c:pt>
                      <c:pt idx="415">
                        <c:v>03/04/2023 11:06</c:v>
                      </c:pt>
                      <c:pt idx="416">
                        <c:v>03/04/2023 11:06</c:v>
                      </c:pt>
                      <c:pt idx="417">
                        <c:v>03/04/2023 11:06</c:v>
                      </c:pt>
                      <c:pt idx="418">
                        <c:v>03/04/2023 11:06</c:v>
                      </c:pt>
                      <c:pt idx="419">
                        <c:v>03/04/2023 11:06</c:v>
                      </c:pt>
                      <c:pt idx="420">
                        <c:v>03/04/2023 11:06</c:v>
                      </c:pt>
                      <c:pt idx="421">
                        <c:v>03/04/2023 11:06</c:v>
                      </c:pt>
                      <c:pt idx="422">
                        <c:v>03/04/2023 11:06</c:v>
                      </c:pt>
                      <c:pt idx="423">
                        <c:v>03/04/2023 11:06</c:v>
                      </c:pt>
                      <c:pt idx="424">
                        <c:v>03/04/2023 11:06</c:v>
                      </c:pt>
                      <c:pt idx="425">
                        <c:v>03/04/2023 11:06</c:v>
                      </c:pt>
                      <c:pt idx="426">
                        <c:v>03/04/2023 11:06</c:v>
                      </c:pt>
                      <c:pt idx="427">
                        <c:v>03/04/2023 11:06</c:v>
                      </c:pt>
                      <c:pt idx="428">
                        <c:v>03/04/2023 11:06</c:v>
                      </c:pt>
                      <c:pt idx="429">
                        <c:v>03/04/2023 11:06</c:v>
                      </c:pt>
                      <c:pt idx="430">
                        <c:v>03/04/2023 11:06</c:v>
                      </c:pt>
                      <c:pt idx="431">
                        <c:v>03/04/2023 11:06</c:v>
                      </c:pt>
                      <c:pt idx="432">
                        <c:v>03/04/2023 11:06</c:v>
                      </c:pt>
                      <c:pt idx="433">
                        <c:v>03/04/2023 11:06</c:v>
                      </c:pt>
                      <c:pt idx="434">
                        <c:v>03/04/2023 11:06</c:v>
                      </c:pt>
                      <c:pt idx="435">
                        <c:v>03/04/2023 11:07</c:v>
                      </c:pt>
                      <c:pt idx="436">
                        <c:v>03/04/2023 11:07</c:v>
                      </c:pt>
                      <c:pt idx="437">
                        <c:v>03/04/2023 11:07</c:v>
                      </c:pt>
                      <c:pt idx="438">
                        <c:v>03/04/2023 11:07</c:v>
                      </c:pt>
                      <c:pt idx="439">
                        <c:v>03/04/2023 11:07</c:v>
                      </c:pt>
                      <c:pt idx="440">
                        <c:v>03/04/2023 11:07</c:v>
                      </c:pt>
                      <c:pt idx="441">
                        <c:v>03/04/2023 11:07</c:v>
                      </c:pt>
                      <c:pt idx="442">
                        <c:v>03/04/2023 11:07</c:v>
                      </c:pt>
                      <c:pt idx="443">
                        <c:v>03/04/2023 11:07</c:v>
                      </c:pt>
                      <c:pt idx="444">
                        <c:v>03/04/2023 11:07</c:v>
                      </c:pt>
                      <c:pt idx="445">
                        <c:v>03/04/2023 11:07</c:v>
                      </c:pt>
                      <c:pt idx="446">
                        <c:v>03/04/2023 11:07</c:v>
                      </c:pt>
                      <c:pt idx="447">
                        <c:v>03/04/2023 11:07</c:v>
                      </c:pt>
                      <c:pt idx="448">
                        <c:v>03/04/2023 11:07</c:v>
                      </c:pt>
                      <c:pt idx="449">
                        <c:v>03/04/2023 11:07</c:v>
                      </c:pt>
                      <c:pt idx="450">
                        <c:v>03/04/2023 11:07</c:v>
                      </c:pt>
                      <c:pt idx="451">
                        <c:v>03/04/2023 11:07</c:v>
                      </c:pt>
                      <c:pt idx="452">
                        <c:v>03/04/2023 11:07</c:v>
                      </c:pt>
                      <c:pt idx="453">
                        <c:v>03/04/2023 11:07</c:v>
                      </c:pt>
                      <c:pt idx="454">
                        <c:v>03/04/2023 11:07</c:v>
                      </c:pt>
                      <c:pt idx="455">
                        <c:v>03/04/2023 11:07</c:v>
                      </c:pt>
                      <c:pt idx="456">
                        <c:v>03/04/2023 11:07</c:v>
                      </c:pt>
                      <c:pt idx="457">
                        <c:v>03/04/2023 11:07</c:v>
                      </c:pt>
                      <c:pt idx="458">
                        <c:v>03/04/2023 11:07</c:v>
                      </c:pt>
                      <c:pt idx="459">
                        <c:v>03/04/2023 11:07</c:v>
                      </c:pt>
                      <c:pt idx="460">
                        <c:v>03/04/2023 11:07</c:v>
                      </c:pt>
                      <c:pt idx="461">
                        <c:v>03/04/2023 11:07</c:v>
                      </c:pt>
                      <c:pt idx="462">
                        <c:v>03/04/2023 11:07</c:v>
                      </c:pt>
                      <c:pt idx="463">
                        <c:v>03/04/2023 11:07</c:v>
                      </c:pt>
                      <c:pt idx="464">
                        <c:v>03/04/2023 11:07</c:v>
                      </c:pt>
                      <c:pt idx="465">
                        <c:v>03/04/2023 11:07</c:v>
                      </c:pt>
                      <c:pt idx="466">
                        <c:v>03/04/2023 11:07</c:v>
                      </c:pt>
                      <c:pt idx="467">
                        <c:v>03/04/2023 11:07</c:v>
                      </c:pt>
                      <c:pt idx="468">
                        <c:v>03/04/2023 11:07</c:v>
                      </c:pt>
                      <c:pt idx="469">
                        <c:v>03/04/2023 11:07</c:v>
                      </c:pt>
                      <c:pt idx="470">
                        <c:v>03/04/2023 11:07</c:v>
                      </c:pt>
                      <c:pt idx="471">
                        <c:v>03/04/2023 11:07</c:v>
                      </c:pt>
                      <c:pt idx="472">
                        <c:v>03/04/2023 11:07</c:v>
                      </c:pt>
                      <c:pt idx="473">
                        <c:v>03/04/2023 11:07</c:v>
                      </c:pt>
                      <c:pt idx="474">
                        <c:v>03/04/2023 11:07</c:v>
                      </c:pt>
                      <c:pt idx="475">
                        <c:v>03/04/2023 11:07</c:v>
                      </c:pt>
                      <c:pt idx="476">
                        <c:v>03/04/2023 11:07</c:v>
                      </c:pt>
                      <c:pt idx="477">
                        <c:v>03/04/2023 11:07</c:v>
                      </c:pt>
                      <c:pt idx="478">
                        <c:v>03/04/2023 11:07</c:v>
                      </c:pt>
                      <c:pt idx="479">
                        <c:v>03/04/2023 11:07</c:v>
                      </c:pt>
                      <c:pt idx="480">
                        <c:v>03/04/2023 11:07</c:v>
                      </c:pt>
                      <c:pt idx="481">
                        <c:v>03/04/2023 11:07</c:v>
                      </c:pt>
                      <c:pt idx="482">
                        <c:v>03/04/2023 11:07</c:v>
                      </c:pt>
                      <c:pt idx="483">
                        <c:v>03/04/2023 11:07</c:v>
                      </c:pt>
                      <c:pt idx="484">
                        <c:v>03/04/2023 11:07</c:v>
                      </c:pt>
                      <c:pt idx="485">
                        <c:v>03/04/2023 11:07</c:v>
                      </c:pt>
                      <c:pt idx="486">
                        <c:v>03/04/2023 11:07</c:v>
                      </c:pt>
                      <c:pt idx="487">
                        <c:v>03/04/2023 11:07</c:v>
                      </c:pt>
                      <c:pt idx="488">
                        <c:v>03/04/2023 11:07</c:v>
                      </c:pt>
                      <c:pt idx="489">
                        <c:v>03/04/2023 11:07</c:v>
                      </c:pt>
                      <c:pt idx="490">
                        <c:v>03/04/2023 11:07</c:v>
                      </c:pt>
                      <c:pt idx="491">
                        <c:v>03/04/2023 11:07</c:v>
                      </c:pt>
                      <c:pt idx="492">
                        <c:v>03/04/2023 11:07</c:v>
                      </c:pt>
                      <c:pt idx="493">
                        <c:v>03/04/2023 11:07</c:v>
                      </c:pt>
                      <c:pt idx="494">
                        <c:v>03/04/2023 11:07</c:v>
                      </c:pt>
                      <c:pt idx="495">
                        <c:v>03/04/2023 11:08</c:v>
                      </c:pt>
                      <c:pt idx="496">
                        <c:v>03/04/2023 11:08</c:v>
                      </c:pt>
                      <c:pt idx="497">
                        <c:v>03/04/2023 11:08</c:v>
                      </c:pt>
                      <c:pt idx="498">
                        <c:v>03/04/2023 11:08</c:v>
                      </c:pt>
                      <c:pt idx="499">
                        <c:v>03/04/2023 11:08</c:v>
                      </c:pt>
                      <c:pt idx="500">
                        <c:v>03/04/2023 11:08</c:v>
                      </c:pt>
                      <c:pt idx="501">
                        <c:v>03/04/2023 11:08</c:v>
                      </c:pt>
                      <c:pt idx="502">
                        <c:v>03/04/2023 11:08</c:v>
                      </c:pt>
                      <c:pt idx="503">
                        <c:v>03/04/2023 11:08</c:v>
                      </c:pt>
                      <c:pt idx="504">
                        <c:v>03/04/2023 11:08</c:v>
                      </c:pt>
                      <c:pt idx="505">
                        <c:v>03/04/2023 11:08</c:v>
                      </c:pt>
                      <c:pt idx="506">
                        <c:v>03/04/2023 11:08</c:v>
                      </c:pt>
                      <c:pt idx="507">
                        <c:v>03/04/2023 11:08</c:v>
                      </c:pt>
                      <c:pt idx="508">
                        <c:v>03/04/2023 11:08</c:v>
                      </c:pt>
                      <c:pt idx="509">
                        <c:v>03/04/2023 11:08</c:v>
                      </c:pt>
                      <c:pt idx="510">
                        <c:v>03/04/2023 11:08</c:v>
                      </c:pt>
                      <c:pt idx="511">
                        <c:v>03/04/2023 11:08</c:v>
                      </c:pt>
                      <c:pt idx="512">
                        <c:v>03/04/2023 11:08</c:v>
                      </c:pt>
                      <c:pt idx="513">
                        <c:v>03/04/2023 11:08</c:v>
                      </c:pt>
                      <c:pt idx="514">
                        <c:v>03/04/2023 11:08</c:v>
                      </c:pt>
                      <c:pt idx="515">
                        <c:v>03/04/2023 11:08</c:v>
                      </c:pt>
                      <c:pt idx="516">
                        <c:v>03/04/2023 11:08</c:v>
                      </c:pt>
                      <c:pt idx="517">
                        <c:v>03/04/2023 11:08</c:v>
                      </c:pt>
                      <c:pt idx="518">
                        <c:v>03/04/2023 11:08</c:v>
                      </c:pt>
                      <c:pt idx="519">
                        <c:v>03/04/2023 11:08</c:v>
                      </c:pt>
                      <c:pt idx="520">
                        <c:v>03/04/2023 11:08</c:v>
                      </c:pt>
                      <c:pt idx="521">
                        <c:v>03/04/2023 11:08</c:v>
                      </c:pt>
                      <c:pt idx="522">
                        <c:v>03/04/2023 11:08</c:v>
                      </c:pt>
                      <c:pt idx="523">
                        <c:v>03/04/2023 11:08</c:v>
                      </c:pt>
                      <c:pt idx="524">
                        <c:v>03/04/2023 11:08</c:v>
                      </c:pt>
                      <c:pt idx="525">
                        <c:v>03/04/2023 11:08</c:v>
                      </c:pt>
                      <c:pt idx="526">
                        <c:v>03/04/2023 11:08</c:v>
                      </c:pt>
                      <c:pt idx="527">
                        <c:v>03/04/2023 11:08</c:v>
                      </c:pt>
                      <c:pt idx="528">
                        <c:v>03/04/2023 11:08</c:v>
                      </c:pt>
                      <c:pt idx="529">
                        <c:v>03/04/2023 11:08</c:v>
                      </c:pt>
                      <c:pt idx="530">
                        <c:v>03/04/2023 11:08</c:v>
                      </c:pt>
                      <c:pt idx="531">
                        <c:v>03/04/2023 11:08</c:v>
                      </c:pt>
                      <c:pt idx="532">
                        <c:v>03/04/2023 11:08</c:v>
                      </c:pt>
                      <c:pt idx="533">
                        <c:v>03/04/2023 11:08</c:v>
                      </c:pt>
                      <c:pt idx="534">
                        <c:v>03/04/2023 11:08</c:v>
                      </c:pt>
                      <c:pt idx="535">
                        <c:v>03/04/2023 11:08</c:v>
                      </c:pt>
                      <c:pt idx="536">
                        <c:v>03/04/2023 11:08</c:v>
                      </c:pt>
                      <c:pt idx="537">
                        <c:v>03/04/2023 11:08</c:v>
                      </c:pt>
                      <c:pt idx="538">
                        <c:v>03/04/2023 11:08</c:v>
                      </c:pt>
                      <c:pt idx="539">
                        <c:v>03/04/2023 11:08</c:v>
                      </c:pt>
                      <c:pt idx="540">
                        <c:v>03/04/2023 11:08</c:v>
                      </c:pt>
                      <c:pt idx="541">
                        <c:v>03/04/2023 11:08</c:v>
                      </c:pt>
                      <c:pt idx="542">
                        <c:v>03/04/2023 11:08</c:v>
                      </c:pt>
                      <c:pt idx="543">
                        <c:v>03/04/2023 11:08</c:v>
                      </c:pt>
                      <c:pt idx="544">
                        <c:v>03/04/2023 11:08</c:v>
                      </c:pt>
                      <c:pt idx="545">
                        <c:v>03/04/2023 11:08</c:v>
                      </c:pt>
                      <c:pt idx="546">
                        <c:v>03/04/2023 11:08</c:v>
                      </c:pt>
                      <c:pt idx="547">
                        <c:v>03/04/2023 11:08</c:v>
                      </c:pt>
                      <c:pt idx="548">
                        <c:v>03/04/2023 11:08</c:v>
                      </c:pt>
                      <c:pt idx="549">
                        <c:v>03/04/2023 11:08</c:v>
                      </c:pt>
                      <c:pt idx="550">
                        <c:v>03/04/2023 11:08</c:v>
                      </c:pt>
                      <c:pt idx="551">
                        <c:v>03/04/2023 11:08</c:v>
                      </c:pt>
                      <c:pt idx="552">
                        <c:v>03/04/2023 11:08</c:v>
                      </c:pt>
                      <c:pt idx="553">
                        <c:v>03/04/2023 11:08</c:v>
                      </c:pt>
                      <c:pt idx="554">
                        <c:v>03/04/2023 11:08</c:v>
                      </c:pt>
                      <c:pt idx="555">
                        <c:v>03/04/2023 11:09</c:v>
                      </c:pt>
                      <c:pt idx="556">
                        <c:v>03/04/2023 11:09</c:v>
                      </c:pt>
                      <c:pt idx="557">
                        <c:v>03/04/2023 11:09</c:v>
                      </c:pt>
                      <c:pt idx="558">
                        <c:v>03/04/2023 11:09</c:v>
                      </c:pt>
                      <c:pt idx="559">
                        <c:v>03/04/2023 11:09</c:v>
                      </c:pt>
                      <c:pt idx="560">
                        <c:v>03/04/2023 11:09</c:v>
                      </c:pt>
                      <c:pt idx="561">
                        <c:v>03/04/2023 11:09</c:v>
                      </c:pt>
                      <c:pt idx="562">
                        <c:v>03/04/2023 11:09</c:v>
                      </c:pt>
                      <c:pt idx="563">
                        <c:v>03/04/2023 11:09</c:v>
                      </c:pt>
                      <c:pt idx="564">
                        <c:v>03/04/2023 11:09</c:v>
                      </c:pt>
                      <c:pt idx="565">
                        <c:v>03/04/2023 11:09</c:v>
                      </c:pt>
                      <c:pt idx="566">
                        <c:v>03/04/2023 11:09</c:v>
                      </c:pt>
                      <c:pt idx="567">
                        <c:v>03/04/2023 11:09</c:v>
                      </c:pt>
                      <c:pt idx="568">
                        <c:v>03/04/2023 11:09</c:v>
                      </c:pt>
                      <c:pt idx="569">
                        <c:v>03/04/2023 11:09</c:v>
                      </c:pt>
                      <c:pt idx="570">
                        <c:v>03/04/2023 11:09</c:v>
                      </c:pt>
                      <c:pt idx="571">
                        <c:v>03/04/2023 11:09</c:v>
                      </c:pt>
                      <c:pt idx="572">
                        <c:v>03/04/2023 11:09</c:v>
                      </c:pt>
                      <c:pt idx="573">
                        <c:v>03/04/2023 11:09</c:v>
                      </c:pt>
                      <c:pt idx="574">
                        <c:v>03/04/2023 11:09</c:v>
                      </c:pt>
                      <c:pt idx="575">
                        <c:v>03/04/2023 11:09</c:v>
                      </c:pt>
                      <c:pt idx="576">
                        <c:v>03/04/2023 11:09</c:v>
                      </c:pt>
                      <c:pt idx="577">
                        <c:v>03/04/2023 11:09</c:v>
                      </c:pt>
                      <c:pt idx="578">
                        <c:v>03/04/2023 11:09</c:v>
                      </c:pt>
                      <c:pt idx="579">
                        <c:v>03/04/2023 11:09</c:v>
                      </c:pt>
                      <c:pt idx="580">
                        <c:v>03/04/2023 11:09</c:v>
                      </c:pt>
                      <c:pt idx="581">
                        <c:v>03/04/2023 11:09</c:v>
                      </c:pt>
                      <c:pt idx="582">
                        <c:v>03/04/2023 11:09</c:v>
                      </c:pt>
                      <c:pt idx="583">
                        <c:v>03/04/2023 11:09</c:v>
                      </c:pt>
                      <c:pt idx="584">
                        <c:v>03/04/2023 11:09</c:v>
                      </c:pt>
                      <c:pt idx="585">
                        <c:v>03/04/2023 11:09</c:v>
                      </c:pt>
                      <c:pt idx="586">
                        <c:v>03/04/2023 11:09</c:v>
                      </c:pt>
                      <c:pt idx="587">
                        <c:v>03/04/2023 11:09</c:v>
                      </c:pt>
                      <c:pt idx="588">
                        <c:v>03/04/2023 11:09</c:v>
                      </c:pt>
                      <c:pt idx="589">
                        <c:v>03/04/2023 11:09</c:v>
                      </c:pt>
                      <c:pt idx="590">
                        <c:v>03/04/2023 11:09</c:v>
                      </c:pt>
                      <c:pt idx="591">
                        <c:v>03/04/2023 11:09</c:v>
                      </c:pt>
                      <c:pt idx="592">
                        <c:v>03/04/2023 11:09</c:v>
                      </c:pt>
                      <c:pt idx="593">
                        <c:v>03/04/2023 11:09</c:v>
                      </c:pt>
                      <c:pt idx="594">
                        <c:v>03/04/2023 11:09</c:v>
                      </c:pt>
                      <c:pt idx="595">
                        <c:v>03/04/2023 11:09</c:v>
                      </c:pt>
                      <c:pt idx="596">
                        <c:v>03/04/2023 11:09</c:v>
                      </c:pt>
                      <c:pt idx="597">
                        <c:v>03/04/2023 11:09</c:v>
                      </c:pt>
                      <c:pt idx="598">
                        <c:v>03/04/2023 11:09</c:v>
                      </c:pt>
                      <c:pt idx="599">
                        <c:v>03/04/2023 11:09</c:v>
                      </c:pt>
                      <c:pt idx="600">
                        <c:v>03/04/2023 11:09</c:v>
                      </c:pt>
                      <c:pt idx="601">
                        <c:v>03/04/2023 11:09</c:v>
                      </c:pt>
                      <c:pt idx="602">
                        <c:v>03/04/2023 11:09</c:v>
                      </c:pt>
                      <c:pt idx="603">
                        <c:v>03/04/2023 11:09</c:v>
                      </c:pt>
                      <c:pt idx="604">
                        <c:v>03/04/2023 11:09</c:v>
                      </c:pt>
                      <c:pt idx="605">
                        <c:v>03/04/2023 11:09</c:v>
                      </c:pt>
                      <c:pt idx="606">
                        <c:v>03/04/2023 11:09</c:v>
                      </c:pt>
                      <c:pt idx="607">
                        <c:v>03/04/2023 11:09</c:v>
                      </c:pt>
                      <c:pt idx="608">
                        <c:v>03/04/2023 11:09</c:v>
                      </c:pt>
                      <c:pt idx="609">
                        <c:v>03/04/2023 11:09</c:v>
                      </c:pt>
                      <c:pt idx="610">
                        <c:v>03/04/2023 11:09</c:v>
                      </c:pt>
                      <c:pt idx="611">
                        <c:v>03/04/2023 11:09</c:v>
                      </c:pt>
                      <c:pt idx="612">
                        <c:v>03/04/2023 11:09</c:v>
                      </c:pt>
                      <c:pt idx="613">
                        <c:v>03/04/2023 11:09</c:v>
                      </c:pt>
                      <c:pt idx="614">
                        <c:v>03/04/2023 11:10</c:v>
                      </c:pt>
                      <c:pt idx="615">
                        <c:v>03/04/2023 11:10</c:v>
                      </c:pt>
                      <c:pt idx="616">
                        <c:v>03/04/2023 11:10</c:v>
                      </c:pt>
                      <c:pt idx="617">
                        <c:v>03/04/2023 11:10</c:v>
                      </c:pt>
                      <c:pt idx="618">
                        <c:v>03/04/2023 11:10</c:v>
                      </c:pt>
                      <c:pt idx="619">
                        <c:v>03/04/2023 11:10</c:v>
                      </c:pt>
                      <c:pt idx="620">
                        <c:v>03/04/2023 11:10</c:v>
                      </c:pt>
                      <c:pt idx="621">
                        <c:v>03/04/2023 11:10</c:v>
                      </c:pt>
                      <c:pt idx="622">
                        <c:v>03/04/2023 11:10</c:v>
                      </c:pt>
                      <c:pt idx="623">
                        <c:v>03/04/2023 11:10</c:v>
                      </c:pt>
                      <c:pt idx="624">
                        <c:v>03/04/2023 11:10</c:v>
                      </c:pt>
                      <c:pt idx="625">
                        <c:v>03/04/2023 11:10</c:v>
                      </c:pt>
                      <c:pt idx="626">
                        <c:v>03/04/2023 11:10</c:v>
                      </c:pt>
                      <c:pt idx="627">
                        <c:v>03/04/2023 11:10</c:v>
                      </c:pt>
                      <c:pt idx="628">
                        <c:v>03/04/2023 11:10</c:v>
                      </c:pt>
                      <c:pt idx="629">
                        <c:v>03/04/2023 11:10</c:v>
                      </c:pt>
                      <c:pt idx="630">
                        <c:v>03/04/2023 11:10</c:v>
                      </c:pt>
                      <c:pt idx="631">
                        <c:v>03/04/2023 11:10</c:v>
                      </c:pt>
                      <c:pt idx="632">
                        <c:v>03/04/2023 11:10</c:v>
                      </c:pt>
                      <c:pt idx="633">
                        <c:v>03/04/2023 11:10</c:v>
                      </c:pt>
                      <c:pt idx="634">
                        <c:v>03/04/2023 11:10</c:v>
                      </c:pt>
                      <c:pt idx="635">
                        <c:v>03/04/2023 11:10</c:v>
                      </c:pt>
                      <c:pt idx="636">
                        <c:v>03/04/2023 11:10</c:v>
                      </c:pt>
                      <c:pt idx="637">
                        <c:v>03/04/2023 11:10</c:v>
                      </c:pt>
                      <c:pt idx="638">
                        <c:v>03/04/2023 11:10</c:v>
                      </c:pt>
                      <c:pt idx="639">
                        <c:v>03/04/2023 11:10</c:v>
                      </c:pt>
                      <c:pt idx="640">
                        <c:v>03/04/2023 11:10</c:v>
                      </c:pt>
                      <c:pt idx="641">
                        <c:v>03/04/2023 11:10</c:v>
                      </c:pt>
                      <c:pt idx="642">
                        <c:v>03/04/2023 11:10</c:v>
                      </c:pt>
                      <c:pt idx="643">
                        <c:v>03/04/2023 11:10</c:v>
                      </c:pt>
                      <c:pt idx="644">
                        <c:v>03/04/2023 11:10</c:v>
                      </c:pt>
                      <c:pt idx="645">
                        <c:v>03/04/2023 11:10</c:v>
                      </c:pt>
                      <c:pt idx="646">
                        <c:v>03/04/2023 11:10</c:v>
                      </c:pt>
                      <c:pt idx="647">
                        <c:v>03/04/2023 11:10</c:v>
                      </c:pt>
                      <c:pt idx="648">
                        <c:v>03/04/2023 11:10</c:v>
                      </c:pt>
                      <c:pt idx="649">
                        <c:v>03/04/2023 11:10</c:v>
                      </c:pt>
                      <c:pt idx="650">
                        <c:v>03/04/2023 11:10</c:v>
                      </c:pt>
                      <c:pt idx="651">
                        <c:v>03/04/2023 11:10</c:v>
                      </c:pt>
                      <c:pt idx="652">
                        <c:v>03/04/2023 11:10</c:v>
                      </c:pt>
                      <c:pt idx="653">
                        <c:v>03/04/2023 11:10</c:v>
                      </c:pt>
                      <c:pt idx="654">
                        <c:v>03/04/2023 11:10</c:v>
                      </c:pt>
                      <c:pt idx="655">
                        <c:v>03/04/2023 11:10</c:v>
                      </c:pt>
                      <c:pt idx="656">
                        <c:v>03/04/2023 11:10</c:v>
                      </c:pt>
                      <c:pt idx="657">
                        <c:v>03/04/2023 11:10</c:v>
                      </c:pt>
                      <c:pt idx="658">
                        <c:v>03/04/2023 11:10</c:v>
                      </c:pt>
                      <c:pt idx="659">
                        <c:v>03/04/2023 11:10</c:v>
                      </c:pt>
                      <c:pt idx="660">
                        <c:v>03/04/2023 11:10</c:v>
                      </c:pt>
                      <c:pt idx="661">
                        <c:v>03/04/2023 11:10</c:v>
                      </c:pt>
                      <c:pt idx="662">
                        <c:v>03/04/2023 11:10</c:v>
                      </c:pt>
                      <c:pt idx="663">
                        <c:v>03/04/2023 11:10</c:v>
                      </c:pt>
                      <c:pt idx="664">
                        <c:v>03/04/2023 11:10</c:v>
                      </c:pt>
                      <c:pt idx="665">
                        <c:v>03/04/2023 11:10</c:v>
                      </c:pt>
                      <c:pt idx="666">
                        <c:v>03/04/2023 11:10</c:v>
                      </c:pt>
                      <c:pt idx="667">
                        <c:v>03/04/2023 11:10</c:v>
                      </c:pt>
                      <c:pt idx="668">
                        <c:v>03/04/2023 11:10</c:v>
                      </c:pt>
                      <c:pt idx="669">
                        <c:v>03/04/2023 11:10</c:v>
                      </c:pt>
                      <c:pt idx="670">
                        <c:v>03/04/2023 11:10</c:v>
                      </c:pt>
                      <c:pt idx="671">
                        <c:v>03/04/2023 11:10</c:v>
                      </c:pt>
                      <c:pt idx="672">
                        <c:v>03/04/2023 11:10</c:v>
                      </c:pt>
                      <c:pt idx="673">
                        <c:v>03/04/2023 11:10</c:v>
                      </c:pt>
                      <c:pt idx="674">
                        <c:v>03/04/2023 11:11</c:v>
                      </c:pt>
                      <c:pt idx="675">
                        <c:v>03/04/2023 11:11</c:v>
                      </c:pt>
                      <c:pt idx="676">
                        <c:v>03/04/2023 11:11</c:v>
                      </c:pt>
                      <c:pt idx="677">
                        <c:v>03/04/2023 11:11</c:v>
                      </c:pt>
                      <c:pt idx="678">
                        <c:v>03/04/2023 11:11</c:v>
                      </c:pt>
                      <c:pt idx="679">
                        <c:v>03/04/2023 11:11</c:v>
                      </c:pt>
                      <c:pt idx="680">
                        <c:v>03/04/2023 11:11</c:v>
                      </c:pt>
                      <c:pt idx="681">
                        <c:v>03/04/2023 11:11</c:v>
                      </c:pt>
                      <c:pt idx="682">
                        <c:v>03/04/2023 11:11</c:v>
                      </c:pt>
                      <c:pt idx="683">
                        <c:v>03/04/2023 11:11</c:v>
                      </c:pt>
                      <c:pt idx="684">
                        <c:v>03/04/2023 11:11</c:v>
                      </c:pt>
                      <c:pt idx="685">
                        <c:v>03/04/2023 11:11</c:v>
                      </c:pt>
                      <c:pt idx="686">
                        <c:v>03/04/2023 11:11</c:v>
                      </c:pt>
                      <c:pt idx="687">
                        <c:v>03/04/2023 11:11</c:v>
                      </c:pt>
                      <c:pt idx="688">
                        <c:v>03/04/2023 11:11</c:v>
                      </c:pt>
                      <c:pt idx="689">
                        <c:v>03/04/2023 11:11</c:v>
                      </c:pt>
                      <c:pt idx="690">
                        <c:v>03/04/2023 11:11</c:v>
                      </c:pt>
                      <c:pt idx="691">
                        <c:v>03/04/2023 11:11</c:v>
                      </c:pt>
                      <c:pt idx="692">
                        <c:v>03/04/2023 11:11</c:v>
                      </c:pt>
                      <c:pt idx="693">
                        <c:v>03/04/2023 11:11</c:v>
                      </c:pt>
                      <c:pt idx="694">
                        <c:v>03/04/2023 11:11</c:v>
                      </c:pt>
                      <c:pt idx="695">
                        <c:v>03/04/2023 11:11</c:v>
                      </c:pt>
                      <c:pt idx="696">
                        <c:v>03/04/2023 11:11</c:v>
                      </c:pt>
                      <c:pt idx="697">
                        <c:v>03/04/2023 11:11</c:v>
                      </c:pt>
                      <c:pt idx="698">
                        <c:v>03/04/2023 11:11</c:v>
                      </c:pt>
                      <c:pt idx="699">
                        <c:v>03/04/2023 11:11</c:v>
                      </c:pt>
                      <c:pt idx="700">
                        <c:v>03/04/2023 11:11</c:v>
                      </c:pt>
                      <c:pt idx="701">
                        <c:v>03/04/2023 11:11</c:v>
                      </c:pt>
                      <c:pt idx="702">
                        <c:v>03/04/2023 11:11</c:v>
                      </c:pt>
                      <c:pt idx="703">
                        <c:v>03/04/2023 11:11</c:v>
                      </c:pt>
                      <c:pt idx="704">
                        <c:v>03/04/2023 11:11</c:v>
                      </c:pt>
                      <c:pt idx="705">
                        <c:v>03/04/2023 11:11</c:v>
                      </c:pt>
                      <c:pt idx="706">
                        <c:v>03/04/2023 11:11</c:v>
                      </c:pt>
                      <c:pt idx="707">
                        <c:v>03/04/2023 11:11</c:v>
                      </c:pt>
                      <c:pt idx="708">
                        <c:v>03/04/2023 11:11</c:v>
                      </c:pt>
                      <c:pt idx="709">
                        <c:v>03/04/2023 11:11</c:v>
                      </c:pt>
                      <c:pt idx="710">
                        <c:v>03/04/2023 11:11</c:v>
                      </c:pt>
                      <c:pt idx="711">
                        <c:v>03/04/2023 11:11</c:v>
                      </c:pt>
                      <c:pt idx="712">
                        <c:v>03/04/2023 11:11</c:v>
                      </c:pt>
                      <c:pt idx="713">
                        <c:v>03/04/2023 11:11</c:v>
                      </c:pt>
                      <c:pt idx="714">
                        <c:v>03/04/2023 11:11</c:v>
                      </c:pt>
                      <c:pt idx="715">
                        <c:v>03/04/2023 11:11</c:v>
                      </c:pt>
                      <c:pt idx="716">
                        <c:v>03/04/2023 11:11</c:v>
                      </c:pt>
                      <c:pt idx="717">
                        <c:v>03/04/2023 11:11</c:v>
                      </c:pt>
                      <c:pt idx="718">
                        <c:v>03/04/2023 11:11</c:v>
                      </c:pt>
                      <c:pt idx="719">
                        <c:v>03/04/2023 11:11</c:v>
                      </c:pt>
                      <c:pt idx="720">
                        <c:v>03/04/2023 11:11</c:v>
                      </c:pt>
                      <c:pt idx="721">
                        <c:v>03/04/2023 11:11</c:v>
                      </c:pt>
                      <c:pt idx="722">
                        <c:v>03/04/2023 11:11</c:v>
                      </c:pt>
                      <c:pt idx="723">
                        <c:v>03/04/2023 11:11</c:v>
                      </c:pt>
                      <c:pt idx="724">
                        <c:v>03/04/2023 11:11</c:v>
                      </c:pt>
                      <c:pt idx="725">
                        <c:v>03/04/2023 11:11</c:v>
                      </c:pt>
                      <c:pt idx="726">
                        <c:v>03/04/2023 11:11</c:v>
                      </c:pt>
                      <c:pt idx="727">
                        <c:v>03/04/2023 11:11</c:v>
                      </c:pt>
                      <c:pt idx="728">
                        <c:v>03/04/2023 11:11</c:v>
                      </c:pt>
                      <c:pt idx="729">
                        <c:v>03/04/2023 11:11</c:v>
                      </c:pt>
                      <c:pt idx="730">
                        <c:v>03/04/2023 11:11</c:v>
                      </c:pt>
                      <c:pt idx="731">
                        <c:v>03/04/2023 11:11</c:v>
                      </c:pt>
                      <c:pt idx="732">
                        <c:v>03/04/2023 11:11</c:v>
                      </c:pt>
                      <c:pt idx="733">
                        <c:v>03/04/2023 11:11</c:v>
                      </c:pt>
                      <c:pt idx="734">
                        <c:v>03/04/2023 11:12</c:v>
                      </c:pt>
                      <c:pt idx="735">
                        <c:v>03/04/2023 11:12</c:v>
                      </c:pt>
                      <c:pt idx="736">
                        <c:v>03/04/2023 11:12</c:v>
                      </c:pt>
                      <c:pt idx="737">
                        <c:v>03/04/2023 11:12</c:v>
                      </c:pt>
                      <c:pt idx="738">
                        <c:v>03/04/2023 11:12</c:v>
                      </c:pt>
                      <c:pt idx="739">
                        <c:v>03/04/2023 11:12</c:v>
                      </c:pt>
                      <c:pt idx="740">
                        <c:v>03/04/2023 11:12</c:v>
                      </c:pt>
                      <c:pt idx="741">
                        <c:v>03/04/2023 11:12</c:v>
                      </c:pt>
                      <c:pt idx="742">
                        <c:v>03/04/2023 11:12</c:v>
                      </c:pt>
                      <c:pt idx="743">
                        <c:v>03/04/2023 11:12</c:v>
                      </c:pt>
                      <c:pt idx="744">
                        <c:v>03/04/2023 11:12</c:v>
                      </c:pt>
                      <c:pt idx="745">
                        <c:v>03/04/2023 11:12</c:v>
                      </c:pt>
                      <c:pt idx="746">
                        <c:v>03/04/2023 11:12</c:v>
                      </c:pt>
                      <c:pt idx="747">
                        <c:v>03/04/2023 11:12</c:v>
                      </c:pt>
                      <c:pt idx="748">
                        <c:v>03/04/2023 11:12</c:v>
                      </c:pt>
                      <c:pt idx="749">
                        <c:v>03/04/2023 11:12</c:v>
                      </c:pt>
                      <c:pt idx="750">
                        <c:v>03/04/2023 11:12</c:v>
                      </c:pt>
                      <c:pt idx="751">
                        <c:v>03/04/2023 11:12</c:v>
                      </c:pt>
                      <c:pt idx="752">
                        <c:v>03/04/2023 11:12</c:v>
                      </c:pt>
                      <c:pt idx="753">
                        <c:v>03/04/2023 11:12</c:v>
                      </c:pt>
                      <c:pt idx="754">
                        <c:v>03/04/2023 11:12</c:v>
                      </c:pt>
                      <c:pt idx="755">
                        <c:v>03/04/2023 11:12</c:v>
                      </c:pt>
                      <c:pt idx="756">
                        <c:v>03/04/2023 11:12</c:v>
                      </c:pt>
                      <c:pt idx="757">
                        <c:v>03/04/2023 11:12</c:v>
                      </c:pt>
                      <c:pt idx="758">
                        <c:v>03/04/2023 11:12</c:v>
                      </c:pt>
                      <c:pt idx="759">
                        <c:v>03/04/2023 11:12</c:v>
                      </c:pt>
                      <c:pt idx="760">
                        <c:v>03/04/2023 11:12</c:v>
                      </c:pt>
                      <c:pt idx="761">
                        <c:v>03/04/2023 11:12</c:v>
                      </c:pt>
                      <c:pt idx="762">
                        <c:v>03/04/2023 11:12</c:v>
                      </c:pt>
                      <c:pt idx="763">
                        <c:v>03/04/2023 11:12</c:v>
                      </c:pt>
                      <c:pt idx="764">
                        <c:v>03/04/2023 11:12</c:v>
                      </c:pt>
                      <c:pt idx="765">
                        <c:v>03/04/2023 11:12</c:v>
                      </c:pt>
                      <c:pt idx="766">
                        <c:v>03/04/2023 11:12</c:v>
                      </c:pt>
                      <c:pt idx="767">
                        <c:v>03/04/2023 11:12</c:v>
                      </c:pt>
                      <c:pt idx="768">
                        <c:v>03/04/2023 11:12</c:v>
                      </c:pt>
                      <c:pt idx="769">
                        <c:v>03/04/2023 11:12</c:v>
                      </c:pt>
                      <c:pt idx="770">
                        <c:v>03/04/2023 11:12</c:v>
                      </c:pt>
                      <c:pt idx="771">
                        <c:v>03/04/2023 11:12</c:v>
                      </c:pt>
                      <c:pt idx="772">
                        <c:v>03/04/2023 11:12</c:v>
                      </c:pt>
                      <c:pt idx="773">
                        <c:v>03/04/2023 11:12</c:v>
                      </c:pt>
                      <c:pt idx="774">
                        <c:v>03/04/2023 11:12</c:v>
                      </c:pt>
                      <c:pt idx="775">
                        <c:v>03/04/2023 11:12</c:v>
                      </c:pt>
                      <c:pt idx="776">
                        <c:v>03/04/2023 11:12</c:v>
                      </c:pt>
                      <c:pt idx="777">
                        <c:v>03/04/2023 11:12</c:v>
                      </c:pt>
                      <c:pt idx="778">
                        <c:v>03/04/2023 11:12</c:v>
                      </c:pt>
                      <c:pt idx="779">
                        <c:v>03/04/2023 11:12</c:v>
                      </c:pt>
                      <c:pt idx="780">
                        <c:v>03/04/2023 11:12</c:v>
                      </c:pt>
                      <c:pt idx="781">
                        <c:v>03/04/2023 11:12</c:v>
                      </c:pt>
                      <c:pt idx="782">
                        <c:v>03/04/2023 11:12</c:v>
                      </c:pt>
                      <c:pt idx="783">
                        <c:v>03/04/2023 11:12</c:v>
                      </c:pt>
                      <c:pt idx="784">
                        <c:v>03/04/2023 11:12</c:v>
                      </c:pt>
                      <c:pt idx="785">
                        <c:v>03/04/2023 11:12</c:v>
                      </c:pt>
                      <c:pt idx="786">
                        <c:v>03/04/2023 11:12</c:v>
                      </c:pt>
                      <c:pt idx="787">
                        <c:v>03/04/2023 11:12</c:v>
                      </c:pt>
                      <c:pt idx="788">
                        <c:v>03/04/2023 11:12</c:v>
                      </c:pt>
                      <c:pt idx="789">
                        <c:v>03/04/2023 11:12</c:v>
                      </c:pt>
                      <c:pt idx="790">
                        <c:v>03/04/2023 11:12</c:v>
                      </c:pt>
                      <c:pt idx="791">
                        <c:v>03/04/2023 11:12</c:v>
                      </c:pt>
                      <c:pt idx="792">
                        <c:v>03/04/2023 11:12</c:v>
                      </c:pt>
                      <c:pt idx="793">
                        <c:v>03/04/2023 11:13</c:v>
                      </c:pt>
                      <c:pt idx="794">
                        <c:v>03/04/2023 11:13</c:v>
                      </c:pt>
                      <c:pt idx="795">
                        <c:v>03/04/2023 11:13</c:v>
                      </c:pt>
                      <c:pt idx="796">
                        <c:v>03/04/2023 11:13</c:v>
                      </c:pt>
                      <c:pt idx="797">
                        <c:v>03/04/2023 11:13</c:v>
                      </c:pt>
                      <c:pt idx="798">
                        <c:v>03/04/2023 11:13</c:v>
                      </c:pt>
                      <c:pt idx="799">
                        <c:v>03/04/2023 11:13</c:v>
                      </c:pt>
                      <c:pt idx="800">
                        <c:v>03/04/2023 11:13</c:v>
                      </c:pt>
                      <c:pt idx="801">
                        <c:v>03/04/2023 11:13</c:v>
                      </c:pt>
                      <c:pt idx="802">
                        <c:v>03/04/2023 11:13</c:v>
                      </c:pt>
                      <c:pt idx="803">
                        <c:v>03/04/2023 11:13</c:v>
                      </c:pt>
                      <c:pt idx="804">
                        <c:v>03/04/2023 11:13</c:v>
                      </c:pt>
                      <c:pt idx="805">
                        <c:v>03/04/2023 11:13</c:v>
                      </c:pt>
                      <c:pt idx="806">
                        <c:v>03/04/2023 11:13</c:v>
                      </c:pt>
                      <c:pt idx="807">
                        <c:v>03/04/2023 11:13</c:v>
                      </c:pt>
                      <c:pt idx="808">
                        <c:v>03/04/2023 11:13</c:v>
                      </c:pt>
                      <c:pt idx="809">
                        <c:v>03/04/2023 11:13</c:v>
                      </c:pt>
                      <c:pt idx="810">
                        <c:v>03/04/2023 11:13</c:v>
                      </c:pt>
                      <c:pt idx="811">
                        <c:v>03/04/2023 11:13</c:v>
                      </c:pt>
                      <c:pt idx="812">
                        <c:v>03/04/2023 11:13</c:v>
                      </c:pt>
                      <c:pt idx="813">
                        <c:v>03/04/2023 11:13</c:v>
                      </c:pt>
                      <c:pt idx="814">
                        <c:v>03/04/2023 11:13</c:v>
                      </c:pt>
                      <c:pt idx="815">
                        <c:v>03/04/2023 11:13</c:v>
                      </c:pt>
                      <c:pt idx="816">
                        <c:v>03/04/2023 11:13</c:v>
                      </c:pt>
                      <c:pt idx="817">
                        <c:v>03/04/2023 11:13</c:v>
                      </c:pt>
                      <c:pt idx="818">
                        <c:v>03/04/2023 11:13</c:v>
                      </c:pt>
                      <c:pt idx="819">
                        <c:v>03/04/2023 11:13</c:v>
                      </c:pt>
                      <c:pt idx="820">
                        <c:v>03/04/2023 11:13</c:v>
                      </c:pt>
                      <c:pt idx="821">
                        <c:v>03/04/2023 11:13</c:v>
                      </c:pt>
                      <c:pt idx="822">
                        <c:v>03/04/2023 11:13</c:v>
                      </c:pt>
                      <c:pt idx="823">
                        <c:v>03/04/2023 11:13</c:v>
                      </c:pt>
                      <c:pt idx="824">
                        <c:v>03/04/2023 11:13</c:v>
                      </c:pt>
                      <c:pt idx="825">
                        <c:v>03/04/2023 11:13</c:v>
                      </c:pt>
                      <c:pt idx="826">
                        <c:v>03/04/2023 11:13</c:v>
                      </c:pt>
                      <c:pt idx="827">
                        <c:v>03/04/2023 11:13</c:v>
                      </c:pt>
                      <c:pt idx="828">
                        <c:v>03/04/2023 11:13</c:v>
                      </c:pt>
                      <c:pt idx="829">
                        <c:v>03/04/2023 11:13</c:v>
                      </c:pt>
                      <c:pt idx="830">
                        <c:v>03/04/2023 11:13</c:v>
                      </c:pt>
                      <c:pt idx="831">
                        <c:v>03/04/2023 11:13</c:v>
                      </c:pt>
                      <c:pt idx="832">
                        <c:v>03/04/2023 11:13</c:v>
                      </c:pt>
                      <c:pt idx="833">
                        <c:v>03/04/2023 11:13</c:v>
                      </c:pt>
                      <c:pt idx="834">
                        <c:v>03/04/2023 11:13</c:v>
                      </c:pt>
                      <c:pt idx="835">
                        <c:v>03/04/2023 11:13</c:v>
                      </c:pt>
                      <c:pt idx="836">
                        <c:v>03/04/2023 11:13</c:v>
                      </c:pt>
                      <c:pt idx="837">
                        <c:v>03/04/2023 11:13</c:v>
                      </c:pt>
                      <c:pt idx="838">
                        <c:v>03/04/2023 11:13</c:v>
                      </c:pt>
                      <c:pt idx="839">
                        <c:v>03/04/2023 11:13</c:v>
                      </c:pt>
                      <c:pt idx="840">
                        <c:v>03/04/2023 11:13</c:v>
                      </c:pt>
                      <c:pt idx="841">
                        <c:v>03/04/2023 11:13</c:v>
                      </c:pt>
                      <c:pt idx="842">
                        <c:v>03/04/2023 11:13</c:v>
                      </c:pt>
                      <c:pt idx="843">
                        <c:v>03/04/2023 11:13</c:v>
                      </c:pt>
                      <c:pt idx="844">
                        <c:v>03/04/2023 11:13</c:v>
                      </c:pt>
                      <c:pt idx="845">
                        <c:v>03/04/2023 11:13</c:v>
                      </c:pt>
                      <c:pt idx="846">
                        <c:v>03/04/2023 11:13</c:v>
                      </c:pt>
                      <c:pt idx="847">
                        <c:v>03/04/2023 11:13</c:v>
                      </c:pt>
                      <c:pt idx="848">
                        <c:v>03/04/2023 11:13</c:v>
                      </c:pt>
                      <c:pt idx="849">
                        <c:v>03/04/2023 11:13</c:v>
                      </c:pt>
                      <c:pt idx="850">
                        <c:v>03/04/2023 11:13</c:v>
                      </c:pt>
                      <c:pt idx="851">
                        <c:v>03/04/2023 11:13</c:v>
                      </c:pt>
                      <c:pt idx="852">
                        <c:v>03/04/2023 11:13</c:v>
                      </c:pt>
                      <c:pt idx="853">
                        <c:v>03/04/2023 11:14</c:v>
                      </c:pt>
                      <c:pt idx="854">
                        <c:v>03/04/2023 11:14</c:v>
                      </c:pt>
                      <c:pt idx="855">
                        <c:v>03/04/2023 11:14</c:v>
                      </c:pt>
                      <c:pt idx="856">
                        <c:v>03/04/2023 11:14</c:v>
                      </c:pt>
                      <c:pt idx="857">
                        <c:v>03/04/2023 11:14</c:v>
                      </c:pt>
                      <c:pt idx="858">
                        <c:v>03/04/2023 11:14</c:v>
                      </c:pt>
                      <c:pt idx="859">
                        <c:v>03/04/2023 11:14</c:v>
                      </c:pt>
                      <c:pt idx="860">
                        <c:v>03/04/2023 11:14</c:v>
                      </c:pt>
                      <c:pt idx="861">
                        <c:v>03/04/2023 11:14</c:v>
                      </c:pt>
                      <c:pt idx="862">
                        <c:v>03/04/2023 11:14</c:v>
                      </c:pt>
                      <c:pt idx="863">
                        <c:v>03/04/2023 11:14</c:v>
                      </c:pt>
                      <c:pt idx="864">
                        <c:v>03/04/2023 11:14</c:v>
                      </c:pt>
                      <c:pt idx="865">
                        <c:v>03/04/2023 11:14</c:v>
                      </c:pt>
                      <c:pt idx="866">
                        <c:v>03/04/2023 11:14</c:v>
                      </c:pt>
                      <c:pt idx="867">
                        <c:v>03/04/2023 11:14</c:v>
                      </c:pt>
                      <c:pt idx="868">
                        <c:v>03/04/2023 11:14</c:v>
                      </c:pt>
                      <c:pt idx="869">
                        <c:v>03/04/2023 11:14</c:v>
                      </c:pt>
                      <c:pt idx="870">
                        <c:v>03/04/2023 11:14</c:v>
                      </c:pt>
                      <c:pt idx="871">
                        <c:v>03/04/2023 11:14</c:v>
                      </c:pt>
                      <c:pt idx="872">
                        <c:v>03/04/2023 11:14</c:v>
                      </c:pt>
                      <c:pt idx="873">
                        <c:v>03/04/2023 11:14</c:v>
                      </c:pt>
                      <c:pt idx="874">
                        <c:v>03/04/2023 11:14</c:v>
                      </c:pt>
                      <c:pt idx="875">
                        <c:v>03/04/2023 11:14</c:v>
                      </c:pt>
                      <c:pt idx="876">
                        <c:v>03/04/2023 11:14</c:v>
                      </c:pt>
                      <c:pt idx="877">
                        <c:v>03/04/2023 11:14</c:v>
                      </c:pt>
                      <c:pt idx="878">
                        <c:v>03/04/2023 11:14</c:v>
                      </c:pt>
                      <c:pt idx="879">
                        <c:v>03/04/2023 11:14</c:v>
                      </c:pt>
                      <c:pt idx="880">
                        <c:v>03/04/2023 11:14</c:v>
                      </c:pt>
                      <c:pt idx="881">
                        <c:v>03/04/2023 11:14</c:v>
                      </c:pt>
                      <c:pt idx="882">
                        <c:v>03/04/2023 11:14</c:v>
                      </c:pt>
                      <c:pt idx="883">
                        <c:v>03/04/2023 11:14</c:v>
                      </c:pt>
                      <c:pt idx="884">
                        <c:v>03/04/2023 11:14</c:v>
                      </c:pt>
                      <c:pt idx="885">
                        <c:v>03/04/2023 11:14</c:v>
                      </c:pt>
                      <c:pt idx="886">
                        <c:v>03/04/2023 11:14</c:v>
                      </c:pt>
                      <c:pt idx="887">
                        <c:v>03/04/2023 11:14</c:v>
                      </c:pt>
                      <c:pt idx="888">
                        <c:v>03/04/2023 11:14</c:v>
                      </c:pt>
                      <c:pt idx="889">
                        <c:v>03/04/2023 11:14</c:v>
                      </c:pt>
                      <c:pt idx="890">
                        <c:v>03/04/2023 11:14</c:v>
                      </c:pt>
                      <c:pt idx="891">
                        <c:v>03/04/2023 11:14</c:v>
                      </c:pt>
                      <c:pt idx="892">
                        <c:v>03/04/2023 11:14</c:v>
                      </c:pt>
                      <c:pt idx="893">
                        <c:v>03/04/2023 11:14</c:v>
                      </c:pt>
                      <c:pt idx="894">
                        <c:v>03/04/2023 11:14</c:v>
                      </c:pt>
                      <c:pt idx="895">
                        <c:v>03/04/2023 11:14</c:v>
                      </c:pt>
                      <c:pt idx="896">
                        <c:v>03/04/2023 11:14</c:v>
                      </c:pt>
                      <c:pt idx="897">
                        <c:v>03/04/2023 11:14</c:v>
                      </c:pt>
                      <c:pt idx="898">
                        <c:v>03/04/2023 11:14</c:v>
                      </c:pt>
                      <c:pt idx="899">
                        <c:v>03/04/2023 11:14</c:v>
                      </c:pt>
                      <c:pt idx="900">
                        <c:v>03/04/2023 11:14</c:v>
                      </c:pt>
                      <c:pt idx="901">
                        <c:v>03/04/2023 11:14</c:v>
                      </c:pt>
                      <c:pt idx="902">
                        <c:v>03/04/2023 11:14</c:v>
                      </c:pt>
                      <c:pt idx="903">
                        <c:v>03/04/2023 11:14</c:v>
                      </c:pt>
                      <c:pt idx="904">
                        <c:v>03/04/2023 11:14</c:v>
                      </c:pt>
                      <c:pt idx="905">
                        <c:v>03/04/2023 11:14</c:v>
                      </c:pt>
                      <c:pt idx="906">
                        <c:v>03/04/2023 11:14</c:v>
                      </c:pt>
                      <c:pt idx="907">
                        <c:v>03/04/2023 11:14</c:v>
                      </c:pt>
                      <c:pt idx="908">
                        <c:v>03/04/2023 11:14</c:v>
                      </c:pt>
                      <c:pt idx="909">
                        <c:v>03/04/2023 11:14</c:v>
                      </c:pt>
                      <c:pt idx="910">
                        <c:v>03/04/2023 11:14</c:v>
                      </c:pt>
                      <c:pt idx="911">
                        <c:v>03/04/2023 11:14</c:v>
                      </c:pt>
                      <c:pt idx="912">
                        <c:v>03/04/2023 11:15</c:v>
                      </c:pt>
                      <c:pt idx="913">
                        <c:v>03/04/2023 11:15</c:v>
                      </c:pt>
                      <c:pt idx="914">
                        <c:v>03/04/2023 11:15</c:v>
                      </c:pt>
                      <c:pt idx="915">
                        <c:v>03/04/2023 11:15</c:v>
                      </c:pt>
                      <c:pt idx="916">
                        <c:v>03/04/2023 11:15</c:v>
                      </c:pt>
                      <c:pt idx="917">
                        <c:v>03/04/2023 11:15</c:v>
                      </c:pt>
                      <c:pt idx="918">
                        <c:v>03/04/2023 11:15</c:v>
                      </c:pt>
                      <c:pt idx="919">
                        <c:v>03/04/2023 11:15</c:v>
                      </c:pt>
                      <c:pt idx="920">
                        <c:v>03/04/2023 11:15</c:v>
                      </c:pt>
                      <c:pt idx="921">
                        <c:v>03/04/2023 11:15</c:v>
                      </c:pt>
                      <c:pt idx="922">
                        <c:v>03/04/2023 11:15</c:v>
                      </c:pt>
                      <c:pt idx="923">
                        <c:v>03/04/2023 11:15</c:v>
                      </c:pt>
                      <c:pt idx="924">
                        <c:v>03/04/2023 11:15</c:v>
                      </c:pt>
                      <c:pt idx="925">
                        <c:v>03/04/2023 11:15</c:v>
                      </c:pt>
                      <c:pt idx="926">
                        <c:v>03/04/2023 11:15</c:v>
                      </c:pt>
                      <c:pt idx="927">
                        <c:v>03/04/2023 11:15</c:v>
                      </c:pt>
                      <c:pt idx="928">
                        <c:v>03/04/2023 11:15</c:v>
                      </c:pt>
                      <c:pt idx="929">
                        <c:v>03/04/2023 11:15</c:v>
                      </c:pt>
                      <c:pt idx="930">
                        <c:v>03/04/2023 11:15</c:v>
                      </c:pt>
                      <c:pt idx="931">
                        <c:v>03/04/2023 11:15</c:v>
                      </c:pt>
                      <c:pt idx="932">
                        <c:v>03/04/2023 11:15</c:v>
                      </c:pt>
                      <c:pt idx="933">
                        <c:v>03/04/2023 11:15</c:v>
                      </c:pt>
                      <c:pt idx="934">
                        <c:v>03/04/2023 11:15</c:v>
                      </c:pt>
                      <c:pt idx="935">
                        <c:v>03/04/2023 11:15</c:v>
                      </c:pt>
                      <c:pt idx="936">
                        <c:v>03/04/2023 11:15</c:v>
                      </c:pt>
                      <c:pt idx="937">
                        <c:v>03/04/2023 11:15</c:v>
                      </c:pt>
                      <c:pt idx="938">
                        <c:v>03/04/2023 11:15</c:v>
                      </c:pt>
                      <c:pt idx="939">
                        <c:v>03/04/2023 11:15</c:v>
                      </c:pt>
                      <c:pt idx="940">
                        <c:v>03/04/2023 11:15</c:v>
                      </c:pt>
                      <c:pt idx="941">
                        <c:v>03/04/2023 11:15</c:v>
                      </c:pt>
                      <c:pt idx="942">
                        <c:v>03/04/2023 11:15</c:v>
                      </c:pt>
                      <c:pt idx="943">
                        <c:v>03/04/2023 11:15</c:v>
                      </c:pt>
                      <c:pt idx="944">
                        <c:v>03/04/2023 11:15</c:v>
                      </c:pt>
                      <c:pt idx="945">
                        <c:v>03/04/2023 11:15</c:v>
                      </c:pt>
                      <c:pt idx="946">
                        <c:v>03/04/2023 11:15</c:v>
                      </c:pt>
                      <c:pt idx="947">
                        <c:v>03/04/2023 11:15</c:v>
                      </c:pt>
                      <c:pt idx="948">
                        <c:v>03/04/2023 11:15</c:v>
                      </c:pt>
                      <c:pt idx="949">
                        <c:v>03/04/2023 11:15</c:v>
                      </c:pt>
                      <c:pt idx="950">
                        <c:v>03/04/2023 11:15</c:v>
                      </c:pt>
                      <c:pt idx="951">
                        <c:v>03/04/2023 11:15</c:v>
                      </c:pt>
                      <c:pt idx="952">
                        <c:v>03/04/2023 11:15</c:v>
                      </c:pt>
                      <c:pt idx="953">
                        <c:v>03/04/2023 11:15</c:v>
                      </c:pt>
                      <c:pt idx="954">
                        <c:v>03/04/2023 11:15</c:v>
                      </c:pt>
                      <c:pt idx="955">
                        <c:v>03/04/2023 11:15</c:v>
                      </c:pt>
                      <c:pt idx="956">
                        <c:v>03/04/2023 11:15</c:v>
                      </c:pt>
                      <c:pt idx="957">
                        <c:v>03/04/2023 11:15</c:v>
                      </c:pt>
                      <c:pt idx="958">
                        <c:v>03/04/2023 11:15</c:v>
                      </c:pt>
                      <c:pt idx="959">
                        <c:v>03/04/2023 11:15</c:v>
                      </c:pt>
                      <c:pt idx="960">
                        <c:v>03/04/2023 11:15</c:v>
                      </c:pt>
                      <c:pt idx="961">
                        <c:v>03/04/2023 11:15</c:v>
                      </c:pt>
                      <c:pt idx="962">
                        <c:v>03/04/2023 11:15</c:v>
                      </c:pt>
                      <c:pt idx="963">
                        <c:v>03/04/2023 11:15</c:v>
                      </c:pt>
                      <c:pt idx="964">
                        <c:v>03/04/2023 11:15</c:v>
                      </c:pt>
                      <c:pt idx="965">
                        <c:v>03/04/2023 11:15</c:v>
                      </c:pt>
                      <c:pt idx="966">
                        <c:v>03/04/2023 11:15</c:v>
                      </c:pt>
                      <c:pt idx="967">
                        <c:v>03/04/2023 11:15</c:v>
                      </c:pt>
                      <c:pt idx="968">
                        <c:v>03/04/2023 11:15</c:v>
                      </c:pt>
                      <c:pt idx="969">
                        <c:v>03/04/2023 11:15</c:v>
                      </c:pt>
                      <c:pt idx="970">
                        <c:v>03/04/2023 11:15</c:v>
                      </c:pt>
                      <c:pt idx="971">
                        <c:v>03/04/2023 11:15</c:v>
                      </c:pt>
                      <c:pt idx="972">
                        <c:v>03/04/2023 11:16</c:v>
                      </c:pt>
                      <c:pt idx="973">
                        <c:v>03/04/2023 11:16</c:v>
                      </c:pt>
                      <c:pt idx="974">
                        <c:v>03/04/2023 11:16</c:v>
                      </c:pt>
                      <c:pt idx="975">
                        <c:v>03/04/2023 11:16</c:v>
                      </c:pt>
                      <c:pt idx="976">
                        <c:v>03/04/2023 11:16</c:v>
                      </c:pt>
                      <c:pt idx="977">
                        <c:v>03/04/2023 11:16</c:v>
                      </c:pt>
                      <c:pt idx="978">
                        <c:v>03/04/2023 11:16</c:v>
                      </c:pt>
                      <c:pt idx="979">
                        <c:v>03/04/2023 11:16</c:v>
                      </c:pt>
                      <c:pt idx="980">
                        <c:v>03/04/2023 11:16</c:v>
                      </c:pt>
                      <c:pt idx="981">
                        <c:v>03/04/2023 11:16</c:v>
                      </c:pt>
                      <c:pt idx="982">
                        <c:v>03/04/2023 11:16</c:v>
                      </c:pt>
                      <c:pt idx="983">
                        <c:v>03/04/2023 11:16</c:v>
                      </c:pt>
                      <c:pt idx="984">
                        <c:v>03/04/2023 11:16</c:v>
                      </c:pt>
                      <c:pt idx="985">
                        <c:v>03/04/2023 11:16</c:v>
                      </c:pt>
                      <c:pt idx="986">
                        <c:v>03/04/2023 11:16</c:v>
                      </c:pt>
                      <c:pt idx="987">
                        <c:v>03/04/2023 11:16</c:v>
                      </c:pt>
                      <c:pt idx="988">
                        <c:v>03/04/2023 11:16</c:v>
                      </c:pt>
                      <c:pt idx="989">
                        <c:v>03/04/2023 11:16</c:v>
                      </c:pt>
                      <c:pt idx="990">
                        <c:v>03/04/2023 11:16</c:v>
                      </c:pt>
                      <c:pt idx="991">
                        <c:v>03/04/2023 11:16</c:v>
                      </c:pt>
                      <c:pt idx="992">
                        <c:v>03/04/2023 11:16</c:v>
                      </c:pt>
                      <c:pt idx="993">
                        <c:v>03/04/2023 11:16</c:v>
                      </c:pt>
                      <c:pt idx="994">
                        <c:v>03/04/2023 11:16</c:v>
                      </c:pt>
                      <c:pt idx="995">
                        <c:v>03/04/2023 11:16</c:v>
                      </c:pt>
                      <c:pt idx="996">
                        <c:v>03/04/2023 11:16</c:v>
                      </c:pt>
                      <c:pt idx="997">
                        <c:v>03/04/2023 11:16</c:v>
                      </c:pt>
                      <c:pt idx="998">
                        <c:v>03/04/2023 11:16</c:v>
                      </c:pt>
                      <c:pt idx="999">
                        <c:v>03/04/2023 11:16</c:v>
                      </c:pt>
                      <c:pt idx="1000">
                        <c:v>03/04/2023 11:16</c:v>
                      </c:pt>
                      <c:pt idx="1001">
                        <c:v>03/04/2023 11:16</c:v>
                      </c:pt>
                      <c:pt idx="1002">
                        <c:v>03/04/2023 11:16</c:v>
                      </c:pt>
                      <c:pt idx="1003">
                        <c:v>03/04/2023 11:16</c:v>
                      </c:pt>
                      <c:pt idx="1004">
                        <c:v>03/04/2023 11:16</c:v>
                      </c:pt>
                      <c:pt idx="1005">
                        <c:v>03/04/2023 11:16</c:v>
                      </c:pt>
                      <c:pt idx="1006">
                        <c:v>03/04/2023 11:16</c:v>
                      </c:pt>
                      <c:pt idx="1007">
                        <c:v>03/04/2023 11:16</c:v>
                      </c:pt>
                      <c:pt idx="1008">
                        <c:v>03/04/2023 11:16</c:v>
                      </c:pt>
                      <c:pt idx="1009">
                        <c:v>03/04/2023 11:16</c:v>
                      </c:pt>
                      <c:pt idx="1010">
                        <c:v>03/04/2023 11:16</c:v>
                      </c:pt>
                      <c:pt idx="1011">
                        <c:v>03/04/2023 11:16</c:v>
                      </c:pt>
                      <c:pt idx="1012">
                        <c:v>03/04/2023 11:16</c:v>
                      </c:pt>
                      <c:pt idx="1013">
                        <c:v>03/04/2023 11:16</c:v>
                      </c:pt>
                      <c:pt idx="1014">
                        <c:v>03/04/2023 11:16</c:v>
                      </c:pt>
                      <c:pt idx="1015">
                        <c:v>03/04/2023 11:16</c:v>
                      </c:pt>
                      <c:pt idx="1016">
                        <c:v>03/04/2023 11:16</c:v>
                      </c:pt>
                      <c:pt idx="1017">
                        <c:v>03/04/2023 11:16</c:v>
                      </c:pt>
                      <c:pt idx="1018">
                        <c:v>03/04/2023 11:16</c:v>
                      </c:pt>
                      <c:pt idx="1019">
                        <c:v>03/04/2023 11:16</c:v>
                      </c:pt>
                      <c:pt idx="1020">
                        <c:v>03/04/2023 11:16</c:v>
                      </c:pt>
                      <c:pt idx="1021">
                        <c:v>03/04/2023 11:16</c:v>
                      </c:pt>
                      <c:pt idx="1022">
                        <c:v>03/04/2023 11:16</c:v>
                      </c:pt>
                      <c:pt idx="1023">
                        <c:v>03/04/2023 11:16</c:v>
                      </c:pt>
                      <c:pt idx="1024">
                        <c:v>03/04/2023 11:16</c:v>
                      </c:pt>
                      <c:pt idx="1025">
                        <c:v>03/04/2023 11:16</c:v>
                      </c:pt>
                      <c:pt idx="1026">
                        <c:v>03/04/2023 11:16</c:v>
                      </c:pt>
                      <c:pt idx="1027">
                        <c:v>03/04/2023 11:16</c:v>
                      </c:pt>
                      <c:pt idx="1028">
                        <c:v>03/04/2023 11:16</c:v>
                      </c:pt>
                      <c:pt idx="1029">
                        <c:v>03/04/2023 11:16</c:v>
                      </c:pt>
                      <c:pt idx="1030">
                        <c:v>03/04/2023 11:16</c:v>
                      </c:pt>
                      <c:pt idx="1031">
                        <c:v>03/04/2023 11:17</c:v>
                      </c:pt>
                      <c:pt idx="1032">
                        <c:v>03/04/2023 11:17</c:v>
                      </c:pt>
                      <c:pt idx="1033">
                        <c:v>03/04/2023 11:17</c:v>
                      </c:pt>
                      <c:pt idx="1034">
                        <c:v>03/04/2023 11:17</c:v>
                      </c:pt>
                      <c:pt idx="1035">
                        <c:v>03/04/2023 11:17</c:v>
                      </c:pt>
                      <c:pt idx="1036">
                        <c:v>03/04/2023 11:17</c:v>
                      </c:pt>
                      <c:pt idx="1037">
                        <c:v>03/04/2023 11:17</c:v>
                      </c:pt>
                      <c:pt idx="1038">
                        <c:v>03/04/2023 11:17</c:v>
                      </c:pt>
                      <c:pt idx="1039">
                        <c:v>03/04/2023 11:17</c:v>
                      </c:pt>
                      <c:pt idx="1040">
                        <c:v>03/04/2023 11:17</c:v>
                      </c:pt>
                      <c:pt idx="1041">
                        <c:v>03/04/2023 11:17</c:v>
                      </c:pt>
                      <c:pt idx="1042">
                        <c:v>03/04/2023 11:17</c:v>
                      </c:pt>
                      <c:pt idx="1043">
                        <c:v>03/04/2023 11:17</c:v>
                      </c:pt>
                      <c:pt idx="1044">
                        <c:v>03/04/2023 11:17</c:v>
                      </c:pt>
                      <c:pt idx="1045">
                        <c:v>03/04/2023 11:17</c:v>
                      </c:pt>
                      <c:pt idx="1046">
                        <c:v>03/04/2023 11:17</c:v>
                      </c:pt>
                      <c:pt idx="1047">
                        <c:v>03/04/2023 11:17</c:v>
                      </c:pt>
                      <c:pt idx="1048">
                        <c:v>03/04/2023 11:17</c:v>
                      </c:pt>
                      <c:pt idx="1049">
                        <c:v>03/04/2023 11:17</c:v>
                      </c:pt>
                      <c:pt idx="1050">
                        <c:v>03/04/2023 11:17</c:v>
                      </c:pt>
                      <c:pt idx="1051">
                        <c:v>03/04/2023 11:17</c:v>
                      </c:pt>
                      <c:pt idx="1052">
                        <c:v>03/04/2023 11:17</c:v>
                      </c:pt>
                      <c:pt idx="1053">
                        <c:v>03/04/2023 11:17</c:v>
                      </c:pt>
                      <c:pt idx="1054">
                        <c:v>03/04/2023 11:17</c:v>
                      </c:pt>
                      <c:pt idx="1055">
                        <c:v>03/04/2023 11:17</c:v>
                      </c:pt>
                      <c:pt idx="1056">
                        <c:v>03/04/2023 11:17</c:v>
                      </c:pt>
                      <c:pt idx="1057">
                        <c:v>03/04/2023 11:17</c:v>
                      </c:pt>
                      <c:pt idx="1058">
                        <c:v>03/04/2023 11:17</c:v>
                      </c:pt>
                      <c:pt idx="1059">
                        <c:v>03/04/2023 11:17</c:v>
                      </c:pt>
                      <c:pt idx="1060">
                        <c:v>03/04/2023 11:17</c:v>
                      </c:pt>
                      <c:pt idx="1061">
                        <c:v>03/04/2023 11:17</c:v>
                      </c:pt>
                      <c:pt idx="1062">
                        <c:v>03/04/2023 11:17</c:v>
                      </c:pt>
                      <c:pt idx="1063">
                        <c:v>03/04/2023 11:17</c:v>
                      </c:pt>
                      <c:pt idx="1064">
                        <c:v>03/04/2023 11:17</c:v>
                      </c:pt>
                      <c:pt idx="1065">
                        <c:v>03/04/2023 11:17</c:v>
                      </c:pt>
                      <c:pt idx="1066">
                        <c:v>03/04/2023 11:17</c:v>
                      </c:pt>
                      <c:pt idx="1067">
                        <c:v>03/04/2023 11:17</c:v>
                      </c:pt>
                      <c:pt idx="1068">
                        <c:v>03/04/2023 11:17</c:v>
                      </c:pt>
                      <c:pt idx="1069">
                        <c:v>03/04/2023 11:17</c:v>
                      </c:pt>
                      <c:pt idx="1070">
                        <c:v>03/04/2023 11:17</c:v>
                      </c:pt>
                      <c:pt idx="1071">
                        <c:v>03/04/2023 11:17</c:v>
                      </c:pt>
                      <c:pt idx="1072">
                        <c:v>03/04/2023 11:17</c:v>
                      </c:pt>
                      <c:pt idx="1073">
                        <c:v>03/04/2023 11:17</c:v>
                      </c:pt>
                      <c:pt idx="1074">
                        <c:v>03/04/2023 11:17</c:v>
                      </c:pt>
                      <c:pt idx="1075">
                        <c:v>03/04/2023 11:17</c:v>
                      </c:pt>
                      <c:pt idx="1076">
                        <c:v>03/04/2023 11:17</c:v>
                      </c:pt>
                      <c:pt idx="1077">
                        <c:v>03/04/2023 11:17</c:v>
                      </c:pt>
                      <c:pt idx="1078">
                        <c:v>03/04/2023 11:17</c:v>
                      </c:pt>
                      <c:pt idx="1079">
                        <c:v>03/04/2023 11:17</c:v>
                      </c:pt>
                      <c:pt idx="1080">
                        <c:v>03/04/2023 11:17</c:v>
                      </c:pt>
                      <c:pt idx="1081">
                        <c:v>03/04/2023 11:17</c:v>
                      </c:pt>
                      <c:pt idx="1082">
                        <c:v>03/04/2023 11:17</c:v>
                      </c:pt>
                      <c:pt idx="1083">
                        <c:v>03/04/2023 11:17</c:v>
                      </c:pt>
                      <c:pt idx="1084">
                        <c:v>03/04/2023 11:17</c:v>
                      </c:pt>
                      <c:pt idx="1085">
                        <c:v>03/04/2023 11:17</c:v>
                      </c:pt>
                      <c:pt idx="1086">
                        <c:v>03/04/2023 11:17</c:v>
                      </c:pt>
                      <c:pt idx="1087">
                        <c:v>03/04/2023 11:17</c:v>
                      </c:pt>
                      <c:pt idx="1088">
                        <c:v>03/04/2023 11:17</c:v>
                      </c:pt>
                      <c:pt idx="1089">
                        <c:v>03/04/2023 11:17</c:v>
                      </c:pt>
                      <c:pt idx="1090">
                        <c:v>03/04/2023 11:17</c:v>
                      </c:pt>
                      <c:pt idx="1091">
                        <c:v>03/04/2023 11:18</c:v>
                      </c:pt>
                      <c:pt idx="1092">
                        <c:v>03/04/2023 11:18</c:v>
                      </c:pt>
                      <c:pt idx="1093">
                        <c:v>03/04/2023 11:18</c:v>
                      </c:pt>
                      <c:pt idx="1094">
                        <c:v>03/04/2023 11:18</c:v>
                      </c:pt>
                      <c:pt idx="1095">
                        <c:v>03/04/2023 11:18</c:v>
                      </c:pt>
                      <c:pt idx="1096">
                        <c:v>03/04/2023 11:18</c:v>
                      </c:pt>
                      <c:pt idx="1097">
                        <c:v>03/04/2023 11:18</c:v>
                      </c:pt>
                      <c:pt idx="1098">
                        <c:v>03/04/2023 11:18</c:v>
                      </c:pt>
                      <c:pt idx="1099">
                        <c:v>03/04/2023 11:18</c:v>
                      </c:pt>
                      <c:pt idx="1100">
                        <c:v>03/04/2023 11:18</c:v>
                      </c:pt>
                      <c:pt idx="1101">
                        <c:v>03/04/2023 11:18</c:v>
                      </c:pt>
                      <c:pt idx="1102">
                        <c:v>03/04/2023 11:18</c:v>
                      </c:pt>
                      <c:pt idx="1103">
                        <c:v>03/04/2023 11:18</c:v>
                      </c:pt>
                      <c:pt idx="1104">
                        <c:v>03/04/2023 11:18</c:v>
                      </c:pt>
                      <c:pt idx="1105">
                        <c:v>03/04/2023 11:18</c:v>
                      </c:pt>
                      <c:pt idx="1106">
                        <c:v>03/04/2023 11:18</c:v>
                      </c:pt>
                      <c:pt idx="1107">
                        <c:v>03/04/2023 11:18</c:v>
                      </c:pt>
                      <c:pt idx="1108">
                        <c:v>03/04/2023 11:18</c:v>
                      </c:pt>
                      <c:pt idx="1109">
                        <c:v>03/04/2023 11:18</c:v>
                      </c:pt>
                      <c:pt idx="1110">
                        <c:v>03/04/2023 11:18</c:v>
                      </c:pt>
                      <c:pt idx="1111">
                        <c:v>03/04/2023 11:18</c:v>
                      </c:pt>
                      <c:pt idx="1112">
                        <c:v>03/04/2023 11:18</c:v>
                      </c:pt>
                      <c:pt idx="1113">
                        <c:v>03/04/2023 11:18</c:v>
                      </c:pt>
                      <c:pt idx="1114">
                        <c:v>03/04/2023 11:18</c:v>
                      </c:pt>
                      <c:pt idx="1115">
                        <c:v>03/04/2023 11:18</c:v>
                      </c:pt>
                      <c:pt idx="1116">
                        <c:v>03/04/2023 11:18</c:v>
                      </c:pt>
                      <c:pt idx="1117">
                        <c:v>03/04/2023 11:18</c:v>
                      </c:pt>
                      <c:pt idx="1118">
                        <c:v>03/04/2023 11:18</c:v>
                      </c:pt>
                      <c:pt idx="1119">
                        <c:v>03/04/2023 11:18</c:v>
                      </c:pt>
                      <c:pt idx="1120">
                        <c:v>03/04/2023 11:18</c:v>
                      </c:pt>
                      <c:pt idx="1121">
                        <c:v>03/04/2023 11:18</c:v>
                      </c:pt>
                      <c:pt idx="1122">
                        <c:v>03/04/2023 11:18</c:v>
                      </c:pt>
                      <c:pt idx="1123">
                        <c:v>03/04/2023 11:18</c:v>
                      </c:pt>
                      <c:pt idx="1124">
                        <c:v>03/04/2023 11:18</c:v>
                      </c:pt>
                      <c:pt idx="1125">
                        <c:v>03/04/2023 11:18</c:v>
                      </c:pt>
                      <c:pt idx="1126">
                        <c:v>03/04/2023 11:18</c:v>
                      </c:pt>
                      <c:pt idx="1127">
                        <c:v>03/04/2023 11:18</c:v>
                      </c:pt>
                      <c:pt idx="1128">
                        <c:v>03/04/2023 11:18</c:v>
                      </c:pt>
                      <c:pt idx="1129">
                        <c:v>03/04/2023 11:18</c:v>
                      </c:pt>
                      <c:pt idx="1130">
                        <c:v>03/04/2023 11:18</c:v>
                      </c:pt>
                      <c:pt idx="1131">
                        <c:v>03/04/2023 11:18</c:v>
                      </c:pt>
                      <c:pt idx="1132">
                        <c:v>03/04/2023 11:18</c:v>
                      </c:pt>
                      <c:pt idx="1133">
                        <c:v>03/04/2023 11:18</c:v>
                      </c:pt>
                      <c:pt idx="1134">
                        <c:v>03/04/2023 11:18</c:v>
                      </c:pt>
                      <c:pt idx="1135">
                        <c:v>03/04/2023 11:18</c:v>
                      </c:pt>
                      <c:pt idx="1136">
                        <c:v>03/04/2023 11:18</c:v>
                      </c:pt>
                      <c:pt idx="1137">
                        <c:v>03/04/2023 11:18</c:v>
                      </c:pt>
                      <c:pt idx="1138">
                        <c:v>03/04/2023 11:18</c:v>
                      </c:pt>
                      <c:pt idx="1139">
                        <c:v>03/04/2023 11:18</c:v>
                      </c:pt>
                      <c:pt idx="1140">
                        <c:v>03/04/2023 11:18</c:v>
                      </c:pt>
                      <c:pt idx="1141">
                        <c:v>03/04/2023 11:18</c:v>
                      </c:pt>
                      <c:pt idx="1142">
                        <c:v>03/04/2023 11:18</c:v>
                      </c:pt>
                      <c:pt idx="1143">
                        <c:v>03/04/2023 11:18</c:v>
                      </c:pt>
                      <c:pt idx="1144">
                        <c:v>03/04/2023 11:18</c:v>
                      </c:pt>
                      <c:pt idx="1145">
                        <c:v>03/04/2023 11:18</c:v>
                      </c:pt>
                      <c:pt idx="1146">
                        <c:v>03/04/2023 11:18</c:v>
                      </c:pt>
                      <c:pt idx="1147">
                        <c:v>03/04/2023 11:18</c:v>
                      </c:pt>
                      <c:pt idx="1148">
                        <c:v>03/04/2023 11:18</c:v>
                      </c:pt>
                      <c:pt idx="1149">
                        <c:v>03/04/2023 11:18</c:v>
                      </c:pt>
                      <c:pt idx="1150">
                        <c:v>03/04/2023 11:18</c:v>
                      </c:pt>
                      <c:pt idx="1151">
                        <c:v>03/04/2023 11:19</c:v>
                      </c:pt>
                      <c:pt idx="1152">
                        <c:v>03/04/2023 11:19</c:v>
                      </c:pt>
                      <c:pt idx="1153">
                        <c:v>03/04/2023 11:19</c:v>
                      </c:pt>
                      <c:pt idx="1154">
                        <c:v>03/04/2023 11:19</c:v>
                      </c:pt>
                      <c:pt idx="1155">
                        <c:v>03/04/2023 11:19</c:v>
                      </c:pt>
                      <c:pt idx="1156">
                        <c:v>03/04/2023 11:19</c:v>
                      </c:pt>
                      <c:pt idx="1157">
                        <c:v>03/04/2023 11:19</c:v>
                      </c:pt>
                      <c:pt idx="1158">
                        <c:v>03/04/2023 11:19</c:v>
                      </c:pt>
                      <c:pt idx="1159">
                        <c:v>03/04/2023 11:19</c:v>
                      </c:pt>
                      <c:pt idx="1160">
                        <c:v>03/04/2023 11:19</c:v>
                      </c:pt>
                      <c:pt idx="1161">
                        <c:v>03/04/2023 11:19</c:v>
                      </c:pt>
                      <c:pt idx="1162">
                        <c:v>03/04/2023 11:19</c:v>
                      </c:pt>
                      <c:pt idx="1163">
                        <c:v>03/04/2023 11:19</c:v>
                      </c:pt>
                      <c:pt idx="1164">
                        <c:v>03/04/2023 11:19</c:v>
                      </c:pt>
                      <c:pt idx="1165">
                        <c:v>03/04/2023 11:19</c:v>
                      </c:pt>
                      <c:pt idx="1166">
                        <c:v>03/04/2023 11:19</c:v>
                      </c:pt>
                      <c:pt idx="1167">
                        <c:v>03/04/2023 11:19</c:v>
                      </c:pt>
                      <c:pt idx="1168">
                        <c:v>03/04/2023 11:19</c:v>
                      </c:pt>
                      <c:pt idx="1169">
                        <c:v>03/04/2023 11:19</c:v>
                      </c:pt>
                      <c:pt idx="1170">
                        <c:v>03/04/2023 11:19</c:v>
                      </c:pt>
                      <c:pt idx="1171">
                        <c:v>03/04/2023 11:19</c:v>
                      </c:pt>
                      <c:pt idx="1172">
                        <c:v>03/04/2023 11:19</c:v>
                      </c:pt>
                      <c:pt idx="1173">
                        <c:v>03/04/2023 11:19</c:v>
                      </c:pt>
                      <c:pt idx="1174">
                        <c:v>03/04/2023 11:19</c:v>
                      </c:pt>
                      <c:pt idx="1175">
                        <c:v>03/04/2023 11:19</c:v>
                      </c:pt>
                      <c:pt idx="1176">
                        <c:v>03/04/2023 11:19</c:v>
                      </c:pt>
                      <c:pt idx="1177">
                        <c:v>03/04/2023 11:19</c:v>
                      </c:pt>
                      <c:pt idx="1178">
                        <c:v>03/04/2023 11:19</c:v>
                      </c:pt>
                      <c:pt idx="1179">
                        <c:v>03/04/2023 11:19</c:v>
                      </c:pt>
                      <c:pt idx="1180">
                        <c:v>03/04/2023 11:19</c:v>
                      </c:pt>
                      <c:pt idx="1181">
                        <c:v>03/04/2023 11:19</c:v>
                      </c:pt>
                      <c:pt idx="1182">
                        <c:v>03/04/2023 11:19</c:v>
                      </c:pt>
                      <c:pt idx="1183">
                        <c:v>03/04/2023 11:19</c:v>
                      </c:pt>
                      <c:pt idx="1184">
                        <c:v>03/04/2023 11:19</c:v>
                      </c:pt>
                      <c:pt idx="1185">
                        <c:v>03/04/2023 11:19</c:v>
                      </c:pt>
                      <c:pt idx="1186">
                        <c:v>03/04/2023 11:19</c:v>
                      </c:pt>
                      <c:pt idx="1187">
                        <c:v>03/04/2023 11:19</c:v>
                      </c:pt>
                      <c:pt idx="1188">
                        <c:v>03/04/2023 11:19</c:v>
                      </c:pt>
                      <c:pt idx="1189">
                        <c:v>03/04/2023 11:19</c:v>
                      </c:pt>
                      <c:pt idx="1190">
                        <c:v>03/04/2023 11:19</c:v>
                      </c:pt>
                      <c:pt idx="1191">
                        <c:v>03/04/2023 11:19</c:v>
                      </c:pt>
                      <c:pt idx="1192">
                        <c:v>03/04/2023 11:19</c:v>
                      </c:pt>
                      <c:pt idx="1193">
                        <c:v>03/04/2023 11:19</c:v>
                      </c:pt>
                      <c:pt idx="1194">
                        <c:v>03/04/2023 11:19</c:v>
                      </c:pt>
                      <c:pt idx="1195">
                        <c:v>03/04/2023 11:19</c:v>
                      </c:pt>
                      <c:pt idx="1196">
                        <c:v>03/04/2023 11:19</c:v>
                      </c:pt>
                      <c:pt idx="1197">
                        <c:v>03/04/2023 11:19</c:v>
                      </c:pt>
                      <c:pt idx="1198">
                        <c:v>03/04/2023 11:19</c:v>
                      </c:pt>
                      <c:pt idx="1199">
                        <c:v>03/04/2023 11:19</c:v>
                      </c:pt>
                      <c:pt idx="1200">
                        <c:v>03/04/2023 11:19</c:v>
                      </c:pt>
                      <c:pt idx="1201">
                        <c:v>03/04/2023 11:19</c:v>
                      </c:pt>
                      <c:pt idx="1202">
                        <c:v>03/04/2023 11:19</c:v>
                      </c:pt>
                      <c:pt idx="1203">
                        <c:v>03/04/2023 11:19</c:v>
                      </c:pt>
                      <c:pt idx="1204">
                        <c:v>03/04/2023 11:19</c:v>
                      </c:pt>
                      <c:pt idx="1205">
                        <c:v>03/04/2023 11:19</c:v>
                      </c:pt>
                      <c:pt idx="1206">
                        <c:v>03/04/2023 11:19</c:v>
                      </c:pt>
                      <c:pt idx="1207">
                        <c:v>03/04/2023 11:19</c:v>
                      </c:pt>
                      <c:pt idx="1208">
                        <c:v>03/04/2023 11:19</c:v>
                      </c:pt>
                      <c:pt idx="1209">
                        <c:v>03/04/2023 11:19</c:v>
                      </c:pt>
                      <c:pt idx="1210">
                        <c:v>03/04/2023 11:19</c:v>
                      </c:pt>
                      <c:pt idx="1211">
                        <c:v>03/04/2023 11:20</c:v>
                      </c:pt>
                      <c:pt idx="1212">
                        <c:v>03/04/2023 11:20</c:v>
                      </c:pt>
                      <c:pt idx="1213">
                        <c:v>03/04/2023 11:20</c:v>
                      </c:pt>
                      <c:pt idx="1214">
                        <c:v>03/04/2023 11:20</c:v>
                      </c:pt>
                      <c:pt idx="1215">
                        <c:v>03/04/2023 11:20</c:v>
                      </c:pt>
                      <c:pt idx="1216">
                        <c:v>03/04/2023 11:20</c:v>
                      </c:pt>
                      <c:pt idx="1217">
                        <c:v>03/04/2023 11:20</c:v>
                      </c:pt>
                      <c:pt idx="1218">
                        <c:v>03/04/2023 11:20</c:v>
                      </c:pt>
                      <c:pt idx="1219">
                        <c:v>03/04/2023 11:20</c:v>
                      </c:pt>
                      <c:pt idx="1220">
                        <c:v>03/04/2023 11:20</c:v>
                      </c:pt>
                      <c:pt idx="1221">
                        <c:v>03/04/2023 11:20</c:v>
                      </c:pt>
                      <c:pt idx="1222">
                        <c:v>03/04/2023 11:20</c:v>
                      </c:pt>
                      <c:pt idx="1223">
                        <c:v>03/04/2023 11:20</c:v>
                      </c:pt>
                      <c:pt idx="1224">
                        <c:v>03/04/2023 11:20</c:v>
                      </c:pt>
                      <c:pt idx="1225">
                        <c:v>03/04/2023 11:20</c:v>
                      </c:pt>
                      <c:pt idx="1226">
                        <c:v>03/04/2023 11:20</c:v>
                      </c:pt>
                      <c:pt idx="1227">
                        <c:v>03/04/2023 11:20</c:v>
                      </c:pt>
                      <c:pt idx="1228">
                        <c:v>03/04/2023 11:20</c:v>
                      </c:pt>
                      <c:pt idx="1229">
                        <c:v>03/04/2023 11:20</c:v>
                      </c:pt>
                      <c:pt idx="1230">
                        <c:v>03/04/2023 11:20</c:v>
                      </c:pt>
                      <c:pt idx="1231">
                        <c:v>03/04/2023 11:20</c:v>
                      </c:pt>
                      <c:pt idx="1232">
                        <c:v>03/04/2023 11:20</c:v>
                      </c:pt>
                      <c:pt idx="1233">
                        <c:v>03/04/2023 11:20</c:v>
                      </c:pt>
                      <c:pt idx="1234">
                        <c:v>03/04/2023 11:20</c:v>
                      </c:pt>
                      <c:pt idx="1235">
                        <c:v>03/04/2023 11:20</c:v>
                      </c:pt>
                      <c:pt idx="1236">
                        <c:v>03/04/2023 11:20</c:v>
                      </c:pt>
                      <c:pt idx="1237">
                        <c:v>03/04/2023 11:20</c:v>
                      </c:pt>
                      <c:pt idx="1238">
                        <c:v>03/04/2023 11:20</c:v>
                      </c:pt>
                      <c:pt idx="1239">
                        <c:v>03/04/2023 11:20</c:v>
                      </c:pt>
                      <c:pt idx="1240">
                        <c:v>03/04/2023 11:20</c:v>
                      </c:pt>
                      <c:pt idx="1241">
                        <c:v>03/04/2023 11:20</c:v>
                      </c:pt>
                      <c:pt idx="1242">
                        <c:v>03/04/2023 11:20</c:v>
                      </c:pt>
                      <c:pt idx="1243">
                        <c:v>03/04/2023 11:20</c:v>
                      </c:pt>
                      <c:pt idx="1244">
                        <c:v>03/04/2023 11:20</c:v>
                      </c:pt>
                      <c:pt idx="1245">
                        <c:v>03/04/2023 11:20</c:v>
                      </c:pt>
                      <c:pt idx="1246">
                        <c:v>03/04/2023 11:20</c:v>
                      </c:pt>
                      <c:pt idx="1247">
                        <c:v>03/04/2023 11:20</c:v>
                      </c:pt>
                      <c:pt idx="1248">
                        <c:v>03/04/2023 11:20</c:v>
                      </c:pt>
                      <c:pt idx="1249">
                        <c:v>03/04/2023 11:20</c:v>
                      </c:pt>
                      <c:pt idx="1250">
                        <c:v>03/04/2023 11:20</c:v>
                      </c:pt>
                      <c:pt idx="1251">
                        <c:v>03/04/2023 11:20</c:v>
                      </c:pt>
                      <c:pt idx="1252">
                        <c:v>03/04/2023 11:20</c:v>
                      </c:pt>
                      <c:pt idx="1253">
                        <c:v>03/04/2023 11:20</c:v>
                      </c:pt>
                      <c:pt idx="1254">
                        <c:v>03/04/2023 11:20</c:v>
                      </c:pt>
                      <c:pt idx="1255">
                        <c:v>03/04/2023 11:20</c:v>
                      </c:pt>
                      <c:pt idx="1256">
                        <c:v>03/04/2023 11:20</c:v>
                      </c:pt>
                      <c:pt idx="1257">
                        <c:v>03/04/2023 11:20</c:v>
                      </c:pt>
                      <c:pt idx="1258">
                        <c:v>03/04/2023 11:20</c:v>
                      </c:pt>
                      <c:pt idx="1259">
                        <c:v>03/04/2023 11:20</c:v>
                      </c:pt>
                      <c:pt idx="1260">
                        <c:v>03/04/2023 11:20</c:v>
                      </c:pt>
                      <c:pt idx="1261">
                        <c:v>03/04/2023 11:20</c:v>
                      </c:pt>
                      <c:pt idx="1262">
                        <c:v>03/04/2023 11:20</c:v>
                      </c:pt>
                      <c:pt idx="1263">
                        <c:v>03/04/2023 11:20</c:v>
                      </c:pt>
                      <c:pt idx="1264">
                        <c:v>03/04/2023 11:20</c:v>
                      </c:pt>
                      <c:pt idx="1265">
                        <c:v>03/04/2023 11:20</c:v>
                      </c:pt>
                      <c:pt idx="1266">
                        <c:v>03/04/2023 11:20</c:v>
                      </c:pt>
                      <c:pt idx="1267">
                        <c:v>03/04/2023 11:20</c:v>
                      </c:pt>
                      <c:pt idx="1268">
                        <c:v>03/04/2023 11:20</c:v>
                      </c:pt>
                      <c:pt idx="1269">
                        <c:v>03/04/2023 11:20</c:v>
                      </c:pt>
                      <c:pt idx="1270">
                        <c:v>03/04/2023 11:21</c:v>
                      </c:pt>
                      <c:pt idx="1271">
                        <c:v>03/04/2023 11:21</c:v>
                      </c:pt>
                      <c:pt idx="1272">
                        <c:v>03/04/2023 11:21</c:v>
                      </c:pt>
                      <c:pt idx="1273">
                        <c:v>03/04/2023 11:21</c:v>
                      </c:pt>
                      <c:pt idx="1274">
                        <c:v>03/04/2023 11:21</c:v>
                      </c:pt>
                      <c:pt idx="1275">
                        <c:v>03/04/2023 11:21</c:v>
                      </c:pt>
                      <c:pt idx="1276">
                        <c:v>03/04/2023 11:21</c:v>
                      </c:pt>
                      <c:pt idx="1277">
                        <c:v>03/04/2023 11:21</c:v>
                      </c:pt>
                      <c:pt idx="1278">
                        <c:v>03/04/2023 11:21</c:v>
                      </c:pt>
                      <c:pt idx="1279">
                        <c:v>03/04/2023 11:21</c:v>
                      </c:pt>
                      <c:pt idx="1280">
                        <c:v>03/04/2023 11:21</c:v>
                      </c:pt>
                      <c:pt idx="1281">
                        <c:v>03/04/2023 11:21</c:v>
                      </c:pt>
                      <c:pt idx="1282">
                        <c:v>03/04/2023 11:21</c:v>
                      </c:pt>
                      <c:pt idx="1283">
                        <c:v>03/04/2023 11:21</c:v>
                      </c:pt>
                      <c:pt idx="1284">
                        <c:v>03/04/2023 11:21</c:v>
                      </c:pt>
                      <c:pt idx="1285">
                        <c:v>03/04/2023 11:21</c:v>
                      </c:pt>
                      <c:pt idx="1286">
                        <c:v>03/04/2023 11:21</c:v>
                      </c:pt>
                      <c:pt idx="1287">
                        <c:v>03/04/2023 11:21</c:v>
                      </c:pt>
                      <c:pt idx="1288">
                        <c:v>03/04/2023 11:21</c:v>
                      </c:pt>
                      <c:pt idx="1289">
                        <c:v>03/04/2023 11:21</c:v>
                      </c:pt>
                      <c:pt idx="1290">
                        <c:v>03/04/2023 11:21</c:v>
                      </c:pt>
                      <c:pt idx="1291">
                        <c:v>03/04/2023 11:21</c:v>
                      </c:pt>
                      <c:pt idx="1292">
                        <c:v>03/04/2023 11:21</c:v>
                      </c:pt>
                      <c:pt idx="1293">
                        <c:v>03/04/2023 11:21</c:v>
                      </c:pt>
                      <c:pt idx="1294">
                        <c:v>03/04/2023 11:21</c:v>
                      </c:pt>
                      <c:pt idx="1295">
                        <c:v>03/04/2023 11:21</c:v>
                      </c:pt>
                      <c:pt idx="1296">
                        <c:v>03/04/2023 11:21</c:v>
                      </c:pt>
                      <c:pt idx="1297">
                        <c:v>03/04/2023 11:21</c:v>
                      </c:pt>
                      <c:pt idx="1298">
                        <c:v>03/04/2023 11:21</c:v>
                      </c:pt>
                      <c:pt idx="1299">
                        <c:v>03/04/2023 11:21</c:v>
                      </c:pt>
                      <c:pt idx="1300">
                        <c:v>03/04/2023 11:21</c:v>
                      </c:pt>
                      <c:pt idx="1301">
                        <c:v>03/04/2023 11:21</c:v>
                      </c:pt>
                      <c:pt idx="1302">
                        <c:v>03/04/2023 11:21</c:v>
                      </c:pt>
                      <c:pt idx="1303">
                        <c:v>03/04/2023 11:21</c:v>
                      </c:pt>
                      <c:pt idx="1304">
                        <c:v>03/04/2023 11:21</c:v>
                      </c:pt>
                      <c:pt idx="1305">
                        <c:v>03/04/2023 11:21</c:v>
                      </c:pt>
                      <c:pt idx="1306">
                        <c:v>03/04/2023 11:21</c:v>
                      </c:pt>
                      <c:pt idx="1307">
                        <c:v>03/04/2023 11:21</c:v>
                      </c:pt>
                      <c:pt idx="1308">
                        <c:v>03/04/2023 11:21</c:v>
                      </c:pt>
                      <c:pt idx="1309">
                        <c:v>03/04/2023 11:21</c:v>
                      </c:pt>
                      <c:pt idx="1310">
                        <c:v>03/04/2023 11:21</c:v>
                      </c:pt>
                      <c:pt idx="1311">
                        <c:v>03/04/2023 11:21</c:v>
                      </c:pt>
                      <c:pt idx="1312">
                        <c:v>03/04/2023 11:21</c:v>
                      </c:pt>
                      <c:pt idx="1313">
                        <c:v>03/04/2023 11:21</c:v>
                      </c:pt>
                      <c:pt idx="1314">
                        <c:v>03/04/2023 11:21</c:v>
                      </c:pt>
                      <c:pt idx="1315">
                        <c:v>03/04/2023 11:21</c:v>
                      </c:pt>
                      <c:pt idx="1316">
                        <c:v>03/04/2023 11:21</c:v>
                      </c:pt>
                      <c:pt idx="1317">
                        <c:v>03/04/2023 11:21</c:v>
                      </c:pt>
                      <c:pt idx="1318">
                        <c:v>03/04/2023 11:21</c:v>
                      </c:pt>
                      <c:pt idx="1319">
                        <c:v>03/04/2023 11:21</c:v>
                      </c:pt>
                      <c:pt idx="1320">
                        <c:v>03/04/2023 11:21</c:v>
                      </c:pt>
                      <c:pt idx="1321">
                        <c:v>03/04/2023 11:21</c:v>
                      </c:pt>
                      <c:pt idx="1322">
                        <c:v>03/04/2023 11:21</c:v>
                      </c:pt>
                      <c:pt idx="1323">
                        <c:v>03/04/2023 11:21</c:v>
                      </c:pt>
                      <c:pt idx="1324">
                        <c:v>03/04/2023 11:21</c:v>
                      </c:pt>
                      <c:pt idx="1325">
                        <c:v>03/04/2023 11:21</c:v>
                      </c:pt>
                      <c:pt idx="1326">
                        <c:v>03/04/2023 11:21</c:v>
                      </c:pt>
                      <c:pt idx="1327">
                        <c:v>03/04/2023 11:21</c:v>
                      </c:pt>
                      <c:pt idx="1328">
                        <c:v>03/04/2023 11:21</c:v>
                      </c:pt>
                      <c:pt idx="1329">
                        <c:v>03/04/2023 11:21</c:v>
                      </c:pt>
                      <c:pt idx="1330">
                        <c:v>03/04/2023 11:22</c:v>
                      </c:pt>
                      <c:pt idx="1331">
                        <c:v>03/04/2023 11:22</c:v>
                      </c:pt>
                      <c:pt idx="1332">
                        <c:v>03/04/2023 11:22</c:v>
                      </c:pt>
                      <c:pt idx="1333">
                        <c:v>03/04/2023 11:22</c:v>
                      </c:pt>
                      <c:pt idx="1334">
                        <c:v>03/04/2023 11:22</c:v>
                      </c:pt>
                      <c:pt idx="1335">
                        <c:v>03/04/2023 11:22</c:v>
                      </c:pt>
                      <c:pt idx="1336">
                        <c:v>03/04/2023 11:22</c:v>
                      </c:pt>
                      <c:pt idx="1337">
                        <c:v>03/04/2023 11:22</c:v>
                      </c:pt>
                      <c:pt idx="1338">
                        <c:v>03/04/2023 11:22</c:v>
                      </c:pt>
                      <c:pt idx="1339">
                        <c:v>03/04/2023 11:22</c:v>
                      </c:pt>
                      <c:pt idx="1340">
                        <c:v>03/04/2023 11:22</c:v>
                      </c:pt>
                      <c:pt idx="1341">
                        <c:v>03/04/2023 11:22</c:v>
                      </c:pt>
                      <c:pt idx="1342">
                        <c:v>03/04/2023 11:22</c:v>
                      </c:pt>
                      <c:pt idx="1343">
                        <c:v>03/04/2023 11:22</c:v>
                      </c:pt>
                      <c:pt idx="1344">
                        <c:v>03/04/2023 11:22</c:v>
                      </c:pt>
                      <c:pt idx="1345">
                        <c:v>03/04/2023 11:22</c:v>
                      </c:pt>
                      <c:pt idx="1346">
                        <c:v>03/04/2023 11:22</c:v>
                      </c:pt>
                      <c:pt idx="1347">
                        <c:v>03/04/2023 11:22</c:v>
                      </c:pt>
                      <c:pt idx="1348">
                        <c:v>03/04/2023 11:22</c:v>
                      </c:pt>
                      <c:pt idx="1349">
                        <c:v>03/04/2023 11:22</c:v>
                      </c:pt>
                      <c:pt idx="1350">
                        <c:v>03/04/2023 11:22</c:v>
                      </c:pt>
                      <c:pt idx="1351">
                        <c:v>03/04/2023 11:22</c:v>
                      </c:pt>
                      <c:pt idx="1352">
                        <c:v>03/04/2023 11:22</c:v>
                      </c:pt>
                      <c:pt idx="1353">
                        <c:v>03/04/2023 11:22</c:v>
                      </c:pt>
                      <c:pt idx="1354">
                        <c:v>03/04/2023 11:22</c:v>
                      </c:pt>
                      <c:pt idx="1355">
                        <c:v>03/04/2023 11:22</c:v>
                      </c:pt>
                      <c:pt idx="1356">
                        <c:v>03/04/2023 11:22</c:v>
                      </c:pt>
                      <c:pt idx="1357">
                        <c:v>03/04/2023 11:22</c:v>
                      </c:pt>
                      <c:pt idx="1358">
                        <c:v>03/04/2023 11:22</c:v>
                      </c:pt>
                      <c:pt idx="1359">
                        <c:v>03/04/2023 11:22</c:v>
                      </c:pt>
                      <c:pt idx="1360">
                        <c:v>03/04/2023 11:22</c:v>
                      </c:pt>
                      <c:pt idx="1361">
                        <c:v>03/04/2023 11:22</c:v>
                      </c:pt>
                      <c:pt idx="1362">
                        <c:v>03/04/2023 11:22</c:v>
                      </c:pt>
                      <c:pt idx="1363">
                        <c:v>03/04/2023 11:22</c:v>
                      </c:pt>
                      <c:pt idx="1364">
                        <c:v>03/04/2023 11:22</c:v>
                      </c:pt>
                      <c:pt idx="1365">
                        <c:v>03/04/2023 11:22</c:v>
                      </c:pt>
                      <c:pt idx="1366">
                        <c:v>03/04/2023 11:22</c:v>
                      </c:pt>
                      <c:pt idx="1367">
                        <c:v>03/04/2023 11:22</c:v>
                      </c:pt>
                      <c:pt idx="1368">
                        <c:v>03/04/2023 11:22</c:v>
                      </c:pt>
                      <c:pt idx="1369">
                        <c:v>03/04/2023 11:22</c:v>
                      </c:pt>
                      <c:pt idx="1370">
                        <c:v>03/04/2023 11:22</c:v>
                      </c:pt>
                      <c:pt idx="1371">
                        <c:v>03/04/2023 11:22</c:v>
                      </c:pt>
                      <c:pt idx="1372">
                        <c:v>03/04/2023 11:22</c:v>
                      </c:pt>
                      <c:pt idx="1373">
                        <c:v>03/04/2023 11:22</c:v>
                      </c:pt>
                      <c:pt idx="1374">
                        <c:v>03/04/2023 11:22</c:v>
                      </c:pt>
                      <c:pt idx="1375">
                        <c:v>03/04/2023 11:22</c:v>
                      </c:pt>
                      <c:pt idx="1376">
                        <c:v>03/04/2023 11:22</c:v>
                      </c:pt>
                      <c:pt idx="1377">
                        <c:v>03/04/2023 11:22</c:v>
                      </c:pt>
                      <c:pt idx="1378">
                        <c:v>03/04/2023 11:22</c:v>
                      </c:pt>
                      <c:pt idx="1379">
                        <c:v>03/04/2023 11:22</c:v>
                      </c:pt>
                      <c:pt idx="1380">
                        <c:v>03/04/2023 11:22</c:v>
                      </c:pt>
                      <c:pt idx="1381">
                        <c:v>03/04/2023 11:22</c:v>
                      </c:pt>
                      <c:pt idx="1382">
                        <c:v>03/04/2023 11:22</c:v>
                      </c:pt>
                      <c:pt idx="1383">
                        <c:v>03/04/2023 11:22</c:v>
                      </c:pt>
                      <c:pt idx="1384">
                        <c:v>03/04/2023 11:22</c:v>
                      </c:pt>
                      <c:pt idx="1385">
                        <c:v>03/04/2023 11:22</c:v>
                      </c:pt>
                      <c:pt idx="1386">
                        <c:v>03/04/2023 11:22</c:v>
                      </c:pt>
                      <c:pt idx="1387">
                        <c:v>03/04/2023 11:22</c:v>
                      </c:pt>
                      <c:pt idx="1388">
                        <c:v>03/04/2023 11:22</c:v>
                      </c:pt>
                      <c:pt idx="1389">
                        <c:v>03/04/2023 11:22</c:v>
                      </c:pt>
                      <c:pt idx="1390">
                        <c:v>03/04/2023 11:23</c:v>
                      </c:pt>
                      <c:pt idx="1391">
                        <c:v>03/04/2023 11:23</c:v>
                      </c:pt>
                      <c:pt idx="1392">
                        <c:v>03/04/2023 11:23</c:v>
                      </c:pt>
                      <c:pt idx="1393">
                        <c:v>03/04/2023 11:23</c:v>
                      </c:pt>
                      <c:pt idx="1394">
                        <c:v>03/04/2023 11:23</c:v>
                      </c:pt>
                      <c:pt idx="1395">
                        <c:v>03/04/2023 11:23</c:v>
                      </c:pt>
                      <c:pt idx="1396">
                        <c:v>03/04/2023 11:23</c:v>
                      </c:pt>
                      <c:pt idx="1397">
                        <c:v>03/04/2023 11:23</c:v>
                      </c:pt>
                      <c:pt idx="1398">
                        <c:v>03/04/2023 11:23</c:v>
                      </c:pt>
                      <c:pt idx="1399">
                        <c:v>03/04/2023 11:23</c:v>
                      </c:pt>
                      <c:pt idx="1400">
                        <c:v>03/04/2023 11:23</c:v>
                      </c:pt>
                      <c:pt idx="1401">
                        <c:v>03/04/2023 11:23</c:v>
                      </c:pt>
                      <c:pt idx="1402">
                        <c:v>03/04/2023 11:23</c:v>
                      </c:pt>
                      <c:pt idx="1403">
                        <c:v>03/04/2023 11:23</c:v>
                      </c:pt>
                      <c:pt idx="1404">
                        <c:v>03/04/2023 11:23</c:v>
                      </c:pt>
                      <c:pt idx="1405">
                        <c:v>03/04/2023 11:23</c:v>
                      </c:pt>
                      <c:pt idx="1406">
                        <c:v>03/04/2023 11:23</c:v>
                      </c:pt>
                      <c:pt idx="1407">
                        <c:v>03/04/2023 11:23</c:v>
                      </c:pt>
                      <c:pt idx="1408">
                        <c:v>03/04/2023 11:23</c:v>
                      </c:pt>
                      <c:pt idx="1409">
                        <c:v>03/04/2023 11:23</c:v>
                      </c:pt>
                      <c:pt idx="1410">
                        <c:v>03/04/2023 11:23</c:v>
                      </c:pt>
                      <c:pt idx="1411">
                        <c:v>03/04/2023 11:23</c:v>
                      </c:pt>
                      <c:pt idx="1412">
                        <c:v>03/04/2023 11:23</c:v>
                      </c:pt>
                      <c:pt idx="1413">
                        <c:v>03/04/2023 11:23</c:v>
                      </c:pt>
                      <c:pt idx="1414">
                        <c:v>03/04/2023 11:23</c:v>
                      </c:pt>
                      <c:pt idx="1415">
                        <c:v>03/04/2023 11:23</c:v>
                      </c:pt>
                      <c:pt idx="1416">
                        <c:v>03/04/2023 11:23</c:v>
                      </c:pt>
                      <c:pt idx="1417">
                        <c:v>03/04/2023 11:23</c:v>
                      </c:pt>
                      <c:pt idx="1418">
                        <c:v>03/04/2023 11:23</c:v>
                      </c:pt>
                      <c:pt idx="1419">
                        <c:v>03/04/2023 11:23</c:v>
                      </c:pt>
                      <c:pt idx="1420">
                        <c:v>03/04/2023 11:23</c:v>
                      </c:pt>
                      <c:pt idx="1421">
                        <c:v>03/04/2023 11:23</c:v>
                      </c:pt>
                      <c:pt idx="1422">
                        <c:v>03/04/2023 11:23</c:v>
                      </c:pt>
                      <c:pt idx="1423">
                        <c:v>03/04/2023 11:23</c:v>
                      </c:pt>
                      <c:pt idx="1424">
                        <c:v>03/04/2023 11:23</c:v>
                      </c:pt>
                      <c:pt idx="1425">
                        <c:v>03/04/2023 11:23</c:v>
                      </c:pt>
                      <c:pt idx="1426">
                        <c:v>03/04/2023 11:23</c:v>
                      </c:pt>
                      <c:pt idx="1427">
                        <c:v>03/04/2023 11:23</c:v>
                      </c:pt>
                      <c:pt idx="1428">
                        <c:v>03/04/2023 11:23</c:v>
                      </c:pt>
                      <c:pt idx="1429">
                        <c:v>03/04/2023 11:23</c:v>
                      </c:pt>
                      <c:pt idx="1430">
                        <c:v>03/04/2023 11:23</c:v>
                      </c:pt>
                      <c:pt idx="1431">
                        <c:v>03/04/2023 11:23</c:v>
                      </c:pt>
                      <c:pt idx="1432">
                        <c:v>03/04/2023 11:23</c:v>
                      </c:pt>
                      <c:pt idx="1433">
                        <c:v>03/04/2023 11:23</c:v>
                      </c:pt>
                      <c:pt idx="1434">
                        <c:v>03/04/2023 11:23</c:v>
                      </c:pt>
                      <c:pt idx="1435">
                        <c:v>03/04/2023 11:23</c:v>
                      </c:pt>
                      <c:pt idx="1436">
                        <c:v>03/04/2023 11:23</c:v>
                      </c:pt>
                      <c:pt idx="1437">
                        <c:v>03/04/2023 11:23</c:v>
                      </c:pt>
                      <c:pt idx="1438">
                        <c:v>03/04/2023 11:23</c:v>
                      </c:pt>
                      <c:pt idx="1439">
                        <c:v>03/04/2023 11:23</c:v>
                      </c:pt>
                      <c:pt idx="1440">
                        <c:v>03/04/2023 11:23</c:v>
                      </c:pt>
                      <c:pt idx="1441">
                        <c:v>03/04/2023 11:23</c:v>
                      </c:pt>
                      <c:pt idx="1442">
                        <c:v>03/04/2023 11:23</c:v>
                      </c:pt>
                      <c:pt idx="1443">
                        <c:v>03/04/2023 11:23</c:v>
                      </c:pt>
                      <c:pt idx="1444">
                        <c:v>03/04/2023 11:23</c:v>
                      </c:pt>
                      <c:pt idx="1445">
                        <c:v>03/04/2023 11:23</c:v>
                      </c:pt>
                      <c:pt idx="1446">
                        <c:v>03/04/2023 11:23</c:v>
                      </c:pt>
                      <c:pt idx="1447">
                        <c:v>03/04/2023 11:23</c:v>
                      </c:pt>
                      <c:pt idx="1448">
                        <c:v>03/04/2023 11:23</c:v>
                      </c:pt>
                      <c:pt idx="1449">
                        <c:v>03/04/2023 11:23</c:v>
                      </c:pt>
                      <c:pt idx="1450">
                        <c:v>03/04/2023 11:24</c:v>
                      </c:pt>
                      <c:pt idx="1451">
                        <c:v>03/04/2023 11:24</c:v>
                      </c:pt>
                      <c:pt idx="1452">
                        <c:v>03/04/2023 11:24</c:v>
                      </c:pt>
                      <c:pt idx="1453">
                        <c:v>03/04/2023 11:24</c:v>
                      </c:pt>
                      <c:pt idx="1454">
                        <c:v>03/04/2023 11:24</c:v>
                      </c:pt>
                      <c:pt idx="1455">
                        <c:v>03/04/2023 11:24</c:v>
                      </c:pt>
                      <c:pt idx="1456">
                        <c:v>03/04/2023 11:24</c:v>
                      </c:pt>
                      <c:pt idx="1457">
                        <c:v>03/04/2023 11:24</c:v>
                      </c:pt>
                      <c:pt idx="1458">
                        <c:v>03/04/2023 11:24</c:v>
                      </c:pt>
                      <c:pt idx="1459">
                        <c:v>03/04/2023 11:24</c:v>
                      </c:pt>
                      <c:pt idx="1460">
                        <c:v>03/04/2023 11:24</c:v>
                      </c:pt>
                      <c:pt idx="1461">
                        <c:v>03/04/2023 11:24</c:v>
                      </c:pt>
                      <c:pt idx="1462">
                        <c:v>03/04/2023 11:24</c:v>
                      </c:pt>
                      <c:pt idx="1463">
                        <c:v>03/04/2023 11:24</c:v>
                      </c:pt>
                      <c:pt idx="1464">
                        <c:v>03/04/2023 11:24</c:v>
                      </c:pt>
                      <c:pt idx="1465">
                        <c:v>03/04/2023 11:24</c:v>
                      </c:pt>
                      <c:pt idx="1466">
                        <c:v>03/04/2023 11:24</c:v>
                      </c:pt>
                      <c:pt idx="1467">
                        <c:v>03/04/2023 11:24</c:v>
                      </c:pt>
                      <c:pt idx="1468">
                        <c:v>03/04/2023 11:24</c:v>
                      </c:pt>
                      <c:pt idx="1469">
                        <c:v>03/04/2023 11:24</c:v>
                      </c:pt>
                      <c:pt idx="1470">
                        <c:v>03/04/2023 11:24</c:v>
                      </c:pt>
                      <c:pt idx="1471">
                        <c:v>03/04/2023 11:24</c:v>
                      </c:pt>
                      <c:pt idx="1472">
                        <c:v>03/04/2023 11:24</c:v>
                      </c:pt>
                      <c:pt idx="1473">
                        <c:v>03/04/2023 11:24</c:v>
                      </c:pt>
                      <c:pt idx="1474">
                        <c:v>03/04/2023 11:24</c:v>
                      </c:pt>
                      <c:pt idx="1475">
                        <c:v>03/04/2023 11:24</c:v>
                      </c:pt>
                      <c:pt idx="1476">
                        <c:v>03/04/2023 11:24</c:v>
                      </c:pt>
                      <c:pt idx="1477">
                        <c:v>03/04/2023 11:24</c:v>
                      </c:pt>
                      <c:pt idx="1478">
                        <c:v>03/04/2023 11:24</c:v>
                      </c:pt>
                      <c:pt idx="1479">
                        <c:v>03/04/2023 11:24</c:v>
                      </c:pt>
                      <c:pt idx="1480">
                        <c:v>03/04/2023 11:24</c:v>
                      </c:pt>
                      <c:pt idx="1481">
                        <c:v>03/04/2023 11:24</c:v>
                      </c:pt>
                      <c:pt idx="1482">
                        <c:v>03/04/2023 11:24</c:v>
                      </c:pt>
                      <c:pt idx="1483">
                        <c:v>03/04/2023 11:24</c:v>
                      </c:pt>
                      <c:pt idx="1484">
                        <c:v>03/04/2023 11:24</c:v>
                      </c:pt>
                      <c:pt idx="1485">
                        <c:v>03/04/2023 11:24</c:v>
                      </c:pt>
                      <c:pt idx="1486">
                        <c:v>03/04/2023 11:24</c:v>
                      </c:pt>
                      <c:pt idx="1487">
                        <c:v>03/04/2023 11:24</c:v>
                      </c:pt>
                      <c:pt idx="1488">
                        <c:v>03/04/2023 11:24</c:v>
                      </c:pt>
                      <c:pt idx="1489">
                        <c:v>03/04/2023 11:24</c:v>
                      </c:pt>
                      <c:pt idx="1490">
                        <c:v>03/04/2023 11:24</c:v>
                      </c:pt>
                      <c:pt idx="1491">
                        <c:v>03/04/2023 11:24</c:v>
                      </c:pt>
                      <c:pt idx="1492">
                        <c:v>03/04/2023 11:24</c:v>
                      </c:pt>
                      <c:pt idx="1493">
                        <c:v>03/04/2023 11:24</c:v>
                      </c:pt>
                      <c:pt idx="1494">
                        <c:v>03/04/2023 11:24</c:v>
                      </c:pt>
                      <c:pt idx="1495">
                        <c:v>03/04/2023 11:24</c:v>
                      </c:pt>
                      <c:pt idx="1496">
                        <c:v>03/04/2023 11:24</c:v>
                      </c:pt>
                      <c:pt idx="1497">
                        <c:v>03/04/2023 11:24</c:v>
                      </c:pt>
                      <c:pt idx="1498">
                        <c:v>03/04/2023 11:24</c:v>
                      </c:pt>
                      <c:pt idx="1499">
                        <c:v>03/04/2023 11:24</c:v>
                      </c:pt>
                      <c:pt idx="1500">
                        <c:v>03/04/2023 11:24</c:v>
                      </c:pt>
                      <c:pt idx="1501">
                        <c:v>03/04/2023 11:24</c:v>
                      </c:pt>
                      <c:pt idx="1502">
                        <c:v>03/04/2023 11:24</c:v>
                      </c:pt>
                      <c:pt idx="1503">
                        <c:v>03/04/2023 11:24</c:v>
                      </c:pt>
                      <c:pt idx="1504">
                        <c:v>03/04/2023 11:24</c:v>
                      </c:pt>
                      <c:pt idx="1505">
                        <c:v>03/04/2023 11:24</c:v>
                      </c:pt>
                      <c:pt idx="1506">
                        <c:v>03/04/2023 11:24</c:v>
                      </c:pt>
                      <c:pt idx="1507">
                        <c:v>03/04/2023 11:24</c:v>
                      </c:pt>
                      <c:pt idx="1508">
                        <c:v>03/04/2023 11:24</c:v>
                      </c:pt>
                      <c:pt idx="1509">
                        <c:v>03/04/2023 11:25</c:v>
                      </c:pt>
                      <c:pt idx="1510">
                        <c:v>03/04/2023 11:25</c:v>
                      </c:pt>
                      <c:pt idx="1511">
                        <c:v>03/04/2023 11:25</c:v>
                      </c:pt>
                      <c:pt idx="1512">
                        <c:v>03/04/2023 11:25</c:v>
                      </c:pt>
                      <c:pt idx="1513">
                        <c:v>03/04/2023 11:25</c:v>
                      </c:pt>
                      <c:pt idx="1514">
                        <c:v>03/04/2023 11:25</c:v>
                      </c:pt>
                      <c:pt idx="1515">
                        <c:v>03/04/2023 11:25</c:v>
                      </c:pt>
                      <c:pt idx="1516">
                        <c:v>03/04/2023 11:25</c:v>
                      </c:pt>
                      <c:pt idx="1517">
                        <c:v>03/04/2023 11:25</c:v>
                      </c:pt>
                      <c:pt idx="1518">
                        <c:v>03/04/2023 11:25</c:v>
                      </c:pt>
                      <c:pt idx="1519">
                        <c:v>03/04/2023 11:25</c:v>
                      </c:pt>
                      <c:pt idx="1520">
                        <c:v>03/04/2023 11:25</c:v>
                      </c:pt>
                      <c:pt idx="1521">
                        <c:v>03/04/2023 11:25</c:v>
                      </c:pt>
                      <c:pt idx="1522">
                        <c:v>03/04/2023 11:25</c:v>
                      </c:pt>
                      <c:pt idx="1523">
                        <c:v>03/04/2023 11:25</c:v>
                      </c:pt>
                      <c:pt idx="1524">
                        <c:v>03/04/2023 11:25</c:v>
                      </c:pt>
                      <c:pt idx="1525">
                        <c:v>03/04/2023 11:25</c:v>
                      </c:pt>
                      <c:pt idx="1526">
                        <c:v>03/04/2023 11:25</c:v>
                      </c:pt>
                      <c:pt idx="1527">
                        <c:v>03/04/2023 11:25</c:v>
                      </c:pt>
                      <c:pt idx="1528">
                        <c:v>03/04/2023 11:25</c:v>
                      </c:pt>
                      <c:pt idx="1529">
                        <c:v>03/04/2023 11:25</c:v>
                      </c:pt>
                      <c:pt idx="1530">
                        <c:v>03/04/2023 11:25</c:v>
                      </c:pt>
                      <c:pt idx="1531">
                        <c:v>03/04/2023 11:25</c:v>
                      </c:pt>
                      <c:pt idx="1532">
                        <c:v>03/04/2023 11:25</c:v>
                      </c:pt>
                      <c:pt idx="1533">
                        <c:v>03/04/2023 11:25</c:v>
                      </c:pt>
                      <c:pt idx="1534">
                        <c:v>03/04/2023 11:25</c:v>
                      </c:pt>
                      <c:pt idx="1535">
                        <c:v>03/04/2023 11:25</c:v>
                      </c:pt>
                      <c:pt idx="1536">
                        <c:v>03/04/2023 11:25</c:v>
                      </c:pt>
                      <c:pt idx="1537">
                        <c:v>03/04/2023 11:25</c:v>
                      </c:pt>
                      <c:pt idx="1538">
                        <c:v>03/04/2023 11:25</c:v>
                      </c:pt>
                      <c:pt idx="1539">
                        <c:v>03/04/2023 11:25</c:v>
                      </c:pt>
                      <c:pt idx="1540">
                        <c:v>03/04/2023 11:25</c:v>
                      </c:pt>
                      <c:pt idx="1541">
                        <c:v>03/04/2023 11:25</c:v>
                      </c:pt>
                      <c:pt idx="1542">
                        <c:v>03/04/2023 11:25</c:v>
                      </c:pt>
                      <c:pt idx="1543">
                        <c:v>03/04/2023 11:25</c:v>
                      </c:pt>
                      <c:pt idx="1544">
                        <c:v>03/04/2023 11:25</c:v>
                      </c:pt>
                      <c:pt idx="1545">
                        <c:v>03/04/2023 11:25</c:v>
                      </c:pt>
                      <c:pt idx="1546">
                        <c:v>03/04/2023 11:25</c:v>
                      </c:pt>
                      <c:pt idx="1547">
                        <c:v>03/04/2023 11:25</c:v>
                      </c:pt>
                      <c:pt idx="1548">
                        <c:v>03/04/2023 11:25</c:v>
                      </c:pt>
                      <c:pt idx="1549">
                        <c:v>03/04/2023 11:25</c:v>
                      </c:pt>
                      <c:pt idx="1550">
                        <c:v>03/04/2023 11:25</c:v>
                      </c:pt>
                      <c:pt idx="1551">
                        <c:v>03/04/2023 11:25</c:v>
                      </c:pt>
                      <c:pt idx="1552">
                        <c:v>03/04/2023 11:25</c:v>
                      </c:pt>
                      <c:pt idx="1553">
                        <c:v>03/04/2023 11:25</c:v>
                      </c:pt>
                      <c:pt idx="1554">
                        <c:v>03/04/2023 11:25</c:v>
                      </c:pt>
                      <c:pt idx="1555">
                        <c:v>03/04/2023 11:25</c:v>
                      </c:pt>
                      <c:pt idx="1556">
                        <c:v>03/04/2023 11:25</c:v>
                      </c:pt>
                      <c:pt idx="1557">
                        <c:v>03/04/2023 11:25</c:v>
                      </c:pt>
                      <c:pt idx="1558">
                        <c:v>03/04/2023 11:25</c:v>
                      </c:pt>
                      <c:pt idx="1559">
                        <c:v>03/04/2023 11:25</c:v>
                      </c:pt>
                      <c:pt idx="1560">
                        <c:v>03/04/2023 11:25</c:v>
                      </c:pt>
                      <c:pt idx="1561">
                        <c:v>03/04/2023 11:25</c:v>
                      </c:pt>
                      <c:pt idx="1562">
                        <c:v>03/04/2023 11:25</c:v>
                      </c:pt>
                      <c:pt idx="1563">
                        <c:v>03/04/2023 11:25</c:v>
                      </c:pt>
                      <c:pt idx="1564">
                        <c:v>03/04/2023 11:25</c:v>
                      </c:pt>
                      <c:pt idx="1565">
                        <c:v>03/04/2023 11:25</c:v>
                      </c:pt>
                      <c:pt idx="1566">
                        <c:v>03/04/2023 11:25</c:v>
                      </c:pt>
                      <c:pt idx="1567">
                        <c:v>03/04/2023 11:25</c:v>
                      </c:pt>
                      <c:pt idx="1568">
                        <c:v>03/04/2023 11:25</c:v>
                      </c:pt>
                      <c:pt idx="1569">
                        <c:v>03/04/2023 11:26</c:v>
                      </c:pt>
                      <c:pt idx="1570">
                        <c:v>03/04/2023 11:26</c:v>
                      </c:pt>
                      <c:pt idx="1571">
                        <c:v>03/04/2023 11:26</c:v>
                      </c:pt>
                      <c:pt idx="1572">
                        <c:v>03/04/2023 11:26</c:v>
                      </c:pt>
                      <c:pt idx="1573">
                        <c:v>03/04/2023 11:26</c:v>
                      </c:pt>
                      <c:pt idx="1574">
                        <c:v>03/04/2023 11:26</c:v>
                      </c:pt>
                      <c:pt idx="1575">
                        <c:v>03/04/2023 11:26</c:v>
                      </c:pt>
                      <c:pt idx="1576">
                        <c:v>03/04/2023 11:26</c:v>
                      </c:pt>
                      <c:pt idx="1577">
                        <c:v>03/04/2023 11:26</c:v>
                      </c:pt>
                      <c:pt idx="1578">
                        <c:v>03/04/2023 11:26</c:v>
                      </c:pt>
                      <c:pt idx="1579">
                        <c:v>03/04/2023 11:26</c:v>
                      </c:pt>
                      <c:pt idx="1580">
                        <c:v>03/04/2023 11:26</c:v>
                      </c:pt>
                      <c:pt idx="1581">
                        <c:v>03/04/2023 11:26</c:v>
                      </c:pt>
                      <c:pt idx="1582">
                        <c:v>03/04/2023 11:26</c:v>
                      </c:pt>
                      <c:pt idx="1583">
                        <c:v>03/04/2023 11:26</c:v>
                      </c:pt>
                      <c:pt idx="1584">
                        <c:v>03/04/2023 11:26</c:v>
                      </c:pt>
                      <c:pt idx="1585">
                        <c:v>03/04/2023 11:26</c:v>
                      </c:pt>
                      <c:pt idx="1586">
                        <c:v>03/04/2023 11:26</c:v>
                      </c:pt>
                      <c:pt idx="1587">
                        <c:v>03/04/2023 11:26</c:v>
                      </c:pt>
                      <c:pt idx="1588">
                        <c:v>03/04/2023 11:26</c:v>
                      </c:pt>
                      <c:pt idx="1589">
                        <c:v>03/04/2023 11:26</c:v>
                      </c:pt>
                      <c:pt idx="1590">
                        <c:v>03/04/2023 11:26</c:v>
                      </c:pt>
                      <c:pt idx="1591">
                        <c:v>03/04/2023 11:26</c:v>
                      </c:pt>
                      <c:pt idx="1592">
                        <c:v>03/04/2023 11:26</c:v>
                      </c:pt>
                      <c:pt idx="1593">
                        <c:v>03/04/2023 11:26</c:v>
                      </c:pt>
                      <c:pt idx="1594">
                        <c:v>03/04/2023 11:26</c:v>
                      </c:pt>
                      <c:pt idx="1595">
                        <c:v>03/04/2023 11:26</c:v>
                      </c:pt>
                      <c:pt idx="1596">
                        <c:v>03/04/2023 11:26</c:v>
                      </c:pt>
                      <c:pt idx="1597">
                        <c:v>03/04/2023 11:26</c:v>
                      </c:pt>
                      <c:pt idx="1598">
                        <c:v>03/04/2023 11:26</c:v>
                      </c:pt>
                      <c:pt idx="1599">
                        <c:v>03/04/2023 11:26</c:v>
                      </c:pt>
                      <c:pt idx="1600">
                        <c:v>03/04/2023 11:26</c:v>
                      </c:pt>
                      <c:pt idx="1601">
                        <c:v>03/04/2023 11:26</c:v>
                      </c:pt>
                      <c:pt idx="1602">
                        <c:v>03/04/2023 11:26</c:v>
                      </c:pt>
                      <c:pt idx="1603">
                        <c:v>03/04/2023 11:26</c:v>
                      </c:pt>
                      <c:pt idx="1604">
                        <c:v>03/04/2023 11:26</c:v>
                      </c:pt>
                      <c:pt idx="1605">
                        <c:v>03/04/2023 11:26</c:v>
                      </c:pt>
                      <c:pt idx="1606">
                        <c:v>03/04/2023 11:26</c:v>
                      </c:pt>
                      <c:pt idx="1607">
                        <c:v>03/04/2023 11:26</c:v>
                      </c:pt>
                      <c:pt idx="1608">
                        <c:v>03/04/2023 11:26</c:v>
                      </c:pt>
                      <c:pt idx="1609">
                        <c:v>03/04/2023 11:26</c:v>
                      </c:pt>
                      <c:pt idx="1610">
                        <c:v>03/04/2023 11:26</c:v>
                      </c:pt>
                      <c:pt idx="1611">
                        <c:v>03/04/2023 11:26</c:v>
                      </c:pt>
                      <c:pt idx="1612">
                        <c:v>03/04/2023 11:26</c:v>
                      </c:pt>
                      <c:pt idx="1613">
                        <c:v>03/04/2023 11:26</c:v>
                      </c:pt>
                      <c:pt idx="1614">
                        <c:v>03/04/2023 11:26</c:v>
                      </c:pt>
                      <c:pt idx="1615">
                        <c:v>03/04/2023 11:26</c:v>
                      </c:pt>
                      <c:pt idx="1616">
                        <c:v>03/04/2023 11:26</c:v>
                      </c:pt>
                      <c:pt idx="1617">
                        <c:v>03/04/2023 11:26</c:v>
                      </c:pt>
                      <c:pt idx="1618">
                        <c:v>03/04/2023 11:26</c:v>
                      </c:pt>
                      <c:pt idx="1619">
                        <c:v>03/04/2023 11:26</c:v>
                      </c:pt>
                      <c:pt idx="1620">
                        <c:v>03/04/2023 11:26</c:v>
                      </c:pt>
                      <c:pt idx="1621">
                        <c:v>03/04/2023 11:26</c:v>
                      </c:pt>
                      <c:pt idx="1622">
                        <c:v>03/04/2023 11:26</c:v>
                      </c:pt>
                      <c:pt idx="1623">
                        <c:v>03/04/2023 11:26</c:v>
                      </c:pt>
                      <c:pt idx="1624">
                        <c:v>03/04/2023 11:26</c:v>
                      </c:pt>
                      <c:pt idx="1625">
                        <c:v>03/04/2023 11:26</c:v>
                      </c:pt>
                      <c:pt idx="1626">
                        <c:v>03/04/2023 11:26</c:v>
                      </c:pt>
                      <c:pt idx="1627">
                        <c:v>03/04/2023 11:26</c:v>
                      </c:pt>
                      <c:pt idx="1628">
                        <c:v>03/04/2023 11:26</c:v>
                      </c:pt>
                      <c:pt idx="1629">
                        <c:v>03/04/2023 11:27</c:v>
                      </c:pt>
                      <c:pt idx="1630">
                        <c:v>03/04/2023 11:27</c:v>
                      </c:pt>
                      <c:pt idx="1631">
                        <c:v>03/04/2023 11:27</c:v>
                      </c:pt>
                      <c:pt idx="1632">
                        <c:v>03/04/2023 11:27</c:v>
                      </c:pt>
                      <c:pt idx="1633">
                        <c:v>03/04/2023 11:27</c:v>
                      </c:pt>
                      <c:pt idx="1634">
                        <c:v>03/04/2023 11:27</c:v>
                      </c:pt>
                      <c:pt idx="1635">
                        <c:v>03/04/2023 11:27</c:v>
                      </c:pt>
                      <c:pt idx="1636">
                        <c:v>03/04/2023 11:27</c:v>
                      </c:pt>
                      <c:pt idx="1637">
                        <c:v>03/04/2023 11:27</c:v>
                      </c:pt>
                      <c:pt idx="1638">
                        <c:v>03/04/2023 11:27</c:v>
                      </c:pt>
                      <c:pt idx="1639">
                        <c:v>03/04/2023 11:27</c:v>
                      </c:pt>
                      <c:pt idx="1640">
                        <c:v>03/04/2023 11:27</c:v>
                      </c:pt>
                      <c:pt idx="1641">
                        <c:v>03/04/2023 11:27</c:v>
                      </c:pt>
                      <c:pt idx="1642">
                        <c:v>03/04/2023 11:27</c:v>
                      </c:pt>
                      <c:pt idx="1643">
                        <c:v>03/04/2023 11:27</c:v>
                      </c:pt>
                      <c:pt idx="1644">
                        <c:v>03/04/2023 11:27</c:v>
                      </c:pt>
                      <c:pt idx="1645">
                        <c:v>03/04/2023 11:27</c:v>
                      </c:pt>
                      <c:pt idx="1646">
                        <c:v>03/04/2023 11:27</c:v>
                      </c:pt>
                      <c:pt idx="1647">
                        <c:v>03/04/2023 11:27</c:v>
                      </c:pt>
                      <c:pt idx="1648">
                        <c:v>03/04/2023 11:27</c:v>
                      </c:pt>
                      <c:pt idx="1649">
                        <c:v>03/04/2023 11:27</c:v>
                      </c:pt>
                      <c:pt idx="1650">
                        <c:v>03/04/2023 11:27</c:v>
                      </c:pt>
                      <c:pt idx="1651">
                        <c:v>03/04/2023 11:27</c:v>
                      </c:pt>
                      <c:pt idx="1652">
                        <c:v>03/04/2023 11:27</c:v>
                      </c:pt>
                      <c:pt idx="1653">
                        <c:v>03/04/2023 11:27</c:v>
                      </c:pt>
                      <c:pt idx="1654">
                        <c:v>03/04/2023 11:27</c:v>
                      </c:pt>
                      <c:pt idx="1655">
                        <c:v>03/04/2023 11:27</c:v>
                      </c:pt>
                      <c:pt idx="1656">
                        <c:v>03/04/2023 11:27</c:v>
                      </c:pt>
                      <c:pt idx="1657">
                        <c:v>03/04/2023 11:27</c:v>
                      </c:pt>
                      <c:pt idx="1658">
                        <c:v>03/04/2023 11:27</c:v>
                      </c:pt>
                      <c:pt idx="1659">
                        <c:v>03/04/2023 11:27</c:v>
                      </c:pt>
                      <c:pt idx="1660">
                        <c:v>03/04/2023 11:27</c:v>
                      </c:pt>
                      <c:pt idx="1661">
                        <c:v>03/04/2023 11:27</c:v>
                      </c:pt>
                      <c:pt idx="1662">
                        <c:v>03/04/2023 11:27</c:v>
                      </c:pt>
                      <c:pt idx="1663">
                        <c:v>03/04/2023 11:27</c:v>
                      </c:pt>
                      <c:pt idx="1664">
                        <c:v>03/04/2023 11:27</c:v>
                      </c:pt>
                      <c:pt idx="1665">
                        <c:v>03/04/2023 11:27</c:v>
                      </c:pt>
                      <c:pt idx="1666">
                        <c:v>03/04/2023 11:27</c:v>
                      </c:pt>
                      <c:pt idx="1667">
                        <c:v>03/04/2023 11:27</c:v>
                      </c:pt>
                      <c:pt idx="1668">
                        <c:v>03/04/2023 11:27</c:v>
                      </c:pt>
                      <c:pt idx="1669">
                        <c:v>03/04/2023 11:27</c:v>
                      </c:pt>
                      <c:pt idx="1670">
                        <c:v>03/04/2023 11:27</c:v>
                      </c:pt>
                      <c:pt idx="1671">
                        <c:v>03/04/2023 11:27</c:v>
                      </c:pt>
                      <c:pt idx="1672">
                        <c:v>03/04/2023 11:27</c:v>
                      </c:pt>
                      <c:pt idx="1673">
                        <c:v>03/04/2023 11:27</c:v>
                      </c:pt>
                      <c:pt idx="1674">
                        <c:v>03/04/2023 11:27</c:v>
                      </c:pt>
                      <c:pt idx="1675">
                        <c:v>03/04/2023 11:27</c:v>
                      </c:pt>
                      <c:pt idx="1676">
                        <c:v>03/04/2023 11:27</c:v>
                      </c:pt>
                      <c:pt idx="1677">
                        <c:v>03/04/2023 11:27</c:v>
                      </c:pt>
                      <c:pt idx="1678">
                        <c:v>03/04/2023 11:27</c:v>
                      </c:pt>
                      <c:pt idx="1679">
                        <c:v>03/04/2023 11:27</c:v>
                      </c:pt>
                      <c:pt idx="1680">
                        <c:v>03/04/2023 11:27</c:v>
                      </c:pt>
                      <c:pt idx="1681">
                        <c:v>03/04/2023 11:27</c:v>
                      </c:pt>
                      <c:pt idx="1682">
                        <c:v>03/04/2023 11:27</c:v>
                      </c:pt>
                      <c:pt idx="1683">
                        <c:v>03/04/2023 11:27</c:v>
                      </c:pt>
                      <c:pt idx="1684">
                        <c:v>03/04/2023 11:27</c:v>
                      </c:pt>
                      <c:pt idx="1685">
                        <c:v>03/04/2023 11:27</c:v>
                      </c:pt>
                      <c:pt idx="1686">
                        <c:v>03/04/2023 11:27</c:v>
                      </c:pt>
                      <c:pt idx="1687">
                        <c:v>03/04/2023 11:27</c:v>
                      </c:pt>
                      <c:pt idx="1688">
                        <c:v>03/04/2023 11:28</c:v>
                      </c:pt>
                      <c:pt idx="1689">
                        <c:v>03/04/2023 11:28</c:v>
                      </c:pt>
                      <c:pt idx="1690">
                        <c:v>03/04/2023 11:28</c:v>
                      </c:pt>
                      <c:pt idx="1691">
                        <c:v>03/04/2023 11:28</c:v>
                      </c:pt>
                      <c:pt idx="1692">
                        <c:v>03/04/2023 11:28</c:v>
                      </c:pt>
                      <c:pt idx="1693">
                        <c:v>03/04/2023 11:28</c:v>
                      </c:pt>
                      <c:pt idx="1694">
                        <c:v>03/04/2023 11:28</c:v>
                      </c:pt>
                      <c:pt idx="1695">
                        <c:v>03/04/2023 11:28</c:v>
                      </c:pt>
                      <c:pt idx="1696">
                        <c:v>03/04/2023 11:28</c:v>
                      </c:pt>
                      <c:pt idx="1697">
                        <c:v>03/04/2023 11:28</c:v>
                      </c:pt>
                      <c:pt idx="1698">
                        <c:v>03/04/2023 11:28</c:v>
                      </c:pt>
                      <c:pt idx="1699">
                        <c:v>03/04/2023 11:28</c:v>
                      </c:pt>
                      <c:pt idx="1700">
                        <c:v>03/04/2023 11:28</c:v>
                      </c:pt>
                      <c:pt idx="1701">
                        <c:v>03/04/2023 11:28</c:v>
                      </c:pt>
                      <c:pt idx="1702">
                        <c:v>03/04/2023 11:28</c:v>
                      </c:pt>
                      <c:pt idx="1703">
                        <c:v>03/04/2023 11:28</c:v>
                      </c:pt>
                      <c:pt idx="1704">
                        <c:v>03/04/2023 11:28</c:v>
                      </c:pt>
                      <c:pt idx="1705">
                        <c:v>03/04/2023 11:28</c:v>
                      </c:pt>
                      <c:pt idx="1706">
                        <c:v>03/04/2023 11:28</c:v>
                      </c:pt>
                      <c:pt idx="1707">
                        <c:v>03/04/2023 11:28</c:v>
                      </c:pt>
                      <c:pt idx="1708">
                        <c:v>03/04/2023 11:28</c:v>
                      </c:pt>
                      <c:pt idx="1709">
                        <c:v>03/04/2023 11:28</c:v>
                      </c:pt>
                      <c:pt idx="1710">
                        <c:v>03/04/2023 11:28</c:v>
                      </c:pt>
                      <c:pt idx="1711">
                        <c:v>03/04/2023 11:28</c:v>
                      </c:pt>
                      <c:pt idx="1712">
                        <c:v>03/04/2023 11:28</c:v>
                      </c:pt>
                      <c:pt idx="1713">
                        <c:v>03/04/2023 11:28</c:v>
                      </c:pt>
                      <c:pt idx="1714">
                        <c:v>03/04/2023 11:28</c:v>
                      </c:pt>
                      <c:pt idx="1715">
                        <c:v>03/04/2023 11:28</c:v>
                      </c:pt>
                      <c:pt idx="1716">
                        <c:v>03/04/2023 11:28</c:v>
                      </c:pt>
                      <c:pt idx="1717">
                        <c:v>03/04/2023 11:28</c:v>
                      </c:pt>
                      <c:pt idx="1718">
                        <c:v>03/04/2023 11:28</c:v>
                      </c:pt>
                      <c:pt idx="1719">
                        <c:v>03/04/2023 11:28</c:v>
                      </c:pt>
                      <c:pt idx="1720">
                        <c:v>03/04/2023 11:28</c:v>
                      </c:pt>
                      <c:pt idx="1721">
                        <c:v>03/04/2023 11:28</c:v>
                      </c:pt>
                      <c:pt idx="1722">
                        <c:v>03/04/2023 11:28</c:v>
                      </c:pt>
                      <c:pt idx="1723">
                        <c:v>03/04/2023 11:28</c:v>
                      </c:pt>
                      <c:pt idx="1724">
                        <c:v>03/04/2023 11:28</c:v>
                      </c:pt>
                      <c:pt idx="1725">
                        <c:v>03/04/2023 11:28</c:v>
                      </c:pt>
                      <c:pt idx="1726">
                        <c:v>03/04/2023 11:28</c:v>
                      </c:pt>
                      <c:pt idx="1727">
                        <c:v>03/04/2023 11:28</c:v>
                      </c:pt>
                      <c:pt idx="1728">
                        <c:v>03/04/2023 11:28</c:v>
                      </c:pt>
                      <c:pt idx="1729">
                        <c:v>03/04/2023 11:28</c:v>
                      </c:pt>
                      <c:pt idx="1730">
                        <c:v>03/04/2023 11:28</c:v>
                      </c:pt>
                      <c:pt idx="1731">
                        <c:v>03/04/2023 11:28</c:v>
                      </c:pt>
                      <c:pt idx="1732">
                        <c:v>03/04/2023 11:28</c:v>
                      </c:pt>
                      <c:pt idx="1733">
                        <c:v>03/04/2023 11:28</c:v>
                      </c:pt>
                      <c:pt idx="1734">
                        <c:v>03/04/2023 11:28</c:v>
                      </c:pt>
                      <c:pt idx="1735">
                        <c:v>03/04/2023 11:28</c:v>
                      </c:pt>
                      <c:pt idx="1736">
                        <c:v>03/04/2023 11:28</c:v>
                      </c:pt>
                      <c:pt idx="1737">
                        <c:v>03/04/2023 11:28</c:v>
                      </c:pt>
                      <c:pt idx="1738">
                        <c:v>03/04/2023 11:28</c:v>
                      </c:pt>
                      <c:pt idx="1739">
                        <c:v>03/04/2023 11:28</c:v>
                      </c:pt>
                      <c:pt idx="1740">
                        <c:v>03/04/2023 11:28</c:v>
                      </c:pt>
                      <c:pt idx="1741">
                        <c:v>03/04/2023 11:28</c:v>
                      </c:pt>
                      <c:pt idx="1742">
                        <c:v>03/04/2023 11:28</c:v>
                      </c:pt>
                      <c:pt idx="1743">
                        <c:v>03/04/2023 11:28</c:v>
                      </c:pt>
                      <c:pt idx="1744">
                        <c:v>03/04/2023 11:28</c:v>
                      </c:pt>
                      <c:pt idx="1745">
                        <c:v>03/04/2023 11:28</c:v>
                      </c:pt>
                      <c:pt idx="1746">
                        <c:v>03/04/2023 11:28</c:v>
                      </c:pt>
                      <c:pt idx="1747">
                        <c:v>03/04/2023 11:28</c:v>
                      </c:pt>
                      <c:pt idx="1748">
                        <c:v>03/04/2023 11:29</c:v>
                      </c:pt>
                      <c:pt idx="1749">
                        <c:v>03/04/2023 11:29</c:v>
                      </c:pt>
                      <c:pt idx="1750">
                        <c:v>03/04/2023 11:29</c:v>
                      </c:pt>
                      <c:pt idx="1751">
                        <c:v>03/04/2023 11:29</c:v>
                      </c:pt>
                      <c:pt idx="1752">
                        <c:v>03/04/2023 11:29</c:v>
                      </c:pt>
                      <c:pt idx="1753">
                        <c:v>03/04/2023 11:29</c:v>
                      </c:pt>
                      <c:pt idx="1754">
                        <c:v>03/04/2023 11:29</c:v>
                      </c:pt>
                      <c:pt idx="1755">
                        <c:v>03/04/2023 11:29</c:v>
                      </c:pt>
                      <c:pt idx="1756">
                        <c:v>03/04/2023 11:29</c:v>
                      </c:pt>
                      <c:pt idx="1757">
                        <c:v>03/04/2023 11:29</c:v>
                      </c:pt>
                      <c:pt idx="1758">
                        <c:v>03/04/2023 11:29</c:v>
                      </c:pt>
                      <c:pt idx="1759">
                        <c:v>03/04/2023 11:29</c:v>
                      </c:pt>
                      <c:pt idx="1760">
                        <c:v>03/04/2023 11:29</c:v>
                      </c:pt>
                      <c:pt idx="1761">
                        <c:v>03/04/2023 11:29</c:v>
                      </c:pt>
                      <c:pt idx="1762">
                        <c:v>03/04/2023 11:29</c:v>
                      </c:pt>
                      <c:pt idx="1763">
                        <c:v>03/04/2023 11:29</c:v>
                      </c:pt>
                      <c:pt idx="1764">
                        <c:v>03/04/2023 11:29</c:v>
                      </c:pt>
                      <c:pt idx="1765">
                        <c:v>03/04/2023 11:29</c:v>
                      </c:pt>
                      <c:pt idx="1766">
                        <c:v>03/04/2023 11:29</c:v>
                      </c:pt>
                      <c:pt idx="1767">
                        <c:v>03/04/2023 11:29</c:v>
                      </c:pt>
                      <c:pt idx="1768">
                        <c:v>03/04/2023 11:29</c:v>
                      </c:pt>
                      <c:pt idx="1769">
                        <c:v>03/04/2023 11:29</c:v>
                      </c:pt>
                      <c:pt idx="1770">
                        <c:v>03/04/2023 11:29</c:v>
                      </c:pt>
                      <c:pt idx="1771">
                        <c:v>03/04/2023 11:29</c:v>
                      </c:pt>
                      <c:pt idx="1772">
                        <c:v>03/04/2023 11:29</c:v>
                      </c:pt>
                      <c:pt idx="1773">
                        <c:v>03/04/2023 11:29</c:v>
                      </c:pt>
                      <c:pt idx="1774">
                        <c:v>03/04/2023 11:29</c:v>
                      </c:pt>
                      <c:pt idx="1775">
                        <c:v>03/04/2023 11:29</c:v>
                      </c:pt>
                      <c:pt idx="1776">
                        <c:v>03/04/2023 11:29</c:v>
                      </c:pt>
                      <c:pt idx="1777">
                        <c:v>03/04/2023 11:29</c:v>
                      </c:pt>
                      <c:pt idx="1778">
                        <c:v>03/04/2023 11:29</c:v>
                      </c:pt>
                      <c:pt idx="1779">
                        <c:v>03/04/2023 11:29</c:v>
                      </c:pt>
                      <c:pt idx="1780">
                        <c:v>03/04/2023 11:29</c:v>
                      </c:pt>
                      <c:pt idx="1781">
                        <c:v>03/04/2023 11:29</c:v>
                      </c:pt>
                      <c:pt idx="1782">
                        <c:v>03/04/2023 11:29</c:v>
                      </c:pt>
                      <c:pt idx="1783">
                        <c:v>03/04/2023 11:29</c:v>
                      </c:pt>
                      <c:pt idx="1784">
                        <c:v>03/04/2023 11:29</c:v>
                      </c:pt>
                      <c:pt idx="1785">
                        <c:v>03/04/2023 11:29</c:v>
                      </c:pt>
                      <c:pt idx="1786">
                        <c:v>03/04/2023 11:29</c:v>
                      </c:pt>
                      <c:pt idx="1787">
                        <c:v>03/04/2023 11:29</c:v>
                      </c:pt>
                      <c:pt idx="1788">
                        <c:v>03/04/2023 11:29</c:v>
                      </c:pt>
                      <c:pt idx="1789">
                        <c:v>03/04/2023 11:29</c:v>
                      </c:pt>
                      <c:pt idx="1790">
                        <c:v>03/04/2023 11:29</c:v>
                      </c:pt>
                      <c:pt idx="1791">
                        <c:v>03/04/2023 11:29</c:v>
                      </c:pt>
                      <c:pt idx="1792">
                        <c:v>03/04/2023 11:29</c:v>
                      </c:pt>
                      <c:pt idx="1793">
                        <c:v>03/04/2023 11:29</c:v>
                      </c:pt>
                      <c:pt idx="1794">
                        <c:v>03/04/2023 11:29</c:v>
                      </c:pt>
                      <c:pt idx="1795">
                        <c:v>03/04/2023 11:29</c:v>
                      </c:pt>
                      <c:pt idx="1796">
                        <c:v>03/04/2023 11:29</c:v>
                      </c:pt>
                      <c:pt idx="1797">
                        <c:v>03/04/2023 11:29</c:v>
                      </c:pt>
                      <c:pt idx="1798">
                        <c:v>03/04/2023 11:29</c:v>
                      </c:pt>
                      <c:pt idx="1799">
                        <c:v>03/04/2023 11:29</c:v>
                      </c:pt>
                      <c:pt idx="1800">
                        <c:v>03/04/2023 11:29</c:v>
                      </c:pt>
                      <c:pt idx="1801">
                        <c:v>03/04/2023 11:29</c:v>
                      </c:pt>
                      <c:pt idx="1802">
                        <c:v>03/04/2023 11:29</c:v>
                      </c:pt>
                      <c:pt idx="1803">
                        <c:v>03/04/2023 11:29</c:v>
                      </c:pt>
                      <c:pt idx="1804">
                        <c:v>03/04/2023 11:29</c:v>
                      </c:pt>
                      <c:pt idx="1805">
                        <c:v>03/04/2023 11:29</c:v>
                      </c:pt>
                      <c:pt idx="1806">
                        <c:v>03/04/2023 11:29</c:v>
                      </c:pt>
                      <c:pt idx="1807">
                        <c:v>03/04/2023 11:29</c:v>
                      </c:pt>
                      <c:pt idx="1808">
                        <c:v>03/04/2023 11:30</c:v>
                      </c:pt>
                      <c:pt idx="1809">
                        <c:v>03/04/2023 11:30</c:v>
                      </c:pt>
                      <c:pt idx="1810">
                        <c:v>03/04/2023 11:30</c:v>
                      </c:pt>
                      <c:pt idx="1811">
                        <c:v>03/04/2023 11:30</c:v>
                      </c:pt>
                      <c:pt idx="1812">
                        <c:v>03/04/2023 11:30</c:v>
                      </c:pt>
                      <c:pt idx="1813">
                        <c:v>03/04/2023 11:30</c:v>
                      </c:pt>
                      <c:pt idx="1814">
                        <c:v>03/04/2023 11:30</c:v>
                      </c:pt>
                      <c:pt idx="1815">
                        <c:v>03/04/2023 11:30</c:v>
                      </c:pt>
                      <c:pt idx="1816">
                        <c:v>03/04/2023 11:30</c:v>
                      </c:pt>
                      <c:pt idx="1817">
                        <c:v>03/04/2023 11:30</c:v>
                      </c:pt>
                      <c:pt idx="1818">
                        <c:v>03/04/2023 11:30</c:v>
                      </c:pt>
                      <c:pt idx="1819">
                        <c:v>03/04/2023 11:30</c:v>
                      </c:pt>
                      <c:pt idx="1820">
                        <c:v>03/04/2023 11:30</c:v>
                      </c:pt>
                      <c:pt idx="1821">
                        <c:v>03/04/2023 11:30</c:v>
                      </c:pt>
                      <c:pt idx="1822">
                        <c:v>03/04/2023 11:30</c:v>
                      </c:pt>
                      <c:pt idx="1823">
                        <c:v>03/04/2023 11:30</c:v>
                      </c:pt>
                      <c:pt idx="1824">
                        <c:v>03/04/2023 11:30</c:v>
                      </c:pt>
                      <c:pt idx="1825">
                        <c:v>03/04/2023 11:30</c:v>
                      </c:pt>
                      <c:pt idx="1826">
                        <c:v>03/04/2023 11:30</c:v>
                      </c:pt>
                      <c:pt idx="1827">
                        <c:v>03/04/2023 11:30</c:v>
                      </c:pt>
                      <c:pt idx="1828">
                        <c:v>03/04/2023 11:30</c:v>
                      </c:pt>
                      <c:pt idx="1829">
                        <c:v>03/04/2023 11:30</c:v>
                      </c:pt>
                      <c:pt idx="1830">
                        <c:v>03/04/2023 11:30</c:v>
                      </c:pt>
                      <c:pt idx="1831">
                        <c:v>03/04/2023 11:30</c:v>
                      </c:pt>
                      <c:pt idx="1832">
                        <c:v>03/04/2023 11:30</c:v>
                      </c:pt>
                      <c:pt idx="1833">
                        <c:v>03/04/2023 11:30</c:v>
                      </c:pt>
                      <c:pt idx="1834">
                        <c:v>03/04/2023 11:30</c:v>
                      </c:pt>
                      <c:pt idx="1835">
                        <c:v>03/04/2023 11:30</c:v>
                      </c:pt>
                      <c:pt idx="1836">
                        <c:v>03/04/2023 11:30</c:v>
                      </c:pt>
                      <c:pt idx="1837">
                        <c:v>03/04/2023 11:30</c:v>
                      </c:pt>
                      <c:pt idx="1838">
                        <c:v>03/04/2023 11:30</c:v>
                      </c:pt>
                      <c:pt idx="1839">
                        <c:v>03/04/2023 11:30</c:v>
                      </c:pt>
                      <c:pt idx="1840">
                        <c:v>03/04/2023 11:30</c:v>
                      </c:pt>
                      <c:pt idx="1841">
                        <c:v>03/04/2023 11:30</c:v>
                      </c:pt>
                      <c:pt idx="1842">
                        <c:v>03/04/2023 11:30</c:v>
                      </c:pt>
                      <c:pt idx="1843">
                        <c:v>03/04/2023 11:30</c:v>
                      </c:pt>
                      <c:pt idx="1844">
                        <c:v>03/04/2023 11:30</c:v>
                      </c:pt>
                      <c:pt idx="1845">
                        <c:v>03/04/2023 11:30</c:v>
                      </c:pt>
                      <c:pt idx="1846">
                        <c:v>03/04/2023 11:30</c:v>
                      </c:pt>
                      <c:pt idx="1847">
                        <c:v>03/04/2023 11:30</c:v>
                      </c:pt>
                      <c:pt idx="1848">
                        <c:v>03/04/2023 11:30</c:v>
                      </c:pt>
                      <c:pt idx="1849">
                        <c:v>03/04/2023 11:30</c:v>
                      </c:pt>
                      <c:pt idx="1850">
                        <c:v>03/04/2023 11:30</c:v>
                      </c:pt>
                      <c:pt idx="1851">
                        <c:v>03/04/2023 11:30</c:v>
                      </c:pt>
                      <c:pt idx="1852">
                        <c:v>03/04/2023 11:30</c:v>
                      </c:pt>
                      <c:pt idx="1853">
                        <c:v>03/04/2023 11:30</c:v>
                      </c:pt>
                      <c:pt idx="1854">
                        <c:v>03/04/2023 11:30</c:v>
                      </c:pt>
                      <c:pt idx="1855">
                        <c:v>03/04/2023 11:30</c:v>
                      </c:pt>
                      <c:pt idx="1856">
                        <c:v>03/04/2023 11:30</c:v>
                      </c:pt>
                      <c:pt idx="1857">
                        <c:v>03/04/2023 11:30</c:v>
                      </c:pt>
                      <c:pt idx="1858">
                        <c:v>03/04/2023 11:30</c:v>
                      </c:pt>
                      <c:pt idx="1859">
                        <c:v>03/04/2023 11:30</c:v>
                      </c:pt>
                      <c:pt idx="1860">
                        <c:v>03/04/2023 11:30</c:v>
                      </c:pt>
                      <c:pt idx="1861">
                        <c:v>03/04/2023 11:30</c:v>
                      </c:pt>
                      <c:pt idx="1862">
                        <c:v>03/04/2023 11:30</c:v>
                      </c:pt>
                      <c:pt idx="1863">
                        <c:v>03/04/2023 11:30</c:v>
                      </c:pt>
                      <c:pt idx="1864">
                        <c:v>03/04/2023 11:30</c:v>
                      </c:pt>
                      <c:pt idx="1865">
                        <c:v>03/04/2023 11:30</c:v>
                      </c:pt>
                      <c:pt idx="1866">
                        <c:v>03/04/2023 11:30</c:v>
                      </c:pt>
                      <c:pt idx="1867">
                        <c:v>03/04/2023 11:30</c:v>
                      </c:pt>
                      <c:pt idx="1868">
                        <c:v>03/04/2023 11:31</c:v>
                      </c:pt>
                      <c:pt idx="1869">
                        <c:v>03/04/2023 11:31</c:v>
                      </c:pt>
                      <c:pt idx="1870">
                        <c:v>03/04/2023 11:31</c:v>
                      </c:pt>
                      <c:pt idx="1871">
                        <c:v>03/04/2023 11:31</c:v>
                      </c:pt>
                      <c:pt idx="1872">
                        <c:v>03/04/2023 11:31</c:v>
                      </c:pt>
                      <c:pt idx="1873">
                        <c:v>03/04/2023 11:31</c:v>
                      </c:pt>
                      <c:pt idx="1874">
                        <c:v>03/04/2023 11:31</c:v>
                      </c:pt>
                      <c:pt idx="1875">
                        <c:v>03/04/2023 11:31</c:v>
                      </c:pt>
                      <c:pt idx="1876">
                        <c:v>03/04/2023 11:31</c:v>
                      </c:pt>
                      <c:pt idx="1877">
                        <c:v>03/04/2023 11:31</c:v>
                      </c:pt>
                      <c:pt idx="1878">
                        <c:v>03/04/2023 11:31</c:v>
                      </c:pt>
                      <c:pt idx="1879">
                        <c:v>03/04/2023 11:31</c:v>
                      </c:pt>
                      <c:pt idx="1880">
                        <c:v>03/04/2023 11:31</c:v>
                      </c:pt>
                      <c:pt idx="1881">
                        <c:v>03/04/2023 11:31</c:v>
                      </c:pt>
                      <c:pt idx="1882">
                        <c:v>03/04/2023 11:31</c:v>
                      </c:pt>
                      <c:pt idx="1883">
                        <c:v>03/04/2023 11:31</c:v>
                      </c:pt>
                      <c:pt idx="1884">
                        <c:v>03/04/2023 11:31</c:v>
                      </c:pt>
                      <c:pt idx="1885">
                        <c:v>03/04/2023 11:31</c:v>
                      </c:pt>
                      <c:pt idx="1886">
                        <c:v>03/04/2023 11:31</c:v>
                      </c:pt>
                      <c:pt idx="1887">
                        <c:v>03/04/2023 11:31</c:v>
                      </c:pt>
                      <c:pt idx="1888">
                        <c:v>03/04/2023 11:31</c:v>
                      </c:pt>
                      <c:pt idx="1889">
                        <c:v>03/04/2023 11:31</c:v>
                      </c:pt>
                      <c:pt idx="1890">
                        <c:v>03/04/2023 11:31</c:v>
                      </c:pt>
                      <c:pt idx="1891">
                        <c:v>03/04/2023 11:31</c:v>
                      </c:pt>
                      <c:pt idx="1892">
                        <c:v>03/04/2023 11:31</c:v>
                      </c:pt>
                      <c:pt idx="1893">
                        <c:v>03/04/2023 11:31</c:v>
                      </c:pt>
                      <c:pt idx="1894">
                        <c:v>03/04/2023 11:31</c:v>
                      </c:pt>
                      <c:pt idx="1895">
                        <c:v>03/04/2023 11:31</c:v>
                      </c:pt>
                      <c:pt idx="1896">
                        <c:v>03/04/2023 11:31</c:v>
                      </c:pt>
                      <c:pt idx="1897">
                        <c:v>03/04/2023 11:31</c:v>
                      </c:pt>
                      <c:pt idx="1898">
                        <c:v>03/04/2023 11:31</c:v>
                      </c:pt>
                      <c:pt idx="1899">
                        <c:v>03/04/2023 11:31</c:v>
                      </c:pt>
                      <c:pt idx="1900">
                        <c:v>03/04/2023 11:31</c:v>
                      </c:pt>
                      <c:pt idx="1901">
                        <c:v>03/04/2023 11:31</c:v>
                      </c:pt>
                      <c:pt idx="1902">
                        <c:v>03/04/2023 11:31</c:v>
                      </c:pt>
                      <c:pt idx="1903">
                        <c:v>03/04/2023 11:31</c:v>
                      </c:pt>
                      <c:pt idx="1904">
                        <c:v>03/04/2023 11:31</c:v>
                      </c:pt>
                      <c:pt idx="1905">
                        <c:v>03/04/2023 11:31</c:v>
                      </c:pt>
                      <c:pt idx="1906">
                        <c:v>03/04/2023 11:31</c:v>
                      </c:pt>
                      <c:pt idx="1907">
                        <c:v>03/04/2023 11:31</c:v>
                      </c:pt>
                      <c:pt idx="1908">
                        <c:v>03/04/2023 11:31</c:v>
                      </c:pt>
                      <c:pt idx="1909">
                        <c:v>03/04/2023 11:31</c:v>
                      </c:pt>
                      <c:pt idx="1910">
                        <c:v>03/04/2023 11:31</c:v>
                      </c:pt>
                      <c:pt idx="1911">
                        <c:v>03/04/2023 11:31</c:v>
                      </c:pt>
                      <c:pt idx="1912">
                        <c:v>03/04/2023 11:31</c:v>
                      </c:pt>
                      <c:pt idx="1913">
                        <c:v>03/04/2023 11:31</c:v>
                      </c:pt>
                      <c:pt idx="1914">
                        <c:v>03/04/2023 11:31</c:v>
                      </c:pt>
                      <c:pt idx="1915">
                        <c:v>03/04/2023 11:31</c:v>
                      </c:pt>
                      <c:pt idx="1916">
                        <c:v>03/04/2023 11:31</c:v>
                      </c:pt>
                      <c:pt idx="1917">
                        <c:v>03/04/2023 11:31</c:v>
                      </c:pt>
                      <c:pt idx="1918">
                        <c:v>03/04/2023 11:31</c:v>
                      </c:pt>
                      <c:pt idx="1919">
                        <c:v>03/04/2023 11:31</c:v>
                      </c:pt>
                      <c:pt idx="1920">
                        <c:v>03/04/2023 11:31</c:v>
                      </c:pt>
                      <c:pt idx="1921">
                        <c:v>03/04/2023 11:31</c:v>
                      </c:pt>
                      <c:pt idx="1922">
                        <c:v>03/04/2023 11:31</c:v>
                      </c:pt>
                      <c:pt idx="1923">
                        <c:v>03/04/2023 11:31</c:v>
                      </c:pt>
                      <c:pt idx="1924">
                        <c:v>03/04/2023 11:31</c:v>
                      </c:pt>
                      <c:pt idx="1925">
                        <c:v>03/04/2023 11:31</c:v>
                      </c:pt>
                      <c:pt idx="1926">
                        <c:v>03/04/2023 11:31</c:v>
                      </c:pt>
                      <c:pt idx="1927">
                        <c:v>03/04/2023 11:31</c:v>
                      </c:pt>
                      <c:pt idx="1928">
                        <c:v>03/04/2023 11:32</c:v>
                      </c:pt>
                      <c:pt idx="1929">
                        <c:v>03/04/2023 11:32</c:v>
                      </c:pt>
                      <c:pt idx="1930">
                        <c:v>03/04/2023 11:32</c:v>
                      </c:pt>
                      <c:pt idx="1931">
                        <c:v>03/04/2023 11:32</c:v>
                      </c:pt>
                      <c:pt idx="1932">
                        <c:v>03/04/2023 11:32</c:v>
                      </c:pt>
                      <c:pt idx="1933">
                        <c:v>03/04/2023 11:32</c:v>
                      </c:pt>
                      <c:pt idx="1934">
                        <c:v>03/04/2023 11:32</c:v>
                      </c:pt>
                      <c:pt idx="1935">
                        <c:v>03/04/2023 11:32</c:v>
                      </c:pt>
                      <c:pt idx="1936">
                        <c:v>03/04/2023 11:32</c:v>
                      </c:pt>
                      <c:pt idx="1937">
                        <c:v>03/04/2023 11:32</c:v>
                      </c:pt>
                      <c:pt idx="1938">
                        <c:v>03/04/2023 11:32</c:v>
                      </c:pt>
                      <c:pt idx="1939">
                        <c:v>03/04/2023 11:32</c:v>
                      </c:pt>
                      <c:pt idx="1940">
                        <c:v>03/04/2023 11:32</c:v>
                      </c:pt>
                      <c:pt idx="1941">
                        <c:v>03/04/2023 11:32</c:v>
                      </c:pt>
                      <c:pt idx="1942">
                        <c:v>03/04/2023 11:32</c:v>
                      </c:pt>
                      <c:pt idx="1943">
                        <c:v>03/04/2023 11:32</c:v>
                      </c:pt>
                      <c:pt idx="1944">
                        <c:v>03/04/2023 11:32</c:v>
                      </c:pt>
                      <c:pt idx="1945">
                        <c:v>03/04/2023 11:32</c:v>
                      </c:pt>
                      <c:pt idx="1946">
                        <c:v>03/04/2023 11:32</c:v>
                      </c:pt>
                      <c:pt idx="1947">
                        <c:v>03/04/2023 11:32</c:v>
                      </c:pt>
                      <c:pt idx="1948">
                        <c:v>03/04/2023 11:32</c:v>
                      </c:pt>
                      <c:pt idx="1949">
                        <c:v>03/04/2023 11:32</c:v>
                      </c:pt>
                      <c:pt idx="1950">
                        <c:v>03/04/2023 11:32</c:v>
                      </c:pt>
                      <c:pt idx="1951">
                        <c:v>03/04/2023 11:32</c:v>
                      </c:pt>
                      <c:pt idx="1952">
                        <c:v>03/04/2023 11:32</c:v>
                      </c:pt>
                      <c:pt idx="1953">
                        <c:v>03/04/2023 11:32</c:v>
                      </c:pt>
                      <c:pt idx="1954">
                        <c:v>03/04/2023 11:32</c:v>
                      </c:pt>
                      <c:pt idx="1955">
                        <c:v>03/04/2023 11:32</c:v>
                      </c:pt>
                      <c:pt idx="1956">
                        <c:v>03/04/2023 11:32</c:v>
                      </c:pt>
                      <c:pt idx="1957">
                        <c:v>03/04/2023 11:32</c:v>
                      </c:pt>
                      <c:pt idx="1958">
                        <c:v>03/04/2023 11:32</c:v>
                      </c:pt>
                      <c:pt idx="1959">
                        <c:v>03/04/2023 11:32</c:v>
                      </c:pt>
                      <c:pt idx="1960">
                        <c:v>03/04/2023 11:32</c:v>
                      </c:pt>
                      <c:pt idx="1961">
                        <c:v>03/04/2023 11:32</c:v>
                      </c:pt>
                      <c:pt idx="1962">
                        <c:v>03/04/2023 11:32</c:v>
                      </c:pt>
                      <c:pt idx="1963">
                        <c:v>03/04/2023 11:32</c:v>
                      </c:pt>
                      <c:pt idx="1964">
                        <c:v>03/04/2023 11:32</c:v>
                      </c:pt>
                      <c:pt idx="1965">
                        <c:v>03/04/2023 11:32</c:v>
                      </c:pt>
                      <c:pt idx="1966">
                        <c:v>03/04/2023 11:32</c:v>
                      </c:pt>
                      <c:pt idx="1967">
                        <c:v>03/04/2023 11:32</c:v>
                      </c:pt>
                      <c:pt idx="1968">
                        <c:v>03/04/2023 11:32</c:v>
                      </c:pt>
                      <c:pt idx="1969">
                        <c:v>03/04/2023 11:32</c:v>
                      </c:pt>
                      <c:pt idx="1970">
                        <c:v>03/04/2023 11:32</c:v>
                      </c:pt>
                      <c:pt idx="1971">
                        <c:v>03/04/2023 11:32</c:v>
                      </c:pt>
                      <c:pt idx="1972">
                        <c:v>03/04/2023 11:32</c:v>
                      </c:pt>
                      <c:pt idx="1973">
                        <c:v>03/04/2023 11:32</c:v>
                      </c:pt>
                      <c:pt idx="1974">
                        <c:v>03/04/2023 11:32</c:v>
                      </c:pt>
                      <c:pt idx="1975">
                        <c:v>03/04/2023 11:32</c:v>
                      </c:pt>
                      <c:pt idx="1976">
                        <c:v>03/04/2023 11:32</c:v>
                      </c:pt>
                      <c:pt idx="1977">
                        <c:v>03/04/2023 11:32</c:v>
                      </c:pt>
                      <c:pt idx="1978">
                        <c:v>03/04/2023 11:32</c:v>
                      </c:pt>
                      <c:pt idx="1979">
                        <c:v>03/04/2023 11:32</c:v>
                      </c:pt>
                      <c:pt idx="1980">
                        <c:v>03/04/2023 11:32</c:v>
                      </c:pt>
                      <c:pt idx="1981">
                        <c:v>03/04/2023 11:32</c:v>
                      </c:pt>
                      <c:pt idx="1982">
                        <c:v>03/04/2023 11:32</c:v>
                      </c:pt>
                      <c:pt idx="1983">
                        <c:v>03/04/2023 11:32</c:v>
                      </c:pt>
                      <c:pt idx="1984">
                        <c:v>03/04/2023 11:32</c:v>
                      </c:pt>
                      <c:pt idx="1985">
                        <c:v>03/04/2023 11:32</c:v>
                      </c:pt>
                      <c:pt idx="1986">
                        <c:v>03/04/2023 11:32</c:v>
                      </c:pt>
                      <c:pt idx="1987">
                        <c:v>03/04/2023 11:33</c:v>
                      </c:pt>
                      <c:pt idx="1988">
                        <c:v>03/04/2023 11:33</c:v>
                      </c:pt>
                      <c:pt idx="1989">
                        <c:v>03/04/2023 11:33</c:v>
                      </c:pt>
                      <c:pt idx="1990">
                        <c:v>03/04/2023 11:33</c:v>
                      </c:pt>
                      <c:pt idx="1991">
                        <c:v>03/04/2023 11:33</c:v>
                      </c:pt>
                      <c:pt idx="1992">
                        <c:v>03/04/2023 11:33</c:v>
                      </c:pt>
                      <c:pt idx="1993">
                        <c:v>03/04/2023 11:33</c:v>
                      </c:pt>
                      <c:pt idx="1994">
                        <c:v>03/04/2023 11:33</c:v>
                      </c:pt>
                      <c:pt idx="1995">
                        <c:v>03/04/2023 11:33</c:v>
                      </c:pt>
                      <c:pt idx="1996">
                        <c:v>03/04/2023 11:33</c:v>
                      </c:pt>
                      <c:pt idx="1997">
                        <c:v>03/04/2023 11:33</c:v>
                      </c:pt>
                      <c:pt idx="1998">
                        <c:v>03/04/2023 11:33</c:v>
                      </c:pt>
                      <c:pt idx="1999">
                        <c:v>03/04/2023 11:33</c:v>
                      </c:pt>
                      <c:pt idx="2000">
                        <c:v>03/04/2023 11:33</c:v>
                      </c:pt>
                      <c:pt idx="2001">
                        <c:v>03/04/2023 11:33</c:v>
                      </c:pt>
                      <c:pt idx="2002">
                        <c:v>03/04/2023 11:33</c:v>
                      </c:pt>
                      <c:pt idx="2003">
                        <c:v>03/04/2023 11:33</c:v>
                      </c:pt>
                      <c:pt idx="2004">
                        <c:v>03/04/2023 11:33</c:v>
                      </c:pt>
                      <c:pt idx="2005">
                        <c:v>03/04/2023 11:33</c:v>
                      </c:pt>
                      <c:pt idx="2006">
                        <c:v>03/04/2023 11:33</c:v>
                      </c:pt>
                      <c:pt idx="2007">
                        <c:v>03/04/2023 11:33</c:v>
                      </c:pt>
                      <c:pt idx="2008">
                        <c:v>03/04/2023 11:33</c:v>
                      </c:pt>
                      <c:pt idx="2009">
                        <c:v>03/04/2023 11:33</c:v>
                      </c:pt>
                      <c:pt idx="2010">
                        <c:v>03/04/2023 11:33</c:v>
                      </c:pt>
                      <c:pt idx="2011">
                        <c:v>03/04/2023 11:33</c:v>
                      </c:pt>
                      <c:pt idx="2012">
                        <c:v>03/04/2023 11:33</c:v>
                      </c:pt>
                      <c:pt idx="2013">
                        <c:v>03/04/2023 11:33</c:v>
                      </c:pt>
                      <c:pt idx="2014">
                        <c:v>03/04/2023 11:33</c:v>
                      </c:pt>
                      <c:pt idx="2015">
                        <c:v>03/04/2023 11:33</c:v>
                      </c:pt>
                      <c:pt idx="2016">
                        <c:v>03/04/2023 11:33</c:v>
                      </c:pt>
                      <c:pt idx="2017">
                        <c:v>03/04/2023 11:33</c:v>
                      </c:pt>
                      <c:pt idx="2018">
                        <c:v>03/04/2023 11:33</c:v>
                      </c:pt>
                      <c:pt idx="2019">
                        <c:v>03/04/2023 11:33</c:v>
                      </c:pt>
                      <c:pt idx="2020">
                        <c:v>03/04/2023 11:33</c:v>
                      </c:pt>
                      <c:pt idx="2021">
                        <c:v>03/04/2023 11:33</c:v>
                      </c:pt>
                      <c:pt idx="2022">
                        <c:v>03/04/2023 11:33</c:v>
                      </c:pt>
                      <c:pt idx="2023">
                        <c:v>03/04/2023 11:33</c:v>
                      </c:pt>
                      <c:pt idx="2024">
                        <c:v>03/04/2023 11:33</c:v>
                      </c:pt>
                      <c:pt idx="2025">
                        <c:v>03/04/2023 11:33</c:v>
                      </c:pt>
                      <c:pt idx="2026">
                        <c:v>03/04/2023 11:33</c:v>
                      </c:pt>
                      <c:pt idx="2027">
                        <c:v>03/04/2023 11:33</c:v>
                      </c:pt>
                      <c:pt idx="2028">
                        <c:v>03/04/2023 11:33</c:v>
                      </c:pt>
                      <c:pt idx="2029">
                        <c:v>03/04/2023 11:33</c:v>
                      </c:pt>
                      <c:pt idx="2030">
                        <c:v>03/04/2023 11:33</c:v>
                      </c:pt>
                      <c:pt idx="2031">
                        <c:v>03/04/2023 11:33</c:v>
                      </c:pt>
                      <c:pt idx="2032">
                        <c:v>03/04/2023 11:33</c:v>
                      </c:pt>
                      <c:pt idx="2033">
                        <c:v>03/04/2023 11:33</c:v>
                      </c:pt>
                      <c:pt idx="2034">
                        <c:v>03/04/2023 11:33</c:v>
                      </c:pt>
                      <c:pt idx="2035">
                        <c:v>03/04/2023 11:33</c:v>
                      </c:pt>
                      <c:pt idx="2036">
                        <c:v>03/04/2023 11:33</c:v>
                      </c:pt>
                      <c:pt idx="2037">
                        <c:v>03/04/2023 11:33</c:v>
                      </c:pt>
                      <c:pt idx="2038">
                        <c:v>03/04/2023 11:33</c:v>
                      </c:pt>
                      <c:pt idx="2039">
                        <c:v>03/04/2023 11:33</c:v>
                      </c:pt>
                      <c:pt idx="2040">
                        <c:v>03/04/2023 11:33</c:v>
                      </c:pt>
                      <c:pt idx="2041">
                        <c:v>03/04/2023 11:33</c:v>
                      </c:pt>
                      <c:pt idx="2042">
                        <c:v>03/04/2023 11:33</c:v>
                      </c:pt>
                      <c:pt idx="2043">
                        <c:v>03/04/2023 11:33</c:v>
                      </c:pt>
                      <c:pt idx="2044">
                        <c:v>03/04/2023 11:33</c:v>
                      </c:pt>
                      <c:pt idx="2045">
                        <c:v>03/04/2023 11:33</c:v>
                      </c:pt>
                      <c:pt idx="2046">
                        <c:v>03/04/2023 11:33</c:v>
                      </c:pt>
                      <c:pt idx="2047">
                        <c:v>03/04/2023 11:34</c:v>
                      </c:pt>
                      <c:pt idx="2048">
                        <c:v>03/04/2023 11:34</c:v>
                      </c:pt>
                      <c:pt idx="2049">
                        <c:v>03/04/2023 11:34</c:v>
                      </c:pt>
                      <c:pt idx="2050">
                        <c:v>03/04/2023 11:34</c:v>
                      </c:pt>
                      <c:pt idx="2051">
                        <c:v>03/04/2023 11:34</c:v>
                      </c:pt>
                      <c:pt idx="2052">
                        <c:v>03/04/2023 11:34</c:v>
                      </c:pt>
                      <c:pt idx="2053">
                        <c:v>03/04/2023 11:34</c:v>
                      </c:pt>
                      <c:pt idx="2054">
                        <c:v>03/04/2023 11:34</c:v>
                      </c:pt>
                      <c:pt idx="2055">
                        <c:v>03/04/2023 11:34</c:v>
                      </c:pt>
                      <c:pt idx="2056">
                        <c:v>03/04/2023 11:34</c:v>
                      </c:pt>
                      <c:pt idx="2057">
                        <c:v>03/04/2023 11:34</c:v>
                      </c:pt>
                      <c:pt idx="2058">
                        <c:v>03/04/2023 11:34</c:v>
                      </c:pt>
                      <c:pt idx="2059">
                        <c:v>03/04/2023 11:34</c:v>
                      </c:pt>
                      <c:pt idx="2060">
                        <c:v>03/04/2023 11:34</c:v>
                      </c:pt>
                      <c:pt idx="2061">
                        <c:v>03/04/2023 11:34</c:v>
                      </c:pt>
                      <c:pt idx="2062">
                        <c:v>03/04/2023 11:34</c:v>
                      </c:pt>
                      <c:pt idx="2063">
                        <c:v>03/04/2023 11:34</c:v>
                      </c:pt>
                      <c:pt idx="2064">
                        <c:v>03/04/2023 11:34</c:v>
                      </c:pt>
                      <c:pt idx="2065">
                        <c:v>03/04/2023 11:34</c:v>
                      </c:pt>
                      <c:pt idx="2066">
                        <c:v>03/04/2023 11:34</c:v>
                      </c:pt>
                      <c:pt idx="2067">
                        <c:v>03/04/2023 11:34</c:v>
                      </c:pt>
                      <c:pt idx="2068">
                        <c:v>03/04/2023 11:34</c:v>
                      </c:pt>
                      <c:pt idx="2069">
                        <c:v>03/04/2023 11:34</c:v>
                      </c:pt>
                      <c:pt idx="2070">
                        <c:v>03/04/2023 11:34</c:v>
                      </c:pt>
                      <c:pt idx="2071">
                        <c:v>03/04/2023 11:34</c:v>
                      </c:pt>
                      <c:pt idx="2072">
                        <c:v>03/04/2023 11:34</c:v>
                      </c:pt>
                      <c:pt idx="2073">
                        <c:v>03/04/2023 11:34</c:v>
                      </c:pt>
                      <c:pt idx="2074">
                        <c:v>03/04/2023 11:34</c:v>
                      </c:pt>
                      <c:pt idx="2075">
                        <c:v>03/04/2023 11:34</c:v>
                      </c:pt>
                      <c:pt idx="2076">
                        <c:v>03/04/2023 11:34</c:v>
                      </c:pt>
                      <c:pt idx="2077">
                        <c:v>03/04/2023 11:34</c:v>
                      </c:pt>
                      <c:pt idx="2078">
                        <c:v>03/04/2023 11:34</c:v>
                      </c:pt>
                      <c:pt idx="2079">
                        <c:v>03/04/2023 11:34</c:v>
                      </c:pt>
                      <c:pt idx="2080">
                        <c:v>03/04/2023 11:34</c:v>
                      </c:pt>
                      <c:pt idx="2081">
                        <c:v>03/04/2023 11:34</c:v>
                      </c:pt>
                      <c:pt idx="2082">
                        <c:v>03/04/2023 11:34</c:v>
                      </c:pt>
                      <c:pt idx="2083">
                        <c:v>03/04/2023 11:34</c:v>
                      </c:pt>
                      <c:pt idx="2084">
                        <c:v>03/04/2023 11:34</c:v>
                      </c:pt>
                      <c:pt idx="2085">
                        <c:v>03/04/2023 11:34</c:v>
                      </c:pt>
                      <c:pt idx="2086">
                        <c:v>03/04/2023 11:34</c:v>
                      </c:pt>
                      <c:pt idx="2087">
                        <c:v>03/04/2023 11:34</c:v>
                      </c:pt>
                      <c:pt idx="2088">
                        <c:v>03/04/2023 11:34</c:v>
                      </c:pt>
                      <c:pt idx="2089">
                        <c:v>03/04/2023 11:34</c:v>
                      </c:pt>
                      <c:pt idx="2090">
                        <c:v>03/04/2023 11:34</c:v>
                      </c:pt>
                      <c:pt idx="2091">
                        <c:v>03/04/2023 11:34</c:v>
                      </c:pt>
                      <c:pt idx="2092">
                        <c:v>03/04/2023 11:34</c:v>
                      </c:pt>
                      <c:pt idx="2093">
                        <c:v>03/04/2023 11:34</c:v>
                      </c:pt>
                      <c:pt idx="2094">
                        <c:v>03/04/2023 11:34</c:v>
                      </c:pt>
                      <c:pt idx="2095">
                        <c:v>03/04/2023 11:34</c:v>
                      </c:pt>
                      <c:pt idx="2096">
                        <c:v>03/04/2023 11:34</c:v>
                      </c:pt>
                      <c:pt idx="2097">
                        <c:v>03/04/2023 11:34</c:v>
                      </c:pt>
                      <c:pt idx="2098">
                        <c:v>03/04/2023 11:34</c:v>
                      </c:pt>
                      <c:pt idx="2099">
                        <c:v>03/04/2023 11:34</c:v>
                      </c:pt>
                      <c:pt idx="2100">
                        <c:v>03/04/2023 11:34</c:v>
                      </c:pt>
                      <c:pt idx="2101">
                        <c:v>03/04/2023 11:34</c:v>
                      </c:pt>
                      <c:pt idx="2102">
                        <c:v>03/04/2023 11:34</c:v>
                      </c:pt>
                      <c:pt idx="2103">
                        <c:v>03/04/2023 11:34</c:v>
                      </c:pt>
                      <c:pt idx="2104">
                        <c:v>03/04/2023 11:34</c:v>
                      </c:pt>
                      <c:pt idx="2105">
                        <c:v>03/04/2023 11:34</c:v>
                      </c:pt>
                      <c:pt idx="2106">
                        <c:v>03/04/2023 11:34</c:v>
                      </c:pt>
                      <c:pt idx="2107">
                        <c:v>03/04/2023 11:35</c:v>
                      </c:pt>
                      <c:pt idx="2108">
                        <c:v>03/04/2023 11:35</c:v>
                      </c:pt>
                      <c:pt idx="2109">
                        <c:v>03/04/2023 11:35</c:v>
                      </c:pt>
                      <c:pt idx="2110">
                        <c:v>03/04/2023 11:35</c:v>
                      </c:pt>
                      <c:pt idx="2111">
                        <c:v>03/04/2023 11:35</c:v>
                      </c:pt>
                      <c:pt idx="2112">
                        <c:v>03/04/2023 11:35</c:v>
                      </c:pt>
                      <c:pt idx="2113">
                        <c:v>03/04/2023 11:35</c:v>
                      </c:pt>
                      <c:pt idx="2114">
                        <c:v>03/04/2023 11:35</c:v>
                      </c:pt>
                      <c:pt idx="2115">
                        <c:v>03/04/2023 11:35</c:v>
                      </c:pt>
                      <c:pt idx="2116">
                        <c:v>03/04/2023 11:35</c:v>
                      </c:pt>
                      <c:pt idx="2117">
                        <c:v>03/04/2023 11:35</c:v>
                      </c:pt>
                      <c:pt idx="2118">
                        <c:v>03/04/2023 11:35</c:v>
                      </c:pt>
                      <c:pt idx="2119">
                        <c:v>03/04/2023 11:35</c:v>
                      </c:pt>
                      <c:pt idx="2120">
                        <c:v>03/04/2023 11:35</c:v>
                      </c:pt>
                      <c:pt idx="2121">
                        <c:v>03/04/2023 11:35</c:v>
                      </c:pt>
                      <c:pt idx="2122">
                        <c:v>03/04/2023 11:35</c:v>
                      </c:pt>
                      <c:pt idx="2123">
                        <c:v>03/04/2023 11:35</c:v>
                      </c:pt>
                      <c:pt idx="2124">
                        <c:v>03/04/2023 11:35</c:v>
                      </c:pt>
                      <c:pt idx="2125">
                        <c:v>03/04/2023 11:35</c:v>
                      </c:pt>
                      <c:pt idx="2126">
                        <c:v>03/04/2023 11:35</c:v>
                      </c:pt>
                      <c:pt idx="2127">
                        <c:v>03/04/2023 11:35</c:v>
                      </c:pt>
                      <c:pt idx="2128">
                        <c:v>03/04/2023 11:35</c:v>
                      </c:pt>
                      <c:pt idx="2129">
                        <c:v>03/04/2023 11:35</c:v>
                      </c:pt>
                      <c:pt idx="2130">
                        <c:v>03/04/2023 11:35</c:v>
                      </c:pt>
                      <c:pt idx="2131">
                        <c:v>03/04/2023 11:35</c:v>
                      </c:pt>
                      <c:pt idx="2132">
                        <c:v>03/04/2023 11:35</c:v>
                      </c:pt>
                      <c:pt idx="2133">
                        <c:v>03/04/2023 11:35</c:v>
                      </c:pt>
                      <c:pt idx="2134">
                        <c:v>03/04/2023 11:35</c:v>
                      </c:pt>
                      <c:pt idx="2135">
                        <c:v>03/04/2023 11:35</c:v>
                      </c:pt>
                      <c:pt idx="2136">
                        <c:v>03/04/2023 11:35</c:v>
                      </c:pt>
                      <c:pt idx="2137">
                        <c:v>03/04/2023 11:35</c:v>
                      </c:pt>
                      <c:pt idx="2138">
                        <c:v>03/04/2023 11:35</c:v>
                      </c:pt>
                      <c:pt idx="2139">
                        <c:v>03/04/2023 11:35</c:v>
                      </c:pt>
                      <c:pt idx="2140">
                        <c:v>03/04/2023 11:35</c:v>
                      </c:pt>
                      <c:pt idx="2141">
                        <c:v>03/04/2023 11:35</c:v>
                      </c:pt>
                      <c:pt idx="2142">
                        <c:v>03/04/2023 11:35</c:v>
                      </c:pt>
                      <c:pt idx="2143">
                        <c:v>03/04/2023 11:35</c:v>
                      </c:pt>
                      <c:pt idx="2144">
                        <c:v>03/04/2023 11:35</c:v>
                      </c:pt>
                      <c:pt idx="2145">
                        <c:v>03/04/2023 11:35</c:v>
                      </c:pt>
                      <c:pt idx="2146">
                        <c:v>03/04/2023 11:35</c:v>
                      </c:pt>
                      <c:pt idx="2147">
                        <c:v>03/04/2023 11:35</c:v>
                      </c:pt>
                      <c:pt idx="2148">
                        <c:v>03/04/2023 11:35</c:v>
                      </c:pt>
                      <c:pt idx="2149">
                        <c:v>03/04/2023 11:35</c:v>
                      </c:pt>
                      <c:pt idx="2150">
                        <c:v>03/04/2023 11:35</c:v>
                      </c:pt>
                      <c:pt idx="2151">
                        <c:v>03/04/2023 11:35</c:v>
                      </c:pt>
                      <c:pt idx="2152">
                        <c:v>03/04/2023 11:35</c:v>
                      </c:pt>
                      <c:pt idx="2153">
                        <c:v>03/04/2023 11:35</c:v>
                      </c:pt>
                      <c:pt idx="2154">
                        <c:v>03/04/2023 11:35</c:v>
                      </c:pt>
                      <c:pt idx="2155">
                        <c:v>03/04/2023 11:35</c:v>
                      </c:pt>
                      <c:pt idx="2156">
                        <c:v>03/04/2023 11:35</c:v>
                      </c:pt>
                      <c:pt idx="2157">
                        <c:v>03/04/2023 11:35</c:v>
                      </c:pt>
                      <c:pt idx="2158">
                        <c:v>03/04/2023 11:35</c:v>
                      </c:pt>
                      <c:pt idx="2159">
                        <c:v>03/04/2023 11:35</c:v>
                      </c:pt>
                      <c:pt idx="2160">
                        <c:v>03/04/2023 11:35</c:v>
                      </c:pt>
                      <c:pt idx="2161">
                        <c:v>03/04/2023 11:35</c:v>
                      </c:pt>
                      <c:pt idx="2162">
                        <c:v>03/04/2023 11:35</c:v>
                      </c:pt>
                      <c:pt idx="2163">
                        <c:v>03/04/2023 11:35</c:v>
                      </c:pt>
                      <c:pt idx="2164">
                        <c:v>03/04/2023 11:35</c:v>
                      </c:pt>
                      <c:pt idx="2165">
                        <c:v>03/04/2023 11:35</c:v>
                      </c:pt>
                      <c:pt idx="2166">
                        <c:v>03/04/2023 11:36</c:v>
                      </c:pt>
                      <c:pt idx="2167">
                        <c:v>03/04/2023 11:36</c:v>
                      </c:pt>
                      <c:pt idx="2168">
                        <c:v>03/04/2023 11:36</c:v>
                      </c:pt>
                      <c:pt idx="2169">
                        <c:v>03/04/2023 11:36</c:v>
                      </c:pt>
                      <c:pt idx="2170">
                        <c:v>03/04/2023 11:36</c:v>
                      </c:pt>
                      <c:pt idx="2171">
                        <c:v>03/04/2023 11:36</c:v>
                      </c:pt>
                      <c:pt idx="2172">
                        <c:v>03/04/2023 11:36</c:v>
                      </c:pt>
                      <c:pt idx="2173">
                        <c:v>03/04/2023 11:36</c:v>
                      </c:pt>
                      <c:pt idx="2174">
                        <c:v>03/04/2023 11:36</c:v>
                      </c:pt>
                      <c:pt idx="2175">
                        <c:v>03/04/2023 11:36</c:v>
                      </c:pt>
                      <c:pt idx="2176">
                        <c:v>03/04/2023 11:36</c:v>
                      </c:pt>
                      <c:pt idx="2177">
                        <c:v>03/04/2023 11:36</c:v>
                      </c:pt>
                      <c:pt idx="2178">
                        <c:v>03/04/2023 11:36</c:v>
                      </c:pt>
                      <c:pt idx="2179">
                        <c:v>03/04/2023 11:36</c:v>
                      </c:pt>
                      <c:pt idx="2180">
                        <c:v>03/04/2023 11:36</c:v>
                      </c:pt>
                      <c:pt idx="2181">
                        <c:v>03/04/2023 11:36</c:v>
                      </c:pt>
                      <c:pt idx="2182">
                        <c:v>03/04/2023 11:36</c:v>
                      </c:pt>
                      <c:pt idx="2183">
                        <c:v>03/04/2023 11:36</c:v>
                      </c:pt>
                      <c:pt idx="2184">
                        <c:v>03/04/2023 11:36</c:v>
                      </c:pt>
                      <c:pt idx="2185">
                        <c:v>03/04/2023 11:36</c:v>
                      </c:pt>
                      <c:pt idx="2186">
                        <c:v>03/04/2023 11:36</c:v>
                      </c:pt>
                      <c:pt idx="2187">
                        <c:v>03/04/2023 11:36</c:v>
                      </c:pt>
                      <c:pt idx="2188">
                        <c:v>03/04/2023 11:36</c:v>
                      </c:pt>
                      <c:pt idx="2189">
                        <c:v>03/04/2023 11:36</c:v>
                      </c:pt>
                      <c:pt idx="2190">
                        <c:v>03/04/2023 11:36</c:v>
                      </c:pt>
                      <c:pt idx="2191">
                        <c:v>03/04/2023 11:36</c:v>
                      </c:pt>
                      <c:pt idx="2192">
                        <c:v>03/04/2023 11:36</c:v>
                      </c:pt>
                      <c:pt idx="2193">
                        <c:v>03/04/2023 11:36</c:v>
                      </c:pt>
                      <c:pt idx="2194">
                        <c:v>03/04/2023 11:36</c:v>
                      </c:pt>
                      <c:pt idx="2195">
                        <c:v>03/04/2023 11:36</c:v>
                      </c:pt>
                      <c:pt idx="2196">
                        <c:v>03/04/2023 11:36</c:v>
                      </c:pt>
                      <c:pt idx="2197">
                        <c:v>03/04/2023 11:36</c:v>
                      </c:pt>
                      <c:pt idx="2198">
                        <c:v>03/04/2023 11:36</c:v>
                      </c:pt>
                      <c:pt idx="2199">
                        <c:v>03/04/2023 11:36</c:v>
                      </c:pt>
                      <c:pt idx="2200">
                        <c:v>03/04/2023 11:36</c:v>
                      </c:pt>
                      <c:pt idx="2201">
                        <c:v>03/04/2023 11:36</c:v>
                      </c:pt>
                      <c:pt idx="2202">
                        <c:v>03/04/2023 11:36</c:v>
                      </c:pt>
                      <c:pt idx="2203">
                        <c:v>03/04/2023 11:36</c:v>
                      </c:pt>
                      <c:pt idx="2204">
                        <c:v>03/04/2023 11:36</c:v>
                      </c:pt>
                      <c:pt idx="2205">
                        <c:v>03/04/2023 11:36</c:v>
                      </c:pt>
                      <c:pt idx="2206">
                        <c:v>03/04/2023 11:36</c:v>
                      </c:pt>
                      <c:pt idx="2207">
                        <c:v>03/04/2023 11:36</c:v>
                      </c:pt>
                      <c:pt idx="2208">
                        <c:v>03/04/2023 11:36</c:v>
                      </c:pt>
                      <c:pt idx="2209">
                        <c:v>03/04/2023 11:36</c:v>
                      </c:pt>
                      <c:pt idx="2210">
                        <c:v>03/04/2023 11:36</c:v>
                      </c:pt>
                      <c:pt idx="2211">
                        <c:v>03/04/2023 11:36</c:v>
                      </c:pt>
                      <c:pt idx="2212">
                        <c:v>03/04/2023 11:36</c:v>
                      </c:pt>
                      <c:pt idx="2213">
                        <c:v>03/04/2023 11:36</c:v>
                      </c:pt>
                      <c:pt idx="2214">
                        <c:v>03/04/2023 11:36</c:v>
                      </c:pt>
                      <c:pt idx="2215">
                        <c:v>03/04/2023 11:36</c:v>
                      </c:pt>
                      <c:pt idx="2216">
                        <c:v>03/04/2023 11:36</c:v>
                      </c:pt>
                      <c:pt idx="2217">
                        <c:v>03/04/2023 11:36</c:v>
                      </c:pt>
                      <c:pt idx="2218">
                        <c:v>03/04/2023 11:36</c:v>
                      </c:pt>
                      <c:pt idx="2219">
                        <c:v>03/04/2023 11:36</c:v>
                      </c:pt>
                      <c:pt idx="2220">
                        <c:v>03/04/2023 11:36</c:v>
                      </c:pt>
                      <c:pt idx="2221">
                        <c:v>03/04/2023 11:36</c:v>
                      </c:pt>
                      <c:pt idx="2222">
                        <c:v>03/04/2023 11:36</c:v>
                      </c:pt>
                      <c:pt idx="2223">
                        <c:v>03/04/2023 11:36</c:v>
                      </c:pt>
                      <c:pt idx="2224">
                        <c:v>03/04/2023 11:36</c:v>
                      </c:pt>
                      <c:pt idx="2225">
                        <c:v>03/04/2023 11:36</c:v>
                      </c:pt>
                      <c:pt idx="2226">
                        <c:v>03/04/2023 11:37</c:v>
                      </c:pt>
                      <c:pt idx="2227">
                        <c:v>03/04/2023 11:37</c:v>
                      </c:pt>
                      <c:pt idx="2228">
                        <c:v>03/04/2023 11:37</c:v>
                      </c:pt>
                      <c:pt idx="2229">
                        <c:v>03/04/2023 11:37</c:v>
                      </c:pt>
                      <c:pt idx="2230">
                        <c:v>03/04/2023 11:37</c:v>
                      </c:pt>
                      <c:pt idx="2231">
                        <c:v>03/04/2023 11:37</c:v>
                      </c:pt>
                      <c:pt idx="2232">
                        <c:v>03/04/2023 11:37</c:v>
                      </c:pt>
                      <c:pt idx="2233">
                        <c:v>03/04/2023 11:37</c:v>
                      </c:pt>
                      <c:pt idx="2234">
                        <c:v>03/04/2023 11:37</c:v>
                      </c:pt>
                      <c:pt idx="2235">
                        <c:v>03/04/2023 11:37</c:v>
                      </c:pt>
                      <c:pt idx="2236">
                        <c:v>03/04/2023 11:37</c:v>
                      </c:pt>
                      <c:pt idx="2237">
                        <c:v>03/04/2023 11:37</c:v>
                      </c:pt>
                      <c:pt idx="2238">
                        <c:v>03/04/2023 11:37</c:v>
                      </c:pt>
                      <c:pt idx="2239">
                        <c:v>03/04/2023 11:37</c:v>
                      </c:pt>
                      <c:pt idx="2240">
                        <c:v>03/04/2023 11:37</c:v>
                      </c:pt>
                      <c:pt idx="2241">
                        <c:v>03/04/2023 11:37</c:v>
                      </c:pt>
                      <c:pt idx="2242">
                        <c:v>03/04/2023 11:37</c:v>
                      </c:pt>
                      <c:pt idx="2243">
                        <c:v>03/04/2023 11:37</c:v>
                      </c:pt>
                      <c:pt idx="2244">
                        <c:v>03/04/2023 11:37</c:v>
                      </c:pt>
                      <c:pt idx="2245">
                        <c:v>03/04/2023 11:37</c:v>
                      </c:pt>
                      <c:pt idx="2246">
                        <c:v>03/04/2023 11:37</c:v>
                      </c:pt>
                      <c:pt idx="2247">
                        <c:v>03/04/2023 11:37</c:v>
                      </c:pt>
                      <c:pt idx="2248">
                        <c:v>03/04/2023 11:37</c:v>
                      </c:pt>
                      <c:pt idx="2249">
                        <c:v>03/04/2023 11:37</c:v>
                      </c:pt>
                      <c:pt idx="2250">
                        <c:v>03/04/2023 11:37</c:v>
                      </c:pt>
                      <c:pt idx="2251">
                        <c:v>03/04/2023 11:37</c:v>
                      </c:pt>
                      <c:pt idx="2252">
                        <c:v>03/04/2023 11:37</c:v>
                      </c:pt>
                      <c:pt idx="2253">
                        <c:v>03/04/2023 11:37</c:v>
                      </c:pt>
                      <c:pt idx="2254">
                        <c:v>03/04/2023 11:37</c:v>
                      </c:pt>
                      <c:pt idx="2255">
                        <c:v>03/04/2023 11:37</c:v>
                      </c:pt>
                      <c:pt idx="2256">
                        <c:v>03/04/2023 11:37</c:v>
                      </c:pt>
                      <c:pt idx="2257">
                        <c:v>03/04/2023 11:37</c:v>
                      </c:pt>
                      <c:pt idx="2258">
                        <c:v>03/04/2023 11:37</c:v>
                      </c:pt>
                      <c:pt idx="2259">
                        <c:v>03/04/2023 11:37</c:v>
                      </c:pt>
                      <c:pt idx="2260">
                        <c:v>03/04/2023 11:37</c:v>
                      </c:pt>
                      <c:pt idx="2261">
                        <c:v>03/04/2023 11:37</c:v>
                      </c:pt>
                      <c:pt idx="2262">
                        <c:v>03/04/2023 11:37</c:v>
                      </c:pt>
                      <c:pt idx="2263">
                        <c:v>03/04/2023 11:37</c:v>
                      </c:pt>
                      <c:pt idx="2264">
                        <c:v>03/04/2023 11:37</c:v>
                      </c:pt>
                      <c:pt idx="2265">
                        <c:v>03/04/2023 11:37</c:v>
                      </c:pt>
                      <c:pt idx="2266">
                        <c:v>03/04/2023 11:37</c:v>
                      </c:pt>
                      <c:pt idx="2267">
                        <c:v>03/04/2023 11:37</c:v>
                      </c:pt>
                      <c:pt idx="2268">
                        <c:v>03/04/2023 11:37</c:v>
                      </c:pt>
                      <c:pt idx="2269">
                        <c:v>03/04/2023 11:37</c:v>
                      </c:pt>
                      <c:pt idx="2270">
                        <c:v>03/04/2023 11:37</c:v>
                      </c:pt>
                      <c:pt idx="2271">
                        <c:v>03/04/2023 11:37</c:v>
                      </c:pt>
                      <c:pt idx="2272">
                        <c:v>03/04/2023 11:37</c:v>
                      </c:pt>
                      <c:pt idx="2273">
                        <c:v>03/04/2023 11:37</c:v>
                      </c:pt>
                      <c:pt idx="2274">
                        <c:v>03/04/2023 11:37</c:v>
                      </c:pt>
                      <c:pt idx="2275">
                        <c:v>03/04/2023 11:37</c:v>
                      </c:pt>
                      <c:pt idx="2276">
                        <c:v>03/04/2023 11:37</c:v>
                      </c:pt>
                      <c:pt idx="2277">
                        <c:v>03/04/2023 11:37</c:v>
                      </c:pt>
                      <c:pt idx="2278">
                        <c:v>03/04/2023 11:37</c:v>
                      </c:pt>
                      <c:pt idx="2279">
                        <c:v>03/04/2023 11:37</c:v>
                      </c:pt>
                      <c:pt idx="2280">
                        <c:v>03/04/2023 11:37</c:v>
                      </c:pt>
                      <c:pt idx="2281">
                        <c:v>03/04/2023 11:37</c:v>
                      </c:pt>
                      <c:pt idx="2282">
                        <c:v>03/04/2023 11:37</c:v>
                      </c:pt>
                      <c:pt idx="2283">
                        <c:v>03/04/2023 11:37</c:v>
                      </c:pt>
                      <c:pt idx="2284">
                        <c:v>03/04/2023 11:37</c:v>
                      </c:pt>
                      <c:pt idx="2285">
                        <c:v>03/04/2023 11:37</c:v>
                      </c:pt>
                      <c:pt idx="2286">
                        <c:v>03/04/2023 11:38</c:v>
                      </c:pt>
                      <c:pt idx="2287">
                        <c:v>03/04/2023 11:38</c:v>
                      </c:pt>
                      <c:pt idx="2288">
                        <c:v>03/04/2023 11:38</c:v>
                      </c:pt>
                      <c:pt idx="2289">
                        <c:v>03/04/2023 11:38</c:v>
                      </c:pt>
                      <c:pt idx="2290">
                        <c:v>03/04/2023 11:38</c:v>
                      </c:pt>
                      <c:pt idx="2291">
                        <c:v>03/04/2023 11:38</c:v>
                      </c:pt>
                      <c:pt idx="2292">
                        <c:v>03/04/2023 11:38</c:v>
                      </c:pt>
                      <c:pt idx="2293">
                        <c:v>03/04/2023 11:38</c:v>
                      </c:pt>
                      <c:pt idx="2294">
                        <c:v>03/04/2023 11:38</c:v>
                      </c:pt>
                      <c:pt idx="2295">
                        <c:v>03/04/2023 11:38</c:v>
                      </c:pt>
                      <c:pt idx="2296">
                        <c:v>03/04/2023 11:38</c:v>
                      </c:pt>
                      <c:pt idx="2297">
                        <c:v>03/04/2023 11:38</c:v>
                      </c:pt>
                      <c:pt idx="2298">
                        <c:v>03/04/2023 11:38</c:v>
                      </c:pt>
                      <c:pt idx="2299">
                        <c:v>03/04/2023 11:38</c:v>
                      </c:pt>
                      <c:pt idx="2300">
                        <c:v>03/04/2023 11:38</c:v>
                      </c:pt>
                      <c:pt idx="2301">
                        <c:v>03/04/2023 11:38</c:v>
                      </c:pt>
                      <c:pt idx="2302">
                        <c:v>03/04/2023 11:38</c:v>
                      </c:pt>
                      <c:pt idx="2303">
                        <c:v>03/04/2023 11:38</c:v>
                      </c:pt>
                      <c:pt idx="2304">
                        <c:v>03/04/2023 11:38</c:v>
                      </c:pt>
                      <c:pt idx="2305">
                        <c:v>03/04/2023 11:38</c:v>
                      </c:pt>
                      <c:pt idx="2306">
                        <c:v>03/04/2023 11:38</c:v>
                      </c:pt>
                      <c:pt idx="2307">
                        <c:v>03/04/2023 11:38</c:v>
                      </c:pt>
                      <c:pt idx="2308">
                        <c:v>03/04/2023 11:38</c:v>
                      </c:pt>
                      <c:pt idx="2309">
                        <c:v>03/04/2023 11:38</c:v>
                      </c:pt>
                      <c:pt idx="2310">
                        <c:v>03/04/2023 11:38</c:v>
                      </c:pt>
                      <c:pt idx="2311">
                        <c:v>03/04/2023 11:38</c:v>
                      </c:pt>
                      <c:pt idx="2312">
                        <c:v>03/04/2023 11:38</c:v>
                      </c:pt>
                      <c:pt idx="2313">
                        <c:v>03/04/2023 11:38</c:v>
                      </c:pt>
                      <c:pt idx="2314">
                        <c:v>03/04/2023 11:38</c:v>
                      </c:pt>
                      <c:pt idx="2315">
                        <c:v>03/04/2023 11:38</c:v>
                      </c:pt>
                      <c:pt idx="2316">
                        <c:v>03/04/2023 11:38</c:v>
                      </c:pt>
                      <c:pt idx="2317">
                        <c:v>03/04/2023 11:38</c:v>
                      </c:pt>
                      <c:pt idx="2318">
                        <c:v>03/04/2023 11:38</c:v>
                      </c:pt>
                      <c:pt idx="2319">
                        <c:v>03/04/2023 11:38</c:v>
                      </c:pt>
                      <c:pt idx="2320">
                        <c:v>03/04/2023 11:38</c:v>
                      </c:pt>
                      <c:pt idx="2321">
                        <c:v>03/04/2023 11:38</c:v>
                      </c:pt>
                      <c:pt idx="2322">
                        <c:v>03/04/2023 11:38</c:v>
                      </c:pt>
                      <c:pt idx="2323">
                        <c:v>03/04/2023 11:38</c:v>
                      </c:pt>
                      <c:pt idx="2324">
                        <c:v>03/04/2023 11:38</c:v>
                      </c:pt>
                      <c:pt idx="2325">
                        <c:v>03/04/2023 11:38</c:v>
                      </c:pt>
                      <c:pt idx="2326">
                        <c:v>03/04/2023 11:38</c:v>
                      </c:pt>
                      <c:pt idx="2327">
                        <c:v>03/04/2023 11:38</c:v>
                      </c:pt>
                      <c:pt idx="2328">
                        <c:v>03/04/2023 11:38</c:v>
                      </c:pt>
                      <c:pt idx="2329">
                        <c:v>03/04/2023 11:38</c:v>
                      </c:pt>
                      <c:pt idx="2330">
                        <c:v>03/04/2023 11:38</c:v>
                      </c:pt>
                      <c:pt idx="2331">
                        <c:v>03/04/2023 11:38</c:v>
                      </c:pt>
                      <c:pt idx="2332">
                        <c:v>03/04/2023 11:38</c:v>
                      </c:pt>
                      <c:pt idx="2333">
                        <c:v>03/04/2023 11:38</c:v>
                      </c:pt>
                      <c:pt idx="2334">
                        <c:v>03/04/2023 11:38</c:v>
                      </c:pt>
                      <c:pt idx="2335">
                        <c:v>03/04/2023 11:38</c:v>
                      </c:pt>
                      <c:pt idx="2336">
                        <c:v>03/04/2023 11:38</c:v>
                      </c:pt>
                      <c:pt idx="2337">
                        <c:v>03/04/2023 11:38</c:v>
                      </c:pt>
                      <c:pt idx="2338">
                        <c:v>03/04/2023 11:38</c:v>
                      </c:pt>
                      <c:pt idx="2339">
                        <c:v>03/04/2023 11:38</c:v>
                      </c:pt>
                      <c:pt idx="2340">
                        <c:v>03/04/2023 11:38</c:v>
                      </c:pt>
                      <c:pt idx="2341">
                        <c:v>03/04/2023 11:38</c:v>
                      </c:pt>
                      <c:pt idx="2342">
                        <c:v>03/04/2023 11:38</c:v>
                      </c:pt>
                      <c:pt idx="2343">
                        <c:v>03/04/2023 11:38</c:v>
                      </c:pt>
                      <c:pt idx="2344">
                        <c:v>03/04/2023 11:38</c:v>
                      </c:pt>
                      <c:pt idx="2345">
                        <c:v>03/04/2023 11:38</c:v>
                      </c:pt>
                      <c:pt idx="2346">
                        <c:v>03/04/2023 11:39</c:v>
                      </c:pt>
                      <c:pt idx="2347">
                        <c:v>03/04/2023 11:39</c:v>
                      </c:pt>
                      <c:pt idx="2348">
                        <c:v>03/04/2023 11:39</c:v>
                      </c:pt>
                      <c:pt idx="2349">
                        <c:v>03/04/2023 11:39</c:v>
                      </c:pt>
                      <c:pt idx="2350">
                        <c:v>03/04/2023 11:39</c:v>
                      </c:pt>
                      <c:pt idx="2351">
                        <c:v>03/04/2023 11:39</c:v>
                      </c:pt>
                      <c:pt idx="2352">
                        <c:v>03/04/2023 11:39</c:v>
                      </c:pt>
                      <c:pt idx="2353">
                        <c:v>03/04/2023 11:39</c:v>
                      </c:pt>
                      <c:pt idx="2354">
                        <c:v>03/04/2023 11:39</c:v>
                      </c:pt>
                      <c:pt idx="2355">
                        <c:v>03/04/2023 11:39</c:v>
                      </c:pt>
                      <c:pt idx="2356">
                        <c:v>03/04/2023 11:39</c:v>
                      </c:pt>
                      <c:pt idx="2357">
                        <c:v>03/04/2023 11:39</c:v>
                      </c:pt>
                      <c:pt idx="2358">
                        <c:v>03/04/2023 11:39</c:v>
                      </c:pt>
                      <c:pt idx="2359">
                        <c:v>03/04/2023 11:39</c:v>
                      </c:pt>
                      <c:pt idx="2360">
                        <c:v>03/04/2023 11:39</c:v>
                      </c:pt>
                      <c:pt idx="2361">
                        <c:v>03/04/2023 11:39</c:v>
                      </c:pt>
                      <c:pt idx="2362">
                        <c:v>03/04/2023 11:39</c:v>
                      </c:pt>
                      <c:pt idx="2363">
                        <c:v>03/04/2023 11:39</c:v>
                      </c:pt>
                      <c:pt idx="2364">
                        <c:v>03/04/2023 11:39</c:v>
                      </c:pt>
                      <c:pt idx="2365">
                        <c:v>03/04/2023 11:39</c:v>
                      </c:pt>
                      <c:pt idx="2366">
                        <c:v>03/04/2023 11:39</c:v>
                      </c:pt>
                      <c:pt idx="2367">
                        <c:v>03/04/2023 11:39</c:v>
                      </c:pt>
                      <c:pt idx="2368">
                        <c:v>03/04/2023 11:39</c:v>
                      </c:pt>
                      <c:pt idx="2369">
                        <c:v>03/04/2023 11:39</c:v>
                      </c:pt>
                      <c:pt idx="2370">
                        <c:v>03/04/2023 11:39</c:v>
                      </c:pt>
                      <c:pt idx="2371">
                        <c:v>03/04/2023 11:39</c:v>
                      </c:pt>
                      <c:pt idx="2372">
                        <c:v>03/04/2023 11:39</c:v>
                      </c:pt>
                      <c:pt idx="2373">
                        <c:v>03/04/2023 11:39</c:v>
                      </c:pt>
                      <c:pt idx="2374">
                        <c:v>03/04/2023 11:39</c:v>
                      </c:pt>
                      <c:pt idx="2375">
                        <c:v>03/04/2023 11:39</c:v>
                      </c:pt>
                      <c:pt idx="2376">
                        <c:v>03/04/2023 11:39</c:v>
                      </c:pt>
                      <c:pt idx="2377">
                        <c:v>03/04/2023 11:39</c:v>
                      </c:pt>
                      <c:pt idx="2378">
                        <c:v>03/04/2023 11:39</c:v>
                      </c:pt>
                      <c:pt idx="2379">
                        <c:v>03/04/2023 11:39</c:v>
                      </c:pt>
                      <c:pt idx="2380">
                        <c:v>03/04/2023 11:39</c:v>
                      </c:pt>
                      <c:pt idx="2381">
                        <c:v>03/04/2023 11:39</c:v>
                      </c:pt>
                      <c:pt idx="2382">
                        <c:v>03/04/2023 11:39</c:v>
                      </c:pt>
                      <c:pt idx="2383">
                        <c:v>03/04/2023 11:39</c:v>
                      </c:pt>
                      <c:pt idx="2384">
                        <c:v>03/04/2023 11:39</c:v>
                      </c:pt>
                      <c:pt idx="2385">
                        <c:v>03/04/2023 11:39</c:v>
                      </c:pt>
                      <c:pt idx="2386">
                        <c:v>03/04/2023 11:39</c:v>
                      </c:pt>
                      <c:pt idx="2387">
                        <c:v>03/04/2023 11:39</c:v>
                      </c:pt>
                      <c:pt idx="2388">
                        <c:v>03/04/2023 11:39</c:v>
                      </c:pt>
                      <c:pt idx="2389">
                        <c:v>03/04/2023 11:39</c:v>
                      </c:pt>
                      <c:pt idx="2390">
                        <c:v>03/04/2023 11:39</c:v>
                      </c:pt>
                      <c:pt idx="2391">
                        <c:v>03/04/2023 11:39</c:v>
                      </c:pt>
                      <c:pt idx="2392">
                        <c:v>03/04/2023 11:39</c:v>
                      </c:pt>
                      <c:pt idx="2393">
                        <c:v>03/04/2023 11:39</c:v>
                      </c:pt>
                      <c:pt idx="2394">
                        <c:v>03/04/2023 11:39</c:v>
                      </c:pt>
                      <c:pt idx="2395">
                        <c:v>03/04/2023 11:39</c:v>
                      </c:pt>
                      <c:pt idx="2396">
                        <c:v>03/04/2023 11:39</c:v>
                      </c:pt>
                      <c:pt idx="2397">
                        <c:v>03/04/2023 11:39</c:v>
                      </c:pt>
                      <c:pt idx="2398">
                        <c:v>03/04/2023 11:39</c:v>
                      </c:pt>
                      <c:pt idx="2399">
                        <c:v>03/04/2023 11:39</c:v>
                      </c:pt>
                      <c:pt idx="2400">
                        <c:v>03/04/2023 11:39</c:v>
                      </c:pt>
                      <c:pt idx="2401">
                        <c:v>03/04/2023 11:39</c:v>
                      </c:pt>
                      <c:pt idx="2402">
                        <c:v>03/04/2023 11:39</c:v>
                      </c:pt>
                      <c:pt idx="2403">
                        <c:v>03/04/2023 11:39</c:v>
                      </c:pt>
                      <c:pt idx="2404">
                        <c:v>03/04/2023 11:39</c:v>
                      </c:pt>
                      <c:pt idx="2405">
                        <c:v>03/04/2023 11:40</c:v>
                      </c:pt>
                      <c:pt idx="2406">
                        <c:v>03/04/2023 11:40</c:v>
                      </c:pt>
                      <c:pt idx="2407">
                        <c:v>03/04/2023 11:40</c:v>
                      </c:pt>
                      <c:pt idx="2408">
                        <c:v>03/04/2023 11:40</c:v>
                      </c:pt>
                      <c:pt idx="2409">
                        <c:v>03/04/2023 11:40</c:v>
                      </c:pt>
                      <c:pt idx="2410">
                        <c:v>03/04/2023 11:40</c:v>
                      </c:pt>
                      <c:pt idx="2411">
                        <c:v>03/04/2023 11:40</c:v>
                      </c:pt>
                      <c:pt idx="2412">
                        <c:v>03/04/2023 11:40</c:v>
                      </c:pt>
                      <c:pt idx="2413">
                        <c:v>03/04/2023 11:40</c:v>
                      </c:pt>
                      <c:pt idx="2414">
                        <c:v>03/04/2023 11:40</c:v>
                      </c:pt>
                      <c:pt idx="2415">
                        <c:v>03/04/2023 11:40</c:v>
                      </c:pt>
                      <c:pt idx="2416">
                        <c:v>03/04/2023 11:40</c:v>
                      </c:pt>
                      <c:pt idx="2417">
                        <c:v>03/04/2023 11:40</c:v>
                      </c:pt>
                      <c:pt idx="2418">
                        <c:v>03/04/2023 11:40</c:v>
                      </c:pt>
                      <c:pt idx="2419">
                        <c:v>03/04/2023 11:40</c:v>
                      </c:pt>
                      <c:pt idx="2420">
                        <c:v>03/04/2023 11:40</c:v>
                      </c:pt>
                      <c:pt idx="2421">
                        <c:v>03/04/2023 11:40</c:v>
                      </c:pt>
                      <c:pt idx="2422">
                        <c:v>03/04/2023 11:40</c:v>
                      </c:pt>
                      <c:pt idx="2423">
                        <c:v>03/04/2023 11:40</c:v>
                      </c:pt>
                      <c:pt idx="2424">
                        <c:v>03/04/2023 11:40</c:v>
                      </c:pt>
                      <c:pt idx="2425">
                        <c:v>03/04/2023 11:40</c:v>
                      </c:pt>
                      <c:pt idx="2426">
                        <c:v>03/04/2023 11:40</c:v>
                      </c:pt>
                      <c:pt idx="2427">
                        <c:v>03/04/2023 11:40</c:v>
                      </c:pt>
                      <c:pt idx="2428">
                        <c:v>03/04/2023 11:40</c:v>
                      </c:pt>
                      <c:pt idx="2429">
                        <c:v>03/04/2023 11:40</c:v>
                      </c:pt>
                      <c:pt idx="2430">
                        <c:v>03/04/2023 11:40</c:v>
                      </c:pt>
                      <c:pt idx="2431">
                        <c:v>03/04/2023 11:40</c:v>
                      </c:pt>
                      <c:pt idx="2432">
                        <c:v>03/04/2023 11:40</c:v>
                      </c:pt>
                      <c:pt idx="2433">
                        <c:v>03/04/2023 11:40</c:v>
                      </c:pt>
                      <c:pt idx="2434">
                        <c:v>03/04/2023 11:40</c:v>
                      </c:pt>
                      <c:pt idx="2435">
                        <c:v>03/04/2023 11:40</c:v>
                      </c:pt>
                      <c:pt idx="2436">
                        <c:v>03/04/2023 11:40</c:v>
                      </c:pt>
                      <c:pt idx="2437">
                        <c:v>03/04/2023 11:40</c:v>
                      </c:pt>
                      <c:pt idx="2438">
                        <c:v>03/04/2023 11:40</c:v>
                      </c:pt>
                      <c:pt idx="2439">
                        <c:v>03/04/2023 11:40</c:v>
                      </c:pt>
                      <c:pt idx="2440">
                        <c:v>03/04/2023 11:40</c:v>
                      </c:pt>
                      <c:pt idx="2441">
                        <c:v>03/04/2023 11:40</c:v>
                      </c:pt>
                      <c:pt idx="2442">
                        <c:v>03/04/2023 11:40</c:v>
                      </c:pt>
                      <c:pt idx="2443">
                        <c:v>03/04/2023 11:40</c:v>
                      </c:pt>
                      <c:pt idx="2444">
                        <c:v>03/04/2023 11:40</c:v>
                      </c:pt>
                      <c:pt idx="2445">
                        <c:v>03/04/2023 11:40</c:v>
                      </c:pt>
                      <c:pt idx="2446">
                        <c:v>03/04/2023 11:40</c:v>
                      </c:pt>
                      <c:pt idx="2447">
                        <c:v>03/04/2023 11:40</c:v>
                      </c:pt>
                      <c:pt idx="2448">
                        <c:v>03/04/2023 11:40</c:v>
                      </c:pt>
                      <c:pt idx="2449">
                        <c:v>03/04/2023 11:40</c:v>
                      </c:pt>
                      <c:pt idx="2450">
                        <c:v>03/04/2023 11:40</c:v>
                      </c:pt>
                      <c:pt idx="2451">
                        <c:v>03/04/2023 11:40</c:v>
                      </c:pt>
                      <c:pt idx="2452">
                        <c:v>03/04/2023 11:40</c:v>
                      </c:pt>
                      <c:pt idx="2453">
                        <c:v>03/04/2023 11:40</c:v>
                      </c:pt>
                      <c:pt idx="2454">
                        <c:v>03/04/2023 11:40</c:v>
                      </c:pt>
                      <c:pt idx="2455">
                        <c:v>03/04/2023 11:40</c:v>
                      </c:pt>
                      <c:pt idx="2456">
                        <c:v>03/04/2023 11:40</c:v>
                      </c:pt>
                      <c:pt idx="2457">
                        <c:v>03/04/2023 11:40</c:v>
                      </c:pt>
                      <c:pt idx="2458">
                        <c:v>03/04/2023 11:40</c:v>
                      </c:pt>
                      <c:pt idx="2459">
                        <c:v>03/04/2023 11:40</c:v>
                      </c:pt>
                      <c:pt idx="2460">
                        <c:v>03/04/2023 11:40</c:v>
                      </c:pt>
                      <c:pt idx="2461">
                        <c:v>03/04/2023 11:40</c:v>
                      </c:pt>
                      <c:pt idx="2462">
                        <c:v>03/04/2023 11:40</c:v>
                      </c:pt>
                      <c:pt idx="2463">
                        <c:v>03/04/2023 11:40</c:v>
                      </c:pt>
                      <c:pt idx="2464">
                        <c:v>03/04/2023 11:40</c:v>
                      </c:pt>
                      <c:pt idx="2465">
                        <c:v>03/04/2023 11:41</c:v>
                      </c:pt>
                      <c:pt idx="2466">
                        <c:v>03/04/2023 11:41</c:v>
                      </c:pt>
                      <c:pt idx="2467">
                        <c:v>03/04/2023 11:41</c:v>
                      </c:pt>
                      <c:pt idx="2468">
                        <c:v>03/04/2023 11:41</c:v>
                      </c:pt>
                      <c:pt idx="2469">
                        <c:v>03/04/2023 11:41</c:v>
                      </c:pt>
                      <c:pt idx="2470">
                        <c:v>03/04/2023 11:41</c:v>
                      </c:pt>
                      <c:pt idx="2471">
                        <c:v>03/04/2023 11:41</c:v>
                      </c:pt>
                      <c:pt idx="2472">
                        <c:v>03/04/2023 11:41</c:v>
                      </c:pt>
                      <c:pt idx="2473">
                        <c:v>03/04/2023 11:41</c:v>
                      </c:pt>
                      <c:pt idx="2474">
                        <c:v>03/04/2023 11:41</c:v>
                      </c:pt>
                      <c:pt idx="2475">
                        <c:v>03/04/2023 11:41</c:v>
                      </c:pt>
                      <c:pt idx="2476">
                        <c:v>03/04/2023 11:41</c:v>
                      </c:pt>
                      <c:pt idx="2477">
                        <c:v>03/04/2023 11:41</c:v>
                      </c:pt>
                      <c:pt idx="2478">
                        <c:v>03/04/2023 11:41</c:v>
                      </c:pt>
                      <c:pt idx="2479">
                        <c:v>03/04/2023 11:41</c:v>
                      </c:pt>
                      <c:pt idx="2480">
                        <c:v>03/04/2023 11:41</c:v>
                      </c:pt>
                      <c:pt idx="2481">
                        <c:v>03/04/2023 11:41</c:v>
                      </c:pt>
                      <c:pt idx="2482">
                        <c:v>03/04/2023 11:41</c:v>
                      </c:pt>
                      <c:pt idx="2483">
                        <c:v>03/04/2023 11:41</c:v>
                      </c:pt>
                      <c:pt idx="2484">
                        <c:v>03/04/2023 11:41</c:v>
                      </c:pt>
                      <c:pt idx="2485">
                        <c:v>03/04/2023 11:41</c:v>
                      </c:pt>
                      <c:pt idx="2486">
                        <c:v>03/04/2023 11:41</c:v>
                      </c:pt>
                      <c:pt idx="2487">
                        <c:v>03/04/2023 11:41</c:v>
                      </c:pt>
                      <c:pt idx="2488">
                        <c:v>03/04/2023 11:41</c:v>
                      </c:pt>
                      <c:pt idx="2489">
                        <c:v>03/04/2023 11:41</c:v>
                      </c:pt>
                      <c:pt idx="2490">
                        <c:v>03/04/2023 11:41</c:v>
                      </c:pt>
                      <c:pt idx="2491">
                        <c:v>03/04/2023 11:41</c:v>
                      </c:pt>
                      <c:pt idx="2492">
                        <c:v>03/04/2023 11:41</c:v>
                      </c:pt>
                      <c:pt idx="2493">
                        <c:v>03/04/2023 11:41</c:v>
                      </c:pt>
                      <c:pt idx="2494">
                        <c:v>03/04/2023 11:41</c:v>
                      </c:pt>
                      <c:pt idx="2495">
                        <c:v>03/04/2023 11:41</c:v>
                      </c:pt>
                      <c:pt idx="2496">
                        <c:v>03/04/2023 11:41</c:v>
                      </c:pt>
                      <c:pt idx="2497">
                        <c:v>03/04/2023 11:41</c:v>
                      </c:pt>
                      <c:pt idx="2498">
                        <c:v>03/04/2023 11:41</c:v>
                      </c:pt>
                      <c:pt idx="2499">
                        <c:v>03/04/2023 11:41</c:v>
                      </c:pt>
                      <c:pt idx="2500">
                        <c:v>03/04/2023 11:41</c:v>
                      </c:pt>
                      <c:pt idx="2501">
                        <c:v>03/04/2023 11:41</c:v>
                      </c:pt>
                      <c:pt idx="2502">
                        <c:v>03/04/2023 11:41</c:v>
                      </c:pt>
                      <c:pt idx="2503">
                        <c:v>03/04/2023 11:41</c:v>
                      </c:pt>
                      <c:pt idx="2504">
                        <c:v>03/04/2023 11:41</c:v>
                      </c:pt>
                      <c:pt idx="2505">
                        <c:v>03/04/2023 11:41</c:v>
                      </c:pt>
                      <c:pt idx="2506">
                        <c:v>03/04/2023 11:41</c:v>
                      </c:pt>
                      <c:pt idx="2507">
                        <c:v>03/04/2023 11:41</c:v>
                      </c:pt>
                      <c:pt idx="2508">
                        <c:v>03/04/2023 11:41</c:v>
                      </c:pt>
                      <c:pt idx="2509">
                        <c:v>03/04/2023 11:41</c:v>
                      </c:pt>
                      <c:pt idx="2510">
                        <c:v>03/04/2023 11:41</c:v>
                      </c:pt>
                      <c:pt idx="2511">
                        <c:v>03/04/2023 11:41</c:v>
                      </c:pt>
                      <c:pt idx="2512">
                        <c:v>03/04/2023 11:41</c:v>
                      </c:pt>
                      <c:pt idx="2513">
                        <c:v>03/04/2023 11:41</c:v>
                      </c:pt>
                      <c:pt idx="2514">
                        <c:v>03/04/2023 11:41</c:v>
                      </c:pt>
                      <c:pt idx="2515">
                        <c:v>03/04/2023 11:41</c:v>
                      </c:pt>
                      <c:pt idx="2516">
                        <c:v>03/04/2023 11:41</c:v>
                      </c:pt>
                      <c:pt idx="2517">
                        <c:v>03/04/2023 11:41</c:v>
                      </c:pt>
                      <c:pt idx="2518">
                        <c:v>03/04/2023 11:41</c:v>
                      </c:pt>
                      <c:pt idx="2519">
                        <c:v>03/04/2023 11:41</c:v>
                      </c:pt>
                      <c:pt idx="2520">
                        <c:v>03/04/2023 11:41</c:v>
                      </c:pt>
                      <c:pt idx="2521">
                        <c:v>03/04/2023 11:41</c:v>
                      </c:pt>
                      <c:pt idx="2522">
                        <c:v>03/04/2023 11:41</c:v>
                      </c:pt>
                      <c:pt idx="2523">
                        <c:v>03/04/2023 11:41</c:v>
                      </c:pt>
                      <c:pt idx="2524">
                        <c:v>03/04/2023 11:41</c:v>
                      </c:pt>
                      <c:pt idx="2525">
                        <c:v>03/04/2023 11:42</c:v>
                      </c:pt>
                      <c:pt idx="2526">
                        <c:v>03/04/2023 11:42</c:v>
                      </c:pt>
                      <c:pt idx="2527">
                        <c:v>03/04/2023 11:42</c:v>
                      </c:pt>
                      <c:pt idx="2528">
                        <c:v>03/04/2023 11:42</c:v>
                      </c:pt>
                      <c:pt idx="2529">
                        <c:v>03/04/2023 11:42</c:v>
                      </c:pt>
                      <c:pt idx="2530">
                        <c:v>03/04/2023 11:42</c:v>
                      </c:pt>
                      <c:pt idx="2531">
                        <c:v>03/04/2023 11:42</c:v>
                      </c:pt>
                      <c:pt idx="2532">
                        <c:v>03/04/2023 11:42</c:v>
                      </c:pt>
                      <c:pt idx="2533">
                        <c:v>03/04/2023 11:42</c:v>
                      </c:pt>
                      <c:pt idx="2534">
                        <c:v>03/04/2023 11:42</c:v>
                      </c:pt>
                      <c:pt idx="2535">
                        <c:v>03/04/2023 11:42</c:v>
                      </c:pt>
                      <c:pt idx="2536">
                        <c:v>03/04/2023 11:42</c:v>
                      </c:pt>
                      <c:pt idx="2537">
                        <c:v>03/04/2023 11:42</c:v>
                      </c:pt>
                      <c:pt idx="2538">
                        <c:v>03/04/2023 11:42</c:v>
                      </c:pt>
                      <c:pt idx="2539">
                        <c:v>03/04/2023 11:42</c:v>
                      </c:pt>
                      <c:pt idx="2540">
                        <c:v>03/04/2023 11:42</c:v>
                      </c:pt>
                      <c:pt idx="2541">
                        <c:v>03/04/2023 11:42</c:v>
                      </c:pt>
                      <c:pt idx="2542">
                        <c:v>03/04/2023 11:42</c:v>
                      </c:pt>
                      <c:pt idx="2543">
                        <c:v>03/04/2023 11:42</c:v>
                      </c:pt>
                      <c:pt idx="2544">
                        <c:v>03/04/2023 11:42</c:v>
                      </c:pt>
                      <c:pt idx="2545">
                        <c:v>03/04/2023 11:42</c:v>
                      </c:pt>
                      <c:pt idx="2546">
                        <c:v>03/04/2023 11:42</c:v>
                      </c:pt>
                      <c:pt idx="2547">
                        <c:v>03/04/2023 11:42</c:v>
                      </c:pt>
                      <c:pt idx="2548">
                        <c:v>03/04/2023 11:42</c:v>
                      </c:pt>
                      <c:pt idx="2549">
                        <c:v>03/04/2023 11:42</c:v>
                      </c:pt>
                      <c:pt idx="2550">
                        <c:v>03/04/2023 11:42</c:v>
                      </c:pt>
                      <c:pt idx="2551">
                        <c:v>03/04/2023 11:42</c:v>
                      </c:pt>
                      <c:pt idx="2552">
                        <c:v>03/04/2023 11:42</c:v>
                      </c:pt>
                      <c:pt idx="2553">
                        <c:v>03/04/2023 11:42</c:v>
                      </c:pt>
                      <c:pt idx="2554">
                        <c:v>03/04/2023 11:42</c:v>
                      </c:pt>
                      <c:pt idx="2555">
                        <c:v>03/04/2023 11:42</c:v>
                      </c:pt>
                      <c:pt idx="2556">
                        <c:v>03/04/2023 11:42</c:v>
                      </c:pt>
                      <c:pt idx="2557">
                        <c:v>03/04/2023 11:42</c:v>
                      </c:pt>
                      <c:pt idx="2558">
                        <c:v>03/04/2023 11:42</c:v>
                      </c:pt>
                      <c:pt idx="2559">
                        <c:v>03/04/2023 11:42</c:v>
                      </c:pt>
                      <c:pt idx="2560">
                        <c:v>03/04/2023 11:42</c:v>
                      </c:pt>
                      <c:pt idx="2561">
                        <c:v>03/04/2023 11:42</c:v>
                      </c:pt>
                      <c:pt idx="2562">
                        <c:v>03/04/2023 11:42</c:v>
                      </c:pt>
                      <c:pt idx="2563">
                        <c:v>03/04/2023 11:42</c:v>
                      </c:pt>
                      <c:pt idx="2564">
                        <c:v>03/04/2023 11:42</c:v>
                      </c:pt>
                      <c:pt idx="2565">
                        <c:v>03/04/2023 11:42</c:v>
                      </c:pt>
                      <c:pt idx="2566">
                        <c:v>03/04/2023 11:42</c:v>
                      </c:pt>
                      <c:pt idx="2567">
                        <c:v>03/04/2023 11:42</c:v>
                      </c:pt>
                      <c:pt idx="2568">
                        <c:v>03/04/2023 11:42</c:v>
                      </c:pt>
                      <c:pt idx="2569">
                        <c:v>03/04/2023 11:42</c:v>
                      </c:pt>
                      <c:pt idx="2570">
                        <c:v>03/04/2023 11:42</c:v>
                      </c:pt>
                      <c:pt idx="2571">
                        <c:v>03/04/2023 11:42</c:v>
                      </c:pt>
                      <c:pt idx="2572">
                        <c:v>03/04/2023 11:42</c:v>
                      </c:pt>
                      <c:pt idx="2573">
                        <c:v>03/04/2023 11:42</c:v>
                      </c:pt>
                      <c:pt idx="2574">
                        <c:v>03/04/2023 11:42</c:v>
                      </c:pt>
                      <c:pt idx="2575">
                        <c:v>03/04/2023 11:42</c:v>
                      </c:pt>
                      <c:pt idx="2576">
                        <c:v>03/04/2023 11:42</c:v>
                      </c:pt>
                      <c:pt idx="2577">
                        <c:v>03/04/2023 11:42</c:v>
                      </c:pt>
                      <c:pt idx="2578">
                        <c:v>03/04/2023 11:42</c:v>
                      </c:pt>
                      <c:pt idx="2579">
                        <c:v>03/04/2023 11:42</c:v>
                      </c:pt>
                      <c:pt idx="2580">
                        <c:v>03/04/2023 11:42</c:v>
                      </c:pt>
                      <c:pt idx="2581">
                        <c:v>03/04/2023 11:42</c:v>
                      </c:pt>
                      <c:pt idx="2582">
                        <c:v>03/04/2023 11:42</c:v>
                      </c:pt>
                      <c:pt idx="2583">
                        <c:v>03/04/2023 11:42</c:v>
                      </c:pt>
                      <c:pt idx="2584">
                        <c:v>03/04/2023 11:43</c:v>
                      </c:pt>
                      <c:pt idx="2585">
                        <c:v>03/04/2023 11:43</c:v>
                      </c:pt>
                      <c:pt idx="2586">
                        <c:v>03/04/2023 11:43</c:v>
                      </c:pt>
                      <c:pt idx="2587">
                        <c:v>03/04/2023 11:43</c:v>
                      </c:pt>
                      <c:pt idx="2588">
                        <c:v>03/04/2023 11:43</c:v>
                      </c:pt>
                      <c:pt idx="2589">
                        <c:v>03/04/2023 11:43</c:v>
                      </c:pt>
                      <c:pt idx="2590">
                        <c:v>03/04/2023 11:43</c:v>
                      </c:pt>
                      <c:pt idx="2591">
                        <c:v>03/04/2023 11:43</c:v>
                      </c:pt>
                      <c:pt idx="2592">
                        <c:v>03/04/2023 11:43</c:v>
                      </c:pt>
                      <c:pt idx="2593">
                        <c:v>03/04/2023 11:43</c:v>
                      </c:pt>
                      <c:pt idx="2594">
                        <c:v>03/04/2023 11:43</c:v>
                      </c:pt>
                      <c:pt idx="2595">
                        <c:v>03/04/2023 11:43</c:v>
                      </c:pt>
                      <c:pt idx="2596">
                        <c:v>03/04/2023 11:43</c:v>
                      </c:pt>
                      <c:pt idx="2597">
                        <c:v>03/04/2023 11:43</c:v>
                      </c:pt>
                      <c:pt idx="2598">
                        <c:v>03/04/2023 11:43</c:v>
                      </c:pt>
                      <c:pt idx="2599">
                        <c:v>03/04/2023 11:43</c:v>
                      </c:pt>
                      <c:pt idx="2600">
                        <c:v>03/04/2023 11:43</c:v>
                      </c:pt>
                      <c:pt idx="2601">
                        <c:v>03/04/2023 11:43</c:v>
                      </c:pt>
                      <c:pt idx="2602">
                        <c:v>03/04/2023 11:43</c:v>
                      </c:pt>
                      <c:pt idx="2603">
                        <c:v>03/04/2023 11:43</c:v>
                      </c:pt>
                      <c:pt idx="2604">
                        <c:v>03/04/2023 11:43</c:v>
                      </c:pt>
                      <c:pt idx="2605">
                        <c:v>03/04/2023 11:43</c:v>
                      </c:pt>
                      <c:pt idx="2606">
                        <c:v>03/04/2023 11:43</c:v>
                      </c:pt>
                      <c:pt idx="2607">
                        <c:v>03/04/2023 11:43</c:v>
                      </c:pt>
                      <c:pt idx="2608">
                        <c:v>03/04/2023 11:43</c:v>
                      </c:pt>
                      <c:pt idx="2609">
                        <c:v>03/04/2023 11:43</c:v>
                      </c:pt>
                      <c:pt idx="2610">
                        <c:v>03/04/2023 11:43</c:v>
                      </c:pt>
                      <c:pt idx="2611">
                        <c:v>03/04/2023 11:43</c:v>
                      </c:pt>
                      <c:pt idx="2612">
                        <c:v>03/04/2023 11:43</c:v>
                      </c:pt>
                      <c:pt idx="2613">
                        <c:v>03/04/2023 11:43</c:v>
                      </c:pt>
                      <c:pt idx="2614">
                        <c:v>03/04/2023 11:43</c:v>
                      </c:pt>
                      <c:pt idx="2615">
                        <c:v>03/04/2023 11:43</c:v>
                      </c:pt>
                      <c:pt idx="2616">
                        <c:v>03/04/2023 11:43</c:v>
                      </c:pt>
                      <c:pt idx="2617">
                        <c:v>03/04/2023 11:43</c:v>
                      </c:pt>
                      <c:pt idx="2618">
                        <c:v>03/04/2023 11:43</c:v>
                      </c:pt>
                      <c:pt idx="2619">
                        <c:v>03/04/2023 11:43</c:v>
                      </c:pt>
                      <c:pt idx="2620">
                        <c:v>03/04/2023 11:43</c:v>
                      </c:pt>
                      <c:pt idx="2621">
                        <c:v>03/04/2023 11:43</c:v>
                      </c:pt>
                      <c:pt idx="2622">
                        <c:v>03/04/2023 11:43</c:v>
                      </c:pt>
                      <c:pt idx="2623">
                        <c:v>03/04/2023 11:43</c:v>
                      </c:pt>
                      <c:pt idx="2624">
                        <c:v>03/04/2023 11:43</c:v>
                      </c:pt>
                      <c:pt idx="2625">
                        <c:v>03/04/2023 11:43</c:v>
                      </c:pt>
                      <c:pt idx="2626">
                        <c:v>03/04/2023 11:43</c:v>
                      </c:pt>
                      <c:pt idx="2627">
                        <c:v>03/04/2023 11:43</c:v>
                      </c:pt>
                      <c:pt idx="2628">
                        <c:v>03/04/2023 11:43</c:v>
                      </c:pt>
                      <c:pt idx="2629">
                        <c:v>03/04/2023 11:43</c:v>
                      </c:pt>
                      <c:pt idx="2630">
                        <c:v>03/04/2023 11:43</c:v>
                      </c:pt>
                      <c:pt idx="2631">
                        <c:v>03/04/2023 11:43</c:v>
                      </c:pt>
                      <c:pt idx="2632">
                        <c:v>03/04/2023 11:43</c:v>
                      </c:pt>
                      <c:pt idx="2633">
                        <c:v>03/04/2023 11:43</c:v>
                      </c:pt>
                      <c:pt idx="2634">
                        <c:v>03/04/2023 11:43</c:v>
                      </c:pt>
                      <c:pt idx="2635">
                        <c:v>03/04/2023 11:43</c:v>
                      </c:pt>
                      <c:pt idx="2636">
                        <c:v>03/04/2023 11:43</c:v>
                      </c:pt>
                      <c:pt idx="2637">
                        <c:v>03/04/2023 11:43</c:v>
                      </c:pt>
                      <c:pt idx="2638">
                        <c:v>03/04/2023 11:43</c:v>
                      </c:pt>
                      <c:pt idx="2639">
                        <c:v>03/04/2023 11:43</c:v>
                      </c:pt>
                      <c:pt idx="2640">
                        <c:v>03/04/2023 11:43</c:v>
                      </c:pt>
                      <c:pt idx="2641">
                        <c:v>03/04/2023 11:43</c:v>
                      </c:pt>
                      <c:pt idx="2642">
                        <c:v>03/04/2023 11:43</c:v>
                      </c:pt>
                      <c:pt idx="2643">
                        <c:v>03/04/2023 11:43</c:v>
                      </c:pt>
                      <c:pt idx="2644">
                        <c:v>03/04/2023 11:44</c:v>
                      </c:pt>
                      <c:pt idx="2645">
                        <c:v>03/04/2023 11:44</c:v>
                      </c:pt>
                      <c:pt idx="2646">
                        <c:v>03/04/2023 11:44</c:v>
                      </c:pt>
                      <c:pt idx="2647">
                        <c:v>03/04/2023 11:44</c:v>
                      </c:pt>
                      <c:pt idx="2648">
                        <c:v>03/04/2023 11:44</c:v>
                      </c:pt>
                      <c:pt idx="2649">
                        <c:v>03/04/2023 11:44</c:v>
                      </c:pt>
                      <c:pt idx="2650">
                        <c:v>03/04/2023 11:44</c:v>
                      </c:pt>
                      <c:pt idx="2651">
                        <c:v>03/04/2023 11:44</c:v>
                      </c:pt>
                      <c:pt idx="2652">
                        <c:v>03/04/2023 11:44</c:v>
                      </c:pt>
                      <c:pt idx="2653">
                        <c:v>03/04/2023 11:44</c:v>
                      </c:pt>
                      <c:pt idx="2654">
                        <c:v>03/04/2023 11:44</c:v>
                      </c:pt>
                      <c:pt idx="2655">
                        <c:v>03/04/2023 11:44</c:v>
                      </c:pt>
                      <c:pt idx="2656">
                        <c:v>03/04/2023 11:44</c:v>
                      </c:pt>
                      <c:pt idx="2657">
                        <c:v>03/04/2023 11:44</c:v>
                      </c:pt>
                      <c:pt idx="2658">
                        <c:v>03/04/2023 11:44</c:v>
                      </c:pt>
                      <c:pt idx="2659">
                        <c:v>03/04/2023 11:44</c:v>
                      </c:pt>
                      <c:pt idx="2660">
                        <c:v>03/04/2023 11:44</c:v>
                      </c:pt>
                      <c:pt idx="2661">
                        <c:v>03/04/2023 11:44</c:v>
                      </c:pt>
                      <c:pt idx="2662">
                        <c:v>03/04/2023 11:44</c:v>
                      </c:pt>
                      <c:pt idx="2663">
                        <c:v>03/04/2023 11:44</c:v>
                      </c:pt>
                      <c:pt idx="2664">
                        <c:v>03/04/2023 11:44</c:v>
                      </c:pt>
                      <c:pt idx="2665">
                        <c:v>03/04/2023 11:44</c:v>
                      </c:pt>
                      <c:pt idx="2666">
                        <c:v>03/04/2023 11:44</c:v>
                      </c:pt>
                      <c:pt idx="2667">
                        <c:v>03/04/2023 11:44</c:v>
                      </c:pt>
                      <c:pt idx="2668">
                        <c:v>03/04/2023 11:44</c:v>
                      </c:pt>
                      <c:pt idx="2669">
                        <c:v>03/04/2023 11:44</c:v>
                      </c:pt>
                      <c:pt idx="2670">
                        <c:v>03/04/2023 11:44</c:v>
                      </c:pt>
                      <c:pt idx="2671">
                        <c:v>03/04/2023 11:44</c:v>
                      </c:pt>
                      <c:pt idx="2672">
                        <c:v>03/04/2023 11:44</c:v>
                      </c:pt>
                      <c:pt idx="2673">
                        <c:v>03/04/2023 11:44</c:v>
                      </c:pt>
                      <c:pt idx="2674">
                        <c:v>03/04/2023 11:44</c:v>
                      </c:pt>
                      <c:pt idx="2675">
                        <c:v>03/04/2023 11:44</c:v>
                      </c:pt>
                      <c:pt idx="2676">
                        <c:v>03/04/2023 11:44</c:v>
                      </c:pt>
                      <c:pt idx="2677">
                        <c:v>03/04/2023 11:44</c:v>
                      </c:pt>
                      <c:pt idx="2678">
                        <c:v>03/04/2023 11:44</c:v>
                      </c:pt>
                      <c:pt idx="2679">
                        <c:v>03/04/2023 11:44</c:v>
                      </c:pt>
                      <c:pt idx="2680">
                        <c:v>03/04/2023 11:44</c:v>
                      </c:pt>
                      <c:pt idx="2681">
                        <c:v>03/04/2023 11:44</c:v>
                      </c:pt>
                      <c:pt idx="2682">
                        <c:v>03/04/2023 11:44</c:v>
                      </c:pt>
                      <c:pt idx="2683">
                        <c:v>03/04/2023 11:44</c:v>
                      </c:pt>
                      <c:pt idx="2684">
                        <c:v>03/04/2023 11:44</c:v>
                      </c:pt>
                      <c:pt idx="2685">
                        <c:v>03/04/2023 11:44</c:v>
                      </c:pt>
                      <c:pt idx="2686">
                        <c:v>03/04/2023 11:44</c:v>
                      </c:pt>
                      <c:pt idx="2687">
                        <c:v>03/04/2023 11:44</c:v>
                      </c:pt>
                      <c:pt idx="2688">
                        <c:v>03/04/2023 11:44</c:v>
                      </c:pt>
                      <c:pt idx="2689">
                        <c:v>03/04/2023 11:44</c:v>
                      </c:pt>
                      <c:pt idx="2690">
                        <c:v>03/04/2023 11:44</c:v>
                      </c:pt>
                      <c:pt idx="2691">
                        <c:v>03/04/2023 11:44</c:v>
                      </c:pt>
                      <c:pt idx="2692">
                        <c:v>03/04/2023 11:44</c:v>
                      </c:pt>
                      <c:pt idx="2693">
                        <c:v>03/04/2023 11:44</c:v>
                      </c:pt>
                      <c:pt idx="2694">
                        <c:v>03/04/2023 11:44</c:v>
                      </c:pt>
                      <c:pt idx="2695">
                        <c:v>03/04/2023 11:44</c:v>
                      </c:pt>
                      <c:pt idx="2696">
                        <c:v>03/04/2023 11:44</c:v>
                      </c:pt>
                      <c:pt idx="2697">
                        <c:v>03/04/2023 11:44</c:v>
                      </c:pt>
                      <c:pt idx="2698">
                        <c:v>03/04/2023 11:44</c:v>
                      </c:pt>
                      <c:pt idx="2699">
                        <c:v>03/04/2023 11:44</c:v>
                      </c:pt>
                      <c:pt idx="2700">
                        <c:v>03/04/2023 11:44</c:v>
                      </c:pt>
                      <c:pt idx="2701">
                        <c:v>03/04/2023 11:44</c:v>
                      </c:pt>
                      <c:pt idx="2702">
                        <c:v>03/04/2023 11:44</c:v>
                      </c:pt>
                      <c:pt idx="2703">
                        <c:v>03/04/2023 11:44</c:v>
                      </c:pt>
                      <c:pt idx="2704">
                        <c:v>03/04/2023 11:45</c:v>
                      </c:pt>
                      <c:pt idx="2705">
                        <c:v>03/04/2023 11:45</c:v>
                      </c:pt>
                      <c:pt idx="2706">
                        <c:v>03/04/2023 11:45</c:v>
                      </c:pt>
                      <c:pt idx="2707">
                        <c:v>03/04/2023 11:45</c:v>
                      </c:pt>
                      <c:pt idx="2708">
                        <c:v>03/04/2023 11:45</c:v>
                      </c:pt>
                      <c:pt idx="2709">
                        <c:v>03/04/2023 11:45</c:v>
                      </c:pt>
                      <c:pt idx="2710">
                        <c:v>03/04/2023 11:45</c:v>
                      </c:pt>
                      <c:pt idx="2711">
                        <c:v>03/04/2023 11:45</c:v>
                      </c:pt>
                      <c:pt idx="2712">
                        <c:v>03/04/2023 11:45</c:v>
                      </c:pt>
                      <c:pt idx="2713">
                        <c:v>03/04/2023 11:45</c:v>
                      </c:pt>
                      <c:pt idx="2714">
                        <c:v>03/04/2023 11:45</c:v>
                      </c:pt>
                      <c:pt idx="2715">
                        <c:v>03/04/2023 11:45</c:v>
                      </c:pt>
                      <c:pt idx="2716">
                        <c:v>03/04/2023 11:45</c:v>
                      </c:pt>
                      <c:pt idx="2717">
                        <c:v>03/04/2023 11:45</c:v>
                      </c:pt>
                      <c:pt idx="2718">
                        <c:v>03/04/2023 11:45</c:v>
                      </c:pt>
                      <c:pt idx="2719">
                        <c:v>03/04/2023 11:45</c:v>
                      </c:pt>
                      <c:pt idx="2720">
                        <c:v>03/04/2023 11:45</c:v>
                      </c:pt>
                      <c:pt idx="2721">
                        <c:v>03/04/2023 11:45</c:v>
                      </c:pt>
                      <c:pt idx="2722">
                        <c:v>03/04/2023 11:45</c:v>
                      </c:pt>
                      <c:pt idx="2723">
                        <c:v>03/04/2023 11:45</c:v>
                      </c:pt>
                      <c:pt idx="2724">
                        <c:v>03/04/2023 11:45</c:v>
                      </c:pt>
                      <c:pt idx="2725">
                        <c:v>03/04/2023 11:45</c:v>
                      </c:pt>
                      <c:pt idx="2726">
                        <c:v>03/04/2023 11:45</c:v>
                      </c:pt>
                      <c:pt idx="2727">
                        <c:v>03/04/2023 11:45</c:v>
                      </c:pt>
                      <c:pt idx="2728">
                        <c:v>03/04/2023 11:45</c:v>
                      </c:pt>
                      <c:pt idx="2729">
                        <c:v>03/04/2023 11:45</c:v>
                      </c:pt>
                      <c:pt idx="2730">
                        <c:v>03/04/2023 11:45</c:v>
                      </c:pt>
                      <c:pt idx="2731">
                        <c:v>03/04/2023 11:45</c:v>
                      </c:pt>
                      <c:pt idx="2732">
                        <c:v>03/04/2023 11:45</c:v>
                      </c:pt>
                      <c:pt idx="2733">
                        <c:v>03/04/2023 11:45</c:v>
                      </c:pt>
                      <c:pt idx="2734">
                        <c:v>03/04/2023 11:45</c:v>
                      </c:pt>
                      <c:pt idx="2735">
                        <c:v>03/04/2023 11:45</c:v>
                      </c:pt>
                      <c:pt idx="2736">
                        <c:v>03/04/2023 11:45</c:v>
                      </c:pt>
                      <c:pt idx="2737">
                        <c:v>03/04/2023 11:45</c:v>
                      </c:pt>
                      <c:pt idx="2738">
                        <c:v>03/04/2023 11:45</c:v>
                      </c:pt>
                      <c:pt idx="2739">
                        <c:v>03/04/2023 11:45</c:v>
                      </c:pt>
                      <c:pt idx="2740">
                        <c:v>03/04/2023 11:45</c:v>
                      </c:pt>
                      <c:pt idx="2741">
                        <c:v>03/04/2023 11:45</c:v>
                      </c:pt>
                      <c:pt idx="2742">
                        <c:v>03/04/2023 11:45</c:v>
                      </c:pt>
                      <c:pt idx="2743">
                        <c:v>03/04/2023 11:45</c:v>
                      </c:pt>
                      <c:pt idx="2744">
                        <c:v>03/04/2023 11:45</c:v>
                      </c:pt>
                      <c:pt idx="2745">
                        <c:v>03/04/2023 11:45</c:v>
                      </c:pt>
                      <c:pt idx="2746">
                        <c:v>03/04/2023 11:45</c:v>
                      </c:pt>
                      <c:pt idx="2747">
                        <c:v>03/04/2023 11:45</c:v>
                      </c:pt>
                      <c:pt idx="2748">
                        <c:v>03/04/2023 11:45</c:v>
                      </c:pt>
                      <c:pt idx="2749">
                        <c:v>03/04/2023 11:45</c:v>
                      </c:pt>
                      <c:pt idx="2750">
                        <c:v>03/04/2023 11:45</c:v>
                      </c:pt>
                      <c:pt idx="2751">
                        <c:v>03/04/2023 11:45</c:v>
                      </c:pt>
                      <c:pt idx="2752">
                        <c:v>03/04/2023 11:45</c:v>
                      </c:pt>
                      <c:pt idx="2753">
                        <c:v>03/04/2023 11:45</c:v>
                      </c:pt>
                      <c:pt idx="2754">
                        <c:v>03/04/2023 11:45</c:v>
                      </c:pt>
                      <c:pt idx="2755">
                        <c:v>03/04/2023 11:45</c:v>
                      </c:pt>
                      <c:pt idx="2756">
                        <c:v>03/04/2023 11:45</c:v>
                      </c:pt>
                      <c:pt idx="2757">
                        <c:v>03/04/2023 11:45</c:v>
                      </c:pt>
                      <c:pt idx="2758">
                        <c:v>03/04/2023 11:45</c:v>
                      </c:pt>
                      <c:pt idx="2759">
                        <c:v>03/04/2023 11:45</c:v>
                      </c:pt>
                      <c:pt idx="2760">
                        <c:v>03/04/2023 11:45</c:v>
                      </c:pt>
                      <c:pt idx="2761">
                        <c:v>03/04/2023 11:45</c:v>
                      </c:pt>
                      <c:pt idx="2762">
                        <c:v>03/04/2023 11:45</c:v>
                      </c:pt>
                      <c:pt idx="2763">
                        <c:v>03/04/2023 11:45</c:v>
                      </c:pt>
                      <c:pt idx="2764">
                        <c:v>03/04/2023 11:46</c:v>
                      </c:pt>
                      <c:pt idx="2765">
                        <c:v>03/04/2023 11:46</c:v>
                      </c:pt>
                      <c:pt idx="2766">
                        <c:v>03/04/2023 11:46</c:v>
                      </c:pt>
                      <c:pt idx="2767">
                        <c:v>03/04/2023 11:46</c:v>
                      </c:pt>
                      <c:pt idx="2768">
                        <c:v>03/04/2023 11:46</c:v>
                      </c:pt>
                      <c:pt idx="2769">
                        <c:v>03/04/2023 11:46</c:v>
                      </c:pt>
                      <c:pt idx="2770">
                        <c:v>03/04/2023 11:46</c:v>
                      </c:pt>
                      <c:pt idx="2771">
                        <c:v>03/04/2023 11:46</c:v>
                      </c:pt>
                      <c:pt idx="2772">
                        <c:v>03/04/2023 11:46</c:v>
                      </c:pt>
                      <c:pt idx="2773">
                        <c:v>03/04/2023 11:46</c:v>
                      </c:pt>
                      <c:pt idx="2774">
                        <c:v>03/04/2023 11:46</c:v>
                      </c:pt>
                      <c:pt idx="2775">
                        <c:v>03/04/2023 11:46</c:v>
                      </c:pt>
                      <c:pt idx="2776">
                        <c:v>03/04/2023 11:46</c:v>
                      </c:pt>
                      <c:pt idx="2777">
                        <c:v>03/04/2023 11:46</c:v>
                      </c:pt>
                      <c:pt idx="2778">
                        <c:v>03/04/2023 11:46</c:v>
                      </c:pt>
                      <c:pt idx="2779">
                        <c:v>03/04/2023 11:46</c:v>
                      </c:pt>
                      <c:pt idx="2780">
                        <c:v>03/04/2023 11:46</c:v>
                      </c:pt>
                      <c:pt idx="2781">
                        <c:v>03/04/2023 11:46</c:v>
                      </c:pt>
                      <c:pt idx="2782">
                        <c:v>03/04/2023 11:46</c:v>
                      </c:pt>
                      <c:pt idx="2783">
                        <c:v>03/04/2023 11:46</c:v>
                      </c:pt>
                      <c:pt idx="2784">
                        <c:v>03/04/2023 11:46</c:v>
                      </c:pt>
                      <c:pt idx="2785">
                        <c:v>03/04/2023 11:46</c:v>
                      </c:pt>
                      <c:pt idx="2786">
                        <c:v>03/04/2023 11:46</c:v>
                      </c:pt>
                      <c:pt idx="2787">
                        <c:v>03/04/2023 11:46</c:v>
                      </c:pt>
                      <c:pt idx="2788">
                        <c:v>03/04/2023 11:46</c:v>
                      </c:pt>
                      <c:pt idx="2789">
                        <c:v>03/04/2023 11:46</c:v>
                      </c:pt>
                      <c:pt idx="2790">
                        <c:v>03/04/2023 11:46</c:v>
                      </c:pt>
                      <c:pt idx="2791">
                        <c:v>03/04/2023 11:46</c:v>
                      </c:pt>
                      <c:pt idx="2792">
                        <c:v>03/04/2023 11:46</c:v>
                      </c:pt>
                      <c:pt idx="2793">
                        <c:v>03/04/2023 11:46</c:v>
                      </c:pt>
                      <c:pt idx="2794">
                        <c:v>03/04/2023 11:46</c:v>
                      </c:pt>
                      <c:pt idx="2795">
                        <c:v>03/04/2023 11:46</c:v>
                      </c:pt>
                      <c:pt idx="2796">
                        <c:v>03/04/2023 11:46</c:v>
                      </c:pt>
                      <c:pt idx="2797">
                        <c:v>03/04/2023 11:46</c:v>
                      </c:pt>
                      <c:pt idx="2798">
                        <c:v>03/04/2023 11:46</c:v>
                      </c:pt>
                      <c:pt idx="2799">
                        <c:v>03/04/2023 11:46</c:v>
                      </c:pt>
                      <c:pt idx="2800">
                        <c:v>03/04/2023 11:46</c:v>
                      </c:pt>
                      <c:pt idx="2801">
                        <c:v>03/04/2023 11:46</c:v>
                      </c:pt>
                      <c:pt idx="2802">
                        <c:v>03/04/2023 11:46</c:v>
                      </c:pt>
                      <c:pt idx="2803">
                        <c:v>03/04/2023 11:46</c:v>
                      </c:pt>
                      <c:pt idx="2804">
                        <c:v>03/04/2023 11:46</c:v>
                      </c:pt>
                      <c:pt idx="2805">
                        <c:v>03/04/2023 11:46</c:v>
                      </c:pt>
                      <c:pt idx="2806">
                        <c:v>03/04/2023 11:46</c:v>
                      </c:pt>
                      <c:pt idx="2807">
                        <c:v>03/04/2023 11:46</c:v>
                      </c:pt>
                      <c:pt idx="2808">
                        <c:v>03/04/2023 11:46</c:v>
                      </c:pt>
                      <c:pt idx="2809">
                        <c:v>03/04/2023 11:46</c:v>
                      </c:pt>
                      <c:pt idx="2810">
                        <c:v>03/04/2023 11:46</c:v>
                      </c:pt>
                      <c:pt idx="2811">
                        <c:v>03/04/2023 11:46</c:v>
                      </c:pt>
                      <c:pt idx="2812">
                        <c:v>03/04/2023 11:46</c:v>
                      </c:pt>
                      <c:pt idx="2813">
                        <c:v>03/04/2023 11:46</c:v>
                      </c:pt>
                      <c:pt idx="2814">
                        <c:v>03/04/2023 11:46</c:v>
                      </c:pt>
                      <c:pt idx="2815">
                        <c:v>03/04/2023 11:46</c:v>
                      </c:pt>
                      <c:pt idx="2816">
                        <c:v>03/04/2023 11:46</c:v>
                      </c:pt>
                      <c:pt idx="2817">
                        <c:v>03/04/2023 11:46</c:v>
                      </c:pt>
                      <c:pt idx="2818">
                        <c:v>03/04/2023 11:46</c:v>
                      </c:pt>
                      <c:pt idx="2819">
                        <c:v>03/04/2023 11:46</c:v>
                      </c:pt>
                      <c:pt idx="2820">
                        <c:v>03/04/2023 11:46</c:v>
                      </c:pt>
                      <c:pt idx="2821">
                        <c:v>03/04/2023 11:46</c:v>
                      </c:pt>
                      <c:pt idx="2822">
                        <c:v>03/04/2023 11:46</c:v>
                      </c:pt>
                      <c:pt idx="2823">
                        <c:v>03/04/2023 11:46</c:v>
                      </c:pt>
                      <c:pt idx="2824">
                        <c:v>03/04/2023 11:47</c:v>
                      </c:pt>
                      <c:pt idx="2825">
                        <c:v>03/04/2023 11:47</c:v>
                      </c:pt>
                      <c:pt idx="2826">
                        <c:v>03/04/2023 11:47</c:v>
                      </c:pt>
                      <c:pt idx="2827">
                        <c:v>03/04/2023 11:47</c:v>
                      </c:pt>
                      <c:pt idx="2828">
                        <c:v>03/04/2023 11:47</c:v>
                      </c:pt>
                      <c:pt idx="2829">
                        <c:v>03/04/2023 11:47</c:v>
                      </c:pt>
                      <c:pt idx="2830">
                        <c:v>03/04/2023 11:47</c:v>
                      </c:pt>
                      <c:pt idx="2831">
                        <c:v>03/04/2023 11:47</c:v>
                      </c:pt>
                      <c:pt idx="2832">
                        <c:v>03/04/2023 11:47</c:v>
                      </c:pt>
                      <c:pt idx="2833">
                        <c:v>03/04/2023 11:47</c:v>
                      </c:pt>
                      <c:pt idx="2834">
                        <c:v>03/04/2023 11:47</c:v>
                      </c:pt>
                      <c:pt idx="2835">
                        <c:v>03/04/2023 11:47</c:v>
                      </c:pt>
                      <c:pt idx="2836">
                        <c:v>03/04/2023 11:47</c:v>
                      </c:pt>
                      <c:pt idx="2837">
                        <c:v>03/04/2023 11:47</c:v>
                      </c:pt>
                      <c:pt idx="2838">
                        <c:v>03/04/2023 11:47</c:v>
                      </c:pt>
                      <c:pt idx="2839">
                        <c:v>03/04/2023 11:47</c:v>
                      </c:pt>
                      <c:pt idx="2840">
                        <c:v>03/04/2023 11:47</c:v>
                      </c:pt>
                      <c:pt idx="2841">
                        <c:v>03/04/2023 11:47</c:v>
                      </c:pt>
                      <c:pt idx="2842">
                        <c:v>03/04/2023 11:47</c:v>
                      </c:pt>
                      <c:pt idx="2843">
                        <c:v>03/04/2023 11:47</c:v>
                      </c:pt>
                      <c:pt idx="2844">
                        <c:v>03/04/2023 11:47</c:v>
                      </c:pt>
                      <c:pt idx="2845">
                        <c:v>03/04/2023 11:47</c:v>
                      </c:pt>
                      <c:pt idx="2846">
                        <c:v>03/04/2023 11:47</c:v>
                      </c:pt>
                      <c:pt idx="2847">
                        <c:v>03/04/2023 11:47</c:v>
                      </c:pt>
                      <c:pt idx="2848">
                        <c:v>03/04/2023 11:47</c:v>
                      </c:pt>
                      <c:pt idx="2849">
                        <c:v>03/04/2023 11:47</c:v>
                      </c:pt>
                      <c:pt idx="2850">
                        <c:v>03/04/2023 11:47</c:v>
                      </c:pt>
                      <c:pt idx="2851">
                        <c:v>03/04/2023 11:47</c:v>
                      </c:pt>
                      <c:pt idx="2852">
                        <c:v>03/04/2023 11:47</c:v>
                      </c:pt>
                      <c:pt idx="2853">
                        <c:v>03/04/2023 11:47</c:v>
                      </c:pt>
                      <c:pt idx="2854">
                        <c:v>03/04/2023 11:47</c:v>
                      </c:pt>
                      <c:pt idx="2855">
                        <c:v>03/04/2023 11:47</c:v>
                      </c:pt>
                      <c:pt idx="2856">
                        <c:v>03/04/2023 11:47</c:v>
                      </c:pt>
                      <c:pt idx="2857">
                        <c:v>03/04/2023 11:47</c:v>
                      </c:pt>
                      <c:pt idx="2858">
                        <c:v>03/04/2023 11:47</c:v>
                      </c:pt>
                      <c:pt idx="2859">
                        <c:v>03/04/2023 11:47</c:v>
                      </c:pt>
                      <c:pt idx="2860">
                        <c:v>03/04/2023 11:47</c:v>
                      </c:pt>
                      <c:pt idx="2861">
                        <c:v>03/04/2023 11:47</c:v>
                      </c:pt>
                      <c:pt idx="2862">
                        <c:v>03/04/2023 11:47</c:v>
                      </c:pt>
                      <c:pt idx="2863">
                        <c:v>03/04/2023 11:47</c:v>
                      </c:pt>
                      <c:pt idx="2864">
                        <c:v>03/04/2023 11:47</c:v>
                      </c:pt>
                      <c:pt idx="2865">
                        <c:v>03/04/2023 11:47</c:v>
                      </c:pt>
                      <c:pt idx="2866">
                        <c:v>03/04/2023 11:47</c:v>
                      </c:pt>
                      <c:pt idx="2867">
                        <c:v>03/04/2023 11:47</c:v>
                      </c:pt>
                      <c:pt idx="2868">
                        <c:v>03/04/2023 11:47</c:v>
                      </c:pt>
                      <c:pt idx="2869">
                        <c:v>03/04/2023 11:47</c:v>
                      </c:pt>
                      <c:pt idx="2870">
                        <c:v>03/04/2023 11:47</c:v>
                      </c:pt>
                      <c:pt idx="2871">
                        <c:v>03/04/2023 11:47</c:v>
                      </c:pt>
                      <c:pt idx="2872">
                        <c:v>03/04/2023 11:47</c:v>
                      </c:pt>
                      <c:pt idx="2873">
                        <c:v>03/04/2023 11:47</c:v>
                      </c:pt>
                      <c:pt idx="2874">
                        <c:v>03/04/2023 11:47</c:v>
                      </c:pt>
                      <c:pt idx="2875">
                        <c:v>03/04/2023 11:47</c:v>
                      </c:pt>
                      <c:pt idx="2876">
                        <c:v>03/04/2023 11:47</c:v>
                      </c:pt>
                      <c:pt idx="2877">
                        <c:v>03/04/2023 11:47</c:v>
                      </c:pt>
                      <c:pt idx="2878">
                        <c:v>03/04/2023 11:47</c:v>
                      </c:pt>
                      <c:pt idx="2879">
                        <c:v>03/04/2023 11:47</c:v>
                      </c:pt>
                      <c:pt idx="2880">
                        <c:v>03/04/2023 11:47</c:v>
                      </c:pt>
                      <c:pt idx="2881">
                        <c:v>03/04/2023 11:47</c:v>
                      </c:pt>
                      <c:pt idx="2882">
                        <c:v>03/04/2023 11:47</c:v>
                      </c:pt>
                      <c:pt idx="2883">
                        <c:v>03/04/2023 11:48</c:v>
                      </c:pt>
                      <c:pt idx="2884">
                        <c:v>03/04/2023 11:48</c:v>
                      </c:pt>
                      <c:pt idx="2885">
                        <c:v>03/04/2023 11:48</c:v>
                      </c:pt>
                      <c:pt idx="2886">
                        <c:v>03/04/2023 11:48</c:v>
                      </c:pt>
                      <c:pt idx="2887">
                        <c:v>03/04/2023 11:48</c:v>
                      </c:pt>
                      <c:pt idx="2888">
                        <c:v>03/04/2023 11:48</c:v>
                      </c:pt>
                      <c:pt idx="2889">
                        <c:v>03/04/2023 11:48</c:v>
                      </c:pt>
                      <c:pt idx="2890">
                        <c:v>03/04/2023 11:48</c:v>
                      </c:pt>
                      <c:pt idx="2891">
                        <c:v>03/04/2023 11:48</c:v>
                      </c:pt>
                      <c:pt idx="2892">
                        <c:v>03/04/2023 11:48</c:v>
                      </c:pt>
                      <c:pt idx="2893">
                        <c:v>03/04/2023 11:48</c:v>
                      </c:pt>
                      <c:pt idx="2894">
                        <c:v>03/04/2023 11:48</c:v>
                      </c:pt>
                      <c:pt idx="2895">
                        <c:v>03/04/2023 11:48</c:v>
                      </c:pt>
                      <c:pt idx="2896">
                        <c:v>03/04/2023 11:48</c:v>
                      </c:pt>
                      <c:pt idx="2897">
                        <c:v>03/04/2023 11:48</c:v>
                      </c:pt>
                      <c:pt idx="2898">
                        <c:v>03/04/2023 11:48</c:v>
                      </c:pt>
                      <c:pt idx="2899">
                        <c:v>03/04/2023 11:48</c:v>
                      </c:pt>
                      <c:pt idx="2900">
                        <c:v>03/04/2023 11:48</c:v>
                      </c:pt>
                      <c:pt idx="2901">
                        <c:v>03/04/2023 11:48</c:v>
                      </c:pt>
                      <c:pt idx="2902">
                        <c:v>03/04/2023 11:48</c:v>
                      </c:pt>
                      <c:pt idx="2903">
                        <c:v>03/04/2023 11:48</c:v>
                      </c:pt>
                      <c:pt idx="2904">
                        <c:v>03/04/2023 11:48</c:v>
                      </c:pt>
                      <c:pt idx="2905">
                        <c:v>03/04/2023 11:48</c:v>
                      </c:pt>
                      <c:pt idx="2906">
                        <c:v>03/04/2023 11:48</c:v>
                      </c:pt>
                      <c:pt idx="2907">
                        <c:v>03/04/2023 11:48</c:v>
                      </c:pt>
                      <c:pt idx="2908">
                        <c:v>03/04/2023 11:48</c:v>
                      </c:pt>
                      <c:pt idx="2909">
                        <c:v>03/04/2023 11:48</c:v>
                      </c:pt>
                      <c:pt idx="2910">
                        <c:v>03/04/2023 11:48</c:v>
                      </c:pt>
                      <c:pt idx="2911">
                        <c:v>03/04/2023 11:48</c:v>
                      </c:pt>
                      <c:pt idx="2912">
                        <c:v>03/04/2023 11:48</c:v>
                      </c:pt>
                      <c:pt idx="2913">
                        <c:v>03/04/2023 11:48</c:v>
                      </c:pt>
                      <c:pt idx="2914">
                        <c:v>03/04/2023 11:48</c:v>
                      </c:pt>
                      <c:pt idx="2915">
                        <c:v>03/04/2023 11:48</c:v>
                      </c:pt>
                      <c:pt idx="2916">
                        <c:v>03/04/2023 11:48</c:v>
                      </c:pt>
                      <c:pt idx="2917">
                        <c:v>03/04/2023 11:48</c:v>
                      </c:pt>
                      <c:pt idx="2918">
                        <c:v>03/04/2023 11:48</c:v>
                      </c:pt>
                      <c:pt idx="2919">
                        <c:v>03/04/2023 11:48</c:v>
                      </c:pt>
                      <c:pt idx="2920">
                        <c:v>03/04/2023 11:48</c:v>
                      </c:pt>
                      <c:pt idx="2921">
                        <c:v>03/04/2023 11:48</c:v>
                      </c:pt>
                      <c:pt idx="2922">
                        <c:v>03/04/2023 11:48</c:v>
                      </c:pt>
                      <c:pt idx="2923">
                        <c:v>03/04/2023 11:48</c:v>
                      </c:pt>
                      <c:pt idx="2924">
                        <c:v>03/04/2023 11:48</c:v>
                      </c:pt>
                      <c:pt idx="2925">
                        <c:v>03/04/2023 11:48</c:v>
                      </c:pt>
                      <c:pt idx="2926">
                        <c:v>03/04/2023 11:48</c:v>
                      </c:pt>
                      <c:pt idx="2927">
                        <c:v>03/04/2023 11:48</c:v>
                      </c:pt>
                      <c:pt idx="2928">
                        <c:v>03/04/2023 11:48</c:v>
                      </c:pt>
                      <c:pt idx="2929">
                        <c:v>03/04/2023 11:48</c:v>
                      </c:pt>
                      <c:pt idx="2930">
                        <c:v>03/04/2023 11:48</c:v>
                      </c:pt>
                      <c:pt idx="2931">
                        <c:v>03/04/2023 11:48</c:v>
                      </c:pt>
                      <c:pt idx="2932">
                        <c:v>03/04/2023 11:48</c:v>
                      </c:pt>
                      <c:pt idx="2933">
                        <c:v>03/04/2023 11:48</c:v>
                      </c:pt>
                      <c:pt idx="2934">
                        <c:v>03/04/2023 11:48</c:v>
                      </c:pt>
                      <c:pt idx="2935">
                        <c:v>03/04/2023 11:48</c:v>
                      </c:pt>
                      <c:pt idx="2936">
                        <c:v>03/04/2023 11:48</c:v>
                      </c:pt>
                      <c:pt idx="2937">
                        <c:v>03/04/2023 11:48</c:v>
                      </c:pt>
                      <c:pt idx="2938">
                        <c:v>03/04/2023 11:48</c:v>
                      </c:pt>
                      <c:pt idx="2939">
                        <c:v>03/04/2023 11:48</c:v>
                      </c:pt>
                      <c:pt idx="2940">
                        <c:v>03/04/2023 11:48</c:v>
                      </c:pt>
                      <c:pt idx="2941">
                        <c:v>03/04/2023 11:48</c:v>
                      </c:pt>
                      <c:pt idx="2942">
                        <c:v>03/04/2023 11:48</c:v>
                      </c:pt>
                      <c:pt idx="2943">
                        <c:v>03/04/2023 11:49</c:v>
                      </c:pt>
                      <c:pt idx="2944">
                        <c:v>03/04/2023 11:49</c:v>
                      </c:pt>
                      <c:pt idx="2945">
                        <c:v>03/04/2023 11:49</c:v>
                      </c:pt>
                      <c:pt idx="2946">
                        <c:v>03/04/2023 11:49</c:v>
                      </c:pt>
                      <c:pt idx="2947">
                        <c:v>03/04/2023 11:49</c:v>
                      </c:pt>
                      <c:pt idx="2948">
                        <c:v>03/04/2023 11:49</c:v>
                      </c:pt>
                      <c:pt idx="2949">
                        <c:v>03/04/2023 11:49</c:v>
                      </c:pt>
                      <c:pt idx="2950">
                        <c:v>03/04/2023 11:49</c:v>
                      </c:pt>
                      <c:pt idx="2951">
                        <c:v>03/04/2023 11:49</c:v>
                      </c:pt>
                      <c:pt idx="2952">
                        <c:v>03/04/2023 11:49</c:v>
                      </c:pt>
                      <c:pt idx="2953">
                        <c:v>03/04/2023 11:49</c:v>
                      </c:pt>
                      <c:pt idx="2954">
                        <c:v>03/04/2023 11:49</c:v>
                      </c:pt>
                      <c:pt idx="2955">
                        <c:v>03/04/2023 11:49</c:v>
                      </c:pt>
                      <c:pt idx="2956">
                        <c:v>03/04/2023 11:49</c:v>
                      </c:pt>
                      <c:pt idx="2957">
                        <c:v>03/04/2023 11:49</c:v>
                      </c:pt>
                      <c:pt idx="2958">
                        <c:v>03/04/2023 11:49</c:v>
                      </c:pt>
                      <c:pt idx="2959">
                        <c:v>03/04/2023 11:49</c:v>
                      </c:pt>
                      <c:pt idx="2960">
                        <c:v>03/04/2023 11:49</c:v>
                      </c:pt>
                      <c:pt idx="2961">
                        <c:v>03/04/2023 11:49</c:v>
                      </c:pt>
                      <c:pt idx="2962">
                        <c:v>03/04/2023 11:49</c:v>
                      </c:pt>
                      <c:pt idx="2963">
                        <c:v>03/04/2023 11:49</c:v>
                      </c:pt>
                      <c:pt idx="2964">
                        <c:v>03/04/2023 11:49</c:v>
                      </c:pt>
                      <c:pt idx="2965">
                        <c:v>03/04/2023 11:49</c:v>
                      </c:pt>
                      <c:pt idx="2966">
                        <c:v>03/04/2023 11:49</c:v>
                      </c:pt>
                      <c:pt idx="2967">
                        <c:v>03/04/2023 11:49</c:v>
                      </c:pt>
                      <c:pt idx="2968">
                        <c:v>03/04/2023 11:49</c:v>
                      </c:pt>
                      <c:pt idx="2969">
                        <c:v>03/04/2023 11:49</c:v>
                      </c:pt>
                      <c:pt idx="2970">
                        <c:v>03/04/2023 11:49</c:v>
                      </c:pt>
                      <c:pt idx="2971">
                        <c:v>03/04/2023 11:49</c:v>
                      </c:pt>
                      <c:pt idx="2972">
                        <c:v>03/04/2023 11:49</c:v>
                      </c:pt>
                      <c:pt idx="2973">
                        <c:v>03/04/2023 11:49</c:v>
                      </c:pt>
                      <c:pt idx="2974">
                        <c:v>03/04/2023 11:49</c:v>
                      </c:pt>
                      <c:pt idx="2975">
                        <c:v>03/04/2023 11:49</c:v>
                      </c:pt>
                      <c:pt idx="2976">
                        <c:v>03/04/2023 11:49</c:v>
                      </c:pt>
                      <c:pt idx="2977">
                        <c:v>03/04/2023 11:49</c:v>
                      </c:pt>
                      <c:pt idx="2978">
                        <c:v>03/04/2023 11:49</c:v>
                      </c:pt>
                      <c:pt idx="2979">
                        <c:v>03/04/2023 11:49</c:v>
                      </c:pt>
                      <c:pt idx="2980">
                        <c:v>03/04/2023 11:49</c:v>
                      </c:pt>
                      <c:pt idx="2981">
                        <c:v>03/04/2023 11:49</c:v>
                      </c:pt>
                      <c:pt idx="2982">
                        <c:v>03/04/2023 11:49</c:v>
                      </c:pt>
                      <c:pt idx="2983">
                        <c:v>03/04/2023 11:49</c:v>
                      </c:pt>
                      <c:pt idx="2984">
                        <c:v>03/04/2023 11:49</c:v>
                      </c:pt>
                      <c:pt idx="2985">
                        <c:v>03/04/2023 11:49</c:v>
                      </c:pt>
                      <c:pt idx="2986">
                        <c:v>03/04/2023 11:49</c:v>
                      </c:pt>
                      <c:pt idx="2987">
                        <c:v>03/04/2023 11:49</c:v>
                      </c:pt>
                      <c:pt idx="2988">
                        <c:v>03/04/2023 11:49</c:v>
                      </c:pt>
                      <c:pt idx="2989">
                        <c:v>03/04/2023 11:49</c:v>
                      </c:pt>
                      <c:pt idx="2990">
                        <c:v>03/04/2023 11:49</c:v>
                      </c:pt>
                      <c:pt idx="2991">
                        <c:v>03/04/2023 11:49</c:v>
                      </c:pt>
                      <c:pt idx="2992">
                        <c:v>03/04/2023 11:49</c:v>
                      </c:pt>
                      <c:pt idx="2993">
                        <c:v>03/04/2023 11:49</c:v>
                      </c:pt>
                      <c:pt idx="2994">
                        <c:v>03/04/2023 11:49</c:v>
                      </c:pt>
                      <c:pt idx="2995">
                        <c:v>03/04/2023 11:49</c:v>
                      </c:pt>
                      <c:pt idx="2996">
                        <c:v>03/04/2023 11:49</c:v>
                      </c:pt>
                      <c:pt idx="2997">
                        <c:v>03/04/2023 11:49</c:v>
                      </c:pt>
                      <c:pt idx="2998">
                        <c:v>03/04/2023 11:49</c:v>
                      </c:pt>
                      <c:pt idx="2999">
                        <c:v>03/04/2023 11:49</c:v>
                      </c:pt>
                      <c:pt idx="3000">
                        <c:v>03/04/2023 11:49</c:v>
                      </c:pt>
                      <c:pt idx="3001">
                        <c:v>03/04/2023 11:49</c:v>
                      </c:pt>
                      <c:pt idx="3002">
                        <c:v>03/04/2023 11:49</c:v>
                      </c:pt>
                      <c:pt idx="3003">
                        <c:v>03/04/2023 11:50</c:v>
                      </c:pt>
                      <c:pt idx="3004">
                        <c:v>03/04/2023 11:50</c:v>
                      </c:pt>
                      <c:pt idx="3005">
                        <c:v>03/04/2023 11:50</c:v>
                      </c:pt>
                      <c:pt idx="3006">
                        <c:v>03/04/2023 11:50</c:v>
                      </c:pt>
                      <c:pt idx="3007">
                        <c:v>03/04/2023 11:50</c:v>
                      </c:pt>
                      <c:pt idx="3008">
                        <c:v>03/04/2023 11:50</c:v>
                      </c:pt>
                      <c:pt idx="3009">
                        <c:v>03/04/2023 11:50</c:v>
                      </c:pt>
                      <c:pt idx="3010">
                        <c:v>03/04/2023 11:50</c:v>
                      </c:pt>
                      <c:pt idx="3011">
                        <c:v>03/04/2023 11:50</c:v>
                      </c:pt>
                      <c:pt idx="3012">
                        <c:v>03/04/2023 11:50</c:v>
                      </c:pt>
                      <c:pt idx="3013">
                        <c:v>03/04/2023 11:50</c:v>
                      </c:pt>
                      <c:pt idx="3014">
                        <c:v>03/04/2023 11:50</c:v>
                      </c:pt>
                      <c:pt idx="3015">
                        <c:v>03/04/2023 11:50</c:v>
                      </c:pt>
                      <c:pt idx="3016">
                        <c:v>03/04/2023 11:50</c:v>
                      </c:pt>
                      <c:pt idx="3017">
                        <c:v>03/04/2023 11:50</c:v>
                      </c:pt>
                      <c:pt idx="3018">
                        <c:v>03/04/2023 11:50</c:v>
                      </c:pt>
                      <c:pt idx="3019">
                        <c:v>03/04/2023 11:50</c:v>
                      </c:pt>
                      <c:pt idx="3020">
                        <c:v>03/04/2023 11:50</c:v>
                      </c:pt>
                      <c:pt idx="3021">
                        <c:v>03/04/2023 11:50</c:v>
                      </c:pt>
                      <c:pt idx="3022">
                        <c:v>03/04/2023 11:50</c:v>
                      </c:pt>
                      <c:pt idx="3023">
                        <c:v>03/04/2023 11:50</c:v>
                      </c:pt>
                      <c:pt idx="3024">
                        <c:v>03/04/2023 11:50</c:v>
                      </c:pt>
                      <c:pt idx="3025">
                        <c:v>03/04/2023 11:50</c:v>
                      </c:pt>
                      <c:pt idx="3026">
                        <c:v>03/04/2023 11:50</c:v>
                      </c:pt>
                      <c:pt idx="3027">
                        <c:v>03/04/2023 11:50</c:v>
                      </c:pt>
                      <c:pt idx="3028">
                        <c:v>03/04/2023 11:50</c:v>
                      </c:pt>
                      <c:pt idx="3029">
                        <c:v>03/04/2023 11:50</c:v>
                      </c:pt>
                      <c:pt idx="3030">
                        <c:v>03/04/2023 11:50</c:v>
                      </c:pt>
                      <c:pt idx="3031">
                        <c:v>03/04/2023 11:50</c:v>
                      </c:pt>
                      <c:pt idx="3032">
                        <c:v>03/04/2023 11:50</c:v>
                      </c:pt>
                      <c:pt idx="3033">
                        <c:v>03/04/2023 11:50</c:v>
                      </c:pt>
                      <c:pt idx="3034">
                        <c:v>03/04/2023 11:50</c:v>
                      </c:pt>
                      <c:pt idx="3035">
                        <c:v>03/04/2023 11:50</c:v>
                      </c:pt>
                      <c:pt idx="3036">
                        <c:v>03/04/2023 11:50</c:v>
                      </c:pt>
                      <c:pt idx="3037">
                        <c:v>03/04/2023 11:50</c:v>
                      </c:pt>
                      <c:pt idx="3038">
                        <c:v>03/04/2023 11:50</c:v>
                      </c:pt>
                      <c:pt idx="3039">
                        <c:v>03/04/2023 11:50</c:v>
                      </c:pt>
                      <c:pt idx="3040">
                        <c:v>03/04/2023 11:50</c:v>
                      </c:pt>
                      <c:pt idx="3041">
                        <c:v>03/04/2023 11:50</c:v>
                      </c:pt>
                      <c:pt idx="3042">
                        <c:v>03/04/2023 11:50</c:v>
                      </c:pt>
                      <c:pt idx="3043">
                        <c:v>03/04/2023 11:50</c:v>
                      </c:pt>
                      <c:pt idx="3044">
                        <c:v>03/04/2023 11:50</c:v>
                      </c:pt>
                      <c:pt idx="3045">
                        <c:v>03/04/2023 11:50</c:v>
                      </c:pt>
                      <c:pt idx="3046">
                        <c:v>03/04/2023 11:50</c:v>
                      </c:pt>
                      <c:pt idx="3047">
                        <c:v>03/04/2023 11:50</c:v>
                      </c:pt>
                      <c:pt idx="3048">
                        <c:v>03/04/2023 11:50</c:v>
                      </c:pt>
                      <c:pt idx="3049">
                        <c:v>03/04/2023 11:50</c:v>
                      </c:pt>
                      <c:pt idx="3050">
                        <c:v>03/04/2023 11:50</c:v>
                      </c:pt>
                      <c:pt idx="3051">
                        <c:v>03/04/2023 11:50</c:v>
                      </c:pt>
                      <c:pt idx="3052">
                        <c:v>03/04/2023 11:50</c:v>
                      </c:pt>
                      <c:pt idx="3053">
                        <c:v>03/04/2023 11:50</c:v>
                      </c:pt>
                      <c:pt idx="3054">
                        <c:v>03/04/2023 11:50</c:v>
                      </c:pt>
                      <c:pt idx="3055">
                        <c:v>03/04/2023 11:50</c:v>
                      </c:pt>
                      <c:pt idx="3056">
                        <c:v>03/04/2023 11:50</c:v>
                      </c:pt>
                      <c:pt idx="3057">
                        <c:v>03/04/2023 11:50</c:v>
                      </c:pt>
                      <c:pt idx="3058">
                        <c:v>03/04/2023 11:50</c:v>
                      </c:pt>
                      <c:pt idx="3059">
                        <c:v>03/04/2023 11:50</c:v>
                      </c:pt>
                      <c:pt idx="3060">
                        <c:v>03/04/2023 11:50</c:v>
                      </c:pt>
                      <c:pt idx="3061">
                        <c:v>03/04/2023 11:50</c:v>
                      </c:pt>
                      <c:pt idx="3062">
                        <c:v>03/04/2023 11:50</c:v>
                      </c:pt>
                      <c:pt idx="3063">
                        <c:v>03/04/2023 11:51</c:v>
                      </c:pt>
                      <c:pt idx="3064">
                        <c:v>03/04/2023 11:51</c:v>
                      </c:pt>
                      <c:pt idx="3065">
                        <c:v>03/04/2023 11:51</c:v>
                      </c:pt>
                      <c:pt idx="3066">
                        <c:v>03/04/2023 11:51</c:v>
                      </c:pt>
                      <c:pt idx="3067">
                        <c:v>03/04/2023 11:51</c:v>
                      </c:pt>
                      <c:pt idx="3068">
                        <c:v>03/04/2023 11:51</c:v>
                      </c:pt>
                      <c:pt idx="3069">
                        <c:v>03/04/2023 11:51</c:v>
                      </c:pt>
                      <c:pt idx="3070">
                        <c:v>03/04/2023 11:51</c:v>
                      </c:pt>
                      <c:pt idx="3071">
                        <c:v>03/04/2023 11:51</c:v>
                      </c:pt>
                      <c:pt idx="3072">
                        <c:v>03/04/2023 11:51</c:v>
                      </c:pt>
                      <c:pt idx="3073">
                        <c:v>03/04/2023 11:51</c:v>
                      </c:pt>
                      <c:pt idx="3074">
                        <c:v>03/04/2023 11:51</c:v>
                      </c:pt>
                      <c:pt idx="3075">
                        <c:v>03/04/2023 11:51</c:v>
                      </c:pt>
                      <c:pt idx="3076">
                        <c:v>03/04/2023 11:51</c:v>
                      </c:pt>
                      <c:pt idx="3077">
                        <c:v>03/04/2023 11:51</c:v>
                      </c:pt>
                      <c:pt idx="3078">
                        <c:v>03/04/2023 11:51</c:v>
                      </c:pt>
                      <c:pt idx="3079">
                        <c:v>03/04/2023 11:51</c:v>
                      </c:pt>
                      <c:pt idx="3080">
                        <c:v>03/04/2023 11:51</c:v>
                      </c:pt>
                      <c:pt idx="3081">
                        <c:v>03/04/2023 11:51</c:v>
                      </c:pt>
                      <c:pt idx="3082">
                        <c:v>03/04/2023 11:51</c:v>
                      </c:pt>
                      <c:pt idx="3083">
                        <c:v>03/04/2023 11:51</c:v>
                      </c:pt>
                      <c:pt idx="3084">
                        <c:v>03/04/2023 11:51</c:v>
                      </c:pt>
                      <c:pt idx="3085">
                        <c:v>03/04/2023 11:51</c:v>
                      </c:pt>
                      <c:pt idx="3086">
                        <c:v>03/04/2023 11:51</c:v>
                      </c:pt>
                      <c:pt idx="3087">
                        <c:v>03/04/2023 11:51</c:v>
                      </c:pt>
                      <c:pt idx="3088">
                        <c:v>03/04/2023 11:51</c:v>
                      </c:pt>
                      <c:pt idx="3089">
                        <c:v>03/04/2023 11:51</c:v>
                      </c:pt>
                      <c:pt idx="3090">
                        <c:v>03/04/2023 11:51</c:v>
                      </c:pt>
                      <c:pt idx="3091">
                        <c:v>03/04/2023 11:51</c:v>
                      </c:pt>
                      <c:pt idx="3092">
                        <c:v>03/04/2023 11:51</c:v>
                      </c:pt>
                      <c:pt idx="3093">
                        <c:v>03/04/2023 11:51</c:v>
                      </c:pt>
                      <c:pt idx="3094">
                        <c:v>03/04/2023 11:51</c:v>
                      </c:pt>
                      <c:pt idx="3095">
                        <c:v>03/04/2023 11:51</c:v>
                      </c:pt>
                      <c:pt idx="3096">
                        <c:v>03/04/2023 11:51</c:v>
                      </c:pt>
                      <c:pt idx="3097">
                        <c:v>03/04/2023 11:51</c:v>
                      </c:pt>
                      <c:pt idx="3098">
                        <c:v>03/04/2023 11:51</c:v>
                      </c:pt>
                      <c:pt idx="3099">
                        <c:v>03/04/2023 11:51</c:v>
                      </c:pt>
                      <c:pt idx="3100">
                        <c:v>03/04/2023 11:51</c:v>
                      </c:pt>
                      <c:pt idx="3101">
                        <c:v>03/04/2023 11:51</c:v>
                      </c:pt>
                      <c:pt idx="3102">
                        <c:v>03/04/2023 11:51</c:v>
                      </c:pt>
                      <c:pt idx="3103">
                        <c:v>03/04/2023 11:51</c:v>
                      </c:pt>
                      <c:pt idx="3104">
                        <c:v>03/04/2023 11:51</c:v>
                      </c:pt>
                      <c:pt idx="3105">
                        <c:v>03/04/2023 11:51</c:v>
                      </c:pt>
                      <c:pt idx="3106">
                        <c:v>03/04/2023 11:51</c:v>
                      </c:pt>
                      <c:pt idx="3107">
                        <c:v>03/04/2023 11:51</c:v>
                      </c:pt>
                      <c:pt idx="3108">
                        <c:v>03/04/2023 11:51</c:v>
                      </c:pt>
                      <c:pt idx="3109">
                        <c:v>03/04/2023 11:51</c:v>
                      </c:pt>
                      <c:pt idx="3110">
                        <c:v>03/04/2023 11:51</c:v>
                      </c:pt>
                      <c:pt idx="3111">
                        <c:v>03/04/2023 11:51</c:v>
                      </c:pt>
                      <c:pt idx="3112">
                        <c:v>03/04/2023 11:51</c:v>
                      </c:pt>
                      <c:pt idx="3113">
                        <c:v>03/04/2023 11:51</c:v>
                      </c:pt>
                      <c:pt idx="3114">
                        <c:v>03/04/2023 11:51</c:v>
                      </c:pt>
                      <c:pt idx="3115">
                        <c:v>03/04/2023 11:51</c:v>
                      </c:pt>
                      <c:pt idx="3116">
                        <c:v>03/04/2023 11:51</c:v>
                      </c:pt>
                      <c:pt idx="3117">
                        <c:v>03/04/2023 11:51</c:v>
                      </c:pt>
                      <c:pt idx="3118">
                        <c:v>03/04/2023 11:51</c:v>
                      </c:pt>
                      <c:pt idx="3119">
                        <c:v>03/04/2023 11:51</c:v>
                      </c:pt>
                      <c:pt idx="3120">
                        <c:v>03/04/2023 11:51</c:v>
                      </c:pt>
                      <c:pt idx="3121">
                        <c:v>03/04/2023 11:51</c:v>
                      </c:pt>
                      <c:pt idx="3122">
                        <c:v>03/04/2023 11:51</c:v>
                      </c:pt>
                      <c:pt idx="3123">
                        <c:v>03/04/2023 11:52</c:v>
                      </c:pt>
                      <c:pt idx="3124">
                        <c:v>03/04/2023 11:52</c:v>
                      </c:pt>
                      <c:pt idx="3125">
                        <c:v>03/04/2023 11:52</c:v>
                      </c:pt>
                      <c:pt idx="3126">
                        <c:v>03/04/2023 11:52</c:v>
                      </c:pt>
                      <c:pt idx="3127">
                        <c:v>03/04/2023 11:52</c:v>
                      </c:pt>
                      <c:pt idx="3128">
                        <c:v>03/04/2023 11:52</c:v>
                      </c:pt>
                      <c:pt idx="3129">
                        <c:v>03/04/2023 11:52</c:v>
                      </c:pt>
                      <c:pt idx="3130">
                        <c:v>03/04/2023 11:52</c:v>
                      </c:pt>
                      <c:pt idx="3131">
                        <c:v>03/04/2023 11:52</c:v>
                      </c:pt>
                      <c:pt idx="3132">
                        <c:v>03/04/2023 11:52</c:v>
                      </c:pt>
                      <c:pt idx="3133">
                        <c:v>03/04/2023 11:52</c:v>
                      </c:pt>
                      <c:pt idx="3134">
                        <c:v>03/04/2023 11:52</c:v>
                      </c:pt>
                      <c:pt idx="3135">
                        <c:v>03/04/2023 11:52</c:v>
                      </c:pt>
                      <c:pt idx="3136">
                        <c:v>03/04/2023 11:52</c:v>
                      </c:pt>
                      <c:pt idx="3137">
                        <c:v>03/04/2023 11:52</c:v>
                      </c:pt>
                      <c:pt idx="3138">
                        <c:v>03/04/2023 11:52</c:v>
                      </c:pt>
                      <c:pt idx="3139">
                        <c:v>03/04/2023 11:52</c:v>
                      </c:pt>
                      <c:pt idx="3140">
                        <c:v>03/04/2023 11:52</c:v>
                      </c:pt>
                      <c:pt idx="3141">
                        <c:v>03/04/2023 11:52</c:v>
                      </c:pt>
                      <c:pt idx="3142">
                        <c:v>03/04/2023 11:52</c:v>
                      </c:pt>
                      <c:pt idx="3143">
                        <c:v>03/04/2023 11:52</c:v>
                      </c:pt>
                      <c:pt idx="3144">
                        <c:v>03/04/2023 11:52</c:v>
                      </c:pt>
                      <c:pt idx="3145">
                        <c:v>03/04/2023 11:52</c:v>
                      </c:pt>
                      <c:pt idx="3146">
                        <c:v>03/04/2023 11:52</c:v>
                      </c:pt>
                      <c:pt idx="3147">
                        <c:v>03/04/2023 11:52</c:v>
                      </c:pt>
                      <c:pt idx="3148">
                        <c:v>03/04/2023 11:52</c:v>
                      </c:pt>
                      <c:pt idx="3149">
                        <c:v>03/04/2023 11:52</c:v>
                      </c:pt>
                      <c:pt idx="3150">
                        <c:v>03/04/2023 11:52</c:v>
                      </c:pt>
                      <c:pt idx="3151">
                        <c:v>03/04/2023 11:52</c:v>
                      </c:pt>
                      <c:pt idx="3152">
                        <c:v>03/04/2023 11:52</c:v>
                      </c:pt>
                      <c:pt idx="3153">
                        <c:v>03/04/2023 11:52</c:v>
                      </c:pt>
                      <c:pt idx="3154">
                        <c:v>03/04/2023 11:52</c:v>
                      </c:pt>
                      <c:pt idx="3155">
                        <c:v>03/04/2023 11:52</c:v>
                      </c:pt>
                      <c:pt idx="3156">
                        <c:v>03/04/2023 11:52</c:v>
                      </c:pt>
                      <c:pt idx="3157">
                        <c:v>03/04/2023 11:52</c:v>
                      </c:pt>
                      <c:pt idx="3158">
                        <c:v>03/04/2023 11:52</c:v>
                      </c:pt>
                      <c:pt idx="3159">
                        <c:v>03/04/2023 11:52</c:v>
                      </c:pt>
                      <c:pt idx="3160">
                        <c:v>03/04/2023 11:52</c:v>
                      </c:pt>
                      <c:pt idx="3161">
                        <c:v>03/04/2023 11:52</c:v>
                      </c:pt>
                      <c:pt idx="3162">
                        <c:v>03/04/2023 11:52</c:v>
                      </c:pt>
                      <c:pt idx="3163">
                        <c:v>03/04/2023 11:52</c:v>
                      </c:pt>
                      <c:pt idx="3164">
                        <c:v>03/04/2023 11:52</c:v>
                      </c:pt>
                      <c:pt idx="3165">
                        <c:v>03/04/2023 11:52</c:v>
                      </c:pt>
                      <c:pt idx="3166">
                        <c:v>03/04/2023 11:52</c:v>
                      </c:pt>
                      <c:pt idx="3167">
                        <c:v>03/04/2023 11:52</c:v>
                      </c:pt>
                      <c:pt idx="3168">
                        <c:v>03/04/2023 11:52</c:v>
                      </c:pt>
                      <c:pt idx="3169">
                        <c:v>03/04/2023 11:52</c:v>
                      </c:pt>
                      <c:pt idx="3170">
                        <c:v>03/04/2023 11:52</c:v>
                      </c:pt>
                      <c:pt idx="3171">
                        <c:v>03/04/2023 11:52</c:v>
                      </c:pt>
                      <c:pt idx="3172">
                        <c:v>03/04/2023 11:52</c:v>
                      </c:pt>
                      <c:pt idx="3173">
                        <c:v>03/04/2023 11:52</c:v>
                      </c:pt>
                      <c:pt idx="3174">
                        <c:v>03/04/2023 11:52</c:v>
                      </c:pt>
                      <c:pt idx="3175">
                        <c:v>03/04/2023 11:52</c:v>
                      </c:pt>
                      <c:pt idx="3176">
                        <c:v>03/04/2023 11:52</c:v>
                      </c:pt>
                      <c:pt idx="3177">
                        <c:v>03/04/2023 11:52</c:v>
                      </c:pt>
                      <c:pt idx="3178">
                        <c:v>03/04/2023 11:52</c:v>
                      </c:pt>
                      <c:pt idx="3179">
                        <c:v>03/04/2023 11:52</c:v>
                      </c:pt>
                      <c:pt idx="3180">
                        <c:v>03/04/2023 11:52</c:v>
                      </c:pt>
                      <c:pt idx="3181">
                        <c:v>03/04/2023 11:52</c:v>
                      </c:pt>
                      <c:pt idx="3182">
                        <c:v>03/04/2023 11:53</c:v>
                      </c:pt>
                      <c:pt idx="3183">
                        <c:v>03/04/2023 11:53</c:v>
                      </c:pt>
                      <c:pt idx="3184">
                        <c:v>03/04/2023 11:53</c:v>
                      </c:pt>
                      <c:pt idx="3185">
                        <c:v>03/04/2023 11:53</c:v>
                      </c:pt>
                      <c:pt idx="3186">
                        <c:v>03/04/2023 11:53</c:v>
                      </c:pt>
                      <c:pt idx="3187">
                        <c:v>03/04/2023 11:53</c:v>
                      </c:pt>
                      <c:pt idx="3188">
                        <c:v>03/04/2023 11:53</c:v>
                      </c:pt>
                      <c:pt idx="3189">
                        <c:v>03/04/2023 11:53</c:v>
                      </c:pt>
                      <c:pt idx="3190">
                        <c:v>03/04/2023 11:53</c:v>
                      </c:pt>
                      <c:pt idx="3191">
                        <c:v>03/04/2023 11:53</c:v>
                      </c:pt>
                      <c:pt idx="3192">
                        <c:v>03/04/2023 11:53</c:v>
                      </c:pt>
                      <c:pt idx="3193">
                        <c:v>03/04/2023 11:53</c:v>
                      </c:pt>
                      <c:pt idx="3194">
                        <c:v>03/04/2023 11:53</c:v>
                      </c:pt>
                      <c:pt idx="3195">
                        <c:v>03/04/2023 11:53</c:v>
                      </c:pt>
                      <c:pt idx="3196">
                        <c:v>03/04/2023 11:53</c:v>
                      </c:pt>
                      <c:pt idx="3197">
                        <c:v>03/04/2023 11:53</c:v>
                      </c:pt>
                      <c:pt idx="3198">
                        <c:v>03/04/2023 11:53</c:v>
                      </c:pt>
                      <c:pt idx="3199">
                        <c:v>03/04/2023 11:53</c:v>
                      </c:pt>
                      <c:pt idx="3200">
                        <c:v>03/04/2023 11:53</c:v>
                      </c:pt>
                      <c:pt idx="3201">
                        <c:v>03/04/2023 11:53</c:v>
                      </c:pt>
                      <c:pt idx="3202">
                        <c:v>03/04/2023 11:53</c:v>
                      </c:pt>
                      <c:pt idx="3203">
                        <c:v>03/04/2023 11:53</c:v>
                      </c:pt>
                      <c:pt idx="3204">
                        <c:v>03/04/2023 11:53</c:v>
                      </c:pt>
                      <c:pt idx="3205">
                        <c:v>03/04/2023 11:53</c:v>
                      </c:pt>
                      <c:pt idx="3206">
                        <c:v>03/04/2023 11:53</c:v>
                      </c:pt>
                      <c:pt idx="3207">
                        <c:v>03/04/2023 11:53</c:v>
                      </c:pt>
                      <c:pt idx="3208">
                        <c:v>03/04/2023 11:53</c:v>
                      </c:pt>
                      <c:pt idx="3209">
                        <c:v>03/04/2023 11:53</c:v>
                      </c:pt>
                      <c:pt idx="3210">
                        <c:v>03/04/2023 11:53</c:v>
                      </c:pt>
                      <c:pt idx="3211">
                        <c:v>03/04/2023 11:53</c:v>
                      </c:pt>
                      <c:pt idx="3212">
                        <c:v>03/04/2023 11:53</c:v>
                      </c:pt>
                      <c:pt idx="3213">
                        <c:v>03/04/2023 11:53</c:v>
                      </c:pt>
                      <c:pt idx="3214">
                        <c:v>03/04/2023 11:53</c:v>
                      </c:pt>
                      <c:pt idx="3215">
                        <c:v>03/04/2023 11:53</c:v>
                      </c:pt>
                      <c:pt idx="3216">
                        <c:v>03/04/2023 11:53</c:v>
                      </c:pt>
                      <c:pt idx="3217">
                        <c:v>03/04/2023 11:53</c:v>
                      </c:pt>
                      <c:pt idx="3218">
                        <c:v>03/04/2023 11:53</c:v>
                      </c:pt>
                      <c:pt idx="3219">
                        <c:v>03/04/2023 11:53</c:v>
                      </c:pt>
                      <c:pt idx="3220">
                        <c:v>03/04/2023 11:53</c:v>
                      </c:pt>
                      <c:pt idx="3221">
                        <c:v>03/04/2023 11:53</c:v>
                      </c:pt>
                      <c:pt idx="3222">
                        <c:v>03/04/2023 11:53</c:v>
                      </c:pt>
                      <c:pt idx="3223">
                        <c:v>03/04/2023 11:53</c:v>
                      </c:pt>
                      <c:pt idx="3224">
                        <c:v>03/04/2023 11:53</c:v>
                      </c:pt>
                      <c:pt idx="3225">
                        <c:v>03/04/2023 11:53</c:v>
                      </c:pt>
                      <c:pt idx="3226">
                        <c:v>03/04/2023 11:53</c:v>
                      </c:pt>
                      <c:pt idx="3227">
                        <c:v>03/04/2023 11:53</c:v>
                      </c:pt>
                      <c:pt idx="3228">
                        <c:v>03/04/2023 11:53</c:v>
                      </c:pt>
                      <c:pt idx="3229">
                        <c:v>03/04/2023 11:53</c:v>
                      </c:pt>
                      <c:pt idx="3230">
                        <c:v>03/04/2023 11:53</c:v>
                      </c:pt>
                      <c:pt idx="3231">
                        <c:v>03/04/2023 11:53</c:v>
                      </c:pt>
                      <c:pt idx="3232">
                        <c:v>03/04/2023 11:53</c:v>
                      </c:pt>
                      <c:pt idx="3233">
                        <c:v>03/04/2023 11:53</c:v>
                      </c:pt>
                      <c:pt idx="3234">
                        <c:v>03/04/2023 11:53</c:v>
                      </c:pt>
                      <c:pt idx="3235">
                        <c:v>03/04/2023 11:53</c:v>
                      </c:pt>
                      <c:pt idx="3236">
                        <c:v>03/04/2023 11:53</c:v>
                      </c:pt>
                      <c:pt idx="3237">
                        <c:v>03/04/2023 11:53</c:v>
                      </c:pt>
                      <c:pt idx="3238">
                        <c:v>03/04/2023 11:53</c:v>
                      </c:pt>
                      <c:pt idx="3239">
                        <c:v>03/04/2023 11:53</c:v>
                      </c:pt>
                      <c:pt idx="3240">
                        <c:v>03/04/2023 11:53</c:v>
                      </c:pt>
                      <c:pt idx="3241">
                        <c:v>03/04/2023 11:53</c:v>
                      </c:pt>
                      <c:pt idx="3242">
                        <c:v>03/04/2023 11:54</c:v>
                      </c:pt>
                      <c:pt idx="3243">
                        <c:v>03/04/2023 11:54</c:v>
                      </c:pt>
                      <c:pt idx="3244">
                        <c:v>03/04/2023 11:54</c:v>
                      </c:pt>
                      <c:pt idx="3245">
                        <c:v>03/04/2023 11:54</c:v>
                      </c:pt>
                      <c:pt idx="3246">
                        <c:v>03/04/2023 11:54</c:v>
                      </c:pt>
                      <c:pt idx="3247">
                        <c:v>03/04/2023 11:54</c:v>
                      </c:pt>
                      <c:pt idx="3248">
                        <c:v>03/04/2023 11:54</c:v>
                      </c:pt>
                      <c:pt idx="3249">
                        <c:v>03/04/2023 11:54</c:v>
                      </c:pt>
                      <c:pt idx="3250">
                        <c:v>03/04/2023 11:54</c:v>
                      </c:pt>
                      <c:pt idx="3251">
                        <c:v>03/04/2023 11:54</c:v>
                      </c:pt>
                      <c:pt idx="3252">
                        <c:v>03/04/2023 11:54</c:v>
                      </c:pt>
                      <c:pt idx="3253">
                        <c:v>03/04/2023 11:54</c:v>
                      </c:pt>
                      <c:pt idx="3254">
                        <c:v>03/04/2023 11:54</c:v>
                      </c:pt>
                      <c:pt idx="3255">
                        <c:v>03/04/2023 11:54</c:v>
                      </c:pt>
                      <c:pt idx="3256">
                        <c:v>03/04/2023 11:54</c:v>
                      </c:pt>
                      <c:pt idx="3257">
                        <c:v>03/04/2023 11:54</c:v>
                      </c:pt>
                      <c:pt idx="3258">
                        <c:v>03/04/2023 11:54</c:v>
                      </c:pt>
                      <c:pt idx="3259">
                        <c:v>03/04/2023 11:54</c:v>
                      </c:pt>
                      <c:pt idx="3260">
                        <c:v>03/04/2023 11:54</c:v>
                      </c:pt>
                      <c:pt idx="3261">
                        <c:v>03/04/2023 11:54</c:v>
                      </c:pt>
                      <c:pt idx="3262">
                        <c:v>03/04/2023 11:54</c:v>
                      </c:pt>
                      <c:pt idx="3263">
                        <c:v>03/04/2023 11:54</c:v>
                      </c:pt>
                      <c:pt idx="3264">
                        <c:v>03/04/2023 11:54</c:v>
                      </c:pt>
                      <c:pt idx="3265">
                        <c:v>03/04/2023 11:54</c:v>
                      </c:pt>
                      <c:pt idx="3266">
                        <c:v>03/04/2023 11:54</c:v>
                      </c:pt>
                      <c:pt idx="3267">
                        <c:v>03/04/2023 11:54</c:v>
                      </c:pt>
                      <c:pt idx="3268">
                        <c:v>03/04/2023 11:54</c:v>
                      </c:pt>
                      <c:pt idx="3269">
                        <c:v>03/04/2023 11:54</c:v>
                      </c:pt>
                      <c:pt idx="3270">
                        <c:v>03/04/2023 11:54</c:v>
                      </c:pt>
                      <c:pt idx="3271">
                        <c:v>03/04/2023 11:54</c:v>
                      </c:pt>
                      <c:pt idx="3272">
                        <c:v>03/04/2023 11:54</c:v>
                      </c:pt>
                      <c:pt idx="3273">
                        <c:v>03/04/2023 11:54</c:v>
                      </c:pt>
                      <c:pt idx="3274">
                        <c:v>03/04/2023 11:54</c:v>
                      </c:pt>
                      <c:pt idx="3275">
                        <c:v>03/04/2023 11:54</c:v>
                      </c:pt>
                      <c:pt idx="3276">
                        <c:v>03/04/2023 11:54</c:v>
                      </c:pt>
                      <c:pt idx="3277">
                        <c:v>03/04/2023 11:54</c:v>
                      </c:pt>
                      <c:pt idx="3278">
                        <c:v>03/04/2023 11:54</c:v>
                      </c:pt>
                      <c:pt idx="3279">
                        <c:v>03/04/2023 11:54</c:v>
                      </c:pt>
                      <c:pt idx="3280">
                        <c:v>03/04/2023 11:54</c:v>
                      </c:pt>
                      <c:pt idx="3281">
                        <c:v>03/04/2023 11:54</c:v>
                      </c:pt>
                      <c:pt idx="3282">
                        <c:v>03/04/2023 11:54</c:v>
                      </c:pt>
                      <c:pt idx="3283">
                        <c:v>03/04/2023 11:54</c:v>
                      </c:pt>
                      <c:pt idx="3284">
                        <c:v>03/04/2023 11:54</c:v>
                      </c:pt>
                      <c:pt idx="3285">
                        <c:v>03/04/2023 11:54</c:v>
                      </c:pt>
                      <c:pt idx="3286">
                        <c:v>03/04/2023 11:54</c:v>
                      </c:pt>
                      <c:pt idx="3287">
                        <c:v>03/04/2023 11:54</c:v>
                      </c:pt>
                      <c:pt idx="3288">
                        <c:v>03/04/2023 11:54</c:v>
                      </c:pt>
                      <c:pt idx="3289">
                        <c:v>03/04/2023 11:54</c:v>
                      </c:pt>
                      <c:pt idx="3290">
                        <c:v>03/04/2023 11:54</c:v>
                      </c:pt>
                      <c:pt idx="3291">
                        <c:v>03/04/2023 11:54</c:v>
                      </c:pt>
                      <c:pt idx="3292">
                        <c:v>03/04/2023 11:54</c:v>
                      </c:pt>
                      <c:pt idx="3293">
                        <c:v>03/04/2023 11:54</c:v>
                      </c:pt>
                      <c:pt idx="3294">
                        <c:v>03/04/2023 11:54</c:v>
                      </c:pt>
                      <c:pt idx="3295">
                        <c:v>03/04/2023 11:54</c:v>
                      </c:pt>
                      <c:pt idx="3296">
                        <c:v>03/04/2023 11:54</c:v>
                      </c:pt>
                      <c:pt idx="3297">
                        <c:v>03/04/2023 11:54</c:v>
                      </c:pt>
                      <c:pt idx="3298">
                        <c:v>03/04/2023 11:54</c:v>
                      </c:pt>
                      <c:pt idx="3299">
                        <c:v>03/04/2023 11:54</c:v>
                      </c:pt>
                      <c:pt idx="3300">
                        <c:v>03/04/2023 11:54</c:v>
                      </c:pt>
                      <c:pt idx="3301">
                        <c:v>03/04/2023 11:54</c:v>
                      </c:pt>
                      <c:pt idx="3302">
                        <c:v>03/04/2023 11:55</c:v>
                      </c:pt>
                      <c:pt idx="3303">
                        <c:v>03/04/2023 11:55</c:v>
                      </c:pt>
                      <c:pt idx="3304">
                        <c:v>03/04/2023 11:55</c:v>
                      </c:pt>
                      <c:pt idx="3305">
                        <c:v>03/04/2023 11:55</c:v>
                      </c:pt>
                      <c:pt idx="3306">
                        <c:v>03/04/2023 11:55</c:v>
                      </c:pt>
                      <c:pt idx="3307">
                        <c:v>03/04/2023 11:55</c:v>
                      </c:pt>
                      <c:pt idx="3308">
                        <c:v>03/04/2023 11:55</c:v>
                      </c:pt>
                      <c:pt idx="3309">
                        <c:v>03/04/2023 11:55</c:v>
                      </c:pt>
                      <c:pt idx="3310">
                        <c:v>03/04/2023 11:55</c:v>
                      </c:pt>
                      <c:pt idx="3311">
                        <c:v>03/04/2023 11:55</c:v>
                      </c:pt>
                      <c:pt idx="3312">
                        <c:v>03/04/2023 11:55</c:v>
                      </c:pt>
                      <c:pt idx="3313">
                        <c:v>03/04/2023 11:55</c:v>
                      </c:pt>
                      <c:pt idx="3314">
                        <c:v>03/04/2023 11:55</c:v>
                      </c:pt>
                      <c:pt idx="3315">
                        <c:v>03/04/2023 11:55</c:v>
                      </c:pt>
                      <c:pt idx="3316">
                        <c:v>03/04/2023 11:55</c:v>
                      </c:pt>
                      <c:pt idx="3317">
                        <c:v>03/04/2023 11:55</c:v>
                      </c:pt>
                      <c:pt idx="3318">
                        <c:v>03/04/2023 11:55</c:v>
                      </c:pt>
                      <c:pt idx="3319">
                        <c:v>03/04/2023 11:55</c:v>
                      </c:pt>
                      <c:pt idx="3320">
                        <c:v>03/04/2023 11:55</c:v>
                      </c:pt>
                      <c:pt idx="3321">
                        <c:v>03/04/2023 11:55</c:v>
                      </c:pt>
                      <c:pt idx="3322">
                        <c:v>03/04/2023 11:55</c:v>
                      </c:pt>
                      <c:pt idx="3323">
                        <c:v>03/04/2023 11:55</c:v>
                      </c:pt>
                      <c:pt idx="3324">
                        <c:v>03/04/2023 11:55</c:v>
                      </c:pt>
                      <c:pt idx="3325">
                        <c:v>03/04/2023 11:55</c:v>
                      </c:pt>
                      <c:pt idx="3326">
                        <c:v>03/04/2023 11:55</c:v>
                      </c:pt>
                      <c:pt idx="3327">
                        <c:v>03/04/2023 11:55</c:v>
                      </c:pt>
                      <c:pt idx="3328">
                        <c:v>03/04/2023 11:55</c:v>
                      </c:pt>
                      <c:pt idx="3329">
                        <c:v>03/04/2023 11:55</c:v>
                      </c:pt>
                      <c:pt idx="3330">
                        <c:v>03/04/2023 11:55</c:v>
                      </c:pt>
                      <c:pt idx="3331">
                        <c:v>03/04/2023 11:55</c:v>
                      </c:pt>
                      <c:pt idx="3332">
                        <c:v>03/04/2023 11:55</c:v>
                      </c:pt>
                      <c:pt idx="3333">
                        <c:v>03/04/2023 11:55</c:v>
                      </c:pt>
                      <c:pt idx="3334">
                        <c:v>03/04/2023 11:55</c:v>
                      </c:pt>
                      <c:pt idx="3335">
                        <c:v>03/04/2023 11:55</c:v>
                      </c:pt>
                      <c:pt idx="3336">
                        <c:v>03/04/2023 11:55</c:v>
                      </c:pt>
                      <c:pt idx="3337">
                        <c:v>03/04/2023 11:55</c:v>
                      </c:pt>
                      <c:pt idx="3338">
                        <c:v>03/04/2023 11:55</c:v>
                      </c:pt>
                      <c:pt idx="3339">
                        <c:v>03/04/2023 11:55</c:v>
                      </c:pt>
                      <c:pt idx="3340">
                        <c:v>03/04/2023 11:55</c:v>
                      </c:pt>
                      <c:pt idx="3341">
                        <c:v>03/04/2023 11:55</c:v>
                      </c:pt>
                      <c:pt idx="3342">
                        <c:v>03/04/2023 11:55</c:v>
                      </c:pt>
                      <c:pt idx="3343">
                        <c:v>03/04/2023 11:55</c:v>
                      </c:pt>
                      <c:pt idx="3344">
                        <c:v>03/04/2023 11:55</c:v>
                      </c:pt>
                      <c:pt idx="3345">
                        <c:v>03/04/2023 11:55</c:v>
                      </c:pt>
                      <c:pt idx="3346">
                        <c:v>03/04/2023 11:55</c:v>
                      </c:pt>
                      <c:pt idx="3347">
                        <c:v>03/04/2023 11:55</c:v>
                      </c:pt>
                      <c:pt idx="3348">
                        <c:v>03/04/2023 11:55</c:v>
                      </c:pt>
                      <c:pt idx="3349">
                        <c:v>03/04/2023 11:55</c:v>
                      </c:pt>
                      <c:pt idx="3350">
                        <c:v>03/04/2023 11:55</c:v>
                      </c:pt>
                      <c:pt idx="3351">
                        <c:v>03/04/2023 11:55</c:v>
                      </c:pt>
                      <c:pt idx="3352">
                        <c:v>03/04/2023 11:55</c:v>
                      </c:pt>
                      <c:pt idx="3353">
                        <c:v>03/04/2023 11:55</c:v>
                      </c:pt>
                      <c:pt idx="3354">
                        <c:v>03/04/2023 11:55</c:v>
                      </c:pt>
                      <c:pt idx="3355">
                        <c:v>03/04/2023 11:55</c:v>
                      </c:pt>
                      <c:pt idx="3356">
                        <c:v>03/04/2023 11:55</c:v>
                      </c:pt>
                      <c:pt idx="3357">
                        <c:v>03/04/2023 11:55</c:v>
                      </c:pt>
                      <c:pt idx="3358">
                        <c:v>03/04/2023 11:55</c:v>
                      </c:pt>
                      <c:pt idx="3359">
                        <c:v>03/04/2023 11:55</c:v>
                      </c:pt>
                      <c:pt idx="3360">
                        <c:v>03/04/2023 11:55</c:v>
                      </c:pt>
                      <c:pt idx="3361">
                        <c:v>03/04/2023 11:55</c:v>
                      </c:pt>
                      <c:pt idx="3362">
                        <c:v>03/04/2023 11:56</c:v>
                      </c:pt>
                      <c:pt idx="3363">
                        <c:v>03/04/2023 11:56</c:v>
                      </c:pt>
                      <c:pt idx="3364">
                        <c:v>03/04/2023 11:56</c:v>
                      </c:pt>
                      <c:pt idx="3365">
                        <c:v>03/04/2023 11:56</c:v>
                      </c:pt>
                      <c:pt idx="3366">
                        <c:v>03/04/2023 11:56</c:v>
                      </c:pt>
                      <c:pt idx="3367">
                        <c:v>03/04/2023 11:56</c:v>
                      </c:pt>
                      <c:pt idx="3368">
                        <c:v>03/04/2023 11:56</c:v>
                      </c:pt>
                      <c:pt idx="3369">
                        <c:v>03/04/2023 11:56</c:v>
                      </c:pt>
                      <c:pt idx="3370">
                        <c:v>03/04/2023 11:56</c:v>
                      </c:pt>
                      <c:pt idx="3371">
                        <c:v>03/04/2023 11:56</c:v>
                      </c:pt>
                      <c:pt idx="3372">
                        <c:v>03/04/2023 11:56</c:v>
                      </c:pt>
                      <c:pt idx="3373">
                        <c:v>03/04/2023 11:56</c:v>
                      </c:pt>
                      <c:pt idx="3374">
                        <c:v>03/04/2023 11:56</c:v>
                      </c:pt>
                      <c:pt idx="3375">
                        <c:v>03/04/2023 11:56</c:v>
                      </c:pt>
                      <c:pt idx="3376">
                        <c:v>03/04/2023 11:56</c:v>
                      </c:pt>
                      <c:pt idx="3377">
                        <c:v>03/04/2023 11:56</c:v>
                      </c:pt>
                      <c:pt idx="3378">
                        <c:v>03/04/2023 11:56</c:v>
                      </c:pt>
                      <c:pt idx="3379">
                        <c:v>03/04/2023 11:56</c:v>
                      </c:pt>
                      <c:pt idx="3380">
                        <c:v>03/04/2023 11:56</c:v>
                      </c:pt>
                      <c:pt idx="3381">
                        <c:v>03/04/2023 11:56</c:v>
                      </c:pt>
                      <c:pt idx="3382">
                        <c:v>03/04/2023 11:56</c:v>
                      </c:pt>
                      <c:pt idx="3383">
                        <c:v>03/04/2023 11:56</c:v>
                      </c:pt>
                      <c:pt idx="3384">
                        <c:v>03/04/2023 11:56</c:v>
                      </c:pt>
                      <c:pt idx="3385">
                        <c:v>03/04/2023 11:56</c:v>
                      </c:pt>
                      <c:pt idx="3386">
                        <c:v>03/04/2023 11:56</c:v>
                      </c:pt>
                      <c:pt idx="3387">
                        <c:v>03/04/2023 11:56</c:v>
                      </c:pt>
                      <c:pt idx="3388">
                        <c:v>03/04/2023 11:56</c:v>
                      </c:pt>
                      <c:pt idx="3389">
                        <c:v>03/04/2023 11:56</c:v>
                      </c:pt>
                      <c:pt idx="3390">
                        <c:v>03/04/2023 11:56</c:v>
                      </c:pt>
                      <c:pt idx="3391">
                        <c:v>03/04/2023 11:56</c:v>
                      </c:pt>
                      <c:pt idx="3392">
                        <c:v>03/04/2023 11:56</c:v>
                      </c:pt>
                      <c:pt idx="3393">
                        <c:v>03/04/2023 11:56</c:v>
                      </c:pt>
                      <c:pt idx="3394">
                        <c:v>03/04/2023 11:56</c:v>
                      </c:pt>
                      <c:pt idx="3395">
                        <c:v>03/04/2023 11:56</c:v>
                      </c:pt>
                      <c:pt idx="3396">
                        <c:v>03/04/2023 11:56</c:v>
                      </c:pt>
                      <c:pt idx="3397">
                        <c:v>03/04/2023 11:56</c:v>
                      </c:pt>
                      <c:pt idx="3398">
                        <c:v>03/04/2023 11:56</c:v>
                      </c:pt>
                      <c:pt idx="3399">
                        <c:v>03/04/2023 11:56</c:v>
                      </c:pt>
                      <c:pt idx="3400">
                        <c:v>03/04/2023 11:56</c:v>
                      </c:pt>
                      <c:pt idx="3401">
                        <c:v>03/04/2023 11:56</c:v>
                      </c:pt>
                      <c:pt idx="3402">
                        <c:v>03/04/2023 11:56</c:v>
                      </c:pt>
                      <c:pt idx="3403">
                        <c:v>03/04/2023 11:56</c:v>
                      </c:pt>
                      <c:pt idx="3404">
                        <c:v>03/04/2023 11:56</c:v>
                      </c:pt>
                      <c:pt idx="3405">
                        <c:v>03/04/2023 11:56</c:v>
                      </c:pt>
                      <c:pt idx="3406">
                        <c:v>03/04/2023 11:56</c:v>
                      </c:pt>
                      <c:pt idx="3407">
                        <c:v>03/04/2023 11:56</c:v>
                      </c:pt>
                      <c:pt idx="3408">
                        <c:v>03/04/2023 11:56</c:v>
                      </c:pt>
                      <c:pt idx="3409">
                        <c:v>03/04/2023 11:56</c:v>
                      </c:pt>
                      <c:pt idx="3410">
                        <c:v>03/04/2023 11:56</c:v>
                      </c:pt>
                      <c:pt idx="3411">
                        <c:v>03/04/2023 11:56</c:v>
                      </c:pt>
                      <c:pt idx="3412">
                        <c:v>03/04/2023 11:56</c:v>
                      </c:pt>
                      <c:pt idx="3413">
                        <c:v>03/04/2023 11:56</c:v>
                      </c:pt>
                      <c:pt idx="3414">
                        <c:v>03/04/2023 11:56</c:v>
                      </c:pt>
                      <c:pt idx="3415">
                        <c:v>03/04/2023 11:56</c:v>
                      </c:pt>
                      <c:pt idx="3416">
                        <c:v>03/04/2023 11:56</c:v>
                      </c:pt>
                      <c:pt idx="3417">
                        <c:v>03/04/2023 11:56</c:v>
                      </c:pt>
                      <c:pt idx="3418">
                        <c:v>03/04/2023 11:56</c:v>
                      </c:pt>
                      <c:pt idx="3419">
                        <c:v>03/04/2023 11:56</c:v>
                      </c:pt>
                      <c:pt idx="3420">
                        <c:v>03/04/2023 11:56</c:v>
                      </c:pt>
                      <c:pt idx="3421">
                        <c:v>03/04/2023 11:57</c:v>
                      </c:pt>
                      <c:pt idx="3422">
                        <c:v>03/04/2023 11:57</c:v>
                      </c:pt>
                      <c:pt idx="3423">
                        <c:v>03/04/2023 11:57</c:v>
                      </c:pt>
                      <c:pt idx="3424">
                        <c:v>03/04/2023 11:57</c:v>
                      </c:pt>
                      <c:pt idx="3425">
                        <c:v>03/04/2023 11:57</c:v>
                      </c:pt>
                      <c:pt idx="3426">
                        <c:v>03/04/2023 11:57</c:v>
                      </c:pt>
                      <c:pt idx="3427">
                        <c:v>03/04/2023 11:57</c:v>
                      </c:pt>
                      <c:pt idx="3428">
                        <c:v>03/04/2023 11:57</c:v>
                      </c:pt>
                      <c:pt idx="3429">
                        <c:v>03/04/2023 11:57</c:v>
                      </c:pt>
                      <c:pt idx="3430">
                        <c:v>03/04/2023 11:57</c:v>
                      </c:pt>
                      <c:pt idx="3431">
                        <c:v>03/04/2023 11:57</c:v>
                      </c:pt>
                      <c:pt idx="3432">
                        <c:v>03/04/2023 11:57</c:v>
                      </c:pt>
                      <c:pt idx="3433">
                        <c:v>03/04/2023 11:57</c:v>
                      </c:pt>
                      <c:pt idx="3434">
                        <c:v>03/04/2023 11:57</c:v>
                      </c:pt>
                      <c:pt idx="3435">
                        <c:v>03/04/2023 11:57</c:v>
                      </c:pt>
                      <c:pt idx="3436">
                        <c:v>03/04/2023 11:57</c:v>
                      </c:pt>
                      <c:pt idx="3437">
                        <c:v>03/04/2023 11:57</c:v>
                      </c:pt>
                      <c:pt idx="3438">
                        <c:v>03/04/2023 11:57</c:v>
                      </c:pt>
                      <c:pt idx="3439">
                        <c:v>03/04/2023 11:57</c:v>
                      </c:pt>
                      <c:pt idx="3440">
                        <c:v>03/04/2023 11:57</c:v>
                      </c:pt>
                      <c:pt idx="3441">
                        <c:v>03/04/2023 11:57</c:v>
                      </c:pt>
                      <c:pt idx="3442">
                        <c:v>03/04/2023 11:57</c:v>
                      </c:pt>
                      <c:pt idx="3443">
                        <c:v>03/04/2023 11:57</c:v>
                      </c:pt>
                      <c:pt idx="3444">
                        <c:v>03/04/2023 11:57</c:v>
                      </c:pt>
                      <c:pt idx="3445">
                        <c:v>03/04/2023 11:57</c:v>
                      </c:pt>
                      <c:pt idx="3446">
                        <c:v>03/04/2023 11:57</c:v>
                      </c:pt>
                      <c:pt idx="3447">
                        <c:v>03/04/2023 11:57</c:v>
                      </c:pt>
                      <c:pt idx="3448">
                        <c:v>03/04/2023 11:57</c:v>
                      </c:pt>
                      <c:pt idx="3449">
                        <c:v>03/04/2023 11:57</c:v>
                      </c:pt>
                      <c:pt idx="3450">
                        <c:v>03/04/2023 11:57</c:v>
                      </c:pt>
                      <c:pt idx="3451">
                        <c:v>03/04/2023 11:57</c:v>
                      </c:pt>
                      <c:pt idx="3452">
                        <c:v>03/04/2023 11:57</c:v>
                      </c:pt>
                      <c:pt idx="3453">
                        <c:v>03/04/2023 11:57</c:v>
                      </c:pt>
                      <c:pt idx="3454">
                        <c:v>03/04/2023 11:57</c:v>
                      </c:pt>
                      <c:pt idx="3455">
                        <c:v>03/04/2023 11:57</c:v>
                      </c:pt>
                      <c:pt idx="3456">
                        <c:v>03/04/2023 11:57</c:v>
                      </c:pt>
                      <c:pt idx="3457">
                        <c:v>03/04/2023 11:57</c:v>
                      </c:pt>
                      <c:pt idx="3458">
                        <c:v>03/04/2023 11:57</c:v>
                      </c:pt>
                      <c:pt idx="3459">
                        <c:v>03/04/2023 11:57</c:v>
                      </c:pt>
                      <c:pt idx="3460">
                        <c:v>03/04/2023 11:57</c:v>
                      </c:pt>
                      <c:pt idx="3461">
                        <c:v>03/04/2023 11:57</c:v>
                      </c:pt>
                      <c:pt idx="3462">
                        <c:v>03/04/2023 11:57</c:v>
                      </c:pt>
                      <c:pt idx="3463">
                        <c:v>03/04/2023 11:57</c:v>
                      </c:pt>
                      <c:pt idx="3464">
                        <c:v>03/04/2023 11:57</c:v>
                      </c:pt>
                      <c:pt idx="3465">
                        <c:v>03/04/2023 11:57</c:v>
                      </c:pt>
                      <c:pt idx="3466">
                        <c:v>03/04/2023 11:57</c:v>
                      </c:pt>
                      <c:pt idx="3467">
                        <c:v>03/04/2023 11:57</c:v>
                      </c:pt>
                      <c:pt idx="3468">
                        <c:v>03/04/2023 11:57</c:v>
                      </c:pt>
                      <c:pt idx="3469">
                        <c:v>03/04/2023 11:57</c:v>
                      </c:pt>
                      <c:pt idx="3470">
                        <c:v>03/04/2023 11:57</c:v>
                      </c:pt>
                      <c:pt idx="3471">
                        <c:v>03/04/2023 11:57</c:v>
                      </c:pt>
                      <c:pt idx="3472">
                        <c:v>03/04/2023 11:57</c:v>
                      </c:pt>
                      <c:pt idx="3473">
                        <c:v>03/04/2023 11:57</c:v>
                      </c:pt>
                      <c:pt idx="3474">
                        <c:v>03/04/2023 11:57</c:v>
                      </c:pt>
                      <c:pt idx="3475">
                        <c:v>03/04/2023 11:57</c:v>
                      </c:pt>
                      <c:pt idx="3476">
                        <c:v>03/04/2023 11:57</c:v>
                      </c:pt>
                      <c:pt idx="3477">
                        <c:v>03/04/2023 11:57</c:v>
                      </c:pt>
                      <c:pt idx="3478">
                        <c:v>03/04/2023 11:57</c:v>
                      </c:pt>
                      <c:pt idx="3479">
                        <c:v>03/04/2023 11:57</c:v>
                      </c:pt>
                      <c:pt idx="3480">
                        <c:v>03/04/2023 11:57</c:v>
                      </c:pt>
                      <c:pt idx="3481">
                        <c:v>03/04/2023 11:58</c:v>
                      </c:pt>
                      <c:pt idx="3482">
                        <c:v>03/04/2023 11:58</c:v>
                      </c:pt>
                      <c:pt idx="3483">
                        <c:v>03/04/2023 11:58</c:v>
                      </c:pt>
                      <c:pt idx="3484">
                        <c:v>03/04/2023 11:58</c:v>
                      </c:pt>
                      <c:pt idx="3485">
                        <c:v>03/04/2023 11:58</c:v>
                      </c:pt>
                      <c:pt idx="3486">
                        <c:v>03/04/2023 11:58</c:v>
                      </c:pt>
                      <c:pt idx="3487">
                        <c:v>03/04/2023 11:58</c:v>
                      </c:pt>
                      <c:pt idx="3488">
                        <c:v>03/04/2023 11:58</c:v>
                      </c:pt>
                      <c:pt idx="3489">
                        <c:v>03/04/2023 11:58</c:v>
                      </c:pt>
                      <c:pt idx="3490">
                        <c:v>03/04/2023 11:58</c:v>
                      </c:pt>
                      <c:pt idx="3491">
                        <c:v>03/04/2023 11:58</c:v>
                      </c:pt>
                      <c:pt idx="3492">
                        <c:v>03/04/2023 11:58</c:v>
                      </c:pt>
                      <c:pt idx="3493">
                        <c:v>03/04/2023 11:58</c:v>
                      </c:pt>
                      <c:pt idx="3494">
                        <c:v>03/04/2023 11:58</c:v>
                      </c:pt>
                      <c:pt idx="3495">
                        <c:v>03/04/2023 11:58</c:v>
                      </c:pt>
                      <c:pt idx="3496">
                        <c:v>03/04/2023 11:58</c:v>
                      </c:pt>
                      <c:pt idx="3497">
                        <c:v>03/04/2023 11:58</c:v>
                      </c:pt>
                      <c:pt idx="3498">
                        <c:v>03/04/2023 11:58</c:v>
                      </c:pt>
                      <c:pt idx="3499">
                        <c:v>03/04/2023 11:58</c:v>
                      </c:pt>
                      <c:pt idx="3500">
                        <c:v>03/04/2023 11:58</c:v>
                      </c:pt>
                      <c:pt idx="3501">
                        <c:v>03/04/2023 11:58</c:v>
                      </c:pt>
                      <c:pt idx="3502">
                        <c:v>03/04/2023 11:58</c:v>
                      </c:pt>
                      <c:pt idx="3503">
                        <c:v>03/04/2023 11:58</c:v>
                      </c:pt>
                      <c:pt idx="3504">
                        <c:v>03/04/2023 11:58</c:v>
                      </c:pt>
                      <c:pt idx="3505">
                        <c:v>03/04/2023 11:58</c:v>
                      </c:pt>
                      <c:pt idx="3506">
                        <c:v>03/04/2023 11:58</c:v>
                      </c:pt>
                      <c:pt idx="3507">
                        <c:v>03/04/2023 11:58</c:v>
                      </c:pt>
                      <c:pt idx="3508">
                        <c:v>03/04/2023 11:58</c:v>
                      </c:pt>
                      <c:pt idx="3509">
                        <c:v>03/04/2023 11:58</c:v>
                      </c:pt>
                      <c:pt idx="3510">
                        <c:v>03/04/2023 11:58</c:v>
                      </c:pt>
                      <c:pt idx="3511">
                        <c:v>03/04/2023 11:58</c:v>
                      </c:pt>
                      <c:pt idx="3512">
                        <c:v>03/04/2023 11:58</c:v>
                      </c:pt>
                      <c:pt idx="3513">
                        <c:v>03/04/2023 11:58</c:v>
                      </c:pt>
                      <c:pt idx="3514">
                        <c:v>03/04/2023 11:58</c:v>
                      </c:pt>
                      <c:pt idx="3515">
                        <c:v>03/04/2023 11:58</c:v>
                      </c:pt>
                      <c:pt idx="3516">
                        <c:v>03/04/2023 11:58</c:v>
                      </c:pt>
                      <c:pt idx="3517">
                        <c:v>03/04/2023 11:58</c:v>
                      </c:pt>
                      <c:pt idx="3518">
                        <c:v>03/04/2023 11:58</c:v>
                      </c:pt>
                      <c:pt idx="3519">
                        <c:v>03/04/2023 11:58</c:v>
                      </c:pt>
                      <c:pt idx="3520">
                        <c:v>03/04/2023 11:58</c:v>
                      </c:pt>
                      <c:pt idx="3521">
                        <c:v>03/04/2023 11:58</c:v>
                      </c:pt>
                      <c:pt idx="3522">
                        <c:v>03/04/2023 11:58</c:v>
                      </c:pt>
                      <c:pt idx="3523">
                        <c:v>03/04/2023 11:58</c:v>
                      </c:pt>
                      <c:pt idx="3524">
                        <c:v>03/04/2023 11:58</c:v>
                      </c:pt>
                      <c:pt idx="3525">
                        <c:v>03/04/2023 11:58</c:v>
                      </c:pt>
                      <c:pt idx="3526">
                        <c:v>03/04/2023 11:58</c:v>
                      </c:pt>
                      <c:pt idx="3527">
                        <c:v>03/04/2023 11:58</c:v>
                      </c:pt>
                      <c:pt idx="3528">
                        <c:v>03/04/2023 11:58</c:v>
                      </c:pt>
                      <c:pt idx="3529">
                        <c:v>03/04/2023 11:58</c:v>
                      </c:pt>
                      <c:pt idx="3530">
                        <c:v>03/04/2023 11:58</c:v>
                      </c:pt>
                      <c:pt idx="3531">
                        <c:v>03/04/2023 11:58</c:v>
                      </c:pt>
                      <c:pt idx="3532">
                        <c:v>03/04/2023 11:58</c:v>
                      </c:pt>
                      <c:pt idx="3533">
                        <c:v>03/04/2023 11:58</c:v>
                      </c:pt>
                      <c:pt idx="3534">
                        <c:v>03/04/2023 11:58</c:v>
                      </c:pt>
                      <c:pt idx="3535">
                        <c:v>03/04/2023 11:58</c:v>
                      </c:pt>
                      <c:pt idx="3536">
                        <c:v>03/04/2023 11:58</c:v>
                      </c:pt>
                      <c:pt idx="3537">
                        <c:v>03/04/2023 11:58</c:v>
                      </c:pt>
                      <c:pt idx="3538">
                        <c:v>03/04/2023 11:58</c:v>
                      </c:pt>
                      <c:pt idx="3539">
                        <c:v>03/04/2023 11:58</c:v>
                      </c:pt>
                      <c:pt idx="3540">
                        <c:v>03/04/2023 11:58</c:v>
                      </c:pt>
                      <c:pt idx="3541">
                        <c:v>03/04/2023 11:59</c:v>
                      </c:pt>
                      <c:pt idx="3542">
                        <c:v>03/04/2023 11:59</c:v>
                      </c:pt>
                      <c:pt idx="3543">
                        <c:v>03/04/2023 11:59</c:v>
                      </c:pt>
                      <c:pt idx="3544">
                        <c:v>03/04/2023 11:59</c:v>
                      </c:pt>
                      <c:pt idx="3545">
                        <c:v>03/04/2023 11:59</c:v>
                      </c:pt>
                      <c:pt idx="3546">
                        <c:v>03/04/2023 11:59</c:v>
                      </c:pt>
                      <c:pt idx="3547">
                        <c:v>03/04/2023 11:59</c:v>
                      </c:pt>
                      <c:pt idx="3548">
                        <c:v>03/04/2023 11:59</c:v>
                      </c:pt>
                      <c:pt idx="3549">
                        <c:v>03/04/2023 11:59</c:v>
                      </c:pt>
                      <c:pt idx="3550">
                        <c:v>03/04/2023 11:59</c:v>
                      </c:pt>
                      <c:pt idx="3551">
                        <c:v>03/04/2023 11:59</c:v>
                      </c:pt>
                      <c:pt idx="3552">
                        <c:v>03/04/2023 11:59</c:v>
                      </c:pt>
                      <c:pt idx="3553">
                        <c:v>03/04/2023 11:59</c:v>
                      </c:pt>
                      <c:pt idx="3554">
                        <c:v>03/04/2023 11:59</c:v>
                      </c:pt>
                      <c:pt idx="3555">
                        <c:v>03/04/2023 11:59</c:v>
                      </c:pt>
                      <c:pt idx="3556">
                        <c:v>03/04/2023 11:59</c:v>
                      </c:pt>
                      <c:pt idx="3557">
                        <c:v>03/04/2023 11:59</c:v>
                      </c:pt>
                      <c:pt idx="3558">
                        <c:v>03/04/2023 11:59</c:v>
                      </c:pt>
                      <c:pt idx="3559">
                        <c:v>03/04/2023 11:59</c:v>
                      </c:pt>
                      <c:pt idx="3560">
                        <c:v>03/04/2023 11:59</c:v>
                      </c:pt>
                      <c:pt idx="3561">
                        <c:v>03/04/2023 11:59</c:v>
                      </c:pt>
                      <c:pt idx="3562">
                        <c:v>03/04/2023 11:59</c:v>
                      </c:pt>
                      <c:pt idx="3563">
                        <c:v>03/04/2023 11:59</c:v>
                      </c:pt>
                      <c:pt idx="3564">
                        <c:v>03/04/2023 11:59</c:v>
                      </c:pt>
                      <c:pt idx="3565">
                        <c:v>03/04/2023 11:59</c:v>
                      </c:pt>
                      <c:pt idx="3566">
                        <c:v>03/04/2023 11:59</c:v>
                      </c:pt>
                      <c:pt idx="3567">
                        <c:v>03/04/2023 11:59</c:v>
                      </c:pt>
                      <c:pt idx="3568">
                        <c:v>03/04/2023 11:59</c:v>
                      </c:pt>
                      <c:pt idx="3569">
                        <c:v>03/04/2023 11:59</c:v>
                      </c:pt>
                      <c:pt idx="3570">
                        <c:v>03/04/2023 11:59</c:v>
                      </c:pt>
                      <c:pt idx="3571">
                        <c:v>03/04/2023 11:59</c:v>
                      </c:pt>
                      <c:pt idx="3572">
                        <c:v>03/04/2023 11:59</c:v>
                      </c:pt>
                      <c:pt idx="3573">
                        <c:v>03/04/2023 11:59</c:v>
                      </c:pt>
                      <c:pt idx="3574">
                        <c:v>03/04/2023 11:59</c:v>
                      </c:pt>
                      <c:pt idx="3575">
                        <c:v>03/04/2023 11:59</c:v>
                      </c:pt>
                      <c:pt idx="3576">
                        <c:v>03/04/2023 11:59</c:v>
                      </c:pt>
                      <c:pt idx="3577">
                        <c:v>03/04/2023 11:59</c:v>
                      </c:pt>
                      <c:pt idx="3578">
                        <c:v>03/04/2023 11:59</c:v>
                      </c:pt>
                      <c:pt idx="3579">
                        <c:v>03/04/2023 11:59</c:v>
                      </c:pt>
                      <c:pt idx="3580">
                        <c:v>03/04/2023 11:59</c:v>
                      </c:pt>
                      <c:pt idx="3581">
                        <c:v>03/04/2023 11:59</c:v>
                      </c:pt>
                      <c:pt idx="3582">
                        <c:v>03/04/2023 11:59</c:v>
                      </c:pt>
                      <c:pt idx="3583">
                        <c:v>03/04/2023 11:59</c:v>
                      </c:pt>
                      <c:pt idx="3584">
                        <c:v>03/04/2023 11:59</c:v>
                      </c:pt>
                      <c:pt idx="3585">
                        <c:v>03/04/2023 11:59</c:v>
                      </c:pt>
                      <c:pt idx="3586">
                        <c:v>03/04/2023 11:59</c:v>
                      </c:pt>
                      <c:pt idx="3587">
                        <c:v>03/04/2023 11:59</c:v>
                      </c:pt>
                      <c:pt idx="3588">
                        <c:v>03/04/2023 11:59</c:v>
                      </c:pt>
                      <c:pt idx="3589">
                        <c:v>03/04/2023 11:59</c:v>
                      </c:pt>
                      <c:pt idx="3590">
                        <c:v>03/04/2023 11:59</c:v>
                      </c:pt>
                      <c:pt idx="3591">
                        <c:v>03/04/2023 11:59</c:v>
                      </c:pt>
                      <c:pt idx="3592">
                        <c:v>03/04/2023 11:59</c:v>
                      </c:pt>
                      <c:pt idx="3593">
                        <c:v>03/04/2023 11:59</c:v>
                      </c:pt>
                      <c:pt idx="3594">
                        <c:v>03/04/2023 11:59</c:v>
                      </c:pt>
                      <c:pt idx="3595">
                        <c:v>03/04/2023 11:59</c:v>
                      </c:pt>
                      <c:pt idx="3596">
                        <c:v>03/04/2023 11:59</c:v>
                      </c:pt>
                      <c:pt idx="3597">
                        <c:v>03/04/2023 11:59</c:v>
                      </c:pt>
                      <c:pt idx="3598">
                        <c:v>03/04/2023 11:59</c:v>
                      </c:pt>
                      <c:pt idx="3599">
                        <c:v>03/04/2023 11:59</c:v>
                      </c:pt>
                      <c:pt idx="3600">
                        <c:v>03/04/2023 11:59</c:v>
                      </c:pt>
                      <c:pt idx="3601">
                        <c:v>03/04/2023 12:00</c:v>
                      </c:pt>
                      <c:pt idx="3602">
                        <c:v>03/04/2023 12:00</c:v>
                      </c:pt>
                      <c:pt idx="3603">
                        <c:v>03/04/2023 12:00</c:v>
                      </c:pt>
                      <c:pt idx="3604">
                        <c:v>03/04/2023 12:00</c:v>
                      </c:pt>
                      <c:pt idx="3605">
                        <c:v>03/04/2023 12:00</c:v>
                      </c:pt>
                      <c:pt idx="3606">
                        <c:v>03/04/2023 12:00</c:v>
                      </c:pt>
                      <c:pt idx="3607">
                        <c:v>03/04/2023 12:00</c:v>
                      </c:pt>
                      <c:pt idx="3608">
                        <c:v>03/04/2023 12:00</c:v>
                      </c:pt>
                      <c:pt idx="3609">
                        <c:v>03/04/2023 12:00</c:v>
                      </c:pt>
                      <c:pt idx="3610">
                        <c:v>03/04/2023 12:00</c:v>
                      </c:pt>
                      <c:pt idx="3611">
                        <c:v>03/04/2023 12:00</c:v>
                      </c:pt>
                      <c:pt idx="3612">
                        <c:v>03/04/2023 12:00</c:v>
                      </c:pt>
                      <c:pt idx="3613">
                        <c:v>03/04/2023 12:00</c:v>
                      </c:pt>
                      <c:pt idx="3614">
                        <c:v>03/04/2023 12:00</c:v>
                      </c:pt>
                      <c:pt idx="3615">
                        <c:v>03/04/2023 12:00</c:v>
                      </c:pt>
                      <c:pt idx="3616">
                        <c:v>03/04/2023 12:00</c:v>
                      </c:pt>
                      <c:pt idx="3617">
                        <c:v>03/04/2023 12:00</c:v>
                      </c:pt>
                      <c:pt idx="3618">
                        <c:v>03/04/2023 12:00</c:v>
                      </c:pt>
                      <c:pt idx="3619">
                        <c:v>03/04/2023 12:00</c:v>
                      </c:pt>
                      <c:pt idx="3620">
                        <c:v>03/04/2023 12:00</c:v>
                      </c:pt>
                      <c:pt idx="3621">
                        <c:v>03/04/2023 12:00</c:v>
                      </c:pt>
                      <c:pt idx="3622">
                        <c:v>03/04/2023 12:00</c:v>
                      </c:pt>
                      <c:pt idx="3623">
                        <c:v>03/04/2023 12:00</c:v>
                      </c:pt>
                      <c:pt idx="3624">
                        <c:v>03/04/2023 12:00</c:v>
                      </c:pt>
                      <c:pt idx="3625">
                        <c:v>03/04/2023 12:00</c:v>
                      </c:pt>
                      <c:pt idx="3626">
                        <c:v>03/04/2023 12:00</c:v>
                      </c:pt>
                      <c:pt idx="3627">
                        <c:v>03/04/2023 12:00</c:v>
                      </c:pt>
                      <c:pt idx="3628">
                        <c:v>03/04/2023 12:00</c:v>
                      </c:pt>
                      <c:pt idx="3629">
                        <c:v>03/04/2023 12:00</c:v>
                      </c:pt>
                      <c:pt idx="3630">
                        <c:v>03/04/2023 12:00</c:v>
                      </c:pt>
                      <c:pt idx="3631">
                        <c:v>03/04/2023 12:00</c:v>
                      </c:pt>
                      <c:pt idx="3632">
                        <c:v>03/04/2023 12:00</c:v>
                      </c:pt>
                      <c:pt idx="3633">
                        <c:v>03/04/2023 12:00</c:v>
                      </c:pt>
                      <c:pt idx="3634">
                        <c:v>03/04/2023 12:00</c:v>
                      </c:pt>
                      <c:pt idx="3635">
                        <c:v>03/04/2023 12:00</c:v>
                      </c:pt>
                      <c:pt idx="3636">
                        <c:v>03/04/2023 12:00</c:v>
                      </c:pt>
                      <c:pt idx="3637">
                        <c:v>03/04/2023 12:00</c:v>
                      </c:pt>
                      <c:pt idx="3638">
                        <c:v>03/04/2023 12:00</c:v>
                      </c:pt>
                      <c:pt idx="3639">
                        <c:v>03/04/2023 12:00</c:v>
                      </c:pt>
                      <c:pt idx="3640">
                        <c:v>03/04/2023 12:00</c:v>
                      </c:pt>
                      <c:pt idx="3641">
                        <c:v>03/04/2023 12:00</c:v>
                      </c:pt>
                      <c:pt idx="3642">
                        <c:v>03/04/2023 12:00</c:v>
                      </c:pt>
                      <c:pt idx="3643">
                        <c:v>03/04/2023 12:00</c:v>
                      </c:pt>
                      <c:pt idx="3644">
                        <c:v>03/04/2023 12:00</c:v>
                      </c:pt>
                      <c:pt idx="3645">
                        <c:v>03/04/2023 12:00</c:v>
                      </c:pt>
                      <c:pt idx="3646">
                        <c:v>03/04/2023 12:00</c:v>
                      </c:pt>
                      <c:pt idx="3647">
                        <c:v>03/04/2023 12:00</c:v>
                      </c:pt>
                      <c:pt idx="3648">
                        <c:v>03/04/2023 12:00</c:v>
                      </c:pt>
                      <c:pt idx="3649">
                        <c:v>03/04/2023 12:00</c:v>
                      </c:pt>
                      <c:pt idx="3650">
                        <c:v>03/04/2023 12:00</c:v>
                      </c:pt>
                      <c:pt idx="3651">
                        <c:v>03/04/2023 12:00</c:v>
                      </c:pt>
                      <c:pt idx="3652">
                        <c:v>03/04/2023 12:00</c:v>
                      </c:pt>
                      <c:pt idx="3653">
                        <c:v>03/04/2023 12:00</c:v>
                      </c:pt>
                      <c:pt idx="3654">
                        <c:v>03/04/2023 12:00</c:v>
                      </c:pt>
                      <c:pt idx="3655">
                        <c:v>03/04/2023 12:00</c:v>
                      </c:pt>
                      <c:pt idx="3656">
                        <c:v>03/04/2023 12:00</c:v>
                      </c:pt>
                      <c:pt idx="3657">
                        <c:v>03/04/2023 12:00</c:v>
                      </c:pt>
                      <c:pt idx="3658">
                        <c:v>03/04/2023 12:00</c:v>
                      </c:pt>
                      <c:pt idx="3659">
                        <c:v>03/04/2023 12:00</c:v>
                      </c:pt>
                      <c:pt idx="3660">
                        <c:v>03/04/2023 12:01</c:v>
                      </c:pt>
                      <c:pt idx="3661">
                        <c:v>03/04/2023 12:01</c:v>
                      </c:pt>
                      <c:pt idx="3662">
                        <c:v>03/04/2023 12:01</c:v>
                      </c:pt>
                      <c:pt idx="3663">
                        <c:v>03/04/2023 12:01</c:v>
                      </c:pt>
                      <c:pt idx="3664">
                        <c:v>03/04/2023 12:01</c:v>
                      </c:pt>
                      <c:pt idx="3665">
                        <c:v>03/04/2023 12:01</c:v>
                      </c:pt>
                      <c:pt idx="3666">
                        <c:v>03/04/2023 12:01</c:v>
                      </c:pt>
                      <c:pt idx="3667">
                        <c:v>03/04/2023 12:01</c:v>
                      </c:pt>
                      <c:pt idx="3668">
                        <c:v>03/04/2023 12:01</c:v>
                      </c:pt>
                      <c:pt idx="3669">
                        <c:v>03/04/2023 12:01</c:v>
                      </c:pt>
                      <c:pt idx="3670">
                        <c:v>03/04/2023 12:01</c:v>
                      </c:pt>
                      <c:pt idx="3671">
                        <c:v>03/04/2023 12:01</c:v>
                      </c:pt>
                      <c:pt idx="3672">
                        <c:v>03/04/2023 12:01</c:v>
                      </c:pt>
                      <c:pt idx="3673">
                        <c:v>03/04/2023 12:01</c:v>
                      </c:pt>
                      <c:pt idx="3674">
                        <c:v>03/04/2023 12:01</c:v>
                      </c:pt>
                      <c:pt idx="3675">
                        <c:v>03/04/2023 12:01</c:v>
                      </c:pt>
                      <c:pt idx="3676">
                        <c:v>03/04/2023 12:01</c:v>
                      </c:pt>
                      <c:pt idx="3677">
                        <c:v>03/04/2023 12:01</c:v>
                      </c:pt>
                      <c:pt idx="3678">
                        <c:v>03/04/2023 12:01</c:v>
                      </c:pt>
                      <c:pt idx="3679">
                        <c:v>03/04/2023 12:01</c:v>
                      </c:pt>
                      <c:pt idx="3680">
                        <c:v>03/04/2023 12:01</c:v>
                      </c:pt>
                      <c:pt idx="3681">
                        <c:v>03/04/2023 12:01</c:v>
                      </c:pt>
                      <c:pt idx="3682">
                        <c:v>03/04/2023 12:01</c:v>
                      </c:pt>
                      <c:pt idx="3683">
                        <c:v>03/04/2023 12:01</c:v>
                      </c:pt>
                      <c:pt idx="3684">
                        <c:v>03/04/2023 12:01</c:v>
                      </c:pt>
                      <c:pt idx="3685">
                        <c:v>03/04/2023 12:01</c:v>
                      </c:pt>
                      <c:pt idx="3686">
                        <c:v>03/04/2023 12:01</c:v>
                      </c:pt>
                      <c:pt idx="3687">
                        <c:v>03/04/2023 12:01</c:v>
                      </c:pt>
                      <c:pt idx="3688">
                        <c:v>03/04/2023 12:01</c:v>
                      </c:pt>
                      <c:pt idx="3689">
                        <c:v>03/04/2023 12:01</c:v>
                      </c:pt>
                      <c:pt idx="3690">
                        <c:v>03/04/2023 12:01</c:v>
                      </c:pt>
                      <c:pt idx="3691">
                        <c:v>03/04/2023 12:01</c:v>
                      </c:pt>
                      <c:pt idx="3692">
                        <c:v>03/04/2023 12:01</c:v>
                      </c:pt>
                      <c:pt idx="3693">
                        <c:v>03/04/2023 12:01</c:v>
                      </c:pt>
                      <c:pt idx="3694">
                        <c:v>03/04/2023 12:01</c:v>
                      </c:pt>
                      <c:pt idx="3695">
                        <c:v>03/04/2023 12:01</c:v>
                      </c:pt>
                      <c:pt idx="3696">
                        <c:v>03/04/2023 12:01</c:v>
                      </c:pt>
                      <c:pt idx="3697">
                        <c:v>03/04/2023 12:01</c:v>
                      </c:pt>
                      <c:pt idx="3698">
                        <c:v>03/04/2023 12:01</c:v>
                      </c:pt>
                      <c:pt idx="3699">
                        <c:v>03/04/2023 12:01</c:v>
                      </c:pt>
                      <c:pt idx="3700">
                        <c:v>03/04/2023 12:01</c:v>
                      </c:pt>
                      <c:pt idx="3701">
                        <c:v>03/04/2023 12:01</c:v>
                      </c:pt>
                      <c:pt idx="3702">
                        <c:v>03/04/2023 12:01</c:v>
                      </c:pt>
                      <c:pt idx="3703">
                        <c:v>03/04/2023 12:01</c:v>
                      </c:pt>
                      <c:pt idx="3704">
                        <c:v>03/04/2023 12:01</c:v>
                      </c:pt>
                      <c:pt idx="3705">
                        <c:v>03/04/2023 12:01</c:v>
                      </c:pt>
                      <c:pt idx="3706">
                        <c:v>03/04/2023 12:01</c:v>
                      </c:pt>
                      <c:pt idx="3707">
                        <c:v>03/04/2023 12:01</c:v>
                      </c:pt>
                      <c:pt idx="3708">
                        <c:v>03/04/2023 12:01</c:v>
                      </c:pt>
                      <c:pt idx="3709">
                        <c:v>03/04/2023 12:01</c:v>
                      </c:pt>
                      <c:pt idx="3710">
                        <c:v>03/04/2023 12:01</c:v>
                      </c:pt>
                      <c:pt idx="3711">
                        <c:v>03/04/2023 12:01</c:v>
                      </c:pt>
                      <c:pt idx="3712">
                        <c:v>03/04/2023 12:01</c:v>
                      </c:pt>
                      <c:pt idx="3713">
                        <c:v>03/04/2023 12:01</c:v>
                      </c:pt>
                      <c:pt idx="3714">
                        <c:v>03/04/2023 12:01</c:v>
                      </c:pt>
                      <c:pt idx="3715">
                        <c:v>03/04/2023 12:01</c:v>
                      </c:pt>
                      <c:pt idx="3716">
                        <c:v>03/04/2023 12:01</c:v>
                      </c:pt>
                      <c:pt idx="3717">
                        <c:v>03/04/2023 12:01</c:v>
                      </c:pt>
                      <c:pt idx="3718">
                        <c:v>03/04/2023 12:01</c:v>
                      </c:pt>
                      <c:pt idx="3719">
                        <c:v>03/04/2023 12:01</c:v>
                      </c:pt>
                      <c:pt idx="3720">
                        <c:v>03/04/2023 12:02</c:v>
                      </c:pt>
                      <c:pt idx="3721">
                        <c:v>03/04/2023 12:02</c:v>
                      </c:pt>
                      <c:pt idx="3722">
                        <c:v>03/04/2023 12:02</c:v>
                      </c:pt>
                      <c:pt idx="3723">
                        <c:v>03/04/2023 12:02</c:v>
                      </c:pt>
                      <c:pt idx="3724">
                        <c:v>03/04/2023 12:02</c:v>
                      </c:pt>
                      <c:pt idx="3725">
                        <c:v>03/04/2023 12:02</c:v>
                      </c:pt>
                      <c:pt idx="3726">
                        <c:v>03/04/2023 12:02</c:v>
                      </c:pt>
                      <c:pt idx="3727">
                        <c:v>03/04/2023 12:02</c:v>
                      </c:pt>
                      <c:pt idx="3728">
                        <c:v>03/04/2023 12:02</c:v>
                      </c:pt>
                      <c:pt idx="3729">
                        <c:v>03/04/2023 12:02</c:v>
                      </c:pt>
                      <c:pt idx="3730">
                        <c:v>03/04/2023 12:02</c:v>
                      </c:pt>
                      <c:pt idx="3731">
                        <c:v>03/04/2023 12:02</c:v>
                      </c:pt>
                      <c:pt idx="3732">
                        <c:v>03/04/2023 12:02</c:v>
                      </c:pt>
                      <c:pt idx="3733">
                        <c:v>03/04/2023 12:02</c:v>
                      </c:pt>
                      <c:pt idx="3734">
                        <c:v>03/04/2023 12:02</c:v>
                      </c:pt>
                      <c:pt idx="3735">
                        <c:v>03/04/2023 12:02</c:v>
                      </c:pt>
                      <c:pt idx="3736">
                        <c:v>03/04/2023 12:02</c:v>
                      </c:pt>
                      <c:pt idx="3737">
                        <c:v>03/04/2023 12:02</c:v>
                      </c:pt>
                      <c:pt idx="3738">
                        <c:v>03/04/2023 12:02</c:v>
                      </c:pt>
                      <c:pt idx="3739">
                        <c:v>03/04/2023 12:02</c:v>
                      </c:pt>
                      <c:pt idx="3740">
                        <c:v>03/04/2023 12:02</c:v>
                      </c:pt>
                      <c:pt idx="3741">
                        <c:v>03/04/2023 12:02</c:v>
                      </c:pt>
                      <c:pt idx="3742">
                        <c:v>03/04/2023 12:02</c:v>
                      </c:pt>
                      <c:pt idx="3743">
                        <c:v>03/04/2023 12:02</c:v>
                      </c:pt>
                      <c:pt idx="3744">
                        <c:v>03/04/2023 12:02</c:v>
                      </c:pt>
                      <c:pt idx="3745">
                        <c:v>03/04/2023 12:02</c:v>
                      </c:pt>
                      <c:pt idx="3746">
                        <c:v>03/04/2023 12:02</c:v>
                      </c:pt>
                      <c:pt idx="3747">
                        <c:v>03/04/2023 12:02</c:v>
                      </c:pt>
                      <c:pt idx="3748">
                        <c:v>03/04/2023 12:02</c:v>
                      </c:pt>
                      <c:pt idx="3749">
                        <c:v>03/04/2023 12:02</c:v>
                      </c:pt>
                      <c:pt idx="3750">
                        <c:v>03/04/2023 12:02</c:v>
                      </c:pt>
                      <c:pt idx="3751">
                        <c:v>03/04/2023 12:02</c:v>
                      </c:pt>
                      <c:pt idx="3752">
                        <c:v>03/04/2023 12:02</c:v>
                      </c:pt>
                      <c:pt idx="3753">
                        <c:v>03/04/2023 12:02</c:v>
                      </c:pt>
                      <c:pt idx="3754">
                        <c:v>03/04/2023 12:02</c:v>
                      </c:pt>
                      <c:pt idx="3755">
                        <c:v>03/04/2023 12:02</c:v>
                      </c:pt>
                      <c:pt idx="3756">
                        <c:v>03/04/2023 12:02</c:v>
                      </c:pt>
                      <c:pt idx="3757">
                        <c:v>03/04/2023 12:02</c:v>
                      </c:pt>
                      <c:pt idx="3758">
                        <c:v>03/04/2023 12:02</c:v>
                      </c:pt>
                      <c:pt idx="3759">
                        <c:v>03/04/2023 12:02</c:v>
                      </c:pt>
                      <c:pt idx="3760">
                        <c:v>03/04/2023 12:02</c:v>
                      </c:pt>
                      <c:pt idx="3761">
                        <c:v>03/04/2023 12:02</c:v>
                      </c:pt>
                      <c:pt idx="3762">
                        <c:v>03/04/2023 12:02</c:v>
                      </c:pt>
                      <c:pt idx="3763">
                        <c:v>03/04/2023 12:02</c:v>
                      </c:pt>
                      <c:pt idx="3764">
                        <c:v>03/04/2023 12:02</c:v>
                      </c:pt>
                      <c:pt idx="3765">
                        <c:v>03/04/2023 12:02</c:v>
                      </c:pt>
                      <c:pt idx="3766">
                        <c:v>03/04/2023 12:02</c:v>
                      </c:pt>
                      <c:pt idx="3767">
                        <c:v>03/04/2023 12:02</c:v>
                      </c:pt>
                      <c:pt idx="3768">
                        <c:v>03/04/2023 12:02</c:v>
                      </c:pt>
                      <c:pt idx="3769">
                        <c:v>03/04/2023 12:02</c:v>
                      </c:pt>
                      <c:pt idx="3770">
                        <c:v>03/04/2023 12:02</c:v>
                      </c:pt>
                      <c:pt idx="3771">
                        <c:v>03/04/2023 12:02</c:v>
                      </c:pt>
                      <c:pt idx="3772">
                        <c:v>03/04/2023 12:02</c:v>
                      </c:pt>
                      <c:pt idx="3773">
                        <c:v>03/04/2023 12:02</c:v>
                      </c:pt>
                      <c:pt idx="3774">
                        <c:v>03/04/2023 12:02</c:v>
                      </c:pt>
                      <c:pt idx="3775">
                        <c:v>03/04/2023 12:02</c:v>
                      </c:pt>
                      <c:pt idx="3776">
                        <c:v>03/04/2023 12:02</c:v>
                      </c:pt>
                      <c:pt idx="3777">
                        <c:v>03/04/2023 12:02</c:v>
                      </c:pt>
                      <c:pt idx="3778">
                        <c:v>03/04/2023 12:02</c:v>
                      </c:pt>
                      <c:pt idx="3779">
                        <c:v>03/04/2023 12:02</c:v>
                      </c:pt>
                      <c:pt idx="3780">
                        <c:v>03/04/2023 12:03</c:v>
                      </c:pt>
                      <c:pt idx="3781">
                        <c:v>03/04/2023 12:03</c:v>
                      </c:pt>
                      <c:pt idx="3782">
                        <c:v>03/04/2023 12:03</c:v>
                      </c:pt>
                      <c:pt idx="3783">
                        <c:v>03/04/2023 12:03</c:v>
                      </c:pt>
                      <c:pt idx="3784">
                        <c:v>03/04/2023 12:03</c:v>
                      </c:pt>
                      <c:pt idx="3785">
                        <c:v>03/04/2023 12:03</c:v>
                      </c:pt>
                      <c:pt idx="3786">
                        <c:v>03/04/2023 12:03</c:v>
                      </c:pt>
                      <c:pt idx="3787">
                        <c:v>03/04/2023 12:03</c:v>
                      </c:pt>
                      <c:pt idx="3788">
                        <c:v>03/04/2023 12:03</c:v>
                      </c:pt>
                      <c:pt idx="3789">
                        <c:v>03/04/2023 12:03</c:v>
                      </c:pt>
                      <c:pt idx="3790">
                        <c:v>03/04/2023 12:03</c:v>
                      </c:pt>
                      <c:pt idx="3791">
                        <c:v>03/04/2023 12:03</c:v>
                      </c:pt>
                      <c:pt idx="3792">
                        <c:v>03/04/2023 12:03</c:v>
                      </c:pt>
                      <c:pt idx="3793">
                        <c:v>03/04/2023 12:03</c:v>
                      </c:pt>
                      <c:pt idx="3794">
                        <c:v>03/04/2023 12:03</c:v>
                      </c:pt>
                      <c:pt idx="3795">
                        <c:v>03/04/2023 12:03</c:v>
                      </c:pt>
                      <c:pt idx="3796">
                        <c:v>03/04/2023 12:03</c:v>
                      </c:pt>
                      <c:pt idx="3797">
                        <c:v>03/04/2023 12:03</c:v>
                      </c:pt>
                      <c:pt idx="3798">
                        <c:v>03/04/2023 12:03</c:v>
                      </c:pt>
                      <c:pt idx="3799">
                        <c:v>03/04/2023 12:03</c:v>
                      </c:pt>
                      <c:pt idx="3800">
                        <c:v>03/04/2023 12:03</c:v>
                      </c:pt>
                      <c:pt idx="3801">
                        <c:v>03/04/2023 12:03</c:v>
                      </c:pt>
                      <c:pt idx="3802">
                        <c:v>03/04/2023 12:03</c:v>
                      </c:pt>
                      <c:pt idx="3803">
                        <c:v>03/04/2023 12:03</c:v>
                      </c:pt>
                      <c:pt idx="3804">
                        <c:v>03/04/2023 12:03</c:v>
                      </c:pt>
                      <c:pt idx="3805">
                        <c:v>03/04/2023 12:03</c:v>
                      </c:pt>
                      <c:pt idx="3806">
                        <c:v>03/04/2023 12:03</c:v>
                      </c:pt>
                      <c:pt idx="3807">
                        <c:v>03/04/2023 12:03</c:v>
                      </c:pt>
                      <c:pt idx="3808">
                        <c:v>03/04/2023 12:03</c:v>
                      </c:pt>
                      <c:pt idx="3809">
                        <c:v>03/04/2023 12:03</c:v>
                      </c:pt>
                      <c:pt idx="3810">
                        <c:v>03/04/2023 12:03</c:v>
                      </c:pt>
                      <c:pt idx="3811">
                        <c:v>03/04/2023 12:03</c:v>
                      </c:pt>
                      <c:pt idx="3812">
                        <c:v>03/04/2023 12:03</c:v>
                      </c:pt>
                      <c:pt idx="3813">
                        <c:v>03/04/2023 12:03</c:v>
                      </c:pt>
                      <c:pt idx="3814">
                        <c:v>03/04/2023 12:03</c:v>
                      </c:pt>
                      <c:pt idx="3815">
                        <c:v>03/04/2023 12:03</c:v>
                      </c:pt>
                      <c:pt idx="3816">
                        <c:v>03/04/2023 12:03</c:v>
                      </c:pt>
                      <c:pt idx="3817">
                        <c:v>03/04/2023 12:03</c:v>
                      </c:pt>
                      <c:pt idx="3818">
                        <c:v>03/04/2023 12:03</c:v>
                      </c:pt>
                      <c:pt idx="3819">
                        <c:v>03/04/2023 12:03</c:v>
                      </c:pt>
                      <c:pt idx="3820">
                        <c:v>03/04/2023 12:03</c:v>
                      </c:pt>
                      <c:pt idx="3821">
                        <c:v>03/04/2023 12:03</c:v>
                      </c:pt>
                      <c:pt idx="3822">
                        <c:v>03/04/2023 12:03</c:v>
                      </c:pt>
                      <c:pt idx="3823">
                        <c:v>03/04/2023 12:03</c:v>
                      </c:pt>
                      <c:pt idx="3824">
                        <c:v>03/04/2023 12:03</c:v>
                      </c:pt>
                      <c:pt idx="3825">
                        <c:v>03/04/2023 12:03</c:v>
                      </c:pt>
                      <c:pt idx="3826">
                        <c:v>03/04/2023 12:03</c:v>
                      </c:pt>
                      <c:pt idx="3827">
                        <c:v>03/04/2023 12:03</c:v>
                      </c:pt>
                      <c:pt idx="3828">
                        <c:v>03/04/2023 12:03</c:v>
                      </c:pt>
                      <c:pt idx="3829">
                        <c:v>03/04/2023 12:03</c:v>
                      </c:pt>
                      <c:pt idx="3830">
                        <c:v>03/04/2023 12:03</c:v>
                      </c:pt>
                      <c:pt idx="3831">
                        <c:v>03/04/2023 12:03</c:v>
                      </c:pt>
                      <c:pt idx="3832">
                        <c:v>03/04/2023 12:03</c:v>
                      </c:pt>
                      <c:pt idx="3833">
                        <c:v>03/04/2023 12:03</c:v>
                      </c:pt>
                      <c:pt idx="3834">
                        <c:v>03/04/2023 12:03</c:v>
                      </c:pt>
                      <c:pt idx="3835">
                        <c:v>03/04/2023 12:03</c:v>
                      </c:pt>
                      <c:pt idx="3836">
                        <c:v>03/04/2023 12:03</c:v>
                      </c:pt>
                      <c:pt idx="3837">
                        <c:v>03/04/2023 12:03</c:v>
                      </c:pt>
                      <c:pt idx="3838">
                        <c:v>03/04/2023 12:03</c:v>
                      </c:pt>
                      <c:pt idx="3839">
                        <c:v>03/04/2023 12:03</c:v>
                      </c:pt>
                      <c:pt idx="3840">
                        <c:v>03/04/2023 12:04</c:v>
                      </c:pt>
                      <c:pt idx="3841">
                        <c:v>03/04/2023 12:04</c:v>
                      </c:pt>
                      <c:pt idx="3842">
                        <c:v>03/04/2023 12:04</c:v>
                      </c:pt>
                      <c:pt idx="3843">
                        <c:v>03/04/2023 12:04</c:v>
                      </c:pt>
                      <c:pt idx="3844">
                        <c:v>03/04/2023 12:04</c:v>
                      </c:pt>
                      <c:pt idx="3845">
                        <c:v>03/04/2023 12:04</c:v>
                      </c:pt>
                      <c:pt idx="3846">
                        <c:v>03/04/2023 12:04</c:v>
                      </c:pt>
                      <c:pt idx="3847">
                        <c:v>03/04/2023 12:04</c:v>
                      </c:pt>
                      <c:pt idx="3848">
                        <c:v>03/04/2023 12:04</c:v>
                      </c:pt>
                      <c:pt idx="3849">
                        <c:v>03/04/2023 12:04</c:v>
                      </c:pt>
                      <c:pt idx="3850">
                        <c:v>03/04/2023 12:04</c:v>
                      </c:pt>
                      <c:pt idx="3851">
                        <c:v>03/04/2023 12:04</c:v>
                      </c:pt>
                      <c:pt idx="3852">
                        <c:v>03/04/2023 12:04</c:v>
                      </c:pt>
                      <c:pt idx="3853">
                        <c:v>03/04/2023 12:04</c:v>
                      </c:pt>
                      <c:pt idx="3854">
                        <c:v>03/04/2023 12:04</c:v>
                      </c:pt>
                      <c:pt idx="3855">
                        <c:v>03/04/2023 12:04</c:v>
                      </c:pt>
                      <c:pt idx="3856">
                        <c:v>03/04/2023 12:04</c:v>
                      </c:pt>
                      <c:pt idx="3857">
                        <c:v>03/04/2023 12:04</c:v>
                      </c:pt>
                      <c:pt idx="3858">
                        <c:v>03/04/2023 12:04</c:v>
                      </c:pt>
                      <c:pt idx="3859">
                        <c:v>03/04/2023 12:04</c:v>
                      </c:pt>
                      <c:pt idx="3860">
                        <c:v>03/04/2023 12:04</c:v>
                      </c:pt>
                      <c:pt idx="3861">
                        <c:v>03/04/2023 12:04</c:v>
                      </c:pt>
                      <c:pt idx="3862">
                        <c:v>03/04/2023 12:04</c:v>
                      </c:pt>
                      <c:pt idx="3863">
                        <c:v>03/04/2023 12:04</c:v>
                      </c:pt>
                      <c:pt idx="3864">
                        <c:v>03/04/2023 12:04</c:v>
                      </c:pt>
                      <c:pt idx="3865">
                        <c:v>03/04/2023 12:04</c:v>
                      </c:pt>
                      <c:pt idx="3866">
                        <c:v>03/04/2023 12:04</c:v>
                      </c:pt>
                      <c:pt idx="3867">
                        <c:v>03/04/2023 12:04</c:v>
                      </c:pt>
                      <c:pt idx="3868">
                        <c:v>03/04/2023 12:04</c:v>
                      </c:pt>
                      <c:pt idx="3869">
                        <c:v>03/04/2023 12:04</c:v>
                      </c:pt>
                      <c:pt idx="3870">
                        <c:v>03/04/2023 12:04</c:v>
                      </c:pt>
                      <c:pt idx="3871">
                        <c:v>03/04/2023 12:04</c:v>
                      </c:pt>
                      <c:pt idx="3872">
                        <c:v>03/04/2023 12:04</c:v>
                      </c:pt>
                      <c:pt idx="3873">
                        <c:v>03/04/2023 12:04</c:v>
                      </c:pt>
                      <c:pt idx="3874">
                        <c:v>03/04/2023 12:04</c:v>
                      </c:pt>
                      <c:pt idx="3875">
                        <c:v>03/04/2023 12:04</c:v>
                      </c:pt>
                      <c:pt idx="3876">
                        <c:v>03/04/2023 12:04</c:v>
                      </c:pt>
                      <c:pt idx="3877">
                        <c:v>03/04/2023 12:04</c:v>
                      </c:pt>
                      <c:pt idx="3878">
                        <c:v>03/04/2023 12:04</c:v>
                      </c:pt>
                      <c:pt idx="3879">
                        <c:v>03/04/2023 12:04</c:v>
                      </c:pt>
                      <c:pt idx="3880">
                        <c:v>03/04/2023 12:04</c:v>
                      </c:pt>
                      <c:pt idx="3881">
                        <c:v>03/04/2023 12:04</c:v>
                      </c:pt>
                      <c:pt idx="3882">
                        <c:v>03/04/2023 12:04</c:v>
                      </c:pt>
                      <c:pt idx="3883">
                        <c:v>03/04/2023 12:04</c:v>
                      </c:pt>
                      <c:pt idx="3884">
                        <c:v>03/04/2023 12:04</c:v>
                      </c:pt>
                      <c:pt idx="3885">
                        <c:v>03/04/2023 12:04</c:v>
                      </c:pt>
                      <c:pt idx="3886">
                        <c:v>03/04/2023 12:04</c:v>
                      </c:pt>
                      <c:pt idx="3887">
                        <c:v>03/04/2023 12:04</c:v>
                      </c:pt>
                      <c:pt idx="3888">
                        <c:v>03/04/2023 12:04</c:v>
                      </c:pt>
                      <c:pt idx="3889">
                        <c:v>03/04/2023 12:04</c:v>
                      </c:pt>
                      <c:pt idx="3890">
                        <c:v>03/04/2023 12:04</c:v>
                      </c:pt>
                      <c:pt idx="3891">
                        <c:v>03/04/2023 12:04</c:v>
                      </c:pt>
                      <c:pt idx="3892">
                        <c:v>03/04/2023 12:04</c:v>
                      </c:pt>
                      <c:pt idx="3893">
                        <c:v>03/04/2023 12:04</c:v>
                      </c:pt>
                      <c:pt idx="3894">
                        <c:v>03/04/2023 12:04</c:v>
                      </c:pt>
                      <c:pt idx="3895">
                        <c:v>03/04/2023 12:04</c:v>
                      </c:pt>
                      <c:pt idx="3896">
                        <c:v>03/04/2023 12:04</c:v>
                      </c:pt>
                      <c:pt idx="3897">
                        <c:v>03/04/2023 12:04</c:v>
                      </c:pt>
                      <c:pt idx="3898">
                        <c:v>03/04/2023 12:04</c:v>
                      </c:pt>
                      <c:pt idx="3899">
                        <c:v>03/04/2023 12:05</c:v>
                      </c:pt>
                      <c:pt idx="3900">
                        <c:v>03/04/2023 12:05</c:v>
                      </c:pt>
                      <c:pt idx="3901">
                        <c:v>03/04/2023 12:05</c:v>
                      </c:pt>
                      <c:pt idx="3902">
                        <c:v>03/04/2023 12:05</c:v>
                      </c:pt>
                      <c:pt idx="3903">
                        <c:v>03/04/2023 12:05</c:v>
                      </c:pt>
                      <c:pt idx="3904">
                        <c:v>03/04/2023 12:05</c:v>
                      </c:pt>
                      <c:pt idx="3905">
                        <c:v>03/04/2023 12:05</c:v>
                      </c:pt>
                      <c:pt idx="3906">
                        <c:v>03/04/2023 12:05</c:v>
                      </c:pt>
                      <c:pt idx="3907">
                        <c:v>03/04/2023 12:05</c:v>
                      </c:pt>
                      <c:pt idx="3908">
                        <c:v>03/04/2023 12:05</c:v>
                      </c:pt>
                      <c:pt idx="3909">
                        <c:v>03/04/2023 12:05</c:v>
                      </c:pt>
                      <c:pt idx="3910">
                        <c:v>03/04/2023 12:05</c:v>
                      </c:pt>
                      <c:pt idx="3911">
                        <c:v>03/04/2023 12:05</c:v>
                      </c:pt>
                      <c:pt idx="3912">
                        <c:v>03/04/2023 12:05</c:v>
                      </c:pt>
                      <c:pt idx="3913">
                        <c:v>03/04/2023 12:05</c:v>
                      </c:pt>
                      <c:pt idx="3914">
                        <c:v>03/04/2023 12:05</c:v>
                      </c:pt>
                      <c:pt idx="3915">
                        <c:v>03/04/2023 12:05</c:v>
                      </c:pt>
                      <c:pt idx="3916">
                        <c:v>03/04/2023 12:05</c:v>
                      </c:pt>
                      <c:pt idx="3917">
                        <c:v>03/04/2023 12:05</c:v>
                      </c:pt>
                      <c:pt idx="3918">
                        <c:v>03/04/2023 12:05</c:v>
                      </c:pt>
                      <c:pt idx="3919">
                        <c:v>03/04/2023 12:05</c:v>
                      </c:pt>
                      <c:pt idx="3920">
                        <c:v>03/04/2023 12:05</c:v>
                      </c:pt>
                      <c:pt idx="3921">
                        <c:v>03/04/2023 12:05</c:v>
                      </c:pt>
                      <c:pt idx="3922">
                        <c:v>03/04/2023 12:05</c:v>
                      </c:pt>
                      <c:pt idx="3923">
                        <c:v>03/04/2023 12:05</c:v>
                      </c:pt>
                      <c:pt idx="3924">
                        <c:v>03/04/2023 12:05</c:v>
                      </c:pt>
                      <c:pt idx="3925">
                        <c:v>03/04/2023 12:05</c:v>
                      </c:pt>
                      <c:pt idx="3926">
                        <c:v>03/04/2023 12:05</c:v>
                      </c:pt>
                      <c:pt idx="3927">
                        <c:v>03/04/2023 12:05</c:v>
                      </c:pt>
                      <c:pt idx="3928">
                        <c:v>03/04/2023 12:05</c:v>
                      </c:pt>
                      <c:pt idx="3929">
                        <c:v>03/04/2023 12:05</c:v>
                      </c:pt>
                      <c:pt idx="3930">
                        <c:v>03/04/2023 12:05</c:v>
                      </c:pt>
                      <c:pt idx="3931">
                        <c:v>03/04/2023 12:05</c:v>
                      </c:pt>
                      <c:pt idx="3932">
                        <c:v>03/04/2023 12:05</c:v>
                      </c:pt>
                      <c:pt idx="3933">
                        <c:v>03/04/2023 12:05</c:v>
                      </c:pt>
                      <c:pt idx="3934">
                        <c:v>03/04/2023 12:05</c:v>
                      </c:pt>
                      <c:pt idx="3935">
                        <c:v>03/04/2023 12:05</c:v>
                      </c:pt>
                      <c:pt idx="3936">
                        <c:v>03/04/2023 12:05</c:v>
                      </c:pt>
                      <c:pt idx="3937">
                        <c:v>03/04/2023 12:05</c:v>
                      </c:pt>
                      <c:pt idx="3938">
                        <c:v>03/04/2023 12:05</c:v>
                      </c:pt>
                      <c:pt idx="3939">
                        <c:v>03/04/2023 12:05</c:v>
                      </c:pt>
                      <c:pt idx="3940">
                        <c:v>03/04/2023 12:05</c:v>
                      </c:pt>
                      <c:pt idx="3941">
                        <c:v>03/04/2023 12:05</c:v>
                      </c:pt>
                      <c:pt idx="3942">
                        <c:v>03/04/2023 12:05</c:v>
                      </c:pt>
                      <c:pt idx="3943">
                        <c:v>03/04/2023 12:05</c:v>
                      </c:pt>
                      <c:pt idx="3944">
                        <c:v>03/04/2023 12:05</c:v>
                      </c:pt>
                      <c:pt idx="3945">
                        <c:v>03/04/2023 12:05</c:v>
                      </c:pt>
                      <c:pt idx="3946">
                        <c:v>03/04/2023 12:05</c:v>
                      </c:pt>
                      <c:pt idx="3947">
                        <c:v>03/04/2023 12:05</c:v>
                      </c:pt>
                      <c:pt idx="3948">
                        <c:v>03/04/2023 12:05</c:v>
                      </c:pt>
                      <c:pt idx="3949">
                        <c:v>03/04/2023 12:05</c:v>
                      </c:pt>
                      <c:pt idx="3950">
                        <c:v>03/04/2023 12:05</c:v>
                      </c:pt>
                      <c:pt idx="3951">
                        <c:v>03/04/2023 12:05</c:v>
                      </c:pt>
                      <c:pt idx="3952">
                        <c:v>03/04/2023 12:05</c:v>
                      </c:pt>
                      <c:pt idx="3953">
                        <c:v>03/04/2023 12:05</c:v>
                      </c:pt>
                      <c:pt idx="3954">
                        <c:v>03/04/2023 12:05</c:v>
                      </c:pt>
                      <c:pt idx="3955">
                        <c:v>03/04/2023 12:05</c:v>
                      </c:pt>
                      <c:pt idx="3956">
                        <c:v>03/04/2023 12:05</c:v>
                      </c:pt>
                      <c:pt idx="3957">
                        <c:v>03/04/2023 12:05</c:v>
                      </c:pt>
                      <c:pt idx="3958">
                        <c:v>03/04/2023 12:05</c:v>
                      </c:pt>
                      <c:pt idx="3959">
                        <c:v>03/04/2023 12:06</c:v>
                      </c:pt>
                      <c:pt idx="3960">
                        <c:v>03/04/2023 12:06</c:v>
                      </c:pt>
                      <c:pt idx="3961">
                        <c:v>03/04/2023 12:06</c:v>
                      </c:pt>
                      <c:pt idx="3962">
                        <c:v>03/04/2023 12:06</c:v>
                      </c:pt>
                      <c:pt idx="3963">
                        <c:v>03/04/2023 12:06</c:v>
                      </c:pt>
                      <c:pt idx="3964">
                        <c:v>03/04/2023 12:06</c:v>
                      </c:pt>
                      <c:pt idx="3965">
                        <c:v>03/04/2023 12:06</c:v>
                      </c:pt>
                      <c:pt idx="3966">
                        <c:v>03/04/2023 12:06</c:v>
                      </c:pt>
                      <c:pt idx="3967">
                        <c:v>03/04/2023 12:06</c:v>
                      </c:pt>
                      <c:pt idx="3968">
                        <c:v>03/04/2023 12:06</c:v>
                      </c:pt>
                      <c:pt idx="3969">
                        <c:v>03/04/2023 12:06</c:v>
                      </c:pt>
                      <c:pt idx="3970">
                        <c:v>03/04/2023 12:06</c:v>
                      </c:pt>
                      <c:pt idx="3971">
                        <c:v>03/04/2023 12:06</c:v>
                      </c:pt>
                      <c:pt idx="3972">
                        <c:v>03/04/2023 12:06</c:v>
                      </c:pt>
                      <c:pt idx="3973">
                        <c:v>03/04/2023 12:06</c:v>
                      </c:pt>
                      <c:pt idx="3974">
                        <c:v>03/04/2023 12:06</c:v>
                      </c:pt>
                      <c:pt idx="3975">
                        <c:v>03/04/2023 12:06</c:v>
                      </c:pt>
                      <c:pt idx="3976">
                        <c:v>03/04/2023 12:06</c:v>
                      </c:pt>
                      <c:pt idx="3977">
                        <c:v>03/04/2023 12:06</c:v>
                      </c:pt>
                      <c:pt idx="3978">
                        <c:v>03/04/2023 12:06</c:v>
                      </c:pt>
                      <c:pt idx="3979">
                        <c:v>03/04/2023 12:06</c:v>
                      </c:pt>
                      <c:pt idx="3980">
                        <c:v>03/04/2023 12:06</c:v>
                      </c:pt>
                      <c:pt idx="3981">
                        <c:v>03/04/2023 12:06</c:v>
                      </c:pt>
                      <c:pt idx="3982">
                        <c:v>03/04/2023 12:06</c:v>
                      </c:pt>
                      <c:pt idx="3983">
                        <c:v>03/04/2023 12:06</c:v>
                      </c:pt>
                      <c:pt idx="3984">
                        <c:v>03/04/2023 12:06</c:v>
                      </c:pt>
                      <c:pt idx="3985">
                        <c:v>03/04/2023 12:06</c:v>
                      </c:pt>
                      <c:pt idx="3986">
                        <c:v>03/04/2023 12:06</c:v>
                      </c:pt>
                      <c:pt idx="3987">
                        <c:v>03/04/2023 12:06</c:v>
                      </c:pt>
                      <c:pt idx="3988">
                        <c:v>03/04/2023 12:06</c:v>
                      </c:pt>
                      <c:pt idx="3989">
                        <c:v>03/04/2023 12:06</c:v>
                      </c:pt>
                      <c:pt idx="3990">
                        <c:v>03/04/2023 12:06</c:v>
                      </c:pt>
                      <c:pt idx="3991">
                        <c:v>03/04/2023 12:06</c:v>
                      </c:pt>
                      <c:pt idx="3992">
                        <c:v>03/04/2023 12:06</c:v>
                      </c:pt>
                      <c:pt idx="3993">
                        <c:v>03/04/2023 12:06</c:v>
                      </c:pt>
                      <c:pt idx="3994">
                        <c:v>03/04/2023 12:06</c:v>
                      </c:pt>
                      <c:pt idx="3995">
                        <c:v>03/04/2023 12:06</c:v>
                      </c:pt>
                      <c:pt idx="3996">
                        <c:v>03/04/2023 12:06</c:v>
                      </c:pt>
                      <c:pt idx="3997">
                        <c:v>03/04/2023 12:06</c:v>
                      </c:pt>
                      <c:pt idx="3998">
                        <c:v>03/04/2023 12:06</c:v>
                      </c:pt>
                      <c:pt idx="3999">
                        <c:v>03/04/2023 12:06</c:v>
                      </c:pt>
                      <c:pt idx="4000">
                        <c:v>03/04/2023 12:06</c:v>
                      </c:pt>
                      <c:pt idx="4001">
                        <c:v>03/04/2023 12:06</c:v>
                      </c:pt>
                      <c:pt idx="4002">
                        <c:v>03/04/2023 12:06</c:v>
                      </c:pt>
                      <c:pt idx="4003">
                        <c:v>03/04/2023 12:06</c:v>
                      </c:pt>
                      <c:pt idx="4004">
                        <c:v>03/04/2023 12:06</c:v>
                      </c:pt>
                      <c:pt idx="4005">
                        <c:v>03/04/2023 12:06</c:v>
                      </c:pt>
                      <c:pt idx="4006">
                        <c:v>03/04/2023 12:06</c:v>
                      </c:pt>
                      <c:pt idx="4007">
                        <c:v>03/04/2023 12:06</c:v>
                      </c:pt>
                      <c:pt idx="4008">
                        <c:v>03/04/2023 12:06</c:v>
                      </c:pt>
                      <c:pt idx="4009">
                        <c:v>03/04/2023 12:06</c:v>
                      </c:pt>
                      <c:pt idx="4010">
                        <c:v>03/04/2023 12:06</c:v>
                      </c:pt>
                      <c:pt idx="4011">
                        <c:v>03/04/2023 12:06</c:v>
                      </c:pt>
                      <c:pt idx="4012">
                        <c:v>03/04/2023 12:06</c:v>
                      </c:pt>
                      <c:pt idx="4013">
                        <c:v>03/04/2023 12:06</c:v>
                      </c:pt>
                      <c:pt idx="4014">
                        <c:v>03/04/2023 12:06</c:v>
                      </c:pt>
                      <c:pt idx="4015">
                        <c:v>03/04/2023 12:06</c:v>
                      </c:pt>
                      <c:pt idx="4016">
                        <c:v>03/04/2023 12:06</c:v>
                      </c:pt>
                      <c:pt idx="4017">
                        <c:v>03/04/2023 12:06</c:v>
                      </c:pt>
                      <c:pt idx="4018">
                        <c:v>03/04/2023 12:06</c:v>
                      </c:pt>
                      <c:pt idx="4019">
                        <c:v>03/04/2023 12:07</c:v>
                      </c:pt>
                      <c:pt idx="4020">
                        <c:v>03/04/2023 12:07</c:v>
                      </c:pt>
                      <c:pt idx="4021">
                        <c:v>03/04/2023 12:07</c:v>
                      </c:pt>
                      <c:pt idx="4022">
                        <c:v>03/04/2023 12:07</c:v>
                      </c:pt>
                      <c:pt idx="4023">
                        <c:v>03/04/2023 12:07</c:v>
                      </c:pt>
                      <c:pt idx="4024">
                        <c:v>03/04/2023 12:07</c:v>
                      </c:pt>
                      <c:pt idx="4025">
                        <c:v>03/04/2023 12:07</c:v>
                      </c:pt>
                      <c:pt idx="4026">
                        <c:v>03/04/2023 12:07</c:v>
                      </c:pt>
                      <c:pt idx="4027">
                        <c:v>03/04/2023 12:07</c:v>
                      </c:pt>
                      <c:pt idx="4028">
                        <c:v>03/04/2023 12:07</c:v>
                      </c:pt>
                      <c:pt idx="4029">
                        <c:v>03/04/2023 12:07</c:v>
                      </c:pt>
                      <c:pt idx="4030">
                        <c:v>03/04/2023 12:07</c:v>
                      </c:pt>
                      <c:pt idx="4031">
                        <c:v>03/04/2023 12:07</c:v>
                      </c:pt>
                      <c:pt idx="4032">
                        <c:v>03/04/2023 12:07</c:v>
                      </c:pt>
                      <c:pt idx="4033">
                        <c:v>03/04/2023 12:07</c:v>
                      </c:pt>
                      <c:pt idx="4034">
                        <c:v>03/04/2023 12:07</c:v>
                      </c:pt>
                      <c:pt idx="4035">
                        <c:v>03/04/2023 12:07</c:v>
                      </c:pt>
                      <c:pt idx="4036">
                        <c:v>03/04/2023 12:07</c:v>
                      </c:pt>
                      <c:pt idx="4037">
                        <c:v>03/04/2023 12:07</c:v>
                      </c:pt>
                      <c:pt idx="4038">
                        <c:v>03/04/2023 12:07</c:v>
                      </c:pt>
                      <c:pt idx="4039">
                        <c:v>03/04/2023 12:07</c:v>
                      </c:pt>
                      <c:pt idx="4040">
                        <c:v>03/04/2023 12:07</c:v>
                      </c:pt>
                      <c:pt idx="4041">
                        <c:v>03/04/2023 12:07</c:v>
                      </c:pt>
                      <c:pt idx="4042">
                        <c:v>03/04/2023 12:07</c:v>
                      </c:pt>
                      <c:pt idx="4043">
                        <c:v>03/04/2023 12:07</c:v>
                      </c:pt>
                      <c:pt idx="4044">
                        <c:v>03/04/2023 12:07</c:v>
                      </c:pt>
                      <c:pt idx="4045">
                        <c:v>03/04/2023 12:07</c:v>
                      </c:pt>
                      <c:pt idx="4046">
                        <c:v>03/04/2023 12:07</c:v>
                      </c:pt>
                      <c:pt idx="4047">
                        <c:v>03/04/2023 12:07</c:v>
                      </c:pt>
                      <c:pt idx="4048">
                        <c:v>03/04/2023 12:07</c:v>
                      </c:pt>
                      <c:pt idx="4049">
                        <c:v>03/04/2023 12:07</c:v>
                      </c:pt>
                      <c:pt idx="4050">
                        <c:v>03/04/2023 12:07</c:v>
                      </c:pt>
                      <c:pt idx="4051">
                        <c:v>03/04/2023 12:07</c:v>
                      </c:pt>
                      <c:pt idx="4052">
                        <c:v>03/04/2023 12:07</c:v>
                      </c:pt>
                      <c:pt idx="4053">
                        <c:v>03/04/2023 12:07</c:v>
                      </c:pt>
                      <c:pt idx="4054">
                        <c:v>03/04/2023 12:07</c:v>
                      </c:pt>
                      <c:pt idx="4055">
                        <c:v>03/04/2023 12:07</c:v>
                      </c:pt>
                      <c:pt idx="4056">
                        <c:v>03/04/2023 12:07</c:v>
                      </c:pt>
                      <c:pt idx="4057">
                        <c:v>03/04/2023 12:07</c:v>
                      </c:pt>
                      <c:pt idx="4058">
                        <c:v>03/04/2023 12:07</c:v>
                      </c:pt>
                      <c:pt idx="4059">
                        <c:v>03/04/2023 12:07</c:v>
                      </c:pt>
                      <c:pt idx="4060">
                        <c:v>03/04/2023 12:07</c:v>
                      </c:pt>
                      <c:pt idx="4061">
                        <c:v>03/04/2023 12:07</c:v>
                      </c:pt>
                      <c:pt idx="4062">
                        <c:v>03/04/2023 12:07</c:v>
                      </c:pt>
                      <c:pt idx="4063">
                        <c:v>03/04/2023 12:07</c:v>
                      </c:pt>
                      <c:pt idx="4064">
                        <c:v>03/04/2023 12:07</c:v>
                      </c:pt>
                      <c:pt idx="4065">
                        <c:v>03/04/2023 12:07</c:v>
                      </c:pt>
                      <c:pt idx="4066">
                        <c:v>03/04/2023 12:07</c:v>
                      </c:pt>
                      <c:pt idx="4067">
                        <c:v>03/04/2023 12:07</c:v>
                      </c:pt>
                      <c:pt idx="4068">
                        <c:v>03/04/2023 12:07</c:v>
                      </c:pt>
                      <c:pt idx="4069">
                        <c:v>03/04/2023 12:07</c:v>
                      </c:pt>
                      <c:pt idx="4070">
                        <c:v>03/04/2023 12:07</c:v>
                      </c:pt>
                      <c:pt idx="4071">
                        <c:v>03/04/2023 12:07</c:v>
                      </c:pt>
                      <c:pt idx="4072">
                        <c:v>03/04/2023 12:07</c:v>
                      </c:pt>
                      <c:pt idx="4073">
                        <c:v>03/04/2023 12:07</c:v>
                      </c:pt>
                      <c:pt idx="4074">
                        <c:v>03/04/2023 12:07</c:v>
                      </c:pt>
                      <c:pt idx="4075">
                        <c:v>03/04/2023 12:07</c:v>
                      </c:pt>
                      <c:pt idx="4076">
                        <c:v>03/04/2023 12:07</c:v>
                      </c:pt>
                      <c:pt idx="4077">
                        <c:v>03/04/2023 12:07</c:v>
                      </c:pt>
                      <c:pt idx="4078">
                        <c:v>03/04/2023 12:07</c:v>
                      </c:pt>
                      <c:pt idx="4079">
                        <c:v>03/04/2023 12:08</c:v>
                      </c:pt>
                      <c:pt idx="4080">
                        <c:v>03/04/2023 12:08</c:v>
                      </c:pt>
                      <c:pt idx="4081">
                        <c:v>03/04/2023 12:08</c:v>
                      </c:pt>
                      <c:pt idx="4082">
                        <c:v>03/04/2023 12:08</c:v>
                      </c:pt>
                      <c:pt idx="4083">
                        <c:v>03/04/2023 12:08</c:v>
                      </c:pt>
                      <c:pt idx="4084">
                        <c:v>03/04/2023 12:08</c:v>
                      </c:pt>
                      <c:pt idx="4085">
                        <c:v>03/04/2023 12:08</c:v>
                      </c:pt>
                      <c:pt idx="4086">
                        <c:v>03/04/2023 12:08</c:v>
                      </c:pt>
                      <c:pt idx="4087">
                        <c:v>03/04/2023 12:08</c:v>
                      </c:pt>
                      <c:pt idx="4088">
                        <c:v>03/04/2023 12:08</c:v>
                      </c:pt>
                      <c:pt idx="4089">
                        <c:v>03/04/2023 12:08</c:v>
                      </c:pt>
                      <c:pt idx="4090">
                        <c:v>03/04/2023 12:08</c:v>
                      </c:pt>
                      <c:pt idx="4091">
                        <c:v>03/04/2023 12:08</c:v>
                      </c:pt>
                      <c:pt idx="4092">
                        <c:v>03/04/2023 12:08</c:v>
                      </c:pt>
                      <c:pt idx="4093">
                        <c:v>03/04/2023 12:08</c:v>
                      </c:pt>
                      <c:pt idx="4094">
                        <c:v>03/04/2023 12:08</c:v>
                      </c:pt>
                      <c:pt idx="4095">
                        <c:v>03/04/2023 12:08</c:v>
                      </c:pt>
                      <c:pt idx="4096">
                        <c:v>03/04/2023 12:08</c:v>
                      </c:pt>
                      <c:pt idx="4097">
                        <c:v>03/04/2023 12:08</c:v>
                      </c:pt>
                      <c:pt idx="4098">
                        <c:v>03/04/2023 12:08</c:v>
                      </c:pt>
                      <c:pt idx="4099">
                        <c:v>03/04/2023 12:08</c:v>
                      </c:pt>
                      <c:pt idx="4100">
                        <c:v>03/04/2023 12:08</c:v>
                      </c:pt>
                      <c:pt idx="4101">
                        <c:v>03/04/2023 12:08</c:v>
                      </c:pt>
                      <c:pt idx="4102">
                        <c:v>03/04/2023 12:08</c:v>
                      </c:pt>
                      <c:pt idx="4103">
                        <c:v>03/04/2023 12:08</c:v>
                      </c:pt>
                      <c:pt idx="4104">
                        <c:v>03/04/2023 12:08</c:v>
                      </c:pt>
                      <c:pt idx="4105">
                        <c:v>03/04/2023 12:08</c:v>
                      </c:pt>
                      <c:pt idx="4106">
                        <c:v>03/04/2023 12:08</c:v>
                      </c:pt>
                      <c:pt idx="4107">
                        <c:v>03/04/2023 12:08</c:v>
                      </c:pt>
                      <c:pt idx="4108">
                        <c:v>03/04/2023 12:08</c:v>
                      </c:pt>
                      <c:pt idx="4109">
                        <c:v>03/04/2023 12:08</c:v>
                      </c:pt>
                      <c:pt idx="4110">
                        <c:v>03/04/2023 12:08</c:v>
                      </c:pt>
                      <c:pt idx="4111">
                        <c:v>03/04/2023 12:08</c:v>
                      </c:pt>
                      <c:pt idx="4112">
                        <c:v>03/04/2023 12:08</c:v>
                      </c:pt>
                      <c:pt idx="4113">
                        <c:v>03/04/2023 12:08</c:v>
                      </c:pt>
                      <c:pt idx="4114">
                        <c:v>03/04/2023 12:08</c:v>
                      </c:pt>
                      <c:pt idx="4115">
                        <c:v>03/04/2023 12:08</c:v>
                      </c:pt>
                      <c:pt idx="4116">
                        <c:v>03/04/2023 12:08</c:v>
                      </c:pt>
                      <c:pt idx="4117">
                        <c:v>03/04/2023 12:08</c:v>
                      </c:pt>
                      <c:pt idx="4118">
                        <c:v>03/04/2023 12:08</c:v>
                      </c:pt>
                      <c:pt idx="4119">
                        <c:v>03/04/2023 12:08</c:v>
                      </c:pt>
                      <c:pt idx="4120">
                        <c:v>03/04/2023 12:08</c:v>
                      </c:pt>
                      <c:pt idx="4121">
                        <c:v>03/04/2023 12:08</c:v>
                      </c:pt>
                      <c:pt idx="4122">
                        <c:v>03/04/2023 12:08</c:v>
                      </c:pt>
                      <c:pt idx="4123">
                        <c:v>03/04/2023 12:08</c:v>
                      </c:pt>
                      <c:pt idx="4124">
                        <c:v>03/04/2023 12:08</c:v>
                      </c:pt>
                      <c:pt idx="4125">
                        <c:v>03/04/2023 12:08</c:v>
                      </c:pt>
                      <c:pt idx="4126">
                        <c:v>03/04/2023 12:08</c:v>
                      </c:pt>
                      <c:pt idx="4127">
                        <c:v>03/04/2023 12:08</c:v>
                      </c:pt>
                      <c:pt idx="4128">
                        <c:v>03/04/2023 12:08</c:v>
                      </c:pt>
                      <c:pt idx="4129">
                        <c:v>03/04/2023 12:08</c:v>
                      </c:pt>
                      <c:pt idx="4130">
                        <c:v>03/04/2023 12:08</c:v>
                      </c:pt>
                      <c:pt idx="4131">
                        <c:v>03/04/2023 12:08</c:v>
                      </c:pt>
                      <c:pt idx="4132">
                        <c:v>03/04/2023 12:08</c:v>
                      </c:pt>
                      <c:pt idx="4133">
                        <c:v>03/04/2023 12:08</c:v>
                      </c:pt>
                      <c:pt idx="4134">
                        <c:v>03/04/2023 12:08</c:v>
                      </c:pt>
                      <c:pt idx="4135">
                        <c:v>03/04/2023 12:08</c:v>
                      </c:pt>
                      <c:pt idx="4136">
                        <c:v>03/04/2023 12:08</c:v>
                      </c:pt>
                      <c:pt idx="4137">
                        <c:v>03/04/2023 12:08</c:v>
                      </c:pt>
                      <c:pt idx="4138">
                        <c:v>03/04/2023 12:08</c:v>
                      </c:pt>
                      <c:pt idx="4139">
                        <c:v>03/04/2023 12:09</c:v>
                      </c:pt>
                      <c:pt idx="4140">
                        <c:v>03/04/2023 12:09</c:v>
                      </c:pt>
                      <c:pt idx="4141">
                        <c:v>03/04/2023 12:09</c:v>
                      </c:pt>
                      <c:pt idx="4142">
                        <c:v>03/04/2023 12:09</c:v>
                      </c:pt>
                      <c:pt idx="4143">
                        <c:v>03/04/2023 12:09</c:v>
                      </c:pt>
                      <c:pt idx="4144">
                        <c:v>03/04/2023 12:09</c:v>
                      </c:pt>
                      <c:pt idx="4145">
                        <c:v>03/04/2023 12:09</c:v>
                      </c:pt>
                      <c:pt idx="4146">
                        <c:v>03/04/2023 12:09</c:v>
                      </c:pt>
                      <c:pt idx="4147">
                        <c:v>03/04/2023 12:09</c:v>
                      </c:pt>
                      <c:pt idx="4148">
                        <c:v>03/04/2023 12:09</c:v>
                      </c:pt>
                      <c:pt idx="4149">
                        <c:v>03/04/2023 12:09</c:v>
                      </c:pt>
                      <c:pt idx="4150">
                        <c:v>03/04/2023 12:09</c:v>
                      </c:pt>
                      <c:pt idx="4151">
                        <c:v>03/04/2023 12:09</c:v>
                      </c:pt>
                      <c:pt idx="4152">
                        <c:v>03/04/2023 12:09</c:v>
                      </c:pt>
                      <c:pt idx="4153">
                        <c:v>03/04/2023 12:09</c:v>
                      </c:pt>
                      <c:pt idx="4154">
                        <c:v>03/04/2023 12:09</c:v>
                      </c:pt>
                      <c:pt idx="4155">
                        <c:v>03/04/2023 12:09</c:v>
                      </c:pt>
                      <c:pt idx="4156">
                        <c:v>03/04/2023 12:09</c:v>
                      </c:pt>
                      <c:pt idx="4157">
                        <c:v>03/04/2023 12:09</c:v>
                      </c:pt>
                      <c:pt idx="4158">
                        <c:v>03/04/2023 12:09</c:v>
                      </c:pt>
                      <c:pt idx="4159">
                        <c:v>03/04/2023 12:09</c:v>
                      </c:pt>
                      <c:pt idx="4160">
                        <c:v>03/04/2023 12:09</c:v>
                      </c:pt>
                      <c:pt idx="4161">
                        <c:v>03/04/2023 12:09</c:v>
                      </c:pt>
                      <c:pt idx="4162">
                        <c:v>03/04/2023 12:09</c:v>
                      </c:pt>
                      <c:pt idx="4163">
                        <c:v>03/04/2023 12:09</c:v>
                      </c:pt>
                      <c:pt idx="4164">
                        <c:v>03/04/2023 12:09</c:v>
                      </c:pt>
                      <c:pt idx="4165">
                        <c:v>03/04/2023 12:09</c:v>
                      </c:pt>
                      <c:pt idx="4166">
                        <c:v>03/04/2023 12:09</c:v>
                      </c:pt>
                      <c:pt idx="4167">
                        <c:v>03/04/2023 12:09</c:v>
                      </c:pt>
                      <c:pt idx="4168">
                        <c:v>03/04/2023 12:09</c:v>
                      </c:pt>
                      <c:pt idx="4169">
                        <c:v>03/04/2023 12:09</c:v>
                      </c:pt>
                      <c:pt idx="4170">
                        <c:v>03/04/2023 12:09</c:v>
                      </c:pt>
                      <c:pt idx="4171">
                        <c:v>03/04/2023 12:09</c:v>
                      </c:pt>
                      <c:pt idx="4172">
                        <c:v>03/04/2023 12:09</c:v>
                      </c:pt>
                      <c:pt idx="4173">
                        <c:v>03/04/2023 12:09</c:v>
                      </c:pt>
                      <c:pt idx="4174">
                        <c:v>03/04/2023 12:09</c:v>
                      </c:pt>
                      <c:pt idx="4175">
                        <c:v>03/04/2023 12:09</c:v>
                      </c:pt>
                      <c:pt idx="4176">
                        <c:v>03/04/2023 12:09</c:v>
                      </c:pt>
                      <c:pt idx="4177">
                        <c:v>03/04/2023 12:09</c:v>
                      </c:pt>
                      <c:pt idx="4178">
                        <c:v>03/04/2023 12:09</c:v>
                      </c:pt>
                      <c:pt idx="4179">
                        <c:v>03/04/2023 12:09</c:v>
                      </c:pt>
                      <c:pt idx="4180">
                        <c:v>03/04/2023 12:09</c:v>
                      </c:pt>
                      <c:pt idx="4181">
                        <c:v>03/04/2023 12:09</c:v>
                      </c:pt>
                      <c:pt idx="4182">
                        <c:v>03/04/2023 12:09</c:v>
                      </c:pt>
                      <c:pt idx="4183">
                        <c:v>03/04/2023 12:09</c:v>
                      </c:pt>
                      <c:pt idx="4184">
                        <c:v>03/04/2023 12:09</c:v>
                      </c:pt>
                      <c:pt idx="4185">
                        <c:v>03/04/2023 12:09</c:v>
                      </c:pt>
                      <c:pt idx="4186">
                        <c:v>03/04/2023 12:09</c:v>
                      </c:pt>
                      <c:pt idx="4187">
                        <c:v>03/04/2023 12:09</c:v>
                      </c:pt>
                      <c:pt idx="4188">
                        <c:v>03/04/2023 12:09</c:v>
                      </c:pt>
                      <c:pt idx="4189">
                        <c:v>03/04/2023 12:09</c:v>
                      </c:pt>
                      <c:pt idx="4190">
                        <c:v>03/04/2023 12:09</c:v>
                      </c:pt>
                      <c:pt idx="4191">
                        <c:v>03/04/2023 12:09</c:v>
                      </c:pt>
                      <c:pt idx="4192">
                        <c:v>03/04/2023 12:09</c:v>
                      </c:pt>
                      <c:pt idx="4193">
                        <c:v>03/04/2023 12:09</c:v>
                      </c:pt>
                      <c:pt idx="4194">
                        <c:v>03/04/2023 12:09</c:v>
                      </c:pt>
                      <c:pt idx="4195">
                        <c:v>03/04/2023 12:09</c:v>
                      </c:pt>
                      <c:pt idx="4196">
                        <c:v>03/04/2023 12:09</c:v>
                      </c:pt>
                      <c:pt idx="4197">
                        <c:v>03/04/2023 12:09</c:v>
                      </c:pt>
                      <c:pt idx="4198">
                        <c:v>03/04/2023 12:10</c:v>
                      </c:pt>
                      <c:pt idx="4199">
                        <c:v>03/04/2023 12:10</c:v>
                      </c:pt>
                      <c:pt idx="4200">
                        <c:v>03/04/2023 12:10</c:v>
                      </c:pt>
                      <c:pt idx="4201">
                        <c:v>03/04/2023 12:10</c:v>
                      </c:pt>
                      <c:pt idx="4202">
                        <c:v>03/04/2023 12:10</c:v>
                      </c:pt>
                      <c:pt idx="4203">
                        <c:v>03/04/2023 12:10</c:v>
                      </c:pt>
                      <c:pt idx="4204">
                        <c:v>03/04/2023 12:10</c:v>
                      </c:pt>
                      <c:pt idx="4205">
                        <c:v>03/04/2023 12:10</c:v>
                      </c:pt>
                      <c:pt idx="4206">
                        <c:v>03/04/2023 12:10</c:v>
                      </c:pt>
                      <c:pt idx="4207">
                        <c:v>03/04/2023 12:10</c:v>
                      </c:pt>
                      <c:pt idx="4208">
                        <c:v>03/04/2023 12:10</c:v>
                      </c:pt>
                      <c:pt idx="4209">
                        <c:v>03/04/2023 12:10</c:v>
                      </c:pt>
                      <c:pt idx="4210">
                        <c:v>03/04/2023 12:10</c:v>
                      </c:pt>
                      <c:pt idx="4211">
                        <c:v>03/04/2023 12:10</c:v>
                      </c:pt>
                      <c:pt idx="4212">
                        <c:v>03/04/2023 12:10</c:v>
                      </c:pt>
                      <c:pt idx="4213">
                        <c:v>03/04/2023 12:10</c:v>
                      </c:pt>
                      <c:pt idx="4214">
                        <c:v>03/04/2023 12:10</c:v>
                      </c:pt>
                      <c:pt idx="4215">
                        <c:v>03/04/2023 12:10</c:v>
                      </c:pt>
                      <c:pt idx="4216">
                        <c:v>03/04/2023 12:10</c:v>
                      </c:pt>
                      <c:pt idx="4217">
                        <c:v>03/04/2023 12:10</c:v>
                      </c:pt>
                      <c:pt idx="4218">
                        <c:v>03/04/2023 12:10</c:v>
                      </c:pt>
                      <c:pt idx="4219">
                        <c:v>03/04/2023 12:10</c:v>
                      </c:pt>
                      <c:pt idx="4220">
                        <c:v>03/04/2023 12:10</c:v>
                      </c:pt>
                      <c:pt idx="4221">
                        <c:v>03/04/2023 12:10</c:v>
                      </c:pt>
                      <c:pt idx="4222">
                        <c:v>03/04/2023 12:10</c:v>
                      </c:pt>
                      <c:pt idx="4223">
                        <c:v>03/04/2023 12:10</c:v>
                      </c:pt>
                      <c:pt idx="4224">
                        <c:v>03/04/2023 12:10</c:v>
                      </c:pt>
                      <c:pt idx="4225">
                        <c:v>03/04/2023 12:10</c:v>
                      </c:pt>
                      <c:pt idx="4226">
                        <c:v>03/04/2023 12:10</c:v>
                      </c:pt>
                      <c:pt idx="4227">
                        <c:v>03/04/2023 12:10</c:v>
                      </c:pt>
                      <c:pt idx="4228">
                        <c:v>03/04/2023 12:10</c:v>
                      </c:pt>
                      <c:pt idx="4229">
                        <c:v>03/04/2023 12:10</c:v>
                      </c:pt>
                      <c:pt idx="4230">
                        <c:v>03/04/2023 12:10</c:v>
                      </c:pt>
                      <c:pt idx="4231">
                        <c:v>03/04/2023 12:10</c:v>
                      </c:pt>
                      <c:pt idx="4232">
                        <c:v>03/04/2023 12:10</c:v>
                      </c:pt>
                      <c:pt idx="4233">
                        <c:v>03/04/2023 12:10</c:v>
                      </c:pt>
                      <c:pt idx="4234">
                        <c:v>03/04/2023 12:10</c:v>
                      </c:pt>
                      <c:pt idx="4235">
                        <c:v>03/04/2023 12:10</c:v>
                      </c:pt>
                      <c:pt idx="4236">
                        <c:v>03/04/2023 12:10</c:v>
                      </c:pt>
                      <c:pt idx="4237">
                        <c:v>03/04/2023 12:10</c:v>
                      </c:pt>
                      <c:pt idx="4238">
                        <c:v>03/04/2023 12:10</c:v>
                      </c:pt>
                      <c:pt idx="4239">
                        <c:v>03/04/2023 12:10</c:v>
                      </c:pt>
                      <c:pt idx="4240">
                        <c:v>03/04/2023 12:10</c:v>
                      </c:pt>
                      <c:pt idx="4241">
                        <c:v>03/04/2023 12:10</c:v>
                      </c:pt>
                      <c:pt idx="4242">
                        <c:v>03/04/2023 12:10</c:v>
                      </c:pt>
                      <c:pt idx="4243">
                        <c:v>03/04/2023 12:10</c:v>
                      </c:pt>
                      <c:pt idx="4244">
                        <c:v>03/04/2023 12:10</c:v>
                      </c:pt>
                      <c:pt idx="4245">
                        <c:v>03/04/2023 12:10</c:v>
                      </c:pt>
                      <c:pt idx="4246">
                        <c:v>03/04/2023 12:10</c:v>
                      </c:pt>
                      <c:pt idx="4247">
                        <c:v>03/04/2023 12:10</c:v>
                      </c:pt>
                      <c:pt idx="4248">
                        <c:v>03/04/2023 12:10</c:v>
                      </c:pt>
                      <c:pt idx="4249">
                        <c:v>03/04/2023 12:10</c:v>
                      </c:pt>
                      <c:pt idx="4250">
                        <c:v>03/04/2023 12:10</c:v>
                      </c:pt>
                      <c:pt idx="4251">
                        <c:v>03/04/2023 12:10</c:v>
                      </c:pt>
                      <c:pt idx="4252">
                        <c:v>03/04/2023 12:10</c:v>
                      </c:pt>
                      <c:pt idx="4253">
                        <c:v>03/04/2023 12:10</c:v>
                      </c:pt>
                      <c:pt idx="4254">
                        <c:v>03/04/2023 12:10</c:v>
                      </c:pt>
                      <c:pt idx="4255">
                        <c:v>03/04/2023 12:10</c:v>
                      </c:pt>
                      <c:pt idx="4256">
                        <c:v>03/04/2023 12:10</c:v>
                      </c:pt>
                      <c:pt idx="4257">
                        <c:v>03/04/2023 12:10</c:v>
                      </c:pt>
                      <c:pt idx="4258">
                        <c:v>03/04/2023 12:11</c:v>
                      </c:pt>
                      <c:pt idx="4259">
                        <c:v>03/04/2023 12:11</c:v>
                      </c:pt>
                      <c:pt idx="4260">
                        <c:v>03/04/2023 12:11</c:v>
                      </c:pt>
                      <c:pt idx="4261">
                        <c:v>03/04/2023 12:11</c:v>
                      </c:pt>
                      <c:pt idx="4262">
                        <c:v>03/04/2023 12:11</c:v>
                      </c:pt>
                      <c:pt idx="4263">
                        <c:v>03/04/2023 12:11</c:v>
                      </c:pt>
                      <c:pt idx="4264">
                        <c:v>03/04/2023 12:11</c:v>
                      </c:pt>
                      <c:pt idx="4265">
                        <c:v>03/04/2023 12:11</c:v>
                      </c:pt>
                      <c:pt idx="4266">
                        <c:v>03/04/2023 12:11</c:v>
                      </c:pt>
                      <c:pt idx="4267">
                        <c:v>03/04/2023 12:11</c:v>
                      </c:pt>
                      <c:pt idx="4268">
                        <c:v>03/04/2023 12:11</c:v>
                      </c:pt>
                      <c:pt idx="4269">
                        <c:v>03/04/2023 12:11</c:v>
                      </c:pt>
                      <c:pt idx="4270">
                        <c:v>03/04/2023 12:11</c:v>
                      </c:pt>
                      <c:pt idx="4271">
                        <c:v>03/04/2023 12:11</c:v>
                      </c:pt>
                      <c:pt idx="4272">
                        <c:v>03/04/2023 12:11</c:v>
                      </c:pt>
                      <c:pt idx="4273">
                        <c:v>03/04/2023 12:11</c:v>
                      </c:pt>
                      <c:pt idx="4274">
                        <c:v>03/04/2023 12:11</c:v>
                      </c:pt>
                      <c:pt idx="4275">
                        <c:v>03/04/2023 12:11</c:v>
                      </c:pt>
                      <c:pt idx="4276">
                        <c:v>03/04/2023 12:11</c:v>
                      </c:pt>
                      <c:pt idx="4277">
                        <c:v>03/04/2023 12:11</c:v>
                      </c:pt>
                      <c:pt idx="4278">
                        <c:v>03/04/2023 12:11</c:v>
                      </c:pt>
                      <c:pt idx="4279">
                        <c:v>03/04/2023 12:11</c:v>
                      </c:pt>
                      <c:pt idx="4280">
                        <c:v>03/04/2023 12:11</c:v>
                      </c:pt>
                      <c:pt idx="4281">
                        <c:v>03/04/2023 12:11</c:v>
                      </c:pt>
                      <c:pt idx="4282">
                        <c:v>03/04/2023 12:11</c:v>
                      </c:pt>
                      <c:pt idx="4283">
                        <c:v>03/04/2023 12:11</c:v>
                      </c:pt>
                      <c:pt idx="4284">
                        <c:v>03/04/2023 12:11</c:v>
                      </c:pt>
                      <c:pt idx="4285">
                        <c:v>03/04/2023 12:11</c:v>
                      </c:pt>
                      <c:pt idx="4286">
                        <c:v>03/04/2023 12:11</c:v>
                      </c:pt>
                      <c:pt idx="4287">
                        <c:v>03/04/2023 12:11</c:v>
                      </c:pt>
                      <c:pt idx="4288">
                        <c:v>03/04/2023 12:11</c:v>
                      </c:pt>
                      <c:pt idx="4289">
                        <c:v>03/04/2023 12:11</c:v>
                      </c:pt>
                      <c:pt idx="4290">
                        <c:v>03/04/2023 12:11</c:v>
                      </c:pt>
                      <c:pt idx="4291">
                        <c:v>03/04/2023 12:11</c:v>
                      </c:pt>
                      <c:pt idx="4292">
                        <c:v>03/04/2023 12:11</c:v>
                      </c:pt>
                      <c:pt idx="4293">
                        <c:v>03/04/2023 12:11</c:v>
                      </c:pt>
                      <c:pt idx="4294">
                        <c:v>03/04/2023 12:11</c:v>
                      </c:pt>
                      <c:pt idx="4295">
                        <c:v>03/04/2023 12:11</c:v>
                      </c:pt>
                      <c:pt idx="4296">
                        <c:v>03/04/2023 12:11</c:v>
                      </c:pt>
                      <c:pt idx="4297">
                        <c:v>03/04/2023 12:11</c:v>
                      </c:pt>
                      <c:pt idx="4298">
                        <c:v>03/04/2023 12:11</c:v>
                      </c:pt>
                      <c:pt idx="4299">
                        <c:v>03/04/2023 12:11</c:v>
                      </c:pt>
                      <c:pt idx="4300">
                        <c:v>03/04/2023 12:11</c:v>
                      </c:pt>
                      <c:pt idx="4301">
                        <c:v>03/04/2023 12:11</c:v>
                      </c:pt>
                      <c:pt idx="4302">
                        <c:v>03/04/2023 12:11</c:v>
                      </c:pt>
                      <c:pt idx="4303">
                        <c:v>03/04/2023 12:11</c:v>
                      </c:pt>
                      <c:pt idx="4304">
                        <c:v>03/04/2023 12:11</c:v>
                      </c:pt>
                      <c:pt idx="4305">
                        <c:v>03/04/2023 12:11</c:v>
                      </c:pt>
                      <c:pt idx="4306">
                        <c:v>03/04/2023 12:11</c:v>
                      </c:pt>
                      <c:pt idx="4307">
                        <c:v>03/04/2023 12:11</c:v>
                      </c:pt>
                      <c:pt idx="4308">
                        <c:v>03/04/2023 12:11</c:v>
                      </c:pt>
                      <c:pt idx="4309">
                        <c:v>03/04/2023 12:11</c:v>
                      </c:pt>
                      <c:pt idx="4310">
                        <c:v>03/04/2023 12:11</c:v>
                      </c:pt>
                      <c:pt idx="4311">
                        <c:v>03/04/2023 12:11</c:v>
                      </c:pt>
                      <c:pt idx="4312">
                        <c:v>03/04/2023 12:11</c:v>
                      </c:pt>
                      <c:pt idx="4313">
                        <c:v>03/04/2023 12:11</c:v>
                      </c:pt>
                      <c:pt idx="4314">
                        <c:v>03/04/2023 12:11</c:v>
                      </c:pt>
                      <c:pt idx="4315">
                        <c:v>03/04/2023 12:11</c:v>
                      </c:pt>
                      <c:pt idx="4316">
                        <c:v>03/04/2023 12:11</c:v>
                      </c:pt>
                      <c:pt idx="4317">
                        <c:v>03/04/2023 12:11</c:v>
                      </c:pt>
                      <c:pt idx="4318">
                        <c:v>03/04/2023 12:12</c:v>
                      </c:pt>
                      <c:pt idx="4319">
                        <c:v>03/04/2023 12:12</c:v>
                      </c:pt>
                      <c:pt idx="4320">
                        <c:v>03/04/2023 12:12</c:v>
                      </c:pt>
                      <c:pt idx="4321">
                        <c:v>03/04/2023 12:12</c:v>
                      </c:pt>
                      <c:pt idx="4322">
                        <c:v>03/04/2023 12:12</c:v>
                      </c:pt>
                      <c:pt idx="4323">
                        <c:v>03/04/2023 12:12</c:v>
                      </c:pt>
                      <c:pt idx="4324">
                        <c:v>03/04/2023 12:12</c:v>
                      </c:pt>
                      <c:pt idx="4325">
                        <c:v>03/04/2023 12:12</c:v>
                      </c:pt>
                      <c:pt idx="4326">
                        <c:v>03/04/2023 12:12</c:v>
                      </c:pt>
                      <c:pt idx="4327">
                        <c:v>03/04/2023 12:12</c:v>
                      </c:pt>
                      <c:pt idx="4328">
                        <c:v>03/04/2023 12:12</c:v>
                      </c:pt>
                      <c:pt idx="4329">
                        <c:v>03/04/2023 12:12</c:v>
                      </c:pt>
                      <c:pt idx="4330">
                        <c:v>03/04/2023 12:12</c:v>
                      </c:pt>
                      <c:pt idx="4331">
                        <c:v>03/04/2023 12:12</c:v>
                      </c:pt>
                      <c:pt idx="4332">
                        <c:v>03/04/2023 12:12</c:v>
                      </c:pt>
                      <c:pt idx="4333">
                        <c:v>03/04/2023 12:12</c:v>
                      </c:pt>
                      <c:pt idx="4334">
                        <c:v>03/04/2023 12:12</c:v>
                      </c:pt>
                      <c:pt idx="4335">
                        <c:v>03/04/2023 12:12</c:v>
                      </c:pt>
                      <c:pt idx="4336">
                        <c:v>03/04/2023 12:12</c:v>
                      </c:pt>
                      <c:pt idx="4337">
                        <c:v>03/04/2023 12:12</c:v>
                      </c:pt>
                      <c:pt idx="4338">
                        <c:v>03/04/2023 12:12</c:v>
                      </c:pt>
                      <c:pt idx="4339">
                        <c:v>03/04/2023 12:12</c:v>
                      </c:pt>
                      <c:pt idx="4340">
                        <c:v>03/04/2023 12:12</c:v>
                      </c:pt>
                      <c:pt idx="4341">
                        <c:v>03/04/2023 12:12</c:v>
                      </c:pt>
                      <c:pt idx="4342">
                        <c:v>03/04/2023 12:12</c:v>
                      </c:pt>
                      <c:pt idx="4343">
                        <c:v>03/04/2023 12:12</c:v>
                      </c:pt>
                      <c:pt idx="4344">
                        <c:v>03/04/2023 12:12</c:v>
                      </c:pt>
                      <c:pt idx="4345">
                        <c:v>03/04/2023 12:12</c:v>
                      </c:pt>
                      <c:pt idx="4346">
                        <c:v>03/04/2023 12:12</c:v>
                      </c:pt>
                      <c:pt idx="4347">
                        <c:v>03/04/2023 12:12</c:v>
                      </c:pt>
                      <c:pt idx="4348">
                        <c:v>03/04/2023 12:12</c:v>
                      </c:pt>
                      <c:pt idx="4349">
                        <c:v>03/04/2023 12:12</c:v>
                      </c:pt>
                      <c:pt idx="4350">
                        <c:v>03/04/2023 12:12</c:v>
                      </c:pt>
                      <c:pt idx="4351">
                        <c:v>03/04/2023 12:12</c:v>
                      </c:pt>
                      <c:pt idx="4352">
                        <c:v>03/04/2023 12:12</c:v>
                      </c:pt>
                      <c:pt idx="4353">
                        <c:v>03/04/2023 12:12</c:v>
                      </c:pt>
                      <c:pt idx="4354">
                        <c:v>03/04/2023 12:12</c:v>
                      </c:pt>
                      <c:pt idx="4355">
                        <c:v>03/04/2023 12:12</c:v>
                      </c:pt>
                      <c:pt idx="4356">
                        <c:v>03/04/2023 12:12</c:v>
                      </c:pt>
                      <c:pt idx="4357">
                        <c:v>03/04/2023 12:12</c:v>
                      </c:pt>
                      <c:pt idx="4358">
                        <c:v>03/04/2023 12:12</c:v>
                      </c:pt>
                      <c:pt idx="4359">
                        <c:v>03/04/2023 12:12</c:v>
                      </c:pt>
                      <c:pt idx="4360">
                        <c:v>03/04/2023 12:12</c:v>
                      </c:pt>
                      <c:pt idx="4361">
                        <c:v>03/04/2023 12:12</c:v>
                      </c:pt>
                      <c:pt idx="4362">
                        <c:v>03/04/2023 12:12</c:v>
                      </c:pt>
                      <c:pt idx="4363">
                        <c:v>03/04/2023 12:12</c:v>
                      </c:pt>
                      <c:pt idx="4364">
                        <c:v>03/04/2023 12:12</c:v>
                      </c:pt>
                      <c:pt idx="4365">
                        <c:v>03/04/2023 12:12</c:v>
                      </c:pt>
                      <c:pt idx="4366">
                        <c:v>03/04/2023 12:12</c:v>
                      </c:pt>
                      <c:pt idx="4367">
                        <c:v>03/04/2023 12:12</c:v>
                      </c:pt>
                      <c:pt idx="4368">
                        <c:v>03/04/2023 12:12</c:v>
                      </c:pt>
                      <c:pt idx="4369">
                        <c:v>03/04/2023 12:12</c:v>
                      </c:pt>
                      <c:pt idx="4370">
                        <c:v>03/04/2023 12:12</c:v>
                      </c:pt>
                      <c:pt idx="4371">
                        <c:v>03/04/2023 12:12</c:v>
                      </c:pt>
                      <c:pt idx="4372">
                        <c:v>03/04/2023 12:12</c:v>
                      </c:pt>
                      <c:pt idx="4373">
                        <c:v>03/04/2023 12:12</c:v>
                      </c:pt>
                      <c:pt idx="4374">
                        <c:v>03/04/2023 12:12</c:v>
                      </c:pt>
                      <c:pt idx="4375">
                        <c:v>03/04/2023 12:12</c:v>
                      </c:pt>
                      <c:pt idx="4376">
                        <c:v>03/04/2023 12:12</c:v>
                      </c:pt>
                      <c:pt idx="4377">
                        <c:v>03/04/2023 12:12</c:v>
                      </c:pt>
                      <c:pt idx="4378">
                        <c:v>03/04/2023 12:13</c:v>
                      </c:pt>
                      <c:pt idx="4379">
                        <c:v>03/04/2023 12:13</c:v>
                      </c:pt>
                      <c:pt idx="4380">
                        <c:v>03/04/2023 12:13</c:v>
                      </c:pt>
                      <c:pt idx="4381">
                        <c:v>03/04/2023 12:13</c:v>
                      </c:pt>
                      <c:pt idx="4382">
                        <c:v>03/04/2023 12:13</c:v>
                      </c:pt>
                      <c:pt idx="4383">
                        <c:v>03/04/2023 12:13</c:v>
                      </c:pt>
                      <c:pt idx="4384">
                        <c:v>03/04/2023 12:13</c:v>
                      </c:pt>
                      <c:pt idx="4385">
                        <c:v>03/04/2023 12:13</c:v>
                      </c:pt>
                      <c:pt idx="4386">
                        <c:v>03/04/2023 12:13</c:v>
                      </c:pt>
                      <c:pt idx="4387">
                        <c:v>03/04/2023 12:13</c:v>
                      </c:pt>
                      <c:pt idx="4388">
                        <c:v>03/04/2023 12:13</c:v>
                      </c:pt>
                      <c:pt idx="4389">
                        <c:v>03/04/2023 12:13</c:v>
                      </c:pt>
                      <c:pt idx="4390">
                        <c:v>03/04/2023 12:13</c:v>
                      </c:pt>
                      <c:pt idx="4391">
                        <c:v>03/04/2023 12:13</c:v>
                      </c:pt>
                      <c:pt idx="4392">
                        <c:v>03/04/2023 12:13</c:v>
                      </c:pt>
                      <c:pt idx="4393">
                        <c:v>03/04/2023 12:13</c:v>
                      </c:pt>
                      <c:pt idx="4394">
                        <c:v>03/04/2023 12:13</c:v>
                      </c:pt>
                      <c:pt idx="4395">
                        <c:v>03/04/2023 12:13</c:v>
                      </c:pt>
                      <c:pt idx="4396">
                        <c:v>03/04/2023 12:13</c:v>
                      </c:pt>
                      <c:pt idx="4397">
                        <c:v>03/04/2023 12:13</c:v>
                      </c:pt>
                      <c:pt idx="4398">
                        <c:v>03/04/2023 12:13</c:v>
                      </c:pt>
                      <c:pt idx="4399">
                        <c:v>03/04/2023 12:13</c:v>
                      </c:pt>
                      <c:pt idx="4400">
                        <c:v>03/04/2023 12:13</c:v>
                      </c:pt>
                      <c:pt idx="4401">
                        <c:v>03/04/2023 12:13</c:v>
                      </c:pt>
                      <c:pt idx="4402">
                        <c:v>03/04/2023 12:13</c:v>
                      </c:pt>
                      <c:pt idx="4403">
                        <c:v>03/04/2023 12:13</c:v>
                      </c:pt>
                      <c:pt idx="4404">
                        <c:v>03/04/2023 12:13</c:v>
                      </c:pt>
                      <c:pt idx="4405">
                        <c:v>03/04/2023 12:13</c:v>
                      </c:pt>
                      <c:pt idx="4406">
                        <c:v>03/04/2023 12:13</c:v>
                      </c:pt>
                      <c:pt idx="4407">
                        <c:v>03/04/2023 12:13</c:v>
                      </c:pt>
                      <c:pt idx="4408">
                        <c:v>03/04/2023 12:13</c:v>
                      </c:pt>
                      <c:pt idx="4409">
                        <c:v>03/04/2023 12:13</c:v>
                      </c:pt>
                      <c:pt idx="4410">
                        <c:v>03/04/2023 12:13</c:v>
                      </c:pt>
                      <c:pt idx="4411">
                        <c:v>03/04/2023 12:13</c:v>
                      </c:pt>
                      <c:pt idx="4412">
                        <c:v>03/04/2023 12:13</c:v>
                      </c:pt>
                      <c:pt idx="4413">
                        <c:v>03/04/2023 12:13</c:v>
                      </c:pt>
                      <c:pt idx="4414">
                        <c:v>03/04/2023 12:13</c:v>
                      </c:pt>
                      <c:pt idx="4415">
                        <c:v>03/04/2023 12:13</c:v>
                      </c:pt>
                      <c:pt idx="4416">
                        <c:v>03/04/2023 12:13</c:v>
                      </c:pt>
                      <c:pt idx="4417">
                        <c:v>03/04/2023 12:13</c:v>
                      </c:pt>
                      <c:pt idx="4418">
                        <c:v>03/04/2023 12:13</c:v>
                      </c:pt>
                      <c:pt idx="4419">
                        <c:v>03/04/2023 12:13</c:v>
                      </c:pt>
                      <c:pt idx="4420">
                        <c:v>03/04/2023 12:13</c:v>
                      </c:pt>
                      <c:pt idx="4421">
                        <c:v>03/04/2023 12:13</c:v>
                      </c:pt>
                      <c:pt idx="4422">
                        <c:v>03/04/2023 12:13</c:v>
                      </c:pt>
                      <c:pt idx="4423">
                        <c:v>03/04/2023 12:13</c:v>
                      </c:pt>
                      <c:pt idx="4424">
                        <c:v>03/04/2023 12:13</c:v>
                      </c:pt>
                      <c:pt idx="4425">
                        <c:v>03/04/2023 12:13</c:v>
                      </c:pt>
                      <c:pt idx="4426">
                        <c:v>03/04/2023 12:13</c:v>
                      </c:pt>
                      <c:pt idx="4427">
                        <c:v>03/04/2023 12:13</c:v>
                      </c:pt>
                      <c:pt idx="4428">
                        <c:v>03/04/2023 12:13</c:v>
                      </c:pt>
                      <c:pt idx="4429">
                        <c:v>03/04/2023 12:13</c:v>
                      </c:pt>
                      <c:pt idx="4430">
                        <c:v>03/04/2023 12:13</c:v>
                      </c:pt>
                      <c:pt idx="4431">
                        <c:v>03/04/2023 12:13</c:v>
                      </c:pt>
                      <c:pt idx="4432">
                        <c:v>03/04/2023 12:13</c:v>
                      </c:pt>
                      <c:pt idx="4433">
                        <c:v>03/04/2023 12:13</c:v>
                      </c:pt>
                      <c:pt idx="4434">
                        <c:v>03/04/2023 12:13</c:v>
                      </c:pt>
                      <c:pt idx="4435">
                        <c:v>03/04/2023 12:13</c:v>
                      </c:pt>
                      <c:pt idx="4436">
                        <c:v>03/04/2023 12:13</c:v>
                      </c:pt>
                      <c:pt idx="4437">
                        <c:v>03/04/2023 12:14</c:v>
                      </c:pt>
                      <c:pt idx="4438">
                        <c:v>03/04/2023 12:14</c:v>
                      </c:pt>
                      <c:pt idx="4439">
                        <c:v>03/04/2023 12:14</c:v>
                      </c:pt>
                      <c:pt idx="4440">
                        <c:v>03/04/2023 12:14</c:v>
                      </c:pt>
                      <c:pt idx="4441">
                        <c:v>03/04/2023 12:14</c:v>
                      </c:pt>
                      <c:pt idx="4442">
                        <c:v>03/04/2023 12:14</c:v>
                      </c:pt>
                      <c:pt idx="4443">
                        <c:v>03/04/2023 12:14</c:v>
                      </c:pt>
                      <c:pt idx="4444">
                        <c:v>03/04/2023 12:14</c:v>
                      </c:pt>
                      <c:pt idx="4445">
                        <c:v>03/04/2023 12:14</c:v>
                      </c:pt>
                      <c:pt idx="4446">
                        <c:v>03/04/2023 12:14</c:v>
                      </c:pt>
                      <c:pt idx="4447">
                        <c:v>03/04/2023 12:14</c:v>
                      </c:pt>
                      <c:pt idx="4448">
                        <c:v>03/04/2023 12:14</c:v>
                      </c:pt>
                      <c:pt idx="4449">
                        <c:v>03/04/2023 12:14</c:v>
                      </c:pt>
                      <c:pt idx="4450">
                        <c:v>03/04/2023 12:14</c:v>
                      </c:pt>
                      <c:pt idx="4451">
                        <c:v>03/04/2023 12:14</c:v>
                      </c:pt>
                      <c:pt idx="4452">
                        <c:v>03/04/2023 12:14</c:v>
                      </c:pt>
                      <c:pt idx="4453">
                        <c:v>03/04/2023 12:14</c:v>
                      </c:pt>
                      <c:pt idx="4454">
                        <c:v>03/04/2023 12:14</c:v>
                      </c:pt>
                      <c:pt idx="4455">
                        <c:v>03/04/2023 12:14</c:v>
                      </c:pt>
                      <c:pt idx="4456">
                        <c:v>03/04/2023 12:14</c:v>
                      </c:pt>
                      <c:pt idx="4457">
                        <c:v>03/04/2023 12:14</c:v>
                      </c:pt>
                      <c:pt idx="4458">
                        <c:v>03/04/2023 12:14</c:v>
                      </c:pt>
                      <c:pt idx="4459">
                        <c:v>03/04/2023 12:14</c:v>
                      </c:pt>
                      <c:pt idx="4460">
                        <c:v>03/04/2023 12:14</c:v>
                      </c:pt>
                      <c:pt idx="4461">
                        <c:v>03/04/2023 12:14</c:v>
                      </c:pt>
                      <c:pt idx="4462">
                        <c:v>03/04/2023 12:14</c:v>
                      </c:pt>
                      <c:pt idx="4463">
                        <c:v>03/04/2023 12:14</c:v>
                      </c:pt>
                      <c:pt idx="4464">
                        <c:v>03/04/2023 12:14</c:v>
                      </c:pt>
                      <c:pt idx="4465">
                        <c:v>03/04/2023 12:14</c:v>
                      </c:pt>
                      <c:pt idx="4466">
                        <c:v>03/04/2023 12:14</c:v>
                      </c:pt>
                      <c:pt idx="4467">
                        <c:v>03/04/2023 12:14</c:v>
                      </c:pt>
                      <c:pt idx="4468">
                        <c:v>03/04/2023 12:14</c:v>
                      </c:pt>
                      <c:pt idx="4469">
                        <c:v>03/04/2023 12:14</c:v>
                      </c:pt>
                      <c:pt idx="4470">
                        <c:v>03/04/2023 12:14</c:v>
                      </c:pt>
                      <c:pt idx="4471">
                        <c:v>03/04/2023 12:14</c:v>
                      </c:pt>
                      <c:pt idx="4472">
                        <c:v>03/04/2023 12:14</c:v>
                      </c:pt>
                      <c:pt idx="4473">
                        <c:v>03/04/2023 12:14</c:v>
                      </c:pt>
                      <c:pt idx="4474">
                        <c:v>03/04/2023 12:14</c:v>
                      </c:pt>
                      <c:pt idx="4475">
                        <c:v>03/04/2023 12:14</c:v>
                      </c:pt>
                      <c:pt idx="4476">
                        <c:v>03/04/2023 12:14</c:v>
                      </c:pt>
                      <c:pt idx="4477">
                        <c:v>03/04/2023 12:14</c:v>
                      </c:pt>
                      <c:pt idx="4478">
                        <c:v>03/04/2023 12:14</c:v>
                      </c:pt>
                      <c:pt idx="4479">
                        <c:v>03/04/2023 12:14</c:v>
                      </c:pt>
                      <c:pt idx="4480">
                        <c:v>03/04/2023 12:14</c:v>
                      </c:pt>
                      <c:pt idx="4481">
                        <c:v>03/04/2023 12:14</c:v>
                      </c:pt>
                      <c:pt idx="4482">
                        <c:v>03/04/2023 12:14</c:v>
                      </c:pt>
                      <c:pt idx="4483">
                        <c:v>03/04/2023 12:14</c:v>
                      </c:pt>
                      <c:pt idx="4484">
                        <c:v>03/04/2023 12:14</c:v>
                      </c:pt>
                      <c:pt idx="4485">
                        <c:v>03/04/2023 12:14</c:v>
                      </c:pt>
                      <c:pt idx="4486">
                        <c:v>03/04/2023 12:14</c:v>
                      </c:pt>
                      <c:pt idx="4487">
                        <c:v>03/04/2023 12:14</c:v>
                      </c:pt>
                      <c:pt idx="4488">
                        <c:v>03/04/2023 12:14</c:v>
                      </c:pt>
                      <c:pt idx="4489">
                        <c:v>03/04/2023 12:14</c:v>
                      </c:pt>
                      <c:pt idx="4490">
                        <c:v>03/04/2023 12:14</c:v>
                      </c:pt>
                      <c:pt idx="4491">
                        <c:v>03/04/2023 12:14</c:v>
                      </c:pt>
                      <c:pt idx="4492">
                        <c:v>03/04/2023 12:14</c:v>
                      </c:pt>
                      <c:pt idx="4493">
                        <c:v>03/04/2023 12:14</c:v>
                      </c:pt>
                      <c:pt idx="4494">
                        <c:v>03/04/2023 12:14</c:v>
                      </c:pt>
                      <c:pt idx="4495">
                        <c:v>03/04/2023 12:14</c:v>
                      </c:pt>
                      <c:pt idx="4496">
                        <c:v>03/04/2023 12:14</c:v>
                      </c:pt>
                      <c:pt idx="4497">
                        <c:v>03/04/2023 12:15</c:v>
                      </c:pt>
                      <c:pt idx="4498">
                        <c:v>03/04/2023 12:15</c:v>
                      </c:pt>
                      <c:pt idx="4499">
                        <c:v>03/04/2023 12:15</c:v>
                      </c:pt>
                      <c:pt idx="4500">
                        <c:v>03/04/2023 12:15</c:v>
                      </c:pt>
                      <c:pt idx="4501">
                        <c:v>03/04/2023 12:15</c:v>
                      </c:pt>
                      <c:pt idx="4502">
                        <c:v>03/04/2023 12:15</c:v>
                      </c:pt>
                      <c:pt idx="4503">
                        <c:v>03/04/2023 12:15</c:v>
                      </c:pt>
                      <c:pt idx="4504">
                        <c:v>03/04/2023 12:15</c:v>
                      </c:pt>
                      <c:pt idx="4505">
                        <c:v>03/04/2023 12:15</c:v>
                      </c:pt>
                      <c:pt idx="4506">
                        <c:v>03/04/2023 12:15</c:v>
                      </c:pt>
                      <c:pt idx="4507">
                        <c:v>03/04/2023 12:15</c:v>
                      </c:pt>
                      <c:pt idx="4508">
                        <c:v>03/04/2023 12:15</c:v>
                      </c:pt>
                      <c:pt idx="4509">
                        <c:v>03/04/2023 12:15</c:v>
                      </c:pt>
                      <c:pt idx="4510">
                        <c:v>03/04/2023 12:15</c:v>
                      </c:pt>
                      <c:pt idx="4511">
                        <c:v>03/04/2023 12:15</c:v>
                      </c:pt>
                      <c:pt idx="4512">
                        <c:v>03/04/2023 12:15</c:v>
                      </c:pt>
                      <c:pt idx="4513">
                        <c:v>03/04/2023 12:15</c:v>
                      </c:pt>
                      <c:pt idx="4514">
                        <c:v>03/04/2023 12:15</c:v>
                      </c:pt>
                      <c:pt idx="4515">
                        <c:v>03/04/2023 12:15</c:v>
                      </c:pt>
                      <c:pt idx="4516">
                        <c:v>03/04/2023 12:15</c:v>
                      </c:pt>
                      <c:pt idx="4517">
                        <c:v>03/04/2023 12:15</c:v>
                      </c:pt>
                      <c:pt idx="4518">
                        <c:v>03/04/2023 12:15</c:v>
                      </c:pt>
                      <c:pt idx="4519">
                        <c:v>03/04/2023 12:15</c:v>
                      </c:pt>
                      <c:pt idx="4520">
                        <c:v>03/04/2023 12:15</c:v>
                      </c:pt>
                      <c:pt idx="4521">
                        <c:v>03/04/2023 12:15</c:v>
                      </c:pt>
                      <c:pt idx="4522">
                        <c:v>03/04/2023 12:15</c:v>
                      </c:pt>
                      <c:pt idx="4523">
                        <c:v>03/04/2023 12:15</c:v>
                      </c:pt>
                      <c:pt idx="4524">
                        <c:v>03/04/2023 12:15</c:v>
                      </c:pt>
                      <c:pt idx="4525">
                        <c:v>03/04/2023 12:15</c:v>
                      </c:pt>
                      <c:pt idx="4526">
                        <c:v>03/04/2023 12:15</c:v>
                      </c:pt>
                      <c:pt idx="4527">
                        <c:v>03/04/2023 12:15</c:v>
                      </c:pt>
                      <c:pt idx="4528">
                        <c:v>03/04/2023 12:15</c:v>
                      </c:pt>
                      <c:pt idx="4529">
                        <c:v>03/04/2023 12:15</c:v>
                      </c:pt>
                      <c:pt idx="4530">
                        <c:v>03/04/2023 12:15</c:v>
                      </c:pt>
                      <c:pt idx="4531">
                        <c:v>03/04/2023 12:15</c:v>
                      </c:pt>
                      <c:pt idx="4532">
                        <c:v>03/04/2023 12:15</c:v>
                      </c:pt>
                      <c:pt idx="4533">
                        <c:v>03/04/2023 12:15</c:v>
                      </c:pt>
                      <c:pt idx="4534">
                        <c:v>03/04/2023 12:15</c:v>
                      </c:pt>
                      <c:pt idx="4535">
                        <c:v>03/04/2023 12:15</c:v>
                      </c:pt>
                      <c:pt idx="4536">
                        <c:v>03/04/2023 12:15</c:v>
                      </c:pt>
                      <c:pt idx="4537">
                        <c:v>03/04/2023 12:15</c:v>
                      </c:pt>
                      <c:pt idx="4538">
                        <c:v>03/04/2023 12:15</c:v>
                      </c:pt>
                      <c:pt idx="4539">
                        <c:v>03/04/2023 12:15</c:v>
                      </c:pt>
                      <c:pt idx="4540">
                        <c:v>03/04/2023 12:15</c:v>
                      </c:pt>
                      <c:pt idx="4541">
                        <c:v>03/04/2023 12:15</c:v>
                      </c:pt>
                      <c:pt idx="4542">
                        <c:v>03/04/2023 12:15</c:v>
                      </c:pt>
                      <c:pt idx="4543">
                        <c:v>03/04/2023 12:15</c:v>
                      </c:pt>
                      <c:pt idx="4544">
                        <c:v>03/04/2023 12:15</c:v>
                      </c:pt>
                      <c:pt idx="4545">
                        <c:v>03/04/2023 12:15</c:v>
                      </c:pt>
                      <c:pt idx="4546">
                        <c:v>03/04/2023 12:15</c:v>
                      </c:pt>
                      <c:pt idx="4547">
                        <c:v>03/04/2023 12:15</c:v>
                      </c:pt>
                      <c:pt idx="4548">
                        <c:v>03/04/2023 12:15</c:v>
                      </c:pt>
                      <c:pt idx="4549">
                        <c:v>03/04/2023 12:15</c:v>
                      </c:pt>
                      <c:pt idx="4550">
                        <c:v>03/04/2023 12:15</c:v>
                      </c:pt>
                      <c:pt idx="4551">
                        <c:v>03/04/2023 12:15</c:v>
                      </c:pt>
                      <c:pt idx="4552">
                        <c:v>03/04/2023 12:15</c:v>
                      </c:pt>
                      <c:pt idx="4553">
                        <c:v>03/04/2023 12:15</c:v>
                      </c:pt>
                      <c:pt idx="4554">
                        <c:v>03/04/2023 12:15</c:v>
                      </c:pt>
                      <c:pt idx="4555">
                        <c:v>03/04/2023 12:15</c:v>
                      </c:pt>
                      <c:pt idx="4556">
                        <c:v>03/04/2023 12:15</c:v>
                      </c:pt>
                      <c:pt idx="4557">
                        <c:v>03/04/2023 12:16</c:v>
                      </c:pt>
                      <c:pt idx="4558">
                        <c:v>03/04/2023 12:16</c:v>
                      </c:pt>
                      <c:pt idx="4559">
                        <c:v>03/04/2023 12:16</c:v>
                      </c:pt>
                      <c:pt idx="4560">
                        <c:v>03/04/2023 12:16</c:v>
                      </c:pt>
                      <c:pt idx="4561">
                        <c:v>03/04/2023 12:16</c:v>
                      </c:pt>
                      <c:pt idx="4562">
                        <c:v>03/04/2023 12:16</c:v>
                      </c:pt>
                      <c:pt idx="4563">
                        <c:v>03/04/2023 12:16</c:v>
                      </c:pt>
                      <c:pt idx="4564">
                        <c:v>03/04/2023 12:16</c:v>
                      </c:pt>
                      <c:pt idx="4565">
                        <c:v>03/04/2023 12:16</c:v>
                      </c:pt>
                      <c:pt idx="4566">
                        <c:v>03/04/2023 12:16</c:v>
                      </c:pt>
                      <c:pt idx="4567">
                        <c:v>03/04/2023 12:16</c:v>
                      </c:pt>
                      <c:pt idx="4568">
                        <c:v>03/04/2023 12:16</c:v>
                      </c:pt>
                      <c:pt idx="4569">
                        <c:v>03/04/2023 12:16</c:v>
                      </c:pt>
                      <c:pt idx="4570">
                        <c:v>03/04/2023 12:16</c:v>
                      </c:pt>
                      <c:pt idx="4571">
                        <c:v>03/04/2023 12:16</c:v>
                      </c:pt>
                      <c:pt idx="4572">
                        <c:v>03/04/2023 12:16</c:v>
                      </c:pt>
                      <c:pt idx="4573">
                        <c:v>03/04/2023 12:16</c:v>
                      </c:pt>
                      <c:pt idx="4574">
                        <c:v>03/04/2023 12:16</c:v>
                      </c:pt>
                      <c:pt idx="4575">
                        <c:v>03/04/2023 12:16</c:v>
                      </c:pt>
                      <c:pt idx="4576">
                        <c:v>03/04/2023 12:16</c:v>
                      </c:pt>
                      <c:pt idx="4577">
                        <c:v>03/04/2023 12:16</c:v>
                      </c:pt>
                      <c:pt idx="4578">
                        <c:v>03/04/2023 12:16</c:v>
                      </c:pt>
                      <c:pt idx="4579">
                        <c:v>03/04/2023 12:16</c:v>
                      </c:pt>
                      <c:pt idx="4580">
                        <c:v>03/04/2023 12:16</c:v>
                      </c:pt>
                      <c:pt idx="4581">
                        <c:v>03/04/2023 12:16</c:v>
                      </c:pt>
                      <c:pt idx="4582">
                        <c:v>03/04/2023 12:16</c:v>
                      </c:pt>
                      <c:pt idx="4583">
                        <c:v>03/04/2023 12:16</c:v>
                      </c:pt>
                      <c:pt idx="4584">
                        <c:v>03/04/2023 12:16</c:v>
                      </c:pt>
                      <c:pt idx="4585">
                        <c:v>03/04/2023 12:16</c:v>
                      </c:pt>
                      <c:pt idx="4586">
                        <c:v>03/04/2023 12:16</c:v>
                      </c:pt>
                      <c:pt idx="4587">
                        <c:v>03/04/2023 12:16</c:v>
                      </c:pt>
                      <c:pt idx="4588">
                        <c:v>03/04/2023 12:16</c:v>
                      </c:pt>
                      <c:pt idx="4589">
                        <c:v>03/04/2023 12:16</c:v>
                      </c:pt>
                      <c:pt idx="4590">
                        <c:v>03/04/2023 12:16</c:v>
                      </c:pt>
                      <c:pt idx="4591">
                        <c:v>03/04/2023 12:16</c:v>
                      </c:pt>
                      <c:pt idx="4592">
                        <c:v>03/04/2023 12:16</c:v>
                      </c:pt>
                      <c:pt idx="4593">
                        <c:v>03/04/2023 12:16</c:v>
                      </c:pt>
                      <c:pt idx="4594">
                        <c:v>03/04/2023 12:16</c:v>
                      </c:pt>
                      <c:pt idx="4595">
                        <c:v>03/04/2023 12:16</c:v>
                      </c:pt>
                      <c:pt idx="4596">
                        <c:v>03/04/2023 12:16</c:v>
                      </c:pt>
                      <c:pt idx="4597">
                        <c:v>03/04/2023 12:16</c:v>
                      </c:pt>
                      <c:pt idx="4598">
                        <c:v>03/04/2023 12:16</c:v>
                      </c:pt>
                      <c:pt idx="4599">
                        <c:v>03/04/2023 12:16</c:v>
                      </c:pt>
                      <c:pt idx="4600">
                        <c:v>03/04/2023 12:16</c:v>
                      </c:pt>
                      <c:pt idx="4601">
                        <c:v>03/04/2023 12:16</c:v>
                      </c:pt>
                      <c:pt idx="4602">
                        <c:v>03/04/2023 12:16</c:v>
                      </c:pt>
                      <c:pt idx="4603">
                        <c:v>03/04/2023 12:16</c:v>
                      </c:pt>
                      <c:pt idx="4604">
                        <c:v>03/04/2023 12:16</c:v>
                      </c:pt>
                      <c:pt idx="4605">
                        <c:v>03/04/2023 12:16</c:v>
                      </c:pt>
                      <c:pt idx="4606">
                        <c:v>03/04/2023 12:16</c:v>
                      </c:pt>
                      <c:pt idx="4607">
                        <c:v>03/04/2023 12:16</c:v>
                      </c:pt>
                      <c:pt idx="4608">
                        <c:v>03/04/2023 12:16</c:v>
                      </c:pt>
                      <c:pt idx="4609">
                        <c:v>03/04/2023 12:16</c:v>
                      </c:pt>
                      <c:pt idx="4610">
                        <c:v>03/04/2023 12:16</c:v>
                      </c:pt>
                      <c:pt idx="4611">
                        <c:v>03/04/2023 12:16</c:v>
                      </c:pt>
                      <c:pt idx="4612">
                        <c:v>03/04/2023 12:16</c:v>
                      </c:pt>
                      <c:pt idx="4613">
                        <c:v>03/04/2023 12:16</c:v>
                      </c:pt>
                      <c:pt idx="4614">
                        <c:v>03/04/2023 12:16</c:v>
                      </c:pt>
                      <c:pt idx="4615">
                        <c:v>03/04/2023 12:16</c:v>
                      </c:pt>
                      <c:pt idx="4616">
                        <c:v>03/04/2023 12:17</c:v>
                      </c:pt>
                      <c:pt idx="4617">
                        <c:v>03/04/2023 12:17</c:v>
                      </c:pt>
                      <c:pt idx="4618">
                        <c:v>03/04/2023 12:17</c:v>
                      </c:pt>
                      <c:pt idx="4619">
                        <c:v>03/04/2023 12:17</c:v>
                      </c:pt>
                      <c:pt idx="4620">
                        <c:v>03/04/2023 12:17</c:v>
                      </c:pt>
                      <c:pt idx="4621">
                        <c:v>03/04/2023 12:17</c:v>
                      </c:pt>
                      <c:pt idx="4622">
                        <c:v>03/04/2023 12:17</c:v>
                      </c:pt>
                      <c:pt idx="4623">
                        <c:v>03/04/2023 12:17</c:v>
                      </c:pt>
                      <c:pt idx="4624">
                        <c:v>03/04/2023 12:17</c:v>
                      </c:pt>
                      <c:pt idx="4625">
                        <c:v>03/04/2023 12:17</c:v>
                      </c:pt>
                      <c:pt idx="4626">
                        <c:v>03/04/2023 12:17</c:v>
                      </c:pt>
                      <c:pt idx="4627">
                        <c:v>03/04/2023 12:17</c:v>
                      </c:pt>
                      <c:pt idx="4628">
                        <c:v>03/04/2023 12:17</c:v>
                      </c:pt>
                      <c:pt idx="4629">
                        <c:v>03/04/2023 12:17</c:v>
                      </c:pt>
                      <c:pt idx="4630">
                        <c:v>03/04/2023 12:17</c:v>
                      </c:pt>
                      <c:pt idx="4631">
                        <c:v>03/04/2023 12:17</c:v>
                      </c:pt>
                      <c:pt idx="4632">
                        <c:v>03/04/2023 12:17</c:v>
                      </c:pt>
                      <c:pt idx="4633">
                        <c:v>03/04/2023 12:17</c:v>
                      </c:pt>
                      <c:pt idx="4634">
                        <c:v>03/04/2023 12:17</c:v>
                      </c:pt>
                      <c:pt idx="4635">
                        <c:v>03/04/2023 12:17</c:v>
                      </c:pt>
                      <c:pt idx="4636">
                        <c:v>03/04/2023 12:17</c:v>
                      </c:pt>
                      <c:pt idx="4637">
                        <c:v>03/04/2023 12:17</c:v>
                      </c:pt>
                      <c:pt idx="4638">
                        <c:v>03/04/2023 12:17</c:v>
                      </c:pt>
                      <c:pt idx="4639">
                        <c:v>03/04/2023 12:17</c:v>
                      </c:pt>
                      <c:pt idx="4640">
                        <c:v>03/04/2023 12:17</c:v>
                      </c:pt>
                      <c:pt idx="4641">
                        <c:v>03/04/2023 12:17</c:v>
                      </c:pt>
                      <c:pt idx="4642">
                        <c:v>03/04/2023 12:17</c:v>
                      </c:pt>
                      <c:pt idx="4643">
                        <c:v>03/04/2023 12:17</c:v>
                      </c:pt>
                      <c:pt idx="4644">
                        <c:v>03/04/2023 12:17</c:v>
                      </c:pt>
                      <c:pt idx="4645">
                        <c:v>03/04/2023 12:17</c:v>
                      </c:pt>
                      <c:pt idx="4646">
                        <c:v>03/04/2023 12:17</c:v>
                      </c:pt>
                      <c:pt idx="4647">
                        <c:v>03/04/2023 12:17</c:v>
                      </c:pt>
                      <c:pt idx="4648">
                        <c:v>03/04/2023 12:17</c:v>
                      </c:pt>
                      <c:pt idx="4649">
                        <c:v>03/04/2023 12:17</c:v>
                      </c:pt>
                      <c:pt idx="4650">
                        <c:v>03/04/2023 12:17</c:v>
                      </c:pt>
                      <c:pt idx="4651">
                        <c:v>03/04/2023 12:17</c:v>
                      </c:pt>
                      <c:pt idx="4652">
                        <c:v>03/04/2023 12:17</c:v>
                      </c:pt>
                      <c:pt idx="4653">
                        <c:v>03/04/2023 12:17</c:v>
                      </c:pt>
                      <c:pt idx="4654">
                        <c:v>03/04/2023 12:17</c:v>
                      </c:pt>
                      <c:pt idx="4655">
                        <c:v>03/04/2023 12:17</c:v>
                      </c:pt>
                      <c:pt idx="4656">
                        <c:v>03/04/2023 12:17</c:v>
                      </c:pt>
                      <c:pt idx="4657">
                        <c:v>03/04/2023 12:17</c:v>
                      </c:pt>
                      <c:pt idx="4658">
                        <c:v>03/04/2023 12:17</c:v>
                      </c:pt>
                      <c:pt idx="4659">
                        <c:v>03/04/2023 12:17</c:v>
                      </c:pt>
                      <c:pt idx="4660">
                        <c:v>03/04/2023 12:17</c:v>
                      </c:pt>
                      <c:pt idx="4661">
                        <c:v>03/04/2023 12:17</c:v>
                      </c:pt>
                      <c:pt idx="4662">
                        <c:v>03/04/2023 12:17</c:v>
                      </c:pt>
                      <c:pt idx="4663">
                        <c:v>03/04/2023 12:17</c:v>
                      </c:pt>
                      <c:pt idx="4664">
                        <c:v>03/04/2023 12:17</c:v>
                      </c:pt>
                      <c:pt idx="4665">
                        <c:v>03/04/2023 12:17</c:v>
                      </c:pt>
                      <c:pt idx="4666">
                        <c:v>03/04/2023 12:17</c:v>
                      </c:pt>
                      <c:pt idx="4667">
                        <c:v>03/04/2023 12:17</c:v>
                      </c:pt>
                      <c:pt idx="4668">
                        <c:v>03/04/2023 12:17</c:v>
                      </c:pt>
                      <c:pt idx="4669">
                        <c:v>03/04/2023 12:17</c:v>
                      </c:pt>
                      <c:pt idx="4670">
                        <c:v>03/04/2023 12:17</c:v>
                      </c:pt>
                      <c:pt idx="4671">
                        <c:v>03/04/2023 12:17</c:v>
                      </c:pt>
                      <c:pt idx="4672">
                        <c:v>03/04/2023 12:17</c:v>
                      </c:pt>
                      <c:pt idx="4673">
                        <c:v>03/04/2023 12:17</c:v>
                      </c:pt>
                      <c:pt idx="4674">
                        <c:v>03/04/2023 12:17</c:v>
                      </c:pt>
                      <c:pt idx="4675">
                        <c:v>03/04/2023 12:17</c:v>
                      </c:pt>
                      <c:pt idx="4676">
                        <c:v>03/04/2023 12:18</c:v>
                      </c:pt>
                      <c:pt idx="4677">
                        <c:v>03/04/2023 12:18</c:v>
                      </c:pt>
                      <c:pt idx="4678">
                        <c:v>03/04/2023 12:18</c:v>
                      </c:pt>
                      <c:pt idx="4679">
                        <c:v>03/04/2023 12:18</c:v>
                      </c:pt>
                      <c:pt idx="4680">
                        <c:v>03/04/2023 12:18</c:v>
                      </c:pt>
                      <c:pt idx="4681">
                        <c:v>03/04/2023 12:18</c:v>
                      </c:pt>
                      <c:pt idx="4682">
                        <c:v>03/04/2023 12:18</c:v>
                      </c:pt>
                      <c:pt idx="4683">
                        <c:v>03/04/2023 12:18</c:v>
                      </c:pt>
                      <c:pt idx="4684">
                        <c:v>03/04/2023 12:18</c:v>
                      </c:pt>
                      <c:pt idx="4685">
                        <c:v>03/04/2023 12:18</c:v>
                      </c:pt>
                      <c:pt idx="4686">
                        <c:v>03/04/2023 12:18</c:v>
                      </c:pt>
                      <c:pt idx="4687">
                        <c:v>03/04/2023 12:18</c:v>
                      </c:pt>
                      <c:pt idx="4688">
                        <c:v>03/04/2023 12:18</c:v>
                      </c:pt>
                      <c:pt idx="4689">
                        <c:v>03/04/2023 12:18</c:v>
                      </c:pt>
                      <c:pt idx="4690">
                        <c:v>03/04/2023 12:18</c:v>
                      </c:pt>
                      <c:pt idx="4691">
                        <c:v>03/04/2023 12:18</c:v>
                      </c:pt>
                      <c:pt idx="4692">
                        <c:v>03/04/2023 12:18</c:v>
                      </c:pt>
                      <c:pt idx="4693">
                        <c:v>03/04/2023 12:18</c:v>
                      </c:pt>
                      <c:pt idx="4694">
                        <c:v>03/04/2023 12:18</c:v>
                      </c:pt>
                      <c:pt idx="4695">
                        <c:v>03/04/2023 12:18</c:v>
                      </c:pt>
                      <c:pt idx="4696">
                        <c:v>03/04/2023 12:18</c:v>
                      </c:pt>
                      <c:pt idx="4697">
                        <c:v>03/04/2023 12:18</c:v>
                      </c:pt>
                      <c:pt idx="4698">
                        <c:v>03/04/2023 12:18</c:v>
                      </c:pt>
                      <c:pt idx="4699">
                        <c:v>03/04/2023 12:18</c:v>
                      </c:pt>
                      <c:pt idx="4700">
                        <c:v>03/04/2023 12:18</c:v>
                      </c:pt>
                      <c:pt idx="4701">
                        <c:v>03/04/2023 12:18</c:v>
                      </c:pt>
                      <c:pt idx="4702">
                        <c:v>03/04/2023 12:18</c:v>
                      </c:pt>
                      <c:pt idx="4703">
                        <c:v>03/04/2023 12:18</c:v>
                      </c:pt>
                      <c:pt idx="4704">
                        <c:v>03/04/2023 12:18</c:v>
                      </c:pt>
                      <c:pt idx="4705">
                        <c:v>03/04/2023 12:18</c:v>
                      </c:pt>
                      <c:pt idx="4706">
                        <c:v>03/04/2023 12:18</c:v>
                      </c:pt>
                      <c:pt idx="4707">
                        <c:v>03/04/2023 12:18</c:v>
                      </c:pt>
                      <c:pt idx="4708">
                        <c:v>03/04/2023 12:18</c:v>
                      </c:pt>
                      <c:pt idx="4709">
                        <c:v>03/04/2023 12:18</c:v>
                      </c:pt>
                      <c:pt idx="4710">
                        <c:v>03/04/2023 12:18</c:v>
                      </c:pt>
                      <c:pt idx="4711">
                        <c:v>03/04/2023 12:18</c:v>
                      </c:pt>
                      <c:pt idx="4712">
                        <c:v>03/04/2023 12:18</c:v>
                      </c:pt>
                      <c:pt idx="4713">
                        <c:v>03/04/2023 12:18</c:v>
                      </c:pt>
                      <c:pt idx="4714">
                        <c:v>03/04/2023 12:18</c:v>
                      </c:pt>
                      <c:pt idx="4715">
                        <c:v>03/04/2023 12:18</c:v>
                      </c:pt>
                      <c:pt idx="4716">
                        <c:v>03/04/2023 12:18</c:v>
                      </c:pt>
                      <c:pt idx="4717">
                        <c:v>03/04/2023 12:18</c:v>
                      </c:pt>
                      <c:pt idx="4718">
                        <c:v>03/04/2023 12:18</c:v>
                      </c:pt>
                      <c:pt idx="4719">
                        <c:v>03/04/2023 12:18</c:v>
                      </c:pt>
                      <c:pt idx="4720">
                        <c:v>03/04/2023 12:18</c:v>
                      </c:pt>
                      <c:pt idx="4721">
                        <c:v>03/04/2023 12:18</c:v>
                      </c:pt>
                      <c:pt idx="4722">
                        <c:v>03/04/2023 12:18</c:v>
                      </c:pt>
                      <c:pt idx="4723">
                        <c:v>03/04/2023 12:18</c:v>
                      </c:pt>
                      <c:pt idx="4724">
                        <c:v>03/04/2023 12:18</c:v>
                      </c:pt>
                      <c:pt idx="4725">
                        <c:v>03/04/2023 12:18</c:v>
                      </c:pt>
                      <c:pt idx="4726">
                        <c:v>03/04/2023 12:18</c:v>
                      </c:pt>
                      <c:pt idx="4727">
                        <c:v>03/04/2023 12:18</c:v>
                      </c:pt>
                      <c:pt idx="4728">
                        <c:v>03/04/2023 12:18</c:v>
                      </c:pt>
                      <c:pt idx="4729">
                        <c:v>03/04/2023 12:18</c:v>
                      </c:pt>
                      <c:pt idx="4730">
                        <c:v>03/04/2023 12:18</c:v>
                      </c:pt>
                      <c:pt idx="4731">
                        <c:v>03/04/2023 12:18</c:v>
                      </c:pt>
                      <c:pt idx="4732">
                        <c:v>03/04/2023 12:18</c:v>
                      </c:pt>
                      <c:pt idx="4733">
                        <c:v>03/04/2023 12:18</c:v>
                      </c:pt>
                      <c:pt idx="4734">
                        <c:v>03/04/2023 12:18</c:v>
                      </c:pt>
                      <c:pt idx="4735">
                        <c:v>03/04/2023 12:18</c:v>
                      </c:pt>
                      <c:pt idx="4736">
                        <c:v>03/04/2023 12:19</c:v>
                      </c:pt>
                      <c:pt idx="4737">
                        <c:v>03/04/2023 12:19</c:v>
                      </c:pt>
                      <c:pt idx="4738">
                        <c:v>03/04/2023 12:19</c:v>
                      </c:pt>
                      <c:pt idx="4739">
                        <c:v>03/04/2023 12:19</c:v>
                      </c:pt>
                      <c:pt idx="4740">
                        <c:v>03/04/2023 12:19</c:v>
                      </c:pt>
                      <c:pt idx="4741">
                        <c:v>03/04/2023 12:19</c:v>
                      </c:pt>
                      <c:pt idx="4742">
                        <c:v>03/04/2023 12:19</c:v>
                      </c:pt>
                      <c:pt idx="4743">
                        <c:v>03/04/2023 12:19</c:v>
                      </c:pt>
                      <c:pt idx="4744">
                        <c:v>03/04/2023 12:19</c:v>
                      </c:pt>
                      <c:pt idx="4745">
                        <c:v>03/04/2023 12:19</c:v>
                      </c:pt>
                      <c:pt idx="4746">
                        <c:v>03/04/2023 12:19</c:v>
                      </c:pt>
                      <c:pt idx="4747">
                        <c:v>03/04/2023 12:19</c:v>
                      </c:pt>
                      <c:pt idx="4748">
                        <c:v>03/04/2023 12:19</c:v>
                      </c:pt>
                      <c:pt idx="4749">
                        <c:v>03/04/2023 12:19</c:v>
                      </c:pt>
                      <c:pt idx="4750">
                        <c:v>03/04/2023 12:19</c:v>
                      </c:pt>
                      <c:pt idx="4751">
                        <c:v>03/04/2023 12:19</c:v>
                      </c:pt>
                      <c:pt idx="4752">
                        <c:v>03/04/2023 12:19</c:v>
                      </c:pt>
                      <c:pt idx="4753">
                        <c:v>03/04/2023 12:19</c:v>
                      </c:pt>
                      <c:pt idx="4754">
                        <c:v>03/04/2023 12:19</c:v>
                      </c:pt>
                      <c:pt idx="4755">
                        <c:v>03/04/2023 12:19</c:v>
                      </c:pt>
                      <c:pt idx="4756">
                        <c:v>03/04/2023 12:19</c:v>
                      </c:pt>
                      <c:pt idx="4757">
                        <c:v>03/04/2023 12:19</c:v>
                      </c:pt>
                      <c:pt idx="4758">
                        <c:v>03/04/2023 12:19</c:v>
                      </c:pt>
                      <c:pt idx="4759">
                        <c:v>03/04/2023 12:19</c:v>
                      </c:pt>
                      <c:pt idx="4760">
                        <c:v>03/04/2023 12:19</c:v>
                      </c:pt>
                      <c:pt idx="4761">
                        <c:v>03/04/2023 12:19</c:v>
                      </c:pt>
                      <c:pt idx="4762">
                        <c:v>03/04/2023 12:19</c:v>
                      </c:pt>
                      <c:pt idx="4763">
                        <c:v>03/04/2023 12:19</c:v>
                      </c:pt>
                      <c:pt idx="4764">
                        <c:v>03/04/2023 12:19</c:v>
                      </c:pt>
                      <c:pt idx="4765">
                        <c:v>03/04/2023 12:19</c:v>
                      </c:pt>
                      <c:pt idx="4766">
                        <c:v>03/04/2023 12:19</c:v>
                      </c:pt>
                      <c:pt idx="4767">
                        <c:v>03/04/2023 12:19</c:v>
                      </c:pt>
                      <c:pt idx="4768">
                        <c:v>03/04/2023 12:19</c:v>
                      </c:pt>
                      <c:pt idx="4769">
                        <c:v>03/04/2023 12:19</c:v>
                      </c:pt>
                      <c:pt idx="4770">
                        <c:v>03/04/2023 12:19</c:v>
                      </c:pt>
                      <c:pt idx="4771">
                        <c:v>03/04/2023 12:19</c:v>
                      </c:pt>
                      <c:pt idx="4772">
                        <c:v>03/04/2023 12:19</c:v>
                      </c:pt>
                      <c:pt idx="4773">
                        <c:v>03/04/2023 12:19</c:v>
                      </c:pt>
                      <c:pt idx="4774">
                        <c:v>03/04/2023 12:19</c:v>
                      </c:pt>
                      <c:pt idx="4775">
                        <c:v>03/04/2023 12:19</c:v>
                      </c:pt>
                      <c:pt idx="4776">
                        <c:v>03/04/2023 12:19</c:v>
                      </c:pt>
                    </c:strCache>
                  </c:strRef>
                </c:xVal>
                <c:yVal>
                  <c:numRef>
                    <c:extLst xmlns:c15="http://schemas.microsoft.com/office/drawing/2012/chart">
                      <c:ext xmlns:c15="http://schemas.microsoft.com/office/drawing/2012/chart" uri="{02D57815-91ED-43cb-92C2-25804820EDAC}">
                        <c15:formulaRef>
                          <c15:sqref>'[ACME-VIG-Test-Overview.xlsx]ACME-IGN-LAS 03.04 Test 2'!$G:$G</c15:sqref>
                        </c15:formulaRef>
                      </c:ext>
                    </c:extLst>
                    <c:numCache>
                      <c:formatCode>General</c:formatCode>
                      <c:ptCount val="1048576"/>
                      <c:pt idx="0">
                        <c:v>0</c:v>
                      </c:pt>
                      <c:pt idx="1">
                        <c:v>21.300048828125</c:v>
                      </c:pt>
                      <c:pt idx="2">
                        <c:v>21.400146484375</c:v>
                      </c:pt>
                      <c:pt idx="3">
                        <c:v>21.300048828125</c:v>
                      </c:pt>
                      <c:pt idx="4">
                        <c:v>21.300048828125</c:v>
                      </c:pt>
                      <c:pt idx="5">
                        <c:v>21.400146484375</c:v>
                      </c:pt>
                      <c:pt idx="6">
                        <c:v>21.300048828125</c:v>
                      </c:pt>
                      <c:pt idx="7">
                        <c:v>21.300048828125</c:v>
                      </c:pt>
                      <c:pt idx="8">
                        <c:v>21.300048828125</c:v>
                      </c:pt>
                      <c:pt idx="9">
                        <c:v>21.300048828125</c:v>
                      </c:pt>
                      <c:pt idx="10">
                        <c:v>21.300048828125</c:v>
                      </c:pt>
                      <c:pt idx="11">
                        <c:v>21.400146484375</c:v>
                      </c:pt>
                      <c:pt idx="12">
                        <c:v>21.400146484375</c:v>
                      </c:pt>
                      <c:pt idx="13">
                        <c:v>21.400146484375</c:v>
                      </c:pt>
                      <c:pt idx="14">
                        <c:v>21.400146484375</c:v>
                      </c:pt>
                      <c:pt idx="15">
                        <c:v>21.400146484375</c:v>
                      </c:pt>
                      <c:pt idx="16">
                        <c:v>21.400146484375</c:v>
                      </c:pt>
                      <c:pt idx="17">
                        <c:v>21.400146484375</c:v>
                      </c:pt>
                      <c:pt idx="18">
                        <c:v>21.400146484375</c:v>
                      </c:pt>
                      <c:pt idx="19">
                        <c:v>21.400146484375</c:v>
                      </c:pt>
                      <c:pt idx="20">
                        <c:v>21.400146484375</c:v>
                      </c:pt>
                      <c:pt idx="21">
                        <c:v>21.300048828125</c:v>
                      </c:pt>
                      <c:pt idx="22">
                        <c:v>21.400146484375</c:v>
                      </c:pt>
                      <c:pt idx="23">
                        <c:v>21.400146484375</c:v>
                      </c:pt>
                      <c:pt idx="24">
                        <c:v>21.400146484375</c:v>
                      </c:pt>
                      <c:pt idx="25">
                        <c:v>21.500244140625</c:v>
                      </c:pt>
                      <c:pt idx="26">
                        <c:v>21.400146484375</c:v>
                      </c:pt>
                      <c:pt idx="27">
                        <c:v>21.400146484375</c:v>
                      </c:pt>
                      <c:pt idx="28">
                        <c:v>21.400146484375</c:v>
                      </c:pt>
                      <c:pt idx="29">
                        <c:v>21.300048828125</c:v>
                      </c:pt>
                      <c:pt idx="30">
                        <c:v>21.300048828125</c:v>
                      </c:pt>
                      <c:pt idx="31">
                        <c:v>21.300048828125</c:v>
                      </c:pt>
                      <c:pt idx="32">
                        <c:v>21.400146484375</c:v>
                      </c:pt>
                      <c:pt idx="33">
                        <c:v>21.300048828125</c:v>
                      </c:pt>
                      <c:pt idx="34">
                        <c:v>21.300048828125</c:v>
                      </c:pt>
                      <c:pt idx="35">
                        <c:v>21.300048828125</c:v>
                      </c:pt>
                      <c:pt idx="36">
                        <c:v>21.2001953125</c:v>
                      </c:pt>
                      <c:pt idx="37">
                        <c:v>21.2001953125</c:v>
                      </c:pt>
                      <c:pt idx="38">
                        <c:v>21.300048828125</c:v>
                      </c:pt>
                      <c:pt idx="39">
                        <c:v>21.2001953125</c:v>
                      </c:pt>
                      <c:pt idx="40">
                        <c:v>21.2001953125</c:v>
                      </c:pt>
                      <c:pt idx="41">
                        <c:v>21.2001953125</c:v>
                      </c:pt>
                      <c:pt idx="42">
                        <c:v>21.300048828125</c:v>
                      </c:pt>
                      <c:pt idx="43">
                        <c:v>21.300048828125</c:v>
                      </c:pt>
                      <c:pt idx="44">
                        <c:v>21.400146484375</c:v>
                      </c:pt>
                      <c:pt idx="45">
                        <c:v>21.300048828125</c:v>
                      </c:pt>
                      <c:pt idx="46">
                        <c:v>21.300048828125</c:v>
                      </c:pt>
                      <c:pt idx="47">
                        <c:v>21.300048828125</c:v>
                      </c:pt>
                      <c:pt idx="48">
                        <c:v>21.300048828125</c:v>
                      </c:pt>
                      <c:pt idx="49">
                        <c:v>21.300048828125</c:v>
                      </c:pt>
                      <c:pt idx="50">
                        <c:v>21.300048828125</c:v>
                      </c:pt>
                      <c:pt idx="51">
                        <c:v>21.300048828125</c:v>
                      </c:pt>
                      <c:pt idx="52">
                        <c:v>21.300048828125</c:v>
                      </c:pt>
                      <c:pt idx="53">
                        <c:v>21.300048828125</c:v>
                      </c:pt>
                      <c:pt idx="54">
                        <c:v>21.2001953125</c:v>
                      </c:pt>
                      <c:pt idx="55">
                        <c:v>21.2001953125</c:v>
                      </c:pt>
                      <c:pt idx="56">
                        <c:v>21.2001953125</c:v>
                      </c:pt>
                      <c:pt idx="57">
                        <c:v>21.2001953125</c:v>
                      </c:pt>
                      <c:pt idx="58">
                        <c:v>21.2001953125</c:v>
                      </c:pt>
                      <c:pt idx="59">
                        <c:v>21.2001953125</c:v>
                      </c:pt>
                      <c:pt idx="60">
                        <c:v>21.400146484375</c:v>
                      </c:pt>
                      <c:pt idx="61">
                        <c:v>21.400146484375</c:v>
                      </c:pt>
                      <c:pt idx="62">
                        <c:v>21.400146484375</c:v>
                      </c:pt>
                      <c:pt idx="63">
                        <c:v>21.400146484375</c:v>
                      </c:pt>
                      <c:pt idx="64">
                        <c:v>21.500244140625</c:v>
                      </c:pt>
                      <c:pt idx="65">
                        <c:v>21.400146484375</c:v>
                      </c:pt>
                      <c:pt idx="66">
                        <c:v>21.400146484375</c:v>
                      </c:pt>
                      <c:pt idx="67">
                        <c:v>21.400146484375</c:v>
                      </c:pt>
                      <c:pt idx="68">
                        <c:v>21.500244140625</c:v>
                      </c:pt>
                      <c:pt idx="69">
                        <c:v>21.500244140625</c:v>
                      </c:pt>
                      <c:pt idx="70">
                        <c:v>21.500244140625</c:v>
                      </c:pt>
                      <c:pt idx="71">
                        <c:v>21.500244140625</c:v>
                      </c:pt>
                      <c:pt idx="72">
                        <c:v>21.500244140625</c:v>
                      </c:pt>
                      <c:pt idx="73">
                        <c:v>21.500244140625</c:v>
                      </c:pt>
                      <c:pt idx="74">
                        <c:v>21.60009765625</c:v>
                      </c:pt>
                      <c:pt idx="75">
                        <c:v>21.60009765625</c:v>
                      </c:pt>
                      <c:pt idx="76">
                        <c:v>21.7001953125</c:v>
                      </c:pt>
                      <c:pt idx="77">
                        <c:v>21.7001953125</c:v>
                      </c:pt>
                      <c:pt idx="78">
                        <c:v>21.7001953125</c:v>
                      </c:pt>
                      <c:pt idx="79">
                        <c:v>21.800048828125</c:v>
                      </c:pt>
                      <c:pt idx="80">
                        <c:v>21.800048828125</c:v>
                      </c:pt>
                      <c:pt idx="81">
                        <c:v>21.800048828125</c:v>
                      </c:pt>
                      <c:pt idx="82">
                        <c:v>21.900146484375</c:v>
                      </c:pt>
                      <c:pt idx="83">
                        <c:v>21.900146484375</c:v>
                      </c:pt>
                      <c:pt idx="84">
                        <c:v>22</c:v>
                      </c:pt>
                      <c:pt idx="85">
                        <c:v>22</c:v>
                      </c:pt>
                      <c:pt idx="86">
                        <c:v>22.10009765625</c:v>
                      </c:pt>
                      <c:pt idx="87">
                        <c:v>22.10009765625</c:v>
                      </c:pt>
                      <c:pt idx="88">
                        <c:v>22.2001953125</c:v>
                      </c:pt>
                      <c:pt idx="89">
                        <c:v>22.300048828125</c:v>
                      </c:pt>
                      <c:pt idx="90">
                        <c:v>22.300048828125</c:v>
                      </c:pt>
                      <c:pt idx="91">
                        <c:v>22.400146484375</c:v>
                      </c:pt>
                      <c:pt idx="92">
                        <c:v>22.5</c:v>
                      </c:pt>
                      <c:pt idx="93">
                        <c:v>22.60009765625</c:v>
                      </c:pt>
                      <c:pt idx="94">
                        <c:v>22.60009765625</c:v>
                      </c:pt>
                      <c:pt idx="95">
                        <c:v>22.7001953125</c:v>
                      </c:pt>
                      <c:pt idx="96">
                        <c:v>22.800048828125</c:v>
                      </c:pt>
                      <c:pt idx="97">
                        <c:v>23</c:v>
                      </c:pt>
                      <c:pt idx="98">
                        <c:v>23.10009765625</c:v>
                      </c:pt>
                      <c:pt idx="99">
                        <c:v>23.199951171875</c:v>
                      </c:pt>
                      <c:pt idx="100">
                        <c:v>23.300048828125</c:v>
                      </c:pt>
                      <c:pt idx="101">
                        <c:v>23.300048828125</c:v>
                      </c:pt>
                      <c:pt idx="102">
                        <c:v>23.400146484375</c:v>
                      </c:pt>
                      <c:pt idx="103">
                        <c:v>23.60009765625</c:v>
                      </c:pt>
                      <c:pt idx="104">
                        <c:v>23.60009765625</c:v>
                      </c:pt>
                      <c:pt idx="105">
                        <c:v>23.699951171875</c:v>
                      </c:pt>
                      <c:pt idx="106">
                        <c:v>23.900146484375</c:v>
                      </c:pt>
                      <c:pt idx="107">
                        <c:v>24</c:v>
                      </c:pt>
                      <c:pt idx="108">
                        <c:v>24.199951171875</c:v>
                      </c:pt>
                      <c:pt idx="109">
                        <c:v>24.400146484375</c:v>
                      </c:pt>
                      <c:pt idx="110">
                        <c:v>24.5</c:v>
                      </c:pt>
                      <c:pt idx="111">
                        <c:v>24.699951171875</c:v>
                      </c:pt>
                      <c:pt idx="112">
                        <c:v>24.800048828125</c:v>
                      </c:pt>
                      <c:pt idx="113">
                        <c:v>25</c:v>
                      </c:pt>
                      <c:pt idx="114">
                        <c:v>25</c:v>
                      </c:pt>
                      <c:pt idx="115">
                        <c:v>25.199951171875</c:v>
                      </c:pt>
                      <c:pt idx="116">
                        <c:v>25.199951171875</c:v>
                      </c:pt>
                      <c:pt idx="117">
                        <c:v>25.39990234375</c:v>
                      </c:pt>
                      <c:pt idx="118">
                        <c:v>25.60009765625</c:v>
                      </c:pt>
                      <c:pt idx="119">
                        <c:v>25.699951171875</c:v>
                      </c:pt>
                      <c:pt idx="120">
                        <c:v>26</c:v>
                      </c:pt>
                      <c:pt idx="121">
                        <c:v>26.199951171875</c:v>
                      </c:pt>
                      <c:pt idx="122">
                        <c:v>26.39990234375</c:v>
                      </c:pt>
                      <c:pt idx="123">
                        <c:v>26.599853515625</c:v>
                      </c:pt>
                      <c:pt idx="124">
                        <c:v>26.699951171875</c:v>
                      </c:pt>
                      <c:pt idx="125">
                        <c:v>26.89990234375</c:v>
                      </c:pt>
                      <c:pt idx="126">
                        <c:v>27.199951171875</c:v>
                      </c:pt>
                      <c:pt idx="127">
                        <c:v>27.300048828125</c:v>
                      </c:pt>
                      <c:pt idx="128">
                        <c:v>27.5</c:v>
                      </c:pt>
                      <c:pt idx="129">
                        <c:v>27.699951171875</c:v>
                      </c:pt>
                      <c:pt idx="130">
                        <c:v>28</c:v>
                      </c:pt>
                      <c:pt idx="131">
                        <c:v>28.099853515625</c:v>
                      </c:pt>
                      <c:pt idx="132">
                        <c:v>28.2998046875</c:v>
                      </c:pt>
                      <c:pt idx="133">
                        <c:v>28.5</c:v>
                      </c:pt>
                      <c:pt idx="134">
                        <c:v>28.699951171875</c:v>
                      </c:pt>
                      <c:pt idx="135">
                        <c:v>28.7998046875</c:v>
                      </c:pt>
                      <c:pt idx="136">
                        <c:v>29</c:v>
                      </c:pt>
                      <c:pt idx="137">
                        <c:v>29.2998046875</c:v>
                      </c:pt>
                      <c:pt idx="138">
                        <c:v>29.39990234375</c:v>
                      </c:pt>
                      <c:pt idx="139">
                        <c:v>29.599853515625</c:v>
                      </c:pt>
                      <c:pt idx="140">
                        <c:v>29.89990234375</c:v>
                      </c:pt>
                      <c:pt idx="141">
                        <c:v>30.099853515625</c:v>
                      </c:pt>
                      <c:pt idx="142">
                        <c:v>30.39990234375</c:v>
                      </c:pt>
                      <c:pt idx="143">
                        <c:v>30.699951171875</c:v>
                      </c:pt>
                      <c:pt idx="144">
                        <c:v>31.099853515625</c:v>
                      </c:pt>
                      <c:pt idx="145">
                        <c:v>31.39990234375</c:v>
                      </c:pt>
                      <c:pt idx="146">
                        <c:v>31.69970703125</c:v>
                      </c:pt>
                      <c:pt idx="147">
                        <c:v>32.000244140625</c:v>
                      </c:pt>
                      <c:pt idx="148">
                        <c:v>32.30029296875</c:v>
                      </c:pt>
                      <c:pt idx="149">
                        <c:v>32.60009765625</c:v>
                      </c:pt>
                      <c:pt idx="150">
                        <c:v>32.900146484375</c:v>
                      </c:pt>
                      <c:pt idx="151">
                        <c:v>33.300048828125</c:v>
                      </c:pt>
                      <c:pt idx="152">
                        <c:v>33.500244140625</c:v>
                      </c:pt>
                      <c:pt idx="153">
                        <c:v>33.800048828125</c:v>
                      </c:pt>
                      <c:pt idx="154">
                        <c:v>34.2001953125</c:v>
                      </c:pt>
                      <c:pt idx="155">
                        <c:v>34.5</c:v>
                      </c:pt>
                      <c:pt idx="156">
                        <c:v>34.800048828125</c:v>
                      </c:pt>
                      <c:pt idx="157">
                        <c:v>35.2001953125</c:v>
                      </c:pt>
                      <c:pt idx="158">
                        <c:v>35.60009765625</c:v>
                      </c:pt>
                      <c:pt idx="159">
                        <c:v>35.900146484375</c:v>
                      </c:pt>
                      <c:pt idx="160">
                        <c:v>36.300048828125</c:v>
                      </c:pt>
                      <c:pt idx="161">
                        <c:v>36.699951171875</c:v>
                      </c:pt>
                      <c:pt idx="162">
                        <c:v>37</c:v>
                      </c:pt>
                      <c:pt idx="163">
                        <c:v>37.5</c:v>
                      </c:pt>
                      <c:pt idx="164">
                        <c:v>37.89990234375</c:v>
                      </c:pt>
                      <c:pt idx="165">
                        <c:v>38.300048828125</c:v>
                      </c:pt>
                      <c:pt idx="166">
                        <c:v>38.699951171875</c:v>
                      </c:pt>
                      <c:pt idx="167">
                        <c:v>39</c:v>
                      </c:pt>
                      <c:pt idx="168">
                        <c:v>39.199951171875</c:v>
                      </c:pt>
                      <c:pt idx="169">
                        <c:v>39.699951171875</c:v>
                      </c:pt>
                      <c:pt idx="170">
                        <c:v>40.099853515625</c:v>
                      </c:pt>
                      <c:pt idx="171">
                        <c:v>40.5</c:v>
                      </c:pt>
                      <c:pt idx="172">
                        <c:v>40.89990234375</c:v>
                      </c:pt>
                      <c:pt idx="173">
                        <c:v>41.39990234375</c:v>
                      </c:pt>
                      <c:pt idx="174">
                        <c:v>41.89990234375</c:v>
                      </c:pt>
                      <c:pt idx="175">
                        <c:v>42.2998046875</c:v>
                      </c:pt>
                      <c:pt idx="176">
                        <c:v>42.7998046875</c:v>
                      </c:pt>
                      <c:pt idx="177">
                        <c:v>43.199951171875</c:v>
                      </c:pt>
                      <c:pt idx="178">
                        <c:v>43.699951171875</c:v>
                      </c:pt>
                      <c:pt idx="179">
                        <c:v>44.099853515625</c:v>
                      </c:pt>
                      <c:pt idx="180">
                        <c:v>44.599853515625</c:v>
                      </c:pt>
                      <c:pt idx="181">
                        <c:v>44.900146484375</c:v>
                      </c:pt>
                      <c:pt idx="182">
                        <c:v>45.400146484375</c:v>
                      </c:pt>
                      <c:pt idx="183">
                        <c:v>45.800048828125</c:v>
                      </c:pt>
                      <c:pt idx="184">
                        <c:v>46.300048828125</c:v>
                      </c:pt>
                      <c:pt idx="185">
                        <c:v>46.900146484375</c:v>
                      </c:pt>
                      <c:pt idx="186">
                        <c:v>47.10009765625</c:v>
                      </c:pt>
                      <c:pt idx="187">
                        <c:v>47.60009765625</c:v>
                      </c:pt>
                      <c:pt idx="188">
                        <c:v>48</c:v>
                      </c:pt>
                      <c:pt idx="189">
                        <c:v>48.5</c:v>
                      </c:pt>
                      <c:pt idx="190">
                        <c:v>49</c:v>
                      </c:pt>
                      <c:pt idx="191">
                        <c:v>49.5</c:v>
                      </c:pt>
                      <c:pt idx="192">
                        <c:v>50.10009765625</c:v>
                      </c:pt>
                      <c:pt idx="193">
                        <c:v>50.5</c:v>
                      </c:pt>
                      <c:pt idx="194">
                        <c:v>51.10009765625</c:v>
                      </c:pt>
                      <c:pt idx="195">
                        <c:v>51.60009765625</c:v>
                      </c:pt>
                      <c:pt idx="196">
                        <c:v>52.099853515625</c:v>
                      </c:pt>
                      <c:pt idx="197">
                        <c:v>52.599853515625</c:v>
                      </c:pt>
                      <c:pt idx="198">
                        <c:v>53.099853515625</c:v>
                      </c:pt>
                      <c:pt idx="199">
                        <c:v>53.599853515625</c:v>
                      </c:pt>
                      <c:pt idx="200">
                        <c:v>54.099853515625</c:v>
                      </c:pt>
                      <c:pt idx="201">
                        <c:v>54.699951171875</c:v>
                      </c:pt>
                      <c:pt idx="202">
                        <c:v>55.199951171875</c:v>
                      </c:pt>
                      <c:pt idx="203">
                        <c:v>55.699951171875</c:v>
                      </c:pt>
                      <c:pt idx="204">
                        <c:v>56.199951171875</c:v>
                      </c:pt>
                      <c:pt idx="205">
                        <c:v>56.39990234375</c:v>
                      </c:pt>
                      <c:pt idx="206">
                        <c:v>56.89990234375</c:v>
                      </c:pt>
                      <c:pt idx="207">
                        <c:v>57.499755859375</c:v>
                      </c:pt>
                      <c:pt idx="208">
                        <c:v>57.900146484375</c:v>
                      </c:pt>
                      <c:pt idx="209">
                        <c:v>58.500244140625</c:v>
                      </c:pt>
                      <c:pt idx="210">
                        <c:v>59.10009765625</c:v>
                      </c:pt>
                      <c:pt idx="211">
                        <c:v>59.7001953125</c:v>
                      </c:pt>
                      <c:pt idx="212">
                        <c:v>60.2001953125</c:v>
                      </c:pt>
                      <c:pt idx="213">
                        <c:v>60.7001953125</c:v>
                      </c:pt>
                      <c:pt idx="214">
                        <c:v>61.2001953125</c:v>
                      </c:pt>
                      <c:pt idx="215">
                        <c:v>61.699951171875</c:v>
                      </c:pt>
                      <c:pt idx="216">
                        <c:v>62.400146484375</c:v>
                      </c:pt>
                      <c:pt idx="217">
                        <c:v>62.900146484375</c:v>
                      </c:pt>
                      <c:pt idx="218">
                        <c:v>63.5</c:v>
                      </c:pt>
                      <c:pt idx="219">
                        <c:v>63.89990234375</c:v>
                      </c:pt>
                      <c:pt idx="220">
                        <c:v>64.5</c:v>
                      </c:pt>
                      <c:pt idx="221">
                        <c:v>65</c:v>
                      </c:pt>
                      <c:pt idx="222">
                        <c:v>65.099853515625</c:v>
                      </c:pt>
                      <c:pt idx="223">
                        <c:v>65.599853515625</c:v>
                      </c:pt>
                      <c:pt idx="224">
                        <c:v>66.099853515625</c:v>
                      </c:pt>
                      <c:pt idx="225">
                        <c:v>66.599853515625</c:v>
                      </c:pt>
                      <c:pt idx="226">
                        <c:v>67.199951171875</c:v>
                      </c:pt>
                      <c:pt idx="227">
                        <c:v>67.699951171875</c:v>
                      </c:pt>
                      <c:pt idx="228">
                        <c:v>68.2998046875</c:v>
                      </c:pt>
                      <c:pt idx="229">
                        <c:v>68.7998046875</c:v>
                      </c:pt>
                      <c:pt idx="230">
                        <c:v>69.39990234375</c:v>
                      </c:pt>
                      <c:pt idx="231">
                        <c:v>69.89990234375</c:v>
                      </c:pt>
                      <c:pt idx="232">
                        <c:v>70.400146484375</c:v>
                      </c:pt>
                      <c:pt idx="233">
                        <c:v>70.900146484375</c:v>
                      </c:pt>
                      <c:pt idx="234">
                        <c:v>71.400146484375</c:v>
                      </c:pt>
                      <c:pt idx="235">
                        <c:v>71.800048828125</c:v>
                      </c:pt>
                      <c:pt idx="236">
                        <c:v>72.300048828125</c:v>
                      </c:pt>
                      <c:pt idx="237">
                        <c:v>72.800048828125</c:v>
                      </c:pt>
                      <c:pt idx="238">
                        <c:v>73.10009765625</c:v>
                      </c:pt>
                      <c:pt idx="239">
                        <c:v>73.60009765625</c:v>
                      </c:pt>
                      <c:pt idx="240">
                        <c:v>74.10009765625</c:v>
                      </c:pt>
                      <c:pt idx="241">
                        <c:v>74.60009765625</c:v>
                      </c:pt>
                      <c:pt idx="242">
                        <c:v>75.10009765625</c:v>
                      </c:pt>
                      <c:pt idx="243">
                        <c:v>75.60009765625</c:v>
                      </c:pt>
                      <c:pt idx="244">
                        <c:v>76.10009765625</c:v>
                      </c:pt>
                      <c:pt idx="245">
                        <c:v>76.60009765625</c:v>
                      </c:pt>
                      <c:pt idx="246">
                        <c:v>77</c:v>
                      </c:pt>
                      <c:pt idx="247">
                        <c:v>77.5</c:v>
                      </c:pt>
                      <c:pt idx="248">
                        <c:v>78</c:v>
                      </c:pt>
                      <c:pt idx="249">
                        <c:v>78.5</c:v>
                      </c:pt>
                      <c:pt idx="250">
                        <c:v>79</c:v>
                      </c:pt>
                      <c:pt idx="251">
                        <c:v>79.5</c:v>
                      </c:pt>
                      <c:pt idx="252">
                        <c:v>80.099853515625</c:v>
                      </c:pt>
                      <c:pt idx="253">
                        <c:v>80.599853515625</c:v>
                      </c:pt>
                      <c:pt idx="254">
                        <c:v>81.099853515625</c:v>
                      </c:pt>
                      <c:pt idx="255">
                        <c:v>81.599853515625</c:v>
                      </c:pt>
                      <c:pt idx="256">
                        <c:v>81.7998046875</c:v>
                      </c:pt>
                      <c:pt idx="257">
                        <c:v>82.099853515625</c:v>
                      </c:pt>
                      <c:pt idx="258">
                        <c:v>82.599853515625</c:v>
                      </c:pt>
                      <c:pt idx="259">
                        <c:v>82.999755859375</c:v>
                      </c:pt>
                      <c:pt idx="260">
                        <c:v>83.500244140625</c:v>
                      </c:pt>
                      <c:pt idx="261">
                        <c:v>84.000244140625</c:v>
                      </c:pt>
                      <c:pt idx="262">
                        <c:v>84.400146484375</c:v>
                      </c:pt>
                      <c:pt idx="263">
                        <c:v>84.800048828125</c:v>
                      </c:pt>
                      <c:pt idx="264">
                        <c:v>85.2001953125</c:v>
                      </c:pt>
                      <c:pt idx="265">
                        <c:v>85.7001953125</c:v>
                      </c:pt>
                      <c:pt idx="266">
                        <c:v>86.2001953125</c:v>
                      </c:pt>
                      <c:pt idx="267">
                        <c:v>86.7001953125</c:v>
                      </c:pt>
                      <c:pt idx="268">
                        <c:v>87.10009765625</c:v>
                      </c:pt>
                      <c:pt idx="269">
                        <c:v>87.60009765625</c:v>
                      </c:pt>
                      <c:pt idx="270">
                        <c:v>88.10009765625</c:v>
                      </c:pt>
                      <c:pt idx="271">
                        <c:v>88.60009765625</c:v>
                      </c:pt>
                      <c:pt idx="272">
                        <c:v>89</c:v>
                      </c:pt>
                      <c:pt idx="273">
                        <c:v>89.5</c:v>
                      </c:pt>
                      <c:pt idx="274">
                        <c:v>90</c:v>
                      </c:pt>
                      <c:pt idx="275">
                        <c:v>90.199951171875</c:v>
                      </c:pt>
                      <c:pt idx="276">
                        <c:v>90.699951171875</c:v>
                      </c:pt>
                      <c:pt idx="277">
                        <c:v>91.199951171875</c:v>
                      </c:pt>
                      <c:pt idx="278">
                        <c:v>91.699951171875</c:v>
                      </c:pt>
                      <c:pt idx="279">
                        <c:v>92</c:v>
                      </c:pt>
                      <c:pt idx="280">
                        <c:v>92.5</c:v>
                      </c:pt>
                      <c:pt idx="281">
                        <c:v>92.89990234375</c:v>
                      </c:pt>
                      <c:pt idx="282">
                        <c:v>93.39990234375</c:v>
                      </c:pt>
                      <c:pt idx="283">
                        <c:v>93.89990234375</c:v>
                      </c:pt>
                      <c:pt idx="284">
                        <c:v>94.2998046875</c:v>
                      </c:pt>
                      <c:pt idx="285">
                        <c:v>94.7998046875</c:v>
                      </c:pt>
                      <c:pt idx="286">
                        <c:v>95.19970703125</c:v>
                      </c:pt>
                      <c:pt idx="287">
                        <c:v>95.599853515625</c:v>
                      </c:pt>
                      <c:pt idx="288">
                        <c:v>95.89990234375</c:v>
                      </c:pt>
                      <c:pt idx="289">
                        <c:v>96.2001953125</c:v>
                      </c:pt>
                      <c:pt idx="290">
                        <c:v>96.7001953125</c:v>
                      </c:pt>
                      <c:pt idx="291">
                        <c:v>97.10009765625</c:v>
                      </c:pt>
                      <c:pt idx="292">
                        <c:v>97.500244140625</c:v>
                      </c:pt>
                      <c:pt idx="293">
                        <c:v>98.000244140625</c:v>
                      </c:pt>
                      <c:pt idx="294">
                        <c:v>98.400146484375</c:v>
                      </c:pt>
                      <c:pt idx="295">
                        <c:v>98.800048828125</c:v>
                      </c:pt>
                      <c:pt idx="296">
                        <c:v>99.2001953125</c:v>
                      </c:pt>
                      <c:pt idx="297">
                        <c:v>99.7001953125</c:v>
                      </c:pt>
                      <c:pt idx="298">
                        <c:v>100.10009765625</c:v>
                      </c:pt>
                      <c:pt idx="299">
                        <c:v>100.5</c:v>
                      </c:pt>
                      <c:pt idx="300">
                        <c:v>100.800048828125</c:v>
                      </c:pt>
                      <c:pt idx="301">
                        <c:v>101.199951171875</c:v>
                      </c:pt>
                      <c:pt idx="302">
                        <c:v>101.699951171875</c:v>
                      </c:pt>
                      <c:pt idx="303">
                        <c:v>102.10009765625</c:v>
                      </c:pt>
                      <c:pt idx="304">
                        <c:v>102.39990234375</c:v>
                      </c:pt>
                      <c:pt idx="305">
                        <c:v>102.89990234375</c:v>
                      </c:pt>
                      <c:pt idx="306">
                        <c:v>103.10009765625</c:v>
                      </c:pt>
                      <c:pt idx="307">
                        <c:v>103.599853515625</c:v>
                      </c:pt>
                      <c:pt idx="308">
                        <c:v>104</c:v>
                      </c:pt>
                      <c:pt idx="309">
                        <c:v>104.300048828125</c:v>
                      </c:pt>
                      <c:pt idx="310">
                        <c:v>104.7998046875</c:v>
                      </c:pt>
                      <c:pt idx="311">
                        <c:v>105.199951171875</c:v>
                      </c:pt>
                      <c:pt idx="312">
                        <c:v>105.5</c:v>
                      </c:pt>
                      <c:pt idx="313">
                        <c:v>105.89990234375</c:v>
                      </c:pt>
                      <c:pt idx="314">
                        <c:v>106.2998046875</c:v>
                      </c:pt>
                      <c:pt idx="315">
                        <c:v>106.699951171875</c:v>
                      </c:pt>
                      <c:pt idx="316">
                        <c:v>106.999755859375</c:v>
                      </c:pt>
                      <c:pt idx="317">
                        <c:v>107.39990234375</c:v>
                      </c:pt>
                      <c:pt idx="318">
                        <c:v>107.699951171875</c:v>
                      </c:pt>
                      <c:pt idx="319">
                        <c:v>108.099853515625</c:v>
                      </c:pt>
                      <c:pt idx="320">
                        <c:v>108.39990234375</c:v>
                      </c:pt>
                      <c:pt idx="321">
                        <c:v>108.900146484375</c:v>
                      </c:pt>
                      <c:pt idx="322">
                        <c:v>109.2001953125</c:v>
                      </c:pt>
                      <c:pt idx="323">
                        <c:v>109.60009765625</c:v>
                      </c:pt>
                      <c:pt idx="324">
                        <c:v>109.7001953125</c:v>
                      </c:pt>
                      <c:pt idx="325">
                        <c:v>110.2001953125</c:v>
                      </c:pt>
                      <c:pt idx="326">
                        <c:v>110.60009765625</c:v>
                      </c:pt>
                      <c:pt idx="327">
                        <c:v>111.000244140625</c:v>
                      </c:pt>
                      <c:pt idx="328">
                        <c:v>111.300048828125</c:v>
                      </c:pt>
                      <c:pt idx="329">
                        <c:v>111.7001953125</c:v>
                      </c:pt>
                      <c:pt idx="330">
                        <c:v>112</c:v>
                      </c:pt>
                      <c:pt idx="331">
                        <c:v>112.300048828125</c:v>
                      </c:pt>
                      <c:pt idx="332">
                        <c:v>112.7001953125</c:v>
                      </c:pt>
                      <c:pt idx="333">
                        <c:v>113</c:v>
                      </c:pt>
                      <c:pt idx="334">
                        <c:v>113.300048828125</c:v>
                      </c:pt>
                      <c:pt idx="335">
                        <c:v>113.699951171875</c:v>
                      </c:pt>
                      <c:pt idx="336">
                        <c:v>114.10009765625</c:v>
                      </c:pt>
                      <c:pt idx="337">
                        <c:v>114.39990234375</c:v>
                      </c:pt>
                      <c:pt idx="338">
                        <c:v>114.699951171875</c:v>
                      </c:pt>
                      <c:pt idx="339">
                        <c:v>115</c:v>
                      </c:pt>
                      <c:pt idx="340">
                        <c:v>115.300048828125</c:v>
                      </c:pt>
                      <c:pt idx="341">
                        <c:v>115.60009765625</c:v>
                      </c:pt>
                      <c:pt idx="342">
                        <c:v>115.800048828125</c:v>
                      </c:pt>
                      <c:pt idx="343">
                        <c:v>116.099853515625</c:v>
                      </c:pt>
                      <c:pt idx="344">
                        <c:v>116.5</c:v>
                      </c:pt>
                      <c:pt idx="345">
                        <c:v>116.800048828125</c:v>
                      </c:pt>
                      <c:pt idx="346">
                        <c:v>117.099853515625</c:v>
                      </c:pt>
                      <c:pt idx="347">
                        <c:v>117.5</c:v>
                      </c:pt>
                      <c:pt idx="348">
                        <c:v>117.699951171875</c:v>
                      </c:pt>
                      <c:pt idx="349">
                        <c:v>118</c:v>
                      </c:pt>
                      <c:pt idx="350">
                        <c:v>118.2998046875</c:v>
                      </c:pt>
                      <c:pt idx="351">
                        <c:v>118.599853515625</c:v>
                      </c:pt>
                      <c:pt idx="352">
                        <c:v>118.89990234375</c:v>
                      </c:pt>
                      <c:pt idx="353">
                        <c:v>119.199951171875</c:v>
                      </c:pt>
                      <c:pt idx="354">
                        <c:v>119.39990234375</c:v>
                      </c:pt>
                      <c:pt idx="355">
                        <c:v>119.7998046875</c:v>
                      </c:pt>
                      <c:pt idx="356">
                        <c:v>120.099853515625</c:v>
                      </c:pt>
                      <c:pt idx="357">
                        <c:v>120.2998046875</c:v>
                      </c:pt>
                      <c:pt idx="358">
                        <c:v>120.599853515625</c:v>
                      </c:pt>
                      <c:pt idx="359">
                        <c:v>120.89990234375</c:v>
                      </c:pt>
                      <c:pt idx="360">
                        <c:v>120.999755859375</c:v>
                      </c:pt>
                      <c:pt idx="361">
                        <c:v>121.2998046875</c:v>
                      </c:pt>
                      <c:pt idx="362">
                        <c:v>121.60009765625</c:v>
                      </c:pt>
                      <c:pt idx="363">
                        <c:v>121.900146484375</c:v>
                      </c:pt>
                      <c:pt idx="364">
                        <c:v>122.10009765625</c:v>
                      </c:pt>
                      <c:pt idx="365">
                        <c:v>122.400146484375</c:v>
                      </c:pt>
                      <c:pt idx="366">
                        <c:v>122.7001953125</c:v>
                      </c:pt>
                      <c:pt idx="367">
                        <c:v>122.900146484375</c:v>
                      </c:pt>
                      <c:pt idx="368">
                        <c:v>123.2001953125</c:v>
                      </c:pt>
                      <c:pt idx="369">
                        <c:v>123.400146484375</c:v>
                      </c:pt>
                      <c:pt idx="370">
                        <c:v>123.800048828125</c:v>
                      </c:pt>
                      <c:pt idx="371">
                        <c:v>124</c:v>
                      </c:pt>
                      <c:pt idx="372">
                        <c:v>124.300048828125</c:v>
                      </c:pt>
                      <c:pt idx="373">
                        <c:v>124.5</c:v>
                      </c:pt>
                      <c:pt idx="374">
                        <c:v>124.800048828125</c:v>
                      </c:pt>
                      <c:pt idx="375">
                        <c:v>125</c:v>
                      </c:pt>
                      <c:pt idx="376">
                        <c:v>125.2001953125</c:v>
                      </c:pt>
                      <c:pt idx="377">
                        <c:v>125.400146484375</c:v>
                      </c:pt>
                      <c:pt idx="378">
                        <c:v>125.699951171875</c:v>
                      </c:pt>
                      <c:pt idx="379">
                        <c:v>125.900146484375</c:v>
                      </c:pt>
                      <c:pt idx="380">
                        <c:v>126.199951171875</c:v>
                      </c:pt>
                      <c:pt idx="381">
                        <c:v>126.300048828125</c:v>
                      </c:pt>
                      <c:pt idx="382">
                        <c:v>126.60009765625</c:v>
                      </c:pt>
                      <c:pt idx="383">
                        <c:v>126.800048828125</c:v>
                      </c:pt>
                      <c:pt idx="384">
                        <c:v>127.199951171875</c:v>
                      </c:pt>
                      <c:pt idx="385">
                        <c:v>127.39990234375</c:v>
                      </c:pt>
                      <c:pt idx="386">
                        <c:v>127.60009765625</c:v>
                      </c:pt>
                      <c:pt idx="387">
                        <c:v>127.800048828125</c:v>
                      </c:pt>
                      <c:pt idx="388">
                        <c:v>128.10009765625</c:v>
                      </c:pt>
                      <c:pt idx="389">
                        <c:v>128.300048828125</c:v>
                      </c:pt>
                      <c:pt idx="390">
                        <c:v>128.5</c:v>
                      </c:pt>
                      <c:pt idx="391">
                        <c:v>128.5</c:v>
                      </c:pt>
                      <c:pt idx="392">
                        <c:v>128.699951171875</c:v>
                      </c:pt>
                      <c:pt idx="393">
                        <c:v>128.89990234375</c:v>
                      </c:pt>
                      <c:pt idx="394">
                        <c:v>129.199951171875</c:v>
                      </c:pt>
                      <c:pt idx="395">
                        <c:v>129.300048828125</c:v>
                      </c:pt>
                      <c:pt idx="396">
                        <c:v>129.39990234375</c:v>
                      </c:pt>
                      <c:pt idx="397">
                        <c:v>129.800048828125</c:v>
                      </c:pt>
                      <c:pt idx="398">
                        <c:v>130</c:v>
                      </c:pt>
                      <c:pt idx="399">
                        <c:v>130.199951171875</c:v>
                      </c:pt>
                      <c:pt idx="400">
                        <c:v>130.39990234375</c:v>
                      </c:pt>
                      <c:pt idx="401">
                        <c:v>130.5</c:v>
                      </c:pt>
                      <c:pt idx="402">
                        <c:v>130.7998046875</c:v>
                      </c:pt>
                      <c:pt idx="403">
                        <c:v>130.7998046875</c:v>
                      </c:pt>
                      <c:pt idx="404">
                        <c:v>131</c:v>
                      </c:pt>
                      <c:pt idx="405">
                        <c:v>131.199951171875</c:v>
                      </c:pt>
                      <c:pt idx="406">
                        <c:v>131.5</c:v>
                      </c:pt>
                      <c:pt idx="407">
                        <c:v>131.599853515625</c:v>
                      </c:pt>
                      <c:pt idx="408">
                        <c:v>131.89990234375</c:v>
                      </c:pt>
                      <c:pt idx="409">
                        <c:v>132.099853515625</c:v>
                      </c:pt>
                      <c:pt idx="410">
                        <c:v>132.2998046875</c:v>
                      </c:pt>
                      <c:pt idx="411">
                        <c:v>132.39990234375</c:v>
                      </c:pt>
                      <c:pt idx="412">
                        <c:v>132.499755859375</c:v>
                      </c:pt>
                      <c:pt idx="413">
                        <c:v>132.699951171875</c:v>
                      </c:pt>
                      <c:pt idx="414">
                        <c:v>132.89990234375</c:v>
                      </c:pt>
                      <c:pt idx="415">
                        <c:v>133.099853515625</c:v>
                      </c:pt>
                      <c:pt idx="416">
                        <c:v>133.2998046875</c:v>
                      </c:pt>
                      <c:pt idx="417">
                        <c:v>133.39990234375</c:v>
                      </c:pt>
                      <c:pt idx="418">
                        <c:v>133.599853515625</c:v>
                      </c:pt>
                      <c:pt idx="419">
                        <c:v>133.7998046875</c:v>
                      </c:pt>
                      <c:pt idx="420">
                        <c:v>133.89990234375</c:v>
                      </c:pt>
                      <c:pt idx="421">
                        <c:v>134.19970703125</c:v>
                      </c:pt>
                      <c:pt idx="422">
                        <c:v>134.400146484375</c:v>
                      </c:pt>
                      <c:pt idx="423">
                        <c:v>134.500244140625</c:v>
                      </c:pt>
                      <c:pt idx="424">
                        <c:v>134.60009765625</c:v>
                      </c:pt>
                      <c:pt idx="425">
                        <c:v>134.80029296875</c:v>
                      </c:pt>
                      <c:pt idx="426">
                        <c:v>134.900146484375</c:v>
                      </c:pt>
                      <c:pt idx="427">
                        <c:v>135.000244140625</c:v>
                      </c:pt>
                      <c:pt idx="428">
                        <c:v>135.2001953125</c:v>
                      </c:pt>
                      <c:pt idx="429">
                        <c:v>135.300048828125</c:v>
                      </c:pt>
                      <c:pt idx="430">
                        <c:v>135.500244140625</c:v>
                      </c:pt>
                      <c:pt idx="431">
                        <c:v>135.500244140625</c:v>
                      </c:pt>
                      <c:pt idx="432">
                        <c:v>135.7001953125</c:v>
                      </c:pt>
                      <c:pt idx="433">
                        <c:v>135.900146484375</c:v>
                      </c:pt>
                      <c:pt idx="434">
                        <c:v>136.10009765625</c:v>
                      </c:pt>
                      <c:pt idx="435">
                        <c:v>136.10009765625</c:v>
                      </c:pt>
                      <c:pt idx="436">
                        <c:v>136.300048828125</c:v>
                      </c:pt>
                      <c:pt idx="437">
                        <c:v>136.400146484375</c:v>
                      </c:pt>
                      <c:pt idx="438">
                        <c:v>136.500244140625</c:v>
                      </c:pt>
                      <c:pt idx="439">
                        <c:v>136.7001953125</c:v>
                      </c:pt>
                      <c:pt idx="440">
                        <c:v>136.800048828125</c:v>
                      </c:pt>
                      <c:pt idx="441">
                        <c:v>136.900146484375</c:v>
                      </c:pt>
                      <c:pt idx="442">
                        <c:v>137</c:v>
                      </c:pt>
                      <c:pt idx="443">
                        <c:v>137.10009765625</c:v>
                      </c:pt>
                      <c:pt idx="444">
                        <c:v>137.300048828125</c:v>
                      </c:pt>
                      <c:pt idx="445">
                        <c:v>137.400146484375</c:v>
                      </c:pt>
                      <c:pt idx="446">
                        <c:v>137.60009765625</c:v>
                      </c:pt>
                      <c:pt idx="447">
                        <c:v>137.7001953125</c:v>
                      </c:pt>
                      <c:pt idx="448">
                        <c:v>137.800048828125</c:v>
                      </c:pt>
                      <c:pt idx="449">
                        <c:v>137.900146484375</c:v>
                      </c:pt>
                      <c:pt idx="450">
                        <c:v>138</c:v>
                      </c:pt>
                      <c:pt idx="451">
                        <c:v>138</c:v>
                      </c:pt>
                      <c:pt idx="452">
                        <c:v>138.10009765625</c:v>
                      </c:pt>
                      <c:pt idx="453">
                        <c:v>138.2001953125</c:v>
                      </c:pt>
                      <c:pt idx="454">
                        <c:v>138.300048828125</c:v>
                      </c:pt>
                      <c:pt idx="455">
                        <c:v>138.400146484375</c:v>
                      </c:pt>
                      <c:pt idx="456">
                        <c:v>138.5</c:v>
                      </c:pt>
                      <c:pt idx="457">
                        <c:v>138.60009765625</c:v>
                      </c:pt>
                      <c:pt idx="458">
                        <c:v>138.699951171875</c:v>
                      </c:pt>
                      <c:pt idx="459">
                        <c:v>138.800048828125</c:v>
                      </c:pt>
                      <c:pt idx="460">
                        <c:v>138.900146484375</c:v>
                      </c:pt>
                      <c:pt idx="461">
                        <c:v>139</c:v>
                      </c:pt>
                      <c:pt idx="462">
                        <c:v>139.10009765625</c:v>
                      </c:pt>
                      <c:pt idx="463">
                        <c:v>139.199951171875</c:v>
                      </c:pt>
                      <c:pt idx="464">
                        <c:v>139.300048828125</c:v>
                      </c:pt>
                      <c:pt idx="465">
                        <c:v>139.300048828125</c:v>
                      </c:pt>
                      <c:pt idx="466">
                        <c:v>139.5</c:v>
                      </c:pt>
                      <c:pt idx="467">
                        <c:v>139.5</c:v>
                      </c:pt>
                      <c:pt idx="468">
                        <c:v>139.60009765625</c:v>
                      </c:pt>
                      <c:pt idx="469">
                        <c:v>139.60009765625</c:v>
                      </c:pt>
                      <c:pt idx="470">
                        <c:v>139.699951171875</c:v>
                      </c:pt>
                      <c:pt idx="471">
                        <c:v>139.800048828125</c:v>
                      </c:pt>
                      <c:pt idx="472">
                        <c:v>139.900146484375</c:v>
                      </c:pt>
                      <c:pt idx="473">
                        <c:v>139.900146484375</c:v>
                      </c:pt>
                      <c:pt idx="474">
                        <c:v>140.199951171875</c:v>
                      </c:pt>
                      <c:pt idx="475">
                        <c:v>140.199951171875</c:v>
                      </c:pt>
                      <c:pt idx="476">
                        <c:v>140.300048828125</c:v>
                      </c:pt>
                      <c:pt idx="477">
                        <c:v>140.39990234375</c:v>
                      </c:pt>
                      <c:pt idx="478">
                        <c:v>140.5</c:v>
                      </c:pt>
                      <c:pt idx="479">
                        <c:v>140.5</c:v>
                      </c:pt>
                      <c:pt idx="480">
                        <c:v>140.60009765625</c:v>
                      </c:pt>
                      <c:pt idx="481">
                        <c:v>140.699951171875</c:v>
                      </c:pt>
                      <c:pt idx="482">
                        <c:v>140.699951171875</c:v>
                      </c:pt>
                      <c:pt idx="483">
                        <c:v>140.800048828125</c:v>
                      </c:pt>
                      <c:pt idx="484">
                        <c:v>140.800048828125</c:v>
                      </c:pt>
                      <c:pt idx="485">
                        <c:v>140.89990234375</c:v>
                      </c:pt>
                      <c:pt idx="486">
                        <c:v>140.89990234375</c:v>
                      </c:pt>
                      <c:pt idx="487">
                        <c:v>141</c:v>
                      </c:pt>
                      <c:pt idx="488">
                        <c:v>141.10009765625</c:v>
                      </c:pt>
                      <c:pt idx="489">
                        <c:v>141.10009765625</c:v>
                      </c:pt>
                      <c:pt idx="490">
                        <c:v>141.199951171875</c:v>
                      </c:pt>
                      <c:pt idx="491">
                        <c:v>141.199951171875</c:v>
                      </c:pt>
                      <c:pt idx="492">
                        <c:v>141.300048828125</c:v>
                      </c:pt>
                      <c:pt idx="493">
                        <c:v>141.39990234375</c:v>
                      </c:pt>
                      <c:pt idx="494">
                        <c:v>141.39990234375</c:v>
                      </c:pt>
                      <c:pt idx="495">
                        <c:v>141.5</c:v>
                      </c:pt>
                      <c:pt idx="496">
                        <c:v>141.599853515625</c:v>
                      </c:pt>
                      <c:pt idx="497">
                        <c:v>141.599853515625</c:v>
                      </c:pt>
                      <c:pt idx="498">
                        <c:v>141.699951171875</c:v>
                      </c:pt>
                      <c:pt idx="499">
                        <c:v>141.599853515625</c:v>
                      </c:pt>
                      <c:pt idx="500">
                        <c:v>141.599853515625</c:v>
                      </c:pt>
                      <c:pt idx="501">
                        <c:v>141.599853515625</c:v>
                      </c:pt>
                      <c:pt idx="502">
                        <c:v>141.699951171875</c:v>
                      </c:pt>
                      <c:pt idx="503">
                        <c:v>141.699951171875</c:v>
                      </c:pt>
                      <c:pt idx="504">
                        <c:v>141.800048828125</c:v>
                      </c:pt>
                      <c:pt idx="505">
                        <c:v>141.800048828125</c:v>
                      </c:pt>
                      <c:pt idx="506">
                        <c:v>141.89990234375</c:v>
                      </c:pt>
                      <c:pt idx="507">
                        <c:v>141.89990234375</c:v>
                      </c:pt>
                      <c:pt idx="508">
                        <c:v>141.89990234375</c:v>
                      </c:pt>
                      <c:pt idx="509">
                        <c:v>142</c:v>
                      </c:pt>
                      <c:pt idx="510">
                        <c:v>142.099853515625</c:v>
                      </c:pt>
                      <c:pt idx="511">
                        <c:v>142</c:v>
                      </c:pt>
                      <c:pt idx="512">
                        <c:v>142</c:v>
                      </c:pt>
                      <c:pt idx="513">
                        <c:v>142</c:v>
                      </c:pt>
                      <c:pt idx="514">
                        <c:v>142.099853515625</c:v>
                      </c:pt>
                      <c:pt idx="515">
                        <c:v>142.099853515625</c:v>
                      </c:pt>
                      <c:pt idx="516">
                        <c:v>142.099853515625</c:v>
                      </c:pt>
                      <c:pt idx="517">
                        <c:v>142</c:v>
                      </c:pt>
                      <c:pt idx="518">
                        <c:v>142</c:v>
                      </c:pt>
                      <c:pt idx="519">
                        <c:v>142.099853515625</c:v>
                      </c:pt>
                      <c:pt idx="520">
                        <c:v>142.099853515625</c:v>
                      </c:pt>
                      <c:pt idx="521">
                        <c:v>142.099853515625</c:v>
                      </c:pt>
                      <c:pt idx="522">
                        <c:v>142.099853515625</c:v>
                      </c:pt>
                      <c:pt idx="523">
                        <c:v>142.300048828125</c:v>
                      </c:pt>
                      <c:pt idx="524">
                        <c:v>142.300048828125</c:v>
                      </c:pt>
                      <c:pt idx="525">
                        <c:v>142.300048828125</c:v>
                      </c:pt>
                      <c:pt idx="526">
                        <c:v>142.39990234375</c:v>
                      </c:pt>
                      <c:pt idx="527">
                        <c:v>142.300048828125</c:v>
                      </c:pt>
                      <c:pt idx="528">
                        <c:v>142.300048828125</c:v>
                      </c:pt>
                      <c:pt idx="529">
                        <c:v>142.099853515625</c:v>
                      </c:pt>
                      <c:pt idx="530">
                        <c:v>142.099853515625</c:v>
                      </c:pt>
                      <c:pt idx="531">
                        <c:v>142.099853515625</c:v>
                      </c:pt>
                      <c:pt idx="532">
                        <c:v>142.099853515625</c:v>
                      </c:pt>
                      <c:pt idx="533">
                        <c:v>142.099853515625</c:v>
                      </c:pt>
                      <c:pt idx="534">
                        <c:v>142.199951171875</c:v>
                      </c:pt>
                      <c:pt idx="535">
                        <c:v>142.199951171875</c:v>
                      </c:pt>
                      <c:pt idx="536">
                        <c:v>142.300048828125</c:v>
                      </c:pt>
                      <c:pt idx="537">
                        <c:v>142.300048828125</c:v>
                      </c:pt>
                      <c:pt idx="538">
                        <c:v>142.300048828125</c:v>
                      </c:pt>
                      <c:pt idx="539">
                        <c:v>142.199951171875</c:v>
                      </c:pt>
                      <c:pt idx="540">
                        <c:v>142.300048828125</c:v>
                      </c:pt>
                      <c:pt idx="541">
                        <c:v>142.199951171875</c:v>
                      </c:pt>
                      <c:pt idx="542">
                        <c:v>142.199951171875</c:v>
                      </c:pt>
                      <c:pt idx="543">
                        <c:v>142.199951171875</c:v>
                      </c:pt>
                      <c:pt idx="544">
                        <c:v>142.199951171875</c:v>
                      </c:pt>
                      <c:pt idx="545">
                        <c:v>142.199951171875</c:v>
                      </c:pt>
                      <c:pt idx="546">
                        <c:v>142.199951171875</c:v>
                      </c:pt>
                      <c:pt idx="547">
                        <c:v>142.300048828125</c:v>
                      </c:pt>
                      <c:pt idx="548">
                        <c:v>142.300048828125</c:v>
                      </c:pt>
                      <c:pt idx="549">
                        <c:v>142.300048828125</c:v>
                      </c:pt>
                      <c:pt idx="550">
                        <c:v>142.199951171875</c:v>
                      </c:pt>
                      <c:pt idx="551">
                        <c:v>142.199951171875</c:v>
                      </c:pt>
                      <c:pt idx="552">
                        <c:v>142.199951171875</c:v>
                      </c:pt>
                      <c:pt idx="553">
                        <c:v>142.199951171875</c:v>
                      </c:pt>
                      <c:pt idx="554">
                        <c:v>142.199951171875</c:v>
                      </c:pt>
                      <c:pt idx="555">
                        <c:v>142.199951171875</c:v>
                      </c:pt>
                      <c:pt idx="556">
                        <c:v>142.099853515625</c:v>
                      </c:pt>
                      <c:pt idx="557">
                        <c:v>142.099853515625</c:v>
                      </c:pt>
                      <c:pt idx="558">
                        <c:v>142.099853515625</c:v>
                      </c:pt>
                      <c:pt idx="559">
                        <c:v>142.099853515625</c:v>
                      </c:pt>
                      <c:pt idx="560">
                        <c:v>142</c:v>
                      </c:pt>
                      <c:pt idx="561">
                        <c:v>142</c:v>
                      </c:pt>
                      <c:pt idx="562">
                        <c:v>142</c:v>
                      </c:pt>
                      <c:pt idx="563">
                        <c:v>142</c:v>
                      </c:pt>
                      <c:pt idx="564">
                        <c:v>141.89990234375</c:v>
                      </c:pt>
                      <c:pt idx="565">
                        <c:v>141.89990234375</c:v>
                      </c:pt>
                      <c:pt idx="566">
                        <c:v>141.89990234375</c:v>
                      </c:pt>
                      <c:pt idx="567">
                        <c:v>141.800048828125</c:v>
                      </c:pt>
                      <c:pt idx="568">
                        <c:v>141.800048828125</c:v>
                      </c:pt>
                      <c:pt idx="569">
                        <c:v>141.800048828125</c:v>
                      </c:pt>
                      <c:pt idx="570">
                        <c:v>141.699951171875</c:v>
                      </c:pt>
                      <c:pt idx="571">
                        <c:v>141.699951171875</c:v>
                      </c:pt>
                      <c:pt idx="572">
                        <c:v>141.699951171875</c:v>
                      </c:pt>
                      <c:pt idx="573">
                        <c:v>141.599853515625</c:v>
                      </c:pt>
                      <c:pt idx="574">
                        <c:v>141.599853515625</c:v>
                      </c:pt>
                      <c:pt idx="575">
                        <c:v>141.599853515625</c:v>
                      </c:pt>
                      <c:pt idx="576">
                        <c:v>141.5</c:v>
                      </c:pt>
                      <c:pt idx="577">
                        <c:v>141.599853515625</c:v>
                      </c:pt>
                      <c:pt idx="578">
                        <c:v>141.5</c:v>
                      </c:pt>
                      <c:pt idx="579">
                        <c:v>141.5</c:v>
                      </c:pt>
                      <c:pt idx="580">
                        <c:v>141.5</c:v>
                      </c:pt>
                      <c:pt idx="581">
                        <c:v>141.39990234375</c:v>
                      </c:pt>
                      <c:pt idx="582">
                        <c:v>141.39990234375</c:v>
                      </c:pt>
                      <c:pt idx="583">
                        <c:v>141.199951171875</c:v>
                      </c:pt>
                      <c:pt idx="584">
                        <c:v>141.199951171875</c:v>
                      </c:pt>
                      <c:pt idx="585">
                        <c:v>141.199951171875</c:v>
                      </c:pt>
                      <c:pt idx="586">
                        <c:v>141.199951171875</c:v>
                      </c:pt>
                      <c:pt idx="587">
                        <c:v>141.10009765625</c:v>
                      </c:pt>
                      <c:pt idx="588">
                        <c:v>141.10009765625</c:v>
                      </c:pt>
                      <c:pt idx="589">
                        <c:v>140.89990234375</c:v>
                      </c:pt>
                      <c:pt idx="590">
                        <c:v>140.800048828125</c:v>
                      </c:pt>
                      <c:pt idx="591">
                        <c:v>140.800048828125</c:v>
                      </c:pt>
                      <c:pt idx="592">
                        <c:v>140.699951171875</c:v>
                      </c:pt>
                      <c:pt idx="593">
                        <c:v>140.699951171875</c:v>
                      </c:pt>
                      <c:pt idx="594">
                        <c:v>140.699951171875</c:v>
                      </c:pt>
                      <c:pt idx="595">
                        <c:v>140.800048828125</c:v>
                      </c:pt>
                      <c:pt idx="596">
                        <c:v>140.699951171875</c:v>
                      </c:pt>
                      <c:pt idx="597">
                        <c:v>140.699951171875</c:v>
                      </c:pt>
                      <c:pt idx="598">
                        <c:v>140.60009765625</c:v>
                      </c:pt>
                      <c:pt idx="599">
                        <c:v>140.5</c:v>
                      </c:pt>
                      <c:pt idx="600">
                        <c:v>140.5</c:v>
                      </c:pt>
                      <c:pt idx="601">
                        <c:v>140.300048828125</c:v>
                      </c:pt>
                      <c:pt idx="602">
                        <c:v>140.300048828125</c:v>
                      </c:pt>
                      <c:pt idx="603">
                        <c:v>140.199951171875</c:v>
                      </c:pt>
                      <c:pt idx="604">
                        <c:v>140.199951171875</c:v>
                      </c:pt>
                      <c:pt idx="605">
                        <c:v>140.10009765625</c:v>
                      </c:pt>
                      <c:pt idx="606">
                        <c:v>140.10009765625</c:v>
                      </c:pt>
                      <c:pt idx="607">
                        <c:v>140.199951171875</c:v>
                      </c:pt>
                      <c:pt idx="608">
                        <c:v>140.10009765625</c:v>
                      </c:pt>
                      <c:pt idx="609">
                        <c:v>140.10009765625</c:v>
                      </c:pt>
                      <c:pt idx="610">
                        <c:v>140</c:v>
                      </c:pt>
                      <c:pt idx="611">
                        <c:v>140</c:v>
                      </c:pt>
                      <c:pt idx="612">
                        <c:v>139.900146484375</c:v>
                      </c:pt>
                      <c:pt idx="613">
                        <c:v>139.699951171875</c:v>
                      </c:pt>
                      <c:pt idx="614">
                        <c:v>139.60009765625</c:v>
                      </c:pt>
                      <c:pt idx="615">
                        <c:v>139.5</c:v>
                      </c:pt>
                      <c:pt idx="616">
                        <c:v>139.5</c:v>
                      </c:pt>
                      <c:pt idx="617">
                        <c:v>139.400146484375</c:v>
                      </c:pt>
                      <c:pt idx="618">
                        <c:v>139.400146484375</c:v>
                      </c:pt>
                      <c:pt idx="619">
                        <c:v>139.5</c:v>
                      </c:pt>
                      <c:pt idx="620">
                        <c:v>139.400146484375</c:v>
                      </c:pt>
                      <c:pt idx="621">
                        <c:v>139.400146484375</c:v>
                      </c:pt>
                      <c:pt idx="622">
                        <c:v>139.300048828125</c:v>
                      </c:pt>
                      <c:pt idx="623">
                        <c:v>139.199951171875</c:v>
                      </c:pt>
                      <c:pt idx="624">
                        <c:v>139.10009765625</c:v>
                      </c:pt>
                      <c:pt idx="625">
                        <c:v>139</c:v>
                      </c:pt>
                      <c:pt idx="626">
                        <c:v>138.900146484375</c:v>
                      </c:pt>
                      <c:pt idx="627">
                        <c:v>138.800048828125</c:v>
                      </c:pt>
                      <c:pt idx="628">
                        <c:v>138.800048828125</c:v>
                      </c:pt>
                      <c:pt idx="629">
                        <c:v>138.699951171875</c:v>
                      </c:pt>
                      <c:pt idx="630">
                        <c:v>138.60009765625</c:v>
                      </c:pt>
                      <c:pt idx="631">
                        <c:v>138.300048828125</c:v>
                      </c:pt>
                      <c:pt idx="632">
                        <c:v>138.400146484375</c:v>
                      </c:pt>
                      <c:pt idx="633">
                        <c:v>138.300048828125</c:v>
                      </c:pt>
                      <c:pt idx="634">
                        <c:v>138.2001953125</c:v>
                      </c:pt>
                      <c:pt idx="635">
                        <c:v>138.2001953125</c:v>
                      </c:pt>
                      <c:pt idx="636">
                        <c:v>138</c:v>
                      </c:pt>
                      <c:pt idx="637">
                        <c:v>138</c:v>
                      </c:pt>
                      <c:pt idx="638">
                        <c:v>137.900146484375</c:v>
                      </c:pt>
                      <c:pt idx="639">
                        <c:v>137.900146484375</c:v>
                      </c:pt>
                      <c:pt idx="640">
                        <c:v>137.7001953125</c:v>
                      </c:pt>
                      <c:pt idx="641">
                        <c:v>137.7001953125</c:v>
                      </c:pt>
                      <c:pt idx="642">
                        <c:v>137.60009765625</c:v>
                      </c:pt>
                      <c:pt idx="643">
                        <c:v>137.7001953125</c:v>
                      </c:pt>
                      <c:pt idx="644">
                        <c:v>137.5</c:v>
                      </c:pt>
                      <c:pt idx="645">
                        <c:v>137.5</c:v>
                      </c:pt>
                      <c:pt idx="646">
                        <c:v>137.400146484375</c:v>
                      </c:pt>
                      <c:pt idx="647">
                        <c:v>137.300048828125</c:v>
                      </c:pt>
                      <c:pt idx="648">
                        <c:v>137.2001953125</c:v>
                      </c:pt>
                      <c:pt idx="649">
                        <c:v>137</c:v>
                      </c:pt>
                      <c:pt idx="650">
                        <c:v>136.800048828125</c:v>
                      </c:pt>
                      <c:pt idx="651">
                        <c:v>136.900146484375</c:v>
                      </c:pt>
                      <c:pt idx="652">
                        <c:v>136.800048828125</c:v>
                      </c:pt>
                      <c:pt idx="653">
                        <c:v>136.7001953125</c:v>
                      </c:pt>
                      <c:pt idx="654">
                        <c:v>136.60009765625</c:v>
                      </c:pt>
                      <c:pt idx="655">
                        <c:v>136.60009765625</c:v>
                      </c:pt>
                      <c:pt idx="656">
                        <c:v>136.60009765625</c:v>
                      </c:pt>
                      <c:pt idx="657">
                        <c:v>136.500244140625</c:v>
                      </c:pt>
                      <c:pt idx="658">
                        <c:v>136.400146484375</c:v>
                      </c:pt>
                      <c:pt idx="659">
                        <c:v>136.300048828125</c:v>
                      </c:pt>
                      <c:pt idx="660">
                        <c:v>136.2001953125</c:v>
                      </c:pt>
                      <c:pt idx="661">
                        <c:v>136.2001953125</c:v>
                      </c:pt>
                      <c:pt idx="662">
                        <c:v>135.900146484375</c:v>
                      </c:pt>
                      <c:pt idx="663">
                        <c:v>135.800048828125</c:v>
                      </c:pt>
                      <c:pt idx="664">
                        <c:v>135.800048828125</c:v>
                      </c:pt>
                      <c:pt idx="665">
                        <c:v>135.7001953125</c:v>
                      </c:pt>
                      <c:pt idx="666">
                        <c:v>135.60009765625</c:v>
                      </c:pt>
                      <c:pt idx="667">
                        <c:v>135.500244140625</c:v>
                      </c:pt>
                      <c:pt idx="668">
                        <c:v>135.400146484375</c:v>
                      </c:pt>
                      <c:pt idx="669">
                        <c:v>135.300048828125</c:v>
                      </c:pt>
                      <c:pt idx="670">
                        <c:v>135.2001953125</c:v>
                      </c:pt>
                      <c:pt idx="671">
                        <c:v>135.10009765625</c:v>
                      </c:pt>
                      <c:pt idx="672">
                        <c:v>135.000244140625</c:v>
                      </c:pt>
                      <c:pt idx="673">
                        <c:v>134.900146484375</c:v>
                      </c:pt>
                      <c:pt idx="674">
                        <c:v>134.900146484375</c:v>
                      </c:pt>
                      <c:pt idx="675">
                        <c:v>134.80029296875</c:v>
                      </c:pt>
                      <c:pt idx="676">
                        <c:v>134.7001953125</c:v>
                      </c:pt>
                      <c:pt idx="677">
                        <c:v>134.60009765625</c:v>
                      </c:pt>
                      <c:pt idx="678">
                        <c:v>134.500244140625</c:v>
                      </c:pt>
                      <c:pt idx="679">
                        <c:v>134.400146484375</c:v>
                      </c:pt>
                      <c:pt idx="680">
                        <c:v>134.60009765625</c:v>
                      </c:pt>
                      <c:pt idx="681">
                        <c:v>134.500244140625</c:v>
                      </c:pt>
                      <c:pt idx="682">
                        <c:v>134.400146484375</c:v>
                      </c:pt>
                      <c:pt idx="683">
                        <c:v>134.2998046875</c:v>
                      </c:pt>
                      <c:pt idx="684">
                        <c:v>134.19970703125</c:v>
                      </c:pt>
                      <c:pt idx="685">
                        <c:v>133.89990234375</c:v>
                      </c:pt>
                      <c:pt idx="686">
                        <c:v>133.7998046875</c:v>
                      </c:pt>
                      <c:pt idx="687">
                        <c:v>133.69970703125</c:v>
                      </c:pt>
                      <c:pt idx="688">
                        <c:v>133.599853515625</c:v>
                      </c:pt>
                      <c:pt idx="689">
                        <c:v>133.499755859375</c:v>
                      </c:pt>
                      <c:pt idx="690">
                        <c:v>133.39990234375</c:v>
                      </c:pt>
                      <c:pt idx="691">
                        <c:v>133.2998046875</c:v>
                      </c:pt>
                      <c:pt idx="692">
                        <c:v>133.2998046875</c:v>
                      </c:pt>
                      <c:pt idx="693">
                        <c:v>133.199951171875</c:v>
                      </c:pt>
                      <c:pt idx="694">
                        <c:v>133.099853515625</c:v>
                      </c:pt>
                      <c:pt idx="695">
                        <c:v>132.89990234375</c:v>
                      </c:pt>
                      <c:pt idx="696">
                        <c:v>132.7998046875</c:v>
                      </c:pt>
                      <c:pt idx="697">
                        <c:v>132.699951171875</c:v>
                      </c:pt>
                      <c:pt idx="698">
                        <c:v>132.699951171875</c:v>
                      </c:pt>
                      <c:pt idx="699">
                        <c:v>132.599853515625</c:v>
                      </c:pt>
                      <c:pt idx="700">
                        <c:v>132.499755859375</c:v>
                      </c:pt>
                      <c:pt idx="701">
                        <c:v>132.39990234375</c:v>
                      </c:pt>
                      <c:pt idx="702">
                        <c:v>132.2998046875</c:v>
                      </c:pt>
                      <c:pt idx="703">
                        <c:v>132.199951171875</c:v>
                      </c:pt>
                      <c:pt idx="704">
                        <c:v>132.099853515625</c:v>
                      </c:pt>
                      <c:pt idx="705">
                        <c:v>131.999755859375</c:v>
                      </c:pt>
                      <c:pt idx="706">
                        <c:v>131.89990234375</c:v>
                      </c:pt>
                      <c:pt idx="707">
                        <c:v>131.699951171875</c:v>
                      </c:pt>
                      <c:pt idx="708">
                        <c:v>131.699951171875</c:v>
                      </c:pt>
                      <c:pt idx="709">
                        <c:v>131.599853515625</c:v>
                      </c:pt>
                      <c:pt idx="710">
                        <c:v>131.39990234375</c:v>
                      </c:pt>
                      <c:pt idx="711">
                        <c:v>131.2998046875</c:v>
                      </c:pt>
                      <c:pt idx="712">
                        <c:v>131.199951171875</c:v>
                      </c:pt>
                      <c:pt idx="713">
                        <c:v>131.099853515625</c:v>
                      </c:pt>
                      <c:pt idx="714">
                        <c:v>131</c:v>
                      </c:pt>
                      <c:pt idx="715">
                        <c:v>130.89990234375</c:v>
                      </c:pt>
                      <c:pt idx="716">
                        <c:v>130.7998046875</c:v>
                      </c:pt>
                      <c:pt idx="717">
                        <c:v>130.699951171875</c:v>
                      </c:pt>
                      <c:pt idx="718">
                        <c:v>130.599853515625</c:v>
                      </c:pt>
                      <c:pt idx="719">
                        <c:v>130.5</c:v>
                      </c:pt>
                      <c:pt idx="720">
                        <c:v>130.300048828125</c:v>
                      </c:pt>
                      <c:pt idx="721">
                        <c:v>130.300048828125</c:v>
                      </c:pt>
                      <c:pt idx="722">
                        <c:v>130.199951171875</c:v>
                      </c:pt>
                      <c:pt idx="723">
                        <c:v>130.099853515625</c:v>
                      </c:pt>
                      <c:pt idx="724">
                        <c:v>129.89990234375</c:v>
                      </c:pt>
                      <c:pt idx="725">
                        <c:v>129.800048828125</c:v>
                      </c:pt>
                      <c:pt idx="726">
                        <c:v>129.699951171875</c:v>
                      </c:pt>
                      <c:pt idx="727">
                        <c:v>129.599853515625</c:v>
                      </c:pt>
                      <c:pt idx="728">
                        <c:v>129.599853515625</c:v>
                      </c:pt>
                      <c:pt idx="729">
                        <c:v>129.5</c:v>
                      </c:pt>
                      <c:pt idx="730">
                        <c:v>129.5</c:v>
                      </c:pt>
                      <c:pt idx="731">
                        <c:v>129.300048828125</c:v>
                      </c:pt>
                      <c:pt idx="732">
                        <c:v>129.300048828125</c:v>
                      </c:pt>
                      <c:pt idx="733">
                        <c:v>129.099853515625</c:v>
                      </c:pt>
                      <c:pt idx="734">
                        <c:v>128.89990234375</c:v>
                      </c:pt>
                      <c:pt idx="735">
                        <c:v>128.800048828125</c:v>
                      </c:pt>
                      <c:pt idx="736">
                        <c:v>128.699951171875</c:v>
                      </c:pt>
                      <c:pt idx="737">
                        <c:v>128.60009765625</c:v>
                      </c:pt>
                      <c:pt idx="738">
                        <c:v>128.39990234375</c:v>
                      </c:pt>
                      <c:pt idx="739">
                        <c:v>128.300048828125</c:v>
                      </c:pt>
                      <c:pt idx="740">
                        <c:v>128.199951171875</c:v>
                      </c:pt>
                      <c:pt idx="741">
                        <c:v>128.10009765625</c:v>
                      </c:pt>
                      <c:pt idx="742">
                        <c:v>128</c:v>
                      </c:pt>
                      <c:pt idx="743">
                        <c:v>127.89990234375</c:v>
                      </c:pt>
                      <c:pt idx="744">
                        <c:v>127.800048828125</c:v>
                      </c:pt>
                      <c:pt idx="745">
                        <c:v>127.60009765625</c:v>
                      </c:pt>
                      <c:pt idx="746">
                        <c:v>127.60009765625</c:v>
                      </c:pt>
                      <c:pt idx="747">
                        <c:v>127.5</c:v>
                      </c:pt>
                      <c:pt idx="748">
                        <c:v>127.39990234375</c:v>
                      </c:pt>
                      <c:pt idx="749">
                        <c:v>127.300048828125</c:v>
                      </c:pt>
                      <c:pt idx="750">
                        <c:v>127.199951171875</c:v>
                      </c:pt>
                      <c:pt idx="751">
                        <c:v>127.10009765625</c:v>
                      </c:pt>
                      <c:pt idx="752">
                        <c:v>127</c:v>
                      </c:pt>
                      <c:pt idx="753">
                        <c:v>126.900146484375</c:v>
                      </c:pt>
                      <c:pt idx="754">
                        <c:v>126.800048828125</c:v>
                      </c:pt>
                      <c:pt idx="755">
                        <c:v>126.699951171875</c:v>
                      </c:pt>
                      <c:pt idx="756">
                        <c:v>126.5</c:v>
                      </c:pt>
                      <c:pt idx="757">
                        <c:v>126.5</c:v>
                      </c:pt>
                      <c:pt idx="758">
                        <c:v>126.300048828125</c:v>
                      </c:pt>
                      <c:pt idx="759">
                        <c:v>126.199951171875</c:v>
                      </c:pt>
                      <c:pt idx="760">
                        <c:v>126</c:v>
                      </c:pt>
                      <c:pt idx="761">
                        <c:v>125.900146484375</c:v>
                      </c:pt>
                      <c:pt idx="762">
                        <c:v>125.800048828125</c:v>
                      </c:pt>
                      <c:pt idx="763">
                        <c:v>125.800048828125</c:v>
                      </c:pt>
                      <c:pt idx="764">
                        <c:v>125.699951171875</c:v>
                      </c:pt>
                      <c:pt idx="765">
                        <c:v>125.60009765625</c:v>
                      </c:pt>
                      <c:pt idx="766">
                        <c:v>125.5</c:v>
                      </c:pt>
                      <c:pt idx="767">
                        <c:v>125.400146484375</c:v>
                      </c:pt>
                      <c:pt idx="768">
                        <c:v>125.2001953125</c:v>
                      </c:pt>
                      <c:pt idx="769">
                        <c:v>125.10009765625</c:v>
                      </c:pt>
                      <c:pt idx="770">
                        <c:v>125</c:v>
                      </c:pt>
                      <c:pt idx="771">
                        <c:v>124.800048828125</c:v>
                      </c:pt>
                      <c:pt idx="772">
                        <c:v>124.7001953125</c:v>
                      </c:pt>
                      <c:pt idx="773">
                        <c:v>124.60009765625</c:v>
                      </c:pt>
                      <c:pt idx="774">
                        <c:v>124.400146484375</c:v>
                      </c:pt>
                      <c:pt idx="775">
                        <c:v>124.400146484375</c:v>
                      </c:pt>
                      <c:pt idx="776">
                        <c:v>124.2001953125</c:v>
                      </c:pt>
                      <c:pt idx="777">
                        <c:v>124.10009765625</c:v>
                      </c:pt>
                      <c:pt idx="778">
                        <c:v>124</c:v>
                      </c:pt>
                      <c:pt idx="779">
                        <c:v>123.900146484375</c:v>
                      </c:pt>
                      <c:pt idx="780">
                        <c:v>123.800048828125</c:v>
                      </c:pt>
                      <c:pt idx="781">
                        <c:v>123.7001953125</c:v>
                      </c:pt>
                      <c:pt idx="782">
                        <c:v>123.500244140625</c:v>
                      </c:pt>
                      <c:pt idx="783">
                        <c:v>123.300048828125</c:v>
                      </c:pt>
                      <c:pt idx="784">
                        <c:v>123.2001953125</c:v>
                      </c:pt>
                      <c:pt idx="785">
                        <c:v>123.10009765625</c:v>
                      </c:pt>
                      <c:pt idx="786">
                        <c:v>123.000244140625</c:v>
                      </c:pt>
                      <c:pt idx="787">
                        <c:v>122.900146484375</c:v>
                      </c:pt>
                      <c:pt idx="788">
                        <c:v>122.900146484375</c:v>
                      </c:pt>
                      <c:pt idx="789">
                        <c:v>122.800048828125</c:v>
                      </c:pt>
                      <c:pt idx="790">
                        <c:v>122.7001953125</c:v>
                      </c:pt>
                      <c:pt idx="791">
                        <c:v>122.500244140625</c:v>
                      </c:pt>
                      <c:pt idx="792">
                        <c:v>122.400146484375</c:v>
                      </c:pt>
                      <c:pt idx="793">
                        <c:v>122.30029296875</c:v>
                      </c:pt>
                      <c:pt idx="794">
                        <c:v>122.000244140625</c:v>
                      </c:pt>
                      <c:pt idx="795">
                        <c:v>121.900146484375</c:v>
                      </c:pt>
                      <c:pt idx="796">
                        <c:v>121.80029296875</c:v>
                      </c:pt>
                      <c:pt idx="797">
                        <c:v>121.7001953125</c:v>
                      </c:pt>
                      <c:pt idx="798">
                        <c:v>121.60009765625</c:v>
                      </c:pt>
                      <c:pt idx="799">
                        <c:v>121.499755859375</c:v>
                      </c:pt>
                      <c:pt idx="800">
                        <c:v>121.39990234375</c:v>
                      </c:pt>
                      <c:pt idx="801">
                        <c:v>121.2998046875</c:v>
                      </c:pt>
                      <c:pt idx="802">
                        <c:v>121.099853515625</c:v>
                      </c:pt>
                      <c:pt idx="803">
                        <c:v>120.999755859375</c:v>
                      </c:pt>
                      <c:pt idx="804">
                        <c:v>120.89990234375</c:v>
                      </c:pt>
                      <c:pt idx="805">
                        <c:v>120.7998046875</c:v>
                      </c:pt>
                      <c:pt idx="806">
                        <c:v>120.599853515625</c:v>
                      </c:pt>
                      <c:pt idx="807">
                        <c:v>120.499755859375</c:v>
                      </c:pt>
                      <c:pt idx="808">
                        <c:v>120.39990234375</c:v>
                      </c:pt>
                      <c:pt idx="809">
                        <c:v>120.2998046875</c:v>
                      </c:pt>
                      <c:pt idx="810">
                        <c:v>120.199951171875</c:v>
                      </c:pt>
                      <c:pt idx="811">
                        <c:v>120.099853515625</c:v>
                      </c:pt>
                      <c:pt idx="812">
                        <c:v>120.099853515625</c:v>
                      </c:pt>
                      <c:pt idx="813">
                        <c:v>119.89990234375</c:v>
                      </c:pt>
                      <c:pt idx="814">
                        <c:v>119.7998046875</c:v>
                      </c:pt>
                      <c:pt idx="815">
                        <c:v>119.699951171875</c:v>
                      </c:pt>
                      <c:pt idx="816">
                        <c:v>119.599853515625</c:v>
                      </c:pt>
                      <c:pt idx="817">
                        <c:v>119.39990234375</c:v>
                      </c:pt>
                      <c:pt idx="818">
                        <c:v>119.39990234375</c:v>
                      </c:pt>
                      <c:pt idx="819">
                        <c:v>119.2998046875</c:v>
                      </c:pt>
                      <c:pt idx="820">
                        <c:v>119.199951171875</c:v>
                      </c:pt>
                      <c:pt idx="821">
                        <c:v>119</c:v>
                      </c:pt>
                      <c:pt idx="822">
                        <c:v>118.89990234375</c:v>
                      </c:pt>
                      <c:pt idx="823">
                        <c:v>118.7998046875</c:v>
                      </c:pt>
                      <c:pt idx="824">
                        <c:v>118.39990234375</c:v>
                      </c:pt>
                      <c:pt idx="825">
                        <c:v>118.39990234375</c:v>
                      </c:pt>
                      <c:pt idx="826">
                        <c:v>118.2998046875</c:v>
                      </c:pt>
                      <c:pt idx="827">
                        <c:v>118.199951171875</c:v>
                      </c:pt>
                      <c:pt idx="828">
                        <c:v>118.099853515625</c:v>
                      </c:pt>
                      <c:pt idx="829">
                        <c:v>117.89990234375</c:v>
                      </c:pt>
                      <c:pt idx="830">
                        <c:v>117.89990234375</c:v>
                      </c:pt>
                      <c:pt idx="831">
                        <c:v>117.7998046875</c:v>
                      </c:pt>
                      <c:pt idx="832">
                        <c:v>117.599853515625</c:v>
                      </c:pt>
                      <c:pt idx="833">
                        <c:v>117.5</c:v>
                      </c:pt>
                      <c:pt idx="834">
                        <c:v>117.39990234375</c:v>
                      </c:pt>
                      <c:pt idx="835">
                        <c:v>117.300048828125</c:v>
                      </c:pt>
                      <c:pt idx="836">
                        <c:v>117.099853515625</c:v>
                      </c:pt>
                      <c:pt idx="837">
                        <c:v>117</c:v>
                      </c:pt>
                      <c:pt idx="838">
                        <c:v>116.89990234375</c:v>
                      </c:pt>
                      <c:pt idx="839">
                        <c:v>116.800048828125</c:v>
                      </c:pt>
                      <c:pt idx="840">
                        <c:v>116.699951171875</c:v>
                      </c:pt>
                      <c:pt idx="841">
                        <c:v>116.599853515625</c:v>
                      </c:pt>
                      <c:pt idx="842">
                        <c:v>116.39990234375</c:v>
                      </c:pt>
                      <c:pt idx="843">
                        <c:v>116.300048828125</c:v>
                      </c:pt>
                      <c:pt idx="844">
                        <c:v>116.099853515625</c:v>
                      </c:pt>
                      <c:pt idx="845">
                        <c:v>116.099853515625</c:v>
                      </c:pt>
                      <c:pt idx="846">
                        <c:v>115.89990234375</c:v>
                      </c:pt>
                      <c:pt idx="847">
                        <c:v>115.800048828125</c:v>
                      </c:pt>
                      <c:pt idx="848">
                        <c:v>115.800048828125</c:v>
                      </c:pt>
                      <c:pt idx="849">
                        <c:v>115.699951171875</c:v>
                      </c:pt>
                      <c:pt idx="850">
                        <c:v>115.60009765625</c:v>
                      </c:pt>
                      <c:pt idx="851">
                        <c:v>115.39990234375</c:v>
                      </c:pt>
                      <c:pt idx="852">
                        <c:v>115.300048828125</c:v>
                      </c:pt>
                      <c:pt idx="853">
                        <c:v>115.199951171875</c:v>
                      </c:pt>
                      <c:pt idx="854">
                        <c:v>114.89990234375</c:v>
                      </c:pt>
                      <c:pt idx="855">
                        <c:v>114.800048828125</c:v>
                      </c:pt>
                      <c:pt idx="856">
                        <c:v>114.699951171875</c:v>
                      </c:pt>
                      <c:pt idx="857">
                        <c:v>114.60009765625</c:v>
                      </c:pt>
                      <c:pt idx="858">
                        <c:v>114.39990234375</c:v>
                      </c:pt>
                      <c:pt idx="859">
                        <c:v>114.39990234375</c:v>
                      </c:pt>
                      <c:pt idx="860">
                        <c:v>114.300048828125</c:v>
                      </c:pt>
                      <c:pt idx="861">
                        <c:v>114.199951171875</c:v>
                      </c:pt>
                      <c:pt idx="862">
                        <c:v>114</c:v>
                      </c:pt>
                      <c:pt idx="863">
                        <c:v>114</c:v>
                      </c:pt>
                      <c:pt idx="864">
                        <c:v>113.800048828125</c:v>
                      </c:pt>
                      <c:pt idx="865">
                        <c:v>113.699951171875</c:v>
                      </c:pt>
                      <c:pt idx="866">
                        <c:v>113.5</c:v>
                      </c:pt>
                      <c:pt idx="867">
                        <c:v>113.400146484375</c:v>
                      </c:pt>
                      <c:pt idx="868">
                        <c:v>113.300048828125</c:v>
                      </c:pt>
                      <c:pt idx="869">
                        <c:v>113.10009765625</c:v>
                      </c:pt>
                      <c:pt idx="870">
                        <c:v>113.10009765625</c:v>
                      </c:pt>
                      <c:pt idx="871">
                        <c:v>112.900146484375</c:v>
                      </c:pt>
                      <c:pt idx="872">
                        <c:v>112.800048828125</c:v>
                      </c:pt>
                      <c:pt idx="873">
                        <c:v>112.7001953125</c:v>
                      </c:pt>
                      <c:pt idx="874">
                        <c:v>112.60009765625</c:v>
                      </c:pt>
                      <c:pt idx="875">
                        <c:v>112.400146484375</c:v>
                      </c:pt>
                      <c:pt idx="876">
                        <c:v>112.300048828125</c:v>
                      </c:pt>
                      <c:pt idx="877">
                        <c:v>112.2001953125</c:v>
                      </c:pt>
                      <c:pt idx="878">
                        <c:v>112.2001953125</c:v>
                      </c:pt>
                      <c:pt idx="879">
                        <c:v>112.10009765625</c:v>
                      </c:pt>
                      <c:pt idx="880">
                        <c:v>111.900146484375</c:v>
                      </c:pt>
                      <c:pt idx="881">
                        <c:v>111.800048828125</c:v>
                      </c:pt>
                      <c:pt idx="882">
                        <c:v>111.7001953125</c:v>
                      </c:pt>
                      <c:pt idx="883">
                        <c:v>111.60009765625</c:v>
                      </c:pt>
                      <c:pt idx="884">
                        <c:v>111.400146484375</c:v>
                      </c:pt>
                      <c:pt idx="885">
                        <c:v>111.300048828125</c:v>
                      </c:pt>
                      <c:pt idx="886">
                        <c:v>111.2001953125</c:v>
                      </c:pt>
                      <c:pt idx="887">
                        <c:v>111.10009765625</c:v>
                      </c:pt>
                      <c:pt idx="888">
                        <c:v>111.000244140625</c:v>
                      </c:pt>
                      <c:pt idx="889">
                        <c:v>110.800048828125</c:v>
                      </c:pt>
                      <c:pt idx="890">
                        <c:v>110.800048828125</c:v>
                      </c:pt>
                      <c:pt idx="891">
                        <c:v>110.60009765625</c:v>
                      </c:pt>
                      <c:pt idx="892">
                        <c:v>110.500244140625</c:v>
                      </c:pt>
                      <c:pt idx="893">
                        <c:v>110.500244140625</c:v>
                      </c:pt>
                      <c:pt idx="894">
                        <c:v>110.300048828125</c:v>
                      </c:pt>
                      <c:pt idx="895">
                        <c:v>110.300048828125</c:v>
                      </c:pt>
                      <c:pt idx="896">
                        <c:v>110.10009765625</c:v>
                      </c:pt>
                      <c:pt idx="897">
                        <c:v>110.000244140625</c:v>
                      </c:pt>
                      <c:pt idx="898">
                        <c:v>109.900146484375</c:v>
                      </c:pt>
                      <c:pt idx="899">
                        <c:v>109.800048828125</c:v>
                      </c:pt>
                      <c:pt idx="900">
                        <c:v>109.60009765625</c:v>
                      </c:pt>
                      <c:pt idx="901">
                        <c:v>109.60009765625</c:v>
                      </c:pt>
                      <c:pt idx="902">
                        <c:v>109.400146484375</c:v>
                      </c:pt>
                      <c:pt idx="903">
                        <c:v>109.30029296875</c:v>
                      </c:pt>
                      <c:pt idx="904">
                        <c:v>109.2001953125</c:v>
                      </c:pt>
                      <c:pt idx="905">
                        <c:v>109.10009765625</c:v>
                      </c:pt>
                      <c:pt idx="906">
                        <c:v>108.900146484375</c:v>
                      </c:pt>
                      <c:pt idx="907">
                        <c:v>108.80029296875</c:v>
                      </c:pt>
                      <c:pt idx="908">
                        <c:v>108.69970703125</c:v>
                      </c:pt>
                      <c:pt idx="909">
                        <c:v>108.599853515625</c:v>
                      </c:pt>
                      <c:pt idx="910">
                        <c:v>108.499755859375</c:v>
                      </c:pt>
                      <c:pt idx="911">
                        <c:v>108.39990234375</c:v>
                      </c:pt>
                      <c:pt idx="912">
                        <c:v>108.2998046875</c:v>
                      </c:pt>
                      <c:pt idx="913">
                        <c:v>108.19970703125</c:v>
                      </c:pt>
                      <c:pt idx="914">
                        <c:v>108.099853515625</c:v>
                      </c:pt>
                      <c:pt idx="915">
                        <c:v>107.7998046875</c:v>
                      </c:pt>
                      <c:pt idx="916">
                        <c:v>107.699951171875</c:v>
                      </c:pt>
                      <c:pt idx="917">
                        <c:v>107.599853515625</c:v>
                      </c:pt>
                      <c:pt idx="918">
                        <c:v>107.39990234375</c:v>
                      </c:pt>
                      <c:pt idx="919">
                        <c:v>107.2998046875</c:v>
                      </c:pt>
                      <c:pt idx="920">
                        <c:v>107.199951171875</c:v>
                      </c:pt>
                      <c:pt idx="921">
                        <c:v>107.199951171875</c:v>
                      </c:pt>
                      <c:pt idx="922">
                        <c:v>107.099853515625</c:v>
                      </c:pt>
                      <c:pt idx="923">
                        <c:v>106.999755859375</c:v>
                      </c:pt>
                      <c:pt idx="924">
                        <c:v>106.7998046875</c:v>
                      </c:pt>
                      <c:pt idx="925">
                        <c:v>106.699951171875</c:v>
                      </c:pt>
                      <c:pt idx="926">
                        <c:v>106.39990234375</c:v>
                      </c:pt>
                      <c:pt idx="927">
                        <c:v>106.39990234375</c:v>
                      </c:pt>
                      <c:pt idx="928">
                        <c:v>106.2998046875</c:v>
                      </c:pt>
                      <c:pt idx="929">
                        <c:v>106.199951171875</c:v>
                      </c:pt>
                      <c:pt idx="930">
                        <c:v>106.099853515625</c:v>
                      </c:pt>
                      <c:pt idx="931">
                        <c:v>105.89990234375</c:v>
                      </c:pt>
                      <c:pt idx="932">
                        <c:v>105.7998046875</c:v>
                      </c:pt>
                      <c:pt idx="933">
                        <c:v>105.7998046875</c:v>
                      </c:pt>
                      <c:pt idx="934">
                        <c:v>105.599853515625</c:v>
                      </c:pt>
                      <c:pt idx="935">
                        <c:v>105.5</c:v>
                      </c:pt>
                      <c:pt idx="936">
                        <c:v>105.39990234375</c:v>
                      </c:pt>
                      <c:pt idx="937">
                        <c:v>105.2998046875</c:v>
                      </c:pt>
                      <c:pt idx="938">
                        <c:v>105</c:v>
                      </c:pt>
                      <c:pt idx="939">
                        <c:v>105</c:v>
                      </c:pt>
                      <c:pt idx="940">
                        <c:v>104.89990234375</c:v>
                      </c:pt>
                      <c:pt idx="941">
                        <c:v>104.7998046875</c:v>
                      </c:pt>
                      <c:pt idx="942">
                        <c:v>104.599853515625</c:v>
                      </c:pt>
                      <c:pt idx="943">
                        <c:v>104.5</c:v>
                      </c:pt>
                      <c:pt idx="944">
                        <c:v>104.5</c:v>
                      </c:pt>
                      <c:pt idx="945">
                        <c:v>104.300048828125</c:v>
                      </c:pt>
                      <c:pt idx="946">
                        <c:v>104.199951171875</c:v>
                      </c:pt>
                      <c:pt idx="947">
                        <c:v>104.199951171875</c:v>
                      </c:pt>
                      <c:pt idx="948">
                        <c:v>104.099853515625</c:v>
                      </c:pt>
                      <c:pt idx="949">
                        <c:v>103.89990234375</c:v>
                      </c:pt>
                      <c:pt idx="950">
                        <c:v>103.800048828125</c:v>
                      </c:pt>
                      <c:pt idx="951">
                        <c:v>103.699951171875</c:v>
                      </c:pt>
                      <c:pt idx="952">
                        <c:v>103.5</c:v>
                      </c:pt>
                      <c:pt idx="953">
                        <c:v>103.39990234375</c:v>
                      </c:pt>
                      <c:pt idx="954">
                        <c:v>103.300048828125</c:v>
                      </c:pt>
                      <c:pt idx="955">
                        <c:v>103.199951171875</c:v>
                      </c:pt>
                      <c:pt idx="956">
                        <c:v>103.199951171875</c:v>
                      </c:pt>
                      <c:pt idx="957">
                        <c:v>103.10009765625</c:v>
                      </c:pt>
                      <c:pt idx="958">
                        <c:v>102.89990234375</c:v>
                      </c:pt>
                      <c:pt idx="959">
                        <c:v>102.800048828125</c:v>
                      </c:pt>
                      <c:pt idx="960">
                        <c:v>102.699951171875</c:v>
                      </c:pt>
                      <c:pt idx="961">
                        <c:v>102.5</c:v>
                      </c:pt>
                      <c:pt idx="962">
                        <c:v>102.300048828125</c:v>
                      </c:pt>
                      <c:pt idx="963">
                        <c:v>102.199951171875</c:v>
                      </c:pt>
                      <c:pt idx="964">
                        <c:v>102.10009765625</c:v>
                      </c:pt>
                      <c:pt idx="965">
                        <c:v>102</c:v>
                      </c:pt>
                      <c:pt idx="966">
                        <c:v>101.89990234375</c:v>
                      </c:pt>
                      <c:pt idx="967">
                        <c:v>101.800048828125</c:v>
                      </c:pt>
                      <c:pt idx="968">
                        <c:v>101.699951171875</c:v>
                      </c:pt>
                      <c:pt idx="969">
                        <c:v>101.699951171875</c:v>
                      </c:pt>
                      <c:pt idx="970">
                        <c:v>101.60009765625</c:v>
                      </c:pt>
                      <c:pt idx="971">
                        <c:v>101.5</c:v>
                      </c:pt>
                      <c:pt idx="972">
                        <c:v>101.300048828125</c:v>
                      </c:pt>
                      <c:pt idx="973">
                        <c:v>101.199951171875</c:v>
                      </c:pt>
                      <c:pt idx="974">
                        <c:v>101.10009765625</c:v>
                      </c:pt>
                      <c:pt idx="975">
                        <c:v>101</c:v>
                      </c:pt>
                      <c:pt idx="976">
                        <c:v>100.900146484375</c:v>
                      </c:pt>
                      <c:pt idx="977">
                        <c:v>100.699951171875</c:v>
                      </c:pt>
                      <c:pt idx="978">
                        <c:v>100.60009765625</c:v>
                      </c:pt>
                      <c:pt idx="979">
                        <c:v>100.5</c:v>
                      </c:pt>
                      <c:pt idx="980">
                        <c:v>100.400146484375</c:v>
                      </c:pt>
                      <c:pt idx="981">
                        <c:v>100.199951171875</c:v>
                      </c:pt>
                      <c:pt idx="982">
                        <c:v>100.10009765625</c:v>
                      </c:pt>
                      <c:pt idx="983">
                        <c:v>100</c:v>
                      </c:pt>
                      <c:pt idx="984">
                        <c:v>99.900146484375</c:v>
                      </c:pt>
                      <c:pt idx="985">
                        <c:v>99.800048828125</c:v>
                      </c:pt>
                      <c:pt idx="986">
                        <c:v>99.7001953125</c:v>
                      </c:pt>
                      <c:pt idx="987">
                        <c:v>99.60009765625</c:v>
                      </c:pt>
                      <c:pt idx="988">
                        <c:v>99.5</c:v>
                      </c:pt>
                      <c:pt idx="989">
                        <c:v>99.300048828125</c:v>
                      </c:pt>
                      <c:pt idx="990">
                        <c:v>99.300048828125</c:v>
                      </c:pt>
                      <c:pt idx="991">
                        <c:v>99.10009765625</c:v>
                      </c:pt>
                      <c:pt idx="992">
                        <c:v>99</c:v>
                      </c:pt>
                      <c:pt idx="993">
                        <c:v>99</c:v>
                      </c:pt>
                      <c:pt idx="994">
                        <c:v>98.900146484375</c:v>
                      </c:pt>
                      <c:pt idx="995">
                        <c:v>98.800048828125</c:v>
                      </c:pt>
                      <c:pt idx="996">
                        <c:v>98.60009765625</c:v>
                      </c:pt>
                      <c:pt idx="997">
                        <c:v>98.5</c:v>
                      </c:pt>
                      <c:pt idx="998">
                        <c:v>98.400146484375</c:v>
                      </c:pt>
                      <c:pt idx="999">
                        <c:v>98.400146484375</c:v>
                      </c:pt>
                      <c:pt idx="1000">
                        <c:v>98.300048828125</c:v>
                      </c:pt>
                      <c:pt idx="1001">
                        <c:v>98.10009765625</c:v>
                      </c:pt>
                      <c:pt idx="1002">
                        <c:v>98.000244140625</c:v>
                      </c:pt>
                      <c:pt idx="1003">
                        <c:v>98.000244140625</c:v>
                      </c:pt>
                      <c:pt idx="1004">
                        <c:v>97.800048828125</c:v>
                      </c:pt>
                      <c:pt idx="1005">
                        <c:v>97.7001953125</c:v>
                      </c:pt>
                      <c:pt idx="1006">
                        <c:v>97.60009765625</c:v>
                      </c:pt>
                      <c:pt idx="1007">
                        <c:v>97.500244140625</c:v>
                      </c:pt>
                      <c:pt idx="1008">
                        <c:v>97.400146484375</c:v>
                      </c:pt>
                      <c:pt idx="1009">
                        <c:v>97.2001953125</c:v>
                      </c:pt>
                      <c:pt idx="1010">
                        <c:v>97.2001953125</c:v>
                      </c:pt>
                      <c:pt idx="1011">
                        <c:v>97.10009765625</c:v>
                      </c:pt>
                      <c:pt idx="1012">
                        <c:v>96.900146484375</c:v>
                      </c:pt>
                      <c:pt idx="1013">
                        <c:v>96.900146484375</c:v>
                      </c:pt>
                      <c:pt idx="1014">
                        <c:v>96.7001953125</c:v>
                      </c:pt>
                      <c:pt idx="1015">
                        <c:v>96.60009765625</c:v>
                      </c:pt>
                      <c:pt idx="1016">
                        <c:v>96.500244140625</c:v>
                      </c:pt>
                      <c:pt idx="1017">
                        <c:v>96.30029296875</c:v>
                      </c:pt>
                      <c:pt idx="1018">
                        <c:v>96.2001953125</c:v>
                      </c:pt>
                      <c:pt idx="1019">
                        <c:v>96.10009765625</c:v>
                      </c:pt>
                      <c:pt idx="1020">
                        <c:v>96.000244140625</c:v>
                      </c:pt>
                      <c:pt idx="1021">
                        <c:v>96.000244140625</c:v>
                      </c:pt>
                      <c:pt idx="1022">
                        <c:v>95.7998046875</c:v>
                      </c:pt>
                      <c:pt idx="1023">
                        <c:v>95.599853515625</c:v>
                      </c:pt>
                      <c:pt idx="1024">
                        <c:v>95.499755859375</c:v>
                      </c:pt>
                      <c:pt idx="1025">
                        <c:v>95.39990234375</c:v>
                      </c:pt>
                      <c:pt idx="1026">
                        <c:v>95.2998046875</c:v>
                      </c:pt>
                      <c:pt idx="1027">
                        <c:v>95.099853515625</c:v>
                      </c:pt>
                      <c:pt idx="1028">
                        <c:v>94.999755859375</c:v>
                      </c:pt>
                      <c:pt idx="1029">
                        <c:v>95.099853515625</c:v>
                      </c:pt>
                      <c:pt idx="1030">
                        <c:v>94.999755859375</c:v>
                      </c:pt>
                      <c:pt idx="1031">
                        <c:v>94.89990234375</c:v>
                      </c:pt>
                      <c:pt idx="1032">
                        <c:v>94.7998046875</c:v>
                      </c:pt>
                      <c:pt idx="1033">
                        <c:v>94.699951171875</c:v>
                      </c:pt>
                      <c:pt idx="1034">
                        <c:v>94.39990234375</c:v>
                      </c:pt>
                      <c:pt idx="1035">
                        <c:v>94.39990234375</c:v>
                      </c:pt>
                      <c:pt idx="1036">
                        <c:v>94.2998046875</c:v>
                      </c:pt>
                      <c:pt idx="1037">
                        <c:v>94.099853515625</c:v>
                      </c:pt>
                      <c:pt idx="1038">
                        <c:v>93.999755859375</c:v>
                      </c:pt>
                      <c:pt idx="1039">
                        <c:v>93.999755859375</c:v>
                      </c:pt>
                      <c:pt idx="1040">
                        <c:v>93.89990234375</c:v>
                      </c:pt>
                      <c:pt idx="1041">
                        <c:v>93.7998046875</c:v>
                      </c:pt>
                      <c:pt idx="1042">
                        <c:v>93.699951171875</c:v>
                      </c:pt>
                      <c:pt idx="1043">
                        <c:v>93.5</c:v>
                      </c:pt>
                      <c:pt idx="1044">
                        <c:v>93.39990234375</c:v>
                      </c:pt>
                      <c:pt idx="1045">
                        <c:v>93.2998046875</c:v>
                      </c:pt>
                      <c:pt idx="1046">
                        <c:v>93.199951171875</c:v>
                      </c:pt>
                      <c:pt idx="1047">
                        <c:v>93.199951171875</c:v>
                      </c:pt>
                      <c:pt idx="1048">
                        <c:v>93</c:v>
                      </c:pt>
                      <c:pt idx="1049">
                        <c:v>93</c:v>
                      </c:pt>
                      <c:pt idx="1050">
                        <c:v>92.89990234375</c:v>
                      </c:pt>
                      <c:pt idx="1051">
                        <c:v>92.7998046875</c:v>
                      </c:pt>
                      <c:pt idx="1052">
                        <c:v>92.699951171875</c:v>
                      </c:pt>
                      <c:pt idx="1053">
                        <c:v>92.5</c:v>
                      </c:pt>
                      <c:pt idx="1054">
                        <c:v>92.5</c:v>
                      </c:pt>
                      <c:pt idx="1055">
                        <c:v>92.2998046875</c:v>
                      </c:pt>
                      <c:pt idx="1056">
                        <c:v>92.199951171875</c:v>
                      </c:pt>
                      <c:pt idx="1057">
                        <c:v>92.199951171875</c:v>
                      </c:pt>
                      <c:pt idx="1058">
                        <c:v>92</c:v>
                      </c:pt>
                      <c:pt idx="1059">
                        <c:v>92.099853515625</c:v>
                      </c:pt>
                      <c:pt idx="1060">
                        <c:v>92</c:v>
                      </c:pt>
                      <c:pt idx="1061">
                        <c:v>91.89990234375</c:v>
                      </c:pt>
                      <c:pt idx="1062">
                        <c:v>91.800048828125</c:v>
                      </c:pt>
                      <c:pt idx="1063">
                        <c:v>91.699951171875</c:v>
                      </c:pt>
                      <c:pt idx="1064">
                        <c:v>91.599853515625</c:v>
                      </c:pt>
                      <c:pt idx="1065">
                        <c:v>91.39990234375</c:v>
                      </c:pt>
                      <c:pt idx="1066">
                        <c:v>91.199951171875</c:v>
                      </c:pt>
                      <c:pt idx="1067">
                        <c:v>91.099853515625</c:v>
                      </c:pt>
                      <c:pt idx="1068">
                        <c:v>91</c:v>
                      </c:pt>
                      <c:pt idx="1069">
                        <c:v>90.89990234375</c:v>
                      </c:pt>
                      <c:pt idx="1070">
                        <c:v>90.800048828125</c:v>
                      </c:pt>
                      <c:pt idx="1071">
                        <c:v>90.699951171875</c:v>
                      </c:pt>
                      <c:pt idx="1072">
                        <c:v>90.599853515625</c:v>
                      </c:pt>
                      <c:pt idx="1073">
                        <c:v>90.5</c:v>
                      </c:pt>
                      <c:pt idx="1074">
                        <c:v>90.39990234375</c:v>
                      </c:pt>
                      <c:pt idx="1075">
                        <c:v>90.199951171875</c:v>
                      </c:pt>
                      <c:pt idx="1076">
                        <c:v>90.199951171875</c:v>
                      </c:pt>
                      <c:pt idx="1077">
                        <c:v>90.10009765625</c:v>
                      </c:pt>
                      <c:pt idx="1078">
                        <c:v>90</c:v>
                      </c:pt>
                      <c:pt idx="1079">
                        <c:v>89.89990234375</c:v>
                      </c:pt>
                      <c:pt idx="1080">
                        <c:v>89.800048828125</c:v>
                      </c:pt>
                      <c:pt idx="1081">
                        <c:v>89.699951171875</c:v>
                      </c:pt>
                      <c:pt idx="1082">
                        <c:v>89.60009765625</c:v>
                      </c:pt>
                      <c:pt idx="1083">
                        <c:v>89.60009765625</c:v>
                      </c:pt>
                      <c:pt idx="1084">
                        <c:v>89.5</c:v>
                      </c:pt>
                      <c:pt idx="1085">
                        <c:v>89.39990234375</c:v>
                      </c:pt>
                      <c:pt idx="1086">
                        <c:v>89.300048828125</c:v>
                      </c:pt>
                      <c:pt idx="1087">
                        <c:v>89.199951171875</c:v>
                      </c:pt>
                      <c:pt idx="1088">
                        <c:v>89.10009765625</c:v>
                      </c:pt>
                      <c:pt idx="1089">
                        <c:v>88.89990234375</c:v>
                      </c:pt>
                      <c:pt idx="1090">
                        <c:v>88.800048828125</c:v>
                      </c:pt>
                      <c:pt idx="1091">
                        <c:v>88.699951171875</c:v>
                      </c:pt>
                      <c:pt idx="1092">
                        <c:v>88.60009765625</c:v>
                      </c:pt>
                      <c:pt idx="1093">
                        <c:v>88.5</c:v>
                      </c:pt>
                      <c:pt idx="1094">
                        <c:v>88.400146484375</c:v>
                      </c:pt>
                      <c:pt idx="1095">
                        <c:v>88.300048828125</c:v>
                      </c:pt>
                      <c:pt idx="1096">
                        <c:v>88.199951171875</c:v>
                      </c:pt>
                      <c:pt idx="1097">
                        <c:v>88.10009765625</c:v>
                      </c:pt>
                      <c:pt idx="1098">
                        <c:v>88</c:v>
                      </c:pt>
                      <c:pt idx="1099">
                        <c:v>87.900146484375</c:v>
                      </c:pt>
                      <c:pt idx="1100">
                        <c:v>87.800048828125</c:v>
                      </c:pt>
                      <c:pt idx="1101">
                        <c:v>87.699951171875</c:v>
                      </c:pt>
                      <c:pt idx="1102">
                        <c:v>87.60009765625</c:v>
                      </c:pt>
                      <c:pt idx="1103">
                        <c:v>87.5</c:v>
                      </c:pt>
                      <c:pt idx="1104">
                        <c:v>87.5</c:v>
                      </c:pt>
                      <c:pt idx="1105">
                        <c:v>87.300048828125</c:v>
                      </c:pt>
                      <c:pt idx="1106">
                        <c:v>87.199951171875</c:v>
                      </c:pt>
                      <c:pt idx="1107">
                        <c:v>87.300048828125</c:v>
                      </c:pt>
                      <c:pt idx="1108">
                        <c:v>87.199951171875</c:v>
                      </c:pt>
                      <c:pt idx="1109">
                        <c:v>87.10009765625</c:v>
                      </c:pt>
                      <c:pt idx="1110">
                        <c:v>87</c:v>
                      </c:pt>
                      <c:pt idx="1111">
                        <c:v>86.900146484375</c:v>
                      </c:pt>
                      <c:pt idx="1112">
                        <c:v>86.900146484375</c:v>
                      </c:pt>
                      <c:pt idx="1113">
                        <c:v>86.7001953125</c:v>
                      </c:pt>
                      <c:pt idx="1114">
                        <c:v>86.5</c:v>
                      </c:pt>
                      <c:pt idx="1115">
                        <c:v>86.300048828125</c:v>
                      </c:pt>
                      <c:pt idx="1116">
                        <c:v>86.300048828125</c:v>
                      </c:pt>
                      <c:pt idx="1117">
                        <c:v>86.2001953125</c:v>
                      </c:pt>
                      <c:pt idx="1118">
                        <c:v>86.10009765625</c:v>
                      </c:pt>
                      <c:pt idx="1119">
                        <c:v>86</c:v>
                      </c:pt>
                      <c:pt idx="1120">
                        <c:v>85.900146484375</c:v>
                      </c:pt>
                      <c:pt idx="1121">
                        <c:v>85.900146484375</c:v>
                      </c:pt>
                      <c:pt idx="1122">
                        <c:v>85.7001953125</c:v>
                      </c:pt>
                      <c:pt idx="1123">
                        <c:v>85.60009765625</c:v>
                      </c:pt>
                      <c:pt idx="1124">
                        <c:v>85.500244140625</c:v>
                      </c:pt>
                      <c:pt idx="1125">
                        <c:v>85.400146484375</c:v>
                      </c:pt>
                      <c:pt idx="1126">
                        <c:v>85.300048828125</c:v>
                      </c:pt>
                      <c:pt idx="1127">
                        <c:v>85.300048828125</c:v>
                      </c:pt>
                      <c:pt idx="1128">
                        <c:v>85.2001953125</c:v>
                      </c:pt>
                      <c:pt idx="1129">
                        <c:v>85.10009765625</c:v>
                      </c:pt>
                      <c:pt idx="1130">
                        <c:v>85.10009765625</c:v>
                      </c:pt>
                      <c:pt idx="1131">
                        <c:v>84.800048828125</c:v>
                      </c:pt>
                      <c:pt idx="1132">
                        <c:v>84.800048828125</c:v>
                      </c:pt>
                      <c:pt idx="1133">
                        <c:v>84.7001953125</c:v>
                      </c:pt>
                      <c:pt idx="1134">
                        <c:v>84.60009765625</c:v>
                      </c:pt>
                      <c:pt idx="1135">
                        <c:v>84.500244140625</c:v>
                      </c:pt>
                      <c:pt idx="1136">
                        <c:v>84.400146484375</c:v>
                      </c:pt>
                      <c:pt idx="1137">
                        <c:v>84.300048828125</c:v>
                      </c:pt>
                      <c:pt idx="1138">
                        <c:v>84.2001953125</c:v>
                      </c:pt>
                      <c:pt idx="1139">
                        <c:v>84.10009765625</c:v>
                      </c:pt>
                      <c:pt idx="1140">
                        <c:v>84.000244140625</c:v>
                      </c:pt>
                      <c:pt idx="1141">
                        <c:v>84.000244140625</c:v>
                      </c:pt>
                      <c:pt idx="1142">
                        <c:v>83.900146484375</c:v>
                      </c:pt>
                      <c:pt idx="1143">
                        <c:v>83.80029296875</c:v>
                      </c:pt>
                      <c:pt idx="1144">
                        <c:v>83.7001953125</c:v>
                      </c:pt>
                      <c:pt idx="1145">
                        <c:v>83.7001953125</c:v>
                      </c:pt>
                      <c:pt idx="1146">
                        <c:v>83.60009765625</c:v>
                      </c:pt>
                      <c:pt idx="1147">
                        <c:v>83.500244140625</c:v>
                      </c:pt>
                      <c:pt idx="1148">
                        <c:v>83.400146484375</c:v>
                      </c:pt>
                      <c:pt idx="1149">
                        <c:v>83.30029296875</c:v>
                      </c:pt>
                      <c:pt idx="1150">
                        <c:v>83.30029296875</c:v>
                      </c:pt>
                      <c:pt idx="1151">
                        <c:v>83.099853515625</c:v>
                      </c:pt>
                      <c:pt idx="1152">
                        <c:v>82.999755859375</c:v>
                      </c:pt>
                      <c:pt idx="1153">
                        <c:v>82.999755859375</c:v>
                      </c:pt>
                      <c:pt idx="1154">
                        <c:v>82.89990234375</c:v>
                      </c:pt>
                      <c:pt idx="1155">
                        <c:v>82.7998046875</c:v>
                      </c:pt>
                      <c:pt idx="1156">
                        <c:v>82.69970703125</c:v>
                      </c:pt>
                      <c:pt idx="1157">
                        <c:v>82.599853515625</c:v>
                      </c:pt>
                      <c:pt idx="1158">
                        <c:v>82.599853515625</c:v>
                      </c:pt>
                      <c:pt idx="1159">
                        <c:v>82.39990234375</c:v>
                      </c:pt>
                      <c:pt idx="1160">
                        <c:v>82.2998046875</c:v>
                      </c:pt>
                      <c:pt idx="1161">
                        <c:v>82.199951171875</c:v>
                      </c:pt>
                      <c:pt idx="1162">
                        <c:v>82.099853515625</c:v>
                      </c:pt>
                      <c:pt idx="1163">
                        <c:v>81.999755859375</c:v>
                      </c:pt>
                      <c:pt idx="1164">
                        <c:v>81.89990234375</c:v>
                      </c:pt>
                      <c:pt idx="1165">
                        <c:v>81.89990234375</c:v>
                      </c:pt>
                      <c:pt idx="1166">
                        <c:v>81.699951171875</c:v>
                      </c:pt>
                      <c:pt idx="1167">
                        <c:v>81.699951171875</c:v>
                      </c:pt>
                      <c:pt idx="1168">
                        <c:v>81.599853515625</c:v>
                      </c:pt>
                      <c:pt idx="1169">
                        <c:v>81.599853515625</c:v>
                      </c:pt>
                      <c:pt idx="1170">
                        <c:v>81.39990234375</c:v>
                      </c:pt>
                      <c:pt idx="1171">
                        <c:v>81.2998046875</c:v>
                      </c:pt>
                      <c:pt idx="1172">
                        <c:v>81.199951171875</c:v>
                      </c:pt>
                      <c:pt idx="1173">
                        <c:v>81.099853515625</c:v>
                      </c:pt>
                      <c:pt idx="1174">
                        <c:v>81.099853515625</c:v>
                      </c:pt>
                      <c:pt idx="1175">
                        <c:v>80.999755859375</c:v>
                      </c:pt>
                      <c:pt idx="1176">
                        <c:v>80.89990234375</c:v>
                      </c:pt>
                      <c:pt idx="1177">
                        <c:v>80.89990234375</c:v>
                      </c:pt>
                      <c:pt idx="1178">
                        <c:v>80.699951171875</c:v>
                      </c:pt>
                      <c:pt idx="1179">
                        <c:v>80.599853515625</c:v>
                      </c:pt>
                      <c:pt idx="1180">
                        <c:v>80.599853515625</c:v>
                      </c:pt>
                      <c:pt idx="1181">
                        <c:v>80.5</c:v>
                      </c:pt>
                      <c:pt idx="1182">
                        <c:v>80.39990234375</c:v>
                      </c:pt>
                      <c:pt idx="1183">
                        <c:v>80.2998046875</c:v>
                      </c:pt>
                      <c:pt idx="1184">
                        <c:v>80.2998046875</c:v>
                      </c:pt>
                      <c:pt idx="1185">
                        <c:v>80.099853515625</c:v>
                      </c:pt>
                      <c:pt idx="1186">
                        <c:v>80</c:v>
                      </c:pt>
                      <c:pt idx="1187">
                        <c:v>79.89990234375</c:v>
                      </c:pt>
                      <c:pt idx="1188">
                        <c:v>79.7998046875</c:v>
                      </c:pt>
                      <c:pt idx="1189">
                        <c:v>79.699951171875</c:v>
                      </c:pt>
                      <c:pt idx="1190">
                        <c:v>79.599853515625</c:v>
                      </c:pt>
                      <c:pt idx="1191">
                        <c:v>79.5</c:v>
                      </c:pt>
                      <c:pt idx="1192">
                        <c:v>79.599853515625</c:v>
                      </c:pt>
                      <c:pt idx="1193">
                        <c:v>79.5</c:v>
                      </c:pt>
                      <c:pt idx="1194">
                        <c:v>79.39990234375</c:v>
                      </c:pt>
                      <c:pt idx="1195">
                        <c:v>79.2998046875</c:v>
                      </c:pt>
                      <c:pt idx="1196">
                        <c:v>79.199951171875</c:v>
                      </c:pt>
                      <c:pt idx="1197">
                        <c:v>79.099853515625</c:v>
                      </c:pt>
                      <c:pt idx="1198">
                        <c:v>79</c:v>
                      </c:pt>
                      <c:pt idx="1199">
                        <c:v>78.89990234375</c:v>
                      </c:pt>
                      <c:pt idx="1200">
                        <c:v>78.800048828125</c:v>
                      </c:pt>
                      <c:pt idx="1201">
                        <c:v>78.699951171875</c:v>
                      </c:pt>
                      <c:pt idx="1202">
                        <c:v>78.599853515625</c:v>
                      </c:pt>
                      <c:pt idx="1203">
                        <c:v>78.5</c:v>
                      </c:pt>
                      <c:pt idx="1204">
                        <c:v>78.39990234375</c:v>
                      </c:pt>
                      <c:pt idx="1205">
                        <c:v>78.300048828125</c:v>
                      </c:pt>
                      <c:pt idx="1206">
                        <c:v>78.199951171875</c:v>
                      </c:pt>
                      <c:pt idx="1207">
                        <c:v>78.199951171875</c:v>
                      </c:pt>
                      <c:pt idx="1208">
                        <c:v>78.099853515625</c:v>
                      </c:pt>
                      <c:pt idx="1209">
                        <c:v>78.099853515625</c:v>
                      </c:pt>
                      <c:pt idx="1210">
                        <c:v>77.89990234375</c:v>
                      </c:pt>
                      <c:pt idx="1211">
                        <c:v>77.800048828125</c:v>
                      </c:pt>
                      <c:pt idx="1212">
                        <c:v>77.699951171875</c:v>
                      </c:pt>
                      <c:pt idx="1213">
                        <c:v>77.599853515625</c:v>
                      </c:pt>
                      <c:pt idx="1214">
                        <c:v>77.599853515625</c:v>
                      </c:pt>
                      <c:pt idx="1215">
                        <c:v>77.5</c:v>
                      </c:pt>
                      <c:pt idx="1216">
                        <c:v>77.39990234375</c:v>
                      </c:pt>
                      <c:pt idx="1217">
                        <c:v>77.300048828125</c:v>
                      </c:pt>
                      <c:pt idx="1218">
                        <c:v>77.199951171875</c:v>
                      </c:pt>
                      <c:pt idx="1219">
                        <c:v>77.10009765625</c:v>
                      </c:pt>
                      <c:pt idx="1220">
                        <c:v>77</c:v>
                      </c:pt>
                      <c:pt idx="1221">
                        <c:v>77</c:v>
                      </c:pt>
                      <c:pt idx="1222">
                        <c:v>76.89990234375</c:v>
                      </c:pt>
                      <c:pt idx="1223">
                        <c:v>76.800048828125</c:v>
                      </c:pt>
                      <c:pt idx="1224">
                        <c:v>76.699951171875</c:v>
                      </c:pt>
                      <c:pt idx="1225">
                        <c:v>76.60009765625</c:v>
                      </c:pt>
                      <c:pt idx="1226">
                        <c:v>76.5</c:v>
                      </c:pt>
                      <c:pt idx="1227">
                        <c:v>76.39990234375</c:v>
                      </c:pt>
                      <c:pt idx="1228">
                        <c:v>76.39990234375</c:v>
                      </c:pt>
                      <c:pt idx="1229">
                        <c:v>76.300048828125</c:v>
                      </c:pt>
                      <c:pt idx="1230">
                        <c:v>76.199951171875</c:v>
                      </c:pt>
                      <c:pt idx="1231">
                        <c:v>76.10009765625</c:v>
                      </c:pt>
                      <c:pt idx="1232">
                        <c:v>76.10009765625</c:v>
                      </c:pt>
                      <c:pt idx="1233">
                        <c:v>76</c:v>
                      </c:pt>
                      <c:pt idx="1234">
                        <c:v>76</c:v>
                      </c:pt>
                      <c:pt idx="1235">
                        <c:v>75.900146484375</c:v>
                      </c:pt>
                      <c:pt idx="1236">
                        <c:v>75.800048828125</c:v>
                      </c:pt>
                      <c:pt idx="1237">
                        <c:v>75.699951171875</c:v>
                      </c:pt>
                      <c:pt idx="1238">
                        <c:v>75.60009765625</c:v>
                      </c:pt>
                      <c:pt idx="1239">
                        <c:v>75.60009765625</c:v>
                      </c:pt>
                      <c:pt idx="1240">
                        <c:v>75.5</c:v>
                      </c:pt>
                      <c:pt idx="1241">
                        <c:v>75.5</c:v>
                      </c:pt>
                      <c:pt idx="1242">
                        <c:v>75.400146484375</c:v>
                      </c:pt>
                      <c:pt idx="1243">
                        <c:v>75.300048828125</c:v>
                      </c:pt>
                      <c:pt idx="1244">
                        <c:v>75.199951171875</c:v>
                      </c:pt>
                      <c:pt idx="1245">
                        <c:v>75.199951171875</c:v>
                      </c:pt>
                      <c:pt idx="1246">
                        <c:v>74.900146484375</c:v>
                      </c:pt>
                      <c:pt idx="1247">
                        <c:v>74.800048828125</c:v>
                      </c:pt>
                      <c:pt idx="1248">
                        <c:v>74.800048828125</c:v>
                      </c:pt>
                      <c:pt idx="1249">
                        <c:v>74.699951171875</c:v>
                      </c:pt>
                      <c:pt idx="1250">
                        <c:v>74.60009765625</c:v>
                      </c:pt>
                      <c:pt idx="1251">
                        <c:v>74.60009765625</c:v>
                      </c:pt>
                      <c:pt idx="1252">
                        <c:v>74.60009765625</c:v>
                      </c:pt>
                      <c:pt idx="1253">
                        <c:v>74.5</c:v>
                      </c:pt>
                      <c:pt idx="1254">
                        <c:v>74.400146484375</c:v>
                      </c:pt>
                      <c:pt idx="1255">
                        <c:v>74.300048828125</c:v>
                      </c:pt>
                      <c:pt idx="1256">
                        <c:v>74.300048828125</c:v>
                      </c:pt>
                      <c:pt idx="1257">
                        <c:v>74.2001953125</c:v>
                      </c:pt>
                      <c:pt idx="1258">
                        <c:v>74</c:v>
                      </c:pt>
                      <c:pt idx="1259">
                        <c:v>73.900146484375</c:v>
                      </c:pt>
                      <c:pt idx="1260">
                        <c:v>73.800048828125</c:v>
                      </c:pt>
                      <c:pt idx="1261">
                        <c:v>73.800048828125</c:v>
                      </c:pt>
                      <c:pt idx="1262">
                        <c:v>73.60009765625</c:v>
                      </c:pt>
                      <c:pt idx="1263">
                        <c:v>73.60009765625</c:v>
                      </c:pt>
                      <c:pt idx="1264">
                        <c:v>73.7001953125</c:v>
                      </c:pt>
                      <c:pt idx="1265">
                        <c:v>73.60009765625</c:v>
                      </c:pt>
                      <c:pt idx="1266">
                        <c:v>73.5</c:v>
                      </c:pt>
                      <c:pt idx="1267">
                        <c:v>73.5</c:v>
                      </c:pt>
                      <c:pt idx="1268">
                        <c:v>73.400146484375</c:v>
                      </c:pt>
                      <c:pt idx="1269">
                        <c:v>73.300048828125</c:v>
                      </c:pt>
                      <c:pt idx="1270">
                        <c:v>73.10009765625</c:v>
                      </c:pt>
                      <c:pt idx="1271">
                        <c:v>73</c:v>
                      </c:pt>
                      <c:pt idx="1272">
                        <c:v>72.900146484375</c:v>
                      </c:pt>
                      <c:pt idx="1273">
                        <c:v>72.900146484375</c:v>
                      </c:pt>
                      <c:pt idx="1274">
                        <c:v>72.800048828125</c:v>
                      </c:pt>
                      <c:pt idx="1275">
                        <c:v>72.7001953125</c:v>
                      </c:pt>
                      <c:pt idx="1276">
                        <c:v>72.800048828125</c:v>
                      </c:pt>
                      <c:pt idx="1277">
                        <c:v>72.7001953125</c:v>
                      </c:pt>
                      <c:pt idx="1278">
                        <c:v>72.60009765625</c:v>
                      </c:pt>
                      <c:pt idx="1279">
                        <c:v>72.60009765625</c:v>
                      </c:pt>
                      <c:pt idx="1280">
                        <c:v>72.500244140625</c:v>
                      </c:pt>
                      <c:pt idx="1281">
                        <c:v>72.400146484375</c:v>
                      </c:pt>
                      <c:pt idx="1282">
                        <c:v>72.2001953125</c:v>
                      </c:pt>
                      <c:pt idx="1283">
                        <c:v>72.2001953125</c:v>
                      </c:pt>
                      <c:pt idx="1284">
                        <c:v>72.10009765625</c:v>
                      </c:pt>
                      <c:pt idx="1285">
                        <c:v>72.000244140625</c:v>
                      </c:pt>
                      <c:pt idx="1286">
                        <c:v>71.900146484375</c:v>
                      </c:pt>
                      <c:pt idx="1287">
                        <c:v>71.900146484375</c:v>
                      </c:pt>
                      <c:pt idx="1288">
                        <c:v>71.800048828125</c:v>
                      </c:pt>
                      <c:pt idx="1289">
                        <c:v>71.900146484375</c:v>
                      </c:pt>
                      <c:pt idx="1290">
                        <c:v>71.7001953125</c:v>
                      </c:pt>
                      <c:pt idx="1291">
                        <c:v>71.7001953125</c:v>
                      </c:pt>
                      <c:pt idx="1292">
                        <c:v>71.60009765625</c:v>
                      </c:pt>
                      <c:pt idx="1293">
                        <c:v>71.500244140625</c:v>
                      </c:pt>
                      <c:pt idx="1294">
                        <c:v>71.400146484375</c:v>
                      </c:pt>
                      <c:pt idx="1295">
                        <c:v>71.300048828125</c:v>
                      </c:pt>
                      <c:pt idx="1296">
                        <c:v>71.300048828125</c:v>
                      </c:pt>
                      <c:pt idx="1297">
                        <c:v>71.2001953125</c:v>
                      </c:pt>
                      <c:pt idx="1298">
                        <c:v>71.10009765625</c:v>
                      </c:pt>
                      <c:pt idx="1299">
                        <c:v>71.10009765625</c:v>
                      </c:pt>
                      <c:pt idx="1300">
                        <c:v>71.000244140625</c:v>
                      </c:pt>
                      <c:pt idx="1301">
                        <c:v>70.900146484375</c:v>
                      </c:pt>
                      <c:pt idx="1302">
                        <c:v>70.7001953125</c:v>
                      </c:pt>
                      <c:pt idx="1303">
                        <c:v>70.7001953125</c:v>
                      </c:pt>
                      <c:pt idx="1304">
                        <c:v>70.60009765625</c:v>
                      </c:pt>
                      <c:pt idx="1305">
                        <c:v>70.500244140625</c:v>
                      </c:pt>
                      <c:pt idx="1306">
                        <c:v>70.500244140625</c:v>
                      </c:pt>
                      <c:pt idx="1307">
                        <c:v>70.400146484375</c:v>
                      </c:pt>
                      <c:pt idx="1308">
                        <c:v>70.400146484375</c:v>
                      </c:pt>
                      <c:pt idx="1309">
                        <c:v>70.2998046875</c:v>
                      </c:pt>
                      <c:pt idx="1310">
                        <c:v>70.19970703125</c:v>
                      </c:pt>
                      <c:pt idx="1311">
                        <c:v>70.19970703125</c:v>
                      </c:pt>
                      <c:pt idx="1312">
                        <c:v>69.999755859375</c:v>
                      </c:pt>
                      <c:pt idx="1313">
                        <c:v>69.999755859375</c:v>
                      </c:pt>
                      <c:pt idx="1314">
                        <c:v>69.89990234375</c:v>
                      </c:pt>
                      <c:pt idx="1315">
                        <c:v>69.7998046875</c:v>
                      </c:pt>
                      <c:pt idx="1316">
                        <c:v>69.7998046875</c:v>
                      </c:pt>
                      <c:pt idx="1317">
                        <c:v>69.69970703125</c:v>
                      </c:pt>
                      <c:pt idx="1318">
                        <c:v>69.599853515625</c:v>
                      </c:pt>
                      <c:pt idx="1319">
                        <c:v>69.499755859375</c:v>
                      </c:pt>
                      <c:pt idx="1320">
                        <c:v>69.499755859375</c:v>
                      </c:pt>
                      <c:pt idx="1321">
                        <c:v>69.39990234375</c:v>
                      </c:pt>
                      <c:pt idx="1322">
                        <c:v>69.2998046875</c:v>
                      </c:pt>
                      <c:pt idx="1323">
                        <c:v>69.199951171875</c:v>
                      </c:pt>
                      <c:pt idx="1324">
                        <c:v>69.099853515625</c:v>
                      </c:pt>
                      <c:pt idx="1325">
                        <c:v>69.199951171875</c:v>
                      </c:pt>
                      <c:pt idx="1326">
                        <c:v>69.099853515625</c:v>
                      </c:pt>
                      <c:pt idx="1327">
                        <c:v>68.999755859375</c:v>
                      </c:pt>
                      <c:pt idx="1328">
                        <c:v>68.89990234375</c:v>
                      </c:pt>
                      <c:pt idx="1329">
                        <c:v>68.89990234375</c:v>
                      </c:pt>
                      <c:pt idx="1330">
                        <c:v>68.7998046875</c:v>
                      </c:pt>
                      <c:pt idx="1331">
                        <c:v>68.699951171875</c:v>
                      </c:pt>
                      <c:pt idx="1332">
                        <c:v>68.699951171875</c:v>
                      </c:pt>
                      <c:pt idx="1333">
                        <c:v>68.599853515625</c:v>
                      </c:pt>
                      <c:pt idx="1334">
                        <c:v>68.499755859375</c:v>
                      </c:pt>
                      <c:pt idx="1335">
                        <c:v>68.39990234375</c:v>
                      </c:pt>
                      <c:pt idx="1336">
                        <c:v>68.2998046875</c:v>
                      </c:pt>
                      <c:pt idx="1337">
                        <c:v>68.2998046875</c:v>
                      </c:pt>
                      <c:pt idx="1338">
                        <c:v>68.2998046875</c:v>
                      </c:pt>
                      <c:pt idx="1339">
                        <c:v>68.199951171875</c:v>
                      </c:pt>
                      <c:pt idx="1340">
                        <c:v>68.099853515625</c:v>
                      </c:pt>
                      <c:pt idx="1341">
                        <c:v>68.099853515625</c:v>
                      </c:pt>
                      <c:pt idx="1342">
                        <c:v>67.89990234375</c:v>
                      </c:pt>
                      <c:pt idx="1343">
                        <c:v>67.89990234375</c:v>
                      </c:pt>
                      <c:pt idx="1344">
                        <c:v>67.89990234375</c:v>
                      </c:pt>
                      <c:pt idx="1345">
                        <c:v>67.7998046875</c:v>
                      </c:pt>
                      <c:pt idx="1346">
                        <c:v>67.699951171875</c:v>
                      </c:pt>
                      <c:pt idx="1347">
                        <c:v>67.599853515625</c:v>
                      </c:pt>
                      <c:pt idx="1348">
                        <c:v>67.599853515625</c:v>
                      </c:pt>
                      <c:pt idx="1349">
                        <c:v>67.5</c:v>
                      </c:pt>
                      <c:pt idx="1350">
                        <c:v>67.39990234375</c:v>
                      </c:pt>
                      <c:pt idx="1351">
                        <c:v>67.39990234375</c:v>
                      </c:pt>
                      <c:pt idx="1352">
                        <c:v>67.2998046875</c:v>
                      </c:pt>
                      <c:pt idx="1353">
                        <c:v>67.199951171875</c:v>
                      </c:pt>
                      <c:pt idx="1354">
                        <c:v>67.199951171875</c:v>
                      </c:pt>
                      <c:pt idx="1355">
                        <c:v>67.099853515625</c:v>
                      </c:pt>
                      <c:pt idx="1356">
                        <c:v>67.099853515625</c:v>
                      </c:pt>
                      <c:pt idx="1357">
                        <c:v>67</c:v>
                      </c:pt>
                      <c:pt idx="1358">
                        <c:v>66.89990234375</c:v>
                      </c:pt>
                      <c:pt idx="1359">
                        <c:v>66.7998046875</c:v>
                      </c:pt>
                      <c:pt idx="1360">
                        <c:v>66.699951171875</c:v>
                      </c:pt>
                      <c:pt idx="1361">
                        <c:v>66.699951171875</c:v>
                      </c:pt>
                      <c:pt idx="1362">
                        <c:v>66.699951171875</c:v>
                      </c:pt>
                      <c:pt idx="1363">
                        <c:v>66.599853515625</c:v>
                      </c:pt>
                      <c:pt idx="1364">
                        <c:v>66.5</c:v>
                      </c:pt>
                      <c:pt idx="1365">
                        <c:v>66.5</c:v>
                      </c:pt>
                      <c:pt idx="1366">
                        <c:v>66.39990234375</c:v>
                      </c:pt>
                      <c:pt idx="1367">
                        <c:v>66.300048828125</c:v>
                      </c:pt>
                      <c:pt idx="1368">
                        <c:v>66.199951171875</c:v>
                      </c:pt>
                      <c:pt idx="1369">
                        <c:v>66.199951171875</c:v>
                      </c:pt>
                      <c:pt idx="1370">
                        <c:v>66.099853515625</c:v>
                      </c:pt>
                      <c:pt idx="1371">
                        <c:v>66</c:v>
                      </c:pt>
                      <c:pt idx="1372">
                        <c:v>66</c:v>
                      </c:pt>
                      <c:pt idx="1373">
                        <c:v>65.89990234375</c:v>
                      </c:pt>
                      <c:pt idx="1374">
                        <c:v>65.89990234375</c:v>
                      </c:pt>
                      <c:pt idx="1375">
                        <c:v>65.800048828125</c:v>
                      </c:pt>
                      <c:pt idx="1376">
                        <c:v>65.699951171875</c:v>
                      </c:pt>
                      <c:pt idx="1377">
                        <c:v>65.699951171875</c:v>
                      </c:pt>
                      <c:pt idx="1378">
                        <c:v>65.599853515625</c:v>
                      </c:pt>
                      <c:pt idx="1379">
                        <c:v>65.599853515625</c:v>
                      </c:pt>
                      <c:pt idx="1380">
                        <c:v>65.5</c:v>
                      </c:pt>
                      <c:pt idx="1381">
                        <c:v>65.39990234375</c:v>
                      </c:pt>
                      <c:pt idx="1382">
                        <c:v>65.39990234375</c:v>
                      </c:pt>
                      <c:pt idx="1383">
                        <c:v>65.300048828125</c:v>
                      </c:pt>
                      <c:pt idx="1384">
                        <c:v>65.199951171875</c:v>
                      </c:pt>
                      <c:pt idx="1385">
                        <c:v>65.099853515625</c:v>
                      </c:pt>
                      <c:pt idx="1386">
                        <c:v>65</c:v>
                      </c:pt>
                      <c:pt idx="1387">
                        <c:v>65</c:v>
                      </c:pt>
                      <c:pt idx="1388">
                        <c:v>64.89990234375</c:v>
                      </c:pt>
                      <c:pt idx="1389">
                        <c:v>64.800048828125</c:v>
                      </c:pt>
                      <c:pt idx="1390">
                        <c:v>64.800048828125</c:v>
                      </c:pt>
                      <c:pt idx="1391">
                        <c:v>64.60009765625</c:v>
                      </c:pt>
                      <c:pt idx="1392">
                        <c:v>64.60009765625</c:v>
                      </c:pt>
                      <c:pt idx="1393">
                        <c:v>64.60009765625</c:v>
                      </c:pt>
                      <c:pt idx="1394">
                        <c:v>64.5</c:v>
                      </c:pt>
                      <c:pt idx="1395">
                        <c:v>64.39990234375</c:v>
                      </c:pt>
                      <c:pt idx="1396">
                        <c:v>64.300048828125</c:v>
                      </c:pt>
                      <c:pt idx="1397">
                        <c:v>64.300048828125</c:v>
                      </c:pt>
                      <c:pt idx="1398">
                        <c:v>64.300048828125</c:v>
                      </c:pt>
                      <c:pt idx="1399">
                        <c:v>64.199951171875</c:v>
                      </c:pt>
                      <c:pt idx="1400">
                        <c:v>64.199951171875</c:v>
                      </c:pt>
                      <c:pt idx="1401">
                        <c:v>64.10009765625</c:v>
                      </c:pt>
                      <c:pt idx="1402">
                        <c:v>64</c:v>
                      </c:pt>
                      <c:pt idx="1403">
                        <c:v>63.89990234375</c:v>
                      </c:pt>
                      <c:pt idx="1404">
                        <c:v>63.89990234375</c:v>
                      </c:pt>
                      <c:pt idx="1405">
                        <c:v>63.800048828125</c:v>
                      </c:pt>
                      <c:pt idx="1406">
                        <c:v>63.800048828125</c:v>
                      </c:pt>
                      <c:pt idx="1407">
                        <c:v>63.699951171875</c:v>
                      </c:pt>
                      <c:pt idx="1408">
                        <c:v>63.60009765625</c:v>
                      </c:pt>
                      <c:pt idx="1409">
                        <c:v>63.699951171875</c:v>
                      </c:pt>
                      <c:pt idx="1410">
                        <c:v>63.60009765625</c:v>
                      </c:pt>
                      <c:pt idx="1411">
                        <c:v>63.5</c:v>
                      </c:pt>
                      <c:pt idx="1412">
                        <c:v>63.5</c:v>
                      </c:pt>
                      <c:pt idx="1413">
                        <c:v>63.39990234375</c:v>
                      </c:pt>
                      <c:pt idx="1414">
                        <c:v>63.300048828125</c:v>
                      </c:pt>
                      <c:pt idx="1415">
                        <c:v>63.300048828125</c:v>
                      </c:pt>
                      <c:pt idx="1416">
                        <c:v>63.199951171875</c:v>
                      </c:pt>
                      <c:pt idx="1417">
                        <c:v>63.199951171875</c:v>
                      </c:pt>
                      <c:pt idx="1418">
                        <c:v>63.10009765625</c:v>
                      </c:pt>
                      <c:pt idx="1419">
                        <c:v>63.10009765625</c:v>
                      </c:pt>
                      <c:pt idx="1420">
                        <c:v>63</c:v>
                      </c:pt>
                      <c:pt idx="1421">
                        <c:v>62.900146484375</c:v>
                      </c:pt>
                      <c:pt idx="1422">
                        <c:v>62.800048828125</c:v>
                      </c:pt>
                      <c:pt idx="1423">
                        <c:v>62.699951171875</c:v>
                      </c:pt>
                      <c:pt idx="1424">
                        <c:v>62.699951171875</c:v>
                      </c:pt>
                      <c:pt idx="1425">
                        <c:v>62.60009765625</c:v>
                      </c:pt>
                      <c:pt idx="1426">
                        <c:v>62.60009765625</c:v>
                      </c:pt>
                      <c:pt idx="1427">
                        <c:v>62.5</c:v>
                      </c:pt>
                      <c:pt idx="1428">
                        <c:v>62.400146484375</c:v>
                      </c:pt>
                      <c:pt idx="1429">
                        <c:v>62.400146484375</c:v>
                      </c:pt>
                      <c:pt idx="1430">
                        <c:v>62.300048828125</c:v>
                      </c:pt>
                      <c:pt idx="1431">
                        <c:v>62.199951171875</c:v>
                      </c:pt>
                      <c:pt idx="1432">
                        <c:v>62.199951171875</c:v>
                      </c:pt>
                      <c:pt idx="1433">
                        <c:v>62.10009765625</c:v>
                      </c:pt>
                      <c:pt idx="1434">
                        <c:v>62.199951171875</c:v>
                      </c:pt>
                      <c:pt idx="1435">
                        <c:v>62.10009765625</c:v>
                      </c:pt>
                      <c:pt idx="1436">
                        <c:v>62</c:v>
                      </c:pt>
                      <c:pt idx="1437">
                        <c:v>62</c:v>
                      </c:pt>
                      <c:pt idx="1438">
                        <c:v>61.900146484375</c:v>
                      </c:pt>
                      <c:pt idx="1439">
                        <c:v>61.800048828125</c:v>
                      </c:pt>
                      <c:pt idx="1440">
                        <c:v>61.800048828125</c:v>
                      </c:pt>
                      <c:pt idx="1441">
                        <c:v>61.699951171875</c:v>
                      </c:pt>
                      <c:pt idx="1442">
                        <c:v>61.60009765625</c:v>
                      </c:pt>
                      <c:pt idx="1443">
                        <c:v>61.60009765625</c:v>
                      </c:pt>
                      <c:pt idx="1444">
                        <c:v>61.5</c:v>
                      </c:pt>
                      <c:pt idx="1445">
                        <c:v>61.5</c:v>
                      </c:pt>
                      <c:pt idx="1446">
                        <c:v>61.300048828125</c:v>
                      </c:pt>
                      <c:pt idx="1447">
                        <c:v>61.300048828125</c:v>
                      </c:pt>
                      <c:pt idx="1448">
                        <c:v>61.2001953125</c:v>
                      </c:pt>
                      <c:pt idx="1449">
                        <c:v>61.2001953125</c:v>
                      </c:pt>
                      <c:pt idx="1450">
                        <c:v>61.10009765625</c:v>
                      </c:pt>
                      <c:pt idx="1451">
                        <c:v>61</c:v>
                      </c:pt>
                      <c:pt idx="1452">
                        <c:v>61</c:v>
                      </c:pt>
                      <c:pt idx="1453">
                        <c:v>60.900146484375</c:v>
                      </c:pt>
                      <c:pt idx="1454">
                        <c:v>60.900146484375</c:v>
                      </c:pt>
                      <c:pt idx="1455">
                        <c:v>60.800048828125</c:v>
                      </c:pt>
                      <c:pt idx="1456">
                        <c:v>60.800048828125</c:v>
                      </c:pt>
                      <c:pt idx="1457">
                        <c:v>60.7001953125</c:v>
                      </c:pt>
                      <c:pt idx="1458">
                        <c:v>60.7001953125</c:v>
                      </c:pt>
                      <c:pt idx="1459">
                        <c:v>60.60009765625</c:v>
                      </c:pt>
                      <c:pt idx="1460">
                        <c:v>60.60009765625</c:v>
                      </c:pt>
                      <c:pt idx="1461">
                        <c:v>60.5</c:v>
                      </c:pt>
                      <c:pt idx="1462">
                        <c:v>60.400146484375</c:v>
                      </c:pt>
                      <c:pt idx="1463">
                        <c:v>60.400146484375</c:v>
                      </c:pt>
                      <c:pt idx="1464">
                        <c:v>60.400146484375</c:v>
                      </c:pt>
                      <c:pt idx="1465">
                        <c:v>60.300048828125</c:v>
                      </c:pt>
                      <c:pt idx="1466">
                        <c:v>60.2001953125</c:v>
                      </c:pt>
                      <c:pt idx="1467">
                        <c:v>60.2001953125</c:v>
                      </c:pt>
                      <c:pt idx="1468">
                        <c:v>60.10009765625</c:v>
                      </c:pt>
                      <c:pt idx="1469">
                        <c:v>60</c:v>
                      </c:pt>
                      <c:pt idx="1470">
                        <c:v>59.900146484375</c:v>
                      </c:pt>
                      <c:pt idx="1471">
                        <c:v>59.900146484375</c:v>
                      </c:pt>
                      <c:pt idx="1472">
                        <c:v>59.800048828125</c:v>
                      </c:pt>
                      <c:pt idx="1473">
                        <c:v>59.800048828125</c:v>
                      </c:pt>
                      <c:pt idx="1474">
                        <c:v>59.7001953125</c:v>
                      </c:pt>
                      <c:pt idx="1475">
                        <c:v>59.7001953125</c:v>
                      </c:pt>
                      <c:pt idx="1476">
                        <c:v>59.7001953125</c:v>
                      </c:pt>
                      <c:pt idx="1477">
                        <c:v>59.7001953125</c:v>
                      </c:pt>
                      <c:pt idx="1478">
                        <c:v>59.60009765625</c:v>
                      </c:pt>
                      <c:pt idx="1479">
                        <c:v>59.60009765625</c:v>
                      </c:pt>
                      <c:pt idx="1480">
                        <c:v>59.500244140625</c:v>
                      </c:pt>
                      <c:pt idx="1481">
                        <c:v>59.400146484375</c:v>
                      </c:pt>
                      <c:pt idx="1482">
                        <c:v>59.400146484375</c:v>
                      </c:pt>
                      <c:pt idx="1483">
                        <c:v>59.400146484375</c:v>
                      </c:pt>
                      <c:pt idx="1484">
                        <c:v>59.300048828125</c:v>
                      </c:pt>
                      <c:pt idx="1485">
                        <c:v>59.2001953125</c:v>
                      </c:pt>
                      <c:pt idx="1486">
                        <c:v>59.2001953125</c:v>
                      </c:pt>
                      <c:pt idx="1487">
                        <c:v>59.2001953125</c:v>
                      </c:pt>
                      <c:pt idx="1488">
                        <c:v>59.000244140625</c:v>
                      </c:pt>
                      <c:pt idx="1489">
                        <c:v>58.900146484375</c:v>
                      </c:pt>
                      <c:pt idx="1490">
                        <c:v>58.800048828125</c:v>
                      </c:pt>
                      <c:pt idx="1491">
                        <c:v>58.800048828125</c:v>
                      </c:pt>
                      <c:pt idx="1492">
                        <c:v>58.800048828125</c:v>
                      </c:pt>
                      <c:pt idx="1493">
                        <c:v>58.7001953125</c:v>
                      </c:pt>
                      <c:pt idx="1494">
                        <c:v>58.60009765625</c:v>
                      </c:pt>
                      <c:pt idx="1495">
                        <c:v>58.60009765625</c:v>
                      </c:pt>
                      <c:pt idx="1496">
                        <c:v>58.500244140625</c:v>
                      </c:pt>
                      <c:pt idx="1497">
                        <c:v>58.400146484375</c:v>
                      </c:pt>
                      <c:pt idx="1498">
                        <c:v>58.400146484375</c:v>
                      </c:pt>
                      <c:pt idx="1499">
                        <c:v>58.30029296875</c:v>
                      </c:pt>
                      <c:pt idx="1500">
                        <c:v>58.400146484375</c:v>
                      </c:pt>
                      <c:pt idx="1501">
                        <c:v>58.400146484375</c:v>
                      </c:pt>
                      <c:pt idx="1502">
                        <c:v>58.30029296875</c:v>
                      </c:pt>
                      <c:pt idx="1503">
                        <c:v>58.2001953125</c:v>
                      </c:pt>
                      <c:pt idx="1504">
                        <c:v>58.2001953125</c:v>
                      </c:pt>
                      <c:pt idx="1505">
                        <c:v>58.10009765625</c:v>
                      </c:pt>
                      <c:pt idx="1506">
                        <c:v>58.10009765625</c:v>
                      </c:pt>
                      <c:pt idx="1507">
                        <c:v>58.000244140625</c:v>
                      </c:pt>
                      <c:pt idx="1508">
                        <c:v>57.900146484375</c:v>
                      </c:pt>
                      <c:pt idx="1509">
                        <c:v>57.900146484375</c:v>
                      </c:pt>
                      <c:pt idx="1510">
                        <c:v>57.80029296875</c:v>
                      </c:pt>
                      <c:pt idx="1511">
                        <c:v>57.80029296875</c:v>
                      </c:pt>
                      <c:pt idx="1512">
                        <c:v>57.7001953125</c:v>
                      </c:pt>
                      <c:pt idx="1513">
                        <c:v>57.7001953125</c:v>
                      </c:pt>
                      <c:pt idx="1514">
                        <c:v>57.60009765625</c:v>
                      </c:pt>
                      <c:pt idx="1515">
                        <c:v>57.60009765625</c:v>
                      </c:pt>
                      <c:pt idx="1516">
                        <c:v>57.499755859375</c:v>
                      </c:pt>
                      <c:pt idx="1517">
                        <c:v>57.39990234375</c:v>
                      </c:pt>
                      <c:pt idx="1518">
                        <c:v>57.499755859375</c:v>
                      </c:pt>
                      <c:pt idx="1519">
                        <c:v>57.39990234375</c:v>
                      </c:pt>
                      <c:pt idx="1520">
                        <c:v>57.2998046875</c:v>
                      </c:pt>
                      <c:pt idx="1521">
                        <c:v>57.2998046875</c:v>
                      </c:pt>
                      <c:pt idx="1522">
                        <c:v>57.19970703125</c:v>
                      </c:pt>
                      <c:pt idx="1523">
                        <c:v>57.19970703125</c:v>
                      </c:pt>
                      <c:pt idx="1524">
                        <c:v>57.099853515625</c:v>
                      </c:pt>
                      <c:pt idx="1525">
                        <c:v>57.099853515625</c:v>
                      </c:pt>
                      <c:pt idx="1526">
                        <c:v>56.999755859375</c:v>
                      </c:pt>
                      <c:pt idx="1527">
                        <c:v>56.999755859375</c:v>
                      </c:pt>
                      <c:pt idx="1528">
                        <c:v>56.999755859375</c:v>
                      </c:pt>
                      <c:pt idx="1529">
                        <c:v>56.89990234375</c:v>
                      </c:pt>
                      <c:pt idx="1530">
                        <c:v>56.89990234375</c:v>
                      </c:pt>
                      <c:pt idx="1531">
                        <c:v>56.7998046875</c:v>
                      </c:pt>
                      <c:pt idx="1532">
                        <c:v>56.7998046875</c:v>
                      </c:pt>
                      <c:pt idx="1533">
                        <c:v>56.7998046875</c:v>
                      </c:pt>
                      <c:pt idx="1534">
                        <c:v>56.599853515625</c:v>
                      </c:pt>
                      <c:pt idx="1535">
                        <c:v>56.599853515625</c:v>
                      </c:pt>
                      <c:pt idx="1536">
                        <c:v>56.599853515625</c:v>
                      </c:pt>
                      <c:pt idx="1537">
                        <c:v>56.499755859375</c:v>
                      </c:pt>
                      <c:pt idx="1538">
                        <c:v>56.499755859375</c:v>
                      </c:pt>
                      <c:pt idx="1539">
                        <c:v>56.39990234375</c:v>
                      </c:pt>
                      <c:pt idx="1540">
                        <c:v>56.2998046875</c:v>
                      </c:pt>
                      <c:pt idx="1541">
                        <c:v>56.2998046875</c:v>
                      </c:pt>
                      <c:pt idx="1542">
                        <c:v>56.199951171875</c:v>
                      </c:pt>
                      <c:pt idx="1543">
                        <c:v>56.099853515625</c:v>
                      </c:pt>
                      <c:pt idx="1544">
                        <c:v>56.099853515625</c:v>
                      </c:pt>
                      <c:pt idx="1545">
                        <c:v>55.999755859375</c:v>
                      </c:pt>
                      <c:pt idx="1546">
                        <c:v>55.999755859375</c:v>
                      </c:pt>
                      <c:pt idx="1547">
                        <c:v>55.89990234375</c:v>
                      </c:pt>
                      <c:pt idx="1548">
                        <c:v>55.89990234375</c:v>
                      </c:pt>
                      <c:pt idx="1549">
                        <c:v>55.7998046875</c:v>
                      </c:pt>
                      <c:pt idx="1550">
                        <c:v>55.7998046875</c:v>
                      </c:pt>
                      <c:pt idx="1551">
                        <c:v>55.699951171875</c:v>
                      </c:pt>
                      <c:pt idx="1552">
                        <c:v>55.699951171875</c:v>
                      </c:pt>
                      <c:pt idx="1553">
                        <c:v>55.699951171875</c:v>
                      </c:pt>
                      <c:pt idx="1554">
                        <c:v>55.599853515625</c:v>
                      </c:pt>
                      <c:pt idx="1555">
                        <c:v>55.599853515625</c:v>
                      </c:pt>
                      <c:pt idx="1556">
                        <c:v>55.599853515625</c:v>
                      </c:pt>
                      <c:pt idx="1557">
                        <c:v>55.599853515625</c:v>
                      </c:pt>
                      <c:pt idx="1558">
                        <c:v>55.499755859375</c:v>
                      </c:pt>
                      <c:pt idx="1559">
                        <c:v>55.39990234375</c:v>
                      </c:pt>
                      <c:pt idx="1560">
                        <c:v>55.39990234375</c:v>
                      </c:pt>
                      <c:pt idx="1561">
                        <c:v>55.39990234375</c:v>
                      </c:pt>
                      <c:pt idx="1562">
                        <c:v>55.2998046875</c:v>
                      </c:pt>
                      <c:pt idx="1563">
                        <c:v>55.199951171875</c:v>
                      </c:pt>
                      <c:pt idx="1564">
                        <c:v>55.199951171875</c:v>
                      </c:pt>
                      <c:pt idx="1565">
                        <c:v>55.099853515625</c:v>
                      </c:pt>
                      <c:pt idx="1566">
                        <c:v>55</c:v>
                      </c:pt>
                      <c:pt idx="1567">
                        <c:v>55</c:v>
                      </c:pt>
                      <c:pt idx="1568">
                        <c:v>54.89990234375</c:v>
                      </c:pt>
                      <c:pt idx="1569">
                        <c:v>54.89990234375</c:v>
                      </c:pt>
                      <c:pt idx="1570">
                        <c:v>54.89990234375</c:v>
                      </c:pt>
                      <c:pt idx="1571">
                        <c:v>54.7998046875</c:v>
                      </c:pt>
                      <c:pt idx="1572">
                        <c:v>54.7998046875</c:v>
                      </c:pt>
                      <c:pt idx="1573">
                        <c:v>54.699951171875</c:v>
                      </c:pt>
                      <c:pt idx="1574">
                        <c:v>54.599853515625</c:v>
                      </c:pt>
                      <c:pt idx="1575">
                        <c:v>54.599853515625</c:v>
                      </c:pt>
                      <c:pt idx="1576">
                        <c:v>54.599853515625</c:v>
                      </c:pt>
                      <c:pt idx="1577">
                        <c:v>54.5</c:v>
                      </c:pt>
                      <c:pt idx="1578">
                        <c:v>54.5</c:v>
                      </c:pt>
                      <c:pt idx="1579">
                        <c:v>54.39990234375</c:v>
                      </c:pt>
                      <c:pt idx="1580">
                        <c:v>54.39990234375</c:v>
                      </c:pt>
                      <c:pt idx="1581">
                        <c:v>54.2998046875</c:v>
                      </c:pt>
                      <c:pt idx="1582">
                        <c:v>54.2998046875</c:v>
                      </c:pt>
                      <c:pt idx="1583">
                        <c:v>54.2998046875</c:v>
                      </c:pt>
                      <c:pt idx="1584">
                        <c:v>54.199951171875</c:v>
                      </c:pt>
                      <c:pt idx="1585">
                        <c:v>54.199951171875</c:v>
                      </c:pt>
                      <c:pt idx="1586">
                        <c:v>54.099853515625</c:v>
                      </c:pt>
                      <c:pt idx="1587">
                        <c:v>54</c:v>
                      </c:pt>
                      <c:pt idx="1588">
                        <c:v>54</c:v>
                      </c:pt>
                      <c:pt idx="1589">
                        <c:v>54</c:v>
                      </c:pt>
                      <c:pt idx="1590">
                        <c:v>53.89990234375</c:v>
                      </c:pt>
                      <c:pt idx="1591">
                        <c:v>53.7998046875</c:v>
                      </c:pt>
                      <c:pt idx="1592">
                        <c:v>53.7998046875</c:v>
                      </c:pt>
                      <c:pt idx="1593">
                        <c:v>53.7998046875</c:v>
                      </c:pt>
                      <c:pt idx="1594">
                        <c:v>53.699951171875</c:v>
                      </c:pt>
                      <c:pt idx="1595">
                        <c:v>53.699951171875</c:v>
                      </c:pt>
                      <c:pt idx="1596">
                        <c:v>53.599853515625</c:v>
                      </c:pt>
                      <c:pt idx="1597">
                        <c:v>53.699951171875</c:v>
                      </c:pt>
                      <c:pt idx="1598">
                        <c:v>53.599853515625</c:v>
                      </c:pt>
                      <c:pt idx="1599">
                        <c:v>53.599853515625</c:v>
                      </c:pt>
                      <c:pt idx="1600">
                        <c:v>53.599853515625</c:v>
                      </c:pt>
                      <c:pt idx="1601">
                        <c:v>53.5</c:v>
                      </c:pt>
                      <c:pt idx="1602">
                        <c:v>53.300048828125</c:v>
                      </c:pt>
                      <c:pt idx="1603">
                        <c:v>53.300048828125</c:v>
                      </c:pt>
                      <c:pt idx="1604">
                        <c:v>53.300048828125</c:v>
                      </c:pt>
                      <c:pt idx="1605">
                        <c:v>53.199951171875</c:v>
                      </c:pt>
                      <c:pt idx="1606">
                        <c:v>53.199951171875</c:v>
                      </c:pt>
                      <c:pt idx="1607">
                        <c:v>53.099853515625</c:v>
                      </c:pt>
                      <c:pt idx="1608">
                        <c:v>53.199951171875</c:v>
                      </c:pt>
                      <c:pt idx="1609">
                        <c:v>53.199951171875</c:v>
                      </c:pt>
                      <c:pt idx="1610">
                        <c:v>53.099853515625</c:v>
                      </c:pt>
                      <c:pt idx="1611">
                        <c:v>53.099853515625</c:v>
                      </c:pt>
                      <c:pt idx="1612">
                        <c:v>53.099853515625</c:v>
                      </c:pt>
                      <c:pt idx="1613">
                        <c:v>53</c:v>
                      </c:pt>
                      <c:pt idx="1614">
                        <c:v>52.699951171875</c:v>
                      </c:pt>
                      <c:pt idx="1615">
                        <c:v>52.699951171875</c:v>
                      </c:pt>
                      <c:pt idx="1616">
                        <c:v>52.699951171875</c:v>
                      </c:pt>
                      <c:pt idx="1617">
                        <c:v>52.599853515625</c:v>
                      </c:pt>
                      <c:pt idx="1618">
                        <c:v>52.5</c:v>
                      </c:pt>
                      <c:pt idx="1619">
                        <c:v>52.5</c:v>
                      </c:pt>
                      <c:pt idx="1620">
                        <c:v>52.5</c:v>
                      </c:pt>
                      <c:pt idx="1621">
                        <c:v>52.39990234375</c:v>
                      </c:pt>
                      <c:pt idx="1622">
                        <c:v>52.39990234375</c:v>
                      </c:pt>
                      <c:pt idx="1623">
                        <c:v>52.300048828125</c:v>
                      </c:pt>
                      <c:pt idx="1624">
                        <c:v>52.300048828125</c:v>
                      </c:pt>
                      <c:pt idx="1625">
                        <c:v>52.199951171875</c:v>
                      </c:pt>
                      <c:pt idx="1626">
                        <c:v>52.199951171875</c:v>
                      </c:pt>
                      <c:pt idx="1627">
                        <c:v>52.199951171875</c:v>
                      </c:pt>
                      <c:pt idx="1628">
                        <c:v>52.199951171875</c:v>
                      </c:pt>
                      <c:pt idx="1629">
                        <c:v>52.199951171875</c:v>
                      </c:pt>
                      <c:pt idx="1630">
                        <c:v>52.199951171875</c:v>
                      </c:pt>
                      <c:pt idx="1631">
                        <c:v>52.099853515625</c:v>
                      </c:pt>
                      <c:pt idx="1632">
                        <c:v>52.099853515625</c:v>
                      </c:pt>
                      <c:pt idx="1633">
                        <c:v>52</c:v>
                      </c:pt>
                      <c:pt idx="1634">
                        <c:v>52</c:v>
                      </c:pt>
                      <c:pt idx="1635">
                        <c:v>51.89990234375</c:v>
                      </c:pt>
                      <c:pt idx="1636">
                        <c:v>51.89990234375</c:v>
                      </c:pt>
                      <c:pt idx="1637">
                        <c:v>51.89990234375</c:v>
                      </c:pt>
                      <c:pt idx="1638">
                        <c:v>51.699951171875</c:v>
                      </c:pt>
                      <c:pt idx="1639">
                        <c:v>51.800048828125</c:v>
                      </c:pt>
                      <c:pt idx="1640">
                        <c:v>51.699951171875</c:v>
                      </c:pt>
                      <c:pt idx="1641">
                        <c:v>51.699951171875</c:v>
                      </c:pt>
                      <c:pt idx="1642">
                        <c:v>51.60009765625</c:v>
                      </c:pt>
                      <c:pt idx="1643">
                        <c:v>51.60009765625</c:v>
                      </c:pt>
                      <c:pt idx="1644">
                        <c:v>51.5</c:v>
                      </c:pt>
                      <c:pt idx="1645">
                        <c:v>51.39990234375</c:v>
                      </c:pt>
                      <c:pt idx="1646">
                        <c:v>51.39990234375</c:v>
                      </c:pt>
                      <c:pt idx="1647">
                        <c:v>51.300048828125</c:v>
                      </c:pt>
                      <c:pt idx="1648">
                        <c:v>51.300048828125</c:v>
                      </c:pt>
                      <c:pt idx="1649">
                        <c:v>51.300048828125</c:v>
                      </c:pt>
                      <c:pt idx="1650">
                        <c:v>51.199951171875</c:v>
                      </c:pt>
                      <c:pt idx="1651">
                        <c:v>51.199951171875</c:v>
                      </c:pt>
                      <c:pt idx="1652">
                        <c:v>51.199951171875</c:v>
                      </c:pt>
                      <c:pt idx="1653">
                        <c:v>51.10009765625</c:v>
                      </c:pt>
                      <c:pt idx="1654">
                        <c:v>51.10009765625</c:v>
                      </c:pt>
                      <c:pt idx="1655">
                        <c:v>51.10009765625</c:v>
                      </c:pt>
                      <c:pt idx="1656">
                        <c:v>51</c:v>
                      </c:pt>
                      <c:pt idx="1657">
                        <c:v>51</c:v>
                      </c:pt>
                      <c:pt idx="1658">
                        <c:v>50.89990234375</c:v>
                      </c:pt>
                      <c:pt idx="1659">
                        <c:v>50.89990234375</c:v>
                      </c:pt>
                      <c:pt idx="1660">
                        <c:v>50.800048828125</c:v>
                      </c:pt>
                      <c:pt idx="1661">
                        <c:v>50.800048828125</c:v>
                      </c:pt>
                      <c:pt idx="1662">
                        <c:v>50.800048828125</c:v>
                      </c:pt>
                      <c:pt idx="1663">
                        <c:v>50.800048828125</c:v>
                      </c:pt>
                      <c:pt idx="1664">
                        <c:v>50.699951171875</c:v>
                      </c:pt>
                      <c:pt idx="1665">
                        <c:v>50.699951171875</c:v>
                      </c:pt>
                      <c:pt idx="1666">
                        <c:v>50.60009765625</c:v>
                      </c:pt>
                      <c:pt idx="1667">
                        <c:v>50.60009765625</c:v>
                      </c:pt>
                      <c:pt idx="1668">
                        <c:v>50.60009765625</c:v>
                      </c:pt>
                      <c:pt idx="1669">
                        <c:v>50.5</c:v>
                      </c:pt>
                      <c:pt idx="1670">
                        <c:v>50.39990234375</c:v>
                      </c:pt>
                      <c:pt idx="1671">
                        <c:v>50.39990234375</c:v>
                      </c:pt>
                      <c:pt idx="1672">
                        <c:v>50.300048828125</c:v>
                      </c:pt>
                      <c:pt idx="1673">
                        <c:v>50.300048828125</c:v>
                      </c:pt>
                      <c:pt idx="1674">
                        <c:v>50.199951171875</c:v>
                      </c:pt>
                      <c:pt idx="1675">
                        <c:v>50.300048828125</c:v>
                      </c:pt>
                      <c:pt idx="1676">
                        <c:v>50.199951171875</c:v>
                      </c:pt>
                      <c:pt idx="1677">
                        <c:v>50.199951171875</c:v>
                      </c:pt>
                      <c:pt idx="1678">
                        <c:v>50.10009765625</c:v>
                      </c:pt>
                      <c:pt idx="1679">
                        <c:v>50.10009765625</c:v>
                      </c:pt>
                      <c:pt idx="1680">
                        <c:v>50.10009765625</c:v>
                      </c:pt>
                      <c:pt idx="1681">
                        <c:v>50.10009765625</c:v>
                      </c:pt>
                      <c:pt idx="1682">
                        <c:v>50</c:v>
                      </c:pt>
                      <c:pt idx="1683">
                        <c:v>50</c:v>
                      </c:pt>
                      <c:pt idx="1684">
                        <c:v>49.900146484375</c:v>
                      </c:pt>
                      <c:pt idx="1685">
                        <c:v>49.900146484375</c:v>
                      </c:pt>
                      <c:pt idx="1686">
                        <c:v>49.900146484375</c:v>
                      </c:pt>
                      <c:pt idx="1687">
                        <c:v>49.800048828125</c:v>
                      </c:pt>
                      <c:pt idx="1688">
                        <c:v>49.800048828125</c:v>
                      </c:pt>
                      <c:pt idx="1689">
                        <c:v>49.699951171875</c:v>
                      </c:pt>
                      <c:pt idx="1690">
                        <c:v>49.800048828125</c:v>
                      </c:pt>
                      <c:pt idx="1691">
                        <c:v>49.699951171875</c:v>
                      </c:pt>
                      <c:pt idx="1692">
                        <c:v>49.699951171875</c:v>
                      </c:pt>
                      <c:pt idx="1693">
                        <c:v>49.5</c:v>
                      </c:pt>
                      <c:pt idx="1694">
                        <c:v>49.400146484375</c:v>
                      </c:pt>
                      <c:pt idx="1695">
                        <c:v>49.400146484375</c:v>
                      </c:pt>
                      <c:pt idx="1696">
                        <c:v>49.400146484375</c:v>
                      </c:pt>
                      <c:pt idx="1697">
                        <c:v>49.300048828125</c:v>
                      </c:pt>
                      <c:pt idx="1698">
                        <c:v>49.300048828125</c:v>
                      </c:pt>
                      <c:pt idx="1699">
                        <c:v>49.400146484375</c:v>
                      </c:pt>
                      <c:pt idx="1700">
                        <c:v>49.300048828125</c:v>
                      </c:pt>
                      <c:pt idx="1701">
                        <c:v>49.300048828125</c:v>
                      </c:pt>
                      <c:pt idx="1702">
                        <c:v>49.199951171875</c:v>
                      </c:pt>
                      <c:pt idx="1703">
                        <c:v>49.10009765625</c:v>
                      </c:pt>
                      <c:pt idx="1704">
                        <c:v>49.10009765625</c:v>
                      </c:pt>
                      <c:pt idx="1705">
                        <c:v>48.900146484375</c:v>
                      </c:pt>
                      <c:pt idx="1706">
                        <c:v>49</c:v>
                      </c:pt>
                      <c:pt idx="1707">
                        <c:v>48.900146484375</c:v>
                      </c:pt>
                      <c:pt idx="1708">
                        <c:v>48.900146484375</c:v>
                      </c:pt>
                      <c:pt idx="1709">
                        <c:v>48.900146484375</c:v>
                      </c:pt>
                      <c:pt idx="1710">
                        <c:v>48.800048828125</c:v>
                      </c:pt>
                      <c:pt idx="1711">
                        <c:v>48.900146484375</c:v>
                      </c:pt>
                      <c:pt idx="1712">
                        <c:v>48.800048828125</c:v>
                      </c:pt>
                      <c:pt idx="1713">
                        <c:v>48.800048828125</c:v>
                      </c:pt>
                      <c:pt idx="1714">
                        <c:v>48.7001953125</c:v>
                      </c:pt>
                      <c:pt idx="1715">
                        <c:v>48.7001953125</c:v>
                      </c:pt>
                      <c:pt idx="1716">
                        <c:v>48.7001953125</c:v>
                      </c:pt>
                      <c:pt idx="1717">
                        <c:v>48.7001953125</c:v>
                      </c:pt>
                      <c:pt idx="1718">
                        <c:v>48.7001953125</c:v>
                      </c:pt>
                      <c:pt idx="1719">
                        <c:v>48.60009765625</c:v>
                      </c:pt>
                      <c:pt idx="1720">
                        <c:v>48.60009765625</c:v>
                      </c:pt>
                      <c:pt idx="1721">
                        <c:v>48.60009765625</c:v>
                      </c:pt>
                      <c:pt idx="1722">
                        <c:v>48.5</c:v>
                      </c:pt>
                      <c:pt idx="1723">
                        <c:v>48.5</c:v>
                      </c:pt>
                      <c:pt idx="1724">
                        <c:v>48.400146484375</c:v>
                      </c:pt>
                      <c:pt idx="1725">
                        <c:v>48.400146484375</c:v>
                      </c:pt>
                      <c:pt idx="1726">
                        <c:v>48.300048828125</c:v>
                      </c:pt>
                      <c:pt idx="1727">
                        <c:v>48.300048828125</c:v>
                      </c:pt>
                      <c:pt idx="1728">
                        <c:v>48.300048828125</c:v>
                      </c:pt>
                      <c:pt idx="1729">
                        <c:v>48.2001953125</c:v>
                      </c:pt>
                      <c:pt idx="1730">
                        <c:v>48.10009765625</c:v>
                      </c:pt>
                      <c:pt idx="1731">
                        <c:v>48.2001953125</c:v>
                      </c:pt>
                      <c:pt idx="1732">
                        <c:v>48.10009765625</c:v>
                      </c:pt>
                      <c:pt idx="1733">
                        <c:v>48</c:v>
                      </c:pt>
                      <c:pt idx="1734">
                        <c:v>48</c:v>
                      </c:pt>
                      <c:pt idx="1735">
                        <c:v>48.10009765625</c:v>
                      </c:pt>
                      <c:pt idx="1736">
                        <c:v>48</c:v>
                      </c:pt>
                      <c:pt idx="1737">
                        <c:v>48</c:v>
                      </c:pt>
                      <c:pt idx="1738">
                        <c:v>47.900146484375</c:v>
                      </c:pt>
                      <c:pt idx="1739">
                        <c:v>47.900146484375</c:v>
                      </c:pt>
                      <c:pt idx="1740">
                        <c:v>47.900146484375</c:v>
                      </c:pt>
                      <c:pt idx="1741">
                        <c:v>47.800048828125</c:v>
                      </c:pt>
                      <c:pt idx="1742">
                        <c:v>47.800048828125</c:v>
                      </c:pt>
                      <c:pt idx="1743">
                        <c:v>47.800048828125</c:v>
                      </c:pt>
                      <c:pt idx="1744">
                        <c:v>47.7001953125</c:v>
                      </c:pt>
                      <c:pt idx="1745">
                        <c:v>47.7001953125</c:v>
                      </c:pt>
                      <c:pt idx="1746">
                        <c:v>47.60009765625</c:v>
                      </c:pt>
                      <c:pt idx="1747">
                        <c:v>47.5</c:v>
                      </c:pt>
                      <c:pt idx="1748">
                        <c:v>47.5</c:v>
                      </c:pt>
                      <c:pt idx="1749">
                        <c:v>47.5</c:v>
                      </c:pt>
                      <c:pt idx="1750">
                        <c:v>47.400146484375</c:v>
                      </c:pt>
                      <c:pt idx="1751">
                        <c:v>47.400146484375</c:v>
                      </c:pt>
                      <c:pt idx="1752">
                        <c:v>47.300048828125</c:v>
                      </c:pt>
                      <c:pt idx="1753">
                        <c:v>47.400146484375</c:v>
                      </c:pt>
                      <c:pt idx="1754">
                        <c:v>47.300048828125</c:v>
                      </c:pt>
                      <c:pt idx="1755">
                        <c:v>47.300048828125</c:v>
                      </c:pt>
                      <c:pt idx="1756">
                        <c:v>47.2001953125</c:v>
                      </c:pt>
                      <c:pt idx="1757">
                        <c:v>47.2001953125</c:v>
                      </c:pt>
                      <c:pt idx="1758">
                        <c:v>47.2001953125</c:v>
                      </c:pt>
                      <c:pt idx="1759">
                        <c:v>47.2001953125</c:v>
                      </c:pt>
                      <c:pt idx="1760">
                        <c:v>47.10009765625</c:v>
                      </c:pt>
                      <c:pt idx="1761">
                        <c:v>47.10009765625</c:v>
                      </c:pt>
                      <c:pt idx="1762">
                        <c:v>47.10009765625</c:v>
                      </c:pt>
                      <c:pt idx="1763">
                        <c:v>47.000244140625</c:v>
                      </c:pt>
                      <c:pt idx="1764">
                        <c:v>47.000244140625</c:v>
                      </c:pt>
                      <c:pt idx="1765">
                        <c:v>46.900146484375</c:v>
                      </c:pt>
                      <c:pt idx="1766">
                        <c:v>46.900146484375</c:v>
                      </c:pt>
                      <c:pt idx="1767">
                        <c:v>46.900146484375</c:v>
                      </c:pt>
                      <c:pt idx="1768">
                        <c:v>46.900146484375</c:v>
                      </c:pt>
                      <c:pt idx="1769">
                        <c:v>46.800048828125</c:v>
                      </c:pt>
                      <c:pt idx="1770">
                        <c:v>46.800048828125</c:v>
                      </c:pt>
                      <c:pt idx="1771">
                        <c:v>46.800048828125</c:v>
                      </c:pt>
                      <c:pt idx="1772">
                        <c:v>46.800048828125</c:v>
                      </c:pt>
                      <c:pt idx="1773">
                        <c:v>46.7001953125</c:v>
                      </c:pt>
                      <c:pt idx="1774">
                        <c:v>46.60009765625</c:v>
                      </c:pt>
                      <c:pt idx="1775">
                        <c:v>46.7001953125</c:v>
                      </c:pt>
                      <c:pt idx="1776">
                        <c:v>46.60009765625</c:v>
                      </c:pt>
                      <c:pt idx="1777">
                        <c:v>46.500244140625</c:v>
                      </c:pt>
                      <c:pt idx="1778">
                        <c:v>46.500244140625</c:v>
                      </c:pt>
                      <c:pt idx="1779">
                        <c:v>46.400146484375</c:v>
                      </c:pt>
                      <c:pt idx="1780">
                        <c:v>46.400146484375</c:v>
                      </c:pt>
                      <c:pt idx="1781">
                        <c:v>46.300048828125</c:v>
                      </c:pt>
                      <c:pt idx="1782">
                        <c:v>46.300048828125</c:v>
                      </c:pt>
                      <c:pt idx="1783">
                        <c:v>46.300048828125</c:v>
                      </c:pt>
                      <c:pt idx="1784">
                        <c:v>46.300048828125</c:v>
                      </c:pt>
                      <c:pt idx="1785">
                        <c:v>46.2001953125</c:v>
                      </c:pt>
                      <c:pt idx="1786">
                        <c:v>46.2001953125</c:v>
                      </c:pt>
                      <c:pt idx="1787">
                        <c:v>46.2001953125</c:v>
                      </c:pt>
                      <c:pt idx="1788">
                        <c:v>46.2001953125</c:v>
                      </c:pt>
                      <c:pt idx="1789">
                        <c:v>46.10009765625</c:v>
                      </c:pt>
                      <c:pt idx="1790">
                        <c:v>46.2001953125</c:v>
                      </c:pt>
                      <c:pt idx="1791">
                        <c:v>46.10009765625</c:v>
                      </c:pt>
                      <c:pt idx="1792">
                        <c:v>46.000244140625</c:v>
                      </c:pt>
                      <c:pt idx="1793">
                        <c:v>46.000244140625</c:v>
                      </c:pt>
                      <c:pt idx="1794">
                        <c:v>46.000244140625</c:v>
                      </c:pt>
                      <c:pt idx="1795">
                        <c:v>46.000244140625</c:v>
                      </c:pt>
                      <c:pt idx="1796">
                        <c:v>46.000244140625</c:v>
                      </c:pt>
                      <c:pt idx="1797">
                        <c:v>45.900146484375</c:v>
                      </c:pt>
                      <c:pt idx="1798">
                        <c:v>45.900146484375</c:v>
                      </c:pt>
                      <c:pt idx="1799">
                        <c:v>45.900146484375</c:v>
                      </c:pt>
                      <c:pt idx="1800">
                        <c:v>45.800048828125</c:v>
                      </c:pt>
                      <c:pt idx="1801">
                        <c:v>45.800048828125</c:v>
                      </c:pt>
                      <c:pt idx="1802">
                        <c:v>45.800048828125</c:v>
                      </c:pt>
                      <c:pt idx="1803">
                        <c:v>45.800048828125</c:v>
                      </c:pt>
                      <c:pt idx="1804">
                        <c:v>45.7001953125</c:v>
                      </c:pt>
                      <c:pt idx="1805">
                        <c:v>45.7001953125</c:v>
                      </c:pt>
                      <c:pt idx="1806">
                        <c:v>45.60009765625</c:v>
                      </c:pt>
                      <c:pt idx="1807">
                        <c:v>45.500244140625</c:v>
                      </c:pt>
                      <c:pt idx="1808">
                        <c:v>45.500244140625</c:v>
                      </c:pt>
                      <c:pt idx="1809">
                        <c:v>45.500244140625</c:v>
                      </c:pt>
                      <c:pt idx="1810">
                        <c:v>45.400146484375</c:v>
                      </c:pt>
                      <c:pt idx="1811">
                        <c:v>45.400146484375</c:v>
                      </c:pt>
                      <c:pt idx="1812">
                        <c:v>45.400146484375</c:v>
                      </c:pt>
                      <c:pt idx="1813">
                        <c:v>45.30029296875</c:v>
                      </c:pt>
                      <c:pt idx="1814">
                        <c:v>45.30029296875</c:v>
                      </c:pt>
                      <c:pt idx="1815">
                        <c:v>45.30029296875</c:v>
                      </c:pt>
                      <c:pt idx="1816">
                        <c:v>45.2001953125</c:v>
                      </c:pt>
                      <c:pt idx="1817">
                        <c:v>45.2001953125</c:v>
                      </c:pt>
                      <c:pt idx="1818">
                        <c:v>45.2001953125</c:v>
                      </c:pt>
                      <c:pt idx="1819">
                        <c:v>45.2001953125</c:v>
                      </c:pt>
                      <c:pt idx="1820">
                        <c:v>45.2001953125</c:v>
                      </c:pt>
                      <c:pt idx="1821">
                        <c:v>45.2001953125</c:v>
                      </c:pt>
                      <c:pt idx="1822">
                        <c:v>45.2001953125</c:v>
                      </c:pt>
                      <c:pt idx="1823">
                        <c:v>45.2001953125</c:v>
                      </c:pt>
                      <c:pt idx="1824">
                        <c:v>45.10009765625</c:v>
                      </c:pt>
                      <c:pt idx="1825">
                        <c:v>45.10009765625</c:v>
                      </c:pt>
                      <c:pt idx="1826">
                        <c:v>44.900146484375</c:v>
                      </c:pt>
                      <c:pt idx="1827">
                        <c:v>44.900146484375</c:v>
                      </c:pt>
                      <c:pt idx="1828">
                        <c:v>44.80029296875</c:v>
                      </c:pt>
                      <c:pt idx="1829">
                        <c:v>44.80029296875</c:v>
                      </c:pt>
                      <c:pt idx="1830">
                        <c:v>44.69970703125</c:v>
                      </c:pt>
                      <c:pt idx="1831">
                        <c:v>44.69970703125</c:v>
                      </c:pt>
                      <c:pt idx="1832">
                        <c:v>44.80029296875</c:v>
                      </c:pt>
                      <c:pt idx="1833">
                        <c:v>44.80029296875</c:v>
                      </c:pt>
                      <c:pt idx="1834">
                        <c:v>44.80029296875</c:v>
                      </c:pt>
                      <c:pt idx="1835">
                        <c:v>44.69970703125</c:v>
                      </c:pt>
                      <c:pt idx="1836">
                        <c:v>44.69970703125</c:v>
                      </c:pt>
                      <c:pt idx="1837">
                        <c:v>44.69970703125</c:v>
                      </c:pt>
                      <c:pt idx="1838">
                        <c:v>44.499755859375</c:v>
                      </c:pt>
                      <c:pt idx="1839">
                        <c:v>44.499755859375</c:v>
                      </c:pt>
                      <c:pt idx="1840">
                        <c:v>44.39990234375</c:v>
                      </c:pt>
                      <c:pt idx="1841">
                        <c:v>44.39990234375</c:v>
                      </c:pt>
                      <c:pt idx="1842">
                        <c:v>44.39990234375</c:v>
                      </c:pt>
                      <c:pt idx="1843">
                        <c:v>44.2998046875</c:v>
                      </c:pt>
                      <c:pt idx="1844">
                        <c:v>44.499755859375</c:v>
                      </c:pt>
                      <c:pt idx="1845">
                        <c:v>44.39990234375</c:v>
                      </c:pt>
                      <c:pt idx="1846">
                        <c:v>44.39990234375</c:v>
                      </c:pt>
                      <c:pt idx="1847">
                        <c:v>44.39990234375</c:v>
                      </c:pt>
                      <c:pt idx="1848">
                        <c:v>44.2998046875</c:v>
                      </c:pt>
                      <c:pt idx="1849">
                        <c:v>44.2998046875</c:v>
                      </c:pt>
                      <c:pt idx="1850">
                        <c:v>44.19970703125</c:v>
                      </c:pt>
                      <c:pt idx="1851">
                        <c:v>44.19970703125</c:v>
                      </c:pt>
                      <c:pt idx="1852">
                        <c:v>44.19970703125</c:v>
                      </c:pt>
                      <c:pt idx="1853">
                        <c:v>44.19970703125</c:v>
                      </c:pt>
                      <c:pt idx="1854">
                        <c:v>44.099853515625</c:v>
                      </c:pt>
                      <c:pt idx="1855">
                        <c:v>44.099853515625</c:v>
                      </c:pt>
                      <c:pt idx="1856">
                        <c:v>44.099853515625</c:v>
                      </c:pt>
                      <c:pt idx="1857">
                        <c:v>44.099853515625</c:v>
                      </c:pt>
                      <c:pt idx="1858">
                        <c:v>43.999755859375</c:v>
                      </c:pt>
                      <c:pt idx="1859">
                        <c:v>43.999755859375</c:v>
                      </c:pt>
                      <c:pt idx="1860">
                        <c:v>43.999755859375</c:v>
                      </c:pt>
                      <c:pt idx="1861">
                        <c:v>43.999755859375</c:v>
                      </c:pt>
                      <c:pt idx="1862">
                        <c:v>43.7998046875</c:v>
                      </c:pt>
                      <c:pt idx="1863">
                        <c:v>43.7998046875</c:v>
                      </c:pt>
                      <c:pt idx="1864">
                        <c:v>43.7998046875</c:v>
                      </c:pt>
                      <c:pt idx="1865">
                        <c:v>43.7998046875</c:v>
                      </c:pt>
                      <c:pt idx="1866">
                        <c:v>43.7998046875</c:v>
                      </c:pt>
                      <c:pt idx="1867">
                        <c:v>43.699951171875</c:v>
                      </c:pt>
                      <c:pt idx="1868">
                        <c:v>43.599853515625</c:v>
                      </c:pt>
                      <c:pt idx="1869">
                        <c:v>43.599853515625</c:v>
                      </c:pt>
                      <c:pt idx="1870">
                        <c:v>43.599853515625</c:v>
                      </c:pt>
                      <c:pt idx="1871">
                        <c:v>43.599853515625</c:v>
                      </c:pt>
                      <c:pt idx="1872">
                        <c:v>43.499755859375</c:v>
                      </c:pt>
                      <c:pt idx="1873">
                        <c:v>43.499755859375</c:v>
                      </c:pt>
                      <c:pt idx="1874">
                        <c:v>43.499755859375</c:v>
                      </c:pt>
                      <c:pt idx="1875">
                        <c:v>43.499755859375</c:v>
                      </c:pt>
                      <c:pt idx="1876">
                        <c:v>43.499755859375</c:v>
                      </c:pt>
                      <c:pt idx="1877">
                        <c:v>43.499755859375</c:v>
                      </c:pt>
                      <c:pt idx="1878">
                        <c:v>43.39990234375</c:v>
                      </c:pt>
                      <c:pt idx="1879">
                        <c:v>43.39990234375</c:v>
                      </c:pt>
                      <c:pt idx="1880">
                        <c:v>43.39990234375</c:v>
                      </c:pt>
                      <c:pt idx="1881">
                        <c:v>43.2998046875</c:v>
                      </c:pt>
                      <c:pt idx="1882">
                        <c:v>43.2998046875</c:v>
                      </c:pt>
                      <c:pt idx="1883">
                        <c:v>43.2998046875</c:v>
                      </c:pt>
                      <c:pt idx="1884">
                        <c:v>43.2998046875</c:v>
                      </c:pt>
                      <c:pt idx="1885">
                        <c:v>43.199951171875</c:v>
                      </c:pt>
                      <c:pt idx="1886">
                        <c:v>43.199951171875</c:v>
                      </c:pt>
                      <c:pt idx="1887">
                        <c:v>43.199951171875</c:v>
                      </c:pt>
                      <c:pt idx="1888">
                        <c:v>43.199951171875</c:v>
                      </c:pt>
                      <c:pt idx="1889">
                        <c:v>43.199951171875</c:v>
                      </c:pt>
                      <c:pt idx="1890">
                        <c:v>43.099853515625</c:v>
                      </c:pt>
                      <c:pt idx="1891">
                        <c:v>42.999755859375</c:v>
                      </c:pt>
                      <c:pt idx="1892">
                        <c:v>42.999755859375</c:v>
                      </c:pt>
                      <c:pt idx="1893">
                        <c:v>42.999755859375</c:v>
                      </c:pt>
                      <c:pt idx="1894">
                        <c:v>42.999755859375</c:v>
                      </c:pt>
                      <c:pt idx="1895">
                        <c:v>42.89990234375</c:v>
                      </c:pt>
                      <c:pt idx="1896">
                        <c:v>42.89990234375</c:v>
                      </c:pt>
                      <c:pt idx="1897">
                        <c:v>42.89990234375</c:v>
                      </c:pt>
                      <c:pt idx="1898">
                        <c:v>42.7998046875</c:v>
                      </c:pt>
                      <c:pt idx="1899">
                        <c:v>42.7998046875</c:v>
                      </c:pt>
                      <c:pt idx="1900">
                        <c:v>42.699951171875</c:v>
                      </c:pt>
                      <c:pt idx="1901">
                        <c:v>42.699951171875</c:v>
                      </c:pt>
                      <c:pt idx="1902">
                        <c:v>42.699951171875</c:v>
                      </c:pt>
                      <c:pt idx="1903">
                        <c:v>42.599853515625</c:v>
                      </c:pt>
                      <c:pt idx="1904">
                        <c:v>42.699951171875</c:v>
                      </c:pt>
                      <c:pt idx="1905">
                        <c:v>42.699951171875</c:v>
                      </c:pt>
                      <c:pt idx="1906">
                        <c:v>42.599853515625</c:v>
                      </c:pt>
                      <c:pt idx="1907">
                        <c:v>42.599853515625</c:v>
                      </c:pt>
                      <c:pt idx="1908">
                        <c:v>42.599853515625</c:v>
                      </c:pt>
                      <c:pt idx="1909">
                        <c:v>42.599853515625</c:v>
                      </c:pt>
                      <c:pt idx="1910">
                        <c:v>42.599853515625</c:v>
                      </c:pt>
                      <c:pt idx="1911">
                        <c:v>42.499755859375</c:v>
                      </c:pt>
                      <c:pt idx="1912">
                        <c:v>42.499755859375</c:v>
                      </c:pt>
                      <c:pt idx="1913">
                        <c:v>42.499755859375</c:v>
                      </c:pt>
                      <c:pt idx="1914">
                        <c:v>42.499755859375</c:v>
                      </c:pt>
                      <c:pt idx="1915">
                        <c:v>42.499755859375</c:v>
                      </c:pt>
                      <c:pt idx="1916">
                        <c:v>42.39990234375</c:v>
                      </c:pt>
                      <c:pt idx="1917">
                        <c:v>42.2998046875</c:v>
                      </c:pt>
                      <c:pt idx="1918">
                        <c:v>42.2998046875</c:v>
                      </c:pt>
                      <c:pt idx="1919">
                        <c:v>42.2998046875</c:v>
                      </c:pt>
                      <c:pt idx="1920">
                        <c:v>42.199951171875</c:v>
                      </c:pt>
                      <c:pt idx="1921">
                        <c:v>42.199951171875</c:v>
                      </c:pt>
                      <c:pt idx="1922">
                        <c:v>42.199951171875</c:v>
                      </c:pt>
                      <c:pt idx="1923">
                        <c:v>42.199951171875</c:v>
                      </c:pt>
                      <c:pt idx="1924">
                        <c:v>42.199951171875</c:v>
                      </c:pt>
                      <c:pt idx="1925">
                        <c:v>42.199951171875</c:v>
                      </c:pt>
                      <c:pt idx="1926">
                        <c:v>42.099853515625</c:v>
                      </c:pt>
                      <c:pt idx="1927">
                        <c:v>42.099853515625</c:v>
                      </c:pt>
                      <c:pt idx="1928">
                        <c:v>42</c:v>
                      </c:pt>
                      <c:pt idx="1929">
                        <c:v>42</c:v>
                      </c:pt>
                      <c:pt idx="1930">
                        <c:v>42</c:v>
                      </c:pt>
                      <c:pt idx="1931">
                        <c:v>42</c:v>
                      </c:pt>
                      <c:pt idx="1932">
                        <c:v>42</c:v>
                      </c:pt>
                      <c:pt idx="1933">
                        <c:v>41.89990234375</c:v>
                      </c:pt>
                      <c:pt idx="1934">
                        <c:v>41.89990234375</c:v>
                      </c:pt>
                      <c:pt idx="1935">
                        <c:v>41.7998046875</c:v>
                      </c:pt>
                      <c:pt idx="1936">
                        <c:v>41.7998046875</c:v>
                      </c:pt>
                      <c:pt idx="1937">
                        <c:v>41.7998046875</c:v>
                      </c:pt>
                      <c:pt idx="1938">
                        <c:v>41.7998046875</c:v>
                      </c:pt>
                      <c:pt idx="1939">
                        <c:v>41.7998046875</c:v>
                      </c:pt>
                      <c:pt idx="1940">
                        <c:v>41.699951171875</c:v>
                      </c:pt>
                      <c:pt idx="1941">
                        <c:v>41.699951171875</c:v>
                      </c:pt>
                      <c:pt idx="1942">
                        <c:v>41.699951171875</c:v>
                      </c:pt>
                      <c:pt idx="1943">
                        <c:v>41.699951171875</c:v>
                      </c:pt>
                      <c:pt idx="1944">
                        <c:v>41.699951171875</c:v>
                      </c:pt>
                      <c:pt idx="1945">
                        <c:v>41.599853515625</c:v>
                      </c:pt>
                      <c:pt idx="1946">
                        <c:v>41.699951171875</c:v>
                      </c:pt>
                      <c:pt idx="1947">
                        <c:v>41.599853515625</c:v>
                      </c:pt>
                      <c:pt idx="1948">
                        <c:v>41.599853515625</c:v>
                      </c:pt>
                      <c:pt idx="1949">
                        <c:v>41.599853515625</c:v>
                      </c:pt>
                      <c:pt idx="1950">
                        <c:v>41.5</c:v>
                      </c:pt>
                      <c:pt idx="1951">
                        <c:v>41.5</c:v>
                      </c:pt>
                      <c:pt idx="1952">
                        <c:v>41.39990234375</c:v>
                      </c:pt>
                      <c:pt idx="1953">
                        <c:v>41.39990234375</c:v>
                      </c:pt>
                      <c:pt idx="1954">
                        <c:v>41.39990234375</c:v>
                      </c:pt>
                      <c:pt idx="1955">
                        <c:v>41.2998046875</c:v>
                      </c:pt>
                      <c:pt idx="1956">
                        <c:v>41.2998046875</c:v>
                      </c:pt>
                      <c:pt idx="1957">
                        <c:v>41.2998046875</c:v>
                      </c:pt>
                      <c:pt idx="1958">
                        <c:v>41.199951171875</c:v>
                      </c:pt>
                      <c:pt idx="1959">
                        <c:v>41.199951171875</c:v>
                      </c:pt>
                      <c:pt idx="1960">
                        <c:v>41.199951171875</c:v>
                      </c:pt>
                      <c:pt idx="1961">
                        <c:v>41.199951171875</c:v>
                      </c:pt>
                      <c:pt idx="1962">
                        <c:v>41.199951171875</c:v>
                      </c:pt>
                      <c:pt idx="1963">
                        <c:v>41.099853515625</c:v>
                      </c:pt>
                      <c:pt idx="1964">
                        <c:v>41.099853515625</c:v>
                      </c:pt>
                      <c:pt idx="1965">
                        <c:v>41.199951171875</c:v>
                      </c:pt>
                      <c:pt idx="1966">
                        <c:v>41.199951171875</c:v>
                      </c:pt>
                      <c:pt idx="1967">
                        <c:v>41.099853515625</c:v>
                      </c:pt>
                      <c:pt idx="1968">
                        <c:v>41.099853515625</c:v>
                      </c:pt>
                      <c:pt idx="1969">
                        <c:v>41.099853515625</c:v>
                      </c:pt>
                      <c:pt idx="1970">
                        <c:v>41</c:v>
                      </c:pt>
                      <c:pt idx="1971">
                        <c:v>41</c:v>
                      </c:pt>
                      <c:pt idx="1972">
                        <c:v>41</c:v>
                      </c:pt>
                      <c:pt idx="1973">
                        <c:v>40.89990234375</c:v>
                      </c:pt>
                      <c:pt idx="1974">
                        <c:v>40.89990234375</c:v>
                      </c:pt>
                      <c:pt idx="1975">
                        <c:v>40.89990234375</c:v>
                      </c:pt>
                      <c:pt idx="1976">
                        <c:v>40.7998046875</c:v>
                      </c:pt>
                      <c:pt idx="1977">
                        <c:v>40.7998046875</c:v>
                      </c:pt>
                      <c:pt idx="1978">
                        <c:v>40.699951171875</c:v>
                      </c:pt>
                      <c:pt idx="1979">
                        <c:v>40.7998046875</c:v>
                      </c:pt>
                      <c:pt idx="1980">
                        <c:v>40.699951171875</c:v>
                      </c:pt>
                      <c:pt idx="1981">
                        <c:v>40.699951171875</c:v>
                      </c:pt>
                      <c:pt idx="1982">
                        <c:v>40.599853515625</c:v>
                      </c:pt>
                      <c:pt idx="1983">
                        <c:v>40.699951171875</c:v>
                      </c:pt>
                      <c:pt idx="1984">
                        <c:v>40.699951171875</c:v>
                      </c:pt>
                      <c:pt idx="1985">
                        <c:v>40.599853515625</c:v>
                      </c:pt>
                      <c:pt idx="1986">
                        <c:v>40.599853515625</c:v>
                      </c:pt>
                      <c:pt idx="1987">
                        <c:v>40.599853515625</c:v>
                      </c:pt>
                      <c:pt idx="1988">
                        <c:v>40.5</c:v>
                      </c:pt>
                      <c:pt idx="1989">
                        <c:v>40.5</c:v>
                      </c:pt>
                      <c:pt idx="1990">
                        <c:v>40.5</c:v>
                      </c:pt>
                      <c:pt idx="1991">
                        <c:v>40.5</c:v>
                      </c:pt>
                      <c:pt idx="1992">
                        <c:v>40.5</c:v>
                      </c:pt>
                      <c:pt idx="1993">
                        <c:v>40.39990234375</c:v>
                      </c:pt>
                      <c:pt idx="1994">
                        <c:v>40.39990234375</c:v>
                      </c:pt>
                      <c:pt idx="1995">
                        <c:v>40.39990234375</c:v>
                      </c:pt>
                      <c:pt idx="1996">
                        <c:v>40.39990234375</c:v>
                      </c:pt>
                      <c:pt idx="1997">
                        <c:v>40.39990234375</c:v>
                      </c:pt>
                      <c:pt idx="1998">
                        <c:v>40.39990234375</c:v>
                      </c:pt>
                      <c:pt idx="1999">
                        <c:v>40.300048828125</c:v>
                      </c:pt>
                      <c:pt idx="2000">
                        <c:v>40.300048828125</c:v>
                      </c:pt>
                      <c:pt idx="2001">
                        <c:v>40.300048828125</c:v>
                      </c:pt>
                      <c:pt idx="2002">
                        <c:v>40.300048828125</c:v>
                      </c:pt>
                      <c:pt idx="2003">
                        <c:v>40.300048828125</c:v>
                      </c:pt>
                      <c:pt idx="2004">
                        <c:v>40.199951171875</c:v>
                      </c:pt>
                      <c:pt idx="2005">
                        <c:v>40.199951171875</c:v>
                      </c:pt>
                      <c:pt idx="2006">
                        <c:v>40.099853515625</c:v>
                      </c:pt>
                      <c:pt idx="2007">
                        <c:v>40.099853515625</c:v>
                      </c:pt>
                      <c:pt idx="2008">
                        <c:v>40.099853515625</c:v>
                      </c:pt>
                      <c:pt idx="2009">
                        <c:v>40</c:v>
                      </c:pt>
                      <c:pt idx="2010">
                        <c:v>40</c:v>
                      </c:pt>
                      <c:pt idx="2011">
                        <c:v>40</c:v>
                      </c:pt>
                      <c:pt idx="2012">
                        <c:v>39.89990234375</c:v>
                      </c:pt>
                      <c:pt idx="2013">
                        <c:v>40.099853515625</c:v>
                      </c:pt>
                      <c:pt idx="2014">
                        <c:v>40</c:v>
                      </c:pt>
                      <c:pt idx="2015">
                        <c:v>39.89990234375</c:v>
                      </c:pt>
                      <c:pt idx="2016">
                        <c:v>40</c:v>
                      </c:pt>
                      <c:pt idx="2017">
                        <c:v>40</c:v>
                      </c:pt>
                      <c:pt idx="2018">
                        <c:v>39.800048828125</c:v>
                      </c:pt>
                      <c:pt idx="2019">
                        <c:v>39.800048828125</c:v>
                      </c:pt>
                      <c:pt idx="2020">
                        <c:v>39.800048828125</c:v>
                      </c:pt>
                      <c:pt idx="2021">
                        <c:v>39.699951171875</c:v>
                      </c:pt>
                      <c:pt idx="2022">
                        <c:v>39.699951171875</c:v>
                      </c:pt>
                      <c:pt idx="2023">
                        <c:v>39.699951171875</c:v>
                      </c:pt>
                      <c:pt idx="2024">
                        <c:v>39.699951171875</c:v>
                      </c:pt>
                      <c:pt idx="2025">
                        <c:v>39.699951171875</c:v>
                      </c:pt>
                      <c:pt idx="2026">
                        <c:v>39.699951171875</c:v>
                      </c:pt>
                      <c:pt idx="2027">
                        <c:v>39.699951171875</c:v>
                      </c:pt>
                      <c:pt idx="2028">
                        <c:v>39.599853515625</c:v>
                      </c:pt>
                      <c:pt idx="2029">
                        <c:v>39.699951171875</c:v>
                      </c:pt>
                      <c:pt idx="2030">
                        <c:v>39.599853515625</c:v>
                      </c:pt>
                      <c:pt idx="2031">
                        <c:v>39.599853515625</c:v>
                      </c:pt>
                      <c:pt idx="2032">
                        <c:v>39.5</c:v>
                      </c:pt>
                      <c:pt idx="2033">
                        <c:v>39.599853515625</c:v>
                      </c:pt>
                      <c:pt idx="2034">
                        <c:v>39.5</c:v>
                      </c:pt>
                      <c:pt idx="2035">
                        <c:v>39.599853515625</c:v>
                      </c:pt>
                      <c:pt idx="2036">
                        <c:v>39.39990234375</c:v>
                      </c:pt>
                      <c:pt idx="2037">
                        <c:v>39.300048828125</c:v>
                      </c:pt>
                      <c:pt idx="2038">
                        <c:v>39.39990234375</c:v>
                      </c:pt>
                      <c:pt idx="2039">
                        <c:v>39.300048828125</c:v>
                      </c:pt>
                      <c:pt idx="2040">
                        <c:v>39.199951171875</c:v>
                      </c:pt>
                      <c:pt idx="2041">
                        <c:v>39.300048828125</c:v>
                      </c:pt>
                      <c:pt idx="2042">
                        <c:v>39.199951171875</c:v>
                      </c:pt>
                      <c:pt idx="2043">
                        <c:v>39.39990234375</c:v>
                      </c:pt>
                      <c:pt idx="2044">
                        <c:v>39.300048828125</c:v>
                      </c:pt>
                      <c:pt idx="2045">
                        <c:v>39.300048828125</c:v>
                      </c:pt>
                      <c:pt idx="2046">
                        <c:v>39.300048828125</c:v>
                      </c:pt>
                      <c:pt idx="2047">
                        <c:v>39.300048828125</c:v>
                      </c:pt>
                      <c:pt idx="2048">
                        <c:v>39.199951171875</c:v>
                      </c:pt>
                      <c:pt idx="2049">
                        <c:v>39.199951171875</c:v>
                      </c:pt>
                      <c:pt idx="2050">
                        <c:v>39.199951171875</c:v>
                      </c:pt>
                      <c:pt idx="2051">
                        <c:v>39.199951171875</c:v>
                      </c:pt>
                      <c:pt idx="2052">
                        <c:v>39.10009765625</c:v>
                      </c:pt>
                      <c:pt idx="2053">
                        <c:v>39.199951171875</c:v>
                      </c:pt>
                      <c:pt idx="2054">
                        <c:v>39.10009765625</c:v>
                      </c:pt>
                      <c:pt idx="2055">
                        <c:v>39</c:v>
                      </c:pt>
                      <c:pt idx="2056">
                        <c:v>38.89990234375</c:v>
                      </c:pt>
                      <c:pt idx="2057">
                        <c:v>38.89990234375</c:v>
                      </c:pt>
                      <c:pt idx="2058">
                        <c:v>38.89990234375</c:v>
                      </c:pt>
                      <c:pt idx="2059">
                        <c:v>38.89990234375</c:v>
                      </c:pt>
                      <c:pt idx="2060">
                        <c:v>38.800048828125</c:v>
                      </c:pt>
                      <c:pt idx="2061">
                        <c:v>39</c:v>
                      </c:pt>
                      <c:pt idx="2062">
                        <c:v>39</c:v>
                      </c:pt>
                      <c:pt idx="2063">
                        <c:v>39</c:v>
                      </c:pt>
                      <c:pt idx="2064">
                        <c:v>39</c:v>
                      </c:pt>
                      <c:pt idx="2065">
                        <c:v>39</c:v>
                      </c:pt>
                      <c:pt idx="2066">
                        <c:v>38.89990234375</c:v>
                      </c:pt>
                      <c:pt idx="2067">
                        <c:v>38.800048828125</c:v>
                      </c:pt>
                      <c:pt idx="2068">
                        <c:v>38.800048828125</c:v>
                      </c:pt>
                      <c:pt idx="2069">
                        <c:v>38.800048828125</c:v>
                      </c:pt>
                      <c:pt idx="2070">
                        <c:v>38.800048828125</c:v>
                      </c:pt>
                      <c:pt idx="2071">
                        <c:v>38.800048828125</c:v>
                      </c:pt>
                      <c:pt idx="2072">
                        <c:v>38.699951171875</c:v>
                      </c:pt>
                      <c:pt idx="2073">
                        <c:v>38.699951171875</c:v>
                      </c:pt>
                      <c:pt idx="2074">
                        <c:v>38.699951171875</c:v>
                      </c:pt>
                      <c:pt idx="2075">
                        <c:v>38.60009765625</c:v>
                      </c:pt>
                      <c:pt idx="2076">
                        <c:v>38.60009765625</c:v>
                      </c:pt>
                      <c:pt idx="2077">
                        <c:v>38.699951171875</c:v>
                      </c:pt>
                      <c:pt idx="2078">
                        <c:v>38.60009765625</c:v>
                      </c:pt>
                      <c:pt idx="2079">
                        <c:v>38.699951171875</c:v>
                      </c:pt>
                      <c:pt idx="2080">
                        <c:v>38.60009765625</c:v>
                      </c:pt>
                      <c:pt idx="2081">
                        <c:v>38.5</c:v>
                      </c:pt>
                      <c:pt idx="2082">
                        <c:v>38.5</c:v>
                      </c:pt>
                      <c:pt idx="2083">
                        <c:v>38.5</c:v>
                      </c:pt>
                      <c:pt idx="2084">
                        <c:v>38.5</c:v>
                      </c:pt>
                      <c:pt idx="2085">
                        <c:v>38.5</c:v>
                      </c:pt>
                      <c:pt idx="2086">
                        <c:v>38.5</c:v>
                      </c:pt>
                      <c:pt idx="2087">
                        <c:v>38.39990234375</c:v>
                      </c:pt>
                      <c:pt idx="2088">
                        <c:v>38.39990234375</c:v>
                      </c:pt>
                      <c:pt idx="2089">
                        <c:v>38.39990234375</c:v>
                      </c:pt>
                      <c:pt idx="2090">
                        <c:v>38.39990234375</c:v>
                      </c:pt>
                      <c:pt idx="2091">
                        <c:v>38.39990234375</c:v>
                      </c:pt>
                      <c:pt idx="2092">
                        <c:v>38.39990234375</c:v>
                      </c:pt>
                      <c:pt idx="2093">
                        <c:v>38.39990234375</c:v>
                      </c:pt>
                      <c:pt idx="2094">
                        <c:v>38.300048828125</c:v>
                      </c:pt>
                      <c:pt idx="2095">
                        <c:v>38.39990234375</c:v>
                      </c:pt>
                      <c:pt idx="2096">
                        <c:v>38.300048828125</c:v>
                      </c:pt>
                      <c:pt idx="2097">
                        <c:v>38.300048828125</c:v>
                      </c:pt>
                      <c:pt idx="2098">
                        <c:v>38.300048828125</c:v>
                      </c:pt>
                      <c:pt idx="2099">
                        <c:v>38.300048828125</c:v>
                      </c:pt>
                      <c:pt idx="2100">
                        <c:v>38.199951171875</c:v>
                      </c:pt>
                      <c:pt idx="2101">
                        <c:v>38.300048828125</c:v>
                      </c:pt>
                      <c:pt idx="2102">
                        <c:v>38.300048828125</c:v>
                      </c:pt>
                      <c:pt idx="2103">
                        <c:v>38.199951171875</c:v>
                      </c:pt>
                      <c:pt idx="2104">
                        <c:v>38.199951171875</c:v>
                      </c:pt>
                      <c:pt idx="2105">
                        <c:v>38.199951171875</c:v>
                      </c:pt>
                      <c:pt idx="2106">
                        <c:v>38.199951171875</c:v>
                      </c:pt>
                      <c:pt idx="2107">
                        <c:v>38.199951171875</c:v>
                      </c:pt>
                      <c:pt idx="2108">
                        <c:v>38.10009765625</c:v>
                      </c:pt>
                      <c:pt idx="2109">
                        <c:v>38</c:v>
                      </c:pt>
                      <c:pt idx="2110">
                        <c:v>38</c:v>
                      </c:pt>
                      <c:pt idx="2111">
                        <c:v>37.89990234375</c:v>
                      </c:pt>
                      <c:pt idx="2112">
                        <c:v>37.89990234375</c:v>
                      </c:pt>
                      <c:pt idx="2113">
                        <c:v>37.89990234375</c:v>
                      </c:pt>
                      <c:pt idx="2114">
                        <c:v>37.89990234375</c:v>
                      </c:pt>
                      <c:pt idx="2115">
                        <c:v>38</c:v>
                      </c:pt>
                      <c:pt idx="2116">
                        <c:v>37.89990234375</c:v>
                      </c:pt>
                      <c:pt idx="2117">
                        <c:v>37.89990234375</c:v>
                      </c:pt>
                      <c:pt idx="2118">
                        <c:v>37.89990234375</c:v>
                      </c:pt>
                      <c:pt idx="2119">
                        <c:v>37.800048828125</c:v>
                      </c:pt>
                      <c:pt idx="2120">
                        <c:v>37.800048828125</c:v>
                      </c:pt>
                      <c:pt idx="2121">
                        <c:v>37.800048828125</c:v>
                      </c:pt>
                      <c:pt idx="2122">
                        <c:v>37.699951171875</c:v>
                      </c:pt>
                      <c:pt idx="2123">
                        <c:v>37.699951171875</c:v>
                      </c:pt>
                      <c:pt idx="2124">
                        <c:v>37.699951171875</c:v>
                      </c:pt>
                      <c:pt idx="2125">
                        <c:v>37.699951171875</c:v>
                      </c:pt>
                      <c:pt idx="2126">
                        <c:v>37.60009765625</c:v>
                      </c:pt>
                      <c:pt idx="2127">
                        <c:v>37.60009765625</c:v>
                      </c:pt>
                      <c:pt idx="2128">
                        <c:v>37.5</c:v>
                      </c:pt>
                      <c:pt idx="2129">
                        <c:v>37.5</c:v>
                      </c:pt>
                      <c:pt idx="2130">
                        <c:v>37.5</c:v>
                      </c:pt>
                      <c:pt idx="2131">
                        <c:v>37.5</c:v>
                      </c:pt>
                      <c:pt idx="2132">
                        <c:v>37.5</c:v>
                      </c:pt>
                      <c:pt idx="2133">
                        <c:v>37.699951171875</c:v>
                      </c:pt>
                      <c:pt idx="2134">
                        <c:v>37.60009765625</c:v>
                      </c:pt>
                      <c:pt idx="2135">
                        <c:v>37.60009765625</c:v>
                      </c:pt>
                      <c:pt idx="2136">
                        <c:v>37.60009765625</c:v>
                      </c:pt>
                      <c:pt idx="2137">
                        <c:v>37.5</c:v>
                      </c:pt>
                      <c:pt idx="2138">
                        <c:v>37.5</c:v>
                      </c:pt>
                      <c:pt idx="2139">
                        <c:v>37.5</c:v>
                      </c:pt>
                      <c:pt idx="2140">
                        <c:v>37.5</c:v>
                      </c:pt>
                      <c:pt idx="2141">
                        <c:v>37.5</c:v>
                      </c:pt>
                      <c:pt idx="2142">
                        <c:v>37.5</c:v>
                      </c:pt>
                      <c:pt idx="2143">
                        <c:v>37.400146484375</c:v>
                      </c:pt>
                      <c:pt idx="2144">
                        <c:v>37.400146484375</c:v>
                      </c:pt>
                      <c:pt idx="2145">
                        <c:v>37.300048828125</c:v>
                      </c:pt>
                      <c:pt idx="2146">
                        <c:v>37.300048828125</c:v>
                      </c:pt>
                      <c:pt idx="2147">
                        <c:v>37.300048828125</c:v>
                      </c:pt>
                      <c:pt idx="2148">
                        <c:v>37.300048828125</c:v>
                      </c:pt>
                      <c:pt idx="2149">
                        <c:v>37.199951171875</c:v>
                      </c:pt>
                      <c:pt idx="2150">
                        <c:v>37.199951171875</c:v>
                      </c:pt>
                      <c:pt idx="2151">
                        <c:v>37.199951171875</c:v>
                      </c:pt>
                      <c:pt idx="2152">
                        <c:v>37.199951171875</c:v>
                      </c:pt>
                      <c:pt idx="2153">
                        <c:v>37.300048828125</c:v>
                      </c:pt>
                      <c:pt idx="2154">
                        <c:v>37.199951171875</c:v>
                      </c:pt>
                      <c:pt idx="2155">
                        <c:v>37.199951171875</c:v>
                      </c:pt>
                      <c:pt idx="2156">
                        <c:v>37.199951171875</c:v>
                      </c:pt>
                      <c:pt idx="2157">
                        <c:v>37.199951171875</c:v>
                      </c:pt>
                      <c:pt idx="2158">
                        <c:v>37.10009765625</c:v>
                      </c:pt>
                      <c:pt idx="2159">
                        <c:v>37</c:v>
                      </c:pt>
                      <c:pt idx="2160">
                        <c:v>37</c:v>
                      </c:pt>
                      <c:pt idx="2161">
                        <c:v>37</c:v>
                      </c:pt>
                      <c:pt idx="2162">
                        <c:v>37</c:v>
                      </c:pt>
                      <c:pt idx="2163">
                        <c:v>37</c:v>
                      </c:pt>
                      <c:pt idx="2164">
                        <c:v>37</c:v>
                      </c:pt>
                      <c:pt idx="2165">
                        <c:v>37</c:v>
                      </c:pt>
                      <c:pt idx="2166">
                        <c:v>37</c:v>
                      </c:pt>
                      <c:pt idx="2167">
                        <c:v>37</c:v>
                      </c:pt>
                      <c:pt idx="2168">
                        <c:v>37</c:v>
                      </c:pt>
                      <c:pt idx="2169">
                        <c:v>37</c:v>
                      </c:pt>
                      <c:pt idx="2170">
                        <c:v>36.800048828125</c:v>
                      </c:pt>
                      <c:pt idx="2171">
                        <c:v>36.800048828125</c:v>
                      </c:pt>
                      <c:pt idx="2172">
                        <c:v>36.800048828125</c:v>
                      </c:pt>
                      <c:pt idx="2173">
                        <c:v>36.800048828125</c:v>
                      </c:pt>
                      <c:pt idx="2174">
                        <c:v>36.800048828125</c:v>
                      </c:pt>
                      <c:pt idx="2175">
                        <c:v>36.800048828125</c:v>
                      </c:pt>
                      <c:pt idx="2176">
                        <c:v>36.800048828125</c:v>
                      </c:pt>
                      <c:pt idx="2177">
                        <c:v>36.800048828125</c:v>
                      </c:pt>
                      <c:pt idx="2178">
                        <c:v>36.800048828125</c:v>
                      </c:pt>
                      <c:pt idx="2179">
                        <c:v>36.800048828125</c:v>
                      </c:pt>
                      <c:pt idx="2180">
                        <c:v>36.800048828125</c:v>
                      </c:pt>
                      <c:pt idx="2181">
                        <c:v>36.800048828125</c:v>
                      </c:pt>
                      <c:pt idx="2182">
                        <c:v>36.800048828125</c:v>
                      </c:pt>
                      <c:pt idx="2183">
                        <c:v>36.800048828125</c:v>
                      </c:pt>
                      <c:pt idx="2184">
                        <c:v>36.699951171875</c:v>
                      </c:pt>
                      <c:pt idx="2185">
                        <c:v>36.699951171875</c:v>
                      </c:pt>
                      <c:pt idx="2186">
                        <c:v>36.699951171875</c:v>
                      </c:pt>
                      <c:pt idx="2187">
                        <c:v>36.60009765625</c:v>
                      </c:pt>
                      <c:pt idx="2188">
                        <c:v>36.5</c:v>
                      </c:pt>
                      <c:pt idx="2189">
                        <c:v>36.5</c:v>
                      </c:pt>
                      <c:pt idx="2190">
                        <c:v>36.5</c:v>
                      </c:pt>
                      <c:pt idx="2191">
                        <c:v>36.5</c:v>
                      </c:pt>
                      <c:pt idx="2192">
                        <c:v>36.5</c:v>
                      </c:pt>
                      <c:pt idx="2193">
                        <c:v>36.400146484375</c:v>
                      </c:pt>
                      <c:pt idx="2194">
                        <c:v>36.60009765625</c:v>
                      </c:pt>
                      <c:pt idx="2195">
                        <c:v>36.60009765625</c:v>
                      </c:pt>
                      <c:pt idx="2196">
                        <c:v>36.5</c:v>
                      </c:pt>
                      <c:pt idx="2197">
                        <c:v>36.5</c:v>
                      </c:pt>
                      <c:pt idx="2198">
                        <c:v>36.5</c:v>
                      </c:pt>
                      <c:pt idx="2199">
                        <c:v>36.5</c:v>
                      </c:pt>
                      <c:pt idx="2200">
                        <c:v>36.400146484375</c:v>
                      </c:pt>
                      <c:pt idx="2201">
                        <c:v>36.400146484375</c:v>
                      </c:pt>
                      <c:pt idx="2202">
                        <c:v>36.300048828125</c:v>
                      </c:pt>
                      <c:pt idx="2203">
                        <c:v>36.400146484375</c:v>
                      </c:pt>
                      <c:pt idx="2204">
                        <c:v>36.300048828125</c:v>
                      </c:pt>
                      <c:pt idx="2205">
                        <c:v>36.300048828125</c:v>
                      </c:pt>
                      <c:pt idx="2206">
                        <c:v>36.300048828125</c:v>
                      </c:pt>
                      <c:pt idx="2207">
                        <c:v>36.300048828125</c:v>
                      </c:pt>
                      <c:pt idx="2208">
                        <c:v>36.300048828125</c:v>
                      </c:pt>
                      <c:pt idx="2209">
                        <c:v>36.300048828125</c:v>
                      </c:pt>
                      <c:pt idx="2210">
                        <c:v>36.300048828125</c:v>
                      </c:pt>
                      <c:pt idx="2211">
                        <c:v>36.199951171875</c:v>
                      </c:pt>
                      <c:pt idx="2212">
                        <c:v>36.199951171875</c:v>
                      </c:pt>
                      <c:pt idx="2213">
                        <c:v>36.10009765625</c:v>
                      </c:pt>
                      <c:pt idx="2214">
                        <c:v>36.10009765625</c:v>
                      </c:pt>
                      <c:pt idx="2215">
                        <c:v>36.10009765625</c:v>
                      </c:pt>
                      <c:pt idx="2216">
                        <c:v>36.10009765625</c:v>
                      </c:pt>
                      <c:pt idx="2217">
                        <c:v>36.10009765625</c:v>
                      </c:pt>
                      <c:pt idx="2218">
                        <c:v>36.10009765625</c:v>
                      </c:pt>
                      <c:pt idx="2219">
                        <c:v>36.10009765625</c:v>
                      </c:pt>
                      <c:pt idx="2220">
                        <c:v>36</c:v>
                      </c:pt>
                      <c:pt idx="2221">
                        <c:v>36</c:v>
                      </c:pt>
                      <c:pt idx="2222">
                        <c:v>36</c:v>
                      </c:pt>
                      <c:pt idx="2223">
                        <c:v>36</c:v>
                      </c:pt>
                      <c:pt idx="2224">
                        <c:v>35.900146484375</c:v>
                      </c:pt>
                      <c:pt idx="2225">
                        <c:v>35.900146484375</c:v>
                      </c:pt>
                      <c:pt idx="2226">
                        <c:v>35.900146484375</c:v>
                      </c:pt>
                      <c:pt idx="2227">
                        <c:v>35.900146484375</c:v>
                      </c:pt>
                      <c:pt idx="2228">
                        <c:v>35.800048828125</c:v>
                      </c:pt>
                      <c:pt idx="2229">
                        <c:v>35.800048828125</c:v>
                      </c:pt>
                      <c:pt idx="2230">
                        <c:v>35.900146484375</c:v>
                      </c:pt>
                      <c:pt idx="2231">
                        <c:v>35.900146484375</c:v>
                      </c:pt>
                      <c:pt idx="2232">
                        <c:v>35.800048828125</c:v>
                      </c:pt>
                      <c:pt idx="2233">
                        <c:v>35.900146484375</c:v>
                      </c:pt>
                      <c:pt idx="2234">
                        <c:v>35.900146484375</c:v>
                      </c:pt>
                      <c:pt idx="2235">
                        <c:v>35.900146484375</c:v>
                      </c:pt>
                      <c:pt idx="2236">
                        <c:v>35.900146484375</c:v>
                      </c:pt>
                      <c:pt idx="2237">
                        <c:v>35.900146484375</c:v>
                      </c:pt>
                      <c:pt idx="2238">
                        <c:v>35.800048828125</c:v>
                      </c:pt>
                      <c:pt idx="2239">
                        <c:v>35.800048828125</c:v>
                      </c:pt>
                      <c:pt idx="2240">
                        <c:v>35.800048828125</c:v>
                      </c:pt>
                      <c:pt idx="2241">
                        <c:v>35.800048828125</c:v>
                      </c:pt>
                      <c:pt idx="2242">
                        <c:v>35.7001953125</c:v>
                      </c:pt>
                      <c:pt idx="2243">
                        <c:v>35.7001953125</c:v>
                      </c:pt>
                      <c:pt idx="2244">
                        <c:v>35.7001953125</c:v>
                      </c:pt>
                      <c:pt idx="2245">
                        <c:v>35.7001953125</c:v>
                      </c:pt>
                      <c:pt idx="2246">
                        <c:v>35.7001953125</c:v>
                      </c:pt>
                      <c:pt idx="2247">
                        <c:v>35.60009765625</c:v>
                      </c:pt>
                      <c:pt idx="2248">
                        <c:v>35.60009765625</c:v>
                      </c:pt>
                      <c:pt idx="2249">
                        <c:v>35.60009765625</c:v>
                      </c:pt>
                      <c:pt idx="2250">
                        <c:v>35.5</c:v>
                      </c:pt>
                      <c:pt idx="2251">
                        <c:v>35.5</c:v>
                      </c:pt>
                      <c:pt idx="2252">
                        <c:v>35.5</c:v>
                      </c:pt>
                      <c:pt idx="2253">
                        <c:v>35.5</c:v>
                      </c:pt>
                      <c:pt idx="2254">
                        <c:v>35.60009765625</c:v>
                      </c:pt>
                      <c:pt idx="2255">
                        <c:v>35.5</c:v>
                      </c:pt>
                      <c:pt idx="2256">
                        <c:v>35.5</c:v>
                      </c:pt>
                      <c:pt idx="2257">
                        <c:v>35.5</c:v>
                      </c:pt>
                      <c:pt idx="2258">
                        <c:v>35.60009765625</c:v>
                      </c:pt>
                      <c:pt idx="2259">
                        <c:v>35.5</c:v>
                      </c:pt>
                      <c:pt idx="2260">
                        <c:v>35.400146484375</c:v>
                      </c:pt>
                      <c:pt idx="2261">
                        <c:v>35.400146484375</c:v>
                      </c:pt>
                      <c:pt idx="2262">
                        <c:v>35.400146484375</c:v>
                      </c:pt>
                      <c:pt idx="2263">
                        <c:v>35.400146484375</c:v>
                      </c:pt>
                      <c:pt idx="2264">
                        <c:v>35.400146484375</c:v>
                      </c:pt>
                      <c:pt idx="2265">
                        <c:v>35.400146484375</c:v>
                      </c:pt>
                      <c:pt idx="2266">
                        <c:v>35.400146484375</c:v>
                      </c:pt>
                      <c:pt idx="2267">
                        <c:v>35.300048828125</c:v>
                      </c:pt>
                      <c:pt idx="2268">
                        <c:v>35.300048828125</c:v>
                      </c:pt>
                      <c:pt idx="2269">
                        <c:v>35.300048828125</c:v>
                      </c:pt>
                      <c:pt idx="2270">
                        <c:v>35.300048828125</c:v>
                      </c:pt>
                      <c:pt idx="2271">
                        <c:v>35.300048828125</c:v>
                      </c:pt>
                      <c:pt idx="2272">
                        <c:v>35.2001953125</c:v>
                      </c:pt>
                      <c:pt idx="2273">
                        <c:v>35.2001953125</c:v>
                      </c:pt>
                      <c:pt idx="2274">
                        <c:v>35.2001953125</c:v>
                      </c:pt>
                      <c:pt idx="2275">
                        <c:v>35.2001953125</c:v>
                      </c:pt>
                      <c:pt idx="2276">
                        <c:v>35.10009765625</c:v>
                      </c:pt>
                      <c:pt idx="2277">
                        <c:v>35.10009765625</c:v>
                      </c:pt>
                      <c:pt idx="2278">
                        <c:v>35.10009765625</c:v>
                      </c:pt>
                      <c:pt idx="2279">
                        <c:v>35.10009765625</c:v>
                      </c:pt>
                      <c:pt idx="2280">
                        <c:v>35.10009765625</c:v>
                      </c:pt>
                      <c:pt idx="2281">
                        <c:v>35.10009765625</c:v>
                      </c:pt>
                      <c:pt idx="2282">
                        <c:v>35</c:v>
                      </c:pt>
                      <c:pt idx="2283">
                        <c:v>35</c:v>
                      </c:pt>
                      <c:pt idx="2284">
                        <c:v>35</c:v>
                      </c:pt>
                      <c:pt idx="2285">
                        <c:v>35.10009765625</c:v>
                      </c:pt>
                      <c:pt idx="2286">
                        <c:v>35</c:v>
                      </c:pt>
                      <c:pt idx="2287">
                        <c:v>35</c:v>
                      </c:pt>
                      <c:pt idx="2288">
                        <c:v>34.900146484375</c:v>
                      </c:pt>
                      <c:pt idx="2289">
                        <c:v>34.900146484375</c:v>
                      </c:pt>
                      <c:pt idx="2290">
                        <c:v>35</c:v>
                      </c:pt>
                      <c:pt idx="2291">
                        <c:v>34.900146484375</c:v>
                      </c:pt>
                      <c:pt idx="2292">
                        <c:v>34.900146484375</c:v>
                      </c:pt>
                      <c:pt idx="2293">
                        <c:v>34.900146484375</c:v>
                      </c:pt>
                      <c:pt idx="2294">
                        <c:v>34.900146484375</c:v>
                      </c:pt>
                      <c:pt idx="2295">
                        <c:v>34.900146484375</c:v>
                      </c:pt>
                      <c:pt idx="2296">
                        <c:v>34.800048828125</c:v>
                      </c:pt>
                      <c:pt idx="2297">
                        <c:v>34.800048828125</c:v>
                      </c:pt>
                      <c:pt idx="2298">
                        <c:v>34.800048828125</c:v>
                      </c:pt>
                      <c:pt idx="2299">
                        <c:v>34.800048828125</c:v>
                      </c:pt>
                      <c:pt idx="2300">
                        <c:v>34.7001953125</c:v>
                      </c:pt>
                      <c:pt idx="2301">
                        <c:v>34.7001953125</c:v>
                      </c:pt>
                      <c:pt idx="2302">
                        <c:v>34.800048828125</c:v>
                      </c:pt>
                      <c:pt idx="2303">
                        <c:v>34.800048828125</c:v>
                      </c:pt>
                      <c:pt idx="2304">
                        <c:v>34.800048828125</c:v>
                      </c:pt>
                      <c:pt idx="2305">
                        <c:v>34.800048828125</c:v>
                      </c:pt>
                      <c:pt idx="2306">
                        <c:v>34.7001953125</c:v>
                      </c:pt>
                      <c:pt idx="2307">
                        <c:v>34.800048828125</c:v>
                      </c:pt>
                      <c:pt idx="2308">
                        <c:v>34.7001953125</c:v>
                      </c:pt>
                      <c:pt idx="2309">
                        <c:v>34.7001953125</c:v>
                      </c:pt>
                      <c:pt idx="2310">
                        <c:v>34.60009765625</c:v>
                      </c:pt>
                      <c:pt idx="2311">
                        <c:v>34.7001953125</c:v>
                      </c:pt>
                      <c:pt idx="2312">
                        <c:v>34.7001953125</c:v>
                      </c:pt>
                      <c:pt idx="2313">
                        <c:v>34.60009765625</c:v>
                      </c:pt>
                      <c:pt idx="2314">
                        <c:v>34.7001953125</c:v>
                      </c:pt>
                      <c:pt idx="2315">
                        <c:v>34.7001953125</c:v>
                      </c:pt>
                      <c:pt idx="2316">
                        <c:v>34.7001953125</c:v>
                      </c:pt>
                      <c:pt idx="2317">
                        <c:v>34.7001953125</c:v>
                      </c:pt>
                      <c:pt idx="2318">
                        <c:v>34.7001953125</c:v>
                      </c:pt>
                      <c:pt idx="2319">
                        <c:v>34.7001953125</c:v>
                      </c:pt>
                      <c:pt idx="2320">
                        <c:v>34.7001953125</c:v>
                      </c:pt>
                      <c:pt idx="2321">
                        <c:v>34.7001953125</c:v>
                      </c:pt>
                      <c:pt idx="2322">
                        <c:v>34.7001953125</c:v>
                      </c:pt>
                      <c:pt idx="2323">
                        <c:v>34.60009765625</c:v>
                      </c:pt>
                      <c:pt idx="2324">
                        <c:v>34.7001953125</c:v>
                      </c:pt>
                      <c:pt idx="2325">
                        <c:v>34.60009765625</c:v>
                      </c:pt>
                      <c:pt idx="2326">
                        <c:v>34.400146484375</c:v>
                      </c:pt>
                      <c:pt idx="2327">
                        <c:v>34.400146484375</c:v>
                      </c:pt>
                      <c:pt idx="2328">
                        <c:v>34.400146484375</c:v>
                      </c:pt>
                      <c:pt idx="2329">
                        <c:v>34.400146484375</c:v>
                      </c:pt>
                      <c:pt idx="2330">
                        <c:v>34.400146484375</c:v>
                      </c:pt>
                      <c:pt idx="2331">
                        <c:v>34.400146484375</c:v>
                      </c:pt>
                      <c:pt idx="2332">
                        <c:v>34.300048828125</c:v>
                      </c:pt>
                      <c:pt idx="2333">
                        <c:v>34.300048828125</c:v>
                      </c:pt>
                      <c:pt idx="2334">
                        <c:v>34.300048828125</c:v>
                      </c:pt>
                      <c:pt idx="2335">
                        <c:v>34.300048828125</c:v>
                      </c:pt>
                      <c:pt idx="2336">
                        <c:v>34.300048828125</c:v>
                      </c:pt>
                      <c:pt idx="2337">
                        <c:v>34.400146484375</c:v>
                      </c:pt>
                      <c:pt idx="2338">
                        <c:v>34.300048828125</c:v>
                      </c:pt>
                      <c:pt idx="2339">
                        <c:v>34.300048828125</c:v>
                      </c:pt>
                      <c:pt idx="2340">
                        <c:v>34.2001953125</c:v>
                      </c:pt>
                      <c:pt idx="2341">
                        <c:v>34.2001953125</c:v>
                      </c:pt>
                      <c:pt idx="2342">
                        <c:v>34.2001953125</c:v>
                      </c:pt>
                      <c:pt idx="2343">
                        <c:v>34.300048828125</c:v>
                      </c:pt>
                      <c:pt idx="2344">
                        <c:v>34.2001953125</c:v>
                      </c:pt>
                      <c:pt idx="2345">
                        <c:v>34.2001953125</c:v>
                      </c:pt>
                      <c:pt idx="2346">
                        <c:v>34.2001953125</c:v>
                      </c:pt>
                      <c:pt idx="2347">
                        <c:v>34.2001953125</c:v>
                      </c:pt>
                      <c:pt idx="2348">
                        <c:v>34.2001953125</c:v>
                      </c:pt>
                      <c:pt idx="2349">
                        <c:v>34.10009765625</c:v>
                      </c:pt>
                      <c:pt idx="2350">
                        <c:v>34.10009765625</c:v>
                      </c:pt>
                      <c:pt idx="2351">
                        <c:v>34.2001953125</c:v>
                      </c:pt>
                      <c:pt idx="2352">
                        <c:v>34.2001953125</c:v>
                      </c:pt>
                      <c:pt idx="2353">
                        <c:v>34.10009765625</c:v>
                      </c:pt>
                      <c:pt idx="2354">
                        <c:v>34.10009765625</c:v>
                      </c:pt>
                      <c:pt idx="2355">
                        <c:v>34.10009765625</c:v>
                      </c:pt>
                      <c:pt idx="2356">
                        <c:v>34.10009765625</c:v>
                      </c:pt>
                      <c:pt idx="2357">
                        <c:v>34.10009765625</c:v>
                      </c:pt>
                      <c:pt idx="2358">
                        <c:v>34.10009765625</c:v>
                      </c:pt>
                      <c:pt idx="2359">
                        <c:v>34.10009765625</c:v>
                      </c:pt>
                      <c:pt idx="2360">
                        <c:v>34.10009765625</c:v>
                      </c:pt>
                      <c:pt idx="2361">
                        <c:v>34.10009765625</c:v>
                      </c:pt>
                      <c:pt idx="2362">
                        <c:v>34.000244140625</c:v>
                      </c:pt>
                      <c:pt idx="2363">
                        <c:v>34.10009765625</c:v>
                      </c:pt>
                      <c:pt idx="2364">
                        <c:v>34.000244140625</c:v>
                      </c:pt>
                      <c:pt idx="2365">
                        <c:v>34.000244140625</c:v>
                      </c:pt>
                      <c:pt idx="2366">
                        <c:v>34.000244140625</c:v>
                      </c:pt>
                      <c:pt idx="2367">
                        <c:v>34.000244140625</c:v>
                      </c:pt>
                      <c:pt idx="2368">
                        <c:v>34.000244140625</c:v>
                      </c:pt>
                      <c:pt idx="2369">
                        <c:v>33.900146484375</c:v>
                      </c:pt>
                      <c:pt idx="2370">
                        <c:v>33.800048828125</c:v>
                      </c:pt>
                      <c:pt idx="2371">
                        <c:v>33.800048828125</c:v>
                      </c:pt>
                      <c:pt idx="2372">
                        <c:v>33.800048828125</c:v>
                      </c:pt>
                      <c:pt idx="2373">
                        <c:v>33.800048828125</c:v>
                      </c:pt>
                      <c:pt idx="2374">
                        <c:v>33.800048828125</c:v>
                      </c:pt>
                      <c:pt idx="2375">
                        <c:v>33.800048828125</c:v>
                      </c:pt>
                      <c:pt idx="2376">
                        <c:v>33.800048828125</c:v>
                      </c:pt>
                      <c:pt idx="2377">
                        <c:v>33.800048828125</c:v>
                      </c:pt>
                      <c:pt idx="2378">
                        <c:v>33.800048828125</c:v>
                      </c:pt>
                      <c:pt idx="2379">
                        <c:v>33.800048828125</c:v>
                      </c:pt>
                      <c:pt idx="2380">
                        <c:v>33.800048828125</c:v>
                      </c:pt>
                      <c:pt idx="2381">
                        <c:v>33.800048828125</c:v>
                      </c:pt>
                      <c:pt idx="2382">
                        <c:v>33.800048828125</c:v>
                      </c:pt>
                      <c:pt idx="2383">
                        <c:v>33.800048828125</c:v>
                      </c:pt>
                      <c:pt idx="2384">
                        <c:v>33.800048828125</c:v>
                      </c:pt>
                      <c:pt idx="2385">
                        <c:v>33.800048828125</c:v>
                      </c:pt>
                      <c:pt idx="2386">
                        <c:v>33.7001953125</c:v>
                      </c:pt>
                      <c:pt idx="2387">
                        <c:v>33.60009765625</c:v>
                      </c:pt>
                      <c:pt idx="2388">
                        <c:v>33.7001953125</c:v>
                      </c:pt>
                      <c:pt idx="2389">
                        <c:v>33.7001953125</c:v>
                      </c:pt>
                      <c:pt idx="2390">
                        <c:v>33.60009765625</c:v>
                      </c:pt>
                      <c:pt idx="2391">
                        <c:v>33.60009765625</c:v>
                      </c:pt>
                      <c:pt idx="2392">
                        <c:v>33.60009765625</c:v>
                      </c:pt>
                      <c:pt idx="2393">
                        <c:v>33.7001953125</c:v>
                      </c:pt>
                      <c:pt idx="2394">
                        <c:v>33.7001953125</c:v>
                      </c:pt>
                      <c:pt idx="2395">
                        <c:v>33.7001953125</c:v>
                      </c:pt>
                      <c:pt idx="2396">
                        <c:v>33.7001953125</c:v>
                      </c:pt>
                      <c:pt idx="2397">
                        <c:v>33.60009765625</c:v>
                      </c:pt>
                      <c:pt idx="2398">
                        <c:v>33.60009765625</c:v>
                      </c:pt>
                      <c:pt idx="2399">
                        <c:v>33.500244140625</c:v>
                      </c:pt>
                      <c:pt idx="2400">
                        <c:v>33.500244140625</c:v>
                      </c:pt>
                      <c:pt idx="2401">
                        <c:v>33.500244140625</c:v>
                      </c:pt>
                      <c:pt idx="2402">
                        <c:v>33.500244140625</c:v>
                      </c:pt>
                      <c:pt idx="2403">
                        <c:v>33.500244140625</c:v>
                      </c:pt>
                      <c:pt idx="2404">
                        <c:v>33.400146484375</c:v>
                      </c:pt>
                      <c:pt idx="2405">
                        <c:v>33.500244140625</c:v>
                      </c:pt>
                      <c:pt idx="2406">
                        <c:v>33.500244140625</c:v>
                      </c:pt>
                      <c:pt idx="2407">
                        <c:v>33.500244140625</c:v>
                      </c:pt>
                      <c:pt idx="2408">
                        <c:v>33.400146484375</c:v>
                      </c:pt>
                      <c:pt idx="2409">
                        <c:v>33.400146484375</c:v>
                      </c:pt>
                      <c:pt idx="2410">
                        <c:v>33.500244140625</c:v>
                      </c:pt>
                      <c:pt idx="2411">
                        <c:v>33.400146484375</c:v>
                      </c:pt>
                      <c:pt idx="2412">
                        <c:v>33.400146484375</c:v>
                      </c:pt>
                      <c:pt idx="2413">
                        <c:v>33.400146484375</c:v>
                      </c:pt>
                      <c:pt idx="2414">
                        <c:v>33.300048828125</c:v>
                      </c:pt>
                      <c:pt idx="2415">
                        <c:v>33.400146484375</c:v>
                      </c:pt>
                      <c:pt idx="2416">
                        <c:v>33.400146484375</c:v>
                      </c:pt>
                      <c:pt idx="2417">
                        <c:v>33.400146484375</c:v>
                      </c:pt>
                      <c:pt idx="2418">
                        <c:v>33.400146484375</c:v>
                      </c:pt>
                      <c:pt idx="2419">
                        <c:v>33.300048828125</c:v>
                      </c:pt>
                      <c:pt idx="2420">
                        <c:v>33.300048828125</c:v>
                      </c:pt>
                      <c:pt idx="2421">
                        <c:v>33.300048828125</c:v>
                      </c:pt>
                      <c:pt idx="2422">
                        <c:v>33.300048828125</c:v>
                      </c:pt>
                      <c:pt idx="2423">
                        <c:v>33.500244140625</c:v>
                      </c:pt>
                      <c:pt idx="2424">
                        <c:v>33.300048828125</c:v>
                      </c:pt>
                      <c:pt idx="2425">
                        <c:v>33.400146484375</c:v>
                      </c:pt>
                      <c:pt idx="2426">
                        <c:v>33.400146484375</c:v>
                      </c:pt>
                      <c:pt idx="2427">
                        <c:v>33.400146484375</c:v>
                      </c:pt>
                      <c:pt idx="2428">
                        <c:v>33.400146484375</c:v>
                      </c:pt>
                      <c:pt idx="2429">
                        <c:v>33.2001953125</c:v>
                      </c:pt>
                      <c:pt idx="2430">
                        <c:v>33.2001953125</c:v>
                      </c:pt>
                      <c:pt idx="2431">
                        <c:v>33.2001953125</c:v>
                      </c:pt>
                      <c:pt idx="2432">
                        <c:v>33.2001953125</c:v>
                      </c:pt>
                      <c:pt idx="2433">
                        <c:v>33.2001953125</c:v>
                      </c:pt>
                      <c:pt idx="2434">
                        <c:v>33.2001953125</c:v>
                      </c:pt>
                      <c:pt idx="2435">
                        <c:v>33.2001953125</c:v>
                      </c:pt>
                      <c:pt idx="2436">
                        <c:v>33.2001953125</c:v>
                      </c:pt>
                      <c:pt idx="2437">
                        <c:v>33.2001953125</c:v>
                      </c:pt>
                      <c:pt idx="2438">
                        <c:v>33.2001953125</c:v>
                      </c:pt>
                      <c:pt idx="2439">
                        <c:v>33.2001953125</c:v>
                      </c:pt>
                      <c:pt idx="2440">
                        <c:v>33.2001953125</c:v>
                      </c:pt>
                      <c:pt idx="2441">
                        <c:v>33.000244140625</c:v>
                      </c:pt>
                      <c:pt idx="2442">
                        <c:v>33.000244140625</c:v>
                      </c:pt>
                      <c:pt idx="2443">
                        <c:v>33.000244140625</c:v>
                      </c:pt>
                      <c:pt idx="2444">
                        <c:v>33.000244140625</c:v>
                      </c:pt>
                      <c:pt idx="2445">
                        <c:v>33.000244140625</c:v>
                      </c:pt>
                      <c:pt idx="2446">
                        <c:v>33.000244140625</c:v>
                      </c:pt>
                      <c:pt idx="2447">
                        <c:v>32.900146484375</c:v>
                      </c:pt>
                      <c:pt idx="2448">
                        <c:v>33.000244140625</c:v>
                      </c:pt>
                      <c:pt idx="2449">
                        <c:v>33.000244140625</c:v>
                      </c:pt>
                      <c:pt idx="2450">
                        <c:v>32.900146484375</c:v>
                      </c:pt>
                      <c:pt idx="2451">
                        <c:v>32.900146484375</c:v>
                      </c:pt>
                      <c:pt idx="2452">
                        <c:v>32.900146484375</c:v>
                      </c:pt>
                      <c:pt idx="2453">
                        <c:v>33.000244140625</c:v>
                      </c:pt>
                      <c:pt idx="2454">
                        <c:v>32.900146484375</c:v>
                      </c:pt>
                      <c:pt idx="2455">
                        <c:v>33.000244140625</c:v>
                      </c:pt>
                      <c:pt idx="2456">
                        <c:v>32.900146484375</c:v>
                      </c:pt>
                      <c:pt idx="2457">
                        <c:v>32.900146484375</c:v>
                      </c:pt>
                      <c:pt idx="2458">
                        <c:v>32.900146484375</c:v>
                      </c:pt>
                      <c:pt idx="2459">
                        <c:v>32.800048828125</c:v>
                      </c:pt>
                      <c:pt idx="2460">
                        <c:v>32.800048828125</c:v>
                      </c:pt>
                      <c:pt idx="2461">
                        <c:v>32.800048828125</c:v>
                      </c:pt>
                      <c:pt idx="2462">
                        <c:v>32.800048828125</c:v>
                      </c:pt>
                      <c:pt idx="2463">
                        <c:v>32.7001953125</c:v>
                      </c:pt>
                      <c:pt idx="2464">
                        <c:v>32.800048828125</c:v>
                      </c:pt>
                      <c:pt idx="2465">
                        <c:v>32.7001953125</c:v>
                      </c:pt>
                      <c:pt idx="2466">
                        <c:v>32.7001953125</c:v>
                      </c:pt>
                      <c:pt idx="2467">
                        <c:v>32.800048828125</c:v>
                      </c:pt>
                      <c:pt idx="2468">
                        <c:v>32.7001953125</c:v>
                      </c:pt>
                      <c:pt idx="2469">
                        <c:v>32.7001953125</c:v>
                      </c:pt>
                      <c:pt idx="2470">
                        <c:v>32.800048828125</c:v>
                      </c:pt>
                      <c:pt idx="2471">
                        <c:v>32.7001953125</c:v>
                      </c:pt>
                      <c:pt idx="2472">
                        <c:v>32.7001953125</c:v>
                      </c:pt>
                      <c:pt idx="2473">
                        <c:v>32.7001953125</c:v>
                      </c:pt>
                      <c:pt idx="2474">
                        <c:v>32.60009765625</c:v>
                      </c:pt>
                      <c:pt idx="2475">
                        <c:v>32.60009765625</c:v>
                      </c:pt>
                      <c:pt idx="2476">
                        <c:v>32.60009765625</c:v>
                      </c:pt>
                      <c:pt idx="2477">
                        <c:v>32.60009765625</c:v>
                      </c:pt>
                      <c:pt idx="2478">
                        <c:v>32.60009765625</c:v>
                      </c:pt>
                      <c:pt idx="2479">
                        <c:v>32.60009765625</c:v>
                      </c:pt>
                      <c:pt idx="2480">
                        <c:v>32.60009765625</c:v>
                      </c:pt>
                      <c:pt idx="2481">
                        <c:v>32.500244140625</c:v>
                      </c:pt>
                      <c:pt idx="2482">
                        <c:v>32.500244140625</c:v>
                      </c:pt>
                      <c:pt idx="2483">
                        <c:v>32.7001953125</c:v>
                      </c:pt>
                      <c:pt idx="2484">
                        <c:v>32.7001953125</c:v>
                      </c:pt>
                      <c:pt idx="2485">
                        <c:v>32.7001953125</c:v>
                      </c:pt>
                      <c:pt idx="2486">
                        <c:v>32.7001953125</c:v>
                      </c:pt>
                      <c:pt idx="2487">
                        <c:v>32.7001953125</c:v>
                      </c:pt>
                      <c:pt idx="2488">
                        <c:v>32.7001953125</c:v>
                      </c:pt>
                      <c:pt idx="2489">
                        <c:v>32.500244140625</c:v>
                      </c:pt>
                      <c:pt idx="2490">
                        <c:v>32.500244140625</c:v>
                      </c:pt>
                      <c:pt idx="2491">
                        <c:v>32.500244140625</c:v>
                      </c:pt>
                      <c:pt idx="2492">
                        <c:v>32.500244140625</c:v>
                      </c:pt>
                      <c:pt idx="2493">
                        <c:v>32.500244140625</c:v>
                      </c:pt>
                      <c:pt idx="2494">
                        <c:v>32.500244140625</c:v>
                      </c:pt>
                      <c:pt idx="2495">
                        <c:v>32.500244140625</c:v>
                      </c:pt>
                      <c:pt idx="2496">
                        <c:v>32.30029296875</c:v>
                      </c:pt>
                      <c:pt idx="2497">
                        <c:v>32.30029296875</c:v>
                      </c:pt>
                      <c:pt idx="2498">
                        <c:v>32.30029296875</c:v>
                      </c:pt>
                      <c:pt idx="2499">
                        <c:v>32.30029296875</c:v>
                      </c:pt>
                      <c:pt idx="2500">
                        <c:v>32.30029296875</c:v>
                      </c:pt>
                      <c:pt idx="2501">
                        <c:v>32.400146484375</c:v>
                      </c:pt>
                      <c:pt idx="2502">
                        <c:v>32.30029296875</c:v>
                      </c:pt>
                      <c:pt idx="2503">
                        <c:v>32.30029296875</c:v>
                      </c:pt>
                      <c:pt idx="2504">
                        <c:v>32.30029296875</c:v>
                      </c:pt>
                      <c:pt idx="2505">
                        <c:v>32.30029296875</c:v>
                      </c:pt>
                      <c:pt idx="2506">
                        <c:v>32.30029296875</c:v>
                      </c:pt>
                      <c:pt idx="2507">
                        <c:v>32.30029296875</c:v>
                      </c:pt>
                      <c:pt idx="2508">
                        <c:v>32.400146484375</c:v>
                      </c:pt>
                      <c:pt idx="2509">
                        <c:v>32.30029296875</c:v>
                      </c:pt>
                      <c:pt idx="2510">
                        <c:v>32.30029296875</c:v>
                      </c:pt>
                      <c:pt idx="2511">
                        <c:v>32.30029296875</c:v>
                      </c:pt>
                      <c:pt idx="2512">
                        <c:v>32.30029296875</c:v>
                      </c:pt>
                      <c:pt idx="2513">
                        <c:v>32.30029296875</c:v>
                      </c:pt>
                      <c:pt idx="2514">
                        <c:v>32.30029296875</c:v>
                      </c:pt>
                      <c:pt idx="2515">
                        <c:v>32.2001953125</c:v>
                      </c:pt>
                      <c:pt idx="2516">
                        <c:v>32.2001953125</c:v>
                      </c:pt>
                      <c:pt idx="2517">
                        <c:v>32.2001953125</c:v>
                      </c:pt>
                      <c:pt idx="2518">
                        <c:v>32.2001953125</c:v>
                      </c:pt>
                      <c:pt idx="2519">
                        <c:v>32.2001953125</c:v>
                      </c:pt>
                      <c:pt idx="2520">
                        <c:v>32.2001953125</c:v>
                      </c:pt>
                      <c:pt idx="2521">
                        <c:v>32.10009765625</c:v>
                      </c:pt>
                      <c:pt idx="2522">
                        <c:v>32.2001953125</c:v>
                      </c:pt>
                      <c:pt idx="2523">
                        <c:v>32.10009765625</c:v>
                      </c:pt>
                      <c:pt idx="2524">
                        <c:v>32.10009765625</c:v>
                      </c:pt>
                      <c:pt idx="2525">
                        <c:v>32.10009765625</c:v>
                      </c:pt>
                      <c:pt idx="2526">
                        <c:v>32.10009765625</c:v>
                      </c:pt>
                      <c:pt idx="2527">
                        <c:v>32.10009765625</c:v>
                      </c:pt>
                      <c:pt idx="2528">
                        <c:v>32.10009765625</c:v>
                      </c:pt>
                      <c:pt idx="2529">
                        <c:v>32.10009765625</c:v>
                      </c:pt>
                      <c:pt idx="2530">
                        <c:v>32.10009765625</c:v>
                      </c:pt>
                      <c:pt idx="2531">
                        <c:v>32.10009765625</c:v>
                      </c:pt>
                      <c:pt idx="2532">
                        <c:v>32.2001953125</c:v>
                      </c:pt>
                      <c:pt idx="2533">
                        <c:v>32.2001953125</c:v>
                      </c:pt>
                      <c:pt idx="2534">
                        <c:v>32.2001953125</c:v>
                      </c:pt>
                      <c:pt idx="2535">
                        <c:v>32.10009765625</c:v>
                      </c:pt>
                      <c:pt idx="2536">
                        <c:v>32.2001953125</c:v>
                      </c:pt>
                      <c:pt idx="2537">
                        <c:v>32.10009765625</c:v>
                      </c:pt>
                      <c:pt idx="2538">
                        <c:v>32.000244140625</c:v>
                      </c:pt>
                      <c:pt idx="2539">
                        <c:v>32.000244140625</c:v>
                      </c:pt>
                      <c:pt idx="2540">
                        <c:v>32.000244140625</c:v>
                      </c:pt>
                      <c:pt idx="2541">
                        <c:v>32.000244140625</c:v>
                      </c:pt>
                      <c:pt idx="2542">
                        <c:v>32.000244140625</c:v>
                      </c:pt>
                      <c:pt idx="2543">
                        <c:v>32.000244140625</c:v>
                      </c:pt>
                      <c:pt idx="2544">
                        <c:v>31.89990234375</c:v>
                      </c:pt>
                      <c:pt idx="2545">
                        <c:v>31.7998046875</c:v>
                      </c:pt>
                      <c:pt idx="2546">
                        <c:v>31.89990234375</c:v>
                      </c:pt>
                      <c:pt idx="2547">
                        <c:v>31.89990234375</c:v>
                      </c:pt>
                      <c:pt idx="2548">
                        <c:v>31.7998046875</c:v>
                      </c:pt>
                      <c:pt idx="2549">
                        <c:v>31.89990234375</c:v>
                      </c:pt>
                      <c:pt idx="2550">
                        <c:v>31.89990234375</c:v>
                      </c:pt>
                      <c:pt idx="2551">
                        <c:v>32.000244140625</c:v>
                      </c:pt>
                      <c:pt idx="2552">
                        <c:v>31.89990234375</c:v>
                      </c:pt>
                      <c:pt idx="2553">
                        <c:v>31.89990234375</c:v>
                      </c:pt>
                      <c:pt idx="2554">
                        <c:v>31.89990234375</c:v>
                      </c:pt>
                      <c:pt idx="2555">
                        <c:v>31.89990234375</c:v>
                      </c:pt>
                      <c:pt idx="2556">
                        <c:v>31.89990234375</c:v>
                      </c:pt>
                      <c:pt idx="2557">
                        <c:v>31.7998046875</c:v>
                      </c:pt>
                      <c:pt idx="2558">
                        <c:v>31.7998046875</c:v>
                      </c:pt>
                      <c:pt idx="2559">
                        <c:v>31.7998046875</c:v>
                      </c:pt>
                      <c:pt idx="2560">
                        <c:v>31.7998046875</c:v>
                      </c:pt>
                      <c:pt idx="2561">
                        <c:v>31.7998046875</c:v>
                      </c:pt>
                      <c:pt idx="2562">
                        <c:v>31.69970703125</c:v>
                      </c:pt>
                      <c:pt idx="2563">
                        <c:v>31.69970703125</c:v>
                      </c:pt>
                      <c:pt idx="2564">
                        <c:v>31.69970703125</c:v>
                      </c:pt>
                      <c:pt idx="2565">
                        <c:v>31.69970703125</c:v>
                      </c:pt>
                      <c:pt idx="2566">
                        <c:v>31.69970703125</c:v>
                      </c:pt>
                      <c:pt idx="2567">
                        <c:v>31.69970703125</c:v>
                      </c:pt>
                      <c:pt idx="2568">
                        <c:v>31.7998046875</c:v>
                      </c:pt>
                      <c:pt idx="2569">
                        <c:v>31.69970703125</c:v>
                      </c:pt>
                      <c:pt idx="2570">
                        <c:v>31.69970703125</c:v>
                      </c:pt>
                      <c:pt idx="2571">
                        <c:v>31.69970703125</c:v>
                      </c:pt>
                      <c:pt idx="2572">
                        <c:v>31.69970703125</c:v>
                      </c:pt>
                      <c:pt idx="2573">
                        <c:v>31.69970703125</c:v>
                      </c:pt>
                      <c:pt idx="2574">
                        <c:v>31.69970703125</c:v>
                      </c:pt>
                      <c:pt idx="2575">
                        <c:v>31.69970703125</c:v>
                      </c:pt>
                      <c:pt idx="2576">
                        <c:v>31.69970703125</c:v>
                      </c:pt>
                      <c:pt idx="2577">
                        <c:v>31.69970703125</c:v>
                      </c:pt>
                      <c:pt idx="2578">
                        <c:v>31.69970703125</c:v>
                      </c:pt>
                      <c:pt idx="2579">
                        <c:v>31.599853515625</c:v>
                      </c:pt>
                      <c:pt idx="2580">
                        <c:v>31.599853515625</c:v>
                      </c:pt>
                      <c:pt idx="2581">
                        <c:v>31.599853515625</c:v>
                      </c:pt>
                      <c:pt idx="2582">
                        <c:v>31.499755859375</c:v>
                      </c:pt>
                      <c:pt idx="2583">
                        <c:v>31.499755859375</c:v>
                      </c:pt>
                      <c:pt idx="2584">
                        <c:v>31.499755859375</c:v>
                      </c:pt>
                      <c:pt idx="2585">
                        <c:v>31.499755859375</c:v>
                      </c:pt>
                      <c:pt idx="2586">
                        <c:v>31.599853515625</c:v>
                      </c:pt>
                      <c:pt idx="2587">
                        <c:v>31.499755859375</c:v>
                      </c:pt>
                      <c:pt idx="2588">
                        <c:v>31.599853515625</c:v>
                      </c:pt>
                      <c:pt idx="2589">
                        <c:v>31.499755859375</c:v>
                      </c:pt>
                      <c:pt idx="2590">
                        <c:v>31.499755859375</c:v>
                      </c:pt>
                      <c:pt idx="2591">
                        <c:v>31.599853515625</c:v>
                      </c:pt>
                      <c:pt idx="2592">
                        <c:v>31.499755859375</c:v>
                      </c:pt>
                      <c:pt idx="2593">
                        <c:v>31.499755859375</c:v>
                      </c:pt>
                      <c:pt idx="2594">
                        <c:v>31.499755859375</c:v>
                      </c:pt>
                      <c:pt idx="2595">
                        <c:v>31.499755859375</c:v>
                      </c:pt>
                      <c:pt idx="2596">
                        <c:v>31.499755859375</c:v>
                      </c:pt>
                      <c:pt idx="2597">
                        <c:v>31.499755859375</c:v>
                      </c:pt>
                      <c:pt idx="2598">
                        <c:v>31.499755859375</c:v>
                      </c:pt>
                      <c:pt idx="2599">
                        <c:v>31.499755859375</c:v>
                      </c:pt>
                      <c:pt idx="2600">
                        <c:v>31.499755859375</c:v>
                      </c:pt>
                      <c:pt idx="2601">
                        <c:v>31.499755859375</c:v>
                      </c:pt>
                      <c:pt idx="2602">
                        <c:v>31.499755859375</c:v>
                      </c:pt>
                      <c:pt idx="2603">
                        <c:v>31.499755859375</c:v>
                      </c:pt>
                      <c:pt idx="2604">
                        <c:v>31.39990234375</c:v>
                      </c:pt>
                      <c:pt idx="2605">
                        <c:v>31.39990234375</c:v>
                      </c:pt>
                      <c:pt idx="2606">
                        <c:v>31.499755859375</c:v>
                      </c:pt>
                      <c:pt idx="2607">
                        <c:v>31.39990234375</c:v>
                      </c:pt>
                      <c:pt idx="2608">
                        <c:v>31.39990234375</c:v>
                      </c:pt>
                      <c:pt idx="2609">
                        <c:v>31.39990234375</c:v>
                      </c:pt>
                      <c:pt idx="2610">
                        <c:v>31.39990234375</c:v>
                      </c:pt>
                      <c:pt idx="2611">
                        <c:v>31.2998046875</c:v>
                      </c:pt>
                      <c:pt idx="2612">
                        <c:v>31.2998046875</c:v>
                      </c:pt>
                      <c:pt idx="2613">
                        <c:v>31.39990234375</c:v>
                      </c:pt>
                      <c:pt idx="2614">
                        <c:v>31.2998046875</c:v>
                      </c:pt>
                      <c:pt idx="2615">
                        <c:v>31.2998046875</c:v>
                      </c:pt>
                      <c:pt idx="2616">
                        <c:v>31.2998046875</c:v>
                      </c:pt>
                      <c:pt idx="2617">
                        <c:v>31.2998046875</c:v>
                      </c:pt>
                      <c:pt idx="2618">
                        <c:v>31.2998046875</c:v>
                      </c:pt>
                      <c:pt idx="2619">
                        <c:v>31.19970703125</c:v>
                      </c:pt>
                      <c:pt idx="2620">
                        <c:v>31.2998046875</c:v>
                      </c:pt>
                      <c:pt idx="2621">
                        <c:v>31.19970703125</c:v>
                      </c:pt>
                      <c:pt idx="2622">
                        <c:v>31.2998046875</c:v>
                      </c:pt>
                      <c:pt idx="2623">
                        <c:v>31.39990234375</c:v>
                      </c:pt>
                      <c:pt idx="2624">
                        <c:v>31.39990234375</c:v>
                      </c:pt>
                      <c:pt idx="2625">
                        <c:v>31.2998046875</c:v>
                      </c:pt>
                      <c:pt idx="2626">
                        <c:v>31.2998046875</c:v>
                      </c:pt>
                      <c:pt idx="2627">
                        <c:v>31.39990234375</c:v>
                      </c:pt>
                      <c:pt idx="2628">
                        <c:v>31.2998046875</c:v>
                      </c:pt>
                      <c:pt idx="2629">
                        <c:v>31.2998046875</c:v>
                      </c:pt>
                      <c:pt idx="2630">
                        <c:v>31.2998046875</c:v>
                      </c:pt>
                      <c:pt idx="2631">
                        <c:v>31.2998046875</c:v>
                      </c:pt>
                      <c:pt idx="2632">
                        <c:v>31.2998046875</c:v>
                      </c:pt>
                      <c:pt idx="2633">
                        <c:v>31.2998046875</c:v>
                      </c:pt>
                      <c:pt idx="2634">
                        <c:v>31.099853515625</c:v>
                      </c:pt>
                      <c:pt idx="2635">
                        <c:v>31.099853515625</c:v>
                      </c:pt>
                      <c:pt idx="2636">
                        <c:v>31.099853515625</c:v>
                      </c:pt>
                      <c:pt idx="2637">
                        <c:v>31.099853515625</c:v>
                      </c:pt>
                      <c:pt idx="2638">
                        <c:v>30.999755859375</c:v>
                      </c:pt>
                      <c:pt idx="2639">
                        <c:v>30.999755859375</c:v>
                      </c:pt>
                      <c:pt idx="2640">
                        <c:v>30.999755859375</c:v>
                      </c:pt>
                      <c:pt idx="2641">
                        <c:v>30.999755859375</c:v>
                      </c:pt>
                      <c:pt idx="2642">
                        <c:v>30.999755859375</c:v>
                      </c:pt>
                      <c:pt idx="2643">
                        <c:v>30.999755859375</c:v>
                      </c:pt>
                      <c:pt idx="2644">
                        <c:v>30.999755859375</c:v>
                      </c:pt>
                      <c:pt idx="2645">
                        <c:v>30.999755859375</c:v>
                      </c:pt>
                      <c:pt idx="2646">
                        <c:v>30.999755859375</c:v>
                      </c:pt>
                      <c:pt idx="2647">
                        <c:v>31.099853515625</c:v>
                      </c:pt>
                      <c:pt idx="2648">
                        <c:v>31.099853515625</c:v>
                      </c:pt>
                      <c:pt idx="2649">
                        <c:v>31.099853515625</c:v>
                      </c:pt>
                      <c:pt idx="2650">
                        <c:v>30.999755859375</c:v>
                      </c:pt>
                      <c:pt idx="2651">
                        <c:v>30.999755859375</c:v>
                      </c:pt>
                      <c:pt idx="2652">
                        <c:v>30.999755859375</c:v>
                      </c:pt>
                      <c:pt idx="2653">
                        <c:v>30.999755859375</c:v>
                      </c:pt>
                      <c:pt idx="2654">
                        <c:v>31.099853515625</c:v>
                      </c:pt>
                      <c:pt idx="2655">
                        <c:v>30.999755859375</c:v>
                      </c:pt>
                      <c:pt idx="2656">
                        <c:v>30.999755859375</c:v>
                      </c:pt>
                      <c:pt idx="2657">
                        <c:v>31.099853515625</c:v>
                      </c:pt>
                      <c:pt idx="2658">
                        <c:v>30.999755859375</c:v>
                      </c:pt>
                      <c:pt idx="2659">
                        <c:v>30.89990234375</c:v>
                      </c:pt>
                      <c:pt idx="2660">
                        <c:v>30.999755859375</c:v>
                      </c:pt>
                      <c:pt idx="2661">
                        <c:v>30.89990234375</c:v>
                      </c:pt>
                      <c:pt idx="2662">
                        <c:v>30.89990234375</c:v>
                      </c:pt>
                      <c:pt idx="2663">
                        <c:v>30.89990234375</c:v>
                      </c:pt>
                      <c:pt idx="2664">
                        <c:v>30.89990234375</c:v>
                      </c:pt>
                      <c:pt idx="2665">
                        <c:v>30.89990234375</c:v>
                      </c:pt>
                      <c:pt idx="2666">
                        <c:v>30.999755859375</c:v>
                      </c:pt>
                      <c:pt idx="2667">
                        <c:v>30.89990234375</c:v>
                      </c:pt>
                      <c:pt idx="2668">
                        <c:v>30.89990234375</c:v>
                      </c:pt>
                      <c:pt idx="2669">
                        <c:v>30.89990234375</c:v>
                      </c:pt>
                      <c:pt idx="2670">
                        <c:v>30.89990234375</c:v>
                      </c:pt>
                      <c:pt idx="2671">
                        <c:v>30.7998046875</c:v>
                      </c:pt>
                      <c:pt idx="2672">
                        <c:v>30.89990234375</c:v>
                      </c:pt>
                      <c:pt idx="2673">
                        <c:v>30.7998046875</c:v>
                      </c:pt>
                      <c:pt idx="2674">
                        <c:v>30.7998046875</c:v>
                      </c:pt>
                      <c:pt idx="2675">
                        <c:v>30.7998046875</c:v>
                      </c:pt>
                      <c:pt idx="2676">
                        <c:v>30.699951171875</c:v>
                      </c:pt>
                      <c:pt idx="2677">
                        <c:v>30.699951171875</c:v>
                      </c:pt>
                      <c:pt idx="2678">
                        <c:v>30.699951171875</c:v>
                      </c:pt>
                      <c:pt idx="2679">
                        <c:v>30.699951171875</c:v>
                      </c:pt>
                      <c:pt idx="2680">
                        <c:v>30.699951171875</c:v>
                      </c:pt>
                      <c:pt idx="2681">
                        <c:v>30.699951171875</c:v>
                      </c:pt>
                      <c:pt idx="2682">
                        <c:v>30.699951171875</c:v>
                      </c:pt>
                      <c:pt idx="2683">
                        <c:v>30.7998046875</c:v>
                      </c:pt>
                      <c:pt idx="2684">
                        <c:v>30.7998046875</c:v>
                      </c:pt>
                      <c:pt idx="2685">
                        <c:v>30.7998046875</c:v>
                      </c:pt>
                      <c:pt idx="2686">
                        <c:v>30.699951171875</c:v>
                      </c:pt>
                      <c:pt idx="2687">
                        <c:v>30.699951171875</c:v>
                      </c:pt>
                      <c:pt idx="2688">
                        <c:v>30.699951171875</c:v>
                      </c:pt>
                      <c:pt idx="2689">
                        <c:v>30.7998046875</c:v>
                      </c:pt>
                      <c:pt idx="2690">
                        <c:v>30.699951171875</c:v>
                      </c:pt>
                      <c:pt idx="2691">
                        <c:v>30.699951171875</c:v>
                      </c:pt>
                      <c:pt idx="2692">
                        <c:v>30.7998046875</c:v>
                      </c:pt>
                      <c:pt idx="2693">
                        <c:v>30.7998046875</c:v>
                      </c:pt>
                      <c:pt idx="2694">
                        <c:v>30.699951171875</c:v>
                      </c:pt>
                      <c:pt idx="2695">
                        <c:v>30.599853515625</c:v>
                      </c:pt>
                      <c:pt idx="2696">
                        <c:v>30.499755859375</c:v>
                      </c:pt>
                      <c:pt idx="2697">
                        <c:v>30.499755859375</c:v>
                      </c:pt>
                      <c:pt idx="2698">
                        <c:v>30.599853515625</c:v>
                      </c:pt>
                      <c:pt idx="2699">
                        <c:v>30.599853515625</c:v>
                      </c:pt>
                      <c:pt idx="2700">
                        <c:v>30.599853515625</c:v>
                      </c:pt>
                      <c:pt idx="2701">
                        <c:v>30.699951171875</c:v>
                      </c:pt>
                      <c:pt idx="2702">
                        <c:v>30.599853515625</c:v>
                      </c:pt>
                      <c:pt idx="2703">
                        <c:v>30.599853515625</c:v>
                      </c:pt>
                      <c:pt idx="2704">
                        <c:v>30.599853515625</c:v>
                      </c:pt>
                      <c:pt idx="2705">
                        <c:v>30.599853515625</c:v>
                      </c:pt>
                      <c:pt idx="2706">
                        <c:v>30.599853515625</c:v>
                      </c:pt>
                      <c:pt idx="2707">
                        <c:v>30.599853515625</c:v>
                      </c:pt>
                      <c:pt idx="2708">
                        <c:v>30.499755859375</c:v>
                      </c:pt>
                      <c:pt idx="2709">
                        <c:v>30.599853515625</c:v>
                      </c:pt>
                      <c:pt idx="2710">
                        <c:v>30.599853515625</c:v>
                      </c:pt>
                      <c:pt idx="2711">
                        <c:v>30.499755859375</c:v>
                      </c:pt>
                      <c:pt idx="2712">
                        <c:v>30.499755859375</c:v>
                      </c:pt>
                      <c:pt idx="2713">
                        <c:v>30.499755859375</c:v>
                      </c:pt>
                      <c:pt idx="2714">
                        <c:v>30.499755859375</c:v>
                      </c:pt>
                      <c:pt idx="2715">
                        <c:v>30.499755859375</c:v>
                      </c:pt>
                      <c:pt idx="2716">
                        <c:v>30.499755859375</c:v>
                      </c:pt>
                      <c:pt idx="2717">
                        <c:v>30.499755859375</c:v>
                      </c:pt>
                      <c:pt idx="2718">
                        <c:v>30.499755859375</c:v>
                      </c:pt>
                      <c:pt idx="2719">
                        <c:v>30.599853515625</c:v>
                      </c:pt>
                      <c:pt idx="2720">
                        <c:v>30.499755859375</c:v>
                      </c:pt>
                      <c:pt idx="2721">
                        <c:v>30.599853515625</c:v>
                      </c:pt>
                      <c:pt idx="2722">
                        <c:v>30.499755859375</c:v>
                      </c:pt>
                      <c:pt idx="2723">
                        <c:v>30.599853515625</c:v>
                      </c:pt>
                      <c:pt idx="2724">
                        <c:v>30.499755859375</c:v>
                      </c:pt>
                      <c:pt idx="2725">
                        <c:v>30.499755859375</c:v>
                      </c:pt>
                      <c:pt idx="2726">
                        <c:v>30.499755859375</c:v>
                      </c:pt>
                      <c:pt idx="2727">
                        <c:v>30.499755859375</c:v>
                      </c:pt>
                      <c:pt idx="2728">
                        <c:v>30.499755859375</c:v>
                      </c:pt>
                      <c:pt idx="2729">
                        <c:v>30.499755859375</c:v>
                      </c:pt>
                      <c:pt idx="2730">
                        <c:v>30.499755859375</c:v>
                      </c:pt>
                      <c:pt idx="2731">
                        <c:v>30.39990234375</c:v>
                      </c:pt>
                      <c:pt idx="2732">
                        <c:v>30.39990234375</c:v>
                      </c:pt>
                      <c:pt idx="2733">
                        <c:v>30.39990234375</c:v>
                      </c:pt>
                      <c:pt idx="2734">
                        <c:v>30.39990234375</c:v>
                      </c:pt>
                      <c:pt idx="2735">
                        <c:v>30.39990234375</c:v>
                      </c:pt>
                      <c:pt idx="2736">
                        <c:v>30.39990234375</c:v>
                      </c:pt>
                      <c:pt idx="2737">
                        <c:v>30.2998046875</c:v>
                      </c:pt>
                      <c:pt idx="2738">
                        <c:v>30.2998046875</c:v>
                      </c:pt>
                      <c:pt idx="2739">
                        <c:v>30.2998046875</c:v>
                      </c:pt>
                      <c:pt idx="2740">
                        <c:v>30.2998046875</c:v>
                      </c:pt>
                      <c:pt idx="2741">
                        <c:v>30.2998046875</c:v>
                      </c:pt>
                      <c:pt idx="2742">
                        <c:v>30.2998046875</c:v>
                      </c:pt>
                      <c:pt idx="2743">
                        <c:v>30.39990234375</c:v>
                      </c:pt>
                      <c:pt idx="2744">
                        <c:v>30.39990234375</c:v>
                      </c:pt>
                      <c:pt idx="2745">
                        <c:v>30.2998046875</c:v>
                      </c:pt>
                      <c:pt idx="2746">
                        <c:v>30.39990234375</c:v>
                      </c:pt>
                      <c:pt idx="2747">
                        <c:v>30.39990234375</c:v>
                      </c:pt>
                      <c:pt idx="2748">
                        <c:v>30.2998046875</c:v>
                      </c:pt>
                      <c:pt idx="2749">
                        <c:v>30.2998046875</c:v>
                      </c:pt>
                      <c:pt idx="2750">
                        <c:v>30.199951171875</c:v>
                      </c:pt>
                      <c:pt idx="2751">
                        <c:v>30.199951171875</c:v>
                      </c:pt>
                      <c:pt idx="2752">
                        <c:v>30.099853515625</c:v>
                      </c:pt>
                      <c:pt idx="2753">
                        <c:v>30.199951171875</c:v>
                      </c:pt>
                      <c:pt idx="2754">
                        <c:v>30.199951171875</c:v>
                      </c:pt>
                      <c:pt idx="2755">
                        <c:v>30.2998046875</c:v>
                      </c:pt>
                      <c:pt idx="2756">
                        <c:v>30.2998046875</c:v>
                      </c:pt>
                      <c:pt idx="2757">
                        <c:v>30.199951171875</c:v>
                      </c:pt>
                      <c:pt idx="2758">
                        <c:v>30.2998046875</c:v>
                      </c:pt>
                      <c:pt idx="2759">
                        <c:v>30.2998046875</c:v>
                      </c:pt>
                      <c:pt idx="2760">
                        <c:v>30.2998046875</c:v>
                      </c:pt>
                      <c:pt idx="2761">
                        <c:v>30.199951171875</c:v>
                      </c:pt>
                      <c:pt idx="2762">
                        <c:v>30.199951171875</c:v>
                      </c:pt>
                      <c:pt idx="2763">
                        <c:v>30.199951171875</c:v>
                      </c:pt>
                      <c:pt idx="2764">
                        <c:v>30.199951171875</c:v>
                      </c:pt>
                      <c:pt idx="2765">
                        <c:v>30.199951171875</c:v>
                      </c:pt>
                      <c:pt idx="2766">
                        <c:v>30.199951171875</c:v>
                      </c:pt>
                      <c:pt idx="2767">
                        <c:v>30.199951171875</c:v>
                      </c:pt>
                      <c:pt idx="2768">
                        <c:v>30.199951171875</c:v>
                      </c:pt>
                      <c:pt idx="2769">
                        <c:v>30.199951171875</c:v>
                      </c:pt>
                      <c:pt idx="2770">
                        <c:v>30.199951171875</c:v>
                      </c:pt>
                      <c:pt idx="2771">
                        <c:v>30.199951171875</c:v>
                      </c:pt>
                      <c:pt idx="2772">
                        <c:v>30.199951171875</c:v>
                      </c:pt>
                      <c:pt idx="2773">
                        <c:v>30.099853515625</c:v>
                      </c:pt>
                      <c:pt idx="2774">
                        <c:v>30.099853515625</c:v>
                      </c:pt>
                      <c:pt idx="2775">
                        <c:v>30.099853515625</c:v>
                      </c:pt>
                      <c:pt idx="2776">
                        <c:v>30.199951171875</c:v>
                      </c:pt>
                      <c:pt idx="2777">
                        <c:v>30.199951171875</c:v>
                      </c:pt>
                      <c:pt idx="2778">
                        <c:v>30.099853515625</c:v>
                      </c:pt>
                      <c:pt idx="2779">
                        <c:v>30.099853515625</c:v>
                      </c:pt>
                      <c:pt idx="2780">
                        <c:v>30.099853515625</c:v>
                      </c:pt>
                      <c:pt idx="2781">
                        <c:v>30.099853515625</c:v>
                      </c:pt>
                      <c:pt idx="2782">
                        <c:v>30.099853515625</c:v>
                      </c:pt>
                      <c:pt idx="2783">
                        <c:v>30.099853515625</c:v>
                      </c:pt>
                      <c:pt idx="2784">
                        <c:v>30.099853515625</c:v>
                      </c:pt>
                      <c:pt idx="2785">
                        <c:v>29.999755859375</c:v>
                      </c:pt>
                      <c:pt idx="2786">
                        <c:v>29.999755859375</c:v>
                      </c:pt>
                      <c:pt idx="2787">
                        <c:v>29.999755859375</c:v>
                      </c:pt>
                      <c:pt idx="2788">
                        <c:v>29.999755859375</c:v>
                      </c:pt>
                      <c:pt idx="2789">
                        <c:v>29.999755859375</c:v>
                      </c:pt>
                      <c:pt idx="2790">
                        <c:v>29.999755859375</c:v>
                      </c:pt>
                      <c:pt idx="2791">
                        <c:v>29.999755859375</c:v>
                      </c:pt>
                      <c:pt idx="2792">
                        <c:v>29.999755859375</c:v>
                      </c:pt>
                      <c:pt idx="2793">
                        <c:v>29.999755859375</c:v>
                      </c:pt>
                      <c:pt idx="2794">
                        <c:v>29.999755859375</c:v>
                      </c:pt>
                      <c:pt idx="2795">
                        <c:v>29.999755859375</c:v>
                      </c:pt>
                      <c:pt idx="2796">
                        <c:v>29.999755859375</c:v>
                      </c:pt>
                      <c:pt idx="2797">
                        <c:v>29.999755859375</c:v>
                      </c:pt>
                      <c:pt idx="2798">
                        <c:v>29.89990234375</c:v>
                      </c:pt>
                      <c:pt idx="2799">
                        <c:v>29.89990234375</c:v>
                      </c:pt>
                      <c:pt idx="2800">
                        <c:v>29.89990234375</c:v>
                      </c:pt>
                      <c:pt idx="2801">
                        <c:v>29.89990234375</c:v>
                      </c:pt>
                      <c:pt idx="2802">
                        <c:v>29.999755859375</c:v>
                      </c:pt>
                      <c:pt idx="2803">
                        <c:v>29.89990234375</c:v>
                      </c:pt>
                      <c:pt idx="2804">
                        <c:v>29.999755859375</c:v>
                      </c:pt>
                      <c:pt idx="2805">
                        <c:v>29.999755859375</c:v>
                      </c:pt>
                      <c:pt idx="2806">
                        <c:v>29.89990234375</c:v>
                      </c:pt>
                      <c:pt idx="2807">
                        <c:v>29.89990234375</c:v>
                      </c:pt>
                      <c:pt idx="2808">
                        <c:v>29.89990234375</c:v>
                      </c:pt>
                      <c:pt idx="2809">
                        <c:v>29.89990234375</c:v>
                      </c:pt>
                      <c:pt idx="2810">
                        <c:v>29.7998046875</c:v>
                      </c:pt>
                      <c:pt idx="2811">
                        <c:v>29.7998046875</c:v>
                      </c:pt>
                      <c:pt idx="2812">
                        <c:v>29.7998046875</c:v>
                      </c:pt>
                      <c:pt idx="2813">
                        <c:v>29.7998046875</c:v>
                      </c:pt>
                      <c:pt idx="2814">
                        <c:v>29.7998046875</c:v>
                      </c:pt>
                      <c:pt idx="2815">
                        <c:v>29.7998046875</c:v>
                      </c:pt>
                      <c:pt idx="2816">
                        <c:v>29.7998046875</c:v>
                      </c:pt>
                      <c:pt idx="2817">
                        <c:v>29.7998046875</c:v>
                      </c:pt>
                      <c:pt idx="2818">
                        <c:v>29.7998046875</c:v>
                      </c:pt>
                      <c:pt idx="2819">
                        <c:v>29.7998046875</c:v>
                      </c:pt>
                      <c:pt idx="2820">
                        <c:v>29.7998046875</c:v>
                      </c:pt>
                      <c:pt idx="2821">
                        <c:v>29.7998046875</c:v>
                      </c:pt>
                      <c:pt idx="2822">
                        <c:v>29.7998046875</c:v>
                      </c:pt>
                      <c:pt idx="2823">
                        <c:v>29.7998046875</c:v>
                      </c:pt>
                      <c:pt idx="2824">
                        <c:v>29.7998046875</c:v>
                      </c:pt>
                      <c:pt idx="2825">
                        <c:v>29.699951171875</c:v>
                      </c:pt>
                      <c:pt idx="2826">
                        <c:v>29.699951171875</c:v>
                      </c:pt>
                      <c:pt idx="2827">
                        <c:v>29.699951171875</c:v>
                      </c:pt>
                      <c:pt idx="2828">
                        <c:v>29.699951171875</c:v>
                      </c:pt>
                      <c:pt idx="2829">
                        <c:v>29.699951171875</c:v>
                      </c:pt>
                      <c:pt idx="2830">
                        <c:v>29.699951171875</c:v>
                      </c:pt>
                      <c:pt idx="2831">
                        <c:v>29.699951171875</c:v>
                      </c:pt>
                      <c:pt idx="2832">
                        <c:v>29.699951171875</c:v>
                      </c:pt>
                      <c:pt idx="2833">
                        <c:v>29.699951171875</c:v>
                      </c:pt>
                      <c:pt idx="2834">
                        <c:v>29.699951171875</c:v>
                      </c:pt>
                      <c:pt idx="2835">
                        <c:v>29.699951171875</c:v>
                      </c:pt>
                      <c:pt idx="2836">
                        <c:v>29.699951171875</c:v>
                      </c:pt>
                      <c:pt idx="2837">
                        <c:v>29.699951171875</c:v>
                      </c:pt>
                      <c:pt idx="2838">
                        <c:v>29.699951171875</c:v>
                      </c:pt>
                      <c:pt idx="2839">
                        <c:v>29.599853515625</c:v>
                      </c:pt>
                      <c:pt idx="2840">
                        <c:v>29.599853515625</c:v>
                      </c:pt>
                      <c:pt idx="2841">
                        <c:v>29.599853515625</c:v>
                      </c:pt>
                      <c:pt idx="2842">
                        <c:v>29.699951171875</c:v>
                      </c:pt>
                      <c:pt idx="2843">
                        <c:v>29.699951171875</c:v>
                      </c:pt>
                      <c:pt idx="2844">
                        <c:v>29.599853515625</c:v>
                      </c:pt>
                      <c:pt idx="2845">
                        <c:v>29.599853515625</c:v>
                      </c:pt>
                      <c:pt idx="2846">
                        <c:v>29.699951171875</c:v>
                      </c:pt>
                      <c:pt idx="2847">
                        <c:v>29.699951171875</c:v>
                      </c:pt>
                      <c:pt idx="2848">
                        <c:v>29.699951171875</c:v>
                      </c:pt>
                      <c:pt idx="2849">
                        <c:v>29.699951171875</c:v>
                      </c:pt>
                      <c:pt idx="2850">
                        <c:v>29.699951171875</c:v>
                      </c:pt>
                      <c:pt idx="2851">
                        <c:v>29.599853515625</c:v>
                      </c:pt>
                      <c:pt idx="2852">
                        <c:v>29.599853515625</c:v>
                      </c:pt>
                      <c:pt idx="2853">
                        <c:v>29.599853515625</c:v>
                      </c:pt>
                      <c:pt idx="2854">
                        <c:v>29.599853515625</c:v>
                      </c:pt>
                      <c:pt idx="2855">
                        <c:v>29.599853515625</c:v>
                      </c:pt>
                      <c:pt idx="2856">
                        <c:v>29.599853515625</c:v>
                      </c:pt>
                      <c:pt idx="2857">
                        <c:v>29.599853515625</c:v>
                      </c:pt>
                      <c:pt idx="2858">
                        <c:v>29.599853515625</c:v>
                      </c:pt>
                      <c:pt idx="2859">
                        <c:v>29.5</c:v>
                      </c:pt>
                      <c:pt idx="2860">
                        <c:v>29.599853515625</c:v>
                      </c:pt>
                      <c:pt idx="2861">
                        <c:v>29.599853515625</c:v>
                      </c:pt>
                      <c:pt idx="2862">
                        <c:v>29.599853515625</c:v>
                      </c:pt>
                      <c:pt idx="2863">
                        <c:v>29.599853515625</c:v>
                      </c:pt>
                      <c:pt idx="2864">
                        <c:v>29.599853515625</c:v>
                      </c:pt>
                      <c:pt idx="2865">
                        <c:v>29.599853515625</c:v>
                      </c:pt>
                      <c:pt idx="2866">
                        <c:v>29.599853515625</c:v>
                      </c:pt>
                      <c:pt idx="2867">
                        <c:v>29.599853515625</c:v>
                      </c:pt>
                      <c:pt idx="2868">
                        <c:v>29.5</c:v>
                      </c:pt>
                      <c:pt idx="2869">
                        <c:v>29.599853515625</c:v>
                      </c:pt>
                      <c:pt idx="2870">
                        <c:v>29.5</c:v>
                      </c:pt>
                      <c:pt idx="2871">
                        <c:v>29.5</c:v>
                      </c:pt>
                      <c:pt idx="2872">
                        <c:v>29.5</c:v>
                      </c:pt>
                      <c:pt idx="2873">
                        <c:v>29.5</c:v>
                      </c:pt>
                      <c:pt idx="2874">
                        <c:v>29.5</c:v>
                      </c:pt>
                      <c:pt idx="2875">
                        <c:v>29.5</c:v>
                      </c:pt>
                      <c:pt idx="2876">
                        <c:v>29.39990234375</c:v>
                      </c:pt>
                      <c:pt idx="2877">
                        <c:v>29.39990234375</c:v>
                      </c:pt>
                      <c:pt idx="2878">
                        <c:v>29.39990234375</c:v>
                      </c:pt>
                      <c:pt idx="2879">
                        <c:v>29.2998046875</c:v>
                      </c:pt>
                      <c:pt idx="2880">
                        <c:v>29.39990234375</c:v>
                      </c:pt>
                      <c:pt idx="2881">
                        <c:v>29.39990234375</c:v>
                      </c:pt>
                      <c:pt idx="2882">
                        <c:v>29.5</c:v>
                      </c:pt>
                      <c:pt idx="2883">
                        <c:v>29.39990234375</c:v>
                      </c:pt>
                      <c:pt idx="2884">
                        <c:v>29.5</c:v>
                      </c:pt>
                      <c:pt idx="2885">
                        <c:v>29.39990234375</c:v>
                      </c:pt>
                      <c:pt idx="2886">
                        <c:v>29.5</c:v>
                      </c:pt>
                      <c:pt idx="2887">
                        <c:v>29.39990234375</c:v>
                      </c:pt>
                      <c:pt idx="2888">
                        <c:v>29.39990234375</c:v>
                      </c:pt>
                      <c:pt idx="2889">
                        <c:v>29.39990234375</c:v>
                      </c:pt>
                      <c:pt idx="2890">
                        <c:v>29.2998046875</c:v>
                      </c:pt>
                      <c:pt idx="2891">
                        <c:v>29.2998046875</c:v>
                      </c:pt>
                      <c:pt idx="2892">
                        <c:v>29.2998046875</c:v>
                      </c:pt>
                      <c:pt idx="2893">
                        <c:v>29.2998046875</c:v>
                      </c:pt>
                      <c:pt idx="2894">
                        <c:v>29.39990234375</c:v>
                      </c:pt>
                      <c:pt idx="2895">
                        <c:v>29.5</c:v>
                      </c:pt>
                      <c:pt idx="2896">
                        <c:v>29.39990234375</c:v>
                      </c:pt>
                      <c:pt idx="2897">
                        <c:v>29.39990234375</c:v>
                      </c:pt>
                      <c:pt idx="2898">
                        <c:v>29.39990234375</c:v>
                      </c:pt>
                      <c:pt idx="2899">
                        <c:v>29.39990234375</c:v>
                      </c:pt>
                      <c:pt idx="2900">
                        <c:v>29.2998046875</c:v>
                      </c:pt>
                      <c:pt idx="2901">
                        <c:v>29.39990234375</c:v>
                      </c:pt>
                      <c:pt idx="2902">
                        <c:v>29.39990234375</c:v>
                      </c:pt>
                      <c:pt idx="2903">
                        <c:v>29.39990234375</c:v>
                      </c:pt>
                      <c:pt idx="2904">
                        <c:v>29.39990234375</c:v>
                      </c:pt>
                      <c:pt idx="2905">
                        <c:v>29.39990234375</c:v>
                      </c:pt>
                      <c:pt idx="2906">
                        <c:v>29.2998046875</c:v>
                      </c:pt>
                      <c:pt idx="2907">
                        <c:v>29.199951171875</c:v>
                      </c:pt>
                      <c:pt idx="2908">
                        <c:v>29.199951171875</c:v>
                      </c:pt>
                      <c:pt idx="2909">
                        <c:v>29.2998046875</c:v>
                      </c:pt>
                      <c:pt idx="2910">
                        <c:v>29.2998046875</c:v>
                      </c:pt>
                      <c:pt idx="2911">
                        <c:v>29.2998046875</c:v>
                      </c:pt>
                      <c:pt idx="2912">
                        <c:v>29.2998046875</c:v>
                      </c:pt>
                      <c:pt idx="2913">
                        <c:v>29.2998046875</c:v>
                      </c:pt>
                      <c:pt idx="2914">
                        <c:v>29.2998046875</c:v>
                      </c:pt>
                      <c:pt idx="2915">
                        <c:v>29.2998046875</c:v>
                      </c:pt>
                      <c:pt idx="2916">
                        <c:v>29.2998046875</c:v>
                      </c:pt>
                      <c:pt idx="2917">
                        <c:v>29.199951171875</c:v>
                      </c:pt>
                      <c:pt idx="2918">
                        <c:v>29.099853515625</c:v>
                      </c:pt>
                      <c:pt idx="2919">
                        <c:v>29.199951171875</c:v>
                      </c:pt>
                      <c:pt idx="2920">
                        <c:v>29.099853515625</c:v>
                      </c:pt>
                      <c:pt idx="2921">
                        <c:v>29.099853515625</c:v>
                      </c:pt>
                      <c:pt idx="2922">
                        <c:v>29.099853515625</c:v>
                      </c:pt>
                      <c:pt idx="2923">
                        <c:v>29.099853515625</c:v>
                      </c:pt>
                      <c:pt idx="2924">
                        <c:v>29.199951171875</c:v>
                      </c:pt>
                      <c:pt idx="2925">
                        <c:v>29.199951171875</c:v>
                      </c:pt>
                      <c:pt idx="2926">
                        <c:v>29.2998046875</c:v>
                      </c:pt>
                      <c:pt idx="2927">
                        <c:v>29.199951171875</c:v>
                      </c:pt>
                      <c:pt idx="2928">
                        <c:v>29.199951171875</c:v>
                      </c:pt>
                      <c:pt idx="2929">
                        <c:v>29.199951171875</c:v>
                      </c:pt>
                      <c:pt idx="2930">
                        <c:v>29.199951171875</c:v>
                      </c:pt>
                      <c:pt idx="2931">
                        <c:v>29.199951171875</c:v>
                      </c:pt>
                      <c:pt idx="2932">
                        <c:v>29.199951171875</c:v>
                      </c:pt>
                      <c:pt idx="2933">
                        <c:v>29.099853515625</c:v>
                      </c:pt>
                      <c:pt idx="2934">
                        <c:v>29.199951171875</c:v>
                      </c:pt>
                      <c:pt idx="2935">
                        <c:v>29.099853515625</c:v>
                      </c:pt>
                      <c:pt idx="2936">
                        <c:v>29.099853515625</c:v>
                      </c:pt>
                      <c:pt idx="2937">
                        <c:v>29.099853515625</c:v>
                      </c:pt>
                      <c:pt idx="2938">
                        <c:v>29.099853515625</c:v>
                      </c:pt>
                      <c:pt idx="2939">
                        <c:v>29.099853515625</c:v>
                      </c:pt>
                      <c:pt idx="2940">
                        <c:v>29.099853515625</c:v>
                      </c:pt>
                      <c:pt idx="2941">
                        <c:v>29.099853515625</c:v>
                      </c:pt>
                      <c:pt idx="2942">
                        <c:v>29.099853515625</c:v>
                      </c:pt>
                      <c:pt idx="2943">
                        <c:v>29.099853515625</c:v>
                      </c:pt>
                      <c:pt idx="2944">
                        <c:v>29.099853515625</c:v>
                      </c:pt>
                      <c:pt idx="2945">
                        <c:v>29.099853515625</c:v>
                      </c:pt>
                      <c:pt idx="2946">
                        <c:v>29.099853515625</c:v>
                      </c:pt>
                      <c:pt idx="2947">
                        <c:v>29.099853515625</c:v>
                      </c:pt>
                      <c:pt idx="2948">
                        <c:v>29.099853515625</c:v>
                      </c:pt>
                      <c:pt idx="2949">
                        <c:v>29</c:v>
                      </c:pt>
                      <c:pt idx="2950">
                        <c:v>29</c:v>
                      </c:pt>
                      <c:pt idx="2951">
                        <c:v>29</c:v>
                      </c:pt>
                      <c:pt idx="2952">
                        <c:v>29</c:v>
                      </c:pt>
                      <c:pt idx="2953">
                        <c:v>29</c:v>
                      </c:pt>
                      <c:pt idx="2954">
                        <c:v>29</c:v>
                      </c:pt>
                      <c:pt idx="2955">
                        <c:v>29</c:v>
                      </c:pt>
                      <c:pt idx="2956">
                        <c:v>29</c:v>
                      </c:pt>
                      <c:pt idx="2957">
                        <c:v>29</c:v>
                      </c:pt>
                      <c:pt idx="2958">
                        <c:v>29</c:v>
                      </c:pt>
                      <c:pt idx="2959">
                        <c:v>29</c:v>
                      </c:pt>
                      <c:pt idx="2960">
                        <c:v>29</c:v>
                      </c:pt>
                      <c:pt idx="2961">
                        <c:v>29</c:v>
                      </c:pt>
                      <c:pt idx="2962">
                        <c:v>29</c:v>
                      </c:pt>
                      <c:pt idx="2963">
                        <c:v>29</c:v>
                      </c:pt>
                      <c:pt idx="2964">
                        <c:v>29</c:v>
                      </c:pt>
                      <c:pt idx="2965">
                        <c:v>29.099853515625</c:v>
                      </c:pt>
                      <c:pt idx="2966">
                        <c:v>29</c:v>
                      </c:pt>
                      <c:pt idx="2967">
                        <c:v>29</c:v>
                      </c:pt>
                      <c:pt idx="2968">
                        <c:v>29</c:v>
                      </c:pt>
                      <c:pt idx="2969">
                        <c:v>29.099853515625</c:v>
                      </c:pt>
                      <c:pt idx="2970">
                        <c:v>29</c:v>
                      </c:pt>
                      <c:pt idx="2971">
                        <c:v>29.099853515625</c:v>
                      </c:pt>
                      <c:pt idx="2972">
                        <c:v>29.099853515625</c:v>
                      </c:pt>
                      <c:pt idx="2973">
                        <c:v>28.7998046875</c:v>
                      </c:pt>
                      <c:pt idx="2974">
                        <c:v>28.7998046875</c:v>
                      </c:pt>
                      <c:pt idx="2975">
                        <c:v>28.7998046875</c:v>
                      </c:pt>
                      <c:pt idx="2976">
                        <c:v>28.7998046875</c:v>
                      </c:pt>
                      <c:pt idx="2977">
                        <c:v>28.7998046875</c:v>
                      </c:pt>
                      <c:pt idx="2978">
                        <c:v>28.7998046875</c:v>
                      </c:pt>
                      <c:pt idx="2979">
                        <c:v>28.89990234375</c:v>
                      </c:pt>
                      <c:pt idx="2980">
                        <c:v>28.89990234375</c:v>
                      </c:pt>
                      <c:pt idx="2981">
                        <c:v>28.89990234375</c:v>
                      </c:pt>
                      <c:pt idx="2982">
                        <c:v>28.89990234375</c:v>
                      </c:pt>
                      <c:pt idx="2983">
                        <c:v>28.89990234375</c:v>
                      </c:pt>
                      <c:pt idx="2984">
                        <c:v>28.89990234375</c:v>
                      </c:pt>
                      <c:pt idx="2985">
                        <c:v>28.89990234375</c:v>
                      </c:pt>
                      <c:pt idx="2986">
                        <c:v>28.89990234375</c:v>
                      </c:pt>
                      <c:pt idx="2987">
                        <c:v>28.89990234375</c:v>
                      </c:pt>
                      <c:pt idx="2988">
                        <c:v>28.89990234375</c:v>
                      </c:pt>
                      <c:pt idx="2989">
                        <c:v>28.89990234375</c:v>
                      </c:pt>
                      <c:pt idx="2990">
                        <c:v>28.89990234375</c:v>
                      </c:pt>
                      <c:pt idx="2991">
                        <c:v>28.7998046875</c:v>
                      </c:pt>
                      <c:pt idx="2992">
                        <c:v>28.7998046875</c:v>
                      </c:pt>
                      <c:pt idx="2993">
                        <c:v>28.89990234375</c:v>
                      </c:pt>
                      <c:pt idx="2994">
                        <c:v>28.89990234375</c:v>
                      </c:pt>
                      <c:pt idx="2995">
                        <c:v>28.7998046875</c:v>
                      </c:pt>
                      <c:pt idx="2996">
                        <c:v>28.7998046875</c:v>
                      </c:pt>
                      <c:pt idx="2997">
                        <c:v>28.89990234375</c:v>
                      </c:pt>
                      <c:pt idx="2998">
                        <c:v>28.89990234375</c:v>
                      </c:pt>
                      <c:pt idx="2999">
                        <c:v>28.7998046875</c:v>
                      </c:pt>
                      <c:pt idx="3000">
                        <c:v>28.7998046875</c:v>
                      </c:pt>
                      <c:pt idx="3001">
                        <c:v>28.7998046875</c:v>
                      </c:pt>
                      <c:pt idx="3002">
                        <c:v>28.7998046875</c:v>
                      </c:pt>
                      <c:pt idx="3003">
                        <c:v>28.7998046875</c:v>
                      </c:pt>
                      <c:pt idx="3004">
                        <c:v>28.89990234375</c:v>
                      </c:pt>
                      <c:pt idx="3005">
                        <c:v>28.7998046875</c:v>
                      </c:pt>
                      <c:pt idx="3006">
                        <c:v>28.7998046875</c:v>
                      </c:pt>
                      <c:pt idx="3007">
                        <c:v>28.89990234375</c:v>
                      </c:pt>
                      <c:pt idx="3008">
                        <c:v>28.7998046875</c:v>
                      </c:pt>
                      <c:pt idx="3009">
                        <c:v>28.699951171875</c:v>
                      </c:pt>
                      <c:pt idx="3010">
                        <c:v>28.699951171875</c:v>
                      </c:pt>
                      <c:pt idx="3011">
                        <c:v>28.699951171875</c:v>
                      </c:pt>
                      <c:pt idx="3012">
                        <c:v>28.699951171875</c:v>
                      </c:pt>
                      <c:pt idx="3013">
                        <c:v>28.699951171875</c:v>
                      </c:pt>
                      <c:pt idx="3014">
                        <c:v>28.599853515625</c:v>
                      </c:pt>
                      <c:pt idx="3015">
                        <c:v>28.699951171875</c:v>
                      </c:pt>
                      <c:pt idx="3016">
                        <c:v>28.699951171875</c:v>
                      </c:pt>
                      <c:pt idx="3017">
                        <c:v>28.699951171875</c:v>
                      </c:pt>
                      <c:pt idx="3018">
                        <c:v>28.699951171875</c:v>
                      </c:pt>
                      <c:pt idx="3019">
                        <c:v>28.699951171875</c:v>
                      </c:pt>
                      <c:pt idx="3020">
                        <c:v>28.699951171875</c:v>
                      </c:pt>
                      <c:pt idx="3021">
                        <c:v>28.699951171875</c:v>
                      </c:pt>
                      <c:pt idx="3022">
                        <c:v>28.699951171875</c:v>
                      </c:pt>
                      <c:pt idx="3023">
                        <c:v>28.699951171875</c:v>
                      </c:pt>
                      <c:pt idx="3024">
                        <c:v>28.699951171875</c:v>
                      </c:pt>
                      <c:pt idx="3025">
                        <c:v>28.699951171875</c:v>
                      </c:pt>
                      <c:pt idx="3026">
                        <c:v>28.699951171875</c:v>
                      </c:pt>
                      <c:pt idx="3027">
                        <c:v>28.699951171875</c:v>
                      </c:pt>
                      <c:pt idx="3028">
                        <c:v>28.699951171875</c:v>
                      </c:pt>
                      <c:pt idx="3029">
                        <c:v>28.699951171875</c:v>
                      </c:pt>
                      <c:pt idx="3030">
                        <c:v>28.699951171875</c:v>
                      </c:pt>
                      <c:pt idx="3031">
                        <c:v>28.699951171875</c:v>
                      </c:pt>
                      <c:pt idx="3032">
                        <c:v>28.699951171875</c:v>
                      </c:pt>
                      <c:pt idx="3033">
                        <c:v>28.699951171875</c:v>
                      </c:pt>
                      <c:pt idx="3034">
                        <c:v>28.699951171875</c:v>
                      </c:pt>
                      <c:pt idx="3035">
                        <c:v>28.599853515625</c:v>
                      </c:pt>
                      <c:pt idx="3036">
                        <c:v>28.599853515625</c:v>
                      </c:pt>
                      <c:pt idx="3037">
                        <c:v>28.699951171875</c:v>
                      </c:pt>
                      <c:pt idx="3038">
                        <c:v>28.599853515625</c:v>
                      </c:pt>
                      <c:pt idx="3039">
                        <c:v>28.599853515625</c:v>
                      </c:pt>
                      <c:pt idx="3040">
                        <c:v>28.599853515625</c:v>
                      </c:pt>
                      <c:pt idx="3041">
                        <c:v>28.599853515625</c:v>
                      </c:pt>
                      <c:pt idx="3042">
                        <c:v>28.599853515625</c:v>
                      </c:pt>
                      <c:pt idx="3043">
                        <c:v>28.599853515625</c:v>
                      </c:pt>
                      <c:pt idx="3044">
                        <c:v>28.5</c:v>
                      </c:pt>
                      <c:pt idx="3045">
                        <c:v>28.599853515625</c:v>
                      </c:pt>
                      <c:pt idx="3046">
                        <c:v>28.599853515625</c:v>
                      </c:pt>
                      <c:pt idx="3047">
                        <c:v>28.599853515625</c:v>
                      </c:pt>
                      <c:pt idx="3048">
                        <c:v>28.599853515625</c:v>
                      </c:pt>
                      <c:pt idx="3049">
                        <c:v>28.599853515625</c:v>
                      </c:pt>
                      <c:pt idx="3050">
                        <c:v>28.5</c:v>
                      </c:pt>
                      <c:pt idx="3051">
                        <c:v>28.599853515625</c:v>
                      </c:pt>
                      <c:pt idx="3052">
                        <c:v>28.599853515625</c:v>
                      </c:pt>
                      <c:pt idx="3053">
                        <c:v>28.599853515625</c:v>
                      </c:pt>
                      <c:pt idx="3054">
                        <c:v>28.599853515625</c:v>
                      </c:pt>
                      <c:pt idx="3055">
                        <c:v>28.599853515625</c:v>
                      </c:pt>
                      <c:pt idx="3056">
                        <c:v>28.599853515625</c:v>
                      </c:pt>
                      <c:pt idx="3057">
                        <c:v>28.5</c:v>
                      </c:pt>
                      <c:pt idx="3058">
                        <c:v>28.5</c:v>
                      </c:pt>
                      <c:pt idx="3059">
                        <c:v>28.5</c:v>
                      </c:pt>
                      <c:pt idx="3060">
                        <c:v>28.5</c:v>
                      </c:pt>
                      <c:pt idx="3061">
                        <c:v>28.5</c:v>
                      </c:pt>
                      <c:pt idx="3062">
                        <c:v>28.5</c:v>
                      </c:pt>
                      <c:pt idx="3063">
                        <c:v>28.599853515625</c:v>
                      </c:pt>
                      <c:pt idx="3064">
                        <c:v>28.5</c:v>
                      </c:pt>
                      <c:pt idx="3065">
                        <c:v>28.599853515625</c:v>
                      </c:pt>
                      <c:pt idx="3066">
                        <c:v>28.599853515625</c:v>
                      </c:pt>
                      <c:pt idx="3067">
                        <c:v>28.5</c:v>
                      </c:pt>
                      <c:pt idx="3068">
                        <c:v>28.599853515625</c:v>
                      </c:pt>
                      <c:pt idx="3069">
                        <c:v>28.5</c:v>
                      </c:pt>
                      <c:pt idx="3070">
                        <c:v>28.5</c:v>
                      </c:pt>
                      <c:pt idx="3071">
                        <c:v>28.5</c:v>
                      </c:pt>
                      <c:pt idx="3072">
                        <c:v>28.5</c:v>
                      </c:pt>
                      <c:pt idx="3073">
                        <c:v>28.5</c:v>
                      </c:pt>
                      <c:pt idx="3074">
                        <c:v>28.39990234375</c:v>
                      </c:pt>
                      <c:pt idx="3075">
                        <c:v>28.5</c:v>
                      </c:pt>
                      <c:pt idx="3076">
                        <c:v>28.39990234375</c:v>
                      </c:pt>
                      <c:pt idx="3077">
                        <c:v>28.39990234375</c:v>
                      </c:pt>
                      <c:pt idx="3078">
                        <c:v>28.39990234375</c:v>
                      </c:pt>
                      <c:pt idx="3079">
                        <c:v>28.2998046875</c:v>
                      </c:pt>
                      <c:pt idx="3080">
                        <c:v>28.39990234375</c:v>
                      </c:pt>
                      <c:pt idx="3081">
                        <c:v>28.5</c:v>
                      </c:pt>
                      <c:pt idx="3082">
                        <c:v>28.39990234375</c:v>
                      </c:pt>
                      <c:pt idx="3083">
                        <c:v>28.39990234375</c:v>
                      </c:pt>
                      <c:pt idx="3084">
                        <c:v>28.39990234375</c:v>
                      </c:pt>
                      <c:pt idx="3085">
                        <c:v>28.39990234375</c:v>
                      </c:pt>
                      <c:pt idx="3086">
                        <c:v>28.39990234375</c:v>
                      </c:pt>
                      <c:pt idx="3087">
                        <c:v>28.39990234375</c:v>
                      </c:pt>
                      <c:pt idx="3088">
                        <c:v>28.39990234375</c:v>
                      </c:pt>
                      <c:pt idx="3089">
                        <c:v>28.39990234375</c:v>
                      </c:pt>
                      <c:pt idx="3090">
                        <c:v>28.5</c:v>
                      </c:pt>
                      <c:pt idx="3091">
                        <c:v>28.39990234375</c:v>
                      </c:pt>
                      <c:pt idx="3092">
                        <c:v>28.39990234375</c:v>
                      </c:pt>
                      <c:pt idx="3093">
                        <c:v>28.39990234375</c:v>
                      </c:pt>
                      <c:pt idx="3094">
                        <c:v>28.39990234375</c:v>
                      </c:pt>
                      <c:pt idx="3095">
                        <c:v>28.39990234375</c:v>
                      </c:pt>
                      <c:pt idx="3096">
                        <c:v>28.39990234375</c:v>
                      </c:pt>
                      <c:pt idx="3097">
                        <c:v>28.39990234375</c:v>
                      </c:pt>
                      <c:pt idx="3098">
                        <c:v>28.39990234375</c:v>
                      </c:pt>
                      <c:pt idx="3099">
                        <c:v>28.2998046875</c:v>
                      </c:pt>
                      <c:pt idx="3100">
                        <c:v>28.39990234375</c:v>
                      </c:pt>
                      <c:pt idx="3101">
                        <c:v>28.2998046875</c:v>
                      </c:pt>
                      <c:pt idx="3102">
                        <c:v>28.2998046875</c:v>
                      </c:pt>
                      <c:pt idx="3103">
                        <c:v>28.39990234375</c:v>
                      </c:pt>
                      <c:pt idx="3104">
                        <c:v>28.2998046875</c:v>
                      </c:pt>
                      <c:pt idx="3105">
                        <c:v>28.2998046875</c:v>
                      </c:pt>
                      <c:pt idx="3106">
                        <c:v>28.2998046875</c:v>
                      </c:pt>
                      <c:pt idx="3107">
                        <c:v>28.2998046875</c:v>
                      </c:pt>
                      <c:pt idx="3108">
                        <c:v>28.39990234375</c:v>
                      </c:pt>
                      <c:pt idx="3109">
                        <c:v>28.2998046875</c:v>
                      </c:pt>
                      <c:pt idx="3110">
                        <c:v>28.2998046875</c:v>
                      </c:pt>
                      <c:pt idx="3111">
                        <c:v>28.2998046875</c:v>
                      </c:pt>
                      <c:pt idx="3112">
                        <c:v>28.2998046875</c:v>
                      </c:pt>
                      <c:pt idx="3113">
                        <c:v>28.2998046875</c:v>
                      </c:pt>
                      <c:pt idx="3114">
                        <c:v>28.2998046875</c:v>
                      </c:pt>
                      <c:pt idx="3115">
                        <c:v>28.2998046875</c:v>
                      </c:pt>
                      <c:pt idx="3116">
                        <c:v>28.2998046875</c:v>
                      </c:pt>
                      <c:pt idx="3117">
                        <c:v>28.2998046875</c:v>
                      </c:pt>
                      <c:pt idx="3118">
                        <c:v>28.2998046875</c:v>
                      </c:pt>
                      <c:pt idx="3119">
                        <c:v>28.2998046875</c:v>
                      </c:pt>
                      <c:pt idx="3120">
                        <c:v>28.2998046875</c:v>
                      </c:pt>
                      <c:pt idx="3121">
                        <c:v>28.199951171875</c:v>
                      </c:pt>
                      <c:pt idx="3122">
                        <c:v>28.2998046875</c:v>
                      </c:pt>
                      <c:pt idx="3123">
                        <c:v>28.2998046875</c:v>
                      </c:pt>
                      <c:pt idx="3124">
                        <c:v>28.199951171875</c:v>
                      </c:pt>
                      <c:pt idx="3125">
                        <c:v>28.199951171875</c:v>
                      </c:pt>
                      <c:pt idx="3126">
                        <c:v>28.199951171875</c:v>
                      </c:pt>
                      <c:pt idx="3127">
                        <c:v>28.199951171875</c:v>
                      </c:pt>
                      <c:pt idx="3128">
                        <c:v>28.199951171875</c:v>
                      </c:pt>
                      <c:pt idx="3129">
                        <c:v>28.199951171875</c:v>
                      </c:pt>
                      <c:pt idx="3130">
                        <c:v>28.199951171875</c:v>
                      </c:pt>
                      <c:pt idx="3131">
                        <c:v>28.199951171875</c:v>
                      </c:pt>
                      <c:pt idx="3132">
                        <c:v>28.099853515625</c:v>
                      </c:pt>
                      <c:pt idx="3133">
                        <c:v>28.199951171875</c:v>
                      </c:pt>
                      <c:pt idx="3134">
                        <c:v>28.199951171875</c:v>
                      </c:pt>
                      <c:pt idx="3135">
                        <c:v>28.199951171875</c:v>
                      </c:pt>
                      <c:pt idx="3136">
                        <c:v>28.199951171875</c:v>
                      </c:pt>
                      <c:pt idx="3137">
                        <c:v>28.199951171875</c:v>
                      </c:pt>
                      <c:pt idx="3138">
                        <c:v>28.099853515625</c:v>
                      </c:pt>
                      <c:pt idx="3139">
                        <c:v>28.199951171875</c:v>
                      </c:pt>
                      <c:pt idx="3140">
                        <c:v>28.199951171875</c:v>
                      </c:pt>
                      <c:pt idx="3141">
                        <c:v>28.199951171875</c:v>
                      </c:pt>
                      <c:pt idx="3142">
                        <c:v>28.199951171875</c:v>
                      </c:pt>
                      <c:pt idx="3143">
                        <c:v>28.199951171875</c:v>
                      </c:pt>
                      <c:pt idx="3144">
                        <c:v>28.199951171875</c:v>
                      </c:pt>
                      <c:pt idx="3145">
                        <c:v>28.199951171875</c:v>
                      </c:pt>
                      <c:pt idx="3146">
                        <c:v>28.199951171875</c:v>
                      </c:pt>
                      <c:pt idx="3147">
                        <c:v>28.199951171875</c:v>
                      </c:pt>
                      <c:pt idx="3148">
                        <c:v>28.099853515625</c:v>
                      </c:pt>
                      <c:pt idx="3149">
                        <c:v>28.099853515625</c:v>
                      </c:pt>
                      <c:pt idx="3150">
                        <c:v>28.099853515625</c:v>
                      </c:pt>
                      <c:pt idx="3151">
                        <c:v>28.099853515625</c:v>
                      </c:pt>
                      <c:pt idx="3152">
                        <c:v>28.099853515625</c:v>
                      </c:pt>
                      <c:pt idx="3153">
                        <c:v>28.099853515625</c:v>
                      </c:pt>
                      <c:pt idx="3154">
                        <c:v>28.199951171875</c:v>
                      </c:pt>
                      <c:pt idx="3155">
                        <c:v>28.199951171875</c:v>
                      </c:pt>
                      <c:pt idx="3156">
                        <c:v>28.199951171875</c:v>
                      </c:pt>
                      <c:pt idx="3157">
                        <c:v>28.199951171875</c:v>
                      </c:pt>
                      <c:pt idx="3158">
                        <c:v>28.199951171875</c:v>
                      </c:pt>
                      <c:pt idx="3159">
                        <c:v>28</c:v>
                      </c:pt>
                      <c:pt idx="3160">
                        <c:v>28</c:v>
                      </c:pt>
                      <c:pt idx="3161">
                        <c:v>28</c:v>
                      </c:pt>
                      <c:pt idx="3162">
                        <c:v>28.099853515625</c:v>
                      </c:pt>
                      <c:pt idx="3163">
                        <c:v>28.099853515625</c:v>
                      </c:pt>
                      <c:pt idx="3164">
                        <c:v>28.099853515625</c:v>
                      </c:pt>
                      <c:pt idx="3165">
                        <c:v>28.099853515625</c:v>
                      </c:pt>
                      <c:pt idx="3166">
                        <c:v>28</c:v>
                      </c:pt>
                      <c:pt idx="3167">
                        <c:v>28</c:v>
                      </c:pt>
                      <c:pt idx="3168">
                        <c:v>28</c:v>
                      </c:pt>
                      <c:pt idx="3169">
                        <c:v>28</c:v>
                      </c:pt>
                      <c:pt idx="3170">
                        <c:v>28</c:v>
                      </c:pt>
                      <c:pt idx="3171">
                        <c:v>28</c:v>
                      </c:pt>
                      <c:pt idx="3172">
                        <c:v>28.099853515625</c:v>
                      </c:pt>
                      <c:pt idx="3173">
                        <c:v>28.099853515625</c:v>
                      </c:pt>
                      <c:pt idx="3174">
                        <c:v>28</c:v>
                      </c:pt>
                      <c:pt idx="3175">
                        <c:v>28</c:v>
                      </c:pt>
                      <c:pt idx="3176">
                        <c:v>28</c:v>
                      </c:pt>
                      <c:pt idx="3177">
                        <c:v>28.099853515625</c:v>
                      </c:pt>
                      <c:pt idx="3178">
                        <c:v>28.099853515625</c:v>
                      </c:pt>
                      <c:pt idx="3179">
                        <c:v>28.099853515625</c:v>
                      </c:pt>
                      <c:pt idx="3180">
                        <c:v>28</c:v>
                      </c:pt>
                      <c:pt idx="3181">
                        <c:v>28</c:v>
                      </c:pt>
                      <c:pt idx="3182">
                        <c:v>28</c:v>
                      </c:pt>
                      <c:pt idx="3183">
                        <c:v>28</c:v>
                      </c:pt>
                      <c:pt idx="3184">
                        <c:v>28</c:v>
                      </c:pt>
                      <c:pt idx="3185">
                        <c:v>28</c:v>
                      </c:pt>
                      <c:pt idx="3186">
                        <c:v>28</c:v>
                      </c:pt>
                      <c:pt idx="3187">
                        <c:v>28</c:v>
                      </c:pt>
                      <c:pt idx="3188">
                        <c:v>28</c:v>
                      </c:pt>
                      <c:pt idx="3189">
                        <c:v>28</c:v>
                      </c:pt>
                      <c:pt idx="3190">
                        <c:v>28</c:v>
                      </c:pt>
                      <c:pt idx="3191">
                        <c:v>28</c:v>
                      </c:pt>
                      <c:pt idx="3192">
                        <c:v>28</c:v>
                      </c:pt>
                      <c:pt idx="3193">
                        <c:v>28</c:v>
                      </c:pt>
                      <c:pt idx="3194">
                        <c:v>28</c:v>
                      </c:pt>
                      <c:pt idx="3195">
                        <c:v>28</c:v>
                      </c:pt>
                      <c:pt idx="3196">
                        <c:v>28</c:v>
                      </c:pt>
                      <c:pt idx="3197">
                        <c:v>28</c:v>
                      </c:pt>
                      <c:pt idx="3198">
                        <c:v>28</c:v>
                      </c:pt>
                      <c:pt idx="3199">
                        <c:v>28</c:v>
                      </c:pt>
                      <c:pt idx="3200">
                        <c:v>27.89990234375</c:v>
                      </c:pt>
                      <c:pt idx="3201">
                        <c:v>28</c:v>
                      </c:pt>
                      <c:pt idx="3202">
                        <c:v>27.89990234375</c:v>
                      </c:pt>
                      <c:pt idx="3203">
                        <c:v>27.89990234375</c:v>
                      </c:pt>
                      <c:pt idx="3204">
                        <c:v>27.89990234375</c:v>
                      </c:pt>
                      <c:pt idx="3205">
                        <c:v>27.89990234375</c:v>
                      </c:pt>
                      <c:pt idx="3206">
                        <c:v>27.89990234375</c:v>
                      </c:pt>
                      <c:pt idx="3207">
                        <c:v>27.89990234375</c:v>
                      </c:pt>
                      <c:pt idx="3208">
                        <c:v>27.89990234375</c:v>
                      </c:pt>
                      <c:pt idx="3209">
                        <c:v>27.89990234375</c:v>
                      </c:pt>
                      <c:pt idx="3210">
                        <c:v>27.89990234375</c:v>
                      </c:pt>
                      <c:pt idx="3211">
                        <c:v>27.89990234375</c:v>
                      </c:pt>
                      <c:pt idx="3212">
                        <c:v>27.89990234375</c:v>
                      </c:pt>
                      <c:pt idx="3213">
                        <c:v>27.89990234375</c:v>
                      </c:pt>
                      <c:pt idx="3214">
                        <c:v>28</c:v>
                      </c:pt>
                      <c:pt idx="3215">
                        <c:v>27.89990234375</c:v>
                      </c:pt>
                      <c:pt idx="3216">
                        <c:v>27.89990234375</c:v>
                      </c:pt>
                      <c:pt idx="3217">
                        <c:v>27.89990234375</c:v>
                      </c:pt>
                      <c:pt idx="3218">
                        <c:v>28</c:v>
                      </c:pt>
                      <c:pt idx="3219">
                        <c:v>27.89990234375</c:v>
                      </c:pt>
                      <c:pt idx="3220">
                        <c:v>28</c:v>
                      </c:pt>
                      <c:pt idx="3221">
                        <c:v>28</c:v>
                      </c:pt>
                      <c:pt idx="3222">
                        <c:v>27.89990234375</c:v>
                      </c:pt>
                      <c:pt idx="3223">
                        <c:v>27.89990234375</c:v>
                      </c:pt>
                      <c:pt idx="3224">
                        <c:v>28</c:v>
                      </c:pt>
                      <c:pt idx="3225">
                        <c:v>28</c:v>
                      </c:pt>
                      <c:pt idx="3226">
                        <c:v>27.800048828125</c:v>
                      </c:pt>
                      <c:pt idx="3227">
                        <c:v>27.800048828125</c:v>
                      </c:pt>
                      <c:pt idx="3228">
                        <c:v>27.800048828125</c:v>
                      </c:pt>
                      <c:pt idx="3229">
                        <c:v>27.800048828125</c:v>
                      </c:pt>
                      <c:pt idx="3230">
                        <c:v>27.800048828125</c:v>
                      </c:pt>
                      <c:pt idx="3231">
                        <c:v>27.89990234375</c:v>
                      </c:pt>
                      <c:pt idx="3232">
                        <c:v>27.800048828125</c:v>
                      </c:pt>
                      <c:pt idx="3233">
                        <c:v>27.89990234375</c:v>
                      </c:pt>
                      <c:pt idx="3234">
                        <c:v>27.89990234375</c:v>
                      </c:pt>
                      <c:pt idx="3235">
                        <c:v>27.89990234375</c:v>
                      </c:pt>
                      <c:pt idx="3236">
                        <c:v>27.89990234375</c:v>
                      </c:pt>
                      <c:pt idx="3237">
                        <c:v>28</c:v>
                      </c:pt>
                      <c:pt idx="3238">
                        <c:v>27.89990234375</c:v>
                      </c:pt>
                      <c:pt idx="3239">
                        <c:v>27.89990234375</c:v>
                      </c:pt>
                      <c:pt idx="3240">
                        <c:v>27.89990234375</c:v>
                      </c:pt>
                      <c:pt idx="3241">
                        <c:v>27.800048828125</c:v>
                      </c:pt>
                      <c:pt idx="3242">
                        <c:v>27.89990234375</c:v>
                      </c:pt>
                      <c:pt idx="3243">
                        <c:v>27.800048828125</c:v>
                      </c:pt>
                      <c:pt idx="3244">
                        <c:v>27.800048828125</c:v>
                      </c:pt>
                      <c:pt idx="3245">
                        <c:v>27.699951171875</c:v>
                      </c:pt>
                      <c:pt idx="3246">
                        <c:v>27.800048828125</c:v>
                      </c:pt>
                      <c:pt idx="3247">
                        <c:v>27.699951171875</c:v>
                      </c:pt>
                      <c:pt idx="3248">
                        <c:v>27.800048828125</c:v>
                      </c:pt>
                      <c:pt idx="3249">
                        <c:v>27.699951171875</c:v>
                      </c:pt>
                      <c:pt idx="3250">
                        <c:v>27.699951171875</c:v>
                      </c:pt>
                      <c:pt idx="3251">
                        <c:v>27.800048828125</c:v>
                      </c:pt>
                      <c:pt idx="3252">
                        <c:v>27.800048828125</c:v>
                      </c:pt>
                      <c:pt idx="3253">
                        <c:v>27.699951171875</c:v>
                      </c:pt>
                      <c:pt idx="3254">
                        <c:v>27.800048828125</c:v>
                      </c:pt>
                      <c:pt idx="3255">
                        <c:v>27.800048828125</c:v>
                      </c:pt>
                      <c:pt idx="3256">
                        <c:v>27.800048828125</c:v>
                      </c:pt>
                      <c:pt idx="3257">
                        <c:v>27.800048828125</c:v>
                      </c:pt>
                      <c:pt idx="3258">
                        <c:v>27.800048828125</c:v>
                      </c:pt>
                      <c:pt idx="3259">
                        <c:v>27.800048828125</c:v>
                      </c:pt>
                      <c:pt idx="3260">
                        <c:v>27.800048828125</c:v>
                      </c:pt>
                      <c:pt idx="3261">
                        <c:v>27.800048828125</c:v>
                      </c:pt>
                      <c:pt idx="3262">
                        <c:v>27.800048828125</c:v>
                      </c:pt>
                      <c:pt idx="3263">
                        <c:v>27.800048828125</c:v>
                      </c:pt>
                      <c:pt idx="3264">
                        <c:v>27.800048828125</c:v>
                      </c:pt>
                      <c:pt idx="3265">
                        <c:v>27.800048828125</c:v>
                      </c:pt>
                      <c:pt idx="3266">
                        <c:v>27.800048828125</c:v>
                      </c:pt>
                      <c:pt idx="3267">
                        <c:v>27.800048828125</c:v>
                      </c:pt>
                      <c:pt idx="3268">
                        <c:v>27.800048828125</c:v>
                      </c:pt>
                      <c:pt idx="3269">
                        <c:v>27.800048828125</c:v>
                      </c:pt>
                      <c:pt idx="3270">
                        <c:v>27.800048828125</c:v>
                      </c:pt>
                      <c:pt idx="3271">
                        <c:v>27.800048828125</c:v>
                      </c:pt>
                      <c:pt idx="3272">
                        <c:v>27.800048828125</c:v>
                      </c:pt>
                      <c:pt idx="3273">
                        <c:v>27.699951171875</c:v>
                      </c:pt>
                      <c:pt idx="3274">
                        <c:v>27.800048828125</c:v>
                      </c:pt>
                      <c:pt idx="3275">
                        <c:v>27.699951171875</c:v>
                      </c:pt>
                      <c:pt idx="3276">
                        <c:v>27.699951171875</c:v>
                      </c:pt>
                      <c:pt idx="3277">
                        <c:v>27.699951171875</c:v>
                      </c:pt>
                      <c:pt idx="3278">
                        <c:v>27.699951171875</c:v>
                      </c:pt>
                      <c:pt idx="3279">
                        <c:v>27.699951171875</c:v>
                      </c:pt>
                      <c:pt idx="3280">
                        <c:v>27.699951171875</c:v>
                      </c:pt>
                      <c:pt idx="3281">
                        <c:v>27.699951171875</c:v>
                      </c:pt>
                      <c:pt idx="3282">
                        <c:v>27.599853515625</c:v>
                      </c:pt>
                      <c:pt idx="3283">
                        <c:v>27.599853515625</c:v>
                      </c:pt>
                      <c:pt idx="3284">
                        <c:v>27.599853515625</c:v>
                      </c:pt>
                      <c:pt idx="3285">
                        <c:v>27.599853515625</c:v>
                      </c:pt>
                      <c:pt idx="3286">
                        <c:v>27.599853515625</c:v>
                      </c:pt>
                      <c:pt idx="3287">
                        <c:v>27.599853515625</c:v>
                      </c:pt>
                      <c:pt idx="3288">
                        <c:v>27.599853515625</c:v>
                      </c:pt>
                      <c:pt idx="3289">
                        <c:v>27.599853515625</c:v>
                      </c:pt>
                      <c:pt idx="3290">
                        <c:v>27.599853515625</c:v>
                      </c:pt>
                      <c:pt idx="3291">
                        <c:v>27.599853515625</c:v>
                      </c:pt>
                      <c:pt idx="3292">
                        <c:v>27.599853515625</c:v>
                      </c:pt>
                      <c:pt idx="3293">
                        <c:v>27.599853515625</c:v>
                      </c:pt>
                      <c:pt idx="3294">
                        <c:v>27.599853515625</c:v>
                      </c:pt>
                      <c:pt idx="3295">
                        <c:v>27.599853515625</c:v>
                      </c:pt>
                      <c:pt idx="3296">
                        <c:v>27.5</c:v>
                      </c:pt>
                      <c:pt idx="3297">
                        <c:v>27.599853515625</c:v>
                      </c:pt>
                      <c:pt idx="3298">
                        <c:v>27.599853515625</c:v>
                      </c:pt>
                      <c:pt idx="3299">
                        <c:v>27.599853515625</c:v>
                      </c:pt>
                      <c:pt idx="3300">
                        <c:v>27.599853515625</c:v>
                      </c:pt>
                      <c:pt idx="3301">
                        <c:v>27.599853515625</c:v>
                      </c:pt>
                      <c:pt idx="3302">
                        <c:v>27.599853515625</c:v>
                      </c:pt>
                      <c:pt idx="3303">
                        <c:v>27.599853515625</c:v>
                      </c:pt>
                      <c:pt idx="3304">
                        <c:v>27.599853515625</c:v>
                      </c:pt>
                      <c:pt idx="3305">
                        <c:v>27.599853515625</c:v>
                      </c:pt>
                      <c:pt idx="3306">
                        <c:v>27.599853515625</c:v>
                      </c:pt>
                      <c:pt idx="3307">
                        <c:v>27.5</c:v>
                      </c:pt>
                      <c:pt idx="3308">
                        <c:v>27.5</c:v>
                      </c:pt>
                      <c:pt idx="3309">
                        <c:v>27.5</c:v>
                      </c:pt>
                      <c:pt idx="3310">
                        <c:v>27.599853515625</c:v>
                      </c:pt>
                      <c:pt idx="3311">
                        <c:v>27.599853515625</c:v>
                      </c:pt>
                      <c:pt idx="3312">
                        <c:v>27.599853515625</c:v>
                      </c:pt>
                      <c:pt idx="3313">
                        <c:v>27.599853515625</c:v>
                      </c:pt>
                      <c:pt idx="3314">
                        <c:v>27.5</c:v>
                      </c:pt>
                      <c:pt idx="3315">
                        <c:v>27.599853515625</c:v>
                      </c:pt>
                      <c:pt idx="3316">
                        <c:v>27.599853515625</c:v>
                      </c:pt>
                      <c:pt idx="3317">
                        <c:v>27.5</c:v>
                      </c:pt>
                      <c:pt idx="3318">
                        <c:v>27.599853515625</c:v>
                      </c:pt>
                      <c:pt idx="3319">
                        <c:v>27.5</c:v>
                      </c:pt>
                      <c:pt idx="3320">
                        <c:v>27.5</c:v>
                      </c:pt>
                      <c:pt idx="3321">
                        <c:v>27.5</c:v>
                      </c:pt>
                      <c:pt idx="3322">
                        <c:v>27.5</c:v>
                      </c:pt>
                      <c:pt idx="3323">
                        <c:v>27.5</c:v>
                      </c:pt>
                      <c:pt idx="3324">
                        <c:v>27.5</c:v>
                      </c:pt>
                      <c:pt idx="3325">
                        <c:v>27.5</c:v>
                      </c:pt>
                      <c:pt idx="3326">
                        <c:v>27.5</c:v>
                      </c:pt>
                      <c:pt idx="3327">
                        <c:v>27.5</c:v>
                      </c:pt>
                      <c:pt idx="3328">
                        <c:v>27.39990234375</c:v>
                      </c:pt>
                      <c:pt idx="3329">
                        <c:v>27.599853515625</c:v>
                      </c:pt>
                      <c:pt idx="3330">
                        <c:v>27.599853515625</c:v>
                      </c:pt>
                      <c:pt idx="3331">
                        <c:v>27.5</c:v>
                      </c:pt>
                      <c:pt idx="3332">
                        <c:v>27.599853515625</c:v>
                      </c:pt>
                      <c:pt idx="3333">
                        <c:v>27.5</c:v>
                      </c:pt>
                      <c:pt idx="3334">
                        <c:v>27.5</c:v>
                      </c:pt>
                      <c:pt idx="3335">
                        <c:v>27.300048828125</c:v>
                      </c:pt>
                      <c:pt idx="3336">
                        <c:v>27.300048828125</c:v>
                      </c:pt>
                      <c:pt idx="3337">
                        <c:v>27.300048828125</c:v>
                      </c:pt>
                      <c:pt idx="3338">
                        <c:v>27.300048828125</c:v>
                      </c:pt>
                      <c:pt idx="3339">
                        <c:v>27.300048828125</c:v>
                      </c:pt>
                      <c:pt idx="3340">
                        <c:v>27.300048828125</c:v>
                      </c:pt>
                      <c:pt idx="3341">
                        <c:v>27.699951171875</c:v>
                      </c:pt>
                      <c:pt idx="3342">
                        <c:v>27.699951171875</c:v>
                      </c:pt>
                      <c:pt idx="3343">
                        <c:v>27.699951171875</c:v>
                      </c:pt>
                      <c:pt idx="3344">
                        <c:v>27.699951171875</c:v>
                      </c:pt>
                      <c:pt idx="3345">
                        <c:v>27.699951171875</c:v>
                      </c:pt>
                      <c:pt idx="3346">
                        <c:v>27.699951171875</c:v>
                      </c:pt>
                      <c:pt idx="3347">
                        <c:v>27.599853515625</c:v>
                      </c:pt>
                      <c:pt idx="3348">
                        <c:v>27.599853515625</c:v>
                      </c:pt>
                      <c:pt idx="3349">
                        <c:v>27.599853515625</c:v>
                      </c:pt>
                      <c:pt idx="3350">
                        <c:v>27.599853515625</c:v>
                      </c:pt>
                      <c:pt idx="3351">
                        <c:v>27.599853515625</c:v>
                      </c:pt>
                      <c:pt idx="3352">
                        <c:v>27.599853515625</c:v>
                      </c:pt>
                      <c:pt idx="3353">
                        <c:v>27.599853515625</c:v>
                      </c:pt>
                      <c:pt idx="3354">
                        <c:v>27.599853515625</c:v>
                      </c:pt>
                      <c:pt idx="3355">
                        <c:v>27.599853515625</c:v>
                      </c:pt>
                      <c:pt idx="3356">
                        <c:v>27.599853515625</c:v>
                      </c:pt>
                      <c:pt idx="3357">
                        <c:v>27.599853515625</c:v>
                      </c:pt>
                      <c:pt idx="3358">
                        <c:v>27.5</c:v>
                      </c:pt>
                      <c:pt idx="3359">
                        <c:v>27.5</c:v>
                      </c:pt>
                      <c:pt idx="3360">
                        <c:v>27.5</c:v>
                      </c:pt>
                      <c:pt idx="3361">
                        <c:v>27.5</c:v>
                      </c:pt>
                      <c:pt idx="3362">
                        <c:v>27.5</c:v>
                      </c:pt>
                      <c:pt idx="3363">
                        <c:v>27.5</c:v>
                      </c:pt>
                      <c:pt idx="3364">
                        <c:v>27.5</c:v>
                      </c:pt>
                      <c:pt idx="3365">
                        <c:v>27.5</c:v>
                      </c:pt>
                      <c:pt idx="3366">
                        <c:v>27.39990234375</c:v>
                      </c:pt>
                      <c:pt idx="3367">
                        <c:v>27.39990234375</c:v>
                      </c:pt>
                      <c:pt idx="3368">
                        <c:v>27.300048828125</c:v>
                      </c:pt>
                      <c:pt idx="3369">
                        <c:v>27.39990234375</c:v>
                      </c:pt>
                      <c:pt idx="3370">
                        <c:v>27.39990234375</c:v>
                      </c:pt>
                      <c:pt idx="3371">
                        <c:v>27.39990234375</c:v>
                      </c:pt>
                      <c:pt idx="3372">
                        <c:v>27.39990234375</c:v>
                      </c:pt>
                      <c:pt idx="3373">
                        <c:v>27.39990234375</c:v>
                      </c:pt>
                      <c:pt idx="3374">
                        <c:v>27.39990234375</c:v>
                      </c:pt>
                      <c:pt idx="3375">
                        <c:v>27.39990234375</c:v>
                      </c:pt>
                      <c:pt idx="3376">
                        <c:v>27.39990234375</c:v>
                      </c:pt>
                      <c:pt idx="3377">
                        <c:v>27.39990234375</c:v>
                      </c:pt>
                      <c:pt idx="3378">
                        <c:v>27.39990234375</c:v>
                      </c:pt>
                      <c:pt idx="3379">
                        <c:v>27.39990234375</c:v>
                      </c:pt>
                      <c:pt idx="3380">
                        <c:v>27.39990234375</c:v>
                      </c:pt>
                      <c:pt idx="3381">
                        <c:v>27.39990234375</c:v>
                      </c:pt>
                      <c:pt idx="3382">
                        <c:v>27.39990234375</c:v>
                      </c:pt>
                      <c:pt idx="3383">
                        <c:v>27.39990234375</c:v>
                      </c:pt>
                      <c:pt idx="3384">
                        <c:v>27.39990234375</c:v>
                      </c:pt>
                      <c:pt idx="3385">
                        <c:v>27.39990234375</c:v>
                      </c:pt>
                      <c:pt idx="3386">
                        <c:v>27.39990234375</c:v>
                      </c:pt>
                      <c:pt idx="3387">
                        <c:v>27.39990234375</c:v>
                      </c:pt>
                      <c:pt idx="3388">
                        <c:v>27.300048828125</c:v>
                      </c:pt>
                      <c:pt idx="3389">
                        <c:v>27.300048828125</c:v>
                      </c:pt>
                      <c:pt idx="3390">
                        <c:v>27.300048828125</c:v>
                      </c:pt>
                      <c:pt idx="3391">
                        <c:v>27.300048828125</c:v>
                      </c:pt>
                      <c:pt idx="3392">
                        <c:v>27.199951171875</c:v>
                      </c:pt>
                      <c:pt idx="3393">
                        <c:v>27.300048828125</c:v>
                      </c:pt>
                      <c:pt idx="3394">
                        <c:v>27.300048828125</c:v>
                      </c:pt>
                      <c:pt idx="3395">
                        <c:v>27.300048828125</c:v>
                      </c:pt>
                      <c:pt idx="3396">
                        <c:v>27.39990234375</c:v>
                      </c:pt>
                      <c:pt idx="3397">
                        <c:v>27.39990234375</c:v>
                      </c:pt>
                      <c:pt idx="3398">
                        <c:v>27.39990234375</c:v>
                      </c:pt>
                      <c:pt idx="3399">
                        <c:v>27.39990234375</c:v>
                      </c:pt>
                      <c:pt idx="3400">
                        <c:v>27.39990234375</c:v>
                      </c:pt>
                      <c:pt idx="3401">
                        <c:v>27.300048828125</c:v>
                      </c:pt>
                      <c:pt idx="3402">
                        <c:v>27.39990234375</c:v>
                      </c:pt>
                      <c:pt idx="3403">
                        <c:v>27.300048828125</c:v>
                      </c:pt>
                      <c:pt idx="3404">
                        <c:v>27.300048828125</c:v>
                      </c:pt>
                      <c:pt idx="3405">
                        <c:v>27.300048828125</c:v>
                      </c:pt>
                      <c:pt idx="3406">
                        <c:v>27.300048828125</c:v>
                      </c:pt>
                      <c:pt idx="3407">
                        <c:v>27.300048828125</c:v>
                      </c:pt>
                      <c:pt idx="3408">
                        <c:v>27.199951171875</c:v>
                      </c:pt>
                      <c:pt idx="3409">
                        <c:v>27.199951171875</c:v>
                      </c:pt>
                      <c:pt idx="3410">
                        <c:v>27.300048828125</c:v>
                      </c:pt>
                      <c:pt idx="3411">
                        <c:v>27.199951171875</c:v>
                      </c:pt>
                      <c:pt idx="3412">
                        <c:v>27.199951171875</c:v>
                      </c:pt>
                      <c:pt idx="3413">
                        <c:v>27.300048828125</c:v>
                      </c:pt>
                      <c:pt idx="3414">
                        <c:v>27.300048828125</c:v>
                      </c:pt>
                      <c:pt idx="3415">
                        <c:v>27.199951171875</c:v>
                      </c:pt>
                      <c:pt idx="3416">
                        <c:v>27.199951171875</c:v>
                      </c:pt>
                      <c:pt idx="3417">
                        <c:v>27.199951171875</c:v>
                      </c:pt>
                      <c:pt idx="3418">
                        <c:v>27.199951171875</c:v>
                      </c:pt>
                      <c:pt idx="3419">
                        <c:v>27.300048828125</c:v>
                      </c:pt>
                      <c:pt idx="3420">
                        <c:v>27.300048828125</c:v>
                      </c:pt>
                      <c:pt idx="3421">
                        <c:v>27.300048828125</c:v>
                      </c:pt>
                      <c:pt idx="3422">
                        <c:v>27.300048828125</c:v>
                      </c:pt>
                      <c:pt idx="3423">
                        <c:v>27.300048828125</c:v>
                      </c:pt>
                      <c:pt idx="3424">
                        <c:v>27.300048828125</c:v>
                      </c:pt>
                      <c:pt idx="3425">
                        <c:v>27.300048828125</c:v>
                      </c:pt>
                      <c:pt idx="3426">
                        <c:v>27.300048828125</c:v>
                      </c:pt>
                      <c:pt idx="3427">
                        <c:v>27.300048828125</c:v>
                      </c:pt>
                      <c:pt idx="3428">
                        <c:v>27.300048828125</c:v>
                      </c:pt>
                      <c:pt idx="3429">
                        <c:v>27.300048828125</c:v>
                      </c:pt>
                      <c:pt idx="3430">
                        <c:v>27.300048828125</c:v>
                      </c:pt>
                      <c:pt idx="3431">
                        <c:v>27.300048828125</c:v>
                      </c:pt>
                      <c:pt idx="3432">
                        <c:v>27.199951171875</c:v>
                      </c:pt>
                      <c:pt idx="3433">
                        <c:v>27.199951171875</c:v>
                      </c:pt>
                      <c:pt idx="3434">
                        <c:v>27.199951171875</c:v>
                      </c:pt>
                      <c:pt idx="3435">
                        <c:v>27.199951171875</c:v>
                      </c:pt>
                      <c:pt idx="3436">
                        <c:v>27.199951171875</c:v>
                      </c:pt>
                      <c:pt idx="3437">
                        <c:v>27.199951171875</c:v>
                      </c:pt>
                      <c:pt idx="3438">
                        <c:v>27.199951171875</c:v>
                      </c:pt>
                      <c:pt idx="3439">
                        <c:v>27.199951171875</c:v>
                      </c:pt>
                      <c:pt idx="3440">
                        <c:v>27.300048828125</c:v>
                      </c:pt>
                      <c:pt idx="3441">
                        <c:v>27.199951171875</c:v>
                      </c:pt>
                      <c:pt idx="3442">
                        <c:v>27.300048828125</c:v>
                      </c:pt>
                      <c:pt idx="3443">
                        <c:v>27.199951171875</c:v>
                      </c:pt>
                      <c:pt idx="3444">
                        <c:v>27.300048828125</c:v>
                      </c:pt>
                      <c:pt idx="3445">
                        <c:v>27.300048828125</c:v>
                      </c:pt>
                      <c:pt idx="3446">
                        <c:v>27.300048828125</c:v>
                      </c:pt>
                      <c:pt idx="3447">
                        <c:v>27.300048828125</c:v>
                      </c:pt>
                      <c:pt idx="3448">
                        <c:v>27.300048828125</c:v>
                      </c:pt>
                      <c:pt idx="3449">
                        <c:v>27.300048828125</c:v>
                      </c:pt>
                      <c:pt idx="3450">
                        <c:v>27.199951171875</c:v>
                      </c:pt>
                      <c:pt idx="3451">
                        <c:v>27.199951171875</c:v>
                      </c:pt>
                      <c:pt idx="3452">
                        <c:v>27.199951171875</c:v>
                      </c:pt>
                      <c:pt idx="3453">
                        <c:v>27.199951171875</c:v>
                      </c:pt>
                      <c:pt idx="3454">
                        <c:v>27.199951171875</c:v>
                      </c:pt>
                      <c:pt idx="3455">
                        <c:v>27.199951171875</c:v>
                      </c:pt>
                      <c:pt idx="3456">
                        <c:v>27.199951171875</c:v>
                      </c:pt>
                      <c:pt idx="3457">
                        <c:v>27.300048828125</c:v>
                      </c:pt>
                      <c:pt idx="3458">
                        <c:v>27.300048828125</c:v>
                      </c:pt>
                      <c:pt idx="3459">
                        <c:v>27.199951171875</c:v>
                      </c:pt>
                      <c:pt idx="3460">
                        <c:v>27.199951171875</c:v>
                      </c:pt>
                      <c:pt idx="3461">
                        <c:v>27.199951171875</c:v>
                      </c:pt>
                      <c:pt idx="3462">
                        <c:v>27.199951171875</c:v>
                      </c:pt>
                      <c:pt idx="3463">
                        <c:v>27.199951171875</c:v>
                      </c:pt>
                      <c:pt idx="3464">
                        <c:v>27.199951171875</c:v>
                      </c:pt>
                      <c:pt idx="3465">
                        <c:v>27.199951171875</c:v>
                      </c:pt>
                      <c:pt idx="3466">
                        <c:v>27.199951171875</c:v>
                      </c:pt>
                      <c:pt idx="3467">
                        <c:v>27.300048828125</c:v>
                      </c:pt>
                      <c:pt idx="3468">
                        <c:v>27.099853515625</c:v>
                      </c:pt>
                      <c:pt idx="3469">
                        <c:v>27.099853515625</c:v>
                      </c:pt>
                      <c:pt idx="3470">
                        <c:v>27.099853515625</c:v>
                      </c:pt>
                      <c:pt idx="3471">
                        <c:v>27.099853515625</c:v>
                      </c:pt>
                      <c:pt idx="3472">
                        <c:v>27.099853515625</c:v>
                      </c:pt>
                      <c:pt idx="3473">
                        <c:v>27.099853515625</c:v>
                      </c:pt>
                      <c:pt idx="3474">
                        <c:v>27.199951171875</c:v>
                      </c:pt>
                      <c:pt idx="3475">
                        <c:v>27.199951171875</c:v>
                      </c:pt>
                      <c:pt idx="3476">
                        <c:v>27.199951171875</c:v>
                      </c:pt>
                      <c:pt idx="3477">
                        <c:v>27.199951171875</c:v>
                      </c:pt>
                      <c:pt idx="3478">
                        <c:v>27.099853515625</c:v>
                      </c:pt>
                      <c:pt idx="3479">
                        <c:v>27.099853515625</c:v>
                      </c:pt>
                      <c:pt idx="3480">
                        <c:v>27.099853515625</c:v>
                      </c:pt>
                      <c:pt idx="3481">
                        <c:v>27.099853515625</c:v>
                      </c:pt>
                      <c:pt idx="3482">
                        <c:v>27.099853515625</c:v>
                      </c:pt>
                      <c:pt idx="3483">
                        <c:v>27.099853515625</c:v>
                      </c:pt>
                      <c:pt idx="3484">
                        <c:v>27.099853515625</c:v>
                      </c:pt>
                      <c:pt idx="3485">
                        <c:v>27.099853515625</c:v>
                      </c:pt>
                      <c:pt idx="3486">
                        <c:v>27</c:v>
                      </c:pt>
                      <c:pt idx="3487">
                        <c:v>27.099853515625</c:v>
                      </c:pt>
                      <c:pt idx="3488">
                        <c:v>27</c:v>
                      </c:pt>
                      <c:pt idx="3489">
                        <c:v>27.099853515625</c:v>
                      </c:pt>
                      <c:pt idx="3490">
                        <c:v>27</c:v>
                      </c:pt>
                      <c:pt idx="3491">
                        <c:v>27.099853515625</c:v>
                      </c:pt>
                      <c:pt idx="3492">
                        <c:v>27.099853515625</c:v>
                      </c:pt>
                      <c:pt idx="3493">
                        <c:v>27.099853515625</c:v>
                      </c:pt>
                      <c:pt idx="3494">
                        <c:v>27.099853515625</c:v>
                      </c:pt>
                      <c:pt idx="3495">
                        <c:v>27.099853515625</c:v>
                      </c:pt>
                      <c:pt idx="3496">
                        <c:v>27.099853515625</c:v>
                      </c:pt>
                      <c:pt idx="3497">
                        <c:v>27.099853515625</c:v>
                      </c:pt>
                      <c:pt idx="3498">
                        <c:v>27</c:v>
                      </c:pt>
                      <c:pt idx="3499">
                        <c:v>27</c:v>
                      </c:pt>
                      <c:pt idx="3500">
                        <c:v>27</c:v>
                      </c:pt>
                      <c:pt idx="3501">
                        <c:v>27</c:v>
                      </c:pt>
                      <c:pt idx="3502">
                        <c:v>27</c:v>
                      </c:pt>
                      <c:pt idx="3503">
                        <c:v>27</c:v>
                      </c:pt>
                      <c:pt idx="3504">
                        <c:v>27.099853515625</c:v>
                      </c:pt>
                      <c:pt idx="3505">
                        <c:v>27.099853515625</c:v>
                      </c:pt>
                      <c:pt idx="3506">
                        <c:v>27.099853515625</c:v>
                      </c:pt>
                      <c:pt idx="3507">
                        <c:v>27.099853515625</c:v>
                      </c:pt>
                      <c:pt idx="3508">
                        <c:v>27.099853515625</c:v>
                      </c:pt>
                      <c:pt idx="3509">
                        <c:v>27.099853515625</c:v>
                      </c:pt>
                      <c:pt idx="3510">
                        <c:v>27</c:v>
                      </c:pt>
                      <c:pt idx="3511">
                        <c:v>27.099853515625</c:v>
                      </c:pt>
                      <c:pt idx="3512">
                        <c:v>27.099853515625</c:v>
                      </c:pt>
                      <c:pt idx="3513">
                        <c:v>27.099853515625</c:v>
                      </c:pt>
                      <c:pt idx="3514">
                        <c:v>27.099853515625</c:v>
                      </c:pt>
                      <c:pt idx="3515">
                        <c:v>27.099853515625</c:v>
                      </c:pt>
                      <c:pt idx="3516">
                        <c:v>27.099853515625</c:v>
                      </c:pt>
                      <c:pt idx="3517">
                        <c:v>27.099853515625</c:v>
                      </c:pt>
                      <c:pt idx="3518">
                        <c:v>27.099853515625</c:v>
                      </c:pt>
                      <c:pt idx="3519">
                        <c:v>27.099853515625</c:v>
                      </c:pt>
                      <c:pt idx="3520">
                        <c:v>27.099853515625</c:v>
                      </c:pt>
                      <c:pt idx="3521">
                        <c:v>27.099853515625</c:v>
                      </c:pt>
                      <c:pt idx="3522">
                        <c:v>27.099853515625</c:v>
                      </c:pt>
                      <c:pt idx="3523">
                        <c:v>27</c:v>
                      </c:pt>
                      <c:pt idx="3524">
                        <c:v>27</c:v>
                      </c:pt>
                      <c:pt idx="3525">
                        <c:v>27</c:v>
                      </c:pt>
                      <c:pt idx="3526">
                        <c:v>27</c:v>
                      </c:pt>
                      <c:pt idx="3527">
                        <c:v>27</c:v>
                      </c:pt>
                      <c:pt idx="3528">
                        <c:v>27</c:v>
                      </c:pt>
                      <c:pt idx="3529">
                        <c:v>27</c:v>
                      </c:pt>
                      <c:pt idx="3530">
                        <c:v>27.099853515625</c:v>
                      </c:pt>
                      <c:pt idx="3531">
                        <c:v>27</c:v>
                      </c:pt>
                      <c:pt idx="3532">
                        <c:v>27.099853515625</c:v>
                      </c:pt>
                      <c:pt idx="3533">
                        <c:v>27</c:v>
                      </c:pt>
                      <c:pt idx="3534">
                        <c:v>27</c:v>
                      </c:pt>
                      <c:pt idx="3535">
                        <c:v>27</c:v>
                      </c:pt>
                      <c:pt idx="3536">
                        <c:v>27</c:v>
                      </c:pt>
                      <c:pt idx="3537">
                        <c:v>27</c:v>
                      </c:pt>
                      <c:pt idx="3538">
                        <c:v>27</c:v>
                      </c:pt>
                      <c:pt idx="3539">
                        <c:v>27</c:v>
                      </c:pt>
                      <c:pt idx="3540">
                        <c:v>26.89990234375</c:v>
                      </c:pt>
                      <c:pt idx="3541">
                        <c:v>26.89990234375</c:v>
                      </c:pt>
                      <c:pt idx="3542">
                        <c:v>26.800048828125</c:v>
                      </c:pt>
                      <c:pt idx="3543">
                        <c:v>26.89990234375</c:v>
                      </c:pt>
                      <c:pt idx="3544">
                        <c:v>26.89990234375</c:v>
                      </c:pt>
                      <c:pt idx="3545">
                        <c:v>26.89990234375</c:v>
                      </c:pt>
                      <c:pt idx="3546">
                        <c:v>27</c:v>
                      </c:pt>
                      <c:pt idx="3547">
                        <c:v>27</c:v>
                      </c:pt>
                      <c:pt idx="3548">
                        <c:v>27</c:v>
                      </c:pt>
                      <c:pt idx="3549">
                        <c:v>27</c:v>
                      </c:pt>
                      <c:pt idx="3550">
                        <c:v>27</c:v>
                      </c:pt>
                      <c:pt idx="3551">
                        <c:v>27</c:v>
                      </c:pt>
                      <c:pt idx="3552">
                        <c:v>27</c:v>
                      </c:pt>
                      <c:pt idx="3553">
                        <c:v>27</c:v>
                      </c:pt>
                      <c:pt idx="3554">
                        <c:v>27</c:v>
                      </c:pt>
                      <c:pt idx="3555">
                        <c:v>27</c:v>
                      </c:pt>
                      <c:pt idx="3556">
                        <c:v>27</c:v>
                      </c:pt>
                      <c:pt idx="3557">
                        <c:v>27</c:v>
                      </c:pt>
                      <c:pt idx="3558">
                        <c:v>27</c:v>
                      </c:pt>
                      <c:pt idx="3559">
                        <c:v>26.89990234375</c:v>
                      </c:pt>
                      <c:pt idx="3560">
                        <c:v>26.800048828125</c:v>
                      </c:pt>
                      <c:pt idx="3561">
                        <c:v>26.89990234375</c:v>
                      </c:pt>
                      <c:pt idx="3562">
                        <c:v>26.800048828125</c:v>
                      </c:pt>
                      <c:pt idx="3563">
                        <c:v>26.89990234375</c:v>
                      </c:pt>
                      <c:pt idx="3564">
                        <c:v>26.89990234375</c:v>
                      </c:pt>
                      <c:pt idx="3565">
                        <c:v>27</c:v>
                      </c:pt>
                      <c:pt idx="3566">
                        <c:v>27</c:v>
                      </c:pt>
                      <c:pt idx="3567">
                        <c:v>27</c:v>
                      </c:pt>
                      <c:pt idx="3568">
                        <c:v>27</c:v>
                      </c:pt>
                      <c:pt idx="3569">
                        <c:v>26.89990234375</c:v>
                      </c:pt>
                      <c:pt idx="3570">
                        <c:v>27</c:v>
                      </c:pt>
                      <c:pt idx="3571">
                        <c:v>27</c:v>
                      </c:pt>
                      <c:pt idx="3572">
                        <c:v>26.89990234375</c:v>
                      </c:pt>
                      <c:pt idx="3573">
                        <c:v>26.89990234375</c:v>
                      </c:pt>
                      <c:pt idx="3574">
                        <c:v>26.89990234375</c:v>
                      </c:pt>
                      <c:pt idx="3575">
                        <c:v>26.89990234375</c:v>
                      </c:pt>
                      <c:pt idx="3576">
                        <c:v>26.89990234375</c:v>
                      </c:pt>
                      <c:pt idx="3577">
                        <c:v>26.800048828125</c:v>
                      </c:pt>
                      <c:pt idx="3578">
                        <c:v>26.800048828125</c:v>
                      </c:pt>
                      <c:pt idx="3579">
                        <c:v>26.800048828125</c:v>
                      </c:pt>
                      <c:pt idx="3580">
                        <c:v>26.800048828125</c:v>
                      </c:pt>
                      <c:pt idx="3581">
                        <c:v>26.800048828125</c:v>
                      </c:pt>
                      <c:pt idx="3582">
                        <c:v>26.699951171875</c:v>
                      </c:pt>
                      <c:pt idx="3583">
                        <c:v>26.89990234375</c:v>
                      </c:pt>
                      <c:pt idx="3584">
                        <c:v>26.89990234375</c:v>
                      </c:pt>
                      <c:pt idx="3585">
                        <c:v>26.89990234375</c:v>
                      </c:pt>
                      <c:pt idx="3586">
                        <c:v>26.89990234375</c:v>
                      </c:pt>
                      <c:pt idx="3587">
                        <c:v>26.89990234375</c:v>
                      </c:pt>
                      <c:pt idx="3588">
                        <c:v>26.89990234375</c:v>
                      </c:pt>
                      <c:pt idx="3589">
                        <c:v>26.800048828125</c:v>
                      </c:pt>
                      <c:pt idx="3590">
                        <c:v>26.800048828125</c:v>
                      </c:pt>
                      <c:pt idx="3591">
                        <c:v>26.800048828125</c:v>
                      </c:pt>
                      <c:pt idx="3592">
                        <c:v>26.800048828125</c:v>
                      </c:pt>
                      <c:pt idx="3593">
                        <c:v>26.89990234375</c:v>
                      </c:pt>
                      <c:pt idx="3594">
                        <c:v>26.800048828125</c:v>
                      </c:pt>
                      <c:pt idx="3595">
                        <c:v>26.89990234375</c:v>
                      </c:pt>
                      <c:pt idx="3596">
                        <c:v>26.89990234375</c:v>
                      </c:pt>
                      <c:pt idx="3597">
                        <c:v>26.89990234375</c:v>
                      </c:pt>
                      <c:pt idx="3598">
                        <c:v>26.89990234375</c:v>
                      </c:pt>
                      <c:pt idx="3599">
                        <c:v>26.89990234375</c:v>
                      </c:pt>
                      <c:pt idx="3600">
                        <c:v>26.800048828125</c:v>
                      </c:pt>
                      <c:pt idx="3601">
                        <c:v>26.89990234375</c:v>
                      </c:pt>
                      <c:pt idx="3602">
                        <c:v>26.89990234375</c:v>
                      </c:pt>
                      <c:pt idx="3603">
                        <c:v>27</c:v>
                      </c:pt>
                      <c:pt idx="3604">
                        <c:v>26.89990234375</c:v>
                      </c:pt>
                      <c:pt idx="3605">
                        <c:v>26.89990234375</c:v>
                      </c:pt>
                      <c:pt idx="3606">
                        <c:v>27</c:v>
                      </c:pt>
                      <c:pt idx="3607">
                        <c:v>26.800048828125</c:v>
                      </c:pt>
                      <c:pt idx="3608">
                        <c:v>26.800048828125</c:v>
                      </c:pt>
                      <c:pt idx="3609">
                        <c:v>26.800048828125</c:v>
                      </c:pt>
                      <c:pt idx="3610">
                        <c:v>26.800048828125</c:v>
                      </c:pt>
                      <c:pt idx="3611">
                        <c:v>26.800048828125</c:v>
                      </c:pt>
                      <c:pt idx="3612">
                        <c:v>26.800048828125</c:v>
                      </c:pt>
                      <c:pt idx="3613">
                        <c:v>26.89990234375</c:v>
                      </c:pt>
                      <c:pt idx="3614">
                        <c:v>26.89990234375</c:v>
                      </c:pt>
                      <c:pt idx="3615">
                        <c:v>26.89990234375</c:v>
                      </c:pt>
                      <c:pt idx="3616">
                        <c:v>26.89990234375</c:v>
                      </c:pt>
                      <c:pt idx="3617">
                        <c:v>26.89990234375</c:v>
                      </c:pt>
                      <c:pt idx="3618">
                        <c:v>26.89990234375</c:v>
                      </c:pt>
                      <c:pt idx="3619">
                        <c:v>26.800048828125</c:v>
                      </c:pt>
                      <c:pt idx="3620">
                        <c:v>26.800048828125</c:v>
                      </c:pt>
                      <c:pt idx="3621">
                        <c:v>26.89990234375</c:v>
                      </c:pt>
                      <c:pt idx="3622">
                        <c:v>26.800048828125</c:v>
                      </c:pt>
                      <c:pt idx="3623">
                        <c:v>26.800048828125</c:v>
                      </c:pt>
                      <c:pt idx="3624">
                        <c:v>26.800048828125</c:v>
                      </c:pt>
                      <c:pt idx="3625">
                        <c:v>26.800048828125</c:v>
                      </c:pt>
                      <c:pt idx="3626">
                        <c:v>26.800048828125</c:v>
                      </c:pt>
                      <c:pt idx="3627">
                        <c:v>26.800048828125</c:v>
                      </c:pt>
                      <c:pt idx="3628">
                        <c:v>26.800048828125</c:v>
                      </c:pt>
                      <c:pt idx="3629">
                        <c:v>26.800048828125</c:v>
                      </c:pt>
                      <c:pt idx="3630">
                        <c:v>26.89990234375</c:v>
                      </c:pt>
                      <c:pt idx="3631">
                        <c:v>26.800048828125</c:v>
                      </c:pt>
                      <c:pt idx="3632">
                        <c:v>26.800048828125</c:v>
                      </c:pt>
                      <c:pt idx="3633">
                        <c:v>26.800048828125</c:v>
                      </c:pt>
                      <c:pt idx="3634">
                        <c:v>26.800048828125</c:v>
                      </c:pt>
                      <c:pt idx="3635">
                        <c:v>26.800048828125</c:v>
                      </c:pt>
                      <c:pt idx="3636">
                        <c:v>26.800048828125</c:v>
                      </c:pt>
                      <c:pt idx="3637">
                        <c:v>26.699951171875</c:v>
                      </c:pt>
                      <c:pt idx="3638">
                        <c:v>26.699951171875</c:v>
                      </c:pt>
                      <c:pt idx="3639">
                        <c:v>26.699951171875</c:v>
                      </c:pt>
                      <c:pt idx="3640">
                        <c:v>26.699951171875</c:v>
                      </c:pt>
                      <c:pt idx="3641">
                        <c:v>26.699951171875</c:v>
                      </c:pt>
                      <c:pt idx="3642">
                        <c:v>26.699951171875</c:v>
                      </c:pt>
                      <c:pt idx="3643">
                        <c:v>26.699951171875</c:v>
                      </c:pt>
                      <c:pt idx="3644">
                        <c:v>26.699951171875</c:v>
                      </c:pt>
                      <c:pt idx="3645">
                        <c:v>26.800048828125</c:v>
                      </c:pt>
                      <c:pt idx="3646">
                        <c:v>26.699951171875</c:v>
                      </c:pt>
                      <c:pt idx="3647">
                        <c:v>26.699951171875</c:v>
                      </c:pt>
                      <c:pt idx="3648">
                        <c:v>26.699951171875</c:v>
                      </c:pt>
                      <c:pt idx="3649">
                        <c:v>26.800048828125</c:v>
                      </c:pt>
                      <c:pt idx="3650">
                        <c:v>26.699951171875</c:v>
                      </c:pt>
                      <c:pt idx="3651">
                        <c:v>26.800048828125</c:v>
                      </c:pt>
                      <c:pt idx="3652">
                        <c:v>26.800048828125</c:v>
                      </c:pt>
                      <c:pt idx="3653">
                        <c:v>26.699951171875</c:v>
                      </c:pt>
                      <c:pt idx="3654">
                        <c:v>26.699951171875</c:v>
                      </c:pt>
                      <c:pt idx="3655">
                        <c:v>26.699951171875</c:v>
                      </c:pt>
                      <c:pt idx="3656">
                        <c:v>26.699951171875</c:v>
                      </c:pt>
                      <c:pt idx="3657">
                        <c:v>26.699951171875</c:v>
                      </c:pt>
                      <c:pt idx="3658">
                        <c:v>26.699951171875</c:v>
                      </c:pt>
                      <c:pt idx="3659">
                        <c:v>26.699951171875</c:v>
                      </c:pt>
                      <c:pt idx="3660">
                        <c:v>26.699951171875</c:v>
                      </c:pt>
                      <c:pt idx="3661">
                        <c:v>26.800048828125</c:v>
                      </c:pt>
                      <c:pt idx="3662">
                        <c:v>26.699951171875</c:v>
                      </c:pt>
                      <c:pt idx="3663">
                        <c:v>26.699951171875</c:v>
                      </c:pt>
                      <c:pt idx="3664">
                        <c:v>26.699951171875</c:v>
                      </c:pt>
                      <c:pt idx="3665">
                        <c:v>26.699951171875</c:v>
                      </c:pt>
                      <c:pt idx="3666">
                        <c:v>26.699951171875</c:v>
                      </c:pt>
                      <c:pt idx="3667">
                        <c:v>26.699951171875</c:v>
                      </c:pt>
                      <c:pt idx="3668">
                        <c:v>26.699951171875</c:v>
                      </c:pt>
                      <c:pt idx="3669">
                        <c:v>26.699951171875</c:v>
                      </c:pt>
                      <c:pt idx="3670">
                        <c:v>26.699951171875</c:v>
                      </c:pt>
                      <c:pt idx="3671">
                        <c:v>26.699951171875</c:v>
                      </c:pt>
                      <c:pt idx="3672">
                        <c:v>26.699951171875</c:v>
                      </c:pt>
                      <c:pt idx="3673">
                        <c:v>26.699951171875</c:v>
                      </c:pt>
                      <c:pt idx="3674">
                        <c:v>26.699951171875</c:v>
                      </c:pt>
                      <c:pt idx="3675">
                        <c:v>26.699951171875</c:v>
                      </c:pt>
                      <c:pt idx="3676">
                        <c:v>26.699951171875</c:v>
                      </c:pt>
                      <c:pt idx="3677">
                        <c:v>26.699951171875</c:v>
                      </c:pt>
                      <c:pt idx="3678">
                        <c:v>26.699951171875</c:v>
                      </c:pt>
                      <c:pt idx="3679">
                        <c:v>26.699951171875</c:v>
                      </c:pt>
                      <c:pt idx="3680">
                        <c:v>26.699951171875</c:v>
                      </c:pt>
                      <c:pt idx="3681">
                        <c:v>26.699951171875</c:v>
                      </c:pt>
                      <c:pt idx="3682">
                        <c:v>26.699951171875</c:v>
                      </c:pt>
                      <c:pt idx="3683">
                        <c:v>26.699951171875</c:v>
                      </c:pt>
                      <c:pt idx="3684">
                        <c:v>26.699951171875</c:v>
                      </c:pt>
                      <c:pt idx="3685">
                        <c:v>26.699951171875</c:v>
                      </c:pt>
                      <c:pt idx="3686">
                        <c:v>26.699951171875</c:v>
                      </c:pt>
                      <c:pt idx="3687">
                        <c:v>26.800048828125</c:v>
                      </c:pt>
                      <c:pt idx="3688">
                        <c:v>26.800048828125</c:v>
                      </c:pt>
                      <c:pt idx="3689">
                        <c:v>26.699951171875</c:v>
                      </c:pt>
                      <c:pt idx="3690">
                        <c:v>26.800048828125</c:v>
                      </c:pt>
                      <c:pt idx="3691">
                        <c:v>26.699951171875</c:v>
                      </c:pt>
                      <c:pt idx="3692">
                        <c:v>26.800048828125</c:v>
                      </c:pt>
                      <c:pt idx="3693">
                        <c:v>26.699951171875</c:v>
                      </c:pt>
                      <c:pt idx="3694">
                        <c:v>26.699951171875</c:v>
                      </c:pt>
                      <c:pt idx="3695">
                        <c:v>26.699951171875</c:v>
                      </c:pt>
                      <c:pt idx="3696">
                        <c:v>26.699951171875</c:v>
                      </c:pt>
                      <c:pt idx="3697">
                        <c:v>26.699951171875</c:v>
                      </c:pt>
                      <c:pt idx="3698">
                        <c:v>26.599853515625</c:v>
                      </c:pt>
                      <c:pt idx="3699">
                        <c:v>26.599853515625</c:v>
                      </c:pt>
                      <c:pt idx="3700">
                        <c:v>26.599853515625</c:v>
                      </c:pt>
                      <c:pt idx="3701">
                        <c:v>26.599853515625</c:v>
                      </c:pt>
                      <c:pt idx="3702">
                        <c:v>26.599853515625</c:v>
                      </c:pt>
                      <c:pt idx="3703">
                        <c:v>26.599853515625</c:v>
                      </c:pt>
                      <c:pt idx="3704">
                        <c:v>26.800048828125</c:v>
                      </c:pt>
                      <c:pt idx="3705">
                        <c:v>26.699951171875</c:v>
                      </c:pt>
                      <c:pt idx="3706">
                        <c:v>26.800048828125</c:v>
                      </c:pt>
                      <c:pt idx="3707">
                        <c:v>26.699951171875</c:v>
                      </c:pt>
                      <c:pt idx="3708">
                        <c:v>26.800048828125</c:v>
                      </c:pt>
                      <c:pt idx="3709">
                        <c:v>26.699951171875</c:v>
                      </c:pt>
                      <c:pt idx="3710">
                        <c:v>26.699951171875</c:v>
                      </c:pt>
                      <c:pt idx="3711">
                        <c:v>26.699951171875</c:v>
                      </c:pt>
                      <c:pt idx="3712">
                        <c:v>26.699951171875</c:v>
                      </c:pt>
                      <c:pt idx="3713">
                        <c:v>26.599853515625</c:v>
                      </c:pt>
                      <c:pt idx="3714">
                        <c:v>26.699951171875</c:v>
                      </c:pt>
                      <c:pt idx="3715">
                        <c:v>26.699951171875</c:v>
                      </c:pt>
                      <c:pt idx="3716">
                        <c:v>26.699951171875</c:v>
                      </c:pt>
                      <c:pt idx="3717">
                        <c:v>26.699951171875</c:v>
                      </c:pt>
                      <c:pt idx="3718">
                        <c:v>26.699951171875</c:v>
                      </c:pt>
                      <c:pt idx="3719">
                        <c:v>26.800048828125</c:v>
                      </c:pt>
                      <c:pt idx="3720">
                        <c:v>26.800048828125</c:v>
                      </c:pt>
                      <c:pt idx="3721">
                        <c:v>26.699951171875</c:v>
                      </c:pt>
                      <c:pt idx="3722">
                        <c:v>26.5</c:v>
                      </c:pt>
                      <c:pt idx="3723">
                        <c:v>26.5</c:v>
                      </c:pt>
                      <c:pt idx="3724">
                        <c:v>26.5</c:v>
                      </c:pt>
                      <c:pt idx="3725">
                        <c:v>26.5</c:v>
                      </c:pt>
                      <c:pt idx="3726">
                        <c:v>26.599853515625</c:v>
                      </c:pt>
                      <c:pt idx="3727">
                        <c:v>26.5</c:v>
                      </c:pt>
                      <c:pt idx="3728">
                        <c:v>26.5</c:v>
                      </c:pt>
                      <c:pt idx="3729">
                        <c:v>26.5</c:v>
                      </c:pt>
                      <c:pt idx="3730">
                        <c:v>26.599853515625</c:v>
                      </c:pt>
                      <c:pt idx="3731">
                        <c:v>26.599853515625</c:v>
                      </c:pt>
                      <c:pt idx="3732">
                        <c:v>26.5</c:v>
                      </c:pt>
                      <c:pt idx="3733">
                        <c:v>26.599853515625</c:v>
                      </c:pt>
                      <c:pt idx="3734">
                        <c:v>26.5</c:v>
                      </c:pt>
                      <c:pt idx="3735">
                        <c:v>26.5</c:v>
                      </c:pt>
                      <c:pt idx="3736">
                        <c:v>26.5</c:v>
                      </c:pt>
                      <c:pt idx="3737">
                        <c:v>26.5</c:v>
                      </c:pt>
                      <c:pt idx="3738">
                        <c:v>26.5</c:v>
                      </c:pt>
                      <c:pt idx="3739">
                        <c:v>26.5</c:v>
                      </c:pt>
                      <c:pt idx="3740">
                        <c:v>26.5</c:v>
                      </c:pt>
                      <c:pt idx="3741">
                        <c:v>26.5</c:v>
                      </c:pt>
                      <c:pt idx="3742">
                        <c:v>26.5</c:v>
                      </c:pt>
                      <c:pt idx="3743">
                        <c:v>26.5</c:v>
                      </c:pt>
                      <c:pt idx="3744">
                        <c:v>26.5</c:v>
                      </c:pt>
                      <c:pt idx="3745">
                        <c:v>26.5</c:v>
                      </c:pt>
                      <c:pt idx="3746">
                        <c:v>26.39990234375</c:v>
                      </c:pt>
                      <c:pt idx="3747">
                        <c:v>26.39990234375</c:v>
                      </c:pt>
                      <c:pt idx="3748">
                        <c:v>26.39990234375</c:v>
                      </c:pt>
                      <c:pt idx="3749">
                        <c:v>26.300048828125</c:v>
                      </c:pt>
                      <c:pt idx="3750">
                        <c:v>26.300048828125</c:v>
                      </c:pt>
                      <c:pt idx="3751">
                        <c:v>26.300048828125</c:v>
                      </c:pt>
                      <c:pt idx="3752">
                        <c:v>26.5</c:v>
                      </c:pt>
                      <c:pt idx="3753">
                        <c:v>26.5</c:v>
                      </c:pt>
                      <c:pt idx="3754">
                        <c:v>26.5</c:v>
                      </c:pt>
                      <c:pt idx="3755">
                        <c:v>26.39990234375</c:v>
                      </c:pt>
                      <c:pt idx="3756">
                        <c:v>26.39990234375</c:v>
                      </c:pt>
                      <c:pt idx="3757">
                        <c:v>26.5</c:v>
                      </c:pt>
                      <c:pt idx="3758">
                        <c:v>26.599853515625</c:v>
                      </c:pt>
                      <c:pt idx="3759">
                        <c:v>26.5</c:v>
                      </c:pt>
                      <c:pt idx="3760">
                        <c:v>26.5</c:v>
                      </c:pt>
                      <c:pt idx="3761">
                        <c:v>26.599853515625</c:v>
                      </c:pt>
                      <c:pt idx="3762">
                        <c:v>26.5</c:v>
                      </c:pt>
                      <c:pt idx="3763">
                        <c:v>26.5</c:v>
                      </c:pt>
                      <c:pt idx="3764">
                        <c:v>26.39990234375</c:v>
                      </c:pt>
                      <c:pt idx="3765">
                        <c:v>26.39990234375</c:v>
                      </c:pt>
                      <c:pt idx="3766">
                        <c:v>26.39990234375</c:v>
                      </c:pt>
                      <c:pt idx="3767">
                        <c:v>26.39990234375</c:v>
                      </c:pt>
                      <c:pt idx="3768">
                        <c:v>26.39990234375</c:v>
                      </c:pt>
                      <c:pt idx="3769">
                        <c:v>26.39990234375</c:v>
                      </c:pt>
                      <c:pt idx="3770">
                        <c:v>26.599853515625</c:v>
                      </c:pt>
                      <c:pt idx="3771">
                        <c:v>26.599853515625</c:v>
                      </c:pt>
                      <c:pt idx="3772">
                        <c:v>26.599853515625</c:v>
                      </c:pt>
                      <c:pt idx="3773">
                        <c:v>26.5</c:v>
                      </c:pt>
                      <c:pt idx="3774">
                        <c:v>26.5</c:v>
                      </c:pt>
                      <c:pt idx="3775">
                        <c:v>26.5</c:v>
                      </c:pt>
                      <c:pt idx="3776">
                        <c:v>26.5</c:v>
                      </c:pt>
                      <c:pt idx="3777">
                        <c:v>26.5</c:v>
                      </c:pt>
                      <c:pt idx="3778">
                        <c:v>26.5</c:v>
                      </c:pt>
                      <c:pt idx="3779">
                        <c:v>26.5</c:v>
                      </c:pt>
                      <c:pt idx="3780">
                        <c:v>26.5</c:v>
                      </c:pt>
                      <c:pt idx="3781">
                        <c:v>26.5</c:v>
                      </c:pt>
                      <c:pt idx="3782">
                        <c:v>26.5</c:v>
                      </c:pt>
                      <c:pt idx="3783">
                        <c:v>26.5</c:v>
                      </c:pt>
                      <c:pt idx="3784">
                        <c:v>26.5</c:v>
                      </c:pt>
                      <c:pt idx="3785">
                        <c:v>26.39990234375</c:v>
                      </c:pt>
                      <c:pt idx="3786">
                        <c:v>26.39990234375</c:v>
                      </c:pt>
                      <c:pt idx="3787">
                        <c:v>26.39990234375</c:v>
                      </c:pt>
                      <c:pt idx="3788">
                        <c:v>26.599853515625</c:v>
                      </c:pt>
                      <c:pt idx="3789">
                        <c:v>26.599853515625</c:v>
                      </c:pt>
                      <c:pt idx="3790">
                        <c:v>26.5</c:v>
                      </c:pt>
                      <c:pt idx="3791">
                        <c:v>26.599853515625</c:v>
                      </c:pt>
                      <c:pt idx="3792">
                        <c:v>26.5</c:v>
                      </c:pt>
                      <c:pt idx="3793">
                        <c:v>26.5</c:v>
                      </c:pt>
                      <c:pt idx="3794">
                        <c:v>26.5</c:v>
                      </c:pt>
                      <c:pt idx="3795">
                        <c:v>26.5</c:v>
                      </c:pt>
                      <c:pt idx="3796">
                        <c:v>26.5</c:v>
                      </c:pt>
                      <c:pt idx="3797">
                        <c:v>26.39990234375</c:v>
                      </c:pt>
                      <c:pt idx="3798">
                        <c:v>26.5</c:v>
                      </c:pt>
                      <c:pt idx="3799">
                        <c:v>26.5</c:v>
                      </c:pt>
                      <c:pt idx="3800">
                        <c:v>26.39990234375</c:v>
                      </c:pt>
                      <c:pt idx="3801">
                        <c:v>26.39990234375</c:v>
                      </c:pt>
                      <c:pt idx="3802">
                        <c:v>26.39990234375</c:v>
                      </c:pt>
                      <c:pt idx="3803">
                        <c:v>26.39990234375</c:v>
                      </c:pt>
                      <c:pt idx="3804">
                        <c:v>26.39990234375</c:v>
                      </c:pt>
                      <c:pt idx="3805">
                        <c:v>26.39990234375</c:v>
                      </c:pt>
                      <c:pt idx="3806">
                        <c:v>26.5</c:v>
                      </c:pt>
                      <c:pt idx="3807">
                        <c:v>26.5</c:v>
                      </c:pt>
                      <c:pt idx="3808">
                        <c:v>26.5</c:v>
                      </c:pt>
                      <c:pt idx="3809">
                        <c:v>26.5</c:v>
                      </c:pt>
                      <c:pt idx="3810">
                        <c:v>26.599853515625</c:v>
                      </c:pt>
                      <c:pt idx="3811">
                        <c:v>26.5</c:v>
                      </c:pt>
                      <c:pt idx="3812">
                        <c:v>26.39990234375</c:v>
                      </c:pt>
                      <c:pt idx="3813">
                        <c:v>26.39990234375</c:v>
                      </c:pt>
                      <c:pt idx="3814">
                        <c:v>26.39990234375</c:v>
                      </c:pt>
                      <c:pt idx="3815">
                        <c:v>26.39990234375</c:v>
                      </c:pt>
                      <c:pt idx="3816">
                        <c:v>26.39990234375</c:v>
                      </c:pt>
                      <c:pt idx="3817">
                        <c:v>26.39990234375</c:v>
                      </c:pt>
                      <c:pt idx="3818">
                        <c:v>26.5</c:v>
                      </c:pt>
                      <c:pt idx="3819">
                        <c:v>26.5</c:v>
                      </c:pt>
                      <c:pt idx="3820">
                        <c:v>26.5</c:v>
                      </c:pt>
                      <c:pt idx="3821">
                        <c:v>26.5</c:v>
                      </c:pt>
                      <c:pt idx="3822">
                        <c:v>26.5</c:v>
                      </c:pt>
                      <c:pt idx="3823">
                        <c:v>26.5</c:v>
                      </c:pt>
                      <c:pt idx="3824">
                        <c:v>26.39990234375</c:v>
                      </c:pt>
                      <c:pt idx="3825">
                        <c:v>26.39990234375</c:v>
                      </c:pt>
                      <c:pt idx="3826">
                        <c:v>26.39990234375</c:v>
                      </c:pt>
                      <c:pt idx="3827">
                        <c:v>26.39990234375</c:v>
                      </c:pt>
                      <c:pt idx="3828">
                        <c:v>26.39990234375</c:v>
                      </c:pt>
                      <c:pt idx="3829">
                        <c:v>26.5</c:v>
                      </c:pt>
                      <c:pt idx="3830">
                        <c:v>26.39990234375</c:v>
                      </c:pt>
                      <c:pt idx="3831">
                        <c:v>26.5</c:v>
                      </c:pt>
                      <c:pt idx="3832">
                        <c:v>26.39990234375</c:v>
                      </c:pt>
                      <c:pt idx="3833">
                        <c:v>26.39990234375</c:v>
                      </c:pt>
                      <c:pt idx="3834">
                        <c:v>26.39990234375</c:v>
                      </c:pt>
                      <c:pt idx="3835">
                        <c:v>26.39990234375</c:v>
                      </c:pt>
                      <c:pt idx="3836">
                        <c:v>26.300048828125</c:v>
                      </c:pt>
                      <c:pt idx="3837">
                        <c:v>26.300048828125</c:v>
                      </c:pt>
                      <c:pt idx="3838">
                        <c:v>26.39990234375</c:v>
                      </c:pt>
                      <c:pt idx="3839">
                        <c:v>26.39990234375</c:v>
                      </c:pt>
                      <c:pt idx="3840">
                        <c:v>26.39990234375</c:v>
                      </c:pt>
                      <c:pt idx="3841">
                        <c:v>26.39990234375</c:v>
                      </c:pt>
                      <c:pt idx="3842">
                        <c:v>26.300048828125</c:v>
                      </c:pt>
                      <c:pt idx="3843">
                        <c:v>26.300048828125</c:v>
                      </c:pt>
                      <c:pt idx="3844">
                        <c:v>26.300048828125</c:v>
                      </c:pt>
                      <c:pt idx="3845">
                        <c:v>26.300048828125</c:v>
                      </c:pt>
                      <c:pt idx="3846">
                        <c:v>26.300048828125</c:v>
                      </c:pt>
                      <c:pt idx="3847">
                        <c:v>26.300048828125</c:v>
                      </c:pt>
                      <c:pt idx="3848">
                        <c:v>26.300048828125</c:v>
                      </c:pt>
                      <c:pt idx="3849">
                        <c:v>26.300048828125</c:v>
                      </c:pt>
                      <c:pt idx="3850">
                        <c:v>26.300048828125</c:v>
                      </c:pt>
                      <c:pt idx="3851">
                        <c:v>26.300048828125</c:v>
                      </c:pt>
                      <c:pt idx="3852">
                        <c:v>26.300048828125</c:v>
                      </c:pt>
                      <c:pt idx="3853">
                        <c:v>26.300048828125</c:v>
                      </c:pt>
                      <c:pt idx="3854">
                        <c:v>26.39990234375</c:v>
                      </c:pt>
                      <c:pt idx="3855">
                        <c:v>26.39990234375</c:v>
                      </c:pt>
                      <c:pt idx="3856">
                        <c:v>26.39990234375</c:v>
                      </c:pt>
                      <c:pt idx="3857">
                        <c:v>26.39990234375</c:v>
                      </c:pt>
                      <c:pt idx="3858">
                        <c:v>26.39990234375</c:v>
                      </c:pt>
                      <c:pt idx="3859">
                        <c:v>26.39990234375</c:v>
                      </c:pt>
                      <c:pt idx="3860">
                        <c:v>26.39990234375</c:v>
                      </c:pt>
                      <c:pt idx="3861">
                        <c:v>26.300048828125</c:v>
                      </c:pt>
                      <c:pt idx="3862">
                        <c:v>26.300048828125</c:v>
                      </c:pt>
                      <c:pt idx="3863">
                        <c:v>26.300048828125</c:v>
                      </c:pt>
                      <c:pt idx="3864">
                        <c:v>26.39990234375</c:v>
                      </c:pt>
                      <c:pt idx="3865">
                        <c:v>26.39990234375</c:v>
                      </c:pt>
                      <c:pt idx="3866">
                        <c:v>26.300048828125</c:v>
                      </c:pt>
                      <c:pt idx="3867">
                        <c:v>26.39990234375</c:v>
                      </c:pt>
                      <c:pt idx="3868">
                        <c:v>26.39990234375</c:v>
                      </c:pt>
                      <c:pt idx="3869">
                        <c:v>26.39990234375</c:v>
                      </c:pt>
                      <c:pt idx="3870">
                        <c:v>26.39990234375</c:v>
                      </c:pt>
                      <c:pt idx="3871">
                        <c:v>26.39990234375</c:v>
                      </c:pt>
                      <c:pt idx="3872">
                        <c:v>26.300048828125</c:v>
                      </c:pt>
                      <c:pt idx="3873">
                        <c:v>26.300048828125</c:v>
                      </c:pt>
                      <c:pt idx="3874">
                        <c:v>26.300048828125</c:v>
                      </c:pt>
                      <c:pt idx="3875">
                        <c:v>26.300048828125</c:v>
                      </c:pt>
                      <c:pt idx="3876">
                        <c:v>26.300048828125</c:v>
                      </c:pt>
                      <c:pt idx="3877">
                        <c:v>26.300048828125</c:v>
                      </c:pt>
                      <c:pt idx="3878">
                        <c:v>26.300048828125</c:v>
                      </c:pt>
                      <c:pt idx="3879">
                        <c:v>26.300048828125</c:v>
                      </c:pt>
                      <c:pt idx="3880">
                        <c:v>26.300048828125</c:v>
                      </c:pt>
                      <c:pt idx="3881">
                        <c:v>26.300048828125</c:v>
                      </c:pt>
                      <c:pt idx="3882">
                        <c:v>26.300048828125</c:v>
                      </c:pt>
                      <c:pt idx="3883">
                        <c:v>26.300048828125</c:v>
                      </c:pt>
                      <c:pt idx="3884">
                        <c:v>26.300048828125</c:v>
                      </c:pt>
                      <c:pt idx="3885">
                        <c:v>26.300048828125</c:v>
                      </c:pt>
                      <c:pt idx="3886">
                        <c:v>26.39990234375</c:v>
                      </c:pt>
                      <c:pt idx="3887">
                        <c:v>26.300048828125</c:v>
                      </c:pt>
                      <c:pt idx="3888">
                        <c:v>26.300048828125</c:v>
                      </c:pt>
                      <c:pt idx="3889">
                        <c:v>26.300048828125</c:v>
                      </c:pt>
                      <c:pt idx="3890">
                        <c:v>26.300048828125</c:v>
                      </c:pt>
                      <c:pt idx="3891">
                        <c:v>26.300048828125</c:v>
                      </c:pt>
                      <c:pt idx="3892">
                        <c:v>26.300048828125</c:v>
                      </c:pt>
                      <c:pt idx="3893">
                        <c:v>26.300048828125</c:v>
                      </c:pt>
                      <c:pt idx="3894">
                        <c:v>26.300048828125</c:v>
                      </c:pt>
                      <c:pt idx="3895">
                        <c:v>26.39990234375</c:v>
                      </c:pt>
                      <c:pt idx="3896">
                        <c:v>26.39990234375</c:v>
                      </c:pt>
                      <c:pt idx="3897">
                        <c:v>26.300048828125</c:v>
                      </c:pt>
                      <c:pt idx="3898">
                        <c:v>26.300048828125</c:v>
                      </c:pt>
                      <c:pt idx="3899">
                        <c:v>26.300048828125</c:v>
                      </c:pt>
                      <c:pt idx="3900">
                        <c:v>26.300048828125</c:v>
                      </c:pt>
                      <c:pt idx="3901">
                        <c:v>26.300048828125</c:v>
                      </c:pt>
                      <c:pt idx="3902">
                        <c:v>26.300048828125</c:v>
                      </c:pt>
                      <c:pt idx="3903">
                        <c:v>26.300048828125</c:v>
                      </c:pt>
                      <c:pt idx="3904">
                        <c:v>26.39990234375</c:v>
                      </c:pt>
                      <c:pt idx="3905">
                        <c:v>26.39990234375</c:v>
                      </c:pt>
                      <c:pt idx="3906">
                        <c:v>26.39990234375</c:v>
                      </c:pt>
                      <c:pt idx="3907">
                        <c:v>26.39990234375</c:v>
                      </c:pt>
                      <c:pt idx="3908">
                        <c:v>26.300048828125</c:v>
                      </c:pt>
                      <c:pt idx="3909">
                        <c:v>26.199951171875</c:v>
                      </c:pt>
                      <c:pt idx="3910">
                        <c:v>26.199951171875</c:v>
                      </c:pt>
                      <c:pt idx="3911">
                        <c:v>26.199951171875</c:v>
                      </c:pt>
                      <c:pt idx="3912">
                        <c:v>26.199951171875</c:v>
                      </c:pt>
                      <c:pt idx="3913">
                        <c:v>26.199951171875</c:v>
                      </c:pt>
                      <c:pt idx="3914">
                        <c:v>26.199951171875</c:v>
                      </c:pt>
                      <c:pt idx="3915">
                        <c:v>26.300048828125</c:v>
                      </c:pt>
                      <c:pt idx="3916">
                        <c:v>26.39990234375</c:v>
                      </c:pt>
                      <c:pt idx="3917">
                        <c:v>26.39990234375</c:v>
                      </c:pt>
                      <c:pt idx="3918">
                        <c:v>26.300048828125</c:v>
                      </c:pt>
                      <c:pt idx="3919">
                        <c:v>26.39990234375</c:v>
                      </c:pt>
                      <c:pt idx="3920">
                        <c:v>26.300048828125</c:v>
                      </c:pt>
                      <c:pt idx="3921">
                        <c:v>26.300048828125</c:v>
                      </c:pt>
                      <c:pt idx="3922">
                        <c:v>26.300048828125</c:v>
                      </c:pt>
                      <c:pt idx="3923">
                        <c:v>26.300048828125</c:v>
                      </c:pt>
                      <c:pt idx="3924">
                        <c:v>26.199951171875</c:v>
                      </c:pt>
                      <c:pt idx="3925">
                        <c:v>26.300048828125</c:v>
                      </c:pt>
                      <c:pt idx="3926">
                        <c:v>26.300048828125</c:v>
                      </c:pt>
                      <c:pt idx="3927">
                        <c:v>26.199951171875</c:v>
                      </c:pt>
                      <c:pt idx="3928">
                        <c:v>26.199951171875</c:v>
                      </c:pt>
                      <c:pt idx="3929">
                        <c:v>26.199951171875</c:v>
                      </c:pt>
                      <c:pt idx="3930">
                        <c:v>26.300048828125</c:v>
                      </c:pt>
                      <c:pt idx="3931">
                        <c:v>26.199951171875</c:v>
                      </c:pt>
                      <c:pt idx="3932">
                        <c:v>26.199951171875</c:v>
                      </c:pt>
                      <c:pt idx="3933">
                        <c:v>26.199951171875</c:v>
                      </c:pt>
                      <c:pt idx="3934">
                        <c:v>26.199951171875</c:v>
                      </c:pt>
                      <c:pt idx="3935">
                        <c:v>26.199951171875</c:v>
                      </c:pt>
                      <c:pt idx="3936">
                        <c:v>26.199951171875</c:v>
                      </c:pt>
                      <c:pt idx="3937">
                        <c:v>26.199951171875</c:v>
                      </c:pt>
                      <c:pt idx="3938">
                        <c:v>26.199951171875</c:v>
                      </c:pt>
                      <c:pt idx="3939">
                        <c:v>26.199951171875</c:v>
                      </c:pt>
                      <c:pt idx="3940">
                        <c:v>26.199951171875</c:v>
                      </c:pt>
                      <c:pt idx="3941">
                        <c:v>26.300048828125</c:v>
                      </c:pt>
                      <c:pt idx="3942">
                        <c:v>26.199951171875</c:v>
                      </c:pt>
                      <c:pt idx="3943">
                        <c:v>26.199951171875</c:v>
                      </c:pt>
                      <c:pt idx="3944">
                        <c:v>26.300048828125</c:v>
                      </c:pt>
                      <c:pt idx="3945">
                        <c:v>26.199951171875</c:v>
                      </c:pt>
                      <c:pt idx="3946">
                        <c:v>26.199951171875</c:v>
                      </c:pt>
                      <c:pt idx="3947">
                        <c:v>26.10009765625</c:v>
                      </c:pt>
                      <c:pt idx="3948">
                        <c:v>26.10009765625</c:v>
                      </c:pt>
                      <c:pt idx="3949">
                        <c:v>26.199951171875</c:v>
                      </c:pt>
                      <c:pt idx="3950">
                        <c:v>26.10009765625</c:v>
                      </c:pt>
                      <c:pt idx="3951">
                        <c:v>26.300048828125</c:v>
                      </c:pt>
                      <c:pt idx="3952">
                        <c:v>26.300048828125</c:v>
                      </c:pt>
                      <c:pt idx="3953">
                        <c:v>26.300048828125</c:v>
                      </c:pt>
                      <c:pt idx="3954">
                        <c:v>26.300048828125</c:v>
                      </c:pt>
                      <c:pt idx="3955">
                        <c:v>26.300048828125</c:v>
                      </c:pt>
                      <c:pt idx="3956">
                        <c:v>26.300048828125</c:v>
                      </c:pt>
                      <c:pt idx="3957">
                        <c:v>26.199951171875</c:v>
                      </c:pt>
                      <c:pt idx="3958">
                        <c:v>26.199951171875</c:v>
                      </c:pt>
                      <c:pt idx="3959">
                        <c:v>26.199951171875</c:v>
                      </c:pt>
                      <c:pt idx="3960">
                        <c:v>26.199951171875</c:v>
                      </c:pt>
                      <c:pt idx="3961">
                        <c:v>26.199951171875</c:v>
                      </c:pt>
                      <c:pt idx="3962">
                        <c:v>26.199951171875</c:v>
                      </c:pt>
                      <c:pt idx="3963">
                        <c:v>26.10009765625</c:v>
                      </c:pt>
                      <c:pt idx="3964">
                        <c:v>26.10009765625</c:v>
                      </c:pt>
                      <c:pt idx="3965">
                        <c:v>26.10009765625</c:v>
                      </c:pt>
                      <c:pt idx="3966">
                        <c:v>26.199951171875</c:v>
                      </c:pt>
                      <c:pt idx="3967">
                        <c:v>26.10009765625</c:v>
                      </c:pt>
                      <c:pt idx="3968">
                        <c:v>26.10009765625</c:v>
                      </c:pt>
                      <c:pt idx="3969">
                        <c:v>26.199951171875</c:v>
                      </c:pt>
                      <c:pt idx="3970">
                        <c:v>26.199951171875</c:v>
                      </c:pt>
                      <c:pt idx="3971">
                        <c:v>26.199951171875</c:v>
                      </c:pt>
                      <c:pt idx="3972">
                        <c:v>26.199951171875</c:v>
                      </c:pt>
                      <c:pt idx="3973">
                        <c:v>26.199951171875</c:v>
                      </c:pt>
                      <c:pt idx="3974">
                        <c:v>26.199951171875</c:v>
                      </c:pt>
                      <c:pt idx="3975">
                        <c:v>26.199951171875</c:v>
                      </c:pt>
                      <c:pt idx="3976">
                        <c:v>26.199951171875</c:v>
                      </c:pt>
                      <c:pt idx="3977">
                        <c:v>26.199951171875</c:v>
                      </c:pt>
                      <c:pt idx="3978">
                        <c:v>26.199951171875</c:v>
                      </c:pt>
                      <c:pt idx="3979">
                        <c:v>26.10009765625</c:v>
                      </c:pt>
                      <c:pt idx="3980">
                        <c:v>26.199951171875</c:v>
                      </c:pt>
                      <c:pt idx="3981">
                        <c:v>26</c:v>
                      </c:pt>
                      <c:pt idx="3982">
                        <c:v>26.10009765625</c:v>
                      </c:pt>
                      <c:pt idx="3983">
                        <c:v>26.10009765625</c:v>
                      </c:pt>
                      <c:pt idx="3984">
                        <c:v>26.10009765625</c:v>
                      </c:pt>
                      <c:pt idx="3985">
                        <c:v>26.10009765625</c:v>
                      </c:pt>
                      <c:pt idx="3986">
                        <c:v>26</c:v>
                      </c:pt>
                      <c:pt idx="3987">
                        <c:v>26.10009765625</c:v>
                      </c:pt>
                      <c:pt idx="3988">
                        <c:v>26.10009765625</c:v>
                      </c:pt>
                      <c:pt idx="3989">
                        <c:v>26.10009765625</c:v>
                      </c:pt>
                      <c:pt idx="3990">
                        <c:v>26.10009765625</c:v>
                      </c:pt>
                      <c:pt idx="3991">
                        <c:v>26.10009765625</c:v>
                      </c:pt>
                      <c:pt idx="3992">
                        <c:v>26.199951171875</c:v>
                      </c:pt>
                      <c:pt idx="3993">
                        <c:v>26.10009765625</c:v>
                      </c:pt>
                      <c:pt idx="3994">
                        <c:v>26.199951171875</c:v>
                      </c:pt>
                      <c:pt idx="3995">
                        <c:v>26.199951171875</c:v>
                      </c:pt>
                      <c:pt idx="3996">
                        <c:v>26.10009765625</c:v>
                      </c:pt>
                      <c:pt idx="3997">
                        <c:v>26.10009765625</c:v>
                      </c:pt>
                      <c:pt idx="3998">
                        <c:v>26.199951171875</c:v>
                      </c:pt>
                      <c:pt idx="3999">
                        <c:v>26.199951171875</c:v>
                      </c:pt>
                      <c:pt idx="4000">
                        <c:v>26.199951171875</c:v>
                      </c:pt>
                      <c:pt idx="4001">
                        <c:v>26.199951171875</c:v>
                      </c:pt>
                      <c:pt idx="4002">
                        <c:v>26.199951171875</c:v>
                      </c:pt>
                      <c:pt idx="4003">
                        <c:v>26.199951171875</c:v>
                      </c:pt>
                      <c:pt idx="4004">
                        <c:v>26.199951171875</c:v>
                      </c:pt>
                      <c:pt idx="4005">
                        <c:v>26.199951171875</c:v>
                      </c:pt>
                      <c:pt idx="4006">
                        <c:v>26.10009765625</c:v>
                      </c:pt>
                      <c:pt idx="4007">
                        <c:v>26.199951171875</c:v>
                      </c:pt>
                      <c:pt idx="4008">
                        <c:v>26.10009765625</c:v>
                      </c:pt>
                      <c:pt idx="4009">
                        <c:v>26.10009765625</c:v>
                      </c:pt>
                      <c:pt idx="4010">
                        <c:v>26.10009765625</c:v>
                      </c:pt>
                      <c:pt idx="4011">
                        <c:v>26.10009765625</c:v>
                      </c:pt>
                      <c:pt idx="4012">
                        <c:v>26.10009765625</c:v>
                      </c:pt>
                      <c:pt idx="4013">
                        <c:v>26.10009765625</c:v>
                      </c:pt>
                      <c:pt idx="4014">
                        <c:v>26.10009765625</c:v>
                      </c:pt>
                      <c:pt idx="4015">
                        <c:v>26.10009765625</c:v>
                      </c:pt>
                      <c:pt idx="4016">
                        <c:v>26.10009765625</c:v>
                      </c:pt>
                      <c:pt idx="4017">
                        <c:v>26.10009765625</c:v>
                      </c:pt>
                      <c:pt idx="4018">
                        <c:v>26.199951171875</c:v>
                      </c:pt>
                      <c:pt idx="4019">
                        <c:v>26.199951171875</c:v>
                      </c:pt>
                      <c:pt idx="4020">
                        <c:v>26.199951171875</c:v>
                      </c:pt>
                      <c:pt idx="4021">
                        <c:v>26.199951171875</c:v>
                      </c:pt>
                      <c:pt idx="4022">
                        <c:v>26.199951171875</c:v>
                      </c:pt>
                      <c:pt idx="4023">
                        <c:v>26.199951171875</c:v>
                      </c:pt>
                      <c:pt idx="4024">
                        <c:v>26.10009765625</c:v>
                      </c:pt>
                      <c:pt idx="4025">
                        <c:v>26.199951171875</c:v>
                      </c:pt>
                      <c:pt idx="4026">
                        <c:v>26.199951171875</c:v>
                      </c:pt>
                      <c:pt idx="4027">
                        <c:v>26.10009765625</c:v>
                      </c:pt>
                      <c:pt idx="4028">
                        <c:v>26.10009765625</c:v>
                      </c:pt>
                      <c:pt idx="4029">
                        <c:v>26.10009765625</c:v>
                      </c:pt>
                      <c:pt idx="4030">
                        <c:v>26.199951171875</c:v>
                      </c:pt>
                      <c:pt idx="4031">
                        <c:v>26.199951171875</c:v>
                      </c:pt>
                      <c:pt idx="4032">
                        <c:v>26.199951171875</c:v>
                      </c:pt>
                      <c:pt idx="4033">
                        <c:v>26.10009765625</c:v>
                      </c:pt>
                      <c:pt idx="4034">
                        <c:v>26.199951171875</c:v>
                      </c:pt>
                      <c:pt idx="4035">
                        <c:v>26.199951171875</c:v>
                      </c:pt>
                      <c:pt idx="4036">
                        <c:v>26</c:v>
                      </c:pt>
                      <c:pt idx="4037">
                        <c:v>26</c:v>
                      </c:pt>
                      <c:pt idx="4038">
                        <c:v>26</c:v>
                      </c:pt>
                      <c:pt idx="4039">
                        <c:v>26</c:v>
                      </c:pt>
                      <c:pt idx="4040">
                        <c:v>26</c:v>
                      </c:pt>
                      <c:pt idx="4041">
                        <c:v>26</c:v>
                      </c:pt>
                      <c:pt idx="4042">
                        <c:v>26</c:v>
                      </c:pt>
                      <c:pt idx="4043">
                        <c:v>26</c:v>
                      </c:pt>
                      <c:pt idx="4044">
                        <c:v>26</c:v>
                      </c:pt>
                      <c:pt idx="4045">
                        <c:v>26</c:v>
                      </c:pt>
                      <c:pt idx="4046">
                        <c:v>26</c:v>
                      </c:pt>
                      <c:pt idx="4047">
                        <c:v>26</c:v>
                      </c:pt>
                      <c:pt idx="4048">
                        <c:v>26</c:v>
                      </c:pt>
                      <c:pt idx="4049">
                        <c:v>25.89990234375</c:v>
                      </c:pt>
                      <c:pt idx="4050">
                        <c:v>26</c:v>
                      </c:pt>
                      <c:pt idx="4051">
                        <c:v>26</c:v>
                      </c:pt>
                      <c:pt idx="4052">
                        <c:v>26</c:v>
                      </c:pt>
                      <c:pt idx="4053">
                        <c:v>26</c:v>
                      </c:pt>
                      <c:pt idx="4054">
                        <c:v>26.10009765625</c:v>
                      </c:pt>
                      <c:pt idx="4055">
                        <c:v>26.10009765625</c:v>
                      </c:pt>
                      <c:pt idx="4056">
                        <c:v>26.199951171875</c:v>
                      </c:pt>
                      <c:pt idx="4057">
                        <c:v>26.10009765625</c:v>
                      </c:pt>
                      <c:pt idx="4058">
                        <c:v>26.10009765625</c:v>
                      </c:pt>
                      <c:pt idx="4059">
                        <c:v>26.199951171875</c:v>
                      </c:pt>
                      <c:pt idx="4060">
                        <c:v>26</c:v>
                      </c:pt>
                      <c:pt idx="4061">
                        <c:v>26</c:v>
                      </c:pt>
                      <c:pt idx="4062">
                        <c:v>26</c:v>
                      </c:pt>
                      <c:pt idx="4063">
                        <c:v>26</c:v>
                      </c:pt>
                      <c:pt idx="4064">
                        <c:v>26</c:v>
                      </c:pt>
                      <c:pt idx="4065">
                        <c:v>25.89990234375</c:v>
                      </c:pt>
                      <c:pt idx="4066">
                        <c:v>26</c:v>
                      </c:pt>
                      <c:pt idx="4067">
                        <c:v>26.10009765625</c:v>
                      </c:pt>
                      <c:pt idx="4068">
                        <c:v>26.10009765625</c:v>
                      </c:pt>
                      <c:pt idx="4069">
                        <c:v>26</c:v>
                      </c:pt>
                      <c:pt idx="4070">
                        <c:v>26.10009765625</c:v>
                      </c:pt>
                      <c:pt idx="4071">
                        <c:v>26</c:v>
                      </c:pt>
                      <c:pt idx="4072">
                        <c:v>26.10009765625</c:v>
                      </c:pt>
                      <c:pt idx="4073">
                        <c:v>26.10009765625</c:v>
                      </c:pt>
                      <c:pt idx="4074">
                        <c:v>26.10009765625</c:v>
                      </c:pt>
                      <c:pt idx="4075">
                        <c:v>26</c:v>
                      </c:pt>
                      <c:pt idx="4076">
                        <c:v>26.10009765625</c:v>
                      </c:pt>
                      <c:pt idx="4077">
                        <c:v>26.10009765625</c:v>
                      </c:pt>
                      <c:pt idx="4078">
                        <c:v>26.10009765625</c:v>
                      </c:pt>
                      <c:pt idx="4079">
                        <c:v>26.10009765625</c:v>
                      </c:pt>
                      <c:pt idx="4080">
                        <c:v>26.10009765625</c:v>
                      </c:pt>
                      <c:pt idx="4081">
                        <c:v>26.10009765625</c:v>
                      </c:pt>
                      <c:pt idx="4082">
                        <c:v>26.10009765625</c:v>
                      </c:pt>
                      <c:pt idx="4083">
                        <c:v>26</c:v>
                      </c:pt>
                      <c:pt idx="4084">
                        <c:v>26</c:v>
                      </c:pt>
                      <c:pt idx="4085">
                        <c:v>26</c:v>
                      </c:pt>
                      <c:pt idx="4086">
                        <c:v>26</c:v>
                      </c:pt>
                      <c:pt idx="4087">
                        <c:v>26</c:v>
                      </c:pt>
                      <c:pt idx="4088">
                        <c:v>26</c:v>
                      </c:pt>
                      <c:pt idx="4089">
                        <c:v>26</c:v>
                      </c:pt>
                      <c:pt idx="4090">
                        <c:v>26</c:v>
                      </c:pt>
                      <c:pt idx="4091">
                        <c:v>26.10009765625</c:v>
                      </c:pt>
                      <c:pt idx="4092">
                        <c:v>26</c:v>
                      </c:pt>
                      <c:pt idx="4093">
                        <c:v>26</c:v>
                      </c:pt>
                      <c:pt idx="4094">
                        <c:v>26</c:v>
                      </c:pt>
                      <c:pt idx="4095">
                        <c:v>26.10009765625</c:v>
                      </c:pt>
                      <c:pt idx="4096">
                        <c:v>26.10009765625</c:v>
                      </c:pt>
                      <c:pt idx="4097">
                        <c:v>26.10009765625</c:v>
                      </c:pt>
                      <c:pt idx="4098">
                        <c:v>26</c:v>
                      </c:pt>
                      <c:pt idx="4099">
                        <c:v>26</c:v>
                      </c:pt>
                      <c:pt idx="4100">
                        <c:v>26</c:v>
                      </c:pt>
                      <c:pt idx="4101">
                        <c:v>26</c:v>
                      </c:pt>
                      <c:pt idx="4102">
                        <c:v>26</c:v>
                      </c:pt>
                      <c:pt idx="4103">
                        <c:v>26</c:v>
                      </c:pt>
                      <c:pt idx="4104">
                        <c:v>26</c:v>
                      </c:pt>
                      <c:pt idx="4105">
                        <c:v>26</c:v>
                      </c:pt>
                      <c:pt idx="4106">
                        <c:v>26</c:v>
                      </c:pt>
                      <c:pt idx="4107">
                        <c:v>26</c:v>
                      </c:pt>
                      <c:pt idx="4108">
                        <c:v>26</c:v>
                      </c:pt>
                      <c:pt idx="4109">
                        <c:v>26.10009765625</c:v>
                      </c:pt>
                      <c:pt idx="4110">
                        <c:v>26.10009765625</c:v>
                      </c:pt>
                      <c:pt idx="4111">
                        <c:v>26</c:v>
                      </c:pt>
                      <c:pt idx="4112">
                        <c:v>26.10009765625</c:v>
                      </c:pt>
                      <c:pt idx="4113">
                        <c:v>26</c:v>
                      </c:pt>
                      <c:pt idx="4114">
                        <c:v>25.89990234375</c:v>
                      </c:pt>
                      <c:pt idx="4115">
                        <c:v>26</c:v>
                      </c:pt>
                      <c:pt idx="4116">
                        <c:v>26</c:v>
                      </c:pt>
                      <c:pt idx="4117">
                        <c:v>25.89990234375</c:v>
                      </c:pt>
                      <c:pt idx="4118">
                        <c:v>26</c:v>
                      </c:pt>
                      <c:pt idx="4119">
                        <c:v>25.89990234375</c:v>
                      </c:pt>
                      <c:pt idx="4120">
                        <c:v>25.89990234375</c:v>
                      </c:pt>
                      <c:pt idx="4121">
                        <c:v>26</c:v>
                      </c:pt>
                      <c:pt idx="4122">
                        <c:v>26</c:v>
                      </c:pt>
                      <c:pt idx="4123">
                        <c:v>26</c:v>
                      </c:pt>
                      <c:pt idx="4124">
                        <c:v>26</c:v>
                      </c:pt>
                      <c:pt idx="4125">
                        <c:v>26</c:v>
                      </c:pt>
                      <c:pt idx="4126">
                        <c:v>26</c:v>
                      </c:pt>
                      <c:pt idx="4127">
                        <c:v>26</c:v>
                      </c:pt>
                      <c:pt idx="4128">
                        <c:v>26</c:v>
                      </c:pt>
                      <c:pt idx="4129">
                        <c:v>26</c:v>
                      </c:pt>
                      <c:pt idx="4130">
                        <c:v>26</c:v>
                      </c:pt>
                      <c:pt idx="4131">
                        <c:v>26</c:v>
                      </c:pt>
                      <c:pt idx="4132">
                        <c:v>26</c:v>
                      </c:pt>
                      <c:pt idx="4133">
                        <c:v>25.89990234375</c:v>
                      </c:pt>
                      <c:pt idx="4134">
                        <c:v>26</c:v>
                      </c:pt>
                      <c:pt idx="4135">
                        <c:v>26</c:v>
                      </c:pt>
                      <c:pt idx="4136">
                        <c:v>26</c:v>
                      </c:pt>
                      <c:pt idx="4137">
                        <c:v>26</c:v>
                      </c:pt>
                      <c:pt idx="4138">
                        <c:v>25.89990234375</c:v>
                      </c:pt>
                      <c:pt idx="4139">
                        <c:v>26</c:v>
                      </c:pt>
                      <c:pt idx="4140">
                        <c:v>25.89990234375</c:v>
                      </c:pt>
                      <c:pt idx="4141">
                        <c:v>25.89990234375</c:v>
                      </c:pt>
                      <c:pt idx="4142">
                        <c:v>25.89990234375</c:v>
                      </c:pt>
                      <c:pt idx="4143">
                        <c:v>25.89990234375</c:v>
                      </c:pt>
                      <c:pt idx="4144">
                        <c:v>26</c:v>
                      </c:pt>
                      <c:pt idx="4145">
                        <c:v>25.89990234375</c:v>
                      </c:pt>
                      <c:pt idx="4146">
                        <c:v>25.89990234375</c:v>
                      </c:pt>
                      <c:pt idx="4147">
                        <c:v>25.89990234375</c:v>
                      </c:pt>
                      <c:pt idx="4148">
                        <c:v>26</c:v>
                      </c:pt>
                      <c:pt idx="4149">
                        <c:v>25.89990234375</c:v>
                      </c:pt>
                      <c:pt idx="4150">
                        <c:v>25.89990234375</c:v>
                      </c:pt>
                      <c:pt idx="4151">
                        <c:v>25.89990234375</c:v>
                      </c:pt>
                      <c:pt idx="4152">
                        <c:v>25.89990234375</c:v>
                      </c:pt>
                      <c:pt idx="4153">
                        <c:v>26</c:v>
                      </c:pt>
                      <c:pt idx="4154">
                        <c:v>26</c:v>
                      </c:pt>
                      <c:pt idx="4155">
                        <c:v>26</c:v>
                      </c:pt>
                      <c:pt idx="4156">
                        <c:v>25.89990234375</c:v>
                      </c:pt>
                      <c:pt idx="4157">
                        <c:v>26</c:v>
                      </c:pt>
                      <c:pt idx="4158">
                        <c:v>26</c:v>
                      </c:pt>
                      <c:pt idx="4159">
                        <c:v>26</c:v>
                      </c:pt>
                      <c:pt idx="4160">
                        <c:v>26</c:v>
                      </c:pt>
                      <c:pt idx="4161">
                        <c:v>26</c:v>
                      </c:pt>
                      <c:pt idx="4162">
                        <c:v>25.89990234375</c:v>
                      </c:pt>
                      <c:pt idx="4163">
                        <c:v>25.89990234375</c:v>
                      </c:pt>
                      <c:pt idx="4164">
                        <c:v>25.89990234375</c:v>
                      </c:pt>
                      <c:pt idx="4165">
                        <c:v>25.89990234375</c:v>
                      </c:pt>
                      <c:pt idx="4166">
                        <c:v>25.89990234375</c:v>
                      </c:pt>
                      <c:pt idx="4167">
                        <c:v>25.89990234375</c:v>
                      </c:pt>
                      <c:pt idx="4168">
                        <c:v>25.89990234375</c:v>
                      </c:pt>
                      <c:pt idx="4169">
                        <c:v>26.10009765625</c:v>
                      </c:pt>
                      <c:pt idx="4170">
                        <c:v>26</c:v>
                      </c:pt>
                      <c:pt idx="4171">
                        <c:v>26</c:v>
                      </c:pt>
                      <c:pt idx="4172">
                        <c:v>26</c:v>
                      </c:pt>
                      <c:pt idx="4173">
                        <c:v>26</c:v>
                      </c:pt>
                      <c:pt idx="4174">
                        <c:v>25.800048828125</c:v>
                      </c:pt>
                      <c:pt idx="4175">
                        <c:v>25.89990234375</c:v>
                      </c:pt>
                      <c:pt idx="4176">
                        <c:v>25.89990234375</c:v>
                      </c:pt>
                      <c:pt idx="4177">
                        <c:v>25.89990234375</c:v>
                      </c:pt>
                      <c:pt idx="4178">
                        <c:v>25.89990234375</c:v>
                      </c:pt>
                      <c:pt idx="4179">
                        <c:v>25.800048828125</c:v>
                      </c:pt>
                      <c:pt idx="4180">
                        <c:v>25.800048828125</c:v>
                      </c:pt>
                      <c:pt idx="4181">
                        <c:v>25.89990234375</c:v>
                      </c:pt>
                      <c:pt idx="4182">
                        <c:v>25.89990234375</c:v>
                      </c:pt>
                      <c:pt idx="4183">
                        <c:v>26</c:v>
                      </c:pt>
                      <c:pt idx="4184">
                        <c:v>25.89990234375</c:v>
                      </c:pt>
                      <c:pt idx="4185">
                        <c:v>25.89990234375</c:v>
                      </c:pt>
                      <c:pt idx="4186">
                        <c:v>26</c:v>
                      </c:pt>
                      <c:pt idx="4187">
                        <c:v>25.89990234375</c:v>
                      </c:pt>
                      <c:pt idx="4188">
                        <c:v>25.89990234375</c:v>
                      </c:pt>
                      <c:pt idx="4189">
                        <c:v>25.89990234375</c:v>
                      </c:pt>
                      <c:pt idx="4190">
                        <c:v>25.800048828125</c:v>
                      </c:pt>
                      <c:pt idx="4191">
                        <c:v>25.89990234375</c:v>
                      </c:pt>
                      <c:pt idx="4192">
                        <c:v>25.89990234375</c:v>
                      </c:pt>
                      <c:pt idx="4193">
                        <c:v>25.800048828125</c:v>
                      </c:pt>
                      <c:pt idx="4194">
                        <c:v>25.699951171875</c:v>
                      </c:pt>
                      <c:pt idx="4195">
                        <c:v>25.800048828125</c:v>
                      </c:pt>
                      <c:pt idx="4196">
                        <c:v>25.699951171875</c:v>
                      </c:pt>
                      <c:pt idx="4197">
                        <c:v>25.800048828125</c:v>
                      </c:pt>
                      <c:pt idx="4198">
                        <c:v>25.800048828125</c:v>
                      </c:pt>
                      <c:pt idx="4199">
                        <c:v>25.89990234375</c:v>
                      </c:pt>
                      <c:pt idx="4200">
                        <c:v>25.89990234375</c:v>
                      </c:pt>
                      <c:pt idx="4201">
                        <c:v>25.89990234375</c:v>
                      </c:pt>
                      <c:pt idx="4202">
                        <c:v>25.89990234375</c:v>
                      </c:pt>
                      <c:pt idx="4203">
                        <c:v>25.89990234375</c:v>
                      </c:pt>
                      <c:pt idx="4204">
                        <c:v>25.89990234375</c:v>
                      </c:pt>
                      <c:pt idx="4205">
                        <c:v>25.89990234375</c:v>
                      </c:pt>
                      <c:pt idx="4206">
                        <c:v>25.89990234375</c:v>
                      </c:pt>
                      <c:pt idx="4207">
                        <c:v>25.89990234375</c:v>
                      </c:pt>
                      <c:pt idx="4208">
                        <c:v>25.89990234375</c:v>
                      </c:pt>
                      <c:pt idx="4209">
                        <c:v>25.89990234375</c:v>
                      </c:pt>
                      <c:pt idx="4210">
                        <c:v>26</c:v>
                      </c:pt>
                      <c:pt idx="4211">
                        <c:v>25.800048828125</c:v>
                      </c:pt>
                      <c:pt idx="4212">
                        <c:v>25.800048828125</c:v>
                      </c:pt>
                      <c:pt idx="4213">
                        <c:v>25.800048828125</c:v>
                      </c:pt>
                      <c:pt idx="4214">
                        <c:v>25.800048828125</c:v>
                      </c:pt>
                      <c:pt idx="4215">
                        <c:v>25.800048828125</c:v>
                      </c:pt>
                      <c:pt idx="4216">
                        <c:v>25.800048828125</c:v>
                      </c:pt>
                      <c:pt idx="4217">
                        <c:v>25.800048828125</c:v>
                      </c:pt>
                      <c:pt idx="4218">
                        <c:v>25.89990234375</c:v>
                      </c:pt>
                      <c:pt idx="4219">
                        <c:v>25.800048828125</c:v>
                      </c:pt>
                      <c:pt idx="4220">
                        <c:v>25.800048828125</c:v>
                      </c:pt>
                      <c:pt idx="4221">
                        <c:v>25.89990234375</c:v>
                      </c:pt>
                      <c:pt idx="4222">
                        <c:v>25.800048828125</c:v>
                      </c:pt>
                      <c:pt idx="4223">
                        <c:v>25.89990234375</c:v>
                      </c:pt>
                      <c:pt idx="4224">
                        <c:v>25.89990234375</c:v>
                      </c:pt>
                      <c:pt idx="4225">
                        <c:v>25.89990234375</c:v>
                      </c:pt>
                      <c:pt idx="4226">
                        <c:v>25.89990234375</c:v>
                      </c:pt>
                      <c:pt idx="4227">
                        <c:v>25.89990234375</c:v>
                      </c:pt>
                      <c:pt idx="4228">
                        <c:v>25.89990234375</c:v>
                      </c:pt>
                      <c:pt idx="4229">
                        <c:v>25.89990234375</c:v>
                      </c:pt>
                      <c:pt idx="4230">
                        <c:v>25.89990234375</c:v>
                      </c:pt>
                      <c:pt idx="4231">
                        <c:v>25.89990234375</c:v>
                      </c:pt>
                      <c:pt idx="4232">
                        <c:v>25.89990234375</c:v>
                      </c:pt>
                      <c:pt idx="4233">
                        <c:v>25.89990234375</c:v>
                      </c:pt>
                      <c:pt idx="4234">
                        <c:v>25.89990234375</c:v>
                      </c:pt>
                      <c:pt idx="4235">
                        <c:v>25.89990234375</c:v>
                      </c:pt>
                      <c:pt idx="4236">
                        <c:v>25.89990234375</c:v>
                      </c:pt>
                      <c:pt idx="4237">
                        <c:v>25.800048828125</c:v>
                      </c:pt>
                      <c:pt idx="4238">
                        <c:v>25.800048828125</c:v>
                      </c:pt>
                      <c:pt idx="4239">
                        <c:v>25.800048828125</c:v>
                      </c:pt>
                      <c:pt idx="4240">
                        <c:v>25.800048828125</c:v>
                      </c:pt>
                      <c:pt idx="4241">
                        <c:v>25.699951171875</c:v>
                      </c:pt>
                      <c:pt idx="4242">
                        <c:v>25.699951171875</c:v>
                      </c:pt>
                      <c:pt idx="4243">
                        <c:v>25.699951171875</c:v>
                      </c:pt>
                      <c:pt idx="4244">
                        <c:v>25.699951171875</c:v>
                      </c:pt>
                      <c:pt idx="4245">
                        <c:v>25.60009765625</c:v>
                      </c:pt>
                      <c:pt idx="4246">
                        <c:v>25.699951171875</c:v>
                      </c:pt>
                      <c:pt idx="4247">
                        <c:v>25.89990234375</c:v>
                      </c:pt>
                      <c:pt idx="4248">
                        <c:v>25.89990234375</c:v>
                      </c:pt>
                      <c:pt idx="4249">
                        <c:v>25.89990234375</c:v>
                      </c:pt>
                      <c:pt idx="4250">
                        <c:v>25.89990234375</c:v>
                      </c:pt>
                      <c:pt idx="4251">
                        <c:v>25.89990234375</c:v>
                      </c:pt>
                      <c:pt idx="4252">
                        <c:v>25.89990234375</c:v>
                      </c:pt>
                      <c:pt idx="4253">
                        <c:v>25.800048828125</c:v>
                      </c:pt>
                      <c:pt idx="4254">
                        <c:v>25.800048828125</c:v>
                      </c:pt>
                      <c:pt idx="4255">
                        <c:v>25.800048828125</c:v>
                      </c:pt>
                      <c:pt idx="4256">
                        <c:v>25.699951171875</c:v>
                      </c:pt>
                      <c:pt idx="4257">
                        <c:v>25.800048828125</c:v>
                      </c:pt>
                      <c:pt idx="4258">
                        <c:v>25.800048828125</c:v>
                      </c:pt>
                      <c:pt idx="4259">
                        <c:v>25.800048828125</c:v>
                      </c:pt>
                      <c:pt idx="4260">
                        <c:v>25.699951171875</c:v>
                      </c:pt>
                      <c:pt idx="4261">
                        <c:v>25.699951171875</c:v>
                      </c:pt>
                      <c:pt idx="4262">
                        <c:v>25.800048828125</c:v>
                      </c:pt>
                      <c:pt idx="4263">
                        <c:v>25.699951171875</c:v>
                      </c:pt>
                      <c:pt idx="4264">
                        <c:v>25.800048828125</c:v>
                      </c:pt>
                      <c:pt idx="4265">
                        <c:v>25.800048828125</c:v>
                      </c:pt>
                      <c:pt idx="4266">
                        <c:v>25.800048828125</c:v>
                      </c:pt>
                      <c:pt idx="4267">
                        <c:v>25.699951171875</c:v>
                      </c:pt>
                      <c:pt idx="4268">
                        <c:v>25.800048828125</c:v>
                      </c:pt>
                      <c:pt idx="4269">
                        <c:v>25.800048828125</c:v>
                      </c:pt>
                      <c:pt idx="4270">
                        <c:v>25.699951171875</c:v>
                      </c:pt>
                      <c:pt idx="4271">
                        <c:v>25.800048828125</c:v>
                      </c:pt>
                      <c:pt idx="4272">
                        <c:v>25.89990234375</c:v>
                      </c:pt>
                      <c:pt idx="4273">
                        <c:v>25.89990234375</c:v>
                      </c:pt>
                      <c:pt idx="4274">
                        <c:v>25.89990234375</c:v>
                      </c:pt>
                      <c:pt idx="4275">
                        <c:v>25.89990234375</c:v>
                      </c:pt>
                      <c:pt idx="4276">
                        <c:v>25.89990234375</c:v>
                      </c:pt>
                      <c:pt idx="4277">
                        <c:v>25.699951171875</c:v>
                      </c:pt>
                      <c:pt idx="4278">
                        <c:v>25.800048828125</c:v>
                      </c:pt>
                      <c:pt idx="4279">
                        <c:v>25.800048828125</c:v>
                      </c:pt>
                      <c:pt idx="4280">
                        <c:v>25.800048828125</c:v>
                      </c:pt>
                      <c:pt idx="4281">
                        <c:v>25.699951171875</c:v>
                      </c:pt>
                      <c:pt idx="4282">
                        <c:v>25.800048828125</c:v>
                      </c:pt>
                      <c:pt idx="4283">
                        <c:v>25.800048828125</c:v>
                      </c:pt>
                      <c:pt idx="4284">
                        <c:v>25.800048828125</c:v>
                      </c:pt>
                      <c:pt idx="4285">
                        <c:v>25.699951171875</c:v>
                      </c:pt>
                      <c:pt idx="4286">
                        <c:v>25.800048828125</c:v>
                      </c:pt>
                      <c:pt idx="4287">
                        <c:v>25.800048828125</c:v>
                      </c:pt>
                      <c:pt idx="4288">
                        <c:v>25.800048828125</c:v>
                      </c:pt>
                      <c:pt idx="4289">
                        <c:v>25.89990234375</c:v>
                      </c:pt>
                      <c:pt idx="4290">
                        <c:v>25.89990234375</c:v>
                      </c:pt>
                      <c:pt idx="4291">
                        <c:v>25.89990234375</c:v>
                      </c:pt>
                      <c:pt idx="4292">
                        <c:v>25.89990234375</c:v>
                      </c:pt>
                      <c:pt idx="4293">
                        <c:v>25.800048828125</c:v>
                      </c:pt>
                      <c:pt idx="4294">
                        <c:v>25.800048828125</c:v>
                      </c:pt>
                      <c:pt idx="4295">
                        <c:v>25.60009765625</c:v>
                      </c:pt>
                      <c:pt idx="4296">
                        <c:v>25.60009765625</c:v>
                      </c:pt>
                      <c:pt idx="4297">
                        <c:v>25.699951171875</c:v>
                      </c:pt>
                      <c:pt idx="4298">
                        <c:v>25.60009765625</c:v>
                      </c:pt>
                      <c:pt idx="4299">
                        <c:v>25.60009765625</c:v>
                      </c:pt>
                      <c:pt idx="4300">
                        <c:v>25.60009765625</c:v>
                      </c:pt>
                      <c:pt idx="4301">
                        <c:v>25.60009765625</c:v>
                      </c:pt>
                      <c:pt idx="4302">
                        <c:v>25.699951171875</c:v>
                      </c:pt>
                      <c:pt idx="4303">
                        <c:v>25.699951171875</c:v>
                      </c:pt>
                      <c:pt idx="4304">
                        <c:v>25.699951171875</c:v>
                      </c:pt>
                      <c:pt idx="4305">
                        <c:v>25.699951171875</c:v>
                      </c:pt>
                      <c:pt idx="4306">
                        <c:v>25.699951171875</c:v>
                      </c:pt>
                      <c:pt idx="4307">
                        <c:v>25.800048828125</c:v>
                      </c:pt>
                      <c:pt idx="4308">
                        <c:v>25.800048828125</c:v>
                      </c:pt>
                      <c:pt idx="4309">
                        <c:v>25.800048828125</c:v>
                      </c:pt>
                      <c:pt idx="4310">
                        <c:v>25.800048828125</c:v>
                      </c:pt>
                      <c:pt idx="4311">
                        <c:v>25.800048828125</c:v>
                      </c:pt>
                      <c:pt idx="4312">
                        <c:v>25.800048828125</c:v>
                      </c:pt>
                      <c:pt idx="4313">
                        <c:v>25.699951171875</c:v>
                      </c:pt>
                      <c:pt idx="4314">
                        <c:v>25.699951171875</c:v>
                      </c:pt>
                      <c:pt idx="4315">
                        <c:v>25.699951171875</c:v>
                      </c:pt>
                      <c:pt idx="4316">
                        <c:v>25.699951171875</c:v>
                      </c:pt>
                      <c:pt idx="4317">
                        <c:v>25.60009765625</c:v>
                      </c:pt>
                      <c:pt idx="4318">
                        <c:v>25.699951171875</c:v>
                      </c:pt>
                      <c:pt idx="4319">
                        <c:v>25.800048828125</c:v>
                      </c:pt>
                      <c:pt idx="4320">
                        <c:v>25.699951171875</c:v>
                      </c:pt>
                      <c:pt idx="4321">
                        <c:v>25.800048828125</c:v>
                      </c:pt>
                      <c:pt idx="4322">
                        <c:v>25.699951171875</c:v>
                      </c:pt>
                      <c:pt idx="4323">
                        <c:v>25.800048828125</c:v>
                      </c:pt>
                      <c:pt idx="4324">
                        <c:v>25.699951171875</c:v>
                      </c:pt>
                      <c:pt idx="4325">
                        <c:v>25.60009765625</c:v>
                      </c:pt>
                      <c:pt idx="4326">
                        <c:v>25.699951171875</c:v>
                      </c:pt>
                      <c:pt idx="4327">
                        <c:v>25.60009765625</c:v>
                      </c:pt>
                      <c:pt idx="4328">
                        <c:v>25.699951171875</c:v>
                      </c:pt>
                      <c:pt idx="4329">
                        <c:v>25.60009765625</c:v>
                      </c:pt>
                      <c:pt idx="4330">
                        <c:v>25.60009765625</c:v>
                      </c:pt>
                      <c:pt idx="4331">
                        <c:v>25.60009765625</c:v>
                      </c:pt>
                      <c:pt idx="4332">
                        <c:v>25.800048828125</c:v>
                      </c:pt>
                      <c:pt idx="4333">
                        <c:v>25.699951171875</c:v>
                      </c:pt>
                      <c:pt idx="4334">
                        <c:v>25.699951171875</c:v>
                      </c:pt>
                      <c:pt idx="4335">
                        <c:v>25.699951171875</c:v>
                      </c:pt>
                      <c:pt idx="4336">
                        <c:v>25.699951171875</c:v>
                      </c:pt>
                      <c:pt idx="4337">
                        <c:v>25.699951171875</c:v>
                      </c:pt>
                      <c:pt idx="4338">
                        <c:v>25.60009765625</c:v>
                      </c:pt>
                      <c:pt idx="4339">
                        <c:v>25.699951171875</c:v>
                      </c:pt>
                      <c:pt idx="4340">
                        <c:v>25.699951171875</c:v>
                      </c:pt>
                      <c:pt idx="4341">
                        <c:v>25.60009765625</c:v>
                      </c:pt>
                      <c:pt idx="4342">
                        <c:v>25.699951171875</c:v>
                      </c:pt>
                      <c:pt idx="4343">
                        <c:v>25.60009765625</c:v>
                      </c:pt>
                      <c:pt idx="4344">
                        <c:v>25.699951171875</c:v>
                      </c:pt>
                      <c:pt idx="4345">
                        <c:v>25.699951171875</c:v>
                      </c:pt>
                      <c:pt idx="4346">
                        <c:v>25.699951171875</c:v>
                      </c:pt>
                      <c:pt idx="4347">
                        <c:v>25.699951171875</c:v>
                      </c:pt>
                      <c:pt idx="4348">
                        <c:v>25.60009765625</c:v>
                      </c:pt>
                      <c:pt idx="4349">
                        <c:v>25.699951171875</c:v>
                      </c:pt>
                      <c:pt idx="4350">
                        <c:v>25.699951171875</c:v>
                      </c:pt>
                      <c:pt idx="4351">
                        <c:v>25.699951171875</c:v>
                      </c:pt>
                      <c:pt idx="4352">
                        <c:v>25.699951171875</c:v>
                      </c:pt>
                      <c:pt idx="4353">
                        <c:v>25.699951171875</c:v>
                      </c:pt>
                      <c:pt idx="4354">
                        <c:v>25.699951171875</c:v>
                      </c:pt>
                      <c:pt idx="4355">
                        <c:v>25.699951171875</c:v>
                      </c:pt>
                      <c:pt idx="4356">
                        <c:v>25.699951171875</c:v>
                      </c:pt>
                      <c:pt idx="4357">
                        <c:v>25.699951171875</c:v>
                      </c:pt>
                      <c:pt idx="4358">
                        <c:v>25.800048828125</c:v>
                      </c:pt>
                      <c:pt idx="4359">
                        <c:v>25.699951171875</c:v>
                      </c:pt>
                      <c:pt idx="4360">
                        <c:v>25.699951171875</c:v>
                      </c:pt>
                      <c:pt idx="4361">
                        <c:v>25.699951171875</c:v>
                      </c:pt>
                      <c:pt idx="4362">
                        <c:v>25.699951171875</c:v>
                      </c:pt>
                      <c:pt idx="4363">
                        <c:v>25.699951171875</c:v>
                      </c:pt>
                      <c:pt idx="4364">
                        <c:v>25.699951171875</c:v>
                      </c:pt>
                      <c:pt idx="4365">
                        <c:v>25.60009765625</c:v>
                      </c:pt>
                      <c:pt idx="4366">
                        <c:v>25.60009765625</c:v>
                      </c:pt>
                      <c:pt idx="4367">
                        <c:v>25.60009765625</c:v>
                      </c:pt>
                      <c:pt idx="4368">
                        <c:v>25.699951171875</c:v>
                      </c:pt>
                      <c:pt idx="4369">
                        <c:v>25.60009765625</c:v>
                      </c:pt>
                      <c:pt idx="4370">
                        <c:v>25.60009765625</c:v>
                      </c:pt>
                      <c:pt idx="4371">
                        <c:v>25.60009765625</c:v>
                      </c:pt>
                      <c:pt idx="4372">
                        <c:v>25.60009765625</c:v>
                      </c:pt>
                      <c:pt idx="4373">
                        <c:v>25.699951171875</c:v>
                      </c:pt>
                      <c:pt idx="4374">
                        <c:v>25.699951171875</c:v>
                      </c:pt>
                      <c:pt idx="4375">
                        <c:v>25.699951171875</c:v>
                      </c:pt>
                      <c:pt idx="4376">
                        <c:v>25.699951171875</c:v>
                      </c:pt>
                      <c:pt idx="4377">
                        <c:v>25.699951171875</c:v>
                      </c:pt>
                      <c:pt idx="4378">
                        <c:v>25.699951171875</c:v>
                      </c:pt>
                      <c:pt idx="4379">
                        <c:v>25.699951171875</c:v>
                      </c:pt>
                      <c:pt idx="4380">
                        <c:v>25.60009765625</c:v>
                      </c:pt>
                      <c:pt idx="4381">
                        <c:v>25.60009765625</c:v>
                      </c:pt>
                      <c:pt idx="4382">
                        <c:v>25.60009765625</c:v>
                      </c:pt>
                      <c:pt idx="4383">
                        <c:v>25.5</c:v>
                      </c:pt>
                      <c:pt idx="4384">
                        <c:v>25.5</c:v>
                      </c:pt>
                      <c:pt idx="4385">
                        <c:v>25.60009765625</c:v>
                      </c:pt>
                      <c:pt idx="4386">
                        <c:v>25.60009765625</c:v>
                      </c:pt>
                      <c:pt idx="4387">
                        <c:v>25.60009765625</c:v>
                      </c:pt>
                      <c:pt idx="4388">
                        <c:v>25.60009765625</c:v>
                      </c:pt>
                      <c:pt idx="4389">
                        <c:v>25.60009765625</c:v>
                      </c:pt>
                      <c:pt idx="4390">
                        <c:v>25.60009765625</c:v>
                      </c:pt>
                      <c:pt idx="4391">
                        <c:v>25.60009765625</c:v>
                      </c:pt>
                      <c:pt idx="4392">
                        <c:v>25.60009765625</c:v>
                      </c:pt>
                      <c:pt idx="4393">
                        <c:v>25.60009765625</c:v>
                      </c:pt>
                      <c:pt idx="4394">
                        <c:v>25.60009765625</c:v>
                      </c:pt>
                      <c:pt idx="4395">
                        <c:v>25.60009765625</c:v>
                      </c:pt>
                      <c:pt idx="4396">
                        <c:v>25.60009765625</c:v>
                      </c:pt>
                      <c:pt idx="4397">
                        <c:v>25.60009765625</c:v>
                      </c:pt>
                      <c:pt idx="4398">
                        <c:v>25.699951171875</c:v>
                      </c:pt>
                      <c:pt idx="4399">
                        <c:v>25.699951171875</c:v>
                      </c:pt>
                      <c:pt idx="4400">
                        <c:v>25.699951171875</c:v>
                      </c:pt>
                      <c:pt idx="4401">
                        <c:v>25.699951171875</c:v>
                      </c:pt>
                      <c:pt idx="4402">
                        <c:v>25.699951171875</c:v>
                      </c:pt>
                      <c:pt idx="4403">
                        <c:v>25.699951171875</c:v>
                      </c:pt>
                      <c:pt idx="4404">
                        <c:v>25.699951171875</c:v>
                      </c:pt>
                      <c:pt idx="4405">
                        <c:v>25.699951171875</c:v>
                      </c:pt>
                      <c:pt idx="4406">
                        <c:v>25.699951171875</c:v>
                      </c:pt>
                      <c:pt idx="4407">
                        <c:v>25.800048828125</c:v>
                      </c:pt>
                      <c:pt idx="4408">
                        <c:v>25.800048828125</c:v>
                      </c:pt>
                      <c:pt idx="4409">
                        <c:v>25.699951171875</c:v>
                      </c:pt>
                      <c:pt idx="4410">
                        <c:v>25.699951171875</c:v>
                      </c:pt>
                      <c:pt idx="4411">
                        <c:v>25.699951171875</c:v>
                      </c:pt>
                      <c:pt idx="4412">
                        <c:v>25.699951171875</c:v>
                      </c:pt>
                      <c:pt idx="4413">
                        <c:v>25.699951171875</c:v>
                      </c:pt>
                      <c:pt idx="4414">
                        <c:v>25.699951171875</c:v>
                      </c:pt>
                      <c:pt idx="4415">
                        <c:v>25.699951171875</c:v>
                      </c:pt>
                      <c:pt idx="4416">
                        <c:v>25.60009765625</c:v>
                      </c:pt>
                      <c:pt idx="4417">
                        <c:v>25.60009765625</c:v>
                      </c:pt>
                      <c:pt idx="4418">
                        <c:v>25.60009765625</c:v>
                      </c:pt>
                      <c:pt idx="4419">
                        <c:v>25.60009765625</c:v>
                      </c:pt>
                      <c:pt idx="4420">
                        <c:v>25.60009765625</c:v>
                      </c:pt>
                      <c:pt idx="4421">
                        <c:v>25.60009765625</c:v>
                      </c:pt>
                      <c:pt idx="4422">
                        <c:v>25.60009765625</c:v>
                      </c:pt>
                      <c:pt idx="4423">
                        <c:v>25.60009765625</c:v>
                      </c:pt>
                      <c:pt idx="4424">
                        <c:v>25.699951171875</c:v>
                      </c:pt>
                      <c:pt idx="4425">
                        <c:v>25.699951171875</c:v>
                      </c:pt>
                      <c:pt idx="4426">
                        <c:v>25.699951171875</c:v>
                      </c:pt>
                      <c:pt idx="4427">
                        <c:v>25.60009765625</c:v>
                      </c:pt>
                      <c:pt idx="4428">
                        <c:v>25.60009765625</c:v>
                      </c:pt>
                      <c:pt idx="4429">
                        <c:v>25.60009765625</c:v>
                      </c:pt>
                      <c:pt idx="4430">
                        <c:v>25.60009765625</c:v>
                      </c:pt>
                      <c:pt idx="4431">
                        <c:v>25.60009765625</c:v>
                      </c:pt>
                      <c:pt idx="4432">
                        <c:v>25.60009765625</c:v>
                      </c:pt>
                      <c:pt idx="4433">
                        <c:v>25.60009765625</c:v>
                      </c:pt>
                      <c:pt idx="4434">
                        <c:v>25.60009765625</c:v>
                      </c:pt>
                      <c:pt idx="4435">
                        <c:v>25.60009765625</c:v>
                      </c:pt>
                      <c:pt idx="4436">
                        <c:v>25.699951171875</c:v>
                      </c:pt>
                      <c:pt idx="4437">
                        <c:v>25.60009765625</c:v>
                      </c:pt>
                      <c:pt idx="4438">
                        <c:v>25.60009765625</c:v>
                      </c:pt>
                      <c:pt idx="4439">
                        <c:v>25.699951171875</c:v>
                      </c:pt>
                      <c:pt idx="4440">
                        <c:v>25.800048828125</c:v>
                      </c:pt>
                      <c:pt idx="4441">
                        <c:v>25.699951171875</c:v>
                      </c:pt>
                      <c:pt idx="4442">
                        <c:v>25.699951171875</c:v>
                      </c:pt>
                      <c:pt idx="4443">
                        <c:v>25.699951171875</c:v>
                      </c:pt>
                      <c:pt idx="4444">
                        <c:v>25.699951171875</c:v>
                      </c:pt>
                      <c:pt idx="4445">
                        <c:v>25.699951171875</c:v>
                      </c:pt>
                      <c:pt idx="4446">
                        <c:v>25.5</c:v>
                      </c:pt>
                      <c:pt idx="4447">
                        <c:v>25.60009765625</c:v>
                      </c:pt>
                      <c:pt idx="4448">
                        <c:v>25.5</c:v>
                      </c:pt>
                      <c:pt idx="4449">
                        <c:v>25.5</c:v>
                      </c:pt>
                      <c:pt idx="4450">
                        <c:v>25.60009765625</c:v>
                      </c:pt>
                      <c:pt idx="4451">
                        <c:v>25.5</c:v>
                      </c:pt>
                      <c:pt idx="4452">
                        <c:v>25.60009765625</c:v>
                      </c:pt>
                      <c:pt idx="4453">
                        <c:v>25.60009765625</c:v>
                      </c:pt>
                      <c:pt idx="4454">
                        <c:v>25.60009765625</c:v>
                      </c:pt>
                      <c:pt idx="4455">
                        <c:v>25.60009765625</c:v>
                      </c:pt>
                      <c:pt idx="4456">
                        <c:v>25.60009765625</c:v>
                      </c:pt>
                      <c:pt idx="4457">
                        <c:v>25.60009765625</c:v>
                      </c:pt>
                      <c:pt idx="4458">
                        <c:v>25.60009765625</c:v>
                      </c:pt>
                      <c:pt idx="4459">
                        <c:v>25.60009765625</c:v>
                      </c:pt>
                      <c:pt idx="4460">
                        <c:v>25.60009765625</c:v>
                      </c:pt>
                      <c:pt idx="4461">
                        <c:v>25.60009765625</c:v>
                      </c:pt>
                      <c:pt idx="4462">
                        <c:v>25.5</c:v>
                      </c:pt>
                      <c:pt idx="4463">
                        <c:v>25.60009765625</c:v>
                      </c:pt>
                      <c:pt idx="4464">
                        <c:v>25.5</c:v>
                      </c:pt>
                      <c:pt idx="4465">
                        <c:v>25.5</c:v>
                      </c:pt>
                      <c:pt idx="4466">
                        <c:v>25.5</c:v>
                      </c:pt>
                      <c:pt idx="4467">
                        <c:v>25.5</c:v>
                      </c:pt>
                      <c:pt idx="4468">
                        <c:v>25.5</c:v>
                      </c:pt>
                      <c:pt idx="4469">
                        <c:v>25.5</c:v>
                      </c:pt>
                      <c:pt idx="4470">
                        <c:v>25.699951171875</c:v>
                      </c:pt>
                      <c:pt idx="4471">
                        <c:v>25.60009765625</c:v>
                      </c:pt>
                      <c:pt idx="4472">
                        <c:v>25.60009765625</c:v>
                      </c:pt>
                      <c:pt idx="4473">
                        <c:v>25.60009765625</c:v>
                      </c:pt>
                      <c:pt idx="4474">
                        <c:v>25.60009765625</c:v>
                      </c:pt>
                      <c:pt idx="4475">
                        <c:v>25.60009765625</c:v>
                      </c:pt>
                      <c:pt idx="4476">
                        <c:v>25.60009765625</c:v>
                      </c:pt>
                      <c:pt idx="4477">
                        <c:v>25.699951171875</c:v>
                      </c:pt>
                      <c:pt idx="4478">
                        <c:v>25.60009765625</c:v>
                      </c:pt>
                      <c:pt idx="4479">
                        <c:v>25.60009765625</c:v>
                      </c:pt>
                      <c:pt idx="4480">
                        <c:v>25.60009765625</c:v>
                      </c:pt>
                      <c:pt idx="4481">
                        <c:v>25.699951171875</c:v>
                      </c:pt>
                      <c:pt idx="4482">
                        <c:v>25.699951171875</c:v>
                      </c:pt>
                      <c:pt idx="4483">
                        <c:v>25.699951171875</c:v>
                      </c:pt>
                      <c:pt idx="4484">
                        <c:v>25.699951171875</c:v>
                      </c:pt>
                      <c:pt idx="4485">
                        <c:v>25.699951171875</c:v>
                      </c:pt>
                      <c:pt idx="4486">
                        <c:v>25.699951171875</c:v>
                      </c:pt>
                      <c:pt idx="4487">
                        <c:v>25.60009765625</c:v>
                      </c:pt>
                      <c:pt idx="4488">
                        <c:v>25.699951171875</c:v>
                      </c:pt>
                      <c:pt idx="4489">
                        <c:v>25.699951171875</c:v>
                      </c:pt>
                      <c:pt idx="4490">
                        <c:v>25.699951171875</c:v>
                      </c:pt>
                      <c:pt idx="4491">
                        <c:v>25.699951171875</c:v>
                      </c:pt>
                      <c:pt idx="4492">
                        <c:v>25.699951171875</c:v>
                      </c:pt>
                      <c:pt idx="4493">
                        <c:v>25.60009765625</c:v>
                      </c:pt>
                      <c:pt idx="4494">
                        <c:v>25.699951171875</c:v>
                      </c:pt>
                      <c:pt idx="4495">
                        <c:v>25.699951171875</c:v>
                      </c:pt>
                      <c:pt idx="4496">
                        <c:v>25.60009765625</c:v>
                      </c:pt>
                      <c:pt idx="4497">
                        <c:v>25.699951171875</c:v>
                      </c:pt>
                      <c:pt idx="4498">
                        <c:v>25.699951171875</c:v>
                      </c:pt>
                      <c:pt idx="4499">
                        <c:v>25.60009765625</c:v>
                      </c:pt>
                      <c:pt idx="4500">
                        <c:v>25.699951171875</c:v>
                      </c:pt>
                      <c:pt idx="4501">
                        <c:v>25.800048828125</c:v>
                      </c:pt>
                      <c:pt idx="4502">
                        <c:v>25.800048828125</c:v>
                      </c:pt>
                      <c:pt idx="4503">
                        <c:v>25.800048828125</c:v>
                      </c:pt>
                      <c:pt idx="4504">
                        <c:v>25.699951171875</c:v>
                      </c:pt>
                      <c:pt idx="4505">
                        <c:v>25.800048828125</c:v>
                      </c:pt>
                      <c:pt idx="4506">
                        <c:v>25.800048828125</c:v>
                      </c:pt>
                      <c:pt idx="4507">
                        <c:v>25.5</c:v>
                      </c:pt>
                      <c:pt idx="4508">
                        <c:v>25.5</c:v>
                      </c:pt>
                      <c:pt idx="4509">
                        <c:v>25.5</c:v>
                      </c:pt>
                      <c:pt idx="4510">
                        <c:v>25.60009765625</c:v>
                      </c:pt>
                      <c:pt idx="4511">
                        <c:v>25.5</c:v>
                      </c:pt>
                      <c:pt idx="4512">
                        <c:v>25.5</c:v>
                      </c:pt>
                      <c:pt idx="4513">
                        <c:v>25.60009765625</c:v>
                      </c:pt>
                      <c:pt idx="4514">
                        <c:v>25.5</c:v>
                      </c:pt>
                      <c:pt idx="4515">
                        <c:v>25.60009765625</c:v>
                      </c:pt>
                      <c:pt idx="4516">
                        <c:v>25.5</c:v>
                      </c:pt>
                      <c:pt idx="4517">
                        <c:v>25.5</c:v>
                      </c:pt>
                      <c:pt idx="4518">
                        <c:v>25.60009765625</c:v>
                      </c:pt>
                      <c:pt idx="4519">
                        <c:v>25.60009765625</c:v>
                      </c:pt>
                      <c:pt idx="4520">
                        <c:v>25.60009765625</c:v>
                      </c:pt>
                      <c:pt idx="4521">
                        <c:v>25.60009765625</c:v>
                      </c:pt>
                      <c:pt idx="4522">
                        <c:v>25.60009765625</c:v>
                      </c:pt>
                      <c:pt idx="4523">
                        <c:v>25.60009765625</c:v>
                      </c:pt>
                      <c:pt idx="4524">
                        <c:v>25.60009765625</c:v>
                      </c:pt>
                      <c:pt idx="4525">
                        <c:v>25.5</c:v>
                      </c:pt>
                      <c:pt idx="4526">
                        <c:v>25.60009765625</c:v>
                      </c:pt>
                      <c:pt idx="4527">
                        <c:v>25.5</c:v>
                      </c:pt>
                      <c:pt idx="4528">
                        <c:v>25.5</c:v>
                      </c:pt>
                      <c:pt idx="4529">
                        <c:v>25.5</c:v>
                      </c:pt>
                      <c:pt idx="4530">
                        <c:v>25.5</c:v>
                      </c:pt>
                      <c:pt idx="4531">
                        <c:v>25.5</c:v>
                      </c:pt>
                      <c:pt idx="4532">
                        <c:v>25.5</c:v>
                      </c:pt>
                      <c:pt idx="4533">
                        <c:v>25.5</c:v>
                      </c:pt>
                      <c:pt idx="4534">
                        <c:v>25.5</c:v>
                      </c:pt>
                      <c:pt idx="4535">
                        <c:v>25.5</c:v>
                      </c:pt>
                      <c:pt idx="4536">
                        <c:v>25.5</c:v>
                      </c:pt>
                      <c:pt idx="4537">
                        <c:v>25.5</c:v>
                      </c:pt>
                      <c:pt idx="4538">
                        <c:v>25.5</c:v>
                      </c:pt>
                      <c:pt idx="4539">
                        <c:v>25.5</c:v>
                      </c:pt>
                      <c:pt idx="4540">
                        <c:v>25.5</c:v>
                      </c:pt>
                      <c:pt idx="4541">
                        <c:v>25.5</c:v>
                      </c:pt>
                      <c:pt idx="4542">
                        <c:v>25.5</c:v>
                      </c:pt>
                      <c:pt idx="4543">
                        <c:v>25.60009765625</c:v>
                      </c:pt>
                      <c:pt idx="4544">
                        <c:v>25.699951171875</c:v>
                      </c:pt>
                      <c:pt idx="4545">
                        <c:v>25.699951171875</c:v>
                      </c:pt>
                      <c:pt idx="4546">
                        <c:v>25.60009765625</c:v>
                      </c:pt>
                      <c:pt idx="4547">
                        <c:v>25.699951171875</c:v>
                      </c:pt>
                      <c:pt idx="4548">
                        <c:v>25.699951171875</c:v>
                      </c:pt>
                      <c:pt idx="4549">
                        <c:v>25.5</c:v>
                      </c:pt>
                      <c:pt idx="4550">
                        <c:v>25.5</c:v>
                      </c:pt>
                      <c:pt idx="4551">
                        <c:v>25.5</c:v>
                      </c:pt>
                      <c:pt idx="4552">
                        <c:v>25.5</c:v>
                      </c:pt>
                      <c:pt idx="4553">
                        <c:v>25.5</c:v>
                      </c:pt>
                      <c:pt idx="4554">
                        <c:v>25.5</c:v>
                      </c:pt>
                      <c:pt idx="4555">
                        <c:v>25.5</c:v>
                      </c:pt>
                      <c:pt idx="4556">
                        <c:v>25.5</c:v>
                      </c:pt>
                      <c:pt idx="4557">
                        <c:v>25.5</c:v>
                      </c:pt>
                      <c:pt idx="4558">
                        <c:v>25.39990234375</c:v>
                      </c:pt>
                      <c:pt idx="4559">
                        <c:v>25.5</c:v>
                      </c:pt>
                      <c:pt idx="4560">
                        <c:v>25.5</c:v>
                      </c:pt>
                      <c:pt idx="4561">
                        <c:v>25.5</c:v>
                      </c:pt>
                      <c:pt idx="4562">
                        <c:v>25.5</c:v>
                      </c:pt>
                      <c:pt idx="4563">
                        <c:v>25.5</c:v>
                      </c:pt>
                      <c:pt idx="4564">
                        <c:v>25.5</c:v>
                      </c:pt>
                      <c:pt idx="4565">
                        <c:v>25.5</c:v>
                      </c:pt>
                      <c:pt idx="4566">
                        <c:v>25.5</c:v>
                      </c:pt>
                      <c:pt idx="4567">
                        <c:v>25.5</c:v>
                      </c:pt>
                      <c:pt idx="4568">
                        <c:v>25.39990234375</c:v>
                      </c:pt>
                      <c:pt idx="4569">
                        <c:v>25.5</c:v>
                      </c:pt>
                      <c:pt idx="4570">
                        <c:v>25.5</c:v>
                      </c:pt>
                      <c:pt idx="4571">
                        <c:v>25.5</c:v>
                      </c:pt>
                      <c:pt idx="4572">
                        <c:v>25.5</c:v>
                      </c:pt>
                      <c:pt idx="4573">
                        <c:v>25.5</c:v>
                      </c:pt>
                      <c:pt idx="4574">
                        <c:v>25.39990234375</c:v>
                      </c:pt>
                      <c:pt idx="4575">
                        <c:v>25.39990234375</c:v>
                      </c:pt>
                      <c:pt idx="4576">
                        <c:v>25.39990234375</c:v>
                      </c:pt>
                      <c:pt idx="4577">
                        <c:v>25.5</c:v>
                      </c:pt>
                      <c:pt idx="4578">
                        <c:v>25.5</c:v>
                      </c:pt>
                      <c:pt idx="4579">
                        <c:v>25.60009765625</c:v>
                      </c:pt>
                      <c:pt idx="4580">
                        <c:v>25.60009765625</c:v>
                      </c:pt>
                      <c:pt idx="4581">
                        <c:v>25.5</c:v>
                      </c:pt>
                      <c:pt idx="4582">
                        <c:v>25.60009765625</c:v>
                      </c:pt>
                      <c:pt idx="4583">
                        <c:v>25.5</c:v>
                      </c:pt>
                      <c:pt idx="4584">
                        <c:v>25.5</c:v>
                      </c:pt>
                      <c:pt idx="4585">
                        <c:v>25.5</c:v>
                      </c:pt>
                      <c:pt idx="4586">
                        <c:v>25.5</c:v>
                      </c:pt>
                      <c:pt idx="4587">
                        <c:v>25.5</c:v>
                      </c:pt>
                      <c:pt idx="4588">
                        <c:v>25.5</c:v>
                      </c:pt>
                      <c:pt idx="4589">
                        <c:v>25.5</c:v>
                      </c:pt>
                      <c:pt idx="4590">
                        <c:v>25.39990234375</c:v>
                      </c:pt>
                      <c:pt idx="4591">
                        <c:v>25.60009765625</c:v>
                      </c:pt>
                      <c:pt idx="4592">
                        <c:v>25.5</c:v>
                      </c:pt>
                      <c:pt idx="4593">
                        <c:v>25.5</c:v>
                      </c:pt>
                      <c:pt idx="4594">
                        <c:v>25.5</c:v>
                      </c:pt>
                      <c:pt idx="4595">
                        <c:v>25.5</c:v>
                      </c:pt>
                      <c:pt idx="4596">
                        <c:v>25.5</c:v>
                      </c:pt>
                      <c:pt idx="4597">
                        <c:v>25.5</c:v>
                      </c:pt>
                      <c:pt idx="4598">
                        <c:v>25.5</c:v>
                      </c:pt>
                      <c:pt idx="4599">
                        <c:v>25.5</c:v>
                      </c:pt>
                      <c:pt idx="4600">
                        <c:v>25.5</c:v>
                      </c:pt>
                      <c:pt idx="4601">
                        <c:v>25.5</c:v>
                      </c:pt>
                      <c:pt idx="4602">
                        <c:v>25.5</c:v>
                      </c:pt>
                      <c:pt idx="4603">
                        <c:v>25.5</c:v>
                      </c:pt>
                      <c:pt idx="4604">
                        <c:v>25.39990234375</c:v>
                      </c:pt>
                      <c:pt idx="4605">
                        <c:v>25.5</c:v>
                      </c:pt>
                      <c:pt idx="4606">
                        <c:v>25.5</c:v>
                      </c:pt>
                      <c:pt idx="4607">
                        <c:v>25.39990234375</c:v>
                      </c:pt>
                      <c:pt idx="4608">
                        <c:v>25.5</c:v>
                      </c:pt>
                      <c:pt idx="4609">
                        <c:v>25.60009765625</c:v>
                      </c:pt>
                      <c:pt idx="4610">
                        <c:v>25.60009765625</c:v>
                      </c:pt>
                      <c:pt idx="4611">
                        <c:v>25.5</c:v>
                      </c:pt>
                      <c:pt idx="4612">
                        <c:v>25.5</c:v>
                      </c:pt>
                      <c:pt idx="4613">
                        <c:v>25.5</c:v>
                      </c:pt>
                      <c:pt idx="4614">
                        <c:v>25.5</c:v>
                      </c:pt>
                      <c:pt idx="4615">
                        <c:v>25.60009765625</c:v>
                      </c:pt>
                      <c:pt idx="4616">
                        <c:v>25.60009765625</c:v>
                      </c:pt>
                      <c:pt idx="4617">
                        <c:v>25.60009765625</c:v>
                      </c:pt>
                      <c:pt idx="4618">
                        <c:v>25.60009765625</c:v>
                      </c:pt>
                      <c:pt idx="4619">
                        <c:v>25.60009765625</c:v>
                      </c:pt>
                      <c:pt idx="4620">
                        <c:v>25.60009765625</c:v>
                      </c:pt>
                      <c:pt idx="4621">
                        <c:v>25.60009765625</c:v>
                      </c:pt>
                      <c:pt idx="4622">
                        <c:v>25.60009765625</c:v>
                      </c:pt>
                      <c:pt idx="4623">
                        <c:v>25.60009765625</c:v>
                      </c:pt>
                      <c:pt idx="4624">
                        <c:v>25.60009765625</c:v>
                      </c:pt>
                      <c:pt idx="4625">
                        <c:v>25.5</c:v>
                      </c:pt>
                      <c:pt idx="4626">
                        <c:v>25.60009765625</c:v>
                      </c:pt>
                      <c:pt idx="4627">
                        <c:v>25.5</c:v>
                      </c:pt>
                      <c:pt idx="4628">
                        <c:v>25.39990234375</c:v>
                      </c:pt>
                      <c:pt idx="4629">
                        <c:v>25.39990234375</c:v>
                      </c:pt>
                      <c:pt idx="4630">
                        <c:v>25.39990234375</c:v>
                      </c:pt>
                      <c:pt idx="4631">
                        <c:v>25.39990234375</c:v>
                      </c:pt>
                      <c:pt idx="4632">
                        <c:v>25.39990234375</c:v>
                      </c:pt>
                      <c:pt idx="4633">
                        <c:v>25.699951171875</c:v>
                      </c:pt>
                      <c:pt idx="4634">
                        <c:v>25.699951171875</c:v>
                      </c:pt>
                      <c:pt idx="4635">
                        <c:v>25.60009765625</c:v>
                      </c:pt>
                      <c:pt idx="4636">
                        <c:v>25.60009765625</c:v>
                      </c:pt>
                      <c:pt idx="4637">
                        <c:v>25.60009765625</c:v>
                      </c:pt>
                      <c:pt idx="4638">
                        <c:v>25.60009765625</c:v>
                      </c:pt>
                      <c:pt idx="4639">
                        <c:v>25.5</c:v>
                      </c:pt>
                      <c:pt idx="4640">
                        <c:v>25.5</c:v>
                      </c:pt>
                      <c:pt idx="4641">
                        <c:v>25.5</c:v>
                      </c:pt>
                      <c:pt idx="4642">
                        <c:v>25.5</c:v>
                      </c:pt>
                      <c:pt idx="4643">
                        <c:v>25.5</c:v>
                      </c:pt>
                      <c:pt idx="4644">
                        <c:v>25.39990234375</c:v>
                      </c:pt>
                      <c:pt idx="4645">
                        <c:v>25.39990234375</c:v>
                      </c:pt>
                      <c:pt idx="4646">
                        <c:v>25.5</c:v>
                      </c:pt>
                      <c:pt idx="4647">
                        <c:v>25.5</c:v>
                      </c:pt>
                      <c:pt idx="4648">
                        <c:v>25.39990234375</c:v>
                      </c:pt>
                      <c:pt idx="4649">
                        <c:v>25.39990234375</c:v>
                      </c:pt>
                      <c:pt idx="4650">
                        <c:v>25.39990234375</c:v>
                      </c:pt>
                      <c:pt idx="4651">
                        <c:v>25.39990234375</c:v>
                      </c:pt>
                      <c:pt idx="4652">
                        <c:v>25.39990234375</c:v>
                      </c:pt>
                      <c:pt idx="4653">
                        <c:v>25.5</c:v>
                      </c:pt>
                      <c:pt idx="4654">
                        <c:v>25.5</c:v>
                      </c:pt>
                      <c:pt idx="4655">
                        <c:v>25.39990234375</c:v>
                      </c:pt>
                      <c:pt idx="4656">
                        <c:v>25.39990234375</c:v>
                      </c:pt>
                      <c:pt idx="4657">
                        <c:v>25.300048828125</c:v>
                      </c:pt>
                      <c:pt idx="4658">
                        <c:v>25.300048828125</c:v>
                      </c:pt>
                      <c:pt idx="4659">
                        <c:v>25.300048828125</c:v>
                      </c:pt>
                      <c:pt idx="4660">
                        <c:v>25.300048828125</c:v>
                      </c:pt>
                      <c:pt idx="4661">
                        <c:v>25.300048828125</c:v>
                      </c:pt>
                      <c:pt idx="4662">
                        <c:v>25.300048828125</c:v>
                      </c:pt>
                      <c:pt idx="4663">
                        <c:v>25.5</c:v>
                      </c:pt>
                      <c:pt idx="4664">
                        <c:v>25.5</c:v>
                      </c:pt>
                      <c:pt idx="4665">
                        <c:v>25.5</c:v>
                      </c:pt>
                      <c:pt idx="4666">
                        <c:v>25.5</c:v>
                      </c:pt>
                      <c:pt idx="4667">
                        <c:v>25.5</c:v>
                      </c:pt>
                      <c:pt idx="4668">
                        <c:v>25.5</c:v>
                      </c:pt>
                      <c:pt idx="4669">
                        <c:v>25.39990234375</c:v>
                      </c:pt>
                      <c:pt idx="4670">
                        <c:v>25.5</c:v>
                      </c:pt>
                      <c:pt idx="4671">
                        <c:v>25.5</c:v>
                      </c:pt>
                      <c:pt idx="4672">
                        <c:v>25.5</c:v>
                      </c:pt>
                      <c:pt idx="4673">
                        <c:v>25.39990234375</c:v>
                      </c:pt>
                      <c:pt idx="4674">
                        <c:v>25.5</c:v>
                      </c:pt>
                      <c:pt idx="4675">
                        <c:v>25.5</c:v>
                      </c:pt>
                      <c:pt idx="4676">
                        <c:v>25.5</c:v>
                      </c:pt>
                      <c:pt idx="4677">
                        <c:v>25.5</c:v>
                      </c:pt>
                      <c:pt idx="4678">
                        <c:v>25.5</c:v>
                      </c:pt>
                      <c:pt idx="4679">
                        <c:v>25.5</c:v>
                      </c:pt>
                      <c:pt idx="4680">
                        <c:v>25.5</c:v>
                      </c:pt>
                      <c:pt idx="4681">
                        <c:v>25.5</c:v>
                      </c:pt>
                      <c:pt idx="4682">
                        <c:v>25.5</c:v>
                      </c:pt>
                      <c:pt idx="4683">
                        <c:v>25.39990234375</c:v>
                      </c:pt>
                      <c:pt idx="4684">
                        <c:v>25.5</c:v>
                      </c:pt>
                      <c:pt idx="4685">
                        <c:v>25.39990234375</c:v>
                      </c:pt>
                      <c:pt idx="4686">
                        <c:v>25.39990234375</c:v>
                      </c:pt>
                      <c:pt idx="4687">
                        <c:v>25.5</c:v>
                      </c:pt>
                      <c:pt idx="4688">
                        <c:v>25.5</c:v>
                      </c:pt>
                      <c:pt idx="4689">
                        <c:v>25.5</c:v>
                      </c:pt>
                      <c:pt idx="4690">
                        <c:v>25.5</c:v>
                      </c:pt>
                      <c:pt idx="4691">
                        <c:v>25.5</c:v>
                      </c:pt>
                      <c:pt idx="4692">
                        <c:v>25.5</c:v>
                      </c:pt>
                      <c:pt idx="4693">
                        <c:v>25.5</c:v>
                      </c:pt>
                      <c:pt idx="4694">
                        <c:v>25.39990234375</c:v>
                      </c:pt>
                      <c:pt idx="4695">
                        <c:v>25.39990234375</c:v>
                      </c:pt>
                      <c:pt idx="4696">
                        <c:v>25.5</c:v>
                      </c:pt>
                      <c:pt idx="4697">
                        <c:v>25.5</c:v>
                      </c:pt>
                      <c:pt idx="4698">
                        <c:v>25.39990234375</c:v>
                      </c:pt>
                      <c:pt idx="4699">
                        <c:v>25.39990234375</c:v>
                      </c:pt>
                      <c:pt idx="4700">
                        <c:v>25.5</c:v>
                      </c:pt>
                      <c:pt idx="4701">
                        <c:v>25.5</c:v>
                      </c:pt>
                      <c:pt idx="4702">
                        <c:v>25.5</c:v>
                      </c:pt>
                      <c:pt idx="4703">
                        <c:v>25.5</c:v>
                      </c:pt>
                      <c:pt idx="4704">
                        <c:v>25.5</c:v>
                      </c:pt>
                      <c:pt idx="4705">
                        <c:v>25.39990234375</c:v>
                      </c:pt>
                      <c:pt idx="4706">
                        <c:v>25.39990234375</c:v>
                      </c:pt>
                      <c:pt idx="4707">
                        <c:v>25.39990234375</c:v>
                      </c:pt>
                      <c:pt idx="4708">
                        <c:v>25.39990234375</c:v>
                      </c:pt>
                      <c:pt idx="4709">
                        <c:v>25.39990234375</c:v>
                      </c:pt>
                      <c:pt idx="4710">
                        <c:v>25.39990234375</c:v>
                      </c:pt>
                      <c:pt idx="4711">
                        <c:v>25.300048828125</c:v>
                      </c:pt>
                      <c:pt idx="4712">
                        <c:v>25.300048828125</c:v>
                      </c:pt>
                      <c:pt idx="4713">
                        <c:v>25.39990234375</c:v>
                      </c:pt>
                      <c:pt idx="4714">
                        <c:v>25.39990234375</c:v>
                      </c:pt>
                      <c:pt idx="4715">
                        <c:v>25.39990234375</c:v>
                      </c:pt>
                      <c:pt idx="4716">
                        <c:v>25.39990234375</c:v>
                      </c:pt>
                      <c:pt idx="4717">
                        <c:v>25.300048828125</c:v>
                      </c:pt>
                      <c:pt idx="4718">
                        <c:v>25.5</c:v>
                      </c:pt>
                      <c:pt idx="4719">
                        <c:v>25.39990234375</c:v>
                      </c:pt>
                      <c:pt idx="4720">
                        <c:v>25.39990234375</c:v>
                      </c:pt>
                      <c:pt idx="4721">
                        <c:v>25.39990234375</c:v>
                      </c:pt>
                      <c:pt idx="4722">
                        <c:v>25.39990234375</c:v>
                      </c:pt>
                      <c:pt idx="4723">
                        <c:v>25.39990234375</c:v>
                      </c:pt>
                      <c:pt idx="4724">
                        <c:v>25.39990234375</c:v>
                      </c:pt>
                      <c:pt idx="4725">
                        <c:v>25.39990234375</c:v>
                      </c:pt>
                      <c:pt idx="4726">
                        <c:v>25.5</c:v>
                      </c:pt>
                      <c:pt idx="4727">
                        <c:v>25.39990234375</c:v>
                      </c:pt>
                      <c:pt idx="4728">
                        <c:v>25.5</c:v>
                      </c:pt>
                      <c:pt idx="4729">
                        <c:v>25.39990234375</c:v>
                      </c:pt>
                      <c:pt idx="4730">
                        <c:v>25.300048828125</c:v>
                      </c:pt>
                      <c:pt idx="4731">
                        <c:v>25.300048828125</c:v>
                      </c:pt>
                      <c:pt idx="4732">
                        <c:v>25.300048828125</c:v>
                      </c:pt>
                      <c:pt idx="4733">
                        <c:v>25.300048828125</c:v>
                      </c:pt>
                      <c:pt idx="4734">
                        <c:v>25.300048828125</c:v>
                      </c:pt>
                      <c:pt idx="4735">
                        <c:v>25.300048828125</c:v>
                      </c:pt>
                      <c:pt idx="4736">
                        <c:v>25.5</c:v>
                      </c:pt>
                      <c:pt idx="4737">
                        <c:v>25.5</c:v>
                      </c:pt>
                      <c:pt idx="4738">
                        <c:v>25.60009765625</c:v>
                      </c:pt>
                      <c:pt idx="4739">
                        <c:v>25.5</c:v>
                      </c:pt>
                      <c:pt idx="4740">
                        <c:v>25.5</c:v>
                      </c:pt>
                      <c:pt idx="4741">
                        <c:v>25.39990234375</c:v>
                      </c:pt>
                      <c:pt idx="4742">
                        <c:v>25.39990234375</c:v>
                      </c:pt>
                      <c:pt idx="4743">
                        <c:v>25.39990234375</c:v>
                      </c:pt>
                      <c:pt idx="4744">
                        <c:v>25.39990234375</c:v>
                      </c:pt>
                      <c:pt idx="4745">
                        <c:v>25.39990234375</c:v>
                      </c:pt>
                      <c:pt idx="4746">
                        <c:v>25.39990234375</c:v>
                      </c:pt>
                      <c:pt idx="4747">
                        <c:v>25.39990234375</c:v>
                      </c:pt>
                      <c:pt idx="4748">
                        <c:v>25.39990234375</c:v>
                      </c:pt>
                      <c:pt idx="4749">
                        <c:v>25.39990234375</c:v>
                      </c:pt>
                      <c:pt idx="4750">
                        <c:v>25.39990234375</c:v>
                      </c:pt>
                      <c:pt idx="4751">
                        <c:v>25.39990234375</c:v>
                      </c:pt>
                      <c:pt idx="4752">
                        <c:v>25.39990234375</c:v>
                      </c:pt>
                      <c:pt idx="4753">
                        <c:v>25.300048828125</c:v>
                      </c:pt>
                      <c:pt idx="4754">
                        <c:v>25.39990234375</c:v>
                      </c:pt>
                      <c:pt idx="4755">
                        <c:v>25.39990234375</c:v>
                      </c:pt>
                      <c:pt idx="4756">
                        <c:v>25.300048828125</c:v>
                      </c:pt>
                      <c:pt idx="4757">
                        <c:v>25.300048828125</c:v>
                      </c:pt>
                      <c:pt idx="4758">
                        <c:v>25.39990234375</c:v>
                      </c:pt>
                      <c:pt idx="4759">
                        <c:v>25.39990234375</c:v>
                      </c:pt>
                      <c:pt idx="4760">
                        <c:v>25.39990234375</c:v>
                      </c:pt>
                      <c:pt idx="4761">
                        <c:v>25.39990234375</c:v>
                      </c:pt>
                      <c:pt idx="4762">
                        <c:v>25.39990234375</c:v>
                      </c:pt>
                      <c:pt idx="4763">
                        <c:v>25.39990234375</c:v>
                      </c:pt>
                      <c:pt idx="4764">
                        <c:v>25.39990234375</c:v>
                      </c:pt>
                      <c:pt idx="4765">
                        <c:v>25.39990234375</c:v>
                      </c:pt>
                      <c:pt idx="4766">
                        <c:v>25.199951171875</c:v>
                      </c:pt>
                      <c:pt idx="4767">
                        <c:v>25.300048828125</c:v>
                      </c:pt>
                      <c:pt idx="4768">
                        <c:v>25.300048828125</c:v>
                      </c:pt>
                      <c:pt idx="4769">
                        <c:v>25.300048828125</c:v>
                      </c:pt>
                      <c:pt idx="4770">
                        <c:v>25.300048828125</c:v>
                      </c:pt>
                      <c:pt idx="4771">
                        <c:v>25.300048828125</c:v>
                      </c:pt>
                      <c:pt idx="4772">
                        <c:v>25.39990234375</c:v>
                      </c:pt>
                      <c:pt idx="4773">
                        <c:v>25.300048828125</c:v>
                      </c:pt>
                      <c:pt idx="4774">
                        <c:v>25.300048828125</c:v>
                      </c:pt>
                      <c:pt idx="4775">
                        <c:v>25.300048828125</c:v>
                      </c:pt>
                      <c:pt idx="4776">
                        <c:v>25.300048828125</c:v>
                      </c:pt>
                    </c:numCache>
                  </c:numRef>
                </c:yVal>
                <c:smooth val="0"/>
                <c:extLst xmlns:c15="http://schemas.microsoft.com/office/drawing/2012/chart">
                  <c:ext xmlns:c16="http://schemas.microsoft.com/office/drawing/2014/chart" uri="{C3380CC4-5D6E-409C-BE32-E72D297353CC}">
                    <c16:uniqueId val="{00000006-8A28-4AA6-9846-F7F601799156}"/>
                  </c:ext>
                </c:extLst>
              </c15:ser>
            </c15:filteredScatterSeries>
            <c15:filteredScatterSeries>
              <c15:ser>
                <c:idx val="4"/>
                <c:order val="5"/>
                <c:tx>
                  <c:v>LAS 3 At</c:v>
                </c:tx>
                <c:spPr>
                  <a:ln w="19050" cap="rnd" cmpd="sng" algn="ctr">
                    <a:solidFill>
                      <a:schemeClr val="accent5"/>
                    </a:solidFill>
                    <a:prstDash val="solid"/>
                    <a:round/>
                  </a:ln>
                  <a:effectLst/>
                </c:spPr>
                <c:marker>
                  <c:symbol val="none"/>
                </c:marker>
                <c:xVal>
                  <c:strRef>
                    <c:extLst xmlns:c15="http://schemas.microsoft.com/office/drawing/2012/chart">
                      <c:ext xmlns:c15="http://schemas.microsoft.com/office/drawing/2012/chart" uri="{02D57815-91ED-43cb-92C2-25804820EDAC}">
                        <c15:formulaRef>
                          <c15:sqref>'[ACME-VIG-Test-Overview.xlsx]ACME-IGN-LAS 03.04 Test 3'!$A:$A</c15:sqref>
                        </c15:formulaRef>
                      </c:ext>
                    </c:extLst>
                    <c:strCache>
                      <c:ptCount val="5138"/>
                      <c:pt idx="0">
                        <c:v>Time stamp</c:v>
                      </c:pt>
                      <c:pt idx="1">
                        <c:v>03/04/2023 12:38</c:v>
                      </c:pt>
                      <c:pt idx="2">
                        <c:v>03/04/2023 12:38</c:v>
                      </c:pt>
                      <c:pt idx="3">
                        <c:v>03/04/2023 12:38</c:v>
                      </c:pt>
                      <c:pt idx="4">
                        <c:v>03/04/2023 12:38</c:v>
                      </c:pt>
                      <c:pt idx="5">
                        <c:v>03/04/2023 12:38</c:v>
                      </c:pt>
                      <c:pt idx="6">
                        <c:v>03/04/2023 12:38</c:v>
                      </c:pt>
                      <c:pt idx="7">
                        <c:v>03/04/2023 12:38</c:v>
                      </c:pt>
                      <c:pt idx="8">
                        <c:v>03/04/2023 12:38</c:v>
                      </c:pt>
                      <c:pt idx="9">
                        <c:v>03/04/2023 12:38</c:v>
                      </c:pt>
                      <c:pt idx="10">
                        <c:v>03/04/2023 12:38</c:v>
                      </c:pt>
                      <c:pt idx="11">
                        <c:v>03/04/2023 12:39</c:v>
                      </c:pt>
                      <c:pt idx="12">
                        <c:v>03/04/2023 12:39</c:v>
                      </c:pt>
                      <c:pt idx="13">
                        <c:v>03/04/2023 12:39</c:v>
                      </c:pt>
                      <c:pt idx="14">
                        <c:v>03/04/2023 12:39</c:v>
                      </c:pt>
                      <c:pt idx="15">
                        <c:v>03/04/2023 12:39</c:v>
                      </c:pt>
                      <c:pt idx="16">
                        <c:v>03/04/2023 12:39</c:v>
                      </c:pt>
                      <c:pt idx="17">
                        <c:v>03/04/2023 12:39</c:v>
                      </c:pt>
                      <c:pt idx="18">
                        <c:v>03/04/2023 12:39</c:v>
                      </c:pt>
                      <c:pt idx="19">
                        <c:v>03/04/2023 12:39</c:v>
                      </c:pt>
                      <c:pt idx="20">
                        <c:v>03/04/2023 12:39</c:v>
                      </c:pt>
                      <c:pt idx="21">
                        <c:v>03/04/2023 12:39</c:v>
                      </c:pt>
                      <c:pt idx="22">
                        <c:v>03/04/2023 12:39</c:v>
                      </c:pt>
                      <c:pt idx="23">
                        <c:v>03/04/2023 12:39</c:v>
                      </c:pt>
                      <c:pt idx="24">
                        <c:v>03/04/2023 12:39</c:v>
                      </c:pt>
                      <c:pt idx="25">
                        <c:v>03/04/2023 12:39</c:v>
                      </c:pt>
                      <c:pt idx="26">
                        <c:v>03/04/2023 12:39</c:v>
                      </c:pt>
                      <c:pt idx="27">
                        <c:v>03/04/2023 12:39</c:v>
                      </c:pt>
                      <c:pt idx="28">
                        <c:v>03/04/2023 12:39</c:v>
                      </c:pt>
                      <c:pt idx="29">
                        <c:v>03/04/2023 12:39</c:v>
                      </c:pt>
                      <c:pt idx="30">
                        <c:v>03/04/2023 12:39</c:v>
                      </c:pt>
                      <c:pt idx="31">
                        <c:v>03/04/2023 12:39</c:v>
                      </c:pt>
                      <c:pt idx="32">
                        <c:v>03/04/2023 12:39</c:v>
                      </c:pt>
                      <c:pt idx="33">
                        <c:v>03/04/2023 12:39</c:v>
                      </c:pt>
                      <c:pt idx="34">
                        <c:v>03/04/2023 12:39</c:v>
                      </c:pt>
                      <c:pt idx="35">
                        <c:v>03/04/2023 12:39</c:v>
                      </c:pt>
                      <c:pt idx="36">
                        <c:v>03/04/2023 12:39</c:v>
                      </c:pt>
                      <c:pt idx="37">
                        <c:v>03/04/2023 12:39</c:v>
                      </c:pt>
                      <c:pt idx="38">
                        <c:v>03/04/2023 12:39</c:v>
                      </c:pt>
                      <c:pt idx="39">
                        <c:v>03/04/2023 12:39</c:v>
                      </c:pt>
                      <c:pt idx="40">
                        <c:v>03/04/2023 12:39</c:v>
                      </c:pt>
                      <c:pt idx="41">
                        <c:v>03/04/2023 12:39</c:v>
                      </c:pt>
                      <c:pt idx="42">
                        <c:v>03/04/2023 12:39</c:v>
                      </c:pt>
                      <c:pt idx="43">
                        <c:v>03/04/2023 12:39</c:v>
                      </c:pt>
                      <c:pt idx="44">
                        <c:v>03/04/2023 12:39</c:v>
                      </c:pt>
                      <c:pt idx="45">
                        <c:v>03/04/2023 12:39</c:v>
                      </c:pt>
                      <c:pt idx="46">
                        <c:v>03/04/2023 12:39</c:v>
                      </c:pt>
                      <c:pt idx="47">
                        <c:v>03/04/2023 12:39</c:v>
                      </c:pt>
                      <c:pt idx="48">
                        <c:v>03/04/2023 12:39</c:v>
                      </c:pt>
                      <c:pt idx="49">
                        <c:v>03/04/2023 12:39</c:v>
                      </c:pt>
                      <c:pt idx="50">
                        <c:v>03/04/2023 12:39</c:v>
                      </c:pt>
                      <c:pt idx="51">
                        <c:v>03/04/2023 12:39</c:v>
                      </c:pt>
                      <c:pt idx="52">
                        <c:v>03/04/2023 12:39</c:v>
                      </c:pt>
                      <c:pt idx="53">
                        <c:v>03/04/2023 12:39</c:v>
                      </c:pt>
                      <c:pt idx="54">
                        <c:v>03/04/2023 12:39</c:v>
                      </c:pt>
                      <c:pt idx="55">
                        <c:v>03/04/2023 12:39</c:v>
                      </c:pt>
                      <c:pt idx="56">
                        <c:v>03/04/2023 12:39</c:v>
                      </c:pt>
                      <c:pt idx="57">
                        <c:v>03/04/2023 12:39</c:v>
                      </c:pt>
                      <c:pt idx="58">
                        <c:v>03/04/2023 12:39</c:v>
                      </c:pt>
                      <c:pt idx="59">
                        <c:v>03/04/2023 12:39</c:v>
                      </c:pt>
                      <c:pt idx="60">
                        <c:v>03/04/2023 12:39</c:v>
                      </c:pt>
                      <c:pt idx="61">
                        <c:v>03/04/2023 12:39</c:v>
                      </c:pt>
                      <c:pt idx="62">
                        <c:v>03/04/2023 12:39</c:v>
                      </c:pt>
                      <c:pt idx="63">
                        <c:v>03/04/2023 12:39</c:v>
                      </c:pt>
                      <c:pt idx="64">
                        <c:v>03/04/2023 12:39</c:v>
                      </c:pt>
                      <c:pt idx="65">
                        <c:v>03/04/2023 12:39</c:v>
                      </c:pt>
                      <c:pt idx="66">
                        <c:v>03/04/2023 12:39</c:v>
                      </c:pt>
                      <c:pt idx="67">
                        <c:v>03/04/2023 12:39</c:v>
                      </c:pt>
                      <c:pt idx="68">
                        <c:v>03/04/2023 12:39</c:v>
                      </c:pt>
                      <c:pt idx="69">
                        <c:v>03/04/2023 12:39</c:v>
                      </c:pt>
                      <c:pt idx="70">
                        <c:v>03/04/2023 12:39</c:v>
                      </c:pt>
                      <c:pt idx="71">
                        <c:v>03/04/2023 12:40</c:v>
                      </c:pt>
                      <c:pt idx="72">
                        <c:v>03/04/2023 12:40</c:v>
                      </c:pt>
                      <c:pt idx="73">
                        <c:v>03/04/2023 12:40</c:v>
                      </c:pt>
                      <c:pt idx="74">
                        <c:v>03/04/2023 12:40</c:v>
                      </c:pt>
                      <c:pt idx="75">
                        <c:v>03/04/2023 12:40</c:v>
                      </c:pt>
                      <c:pt idx="76">
                        <c:v>03/04/2023 12:40</c:v>
                      </c:pt>
                      <c:pt idx="77">
                        <c:v>03/04/2023 12:40</c:v>
                      </c:pt>
                      <c:pt idx="78">
                        <c:v>03/04/2023 12:40</c:v>
                      </c:pt>
                      <c:pt idx="79">
                        <c:v>03/04/2023 12:40</c:v>
                      </c:pt>
                      <c:pt idx="80">
                        <c:v>03/04/2023 12:40</c:v>
                      </c:pt>
                      <c:pt idx="81">
                        <c:v>03/04/2023 12:40</c:v>
                      </c:pt>
                      <c:pt idx="82">
                        <c:v>03/04/2023 12:40</c:v>
                      </c:pt>
                      <c:pt idx="83">
                        <c:v>03/04/2023 12:40</c:v>
                      </c:pt>
                      <c:pt idx="84">
                        <c:v>03/04/2023 12:40</c:v>
                      </c:pt>
                      <c:pt idx="85">
                        <c:v>03/04/2023 12:40</c:v>
                      </c:pt>
                      <c:pt idx="86">
                        <c:v>03/04/2023 12:40</c:v>
                      </c:pt>
                      <c:pt idx="87">
                        <c:v>03/04/2023 12:40</c:v>
                      </c:pt>
                      <c:pt idx="88">
                        <c:v>03/04/2023 12:40</c:v>
                      </c:pt>
                      <c:pt idx="89">
                        <c:v>03/04/2023 12:40</c:v>
                      </c:pt>
                      <c:pt idx="90">
                        <c:v>03/04/2023 12:40</c:v>
                      </c:pt>
                      <c:pt idx="91">
                        <c:v>03/04/2023 12:40</c:v>
                      </c:pt>
                      <c:pt idx="92">
                        <c:v>03/04/2023 12:40</c:v>
                      </c:pt>
                      <c:pt idx="93">
                        <c:v>03/04/2023 12:40</c:v>
                      </c:pt>
                      <c:pt idx="94">
                        <c:v>03/04/2023 12:40</c:v>
                      </c:pt>
                      <c:pt idx="95">
                        <c:v>03/04/2023 12:40</c:v>
                      </c:pt>
                      <c:pt idx="96">
                        <c:v>03/04/2023 12:40</c:v>
                      </c:pt>
                      <c:pt idx="97">
                        <c:v>03/04/2023 12:40</c:v>
                      </c:pt>
                      <c:pt idx="98">
                        <c:v>03/04/2023 12:40</c:v>
                      </c:pt>
                      <c:pt idx="99">
                        <c:v>03/04/2023 12:40</c:v>
                      </c:pt>
                      <c:pt idx="100">
                        <c:v>03/04/2023 12:40</c:v>
                      </c:pt>
                      <c:pt idx="101">
                        <c:v>03/04/2023 12:40</c:v>
                      </c:pt>
                      <c:pt idx="102">
                        <c:v>03/04/2023 12:40</c:v>
                      </c:pt>
                      <c:pt idx="103">
                        <c:v>03/04/2023 12:40</c:v>
                      </c:pt>
                      <c:pt idx="104">
                        <c:v>03/04/2023 12:40</c:v>
                      </c:pt>
                      <c:pt idx="105">
                        <c:v>03/04/2023 12:40</c:v>
                      </c:pt>
                      <c:pt idx="106">
                        <c:v>03/04/2023 12:40</c:v>
                      </c:pt>
                      <c:pt idx="107">
                        <c:v>03/04/2023 12:40</c:v>
                      </c:pt>
                      <c:pt idx="108">
                        <c:v>03/04/2023 12:40</c:v>
                      </c:pt>
                      <c:pt idx="109">
                        <c:v>03/04/2023 12:40</c:v>
                      </c:pt>
                      <c:pt idx="110">
                        <c:v>03/04/2023 12:40</c:v>
                      </c:pt>
                      <c:pt idx="111">
                        <c:v>03/04/2023 12:40</c:v>
                      </c:pt>
                      <c:pt idx="112">
                        <c:v>03/04/2023 12:40</c:v>
                      </c:pt>
                      <c:pt idx="113">
                        <c:v>03/04/2023 12:40</c:v>
                      </c:pt>
                      <c:pt idx="114">
                        <c:v>03/04/2023 12:40</c:v>
                      </c:pt>
                      <c:pt idx="115">
                        <c:v>03/04/2023 12:40</c:v>
                      </c:pt>
                      <c:pt idx="116">
                        <c:v>03/04/2023 12:40</c:v>
                      </c:pt>
                      <c:pt idx="117">
                        <c:v>03/04/2023 12:40</c:v>
                      </c:pt>
                      <c:pt idx="118">
                        <c:v>03/04/2023 12:40</c:v>
                      </c:pt>
                      <c:pt idx="119">
                        <c:v>03/04/2023 12:40</c:v>
                      </c:pt>
                      <c:pt idx="120">
                        <c:v>03/04/2023 12:40</c:v>
                      </c:pt>
                      <c:pt idx="121">
                        <c:v>03/04/2023 12:40</c:v>
                      </c:pt>
                      <c:pt idx="122">
                        <c:v>03/04/2023 12:40</c:v>
                      </c:pt>
                      <c:pt idx="123">
                        <c:v>03/04/2023 12:40</c:v>
                      </c:pt>
                      <c:pt idx="124">
                        <c:v>03/04/2023 12:40</c:v>
                      </c:pt>
                      <c:pt idx="125">
                        <c:v>03/04/2023 12:40</c:v>
                      </c:pt>
                      <c:pt idx="126">
                        <c:v>03/04/2023 12:40</c:v>
                      </c:pt>
                      <c:pt idx="127">
                        <c:v>03/04/2023 12:40</c:v>
                      </c:pt>
                      <c:pt idx="128">
                        <c:v>03/04/2023 12:40</c:v>
                      </c:pt>
                      <c:pt idx="129">
                        <c:v>03/04/2023 12:40</c:v>
                      </c:pt>
                      <c:pt idx="130">
                        <c:v>03/04/2023 12:40</c:v>
                      </c:pt>
                      <c:pt idx="131">
                        <c:v>03/04/2023 12:41</c:v>
                      </c:pt>
                      <c:pt idx="132">
                        <c:v>03/04/2023 12:41</c:v>
                      </c:pt>
                      <c:pt idx="133">
                        <c:v>03/04/2023 12:41</c:v>
                      </c:pt>
                      <c:pt idx="134">
                        <c:v>03/04/2023 12:41</c:v>
                      </c:pt>
                      <c:pt idx="135">
                        <c:v>03/04/2023 12:41</c:v>
                      </c:pt>
                      <c:pt idx="136">
                        <c:v>03/04/2023 12:41</c:v>
                      </c:pt>
                      <c:pt idx="137">
                        <c:v>03/04/2023 12:41</c:v>
                      </c:pt>
                      <c:pt idx="138">
                        <c:v>03/04/2023 12:41</c:v>
                      </c:pt>
                      <c:pt idx="139">
                        <c:v>03/04/2023 12:41</c:v>
                      </c:pt>
                      <c:pt idx="140">
                        <c:v>03/04/2023 12:41</c:v>
                      </c:pt>
                      <c:pt idx="141">
                        <c:v>03/04/2023 12:41</c:v>
                      </c:pt>
                      <c:pt idx="142">
                        <c:v>03/04/2023 12:41</c:v>
                      </c:pt>
                      <c:pt idx="143">
                        <c:v>03/04/2023 12:41</c:v>
                      </c:pt>
                      <c:pt idx="144">
                        <c:v>03/04/2023 12:41</c:v>
                      </c:pt>
                      <c:pt idx="145">
                        <c:v>03/04/2023 12:41</c:v>
                      </c:pt>
                      <c:pt idx="146">
                        <c:v>03/04/2023 12:41</c:v>
                      </c:pt>
                      <c:pt idx="147">
                        <c:v>03/04/2023 12:41</c:v>
                      </c:pt>
                      <c:pt idx="148">
                        <c:v>03/04/2023 12:41</c:v>
                      </c:pt>
                      <c:pt idx="149">
                        <c:v>03/04/2023 12:41</c:v>
                      </c:pt>
                      <c:pt idx="150">
                        <c:v>03/04/2023 12:41</c:v>
                      </c:pt>
                      <c:pt idx="151">
                        <c:v>03/04/2023 12:41</c:v>
                      </c:pt>
                      <c:pt idx="152">
                        <c:v>03/04/2023 12:41</c:v>
                      </c:pt>
                      <c:pt idx="153">
                        <c:v>03/04/2023 12:41</c:v>
                      </c:pt>
                      <c:pt idx="154">
                        <c:v>03/04/2023 12:41</c:v>
                      </c:pt>
                      <c:pt idx="155">
                        <c:v>03/04/2023 12:41</c:v>
                      </c:pt>
                      <c:pt idx="156">
                        <c:v>03/04/2023 12:41</c:v>
                      </c:pt>
                      <c:pt idx="157">
                        <c:v>03/04/2023 12:41</c:v>
                      </c:pt>
                      <c:pt idx="158">
                        <c:v>03/04/2023 12:41</c:v>
                      </c:pt>
                      <c:pt idx="159">
                        <c:v>03/04/2023 12:41</c:v>
                      </c:pt>
                      <c:pt idx="160">
                        <c:v>03/04/2023 12:41</c:v>
                      </c:pt>
                      <c:pt idx="161">
                        <c:v>03/04/2023 12:41</c:v>
                      </c:pt>
                      <c:pt idx="162">
                        <c:v>03/04/2023 12:41</c:v>
                      </c:pt>
                      <c:pt idx="163">
                        <c:v>03/04/2023 12:41</c:v>
                      </c:pt>
                      <c:pt idx="164">
                        <c:v>03/04/2023 12:41</c:v>
                      </c:pt>
                      <c:pt idx="165">
                        <c:v>03/04/2023 12:41</c:v>
                      </c:pt>
                      <c:pt idx="166">
                        <c:v>03/04/2023 12:41</c:v>
                      </c:pt>
                      <c:pt idx="167">
                        <c:v>03/04/2023 12:41</c:v>
                      </c:pt>
                      <c:pt idx="168">
                        <c:v>03/04/2023 12:41</c:v>
                      </c:pt>
                      <c:pt idx="169">
                        <c:v>03/04/2023 12:41</c:v>
                      </c:pt>
                      <c:pt idx="170">
                        <c:v>03/04/2023 12:41</c:v>
                      </c:pt>
                      <c:pt idx="171">
                        <c:v>03/04/2023 12:41</c:v>
                      </c:pt>
                      <c:pt idx="172">
                        <c:v>03/04/2023 12:41</c:v>
                      </c:pt>
                      <c:pt idx="173">
                        <c:v>03/04/2023 12:41</c:v>
                      </c:pt>
                      <c:pt idx="174">
                        <c:v>03/04/2023 12:41</c:v>
                      </c:pt>
                      <c:pt idx="175">
                        <c:v>03/04/2023 12:41</c:v>
                      </c:pt>
                      <c:pt idx="176">
                        <c:v>03/04/2023 12:41</c:v>
                      </c:pt>
                      <c:pt idx="177">
                        <c:v>03/04/2023 12:41</c:v>
                      </c:pt>
                      <c:pt idx="178">
                        <c:v>03/04/2023 12:41</c:v>
                      </c:pt>
                      <c:pt idx="179">
                        <c:v>03/04/2023 12:41</c:v>
                      </c:pt>
                      <c:pt idx="180">
                        <c:v>03/04/2023 12:41</c:v>
                      </c:pt>
                      <c:pt idx="181">
                        <c:v>03/04/2023 12:41</c:v>
                      </c:pt>
                      <c:pt idx="182">
                        <c:v>03/04/2023 12:41</c:v>
                      </c:pt>
                      <c:pt idx="183">
                        <c:v>03/04/2023 12:41</c:v>
                      </c:pt>
                      <c:pt idx="184">
                        <c:v>03/04/2023 12:41</c:v>
                      </c:pt>
                      <c:pt idx="185">
                        <c:v>03/04/2023 12:41</c:v>
                      </c:pt>
                      <c:pt idx="186">
                        <c:v>03/04/2023 12:41</c:v>
                      </c:pt>
                      <c:pt idx="187">
                        <c:v>03/04/2023 12:41</c:v>
                      </c:pt>
                      <c:pt idx="188">
                        <c:v>03/04/2023 12:41</c:v>
                      </c:pt>
                      <c:pt idx="189">
                        <c:v>03/04/2023 12:41</c:v>
                      </c:pt>
                      <c:pt idx="190">
                        <c:v>03/04/2023 12:41</c:v>
                      </c:pt>
                      <c:pt idx="191">
                        <c:v>03/04/2023 12:42</c:v>
                      </c:pt>
                      <c:pt idx="192">
                        <c:v>03/04/2023 12:42</c:v>
                      </c:pt>
                      <c:pt idx="193">
                        <c:v>03/04/2023 12:42</c:v>
                      </c:pt>
                      <c:pt idx="194">
                        <c:v>03/04/2023 12:42</c:v>
                      </c:pt>
                      <c:pt idx="195">
                        <c:v>03/04/2023 12:42</c:v>
                      </c:pt>
                      <c:pt idx="196">
                        <c:v>03/04/2023 12:42</c:v>
                      </c:pt>
                      <c:pt idx="197">
                        <c:v>03/04/2023 12:42</c:v>
                      </c:pt>
                      <c:pt idx="198">
                        <c:v>03/04/2023 12:42</c:v>
                      </c:pt>
                      <c:pt idx="199">
                        <c:v>03/04/2023 12:42</c:v>
                      </c:pt>
                      <c:pt idx="200">
                        <c:v>03/04/2023 12:42</c:v>
                      </c:pt>
                      <c:pt idx="201">
                        <c:v>03/04/2023 12:42</c:v>
                      </c:pt>
                      <c:pt idx="202">
                        <c:v>03/04/2023 12:42</c:v>
                      </c:pt>
                      <c:pt idx="203">
                        <c:v>03/04/2023 12:42</c:v>
                      </c:pt>
                      <c:pt idx="204">
                        <c:v>03/04/2023 12:42</c:v>
                      </c:pt>
                      <c:pt idx="205">
                        <c:v>03/04/2023 12:42</c:v>
                      </c:pt>
                      <c:pt idx="206">
                        <c:v>03/04/2023 12:42</c:v>
                      </c:pt>
                      <c:pt idx="207">
                        <c:v>03/04/2023 12:42</c:v>
                      </c:pt>
                      <c:pt idx="208">
                        <c:v>03/04/2023 12:42</c:v>
                      </c:pt>
                      <c:pt idx="209">
                        <c:v>03/04/2023 12:42</c:v>
                      </c:pt>
                      <c:pt idx="210">
                        <c:v>03/04/2023 12:42</c:v>
                      </c:pt>
                      <c:pt idx="211">
                        <c:v>03/04/2023 12:42</c:v>
                      </c:pt>
                      <c:pt idx="212">
                        <c:v>03/04/2023 12:42</c:v>
                      </c:pt>
                      <c:pt idx="213">
                        <c:v>03/04/2023 12:42</c:v>
                      </c:pt>
                      <c:pt idx="214">
                        <c:v>03/04/2023 12:42</c:v>
                      </c:pt>
                      <c:pt idx="215">
                        <c:v>03/04/2023 12:42</c:v>
                      </c:pt>
                      <c:pt idx="216">
                        <c:v>03/04/2023 12:42</c:v>
                      </c:pt>
                      <c:pt idx="217">
                        <c:v>03/04/2023 12:42</c:v>
                      </c:pt>
                      <c:pt idx="218">
                        <c:v>03/04/2023 12:42</c:v>
                      </c:pt>
                      <c:pt idx="219">
                        <c:v>03/04/2023 12:42</c:v>
                      </c:pt>
                      <c:pt idx="220">
                        <c:v>03/04/2023 12:42</c:v>
                      </c:pt>
                      <c:pt idx="221">
                        <c:v>03/04/2023 12:42</c:v>
                      </c:pt>
                      <c:pt idx="222">
                        <c:v>03/04/2023 12:42</c:v>
                      </c:pt>
                      <c:pt idx="223">
                        <c:v>03/04/2023 12:42</c:v>
                      </c:pt>
                      <c:pt idx="224">
                        <c:v>03/04/2023 12:42</c:v>
                      </c:pt>
                      <c:pt idx="225">
                        <c:v>03/04/2023 12:42</c:v>
                      </c:pt>
                      <c:pt idx="226">
                        <c:v>03/04/2023 12:42</c:v>
                      </c:pt>
                      <c:pt idx="227">
                        <c:v>03/04/2023 12:42</c:v>
                      </c:pt>
                      <c:pt idx="228">
                        <c:v>03/04/2023 12:42</c:v>
                      </c:pt>
                      <c:pt idx="229">
                        <c:v>03/04/2023 12:42</c:v>
                      </c:pt>
                      <c:pt idx="230">
                        <c:v>03/04/2023 12:42</c:v>
                      </c:pt>
                      <c:pt idx="231">
                        <c:v>03/04/2023 12:42</c:v>
                      </c:pt>
                      <c:pt idx="232">
                        <c:v>03/04/2023 12:42</c:v>
                      </c:pt>
                      <c:pt idx="233">
                        <c:v>03/04/2023 12:42</c:v>
                      </c:pt>
                      <c:pt idx="234">
                        <c:v>03/04/2023 12:42</c:v>
                      </c:pt>
                      <c:pt idx="235">
                        <c:v>03/04/2023 12:42</c:v>
                      </c:pt>
                      <c:pt idx="236">
                        <c:v>03/04/2023 12:42</c:v>
                      </c:pt>
                      <c:pt idx="237">
                        <c:v>03/04/2023 12:42</c:v>
                      </c:pt>
                      <c:pt idx="238">
                        <c:v>03/04/2023 12:42</c:v>
                      </c:pt>
                      <c:pt idx="239">
                        <c:v>03/04/2023 12:42</c:v>
                      </c:pt>
                      <c:pt idx="240">
                        <c:v>03/04/2023 12:42</c:v>
                      </c:pt>
                      <c:pt idx="241">
                        <c:v>03/04/2023 12:42</c:v>
                      </c:pt>
                      <c:pt idx="242">
                        <c:v>03/04/2023 12:42</c:v>
                      </c:pt>
                      <c:pt idx="243">
                        <c:v>03/04/2023 12:42</c:v>
                      </c:pt>
                      <c:pt idx="244">
                        <c:v>03/04/2023 12:42</c:v>
                      </c:pt>
                      <c:pt idx="245">
                        <c:v>03/04/2023 12:42</c:v>
                      </c:pt>
                      <c:pt idx="246">
                        <c:v>03/04/2023 12:42</c:v>
                      </c:pt>
                      <c:pt idx="247">
                        <c:v>03/04/2023 12:42</c:v>
                      </c:pt>
                      <c:pt idx="248">
                        <c:v>03/04/2023 12:42</c:v>
                      </c:pt>
                      <c:pt idx="249">
                        <c:v>03/04/2023 12:42</c:v>
                      </c:pt>
                      <c:pt idx="250">
                        <c:v>03/04/2023 12:43</c:v>
                      </c:pt>
                      <c:pt idx="251">
                        <c:v>03/04/2023 12:43</c:v>
                      </c:pt>
                      <c:pt idx="252">
                        <c:v>03/04/2023 12:43</c:v>
                      </c:pt>
                      <c:pt idx="253">
                        <c:v>03/04/2023 12:43</c:v>
                      </c:pt>
                      <c:pt idx="254">
                        <c:v>03/04/2023 12:43</c:v>
                      </c:pt>
                      <c:pt idx="255">
                        <c:v>03/04/2023 12:43</c:v>
                      </c:pt>
                      <c:pt idx="256">
                        <c:v>03/04/2023 12:43</c:v>
                      </c:pt>
                      <c:pt idx="257">
                        <c:v>03/04/2023 12:43</c:v>
                      </c:pt>
                      <c:pt idx="258">
                        <c:v>03/04/2023 12:43</c:v>
                      </c:pt>
                      <c:pt idx="259">
                        <c:v>03/04/2023 12:43</c:v>
                      </c:pt>
                      <c:pt idx="260">
                        <c:v>03/04/2023 12:43</c:v>
                      </c:pt>
                      <c:pt idx="261">
                        <c:v>03/04/2023 12:43</c:v>
                      </c:pt>
                      <c:pt idx="262">
                        <c:v>03/04/2023 12:43</c:v>
                      </c:pt>
                      <c:pt idx="263">
                        <c:v>03/04/2023 12:43</c:v>
                      </c:pt>
                      <c:pt idx="264">
                        <c:v>03/04/2023 12:43</c:v>
                      </c:pt>
                      <c:pt idx="265">
                        <c:v>03/04/2023 12:43</c:v>
                      </c:pt>
                      <c:pt idx="266">
                        <c:v>03/04/2023 12:43</c:v>
                      </c:pt>
                      <c:pt idx="267">
                        <c:v>03/04/2023 12:43</c:v>
                      </c:pt>
                      <c:pt idx="268">
                        <c:v>03/04/2023 12:43</c:v>
                      </c:pt>
                      <c:pt idx="269">
                        <c:v>03/04/2023 12:43</c:v>
                      </c:pt>
                      <c:pt idx="270">
                        <c:v>03/04/2023 12:43</c:v>
                      </c:pt>
                      <c:pt idx="271">
                        <c:v>03/04/2023 12:43</c:v>
                      </c:pt>
                      <c:pt idx="272">
                        <c:v>03/04/2023 12:43</c:v>
                      </c:pt>
                      <c:pt idx="273">
                        <c:v>03/04/2023 12:43</c:v>
                      </c:pt>
                      <c:pt idx="274">
                        <c:v>03/04/2023 12:43</c:v>
                      </c:pt>
                      <c:pt idx="275">
                        <c:v>03/04/2023 12:43</c:v>
                      </c:pt>
                      <c:pt idx="276">
                        <c:v>03/04/2023 12:43</c:v>
                      </c:pt>
                      <c:pt idx="277">
                        <c:v>03/04/2023 12:43</c:v>
                      </c:pt>
                      <c:pt idx="278">
                        <c:v>03/04/2023 12:43</c:v>
                      </c:pt>
                      <c:pt idx="279">
                        <c:v>03/04/2023 12:43</c:v>
                      </c:pt>
                      <c:pt idx="280">
                        <c:v>03/04/2023 12:43</c:v>
                      </c:pt>
                      <c:pt idx="281">
                        <c:v>03/04/2023 12:43</c:v>
                      </c:pt>
                      <c:pt idx="282">
                        <c:v>03/04/2023 12:43</c:v>
                      </c:pt>
                      <c:pt idx="283">
                        <c:v>03/04/2023 12:43</c:v>
                      </c:pt>
                      <c:pt idx="284">
                        <c:v>03/04/2023 12:43</c:v>
                      </c:pt>
                      <c:pt idx="285">
                        <c:v>03/04/2023 12:43</c:v>
                      </c:pt>
                      <c:pt idx="286">
                        <c:v>03/04/2023 12:43</c:v>
                      </c:pt>
                      <c:pt idx="287">
                        <c:v>03/04/2023 12:43</c:v>
                      </c:pt>
                      <c:pt idx="288">
                        <c:v>03/04/2023 12:43</c:v>
                      </c:pt>
                      <c:pt idx="289">
                        <c:v>03/04/2023 12:43</c:v>
                      </c:pt>
                      <c:pt idx="290">
                        <c:v>03/04/2023 12:43</c:v>
                      </c:pt>
                      <c:pt idx="291">
                        <c:v>03/04/2023 12:43</c:v>
                      </c:pt>
                      <c:pt idx="292">
                        <c:v>03/04/2023 12:43</c:v>
                      </c:pt>
                      <c:pt idx="293">
                        <c:v>03/04/2023 12:43</c:v>
                      </c:pt>
                      <c:pt idx="294">
                        <c:v>03/04/2023 12:43</c:v>
                      </c:pt>
                      <c:pt idx="295">
                        <c:v>03/04/2023 12:43</c:v>
                      </c:pt>
                      <c:pt idx="296">
                        <c:v>03/04/2023 12:43</c:v>
                      </c:pt>
                      <c:pt idx="297">
                        <c:v>03/04/2023 12:43</c:v>
                      </c:pt>
                      <c:pt idx="298">
                        <c:v>03/04/2023 12:43</c:v>
                      </c:pt>
                      <c:pt idx="299">
                        <c:v>03/04/2023 12:43</c:v>
                      </c:pt>
                      <c:pt idx="300">
                        <c:v>03/04/2023 12:43</c:v>
                      </c:pt>
                      <c:pt idx="301">
                        <c:v>03/04/2023 12:43</c:v>
                      </c:pt>
                      <c:pt idx="302">
                        <c:v>03/04/2023 12:43</c:v>
                      </c:pt>
                      <c:pt idx="303">
                        <c:v>03/04/2023 12:43</c:v>
                      </c:pt>
                      <c:pt idx="304">
                        <c:v>03/04/2023 12:43</c:v>
                      </c:pt>
                      <c:pt idx="305">
                        <c:v>03/04/2023 12:43</c:v>
                      </c:pt>
                      <c:pt idx="306">
                        <c:v>03/04/2023 12:43</c:v>
                      </c:pt>
                      <c:pt idx="307">
                        <c:v>03/04/2023 12:43</c:v>
                      </c:pt>
                      <c:pt idx="308">
                        <c:v>03/04/2023 12:43</c:v>
                      </c:pt>
                      <c:pt idx="309">
                        <c:v>03/04/2023 12:43</c:v>
                      </c:pt>
                      <c:pt idx="310">
                        <c:v>03/04/2023 12:44</c:v>
                      </c:pt>
                      <c:pt idx="311">
                        <c:v>03/04/2023 12:44</c:v>
                      </c:pt>
                      <c:pt idx="312">
                        <c:v>03/04/2023 12:44</c:v>
                      </c:pt>
                      <c:pt idx="313">
                        <c:v>03/04/2023 12:44</c:v>
                      </c:pt>
                      <c:pt idx="314">
                        <c:v>03/04/2023 12:44</c:v>
                      </c:pt>
                      <c:pt idx="315">
                        <c:v>03/04/2023 12:44</c:v>
                      </c:pt>
                      <c:pt idx="316">
                        <c:v>03/04/2023 12:44</c:v>
                      </c:pt>
                      <c:pt idx="317">
                        <c:v>03/04/2023 12:44</c:v>
                      </c:pt>
                      <c:pt idx="318">
                        <c:v>03/04/2023 12:44</c:v>
                      </c:pt>
                      <c:pt idx="319">
                        <c:v>03/04/2023 12:44</c:v>
                      </c:pt>
                      <c:pt idx="320">
                        <c:v>03/04/2023 12:44</c:v>
                      </c:pt>
                      <c:pt idx="321">
                        <c:v>03/04/2023 12:44</c:v>
                      </c:pt>
                      <c:pt idx="322">
                        <c:v>03/04/2023 12:44</c:v>
                      </c:pt>
                      <c:pt idx="323">
                        <c:v>03/04/2023 12:44</c:v>
                      </c:pt>
                      <c:pt idx="324">
                        <c:v>03/04/2023 12:44</c:v>
                      </c:pt>
                      <c:pt idx="325">
                        <c:v>03/04/2023 12:44</c:v>
                      </c:pt>
                      <c:pt idx="326">
                        <c:v>03/04/2023 12:44</c:v>
                      </c:pt>
                      <c:pt idx="327">
                        <c:v>03/04/2023 12:44</c:v>
                      </c:pt>
                      <c:pt idx="328">
                        <c:v>03/04/2023 12:44</c:v>
                      </c:pt>
                      <c:pt idx="329">
                        <c:v>03/04/2023 12:44</c:v>
                      </c:pt>
                      <c:pt idx="330">
                        <c:v>03/04/2023 12:44</c:v>
                      </c:pt>
                      <c:pt idx="331">
                        <c:v>03/04/2023 12:44</c:v>
                      </c:pt>
                      <c:pt idx="332">
                        <c:v>03/04/2023 12:44</c:v>
                      </c:pt>
                      <c:pt idx="333">
                        <c:v>03/04/2023 12:44</c:v>
                      </c:pt>
                      <c:pt idx="334">
                        <c:v>03/04/2023 12:44</c:v>
                      </c:pt>
                      <c:pt idx="335">
                        <c:v>03/04/2023 12:44</c:v>
                      </c:pt>
                      <c:pt idx="336">
                        <c:v>03/04/2023 12:44</c:v>
                      </c:pt>
                      <c:pt idx="337">
                        <c:v>03/04/2023 12:44</c:v>
                      </c:pt>
                      <c:pt idx="338">
                        <c:v>03/04/2023 12:44</c:v>
                      </c:pt>
                      <c:pt idx="339">
                        <c:v>03/04/2023 12:44</c:v>
                      </c:pt>
                      <c:pt idx="340">
                        <c:v>03/04/2023 12:44</c:v>
                      </c:pt>
                      <c:pt idx="341">
                        <c:v>03/04/2023 12:44</c:v>
                      </c:pt>
                      <c:pt idx="342">
                        <c:v>03/04/2023 12:44</c:v>
                      </c:pt>
                      <c:pt idx="343">
                        <c:v>03/04/2023 12:44</c:v>
                      </c:pt>
                      <c:pt idx="344">
                        <c:v>03/04/2023 12:44</c:v>
                      </c:pt>
                      <c:pt idx="345">
                        <c:v>03/04/2023 12:44</c:v>
                      </c:pt>
                      <c:pt idx="346">
                        <c:v>03/04/2023 12:44</c:v>
                      </c:pt>
                      <c:pt idx="347">
                        <c:v>03/04/2023 12:44</c:v>
                      </c:pt>
                      <c:pt idx="348">
                        <c:v>03/04/2023 12:44</c:v>
                      </c:pt>
                      <c:pt idx="349">
                        <c:v>03/04/2023 12:44</c:v>
                      </c:pt>
                      <c:pt idx="350">
                        <c:v>03/04/2023 12:44</c:v>
                      </c:pt>
                      <c:pt idx="351">
                        <c:v>03/04/2023 12:44</c:v>
                      </c:pt>
                      <c:pt idx="352">
                        <c:v>03/04/2023 12:44</c:v>
                      </c:pt>
                      <c:pt idx="353">
                        <c:v>03/04/2023 12:44</c:v>
                      </c:pt>
                      <c:pt idx="354">
                        <c:v>03/04/2023 12:44</c:v>
                      </c:pt>
                      <c:pt idx="355">
                        <c:v>03/04/2023 12:44</c:v>
                      </c:pt>
                      <c:pt idx="356">
                        <c:v>03/04/2023 12:44</c:v>
                      </c:pt>
                      <c:pt idx="357">
                        <c:v>03/04/2023 12:44</c:v>
                      </c:pt>
                      <c:pt idx="358">
                        <c:v>03/04/2023 12:44</c:v>
                      </c:pt>
                      <c:pt idx="359">
                        <c:v>03/04/2023 12:44</c:v>
                      </c:pt>
                      <c:pt idx="360">
                        <c:v>03/04/2023 12:44</c:v>
                      </c:pt>
                      <c:pt idx="361">
                        <c:v>03/04/2023 12:44</c:v>
                      </c:pt>
                      <c:pt idx="362">
                        <c:v>03/04/2023 12:44</c:v>
                      </c:pt>
                      <c:pt idx="363">
                        <c:v>03/04/2023 12:44</c:v>
                      </c:pt>
                      <c:pt idx="364">
                        <c:v>03/04/2023 12:44</c:v>
                      </c:pt>
                      <c:pt idx="365">
                        <c:v>03/04/2023 12:44</c:v>
                      </c:pt>
                      <c:pt idx="366">
                        <c:v>03/04/2023 12:44</c:v>
                      </c:pt>
                      <c:pt idx="367">
                        <c:v>03/04/2023 12:44</c:v>
                      </c:pt>
                      <c:pt idx="368">
                        <c:v>03/04/2023 12:44</c:v>
                      </c:pt>
                      <c:pt idx="369">
                        <c:v>03/04/2023 12:44</c:v>
                      </c:pt>
                      <c:pt idx="370">
                        <c:v>03/04/2023 12:45</c:v>
                      </c:pt>
                      <c:pt idx="371">
                        <c:v>03/04/2023 12:45</c:v>
                      </c:pt>
                      <c:pt idx="372">
                        <c:v>03/04/2023 12:45</c:v>
                      </c:pt>
                      <c:pt idx="373">
                        <c:v>03/04/2023 12:45</c:v>
                      </c:pt>
                      <c:pt idx="374">
                        <c:v>03/04/2023 12:45</c:v>
                      </c:pt>
                      <c:pt idx="375">
                        <c:v>03/04/2023 12:45</c:v>
                      </c:pt>
                      <c:pt idx="376">
                        <c:v>03/04/2023 12:45</c:v>
                      </c:pt>
                      <c:pt idx="377">
                        <c:v>03/04/2023 12:45</c:v>
                      </c:pt>
                      <c:pt idx="378">
                        <c:v>03/04/2023 12:45</c:v>
                      </c:pt>
                      <c:pt idx="379">
                        <c:v>03/04/2023 12:45</c:v>
                      </c:pt>
                      <c:pt idx="380">
                        <c:v>03/04/2023 12:45</c:v>
                      </c:pt>
                      <c:pt idx="381">
                        <c:v>03/04/2023 12:45</c:v>
                      </c:pt>
                      <c:pt idx="382">
                        <c:v>03/04/2023 12:45</c:v>
                      </c:pt>
                      <c:pt idx="383">
                        <c:v>03/04/2023 12:45</c:v>
                      </c:pt>
                      <c:pt idx="384">
                        <c:v>03/04/2023 12:45</c:v>
                      </c:pt>
                      <c:pt idx="385">
                        <c:v>03/04/2023 12:45</c:v>
                      </c:pt>
                      <c:pt idx="386">
                        <c:v>03/04/2023 12:45</c:v>
                      </c:pt>
                      <c:pt idx="387">
                        <c:v>03/04/2023 12:45</c:v>
                      </c:pt>
                      <c:pt idx="388">
                        <c:v>03/04/2023 12:45</c:v>
                      </c:pt>
                      <c:pt idx="389">
                        <c:v>03/04/2023 12:45</c:v>
                      </c:pt>
                      <c:pt idx="390">
                        <c:v>03/04/2023 12:45</c:v>
                      </c:pt>
                      <c:pt idx="391">
                        <c:v>03/04/2023 12:45</c:v>
                      </c:pt>
                      <c:pt idx="392">
                        <c:v>03/04/2023 12:45</c:v>
                      </c:pt>
                      <c:pt idx="393">
                        <c:v>03/04/2023 12:45</c:v>
                      </c:pt>
                      <c:pt idx="394">
                        <c:v>03/04/2023 12:45</c:v>
                      </c:pt>
                      <c:pt idx="395">
                        <c:v>03/04/2023 12:45</c:v>
                      </c:pt>
                      <c:pt idx="396">
                        <c:v>03/04/2023 12:45</c:v>
                      </c:pt>
                      <c:pt idx="397">
                        <c:v>03/04/2023 12:45</c:v>
                      </c:pt>
                      <c:pt idx="398">
                        <c:v>03/04/2023 12:45</c:v>
                      </c:pt>
                      <c:pt idx="399">
                        <c:v>03/04/2023 12:45</c:v>
                      </c:pt>
                      <c:pt idx="400">
                        <c:v>03/04/2023 12:45</c:v>
                      </c:pt>
                      <c:pt idx="401">
                        <c:v>03/04/2023 12:45</c:v>
                      </c:pt>
                      <c:pt idx="402">
                        <c:v>03/04/2023 12:45</c:v>
                      </c:pt>
                      <c:pt idx="403">
                        <c:v>03/04/2023 12:45</c:v>
                      </c:pt>
                      <c:pt idx="404">
                        <c:v>03/04/2023 12:45</c:v>
                      </c:pt>
                      <c:pt idx="405">
                        <c:v>03/04/2023 12:45</c:v>
                      </c:pt>
                      <c:pt idx="406">
                        <c:v>03/04/2023 12:45</c:v>
                      </c:pt>
                      <c:pt idx="407">
                        <c:v>03/04/2023 12:45</c:v>
                      </c:pt>
                      <c:pt idx="408">
                        <c:v>03/04/2023 12:45</c:v>
                      </c:pt>
                      <c:pt idx="409">
                        <c:v>03/04/2023 12:45</c:v>
                      </c:pt>
                      <c:pt idx="410">
                        <c:v>03/04/2023 12:45</c:v>
                      </c:pt>
                      <c:pt idx="411">
                        <c:v>03/04/2023 12:45</c:v>
                      </c:pt>
                      <c:pt idx="412">
                        <c:v>03/04/2023 12:45</c:v>
                      </c:pt>
                      <c:pt idx="413">
                        <c:v>03/04/2023 12:45</c:v>
                      </c:pt>
                      <c:pt idx="414">
                        <c:v>03/04/2023 12:45</c:v>
                      </c:pt>
                      <c:pt idx="415">
                        <c:v>03/04/2023 12:45</c:v>
                      </c:pt>
                      <c:pt idx="416">
                        <c:v>03/04/2023 12:45</c:v>
                      </c:pt>
                      <c:pt idx="417">
                        <c:v>03/04/2023 12:45</c:v>
                      </c:pt>
                      <c:pt idx="418">
                        <c:v>03/04/2023 12:45</c:v>
                      </c:pt>
                      <c:pt idx="419">
                        <c:v>03/04/2023 12:45</c:v>
                      </c:pt>
                      <c:pt idx="420">
                        <c:v>03/04/2023 12:45</c:v>
                      </c:pt>
                      <c:pt idx="421">
                        <c:v>03/04/2023 12:45</c:v>
                      </c:pt>
                      <c:pt idx="422">
                        <c:v>03/04/2023 12:45</c:v>
                      </c:pt>
                      <c:pt idx="423">
                        <c:v>03/04/2023 12:45</c:v>
                      </c:pt>
                      <c:pt idx="424">
                        <c:v>03/04/2023 12:45</c:v>
                      </c:pt>
                      <c:pt idx="425">
                        <c:v>03/04/2023 12:45</c:v>
                      </c:pt>
                      <c:pt idx="426">
                        <c:v>03/04/2023 12:45</c:v>
                      </c:pt>
                      <c:pt idx="427">
                        <c:v>03/04/2023 12:45</c:v>
                      </c:pt>
                      <c:pt idx="428">
                        <c:v>03/04/2023 12:45</c:v>
                      </c:pt>
                      <c:pt idx="429">
                        <c:v>03/04/2023 12:45</c:v>
                      </c:pt>
                      <c:pt idx="430">
                        <c:v>03/04/2023 12:46</c:v>
                      </c:pt>
                      <c:pt idx="431">
                        <c:v>03/04/2023 12:46</c:v>
                      </c:pt>
                      <c:pt idx="432">
                        <c:v>03/04/2023 12:46</c:v>
                      </c:pt>
                      <c:pt idx="433">
                        <c:v>03/04/2023 12:46</c:v>
                      </c:pt>
                      <c:pt idx="434">
                        <c:v>03/04/2023 12:46</c:v>
                      </c:pt>
                      <c:pt idx="435">
                        <c:v>03/04/2023 12:46</c:v>
                      </c:pt>
                      <c:pt idx="436">
                        <c:v>03/04/2023 12:46</c:v>
                      </c:pt>
                      <c:pt idx="437">
                        <c:v>03/04/2023 12:46</c:v>
                      </c:pt>
                      <c:pt idx="438">
                        <c:v>03/04/2023 12:46</c:v>
                      </c:pt>
                      <c:pt idx="439">
                        <c:v>03/04/2023 12:46</c:v>
                      </c:pt>
                      <c:pt idx="440">
                        <c:v>03/04/2023 12:46</c:v>
                      </c:pt>
                      <c:pt idx="441">
                        <c:v>03/04/2023 12:46</c:v>
                      </c:pt>
                      <c:pt idx="442">
                        <c:v>03/04/2023 12:46</c:v>
                      </c:pt>
                      <c:pt idx="443">
                        <c:v>03/04/2023 12:46</c:v>
                      </c:pt>
                      <c:pt idx="444">
                        <c:v>03/04/2023 12:46</c:v>
                      </c:pt>
                      <c:pt idx="445">
                        <c:v>03/04/2023 12:46</c:v>
                      </c:pt>
                      <c:pt idx="446">
                        <c:v>03/04/2023 12:46</c:v>
                      </c:pt>
                      <c:pt idx="447">
                        <c:v>03/04/2023 12:46</c:v>
                      </c:pt>
                      <c:pt idx="448">
                        <c:v>03/04/2023 12:46</c:v>
                      </c:pt>
                      <c:pt idx="449">
                        <c:v>03/04/2023 12:46</c:v>
                      </c:pt>
                      <c:pt idx="450">
                        <c:v>03/04/2023 12:46</c:v>
                      </c:pt>
                      <c:pt idx="451">
                        <c:v>03/04/2023 12:46</c:v>
                      </c:pt>
                      <c:pt idx="452">
                        <c:v>03/04/2023 12:46</c:v>
                      </c:pt>
                      <c:pt idx="453">
                        <c:v>03/04/2023 12:46</c:v>
                      </c:pt>
                      <c:pt idx="454">
                        <c:v>03/04/2023 12:46</c:v>
                      </c:pt>
                      <c:pt idx="455">
                        <c:v>03/04/2023 12:46</c:v>
                      </c:pt>
                      <c:pt idx="456">
                        <c:v>03/04/2023 12:46</c:v>
                      </c:pt>
                      <c:pt idx="457">
                        <c:v>03/04/2023 12:46</c:v>
                      </c:pt>
                      <c:pt idx="458">
                        <c:v>03/04/2023 12:46</c:v>
                      </c:pt>
                      <c:pt idx="459">
                        <c:v>03/04/2023 12:46</c:v>
                      </c:pt>
                      <c:pt idx="460">
                        <c:v>03/04/2023 12:46</c:v>
                      </c:pt>
                      <c:pt idx="461">
                        <c:v>03/04/2023 12:46</c:v>
                      </c:pt>
                      <c:pt idx="462">
                        <c:v>03/04/2023 12:46</c:v>
                      </c:pt>
                      <c:pt idx="463">
                        <c:v>03/04/2023 12:46</c:v>
                      </c:pt>
                      <c:pt idx="464">
                        <c:v>03/04/2023 12:46</c:v>
                      </c:pt>
                      <c:pt idx="465">
                        <c:v>03/04/2023 12:46</c:v>
                      </c:pt>
                      <c:pt idx="466">
                        <c:v>03/04/2023 12:46</c:v>
                      </c:pt>
                      <c:pt idx="467">
                        <c:v>03/04/2023 12:46</c:v>
                      </c:pt>
                      <c:pt idx="468">
                        <c:v>03/04/2023 12:46</c:v>
                      </c:pt>
                      <c:pt idx="469">
                        <c:v>03/04/2023 12:46</c:v>
                      </c:pt>
                      <c:pt idx="470">
                        <c:v>03/04/2023 12:46</c:v>
                      </c:pt>
                      <c:pt idx="471">
                        <c:v>03/04/2023 12:46</c:v>
                      </c:pt>
                      <c:pt idx="472">
                        <c:v>03/04/2023 12:46</c:v>
                      </c:pt>
                      <c:pt idx="473">
                        <c:v>03/04/2023 12:46</c:v>
                      </c:pt>
                      <c:pt idx="474">
                        <c:v>03/04/2023 12:46</c:v>
                      </c:pt>
                      <c:pt idx="475">
                        <c:v>03/04/2023 12:46</c:v>
                      </c:pt>
                      <c:pt idx="476">
                        <c:v>03/04/2023 12:46</c:v>
                      </c:pt>
                      <c:pt idx="477">
                        <c:v>03/04/2023 12:46</c:v>
                      </c:pt>
                      <c:pt idx="478">
                        <c:v>03/04/2023 12:46</c:v>
                      </c:pt>
                      <c:pt idx="479">
                        <c:v>03/04/2023 12:46</c:v>
                      </c:pt>
                      <c:pt idx="480">
                        <c:v>03/04/2023 12:46</c:v>
                      </c:pt>
                      <c:pt idx="481">
                        <c:v>03/04/2023 12:46</c:v>
                      </c:pt>
                      <c:pt idx="482">
                        <c:v>03/04/2023 12:46</c:v>
                      </c:pt>
                      <c:pt idx="483">
                        <c:v>03/04/2023 12:46</c:v>
                      </c:pt>
                      <c:pt idx="484">
                        <c:v>03/04/2023 12:46</c:v>
                      </c:pt>
                      <c:pt idx="485">
                        <c:v>03/04/2023 12:46</c:v>
                      </c:pt>
                      <c:pt idx="486">
                        <c:v>03/04/2023 12:46</c:v>
                      </c:pt>
                      <c:pt idx="487">
                        <c:v>03/04/2023 12:46</c:v>
                      </c:pt>
                      <c:pt idx="488">
                        <c:v>03/04/2023 12:46</c:v>
                      </c:pt>
                      <c:pt idx="489">
                        <c:v>03/04/2023 12:46</c:v>
                      </c:pt>
                      <c:pt idx="490">
                        <c:v>03/04/2023 12:47</c:v>
                      </c:pt>
                      <c:pt idx="491">
                        <c:v>03/04/2023 12:47</c:v>
                      </c:pt>
                      <c:pt idx="492">
                        <c:v>03/04/2023 12:47</c:v>
                      </c:pt>
                      <c:pt idx="493">
                        <c:v>03/04/2023 12:47</c:v>
                      </c:pt>
                      <c:pt idx="494">
                        <c:v>03/04/2023 12:47</c:v>
                      </c:pt>
                      <c:pt idx="495">
                        <c:v>03/04/2023 12:47</c:v>
                      </c:pt>
                      <c:pt idx="496">
                        <c:v>03/04/2023 12:47</c:v>
                      </c:pt>
                      <c:pt idx="497">
                        <c:v>03/04/2023 12:47</c:v>
                      </c:pt>
                      <c:pt idx="498">
                        <c:v>03/04/2023 12:47</c:v>
                      </c:pt>
                      <c:pt idx="499">
                        <c:v>03/04/2023 12:47</c:v>
                      </c:pt>
                      <c:pt idx="500">
                        <c:v>03/04/2023 12:47</c:v>
                      </c:pt>
                      <c:pt idx="501">
                        <c:v>03/04/2023 12:47</c:v>
                      </c:pt>
                      <c:pt idx="502">
                        <c:v>03/04/2023 12:47</c:v>
                      </c:pt>
                      <c:pt idx="503">
                        <c:v>03/04/2023 12:47</c:v>
                      </c:pt>
                      <c:pt idx="504">
                        <c:v>03/04/2023 12:47</c:v>
                      </c:pt>
                      <c:pt idx="505">
                        <c:v>03/04/2023 12:47</c:v>
                      </c:pt>
                      <c:pt idx="506">
                        <c:v>03/04/2023 12:47</c:v>
                      </c:pt>
                      <c:pt idx="507">
                        <c:v>03/04/2023 12:47</c:v>
                      </c:pt>
                      <c:pt idx="508">
                        <c:v>03/04/2023 12:47</c:v>
                      </c:pt>
                      <c:pt idx="509">
                        <c:v>03/04/2023 12:47</c:v>
                      </c:pt>
                      <c:pt idx="510">
                        <c:v>03/04/2023 12:47</c:v>
                      </c:pt>
                      <c:pt idx="511">
                        <c:v>03/04/2023 12:47</c:v>
                      </c:pt>
                      <c:pt idx="512">
                        <c:v>03/04/2023 12:47</c:v>
                      </c:pt>
                      <c:pt idx="513">
                        <c:v>03/04/2023 12:47</c:v>
                      </c:pt>
                      <c:pt idx="514">
                        <c:v>03/04/2023 12:47</c:v>
                      </c:pt>
                      <c:pt idx="515">
                        <c:v>03/04/2023 12:47</c:v>
                      </c:pt>
                      <c:pt idx="516">
                        <c:v>03/04/2023 12:47</c:v>
                      </c:pt>
                      <c:pt idx="517">
                        <c:v>03/04/2023 12:47</c:v>
                      </c:pt>
                      <c:pt idx="518">
                        <c:v>03/04/2023 12:47</c:v>
                      </c:pt>
                      <c:pt idx="519">
                        <c:v>03/04/2023 12:47</c:v>
                      </c:pt>
                      <c:pt idx="520">
                        <c:v>03/04/2023 12:47</c:v>
                      </c:pt>
                      <c:pt idx="521">
                        <c:v>03/04/2023 12:47</c:v>
                      </c:pt>
                      <c:pt idx="522">
                        <c:v>03/04/2023 12:47</c:v>
                      </c:pt>
                      <c:pt idx="523">
                        <c:v>03/04/2023 12:47</c:v>
                      </c:pt>
                      <c:pt idx="524">
                        <c:v>03/04/2023 12:47</c:v>
                      </c:pt>
                      <c:pt idx="525">
                        <c:v>03/04/2023 12:47</c:v>
                      </c:pt>
                      <c:pt idx="526">
                        <c:v>03/04/2023 12:47</c:v>
                      </c:pt>
                      <c:pt idx="527">
                        <c:v>03/04/2023 12:47</c:v>
                      </c:pt>
                      <c:pt idx="528">
                        <c:v>03/04/2023 12:47</c:v>
                      </c:pt>
                      <c:pt idx="529">
                        <c:v>03/04/2023 12:47</c:v>
                      </c:pt>
                      <c:pt idx="530">
                        <c:v>03/04/2023 12:47</c:v>
                      </c:pt>
                      <c:pt idx="531">
                        <c:v>03/04/2023 12:47</c:v>
                      </c:pt>
                      <c:pt idx="532">
                        <c:v>03/04/2023 12:47</c:v>
                      </c:pt>
                      <c:pt idx="533">
                        <c:v>03/04/2023 12:47</c:v>
                      </c:pt>
                      <c:pt idx="534">
                        <c:v>03/04/2023 12:47</c:v>
                      </c:pt>
                      <c:pt idx="535">
                        <c:v>03/04/2023 12:47</c:v>
                      </c:pt>
                      <c:pt idx="536">
                        <c:v>03/04/2023 12:47</c:v>
                      </c:pt>
                      <c:pt idx="537">
                        <c:v>03/04/2023 12:47</c:v>
                      </c:pt>
                      <c:pt idx="538">
                        <c:v>03/04/2023 12:47</c:v>
                      </c:pt>
                      <c:pt idx="539">
                        <c:v>03/04/2023 12:47</c:v>
                      </c:pt>
                      <c:pt idx="540">
                        <c:v>03/04/2023 12:47</c:v>
                      </c:pt>
                      <c:pt idx="541">
                        <c:v>03/04/2023 12:47</c:v>
                      </c:pt>
                      <c:pt idx="542">
                        <c:v>03/04/2023 12:47</c:v>
                      </c:pt>
                      <c:pt idx="543">
                        <c:v>03/04/2023 12:47</c:v>
                      </c:pt>
                      <c:pt idx="544">
                        <c:v>03/04/2023 12:47</c:v>
                      </c:pt>
                      <c:pt idx="545">
                        <c:v>03/04/2023 12:47</c:v>
                      </c:pt>
                      <c:pt idx="546">
                        <c:v>03/04/2023 12:47</c:v>
                      </c:pt>
                      <c:pt idx="547">
                        <c:v>03/04/2023 12:47</c:v>
                      </c:pt>
                      <c:pt idx="548">
                        <c:v>03/04/2023 12:47</c:v>
                      </c:pt>
                      <c:pt idx="549">
                        <c:v>03/04/2023 12:48</c:v>
                      </c:pt>
                      <c:pt idx="550">
                        <c:v>03/04/2023 12:48</c:v>
                      </c:pt>
                      <c:pt idx="551">
                        <c:v>03/04/2023 12:48</c:v>
                      </c:pt>
                      <c:pt idx="552">
                        <c:v>03/04/2023 12:48</c:v>
                      </c:pt>
                      <c:pt idx="553">
                        <c:v>03/04/2023 12:48</c:v>
                      </c:pt>
                      <c:pt idx="554">
                        <c:v>03/04/2023 12:48</c:v>
                      </c:pt>
                      <c:pt idx="555">
                        <c:v>03/04/2023 12:48</c:v>
                      </c:pt>
                      <c:pt idx="556">
                        <c:v>03/04/2023 12:48</c:v>
                      </c:pt>
                      <c:pt idx="557">
                        <c:v>03/04/2023 12:48</c:v>
                      </c:pt>
                      <c:pt idx="558">
                        <c:v>03/04/2023 12:48</c:v>
                      </c:pt>
                      <c:pt idx="559">
                        <c:v>03/04/2023 12:48</c:v>
                      </c:pt>
                      <c:pt idx="560">
                        <c:v>03/04/2023 12:48</c:v>
                      </c:pt>
                      <c:pt idx="561">
                        <c:v>03/04/2023 12:48</c:v>
                      </c:pt>
                      <c:pt idx="562">
                        <c:v>03/04/2023 12:48</c:v>
                      </c:pt>
                      <c:pt idx="563">
                        <c:v>03/04/2023 12:48</c:v>
                      </c:pt>
                      <c:pt idx="564">
                        <c:v>03/04/2023 12:48</c:v>
                      </c:pt>
                      <c:pt idx="565">
                        <c:v>03/04/2023 12:48</c:v>
                      </c:pt>
                      <c:pt idx="566">
                        <c:v>03/04/2023 12:48</c:v>
                      </c:pt>
                      <c:pt idx="567">
                        <c:v>03/04/2023 12:48</c:v>
                      </c:pt>
                      <c:pt idx="568">
                        <c:v>03/04/2023 12:48</c:v>
                      </c:pt>
                      <c:pt idx="569">
                        <c:v>03/04/2023 12:48</c:v>
                      </c:pt>
                      <c:pt idx="570">
                        <c:v>03/04/2023 12:48</c:v>
                      </c:pt>
                      <c:pt idx="571">
                        <c:v>03/04/2023 12:48</c:v>
                      </c:pt>
                      <c:pt idx="572">
                        <c:v>03/04/2023 12:48</c:v>
                      </c:pt>
                      <c:pt idx="573">
                        <c:v>03/04/2023 12:48</c:v>
                      </c:pt>
                      <c:pt idx="574">
                        <c:v>03/04/2023 12:48</c:v>
                      </c:pt>
                      <c:pt idx="575">
                        <c:v>03/04/2023 12:48</c:v>
                      </c:pt>
                      <c:pt idx="576">
                        <c:v>03/04/2023 12:48</c:v>
                      </c:pt>
                      <c:pt idx="577">
                        <c:v>03/04/2023 12:48</c:v>
                      </c:pt>
                      <c:pt idx="578">
                        <c:v>03/04/2023 12:48</c:v>
                      </c:pt>
                      <c:pt idx="579">
                        <c:v>03/04/2023 12:48</c:v>
                      </c:pt>
                      <c:pt idx="580">
                        <c:v>03/04/2023 12:48</c:v>
                      </c:pt>
                      <c:pt idx="581">
                        <c:v>03/04/2023 12:48</c:v>
                      </c:pt>
                      <c:pt idx="582">
                        <c:v>03/04/2023 12:48</c:v>
                      </c:pt>
                      <c:pt idx="583">
                        <c:v>03/04/2023 12:48</c:v>
                      </c:pt>
                      <c:pt idx="584">
                        <c:v>03/04/2023 12:48</c:v>
                      </c:pt>
                      <c:pt idx="585">
                        <c:v>03/04/2023 12:48</c:v>
                      </c:pt>
                      <c:pt idx="586">
                        <c:v>03/04/2023 12:48</c:v>
                      </c:pt>
                      <c:pt idx="587">
                        <c:v>03/04/2023 12:48</c:v>
                      </c:pt>
                      <c:pt idx="588">
                        <c:v>03/04/2023 12:48</c:v>
                      </c:pt>
                      <c:pt idx="589">
                        <c:v>03/04/2023 12:48</c:v>
                      </c:pt>
                      <c:pt idx="590">
                        <c:v>03/04/2023 12:48</c:v>
                      </c:pt>
                      <c:pt idx="591">
                        <c:v>03/04/2023 12:48</c:v>
                      </c:pt>
                      <c:pt idx="592">
                        <c:v>03/04/2023 12:48</c:v>
                      </c:pt>
                      <c:pt idx="593">
                        <c:v>03/04/2023 12:48</c:v>
                      </c:pt>
                      <c:pt idx="594">
                        <c:v>03/04/2023 12:48</c:v>
                      </c:pt>
                      <c:pt idx="595">
                        <c:v>03/04/2023 12:48</c:v>
                      </c:pt>
                      <c:pt idx="596">
                        <c:v>03/04/2023 12:48</c:v>
                      </c:pt>
                      <c:pt idx="597">
                        <c:v>03/04/2023 12:48</c:v>
                      </c:pt>
                      <c:pt idx="598">
                        <c:v>03/04/2023 12:48</c:v>
                      </c:pt>
                      <c:pt idx="599">
                        <c:v>03/04/2023 12:48</c:v>
                      </c:pt>
                      <c:pt idx="600">
                        <c:v>03/04/2023 12:48</c:v>
                      </c:pt>
                      <c:pt idx="601">
                        <c:v>03/04/2023 12:48</c:v>
                      </c:pt>
                      <c:pt idx="602">
                        <c:v>03/04/2023 12:48</c:v>
                      </c:pt>
                      <c:pt idx="603">
                        <c:v>03/04/2023 12:48</c:v>
                      </c:pt>
                      <c:pt idx="604">
                        <c:v>03/04/2023 12:48</c:v>
                      </c:pt>
                      <c:pt idx="605">
                        <c:v>03/04/2023 12:48</c:v>
                      </c:pt>
                      <c:pt idx="606">
                        <c:v>03/04/2023 12:48</c:v>
                      </c:pt>
                      <c:pt idx="607">
                        <c:v>03/04/2023 12:48</c:v>
                      </c:pt>
                      <c:pt idx="608">
                        <c:v>03/04/2023 12:48</c:v>
                      </c:pt>
                      <c:pt idx="609">
                        <c:v>03/04/2023 12:49</c:v>
                      </c:pt>
                      <c:pt idx="610">
                        <c:v>03/04/2023 12:49</c:v>
                      </c:pt>
                      <c:pt idx="611">
                        <c:v>03/04/2023 12:49</c:v>
                      </c:pt>
                      <c:pt idx="612">
                        <c:v>03/04/2023 12:49</c:v>
                      </c:pt>
                      <c:pt idx="613">
                        <c:v>03/04/2023 12:49</c:v>
                      </c:pt>
                      <c:pt idx="614">
                        <c:v>03/04/2023 12:49</c:v>
                      </c:pt>
                      <c:pt idx="615">
                        <c:v>03/04/2023 12:49</c:v>
                      </c:pt>
                      <c:pt idx="616">
                        <c:v>03/04/2023 12:49</c:v>
                      </c:pt>
                      <c:pt idx="617">
                        <c:v>03/04/2023 12:49</c:v>
                      </c:pt>
                      <c:pt idx="618">
                        <c:v>03/04/2023 12:49</c:v>
                      </c:pt>
                      <c:pt idx="619">
                        <c:v>03/04/2023 12:49</c:v>
                      </c:pt>
                      <c:pt idx="620">
                        <c:v>03/04/2023 12:49</c:v>
                      </c:pt>
                      <c:pt idx="621">
                        <c:v>03/04/2023 12:49</c:v>
                      </c:pt>
                      <c:pt idx="622">
                        <c:v>03/04/2023 12:49</c:v>
                      </c:pt>
                      <c:pt idx="623">
                        <c:v>03/04/2023 12:49</c:v>
                      </c:pt>
                      <c:pt idx="624">
                        <c:v>03/04/2023 12:49</c:v>
                      </c:pt>
                      <c:pt idx="625">
                        <c:v>03/04/2023 12:49</c:v>
                      </c:pt>
                      <c:pt idx="626">
                        <c:v>03/04/2023 12:49</c:v>
                      </c:pt>
                      <c:pt idx="627">
                        <c:v>03/04/2023 12:49</c:v>
                      </c:pt>
                      <c:pt idx="628">
                        <c:v>03/04/2023 12:49</c:v>
                      </c:pt>
                      <c:pt idx="629">
                        <c:v>03/04/2023 12:49</c:v>
                      </c:pt>
                      <c:pt idx="630">
                        <c:v>03/04/2023 12:49</c:v>
                      </c:pt>
                      <c:pt idx="631">
                        <c:v>03/04/2023 12:49</c:v>
                      </c:pt>
                      <c:pt idx="632">
                        <c:v>03/04/2023 12:49</c:v>
                      </c:pt>
                      <c:pt idx="633">
                        <c:v>03/04/2023 12:49</c:v>
                      </c:pt>
                      <c:pt idx="634">
                        <c:v>03/04/2023 12:49</c:v>
                      </c:pt>
                      <c:pt idx="635">
                        <c:v>03/04/2023 12:49</c:v>
                      </c:pt>
                      <c:pt idx="636">
                        <c:v>03/04/2023 12:49</c:v>
                      </c:pt>
                      <c:pt idx="637">
                        <c:v>03/04/2023 12:49</c:v>
                      </c:pt>
                      <c:pt idx="638">
                        <c:v>03/04/2023 12:49</c:v>
                      </c:pt>
                      <c:pt idx="639">
                        <c:v>03/04/2023 12:49</c:v>
                      </c:pt>
                      <c:pt idx="640">
                        <c:v>03/04/2023 12:49</c:v>
                      </c:pt>
                      <c:pt idx="641">
                        <c:v>03/04/2023 12:49</c:v>
                      </c:pt>
                      <c:pt idx="642">
                        <c:v>03/04/2023 12:49</c:v>
                      </c:pt>
                      <c:pt idx="643">
                        <c:v>03/04/2023 12:49</c:v>
                      </c:pt>
                      <c:pt idx="644">
                        <c:v>03/04/2023 12:49</c:v>
                      </c:pt>
                      <c:pt idx="645">
                        <c:v>03/04/2023 12:49</c:v>
                      </c:pt>
                      <c:pt idx="646">
                        <c:v>03/04/2023 12:49</c:v>
                      </c:pt>
                      <c:pt idx="647">
                        <c:v>03/04/2023 12:49</c:v>
                      </c:pt>
                      <c:pt idx="648">
                        <c:v>03/04/2023 12:49</c:v>
                      </c:pt>
                      <c:pt idx="649">
                        <c:v>03/04/2023 12:49</c:v>
                      </c:pt>
                      <c:pt idx="650">
                        <c:v>03/04/2023 12:49</c:v>
                      </c:pt>
                      <c:pt idx="651">
                        <c:v>03/04/2023 12:49</c:v>
                      </c:pt>
                      <c:pt idx="652">
                        <c:v>03/04/2023 12:49</c:v>
                      </c:pt>
                      <c:pt idx="653">
                        <c:v>03/04/2023 12:49</c:v>
                      </c:pt>
                      <c:pt idx="654">
                        <c:v>03/04/2023 12:49</c:v>
                      </c:pt>
                      <c:pt idx="655">
                        <c:v>03/04/2023 12:49</c:v>
                      </c:pt>
                      <c:pt idx="656">
                        <c:v>03/04/2023 12:49</c:v>
                      </c:pt>
                      <c:pt idx="657">
                        <c:v>03/04/2023 12:49</c:v>
                      </c:pt>
                      <c:pt idx="658">
                        <c:v>03/04/2023 12:49</c:v>
                      </c:pt>
                      <c:pt idx="659">
                        <c:v>03/04/2023 12:49</c:v>
                      </c:pt>
                      <c:pt idx="660">
                        <c:v>03/04/2023 12:49</c:v>
                      </c:pt>
                      <c:pt idx="661">
                        <c:v>03/04/2023 12:49</c:v>
                      </c:pt>
                      <c:pt idx="662">
                        <c:v>03/04/2023 12:49</c:v>
                      </c:pt>
                      <c:pt idx="663">
                        <c:v>03/04/2023 12:49</c:v>
                      </c:pt>
                      <c:pt idx="664">
                        <c:v>03/04/2023 12:49</c:v>
                      </c:pt>
                      <c:pt idx="665">
                        <c:v>03/04/2023 12:49</c:v>
                      </c:pt>
                      <c:pt idx="666">
                        <c:v>03/04/2023 12:49</c:v>
                      </c:pt>
                      <c:pt idx="667">
                        <c:v>03/04/2023 12:49</c:v>
                      </c:pt>
                      <c:pt idx="668">
                        <c:v>03/04/2023 12:49</c:v>
                      </c:pt>
                      <c:pt idx="669">
                        <c:v>03/04/2023 12:50</c:v>
                      </c:pt>
                      <c:pt idx="670">
                        <c:v>03/04/2023 12:50</c:v>
                      </c:pt>
                      <c:pt idx="671">
                        <c:v>03/04/2023 12:50</c:v>
                      </c:pt>
                      <c:pt idx="672">
                        <c:v>03/04/2023 12:50</c:v>
                      </c:pt>
                      <c:pt idx="673">
                        <c:v>03/04/2023 12:50</c:v>
                      </c:pt>
                      <c:pt idx="674">
                        <c:v>03/04/2023 12:50</c:v>
                      </c:pt>
                      <c:pt idx="675">
                        <c:v>03/04/2023 12:50</c:v>
                      </c:pt>
                      <c:pt idx="676">
                        <c:v>03/04/2023 12:50</c:v>
                      </c:pt>
                      <c:pt idx="677">
                        <c:v>03/04/2023 12:50</c:v>
                      </c:pt>
                      <c:pt idx="678">
                        <c:v>03/04/2023 12:50</c:v>
                      </c:pt>
                      <c:pt idx="679">
                        <c:v>03/04/2023 12:50</c:v>
                      </c:pt>
                      <c:pt idx="680">
                        <c:v>03/04/2023 12:50</c:v>
                      </c:pt>
                      <c:pt idx="681">
                        <c:v>03/04/2023 12:50</c:v>
                      </c:pt>
                      <c:pt idx="682">
                        <c:v>03/04/2023 12:50</c:v>
                      </c:pt>
                      <c:pt idx="683">
                        <c:v>03/04/2023 12:50</c:v>
                      </c:pt>
                      <c:pt idx="684">
                        <c:v>03/04/2023 12:50</c:v>
                      </c:pt>
                      <c:pt idx="685">
                        <c:v>03/04/2023 12:50</c:v>
                      </c:pt>
                      <c:pt idx="686">
                        <c:v>03/04/2023 12:50</c:v>
                      </c:pt>
                      <c:pt idx="687">
                        <c:v>03/04/2023 12:50</c:v>
                      </c:pt>
                      <c:pt idx="688">
                        <c:v>03/04/2023 12:50</c:v>
                      </c:pt>
                      <c:pt idx="689">
                        <c:v>03/04/2023 12:50</c:v>
                      </c:pt>
                      <c:pt idx="690">
                        <c:v>03/04/2023 12:50</c:v>
                      </c:pt>
                      <c:pt idx="691">
                        <c:v>03/04/2023 12:50</c:v>
                      </c:pt>
                      <c:pt idx="692">
                        <c:v>03/04/2023 12:50</c:v>
                      </c:pt>
                      <c:pt idx="693">
                        <c:v>03/04/2023 12:50</c:v>
                      </c:pt>
                      <c:pt idx="694">
                        <c:v>03/04/2023 12:50</c:v>
                      </c:pt>
                      <c:pt idx="695">
                        <c:v>03/04/2023 12:50</c:v>
                      </c:pt>
                      <c:pt idx="696">
                        <c:v>03/04/2023 12:50</c:v>
                      </c:pt>
                      <c:pt idx="697">
                        <c:v>03/04/2023 12:50</c:v>
                      </c:pt>
                      <c:pt idx="698">
                        <c:v>03/04/2023 12:50</c:v>
                      </c:pt>
                      <c:pt idx="699">
                        <c:v>03/04/2023 12:50</c:v>
                      </c:pt>
                      <c:pt idx="700">
                        <c:v>03/04/2023 12:50</c:v>
                      </c:pt>
                      <c:pt idx="701">
                        <c:v>03/04/2023 12:50</c:v>
                      </c:pt>
                      <c:pt idx="702">
                        <c:v>03/04/2023 12:50</c:v>
                      </c:pt>
                      <c:pt idx="703">
                        <c:v>03/04/2023 12:50</c:v>
                      </c:pt>
                      <c:pt idx="704">
                        <c:v>03/04/2023 12:50</c:v>
                      </c:pt>
                      <c:pt idx="705">
                        <c:v>03/04/2023 12:50</c:v>
                      </c:pt>
                      <c:pt idx="706">
                        <c:v>03/04/2023 12:50</c:v>
                      </c:pt>
                      <c:pt idx="707">
                        <c:v>03/04/2023 12:50</c:v>
                      </c:pt>
                      <c:pt idx="708">
                        <c:v>03/04/2023 12:50</c:v>
                      </c:pt>
                      <c:pt idx="709">
                        <c:v>03/04/2023 12:50</c:v>
                      </c:pt>
                      <c:pt idx="710">
                        <c:v>03/04/2023 12:50</c:v>
                      </c:pt>
                      <c:pt idx="711">
                        <c:v>03/04/2023 12:50</c:v>
                      </c:pt>
                      <c:pt idx="712">
                        <c:v>03/04/2023 12:50</c:v>
                      </c:pt>
                      <c:pt idx="713">
                        <c:v>03/04/2023 12:50</c:v>
                      </c:pt>
                      <c:pt idx="714">
                        <c:v>03/04/2023 12:50</c:v>
                      </c:pt>
                      <c:pt idx="715">
                        <c:v>03/04/2023 12:50</c:v>
                      </c:pt>
                      <c:pt idx="716">
                        <c:v>03/04/2023 12:50</c:v>
                      </c:pt>
                      <c:pt idx="717">
                        <c:v>03/04/2023 12:50</c:v>
                      </c:pt>
                      <c:pt idx="718">
                        <c:v>03/04/2023 12:50</c:v>
                      </c:pt>
                      <c:pt idx="719">
                        <c:v>03/04/2023 12:50</c:v>
                      </c:pt>
                      <c:pt idx="720">
                        <c:v>03/04/2023 12:50</c:v>
                      </c:pt>
                      <c:pt idx="721">
                        <c:v>03/04/2023 12:50</c:v>
                      </c:pt>
                      <c:pt idx="722">
                        <c:v>03/04/2023 12:50</c:v>
                      </c:pt>
                      <c:pt idx="723">
                        <c:v>03/04/2023 12:50</c:v>
                      </c:pt>
                      <c:pt idx="724">
                        <c:v>03/04/2023 12:50</c:v>
                      </c:pt>
                      <c:pt idx="725">
                        <c:v>03/04/2023 12:50</c:v>
                      </c:pt>
                      <c:pt idx="726">
                        <c:v>03/04/2023 12:50</c:v>
                      </c:pt>
                      <c:pt idx="727">
                        <c:v>03/04/2023 12:50</c:v>
                      </c:pt>
                      <c:pt idx="728">
                        <c:v>03/04/2023 12:50</c:v>
                      </c:pt>
                      <c:pt idx="729">
                        <c:v>03/04/2023 12:51</c:v>
                      </c:pt>
                      <c:pt idx="730">
                        <c:v>03/04/2023 12:51</c:v>
                      </c:pt>
                      <c:pt idx="731">
                        <c:v>03/04/2023 12:51</c:v>
                      </c:pt>
                      <c:pt idx="732">
                        <c:v>03/04/2023 12:51</c:v>
                      </c:pt>
                      <c:pt idx="733">
                        <c:v>03/04/2023 12:51</c:v>
                      </c:pt>
                      <c:pt idx="734">
                        <c:v>03/04/2023 12:51</c:v>
                      </c:pt>
                      <c:pt idx="735">
                        <c:v>03/04/2023 12:51</c:v>
                      </c:pt>
                      <c:pt idx="736">
                        <c:v>03/04/2023 12:51</c:v>
                      </c:pt>
                      <c:pt idx="737">
                        <c:v>03/04/2023 12:51</c:v>
                      </c:pt>
                      <c:pt idx="738">
                        <c:v>03/04/2023 12:51</c:v>
                      </c:pt>
                      <c:pt idx="739">
                        <c:v>03/04/2023 12:51</c:v>
                      </c:pt>
                      <c:pt idx="740">
                        <c:v>03/04/2023 12:51</c:v>
                      </c:pt>
                      <c:pt idx="741">
                        <c:v>03/04/2023 12:51</c:v>
                      </c:pt>
                      <c:pt idx="742">
                        <c:v>03/04/2023 12:51</c:v>
                      </c:pt>
                      <c:pt idx="743">
                        <c:v>03/04/2023 12:51</c:v>
                      </c:pt>
                      <c:pt idx="744">
                        <c:v>03/04/2023 12:51</c:v>
                      </c:pt>
                      <c:pt idx="745">
                        <c:v>03/04/2023 12:51</c:v>
                      </c:pt>
                      <c:pt idx="746">
                        <c:v>03/04/2023 12:51</c:v>
                      </c:pt>
                      <c:pt idx="747">
                        <c:v>03/04/2023 12:51</c:v>
                      </c:pt>
                      <c:pt idx="748">
                        <c:v>03/04/2023 12:51</c:v>
                      </c:pt>
                      <c:pt idx="749">
                        <c:v>03/04/2023 12:51</c:v>
                      </c:pt>
                      <c:pt idx="750">
                        <c:v>03/04/2023 12:51</c:v>
                      </c:pt>
                      <c:pt idx="751">
                        <c:v>03/04/2023 12:51</c:v>
                      </c:pt>
                      <c:pt idx="752">
                        <c:v>03/04/2023 12:51</c:v>
                      </c:pt>
                      <c:pt idx="753">
                        <c:v>03/04/2023 12:51</c:v>
                      </c:pt>
                      <c:pt idx="754">
                        <c:v>03/04/2023 12:51</c:v>
                      </c:pt>
                      <c:pt idx="755">
                        <c:v>03/04/2023 12:51</c:v>
                      </c:pt>
                      <c:pt idx="756">
                        <c:v>03/04/2023 12:51</c:v>
                      </c:pt>
                      <c:pt idx="757">
                        <c:v>03/04/2023 12:51</c:v>
                      </c:pt>
                      <c:pt idx="758">
                        <c:v>03/04/2023 12:51</c:v>
                      </c:pt>
                      <c:pt idx="759">
                        <c:v>03/04/2023 12:51</c:v>
                      </c:pt>
                      <c:pt idx="760">
                        <c:v>03/04/2023 12:51</c:v>
                      </c:pt>
                      <c:pt idx="761">
                        <c:v>03/04/2023 12:51</c:v>
                      </c:pt>
                      <c:pt idx="762">
                        <c:v>03/04/2023 12:51</c:v>
                      </c:pt>
                      <c:pt idx="763">
                        <c:v>03/04/2023 12:51</c:v>
                      </c:pt>
                      <c:pt idx="764">
                        <c:v>03/04/2023 12:51</c:v>
                      </c:pt>
                      <c:pt idx="765">
                        <c:v>03/04/2023 12:51</c:v>
                      </c:pt>
                      <c:pt idx="766">
                        <c:v>03/04/2023 12:51</c:v>
                      </c:pt>
                      <c:pt idx="767">
                        <c:v>03/04/2023 12:51</c:v>
                      </c:pt>
                      <c:pt idx="768">
                        <c:v>03/04/2023 12:51</c:v>
                      </c:pt>
                      <c:pt idx="769">
                        <c:v>03/04/2023 12:51</c:v>
                      </c:pt>
                      <c:pt idx="770">
                        <c:v>03/04/2023 12:51</c:v>
                      </c:pt>
                      <c:pt idx="771">
                        <c:v>03/04/2023 12:51</c:v>
                      </c:pt>
                      <c:pt idx="772">
                        <c:v>03/04/2023 12:51</c:v>
                      </c:pt>
                      <c:pt idx="773">
                        <c:v>03/04/2023 12:51</c:v>
                      </c:pt>
                      <c:pt idx="774">
                        <c:v>03/04/2023 12:51</c:v>
                      </c:pt>
                      <c:pt idx="775">
                        <c:v>03/04/2023 12:51</c:v>
                      </c:pt>
                      <c:pt idx="776">
                        <c:v>03/04/2023 12:51</c:v>
                      </c:pt>
                      <c:pt idx="777">
                        <c:v>03/04/2023 12:51</c:v>
                      </c:pt>
                      <c:pt idx="778">
                        <c:v>03/04/2023 12:51</c:v>
                      </c:pt>
                      <c:pt idx="779">
                        <c:v>03/04/2023 12:51</c:v>
                      </c:pt>
                      <c:pt idx="780">
                        <c:v>03/04/2023 12:51</c:v>
                      </c:pt>
                      <c:pt idx="781">
                        <c:v>03/04/2023 12:51</c:v>
                      </c:pt>
                      <c:pt idx="782">
                        <c:v>03/04/2023 12:51</c:v>
                      </c:pt>
                      <c:pt idx="783">
                        <c:v>03/04/2023 12:51</c:v>
                      </c:pt>
                      <c:pt idx="784">
                        <c:v>03/04/2023 12:51</c:v>
                      </c:pt>
                      <c:pt idx="785">
                        <c:v>03/04/2023 12:51</c:v>
                      </c:pt>
                      <c:pt idx="786">
                        <c:v>03/04/2023 12:51</c:v>
                      </c:pt>
                      <c:pt idx="787">
                        <c:v>03/04/2023 12:51</c:v>
                      </c:pt>
                      <c:pt idx="788">
                        <c:v>03/04/2023 12:52</c:v>
                      </c:pt>
                      <c:pt idx="789">
                        <c:v>03/04/2023 12:52</c:v>
                      </c:pt>
                      <c:pt idx="790">
                        <c:v>03/04/2023 12:52</c:v>
                      </c:pt>
                      <c:pt idx="791">
                        <c:v>03/04/2023 12:52</c:v>
                      </c:pt>
                      <c:pt idx="792">
                        <c:v>03/04/2023 12:52</c:v>
                      </c:pt>
                      <c:pt idx="793">
                        <c:v>03/04/2023 12:52</c:v>
                      </c:pt>
                      <c:pt idx="794">
                        <c:v>03/04/2023 12:52</c:v>
                      </c:pt>
                      <c:pt idx="795">
                        <c:v>03/04/2023 12:52</c:v>
                      </c:pt>
                      <c:pt idx="796">
                        <c:v>03/04/2023 12:52</c:v>
                      </c:pt>
                      <c:pt idx="797">
                        <c:v>03/04/2023 12:52</c:v>
                      </c:pt>
                      <c:pt idx="798">
                        <c:v>03/04/2023 12:52</c:v>
                      </c:pt>
                      <c:pt idx="799">
                        <c:v>03/04/2023 12:52</c:v>
                      </c:pt>
                      <c:pt idx="800">
                        <c:v>03/04/2023 12:52</c:v>
                      </c:pt>
                      <c:pt idx="801">
                        <c:v>03/04/2023 12:52</c:v>
                      </c:pt>
                      <c:pt idx="802">
                        <c:v>03/04/2023 12:52</c:v>
                      </c:pt>
                      <c:pt idx="803">
                        <c:v>03/04/2023 12:52</c:v>
                      </c:pt>
                      <c:pt idx="804">
                        <c:v>03/04/2023 12:52</c:v>
                      </c:pt>
                      <c:pt idx="805">
                        <c:v>03/04/2023 12:52</c:v>
                      </c:pt>
                      <c:pt idx="806">
                        <c:v>03/04/2023 12:52</c:v>
                      </c:pt>
                      <c:pt idx="807">
                        <c:v>03/04/2023 12:52</c:v>
                      </c:pt>
                      <c:pt idx="808">
                        <c:v>03/04/2023 12:52</c:v>
                      </c:pt>
                      <c:pt idx="809">
                        <c:v>03/04/2023 12:52</c:v>
                      </c:pt>
                      <c:pt idx="810">
                        <c:v>03/04/2023 12:52</c:v>
                      </c:pt>
                      <c:pt idx="811">
                        <c:v>03/04/2023 12:52</c:v>
                      </c:pt>
                      <c:pt idx="812">
                        <c:v>03/04/2023 12:52</c:v>
                      </c:pt>
                      <c:pt idx="813">
                        <c:v>03/04/2023 12:52</c:v>
                      </c:pt>
                      <c:pt idx="814">
                        <c:v>03/04/2023 12:52</c:v>
                      </c:pt>
                      <c:pt idx="815">
                        <c:v>03/04/2023 12:52</c:v>
                      </c:pt>
                      <c:pt idx="816">
                        <c:v>03/04/2023 12:52</c:v>
                      </c:pt>
                      <c:pt idx="817">
                        <c:v>03/04/2023 12:52</c:v>
                      </c:pt>
                      <c:pt idx="818">
                        <c:v>03/04/2023 12:52</c:v>
                      </c:pt>
                      <c:pt idx="819">
                        <c:v>03/04/2023 12:52</c:v>
                      </c:pt>
                      <c:pt idx="820">
                        <c:v>03/04/2023 12:52</c:v>
                      </c:pt>
                      <c:pt idx="821">
                        <c:v>03/04/2023 12:52</c:v>
                      </c:pt>
                      <c:pt idx="822">
                        <c:v>03/04/2023 12:52</c:v>
                      </c:pt>
                      <c:pt idx="823">
                        <c:v>03/04/2023 12:52</c:v>
                      </c:pt>
                      <c:pt idx="824">
                        <c:v>03/04/2023 12:52</c:v>
                      </c:pt>
                      <c:pt idx="825">
                        <c:v>03/04/2023 12:52</c:v>
                      </c:pt>
                      <c:pt idx="826">
                        <c:v>03/04/2023 12:52</c:v>
                      </c:pt>
                      <c:pt idx="827">
                        <c:v>03/04/2023 12:52</c:v>
                      </c:pt>
                      <c:pt idx="828">
                        <c:v>03/04/2023 12:52</c:v>
                      </c:pt>
                      <c:pt idx="829">
                        <c:v>03/04/2023 12:52</c:v>
                      </c:pt>
                      <c:pt idx="830">
                        <c:v>03/04/2023 12:52</c:v>
                      </c:pt>
                      <c:pt idx="831">
                        <c:v>03/04/2023 12:52</c:v>
                      </c:pt>
                      <c:pt idx="832">
                        <c:v>03/04/2023 12:52</c:v>
                      </c:pt>
                      <c:pt idx="833">
                        <c:v>03/04/2023 12:52</c:v>
                      </c:pt>
                      <c:pt idx="834">
                        <c:v>03/04/2023 12:52</c:v>
                      </c:pt>
                      <c:pt idx="835">
                        <c:v>03/04/2023 12:52</c:v>
                      </c:pt>
                      <c:pt idx="836">
                        <c:v>03/04/2023 12:52</c:v>
                      </c:pt>
                      <c:pt idx="837">
                        <c:v>03/04/2023 12:52</c:v>
                      </c:pt>
                      <c:pt idx="838">
                        <c:v>03/04/2023 12:52</c:v>
                      </c:pt>
                      <c:pt idx="839">
                        <c:v>03/04/2023 12:52</c:v>
                      </c:pt>
                      <c:pt idx="840">
                        <c:v>03/04/2023 12:52</c:v>
                      </c:pt>
                      <c:pt idx="841">
                        <c:v>03/04/2023 12:52</c:v>
                      </c:pt>
                      <c:pt idx="842">
                        <c:v>03/04/2023 12:52</c:v>
                      </c:pt>
                      <c:pt idx="843">
                        <c:v>03/04/2023 12:52</c:v>
                      </c:pt>
                      <c:pt idx="844">
                        <c:v>03/04/2023 12:52</c:v>
                      </c:pt>
                      <c:pt idx="845">
                        <c:v>03/04/2023 12:52</c:v>
                      </c:pt>
                      <c:pt idx="846">
                        <c:v>03/04/2023 12:52</c:v>
                      </c:pt>
                      <c:pt idx="847">
                        <c:v>03/04/2023 12:52</c:v>
                      </c:pt>
                      <c:pt idx="848">
                        <c:v>03/04/2023 12:53</c:v>
                      </c:pt>
                      <c:pt idx="849">
                        <c:v>03/04/2023 12:53</c:v>
                      </c:pt>
                      <c:pt idx="850">
                        <c:v>03/04/2023 12:53</c:v>
                      </c:pt>
                      <c:pt idx="851">
                        <c:v>03/04/2023 12:53</c:v>
                      </c:pt>
                      <c:pt idx="852">
                        <c:v>03/04/2023 12:53</c:v>
                      </c:pt>
                      <c:pt idx="853">
                        <c:v>03/04/2023 12:53</c:v>
                      </c:pt>
                      <c:pt idx="854">
                        <c:v>03/04/2023 12:53</c:v>
                      </c:pt>
                      <c:pt idx="855">
                        <c:v>03/04/2023 12:53</c:v>
                      </c:pt>
                      <c:pt idx="856">
                        <c:v>03/04/2023 12:53</c:v>
                      </c:pt>
                      <c:pt idx="857">
                        <c:v>03/04/2023 12:53</c:v>
                      </c:pt>
                      <c:pt idx="858">
                        <c:v>03/04/2023 12:53</c:v>
                      </c:pt>
                      <c:pt idx="859">
                        <c:v>03/04/2023 12:53</c:v>
                      </c:pt>
                      <c:pt idx="860">
                        <c:v>03/04/2023 12:53</c:v>
                      </c:pt>
                      <c:pt idx="861">
                        <c:v>03/04/2023 12:53</c:v>
                      </c:pt>
                      <c:pt idx="862">
                        <c:v>03/04/2023 12:53</c:v>
                      </c:pt>
                      <c:pt idx="863">
                        <c:v>03/04/2023 12:53</c:v>
                      </c:pt>
                      <c:pt idx="864">
                        <c:v>03/04/2023 12:53</c:v>
                      </c:pt>
                      <c:pt idx="865">
                        <c:v>03/04/2023 12:53</c:v>
                      </c:pt>
                      <c:pt idx="866">
                        <c:v>03/04/2023 12:53</c:v>
                      </c:pt>
                      <c:pt idx="867">
                        <c:v>03/04/2023 12:53</c:v>
                      </c:pt>
                      <c:pt idx="868">
                        <c:v>03/04/2023 12:53</c:v>
                      </c:pt>
                      <c:pt idx="869">
                        <c:v>03/04/2023 12:53</c:v>
                      </c:pt>
                      <c:pt idx="870">
                        <c:v>03/04/2023 12:53</c:v>
                      </c:pt>
                      <c:pt idx="871">
                        <c:v>03/04/2023 12:53</c:v>
                      </c:pt>
                      <c:pt idx="872">
                        <c:v>03/04/2023 12:53</c:v>
                      </c:pt>
                      <c:pt idx="873">
                        <c:v>03/04/2023 12:53</c:v>
                      </c:pt>
                      <c:pt idx="874">
                        <c:v>03/04/2023 12:53</c:v>
                      </c:pt>
                      <c:pt idx="875">
                        <c:v>03/04/2023 12:53</c:v>
                      </c:pt>
                      <c:pt idx="876">
                        <c:v>03/04/2023 12:53</c:v>
                      </c:pt>
                      <c:pt idx="877">
                        <c:v>03/04/2023 12:53</c:v>
                      </c:pt>
                      <c:pt idx="878">
                        <c:v>03/04/2023 12:53</c:v>
                      </c:pt>
                      <c:pt idx="879">
                        <c:v>03/04/2023 12:53</c:v>
                      </c:pt>
                      <c:pt idx="880">
                        <c:v>03/04/2023 12:53</c:v>
                      </c:pt>
                      <c:pt idx="881">
                        <c:v>03/04/2023 12:53</c:v>
                      </c:pt>
                      <c:pt idx="882">
                        <c:v>03/04/2023 12:53</c:v>
                      </c:pt>
                      <c:pt idx="883">
                        <c:v>03/04/2023 12:53</c:v>
                      </c:pt>
                      <c:pt idx="884">
                        <c:v>03/04/2023 12:53</c:v>
                      </c:pt>
                      <c:pt idx="885">
                        <c:v>03/04/2023 12:53</c:v>
                      </c:pt>
                      <c:pt idx="886">
                        <c:v>03/04/2023 12:53</c:v>
                      </c:pt>
                      <c:pt idx="887">
                        <c:v>03/04/2023 12:53</c:v>
                      </c:pt>
                      <c:pt idx="888">
                        <c:v>03/04/2023 12:53</c:v>
                      </c:pt>
                      <c:pt idx="889">
                        <c:v>03/04/2023 12:53</c:v>
                      </c:pt>
                      <c:pt idx="890">
                        <c:v>03/04/2023 12:53</c:v>
                      </c:pt>
                      <c:pt idx="891">
                        <c:v>03/04/2023 12:53</c:v>
                      </c:pt>
                      <c:pt idx="892">
                        <c:v>03/04/2023 12:53</c:v>
                      </c:pt>
                      <c:pt idx="893">
                        <c:v>03/04/2023 12:53</c:v>
                      </c:pt>
                      <c:pt idx="894">
                        <c:v>03/04/2023 12:53</c:v>
                      </c:pt>
                      <c:pt idx="895">
                        <c:v>03/04/2023 12:53</c:v>
                      </c:pt>
                      <c:pt idx="896">
                        <c:v>03/04/2023 12:53</c:v>
                      </c:pt>
                      <c:pt idx="897">
                        <c:v>03/04/2023 12:53</c:v>
                      </c:pt>
                      <c:pt idx="898">
                        <c:v>03/04/2023 12:53</c:v>
                      </c:pt>
                      <c:pt idx="899">
                        <c:v>03/04/2023 12:53</c:v>
                      </c:pt>
                      <c:pt idx="900">
                        <c:v>03/04/2023 12:53</c:v>
                      </c:pt>
                      <c:pt idx="901">
                        <c:v>03/04/2023 12:53</c:v>
                      </c:pt>
                      <c:pt idx="902">
                        <c:v>03/04/2023 12:53</c:v>
                      </c:pt>
                      <c:pt idx="903">
                        <c:v>03/04/2023 12:53</c:v>
                      </c:pt>
                      <c:pt idx="904">
                        <c:v>03/04/2023 12:53</c:v>
                      </c:pt>
                      <c:pt idx="905">
                        <c:v>03/04/2023 12:53</c:v>
                      </c:pt>
                      <c:pt idx="906">
                        <c:v>03/04/2023 12:53</c:v>
                      </c:pt>
                      <c:pt idx="907">
                        <c:v>03/04/2023 12:53</c:v>
                      </c:pt>
                      <c:pt idx="908">
                        <c:v>03/04/2023 12:54</c:v>
                      </c:pt>
                      <c:pt idx="909">
                        <c:v>03/04/2023 12:54</c:v>
                      </c:pt>
                      <c:pt idx="910">
                        <c:v>03/04/2023 12:54</c:v>
                      </c:pt>
                      <c:pt idx="911">
                        <c:v>03/04/2023 12:54</c:v>
                      </c:pt>
                      <c:pt idx="912">
                        <c:v>03/04/2023 12:54</c:v>
                      </c:pt>
                      <c:pt idx="913">
                        <c:v>03/04/2023 12:54</c:v>
                      </c:pt>
                      <c:pt idx="914">
                        <c:v>03/04/2023 12:54</c:v>
                      </c:pt>
                      <c:pt idx="915">
                        <c:v>03/04/2023 12:54</c:v>
                      </c:pt>
                      <c:pt idx="916">
                        <c:v>03/04/2023 12:54</c:v>
                      </c:pt>
                      <c:pt idx="917">
                        <c:v>03/04/2023 12:54</c:v>
                      </c:pt>
                      <c:pt idx="918">
                        <c:v>03/04/2023 12:54</c:v>
                      </c:pt>
                      <c:pt idx="919">
                        <c:v>03/04/2023 12:54</c:v>
                      </c:pt>
                      <c:pt idx="920">
                        <c:v>03/04/2023 12:54</c:v>
                      </c:pt>
                      <c:pt idx="921">
                        <c:v>03/04/2023 12:54</c:v>
                      </c:pt>
                      <c:pt idx="922">
                        <c:v>03/04/2023 12:54</c:v>
                      </c:pt>
                      <c:pt idx="923">
                        <c:v>03/04/2023 12:54</c:v>
                      </c:pt>
                      <c:pt idx="924">
                        <c:v>03/04/2023 12:54</c:v>
                      </c:pt>
                      <c:pt idx="925">
                        <c:v>03/04/2023 12:54</c:v>
                      </c:pt>
                      <c:pt idx="926">
                        <c:v>03/04/2023 12:54</c:v>
                      </c:pt>
                      <c:pt idx="927">
                        <c:v>03/04/2023 12:54</c:v>
                      </c:pt>
                      <c:pt idx="928">
                        <c:v>03/04/2023 12:54</c:v>
                      </c:pt>
                      <c:pt idx="929">
                        <c:v>03/04/2023 12:54</c:v>
                      </c:pt>
                      <c:pt idx="930">
                        <c:v>03/04/2023 12:54</c:v>
                      </c:pt>
                      <c:pt idx="931">
                        <c:v>03/04/2023 12:54</c:v>
                      </c:pt>
                      <c:pt idx="932">
                        <c:v>03/04/2023 12:54</c:v>
                      </c:pt>
                      <c:pt idx="933">
                        <c:v>03/04/2023 12:54</c:v>
                      </c:pt>
                      <c:pt idx="934">
                        <c:v>03/04/2023 12:54</c:v>
                      </c:pt>
                      <c:pt idx="935">
                        <c:v>03/04/2023 12:54</c:v>
                      </c:pt>
                      <c:pt idx="936">
                        <c:v>03/04/2023 12:54</c:v>
                      </c:pt>
                      <c:pt idx="937">
                        <c:v>03/04/2023 12:54</c:v>
                      </c:pt>
                      <c:pt idx="938">
                        <c:v>03/04/2023 12:54</c:v>
                      </c:pt>
                      <c:pt idx="939">
                        <c:v>03/04/2023 12:54</c:v>
                      </c:pt>
                      <c:pt idx="940">
                        <c:v>03/04/2023 12:54</c:v>
                      </c:pt>
                      <c:pt idx="941">
                        <c:v>03/04/2023 12:54</c:v>
                      </c:pt>
                      <c:pt idx="942">
                        <c:v>03/04/2023 12:54</c:v>
                      </c:pt>
                      <c:pt idx="943">
                        <c:v>03/04/2023 12:54</c:v>
                      </c:pt>
                      <c:pt idx="944">
                        <c:v>03/04/2023 12:54</c:v>
                      </c:pt>
                      <c:pt idx="945">
                        <c:v>03/04/2023 12:54</c:v>
                      </c:pt>
                      <c:pt idx="946">
                        <c:v>03/04/2023 12:54</c:v>
                      </c:pt>
                      <c:pt idx="947">
                        <c:v>03/04/2023 12:54</c:v>
                      </c:pt>
                      <c:pt idx="948">
                        <c:v>03/04/2023 12:54</c:v>
                      </c:pt>
                      <c:pt idx="949">
                        <c:v>03/04/2023 12:54</c:v>
                      </c:pt>
                      <c:pt idx="950">
                        <c:v>03/04/2023 12:54</c:v>
                      </c:pt>
                      <c:pt idx="951">
                        <c:v>03/04/2023 12:54</c:v>
                      </c:pt>
                      <c:pt idx="952">
                        <c:v>03/04/2023 12:54</c:v>
                      </c:pt>
                      <c:pt idx="953">
                        <c:v>03/04/2023 12:54</c:v>
                      </c:pt>
                      <c:pt idx="954">
                        <c:v>03/04/2023 12:54</c:v>
                      </c:pt>
                      <c:pt idx="955">
                        <c:v>03/04/2023 12:54</c:v>
                      </c:pt>
                      <c:pt idx="956">
                        <c:v>03/04/2023 12:54</c:v>
                      </c:pt>
                      <c:pt idx="957">
                        <c:v>03/04/2023 12:54</c:v>
                      </c:pt>
                      <c:pt idx="958">
                        <c:v>03/04/2023 12:54</c:v>
                      </c:pt>
                      <c:pt idx="959">
                        <c:v>03/04/2023 12:54</c:v>
                      </c:pt>
                      <c:pt idx="960">
                        <c:v>03/04/2023 12:54</c:v>
                      </c:pt>
                      <c:pt idx="961">
                        <c:v>03/04/2023 12:54</c:v>
                      </c:pt>
                      <c:pt idx="962">
                        <c:v>03/04/2023 12:54</c:v>
                      </c:pt>
                      <c:pt idx="963">
                        <c:v>03/04/2023 12:54</c:v>
                      </c:pt>
                      <c:pt idx="964">
                        <c:v>03/04/2023 12:54</c:v>
                      </c:pt>
                      <c:pt idx="965">
                        <c:v>03/04/2023 12:54</c:v>
                      </c:pt>
                      <c:pt idx="966">
                        <c:v>03/04/2023 12:54</c:v>
                      </c:pt>
                      <c:pt idx="967">
                        <c:v>03/04/2023 12:54</c:v>
                      </c:pt>
                      <c:pt idx="968">
                        <c:v>03/04/2023 12:55</c:v>
                      </c:pt>
                      <c:pt idx="969">
                        <c:v>03/04/2023 12:55</c:v>
                      </c:pt>
                      <c:pt idx="970">
                        <c:v>03/04/2023 12:55</c:v>
                      </c:pt>
                      <c:pt idx="971">
                        <c:v>03/04/2023 12:55</c:v>
                      </c:pt>
                      <c:pt idx="972">
                        <c:v>03/04/2023 12:55</c:v>
                      </c:pt>
                      <c:pt idx="973">
                        <c:v>03/04/2023 12:55</c:v>
                      </c:pt>
                      <c:pt idx="974">
                        <c:v>03/04/2023 12:55</c:v>
                      </c:pt>
                      <c:pt idx="975">
                        <c:v>03/04/2023 12:55</c:v>
                      </c:pt>
                      <c:pt idx="976">
                        <c:v>03/04/2023 12:55</c:v>
                      </c:pt>
                      <c:pt idx="977">
                        <c:v>03/04/2023 12:55</c:v>
                      </c:pt>
                      <c:pt idx="978">
                        <c:v>03/04/2023 12:55</c:v>
                      </c:pt>
                      <c:pt idx="979">
                        <c:v>03/04/2023 12:55</c:v>
                      </c:pt>
                      <c:pt idx="980">
                        <c:v>03/04/2023 12:55</c:v>
                      </c:pt>
                      <c:pt idx="981">
                        <c:v>03/04/2023 12:55</c:v>
                      </c:pt>
                      <c:pt idx="982">
                        <c:v>03/04/2023 12:55</c:v>
                      </c:pt>
                      <c:pt idx="983">
                        <c:v>03/04/2023 12:55</c:v>
                      </c:pt>
                      <c:pt idx="984">
                        <c:v>03/04/2023 12:55</c:v>
                      </c:pt>
                      <c:pt idx="985">
                        <c:v>03/04/2023 12:55</c:v>
                      </c:pt>
                      <c:pt idx="986">
                        <c:v>03/04/2023 12:55</c:v>
                      </c:pt>
                      <c:pt idx="987">
                        <c:v>03/04/2023 12:55</c:v>
                      </c:pt>
                      <c:pt idx="988">
                        <c:v>03/04/2023 12:55</c:v>
                      </c:pt>
                      <c:pt idx="989">
                        <c:v>03/04/2023 12:55</c:v>
                      </c:pt>
                      <c:pt idx="990">
                        <c:v>03/04/2023 12:55</c:v>
                      </c:pt>
                      <c:pt idx="991">
                        <c:v>03/04/2023 12:55</c:v>
                      </c:pt>
                      <c:pt idx="992">
                        <c:v>03/04/2023 12:55</c:v>
                      </c:pt>
                      <c:pt idx="993">
                        <c:v>03/04/2023 12:55</c:v>
                      </c:pt>
                      <c:pt idx="994">
                        <c:v>03/04/2023 12:55</c:v>
                      </c:pt>
                      <c:pt idx="995">
                        <c:v>03/04/2023 12:55</c:v>
                      </c:pt>
                      <c:pt idx="996">
                        <c:v>03/04/2023 12:55</c:v>
                      </c:pt>
                      <c:pt idx="997">
                        <c:v>03/04/2023 12:55</c:v>
                      </c:pt>
                      <c:pt idx="998">
                        <c:v>03/04/2023 12:55</c:v>
                      </c:pt>
                      <c:pt idx="999">
                        <c:v>03/04/2023 12:55</c:v>
                      </c:pt>
                      <c:pt idx="1000">
                        <c:v>03/04/2023 12:55</c:v>
                      </c:pt>
                      <c:pt idx="1001">
                        <c:v>03/04/2023 12:55</c:v>
                      </c:pt>
                      <c:pt idx="1002">
                        <c:v>03/04/2023 12:55</c:v>
                      </c:pt>
                      <c:pt idx="1003">
                        <c:v>03/04/2023 12:55</c:v>
                      </c:pt>
                      <c:pt idx="1004">
                        <c:v>03/04/2023 12:55</c:v>
                      </c:pt>
                      <c:pt idx="1005">
                        <c:v>03/04/2023 12:55</c:v>
                      </c:pt>
                      <c:pt idx="1006">
                        <c:v>03/04/2023 12:55</c:v>
                      </c:pt>
                      <c:pt idx="1007">
                        <c:v>03/04/2023 12:55</c:v>
                      </c:pt>
                      <c:pt idx="1008">
                        <c:v>03/04/2023 12:55</c:v>
                      </c:pt>
                      <c:pt idx="1009">
                        <c:v>03/04/2023 12:55</c:v>
                      </c:pt>
                      <c:pt idx="1010">
                        <c:v>03/04/2023 12:55</c:v>
                      </c:pt>
                      <c:pt idx="1011">
                        <c:v>03/04/2023 12:55</c:v>
                      </c:pt>
                      <c:pt idx="1012">
                        <c:v>03/04/2023 12:55</c:v>
                      </c:pt>
                      <c:pt idx="1013">
                        <c:v>03/04/2023 12:55</c:v>
                      </c:pt>
                      <c:pt idx="1014">
                        <c:v>03/04/2023 12:55</c:v>
                      </c:pt>
                      <c:pt idx="1015">
                        <c:v>03/04/2023 12:55</c:v>
                      </c:pt>
                      <c:pt idx="1016">
                        <c:v>03/04/2023 12:55</c:v>
                      </c:pt>
                      <c:pt idx="1017">
                        <c:v>03/04/2023 12:55</c:v>
                      </c:pt>
                      <c:pt idx="1018">
                        <c:v>03/04/2023 12:55</c:v>
                      </c:pt>
                      <c:pt idx="1019">
                        <c:v>03/04/2023 12:55</c:v>
                      </c:pt>
                      <c:pt idx="1020">
                        <c:v>03/04/2023 12:55</c:v>
                      </c:pt>
                      <c:pt idx="1021">
                        <c:v>03/04/2023 12:55</c:v>
                      </c:pt>
                      <c:pt idx="1022">
                        <c:v>03/04/2023 12:55</c:v>
                      </c:pt>
                      <c:pt idx="1023">
                        <c:v>03/04/2023 12:55</c:v>
                      </c:pt>
                      <c:pt idx="1024">
                        <c:v>03/04/2023 12:55</c:v>
                      </c:pt>
                      <c:pt idx="1025">
                        <c:v>03/04/2023 12:55</c:v>
                      </c:pt>
                      <c:pt idx="1026">
                        <c:v>03/04/2023 12:55</c:v>
                      </c:pt>
                      <c:pt idx="1027">
                        <c:v>03/04/2023 12:55</c:v>
                      </c:pt>
                      <c:pt idx="1028">
                        <c:v>03/04/2023 12:56</c:v>
                      </c:pt>
                      <c:pt idx="1029">
                        <c:v>03/04/2023 12:56</c:v>
                      </c:pt>
                      <c:pt idx="1030">
                        <c:v>03/04/2023 12:56</c:v>
                      </c:pt>
                      <c:pt idx="1031">
                        <c:v>03/04/2023 12:56</c:v>
                      </c:pt>
                      <c:pt idx="1032">
                        <c:v>03/04/2023 12:56</c:v>
                      </c:pt>
                      <c:pt idx="1033">
                        <c:v>03/04/2023 12:56</c:v>
                      </c:pt>
                      <c:pt idx="1034">
                        <c:v>03/04/2023 12:56</c:v>
                      </c:pt>
                      <c:pt idx="1035">
                        <c:v>03/04/2023 12:56</c:v>
                      </c:pt>
                      <c:pt idx="1036">
                        <c:v>03/04/2023 12:56</c:v>
                      </c:pt>
                      <c:pt idx="1037">
                        <c:v>03/04/2023 12:56</c:v>
                      </c:pt>
                      <c:pt idx="1038">
                        <c:v>03/04/2023 12:56</c:v>
                      </c:pt>
                      <c:pt idx="1039">
                        <c:v>03/04/2023 12:56</c:v>
                      </c:pt>
                      <c:pt idx="1040">
                        <c:v>03/04/2023 12:56</c:v>
                      </c:pt>
                      <c:pt idx="1041">
                        <c:v>03/04/2023 12:56</c:v>
                      </c:pt>
                      <c:pt idx="1042">
                        <c:v>03/04/2023 12:56</c:v>
                      </c:pt>
                      <c:pt idx="1043">
                        <c:v>03/04/2023 12:56</c:v>
                      </c:pt>
                      <c:pt idx="1044">
                        <c:v>03/04/2023 12:56</c:v>
                      </c:pt>
                      <c:pt idx="1045">
                        <c:v>03/04/2023 12:56</c:v>
                      </c:pt>
                      <c:pt idx="1046">
                        <c:v>03/04/2023 12:56</c:v>
                      </c:pt>
                      <c:pt idx="1047">
                        <c:v>03/04/2023 12:56</c:v>
                      </c:pt>
                      <c:pt idx="1048">
                        <c:v>03/04/2023 12:56</c:v>
                      </c:pt>
                      <c:pt idx="1049">
                        <c:v>03/04/2023 12:56</c:v>
                      </c:pt>
                      <c:pt idx="1050">
                        <c:v>03/04/2023 12:56</c:v>
                      </c:pt>
                      <c:pt idx="1051">
                        <c:v>03/04/2023 12:56</c:v>
                      </c:pt>
                      <c:pt idx="1052">
                        <c:v>03/04/2023 12:56</c:v>
                      </c:pt>
                      <c:pt idx="1053">
                        <c:v>03/04/2023 12:56</c:v>
                      </c:pt>
                      <c:pt idx="1054">
                        <c:v>03/04/2023 12:56</c:v>
                      </c:pt>
                      <c:pt idx="1055">
                        <c:v>03/04/2023 12:56</c:v>
                      </c:pt>
                      <c:pt idx="1056">
                        <c:v>03/04/2023 12:56</c:v>
                      </c:pt>
                      <c:pt idx="1057">
                        <c:v>03/04/2023 12:56</c:v>
                      </c:pt>
                      <c:pt idx="1058">
                        <c:v>03/04/2023 12:56</c:v>
                      </c:pt>
                      <c:pt idx="1059">
                        <c:v>03/04/2023 12:56</c:v>
                      </c:pt>
                      <c:pt idx="1060">
                        <c:v>03/04/2023 12:56</c:v>
                      </c:pt>
                      <c:pt idx="1061">
                        <c:v>03/04/2023 12:56</c:v>
                      </c:pt>
                      <c:pt idx="1062">
                        <c:v>03/04/2023 12:56</c:v>
                      </c:pt>
                      <c:pt idx="1063">
                        <c:v>03/04/2023 12:56</c:v>
                      </c:pt>
                      <c:pt idx="1064">
                        <c:v>03/04/2023 12:56</c:v>
                      </c:pt>
                      <c:pt idx="1065">
                        <c:v>03/04/2023 12:56</c:v>
                      </c:pt>
                      <c:pt idx="1066">
                        <c:v>03/04/2023 12:56</c:v>
                      </c:pt>
                      <c:pt idx="1067">
                        <c:v>03/04/2023 12:56</c:v>
                      </c:pt>
                      <c:pt idx="1068">
                        <c:v>03/04/2023 12:56</c:v>
                      </c:pt>
                      <c:pt idx="1069">
                        <c:v>03/04/2023 12:56</c:v>
                      </c:pt>
                      <c:pt idx="1070">
                        <c:v>03/04/2023 12:56</c:v>
                      </c:pt>
                      <c:pt idx="1071">
                        <c:v>03/04/2023 12:56</c:v>
                      </c:pt>
                      <c:pt idx="1072">
                        <c:v>03/04/2023 12:56</c:v>
                      </c:pt>
                      <c:pt idx="1073">
                        <c:v>03/04/2023 12:56</c:v>
                      </c:pt>
                      <c:pt idx="1074">
                        <c:v>03/04/2023 12:56</c:v>
                      </c:pt>
                      <c:pt idx="1075">
                        <c:v>03/04/2023 12:56</c:v>
                      </c:pt>
                      <c:pt idx="1076">
                        <c:v>03/04/2023 12:56</c:v>
                      </c:pt>
                      <c:pt idx="1077">
                        <c:v>03/04/2023 12:56</c:v>
                      </c:pt>
                      <c:pt idx="1078">
                        <c:v>03/04/2023 12:56</c:v>
                      </c:pt>
                      <c:pt idx="1079">
                        <c:v>03/04/2023 12:56</c:v>
                      </c:pt>
                      <c:pt idx="1080">
                        <c:v>03/04/2023 12:56</c:v>
                      </c:pt>
                      <c:pt idx="1081">
                        <c:v>03/04/2023 12:56</c:v>
                      </c:pt>
                      <c:pt idx="1082">
                        <c:v>03/04/2023 12:56</c:v>
                      </c:pt>
                      <c:pt idx="1083">
                        <c:v>03/04/2023 12:56</c:v>
                      </c:pt>
                      <c:pt idx="1084">
                        <c:v>03/04/2023 12:56</c:v>
                      </c:pt>
                      <c:pt idx="1085">
                        <c:v>03/04/2023 12:56</c:v>
                      </c:pt>
                      <c:pt idx="1086">
                        <c:v>03/04/2023 12:56</c:v>
                      </c:pt>
                      <c:pt idx="1087">
                        <c:v>03/04/2023 12:57</c:v>
                      </c:pt>
                      <c:pt idx="1088">
                        <c:v>03/04/2023 12:57</c:v>
                      </c:pt>
                      <c:pt idx="1089">
                        <c:v>03/04/2023 12:57</c:v>
                      </c:pt>
                      <c:pt idx="1090">
                        <c:v>03/04/2023 12:57</c:v>
                      </c:pt>
                      <c:pt idx="1091">
                        <c:v>03/04/2023 12:57</c:v>
                      </c:pt>
                      <c:pt idx="1092">
                        <c:v>03/04/2023 12:57</c:v>
                      </c:pt>
                      <c:pt idx="1093">
                        <c:v>03/04/2023 12:57</c:v>
                      </c:pt>
                      <c:pt idx="1094">
                        <c:v>03/04/2023 12:57</c:v>
                      </c:pt>
                      <c:pt idx="1095">
                        <c:v>03/04/2023 12:57</c:v>
                      </c:pt>
                      <c:pt idx="1096">
                        <c:v>03/04/2023 12:57</c:v>
                      </c:pt>
                      <c:pt idx="1097">
                        <c:v>03/04/2023 12:57</c:v>
                      </c:pt>
                      <c:pt idx="1098">
                        <c:v>03/04/2023 12:57</c:v>
                      </c:pt>
                      <c:pt idx="1099">
                        <c:v>03/04/2023 12:57</c:v>
                      </c:pt>
                      <c:pt idx="1100">
                        <c:v>03/04/2023 12:57</c:v>
                      </c:pt>
                      <c:pt idx="1101">
                        <c:v>03/04/2023 12:57</c:v>
                      </c:pt>
                      <c:pt idx="1102">
                        <c:v>03/04/2023 12:57</c:v>
                      </c:pt>
                      <c:pt idx="1103">
                        <c:v>03/04/2023 12:57</c:v>
                      </c:pt>
                      <c:pt idx="1104">
                        <c:v>03/04/2023 12:57</c:v>
                      </c:pt>
                      <c:pt idx="1105">
                        <c:v>03/04/2023 12:57</c:v>
                      </c:pt>
                      <c:pt idx="1106">
                        <c:v>03/04/2023 12:57</c:v>
                      </c:pt>
                      <c:pt idx="1107">
                        <c:v>03/04/2023 12:57</c:v>
                      </c:pt>
                      <c:pt idx="1108">
                        <c:v>03/04/2023 12:57</c:v>
                      </c:pt>
                      <c:pt idx="1109">
                        <c:v>03/04/2023 12:57</c:v>
                      </c:pt>
                      <c:pt idx="1110">
                        <c:v>03/04/2023 12:57</c:v>
                      </c:pt>
                      <c:pt idx="1111">
                        <c:v>03/04/2023 12:57</c:v>
                      </c:pt>
                      <c:pt idx="1112">
                        <c:v>03/04/2023 12:57</c:v>
                      </c:pt>
                      <c:pt idx="1113">
                        <c:v>03/04/2023 12:57</c:v>
                      </c:pt>
                      <c:pt idx="1114">
                        <c:v>03/04/2023 12:57</c:v>
                      </c:pt>
                      <c:pt idx="1115">
                        <c:v>03/04/2023 12:57</c:v>
                      </c:pt>
                      <c:pt idx="1116">
                        <c:v>03/04/2023 12:57</c:v>
                      </c:pt>
                      <c:pt idx="1117">
                        <c:v>03/04/2023 12:57</c:v>
                      </c:pt>
                      <c:pt idx="1118">
                        <c:v>03/04/2023 12:57</c:v>
                      </c:pt>
                      <c:pt idx="1119">
                        <c:v>03/04/2023 12:57</c:v>
                      </c:pt>
                      <c:pt idx="1120">
                        <c:v>03/04/2023 12:57</c:v>
                      </c:pt>
                      <c:pt idx="1121">
                        <c:v>03/04/2023 12:57</c:v>
                      </c:pt>
                      <c:pt idx="1122">
                        <c:v>03/04/2023 12:57</c:v>
                      </c:pt>
                      <c:pt idx="1123">
                        <c:v>03/04/2023 12:57</c:v>
                      </c:pt>
                      <c:pt idx="1124">
                        <c:v>03/04/2023 12:57</c:v>
                      </c:pt>
                      <c:pt idx="1125">
                        <c:v>03/04/2023 12:57</c:v>
                      </c:pt>
                      <c:pt idx="1126">
                        <c:v>03/04/2023 12:57</c:v>
                      </c:pt>
                      <c:pt idx="1127">
                        <c:v>03/04/2023 12:57</c:v>
                      </c:pt>
                      <c:pt idx="1128">
                        <c:v>03/04/2023 12:57</c:v>
                      </c:pt>
                      <c:pt idx="1129">
                        <c:v>03/04/2023 12:57</c:v>
                      </c:pt>
                      <c:pt idx="1130">
                        <c:v>03/04/2023 12:57</c:v>
                      </c:pt>
                      <c:pt idx="1131">
                        <c:v>03/04/2023 12:57</c:v>
                      </c:pt>
                      <c:pt idx="1132">
                        <c:v>03/04/2023 12:57</c:v>
                      </c:pt>
                      <c:pt idx="1133">
                        <c:v>03/04/2023 12:57</c:v>
                      </c:pt>
                      <c:pt idx="1134">
                        <c:v>03/04/2023 12:57</c:v>
                      </c:pt>
                      <c:pt idx="1135">
                        <c:v>03/04/2023 12:57</c:v>
                      </c:pt>
                      <c:pt idx="1136">
                        <c:v>03/04/2023 12:57</c:v>
                      </c:pt>
                      <c:pt idx="1137">
                        <c:v>03/04/2023 12:57</c:v>
                      </c:pt>
                      <c:pt idx="1138">
                        <c:v>03/04/2023 12:57</c:v>
                      </c:pt>
                      <c:pt idx="1139">
                        <c:v>03/04/2023 12:57</c:v>
                      </c:pt>
                      <c:pt idx="1140">
                        <c:v>03/04/2023 12:57</c:v>
                      </c:pt>
                      <c:pt idx="1141">
                        <c:v>03/04/2023 12:57</c:v>
                      </c:pt>
                      <c:pt idx="1142">
                        <c:v>03/04/2023 12:57</c:v>
                      </c:pt>
                      <c:pt idx="1143">
                        <c:v>03/04/2023 12:57</c:v>
                      </c:pt>
                      <c:pt idx="1144">
                        <c:v>03/04/2023 12:57</c:v>
                      </c:pt>
                      <c:pt idx="1145">
                        <c:v>03/04/2023 12:57</c:v>
                      </c:pt>
                      <c:pt idx="1146">
                        <c:v>03/04/2023 12:57</c:v>
                      </c:pt>
                      <c:pt idx="1147">
                        <c:v>03/04/2023 12:58</c:v>
                      </c:pt>
                      <c:pt idx="1148">
                        <c:v>03/04/2023 12:58</c:v>
                      </c:pt>
                      <c:pt idx="1149">
                        <c:v>03/04/2023 12:58</c:v>
                      </c:pt>
                      <c:pt idx="1150">
                        <c:v>03/04/2023 12:58</c:v>
                      </c:pt>
                      <c:pt idx="1151">
                        <c:v>03/04/2023 12:58</c:v>
                      </c:pt>
                      <c:pt idx="1152">
                        <c:v>03/04/2023 12:58</c:v>
                      </c:pt>
                      <c:pt idx="1153">
                        <c:v>03/04/2023 12:58</c:v>
                      </c:pt>
                      <c:pt idx="1154">
                        <c:v>03/04/2023 12:58</c:v>
                      </c:pt>
                      <c:pt idx="1155">
                        <c:v>03/04/2023 12:58</c:v>
                      </c:pt>
                      <c:pt idx="1156">
                        <c:v>03/04/2023 12:58</c:v>
                      </c:pt>
                      <c:pt idx="1157">
                        <c:v>03/04/2023 12:58</c:v>
                      </c:pt>
                      <c:pt idx="1158">
                        <c:v>03/04/2023 12:58</c:v>
                      </c:pt>
                      <c:pt idx="1159">
                        <c:v>03/04/2023 12:58</c:v>
                      </c:pt>
                      <c:pt idx="1160">
                        <c:v>03/04/2023 12:58</c:v>
                      </c:pt>
                      <c:pt idx="1161">
                        <c:v>03/04/2023 12:58</c:v>
                      </c:pt>
                      <c:pt idx="1162">
                        <c:v>03/04/2023 12:58</c:v>
                      </c:pt>
                      <c:pt idx="1163">
                        <c:v>03/04/2023 12:58</c:v>
                      </c:pt>
                      <c:pt idx="1164">
                        <c:v>03/04/2023 12:58</c:v>
                      </c:pt>
                      <c:pt idx="1165">
                        <c:v>03/04/2023 12:58</c:v>
                      </c:pt>
                      <c:pt idx="1166">
                        <c:v>03/04/2023 12:58</c:v>
                      </c:pt>
                      <c:pt idx="1167">
                        <c:v>03/04/2023 12:58</c:v>
                      </c:pt>
                      <c:pt idx="1168">
                        <c:v>03/04/2023 12:58</c:v>
                      </c:pt>
                      <c:pt idx="1169">
                        <c:v>03/04/2023 12:58</c:v>
                      </c:pt>
                      <c:pt idx="1170">
                        <c:v>03/04/2023 12:58</c:v>
                      </c:pt>
                      <c:pt idx="1171">
                        <c:v>03/04/2023 12:58</c:v>
                      </c:pt>
                      <c:pt idx="1172">
                        <c:v>03/04/2023 12:58</c:v>
                      </c:pt>
                      <c:pt idx="1173">
                        <c:v>03/04/2023 12:58</c:v>
                      </c:pt>
                      <c:pt idx="1174">
                        <c:v>03/04/2023 12:58</c:v>
                      </c:pt>
                      <c:pt idx="1175">
                        <c:v>03/04/2023 12:58</c:v>
                      </c:pt>
                      <c:pt idx="1176">
                        <c:v>03/04/2023 12:58</c:v>
                      </c:pt>
                      <c:pt idx="1177">
                        <c:v>03/04/2023 12:58</c:v>
                      </c:pt>
                      <c:pt idx="1178">
                        <c:v>03/04/2023 12:58</c:v>
                      </c:pt>
                      <c:pt idx="1179">
                        <c:v>03/04/2023 12:58</c:v>
                      </c:pt>
                      <c:pt idx="1180">
                        <c:v>03/04/2023 12:58</c:v>
                      </c:pt>
                      <c:pt idx="1181">
                        <c:v>03/04/2023 12:58</c:v>
                      </c:pt>
                      <c:pt idx="1182">
                        <c:v>03/04/2023 12:58</c:v>
                      </c:pt>
                      <c:pt idx="1183">
                        <c:v>03/04/2023 12:58</c:v>
                      </c:pt>
                      <c:pt idx="1184">
                        <c:v>03/04/2023 12:58</c:v>
                      </c:pt>
                      <c:pt idx="1185">
                        <c:v>03/04/2023 12:58</c:v>
                      </c:pt>
                      <c:pt idx="1186">
                        <c:v>03/04/2023 12:58</c:v>
                      </c:pt>
                      <c:pt idx="1187">
                        <c:v>03/04/2023 12:58</c:v>
                      </c:pt>
                      <c:pt idx="1188">
                        <c:v>03/04/2023 12:58</c:v>
                      </c:pt>
                      <c:pt idx="1189">
                        <c:v>03/04/2023 12:58</c:v>
                      </c:pt>
                      <c:pt idx="1190">
                        <c:v>03/04/2023 12:58</c:v>
                      </c:pt>
                      <c:pt idx="1191">
                        <c:v>03/04/2023 12:58</c:v>
                      </c:pt>
                      <c:pt idx="1192">
                        <c:v>03/04/2023 12:58</c:v>
                      </c:pt>
                      <c:pt idx="1193">
                        <c:v>03/04/2023 12:58</c:v>
                      </c:pt>
                      <c:pt idx="1194">
                        <c:v>03/04/2023 12:58</c:v>
                      </c:pt>
                      <c:pt idx="1195">
                        <c:v>03/04/2023 12:58</c:v>
                      </c:pt>
                      <c:pt idx="1196">
                        <c:v>03/04/2023 12:58</c:v>
                      </c:pt>
                      <c:pt idx="1197">
                        <c:v>03/04/2023 12:58</c:v>
                      </c:pt>
                      <c:pt idx="1198">
                        <c:v>03/04/2023 12:58</c:v>
                      </c:pt>
                      <c:pt idx="1199">
                        <c:v>03/04/2023 12:58</c:v>
                      </c:pt>
                      <c:pt idx="1200">
                        <c:v>03/04/2023 12:58</c:v>
                      </c:pt>
                      <c:pt idx="1201">
                        <c:v>03/04/2023 12:58</c:v>
                      </c:pt>
                      <c:pt idx="1202">
                        <c:v>03/04/2023 12:58</c:v>
                      </c:pt>
                      <c:pt idx="1203">
                        <c:v>03/04/2023 12:58</c:v>
                      </c:pt>
                      <c:pt idx="1204">
                        <c:v>03/04/2023 12:58</c:v>
                      </c:pt>
                      <c:pt idx="1205">
                        <c:v>03/04/2023 12:58</c:v>
                      </c:pt>
                      <c:pt idx="1206">
                        <c:v>03/04/2023 12:58</c:v>
                      </c:pt>
                      <c:pt idx="1207">
                        <c:v>03/04/2023 12:59</c:v>
                      </c:pt>
                      <c:pt idx="1208">
                        <c:v>03/04/2023 12:59</c:v>
                      </c:pt>
                      <c:pt idx="1209">
                        <c:v>03/04/2023 12:59</c:v>
                      </c:pt>
                      <c:pt idx="1210">
                        <c:v>03/04/2023 12:59</c:v>
                      </c:pt>
                      <c:pt idx="1211">
                        <c:v>03/04/2023 12:59</c:v>
                      </c:pt>
                      <c:pt idx="1212">
                        <c:v>03/04/2023 12:59</c:v>
                      </c:pt>
                      <c:pt idx="1213">
                        <c:v>03/04/2023 12:59</c:v>
                      </c:pt>
                      <c:pt idx="1214">
                        <c:v>03/04/2023 12:59</c:v>
                      </c:pt>
                      <c:pt idx="1215">
                        <c:v>03/04/2023 12:59</c:v>
                      </c:pt>
                      <c:pt idx="1216">
                        <c:v>03/04/2023 12:59</c:v>
                      </c:pt>
                      <c:pt idx="1217">
                        <c:v>03/04/2023 12:59</c:v>
                      </c:pt>
                      <c:pt idx="1218">
                        <c:v>03/04/2023 12:59</c:v>
                      </c:pt>
                      <c:pt idx="1219">
                        <c:v>03/04/2023 12:59</c:v>
                      </c:pt>
                      <c:pt idx="1220">
                        <c:v>03/04/2023 12:59</c:v>
                      </c:pt>
                      <c:pt idx="1221">
                        <c:v>03/04/2023 12:59</c:v>
                      </c:pt>
                      <c:pt idx="1222">
                        <c:v>03/04/2023 12:59</c:v>
                      </c:pt>
                      <c:pt idx="1223">
                        <c:v>03/04/2023 12:59</c:v>
                      </c:pt>
                      <c:pt idx="1224">
                        <c:v>03/04/2023 12:59</c:v>
                      </c:pt>
                      <c:pt idx="1225">
                        <c:v>03/04/2023 12:59</c:v>
                      </c:pt>
                      <c:pt idx="1226">
                        <c:v>03/04/2023 12:59</c:v>
                      </c:pt>
                      <c:pt idx="1227">
                        <c:v>03/04/2023 12:59</c:v>
                      </c:pt>
                      <c:pt idx="1228">
                        <c:v>03/04/2023 12:59</c:v>
                      </c:pt>
                      <c:pt idx="1229">
                        <c:v>03/04/2023 12:59</c:v>
                      </c:pt>
                      <c:pt idx="1230">
                        <c:v>03/04/2023 12:59</c:v>
                      </c:pt>
                      <c:pt idx="1231">
                        <c:v>03/04/2023 12:59</c:v>
                      </c:pt>
                      <c:pt idx="1232">
                        <c:v>03/04/2023 12:59</c:v>
                      </c:pt>
                      <c:pt idx="1233">
                        <c:v>03/04/2023 12:59</c:v>
                      </c:pt>
                      <c:pt idx="1234">
                        <c:v>03/04/2023 12:59</c:v>
                      </c:pt>
                      <c:pt idx="1235">
                        <c:v>03/04/2023 12:59</c:v>
                      </c:pt>
                      <c:pt idx="1236">
                        <c:v>03/04/2023 12:59</c:v>
                      </c:pt>
                      <c:pt idx="1237">
                        <c:v>03/04/2023 12:59</c:v>
                      </c:pt>
                      <c:pt idx="1238">
                        <c:v>03/04/2023 12:59</c:v>
                      </c:pt>
                      <c:pt idx="1239">
                        <c:v>03/04/2023 12:59</c:v>
                      </c:pt>
                      <c:pt idx="1240">
                        <c:v>03/04/2023 12:59</c:v>
                      </c:pt>
                      <c:pt idx="1241">
                        <c:v>03/04/2023 12:59</c:v>
                      </c:pt>
                      <c:pt idx="1242">
                        <c:v>03/04/2023 12:59</c:v>
                      </c:pt>
                      <c:pt idx="1243">
                        <c:v>03/04/2023 12:59</c:v>
                      </c:pt>
                      <c:pt idx="1244">
                        <c:v>03/04/2023 12:59</c:v>
                      </c:pt>
                      <c:pt idx="1245">
                        <c:v>03/04/2023 12:59</c:v>
                      </c:pt>
                      <c:pt idx="1246">
                        <c:v>03/04/2023 12:59</c:v>
                      </c:pt>
                      <c:pt idx="1247">
                        <c:v>03/04/2023 12:59</c:v>
                      </c:pt>
                      <c:pt idx="1248">
                        <c:v>03/04/2023 12:59</c:v>
                      </c:pt>
                      <c:pt idx="1249">
                        <c:v>03/04/2023 12:59</c:v>
                      </c:pt>
                      <c:pt idx="1250">
                        <c:v>03/04/2023 12:59</c:v>
                      </c:pt>
                      <c:pt idx="1251">
                        <c:v>03/04/2023 12:59</c:v>
                      </c:pt>
                      <c:pt idx="1252">
                        <c:v>03/04/2023 12:59</c:v>
                      </c:pt>
                      <c:pt idx="1253">
                        <c:v>03/04/2023 12:59</c:v>
                      </c:pt>
                      <c:pt idx="1254">
                        <c:v>03/04/2023 12:59</c:v>
                      </c:pt>
                      <c:pt idx="1255">
                        <c:v>03/04/2023 12:59</c:v>
                      </c:pt>
                      <c:pt idx="1256">
                        <c:v>03/04/2023 12:59</c:v>
                      </c:pt>
                      <c:pt idx="1257">
                        <c:v>03/04/2023 12:59</c:v>
                      </c:pt>
                      <c:pt idx="1258">
                        <c:v>03/04/2023 12:59</c:v>
                      </c:pt>
                      <c:pt idx="1259">
                        <c:v>03/04/2023 12:59</c:v>
                      </c:pt>
                      <c:pt idx="1260">
                        <c:v>03/04/2023 12:59</c:v>
                      </c:pt>
                      <c:pt idx="1261">
                        <c:v>03/04/2023 12:59</c:v>
                      </c:pt>
                      <c:pt idx="1262">
                        <c:v>03/04/2023 12:59</c:v>
                      </c:pt>
                      <c:pt idx="1263">
                        <c:v>03/04/2023 12:59</c:v>
                      </c:pt>
                      <c:pt idx="1264">
                        <c:v>03/04/2023 12:59</c:v>
                      </c:pt>
                      <c:pt idx="1265">
                        <c:v>03/04/2023 12:59</c:v>
                      </c:pt>
                      <c:pt idx="1266">
                        <c:v>03/04/2023 12:59</c:v>
                      </c:pt>
                      <c:pt idx="1267">
                        <c:v>03/04/2023 13:00</c:v>
                      </c:pt>
                      <c:pt idx="1268">
                        <c:v>03/04/2023 13:00</c:v>
                      </c:pt>
                      <c:pt idx="1269">
                        <c:v>03/04/2023 13:00</c:v>
                      </c:pt>
                      <c:pt idx="1270">
                        <c:v>03/04/2023 13:00</c:v>
                      </c:pt>
                      <c:pt idx="1271">
                        <c:v>03/04/2023 13:00</c:v>
                      </c:pt>
                      <c:pt idx="1272">
                        <c:v>03/04/2023 13:00</c:v>
                      </c:pt>
                      <c:pt idx="1273">
                        <c:v>03/04/2023 13:00</c:v>
                      </c:pt>
                      <c:pt idx="1274">
                        <c:v>03/04/2023 13:00</c:v>
                      </c:pt>
                      <c:pt idx="1275">
                        <c:v>03/04/2023 13:00</c:v>
                      </c:pt>
                      <c:pt idx="1276">
                        <c:v>03/04/2023 13:00</c:v>
                      </c:pt>
                      <c:pt idx="1277">
                        <c:v>03/04/2023 13:00</c:v>
                      </c:pt>
                      <c:pt idx="1278">
                        <c:v>03/04/2023 13:00</c:v>
                      </c:pt>
                      <c:pt idx="1279">
                        <c:v>03/04/2023 13:00</c:v>
                      </c:pt>
                      <c:pt idx="1280">
                        <c:v>03/04/2023 13:00</c:v>
                      </c:pt>
                      <c:pt idx="1281">
                        <c:v>03/04/2023 13:00</c:v>
                      </c:pt>
                      <c:pt idx="1282">
                        <c:v>03/04/2023 13:00</c:v>
                      </c:pt>
                      <c:pt idx="1283">
                        <c:v>03/04/2023 13:00</c:v>
                      </c:pt>
                      <c:pt idx="1284">
                        <c:v>03/04/2023 13:00</c:v>
                      </c:pt>
                      <c:pt idx="1285">
                        <c:v>03/04/2023 13:00</c:v>
                      </c:pt>
                      <c:pt idx="1286">
                        <c:v>03/04/2023 13:00</c:v>
                      </c:pt>
                      <c:pt idx="1287">
                        <c:v>03/04/2023 13:00</c:v>
                      </c:pt>
                      <c:pt idx="1288">
                        <c:v>03/04/2023 13:00</c:v>
                      </c:pt>
                      <c:pt idx="1289">
                        <c:v>03/04/2023 13:00</c:v>
                      </c:pt>
                      <c:pt idx="1290">
                        <c:v>03/04/2023 13:00</c:v>
                      </c:pt>
                      <c:pt idx="1291">
                        <c:v>03/04/2023 13:00</c:v>
                      </c:pt>
                      <c:pt idx="1292">
                        <c:v>03/04/2023 13:00</c:v>
                      </c:pt>
                      <c:pt idx="1293">
                        <c:v>03/04/2023 13:00</c:v>
                      </c:pt>
                      <c:pt idx="1294">
                        <c:v>03/04/2023 13:00</c:v>
                      </c:pt>
                      <c:pt idx="1295">
                        <c:v>03/04/2023 13:00</c:v>
                      </c:pt>
                      <c:pt idx="1296">
                        <c:v>03/04/2023 13:00</c:v>
                      </c:pt>
                      <c:pt idx="1297">
                        <c:v>03/04/2023 13:00</c:v>
                      </c:pt>
                      <c:pt idx="1298">
                        <c:v>03/04/2023 13:00</c:v>
                      </c:pt>
                      <c:pt idx="1299">
                        <c:v>03/04/2023 13:00</c:v>
                      </c:pt>
                      <c:pt idx="1300">
                        <c:v>03/04/2023 13:00</c:v>
                      </c:pt>
                      <c:pt idx="1301">
                        <c:v>03/04/2023 13:00</c:v>
                      </c:pt>
                      <c:pt idx="1302">
                        <c:v>03/04/2023 13:00</c:v>
                      </c:pt>
                      <c:pt idx="1303">
                        <c:v>03/04/2023 13:00</c:v>
                      </c:pt>
                      <c:pt idx="1304">
                        <c:v>03/04/2023 13:00</c:v>
                      </c:pt>
                      <c:pt idx="1305">
                        <c:v>03/04/2023 13:00</c:v>
                      </c:pt>
                      <c:pt idx="1306">
                        <c:v>03/04/2023 13:00</c:v>
                      </c:pt>
                      <c:pt idx="1307">
                        <c:v>03/04/2023 13:00</c:v>
                      </c:pt>
                      <c:pt idx="1308">
                        <c:v>03/04/2023 13:00</c:v>
                      </c:pt>
                      <c:pt idx="1309">
                        <c:v>03/04/2023 13:00</c:v>
                      </c:pt>
                      <c:pt idx="1310">
                        <c:v>03/04/2023 13:00</c:v>
                      </c:pt>
                      <c:pt idx="1311">
                        <c:v>03/04/2023 13:00</c:v>
                      </c:pt>
                      <c:pt idx="1312">
                        <c:v>03/04/2023 13:00</c:v>
                      </c:pt>
                      <c:pt idx="1313">
                        <c:v>03/04/2023 13:00</c:v>
                      </c:pt>
                      <c:pt idx="1314">
                        <c:v>03/04/2023 13:00</c:v>
                      </c:pt>
                      <c:pt idx="1315">
                        <c:v>03/04/2023 13:00</c:v>
                      </c:pt>
                      <c:pt idx="1316">
                        <c:v>03/04/2023 13:00</c:v>
                      </c:pt>
                      <c:pt idx="1317">
                        <c:v>03/04/2023 13:00</c:v>
                      </c:pt>
                      <c:pt idx="1318">
                        <c:v>03/04/2023 13:00</c:v>
                      </c:pt>
                      <c:pt idx="1319">
                        <c:v>03/04/2023 13:00</c:v>
                      </c:pt>
                      <c:pt idx="1320">
                        <c:v>03/04/2023 13:00</c:v>
                      </c:pt>
                      <c:pt idx="1321">
                        <c:v>03/04/2023 13:00</c:v>
                      </c:pt>
                      <c:pt idx="1322">
                        <c:v>03/04/2023 13:00</c:v>
                      </c:pt>
                      <c:pt idx="1323">
                        <c:v>03/04/2023 13:00</c:v>
                      </c:pt>
                      <c:pt idx="1324">
                        <c:v>03/04/2023 13:00</c:v>
                      </c:pt>
                      <c:pt idx="1325">
                        <c:v>03/04/2023 13:00</c:v>
                      </c:pt>
                      <c:pt idx="1326">
                        <c:v>03/04/2023 13:01</c:v>
                      </c:pt>
                      <c:pt idx="1327">
                        <c:v>03/04/2023 13:01</c:v>
                      </c:pt>
                      <c:pt idx="1328">
                        <c:v>03/04/2023 13:01</c:v>
                      </c:pt>
                      <c:pt idx="1329">
                        <c:v>03/04/2023 13:01</c:v>
                      </c:pt>
                      <c:pt idx="1330">
                        <c:v>03/04/2023 13:01</c:v>
                      </c:pt>
                      <c:pt idx="1331">
                        <c:v>03/04/2023 13:01</c:v>
                      </c:pt>
                      <c:pt idx="1332">
                        <c:v>03/04/2023 13:01</c:v>
                      </c:pt>
                      <c:pt idx="1333">
                        <c:v>03/04/2023 13:01</c:v>
                      </c:pt>
                      <c:pt idx="1334">
                        <c:v>03/04/2023 13:01</c:v>
                      </c:pt>
                      <c:pt idx="1335">
                        <c:v>03/04/2023 13:01</c:v>
                      </c:pt>
                      <c:pt idx="1336">
                        <c:v>03/04/2023 13:01</c:v>
                      </c:pt>
                      <c:pt idx="1337">
                        <c:v>03/04/2023 13:01</c:v>
                      </c:pt>
                      <c:pt idx="1338">
                        <c:v>03/04/2023 13:01</c:v>
                      </c:pt>
                      <c:pt idx="1339">
                        <c:v>03/04/2023 13:01</c:v>
                      </c:pt>
                      <c:pt idx="1340">
                        <c:v>03/04/2023 13:01</c:v>
                      </c:pt>
                      <c:pt idx="1341">
                        <c:v>03/04/2023 13:01</c:v>
                      </c:pt>
                      <c:pt idx="1342">
                        <c:v>03/04/2023 13:01</c:v>
                      </c:pt>
                      <c:pt idx="1343">
                        <c:v>03/04/2023 13:01</c:v>
                      </c:pt>
                      <c:pt idx="1344">
                        <c:v>03/04/2023 13:01</c:v>
                      </c:pt>
                      <c:pt idx="1345">
                        <c:v>03/04/2023 13:01</c:v>
                      </c:pt>
                      <c:pt idx="1346">
                        <c:v>03/04/2023 13:01</c:v>
                      </c:pt>
                      <c:pt idx="1347">
                        <c:v>03/04/2023 13:01</c:v>
                      </c:pt>
                      <c:pt idx="1348">
                        <c:v>03/04/2023 13:01</c:v>
                      </c:pt>
                      <c:pt idx="1349">
                        <c:v>03/04/2023 13:01</c:v>
                      </c:pt>
                      <c:pt idx="1350">
                        <c:v>03/04/2023 13:01</c:v>
                      </c:pt>
                      <c:pt idx="1351">
                        <c:v>03/04/2023 13:01</c:v>
                      </c:pt>
                      <c:pt idx="1352">
                        <c:v>03/04/2023 13:01</c:v>
                      </c:pt>
                      <c:pt idx="1353">
                        <c:v>03/04/2023 13:01</c:v>
                      </c:pt>
                      <c:pt idx="1354">
                        <c:v>03/04/2023 13:01</c:v>
                      </c:pt>
                      <c:pt idx="1355">
                        <c:v>03/04/2023 13:01</c:v>
                      </c:pt>
                      <c:pt idx="1356">
                        <c:v>03/04/2023 13:01</c:v>
                      </c:pt>
                      <c:pt idx="1357">
                        <c:v>03/04/2023 13:01</c:v>
                      </c:pt>
                      <c:pt idx="1358">
                        <c:v>03/04/2023 13:01</c:v>
                      </c:pt>
                      <c:pt idx="1359">
                        <c:v>03/04/2023 13:01</c:v>
                      </c:pt>
                      <c:pt idx="1360">
                        <c:v>03/04/2023 13:01</c:v>
                      </c:pt>
                      <c:pt idx="1361">
                        <c:v>03/04/2023 13:01</c:v>
                      </c:pt>
                      <c:pt idx="1362">
                        <c:v>03/04/2023 13:01</c:v>
                      </c:pt>
                      <c:pt idx="1363">
                        <c:v>03/04/2023 13:01</c:v>
                      </c:pt>
                      <c:pt idx="1364">
                        <c:v>03/04/2023 13:01</c:v>
                      </c:pt>
                      <c:pt idx="1365">
                        <c:v>03/04/2023 13:01</c:v>
                      </c:pt>
                      <c:pt idx="1366">
                        <c:v>03/04/2023 13:01</c:v>
                      </c:pt>
                      <c:pt idx="1367">
                        <c:v>03/04/2023 13:01</c:v>
                      </c:pt>
                      <c:pt idx="1368">
                        <c:v>03/04/2023 13:01</c:v>
                      </c:pt>
                      <c:pt idx="1369">
                        <c:v>03/04/2023 13:01</c:v>
                      </c:pt>
                      <c:pt idx="1370">
                        <c:v>03/04/2023 13:01</c:v>
                      </c:pt>
                      <c:pt idx="1371">
                        <c:v>03/04/2023 13:01</c:v>
                      </c:pt>
                      <c:pt idx="1372">
                        <c:v>03/04/2023 13:01</c:v>
                      </c:pt>
                      <c:pt idx="1373">
                        <c:v>03/04/2023 13:01</c:v>
                      </c:pt>
                      <c:pt idx="1374">
                        <c:v>03/04/2023 13:01</c:v>
                      </c:pt>
                      <c:pt idx="1375">
                        <c:v>03/04/2023 13:01</c:v>
                      </c:pt>
                      <c:pt idx="1376">
                        <c:v>03/04/2023 13:01</c:v>
                      </c:pt>
                      <c:pt idx="1377">
                        <c:v>03/04/2023 13:01</c:v>
                      </c:pt>
                      <c:pt idx="1378">
                        <c:v>03/04/2023 13:01</c:v>
                      </c:pt>
                      <c:pt idx="1379">
                        <c:v>03/04/2023 13:01</c:v>
                      </c:pt>
                      <c:pt idx="1380">
                        <c:v>03/04/2023 13:01</c:v>
                      </c:pt>
                      <c:pt idx="1381">
                        <c:v>03/04/2023 13:01</c:v>
                      </c:pt>
                      <c:pt idx="1382">
                        <c:v>03/04/2023 13:01</c:v>
                      </c:pt>
                      <c:pt idx="1383">
                        <c:v>03/04/2023 13:01</c:v>
                      </c:pt>
                      <c:pt idx="1384">
                        <c:v>03/04/2023 13:01</c:v>
                      </c:pt>
                      <c:pt idx="1385">
                        <c:v>03/04/2023 13:01</c:v>
                      </c:pt>
                      <c:pt idx="1386">
                        <c:v>03/04/2023 13:02</c:v>
                      </c:pt>
                      <c:pt idx="1387">
                        <c:v>03/04/2023 13:02</c:v>
                      </c:pt>
                      <c:pt idx="1388">
                        <c:v>03/04/2023 13:02</c:v>
                      </c:pt>
                      <c:pt idx="1389">
                        <c:v>03/04/2023 13:02</c:v>
                      </c:pt>
                      <c:pt idx="1390">
                        <c:v>03/04/2023 13:02</c:v>
                      </c:pt>
                      <c:pt idx="1391">
                        <c:v>03/04/2023 13:02</c:v>
                      </c:pt>
                      <c:pt idx="1392">
                        <c:v>03/04/2023 13:02</c:v>
                      </c:pt>
                      <c:pt idx="1393">
                        <c:v>03/04/2023 13:02</c:v>
                      </c:pt>
                      <c:pt idx="1394">
                        <c:v>03/04/2023 13:02</c:v>
                      </c:pt>
                      <c:pt idx="1395">
                        <c:v>03/04/2023 13:02</c:v>
                      </c:pt>
                      <c:pt idx="1396">
                        <c:v>03/04/2023 13:02</c:v>
                      </c:pt>
                      <c:pt idx="1397">
                        <c:v>03/04/2023 13:02</c:v>
                      </c:pt>
                      <c:pt idx="1398">
                        <c:v>03/04/2023 13:02</c:v>
                      </c:pt>
                      <c:pt idx="1399">
                        <c:v>03/04/2023 13:02</c:v>
                      </c:pt>
                      <c:pt idx="1400">
                        <c:v>03/04/2023 13:02</c:v>
                      </c:pt>
                      <c:pt idx="1401">
                        <c:v>03/04/2023 13:02</c:v>
                      </c:pt>
                      <c:pt idx="1402">
                        <c:v>03/04/2023 13:02</c:v>
                      </c:pt>
                      <c:pt idx="1403">
                        <c:v>03/04/2023 13:02</c:v>
                      </c:pt>
                      <c:pt idx="1404">
                        <c:v>03/04/2023 13:02</c:v>
                      </c:pt>
                      <c:pt idx="1405">
                        <c:v>03/04/2023 13:02</c:v>
                      </c:pt>
                      <c:pt idx="1406">
                        <c:v>03/04/2023 13:02</c:v>
                      </c:pt>
                      <c:pt idx="1407">
                        <c:v>03/04/2023 13:02</c:v>
                      </c:pt>
                      <c:pt idx="1408">
                        <c:v>03/04/2023 13:02</c:v>
                      </c:pt>
                      <c:pt idx="1409">
                        <c:v>03/04/2023 13:02</c:v>
                      </c:pt>
                      <c:pt idx="1410">
                        <c:v>03/04/2023 13:02</c:v>
                      </c:pt>
                      <c:pt idx="1411">
                        <c:v>03/04/2023 13:02</c:v>
                      </c:pt>
                      <c:pt idx="1412">
                        <c:v>03/04/2023 13:02</c:v>
                      </c:pt>
                      <c:pt idx="1413">
                        <c:v>03/04/2023 13:02</c:v>
                      </c:pt>
                      <c:pt idx="1414">
                        <c:v>03/04/2023 13:02</c:v>
                      </c:pt>
                      <c:pt idx="1415">
                        <c:v>03/04/2023 13:02</c:v>
                      </c:pt>
                      <c:pt idx="1416">
                        <c:v>03/04/2023 13:02</c:v>
                      </c:pt>
                      <c:pt idx="1417">
                        <c:v>03/04/2023 13:02</c:v>
                      </c:pt>
                      <c:pt idx="1418">
                        <c:v>03/04/2023 13:02</c:v>
                      </c:pt>
                      <c:pt idx="1419">
                        <c:v>03/04/2023 13:02</c:v>
                      </c:pt>
                      <c:pt idx="1420">
                        <c:v>03/04/2023 13:02</c:v>
                      </c:pt>
                      <c:pt idx="1421">
                        <c:v>03/04/2023 13:02</c:v>
                      </c:pt>
                      <c:pt idx="1422">
                        <c:v>03/04/2023 13:02</c:v>
                      </c:pt>
                      <c:pt idx="1423">
                        <c:v>03/04/2023 13:02</c:v>
                      </c:pt>
                      <c:pt idx="1424">
                        <c:v>03/04/2023 13:02</c:v>
                      </c:pt>
                      <c:pt idx="1425">
                        <c:v>03/04/2023 13:02</c:v>
                      </c:pt>
                      <c:pt idx="1426">
                        <c:v>03/04/2023 13:02</c:v>
                      </c:pt>
                      <c:pt idx="1427">
                        <c:v>03/04/2023 13:02</c:v>
                      </c:pt>
                      <c:pt idx="1428">
                        <c:v>03/04/2023 13:02</c:v>
                      </c:pt>
                      <c:pt idx="1429">
                        <c:v>03/04/2023 13:02</c:v>
                      </c:pt>
                      <c:pt idx="1430">
                        <c:v>03/04/2023 13:02</c:v>
                      </c:pt>
                      <c:pt idx="1431">
                        <c:v>03/04/2023 13:02</c:v>
                      </c:pt>
                      <c:pt idx="1432">
                        <c:v>03/04/2023 13:02</c:v>
                      </c:pt>
                      <c:pt idx="1433">
                        <c:v>03/04/2023 13:02</c:v>
                      </c:pt>
                      <c:pt idx="1434">
                        <c:v>03/04/2023 13:02</c:v>
                      </c:pt>
                      <c:pt idx="1435">
                        <c:v>03/04/2023 13:02</c:v>
                      </c:pt>
                      <c:pt idx="1436">
                        <c:v>03/04/2023 13:02</c:v>
                      </c:pt>
                      <c:pt idx="1437">
                        <c:v>03/04/2023 13:02</c:v>
                      </c:pt>
                      <c:pt idx="1438">
                        <c:v>03/04/2023 13:02</c:v>
                      </c:pt>
                      <c:pt idx="1439">
                        <c:v>03/04/2023 13:02</c:v>
                      </c:pt>
                      <c:pt idx="1440">
                        <c:v>03/04/2023 13:02</c:v>
                      </c:pt>
                      <c:pt idx="1441">
                        <c:v>03/04/2023 13:02</c:v>
                      </c:pt>
                      <c:pt idx="1442">
                        <c:v>03/04/2023 13:02</c:v>
                      </c:pt>
                      <c:pt idx="1443">
                        <c:v>03/04/2023 13:02</c:v>
                      </c:pt>
                      <c:pt idx="1444">
                        <c:v>03/04/2023 13:02</c:v>
                      </c:pt>
                      <c:pt idx="1445">
                        <c:v>03/04/2023 13:02</c:v>
                      </c:pt>
                      <c:pt idx="1446">
                        <c:v>03/04/2023 13:03</c:v>
                      </c:pt>
                      <c:pt idx="1447">
                        <c:v>03/04/2023 13:03</c:v>
                      </c:pt>
                      <c:pt idx="1448">
                        <c:v>03/04/2023 13:03</c:v>
                      </c:pt>
                      <c:pt idx="1449">
                        <c:v>03/04/2023 13:03</c:v>
                      </c:pt>
                      <c:pt idx="1450">
                        <c:v>03/04/2023 13:03</c:v>
                      </c:pt>
                      <c:pt idx="1451">
                        <c:v>03/04/2023 13:03</c:v>
                      </c:pt>
                      <c:pt idx="1452">
                        <c:v>03/04/2023 13:03</c:v>
                      </c:pt>
                      <c:pt idx="1453">
                        <c:v>03/04/2023 13:03</c:v>
                      </c:pt>
                      <c:pt idx="1454">
                        <c:v>03/04/2023 13:03</c:v>
                      </c:pt>
                      <c:pt idx="1455">
                        <c:v>03/04/2023 13:03</c:v>
                      </c:pt>
                      <c:pt idx="1456">
                        <c:v>03/04/2023 13:03</c:v>
                      </c:pt>
                      <c:pt idx="1457">
                        <c:v>03/04/2023 13:03</c:v>
                      </c:pt>
                      <c:pt idx="1458">
                        <c:v>03/04/2023 13:03</c:v>
                      </c:pt>
                      <c:pt idx="1459">
                        <c:v>03/04/2023 13:03</c:v>
                      </c:pt>
                      <c:pt idx="1460">
                        <c:v>03/04/2023 13:03</c:v>
                      </c:pt>
                      <c:pt idx="1461">
                        <c:v>03/04/2023 13:03</c:v>
                      </c:pt>
                      <c:pt idx="1462">
                        <c:v>03/04/2023 13:03</c:v>
                      </c:pt>
                      <c:pt idx="1463">
                        <c:v>03/04/2023 13:03</c:v>
                      </c:pt>
                      <c:pt idx="1464">
                        <c:v>03/04/2023 13:03</c:v>
                      </c:pt>
                      <c:pt idx="1465">
                        <c:v>03/04/2023 13:03</c:v>
                      </c:pt>
                      <c:pt idx="1466">
                        <c:v>03/04/2023 13:03</c:v>
                      </c:pt>
                      <c:pt idx="1467">
                        <c:v>03/04/2023 13:03</c:v>
                      </c:pt>
                      <c:pt idx="1468">
                        <c:v>03/04/2023 13:03</c:v>
                      </c:pt>
                      <c:pt idx="1469">
                        <c:v>03/04/2023 13:03</c:v>
                      </c:pt>
                      <c:pt idx="1470">
                        <c:v>03/04/2023 13:03</c:v>
                      </c:pt>
                      <c:pt idx="1471">
                        <c:v>03/04/2023 13:03</c:v>
                      </c:pt>
                      <c:pt idx="1472">
                        <c:v>03/04/2023 13:03</c:v>
                      </c:pt>
                      <c:pt idx="1473">
                        <c:v>03/04/2023 13:03</c:v>
                      </c:pt>
                      <c:pt idx="1474">
                        <c:v>03/04/2023 13:03</c:v>
                      </c:pt>
                      <c:pt idx="1475">
                        <c:v>03/04/2023 13:03</c:v>
                      </c:pt>
                      <c:pt idx="1476">
                        <c:v>03/04/2023 13:03</c:v>
                      </c:pt>
                      <c:pt idx="1477">
                        <c:v>03/04/2023 13:03</c:v>
                      </c:pt>
                      <c:pt idx="1478">
                        <c:v>03/04/2023 13:03</c:v>
                      </c:pt>
                      <c:pt idx="1479">
                        <c:v>03/04/2023 13:03</c:v>
                      </c:pt>
                      <c:pt idx="1480">
                        <c:v>03/04/2023 13:03</c:v>
                      </c:pt>
                      <c:pt idx="1481">
                        <c:v>03/04/2023 13:03</c:v>
                      </c:pt>
                      <c:pt idx="1482">
                        <c:v>03/04/2023 13:03</c:v>
                      </c:pt>
                      <c:pt idx="1483">
                        <c:v>03/04/2023 13:03</c:v>
                      </c:pt>
                      <c:pt idx="1484">
                        <c:v>03/04/2023 13:03</c:v>
                      </c:pt>
                      <c:pt idx="1485">
                        <c:v>03/04/2023 13:03</c:v>
                      </c:pt>
                      <c:pt idx="1486">
                        <c:v>03/04/2023 13:03</c:v>
                      </c:pt>
                      <c:pt idx="1487">
                        <c:v>03/04/2023 13:03</c:v>
                      </c:pt>
                      <c:pt idx="1488">
                        <c:v>03/04/2023 13:03</c:v>
                      </c:pt>
                      <c:pt idx="1489">
                        <c:v>03/04/2023 13:03</c:v>
                      </c:pt>
                      <c:pt idx="1490">
                        <c:v>03/04/2023 13:03</c:v>
                      </c:pt>
                      <c:pt idx="1491">
                        <c:v>03/04/2023 13:03</c:v>
                      </c:pt>
                      <c:pt idx="1492">
                        <c:v>03/04/2023 13:03</c:v>
                      </c:pt>
                      <c:pt idx="1493">
                        <c:v>03/04/2023 13:03</c:v>
                      </c:pt>
                      <c:pt idx="1494">
                        <c:v>03/04/2023 13:03</c:v>
                      </c:pt>
                      <c:pt idx="1495">
                        <c:v>03/04/2023 13:03</c:v>
                      </c:pt>
                      <c:pt idx="1496">
                        <c:v>03/04/2023 13:03</c:v>
                      </c:pt>
                      <c:pt idx="1497">
                        <c:v>03/04/2023 13:03</c:v>
                      </c:pt>
                      <c:pt idx="1498">
                        <c:v>03/04/2023 13:03</c:v>
                      </c:pt>
                      <c:pt idx="1499">
                        <c:v>03/04/2023 13:03</c:v>
                      </c:pt>
                      <c:pt idx="1500">
                        <c:v>03/04/2023 13:03</c:v>
                      </c:pt>
                      <c:pt idx="1501">
                        <c:v>03/04/2023 13:03</c:v>
                      </c:pt>
                      <c:pt idx="1502">
                        <c:v>03/04/2023 13:03</c:v>
                      </c:pt>
                      <c:pt idx="1503">
                        <c:v>03/04/2023 13:03</c:v>
                      </c:pt>
                      <c:pt idx="1504">
                        <c:v>03/04/2023 13:03</c:v>
                      </c:pt>
                      <c:pt idx="1505">
                        <c:v>03/04/2023 13:03</c:v>
                      </c:pt>
                      <c:pt idx="1506">
                        <c:v>03/04/2023 13:04</c:v>
                      </c:pt>
                      <c:pt idx="1507">
                        <c:v>03/04/2023 13:04</c:v>
                      </c:pt>
                      <c:pt idx="1508">
                        <c:v>03/04/2023 13:04</c:v>
                      </c:pt>
                      <c:pt idx="1509">
                        <c:v>03/04/2023 13:04</c:v>
                      </c:pt>
                      <c:pt idx="1510">
                        <c:v>03/04/2023 13:04</c:v>
                      </c:pt>
                      <c:pt idx="1511">
                        <c:v>03/04/2023 13:04</c:v>
                      </c:pt>
                      <c:pt idx="1512">
                        <c:v>03/04/2023 13:04</c:v>
                      </c:pt>
                      <c:pt idx="1513">
                        <c:v>03/04/2023 13:04</c:v>
                      </c:pt>
                      <c:pt idx="1514">
                        <c:v>03/04/2023 13:04</c:v>
                      </c:pt>
                      <c:pt idx="1515">
                        <c:v>03/04/2023 13:04</c:v>
                      </c:pt>
                      <c:pt idx="1516">
                        <c:v>03/04/2023 13:04</c:v>
                      </c:pt>
                      <c:pt idx="1517">
                        <c:v>03/04/2023 13:04</c:v>
                      </c:pt>
                      <c:pt idx="1518">
                        <c:v>03/04/2023 13:04</c:v>
                      </c:pt>
                      <c:pt idx="1519">
                        <c:v>03/04/2023 13:04</c:v>
                      </c:pt>
                      <c:pt idx="1520">
                        <c:v>03/04/2023 13:04</c:v>
                      </c:pt>
                      <c:pt idx="1521">
                        <c:v>03/04/2023 13:04</c:v>
                      </c:pt>
                      <c:pt idx="1522">
                        <c:v>03/04/2023 13:04</c:v>
                      </c:pt>
                      <c:pt idx="1523">
                        <c:v>03/04/2023 13:04</c:v>
                      </c:pt>
                      <c:pt idx="1524">
                        <c:v>03/04/2023 13:04</c:v>
                      </c:pt>
                      <c:pt idx="1525">
                        <c:v>03/04/2023 13:04</c:v>
                      </c:pt>
                      <c:pt idx="1526">
                        <c:v>03/04/2023 13:04</c:v>
                      </c:pt>
                      <c:pt idx="1527">
                        <c:v>03/04/2023 13:04</c:v>
                      </c:pt>
                      <c:pt idx="1528">
                        <c:v>03/04/2023 13:04</c:v>
                      </c:pt>
                      <c:pt idx="1529">
                        <c:v>03/04/2023 13:04</c:v>
                      </c:pt>
                      <c:pt idx="1530">
                        <c:v>03/04/2023 13:04</c:v>
                      </c:pt>
                      <c:pt idx="1531">
                        <c:v>03/04/2023 13:04</c:v>
                      </c:pt>
                      <c:pt idx="1532">
                        <c:v>03/04/2023 13:04</c:v>
                      </c:pt>
                      <c:pt idx="1533">
                        <c:v>03/04/2023 13:04</c:v>
                      </c:pt>
                      <c:pt idx="1534">
                        <c:v>03/04/2023 13:04</c:v>
                      </c:pt>
                      <c:pt idx="1535">
                        <c:v>03/04/2023 13:04</c:v>
                      </c:pt>
                      <c:pt idx="1536">
                        <c:v>03/04/2023 13:04</c:v>
                      </c:pt>
                      <c:pt idx="1537">
                        <c:v>03/04/2023 13:04</c:v>
                      </c:pt>
                      <c:pt idx="1538">
                        <c:v>03/04/2023 13:04</c:v>
                      </c:pt>
                      <c:pt idx="1539">
                        <c:v>03/04/2023 13:04</c:v>
                      </c:pt>
                      <c:pt idx="1540">
                        <c:v>03/04/2023 13:04</c:v>
                      </c:pt>
                      <c:pt idx="1541">
                        <c:v>03/04/2023 13:04</c:v>
                      </c:pt>
                      <c:pt idx="1542">
                        <c:v>03/04/2023 13:04</c:v>
                      </c:pt>
                      <c:pt idx="1543">
                        <c:v>03/04/2023 13:04</c:v>
                      </c:pt>
                      <c:pt idx="1544">
                        <c:v>03/04/2023 13:04</c:v>
                      </c:pt>
                      <c:pt idx="1545">
                        <c:v>03/04/2023 13:04</c:v>
                      </c:pt>
                      <c:pt idx="1546">
                        <c:v>03/04/2023 13:04</c:v>
                      </c:pt>
                      <c:pt idx="1547">
                        <c:v>03/04/2023 13:04</c:v>
                      </c:pt>
                      <c:pt idx="1548">
                        <c:v>03/04/2023 13:04</c:v>
                      </c:pt>
                      <c:pt idx="1549">
                        <c:v>03/04/2023 13:04</c:v>
                      </c:pt>
                      <c:pt idx="1550">
                        <c:v>03/04/2023 13:04</c:v>
                      </c:pt>
                      <c:pt idx="1551">
                        <c:v>03/04/2023 13:04</c:v>
                      </c:pt>
                      <c:pt idx="1552">
                        <c:v>03/04/2023 13:04</c:v>
                      </c:pt>
                      <c:pt idx="1553">
                        <c:v>03/04/2023 13:04</c:v>
                      </c:pt>
                      <c:pt idx="1554">
                        <c:v>03/04/2023 13:04</c:v>
                      </c:pt>
                      <c:pt idx="1555">
                        <c:v>03/04/2023 13:04</c:v>
                      </c:pt>
                      <c:pt idx="1556">
                        <c:v>03/04/2023 13:04</c:v>
                      </c:pt>
                      <c:pt idx="1557">
                        <c:v>03/04/2023 13:04</c:v>
                      </c:pt>
                      <c:pt idx="1558">
                        <c:v>03/04/2023 13:04</c:v>
                      </c:pt>
                      <c:pt idx="1559">
                        <c:v>03/04/2023 13:04</c:v>
                      </c:pt>
                      <c:pt idx="1560">
                        <c:v>03/04/2023 13:04</c:v>
                      </c:pt>
                      <c:pt idx="1561">
                        <c:v>03/04/2023 13:04</c:v>
                      </c:pt>
                      <c:pt idx="1562">
                        <c:v>03/04/2023 13:04</c:v>
                      </c:pt>
                      <c:pt idx="1563">
                        <c:v>03/04/2023 13:04</c:v>
                      </c:pt>
                      <c:pt idx="1564">
                        <c:v>03/04/2023 13:04</c:v>
                      </c:pt>
                      <c:pt idx="1565">
                        <c:v>03/04/2023 13:05</c:v>
                      </c:pt>
                      <c:pt idx="1566">
                        <c:v>03/04/2023 13:05</c:v>
                      </c:pt>
                      <c:pt idx="1567">
                        <c:v>03/04/2023 13:05</c:v>
                      </c:pt>
                      <c:pt idx="1568">
                        <c:v>03/04/2023 13:05</c:v>
                      </c:pt>
                      <c:pt idx="1569">
                        <c:v>03/04/2023 13:05</c:v>
                      </c:pt>
                      <c:pt idx="1570">
                        <c:v>03/04/2023 13:05</c:v>
                      </c:pt>
                      <c:pt idx="1571">
                        <c:v>03/04/2023 13:05</c:v>
                      </c:pt>
                      <c:pt idx="1572">
                        <c:v>03/04/2023 13:05</c:v>
                      </c:pt>
                      <c:pt idx="1573">
                        <c:v>03/04/2023 13:05</c:v>
                      </c:pt>
                      <c:pt idx="1574">
                        <c:v>03/04/2023 13:05</c:v>
                      </c:pt>
                      <c:pt idx="1575">
                        <c:v>03/04/2023 13:05</c:v>
                      </c:pt>
                      <c:pt idx="1576">
                        <c:v>03/04/2023 13:05</c:v>
                      </c:pt>
                      <c:pt idx="1577">
                        <c:v>03/04/2023 13:05</c:v>
                      </c:pt>
                      <c:pt idx="1578">
                        <c:v>03/04/2023 13:05</c:v>
                      </c:pt>
                      <c:pt idx="1579">
                        <c:v>03/04/2023 13:05</c:v>
                      </c:pt>
                      <c:pt idx="1580">
                        <c:v>03/04/2023 13:05</c:v>
                      </c:pt>
                      <c:pt idx="1581">
                        <c:v>03/04/2023 13:05</c:v>
                      </c:pt>
                      <c:pt idx="1582">
                        <c:v>03/04/2023 13:05</c:v>
                      </c:pt>
                      <c:pt idx="1583">
                        <c:v>03/04/2023 13:05</c:v>
                      </c:pt>
                      <c:pt idx="1584">
                        <c:v>03/04/2023 13:05</c:v>
                      </c:pt>
                      <c:pt idx="1585">
                        <c:v>03/04/2023 13:05</c:v>
                      </c:pt>
                      <c:pt idx="1586">
                        <c:v>03/04/2023 13:05</c:v>
                      </c:pt>
                      <c:pt idx="1587">
                        <c:v>03/04/2023 13:05</c:v>
                      </c:pt>
                      <c:pt idx="1588">
                        <c:v>03/04/2023 13:05</c:v>
                      </c:pt>
                      <c:pt idx="1589">
                        <c:v>03/04/2023 13:05</c:v>
                      </c:pt>
                      <c:pt idx="1590">
                        <c:v>03/04/2023 13:05</c:v>
                      </c:pt>
                      <c:pt idx="1591">
                        <c:v>03/04/2023 13:05</c:v>
                      </c:pt>
                      <c:pt idx="1592">
                        <c:v>03/04/2023 13:05</c:v>
                      </c:pt>
                      <c:pt idx="1593">
                        <c:v>03/04/2023 13:05</c:v>
                      </c:pt>
                      <c:pt idx="1594">
                        <c:v>03/04/2023 13:05</c:v>
                      </c:pt>
                      <c:pt idx="1595">
                        <c:v>03/04/2023 13:05</c:v>
                      </c:pt>
                      <c:pt idx="1596">
                        <c:v>03/04/2023 13:05</c:v>
                      </c:pt>
                      <c:pt idx="1597">
                        <c:v>03/04/2023 13:05</c:v>
                      </c:pt>
                      <c:pt idx="1598">
                        <c:v>03/04/2023 13:05</c:v>
                      </c:pt>
                      <c:pt idx="1599">
                        <c:v>03/04/2023 13:05</c:v>
                      </c:pt>
                      <c:pt idx="1600">
                        <c:v>03/04/2023 13:05</c:v>
                      </c:pt>
                      <c:pt idx="1601">
                        <c:v>03/04/2023 13:05</c:v>
                      </c:pt>
                      <c:pt idx="1602">
                        <c:v>03/04/2023 13:05</c:v>
                      </c:pt>
                      <c:pt idx="1603">
                        <c:v>03/04/2023 13:05</c:v>
                      </c:pt>
                      <c:pt idx="1604">
                        <c:v>03/04/2023 13:05</c:v>
                      </c:pt>
                      <c:pt idx="1605">
                        <c:v>03/04/2023 13:05</c:v>
                      </c:pt>
                      <c:pt idx="1606">
                        <c:v>03/04/2023 13:05</c:v>
                      </c:pt>
                      <c:pt idx="1607">
                        <c:v>03/04/2023 13:05</c:v>
                      </c:pt>
                      <c:pt idx="1608">
                        <c:v>03/04/2023 13:05</c:v>
                      </c:pt>
                      <c:pt idx="1609">
                        <c:v>03/04/2023 13:05</c:v>
                      </c:pt>
                      <c:pt idx="1610">
                        <c:v>03/04/2023 13:05</c:v>
                      </c:pt>
                      <c:pt idx="1611">
                        <c:v>03/04/2023 13:05</c:v>
                      </c:pt>
                      <c:pt idx="1612">
                        <c:v>03/04/2023 13:05</c:v>
                      </c:pt>
                      <c:pt idx="1613">
                        <c:v>03/04/2023 13:05</c:v>
                      </c:pt>
                      <c:pt idx="1614">
                        <c:v>03/04/2023 13:05</c:v>
                      </c:pt>
                      <c:pt idx="1615">
                        <c:v>03/04/2023 13:05</c:v>
                      </c:pt>
                      <c:pt idx="1616">
                        <c:v>03/04/2023 13:05</c:v>
                      </c:pt>
                      <c:pt idx="1617">
                        <c:v>03/04/2023 13:05</c:v>
                      </c:pt>
                      <c:pt idx="1618">
                        <c:v>03/04/2023 13:05</c:v>
                      </c:pt>
                      <c:pt idx="1619">
                        <c:v>03/04/2023 13:05</c:v>
                      </c:pt>
                      <c:pt idx="1620">
                        <c:v>03/04/2023 13:05</c:v>
                      </c:pt>
                      <c:pt idx="1621">
                        <c:v>03/04/2023 13:05</c:v>
                      </c:pt>
                      <c:pt idx="1622">
                        <c:v>03/04/2023 13:05</c:v>
                      </c:pt>
                      <c:pt idx="1623">
                        <c:v>03/04/2023 13:05</c:v>
                      </c:pt>
                      <c:pt idx="1624">
                        <c:v>03/04/2023 13:05</c:v>
                      </c:pt>
                      <c:pt idx="1625">
                        <c:v>03/04/2023 13:06</c:v>
                      </c:pt>
                      <c:pt idx="1626">
                        <c:v>03/04/2023 13:06</c:v>
                      </c:pt>
                      <c:pt idx="1627">
                        <c:v>03/04/2023 13:06</c:v>
                      </c:pt>
                      <c:pt idx="1628">
                        <c:v>03/04/2023 13:06</c:v>
                      </c:pt>
                      <c:pt idx="1629">
                        <c:v>03/04/2023 13:06</c:v>
                      </c:pt>
                      <c:pt idx="1630">
                        <c:v>03/04/2023 13:06</c:v>
                      </c:pt>
                      <c:pt idx="1631">
                        <c:v>03/04/2023 13:06</c:v>
                      </c:pt>
                      <c:pt idx="1632">
                        <c:v>03/04/2023 13:06</c:v>
                      </c:pt>
                      <c:pt idx="1633">
                        <c:v>03/04/2023 13:06</c:v>
                      </c:pt>
                      <c:pt idx="1634">
                        <c:v>03/04/2023 13:06</c:v>
                      </c:pt>
                      <c:pt idx="1635">
                        <c:v>03/04/2023 13:06</c:v>
                      </c:pt>
                      <c:pt idx="1636">
                        <c:v>03/04/2023 13:06</c:v>
                      </c:pt>
                      <c:pt idx="1637">
                        <c:v>03/04/2023 13:06</c:v>
                      </c:pt>
                      <c:pt idx="1638">
                        <c:v>03/04/2023 13:06</c:v>
                      </c:pt>
                      <c:pt idx="1639">
                        <c:v>03/04/2023 13:06</c:v>
                      </c:pt>
                      <c:pt idx="1640">
                        <c:v>03/04/2023 13:06</c:v>
                      </c:pt>
                      <c:pt idx="1641">
                        <c:v>03/04/2023 13:06</c:v>
                      </c:pt>
                      <c:pt idx="1642">
                        <c:v>03/04/2023 13:06</c:v>
                      </c:pt>
                      <c:pt idx="1643">
                        <c:v>03/04/2023 13:06</c:v>
                      </c:pt>
                      <c:pt idx="1644">
                        <c:v>03/04/2023 13:06</c:v>
                      </c:pt>
                      <c:pt idx="1645">
                        <c:v>03/04/2023 13:06</c:v>
                      </c:pt>
                      <c:pt idx="1646">
                        <c:v>03/04/2023 13:06</c:v>
                      </c:pt>
                      <c:pt idx="1647">
                        <c:v>03/04/2023 13:06</c:v>
                      </c:pt>
                      <c:pt idx="1648">
                        <c:v>03/04/2023 13:06</c:v>
                      </c:pt>
                      <c:pt idx="1649">
                        <c:v>03/04/2023 13:06</c:v>
                      </c:pt>
                      <c:pt idx="1650">
                        <c:v>03/04/2023 13:06</c:v>
                      </c:pt>
                      <c:pt idx="1651">
                        <c:v>03/04/2023 13:06</c:v>
                      </c:pt>
                      <c:pt idx="1652">
                        <c:v>03/04/2023 13:06</c:v>
                      </c:pt>
                      <c:pt idx="1653">
                        <c:v>03/04/2023 13:06</c:v>
                      </c:pt>
                      <c:pt idx="1654">
                        <c:v>03/04/2023 13:06</c:v>
                      </c:pt>
                      <c:pt idx="1655">
                        <c:v>03/04/2023 13:06</c:v>
                      </c:pt>
                      <c:pt idx="1656">
                        <c:v>03/04/2023 13:06</c:v>
                      </c:pt>
                      <c:pt idx="1657">
                        <c:v>03/04/2023 13:06</c:v>
                      </c:pt>
                      <c:pt idx="1658">
                        <c:v>03/04/2023 13:06</c:v>
                      </c:pt>
                      <c:pt idx="1659">
                        <c:v>03/04/2023 13:06</c:v>
                      </c:pt>
                      <c:pt idx="1660">
                        <c:v>03/04/2023 13:06</c:v>
                      </c:pt>
                      <c:pt idx="1661">
                        <c:v>03/04/2023 13:06</c:v>
                      </c:pt>
                      <c:pt idx="1662">
                        <c:v>03/04/2023 13:06</c:v>
                      </c:pt>
                      <c:pt idx="1663">
                        <c:v>03/04/2023 13:06</c:v>
                      </c:pt>
                      <c:pt idx="1664">
                        <c:v>03/04/2023 13:06</c:v>
                      </c:pt>
                      <c:pt idx="1665">
                        <c:v>03/04/2023 13:06</c:v>
                      </c:pt>
                      <c:pt idx="1666">
                        <c:v>03/04/2023 13:06</c:v>
                      </c:pt>
                      <c:pt idx="1667">
                        <c:v>03/04/2023 13:06</c:v>
                      </c:pt>
                      <c:pt idx="1668">
                        <c:v>03/04/2023 13:06</c:v>
                      </c:pt>
                      <c:pt idx="1669">
                        <c:v>03/04/2023 13:06</c:v>
                      </c:pt>
                      <c:pt idx="1670">
                        <c:v>03/04/2023 13:06</c:v>
                      </c:pt>
                      <c:pt idx="1671">
                        <c:v>03/04/2023 13:06</c:v>
                      </c:pt>
                      <c:pt idx="1672">
                        <c:v>03/04/2023 13:06</c:v>
                      </c:pt>
                      <c:pt idx="1673">
                        <c:v>03/04/2023 13:06</c:v>
                      </c:pt>
                      <c:pt idx="1674">
                        <c:v>03/04/2023 13:06</c:v>
                      </c:pt>
                      <c:pt idx="1675">
                        <c:v>03/04/2023 13:06</c:v>
                      </c:pt>
                      <c:pt idx="1676">
                        <c:v>03/04/2023 13:06</c:v>
                      </c:pt>
                      <c:pt idx="1677">
                        <c:v>03/04/2023 13:06</c:v>
                      </c:pt>
                      <c:pt idx="1678">
                        <c:v>03/04/2023 13:06</c:v>
                      </c:pt>
                      <c:pt idx="1679">
                        <c:v>03/04/2023 13:06</c:v>
                      </c:pt>
                      <c:pt idx="1680">
                        <c:v>03/04/2023 13:06</c:v>
                      </c:pt>
                      <c:pt idx="1681">
                        <c:v>03/04/2023 13:06</c:v>
                      </c:pt>
                      <c:pt idx="1682">
                        <c:v>03/04/2023 13:06</c:v>
                      </c:pt>
                      <c:pt idx="1683">
                        <c:v>03/04/2023 13:06</c:v>
                      </c:pt>
                      <c:pt idx="1684">
                        <c:v>03/04/2023 13:06</c:v>
                      </c:pt>
                      <c:pt idx="1685">
                        <c:v>03/04/2023 13:07</c:v>
                      </c:pt>
                      <c:pt idx="1686">
                        <c:v>03/04/2023 13:07</c:v>
                      </c:pt>
                      <c:pt idx="1687">
                        <c:v>03/04/2023 13:07</c:v>
                      </c:pt>
                      <c:pt idx="1688">
                        <c:v>03/04/2023 13:07</c:v>
                      </c:pt>
                      <c:pt idx="1689">
                        <c:v>03/04/2023 13:07</c:v>
                      </c:pt>
                      <c:pt idx="1690">
                        <c:v>03/04/2023 13:07</c:v>
                      </c:pt>
                      <c:pt idx="1691">
                        <c:v>03/04/2023 13:07</c:v>
                      </c:pt>
                      <c:pt idx="1692">
                        <c:v>03/04/2023 13:07</c:v>
                      </c:pt>
                      <c:pt idx="1693">
                        <c:v>03/04/2023 13:07</c:v>
                      </c:pt>
                      <c:pt idx="1694">
                        <c:v>03/04/2023 13:07</c:v>
                      </c:pt>
                      <c:pt idx="1695">
                        <c:v>03/04/2023 13:07</c:v>
                      </c:pt>
                      <c:pt idx="1696">
                        <c:v>03/04/2023 13:07</c:v>
                      </c:pt>
                      <c:pt idx="1697">
                        <c:v>03/04/2023 13:07</c:v>
                      </c:pt>
                      <c:pt idx="1698">
                        <c:v>03/04/2023 13:07</c:v>
                      </c:pt>
                      <c:pt idx="1699">
                        <c:v>03/04/2023 13:07</c:v>
                      </c:pt>
                      <c:pt idx="1700">
                        <c:v>03/04/2023 13:07</c:v>
                      </c:pt>
                      <c:pt idx="1701">
                        <c:v>03/04/2023 13:07</c:v>
                      </c:pt>
                      <c:pt idx="1702">
                        <c:v>03/04/2023 13:07</c:v>
                      </c:pt>
                      <c:pt idx="1703">
                        <c:v>03/04/2023 13:07</c:v>
                      </c:pt>
                      <c:pt idx="1704">
                        <c:v>03/04/2023 13:07</c:v>
                      </c:pt>
                      <c:pt idx="1705">
                        <c:v>03/04/2023 13:07</c:v>
                      </c:pt>
                      <c:pt idx="1706">
                        <c:v>03/04/2023 13:07</c:v>
                      </c:pt>
                      <c:pt idx="1707">
                        <c:v>03/04/2023 13:07</c:v>
                      </c:pt>
                      <c:pt idx="1708">
                        <c:v>03/04/2023 13:07</c:v>
                      </c:pt>
                      <c:pt idx="1709">
                        <c:v>03/04/2023 13:07</c:v>
                      </c:pt>
                      <c:pt idx="1710">
                        <c:v>03/04/2023 13:07</c:v>
                      </c:pt>
                      <c:pt idx="1711">
                        <c:v>03/04/2023 13:07</c:v>
                      </c:pt>
                      <c:pt idx="1712">
                        <c:v>03/04/2023 13:07</c:v>
                      </c:pt>
                      <c:pt idx="1713">
                        <c:v>03/04/2023 13:07</c:v>
                      </c:pt>
                      <c:pt idx="1714">
                        <c:v>03/04/2023 13:07</c:v>
                      </c:pt>
                      <c:pt idx="1715">
                        <c:v>03/04/2023 13:07</c:v>
                      </c:pt>
                      <c:pt idx="1716">
                        <c:v>03/04/2023 13:07</c:v>
                      </c:pt>
                      <c:pt idx="1717">
                        <c:v>03/04/2023 13:07</c:v>
                      </c:pt>
                      <c:pt idx="1718">
                        <c:v>03/04/2023 13:07</c:v>
                      </c:pt>
                      <c:pt idx="1719">
                        <c:v>03/04/2023 13:07</c:v>
                      </c:pt>
                      <c:pt idx="1720">
                        <c:v>03/04/2023 13:07</c:v>
                      </c:pt>
                      <c:pt idx="1721">
                        <c:v>03/04/2023 13:07</c:v>
                      </c:pt>
                      <c:pt idx="1722">
                        <c:v>03/04/2023 13:07</c:v>
                      </c:pt>
                      <c:pt idx="1723">
                        <c:v>03/04/2023 13:07</c:v>
                      </c:pt>
                      <c:pt idx="1724">
                        <c:v>03/04/2023 13:07</c:v>
                      </c:pt>
                      <c:pt idx="1725">
                        <c:v>03/04/2023 13:07</c:v>
                      </c:pt>
                      <c:pt idx="1726">
                        <c:v>03/04/2023 13:07</c:v>
                      </c:pt>
                      <c:pt idx="1727">
                        <c:v>03/04/2023 13:07</c:v>
                      </c:pt>
                      <c:pt idx="1728">
                        <c:v>03/04/2023 13:07</c:v>
                      </c:pt>
                      <c:pt idx="1729">
                        <c:v>03/04/2023 13:07</c:v>
                      </c:pt>
                      <c:pt idx="1730">
                        <c:v>03/04/2023 13:07</c:v>
                      </c:pt>
                      <c:pt idx="1731">
                        <c:v>03/04/2023 13:07</c:v>
                      </c:pt>
                      <c:pt idx="1732">
                        <c:v>03/04/2023 13:07</c:v>
                      </c:pt>
                      <c:pt idx="1733">
                        <c:v>03/04/2023 13:07</c:v>
                      </c:pt>
                      <c:pt idx="1734">
                        <c:v>03/04/2023 13:07</c:v>
                      </c:pt>
                      <c:pt idx="1735">
                        <c:v>03/04/2023 13:07</c:v>
                      </c:pt>
                      <c:pt idx="1736">
                        <c:v>03/04/2023 13:07</c:v>
                      </c:pt>
                      <c:pt idx="1737">
                        <c:v>03/04/2023 13:07</c:v>
                      </c:pt>
                      <c:pt idx="1738">
                        <c:v>03/04/2023 13:07</c:v>
                      </c:pt>
                      <c:pt idx="1739">
                        <c:v>03/04/2023 13:07</c:v>
                      </c:pt>
                      <c:pt idx="1740">
                        <c:v>03/04/2023 13:07</c:v>
                      </c:pt>
                      <c:pt idx="1741">
                        <c:v>03/04/2023 13:07</c:v>
                      </c:pt>
                      <c:pt idx="1742">
                        <c:v>03/04/2023 13:07</c:v>
                      </c:pt>
                      <c:pt idx="1743">
                        <c:v>03/04/2023 13:07</c:v>
                      </c:pt>
                      <c:pt idx="1744">
                        <c:v>03/04/2023 13:07</c:v>
                      </c:pt>
                      <c:pt idx="1745">
                        <c:v>03/04/2023 13:08</c:v>
                      </c:pt>
                      <c:pt idx="1746">
                        <c:v>03/04/2023 13:08</c:v>
                      </c:pt>
                      <c:pt idx="1747">
                        <c:v>03/04/2023 13:08</c:v>
                      </c:pt>
                      <c:pt idx="1748">
                        <c:v>03/04/2023 13:08</c:v>
                      </c:pt>
                      <c:pt idx="1749">
                        <c:v>03/04/2023 13:08</c:v>
                      </c:pt>
                      <c:pt idx="1750">
                        <c:v>03/04/2023 13:08</c:v>
                      </c:pt>
                      <c:pt idx="1751">
                        <c:v>03/04/2023 13:08</c:v>
                      </c:pt>
                      <c:pt idx="1752">
                        <c:v>03/04/2023 13:08</c:v>
                      </c:pt>
                      <c:pt idx="1753">
                        <c:v>03/04/2023 13:08</c:v>
                      </c:pt>
                      <c:pt idx="1754">
                        <c:v>03/04/2023 13:08</c:v>
                      </c:pt>
                      <c:pt idx="1755">
                        <c:v>03/04/2023 13:08</c:v>
                      </c:pt>
                      <c:pt idx="1756">
                        <c:v>03/04/2023 13:08</c:v>
                      </c:pt>
                      <c:pt idx="1757">
                        <c:v>03/04/2023 13:08</c:v>
                      </c:pt>
                      <c:pt idx="1758">
                        <c:v>03/04/2023 13:08</c:v>
                      </c:pt>
                      <c:pt idx="1759">
                        <c:v>03/04/2023 13:08</c:v>
                      </c:pt>
                      <c:pt idx="1760">
                        <c:v>03/04/2023 13:08</c:v>
                      </c:pt>
                      <c:pt idx="1761">
                        <c:v>03/04/2023 13:08</c:v>
                      </c:pt>
                      <c:pt idx="1762">
                        <c:v>03/04/2023 13:08</c:v>
                      </c:pt>
                      <c:pt idx="1763">
                        <c:v>03/04/2023 13:08</c:v>
                      </c:pt>
                      <c:pt idx="1764">
                        <c:v>03/04/2023 13:08</c:v>
                      </c:pt>
                      <c:pt idx="1765">
                        <c:v>03/04/2023 13:08</c:v>
                      </c:pt>
                      <c:pt idx="1766">
                        <c:v>03/04/2023 13:08</c:v>
                      </c:pt>
                      <c:pt idx="1767">
                        <c:v>03/04/2023 13:08</c:v>
                      </c:pt>
                      <c:pt idx="1768">
                        <c:v>03/04/2023 13:08</c:v>
                      </c:pt>
                      <c:pt idx="1769">
                        <c:v>03/04/2023 13:08</c:v>
                      </c:pt>
                      <c:pt idx="1770">
                        <c:v>03/04/2023 13:08</c:v>
                      </c:pt>
                      <c:pt idx="1771">
                        <c:v>03/04/2023 13:08</c:v>
                      </c:pt>
                      <c:pt idx="1772">
                        <c:v>03/04/2023 13:08</c:v>
                      </c:pt>
                      <c:pt idx="1773">
                        <c:v>03/04/2023 13:08</c:v>
                      </c:pt>
                      <c:pt idx="1774">
                        <c:v>03/04/2023 13:08</c:v>
                      </c:pt>
                      <c:pt idx="1775">
                        <c:v>03/04/2023 13:08</c:v>
                      </c:pt>
                      <c:pt idx="1776">
                        <c:v>03/04/2023 13:08</c:v>
                      </c:pt>
                      <c:pt idx="1777">
                        <c:v>03/04/2023 13:08</c:v>
                      </c:pt>
                      <c:pt idx="1778">
                        <c:v>03/04/2023 13:08</c:v>
                      </c:pt>
                      <c:pt idx="1779">
                        <c:v>03/04/2023 13:08</c:v>
                      </c:pt>
                      <c:pt idx="1780">
                        <c:v>03/04/2023 13:08</c:v>
                      </c:pt>
                      <c:pt idx="1781">
                        <c:v>03/04/2023 13:08</c:v>
                      </c:pt>
                      <c:pt idx="1782">
                        <c:v>03/04/2023 13:08</c:v>
                      </c:pt>
                      <c:pt idx="1783">
                        <c:v>03/04/2023 13:08</c:v>
                      </c:pt>
                      <c:pt idx="1784">
                        <c:v>03/04/2023 13:08</c:v>
                      </c:pt>
                      <c:pt idx="1785">
                        <c:v>03/04/2023 13:08</c:v>
                      </c:pt>
                      <c:pt idx="1786">
                        <c:v>03/04/2023 13:08</c:v>
                      </c:pt>
                      <c:pt idx="1787">
                        <c:v>03/04/2023 13:08</c:v>
                      </c:pt>
                      <c:pt idx="1788">
                        <c:v>03/04/2023 13:08</c:v>
                      </c:pt>
                      <c:pt idx="1789">
                        <c:v>03/04/2023 13:08</c:v>
                      </c:pt>
                      <c:pt idx="1790">
                        <c:v>03/04/2023 13:08</c:v>
                      </c:pt>
                      <c:pt idx="1791">
                        <c:v>03/04/2023 13:08</c:v>
                      </c:pt>
                      <c:pt idx="1792">
                        <c:v>03/04/2023 13:08</c:v>
                      </c:pt>
                      <c:pt idx="1793">
                        <c:v>03/04/2023 13:08</c:v>
                      </c:pt>
                      <c:pt idx="1794">
                        <c:v>03/04/2023 13:08</c:v>
                      </c:pt>
                      <c:pt idx="1795">
                        <c:v>03/04/2023 13:08</c:v>
                      </c:pt>
                      <c:pt idx="1796">
                        <c:v>03/04/2023 13:08</c:v>
                      </c:pt>
                      <c:pt idx="1797">
                        <c:v>03/04/2023 13:08</c:v>
                      </c:pt>
                      <c:pt idx="1798">
                        <c:v>03/04/2023 13:08</c:v>
                      </c:pt>
                      <c:pt idx="1799">
                        <c:v>03/04/2023 13:08</c:v>
                      </c:pt>
                      <c:pt idx="1800">
                        <c:v>03/04/2023 13:08</c:v>
                      </c:pt>
                      <c:pt idx="1801">
                        <c:v>03/04/2023 13:08</c:v>
                      </c:pt>
                      <c:pt idx="1802">
                        <c:v>03/04/2023 13:08</c:v>
                      </c:pt>
                      <c:pt idx="1803">
                        <c:v>03/04/2023 13:08</c:v>
                      </c:pt>
                      <c:pt idx="1804">
                        <c:v>03/04/2023 13:09</c:v>
                      </c:pt>
                      <c:pt idx="1805">
                        <c:v>03/04/2023 13:09</c:v>
                      </c:pt>
                      <c:pt idx="1806">
                        <c:v>03/04/2023 13:09</c:v>
                      </c:pt>
                      <c:pt idx="1807">
                        <c:v>03/04/2023 13:09</c:v>
                      </c:pt>
                      <c:pt idx="1808">
                        <c:v>03/04/2023 13:09</c:v>
                      </c:pt>
                      <c:pt idx="1809">
                        <c:v>03/04/2023 13:09</c:v>
                      </c:pt>
                      <c:pt idx="1810">
                        <c:v>03/04/2023 13:09</c:v>
                      </c:pt>
                      <c:pt idx="1811">
                        <c:v>03/04/2023 13:09</c:v>
                      </c:pt>
                      <c:pt idx="1812">
                        <c:v>03/04/2023 13:09</c:v>
                      </c:pt>
                      <c:pt idx="1813">
                        <c:v>03/04/2023 13:09</c:v>
                      </c:pt>
                      <c:pt idx="1814">
                        <c:v>03/04/2023 13:09</c:v>
                      </c:pt>
                      <c:pt idx="1815">
                        <c:v>03/04/2023 13:09</c:v>
                      </c:pt>
                      <c:pt idx="1816">
                        <c:v>03/04/2023 13:09</c:v>
                      </c:pt>
                      <c:pt idx="1817">
                        <c:v>03/04/2023 13:09</c:v>
                      </c:pt>
                      <c:pt idx="1818">
                        <c:v>03/04/2023 13:09</c:v>
                      </c:pt>
                      <c:pt idx="1819">
                        <c:v>03/04/2023 13:09</c:v>
                      </c:pt>
                      <c:pt idx="1820">
                        <c:v>03/04/2023 13:09</c:v>
                      </c:pt>
                      <c:pt idx="1821">
                        <c:v>03/04/2023 13:09</c:v>
                      </c:pt>
                      <c:pt idx="1822">
                        <c:v>03/04/2023 13:09</c:v>
                      </c:pt>
                      <c:pt idx="1823">
                        <c:v>03/04/2023 13:09</c:v>
                      </c:pt>
                      <c:pt idx="1824">
                        <c:v>03/04/2023 13:09</c:v>
                      </c:pt>
                      <c:pt idx="1825">
                        <c:v>03/04/2023 13:09</c:v>
                      </c:pt>
                      <c:pt idx="1826">
                        <c:v>03/04/2023 13:09</c:v>
                      </c:pt>
                      <c:pt idx="1827">
                        <c:v>03/04/2023 13:09</c:v>
                      </c:pt>
                      <c:pt idx="1828">
                        <c:v>03/04/2023 13:09</c:v>
                      </c:pt>
                      <c:pt idx="1829">
                        <c:v>03/04/2023 13:09</c:v>
                      </c:pt>
                      <c:pt idx="1830">
                        <c:v>03/04/2023 13:09</c:v>
                      </c:pt>
                      <c:pt idx="1831">
                        <c:v>03/04/2023 13:09</c:v>
                      </c:pt>
                      <c:pt idx="1832">
                        <c:v>03/04/2023 13:09</c:v>
                      </c:pt>
                      <c:pt idx="1833">
                        <c:v>03/04/2023 13:09</c:v>
                      </c:pt>
                      <c:pt idx="1834">
                        <c:v>03/04/2023 13:09</c:v>
                      </c:pt>
                      <c:pt idx="1835">
                        <c:v>03/04/2023 13:09</c:v>
                      </c:pt>
                      <c:pt idx="1836">
                        <c:v>03/04/2023 13:09</c:v>
                      </c:pt>
                      <c:pt idx="1837">
                        <c:v>03/04/2023 13:09</c:v>
                      </c:pt>
                      <c:pt idx="1838">
                        <c:v>03/04/2023 13:09</c:v>
                      </c:pt>
                      <c:pt idx="1839">
                        <c:v>03/04/2023 13:09</c:v>
                      </c:pt>
                      <c:pt idx="1840">
                        <c:v>03/04/2023 13:09</c:v>
                      </c:pt>
                      <c:pt idx="1841">
                        <c:v>03/04/2023 13:09</c:v>
                      </c:pt>
                      <c:pt idx="1842">
                        <c:v>03/04/2023 13:09</c:v>
                      </c:pt>
                      <c:pt idx="1843">
                        <c:v>03/04/2023 13:09</c:v>
                      </c:pt>
                      <c:pt idx="1844">
                        <c:v>03/04/2023 13:09</c:v>
                      </c:pt>
                      <c:pt idx="1845">
                        <c:v>03/04/2023 13:09</c:v>
                      </c:pt>
                      <c:pt idx="1846">
                        <c:v>03/04/2023 13:09</c:v>
                      </c:pt>
                      <c:pt idx="1847">
                        <c:v>03/04/2023 13:09</c:v>
                      </c:pt>
                      <c:pt idx="1848">
                        <c:v>03/04/2023 13:09</c:v>
                      </c:pt>
                      <c:pt idx="1849">
                        <c:v>03/04/2023 13:09</c:v>
                      </c:pt>
                      <c:pt idx="1850">
                        <c:v>03/04/2023 13:09</c:v>
                      </c:pt>
                      <c:pt idx="1851">
                        <c:v>03/04/2023 13:09</c:v>
                      </c:pt>
                      <c:pt idx="1852">
                        <c:v>03/04/2023 13:09</c:v>
                      </c:pt>
                      <c:pt idx="1853">
                        <c:v>03/04/2023 13:09</c:v>
                      </c:pt>
                      <c:pt idx="1854">
                        <c:v>03/04/2023 13:09</c:v>
                      </c:pt>
                      <c:pt idx="1855">
                        <c:v>03/04/2023 13:09</c:v>
                      </c:pt>
                      <c:pt idx="1856">
                        <c:v>03/04/2023 13:09</c:v>
                      </c:pt>
                      <c:pt idx="1857">
                        <c:v>03/04/2023 13:09</c:v>
                      </c:pt>
                      <c:pt idx="1858">
                        <c:v>03/04/2023 13:09</c:v>
                      </c:pt>
                      <c:pt idx="1859">
                        <c:v>03/04/2023 13:09</c:v>
                      </c:pt>
                      <c:pt idx="1860">
                        <c:v>03/04/2023 13:09</c:v>
                      </c:pt>
                      <c:pt idx="1861">
                        <c:v>03/04/2023 13:09</c:v>
                      </c:pt>
                      <c:pt idx="1862">
                        <c:v>03/04/2023 13:09</c:v>
                      </c:pt>
                      <c:pt idx="1863">
                        <c:v>03/04/2023 13:09</c:v>
                      </c:pt>
                      <c:pt idx="1864">
                        <c:v>03/04/2023 13:10</c:v>
                      </c:pt>
                      <c:pt idx="1865">
                        <c:v>03/04/2023 13:10</c:v>
                      </c:pt>
                      <c:pt idx="1866">
                        <c:v>03/04/2023 13:10</c:v>
                      </c:pt>
                      <c:pt idx="1867">
                        <c:v>03/04/2023 13:10</c:v>
                      </c:pt>
                      <c:pt idx="1868">
                        <c:v>03/04/2023 13:10</c:v>
                      </c:pt>
                      <c:pt idx="1869">
                        <c:v>03/04/2023 13:10</c:v>
                      </c:pt>
                      <c:pt idx="1870">
                        <c:v>03/04/2023 13:10</c:v>
                      </c:pt>
                      <c:pt idx="1871">
                        <c:v>03/04/2023 13:10</c:v>
                      </c:pt>
                      <c:pt idx="1872">
                        <c:v>03/04/2023 13:10</c:v>
                      </c:pt>
                      <c:pt idx="1873">
                        <c:v>03/04/2023 13:10</c:v>
                      </c:pt>
                      <c:pt idx="1874">
                        <c:v>03/04/2023 13:10</c:v>
                      </c:pt>
                      <c:pt idx="1875">
                        <c:v>03/04/2023 13:10</c:v>
                      </c:pt>
                      <c:pt idx="1876">
                        <c:v>03/04/2023 13:10</c:v>
                      </c:pt>
                      <c:pt idx="1877">
                        <c:v>03/04/2023 13:10</c:v>
                      </c:pt>
                      <c:pt idx="1878">
                        <c:v>03/04/2023 13:10</c:v>
                      </c:pt>
                      <c:pt idx="1879">
                        <c:v>03/04/2023 13:10</c:v>
                      </c:pt>
                      <c:pt idx="1880">
                        <c:v>03/04/2023 13:10</c:v>
                      </c:pt>
                      <c:pt idx="1881">
                        <c:v>03/04/2023 13:10</c:v>
                      </c:pt>
                      <c:pt idx="1882">
                        <c:v>03/04/2023 13:10</c:v>
                      </c:pt>
                      <c:pt idx="1883">
                        <c:v>03/04/2023 13:10</c:v>
                      </c:pt>
                      <c:pt idx="1884">
                        <c:v>03/04/2023 13:10</c:v>
                      </c:pt>
                      <c:pt idx="1885">
                        <c:v>03/04/2023 13:10</c:v>
                      </c:pt>
                      <c:pt idx="1886">
                        <c:v>03/04/2023 13:10</c:v>
                      </c:pt>
                      <c:pt idx="1887">
                        <c:v>03/04/2023 13:10</c:v>
                      </c:pt>
                      <c:pt idx="1888">
                        <c:v>03/04/2023 13:10</c:v>
                      </c:pt>
                      <c:pt idx="1889">
                        <c:v>03/04/2023 13:10</c:v>
                      </c:pt>
                      <c:pt idx="1890">
                        <c:v>03/04/2023 13:10</c:v>
                      </c:pt>
                      <c:pt idx="1891">
                        <c:v>03/04/2023 13:10</c:v>
                      </c:pt>
                      <c:pt idx="1892">
                        <c:v>03/04/2023 13:10</c:v>
                      </c:pt>
                      <c:pt idx="1893">
                        <c:v>03/04/2023 13:10</c:v>
                      </c:pt>
                      <c:pt idx="1894">
                        <c:v>03/04/2023 13:10</c:v>
                      </c:pt>
                      <c:pt idx="1895">
                        <c:v>03/04/2023 13:10</c:v>
                      </c:pt>
                      <c:pt idx="1896">
                        <c:v>03/04/2023 13:10</c:v>
                      </c:pt>
                      <c:pt idx="1897">
                        <c:v>03/04/2023 13:10</c:v>
                      </c:pt>
                      <c:pt idx="1898">
                        <c:v>03/04/2023 13:10</c:v>
                      </c:pt>
                      <c:pt idx="1899">
                        <c:v>03/04/2023 13:10</c:v>
                      </c:pt>
                      <c:pt idx="1900">
                        <c:v>03/04/2023 13:10</c:v>
                      </c:pt>
                      <c:pt idx="1901">
                        <c:v>03/04/2023 13:10</c:v>
                      </c:pt>
                      <c:pt idx="1902">
                        <c:v>03/04/2023 13:10</c:v>
                      </c:pt>
                      <c:pt idx="1903">
                        <c:v>03/04/2023 13:10</c:v>
                      </c:pt>
                      <c:pt idx="1904">
                        <c:v>03/04/2023 13:10</c:v>
                      </c:pt>
                      <c:pt idx="1905">
                        <c:v>03/04/2023 13:10</c:v>
                      </c:pt>
                      <c:pt idx="1906">
                        <c:v>03/04/2023 13:10</c:v>
                      </c:pt>
                      <c:pt idx="1907">
                        <c:v>03/04/2023 13:10</c:v>
                      </c:pt>
                      <c:pt idx="1908">
                        <c:v>03/04/2023 13:10</c:v>
                      </c:pt>
                      <c:pt idx="1909">
                        <c:v>03/04/2023 13:10</c:v>
                      </c:pt>
                      <c:pt idx="1910">
                        <c:v>03/04/2023 13:10</c:v>
                      </c:pt>
                      <c:pt idx="1911">
                        <c:v>03/04/2023 13:10</c:v>
                      </c:pt>
                      <c:pt idx="1912">
                        <c:v>03/04/2023 13:10</c:v>
                      </c:pt>
                      <c:pt idx="1913">
                        <c:v>03/04/2023 13:10</c:v>
                      </c:pt>
                      <c:pt idx="1914">
                        <c:v>03/04/2023 13:10</c:v>
                      </c:pt>
                      <c:pt idx="1915">
                        <c:v>03/04/2023 13:10</c:v>
                      </c:pt>
                      <c:pt idx="1916">
                        <c:v>03/04/2023 13:10</c:v>
                      </c:pt>
                      <c:pt idx="1917">
                        <c:v>03/04/2023 13:10</c:v>
                      </c:pt>
                      <c:pt idx="1918">
                        <c:v>03/04/2023 13:10</c:v>
                      </c:pt>
                      <c:pt idx="1919">
                        <c:v>03/04/2023 13:10</c:v>
                      </c:pt>
                      <c:pt idx="1920">
                        <c:v>03/04/2023 13:10</c:v>
                      </c:pt>
                      <c:pt idx="1921">
                        <c:v>03/04/2023 13:10</c:v>
                      </c:pt>
                      <c:pt idx="1922">
                        <c:v>03/04/2023 13:10</c:v>
                      </c:pt>
                      <c:pt idx="1923">
                        <c:v>03/04/2023 13:10</c:v>
                      </c:pt>
                      <c:pt idx="1924">
                        <c:v>03/04/2023 13:11</c:v>
                      </c:pt>
                      <c:pt idx="1925">
                        <c:v>03/04/2023 13:11</c:v>
                      </c:pt>
                      <c:pt idx="1926">
                        <c:v>03/04/2023 13:11</c:v>
                      </c:pt>
                      <c:pt idx="1927">
                        <c:v>03/04/2023 13:11</c:v>
                      </c:pt>
                      <c:pt idx="1928">
                        <c:v>03/04/2023 13:11</c:v>
                      </c:pt>
                      <c:pt idx="1929">
                        <c:v>03/04/2023 13:11</c:v>
                      </c:pt>
                      <c:pt idx="1930">
                        <c:v>03/04/2023 13:11</c:v>
                      </c:pt>
                      <c:pt idx="1931">
                        <c:v>03/04/2023 13:11</c:v>
                      </c:pt>
                      <c:pt idx="1932">
                        <c:v>03/04/2023 13:11</c:v>
                      </c:pt>
                      <c:pt idx="1933">
                        <c:v>03/04/2023 13:11</c:v>
                      </c:pt>
                      <c:pt idx="1934">
                        <c:v>03/04/2023 13:11</c:v>
                      </c:pt>
                      <c:pt idx="1935">
                        <c:v>03/04/2023 13:11</c:v>
                      </c:pt>
                      <c:pt idx="1936">
                        <c:v>03/04/2023 13:11</c:v>
                      </c:pt>
                      <c:pt idx="1937">
                        <c:v>03/04/2023 13:11</c:v>
                      </c:pt>
                      <c:pt idx="1938">
                        <c:v>03/04/2023 13:11</c:v>
                      </c:pt>
                      <c:pt idx="1939">
                        <c:v>03/04/2023 13:11</c:v>
                      </c:pt>
                      <c:pt idx="1940">
                        <c:v>03/04/2023 13:11</c:v>
                      </c:pt>
                      <c:pt idx="1941">
                        <c:v>03/04/2023 13:11</c:v>
                      </c:pt>
                      <c:pt idx="1942">
                        <c:v>03/04/2023 13:11</c:v>
                      </c:pt>
                      <c:pt idx="1943">
                        <c:v>03/04/2023 13:11</c:v>
                      </c:pt>
                      <c:pt idx="1944">
                        <c:v>03/04/2023 13:11</c:v>
                      </c:pt>
                      <c:pt idx="1945">
                        <c:v>03/04/2023 13:11</c:v>
                      </c:pt>
                      <c:pt idx="1946">
                        <c:v>03/04/2023 13:11</c:v>
                      </c:pt>
                      <c:pt idx="1947">
                        <c:v>03/04/2023 13:11</c:v>
                      </c:pt>
                      <c:pt idx="1948">
                        <c:v>03/04/2023 13:11</c:v>
                      </c:pt>
                      <c:pt idx="1949">
                        <c:v>03/04/2023 13:11</c:v>
                      </c:pt>
                      <c:pt idx="1950">
                        <c:v>03/04/2023 13:11</c:v>
                      </c:pt>
                      <c:pt idx="1951">
                        <c:v>03/04/2023 13:11</c:v>
                      </c:pt>
                      <c:pt idx="1952">
                        <c:v>03/04/2023 13:11</c:v>
                      </c:pt>
                      <c:pt idx="1953">
                        <c:v>03/04/2023 13:11</c:v>
                      </c:pt>
                      <c:pt idx="1954">
                        <c:v>03/04/2023 13:11</c:v>
                      </c:pt>
                      <c:pt idx="1955">
                        <c:v>03/04/2023 13:11</c:v>
                      </c:pt>
                      <c:pt idx="1956">
                        <c:v>03/04/2023 13:11</c:v>
                      </c:pt>
                      <c:pt idx="1957">
                        <c:v>03/04/2023 13:11</c:v>
                      </c:pt>
                      <c:pt idx="1958">
                        <c:v>03/04/2023 13:11</c:v>
                      </c:pt>
                      <c:pt idx="1959">
                        <c:v>03/04/2023 13:11</c:v>
                      </c:pt>
                      <c:pt idx="1960">
                        <c:v>03/04/2023 13:11</c:v>
                      </c:pt>
                      <c:pt idx="1961">
                        <c:v>03/04/2023 13:11</c:v>
                      </c:pt>
                      <c:pt idx="1962">
                        <c:v>03/04/2023 13:11</c:v>
                      </c:pt>
                      <c:pt idx="1963">
                        <c:v>03/04/2023 13:11</c:v>
                      </c:pt>
                      <c:pt idx="1964">
                        <c:v>03/04/2023 13:11</c:v>
                      </c:pt>
                      <c:pt idx="1965">
                        <c:v>03/04/2023 13:11</c:v>
                      </c:pt>
                      <c:pt idx="1966">
                        <c:v>03/04/2023 13:11</c:v>
                      </c:pt>
                      <c:pt idx="1967">
                        <c:v>03/04/2023 13:11</c:v>
                      </c:pt>
                      <c:pt idx="1968">
                        <c:v>03/04/2023 13:11</c:v>
                      </c:pt>
                      <c:pt idx="1969">
                        <c:v>03/04/2023 13:11</c:v>
                      </c:pt>
                      <c:pt idx="1970">
                        <c:v>03/04/2023 13:11</c:v>
                      </c:pt>
                      <c:pt idx="1971">
                        <c:v>03/04/2023 13:11</c:v>
                      </c:pt>
                      <c:pt idx="1972">
                        <c:v>03/04/2023 13:11</c:v>
                      </c:pt>
                      <c:pt idx="1973">
                        <c:v>03/04/2023 13:11</c:v>
                      </c:pt>
                      <c:pt idx="1974">
                        <c:v>03/04/2023 13:11</c:v>
                      </c:pt>
                      <c:pt idx="1975">
                        <c:v>03/04/2023 13:11</c:v>
                      </c:pt>
                      <c:pt idx="1976">
                        <c:v>03/04/2023 13:11</c:v>
                      </c:pt>
                      <c:pt idx="1977">
                        <c:v>03/04/2023 13:11</c:v>
                      </c:pt>
                      <c:pt idx="1978">
                        <c:v>03/04/2023 13:11</c:v>
                      </c:pt>
                      <c:pt idx="1979">
                        <c:v>03/04/2023 13:11</c:v>
                      </c:pt>
                      <c:pt idx="1980">
                        <c:v>03/04/2023 13:11</c:v>
                      </c:pt>
                      <c:pt idx="1981">
                        <c:v>03/04/2023 13:11</c:v>
                      </c:pt>
                      <c:pt idx="1982">
                        <c:v>03/04/2023 13:11</c:v>
                      </c:pt>
                      <c:pt idx="1983">
                        <c:v>03/04/2023 13:11</c:v>
                      </c:pt>
                      <c:pt idx="1984">
                        <c:v>03/04/2023 13:12</c:v>
                      </c:pt>
                      <c:pt idx="1985">
                        <c:v>03/04/2023 13:12</c:v>
                      </c:pt>
                      <c:pt idx="1986">
                        <c:v>03/04/2023 13:12</c:v>
                      </c:pt>
                      <c:pt idx="1987">
                        <c:v>03/04/2023 13:12</c:v>
                      </c:pt>
                      <c:pt idx="1988">
                        <c:v>03/04/2023 13:12</c:v>
                      </c:pt>
                      <c:pt idx="1989">
                        <c:v>03/04/2023 13:12</c:v>
                      </c:pt>
                      <c:pt idx="1990">
                        <c:v>03/04/2023 13:12</c:v>
                      </c:pt>
                      <c:pt idx="1991">
                        <c:v>03/04/2023 13:12</c:v>
                      </c:pt>
                      <c:pt idx="1992">
                        <c:v>03/04/2023 13:12</c:v>
                      </c:pt>
                      <c:pt idx="1993">
                        <c:v>03/04/2023 13:12</c:v>
                      </c:pt>
                      <c:pt idx="1994">
                        <c:v>03/04/2023 13:12</c:v>
                      </c:pt>
                      <c:pt idx="1995">
                        <c:v>03/04/2023 13:12</c:v>
                      </c:pt>
                      <c:pt idx="1996">
                        <c:v>03/04/2023 13:12</c:v>
                      </c:pt>
                      <c:pt idx="1997">
                        <c:v>03/04/2023 13:12</c:v>
                      </c:pt>
                      <c:pt idx="1998">
                        <c:v>03/04/2023 13:12</c:v>
                      </c:pt>
                      <c:pt idx="1999">
                        <c:v>03/04/2023 13:12</c:v>
                      </c:pt>
                      <c:pt idx="2000">
                        <c:v>03/04/2023 13:12</c:v>
                      </c:pt>
                      <c:pt idx="2001">
                        <c:v>03/04/2023 13:12</c:v>
                      </c:pt>
                      <c:pt idx="2002">
                        <c:v>03/04/2023 13:12</c:v>
                      </c:pt>
                      <c:pt idx="2003">
                        <c:v>03/04/2023 13:12</c:v>
                      </c:pt>
                      <c:pt idx="2004">
                        <c:v>03/04/2023 13:12</c:v>
                      </c:pt>
                      <c:pt idx="2005">
                        <c:v>03/04/2023 13:12</c:v>
                      </c:pt>
                      <c:pt idx="2006">
                        <c:v>03/04/2023 13:12</c:v>
                      </c:pt>
                      <c:pt idx="2007">
                        <c:v>03/04/2023 13:12</c:v>
                      </c:pt>
                      <c:pt idx="2008">
                        <c:v>03/04/2023 13:12</c:v>
                      </c:pt>
                      <c:pt idx="2009">
                        <c:v>03/04/2023 13:12</c:v>
                      </c:pt>
                      <c:pt idx="2010">
                        <c:v>03/04/2023 13:12</c:v>
                      </c:pt>
                      <c:pt idx="2011">
                        <c:v>03/04/2023 13:12</c:v>
                      </c:pt>
                      <c:pt idx="2012">
                        <c:v>03/04/2023 13:12</c:v>
                      </c:pt>
                      <c:pt idx="2013">
                        <c:v>03/04/2023 13:12</c:v>
                      </c:pt>
                      <c:pt idx="2014">
                        <c:v>03/04/2023 13:12</c:v>
                      </c:pt>
                      <c:pt idx="2015">
                        <c:v>03/04/2023 13:12</c:v>
                      </c:pt>
                      <c:pt idx="2016">
                        <c:v>03/04/2023 13:12</c:v>
                      </c:pt>
                      <c:pt idx="2017">
                        <c:v>03/04/2023 13:12</c:v>
                      </c:pt>
                      <c:pt idx="2018">
                        <c:v>03/04/2023 13:12</c:v>
                      </c:pt>
                      <c:pt idx="2019">
                        <c:v>03/04/2023 13:12</c:v>
                      </c:pt>
                      <c:pt idx="2020">
                        <c:v>03/04/2023 13:12</c:v>
                      </c:pt>
                      <c:pt idx="2021">
                        <c:v>03/04/2023 13:12</c:v>
                      </c:pt>
                      <c:pt idx="2022">
                        <c:v>03/04/2023 13:12</c:v>
                      </c:pt>
                      <c:pt idx="2023">
                        <c:v>03/04/2023 13:12</c:v>
                      </c:pt>
                      <c:pt idx="2024">
                        <c:v>03/04/2023 13:12</c:v>
                      </c:pt>
                      <c:pt idx="2025">
                        <c:v>03/04/2023 13:12</c:v>
                      </c:pt>
                      <c:pt idx="2026">
                        <c:v>03/04/2023 13:12</c:v>
                      </c:pt>
                      <c:pt idx="2027">
                        <c:v>03/04/2023 13:12</c:v>
                      </c:pt>
                      <c:pt idx="2028">
                        <c:v>03/04/2023 13:12</c:v>
                      </c:pt>
                      <c:pt idx="2029">
                        <c:v>03/04/2023 13:12</c:v>
                      </c:pt>
                      <c:pt idx="2030">
                        <c:v>03/04/2023 13:12</c:v>
                      </c:pt>
                      <c:pt idx="2031">
                        <c:v>03/04/2023 13:12</c:v>
                      </c:pt>
                      <c:pt idx="2032">
                        <c:v>03/04/2023 13:12</c:v>
                      </c:pt>
                      <c:pt idx="2033">
                        <c:v>03/04/2023 13:12</c:v>
                      </c:pt>
                      <c:pt idx="2034">
                        <c:v>03/04/2023 13:12</c:v>
                      </c:pt>
                      <c:pt idx="2035">
                        <c:v>03/04/2023 13:12</c:v>
                      </c:pt>
                      <c:pt idx="2036">
                        <c:v>03/04/2023 13:12</c:v>
                      </c:pt>
                      <c:pt idx="2037">
                        <c:v>03/04/2023 13:12</c:v>
                      </c:pt>
                      <c:pt idx="2038">
                        <c:v>03/04/2023 13:12</c:v>
                      </c:pt>
                      <c:pt idx="2039">
                        <c:v>03/04/2023 13:12</c:v>
                      </c:pt>
                      <c:pt idx="2040">
                        <c:v>03/04/2023 13:12</c:v>
                      </c:pt>
                      <c:pt idx="2041">
                        <c:v>03/04/2023 13:12</c:v>
                      </c:pt>
                      <c:pt idx="2042">
                        <c:v>03/04/2023 13:12</c:v>
                      </c:pt>
                      <c:pt idx="2043">
                        <c:v>03/04/2023 13:13</c:v>
                      </c:pt>
                      <c:pt idx="2044">
                        <c:v>03/04/2023 13:13</c:v>
                      </c:pt>
                      <c:pt idx="2045">
                        <c:v>03/04/2023 13:13</c:v>
                      </c:pt>
                      <c:pt idx="2046">
                        <c:v>03/04/2023 13:13</c:v>
                      </c:pt>
                      <c:pt idx="2047">
                        <c:v>03/04/2023 13:13</c:v>
                      </c:pt>
                      <c:pt idx="2048">
                        <c:v>03/04/2023 13:13</c:v>
                      </c:pt>
                      <c:pt idx="2049">
                        <c:v>03/04/2023 13:13</c:v>
                      </c:pt>
                      <c:pt idx="2050">
                        <c:v>03/04/2023 13:13</c:v>
                      </c:pt>
                      <c:pt idx="2051">
                        <c:v>03/04/2023 13:13</c:v>
                      </c:pt>
                      <c:pt idx="2052">
                        <c:v>03/04/2023 13:13</c:v>
                      </c:pt>
                      <c:pt idx="2053">
                        <c:v>03/04/2023 13:13</c:v>
                      </c:pt>
                      <c:pt idx="2054">
                        <c:v>03/04/2023 13:13</c:v>
                      </c:pt>
                      <c:pt idx="2055">
                        <c:v>03/04/2023 13:13</c:v>
                      </c:pt>
                      <c:pt idx="2056">
                        <c:v>03/04/2023 13:13</c:v>
                      </c:pt>
                      <c:pt idx="2057">
                        <c:v>03/04/2023 13:13</c:v>
                      </c:pt>
                      <c:pt idx="2058">
                        <c:v>03/04/2023 13:13</c:v>
                      </c:pt>
                      <c:pt idx="2059">
                        <c:v>03/04/2023 13:13</c:v>
                      </c:pt>
                      <c:pt idx="2060">
                        <c:v>03/04/2023 13:13</c:v>
                      </c:pt>
                      <c:pt idx="2061">
                        <c:v>03/04/2023 13:13</c:v>
                      </c:pt>
                      <c:pt idx="2062">
                        <c:v>03/04/2023 13:13</c:v>
                      </c:pt>
                      <c:pt idx="2063">
                        <c:v>03/04/2023 13:13</c:v>
                      </c:pt>
                      <c:pt idx="2064">
                        <c:v>03/04/2023 13:13</c:v>
                      </c:pt>
                      <c:pt idx="2065">
                        <c:v>03/04/2023 13:13</c:v>
                      </c:pt>
                      <c:pt idx="2066">
                        <c:v>03/04/2023 13:13</c:v>
                      </c:pt>
                      <c:pt idx="2067">
                        <c:v>03/04/2023 13:13</c:v>
                      </c:pt>
                      <c:pt idx="2068">
                        <c:v>03/04/2023 13:13</c:v>
                      </c:pt>
                      <c:pt idx="2069">
                        <c:v>03/04/2023 13:13</c:v>
                      </c:pt>
                      <c:pt idx="2070">
                        <c:v>03/04/2023 13:13</c:v>
                      </c:pt>
                      <c:pt idx="2071">
                        <c:v>03/04/2023 13:13</c:v>
                      </c:pt>
                      <c:pt idx="2072">
                        <c:v>03/04/2023 13:13</c:v>
                      </c:pt>
                      <c:pt idx="2073">
                        <c:v>03/04/2023 13:13</c:v>
                      </c:pt>
                      <c:pt idx="2074">
                        <c:v>03/04/2023 13:13</c:v>
                      </c:pt>
                      <c:pt idx="2075">
                        <c:v>03/04/2023 13:13</c:v>
                      </c:pt>
                      <c:pt idx="2076">
                        <c:v>03/04/2023 13:13</c:v>
                      </c:pt>
                      <c:pt idx="2077">
                        <c:v>03/04/2023 13:13</c:v>
                      </c:pt>
                      <c:pt idx="2078">
                        <c:v>03/04/2023 13:13</c:v>
                      </c:pt>
                      <c:pt idx="2079">
                        <c:v>03/04/2023 13:13</c:v>
                      </c:pt>
                      <c:pt idx="2080">
                        <c:v>03/04/2023 13:13</c:v>
                      </c:pt>
                      <c:pt idx="2081">
                        <c:v>03/04/2023 13:13</c:v>
                      </c:pt>
                      <c:pt idx="2082">
                        <c:v>03/04/2023 13:13</c:v>
                      </c:pt>
                      <c:pt idx="2083">
                        <c:v>03/04/2023 13:13</c:v>
                      </c:pt>
                      <c:pt idx="2084">
                        <c:v>03/04/2023 13:13</c:v>
                      </c:pt>
                      <c:pt idx="2085">
                        <c:v>03/04/2023 13:13</c:v>
                      </c:pt>
                      <c:pt idx="2086">
                        <c:v>03/04/2023 13:13</c:v>
                      </c:pt>
                      <c:pt idx="2087">
                        <c:v>03/04/2023 13:13</c:v>
                      </c:pt>
                      <c:pt idx="2088">
                        <c:v>03/04/2023 13:13</c:v>
                      </c:pt>
                      <c:pt idx="2089">
                        <c:v>03/04/2023 13:13</c:v>
                      </c:pt>
                      <c:pt idx="2090">
                        <c:v>03/04/2023 13:13</c:v>
                      </c:pt>
                      <c:pt idx="2091">
                        <c:v>03/04/2023 13:13</c:v>
                      </c:pt>
                      <c:pt idx="2092">
                        <c:v>03/04/2023 13:13</c:v>
                      </c:pt>
                      <c:pt idx="2093">
                        <c:v>03/04/2023 13:13</c:v>
                      </c:pt>
                      <c:pt idx="2094">
                        <c:v>03/04/2023 13:13</c:v>
                      </c:pt>
                      <c:pt idx="2095">
                        <c:v>03/04/2023 13:13</c:v>
                      </c:pt>
                      <c:pt idx="2096">
                        <c:v>03/04/2023 13:13</c:v>
                      </c:pt>
                      <c:pt idx="2097">
                        <c:v>03/04/2023 13:13</c:v>
                      </c:pt>
                      <c:pt idx="2098">
                        <c:v>03/04/2023 13:13</c:v>
                      </c:pt>
                      <c:pt idx="2099">
                        <c:v>03/04/2023 13:13</c:v>
                      </c:pt>
                      <c:pt idx="2100">
                        <c:v>03/04/2023 13:13</c:v>
                      </c:pt>
                      <c:pt idx="2101">
                        <c:v>03/04/2023 13:13</c:v>
                      </c:pt>
                      <c:pt idx="2102">
                        <c:v>03/04/2023 13:13</c:v>
                      </c:pt>
                      <c:pt idx="2103">
                        <c:v>03/04/2023 13:14</c:v>
                      </c:pt>
                      <c:pt idx="2104">
                        <c:v>03/04/2023 13:14</c:v>
                      </c:pt>
                      <c:pt idx="2105">
                        <c:v>03/04/2023 13:14</c:v>
                      </c:pt>
                      <c:pt idx="2106">
                        <c:v>03/04/2023 13:14</c:v>
                      </c:pt>
                      <c:pt idx="2107">
                        <c:v>03/04/2023 13:14</c:v>
                      </c:pt>
                      <c:pt idx="2108">
                        <c:v>03/04/2023 13:14</c:v>
                      </c:pt>
                      <c:pt idx="2109">
                        <c:v>03/04/2023 13:14</c:v>
                      </c:pt>
                      <c:pt idx="2110">
                        <c:v>03/04/2023 13:14</c:v>
                      </c:pt>
                      <c:pt idx="2111">
                        <c:v>03/04/2023 13:14</c:v>
                      </c:pt>
                      <c:pt idx="2112">
                        <c:v>03/04/2023 13:14</c:v>
                      </c:pt>
                      <c:pt idx="2113">
                        <c:v>03/04/2023 13:14</c:v>
                      </c:pt>
                      <c:pt idx="2114">
                        <c:v>03/04/2023 13:14</c:v>
                      </c:pt>
                      <c:pt idx="2115">
                        <c:v>03/04/2023 13:14</c:v>
                      </c:pt>
                      <c:pt idx="2116">
                        <c:v>03/04/2023 13:14</c:v>
                      </c:pt>
                      <c:pt idx="2117">
                        <c:v>03/04/2023 13:14</c:v>
                      </c:pt>
                      <c:pt idx="2118">
                        <c:v>03/04/2023 13:14</c:v>
                      </c:pt>
                      <c:pt idx="2119">
                        <c:v>03/04/2023 13:14</c:v>
                      </c:pt>
                      <c:pt idx="2120">
                        <c:v>03/04/2023 13:14</c:v>
                      </c:pt>
                      <c:pt idx="2121">
                        <c:v>03/04/2023 13:14</c:v>
                      </c:pt>
                      <c:pt idx="2122">
                        <c:v>03/04/2023 13:14</c:v>
                      </c:pt>
                      <c:pt idx="2123">
                        <c:v>03/04/2023 13:14</c:v>
                      </c:pt>
                      <c:pt idx="2124">
                        <c:v>03/04/2023 13:14</c:v>
                      </c:pt>
                      <c:pt idx="2125">
                        <c:v>03/04/2023 13:14</c:v>
                      </c:pt>
                      <c:pt idx="2126">
                        <c:v>03/04/2023 13:14</c:v>
                      </c:pt>
                      <c:pt idx="2127">
                        <c:v>03/04/2023 13:14</c:v>
                      </c:pt>
                      <c:pt idx="2128">
                        <c:v>03/04/2023 13:14</c:v>
                      </c:pt>
                      <c:pt idx="2129">
                        <c:v>03/04/2023 13:14</c:v>
                      </c:pt>
                      <c:pt idx="2130">
                        <c:v>03/04/2023 13:14</c:v>
                      </c:pt>
                      <c:pt idx="2131">
                        <c:v>03/04/2023 13:14</c:v>
                      </c:pt>
                      <c:pt idx="2132">
                        <c:v>03/04/2023 13:14</c:v>
                      </c:pt>
                      <c:pt idx="2133">
                        <c:v>03/04/2023 13:14</c:v>
                      </c:pt>
                      <c:pt idx="2134">
                        <c:v>03/04/2023 13:14</c:v>
                      </c:pt>
                      <c:pt idx="2135">
                        <c:v>03/04/2023 13:14</c:v>
                      </c:pt>
                      <c:pt idx="2136">
                        <c:v>03/04/2023 13:14</c:v>
                      </c:pt>
                      <c:pt idx="2137">
                        <c:v>03/04/2023 13:14</c:v>
                      </c:pt>
                      <c:pt idx="2138">
                        <c:v>03/04/2023 13:14</c:v>
                      </c:pt>
                      <c:pt idx="2139">
                        <c:v>03/04/2023 13:14</c:v>
                      </c:pt>
                      <c:pt idx="2140">
                        <c:v>03/04/2023 13:14</c:v>
                      </c:pt>
                      <c:pt idx="2141">
                        <c:v>03/04/2023 13:14</c:v>
                      </c:pt>
                      <c:pt idx="2142">
                        <c:v>03/04/2023 13:14</c:v>
                      </c:pt>
                      <c:pt idx="2143">
                        <c:v>03/04/2023 13:14</c:v>
                      </c:pt>
                      <c:pt idx="2144">
                        <c:v>03/04/2023 13:14</c:v>
                      </c:pt>
                      <c:pt idx="2145">
                        <c:v>03/04/2023 13:14</c:v>
                      </c:pt>
                      <c:pt idx="2146">
                        <c:v>03/04/2023 13:14</c:v>
                      </c:pt>
                      <c:pt idx="2147">
                        <c:v>03/04/2023 13:14</c:v>
                      </c:pt>
                      <c:pt idx="2148">
                        <c:v>03/04/2023 13:14</c:v>
                      </c:pt>
                      <c:pt idx="2149">
                        <c:v>03/04/2023 13:14</c:v>
                      </c:pt>
                      <c:pt idx="2150">
                        <c:v>03/04/2023 13:14</c:v>
                      </c:pt>
                      <c:pt idx="2151">
                        <c:v>03/04/2023 13:14</c:v>
                      </c:pt>
                      <c:pt idx="2152">
                        <c:v>03/04/2023 13:14</c:v>
                      </c:pt>
                      <c:pt idx="2153">
                        <c:v>03/04/2023 13:14</c:v>
                      </c:pt>
                      <c:pt idx="2154">
                        <c:v>03/04/2023 13:14</c:v>
                      </c:pt>
                      <c:pt idx="2155">
                        <c:v>03/04/2023 13:14</c:v>
                      </c:pt>
                      <c:pt idx="2156">
                        <c:v>03/04/2023 13:14</c:v>
                      </c:pt>
                      <c:pt idx="2157">
                        <c:v>03/04/2023 13:14</c:v>
                      </c:pt>
                      <c:pt idx="2158">
                        <c:v>03/04/2023 13:14</c:v>
                      </c:pt>
                      <c:pt idx="2159">
                        <c:v>03/04/2023 13:14</c:v>
                      </c:pt>
                      <c:pt idx="2160">
                        <c:v>03/04/2023 13:14</c:v>
                      </c:pt>
                      <c:pt idx="2161">
                        <c:v>03/04/2023 13:14</c:v>
                      </c:pt>
                      <c:pt idx="2162">
                        <c:v>03/04/2023 13:14</c:v>
                      </c:pt>
                      <c:pt idx="2163">
                        <c:v>03/04/2023 13:15</c:v>
                      </c:pt>
                      <c:pt idx="2164">
                        <c:v>03/04/2023 13:15</c:v>
                      </c:pt>
                      <c:pt idx="2165">
                        <c:v>03/04/2023 13:15</c:v>
                      </c:pt>
                      <c:pt idx="2166">
                        <c:v>03/04/2023 13:15</c:v>
                      </c:pt>
                      <c:pt idx="2167">
                        <c:v>03/04/2023 13:15</c:v>
                      </c:pt>
                      <c:pt idx="2168">
                        <c:v>03/04/2023 13:15</c:v>
                      </c:pt>
                      <c:pt idx="2169">
                        <c:v>03/04/2023 13:15</c:v>
                      </c:pt>
                      <c:pt idx="2170">
                        <c:v>03/04/2023 13:15</c:v>
                      </c:pt>
                      <c:pt idx="2171">
                        <c:v>03/04/2023 13:15</c:v>
                      </c:pt>
                      <c:pt idx="2172">
                        <c:v>03/04/2023 13:15</c:v>
                      </c:pt>
                      <c:pt idx="2173">
                        <c:v>03/04/2023 13:15</c:v>
                      </c:pt>
                      <c:pt idx="2174">
                        <c:v>03/04/2023 13:15</c:v>
                      </c:pt>
                      <c:pt idx="2175">
                        <c:v>03/04/2023 13:15</c:v>
                      </c:pt>
                      <c:pt idx="2176">
                        <c:v>03/04/2023 13:15</c:v>
                      </c:pt>
                      <c:pt idx="2177">
                        <c:v>03/04/2023 13:15</c:v>
                      </c:pt>
                      <c:pt idx="2178">
                        <c:v>03/04/2023 13:15</c:v>
                      </c:pt>
                      <c:pt idx="2179">
                        <c:v>03/04/2023 13:15</c:v>
                      </c:pt>
                      <c:pt idx="2180">
                        <c:v>03/04/2023 13:15</c:v>
                      </c:pt>
                      <c:pt idx="2181">
                        <c:v>03/04/2023 13:15</c:v>
                      </c:pt>
                      <c:pt idx="2182">
                        <c:v>03/04/2023 13:15</c:v>
                      </c:pt>
                      <c:pt idx="2183">
                        <c:v>03/04/2023 13:15</c:v>
                      </c:pt>
                      <c:pt idx="2184">
                        <c:v>03/04/2023 13:15</c:v>
                      </c:pt>
                      <c:pt idx="2185">
                        <c:v>03/04/2023 13:15</c:v>
                      </c:pt>
                      <c:pt idx="2186">
                        <c:v>03/04/2023 13:15</c:v>
                      </c:pt>
                      <c:pt idx="2187">
                        <c:v>03/04/2023 13:15</c:v>
                      </c:pt>
                      <c:pt idx="2188">
                        <c:v>03/04/2023 13:15</c:v>
                      </c:pt>
                      <c:pt idx="2189">
                        <c:v>03/04/2023 13:15</c:v>
                      </c:pt>
                      <c:pt idx="2190">
                        <c:v>03/04/2023 13:15</c:v>
                      </c:pt>
                      <c:pt idx="2191">
                        <c:v>03/04/2023 13:15</c:v>
                      </c:pt>
                      <c:pt idx="2192">
                        <c:v>03/04/2023 13:15</c:v>
                      </c:pt>
                      <c:pt idx="2193">
                        <c:v>03/04/2023 13:15</c:v>
                      </c:pt>
                      <c:pt idx="2194">
                        <c:v>03/04/2023 13:15</c:v>
                      </c:pt>
                      <c:pt idx="2195">
                        <c:v>03/04/2023 13:15</c:v>
                      </c:pt>
                      <c:pt idx="2196">
                        <c:v>03/04/2023 13:15</c:v>
                      </c:pt>
                      <c:pt idx="2197">
                        <c:v>03/04/2023 13:15</c:v>
                      </c:pt>
                      <c:pt idx="2198">
                        <c:v>03/04/2023 13:15</c:v>
                      </c:pt>
                      <c:pt idx="2199">
                        <c:v>03/04/2023 13:15</c:v>
                      </c:pt>
                      <c:pt idx="2200">
                        <c:v>03/04/2023 13:15</c:v>
                      </c:pt>
                      <c:pt idx="2201">
                        <c:v>03/04/2023 13:15</c:v>
                      </c:pt>
                      <c:pt idx="2202">
                        <c:v>03/04/2023 13:15</c:v>
                      </c:pt>
                      <c:pt idx="2203">
                        <c:v>03/04/2023 13:15</c:v>
                      </c:pt>
                      <c:pt idx="2204">
                        <c:v>03/04/2023 13:15</c:v>
                      </c:pt>
                      <c:pt idx="2205">
                        <c:v>03/04/2023 13:15</c:v>
                      </c:pt>
                      <c:pt idx="2206">
                        <c:v>03/04/2023 13:15</c:v>
                      </c:pt>
                      <c:pt idx="2207">
                        <c:v>03/04/2023 13:15</c:v>
                      </c:pt>
                      <c:pt idx="2208">
                        <c:v>03/04/2023 13:15</c:v>
                      </c:pt>
                      <c:pt idx="2209">
                        <c:v>03/04/2023 13:15</c:v>
                      </c:pt>
                      <c:pt idx="2210">
                        <c:v>03/04/2023 13:15</c:v>
                      </c:pt>
                      <c:pt idx="2211">
                        <c:v>03/04/2023 13:15</c:v>
                      </c:pt>
                      <c:pt idx="2212">
                        <c:v>03/04/2023 13:15</c:v>
                      </c:pt>
                      <c:pt idx="2213">
                        <c:v>03/04/2023 13:15</c:v>
                      </c:pt>
                      <c:pt idx="2214">
                        <c:v>03/04/2023 13:15</c:v>
                      </c:pt>
                      <c:pt idx="2215">
                        <c:v>03/04/2023 13:15</c:v>
                      </c:pt>
                      <c:pt idx="2216">
                        <c:v>03/04/2023 13:15</c:v>
                      </c:pt>
                      <c:pt idx="2217">
                        <c:v>03/04/2023 13:15</c:v>
                      </c:pt>
                      <c:pt idx="2218">
                        <c:v>03/04/2023 13:15</c:v>
                      </c:pt>
                      <c:pt idx="2219">
                        <c:v>03/04/2023 13:15</c:v>
                      </c:pt>
                      <c:pt idx="2220">
                        <c:v>03/04/2023 13:15</c:v>
                      </c:pt>
                      <c:pt idx="2221">
                        <c:v>03/04/2023 13:15</c:v>
                      </c:pt>
                      <c:pt idx="2222">
                        <c:v>03/04/2023 13:16</c:v>
                      </c:pt>
                      <c:pt idx="2223">
                        <c:v>03/04/2023 13:16</c:v>
                      </c:pt>
                      <c:pt idx="2224">
                        <c:v>03/04/2023 13:16</c:v>
                      </c:pt>
                      <c:pt idx="2225">
                        <c:v>03/04/2023 13:16</c:v>
                      </c:pt>
                      <c:pt idx="2226">
                        <c:v>03/04/2023 13:16</c:v>
                      </c:pt>
                      <c:pt idx="2227">
                        <c:v>03/04/2023 13:16</c:v>
                      </c:pt>
                      <c:pt idx="2228">
                        <c:v>03/04/2023 13:16</c:v>
                      </c:pt>
                      <c:pt idx="2229">
                        <c:v>03/04/2023 13:16</c:v>
                      </c:pt>
                      <c:pt idx="2230">
                        <c:v>03/04/2023 13:16</c:v>
                      </c:pt>
                      <c:pt idx="2231">
                        <c:v>03/04/2023 13:16</c:v>
                      </c:pt>
                      <c:pt idx="2232">
                        <c:v>03/04/2023 13:16</c:v>
                      </c:pt>
                      <c:pt idx="2233">
                        <c:v>03/04/2023 13:16</c:v>
                      </c:pt>
                      <c:pt idx="2234">
                        <c:v>03/04/2023 13:16</c:v>
                      </c:pt>
                      <c:pt idx="2235">
                        <c:v>03/04/2023 13:16</c:v>
                      </c:pt>
                      <c:pt idx="2236">
                        <c:v>03/04/2023 13:16</c:v>
                      </c:pt>
                      <c:pt idx="2237">
                        <c:v>03/04/2023 13:16</c:v>
                      </c:pt>
                      <c:pt idx="2238">
                        <c:v>03/04/2023 13:16</c:v>
                      </c:pt>
                      <c:pt idx="2239">
                        <c:v>03/04/2023 13:16</c:v>
                      </c:pt>
                      <c:pt idx="2240">
                        <c:v>03/04/2023 13:16</c:v>
                      </c:pt>
                      <c:pt idx="2241">
                        <c:v>03/04/2023 13:16</c:v>
                      </c:pt>
                      <c:pt idx="2242">
                        <c:v>03/04/2023 13:16</c:v>
                      </c:pt>
                      <c:pt idx="2243">
                        <c:v>03/04/2023 13:16</c:v>
                      </c:pt>
                      <c:pt idx="2244">
                        <c:v>03/04/2023 13:16</c:v>
                      </c:pt>
                      <c:pt idx="2245">
                        <c:v>03/04/2023 13:16</c:v>
                      </c:pt>
                      <c:pt idx="2246">
                        <c:v>03/04/2023 13:16</c:v>
                      </c:pt>
                      <c:pt idx="2247">
                        <c:v>03/04/2023 13:16</c:v>
                      </c:pt>
                      <c:pt idx="2248">
                        <c:v>03/04/2023 13:16</c:v>
                      </c:pt>
                      <c:pt idx="2249">
                        <c:v>03/04/2023 13:16</c:v>
                      </c:pt>
                      <c:pt idx="2250">
                        <c:v>03/04/2023 13:16</c:v>
                      </c:pt>
                      <c:pt idx="2251">
                        <c:v>03/04/2023 13:16</c:v>
                      </c:pt>
                      <c:pt idx="2252">
                        <c:v>03/04/2023 13:16</c:v>
                      </c:pt>
                      <c:pt idx="2253">
                        <c:v>03/04/2023 13:16</c:v>
                      </c:pt>
                      <c:pt idx="2254">
                        <c:v>03/04/2023 13:16</c:v>
                      </c:pt>
                      <c:pt idx="2255">
                        <c:v>03/04/2023 13:16</c:v>
                      </c:pt>
                      <c:pt idx="2256">
                        <c:v>03/04/2023 13:16</c:v>
                      </c:pt>
                      <c:pt idx="2257">
                        <c:v>03/04/2023 13:16</c:v>
                      </c:pt>
                      <c:pt idx="2258">
                        <c:v>03/04/2023 13:16</c:v>
                      </c:pt>
                      <c:pt idx="2259">
                        <c:v>03/04/2023 13:16</c:v>
                      </c:pt>
                      <c:pt idx="2260">
                        <c:v>03/04/2023 13:16</c:v>
                      </c:pt>
                      <c:pt idx="2261">
                        <c:v>03/04/2023 13:16</c:v>
                      </c:pt>
                      <c:pt idx="2262">
                        <c:v>03/04/2023 13:16</c:v>
                      </c:pt>
                      <c:pt idx="2263">
                        <c:v>03/04/2023 13:16</c:v>
                      </c:pt>
                      <c:pt idx="2264">
                        <c:v>03/04/2023 13:16</c:v>
                      </c:pt>
                      <c:pt idx="2265">
                        <c:v>03/04/2023 13:16</c:v>
                      </c:pt>
                      <c:pt idx="2266">
                        <c:v>03/04/2023 13:16</c:v>
                      </c:pt>
                      <c:pt idx="2267">
                        <c:v>03/04/2023 13:16</c:v>
                      </c:pt>
                      <c:pt idx="2268">
                        <c:v>03/04/2023 13:16</c:v>
                      </c:pt>
                      <c:pt idx="2269">
                        <c:v>03/04/2023 13:16</c:v>
                      </c:pt>
                      <c:pt idx="2270">
                        <c:v>03/04/2023 13:16</c:v>
                      </c:pt>
                      <c:pt idx="2271">
                        <c:v>03/04/2023 13:16</c:v>
                      </c:pt>
                      <c:pt idx="2272">
                        <c:v>03/04/2023 13:16</c:v>
                      </c:pt>
                      <c:pt idx="2273">
                        <c:v>03/04/2023 13:16</c:v>
                      </c:pt>
                      <c:pt idx="2274">
                        <c:v>03/04/2023 13:16</c:v>
                      </c:pt>
                      <c:pt idx="2275">
                        <c:v>03/04/2023 13:16</c:v>
                      </c:pt>
                      <c:pt idx="2276">
                        <c:v>03/04/2023 13:16</c:v>
                      </c:pt>
                      <c:pt idx="2277">
                        <c:v>03/04/2023 13:16</c:v>
                      </c:pt>
                      <c:pt idx="2278">
                        <c:v>03/04/2023 13:16</c:v>
                      </c:pt>
                      <c:pt idx="2279">
                        <c:v>03/04/2023 13:16</c:v>
                      </c:pt>
                      <c:pt idx="2280">
                        <c:v>03/04/2023 13:16</c:v>
                      </c:pt>
                      <c:pt idx="2281">
                        <c:v>03/04/2023 13:16</c:v>
                      </c:pt>
                      <c:pt idx="2282">
                        <c:v>03/04/2023 13:17</c:v>
                      </c:pt>
                      <c:pt idx="2283">
                        <c:v>03/04/2023 13:17</c:v>
                      </c:pt>
                      <c:pt idx="2284">
                        <c:v>03/04/2023 13:17</c:v>
                      </c:pt>
                      <c:pt idx="2285">
                        <c:v>03/04/2023 13:17</c:v>
                      </c:pt>
                      <c:pt idx="2286">
                        <c:v>03/04/2023 13:17</c:v>
                      </c:pt>
                      <c:pt idx="2287">
                        <c:v>03/04/2023 13:17</c:v>
                      </c:pt>
                      <c:pt idx="2288">
                        <c:v>03/04/2023 13:17</c:v>
                      </c:pt>
                      <c:pt idx="2289">
                        <c:v>03/04/2023 13:17</c:v>
                      </c:pt>
                      <c:pt idx="2290">
                        <c:v>03/04/2023 13:17</c:v>
                      </c:pt>
                      <c:pt idx="2291">
                        <c:v>03/04/2023 13:17</c:v>
                      </c:pt>
                      <c:pt idx="2292">
                        <c:v>03/04/2023 13:17</c:v>
                      </c:pt>
                      <c:pt idx="2293">
                        <c:v>03/04/2023 13:17</c:v>
                      </c:pt>
                      <c:pt idx="2294">
                        <c:v>03/04/2023 13:17</c:v>
                      </c:pt>
                      <c:pt idx="2295">
                        <c:v>03/04/2023 13:17</c:v>
                      </c:pt>
                      <c:pt idx="2296">
                        <c:v>03/04/2023 13:17</c:v>
                      </c:pt>
                      <c:pt idx="2297">
                        <c:v>03/04/2023 13:17</c:v>
                      </c:pt>
                      <c:pt idx="2298">
                        <c:v>03/04/2023 13:17</c:v>
                      </c:pt>
                      <c:pt idx="2299">
                        <c:v>03/04/2023 13:17</c:v>
                      </c:pt>
                      <c:pt idx="2300">
                        <c:v>03/04/2023 13:17</c:v>
                      </c:pt>
                      <c:pt idx="2301">
                        <c:v>03/04/2023 13:17</c:v>
                      </c:pt>
                      <c:pt idx="2302">
                        <c:v>03/04/2023 13:17</c:v>
                      </c:pt>
                      <c:pt idx="2303">
                        <c:v>03/04/2023 13:17</c:v>
                      </c:pt>
                      <c:pt idx="2304">
                        <c:v>03/04/2023 13:17</c:v>
                      </c:pt>
                      <c:pt idx="2305">
                        <c:v>03/04/2023 13:17</c:v>
                      </c:pt>
                      <c:pt idx="2306">
                        <c:v>03/04/2023 13:17</c:v>
                      </c:pt>
                      <c:pt idx="2307">
                        <c:v>03/04/2023 13:17</c:v>
                      </c:pt>
                      <c:pt idx="2308">
                        <c:v>03/04/2023 13:17</c:v>
                      </c:pt>
                      <c:pt idx="2309">
                        <c:v>03/04/2023 13:17</c:v>
                      </c:pt>
                      <c:pt idx="2310">
                        <c:v>03/04/2023 13:17</c:v>
                      </c:pt>
                      <c:pt idx="2311">
                        <c:v>03/04/2023 13:17</c:v>
                      </c:pt>
                      <c:pt idx="2312">
                        <c:v>03/04/2023 13:17</c:v>
                      </c:pt>
                      <c:pt idx="2313">
                        <c:v>03/04/2023 13:17</c:v>
                      </c:pt>
                      <c:pt idx="2314">
                        <c:v>03/04/2023 13:17</c:v>
                      </c:pt>
                      <c:pt idx="2315">
                        <c:v>03/04/2023 13:17</c:v>
                      </c:pt>
                      <c:pt idx="2316">
                        <c:v>03/04/2023 13:17</c:v>
                      </c:pt>
                      <c:pt idx="2317">
                        <c:v>03/04/2023 13:17</c:v>
                      </c:pt>
                      <c:pt idx="2318">
                        <c:v>03/04/2023 13:17</c:v>
                      </c:pt>
                      <c:pt idx="2319">
                        <c:v>03/04/2023 13:17</c:v>
                      </c:pt>
                      <c:pt idx="2320">
                        <c:v>03/04/2023 13:17</c:v>
                      </c:pt>
                      <c:pt idx="2321">
                        <c:v>03/04/2023 13:17</c:v>
                      </c:pt>
                      <c:pt idx="2322">
                        <c:v>03/04/2023 13:17</c:v>
                      </c:pt>
                      <c:pt idx="2323">
                        <c:v>03/04/2023 13:17</c:v>
                      </c:pt>
                      <c:pt idx="2324">
                        <c:v>03/04/2023 13:17</c:v>
                      </c:pt>
                      <c:pt idx="2325">
                        <c:v>03/04/2023 13:17</c:v>
                      </c:pt>
                      <c:pt idx="2326">
                        <c:v>03/04/2023 13:17</c:v>
                      </c:pt>
                      <c:pt idx="2327">
                        <c:v>03/04/2023 13:17</c:v>
                      </c:pt>
                      <c:pt idx="2328">
                        <c:v>03/04/2023 13:17</c:v>
                      </c:pt>
                      <c:pt idx="2329">
                        <c:v>03/04/2023 13:17</c:v>
                      </c:pt>
                      <c:pt idx="2330">
                        <c:v>03/04/2023 13:17</c:v>
                      </c:pt>
                      <c:pt idx="2331">
                        <c:v>03/04/2023 13:17</c:v>
                      </c:pt>
                      <c:pt idx="2332">
                        <c:v>03/04/2023 13:17</c:v>
                      </c:pt>
                      <c:pt idx="2333">
                        <c:v>03/04/2023 13:17</c:v>
                      </c:pt>
                      <c:pt idx="2334">
                        <c:v>03/04/2023 13:17</c:v>
                      </c:pt>
                      <c:pt idx="2335">
                        <c:v>03/04/2023 13:17</c:v>
                      </c:pt>
                      <c:pt idx="2336">
                        <c:v>03/04/2023 13:17</c:v>
                      </c:pt>
                      <c:pt idx="2337">
                        <c:v>03/04/2023 13:17</c:v>
                      </c:pt>
                      <c:pt idx="2338">
                        <c:v>03/04/2023 13:17</c:v>
                      </c:pt>
                      <c:pt idx="2339">
                        <c:v>03/04/2023 13:17</c:v>
                      </c:pt>
                      <c:pt idx="2340">
                        <c:v>03/04/2023 13:17</c:v>
                      </c:pt>
                      <c:pt idx="2341">
                        <c:v>03/04/2023 13:17</c:v>
                      </c:pt>
                      <c:pt idx="2342">
                        <c:v>03/04/2023 13:18</c:v>
                      </c:pt>
                      <c:pt idx="2343">
                        <c:v>03/04/2023 13:18</c:v>
                      </c:pt>
                      <c:pt idx="2344">
                        <c:v>03/04/2023 13:18</c:v>
                      </c:pt>
                      <c:pt idx="2345">
                        <c:v>03/04/2023 13:18</c:v>
                      </c:pt>
                      <c:pt idx="2346">
                        <c:v>03/04/2023 13:18</c:v>
                      </c:pt>
                      <c:pt idx="2347">
                        <c:v>03/04/2023 13:18</c:v>
                      </c:pt>
                      <c:pt idx="2348">
                        <c:v>03/04/2023 13:18</c:v>
                      </c:pt>
                      <c:pt idx="2349">
                        <c:v>03/04/2023 13:18</c:v>
                      </c:pt>
                      <c:pt idx="2350">
                        <c:v>03/04/2023 13:18</c:v>
                      </c:pt>
                      <c:pt idx="2351">
                        <c:v>03/04/2023 13:18</c:v>
                      </c:pt>
                      <c:pt idx="2352">
                        <c:v>03/04/2023 13:18</c:v>
                      </c:pt>
                      <c:pt idx="2353">
                        <c:v>03/04/2023 13:18</c:v>
                      </c:pt>
                      <c:pt idx="2354">
                        <c:v>03/04/2023 13:18</c:v>
                      </c:pt>
                      <c:pt idx="2355">
                        <c:v>03/04/2023 13:18</c:v>
                      </c:pt>
                      <c:pt idx="2356">
                        <c:v>03/04/2023 13:18</c:v>
                      </c:pt>
                      <c:pt idx="2357">
                        <c:v>03/04/2023 13:18</c:v>
                      </c:pt>
                      <c:pt idx="2358">
                        <c:v>03/04/2023 13:18</c:v>
                      </c:pt>
                      <c:pt idx="2359">
                        <c:v>03/04/2023 13:18</c:v>
                      </c:pt>
                      <c:pt idx="2360">
                        <c:v>03/04/2023 13:18</c:v>
                      </c:pt>
                      <c:pt idx="2361">
                        <c:v>03/04/2023 13:18</c:v>
                      </c:pt>
                      <c:pt idx="2362">
                        <c:v>03/04/2023 13:18</c:v>
                      </c:pt>
                      <c:pt idx="2363">
                        <c:v>03/04/2023 13:18</c:v>
                      </c:pt>
                      <c:pt idx="2364">
                        <c:v>03/04/2023 13:18</c:v>
                      </c:pt>
                      <c:pt idx="2365">
                        <c:v>03/04/2023 13:18</c:v>
                      </c:pt>
                      <c:pt idx="2366">
                        <c:v>03/04/2023 13:18</c:v>
                      </c:pt>
                      <c:pt idx="2367">
                        <c:v>03/04/2023 13:18</c:v>
                      </c:pt>
                      <c:pt idx="2368">
                        <c:v>03/04/2023 13:18</c:v>
                      </c:pt>
                      <c:pt idx="2369">
                        <c:v>03/04/2023 13:18</c:v>
                      </c:pt>
                      <c:pt idx="2370">
                        <c:v>03/04/2023 13:18</c:v>
                      </c:pt>
                      <c:pt idx="2371">
                        <c:v>03/04/2023 13:18</c:v>
                      </c:pt>
                      <c:pt idx="2372">
                        <c:v>03/04/2023 13:18</c:v>
                      </c:pt>
                      <c:pt idx="2373">
                        <c:v>03/04/2023 13:18</c:v>
                      </c:pt>
                      <c:pt idx="2374">
                        <c:v>03/04/2023 13:18</c:v>
                      </c:pt>
                      <c:pt idx="2375">
                        <c:v>03/04/2023 13:18</c:v>
                      </c:pt>
                      <c:pt idx="2376">
                        <c:v>03/04/2023 13:18</c:v>
                      </c:pt>
                      <c:pt idx="2377">
                        <c:v>03/04/2023 13:18</c:v>
                      </c:pt>
                      <c:pt idx="2378">
                        <c:v>03/04/2023 13:18</c:v>
                      </c:pt>
                      <c:pt idx="2379">
                        <c:v>03/04/2023 13:18</c:v>
                      </c:pt>
                      <c:pt idx="2380">
                        <c:v>03/04/2023 13:18</c:v>
                      </c:pt>
                      <c:pt idx="2381">
                        <c:v>03/04/2023 13:18</c:v>
                      </c:pt>
                      <c:pt idx="2382">
                        <c:v>03/04/2023 13:18</c:v>
                      </c:pt>
                      <c:pt idx="2383">
                        <c:v>03/04/2023 13:18</c:v>
                      </c:pt>
                      <c:pt idx="2384">
                        <c:v>03/04/2023 13:18</c:v>
                      </c:pt>
                      <c:pt idx="2385">
                        <c:v>03/04/2023 13:18</c:v>
                      </c:pt>
                      <c:pt idx="2386">
                        <c:v>03/04/2023 13:18</c:v>
                      </c:pt>
                      <c:pt idx="2387">
                        <c:v>03/04/2023 13:18</c:v>
                      </c:pt>
                      <c:pt idx="2388">
                        <c:v>03/04/2023 13:18</c:v>
                      </c:pt>
                      <c:pt idx="2389">
                        <c:v>03/04/2023 13:18</c:v>
                      </c:pt>
                      <c:pt idx="2390">
                        <c:v>03/04/2023 13:18</c:v>
                      </c:pt>
                      <c:pt idx="2391">
                        <c:v>03/04/2023 13:18</c:v>
                      </c:pt>
                      <c:pt idx="2392">
                        <c:v>03/04/2023 13:18</c:v>
                      </c:pt>
                      <c:pt idx="2393">
                        <c:v>03/04/2023 13:18</c:v>
                      </c:pt>
                      <c:pt idx="2394">
                        <c:v>03/04/2023 13:18</c:v>
                      </c:pt>
                      <c:pt idx="2395">
                        <c:v>03/04/2023 13:18</c:v>
                      </c:pt>
                      <c:pt idx="2396">
                        <c:v>03/04/2023 13:18</c:v>
                      </c:pt>
                      <c:pt idx="2397">
                        <c:v>03/04/2023 13:18</c:v>
                      </c:pt>
                      <c:pt idx="2398">
                        <c:v>03/04/2023 13:18</c:v>
                      </c:pt>
                      <c:pt idx="2399">
                        <c:v>03/04/2023 13:18</c:v>
                      </c:pt>
                      <c:pt idx="2400">
                        <c:v>03/04/2023 13:18</c:v>
                      </c:pt>
                      <c:pt idx="2401">
                        <c:v>03/04/2023 13:19</c:v>
                      </c:pt>
                      <c:pt idx="2402">
                        <c:v>03/04/2023 13:19</c:v>
                      </c:pt>
                      <c:pt idx="2403">
                        <c:v>03/04/2023 13:19</c:v>
                      </c:pt>
                      <c:pt idx="2404">
                        <c:v>03/04/2023 13:19</c:v>
                      </c:pt>
                      <c:pt idx="2405">
                        <c:v>03/04/2023 13:19</c:v>
                      </c:pt>
                      <c:pt idx="2406">
                        <c:v>03/04/2023 13:19</c:v>
                      </c:pt>
                      <c:pt idx="2407">
                        <c:v>03/04/2023 13:19</c:v>
                      </c:pt>
                      <c:pt idx="2408">
                        <c:v>03/04/2023 13:19</c:v>
                      </c:pt>
                      <c:pt idx="2409">
                        <c:v>03/04/2023 13:19</c:v>
                      </c:pt>
                      <c:pt idx="2410">
                        <c:v>03/04/2023 13:19</c:v>
                      </c:pt>
                      <c:pt idx="2411">
                        <c:v>03/04/2023 13:19</c:v>
                      </c:pt>
                      <c:pt idx="2412">
                        <c:v>03/04/2023 13:19</c:v>
                      </c:pt>
                      <c:pt idx="2413">
                        <c:v>03/04/2023 13:19</c:v>
                      </c:pt>
                      <c:pt idx="2414">
                        <c:v>03/04/2023 13:19</c:v>
                      </c:pt>
                      <c:pt idx="2415">
                        <c:v>03/04/2023 13:19</c:v>
                      </c:pt>
                      <c:pt idx="2416">
                        <c:v>03/04/2023 13:19</c:v>
                      </c:pt>
                      <c:pt idx="2417">
                        <c:v>03/04/2023 13:19</c:v>
                      </c:pt>
                      <c:pt idx="2418">
                        <c:v>03/04/2023 13:19</c:v>
                      </c:pt>
                      <c:pt idx="2419">
                        <c:v>03/04/2023 13:19</c:v>
                      </c:pt>
                      <c:pt idx="2420">
                        <c:v>03/04/2023 13:19</c:v>
                      </c:pt>
                      <c:pt idx="2421">
                        <c:v>03/04/2023 13:19</c:v>
                      </c:pt>
                      <c:pt idx="2422">
                        <c:v>03/04/2023 13:19</c:v>
                      </c:pt>
                      <c:pt idx="2423">
                        <c:v>03/04/2023 13:19</c:v>
                      </c:pt>
                      <c:pt idx="2424">
                        <c:v>03/04/2023 13:19</c:v>
                      </c:pt>
                      <c:pt idx="2425">
                        <c:v>03/04/2023 13:19</c:v>
                      </c:pt>
                      <c:pt idx="2426">
                        <c:v>03/04/2023 13:19</c:v>
                      </c:pt>
                      <c:pt idx="2427">
                        <c:v>03/04/2023 13:19</c:v>
                      </c:pt>
                      <c:pt idx="2428">
                        <c:v>03/04/2023 13:19</c:v>
                      </c:pt>
                      <c:pt idx="2429">
                        <c:v>03/04/2023 13:19</c:v>
                      </c:pt>
                      <c:pt idx="2430">
                        <c:v>03/04/2023 13:19</c:v>
                      </c:pt>
                      <c:pt idx="2431">
                        <c:v>03/04/2023 13:19</c:v>
                      </c:pt>
                      <c:pt idx="2432">
                        <c:v>03/04/2023 13:19</c:v>
                      </c:pt>
                      <c:pt idx="2433">
                        <c:v>03/04/2023 13:19</c:v>
                      </c:pt>
                      <c:pt idx="2434">
                        <c:v>03/04/2023 13:19</c:v>
                      </c:pt>
                      <c:pt idx="2435">
                        <c:v>03/04/2023 13:19</c:v>
                      </c:pt>
                      <c:pt idx="2436">
                        <c:v>03/04/2023 13:19</c:v>
                      </c:pt>
                      <c:pt idx="2437">
                        <c:v>03/04/2023 13:19</c:v>
                      </c:pt>
                      <c:pt idx="2438">
                        <c:v>03/04/2023 13:19</c:v>
                      </c:pt>
                      <c:pt idx="2439">
                        <c:v>03/04/2023 13:19</c:v>
                      </c:pt>
                      <c:pt idx="2440">
                        <c:v>03/04/2023 13:19</c:v>
                      </c:pt>
                      <c:pt idx="2441">
                        <c:v>03/04/2023 13:19</c:v>
                      </c:pt>
                      <c:pt idx="2442">
                        <c:v>03/04/2023 13:19</c:v>
                      </c:pt>
                      <c:pt idx="2443">
                        <c:v>03/04/2023 13:19</c:v>
                      </c:pt>
                      <c:pt idx="2444">
                        <c:v>03/04/2023 13:19</c:v>
                      </c:pt>
                      <c:pt idx="2445">
                        <c:v>03/04/2023 13:19</c:v>
                      </c:pt>
                      <c:pt idx="2446">
                        <c:v>03/04/2023 13:19</c:v>
                      </c:pt>
                      <c:pt idx="2447">
                        <c:v>03/04/2023 13:19</c:v>
                      </c:pt>
                      <c:pt idx="2448">
                        <c:v>03/04/2023 13:19</c:v>
                      </c:pt>
                      <c:pt idx="2449">
                        <c:v>03/04/2023 13:19</c:v>
                      </c:pt>
                      <c:pt idx="2450">
                        <c:v>03/04/2023 13:19</c:v>
                      </c:pt>
                      <c:pt idx="2451">
                        <c:v>03/04/2023 13:19</c:v>
                      </c:pt>
                      <c:pt idx="2452">
                        <c:v>03/04/2023 13:19</c:v>
                      </c:pt>
                      <c:pt idx="2453">
                        <c:v>03/04/2023 13:19</c:v>
                      </c:pt>
                      <c:pt idx="2454">
                        <c:v>03/04/2023 13:19</c:v>
                      </c:pt>
                      <c:pt idx="2455">
                        <c:v>03/04/2023 13:19</c:v>
                      </c:pt>
                      <c:pt idx="2456">
                        <c:v>03/04/2023 13:19</c:v>
                      </c:pt>
                      <c:pt idx="2457">
                        <c:v>03/04/2023 13:19</c:v>
                      </c:pt>
                      <c:pt idx="2458">
                        <c:v>03/04/2023 13:19</c:v>
                      </c:pt>
                      <c:pt idx="2459">
                        <c:v>03/04/2023 13:19</c:v>
                      </c:pt>
                      <c:pt idx="2460">
                        <c:v>03/04/2023 13:19</c:v>
                      </c:pt>
                      <c:pt idx="2461">
                        <c:v>03/04/2023 13:20</c:v>
                      </c:pt>
                      <c:pt idx="2462">
                        <c:v>03/04/2023 13:20</c:v>
                      </c:pt>
                      <c:pt idx="2463">
                        <c:v>03/04/2023 13:20</c:v>
                      </c:pt>
                      <c:pt idx="2464">
                        <c:v>03/04/2023 13:20</c:v>
                      </c:pt>
                      <c:pt idx="2465">
                        <c:v>03/04/2023 13:20</c:v>
                      </c:pt>
                      <c:pt idx="2466">
                        <c:v>03/04/2023 13:20</c:v>
                      </c:pt>
                      <c:pt idx="2467">
                        <c:v>03/04/2023 13:20</c:v>
                      </c:pt>
                      <c:pt idx="2468">
                        <c:v>03/04/2023 13:20</c:v>
                      </c:pt>
                      <c:pt idx="2469">
                        <c:v>03/04/2023 13:20</c:v>
                      </c:pt>
                      <c:pt idx="2470">
                        <c:v>03/04/2023 13:20</c:v>
                      </c:pt>
                      <c:pt idx="2471">
                        <c:v>03/04/2023 13:20</c:v>
                      </c:pt>
                      <c:pt idx="2472">
                        <c:v>03/04/2023 13:20</c:v>
                      </c:pt>
                      <c:pt idx="2473">
                        <c:v>03/04/2023 13:20</c:v>
                      </c:pt>
                      <c:pt idx="2474">
                        <c:v>03/04/2023 13:20</c:v>
                      </c:pt>
                      <c:pt idx="2475">
                        <c:v>03/04/2023 13:20</c:v>
                      </c:pt>
                      <c:pt idx="2476">
                        <c:v>03/04/2023 13:20</c:v>
                      </c:pt>
                      <c:pt idx="2477">
                        <c:v>03/04/2023 13:20</c:v>
                      </c:pt>
                      <c:pt idx="2478">
                        <c:v>03/04/2023 13:20</c:v>
                      </c:pt>
                      <c:pt idx="2479">
                        <c:v>03/04/2023 13:20</c:v>
                      </c:pt>
                      <c:pt idx="2480">
                        <c:v>03/04/2023 13:20</c:v>
                      </c:pt>
                      <c:pt idx="2481">
                        <c:v>03/04/2023 13:20</c:v>
                      </c:pt>
                      <c:pt idx="2482">
                        <c:v>03/04/2023 13:20</c:v>
                      </c:pt>
                      <c:pt idx="2483">
                        <c:v>03/04/2023 13:20</c:v>
                      </c:pt>
                      <c:pt idx="2484">
                        <c:v>03/04/2023 13:20</c:v>
                      </c:pt>
                      <c:pt idx="2485">
                        <c:v>03/04/2023 13:20</c:v>
                      </c:pt>
                      <c:pt idx="2486">
                        <c:v>03/04/2023 13:20</c:v>
                      </c:pt>
                      <c:pt idx="2487">
                        <c:v>03/04/2023 13:20</c:v>
                      </c:pt>
                      <c:pt idx="2488">
                        <c:v>03/04/2023 13:20</c:v>
                      </c:pt>
                      <c:pt idx="2489">
                        <c:v>03/04/2023 13:20</c:v>
                      </c:pt>
                      <c:pt idx="2490">
                        <c:v>03/04/2023 13:20</c:v>
                      </c:pt>
                      <c:pt idx="2491">
                        <c:v>03/04/2023 13:20</c:v>
                      </c:pt>
                      <c:pt idx="2492">
                        <c:v>03/04/2023 13:20</c:v>
                      </c:pt>
                      <c:pt idx="2493">
                        <c:v>03/04/2023 13:20</c:v>
                      </c:pt>
                      <c:pt idx="2494">
                        <c:v>03/04/2023 13:20</c:v>
                      </c:pt>
                      <c:pt idx="2495">
                        <c:v>03/04/2023 13:20</c:v>
                      </c:pt>
                      <c:pt idx="2496">
                        <c:v>03/04/2023 13:20</c:v>
                      </c:pt>
                      <c:pt idx="2497">
                        <c:v>03/04/2023 13:20</c:v>
                      </c:pt>
                      <c:pt idx="2498">
                        <c:v>03/04/2023 13:20</c:v>
                      </c:pt>
                      <c:pt idx="2499">
                        <c:v>03/04/2023 13:20</c:v>
                      </c:pt>
                      <c:pt idx="2500">
                        <c:v>03/04/2023 13:20</c:v>
                      </c:pt>
                      <c:pt idx="2501">
                        <c:v>03/04/2023 13:20</c:v>
                      </c:pt>
                      <c:pt idx="2502">
                        <c:v>03/04/2023 13:20</c:v>
                      </c:pt>
                      <c:pt idx="2503">
                        <c:v>03/04/2023 13:20</c:v>
                      </c:pt>
                      <c:pt idx="2504">
                        <c:v>03/04/2023 13:20</c:v>
                      </c:pt>
                      <c:pt idx="2505">
                        <c:v>03/04/2023 13:20</c:v>
                      </c:pt>
                      <c:pt idx="2506">
                        <c:v>03/04/2023 13:20</c:v>
                      </c:pt>
                      <c:pt idx="2507">
                        <c:v>03/04/2023 13:20</c:v>
                      </c:pt>
                      <c:pt idx="2508">
                        <c:v>03/04/2023 13:20</c:v>
                      </c:pt>
                      <c:pt idx="2509">
                        <c:v>03/04/2023 13:20</c:v>
                      </c:pt>
                      <c:pt idx="2510">
                        <c:v>03/04/2023 13:20</c:v>
                      </c:pt>
                      <c:pt idx="2511">
                        <c:v>03/04/2023 13:20</c:v>
                      </c:pt>
                      <c:pt idx="2512">
                        <c:v>03/04/2023 13:20</c:v>
                      </c:pt>
                      <c:pt idx="2513">
                        <c:v>03/04/2023 13:20</c:v>
                      </c:pt>
                      <c:pt idx="2514">
                        <c:v>03/04/2023 13:20</c:v>
                      </c:pt>
                      <c:pt idx="2515">
                        <c:v>03/04/2023 13:20</c:v>
                      </c:pt>
                      <c:pt idx="2516">
                        <c:v>03/04/2023 13:20</c:v>
                      </c:pt>
                      <c:pt idx="2517">
                        <c:v>03/04/2023 13:20</c:v>
                      </c:pt>
                      <c:pt idx="2518">
                        <c:v>03/04/2023 13:20</c:v>
                      </c:pt>
                      <c:pt idx="2519">
                        <c:v>03/04/2023 13:20</c:v>
                      </c:pt>
                      <c:pt idx="2520">
                        <c:v>03/04/2023 13:20</c:v>
                      </c:pt>
                      <c:pt idx="2521">
                        <c:v>03/04/2023 13:21</c:v>
                      </c:pt>
                      <c:pt idx="2522">
                        <c:v>03/04/2023 13:21</c:v>
                      </c:pt>
                      <c:pt idx="2523">
                        <c:v>03/04/2023 13:21</c:v>
                      </c:pt>
                      <c:pt idx="2524">
                        <c:v>03/04/2023 13:21</c:v>
                      </c:pt>
                      <c:pt idx="2525">
                        <c:v>03/04/2023 13:21</c:v>
                      </c:pt>
                      <c:pt idx="2526">
                        <c:v>03/04/2023 13:21</c:v>
                      </c:pt>
                      <c:pt idx="2527">
                        <c:v>03/04/2023 13:21</c:v>
                      </c:pt>
                      <c:pt idx="2528">
                        <c:v>03/04/2023 13:21</c:v>
                      </c:pt>
                      <c:pt idx="2529">
                        <c:v>03/04/2023 13:21</c:v>
                      </c:pt>
                      <c:pt idx="2530">
                        <c:v>03/04/2023 13:21</c:v>
                      </c:pt>
                      <c:pt idx="2531">
                        <c:v>03/04/2023 13:21</c:v>
                      </c:pt>
                      <c:pt idx="2532">
                        <c:v>03/04/2023 13:21</c:v>
                      </c:pt>
                      <c:pt idx="2533">
                        <c:v>03/04/2023 13:21</c:v>
                      </c:pt>
                      <c:pt idx="2534">
                        <c:v>03/04/2023 13:21</c:v>
                      </c:pt>
                      <c:pt idx="2535">
                        <c:v>03/04/2023 13:21</c:v>
                      </c:pt>
                      <c:pt idx="2536">
                        <c:v>03/04/2023 13:21</c:v>
                      </c:pt>
                      <c:pt idx="2537">
                        <c:v>03/04/2023 13:21</c:v>
                      </c:pt>
                      <c:pt idx="2538">
                        <c:v>03/04/2023 13:21</c:v>
                      </c:pt>
                      <c:pt idx="2539">
                        <c:v>03/04/2023 13:21</c:v>
                      </c:pt>
                      <c:pt idx="2540">
                        <c:v>03/04/2023 13:21</c:v>
                      </c:pt>
                      <c:pt idx="2541">
                        <c:v>03/04/2023 13:21</c:v>
                      </c:pt>
                      <c:pt idx="2542">
                        <c:v>03/04/2023 13:21</c:v>
                      </c:pt>
                      <c:pt idx="2543">
                        <c:v>03/04/2023 13:21</c:v>
                      </c:pt>
                      <c:pt idx="2544">
                        <c:v>03/04/2023 13:21</c:v>
                      </c:pt>
                      <c:pt idx="2545">
                        <c:v>03/04/2023 13:21</c:v>
                      </c:pt>
                      <c:pt idx="2546">
                        <c:v>03/04/2023 13:21</c:v>
                      </c:pt>
                      <c:pt idx="2547">
                        <c:v>03/04/2023 13:21</c:v>
                      </c:pt>
                      <c:pt idx="2548">
                        <c:v>03/04/2023 13:21</c:v>
                      </c:pt>
                      <c:pt idx="2549">
                        <c:v>03/04/2023 13:21</c:v>
                      </c:pt>
                      <c:pt idx="2550">
                        <c:v>03/04/2023 13:21</c:v>
                      </c:pt>
                      <c:pt idx="2551">
                        <c:v>03/04/2023 13:21</c:v>
                      </c:pt>
                      <c:pt idx="2552">
                        <c:v>03/04/2023 13:21</c:v>
                      </c:pt>
                      <c:pt idx="2553">
                        <c:v>03/04/2023 13:21</c:v>
                      </c:pt>
                      <c:pt idx="2554">
                        <c:v>03/04/2023 13:21</c:v>
                      </c:pt>
                      <c:pt idx="2555">
                        <c:v>03/04/2023 13:21</c:v>
                      </c:pt>
                      <c:pt idx="2556">
                        <c:v>03/04/2023 13:21</c:v>
                      </c:pt>
                      <c:pt idx="2557">
                        <c:v>03/04/2023 13:21</c:v>
                      </c:pt>
                      <c:pt idx="2558">
                        <c:v>03/04/2023 13:21</c:v>
                      </c:pt>
                      <c:pt idx="2559">
                        <c:v>03/04/2023 13:21</c:v>
                      </c:pt>
                      <c:pt idx="2560">
                        <c:v>03/04/2023 13:21</c:v>
                      </c:pt>
                      <c:pt idx="2561">
                        <c:v>03/04/2023 13:21</c:v>
                      </c:pt>
                      <c:pt idx="2562">
                        <c:v>03/04/2023 13:21</c:v>
                      </c:pt>
                      <c:pt idx="2563">
                        <c:v>03/04/2023 13:21</c:v>
                      </c:pt>
                      <c:pt idx="2564">
                        <c:v>03/04/2023 13:21</c:v>
                      </c:pt>
                      <c:pt idx="2565">
                        <c:v>03/04/2023 13:21</c:v>
                      </c:pt>
                      <c:pt idx="2566">
                        <c:v>03/04/2023 13:21</c:v>
                      </c:pt>
                      <c:pt idx="2567">
                        <c:v>03/04/2023 13:21</c:v>
                      </c:pt>
                      <c:pt idx="2568">
                        <c:v>03/04/2023 13:21</c:v>
                      </c:pt>
                      <c:pt idx="2569">
                        <c:v>03/04/2023 13:21</c:v>
                      </c:pt>
                      <c:pt idx="2570">
                        <c:v>03/04/2023 13:21</c:v>
                      </c:pt>
                      <c:pt idx="2571">
                        <c:v>03/04/2023 13:21</c:v>
                      </c:pt>
                      <c:pt idx="2572">
                        <c:v>03/04/2023 13:21</c:v>
                      </c:pt>
                      <c:pt idx="2573">
                        <c:v>03/04/2023 13:21</c:v>
                      </c:pt>
                      <c:pt idx="2574">
                        <c:v>03/04/2023 13:21</c:v>
                      </c:pt>
                      <c:pt idx="2575">
                        <c:v>03/04/2023 13:21</c:v>
                      </c:pt>
                      <c:pt idx="2576">
                        <c:v>03/04/2023 13:21</c:v>
                      </c:pt>
                      <c:pt idx="2577">
                        <c:v>03/04/2023 13:21</c:v>
                      </c:pt>
                      <c:pt idx="2578">
                        <c:v>03/04/2023 13:21</c:v>
                      </c:pt>
                      <c:pt idx="2579">
                        <c:v>03/04/2023 13:21</c:v>
                      </c:pt>
                      <c:pt idx="2580">
                        <c:v>03/04/2023 13:21</c:v>
                      </c:pt>
                      <c:pt idx="2581">
                        <c:v>03/04/2023 13:22</c:v>
                      </c:pt>
                      <c:pt idx="2582">
                        <c:v>03/04/2023 13:22</c:v>
                      </c:pt>
                      <c:pt idx="2583">
                        <c:v>03/04/2023 13:22</c:v>
                      </c:pt>
                      <c:pt idx="2584">
                        <c:v>03/04/2023 13:22</c:v>
                      </c:pt>
                      <c:pt idx="2585">
                        <c:v>03/04/2023 13:22</c:v>
                      </c:pt>
                      <c:pt idx="2586">
                        <c:v>03/04/2023 13:22</c:v>
                      </c:pt>
                      <c:pt idx="2587">
                        <c:v>03/04/2023 13:22</c:v>
                      </c:pt>
                      <c:pt idx="2588">
                        <c:v>03/04/2023 13:22</c:v>
                      </c:pt>
                      <c:pt idx="2589">
                        <c:v>03/04/2023 13:22</c:v>
                      </c:pt>
                      <c:pt idx="2590">
                        <c:v>03/04/2023 13:22</c:v>
                      </c:pt>
                      <c:pt idx="2591">
                        <c:v>03/04/2023 13:22</c:v>
                      </c:pt>
                      <c:pt idx="2592">
                        <c:v>03/04/2023 13:22</c:v>
                      </c:pt>
                      <c:pt idx="2593">
                        <c:v>03/04/2023 13:22</c:v>
                      </c:pt>
                      <c:pt idx="2594">
                        <c:v>03/04/2023 13:22</c:v>
                      </c:pt>
                      <c:pt idx="2595">
                        <c:v>03/04/2023 13:22</c:v>
                      </c:pt>
                      <c:pt idx="2596">
                        <c:v>03/04/2023 13:22</c:v>
                      </c:pt>
                      <c:pt idx="2597">
                        <c:v>03/04/2023 13:22</c:v>
                      </c:pt>
                      <c:pt idx="2598">
                        <c:v>03/04/2023 13:22</c:v>
                      </c:pt>
                      <c:pt idx="2599">
                        <c:v>03/04/2023 13:22</c:v>
                      </c:pt>
                      <c:pt idx="2600">
                        <c:v>03/04/2023 13:22</c:v>
                      </c:pt>
                      <c:pt idx="2601">
                        <c:v>03/04/2023 13:22</c:v>
                      </c:pt>
                      <c:pt idx="2602">
                        <c:v>03/04/2023 13:22</c:v>
                      </c:pt>
                      <c:pt idx="2603">
                        <c:v>03/04/2023 13:22</c:v>
                      </c:pt>
                      <c:pt idx="2604">
                        <c:v>03/04/2023 13:22</c:v>
                      </c:pt>
                      <c:pt idx="2605">
                        <c:v>03/04/2023 13:22</c:v>
                      </c:pt>
                      <c:pt idx="2606">
                        <c:v>03/04/2023 13:22</c:v>
                      </c:pt>
                      <c:pt idx="2607">
                        <c:v>03/04/2023 13:22</c:v>
                      </c:pt>
                      <c:pt idx="2608">
                        <c:v>03/04/2023 13:22</c:v>
                      </c:pt>
                      <c:pt idx="2609">
                        <c:v>03/04/2023 13:22</c:v>
                      </c:pt>
                      <c:pt idx="2610">
                        <c:v>03/04/2023 13:22</c:v>
                      </c:pt>
                      <c:pt idx="2611">
                        <c:v>03/04/2023 13:22</c:v>
                      </c:pt>
                      <c:pt idx="2612">
                        <c:v>03/04/2023 13:22</c:v>
                      </c:pt>
                      <c:pt idx="2613">
                        <c:v>03/04/2023 13:22</c:v>
                      </c:pt>
                      <c:pt idx="2614">
                        <c:v>03/04/2023 13:22</c:v>
                      </c:pt>
                      <c:pt idx="2615">
                        <c:v>03/04/2023 13:22</c:v>
                      </c:pt>
                      <c:pt idx="2616">
                        <c:v>03/04/2023 13:22</c:v>
                      </c:pt>
                      <c:pt idx="2617">
                        <c:v>03/04/2023 13:22</c:v>
                      </c:pt>
                      <c:pt idx="2618">
                        <c:v>03/04/2023 13:22</c:v>
                      </c:pt>
                      <c:pt idx="2619">
                        <c:v>03/04/2023 13:22</c:v>
                      </c:pt>
                      <c:pt idx="2620">
                        <c:v>03/04/2023 13:22</c:v>
                      </c:pt>
                      <c:pt idx="2621">
                        <c:v>03/04/2023 13:22</c:v>
                      </c:pt>
                      <c:pt idx="2622">
                        <c:v>03/04/2023 13:22</c:v>
                      </c:pt>
                      <c:pt idx="2623">
                        <c:v>03/04/2023 13:22</c:v>
                      </c:pt>
                      <c:pt idx="2624">
                        <c:v>03/04/2023 13:22</c:v>
                      </c:pt>
                      <c:pt idx="2625">
                        <c:v>03/04/2023 13:22</c:v>
                      </c:pt>
                      <c:pt idx="2626">
                        <c:v>03/04/2023 13:22</c:v>
                      </c:pt>
                      <c:pt idx="2627">
                        <c:v>03/04/2023 13:22</c:v>
                      </c:pt>
                      <c:pt idx="2628">
                        <c:v>03/04/2023 13:22</c:v>
                      </c:pt>
                      <c:pt idx="2629">
                        <c:v>03/04/2023 13:22</c:v>
                      </c:pt>
                      <c:pt idx="2630">
                        <c:v>03/04/2023 13:22</c:v>
                      </c:pt>
                      <c:pt idx="2631">
                        <c:v>03/04/2023 13:22</c:v>
                      </c:pt>
                      <c:pt idx="2632">
                        <c:v>03/04/2023 13:22</c:v>
                      </c:pt>
                      <c:pt idx="2633">
                        <c:v>03/04/2023 13:22</c:v>
                      </c:pt>
                      <c:pt idx="2634">
                        <c:v>03/04/2023 13:22</c:v>
                      </c:pt>
                      <c:pt idx="2635">
                        <c:v>03/04/2023 13:22</c:v>
                      </c:pt>
                      <c:pt idx="2636">
                        <c:v>03/04/2023 13:22</c:v>
                      </c:pt>
                      <c:pt idx="2637">
                        <c:v>03/04/2023 13:22</c:v>
                      </c:pt>
                      <c:pt idx="2638">
                        <c:v>03/04/2023 13:22</c:v>
                      </c:pt>
                      <c:pt idx="2639">
                        <c:v>03/04/2023 13:22</c:v>
                      </c:pt>
                      <c:pt idx="2640">
                        <c:v>03/04/2023 13:23</c:v>
                      </c:pt>
                      <c:pt idx="2641">
                        <c:v>03/04/2023 13:23</c:v>
                      </c:pt>
                      <c:pt idx="2642">
                        <c:v>03/04/2023 13:23</c:v>
                      </c:pt>
                      <c:pt idx="2643">
                        <c:v>03/04/2023 13:23</c:v>
                      </c:pt>
                      <c:pt idx="2644">
                        <c:v>03/04/2023 13:23</c:v>
                      </c:pt>
                      <c:pt idx="2645">
                        <c:v>03/04/2023 13:23</c:v>
                      </c:pt>
                      <c:pt idx="2646">
                        <c:v>03/04/2023 13:23</c:v>
                      </c:pt>
                      <c:pt idx="2647">
                        <c:v>03/04/2023 13:23</c:v>
                      </c:pt>
                      <c:pt idx="2648">
                        <c:v>03/04/2023 13:23</c:v>
                      </c:pt>
                      <c:pt idx="2649">
                        <c:v>03/04/2023 13:23</c:v>
                      </c:pt>
                      <c:pt idx="2650">
                        <c:v>03/04/2023 13:23</c:v>
                      </c:pt>
                      <c:pt idx="2651">
                        <c:v>03/04/2023 13:23</c:v>
                      </c:pt>
                      <c:pt idx="2652">
                        <c:v>03/04/2023 13:23</c:v>
                      </c:pt>
                      <c:pt idx="2653">
                        <c:v>03/04/2023 13:23</c:v>
                      </c:pt>
                      <c:pt idx="2654">
                        <c:v>03/04/2023 13:23</c:v>
                      </c:pt>
                      <c:pt idx="2655">
                        <c:v>03/04/2023 13:23</c:v>
                      </c:pt>
                      <c:pt idx="2656">
                        <c:v>03/04/2023 13:23</c:v>
                      </c:pt>
                      <c:pt idx="2657">
                        <c:v>03/04/2023 13:23</c:v>
                      </c:pt>
                      <c:pt idx="2658">
                        <c:v>03/04/2023 13:23</c:v>
                      </c:pt>
                      <c:pt idx="2659">
                        <c:v>03/04/2023 13:23</c:v>
                      </c:pt>
                      <c:pt idx="2660">
                        <c:v>03/04/2023 13:23</c:v>
                      </c:pt>
                      <c:pt idx="2661">
                        <c:v>03/04/2023 13:23</c:v>
                      </c:pt>
                      <c:pt idx="2662">
                        <c:v>03/04/2023 13:23</c:v>
                      </c:pt>
                      <c:pt idx="2663">
                        <c:v>03/04/2023 13:23</c:v>
                      </c:pt>
                      <c:pt idx="2664">
                        <c:v>03/04/2023 13:23</c:v>
                      </c:pt>
                      <c:pt idx="2665">
                        <c:v>03/04/2023 13:23</c:v>
                      </c:pt>
                      <c:pt idx="2666">
                        <c:v>03/04/2023 13:23</c:v>
                      </c:pt>
                      <c:pt idx="2667">
                        <c:v>03/04/2023 13:23</c:v>
                      </c:pt>
                      <c:pt idx="2668">
                        <c:v>03/04/2023 13:23</c:v>
                      </c:pt>
                      <c:pt idx="2669">
                        <c:v>03/04/2023 13:23</c:v>
                      </c:pt>
                      <c:pt idx="2670">
                        <c:v>03/04/2023 13:23</c:v>
                      </c:pt>
                      <c:pt idx="2671">
                        <c:v>03/04/2023 13:23</c:v>
                      </c:pt>
                      <c:pt idx="2672">
                        <c:v>03/04/2023 13:23</c:v>
                      </c:pt>
                      <c:pt idx="2673">
                        <c:v>03/04/2023 13:23</c:v>
                      </c:pt>
                      <c:pt idx="2674">
                        <c:v>03/04/2023 13:23</c:v>
                      </c:pt>
                      <c:pt idx="2675">
                        <c:v>03/04/2023 13:23</c:v>
                      </c:pt>
                      <c:pt idx="2676">
                        <c:v>03/04/2023 13:23</c:v>
                      </c:pt>
                      <c:pt idx="2677">
                        <c:v>03/04/2023 13:23</c:v>
                      </c:pt>
                      <c:pt idx="2678">
                        <c:v>03/04/2023 13:23</c:v>
                      </c:pt>
                      <c:pt idx="2679">
                        <c:v>03/04/2023 13:23</c:v>
                      </c:pt>
                      <c:pt idx="2680">
                        <c:v>03/04/2023 13:23</c:v>
                      </c:pt>
                      <c:pt idx="2681">
                        <c:v>03/04/2023 13:23</c:v>
                      </c:pt>
                      <c:pt idx="2682">
                        <c:v>03/04/2023 13:23</c:v>
                      </c:pt>
                      <c:pt idx="2683">
                        <c:v>03/04/2023 13:23</c:v>
                      </c:pt>
                      <c:pt idx="2684">
                        <c:v>03/04/2023 13:23</c:v>
                      </c:pt>
                      <c:pt idx="2685">
                        <c:v>03/04/2023 13:23</c:v>
                      </c:pt>
                      <c:pt idx="2686">
                        <c:v>03/04/2023 13:23</c:v>
                      </c:pt>
                      <c:pt idx="2687">
                        <c:v>03/04/2023 13:23</c:v>
                      </c:pt>
                      <c:pt idx="2688">
                        <c:v>03/04/2023 13:23</c:v>
                      </c:pt>
                      <c:pt idx="2689">
                        <c:v>03/04/2023 13:23</c:v>
                      </c:pt>
                      <c:pt idx="2690">
                        <c:v>03/04/2023 13:23</c:v>
                      </c:pt>
                      <c:pt idx="2691">
                        <c:v>03/04/2023 13:23</c:v>
                      </c:pt>
                      <c:pt idx="2692">
                        <c:v>03/04/2023 13:23</c:v>
                      </c:pt>
                      <c:pt idx="2693">
                        <c:v>03/04/2023 13:23</c:v>
                      </c:pt>
                      <c:pt idx="2694">
                        <c:v>03/04/2023 13:23</c:v>
                      </c:pt>
                      <c:pt idx="2695">
                        <c:v>03/04/2023 13:23</c:v>
                      </c:pt>
                      <c:pt idx="2696">
                        <c:v>03/04/2023 13:23</c:v>
                      </c:pt>
                      <c:pt idx="2697">
                        <c:v>03/04/2023 13:23</c:v>
                      </c:pt>
                      <c:pt idx="2698">
                        <c:v>03/04/2023 13:23</c:v>
                      </c:pt>
                      <c:pt idx="2699">
                        <c:v>03/04/2023 13:23</c:v>
                      </c:pt>
                      <c:pt idx="2700">
                        <c:v>03/04/2023 13:24</c:v>
                      </c:pt>
                      <c:pt idx="2701">
                        <c:v>03/04/2023 13:24</c:v>
                      </c:pt>
                      <c:pt idx="2702">
                        <c:v>03/04/2023 13:24</c:v>
                      </c:pt>
                      <c:pt idx="2703">
                        <c:v>03/04/2023 13:24</c:v>
                      </c:pt>
                      <c:pt idx="2704">
                        <c:v>03/04/2023 13:24</c:v>
                      </c:pt>
                      <c:pt idx="2705">
                        <c:v>03/04/2023 13:24</c:v>
                      </c:pt>
                      <c:pt idx="2706">
                        <c:v>03/04/2023 13:24</c:v>
                      </c:pt>
                      <c:pt idx="2707">
                        <c:v>03/04/2023 13:24</c:v>
                      </c:pt>
                      <c:pt idx="2708">
                        <c:v>03/04/2023 13:24</c:v>
                      </c:pt>
                      <c:pt idx="2709">
                        <c:v>03/04/2023 13:24</c:v>
                      </c:pt>
                      <c:pt idx="2710">
                        <c:v>03/04/2023 13:24</c:v>
                      </c:pt>
                      <c:pt idx="2711">
                        <c:v>03/04/2023 13:24</c:v>
                      </c:pt>
                      <c:pt idx="2712">
                        <c:v>03/04/2023 13:24</c:v>
                      </c:pt>
                      <c:pt idx="2713">
                        <c:v>03/04/2023 13:24</c:v>
                      </c:pt>
                      <c:pt idx="2714">
                        <c:v>03/04/2023 13:24</c:v>
                      </c:pt>
                      <c:pt idx="2715">
                        <c:v>03/04/2023 13:24</c:v>
                      </c:pt>
                      <c:pt idx="2716">
                        <c:v>03/04/2023 13:24</c:v>
                      </c:pt>
                      <c:pt idx="2717">
                        <c:v>03/04/2023 13:24</c:v>
                      </c:pt>
                      <c:pt idx="2718">
                        <c:v>03/04/2023 13:24</c:v>
                      </c:pt>
                      <c:pt idx="2719">
                        <c:v>03/04/2023 13:24</c:v>
                      </c:pt>
                      <c:pt idx="2720">
                        <c:v>03/04/2023 13:24</c:v>
                      </c:pt>
                      <c:pt idx="2721">
                        <c:v>03/04/2023 13:24</c:v>
                      </c:pt>
                      <c:pt idx="2722">
                        <c:v>03/04/2023 13:24</c:v>
                      </c:pt>
                      <c:pt idx="2723">
                        <c:v>03/04/2023 13:24</c:v>
                      </c:pt>
                      <c:pt idx="2724">
                        <c:v>03/04/2023 13:24</c:v>
                      </c:pt>
                      <c:pt idx="2725">
                        <c:v>03/04/2023 13:24</c:v>
                      </c:pt>
                      <c:pt idx="2726">
                        <c:v>03/04/2023 13:24</c:v>
                      </c:pt>
                      <c:pt idx="2727">
                        <c:v>03/04/2023 13:24</c:v>
                      </c:pt>
                      <c:pt idx="2728">
                        <c:v>03/04/2023 13:24</c:v>
                      </c:pt>
                      <c:pt idx="2729">
                        <c:v>03/04/2023 13:24</c:v>
                      </c:pt>
                      <c:pt idx="2730">
                        <c:v>03/04/2023 13:24</c:v>
                      </c:pt>
                      <c:pt idx="2731">
                        <c:v>03/04/2023 13:24</c:v>
                      </c:pt>
                      <c:pt idx="2732">
                        <c:v>03/04/2023 13:24</c:v>
                      </c:pt>
                      <c:pt idx="2733">
                        <c:v>03/04/2023 13:24</c:v>
                      </c:pt>
                      <c:pt idx="2734">
                        <c:v>03/04/2023 13:24</c:v>
                      </c:pt>
                      <c:pt idx="2735">
                        <c:v>03/04/2023 13:24</c:v>
                      </c:pt>
                      <c:pt idx="2736">
                        <c:v>03/04/2023 13:24</c:v>
                      </c:pt>
                      <c:pt idx="2737">
                        <c:v>03/04/2023 13:24</c:v>
                      </c:pt>
                      <c:pt idx="2738">
                        <c:v>03/04/2023 13:24</c:v>
                      </c:pt>
                      <c:pt idx="2739">
                        <c:v>03/04/2023 13:24</c:v>
                      </c:pt>
                      <c:pt idx="2740">
                        <c:v>03/04/2023 13:24</c:v>
                      </c:pt>
                      <c:pt idx="2741">
                        <c:v>03/04/2023 13:24</c:v>
                      </c:pt>
                      <c:pt idx="2742">
                        <c:v>03/04/2023 13:24</c:v>
                      </c:pt>
                      <c:pt idx="2743">
                        <c:v>03/04/2023 13:24</c:v>
                      </c:pt>
                      <c:pt idx="2744">
                        <c:v>03/04/2023 13:24</c:v>
                      </c:pt>
                      <c:pt idx="2745">
                        <c:v>03/04/2023 13:24</c:v>
                      </c:pt>
                      <c:pt idx="2746">
                        <c:v>03/04/2023 13:24</c:v>
                      </c:pt>
                      <c:pt idx="2747">
                        <c:v>03/04/2023 13:24</c:v>
                      </c:pt>
                      <c:pt idx="2748">
                        <c:v>03/04/2023 13:24</c:v>
                      </c:pt>
                      <c:pt idx="2749">
                        <c:v>03/04/2023 13:24</c:v>
                      </c:pt>
                      <c:pt idx="2750">
                        <c:v>03/04/2023 13:24</c:v>
                      </c:pt>
                      <c:pt idx="2751">
                        <c:v>03/04/2023 13:24</c:v>
                      </c:pt>
                      <c:pt idx="2752">
                        <c:v>03/04/2023 13:24</c:v>
                      </c:pt>
                      <c:pt idx="2753">
                        <c:v>03/04/2023 13:24</c:v>
                      </c:pt>
                      <c:pt idx="2754">
                        <c:v>03/04/2023 13:24</c:v>
                      </c:pt>
                      <c:pt idx="2755">
                        <c:v>03/04/2023 13:24</c:v>
                      </c:pt>
                      <c:pt idx="2756">
                        <c:v>03/04/2023 13:24</c:v>
                      </c:pt>
                      <c:pt idx="2757">
                        <c:v>03/04/2023 13:24</c:v>
                      </c:pt>
                      <c:pt idx="2758">
                        <c:v>03/04/2023 13:24</c:v>
                      </c:pt>
                      <c:pt idx="2759">
                        <c:v>03/04/2023 13:24</c:v>
                      </c:pt>
                      <c:pt idx="2760">
                        <c:v>03/04/2023 13:25</c:v>
                      </c:pt>
                      <c:pt idx="2761">
                        <c:v>03/04/2023 13:25</c:v>
                      </c:pt>
                      <c:pt idx="2762">
                        <c:v>03/04/2023 13:25</c:v>
                      </c:pt>
                      <c:pt idx="2763">
                        <c:v>03/04/2023 13:25</c:v>
                      </c:pt>
                      <c:pt idx="2764">
                        <c:v>03/04/2023 13:25</c:v>
                      </c:pt>
                      <c:pt idx="2765">
                        <c:v>03/04/2023 13:25</c:v>
                      </c:pt>
                      <c:pt idx="2766">
                        <c:v>03/04/2023 13:25</c:v>
                      </c:pt>
                      <c:pt idx="2767">
                        <c:v>03/04/2023 13:25</c:v>
                      </c:pt>
                      <c:pt idx="2768">
                        <c:v>03/04/2023 13:25</c:v>
                      </c:pt>
                      <c:pt idx="2769">
                        <c:v>03/04/2023 13:25</c:v>
                      </c:pt>
                      <c:pt idx="2770">
                        <c:v>03/04/2023 13:25</c:v>
                      </c:pt>
                      <c:pt idx="2771">
                        <c:v>03/04/2023 13:25</c:v>
                      </c:pt>
                      <c:pt idx="2772">
                        <c:v>03/04/2023 13:25</c:v>
                      </c:pt>
                      <c:pt idx="2773">
                        <c:v>03/04/2023 13:25</c:v>
                      </c:pt>
                      <c:pt idx="2774">
                        <c:v>03/04/2023 13:25</c:v>
                      </c:pt>
                      <c:pt idx="2775">
                        <c:v>03/04/2023 13:25</c:v>
                      </c:pt>
                      <c:pt idx="2776">
                        <c:v>03/04/2023 13:25</c:v>
                      </c:pt>
                      <c:pt idx="2777">
                        <c:v>03/04/2023 13:25</c:v>
                      </c:pt>
                      <c:pt idx="2778">
                        <c:v>03/04/2023 13:25</c:v>
                      </c:pt>
                      <c:pt idx="2779">
                        <c:v>03/04/2023 13:25</c:v>
                      </c:pt>
                      <c:pt idx="2780">
                        <c:v>03/04/2023 13:25</c:v>
                      </c:pt>
                      <c:pt idx="2781">
                        <c:v>03/04/2023 13:25</c:v>
                      </c:pt>
                      <c:pt idx="2782">
                        <c:v>03/04/2023 13:25</c:v>
                      </c:pt>
                      <c:pt idx="2783">
                        <c:v>03/04/2023 13:25</c:v>
                      </c:pt>
                      <c:pt idx="2784">
                        <c:v>03/04/2023 13:25</c:v>
                      </c:pt>
                      <c:pt idx="2785">
                        <c:v>03/04/2023 13:25</c:v>
                      </c:pt>
                      <c:pt idx="2786">
                        <c:v>03/04/2023 13:25</c:v>
                      </c:pt>
                      <c:pt idx="2787">
                        <c:v>03/04/2023 13:25</c:v>
                      </c:pt>
                      <c:pt idx="2788">
                        <c:v>03/04/2023 13:25</c:v>
                      </c:pt>
                      <c:pt idx="2789">
                        <c:v>03/04/2023 13:25</c:v>
                      </c:pt>
                      <c:pt idx="2790">
                        <c:v>03/04/2023 13:25</c:v>
                      </c:pt>
                      <c:pt idx="2791">
                        <c:v>03/04/2023 13:25</c:v>
                      </c:pt>
                      <c:pt idx="2792">
                        <c:v>03/04/2023 13:25</c:v>
                      </c:pt>
                      <c:pt idx="2793">
                        <c:v>03/04/2023 13:25</c:v>
                      </c:pt>
                      <c:pt idx="2794">
                        <c:v>03/04/2023 13:25</c:v>
                      </c:pt>
                      <c:pt idx="2795">
                        <c:v>03/04/2023 13:25</c:v>
                      </c:pt>
                      <c:pt idx="2796">
                        <c:v>03/04/2023 13:25</c:v>
                      </c:pt>
                      <c:pt idx="2797">
                        <c:v>03/04/2023 13:25</c:v>
                      </c:pt>
                      <c:pt idx="2798">
                        <c:v>03/04/2023 13:25</c:v>
                      </c:pt>
                      <c:pt idx="2799">
                        <c:v>03/04/2023 13:25</c:v>
                      </c:pt>
                      <c:pt idx="2800">
                        <c:v>03/04/2023 13:25</c:v>
                      </c:pt>
                      <c:pt idx="2801">
                        <c:v>03/04/2023 13:25</c:v>
                      </c:pt>
                      <c:pt idx="2802">
                        <c:v>03/04/2023 13:25</c:v>
                      </c:pt>
                      <c:pt idx="2803">
                        <c:v>03/04/2023 13:25</c:v>
                      </c:pt>
                      <c:pt idx="2804">
                        <c:v>03/04/2023 13:25</c:v>
                      </c:pt>
                      <c:pt idx="2805">
                        <c:v>03/04/2023 13:25</c:v>
                      </c:pt>
                      <c:pt idx="2806">
                        <c:v>03/04/2023 13:25</c:v>
                      </c:pt>
                      <c:pt idx="2807">
                        <c:v>03/04/2023 13:25</c:v>
                      </c:pt>
                      <c:pt idx="2808">
                        <c:v>03/04/2023 13:25</c:v>
                      </c:pt>
                      <c:pt idx="2809">
                        <c:v>03/04/2023 13:25</c:v>
                      </c:pt>
                      <c:pt idx="2810">
                        <c:v>03/04/2023 13:25</c:v>
                      </c:pt>
                      <c:pt idx="2811">
                        <c:v>03/04/2023 13:25</c:v>
                      </c:pt>
                      <c:pt idx="2812">
                        <c:v>03/04/2023 13:25</c:v>
                      </c:pt>
                      <c:pt idx="2813">
                        <c:v>03/04/2023 13:25</c:v>
                      </c:pt>
                      <c:pt idx="2814">
                        <c:v>03/04/2023 13:25</c:v>
                      </c:pt>
                      <c:pt idx="2815">
                        <c:v>03/04/2023 13:25</c:v>
                      </c:pt>
                      <c:pt idx="2816">
                        <c:v>03/04/2023 13:25</c:v>
                      </c:pt>
                      <c:pt idx="2817">
                        <c:v>03/04/2023 13:25</c:v>
                      </c:pt>
                      <c:pt idx="2818">
                        <c:v>03/04/2023 13:25</c:v>
                      </c:pt>
                      <c:pt idx="2819">
                        <c:v>03/04/2023 13:25</c:v>
                      </c:pt>
                      <c:pt idx="2820">
                        <c:v>03/04/2023 13:26</c:v>
                      </c:pt>
                      <c:pt idx="2821">
                        <c:v>03/04/2023 13:26</c:v>
                      </c:pt>
                      <c:pt idx="2822">
                        <c:v>03/04/2023 13:26</c:v>
                      </c:pt>
                      <c:pt idx="2823">
                        <c:v>03/04/2023 13:26</c:v>
                      </c:pt>
                      <c:pt idx="2824">
                        <c:v>03/04/2023 13:26</c:v>
                      </c:pt>
                      <c:pt idx="2825">
                        <c:v>03/04/2023 13:26</c:v>
                      </c:pt>
                      <c:pt idx="2826">
                        <c:v>03/04/2023 13:26</c:v>
                      </c:pt>
                      <c:pt idx="2827">
                        <c:v>03/04/2023 13:26</c:v>
                      </c:pt>
                      <c:pt idx="2828">
                        <c:v>03/04/2023 13:26</c:v>
                      </c:pt>
                      <c:pt idx="2829">
                        <c:v>03/04/2023 13:26</c:v>
                      </c:pt>
                      <c:pt idx="2830">
                        <c:v>03/04/2023 13:26</c:v>
                      </c:pt>
                      <c:pt idx="2831">
                        <c:v>03/04/2023 13:26</c:v>
                      </c:pt>
                      <c:pt idx="2832">
                        <c:v>03/04/2023 13:26</c:v>
                      </c:pt>
                      <c:pt idx="2833">
                        <c:v>03/04/2023 13:26</c:v>
                      </c:pt>
                      <c:pt idx="2834">
                        <c:v>03/04/2023 13:26</c:v>
                      </c:pt>
                      <c:pt idx="2835">
                        <c:v>03/04/2023 13:26</c:v>
                      </c:pt>
                      <c:pt idx="2836">
                        <c:v>03/04/2023 13:26</c:v>
                      </c:pt>
                      <c:pt idx="2837">
                        <c:v>03/04/2023 13:26</c:v>
                      </c:pt>
                      <c:pt idx="2838">
                        <c:v>03/04/2023 13:26</c:v>
                      </c:pt>
                      <c:pt idx="2839">
                        <c:v>03/04/2023 13:26</c:v>
                      </c:pt>
                      <c:pt idx="2840">
                        <c:v>03/04/2023 13:26</c:v>
                      </c:pt>
                      <c:pt idx="2841">
                        <c:v>03/04/2023 13:26</c:v>
                      </c:pt>
                      <c:pt idx="2842">
                        <c:v>03/04/2023 13:26</c:v>
                      </c:pt>
                      <c:pt idx="2843">
                        <c:v>03/04/2023 13:26</c:v>
                      </c:pt>
                      <c:pt idx="2844">
                        <c:v>03/04/2023 13:26</c:v>
                      </c:pt>
                      <c:pt idx="2845">
                        <c:v>03/04/2023 13:26</c:v>
                      </c:pt>
                      <c:pt idx="2846">
                        <c:v>03/04/2023 13:26</c:v>
                      </c:pt>
                      <c:pt idx="2847">
                        <c:v>03/04/2023 13:26</c:v>
                      </c:pt>
                      <c:pt idx="2848">
                        <c:v>03/04/2023 13:26</c:v>
                      </c:pt>
                      <c:pt idx="2849">
                        <c:v>03/04/2023 13:26</c:v>
                      </c:pt>
                      <c:pt idx="2850">
                        <c:v>03/04/2023 13:26</c:v>
                      </c:pt>
                      <c:pt idx="2851">
                        <c:v>03/04/2023 13:26</c:v>
                      </c:pt>
                      <c:pt idx="2852">
                        <c:v>03/04/2023 13:26</c:v>
                      </c:pt>
                      <c:pt idx="2853">
                        <c:v>03/04/2023 13:26</c:v>
                      </c:pt>
                      <c:pt idx="2854">
                        <c:v>03/04/2023 13:26</c:v>
                      </c:pt>
                      <c:pt idx="2855">
                        <c:v>03/04/2023 13:26</c:v>
                      </c:pt>
                      <c:pt idx="2856">
                        <c:v>03/04/2023 13:26</c:v>
                      </c:pt>
                      <c:pt idx="2857">
                        <c:v>03/04/2023 13:26</c:v>
                      </c:pt>
                      <c:pt idx="2858">
                        <c:v>03/04/2023 13:26</c:v>
                      </c:pt>
                      <c:pt idx="2859">
                        <c:v>03/04/2023 13:26</c:v>
                      </c:pt>
                      <c:pt idx="2860">
                        <c:v>03/04/2023 13:26</c:v>
                      </c:pt>
                      <c:pt idx="2861">
                        <c:v>03/04/2023 13:26</c:v>
                      </c:pt>
                      <c:pt idx="2862">
                        <c:v>03/04/2023 13:26</c:v>
                      </c:pt>
                      <c:pt idx="2863">
                        <c:v>03/04/2023 13:26</c:v>
                      </c:pt>
                      <c:pt idx="2864">
                        <c:v>03/04/2023 13:26</c:v>
                      </c:pt>
                      <c:pt idx="2865">
                        <c:v>03/04/2023 13:26</c:v>
                      </c:pt>
                      <c:pt idx="2866">
                        <c:v>03/04/2023 13:26</c:v>
                      </c:pt>
                      <c:pt idx="2867">
                        <c:v>03/04/2023 13:26</c:v>
                      </c:pt>
                      <c:pt idx="2868">
                        <c:v>03/04/2023 13:26</c:v>
                      </c:pt>
                      <c:pt idx="2869">
                        <c:v>03/04/2023 13:26</c:v>
                      </c:pt>
                      <c:pt idx="2870">
                        <c:v>03/04/2023 13:26</c:v>
                      </c:pt>
                      <c:pt idx="2871">
                        <c:v>03/04/2023 13:26</c:v>
                      </c:pt>
                      <c:pt idx="2872">
                        <c:v>03/04/2023 13:26</c:v>
                      </c:pt>
                      <c:pt idx="2873">
                        <c:v>03/04/2023 13:26</c:v>
                      </c:pt>
                      <c:pt idx="2874">
                        <c:v>03/04/2023 13:26</c:v>
                      </c:pt>
                      <c:pt idx="2875">
                        <c:v>03/04/2023 13:26</c:v>
                      </c:pt>
                      <c:pt idx="2876">
                        <c:v>03/04/2023 13:26</c:v>
                      </c:pt>
                      <c:pt idx="2877">
                        <c:v>03/04/2023 13:26</c:v>
                      </c:pt>
                      <c:pt idx="2878">
                        <c:v>03/04/2023 13:26</c:v>
                      </c:pt>
                      <c:pt idx="2879">
                        <c:v>03/04/2023 13:27</c:v>
                      </c:pt>
                      <c:pt idx="2880">
                        <c:v>03/04/2023 13:27</c:v>
                      </c:pt>
                      <c:pt idx="2881">
                        <c:v>03/04/2023 13:27</c:v>
                      </c:pt>
                      <c:pt idx="2882">
                        <c:v>03/04/2023 13:27</c:v>
                      </c:pt>
                      <c:pt idx="2883">
                        <c:v>03/04/2023 13:27</c:v>
                      </c:pt>
                      <c:pt idx="2884">
                        <c:v>03/04/2023 13:27</c:v>
                      </c:pt>
                      <c:pt idx="2885">
                        <c:v>03/04/2023 13:27</c:v>
                      </c:pt>
                      <c:pt idx="2886">
                        <c:v>03/04/2023 13:27</c:v>
                      </c:pt>
                      <c:pt idx="2887">
                        <c:v>03/04/2023 13:27</c:v>
                      </c:pt>
                      <c:pt idx="2888">
                        <c:v>03/04/2023 13:27</c:v>
                      </c:pt>
                      <c:pt idx="2889">
                        <c:v>03/04/2023 13:27</c:v>
                      </c:pt>
                      <c:pt idx="2890">
                        <c:v>03/04/2023 13:27</c:v>
                      </c:pt>
                      <c:pt idx="2891">
                        <c:v>03/04/2023 13:27</c:v>
                      </c:pt>
                      <c:pt idx="2892">
                        <c:v>03/04/2023 13:27</c:v>
                      </c:pt>
                      <c:pt idx="2893">
                        <c:v>03/04/2023 13:27</c:v>
                      </c:pt>
                      <c:pt idx="2894">
                        <c:v>03/04/2023 13:27</c:v>
                      </c:pt>
                      <c:pt idx="2895">
                        <c:v>03/04/2023 13:27</c:v>
                      </c:pt>
                      <c:pt idx="2896">
                        <c:v>03/04/2023 13:27</c:v>
                      </c:pt>
                      <c:pt idx="2897">
                        <c:v>03/04/2023 13:27</c:v>
                      </c:pt>
                      <c:pt idx="2898">
                        <c:v>03/04/2023 13:27</c:v>
                      </c:pt>
                      <c:pt idx="2899">
                        <c:v>03/04/2023 13:27</c:v>
                      </c:pt>
                      <c:pt idx="2900">
                        <c:v>03/04/2023 13:27</c:v>
                      </c:pt>
                      <c:pt idx="2901">
                        <c:v>03/04/2023 13:27</c:v>
                      </c:pt>
                      <c:pt idx="2902">
                        <c:v>03/04/2023 13:27</c:v>
                      </c:pt>
                      <c:pt idx="2903">
                        <c:v>03/04/2023 13:27</c:v>
                      </c:pt>
                      <c:pt idx="2904">
                        <c:v>03/04/2023 13:27</c:v>
                      </c:pt>
                      <c:pt idx="2905">
                        <c:v>03/04/2023 13:27</c:v>
                      </c:pt>
                      <c:pt idx="2906">
                        <c:v>03/04/2023 13:27</c:v>
                      </c:pt>
                      <c:pt idx="2907">
                        <c:v>03/04/2023 13:27</c:v>
                      </c:pt>
                      <c:pt idx="2908">
                        <c:v>03/04/2023 13:27</c:v>
                      </c:pt>
                      <c:pt idx="2909">
                        <c:v>03/04/2023 13:27</c:v>
                      </c:pt>
                      <c:pt idx="2910">
                        <c:v>03/04/2023 13:27</c:v>
                      </c:pt>
                      <c:pt idx="2911">
                        <c:v>03/04/2023 13:27</c:v>
                      </c:pt>
                      <c:pt idx="2912">
                        <c:v>03/04/2023 13:27</c:v>
                      </c:pt>
                      <c:pt idx="2913">
                        <c:v>03/04/2023 13:27</c:v>
                      </c:pt>
                      <c:pt idx="2914">
                        <c:v>03/04/2023 13:27</c:v>
                      </c:pt>
                      <c:pt idx="2915">
                        <c:v>03/04/2023 13:27</c:v>
                      </c:pt>
                      <c:pt idx="2916">
                        <c:v>03/04/2023 13:27</c:v>
                      </c:pt>
                      <c:pt idx="2917">
                        <c:v>03/04/2023 13:27</c:v>
                      </c:pt>
                      <c:pt idx="2918">
                        <c:v>03/04/2023 13:27</c:v>
                      </c:pt>
                      <c:pt idx="2919">
                        <c:v>03/04/2023 13:27</c:v>
                      </c:pt>
                      <c:pt idx="2920">
                        <c:v>03/04/2023 13:27</c:v>
                      </c:pt>
                      <c:pt idx="2921">
                        <c:v>03/04/2023 13:27</c:v>
                      </c:pt>
                      <c:pt idx="2922">
                        <c:v>03/04/2023 13:27</c:v>
                      </c:pt>
                      <c:pt idx="2923">
                        <c:v>03/04/2023 13:27</c:v>
                      </c:pt>
                      <c:pt idx="2924">
                        <c:v>03/04/2023 13:27</c:v>
                      </c:pt>
                      <c:pt idx="2925">
                        <c:v>03/04/2023 13:27</c:v>
                      </c:pt>
                      <c:pt idx="2926">
                        <c:v>03/04/2023 13:27</c:v>
                      </c:pt>
                      <c:pt idx="2927">
                        <c:v>03/04/2023 13:27</c:v>
                      </c:pt>
                      <c:pt idx="2928">
                        <c:v>03/04/2023 13:27</c:v>
                      </c:pt>
                      <c:pt idx="2929">
                        <c:v>03/04/2023 13:27</c:v>
                      </c:pt>
                      <c:pt idx="2930">
                        <c:v>03/04/2023 13:27</c:v>
                      </c:pt>
                      <c:pt idx="2931">
                        <c:v>03/04/2023 13:27</c:v>
                      </c:pt>
                      <c:pt idx="2932">
                        <c:v>03/04/2023 13:27</c:v>
                      </c:pt>
                      <c:pt idx="2933">
                        <c:v>03/04/2023 13:27</c:v>
                      </c:pt>
                      <c:pt idx="2934">
                        <c:v>03/04/2023 13:27</c:v>
                      </c:pt>
                      <c:pt idx="2935">
                        <c:v>03/04/2023 13:27</c:v>
                      </c:pt>
                      <c:pt idx="2936">
                        <c:v>03/04/2023 13:27</c:v>
                      </c:pt>
                      <c:pt idx="2937">
                        <c:v>03/04/2023 13:27</c:v>
                      </c:pt>
                      <c:pt idx="2938">
                        <c:v>03/04/2023 13:27</c:v>
                      </c:pt>
                      <c:pt idx="2939">
                        <c:v>03/04/2023 13:28</c:v>
                      </c:pt>
                      <c:pt idx="2940">
                        <c:v>03/04/2023 13:28</c:v>
                      </c:pt>
                      <c:pt idx="2941">
                        <c:v>03/04/2023 13:28</c:v>
                      </c:pt>
                      <c:pt idx="2942">
                        <c:v>03/04/2023 13:28</c:v>
                      </c:pt>
                      <c:pt idx="2943">
                        <c:v>03/04/2023 13:28</c:v>
                      </c:pt>
                      <c:pt idx="2944">
                        <c:v>03/04/2023 13:28</c:v>
                      </c:pt>
                      <c:pt idx="2945">
                        <c:v>03/04/2023 13:28</c:v>
                      </c:pt>
                      <c:pt idx="2946">
                        <c:v>03/04/2023 13:28</c:v>
                      </c:pt>
                      <c:pt idx="2947">
                        <c:v>03/04/2023 13:28</c:v>
                      </c:pt>
                      <c:pt idx="2948">
                        <c:v>03/04/2023 13:28</c:v>
                      </c:pt>
                      <c:pt idx="2949">
                        <c:v>03/04/2023 13:28</c:v>
                      </c:pt>
                      <c:pt idx="2950">
                        <c:v>03/04/2023 13:28</c:v>
                      </c:pt>
                      <c:pt idx="2951">
                        <c:v>03/04/2023 13:28</c:v>
                      </c:pt>
                      <c:pt idx="2952">
                        <c:v>03/04/2023 13:28</c:v>
                      </c:pt>
                      <c:pt idx="2953">
                        <c:v>03/04/2023 13:28</c:v>
                      </c:pt>
                      <c:pt idx="2954">
                        <c:v>03/04/2023 13:28</c:v>
                      </c:pt>
                      <c:pt idx="2955">
                        <c:v>03/04/2023 13:28</c:v>
                      </c:pt>
                      <c:pt idx="2956">
                        <c:v>03/04/2023 13:28</c:v>
                      </c:pt>
                      <c:pt idx="2957">
                        <c:v>03/04/2023 13:28</c:v>
                      </c:pt>
                      <c:pt idx="2958">
                        <c:v>03/04/2023 13:28</c:v>
                      </c:pt>
                      <c:pt idx="2959">
                        <c:v>03/04/2023 13:28</c:v>
                      </c:pt>
                      <c:pt idx="2960">
                        <c:v>03/04/2023 13:28</c:v>
                      </c:pt>
                      <c:pt idx="2961">
                        <c:v>03/04/2023 13:28</c:v>
                      </c:pt>
                      <c:pt idx="2962">
                        <c:v>03/04/2023 13:28</c:v>
                      </c:pt>
                      <c:pt idx="2963">
                        <c:v>03/04/2023 13:28</c:v>
                      </c:pt>
                      <c:pt idx="2964">
                        <c:v>03/04/2023 13:28</c:v>
                      </c:pt>
                      <c:pt idx="2965">
                        <c:v>03/04/2023 13:28</c:v>
                      </c:pt>
                      <c:pt idx="2966">
                        <c:v>03/04/2023 13:28</c:v>
                      </c:pt>
                      <c:pt idx="2967">
                        <c:v>03/04/2023 13:28</c:v>
                      </c:pt>
                      <c:pt idx="2968">
                        <c:v>03/04/2023 13:28</c:v>
                      </c:pt>
                      <c:pt idx="2969">
                        <c:v>03/04/2023 13:28</c:v>
                      </c:pt>
                      <c:pt idx="2970">
                        <c:v>03/04/2023 13:28</c:v>
                      </c:pt>
                      <c:pt idx="2971">
                        <c:v>03/04/2023 13:28</c:v>
                      </c:pt>
                      <c:pt idx="2972">
                        <c:v>03/04/2023 13:28</c:v>
                      </c:pt>
                      <c:pt idx="2973">
                        <c:v>03/04/2023 13:28</c:v>
                      </c:pt>
                      <c:pt idx="2974">
                        <c:v>03/04/2023 13:28</c:v>
                      </c:pt>
                      <c:pt idx="2975">
                        <c:v>03/04/2023 13:28</c:v>
                      </c:pt>
                      <c:pt idx="2976">
                        <c:v>03/04/2023 13:28</c:v>
                      </c:pt>
                      <c:pt idx="2977">
                        <c:v>03/04/2023 13:28</c:v>
                      </c:pt>
                      <c:pt idx="2978">
                        <c:v>03/04/2023 13:28</c:v>
                      </c:pt>
                      <c:pt idx="2979">
                        <c:v>03/04/2023 13:28</c:v>
                      </c:pt>
                      <c:pt idx="2980">
                        <c:v>03/04/2023 13:28</c:v>
                      </c:pt>
                      <c:pt idx="2981">
                        <c:v>03/04/2023 13:28</c:v>
                      </c:pt>
                      <c:pt idx="2982">
                        <c:v>03/04/2023 13:28</c:v>
                      </c:pt>
                      <c:pt idx="2983">
                        <c:v>03/04/2023 13:28</c:v>
                      </c:pt>
                      <c:pt idx="2984">
                        <c:v>03/04/2023 13:28</c:v>
                      </c:pt>
                      <c:pt idx="2985">
                        <c:v>03/04/2023 13:28</c:v>
                      </c:pt>
                      <c:pt idx="2986">
                        <c:v>03/04/2023 13:28</c:v>
                      </c:pt>
                      <c:pt idx="2987">
                        <c:v>03/04/2023 13:28</c:v>
                      </c:pt>
                      <c:pt idx="2988">
                        <c:v>03/04/2023 13:28</c:v>
                      </c:pt>
                      <c:pt idx="2989">
                        <c:v>03/04/2023 13:28</c:v>
                      </c:pt>
                      <c:pt idx="2990">
                        <c:v>03/04/2023 13:28</c:v>
                      </c:pt>
                      <c:pt idx="2991">
                        <c:v>03/04/2023 13:28</c:v>
                      </c:pt>
                      <c:pt idx="2992">
                        <c:v>03/04/2023 13:28</c:v>
                      </c:pt>
                      <c:pt idx="2993">
                        <c:v>03/04/2023 13:28</c:v>
                      </c:pt>
                      <c:pt idx="2994">
                        <c:v>03/04/2023 13:28</c:v>
                      </c:pt>
                      <c:pt idx="2995">
                        <c:v>03/04/2023 13:28</c:v>
                      </c:pt>
                      <c:pt idx="2996">
                        <c:v>03/04/2023 13:28</c:v>
                      </c:pt>
                      <c:pt idx="2997">
                        <c:v>03/04/2023 13:28</c:v>
                      </c:pt>
                      <c:pt idx="2998">
                        <c:v>03/04/2023 13:28</c:v>
                      </c:pt>
                      <c:pt idx="2999">
                        <c:v>03/04/2023 13:29</c:v>
                      </c:pt>
                      <c:pt idx="3000">
                        <c:v>03/04/2023 13:29</c:v>
                      </c:pt>
                      <c:pt idx="3001">
                        <c:v>03/04/2023 13:29</c:v>
                      </c:pt>
                      <c:pt idx="3002">
                        <c:v>03/04/2023 13:29</c:v>
                      </c:pt>
                      <c:pt idx="3003">
                        <c:v>03/04/2023 13:29</c:v>
                      </c:pt>
                      <c:pt idx="3004">
                        <c:v>03/04/2023 13:29</c:v>
                      </c:pt>
                      <c:pt idx="3005">
                        <c:v>03/04/2023 13:29</c:v>
                      </c:pt>
                      <c:pt idx="3006">
                        <c:v>03/04/2023 13:29</c:v>
                      </c:pt>
                      <c:pt idx="3007">
                        <c:v>03/04/2023 13:29</c:v>
                      </c:pt>
                      <c:pt idx="3008">
                        <c:v>03/04/2023 13:29</c:v>
                      </c:pt>
                      <c:pt idx="3009">
                        <c:v>03/04/2023 13:29</c:v>
                      </c:pt>
                      <c:pt idx="3010">
                        <c:v>03/04/2023 13:29</c:v>
                      </c:pt>
                      <c:pt idx="3011">
                        <c:v>03/04/2023 13:29</c:v>
                      </c:pt>
                      <c:pt idx="3012">
                        <c:v>03/04/2023 13:29</c:v>
                      </c:pt>
                      <c:pt idx="3013">
                        <c:v>03/04/2023 13:29</c:v>
                      </c:pt>
                      <c:pt idx="3014">
                        <c:v>03/04/2023 13:29</c:v>
                      </c:pt>
                      <c:pt idx="3015">
                        <c:v>03/04/2023 13:29</c:v>
                      </c:pt>
                      <c:pt idx="3016">
                        <c:v>03/04/2023 13:29</c:v>
                      </c:pt>
                      <c:pt idx="3017">
                        <c:v>03/04/2023 13:29</c:v>
                      </c:pt>
                      <c:pt idx="3018">
                        <c:v>03/04/2023 13:29</c:v>
                      </c:pt>
                      <c:pt idx="3019">
                        <c:v>03/04/2023 13:29</c:v>
                      </c:pt>
                      <c:pt idx="3020">
                        <c:v>03/04/2023 13:29</c:v>
                      </c:pt>
                      <c:pt idx="3021">
                        <c:v>03/04/2023 13:29</c:v>
                      </c:pt>
                      <c:pt idx="3022">
                        <c:v>03/04/2023 13:29</c:v>
                      </c:pt>
                      <c:pt idx="3023">
                        <c:v>03/04/2023 13:29</c:v>
                      </c:pt>
                      <c:pt idx="3024">
                        <c:v>03/04/2023 13:29</c:v>
                      </c:pt>
                      <c:pt idx="3025">
                        <c:v>03/04/2023 13:29</c:v>
                      </c:pt>
                      <c:pt idx="3026">
                        <c:v>03/04/2023 13:29</c:v>
                      </c:pt>
                      <c:pt idx="3027">
                        <c:v>03/04/2023 13:29</c:v>
                      </c:pt>
                      <c:pt idx="3028">
                        <c:v>03/04/2023 13:29</c:v>
                      </c:pt>
                      <c:pt idx="3029">
                        <c:v>03/04/2023 13:29</c:v>
                      </c:pt>
                      <c:pt idx="3030">
                        <c:v>03/04/2023 13:29</c:v>
                      </c:pt>
                      <c:pt idx="3031">
                        <c:v>03/04/2023 13:29</c:v>
                      </c:pt>
                      <c:pt idx="3032">
                        <c:v>03/04/2023 13:29</c:v>
                      </c:pt>
                      <c:pt idx="3033">
                        <c:v>03/04/2023 13:29</c:v>
                      </c:pt>
                      <c:pt idx="3034">
                        <c:v>03/04/2023 13:29</c:v>
                      </c:pt>
                      <c:pt idx="3035">
                        <c:v>03/04/2023 13:29</c:v>
                      </c:pt>
                      <c:pt idx="3036">
                        <c:v>03/04/2023 13:29</c:v>
                      </c:pt>
                      <c:pt idx="3037">
                        <c:v>03/04/2023 13:29</c:v>
                      </c:pt>
                      <c:pt idx="3038">
                        <c:v>03/04/2023 13:29</c:v>
                      </c:pt>
                      <c:pt idx="3039">
                        <c:v>03/04/2023 13:29</c:v>
                      </c:pt>
                      <c:pt idx="3040">
                        <c:v>03/04/2023 13:29</c:v>
                      </c:pt>
                      <c:pt idx="3041">
                        <c:v>03/04/2023 13:29</c:v>
                      </c:pt>
                      <c:pt idx="3042">
                        <c:v>03/04/2023 13:29</c:v>
                      </c:pt>
                      <c:pt idx="3043">
                        <c:v>03/04/2023 13:29</c:v>
                      </c:pt>
                      <c:pt idx="3044">
                        <c:v>03/04/2023 13:29</c:v>
                      </c:pt>
                      <c:pt idx="3045">
                        <c:v>03/04/2023 13:29</c:v>
                      </c:pt>
                      <c:pt idx="3046">
                        <c:v>03/04/2023 13:29</c:v>
                      </c:pt>
                      <c:pt idx="3047">
                        <c:v>03/04/2023 13:29</c:v>
                      </c:pt>
                      <c:pt idx="3048">
                        <c:v>03/04/2023 13:29</c:v>
                      </c:pt>
                      <c:pt idx="3049">
                        <c:v>03/04/2023 13:29</c:v>
                      </c:pt>
                      <c:pt idx="3050">
                        <c:v>03/04/2023 13:29</c:v>
                      </c:pt>
                      <c:pt idx="3051">
                        <c:v>03/04/2023 13:29</c:v>
                      </c:pt>
                      <c:pt idx="3052">
                        <c:v>03/04/2023 13:29</c:v>
                      </c:pt>
                      <c:pt idx="3053">
                        <c:v>03/04/2023 13:29</c:v>
                      </c:pt>
                      <c:pt idx="3054">
                        <c:v>03/04/2023 13:29</c:v>
                      </c:pt>
                      <c:pt idx="3055">
                        <c:v>03/04/2023 13:29</c:v>
                      </c:pt>
                      <c:pt idx="3056">
                        <c:v>03/04/2023 13:29</c:v>
                      </c:pt>
                      <c:pt idx="3057">
                        <c:v>03/04/2023 13:29</c:v>
                      </c:pt>
                      <c:pt idx="3058">
                        <c:v>03/04/2023 13:29</c:v>
                      </c:pt>
                      <c:pt idx="3059">
                        <c:v>03/04/2023 13:30</c:v>
                      </c:pt>
                      <c:pt idx="3060">
                        <c:v>03/04/2023 13:30</c:v>
                      </c:pt>
                      <c:pt idx="3061">
                        <c:v>03/04/2023 13:30</c:v>
                      </c:pt>
                      <c:pt idx="3062">
                        <c:v>03/04/2023 13:30</c:v>
                      </c:pt>
                      <c:pt idx="3063">
                        <c:v>03/04/2023 13:30</c:v>
                      </c:pt>
                      <c:pt idx="3064">
                        <c:v>03/04/2023 13:30</c:v>
                      </c:pt>
                      <c:pt idx="3065">
                        <c:v>03/04/2023 13:30</c:v>
                      </c:pt>
                      <c:pt idx="3066">
                        <c:v>03/04/2023 13:30</c:v>
                      </c:pt>
                      <c:pt idx="3067">
                        <c:v>03/04/2023 13:30</c:v>
                      </c:pt>
                      <c:pt idx="3068">
                        <c:v>03/04/2023 13:30</c:v>
                      </c:pt>
                      <c:pt idx="3069">
                        <c:v>03/04/2023 13:30</c:v>
                      </c:pt>
                      <c:pt idx="3070">
                        <c:v>03/04/2023 13:30</c:v>
                      </c:pt>
                      <c:pt idx="3071">
                        <c:v>03/04/2023 13:30</c:v>
                      </c:pt>
                      <c:pt idx="3072">
                        <c:v>03/04/2023 13:30</c:v>
                      </c:pt>
                      <c:pt idx="3073">
                        <c:v>03/04/2023 13:30</c:v>
                      </c:pt>
                      <c:pt idx="3074">
                        <c:v>03/04/2023 13:30</c:v>
                      </c:pt>
                      <c:pt idx="3075">
                        <c:v>03/04/2023 13:30</c:v>
                      </c:pt>
                      <c:pt idx="3076">
                        <c:v>03/04/2023 13:30</c:v>
                      </c:pt>
                      <c:pt idx="3077">
                        <c:v>03/04/2023 13:30</c:v>
                      </c:pt>
                      <c:pt idx="3078">
                        <c:v>03/04/2023 13:30</c:v>
                      </c:pt>
                      <c:pt idx="3079">
                        <c:v>03/04/2023 13:30</c:v>
                      </c:pt>
                      <c:pt idx="3080">
                        <c:v>03/04/2023 13:30</c:v>
                      </c:pt>
                      <c:pt idx="3081">
                        <c:v>03/04/2023 13:30</c:v>
                      </c:pt>
                      <c:pt idx="3082">
                        <c:v>03/04/2023 13:30</c:v>
                      </c:pt>
                      <c:pt idx="3083">
                        <c:v>03/04/2023 13:30</c:v>
                      </c:pt>
                      <c:pt idx="3084">
                        <c:v>03/04/2023 13:30</c:v>
                      </c:pt>
                      <c:pt idx="3085">
                        <c:v>03/04/2023 13:30</c:v>
                      </c:pt>
                      <c:pt idx="3086">
                        <c:v>03/04/2023 13:30</c:v>
                      </c:pt>
                      <c:pt idx="3087">
                        <c:v>03/04/2023 13:30</c:v>
                      </c:pt>
                      <c:pt idx="3088">
                        <c:v>03/04/2023 13:30</c:v>
                      </c:pt>
                      <c:pt idx="3089">
                        <c:v>03/04/2023 13:30</c:v>
                      </c:pt>
                      <c:pt idx="3090">
                        <c:v>03/04/2023 13:30</c:v>
                      </c:pt>
                      <c:pt idx="3091">
                        <c:v>03/04/2023 13:30</c:v>
                      </c:pt>
                      <c:pt idx="3092">
                        <c:v>03/04/2023 13:30</c:v>
                      </c:pt>
                      <c:pt idx="3093">
                        <c:v>03/04/2023 13:30</c:v>
                      </c:pt>
                      <c:pt idx="3094">
                        <c:v>03/04/2023 13:30</c:v>
                      </c:pt>
                      <c:pt idx="3095">
                        <c:v>03/04/2023 13:30</c:v>
                      </c:pt>
                      <c:pt idx="3096">
                        <c:v>03/04/2023 13:30</c:v>
                      </c:pt>
                      <c:pt idx="3097">
                        <c:v>03/04/2023 13:30</c:v>
                      </c:pt>
                      <c:pt idx="3098">
                        <c:v>03/04/2023 13:30</c:v>
                      </c:pt>
                      <c:pt idx="3099">
                        <c:v>03/04/2023 13:30</c:v>
                      </c:pt>
                      <c:pt idx="3100">
                        <c:v>03/04/2023 13:30</c:v>
                      </c:pt>
                      <c:pt idx="3101">
                        <c:v>03/04/2023 13:30</c:v>
                      </c:pt>
                      <c:pt idx="3102">
                        <c:v>03/04/2023 13:30</c:v>
                      </c:pt>
                      <c:pt idx="3103">
                        <c:v>03/04/2023 13:30</c:v>
                      </c:pt>
                      <c:pt idx="3104">
                        <c:v>03/04/2023 13:30</c:v>
                      </c:pt>
                      <c:pt idx="3105">
                        <c:v>03/04/2023 13:30</c:v>
                      </c:pt>
                      <c:pt idx="3106">
                        <c:v>03/04/2023 13:30</c:v>
                      </c:pt>
                      <c:pt idx="3107">
                        <c:v>03/04/2023 13:30</c:v>
                      </c:pt>
                      <c:pt idx="3108">
                        <c:v>03/04/2023 13:30</c:v>
                      </c:pt>
                      <c:pt idx="3109">
                        <c:v>03/04/2023 13:30</c:v>
                      </c:pt>
                      <c:pt idx="3110">
                        <c:v>03/04/2023 13:30</c:v>
                      </c:pt>
                      <c:pt idx="3111">
                        <c:v>03/04/2023 13:30</c:v>
                      </c:pt>
                      <c:pt idx="3112">
                        <c:v>03/04/2023 13:30</c:v>
                      </c:pt>
                      <c:pt idx="3113">
                        <c:v>03/04/2023 13:30</c:v>
                      </c:pt>
                      <c:pt idx="3114">
                        <c:v>03/04/2023 13:30</c:v>
                      </c:pt>
                      <c:pt idx="3115">
                        <c:v>03/04/2023 13:30</c:v>
                      </c:pt>
                      <c:pt idx="3116">
                        <c:v>03/04/2023 13:30</c:v>
                      </c:pt>
                      <c:pt idx="3117">
                        <c:v>03/04/2023 13:30</c:v>
                      </c:pt>
                      <c:pt idx="3118">
                        <c:v>03/04/2023 13:31</c:v>
                      </c:pt>
                      <c:pt idx="3119">
                        <c:v>03/04/2023 13:31</c:v>
                      </c:pt>
                      <c:pt idx="3120">
                        <c:v>03/04/2023 13:31</c:v>
                      </c:pt>
                      <c:pt idx="3121">
                        <c:v>03/04/2023 13:31</c:v>
                      </c:pt>
                      <c:pt idx="3122">
                        <c:v>03/04/2023 13:31</c:v>
                      </c:pt>
                      <c:pt idx="3123">
                        <c:v>03/04/2023 13:31</c:v>
                      </c:pt>
                      <c:pt idx="3124">
                        <c:v>03/04/2023 13:31</c:v>
                      </c:pt>
                      <c:pt idx="3125">
                        <c:v>03/04/2023 13:31</c:v>
                      </c:pt>
                      <c:pt idx="3126">
                        <c:v>03/04/2023 13:31</c:v>
                      </c:pt>
                      <c:pt idx="3127">
                        <c:v>03/04/2023 13:31</c:v>
                      </c:pt>
                      <c:pt idx="3128">
                        <c:v>03/04/2023 13:31</c:v>
                      </c:pt>
                      <c:pt idx="3129">
                        <c:v>03/04/2023 13:31</c:v>
                      </c:pt>
                      <c:pt idx="3130">
                        <c:v>03/04/2023 13:31</c:v>
                      </c:pt>
                      <c:pt idx="3131">
                        <c:v>03/04/2023 13:31</c:v>
                      </c:pt>
                      <c:pt idx="3132">
                        <c:v>03/04/2023 13:31</c:v>
                      </c:pt>
                      <c:pt idx="3133">
                        <c:v>03/04/2023 13:31</c:v>
                      </c:pt>
                      <c:pt idx="3134">
                        <c:v>03/04/2023 13:31</c:v>
                      </c:pt>
                      <c:pt idx="3135">
                        <c:v>03/04/2023 13:31</c:v>
                      </c:pt>
                      <c:pt idx="3136">
                        <c:v>03/04/2023 13:31</c:v>
                      </c:pt>
                      <c:pt idx="3137">
                        <c:v>03/04/2023 13:31</c:v>
                      </c:pt>
                      <c:pt idx="3138">
                        <c:v>03/04/2023 13:31</c:v>
                      </c:pt>
                      <c:pt idx="3139">
                        <c:v>03/04/2023 13:31</c:v>
                      </c:pt>
                      <c:pt idx="3140">
                        <c:v>03/04/2023 13:31</c:v>
                      </c:pt>
                      <c:pt idx="3141">
                        <c:v>03/04/2023 13:31</c:v>
                      </c:pt>
                      <c:pt idx="3142">
                        <c:v>03/04/2023 13:31</c:v>
                      </c:pt>
                      <c:pt idx="3143">
                        <c:v>03/04/2023 13:31</c:v>
                      </c:pt>
                      <c:pt idx="3144">
                        <c:v>03/04/2023 13:31</c:v>
                      </c:pt>
                      <c:pt idx="3145">
                        <c:v>03/04/2023 13:31</c:v>
                      </c:pt>
                      <c:pt idx="3146">
                        <c:v>03/04/2023 13:31</c:v>
                      </c:pt>
                      <c:pt idx="3147">
                        <c:v>03/04/2023 13:31</c:v>
                      </c:pt>
                      <c:pt idx="3148">
                        <c:v>03/04/2023 13:31</c:v>
                      </c:pt>
                      <c:pt idx="3149">
                        <c:v>03/04/2023 13:31</c:v>
                      </c:pt>
                      <c:pt idx="3150">
                        <c:v>03/04/2023 13:31</c:v>
                      </c:pt>
                      <c:pt idx="3151">
                        <c:v>03/04/2023 13:31</c:v>
                      </c:pt>
                      <c:pt idx="3152">
                        <c:v>03/04/2023 13:31</c:v>
                      </c:pt>
                      <c:pt idx="3153">
                        <c:v>03/04/2023 13:31</c:v>
                      </c:pt>
                      <c:pt idx="3154">
                        <c:v>03/04/2023 13:31</c:v>
                      </c:pt>
                      <c:pt idx="3155">
                        <c:v>03/04/2023 13:31</c:v>
                      </c:pt>
                      <c:pt idx="3156">
                        <c:v>03/04/2023 13:31</c:v>
                      </c:pt>
                      <c:pt idx="3157">
                        <c:v>03/04/2023 13:31</c:v>
                      </c:pt>
                      <c:pt idx="3158">
                        <c:v>03/04/2023 13:31</c:v>
                      </c:pt>
                      <c:pt idx="3159">
                        <c:v>03/04/2023 13:31</c:v>
                      </c:pt>
                      <c:pt idx="3160">
                        <c:v>03/04/2023 13:31</c:v>
                      </c:pt>
                      <c:pt idx="3161">
                        <c:v>03/04/2023 13:31</c:v>
                      </c:pt>
                      <c:pt idx="3162">
                        <c:v>03/04/2023 13:31</c:v>
                      </c:pt>
                      <c:pt idx="3163">
                        <c:v>03/04/2023 13:31</c:v>
                      </c:pt>
                      <c:pt idx="3164">
                        <c:v>03/04/2023 13:31</c:v>
                      </c:pt>
                      <c:pt idx="3165">
                        <c:v>03/04/2023 13:31</c:v>
                      </c:pt>
                      <c:pt idx="3166">
                        <c:v>03/04/2023 13:31</c:v>
                      </c:pt>
                      <c:pt idx="3167">
                        <c:v>03/04/2023 13:31</c:v>
                      </c:pt>
                      <c:pt idx="3168">
                        <c:v>03/04/2023 13:31</c:v>
                      </c:pt>
                      <c:pt idx="3169">
                        <c:v>03/04/2023 13:31</c:v>
                      </c:pt>
                      <c:pt idx="3170">
                        <c:v>03/04/2023 13:31</c:v>
                      </c:pt>
                      <c:pt idx="3171">
                        <c:v>03/04/2023 13:31</c:v>
                      </c:pt>
                      <c:pt idx="3172">
                        <c:v>03/04/2023 13:31</c:v>
                      </c:pt>
                      <c:pt idx="3173">
                        <c:v>03/04/2023 13:31</c:v>
                      </c:pt>
                      <c:pt idx="3174">
                        <c:v>03/04/2023 13:31</c:v>
                      </c:pt>
                      <c:pt idx="3175">
                        <c:v>03/04/2023 13:31</c:v>
                      </c:pt>
                      <c:pt idx="3176">
                        <c:v>03/04/2023 13:31</c:v>
                      </c:pt>
                      <c:pt idx="3177">
                        <c:v>03/04/2023 13:31</c:v>
                      </c:pt>
                      <c:pt idx="3178">
                        <c:v>03/04/2023 13:32</c:v>
                      </c:pt>
                      <c:pt idx="3179">
                        <c:v>03/04/2023 13:32</c:v>
                      </c:pt>
                      <c:pt idx="3180">
                        <c:v>03/04/2023 13:32</c:v>
                      </c:pt>
                      <c:pt idx="3181">
                        <c:v>03/04/2023 13:32</c:v>
                      </c:pt>
                      <c:pt idx="3182">
                        <c:v>03/04/2023 13:32</c:v>
                      </c:pt>
                      <c:pt idx="3183">
                        <c:v>03/04/2023 13:32</c:v>
                      </c:pt>
                      <c:pt idx="3184">
                        <c:v>03/04/2023 13:32</c:v>
                      </c:pt>
                      <c:pt idx="3185">
                        <c:v>03/04/2023 13:32</c:v>
                      </c:pt>
                      <c:pt idx="3186">
                        <c:v>03/04/2023 13:32</c:v>
                      </c:pt>
                      <c:pt idx="3187">
                        <c:v>03/04/2023 13:32</c:v>
                      </c:pt>
                      <c:pt idx="3188">
                        <c:v>03/04/2023 13:32</c:v>
                      </c:pt>
                      <c:pt idx="3189">
                        <c:v>03/04/2023 13:32</c:v>
                      </c:pt>
                      <c:pt idx="3190">
                        <c:v>03/04/2023 13:32</c:v>
                      </c:pt>
                      <c:pt idx="3191">
                        <c:v>03/04/2023 13:32</c:v>
                      </c:pt>
                      <c:pt idx="3192">
                        <c:v>03/04/2023 13:32</c:v>
                      </c:pt>
                      <c:pt idx="3193">
                        <c:v>03/04/2023 13:32</c:v>
                      </c:pt>
                      <c:pt idx="3194">
                        <c:v>03/04/2023 13:32</c:v>
                      </c:pt>
                      <c:pt idx="3195">
                        <c:v>03/04/2023 13:32</c:v>
                      </c:pt>
                      <c:pt idx="3196">
                        <c:v>03/04/2023 13:32</c:v>
                      </c:pt>
                      <c:pt idx="3197">
                        <c:v>03/04/2023 13:32</c:v>
                      </c:pt>
                      <c:pt idx="3198">
                        <c:v>03/04/2023 13:32</c:v>
                      </c:pt>
                      <c:pt idx="3199">
                        <c:v>03/04/2023 13:32</c:v>
                      </c:pt>
                      <c:pt idx="3200">
                        <c:v>03/04/2023 13:32</c:v>
                      </c:pt>
                      <c:pt idx="3201">
                        <c:v>03/04/2023 13:32</c:v>
                      </c:pt>
                      <c:pt idx="3202">
                        <c:v>03/04/2023 13:32</c:v>
                      </c:pt>
                      <c:pt idx="3203">
                        <c:v>03/04/2023 13:32</c:v>
                      </c:pt>
                      <c:pt idx="3204">
                        <c:v>03/04/2023 13:32</c:v>
                      </c:pt>
                      <c:pt idx="3205">
                        <c:v>03/04/2023 13:32</c:v>
                      </c:pt>
                      <c:pt idx="3206">
                        <c:v>03/04/2023 13:32</c:v>
                      </c:pt>
                      <c:pt idx="3207">
                        <c:v>03/04/2023 13:32</c:v>
                      </c:pt>
                      <c:pt idx="3208">
                        <c:v>03/04/2023 13:32</c:v>
                      </c:pt>
                      <c:pt idx="3209">
                        <c:v>03/04/2023 13:32</c:v>
                      </c:pt>
                      <c:pt idx="3210">
                        <c:v>03/04/2023 13:32</c:v>
                      </c:pt>
                      <c:pt idx="3211">
                        <c:v>03/04/2023 13:32</c:v>
                      </c:pt>
                      <c:pt idx="3212">
                        <c:v>03/04/2023 13:32</c:v>
                      </c:pt>
                      <c:pt idx="3213">
                        <c:v>03/04/2023 13:32</c:v>
                      </c:pt>
                      <c:pt idx="3214">
                        <c:v>03/04/2023 13:32</c:v>
                      </c:pt>
                      <c:pt idx="3215">
                        <c:v>03/04/2023 13:32</c:v>
                      </c:pt>
                      <c:pt idx="3216">
                        <c:v>03/04/2023 13:32</c:v>
                      </c:pt>
                      <c:pt idx="3217">
                        <c:v>03/04/2023 13:32</c:v>
                      </c:pt>
                      <c:pt idx="3218">
                        <c:v>03/04/2023 13:32</c:v>
                      </c:pt>
                      <c:pt idx="3219">
                        <c:v>03/04/2023 13:32</c:v>
                      </c:pt>
                      <c:pt idx="3220">
                        <c:v>03/04/2023 13:32</c:v>
                      </c:pt>
                      <c:pt idx="3221">
                        <c:v>03/04/2023 13:32</c:v>
                      </c:pt>
                      <c:pt idx="3222">
                        <c:v>03/04/2023 13:32</c:v>
                      </c:pt>
                      <c:pt idx="3223">
                        <c:v>03/04/2023 13:32</c:v>
                      </c:pt>
                      <c:pt idx="3224">
                        <c:v>03/04/2023 13:32</c:v>
                      </c:pt>
                      <c:pt idx="3225">
                        <c:v>03/04/2023 13:32</c:v>
                      </c:pt>
                      <c:pt idx="3226">
                        <c:v>03/04/2023 13:32</c:v>
                      </c:pt>
                      <c:pt idx="3227">
                        <c:v>03/04/2023 13:32</c:v>
                      </c:pt>
                      <c:pt idx="3228">
                        <c:v>03/04/2023 13:32</c:v>
                      </c:pt>
                      <c:pt idx="3229">
                        <c:v>03/04/2023 13:32</c:v>
                      </c:pt>
                      <c:pt idx="3230">
                        <c:v>03/04/2023 13:32</c:v>
                      </c:pt>
                      <c:pt idx="3231">
                        <c:v>03/04/2023 13:32</c:v>
                      </c:pt>
                      <c:pt idx="3232">
                        <c:v>03/04/2023 13:32</c:v>
                      </c:pt>
                      <c:pt idx="3233">
                        <c:v>03/04/2023 13:32</c:v>
                      </c:pt>
                      <c:pt idx="3234">
                        <c:v>03/04/2023 13:32</c:v>
                      </c:pt>
                      <c:pt idx="3235">
                        <c:v>03/04/2023 13:32</c:v>
                      </c:pt>
                      <c:pt idx="3236">
                        <c:v>03/04/2023 13:32</c:v>
                      </c:pt>
                      <c:pt idx="3237">
                        <c:v>03/04/2023 13:32</c:v>
                      </c:pt>
                      <c:pt idx="3238">
                        <c:v>03/04/2023 13:33</c:v>
                      </c:pt>
                      <c:pt idx="3239">
                        <c:v>03/04/2023 13:33</c:v>
                      </c:pt>
                      <c:pt idx="3240">
                        <c:v>03/04/2023 13:33</c:v>
                      </c:pt>
                      <c:pt idx="3241">
                        <c:v>03/04/2023 13:33</c:v>
                      </c:pt>
                      <c:pt idx="3242">
                        <c:v>03/04/2023 13:33</c:v>
                      </c:pt>
                      <c:pt idx="3243">
                        <c:v>03/04/2023 13:33</c:v>
                      </c:pt>
                      <c:pt idx="3244">
                        <c:v>03/04/2023 13:33</c:v>
                      </c:pt>
                      <c:pt idx="3245">
                        <c:v>03/04/2023 13:33</c:v>
                      </c:pt>
                      <c:pt idx="3246">
                        <c:v>03/04/2023 13:33</c:v>
                      </c:pt>
                      <c:pt idx="3247">
                        <c:v>03/04/2023 13:33</c:v>
                      </c:pt>
                      <c:pt idx="3248">
                        <c:v>03/04/2023 13:33</c:v>
                      </c:pt>
                      <c:pt idx="3249">
                        <c:v>03/04/2023 13:33</c:v>
                      </c:pt>
                      <c:pt idx="3250">
                        <c:v>03/04/2023 13:33</c:v>
                      </c:pt>
                      <c:pt idx="3251">
                        <c:v>03/04/2023 13:33</c:v>
                      </c:pt>
                      <c:pt idx="3252">
                        <c:v>03/04/2023 13:33</c:v>
                      </c:pt>
                      <c:pt idx="3253">
                        <c:v>03/04/2023 13:33</c:v>
                      </c:pt>
                      <c:pt idx="3254">
                        <c:v>03/04/2023 13:33</c:v>
                      </c:pt>
                      <c:pt idx="3255">
                        <c:v>03/04/2023 13:33</c:v>
                      </c:pt>
                      <c:pt idx="3256">
                        <c:v>03/04/2023 13:33</c:v>
                      </c:pt>
                      <c:pt idx="3257">
                        <c:v>03/04/2023 13:33</c:v>
                      </c:pt>
                      <c:pt idx="3258">
                        <c:v>03/04/2023 13:33</c:v>
                      </c:pt>
                      <c:pt idx="3259">
                        <c:v>03/04/2023 13:33</c:v>
                      </c:pt>
                      <c:pt idx="3260">
                        <c:v>03/04/2023 13:33</c:v>
                      </c:pt>
                      <c:pt idx="3261">
                        <c:v>03/04/2023 13:33</c:v>
                      </c:pt>
                      <c:pt idx="3262">
                        <c:v>03/04/2023 13:33</c:v>
                      </c:pt>
                      <c:pt idx="3263">
                        <c:v>03/04/2023 13:33</c:v>
                      </c:pt>
                      <c:pt idx="3264">
                        <c:v>03/04/2023 13:33</c:v>
                      </c:pt>
                      <c:pt idx="3265">
                        <c:v>03/04/2023 13:33</c:v>
                      </c:pt>
                      <c:pt idx="3266">
                        <c:v>03/04/2023 13:33</c:v>
                      </c:pt>
                      <c:pt idx="3267">
                        <c:v>03/04/2023 13:33</c:v>
                      </c:pt>
                      <c:pt idx="3268">
                        <c:v>03/04/2023 13:33</c:v>
                      </c:pt>
                      <c:pt idx="3269">
                        <c:v>03/04/2023 13:33</c:v>
                      </c:pt>
                      <c:pt idx="3270">
                        <c:v>03/04/2023 13:33</c:v>
                      </c:pt>
                      <c:pt idx="3271">
                        <c:v>03/04/2023 13:33</c:v>
                      </c:pt>
                      <c:pt idx="3272">
                        <c:v>03/04/2023 13:33</c:v>
                      </c:pt>
                      <c:pt idx="3273">
                        <c:v>03/04/2023 13:33</c:v>
                      </c:pt>
                      <c:pt idx="3274">
                        <c:v>03/04/2023 13:33</c:v>
                      </c:pt>
                      <c:pt idx="3275">
                        <c:v>03/04/2023 13:33</c:v>
                      </c:pt>
                      <c:pt idx="3276">
                        <c:v>03/04/2023 13:33</c:v>
                      </c:pt>
                      <c:pt idx="3277">
                        <c:v>03/04/2023 13:33</c:v>
                      </c:pt>
                      <c:pt idx="3278">
                        <c:v>03/04/2023 13:33</c:v>
                      </c:pt>
                      <c:pt idx="3279">
                        <c:v>03/04/2023 13:33</c:v>
                      </c:pt>
                      <c:pt idx="3280">
                        <c:v>03/04/2023 13:33</c:v>
                      </c:pt>
                      <c:pt idx="3281">
                        <c:v>03/04/2023 13:33</c:v>
                      </c:pt>
                      <c:pt idx="3282">
                        <c:v>03/04/2023 13:33</c:v>
                      </c:pt>
                      <c:pt idx="3283">
                        <c:v>03/04/2023 13:33</c:v>
                      </c:pt>
                      <c:pt idx="3284">
                        <c:v>03/04/2023 13:33</c:v>
                      </c:pt>
                      <c:pt idx="3285">
                        <c:v>03/04/2023 13:33</c:v>
                      </c:pt>
                      <c:pt idx="3286">
                        <c:v>03/04/2023 13:33</c:v>
                      </c:pt>
                      <c:pt idx="3287">
                        <c:v>03/04/2023 13:33</c:v>
                      </c:pt>
                      <c:pt idx="3288">
                        <c:v>03/04/2023 13:33</c:v>
                      </c:pt>
                      <c:pt idx="3289">
                        <c:v>03/04/2023 13:33</c:v>
                      </c:pt>
                      <c:pt idx="3290">
                        <c:v>03/04/2023 13:33</c:v>
                      </c:pt>
                      <c:pt idx="3291">
                        <c:v>03/04/2023 13:33</c:v>
                      </c:pt>
                      <c:pt idx="3292">
                        <c:v>03/04/2023 13:33</c:v>
                      </c:pt>
                      <c:pt idx="3293">
                        <c:v>03/04/2023 13:33</c:v>
                      </c:pt>
                      <c:pt idx="3294">
                        <c:v>03/04/2023 13:33</c:v>
                      </c:pt>
                      <c:pt idx="3295">
                        <c:v>03/04/2023 13:33</c:v>
                      </c:pt>
                      <c:pt idx="3296">
                        <c:v>03/04/2023 13:33</c:v>
                      </c:pt>
                      <c:pt idx="3297">
                        <c:v>03/04/2023 13:33</c:v>
                      </c:pt>
                      <c:pt idx="3298">
                        <c:v>03/04/2023 13:34</c:v>
                      </c:pt>
                      <c:pt idx="3299">
                        <c:v>03/04/2023 13:34</c:v>
                      </c:pt>
                      <c:pt idx="3300">
                        <c:v>03/04/2023 13:34</c:v>
                      </c:pt>
                      <c:pt idx="3301">
                        <c:v>03/04/2023 13:34</c:v>
                      </c:pt>
                      <c:pt idx="3302">
                        <c:v>03/04/2023 13:34</c:v>
                      </c:pt>
                      <c:pt idx="3303">
                        <c:v>03/04/2023 13:34</c:v>
                      </c:pt>
                      <c:pt idx="3304">
                        <c:v>03/04/2023 13:34</c:v>
                      </c:pt>
                      <c:pt idx="3305">
                        <c:v>03/04/2023 13:34</c:v>
                      </c:pt>
                      <c:pt idx="3306">
                        <c:v>03/04/2023 13:34</c:v>
                      </c:pt>
                      <c:pt idx="3307">
                        <c:v>03/04/2023 13:34</c:v>
                      </c:pt>
                      <c:pt idx="3308">
                        <c:v>03/04/2023 13:34</c:v>
                      </c:pt>
                      <c:pt idx="3309">
                        <c:v>03/04/2023 13:34</c:v>
                      </c:pt>
                      <c:pt idx="3310">
                        <c:v>03/04/2023 13:34</c:v>
                      </c:pt>
                      <c:pt idx="3311">
                        <c:v>03/04/2023 13:34</c:v>
                      </c:pt>
                      <c:pt idx="3312">
                        <c:v>03/04/2023 13:34</c:v>
                      </c:pt>
                      <c:pt idx="3313">
                        <c:v>03/04/2023 13:34</c:v>
                      </c:pt>
                      <c:pt idx="3314">
                        <c:v>03/04/2023 13:34</c:v>
                      </c:pt>
                      <c:pt idx="3315">
                        <c:v>03/04/2023 13:34</c:v>
                      </c:pt>
                      <c:pt idx="3316">
                        <c:v>03/04/2023 13:34</c:v>
                      </c:pt>
                      <c:pt idx="3317">
                        <c:v>03/04/2023 13:34</c:v>
                      </c:pt>
                      <c:pt idx="3318">
                        <c:v>03/04/2023 13:34</c:v>
                      </c:pt>
                      <c:pt idx="3319">
                        <c:v>03/04/2023 13:34</c:v>
                      </c:pt>
                      <c:pt idx="3320">
                        <c:v>03/04/2023 13:34</c:v>
                      </c:pt>
                      <c:pt idx="3321">
                        <c:v>03/04/2023 13:34</c:v>
                      </c:pt>
                      <c:pt idx="3322">
                        <c:v>03/04/2023 13:34</c:v>
                      </c:pt>
                      <c:pt idx="3323">
                        <c:v>03/04/2023 13:34</c:v>
                      </c:pt>
                      <c:pt idx="3324">
                        <c:v>03/04/2023 13:34</c:v>
                      </c:pt>
                      <c:pt idx="3325">
                        <c:v>03/04/2023 13:34</c:v>
                      </c:pt>
                      <c:pt idx="3326">
                        <c:v>03/04/2023 13:34</c:v>
                      </c:pt>
                      <c:pt idx="3327">
                        <c:v>03/04/2023 13:34</c:v>
                      </c:pt>
                      <c:pt idx="3328">
                        <c:v>03/04/2023 13:34</c:v>
                      </c:pt>
                      <c:pt idx="3329">
                        <c:v>03/04/2023 13:34</c:v>
                      </c:pt>
                      <c:pt idx="3330">
                        <c:v>03/04/2023 13:34</c:v>
                      </c:pt>
                      <c:pt idx="3331">
                        <c:v>03/04/2023 13:34</c:v>
                      </c:pt>
                      <c:pt idx="3332">
                        <c:v>03/04/2023 13:34</c:v>
                      </c:pt>
                      <c:pt idx="3333">
                        <c:v>03/04/2023 13:34</c:v>
                      </c:pt>
                      <c:pt idx="3334">
                        <c:v>03/04/2023 13:34</c:v>
                      </c:pt>
                      <c:pt idx="3335">
                        <c:v>03/04/2023 13:34</c:v>
                      </c:pt>
                      <c:pt idx="3336">
                        <c:v>03/04/2023 13:34</c:v>
                      </c:pt>
                      <c:pt idx="3337">
                        <c:v>03/04/2023 13:34</c:v>
                      </c:pt>
                      <c:pt idx="3338">
                        <c:v>03/04/2023 13:34</c:v>
                      </c:pt>
                      <c:pt idx="3339">
                        <c:v>03/04/2023 13:34</c:v>
                      </c:pt>
                      <c:pt idx="3340">
                        <c:v>03/04/2023 13:34</c:v>
                      </c:pt>
                      <c:pt idx="3341">
                        <c:v>03/04/2023 13:34</c:v>
                      </c:pt>
                      <c:pt idx="3342">
                        <c:v>03/04/2023 13:34</c:v>
                      </c:pt>
                      <c:pt idx="3343">
                        <c:v>03/04/2023 13:34</c:v>
                      </c:pt>
                      <c:pt idx="3344">
                        <c:v>03/04/2023 13:34</c:v>
                      </c:pt>
                      <c:pt idx="3345">
                        <c:v>03/04/2023 13:34</c:v>
                      </c:pt>
                      <c:pt idx="3346">
                        <c:v>03/04/2023 13:34</c:v>
                      </c:pt>
                      <c:pt idx="3347">
                        <c:v>03/04/2023 13:34</c:v>
                      </c:pt>
                      <c:pt idx="3348">
                        <c:v>03/04/2023 13:34</c:v>
                      </c:pt>
                      <c:pt idx="3349">
                        <c:v>03/04/2023 13:34</c:v>
                      </c:pt>
                      <c:pt idx="3350">
                        <c:v>03/04/2023 13:34</c:v>
                      </c:pt>
                      <c:pt idx="3351">
                        <c:v>03/04/2023 13:34</c:v>
                      </c:pt>
                      <c:pt idx="3352">
                        <c:v>03/04/2023 13:34</c:v>
                      </c:pt>
                      <c:pt idx="3353">
                        <c:v>03/04/2023 13:34</c:v>
                      </c:pt>
                      <c:pt idx="3354">
                        <c:v>03/04/2023 13:34</c:v>
                      </c:pt>
                      <c:pt idx="3355">
                        <c:v>03/04/2023 13:34</c:v>
                      </c:pt>
                      <c:pt idx="3356">
                        <c:v>03/04/2023 13:34</c:v>
                      </c:pt>
                      <c:pt idx="3357">
                        <c:v>03/04/2023 13:35</c:v>
                      </c:pt>
                      <c:pt idx="3358">
                        <c:v>03/04/2023 13:35</c:v>
                      </c:pt>
                      <c:pt idx="3359">
                        <c:v>03/04/2023 13:35</c:v>
                      </c:pt>
                      <c:pt idx="3360">
                        <c:v>03/04/2023 13:35</c:v>
                      </c:pt>
                      <c:pt idx="3361">
                        <c:v>03/04/2023 13:35</c:v>
                      </c:pt>
                      <c:pt idx="3362">
                        <c:v>03/04/2023 13:35</c:v>
                      </c:pt>
                      <c:pt idx="3363">
                        <c:v>03/04/2023 13:35</c:v>
                      </c:pt>
                      <c:pt idx="3364">
                        <c:v>03/04/2023 13:35</c:v>
                      </c:pt>
                      <c:pt idx="3365">
                        <c:v>03/04/2023 13:35</c:v>
                      </c:pt>
                      <c:pt idx="3366">
                        <c:v>03/04/2023 13:35</c:v>
                      </c:pt>
                      <c:pt idx="3367">
                        <c:v>03/04/2023 13:35</c:v>
                      </c:pt>
                      <c:pt idx="3368">
                        <c:v>03/04/2023 13:35</c:v>
                      </c:pt>
                      <c:pt idx="3369">
                        <c:v>03/04/2023 13:35</c:v>
                      </c:pt>
                      <c:pt idx="3370">
                        <c:v>03/04/2023 13:35</c:v>
                      </c:pt>
                      <c:pt idx="3371">
                        <c:v>03/04/2023 13:35</c:v>
                      </c:pt>
                      <c:pt idx="3372">
                        <c:v>03/04/2023 13:35</c:v>
                      </c:pt>
                      <c:pt idx="3373">
                        <c:v>03/04/2023 13:35</c:v>
                      </c:pt>
                      <c:pt idx="3374">
                        <c:v>03/04/2023 13:35</c:v>
                      </c:pt>
                      <c:pt idx="3375">
                        <c:v>03/04/2023 13:35</c:v>
                      </c:pt>
                      <c:pt idx="3376">
                        <c:v>03/04/2023 13:35</c:v>
                      </c:pt>
                      <c:pt idx="3377">
                        <c:v>03/04/2023 13:35</c:v>
                      </c:pt>
                      <c:pt idx="3378">
                        <c:v>03/04/2023 13:35</c:v>
                      </c:pt>
                      <c:pt idx="3379">
                        <c:v>03/04/2023 13:35</c:v>
                      </c:pt>
                      <c:pt idx="3380">
                        <c:v>03/04/2023 13:35</c:v>
                      </c:pt>
                      <c:pt idx="3381">
                        <c:v>03/04/2023 13:35</c:v>
                      </c:pt>
                      <c:pt idx="3382">
                        <c:v>03/04/2023 13:35</c:v>
                      </c:pt>
                      <c:pt idx="3383">
                        <c:v>03/04/2023 13:35</c:v>
                      </c:pt>
                      <c:pt idx="3384">
                        <c:v>03/04/2023 13:35</c:v>
                      </c:pt>
                      <c:pt idx="3385">
                        <c:v>03/04/2023 13:35</c:v>
                      </c:pt>
                      <c:pt idx="3386">
                        <c:v>03/04/2023 13:35</c:v>
                      </c:pt>
                      <c:pt idx="3387">
                        <c:v>03/04/2023 13:35</c:v>
                      </c:pt>
                      <c:pt idx="3388">
                        <c:v>03/04/2023 13:35</c:v>
                      </c:pt>
                      <c:pt idx="3389">
                        <c:v>03/04/2023 13:35</c:v>
                      </c:pt>
                      <c:pt idx="3390">
                        <c:v>03/04/2023 13:35</c:v>
                      </c:pt>
                      <c:pt idx="3391">
                        <c:v>03/04/2023 13:35</c:v>
                      </c:pt>
                      <c:pt idx="3392">
                        <c:v>03/04/2023 13:35</c:v>
                      </c:pt>
                      <c:pt idx="3393">
                        <c:v>03/04/2023 13:35</c:v>
                      </c:pt>
                      <c:pt idx="3394">
                        <c:v>03/04/2023 13:35</c:v>
                      </c:pt>
                      <c:pt idx="3395">
                        <c:v>03/04/2023 13:35</c:v>
                      </c:pt>
                      <c:pt idx="3396">
                        <c:v>03/04/2023 13:35</c:v>
                      </c:pt>
                      <c:pt idx="3397">
                        <c:v>03/04/2023 13:35</c:v>
                      </c:pt>
                      <c:pt idx="3398">
                        <c:v>03/04/2023 13:35</c:v>
                      </c:pt>
                      <c:pt idx="3399">
                        <c:v>03/04/2023 13:35</c:v>
                      </c:pt>
                      <c:pt idx="3400">
                        <c:v>03/04/2023 13:35</c:v>
                      </c:pt>
                      <c:pt idx="3401">
                        <c:v>03/04/2023 13:35</c:v>
                      </c:pt>
                      <c:pt idx="3402">
                        <c:v>03/04/2023 13:35</c:v>
                      </c:pt>
                      <c:pt idx="3403">
                        <c:v>03/04/2023 13:35</c:v>
                      </c:pt>
                      <c:pt idx="3404">
                        <c:v>03/04/2023 13:35</c:v>
                      </c:pt>
                      <c:pt idx="3405">
                        <c:v>03/04/2023 13:35</c:v>
                      </c:pt>
                      <c:pt idx="3406">
                        <c:v>03/04/2023 13:35</c:v>
                      </c:pt>
                      <c:pt idx="3407">
                        <c:v>03/04/2023 13:35</c:v>
                      </c:pt>
                      <c:pt idx="3408">
                        <c:v>03/04/2023 13:35</c:v>
                      </c:pt>
                      <c:pt idx="3409">
                        <c:v>03/04/2023 13:35</c:v>
                      </c:pt>
                      <c:pt idx="3410">
                        <c:v>03/04/2023 13:35</c:v>
                      </c:pt>
                      <c:pt idx="3411">
                        <c:v>03/04/2023 13:35</c:v>
                      </c:pt>
                      <c:pt idx="3412">
                        <c:v>03/04/2023 13:35</c:v>
                      </c:pt>
                      <c:pt idx="3413">
                        <c:v>03/04/2023 13:35</c:v>
                      </c:pt>
                      <c:pt idx="3414">
                        <c:v>03/04/2023 13:35</c:v>
                      </c:pt>
                      <c:pt idx="3415">
                        <c:v>03/04/2023 13:35</c:v>
                      </c:pt>
                      <c:pt idx="3416">
                        <c:v>03/04/2023 13:35</c:v>
                      </c:pt>
                      <c:pt idx="3417">
                        <c:v>03/04/2023 13:36</c:v>
                      </c:pt>
                      <c:pt idx="3418">
                        <c:v>03/04/2023 13:36</c:v>
                      </c:pt>
                      <c:pt idx="3419">
                        <c:v>03/04/2023 13:36</c:v>
                      </c:pt>
                      <c:pt idx="3420">
                        <c:v>03/04/2023 13:36</c:v>
                      </c:pt>
                      <c:pt idx="3421">
                        <c:v>03/04/2023 13:36</c:v>
                      </c:pt>
                      <c:pt idx="3422">
                        <c:v>03/04/2023 13:36</c:v>
                      </c:pt>
                      <c:pt idx="3423">
                        <c:v>03/04/2023 13:36</c:v>
                      </c:pt>
                      <c:pt idx="3424">
                        <c:v>03/04/2023 13:36</c:v>
                      </c:pt>
                      <c:pt idx="3425">
                        <c:v>03/04/2023 13:36</c:v>
                      </c:pt>
                      <c:pt idx="3426">
                        <c:v>03/04/2023 13:36</c:v>
                      </c:pt>
                      <c:pt idx="3427">
                        <c:v>03/04/2023 13:36</c:v>
                      </c:pt>
                      <c:pt idx="3428">
                        <c:v>03/04/2023 13:36</c:v>
                      </c:pt>
                      <c:pt idx="3429">
                        <c:v>03/04/2023 13:36</c:v>
                      </c:pt>
                      <c:pt idx="3430">
                        <c:v>03/04/2023 13:36</c:v>
                      </c:pt>
                      <c:pt idx="3431">
                        <c:v>03/04/2023 13:36</c:v>
                      </c:pt>
                      <c:pt idx="3432">
                        <c:v>03/04/2023 13:36</c:v>
                      </c:pt>
                      <c:pt idx="3433">
                        <c:v>03/04/2023 13:36</c:v>
                      </c:pt>
                      <c:pt idx="3434">
                        <c:v>03/04/2023 13:36</c:v>
                      </c:pt>
                      <c:pt idx="3435">
                        <c:v>03/04/2023 13:36</c:v>
                      </c:pt>
                      <c:pt idx="3436">
                        <c:v>03/04/2023 13:36</c:v>
                      </c:pt>
                      <c:pt idx="3437">
                        <c:v>03/04/2023 13:36</c:v>
                      </c:pt>
                      <c:pt idx="3438">
                        <c:v>03/04/2023 13:36</c:v>
                      </c:pt>
                      <c:pt idx="3439">
                        <c:v>03/04/2023 13:36</c:v>
                      </c:pt>
                      <c:pt idx="3440">
                        <c:v>03/04/2023 13:36</c:v>
                      </c:pt>
                      <c:pt idx="3441">
                        <c:v>03/04/2023 13:36</c:v>
                      </c:pt>
                      <c:pt idx="3442">
                        <c:v>03/04/2023 13:36</c:v>
                      </c:pt>
                      <c:pt idx="3443">
                        <c:v>03/04/2023 13:36</c:v>
                      </c:pt>
                      <c:pt idx="3444">
                        <c:v>03/04/2023 13:36</c:v>
                      </c:pt>
                      <c:pt idx="3445">
                        <c:v>03/04/2023 13:36</c:v>
                      </c:pt>
                      <c:pt idx="3446">
                        <c:v>03/04/2023 13:36</c:v>
                      </c:pt>
                      <c:pt idx="3447">
                        <c:v>03/04/2023 13:36</c:v>
                      </c:pt>
                      <c:pt idx="3448">
                        <c:v>03/04/2023 13:36</c:v>
                      </c:pt>
                      <c:pt idx="3449">
                        <c:v>03/04/2023 13:36</c:v>
                      </c:pt>
                      <c:pt idx="3450">
                        <c:v>03/04/2023 13:36</c:v>
                      </c:pt>
                      <c:pt idx="3451">
                        <c:v>03/04/2023 13:36</c:v>
                      </c:pt>
                      <c:pt idx="3452">
                        <c:v>03/04/2023 13:36</c:v>
                      </c:pt>
                      <c:pt idx="3453">
                        <c:v>03/04/2023 13:36</c:v>
                      </c:pt>
                      <c:pt idx="3454">
                        <c:v>03/04/2023 13:36</c:v>
                      </c:pt>
                      <c:pt idx="3455">
                        <c:v>03/04/2023 13:36</c:v>
                      </c:pt>
                      <c:pt idx="3456">
                        <c:v>03/04/2023 13:36</c:v>
                      </c:pt>
                      <c:pt idx="3457">
                        <c:v>03/04/2023 13:36</c:v>
                      </c:pt>
                      <c:pt idx="3458">
                        <c:v>03/04/2023 13:36</c:v>
                      </c:pt>
                      <c:pt idx="3459">
                        <c:v>03/04/2023 13:36</c:v>
                      </c:pt>
                      <c:pt idx="3460">
                        <c:v>03/04/2023 13:36</c:v>
                      </c:pt>
                      <c:pt idx="3461">
                        <c:v>03/04/2023 13:36</c:v>
                      </c:pt>
                      <c:pt idx="3462">
                        <c:v>03/04/2023 13:36</c:v>
                      </c:pt>
                      <c:pt idx="3463">
                        <c:v>03/04/2023 13:36</c:v>
                      </c:pt>
                      <c:pt idx="3464">
                        <c:v>03/04/2023 13:36</c:v>
                      </c:pt>
                      <c:pt idx="3465">
                        <c:v>03/04/2023 13:36</c:v>
                      </c:pt>
                      <c:pt idx="3466">
                        <c:v>03/04/2023 13:36</c:v>
                      </c:pt>
                      <c:pt idx="3467">
                        <c:v>03/04/2023 13:36</c:v>
                      </c:pt>
                      <c:pt idx="3468">
                        <c:v>03/04/2023 13:36</c:v>
                      </c:pt>
                      <c:pt idx="3469">
                        <c:v>03/04/2023 13:36</c:v>
                      </c:pt>
                      <c:pt idx="3470">
                        <c:v>03/04/2023 13:36</c:v>
                      </c:pt>
                      <c:pt idx="3471">
                        <c:v>03/04/2023 13:36</c:v>
                      </c:pt>
                      <c:pt idx="3472">
                        <c:v>03/04/2023 13:36</c:v>
                      </c:pt>
                      <c:pt idx="3473">
                        <c:v>03/04/2023 13:36</c:v>
                      </c:pt>
                      <c:pt idx="3474">
                        <c:v>03/04/2023 13:36</c:v>
                      </c:pt>
                      <c:pt idx="3475">
                        <c:v>03/04/2023 13:36</c:v>
                      </c:pt>
                      <c:pt idx="3476">
                        <c:v>03/04/2023 13:36</c:v>
                      </c:pt>
                      <c:pt idx="3477">
                        <c:v>03/04/2023 13:37</c:v>
                      </c:pt>
                      <c:pt idx="3478">
                        <c:v>03/04/2023 13:37</c:v>
                      </c:pt>
                      <c:pt idx="3479">
                        <c:v>03/04/2023 13:37</c:v>
                      </c:pt>
                      <c:pt idx="3480">
                        <c:v>03/04/2023 13:37</c:v>
                      </c:pt>
                      <c:pt idx="3481">
                        <c:v>03/04/2023 13:37</c:v>
                      </c:pt>
                      <c:pt idx="3482">
                        <c:v>03/04/2023 13:37</c:v>
                      </c:pt>
                      <c:pt idx="3483">
                        <c:v>03/04/2023 13:37</c:v>
                      </c:pt>
                      <c:pt idx="3484">
                        <c:v>03/04/2023 13:37</c:v>
                      </c:pt>
                      <c:pt idx="3485">
                        <c:v>03/04/2023 13:37</c:v>
                      </c:pt>
                      <c:pt idx="3486">
                        <c:v>03/04/2023 13:37</c:v>
                      </c:pt>
                      <c:pt idx="3487">
                        <c:v>03/04/2023 13:37</c:v>
                      </c:pt>
                      <c:pt idx="3488">
                        <c:v>03/04/2023 13:37</c:v>
                      </c:pt>
                      <c:pt idx="3489">
                        <c:v>03/04/2023 13:37</c:v>
                      </c:pt>
                      <c:pt idx="3490">
                        <c:v>03/04/2023 13:37</c:v>
                      </c:pt>
                      <c:pt idx="3491">
                        <c:v>03/04/2023 13:37</c:v>
                      </c:pt>
                      <c:pt idx="3492">
                        <c:v>03/04/2023 13:37</c:v>
                      </c:pt>
                      <c:pt idx="3493">
                        <c:v>03/04/2023 13:37</c:v>
                      </c:pt>
                      <c:pt idx="3494">
                        <c:v>03/04/2023 13:37</c:v>
                      </c:pt>
                      <c:pt idx="3495">
                        <c:v>03/04/2023 13:37</c:v>
                      </c:pt>
                      <c:pt idx="3496">
                        <c:v>03/04/2023 13:37</c:v>
                      </c:pt>
                      <c:pt idx="3497">
                        <c:v>03/04/2023 13:37</c:v>
                      </c:pt>
                      <c:pt idx="3498">
                        <c:v>03/04/2023 13:37</c:v>
                      </c:pt>
                      <c:pt idx="3499">
                        <c:v>03/04/2023 13:37</c:v>
                      </c:pt>
                      <c:pt idx="3500">
                        <c:v>03/04/2023 13:37</c:v>
                      </c:pt>
                      <c:pt idx="3501">
                        <c:v>03/04/2023 13:37</c:v>
                      </c:pt>
                      <c:pt idx="3502">
                        <c:v>03/04/2023 13:37</c:v>
                      </c:pt>
                      <c:pt idx="3503">
                        <c:v>03/04/2023 13:37</c:v>
                      </c:pt>
                      <c:pt idx="3504">
                        <c:v>03/04/2023 13:37</c:v>
                      </c:pt>
                      <c:pt idx="3505">
                        <c:v>03/04/2023 13:37</c:v>
                      </c:pt>
                      <c:pt idx="3506">
                        <c:v>03/04/2023 13:37</c:v>
                      </c:pt>
                      <c:pt idx="3507">
                        <c:v>03/04/2023 13:37</c:v>
                      </c:pt>
                      <c:pt idx="3508">
                        <c:v>03/04/2023 13:37</c:v>
                      </c:pt>
                      <c:pt idx="3509">
                        <c:v>03/04/2023 13:37</c:v>
                      </c:pt>
                      <c:pt idx="3510">
                        <c:v>03/04/2023 13:37</c:v>
                      </c:pt>
                      <c:pt idx="3511">
                        <c:v>03/04/2023 13:37</c:v>
                      </c:pt>
                      <c:pt idx="3512">
                        <c:v>03/04/2023 13:37</c:v>
                      </c:pt>
                      <c:pt idx="3513">
                        <c:v>03/04/2023 13:37</c:v>
                      </c:pt>
                      <c:pt idx="3514">
                        <c:v>03/04/2023 13:37</c:v>
                      </c:pt>
                      <c:pt idx="3515">
                        <c:v>03/04/2023 13:37</c:v>
                      </c:pt>
                      <c:pt idx="3516">
                        <c:v>03/04/2023 13:37</c:v>
                      </c:pt>
                      <c:pt idx="3517">
                        <c:v>03/04/2023 13:37</c:v>
                      </c:pt>
                      <c:pt idx="3518">
                        <c:v>03/04/2023 13:37</c:v>
                      </c:pt>
                      <c:pt idx="3519">
                        <c:v>03/04/2023 13:37</c:v>
                      </c:pt>
                      <c:pt idx="3520">
                        <c:v>03/04/2023 13:37</c:v>
                      </c:pt>
                      <c:pt idx="3521">
                        <c:v>03/04/2023 13:37</c:v>
                      </c:pt>
                      <c:pt idx="3522">
                        <c:v>03/04/2023 13:37</c:v>
                      </c:pt>
                      <c:pt idx="3523">
                        <c:v>03/04/2023 13:37</c:v>
                      </c:pt>
                      <c:pt idx="3524">
                        <c:v>03/04/2023 13:37</c:v>
                      </c:pt>
                      <c:pt idx="3525">
                        <c:v>03/04/2023 13:37</c:v>
                      </c:pt>
                      <c:pt idx="3526">
                        <c:v>03/04/2023 13:37</c:v>
                      </c:pt>
                      <c:pt idx="3527">
                        <c:v>03/04/2023 13:37</c:v>
                      </c:pt>
                      <c:pt idx="3528">
                        <c:v>03/04/2023 13:37</c:v>
                      </c:pt>
                      <c:pt idx="3529">
                        <c:v>03/04/2023 13:37</c:v>
                      </c:pt>
                      <c:pt idx="3530">
                        <c:v>03/04/2023 13:37</c:v>
                      </c:pt>
                      <c:pt idx="3531">
                        <c:v>03/04/2023 13:37</c:v>
                      </c:pt>
                      <c:pt idx="3532">
                        <c:v>03/04/2023 13:37</c:v>
                      </c:pt>
                      <c:pt idx="3533">
                        <c:v>03/04/2023 13:37</c:v>
                      </c:pt>
                      <c:pt idx="3534">
                        <c:v>03/04/2023 13:37</c:v>
                      </c:pt>
                      <c:pt idx="3535">
                        <c:v>03/04/2023 13:37</c:v>
                      </c:pt>
                      <c:pt idx="3536">
                        <c:v>03/04/2023 13:37</c:v>
                      </c:pt>
                      <c:pt idx="3537">
                        <c:v>03/04/2023 13:38</c:v>
                      </c:pt>
                      <c:pt idx="3538">
                        <c:v>03/04/2023 13:38</c:v>
                      </c:pt>
                      <c:pt idx="3539">
                        <c:v>03/04/2023 13:38</c:v>
                      </c:pt>
                      <c:pt idx="3540">
                        <c:v>03/04/2023 13:38</c:v>
                      </c:pt>
                      <c:pt idx="3541">
                        <c:v>03/04/2023 13:38</c:v>
                      </c:pt>
                      <c:pt idx="3542">
                        <c:v>03/04/2023 13:38</c:v>
                      </c:pt>
                      <c:pt idx="3543">
                        <c:v>03/04/2023 13:38</c:v>
                      </c:pt>
                      <c:pt idx="3544">
                        <c:v>03/04/2023 13:38</c:v>
                      </c:pt>
                      <c:pt idx="3545">
                        <c:v>03/04/2023 13:38</c:v>
                      </c:pt>
                      <c:pt idx="3546">
                        <c:v>03/04/2023 13:38</c:v>
                      </c:pt>
                      <c:pt idx="3547">
                        <c:v>03/04/2023 13:38</c:v>
                      </c:pt>
                      <c:pt idx="3548">
                        <c:v>03/04/2023 13:38</c:v>
                      </c:pt>
                      <c:pt idx="3549">
                        <c:v>03/04/2023 13:38</c:v>
                      </c:pt>
                      <c:pt idx="3550">
                        <c:v>03/04/2023 13:38</c:v>
                      </c:pt>
                      <c:pt idx="3551">
                        <c:v>03/04/2023 13:38</c:v>
                      </c:pt>
                      <c:pt idx="3552">
                        <c:v>03/04/2023 13:38</c:v>
                      </c:pt>
                      <c:pt idx="3553">
                        <c:v>03/04/2023 13:38</c:v>
                      </c:pt>
                      <c:pt idx="3554">
                        <c:v>03/04/2023 13:38</c:v>
                      </c:pt>
                      <c:pt idx="3555">
                        <c:v>03/04/2023 13:38</c:v>
                      </c:pt>
                      <c:pt idx="3556">
                        <c:v>03/04/2023 13:38</c:v>
                      </c:pt>
                      <c:pt idx="3557">
                        <c:v>03/04/2023 13:38</c:v>
                      </c:pt>
                      <c:pt idx="3558">
                        <c:v>03/04/2023 13:38</c:v>
                      </c:pt>
                      <c:pt idx="3559">
                        <c:v>03/04/2023 13:38</c:v>
                      </c:pt>
                      <c:pt idx="3560">
                        <c:v>03/04/2023 13:38</c:v>
                      </c:pt>
                      <c:pt idx="3561">
                        <c:v>03/04/2023 13:38</c:v>
                      </c:pt>
                      <c:pt idx="3562">
                        <c:v>03/04/2023 13:38</c:v>
                      </c:pt>
                      <c:pt idx="3563">
                        <c:v>03/04/2023 13:38</c:v>
                      </c:pt>
                      <c:pt idx="3564">
                        <c:v>03/04/2023 13:38</c:v>
                      </c:pt>
                      <c:pt idx="3565">
                        <c:v>03/04/2023 13:38</c:v>
                      </c:pt>
                      <c:pt idx="3566">
                        <c:v>03/04/2023 13:38</c:v>
                      </c:pt>
                      <c:pt idx="3567">
                        <c:v>03/04/2023 13:38</c:v>
                      </c:pt>
                      <c:pt idx="3568">
                        <c:v>03/04/2023 13:38</c:v>
                      </c:pt>
                      <c:pt idx="3569">
                        <c:v>03/04/2023 13:38</c:v>
                      </c:pt>
                      <c:pt idx="3570">
                        <c:v>03/04/2023 13:38</c:v>
                      </c:pt>
                      <c:pt idx="3571">
                        <c:v>03/04/2023 13:38</c:v>
                      </c:pt>
                      <c:pt idx="3572">
                        <c:v>03/04/2023 13:38</c:v>
                      </c:pt>
                      <c:pt idx="3573">
                        <c:v>03/04/2023 13:38</c:v>
                      </c:pt>
                      <c:pt idx="3574">
                        <c:v>03/04/2023 13:38</c:v>
                      </c:pt>
                      <c:pt idx="3575">
                        <c:v>03/04/2023 13:38</c:v>
                      </c:pt>
                      <c:pt idx="3576">
                        <c:v>03/04/2023 13:38</c:v>
                      </c:pt>
                      <c:pt idx="3577">
                        <c:v>03/04/2023 13:38</c:v>
                      </c:pt>
                      <c:pt idx="3578">
                        <c:v>03/04/2023 13:38</c:v>
                      </c:pt>
                      <c:pt idx="3579">
                        <c:v>03/04/2023 13:38</c:v>
                      </c:pt>
                      <c:pt idx="3580">
                        <c:v>03/04/2023 13:38</c:v>
                      </c:pt>
                      <c:pt idx="3581">
                        <c:v>03/04/2023 13:38</c:v>
                      </c:pt>
                      <c:pt idx="3582">
                        <c:v>03/04/2023 13:38</c:v>
                      </c:pt>
                      <c:pt idx="3583">
                        <c:v>03/04/2023 13:38</c:v>
                      </c:pt>
                      <c:pt idx="3584">
                        <c:v>03/04/2023 13:38</c:v>
                      </c:pt>
                      <c:pt idx="3585">
                        <c:v>03/04/2023 13:38</c:v>
                      </c:pt>
                      <c:pt idx="3586">
                        <c:v>03/04/2023 13:38</c:v>
                      </c:pt>
                      <c:pt idx="3587">
                        <c:v>03/04/2023 13:38</c:v>
                      </c:pt>
                      <c:pt idx="3588">
                        <c:v>03/04/2023 13:38</c:v>
                      </c:pt>
                      <c:pt idx="3589">
                        <c:v>03/04/2023 13:38</c:v>
                      </c:pt>
                      <c:pt idx="3590">
                        <c:v>03/04/2023 13:38</c:v>
                      </c:pt>
                      <c:pt idx="3591">
                        <c:v>03/04/2023 13:38</c:v>
                      </c:pt>
                      <c:pt idx="3592">
                        <c:v>03/04/2023 13:38</c:v>
                      </c:pt>
                      <c:pt idx="3593">
                        <c:v>03/04/2023 13:38</c:v>
                      </c:pt>
                      <c:pt idx="3594">
                        <c:v>03/04/2023 13:38</c:v>
                      </c:pt>
                      <c:pt idx="3595">
                        <c:v>03/04/2023 13:38</c:v>
                      </c:pt>
                      <c:pt idx="3596">
                        <c:v>03/04/2023 13:39</c:v>
                      </c:pt>
                      <c:pt idx="3597">
                        <c:v>03/04/2023 13:39</c:v>
                      </c:pt>
                      <c:pt idx="3598">
                        <c:v>03/04/2023 13:39</c:v>
                      </c:pt>
                      <c:pt idx="3599">
                        <c:v>03/04/2023 13:39</c:v>
                      </c:pt>
                      <c:pt idx="3600">
                        <c:v>03/04/2023 13:39</c:v>
                      </c:pt>
                      <c:pt idx="3601">
                        <c:v>03/04/2023 13:39</c:v>
                      </c:pt>
                      <c:pt idx="3602">
                        <c:v>03/04/2023 13:39</c:v>
                      </c:pt>
                      <c:pt idx="3603">
                        <c:v>03/04/2023 13:39</c:v>
                      </c:pt>
                      <c:pt idx="3604">
                        <c:v>03/04/2023 13:39</c:v>
                      </c:pt>
                      <c:pt idx="3605">
                        <c:v>03/04/2023 13:39</c:v>
                      </c:pt>
                      <c:pt idx="3606">
                        <c:v>03/04/2023 13:39</c:v>
                      </c:pt>
                      <c:pt idx="3607">
                        <c:v>03/04/2023 13:39</c:v>
                      </c:pt>
                      <c:pt idx="3608">
                        <c:v>03/04/2023 13:39</c:v>
                      </c:pt>
                      <c:pt idx="3609">
                        <c:v>03/04/2023 13:39</c:v>
                      </c:pt>
                      <c:pt idx="3610">
                        <c:v>03/04/2023 13:39</c:v>
                      </c:pt>
                      <c:pt idx="3611">
                        <c:v>03/04/2023 13:39</c:v>
                      </c:pt>
                      <c:pt idx="3612">
                        <c:v>03/04/2023 13:39</c:v>
                      </c:pt>
                      <c:pt idx="3613">
                        <c:v>03/04/2023 13:39</c:v>
                      </c:pt>
                      <c:pt idx="3614">
                        <c:v>03/04/2023 13:39</c:v>
                      </c:pt>
                      <c:pt idx="3615">
                        <c:v>03/04/2023 13:39</c:v>
                      </c:pt>
                      <c:pt idx="3616">
                        <c:v>03/04/2023 13:39</c:v>
                      </c:pt>
                      <c:pt idx="3617">
                        <c:v>03/04/2023 13:39</c:v>
                      </c:pt>
                      <c:pt idx="3618">
                        <c:v>03/04/2023 13:39</c:v>
                      </c:pt>
                      <c:pt idx="3619">
                        <c:v>03/04/2023 13:39</c:v>
                      </c:pt>
                      <c:pt idx="3620">
                        <c:v>03/04/2023 13:39</c:v>
                      </c:pt>
                      <c:pt idx="3621">
                        <c:v>03/04/2023 13:39</c:v>
                      </c:pt>
                      <c:pt idx="3622">
                        <c:v>03/04/2023 13:39</c:v>
                      </c:pt>
                      <c:pt idx="3623">
                        <c:v>03/04/2023 13:39</c:v>
                      </c:pt>
                      <c:pt idx="3624">
                        <c:v>03/04/2023 13:39</c:v>
                      </c:pt>
                      <c:pt idx="3625">
                        <c:v>03/04/2023 13:39</c:v>
                      </c:pt>
                      <c:pt idx="3626">
                        <c:v>03/04/2023 13:39</c:v>
                      </c:pt>
                      <c:pt idx="3627">
                        <c:v>03/04/2023 13:39</c:v>
                      </c:pt>
                      <c:pt idx="3628">
                        <c:v>03/04/2023 13:39</c:v>
                      </c:pt>
                      <c:pt idx="3629">
                        <c:v>03/04/2023 13:39</c:v>
                      </c:pt>
                      <c:pt idx="3630">
                        <c:v>03/04/2023 13:39</c:v>
                      </c:pt>
                      <c:pt idx="3631">
                        <c:v>03/04/2023 13:39</c:v>
                      </c:pt>
                      <c:pt idx="3632">
                        <c:v>03/04/2023 13:39</c:v>
                      </c:pt>
                      <c:pt idx="3633">
                        <c:v>03/04/2023 13:39</c:v>
                      </c:pt>
                      <c:pt idx="3634">
                        <c:v>03/04/2023 13:39</c:v>
                      </c:pt>
                      <c:pt idx="3635">
                        <c:v>03/04/2023 13:39</c:v>
                      </c:pt>
                      <c:pt idx="3636">
                        <c:v>03/04/2023 13:39</c:v>
                      </c:pt>
                      <c:pt idx="3637">
                        <c:v>03/04/2023 13:39</c:v>
                      </c:pt>
                      <c:pt idx="3638">
                        <c:v>03/04/2023 13:39</c:v>
                      </c:pt>
                      <c:pt idx="3639">
                        <c:v>03/04/2023 13:39</c:v>
                      </c:pt>
                      <c:pt idx="3640">
                        <c:v>03/04/2023 13:39</c:v>
                      </c:pt>
                      <c:pt idx="3641">
                        <c:v>03/04/2023 13:39</c:v>
                      </c:pt>
                      <c:pt idx="3642">
                        <c:v>03/04/2023 13:39</c:v>
                      </c:pt>
                      <c:pt idx="3643">
                        <c:v>03/04/2023 13:39</c:v>
                      </c:pt>
                      <c:pt idx="3644">
                        <c:v>03/04/2023 13:39</c:v>
                      </c:pt>
                      <c:pt idx="3645">
                        <c:v>03/04/2023 13:39</c:v>
                      </c:pt>
                      <c:pt idx="3646">
                        <c:v>03/04/2023 13:39</c:v>
                      </c:pt>
                      <c:pt idx="3647">
                        <c:v>03/04/2023 13:39</c:v>
                      </c:pt>
                      <c:pt idx="3648">
                        <c:v>03/04/2023 13:39</c:v>
                      </c:pt>
                      <c:pt idx="3649">
                        <c:v>03/04/2023 13:39</c:v>
                      </c:pt>
                      <c:pt idx="3650">
                        <c:v>03/04/2023 13:39</c:v>
                      </c:pt>
                      <c:pt idx="3651">
                        <c:v>03/04/2023 13:39</c:v>
                      </c:pt>
                      <c:pt idx="3652">
                        <c:v>03/04/2023 13:39</c:v>
                      </c:pt>
                      <c:pt idx="3653">
                        <c:v>03/04/2023 13:39</c:v>
                      </c:pt>
                      <c:pt idx="3654">
                        <c:v>03/04/2023 13:39</c:v>
                      </c:pt>
                      <c:pt idx="3655">
                        <c:v>03/04/2023 13:39</c:v>
                      </c:pt>
                      <c:pt idx="3656">
                        <c:v>03/04/2023 13:40</c:v>
                      </c:pt>
                      <c:pt idx="3657">
                        <c:v>03/04/2023 13:40</c:v>
                      </c:pt>
                      <c:pt idx="3658">
                        <c:v>03/04/2023 13:40</c:v>
                      </c:pt>
                      <c:pt idx="3659">
                        <c:v>03/04/2023 13:40</c:v>
                      </c:pt>
                      <c:pt idx="3660">
                        <c:v>03/04/2023 13:40</c:v>
                      </c:pt>
                      <c:pt idx="3661">
                        <c:v>03/04/2023 13:40</c:v>
                      </c:pt>
                      <c:pt idx="3662">
                        <c:v>03/04/2023 13:40</c:v>
                      </c:pt>
                      <c:pt idx="3663">
                        <c:v>03/04/2023 13:40</c:v>
                      </c:pt>
                      <c:pt idx="3664">
                        <c:v>03/04/2023 13:40</c:v>
                      </c:pt>
                      <c:pt idx="3665">
                        <c:v>03/04/2023 13:40</c:v>
                      </c:pt>
                      <c:pt idx="3666">
                        <c:v>03/04/2023 13:40</c:v>
                      </c:pt>
                      <c:pt idx="3667">
                        <c:v>03/04/2023 13:40</c:v>
                      </c:pt>
                      <c:pt idx="3668">
                        <c:v>03/04/2023 13:40</c:v>
                      </c:pt>
                      <c:pt idx="3669">
                        <c:v>03/04/2023 13:40</c:v>
                      </c:pt>
                      <c:pt idx="3670">
                        <c:v>03/04/2023 13:40</c:v>
                      </c:pt>
                      <c:pt idx="3671">
                        <c:v>03/04/2023 13:40</c:v>
                      </c:pt>
                      <c:pt idx="3672">
                        <c:v>03/04/2023 13:40</c:v>
                      </c:pt>
                      <c:pt idx="3673">
                        <c:v>03/04/2023 13:40</c:v>
                      </c:pt>
                      <c:pt idx="3674">
                        <c:v>03/04/2023 13:40</c:v>
                      </c:pt>
                      <c:pt idx="3675">
                        <c:v>03/04/2023 13:40</c:v>
                      </c:pt>
                      <c:pt idx="3676">
                        <c:v>03/04/2023 13:40</c:v>
                      </c:pt>
                      <c:pt idx="3677">
                        <c:v>03/04/2023 13:40</c:v>
                      </c:pt>
                      <c:pt idx="3678">
                        <c:v>03/04/2023 13:40</c:v>
                      </c:pt>
                      <c:pt idx="3679">
                        <c:v>03/04/2023 13:40</c:v>
                      </c:pt>
                      <c:pt idx="3680">
                        <c:v>03/04/2023 13:40</c:v>
                      </c:pt>
                      <c:pt idx="3681">
                        <c:v>03/04/2023 13:40</c:v>
                      </c:pt>
                      <c:pt idx="3682">
                        <c:v>03/04/2023 13:40</c:v>
                      </c:pt>
                      <c:pt idx="3683">
                        <c:v>03/04/2023 13:40</c:v>
                      </c:pt>
                      <c:pt idx="3684">
                        <c:v>03/04/2023 13:40</c:v>
                      </c:pt>
                      <c:pt idx="3685">
                        <c:v>03/04/2023 13:40</c:v>
                      </c:pt>
                      <c:pt idx="3686">
                        <c:v>03/04/2023 13:40</c:v>
                      </c:pt>
                      <c:pt idx="3687">
                        <c:v>03/04/2023 13:40</c:v>
                      </c:pt>
                      <c:pt idx="3688">
                        <c:v>03/04/2023 13:40</c:v>
                      </c:pt>
                      <c:pt idx="3689">
                        <c:v>03/04/2023 13:40</c:v>
                      </c:pt>
                      <c:pt idx="3690">
                        <c:v>03/04/2023 13:40</c:v>
                      </c:pt>
                      <c:pt idx="3691">
                        <c:v>03/04/2023 13:40</c:v>
                      </c:pt>
                      <c:pt idx="3692">
                        <c:v>03/04/2023 13:40</c:v>
                      </c:pt>
                      <c:pt idx="3693">
                        <c:v>03/04/2023 13:40</c:v>
                      </c:pt>
                      <c:pt idx="3694">
                        <c:v>03/04/2023 13:40</c:v>
                      </c:pt>
                      <c:pt idx="3695">
                        <c:v>03/04/2023 13:40</c:v>
                      </c:pt>
                      <c:pt idx="3696">
                        <c:v>03/04/2023 13:40</c:v>
                      </c:pt>
                      <c:pt idx="3697">
                        <c:v>03/04/2023 13:40</c:v>
                      </c:pt>
                      <c:pt idx="3698">
                        <c:v>03/04/2023 13:40</c:v>
                      </c:pt>
                      <c:pt idx="3699">
                        <c:v>03/04/2023 13:40</c:v>
                      </c:pt>
                      <c:pt idx="3700">
                        <c:v>03/04/2023 13:40</c:v>
                      </c:pt>
                      <c:pt idx="3701">
                        <c:v>03/04/2023 13:40</c:v>
                      </c:pt>
                      <c:pt idx="3702">
                        <c:v>03/04/2023 13:40</c:v>
                      </c:pt>
                      <c:pt idx="3703">
                        <c:v>03/04/2023 13:40</c:v>
                      </c:pt>
                      <c:pt idx="3704">
                        <c:v>03/04/2023 13:40</c:v>
                      </c:pt>
                      <c:pt idx="3705">
                        <c:v>03/04/2023 13:40</c:v>
                      </c:pt>
                      <c:pt idx="3706">
                        <c:v>03/04/2023 13:40</c:v>
                      </c:pt>
                      <c:pt idx="3707">
                        <c:v>03/04/2023 13:40</c:v>
                      </c:pt>
                      <c:pt idx="3708">
                        <c:v>03/04/2023 13:40</c:v>
                      </c:pt>
                      <c:pt idx="3709">
                        <c:v>03/04/2023 13:40</c:v>
                      </c:pt>
                      <c:pt idx="3710">
                        <c:v>03/04/2023 13:40</c:v>
                      </c:pt>
                      <c:pt idx="3711">
                        <c:v>03/04/2023 13:40</c:v>
                      </c:pt>
                      <c:pt idx="3712">
                        <c:v>03/04/2023 13:40</c:v>
                      </c:pt>
                      <c:pt idx="3713">
                        <c:v>03/04/2023 13:40</c:v>
                      </c:pt>
                      <c:pt idx="3714">
                        <c:v>03/04/2023 13:40</c:v>
                      </c:pt>
                      <c:pt idx="3715">
                        <c:v>03/04/2023 13:40</c:v>
                      </c:pt>
                      <c:pt idx="3716">
                        <c:v>03/04/2023 13:41</c:v>
                      </c:pt>
                      <c:pt idx="3717">
                        <c:v>03/04/2023 13:41</c:v>
                      </c:pt>
                      <c:pt idx="3718">
                        <c:v>03/04/2023 13:41</c:v>
                      </c:pt>
                      <c:pt idx="3719">
                        <c:v>03/04/2023 13:41</c:v>
                      </c:pt>
                      <c:pt idx="3720">
                        <c:v>03/04/2023 13:41</c:v>
                      </c:pt>
                      <c:pt idx="3721">
                        <c:v>03/04/2023 13:41</c:v>
                      </c:pt>
                      <c:pt idx="3722">
                        <c:v>03/04/2023 13:41</c:v>
                      </c:pt>
                      <c:pt idx="3723">
                        <c:v>03/04/2023 13:41</c:v>
                      </c:pt>
                      <c:pt idx="3724">
                        <c:v>03/04/2023 13:41</c:v>
                      </c:pt>
                      <c:pt idx="3725">
                        <c:v>03/04/2023 13:41</c:v>
                      </c:pt>
                      <c:pt idx="3726">
                        <c:v>03/04/2023 13:41</c:v>
                      </c:pt>
                      <c:pt idx="3727">
                        <c:v>03/04/2023 13:41</c:v>
                      </c:pt>
                      <c:pt idx="3728">
                        <c:v>03/04/2023 13:41</c:v>
                      </c:pt>
                      <c:pt idx="3729">
                        <c:v>03/04/2023 13:41</c:v>
                      </c:pt>
                      <c:pt idx="3730">
                        <c:v>03/04/2023 13:41</c:v>
                      </c:pt>
                      <c:pt idx="3731">
                        <c:v>03/04/2023 13:41</c:v>
                      </c:pt>
                      <c:pt idx="3732">
                        <c:v>03/04/2023 13:41</c:v>
                      </c:pt>
                      <c:pt idx="3733">
                        <c:v>03/04/2023 13:41</c:v>
                      </c:pt>
                      <c:pt idx="3734">
                        <c:v>03/04/2023 13:41</c:v>
                      </c:pt>
                      <c:pt idx="3735">
                        <c:v>03/04/2023 13:41</c:v>
                      </c:pt>
                      <c:pt idx="3736">
                        <c:v>03/04/2023 13:41</c:v>
                      </c:pt>
                      <c:pt idx="3737">
                        <c:v>03/04/2023 13:41</c:v>
                      </c:pt>
                      <c:pt idx="3738">
                        <c:v>03/04/2023 13:41</c:v>
                      </c:pt>
                      <c:pt idx="3739">
                        <c:v>03/04/2023 13:41</c:v>
                      </c:pt>
                      <c:pt idx="3740">
                        <c:v>03/04/2023 13:41</c:v>
                      </c:pt>
                      <c:pt idx="3741">
                        <c:v>03/04/2023 13:41</c:v>
                      </c:pt>
                      <c:pt idx="3742">
                        <c:v>03/04/2023 13:41</c:v>
                      </c:pt>
                      <c:pt idx="3743">
                        <c:v>03/04/2023 13:41</c:v>
                      </c:pt>
                      <c:pt idx="3744">
                        <c:v>03/04/2023 13:41</c:v>
                      </c:pt>
                      <c:pt idx="3745">
                        <c:v>03/04/2023 13:41</c:v>
                      </c:pt>
                      <c:pt idx="3746">
                        <c:v>03/04/2023 13:41</c:v>
                      </c:pt>
                      <c:pt idx="3747">
                        <c:v>03/04/2023 13:41</c:v>
                      </c:pt>
                      <c:pt idx="3748">
                        <c:v>03/04/2023 13:41</c:v>
                      </c:pt>
                      <c:pt idx="3749">
                        <c:v>03/04/2023 13:41</c:v>
                      </c:pt>
                      <c:pt idx="3750">
                        <c:v>03/04/2023 13:41</c:v>
                      </c:pt>
                      <c:pt idx="3751">
                        <c:v>03/04/2023 13:41</c:v>
                      </c:pt>
                      <c:pt idx="3752">
                        <c:v>03/04/2023 13:41</c:v>
                      </c:pt>
                      <c:pt idx="3753">
                        <c:v>03/04/2023 13:41</c:v>
                      </c:pt>
                      <c:pt idx="3754">
                        <c:v>03/04/2023 13:41</c:v>
                      </c:pt>
                      <c:pt idx="3755">
                        <c:v>03/04/2023 13:41</c:v>
                      </c:pt>
                      <c:pt idx="3756">
                        <c:v>03/04/2023 13:41</c:v>
                      </c:pt>
                      <c:pt idx="3757">
                        <c:v>03/04/2023 13:41</c:v>
                      </c:pt>
                      <c:pt idx="3758">
                        <c:v>03/04/2023 13:41</c:v>
                      </c:pt>
                      <c:pt idx="3759">
                        <c:v>03/04/2023 13:41</c:v>
                      </c:pt>
                      <c:pt idx="3760">
                        <c:v>03/04/2023 13:41</c:v>
                      </c:pt>
                      <c:pt idx="3761">
                        <c:v>03/04/2023 13:41</c:v>
                      </c:pt>
                      <c:pt idx="3762">
                        <c:v>03/04/2023 13:41</c:v>
                      </c:pt>
                      <c:pt idx="3763">
                        <c:v>03/04/2023 13:41</c:v>
                      </c:pt>
                      <c:pt idx="3764">
                        <c:v>03/04/2023 13:41</c:v>
                      </c:pt>
                      <c:pt idx="3765">
                        <c:v>03/04/2023 13:41</c:v>
                      </c:pt>
                      <c:pt idx="3766">
                        <c:v>03/04/2023 13:41</c:v>
                      </c:pt>
                      <c:pt idx="3767">
                        <c:v>03/04/2023 13:41</c:v>
                      </c:pt>
                      <c:pt idx="3768">
                        <c:v>03/04/2023 13:41</c:v>
                      </c:pt>
                      <c:pt idx="3769">
                        <c:v>03/04/2023 13:41</c:v>
                      </c:pt>
                      <c:pt idx="3770">
                        <c:v>03/04/2023 13:41</c:v>
                      </c:pt>
                      <c:pt idx="3771">
                        <c:v>03/04/2023 13:41</c:v>
                      </c:pt>
                      <c:pt idx="3772">
                        <c:v>03/04/2023 13:41</c:v>
                      </c:pt>
                      <c:pt idx="3773">
                        <c:v>03/04/2023 13:41</c:v>
                      </c:pt>
                      <c:pt idx="3774">
                        <c:v>03/04/2023 13:41</c:v>
                      </c:pt>
                      <c:pt idx="3775">
                        <c:v>03/04/2023 13:41</c:v>
                      </c:pt>
                      <c:pt idx="3776">
                        <c:v>03/04/2023 13:42</c:v>
                      </c:pt>
                      <c:pt idx="3777">
                        <c:v>03/04/2023 13:42</c:v>
                      </c:pt>
                      <c:pt idx="3778">
                        <c:v>03/04/2023 13:42</c:v>
                      </c:pt>
                      <c:pt idx="3779">
                        <c:v>03/04/2023 13:42</c:v>
                      </c:pt>
                      <c:pt idx="3780">
                        <c:v>03/04/2023 13:42</c:v>
                      </c:pt>
                      <c:pt idx="3781">
                        <c:v>03/04/2023 13:42</c:v>
                      </c:pt>
                      <c:pt idx="3782">
                        <c:v>03/04/2023 13:42</c:v>
                      </c:pt>
                      <c:pt idx="3783">
                        <c:v>03/04/2023 13:42</c:v>
                      </c:pt>
                      <c:pt idx="3784">
                        <c:v>03/04/2023 13:42</c:v>
                      </c:pt>
                      <c:pt idx="3785">
                        <c:v>03/04/2023 13:42</c:v>
                      </c:pt>
                      <c:pt idx="3786">
                        <c:v>03/04/2023 13:42</c:v>
                      </c:pt>
                      <c:pt idx="3787">
                        <c:v>03/04/2023 13:42</c:v>
                      </c:pt>
                      <c:pt idx="3788">
                        <c:v>03/04/2023 13:42</c:v>
                      </c:pt>
                      <c:pt idx="3789">
                        <c:v>03/04/2023 13:42</c:v>
                      </c:pt>
                      <c:pt idx="3790">
                        <c:v>03/04/2023 13:42</c:v>
                      </c:pt>
                      <c:pt idx="3791">
                        <c:v>03/04/2023 13:42</c:v>
                      </c:pt>
                      <c:pt idx="3792">
                        <c:v>03/04/2023 13:42</c:v>
                      </c:pt>
                      <c:pt idx="3793">
                        <c:v>03/04/2023 13:42</c:v>
                      </c:pt>
                      <c:pt idx="3794">
                        <c:v>03/04/2023 13:42</c:v>
                      </c:pt>
                      <c:pt idx="3795">
                        <c:v>03/04/2023 13:42</c:v>
                      </c:pt>
                      <c:pt idx="3796">
                        <c:v>03/04/2023 13:42</c:v>
                      </c:pt>
                      <c:pt idx="3797">
                        <c:v>03/04/2023 13:42</c:v>
                      </c:pt>
                      <c:pt idx="3798">
                        <c:v>03/04/2023 13:42</c:v>
                      </c:pt>
                      <c:pt idx="3799">
                        <c:v>03/04/2023 13:42</c:v>
                      </c:pt>
                      <c:pt idx="3800">
                        <c:v>03/04/2023 13:42</c:v>
                      </c:pt>
                      <c:pt idx="3801">
                        <c:v>03/04/2023 13:42</c:v>
                      </c:pt>
                      <c:pt idx="3802">
                        <c:v>03/04/2023 13:42</c:v>
                      </c:pt>
                      <c:pt idx="3803">
                        <c:v>03/04/2023 13:42</c:v>
                      </c:pt>
                      <c:pt idx="3804">
                        <c:v>03/04/2023 13:42</c:v>
                      </c:pt>
                      <c:pt idx="3805">
                        <c:v>03/04/2023 13:42</c:v>
                      </c:pt>
                      <c:pt idx="3806">
                        <c:v>03/04/2023 13:42</c:v>
                      </c:pt>
                      <c:pt idx="3807">
                        <c:v>03/04/2023 13:42</c:v>
                      </c:pt>
                      <c:pt idx="3808">
                        <c:v>03/04/2023 13:42</c:v>
                      </c:pt>
                      <c:pt idx="3809">
                        <c:v>03/04/2023 13:42</c:v>
                      </c:pt>
                      <c:pt idx="3810">
                        <c:v>03/04/2023 13:42</c:v>
                      </c:pt>
                      <c:pt idx="3811">
                        <c:v>03/04/2023 13:42</c:v>
                      </c:pt>
                      <c:pt idx="3812">
                        <c:v>03/04/2023 13:42</c:v>
                      </c:pt>
                      <c:pt idx="3813">
                        <c:v>03/04/2023 13:42</c:v>
                      </c:pt>
                      <c:pt idx="3814">
                        <c:v>03/04/2023 13:42</c:v>
                      </c:pt>
                      <c:pt idx="3815">
                        <c:v>03/04/2023 13:42</c:v>
                      </c:pt>
                      <c:pt idx="3816">
                        <c:v>03/04/2023 13:42</c:v>
                      </c:pt>
                      <c:pt idx="3817">
                        <c:v>03/04/2023 13:42</c:v>
                      </c:pt>
                      <c:pt idx="3818">
                        <c:v>03/04/2023 13:42</c:v>
                      </c:pt>
                      <c:pt idx="3819">
                        <c:v>03/04/2023 13:42</c:v>
                      </c:pt>
                      <c:pt idx="3820">
                        <c:v>03/04/2023 13:42</c:v>
                      </c:pt>
                      <c:pt idx="3821">
                        <c:v>03/04/2023 13:42</c:v>
                      </c:pt>
                      <c:pt idx="3822">
                        <c:v>03/04/2023 13:42</c:v>
                      </c:pt>
                      <c:pt idx="3823">
                        <c:v>03/04/2023 13:42</c:v>
                      </c:pt>
                      <c:pt idx="3824">
                        <c:v>03/04/2023 13:42</c:v>
                      </c:pt>
                      <c:pt idx="3825">
                        <c:v>03/04/2023 13:42</c:v>
                      </c:pt>
                      <c:pt idx="3826">
                        <c:v>03/04/2023 13:42</c:v>
                      </c:pt>
                      <c:pt idx="3827">
                        <c:v>03/04/2023 13:42</c:v>
                      </c:pt>
                      <c:pt idx="3828">
                        <c:v>03/04/2023 13:42</c:v>
                      </c:pt>
                      <c:pt idx="3829">
                        <c:v>03/04/2023 13:42</c:v>
                      </c:pt>
                      <c:pt idx="3830">
                        <c:v>03/04/2023 13:42</c:v>
                      </c:pt>
                      <c:pt idx="3831">
                        <c:v>03/04/2023 13:42</c:v>
                      </c:pt>
                      <c:pt idx="3832">
                        <c:v>03/04/2023 13:42</c:v>
                      </c:pt>
                      <c:pt idx="3833">
                        <c:v>03/04/2023 13:42</c:v>
                      </c:pt>
                      <c:pt idx="3834">
                        <c:v>03/04/2023 13:42</c:v>
                      </c:pt>
                      <c:pt idx="3835">
                        <c:v>03/04/2023 13:43</c:v>
                      </c:pt>
                      <c:pt idx="3836">
                        <c:v>03/04/2023 13:43</c:v>
                      </c:pt>
                      <c:pt idx="3837">
                        <c:v>03/04/2023 13:43</c:v>
                      </c:pt>
                      <c:pt idx="3838">
                        <c:v>03/04/2023 13:43</c:v>
                      </c:pt>
                      <c:pt idx="3839">
                        <c:v>03/04/2023 13:43</c:v>
                      </c:pt>
                      <c:pt idx="3840">
                        <c:v>03/04/2023 13:43</c:v>
                      </c:pt>
                      <c:pt idx="3841">
                        <c:v>03/04/2023 13:43</c:v>
                      </c:pt>
                      <c:pt idx="3842">
                        <c:v>03/04/2023 13:43</c:v>
                      </c:pt>
                      <c:pt idx="3843">
                        <c:v>03/04/2023 13:43</c:v>
                      </c:pt>
                      <c:pt idx="3844">
                        <c:v>03/04/2023 13:43</c:v>
                      </c:pt>
                      <c:pt idx="3845">
                        <c:v>03/04/2023 13:43</c:v>
                      </c:pt>
                      <c:pt idx="3846">
                        <c:v>03/04/2023 13:43</c:v>
                      </c:pt>
                      <c:pt idx="3847">
                        <c:v>03/04/2023 13:43</c:v>
                      </c:pt>
                      <c:pt idx="3848">
                        <c:v>03/04/2023 13:43</c:v>
                      </c:pt>
                      <c:pt idx="3849">
                        <c:v>03/04/2023 13:43</c:v>
                      </c:pt>
                      <c:pt idx="3850">
                        <c:v>03/04/2023 13:43</c:v>
                      </c:pt>
                      <c:pt idx="3851">
                        <c:v>03/04/2023 13:43</c:v>
                      </c:pt>
                      <c:pt idx="3852">
                        <c:v>03/04/2023 13:43</c:v>
                      </c:pt>
                      <c:pt idx="3853">
                        <c:v>03/04/2023 13:43</c:v>
                      </c:pt>
                      <c:pt idx="3854">
                        <c:v>03/04/2023 13:43</c:v>
                      </c:pt>
                      <c:pt idx="3855">
                        <c:v>03/04/2023 13:43</c:v>
                      </c:pt>
                      <c:pt idx="3856">
                        <c:v>03/04/2023 13:43</c:v>
                      </c:pt>
                      <c:pt idx="3857">
                        <c:v>03/04/2023 13:43</c:v>
                      </c:pt>
                      <c:pt idx="3858">
                        <c:v>03/04/2023 13:43</c:v>
                      </c:pt>
                      <c:pt idx="3859">
                        <c:v>03/04/2023 13:43</c:v>
                      </c:pt>
                      <c:pt idx="3860">
                        <c:v>03/04/2023 13:43</c:v>
                      </c:pt>
                      <c:pt idx="3861">
                        <c:v>03/04/2023 13:43</c:v>
                      </c:pt>
                      <c:pt idx="3862">
                        <c:v>03/04/2023 13:43</c:v>
                      </c:pt>
                      <c:pt idx="3863">
                        <c:v>03/04/2023 13:43</c:v>
                      </c:pt>
                      <c:pt idx="3864">
                        <c:v>03/04/2023 13:43</c:v>
                      </c:pt>
                      <c:pt idx="3865">
                        <c:v>03/04/2023 13:43</c:v>
                      </c:pt>
                      <c:pt idx="3866">
                        <c:v>03/04/2023 13:43</c:v>
                      </c:pt>
                      <c:pt idx="3867">
                        <c:v>03/04/2023 13:43</c:v>
                      </c:pt>
                      <c:pt idx="3868">
                        <c:v>03/04/2023 13:43</c:v>
                      </c:pt>
                      <c:pt idx="3869">
                        <c:v>03/04/2023 13:43</c:v>
                      </c:pt>
                      <c:pt idx="3870">
                        <c:v>03/04/2023 13:43</c:v>
                      </c:pt>
                      <c:pt idx="3871">
                        <c:v>03/04/2023 13:43</c:v>
                      </c:pt>
                      <c:pt idx="3872">
                        <c:v>03/04/2023 13:43</c:v>
                      </c:pt>
                      <c:pt idx="3873">
                        <c:v>03/04/2023 13:43</c:v>
                      </c:pt>
                      <c:pt idx="3874">
                        <c:v>03/04/2023 13:43</c:v>
                      </c:pt>
                      <c:pt idx="3875">
                        <c:v>03/04/2023 13:43</c:v>
                      </c:pt>
                      <c:pt idx="3876">
                        <c:v>03/04/2023 13:43</c:v>
                      </c:pt>
                      <c:pt idx="3877">
                        <c:v>03/04/2023 13:43</c:v>
                      </c:pt>
                      <c:pt idx="3878">
                        <c:v>03/04/2023 13:43</c:v>
                      </c:pt>
                      <c:pt idx="3879">
                        <c:v>03/04/2023 13:43</c:v>
                      </c:pt>
                      <c:pt idx="3880">
                        <c:v>03/04/2023 13:43</c:v>
                      </c:pt>
                      <c:pt idx="3881">
                        <c:v>03/04/2023 13:43</c:v>
                      </c:pt>
                      <c:pt idx="3882">
                        <c:v>03/04/2023 13:43</c:v>
                      </c:pt>
                      <c:pt idx="3883">
                        <c:v>03/04/2023 13:43</c:v>
                      </c:pt>
                      <c:pt idx="3884">
                        <c:v>03/04/2023 13:43</c:v>
                      </c:pt>
                      <c:pt idx="3885">
                        <c:v>03/04/2023 13:43</c:v>
                      </c:pt>
                      <c:pt idx="3886">
                        <c:v>03/04/2023 13:43</c:v>
                      </c:pt>
                      <c:pt idx="3887">
                        <c:v>03/04/2023 13:43</c:v>
                      </c:pt>
                      <c:pt idx="3888">
                        <c:v>03/04/2023 13:43</c:v>
                      </c:pt>
                      <c:pt idx="3889">
                        <c:v>03/04/2023 13:43</c:v>
                      </c:pt>
                      <c:pt idx="3890">
                        <c:v>03/04/2023 13:43</c:v>
                      </c:pt>
                      <c:pt idx="3891">
                        <c:v>03/04/2023 13:43</c:v>
                      </c:pt>
                      <c:pt idx="3892">
                        <c:v>03/04/2023 13:43</c:v>
                      </c:pt>
                      <c:pt idx="3893">
                        <c:v>03/04/2023 13:43</c:v>
                      </c:pt>
                      <c:pt idx="3894">
                        <c:v>03/04/2023 13:43</c:v>
                      </c:pt>
                      <c:pt idx="3895">
                        <c:v>03/04/2023 13:44</c:v>
                      </c:pt>
                      <c:pt idx="3896">
                        <c:v>03/04/2023 13:44</c:v>
                      </c:pt>
                      <c:pt idx="3897">
                        <c:v>03/04/2023 13:44</c:v>
                      </c:pt>
                      <c:pt idx="3898">
                        <c:v>03/04/2023 13:44</c:v>
                      </c:pt>
                      <c:pt idx="3899">
                        <c:v>03/04/2023 13:44</c:v>
                      </c:pt>
                      <c:pt idx="3900">
                        <c:v>03/04/2023 13:44</c:v>
                      </c:pt>
                      <c:pt idx="3901">
                        <c:v>03/04/2023 13:44</c:v>
                      </c:pt>
                      <c:pt idx="3902">
                        <c:v>03/04/2023 13:44</c:v>
                      </c:pt>
                      <c:pt idx="3903">
                        <c:v>03/04/2023 13:44</c:v>
                      </c:pt>
                      <c:pt idx="3904">
                        <c:v>03/04/2023 13:44</c:v>
                      </c:pt>
                      <c:pt idx="3905">
                        <c:v>03/04/2023 13:44</c:v>
                      </c:pt>
                      <c:pt idx="3906">
                        <c:v>03/04/2023 13:44</c:v>
                      </c:pt>
                      <c:pt idx="3907">
                        <c:v>03/04/2023 13:44</c:v>
                      </c:pt>
                      <c:pt idx="3908">
                        <c:v>03/04/2023 13:44</c:v>
                      </c:pt>
                      <c:pt idx="3909">
                        <c:v>03/04/2023 13:44</c:v>
                      </c:pt>
                      <c:pt idx="3910">
                        <c:v>03/04/2023 13:44</c:v>
                      </c:pt>
                      <c:pt idx="3911">
                        <c:v>03/04/2023 13:44</c:v>
                      </c:pt>
                      <c:pt idx="3912">
                        <c:v>03/04/2023 13:44</c:v>
                      </c:pt>
                      <c:pt idx="3913">
                        <c:v>03/04/2023 13:44</c:v>
                      </c:pt>
                      <c:pt idx="3914">
                        <c:v>03/04/2023 13:44</c:v>
                      </c:pt>
                      <c:pt idx="3915">
                        <c:v>03/04/2023 13:44</c:v>
                      </c:pt>
                      <c:pt idx="3916">
                        <c:v>03/04/2023 13:44</c:v>
                      </c:pt>
                      <c:pt idx="3917">
                        <c:v>03/04/2023 13:44</c:v>
                      </c:pt>
                      <c:pt idx="3918">
                        <c:v>03/04/2023 13:44</c:v>
                      </c:pt>
                      <c:pt idx="3919">
                        <c:v>03/04/2023 13:44</c:v>
                      </c:pt>
                      <c:pt idx="3920">
                        <c:v>03/04/2023 13:44</c:v>
                      </c:pt>
                      <c:pt idx="3921">
                        <c:v>03/04/2023 13:44</c:v>
                      </c:pt>
                      <c:pt idx="3922">
                        <c:v>03/04/2023 13:44</c:v>
                      </c:pt>
                      <c:pt idx="3923">
                        <c:v>03/04/2023 13:44</c:v>
                      </c:pt>
                      <c:pt idx="3924">
                        <c:v>03/04/2023 13:44</c:v>
                      </c:pt>
                      <c:pt idx="3925">
                        <c:v>03/04/2023 13:44</c:v>
                      </c:pt>
                      <c:pt idx="3926">
                        <c:v>03/04/2023 13:44</c:v>
                      </c:pt>
                      <c:pt idx="3927">
                        <c:v>03/04/2023 13:44</c:v>
                      </c:pt>
                      <c:pt idx="3928">
                        <c:v>03/04/2023 13:44</c:v>
                      </c:pt>
                      <c:pt idx="3929">
                        <c:v>03/04/2023 13:44</c:v>
                      </c:pt>
                      <c:pt idx="3930">
                        <c:v>03/04/2023 13:44</c:v>
                      </c:pt>
                      <c:pt idx="3931">
                        <c:v>03/04/2023 13:44</c:v>
                      </c:pt>
                      <c:pt idx="3932">
                        <c:v>03/04/2023 13:44</c:v>
                      </c:pt>
                      <c:pt idx="3933">
                        <c:v>03/04/2023 13:44</c:v>
                      </c:pt>
                      <c:pt idx="3934">
                        <c:v>03/04/2023 13:44</c:v>
                      </c:pt>
                      <c:pt idx="3935">
                        <c:v>03/04/2023 13:44</c:v>
                      </c:pt>
                      <c:pt idx="3936">
                        <c:v>03/04/2023 13:44</c:v>
                      </c:pt>
                      <c:pt idx="3937">
                        <c:v>03/04/2023 13:44</c:v>
                      </c:pt>
                      <c:pt idx="3938">
                        <c:v>03/04/2023 13:44</c:v>
                      </c:pt>
                      <c:pt idx="3939">
                        <c:v>03/04/2023 13:44</c:v>
                      </c:pt>
                      <c:pt idx="3940">
                        <c:v>03/04/2023 13:44</c:v>
                      </c:pt>
                      <c:pt idx="3941">
                        <c:v>03/04/2023 13:44</c:v>
                      </c:pt>
                      <c:pt idx="3942">
                        <c:v>03/04/2023 13:44</c:v>
                      </c:pt>
                      <c:pt idx="3943">
                        <c:v>03/04/2023 13:44</c:v>
                      </c:pt>
                      <c:pt idx="3944">
                        <c:v>03/04/2023 13:44</c:v>
                      </c:pt>
                      <c:pt idx="3945">
                        <c:v>03/04/2023 13:44</c:v>
                      </c:pt>
                      <c:pt idx="3946">
                        <c:v>03/04/2023 13:44</c:v>
                      </c:pt>
                      <c:pt idx="3947">
                        <c:v>03/04/2023 13:44</c:v>
                      </c:pt>
                      <c:pt idx="3948">
                        <c:v>03/04/2023 13:44</c:v>
                      </c:pt>
                      <c:pt idx="3949">
                        <c:v>03/04/2023 13:44</c:v>
                      </c:pt>
                      <c:pt idx="3950">
                        <c:v>03/04/2023 13:44</c:v>
                      </c:pt>
                      <c:pt idx="3951">
                        <c:v>03/04/2023 13:44</c:v>
                      </c:pt>
                      <c:pt idx="3952">
                        <c:v>03/04/2023 13:44</c:v>
                      </c:pt>
                      <c:pt idx="3953">
                        <c:v>03/04/2023 13:44</c:v>
                      </c:pt>
                      <c:pt idx="3954">
                        <c:v>03/04/2023 13:44</c:v>
                      </c:pt>
                      <c:pt idx="3955">
                        <c:v>03/04/2023 13:45</c:v>
                      </c:pt>
                      <c:pt idx="3956">
                        <c:v>03/04/2023 13:45</c:v>
                      </c:pt>
                      <c:pt idx="3957">
                        <c:v>03/04/2023 13:45</c:v>
                      </c:pt>
                      <c:pt idx="3958">
                        <c:v>03/04/2023 13:45</c:v>
                      </c:pt>
                      <c:pt idx="3959">
                        <c:v>03/04/2023 13:45</c:v>
                      </c:pt>
                      <c:pt idx="3960">
                        <c:v>03/04/2023 13:45</c:v>
                      </c:pt>
                      <c:pt idx="3961">
                        <c:v>03/04/2023 13:45</c:v>
                      </c:pt>
                      <c:pt idx="3962">
                        <c:v>03/04/2023 13:45</c:v>
                      </c:pt>
                      <c:pt idx="3963">
                        <c:v>03/04/2023 13:45</c:v>
                      </c:pt>
                      <c:pt idx="3964">
                        <c:v>03/04/2023 13:45</c:v>
                      </c:pt>
                      <c:pt idx="3965">
                        <c:v>03/04/2023 13:45</c:v>
                      </c:pt>
                      <c:pt idx="3966">
                        <c:v>03/04/2023 13:45</c:v>
                      </c:pt>
                      <c:pt idx="3967">
                        <c:v>03/04/2023 13:45</c:v>
                      </c:pt>
                      <c:pt idx="3968">
                        <c:v>03/04/2023 13:45</c:v>
                      </c:pt>
                      <c:pt idx="3969">
                        <c:v>03/04/2023 13:45</c:v>
                      </c:pt>
                      <c:pt idx="3970">
                        <c:v>03/04/2023 13:45</c:v>
                      </c:pt>
                      <c:pt idx="3971">
                        <c:v>03/04/2023 13:45</c:v>
                      </c:pt>
                      <c:pt idx="3972">
                        <c:v>03/04/2023 13:45</c:v>
                      </c:pt>
                      <c:pt idx="3973">
                        <c:v>03/04/2023 13:45</c:v>
                      </c:pt>
                      <c:pt idx="3974">
                        <c:v>03/04/2023 13:45</c:v>
                      </c:pt>
                      <c:pt idx="3975">
                        <c:v>03/04/2023 13:45</c:v>
                      </c:pt>
                      <c:pt idx="3976">
                        <c:v>03/04/2023 13:45</c:v>
                      </c:pt>
                      <c:pt idx="3977">
                        <c:v>03/04/2023 13:45</c:v>
                      </c:pt>
                      <c:pt idx="3978">
                        <c:v>03/04/2023 13:45</c:v>
                      </c:pt>
                      <c:pt idx="3979">
                        <c:v>03/04/2023 13:45</c:v>
                      </c:pt>
                      <c:pt idx="3980">
                        <c:v>03/04/2023 13:45</c:v>
                      </c:pt>
                      <c:pt idx="3981">
                        <c:v>03/04/2023 13:45</c:v>
                      </c:pt>
                      <c:pt idx="3982">
                        <c:v>03/04/2023 13:45</c:v>
                      </c:pt>
                      <c:pt idx="3983">
                        <c:v>03/04/2023 13:45</c:v>
                      </c:pt>
                      <c:pt idx="3984">
                        <c:v>03/04/2023 13:45</c:v>
                      </c:pt>
                      <c:pt idx="3985">
                        <c:v>03/04/2023 13:45</c:v>
                      </c:pt>
                      <c:pt idx="3986">
                        <c:v>03/04/2023 13:45</c:v>
                      </c:pt>
                      <c:pt idx="3987">
                        <c:v>03/04/2023 13:45</c:v>
                      </c:pt>
                      <c:pt idx="3988">
                        <c:v>03/04/2023 13:45</c:v>
                      </c:pt>
                      <c:pt idx="3989">
                        <c:v>03/04/2023 13:45</c:v>
                      </c:pt>
                      <c:pt idx="3990">
                        <c:v>03/04/2023 13:45</c:v>
                      </c:pt>
                      <c:pt idx="3991">
                        <c:v>03/04/2023 13:45</c:v>
                      </c:pt>
                      <c:pt idx="3992">
                        <c:v>03/04/2023 13:45</c:v>
                      </c:pt>
                      <c:pt idx="3993">
                        <c:v>03/04/2023 13:45</c:v>
                      </c:pt>
                      <c:pt idx="3994">
                        <c:v>03/04/2023 13:45</c:v>
                      </c:pt>
                      <c:pt idx="3995">
                        <c:v>03/04/2023 13:45</c:v>
                      </c:pt>
                      <c:pt idx="3996">
                        <c:v>03/04/2023 13:45</c:v>
                      </c:pt>
                      <c:pt idx="3997">
                        <c:v>03/04/2023 13:45</c:v>
                      </c:pt>
                      <c:pt idx="3998">
                        <c:v>03/04/2023 13:45</c:v>
                      </c:pt>
                      <c:pt idx="3999">
                        <c:v>03/04/2023 13:45</c:v>
                      </c:pt>
                      <c:pt idx="4000">
                        <c:v>03/04/2023 13:45</c:v>
                      </c:pt>
                      <c:pt idx="4001">
                        <c:v>03/04/2023 13:45</c:v>
                      </c:pt>
                      <c:pt idx="4002">
                        <c:v>03/04/2023 13:45</c:v>
                      </c:pt>
                      <c:pt idx="4003">
                        <c:v>03/04/2023 13:45</c:v>
                      </c:pt>
                      <c:pt idx="4004">
                        <c:v>03/04/2023 13:45</c:v>
                      </c:pt>
                      <c:pt idx="4005">
                        <c:v>03/04/2023 13:45</c:v>
                      </c:pt>
                      <c:pt idx="4006">
                        <c:v>03/04/2023 13:45</c:v>
                      </c:pt>
                      <c:pt idx="4007">
                        <c:v>03/04/2023 13:45</c:v>
                      </c:pt>
                      <c:pt idx="4008">
                        <c:v>03/04/2023 13:45</c:v>
                      </c:pt>
                      <c:pt idx="4009">
                        <c:v>03/04/2023 13:45</c:v>
                      </c:pt>
                      <c:pt idx="4010">
                        <c:v>03/04/2023 13:45</c:v>
                      </c:pt>
                      <c:pt idx="4011">
                        <c:v>03/04/2023 13:45</c:v>
                      </c:pt>
                      <c:pt idx="4012">
                        <c:v>03/04/2023 13:45</c:v>
                      </c:pt>
                      <c:pt idx="4013">
                        <c:v>03/04/2023 13:45</c:v>
                      </c:pt>
                      <c:pt idx="4014">
                        <c:v>03/04/2023 13:46</c:v>
                      </c:pt>
                      <c:pt idx="4015">
                        <c:v>03/04/2023 13:46</c:v>
                      </c:pt>
                      <c:pt idx="4016">
                        <c:v>03/04/2023 13:46</c:v>
                      </c:pt>
                      <c:pt idx="4017">
                        <c:v>03/04/2023 13:46</c:v>
                      </c:pt>
                      <c:pt idx="4018">
                        <c:v>03/04/2023 13:46</c:v>
                      </c:pt>
                      <c:pt idx="4019">
                        <c:v>03/04/2023 13:46</c:v>
                      </c:pt>
                      <c:pt idx="4020">
                        <c:v>03/04/2023 13:46</c:v>
                      </c:pt>
                      <c:pt idx="4021">
                        <c:v>03/04/2023 13:46</c:v>
                      </c:pt>
                      <c:pt idx="4022">
                        <c:v>03/04/2023 13:46</c:v>
                      </c:pt>
                      <c:pt idx="4023">
                        <c:v>03/04/2023 13:46</c:v>
                      </c:pt>
                      <c:pt idx="4024">
                        <c:v>03/04/2023 13:46</c:v>
                      </c:pt>
                      <c:pt idx="4025">
                        <c:v>03/04/2023 13:46</c:v>
                      </c:pt>
                      <c:pt idx="4026">
                        <c:v>03/04/2023 13:46</c:v>
                      </c:pt>
                      <c:pt idx="4027">
                        <c:v>03/04/2023 13:46</c:v>
                      </c:pt>
                      <c:pt idx="4028">
                        <c:v>03/04/2023 13:46</c:v>
                      </c:pt>
                      <c:pt idx="4029">
                        <c:v>03/04/2023 13:46</c:v>
                      </c:pt>
                      <c:pt idx="4030">
                        <c:v>03/04/2023 13:46</c:v>
                      </c:pt>
                      <c:pt idx="4031">
                        <c:v>03/04/2023 13:46</c:v>
                      </c:pt>
                      <c:pt idx="4032">
                        <c:v>03/04/2023 13:46</c:v>
                      </c:pt>
                      <c:pt idx="4033">
                        <c:v>03/04/2023 13:46</c:v>
                      </c:pt>
                      <c:pt idx="4034">
                        <c:v>03/04/2023 13:46</c:v>
                      </c:pt>
                      <c:pt idx="4035">
                        <c:v>03/04/2023 13:46</c:v>
                      </c:pt>
                      <c:pt idx="4036">
                        <c:v>03/04/2023 13:46</c:v>
                      </c:pt>
                      <c:pt idx="4037">
                        <c:v>03/04/2023 13:46</c:v>
                      </c:pt>
                      <c:pt idx="4038">
                        <c:v>03/04/2023 13:46</c:v>
                      </c:pt>
                      <c:pt idx="4039">
                        <c:v>03/04/2023 13:46</c:v>
                      </c:pt>
                      <c:pt idx="4040">
                        <c:v>03/04/2023 13:46</c:v>
                      </c:pt>
                      <c:pt idx="4041">
                        <c:v>03/04/2023 13:46</c:v>
                      </c:pt>
                      <c:pt idx="4042">
                        <c:v>03/04/2023 13:46</c:v>
                      </c:pt>
                      <c:pt idx="4043">
                        <c:v>03/04/2023 13:46</c:v>
                      </c:pt>
                      <c:pt idx="4044">
                        <c:v>03/04/2023 13:46</c:v>
                      </c:pt>
                      <c:pt idx="4045">
                        <c:v>03/04/2023 13:46</c:v>
                      </c:pt>
                      <c:pt idx="4046">
                        <c:v>03/04/2023 13:46</c:v>
                      </c:pt>
                      <c:pt idx="4047">
                        <c:v>03/04/2023 13:46</c:v>
                      </c:pt>
                      <c:pt idx="4048">
                        <c:v>03/04/2023 13:46</c:v>
                      </c:pt>
                      <c:pt idx="4049">
                        <c:v>03/04/2023 13:46</c:v>
                      </c:pt>
                      <c:pt idx="4050">
                        <c:v>03/04/2023 13:46</c:v>
                      </c:pt>
                      <c:pt idx="4051">
                        <c:v>03/04/2023 13:46</c:v>
                      </c:pt>
                      <c:pt idx="4052">
                        <c:v>03/04/2023 13:46</c:v>
                      </c:pt>
                      <c:pt idx="4053">
                        <c:v>03/04/2023 13:46</c:v>
                      </c:pt>
                      <c:pt idx="4054">
                        <c:v>03/04/2023 13:46</c:v>
                      </c:pt>
                      <c:pt idx="4055">
                        <c:v>03/04/2023 13:46</c:v>
                      </c:pt>
                      <c:pt idx="4056">
                        <c:v>03/04/2023 13:46</c:v>
                      </c:pt>
                      <c:pt idx="4057">
                        <c:v>03/04/2023 13:46</c:v>
                      </c:pt>
                      <c:pt idx="4058">
                        <c:v>03/04/2023 13:46</c:v>
                      </c:pt>
                      <c:pt idx="4059">
                        <c:v>03/04/2023 13:46</c:v>
                      </c:pt>
                      <c:pt idx="4060">
                        <c:v>03/04/2023 13:46</c:v>
                      </c:pt>
                      <c:pt idx="4061">
                        <c:v>03/04/2023 13:46</c:v>
                      </c:pt>
                      <c:pt idx="4062">
                        <c:v>03/04/2023 13:46</c:v>
                      </c:pt>
                      <c:pt idx="4063">
                        <c:v>03/04/2023 13:46</c:v>
                      </c:pt>
                      <c:pt idx="4064">
                        <c:v>03/04/2023 13:46</c:v>
                      </c:pt>
                      <c:pt idx="4065">
                        <c:v>03/04/2023 13:46</c:v>
                      </c:pt>
                      <c:pt idx="4066">
                        <c:v>03/04/2023 13:46</c:v>
                      </c:pt>
                      <c:pt idx="4067">
                        <c:v>03/04/2023 13:46</c:v>
                      </c:pt>
                      <c:pt idx="4068">
                        <c:v>03/04/2023 13:46</c:v>
                      </c:pt>
                      <c:pt idx="4069">
                        <c:v>03/04/2023 13:46</c:v>
                      </c:pt>
                      <c:pt idx="4070">
                        <c:v>03/04/2023 13:46</c:v>
                      </c:pt>
                      <c:pt idx="4071">
                        <c:v>03/04/2023 13:46</c:v>
                      </c:pt>
                      <c:pt idx="4072">
                        <c:v>03/04/2023 13:46</c:v>
                      </c:pt>
                      <c:pt idx="4073">
                        <c:v>03/04/2023 13:46</c:v>
                      </c:pt>
                      <c:pt idx="4074">
                        <c:v>03/04/2023 13:47</c:v>
                      </c:pt>
                      <c:pt idx="4075">
                        <c:v>03/04/2023 13:47</c:v>
                      </c:pt>
                      <c:pt idx="4076">
                        <c:v>03/04/2023 13:47</c:v>
                      </c:pt>
                      <c:pt idx="4077">
                        <c:v>03/04/2023 13:47</c:v>
                      </c:pt>
                      <c:pt idx="4078">
                        <c:v>03/04/2023 13:47</c:v>
                      </c:pt>
                      <c:pt idx="4079">
                        <c:v>03/04/2023 13:47</c:v>
                      </c:pt>
                      <c:pt idx="4080">
                        <c:v>03/04/2023 13:47</c:v>
                      </c:pt>
                      <c:pt idx="4081">
                        <c:v>03/04/2023 13:47</c:v>
                      </c:pt>
                      <c:pt idx="4082">
                        <c:v>03/04/2023 13:47</c:v>
                      </c:pt>
                      <c:pt idx="4083">
                        <c:v>03/04/2023 13:47</c:v>
                      </c:pt>
                      <c:pt idx="4084">
                        <c:v>03/04/2023 13:47</c:v>
                      </c:pt>
                      <c:pt idx="4085">
                        <c:v>03/04/2023 13:47</c:v>
                      </c:pt>
                      <c:pt idx="4086">
                        <c:v>03/04/2023 13:47</c:v>
                      </c:pt>
                      <c:pt idx="4087">
                        <c:v>03/04/2023 13:47</c:v>
                      </c:pt>
                      <c:pt idx="4088">
                        <c:v>03/04/2023 13:47</c:v>
                      </c:pt>
                      <c:pt idx="4089">
                        <c:v>03/04/2023 13:47</c:v>
                      </c:pt>
                      <c:pt idx="4090">
                        <c:v>03/04/2023 13:47</c:v>
                      </c:pt>
                      <c:pt idx="4091">
                        <c:v>03/04/2023 13:47</c:v>
                      </c:pt>
                      <c:pt idx="4092">
                        <c:v>03/04/2023 13:47</c:v>
                      </c:pt>
                      <c:pt idx="4093">
                        <c:v>03/04/2023 13:47</c:v>
                      </c:pt>
                      <c:pt idx="4094">
                        <c:v>03/04/2023 13:47</c:v>
                      </c:pt>
                      <c:pt idx="4095">
                        <c:v>03/04/2023 13:47</c:v>
                      </c:pt>
                      <c:pt idx="4096">
                        <c:v>03/04/2023 13:47</c:v>
                      </c:pt>
                      <c:pt idx="4097">
                        <c:v>03/04/2023 13:47</c:v>
                      </c:pt>
                      <c:pt idx="4098">
                        <c:v>03/04/2023 13:47</c:v>
                      </c:pt>
                      <c:pt idx="4099">
                        <c:v>03/04/2023 13:47</c:v>
                      </c:pt>
                      <c:pt idx="4100">
                        <c:v>03/04/2023 13:47</c:v>
                      </c:pt>
                      <c:pt idx="4101">
                        <c:v>03/04/2023 13:47</c:v>
                      </c:pt>
                      <c:pt idx="4102">
                        <c:v>03/04/2023 13:47</c:v>
                      </c:pt>
                      <c:pt idx="4103">
                        <c:v>03/04/2023 13:47</c:v>
                      </c:pt>
                      <c:pt idx="4104">
                        <c:v>03/04/2023 13:47</c:v>
                      </c:pt>
                      <c:pt idx="4105">
                        <c:v>03/04/2023 13:47</c:v>
                      </c:pt>
                      <c:pt idx="4106">
                        <c:v>03/04/2023 13:47</c:v>
                      </c:pt>
                      <c:pt idx="4107">
                        <c:v>03/04/2023 13:47</c:v>
                      </c:pt>
                      <c:pt idx="4108">
                        <c:v>03/04/2023 13:47</c:v>
                      </c:pt>
                      <c:pt idx="4109">
                        <c:v>03/04/2023 13:47</c:v>
                      </c:pt>
                      <c:pt idx="4110">
                        <c:v>03/04/2023 13:47</c:v>
                      </c:pt>
                      <c:pt idx="4111">
                        <c:v>03/04/2023 13:47</c:v>
                      </c:pt>
                      <c:pt idx="4112">
                        <c:v>03/04/2023 13:47</c:v>
                      </c:pt>
                      <c:pt idx="4113">
                        <c:v>03/04/2023 13:47</c:v>
                      </c:pt>
                      <c:pt idx="4114">
                        <c:v>03/04/2023 13:47</c:v>
                      </c:pt>
                      <c:pt idx="4115">
                        <c:v>03/04/2023 13:47</c:v>
                      </c:pt>
                      <c:pt idx="4116">
                        <c:v>03/04/2023 13:47</c:v>
                      </c:pt>
                      <c:pt idx="4117">
                        <c:v>03/04/2023 13:47</c:v>
                      </c:pt>
                      <c:pt idx="4118">
                        <c:v>03/04/2023 13:47</c:v>
                      </c:pt>
                      <c:pt idx="4119">
                        <c:v>03/04/2023 13:47</c:v>
                      </c:pt>
                      <c:pt idx="4120">
                        <c:v>03/04/2023 13:47</c:v>
                      </c:pt>
                      <c:pt idx="4121">
                        <c:v>03/04/2023 13:47</c:v>
                      </c:pt>
                      <c:pt idx="4122">
                        <c:v>03/04/2023 13:47</c:v>
                      </c:pt>
                      <c:pt idx="4123">
                        <c:v>03/04/2023 13:47</c:v>
                      </c:pt>
                      <c:pt idx="4124">
                        <c:v>03/04/2023 13:47</c:v>
                      </c:pt>
                      <c:pt idx="4125">
                        <c:v>03/04/2023 13:47</c:v>
                      </c:pt>
                      <c:pt idx="4126">
                        <c:v>03/04/2023 13:47</c:v>
                      </c:pt>
                      <c:pt idx="4127">
                        <c:v>03/04/2023 13:47</c:v>
                      </c:pt>
                      <c:pt idx="4128">
                        <c:v>03/04/2023 13:47</c:v>
                      </c:pt>
                      <c:pt idx="4129">
                        <c:v>03/04/2023 13:47</c:v>
                      </c:pt>
                      <c:pt idx="4130">
                        <c:v>03/04/2023 13:47</c:v>
                      </c:pt>
                      <c:pt idx="4131">
                        <c:v>03/04/2023 13:47</c:v>
                      </c:pt>
                      <c:pt idx="4132">
                        <c:v>03/04/2023 13:47</c:v>
                      </c:pt>
                      <c:pt idx="4133">
                        <c:v>03/04/2023 13:47</c:v>
                      </c:pt>
                      <c:pt idx="4134">
                        <c:v>03/04/2023 13:48</c:v>
                      </c:pt>
                      <c:pt idx="4135">
                        <c:v>03/04/2023 13:48</c:v>
                      </c:pt>
                      <c:pt idx="4136">
                        <c:v>03/04/2023 13:48</c:v>
                      </c:pt>
                      <c:pt idx="4137">
                        <c:v>03/04/2023 13:48</c:v>
                      </c:pt>
                      <c:pt idx="4138">
                        <c:v>03/04/2023 13:48</c:v>
                      </c:pt>
                      <c:pt idx="4139">
                        <c:v>03/04/2023 13:48</c:v>
                      </c:pt>
                      <c:pt idx="4140">
                        <c:v>03/04/2023 13:48</c:v>
                      </c:pt>
                      <c:pt idx="4141">
                        <c:v>03/04/2023 13:48</c:v>
                      </c:pt>
                      <c:pt idx="4142">
                        <c:v>03/04/2023 13:48</c:v>
                      </c:pt>
                      <c:pt idx="4143">
                        <c:v>03/04/2023 13:48</c:v>
                      </c:pt>
                      <c:pt idx="4144">
                        <c:v>03/04/2023 13:48</c:v>
                      </c:pt>
                      <c:pt idx="4145">
                        <c:v>03/04/2023 13:48</c:v>
                      </c:pt>
                      <c:pt idx="4146">
                        <c:v>03/04/2023 13:48</c:v>
                      </c:pt>
                      <c:pt idx="4147">
                        <c:v>03/04/2023 13:48</c:v>
                      </c:pt>
                      <c:pt idx="4148">
                        <c:v>03/04/2023 13:48</c:v>
                      </c:pt>
                      <c:pt idx="4149">
                        <c:v>03/04/2023 13:48</c:v>
                      </c:pt>
                      <c:pt idx="4150">
                        <c:v>03/04/2023 13:48</c:v>
                      </c:pt>
                      <c:pt idx="4151">
                        <c:v>03/04/2023 13:48</c:v>
                      </c:pt>
                      <c:pt idx="4152">
                        <c:v>03/04/2023 13:48</c:v>
                      </c:pt>
                      <c:pt idx="4153">
                        <c:v>03/04/2023 13:48</c:v>
                      </c:pt>
                      <c:pt idx="4154">
                        <c:v>03/04/2023 13:48</c:v>
                      </c:pt>
                      <c:pt idx="4155">
                        <c:v>03/04/2023 13:48</c:v>
                      </c:pt>
                      <c:pt idx="4156">
                        <c:v>03/04/2023 13:48</c:v>
                      </c:pt>
                      <c:pt idx="4157">
                        <c:v>03/04/2023 13:48</c:v>
                      </c:pt>
                      <c:pt idx="4158">
                        <c:v>03/04/2023 13:48</c:v>
                      </c:pt>
                      <c:pt idx="4159">
                        <c:v>03/04/2023 13:48</c:v>
                      </c:pt>
                      <c:pt idx="4160">
                        <c:v>03/04/2023 13:48</c:v>
                      </c:pt>
                      <c:pt idx="4161">
                        <c:v>03/04/2023 13:48</c:v>
                      </c:pt>
                      <c:pt idx="4162">
                        <c:v>03/04/2023 13:48</c:v>
                      </c:pt>
                      <c:pt idx="4163">
                        <c:v>03/04/2023 13:48</c:v>
                      </c:pt>
                      <c:pt idx="4164">
                        <c:v>03/04/2023 13:48</c:v>
                      </c:pt>
                      <c:pt idx="4165">
                        <c:v>03/04/2023 13:48</c:v>
                      </c:pt>
                      <c:pt idx="4166">
                        <c:v>03/04/2023 13:48</c:v>
                      </c:pt>
                      <c:pt idx="4167">
                        <c:v>03/04/2023 13:48</c:v>
                      </c:pt>
                      <c:pt idx="4168">
                        <c:v>03/04/2023 13:48</c:v>
                      </c:pt>
                      <c:pt idx="4169">
                        <c:v>03/04/2023 13:48</c:v>
                      </c:pt>
                      <c:pt idx="4170">
                        <c:v>03/04/2023 13:48</c:v>
                      </c:pt>
                      <c:pt idx="4171">
                        <c:v>03/04/2023 13:48</c:v>
                      </c:pt>
                      <c:pt idx="4172">
                        <c:v>03/04/2023 13:48</c:v>
                      </c:pt>
                      <c:pt idx="4173">
                        <c:v>03/04/2023 13:48</c:v>
                      </c:pt>
                      <c:pt idx="4174">
                        <c:v>03/04/2023 13:48</c:v>
                      </c:pt>
                      <c:pt idx="4175">
                        <c:v>03/04/2023 13:48</c:v>
                      </c:pt>
                      <c:pt idx="4176">
                        <c:v>03/04/2023 13:48</c:v>
                      </c:pt>
                      <c:pt idx="4177">
                        <c:v>03/04/2023 13:48</c:v>
                      </c:pt>
                      <c:pt idx="4178">
                        <c:v>03/04/2023 13:48</c:v>
                      </c:pt>
                      <c:pt idx="4179">
                        <c:v>03/04/2023 13:48</c:v>
                      </c:pt>
                      <c:pt idx="4180">
                        <c:v>03/04/2023 13:48</c:v>
                      </c:pt>
                      <c:pt idx="4181">
                        <c:v>03/04/2023 13:48</c:v>
                      </c:pt>
                      <c:pt idx="4182">
                        <c:v>03/04/2023 13:48</c:v>
                      </c:pt>
                      <c:pt idx="4183">
                        <c:v>03/04/2023 13:48</c:v>
                      </c:pt>
                      <c:pt idx="4184">
                        <c:v>03/04/2023 13:48</c:v>
                      </c:pt>
                      <c:pt idx="4185">
                        <c:v>03/04/2023 13:48</c:v>
                      </c:pt>
                      <c:pt idx="4186">
                        <c:v>03/04/2023 13:48</c:v>
                      </c:pt>
                      <c:pt idx="4187">
                        <c:v>03/04/2023 13:48</c:v>
                      </c:pt>
                      <c:pt idx="4188">
                        <c:v>03/04/2023 13:48</c:v>
                      </c:pt>
                      <c:pt idx="4189">
                        <c:v>03/04/2023 13:48</c:v>
                      </c:pt>
                      <c:pt idx="4190">
                        <c:v>03/04/2023 13:48</c:v>
                      </c:pt>
                      <c:pt idx="4191">
                        <c:v>03/04/2023 13:48</c:v>
                      </c:pt>
                      <c:pt idx="4192">
                        <c:v>03/04/2023 13:48</c:v>
                      </c:pt>
                      <c:pt idx="4193">
                        <c:v>03/04/2023 13:48</c:v>
                      </c:pt>
                      <c:pt idx="4194">
                        <c:v>03/04/2023 13:49</c:v>
                      </c:pt>
                      <c:pt idx="4195">
                        <c:v>03/04/2023 13:49</c:v>
                      </c:pt>
                      <c:pt idx="4196">
                        <c:v>03/04/2023 13:49</c:v>
                      </c:pt>
                      <c:pt idx="4197">
                        <c:v>03/04/2023 13:49</c:v>
                      </c:pt>
                      <c:pt idx="4198">
                        <c:v>03/04/2023 13:49</c:v>
                      </c:pt>
                      <c:pt idx="4199">
                        <c:v>03/04/2023 13:49</c:v>
                      </c:pt>
                      <c:pt idx="4200">
                        <c:v>03/04/2023 13:49</c:v>
                      </c:pt>
                      <c:pt idx="4201">
                        <c:v>03/04/2023 13:49</c:v>
                      </c:pt>
                      <c:pt idx="4202">
                        <c:v>03/04/2023 13:49</c:v>
                      </c:pt>
                      <c:pt idx="4203">
                        <c:v>03/04/2023 13:49</c:v>
                      </c:pt>
                      <c:pt idx="4204">
                        <c:v>03/04/2023 13:49</c:v>
                      </c:pt>
                      <c:pt idx="4205">
                        <c:v>03/04/2023 13:49</c:v>
                      </c:pt>
                      <c:pt idx="4206">
                        <c:v>03/04/2023 13:49</c:v>
                      </c:pt>
                      <c:pt idx="4207">
                        <c:v>03/04/2023 13:49</c:v>
                      </c:pt>
                      <c:pt idx="4208">
                        <c:v>03/04/2023 13:49</c:v>
                      </c:pt>
                      <c:pt idx="4209">
                        <c:v>03/04/2023 13:49</c:v>
                      </c:pt>
                      <c:pt idx="4210">
                        <c:v>03/04/2023 13:49</c:v>
                      </c:pt>
                      <c:pt idx="4211">
                        <c:v>03/04/2023 13:49</c:v>
                      </c:pt>
                      <c:pt idx="4212">
                        <c:v>03/04/2023 13:49</c:v>
                      </c:pt>
                      <c:pt idx="4213">
                        <c:v>03/04/2023 13:49</c:v>
                      </c:pt>
                      <c:pt idx="4214">
                        <c:v>03/04/2023 13:49</c:v>
                      </c:pt>
                      <c:pt idx="4215">
                        <c:v>03/04/2023 13:49</c:v>
                      </c:pt>
                      <c:pt idx="4216">
                        <c:v>03/04/2023 13:49</c:v>
                      </c:pt>
                      <c:pt idx="4217">
                        <c:v>03/04/2023 13:49</c:v>
                      </c:pt>
                      <c:pt idx="4218">
                        <c:v>03/04/2023 13:49</c:v>
                      </c:pt>
                      <c:pt idx="4219">
                        <c:v>03/04/2023 13:49</c:v>
                      </c:pt>
                      <c:pt idx="4220">
                        <c:v>03/04/2023 13:49</c:v>
                      </c:pt>
                      <c:pt idx="4221">
                        <c:v>03/04/2023 13:49</c:v>
                      </c:pt>
                      <c:pt idx="4222">
                        <c:v>03/04/2023 13:49</c:v>
                      </c:pt>
                      <c:pt idx="4223">
                        <c:v>03/04/2023 13:49</c:v>
                      </c:pt>
                      <c:pt idx="4224">
                        <c:v>03/04/2023 13:49</c:v>
                      </c:pt>
                      <c:pt idx="4225">
                        <c:v>03/04/2023 13:49</c:v>
                      </c:pt>
                      <c:pt idx="4226">
                        <c:v>03/04/2023 13:49</c:v>
                      </c:pt>
                      <c:pt idx="4227">
                        <c:v>03/04/2023 13:49</c:v>
                      </c:pt>
                      <c:pt idx="4228">
                        <c:v>03/04/2023 13:49</c:v>
                      </c:pt>
                      <c:pt idx="4229">
                        <c:v>03/04/2023 13:49</c:v>
                      </c:pt>
                      <c:pt idx="4230">
                        <c:v>03/04/2023 13:49</c:v>
                      </c:pt>
                      <c:pt idx="4231">
                        <c:v>03/04/2023 13:49</c:v>
                      </c:pt>
                      <c:pt idx="4232">
                        <c:v>03/04/2023 13:49</c:v>
                      </c:pt>
                      <c:pt idx="4233">
                        <c:v>03/04/2023 13:49</c:v>
                      </c:pt>
                      <c:pt idx="4234">
                        <c:v>03/04/2023 13:49</c:v>
                      </c:pt>
                      <c:pt idx="4235">
                        <c:v>03/04/2023 13:49</c:v>
                      </c:pt>
                      <c:pt idx="4236">
                        <c:v>03/04/2023 13:49</c:v>
                      </c:pt>
                      <c:pt idx="4237">
                        <c:v>03/04/2023 13:49</c:v>
                      </c:pt>
                      <c:pt idx="4238">
                        <c:v>03/04/2023 13:49</c:v>
                      </c:pt>
                      <c:pt idx="4239">
                        <c:v>03/04/2023 13:49</c:v>
                      </c:pt>
                      <c:pt idx="4240">
                        <c:v>03/04/2023 13:49</c:v>
                      </c:pt>
                      <c:pt idx="4241">
                        <c:v>03/04/2023 13:49</c:v>
                      </c:pt>
                      <c:pt idx="4242">
                        <c:v>03/04/2023 13:49</c:v>
                      </c:pt>
                      <c:pt idx="4243">
                        <c:v>03/04/2023 13:49</c:v>
                      </c:pt>
                      <c:pt idx="4244">
                        <c:v>03/04/2023 13:49</c:v>
                      </c:pt>
                      <c:pt idx="4245">
                        <c:v>03/04/2023 13:49</c:v>
                      </c:pt>
                      <c:pt idx="4246">
                        <c:v>03/04/2023 13:49</c:v>
                      </c:pt>
                      <c:pt idx="4247">
                        <c:v>03/04/2023 13:49</c:v>
                      </c:pt>
                      <c:pt idx="4248">
                        <c:v>03/04/2023 13:49</c:v>
                      </c:pt>
                      <c:pt idx="4249">
                        <c:v>03/04/2023 13:49</c:v>
                      </c:pt>
                      <c:pt idx="4250">
                        <c:v>03/04/2023 13:49</c:v>
                      </c:pt>
                      <c:pt idx="4251">
                        <c:v>03/04/2023 13:49</c:v>
                      </c:pt>
                      <c:pt idx="4252">
                        <c:v>03/04/2023 13:49</c:v>
                      </c:pt>
                      <c:pt idx="4253">
                        <c:v>03/04/2023 13:50</c:v>
                      </c:pt>
                      <c:pt idx="4254">
                        <c:v>03/04/2023 13:50</c:v>
                      </c:pt>
                      <c:pt idx="4255">
                        <c:v>03/04/2023 13:50</c:v>
                      </c:pt>
                      <c:pt idx="4256">
                        <c:v>03/04/2023 13:50</c:v>
                      </c:pt>
                      <c:pt idx="4257">
                        <c:v>03/04/2023 13:50</c:v>
                      </c:pt>
                      <c:pt idx="4258">
                        <c:v>03/04/2023 13:50</c:v>
                      </c:pt>
                      <c:pt idx="4259">
                        <c:v>03/04/2023 13:50</c:v>
                      </c:pt>
                      <c:pt idx="4260">
                        <c:v>03/04/2023 13:50</c:v>
                      </c:pt>
                      <c:pt idx="4261">
                        <c:v>03/04/2023 13:50</c:v>
                      </c:pt>
                      <c:pt idx="4262">
                        <c:v>03/04/2023 13:50</c:v>
                      </c:pt>
                      <c:pt idx="4263">
                        <c:v>03/04/2023 13:50</c:v>
                      </c:pt>
                      <c:pt idx="4264">
                        <c:v>03/04/2023 13:50</c:v>
                      </c:pt>
                      <c:pt idx="4265">
                        <c:v>03/04/2023 13:50</c:v>
                      </c:pt>
                      <c:pt idx="4266">
                        <c:v>03/04/2023 13:50</c:v>
                      </c:pt>
                      <c:pt idx="4267">
                        <c:v>03/04/2023 13:50</c:v>
                      </c:pt>
                      <c:pt idx="4268">
                        <c:v>03/04/2023 13:50</c:v>
                      </c:pt>
                      <c:pt idx="4269">
                        <c:v>03/04/2023 13:50</c:v>
                      </c:pt>
                      <c:pt idx="4270">
                        <c:v>03/04/2023 13:50</c:v>
                      </c:pt>
                      <c:pt idx="4271">
                        <c:v>03/04/2023 13:50</c:v>
                      </c:pt>
                      <c:pt idx="4272">
                        <c:v>03/04/2023 13:50</c:v>
                      </c:pt>
                      <c:pt idx="4273">
                        <c:v>03/04/2023 13:50</c:v>
                      </c:pt>
                      <c:pt idx="4274">
                        <c:v>03/04/2023 13:50</c:v>
                      </c:pt>
                      <c:pt idx="4275">
                        <c:v>03/04/2023 13:50</c:v>
                      </c:pt>
                      <c:pt idx="4276">
                        <c:v>03/04/2023 13:50</c:v>
                      </c:pt>
                      <c:pt idx="4277">
                        <c:v>03/04/2023 13:50</c:v>
                      </c:pt>
                      <c:pt idx="4278">
                        <c:v>03/04/2023 13:50</c:v>
                      </c:pt>
                      <c:pt idx="4279">
                        <c:v>03/04/2023 13:50</c:v>
                      </c:pt>
                      <c:pt idx="4280">
                        <c:v>03/04/2023 13:50</c:v>
                      </c:pt>
                      <c:pt idx="4281">
                        <c:v>03/04/2023 13:50</c:v>
                      </c:pt>
                      <c:pt idx="4282">
                        <c:v>03/04/2023 13:50</c:v>
                      </c:pt>
                      <c:pt idx="4283">
                        <c:v>03/04/2023 13:50</c:v>
                      </c:pt>
                      <c:pt idx="4284">
                        <c:v>03/04/2023 13:50</c:v>
                      </c:pt>
                      <c:pt idx="4285">
                        <c:v>03/04/2023 13:50</c:v>
                      </c:pt>
                      <c:pt idx="4286">
                        <c:v>03/04/2023 13:50</c:v>
                      </c:pt>
                      <c:pt idx="4287">
                        <c:v>03/04/2023 13:50</c:v>
                      </c:pt>
                      <c:pt idx="4288">
                        <c:v>03/04/2023 13:50</c:v>
                      </c:pt>
                      <c:pt idx="4289">
                        <c:v>03/04/2023 13:50</c:v>
                      </c:pt>
                      <c:pt idx="4290">
                        <c:v>03/04/2023 13:50</c:v>
                      </c:pt>
                      <c:pt idx="4291">
                        <c:v>03/04/2023 13:50</c:v>
                      </c:pt>
                      <c:pt idx="4292">
                        <c:v>03/04/2023 13:50</c:v>
                      </c:pt>
                      <c:pt idx="4293">
                        <c:v>03/04/2023 13:50</c:v>
                      </c:pt>
                      <c:pt idx="4294">
                        <c:v>03/04/2023 13:50</c:v>
                      </c:pt>
                      <c:pt idx="4295">
                        <c:v>03/04/2023 13:50</c:v>
                      </c:pt>
                      <c:pt idx="4296">
                        <c:v>03/04/2023 13:50</c:v>
                      </c:pt>
                      <c:pt idx="4297">
                        <c:v>03/04/2023 13:50</c:v>
                      </c:pt>
                      <c:pt idx="4298">
                        <c:v>03/04/2023 13:50</c:v>
                      </c:pt>
                      <c:pt idx="4299">
                        <c:v>03/04/2023 13:50</c:v>
                      </c:pt>
                      <c:pt idx="4300">
                        <c:v>03/04/2023 13:50</c:v>
                      </c:pt>
                      <c:pt idx="4301">
                        <c:v>03/04/2023 13:50</c:v>
                      </c:pt>
                      <c:pt idx="4302">
                        <c:v>03/04/2023 13:50</c:v>
                      </c:pt>
                      <c:pt idx="4303">
                        <c:v>03/04/2023 13:50</c:v>
                      </c:pt>
                      <c:pt idx="4304">
                        <c:v>03/04/2023 13:50</c:v>
                      </c:pt>
                      <c:pt idx="4305">
                        <c:v>03/04/2023 13:50</c:v>
                      </c:pt>
                      <c:pt idx="4306">
                        <c:v>03/04/2023 13:50</c:v>
                      </c:pt>
                      <c:pt idx="4307">
                        <c:v>03/04/2023 13:50</c:v>
                      </c:pt>
                      <c:pt idx="4308">
                        <c:v>03/04/2023 13:50</c:v>
                      </c:pt>
                      <c:pt idx="4309">
                        <c:v>03/04/2023 13:50</c:v>
                      </c:pt>
                      <c:pt idx="4310">
                        <c:v>03/04/2023 13:50</c:v>
                      </c:pt>
                      <c:pt idx="4311">
                        <c:v>03/04/2023 13:50</c:v>
                      </c:pt>
                      <c:pt idx="4312">
                        <c:v>03/04/2023 13:50</c:v>
                      </c:pt>
                      <c:pt idx="4313">
                        <c:v>03/04/2023 13:51</c:v>
                      </c:pt>
                      <c:pt idx="4314">
                        <c:v>03/04/2023 13:51</c:v>
                      </c:pt>
                      <c:pt idx="4315">
                        <c:v>03/04/2023 13:51</c:v>
                      </c:pt>
                      <c:pt idx="4316">
                        <c:v>03/04/2023 13:51</c:v>
                      </c:pt>
                      <c:pt idx="4317">
                        <c:v>03/04/2023 13:51</c:v>
                      </c:pt>
                      <c:pt idx="4318">
                        <c:v>03/04/2023 13:51</c:v>
                      </c:pt>
                      <c:pt idx="4319">
                        <c:v>03/04/2023 13:51</c:v>
                      </c:pt>
                      <c:pt idx="4320">
                        <c:v>03/04/2023 13:51</c:v>
                      </c:pt>
                      <c:pt idx="4321">
                        <c:v>03/04/2023 13:51</c:v>
                      </c:pt>
                      <c:pt idx="4322">
                        <c:v>03/04/2023 13:51</c:v>
                      </c:pt>
                      <c:pt idx="4323">
                        <c:v>03/04/2023 13:51</c:v>
                      </c:pt>
                      <c:pt idx="4324">
                        <c:v>03/04/2023 13:51</c:v>
                      </c:pt>
                      <c:pt idx="4325">
                        <c:v>03/04/2023 13:51</c:v>
                      </c:pt>
                      <c:pt idx="4326">
                        <c:v>03/04/2023 13:51</c:v>
                      </c:pt>
                      <c:pt idx="4327">
                        <c:v>03/04/2023 13:51</c:v>
                      </c:pt>
                      <c:pt idx="4328">
                        <c:v>03/04/2023 13:51</c:v>
                      </c:pt>
                      <c:pt idx="4329">
                        <c:v>03/04/2023 13:51</c:v>
                      </c:pt>
                      <c:pt idx="4330">
                        <c:v>03/04/2023 13:51</c:v>
                      </c:pt>
                      <c:pt idx="4331">
                        <c:v>03/04/2023 13:51</c:v>
                      </c:pt>
                      <c:pt idx="4332">
                        <c:v>03/04/2023 13:51</c:v>
                      </c:pt>
                      <c:pt idx="4333">
                        <c:v>03/04/2023 13:51</c:v>
                      </c:pt>
                      <c:pt idx="4334">
                        <c:v>03/04/2023 13:51</c:v>
                      </c:pt>
                      <c:pt idx="4335">
                        <c:v>03/04/2023 13:51</c:v>
                      </c:pt>
                      <c:pt idx="4336">
                        <c:v>03/04/2023 13:51</c:v>
                      </c:pt>
                      <c:pt idx="4337">
                        <c:v>03/04/2023 13:51</c:v>
                      </c:pt>
                      <c:pt idx="4338">
                        <c:v>03/04/2023 13:51</c:v>
                      </c:pt>
                      <c:pt idx="4339">
                        <c:v>03/04/2023 13:51</c:v>
                      </c:pt>
                      <c:pt idx="4340">
                        <c:v>03/04/2023 13:51</c:v>
                      </c:pt>
                      <c:pt idx="4341">
                        <c:v>03/04/2023 13:51</c:v>
                      </c:pt>
                      <c:pt idx="4342">
                        <c:v>03/04/2023 13:51</c:v>
                      </c:pt>
                      <c:pt idx="4343">
                        <c:v>03/04/2023 13:51</c:v>
                      </c:pt>
                      <c:pt idx="4344">
                        <c:v>03/04/2023 13:51</c:v>
                      </c:pt>
                      <c:pt idx="4345">
                        <c:v>03/04/2023 13:51</c:v>
                      </c:pt>
                      <c:pt idx="4346">
                        <c:v>03/04/2023 13:51</c:v>
                      </c:pt>
                      <c:pt idx="4347">
                        <c:v>03/04/2023 13:51</c:v>
                      </c:pt>
                      <c:pt idx="4348">
                        <c:v>03/04/2023 13:51</c:v>
                      </c:pt>
                      <c:pt idx="4349">
                        <c:v>03/04/2023 13:51</c:v>
                      </c:pt>
                      <c:pt idx="4350">
                        <c:v>03/04/2023 13:51</c:v>
                      </c:pt>
                      <c:pt idx="4351">
                        <c:v>03/04/2023 13:51</c:v>
                      </c:pt>
                      <c:pt idx="4352">
                        <c:v>03/04/2023 13:51</c:v>
                      </c:pt>
                      <c:pt idx="4353">
                        <c:v>03/04/2023 13:51</c:v>
                      </c:pt>
                      <c:pt idx="4354">
                        <c:v>03/04/2023 13:51</c:v>
                      </c:pt>
                      <c:pt idx="4355">
                        <c:v>03/04/2023 13:51</c:v>
                      </c:pt>
                      <c:pt idx="4356">
                        <c:v>03/04/2023 13:51</c:v>
                      </c:pt>
                      <c:pt idx="4357">
                        <c:v>03/04/2023 13:51</c:v>
                      </c:pt>
                      <c:pt idx="4358">
                        <c:v>03/04/2023 13:51</c:v>
                      </c:pt>
                      <c:pt idx="4359">
                        <c:v>03/04/2023 13:51</c:v>
                      </c:pt>
                      <c:pt idx="4360">
                        <c:v>03/04/2023 13:51</c:v>
                      </c:pt>
                      <c:pt idx="4361">
                        <c:v>03/04/2023 13:51</c:v>
                      </c:pt>
                      <c:pt idx="4362">
                        <c:v>03/04/2023 13:51</c:v>
                      </c:pt>
                      <c:pt idx="4363">
                        <c:v>03/04/2023 13:51</c:v>
                      </c:pt>
                      <c:pt idx="4364">
                        <c:v>03/04/2023 13:51</c:v>
                      </c:pt>
                      <c:pt idx="4365">
                        <c:v>03/04/2023 13:51</c:v>
                      </c:pt>
                      <c:pt idx="4366">
                        <c:v>03/04/2023 13:51</c:v>
                      </c:pt>
                      <c:pt idx="4367">
                        <c:v>03/04/2023 13:51</c:v>
                      </c:pt>
                      <c:pt idx="4368">
                        <c:v>03/04/2023 13:51</c:v>
                      </c:pt>
                      <c:pt idx="4369">
                        <c:v>03/04/2023 13:51</c:v>
                      </c:pt>
                      <c:pt idx="4370">
                        <c:v>03/04/2023 13:51</c:v>
                      </c:pt>
                      <c:pt idx="4371">
                        <c:v>03/04/2023 13:51</c:v>
                      </c:pt>
                      <c:pt idx="4372">
                        <c:v>03/04/2023 13:51</c:v>
                      </c:pt>
                      <c:pt idx="4373">
                        <c:v>03/04/2023 13:52</c:v>
                      </c:pt>
                      <c:pt idx="4374">
                        <c:v>03/04/2023 13:52</c:v>
                      </c:pt>
                      <c:pt idx="4375">
                        <c:v>03/04/2023 13:52</c:v>
                      </c:pt>
                      <c:pt idx="4376">
                        <c:v>03/04/2023 13:52</c:v>
                      </c:pt>
                      <c:pt idx="4377">
                        <c:v>03/04/2023 13:52</c:v>
                      </c:pt>
                      <c:pt idx="4378">
                        <c:v>03/04/2023 13:52</c:v>
                      </c:pt>
                      <c:pt idx="4379">
                        <c:v>03/04/2023 13:52</c:v>
                      </c:pt>
                      <c:pt idx="4380">
                        <c:v>03/04/2023 13:52</c:v>
                      </c:pt>
                      <c:pt idx="4381">
                        <c:v>03/04/2023 13:52</c:v>
                      </c:pt>
                      <c:pt idx="4382">
                        <c:v>03/04/2023 13:52</c:v>
                      </c:pt>
                      <c:pt idx="4383">
                        <c:v>03/04/2023 13:52</c:v>
                      </c:pt>
                      <c:pt idx="4384">
                        <c:v>03/04/2023 13:52</c:v>
                      </c:pt>
                      <c:pt idx="4385">
                        <c:v>03/04/2023 13:52</c:v>
                      </c:pt>
                      <c:pt idx="4386">
                        <c:v>03/04/2023 13:52</c:v>
                      </c:pt>
                      <c:pt idx="4387">
                        <c:v>03/04/2023 13:52</c:v>
                      </c:pt>
                      <c:pt idx="4388">
                        <c:v>03/04/2023 13:52</c:v>
                      </c:pt>
                      <c:pt idx="4389">
                        <c:v>03/04/2023 13:52</c:v>
                      </c:pt>
                      <c:pt idx="4390">
                        <c:v>03/04/2023 13:52</c:v>
                      </c:pt>
                      <c:pt idx="4391">
                        <c:v>03/04/2023 13:52</c:v>
                      </c:pt>
                      <c:pt idx="4392">
                        <c:v>03/04/2023 13:52</c:v>
                      </c:pt>
                      <c:pt idx="4393">
                        <c:v>03/04/2023 13:52</c:v>
                      </c:pt>
                      <c:pt idx="4394">
                        <c:v>03/04/2023 13:52</c:v>
                      </c:pt>
                      <c:pt idx="4395">
                        <c:v>03/04/2023 13:52</c:v>
                      </c:pt>
                      <c:pt idx="4396">
                        <c:v>03/04/2023 13:52</c:v>
                      </c:pt>
                      <c:pt idx="4397">
                        <c:v>03/04/2023 13:52</c:v>
                      </c:pt>
                      <c:pt idx="4398">
                        <c:v>03/04/2023 13:52</c:v>
                      </c:pt>
                      <c:pt idx="4399">
                        <c:v>03/04/2023 13:52</c:v>
                      </c:pt>
                      <c:pt idx="4400">
                        <c:v>03/04/2023 13:52</c:v>
                      </c:pt>
                      <c:pt idx="4401">
                        <c:v>03/04/2023 13:52</c:v>
                      </c:pt>
                      <c:pt idx="4402">
                        <c:v>03/04/2023 13:52</c:v>
                      </c:pt>
                      <c:pt idx="4403">
                        <c:v>03/04/2023 13:52</c:v>
                      </c:pt>
                      <c:pt idx="4404">
                        <c:v>03/04/2023 13:52</c:v>
                      </c:pt>
                      <c:pt idx="4405">
                        <c:v>03/04/2023 13:52</c:v>
                      </c:pt>
                      <c:pt idx="4406">
                        <c:v>03/04/2023 13:52</c:v>
                      </c:pt>
                      <c:pt idx="4407">
                        <c:v>03/04/2023 13:52</c:v>
                      </c:pt>
                      <c:pt idx="4408">
                        <c:v>03/04/2023 13:52</c:v>
                      </c:pt>
                      <c:pt idx="4409">
                        <c:v>03/04/2023 13:52</c:v>
                      </c:pt>
                      <c:pt idx="4410">
                        <c:v>03/04/2023 13:52</c:v>
                      </c:pt>
                      <c:pt idx="4411">
                        <c:v>03/04/2023 13:52</c:v>
                      </c:pt>
                      <c:pt idx="4412">
                        <c:v>03/04/2023 13:52</c:v>
                      </c:pt>
                      <c:pt idx="4413">
                        <c:v>03/04/2023 13:52</c:v>
                      </c:pt>
                      <c:pt idx="4414">
                        <c:v>03/04/2023 13:52</c:v>
                      </c:pt>
                      <c:pt idx="4415">
                        <c:v>03/04/2023 13:52</c:v>
                      </c:pt>
                      <c:pt idx="4416">
                        <c:v>03/04/2023 13:52</c:v>
                      </c:pt>
                      <c:pt idx="4417">
                        <c:v>03/04/2023 13:52</c:v>
                      </c:pt>
                      <c:pt idx="4418">
                        <c:v>03/04/2023 13:52</c:v>
                      </c:pt>
                      <c:pt idx="4419">
                        <c:v>03/04/2023 13:52</c:v>
                      </c:pt>
                      <c:pt idx="4420">
                        <c:v>03/04/2023 13:52</c:v>
                      </c:pt>
                      <c:pt idx="4421">
                        <c:v>03/04/2023 13:52</c:v>
                      </c:pt>
                      <c:pt idx="4422">
                        <c:v>03/04/2023 13:52</c:v>
                      </c:pt>
                      <c:pt idx="4423">
                        <c:v>03/04/2023 13:52</c:v>
                      </c:pt>
                      <c:pt idx="4424">
                        <c:v>03/04/2023 13:52</c:v>
                      </c:pt>
                      <c:pt idx="4425">
                        <c:v>03/04/2023 13:52</c:v>
                      </c:pt>
                      <c:pt idx="4426">
                        <c:v>03/04/2023 13:52</c:v>
                      </c:pt>
                      <c:pt idx="4427">
                        <c:v>03/04/2023 13:52</c:v>
                      </c:pt>
                      <c:pt idx="4428">
                        <c:v>03/04/2023 13:52</c:v>
                      </c:pt>
                      <c:pt idx="4429">
                        <c:v>03/04/2023 13:52</c:v>
                      </c:pt>
                      <c:pt idx="4430">
                        <c:v>03/04/2023 13:52</c:v>
                      </c:pt>
                      <c:pt idx="4431">
                        <c:v>03/04/2023 13:52</c:v>
                      </c:pt>
                      <c:pt idx="4432">
                        <c:v>03/04/2023 13:53</c:v>
                      </c:pt>
                      <c:pt idx="4433">
                        <c:v>03/04/2023 13:53</c:v>
                      </c:pt>
                      <c:pt idx="4434">
                        <c:v>03/04/2023 13:53</c:v>
                      </c:pt>
                      <c:pt idx="4435">
                        <c:v>03/04/2023 13:53</c:v>
                      </c:pt>
                      <c:pt idx="4436">
                        <c:v>03/04/2023 13:53</c:v>
                      </c:pt>
                      <c:pt idx="4437">
                        <c:v>03/04/2023 13:53</c:v>
                      </c:pt>
                      <c:pt idx="4438">
                        <c:v>03/04/2023 13:53</c:v>
                      </c:pt>
                      <c:pt idx="4439">
                        <c:v>03/04/2023 13:53</c:v>
                      </c:pt>
                      <c:pt idx="4440">
                        <c:v>03/04/2023 13:53</c:v>
                      </c:pt>
                      <c:pt idx="4441">
                        <c:v>03/04/2023 13:53</c:v>
                      </c:pt>
                      <c:pt idx="4442">
                        <c:v>03/04/2023 13:53</c:v>
                      </c:pt>
                      <c:pt idx="4443">
                        <c:v>03/04/2023 13:53</c:v>
                      </c:pt>
                      <c:pt idx="4444">
                        <c:v>03/04/2023 13:53</c:v>
                      </c:pt>
                      <c:pt idx="4445">
                        <c:v>03/04/2023 13:53</c:v>
                      </c:pt>
                      <c:pt idx="4446">
                        <c:v>03/04/2023 13:53</c:v>
                      </c:pt>
                      <c:pt idx="4447">
                        <c:v>03/04/2023 13:53</c:v>
                      </c:pt>
                      <c:pt idx="4448">
                        <c:v>03/04/2023 13:53</c:v>
                      </c:pt>
                      <c:pt idx="4449">
                        <c:v>03/04/2023 13:53</c:v>
                      </c:pt>
                      <c:pt idx="4450">
                        <c:v>03/04/2023 13:53</c:v>
                      </c:pt>
                      <c:pt idx="4451">
                        <c:v>03/04/2023 13:53</c:v>
                      </c:pt>
                      <c:pt idx="4452">
                        <c:v>03/04/2023 13:53</c:v>
                      </c:pt>
                      <c:pt idx="4453">
                        <c:v>03/04/2023 13:53</c:v>
                      </c:pt>
                      <c:pt idx="4454">
                        <c:v>03/04/2023 13:53</c:v>
                      </c:pt>
                      <c:pt idx="4455">
                        <c:v>03/04/2023 13:53</c:v>
                      </c:pt>
                      <c:pt idx="4456">
                        <c:v>03/04/2023 13:53</c:v>
                      </c:pt>
                      <c:pt idx="4457">
                        <c:v>03/04/2023 13:53</c:v>
                      </c:pt>
                      <c:pt idx="4458">
                        <c:v>03/04/2023 13:53</c:v>
                      </c:pt>
                      <c:pt idx="4459">
                        <c:v>03/04/2023 13:53</c:v>
                      </c:pt>
                      <c:pt idx="4460">
                        <c:v>03/04/2023 13:53</c:v>
                      </c:pt>
                      <c:pt idx="4461">
                        <c:v>03/04/2023 13:53</c:v>
                      </c:pt>
                      <c:pt idx="4462">
                        <c:v>03/04/2023 13:53</c:v>
                      </c:pt>
                      <c:pt idx="4463">
                        <c:v>03/04/2023 13:53</c:v>
                      </c:pt>
                      <c:pt idx="4464">
                        <c:v>03/04/2023 13:53</c:v>
                      </c:pt>
                      <c:pt idx="4465">
                        <c:v>03/04/2023 13:53</c:v>
                      </c:pt>
                      <c:pt idx="4466">
                        <c:v>03/04/2023 13:53</c:v>
                      </c:pt>
                      <c:pt idx="4467">
                        <c:v>03/04/2023 13:53</c:v>
                      </c:pt>
                      <c:pt idx="4468">
                        <c:v>03/04/2023 13:53</c:v>
                      </c:pt>
                      <c:pt idx="4469">
                        <c:v>03/04/2023 13:53</c:v>
                      </c:pt>
                      <c:pt idx="4470">
                        <c:v>03/04/2023 13:53</c:v>
                      </c:pt>
                      <c:pt idx="4471">
                        <c:v>03/04/2023 13:53</c:v>
                      </c:pt>
                      <c:pt idx="4472">
                        <c:v>03/04/2023 13:53</c:v>
                      </c:pt>
                      <c:pt idx="4473">
                        <c:v>03/04/2023 13:53</c:v>
                      </c:pt>
                      <c:pt idx="4474">
                        <c:v>03/04/2023 13:53</c:v>
                      </c:pt>
                      <c:pt idx="4475">
                        <c:v>03/04/2023 13:53</c:v>
                      </c:pt>
                      <c:pt idx="4476">
                        <c:v>03/04/2023 13:53</c:v>
                      </c:pt>
                      <c:pt idx="4477">
                        <c:v>03/04/2023 13:53</c:v>
                      </c:pt>
                      <c:pt idx="4478">
                        <c:v>03/04/2023 13:53</c:v>
                      </c:pt>
                      <c:pt idx="4479">
                        <c:v>03/04/2023 13:53</c:v>
                      </c:pt>
                      <c:pt idx="4480">
                        <c:v>03/04/2023 13:53</c:v>
                      </c:pt>
                      <c:pt idx="4481">
                        <c:v>03/04/2023 13:53</c:v>
                      </c:pt>
                      <c:pt idx="4482">
                        <c:v>03/04/2023 13:53</c:v>
                      </c:pt>
                      <c:pt idx="4483">
                        <c:v>03/04/2023 13:53</c:v>
                      </c:pt>
                      <c:pt idx="4484">
                        <c:v>03/04/2023 13:53</c:v>
                      </c:pt>
                      <c:pt idx="4485">
                        <c:v>03/04/2023 13:53</c:v>
                      </c:pt>
                      <c:pt idx="4486">
                        <c:v>03/04/2023 13:53</c:v>
                      </c:pt>
                      <c:pt idx="4487">
                        <c:v>03/04/2023 13:53</c:v>
                      </c:pt>
                      <c:pt idx="4488">
                        <c:v>03/04/2023 13:53</c:v>
                      </c:pt>
                      <c:pt idx="4489">
                        <c:v>03/04/2023 13:53</c:v>
                      </c:pt>
                      <c:pt idx="4490">
                        <c:v>03/04/2023 13:53</c:v>
                      </c:pt>
                      <c:pt idx="4491">
                        <c:v>03/04/2023 13:53</c:v>
                      </c:pt>
                      <c:pt idx="4492">
                        <c:v>03/04/2023 13:54</c:v>
                      </c:pt>
                      <c:pt idx="4493">
                        <c:v>03/04/2023 13:54</c:v>
                      </c:pt>
                      <c:pt idx="4494">
                        <c:v>03/04/2023 13:54</c:v>
                      </c:pt>
                      <c:pt idx="4495">
                        <c:v>03/04/2023 13:54</c:v>
                      </c:pt>
                      <c:pt idx="4496">
                        <c:v>03/04/2023 13:54</c:v>
                      </c:pt>
                      <c:pt idx="4497">
                        <c:v>03/04/2023 13:54</c:v>
                      </c:pt>
                      <c:pt idx="4498">
                        <c:v>03/04/2023 13:54</c:v>
                      </c:pt>
                      <c:pt idx="4499">
                        <c:v>03/04/2023 13:54</c:v>
                      </c:pt>
                      <c:pt idx="4500">
                        <c:v>03/04/2023 13:54</c:v>
                      </c:pt>
                      <c:pt idx="4501">
                        <c:v>03/04/2023 13:54</c:v>
                      </c:pt>
                      <c:pt idx="4502">
                        <c:v>03/04/2023 13:54</c:v>
                      </c:pt>
                      <c:pt idx="4503">
                        <c:v>03/04/2023 13:54</c:v>
                      </c:pt>
                      <c:pt idx="4504">
                        <c:v>03/04/2023 13:54</c:v>
                      </c:pt>
                      <c:pt idx="4505">
                        <c:v>03/04/2023 13:54</c:v>
                      </c:pt>
                      <c:pt idx="4506">
                        <c:v>03/04/2023 13:54</c:v>
                      </c:pt>
                      <c:pt idx="4507">
                        <c:v>03/04/2023 13:54</c:v>
                      </c:pt>
                      <c:pt idx="4508">
                        <c:v>03/04/2023 13:54</c:v>
                      </c:pt>
                      <c:pt idx="4509">
                        <c:v>03/04/2023 13:54</c:v>
                      </c:pt>
                      <c:pt idx="4510">
                        <c:v>03/04/2023 13:54</c:v>
                      </c:pt>
                      <c:pt idx="4511">
                        <c:v>03/04/2023 13:54</c:v>
                      </c:pt>
                      <c:pt idx="4512">
                        <c:v>03/04/2023 13:54</c:v>
                      </c:pt>
                      <c:pt idx="4513">
                        <c:v>03/04/2023 13:54</c:v>
                      </c:pt>
                      <c:pt idx="4514">
                        <c:v>03/04/2023 13:54</c:v>
                      </c:pt>
                      <c:pt idx="4515">
                        <c:v>03/04/2023 13:54</c:v>
                      </c:pt>
                      <c:pt idx="4516">
                        <c:v>03/04/2023 13:54</c:v>
                      </c:pt>
                      <c:pt idx="4517">
                        <c:v>03/04/2023 13:54</c:v>
                      </c:pt>
                      <c:pt idx="4518">
                        <c:v>03/04/2023 13:54</c:v>
                      </c:pt>
                      <c:pt idx="4519">
                        <c:v>03/04/2023 13:54</c:v>
                      </c:pt>
                      <c:pt idx="4520">
                        <c:v>03/04/2023 13:54</c:v>
                      </c:pt>
                      <c:pt idx="4521">
                        <c:v>03/04/2023 13:54</c:v>
                      </c:pt>
                      <c:pt idx="4522">
                        <c:v>03/04/2023 13:54</c:v>
                      </c:pt>
                      <c:pt idx="4523">
                        <c:v>03/04/2023 13:54</c:v>
                      </c:pt>
                      <c:pt idx="4524">
                        <c:v>03/04/2023 13:54</c:v>
                      </c:pt>
                      <c:pt idx="4525">
                        <c:v>03/04/2023 13:54</c:v>
                      </c:pt>
                      <c:pt idx="4526">
                        <c:v>03/04/2023 13:54</c:v>
                      </c:pt>
                      <c:pt idx="4527">
                        <c:v>03/04/2023 13:54</c:v>
                      </c:pt>
                      <c:pt idx="4528">
                        <c:v>03/04/2023 13:54</c:v>
                      </c:pt>
                      <c:pt idx="4529">
                        <c:v>03/04/2023 13:54</c:v>
                      </c:pt>
                      <c:pt idx="4530">
                        <c:v>03/04/2023 13:54</c:v>
                      </c:pt>
                      <c:pt idx="4531">
                        <c:v>03/04/2023 13:54</c:v>
                      </c:pt>
                      <c:pt idx="4532">
                        <c:v>03/04/2023 13:54</c:v>
                      </c:pt>
                      <c:pt idx="4533">
                        <c:v>03/04/2023 13:54</c:v>
                      </c:pt>
                      <c:pt idx="4534">
                        <c:v>03/04/2023 13:54</c:v>
                      </c:pt>
                      <c:pt idx="4535">
                        <c:v>03/04/2023 13:54</c:v>
                      </c:pt>
                      <c:pt idx="4536">
                        <c:v>03/04/2023 13:54</c:v>
                      </c:pt>
                      <c:pt idx="4537">
                        <c:v>03/04/2023 13:54</c:v>
                      </c:pt>
                      <c:pt idx="4538">
                        <c:v>03/04/2023 13:54</c:v>
                      </c:pt>
                      <c:pt idx="4539">
                        <c:v>03/04/2023 13:54</c:v>
                      </c:pt>
                      <c:pt idx="4540">
                        <c:v>03/04/2023 13:54</c:v>
                      </c:pt>
                      <c:pt idx="4541">
                        <c:v>03/04/2023 13:54</c:v>
                      </c:pt>
                      <c:pt idx="4542">
                        <c:v>03/04/2023 13:54</c:v>
                      </c:pt>
                      <c:pt idx="4543">
                        <c:v>03/04/2023 13:54</c:v>
                      </c:pt>
                      <c:pt idx="4544">
                        <c:v>03/04/2023 13:54</c:v>
                      </c:pt>
                      <c:pt idx="4545">
                        <c:v>03/04/2023 13:54</c:v>
                      </c:pt>
                      <c:pt idx="4546">
                        <c:v>03/04/2023 13:54</c:v>
                      </c:pt>
                      <c:pt idx="4547">
                        <c:v>03/04/2023 13:54</c:v>
                      </c:pt>
                      <c:pt idx="4548">
                        <c:v>03/04/2023 13:54</c:v>
                      </c:pt>
                      <c:pt idx="4549">
                        <c:v>03/04/2023 13:54</c:v>
                      </c:pt>
                      <c:pt idx="4550">
                        <c:v>03/04/2023 13:54</c:v>
                      </c:pt>
                      <c:pt idx="4551">
                        <c:v>03/04/2023 13:54</c:v>
                      </c:pt>
                      <c:pt idx="4552">
                        <c:v>03/04/2023 13:55</c:v>
                      </c:pt>
                      <c:pt idx="4553">
                        <c:v>03/04/2023 13:55</c:v>
                      </c:pt>
                      <c:pt idx="4554">
                        <c:v>03/04/2023 13:55</c:v>
                      </c:pt>
                      <c:pt idx="4555">
                        <c:v>03/04/2023 13:55</c:v>
                      </c:pt>
                      <c:pt idx="4556">
                        <c:v>03/04/2023 13:55</c:v>
                      </c:pt>
                      <c:pt idx="4557">
                        <c:v>03/04/2023 13:55</c:v>
                      </c:pt>
                      <c:pt idx="4558">
                        <c:v>03/04/2023 13:55</c:v>
                      </c:pt>
                      <c:pt idx="4559">
                        <c:v>03/04/2023 13:55</c:v>
                      </c:pt>
                      <c:pt idx="4560">
                        <c:v>03/04/2023 13:55</c:v>
                      </c:pt>
                      <c:pt idx="4561">
                        <c:v>03/04/2023 13:55</c:v>
                      </c:pt>
                      <c:pt idx="4562">
                        <c:v>03/04/2023 13:55</c:v>
                      </c:pt>
                      <c:pt idx="4563">
                        <c:v>03/04/2023 13:55</c:v>
                      </c:pt>
                      <c:pt idx="4564">
                        <c:v>03/04/2023 13:55</c:v>
                      </c:pt>
                      <c:pt idx="4565">
                        <c:v>03/04/2023 13:55</c:v>
                      </c:pt>
                      <c:pt idx="4566">
                        <c:v>03/04/2023 13:55</c:v>
                      </c:pt>
                      <c:pt idx="4567">
                        <c:v>03/04/2023 13:55</c:v>
                      </c:pt>
                      <c:pt idx="4568">
                        <c:v>03/04/2023 13:55</c:v>
                      </c:pt>
                      <c:pt idx="4569">
                        <c:v>03/04/2023 13:55</c:v>
                      </c:pt>
                      <c:pt idx="4570">
                        <c:v>03/04/2023 13:55</c:v>
                      </c:pt>
                      <c:pt idx="4571">
                        <c:v>03/04/2023 13:55</c:v>
                      </c:pt>
                      <c:pt idx="4572">
                        <c:v>03/04/2023 13:55</c:v>
                      </c:pt>
                      <c:pt idx="4573">
                        <c:v>03/04/2023 13:55</c:v>
                      </c:pt>
                      <c:pt idx="4574">
                        <c:v>03/04/2023 13:55</c:v>
                      </c:pt>
                      <c:pt idx="4575">
                        <c:v>03/04/2023 13:55</c:v>
                      </c:pt>
                      <c:pt idx="4576">
                        <c:v>03/04/2023 13:55</c:v>
                      </c:pt>
                      <c:pt idx="4577">
                        <c:v>03/04/2023 13:55</c:v>
                      </c:pt>
                      <c:pt idx="4578">
                        <c:v>03/04/2023 13:55</c:v>
                      </c:pt>
                      <c:pt idx="4579">
                        <c:v>03/04/2023 13:55</c:v>
                      </c:pt>
                      <c:pt idx="4580">
                        <c:v>03/04/2023 13:55</c:v>
                      </c:pt>
                      <c:pt idx="4581">
                        <c:v>03/04/2023 13:55</c:v>
                      </c:pt>
                      <c:pt idx="4582">
                        <c:v>03/04/2023 13:55</c:v>
                      </c:pt>
                      <c:pt idx="4583">
                        <c:v>03/04/2023 13:55</c:v>
                      </c:pt>
                      <c:pt idx="4584">
                        <c:v>03/04/2023 13:55</c:v>
                      </c:pt>
                      <c:pt idx="4585">
                        <c:v>03/04/2023 13:55</c:v>
                      </c:pt>
                      <c:pt idx="4586">
                        <c:v>03/04/2023 13:55</c:v>
                      </c:pt>
                      <c:pt idx="4587">
                        <c:v>03/04/2023 13:55</c:v>
                      </c:pt>
                      <c:pt idx="4588">
                        <c:v>03/04/2023 13:55</c:v>
                      </c:pt>
                      <c:pt idx="4589">
                        <c:v>03/04/2023 13:55</c:v>
                      </c:pt>
                      <c:pt idx="4590">
                        <c:v>03/04/2023 13:55</c:v>
                      </c:pt>
                      <c:pt idx="4591">
                        <c:v>03/04/2023 13:55</c:v>
                      </c:pt>
                      <c:pt idx="4592">
                        <c:v>03/04/2023 13:55</c:v>
                      </c:pt>
                      <c:pt idx="4593">
                        <c:v>03/04/2023 13:55</c:v>
                      </c:pt>
                      <c:pt idx="4594">
                        <c:v>03/04/2023 13:55</c:v>
                      </c:pt>
                      <c:pt idx="4595">
                        <c:v>03/04/2023 13:55</c:v>
                      </c:pt>
                      <c:pt idx="4596">
                        <c:v>03/04/2023 13:55</c:v>
                      </c:pt>
                      <c:pt idx="4597">
                        <c:v>03/04/2023 13:55</c:v>
                      </c:pt>
                      <c:pt idx="4598">
                        <c:v>03/04/2023 13:55</c:v>
                      </c:pt>
                      <c:pt idx="4599">
                        <c:v>03/04/2023 13:55</c:v>
                      </c:pt>
                      <c:pt idx="4600">
                        <c:v>03/04/2023 13:55</c:v>
                      </c:pt>
                      <c:pt idx="4601">
                        <c:v>03/04/2023 13:55</c:v>
                      </c:pt>
                      <c:pt idx="4602">
                        <c:v>03/04/2023 13:55</c:v>
                      </c:pt>
                      <c:pt idx="4603">
                        <c:v>03/04/2023 13:55</c:v>
                      </c:pt>
                      <c:pt idx="4604">
                        <c:v>03/04/2023 13:55</c:v>
                      </c:pt>
                      <c:pt idx="4605">
                        <c:v>03/04/2023 13:55</c:v>
                      </c:pt>
                      <c:pt idx="4606">
                        <c:v>03/04/2023 13:55</c:v>
                      </c:pt>
                      <c:pt idx="4607">
                        <c:v>03/04/2023 13:55</c:v>
                      </c:pt>
                      <c:pt idx="4608">
                        <c:v>03/04/2023 13:55</c:v>
                      </c:pt>
                      <c:pt idx="4609">
                        <c:v>03/04/2023 13:55</c:v>
                      </c:pt>
                      <c:pt idx="4610">
                        <c:v>03/04/2023 13:55</c:v>
                      </c:pt>
                      <c:pt idx="4611">
                        <c:v>03/04/2023 13:56</c:v>
                      </c:pt>
                      <c:pt idx="4612">
                        <c:v>03/04/2023 13:56</c:v>
                      </c:pt>
                      <c:pt idx="4613">
                        <c:v>03/04/2023 13:56</c:v>
                      </c:pt>
                      <c:pt idx="4614">
                        <c:v>03/04/2023 13:56</c:v>
                      </c:pt>
                      <c:pt idx="4615">
                        <c:v>03/04/2023 13:56</c:v>
                      </c:pt>
                      <c:pt idx="4616">
                        <c:v>03/04/2023 13:56</c:v>
                      </c:pt>
                      <c:pt idx="4617">
                        <c:v>03/04/2023 13:56</c:v>
                      </c:pt>
                      <c:pt idx="4618">
                        <c:v>03/04/2023 13:56</c:v>
                      </c:pt>
                      <c:pt idx="4619">
                        <c:v>03/04/2023 13:56</c:v>
                      </c:pt>
                      <c:pt idx="4620">
                        <c:v>03/04/2023 13:56</c:v>
                      </c:pt>
                      <c:pt idx="4621">
                        <c:v>03/04/2023 13:56</c:v>
                      </c:pt>
                      <c:pt idx="4622">
                        <c:v>03/04/2023 13:56</c:v>
                      </c:pt>
                      <c:pt idx="4623">
                        <c:v>03/04/2023 13:56</c:v>
                      </c:pt>
                      <c:pt idx="4624">
                        <c:v>03/04/2023 13:56</c:v>
                      </c:pt>
                      <c:pt idx="4625">
                        <c:v>03/04/2023 13:56</c:v>
                      </c:pt>
                      <c:pt idx="4626">
                        <c:v>03/04/2023 13:56</c:v>
                      </c:pt>
                      <c:pt idx="4627">
                        <c:v>03/04/2023 13:56</c:v>
                      </c:pt>
                      <c:pt idx="4628">
                        <c:v>03/04/2023 13:56</c:v>
                      </c:pt>
                      <c:pt idx="4629">
                        <c:v>03/04/2023 13:56</c:v>
                      </c:pt>
                      <c:pt idx="4630">
                        <c:v>03/04/2023 13:56</c:v>
                      </c:pt>
                      <c:pt idx="4631">
                        <c:v>03/04/2023 13:56</c:v>
                      </c:pt>
                      <c:pt idx="4632">
                        <c:v>03/04/2023 13:56</c:v>
                      </c:pt>
                      <c:pt idx="4633">
                        <c:v>03/04/2023 13:56</c:v>
                      </c:pt>
                      <c:pt idx="4634">
                        <c:v>03/04/2023 13:56</c:v>
                      </c:pt>
                      <c:pt idx="4635">
                        <c:v>03/04/2023 13:56</c:v>
                      </c:pt>
                      <c:pt idx="4636">
                        <c:v>03/04/2023 13:56</c:v>
                      </c:pt>
                      <c:pt idx="4637">
                        <c:v>03/04/2023 13:56</c:v>
                      </c:pt>
                      <c:pt idx="4638">
                        <c:v>03/04/2023 13:56</c:v>
                      </c:pt>
                      <c:pt idx="4639">
                        <c:v>03/04/2023 13:56</c:v>
                      </c:pt>
                      <c:pt idx="4640">
                        <c:v>03/04/2023 13:56</c:v>
                      </c:pt>
                      <c:pt idx="4641">
                        <c:v>03/04/2023 13:56</c:v>
                      </c:pt>
                      <c:pt idx="4642">
                        <c:v>03/04/2023 13:56</c:v>
                      </c:pt>
                      <c:pt idx="4643">
                        <c:v>03/04/2023 13:56</c:v>
                      </c:pt>
                      <c:pt idx="4644">
                        <c:v>03/04/2023 13:56</c:v>
                      </c:pt>
                      <c:pt idx="4645">
                        <c:v>03/04/2023 13:56</c:v>
                      </c:pt>
                      <c:pt idx="4646">
                        <c:v>03/04/2023 13:56</c:v>
                      </c:pt>
                      <c:pt idx="4647">
                        <c:v>03/04/2023 13:56</c:v>
                      </c:pt>
                      <c:pt idx="4648">
                        <c:v>03/04/2023 13:56</c:v>
                      </c:pt>
                      <c:pt idx="4649">
                        <c:v>03/04/2023 13:56</c:v>
                      </c:pt>
                      <c:pt idx="4650">
                        <c:v>03/04/2023 13:56</c:v>
                      </c:pt>
                      <c:pt idx="4651">
                        <c:v>03/04/2023 13:56</c:v>
                      </c:pt>
                      <c:pt idx="4652">
                        <c:v>03/04/2023 13:56</c:v>
                      </c:pt>
                      <c:pt idx="4653">
                        <c:v>03/04/2023 13:56</c:v>
                      </c:pt>
                      <c:pt idx="4654">
                        <c:v>03/04/2023 13:56</c:v>
                      </c:pt>
                      <c:pt idx="4655">
                        <c:v>03/04/2023 13:56</c:v>
                      </c:pt>
                      <c:pt idx="4656">
                        <c:v>03/04/2023 13:56</c:v>
                      </c:pt>
                      <c:pt idx="4657">
                        <c:v>03/04/2023 13:56</c:v>
                      </c:pt>
                      <c:pt idx="4658">
                        <c:v>03/04/2023 13:56</c:v>
                      </c:pt>
                      <c:pt idx="4659">
                        <c:v>03/04/2023 13:56</c:v>
                      </c:pt>
                      <c:pt idx="4660">
                        <c:v>03/04/2023 13:56</c:v>
                      </c:pt>
                      <c:pt idx="4661">
                        <c:v>03/04/2023 13:56</c:v>
                      </c:pt>
                      <c:pt idx="4662">
                        <c:v>03/04/2023 13:56</c:v>
                      </c:pt>
                      <c:pt idx="4663">
                        <c:v>03/04/2023 13:56</c:v>
                      </c:pt>
                      <c:pt idx="4664">
                        <c:v>03/04/2023 13:56</c:v>
                      </c:pt>
                      <c:pt idx="4665">
                        <c:v>03/04/2023 13:56</c:v>
                      </c:pt>
                      <c:pt idx="4666">
                        <c:v>03/04/2023 13:56</c:v>
                      </c:pt>
                      <c:pt idx="4667">
                        <c:v>03/04/2023 13:56</c:v>
                      </c:pt>
                      <c:pt idx="4668">
                        <c:v>03/04/2023 13:56</c:v>
                      </c:pt>
                      <c:pt idx="4669">
                        <c:v>03/04/2023 13:56</c:v>
                      </c:pt>
                      <c:pt idx="4670">
                        <c:v>03/04/2023 13:56</c:v>
                      </c:pt>
                      <c:pt idx="4671">
                        <c:v>03/04/2023 13:57</c:v>
                      </c:pt>
                      <c:pt idx="4672">
                        <c:v>03/04/2023 13:57</c:v>
                      </c:pt>
                      <c:pt idx="4673">
                        <c:v>03/04/2023 13:57</c:v>
                      </c:pt>
                      <c:pt idx="4674">
                        <c:v>03/04/2023 13:57</c:v>
                      </c:pt>
                      <c:pt idx="4675">
                        <c:v>03/04/2023 13:57</c:v>
                      </c:pt>
                      <c:pt idx="4676">
                        <c:v>03/04/2023 13:57</c:v>
                      </c:pt>
                      <c:pt idx="4677">
                        <c:v>03/04/2023 13:57</c:v>
                      </c:pt>
                      <c:pt idx="4678">
                        <c:v>03/04/2023 13:57</c:v>
                      </c:pt>
                      <c:pt idx="4679">
                        <c:v>03/04/2023 13:57</c:v>
                      </c:pt>
                      <c:pt idx="4680">
                        <c:v>03/04/2023 13:57</c:v>
                      </c:pt>
                      <c:pt idx="4681">
                        <c:v>03/04/2023 13:57</c:v>
                      </c:pt>
                      <c:pt idx="4682">
                        <c:v>03/04/2023 13:57</c:v>
                      </c:pt>
                      <c:pt idx="4683">
                        <c:v>03/04/2023 13:57</c:v>
                      </c:pt>
                      <c:pt idx="4684">
                        <c:v>03/04/2023 13:57</c:v>
                      </c:pt>
                      <c:pt idx="4685">
                        <c:v>03/04/2023 13:57</c:v>
                      </c:pt>
                      <c:pt idx="4686">
                        <c:v>03/04/2023 13:57</c:v>
                      </c:pt>
                      <c:pt idx="4687">
                        <c:v>03/04/2023 13:57</c:v>
                      </c:pt>
                      <c:pt idx="4688">
                        <c:v>03/04/2023 13:57</c:v>
                      </c:pt>
                      <c:pt idx="4689">
                        <c:v>03/04/2023 13:57</c:v>
                      </c:pt>
                      <c:pt idx="4690">
                        <c:v>03/04/2023 13:57</c:v>
                      </c:pt>
                      <c:pt idx="4691">
                        <c:v>03/04/2023 13:57</c:v>
                      </c:pt>
                      <c:pt idx="4692">
                        <c:v>03/04/2023 13:57</c:v>
                      </c:pt>
                      <c:pt idx="4693">
                        <c:v>03/04/2023 13:57</c:v>
                      </c:pt>
                      <c:pt idx="4694">
                        <c:v>03/04/2023 13:57</c:v>
                      </c:pt>
                      <c:pt idx="4695">
                        <c:v>03/04/2023 13:57</c:v>
                      </c:pt>
                      <c:pt idx="4696">
                        <c:v>03/04/2023 13:57</c:v>
                      </c:pt>
                      <c:pt idx="4697">
                        <c:v>03/04/2023 13:57</c:v>
                      </c:pt>
                      <c:pt idx="4698">
                        <c:v>03/04/2023 13:57</c:v>
                      </c:pt>
                      <c:pt idx="4699">
                        <c:v>03/04/2023 13:57</c:v>
                      </c:pt>
                      <c:pt idx="4700">
                        <c:v>03/04/2023 13:57</c:v>
                      </c:pt>
                      <c:pt idx="4701">
                        <c:v>03/04/2023 13:57</c:v>
                      </c:pt>
                      <c:pt idx="4702">
                        <c:v>03/04/2023 13:57</c:v>
                      </c:pt>
                      <c:pt idx="4703">
                        <c:v>03/04/2023 13:57</c:v>
                      </c:pt>
                      <c:pt idx="4704">
                        <c:v>03/04/2023 13:57</c:v>
                      </c:pt>
                      <c:pt idx="4705">
                        <c:v>03/04/2023 13:57</c:v>
                      </c:pt>
                      <c:pt idx="4706">
                        <c:v>03/04/2023 13:57</c:v>
                      </c:pt>
                      <c:pt idx="4707">
                        <c:v>03/04/2023 13:57</c:v>
                      </c:pt>
                      <c:pt idx="4708">
                        <c:v>03/04/2023 13:57</c:v>
                      </c:pt>
                      <c:pt idx="4709">
                        <c:v>03/04/2023 13:57</c:v>
                      </c:pt>
                      <c:pt idx="4710">
                        <c:v>03/04/2023 13:57</c:v>
                      </c:pt>
                      <c:pt idx="4711">
                        <c:v>03/04/2023 13:57</c:v>
                      </c:pt>
                      <c:pt idx="4712">
                        <c:v>03/04/2023 13:57</c:v>
                      </c:pt>
                      <c:pt idx="4713">
                        <c:v>03/04/2023 13:57</c:v>
                      </c:pt>
                      <c:pt idx="4714">
                        <c:v>03/04/2023 13:57</c:v>
                      </c:pt>
                      <c:pt idx="4715">
                        <c:v>03/04/2023 13:57</c:v>
                      </c:pt>
                      <c:pt idx="4716">
                        <c:v>03/04/2023 13:57</c:v>
                      </c:pt>
                      <c:pt idx="4717">
                        <c:v>03/04/2023 13:57</c:v>
                      </c:pt>
                      <c:pt idx="4718">
                        <c:v>03/04/2023 13:57</c:v>
                      </c:pt>
                      <c:pt idx="4719">
                        <c:v>03/04/2023 13:57</c:v>
                      </c:pt>
                      <c:pt idx="4720">
                        <c:v>03/04/2023 13:57</c:v>
                      </c:pt>
                      <c:pt idx="4721">
                        <c:v>03/04/2023 13:57</c:v>
                      </c:pt>
                      <c:pt idx="4722">
                        <c:v>03/04/2023 13:57</c:v>
                      </c:pt>
                      <c:pt idx="4723">
                        <c:v>03/04/2023 13:57</c:v>
                      </c:pt>
                      <c:pt idx="4724">
                        <c:v>03/04/2023 13:57</c:v>
                      </c:pt>
                      <c:pt idx="4725">
                        <c:v>03/04/2023 13:57</c:v>
                      </c:pt>
                      <c:pt idx="4726">
                        <c:v>03/04/2023 13:57</c:v>
                      </c:pt>
                      <c:pt idx="4727">
                        <c:v>03/04/2023 13:57</c:v>
                      </c:pt>
                      <c:pt idx="4728">
                        <c:v>03/04/2023 13:57</c:v>
                      </c:pt>
                      <c:pt idx="4729">
                        <c:v>03/04/2023 13:57</c:v>
                      </c:pt>
                      <c:pt idx="4730">
                        <c:v>03/04/2023 13:57</c:v>
                      </c:pt>
                      <c:pt idx="4731">
                        <c:v>03/04/2023 13:58</c:v>
                      </c:pt>
                      <c:pt idx="4732">
                        <c:v>03/04/2023 13:58</c:v>
                      </c:pt>
                      <c:pt idx="4733">
                        <c:v>03/04/2023 13:58</c:v>
                      </c:pt>
                      <c:pt idx="4734">
                        <c:v>03/04/2023 13:58</c:v>
                      </c:pt>
                      <c:pt idx="4735">
                        <c:v>03/04/2023 13:58</c:v>
                      </c:pt>
                      <c:pt idx="4736">
                        <c:v>03/04/2023 13:58</c:v>
                      </c:pt>
                      <c:pt idx="4737">
                        <c:v>03/04/2023 13:58</c:v>
                      </c:pt>
                      <c:pt idx="4738">
                        <c:v>03/04/2023 13:58</c:v>
                      </c:pt>
                      <c:pt idx="4739">
                        <c:v>03/04/2023 13:58</c:v>
                      </c:pt>
                      <c:pt idx="4740">
                        <c:v>03/04/2023 13:58</c:v>
                      </c:pt>
                      <c:pt idx="4741">
                        <c:v>03/04/2023 13:58</c:v>
                      </c:pt>
                      <c:pt idx="4742">
                        <c:v>03/04/2023 13:58</c:v>
                      </c:pt>
                      <c:pt idx="4743">
                        <c:v>03/04/2023 13:58</c:v>
                      </c:pt>
                      <c:pt idx="4744">
                        <c:v>03/04/2023 13:58</c:v>
                      </c:pt>
                      <c:pt idx="4745">
                        <c:v>03/04/2023 13:58</c:v>
                      </c:pt>
                      <c:pt idx="4746">
                        <c:v>03/04/2023 13:58</c:v>
                      </c:pt>
                      <c:pt idx="4747">
                        <c:v>03/04/2023 13:58</c:v>
                      </c:pt>
                      <c:pt idx="4748">
                        <c:v>03/04/2023 13:58</c:v>
                      </c:pt>
                      <c:pt idx="4749">
                        <c:v>03/04/2023 13:58</c:v>
                      </c:pt>
                      <c:pt idx="4750">
                        <c:v>03/04/2023 13:58</c:v>
                      </c:pt>
                      <c:pt idx="4751">
                        <c:v>03/04/2023 13:58</c:v>
                      </c:pt>
                      <c:pt idx="4752">
                        <c:v>03/04/2023 13:58</c:v>
                      </c:pt>
                      <c:pt idx="4753">
                        <c:v>03/04/2023 13:58</c:v>
                      </c:pt>
                      <c:pt idx="4754">
                        <c:v>03/04/2023 13:58</c:v>
                      </c:pt>
                      <c:pt idx="4755">
                        <c:v>03/04/2023 13:58</c:v>
                      </c:pt>
                      <c:pt idx="4756">
                        <c:v>03/04/2023 13:58</c:v>
                      </c:pt>
                      <c:pt idx="4757">
                        <c:v>03/04/2023 13:58</c:v>
                      </c:pt>
                      <c:pt idx="4758">
                        <c:v>03/04/2023 13:58</c:v>
                      </c:pt>
                      <c:pt idx="4759">
                        <c:v>03/04/2023 13:58</c:v>
                      </c:pt>
                      <c:pt idx="4760">
                        <c:v>03/04/2023 13:58</c:v>
                      </c:pt>
                      <c:pt idx="4761">
                        <c:v>03/04/2023 13:58</c:v>
                      </c:pt>
                      <c:pt idx="4762">
                        <c:v>03/04/2023 13:58</c:v>
                      </c:pt>
                      <c:pt idx="4763">
                        <c:v>03/04/2023 13:58</c:v>
                      </c:pt>
                      <c:pt idx="4764">
                        <c:v>03/04/2023 13:58</c:v>
                      </c:pt>
                      <c:pt idx="4765">
                        <c:v>03/04/2023 13:58</c:v>
                      </c:pt>
                      <c:pt idx="4766">
                        <c:v>03/04/2023 13:58</c:v>
                      </c:pt>
                      <c:pt idx="4767">
                        <c:v>03/04/2023 13:58</c:v>
                      </c:pt>
                      <c:pt idx="4768">
                        <c:v>03/04/2023 13:58</c:v>
                      </c:pt>
                      <c:pt idx="4769">
                        <c:v>03/04/2023 13:58</c:v>
                      </c:pt>
                      <c:pt idx="4770">
                        <c:v>03/04/2023 13:58</c:v>
                      </c:pt>
                      <c:pt idx="4771">
                        <c:v>03/04/2023 13:58</c:v>
                      </c:pt>
                      <c:pt idx="4772">
                        <c:v>03/04/2023 13:58</c:v>
                      </c:pt>
                      <c:pt idx="4773">
                        <c:v>03/04/2023 13:58</c:v>
                      </c:pt>
                      <c:pt idx="4774">
                        <c:v>03/04/2023 13:58</c:v>
                      </c:pt>
                      <c:pt idx="4775">
                        <c:v>03/04/2023 13:58</c:v>
                      </c:pt>
                      <c:pt idx="4776">
                        <c:v>03/04/2023 13:58</c:v>
                      </c:pt>
                      <c:pt idx="4777">
                        <c:v>03/04/2023 13:58</c:v>
                      </c:pt>
                      <c:pt idx="4778">
                        <c:v>03/04/2023 13:58</c:v>
                      </c:pt>
                      <c:pt idx="4779">
                        <c:v>03/04/2023 13:58</c:v>
                      </c:pt>
                      <c:pt idx="4780">
                        <c:v>03/04/2023 13:58</c:v>
                      </c:pt>
                      <c:pt idx="4781">
                        <c:v>03/04/2023 13:58</c:v>
                      </c:pt>
                      <c:pt idx="4782">
                        <c:v>03/04/2023 13:58</c:v>
                      </c:pt>
                      <c:pt idx="4783">
                        <c:v>03/04/2023 13:58</c:v>
                      </c:pt>
                      <c:pt idx="4784">
                        <c:v>03/04/2023 13:58</c:v>
                      </c:pt>
                      <c:pt idx="4785">
                        <c:v>03/04/2023 13:58</c:v>
                      </c:pt>
                      <c:pt idx="4786">
                        <c:v>03/04/2023 13:58</c:v>
                      </c:pt>
                      <c:pt idx="4787">
                        <c:v>03/04/2023 13:58</c:v>
                      </c:pt>
                      <c:pt idx="4788">
                        <c:v>03/04/2023 13:58</c:v>
                      </c:pt>
                      <c:pt idx="4789">
                        <c:v>03/04/2023 13:58</c:v>
                      </c:pt>
                      <c:pt idx="4790">
                        <c:v>03/04/2023 13:58</c:v>
                      </c:pt>
                      <c:pt idx="4791">
                        <c:v>03/04/2023 13:59</c:v>
                      </c:pt>
                      <c:pt idx="4792">
                        <c:v>03/04/2023 13:59</c:v>
                      </c:pt>
                      <c:pt idx="4793">
                        <c:v>03/04/2023 13:59</c:v>
                      </c:pt>
                      <c:pt idx="4794">
                        <c:v>03/04/2023 13:59</c:v>
                      </c:pt>
                      <c:pt idx="4795">
                        <c:v>03/04/2023 13:59</c:v>
                      </c:pt>
                      <c:pt idx="4796">
                        <c:v>03/04/2023 13:59</c:v>
                      </c:pt>
                      <c:pt idx="4797">
                        <c:v>03/04/2023 13:59</c:v>
                      </c:pt>
                      <c:pt idx="4798">
                        <c:v>03/04/2023 13:59</c:v>
                      </c:pt>
                      <c:pt idx="4799">
                        <c:v>03/04/2023 13:59</c:v>
                      </c:pt>
                      <c:pt idx="4800">
                        <c:v>03/04/2023 13:59</c:v>
                      </c:pt>
                      <c:pt idx="4801">
                        <c:v>03/04/2023 13:59</c:v>
                      </c:pt>
                      <c:pt idx="4802">
                        <c:v>03/04/2023 13:59</c:v>
                      </c:pt>
                      <c:pt idx="4803">
                        <c:v>03/04/2023 13:59</c:v>
                      </c:pt>
                      <c:pt idx="4804">
                        <c:v>03/04/2023 13:59</c:v>
                      </c:pt>
                      <c:pt idx="4805">
                        <c:v>03/04/2023 13:59</c:v>
                      </c:pt>
                      <c:pt idx="4806">
                        <c:v>03/04/2023 13:59</c:v>
                      </c:pt>
                      <c:pt idx="4807">
                        <c:v>03/04/2023 13:59</c:v>
                      </c:pt>
                      <c:pt idx="4808">
                        <c:v>03/04/2023 13:59</c:v>
                      </c:pt>
                      <c:pt idx="4809">
                        <c:v>03/04/2023 13:59</c:v>
                      </c:pt>
                      <c:pt idx="4810">
                        <c:v>03/04/2023 13:59</c:v>
                      </c:pt>
                      <c:pt idx="4811">
                        <c:v>03/04/2023 13:59</c:v>
                      </c:pt>
                      <c:pt idx="4812">
                        <c:v>03/04/2023 13:59</c:v>
                      </c:pt>
                      <c:pt idx="4813">
                        <c:v>03/04/2023 13:59</c:v>
                      </c:pt>
                      <c:pt idx="4814">
                        <c:v>03/04/2023 13:59</c:v>
                      </c:pt>
                      <c:pt idx="4815">
                        <c:v>03/04/2023 13:59</c:v>
                      </c:pt>
                      <c:pt idx="4816">
                        <c:v>03/04/2023 13:59</c:v>
                      </c:pt>
                      <c:pt idx="4817">
                        <c:v>03/04/2023 13:59</c:v>
                      </c:pt>
                      <c:pt idx="4818">
                        <c:v>03/04/2023 13:59</c:v>
                      </c:pt>
                      <c:pt idx="4819">
                        <c:v>03/04/2023 13:59</c:v>
                      </c:pt>
                      <c:pt idx="4820">
                        <c:v>03/04/2023 13:59</c:v>
                      </c:pt>
                      <c:pt idx="4821">
                        <c:v>03/04/2023 13:59</c:v>
                      </c:pt>
                      <c:pt idx="4822">
                        <c:v>03/04/2023 13:59</c:v>
                      </c:pt>
                      <c:pt idx="4823">
                        <c:v>03/04/2023 13:59</c:v>
                      </c:pt>
                      <c:pt idx="4824">
                        <c:v>03/04/2023 13:59</c:v>
                      </c:pt>
                      <c:pt idx="4825">
                        <c:v>03/04/2023 13:59</c:v>
                      </c:pt>
                      <c:pt idx="4826">
                        <c:v>03/04/2023 13:59</c:v>
                      </c:pt>
                      <c:pt idx="4827">
                        <c:v>03/04/2023 13:59</c:v>
                      </c:pt>
                      <c:pt idx="4828">
                        <c:v>03/04/2023 13:59</c:v>
                      </c:pt>
                      <c:pt idx="4829">
                        <c:v>03/04/2023 13:59</c:v>
                      </c:pt>
                      <c:pt idx="4830">
                        <c:v>03/04/2023 13:59</c:v>
                      </c:pt>
                      <c:pt idx="4831">
                        <c:v>03/04/2023 13:59</c:v>
                      </c:pt>
                      <c:pt idx="4832">
                        <c:v>03/04/2023 13:59</c:v>
                      </c:pt>
                      <c:pt idx="4833">
                        <c:v>03/04/2023 13:59</c:v>
                      </c:pt>
                      <c:pt idx="4834">
                        <c:v>03/04/2023 13:59</c:v>
                      </c:pt>
                      <c:pt idx="4835">
                        <c:v>03/04/2023 13:59</c:v>
                      </c:pt>
                      <c:pt idx="4836">
                        <c:v>03/04/2023 13:59</c:v>
                      </c:pt>
                      <c:pt idx="4837">
                        <c:v>03/04/2023 13:59</c:v>
                      </c:pt>
                      <c:pt idx="4838">
                        <c:v>03/04/2023 13:59</c:v>
                      </c:pt>
                      <c:pt idx="4839">
                        <c:v>03/04/2023 13:59</c:v>
                      </c:pt>
                      <c:pt idx="4840">
                        <c:v>03/04/2023 13:59</c:v>
                      </c:pt>
                      <c:pt idx="4841">
                        <c:v>03/04/2023 13:59</c:v>
                      </c:pt>
                      <c:pt idx="4842">
                        <c:v>03/04/2023 13:59</c:v>
                      </c:pt>
                      <c:pt idx="4843">
                        <c:v>03/04/2023 13:59</c:v>
                      </c:pt>
                      <c:pt idx="4844">
                        <c:v>03/04/2023 13:59</c:v>
                      </c:pt>
                      <c:pt idx="4845">
                        <c:v>03/04/2023 13:59</c:v>
                      </c:pt>
                      <c:pt idx="4846">
                        <c:v>03/04/2023 13:59</c:v>
                      </c:pt>
                      <c:pt idx="4847">
                        <c:v>03/04/2023 13:59</c:v>
                      </c:pt>
                      <c:pt idx="4848">
                        <c:v>03/04/2023 13:59</c:v>
                      </c:pt>
                      <c:pt idx="4849">
                        <c:v>03/04/2023 13:59</c:v>
                      </c:pt>
                      <c:pt idx="4850">
                        <c:v>03/04/2023 14:00</c:v>
                      </c:pt>
                      <c:pt idx="4851">
                        <c:v>03/04/2023 14:00</c:v>
                      </c:pt>
                      <c:pt idx="4852">
                        <c:v>03/04/2023 14:00</c:v>
                      </c:pt>
                      <c:pt idx="4853">
                        <c:v>03/04/2023 14:00</c:v>
                      </c:pt>
                      <c:pt idx="4854">
                        <c:v>03/04/2023 14:00</c:v>
                      </c:pt>
                      <c:pt idx="4855">
                        <c:v>03/04/2023 14:00</c:v>
                      </c:pt>
                      <c:pt idx="4856">
                        <c:v>03/04/2023 14:00</c:v>
                      </c:pt>
                      <c:pt idx="4857">
                        <c:v>03/04/2023 14:00</c:v>
                      </c:pt>
                      <c:pt idx="4858">
                        <c:v>03/04/2023 14:00</c:v>
                      </c:pt>
                      <c:pt idx="4859">
                        <c:v>03/04/2023 14:00</c:v>
                      </c:pt>
                      <c:pt idx="4860">
                        <c:v>03/04/2023 14:00</c:v>
                      </c:pt>
                      <c:pt idx="4861">
                        <c:v>03/04/2023 14:00</c:v>
                      </c:pt>
                      <c:pt idx="4862">
                        <c:v>03/04/2023 14:00</c:v>
                      </c:pt>
                      <c:pt idx="4863">
                        <c:v>03/04/2023 14:00</c:v>
                      </c:pt>
                      <c:pt idx="4864">
                        <c:v>03/04/2023 14:00</c:v>
                      </c:pt>
                      <c:pt idx="4865">
                        <c:v>03/04/2023 14:00</c:v>
                      </c:pt>
                      <c:pt idx="4866">
                        <c:v>03/04/2023 14:00</c:v>
                      </c:pt>
                      <c:pt idx="4867">
                        <c:v>03/04/2023 14:00</c:v>
                      </c:pt>
                      <c:pt idx="4868">
                        <c:v>03/04/2023 14:00</c:v>
                      </c:pt>
                      <c:pt idx="4869">
                        <c:v>03/04/2023 14:00</c:v>
                      </c:pt>
                      <c:pt idx="4870">
                        <c:v>03/04/2023 14:00</c:v>
                      </c:pt>
                      <c:pt idx="4871">
                        <c:v>03/04/2023 14:00</c:v>
                      </c:pt>
                      <c:pt idx="4872">
                        <c:v>03/04/2023 14:00</c:v>
                      </c:pt>
                      <c:pt idx="4873">
                        <c:v>03/04/2023 14:00</c:v>
                      </c:pt>
                      <c:pt idx="4874">
                        <c:v>03/04/2023 14:00</c:v>
                      </c:pt>
                      <c:pt idx="4875">
                        <c:v>03/04/2023 14:00</c:v>
                      </c:pt>
                      <c:pt idx="4876">
                        <c:v>03/04/2023 14:00</c:v>
                      </c:pt>
                      <c:pt idx="4877">
                        <c:v>03/04/2023 14:00</c:v>
                      </c:pt>
                      <c:pt idx="4878">
                        <c:v>03/04/2023 14:00</c:v>
                      </c:pt>
                      <c:pt idx="4879">
                        <c:v>03/04/2023 14:00</c:v>
                      </c:pt>
                      <c:pt idx="4880">
                        <c:v>03/04/2023 14:00</c:v>
                      </c:pt>
                      <c:pt idx="4881">
                        <c:v>03/04/2023 14:00</c:v>
                      </c:pt>
                      <c:pt idx="4882">
                        <c:v>03/04/2023 14:00</c:v>
                      </c:pt>
                      <c:pt idx="4883">
                        <c:v>03/04/2023 14:00</c:v>
                      </c:pt>
                      <c:pt idx="4884">
                        <c:v>03/04/2023 14:00</c:v>
                      </c:pt>
                      <c:pt idx="4885">
                        <c:v>03/04/2023 14:00</c:v>
                      </c:pt>
                      <c:pt idx="4886">
                        <c:v>03/04/2023 14:00</c:v>
                      </c:pt>
                      <c:pt idx="4887">
                        <c:v>03/04/2023 14:00</c:v>
                      </c:pt>
                      <c:pt idx="4888">
                        <c:v>03/04/2023 14:00</c:v>
                      </c:pt>
                      <c:pt idx="4889">
                        <c:v>03/04/2023 14:00</c:v>
                      </c:pt>
                      <c:pt idx="4890">
                        <c:v>03/04/2023 14:00</c:v>
                      </c:pt>
                      <c:pt idx="4891">
                        <c:v>03/04/2023 14:00</c:v>
                      </c:pt>
                      <c:pt idx="4892">
                        <c:v>03/04/2023 14:00</c:v>
                      </c:pt>
                      <c:pt idx="4893">
                        <c:v>03/04/2023 14:00</c:v>
                      </c:pt>
                      <c:pt idx="4894">
                        <c:v>03/04/2023 14:00</c:v>
                      </c:pt>
                      <c:pt idx="4895">
                        <c:v>03/04/2023 14:00</c:v>
                      </c:pt>
                      <c:pt idx="4896">
                        <c:v>03/04/2023 14:00</c:v>
                      </c:pt>
                      <c:pt idx="4897">
                        <c:v>03/04/2023 14:00</c:v>
                      </c:pt>
                      <c:pt idx="4898">
                        <c:v>03/04/2023 14:00</c:v>
                      </c:pt>
                      <c:pt idx="4899">
                        <c:v>03/04/2023 14:00</c:v>
                      </c:pt>
                      <c:pt idx="4900">
                        <c:v>03/04/2023 14:00</c:v>
                      </c:pt>
                      <c:pt idx="4901">
                        <c:v>03/04/2023 14:00</c:v>
                      </c:pt>
                      <c:pt idx="4902">
                        <c:v>03/04/2023 14:00</c:v>
                      </c:pt>
                      <c:pt idx="4903">
                        <c:v>03/04/2023 14:00</c:v>
                      </c:pt>
                      <c:pt idx="4904">
                        <c:v>03/04/2023 14:00</c:v>
                      </c:pt>
                      <c:pt idx="4905">
                        <c:v>03/04/2023 14:00</c:v>
                      </c:pt>
                      <c:pt idx="4906">
                        <c:v>03/04/2023 14:00</c:v>
                      </c:pt>
                      <c:pt idx="4907">
                        <c:v>03/04/2023 14:00</c:v>
                      </c:pt>
                      <c:pt idx="4908">
                        <c:v>03/04/2023 14:00</c:v>
                      </c:pt>
                      <c:pt idx="4909">
                        <c:v>03/04/2023 14:00</c:v>
                      </c:pt>
                      <c:pt idx="4910">
                        <c:v>03/04/2023 14:01</c:v>
                      </c:pt>
                      <c:pt idx="4911">
                        <c:v>03/04/2023 14:01</c:v>
                      </c:pt>
                      <c:pt idx="4912">
                        <c:v>03/04/2023 14:01</c:v>
                      </c:pt>
                      <c:pt idx="4913">
                        <c:v>03/04/2023 14:01</c:v>
                      </c:pt>
                      <c:pt idx="4914">
                        <c:v>03/04/2023 14:01</c:v>
                      </c:pt>
                      <c:pt idx="4915">
                        <c:v>03/04/2023 14:01</c:v>
                      </c:pt>
                      <c:pt idx="4916">
                        <c:v>03/04/2023 14:01</c:v>
                      </c:pt>
                      <c:pt idx="4917">
                        <c:v>03/04/2023 14:01</c:v>
                      </c:pt>
                      <c:pt idx="4918">
                        <c:v>03/04/2023 14:01</c:v>
                      </c:pt>
                      <c:pt idx="4919">
                        <c:v>03/04/2023 14:01</c:v>
                      </c:pt>
                      <c:pt idx="4920">
                        <c:v>03/04/2023 14:01</c:v>
                      </c:pt>
                      <c:pt idx="4921">
                        <c:v>03/04/2023 14:01</c:v>
                      </c:pt>
                      <c:pt idx="4922">
                        <c:v>03/04/2023 14:01</c:v>
                      </c:pt>
                      <c:pt idx="4923">
                        <c:v>03/04/2023 14:01</c:v>
                      </c:pt>
                      <c:pt idx="4924">
                        <c:v>03/04/2023 14:01</c:v>
                      </c:pt>
                      <c:pt idx="4925">
                        <c:v>03/04/2023 14:01</c:v>
                      </c:pt>
                      <c:pt idx="4926">
                        <c:v>03/04/2023 14:01</c:v>
                      </c:pt>
                      <c:pt idx="4927">
                        <c:v>03/04/2023 14:01</c:v>
                      </c:pt>
                      <c:pt idx="4928">
                        <c:v>03/04/2023 14:01</c:v>
                      </c:pt>
                      <c:pt idx="4929">
                        <c:v>03/04/2023 14:01</c:v>
                      </c:pt>
                      <c:pt idx="4930">
                        <c:v>03/04/2023 14:01</c:v>
                      </c:pt>
                      <c:pt idx="4931">
                        <c:v>03/04/2023 14:01</c:v>
                      </c:pt>
                      <c:pt idx="4932">
                        <c:v>03/04/2023 14:01</c:v>
                      </c:pt>
                      <c:pt idx="4933">
                        <c:v>03/04/2023 14:01</c:v>
                      </c:pt>
                      <c:pt idx="4934">
                        <c:v>03/04/2023 14:01</c:v>
                      </c:pt>
                      <c:pt idx="4935">
                        <c:v>03/04/2023 14:01</c:v>
                      </c:pt>
                      <c:pt idx="4936">
                        <c:v>03/04/2023 14:01</c:v>
                      </c:pt>
                      <c:pt idx="4937">
                        <c:v>03/04/2023 14:01</c:v>
                      </c:pt>
                      <c:pt idx="4938">
                        <c:v>03/04/2023 14:01</c:v>
                      </c:pt>
                      <c:pt idx="4939">
                        <c:v>03/04/2023 14:01</c:v>
                      </c:pt>
                      <c:pt idx="4940">
                        <c:v>03/04/2023 14:01</c:v>
                      </c:pt>
                      <c:pt idx="4941">
                        <c:v>03/04/2023 14:01</c:v>
                      </c:pt>
                      <c:pt idx="4942">
                        <c:v>03/04/2023 14:01</c:v>
                      </c:pt>
                      <c:pt idx="4943">
                        <c:v>03/04/2023 14:01</c:v>
                      </c:pt>
                      <c:pt idx="4944">
                        <c:v>03/04/2023 14:01</c:v>
                      </c:pt>
                      <c:pt idx="4945">
                        <c:v>03/04/2023 14:01</c:v>
                      </c:pt>
                      <c:pt idx="4946">
                        <c:v>03/04/2023 14:01</c:v>
                      </c:pt>
                      <c:pt idx="4947">
                        <c:v>03/04/2023 14:01</c:v>
                      </c:pt>
                      <c:pt idx="4948">
                        <c:v>03/04/2023 14:01</c:v>
                      </c:pt>
                      <c:pt idx="4949">
                        <c:v>03/04/2023 14:01</c:v>
                      </c:pt>
                      <c:pt idx="4950">
                        <c:v>03/04/2023 14:01</c:v>
                      </c:pt>
                      <c:pt idx="4951">
                        <c:v>03/04/2023 14:01</c:v>
                      </c:pt>
                      <c:pt idx="4952">
                        <c:v>03/04/2023 14:01</c:v>
                      </c:pt>
                      <c:pt idx="4953">
                        <c:v>03/04/2023 14:01</c:v>
                      </c:pt>
                      <c:pt idx="4954">
                        <c:v>03/04/2023 14:01</c:v>
                      </c:pt>
                      <c:pt idx="4955">
                        <c:v>03/04/2023 14:01</c:v>
                      </c:pt>
                      <c:pt idx="4956">
                        <c:v>03/04/2023 14:01</c:v>
                      </c:pt>
                      <c:pt idx="4957">
                        <c:v>03/04/2023 14:01</c:v>
                      </c:pt>
                      <c:pt idx="4958">
                        <c:v>03/04/2023 14:01</c:v>
                      </c:pt>
                      <c:pt idx="4959">
                        <c:v>03/04/2023 14:01</c:v>
                      </c:pt>
                      <c:pt idx="4960">
                        <c:v>03/04/2023 14:01</c:v>
                      </c:pt>
                      <c:pt idx="4961">
                        <c:v>03/04/2023 14:01</c:v>
                      </c:pt>
                      <c:pt idx="4962">
                        <c:v>03/04/2023 14:01</c:v>
                      </c:pt>
                      <c:pt idx="4963">
                        <c:v>03/04/2023 14:01</c:v>
                      </c:pt>
                      <c:pt idx="4964">
                        <c:v>03/04/2023 14:01</c:v>
                      </c:pt>
                      <c:pt idx="4965">
                        <c:v>03/04/2023 14:01</c:v>
                      </c:pt>
                      <c:pt idx="4966">
                        <c:v>03/04/2023 14:01</c:v>
                      </c:pt>
                      <c:pt idx="4967">
                        <c:v>03/04/2023 14:01</c:v>
                      </c:pt>
                      <c:pt idx="4968">
                        <c:v>03/04/2023 14:01</c:v>
                      </c:pt>
                      <c:pt idx="4969">
                        <c:v>03/04/2023 14:01</c:v>
                      </c:pt>
                      <c:pt idx="4970">
                        <c:v>03/04/2023 14:02</c:v>
                      </c:pt>
                      <c:pt idx="4971">
                        <c:v>03/04/2023 14:02</c:v>
                      </c:pt>
                      <c:pt idx="4972">
                        <c:v>03/04/2023 14:02</c:v>
                      </c:pt>
                      <c:pt idx="4973">
                        <c:v>03/04/2023 14:02</c:v>
                      </c:pt>
                      <c:pt idx="4974">
                        <c:v>03/04/2023 14:02</c:v>
                      </c:pt>
                      <c:pt idx="4975">
                        <c:v>03/04/2023 14:02</c:v>
                      </c:pt>
                      <c:pt idx="4976">
                        <c:v>03/04/2023 14:02</c:v>
                      </c:pt>
                      <c:pt idx="4977">
                        <c:v>03/04/2023 14:02</c:v>
                      </c:pt>
                      <c:pt idx="4978">
                        <c:v>03/04/2023 14:02</c:v>
                      </c:pt>
                      <c:pt idx="4979">
                        <c:v>03/04/2023 14:02</c:v>
                      </c:pt>
                      <c:pt idx="4980">
                        <c:v>03/04/2023 14:02</c:v>
                      </c:pt>
                      <c:pt idx="4981">
                        <c:v>03/04/2023 14:02</c:v>
                      </c:pt>
                      <c:pt idx="4982">
                        <c:v>03/04/2023 14:02</c:v>
                      </c:pt>
                      <c:pt idx="4983">
                        <c:v>03/04/2023 14:02</c:v>
                      </c:pt>
                      <c:pt idx="4984">
                        <c:v>03/04/2023 14:02</c:v>
                      </c:pt>
                      <c:pt idx="4985">
                        <c:v>03/04/2023 14:02</c:v>
                      </c:pt>
                      <c:pt idx="4986">
                        <c:v>03/04/2023 14:02</c:v>
                      </c:pt>
                      <c:pt idx="4987">
                        <c:v>03/04/2023 14:02</c:v>
                      </c:pt>
                      <c:pt idx="4988">
                        <c:v>03/04/2023 14:02</c:v>
                      </c:pt>
                      <c:pt idx="4989">
                        <c:v>03/04/2023 14:02</c:v>
                      </c:pt>
                      <c:pt idx="4990">
                        <c:v>03/04/2023 14:02</c:v>
                      </c:pt>
                      <c:pt idx="4991">
                        <c:v>03/04/2023 14:02</c:v>
                      </c:pt>
                      <c:pt idx="4992">
                        <c:v>03/04/2023 14:02</c:v>
                      </c:pt>
                      <c:pt idx="4993">
                        <c:v>03/04/2023 14:02</c:v>
                      </c:pt>
                      <c:pt idx="4994">
                        <c:v>03/04/2023 14:02</c:v>
                      </c:pt>
                      <c:pt idx="4995">
                        <c:v>03/04/2023 14:02</c:v>
                      </c:pt>
                      <c:pt idx="4996">
                        <c:v>03/04/2023 14:02</c:v>
                      </c:pt>
                      <c:pt idx="4997">
                        <c:v>03/04/2023 14:02</c:v>
                      </c:pt>
                      <c:pt idx="4998">
                        <c:v>03/04/2023 14:02</c:v>
                      </c:pt>
                      <c:pt idx="4999">
                        <c:v>03/04/2023 14:02</c:v>
                      </c:pt>
                      <c:pt idx="5000">
                        <c:v>03/04/2023 14:02</c:v>
                      </c:pt>
                      <c:pt idx="5001">
                        <c:v>03/04/2023 14:02</c:v>
                      </c:pt>
                      <c:pt idx="5002">
                        <c:v>03/04/2023 14:02</c:v>
                      </c:pt>
                      <c:pt idx="5003">
                        <c:v>03/04/2023 14:02</c:v>
                      </c:pt>
                      <c:pt idx="5004">
                        <c:v>03/04/2023 14:02</c:v>
                      </c:pt>
                      <c:pt idx="5005">
                        <c:v>03/04/2023 14:02</c:v>
                      </c:pt>
                      <c:pt idx="5006">
                        <c:v>03/04/2023 14:02</c:v>
                      </c:pt>
                      <c:pt idx="5007">
                        <c:v>03/04/2023 14:02</c:v>
                      </c:pt>
                      <c:pt idx="5008">
                        <c:v>03/04/2023 14:02</c:v>
                      </c:pt>
                      <c:pt idx="5009">
                        <c:v>03/04/2023 14:02</c:v>
                      </c:pt>
                      <c:pt idx="5010">
                        <c:v>03/04/2023 14:02</c:v>
                      </c:pt>
                      <c:pt idx="5011">
                        <c:v>03/04/2023 14:02</c:v>
                      </c:pt>
                      <c:pt idx="5012">
                        <c:v>03/04/2023 14:02</c:v>
                      </c:pt>
                      <c:pt idx="5013">
                        <c:v>03/04/2023 14:02</c:v>
                      </c:pt>
                      <c:pt idx="5014">
                        <c:v>03/04/2023 14:02</c:v>
                      </c:pt>
                      <c:pt idx="5015">
                        <c:v>03/04/2023 14:02</c:v>
                      </c:pt>
                      <c:pt idx="5016">
                        <c:v>03/04/2023 14:02</c:v>
                      </c:pt>
                      <c:pt idx="5017">
                        <c:v>03/04/2023 14:02</c:v>
                      </c:pt>
                      <c:pt idx="5018">
                        <c:v>03/04/2023 14:02</c:v>
                      </c:pt>
                      <c:pt idx="5019">
                        <c:v>03/04/2023 14:02</c:v>
                      </c:pt>
                      <c:pt idx="5020">
                        <c:v>03/04/2023 14:02</c:v>
                      </c:pt>
                      <c:pt idx="5021">
                        <c:v>03/04/2023 14:02</c:v>
                      </c:pt>
                      <c:pt idx="5022">
                        <c:v>03/04/2023 14:02</c:v>
                      </c:pt>
                      <c:pt idx="5023">
                        <c:v>03/04/2023 14:02</c:v>
                      </c:pt>
                      <c:pt idx="5024">
                        <c:v>03/04/2023 14:02</c:v>
                      </c:pt>
                      <c:pt idx="5025">
                        <c:v>03/04/2023 14:02</c:v>
                      </c:pt>
                      <c:pt idx="5026">
                        <c:v>03/04/2023 14:02</c:v>
                      </c:pt>
                      <c:pt idx="5027">
                        <c:v>03/04/2023 14:02</c:v>
                      </c:pt>
                      <c:pt idx="5028">
                        <c:v>03/04/2023 14:02</c:v>
                      </c:pt>
                      <c:pt idx="5029">
                        <c:v>03/04/2023 14:02</c:v>
                      </c:pt>
                      <c:pt idx="5030">
                        <c:v>03/04/2023 14:03</c:v>
                      </c:pt>
                      <c:pt idx="5031">
                        <c:v>03/04/2023 14:03</c:v>
                      </c:pt>
                      <c:pt idx="5032">
                        <c:v>03/04/2023 14:03</c:v>
                      </c:pt>
                      <c:pt idx="5033">
                        <c:v>03/04/2023 14:03</c:v>
                      </c:pt>
                      <c:pt idx="5034">
                        <c:v>03/04/2023 14:03</c:v>
                      </c:pt>
                      <c:pt idx="5035">
                        <c:v>03/04/2023 14:03</c:v>
                      </c:pt>
                      <c:pt idx="5036">
                        <c:v>03/04/2023 14:03</c:v>
                      </c:pt>
                      <c:pt idx="5037">
                        <c:v>03/04/2023 14:03</c:v>
                      </c:pt>
                      <c:pt idx="5038">
                        <c:v>03/04/2023 14:03</c:v>
                      </c:pt>
                      <c:pt idx="5039">
                        <c:v>03/04/2023 14:03</c:v>
                      </c:pt>
                      <c:pt idx="5040">
                        <c:v>03/04/2023 14:03</c:v>
                      </c:pt>
                      <c:pt idx="5041">
                        <c:v>03/04/2023 14:03</c:v>
                      </c:pt>
                      <c:pt idx="5042">
                        <c:v>03/04/2023 14:03</c:v>
                      </c:pt>
                      <c:pt idx="5043">
                        <c:v>03/04/2023 14:03</c:v>
                      </c:pt>
                      <c:pt idx="5044">
                        <c:v>03/04/2023 14:03</c:v>
                      </c:pt>
                      <c:pt idx="5045">
                        <c:v>03/04/2023 14:03</c:v>
                      </c:pt>
                      <c:pt idx="5046">
                        <c:v>03/04/2023 14:03</c:v>
                      </c:pt>
                      <c:pt idx="5047">
                        <c:v>03/04/2023 14:03</c:v>
                      </c:pt>
                      <c:pt idx="5048">
                        <c:v>03/04/2023 14:03</c:v>
                      </c:pt>
                      <c:pt idx="5049">
                        <c:v>03/04/2023 14:03</c:v>
                      </c:pt>
                      <c:pt idx="5050">
                        <c:v>03/04/2023 14:03</c:v>
                      </c:pt>
                      <c:pt idx="5051">
                        <c:v>03/04/2023 14:03</c:v>
                      </c:pt>
                      <c:pt idx="5052">
                        <c:v>03/04/2023 14:03</c:v>
                      </c:pt>
                      <c:pt idx="5053">
                        <c:v>03/04/2023 14:03</c:v>
                      </c:pt>
                      <c:pt idx="5054">
                        <c:v>03/04/2023 14:03</c:v>
                      </c:pt>
                      <c:pt idx="5055">
                        <c:v>03/04/2023 14:03</c:v>
                      </c:pt>
                      <c:pt idx="5056">
                        <c:v>03/04/2023 14:03</c:v>
                      </c:pt>
                      <c:pt idx="5057">
                        <c:v>03/04/2023 14:03</c:v>
                      </c:pt>
                      <c:pt idx="5058">
                        <c:v>03/04/2023 14:03</c:v>
                      </c:pt>
                      <c:pt idx="5059">
                        <c:v>03/04/2023 14:03</c:v>
                      </c:pt>
                      <c:pt idx="5060">
                        <c:v>03/04/2023 14:03</c:v>
                      </c:pt>
                      <c:pt idx="5061">
                        <c:v>03/04/2023 14:03</c:v>
                      </c:pt>
                      <c:pt idx="5062">
                        <c:v>03/04/2023 14:03</c:v>
                      </c:pt>
                      <c:pt idx="5063">
                        <c:v>03/04/2023 14:03</c:v>
                      </c:pt>
                      <c:pt idx="5064">
                        <c:v>03/04/2023 14:03</c:v>
                      </c:pt>
                      <c:pt idx="5065">
                        <c:v>03/04/2023 14:03</c:v>
                      </c:pt>
                      <c:pt idx="5066">
                        <c:v>03/04/2023 14:03</c:v>
                      </c:pt>
                      <c:pt idx="5067">
                        <c:v>03/04/2023 14:03</c:v>
                      </c:pt>
                      <c:pt idx="5068">
                        <c:v>03/04/2023 14:03</c:v>
                      </c:pt>
                      <c:pt idx="5069">
                        <c:v>03/04/2023 14:03</c:v>
                      </c:pt>
                      <c:pt idx="5070">
                        <c:v>03/04/2023 14:03</c:v>
                      </c:pt>
                      <c:pt idx="5071">
                        <c:v>03/04/2023 14:03</c:v>
                      </c:pt>
                      <c:pt idx="5072">
                        <c:v>03/04/2023 14:03</c:v>
                      </c:pt>
                      <c:pt idx="5073">
                        <c:v>03/04/2023 14:03</c:v>
                      </c:pt>
                      <c:pt idx="5074">
                        <c:v>03/04/2023 14:03</c:v>
                      </c:pt>
                      <c:pt idx="5075">
                        <c:v>03/04/2023 14:03</c:v>
                      </c:pt>
                      <c:pt idx="5076">
                        <c:v>03/04/2023 14:03</c:v>
                      </c:pt>
                      <c:pt idx="5077">
                        <c:v>03/04/2023 14:03</c:v>
                      </c:pt>
                      <c:pt idx="5078">
                        <c:v>03/04/2023 14:03</c:v>
                      </c:pt>
                      <c:pt idx="5079">
                        <c:v>03/04/2023 14:03</c:v>
                      </c:pt>
                      <c:pt idx="5080">
                        <c:v>03/04/2023 14:03</c:v>
                      </c:pt>
                      <c:pt idx="5081">
                        <c:v>03/04/2023 14:03</c:v>
                      </c:pt>
                      <c:pt idx="5082">
                        <c:v>03/04/2023 14:03</c:v>
                      </c:pt>
                      <c:pt idx="5083">
                        <c:v>03/04/2023 14:03</c:v>
                      </c:pt>
                      <c:pt idx="5084">
                        <c:v>03/04/2023 14:03</c:v>
                      </c:pt>
                      <c:pt idx="5085">
                        <c:v>03/04/2023 14:03</c:v>
                      </c:pt>
                      <c:pt idx="5086">
                        <c:v>03/04/2023 14:03</c:v>
                      </c:pt>
                      <c:pt idx="5087">
                        <c:v>03/04/2023 14:03</c:v>
                      </c:pt>
                      <c:pt idx="5088">
                        <c:v>03/04/2023 14:03</c:v>
                      </c:pt>
                      <c:pt idx="5089">
                        <c:v>03/04/2023 14:04</c:v>
                      </c:pt>
                      <c:pt idx="5090">
                        <c:v>03/04/2023 14:04</c:v>
                      </c:pt>
                      <c:pt idx="5091">
                        <c:v>03/04/2023 14:04</c:v>
                      </c:pt>
                      <c:pt idx="5092">
                        <c:v>03/04/2023 14:04</c:v>
                      </c:pt>
                      <c:pt idx="5093">
                        <c:v>03/04/2023 14:04</c:v>
                      </c:pt>
                      <c:pt idx="5094">
                        <c:v>03/04/2023 14:04</c:v>
                      </c:pt>
                      <c:pt idx="5095">
                        <c:v>03/04/2023 14:04</c:v>
                      </c:pt>
                      <c:pt idx="5096">
                        <c:v>03/04/2023 14:04</c:v>
                      </c:pt>
                      <c:pt idx="5097">
                        <c:v>03/04/2023 14:04</c:v>
                      </c:pt>
                      <c:pt idx="5098">
                        <c:v>03/04/2023 14:04</c:v>
                      </c:pt>
                      <c:pt idx="5099">
                        <c:v>03/04/2023 14:04</c:v>
                      </c:pt>
                      <c:pt idx="5100">
                        <c:v>03/04/2023 14:04</c:v>
                      </c:pt>
                      <c:pt idx="5101">
                        <c:v>03/04/2023 14:04</c:v>
                      </c:pt>
                      <c:pt idx="5102">
                        <c:v>03/04/2023 14:04</c:v>
                      </c:pt>
                      <c:pt idx="5103">
                        <c:v>03/04/2023 14:04</c:v>
                      </c:pt>
                      <c:pt idx="5104">
                        <c:v>03/04/2023 14:04</c:v>
                      </c:pt>
                      <c:pt idx="5105">
                        <c:v>03/04/2023 14:04</c:v>
                      </c:pt>
                      <c:pt idx="5106">
                        <c:v>03/04/2023 14:04</c:v>
                      </c:pt>
                      <c:pt idx="5107">
                        <c:v>03/04/2023 14:04</c:v>
                      </c:pt>
                      <c:pt idx="5108">
                        <c:v>03/04/2023 14:04</c:v>
                      </c:pt>
                      <c:pt idx="5109">
                        <c:v>03/04/2023 14:04</c:v>
                      </c:pt>
                      <c:pt idx="5110">
                        <c:v>03/04/2023 14:04</c:v>
                      </c:pt>
                      <c:pt idx="5111">
                        <c:v>03/04/2023 14:04</c:v>
                      </c:pt>
                      <c:pt idx="5112">
                        <c:v>03/04/2023 14:04</c:v>
                      </c:pt>
                      <c:pt idx="5113">
                        <c:v>03/04/2023 14:04</c:v>
                      </c:pt>
                      <c:pt idx="5114">
                        <c:v>03/04/2023 14:04</c:v>
                      </c:pt>
                      <c:pt idx="5115">
                        <c:v>03/04/2023 14:04</c:v>
                      </c:pt>
                      <c:pt idx="5116">
                        <c:v>03/04/2023 14:04</c:v>
                      </c:pt>
                      <c:pt idx="5117">
                        <c:v>03/04/2023 14:04</c:v>
                      </c:pt>
                      <c:pt idx="5118">
                        <c:v>03/04/2023 14:04</c:v>
                      </c:pt>
                      <c:pt idx="5119">
                        <c:v>03/04/2023 14:04</c:v>
                      </c:pt>
                      <c:pt idx="5120">
                        <c:v>03/04/2023 14:04</c:v>
                      </c:pt>
                      <c:pt idx="5121">
                        <c:v>03/04/2023 14:04</c:v>
                      </c:pt>
                      <c:pt idx="5122">
                        <c:v>03/04/2023 14:04</c:v>
                      </c:pt>
                      <c:pt idx="5123">
                        <c:v>03/04/2023 14:04</c:v>
                      </c:pt>
                      <c:pt idx="5124">
                        <c:v>03/04/2023 14:04</c:v>
                      </c:pt>
                      <c:pt idx="5125">
                        <c:v>03/04/2023 14:04</c:v>
                      </c:pt>
                      <c:pt idx="5126">
                        <c:v>03/04/2023 14:04</c:v>
                      </c:pt>
                      <c:pt idx="5127">
                        <c:v>03/04/2023 14:04</c:v>
                      </c:pt>
                      <c:pt idx="5128">
                        <c:v>03/04/2023 14:04</c:v>
                      </c:pt>
                      <c:pt idx="5129">
                        <c:v>03/04/2023 14:04</c:v>
                      </c:pt>
                      <c:pt idx="5130">
                        <c:v>03/04/2023 14:04</c:v>
                      </c:pt>
                      <c:pt idx="5131">
                        <c:v>03/04/2023 14:04</c:v>
                      </c:pt>
                      <c:pt idx="5132">
                        <c:v>03/04/2023 14:04</c:v>
                      </c:pt>
                      <c:pt idx="5133">
                        <c:v>03/04/2023 14:04</c:v>
                      </c:pt>
                      <c:pt idx="5134">
                        <c:v>03/04/2023 14:04</c:v>
                      </c:pt>
                      <c:pt idx="5135">
                        <c:v>03/04/2023 14:04</c:v>
                      </c:pt>
                      <c:pt idx="5136">
                        <c:v>03/04/2023 14:04</c:v>
                      </c:pt>
                      <c:pt idx="5137">
                        <c:v>03/04/2023 14:04</c:v>
                      </c:pt>
                    </c:strCache>
                  </c:strRef>
                </c:xVal>
                <c:yVal>
                  <c:numRef>
                    <c:extLst xmlns:c15="http://schemas.microsoft.com/office/drawing/2012/chart">
                      <c:ext xmlns:c15="http://schemas.microsoft.com/office/drawing/2012/chart" uri="{02D57815-91ED-43cb-92C2-25804820EDAC}">
                        <c15:formulaRef>
                          <c15:sqref>'[ACME-VIG-Test-Overview.xlsx]ACME-IGN-LAS 03.04 Test 3'!$G:$G</c15:sqref>
                        </c15:formulaRef>
                      </c:ext>
                    </c:extLst>
                    <c:numCache>
                      <c:formatCode>General</c:formatCode>
                      <c:ptCount val="1048576"/>
                      <c:pt idx="0">
                        <c:v>0</c:v>
                      </c:pt>
                      <c:pt idx="1">
                        <c:v>22.7001953125</c:v>
                      </c:pt>
                      <c:pt idx="2">
                        <c:v>22.7001953125</c:v>
                      </c:pt>
                      <c:pt idx="3">
                        <c:v>22.7001953125</c:v>
                      </c:pt>
                      <c:pt idx="4">
                        <c:v>22.7001953125</c:v>
                      </c:pt>
                      <c:pt idx="5">
                        <c:v>22.7001953125</c:v>
                      </c:pt>
                      <c:pt idx="6">
                        <c:v>22.7001953125</c:v>
                      </c:pt>
                      <c:pt idx="7">
                        <c:v>22.60009765625</c:v>
                      </c:pt>
                      <c:pt idx="8">
                        <c:v>22.60009765625</c:v>
                      </c:pt>
                      <c:pt idx="9">
                        <c:v>22.60009765625</c:v>
                      </c:pt>
                      <c:pt idx="10">
                        <c:v>22.60009765625</c:v>
                      </c:pt>
                      <c:pt idx="11">
                        <c:v>22.60009765625</c:v>
                      </c:pt>
                      <c:pt idx="12">
                        <c:v>22.60009765625</c:v>
                      </c:pt>
                      <c:pt idx="13">
                        <c:v>22.7001953125</c:v>
                      </c:pt>
                      <c:pt idx="14">
                        <c:v>22.7001953125</c:v>
                      </c:pt>
                      <c:pt idx="15">
                        <c:v>22.60009765625</c:v>
                      </c:pt>
                      <c:pt idx="16">
                        <c:v>22.7001953125</c:v>
                      </c:pt>
                      <c:pt idx="17">
                        <c:v>22.60009765625</c:v>
                      </c:pt>
                      <c:pt idx="18">
                        <c:v>22.60009765625</c:v>
                      </c:pt>
                      <c:pt idx="19">
                        <c:v>22.5</c:v>
                      </c:pt>
                      <c:pt idx="20">
                        <c:v>22.5</c:v>
                      </c:pt>
                      <c:pt idx="21">
                        <c:v>22.60009765625</c:v>
                      </c:pt>
                      <c:pt idx="22">
                        <c:v>22.5</c:v>
                      </c:pt>
                      <c:pt idx="23">
                        <c:v>22.60009765625</c:v>
                      </c:pt>
                      <c:pt idx="24">
                        <c:v>22.60009765625</c:v>
                      </c:pt>
                      <c:pt idx="25">
                        <c:v>22.60009765625</c:v>
                      </c:pt>
                      <c:pt idx="26">
                        <c:v>22.60009765625</c:v>
                      </c:pt>
                      <c:pt idx="27">
                        <c:v>22.60009765625</c:v>
                      </c:pt>
                      <c:pt idx="28">
                        <c:v>22.5</c:v>
                      </c:pt>
                      <c:pt idx="29">
                        <c:v>22.5</c:v>
                      </c:pt>
                      <c:pt idx="30">
                        <c:v>22.60009765625</c:v>
                      </c:pt>
                      <c:pt idx="31">
                        <c:v>22.60009765625</c:v>
                      </c:pt>
                      <c:pt idx="32">
                        <c:v>22.60009765625</c:v>
                      </c:pt>
                      <c:pt idx="33">
                        <c:v>22.60009765625</c:v>
                      </c:pt>
                      <c:pt idx="34">
                        <c:v>22.7001953125</c:v>
                      </c:pt>
                      <c:pt idx="35">
                        <c:v>22.60009765625</c:v>
                      </c:pt>
                      <c:pt idx="36">
                        <c:v>22.7001953125</c:v>
                      </c:pt>
                      <c:pt idx="37">
                        <c:v>22.7001953125</c:v>
                      </c:pt>
                      <c:pt idx="38">
                        <c:v>22.7001953125</c:v>
                      </c:pt>
                      <c:pt idx="39">
                        <c:v>22.7001953125</c:v>
                      </c:pt>
                      <c:pt idx="40">
                        <c:v>22.7001953125</c:v>
                      </c:pt>
                      <c:pt idx="41">
                        <c:v>22.7001953125</c:v>
                      </c:pt>
                      <c:pt idx="42">
                        <c:v>22.60009765625</c:v>
                      </c:pt>
                      <c:pt idx="43">
                        <c:v>22.7001953125</c:v>
                      </c:pt>
                      <c:pt idx="44">
                        <c:v>22.7001953125</c:v>
                      </c:pt>
                      <c:pt idx="45">
                        <c:v>22.7001953125</c:v>
                      </c:pt>
                      <c:pt idx="46">
                        <c:v>22.7001953125</c:v>
                      </c:pt>
                      <c:pt idx="47">
                        <c:v>22.800048828125</c:v>
                      </c:pt>
                      <c:pt idx="48">
                        <c:v>22.60009765625</c:v>
                      </c:pt>
                      <c:pt idx="49">
                        <c:v>22.60009765625</c:v>
                      </c:pt>
                      <c:pt idx="50">
                        <c:v>22.7001953125</c:v>
                      </c:pt>
                      <c:pt idx="51">
                        <c:v>22.7001953125</c:v>
                      </c:pt>
                      <c:pt idx="52">
                        <c:v>22.7001953125</c:v>
                      </c:pt>
                      <c:pt idx="53">
                        <c:v>22.800048828125</c:v>
                      </c:pt>
                      <c:pt idx="54">
                        <c:v>22.7001953125</c:v>
                      </c:pt>
                      <c:pt idx="55">
                        <c:v>22.800048828125</c:v>
                      </c:pt>
                      <c:pt idx="56">
                        <c:v>22.800048828125</c:v>
                      </c:pt>
                      <c:pt idx="57">
                        <c:v>22.800048828125</c:v>
                      </c:pt>
                      <c:pt idx="58">
                        <c:v>22.900146484375</c:v>
                      </c:pt>
                      <c:pt idx="59">
                        <c:v>22.900146484375</c:v>
                      </c:pt>
                      <c:pt idx="60">
                        <c:v>23</c:v>
                      </c:pt>
                      <c:pt idx="61">
                        <c:v>23.10009765625</c:v>
                      </c:pt>
                      <c:pt idx="62">
                        <c:v>23.10009765625</c:v>
                      </c:pt>
                      <c:pt idx="63">
                        <c:v>23.199951171875</c:v>
                      </c:pt>
                      <c:pt idx="64">
                        <c:v>23.199951171875</c:v>
                      </c:pt>
                      <c:pt idx="65">
                        <c:v>23.300048828125</c:v>
                      </c:pt>
                      <c:pt idx="66">
                        <c:v>23.300048828125</c:v>
                      </c:pt>
                      <c:pt idx="67">
                        <c:v>23.400146484375</c:v>
                      </c:pt>
                      <c:pt idx="68">
                        <c:v>23.5</c:v>
                      </c:pt>
                      <c:pt idx="69">
                        <c:v>23.5</c:v>
                      </c:pt>
                      <c:pt idx="70">
                        <c:v>23.60009765625</c:v>
                      </c:pt>
                      <c:pt idx="71">
                        <c:v>23.699951171875</c:v>
                      </c:pt>
                      <c:pt idx="72">
                        <c:v>23.900146484375</c:v>
                      </c:pt>
                      <c:pt idx="73">
                        <c:v>24</c:v>
                      </c:pt>
                      <c:pt idx="74">
                        <c:v>24</c:v>
                      </c:pt>
                      <c:pt idx="75">
                        <c:v>24.10009765625</c:v>
                      </c:pt>
                      <c:pt idx="76">
                        <c:v>24.199951171875</c:v>
                      </c:pt>
                      <c:pt idx="77">
                        <c:v>24.300048828125</c:v>
                      </c:pt>
                      <c:pt idx="78">
                        <c:v>24.300048828125</c:v>
                      </c:pt>
                      <c:pt idx="79">
                        <c:v>24.400146484375</c:v>
                      </c:pt>
                      <c:pt idx="80">
                        <c:v>24.60009765625</c:v>
                      </c:pt>
                      <c:pt idx="81">
                        <c:v>24.699951171875</c:v>
                      </c:pt>
                      <c:pt idx="82">
                        <c:v>24.800048828125</c:v>
                      </c:pt>
                      <c:pt idx="83">
                        <c:v>25</c:v>
                      </c:pt>
                      <c:pt idx="84">
                        <c:v>25.10009765625</c:v>
                      </c:pt>
                      <c:pt idx="85">
                        <c:v>25.199951171875</c:v>
                      </c:pt>
                      <c:pt idx="86">
                        <c:v>25.300048828125</c:v>
                      </c:pt>
                      <c:pt idx="87">
                        <c:v>25.5</c:v>
                      </c:pt>
                      <c:pt idx="88">
                        <c:v>25.699951171875</c:v>
                      </c:pt>
                      <c:pt idx="89">
                        <c:v>25.800048828125</c:v>
                      </c:pt>
                      <c:pt idx="90">
                        <c:v>25.89990234375</c:v>
                      </c:pt>
                      <c:pt idx="91">
                        <c:v>26.10009765625</c:v>
                      </c:pt>
                      <c:pt idx="92">
                        <c:v>26.300048828125</c:v>
                      </c:pt>
                      <c:pt idx="93">
                        <c:v>26.5</c:v>
                      </c:pt>
                      <c:pt idx="94">
                        <c:v>26.699951171875</c:v>
                      </c:pt>
                      <c:pt idx="95">
                        <c:v>27</c:v>
                      </c:pt>
                      <c:pt idx="96">
                        <c:v>27</c:v>
                      </c:pt>
                      <c:pt idx="97">
                        <c:v>27.199951171875</c:v>
                      </c:pt>
                      <c:pt idx="98">
                        <c:v>27.5</c:v>
                      </c:pt>
                      <c:pt idx="99">
                        <c:v>27.699951171875</c:v>
                      </c:pt>
                      <c:pt idx="100">
                        <c:v>28</c:v>
                      </c:pt>
                      <c:pt idx="101">
                        <c:v>28.099853515625</c:v>
                      </c:pt>
                      <c:pt idx="102">
                        <c:v>28.2998046875</c:v>
                      </c:pt>
                      <c:pt idx="103">
                        <c:v>28.699951171875</c:v>
                      </c:pt>
                      <c:pt idx="104">
                        <c:v>29</c:v>
                      </c:pt>
                      <c:pt idx="105">
                        <c:v>29.199951171875</c:v>
                      </c:pt>
                      <c:pt idx="106">
                        <c:v>29.5</c:v>
                      </c:pt>
                      <c:pt idx="107">
                        <c:v>29.7998046875</c:v>
                      </c:pt>
                      <c:pt idx="108">
                        <c:v>30.199951171875</c:v>
                      </c:pt>
                      <c:pt idx="109">
                        <c:v>30.499755859375</c:v>
                      </c:pt>
                      <c:pt idx="110">
                        <c:v>30.7998046875</c:v>
                      </c:pt>
                      <c:pt idx="111">
                        <c:v>31.19970703125</c:v>
                      </c:pt>
                      <c:pt idx="112">
                        <c:v>31.499755859375</c:v>
                      </c:pt>
                      <c:pt idx="113">
                        <c:v>31.7998046875</c:v>
                      </c:pt>
                      <c:pt idx="114">
                        <c:v>32.000244140625</c:v>
                      </c:pt>
                      <c:pt idx="115">
                        <c:v>32.400146484375</c:v>
                      </c:pt>
                      <c:pt idx="116">
                        <c:v>32.800048828125</c:v>
                      </c:pt>
                      <c:pt idx="117">
                        <c:v>33.2001953125</c:v>
                      </c:pt>
                      <c:pt idx="118">
                        <c:v>33.500244140625</c:v>
                      </c:pt>
                      <c:pt idx="119">
                        <c:v>33.900146484375</c:v>
                      </c:pt>
                      <c:pt idx="120">
                        <c:v>34.300048828125</c:v>
                      </c:pt>
                      <c:pt idx="121">
                        <c:v>34.7001953125</c:v>
                      </c:pt>
                      <c:pt idx="122">
                        <c:v>35.10009765625</c:v>
                      </c:pt>
                      <c:pt idx="123">
                        <c:v>35.60009765625</c:v>
                      </c:pt>
                      <c:pt idx="124">
                        <c:v>35.900146484375</c:v>
                      </c:pt>
                      <c:pt idx="125">
                        <c:v>36.300048828125</c:v>
                      </c:pt>
                      <c:pt idx="126">
                        <c:v>36.60009765625</c:v>
                      </c:pt>
                      <c:pt idx="127">
                        <c:v>37</c:v>
                      </c:pt>
                      <c:pt idx="128">
                        <c:v>37.400146484375</c:v>
                      </c:pt>
                      <c:pt idx="129">
                        <c:v>37.699951171875</c:v>
                      </c:pt>
                      <c:pt idx="130">
                        <c:v>38.10009765625</c:v>
                      </c:pt>
                      <c:pt idx="131">
                        <c:v>38.5</c:v>
                      </c:pt>
                      <c:pt idx="132">
                        <c:v>38.89990234375</c:v>
                      </c:pt>
                      <c:pt idx="133">
                        <c:v>39.39990234375</c:v>
                      </c:pt>
                      <c:pt idx="134">
                        <c:v>39.800048828125</c:v>
                      </c:pt>
                      <c:pt idx="135">
                        <c:v>40.300048828125</c:v>
                      </c:pt>
                      <c:pt idx="136">
                        <c:v>40.699951171875</c:v>
                      </c:pt>
                      <c:pt idx="137">
                        <c:v>41.099853515625</c:v>
                      </c:pt>
                      <c:pt idx="138">
                        <c:v>41.599853515625</c:v>
                      </c:pt>
                      <c:pt idx="139">
                        <c:v>42.099853515625</c:v>
                      </c:pt>
                      <c:pt idx="140">
                        <c:v>42.599853515625</c:v>
                      </c:pt>
                      <c:pt idx="141">
                        <c:v>42.999755859375</c:v>
                      </c:pt>
                      <c:pt idx="142">
                        <c:v>43.199951171875</c:v>
                      </c:pt>
                      <c:pt idx="143">
                        <c:v>43.699951171875</c:v>
                      </c:pt>
                      <c:pt idx="144">
                        <c:v>44.19970703125</c:v>
                      </c:pt>
                      <c:pt idx="145">
                        <c:v>44.599853515625</c:v>
                      </c:pt>
                      <c:pt idx="146">
                        <c:v>45.10009765625</c:v>
                      </c:pt>
                      <c:pt idx="147">
                        <c:v>45.500244140625</c:v>
                      </c:pt>
                      <c:pt idx="148">
                        <c:v>46.000244140625</c:v>
                      </c:pt>
                      <c:pt idx="149">
                        <c:v>46.500244140625</c:v>
                      </c:pt>
                      <c:pt idx="150">
                        <c:v>47.000244140625</c:v>
                      </c:pt>
                      <c:pt idx="151">
                        <c:v>47.60009765625</c:v>
                      </c:pt>
                      <c:pt idx="152">
                        <c:v>48.10009765625</c:v>
                      </c:pt>
                      <c:pt idx="153">
                        <c:v>48.60009765625</c:v>
                      </c:pt>
                      <c:pt idx="154">
                        <c:v>49.10009765625</c:v>
                      </c:pt>
                      <c:pt idx="155">
                        <c:v>49.60009765625</c:v>
                      </c:pt>
                      <c:pt idx="156">
                        <c:v>49.800048828125</c:v>
                      </c:pt>
                      <c:pt idx="157">
                        <c:v>50.199951171875</c:v>
                      </c:pt>
                      <c:pt idx="158">
                        <c:v>50.60009765625</c:v>
                      </c:pt>
                      <c:pt idx="159">
                        <c:v>51.10009765625</c:v>
                      </c:pt>
                      <c:pt idx="160">
                        <c:v>51.60009765625</c:v>
                      </c:pt>
                      <c:pt idx="161">
                        <c:v>52.099853515625</c:v>
                      </c:pt>
                      <c:pt idx="162">
                        <c:v>52.5</c:v>
                      </c:pt>
                      <c:pt idx="163">
                        <c:v>53</c:v>
                      </c:pt>
                      <c:pt idx="164">
                        <c:v>53.5</c:v>
                      </c:pt>
                      <c:pt idx="165">
                        <c:v>54</c:v>
                      </c:pt>
                      <c:pt idx="166">
                        <c:v>54.39990234375</c:v>
                      </c:pt>
                      <c:pt idx="167">
                        <c:v>54.89990234375</c:v>
                      </c:pt>
                      <c:pt idx="168">
                        <c:v>55.099853515625</c:v>
                      </c:pt>
                      <c:pt idx="169">
                        <c:v>55.599853515625</c:v>
                      </c:pt>
                      <c:pt idx="170">
                        <c:v>56.099853515625</c:v>
                      </c:pt>
                      <c:pt idx="171">
                        <c:v>56.599853515625</c:v>
                      </c:pt>
                      <c:pt idx="172">
                        <c:v>57.099853515625</c:v>
                      </c:pt>
                      <c:pt idx="173">
                        <c:v>57.60009765625</c:v>
                      </c:pt>
                      <c:pt idx="174">
                        <c:v>58.000244140625</c:v>
                      </c:pt>
                      <c:pt idx="175">
                        <c:v>58.60009765625</c:v>
                      </c:pt>
                      <c:pt idx="176">
                        <c:v>59.10009765625</c:v>
                      </c:pt>
                      <c:pt idx="177">
                        <c:v>59.500244140625</c:v>
                      </c:pt>
                      <c:pt idx="178">
                        <c:v>60</c:v>
                      </c:pt>
                      <c:pt idx="179">
                        <c:v>60.5</c:v>
                      </c:pt>
                      <c:pt idx="180">
                        <c:v>60.900146484375</c:v>
                      </c:pt>
                      <c:pt idx="181">
                        <c:v>61.10009765625</c:v>
                      </c:pt>
                      <c:pt idx="182">
                        <c:v>61.60009765625</c:v>
                      </c:pt>
                      <c:pt idx="183">
                        <c:v>62</c:v>
                      </c:pt>
                      <c:pt idx="184">
                        <c:v>62.5</c:v>
                      </c:pt>
                      <c:pt idx="185">
                        <c:v>62.900146484375</c:v>
                      </c:pt>
                      <c:pt idx="186">
                        <c:v>63.39990234375</c:v>
                      </c:pt>
                      <c:pt idx="187">
                        <c:v>63.800048828125</c:v>
                      </c:pt>
                      <c:pt idx="188">
                        <c:v>64.300048828125</c:v>
                      </c:pt>
                      <c:pt idx="189">
                        <c:v>64.800048828125</c:v>
                      </c:pt>
                      <c:pt idx="190">
                        <c:v>65.199951171875</c:v>
                      </c:pt>
                      <c:pt idx="191">
                        <c:v>65.699951171875</c:v>
                      </c:pt>
                      <c:pt idx="192">
                        <c:v>66.099853515625</c:v>
                      </c:pt>
                      <c:pt idx="193">
                        <c:v>66.5</c:v>
                      </c:pt>
                      <c:pt idx="194">
                        <c:v>66.699951171875</c:v>
                      </c:pt>
                      <c:pt idx="195">
                        <c:v>67.199951171875</c:v>
                      </c:pt>
                      <c:pt idx="196">
                        <c:v>67.599853515625</c:v>
                      </c:pt>
                      <c:pt idx="197">
                        <c:v>67.999755859375</c:v>
                      </c:pt>
                      <c:pt idx="198">
                        <c:v>68.499755859375</c:v>
                      </c:pt>
                      <c:pt idx="199">
                        <c:v>68.89990234375</c:v>
                      </c:pt>
                      <c:pt idx="200">
                        <c:v>69.39990234375</c:v>
                      </c:pt>
                      <c:pt idx="201">
                        <c:v>69.89990234375</c:v>
                      </c:pt>
                      <c:pt idx="202">
                        <c:v>70.19970703125</c:v>
                      </c:pt>
                      <c:pt idx="203">
                        <c:v>70.7001953125</c:v>
                      </c:pt>
                      <c:pt idx="204">
                        <c:v>71.10009765625</c:v>
                      </c:pt>
                      <c:pt idx="205">
                        <c:v>71.500244140625</c:v>
                      </c:pt>
                      <c:pt idx="206">
                        <c:v>71.900146484375</c:v>
                      </c:pt>
                      <c:pt idx="207">
                        <c:v>72.400146484375</c:v>
                      </c:pt>
                      <c:pt idx="208">
                        <c:v>72.7001953125</c:v>
                      </c:pt>
                      <c:pt idx="209">
                        <c:v>73</c:v>
                      </c:pt>
                      <c:pt idx="210">
                        <c:v>73.400146484375</c:v>
                      </c:pt>
                      <c:pt idx="211">
                        <c:v>73.800048828125</c:v>
                      </c:pt>
                      <c:pt idx="212">
                        <c:v>74.2001953125</c:v>
                      </c:pt>
                      <c:pt idx="213">
                        <c:v>74.60009765625</c:v>
                      </c:pt>
                      <c:pt idx="214">
                        <c:v>75</c:v>
                      </c:pt>
                      <c:pt idx="215">
                        <c:v>75.400146484375</c:v>
                      </c:pt>
                      <c:pt idx="216">
                        <c:v>75.800048828125</c:v>
                      </c:pt>
                      <c:pt idx="217">
                        <c:v>76.199951171875</c:v>
                      </c:pt>
                      <c:pt idx="218">
                        <c:v>76.60009765625</c:v>
                      </c:pt>
                      <c:pt idx="219">
                        <c:v>77</c:v>
                      </c:pt>
                      <c:pt idx="220">
                        <c:v>77.39990234375</c:v>
                      </c:pt>
                      <c:pt idx="221">
                        <c:v>77.800048828125</c:v>
                      </c:pt>
                      <c:pt idx="222">
                        <c:v>78.300048828125</c:v>
                      </c:pt>
                      <c:pt idx="223">
                        <c:v>78.5</c:v>
                      </c:pt>
                      <c:pt idx="224">
                        <c:v>78.89990234375</c:v>
                      </c:pt>
                      <c:pt idx="225">
                        <c:v>79.199951171875</c:v>
                      </c:pt>
                      <c:pt idx="226">
                        <c:v>79.599853515625</c:v>
                      </c:pt>
                      <c:pt idx="227">
                        <c:v>80</c:v>
                      </c:pt>
                      <c:pt idx="228">
                        <c:v>80.2998046875</c:v>
                      </c:pt>
                      <c:pt idx="229">
                        <c:v>80.699951171875</c:v>
                      </c:pt>
                      <c:pt idx="230">
                        <c:v>80.999755859375</c:v>
                      </c:pt>
                      <c:pt idx="231">
                        <c:v>81.39990234375</c:v>
                      </c:pt>
                      <c:pt idx="232">
                        <c:v>81.7998046875</c:v>
                      </c:pt>
                      <c:pt idx="233">
                        <c:v>82.099853515625</c:v>
                      </c:pt>
                      <c:pt idx="234">
                        <c:v>82.499755859375</c:v>
                      </c:pt>
                      <c:pt idx="235">
                        <c:v>82.89990234375</c:v>
                      </c:pt>
                      <c:pt idx="236">
                        <c:v>83.30029296875</c:v>
                      </c:pt>
                      <c:pt idx="237">
                        <c:v>83.500244140625</c:v>
                      </c:pt>
                      <c:pt idx="238">
                        <c:v>83.80029296875</c:v>
                      </c:pt>
                      <c:pt idx="239">
                        <c:v>84.2001953125</c:v>
                      </c:pt>
                      <c:pt idx="240">
                        <c:v>84.60009765625</c:v>
                      </c:pt>
                      <c:pt idx="241">
                        <c:v>84.800048828125</c:v>
                      </c:pt>
                      <c:pt idx="242">
                        <c:v>85.2001953125</c:v>
                      </c:pt>
                      <c:pt idx="243">
                        <c:v>85.500244140625</c:v>
                      </c:pt>
                      <c:pt idx="244">
                        <c:v>85.900146484375</c:v>
                      </c:pt>
                      <c:pt idx="245">
                        <c:v>86.2001953125</c:v>
                      </c:pt>
                      <c:pt idx="246">
                        <c:v>86.5</c:v>
                      </c:pt>
                      <c:pt idx="247">
                        <c:v>86.800048828125</c:v>
                      </c:pt>
                      <c:pt idx="248">
                        <c:v>87.199951171875</c:v>
                      </c:pt>
                      <c:pt idx="249">
                        <c:v>87.5</c:v>
                      </c:pt>
                      <c:pt idx="250">
                        <c:v>87.60009765625</c:v>
                      </c:pt>
                      <c:pt idx="251">
                        <c:v>88</c:v>
                      </c:pt>
                      <c:pt idx="252">
                        <c:v>88.300048828125</c:v>
                      </c:pt>
                      <c:pt idx="253">
                        <c:v>88.699951171875</c:v>
                      </c:pt>
                      <c:pt idx="254">
                        <c:v>89</c:v>
                      </c:pt>
                      <c:pt idx="255">
                        <c:v>89.300048828125</c:v>
                      </c:pt>
                      <c:pt idx="256">
                        <c:v>89.60009765625</c:v>
                      </c:pt>
                      <c:pt idx="257">
                        <c:v>90</c:v>
                      </c:pt>
                      <c:pt idx="258">
                        <c:v>90.199951171875</c:v>
                      </c:pt>
                      <c:pt idx="259">
                        <c:v>90.599853515625</c:v>
                      </c:pt>
                      <c:pt idx="260">
                        <c:v>90.89990234375</c:v>
                      </c:pt>
                      <c:pt idx="261">
                        <c:v>91.199951171875</c:v>
                      </c:pt>
                      <c:pt idx="262">
                        <c:v>91.599853515625</c:v>
                      </c:pt>
                      <c:pt idx="263">
                        <c:v>91.800048828125</c:v>
                      </c:pt>
                      <c:pt idx="264">
                        <c:v>92</c:v>
                      </c:pt>
                      <c:pt idx="265">
                        <c:v>92.2998046875</c:v>
                      </c:pt>
                      <c:pt idx="266">
                        <c:v>92.599853515625</c:v>
                      </c:pt>
                      <c:pt idx="267">
                        <c:v>92.7998046875</c:v>
                      </c:pt>
                      <c:pt idx="268">
                        <c:v>93.099853515625</c:v>
                      </c:pt>
                      <c:pt idx="269">
                        <c:v>93.5</c:v>
                      </c:pt>
                      <c:pt idx="270">
                        <c:v>93.699951171875</c:v>
                      </c:pt>
                      <c:pt idx="271">
                        <c:v>93.999755859375</c:v>
                      </c:pt>
                      <c:pt idx="272">
                        <c:v>94.2998046875</c:v>
                      </c:pt>
                      <c:pt idx="273">
                        <c:v>94.599853515625</c:v>
                      </c:pt>
                      <c:pt idx="274">
                        <c:v>94.89990234375</c:v>
                      </c:pt>
                      <c:pt idx="275">
                        <c:v>95.19970703125</c:v>
                      </c:pt>
                      <c:pt idx="276">
                        <c:v>95.2998046875</c:v>
                      </c:pt>
                      <c:pt idx="277">
                        <c:v>95.599853515625</c:v>
                      </c:pt>
                      <c:pt idx="278">
                        <c:v>95.7998046875</c:v>
                      </c:pt>
                      <c:pt idx="279">
                        <c:v>96.000244140625</c:v>
                      </c:pt>
                      <c:pt idx="280">
                        <c:v>96.400146484375</c:v>
                      </c:pt>
                      <c:pt idx="281">
                        <c:v>96.60009765625</c:v>
                      </c:pt>
                      <c:pt idx="282">
                        <c:v>96.900146484375</c:v>
                      </c:pt>
                      <c:pt idx="283">
                        <c:v>97.000244140625</c:v>
                      </c:pt>
                      <c:pt idx="284">
                        <c:v>97.400146484375</c:v>
                      </c:pt>
                      <c:pt idx="285">
                        <c:v>97.60009765625</c:v>
                      </c:pt>
                      <c:pt idx="286">
                        <c:v>97.900146484375</c:v>
                      </c:pt>
                      <c:pt idx="287">
                        <c:v>98.10009765625</c:v>
                      </c:pt>
                      <c:pt idx="288">
                        <c:v>98.300048828125</c:v>
                      </c:pt>
                      <c:pt idx="289">
                        <c:v>98.400146484375</c:v>
                      </c:pt>
                      <c:pt idx="290">
                        <c:v>98.7001953125</c:v>
                      </c:pt>
                      <c:pt idx="291">
                        <c:v>99</c:v>
                      </c:pt>
                      <c:pt idx="292">
                        <c:v>99.2001953125</c:v>
                      </c:pt>
                      <c:pt idx="293">
                        <c:v>99.400146484375</c:v>
                      </c:pt>
                      <c:pt idx="294">
                        <c:v>99.7001953125</c:v>
                      </c:pt>
                      <c:pt idx="295">
                        <c:v>99.900146484375</c:v>
                      </c:pt>
                      <c:pt idx="296">
                        <c:v>100.10009765625</c:v>
                      </c:pt>
                      <c:pt idx="297">
                        <c:v>100.300048828125</c:v>
                      </c:pt>
                      <c:pt idx="298">
                        <c:v>100.5</c:v>
                      </c:pt>
                      <c:pt idx="299">
                        <c:v>100.699951171875</c:v>
                      </c:pt>
                      <c:pt idx="300">
                        <c:v>101</c:v>
                      </c:pt>
                      <c:pt idx="301">
                        <c:v>101.300048828125</c:v>
                      </c:pt>
                      <c:pt idx="302">
                        <c:v>101.5</c:v>
                      </c:pt>
                      <c:pt idx="303">
                        <c:v>101.5</c:v>
                      </c:pt>
                      <c:pt idx="304">
                        <c:v>101.800048828125</c:v>
                      </c:pt>
                      <c:pt idx="305">
                        <c:v>102</c:v>
                      </c:pt>
                      <c:pt idx="306">
                        <c:v>102.199951171875</c:v>
                      </c:pt>
                      <c:pt idx="307">
                        <c:v>102.39990234375</c:v>
                      </c:pt>
                      <c:pt idx="308">
                        <c:v>102.60009765625</c:v>
                      </c:pt>
                      <c:pt idx="309">
                        <c:v>102.800048828125</c:v>
                      </c:pt>
                      <c:pt idx="310">
                        <c:v>103</c:v>
                      </c:pt>
                      <c:pt idx="311">
                        <c:v>103.199951171875</c:v>
                      </c:pt>
                      <c:pt idx="312">
                        <c:v>103.39990234375</c:v>
                      </c:pt>
                      <c:pt idx="313">
                        <c:v>103.599853515625</c:v>
                      </c:pt>
                      <c:pt idx="314">
                        <c:v>103.699951171875</c:v>
                      </c:pt>
                      <c:pt idx="315">
                        <c:v>103.800048828125</c:v>
                      </c:pt>
                      <c:pt idx="316">
                        <c:v>103.89990234375</c:v>
                      </c:pt>
                      <c:pt idx="317">
                        <c:v>104.199951171875</c:v>
                      </c:pt>
                      <c:pt idx="318">
                        <c:v>104.300048828125</c:v>
                      </c:pt>
                      <c:pt idx="319">
                        <c:v>104.5</c:v>
                      </c:pt>
                      <c:pt idx="320">
                        <c:v>104.699951171875</c:v>
                      </c:pt>
                      <c:pt idx="321">
                        <c:v>105</c:v>
                      </c:pt>
                      <c:pt idx="322">
                        <c:v>105.199951171875</c:v>
                      </c:pt>
                      <c:pt idx="323">
                        <c:v>105.2998046875</c:v>
                      </c:pt>
                      <c:pt idx="324">
                        <c:v>105.5</c:v>
                      </c:pt>
                      <c:pt idx="325">
                        <c:v>105.699951171875</c:v>
                      </c:pt>
                      <c:pt idx="326">
                        <c:v>105.7998046875</c:v>
                      </c:pt>
                      <c:pt idx="327">
                        <c:v>105.89990234375</c:v>
                      </c:pt>
                      <c:pt idx="328">
                        <c:v>106.099853515625</c:v>
                      </c:pt>
                      <c:pt idx="329">
                        <c:v>106.199951171875</c:v>
                      </c:pt>
                      <c:pt idx="330">
                        <c:v>106.39990234375</c:v>
                      </c:pt>
                      <c:pt idx="331">
                        <c:v>106.599853515625</c:v>
                      </c:pt>
                      <c:pt idx="332">
                        <c:v>106.699951171875</c:v>
                      </c:pt>
                      <c:pt idx="333">
                        <c:v>106.7998046875</c:v>
                      </c:pt>
                      <c:pt idx="334">
                        <c:v>106.999755859375</c:v>
                      </c:pt>
                      <c:pt idx="335">
                        <c:v>107.099853515625</c:v>
                      </c:pt>
                      <c:pt idx="336">
                        <c:v>107.2998046875</c:v>
                      </c:pt>
                      <c:pt idx="337">
                        <c:v>107.499755859375</c:v>
                      </c:pt>
                      <c:pt idx="338">
                        <c:v>107.599853515625</c:v>
                      </c:pt>
                      <c:pt idx="339">
                        <c:v>107.699951171875</c:v>
                      </c:pt>
                      <c:pt idx="340">
                        <c:v>107.89990234375</c:v>
                      </c:pt>
                      <c:pt idx="341">
                        <c:v>107.999755859375</c:v>
                      </c:pt>
                      <c:pt idx="342">
                        <c:v>108.099853515625</c:v>
                      </c:pt>
                      <c:pt idx="343">
                        <c:v>108.19970703125</c:v>
                      </c:pt>
                      <c:pt idx="344">
                        <c:v>108.39990234375</c:v>
                      </c:pt>
                      <c:pt idx="345">
                        <c:v>108.599853515625</c:v>
                      </c:pt>
                      <c:pt idx="346">
                        <c:v>108.599853515625</c:v>
                      </c:pt>
                      <c:pt idx="347">
                        <c:v>108.80029296875</c:v>
                      </c:pt>
                      <c:pt idx="348">
                        <c:v>109.000244140625</c:v>
                      </c:pt>
                      <c:pt idx="349">
                        <c:v>109.10009765625</c:v>
                      </c:pt>
                      <c:pt idx="350">
                        <c:v>109.2001953125</c:v>
                      </c:pt>
                      <c:pt idx="351">
                        <c:v>109.400146484375</c:v>
                      </c:pt>
                      <c:pt idx="352">
                        <c:v>109.500244140625</c:v>
                      </c:pt>
                      <c:pt idx="353">
                        <c:v>109.60009765625</c:v>
                      </c:pt>
                      <c:pt idx="354">
                        <c:v>109.7001953125</c:v>
                      </c:pt>
                      <c:pt idx="355">
                        <c:v>109.800048828125</c:v>
                      </c:pt>
                      <c:pt idx="356">
                        <c:v>109.800048828125</c:v>
                      </c:pt>
                      <c:pt idx="357">
                        <c:v>110.000244140625</c:v>
                      </c:pt>
                      <c:pt idx="358">
                        <c:v>110.000244140625</c:v>
                      </c:pt>
                      <c:pt idx="359">
                        <c:v>110.2001953125</c:v>
                      </c:pt>
                      <c:pt idx="360">
                        <c:v>110.300048828125</c:v>
                      </c:pt>
                      <c:pt idx="361">
                        <c:v>110.400146484375</c:v>
                      </c:pt>
                      <c:pt idx="362">
                        <c:v>110.800048828125</c:v>
                      </c:pt>
                      <c:pt idx="363">
                        <c:v>110.900146484375</c:v>
                      </c:pt>
                      <c:pt idx="364">
                        <c:v>111.000244140625</c:v>
                      </c:pt>
                      <c:pt idx="365">
                        <c:v>111.10009765625</c:v>
                      </c:pt>
                      <c:pt idx="366">
                        <c:v>111.2001953125</c:v>
                      </c:pt>
                      <c:pt idx="367">
                        <c:v>111.2001953125</c:v>
                      </c:pt>
                      <c:pt idx="368">
                        <c:v>111.2001953125</c:v>
                      </c:pt>
                      <c:pt idx="369">
                        <c:v>111.2001953125</c:v>
                      </c:pt>
                      <c:pt idx="370">
                        <c:v>111.400146484375</c:v>
                      </c:pt>
                      <c:pt idx="371">
                        <c:v>111.5</c:v>
                      </c:pt>
                      <c:pt idx="372">
                        <c:v>111.60009765625</c:v>
                      </c:pt>
                      <c:pt idx="373">
                        <c:v>111.60009765625</c:v>
                      </c:pt>
                      <c:pt idx="374">
                        <c:v>111.800048828125</c:v>
                      </c:pt>
                      <c:pt idx="375">
                        <c:v>111.900146484375</c:v>
                      </c:pt>
                      <c:pt idx="376">
                        <c:v>112</c:v>
                      </c:pt>
                      <c:pt idx="377">
                        <c:v>112.10009765625</c:v>
                      </c:pt>
                      <c:pt idx="378">
                        <c:v>112.2001953125</c:v>
                      </c:pt>
                      <c:pt idx="379">
                        <c:v>112.300048828125</c:v>
                      </c:pt>
                      <c:pt idx="380">
                        <c:v>112.400146484375</c:v>
                      </c:pt>
                      <c:pt idx="381">
                        <c:v>112.5</c:v>
                      </c:pt>
                      <c:pt idx="382">
                        <c:v>112.5</c:v>
                      </c:pt>
                      <c:pt idx="383">
                        <c:v>112.60009765625</c:v>
                      </c:pt>
                      <c:pt idx="384">
                        <c:v>112.7001953125</c:v>
                      </c:pt>
                      <c:pt idx="385">
                        <c:v>112.7001953125</c:v>
                      </c:pt>
                      <c:pt idx="386">
                        <c:v>112.900146484375</c:v>
                      </c:pt>
                      <c:pt idx="387">
                        <c:v>113</c:v>
                      </c:pt>
                      <c:pt idx="388">
                        <c:v>113</c:v>
                      </c:pt>
                      <c:pt idx="389">
                        <c:v>113.10009765625</c:v>
                      </c:pt>
                      <c:pt idx="390">
                        <c:v>113.10009765625</c:v>
                      </c:pt>
                      <c:pt idx="391">
                        <c:v>113.300048828125</c:v>
                      </c:pt>
                      <c:pt idx="392">
                        <c:v>113.199951171875</c:v>
                      </c:pt>
                      <c:pt idx="393">
                        <c:v>113.300048828125</c:v>
                      </c:pt>
                      <c:pt idx="394">
                        <c:v>113.400146484375</c:v>
                      </c:pt>
                      <c:pt idx="395">
                        <c:v>113.400146484375</c:v>
                      </c:pt>
                      <c:pt idx="396">
                        <c:v>113.400146484375</c:v>
                      </c:pt>
                      <c:pt idx="397">
                        <c:v>113.5</c:v>
                      </c:pt>
                      <c:pt idx="398">
                        <c:v>113.60009765625</c:v>
                      </c:pt>
                      <c:pt idx="399">
                        <c:v>113.699951171875</c:v>
                      </c:pt>
                      <c:pt idx="400">
                        <c:v>113.699951171875</c:v>
                      </c:pt>
                      <c:pt idx="401">
                        <c:v>113.900146484375</c:v>
                      </c:pt>
                      <c:pt idx="402">
                        <c:v>113.900146484375</c:v>
                      </c:pt>
                      <c:pt idx="403">
                        <c:v>113.900146484375</c:v>
                      </c:pt>
                      <c:pt idx="404">
                        <c:v>114</c:v>
                      </c:pt>
                      <c:pt idx="405">
                        <c:v>114</c:v>
                      </c:pt>
                      <c:pt idx="406">
                        <c:v>114</c:v>
                      </c:pt>
                      <c:pt idx="407">
                        <c:v>114.10009765625</c:v>
                      </c:pt>
                      <c:pt idx="408">
                        <c:v>114.199951171875</c:v>
                      </c:pt>
                      <c:pt idx="409">
                        <c:v>114.199951171875</c:v>
                      </c:pt>
                      <c:pt idx="410">
                        <c:v>114.300048828125</c:v>
                      </c:pt>
                      <c:pt idx="411">
                        <c:v>114.39990234375</c:v>
                      </c:pt>
                      <c:pt idx="412">
                        <c:v>114.39990234375</c:v>
                      </c:pt>
                      <c:pt idx="413">
                        <c:v>114.5</c:v>
                      </c:pt>
                      <c:pt idx="414">
                        <c:v>114.5</c:v>
                      </c:pt>
                      <c:pt idx="415">
                        <c:v>114.60009765625</c:v>
                      </c:pt>
                      <c:pt idx="416">
                        <c:v>114.5</c:v>
                      </c:pt>
                      <c:pt idx="417">
                        <c:v>114.60009765625</c:v>
                      </c:pt>
                      <c:pt idx="418">
                        <c:v>114.60009765625</c:v>
                      </c:pt>
                      <c:pt idx="419">
                        <c:v>114.60009765625</c:v>
                      </c:pt>
                      <c:pt idx="420">
                        <c:v>114.699951171875</c:v>
                      </c:pt>
                      <c:pt idx="421">
                        <c:v>114.699951171875</c:v>
                      </c:pt>
                      <c:pt idx="422">
                        <c:v>114.699951171875</c:v>
                      </c:pt>
                      <c:pt idx="423">
                        <c:v>114.800048828125</c:v>
                      </c:pt>
                      <c:pt idx="424">
                        <c:v>114.800048828125</c:v>
                      </c:pt>
                      <c:pt idx="425">
                        <c:v>114.800048828125</c:v>
                      </c:pt>
                      <c:pt idx="426">
                        <c:v>114.89990234375</c:v>
                      </c:pt>
                      <c:pt idx="427">
                        <c:v>114.89990234375</c:v>
                      </c:pt>
                      <c:pt idx="428">
                        <c:v>114.89990234375</c:v>
                      </c:pt>
                      <c:pt idx="429">
                        <c:v>114.89990234375</c:v>
                      </c:pt>
                      <c:pt idx="430">
                        <c:v>115</c:v>
                      </c:pt>
                      <c:pt idx="431">
                        <c:v>115</c:v>
                      </c:pt>
                      <c:pt idx="432">
                        <c:v>115</c:v>
                      </c:pt>
                      <c:pt idx="433">
                        <c:v>115</c:v>
                      </c:pt>
                      <c:pt idx="434">
                        <c:v>115.10009765625</c:v>
                      </c:pt>
                      <c:pt idx="435">
                        <c:v>115.199951171875</c:v>
                      </c:pt>
                      <c:pt idx="436">
                        <c:v>115.199951171875</c:v>
                      </c:pt>
                      <c:pt idx="437">
                        <c:v>115.199951171875</c:v>
                      </c:pt>
                      <c:pt idx="438">
                        <c:v>115.199951171875</c:v>
                      </c:pt>
                      <c:pt idx="439">
                        <c:v>115.199951171875</c:v>
                      </c:pt>
                      <c:pt idx="440">
                        <c:v>115.300048828125</c:v>
                      </c:pt>
                      <c:pt idx="441">
                        <c:v>115.300048828125</c:v>
                      </c:pt>
                      <c:pt idx="442">
                        <c:v>115.300048828125</c:v>
                      </c:pt>
                      <c:pt idx="443">
                        <c:v>115.300048828125</c:v>
                      </c:pt>
                      <c:pt idx="444">
                        <c:v>115.300048828125</c:v>
                      </c:pt>
                      <c:pt idx="445">
                        <c:v>115.39990234375</c:v>
                      </c:pt>
                      <c:pt idx="446">
                        <c:v>115.300048828125</c:v>
                      </c:pt>
                      <c:pt idx="447">
                        <c:v>115.199951171875</c:v>
                      </c:pt>
                      <c:pt idx="448">
                        <c:v>115.199951171875</c:v>
                      </c:pt>
                      <c:pt idx="449">
                        <c:v>115.199951171875</c:v>
                      </c:pt>
                      <c:pt idx="450">
                        <c:v>115.300048828125</c:v>
                      </c:pt>
                      <c:pt idx="451">
                        <c:v>115.199951171875</c:v>
                      </c:pt>
                      <c:pt idx="452">
                        <c:v>115.300048828125</c:v>
                      </c:pt>
                      <c:pt idx="453">
                        <c:v>115.39990234375</c:v>
                      </c:pt>
                      <c:pt idx="454">
                        <c:v>115.39990234375</c:v>
                      </c:pt>
                      <c:pt idx="455">
                        <c:v>115.39990234375</c:v>
                      </c:pt>
                      <c:pt idx="456">
                        <c:v>115.39990234375</c:v>
                      </c:pt>
                      <c:pt idx="457">
                        <c:v>115.5</c:v>
                      </c:pt>
                      <c:pt idx="458">
                        <c:v>115.5</c:v>
                      </c:pt>
                      <c:pt idx="459">
                        <c:v>115.300048828125</c:v>
                      </c:pt>
                      <c:pt idx="460">
                        <c:v>115.300048828125</c:v>
                      </c:pt>
                      <c:pt idx="461">
                        <c:v>115.300048828125</c:v>
                      </c:pt>
                      <c:pt idx="462">
                        <c:v>115.300048828125</c:v>
                      </c:pt>
                      <c:pt idx="463">
                        <c:v>115.300048828125</c:v>
                      </c:pt>
                      <c:pt idx="464">
                        <c:v>115.300048828125</c:v>
                      </c:pt>
                      <c:pt idx="465">
                        <c:v>115.5</c:v>
                      </c:pt>
                      <c:pt idx="466">
                        <c:v>115.39990234375</c:v>
                      </c:pt>
                      <c:pt idx="467">
                        <c:v>115.39990234375</c:v>
                      </c:pt>
                      <c:pt idx="468">
                        <c:v>115.39990234375</c:v>
                      </c:pt>
                      <c:pt idx="469">
                        <c:v>115.39990234375</c:v>
                      </c:pt>
                      <c:pt idx="470">
                        <c:v>115.39990234375</c:v>
                      </c:pt>
                      <c:pt idx="471">
                        <c:v>115.300048828125</c:v>
                      </c:pt>
                      <c:pt idx="472">
                        <c:v>115.39990234375</c:v>
                      </c:pt>
                      <c:pt idx="473">
                        <c:v>115.300048828125</c:v>
                      </c:pt>
                      <c:pt idx="474">
                        <c:v>115.300048828125</c:v>
                      </c:pt>
                      <c:pt idx="475">
                        <c:v>115.300048828125</c:v>
                      </c:pt>
                      <c:pt idx="476">
                        <c:v>115.300048828125</c:v>
                      </c:pt>
                      <c:pt idx="477">
                        <c:v>115.300048828125</c:v>
                      </c:pt>
                      <c:pt idx="478">
                        <c:v>115.199951171875</c:v>
                      </c:pt>
                      <c:pt idx="479">
                        <c:v>115.199951171875</c:v>
                      </c:pt>
                      <c:pt idx="480">
                        <c:v>115.199951171875</c:v>
                      </c:pt>
                      <c:pt idx="481">
                        <c:v>115.199951171875</c:v>
                      </c:pt>
                      <c:pt idx="482">
                        <c:v>115.199951171875</c:v>
                      </c:pt>
                      <c:pt idx="483">
                        <c:v>115.199951171875</c:v>
                      </c:pt>
                      <c:pt idx="484">
                        <c:v>115.10009765625</c:v>
                      </c:pt>
                      <c:pt idx="485">
                        <c:v>115.10009765625</c:v>
                      </c:pt>
                      <c:pt idx="486">
                        <c:v>115.10009765625</c:v>
                      </c:pt>
                      <c:pt idx="487">
                        <c:v>115.10009765625</c:v>
                      </c:pt>
                      <c:pt idx="488">
                        <c:v>115.10009765625</c:v>
                      </c:pt>
                      <c:pt idx="489">
                        <c:v>115</c:v>
                      </c:pt>
                      <c:pt idx="490">
                        <c:v>115.10009765625</c:v>
                      </c:pt>
                      <c:pt idx="491">
                        <c:v>115</c:v>
                      </c:pt>
                      <c:pt idx="492">
                        <c:v>115</c:v>
                      </c:pt>
                      <c:pt idx="493">
                        <c:v>114.89990234375</c:v>
                      </c:pt>
                      <c:pt idx="494">
                        <c:v>114.89990234375</c:v>
                      </c:pt>
                      <c:pt idx="495">
                        <c:v>115.10009765625</c:v>
                      </c:pt>
                      <c:pt idx="496">
                        <c:v>115</c:v>
                      </c:pt>
                      <c:pt idx="497">
                        <c:v>115</c:v>
                      </c:pt>
                      <c:pt idx="498">
                        <c:v>115</c:v>
                      </c:pt>
                      <c:pt idx="499">
                        <c:v>114.89990234375</c:v>
                      </c:pt>
                      <c:pt idx="500">
                        <c:v>114.89990234375</c:v>
                      </c:pt>
                      <c:pt idx="501">
                        <c:v>114.699951171875</c:v>
                      </c:pt>
                      <c:pt idx="502">
                        <c:v>114.60009765625</c:v>
                      </c:pt>
                      <c:pt idx="503">
                        <c:v>114.60009765625</c:v>
                      </c:pt>
                      <c:pt idx="504">
                        <c:v>114.5</c:v>
                      </c:pt>
                      <c:pt idx="505">
                        <c:v>114.5</c:v>
                      </c:pt>
                      <c:pt idx="506">
                        <c:v>114.5</c:v>
                      </c:pt>
                      <c:pt idx="507">
                        <c:v>114.5</c:v>
                      </c:pt>
                      <c:pt idx="508">
                        <c:v>114.5</c:v>
                      </c:pt>
                      <c:pt idx="509">
                        <c:v>114.39990234375</c:v>
                      </c:pt>
                      <c:pt idx="510">
                        <c:v>114.39990234375</c:v>
                      </c:pt>
                      <c:pt idx="511">
                        <c:v>114.39990234375</c:v>
                      </c:pt>
                      <c:pt idx="512">
                        <c:v>114.300048828125</c:v>
                      </c:pt>
                      <c:pt idx="513">
                        <c:v>114.199951171875</c:v>
                      </c:pt>
                      <c:pt idx="514">
                        <c:v>114.199951171875</c:v>
                      </c:pt>
                      <c:pt idx="515">
                        <c:v>114.10009765625</c:v>
                      </c:pt>
                      <c:pt idx="516">
                        <c:v>114.10009765625</c:v>
                      </c:pt>
                      <c:pt idx="517">
                        <c:v>114.10009765625</c:v>
                      </c:pt>
                      <c:pt idx="518">
                        <c:v>114</c:v>
                      </c:pt>
                      <c:pt idx="519">
                        <c:v>114.10009765625</c:v>
                      </c:pt>
                      <c:pt idx="520">
                        <c:v>114</c:v>
                      </c:pt>
                      <c:pt idx="521">
                        <c:v>114</c:v>
                      </c:pt>
                      <c:pt idx="522">
                        <c:v>114</c:v>
                      </c:pt>
                      <c:pt idx="523">
                        <c:v>113.900146484375</c:v>
                      </c:pt>
                      <c:pt idx="524">
                        <c:v>113.900146484375</c:v>
                      </c:pt>
                      <c:pt idx="525">
                        <c:v>113.699951171875</c:v>
                      </c:pt>
                      <c:pt idx="526">
                        <c:v>113.699951171875</c:v>
                      </c:pt>
                      <c:pt idx="527">
                        <c:v>113.699951171875</c:v>
                      </c:pt>
                      <c:pt idx="528">
                        <c:v>113.60009765625</c:v>
                      </c:pt>
                      <c:pt idx="529">
                        <c:v>113.60009765625</c:v>
                      </c:pt>
                      <c:pt idx="530">
                        <c:v>113.5</c:v>
                      </c:pt>
                      <c:pt idx="531">
                        <c:v>113.60009765625</c:v>
                      </c:pt>
                      <c:pt idx="532">
                        <c:v>113.400146484375</c:v>
                      </c:pt>
                      <c:pt idx="533">
                        <c:v>113.400146484375</c:v>
                      </c:pt>
                      <c:pt idx="534">
                        <c:v>113.400146484375</c:v>
                      </c:pt>
                      <c:pt idx="535">
                        <c:v>113.300048828125</c:v>
                      </c:pt>
                      <c:pt idx="536">
                        <c:v>113.300048828125</c:v>
                      </c:pt>
                      <c:pt idx="537">
                        <c:v>113.199951171875</c:v>
                      </c:pt>
                      <c:pt idx="538">
                        <c:v>113.199951171875</c:v>
                      </c:pt>
                      <c:pt idx="539">
                        <c:v>113.10009765625</c:v>
                      </c:pt>
                      <c:pt idx="540">
                        <c:v>113.10009765625</c:v>
                      </c:pt>
                      <c:pt idx="541">
                        <c:v>113</c:v>
                      </c:pt>
                      <c:pt idx="542">
                        <c:v>113</c:v>
                      </c:pt>
                      <c:pt idx="543">
                        <c:v>112.900146484375</c:v>
                      </c:pt>
                      <c:pt idx="544">
                        <c:v>112.800048828125</c:v>
                      </c:pt>
                      <c:pt idx="545">
                        <c:v>112.7001953125</c:v>
                      </c:pt>
                      <c:pt idx="546">
                        <c:v>112.7001953125</c:v>
                      </c:pt>
                      <c:pt idx="547">
                        <c:v>112.60009765625</c:v>
                      </c:pt>
                      <c:pt idx="548">
                        <c:v>112.60009765625</c:v>
                      </c:pt>
                      <c:pt idx="549">
                        <c:v>112.5</c:v>
                      </c:pt>
                      <c:pt idx="550">
                        <c:v>112.5</c:v>
                      </c:pt>
                      <c:pt idx="551">
                        <c:v>112.400146484375</c:v>
                      </c:pt>
                      <c:pt idx="552">
                        <c:v>112.400146484375</c:v>
                      </c:pt>
                      <c:pt idx="553">
                        <c:v>112.300048828125</c:v>
                      </c:pt>
                      <c:pt idx="554">
                        <c:v>112.2001953125</c:v>
                      </c:pt>
                      <c:pt idx="555">
                        <c:v>112.2001953125</c:v>
                      </c:pt>
                      <c:pt idx="556">
                        <c:v>112.2001953125</c:v>
                      </c:pt>
                      <c:pt idx="557">
                        <c:v>112.10009765625</c:v>
                      </c:pt>
                      <c:pt idx="558">
                        <c:v>112.10009765625</c:v>
                      </c:pt>
                      <c:pt idx="559">
                        <c:v>112</c:v>
                      </c:pt>
                      <c:pt idx="560">
                        <c:v>112</c:v>
                      </c:pt>
                      <c:pt idx="561">
                        <c:v>111.900146484375</c:v>
                      </c:pt>
                      <c:pt idx="562">
                        <c:v>111.800048828125</c:v>
                      </c:pt>
                      <c:pt idx="563">
                        <c:v>111.800048828125</c:v>
                      </c:pt>
                      <c:pt idx="564">
                        <c:v>111.7001953125</c:v>
                      </c:pt>
                      <c:pt idx="565">
                        <c:v>111.7001953125</c:v>
                      </c:pt>
                      <c:pt idx="566">
                        <c:v>111.60009765625</c:v>
                      </c:pt>
                      <c:pt idx="567">
                        <c:v>111.60009765625</c:v>
                      </c:pt>
                      <c:pt idx="568">
                        <c:v>111.5</c:v>
                      </c:pt>
                      <c:pt idx="569">
                        <c:v>111.400146484375</c:v>
                      </c:pt>
                      <c:pt idx="570">
                        <c:v>111.400146484375</c:v>
                      </c:pt>
                      <c:pt idx="571">
                        <c:v>111.300048828125</c:v>
                      </c:pt>
                      <c:pt idx="572">
                        <c:v>111.2001953125</c:v>
                      </c:pt>
                      <c:pt idx="573">
                        <c:v>111.10009765625</c:v>
                      </c:pt>
                      <c:pt idx="574">
                        <c:v>111.10009765625</c:v>
                      </c:pt>
                      <c:pt idx="575">
                        <c:v>111.000244140625</c:v>
                      </c:pt>
                      <c:pt idx="576">
                        <c:v>111.000244140625</c:v>
                      </c:pt>
                      <c:pt idx="577">
                        <c:v>110.900146484375</c:v>
                      </c:pt>
                      <c:pt idx="578">
                        <c:v>110.900146484375</c:v>
                      </c:pt>
                      <c:pt idx="579">
                        <c:v>110.800048828125</c:v>
                      </c:pt>
                      <c:pt idx="580">
                        <c:v>110.60009765625</c:v>
                      </c:pt>
                      <c:pt idx="581">
                        <c:v>110.500244140625</c:v>
                      </c:pt>
                      <c:pt idx="582">
                        <c:v>110.500244140625</c:v>
                      </c:pt>
                      <c:pt idx="583">
                        <c:v>110.400146484375</c:v>
                      </c:pt>
                      <c:pt idx="584">
                        <c:v>110.300048828125</c:v>
                      </c:pt>
                      <c:pt idx="585">
                        <c:v>110.300048828125</c:v>
                      </c:pt>
                      <c:pt idx="586">
                        <c:v>110.2001953125</c:v>
                      </c:pt>
                      <c:pt idx="587">
                        <c:v>110.2001953125</c:v>
                      </c:pt>
                      <c:pt idx="588">
                        <c:v>110.10009765625</c:v>
                      </c:pt>
                      <c:pt idx="589">
                        <c:v>110.000244140625</c:v>
                      </c:pt>
                      <c:pt idx="590">
                        <c:v>109.900146484375</c:v>
                      </c:pt>
                      <c:pt idx="591">
                        <c:v>109.900146484375</c:v>
                      </c:pt>
                      <c:pt idx="592">
                        <c:v>109.800048828125</c:v>
                      </c:pt>
                      <c:pt idx="593">
                        <c:v>109.7001953125</c:v>
                      </c:pt>
                      <c:pt idx="594">
                        <c:v>109.60009765625</c:v>
                      </c:pt>
                      <c:pt idx="595">
                        <c:v>109.60009765625</c:v>
                      </c:pt>
                      <c:pt idx="596">
                        <c:v>109.500244140625</c:v>
                      </c:pt>
                      <c:pt idx="597">
                        <c:v>109.400146484375</c:v>
                      </c:pt>
                      <c:pt idx="598">
                        <c:v>109.400146484375</c:v>
                      </c:pt>
                      <c:pt idx="599">
                        <c:v>109.30029296875</c:v>
                      </c:pt>
                      <c:pt idx="600">
                        <c:v>109.2001953125</c:v>
                      </c:pt>
                      <c:pt idx="601">
                        <c:v>109.10009765625</c:v>
                      </c:pt>
                      <c:pt idx="602">
                        <c:v>109.10009765625</c:v>
                      </c:pt>
                      <c:pt idx="603">
                        <c:v>109.000244140625</c:v>
                      </c:pt>
                      <c:pt idx="604">
                        <c:v>109.000244140625</c:v>
                      </c:pt>
                      <c:pt idx="605">
                        <c:v>109.000244140625</c:v>
                      </c:pt>
                      <c:pt idx="606">
                        <c:v>108.900146484375</c:v>
                      </c:pt>
                      <c:pt idx="607">
                        <c:v>108.80029296875</c:v>
                      </c:pt>
                      <c:pt idx="608">
                        <c:v>108.69970703125</c:v>
                      </c:pt>
                      <c:pt idx="609">
                        <c:v>108.69970703125</c:v>
                      </c:pt>
                      <c:pt idx="610">
                        <c:v>108.499755859375</c:v>
                      </c:pt>
                      <c:pt idx="611">
                        <c:v>108.39990234375</c:v>
                      </c:pt>
                      <c:pt idx="612">
                        <c:v>108.2998046875</c:v>
                      </c:pt>
                      <c:pt idx="613">
                        <c:v>108.19970703125</c:v>
                      </c:pt>
                      <c:pt idx="614">
                        <c:v>108.099853515625</c:v>
                      </c:pt>
                      <c:pt idx="615">
                        <c:v>108.099853515625</c:v>
                      </c:pt>
                      <c:pt idx="616">
                        <c:v>107.999755859375</c:v>
                      </c:pt>
                      <c:pt idx="617">
                        <c:v>107.89990234375</c:v>
                      </c:pt>
                      <c:pt idx="618">
                        <c:v>107.89990234375</c:v>
                      </c:pt>
                      <c:pt idx="619">
                        <c:v>107.7998046875</c:v>
                      </c:pt>
                      <c:pt idx="620">
                        <c:v>107.699951171875</c:v>
                      </c:pt>
                      <c:pt idx="621">
                        <c:v>107.699951171875</c:v>
                      </c:pt>
                      <c:pt idx="622">
                        <c:v>107.499755859375</c:v>
                      </c:pt>
                      <c:pt idx="623">
                        <c:v>107.499755859375</c:v>
                      </c:pt>
                      <c:pt idx="624">
                        <c:v>107.39990234375</c:v>
                      </c:pt>
                      <c:pt idx="625">
                        <c:v>107.2998046875</c:v>
                      </c:pt>
                      <c:pt idx="626">
                        <c:v>107.2998046875</c:v>
                      </c:pt>
                      <c:pt idx="627">
                        <c:v>107.099853515625</c:v>
                      </c:pt>
                      <c:pt idx="628">
                        <c:v>106.89990234375</c:v>
                      </c:pt>
                      <c:pt idx="629">
                        <c:v>106.89990234375</c:v>
                      </c:pt>
                      <c:pt idx="630">
                        <c:v>106.7998046875</c:v>
                      </c:pt>
                      <c:pt idx="631">
                        <c:v>106.699951171875</c:v>
                      </c:pt>
                      <c:pt idx="632">
                        <c:v>106.599853515625</c:v>
                      </c:pt>
                      <c:pt idx="633">
                        <c:v>106.599853515625</c:v>
                      </c:pt>
                      <c:pt idx="634">
                        <c:v>106.499755859375</c:v>
                      </c:pt>
                      <c:pt idx="635">
                        <c:v>106.499755859375</c:v>
                      </c:pt>
                      <c:pt idx="636">
                        <c:v>106.39990234375</c:v>
                      </c:pt>
                      <c:pt idx="637">
                        <c:v>106.2998046875</c:v>
                      </c:pt>
                      <c:pt idx="638">
                        <c:v>106.199951171875</c:v>
                      </c:pt>
                      <c:pt idx="639">
                        <c:v>106.099853515625</c:v>
                      </c:pt>
                      <c:pt idx="640">
                        <c:v>105.89990234375</c:v>
                      </c:pt>
                      <c:pt idx="641">
                        <c:v>105.89990234375</c:v>
                      </c:pt>
                      <c:pt idx="642">
                        <c:v>105.699951171875</c:v>
                      </c:pt>
                      <c:pt idx="643">
                        <c:v>105.699951171875</c:v>
                      </c:pt>
                      <c:pt idx="644">
                        <c:v>105.599853515625</c:v>
                      </c:pt>
                      <c:pt idx="645">
                        <c:v>105.5</c:v>
                      </c:pt>
                      <c:pt idx="646">
                        <c:v>105.599853515625</c:v>
                      </c:pt>
                      <c:pt idx="647">
                        <c:v>105.5</c:v>
                      </c:pt>
                      <c:pt idx="648">
                        <c:v>105.39990234375</c:v>
                      </c:pt>
                      <c:pt idx="649">
                        <c:v>105.2998046875</c:v>
                      </c:pt>
                      <c:pt idx="650">
                        <c:v>105.199951171875</c:v>
                      </c:pt>
                      <c:pt idx="651">
                        <c:v>105.099853515625</c:v>
                      </c:pt>
                      <c:pt idx="652">
                        <c:v>105.099853515625</c:v>
                      </c:pt>
                      <c:pt idx="653">
                        <c:v>105.099853515625</c:v>
                      </c:pt>
                      <c:pt idx="654">
                        <c:v>105</c:v>
                      </c:pt>
                      <c:pt idx="655">
                        <c:v>104.89990234375</c:v>
                      </c:pt>
                      <c:pt idx="656">
                        <c:v>104.7998046875</c:v>
                      </c:pt>
                      <c:pt idx="657">
                        <c:v>104.699951171875</c:v>
                      </c:pt>
                      <c:pt idx="658">
                        <c:v>104.39990234375</c:v>
                      </c:pt>
                      <c:pt idx="659">
                        <c:v>104.39990234375</c:v>
                      </c:pt>
                      <c:pt idx="660">
                        <c:v>104.300048828125</c:v>
                      </c:pt>
                      <c:pt idx="661">
                        <c:v>104.199951171875</c:v>
                      </c:pt>
                      <c:pt idx="662">
                        <c:v>104.199951171875</c:v>
                      </c:pt>
                      <c:pt idx="663">
                        <c:v>104</c:v>
                      </c:pt>
                      <c:pt idx="664">
                        <c:v>103.800048828125</c:v>
                      </c:pt>
                      <c:pt idx="665">
                        <c:v>103.800048828125</c:v>
                      </c:pt>
                      <c:pt idx="666">
                        <c:v>103.699951171875</c:v>
                      </c:pt>
                      <c:pt idx="667">
                        <c:v>103.599853515625</c:v>
                      </c:pt>
                      <c:pt idx="668">
                        <c:v>103.5</c:v>
                      </c:pt>
                      <c:pt idx="669">
                        <c:v>103.39990234375</c:v>
                      </c:pt>
                      <c:pt idx="670">
                        <c:v>103.5</c:v>
                      </c:pt>
                      <c:pt idx="671">
                        <c:v>103.5</c:v>
                      </c:pt>
                      <c:pt idx="672">
                        <c:v>103.39990234375</c:v>
                      </c:pt>
                      <c:pt idx="673">
                        <c:v>103.300048828125</c:v>
                      </c:pt>
                      <c:pt idx="674">
                        <c:v>103.199951171875</c:v>
                      </c:pt>
                      <c:pt idx="675">
                        <c:v>103.10009765625</c:v>
                      </c:pt>
                      <c:pt idx="676">
                        <c:v>103</c:v>
                      </c:pt>
                      <c:pt idx="677">
                        <c:v>102.89990234375</c:v>
                      </c:pt>
                      <c:pt idx="678">
                        <c:v>102.800048828125</c:v>
                      </c:pt>
                      <c:pt idx="679">
                        <c:v>102.699951171875</c:v>
                      </c:pt>
                      <c:pt idx="680">
                        <c:v>102.60009765625</c:v>
                      </c:pt>
                      <c:pt idx="681">
                        <c:v>102.5</c:v>
                      </c:pt>
                      <c:pt idx="682">
                        <c:v>102.39990234375</c:v>
                      </c:pt>
                      <c:pt idx="683">
                        <c:v>102.39990234375</c:v>
                      </c:pt>
                      <c:pt idx="684">
                        <c:v>102.300048828125</c:v>
                      </c:pt>
                      <c:pt idx="685">
                        <c:v>102.199951171875</c:v>
                      </c:pt>
                      <c:pt idx="686">
                        <c:v>102.199951171875</c:v>
                      </c:pt>
                      <c:pt idx="687">
                        <c:v>102</c:v>
                      </c:pt>
                      <c:pt idx="688">
                        <c:v>101.89990234375</c:v>
                      </c:pt>
                      <c:pt idx="689">
                        <c:v>101.699951171875</c:v>
                      </c:pt>
                      <c:pt idx="690">
                        <c:v>101.699951171875</c:v>
                      </c:pt>
                      <c:pt idx="691">
                        <c:v>101.60009765625</c:v>
                      </c:pt>
                      <c:pt idx="692">
                        <c:v>101.5</c:v>
                      </c:pt>
                      <c:pt idx="693">
                        <c:v>101.400146484375</c:v>
                      </c:pt>
                      <c:pt idx="694">
                        <c:v>101.400146484375</c:v>
                      </c:pt>
                      <c:pt idx="695">
                        <c:v>101.300048828125</c:v>
                      </c:pt>
                      <c:pt idx="696">
                        <c:v>101.199951171875</c:v>
                      </c:pt>
                      <c:pt idx="697">
                        <c:v>101.10009765625</c:v>
                      </c:pt>
                      <c:pt idx="698">
                        <c:v>101</c:v>
                      </c:pt>
                      <c:pt idx="699">
                        <c:v>100.900146484375</c:v>
                      </c:pt>
                      <c:pt idx="700">
                        <c:v>100.900146484375</c:v>
                      </c:pt>
                      <c:pt idx="701">
                        <c:v>100.800048828125</c:v>
                      </c:pt>
                      <c:pt idx="702">
                        <c:v>100.699951171875</c:v>
                      </c:pt>
                      <c:pt idx="703">
                        <c:v>100.60009765625</c:v>
                      </c:pt>
                      <c:pt idx="704">
                        <c:v>100.60009765625</c:v>
                      </c:pt>
                      <c:pt idx="705">
                        <c:v>100.400146484375</c:v>
                      </c:pt>
                      <c:pt idx="706">
                        <c:v>100.300048828125</c:v>
                      </c:pt>
                      <c:pt idx="707">
                        <c:v>100.199951171875</c:v>
                      </c:pt>
                      <c:pt idx="708">
                        <c:v>100.199951171875</c:v>
                      </c:pt>
                      <c:pt idx="709">
                        <c:v>100</c:v>
                      </c:pt>
                      <c:pt idx="710">
                        <c:v>99.900146484375</c:v>
                      </c:pt>
                      <c:pt idx="711">
                        <c:v>99.900146484375</c:v>
                      </c:pt>
                      <c:pt idx="712">
                        <c:v>99.60009765625</c:v>
                      </c:pt>
                      <c:pt idx="713">
                        <c:v>99.5</c:v>
                      </c:pt>
                      <c:pt idx="714">
                        <c:v>99.5</c:v>
                      </c:pt>
                      <c:pt idx="715">
                        <c:v>99.400146484375</c:v>
                      </c:pt>
                      <c:pt idx="716">
                        <c:v>99.300048828125</c:v>
                      </c:pt>
                      <c:pt idx="717">
                        <c:v>99.2001953125</c:v>
                      </c:pt>
                      <c:pt idx="718">
                        <c:v>99.2001953125</c:v>
                      </c:pt>
                      <c:pt idx="719">
                        <c:v>99.2001953125</c:v>
                      </c:pt>
                      <c:pt idx="720">
                        <c:v>99.10009765625</c:v>
                      </c:pt>
                      <c:pt idx="721">
                        <c:v>99</c:v>
                      </c:pt>
                      <c:pt idx="722">
                        <c:v>98.900146484375</c:v>
                      </c:pt>
                      <c:pt idx="723">
                        <c:v>98.7001953125</c:v>
                      </c:pt>
                      <c:pt idx="724">
                        <c:v>98.60009765625</c:v>
                      </c:pt>
                      <c:pt idx="725">
                        <c:v>98.60009765625</c:v>
                      </c:pt>
                      <c:pt idx="726">
                        <c:v>98.5</c:v>
                      </c:pt>
                      <c:pt idx="727">
                        <c:v>98.400146484375</c:v>
                      </c:pt>
                      <c:pt idx="728">
                        <c:v>98.400146484375</c:v>
                      </c:pt>
                      <c:pt idx="729">
                        <c:v>98.2001953125</c:v>
                      </c:pt>
                      <c:pt idx="730">
                        <c:v>98.10009765625</c:v>
                      </c:pt>
                      <c:pt idx="731">
                        <c:v>98.000244140625</c:v>
                      </c:pt>
                      <c:pt idx="732">
                        <c:v>97.900146484375</c:v>
                      </c:pt>
                      <c:pt idx="733">
                        <c:v>97.800048828125</c:v>
                      </c:pt>
                      <c:pt idx="734">
                        <c:v>97.7001953125</c:v>
                      </c:pt>
                      <c:pt idx="735">
                        <c:v>97.60009765625</c:v>
                      </c:pt>
                      <c:pt idx="736">
                        <c:v>97.500244140625</c:v>
                      </c:pt>
                      <c:pt idx="737">
                        <c:v>97.400146484375</c:v>
                      </c:pt>
                      <c:pt idx="738">
                        <c:v>97.400146484375</c:v>
                      </c:pt>
                      <c:pt idx="739">
                        <c:v>97.2001953125</c:v>
                      </c:pt>
                      <c:pt idx="740">
                        <c:v>97.2001953125</c:v>
                      </c:pt>
                      <c:pt idx="741">
                        <c:v>97.10009765625</c:v>
                      </c:pt>
                      <c:pt idx="742">
                        <c:v>97.000244140625</c:v>
                      </c:pt>
                      <c:pt idx="743">
                        <c:v>96.900146484375</c:v>
                      </c:pt>
                      <c:pt idx="744">
                        <c:v>96.800048828125</c:v>
                      </c:pt>
                      <c:pt idx="745">
                        <c:v>96.7001953125</c:v>
                      </c:pt>
                      <c:pt idx="746">
                        <c:v>96.60009765625</c:v>
                      </c:pt>
                      <c:pt idx="747">
                        <c:v>96.500244140625</c:v>
                      </c:pt>
                      <c:pt idx="748">
                        <c:v>96.400146484375</c:v>
                      </c:pt>
                      <c:pt idx="749">
                        <c:v>96.30029296875</c:v>
                      </c:pt>
                      <c:pt idx="750">
                        <c:v>96.2001953125</c:v>
                      </c:pt>
                      <c:pt idx="751">
                        <c:v>96.10009765625</c:v>
                      </c:pt>
                      <c:pt idx="752">
                        <c:v>96.000244140625</c:v>
                      </c:pt>
                      <c:pt idx="753">
                        <c:v>96.000244140625</c:v>
                      </c:pt>
                      <c:pt idx="754">
                        <c:v>95.7998046875</c:v>
                      </c:pt>
                      <c:pt idx="755">
                        <c:v>95.7998046875</c:v>
                      </c:pt>
                      <c:pt idx="756">
                        <c:v>95.69970703125</c:v>
                      </c:pt>
                      <c:pt idx="757">
                        <c:v>95.599853515625</c:v>
                      </c:pt>
                      <c:pt idx="758">
                        <c:v>95.499755859375</c:v>
                      </c:pt>
                      <c:pt idx="759">
                        <c:v>95.39990234375</c:v>
                      </c:pt>
                      <c:pt idx="760">
                        <c:v>95.2998046875</c:v>
                      </c:pt>
                      <c:pt idx="761">
                        <c:v>95.19970703125</c:v>
                      </c:pt>
                      <c:pt idx="762">
                        <c:v>95.099853515625</c:v>
                      </c:pt>
                      <c:pt idx="763">
                        <c:v>94.999755859375</c:v>
                      </c:pt>
                      <c:pt idx="764">
                        <c:v>94.89990234375</c:v>
                      </c:pt>
                      <c:pt idx="765">
                        <c:v>94.7998046875</c:v>
                      </c:pt>
                      <c:pt idx="766">
                        <c:v>94.699951171875</c:v>
                      </c:pt>
                      <c:pt idx="767">
                        <c:v>94.699951171875</c:v>
                      </c:pt>
                      <c:pt idx="768">
                        <c:v>94.699951171875</c:v>
                      </c:pt>
                      <c:pt idx="769">
                        <c:v>94.499755859375</c:v>
                      </c:pt>
                      <c:pt idx="770">
                        <c:v>94.499755859375</c:v>
                      </c:pt>
                      <c:pt idx="771">
                        <c:v>94.39990234375</c:v>
                      </c:pt>
                      <c:pt idx="772">
                        <c:v>94.2998046875</c:v>
                      </c:pt>
                      <c:pt idx="773">
                        <c:v>94.099853515625</c:v>
                      </c:pt>
                      <c:pt idx="774">
                        <c:v>94.099853515625</c:v>
                      </c:pt>
                      <c:pt idx="775">
                        <c:v>93.999755859375</c:v>
                      </c:pt>
                      <c:pt idx="776">
                        <c:v>93.89990234375</c:v>
                      </c:pt>
                      <c:pt idx="777">
                        <c:v>93.7998046875</c:v>
                      </c:pt>
                      <c:pt idx="778">
                        <c:v>93.599853515625</c:v>
                      </c:pt>
                      <c:pt idx="779">
                        <c:v>93.5</c:v>
                      </c:pt>
                      <c:pt idx="780">
                        <c:v>93.5</c:v>
                      </c:pt>
                      <c:pt idx="781">
                        <c:v>93.39990234375</c:v>
                      </c:pt>
                      <c:pt idx="782">
                        <c:v>93.2998046875</c:v>
                      </c:pt>
                      <c:pt idx="783">
                        <c:v>93.199951171875</c:v>
                      </c:pt>
                      <c:pt idx="784">
                        <c:v>93.099853515625</c:v>
                      </c:pt>
                      <c:pt idx="785">
                        <c:v>92.89990234375</c:v>
                      </c:pt>
                      <c:pt idx="786">
                        <c:v>92.89990234375</c:v>
                      </c:pt>
                      <c:pt idx="787">
                        <c:v>92.7998046875</c:v>
                      </c:pt>
                      <c:pt idx="788">
                        <c:v>92.699951171875</c:v>
                      </c:pt>
                      <c:pt idx="789">
                        <c:v>92.5</c:v>
                      </c:pt>
                      <c:pt idx="790">
                        <c:v>92.5</c:v>
                      </c:pt>
                      <c:pt idx="791">
                        <c:v>92.5</c:v>
                      </c:pt>
                      <c:pt idx="792">
                        <c:v>92.39990234375</c:v>
                      </c:pt>
                      <c:pt idx="793">
                        <c:v>92.2998046875</c:v>
                      </c:pt>
                      <c:pt idx="794">
                        <c:v>92.2998046875</c:v>
                      </c:pt>
                      <c:pt idx="795">
                        <c:v>92.199951171875</c:v>
                      </c:pt>
                      <c:pt idx="796">
                        <c:v>92.099853515625</c:v>
                      </c:pt>
                      <c:pt idx="797">
                        <c:v>91.800048828125</c:v>
                      </c:pt>
                      <c:pt idx="798">
                        <c:v>91.699951171875</c:v>
                      </c:pt>
                      <c:pt idx="799">
                        <c:v>91.699951171875</c:v>
                      </c:pt>
                      <c:pt idx="800">
                        <c:v>91.5</c:v>
                      </c:pt>
                      <c:pt idx="801">
                        <c:v>91.5</c:v>
                      </c:pt>
                      <c:pt idx="802">
                        <c:v>91.39990234375</c:v>
                      </c:pt>
                      <c:pt idx="803">
                        <c:v>91.300048828125</c:v>
                      </c:pt>
                      <c:pt idx="804">
                        <c:v>91.300048828125</c:v>
                      </c:pt>
                      <c:pt idx="805">
                        <c:v>91.099853515625</c:v>
                      </c:pt>
                      <c:pt idx="806">
                        <c:v>91</c:v>
                      </c:pt>
                      <c:pt idx="807">
                        <c:v>91</c:v>
                      </c:pt>
                      <c:pt idx="808">
                        <c:v>90.89990234375</c:v>
                      </c:pt>
                      <c:pt idx="809">
                        <c:v>90.800048828125</c:v>
                      </c:pt>
                      <c:pt idx="810">
                        <c:v>90.800048828125</c:v>
                      </c:pt>
                      <c:pt idx="811">
                        <c:v>90.599853515625</c:v>
                      </c:pt>
                      <c:pt idx="812">
                        <c:v>90.5</c:v>
                      </c:pt>
                      <c:pt idx="813">
                        <c:v>90.5</c:v>
                      </c:pt>
                      <c:pt idx="814">
                        <c:v>90.39990234375</c:v>
                      </c:pt>
                      <c:pt idx="815">
                        <c:v>90.300048828125</c:v>
                      </c:pt>
                      <c:pt idx="816">
                        <c:v>90.199951171875</c:v>
                      </c:pt>
                      <c:pt idx="817">
                        <c:v>90.10009765625</c:v>
                      </c:pt>
                      <c:pt idx="818">
                        <c:v>89.89990234375</c:v>
                      </c:pt>
                      <c:pt idx="819">
                        <c:v>89.89990234375</c:v>
                      </c:pt>
                      <c:pt idx="820">
                        <c:v>89.89990234375</c:v>
                      </c:pt>
                      <c:pt idx="821">
                        <c:v>89.699951171875</c:v>
                      </c:pt>
                      <c:pt idx="822">
                        <c:v>89.60009765625</c:v>
                      </c:pt>
                      <c:pt idx="823">
                        <c:v>89.60009765625</c:v>
                      </c:pt>
                      <c:pt idx="824">
                        <c:v>89.5</c:v>
                      </c:pt>
                      <c:pt idx="825">
                        <c:v>89.300048828125</c:v>
                      </c:pt>
                      <c:pt idx="826">
                        <c:v>89.300048828125</c:v>
                      </c:pt>
                      <c:pt idx="827">
                        <c:v>89.10009765625</c:v>
                      </c:pt>
                      <c:pt idx="828">
                        <c:v>89</c:v>
                      </c:pt>
                      <c:pt idx="829">
                        <c:v>88.89990234375</c:v>
                      </c:pt>
                      <c:pt idx="830">
                        <c:v>88.800048828125</c:v>
                      </c:pt>
                      <c:pt idx="831">
                        <c:v>88.699951171875</c:v>
                      </c:pt>
                      <c:pt idx="832">
                        <c:v>88.699951171875</c:v>
                      </c:pt>
                      <c:pt idx="833">
                        <c:v>88.699951171875</c:v>
                      </c:pt>
                      <c:pt idx="834">
                        <c:v>88.60009765625</c:v>
                      </c:pt>
                      <c:pt idx="835">
                        <c:v>88.5</c:v>
                      </c:pt>
                      <c:pt idx="836">
                        <c:v>88.400146484375</c:v>
                      </c:pt>
                      <c:pt idx="837">
                        <c:v>88.300048828125</c:v>
                      </c:pt>
                      <c:pt idx="838">
                        <c:v>88.199951171875</c:v>
                      </c:pt>
                      <c:pt idx="839">
                        <c:v>88.10009765625</c:v>
                      </c:pt>
                      <c:pt idx="840">
                        <c:v>88</c:v>
                      </c:pt>
                      <c:pt idx="841">
                        <c:v>87.900146484375</c:v>
                      </c:pt>
                      <c:pt idx="842">
                        <c:v>87.800048828125</c:v>
                      </c:pt>
                      <c:pt idx="843">
                        <c:v>87.699951171875</c:v>
                      </c:pt>
                      <c:pt idx="844">
                        <c:v>87.60009765625</c:v>
                      </c:pt>
                      <c:pt idx="845">
                        <c:v>87.60009765625</c:v>
                      </c:pt>
                      <c:pt idx="846">
                        <c:v>87.60009765625</c:v>
                      </c:pt>
                      <c:pt idx="847">
                        <c:v>87.400146484375</c:v>
                      </c:pt>
                      <c:pt idx="848">
                        <c:v>87.400146484375</c:v>
                      </c:pt>
                      <c:pt idx="849">
                        <c:v>87.300048828125</c:v>
                      </c:pt>
                      <c:pt idx="850">
                        <c:v>87.199951171875</c:v>
                      </c:pt>
                      <c:pt idx="851">
                        <c:v>87.10009765625</c:v>
                      </c:pt>
                      <c:pt idx="852">
                        <c:v>86.900146484375</c:v>
                      </c:pt>
                      <c:pt idx="853">
                        <c:v>86.800048828125</c:v>
                      </c:pt>
                      <c:pt idx="854">
                        <c:v>86.800048828125</c:v>
                      </c:pt>
                      <c:pt idx="855">
                        <c:v>86.60009765625</c:v>
                      </c:pt>
                      <c:pt idx="856">
                        <c:v>86.5</c:v>
                      </c:pt>
                      <c:pt idx="857">
                        <c:v>86.5</c:v>
                      </c:pt>
                      <c:pt idx="858">
                        <c:v>86.400146484375</c:v>
                      </c:pt>
                      <c:pt idx="859">
                        <c:v>86.300048828125</c:v>
                      </c:pt>
                      <c:pt idx="860">
                        <c:v>86.2001953125</c:v>
                      </c:pt>
                      <c:pt idx="861">
                        <c:v>86.2001953125</c:v>
                      </c:pt>
                      <c:pt idx="862">
                        <c:v>86.10009765625</c:v>
                      </c:pt>
                      <c:pt idx="863">
                        <c:v>86</c:v>
                      </c:pt>
                      <c:pt idx="864">
                        <c:v>86</c:v>
                      </c:pt>
                      <c:pt idx="865">
                        <c:v>85.800048828125</c:v>
                      </c:pt>
                      <c:pt idx="866">
                        <c:v>85.7001953125</c:v>
                      </c:pt>
                      <c:pt idx="867">
                        <c:v>85.7001953125</c:v>
                      </c:pt>
                      <c:pt idx="868">
                        <c:v>85.60009765625</c:v>
                      </c:pt>
                      <c:pt idx="869">
                        <c:v>85.500244140625</c:v>
                      </c:pt>
                      <c:pt idx="870">
                        <c:v>85.400146484375</c:v>
                      </c:pt>
                      <c:pt idx="871">
                        <c:v>85.300048828125</c:v>
                      </c:pt>
                      <c:pt idx="872">
                        <c:v>85.300048828125</c:v>
                      </c:pt>
                      <c:pt idx="873">
                        <c:v>85.2001953125</c:v>
                      </c:pt>
                      <c:pt idx="874">
                        <c:v>85.10009765625</c:v>
                      </c:pt>
                      <c:pt idx="875">
                        <c:v>85.10009765625</c:v>
                      </c:pt>
                      <c:pt idx="876">
                        <c:v>84.800048828125</c:v>
                      </c:pt>
                      <c:pt idx="877">
                        <c:v>84.7001953125</c:v>
                      </c:pt>
                      <c:pt idx="878">
                        <c:v>84.60009765625</c:v>
                      </c:pt>
                      <c:pt idx="879">
                        <c:v>84.500244140625</c:v>
                      </c:pt>
                      <c:pt idx="880">
                        <c:v>84.400146484375</c:v>
                      </c:pt>
                      <c:pt idx="881">
                        <c:v>84.300048828125</c:v>
                      </c:pt>
                      <c:pt idx="882">
                        <c:v>84.2001953125</c:v>
                      </c:pt>
                      <c:pt idx="883">
                        <c:v>84.10009765625</c:v>
                      </c:pt>
                      <c:pt idx="884">
                        <c:v>84.000244140625</c:v>
                      </c:pt>
                      <c:pt idx="885">
                        <c:v>83.900146484375</c:v>
                      </c:pt>
                      <c:pt idx="886">
                        <c:v>83.80029296875</c:v>
                      </c:pt>
                      <c:pt idx="887">
                        <c:v>83.900146484375</c:v>
                      </c:pt>
                      <c:pt idx="888">
                        <c:v>83.900146484375</c:v>
                      </c:pt>
                      <c:pt idx="889">
                        <c:v>83.7001953125</c:v>
                      </c:pt>
                      <c:pt idx="890">
                        <c:v>83.7001953125</c:v>
                      </c:pt>
                      <c:pt idx="891">
                        <c:v>83.60009765625</c:v>
                      </c:pt>
                      <c:pt idx="892">
                        <c:v>83.500244140625</c:v>
                      </c:pt>
                      <c:pt idx="893">
                        <c:v>83.500244140625</c:v>
                      </c:pt>
                      <c:pt idx="894">
                        <c:v>83.30029296875</c:v>
                      </c:pt>
                      <c:pt idx="895">
                        <c:v>83.2001953125</c:v>
                      </c:pt>
                      <c:pt idx="896">
                        <c:v>83.2001953125</c:v>
                      </c:pt>
                      <c:pt idx="897">
                        <c:v>82.999755859375</c:v>
                      </c:pt>
                      <c:pt idx="898">
                        <c:v>82.999755859375</c:v>
                      </c:pt>
                      <c:pt idx="899">
                        <c:v>82.7998046875</c:v>
                      </c:pt>
                      <c:pt idx="900">
                        <c:v>82.69970703125</c:v>
                      </c:pt>
                      <c:pt idx="901">
                        <c:v>82.69970703125</c:v>
                      </c:pt>
                      <c:pt idx="902">
                        <c:v>82.599853515625</c:v>
                      </c:pt>
                      <c:pt idx="903">
                        <c:v>82.499755859375</c:v>
                      </c:pt>
                      <c:pt idx="904">
                        <c:v>82.39990234375</c:v>
                      </c:pt>
                      <c:pt idx="905">
                        <c:v>82.2998046875</c:v>
                      </c:pt>
                      <c:pt idx="906">
                        <c:v>82.2998046875</c:v>
                      </c:pt>
                      <c:pt idx="907">
                        <c:v>82.199951171875</c:v>
                      </c:pt>
                      <c:pt idx="908">
                        <c:v>82.199951171875</c:v>
                      </c:pt>
                      <c:pt idx="909">
                        <c:v>82.099853515625</c:v>
                      </c:pt>
                      <c:pt idx="910">
                        <c:v>81.999755859375</c:v>
                      </c:pt>
                      <c:pt idx="911">
                        <c:v>81.7998046875</c:v>
                      </c:pt>
                      <c:pt idx="912">
                        <c:v>81.699951171875</c:v>
                      </c:pt>
                      <c:pt idx="913">
                        <c:v>81.699951171875</c:v>
                      </c:pt>
                      <c:pt idx="914">
                        <c:v>81.499755859375</c:v>
                      </c:pt>
                      <c:pt idx="915">
                        <c:v>81.499755859375</c:v>
                      </c:pt>
                      <c:pt idx="916">
                        <c:v>81.39990234375</c:v>
                      </c:pt>
                      <c:pt idx="917">
                        <c:v>81.2998046875</c:v>
                      </c:pt>
                      <c:pt idx="918">
                        <c:v>81.199951171875</c:v>
                      </c:pt>
                      <c:pt idx="919">
                        <c:v>81.099853515625</c:v>
                      </c:pt>
                      <c:pt idx="920">
                        <c:v>80.999755859375</c:v>
                      </c:pt>
                      <c:pt idx="921">
                        <c:v>80.89990234375</c:v>
                      </c:pt>
                      <c:pt idx="922">
                        <c:v>80.89990234375</c:v>
                      </c:pt>
                      <c:pt idx="923">
                        <c:v>80.699951171875</c:v>
                      </c:pt>
                      <c:pt idx="924">
                        <c:v>80.599853515625</c:v>
                      </c:pt>
                      <c:pt idx="925">
                        <c:v>80.5</c:v>
                      </c:pt>
                      <c:pt idx="926">
                        <c:v>80.5</c:v>
                      </c:pt>
                      <c:pt idx="927">
                        <c:v>80.39990234375</c:v>
                      </c:pt>
                      <c:pt idx="928">
                        <c:v>80.2998046875</c:v>
                      </c:pt>
                      <c:pt idx="929">
                        <c:v>80.2998046875</c:v>
                      </c:pt>
                      <c:pt idx="930">
                        <c:v>80.199951171875</c:v>
                      </c:pt>
                      <c:pt idx="931">
                        <c:v>80.199951171875</c:v>
                      </c:pt>
                      <c:pt idx="932">
                        <c:v>80.099853515625</c:v>
                      </c:pt>
                      <c:pt idx="933">
                        <c:v>80</c:v>
                      </c:pt>
                      <c:pt idx="934">
                        <c:v>79.89990234375</c:v>
                      </c:pt>
                      <c:pt idx="935">
                        <c:v>79.89990234375</c:v>
                      </c:pt>
                      <c:pt idx="936">
                        <c:v>79.7998046875</c:v>
                      </c:pt>
                      <c:pt idx="937">
                        <c:v>79.699951171875</c:v>
                      </c:pt>
                      <c:pt idx="938">
                        <c:v>79.599853515625</c:v>
                      </c:pt>
                      <c:pt idx="939">
                        <c:v>79.5</c:v>
                      </c:pt>
                      <c:pt idx="940">
                        <c:v>79.39990234375</c:v>
                      </c:pt>
                      <c:pt idx="941">
                        <c:v>79.39990234375</c:v>
                      </c:pt>
                      <c:pt idx="942">
                        <c:v>79.199951171875</c:v>
                      </c:pt>
                      <c:pt idx="943">
                        <c:v>79.099853515625</c:v>
                      </c:pt>
                      <c:pt idx="944">
                        <c:v>79.099853515625</c:v>
                      </c:pt>
                      <c:pt idx="945">
                        <c:v>79</c:v>
                      </c:pt>
                      <c:pt idx="946">
                        <c:v>78.89990234375</c:v>
                      </c:pt>
                      <c:pt idx="947">
                        <c:v>78.89990234375</c:v>
                      </c:pt>
                      <c:pt idx="948">
                        <c:v>78.800048828125</c:v>
                      </c:pt>
                      <c:pt idx="949">
                        <c:v>78.699951171875</c:v>
                      </c:pt>
                      <c:pt idx="950">
                        <c:v>78.599853515625</c:v>
                      </c:pt>
                      <c:pt idx="951">
                        <c:v>78.599853515625</c:v>
                      </c:pt>
                      <c:pt idx="952">
                        <c:v>78.39990234375</c:v>
                      </c:pt>
                      <c:pt idx="953">
                        <c:v>78.39990234375</c:v>
                      </c:pt>
                      <c:pt idx="954">
                        <c:v>78.199951171875</c:v>
                      </c:pt>
                      <c:pt idx="955">
                        <c:v>78.099853515625</c:v>
                      </c:pt>
                      <c:pt idx="956">
                        <c:v>78.099853515625</c:v>
                      </c:pt>
                      <c:pt idx="957">
                        <c:v>78</c:v>
                      </c:pt>
                      <c:pt idx="958">
                        <c:v>77.89990234375</c:v>
                      </c:pt>
                      <c:pt idx="959">
                        <c:v>77.800048828125</c:v>
                      </c:pt>
                      <c:pt idx="960">
                        <c:v>77.800048828125</c:v>
                      </c:pt>
                      <c:pt idx="961">
                        <c:v>77.699951171875</c:v>
                      </c:pt>
                      <c:pt idx="962">
                        <c:v>77.699951171875</c:v>
                      </c:pt>
                      <c:pt idx="963">
                        <c:v>77.599853515625</c:v>
                      </c:pt>
                      <c:pt idx="964">
                        <c:v>77.5</c:v>
                      </c:pt>
                      <c:pt idx="965">
                        <c:v>77.39990234375</c:v>
                      </c:pt>
                      <c:pt idx="966">
                        <c:v>77.199951171875</c:v>
                      </c:pt>
                      <c:pt idx="967">
                        <c:v>77.10009765625</c:v>
                      </c:pt>
                      <c:pt idx="968">
                        <c:v>77.10009765625</c:v>
                      </c:pt>
                      <c:pt idx="969">
                        <c:v>77</c:v>
                      </c:pt>
                      <c:pt idx="970">
                        <c:v>76.89990234375</c:v>
                      </c:pt>
                      <c:pt idx="971">
                        <c:v>76.89990234375</c:v>
                      </c:pt>
                      <c:pt idx="972">
                        <c:v>76.800048828125</c:v>
                      </c:pt>
                      <c:pt idx="973">
                        <c:v>76.699951171875</c:v>
                      </c:pt>
                      <c:pt idx="974">
                        <c:v>76.60009765625</c:v>
                      </c:pt>
                      <c:pt idx="975">
                        <c:v>76.5</c:v>
                      </c:pt>
                      <c:pt idx="976">
                        <c:v>76.5</c:v>
                      </c:pt>
                      <c:pt idx="977">
                        <c:v>76.39990234375</c:v>
                      </c:pt>
                      <c:pt idx="978">
                        <c:v>76.300048828125</c:v>
                      </c:pt>
                      <c:pt idx="979">
                        <c:v>76.199951171875</c:v>
                      </c:pt>
                      <c:pt idx="980">
                        <c:v>76.10009765625</c:v>
                      </c:pt>
                      <c:pt idx="981">
                        <c:v>76.10009765625</c:v>
                      </c:pt>
                      <c:pt idx="982">
                        <c:v>76</c:v>
                      </c:pt>
                      <c:pt idx="983">
                        <c:v>75.800048828125</c:v>
                      </c:pt>
                      <c:pt idx="984">
                        <c:v>75.800048828125</c:v>
                      </c:pt>
                      <c:pt idx="985">
                        <c:v>75.800048828125</c:v>
                      </c:pt>
                      <c:pt idx="986">
                        <c:v>75.699951171875</c:v>
                      </c:pt>
                      <c:pt idx="987">
                        <c:v>75.60009765625</c:v>
                      </c:pt>
                      <c:pt idx="988">
                        <c:v>75.5</c:v>
                      </c:pt>
                      <c:pt idx="989">
                        <c:v>75.400146484375</c:v>
                      </c:pt>
                      <c:pt idx="990">
                        <c:v>75.300048828125</c:v>
                      </c:pt>
                      <c:pt idx="991">
                        <c:v>75.199951171875</c:v>
                      </c:pt>
                      <c:pt idx="992">
                        <c:v>75.10009765625</c:v>
                      </c:pt>
                      <c:pt idx="993">
                        <c:v>75.10009765625</c:v>
                      </c:pt>
                      <c:pt idx="994">
                        <c:v>75</c:v>
                      </c:pt>
                      <c:pt idx="995">
                        <c:v>74.900146484375</c:v>
                      </c:pt>
                      <c:pt idx="996">
                        <c:v>74.800048828125</c:v>
                      </c:pt>
                      <c:pt idx="997">
                        <c:v>74.699951171875</c:v>
                      </c:pt>
                      <c:pt idx="998">
                        <c:v>74.800048828125</c:v>
                      </c:pt>
                      <c:pt idx="999">
                        <c:v>74.699951171875</c:v>
                      </c:pt>
                      <c:pt idx="1000">
                        <c:v>74.60009765625</c:v>
                      </c:pt>
                      <c:pt idx="1001">
                        <c:v>74.400146484375</c:v>
                      </c:pt>
                      <c:pt idx="1002">
                        <c:v>74.400146484375</c:v>
                      </c:pt>
                      <c:pt idx="1003">
                        <c:v>74.300048828125</c:v>
                      </c:pt>
                      <c:pt idx="1004">
                        <c:v>74.2001953125</c:v>
                      </c:pt>
                      <c:pt idx="1005">
                        <c:v>74.10009765625</c:v>
                      </c:pt>
                      <c:pt idx="1006">
                        <c:v>74</c:v>
                      </c:pt>
                      <c:pt idx="1007">
                        <c:v>73.900146484375</c:v>
                      </c:pt>
                      <c:pt idx="1008">
                        <c:v>73.900146484375</c:v>
                      </c:pt>
                      <c:pt idx="1009">
                        <c:v>73.900146484375</c:v>
                      </c:pt>
                      <c:pt idx="1010">
                        <c:v>73.800048828125</c:v>
                      </c:pt>
                      <c:pt idx="1011">
                        <c:v>73.800048828125</c:v>
                      </c:pt>
                      <c:pt idx="1012">
                        <c:v>73.7001953125</c:v>
                      </c:pt>
                      <c:pt idx="1013">
                        <c:v>73.60009765625</c:v>
                      </c:pt>
                      <c:pt idx="1014">
                        <c:v>73.5</c:v>
                      </c:pt>
                      <c:pt idx="1015">
                        <c:v>73.5</c:v>
                      </c:pt>
                      <c:pt idx="1016">
                        <c:v>73.400146484375</c:v>
                      </c:pt>
                      <c:pt idx="1017">
                        <c:v>73.300048828125</c:v>
                      </c:pt>
                      <c:pt idx="1018">
                        <c:v>73.2001953125</c:v>
                      </c:pt>
                      <c:pt idx="1019">
                        <c:v>73.2001953125</c:v>
                      </c:pt>
                      <c:pt idx="1020">
                        <c:v>73.10009765625</c:v>
                      </c:pt>
                      <c:pt idx="1021">
                        <c:v>73.10009765625</c:v>
                      </c:pt>
                      <c:pt idx="1022">
                        <c:v>73</c:v>
                      </c:pt>
                      <c:pt idx="1023">
                        <c:v>72.900146484375</c:v>
                      </c:pt>
                      <c:pt idx="1024">
                        <c:v>72.800048828125</c:v>
                      </c:pt>
                      <c:pt idx="1025">
                        <c:v>72.7001953125</c:v>
                      </c:pt>
                      <c:pt idx="1026">
                        <c:v>72.7001953125</c:v>
                      </c:pt>
                      <c:pt idx="1027">
                        <c:v>72.7001953125</c:v>
                      </c:pt>
                      <c:pt idx="1028">
                        <c:v>72.60009765625</c:v>
                      </c:pt>
                      <c:pt idx="1029">
                        <c:v>72.500244140625</c:v>
                      </c:pt>
                      <c:pt idx="1030">
                        <c:v>72.500244140625</c:v>
                      </c:pt>
                      <c:pt idx="1031">
                        <c:v>72.400146484375</c:v>
                      </c:pt>
                      <c:pt idx="1032">
                        <c:v>72.300048828125</c:v>
                      </c:pt>
                      <c:pt idx="1033">
                        <c:v>72.2001953125</c:v>
                      </c:pt>
                      <c:pt idx="1034">
                        <c:v>72.10009765625</c:v>
                      </c:pt>
                      <c:pt idx="1035">
                        <c:v>72.000244140625</c:v>
                      </c:pt>
                      <c:pt idx="1036">
                        <c:v>72.000244140625</c:v>
                      </c:pt>
                      <c:pt idx="1037">
                        <c:v>71.800048828125</c:v>
                      </c:pt>
                      <c:pt idx="1038">
                        <c:v>71.7001953125</c:v>
                      </c:pt>
                      <c:pt idx="1039">
                        <c:v>71.7001953125</c:v>
                      </c:pt>
                      <c:pt idx="1040">
                        <c:v>71.60009765625</c:v>
                      </c:pt>
                      <c:pt idx="1041">
                        <c:v>71.7001953125</c:v>
                      </c:pt>
                      <c:pt idx="1042">
                        <c:v>71.500244140625</c:v>
                      </c:pt>
                      <c:pt idx="1043">
                        <c:v>71.500244140625</c:v>
                      </c:pt>
                      <c:pt idx="1044">
                        <c:v>71.400146484375</c:v>
                      </c:pt>
                      <c:pt idx="1045">
                        <c:v>71.400146484375</c:v>
                      </c:pt>
                      <c:pt idx="1046">
                        <c:v>71.300048828125</c:v>
                      </c:pt>
                      <c:pt idx="1047">
                        <c:v>71.2001953125</c:v>
                      </c:pt>
                      <c:pt idx="1048">
                        <c:v>71.10009765625</c:v>
                      </c:pt>
                      <c:pt idx="1049">
                        <c:v>71.10009765625</c:v>
                      </c:pt>
                      <c:pt idx="1050">
                        <c:v>71.000244140625</c:v>
                      </c:pt>
                      <c:pt idx="1051">
                        <c:v>70.900146484375</c:v>
                      </c:pt>
                      <c:pt idx="1052">
                        <c:v>70.80029296875</c:v>
                      </c:pt>
                      <c:pt idx="1053">
                        <c:v>70.7001953125</c:v>
                      </c:pt>
                      <c:pt idx="1054">
                        <c:v>70.7001953125</c:v>
                      </c:pt>
                      <c:pt idx="1055">
                        <c:v>70.60009765625</c:v>
                      </c:pt>
                      <c:pt idx="1056">
                        <c:v>70.500244140625</c:v>
                      </c:pt>
                      <c:pt idx="1057">
                        <c:v>70.500244140625</c:v>
                      </c:pt>
                      <c:pt idx="1058">
                        <c:v>70.500244140625</c:v>
                      </c:pt>
                      <c:pt idx="1059">
                        <c:v>70.400146484375</c:v>
                      </c:pt>
                      <c:pt idx="1060">
                        <c:v>70.2998046875</c:v>
                      </c:pt>
                      <c:pt idx="1061">
                        <c:v>70.2998046875</c:v>
                      </c:pt>
                      <c:pt idx="1062">
                        <c:v>70.19970703125</c:v>
                      </c:pt>
                      <c:pt idx="1063">
                        <c:v>69.89990234375</c:v>
                      </c:pt>
                      <c:pt idx="1064">
                        <c:v>69.89990234375</c:v>
                      </c:pt>
                      <c:pt idx="1065">
                        <c:v>69.7998046875</c:v>
                      </c:pt>
                      <c:pt idx="1066">
                        <c:v>69.69970703125</c:v>
                      </c:pt>
                      <c:pt idx="1067">
                        <c:v>69.69970703125</c:v>
                      </c:pt>
                      <c:pt idx="1068">
                        <c:v>69.599853515625</c:v>
                      </c:pt>
                      <c:pt idx="1069">
                        <c:v>69.69970703125</c:v>
                      </c:pt>
                      <c:pt idx="1070">
                        <c:v>69.599853515625</c:v>
                      </c:pt>
                      <c:pt idx="1071">
                        <c:v>69.599853515625</c:v>
                      </c:pt>
                      <c:pt idx="1072">
                        <c:v>69.499755859375</c:v>
                      </c:pt>
                      <c:pt idx="1073">
                        <c:v>69.39990234375</c:v>
                      </c:pt>
                      <c:pt idx="1074">
                        <c:v>69.2998046875</c:v>
                      </c:pt>
                      <c:pt idx="1075">
                        <c:v>69.199951171875</c:v>
                      </c:pt>
                      <c:pt idx="1076">
                        <c:v>69.099853515625</c:v>
                      </c:pt>
                      <c:pt idx="1077">
                        <c:v>69.099853515625</c:v>
                      </c:pt>
                      <c:pt idx="1078">
                        <c:v>68.89990234375</c:v>
                      </c:pt>
                      <c:pt idx="1079">
                        <c:v>68.89990234375</c:v>
                      </c:pt>
                      <c:pt idx="1080">
                        <c:v>68.7998046875</c:v>
                      </c:pt>
                      <c:pt idx="1081">
                        <c:v>68.7998046875</c:v>
                      </c:pt>
                      <c:pt idx="1082">
                        <c:v>68.699951171875</c:v>
                      </c:pt>
                      <c:pt idx="1083">
                        <c:v>68.699951171875</c:v>
                      </c:pt>
                      <c:pt idx="1084">
                        <c:v>68.599853515625</c:v>
                      </c:pt>
                      <c:pt idx="1085">
                        <c:v>68.499755859375</c:v>
                      </c:pt>
                      <c:pt idx="1086">
                        <c:v>68.39990234375</c:v>
                      </c:pt>
                      <c:pt idx="1087">
                        <c:v>68.2998046875</c:v>
                      </c:pt>
                      <c:pt idx="1088">
                        <c:v>68.2998046875</c:v>
                      </c:pt>
                      <c:pt idx="1089">
                        <c:v>68.199951171875</c:v>
                      </c:pt>
                      <c:pt idx="1090">
                        <c:v>68.099853515625</c:v>
                      </c:pt>
                      <c:pt idx="1091">
                        <c:v>67.999755859375</c:v>
                      </c:pt>
                      <c:pt idx="1092">
                        <c:v>67.999755859375</c:v>
                      </c:pt>
                      <c:pt idx="1093">
                        <c:v>67.89990234375</c:v>
                      </c:pt>
                      <c:pt idx="1094">
                        <c:v>67.89990234375</c:v>
                      </c:pt>
                      <c:pt idx="1095">
                        <c:v>67.7998046875</c:v>
                      </c:pt>
                      <c:pt idx="1096">
                        <c:v>67.699951171875</c:v>
                      </c:pt>
                      <c:pt idx="1097">
                        <c:v>67.699951171875</c:v>
                      </c:pt>
                      <c:pt idx="1098">
                        <c:v>67.599853515625</c:v>
                      </c:pt>
                      <c:pt idx="1099">
                        <c:v>67.5</c:v>
                      </c:pt>
                      <c:pt idx="1100">
                        <c:v>67.39990234375</c:v>
                      </c:pt>
                      <c:pt idx="1101">
                        <c:v>67.2998046875</c:v>
                      </c:pt>
                      <c:pt idx="1102">
                        <c:v>67.199951171875</c:v>
                      </c:pt>
                      <c:pt idx="1103">
                        <c:v>67.199951171875</c:v>
                      </c:pt>
                      <c:pt idx="1104">
                        <c:v>67.099853515625</c:v>
                      </c:pt>
                      <c:pt idx="1105">
                        <c:v>67.199951171875</c:v>
                      </c:pt>
                      <c:pt idx="1106">
                        <c:v>67.099853515625</c:v>
                      </c:pt>
                      <c:pt idx="1107">
                        <c:v>67.099853515625</c:v>
                      </c:pt>
                      <c:pt idx="1108">
                        <c:v>67</c:v>
                      </c:pt>
                      <c:pt idx="1109">
                        <c:v>67</c:v>
                      </c:pt>
                      <c:pt idx="1110">
                        <c:v>66.7998046875</c:v>
                      </c:pt>
                      <c:pt idx="1111">
                        <c:v>66.699951171875</c:v>
                      </c:pt>
                      <c:pt idx="1112">
                        <c:v>66.699951171875</c:v>
                      </c:pt>
                      <c:pt idx="1113">
                        <c:v>66.599853515625</c:v>
                      </c:pt>
                      <c:pt idx="1114">
                        <c:v>66.5</c:v>
                      </c:pt>
                      <c:pt idx="1115">
                        <c:v>66.39990234375</c:v>
                      </c:pt>
                      <c:pt idx="1116">
                        <c:v>66.300048828125</c:v>
                      </c:pt>
                      <c:pt idx="1117">
                        <c:v>66.199951171875</c:v>
                      </c:pt>
                      <c:pt idx="1118">
                        <c:v>66.199951171875</c:v>
                      </c:pt>
                      <c:pt idx="1119">
                        <c:v>66.099853515625</c:v>
                      </c:pt>
                      <c:pt idx="1120">
                        <c:v>66.099853515625</c:v>
                      </c:pt>
                      <c:pt idx="1121">
                        <c:v>66</c:v>
                      </c:pt>
                      <c:pt idx="1122">
                        <c:v>65.89990234375</c:v>
                      </c:pt>
                      <c:pt idx="1123">
                        <c:v>65.89990234375</c:v>
                      </c:pt>
                      <c:pt idx="1124">
                        <c:v>65.800048828125</c:v>
                      </c:pt>
                      <c:pt idx="1125">
                        <c:v>65.699951171875</c:v>
                      </c:pt>
                      <c:pt idx="1126">
                        <c:v>65.699951171875</c:v>
                      </c:pt>
                      <c:pt idx="1127">
                        <c:v>65.599853515625</c:v>
                      </c:pt>
                      <c:pt idx="1128">
                        <c:v>65.5</c:v>
                      </c:pt>
                      <c:pt idx="1129">
                        <c:v>65.39990234375</c:v>
                      </c:pt>
                      <c:pt idx="1130">
                        <c:v>65.39990234375</c:v>
                      </c:pt>
                      <c:pt idx="1131">
                        <c:v>65.300048828125</c:v>
                      </c:pt>
                      <c:pt idx="1132">
                        <c:v>65.199951171875</c:v>
                      </c:pt>
                      <c:pt idx="1133">
                        <c:v>65.199951171875</c:v>
                      </c:pt>
                      <c:pt idx="1134">
                        <c:v>65.199951171875</c:v>
                      </c:pt>
                      <c:pt idx="1135">
                        <c:v>65.099853515625</c:v>
                      </c:pt>
                      <c:pt idx="1136">
                        <c:v>65</c:v>
                      </c:pt>
                      <c:pt idx="1137">
                        <c:v>65</c:v>
                      </c:pt>
                      <c:pt idx="1138">
                        <c:v>64.89990234375</c:v>
                      </c:pt>
                      <c:pt idx="1139">
                        <c:v>64.89990234375</c:v>
                      </c:pt>
                      <c:pt idx="1140">
                        <c:v>64.800048828125</c:v>
                      </c:pt>
                      <c:pt idx="1141">
                        <c:v>64.699951171875</c:v>
                      </c:pt>
                      <c:pt idx="1142">
                        <c:v>64.60009765625</c:v>
                      </c:pt>
                      <c:pt idx="1143">
                        <c:v>64.5</c:v>
                      </c:pt>
                      <c:pt idx="1144">
                        <c:v>64.5</c:v>
                      </c:pt>
                      <c:pt idx="1145">
                        <c:v>64.39990234375</c:v>
                      </c:pt>
                      <c:pt idx="1146">
                        <c:v>64.39990234375</c:v>
                      </c:pt>
                      <c:pt idx="1147">
                        <c:v>64.300048828125</c:v>
                      </c:pt>
                      <c:pt idx="1148">
                        <c:v>64.199951171875</c:v>
                      </c:pt>
                      <c:pt idx="1149">
                        <c:v>64.10009765625</c:v>
                      </c:pt>
                      <c:pt idx="1150">
                        <c:v>64.10009765625</c:v>
                      </c:pt>
                      <c:pt idx="1151">
                        <c:v>64</c:v>
                      </c:pt>
                      <c:pt idx="1152">
                        <c:v>64</c:v>
                      </c:pt>
                      <c:pt idx="1153">
                        <c:v>64</c:v>
                      </c:pt>
                      <c:pt idx="1154">
                        <c:v>63.89990234375</c:v>
                      </c:pt>
                      <c:pt idx="1155">
                        <c:v>63.800048828125</c:v>
                      </c:pt>
                      <c:pt idx="1156">
                        <c:v>63.699951171875</c:v>
                      </c:pt>
                      <c:pt idx="1157">
                        <c:v>63.699951171875</c:v>
                      </c:pt>
                      <c:pt idx="1158">
                        <c:v>63.60009765625</c:v>
                      </c:pt>
                      <c:pt idx="1159">
                        <c:v>63.60009765625</c:v>
                      </c:pt>
                      <c:pt idx="1160">
                        <c:v>63.5</c:v>
                      </c:pt>
                      <c:pt idx="1161">
                        <c:v>63.39990234375</c:v>
                      </c:pt>
                      <c:pt idx="1162">
                        <c:v>63.39990234375</c:v>
                      </c:pt>
                      <c:pt idx="1163">
                        <c:v>63.300048828125</c:v>
                      </c:pt>
                      <c:pt idx="1164">
                        <c:v>63.199951171875</c:v>
                      </c:pt>
                      <c:pt idx="1165">
                        <c:v>63.199951171875</c:v>
                      </c:pt>
                      <c:pt idx="1166">
                        <c:v>63</c:v>
                      </c:pt>
                      <c:pt idx="1167">
                        <c:v>62.900146484375</c:v>
                      </c:pt>
                      <c:pt idx="1168">
                        <c:v>62.900146484375</c:v>
                      </c:pt>
                      <c:pt idx="1169">
                        <c:v>62.800048828125</c:v>
                      </c:pt>
                      <c:pt idx="1170">
                        <c:v>62.699951171875</c:v>
                      </c:pt>
                      <c:pt idx="1171">
                        <c:v>62.699951171875</c:v>
                      </c:pt>
                      <c:pt idx="1172">
                        <c:v>62.60009765625</c:v>
                      </c:pt>
                      <c:pt idx="1173">
                        <c:v>62.60009765625</c:v>
                      </c:pt>
                      <c:pt idx="1174">
                        <c:v>62.5</c:v>
                      </c:pt>
                      <c:pt idx="1175">
                        <c:v>62.5</c:v>
                      </c:pt>
                      <c:pt idx="1176">
                        <c:v>62.300048828125</c:v>
                      </c:pt>
                      <c:pt idx="1177">
                        <c:v>62.300048828125</c:v>
                      </c:pt>
                      <c:pt idx="1178">
                        <c:v>62.400146484375</c:v>
                      </c:pt>
                      <c:pt idx="1179">
                        <c:v>62.300048828125</c:v>
                      </c:pt>
                      <c:pt idx="1180">
                        <c:v>62.199951171875</c:v>
                      </c:pt>
                      <c:pt idx="1181">
                        <c:v>62.199951171875</c:v>
                      </c:pt>
                      <c:pt idx="1182">
                        <c:v>62.10009765625</c:v>
                      </c:pt>
                      <c:pt idx="1183">
                        <c:v>62.10009765625</c:v>
                      </c:pt>
                      <c:pt idx="1184">
                        <c:v>62</c:v>
                      </c:pt>
                      <c:pt idx="1185">
                        <c:v>61.900146484375</c:v>
                      </c:pt>
                      <c:pt idx="1186">
                        <c:v>61.900146484375</c:v>
                      </c:pt>
                      <c:pt idx="1187">
                        <c:v>61.800048828125</c:v>
                      </c:pt>
                      <c:pt idx="1188">
                        <c:v>61.800048828125</c:v>
                      </c:pt>
                      <c:pt idx="1189">
                        <c:v>61.699951171875</c:v>
                      </c:pt>
                      <c:pt idx="1190">
                        <c:v>61.699951171875</c:v>
                      </c:pt>
                      <c:pt idx="1191">
                        <c:v>61.60009765625</c:v>
                      </c:pt>
                      <c:pt idx="1192">
                        <c:v>61.60009765625</c:v>
                      </c:pt>
                      <c:pt idx="1193">
                        <c:v>61.5</c:v>
                      </c:pt>
                      <c:pt idx="1194">
                        <c:v>61.5</c:v>
                      </c:pt>
                      <c:pt idx="1195">
                        <c:v>61.400146484375</c:v>
                      </c:pt>
                      <c:pt idx="1196">
                        <c:v>61.300048828125</c:v>
                      </c:pt>
                      <c:pt idx="1197">
                        <c:v>61.2001953125</c:v>
                      </c:pt>
                      <c:pt idx="1198">
                        <c:v>61.2001953125</c:v>
                      </c:pt>
                      <c:pt idx="1199">
                        <c:v>61.10009765625</c:v>
                      </c:pt>
                      <c:pt idx="1200">
                        <c:v>61.10009765625</c:v>
                      </c:pt>
                      <c:pt idx="1201">
                        <c:v>61</c:v>
                      </c:pt>
                      <c:pt idx="1202">
                        <c:v>61</c:v>
                      </c:pt>
                      <c:pt idx="1203">
                        <c:v>61</c:v>
                      </c:pt>
                      <c:pt idx="1204">
                        <c:v>60.900146484375</c:v>
                      </c:pt>
                      <c:pt idx="1205">
                        <c:v>60.800048828125</c:v>
                      </c:pt>
                      <c:pt idx="1206">
                        <c:v>60.7001953125</c:v>
                      </c:pt>
                      <c:pt idx="1207">
                        <c:v>60.7001953125</c:v>
                      </c:pt>
                      <c:pt idx="1208">
                        <c:v>60.60009765625</c:v>
                      </c:pt>
                      <c:pt idx="1209">
                        <c:v>60.5</c:v>
                      </c:pt>
                      <c:pt idx="1210">
                        <c:v>60.5</c:v>
                      </c:pt>
                      <c:pt idx="1211">
                        <c:v>60.400146484375</c:v>
                      </c:pt>
                      <c:pt idx="1212">
                        <c:v>60.300048828125</c:v>
                      </c:pt>
                      <c:pt idx="1213">
                        <c:v>60.300048828125</c:v>
                      </c:pt>
                      <c:pt idx="1214">
                        <c:v>60.2001953125</c:v>
                      </c:pt>
                      <c:pt idx="1215">
                        <c:v>60.10009765625</c:v>
                      </c:pt>
                      <c:pt idx="1216">
                        <c:v>60.10009765625</c:v>
                      </c:pt>
                      <c:pt idx="1217">
                        <c:v>60.10009765625</c:v>
                      </c:pt>
                      <c:pt idx="1218">
                        <c:v>60.10009765625</c:v>
                      </c:pt>
                      <c:pt idx="1219">
                        <c:v>59.900146484375</c:v>
                      </c:pt>
                      <c:pt idx="1220">
                        <c:v>59.800048828125</c:v>
                      </c:pt>
                      <c:pt idx="1221">
                        <c:v>59.800048828125</c:v>
                      </c:pt>
                      <c:pt idx="1222">
                        <c:v>59.800048828125</c:v>
                      </c:pt>
                      <c:pt idx="1223">
                        <c:v>59.7001953125</c:v>
                      </c:pt>
                      <c:pt idx="1224">
                        <c:v>59.60009765625</c:v>
                      </c:pt>
                      <c:pt idx="1225">
                        <c:v>59.60009765625</c:v>
                      </c:pt>
                      <c:pt idx="1226">
                        <c:v>59.60009765625</c:v>
                      </c:pt>
                      <c:pt idx="1227">
                        <c:v>59.500244140625</c:v>
                      </c:pt>
                      <c:pt idx="1228">
                        <c:v>59.500244140625</c:v>
                      </c:pt>
                      <c:pt idx="1229">
                        <c:v>59.500244140625</c:v>
                      </c:pt>
                      <c:pt idx="1230">
                        <c:v>59.400146484375</c:v>
                      </c:pt>
                      <c:pt idx="1231">
                        <c:v>59.300048828125</c:v>
                      </c:pt>
                      <c:pt idx="1232">
                        <c:v>59.2001953125</c:v>
                      </c:pt>
                      <c:pt idx="1233">
                        <c:v>59.10009765625</c:v>
                      </c:pt>
                      <c:pt idx="1234">
                        <c:v>59.10009765625</c:v>
                      </c:pt>
                      <c:pt idx="1235">
                        <c:v>59.000244140625</c:v>
                      </c:pt>
                      <c:pt idx="1236">
                        <c:v>59.000244140625</c:v>
                      </c:pt>
                      <c:pt idx="1237">
                        <c:v>58.900146484375</c:v>
                      </c:pt>
                      <c:pt idx="1238">
                        <c:v>58.800048828125</c:v>
                      </c:pt>
                      <c:pt idx="1239">
                        <c:v>58.800048828125</c:v>
                      </c:pt>
                      <c:pt idx="1240">
                        <c:v>58.7001953125</c:v>
                      </c:pt>
                      <c:pt idx="1241">
                        <c:v>58.7001953125</c:v>
                      </c:pt>
                      <c:pt idx="1242">
                        <c:v>58.60009765625</c:v>
                      </c:pt>
                      <c:pt idx="1243">
                        <c:v>58.60009765625</c:v>
                      </c:pt>
                      <c:pt idx="1244">
                        <c:v>58.60009765625</c:v>
                      </c:pt>
                      <c:pt idx="1245">
                        <c:v>58.500244140625</c:v>
                      </c:pt>
                      <c:pt idx="1246">
                        <c:v>58.500244140625</c:v>
                      </c:pt>
                      <c:pt idx="1247">
                        <c:v>58.400146484375</c:v>
                      </c:pt>
                      <c:pt idx="1248">
                        <c:v>58.400146484375</c:v>
                      </c:pt>
                      <c:pt idx="1249">
                        <c:v>58.30029296875</c:v>
                      </c:pt>
                      <c:pt idx="1250">
                        <c:v>58.2001953125</c:v>
                      </c:pt>
                      <c:pt idx="1251">
                        <c:v>58.2001953125</c:v>
                      </c:pt>
                      <c:pt idx="1252">
                        <c:v>58.10009765625</c:v>
                      </c:pt>
                      <c:pt idx="1253">
                        <c:v>58.000244140625</c:v>
                      </c:pt>
                      <c:pt idx="1254">
                        <c:v>57.900146484375</c:v>
                      </c:pt>
                      <c:pt idx="1255">
                        <c:v>57.900146484375</c:v>
                      </c:pt>
                      <c:pt idx="1256">
                        <c:v>57.80029296875</c:v>
                      </c:pt>
                      <c:pt idx="1257">
                        <c:v>57.7001953125</c:v>
                      </c:pt>
                      <c:pt idx="1258">
                        <c:v>57.7001953125</c:v>
                      </c:pt>
                      <c:pt idx="1259">
                        <c:v>57.60009765625</c:v>
                      </c:pt>
                      <c:pt idx="1260">
                        <c:v>57.60009765625</c:v>
                      </c:pt>
                      <c:pt idx="1261">
                        <c:v>57.499755859375</c:v>
                      </c:pt>
                      <c:pt idx="1262">
                        <c:v>57.499755859375</c:v>
                      </c:pt>
                      <c:pt idx="1263">
                        <c:v>57.39990234375</c:v>
                      </c:pt>
                      <c:pt idx="1264">
                        <c:v>57.2998046875</c:v>
                      </c:pt>
                      <c:pt idx="1265">
                        <c:v>57.2998046875</c:v>
                      </c:pt>
                      <c:pt idx="1266">
                        <c:v>57.19970703125</c:v>
                      </c:pt>
                      <c:pt idx="1267">
                        <c:v>57.19970703125</c:v>
                      </c:pt>
                      <c:pt idx="1268">
                        <c:v>57.099853515625</c:v>
                      </c:pt>
                      <c:pt idx="1269">
                        <c:v>57.099853515625</c:v>
                      </c:pt>
                      <c:pt idx="1270">
                        <c:v>56.999755859375</c:v>
                      </c:pt>
                      <c:pt idx="1271">
                        <c:v>56.999755859375</c:v>
                      </c:pt>
                      <c:pt idx="1272">
                        <c:v>56.89990234375</c:v>
                      </c:pt>
                      <c:pt idx="1273">
                        <c:v>56.89990234375</c:v>
                      </c:pt>
                      <c:pt idx="1274">
                        <c:v>56.999755859375</c:v>
                      </c:pt>
                      <c:pt idx="1275">
                        <c:v>56.89990234375</c:v>
                      </c:pt>
                      <c:pt idx="1276">
                        <c:v>56.7998046875</c:v>
                      </c:pt>
                      <c:pt idx="1277">
                        <c:v>56.7998046875</c:v>
                      </c:pt>
                      <c:pt idx="1278">
                        <c:v>56.699951171875</c:v>
                      </c:pt>
                      <c:pt idx="1279">
                        <c:v>56.699951171875</c:v>
                      </c:pt>
                      <c:pt idx="1280">
                        <c:v>56.499755859375</c:v>
                      </c:pt>
                      <c:pt idx="1281">
                        <c:v>56.499755859375</c:v>
                      </c:pt>
                      <c:pt idx="1282">
                        <c:v>56.39990234375</c:v>
                      </c:pt>
                      <c:pt idx="1283">
                        <c:v>56.39990234375</c:v>
                      </c:pt>
                      <c:pt idx="1284">
                        <c:v>56.2998046875</c:v>
                      </c:pt>
                      <c:pt idx="1285">
                        <c:v>56.2998046875</c:v>
                      </c:pt>
                      <c:pt idx="1286">
                        <c:v>56.39990234375</c:v>
                      </c:pt>
                      <c:pt idx="1287">
                        <c:v>56.2998046875</c:v>
                      </c:pt>
                      <c:pt idx="1288">
                        <c:v>56.2998046875</c:v>
                      </c:pt>
                      <c:pt idx="1289">
                        <c:v>56.199951171875</c:v>
                      </c:pt>
                      <c:pt idx="1290">
                        <c:v>56.199951171875</c:v>
                      </c:pt>
                      <c:pt idx="1291">
                        <c:v>56.099853515625</c:v>
                      </c:pt>
                      <c:pt idx="1292">
                        <c:v>55.999755859375</c:v>
                      </c:pt>
                      <c:pt idx="1293">
                        <c:v>55.89990234375</c:v>
                      </c:pt>
                      <c:pt idx="1294">
                        <c:v>55.7998046875</c:v>
                      </c:pt>
                      <c:pt idx="1295">
                        <c:v>55.7998046875</c:v>
                      </c:pt>
                      <c:pt idx="1296">
                        <c:v>55.699951171875</c:v>
                      </c:pt>
                      <c:pt idx="1297">
                        <c:v>55.599853515625</c:v>
                      </c:pt>
                      <c:pt idx="1298">
                        <c:v>55.699951171875</c:v>
                      </c:pt>
                      <c:pt idx="1299">
                        <c:v>55.699951171875</c:v>
                      </c:pt>
                      <c:pt idx="1300">
                        <c:v>55.599853515625</c:v>
                      </c:pt>
                      <c:pt idx="1301">
                        <c:v>55.499755859375</c:v>
                      </c:pt>
                      <c:pt idx="1302">
                        <c:v>55.499755859375</c:v>
                      </c:pt>
                      <c:pt idx="1303">
                        <c:v>55.39990234375</c:v>
                      </c:pt>
                      <c:pt idx="1304">
                        <c:v>55.39990234375</c:v>
                      </c:pt>
                      <c:pt idx="1305">
                        <c:v>55.2998046875</c:v>
                      </c:pt>
                      <c:pt idx="1306">
                        <c:v>55.199951171875</c:v>
                      </c:pt>
                      <c:pt idx="1307">
                        <c:v>55.199951171875</c:v>
                      </c:pt>
                      <c:pt idx="1308">
                        <c:v>55.099853515625</c:v>
                      </c:pt>
                      <c:pt idx="1309">
                        <c:v>55.099853515625</c:v>
                      </c:pt>
                      <c:pt idx="1310">
                        <c:v>55.099853515625</c:v>
                      </c:pt>
                      <c:pt idx="1311">
                        <c:v>55</c:v>
                      </c:pt>
                      <c:pt idx="1312">
                        <c:v>55</c:v>
                      </c:pt>
                      <c:pt idx="1313">
                        <c:v>54.89990234375</c:v>
                      </c:pt>
                      <c:pt idx="1314">
                        <c:v>54.89990234375</c:v>
                      </c:pt>
                      <c:pt idx="1315">
                        <c:v>54.7998046875</c:v>
                      </c:pt>
                      <c:pt idx="1316">
                        <c:v>54.7998046875</c:v>
                      </c:pt>
                      <c:pt idx="1317">
                        <c:v>54.699951171875</c:v>
                      </c:pt>
                      <c:pt idx="1318">
                        <c:v>54.699951171875</c:v>
                      </c:pt>
                      <c:pt idx="1319">
                        <c:v>54.599853515625</c:v>
                      </c:pt>
                      <c:pt idx="1320">
                        <c:v>54.5</c:v>
                      </c:pt>
                      <c:pt idx="1321">
                        <c:v>54.5</c:v>
                      </c:pt>
                      <c:pt idx="1322">
                        <c:v>54.39990234375</c:v>
                      </c:pt>
                      <c:pt idx="1323">
                        <c:v>54.39990234375</c:v>
                      </c:pt>
                      <c:pt idx="1324">
                        <c:v>54.39990234375</c:v>
                      </c:pt>
                      <c:pt idx="1325">
                        <c:v>54.2998046875</c:v>
                      </c:pt>
                      <c:pt idx="1326">
                        <c:v>54.2998046875</c:v>
                      </c:pt>
                      <c:pt idx="1327">
                        <c:v>54.199951171875</c:v>
                      </c:pt>
                      <c:pt idx="1328">
                        <c:v>54.199951171875</c:v>
                      </c:pt>
                      <c:pt idx="1329">
                        <c:v>54.199951171875</c:v>
                      </c:pt>
                      <c:pt idx="1330">
                        <c:v>54.099853515625</c:v>
                      </c:pt>
                      <c:pt idx="1331">
                        <c:v>54</c:v>
                      </c:pt>
                      <c:pt idx="1332">
                        <c:v>54</c:v>
                      </c:pt>
                      <c:pt idx="1333">
                        <c:v>53.89990234375</c:v>
                      </c:pt>
                      <c:pt idx="1334">
                        <c:v>54</c:v>
                      </c:pt>
                      <c:pt idx="1335">
                        <c:v>53.89990234375</c:v>
                      </c:pt>
                      <c:pt idx="1336">
                        <c:v>53.89990234375</c:v>
                      </c:pt>
                      <c:pt idx="1337">
                        <c:v>53.89990234375</c:v>
                      </c:pt>
                      <c:pt idx="1338">
                        <c:v>53.7998046875</c:v>
                      </c:pt>
                      <c:pt idx="1339">
                        <c:v>53.699951171875</c:v>
                      </c:pt>
                      <c:pt idx="1340">
                        <c:v>53.699951171875</c:v>
                      </c:pt>
                      <c:pt idx="1341">
                        <c:v>53.5</c:v>
                      </c:pt>
                      <c:pt idx="1342">
                        <c:v>53.5</c:v>
                      </c:pt>
                      <c:pt idx="1343">
                        <c:v>53.5</c:v>
                      </c:pt>
                      <c:pt idx="1344">
                        <c:v>53.39990234375</c:v>
                      </c:pt>
                      <c:pt idx="1345">
                        <c:v>53.39990234375</c:v>
                      </c:pt>
                      <c:pt idx="1346">
                        <c:v>53.300048828125</c:v>
                      </c:pt>
                      <c:pt idx="1347">
                        <c:v>53.300048828125</c:v>
                      </c:pt>
                      <c:pt idx="1348">
                        <c:v>53.300048828125</c:v>
                      </c:pt>
                      <c:pt idx="1349">
                        <c:v>53.300048828125</c:v>
                      </c:pt>
                      <c:pt idx="1350">
                        <c:v>53.099853515625</c:v>
                      </c:pt>
                      <c:pt idx="1351">
                        <c:v>53.099853515625</c:v>
                      </c:pt>
                      <c:pt idx="1352">
                        <c:v>53.099853515625</c:v>
                      </c:pt>
                      <c:pt idx="1353">
                        <c:v>52.89990234375</c:v>
                      </c:pt>
                      <c:pt idx="1354">
                        <c:v>52.89990234375</c:v>
                      </c:pt>
                      <c:pt idx="1355">
                        <c:v>52.800048828125</c:v>
                      </c:pt>
                      <c:pt idx="1356">
                        <c:v>52.800048828125</c:v>
                      </c:pt>
                      <c:pt idx="1357">
                        <c:v>52.699951171875</c:v>
                      </c:pt>
                      <c:pt idx="1358">
                        <c:v>52.699951171875</c:v>
                      </c:pt>
                      <c:pt idx="1359">
                        <c:v>52.699951171875</c:v>
                      </c:pt>
                      <c:pt idx="1360">
                        <c:v>52.699951171875</c:v>
                      </c:pt>
                      <c:pt idx="1361">
                        <c:v>52.800048828125</c:v>
                      </c:pt>
                      <c:pt idx="1362">
                        <c:v>52.699951171875</c:v>
                      </c:pt>
                      <c:pt idx="1363">
                        <c:v>52.599853515625</c:v>
                      </c:pt>
                      <c:pt idx="1364">
                        <c:v>52.599853515625</c:v>
                      </c:pt>
                      <c:pt idx="1365">
                        <c:v>52.5</c:v>
                      </c:pt>
                      <c:pt idx="1366">
                        <c:v>52.39990234375</c:v>
                      </c:pt>
                      <c:pt idx="1367">
                        <c:v>52.39990234375</c:v>
                      </c:pt>
                      <c:pt idx="1368">
                        <c:v>52.39990234375</c:v>
                      </c:pt>
                      <c:pt idx="1369">
                        <c:v>52.300048828125</c:v>
                      </c:pt>
                      <c:pt idx="1370">
                        <c:v>52.300048828125</c:v>
                      </c:pt>
                      <c:pt idx="1371">
                        <c:v>52.300048828125</c:v>
                      </c:pt>
                      <c:pt idx="1372">
                        <c:v>52.199951171875</c:v>
                      </c:pt>
                      <c:pt idx="1373">
                        <c:v>52.199951171875</c:v>
                      </c:pt>
                      <c:pt idx="1374">
                        <c:v>52.099853515625</c:v>
                      </c:pt>
                      <c:pt idx="1375">
                        <c:v>52.099853515625</c:v>
                      </c:pt>
                      <c:pt idx="1376">
                        <c:v>52</c:v>
                      </c:pt>
                      <c:pt idx="1377">
                        <c:v>51.89990234375</c:v>
                      </c:pt>
                      <c:pt idx="1378">
                        <c:v>51.800048828125</c:v>
                      </c:pt>
                      <c:pt idx="1379">
                        <c:v>51.800048828125</c:v>
                      </c:pt>
                      <c:pt idx="1380">
                        <c:v>51.800048828125</c:v>
                      </c:pt>
                      <c:pt idx="1381">
                        <c:v>51.699951171875</c:v>
                      </c:pt>
                      <c:pt idx="1382">
                        <c:v>51.699951171875</c:v>
                      </c:pt>
                      <c:pt idx="1383">
                        <c:v>51.699951171875</c:v>
                      </c:pt>
                      <c:pt idx="1384">
                        <c:v>51.60009765625</c:v>
                      </c:pt>
                      <c:pt idx="1385">
                        <c:v>51.5</c:v>
                      </c:pt>
                      <c:pt idx="1386">
                        <c:v>51.5</c:v>
                      </c:pt>
                      <c:pt idx="1387">
                        <c:v>51.5</c:v>
                      </c:pt>
                      <c:pt idx="1388">
                        <c:v>51.5</c:v>
                      </c:pt>
                      <c:pt idx="1389">
                        <c:v>51.60009765625</c:v>
                      </c:pt>
                      <c:pt idx="1390">
                        <c:v>51.5</c:v>
                      </c:pt>
                      <c:pt idx="1391">
                        <c:v>51.5</c:v>
                      </c:pt>
                      <c:pt idx="1392">
                        <c:v>51.39990234375</c:v>
                      </c:pt>
                      <c:pt idx="1393">
                        <c:v>51.39990234375</c:v>
                      </c:pt>
                      <c:pt idx="1394">
                        <c:v>51.300048828125</c:v>
                      </c:pt>
                      <c:pt idx="1395">
                        <c:v>51.199951171875</c:v>
                      </c:pt>
                      <c:pt idx="1396">
                        <c:v>51.10009765625</c:v>
                      </c:pt>
                      <c:pt idx="1397">
                        <c:v>51.10009765625</c:v>
                      </c:pt>
                      <c:pt idx="1398">
                        <c:v>51.10009765625</c:v>
                      </c:pt>
                      <c:pt idx="1399">
                        <c:v>51</c:v>
                      </c:pt>
                      <c:pt idx="1400">
                        <c:v>51</c:v>
                      </c:pt>
                      <c:pt idx="1401">
                        <c:v>50.89990234375</c:v>
                      </c:pt>
                      <c:pt idx="1402">
                        <c:v>50.89990234375</c:v>
                      </c:pt>
                      <c:pt idx="1403">
                        <c:v>50.800048828125</c:v>
                      </c:pt>
                      <c:pt idx="1404">
                        <c:v>50.800048828125</c:v>
                      </c:pt>
                      <c:pt idx="1405">
                        <c:v>50.800048828125</c:v>
                      </c:pt>
                      <c:pt idx="1406">
                        <c:v>50.699951171875</c:v>
                      </c:pt>
                      <c:pt idx="1407">
                        <c:v>50.699951171875</c:v>
                      </c:pt>
                      <c:pt idx="1408">
                        <c:v>50.60009765625</c:v>
                      </c:pt>
                      <c:pt idx="1409">
                        <c:v>50.60009765625</c:v>
                      </c:pt>
                      <c:pt idx="1410">
                        <c:v>50.5</c:v>
                      </c:pt>
                      <c:pt idx="1411">
                        <c:v>50.5</c:v>
                      </c:pt>
                      <c:pt idx="1412">
                        <c:v>50.5</c:v>
                      </c:pt>
                      <c:pt idx="1413">
                        <c:v>50.5</c:v>
                      </c:pt>
                      <c:pt idx="1414">
                        <c:v>50.39990234375</c:v>
                      </c:pt>
                      <c:pt idx="1415">
                        <c:v>50.39990234375</c:v>
                      </c:pt>
                      <c:pt idx="1416">
                        <c:v>50.300048828125</c:v>
                      </c:pt>
                      <c:pt idx="1417">
                        <c:v>50.300048828125</c:v>
                      </c:pt>
                      <c:pt idx="1418">
                        <c:v>50.300048828125</c:v>
                      </c:pt>
                      <c:pt idx="1419">
                        <c:v>50.10009765625</c:v>
                      </c:pt>
                      <c:pt idx="1420">
                        <c:v>50.10009765625</c:v>
                      </c:pt>
                      <c:pt idx="1421">
                        <c:v>50</c:v>
                      </c:pt>
                      <c:pt idx="1422">
                        <c:v>50</c:v>
                      </c:pt>
                      <c:pt idx="1423">
                        <c:v>50</c:v>
                      </c:pt>
                      <c:pt idx="1424">
                        <c:v>49.900146484375</c:v>
                      </c:pt>
                      <c:pt idx="1425">
                        <c:v>49.900146484375</c:v>
                      </c:pt>
                      <c:pt idx="1426">
                        <c:v>49.800048828125</c:v>
                      </c:pt>
                      <c:pt idx="1427">
                        <c:v>49.800048828125</c:v>
                      </c:pt>
                      <c:pt idx="1428">
                        <c:v>49.800048828125</c:v>
                      </c:pt>
                      <c:pt idx="1429">
                        <c:v>49.800048828125</c:v>
                      </c:pt>
                      <c:pt idx="1430">
                        <c:v>49.699951171875</c:v>
                      </c:pt>
                      <c:pt idx="1431">
                        <c:v>49.699951171875</c:v>
                      </c:pt>
                      <c:pt idx="1432">
                        <c:v>49.699951171875</c:v>
                      </c:pt>
                      <c:pt idx="1433">
                        <c:v>49.60009765625</c:v>
                      </c:pt>
                      <c:pt idx="1434">
                        <c:v>49.60009765625</c:v>
                      </c:pt>
                      <c:pt idx="1435">
                        <c:v>49.5</c:v>
                      </c:pt>
                      <c:pt idx="1436">
                        <c:v>49.5</c:v>
                      </c:pt>
                      <c:pt idx="1437">
                        <c:v>49.400146484375</c:v>
                      </c:pt>
                      <c:pt idx="1438">
                        <c:v>49.300048828125</c:v>
                      </c:pt>
                      <c:pt idx="1439">
                        <c:v>49.300048828125</c:v>
                      </c:pt>
                      <c:pt idx="1440">
                        <c:v>49.199951171875</c:v>
                      </c:pt>
                      <c:pt idx="1441">
                        <c:v>49.199951171875</c:v>
                      </c:pt>
                      <c:pt idx="1442">
                        <c:v>49.199951171875</c:v>
                      </c:pt>
                      <c:pt idx="1443">
                        <c:v>49.10009765625</c:v>
                      </c:pt>
                      <c:pt idx="1444">
                        <c:v>49.10009765625</c:v>
                      </c:pt>
                      <c:pt idx="1445">
                        <c:v>49</c:v>
                      </c:pt>
                      <c:pt idx="1446">
                        <c:v>49.10009765625</c:v>
                      </c:pt>
                      <c:pt idx="1447">
                        <c:v>48.900146484375</c:v>
                      </c:pt>
                      <c:pt idx="1448">
                        <c:v>48.900146484375</c:v>
                      </c:pt>
                      <c:pt idx="1449">
                        <c:v>48.900146484375</c:v>
                      </c:pt>
                      <c:pt idx="1450">
                        <c:v>48.900146484375</c:v>
                      </c:pt>
                      <c:pt idx="1451">
                        <c:v>48.900146484375</c:v>
                      </c:pt>
                      <c:pt idx="1452">
                        <c:v>48.800048828125</c:v>
                      </c:pt>
                      <c:pt idx="1453">
                        <c:v>48.800048828125</c:v>
                      </c:pt>
                      <c:pt idx="1454">
                        <c:v>48.7001953125</c:v>
                      </c:pt>
                      <c:pt idx="1455">
                        <c:v>48.7001953125</c:v>
                      </c:pt>
                      <c:pt idx="1456">
                        <c:v>48.60009765625</c:v>
                      </c:pt>
                      <c:pt idx="1457">
                        <c:v>48.60009765625</c:v>
                      </c:pt>
                      <c:pt idx="1458">
                        <c:v>48.60009765625</c:v>
                      </c:pt>
                      <c:pt idx="1459">
                        <c:v>48.5</c:v>
                      </c:pt>
                      <c:pt idx="1460">
                        <c:v>48.5</c:v>
                      </c:pt>
                      <c:pt idx="1461">
                        <c:v>48.5</c:v>
                      </c:pt>
                      <c:pt idx="1462">
                        <c:v>48.5</c:v>
                      </c:pt>
                      <c:pt idx="1463">
                        <c:v>48.400146484375</c:v>
                      </c:pt>
                      <c:pt idx="1464">
                        <c:v>48.400146484375</c:v>
                      </c:pt>
                      <c:pt idx="1465">
                        <c:v>48.300048828125</c:v>
                      </c:pt>
                      <c:pt idx="1466">
                        <c:v>48.300048828125</c:v>
                      </c:pt>
                      <c:pt idx="1467">
                        <c:v>48.2001953125</c:v>
                      </c:pt>
                      <c:pt idx="1468">
                        <c:v>48.2001953125</c:v>
                      </c:pt>
                      <c:pt idx="1469">
                        <c:v>48.10009765625</c:v>
                      </c:pt>
                      <c:pt idx="1470">
                        <c:v>48.10009765625</c:v>
                      </c:pt>
                      <c:pt idx="1471">
                        <c:v>48</c:v>
                      </c:pt>
                      <c:pt idx="1472">
                        <c:v>48</c:v>
                      </c:pt>
                      <c:pt idx="1473">
                        <c:v>48</c:v>
                      </c:pt>
                      <c:pt idx="1474">
                        <c:v>47.800048828125</c:v>
                      </c:pt>
                      <c:pt idx="1475">
                        <c:v>47.800048828125</c:v>
                      </c:pt>
                      <c:pt idx="1476">
                        <c:v>47.800048828125</c:v>
                      </c:pt>
                      <c:pt idx="1477">
                        <c:v>47.7001953125</c:v>
                      </c:pt>
                      <c:pt idx="1478">
                        <c:v>47.7001953125</c:v>
                      </c:pt>
                      <c:pt idx="1479">
                        <c:v>47.7001953125</c:v>
                      </c:pt>
                      <c:pt idx="1480">
                        <c:v>47.7001953125</c:v>
                      </c:pt>
                      <c:pt idx="1481">
                        <c:v>47.60009765625</c:v>
                      </c:pt>
                      <c:pt idx="1482">
                        <c:v>47.60009765625</c:v>
                      </c:pt>
                      <c:pt idx="1483">
                        <c:v>47.5</c:v>
                      </c:pt>
                      <c:pt idx="1484">
                        <c:v>47.5</c:v>
                      </c:pt>
                      <c:pt idx="1485">
                        <c:v>47.400146484375</c:v>
                      </c:pt>
                      <c:pt idx="1486">
                        <c:v>47.400146484375</c:v>
                      </c:pt>
                      <c:pt idx="1487">
                        <c:v>47.400146484375</c:v>
                      </c:pt>
                      <c:pt idx="1488">
                        <c:v>47.400146484375</c:v>
                      </c:pt>
                      <c:pt idx="1489">
                        <c:v>47.300048828125</c:v>
                      </c:pt>
                      <c:pt idx="1490">
                        <c:v>47.300048828125</c:v>
                      </c:pt>
                      <c:pt idx="1491">
                        <c:v>47.2001953125</c:v>
                      </c:pt>
                      <c:pt idx="1492">
                        <c:v>47.2001953125</c:v>
                      </c:pt>
                      <c:pt idx="1493">
                        <c:v>47.2001953125</c:v>
                      </c:pt>
                      <c:pt idx="1494">
                        <c:v>47.10009765625</c:v>
                      </c:pt>
                      <c:pt idx="1495">
                        <c:v>47.10009765625</c:v>
                      </c:pt>
                      <c:pt idx="1496">
                        <c:v>47.000244140625</c:v>
                      </c:pt>
                      <c:pt idx="1497">
                        <c:v>47.10009765625</c:v>
                      </c:pt>
                      <c:pt idx="1498">
                        <c:v>47.000244140625</c:v>
                      </c:pt>
                      <c:pt idx="1499">
                        <c:v>47.000244140625</c:v>
                      </c:pt>
                      <c:pt idx="1500">
                        <c:v>47.000244140625</c:v>
                      </c:pt>
                      <c:pt idx="1501">
                        <c:v>47.000244140625</c:v>
                      </c:pt>
                      <c:pt idx="1502">
                        <c:v>46.900146484375</c:v>
                      </c:pt>
                      <c:pt idx="1503">
                        <c:v>46.900146484375</c:v>
                      </c:pt>
                      <c:pt idx="1504">
                        <c:v>46.800048828125</c:v>
                      </c:pt>
                      <c:pt idx="1505">
                        <c:v>46.7001953125</c:v>
                      </c:pt>
                      <c:pt idx="1506">
                        <c:v>46.7001953125</c:v>
                      </c:pt>
                      <c:pt idx="1507">
                        <c:v>46.60009765625</c:v>
                      </c:pt>
                      <c:pt idx="1508">
                        <c:v>46.60009765625</c:v>
                      </c:pt>
                      <c:pt idx="1509">
                        <c:v>46.60009765625</c:v>
                      </c:pt>
                      <c:pt idx="1510">
                        <c:v>46.60009765625</c:v>
                      </c:pt>
                      <c:pt idx="1511">
                        <c:v>46.60009765625</c:v>
                      </c:pt>
                      <c:pt idx="1512">
                        <c:v>46.60009765625</c:v>
                      </c:pt>
                      <c:pt idx="1513">
                        <c:v>46.500244140625</c:v>
                      </c:pt>
                      <c:pt idx="1514">
                        <c:v>46.500244140625</c:v>
                      </c:pt>
                      <c:pt idx="1515">
                        <c:v>46.400146484375</c:v>
                      </c:pt>
                      <c:pt idx="1516">
                        <c:v>46.400146484375</c:v>
                      </c:pt>
                      <c:pt idx="1517">
                        <c:v>46.300048828125</c:v>
                      </c:pt>
                      <c:pt idx="1518">
                        <c:v>46.300048828125</c:v>
                      </c:pt>
                      <c:pt idx="1519">
                        <c:v>46.2001953125</c:v>
                      </c:pt>
                      <c:pt idx="1520">
                        <c:v>46.2001953125</c:v>
                      </c:pt>
                      <c:pt idx="1521">
                        <c:v>46.2001953125</c:v>
                      </c:pt>
                      <c:pt idx="1522">
                        <c:v>46.10009765625</c:v>
                      </c:pt>
                      <c:pt idx="1523">
                        <c:v>46.10009765625</c:v>
                      </c:pt>
                      <c:pt idx="1524">
                        <c:v>46.000244140625</c:v>
                      </c:pt>
                      <c:pt idx="1525">
                        <c:v>46.000244140625</c:v>
                      </c:pt>
                      <c:pt idx="1526">
                        <c:v>46.000244140625</c:v>
                      </c:pt>
                      <c:pt idx="1527">
                        <c:v>46.000244140625</c:v>
                      </c:pt>
                      <c:pt idx="1528">
                        <c:v>46.000244140625</c:v>
                      </c:pt>
                      <c:pt idx="1529">
                        <c:v>45.900146484375</c:v>
                      </c:pt>
                      <c:pt idx="1530">
                        <c:v>45.900146484375</c:v>
                      </c:pt>
                      <c:pt idx="1531">
                        <c:v>45.800048828125</c:v>
                      </c:pt>
                      <c:pt idx="1532">
                        <c:v>45.800048828125</c:v>
                      </c:pt>
                      <c:pt idx="1533">
                        <c:v>45.800048828125</c:v>
                      </c:pt>
                      <c:pt idx="1534">
                        <c:v>45.800048828125</c:v>
                      </c:pt>
                      <c:pt idx="1535">
                        <c:v>45.7001953125</c:v>
                      </c:pt>
                      <c:pt idx="1536">
                        <c:v>45.7001953125</c:v>
                      </c:pt>
                      <c:pt idx="1537">
                        <c:v>45.7001953125</c:v>
                      </c:pt>
                      <c:pt idx="1538">
                        <c:v>45.7001953125</c:v>
                      </c:pt>
                      <c:pt idx="1539">
                        <c:v>45.60009765625</c:v>
                      </c:pt>
                      <c:pt idx="1540">
                        <c:v>45.60009765625</c:v>
                      </c:pt>
                      <c:pt idx="1541">
                        <c:v>45.500244140625</c:v>
                      </c:pt>
                      <c:pt idx="1542">
                        <c:v>45.500244140625</c:v>
                      </c:pt>
                      <c:pt idx="1543">
                        <c:v>45.500244140625</c:v>
                      </c:pt>
                      <c:pt idx="1544">
                        <c:v>45.400146484375</c:v>
                      </c:pt>
                      <c:pt idx="1545">
                        <c:v>45.400146484375</c:v>
                      </c:pt>
                      <c:pt idx="1546">
                        <c:v>45.400146484375</c:v>
                      </c:pt>
                      <c:pt idx="1547">
                        <c:v>45.400146484375</c:v>
                      </c:pt>
                      <c:pt idx="1548">
                        <c:v>45.30029296875</c:v>
                      </c:pt>
                      <c:pt idx="1549">
                        <c:v>45.30029296875</c:v>
                      </c:pt>
                      <c:pt idx="1550">
                        <c:v>45.30029296875</c:v>
                      </c:pt>
                      <c:pt idx="1551">
                        <c:v>45.2001953125</c:v>
                      </c:pt>
                      <c:pt idx="1552">
                        <c:v>45.2001953125</c:v>
                      </c:pt>
                      <c:pt idx="1553">
                        <c:v>45.2001953125</c:v>
                      </c:pt>
                      <c:pt idx="1554">
                        <c:v>45.10009765625</c:v>
                      </c:pt>
                      <c:pt idx="1555">
                        <c:v>45.10009765625</c:v>
                      </c:pt>
                      <c:pt idx="1556">
                        <c:v>45.000244140625</c:v>
                      </c:pt>
                      <c:pt idx="1557">
                        <c:v>45.000244140625</c:v>
                      </c:pt>
                      <c:pt idx="1558">
                        <c:v>44.900146484375</c:v>
                      </c:pt>
                      <c:pt idx="1559">
                        <c:v>44.900146484375</c:v>
                      </c:pt>
                      <c:pt idx="1560">
                        <c:v>44.80029296875</c:v>
                      </c:pt>
                      <c:pt idx="1561">
                        <c:v>44.80029296875</c:v>
                      </c:pt>
                      <c:pt idx="1562">
                        <c:v>44.80029296875</c:v>
                      </c:pt>
                      <c:pt idx="1563">
                        <c:v>44.80029296875</c:v>
                      </c:pt>
                      <c:pt idx="1564">
                        <c:v>44.69970703125</c:v>
                      </c:pt>
                      <c:pt idx="1565">
                        <c:v>44.69970703125</c:v>
                      </c:pt>
                      <c:pt idx="1566">
                        <c:v>44.69970703125</c:v>
                      </c:pt>
                      <c:pt idx="1567">
                        <c:v>44.599853515625</c:v>
                      </c:pt>
                      <c:pt idx="1568">
                        <c:v>44.599853515625</c:v>
                      </c:pt>
                      <c:pt idx="1569">
                        <c:v>44.599853515625</c:v>
                      </c:pt>
                      <c:pt idx="1570">
                        <c:v>44.499755859375</c:v>
                      </c:pt>
                      <c:pt idx="1571">
                        <c:v>44.499755859375</c:v>
                      </c:pt>
                      <c:pt idx="1572">
                        <c:v>44.39990234375</c:v>
                      </c:pt>
                      <c:pt idx="1573">
                        <c:v>44.39990234375</c:v>
                      </c:pt>
                      <c:pt idx="1574">
                        <c:v>44.39990234375</c:v>
                      </c:pt>
                      <c:pt idx="1575">
                        <c:v>44.39990234375</c:v>
                      </c:pt>
                      <c:pt idx="1576">
                        <c:v>44.39990234375</c:v>
                      </c:pt>
                      <c:pt idx="1577">
                        <c:v>44.39990234375</c:v>
                      </c:pt>
                      <c:pt idx="1578">
                        <c:v>44.2998046875</c:v>
                      </c:pt>
                      <c:pt idx="1579">
                        <c:v>44.2998046875</c:v>
                      </c:pt>
                      <c:pt idx="1580">
                        <c:v>44.19970703125</c:v>
                      </c:pt>
                      <c:pt idx="1581">
                        <c:v>44.19970703125</c:v>
                      </c:pt>
                      <c:pt idx="1582">
                        <c:v>44.19970703125</c:v>
                      </c:pt>
                      <c:pt idx="1583">
                        <c:v>44.19970703125</c:v>
                      </c:pt>
                      <c:pt idx="1584">
                        <c:v>44.19970703125</c:v>
                      </c:pt>
                      <c:pt idx="1585">
                        <c:v>44.099853515625</c:v>
                      </c:pt>
                      <c:pt idx="1586">
                        <c:v>44.099853515625</c:v>
                      </c:pt>
                      <c:pt idx="1587">
                        <c:v>44.099853515625</c:v>
                      </c:pt>
                      <c:pt idx="1588">
                        <c:v>43.999755859375</c:v>
                      </c:pt>
                      <c:pt idx="1589">
                        <c:v>43.89990234375</c:v>
                      </c:pt>
                      <c:pt idx="1590">
                        <c:v>43.89990234375</c:v>
                      </c:pt>
                      <c:pt idx="1591">
                        <c:v>43.89990234375</c:v>
                      </c:pt>
                      <c:pt idx="1592">
                        <c:v>43.89990234375</c:v>
                      </c:pt>
                      <c:pt idx="1593">
                        <c:v>43.7998046875</c:v>
                      </c:pt>
                      <c:pt idx="1594">
                        <c:v>43.89990234375</c:v>
                      </c:pt>
                      <c:pt idx="1595">
                        <c:v>43.7998046875</c:v>
                      </c:pt>
                      <c:pt idx="1596">
                        <c:v>43.7998046875</c:v>
                      </c:pt>
                      <c:pt idx="1597">
                        <c:v>43.7998046875</c:v>
                      </c:pt>
                      <c:pt idx="1598">
                        <c:v>43.699951171875</c:v>
                      </c:pt>
                      <c:pt idx="1599">
                        <c:v>43.699951171875</c:v>
                      </c:pt>
                      <c:pt idx="1600">
                        <c:v>43.699951171875</c:v>
                      </c:pt>
                      <c:pt idx="1601">
                        <c:v>43.599853515625</c:v>
                      </c:pt>
                      <c:pt idx="1602">
                        <c:v>43.599853515625</c:v>
                      </c:pt>
                      <c:pt idx="1603">
                        <c:v>43.499755859375</c:v>
                      </c:pt>
                      <c:pt idx="1604">
                        <c:v>43.499755859375</c:v>
                      </c:pt>
                      <c:pt idx="1605">
                        <c:v>43.499755859375</c:v>
                      </c:pt>
                      <c:pt idx="1606">
                        <c:v>43.39990234375</c:v>
                      </c:pt>
                      <c:pt idx="1607">
                        <c:v>43.2998046875</c:v>
                      </c:pt>
                      <c:pt idx="1608">
                        <c:v>43.2998046875</c:v>
                      </c:pt>
                      <c:pt idx="1609">
                        <c:v>43.2998046875</c:v>
                      </c:pt>
                      <c:pt idx="1610">
                        <c:v>43.2998046875</c:v>
                      </c:pt>
                      <c:pt idx="1611">
                        <c:v>43.2998046875</c:v>
                      </c:pt>
                      <c:pt idx="1612">
                        <c:v>43.199951171875</c:v>
                      </c:pt>
                      <c:pt idx="1613">
                        <c:v>43.199951171875</c:v>
                      </c:pt>
                      <c:pt idx="1614">
                        <c:v>43.199951171875</c:v>
                      </c:pt>
                      <c:pt idx="1615">
                        <c:v>43.099853515625</c:v>
                      </c:pt>
                      <c:pt idx="1616">
                        <c:v>42.999755859375</c:v>
                      </c:pt>
                      <c:pt idx="1617">
                        <c:v>42.999755859375</c:v>
                      </c:pt>
                      <c:pt idx="1618">
                        <c:v>42.999755859375</c:v>
                      </c:pt>
                      <c:pt idx="1619">
                        <c:v>42.999755859375</c:v>
                      </c:pt>
                      <c:pt idx="1620">
                        <c:v>42.999755859375</c:v>
                      </c:pt>
                      <c:pt idx="1621">
                        <c:v>42.999755859375</c:v>
                      </c:pt>
                      <c:pt idx="1622">
                        <c:v>42.89990234375</c:v>
                      </c:pt>
                      <c:pt idx="1623">
                        <c:v>42.89990234375</c:v>
                      </c:pt>
                      <c:pt idx="1624">
                        <c:v>42.89990234375</c:v>
                      </c:pt>
                      <c:pt idx="1625">
                        <c:v>42.89990234375</c:v>
                      </c:pt>
                      <c:pt idx="1626">
                        <c:v>42.7998046875</c:v>
                      </c:pt>
                      <c:pt idx="1627">
                        <c:v>42.7998046875</c:v>
                      </c:pt>
                      <c:pt idx="1628">
                        <c:v>42.7998046875</c:v>
                      </c:pt>
                      <c:pt idx="1629">
                        <c:v>42.699951171875</c:v>
                      </c:pt>
                      <c:pt idx="1630">
                        <c:v>42.89990234375</c:v>
                      </c:pt>
                      <c:pt idx="1631">
                        <c:v>42.89990234375</c:v>
                      </c:pt>
                      <c:pt idx="1632">
                        <c:v>42.7998046875</c:v>
                      </c:pt>
                      <c:pt idx="1633">
                        <c:v>42.7998046875</c:v>
                      </c:pt>
                      <c:pt idx="1634">
                        <c:v>42.7998046875</c:v>
                      </c:pt>
                      <c:pt idx="1635">
                        <c:v>42.7998046875</c:v>
                      </c:pt>
                      <c:pt idx="1636">
                        <c:v>42.499755859375</c:v>
                      </c:pt>
                      <c:pt idx="1637">
                        <c:v>42.499755859375</c:v>
                      </c:pt>
                      <c:pt idx="1638">
                        <c:v>42.499755859375</c:v>
                      </c:pt>
                      <c:pt idx="1639">
                        <c:v>42.499755859375</c:v>
                      </c:pt>
                      <c:pt idx="1640">
                        <c:v>42.499755859375</c:v>
                      </c:pt>
                      <c:pt idx="1641">
                        <c:v>42.39990234375</c:v>
                      </c:pt>
                      <c:pt idx="1642">
                        <c:v>42.39990234375</c:v>
                      </c:pt>
                      <c:pt idx="1643">
                        <c:v>42.2998046875</c:v>
                      </c:pt>
                      <c:pt idx="1644">
                        <c:v>42.2998046875</c:v>
                      </c:pt>
                      <c:pt idx="1645">
                        <c:v>42.2998046875</c:v>
                      </c:pt>
                      <c:pt idx="1646">
                        <c:v>42.199951171875</c:v>
                      </c:pt>
                      <c:pt idx="1647">
                        <c:v>42.199951171875</c:v>
                      </c:pt>
                      <c:pt idx="1648">
                        <c:v>42.199951171875</c:v>
                      </c:pt>
                      <c:pt idx="1649">
                        <c:v>42.199951171875</c:v>
                      </c:pt>
                      <c:pt idx="1650">
                        <c:v>42.199951171875</c:v>
                      </c:pt>
                      <c:pt idx="1651">
                        <c:v>42.099853515625</c:v>
                      </c:pt>
                      <c:pt idx="1652">
                        <c:v>42.099853515625</c:v>
                      </c:pt>
                      <c:pt idx="1653">
                        <c:v>42.099853515625</c:v>
                      </c:pt>
                      <c:pt idx="1654">
                        <c:v>42</c:v>
                      </c:pt>
                      <c:pt idx="1655">
                        <c:v>42.099853515625</c:v>
                      </c:pt>
                      <c:pt idx="1656">
                        <c:v>42</c:v>
                      </c:pt>
                      <c:pt idx="1657">
                        <c:v>42</c:v>
                      </c:pt>
                      <c:pt idx="1658">
                        <c:v>42</c:v>
                      </c:pt>
                      <c:pt idx="1659">
                        <c:v>41.89990234375</c:v>
                      </c:pt>
                      <c:pt idx="1660">
                        <c:v>41.7998046875</c:v>
                      </c:pt>
                      <c:pt idx="1661">
                        <c:v>41.7998046875</c:v>
                      </c:pt>
                      <c:pt idx="1662">
                        <c:v>41.7998046875</c:v>
                      </c:pt>
                      <c:pt idx="1663">
                        <c:v>41.699951171875</c:v>
                      </c:pt>
                      <c:pt idx="1664">
                        <c:v>41.699951171875</c:v>
                      </c:pt>
                      <c:pt idx="1665">
                        <c:v>41.699951171875</c:v>
                      </c:pt>
                      <c:pt idx="1666">
                        <c:v>41.599853515625</c:v>
                      </c:pt>
                      <c:pt idx="1667">
                        <c:v>41.599853515625</c:v>
                      </c:pt>
                      <c:pt idx="1668">
                        <c:v>41.599853515625</c:v>
                      </c:pt>
                      <c:pt idx="1669">
                        <c:v>41.599853515625</c:v>
                      </c:pt>
                      <c:pt idx="1670">
                        <c:v>41.599853515625</c:v>
                      </c:pt>
                      <c:pt idx="1671">
                        <c:v>41.5</c:v>
                      </c:pt>
                      <c:pt idx="1672">
                        <c:v>41.5</c:v>
                      </c:pt>
                      <c:pt idx="1673">
                        <c:v>41.5</c:v>
                      </c:pt>
                      <c:pt idx="1674">
                        <c:v>41.39990234375</c:v>
                      </c:pt>
                      <c:pt idx="1675">
                        <c:v>41.39990234375</c:v>
                      </c:pt>
                      <c:pt idx="1676">
                        <c:v>41.39990234375</c:v>
                      </c:pt>
                      <c:pt idx="1677">
                        <c:v>41.39990234375</c:v>
                      </c:pt>
                      <c:pt idx="1678">
                        <c:v>41.39990234375</c:v>
                      </c:pt>
                      <c:pt idx="1679">
                        <c:v>41.5</c:v>
                      </c:pt>
                      <c:pt idx="1680">
                        <c:v>41.5</c:v>
                      </c:pt>
                      <c:pt idx="1681">
                        <c:v>41.39990234375</c:v>
                      </c:pt>
                      <c:pt idx="1682">
                        <c:v>41.39990234375</c:v>
                      </c:pt>
                      <c:pt idx="1683">
                        <c:v>41.39990234375</c:v>
                      </c:pt>
                      <c:pt idx="1684">
                        <c:v>41.099853515625</c:v>
                      </c:pt>
                      <c:pt idx="1685">
                        <c:v>41.099853515625</c:v>
                      </c:pt>
                      <c:pt idx="1686">
                        <c:v>41.099853515625</c:v>
                      </c:pt>
                      <c:pt idx="1687">
                        <c:v>41.099853515625</c:v>
                      </c:pt>
                      <c:pt idx="1688">
                        <c:v>41.099853515625</c:v>
                      </c:pt>
                      <c:pt idx="1689">
                        <c:v>41.099853515625</c:v>
                      </c:pt>
                      <c:pt idx="1690">
                        <c:v>41.099853515625</c:v>
                      </c:pt>
                      <c:pt idx="1691">
                        <c:v>41</c:v>
                      </c:pt>
                      <c:pt idx="1692">
                        <c:v>41</c:v>
                      </c:pt>
                      <c:pt idx="1693">
                        <c:v>41</c:v>
                      </c:pt>
                      <c:pt idx="1694">
                        <c:v>40.89990234375</c:v>
                      </c:pt>
                      <c:pt idx="1695">
                        <c:v>40.89990234375</c:v>
                      </c:pt>
                      <c:pt idx="1696">
                        <c:v>40.89990234375</c:v>
                      </c:pt>
                      <c:pt idx="1697">
                        <c:v>40.89990234375</c:v>
                      </c:pt>
                      <c:pt idx="1698">
                        <c:v>40.89990234375</c:v>
                      </c:pt>
                      <c:pt idx="1699">
                        <c:v>40.89990234375</c:v>
                      </c:pt>
                      <c:pt idx="1700">
                        <c:v>40.7998046875</c:v>
                      </c:pt>
                      <c:pt idx="1701">
                        <c:v>40.699951171875</c:v>
                      </c:pt>
                      <c:pt idx="1702">
                        <c:v>40.7998046875</c:v>
                      </c:pt>
                      <c:pt idx="1703">
                        <c:v>40.699951171875</c:v>
                      </c:pt>
                      <c:pt idx="1704">
                        <c:v>40.699951171875</c:v>
                      </c:pt>
                      <c:pt idx="1705">
                        <c:v>40.699951171875</c:v>
                      </c:pt>
                      <c:pt idx="1706">
                        <c:v>40.599853515625</c:v>
                      </c:pt>
                      <c:pt idx="1707">
                        <c:v>40.599853515625</c:v>
                      </c:pt>
                      <c:pt idx="1708">
                        <c:v>40.599853515625</c:v>
                      </c:pt>
                      <c:pt idx="1709">
                        <c:v>40.5</c:v>
                      </c:pt>
                      <c:pt idx="1710">
                        <c:v>40.5</c:v>
                      </c:pt>
                      <c:pt idx="1711">
                        <c:v>40.39990234375</c:v>
                      </c:pt>
                      <c:pt idx="1712">
                        <c:v>40.39990234375</c:v>
                      </c:pt>
                      <c:pt idx="1713">
                        <c:v>40.39990234375</c:v>
                      </c:pt>
                      <c:pt idx="1714">
                        <c:v>40.39990234375</c:v>
                      </c:pt>
                      <c:pt idx="1715">
                        <c:v>40.39990234375</c:v>
                      </c:pt>
                      <c:pt idx="1716">
                        <c:v>40.39990234375</c:v>
                      </c:pt>
                      <c:pt idx="1717">
                        <c:v>40.39990234375</c:v>
                      </c:pt>
                      <c:pt idx="1718">
                        <c:v>40.300048828125</c:v>
                      </c:pt>
                      <c:pt idx="1719">
                        <c:v>40.300048828125</c:v>
                      </c:pt>
                      <c:pt idx="1720">
                        <c:v>40.199951171875</c:v>
                      </c:pt>
                      <c:pt idx="1721">
                        <c:v>40.300048828125</c:v>
                      </c:pt>
                      <c:pt idx="1722">
                        <c:v>40.300048828125</c:v>
                      </c:pt>
                      <c:pt idx="1723">
                        <c:v>40.300048828125</c:v>
                      </c:pt>
                      <c:pt idx="1724">
                        <c:v>40.300048828125</c:v>
                      </c:pt>
                      <c:pt idx="1725">
                        <c:v>40.300048828125</c:v>
                      </c:pt>
                      <c:pt idx="1726">
                        <c:v>40.199951171875</c:v>
                      </c:pt>
                      <c:pt idx="1727">
                        <c:v>40.099853515625</c:v>
                      </c:pt>
                      <c:pt idx="1728">
                        <c:v>40</c:v>
                      </c:pt>
                      <c:pt idx="1729">
                        <c:v>40.099853515625</c:v>
                      </c:pt>
                      <c:pt idx="1730">
                        <c:v>40</c:v>
                      </c:pt>
                      <c:pt idx="1731">
                        <c:v>40</c:v>
                      </c:pt>
                      <c:pt idx="1732">
                        <c:v>40</c:v>
                      </c:pt>
                      <c:pt idx="1733">
                        <c:v>39.89990234375</c:v>
                      </c:pt>
                      <c:pt idx="1734">
                        <c:v>39.89990234375</c:v>
                      </c:pt>
                      <c:pt idx="1735">
                        <c:v>39.89990234375</c:v>
                      </c:pt>
                      <c:pt idx="1736">
                        <c:v>39.800048828125</c:v>
                      </c:pt>
                      <c:pt idx="1737">
                        <c:v>39.800048828125</c:v>
                      </c:pt>
                      <c:pt idx="1738">
                        <c:v>39.800048828125</c:v>
                      </c:pt>
                      <c:pt idx="1739">
                        <c:v>39.800048828125</c:v>
                      </c:pt>
                      <c:pt idx="1740">
                        <c:v>39.699951171875</c:v>
                      </c:pt>
                      <c:pt idx="1741">
                        <c:v>39.699951171875</c:v>
                      </c:pt>
                      <c:pt idx="1742">
                        <c:v>39.699951171875</c:v>
                      </c:pt>
                      <c:pt idx="1743">
                        <c:v>39.599853515625</c:v>
                      </c:pt>
                      <c:pt idx="1744">
                        <c:v>39.599853515625</c:v>
                      </c:pt>
                      <c:pt idx="1745">
                        <c:v>39.5</c:v>
                      </c:pt>
                      <c:pt idx="1746">
                        <c:v>39.5</c:v>
                      </c:pt>
                      <c:pt idx="1747">
                        <c:v>39.599853515625</c:v>
                      </c:pt>
                      <c:pt idx="1748">
                        <c:v>39.5</c:v>
                      </c:pt>
                      <c:pt idx="1749">
                        <c:v>39.5</c:v>
                      </c:pt>
                      <c:pt idx="1750">
                        <c:v>39.5</c:v>
                      </c:pt>
                      <c:pt idx="1751">
                        <c:v>39.39990234375</c:v>
                      </c:pt>
                      <c:pt idx="1752">
                        <c:v>39.39990234375</c:v>
                      </c:pt>
                      <c:pt idx="1753">
                        <c:v>39.39990234375</c:v>
                      </c:pt>
                      <c:pt idx="1754">
                        <c:v>39.300048828125</c:v>
                      </c:pt>
                      <c:pt idx="1755">
                        <c:v>39.300048828125</c:v>
                      </c:pt>
                      <c:pt idx="1756">
                        <c:v>39.300048828125</c:v>
                      </c:pt>
                      <c:pt idx="1757">
                        <c:v>39.39990234375</c:v>
                      </c:pt>
                      <c:pt idx="1758">
                        <c:v>39.39990234375</c:v>
                      </c:pt>
                      <c:pt idx="1759">
                        <c:v>39.39990234375</c:v>
                      </c:pt>
                      <c:pt idx="1760">
                        <c:v>39.39990234375</c:v>
                      </c:pt>
                      <c:pt idx="1761">
                        <c:v>39.300048828125</c:v>
                      </c:pt>
                      <c:pt idx="1762">
                        <c:v>39.300048828125</c:v>
                      </c:pt>
                      <c:pt idx="1763">
                        <c:v>39.39990234375</c:v>
                      </c:pt>
                      <c:pt idx="1764">
                        <c:v>39.39990234375</c:v>
                      </c:pt>
                      <c:pt idx="1765">
                        <c:v>39.300048828125</c:v>
                      </c:pt>
                      <c:pt idx="1766">
                        <c:v>39.300048828125</c:v>
                      </c:pt>
                      <c:pt idx="1767">
                        <c:v>39.300048828125</c:v>
                      </c:pt>
                      <c:pt idx="1768">
                        <c:v>39.199951171875</c:v>
                      </c:pt>
                      <c:pt idx="1769">
                        <c:v>39.10009765625</c:v>
                      </c:pt>
                      <c:pt idx="1770">
                        <c:v>39.10009765625</c:v>
                      </c:pt>
                      <c:pt idx="1771">
                        <c:v>39.10009765625</c:v>
                      </c:pt>
                      <c:pt idx="1772">
                        <c:v>39</c:v>
                      </c:pt>
                      <c:pt idx="1773">
                        <c:v>39</c:v>
                      </c:pt>
                      <c:pt idx="1774">
                        <c:v>39.10009765625</c:v>
                      </c:pt>
                      <c:pt idx="1775">
                        <c:v>39</c:v>
                      </c:pt>
                      <c:pt idx="1776">
                        <c:v>39</c:v>
                      </c:pt>
                      <c:pt idx="1777">
                        <c:v>39</c:v>
                      </c:pt>
                      <c:pt idx="1778">
                        <c:v>38.89990234375</c:v>
                      </c:pt>
                      <c:pt idx="1779">
                        <c:v>38.89990234375</c:v>
                      </c:pt>
                      <c:pt idx="1780">
                        <c:v>38.89990234375</c:v>
                      </c:pt>
                      <c:pt idx="1781">
                        <c:v>38.89990234375</c:v>
                      </c:pt>
                      <c:pt idx="1782">
                        <c:v>38.89990234375</c:v>
                      </c:pt>
                      <c:pt idx="1783">
                        <c:v>38.89990234375</c:v>
                      </c:pt>
                      <c:pt idx="1784">
                        <c:v>38.800048828125</c:v>
                      </c:pt>
                      <c:pt idx="1785">
                        <c:v>38.800048828125</c:v>
                      </c:pt>
                      <c:pt idx="1786">
                        <c:v>38.800048828125</c:v>
                      </c:pt>
                      <c:pt idx="1787">
                        <c:v>38.60009765625</c:v>
                      </c:pt>
                      <c:pt idx="1788">
                        <c:v>38.60009765625</c:v>
                      </c:pt>
                      <c:pt idx="1789">
                        <c:v>38.60009765625</c:v>
                      </c:pt>
                      <c:pt idx="1790">
                        <c:v>38.60009765625</c:v>
                      </c:pt>
                      <c:pt idx="1791">
                        <c:v>38.60009765625</c:v>
                      </c:pt>
                      <c:pt idx="1792">
                        <c:v>38.60009765625</c:v>
                      </c:pt>
                      <c:pt idx="1793">
                        <c:v>38.60009765625</c:v>
                      </c:pt>
                      <c:pt idx="1794">
                        <c:v>38.60009765625</c:v>
                      </c:pt>
                      <c:pt idx="1795">
                        <c:v>38.60009765625</c:v>
                      </c:pt>
                      <c:pt idx="1796">
                        <c:v>38.5</c:v>
                      </c:pt>
                      <c:pt idx="1797">
                        <c:v>38.5</c:v>
                      </c:pt>
                      <c:pt idx="1798">
                        <c:v>38.5</c:v>
                      </c:pt>
                      <c:pt idx="1799">
                        <c:v>38.39990234375</c:v>
                      </c:pt>
                      <c:pt idx="1800">
                        <c:v>38.39990234375</c:v>
                      </c:pt>
                      <c:pt idx="1801">
                        <c:v>38.39990234375</c:v>
                      </c:pt>
                      <c:pt idx="1802">
                        <c:v>38.39990234375</c:v>
                      </c:pt>
                      <c:pt idx="1803">
                        <c:v>38.39990234375</c:v>
                      </c:pt>
                      <c:pt idx="1804">
                        <c:v>38.300048828125</c:v>
                      </c:pt>
                      <c:pt idx="1805">
                        <c:v>38.300048828125</c:v>
                      </c:pt>
                      <c:pt idx="1806">
                        <c:v>38.300048828125</c:v>
                      </c:pt>
                      <c:pt idx="1807">
                        <c:v>38.300048828125</c:v>
                      </c:pt>
                      <c:pt idx="1808">
                        <c:v>38.300048828125</c:v>
                      </c:pt>
                      <c:pt idx="1809">
                        <c:v>38.199951171875</c:v>
                      </c:pt>
                      <c:pt idx="1810">
                        <c:v>38.199951171875</c:v>
                      </c:pt>
                      <c:pt idx="1811">
                        <c:v>38.199951171875</c:v>
                      </c:pt>
                      <c:pt idx="1812">
                        <c:v>38.10009765625</c:v>
                      </c:pt>
                      <c:pt idx="1813">
                        <c:v>38.10009765625</c:v>
                      </c:pt>
                      <c:pt idx="1814">
                        <c:v>38.10009765625</c:v>
                      </c:pt>
                      <c:pt idx="1815">
                        <c:v>38.10009765625</c:v>
                      </c:pt>
                      <c:pt idx="1816">
                        <c:v>38</c:v>
                      </c:pt>
                      <c:pt idx="1817">
                        <c:v>38</c:v>
                      </c:pt>
                      <c:pt idx="1818">
                        <c:v>38.10009765625</c:v>
                      </c:pt>
                      <c:pt idx="1819">
                        <c:v>38</c:v>
                      </c:pt>
                      <c:pt idx="1820">
                        <c:v>38</c:v>
                      </c:pt>
                      <c:pt idx="1821">
                        <c:v>38</c:v>
                      </c:pt>
                      <c:pt idx="1822">
                        <c:v>38</c:v>
                      </c:pt>
                      <c:pt idx="1823">
                        <c:v>37.89990234375</c:v>
                      </c:pt>
                      <c:pt idx="1824">
                        <c:v>37.89990234375</c:v>
                      </c:pt>
                      <c:pt idx="1825">
                        <c:v>37.800048828125</c:v>
                      </c:pt>
                      <c:pt idx="1826">
                        <c:v>37.800048828125</c:v>
                      </c:pt>
                      <c:pt idx="1827">
                        <c:v>37.800048828125</c:v>
                      </c:pt>
                      <c:pt idx="1828">
                        <c:v>37.800048828125</c:v>
                      </c:pt>
                      <c:pt idx="1829">
                        <c:v>37.699951171875</c:v>
                      </c:pt>
                      <c:pt idx="1830">
                        <c:v>37.699951171875</c:v>
                      </c:pt>
                      <c:pt idx="1831">
                        <c:v>37.699951171875</c:v>
                      </c:pt>
                      <c:pt idx="1832">
                        <c:v>37.699951171875</c:v>
                      </c:pt>
                      <c:pt idx="1833">
                        <c:v>37.699951171875</c:v>
                      </c:pt>
                      <c:pt idx="1834">
                        <c:v>37.60009765625</c:v>
                      </c:pt>
                      <c:pt idx="1835">
                        <c:v>37.699951171875</c:v>
                      </c:pt>
                      <c:pt idx="1836">
                        <c:v>37.699951171875</c:v>
                      </c:pt>
                      <c:pt idx="1837">
                        <c:v>37.60009765625</c:v>
                      </c:pt>
                      <c:pt idx="1838">
                        <c:v>37.60009765625</c:v>
                      </c:pt>
                      <c:pt idx="1839">
                        <c:v>37.60009765625</c:v>
                      </c:pt>
                      <c:pt idx="1840">
                        <c:v>37.60009765625</c:v>
                      </c:pt>
                      <c:pt idx="1841">
                        <c:v>37.60009765625</c:v>
                      </c:pt>
                      <c:pt idx="1842">
                        <c:v>37.60009765625</c:v>
                      </c:pt>
                      <c:pt idx="1843">
                        <c:v>37.60009765625</c:v>
                      </c:pt>
                      <c:pt idx="1844">
                        <c:v>37.5</c:v>
                      </c:pt>
                      <c:pt idx="1845">
                        <c:v>37.5</c:v>
                      </c:pt>
                      <c:pt idx="1846">
                        <c:v>37.5</c:v>
                      </c:pt>
                      <c:pt idx="1847">
                        <c:v>37.5</c:v>
                      </c:pt>
                      <c:pt idx="1848">
                        <c:v>37.400146484375</c:v>
                      </c:pt>
                      <c:pt idx="1849">
                        <c:v>37.400146484375</c:v>
                      </c:pt>
                      <c:pt idx="1850">
                        <c:v>37.400146484375</c:v>
                      </c:pt>
                      <c:pt idx="1851">
                        <c:v>37.400146484375</c:v>
                      </c:pt>
                      <c:pt idx="1852">
                        <c:v>37.300048828125</c:v>
                      </c:pt>
                      <c:pt idx="1853">
                        <c:v>37.300048828125</c:v>
                      </c:pt>
                      <c:pt idx="1854">
                        <c:v>37.300048828125</c:v>
                      </c:pt>
                      <c:pt idx="1855">
                        <c:v>37.300048828125</c:v>
                      </c:pt>
                      <c:pt idx="1856">
                        <c:v>37.199951171875</c:v>
                      </c:pt>
                      <c:pt idx="1857">
                        <c:v>37.199951171875</c:v>
                      </c:pt>
                      <c:pt idx="1858">
                        <c:v>37.199951171875</c:v>
                      </c:pt>
                      <c:pt idx="1859">
                        <c:v>37.199951171875</c:v>
                      </c:pt>
                      <c:pt idx="1860">
                        <c:v>37.10009765625</c:v>
                      </c:pt>
                      <c:pt idx="1861">
                        <c:v>37.10009765625</c:v>
                      </c:pt>
                      <c:pt idx="1862">
                        <c:v>37.10009765625</c:v>
                      </c:pt>
                      <c:pt idx="1863">
                        <c:v>37.10009765625</c:v>
                      </c:pt>
                      <c:pt idx="1864">
                        <c:v>37</c:v>
                      </c:pt>
                      <c:pt idx="1865">
                        <c:v>37</c:v>
                      </c:pt>
                      <c:pt idx="1866">
                        <c:v>37</c:v>
                      </c:pt>
                      <c:pt idx="1867">
                        <c:v>37</c:v>
                      </c:pt>
                      <c:pt idx="1868">
                        <c:v>37</c:v>
                      </c:pt>
                      <c:pt idx="1869">
                        <c:v>36.900146484375</c:v>
                      </c:pt>
                      <c:pt idx="1870">
                        <c:v>37</c:v>
                      </c:pt>
                      <c:pt idx="1871">
                        <c:v>36.900146484375</c:v>
                      </c:pt>
                      <c:pt idx="1872">
                        <c:v>36.699951171875</c:v>
                      </c:pt>
                      <c:pt idx="1873">
                        <c:v>36.800048828125</c:v>
                      </c:pt>
                      <c:pt idx="1874">
                        <c:v>36.699951171875</c:v>
                      </c:pt>
                      <c:pt idx="1875">
                        <c:v>36.800048828125</c:v>
                      </c:pt>
                      <c:pt idx="1876">
                        <c:v>36.699951171875</c:v>
                      </c:pt>
                      <c:pt idx="1877">
                        <c:v>36.699951171875</c:v>
                      </c:pt>
                      <c:pt idx="1878">
                        <c:v>36.800048828125</c:v>
                      </c:pt>
                      <c:pt idx="1879">
                        <c:v>36.699951171875</c:v>
                      </c:pt>
                      <c:pt idx="1880">
                        <c:v>36.800048828125</c:v>
                      </c:pt>
                      <c:pt idx="1881">
                        <c:v>36.699951171875</c:v>
                      </c:pt>
                      <c:pt idx="1882">
                        <c:v>36.699951171875</c:v>
                      </c:pt>
                      <c:pt idx="1883">
                        <c:v>36.60009765625</c:v>
                      </c:pt>
                      <c:pt idx="1884">
                        <c:v>36.800048828125</c:v>
                      </c:pt>
                      <c:pt idx="1885">
                        <c:v>36.800048828125</c:v>
                      </c:pt>
                      <c:pt idx="1886">
                        <c:v>36.699951171875</c:v>
                      </c:pt>
                      <c:pt idx="1887">
                        <c:v>36.699951171875</c:v>
                      </c:pt>
                      <c:pt idx="1888">
                        <c:v>36.699951171875</c:v>
                      </c:pt>
                      <c:pt idx="1889">
                        <c:v>36.60009765625</c:v>
                      </c:pt>
                      <c:pt idx="1890">
                        <c:v>36.60009765625</c:v>
                      </c:pt>
                      <c:pt idx="1891">
                        <c:v>36.60009765625</c:v>
                      </c:pt>
                      <c:pt idx="1892">
                        <c:v>36.5</c:v>
                      </c:pt>
                      <c:pt idx="1893">
                        <c:v>36.5</c:v>
                      </c:pt>
                      <c:pt idx="1894">
                        <c:v>36.5</c:v>
                      </c:pt>
                      <c:pt idx="1895">
                        <c:v>36.5</c:v>
                      </c:pt>
                      <c:pt idx="1896">
                        <c:v>36.5</c:v>
                      </c:pt>
                      <c:pt idx="1897">
                        <c:v>36.5</c:v>
                      </c:pt>
                      <c:pt idx="1898">
                        <c:v>36.5</c:v>
                      </c:pt>
                      <c:pt idx="1899">
                        <c:v>36.400146484375</c:v>
                      </c:pt>
                      <c:pt idx="1900">
                        <c:v>36.400146484375</c:v>
                      </c:pt>
                      <c:pt idx="1901">
                        <c:v>36.400146484375</c:v>
                      </c:pt>
                      <c:pt idx="1902">
                        <c:v>36.5</c:v>
                      </c:pt>
                      <c:pt idx="1903">
                        <c:v>36.5</c:v>
                      </c:pt>
                      <c:pt idx="1904">
                        <c:v>36.5</c:v>
                      </c:pt>
                      <c:pt idx="1905">
                        <c:v>36.400146484375</c:v>
                      </c:pt>
                      <c:pt idx="1906">
                        <c:v>36.5</c:v>
                      </c:pt>
                      <c:pt idx="1907">
                        <c:v>36.400146484375</c:v>
                      </c:pt>
                      <c:pt idx="1908">
                        <c:v>36.300048828125</c:v>
                      </c:pt>
                      <c:pt idx="1909">
                        <c:v>36.300048828125</c:v>
                      </c:pt>
                      <c:pt idx="1910">
                        <c:v>36.199951171875</c:v>
                      </c:pt>
                      <c:pt idx="1911">
                        <c:v>36.199951171875</c:v>
                      </c:pt>
                      <c:pt idx="1912">
                        <c:v>36.199951171875</c:v>
                      </c:pt>
                      <c:pt idx="1913">
                        <c:v>36.199951171875</c:v>
                      </c:pt>
                      <c:pt idx="1914">
                        <c:v>36.10009765625</c:v>
                      </c:pt>
                      <c:pt idx="1915">
                        <c:v>36.10009765625</c:v>
                      </c:pt>
                      <c:pt idx="1916">
                        <c:v>36.10009765625</c:v>
                      </c:pt>
                      <c:pt idx="1917">
                        <c:v>36</c:v>
                      </c:pt>
                      <c:pt idx="1918">
                        <c:v>36</c:v>
                      </c:pt>
                      <c:pt idx="1919">
                        <c:v>36</c:v>
                      </c:pt>
                      <c:pt idx="1920">
                        <c:v>36</c:v>
                      </c:pt>
                      <c:pt idx="1921">
                        <c:v>36</c:v>
                      </c:pt>
                      <c:pt idx="1922">
                        <c:v>36</c:v>
                      </c:pt>
                      <c:pt idx="1923">
                        <c:v>36</c:v>
                      </c:pt>
                      <c:pt idx="1924">
                        <c:v>36</c:v>
                      </c:pt>
                      <c:pt idx="1925">
                        <c:v>35.900146484375</c:v>
                      </c:pt>
                      <c:pt idx="1926">
                        <c:v>36</c:v>
                      </c:pt>
                      <c:pt idx="1927">
                        <c:v>36</c:v>
                      </c:pt>
                      <c:pt idx="1928">
                        <c:v>35.900146484375</c:v>
                      </c:pt>
                      <c:pt idx="1929">
                        <c:v>35.900146484375</c:v>
                      </c:pt>
                      <c:pt idx="1930">
                        <c:v>35.900146484375</c:v>
                      </c:pt>
                      <c:pt idx="1931">
                        <c:v>35.900146484375</c:v>
                      </c:pt>
                      <c:pt idx="1932">
                        <c:v>35.7001953125</c:v>
                      </c:pt>
                      <c:pt idx="1933">
                        <c:v>35.7001953125</c:v>
                      </c:pt>
                      <c:pt idx="1934">
                        <c:v>35.7001953125</c:v>
                      </c:pt>
                      <c:pt idx="1935">
                        <c:v>35.7001953125</c:v>
                      </c:pt>
                      <c:pt idx="1936">
                        <c:v>35.7001953125</c:v>
                      </c:pt>
                      <c:pt idx="1937">
                        <c:v>35.7001953125</c:v>
                      </c:pt>
                      <c:pt idx="1938">
                        <c:v>35.60009765625</c:v>
                      </c:pt>
                      <c:pt idx="1939">
                        <c:v>35.7001953125</c:v>
                      </c:pt>
                      <c:pt idx="1940">
                        <c:v>35.7001953125</c:v>
                      </c:pt>
                      <c:pt idx="1941">
                        <c:v>35.7001953125</c:v>
                      </c:pt>
                      <c:pt idx="1942">
                        <c:v>35.60009765625</c:v>
                      </c:pt>
                      <c:pt idx="1943">
                        <c:v>35.60009765625</c:v>
                      </c:pt>
                      <c:pt idx="1944">
                        <c:v>35.5</c:v>
                      </c:pt>
                      <c:pt idx="1945">
                        <c:v>35.5</c:v>
                      </c:pt>
                      <c:pt idx="1946">
                        <c:v>35.5</c:v>
                      </c:pt>
                      <c:pt idx="1947">
                        <c:v>35.5</c:v>
                      </c:pt>
                      <c:pt idx="1948">
                        <c:v>35.5</c:v>
                      </c:pt>
                      <c:pt idx="1949">
                        <c:v>35.5</c:v>
                      </c:pt>
                      <c:pt idx="1950">
                        <c:v>35.400146484375</c:v>
                      </c:pt>
                      <c:pt idx="1951">
                        <c:v>35.400146484375</c:v>
                      </c:pt>
                      <c:pt idx="1952">
                        <c:v>35.400146484375</c:v>
                      </c:pt>
                      <c:pt idx="1953">
                        <c:v>35.400146484375</c:v>
                      </c:pt>
                      <c:pt idx="1954">
                        <c:v>35.300048828125</c:v>
                      </c:pt>
                      <c:pt idx="1955">
                        <c:v>35.300048828125</c:v>
                      </c:pt>
                      <c:pt idx="1956">
                        <c:v>35.400146484375</c:v>
                      </c:pt>
                      <c:pt idx="1957">
                        <c:v>35.400146484375</c:v>
                      </c:pt>
                      <c:pt idx="1958">
                        <c:v>35.300048828125</c:v>
                      </c:pt>
                      <c:pt idx="1959">
                        <c:v>35.300048828125</c:v>
                      </c:pt>
                      <c:pt idx="1960">
                        <c:v>35.300048828125</c:v>
                      </c:pt>
                      <c:pt idx="1961">
                        <c:v>35.300048828125</c:v>
                      </c:pt>
                      <c:pt idx="1962">
                        <c:v>35.2001953125</c:v>
                      </c:pt>
                      <c:pt idx="1963">
                        <c:v>35.2001953125</c:v>
                      </c:pt>
                      <c:pt idx="1964">
                        <c:v>35.2001953125</c:v>
                      </c:pt>
                      <c:pt idx="1965">
                        <c:v>35.2001953125</c:v>
                      </c:pt>
                      <c:pt idx="1966">
                        <c:v>35.2001953125</c:v>
                      </c:pt>
                      <c:pt idx="1967">
                        <c:v>35.2001953125</c:v>
                      </c:pt>
                      <c:pt idx="1968">
                        <c:v>35.2001953125</c:v>
                      </c:pt>
                      <c:pt idx="1969">
                        <c:v>35.2001953125</c:v>
                      </c:pt>
                      <c:pt idx="1970">
                        <c:v>35.2001953125</c:v>
                      </c:pt>
                      <c:pt idx="1971">
                        <c:v>35.10009765625</c:v>
                      </c:pt>
                      <c:pt idx="1972">
                        <c:v>35.2001953125</c:v>
                      </c:pt>
                      <c:pt idx="1973">
                        <c:v>35.10009765625</c:v>
                      </c:pt>
                      <c:pt idx="1974">
                        <c:v>35.10009765625</c:v>
                      </c:pt>
                      <c:pt idx="1975">
                        <c:v>35.10009765625</c:v>
                      </c:pt>
                      <c:pt idx="1976">
                        <c:v>35.10009765625</c:v>
                      </c:pt>
                      <c:pt idx="1977">
                        <c:v>35</c:v>
                      </c:pt>
                      <c:pt idx="1978">
                        <c:v>35.10009765625</c:v>
                      </c:pt>
                      <c:pt idx="1979">
                        <c:v>35</c:v>
                      </c:pt>
                      <c:pt idx="1980">
                        <c:v>35</c:v>
                      </c:pt>
                      <c:pt idx="1981">
                        <c:v>34.900146484375</c:v>
                      </c:pt>
                      <c:pt idx="1982">
                        <c:v>34.900146484375</c:v>
                      </c:pt>
                      <c:pt idx="1983">
                        <c:v>34.900146484375</c:v>
                      </c:pt>
                      <c:pt idx="1984">
                        <c:v>34.800048828125</c:v>
                      </c:pt>
                      <c:pt idx="1985">
                        <c:v>34.800048828125</c:v>
                      </c:pt>
                      <c:pt idx="1986">
                        <c:v>34.800048828125</c:v>
                      </c:pt>
                      <c:pt idx="1987">
                        <c:v>34.900146484375</c:v>
                      </c:pt>
                      <c:pt idx="1988">
                        <c:v>34.800048828125</c:v>
                      </c:pt>
                      <c:pt idx="1989">
                        <c:v>34.800048828125</c:v>
                      </c:pt>
                      <c:pt idx="1990">
                        <c:v>34.800048828125</c:v>
                      </c:pt>
                      <c:pt idx="1991">
                        <c:v>34.800048828125</c:v>
                      </c:pt>
                      <c:pt idx="1992">
                        <c:v>34.800048828125</c:v>
                      </c:pt>
                      <c:pt idx="1993">
                        <c:v>34.800048828125</c:v>
                      </c:pt>
                      <c:pt idx="1994">
                        <c:v>34.800048828125</c:v>
                      </c:pt>
                      <c:pt idx="1995">
                        <c:v>34.800048828125</c:v>
                      </c:pt>
                      <c:pt idx="1996">
                        <c:v>34.7001953125</c:v>
                      </c:pt>
                      <c:pt idx="1997">
                        <c:v>34.7001953125</c:v>
                      </c:pt>
                      <c:pt idx="1998">
                        <c:v>34.7001953125</c:v>
                      </c:pt>
                      <c:pt idx="1999">
                        <c:v>34.7001953125</c:v>
                      </c:pt>
                      <c:pt idx="2000">
                        <c:v>34.60009765625</c:v>
                      </c:pt>
                      <c:pt idx="2001">
                        <c:v>34.60009765625</c:v>
                      </c:pt>
                      <c:pt idx="2002">
                        <c:v>34.60009765625</c:v>
                      </c:pt>
                      <c:pt idx="2003">
                        <c:v>34.5</c:v>
                      </c:pt>
                      <c:pt idx="2004">
                        <c:v>34.60009765625</c:v>
                      </c:pt>
                      <c:pt idx="2005">
                        <c:v>34.7001953125</c:v>
                      </c:pt>
                      <c:pt idx="2006">
                        <c:v>34.7001953125</c:v>
                      </c:pt>
                      <c:pt idx="2007">
                        <c:v>34.7001953125</c:v>
                      </c:pt>
                      <c:pt idx="2008">
                        <c:v>34.60009765625</c:v>
                      </c:pt>
                      <c:pt idx="2009">
                        <c:v>34.7001953125</c:v>
                      </c:pt>
                      <c:pt idx="2010">
                        <c:v>34.60009765625</c:v>
                      </c:pt>
                      <c:pt idx="2011">
                        <c:v>34.60009765625</c:v>
                      </c:pt>
                      <c:pt idx="2012">
                        <c:v>34.60009765625</c:v>
                      </c:pt>
                      <c:pt idx="2013">
                        <c:v>34.60009765625</c:v>
                      </c:pt>
                      <c:pt idx="2014">
                        <c:v>34.60009765625</c:v>
                      </c:pt>
                      <c:pt idx="2015">
                        <c:v>34.60009765625</c:v>
                      </c:pt>
                      <c:pt idx="2016">
                        <c:v>34.5</c:v>
                      </c:pt>
                      <c:pt idx="2017">
                        <c:v>34.5</c:v>
                      </c:pt>
                      <c:pt idx="2018">
                        <c:v>34.5</c:v>
                      </c:pt>
                      <c:pt idx="2019">
                        <c:v>34.5</c:v>
                      </c:pt>
                      <c:pt idx="2020">
                        <c:v>34.400146484375</c:v>
                      </c:pt>
                      <c:pt idx="2021">
                        <c:v>34.400146484375</c:v>
                      </c:pt>
                      <c:pt idx="2022">
                        <c:v>34.400146484375</c:v>
                      </c:pt>
                      <c:pt idx="2023">
                        <c:v>34.300048828125</c:v>
                      </c:pt>
                      <c:pt idx="2024">
                        <c:v>34.2001953125</c:v>
                      </c:pt>
                      <c:pt idx="2025">
                        <c:v>34.300048828125</c:v>
                      </c:pt>
                      <c:pt idx="2026">
                        <c:v>34.2001953125</c:v>
                      </c:pt>
                      <c:pt idx="2027">
                        <c:v>34.2001953125</c:v>
                      </c:pt>
                      <c:pt idx="2028">
                        <c:v>34.2001953125</c:v>
                      </c:pt>
                      <c:pt idx="2029">
                        <c:v>34.400146484375</c:v>
                      </c:pt>
                      <c:pt idx="2030">
                        <c:v>34.400146484375</c:v>
                      </c:pt>
                      <c:pt idx="2031">
                        <c:v>34.300048828125</c:v>
                      </c:pt>
                      <c:pt idx="2032">
                        <c:v>34.300048828125</c:v>
                      </c:pt>
                      <c:pt idx="2033">
                        <c:v>34.300048828125</c:v>
                      </c:pt>
                      <c:pt idx="2034">
                        <c:v>34.300048828125</c:v>
                      </c:pt>
                      <c:pt idx="2035">
                        <c:v>34.2001953125</c:v>
                      </c:pt>
                      <c:pt idx="2036">
                        <c:v>34.2001953125</c:v>
                      </c:pt>
                      <c:pt idx="2037">
                        <c:v>34.2001953125</c:v>
                      </c:pt>
                      <c:pt idx="2038">
                        <c:v>34.2001953125</c:v>
                      </c:pt>
                      <c:pt idx="2039">
                        <c:v>34.10009765625</c:v>
                      </c:pt>
                      <c:pt idx="2040">
                        <c:v>34.10009765625</c:v>
                      </c:pt>
                      <c:pt idx="2041">
                        <c:v>34.000244140625</c:v>
                      </c:pt>
                      <c:pt idx="2042">
                        <c:v>34.000244140625</c:v>
                      </c:pt>
                      <c:pt idx="2043">
                        <c:v>33.900146484375</c:v>
                      </c:pt>
                      <c:pt idx="2044">
                        <c:v>34.000244140625</c:v>
                      </c:pt>
                      <c:pt idx="2045">
                        <c:v>34.000244140625</c:v>
                      </c:pt>
                      <c:pt idx="2046">
                        <c:v>33.900146484375</c:v>
                      </c:pt>
                      <c:pt idx="2047">
                        <c:v>33.900146484375</c:v>
                      </c:pt>
                      <c:pt idx="2048">
                        <c:v>33.800048828125</c:v>
                      </c:pt>
                      <c:pt idx="2049">
                        <c:v>33.800048828125</c:v>
                      </c:pt>
                      <c:pt idx="2050">
                        <c:v>33.800048828125</c:v>
                      </c:pt>
                      <c:pt idx="2051">
                        <c:v>33.800048828125</c:v>
                      </c:pt>
                      <c:pt idx="2052">
                        <c:v>33.800048828125</c:v>
                      </c:pt>
                      <c:pt idx="2053">
                        <c:v>33.900146484375</c:v>
                      </c:pt>
                      <c:pt idx="2054">
                        <c:v>33.900146484375</c:v>
                      </c:pt>
                      <c:pt idx="2055">
                        <c:v>33.900146484375</c:v>
                      </c:pt>
                      <c:pt idx="2056">
                        <c:v>33.800048828125</c:v>
                      </c:pt>
                      <c:pt idx="2057">
                        <c:v>33.900146484375</c:v>
                      </c:pt>
                      <c:pt idx="2058">
                        <c:v>33.900146484375</c:v>
                      </c:pt>
                      <c:pt idx="2059">
                        <c:v>33.800048828125</c:v>
                      </c:pt>
                      <c:pt idx="2060">
                        <c:v>33.800048828125</c:v>
                      </c:pt>
                      <c:pt idx="2061">
                        <c:v>33.800048828125</c:v>
                      </c:pt>
                      <c:pt idx="2062">
                        <c:v>33.800048828125</c:v>
                      </c:pt>
                      <c:pt idx="2063">
                        <c:v>33.7001953125</c:v>
                      </c:pt>
                      <c:pt idx="2064">
                        <c:v>33.800048828125</c:v>
                      </c:pt>
                      <c:pt idx="2065">
                        <c:v>33.60009765625</c:v>
                      </c:pt>
                      <c:pt idx="2066">
                        <c:v>33.7001953125</c:v>
                      </c:pt>
                      <c:pt idx="2067">
                        <c:v>33.7001953125</c:v>
                      </c:pt>
                      <c:pt idx="2068">
                        <c:v>33.60009765625</c:v>
                      </c:pt>
                      <c:pt idx="2069">
                        <c:v>33.60009765625</c:v>
                      </c:pt>
                      <c:pt idx="2070">
                        <c:v>33.60009765625</c:v>
                      </c:pt>
                      <c:pt idx="2071">
                        <c:v>33.7001953125</c:v>
                      </c:pt>
                      <c:pt idx="2072">
                        <c:v>33.7001953125</c:v>
                      </c:pt>
                      <c:pt idx="2073">
                        <c:v>33.7001953125</c:v>
                      </c:pt>
                      <c:pt idx="2074">
                        <c:v>33.7001953125</c:v>
                      </c:pt>
                      <c:pt idx="2075">
                        <c:v>33.7001953125</c:v>
                      </c:pt>
                      <c:pt idx="2076">
                        <c:v>33.60009765625</c:v>
                      </c:pt>
                      <c:pt idx="2077">
                        <c:v>33.60009765625</c:v>
                      </c:pt>
                      <c:pt idx="2078">
                        <c:v>33.60009765625</c:v>
                      </c:pt>
                      <c:pt idx="2079">
                        <c:v>33.60009765625</c:v>
                      </c:pt>
                      <c:pt idx="2080">
                        <c:v>33.60009765625</c:v>
                      </c:pt>
                      <c:pt idx="2081">
                        <c:v>33.60009765625</c:v>
                      </c:pt>
                      <c:pt idx="2082">
                        <c:v>33.500244140625</c:v>
                      </c:pt>
                      <c:pt idx="2083">
                        <c:v>33.60009765625</c:v>
                      </c:pt>
                      <c:pt idx="2084">
                        <c:v>33.500244140625</c:v>
                      </c:pt>
                      <c:pt idx="2085">
                        <c:v>33.500244140625</c:v>
                      </c:pt>
                      <c:pt idx="2086">
                        <c:v>33.60009765625</c:v>
                      </c:pt>
                      <c:pt idx="2087">
                        <c:v>33.500244140625</c:v>
                      </c:pt>
                      <c:pt idx="2088">
                        <c:v>33.500244140625</c:v>
                      </c:pt>
                      <c:pt idx="2089">
                        <c:v>33.400146484375</c:v>
                      </c:pt>
                      <c:pt idx="2090">
                        <c:v>33.400146484375</c:v>
                      </c:pt>
                      <c:pt idx="2091">
                        <c:v>33.400146484375</c:v>
                      </c:pt>
                      <c:pt idx="2092">
                        <c:v>33.400146484375</c:v>
                      </c:pt>
                      <c:pt idx="2093">
                        <c:v>33.400146484375</c:v>
                      </c:pt>
                      <c:pt idx="2094">
                        <c:v>33.400146484375</c:v>
                      </c:pt>
                      <c:pt idx="2095">
                        <c:v>33.300048828125</c:v>
                      </c:pt>
                      <c:pt idx="2096">
                        <c:v>33.300048828125</c:v>
                      </c:pt>
                      <c:pt idx="2097">
                        <c:v>33.300048828125</c:v>
                      </c:pt>
                      <c:pt idx="2098">
                        <c:v>33.300048828125</c:v>
                      </c:pt>
                      <c:pt idx="2099">
                        <c:v>33.2001953125</c:v>
                      </c:pt>
                      <c:pt idx="2100">
                        <c:v>33.300048828125</c:v>
                      </c:pt>
                      <c:pt idx="2101">
                        <c:v>33.2001953125</c:v>
                      </c:pt>
                      <c:pt idx="2102">
                        <c:v>33.2001953125</c:v>
                      </c:pt>
                      <c:pt idx="2103">
                        <c:v>33.2001953125</c:v>
                      </c:pt>
                      <c:pt idx="2104">
                        <c:v>33.10009765625</c:v>
                      </c:pt>
                      <c:pt idx="2105">
                        <c:v>33.10009765625</c:v>
                      </c:pt>
                      <c:pt idx="2106">
                        <c:v>33.2001953125</c:v>
                      </c:pt>
                      <c:pt idx="2107">
                        <c:v>33.10009765625</c:v>
                      </c:pt>
                      <c:pt idx="2108">
                        <c:v>33.10009765625</c:v>
                      </c:pt>
                      <c:pt idx="2109">
                        <c:v>33.10009765625</c:v>
                      </c:pt>
                      <c:pt idx="2110">
                        <c:v>33.10009765625</c:v>
                      </c:pt>
                      <c:pt idx="2111">
                        <c:v>33.10009765625</c:v>
                      </c:pt>
                      <c:pt idx="2112">
                        <c:v>33.000244140625</c:v>
                      </c:pt>
                      <c:pt idx="2113">
                        <c:v>33.2001953125</c:v>
                      </c:pt>
                      <c:pt idx="2114">
                        <c:v>33.10009765625</c:v>
                      </c:pt>
                      <c:pt idx="2115">
                        <c:v>33.10009765625</c:v>
                      </c:pt>
                      <c:pt idx="2116">
                        <c:v>33.10009765625</c:v>
                      </c:pt>
                      <c:pt idx="2117">
                        <c:v>33.000244140625</c:v>
                      </c:pt>
                      <c:pt idx="2118">
                        <c:v>33.10009765625</c:v>
                      </c:pt>
                      <c:pt idx="2119">
                        <c:v>33.10009765625</c:v>
                      </c:pt>
                      <c:pt idx="2120">
                        <c:v>33.10009765625</c:v>
                      </c:pt>
                      <c:pt idx="2121">
                        <c:v>33.10009765625</c:v>
                      </c:pt>
                      <c:pt idx="2122">
                        <c:v>33.000244140625</c:v>
                      </c:pt>
                      <c:pt idx="2123">
                        <c:v>33.000244140625</c:v>
                      </c:pt>
                      <c:pt idx="2124">
                        <c:v>33.10009765625</c:v>
                      </c:pt>
                      <c:pt idx="2125">
                        <c:v>33.000244140625</c:v>
                      </c:pt>
                      <c:pt idx="2126">
                        <c:v>33.000244140625</c:v>
                      </c:pt>
                      <c:pt idx="2127">
                        <c:v>33.000244140625</c:v>
                      </c:pt>
                      <c:pt idx="2128">
                        <c:v>32.900146484375</c:v>
                      </c:pt>
                      <c:pt idx="2129">
                        <c:v>33.000244140625</c:v>
                      </c:pt>
                      <c:pt idx="2130">
                        <c:v>32.900146484375</c:v>
                      </c:pt>
                      <c:pt idx="2131">
                        <c:v>32.800048828125</c:v>
                      </c:pt>
                      <c:pt idx="2132">
                        <c:v>32.800048828125</c:v>
                      </c:pt>
                      <c:pt idx="2133">
                        <c:v>32.800048828125</c:v>
                      </c:pt>
                      <c:pt idx="2134">
                        <c:v>32.800048828125</c:v>
                      </c:pt>
                      <c:pt idx="2135">
                        <c:v>32.800048828125</c:v>
                      </c:pt>
                      <c:pt idx="2136">
                        <c:v>32.800048828125</c:v>
                      </c:pt>
                      <c:pt idx="2137">
                        <c:v>32.800048828125</c:v>
                      </c:pt>
                      <c:pt idx="2138">
                        <c:v>32.800048828125</c:v>
                      </c:pt>
                      <c:pt idx="2139">
                        <c:v>32.7001953125</c:v>
                      </c:pt>
                      <c:pt idx="2140">
                        <c:v>32.7001953125</c:v>
                      </c:pt>
                      <c:pt idx="2141">
                        <c:v>32.7001953125</c:v>
                      </c:pt>
                      <c:pt idx="2142">
                        <c:v>32.7001953125</c:v>
                      </c:pt>
                      <c:pt idx="2143">
                        <c:v>32.7001953125</c:v>
                      </c:pt>
                      <c:pt idx="2144">
                        <c:v>32.7001953125</c:v>
                      </c:pt>
                      <c:pt idx="2145">
                        <c:v>32.7001953125</c:v>
                      </c:pt>
                      <c:pt idx="2146">
                        <c:v>32.7001953125</c:v>
                      </c:pt>
                      <c:pt idx="2147">
                        <c:v>32.7001953125</c:v>
                      </c:pt>
                      <c:pt idx="2148">
                        <c:v>32.60009765625</c:v>
                      </c:pt>
                      <c:pt idx="2149">
                        <c:v>32.7001953125</c:v>
                      </c:pt>
                      <c:pt idx="2150">
                        <c:v>32.60009765625</c:v>
                      </c:pt>
                      <c:pt idx="2151">
                        <c:v>32.60009765625</c:v>
                      </c:pt>
                      <c:pt idx="2152">
                        <c:v>32.60009765625</c:v>
                      </c:pt>
                      <c:pt idx="2153">
                        <c:v>32.60009765625</c:v>
                      </c:pt>
                      <c:pt idx="2154">
                        <c:v>32.500244140625</c:v>
                      </c:pt>
                      <c:pt idx="2155">
                        <c:v>32.500244140625</c:v>
                      </c:pt>
                      <c:pt idx="2156">
                        <c:v>32.500244140625</c:v>
                      </c:pt>
                      <c:pt idx="2157">
                        <c:v>32.500244140625</c:v>
                      </c:pt>
                      <c:pt idx="2158">
                        <c:v>32.500244140625</c:v>
                      </c:pt>
                      <c:pt idx="2159">
                        <c:v>32.500244140625</c:v>
                      </c:pt>
                      <c:pt idx="2160">
                        <c:v>32.500244140625</c:v>
                      </c:pt>
                      <c:pt idx="2161">
                        <c:v>32.500244140625</c:v>
                      </c:pt>
                      <c:pt idx="2162">
                        <c:v>32.500244140625</c:v>
                      </c:pt>
                      <c:pt idx="2163">
                        <c:v>32.500244140625</c:v>
                      </c:pt>
                      <c:pt idx="2164">
                        <c:v>32.500244140625</c:v>
                      </c:pt>
                      <c:pt idx="2165">
                        <c:v>32.400146484375</c:v>
                      </c:pt>
                      <c:pt idx="2166">
                        <c:v>32.500244140625</c:v>
                      </c:pt>
                      <c:pt idx="2167">
                        <c:v>32.500244140625</c:v>
                      </c:pt>
                      <c:pt idx="2168">
                        <c:v>32.400146484375</c:v>
                      </c:pt>
                      <c:pt idx="2169">
                        <c:v>32.400146484375</c:v>
                      </c:pt>
                      <c:pt idx="2170">
                        <c:v>32.400146484375</c:v>
                      </c:pt>
                      <c:pt idx="2171">
                        <c:v>32.400146484375</c:v>
                      </c:pt>
                      <c:pt idx="2172">
                        <c:v>32.400146484375</c:v>
                      </c:pt>
                      <c:pt idx="2173">
                        <c:v>32.400146484375</c:v>
                      </c:pt>
                      <c:pt idx="2174">
                        <c:v>32.30029296875</c:v>
                      </c:pt>
                      <c:pt idx="2175">
                        <c:v>32.30029296875</c:v>
                      </c:pt>
                      <c:pt idx="2176">
                        <c:v>32.2001953125</c:v>
                      </c:pt>
                      <c:pt idx="2177">
                        <c:v>32.30029296875</c:v>
                      </c:pt>
                      <c:pt idx="2178">
                        <c:v>32.2001953125</c:v>
                      </c:pt>
                      <c:pt idx="2179">
                        <c:v>32.2001953125</c:v>
                      </c:pt>
                      <c:pt idx="2180">
                        <c:v>32.30029296875</c:v>
                      </c:pt>
                      <c:pt idx="2181">
                        <c:v>32.2001953125</c:v>
                      </c:pt>
                      <c:pt idx="2182">
                        <c:v>32.2001953125</c:v>
                      </c:pt>
                      <c:pt idx="2183">
                        <c:v>32.2001953125</c:v>
                      </c:pt>
                      <c:pt idx="2184">
                        <c:v>32.2001953125</c:v>
                      </c:pt>
                      <c:pt idx="2185">
                        <c:v>32.2001953125</c:v>
                      </c:pt>
                      <c:pt idx="2186">
                        <c:v>32.2001953125</c:v>
                      </c:pt>
                      <c:pt idx="2187">
                        <c:v>32.2001953125</c:v>
                      </c:pt>
                      <c:pt idx="2188">
                        <c:v>32.2001953125</c:v>
                      </c:pt>
                      <c:pt idx="2189">
                        <c:v>32.2001953125</c:v>
                      </c:pt>
                      <c:pt idx="2190">
                        <c:v>32.10009765625</c:v>
                      </c:pt>
                      <c:pt idx="2191">
                        <c:v>32.2001953125</c:v>
                      </c:pt>
                      <c:pt idx="2192">
                        <c:v>32.10009765625</c:v>
                      </c:pt>
                      <c:pt idx="2193">
                        <c:v>32.10009765625</c:v>
                      </c:pt>
                      <c:pt idx="2194">
                        <c:v>32.10009765625</c:v>
                      </c:pt>
                      <c:pt idx="2195">
                        <c:v>32.2001953125</c:v>
                      </c:pt>
                      <c:pt idx="2196">
                        <c:v>32.10009765625</c:v>
                      </c:pt>
                      <c:pt idx="2197">
                        <c:v>32.10009765625</c:v>
                      </c:pt>
                      <c:pt idx="2198">
                        <c:v>32.10009765625</c:v>
                      </c:pt>
                      <c:pt idx="2199">
                        <c:v>32.10009765625</c:v>
                      </c:pt>
                      <c:pt idx="2200">
                        <c:v>32.10009765625</c:v>
                      </c:pt>
                      <c:pt idx="2201">
                        <c:v>32.10009765625</c:v>
                      </c:pt>
                      <c:pt idx="2202">
                        <c:v>32.10009765625</c:v>
                      </c:pt>
                      <c:pt idx="2203">
                        <c:v>32.10009765625</c:v>
                      </c:pt>
                      <c:pt idx="2204">
                        <c:v>31.89990234375</c:v>
                      </c:pt>
                      <c:pt idx="2205">
                        <c:v>31.89990234375</c:v>
                      </c:pt>
                      <c:pt idx="2206">
                        <c:v>31.89990234375</c:v>
                      </c:pt>
                      <c:pt idx="2207">
                        <c:v>31.89990234375</c:v>
                      </c:pt>
                      <c:pt idx="2208">
                        <c:v>31.7998046875</c:v>
                      </c:pt>
                      <c:pt idx="2209">
                        <c:v>31.89990234375</c:v>
                      </c:pt>
                      <c:pt idx="2210">
                        <c:v>31.89990234375</c:v>
                      </c:pt>
                      <c:pt idx="2211">
                        <c:v>31.89990234375</c:v>
                      </c:pt>
                      <c:pt idx="2212">
                        <c:v>31.89990234375</c:v>
                      </c:pt>
                      <c:pt idx="2213">
                        <c:v>31.89990234375</c:v>
                      </c:pt>
                      <c:pt idx="2214">
                        <c:v>31.89990234375</c:v>
                      </c:pt>
                      <c:pt idx="2215">
                        <c:v>31.89990234375</c:v>
                      </c:pt>
                      <c:pt idx="2216">
                        <c:v>31.7998046875</c:v>
                      </c:pt>
                      <c:pt idx="2217">
                        <c:v>31.7998046875</c:v>
                      </c:pt>
                      <c:pt idx="2218">
                        <c:v>31.69970703125</c:v>
                      </c:pt>
                      <c:pt idx="2219">
                        <c:v>31.69970703125</c:v>
                      </c:pt>
                      <c:pt idx="2220">
                        <c:v>31.69970703125</c:v>
                      </c:pt>
                      <c:pt idx="2221">
                        <c:v>31.69970703125</c:v>
                      </c:pt>
                      <c:pt idx="2222">
                        <c:v>31.69970703125</c:v>
                      </c:pt>
                      <c:pt idx="2223">
                        <c:v>31.69970703125</c:v>
                      </c:pt>
                      <c:pt idx="2224">
                        <c:v>31.69970703125</c:v>
                      </c:pt>
                      <c:pt idx="2225">
                        <c:v>31.69970703125</c:v>
                      </c:pt>
                      <c:pt idx="2226">
                        <c:v>31.69970703125</c:v>
                      </c:pt>
                      <c:pt idx="2227">
                        <c:v>31.69970703125</c:v>
                      </c:pt>
                      <c:pt idx="2228">
                        <c:v>31.69970703125</c:v>
                      </c:pt>
                      <c:pt idx="2229">
                        <c:v>31.69970703125</c:v>
                      </c:pt>
                      <c:pt idx="2230">
                        <c:v>31.69970703125</c:v>
                      </c:pt>
                      <c:pt idx="2231">
                        <c:v>31.69970703125</c:v>
                      </c:pt>
                      <c:pt idx="2232">
                        <c:v>31.599853515625</c:v>
                      </c:pt>
                      <c:pt idx="2233">
                        <c:v>31.69970703125</c:v>
                      </c:pt>
                      <c:pt idx="2234">
                        <c:v>31.599853515625</c:v>
                      </c:pt>
                      <c:pt idx="2235">
                        <c:v>31.599853515625</c:v>
                      </c:pt>
                      <c:pt idx="2236">
                        <c:v>31.599853515625</c:v>
                      </c:pt>
                      <c:pt idx="2237">
                        <c:v>31.499755859375</c:v>
                      </c:pt>
                      <c:pt idx="2238">
                        <c:v>31.499755859375</c:v>
                      </c:pt>
                      <c:pt idx="2239">
                        <c:v>31.499755859375</c:v>
                      </c:pt>
                      <c:pt idx="2240">
                        <c:v>31.499755859375</c:v>
                      </c:pt>
                      <c:pt idx="2241">
                        <c:v>31.499755859375</c:v>
                      </c:pt>
                      <c:pt idx="2242">
                        <c:v>31.499755859375</c:v>
                      </c:pt>
                      <c:pt idx="2243">
                        <c:v>31.499755859375</c:v>
                      </c:pt>
                      <c:pt idx="2244">
                        <c:v>31.499755859375</c:v>
                      </c:pt>
                      <c:pt idx="2245">
                        <c:v>31.499755859375</c:v>
                      </c:pt>
                      <c:pt idx="2246">
                        <c:v>31.499755859375</c:v>
                      </c:pt>
                      <c:pt idx="2247">
                        <c:v>31.39990234375</c:v>
                      </c:pt>
                      <c:pt idx="2248">
                        <c:v>31.39990234375</c:v>
                      </c:pt>
                      <c:pt idx="2249">
                        <c:v>31.499755859375</c:v>
                      </c:pt>
                      <c:pt idx="2250">
                        <c:v>31.39990234375</c:v>
                      </c:pt>
                      <c:pt idx="2251">
                        <c:v>31.39990234375</c:v>
                      </c:pt>
                      <c:pt idx="2252">
                        <c:v>31.499755859375</c:v>
                      </c:pt>
                      <c:pt idx="2253">
                        <c:v>31.499755859375</c:v>
                      </c:pt>
                      <c:pt idx="2254">
                        <c:v>31.499755859375</c:v>
                      </c:pt>
                      <c:pt idx="2255">
                        <c:v>31.39990234375</c:v>
                      </c:pt>
                      <c:pt idx="2256">
                        <c:v>31.39990234375</c:v>
                      </c:pt>
                      <c:pt idx="2257">
                        <c:v>31.39990234375</c:v>
                      </c:pt>
                      <c:pt idx="2258">
                        <c:v>31.499755859375</c:v>
                      </c:pt>
                      <c:pt idx="2259">
                        <c:v>31.499755859375</c:v>
                      </c:pt>
                      <c:pt idx="2260">
                        <c:v>31.39990234375</c:v>
                      </c:pt>
                      <c:pt idx="2261">
                        <c:v>31.499755859375</c:v>
                      </c:pt>
                      <c:pt idx="2262">
                        <c:v>31.39990234375</c:v>
                      </c:pt>
                      <c:pt idx="2263">
                        <c:v>31.39990234375</c:v>
                      </c:pt>
                      <c:pt idx="2264">
                        <c:v>31.2998046875</c:v>
                      </c:pt>
                      <c:pt idx="2265">
                        <c:v>31.2998046875</c:v>
                      </c:pt>
                      <c:pt idx="2266">
                        <c:v>31.2998046875</c:v>
                      </c:pt>
                      <c:pt idx="2267">
                        <c:v>31.2998046875</c:v>
                      </c:pt>
                      <c:pt idx="2268">
                        <c:v>31.2998046875</c:v>
                      </c:pt>
                      <c:pt idx="2269">
                        <c:v>31.2998046875</c:v>
                      </c:pt>
                      <c:pt idx="2270">
                        <c:v>31.39990234375</c:v>
                      </c:pt>
                      <c:pt idx="2271">
                        <c:v>31.39990234375</c:v>
                      </c:pt>
                      <c:pt idx="2272">
                        <c:v>31.39990234375</c:v>
                      </c:pt>
                      <c:pt idx="2273">
                        <c:v>31.39990234375</c:v>
                      </c:pt>
                      <c:pt idx="2274">
                        <c:v>31.39990234375</c:v>
                      </c:pt>
                      <c:pt idx="2275">
                        <c:v>31.39990234375</c:v>
                      </c:pt>
                      <c:pt idx="2276">
                        <c:v>30.999755859375</c:v>
                      </c:pt>
                      <c:pt idx="2277">
                        <c:v>31.099853515625</c:v>
                      </c:pt>
                      <c:pt idx="2278">
                        <c:v>30.999755859375</c:v>
                      </c:pt>
                      <c:pt idx="2279">
                        <c:v>31.099853515625</c:v>
                      </c:pt>
                      <c:pt idx="2280">
                        <c:v>30.999755859375</c:v>
                      </c:pt>
                      <c:pt idx="2281">
                        <c:v>30.999755859375</c:v>
                      </c:pt>
                      <c:pt idx="2282">
                        <c:v>31.19970703125</c:v>
                      </c:pt>
                      <c:pt idx="2283">
                        <c:v>31.099853515625</c:v>
                      </c:pt>
                      <c:pt idx="2284">
                        <c:v>31.099853515625</c:v>
                      </c:pt>
                      <c:pt idx="2285">
                        <c:v>31.099853515625</c:v>
                      </c:pt>
                      <c:pt idx="2286">
                        <c:v>31.19970703125</c:v>
                      </c:pt>
                      <c:pt idx="2287">
                        <c:v>31.099853515625</c:v>
                      </c:pt>
                      <c:pt idx="2288">
                        <c:v>31.099853515625</c:v>
                      </c:pt>
                      <c:pt idx="2289">
                        <c:v>31.099853515625</c:v>
                      </c:pt>
                      <c:pt idx="2290">
                        <c:v>31.099853515625</c:v>
                      </c:pt>
                      <c:pt idx="2291">
                        <c:v>31.099853515625</c:v>
                      </c:pt>
                      <c:pt idx="2292">
                        <c:v>30.999755859375</c:v>
                      </c:pt>
                      <c:pt idx="2293">
                        <c:v>30.999755859375</c:v>
                      </c:pt>
                      <c:pt idx="2294">
                        <c:v>30.999755859375</c:v>
                      </c:pt>
                      <c:pt idx="2295">
                        <c:v>31.099853515625</c:v>
                      </c:pt>
                      <c:pt idx="2296">
                        <c:v>31.099853515625</c:v>
                      </c:pt>
                      <c:pt idx="2297">
                        <c:v>31.099853515625</c:v>
                      </c:pt>
                      <c:pt idx="2298">
                        <c:v>31.099853515625</c:v>
                      </c:pt>
                      <c:pt idx="2299">
                        <c:v>30.999755859375</c:v>
                      </c:pt>
                      <c:pt idx="2300">
                        <c:v>30.89990234375</c:v>
                      </c:pt>
                      <c:pt idx="2301">
                        <c:v>30.999755859375</c:v>
                      </c:pt>
                      <c:pt idx="2302">
                        <c:v>30.89990234375</c:v>
                      </c:pt>
                      <c:pt idx="2303">
                        <c:v>30.89990234375</c:v>
                      </c:pt>
                      <c:pt idx="2304">
                        <c:v>30.89990234375</c:v>
                      </c:pt>
                      <c:pt idx="2305">
                        <c:v>30.89990234375</c:v>
                      </c:pt>
                      <c:pt idx="2306">
                        <c:v>30.89990234375</c:v>
                      </c:pt>
                      <c:pt idx="2307">
                        <c:v>30.89990234375</c:v>
                      </c:pt>
                      <c:pt idx="2308">
                        <c:v>30.999755859375</c:v>
                      </c:pt>
                      <c:pt idx="2309">
                        <c:v>30.89990234375</c:v>
                      </c:pt>
                      <c:pt idx="2310">
                        <c:v>30.89990234375</c:v>
                      </c:pt>
                      <c:pt idx="2311">
                        <c:v>30.89990234375</c:v>
                      </c:pt>
                      <c:pt idx="2312">
                        <c:v>30.7998046875</c:v>
                      </c:pt>
                      <c:pt idx="2313">
                        <c:v>30.7998046875</c:v>
                      </c:pt>
                      <c:pt idx="2314">
                        <c:v>30.7998046875</c:v>
                      </c:pt>
                      <c:pt idx="2315">
                        <c:v>30.7998046875</c:v>
                      </c:pt>
                      <c:pt idx="2316">
                        <c:v>30.699951171875</c:v>
                      </c:pt>
                      <c:pt idx="2317">
                        <c:v>30.7998046875</c:v>
                      </c:pt>
                      <c:pt idx="2318">
                        <c:v>30.7998046875</c:v>
                      </c:pt>
                      <c:pt idx="2319">
                        <c:v>30.699951171875</c:v>
                      </c:pt>
                      <c:pt idx="2320">
                        <c:v>30.699951171875</c:v>
                      </c:pt>
                      <c:pt idx="2321">
                        <c:v>30.699951171875</c:v>
                      </c:pt>
                      <c:pt idx="2322">
                        <c:v>30.699951171875</c:v>
                      </c:pt>
                      <c:pt idx="2323">
                        <c:v>30.699951171875</c:v>
                      </c:pt>
                      <c:pt idx="2324">
                        <c:v>30.699951171875</c:v>
                      </c:pt>
                      <c:pt idx="2325">
                        <c:v>30.599853515625</c:v>
                      </c:pt>
                      <c:pt idx="2326">
                        <c:v>30.599853515625</c:v>
                      </c:pt>
                      <c:pt idx="2327">
                        <c:v>30.599853515625</c:v>
                      </c:pt>
                      <c:pt idx="2328">
                        <c:v>30.599853515625</c:v>
                      </c:pt>
                      <c:pt idx="2329">
                        <c:v>30.599853515625</c:v>
                      </c:pt>
                      <c:pt idx="2330">
                        <c:v>30.699951171875</c:v>
                      </c:pt>
                      <c:pt idx="2331">
                        <c:v>30.699951171875</c:v>
                      </c:pt>
                      <c:pt idx="2332">
                        <c:v>30.699951171875</c:v>
                      </c:pt>
                      <c:pt idx="2333">
                        <c:v>30.699951171875</c:v>
                      </c:pt>
                      <c:pt idx="2334">
                        <c:v>30.699951171875</c:v>
                      </c:pt>
                      <c:pt idx="2335">
                        <c:v>30.699951171875</c:v>
                      </c:pt>
                      <c:pt idx="2336">
                        <c:v>30.599853515625</c:v>
                      </c:pt>
                      <c:pt idx="2337">
                        <c:v>30.499755859375</c:v>
                      </c:pt>
                      <c:pt idx="2338">
                        <c:v>30.599853515625</c:v>
                      </c:pt>
                      <c:pt idx="2339">
                        <c:v>30.499755859375</c:v>
                      </c:pt>
                      <c:pt idx="2340">
                        <c:v>30.499755859375</c:v>
                      </c:pt>
                      <c:pt idx="2341">
                        <c:v>30.599853515625</c:v>
                      </c:pt>
                      <c:pt idx="2342">
                        <c:v>30.499755859375</c:v>
                      </c:pt>
                      <c:pt idx="2343">
                        <c:v>30.499755859375</c:v>
                      </c:pt>
                      <c:pt idx="2344">
                        <c:v>30.499755859375</c:v>
                      </c:pt>
                      <c:pt idx="2345">
                        <c:v>30.499755859375</c:v>
                      </c:pt>
                      <c:pt idx="2346">
                        <c:v>30.499755859375</c:v>
                      </c:pt>
                      <c:pt idx="2347">
                        <c:v>30.499755859375</c:v>
                      </c:pt>
                      <c:pt idx="2348">
                        <c:v>30.599853515625</c:v>
                      </c:pt>
                      <c:pt idx="2349">
                        <c:v>30.599853515625</c:v>
                      </c:pt>
                      <c:pt idx="2350">
                        <c:v>30.599853515625</c:v>
                      </c:pt>
                      <c:pt idx="2351">
                        <c:v>30.499755859375</c:v>
                      </c:pt>
                      <c:pt idx="2352">
                        <c:v>30.499755859375</c:v>
                      </c:pt>
                      <c:pt idx="2353">
                        <c:v>30.499755859375</c:v>
                      </c:pt>
                      <c:pt idx="2354">
                        <c:v>30.499755859375</c:v>
                      </c:pt>
                      <c:pt idx="2355">
                        <c:v>30.599853515625</c:v>
                      </c:pt>
                      <c:pt idx="2356">
                        <c:v>30.499755859375</c:v>
                      </c:pt>
                      <c:pt idx="2357">
                        <c:v>30.499755859375</c:v>
                      </c:pt>
                      <c:pt idx="2358">
                        <c:v>30.499755859375</c:v>
                      </c:pt>
                      <c:pt idx="2359">
                        <c:v>30.499755859375</c:v>
                      </c:pt>
                      <c:pt idx="2360">
                        <c:v>30.39990234375</c:v>
                      </c:pt>
                      <c:pt idx="2361">
                        <c:v>30.499755859375</c:v>
                      </c:pt>
                      <c:pt idx="2362">
                        <c:v>30.39990234375</c:v>
                      </c:pt>
                      <c:pt idx="2363">
                        <c:v>30.39990234375</c:v>
                      </c:pt>
                      <c:pt idx="2364">
                        <c:v>30.499755859375</c:v>
                      </c:pt>
                      <c:pt idx="2365">
                        <c:v>30.499755859375</c:v>
                      </c:pt>
                      <c:pt idx="2366">
                        <c:v>30.39990234375</c:v>
                      </c:pt>
                      <c:pt idx="2367">
                        <c:v>30.39990234375</c:v>
                      </c:pt>
                      <c:pt idx="2368">
                        <c:v>30.39990234375</c:v>
                      </c:pt>
                      <c:pt idx="2369">
                        <c:v>30.39990234375</c:v>
                      </c:pt>
                      <c:pt idx="2370">
                        <c:v>30.2998046875</c:v>
                      </c:pt>
                      <c:pt idx="2371">
                        <c:v>30.2998046875</c:v>
                      </c:pt>
                      <c:pt idx="2372">
                        <c:v>30.2998046875</c:v>
                      </c:pt>
                      <c:pt idx="2373">
                        <c:v>30.2998046875</c:v>
                      </c:pt>
                      <c:pt idx="2374">
                        <c:v>30.2998046875</c:v>
                      </c:pt>
                      <c:pt idx="2375">
                        <c:v>30.2998046875</c:v>
                      </c:pt>
                      <c:pt idx="2376">
                        <c:v>30.2998046875</c:v>
                      </c:pt>
                      <c:pt idx="2377">
                        <c:v>30.2998046875</c:v>
                      </c:pt>
                      <c:pt idx="2378">
                        <c:v>30.2998046875</c:v>
                      </c:pt>
                      <c:pt idx="2379">
                        <c:v>30.2998046875</c:v>
                      </c:pt>
                      <c:pt idx="2380">
                        <c:v>30.2998046875</c:v>
                      </c:pt>
                      <c:pt idx="2381">
                        <c:v>30.2998046875</c:v>
                      </c:pt>
                      <c:pt idx="2382">
                        <c:v>30.199951171875</c:v>
                      </c:pt>
                      <c:pt idx="2383">
                        <c:v>30.199951171875</c:v>
                      </c:pt>
                      <c:pt idx="2384">
                        <c:v>30.199951171875</c:v>
                      </c:pt>
                      <c:pt idx="2385">
                        <c:v>30.199951171875</c:v>
                      </c:pt>
                      <c:pt idx="2386">
                        <c:v>30.099853515625</c:v>
                      </c:pt>
                      <c:pt idx="2387">
                        <c:v>30.099853515625</c:v>
                      </c:pt>
                      <c:pt idx="2388">
                        <c:v>30.099853515625</c:v>
                      </c:pt>
                      <c:pt idx="2389">
                        <c:v>30.199951171875</c:v>
                      </c:pt>
                      <c:pt idx="2390">
                        <c:v>30.099853515625</c:v>
                      </c:pt>
                      <c:pt idx="2391">
                        <c:v>30.199951171875</c:v>
                      </c:pt>
                      <c:pt idx="2392">
                        <c:v>30.199951171875</c:v>
                      </c:pt>
                      <c:pt idx="2393">
                        <c:v>30.199951171875</c:v>
                      </c:pt>
                      <c:pt idx="2394">
                        <c:v>30.199951171875</c:v>
                      </c:pt>
                      <c:pt idx="2395">
                        <c:v>30.099853515625</c:v>
                      </c:pt>
                      <c:pt idx="2396">
                        <c:v>30.099853515625</c:v>
                      </c:pt>
                      <c:pt idx="2397">
                        <c:v>30.199951171875</c:v>
                      </c:pt>
                      <c:pt idx="2398">
                        <c:v>30.099853515625</c:v>
                      </c:pt>
                      <c:pt idx="2399">
                        <c:v>30.099853515625</c:v>
                      </c:pt>
                      <c:pt idx="2400">
                        <c:v>30.099853515625</c:v>
                      </c:pt>
                      <c:pt idx="2401">
                        <c:v>30.099853515625</c:v>
                      </c:pt>
                      <c:pt idx="2402">
                        <c:v>30.099853515625</c:v>
                      </c:pt>
                      <c:pt idx="2403">
                        <c:v>30.099853515625</c:v>
                      </c:pt>
                      <c:pt idx="2404">
                        <c:v>30.099853515625</c:v>
                      </c:pt>
                      <c:pt idx="2405">
                        <c:v>30.099853515625</c:v>
                      </c:pt>
                      <c:pt idx="2406">
                        <c:v>29.999755859375</c:v>
                      </c:pt>
                      <c:pt idx="2407">
                        <c:v>29.999755859375</c:v>
                      </c:pt>
                      <c:pt idx="2408">
                        <c:v>30.099853515625</c:v>
                      </c:pt>
                      <c:pt idx="2409">
                        <c:v>30.099853515625</c:v>
                      </c:pt>
                      <c:pt idx="2410">
                        <c:v>30.099853515625</c:v>
                      </c:pt>
                      <c:pt idx="2411">
                        <c:v>30.099853515625</c:v>
                      </c:pt>
                      <c:pt idx="2412">
                        <c:v>30.099853515625</c:v>
                      </c:pt>
                      <c:pt idx="2413">
                        <c:v>30.099853515625</c:v>
                      </c:pt>
                      <c:pt idx="2414">
                        <c:v>30.099853515625</c:v>
                      </c:pt>
                      <c:pt idx="2415">
                        <c:v>29.999755859375</c:v>
                      </c:pt>
                      <c:pt idx="2416">
                        <c:v>30.099853515625</c:v>
                      </c:pt>
                      <c:pt idx="2417">
                        <c:v>30.099853515625</c:v>
                      </c:pt>
                      <c:pt idx="2418">
                        <c:v>29.999755859375</c:v>
                      </c:pt>
                      <c:pt idx="2419">
                        <c:v>29.999755859375</c:v>
                      </c:pt>
                      <c:pt idx="2420">
                        <c:v>29.999755859375</c:v>
                      </c:pt>
                      <c:pt idx="2421">
                        <c:v>29.89990234375</c:v>
                      </c:pt>
                      <c:pt idx="2422">
                        <c:v>29.89990234375</c:v>
                      </c:pt>
                      <c:pt idx="2423">
                        <c:v>29.89990234375</c:v>
                      </c:pt>
                      <c:pt idx="2424">
                        <c:v>29.89990234375</c:v>
                      </c:pt>
                      <c:pt idx="2425">
                        <c:v>29.7998046875</c:v>
                      </c:pt>
                      <c:pt idx="2426">
                        <c:v>29.7998046875</c:v>
                      </c:pt>
                      <c:pt idx="2427">
                        <c:v>29.999755859375</c:v>
                      </c:pt>
                      <c:pt idx="2428">
                        <c:v>29.89990234375</c:v>
                      </c:pt>
                      <c:pt idx="2429">
                        <c:v>29.89990234375</c:v>
                      </c:pt>
                      <c:pt idx="2430">
                        <c:v>29.89990234375</c:v>
                      </c:pt>
                      <c:pt idx="2431">
                        <c:v>29.89990234375</c:v>
                      </c:pt>
                      <c:pt idx="2432">
                        <c:v>29.89990234375</c:v>
                      </c:pt>
                      <c:pt idx="2433">
                        <c:v>29.7998046875</c:v>
                      </c:pt>
                      <c:pt idx="2434">
                        <c:v>29.89990234375</c:v>
                      </c:pt>
                      <c:pt idx="2435">
                        <c:v>29.7998046875</c:v>
                      </c:pt>
                      <c:pt idx="2436">
                        <c:v>29.89990234375</c:v>
                      </c:pt>
                      <c:pt idx="2437">
                        <c:v>29.7998046875</c:v>
                      </c:pt>
                      <c:pt idx="2438">
                        <c:v>29.7998046875</c:v>
                      </c:pt>
                      <c:pt idx="2439">
                        <c:v>29.699951171875</c:v>
                      </c:pt>
                      <c:pt idx="2440">
                        <c:v>29.699951171875</c:v>
                      </c:pt>
                      <c:pt idx="2441">
                        <c:v>29.699951171875</c:v>
                      </c:pt>
                      <c:pt idx="2442">
                        <c:v>29.699951171875</c:v>
                      </c:pt>
                      <c:pt idx="2443">
                        <c:v>29.699951171875</c:v>
                      </c:pt>
                      <c:pt idx="2444">
                        <c:v>29.599853515625</c:v>
                      </c:pt>
                      <c:pt idx="2445">
                        <c:v>29.699951171875</c:v>
                      </c:pt>
                      <c:pt idx="2446">
                        <c:v>29.699951171875</c:v>
                      </c:pt>
                      <c:pt idx="2447">
                        <c:v>29.699951171875</c:v>
                      </c:pt>
                      <c:pt idx="2448">
                        <c:v>29.699951171875</c:v>
                      </c:pt>
                      <c:pt idx="2449">
                        <c:v>29.699951171875</c:v>
                      </c:pt>
                      <c:pt idx="2450">
                        <c:v>29.699951171875</c:v>
                      </c:pt>
                      <c:pt idx="2451">
                        <c:v>29.599853515625</c:v>
                      </c:pt>
                      <c:pt idx="2452">
                        <c:v>29.599853515625</c:v>
                      </c:pt>
                      <c:pt idx="2453">
                        <c:v>29.599853515625</c:v>
                      </c:pt>
                      <c:pt idx="2454">
                        <c:v>29.599853515625</c:v>
                      </c:pt>
                      <c:pt idx="2455">
                        <c:v>29.599853515625</c:v>
                      </c:pt>
                      <c:pt idx="2456">
                        <c:v>29.599853515625</c:v>
                      </c:pt>
                      <c:pt idx="2457">
                        <c:v>29.699951171875</c:v>
                      </c:pt>
                      <c:pt idx="2458">
                        <c:v>29.699951171875</c:v>
                      </c:pt>
                      <c:pt idx="2459">
                        <c:v>29.699951171875</c:v>
                      </c:pt>
                      <c:pt idx="2460">
                        <c:v>29.699951171875</c:v>
                      </c:pt>
                      <c:pt idx="2461">
                        <c:v>29.699951171875</c:v>
                      </c:pt>
                      <c:pt idx="2462">
                        <c:v>29.699951171875</c:v>
                      </c:pt>
                      <c:pt idx="2463">
                        <c:v>29.699951171875</c:v>
                      </c:pt>
                      <c:pt idx="2464">
                        <c:v>29.699951171875</c:v>
                      </c:pt>
                      <c:pt idx="2465">
                        <c:v>29.699951171875</c:v>
                      </c:pt>
                      <c:pt idx="2466">
                        <c:v>29.599853515625</c:v>
                      </c:pt>
                      <c:pt idx="2467">
                        <c:v>29.599853515625</c:v>
                      </c:pt>
                      <c:pt idx="2468">
                        <c:v>29.599853515625</c:v>
                      </c:pt>
                      <c:pt idx="2469">
                        <c:v>29.599853515625</c:v>
                      </c:pt>
                      <c:pt idx="2470">
                        <c:v>29.5</c:v>
                      </c:pt>
                      <c:pt idx="2471">
                        <c:v>29.599853515625</c:v>
                      </c:pt>
                      <c:pt idx="2472">
                        <c:v>29.599853515625</c:v>
                      </c:pt>
                      <c:pt idx="2473">
                        <c:v>29.5</c:v>
                      </c:pt>
                      <c:pt idx="2474">
                        <c:v>29.5</c:v>
                      </c:pt>
                      <c:pt idx="2475">
                        <c:v>29.39990234375</c:v>
                      </c:pt>
                      <c:pt idx="2476">
                        <c:v>29.39990234375</c:v>
                      </c:pt>
                      <c:pt idx="2477">
                        <c:v>29.39990234375</c:v>
                      </c:pt>
                      <c:pt idx="2478">
                        <c:v>29.39990234375</c:v>
                      </c:pt>
                      <c:pt idx="2479">
                        <c:v>29.39990234375</c:v>
                      </c:pt>
                      <c:pt idx="2480">
                        <c:v>29.2998046875</c:v>
                      </c:pt>
                      <c:pt idx="2481">
                        <c:v>29.599853515625</c:v>
                      </c:pt>
                      <c:pt idx="2482">
                        <c:v>29.5</c:v>
                      </c:pt>
                      <c:pt idx="2483">
                        <c:v>29.599853515625</c:v>
                      </c:pt>
                      <c:pt idx="2484">
                        <c:v>29.5</c:v>
                      </c:pt>
                      <c:pt idx="2485">
                        <c:v>29.5</c:v>
                      </c:pt>
                      <c:pt idx="2486">
                        <c:v>29.599853515625</c:v>
                      </c:pt>
                      <c:pt idx="2487">
                        <c:v>29.39990234375</c:v>
                      </c:pt>
                      <c:pt idx="2488">
                        <c:v>29.39990234375</c:v>
                      </c:pt>
                      <c:pt idx="2489">
                        <c:v>29.39990234375</c:v>
                      </c:pt>
                      <c:pt idx="2490">
                        <c:v>29.39990234375</c:v>
                      </c:pt>
                      <c:pt idx="2491">
                        <c:v>29.39990234375</c:v>
                      </c:pt>
                      <c:pt idx="2492">
                        <c:v>29.39990234375</c:v>
                      </c:pt>
                      <c:pt idx="2493">
                        <c:v>29.2998046875</c:v>
                      </c:pt>
                      <c:pt idx="2494">
                        <c:v>29.2998046875</c:v>
                      </c:pt>
                      <c:pt idx="2495">
                        <c:v>29.2998046875</c:v>
                      </c:pt>
                      <c:pt idx="2496">
                        <c:v>29.2998046875</c:v>
                      </c:pt>
                      <c:pt idx="2497">
                        <c:v>29.2998046875</c:v>
                      </c:pt>
                      <c:pt idx="2498">
                        <c:v>29.2998046875</c:v>
                      </c:pt>
                      <c:pt idx="2499">
                        <c:v>29.39990234375</c:v>
                      </c:pt>
                      <c:pt idx="2500">
                        <c:v>29.39990234375</c:v>
                      </c:pt>
                      <c:pt idx="2501">
                        <c:v>29.39990234375</c:v>
                      </c:pt>
                      <c:pt idx="2502">
                        <c:v>29.39990234375</c:v>
                      </c:pt>
                      <c:pt idx="2503">
                        <c:v>29.39990234375</c:v>
                      </c:pt>
                      <c:pt idx="2504">
                        <c:v>29.39990234375</c:v>
                      </c:pt>
                      <c:pt idx="2505">
                        <c:v>29.2998046875</c:v>
                      </c:pt>
                      <c:pt idx="2506">
                        <c:v>29.199951171875</c:v>
                      </c:pt>
                      <c:pt idx="2507">
                        <c:v>29.199951171875</c:v>
                      </c:pt>
                      <c:pt idx="2508">
                        <c:v>29.199951171875</c:v>
                      </c:pt>
                      <c:pt idx="2509">
                        <c:v>29.199951171875</c:v>
                      </c:pt>
                      <c:pt idx="2510">
                        <c:v>29.199951171875</c:v>
                      </c:pt>
                      <c:pt idx="2511">
                        <c:v>29.199951171875</c:v>
                      </c:pt>
                      <c:pt idx="2512">
                        <c:v>29.199951171875</c:v>
                      </c:pt>
                      <c:pt idx="2513">
                        <c:v>29.2998046875</c:v>
                      </c:pt>
                      <c:pt idx="2514">
                        <c:v>29.199951171875</c:v>
                      </c:pt>
                      <c:pt idx="2515">
                        <c:v>29.199951171875</c:v>
                      </c:pt>
                      <c:pt idx="2516">
                        <c:v>29.199951171875</c:v>
                      </c:pt>
                      <c:pt idx="2517">
                        <c:v>29.199951171875</c:v>
                      </c:pt>
                      <c:pt idx="2518">
                        <c:v>29.2998046875</c:v>
                      </c:pt>
                      <c:pt idx="2519">
                        <c:v>29.2998046875</c:v>
                      </c:pt>
                      <c:pt idx="2520">
                        <c:v>29.2998046875</c:v>
                      </c:pt>
                      <c:pt idx="2521">
                        <c:v>29.2998046875</c:v>
                      </c:pt>
                      <c:pt idx="2522">
                        <c:v>29.2998046875</c:v>
                      </c:pt>
                      <c:pt idx="2523">
                        <c:v>29.2998046875</c:v>
                      </c:pt>
                      <c:pt idx="2524">
                        <c:v>29.199951171875</c:v>
                      </c:pt>
                      <c:pt idx="2525">
                        <c:v>29.199951171875</c:v>
                      </c:pt>
                      <c:pt idx="2526">
                        <c:v>29.199951171875</c:v>
                      </c:pt>
                      <c:pt idx="2527">
                        <c:v>29.199951171875</c:v>
                      </c:pt>
                      <c:pt idx="2528">
                        <c:v>29.199951171875</c:v>
                      </c:pt>
                      <c:pt idx="2529">
                        <c:v>29.199951171875</c:v>
                      </c:pt>
                      <c:pt idx="2530">
                        <c:v>29.199951171875</c:v>
                      </c:pt>
                      <c:pt idx="2531">
                        <c:v>29.199951171875</c:v>
                      </c:pt>
                      <c:pt idx="2532">
                        <c:v>29.199951171875</c:v>
                      </c:pt>
                      <c:pt idx="2533">
                        <c:v>29.199951171875</c:v>
                      </c:pt>
                      <c:pt idx="2534">
                        <c:v>29.199951171875</c:v>
                      </c:pt>
                      <c:pt idx="2535">
                        <c:v>29.199951171875</c:v>
                      </c:pt>
                      <c:pt idx="2536">
                        <c:v>29.099853515625</c:v>
                      </c:pt>
                      <c:pt idx="2537">
                        <c:v>29.099853515625</c:v>
                      </c:pt>
                      <c:pt idx="2538">
                        <c:v>29.099853515625</c:v>
                      </c:pt>
                      <c:pt idx="2539">
                        <c:v>29.099853515625</c:v>
                      </c:pt>
                      <c:pt idx="2540">
                        <c:v>29.099853515625</c:v>
                      </c:pt>
                      <c:pt idx="2541">
                        <c:v>29.099853515625</c:v>
                      </c:pt>
                      <c:pt idx="2542">
                        <c:v>29.199951171875</c:v>
                      </c:pt>
                      <c:pt idx="2543">
                        <c:v>29.099853515625</c:v>
                      </c:pt>
                      <c:pt idx="2544">
                        <c:v>29.199951171875</c:v>
                      </c:pt>
                      <c:pt idx="2545">
                        <c:v>29.099853515625</c:v>
                      </c:pt>
                      <c:pt idx="2546">
                        <c:v>29.099853515625</c:v>
                      </c:pt>
                      <c:pt idx="2547">
                        <c:v>29.099853515625</c:v>
                      </c:pt>
                      <c:pt idx="2548">
                        <c:v>29</c:v>
                      </c:pt>
                      <c:pt idx="2549">
                        <c:v>29.099853515625</c:v>
                      </c:pt>
                      <c:pt idx="2550">
                        <c:v>29.099853515625</c:v>
                      </c:pt>
                      <c:pt idx="2551">
                        <c:v>29</c:v>
                      </c:pt>
                      <c:pt idx="2552">
                        <c:v>29.099853515625</c:v>
                      </c:pt>
                      <c:pt idx="2553">
                        <c:v>29</c:v>
                      </c:pt>
                      <c:pt idx="2554">
                        <c:v>29.099853515625</c:v>
                      </c:pt>
                      <c:pt idx="2555">
                        <c:v>29.099853515625</c:v>
                      </c:pt>
                      <c:pt idx="2556">
                        <c:v>29</c:v>
                      </c:pt>
                      <c:pt idx="2557">
                        <c:v>29</c:v>
                      </c:pt>
                      <c:pt idx="2558">
                        <c:v>29</c:v>
                      </c:pt>
                      <c:pt idx="2559">
                        <c:v>29</c:v>
                      </c:pt>
                      <c:pt idx="2560">
                        <c:v>29</c:v>
                      </c:pt>
                      <c:pt idx="2561">
                        <c:v>29</c:v>
                      </c:pt>
                      <c:pt idx="2562">
                        <c:v>28.89990234375</c:v>
                      </c:pt>
                      <c:pt idx="2563">
                        <c:v>29</c:v>
                      </c:pt>
                      <c:pt idx="2564">
                        <c:v>28.89990234375</c:v>
                      </c:pt>
                      <c:pt idx="2565">
                        <c:v>28.89990234375</c:v>
                      </c:pt>
                      <c:pt idx="2566">
                        <c:v>29</c:v>
                      </c:pt>
                      <c:pt idx="2567">
                        <c:v>29</c:v>
                      </c:pt>
                      <c:pt idx="2568">
                        <c:v>28.89990234375</c:v>
                      </c:pt>
                      <c:pt idx="2569">
                        <c:v>28.89990234375</c:v>
                      </c:pt>
                      <c:pt idx="2570">
                        <c:v>28.89990234375</c:v>
                      </c:pt>
                      <c:pt idx="2571">
                        <c:v>28.89990234375</c:v>
                      </c:pt>
                      <c:pt idx="2572">
                        <c:v>28.89990234375</c:v>
                      </c:pt>
                      <c:pt idx="2573">
                        <c:v>28.89990234375</c:v>
                      </c:pt>
                      <c:pt idx="2574">
                        <c:v>28.89990234375</c:v>
                      </c:pt>
                      <c:pt idx="2575">
                        <c:v>28.89990234375</c:v>
                      </c:pt>
                      <c:pt idx="2576">
                        <c:v>28.89990234375</c:v>
                      </c:pt>
                      <c:pt idx="2577">
                        <c:v>28.7998046875</c:v>
                      </c:pt>
                      <c:pt idx="2578">
                        <c:v>28.89990234375</c:v>
                      </c:pt>
                      <c:pt idx="2579">
                        <c:v>28.89990234375</c:v>
                      </c:pt>
                      <c:pt idx="2580">
                        <c:v>28.89990234375</c:v>
                      </c:pt>
                      <c:pt idx="2581">
                        <c:v>28.89990234375</c:v>
                      </c:pt>
                      <c:pt idx="2582">
                        <c:v>28.7998046875</c:v>
                      </c:pt>
                      <c:pt idx="2583">
                        <c:v>28.7998046875</c:v>
                      </c:pt>
                      <c:pt idx="2584">
                        <c:v>28.89990234375</c:v>
                      </c:pt>
                      <c:pt idx="2585">
                        <c:v>28.89990234375</c:v>
                      </c:pt>
                      <c:pt idx="2586">
                        <c:v>28.89990234375</c:v>
                      </c:pt>
                      <c:pt idx="2587">
                        <c:v>28.89990234375</c:v>
                      </c:pt>
                      <c:pt idx="2588">
                        <c:v>28.89990234375</c:v>
                      </c:pt>
                      <c:pt idx="2589">
                        <c:v>28.89990234375</c:v>
                      </c:pt>
                      <c:pt idx="2590">
                        <c:v>28.7998046875</c:v>
                      </c:pt>
                      <c:pt idx="2591">
                        <c:v>28.7998046875</c:v>
                      </c:pt>
                      <c:pt idx="2592">
                        <c:v>28.7998046875</c:v>
                      </c:pt>
                      <c:pt idx="2593">
                        <c:v>28.7998046875</c:v>
                      </c:pt>
                      <c:pt idx="2594">
                        <c:v>28.7998046875</c:v>
                      </c:pt>
                      <c:pt idx="2595">
                        <c:v>28.7998046875</c:v>
                      </c:pt>
                      <c:pt idx="2596">
                        <c:v>28.699951171875</c:v>
                      </c:pt>
                      <c:pt idx="2597">
                        <c:v>28.699951171875</c:v>
                      </c:pt>
                      <c:pt idx="2598">
                        <c:v>28.699951171875</c:v>
                      </c:pt>
                      <c:pt idx="2599">
                        <c:v>28.699951171875</c:v>
                      </c:pt>
                      <c:pt idx="2600">
                        <c:v>28.599853515625</c:v>
                      </c:pt>
                      <c:pt idx="2601">
                        <c:v>28.599853515625</c:v>
                      </c:pt>
                      <c:pt idx="2602">
                        <c:v>28.599853515625</c:v>
                      </c:pt>
                      <c:pt idx="2603">
                        <c:v>28.599853515625</c:v>
                      </c:pt>
                      <c:pt idx="2604">
                        <c:v>28.599853515625</c:v>
                      </c:pt>
                      <c:pt idx="2605">
                        <c:v>28.599853515625</c:v>
                      </c:pt>
                      <c:pt idx="2606">
                        <c:v>28.599853515625</c:v>
                      </c:pt>
                      <c:pt idx="2607">
                        <c:v>28.599853515625</c:v>
                      </c:pt>
                      <c:pt idx="2608">
                        <c:v>28.699951171875</c:v>
                      </c:pt>
                      <c:pt idx="2609">
                        <c:v>28.699951171875</c:v>
                      </c:pt>
                      <c:pt idx="2610">
                        <c:v>28.599853515625</c:v>
                      </c:pt>
                      <c:pt idx="2611">
                        <c:v>28.599853515625</c:v>
                      </c:pt>
                      <c:pt idx="2612">
                        <c:v>28.699951171875</c:v>
                      </c:pt>
                      <c:pt idx="2613">
                        <c:v>28.599853515625</c:v>
                      </c:pt>
                      <c:pt idx="2614">
                        <c:v>28.699951171875</c:v>
                      </c:pt>
                      <c:pt idx="2615">
                        <c:v>28.699951171875</c:v>
                      </c:pt>
                      <c:pt idx="2616">
                        <c:v>28.699951171875</c:v>
                      </c:pt>
                      <c:pt idx="2617">
                        <c:v>28.699951171875</c:v>
                      </c:pt>
                      <c:pt idx="2618">
                        <c:v>28.699951171875</c:v>
                      </c:pt>
                      <c:pt idx="2619">
                        <c:v>28.599853515625</c:v>
                      </c:pt>
                      <c:pt idx="2620">
                        <c:v>28.599853515625</c:v>
                      </c:pt>
                      <c:pt idx="2621">
                        <c:v>28.599853515625</c:v>
                      </c:pt>
                      <c:pt idx="2622">
                        <c:v>28.599853515625</c:v>
                      </c:pt>
                      <c:pt idx="2623">
                        <c:v>28.599853515625</c:v>
                      </c:pt>
                      <c:pt idx="2624">
                        <c:v>28.599853515625</c:v>
                      </c:pt>
                      <c:pt idx="2625">
                        <c:v>28.599853515625</c:v>
                      </c:pt>
                      <c:pt idx="2626">
                        <c:v>28.5</c:v>
                      </c:pt>
                      <c:pt idx="2627">
                        <c:v>28.5</c:v>
                      </c:pt>
                      <c:pt idx="2628">
                        <c:v>28.5</c:v>
                      </c:pt>
                      <c:pt idx="2629">
                        <c:v>28.5</c:v>
                      </c:pt>
                      <c:pt idx="2630">
                        <c:v>28.5</c:v>
                      </c:pt>
                      <c:pt idx="2631">
                        <c:v>28.5</c:v>
                      </c:pt>
                      <c:pt idx="2632">
                        <c:v>28.599853515625</c:v>
                      </c:pt>
                      <c:pt idx="2633">
                        <c:v>28.599853515625</c:v>
                      </c:pt>
                      <c:pt idx="2634">
                        <c:v>28.599853515625</c:v>
                      </c:pt>
                      <c:pt idx="2635">
                        <c:v>28.599853515625</c:v>
                      </c:pt>
                      <c:pt idx="2636">
                        <c:v>28.599853515625</c:v>
                      </c:pt>
                      <c:pt idx="2637">
                        <c:v>28.5</c:v>
                      </c:pt>
                      <c:pt idx="2638">
                        <c:v>28.39990234375</c:v>
                      </c:pt>
                      <c:pt idx="2639">
                        <c:v>28.39990234375</c:v>
                      </c:pt>
                      <c:pt idx="2640">
                        <c:v>28.5</c:v>
                      </c:pt>
                      <c:pt idx="2641">
                        <c:v>28.39990234375</c:v>
                      </c:pt>
                      <c:pt idx="2642">
                        <c:v>28.39990234375</c:v>
                      </c:pt>
                      <c:pt idx="2643">
                        <c:v>28.39990234375</c:v>
                      </c:pt>
                      <c:pt idx="2644">
                        <c:v>28.599853515625</c:v>
                      </c:pt>
                      <c:pt idx="2645">
                        <c:v>28.599853515625</c:v>
                      </c:pt>
                      <c:pt idx="2646">
                        <c:v>28.599853515625</c:v>
                      </c:pt>
                      <c:pt idx="2647">
                        <c:v>28.599853515625</c:v>
                      </c:pt>
                      <c:pt idx="2648">
                        <c:v>28.5</c:v>
                      </c:pt>
                      <c:pt idx="2649">
                        <c:v>28.5</c:v>
                      </c:pt>
                      <c:pt idx="2650">
                        <c:v>28.2998046875</c:v>
                      </c:pt>
                      <c:pt idx="2651">
                        <c:v>28.39990234375</c:v>
                      </c:pt>
                      <c:pt idx="2652">
                        <c:v>28.2998046875</c:v>
                      </c:pt>
                      <c:pt idx="2653">
                        <c:v>28.2998046875</c:v>
                      </c:pt>
                      <c:pt idx="2654">
                        <c:v>28.2998046875</c:v>
                      </c:pt>
                      <c:pt idx="2655">
                        <c:v>28.2998046875</c:v>
                      </c:pt>
                      <c:pt idx="2656">
                        <c:v>28.2998046875</c:v>
                      </c:pt>
                      <c:pt idx="2657">
                        <c:v>28.39990234375</c:v>
                      </c:pt>
                      <c:pt idx="2658">
                        <c:v>28.39990234375</c:v>
                      </c:pt>
                      <c:pt idx="2659">
                        <c:v>28.2998046875</c:v>
                      </c:pt>
                      <c:pt idx="2660">
                        <c:v>28.39990234375</c:v>
                      </c:pt>
                      <c:pt idx="2661">
                        <c:v>28.39990234375</c:v>
                      </c:pt>
                      <c:pt idx="2662">
                        <c:v>28.2998046875</c:v>
                      </c:pt>
                      <c:pt idx="2663">
                        <c:v>28.39990234375</c:v>
                      </c:pt>
                      <c:pt idx="2664">
                        <c:v>28.39990234375</c:v>
                      </c:pt>
                      <c:pt idx="2665">
                        <c:v>28.2998046875</c:v>
                      </c:pt>
                      <c:pt idx="2666">
                        <c:v>28.2998046875</c:v>
                      </c:pt>
                      <c:pt idx="2667">
                        <c:v>28.2998046875</c:v>
                      </c:pt>
                      <c:pt idx="2668">
                        <c:v>28.2998046875</c:v>
                      </c:pt>
                      <c:pt idx="2669">
                        <c:v>28.2998046875</c:v>
                      </c:pt>
                      <c:pt idx="2670">
                        <c:v>28.2998046875</c:v>
                      </c:pt>
                      <c:pt idx="2671">
                        <c:v>28.2998046875</c:v>
                      </c:pt>
                      <c:pt idx="2672">
                        <c:v>28.2998046875</c:v>
                      </c:pt>
                      <c:pt idx="2673">
                        <c:v>28.2998046875</c:v>
                      </c:pt>
                      <c:pt idx="2674">
                        <c:v>28.2998046875</c:v>
                      </c:pt>
                      <c:pt idx="2675">
                        <c:v>28.2998046875</c:v>
                      </c:pt>
                      <c:pt idx="2676">
                        <c:v>28.2998046875</c:v>
                      </c:pt>
                      <c:pt idx="2677">
                        <c:v>28.2998046875</c:v>
                      </c:pt>
                      <c:pt idx="2678">
                        <c:v>28.2998046875</c:v>
                      </c:pt>
                      <c:pt idx="2679">
                        <c:v>28.2998046875</c:v>
                      </c:pt>
                      <c:pt idx="2680">
                        <c:v>28.199951171875</c:v>
                      </c:pt>
                      <c:pt idx="2681">
                        <c:v>28.199951171875</c:v>
                      </c:pt>
                      <c:pt idx="2682">
                        <c:v>28.199951171875</c:v>
                      </c:pt>
                      <c:pt idx="2683">
                        <c:v>28.199951171875</c:v>
                      </c:pt>
                      <c:pt idx="2684">
                        <c:v>28.199951171875</c:v>
                      </c:pt>
                      <c:pt idx="2685">
                        <c:v>28.2998046875</c:v>
                      </c:pt>
                      <c:pt idx="2686">
                        <c:v>28.2998046875</c:v>
                      </c:pt>
                      <c:pt idx="2687">
                        <c:v>28.39990234375</c:v>
                      </c:pt>
                      <c:pt idx="2688">
                        <c:v>28.2998046875</c:v>
                      </c:pt>
                      <c:pt idx="2689">
                        <c:v>28.2998046875</c:v>
                      </c:pt>
                      <c:pt idx="2690">
                        <c:v>28.2998046875</c:v>
                      </c:pt>
                      <c:pt idx="2691">
                        <c:v>28.2998046875</c:v>
                      </c:pt>
                      <c:pt idx="2692">
                        <c:v>28.39990234375</c:v>
                      </c:pt>
                      <c:pt idx="2693">
                        <c:v>28.2998046875</c:v>
                      </c:pt>
                      <c:pt idx="2694">
                        <c:v>28.2998046875</c:v>
                      </c:pt>
                      <c:pt idx="2695">
                        <c:v>28.2998046875</c:v>
                      </c:pt>
                      <c:pt idx="2696">
                        <c:v>28.2998046875</c:v>
                      </c:pt>
                      <c:pt idx="2697">
                        <c:v>28.2998046875</c:v>
                      </c:pt>
                      <c:pt idx="2698">
                        <c:v>28</c:v>
                      </c:pt>
                      <c:pt idx="2699">
                        <c:v>28.099853515625</c:v>
                      </c:pt>
                      <c:pt idx="2700">
                        <c:v>28</c:v>
                      </c:pt>
                      <c:pt idx="2701">
                        <c:v>28</c:v>
                      </c:pt>
                      <c:pt idx="2702">
                        <c:v>28.099853515625</c:v>
                      </c:pt>
                      <c:pt idx="2703">
                        <c:v>28</c:v>
                      </c:pt>
                      <c:pt idx="2704">
                        <c:v>28</c:v>
                      </c:pt>
                      <c:pt idx="2705">
                        <c:v>28.099853515625</c:v>
                      </c:pt>
                      <c:pt idx="2706">
                        <c:v>28</c:v>
                      </c:pt>
                      <c:pt idx="2707">
                        <c:v>28.099853515625</c:v>
                      </c:pt>
                      <c:pt idx="2708">
                        <c:v>28</c:v>
                      </c:pt>
                      <c:pt idx="2709">
                        <c:v>28.099853515625</c:v>
                      </c:pt>
                      <c:pt idx="2710">
                        <c:v>28.099853515625</c:v>
                      </c:pt>
                      <c:pt idx="2711">
                        <c:v>28</c:v>
                      </c:pt>
                      <c:pt idx="2712">
                        <c:v>28</c:v>
                      </c:pt>
                      <c:pt idx="2713">
                        <c:v>28</c:v>
                      </c:pt>
                      <c:pt idx="2714">
                        <c:v>28</c:v>
                      </c:pt>
                      <c:pt idx="2715">
                        <c:v>28</c:v>
                      </c:pt>
                      <c:pt idx="2716">
                        <c:v>28.099853515625</c:v>
                      </c:pt>
                      <c:pt idx="2717">
                        <c:v>28.099853515625</c:v>
                      </c:pt>
                      <c:pt idx="2718">
                        <c:v>28.099853515625</c:v>
                      </c:pt>
                      <c:pt idx="2719">
                        <c:v>28.099853515625</c:v>
                      </c:pt>
                      <c:pt idx="2720">
                        <c:v>28.099853515625</c:v>
                      </c:pt>
                      <c:pt idx="2721">
                        <c:v>28</c:v>
                      </c:pt>
                      <c:pt idx="2722">
                        <c:v>28</c:v>
                      </c:pt>
                      <c:pt idx="2723">
                        <c:v>28.099853515625</c:v>
                      </c:pt>
                      <c:pt idx="2724">
                        <c:v>28.099853515625</c:v>
                      </c:pt>
                      <c:pt idx="2725">
                        <c:v>28.199951171875</c:v>
                      </c:pt>
                      <c:pt idx="2726">
                        <c:v>28.099853515625</c:v>
                      </c:pt>
                      <c:pt idx="2727">
                        <c:v>28.099853515625</c:v>
                      </c:pt>
                      <c:pt idx="2728">
                        <c:v>28.099853515625</c:v>
                      </c:pt>
                      <c:pt idx="2729">
                        <c:v>28</c:v>
                      </c:pt>
                      <c:pt idx="2730">
                        <c:v>28</c:v>
                      </c:pt>
                      <c:pt idx="2731">
                        <c:v>28</c:v>
                      </c:pt>
                      <c:pt idx="2732">
                        <c:v>28</c:v>
                      </c:pt>
                      <c:pt idx="2733">
                        <c:v>28</c:v>
                      </c:pt>
                      <c:pt idx="2734">
                        <c:v>28</c:v>
                      </c:pt>
                      <c:pt idx="2735">
                        <c:v>27.89990234375</c:v>
                      </c:pt>
                      <c:pt idx="2736">
                        <c:v>28</c:v>
                      </c:pt>
                      <c:pt idx="2737">
                        <c:v>28</c:v>
                      </c:pt>
                      <c:pt idx="2738">
                        <c:v>27.89990234375</c:v>
                      </c:pt>
                      <c:pt idx="2739">
                        <c:v>28</c:v>
                      </c:pt>
                      <c:pt idx="2740">
                        <c:v>28</c:v>
                      </c:pt>
                      <c:pt idx="2741">
                        <c:v>28</c:v>
                      </c:pt>
                      <c:pt idx="2742">
                        <c:v>27.89990234375</c:v>
                      </c:pt>
                      <c:pt idx="2743">
                        <c:v>27.89990234375</c:v>
                      </c:pt>
                      <c:pt idx="2744">
                        <c:v>28</c:v>
                      </c:pt>
                      <c:pt idx="2745">
                        <c:v>27.89990234375</c:v>
                      </c:pt>
                      <c:pt idx="2746">
                        <c:v>28</c:v>
                      </c:pt>
                      <c:pt idx="2747">
                        <c:v>27.89990234375</c:v>
                      </c:pt>
                      <c:pt idx="2748">
                        <c:v>28</c:v>
                      </c:pt>
                      <c:pt idx="2749">
                        <c:v>28</c:v>
                      </c:pt>
                      <c:pt idx="2750">
                        <c:v>27.89990234375</c:v>
                      </c:pt>
                      <c:pt idx="2751">
                        <c:v>27.89990234375</c:v>
                      </c:pt>
                      <c:pt idx="2752">
                        <c:v>27.89990234375</c:v>
                      </c:pt>
                      <c:pt idx="2753">
                        <c:v>27.89990234375</c:v>
                      </c:pt>
                      <c:pt idx="2754">
                        <c:v>27.89990234375</c:v>
                      </c:pt>
                      <c:pt idx="2755">
                        <c:v>27.89990234375</c:v>
                      </c:pt>
                      <c:pt idx="2756">
                        <c:v>27.89990234375</c:v>
                      </c:pt>
                      <c:pt idx="2757">
                        <c:v>27.89990234375</c:v>
                      </c:pt>
                      <c:pt idx="2758">
                        <c:v>27.89990234375</c:v>
                      </c:pt>
                      <c:pt idx="2759">
                        <c:v>27.800048828125</c:v>
                      </c:pt>
                      <c:pt idx="2760">
                        <c:v>27.89990234375</c:v>
                      </c:pt>
                      <c:pt idx="2761">
                        <c:v>27.89990234375</c:v>
                      </c:pt>
                      <c:pt idx="2762">
                        <c:v>27.89990234375</c:v>
                      </c:pt>
                      <c:pt idx="2763">
                        <c:v>27.800048828125</c:v>
                      </c:pt>
                      <c:pt idx="2764">
                        <c:v>27.800048828125</c:v>
                      </c:pt>
                      <c:pt idx="2765">
                        <c:v>28</c:v>
                      </c:pt>
                      <c:pt idx="2766">
                        <c:v>27.89990234375</c:v>
                      </c:pt>
                      <c:pt idx="2767">
                        <c:v>27.89990234375</c:v>
                      </c:pt>
                      <c:pt idx="2768">
                        <c:v>27.89990234375</c:v>
                      </c:pt>
                      <c:pt idx="2769">
                        <c:v>27.89990234375</c:v>
                      </c:pt>
                      <c:pt idx="2770">
                        <c:v>28</c:v>
                      </c:pt>
                      <c:pt idx="2771">
                        <c:v>27.800048828125</c:v>
                      </c:pt>
                      <c:pt idx="2772">
                        <c:v>27.800048828125</c:v>
                      </c:pt>
                      <c:pt idx="2773">
                        <c:v>27.800048828125</c:v>
                      </c:pt>
                      <c:pt idx="2774">
                        <c:v>27.800048828125</c:v>
                      </c:pt>
                      <c:pt idx="2775">
                        <c:v>27.800048828125</c:v>
                      </c:pt>
                      <c:pt idx="2776">
                        <c:v>27.800048828125</c:v>
                      </c:pt>
                      <c:pt idx="2777">
                        <c:v>27.800048828125</c:v>
                      </c:pt>
                      <c:pt idx="2778">
                        <c:v>27.800048828125</c:v>
                      </c:pt>
                      <c:pt idx="2779">
                        <c:v>27.800048828125</c:v>
                      </c:pt>
                      <c:pt idx="2780">
                        <c:v>27.800048828125</c:v>
                      </c:pt>
                      <c:pt idx="2781">
                        <c:v>27.800048828125</c:v>
                      </c:pt>
                      <c:pt idx="2782">
                        <c:v>27.800048828125</c:v>
                      </c:pt>
                      <c:pt idx="2783">
                        <c:v>27.699951171875</c:v>
                      </c:pt>
                      <c:pt idx="2784">
                        <c:v>27.800048828125</c:v>
                      </c:pt>
                      <c:pt idx="2785">
                        <c:v>27.800048828125</c:v>
                      </c:pt>
                      <c:pt idx="2786">
                        <c:v>27.699951171875</c:v>
                      </c:pt>
                      <c:pt idx="2787">
                        <c:v>27.800048828125</c:v>
                      </c:pt>
                      <c:pt idx="2788">
                        <c:v>27.699951171875</c:v>
                      </c:pt>
                      <c:pt idx="2789">
                        <c:v>27.699951171875</c:v>
                      </c:pt>
                      <c:pt idx="2790">
                        <c:v>27.800048828125</c:v>
                      </c:pt>
                      <c:pt idx="2791">
                        <c:v>27.699951171875</c:v>
                      </c:pt>
                      <c:pt idx="2792">
                        <c:v>27.699951171875</c:v>
                      </c:pt>
                      <c:pt idx="2793">
                        <c:v>27.699951171875</c:v>
                      </c:pt>
                      <c:pt idx="2794">
                        <c:v>27.699951171875</c:v>
                      </c:pt>
                      <c:pt idx="2795">
                        <c:v>27.699951171875</c:v>
                      </c:pt>
                      <c:pt idx="2796">
                        <c:v>27.599853515625</c:v>
                      </c:pt>
                      <c:pt idx="2797">
                        <c:v>27.599853515625</c:v>
                      </c:pt>
                      <c:pt idx="2798">
                        <c:v>27.599853515625</c:v>
                      </c:pt>
                      <c:pt idx="2799">
                        <c:v>27.599853515625</c:v>
                      </c:pt>
                      <c:pt idx="2800">
                        <c:v>27.699951171875</c:v>
                      </c:pt>
                      <c:pt idx="2801">
                        <c:v>27.800048828125</c:v>
                      </c:pt>
                      <c:pt idx="2802">
                        <c:v>27.699951171875</c:v>
                      </c:pt>
                      <c:pt idx="2803">
                        <c:v>27.699951171875</c:v>
                      </c:pt>
                      <c:pt idx="2804">
                        <c:v>27.699951171875</c:v>
                      </c:pt>
                      <c:pt idx="2805">
                        <c:v>27.699951171875</c:v>
                      </c:pt>
                      <c:pt idx="2806">
                        <c:v>27.699951171875</c:v>
                      </c:pt>
                      <c:pt idx="2807">
                        <c:v>27.699951171875</c:v>
                      </c:pt>
                      <c:pt idx="2808">
                        <c:v>27.699951171875</c:v>
                      </c:pt>
                      <c:pt idx="2809">
                        <c:v>27.800048828125</c:v>
                      </c:pt>
                      <c:pt idx="2810">
                        <c:v>27.800048828125</c:v>
                      </c:pt>
                      <c:pt idx="2811">
                        <c:v>27.800048828125</c:v>
                      </c:pt>
                      <c:pt idx="2812">
                        <c:v>27.699951171875</c:v>
                      </c:pt>
                      <c:pt idx="2813">
                        <c:v>27.599853515625</c:v>
                      </c:pt>
                      <c:pt idx="2814">
                        <c:v>27.599853515625</c:v>
                      </c:pt>
                      <c:pt idx="2815">
                        <c:v>27.599853515625</c:v>
                      </c:pt>
                      <c:pt idx="2816">
                        <c:v>27.5</c:v>
                      </c:pt>
                      <c:pt idx="2817">
                        <c:v>27.599853515625</c:v>
                      </c:pt>
                      <c:pt idx="2818">
                        <c:v>27.599853515625</c:v>
                      </c:pt>
                      <c:pt idx="2819">
                        <c:v>27.599853515625</c:v>
                      </c:pt>
                      <c:pt idx="2820">
                        <c:v>27.599853515625</c:v>
                      </c:pt>
                      <c:pt idx="2821">
                        <c:v>27.599853515625</c:v>
                      </c:pt>
                      <c:pt idx="2822">
                        <c:v>27.599853515625</c:v>
                      </c:pt>
                      <c:pt idx="2823">
                        <c:v>27.599853515625</c:v>
                      </c:pt>
                      <c:pt idx="2824">
                        <c:v>27.599853515625</c:v>
                      </c:pt>
                      <c:pt idx="2825">
                        <c:v>27.5</c:v>
                      </c:pt>
                      <c:pt idx="2826">
                        <c:v>27.599853515625</c:v>
                      </c:pt>
                      <c:pt idx="2827">
                        <c:v>27.5</c:v>
                      </c:pt>
                      <c:pt idx="2828">
                        <c:v>27.5</c:v>
                      </c:pt>
                      <c:pt idx="2829">
                        <c:v>27.5</c:v>
                      </c:pt>
                      <c:pt idx="2830">
                        <c:v>27.5</c:v>
                      </c:pt>
                      <c:pt idx="2831">
                        <c:v>27.5</c:v>
                      </c:pt>
                      <c:pt idx="2832">
                        <c:v>27.599853515625</c:v>
                      </c:pt>
                      <c:pt idx="2833">
                        <c:v>27.5</c:v>
                      </c:pt>
                      <c:pt idx="2834">
                        <c:v>27.599853515625</c:v>
                      </c:pt>
                      <c:pt idx="2835">
                        <c:v>27.5</c:v>
                      </c:pt>
                      <c:pt idx="2836">
                        <c:v>27.599853515625</c:v>
                      </c:pt>
                      <c:pt idx="2837">
                        <c:v>27.599853515625</c:v>
                      </c:pt>
                      <c:pt idx="2838">
                        <c:v>27.599853515625</c:v>
                      </c:pt>
                      <c:pt idx="2839">
                        <c:v>27.5</c:v>
                      </c:pt>
                      <c:pt idx="2840">
                        <c:v>27.5</c:v>
                      </c:pt>
                      <c:pt idx="2841">
                        <c:v>27.5</c:v>
                      </c:pt>
                      <c:pt idx="2842">
                        <c:v>27.5</c:v>
                      </c:pt>
                      <c:pt idx="2843">
                        <c:v>27.599853515625</c:v>
                      </c:pt>
                      <c:pt idx="2844">
                        <c:v>27.699951171875</c:v>
                      </c:pt>
                      <c:pt idx="2845">
                        <c:v>27.699951171875</c:v>
                      </c:pt>
                      <c:pt idx="2846">
                        <c:v>27.699951171875</c:v>
                      </c:pt>
                      <c:pt idx="2847">
                        <c:v>27.599853515625</c:v>
                      </c:pt>
                      <c:pt idx="2848">
                        <c:v>27.599853515625</c:v>
                      </c:pt>
                      <c:pt idx="2849">
                        <c:v>27.39990234375</c:v>
                      </c:pt>
                      <c:pt idx="2850">
                        <c:v>27.5</c:v>
                      </c:pt>
                      <c:pt idx="2851">
                        <c:v>27.5</c:v>
                      </c:pt>
                      <c:pt idx="2852">
                        <c:v>27.5</c:v>
                      </c:pt>
                      <c:pt idx="2853">
                        <c:v>27.39990234375</c:v>
                      </c:pt>
                      <c:pt idx="2854">
                        <c:v>27.5</c:v>
                      </c:pt>
                      <c:pt idx="2855">
                        <c:v>27.599853515625</c:v>
                      </c:pt>
                      <c:pt idx="2856">
                        <c:v>27.5</c:v>
                      </c:pt>
                      <c:pt idx="2857">
                        <c:v>27.5</c:v>
                      </c:pt>
                      <c:pt idx="2858">
                        <c:v>27.5</c:v>
                      </c:pt>
                      <c:pt idx="2859">
                        <c:v>27.5</c:v>
                      </c:pt>
                      <c:pt idx="2860">
                        <c:v>27.5</c:v>
                      </c:pt>
                      <c:pt idx="2861">
                        <c:v>27.39990234375</c:v>
                      </c:pt>
                      <c:pt idx="2862">
                        <c:v>27.39990234375</c:v>
                      </c:pt>
                      <c:pt idx="2863">
                        <c:v>27.39990234375</c:v>
                      </c:pt>
                      <c:pt idx="2864">
                        <c:v>27.39990234375</c:v>
                      </c:pt>
                      <c:pt idx="2865">
                        <c:v>27.39990234375</c:v>
                      </c:pt>
                      <c:pt idx="2866">
                        <c:v>27.300048828125</c:v>
                      </c:pt>
                      <c:pt idx="2867">
                        <c:v>27.39990234375</c:v>
                      </c:pt>
                      <c:pt idx="2868">
                        <c:v>27.5</c:v>
                      </c:pt>
                      <c:pt idx="2869">
                        <c:v>27.5</c:v>
                      </c:pt>
                      <c:pt idx="2870">
                        <c:v>27.5</c:v>
                      </c:pt>
                      <c:pt idx="2871">
                        <c:v>27.39990234375</c:v>
                      </c:pt>
                      <c:pt idx="2872">
                        <c:v>27.39990234375</c:v>
                      </c:pt>
                      <c:pt idx="2873">
                        <c:v>27.5</c:v>
                      </c:pt>
                      <c:pt idx="2874">
                        <c:v>27.39990234375</c:v>
                      </c:pt>
                      <c:pt idx="2875">
                        <c:v>27.39990234375</c:v>
                      </c:pt>
                      <c:pt idx="2876">
                        <c:v>27.39990234375</c:v>
                      </c:pt>
                      <c:pt idx="2877">
                        <c:v>27.39990234375</c:v>
                      </c:pt>
                      <c:pt idx="2878">
                        <c:v>27.39990234375</c:v>
                      </c:pt>
                      <c:pt idx="2879">
                        <c:v>27.39990234375</c:v>
                      </c:pt>
                      <c:pt idx="2880">
                        <c:v>27.39990234375</c:v>
                      </c:pt>
                      <c:pt idx="2881">
                        <c:v>27.300048828125</c:v>
                      </c:pt>
                      <c:pt idx="2882">
                        <c:v>27.300048828125</c:v>
                      </c:pt>
                      <c:pt idx="2883">
                        <c:v>27.39990234375</c:v>
                      </c:pt>
                      <c:pt idx="2884">
                        <c:v>27.300048828125</c:v>
                      </c:pt>
                      <c:pt idx="2885">
                        <c:v>27.300048828125</c:v>
                      </c:pt>
                      <c:pt idx="2886">
                        <c:v>27.39990234375</c:v>
                      </c:pt>
                      <c:pt idx="2887">
                        <c:v>27.39990234375</c:v>
                      </c:pt>
                      <c:pt idx="2888">
                        <c:v>27.39990234375</c:v>
                      </c:pt>
                      <c:pt idx="2889">
                        <c:v>27.39990234375</c:v>
                      </c:pt>
                      <c:pt idx="2890">
                        <c:v>27.39990234375</c:v>
                      </c:pt>
                      <c:pt idx="2891">
                        <c:v>27.39990234375</c:v>
                      </c:pt>
                      <c:pt idx="2892">
                        <c:v>27.300048828125</c:v>
                      </c:pt>
                      <c:pt idx="2893">
                        <c:v>27.300048828125</c:v>
                      </c:pt>
                      <c:pt idx="2894">
                        <c:v>27.300048828125</c:v>
                      </c:pt>
                      <c:pt idx="2895">
                        <c:v>27.300048828125</c:v>
                      </c:pt>
                      <c:pt idx="2896">
                        <c:v>27.300048828125</c:v>
                      </c:pt>
                      <c:pt idx="2897">
                        <c:v>27.300048828125</c:v>
                      </c:pt>
                      <c:pt idx="2898">
                        <c:v>27.39990234375</c:v>
                      </c:pt>
                      <c:pt idx="2899">
                        <c:v>27.39990234375</c:v>
                      </c:pt>
                      <c:pt idx="2900">
                        <c:v>27.300048828125</c:v>
                      </c:pt>
                      <c:pt idx="2901">
                        <c:v>27.300048828125</c:v>
                      </c:pt>
                      <c:pt idx="2902">
                        <c:v>27.39990234375</c:v>
                      </c:pt>
                      <c:pt idx="2903">
                        <c:v>27.39990234375</c:v>
                      </c:pt>
                      <c:pt idx="2904">
                        <c:v>27.300048828125</c:v>
                      </c:pt>
                      <c:pt idx="2905">
                        <c:v>27.300048828125</c:v>
                      </c:pt>
                      <c:pt idx="2906">
                        <c:v>27.300048828125</c:v>
                      </c:pt>
                      <c:pt idx="2907">
                        <c:v>27.300048828125</c:v>
                      </c:pt>
                      <c:pt idx="2908">
                        <c:v>27.300048828125</c:v>
                      </c:pt>
                      <c:pt idx="2909">
                        <c:v>27.300048828125</c:v>
                      </c:pt>
                      <c:pt idx="2910">
                        <c:v>27.199951171875</c:v>
                      </c:pt>
                      <c:pt idx="2911">
                        <c:v>27.300048828125</c:v>
                      </c:pt>
                      <c:pt idx="2912">
                        <c:v>27.199951171875</c:v>
                      </c:pt>
                      <c:pt idx="2913">
                        <c:v>27.199951171875</c:v>
                      </c:pt>
                      <c:pt idx="2914">
                        <c:v>27.300048828125</c:v>
                      </c:pt>
                      <c:pt idx="2915">
                        <c:v>27.300048828125</c:v>
                      </c:pt>
                      <c:pt idx="2916">
                        <c:v>27.300048828125</c:v>
                      </c:pt>
                      <c:pt idx="2917">
                        <c:v>27.300048828125</c:v>
                      </c:pt>
                      <c:pt idx="2918">
                        <c:v>27.300048828125</c:v>
                      </c:pt>
                      <c:pt idx="2919">
                        <c:v>27.300048828125</c:v>
                      </c:pt>
                      <c:pt idx="2920">
                        <c:v>27.300048828125</c:v>
                      </c:pt>
                      <c:pt idx="2921">
                        <c:v>27.300048828125</c:v>
                      </c:pt>
                      <c:pt idx="2922">
                        <c:v>27.199951171875</c:v>
                      </c:pt>
                      <c:pt idx="2923">
                        <c:v>27.199951171875</c:v>
                      </c:pt>
                      <c:pt idx="2924">
                        <c:v>27.199951171875</c:v>
                      </c:pt>
                      <c:pt idx="2925">
                        <c:v>27.199951171875</c:v>
                      </c:pt>
                      <c:pt idx="2926">
                        <c:v>27.199951171875</c:v>
                      </c:pt>
                      <c:pt idx="2927">
                        <c:v>27.199951171875</c:v>
                      </c:pt>
                      <c:pt idx="2928">
                        <c:v>27.199951171875</c:v>
                      </c:pt>
                      <c:pt idx="2929">
                        <c:v>27.099853515625</c:v>
                      </c:pt>
                      <c:pt idx="2930">
                        <c:v>27.199951171875</c:v>
                      </c:pt>
                      <c:pt idx="2931">
                        <c:v>27.199951171875</c:v>
                      </c:pt>
                      <c:pt idx="2932">
                        <c:v>27.099853515625</c:v>
                      </c:pt>
                      <c:pt idx="2933">
                        <c:v>27.199951171875</c:v>
                      </c:pt>
                      <c:pt idx="2934">
                        <c:v>27.099853515625</c:v>
                      </c:pt>
                      <c:pt idx="2935">
                        <c:v>27.099853515625</c:v>
                      </c:pt>
                      <c:pt idx="2936">
                        <c:v>27.099853515625</c:v>
                      </c:pt>
                      <c:pt idx="2937">
                        <c:v>27</c:v>
                      </c:pt>
                      <c:pt idx="2938">
                        <c:v>27</c:v>
                      </c:pt>
                      <c:pt idx="2939">
                        <c:v>27.099853515625</c:v>
                      </c:pt>
                      <c:pt idx="2940">
                        <c:v>27.199951171875</c:v>
                      </c:pt>
                      <c:pt idx="2941">
                        <c:v>27.199951171875</c:v>
                      </c:pt>
                      <c:pt idx="2942">
                        <c:v>27.099853515625</c:v>
                      </c:pt>
                      <c:pt idx="2943">
                        <c:v>27.199951171875</c:v>
                      </c:pt>
                      <c:pt idx="2944">
                        <c:v>27.199951171875</c:v>
                      </c:pt>
                      <c:pt idx="2945">
                        <c:v>27.199951171875</c:v>
                      </c:pt>
                      <c:pt idx="2946">
                        <c:v>27.099853515625</c:v>
                      </c:pt>
                      <c:pt idx="2947">
                        <c:v>27.099853515625</c:v>
                      </c:pt>
                      <c:pt idx="2948">
                        <c:v>27.099853515625</c:v>
                      </c:pt>
                      <c:pt idx="2949">
                        <c:v>27.099853515625</c:v>
                      </c:pt>
                      <c:pt idx="2950">
                        <c:v>27.099853515625</c:v>
                      </c:pt>
                      <c:pt idx="2951">
                        <c:v>27.099853515625</c:v>
                      </c:pt>
                      <c:pt idx="2952">
                        <c:v>27.099853515625</c:v>
                      </c:pt>
                      <c:pt idx="2953">
                        <c:v>27.099853515625</c:v>
                      </c:pt>
                      <c:pt idx="2954">
                        <c:v>27.099853515625</c:v>
                      </c:pt>
                      <c:pt idx="2955">
                        <c:v>27.099853515625</c:v>
                      </c:pt>
                      <c:pt idx="2956">
                        <c:v>27.099853515625</c:v>
                      </c:pt>
                      <c:pt idx="2957">
                        <c:v>27.099853515625</c:v>
                      </c:pt>
                      <c:pt idx="2958">
                        <c:v>27.199951171875</c:v>
                      </c:pt>
                      <c:pt idx="2959">
                        <c:v>27.099853515625</c:v>
                      </c:pt>
                      <c:pt idx="2960">
                        <c:v>27.099853515625</c:v>
                      </c:pt>
                      <c:pt idx="2961">
                        <c:v>27.099853515625</c:v>
                      </c:pt>
                      <c:pt idx="2962">
                        <c:v>27.099853515625</c:v>
                      </c:pt>
                      <c:pt idx="2963">
                        <c:v>27.099853515625</c:v>
                      </c:pt>
                      <c:pt idx="2964">
                        <c:v>27.199951171875</c:v>
                      </c:pt>
                      <c:pt idx="2965">
                        <c:v>27.199951171875</c:v>
                      </c:pt>
                      <c:pt idx="2966">
                        <c:v>27.099853515625</c:v>
                      </c:pt>
                      <c:pt idx="2967">
                        <c:v>27.099853515625</c:v>
                      </c:pt>
                      <c:pt idx="2968">
                        <c:v>27.199951171875</c:v>
                      </c:pt>
                      <c:pt idx="2969">
                        <c:v>27.099853515625</c:v>
                      </c:pt>
                      <c:pt idx="2970">
                        <c:v>27.199951171875</c:v>
                      </c:pt>
                      <c:pt idx="2971">
                        <c:v>27.199951171875</c:v>
                      </c:pt>
                      <c:pt idx="2972">
                        <c:v>27.099853515625</c:v>
                      </c:pt>
                      <c:pt idx="2973">
                        <c:v>27.199951171875</c:v>
                      </c:pt>
                      <c:pt idx="2974">
                        <c:v>27.199951171875</c:v>
                      </c:pt>
                      <c:pt idx="2975">
                        <c:v>27.199951171875</c:v>
                      </c:pt>
                      <c:pt idx="2976">
                        <c:v>27.199951171875</c:v>
                      </c:pt>
                      <c:pt idx="2977">
                        <c:v>27.099853515625</c:v>
                      </c:pt>
                      <c:pt idx="2978">
                        <c:v>27.099853515625</c:v>
                      </c:pt>
                      <c:pt idx="2979">
                        <c:v>27.099853515625</c:v>
                      </c:pt>
                      <c:pt idx="2980">
                        <c:v>27.099853515625</c:v>
                      </c:pt>
                      <c:pt idx="2981">
                        <c:v>27.099853515625</c:v>
                      </c:pt>
                      <c:pt idx="2982">
                        <c:v>27.099853515625</c:v>
                      </c:pt>
                      <c:pt idx="2983">
                        <c:v>26.89990234375</c:v>
                      </c:pt>
                      <c:pt idx="2984">
                        <c:v>26.89990234375</c:v>
                      </c:pt>
                      <c:pt idx="2985">
                        <c:v>27</c:v>
                      </c:pt>
                      <c:pt idx="2986">
                        <c:v>27</c:v>
                      </c:pt>
                      <c:pt idx="2987">
                        <c:v>26.89990234375</c:v>
                      </c:pt>
                      <c:pt idx="2988">
                        <c:v>27.099853515625</c:v>
                      </c:pt>
                      <c:pt idx="2989">
                        <c:v>27</c:v>
                      </c:pt>
                      <c:pt idx="2990">
                        <c:v>27</c:v>
                      </c:pt>
                      <c:pt idx="2991">
                        <c:v>27</c:v>
                      </c:pt>
                      <c:pt idx="2992">
                        <c:v>27</c:v>
                      </c:pt>
                      <c:pt idx="2993">
                        <c:v>27</c:v>
                      </c:pt>
                      <c:pt idx="2994">
                        <c:v>27</c:v>
                      </c:pt>
                      <c:pt idx="2995">
                        <c:v>27</c:v>
                      </c:pt>
                      <c:pt idx="2996">
                        <c:v>27</c:v>
                      </c:pt>
                      <c:pt idx="2997">
                        <c:v>26.89990234375</c:v>
                      </c:pt>
                      <c:pt idx="2998">
                        <c:v>27</c:v>
                      </c:pt>
                      <c:pt idx="2999">
                        <c:v>27</c:v>
                      </c:pt>
                      <c:pt idx="3000">
                        <c:v>26.89990234375</c:v>
                      </c:pt>
                      <c:pt idx="3001">
                        <c:v>27</c:v>
                      </c:pt>
                      <c:pt idx="3002">
                        <c:v>27</c:v>
                      </c:pt>
                      <c:pt idx="3003">
                        <c:v>27</c:v>
                      </c:pt>
                      <c:pt idx="3004">
                        <c:v>27</c:v>
                      </c:pt>
                      <c:pt idx="3005">
                        <c:v>27</c:v>
                      </c:pt>
                      <c:pt idx="3006">
                        <c:v>27</c:v>
                      </c:pt>
                      <c:pt idx="3007">
                        <c:v>26.89990234375</c:v>
                      </c:pt>
                      <c:pt idx="3008">
                        <c:v>27</c:v>
                      </c:pt>
                      <c:pt idx="3009">
                        <c:v>26.89990234375</c:v>
                      </c:pt>
                      <c:pt idx="3010">
                        <c:v>26.89990234375</c:v>
                      </c:pt>
                      <c:pt idx="3011">
                        <c:v>26.89990234375</c:v>
                      </c:pt>
                      <c:pt idx="3012">
                        <c:v>27</c:v>
                      </c:pt>
                      <c:pt idx="3013">
                        <c:v>26.89990234375</c:v>
                      </c:pt>
                      <c:pt idx="3014">
                        <c:v>27</c:v>
                      </c:pt>
                      <c:pt idx="3015">
                        <c:v>27</c:v>
                      </c:pt>
                      <c:pt idx="3016">
                        <c:v>26.89990234375</c:v>
                      </c:pt>
                      <c:pt idx="3017">
                        <c:v>26.89990234375</c:v>
                      </c:pt>
                      <c:pt idx="3018">
                        <c:v>26.89990234375</c:v>
                      </c:pt>
                      <c:pt idx="3019">
                        <c:v>26.89990234375</c:v>
                      </c:pt>
                      <c:pt idx="3020">
                        <c:v>26.800048828125</c:v>
                      </c:pt>
                      <c:pt idx="3021">
                        <c:v>26.89990234375</c:v>
                      </c:pt>
                      <c:pt idx="3022">
                        <c:v>26.89990234375</c:v>
                      </c:pt>
                      <c:pt idx="3023">
                        <c:v>26.800048828125</c:v>
                      </c:pt>
                      <c:pt idx="3024">
                        <c:v>26.89990234375</c:v>
                      </c:pt>
                      <c:pt idx="3025">
                        <c:v>26.89990234375</c:v>
                      </c:pt>
                      <c:pt idx="3026">
                        <c:v>27</c:v>
                      </c:pt>
                      <c:pt idx="3027">
                        <c:v>26.89990234375</c:v>
                      </c:pt>
                      <c:pt idx="3028">
                        <c:v>27</c:v>
                      </c:pt>
                      <c:pt idx="3029">
                        <c:v>26.89990234375</c:v>
                      </c:pt>
                      <c:pt idx="3030">
                        <c:v>26.89990234375</c:v>
                      </c:pt>
                      <c:pt idx="3031">
                        <c:v>26.800048828125</c:v>
                      </c:pt>
                      <c:pt idx="3032">
                        <c:v>26.89990234375</c:v>
                      </c:pt>
                      <c:pt idx="3033">
                        <c:v>26.800048828125</c:v>
                      </c:pt>
                      <c:pt idx="3034">
                        <c:v>26.800048828125</c:v>
                      </c:pt>
                      <c:pt idx="3035">
                        <c:v>26.800048828125</c:v>
                      </c:pt>
                      <c:pt idx="3036">
                        <c:v>26.800048828125</c:v>
                      </c:pt>
                      <c:pt idx="3037">
                        <c:v>26.89990234375</c:v>
                      </c:pt>
                      <c:pt idx="3038">
                        <c:v>26.89990234375</c:v>
                      </c:pt>
                      <c:pt idx="3039">
                        <c:v>26.89990234375</c:v>
                      </c:pt>
                      <c:pt idx="3040">
                        <c:v>26.89990234375</c:v>
                      </c:pt>
                      <c:pt idx="3041">
                        <c:v>26.89990234375</c:v>
                      </c:pt>
                      <c:pt idx="3042">
                        <c:v>26.89990234375</c:v>
                      </c:pt>
                      <c:pt idx="3043">
                        <c:v>26.800048828125</c:v>
                      </c:pt>
                      <c:pt idx="3044">
                        <c:v>26.800048828125</c:v>
                      </c:pt>
                      <c:pt idx="3045">
                        <c:v>26.89990234375</c:v>
                      </c:pt>
                      <c:pt idx="3046">
                        <c:v>26.89990234375</c:v>
                      </c:pt>
                      <c:pt idx="3047">
                        <c:v>26.800048828125</c:v>
                      </c:pt>
                      <c:pt idx="3048">
                        <c:v>26.800048828125</c:v>
                      </c:pt>
                      <c:pt idx="3049">
                        <c:v>26.800048828125</c:v>
                      </c:pt>
                      <c:pt idx="3050">
                        <c:v>26.699951171875</c:v>
                      </c:pt>
                      <c:pt idx="3051">
                        <c:v>26.699951171875</c:v>
                      </c:pt>
                      <c:pt idx="3052">
                        <c:v>26.699951171875</c:v>
                      </c:pt>
                      <c:pt idx="3053">
                        <c:v>26.699951171875</c:v>
                      </c:pt>
                      <c:pt idx="3054">
                        <c:v>26.699951171875</c:v>
                      </c:pt>
                      <c:pt idx="3055">
                        <c:v>26.800048828125</c:v>
                      </c:pt>
                      <c:pt idx="3056">
                        <c:v>26.800048828125</c:v>
                      </c:pt>
                      <c:pt idx="3057">
                        <c:v>26.699951171875</c:v>
                      </c:pt>
                      <c:pt idx="3058">
                        <c:v>26.699951171875</c:v>
                      </c:pt>
                      <c:pt idx="3059">
                        <c:v>26.800048828125</c:v>
                      </c:pt>
                      <c:pt idx="3060">
                        <c:v>26.699951171875</c:v>
                      </c:pt>
                      <c:pt idx="3061">
                        <c:v>26.699951171875</c:v>
                      </c:pt>
                      <c:pt idx="3062">
                        <c:v>26.699951171875</c:v>
                      </c:pt>
                      <c:pt idx="3063">
                        <c:v>26.699951171875</c:v>
                      </c:pt>
                      <c:pt idx="3064">
                        <c:v>26.699951171875</c:v>
                      </c:pt>
                      <c:pt idx="3065">
                        <c:v>26.699951171875</c:v>
                      </c:pt>
                      <c:pt idx="3066">
                        <c:v>26.699951171875</c:v>
                      </c:pt>
                      <c:pt idx="3067">
                        <c:v>26.699951171875</c:v>
                      </c:pt>
                      <c:pt idx="3068">
                        <c:v>26.699951171875</c:v>
                      </c:pt>
                      <c:pt idx="3069">
                        <c:v>26.699951171875</c:v>
                      </c:pt>
                      <c:pt idx="3070">
                        <c:v>26.699951171875</c:v>
                      </c:pt>
                      <c:pt idx="3071">
                        <c:v>26.699951171875</c:v>
                      </c:pt>
                      <c:pt idx="3072">
                        <c:v>26.800048828125</c:v>
                      </c:pt>
                      <c:pt idx="3073">
                        <c:v>26.800048828125</c:v>
                      </c:pt>
                      <c:pt idx="3074">
                        <c:v>26.800048828125</c:v>
                      </c:pt>
                      <c:pt idx="3075">
                        <c:v>26.800048828125</c:v>
                      </c:pt>
                      <c:pt idx="3076">
                        <c:v>26.800048828125</c:v>
                      </c:pt>
                      <c:pt idx="3077">
                        <c:v>26.800048828125</c:v>
                      </c:pt>
                      <c:pt idx="3078">
                        <c:v>26.800048828125</c:v>
                      </c:pt>
                      <c:pt idx="3079">
                        <c:v>26.699951171875</c:v>
                      </c:pt>
                      <c:pt idx="3080">
                        <c:v>26.699951171875</c:v>
                      </c:pt>
                      <c:pt idx="3081">
                        <c:v>26.699951171875</c:v>
                      </c:pt>
                      <c:pt idx="3082">
                        <c:v>26.699951171875</c:v>
                      </c:pt>
                      <c:pt idx="3083">
                        <c:v>26.699951171875</c:v>
                      </c:pt>
                      <c:pt idx="3084">
                        <c:v>26.800048828125</c:v>
                      </c:pt>
                      <c:pt idx="3085">
                        <c:v>26.699951171875</c:v>
                      </c:pt>
                      <c:pt idx="3086">
                        <c:v>26.599853515625</c:v>
                      </c:pt>
                      <c:pt idx="3087">
                        <c:v>26.699951171875</c:v>
                      </c:pt>
                      <c:pt idx="3088">
                        <c:v>26.599853515625</c:v>
                      </c:pt>
                      <c:pt idx="3089">
                        <c:v>26.599853515625</c:v>
                      </c:pt>
                      <c:pt idx="3090">
                        <c:v>26.599853515625</c:v>
                      </c:pt>
                      <c:pt idx="3091">
                        <c:v>26.599853515625</c:v>
                      </c:pt>
                      <c:pt idx="3092">
                        <c:v>26.599853515625</c:v>
                      </c:pt>
                      <c:pt idx="3093">
                        <c:v>26.599853515625</c:v>
                      </c:pt>
                      <c:pt idx="3094">
                        <c:v>26.599853515625</c:v>
                      </c:pt>
                      <c:pt idx="3095">
                        <c:v>26.599853515625</c:v>
                      </c:pt>
                      <c:pt idx="3096">
                        <c:v>26.599853515625</c:v>
                      </c:pt>
                      <c:pt idx="3097">
                        <c:v>26.699951171875</c:v>
                      </c:pt>
                      <c:pt idx="3098">
                        <c:v>26.699951171875</c:v>
                      </c:pt>
                      <c:pt idx="3099">
                        <c:v>26.699951171875</c:v>
                      </c:pt>
                      <c:pt idx="3100">
                        <c:v>26.699951171875</c:v>
                      </c:pt>
                      <c:pt idx="3101">
                        <c:v>26.699951171875</c:v>
                      </c:pt>
                      <c:pt idx="3102">
                        <c:v>26.699951171875</c:v>
                      </c:pt>
                      <c:pt idx="3103">
                        <c:v>26.599853515625</c:v>
                      </c:pt>
                      <c:pt idx="3104">
                        <c:v>26.599853515625</c:v>
                      </c:pt>
                      <c:pt idx="3105">
                        <c:v>26.599853515625</c:v>
                      </c:pt>
                      <c:pt idx="3106">
                        <c:v>26.599853515625</c:v>
                      </c:pt>
                      <c:pt idx="3107">
                        <c:v>26.599853515625</c:v>
                      </c:pt>
                      <c:pt idx="3108">
                        <c:v>26.599853515625</c:v>
                      </c:pt>
                      <c:pt idx="3109">
                        <c:v>26.599853515625</c:v>
                      </c:pt>
                      <c:pt idx="3110">
                        <c:v>26.599853515625</c:v>
                      </c:pt>
                      <c:pt idx="3111">
                        <c:v>26.599853515625</c:v>
                      </c:pt>
                      <c:pt idx="3112">
                        <c:v>26.599853515625</c:v>
                      </c:pt>
                      <c:pt idx="3113">
                        <c:v>26.599853515625</c:v>
                      </c:pt>
                      <c:pt idx="3114">
                        <c:v>26.599853515625</c:v>
                      </c:pt>
                      <c:pt idx="3115">
                        <c:v>26.599853515625</c:v>
                      </c:pt>
                      <c:pt idx="3116">
                        <c:v>26.599853515625</c:v>
                      </c:pt>
                      <c:pt idx="3117">
                        <c:v>26.599853515625</c:v>
                      </c:pt>
                      <c:pt idx="3118">
                        <c:v>26.5</c:v>
                      </c:pt>
                      <c:pt idx="3119">
                        <c:v>26.599853515625</c:v>
                      </c:pt>
                      <c:pt idx="3120">
                        <c:v>26.599853515625</c:v>
                      </c:pt>
                      <c:pt idx="3121">
                        <c:v>26.699951171875</c:v>
                      </c:pt>
                      <c:pt idx="3122">
                        <c:v>26.699951171875</c:v>
                      </c:pt>
                      <c:pt idx="3123">
                        <c:v>26.699951171875</c:v>
                      </c:pt>
                      <c:pt idx="3124">
                        <c:v>26.699951171875</c:v>
                      </c:pt>
                      <c:pt idx="3125">
                        <c:v>26.699951171875</c:v>
                      </c:pt>
                      <c:pt idx="3126">
                        <c:v>26.699951171875</c:v>
                      </c:pt>
                      <c:pt idx="3127">
                        <c:v>26.5</c:v>
                      </c:pt>
                      <c:pt idx="3128">
                        <c:v>26.5</c:v>
                      </c:pt>
                      <c:pt idx="3129">
                        <c:v>26.5</c:v>
                      </c:pt>
                      <c:pt idx="3130">
                        <c:v>26.5</c:v>
                      </c:pt>
                      <c:pt idx="3131">
                        <c:v>26.5</c:v>
                      </c:pt>
                      <c:pt idx="3132">
                        <c:v>26.5</c:v>
                      </c:pt>
                      <c:pt idx="3133">
                        <c:v>26.5</c:v>
                      </c:pt>
                      <c:pt idx="3134">
                        <c:v>26.599853515625</c:v>
                      </c:pt>
                      <c:pt idx="3135">
                        <c:v>26.599853515625</c:v>
                      </c:pt>
                      <c:pt idx="3136">
                        <c:v>26.599853515625</c:v>
                      </c:pt>
                      <c:pt idx="3137">
                        <c:v>26.599853515625</c:v>
                      </c:pt>
                      <c:pt idx="3138">
                        <c:v>26.599853515625</c:v>
                      </c:pt>
                      <c:pt idx="3139">
                        <c:v>26.599853515625</c:v>
                      </c:pt>
                      <c:pt idx="3140">
                        <c:v>26.599853515625</c:v>
                      </c:pt>
                      <c:pt idx="3141">
                        <c:v>26.599853515625</c:v>
                      </c:pt>
                      <c:pt idx="3142">
                        <c:v>26.599853515625</c:v>
                      </c:pt>
                      <c:pt idx="3143">
                        <c:v>26.599853515625</c:v>
                      </c:pt>
                      <c:pt idx="3144">
                        <c:v>26.599853515625</c:v>
                      </c:pt>
                      <c:pt idx="3145">
                        <c:v>26.599853515625</c:v>
                      </c:pt>
                      <c:pt idx="3146">
                        <c:v>26.5</c:v>
                      </c:pt>
                      <c:pt idx="3147">
                        <c:v>26.5</c:v>
                      </c:pt>
                      <c:pt idx="3148">
                        <c:v>26.599853515625</c:v>
                      </c:pt>
                      <c:pt idx="3149">
                        <c:v>26.5</c:v>
                      </c:pt>
                      <c:pt idx="3150">
                        <c:v>26.5</c:v>
                      </c:pt>
                      <c:pt idx="3151">
                        <c:v>26.5</c:v>
                      </c:pt>
                      <c:pt idx="3152">
                        <c:v>26.599853515625</c:v>
                      </c:pt>
                      <c:pt idx="3153">
                        <c:v>26.5</c:v>
                      </c:pt>
                      <c:pt idx="3154">
                        <c:v>26.5</c:v>
                      </c:pt>
                      <c:pt idx="3155">
                        <c:v>26.5</c:v>
                      </c:pt>
                      <c:pt idx="3156">
                        <c:v>26.39990234375</c:v>
                      </c:pt>
                      <c:pt idx="3157">
                        <c:v>26.599853515625</c:v>
                      </c:pt>
                      <c:pt idx="3158">
                        <c:v>26.5</c:v>
                      </c:pt>
                      <c:pt idx="3159">
                        <c:v>26.599853515625</c:v>
                      </c:pt>
                      <c:pt idx="3160">
                        <c:v>26.5</c:v>
                      </c:pt>
                      <c:pt idx="3161">
                        <c:v>26.5</c:v>
                      </c:pt>
                      <c:pt idx="3162">
                        <c:v>26.5</c:v>
                      </c:pt>
                      <c:pt idx="3163">
                        <c:v>26.5</c:v>
                      </c:pt>
                      <c:pt idx="3164">
                        <c:v>26.5</c:v>
                      </c:pt>
                      <c:pt idx="3165">
                        <c:v>26.5</c:v>
                      </c:pt>
                      <c:pt idx="3166">
                        <c:v>26.5</c:v>
                      </c:pt>
                      <c:pt idx="3167">
                        <c:v>26.5</c:v>
                      </c:pt>
                      <c:pt idx="3168">
                        <c:v>26.5</c:v>
                      </c:pt>
                      <c:pt idx="3169">
                        <c:v>26.5</c:v>
                      </c:pt>
                      <c:pt idx="3170">
                        <c:v>26.5</c:v>
                      </c:pt>
                      <c:pt idx="3171">
                        <c:v>26.5</c:v>
                      </c:pt>
                      <c:pt idx="3172">
                        <c:v>26.5</c:v>
                      </c:pt>
                      <c:pt idx="3173">
                        <c:v>26.5</c:v>
                      </c:pt>
                      <c:pt idx="3174">
                        <c:v>26.5</c:v>
                      </c:pt>
                      <c:pt idx="3175">
                        <c:v>26.5</c:v>
                      </c:pt>
                      <c:pt idx="3176">
                        <c:v>26.5</c:v>
                      </c:pt>
                      <c:pt idx="3177">
                        <c:v>26.39990234375</c:v>
                      </c:pt>
                      <c:pt idx="3178">
                        <c:v>26.5</c:v>
                      </c:pt>
                      <c:pt idx="3179">
                        <c:v>26.5</c:v>
                      </c:pt>
                      <c:pt idx="3180">
                        <c:v>26.5</c:v>
                      </c:pt>
                      <c:pt idx="3181">
                        <c:v>26.5</c:v>
                      </c:pt>
                      <c:pt idx="3182">
                        <c:v>26.5</c:v>
                      </c:pt>
                      <c:pt idx="3183">
                        <c:v>26.5</c:v>
                      </c:pt>
                      <c:pt idx="3184">
                        <c:v>26.5</c:v>
                      </c:pt>
                      <c:pt idx="3185">
                        <c:v>26.5</c:v>
                      </c:pt>
                      <c:pt idx="3186">
                        <c:v>26.5</c:v>
                      </c:pt>
                      <c:pt idx="3187">
                        <c:v>26.5</c:v>
                      </c:pt>
                      <c:pt idx="3188">
                        <c:v>26.5</c:v>
                      </c:pt>
                      <c:pt idx="3189">
                        <c:v>26.39990234375</c:v>
                      </c:pt>
                      <c:pt idx="3190">
                        <c:v>26.39990234375</c:v>
                      </c:pt>
                      <c:pt idx="3191">
                        <c:v>26.5</c:v>
                      </c:pt>
                      <c:pt idx="3192">
                        <c:v>26.39990234375</c:v>
                      </c:pt>
                      <c:pt idx="3193">
                        <c:v>26.39990234375</c:v>
                      </c:pt>
                      <c:pt idx="3194">
                        <c:v>26.599853515625</c:v>
                      </c:pt>
                      <c:pt idx="3195">
                        <c:v>26.5</c:v>
                      </c:pt>
                      <c:pt idx="3196">
                        <c:v>26.599853515625</c:v>
                      </c:pt>
                      <c:pt idx="3197">
                        <c:v>26.5</c:v>
                      </c:pt>
                      <c:pt idx="3198">
                        <c:v>26.5</c:v>
                      </c:pt>
                      <c:pt idx="3199">
                        <c:v>26.5</c:v>
                      </c:pt>
                      <c:pt idx="3200">
                        <c:v>26.39990234375</c:v>
                      </c:pt>
                      <c:pt idx="3201">
                        <c:v>26.39990234375</c:v>
                      </c:pt>
                      <c:pt idx="3202">
                        <c:v>26.39990234375</c:v>
                      </c:pt>
                      <c:pt idx="3203">
                        <c:v>26.39990234375</c:v>
                      </c:pt>
                      <c:pt idx="3204">
                        <c:v>26.39990234375</c:v>
                      </c:pt>
                      <c:pt idx="3205">
                        <c:v>26.39990234375</c:v>
                      </c:pt>
                      <c:pt idx="3206">
                        <c:v>26.39990234375</c:v>
                      </c:pt>
                      <c:pt idx="3207">
                        <c:v>26.39990234375</c:v>
                      </c:pt>
                      <c:pt idx="3208">
                        <c:v>26.39990234375</c:v>
                      </c:pt>
                      <c:pt idx="3209">
                        <c:v>26.39990234375</c:v>
                      </c:pt>
                      <c:pt idx="3210">
                        <c:v>26.39990234375</c:v>
                      </c:pt>
                      <c:pt idx="3211">
                        <c:v>26.39990234375</c:v>
                      </c:pt>
                      <c:pt idx="3212">
                        <c:v>26.39990234375</c:v>
                      </c:pt>
                      <c:pt idx="3213">
                        <c:v>26.39990234375</c:v>
                      </c:pt>
                      <c:pt idx="3214">
                        <c:v>26.5</c:v>
                      </c:pt>
                      <c:pt idx="3215">
                        <c:v>26.39990234375</c:v>
                      </c:pt>
                      <c:pt idx="3216">
                        <c:v>26.39990234375</c:v>
                      </c:pt>
                      <c:pt idx="3217">
                        <c:v>26.39990234375</c:v>
                      </c:pt>
                      <c:pt idx="3218">
                        <c:v>26.300048828125</c:v>
                      </c:pt>
                      <c:pt idx="3219">
                        <c:v>26.300048828125</c:v>
                      </c:pt>
                      <c:pt idx="3220">
                        <c:v>26.39990234375</c:v>
                      </c:pt>
                      <c:pt idx="3221">
                        <c:v>26.300048828125</c:v>
                      </c:pt>
                      <c:pt idx="3222">
                        <c:v>26.300048828125</c:v>
                      </c:pt>
                      <c:pt idx="3223">
                        <c:v>26.300048828125</c:v>
                      </c:pt>
                      <c:pt idx="3224">
                        <c:v>26.5</c:v>
                      </c:pt>
                      <c:pt idx="3225">
                        <c:v>26.5</c:v>
                      </c:pt>
                      <c:pt idx="3226">
                        <c:v>26.39990234375</c:v>
                      </c:pt>
                      <c:pt idx="3227">
                        <c:v>26.5</c:v>
                      </c:pt>
                      <c:pt idx="3228">
                        <c:v>26.39990234375</c:v>
                      </c:pt>
                      <c:pt idx="3229">
                        <c:v>26.39990234375</c:v>
                      </c:pt>
                      <c:pt idx="3230">
                        <c:v>26.39990234375</c:v>
                      </c:pt>
                      <c:pt idx="3231">
                        <c:v>26.39990234375</c:v>
                      </c:pt>
                      <c:pt idx="3232">
                        <c:v>26.39990234375</c:v>
                      </c:pt>
                      <c:pt idx="3233">
                        <c:v>26.39990234375</c:v>
                      </c:pt>
                      <c:pt idx="3234">
                        <c:v>26.39990234375</c:v>
                      </c:pt>
                      <c:pt idx="3235">
                        <c:v>26.39990234375</c:v>
                      </c:pt>
                      <c:pt idx="3236">
                        <c:v>26.300048828125</c:v>
                      </c:pt>
                      <c:pt idx="3237">
                        <c:v>26.300048828125</c:v>
                      </c:pt>
                      <c:pt idx="3238">
                        <c:v>26.39990234375</c:v>
                      </c:pt>
                      <c:pt idx="3239">
                        <c:v>26.300048828125</c:v>
                      </c:pt>
                      <c:pt idx="3240">
                        <c:v>26.300048828125</c:v>
                      </c:pt>
                      <c:pt idx="3241">
                        <c:v>26.300048828125</c:v>
                      </c:pt>
                      <c:pt idx="3242">
                        <c:v>26.199951171875</c:v>
                      </c:pt>
                      <c:pt idx="3243">
                        <c:v>26.300048828125</c:v>
                      </c:pt>
                      <c:pt idx="3244">
                        <c:v>26.300048828125</c:v>
                      </c:pt>
                      <c:pt idx="3245">
                        <c:v>26.199951171875</c:v>
                      </c:pt>
                      <c:pt idx="3246">
                        <c:v>26.300048828125</c:v>
                      </c:pt>
                      <c:pt idx="3247">
                        <c:v>26.300048828125</c:v>
                      </c:pt>
                      <c:pt idx="3248">
                        <c:v>26.300048828125</c:v>
                      </c:pt>
                      <c:pt idx="3249">
                        <c:v>26.300048828125</c:v>
                      </c:pt>
                      <c:pt idx="3250">
                        <c:v>26.300048828125</c:v>
                      </c:pt>
                      <c:pt idx="3251">
                        <c:v>26.300048828125</c:v>
                      </c:pt>
                      <c:pt idx="3252">
                        <c:v>26.300048828125</c:v>
                      </c:pt>
                      <c:pt idx="3253">
                        <c:v>26.300048828125</c:v>
                      </c:pt>
                      <c:pt idx="3254">
                        <c:v>26.199951171875</c:v>
                      </c:pt>
                      <c:pt idx="3255">
                        <c:v>26.300048828125</c:v>
                      </c:pt>
                      <c:pt idx="3256">
                        <c:v>26.199951171875</c:v>
                      </c:pt>
                      <c:pt idx="3257">
                        <c:v>26.300048828125</c:v>
                      </c:pt>
                      <c:pt idx="3258">
                        <c:v>26.199951171875</c:v>
                      </c:pt>
                      <c:pt idx="3259">
                        <c:v>26.199951171875</c:v>
                      </c:pt>
                      <c:pt idx="3260">
                        <c:v>26.300048828125</c:v>
                      </c:pt>
                      <c:pt idx="3261">
                        <c:v>26.300048828125</c:v>
                      </c:pt>
                      <c:pt idx="3262">
                        <c:v>26.300048828125</c:v>
                      </c:pt>
                      <c:pt idx="3263">
                        <c:v>26.300048828125</c:v>
                      </c:pt>
                      <c:pt idx="3264">
                        <c:v>26.199951171875</c:v>
                      </c:pt>
                      <c:pt idx="3265">
                        <c:v>26.300048828125</c:v>
                      </c:pt>
                      <c:pt idx="3266">
                        <c:v>26.199951171875</c:v>
                      </c:pt>
                      <c:pt idx="3267">
                        <c:v>26.199951171875</c:v>
                      </c:pt>
                      <c:pt idx="3268">
                        <c:v>26.199951171875</c:v>
                      </c:pt>
                      <c:pt idx="3269">
                        <c:v>26.10009765625</c:v>
                      </c:pt>
                      <c:pt idx="3270">
                        <c:v>26.199951171875</c:v>
                      </c:pt>
                      <c:pt idx="3271">
                        <c:v>26.10009765625</c:v>
                      </c:pt>
                      <c:pt idx="3272">
                        <c:v>26.39990234375</c:v>
                      </c:pt>
                      <c:pt idx="3273">
                        <c:v>26.39990234375</c:v>
                      </c:pt>
                      <c:pt idx="3274">
                        <c:v>26.300048828125</c:v>
                      </c:pt>
                      <c:pt idx="3275">
                        <c:v>26.39990234375</c:v>
                      </c:pt>
                      <c:pt idx="3276">
                        <c:v>26.39990234375</c:v>
                      </c:pt>
                      <c:pt idx="3277">
                        <c:v>26.39990234375</c:v>
                      </c:pt>
                      <c:pt idx="3278">
                        <c:v>26.199951171875</c:v>
                      </c:pt>
                      <c:pt idx="3279">
                        <c:v>26.199951171875</c:v>
                      </c:pt>
                      <c:pt idx="3280">
                        <c:v>26.199951171875</c:v>
                      </c:pt>
                      <c:pt idx="3281">
                        <c:v>26.199951171875</c:v>
                      </c:pt>
                      <c:pt idx="3282">
                        <c:v>26.199951171875</c:v>
                      </c:pt>
                      <c:pt idx="3283">
                        <c:v>26.300048828125</c:v>
                      </c:pt>
                      <c:pt idx="3284">
                        <c:v>26.199951171875</c:v>
                      </c:pt>
                      <c:pt idx="3285">
                        <c:v>26.199951171875</c:v>
                      </c:pt>
                      <c:pt idx="3286">
                        <c:v>26.199951171875</c:v>
                      </c:pt>
                      <c:pt idx="3287">
                        <c:v>26.199951171875</c:v>
                      </c:pt>
                      <c:pt idx="3288">
                        <c:v>26.199951171875</c:v>
                      </c:pt>
                      <c:pt idx="3289">
                        <c:v>26.199951171875</c:v>
                      </c:pt>
                      <c:pt idx="3290">
                        <c:v>26.199951171875</c:v>
                      </c:pt>
                      <c:pt idx="3291">
                        <c:v>26.199951171875</c:v>
                      </c:pt>
                      <c:pt idx="3292">
                        <c:v>26.199951171875</c:v>
                      </c:pt>
                      <c:pt idx="3293">
                        <c:v>26.199951171875</c:v>
                      </c:pt>
                      <c:pt idx="3294">
                        <c:v>26.199951171875</c:v>
                      </c:pt>
                      <c:pt idx="3295">
                        <c:v>26.199951171875</c:v>
                      </c:pt>
                      <c:pt idx="3296">
                        <c:v>26.300048828125</c:v>
                      </c:pt>
                      <c:pt idx="3297">
                        <c:v>26.300048828125</c:v>
                      </c:pt>
                      <c:pt idx="3298">
                        <c:v>26.199951171875</c:v>
                      </c:pt>
                      <c:pt idx="3299">
                        <c:v>26.300048828125</c:v>
                      </c:pt>
                      <c:pt idx="3300">
                        <c:v>26.300048828125</c:v>
                      </c:pt>
                      <c:pt idx="3301">
                        <c:v>26.199951171875</c:v>
                      </c:pt>
                      <c:pt idx="3302">
                        <c:v>26.199951171875</c:v>
                      </c:pt>
                      <c:pt idx="3303">
                        <c:v>26.199951171875</c:v>
                      </c:pt>
                      <c:pt idx="3304">
                        <c:v>26.199951171875</c:v>
                      </c:pt>
                      <c:pt idx="3305">
                        <c:v>26.199951171875</c:v>
                      </c:pt>
                      <c:pt idx="3306">
                        <c:v>26.199951171875</c:v>
                      </c:pt>
                      <c:pt idx="3307">
                        <c:v>26.199951171875</c:v>
                      </c:pt>
                      <c:pt idx="3308">
                        <c:v>26.199951171875</c:v>
                      </c:pt>
                      <c:pt idx="3309">
                        <c:v>26.300048828125</c:v>
                      </c:pt>
                      <c:pt idx="3310">
                        <c:v>26.300048828125</c:v>
                      </c:pt>
                      <c:pt idx="3311">
                        <c:v>26.300048828125</c:v>
                      </c:pt>
                      <c:pt idx="3312">
                        <c:v>26.300048828125</c:v>
                      </c:pt>
                      <c:pt idx="3313">
                        <c:v>26.300048828125</c:v>
                      </c:pt>
                      <c:pt idx="3314">
                        <c:v>26.10009765625</c:v>
                      </c:pt>
                      <c:pt idx="3315">
                        <c:v>26.10009765625</c:v>
                      </c:pt>
                      <c:pt idx="3316">
                        <c:v>26.10009765625</c:v>
                      </c:pt>
                      <c:pt idx="3317">
                        <c:v>26.10009765625</c:v>
                      </c:pt>
                      <c:pt idx="3318">
                        <c:v>26.10009765625</c:v>
                      </c:pt>
                      <c:pt idx="3319">
                        <c:v>26</c:v>
                      </c:pt>
                      <c:pt idx="3320">
                        <c:v>26.10009765625</c:v>
                      </c:pt>
                      <c:pt idx="3321">
                        <c:v>26.10009765625</c:v>
                      </c:pt>
                      <c:pt idx="3322">
                        <c:v>26.10009765625</c:v>
                      </c:pt>
                      <c:pt idx="3323">
                        <c:v>26.199951171875</c:v>
                      </c:pt>
                      <c:pt idx="3324">
                        <c:v>26.199951171875</c:v>
                      </c:pt>
                      <c:pt idx="3325">
                        <c:v>26.199951171875</c:v>
                      </c:pt>
                      <c:pt idx="3326">
                        <c:v>26.10009765625</c:v>
                      </c:pt>
                      <c:pt idx="3327">
                        <c:v>26.199951171875</c:v>
                      </c:pt>
                      <c:pt idx="3328">
                        <c:v>26.10009765625</c:v>
                      </c:pt>
                      <c:pt idx="3329">
                        <c:v>26.10009765625</c:v>
                      </c:pt>
                      <c:pt idx="3330">
                        <c:v>26.10009765625</c:v>
                      </c:pt>
                      <c:pt idx="3331">
                        <c:v>26.199951171875</c:v>
                      </c:pt>
                      <c:pt idx="3332">
                        <c:v>26.10009765625</c:v>
                      </c:pt>
                      <c:pt idx="3333">
                        <c:v>26.10009765625</c:v>
                      </c:pt>
                      <c:pt idx="3334">
                        <c:v>26.10009765625</c:v>
                      </c:pt>
                      <c:pt idx="3335">
                        <c:v>26.10009765625</c:v>
                      </c:pt>
                      <c:pt idx="3336">
                        <c:v>26.10009765625</c:v>
                      </c:pt>
                      <c:pt idx="3337">
                        <c:v>26.10009765625</c:v>
                      </c:pt>
                      <c:pt idx="3338">
                        <c:v>26.10009765625</c:v>
                      </c:pt>
                      <c:pt idx="3339">
                        <c:v>26.10009765625</c:v>
                      </c:pt>
                      <c:pt idx="3340">
                        <c:v>26</c:v>
                      </c:pt>
                      <c:pt idx="3341">
                        <c:v>26.10009765625</c:v>
                      </c:pt>
                      <c:pt idx="3342">
                        <c:v>26</c:v>
                      </c:pt>
                      <c:pt idx="3343">
                        <c:v>26</c:v>
                      </c:pt>
                      <c:pt idx="3344">
                        <c:v>26.10009765625</c:v>
                      </c:pt>
                      <c:pt idx="3345">
                        <c:v>26.10009765625</c:v>
                      </c:pt>
                      <c:pt idx="3346">
                        <c:v>26.10009765625</c:v>
                      </c:pt>
                      <c:pt idx="3347">
                        <c:v>26.10009765625</c:v>
                      </c:pt>
                      <c:pt idx="3348">
                        <c:v>26.10009765625</c:v>
                      </c:pt>
                      <c:pt idx="3349">
                        <c:v>26</c:v>
                      </c:pt>
                      <c:pt idx="3350">
                        <c:v>26.10009765625</c:v>
                      </c:pt>
                      <c:pt idx="3351">
                        <c:v>26.10009765625</c:v>
                      </c:pt>
                      <c:pt idx="3352">
                        <c:v>26.10009765625</c:v>
                      </c:pt>
                      <c:pt idx="3353">
                        <c:v>26.199951171875</c:v>
                      </c:pt>
                      <c:pt idx="3354">
                        <c:v>26.10009765625</c:v>
                      </c:pt>
                      <c:pt idx="3355">
                        <c:v>26.10009765625</c:v>
                      </c:pt>
                      <c:pt idx="3356">
                        <c:v>26.10009765625</c:v>
                      </c:pt>
                      <c:pt idx="3357">
                        <c:v>26.10009765625</c:v>
                      </c:pt>
                      <c:pt idx="3358">
                        <c:v>26.10009765625</c:v>
                      </c:pt>
                      <c:pt idx="3359">
                        <c:v>26.10009765625</c:v>
                      </c:pt>
                      <c:pt idx="3360">
                        <c:v>26.10009765625</c:v>
                      </c:pt>
                      <c:pt idx="3361">
                        <c:v>26.10009765625</c:v>
                      </c:pt>
                      <c:pt idx="3362">
                        <c:v>26.10009765625</c:v>
                      </c:pt>
                      <c:pt idx="3363">
                        <c:v>25.89990234375</c:v>
                      </c:pt>
                      <c:pt idx="3364">
                        <c:v>25.89990234375</c:v>
                      </c:pt>
                      <c:pt idx="3365">
                        <c:v>25.89990234375</c:v>
                      </c:pt>
                      <c:pt idx="3366">
                        <c:v>25.89990234375</c:v>
                      </c:pt>
                      <c:pt idx="3367">
                        <c:v>25.89990234375</c:v>
                      </c:pt>
                      <c:pt idx="3368">
                        <c:v>26</c:v>
                      </c:pt>
                      <c:pt idx="3369">
                        <c:v>25.89990234375</c:v>
                      </c:pt>
                      <c:pt idx="3370">
                        <c:v>26</c:v>
                      </c:pt>
                      <c:pt idx="3371">
                        <c:v>26</c:v>
                      </c:pt>
                      <c:pt idx="3372">
                        <c:v>25.89990234375</c:v>
                      </c:pt>
                      <c:pt idx="3373">
                        <c:v>26</c:v>
                      </c:pt>
                      <c:pt idx="3374">
                        <c:v>26</c:v>
                      </c:pt>
                      <c:pt idx="3375">
                        <c:v>26.10009765625</c:v>
                      </c:pt>
                      <c:pt idx="3376">
                        <c:v>26.10009765625</c:v>
                      </c:pt>
                      <c:pt idx="3377">
                        <c:v>26</c:v>
                      </c:pt>
                      <c:pt idx="3378">
                        <c:v>26</c:v>
                      </c:pt>
                      <c:pt idx="3379">
                        <c:v>26.10009765625</c:v>
                      </c:pt>
                      <c:pt idx="3380">
                        <c:v>26</c:v>
                      </c:pt>
                      <c:pt idx="3381">
                        <c:v>26</c:v>
                      </c:pt>
                      <c:pt idx="3382">
                        <c:v>26</c:v>
                      </c:pt>
                      <c:pt idx="3383">
                        <c:v>26</c:v>
                      </c:pt>
                      <c:pt idx="3384">
                        <c:v>26</c:v>
                      </c:pt>
                      <c:pt idx="3385">
                        <c:v>26</c:v>
                      </c:pt>
                      <c:pt idx="3386">
                        <c:v>26</c:v>
                      </c:pt>
                      <c:pt idx="3387">
                        <c:v>25.89990234375</c:v>
                      </c:pt>
                      <c:pt idx="3388">
                        <c:v>25.89990234375</c:v>
                      </c:pt>
                      <c:pt idx="3389">
                        <c:v>25.89990234375</c:v>
                      </c:pt>
                      <c:pt idx="3390">
                        <c:v>25.89990234375</c:v>
                      </c:pt>
                      <c:pt idx="3391">
                        <c:v>25.89990234375</c:v>
                      </c:pt>
                      <c:pt idx="3392">
                        <c:v>25.89990234375</c:v>
                      </c:pt>
                      <c:pt idx="3393">
                        <c:v>26</c:v>
                      </c:pt>
                      <c:pt idx="3394">
                        <c:v>26</c:v>
                      </c:pt>
                      <c:pt idx="3395">
                        <c:v>26</c:v>
                      </c:pt>
                      <c:pt idx="3396">
                        <c:v>26</c:v>
                      </c:pt>
                      <c:pt idx="3397">
                        <c:v>26</c:v>
                      </c:pt>
                      <c:pt idx="3398">
                        <c:v>26.10009765625</c:v>
                      </c:pt>
                      <c:pt idx="3399">
                        <c:v>26</c:v>
                      </c:pt>
                      <c:pt idx="3400">
                        <c:v>26</c:v>
                      </c:pt>
                      <c:pt idx="3401">
                        <c:v>26</c:v>
                      </c:pt>
                      <c:pt idx="3402">
                        <c:v>26</c:v>
                      </c:pt>
                      <c:pt idx="3403">
                        <c:v>26</c:v>
                      </c:pt>
                      <c:pt idx="3404">
                        <c:v>26</c:v>
                      </c:pt>
                      <c:pt idx="3405">
                        <c:v>25.89990234375</c:v>
                      </c:pt>
                      <c:pt idx="3406">
                        <c:v>25.89990234375</c:v>
                      </c:pt>
                      <c:pt idx="3407">
                        <c:v>25.89990234375</c:v>
                      </c:pt>
                      <c:pt idx="3408">
                        <c:v>25.89990234375</c:v>
                      </c:pt>
                      <c:pt idx="3409">
                        <c:v>25.89990234375</c:v>
                      </c:pt>
                      <c:pt idx="3410">
                        <c:v>25.89990234375</c:v>
                      </c:pt>
                      <c:pt idx="3411">
                        <c:v>26</c:v>
                      </c:pt>
                      <c:pt idx="3412">
                        <c:v>26</c:v>
                      </c:pt>
                      <c:pt idx="3413">
                        <c:v>25.89990234375</c:v>
                      </c:pt>
                      <c:pt idx="3414">
                        <c:v>26</c:v>
                      </c:pt>
                      <c:pt idx="3415">
                        <c:v>26</c:v>
                      </c:pt>
                      <c:pt idx="3416">
                        <c:v>26</c:v>
                      </c:pt>
                      <c:pt idx="3417">
                        <c:v>26</c:v>
                      </c:pt>
                      <c:pt idx="3418">
                        <c:v>26</c:v>
                      </c:pt>
                      <c:pt idx="3419">
                        <c:v>26</c:v>
                      </c:pt>
                      <c:pt idx="3420">
                        <c:v>26</c:v>
                      </c:pt>
                      <c:pt idx="3421">
                        <c:v>26</c:v>
                      </c:pt>
                      <c:pt idx="3422">
                        <c:v>26</c:v>
                      </c:pt>
                      <c:pt idx="3423">
                        <c:v>25.89990234375</c:v>
                      </c:pt>
                      <c:pt idx="3424">
                        <c:v>25.89990234375</c:v>
                      </c:pt>
                      <c:pt idx="3425">
                        <c:v>25.89990234375</c:v>
                      </c:pt>
                      <c:pt idx="3426">
                        <c:v>25.89990234375</c:v>
                      </c:pt>
                      <c:pt idx="3427">
                        <c:v>25.89990234375</c:v>
                      </c:pt>
                      <c:pt idx="3428">
                        <c:v>25.89990234375</c:v>
                      </c:pt>
                      <c:pt idx="3429">
                        <c:v>25.89990234375</c:v>
                      </c:pt>
                      <c:pt idx="3430">
                        <c:v>25.89990234375</c:v>
                      </c:pt>
                      <c:pt idx="3431">
                        <c:v>25.89990234375</c:v>
                      </c:pt>
                      <c:pt idx="3432">
                        <c:v>25.800048828125</c:v>
                      </c:pt>
                      <c:pt idx="3433">
                        <c:v>25.89990234375</c:v>
                      </c:pt>
                      <c:pt idx="3434">
                        <c:v>25.89990234375</c:v>
                      </c:pt>
                      <c:pt idx="3435">
                        <c:v>25.89990234375</c:v>
                      </c:pt>
                      <c:pt idx="3436">
                        <c:v>25.89990234375</c:v>
                      </c:pt>
                      <c:pt idx="3437">
                        <c:v>25.89990234375</c:v>
                      </c:pt>
                      <c:pt idx="3438">
                        <c:v>25.89990234375</c:v>
                      </c:pt>
                      <c:pt idx="3439">
                        <c:v>25.89990234375</c:v>
                      </c:pt>
                      <c:pt idx="3440">
                        <c:v>25.89990234375</c:v>
                      </c:pt>
                      <c:pt idx="3441">
                        <c:v>25.89990234375</c:v>
                      </c:pt>
                      <c:pt idx="3442">
                        <c:v>25.89990234375</c:v>
                      </c:pt>
                      <c:pt idx="3443">
                        <c:v>25.89990234375</c:v>
                      </c:pt>
                      <c:pt idx="3444">
                        <c:v>25.89990234375</c:v>
                      </c:pt>
                      <c:pt idx="3445">
                        <c:v>25.89990234375</c:v>
                      </c:pt>
                      <c:pt idx="3446">
                        <c:v>25.89990234375</c:v>
                      </c:pt>
                      <c:pt idx="3447">
                        <c:v>26</c:v>
                      </c:pt>
                      <c:pt idx="3448">
                        <c:v>25.89990234375</c:v>
                      </c:pt>
                      <c:pt idx="3449">
                        <c:v>26</c:v>
                      </c:pt>
                      <c:pt idx="3450">
                        <c:v>25.89990234375</c:v>
                      </c:pt>
                      <c:pt idx="3451">
                        <c:v>26</c:v>
                      </c:pt>
                      <c:pt idx="3452">
                        <c:v>25.89990234375</c:v>
                      </c:pt>
                      <c:pt idx="3453">
                        <c:v>25.89990234375</c:v>
                      </c:pt>
                      <c:pt idx="3454">
                        <c:v>25.89990234375</c:v>
                      </c:pt>
                      <c:pt idx="3455">
                        <c:v>25.89990234375</c:v>
                      </c:pt>
                      <c:pt idx="3456">
                        <c:v>25.89990234375</c:v>
                      </c:pt>
                      <c:pt idx="3457">
                        <c:v>25.89990234375</c:v>
                      </c:pt>
                      <c:pt idx="3458">
                        <c:v>25.89990234375</c:v>
                      </c:pt>
                      <c:pt idx="3459">
                        <c:v>25.89990234375</c:v>
                      </c:pt>
                      <c:pt idx="3460">
                        <c:v>25.89990234375</c:v>
                      </c:pt>
                      <c:pt idx="3461">
                        <c:v>25.800048828125</c:v>
                      </c:pt>
                      <c:pt idx="3462">
                        <c:v>25.800048828125</c:v>
                      </c:pt>
                      <c:pt idx="3463">
                        <c:v>25.89990234375</c:v>
                      </c:pt>
                      <c:pt idx="3464">
                        <c:v>25.89990234375</c:v>
                      </c:pt>
                      <c:pt idx="3465">
                        <c:v>25.89990234375</c:v>
                      </c:pt>
                      <c:pt idx="3466">
                        <c:v>25.89990234375</c:v>
                      </c:pt>
                      <c:pt idx="3467">
                        <c:v>25.89990234375</c:v>
                      </c:pt>
                      <c:pt idx="3468">
                        <c:v>25.89990234375</c:v>
                      </c:pt>
                      <c:pt idx="3469">
                        <c:v>26</c:v>
                      </c:pt>
                      <c:pt idx="3470">
                        <c:v>25.89990234375</c:v>
                      </c:pt>
                      <c:pt idx="3471">
                        <c:v>25.800048828125</c:v>
                      </c:pt>
                      <c:pt idx="3472">
                        <c:v>25.800048828125</c:v>
                      </c:pt>
                      <c:pt idx="3473">
                        <c:v>25.800048828125</c:v>
                      </c:pt>
                      <c:pt idx="3474">
                        <c:v>25.800048828125</c:v>
                      </c:pt>
                      <c:pt idx="3475">
                        <c:v>25.800048828125</c:v>
                      </c:pt>
                      <c:pt idx="3476">
                        <c:v>25.800048828125</c:v>
                      </c:pt>
                      <c:pt idx="3477">
                        <c:v>25.800048828125</c:v>
                      </c:pt>
                      <c:pt idx="3478">
                        <c:v>25.800048828125</c:v>
                      </c:pt>
                      <c:pt idx="3479">
                        <c:v>25.800048828125</c:v>
                      </c:pt>
                      <c:pt idx="3480">
                        <c:v>25.800048828125</c:v>
                      </c:pt>
                      <c:pt idx="3481">
                        <c:v>25.800048828125</c:v>
                      </c:pt>
                      <c:pt idx="3482">
                        <c:v>25.800048828125</c:v>
                      </c:pt>
                      <c:pt idx="3483">
                        <c:v>25.800048828125</c:v>
                      </c:pt>
                      <c:pt idx="3484">
                        <c:v>25.800048828125</c:v>
                      </c:pt>
                      <c:pt idx="3485">
                        <c:v>25.800048828125</c:v>
                      </c:pt>
                      <c:pt idx="3486">
                        <c:v>25.89990234375</c:v>
                      </c:pt>
                      <c:pt idx="3487">
                        <c:v>25.800048828125</c:v>
                      </c:pt>
                      <c:pt idx="3488">
                        <c:v>25.800048828125</c:v>
                      </c:pt>
                      <c:pt idx="3489">
                        <c:v>25.89990234375</c:v>
                      </c:pt>
                      <c:pt idx="3490">
                        <c:v>25.800048828125</c:v>
                      </c:pt>
                      <c:pt idx="3491">
                        <c:v>25.89990234375</c:v>
                      </c:pt>
                      <c:pt idx="3492">
                        <c:v>25.800048828125</c:v>
                      </c:pt>
                      <c:pt idx="3493">
                        <c:v>25.800048828125</c:v>
                      </c:pt>
                      <c:pt idx="3494">
                        <c:v>25.800048828125</c:v>
                      </c:pt>
                      <c:pt idx="3495">
                        <c:v>25.800048828125</c:v>
                      </c:pt>
                      <c:pt idx="3496">
                        <c:v>25.800048828125</c:v>
                      </c:pt>
                      <c:pt idx="3497">
                        <c:v>25.800048828125</c:v>
                      </c:pt>
                      <c:pt idx="3498">
                        <c:v>25.800048828125</c:v>
                      </c:pt>
                      <c:pt idx="3499">
                        <c:v>25.800048828125</c:v>
                      </c:pt>
                      <c:pt idx="3500">
                        <c:v>25.800048828125</c:v>
                      </c:pt>
                      <c:pt idx="3501">
                        <c:v>25.800048828125</c:v>
                      </c:pt>
                      <c:pt idx="3502">
                        <c:v>25.89990234375</c:v>
                      </c:pt>
                      <c:pt idx="3503">
                        <c:v>25.89990234375</c:v>
                      </c:pt>
                      <c:pt idx="3504">
                        <c:v>25.89990234375</c:v>
                      </c:pt>
                      <c:pt idx="3505">
                        <c:v>25.89990234375</c:v>
                      </c:pt>
                      <c:pt idx="3506">
                        <c:v>25.800048828125</c:v>
                      </c:pt>
                      <c:pt idx="3507">
                        <c:v>25.800048828125</c:v>
                      </c:pt>
                      <c:pt idx="3508">
                        <c:v>25.89990234375</c:v>
                      </c:pt>
                      <c:pt idx="3509">
                        <c:v>25.800048828125</c:v>
                      </c:pt>
                      <c:pt idx="3510">
                        <c:v>25.800048828125</c:v>
                      </c:pt>
                      <c:pt idx="3511">
                        <c:v>25.800048828125</c:v>
                      </c:pt>
                      <c:pt idx="3512">
                        <c:v>25.800048828125</c:v>
                      </c:pt>
                      <c:pt idx="3513">
                        <c:v>25.800048828125</c:v>
                      </c:pt>
                      <c:pt idx="3514">
                        <c:v>25.800048828125</c:v>
                      </c:pt>
                      <c:pt idx="3515">
                        <c:v>25.800048828125</c:v>
                      </c:pt>
                      <c:pt idx="3516">
                        <c:v>25.800048828125</c:v>
                      </c:pt>
                      <c:pt idx="3517">
                        <c:v>25.800048828125</c:v>
                      </c:pt>
                      <c:pt idx="3518">
                        <c:v>25.800048828125</c:v>
                      </c:pt>
                      <c:pt idx="3519">
                        <c:v>25.699951171875</c:v>
                      </c:pt>
                      <c:pt idx="3520">
                        <c:v>25.60009765625</c:v>
                      </c:pt>
                      <c:pt idx="3521">
                        <c:v>25.699951171875</c:v>
                      </c:pt>
                      <c:pt idx="3522">
                        <c:v>25.699951171875</c:v>
                      </c:pt>
                      <c:pt idx="3523">
                        <c:v>25.60009765625</c:v>
                      </c:pt>
                      <c:pt idx="3524">
                        <c:v>25.699951171875</c:v>
                      </c:pt>
                      <c:pt idx="3525">
                        <c:v>25.699951171875</c:v>
                      </c:pt>
                      <c:pt idx="3526">
                        <c:v>25.699951171875</c:v>
                      </c:pt>
                      <c:pt idx="3527">
                        <c:v>25.699951171875</c:v>
                      </c:pt>
                      <c:pt idx="3528">
                        <c:v>25.699951171875</c:v>
                      </c:pt>
                      <c:pt idx="3529">
                        <c:v>25.60009765625</c:v>
                      </c:pt>
                      <c:pt idx="3530">
                        <c:v>25.699951171875</c:v>
                      </c:pt>
                      <c:pt idx="3531">
                        <c:v>25.699951171875</c:v>
                      </c:pt>
                      <c:pt idx="3532">
                        <c:v>25.800048828125</c:v>
                      </c:pt>
                      <c:pt idx="3533">
                        <c:v>25.800048828125</c:v>
                      </c:pt>
                      <c:pt idx="3534">
                        <c:v>25.800048828125</c:v>
                      </c:pt>
                      <c:pt idx="3535">
                        <c:v>25.800048828125</c:v>
                      </c:pt>
                      <c:pt idx="3536">
                        <c:v>25.800048828125</c:v>
                      </c:pt>
                      <c:pt idx="3537">
                        <c:v>25.800048828125</c:v>
                      </c:pt>
                      <c:pt idx="3538">
                        <c:v>25.699951171875</c:v>
                      </c:pt>
                      <c:pt idx="3539">
                        <c:v>25.699951171875</c:v>
                      </c:pt>
                      <c:pt idx="3540">
                        <c:v>25.699951171875</c:v>
                      </c:pt>
                      <c:pt idx="3541">
                        <c:v>25.699951171875</c:v>
                      </c:pt>
                      <c:pt idx="3542">
                        <c:v>25.699951171875</c:v>
                      </c:pt>
                      <c:pt idx="3543">
                        <c:v>25.699951171875</c:v>
                      </c:pt>
                      <c:pt idx="3544">
                        <c:v>25.699951171875</c:v>
                      </c:pt>
                      <c:pt idx="3545">
                        <c:v>25.699951171875</c:v>
                      </c:pt>
                      <c:pt idx="3546">
                        <c:v>25.800048828125</c:v>
                      </c:pt>
                      <c:pt idx="3547">
                        <c:v>25.699951171875</c:v>
                      </c:pt>
                      <c:pt idx="3548">
                        <c:v>25.699951171875</c:v>
                      </c:pt>
                      <c:pt idx="3549">
                        <c:v>25.699951171875</c:v>
                      </c:pt>
                      <c:pt idx="3550">
                        <c:v>25.699951171875</c:v>
                      </c:pt>
                      <c:pt idx="3551">
                        <c:v>25.699951171875</c:v>
                      </c:pt>
                      <c:pt idx="3552">
                        <c:v>25.800048828125</c:v>
                      </c:pt>
                      <c:pt idx="3553">
                        <c:v>25.699951171875</c:v>
                      </c:pt>
                      <c:pt idx="3554">
                        <c:v>25.699951171875</c:v>
                      </c:pt>
                      <c:pt idx="3555">
                        <c:v>25.699951171875</c:v>
                      </c:pt>
                      <c:pt idx="3556">
                        <c:v>25.699951171875</c:v>
                      </c:pt>
                      <c:pt idx="3557">
                        <c:v>25.699951171875</c:v>
                      </c:pt>
                      <c:pt idx="3558">
                        <c:v>25.699951171875</c:v>
                      </c:pt>
                      <c:pt idx="3559">
                        <c:v>25.699951171875</c:v>
                      </c:pt>
                      <c:pt idx="3560">
                        <c:v>25.699951171875</c:v>
                      </c:pt>
                      <c:pt idx="3561">
                        <c:v>25.699951171875</c:v>
                      </c:pt>
                      <c:pt idx="3562">
                        <c:v>25.800048828125</c:v>
                      </c:pt>
                      <c:pt idx="3563">
                        <c:v>25.800048828125</c:v>
                      </c:pt>
                      <c:pt idx="3564">
                        <c:v>25.800048828125</c:v>
                      </c:pt>
                      <c:pt idx="3565">
                        <c:v>25.800048828125</c:v>
                      </c:pt>
                      <c:pt idx="3566">
                        <c:v>25.800048828125</c:v>
                      </c:pt>
                      <c:pt idx="3567">
                        <c:v>25.800048828125</c:v>
                      </c:pt>
                      <c:pt idx="3568">
                        <c:v>25.800048828125</c:v>
                      </c:pt>
                      <c:pt idx="3569">
                        <c:v>25.800048828125</c:v>
                      </c:pt>
                      <c:pt idx="3570">
                        <c:v>25.800048828125</c:v>
                      </c:pt>
                      <c:pt idx="3571">
                        <c:v>25.800048828125</c:v>
                      </c:pt>
                      <c:pt idx="3572">
                        <c:v>25.800048828125</c:v>
                      </c:pt>
                      <c:pt idx="3573">
                        <c:v>25.800048828125</c:v>
                      </c:pt>
                      <c:pt idx="3574">
                        <c:v>25.60009765625</c:v>
                      </c:pt>
                      <c:pt idx="3575">
                        <c:v>25.60009765625</c:v>
                      </c:pt>
                      <c:pt idx="3576">
                        <c:v>25.60009765625</c:v>
                      </c:pt>
                      <c:pt idx="3577">
                        <c:v>25.60009765625</c:v>
                      </c:pt>
                      <c:pt idx="3578">
                        <c:v>25.60009765625</c:v>
                      </c:pt>
                      <c:pt idx="3579">
                        <c:v>25.60009765625</c:v>
                      </c:pt>
                      <c:pt idx="3580">
                        <c:v>25.800048828125</c:v>
                      </c:pt>
                      <c:pt idx="3581">
                        <c:v>25.699951171875</c:v>
                      </c:pt>
                      <c:pt idx="3582">
                        <c:v>25.800048828125</c:v>
                      </c:pt>
                      <c:pt idx="3583">
                        <c:v>25.699951171875</c:v>
                      </c:pt>
                      <c:pt idx="3584">
                        <c:v>25.699951171875</c:v>
                      </c:pt>
                      <c:pt idx="3585">
                        <c:v>25.699951171875</c:v>
                      </c:pt>
                      <c:pt idx="3586">
                        <c:v>25.699951171875</c:v>
                      </c:pt>
                      <c:pt idx="3587">
                        <c:v>25.60009765625</c:v>
                      </c:pt>
                      <c:pt idx="3588">
                        <c:v>25.699951171875</c:v>
                      </c:pt>
                      <c:pt idx="3589">
                        <c:v>25.60009765625</c:v>
                      </c:pt>
                      <c:pt idx="3590">
                        <c:v>25.60009765625</c:v>
                      </c:pt>
                      <c:pt idx="3591">
                        <c:v>25.60009765625</c:v>
                      </c:pt>
                      <c:pt idx="3592">
                        <c:v>25.800048828125</c:v>
                      </c:pt>
                      <c:pt idx="3593">
                        <c:v>25.699951171875</c:v>
                      </c:pt>
                      <c:pt idx="3594">
                        <c:v>25.800048828125</c:v>
                      </c:pt>
                      <c:pt idx="3595">
                        <c:v>25.699951171875</c:v>
                      </c:pt>
                      <c:pt idx="3596">
                        <c:v>25.699951171875</c:v>
                      </c:pt>
                      <c:pt idx="3597">
                        <c:v>25.699951171875</c:v>
                      </c:pt>
                      <c:pt idx="3598">
                        <c:v>25.60009765625</c:v>
                      </c:pt>
                      <c:pt idx="3599">
                        <c:v>25.699951171875</c:v>
                      </c:pt>
                      <c:pt idx="3600">
                        <c:v>25.60009765625</c:v>
                      </c:pt>
                      <c:pt idx="3601">
                        <c:v>25.60009765625</c:v>
                      </c:pt>
                      <c:pt idx="3602">
                        <c:v>25.60009765625</c:v>
                      </c:pt>
                      <c:pt idx="3603">
                        <c:v>25.60009765625</c:v>
                      </c:pt>
                      <c:pt idx="3604">
                        <c:v>25.699951171875</c:v>
                      </c:pt>
                      <c:pt idx="3605">
                        <c:v>25.699951171875</c:v>
                      </c:pt>
                      <c:pt idx="3606">
                        <c:v>25.699951171875</c:v>
                      </c:pt>
                      <c:pt idx="3607">
                        <c:v>25.699951171875</c:v>
                      </c:pt>
                      <c:pt idx="3608">
                        <c:v>25.699951171875</c:v>
                      </c:pt>
                      <c:pt idx="3609">
                        <c:v>25.699951171875</c:v>
                      </c:pt>
                      <c:pt idx="3610">
                        <c:v>25.60009765625</c:v>
                      </c:pt>
                      <c:pt idx="3611">
                        <c:v>25.60009765625</c:v>
                      </c:pt>
                      <c:pt idx="3612">
                        <c:v>25.60009765625</c:v>
                      </c:pt>
                      <c:pt idx="3613">
                        <c:v>25.60009765625</c:v>
                      </c:pt>
                      <c:pt idx="3614">
                        <c:v>25.60009765625</c:v>
                      </c:pt>
                      <c:pt idx="3615">
                        <c:v>25.60009765625</c:v>
                      </c:pt>
                      <c:pt idx="3616">
                        <c:v>25.5</c:v>
                      </c:pt>
                      <c:pt idx="3617">
                        <c:v>25.60009765625</c:v>
                      </c:pt>
                      <c:pt idx="3618">
                        <c:v>25.60009765625</c:v>
                      </c:pt>
                      <c:pt idx="3619">
                        <c:v>25.60009765625</c:v>
                      </c:pt>
                      <c:pt idx="3620">
                        <c:v>25.60009765625</c:v>
                      </c:pt>
                      <c:pt idx="3621">
                        <c:v>25.60009765625</c:v>
                      </c:pt>
                      <c:pt idx="3622">
                        <c:v>25.60009765625</c:v>
                      </c:pt>
                      <c:pt idx="3623">
                        <c:v>25.60009765625</c:v>
                      </c:pt>
                      <c:pt idx="3624">
                        <c:v>25.699951171875</c:v>
                      </c:pt>
                      <c:pt idx="3625">
                        <c:v>25.60009765625</c:v>
                      </c:pt>
                      <c:pt idx="3626">
                        <c:v>25.60009765625</c:v>
                      </c:pt>
                      <c:pt idx="3627">
                        <c:v>25.699951171875</c:v>
                      </c:pt>
                      <c:pt idx="3628">
                        <c:v>25.60009765625</c:v>
                      </c:pt>
                      <c:pt idx="3629">
                        <c:v>25.60009765625</c:v>
                      </c:pt>
                      <c:pt idx="3630">
                        <c:v>25.60009765625</c:v>
                      </c:pt>
                      <c:pt idx="3631">
                        <c:v>25.60009765625</c:v>
                      </c:pt>
                      <c:pt idx="3632">
                        <c:v>25.699951171875</c:v>
                      </c:pt>
                      <c:pt idx="3633">
                        <c:v>25.60009765625</c:v>
                      </c:pt>
                      <c:pt idx="3634">
                        <c:v>25.60009765625</c:v>
                      </c:pt>
                      <c:pt idx="3635">
                        <c:v>25.60009765625</c:v>
                      </c:pt>
                      <c:pt idx="3636">
                        <c:v>25.60009765625</c:v>
                      </c:pt>
                      <c:pt idx="3637">
                        <c:v>25.5</c:v>
                      </c:pt>
                      <c:pt idx="3638">
                        <c:v>25.60009765625</c:v>
                      </c:pt>
                      <c:pt idx="3639">
                        <c:v>25.5</c:v>
                      </c:pt>
                      <c:pt idx="3640">
                        <c:v>25.5</c:v>
                      </c:pt>
                      <c:pt idx="3641">
                        <c:v>25.699951171875</c:v>
                      </c:pt>
                      <c:pt idx="3642">
                        <c:v>25.699951171875</c:v>
                      </c:pt>
                      <c:pt idx="3643">
                        <c:v>25.699951171875</c:v>
                      </c:pt>
                      <c:pt idx="3644">
                        <c:v>25.699951171875</c:v>
                      </c:pt>
                      <c:pt idx="3645">
                        <c:v>25.699951171875</c:v>
                      </c:pt>
                      <c:pt idx="3646">
                        <c:v>25.60009765625</c:v>
                      </c:pt>
                      <c:pt idx="3647">
                        <c:v>25.60009765625</c:v>
                      </c:pt>
                      <c:pt idx="3648">
                        <c:v>25.60009765625</c:v>
                      </c:pt>
                      <c:pt idx="3649">
                        <c:v>25.60009765625</c:v>
                      </c:pt>
                      <c:pt idx="3650">
                        <c:v>25.60009765625</c:v>
                      </c:pt>
                      <c:pt idx="3651">
                        <c:v>25.60009765625</c:v>
                      </c:pt>
                      <c:pt idx="3652">
                        <c:v>25.60009765625</c:v>
                      </c:pt>
                      <c:pt idx="3653">
                        <c:v>25.60009765625</c:v>
                      </c:pt>
                      <c:pt idx="3654">
                        <c:v>25.60009765625</c:v>
                      </c:pt>
                      <c:pt idx="3655">
                        <c:v>25.60009765625</c:v>
                      </c:pt>
                      <c:pt idx="3656">
                        <c:v>25.60009765625</c:v>
                      </c:pt>
                      <c:pt idx="3657">
                        <c:v>25.5</c:v>
                      </c:pt>
                      <c:pt idx="3658">
                        <c:v>25.60009765625</c:v>
                      </c:pt>
                      <c:pt idx="3659">
                        <c:v>25.60009765625</c:v>
                      </c:pt>
                      <c:pt idx="3660">
                        <c:v>25.5</c:v>
                      </c:pt>
                      <c:pt idx="3661">
                        <c:v>25.5</c:v>
                      </c:pt>
                      <c:pt idx="3662">
                        <c:v>25.60009765625</c:v>
                      </c:pt>
                      <c:pt idx="3663">
                        <c:v>25.5</c:v>
                      </c:pt>
                      <c:pt idx="3664">
                        <c:v>25.5</c:v>
                      </c:pt>
                      <c:pt idx="3665">
                        <c:v>25.60009765625</c:v>
                      </c:pt>
                      <c:pt idx="3666">
                        <c:v>25.5</c:v>
                      </c:pt>
                      <c:pt idx="3667">
                        <c:v>25.5</c:v>
                      </c:pt>
                      <c:pt idx="3668">
                        <c:v>25.5</c:v>
                      </c:pt>
                      <c:pt idx="3669">
                        <c:v>25.60009765625</c:v>
                      </c:pt>
                      <c:pt idx="3670">
                        <c:v>25.5</c:v>
                      </c:pt>
                      <c:pt idx="3671">
                        <c:v>25.60009765625</c:v>
                      </c:pt>
                      <c:pt idx="3672">
                        <c:v>25.60009765625</c:v>
                      </c:pt>
                      <c:pt idx="3673">
                        <c:v>25.60009765625</c:v>
                      </c:pt>
                      <c:pt idx="3674">
                        <c:v>25.60009765625</c:v>
                      </c:pt>
                      <c:pt idx="3675">
                        <c:v>25.60009765625</c:v>
                      </c:pt>
                      <c:pt idx="3676">
                        <c:v>25.60009765625</c:v>
                      </c:pt>
                      <c:pt idx="3677">
                        <c:v>25.60009765625</c:v>
                      </c:pt>
                      <c:pt idx="3678">
                        <c:v>25.5</c:v>
                      </c:pt>
                      <c:pt idx="3679">
                        <c:v>25.60009765625</c:v>
                      </c:pt>
                      <c:pt idx="3680">
                        <c:v>25.60009765625</c:v>
                      </c:pt>
                      <c:pt idx="3681">
                        <c:v>25.60009765625</c:v>
                      </c:pt>
                      <c:pt idx="3682">
                        <c:v>25.60009765625</c:v>
                      </c:pt>
                      <c:pt idx="3683">
                        <c:v>25.5</c:v>
                      </c:pt>
                      <c:pt idx="3684">
                        <c:v>25.5</c:v>
                      </c:pt>
                      <c:pt idx="3685">
                        <c:v>25.5</c:v>
                      </c:pt>
                      <c:pt idx="3686">
                        <c:v>25.5</c:v>
                      </c:pt>
                      <c:pt idx="3687">
                        <c:v>25.5</c:v>
                      </c:pt>
                      <c:pt idx="3688">
                        <c:v>25.5</c:v>
                      </c:pt>
                      <c:pt idx="3689">
                        <c:v>25.5</c:v>
                      </c:pt>
                      <c:pt idx="3690">
                        <c:v>25.5</c:v>
                      </c:pt>
                      <c:pt idx="3691">
                        <c:v>25.5</c:v>
                      </c:pt>
                      <c:pt idx="3692">
                        <c:v>25.39990234375</c:v>
                      </c:pt>
                      <c:pt idx="3693">
                        <c:v>25.5</c:v>
                      </c:pt>
                      <c:pt idx="3694">
                        <c:v>25.39990234375</c:v>
                      </c:pt>
                      <c:pt idx="3695">
                        <c:v>25.5</c:v>
                      </c:pt>
                      <c:pt idx="3696">
                        <c:v>25.5</c:v>
                      </c:pt>
                      <c:pt idx="3697">
                        <c:v>25.5</c:v>
                      </c:pt>
                      <c:pt idx="3698">
                        <c:v>25.39990234375</c:v>
                      </c:pt>
                      <c:pt idx="3699">
                        <c:v>25.5</c:v>
                      </c:pt>
                      <c:pt idx="3700">
                        <c:v>25.5</c:v>
                      </c:pt>
                      <c:pt idx="3701">
                        <c:v>25.60009765625</c:v>
                      </c:pt>
                      <c:pt idx="3702">
                        <c:v>25.60009765625</c:v>
                      </c:pt>
                      <c:pt idx="3703">
                        <c:v>25.60009765625</c:v>
                      </c:pt>
                      <c:pt idx="3704">
                        <c:v>25.60009765625</c:v>
                      </c:pt>
                      <c:pt idx="3705">
                        <c:v>25.5</c:v>
                      </c:pt>
                      <c:pt idx="3706">
                        <c:v>25.5</c:v>
                      </c:pt>
                      <c:pt idx="3707">
                        <c:v>25.39990234375</c:v>
                      </c:pt>
                      <c:pt idx="3708">
                        <c:v>25.5</c:v>
                      </c:pt>
                      <c:pt idx="3709">
                        <c:v>25.39990234375</c:v>
                      </c:pt>
                      <c:pt idx="3710">
                        <c:v>25.39990234375</c:v>
                      </c:pt>
                      <c:pt idx="3711">
                        <c:v>25.39990234375</c:v>
                      </c:pt>
                      <c:pt idx="3712">
                        <c:v>25.5</c:v>
                      </c:pt>
                      <c:pt idx="3713">
                        <c:v>25.5</c:v>
                      </c:pt>
                      <c:pt idx="3714">
                        <c:v>25.5</c:v>
                      </c:pt>
                      <c:pt idx="3715">
                        <c:v>25.5</c:v>
                      </c:pt>
                      <c:pt idx="3716">
                        <c:v>25.5</c:v>
                      </c:pt>
                      <c:pt idx="3717">
                        <c:v>25.5</c:v>
                      </c:pt>
                      <c:pt idx="3718">
                        <c:v>25.5</c:v>
                      </c:pt>
                      <c:pt idx="3719">
                        <c:v>25.5</c:v>
                      </c:pt>
                      <c:pt idx="3720">
                        <c:v>25.5</c:v>
                      </c:pt>
                      <c:pt idx="3721">
                        <c:v>25.5</c:v>
                      </c:pt>
                      <c:pt idx="3722">
                        <c:v>25.5</c:v>
                      </c:pt>
                      <c:pt idx="3723">
                        <c:v>25.5</c:v>
                      </c:pt>
                      <c:pt idx="3724">
                        <c:v>25.5</c:v>
                      </c:pt>
                      <c:pt idx="3725">
                        <c:v>25.300048828125</c:v>
                      </c:pt>
                      <c:pt idx="3726">
                        <c:v>25.39990234375</c:v>
                      </c:pt>
                      <c:pt idx="3727">
                        <c:v>25.39990234375</c:v>
                      </c:pt>
                      <c:pt idx="3728">
                        <c:v>25.39990234375</c:v>
                      </c:pt>
                      <c:pt idx="3729">
                        <c:v>25.39990234375</c:v>
                      </c:pt>
                      <c:pt idx="3730">
                        <c:v>25.39990234375</c:v>
                      </c:pt>
                      <c:pt idx="3731">
                        <c:v>25.39990234375</c:v>
                      </c:pt>
                      <c:pt idx="3732">
                        <c:v>25.39990234375</c:v>
                      </c:pt>
                      <c:pt idx="3733">
                        <c:v>25.39990234375</c:v>
                      </c:pt>
                      <c:pt idx="3734">
                        <c:v>25.39990234375</c:v>
                      </c:pt>
                      <c:pt idx="3735">
                        <c:v>25.39990234375</c:v>
                      </c:pt>
                      <c:pt idx="3736">
                        <c:v>25.39990234375</c:v>
                      </c:pt>
                      <c:pt idx="3737">
                        <c:v>25.5</c:v>
                      </c:pt>
                      <c:pt idx="3738">
                        <c:v>25.5</c:v>
                      </c:pt>
                      <c:pt idx="3739">
                        <c:v>25.5</c:v>
                      </c:pt>
                      <c:pt idx="3740">
                        <c:v>25.5</c:v>
                      </c:pt>
                      <c:pt idx="3741">
                        <c:v>25.5</c:v>
                      </c:pt>
                      <c:pt idx="3742">
                        <c:v>25.39990234375</c:v>
                      </c:pt>
                      <c:pt idx="3743">
                        <c:v>25.39990234375</c:v>
                      </c:pt>
                      <c:pt idx="3744">
                        <c:v>25.39990234375</c:v>
                      </c:pt>
                      <c:pt idx="3745">
                        <c:v>25.39990234375</c:v>
                      </c:pt>
                      <c:pt idx="3746">
                        <c:v>25.5</c:v>
                      </c:pt>
                      <c:pt idx="3747">
                        <c:v>25.5</c:v>
                      </c:pt>
                      <c:pt idx="3748">
                        <c:v>25.5</c:v>
                      </c:pt>
                      <c:pt idx="3749">
                        <c:v>25.300048828125</c:v>
                      </c:pt>
                      <c:pt idx="3750">
                        <c:v>25.39990234375</c:v>
                      </c:pt>
                      <c:pt idx="3751">
                        <c:v>25.39990234375</c:v>
                      </c:pt>
                      <c:pt idx="3752">
                        <c:v>25.39990234375</c:v>
                      </c:pt>
                      <c:pt idx="3753">
                        <c:v>25.39990234375</c:v>
                      </c:pt>
                      <c:pt idx="3754">
                        <c:v>25.39990234375</c:v>
                      </c:pt>
                      <c:pt idx="3755">
                        <c:v>25.5</c:v>
                      </c:pt>
                      <c:pt idx="3756">
                        <c:v>25.5</c:v>
                      </c:pt>
                      <c:pt idx="3757">
                        <c:v>25.60009765625</c:v>
                      </c:pt>
                      <c:pt idx="3758">
                        <c:v>25.5</c:v>
                      </c:pt>
                      <c:pt idx="3759">
                        <c:v>25.5</c:v>
                      </c:pt>
                      <c:pt idx="3760">
                        <c:v>25.5</c:v>
                      </c:pt>
                      <c:pt idx="3761">
                        <c:v>25.5</c:v>
                      </c:pt>
                      <c:pt idx="3762">
                        <c:v>25.5</c:v>
                      </c:pt>
                      <c:pt idx="3763">
                        <c:v>25.5</c:v>
                      </c:pt>
                      <c:pt idx="3764">
                        <c:v>25.5</c:v>
                      </c:pt>
                      <c:pt idx="3765">
                        <c:v>25.39990234375</c:v>
                      </c:pt>
                      <c:pt idx="3766">
                        <c:v>25.5</c:v>
                      </c:pt>
                      <c:pt idx="3767">
                        <c:v>25.5</c:v>
                      </c:pt>
                      <c:pt idx="3768">
                        <c:v>25.5</c:v>
                      </c:pt>
                      <c:pt idx="3769">
                        <c:v>25.5</c:v>
                      </c:pt>
                      <c:pt idx="3770">
                        <c:v>25.5</c:v>
                      </c:pt>
                      <c:pt idx="3771">
                        <c:v>25.5</c:v>
                      </c:pt>
                      <c:pt idx="3772">
                        <c:v>25.5</c:v>
                      </c:pt>
                      <c:pt idx="3773">
                        <c:v>25.5</c:v>
                      </c:pt>
                      <c:pt idx="3774">
                        <c:v>25.5</c:v>
                      </c:pt>
                      <c:pt idx="3775">
                        <c:v>25.5</c:v>
                      </c:pt>
                      <c:pt idx="3776">
                        <c:v>25.5</c:v>
                      </c:pt>
                      <c:pt idx="3777">
                        <c:v>25.5</c:v>
                      </c:pt>
                      <c:pt idx="3778">
                        <c:v>25.5</c:v>
                      </c:pt>
                      <c:pt idx="3779">
                        <c:v>25.39990234375</c:v>
                      </c:pt>
                      <c:pt idx="3780">
                        <c:v>25.39990234375</c:v>
                      </c:pt>
                      <c:pt idx="3781">
                        <c:v>25.39990234375</c:v>
                      </c:pt>
                      <c:pt idx="3782">
                        <c:v>25.39990234375</c:v>
                      </c:pt>
                      <c:pt idx="3783">
                        <c:v>25.39990234375</c:v>
                      </c:pt>
                      <c:pt idx="3784">
                        <c:v>25.39990234375</c:v>
                      </c:pt>
                      <c:pt idx="3785">
                        <c:v>25.300048828125</c:v>
                      </c:pt>
                      <c:pt idx="3786">
                        <c:v>25.300048828125</c:v>
                      </c:pt>
                      <c:pt idx="3787">
                        <c:v>25.300048828125</c:v>
                      </c:pt>
                      <c:pt idx="3788">
                        <c:v>25.39990234375</c:v>
                      </c:pt>
                      <c:pt idx="3789">
                        <c:v>25.39990234375</c:v>
                      </c:pt>
                      <c:pt idx="3790">
                        <c:v>25.300048828125</c:v>
                      </c:pt>
                      <c:pt idx="3791">
                        <c:v>25.300048828125</c:v>
                      </c:pt>
                      <c:pt idx="3792">
                        <c:v>25.39990234375</c:v>
                      </c:pt>
                      <c:pt idx="3793">
                        <c:v>25.39990234375</c:v>
                      </c:pt>
                      <c:pt idx="3794">
                        <c:v>25.39990234375</c:v>
                      </c:pt>
                      <c:pt idx="3795">
                        <c:v>25.39990234375</c:v>
                      </c:pt>
                      <c:pt idx="3796">
                        <c:v>25.39990234375</c:v>
                      </c:pt>
                      <c:pt idx="3797">
                        <c:v>25.300048828125</c:v>
                      </c:pt>
                      <c:pt idx="3798">
                        <c:v>25.39990234375</c:v>
                      </c:pt>
                      <c:pt idx="3799">
                        <c:v>25.39990234375</c:v>
                      </c:pt>
                      <c:pt idx="3800">
                        <c:v>25.39990234375</c:v>
                      </c:pt>
                      <c:pt idx="3801">
                        <c:v>25.300048828125</c:v>
                      </c:pt>
                      <c:pt idx="3802">
                        <c:v>25.300048828125</c:v>
                      </c:pt>
                      <c:pt idx="3803">
                        <c:v>25.39990234375</c:v>
                      </c:pt>
                      <c:pt idx="3804">
                        <c:v>25.39990234375</c:v>
                      </c:pt>
                      <c:pt idx="3805">
                        <c:v>25.39990234375</c:v>
                      </c:pt>
                      <c:pt idx="3806">
                        <c:v>25.39990234375</c:v>
                      </c:pt>
                      <c:pt idx="3807">
                        <c:v>25.39990234375</c:v>
                      </c:pt>
                      <c:pt idx="3808">
                        <c:v>25.39990234375</c:v>
                      </c:pt>
                      <c:pt idx="3809">
                        <c:v>25.300048828125</c:v>
                      </c:pt>
                      <c:pt idx="3810">
                        <c:v>25.300048828125</c:v>
                      </c:pt>
                      <c:pt idx="3811">
                        <c:v>25.39990234375</c:v>
                      </c:pt>
                      <c:pt idx="3812">
                        <c:v>25.300048828125</c:v>
                      </c:pt>
                      <c:pt idx="3813">
                        <c:v>25.300048828125</c:v>
                      </c:pt>
                      <c:pt idx="3814">
                        <c:v>25.300048828125</c:v>
                      </c:pt>
                      <c:pt idx="3815">
                        <c:v>25.39990234375</c:v>
                      </c:pt>
                      <c:pt idx="3816">
                        <c:v>25.300048828125</c:v>
                      </c:pt>
                      <c:pt idx="3817">
                        <c:v>25.300048828125</c:v>
                      </c:pt>
                      <c:pt idx="3818">
                        <c:v>25.300048828125</c:v>
                      </c:pt>
                      <c:pt idx="3819">
                        <c:v>25.39990234375</c:v>
                      </c:pt>
                      <c:pt idx="3820">
                        <c:v>25.300048828125</c:v>
                      </c:pt>
                      <c:pt idx="3821">
                        <c:v>25.300048828125</c:v>
                      </c:pt>
                      <c:pt idx="3822">
                        <c:v>25.39990234375</c:v>
                      </c:pt>
                      <c:pt idx="3823">
                        <c:v>25.39990234375</c:v>
                      </c:pt>
                      <c:pt idx="3824">
                        <c:v>25.39990234375</c:v>
                      </c:pt>
                      <c:pt idx="3825">
                        <c:v>25.39990234375</c:v>
                      </c:pt>
                      <c:pt idx="3826">
                        <c:v>25.39990234375</c:v>
                      </c:pt>
                      <c:pt idx="3827">
                        <c:v>25.300048828125</c:v>
                      </c:pt>
                      <c:pt idx="3828">
                        <c:v>25.300048828125</c:v>
                      </c:pt>
                      <c:pt idx="3829">
                        <c:v>25.300048828125</c:v>
                      </c:pt>
                      <c:pt idx="3830">
                        <c:v>25.300048828125</c:v>
                      </c:pt>
                      <c:pt idx="3831">
                        <c:v>25.300048828125</c:v>
                      </c:pt>
                      <c:pt idx="3832">
                        <c:v>25.300048828125</c:v>
                      </c:pt>
                      <c:pt idx="3833">
                        <c:v>25.300048828125</c:v>
                      </c:pt>
                      <c:pt idx="3834">
                        <c:v>25.39990234375</c:v>
                      </c:pt>
                      <c:pt idx="3835">
                        <c:v>25.39990234375</c:v>
                      </c:pt>
                      <c:pt idx="3836">
                        <c:v>25.39990234375</c:v>
                      </c:pt>
                      <c:pt idx="3837">
                        <c:v>25.5</c:v>
                      </c:pt>
                      <c:pt idx="3838">
                        <c:v>25.39990234375</c:v>
                      </c:pt>
                      <c:pt idx="3839">
                        <c:v>25.39990234375</c:v>
                      </c:pt>
                      <c:pt idx="3840">
                        <c:v>25.39990234375</c:v>
                      </c:pt>
                      <c:pt idx="3841">
                        <c:v>25.39990234375</c:v>
                      </c:pt>
                      <c:pt idx="3842">
                        <c:v>25.39990234375</c:v>
                      </c:pt>
                      <c:pt idx="3843">
                        <c:v>25.39990234375</c:v>
                      </c:pt>
                      <c:pt idx="3844">
                        <c:v>25.39990234375</c:v>
                      </c:pt>
                      <c:pt idx="3845">
                        <c:v>25.39990234375</c:v>
                      </c:pt>
                      <c:pt idx="3846">
                        <c:v>25.300048828125</c:v>
                      </c:pt>
                      <c:pt idx="3847">
                        <c:v>25.300048828125</c:v>
                      </c:pt>
                      <c:pt idx="3848">
                        <c:v>25.300048828125</c:v>
                      </c:pt>
                      <c:pt idx="3849">
                        <c:v>25.300048828125</c:v>
                      </c:pt>
                      <c:pt idx="3850">
                        <c:v>25.300048828125</c:v>
                      </c:pt>
                      <c:pt idx="3851">
                        <c:v>25.300048828125</c:v>
                      </c:pt>
                      <c:pt idx="3852">
                        <c:v>25.39990234375</c:v>
                      </c:pt>
                      <c:pt idx="3853">
                        <c:v>25.300048828125</c:v>
                      </c:pt>
                      <c:pt idx="3854">
                        <c:v>25.300048828125</c:v>
                      </c:pt>
                      <c:pt idx="3855">
                        <c:v>25.300048828125</c:v>
                      </c:pt>
                      <c:pt idx="3856">
                        <c:v>25.39990234375</c:v>
                      </c:pt>
                      <c:pt idx="3857">
                        <c:v>25.300048828125</c:v>
                      </c:pt>
                      <c:pt idx="3858">
                        <c:v>25.300048828125</c:v>
                      </c:pt>
                      <c:pt idx="3859">
                        <c:v>25.300048828125</c:v>
                      </c:pt>
                      <c:pt idx="3860">
                        <c:v>25.300048828125</c:v>
                      </c:pt>
                      <c:pt idx="3861">
                        <c:v>25.300048828125</c:v>
                      </c:pt>
                      <c:pt idx="3862">
                        <c:v>25.300048828125</c:v>
                      </c:pt>
                      <c:pt idx="3863">
                        <c:v>25.300048828125</c:v>
                      </c:pt>
                      <c:pt idx="3864">
                        <c:v>25.300048828125</c:v>
                      </c:pt>
                      <c:pt idx="3865">
                        <c:v>25.39990234375</c:v>
                      </c:pt>
                      <c:pt idx="3866">
                        <c:v>25.300048828125</c:v>
                      </c:pt>
                      <c:pt idx="3867">
                        <c:v>25.39990234375</c:v>
                      </c:pt>
                      <c:pt idx="3868">
                        <c:v>25.39990234375</c:v>
                      </c:pt>
                      <c:pt idx="3869">
                        <c:v>25.39990234375</c:v>
                      </c:pt>
                      <c:pt idx="3870">
                        <c:v>25.300048828125</c:v>
                      </c:pt>
                      <c:pt idx="3871">
                        <c:v>25.300048828125</c:v>
                      </c:pt>
                      <c:pt idx="3872">
                        <c:v>25.300048828125</c:v>
                      </c:pt>
                      <c:pt idx="3873">
                        <c:v>25.300048828125</c:v>
                      </c:pt>
                      <c:pt idx="3874">
                        <c:v>25.300048828125</c:v>
                      </c:pt>
                      <c:pt idx="3875">
                        <c:v>25.300048828125</c:v>
                      </c:pt>
                      <c:pt idx="3876">
                        <c:v>25.199951171875</c:v>
                      </c:pt>
                      <c:pt idx="3877">
                        <c:v>25.199951171875</c:v>
                      </c:pt>
                      <c:pt idx="3878">
                        <c:v>25.199951171875</c:v>
                      </c:pt>
                      <c:pt idx="3879">
                        <c:v>25.199951171875</c:v>
                      </c:pt>
                      <c:pt idx="3880">
                        <c:v>25.199951171875</c:v>
                      </c:pt>
                      <c:pt idx="3881">
                        <c:v>25.199951171875</c:v>
                      </c:pt>
                      <c:pt idx="3882">
                        <c:v>25.300048828125</c:v>
                      </c:pt>
                      <c:pt idx="3883">
                        <c:v>25.300048828125</c:v>
                      </c:pt>
                      <c:pt idx="3884">
                        <c:v>25.300048828125</c:v>
                      </c:pt>
                      <c:pt idx="3885">
                        <c:v>25.300048828125</c:v>
                      </c:pt>
                      <c:pt idx="3886">
                        <c:v>25.300048828125</c:v>
                      </c:pt>
                      <c:pt idx="3887">
                        <c:v>25.300048828125</c:v>
                      </c:pt>
                      <c:pt idx="3888">
                        <c:v>25.300048828125</c:v>
                      </c:pt>
                      <c:pt idx="3889">
                        <c:v>25.300048828125</c:v>
                      </c:pt>
                      <c:pt idx="3890">
                        <c:v>25.39990234375</c:v>
                      </c:pt>
                      <c:pt idx="3891">
                        <c:v>25.39990234375</c:v>
                      </c:pt>
                      <c:pt idx="3892">
                        <c:v>25.300048828125</c:v>
                      </c:pt>
                      <c:pt idx="3893">
                        <c:v>25.300048828125</c:v>
                      </c:pt>
                      <c:pt idx="3894">
                        <c:v>25.300048828125</c:v>
                      </c:pt>
                      <c:pt idx="3895">
                        <c:v>25.300048828125</c:v>
                      </c:pt>
                      <c:pt idx="3896">
                        <c:v>25.300048828125</c:v>
                      </c:pt>
                      <c:pt idx="3897">
                        <c:v>25.300048828125</c:v>
                      </c:pt>
                      <c:pt idx="3898">
                        <c:v>25.39990234375</c:v>
                      </c:pt>
                      <c:pt idx="3899">
                        <c:v>25.300048828125</c:v>
                      </c:pt>
                      <c:pt idx="3900">
                        <c:v>25.300048828125</c:v>
                      </c:pt>
                      <c:pt idx="3901">
                        <c:v>25.300048828125</c:v>
                      </c:pt>
                      <c:pt idx="3902">
                        <c:v>25.300048828125</c:v>
                      </c:pt>
                      <c:pt idx="3903">
                        <c:v>25.300048828125</c:v>
                      </c:pt>
                      <c:pt idx="3904">
                        <c:v>25.199951171875</c:v>
                      </c:pt>
                      <c:pt idx="3905">
                        <c:v>25.300048828125</c:v>
                      </c:pt>
                      <c:pt idx="3906">
                        <c:v>25.300048828125</c:v>
                      </c:pt>
                      <c:pt idx="3907">
                        <c:v>25.300048828125</c:v>
                      </c:pt>
                      <c:pt idx="3908">
                        <c:v>25.300048828125</c:v>
                      </c:pt>
                      <c:pt idx="3909">
                        <c:v>25.39990234375</c:v>
                      </c:pt>
                      <c:pt idx="3910">
                        <c:v>25.300048828125</c:v>
                      </c:pt>
                      <c:pt idx="3911">
                        <c:v>25.300048828125</c:v>
                      </c:pt>
                      <c:pt idx="3912">
                        <c:v>25.39990234375</c:v>
                      </c:pt>
                      <c:pt idx="3913">
                        <c:v>25.5</c:v>
                      </c:pt>
                      <c:pt idx="3914">
                        <c:v>25.39990234375</c:v>
                      </c:pt>
                      <c:pt idx="3915">
                        <c:v>25.39990234375</c:v>
                      </c:pt>
                      <c:pt idx="3916">
                        <c:v>25.5</c:v>
                      </c:pt>
                      <c:pt idx="3917">
                        <c:v>25.39990234375</c:v>
                      </c:pt>
                      <c:pt idx="3918">
                        <c:v>25.300048828125</c:v>
                      </c:pt>
                      <c:pt idx="3919">
                        <c:v>25.39990234375</c:v>
                      </c:pt>
                      <c:pt idx="3920">
                        <c:v>25.300048828125</c:v>
                      </c:pt>
                      <c:pt idx="3921">
                        <c:v>25.300048828125</c:v>
                      </c:pt>
                      <c:pt idx="3922">
                        <c:v>25.300048828125</c:v>
                      </c:pt>
                      <c:pt idx="3923">
                        <c:v>25.300048828125</c:v>
                      </c:pt>
                      <c:pt idx="3924">
                        <c:v>25.300048828125</c:v>
                      </c:pt>
                      <c:pt idx="3925">
                        <c:v>25.199951171875</c:v>
                      </c:pt>
                      <c:pt idx="3926">
                        <c:v>25.199951171875</c:v>
                      </c:pt>
                      <c:pt idx="3927">
                        <c:v>25.199951171875</c:v>
                      </c:pt>
                      <c:pt idx="3928">
                        <c:v>25.199951171875</c:v>
                      </c:pt>
                      <c:pt idx="3929">
                        <c:v>25.300048828125</c:v>
                      </c:pt>
                      <c:pt idx="3930">
                        <c:v>25.199951171875</c:v>
                      </c:pt>
                      <c:pt idx="3931">
                        <c:v>25.199951171875</c:v>
                      </c:pt>
                      <c:pt idx="3932">
                        <c:v>25.300048828125</c:v>
                      </c:pt>
                      <c:pt idx="3933">
                        <c:v>25.199951171875</c:v>
                      </c:pt>
                      <c:pt idx="3934">
                        <c:v>25.199951171875</c:v>
                      </c:pt>
                      <c:pt idx="3935">
                        <c:v>25.199951171875</c:v>
                      </c:pt>
                      <c:pt idx="3936">
                        <c:v>25.39990234375</c:v>
                      </c:pt>
                      <c:pt idx="3937">
                        <c:v>25.39990234375</c:v>
                      </c:pt>
                      <c:pt idx="3938">
                        <c:v>25.39990234375</c:v>
                      </c:pt>
                      <c:pt idx="3939">
                        <c:v>25.300048828125</c:v>
                      </c:pt>
                      <c:pt idx="3940">
                        <c:v>25.300048828125</c:v>
                      </c:pt>
                      <c:pt idx="3941">
                        <c:v>25.39990234375</c:v>
                      </c:pt>
                      <c:pt idx="3942">
                        <c:v>25.300048828125</c:v>
                      </c:pt>
                      <c:pt idx="3943">
                        <c:v>25.39990234375</c:v>
                      </c:pt>
                      <c:pt idx="3944">
                        <c:v>25.300048828125</c:v>
                      </c:pt>
                      <c:pt idx="3945">
                        <c:v>25.39990234375</c:v>
                      </c:pt>
                      <c:pt idx="3946">
                        <c:v>25.300048828125</c:v>
                      </c:pt>
                      <c:pt idx="3947">
                        <c:v>25.39990234375</c:v>
                      </c:pt>
                      <c:pt idx="3948">
                        <c:v>25.10009765625</c:v>
                      </c:pt>
                      <c:pt idx="3949">
                        <c:v>25.10009765625</c:v>
                      </c:pt>
                      <c:pt idx="3950">
                        <c:v>25.10009765625</c:v>
                      </c:pt>
                      <c:pt idx="3951">
                        <c:v>25.10009765625</c:v>
                      </c:pt>
                      <c:pt idx="3952">
                        <c:v>25.10009765625</c:v>
                      </c:pt>
                      <c:pt idx="3953">
                        <c:v>25.10009765625</c:v>
                      </c:pt>
                      <c:pt idx="3954">
                        <c:v>25.199951171875</c:v>
                      </c:pt>
                      <c:pt idx="3955">
                        <c:v>25.199951171875</c:v>
                      </c:pt>
                      <c:pt idx="3956">
                        <c:v>25.300048828125</c:v>
                      </c:pt>
                      <c:pt idx="3957">
                        <c:v>25.199951171875</c:v>
                      </c:pt>
                      <c:pt idx="3958">
                        <c:v>25.199951171875</c:v>
                      </c:pt>
                      <c:pt idx="3959">
                        <c:v>25.199951171875</c:v>
                      </c:pt>
                      <c:pt idx="3960">
                        <c:v>25.39990234375</c:v>
                      </c:pt>
                      <c:pt idx="3961">
                        <c:v>25.300048828125</c:v>
                      </c:pt>
                      <c:pt idx="3962">
                        <c:v>25.300048828125</c:v>
                      </c:pt>
                      <c:pt idx="3963">
                        <c:v>25.300048828125</c:v>
                      </c:pt>
                      <c:pt idx="3964">
                        <c:v>25.300048828125</c:v>
                      </c:pt>
                      <c:pt idx="3965">
                        <c:v>25.300048828125</c:v>
                      </c:pt>
                      <c:pt idx="3966">
                        <c:v>25.300048828125</c:v>
                      </c:pt>
                      <c:pt idx="3967">
                        <c:v>25.300048828125</c:v>
                      </c:pt>
                      <c:pt idx="3968">
                        <c:v>25.199951171875</c:v>
                      </c:pt>
                      <c:pt idx="3969">
                        <c:v>25.199951171875</c:v>
                      </c:pt>
                      <c:pt idx="3970">
                        <c:v>25.300048828125</c:v>
                      </c:pt>
                      <c:pt idx="3971">
                        <c:v>25.300048828125</c:v>
                      </c:pt>
                      <c:pt idx="3972">
                        <c:v>25.300048828125</c:v>
                      </c:pt>
                      <c:pt idx="3973">
                        <c:v>25.300048828125</c:v>
                      </c:pt>
                      <c:pt idx="3974">
                        <c:v>25.199951171875</c:v>
                      </c:pt>
                      <c:pt idx="3975">
                        <c:v>25.300048828125</c:v>
                      </c:pt>
                      <c:pt idx="3976">
                        <c:v>25.300048828125</c:v>
                      </c:pt>
                      <c:pt idx="3977">
                        <c:v>25.199951171875</c:v>
                      </c:pt>
                      <c:pt idx="3978">
                        <c:v>25</c:v>
                      </c:pt>
                      <c:pt idx="3979">
                        <c:v>25.10009765625</c:v>
                      </c:pt>
                      <c:pt idx="3980">
                        <c:v>25.10009765625</c:v>
                      </c:pt>
                      <c:pt idx="3981">
                        <c:v>25.10009765625</c:v>
                      </c:pt>
                      <c:pt idx="3982">
                        <c:v>25.10009765625</c:v>
                      </c:pt>
                      <c:pt idx="3983">
                        <c:v>25.10009765625</c:v>
                      </c:pt>
                      <c:pt idx="3984">
                        <c:v>25.10009765625</c:v>
                      </c:pt>
                      <c:pt idx="3985">
                        <c:v>25.10009765625</c:v>
                      </c:pt>
                      <c:pt idx="3986">
                        <c:v>25.10009765625</c:v>
                      </c:pt>
                      <c:pt idx="3987">
                        <c:v>25.10009765625</c:v>
                      </c:pt>
                      <c:pt idx="3988">
                        <c:v>25.10009765625</c:v>
                      </c:pt>
                      <c:pt idx="3989">
                        <c:v>25.10009765625</c:v>
                      </c:pt>
                      <c:pt idx="3990">
                        <c:v>25.199951171875</c:v>
                      </c:pt>
                      <c:pt idx="3991">
                        <c:v>25.199951171875</c:v>
                      </c:pt>
                      <c:pt idx="3992">
                        <c:v>25.199951171875</c:v>
                      </c:pt>
                      <c:pt idx="3993">
                        <c:v>25.199951171875</c:v>
                      </c:pt>
                      <c:pt idx="3994">
                        <c:v>25.199951171875</c:v>
                      </c:pt>
                      <c:pt idx="3995">
                        <c:v>25.199951171875</c:v>
                      </c:pt>
                      <c:pt idx="3996">
                        <c:v>25.199951171875</c:v>
                      </c:pt>
                      <c:pt idx="3997">
                        <c:v>25.199951171875</c:v>
                      </c:pt>
                      <c:pt idx="3998">
                        <c:v>25.199951171875</c:v>
                      </c:pt>
                      <c:pt idx="3999">
                        <c:v>25.199951171875</c:v>
                      </c:pt>
                      <c:pt idx="4000">
                        <c:v>25.199951171875</c:v>
                      </c:pt>
                      <c:pt idx="4001">
                        <c:v>25.199951171875</c:v>
                      </c:pt>
                      <c:pt idx="4002">
                        <c:v>25.10009765625</c:v>
                      </c:pt>
                      <c:pt idx="4003">
                        <c:v>25.199951171875</c:v>
                      </c:pt>
                      <c:pt idx="4004">
                        <c:v>25.199951171875</c:v>
                      </c:pt>
                      <c:pt idx="4005">
                        <c:v>25.10009765625</c:v>
                      </c:pt>
                      <c:pt idx="4006">
                        <c:v>25.10009765625</c:v>
                      </c:pt>
                      <c:pt idx="4007">
                        <c:v>25.199951171875</c:v>
                      </c:pt>
                      <c:pt idx="4008">
                        <c:v>25.199951171875</c:v>
                      </c:pt>
                      <c:pt idx="4009">
                        <c:v>25.199951171875</c:v>
                      </c:pt>
                      <c:pt idx="4010">
                        <c:v>25.199951171875</c:v>
                      </c:pt>
                      <c:pt idx="4011">
                        <c:v>25.199951171875</c:v>
                      </c:pt>
                      <c:pt idx="4012">
                        <c:v>25.199951171875</c:v>
                      </c:pt>
                      <c:pt idx="4013">
                        <c:v>25.199951171875</c:v>
                      </c:pt>
                      <c:pt idx="4014">
                        <c:v>25.199951171875</c:v>
                      </c:pt>
                      <c:pt idx="4015">
                        <c:v>25.10009765625</c:v>
                      </c:pt>
                      <c:pt idx="4016">
                        <c:v>25.10009765625</c:v>
                      </c:pt>
                      <c:pt idx="4017">
                        <c:v>25.199951171875</c:v>
                      </c:pt>
                      <c:pt idx="4018">
                        <c:v>25.199951171875</c:v>
                      </c:pt>
                      <c:pt idx="4019">
                        <c:v>25.10009765625</c:v>
                      </c:pt>
                      <c:pt idx="4020">
                        <c:v>25.199951171875</c:v>
                      </c:pt>
                      <c:pt idx="4021">
                        <c:v>25.199951171875</c:v>
                      </c:pt>
                      <c:pt idx="4022">
                        <c:v>25.199951171875</c:v>
                      </c:pt>
                      <c:pt idx="4023">
                        <c:v>25.199951171875</c:v>
                      </c:pt>
                      <c:pt idx="4024">
                        <c:v>25.199951171875</c:v>
                      </c:pt>
                      <c:pt idx="4025">
                        <c:v>25.199951171875</c:v>
                      </c:pt>
                      <c:pt idx="4026">
                        <c:v>25.199951171875</c:v>
                      </c:pt>
                      <c:pt idx="4027">
                        <c:v>25.10009765625</c:v>
                      </c:pt>
                      <c:pt idx="4028">
                        <c:v>25</c:v>
                      </c:pt>
                      <c:pt idx="4029">
                        <c:v>25.10009765625</c:v>
                      </c:pt>
                      <c:pt idx="4030">
                        <c:v>25.10009765625</c:v>
                      </c:pt>
                      <c:pt idx="4031">
                        <c:v>25.10009765625</c:v>
                      </c:pt>
                      <c:pt idx="4032">
                        <c:v>25.10009765625</c:v>
                      </c:pt>
                      <c:pt idx="4033">
                        <c:v>25.10009765625</c:v>
                      </c:pt>
                      <c:pt idx="4034">
                        <c:v>25.10009765625</c:v>
                      </c:pt>
                      <c:pt idx="4035">
                        <c:v>25.10009765625</c:v>
                      </c:pt>
                      <c:pt idx="4036">
                        <c:v>25.10009765625</c:v>
                      </c:pt>
                      <c:pt idx="4037">
                        <c:v>25.10009765625</c:v>
                      </c:pt>
                      <c:pt idx="4038">
                        <c:v>25.10009765625</c:v>
                      </c:pt>
                      <c:pt idx="4039">
                        <c:v>25.199951171875</c:v>
                      </c:pt>
                      <c:pt idx="4040">
                        <c:v>25.199951171875</c:v>
                      </c:pt>
                      <c:pt idx="4041">
                        <c:v>25.199951171875</c:v>
                      </c:pt>
                      <c:pt idx="4042">
                        <c:v>25.199951171875</c:v>
                      </c:pt>
                      <c:pt idx="4043">
                        <c:v>25.199951171875</c:v>
                      </c:pt>
                      <c:pt idx="4044">
                        <c:v>25.199951171875</c:v>
                      </c:pt>
                      <c:pt idx="4045">
                        <c:v>25.199951171875</c:v>
                      </c:pt>
                      <c:pt idx="4046">
                        <c:v>25.10009765625</c:v>
                      </c:pt>
                      <c:pt idx="4047">
                        <c:v>25.199951171875</c:v>
                      </c:pt>
                      <c:pt idx="4048">
                        <c:v>25.10009765625</c:v>
                      </c:pt>
                      <c:pt idx="4049">
                        <c:v>25.10009765625</c:v>
                      </c:pt>
                      <c:pt idx="4050">
                        <c:v>25.10009765625</c:v>
                      </c:pt>
                      <c:pt idx="4051">
                        <c:v>25.199951171875</c:v>
                      </c:pt>
                      <c:pt idx="4052">
                        <c:v>25.10009765625</c:v>
                      </c:pt>
                      <c:pt idx="4053">
                        <c:v>25.199951171875</c:v>
                      </c:pt>
                      <c:pt idx="4054">
                        <c:v>25.199951171875</c:v>
                      </c:pt>
                      <c:pt idx="4055">
                        <c:v>25.199951171875</c:v>
                      </c:pt>
                      <c:pt idx="4056">
                        <c:v>25.199951171875</c:v>
                      </c:pt>
                      <c:pt idx="4057">
                        <c:v>25.199951171875</c:v>
                      </c:pt>
                      <c:pt idx="4058">
                        <c:v>25.199951171875</c:v>
                      </c:pt>
                      <c:pt idx="4059">
                        <c:v>25.199951171875</c:v>
                      </c:pt>
                      <c:pt idx="4060">
                        <c:v>25.199951171875</c:v>
                      </c:pt>
                      <c:pt idx="4061">
                        <c:v>25.199951171875</c:v>
                      </c:pt>
                      <c:pt idx="4062">
                        <c:v>25.199951171875</c:v>
                      </c:pt>
                      <c:pt idx="4063">
                        <c:v>25.199951171875</c:v>
                      </c:pt>
                      <c:pt idx="4064">
                        <c:v>25.199951171875</c:v>
                      </c:pt>
                      <c:pt idx="4065">
                        <c:v>25.199951171875</c:v>
                      </c:pt>
                      <c:pt idx="4066">
                        <c:v>25.199951171875</c:v>
                      </c:pt>
                      <c:pt idx="4067">
                        <c:v>25.199951171875</c:v>
                      </c:pt>
                      <c:pt idx="4068">
                        <c:v>25.10009765625</c:v>
                      </c:pt>
                      <c:pt idx="4069">
                        <c:v>25.199951171875</c:v>
                      </c:pt>
                      <c:pt idx="4070">
                        <c:v>25.199951171875</c:v>
                      </c:pt>
                      <c:pt idx="4071">
                        <c:v>25.199951171875</c:v>
                      </c:pt>
                      <c:pt idx="4072">
                        <c:v>25.199951171875</c:v>
                      </c:pt>
                      <c:pt idx="4073">
                        <c:v>25.199951171875</c:v>
                      </c:pt>
                      <c:pt idx="4074">
                        <c:v>25.199951171875</c:v>
                      </c:pt>
                      <c:pt idx="4075">
                        <c:v>25</c:v>
                      </c:pt>
                      <c:pt idx="4076">
                        <c:v>25</c:v>
                      </c:pt>
                      <c:pt idx="4077">
                        <c:v>25</c:v>
                      </c:pt>
                      <c:pt idx="4078">
                        <c:v>25</c:v>
                      </c:pt>
                      <c:pt idx="4079">
                        <c:v>25</c:v>
                      </c:pt>
                      <c:pt idx="4080">
                        <c:v>25</c:v>
                      </c:pt>
                      <c:pt idx="4081">
                        <c:v>25.10009765625</c:v>
                      </c:pt>
                      <c:pt idx="4082">
                        <c:v>25.10009765625</c:v>
                      </c:pt>
                      <c:pt idx="4083">
                        <c:v>25.10009765625</c:v>
                      </c:pt>
                      <c:pt idx="4084">
                        <c:v>25.10009765625</c:v>
                      </c:pt>
                      <c:pt idx="4085">
                        <c:v>25.10009765625</c:v>
                      </c:pt>
                      <c:pt idx="4086">
                        <c:v>25.199951171875</c:v>
                      </c:pt>
                      <c:pt idx="4087">
                        <c:v>25</c:v>
                      </c:pt>
                      <c:pt idx="4088">
                        <c:v>25</c:v>
                      </c:pt>
                      <c:pt idx="4089">
                        <c:v>25</c:v>
                      </c:pt>
                      <c:pt idx="4090">
                        <c:v>25</c:v>
                      </c:pt>
                      <c:pt idx="4091">
                        <c:v>25</c:v>
                      </c:pt>
                      <c:pt idx="4092">
                        <c:v>25</c:v>
                      </c:pt>
                      <c:pt idx="4093">
                        <c:v>25.10009765625</c:v>
                      </c:pt>
                      <c:pt idx="4094">
                        <c:v>25.10009765625</c:v>
                      </c:pt>
                      <c:pt idx="4095">
                        <c:v>25.10009765625</c:v>
                      </c:pt>
                      <c:pt idx="4096">
                        <c:v>25.10009765625</c:v>
                      </c:pt>
                      <c:pt idx="4097">
                        <c:v>25.10009765625</c:v>
                      </c:pt>
                      <c:pt idx="4098">
                        <c:v>25.10009765625</c:v>
                      </c:pt>
                      <c:pt idx="4099">
                        <c:v>25</c:v>
                      </c:pt>
                      <c:pt idx="4100">
                        <c:v>25</c:v>
                      </c:pt>
                      <c:pt idx="4101">
                        <c:v>25.10009765625</c:v>
                      </c:pt>
                      <c:pt idx="4102">
                        <c:v>25</c:v>
                      </c:pt>
                      <c:pt idx="4103">
                        <c:v>25</c:v>
                      </c:pt>
                      <c:pt idx="4104">
                        <c:v>25</c:v>
                      </c:pt>
                      <c:pt idx="4105">
                        <c:v>25.10009765625</c:v>
                      </c:pt>
                      <c:pt idx="4106">
                        <c:v>25.199951171875</c:v>
                      </c:pt>
                      <c:pt idx="4107">
                        <c:v>25.10009765625</c:v>
                      </c:pt>
                      <c:pt idx="4108">
                        <c:v>25.199951171875</c:v>
                      </c:pt>
                      <c:pt idx="4109">
                        <c:v>25.199951171875</c:v>
                      </c:pt>
                      <c:pt idx="4110">
                        <c:v>25.199951171875</c:v>
                      </c:pt>
                      <c:pt idx="4111">
                        <c:v>25.10009765625</c:v>
                      </c:pt>
                      <c:pt idx="4112">
                        <c:v>25.10009765625</c:v>
                      </c:pt>
                      <c:pt idx="4113">
                        <c:v>25.10009765625</c:v>
                      </c:pt>
                      <c:pt idx="4114">
                        <c:v>25.10009765625</c:v>
                      </c:pt>
                      <c:pt idx="4115">
                        <c:v>25.10009765625</c:v>
                      </c:pt>
                      <c:pt idx="4116">
                        <c:v>25.10009765625</c:v>
                      </c:pt>
                      <c:pt idx="4117">
                        <c:v>25.10009765625</c:v>
                      </c:pt>
                      <c:pt idx="4118">
                        <c:v>25.10009765625</c:v>
                      </c:pt>
                      <c:pt idx="4119">
                        <c:v>25.10009765625</c:v>
                      </c:pt>
                      <c:pt idx="4120">
                        <c:v>25.10009765625</c:v>
                      </c:pt>
                      <c:pt idx="4121">
                        <c:v>25.199951171875</c:v>
                      </c:pt>
                      <c:pt idx="4122">
                        <c:v>25.10009765625</c:v>
                      </c:pt>
                      <c:pt idx="4123">
                        <c:v>25.199951171875</c:v>
                      </c:pt>
                      <c:pt idx="4124">
                        <c:v>25.199951171875</c:v>
                      </c:pt>
                      <c:pt idx="4125">
                        <c:v>25.199951171875</c:v>
                      </c:pt>
                      <c:pt idx="4126">
                        <c:v>25.199951171875</c:v>
                      </c:pt>
                      <c:pt idx="4127">
                        <c:v>25.199951171875</c:v>
                      </c:pt>
                      <c:pt idx="4128">
                        <c:v>25.199951171875</c:v>
                      </c:pt>
                      <c:pt idx="4129">
                        <c:v>25.199951171875</c:v>
                      </c:pt>
                      <c:pt idx="4130">
                        <c:v>25.199951171875</c:v>
                      </c:pt>
                      <c:pt idx="4131">
                        <c:v>25.10009765625</c:v>
                      </c:pt>
                      <c:pt idx="4132">
                        <c:v>25.199951171875</c:v>
                      </c:pt>
                      <c:pt idx="4133">
                        <c:v>25.10009765625</c:v>
                      </c:pt>
                      <c:pt idx="4134">
                        <c:v>25.199951171875</c:v>
                      </c:pt>
                      <c:pt idx="4135">
                        <c:v>25</c:v>
                      </c:pt>
                      <c:pt idx="4136">
                        <c:v>25.10009765625</c:v>
                      </c:pt>
                      <c:pt idx="4137">
                        <c:v>25</c:v>
                      </c:pt>
                      <c:pt idx="4138">
                        <c:v>25.10009765625</c:v>
                      </c:pt>
                      <c:pt idx="4139">
                        <c:v>25</c:v>
                      </c:pt>
                      <c:pt idx="4140">
                        <c:v>25.10009765625</c:v>
                      </c:pt>
                      <c:pt idx="4141">
                        <c:v>25</c:v>
                      </c:pt>
                      <c:pt idx="4142">
                        <c:v>25</c:v>
                      </c:pt>
                      <c:pt idx="4143">
                        <c:v>25.10009765625</c:v>
                      </c:pt>
                      <c:pt idx="4144">
                        <c:v>25</c:v>
                      </c:pt>
                      <c:pt idx="4145">
                        <c:v>25</c:v>
                      </c:pt>
                      <c:pt idx="4146">
                        <c:v>25.10009765625</c:v>
                      </c:pt>
                      <c:pt idx="4147">
                        <c:v>25</c:v>
                      </c:pt>
                      <c:pt idx="4148">
                        <c:v>25</c:v>
                      </c:pt>
                      <c:pt idx="4149">
                        <c:v>25.10009765625</c:v>
                      </c:pt>
                      <c:pt idx="4150">
                        <c:v>25</c:v>
                      </c:pt>
                      <c:pt idx="4151">
                        <c:v>25</c:v>
                      </c:pt>
                      <c:pt idx="4152">
                        <c:v>25.10009765625</c:v>
                      </c:pt>
                      <c:pt idx="4153">
                        <c:v>25.10009765625</c:v>
                      </c:pt>
                      <c:pt idx="4154">
                        <c:v>25.10009765625</c:v>
                      </c:pt>
                      <c:pt idx="4155">
                        <c:v>25</c:v>
                      </c:pt>
                      <c:pt idx="4156">
                        <c:v>25.10009765625</c:v>
                      </c:pt>
                      <c:pt idx="4157">
                        <c:v>25.10009765625</c:v>
                      </c:pt>
                      <c:pt idx="4158">
                        <c:v>25</c:v>
                      </c:pt>
                      <c:pt idx="4159">
                        <c:v>25</c:v>
                      </c:pt>
                      <c:pt idx="4160">
                        <c:v>25</c:v>
                      </c:pt>
                      <c:pt idx="4161">
                        <c:v>25</c:v>
                      </c:pt>
                      <c:pt idx="4162">
                        <c:v>25</c:v>
                      </c:pt>
                      <c:pt idx="4163">
                        <c:v>25</c:v>
                      </c:pt>
                      <c:pt idx="4164">
                        <c:v>25</c:v>
                      </c:pt>
                      <c:pt idx="4165">
                        <c:v>25.199951171875</c:v>
                      </c:pt>
                      <c:pt idx="4166">
                        <c:v>25.199951171875</c:v>
                      </c:pt>
                      <c:pt idx="4167">
                        <c:v>25.10009765625</c:v>
                      </c:pt>
                      <c:pt idx="4168">
                        <c:v>25.199951171875</c:v>
                      </c:pt>
                      <c:pt idx="4169">
                        <c:v>25.10009765625</c:v>
                      </c:pt>
                      <c:pt idx="4170">
                        <c:v>25.10009765625</c:v>
                      </c:pt>
                      <c:pt idx="4171">
                        <c:v>25.10009765625</c:v>
                      </c:pt>
                      <c:pt idx="4172">
                        <c:v>25</c:v>
                      </c:pt>
                      <c:pt idx="4173">
                        <c:v>25</c:v>
                      </c:pt>
                      <c:pt idx="4174">
                        <c:v>25</c:v>
                      </c:pt>
                      <c:pt idx="4175">
                        <c:v>25</c:v>
                      </c:pt>
                      <c:pt idx="4176">
                        <c:v>25</c:v>
                      </c:pt>
                      <c:pt idx="4177">
                        <c:v>25</c:v>
                      </c:pt>
                      <c:pt idx="4178">
                        <c:v>25</c:v>
                      </c:pt>
                      <c:pt idx="4179">
                        <c:v>25</c:v>
                      </c:pt>
                      <c:pt idx="4180">
                        <c:v>25.10009765625</c:v>
                      </c:pt>
                      <c:pt idx="4181">
                        <c:v>25.10009765625</c:v>
                      </c:pt>
                      <c:pt idx="4182">
                        <c:v>25.10009765625</c:v>
                      </c:pt>
                      <c:pt idx="4183">
                        <c:v>25</c:v>
                      </c:pt>
                      <c:pt idx="4184">
                        <c:v>25</c:v>
                      </c:pt>
                      <c:pt idx="4185">
                        <c:v>25</c:v>
                      </c:pt>
                      <c:pt idx="4186">
                        <c:v>25</c:v>
                      </c:pt>
                      <c:pt idx="4187">
                        <c:v>25</c:v>
                      </c:pt>
                      <c:pt idx="4188">
                        <c:v>25</c:v>
                      </c:pt>
                      <c:pt idx="4189">
                        <c:v>25</c:v>
                      </c:pt>
                      <c:pt idx="4190">
                        <c:v>25</c:v>
                      </c:pt>
                      <c:pt idx="4191">
                        <c:v>25</c:v>
                      </c:pt>
                      <c:pt idx="4192">
                        <c:v>25</c:v>
                      </c:pt>
                      <c:pt idx="4193">
                        <c:v>25</c:v>
                      </c:pt>
                      <c:pt idx="4194">
                        <c:v>24.89990234375</c:v>
                      </c:pt>
                      <c:pt idx="4195">
                        <c:v>24.89990234375</c:v>
                      </c:pt>
                      <c:pt idx="4196">
                        <c:v>24.89990234375</c:v>
                      </c:pt>
                      <c:pt idx="4197">
                        <c:v>24.89990234375</c:v>
                      </c:pt>
                      <c:pt idx="4198">
                        <c:v>25</c:v>
                      </c:pt>
                      <c:pt idx="4199">
                        <c:v>24.89990234375</c:v>
                      </c:pt>
                      <c:pt idx="4200">
                        <c:v>24.89990234375</c:v>
                      </c:pt>
                      <c:pt idx="4201">
                        <c:v>25</c:v>
                      </c:pt>
                      <c:pt idx="4202">
                        <c:v>25</c:v>
                      </c:pt>
                      <c:pt idx="4203">
                        <c:v>25.10009765625</c:v>
                      </c:pt>
                      <c:pt idx="4204">
                        <c:v>25</c:v>
                      </c:pt>
                      <c:pt idx="4205">
                        <c:v>25.10009765625</c:v>
                      </c:pt>
                      <c:pt idx="4206">
                        <c:v>25.10009765625</c:v>
                      </c:pt>
                      <c:pt idx="4207">
                        <c:v>25.10009765625</c:v>
                      </c:pt>
                      <c:pt idx="4208">
                        <c:v>25</c:v>
                      </c:pt>
                      <c:pt idx="4209">
                        <c:v>25</c:v>
                      </c:pt>
                      <c:pt idx="4210">
                        <c:v>25</c:v>
                      </c:pt>
                      <c:pt idx="4211">
                        <c:v>25</c:v>
                      </c:pt>
                      <c:pt idx="4212">
                        <c:v>25</c:v>
                      </c:pt>
                      <c:pt idx="4213">
                        <c:v>25</c:v>
                      </c:pt>
                      <c:pt idx="4214">
                        <c:v>25</c:v>
                      </c:pt>
                      <c:pt idx="4215">
                        <c:v>24.89990234375</c:v>
                      </c:pt>
                      <c:pt idx="4216">
                        <c:v>25</c:v>
                      </c:pt>
                      <c:pt idx="4217">
                        <c:v>25</c:v>
                      </c:pt>
                      <c:pt idx="4218">
                        <c:v>25</c:v>
                      </c:pt>
                      <c:pt idx="4219">
                        <c:v>25</c:v>
                      </c:pt>
                      <c:pt idx="4220">
                        <c:v>25</c:v>
                      </c:pt>
                      <c:pt idx="4221">
                        <c:v>25</c:v>
                      </c:pt>
                      <c:pt idx="4222">
                        <c:v>25</c:v>
                      </c:pt>
                      <c:pt idx="4223">
                        <c:v>25</c:v>
                      </c:pt>
                      <c:pt idx="4224">
                        <c:v>25</c:v>
                      </c:pt>
                      <c:pt idx="4225">
                        <c:v>25</c:v>
                      </c:pt>
                      <c:pt idx="4226">
                        <c:v>25.10009765625</c:v>
                      </c:pt>
                      <c:pt idx="4227">
                        <c:v>25.10009765625</c:v>
                      </c:pt>
                      <c:pt idx="4228">
                        <c:v>25.10009765625</c:v>
                      </c:pt>
                      <c:pt idx="4229">
                        <c:v>25.10009765625</c:v>
                      </c:pt>
                      <c:pt idx="4230">
                        <c:v>25.10009765625</c:v>
                      </c:pt>
                      <c:pt idx="4231">
                        <c:v>25.10009765625</c:v>
                      </c:pt>
                      <c:pt idx="4232">
                        <c:v>24.89990234375</c:v>
                      </c:pt>
                      <c:pt idx="4233">
                        <c:v>24.89990234375</c:v>
                      </c:pt>
                      <c:pt idx="4234">
                        <c:v>24.89990234375</c:v>
                      </c:pt>
                      <c:pt idx="4235">
                        <c:v>24.89990234375</c:v>
                      </c:pt>
                      <c:pt idx="4236">
                        <c:v>24.89990234375</c:v>
                      </c:pt>
                      <c:pt idx="4237">
                        <c:v>24.89990234375</c:v>
                      </c:pt>
                      <c:pt idx="4238">
                        <c:v>24.89990234375</c:v>
                      </c:pt>
                      <c:pt idx="4239">
                        <c:v>24.89990234375</c:v>
                      </c:pt>
                      <c:pt idx="4240">
                        <c:v>24.89990234375</c:v>
                      </c:pt>
                      <c:pt idx="4241">
                        <c:v>25</c:v>
                      </c:pt>
                      <c:pt idx="4242">
                        <c:v>24.89990234375</c:v>
                      </c:pt>
                      <c:pt idx="4243">
                        <c:v>25</c:v>
                      </c:pt>
                      <c:pt idx="4244">
                        <c:v>25</c:v>
                      </c:pt>
                      <c:pt idx="4245">
                        <c:v>25</c:v>
                      </c:pt>
                      <c:pt idx="4246">
                        <c:v>25.10009765625</c:v>
                      </c:pt>
                      <c:pt idx="4247">
                        <c:v>25.10009765625</c:v>
                      </c:pt>
                      <c:pt idx="4248">
                        <c:v>25.10009765625</c:v>
                      </c:pt>
                      <c:pt idx="4249">
                        <c:v>25</c:v>
                      </c:pt>
                      <c:pt idx="4250">
                        <c:v>25.10009765625</c:v>
                      </c:pt>
                      <c:pt idx="4251">
                        <c:v>25</c:v>
                      </c:pt>
                      <c:pt idx="4252">
                        <c:v>25.10009765625</c:v>
                      </c:pt>
                      <c:pt idx="4253">
                        <c:v>25</c:v>
                      </c:pt>
                      <c:pt idx="4254">
                        <c:v>25.10009765625</c:v>
                      </c:pt>
                      <c:pt idx="4255">
                        <c:v>25</c:v>
                      </c:pt>
                      <c:pt idx="4256">
                        <c:v>25.10009765625</c:v>
                      </c:pt>
                      <c:pt idx="4257">
                        <c:v>25</c:v>
                      </c:pt>
                      <c:pt idx="4258">
                        <c:v>25</c:v>
                      </c:pt>
                      <c:pt idx="4259">
                        <c:v>25</c:v>
                      </c:pt>
                      <c:pt idx="4260">
                        <c:v>25.10009765625</c:v>
                      </c:pt>
                      <c:pt idx="4261">
                        <c:v>25</c:v>
                      </c:pt>
                      <c:pt idx="4262">
                        <c:v>25</c:v>
                      </c:pt>
                      <c:pt idx="4263">
                        <c:v>25</c:v>
                      </c:pt>
                      <c:pt idx="4264">
                        <c:v>25</c:v>
                      </c:pt>
                      <c:pt idx="4265">
                        <c:v>25</c:v>
                      </c:pt>
                      <c:pt idx="4266">
                        <c:v>25</c:v>
                      </c:pt>
                      <c:pt idx="4267">
                        <c:v>25</c:v>
                      </c:pt>
                      <c:pt idx="4268">
                        <c:v>25.10009765625</c:v>
                      </c:pt>
                      <c:pt idx="4269">
                        <c:v>25.10009765625</c:v>
                      </c:pt>
                      <c:pt idx="4270">
                        <c:v>25.10009765625</c:v>
                      </c:pt>
                      <c:pt idx="4271">
                        <c:v>25.10009765625</c:v>
                      </c:pt>
                      <c:pt idx="4272">
                        <c:v>25.10009765625</c:v>
                      </c:pt>
                      <c:pt idx="4273">
                        <c:v>25.10009765625</c:v>
                      </c:pt>
                      <c:pt idx="4274">
                        <c:v>24.89990234375</c:v>
                      </c:pt>
                      <c:pt idx="4275">
                        <c:v>24.89990234375</c:v>
                      </c:pt>
                      <c:pt idx="4276">
                        <c:v>24.89990234375</c:v>
                      </c:pt>
                      <c:pt idx="4277">
                        <c:v>24.89990234375</c:v>
                      </c:pt>
                      <c:pt idx="4278">
                        <c:v>24.89990234375</c:v>
                      </c:pt>
                      <c:pt idx="4279">
                        <c:v>24.89990234375</c:v>
                      </c:pt>
                      <c:pt idx="4280">
                        <c:v>25</c:v>
                      </c:pt>
                      <c:pt idx="4281">
                        <c:v>25</c:v>
                      </c:pt>
                      <c:pt idx="4282">
                        <c:v>25</c:v>
                      </c:pt>
                      <c:pt idx="4283">
                        <c:v>25</c:v>
                      </c:pt>
                      <c:pt idx="4284">
                        <c:v>25</c:v>
                      </c:pt>
                      <c:pt idx="4285">
                        <c:v>25</c:v>
                      </c:pt>
                      <c:pt idx="4286">
                        <c:v>25</c:v>
                      </c:pt>
                      <c:pt idx="4287">
                        <c:v>25</c:v>
                      </c:pt>
                      <c:pt idx="4288">
                        <c:v>25</c:v>
                      </c:pt>
                      <c:pt idx="4289">
                        <c:v>24.89990234375</c:v>
                      </c:pt>
                      <c:pt idx="4290">
                        <c:v>24.89990234375</c:v>
                      </c:pt>
                      <c:pt idx="4291">
                        <c:v>24.89990234375</c:v>
                      </c:pt>
                      <c:pt idx="4292">
                        <c:v>24.89990234375</c:v>
                      </c:pt>
                      <c:pt idx="4293">
                        <c:v>24.89990234375</c:v>
                      </c:pt>
                      <c:pt idx="4294">
                        <c:v>25</c:v>
                      </c:pt>
                      <c:pt idx="4295">
                        <c:v>25</c:v>
                      </c:pt>
                      <c:pt idx="4296">
                        <c:v>25</c:v>
                      </c:pt>
                      <c:pt idx="4297">
                        <c:v>25</c:v>
                      </c:pt>
                      <c:pt idx="4298">
                        <c:v>25</c:v>
                      </c:pt>
                      <c:pt idx="4299">
                        <c:v>25</c:v>
                      </c:pt>
                      <c:pt idx="4300">
                        <c:v>25</c:v>
                      </c:pt>
                      <c:pt idx="4301">
                        <c:v>25</c:v>
                      </c:pt>
                      <c:pt idx="4302">
                        <c:v>25</c:v>
                      </c:pt>
                      <c:pt idx="4303">
                        <c:v>25</c:v>
                      </c:pt>
                      <c:pt idx="4304">
                        <c:v>25</c:v>
                      </c:pt>
                      <c:pt idx="4305">
                        <c:v>25</c:v>
                      </c:pt>
                      <c:pt idx="4306">
                        <c:v>25</c:v>
                      </c:pt>
                      <c:pt idx="4307">
                        <c:v>25</c:v>
                      </c:pt>
                      <c:pt idx="4308">
                        <c:v>25</c:v>
                      </c:pt>
                      <c:pt idx="4309">
                        <c:v>25</c:v>
                      </c:pt>
                      <c:pt idx="4310">
                        <c:v>24.89990234375</c:v>
                      </c:pt>
                      <c:pt idx="4311">
                        <c:v>25</c:v>
                      </c:pt>
                      <c:pt idx="4312">
                        <c:v>25</c:v>
                      </c:pt>
                      <c:pt idx="4313">
                        <c:v>24.89990234375</c:v>
                      </c:pt>
                      <c:pt idx="4314">
                        <c:v>25</c:v>
                      </c:pt>
                      <c:pt idx="4315">
                        <c:v>25</c:v>
                      </c:pt>
                      <c:pt idx="4316">
                        <c:v>25</c:v>
                      </c:pt>
                      <c:pt idx="4317">
                        <c:v>25</c:v>
                      </c:pt>
                      <c:pt idx="4318">
                        <c:v>25</c:v>
                      </c:pt>
                      <c:pt idx="4319">
                        <c:v>25</c:v>
                      </c:pt>
                      <c:pt idx="4320">
                        <c:v>25</c:v>
                      </c:pt>
                      <c:pt idx="4321">
                        <c:v>25</c:v>
                      </c:pt>
                      <c:pt idx="4322">
                        <c:v>24.89990234375</c:v>
                      </c:pt>
                      <c:pt idx="4323">
                        <c:v>24.89990234375</c:v>
                      </c:pt>
                      <c:pt idx="4324">
                        <c:v>24.89990234375</c:v>
                      </c:pt>
                      <c:pt idx="4325">
                        <c:v>24.89990234375</c:v>
                      </c:pt>
                      <c:pt idx="4326">
                        <c:v>24.89990234375</c:v>
                      </c:pt>
                      <c:pt idx="4327">
                        <c:v>24.89990234375</c:v>
                      </c:pt>
                      <c:pt idx="4328">
                        <c:v>25</c:v>
                      </c:pt>
                      <c:pt idx="4329">
                        <c:v>24.89990234375</c:v>
                      </c:pt>
                      <c:pt idx="4330">
                        <c:v>24.89990234375</c:v>
                      </c:pt>
                      <c:pt idx="4331">
                        <c:v>24.89990234375</c:v>
                      </c:pt>
                      <c:pt idx="4332">
                        <c:v>24.89990234375</c:v>
                      </c:pt>
                      <c:pt idx="4333">
                        <c:v>25</c:v>
                      </c:pt>
                      <c:pt idx="4334">
                        <c:v>25.10009765625</c:v>
                      </c:pt>
                      <c:pt idx="4335">
                        <c:v>25.10009765625</c:v>
                      </c:pt>
                      <c:pt idx="4336">
                        <c:v>25</c:v>
                      </c:pt>
                      <c:pt idx="4337">
                        <c:v>25.10009765625</c:v>
                      </c:pt>
                      <c:pt idx="4338">
                        <c:v>25.10009765625</c:v>
                      </c:pt>
                      <c:pt idx="4339">
                        <c:v>25.10009765625</c:v>
                      </c:pt>
                      <c:pt idx="4340">
                        <c:v>24.89990234375</c:v>
                      </c:pt>
                      <c:pt idx="4341">
                        <c:v>24.89990234375</c:v>
                      </c:pt>
                      <c:pt idx="4342">
                        <c:v>24.89990234375</c:v>
                      </c:pt>
                      <c:pt idx="4343">
                        <c:v>24.89990234375</c:v>
                      </c:pt>
                      <c:pt idx="4344">
                        <c:v>24.89990234375</c:v>
                      </c:pt>
                      <c:pt idx="4345">
                        <c:v>24.89990234375</c:v>
                      </c:pt>
                      <c:pt idx="4346">
                        <c:v>24.89990234375</c:v>
                      </c:pt>
                      <c:pt idx="4347">
                        <c:v>24.89990234375</c:v>
                      </c:pt>
                      <c:pt idx="4348">
                        <c:v>24.89990234375</c:v>
                      </c:pt>
                      <c:pt idx="4349">
                        <c:v>24.800048828125</c:v>
                      </c:pt>
                      <c:pt idx="4350">
                        <c:v>24.89990234375</c:v>
                      </c:pt>
                      <c:pt idx="4351">
                        <c:v>24.89990234375</c:v>
                      </c:pt>
                      <c:pt idx="4352">
                        <c:v>24.89990234375</c:v>
                      </c:pt>
                      <c:pt idx="4353">
                        <c:v>24.89990234375</c:v>
                      </c:pt>
                      <c:pt idx="4354">
                        <c:v>24.89990234375</c:v>
                      </c:pt>
                      <c:pt idx="4355">
                        <c:v>24.89990234375</c:v>
                      </c:pt>
                      <c:pt idx="4356">
                        <c:v>24.800048828125</c:v>
                      </c:pt>
                      <c:pt idx="4357">
                        <c:v>24.89990234375</c:v>
                      </c:pt>
                      <c:pt idx="4358">
                        <c:v>24.89990234375</c:v>
                      </c:pt>
                      <c:pt idx="4359">
                        <c:v>24.89990234375</c:v>
                      </c:pt>
                      <c:pt idx="4360">
                        <c:v>24.800048828125</c:v>
                      </c:pt>
                      <c:pt idx="4361">
                        <c:v>24.89990234375</c:v>
                      </c:pt>
                      <c:pt idx="4362">
                        <c:v>24.89990234375</c:v>
                      </c:pt>
                      <c:pt idx="4363">
                        <c:v>24.89990234375</c:v>
                      </c:pt>
                      <c:pt idx="4364">
                        <c:v>25</c:v>
                      </c:pt>
                      <c:pt idx="4365">
                        <c:v>24.89990234375</c:v>
                      </c:pt>
                      <c:pt idx="4366">
                        <c:v>25</c:v>
                      </c:pt>
                      <c:pt idx="4367">
                        <c:v>24.89990234375</c:v>
                      </c:pt>
                      <c:pt idx="4368">
                        <c:v>25</c:v>
                      </c:pt>
                      <c:pt idx="4369">
                        <c:v>25</c:v>
                      </c:pt>
                      <c:pt idx="4370">
                        <c:v>24.89990234375</c:v>
                      </c:pt>
                      <c:pt idx="4371">
                        <c:v>24.89990234375</c:v>
                      </c:pt>
                      <c:pt idx="4372">
                        <c:v>24.89990234375</c:v>
                      </c:pt>
                      <c:pt idx="4373">
                        <c:v>24.89990234375</c:v>
                      </c:pt>
                      <c:pt idx="4374">
                        <c:v>24.89990234375</c:v>
                      </c:pt>
                      <c:pt idx="4375">
                        <c:v>24.89990234375</c:v>
                      </c:pt>
                      <c:pt idx="4376">
                        <c:v>24.89990234375</c:v>
                      </c:pt>
                      <c:pt idx="4377">
                        <c:v>25</c:v>
                      </c:pt>
                      <c:pt idx="4378">
                        <c:v>24.89990234375</c:v>
                      </c:pt>
                      <c:pt idx="4379">
                        <c:v>24.89990234375</c:v>
                      </c:pt>
                      <c:pt idx="4380">
                        <c:v>24.89990234375</c:v>
                      </c:pt>
                      <c:pt idx="4381">
                        <c:v>24.89990234375</c:v>
                      </c:pt>
                      <c:pt idx="4382">
                        <c:v>24.89990234375</c:v>
                      </c:pt>
                      <c:pt idx="4383">
                        <c:v>24.89990234375</c:v>
                      </c:pt>
                      <c:pt idx="4384">
                        <c:v>24.89990234375</c:v>
                      </c:pt>
                      <c:pt idx="4385">
                        <c:v>24.89990234375</c:v>
                      </c:pt>
                      <c:pt idx="4386">
                        <c:v>24.89990234375</c:v>
                      </c:pt>
                      <c:pt idx="4387">
                        <c:v>24.89990234375</c:v>
                      </c:pt>
                      <c:pt idx="4388">
                        <c:v>24.89990234375</c:v>
                      </c:pt>
                      <c:pt idx="4389">
                        <c:v>24.89990234375</c:v>
                      </c:pt>
                      <c:pt idx="4390">
                        <c:v>24.89990234375</c:v>
                      </c:pt>
                      <c:pt idx="4391">
                        <c:v>24.89990234375</c:v>
                      </c:pt>
                      <c:pt idx="4392">
                        <c:v>24.89990234375</c:v>
                      </c:pt>
                      <c:pt idx="4393">
                        <c:v>24.89990234375</c:v>
                      </c:pt>
                      <c:pt idx="4394">
                        <c:v>24.89990234375</c:v>
                      </c:pt>
                      <c:pt idx="4395">
                        <c:v>24.800048828125</c:v>
                      </c:pt>
                      <c:pt idx="4396">
                        <c:v>24.800048828125</c:v>
                      </c:pt>
                      <c:pt idx="4397">
                        <c:v>24.800048828125</c:v>
                      </c:pt>
                      <c:pt idx="4398">
                        <c:v>24.800048828125</c:v>
                      </c:pt>
                      <c:pt idx="4399">
                        <c:v>24.89990234375</c:v>
                      </c:pt>
                      <c:pt idx="4400">
                        <c:v>24.800048828125</c:v>
                      </c:pt>
                      <c:pt idx="4401">
                        <c:v>24.89990234375</c:v>
                      </c:pt>
                      <c:pt idx="4402">
                        <c:v>24.89990234375</c:v>
                      </c:pt>
                      <c:pt idx="4403">
                        <c:v>25</c:v>
                      </c:pt>
                      <c:pt idx="4404">
                        <c:v>25</c:v>
                      </c:pt>
                      <c:pt idx="4405">
                        <c:v>25</c:v>
                      </c:pt>
                      <c:pt idx="4406">
                        <c:v>25</c:v>
                      </c:pt>
                      <c:pt idx="4407">
                        <c:v>25</c:v>
                      </c:pt>
                      <c:pt idx="4408">
                        <c:v>25</c:v>
                      </c:pt>
                      <c:pt idx="4409">
                        <c:v>24.89990234375</c:v>
                      </c:pt>
                      <c:pt idx="4410">
                        <c:v>25</c:v>
                      </c:pt>
                      <c:pt idx="4411">
                        <c:v>24.89990234375</c:v>
                      </c:pt>
                      <c:pt idx="4412">
                        <c:v>25</c:v>
                      </c:pt>
                      <c:pt idx="4413">
                        <c:v>25</c:v>
                      </c:pt>
                      <c:pt idx="4414">
                        <c:v>25</c:v>
                      </c:pt>
                      <c:pt idx="4415">
                        <c:v>25</c:v>
                      </c:pt>
                      <c:pt idx="4416">
                        <c:v>25</c:v>
                      </c:pt>
                      <c:pt idx="4417">
                        <c:v>25</c:v>
                      </c:pt>
                      <c:pt idx="4418">
                        <c:v>25</c:v>
                      </c:pt>
                      <c:pt idx="4419">
                        <c:v>24.89990234375</c:v>
                      </c:pt>
                      <c:pt idx="4420">
                        <c:v>24.800048828125</c:v>
                      </c:pt>
                      <c:pt idx="4421">
                        <c:v>24.89990234375</c:v>
                      </c:pt>
                      <c:pt idx="4422">
                        <c:v>24.89990234375</c:v>
                      </c:pt>
                      <c:pt idx="4423">
                        <c:v>24.800048828125</c:v>
                      </c:pt>
                      <c:pt idx="4424">
                        <c:v>24.89990234375</c:v>
                      </c:pt>
                      <c:pt idx="4425">
                        <c:v>24.89990234375</c:v>
                      </c:pt>
                      <c:pt idx="4426">
                        <c:v>24.89990234375</c:v>
                      </c:pt>
                      <c:pt idx="4427">
                        <c:v>24.800048828125</c:v>
                      </c:pt>
                      <c:pt idx="4428">
                        <c:v>24.800048828125</c:v>
                      </c:pt>
                      <c:pt idx="4429">
                        <c:v>24.800048828125</c:v>
                      </c:pt>
                      <c:pt idx="4430">
                        <c:v>24.89990234375</c:v>
                      </c:pt>
                      <c:pt idx="4431">
                        <c:v>24.800048828125</c:v>
                      </c:pt>
                      <c:pt idx="4432">
                        <c:v>24.89990234375</c:v>
                      </c:pt>
                      <c:pt idx="4433">
                        <c:v>24.800048828125</c:v>
                      </c:pt>
                      <c:pt idx="4434">
                        <c:v>24.89990234375</c:v>
                      </c:pt>
                      <c:pt idx="4435">
                        <c:v>24.89990234375</c:v>
                      </c:pt>
                      <c:pt idx="4436">
                        <c:v>24.800048828125</c:v>
                      </c:pt>
                      <c:pt idx="4437">
                        <c:v>24.699951171875</c:v>
                      </c:pt>
                      <c:pt idx="4438">
                        <c:v>24.800048828125</c:v>
                      </c:pt>
                      <c:pt idx="4439">
                        <c:v>24.800048828125</c:v>
                      </c:pt>
                      <c:pt idx="4440">
                        <c:v>24.699951171875</c:v>
                      </c:pt>
                      <c:pt idx="4441">
                        <c:v>24.699951171875</c:v>
                      </c:pt>
                      <c:pt idx="4442">
                        <c:v>24.699951171875</c:v>
                      </c:pt>
                      <c:pt idx="4443">
                        <c:v>24.89990234375</c:v>
                      </c:pt>
                      <c:pt idx="4444">
                        <c:v>24.89990234375</c:v>
                      </c:pt>
                      <c:pt idx="4445">
                        <c:v>24.89990234375</c:v>
                      </c:pt>
                      <c:pt idx="4446">
                        <c:v>24.89990234375</c:v>
                      </c:pt>
                      <c:pt idx="4447">
                        <c:v>24.89990234375</c:v>
                      </c:pt>
                      <c:pt idx="4448">
                        <c:v>24.800048828125</c:v>
                      </c:pt>
                      <c:pt idx="4449">
                        <c:v>24.89990234375</c:v>
                      </c:pt>
                      <c:pt idx="4450">
                        <c:v>24.89990234375</c:v>
                      </c:pt>
                      <c:pt idx="4451">
                        <c:v>24.89990234375</c:v>
                      </c:pt>
                      <c:pt idx="4452">
                        <c:v>24.89990234375</c:v>
                      </c:pt>
                      <c:pt idx="4453">
                        <c:v>24.89990234375</c:v>
                      </c:pt>
                      <c:pt idx="4454">
                        <c:v>24.89990234375</c:v>
                      </c:pt>
                      <c:pt idx="4455">
                        <c:v>24.800048828125</c:v>
                      </c:pt>
                      <c:pt idx="4456">
                        <c:v>24.800048828125</c:v>
                      </c:pt>
                      <c:pt idx="4457">
                        <c:v>24.800048828125</c:v>
                      </c:pt>
                      <c:pt idx="4458">
                        <c:v>24.800048828125</c:v>
                      </c:pt>
                      <c:pt idx="4459">
                        <c:v>24.800048828125</c:v>
                      </c:pt>
                      <c:pt idx="4460">
                        <c:v>24.699951171875</c:v>
                      </c:pt>
                      <c:pt idx="4461">
                        <c:v>24.89990234375</c:v>
                      </c:pt>
                      <c:pt idx="4462">
                        <c:v>24.800048828125</c:v>
                      </c:pt>
                      <c:pt idx="4463">
                        <c:v>24.800048828125</c:v>
                      </c:pt>
                      <c:pt idx="4464">
                        <c:v>24.800048828125</c:v>
                      </c:pt>
                      <c:pt idx="4465">
                        <c:v>24.800048828125</c:v>
                      </c:pt>
                      <c:pt idx="4466">
                        <c:v>24.800048828125</c:v>
                      </c:pt>
                      <c:pt idx="4467">
                        <c:v>24.800048828125</c:v>
                      </c:pt>
                      <c:pt idx="4468">
                        <c:v>24.800048828125</c:v>
                      </c:pt>
                      <c:pt idx="4469">
                        <c:v>24.699951171875</c:v>
                      </c:pt>
                      <c:pt idx="4470">
                        <c:v>24.800048828125</c:v>
                      </c:pt>
                      <c:pt idx="4471">
                        <c:v>24.699951171875</c:v>
                      </c:pt>
                      <c:pt idx="4472">
                        <c:v>24.800048828125</c:v>
                      </c:pt>
                      <c:pt idx="4473">
                        <c:v>24.89990234375</c:v>
                      </c:pt>
                      <c:pt idx="4474">
                        <c:v>24.89990234375</c:v>
                      </c:pt>
                      <c:pt idx="4475">
                        <c:v>24.89990234375</c:v>
                      </c:pt>
                      <c:pt idx="4476">
                        <c:v>24.89990234375</c:v>
                      </c:pt>
                      <c:pt idx="4477">
                        <c:v>24.800048828125</c:v>
                      </c:pt>
                      <c:pt idx="4478">
                        <c:v>24.89990234375</c:v>
                      </c:pt>
                      <c:pt idx="4479">
                        <c:v>24.89990234375</c:v>
                      </c:pt>
                      <c:pt idx="4480">
                        <c:v>24.89990234375</c:v>
                      </c:pt>
                      <c:pt idx="4481">
                        <c:v>24.800048828125</c:v>
                      </c:pt>
                      <c:pt idx="4482">
                        <c:v>24.800048828125</c:v>
                      </c:pt>
                      <c:pt idx="4483">
                        <c:v>24.800048828125</c:v>
                      </c:pt>
                      <c:pt idx="4484">
                        <c:v>24.800048828125</c:v>
                      </c:pt>
                      <c:pt idx="4485">
                        <c:v>24.89990234375</c:v>
                      </c:pt>
                      <c:pt idx="4486">
                        <c:v>24.89990234375</c:v>
                      </c:pt>
                      <c:pt idx="4487">
                        <c:v>24.800048828125</c:v>
                      </c:pt>
                      <c:pt idx="4488">
                        <c:v>24.89990234375</c:v>
                      </c:pt>
                      <c:pt idx="4489">
                        <c:v>24.800048828125</c:v>
                      </c:pt>
                      <c:pt idx="4490">
                        <c:v>24.800048828125</c:v>
                      </c:pt>
                      <c:pt idx="4491">
                        <c:v>24.800048828125</c:v>
                      </c:pt>
                      <c:pt idx="4492">
                        <c:v>24.800048828125</c:v>
                      </c:pt>
                      <c:pt idx="4493">
                        <c:v>24.800048828125</c:v>
                      </c:pt>
                      <c:pt idx="4494">
                        <c:v>24.800048828125</c:v>
                      </c:pt>
                      <c:pt idx="4495">
                        <c:v>24.800048828125</c:v>
                      </c:pt>
                      <c:pt idx="4496">
                        <c:v>24.800048828125</c:v>
                      </c:pt>
                      <c:pt idx="4497">
                        <c:v>24.800048828125</c:v>
                      </c:pt>
                      <c:pt idx="4498">
                        <c:v>24.89990234375</c:v>
                      </c:pt>
                      <c:pt idx="4499">
                        <c:v>24.800048828125</c:v>
                      </c:pt>
                      <c:pt idx="4500">
                        <c:v>24.89990234375</c:v>
                      </c:pt>
                      <c:pt idx="4501">
                        <c:v>24.800048828125</c:v>
                      </c:pt>
                      <c:pt idx="4502">
                        <c:v>24.800048828125</c:v>
                      </c:pt>
                      <c:pt idx="4503">
                        <c:v>24.800048828125</c:v>
                      </c:pt>
                      <c:pt idx="4504">
                        <c:v>24.800048828125</c:v>
                      </c:pt>
                      <c:pt idx="4505">
                        <c:v>24.800048828125</c:v>
                      </c:pt>
                      <c:pt idx="4506">
                        <c:v>24.800048828125</c:v>
                      </c:pt>
                      <c:pt idx="4507">
                        <c:v>24.800048828125</c:v>
                      </c:pt>
                      <c:pt idx="4508">
                        <c:v>24.800048828125</c:v>
                      </c:pt>
                      <c:pt idx="4509">
                        <c:v>24.89990234375</c:v>
                      </c:pt>
                      <c:pt idx="4510">
                        <c:v>24.89990234375</c:v>
                      </c:pt>
                      <c:pt idx="4511">
                        <c:v>24.89990234375</c:v>
                      </c:pt>
                      <c:pt idx="4512">
                        <c:v>24.89990234375</c:v>
                      </c:pt>
                      <c:pt idx="4513">
                        <c:v>24.89990234375</c:v>
                      </c:pt>
                      <c:pt idx="4514">
                        <c:v>24.89990234375</c:v>
                      </c:pt>
                      <c:pt idx="4515">
                        <c:v>24.800048828125</c:v>
                      </c:pt>
                      <c:pt idx="4516">
                        <c:v>24.800048828125</c:v>
                      </c:pt>
                      <c:pt idx="4517">
                        <c:v>24.800048828125</c:v>
                      </c:pt>
                      <c:pt idx="4518">
                        <c:v>24.800048828125</c:v>
                      </c:pt>
                      <c:pt idx="4519">
                        <c:v>24.800048828125</c:v>
                      </c:pt>
                      <c:pt idx="4520">
                        <c:v>24.800048828125</c:v>
                      </c:pt>
                      <c:pt idx="4521">
                        <c:v>24.800048828125</c:v>
                      </c:pt>
                      <c:pt idx="4522">
                        <c:v>24.800048828125</c:v>
                      </c:pt>
                      <c:pt idx="4523">
                        <c:v>24.800048828125</c:v>
                      </c:pt>
                      <c:pt idx="4524">
                        <c:v>24.699951171875</c:v>
                      </c:pt>
                      <c:pt idx="4525">
                        <c:v>24.800048828125</c:v>
                      </c:pt>
                      <c:pt idx="4526">
                        <c:v>24.800048828125</c:v>
                      </c:pt>
                      <c:pt idx="4527">
                        <c:v>24.800048828125</c:v>
                      </c:pt>
                      <c:pt idx="4528">
                        <c:v>24.800048828125</c:v>
                      </c:pt>
                      <c:pt idx="4529">
                        <c:v>24.800048828125</c:v>
                      </c:pt>
                      <c:pt idx="4530">
                        <c:v>24.800048828125</c:v>
                      </c:pt>
                      <c:pt idx="4531">
                        <c:v>24.89990234375</c:v>
                      </c:pt>
                      <c:pt idx="4532">
                        <c:v>24.800048828125</c:v>
                      </c:pt>
                      <c:pt idx="4533">
                        <c:v>24.800048828125</c:v>
                      </c:pt>
                      <c:pt idx="4534">
                        <c:v>24.800048828125</c:v>
                      </c:pt>
                      <c:pt idx="4535">
                        <c:v>24.89990234375</c:v>
                      </c:pt>
                      <c:pt idx="4536">
                        <c:v>24.89990234375</c:v>
                      </c:pt>
                      <c:pt idx="4537">
                        <c:v>24.800048828125</c:v>
                      </c:pt>
                      <c:pt idx="4538">
                        <c:v>24.89990234375</c:v>
                      </c:pt>
                      <c:pt idx="4539">
                        <c:v>24.89990234375</c:v>
                      </c:pt>
                      <c:pt idx="4540">
                        <c:v>24.89990234375</c:v>
                      </c:pt>
                      <c:pt idx="4541">
                        <c:v>24.89990234375</c:v>
                      </c:pt>
                      <c:pt idx="4542">
                        <c:v>24.89990234375</c:v>
                      </c:pt>
                      <c:pt idx="4543">
                        <c:v>24.89990234375</c:v>
                      </c:pt>
                      <c:pt idx="4544">
                        <c:v>24.89990234375</c:v>
                      </c:pt>
                      <c:pt idx="4545">
                        <c:v>24.89990234375</c:v>
                      </c:pt>
                      <c:pt idx="4546">
                        <c:v>24.89990234375</c:v>
                      </c:pt>
                      <c:pt idx="4547">
                        <c:v>24.800048828125</c:v>
                      </c:pt>
                      <c:pt idx="4548">
                        <c:v>24.800048828125</c:v>
                      </c:pt>
                      <c:pt idx="4549">
                        <c:v>24.800048828125</c:v>
                      </c:pt>
                      <c:pt idx="4550">
                        <c:v>24.800048828125</c:v>
                      </c:pt>
                      <c:pt idx="4551">
                        <c:v>24.800048828125</c:v>
                      </c:pt>
                      <c:pt idx="4552">
                        <c:v>24.699951171875</c:v>
                      </c:pt>
                      <c:pt idx="4553">
                        <c:v>24.699951171875</c:v>
                      </c:pt>
                      <c:pt idx="4554">
                        <c:v>24.800048828125</c:v>
                      </c:pt>
                      <c:pt idx="4555">
                        <c:v>24.800048828125</c:v>
                      </c:pt>
                      <c:pt idx="4556">
                        <c:v>24.699951171875</c:v>
                      </c:pt>
                      <c:pt idx="4557">
                        <c:v>24.699951171875</c:v>
                      </c:pt>
                      <c:pt idx="4558">
                        <c:v>24.800048828125</c:v>
                      </c:pt>
                      <c:pt idx="4559">
                        <c:v>24.800048828125</c:v>
                      </c:pt>
                      <c:pt idx="4560">
                        <c:v>24.800048828125</c:v>
                      </c:pt>
                      <c:pt idx="4561">
                        <c:v>24.800048828125</c:v>
                      </c:pt>
                      <c:pt idx="4562">
                        <c:v>24.800048828125</c:v>
                      </c:pt>
                      <c:pt idx="4563">
                        <c:v>24.800048828125</c:v>
                      </c:pt>
                      <c:pt idx="4564">
                        <c:v>24.699951171875</c:v>
                      </c:pt>
                      <c:pt idx="4565">
                        <c:v>24.699951171875</c:v>
                      </c:pt>
                      <c:pt idx="4566">
                        <c:v>24.699951171875</c:v>
                      </c:pt>
                      <c:pt idx="4567">
                        <c:v>24.699951171875</c:v>
                      </c:pt>
                      <c:pt idx="4568">
                        <c:v>24.699951171875</c:v>
                      </c:pt>
                      <c:pt idx="4569">
                        <c:v>24.699951171875</c:v>
                      </c:pt>
                      <c:pt idx="4570">
                        <c:v>24.699951171875</c:v>
                      </c:pt>
                      <c:pt idx="4571">
                        <c:v>24.800048828125</c:v>
                      </c:pt>
                      <c:pt idx="4572">
                        <c:v>24.699951171875</c:v>
                      </c:pt>
                      <c:pt idx="4573">
                        <c:v>24.699951171875</c:v>
                      </c:pt>
                      <c:pt idx="4574">
                        <c:v>24.800048828125</c:v>
                      </c:pt>
                      <c:pt idx="4575">
                        <c:v>24.699951171875</c:v>
                      </c:pt>
                      <c:pt idx="4576">
                        <c:v>24.89990234375</c:v>
                      </c:pt>
                      <c:pt idx="4577">
                        <c:v>24.800048828125</c:v>
                      </c:pt>
                      <c:pt idx="4578">
                        <c:v>24.800048828125</c:v>
                      </c:pt>
                      <c:pt idx="4579">
                        <c:v>24.800048828125</c:v>
                      </c:pt>
                      <c:pt idx="4580">
                        <c:v>24.89990234375</c:v>
                      </c:pt>
                      <c:pt idx="4581">
                        <c:v>24.699951171875</c:v>
                      </c:pt>
                      <c:pt idx="4582">
                        <c:v>24.699951171875</c:v>
                      </c:pt>
                      <c:pt idx="4583">
                        <c:v>24.699951171875</c:v>
                      </c:pt>
                      <c:pt idx="4584">
                        <c:v>24.699951171875</c:v>
                      </c:pt>
                      <c:pt idx="4585">
                        <c:v>24.699951171875</c:v>
                      </c:pt>
                      <c:pt idx="4586">
                        <c:v>24.699951171875</c:v>
                      </c:pt>
                      <c:pt idx="4587">
                        <c:v>24.699951171875</c:v>
                      </c:pt>
                      <c:pt idx="4588">
                        <c:v>24.800048828125</c:v>
                      </c:pt>
                      <c:pt idx="4589">
                        <c:v>24.699951171875</c:v>
                      </c:pt>
                      <c:pt idx="4590">
                        <c:v>24.800048828125</c:v>
                      </c:pt>
                      <c:pt idx="4591">
                        <c:v>24.699951171875</c:v>
                      </c:pt>
                      <c:pt idx="4592">
                        <c:v>24.699951171875</c:v>
                      </c:pt>
                      <c:pt idx="4593">
                        <c:v>24.800048828125</c:v>
                      </c:pt>
                      <c:pt idx="4594">
                        <c:v>24.89990234375</c:v>
                      </c:pt>
                      <c:pt idx="4595">
                        <c:v>25</c:v>
                      </c:pt>
                      <c:pt idx="4596">
                        <c:v>24.89990234375</c:v>
                      </c:pt>
                      <c:pt idx="4597">
                        <c:v>24.89990234375</c:v>
                      </c:pt>
                      <c:pt idx="4598">
                        <c:v>24.89990234375</c:v>
                      </c:pt>
                      <c:pt idx="4599">
                        <c:v>24.800048828125</c:v>
                      </c:pt>
                      <c:pt idx="4600">
                        <c:v>24.699951171875</c:v>
                      </c:pt>
                      <c:pt idx="4601">
                        <c:v>24.800048828125</c:v>
                      </c:pt>
                      <c:pt idx="4602">
                        <c:v>24.800048828125</c:v>
                      </c:pt>
                      <c:pt idx="4603">
                        <c:v>24.800048828125</c:v>
                      </c:pt>
                      <c:pt idx="4604">
                        <c:v>24.800048828125</c:v>
                      </c:pt>
                      <c:pt idx="4605">
                        <c:v>24.699951171875</c:v>
                      </c:pt>
                      <c:pt idx="4606">
                        <c:v>24.89990234375</c:v>
                      </c:pt>
                      <c:pt idx="4607">
                        <c:v>24.800048828125</c:v>
                      </c:pt>
                      <c:pt idx="4608">
                        <c:v>24.800048828125</c:v>
                      </c:pt>
                      <c:pt idx="4609">
                        <c:v>24.89990234375</c:v>
                      </c:pt>
                      <c:pt idx="4610">
                        <c:v>24.800048828125</c:v>
                      </c:pt>
                      <c:pt idx="4611">
                        <c:v>24.89990234375</c:v>
                      </c:pt>
                      <c:pt idx="4612">
                        <c:v>24.89990234375</c:v>
                      </c:pt>
                      <c:pt idx="4613">
                        <c:v>24.89990234375</c:v>
                      </c:pt>
                      <c:pt idx="4614">
                        <c:v>24.800048828125</c:v>
                      </c:pt>
                      <c:pt idx="4615">
                        <c:v>24.89990234375</c:v>
                      </c:pt>
                      <c:pt idx="4616">
                        <c:v>24.89990234375</c:v>
                      </c:pt>
                      <c:pt idx="4617">
                        <c:v>24.800048828125</c:v>
                      </c:pt>
                      <c:pt idx="4618">
                        <c:v>24.699951171875</c:v>
                      </c:pt>
                      <c:pt idx="4619">
                        <c:v>24.699951171875</c:v>
                      </c:pt>
                      <c:pt idx="4620">
                        <c:v>24.699951171875</c:v>
                      </c:pt>
                      <c:pt idx="4621">
                        <c:v>24.699951171875</c:v>
                      </c:pt>
                      <c:pt idx="4622">
                        <c:v>24.699951171875</c:v>
                      </c:pt>
                      <c:pt idx="4623">
                        <c:v>24.699951171875</c:v>
                      </c:pt>
                      <c:pt idx="4624">
                        <c:v>24.800048828125</c:v>
                      </c:pt>
                      <c:pt idx="4625">
                        <c:v>24.800048828125</c:v>
                      </c:pt>
                      <c:pt idx="4626">
                        <c:v>24.800048828125</c:v>
                      </c:pt>
                      <c:pt idx="4627">
                        <c:v>24.800048828125</c:v>
                      </c:pt>
                      <c:pt idx="4628">
                        <c:v>24.800048828125</c:v>
                      </c:pt>
                      <c:pt idx="4629">
                        <c:v>24.699951171875</c:v>
                      </c:pt>
                      <c:pt idx="4630">
                        <c:v>24.800048828125</c:v>
                      </c:pt>
                      <c:pt idx="4631">
                        <c:v>24.800048828125</c:v>
                      </c:pt>
                      <c:pt idx="4632">
                        <c:v>24.699951171875</c:v>
                      </c:pt>
                      <c:pt idx="4633">
                        <c:v>24.800048828125</c:v>
                      </c:pt>
                      <c:pt idx="4634">
                        <c:v>24.800048828125</c:v>
                      </c:pt>
                      <c:pt idx="4635">
                        <c:v>24.800048828125</c:v>
                      </c:pt>
                      <c:pt idx="4636">
                        <c:v>24.89990234375</c:v>
                      </c:pt>
                      <c:pt idx="4637">
                        <c:v>24.800048828125</c:v>
                      </c:pt>
                      <c:pt idx="4638">
                        <c:v>24.89990234375</c:v>
                      </c:pt>
                      <c:pt idx="4639">
                        <c:v>24.89990234375</c:v>
                      </c:pt>
                      <c:pt idx="4640">
                        <c:v>24.800048828125</c:v>
                      </c:pt>
                      <c:pt idx="4641">
                        <c:v>24.89990234375</c:v>
                      </c:pt>
                      <c:pt idx="4642">
                        <c:v>24.800048828125</c:v>
                      </c:pt>
                      <c:pt idx="4643">
                        <c:v>24.699951171875</c:v>
                      </c:pt>
                      <c:pt idx="4644">
                        <c:v>24.699951171875</c:v>
                      </c:pt>
                      <c:pt idx="4645">
                        <c:v>24.699951171875</c:v>
                      </c:pt>
                      <c:pt idx="4646">
                        <c:v>24.699951171875</c:v>
                      </c:pt>
                      <c:pt idx="4647">
                        <c:v>24.800048828125</c:v>
                      </c:pt>
                      <c:pt idx="4648">
                        <c:v>24.699951171875</c:v>
                      </c:pt>
                      <c:pt idx="4649">
                        <c:v>24.699951171875</c:v>
                      </c:pt>
                      <c:pt idx="4650">
                        <c:v>24.699951171875</c:v>
                      </c:pt>
                      <c:pt idx="4651">
                        <c:v>24.699951171875</c:v>
                      </c:pt>
                      <c:pt idx="4652">
                        <c:v>24.699951171875</c:v>
                      </c:pt>
                      <c:pt idx="4653">
                        <c:v>24.699951171875</c:v>
                      </c:pt>
                      <c:pt idx="4654">
                        <c:v>24.699951171875</c:v>
                      </c:pt>
                      <c:pt idx="4655">
                        <c:v>24.60009765625</c:v>
                      </c:pt>
                      <c:pt idx="4656">
                        <c:v>24.699951171875</c:v>
                      </c:pt>
                      <c:pt idx="4657">
                        <c:v>24.699951171875</c:v>
                      </c:pt>
                      <c:pt idx="4658">
                        <c:v>24.699951171875</c:v>
                      </c:pt>
                      <c:pt idx="4659">
                        <c:v>24.699951171875</c:v>
                      </c:pt>
                      <c:pt idx="4660">
                        <c:v>24.699951171875</c:v>
                      </c:pt>
                      <c:pt idx="4661">
                        <c:v>24.800048828125</c:v>
                      </c:pt>
                      <c:pt idx="4662">
                        <c:v>24.699951171875</c:v>
                      </c:pt>
                      <c:pt idx="4663">
                        <c:v>24.699951171875</c:v>
                      </c:pt>
                      <c:pt idx="4664">
                        <c:v>24.699951171875</c:v>
                      </c:pt>
                      <c:pt idx="4665">
                        <c:v>24.699951171875</c:v>
                      </c:pt>
                      <c:pt idx="4666">
                        <c:v>24.699951171875</c:v>
                      </c:pt>
                      <c:pt idx="4667">
                        <c:v>24.699951171875</c:v>
                      </c:pt>
                      <c:pt idx="4668">
                        <c:v>24.699951171875</c:v>
                      </c:pt>
                      <c:pt idx="4669">
                        <c:v>24.699951171875</c:v>
                      </c:pt>
                      <c:pt idx="4670">
                        <c:v>24.699951171875</c:v>
                      </c:pt>
                      <c:pt idx="4671">
                        <c:v>24.60009765625</c:v>
                      </c:pt>
                      <c:pt idx="4672">
                        <c:v>24.699951171875</c:v>
                      </c:pt>
                      <c:pt idx="4673">
                        <c:v>24.699951171875</c:v>
                      </c:pt>
                      <c:pt idx="4674">
                        <c:v>24.699951171875</c:v>
                      </c:pt>
                      <c:pt idx="4675">
                        <c:v>24.699951171875</c:v>
                      </c:pt>
                      <c:pt idx="4676">
                        <c:v>24.699951171875</c:v>
                      </c:pt>
                      <c:pt idx="4677">
                        <c:v>24.699951171875</c:v>
                      </c:pt>
                      <c:pt idx="4678">
                        <c:v>24.699951171875</c:v>
                      </c:pt>
                      <c:pt idx="4679">
                        <c:v>24.800048828125</c:v>
                      </c:pt>
                      <c:pt idx="4680">
                        <c:v>24.800048828125</c:v>
                      </c:pt>
                      <c:pt idx="4681">
                        <c:v>24.800048828125</c:v>
                      </c:pt>
                      <c:pt idx="4682">
                        <c:v>24.699951171875</c:v>
                      </c:pt>
                      <c:pt idx="4683">
                        <c:v>24.800048828125</c:v>
                      </c:pt>
                      <c:pt idx="4684">
                        <c:v>24.60009765625</c:v>
                      </c:pt>
                      <c:pt idx="4685">
                        <c:v>24.60009765625</c:v>
                      </c:pt>
                      <c:pt idx="4686">
                        <c:v>24.60009765625</c:v>
                      </c:pt>
                      <c:pt idx="4687">
                        <c:v>24.60009765625</c:v>
                      </c:pt>
                      <c:pt idx="4688">
                        <c:v>24.60009765625</c:v>
                      </c:pt>
                      <c:pt idx="4689">
                        <c:v>24.699951171875</c:v>
                      </c:pt>
                      <c:pt idx="4690">
                        <c:v>24.60009765625</c:v>
                      </c:pt>
                      <c:pt idx="4691">
                        <c:v>24.800048828125</c:v>
                      </c:pt>
                      <c:pt idx="4692">
                        <c:v>24.800048828125</c:v>
                      </c:pt>
                      <c:pt idx="4693">
                        <c:v>24.800048828125</c:v>
                      </c:pt>
                      <c:pt idx="4694">
                        <c:v>24.800048828125</c:v>
                      </c:pt>
                      <c:pt idx="4695">
                        <c:v>24.800048828125</c:v>
                      </c:pt>
                      <c:pt idx="4696">
                        <c:v>24.89990234375</c:v>
                      </c:pt>
                      <c:pt idx="4697">
                        <c:v>24.89990234375</c:v>
                      </c:pt>
                      <c:pt idx="4698">
                        <c:v>24.89990234375</c:v>
                      </c:pt>
                      <c:pt idx="4699">
                        <c:v>24.89990234375</c:v>
                      </c:pt>
                      <c:pt idx="4700">
                        <c:v>24.89990234375</c:v>
                      </c:pt>
                      <c:pt idx="4701">
                        <c:v>24.89990234375</c:v>
                      </c:pt>
                      <c:pt idx="4702">
                        <c:v>24.800048828125</c:v>
                      </c:pt>
                      <c:pt idx="4703">
                        <c:v>24.800048828125</c:v>
                      </c:pt>
                      <c:pt idx="4704">
                        <c:v>24.800048828125</c:v>
                      </c:pt>
                      <c:pt idx="4705">
                        <c:v>24.800048828125</c:v>
                      </c:pt>
                      <c:pt idx="4706">
                        <c:v>24.800048828125</c:v>
                      </c:pt>
                      <c:pt idx="4707">
                        <c:v>24.800048828125</c:v>
                      </c:pt>
                      <c:pt idx="4708">
                        <c:v>24.800048828125</c:v>
                      </c:pt>
                      <c:pt idx="4709">
                        <c:v>24.800048828125</c:v>
                      </c:pt>
                      <c:pt idx="4710">
                        <c:v>24.800048828125</c:v>
                      </c:pt>
                      <c:pt idx="4711">
                        <c:v>24.800048828125</c:v>
                      </c:pt>
                      <c:pt idx="4712">
                        <c:v>24.800048828125</c:v>
                      </c:pt>
                      <c:pt idx="4713">
                        <c:v>24.800048828125</c:v>
                      </c:pt>
                      <c:pt idx="4714">
                        <c:v>24.60009765625</c:v>
                      </c:pt>
                      <c:pt idx="4715">
                        <c:v>24.5</c:v>
                      </c:pt>
                      <c:pt idx="4716">
                        <c:v>24.5</c:v>
                      </c:pt>
                      <c:pt idx="4717">
                        <c:v>24.5</c:v>
                      </c:pt>
                      <c:pt idx="4718">
                        <c:v>24.5</c:v>
                      </c:pt>
                      <c:pt idx="4719">
                        <c:v>24.60009765625</c:v>
                      </c:pt>
                      <c:pt idx="4720">
                        <c:v>24.60009765625</c:v>
                      </c:pt>
                      <c:pt idx="4721">
                        <c:v>24.699951171875</c:v>
                      </c:pt>
                      <c:pt idx="4722">
                        <c:v>24.699951171875</c:v>
                      </c:pt>
                      <c:pt idx="4723">
                        <c:v>24.699951171875</c:v>
                      </c:pt>
                      <c:pt idx="4724">
                        <c:v>24.699951171875</c:v>
                      </c:pt>
                      <c:pt idx="4725">
                        <c:v>24.699951171875</c:v>
                      </c:pt>
                      <c:pt idx="4726">
                        <c:v>24.699951171875</c:v>
                      </c:pt>
                      <c:pt idx="4727">
                        <c:v>24.800048828125</c:v>
                      </c:pt>
                      <c:pt idx="4728">
                        <c:v>24.800048828125</c:v>
                      </c:pt>
                      <c:pt idx="4729">
                        <c:v>24.800048828125</c:v>
                      </c:pt>
                      <c:pt idx="4730">
                        <c:v>24.800048828125</c:v>
                      </c:pt>
                      <c:pt idx="4731">
                        <c:v>24.800048828125</c:v>
                      </c:pt>
                      <c:pt idx="4732">
                        <c:v>24.699951171875</c:v>
                      </c:pt>
                      <c:pt idx="4733">
                        <c:v>24.699951171875</c:v>
                      </c:pt>
                      <c:pt idx="4734">
                        <c:v>24.800048828125</c:v>
                      </c:pt>
                      <c:pt idx="4735">
                        <c:v>24.800048828125</c:v>
                      </c:pt>
                      <c:pt idx="4736">
                        <c:v>24.699951171875</c:v>
                      </c:pt>
                      <c:pt idx="4737">
                        <c:v>24.800048828125</c:v>
                      </c:pt>
                      <c:pt idx="4738">
                        <c:v>24.699951171875</c:v>
                      </c:pt>
                      <c:pt idx="4739">
                        <c:v>24.699951171875</c:v>
                      </c:pt>
                      <c:pt idx="4740">
                        <c:v>24.60009765625</c:v>
                      </c:pt>
                      <c:pt idx="4741">
                        <c:v>24.699951171875</c:v>
                      </c:pt>
                      <c:pt idx="4742">
                        <c:v>24.699951171875</c:v>
                      </c:pt>
                      <c:pt idx="4743">
                        <c:v>24.699951171875</c:v>
                      </c:pt>
                      <c:pt idx="4744">
                        <c:v>24.699951171875</c:v>
                      </c:pt>
                      <c:pt idx="4745">
                        <c:v>24.699951171875</c:v>
                      </c:pt>
                      <c:pt idx="4746">
                        <c:v>24.699951171875</c:v>
                      </c:pt>
                      <c:pt idx="4747">
                        <c:v>24.699951171875</c:v>
                      </c:pt>
                      <c:pt idx="4748">
                        <c:v>24.699951171875</c:v>
                      </c:pt>
                      <c:pt idx="4749">
                        <c:v>24.60009765625</c:v>
                      </c:pt>
                      <c:pt idx="4750">
                        <c:v>24.699951171875</c:v>
                      </c:pt>
                      <c:pt idx="4751">
                        <c:v>24.60009765625</c:v>
                      </c:pt>
                      <c:pt idx="4752">
                        <c:v>24.60009765625</c:v>
                      </c:pt>
                      <c:pt idx="4753">
                        <c:v>24.60009765625</c:v>
                      </c:pt>
                      <c:pt idx="4754">
                        <c:v>24.60009765625</c:v>
                      </c:pt>
                      <c:pt idx="4755">
                        <c:v>24.60009765625</c:v>
                      </c:pt>
                      <c:pt idx="4756">
                        <c:v>24.60009765625</c:v>
                      </c:pt>
                      <c:pt idx="4757">
                        <c:v>24.800048828125</c:v>
                      </c:pt>
                      <c:pt idx="4758">
                        <c:v>24.800048828125</c:v>
                      </c:pt>
                      <c:pt idx="4759">
                        <c:v>24.800048828125</c:v>
                      </c:pt>
                      <c:pt idx="4760">
                        <c:v>24.800048828125</c:v>
                      </c:pt>
                      <c:pt idx="4761">
                        <c:v>24.800048828125</c:v>
                      </c:pt>
                      <c:pt idx="4762">
                        <c:v>24.800048828125</c:v>
                      </c:pt>
                      <c:pt idx="4763">
                        <c:v>24.699951171875</c:v>
                      </c:pt>
                      <c:pt idx="4764">
                        <c:v>24.699951171875</c:v>
                      </c:pt>
                      <c:pt idx="4765">
                        <c:v>24.699951171875</c:v>
                      </c:pt>
                      <c:pt idx="4766">
                        <c:v>24.699951171875</c:v>
                      </c:pt>
                      <c:pt idx="4767">
                        <c:v>24.699951171875</c:v>
                      </c:pt>
                      <c:pt idx="4768">
                        <c:v>24.699951171875</c:v>
                      </c:pt>
                      <c:pt idx="4769">
                        <c:v>24.5</c:v>
                      </c:pt>
                      <c:pt idx="4770">
                        <c:v>24.60009765625</c:v>
                      </c:pt>
                      <c:pt idx="4771">
                        <c:v>24.5</c:v>
                      </c:pt>
                      <c:pt idx="4772">
                        <c:v>24.5</c:v>
                      </c:pt>
                      <c:pt idx="4773">
                        <c:v>24.5</c:v>
                      </c:pt>
                      <c:pt idx="4774">
                        <c:v>24.5</c:v>
                      </c:pt>
                      <c:pt idx="4775">
                        <c:v>24.60009765625</c:v>
                      </c:pt>
                      <c:pt idx="4776">
                        <c:v>24.60009765625</c:v>
                      </c:pt>
                      <c:pt idx="4777">
                        <c:v>24.5</c:v>
                      </c:pt>
                      <c:pt idx="4778">
                        <c:v>24.60009765625</c:v>
                      </c:pt>
                      <c:pt idx="4779">
                        <c:v>24.60009765625</c:v>
                      </c:pt>
                      <c:pt idx="4780">
                        <c:v>24.60009765625</c:v>
                      </c:pt>
                      <c:pt idx="4781">
                        <c:v>24.60009765625</c:v>
                      </c:pt>
                      <c:pt idx="4782">
                        <c:v>24.60009765625</c:v>
                      </c:pt>
                      <c:pt idx="4783">
                        <c:v>24.60009765625</c:v>
                      </c:pt>
                      <c:pt idx="4784">
                        <c:v>24.60009765625</c:v>
                      </c:pt>
                      <c:pt idx="4785">
                        <c:v>24.60009765625</c:v>
                      </c:pt>
                      <c:pt idx="4786">
                        <c:v>24.60009765625</c:v>
                      </c:pt>
                      <c:pt idx="4787">
                        <c:v>24.699951171875</c:v>
                      </c:pt>
                      <c:pt idx="4788">
                        <c:v>24.699951171875</c:v>
                      </c:pt>
                      <c:pt idx="4789">
                        <c:v>24.699951171875</c:v>
                      </c:pt>
                      <c:pt idx="4790">
                        <c:v>24.699951171875</c:v>
                      </c:pt>
                      <c:pt idx="4791">
                        <c:v>24.699951171875</c:v>
                      </c:pt>
                      <c:pt idx="4792">
                        <c:v>24.699951171875</c:v>
                      </c:pt>
                      <c:pt idx="4793">
                        <c:v>24.60009765625</c:v>
                      </c:pt>
                      <c:pt idx="4794">
                        <c:v>24.699951171875</c:v>
                      </c:pt>
                      <c:pt idx="4795">
                        <c:v>24.699951171875</c:v>
                      </c:pt>
                      <c:pt idx="4796">
                        <c:v>24.60009765625</c:v>
                      </c:pt>
                      <c:pt idx="4797">
                        <c:v>24.699951171875</c:v>
                      </c:pt>
                      <c:pt idx="4798">
                        <c:v>24.60009765625</c:v>
                      </c:pt>
                      <c:pt idx="4799">
                        <c:v>24.60009765625</c:v>
                      </c:pt>
                      <c:pt idx="4800">
                        <c:v>24.60009765625</c:v>
                      </c:pt>
                      <c:pt idx="4801">
                        <c:v>24.60009765625</c:v>
                      </c:pt>
                      <c:pt idx="4802">
                        <c:v>24.699951171875</c:v>
                      </c:pt>
                      <c:pt idx="4803">
                        <c:v>24.60009765625</c:v>
                      </c:pt>
                      <c:pt idx="4804">
                        <c:v>24.60009765625</c:v>
                      </c:pt>
                      <c:pt idx="4805">
                        <c:v>24.699951171875</c:v>
                      </c:pt>
                      <c:pt idx="4806">
                        <c:v>24.699951171875</c:v>
                      </c:pt>
                      <c:pt idx="4807">
                        <c:v>24.699951171875</c:v>
                      </c:pt>
                      <c:pt idx="4808">
                        <c:v>24.699951171875</c:v>
                      </c:pt>
                      <c:pt idx="4809">
                        <c:v>24.60009765625</c:v>
                      </c:pt>
                      <c:pt idx="4810">
                        <c:v>24.699951171875</c:v>
                      </c:pt>
                      <c:pt idx="4811">
                        <c:v>24.699951171875</c:v>
                      </c:pt>
                      <c:pt idx="4812">
                        <c:v>24.699951171875</c:v>
                      </c:pt>
                      <c:pt idx="4813">
                        <c:v>24.699951171875</c:v>
                      </c:pt>
                      <c:pt idx="4814">
                        <c:v>24.800048828125</c:v>
                      </c:pt>
                      <c:pt idx="4815">
                        <c:v>24.699951171875</c:v>
                      </c:pt>
                      <c:pt idx="4816">
                        <c:v>24.699951171875</c:v>
                      </c:pt>
                      <c:pt idx="4817">
                        <c:v>24.60009765625</c:v>
                      </c:pt>
                      <c:pt idx="4818">
                        <c:v>24.699951171875</c:v>
                      </c:pt>
                      <c:pt idx="4819">
                        <c:v>24.60009765625</c:v>
                      </c:pt>
                      <c:pt idx="4820">
                        <c:v>24.60009765625</c:v>
                      </c:pt>
                      <c:pt idx="4821">
                        <c:v>24.60009765625</c:v>
                      </c:pt>
                      <c:pt idx="4822">
                        <c:v>24.60009765625</c:v>
                      </c:pt>
                      <c:pt idx="4823">
                        <c:v>24.699951171875</c:v>
                      </c:pt>
                      <c:pt idx="4824">
                        <c:v>24.699951171875</c:v>
                      </c:pt>
                      <c:pt idx="4825">
                        <c:v>24.699951171875</c:v>
                      </c:pt>
                      <c:pt idx="4826">
                        <c:v>24.699951171875</c:v>
                      </c:pt>
                      <c:pt idx="4827">
                        <c:v>24.699951171875</c:v>
                      </c:pt>
                      <c:pt idx="4828">
                        <c:v>24.699951171875</c:v>
                      </c:pt>
                      <c:pt idx="4829">
                        <c:v>24.699951171875</c:v>
                      </c:pt>
                      <c:pt idx="4830">
                        <c:v>24.699951171875</c:v>
                      </c:pt>
                      <c:pt idx="4831">
                        <c:v>24.699951171875</c:v>
                      </c:pt>
                      <c:pt idx="4832">
                        <c:v>24.60009765625</c:v>
                      </c:pt>
                      <c:pt idx="4833">
                        <c:v>24.699951171875</c:v>
                      </c:pt>
                      <c:pt idx="4834">
                        <c:v>24.699951171875</c:v>
                      </c:pt>
                      <c:pt idx="4835">
                        <c:v>24.60009765625</c:v>
                      </c:pt>
                      <c:pt idx="4836">
                        <c:v>24.60009765625</c:v>
                      </c:pt>
                      <c:pt idx="4837">
                        <c:v>24.60009765625</c:v>
                      </c:pt>
                      <c:pt idx="4838">
                        <c:v>24.60009765625</c:v>
                      </c:pt>
                      <c:pt idx="4839">
                        <c:v>24.60009765625</c:v>
                      </c:pt>
                      <c:pt idx="4840">
                        <c:v>24.60009765625</c:v>
                      </c:pt>
                      <c:pt idx="4841">
                        <c:v>24.699951171875</c:v>
                      </c:pt>
                      <c:pt idx="4842">
                        <c:v>24.699951171875</c:v>
                      </c:pt>
                      <c:pt idx="4843">
                        <c:v>24.699951171875</c:v>
                      </c:pt>
                      <c:pt idx="4844">
                        <c:v>24.699951171875</c:v>
                      </c:pt>
                      <c:pt idx="4845">
                        <c:v>24.699951171875</c:v>
                      </c:pt>
                      <c:pt idx="4846">
                        <c:v>24.699951171875</c:v>
                      </c:pt>
                      <c:pt idx="4847">
                        <c:v>24.699951171875</c:v>
                      </c:pt>
                      <c:pt idx="4848">
                        <c:v>24.699951171875</c:v>
                      </c:pt>
                      <c:pt idx="4849">
                        <c:v>24.60009765625</c:v>
                      </c:pt>
                      <c:pt idx="4850">
                        <c:v>24.699951171875</c:v>
                      </c:pt>
                      <c:pt idx="4851">
                        <c:v>24.699951171875</c:v>
                      </c:pt>
                      <c:pt idx="4852">
                        <c:v>24.699951171875</c:v>
                      </c:pt>
                      <c:pt idx="4853">
                        <c:v>24.699951171875</c:v>
                      </c:pt>
                      <c:pt idx="4854">
                        <c:v>24.699951171875</c:v>
                      </c:pt>
                      <c:pt idx="4855">
                        <c:v>24.699951171875</c:v>
                      </c:pt>
                      <c:pt idx="4856">
                        <c:v>24.699951171875</c:v>
                      </c:pt>
                      <c:pt idx="4857">
                        <c:v>24.699951171875</c:v>
                      </c:pt>
                      <c:pt idx="4858">
                        <c:v>24.699951171875</c:v>
                      </c:pt>
                      <c:pt idx="4859">
                        <c:v>24.699951171875</c:v>
                      </c:pt>
                      <c:pt idx="4860">
                        <c:v>24.699951171875</c:v>
                      </c:pt>
                      <c:pt idx="4861">
                        <c:v>24.699951171875</c:v>
                      </c:pt>
                      <c:pt idx="4862">
                        <c:v>24.699951171875</c:v>
                      </c:pt>
                      <c:pt idx="4863">
                        <c:v>24.699951171875</c:v>
                      </c:pt>
                      <c:pt idx="4864">
                        <c:v>24.699951171875</c:v>
                      </c:pt>
                      <c:pt idx="4865">
                        <c:v>24.699951171875</c:v>
                      </c:pt>
                      <c:pt idx="4866">
                        <c:v>24.60009765625</c:v>
                      </c:pt>
                      <c:pt idx="4867">
                        <c:v>24.60009765625</c:v>
                      </c:pt>
                      <c:pt idx="4868">
                        <c:v>24.60009765625</c:v>
                      </c:pt>
                      <c:pt idx="4869">
                        <c:v>24.60009765625</c:v>
                      </c:pt>
                      <c:pt idx="4870">
                        <c:v>24.60009765625</c:v>
                      </c:pt>
                      <c:pt idx="4871">
                        <c:v>24.60009765625</c:v>
                      </c:pt>
                      <c:pt idx="4872">
                        <c:v>24.699951171875</c:v>
                      </c:pt>
                      <c:pt idx="4873">
                        <c:v>24.699951171875</c:v>
                      </c:pt>
                      <c:pt idx="4874">
                        <c:v>24.699951171875</c:v>
                      </c:pt>
                      <c:pt idx="4875">
                        <c:v>24.60009765625</c:v>
                      </c:pt>
                      <c:pt idx="4876">
                        <c:v>24.699951171875</c:v>
                      </c:pt>
                      <c:pt idx="4877">
                        <c:v>24.699951171875</c:v>
                      </c:pt>
                      <c:pt idx="4878">
                        <c:v>24.699951171875</c:v>
                      </c:pt>
                      <c:pt idx="4879">
                        <c:v>24.699951171875</c:v>
                      </c:pt>
                      <c:pt idx="4880">
                        <c:v>24.699951171875</c:v>
                      </c:pt>
                      <c:pt idx="4881">
                        <c:v>24.699951171875</c:v>
                      </c:pt>
                      <c:pt idx="4882">
                        <c:v>24.699951171875</c:v>
                      </c:pt>
                      <c:pt idx="4883">
                        <c:v>24.699951171875</c:v>
                      </c:pt>
                      <c:pt idx="4884">
                        <c:v>24.5</c:v>
                      </c:pt>
                      <c:pt idx="4885">
                        <c:v>24.5</c:v>
                      </c:pt>
                      <c:pt idx="4886">
                        <c:v>24.5</c:v>
                      </c:pt>
                      <c:pt idx="4887">
                        <c:v>24.5</c:v>
                      </c:pt>
                      <c:pt idx="4888">
                        <c:v>24.5</c:v>
                      </c:pt>
                      <c:pt idx="4889">
                        <c:v>24.699951171875</c:v>
                      </c:pt>
                      <c:pt idx="4890">
                        <c:v>24.699951171875</c:v>
                      </c:pt>
                      <c:pt idx="4891">
                        <c:v>24.699951171875</c:v>
                      </c:pt>
                      <c:pt idx="4892">
                        <c:v>24.699951171875</c:v>
                      </c:pt>
                      <c:pt idx="4893">
                        <c:v>24.699951171875</c:v>
                      </c:pt>
                      <c:pt idx="4894">
                        <c:v>24.699951171875</c:v>
                      </c:pt>
                      <c:pt idx="4895">
                        <c:v>24.60009765625</c:v>
                      </c:pt>
                      <c:pt idx="4896">
                        <c:v>24.60009765625</c:v>
                      </c:pt>
                      <c:pt idx="4897">
                        <c:v>24.60009765625</c:v>
                      </c:pt>
                      <c:pt idx="4898">
                        <c:v>24.60009765625</c:v>
                      </c:pt>
                      <c:pt idx="4899">
                        <c:v>24.60009765625</c:v>
                      </c:pt>
                      <c:pt idx="4900">
                        <c:v>24.60009765625</c:v>
                      </c:pt>
                      <c:pt idx="4901">
                        <c:v>24.60009765625</c:v>
                      </c:pt>
                      <c:pt idx="4902">
                        <c:v>24.699951171875</c:v>
                      </c:pt>
                      <c:pt idx="4903">
                        <c:v>24.699951171875</c:v>
                      </c:pt>
                      <c:pt idx="4904">
                        <c:v>24.60009765625</c:v>
                      </c:pt>
                      <c:pt idx="4905">
                        <c:v>24.60009765625</c:v>
                      </c:pt>
                      <c:pt idx="4906">
                        <c:v>24.699951171875</c:v>
                      </c:pt>
                      <c:pt idx="4907">
                        <c:v>24.699951171875</c:v>
                      </c:pt>
                      <c:pt idx="4908">
                        <c:v>24.60009765625</c:v>
                      </c:pt>
                      <c:pt idx="4909">
                        <c:v>24.60009765625</c:v>
                      </c:pt>
                      <c:pt idx="4910">
                        <c:v>24.60009765625</c:v>
                      </c:pt>
                      <c:pt idx="4911">
                        <c:v>24.60009765625</c:v>
                      </c:pt>
                      <c:pt idx="4912">
                        <c:v>24.60009765625</c:v>
                      </c:pt>
                      <c:pt idx="4913">
                        <c:v>24.60009765625</c:v>
                      </c:pt>
                      <c:pt idx="4914">
                        <c:v>24.60009765625</c:v>
                      </c:pt>
                      <c:pt idx="4915">
                        <c:v>24.60009765625</c:v>
                      </c:pt>
                      <c:pt idx="4916">
                        <c:v>24.60009765625</c:v>
                      </c:pt>
                      <c:pt idx="4917">
                        <c:v>24.60009765625</c:v>
                      </c:pt>
                      <c:pt idx="4918">
                        <c:v>24.60009765625</c:v>
                      </c:pt>
                      <c:pt idx="4919">
                        <c:v>24.60009765625</c:v>
                      </c:pt>
                      <c:pt idx="4920">
                        <c:v>24.699951171875</c:v>
                      </c:pt>
                      <c:pt idx="4921">
                        <c:v>24.699951171875</c:v>
                      </c:pt>
                      <c:pt idx="4922">
                        <c:v>24.699951171875</c:v>
                      </c:pt>
                      <c:pt idx="4923">
                        <c:v>24.699951171875</c:v>
                      </c:pt>
                      <c:pt idx="4924">
                        <c:v>24.699951171875</c:v>
                      </c:pt>
                      <c:pt idx="4925">
                        <c:v>24.699951171875</c:v>
                      </c:pt>
                      <c:pt idx="4926">
                        <c:v>24.60009765625</c:v>
                      </c:pt>
                      <c:pt idx="4927">
                        <c:v>24.60009765625</c:v>
                      </c:pt>
                      <c:pt idx="4928">
                        <c:v>24.60009765625</c:v>
                      </c:pt>
                      <c:pt idx="4929">
                        <c:v>24.60009765625</c:v>
                      </c:pt>
                      <c:pt idx="4930">
                        <c:v>24.60009765625</c:v>
                      </c:pt>
                      <c:pt idx="4931">
                        <c:v>24.60009765625</c:v>
                      </c:pt>
                      <c:pt idx="4932">
                        <c:v>24.60009765625</c:v>
                      </c:pt>
                      <c:pt idx="4933">
                        <c:v>24.60009765625</c:v>
                      </c:pt>
                      <c:pt idx="4934">
                        <c:v>24.699951171875</c:v>
                      </c:pt>
                      <c:pt idx="4935">
                        <c:v>24.699951171875</c:v>
                      </c:pt>
                      <c:pt idx="4936">
                        <c:v>24.60009765625</c:v>
                      </c:pt>
                      <c:pt idx="4937">
                        <c:v>24.60009765625</c:v>
                      </c:pt>
                      <c:pt idx="4938">
                        <c:v>24.60009765625</c:v>
                      </c:pt>
                      <c:pt idx="4939">
                        <c:v>24.60009765625</c:v>
                      </c:pt>
                      <c:pt idx="4940">
                        <c:v>24.60009765625</c:v>
                      </c:pt>
                      <c:pt idx="4941">
                        <c:v>24.60009765625</c:v>
                      </c:pt>
                      <c:pt idx="4942">
                        <c:v>24.60009765625</c:v>
                      </c:pt>
                      <c:pt idx="4943">
                        <c:v>24.60009765625</c:v>
                      </c:pt>
                      <c:pt idx="4944">
                        <c:v>24.699951171875</c:v>
                      </c:pt>
                      <c:pt idx="4945">
                        <c:v>24.699951171875</c:v>
                      </c:pt>
                      <c:pt idx="4946">
                        <c:v>24.699951171875</c:v>
                      </c:pt>
                      <c:pt idx="4947">
                        <c:v>24.699951171875</c:v>
                      </c:pt>
                      <c:pt idx="4948">
                        <c:v>24.699951171875</c:v>
                      </c:pt>
                      <c:pt idx="4949">
                        <c:v>24.699951171875</c:v>
                      </c:pt>
                      <c:pt idx="4950">
                        <c:v>24.60009765625</c:v>
                      </c:pt>
                      <c:pt idx="4951">
                        <c:v>24.60009765625</c:v>
                      </c:pt>
                      <c:pt idx="4952">
                        <c:v>24.60009765625</c:v>
                      </c:pt>
                      <c:pt idx="4953">
                        <c:v>24.60009765625</c:v>
                      </c:pt>
                      <c:pt idx="4954">
                        <c:v>24.60009765625</c:v>
                      </c:pt>
                      <c:pt idx="4955">
                        <c:v>24.60009765625</c:v>
                      </c:pt>
                      <c:pt idx="4956">
                        <c:v>24.60009765625</c:v>
                      </c:pt>
                      <c:pt idx="4957">
                        <c:v>24.60009765625</c:v>
                      </c:pt>
                      <c:pt idx="4958">
                        <c:v>24.699951171875</c:v>
                      </c:pt>
                      <c:pt idx="4959">
                        <c:v>24.60009765625</c:v>
                      </c:pt>
                      <c:pt idx="4960">
                        <c:v>24.60009765625</c:v>
                      </c:pt>
                      <c:pt idx="4961">
                        <c:v>24.60009765625</c:v>
                      </c:pt>
                      <c:pt idx="4962">
                        <c:v>24.699951171875</c:v>
                      </c:pt>
                      <c:pt idx="4963">
                        <c:v>24.699951171875</c:v>
                      </c:pt>
                      <c:pt idx="4964">
                        <c:v>24.60009765625</c:v>
                      </c:pt>
                      <c:pt idx="4965">
                        <c:v>24.699951171875</c:v>
                      </c:pt>
                      <c:pt idx="4966">
                        <c:v>24.60009765625</c:v>
                      </c:pt>
                      <c:pt idx="4967">
                        <c:v>24.60009765625</c:v>
                      </c:pt>
                      <c:pt idx="4968">
                        <c:v>24.60009765625</c:v>
                      </c:pt>
                      <c:pt idx="4969">
                        <c:v>24.60009765625</c:v>
                      </c:pt>
                      <c:pt idx="4970">
                        <c:v>24.60009765625</c:v>
                      </c:pt>
                      <c:pt idx="4971">
                        <c:v>24.60009765625</c:v>
                      </c:pt>
                      <c:pt idx="4972">
                        <c:v>24.60009765625</c:v>
                      </c:pt>
                      <c:pt idx="4973">
                        <c:v>24.60009765625</c:v>
                      </c:pt>
                      <c:pt idx="4974">
                        <c:v>24.60009765625</c:v>
                      </c:pt>
                      <c:pt idx="4975">
                        <c:v>24.60009765625</c:v>
                      </c:pt>
                      <c:pt idx="4976">
                        <c:v>24.60009765625</c:v>
                      </c:pt>
                      <c:pt idx="4977">
                        <c:v>24.60009765625</c:v>
                      </c:pt>
                      <c:pt idx="4978">
                        <c:v>24.60009765625</c:v>
                      </c:pt>
                      <c:pt idx="4979">
                        <c:v>24.60009765625</c:v>
                      </c:pt>
                      <c:pt idx="4980">
                        <c:v>24.60009765625</c:v>
                      </c:pt>
                      <c:pt idx="4981">
                        <c:v>24.60009765625</c:v>
                      </c:pt>
                      <c:pt idx="4982">
                        <c:v>24.60009765625</c:v>
                      </c:pt>
                      <c:pt idx="4983">
                        <c:v>24.60009765625</c:v>
                      </c:pt>
                      <c:pt idx="4984">
                        <c:v>24.60009765625</c:v>
                      </c:pt>
                      <c:pt idx="4985">
                        <c:v>24.60009765625</c:v>
                      </c:pt>
                      <c:pt idx="4986">
                        <c:v>24.60009765625</c:v>
                      </c:pt>
                      <c:pt idx="4987">
                        <c:v>24.699951171875</c:v>
                      </c:pt>
                      <c:pt idx="4988">
                        <c:v>24.60009765625</c:v>
                      </c:pt>
                      <c:pt idx="4989">
                        <c:v>24.60009765625</c:v>
                      </c:pt>
                      <c:pt idx="4990">
                        <c:v>24.60009765625</c:v>
                      </c:pt>
                      <c:pt idx="4991">
                        <c:v>24.699951171875</c:v>
                      </c:pt>
                      <c:pt idx="4992">
                        <c:v>24.60009765625</c:v>
                      </c:pt>
                      <c:pt idx="4993">
                        <c:v>24.60009765625</c:v>
                      </c:pt>
                      <c:pt idx="4994">
                        <c:v>24.60009765625</c:v>
                      </c:pt>
                      <c:pt idx="4995">
                        <c:v>24.60009765625</c:v>
                      </c:pt>
                      <c:pt idx="4996">
                        <c:v>24.60009765625</c:v>
                      </c:pt>
                      <c:pt idx="4997">
                        <c:v>24.60009765625</c:v>
                      </c:pt>
                      <c:pt idx="4998">
                        <c:v>24.60009765625</c:v>
                      </c:pt>
                      <c:pt idx="4999">
                        <c:v>24.60009765625</c:v>
                      </c:pt>
                      <c:pt idx="5000">
                        <c:v>24.60009765625</c:v>
                      </c:pt>
                      <c:pt idx="5001">
                        <c:v>24.60009765625</c:v>
                      </c:pt>
                      <c:pt idx="5002">
                        <c:v>24.60009765625</c:v>
                      </c:pt>
                      <c:pt idx="5003">
                        <c:v>24.60009765625</c:v>
                      </c:pt>
                      <c:pt idx="5004">
                        <c:v>24.699951171875</c:v>
                      </c:pt>
                      <c:pt idx="5005">
                        <c:v>24.60009765625</c:v>
                      </c:pt>
                      <c:pt idx="5006">
                        <c:v>24.60009765625</c:v>
                      </c:pt>
                      <c:pt idx="5007">
                        <c:v>24.60009765625</c:v>
                      </c:pt>
                      <c:pt idx="5008">
                        <c:v>24.60009765625</c:v>
                      </c:pt>
                      <c:pt idx="5009">
                        <c:v>24.60009765625</c:v>
                      </c:pt>
                      <c:pt idx="5010">
                        <c:v>24.5</c:v>
                      </c:pt>
                      <c:pt idx="5011">
                        <c:v>24.60009765625</c:v>
                      </c:pt>
                      <c:pt idx="5012">
                        <c:v>24.60009765625</c:v>
                      </c:pt>
                      <c:pt idx="5013">
                        <c:v>24.5</c:v>
                      </c:pt>
                      <c:pt idx="5014">
                        <c:v>24.5</c:v>
                      </c:pt>
                      <c:pt idx="5015">
                        <c:v>24.5</c:v>
                      </c:pt>
                      <c:pt idx="5016">
                        <c:v>24.699951171875</c:v>
                      </c:pt>
                      <c:pt idx="5017">
                        <c:v>24.699951171875</c:v>
                      </c:pt>
                      <c:pt idx="5018">
                        <c:v>24.60009765625</c:v>
                      </c:pt>
                      <c:pt idx="5019">
                        <c:v>24.699951171875</c:v>
                      </c:pt>
                      <c:pt idx="5020">
                        <c:v>24.60009765625</c:v>
                      </c:pt>
                      <c:pt idx="5021">
                        <c:v>24.699951171875</c:v>
                      </c:pt>
                      <c:pt idx="5022">
                        <c:v>24.60009765625</c:v>
                      </c:pt>
                      <c:pt idx="5023">
                        <c:v>24.60009765625</c:v>
                      </c:pt>
                      <c:pt idx="5024">
                        <c:v>24.60009765625</c:v>
                      </c:pt>
                      <c:pt idx="5025">
                        <c:v>24.60009765625</c:v>
                      </c:pt>
                      <c:pt idx="5026">
                        <c:v>24.60009765625</c:v>
                      </c:pt>
                      <c:pt idx="5027">
                        <c:v>24.60009765625</c:v>
                      </c:pt>
                      <c:pt idx="5028">
                        <c:v>24.60009765625</c:v>
                      </c:pt>
                      <c:pt idx="5029">
                        <c:v>24.60009765625</c:v>
                      </c:pt>
                      <c:pt idx="5030">
                        <c:v>24.60009765625</c:v>
                      </c:pt>
                      <c:pt idx="5031">
                        <c:v>24.60009765625</c:v>
                      </c:pt>
                      <c:pt idx="5032">
                        <c:v>24.60009765625</c:v>
                      </c:pt>
                      <c:pt idx="5033">
                        <c:v>24.5</c:v>
                      </c:pt>
                      <c:pt idx="5034">
                        <c:v>24.699951171875</c:v>
                      </c:pt>
                      <c:pt idx="5035">
                        <c:v>24.60009765625</c:v>
                      </c:pt>
                      <c:pt idx="5036">
                        <c:v>24.699951171875</c:v>
                      </c:pt>
                      <c:pt idx="5037">
                        <c:v>24.60009765625</c:v>
                      </c:pt>
                      <c:pt idx="5038">
                        <c:v>24.699951171875</c:v>
                      </c:pt>
                      <c:pt idx="5039">
                        <c:v>24.60009765625</c:v>
                      </c:pt>
                      <c:pt idx="5040">
                        <c:v>24.60009765625</c:v>
                      </c:pt>
                      <c:pt idx="5041">
                        <c:v>24.60009765625</c:v>
                      </c:pt>
                      <c:pt idx="5042">
                        <c:v>24.5</c:v>
                      </c:pt>
                      <c:pt idx="5043">
                        <c:v>24.60009765625</c:v>
                      </c:pt>
                      <c:pt idx="5044">
                        <c:v>24.60009765625</c:v>
                      </c:pt>
                      <c:pt idx="5045">
                        <c:v>24.60009765625</c:v>
                      </c:pt>
                      <c:pt idx="5046">
                        <c:v>24.60009765625</c:v>
                      </c:pt>
                      <c:pt idx="5047">
                        <c:v>24.60009765625</c:v>
                      </c:pt>
                      <c:pt idx="5048">
                        <c:v>24.60009765625</c:v>
                      </c:pt>
                      <c:pt idx="5049">
                        <c:v>24.60009765625</c:v>
                      </c:pt>
                      <c:pt idx="5050">
                        <c:v>24.5</c:v>
                      </c:pt>
                      <c:pt idx="5051">
                        <c:v>24.5</c:v>
                      </c:pt>
                      <c:pt idx="5052">
                        <c:v>24.5</c:v>
                      </c:pt>
                      <c:pt idx="5053">
                        <c:v>24.60009765625</c:v>
                      </c:pt>
                      <c:pt idx="5054">
                        <c:v>24.5</c:v>
                      </c:pt>
                      <c:pt idx="5055">
                        <c:v>24.5</c:v>
                      </c:pt>
                      <c:pt idx="5056">
                        <c:v>24.60009765625</c:v>
                      </c:pt>
                      <c:pt idx="5057">
                        <c:v>24.5</c:v>
                      </c:pt>
                      <c:pt idx="5058">
                        <c:v>24.5</c:v>
                      </c:pt>
                      <c:pt idx="5059">
                        <c:v>24.60009765625</c:v>
                      </c:pt>
                      <c:pt idx="5060">
                        <c:v>24.60009765625</c:v>
                      </c:pt>
                      <c:pt idx="5061">
                        <c:v>24.60009765625</c:v>
                      </c:pt>
                      <c:pt idx="5062">
                        <c:v>24.60009765625</c:v>
                      </c:pt>
                      <c:pt idx="5063">
                        <c:v>24.60009765625</c:v>
                      </c:pt>
                      <c:pt idx="5064">
                        <c:v>24.5</c:v>
                      </c:pt>
                      <c:pt idx="5065">
                        <c:v>24.60009765625</c:v>
                      </c:pt>
                      <c:pt idx="5066">
                        <c:v>24.60009765625</c:v>
                      </c:pt>
                      <c:pt idx="5067">
                        <c:v>24.60009765625</c:v>
                      </c:pt>
                      <c:pt idx="5068">
                        <c:v>24.60009765625</c:v>
                      </c:pt>
                      <c:pt idx="5069">
                        <c:v>24.60009765625</c:v>
                      </c:pt>
                      <c:pt idx="5070">
                        <c:v>24.60009765625</c:v>
                      </c:pt>
                      <c:pt idx="5071">
                        <c:v>24.60009765625</c:v>
                      </c:pt>
                      <c:pt idx="5072">
                        <c:v>24.5</c:v>
                      </c:pt>
                      <c:pt idx="5073">
                        <c:v>24.60009765625</c:v>
                      </c:pt>
                      <c:pt idx="5074">
                        <c:v>24.60009765625</c:v>
                      </c:pt>
                      <c:pt idx="5075">
                        <c:v>24.60009765625</c:v>
                      </c:pt>
                      <c:pt idx="5076">
                        <c:v>24.60009765625</c:v>
                      </c:pt>
                      <c:pt idx="5077">
                        <c:v>24.5</c:v>
                      </c:pt>
                      <c:pt idx="5078">
                        <c:v>24.60009765625</c:v>
                      </c:pt>
                      <c:pt idx="5079">
                        <c:v>24.5</c:v>
                      </c:pt>
                      <c:pt idx="5080">
                        <c:v>24.5</c:v>
                      </c:pt>
                      <c:pt idx="5081">
                        <c:v>24.60009765625</c:v>
                      </c:pt>
                      <c:pt idx="5082">
                        <c:v>24.60009765625</c:v>
                      </c:pt>
                      <c:pt idx="5083">
                        <c:v>24.60009765625</c:v>
                      </c:pt>
                      <c:pt idx="5084">
                        <c:v>24.60009765625</c:v>
                      </c:pt>
                      <c:pt idx="5085">
                        <c:v>24.60009765625</c:v>
                      </c:pt>
                      <c:pt idx="5086">
                        <c:v>24.60009765625</c:v>
                      </c:pt>
                      <c:pt idx="5087">
                        <c:v>24.60009765625</c:v>
                      </c:pt>
                      <c:pt idx="5088">
                        <c:v>24.60009765625</c:v>
                      </c:pt>
                      <c:pt idx="5089">
                        <c:v>24.5</c:v>
                      </c:pt>
                      <c:pt idx="5090">
                        <c:v>24.5</c:v>
                      </c:pt>
                      <c:pt idx="5091">
                        <c:v>24.60009765625</c:v>
                      </c:pt>
                      <c:pt idx="5092">
                        <c:v>24.60009765625</c:v>
                      </c:pt>
                      <c:pt idx="5093">
                        <c:v>24.60009765625</c:v>
                      </c:pt>
                      <c:pt idx="5094">
                        <c:v>24.60009765625</c:v>
                      </c:pt>
                      <c:pt idx="5095">
                        <c:v>24.5</c:v>
                      </c:pt>
                      <c:pt idx="5096">
                        <c:v>24.60009765625</c:v>
                      </c:pt>
                      <c:pt idx="5097">
                        <c:v>24.60009765625</c:v>
                      </c:pt>
                      <c:pt idx="5098">
                        <c:v>24.5</c:v>
                      </c:pt>
                      <c:pt idx="5099">
                        <c:v>24.60009765625</c:v>
                      </c:pt>
                      <c:pt idx="5100">
                        <c:v>24.60009765625</c:v>
                      </c:pt>
                      <c:pt idx="5101">
                        <c:v>24.5</c:v>
                      </c:pt>
                      <c:pt idx="5102">
                        <c:v>24.5</c:v>
                      </c:pt>
                      <c:pt idx="5103">
                        <c:v>24.5</c:v>
                      </c:pt>
                      <c:pt idx="5104">
                        <c:v>24.5</c:v>
                      </c:pt>
                      <c:pt idx="5105">
                        <c:v>24.5</c:v>
                      </c:pt>
                      <c:pt idx="5106">
                        <c:v>24.5</c:v>
                      </c:pt>
                      <c:pt idx="5107">
                        <c:v>24.5</c:v>
                      </c:pt>
                      <c:pt idx="5108">
                        <c:v>24.60009765625</c:v>
                      </c:pt>
                      <c:pt idx="5109">
                        <c:v>24.60009765625</c:v>
                      </c:pt>
                      <c:pt idx="5110">
                        <c:v>24.5</c:v>
                      </c:pt>
                      <c:pt idx="5111">
                        <c:v>24.60009765625</c:v>
                      </c:pt>
                      <c:pt idx="5112">
                        <c:v>24.60009765625</c:v>
                      </c:pt>
                      <c:pt idx="5113">
                        <c:v>24.60009765625</c:v>
                      </c:pt>
                      <c:pt idx="5114">
                        <c:v>24.60009765625</c:v>
                      </c:pt>
                      <c:pt idx="5115">
                        <c:v>24.60009765625</c:v>
                      </c:pt>
                      <c:pt idx="5116">
                        <c:v>24.60009765625</c:v>
                      </c:pt>
                      <c:pt idx="5117">
                        <c:v>24.60009765625</c:v>
                      </c:pt>
                      <c:pt idx="5118">
                        <c:v>24.60009765625</c:v>
                      </c:pt>
                      <c:pt idx="5119">
                        <c:v>24.60009765625</c:v>
                      </c:pt>
                      <c:pt idx="5120">
                        <c:v>24.60009765625</c:v>
                      </c:pt>
                      <c:pt idx="5121">
                        <c:v>24.60009765625</c:v>
                      </c:pt>
                      <c:pt idx="5122">
                        <c:v>24.60009765625</c:v>
                      </c:pt>
                      <c:pt idx="5123">
                        <c:v>24.699951171875</c:v>
                      </c:pt>
                      <c:pt idx="5124">
                        <c:v>24.60009765625</c:v>
                      </c:pt>
                      <c:pt idx="5125">
                        <c:v>24.60009765625</c:v>
                      </c:pt>
                      <c:pt idx="5126">
                        <c:v>24.5</c:v>
                      </c:pt>
                      <c:pt idx="5127">
                        <c:v>24.5</c:v>
                      </c:pt>
                      <c:pt idx="5128">
                        <c:v>24.5</c:v>
                      </c:pt>
                      <c:pt idx="5129">
                        <c:v>24.5</c:v>
                      </c:pt>
                      <c:pt idx="5130">
                        <c:v>24.5</c:v>
                      </c:pt>
                      <c:pt idx="5131">
                        <c:v>24.60009765625</c:v>
                      </c:pt>
                      <c:pt idx="5132">
                        <c:v>24.60009765625</c:v>
                      </c:pt>
                      <c:pt idx="5133">
                        <c:v>24.60009765625</c:v>
                      </c:pt>
                      <c:pt idx="5134">
                        <c:v>24.60009765625</c:v>
                      </c:pt>
                      <c:pt idx="5135">
                        <c:v>24.60009765625</c:v>
                      </c:pt>
                      <c:pt idx="5136">
                        <c:v>24.60009765625</c:v>
                      </c:pt>
                      <c:pt idx="5137">
                        <c:v>24.5</c:v>
                      </c:pt>
                    </c:numCache>
                  </c:numRef>
                </c:yVal>
                <c:smooth val="0"/>
                <c:extLst xmlns:c15="http://schemas.microsoft.com/office/drawing/2012/chart">
                  <c:ext xmlns:c16="http://schemas.microsoft.com/office/drawing/2014/chart" uri="{C3380CC4-5D6E-409C-BE32-E72D297353CC}">
                    <c16:uniqueId val="{00000007-8A28-4AA6-9846-F7F601799156}"/>
                  </c:ext>
                </c:extLst>
              </c15:ser>
            </c15:filteredScatterSeries>
          </c:ext>
        </c:extLst>
      </c:scatterChart>
      <c:valAx>
        <c:axId val="880242495"/>
        <c:scaling>
          <c:orientation val="minMax"/>
          <c:max val="3000"/>
        </c:scaling>
        <c:delete val="0"/>
        <c:axPos val="b"/>
        <c:majorGridlines>
          <c:spPr>
            <a:ln w="9525" cap="flat" cmpd="sng" algn="ctr">
              <a:solidFill>
                <a:schemeClr val="tx1">
                  <a:lumMod val="15000"/>
                  <a:lumOff val="85000"/>
                </a:schemeClr>
              </a:solidFill>
              <a:prstDash val="solid"/>
              <a:round/>
            </a:ln>
            <a:effectLst/>
          </c:spPr>
        </c:majorGridlines>
        <c:title>
          <c:tx>
            <c:rich>
              <a:bodyPr rot="0" spcFirstLastPara="1" vertOverflow="ellipsis" vert="horz" wrap="square" anchor="ctr" anchorCtr="1"/>
              <a:lstStyle/>
              <a:p>
                <a:pPr>
                  <a:defRPr sz="700" b="1" i="0" u="none" strike="noStrike" kern="1200" baseline="0">
                    <a:solidFill>
                      <a:schemeClr val="tx1"/>
                    </a:solidFill>
                    <a:latin typeface="Museo Sans Rounded 100" panose="02000000000000000000" pitchFamily="50" charset="0"/>
                    <a:ea typeface="+mn-ea"/>
                    <a:cs typeface="+mn-cs"/>
                  </a:defRPr>
                </a:pPr>
                <a:r>
                  <a:rPr lang="en-US"/>
                  <a:t>Time [s]</a:t>
                </a:r>
              </a:p>
            </c:rich>
          </c:tx>
          <c:overlay val="0"/>
          <c:spPr>
            <a:noFill/>
            <a:ln>
              <a:noFill/>
            </a:ln>
            <a:effectLst/>
          </c:spPr>
          <c:txPr>
            <a:bodyPr rot="0" spcFirstLastPara="1" vertOverflow="ellipsis" vert="horz" wrap="square" anchor="ctr" anchorCtr="1"/>
            <a:lstStyle/>
            <a:p>
              <a:pPr>
                <a:defRPr sz="700" b="1" i="0" u="none" strike="noStrike" kern="1200" baseline="0">
                  <a:solidFill>
                    <a:schemeClr val="tx1"/>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prstDash val="solid"/>
            <a:round/>
          </a:ln>
          <a:effectLst/>
        </c:spPr>
        <c:txPr>
          <a:bodyPr rot="-60000000" spcFirstLastPara="1" vertOverflow="ellipsis" vert="horz" wrap="square" anchor="ctr" anchorCtr="1"/>
          <a:lstStyle/>
          <a:p>
            <a:pPr>
              <a:defRPr sz="700" b="0" i="0" u="none" strike="noStrike" kern="1200" baseline="0">
                <a:solidFill>
                  <a:schemeClr val="tx1"/>
                </a:solidFill>
                <a:latin typeface="Museo Sans Rounded 100" panose="02000000000000000000" pitchFamily="50" charset="0"/>
                <a:ea typeface="+mn-ea"/>
                <a:cs typeface="+mn-cs"/>
              </a:defRPr>
            </a:pPr>
            <a:endParaRPr lang="en-US"/>
          </a:p>
        </c:txPr>
        <c:crossAx val="289195167"/>
        <c:crosses val="autoZero"/>
        <c:crossBetween val="midCat"/>
      </c:valAx>
      <c:valAx>
        <c:axId val="289195167"/>
        <c:scaling>
          <c:orientation val="minMax"/>
        </c:scaling>
        <c:delete val="0"/>
        <c:axPos val="l"/>
        <c:majorGridlines>
          <c:spPr>
            <a:ln w="9525" cap="flat" cmpd="sng" algn="ctr">
              <a:solidFill>
                <a:schemeClr val="tx1">
                  <a:lumMod val="15000"/>
                  <a:lumOff val="85000"/>
                </a:schemeClr>
              </a:solidFill>
              <a:prstDash val="solid"/>
              <a:round/>
            </a:ln>
            <a:effectLst/>
          </c:spPr>
        </c:majorGridlines>
        <c:title>
          <c:tx>
            <c:rich>
              <a:bodyPr rot="-5400000" spcFirstLastPara="1" vertOverflow="ellipsis" vert="horz" wrap="square" anchor="ctr" anchorCtr="1"/>
              <a:lstStyle/>
              <a:p>
                <a:pPr>
                  <a:defRPr sz="700" b="1" i="0" u="none" strike="noStrike" kern="1200" baseline="0">
                    <a:solidFill>
                      <a:schemeClr val="tx1"/>
                    </a:solidFill>
                    <a:latin typeface="Museo Sans Rounded 100" panose="02000000000000000000" pitchFamily="50" charset="0"/>
                    <a:ea typeface="+mn-ea"/>
                    <a:cs typeface="+mn-cs"/>
                  </a:defRPr>
                </a:pPr>
                <a:r>
                  <a:rPr lang="en-US"/>
                  <a:t>Temperature [°C]</a:t>
                </a:r>
              </a:p>
            </c:rich>
          </c:tx>
          <c:overlay val="0"/>
          <c:spPr>
            <a:noFill/>
            <a:ln>
              <a:noFill/>
            </a:ln>
            <a:effectLst/>
          </c:spPr>
          <c:txPr>
            <a:bodyPr rot="-5400000" spcFirstLastPara="1" vertOverflow="ellipsis" vert="horz" wrap="square" anchor="ctr" anchorCtr="1"/>
            <a:lstStyle/>
            <a:p>
              <a:pPr>
                <a:defRPr sz="700" b="1" i="0" u="none" strike="noStrike" kern="1200" baseline="0">
                  <a:solidFill>
                    <a:schemeClr val="tx1"/>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prstDash val="solid"/>
            <a:round/>
          </a:ln>
          <a:effectLst/>
        </c:spPr>
        <c:txPr>
          <a:bodyPr rot="-60000000" spcFirstLastPara="1" vertOverflow="ellipsis" vert="horz" wrap="square" anchor="ctr" anchorCtr="1"/>
          <a:lstStyle/>
          <a:p>
            <a:pPr>
              <a:defRPr sz="700" b="0" i="0" u="none" strike="noStrike" kern="1200" baseline="0">
                <a:solidFill>
                  <a:schemeClr val="tx1"/>
                </a:solidFill>
                <a:latin typeface="Museo Sans Rounded 100" panose="02000000000000000000" pitchFamily="50" charset="0"/>
                <a:ea typeface="+mn-ea"/>
                <a:cs typeface="+mn-cs"/>
              </a:defRPr>
            </a:pPr>
            <a:endParaRPr lang="en-US"/>
          </a:p>
        </c:txPr>
        <c:crossAx val="880242495"/>
        <c:crosses val="autoZero"/>
        <c:crossBetween val="midCat"/>
      </c:valAx>
      <c:spPr>
        <a:noFill/>
        <a:ln>
          <a:noFill/>
        </a:ln>
        <a:effectLst/>
      </c:spPr>
    </c:plotArea>
    <c:legend>
      <c:legendPos val="t"/>
      <c:overlay val="0"/>
      <c:spPr>
        <a:noFill/>
        <a:ln>
          <a:noFill/>
        </a:ln>
        <a:effectLst/>
      </c:spPr>
      <c:txPr>
        <a:bodyPr rot="0" spcFirstLastPara="1" vertOverflow="ellipsis" vert="horz" wrap="square" anchor="ctr" anchorCtr="1"/>
        <a:lstStyle/>
        <a:p>
          <a:pPr>
            <a:defRPr sz="700" b="0" i="0" u="none" strike="noStrike" kern="1200" baseline="0">
              <a:solidFill>
                <a:schemeClr val="tx1"/>
              </a:solidFill>
              <a:latin typeface="Museo Sans Rounded 100" panose="02000000000000000000" pitchFamily="50" charset="0"/>
              <a:ea typeface="+mn-ea"/>
              <a:cs typeface="+mn-cs"/>
            </a:defRPr>
          </a:pPr>
          <a:endParaRPr lang="en-US"/>
        </a:p>
      </c:txPr>
    </c:legend>
    <c:plotVisOnly val="1"/>
    <c:dispBlanksAs val="gap"/>
    <c:showDLblsOverMax val="0"/>
    <c:extLst/>
  </c:chart>
  <c:spPr>
    <a:noFill/>
    <a:ln w="9525" cap="flat" cmpd="sng" algn="ctr">
      <a:noFill/>
      <a:prstDash val="solid"/>
    </a:ln>
    <a:effectLst/>
  </c:spPr>
  <c:txPr>
    <a:bodyPr/>
    <a:lstStyle/>
    <a:p>
      <a:pPr>
        <a:defRPr sz="700">
          <a:latin typeface="Museo Sans Rounded 100" panose="02000000000000000000" pitchFamily="50"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2616667051515935E-2"/>
          <c:y val="9.8685112277631978E-2"/>
          <c:w val="0.87944597101315414"/>
          <c:h val="0.77776574803149612"/>
        </c:manualLayout>
      </c:layout>
      <c:scatterChart>
        <c:scatterStyle val="lineMarker"/>
        <c:varyColors val="0"/>
        <c:ser>
          <c:idx val="6"/>
          <c:order val="4"/>
          <c:tx>
            <c:v>Temperature of crucible</c:v>
          </c:tx>
          <c:spPr>
            <a:ln w="25400" cap="rnd">
              <a:solidFill>
                <a:schemeClr val="bg2"/>
              </a:solidFill>
              <a:round/>
            </a:ln>
            <a:effectLst/>
          </c:spPr>
          <c:marker>
            <c:symbol val="none"/>
          </c:marker>
          <c:xVal>
            <c:numRef>
              <c:f>'[Comparison TC2 Initial heating.xlsx]ACME-HEAT-70.30 26.05 Exter (2)'!$C$1:$C$5571</c:f>
              <c:numCache>
                <c:formatCode>General</c:formatCode>
                <c:ptCount val="5571"/>
                <c:pt idx="1">
                  <c:v>0</c:v>
                </c:pt>
                <c:pt idx="2">
                  <c:v>0.21091904166666667</c:v>
                </c:pt>
                <c:pt idx="3">
                  <c:v>0.22813761166666666</c:v>
                </c:pt>
                <c:pt idx="4">
                  <c:v>0.24458508500000001</c:v>
                </c:pt>
                <c:pt idx="5">
                  <c:v>0.261273635</c:v>
                </c:pt>
                <c:pt idx="6">
                  <c:v>0.27806079333333333</c:v>
                </c:pt>
                <c:pt idx="7">
                  <c:v>0.29376376999999998</c:v>
                </c:pt>
                <c:pt idx="8">
                  <c:v>0.31048713666666666</c:v>
                </c:pt>
                <c:pt idx="9">
                  <c:v>0.32727892666666669</c:v>
                </c:pt>
                <c:pt idx="10">
                  <c:v>0.34390812833333334</c:v>
                </c:pt>
                <c:pt idx="11">
                  <c:v>0.36057863166666665</c:v>
                </c:pt>
                <c:pt idx="12">
                  <c:v>0.37716447666666664</c:v>
                </c:pt>
                <c:pt idx="13">
                  <c:v>0.39401816166666664</c:v>
                </c:pt>
                <c:pt idx="14">
                  <c:v>0.41101694666666666</c:v>
                </c:pt>
                <c:pt idx="15">
                  <c:v>0.42777010833333334</c:v>
                </c:pt>
                <c:pt idx="16">
                  <c:v>0.44450169</c:v>
                </c:pt>
                <c:pt idx="17">
                  <c:v>0.46097877333333331</c:v>
                </c:pt>
                <c:pt idx="18">
                  <c:v>0.47784014666666669</c:v>
                </c:pt>
                <c:pt idx="19">
                  <c:v>0.49476587</c:v>
                </c:pt>
                <c:pt idx="20">
                  <c:v>0.51161872166666666</c:v>
                </c:pt>
                <c:pt idx="21">
                  <c:v>0.52834538333333336</c:v>
                </c:pt>
                <c:pt idx="22">
                  <c:v>0.54526766999999998</c:v>
                </c:pt>
                <c:pt idx="23">
                  <c:v>0.56220438333333334</c:v>
                </c:pt>
                <c:pt idx="24">
                  <c:v>0.57901388166666667</c:v>
                </c:pt>
                <c:pt idx="25">
                  <c:v>0.59593609833333328</c:v>
                </c:pt>
                <c:pt idx="26">
                  <c:v>0.61259332166666669</c:v>
                </c:pt>
                <c:pt idx="27">
                  <c:v>0.62926149666666664</c:v>
                </c:pt>
                <c:pt idx="28">
                  <c:v>0.64599944499999995</c:v>
                </c:pt>
                <c:pt idx="29">
                  <c:v>0.66266858333333334</c:v>
                </c:pt>
                <c:pt idx="30">
                  <c:v>0.67917485999999994</c:v>
                </c:pt>
                <c:pt idx="31">
                  <c:v>0.69584451999999997</c:v>
                </c:pt>
                <c:pt idx="32">
                  <c:v>0.712730745</c:v>
                </c:pt>
                <c:pt idx="33">
                  <c:v>0.72938912666666667</c:v>
                </c:pt>
                <c:pt idx="34">
                  <c:v>0.74616499333333342</c:v>
                </c:pt>
                <c:pt idx="35">
                  <c:v>0.76291734666666666</c:v>
                </c:pt>
                <c:pt idx="36">
                  <c:v>0.7795922666666667</c:v>
                </c:pt>
                <c:pt idx="37">
                  <c:v>0.79637379166666666</c:v>
                </c:pt>
                <c:pt idx="38">
                  <c:v>0.81353736833333334</c:v>
                </c:pt>
                <c:pt idx="39">
                  <c:v>0.83017269333333332</c:v>
                </c:pt>
                <c:pt idx="40">
                  <c:v>0.84664806333333331</c:v>
                </c:pt>
                <c:pt idx="41">
                  <c:v>0.86331026166666669</c:v>
                </c:pt>
                <c:pt idx="42">
                  <c:v>0.88030831333333337</c:v>
                </c:pt>
                <c:pt idx="43">
                  <c:v>0.897092365</c:v>
                </c:pt>
                <c:pt idx="44">
                  <c:v>0.91361148333333331</c:v>
                </c:pt>
                <c:pt idx="45">
                  <c:v>0.93029410666666668</c:v>
                </c:pt>
                <c:pt idx="46">
                  <c:v>0.94697681833333336</c:v>
                </c:pt>
                <c:pt idx="47">
                  <c:v>0.96404311833333334</c:v>
                </c:pt>
                <c:pt idx="48">
                  <c:v>0.98066788000000005</c:v>
                </c:pt>
                <c:pt idx="49">
                  <c:v>0.99741781166666665</c:v>
                </c:pt>
                <c:pt idx="50">
                  <c:v>1.0144728316666667</c:v>
                </c:pt>
                <c:pt idx="51">
                  <c:v>1.0314662283333333</c:v>
                </c:pt>
                <c:pt idx="52">
                  <c:v>1.0479164266666667</c:v>
                </c:pt>
                <c:pt idx="53">
                  <c:v>1.0647101866666666</c:v>
                </c:pt>
                <c:pt idx="54">
                  <c:v>1.0813844233333334</c:v>
                </c:pt>
                <c:pt idx="55">
                  <c:v>1.0980292349999998</c:v>
                </c:pt>
                <c:pt idx="56">
                  <c:v>1.1148183066666666</c:v>
                </c:pt>
                <c:pt idx="57">
                  <c:v>1.131375655</c:v>
                </c:pt>
                <c:pt idx="58">
                  <c:v>1.1481613833333335</c:v>
                </c:pt>
                <c:pt idx="59">
                  <c:v>1.1645871683333333</c:v>
                </c:pt>
                <c:pt idx="60">
                  <c:v>1.1813256366666667</c:v>
                </c:pt>
                <c:pt idx="61">
                  <c:v>1.1979549733333335</c:v>
                </c:pt>
                <c:pt idx="62">
                  <c:v>1.2146534683333334</c:v>
                </c:pt>
                <c:pt idx="63">
                  <c:v>1.2313277816666668</c:v>
                </c:pt>
                <c:pt idx="64">
                  <c:v>1.2479180966666665</c:v>
                </c:pt>
                <c:pt idx="65">
                  <c:v>1.2647064316666667</c:v>
                </c:pt>
                <c:pt idx="66">
                  <c:v>1.2815094866666668</c:v>
                </c:pt>
                <c:pt idx="67">
                  <c:v>1.2981819833333332</c:v>
                </c:pt>
                <c:pt idx="68">
                  <c:v>1.315283975</c:v>
                </c:pt>
                <c:pt idx="69">
                  <c:v>1.3320968983333332</c:v>
                </c:pt>
                <c:pt idx="70">
                  <c:v>1.3488655633333333</c:v>
                </c:pt>
                <c:pt idx="71">
                  <c:v>1.3655368233333334</c:v>
                </c:pt>
                <c:pt idx="72">
                  <c:v>1.3820294633333332</c:v>
                </c:pt>
                <c:pt idx="73">
                  <c:v>1.3988150500000001</c:v>
                </c:pt>
                <c:pt idx="74">
                  <c:v>1.4156184666666667</c:v>
                </c:pt>
                <c:pt idx="75">
                  <c:v>1.4320259716666668</c:v>
                </c:pt>
                <c:pt idx="76">
                  <c:v>1.4488846016666665</c:v>
                </c:pt>
                <c:pt idx="77">
                  <c:v>1.4656080133333333</c:v>
                </c:pt>
                <c:pt idx="78">
                  <c:v>1.48250763</c:v>
                </c:pt>
                <c:pt idx="79">
                  <c:v>1.4990674683333334</c:v>
                </c:pt>
                <c:pt idx="80">
                  <c:v>1.5160048233333332</c:v>
                </c:pt>
                <c:pt idx="81">
                  <c:v>1.5326866883333332</c:v>
                </c:pt>
                <c:pt idx="82">
                  <c:v>1.5495904483333334</c:v>
                </c:pt>
                <c:pt idx="83">
                  <c:v>1.5665182933333335</c:v>
                </c:pt>
                <c:pt idx="84">
                  <c:v>1.5834444533333332</c:v>
                </c:pt>
                <c:pt idx="85">
                  <c:v>1.6003674616666668</c:v>
                </c:pt>
                <c:pt idx="86">
                  <c:v>1.6170515483333332</c:v>
                </c:pt>
                <c:pt idx="87">
                  <c:v>1.6338232866666667</c:v>
                </c:pt>
                <c:pt idx="88">
                  <c:v>1.6503906783333333</c:v>
                </c:pt>
                <c:pt idx="89">
                  <c:v>1.6672939866666667</c:v>
                </c:pt>
                <c:pt idx="90">
                  <c:v>1.6840838783333332</c:v>
                </c:pt>
                <c:pt idx="91">
                  <c:v>1.7008112199999998</c:v>
                </c:pt>
                <c:pt idx="92">
                  <c:v>1.717954875</c:v>
                </c:pt>
                <c:pt idx="93">
                  <c:v>1.7348000633333334</c:v>
                </c:pt>
                <c:pt idx="94">
                  <c:v>1.7516489550000001</c:v>
                </c:pt>
                <c:pt idx="95">
                  <c:v>1.7683597116666665</c:v>
                </c:pt>
                <c:pt idx="96">
                  <c:v>1.7850360966666665</c:v>
                </c:pt>
                <c:pt idx="97">
                  <c:v>1.8016457083333333</c:v>
                </c:pt>
                <c:pt idx="98">
                  <c:v>1.8185769649999999</c:v>
                </c:pt>
                <c:pt idx="99">
                  <c:v>1.835566655</c:v>
                </c:pt>
                <c:pt idx="100">
                  <c:v>1.8524511799999999</c:v>
                </c:pt>
                <c:pt idx="101">
                  <c:v>1.8693977850000001</c:v>
                </c:pt>
                <c:pt idx="102">
                  <c:v>1.8862852299999999</c:v>
                </c:pt>
                <c:pt idx="103">
                  <c:v>1.9031225316666667</c:v>
                </c:pt>
                <c:pt idx="104">
                  <c:v>1.9199781183333333</c:v>
                </c:pt>
                <c:pt idx="105">
                  <c:v>1.9356878216666666</c:v>
                </c:pt>
                <c:pt idx="106">
                  <c:v>1.9526100916666667</c:v>
                </c:pt>
                <c:pt idx="107">
                  <c:v>1.9695165716666667</c:v>
                </c:pt>
                <c:pt idx="108">
                  <c:v>1.986197075</c:v>
                </c:pt>
                <c:pt idx="109">
                  <c:v>2.0030977933333332</c:v>
                </c:pt>
                <c:pt idx="110">
                  <c:v>2.0196162666666666</c:v>
                </c:pt>
                <c:pt idx="111">
                  <c:v>2.0364528016666665</c:v>
                </c:pt>
                <c:pt idx="112">
                  <c:v>2.0529452233333334</c:v>
                </c:pt>
                <c:pt idx="113">
                  <c:v>2.0700239716666666</c:v>
                </c:pt>
                <c:pt idx="114">
                  <c:v>2.0867289783333334</c:v>
                </c:pt>
                <c:pt idx="115">
                  <c:v>2.1036542183333333</c:v>
                </c:pt>
                <c:pt idx="116">
                  <c:v>2.1203879350000001</c:v>
                </c:pt>
                <c:pt idx="117">
                  <c:v>2.13733744</c:v>
                </c:pt>
                <c:pt idx="118">
                  <c:v>2.154144131666667</c:v>
                </c:pt>
                <c:pt idx="119">
                  <c:v>2.17066304</c:v>
                </c:pt>
                <c:pt idx="120">
                  <c:v>2.1874410733333334</c:v>
                </c:pt>
                <c:pt idx="121">
                  <c:v>2.2041158366666664</c:v>
                </c:pt>
                <c:pt idx="122">
                  <c:v>2.220799538333333</c:v>
                </c:pt>
                <c:pt idx="123">
                  <c:v>2.2376334833333331</c:v>
                </c:pt>
                <c:pt idx="124">
                  <c:v>2.2543085883333331</c:v>
                </c:pt>
                <c:pt idx="125">
                  <c:v>2.2710273499999998</c:v>
                </c:pt>
                <c:pt idx="126">
                  <c:v>2.2879037449999999</c:v>
                </c:pt>
                <c:pt idx="127">
                  <c:v>2.3049036649999999</c:v>
                </c:pt>
                <c:pt idx="128">
                  <c:v>2.3218635916666668</c:v>
                </c:pt>
                <c:pt idx="129">
                  <c:v>2.3385379050000004</c:v>
                </c:pt>
                <c:pt idx="130">
                  <c:v>2.3549507099999998</c:v>
                </c:pt>
                <c:pt idx="131">
                  <c:v>2.371737655</c:v>
                </c:pt>
                <c:pt idx="132">
                  <c:v>2.3884149633333331</c:v>
                </c:pt>
                <c:pt idx="133">
                  <c:v>2.4051099650000003</c:v>
                </c:pt>
                <c:pt idx="134">
                  <c:v>2.42183766</c:v>
                </c:pt>
                <c:pt idx="135">
                  <c:v>2.4385085833333333</c:v>
                </c:pt>
                <c:pt idx="136">
                  <c:v>2.4551790449999999</c:v>
                </c:pt>
                <c:pt idx="137">
                  <c:v>2.4721241000000003</c:v>
                </c:pt>
                <c:pt idx="138">
                  <c:v>2.4885605516666667</c:v>
                </c:pt>
                <c:pt idx="139">
                  <c:v>2.5052345533333331</c:v>
                </c:pt>
                <c:pt idx="140">
                  <c:v>2.5221631200000001</c:v>
                </c:pt>
                <c:pt idx="141">
                  <c:v>2.5390160916666669</c:v>
                </c:pt>
                <c:pt idx="142">
                  <c:v>2.5557640816666667</c:v>
                </c:pt>
                <c:pt idx="143">
                  <c:v>2.5726059616666666</c:v>
                </c:pt>
                <c:pt idx="144">
                  <c:v>2.5894855516666668</c:v>
                </c:pt>
                <c:pt idx="145">
                  <c:v>2.6060890266666665</c:v>
                </c:pt>
                <c:pt idx="146">
                  <c:v>2.6227421966666666</c:v>
                </c:pt>
                <c:pt idx="147">
                  <c:v>2.6396695549999998</c:v>
                </c:pt>
                <c:pt idx="148">
                  <c:v>2.6563021783333336</c:v>
                </c:pt>
                <c:pt idx="149">
                  <c:v>2.6729815133333332</c:v>
                </c:pt>
                <c:pt idx="150">
                  <c:v>2.6898192266666663</c:v>
                </c:pt>
                <c:pt idx="151">
                  <c:v>2.7064972883333334</c:v>
                </c:pt>
                <c:pt idx="152">
                  <c:v>2.7229256666666668</c:v>
                </c:pt>
                <c:pt idx="153">
                  <c:v>2.7395990466666666</c:v>
                </c:pt>
                <c:pt idx="154">
                  <c:v>2.7563309399999998</c:v>
                </c:pt>
                <c:pt idx="155">
                  <c:v>2.7731466216666667</c:v>
                </c:pt>
                <c:pt idx="156">
                  <c:v>2.7895884949999998</c:v>
                </c:pt>
                <c:pt idx="157">
                  <c:v>2.8064827016666665</c:v>
                </c:pt>
                <c:pt idx="158">
                  <c:v>2.822948156666667</c:v>
                </c:pt>
                <c:pt idx="159">
                  <c:v>2.8396139083333334</c:v>
                </c:pt>
                <c:pt idx="160">
                  <c:v>2.8563532416666666</c:v>
                </c:pt>
                <c:pt idx="161">
                  <c:v>2.8731474583333334</c:v>
                </c:pt>
                <c:pt idx="162">
                  <c:v>2.8896584749999996</c:v>
                </c:pt>
                <c:pt idx="163">
                  <c:v>2.9065201000000003</c:v>
                </c:pt>
                <c:pt idx="164">
                  <c:v>2.9236859700000002</c:v>
                </c:pt>
                <c:pt idx="165">
                  <c:v>2.9404649649999999</c:v>
                </c:pt>
                <c:pt idx="166">
                  <c:v>2.9572129016666664</c:v>
                </c:pt>
                <c:pt idx="167">
                  <c:v>2.9738028916666668</c:v>
                </c:pt>
                <c:pt idx="168">
                  <c:v>2.9904399850000001</c:v>
                </c:pt>
                <c:pt idx="169">
                  <c:v>3.0071280333333332</c:v>
                </c:pt>
                <c:pt idx="170">
                  <c:v>3.0241591799999998</c:v>
                </c:pt>
                <c:pt idx="171">
                  <c:v>3.0408507733333332</c:v>
                </c:pt>
                <c:pt idx="172">
                  <c:v>3.0576508133333333</c:v>
                </c:pt>
                <c:pt idx="173">
                  <c:v>3.074724003333333</c:v>
                </c:pt>
                <c:pt idx="174">
                  <c:v>3.0913863166666666</c:v>
                </c:pt>
                <c:pt idx="175">
                  <c:v>3.1079151550000002</c:v>
                </c:pt>
                <c:pt idx="176">
                  <c:v>3.1247515366666665</c:v>
                </c:pt>
                <c:pt idx="177">
                  <c:v>3.14169206</c:v>
                </c:pt>
                <c:pt idx="178">
                  <c:v>3.1587458616666666</c:v>
                </c:pt>
                <c:pt idx="179">
                  <c:v>3.1755241650000001</c:v>
                </c:pt>
                <c:pt idx="180">
                  <c:v>3.1925539816666668</c:v>
                </c:pt>
                <c:pt idx="181">
                  <c:v>3.2092211650000002</c:v>
                </c:pt>
                <c:pt idx="182">
                  <c:v>3.226052755</c:v>
                </c:pt>
                <c:pt idx="183">
                  <c:v>3.2428963300000002</c:v>
                </c:pt>
                <c:pt idx="184">
                  <c:v>3.2598774599999998</c:v>
                </c:pt>
                <c:pt idx="185">
                  <c:v>3.2766672933333334</c:v>
                </c:pt>
                <c:pt idx="186">
                  <c:v>3.2934500833333331</c:v>
                </c:pt>
                <c:pt idx="187">
                  <c:v>3.3103850416666663</c:v>
                </c:pt>
                <c:pt idx="188">
                  <c:v>3.3272310850000002</c:v>
                </c:pt>
                <c:pt idx="189">
                  <c:v>3.3440210333333336</c:v>
                </c:pt>
                <c:pt idx="190">
                  <c:v>3.3609077883333334</c:v>
                </c:pt>
                <c:pt idx="191">
                  <c:v>3.3776857933333333</c:v>
                </c:pt>
                <c:pt idx="192">
                  <c:v>3.3943951983333336</c:v>
                </c:pt>
                <c:pt idx="193">
                  <c:v>3.4113371400000001</c:v>
                </c:pt>
                <c:pt idx="194">
                  <c:v>3.4279820650000001</c:v>
                </c:pt>
                <c:pt idx="195">
                  <c:v>3.4447626349999996</c:v>
                </c:pt>
                <c:pt idx="196">
                  <c:v>3.4614704249999999</c:v>
                </c:pt>
                <c:pt idx="197">
                  <c:v>3.4786938766666666</c:v>
                </c:pt>
                <c:pt idx="198">
                  <c:v>3.4955411983333335</c:v>
                </c:pt>
                <c:pt idx="199">
                  <c:v>3.5121612350000002</c:v>
                </c:pt>
                <c:pt idx="200">
                  <c:v>3.5288767633333333</c:v>
                </c:pt>
                <c:pt idx="201">
                  <c:v>3.5457479800000002</c:v>
                </c:pt>
                <c:pt idx="202">
                  <c:v>3.5627120700000003</c:v>
                </c:pt>
                <c:pt idx="203">
                  <c:v>3.5800067200000001</c:v>
                </c:pt>
                <c:pt idx="204">
                  <c:v>3.5968800016666669</c:v>
                </c:pt>
                <c:pt idx="205">
                  <c:v>3.6138826783333333</c:v>
                </c:pt>
                <c:pt idx="206">
                  <c:v>3.629253368333333</c:v>
                </c:pt>
                <c:pt idx="207">
                  <c:v>3.6460065133333335</c:v>
                </c:pt>
                <c:pt idx="208">
                  <c:v>3.6626466083333331</c:v>
                </c:pt>
                <c:pt idx="209">
                  <c:v>3.6793181150000001</c:v>
                </c:pt>
                <c:pt idx="210">
                  <c:v>3.6958725700000001</c:v>
                </c:pt>
                <c:pt idx="211">
                  <c:v>3.7126161733333332</c:v>
                </c:pt>
                <c:pt idx="212">
                  <c:v>3.7293987116666667</c:v>
                </c:pt>
                <c:pt idx="213">
                  <c:v>3.7462882733333336</c:v>
                </c:pt>
                <c:pt idx="214">
                  <c:v>3.7629637849999997</c:v>
                </c:pt>
                <c:pt idx="215">
                  <c:v>3.7797237799999999</c:v>
                </c:pt>
                <c:pt idx="216">
                  <c:v>3.7967644650000003</c:v>
                </c:pt>
                <c:pt idx="217">
                  <c:v>3.813656215</c:v>
                </c:pt>
                <c:pt idx="218">
                  <c:v>3.8303391483333331</c:v>
                </c:pt>
                <c:pt idx="219">
                  <c:v>3.8472684400000001</c:v>
                </c:pt>
                <c:pt idx="220">
                  <c:v>3.8643098483333334</c:v>
                </c:pt>
                <c:pt idx="221">
                  <c:v>3.8810869233333336</c:v>
                </c:pt>
                <c:pt idx="222">
                  <c:v>3.897864736666667</c:v>
                </c:pt>
                <c:pt idx="223">
                  <c:v>3.9143885933333333</c:v>
                </c:pt>
                <c:pt idx="224">
                  <c:v>3.9313823066666669</c:v>
                </c:pt>
                <c:pt idx="225">
                  <c:v>3.9480675766666669</c:v>
                </c:pt>
                <c:pt idx="226">
                  <c:v>3.9647842016666668</c:v>
                </c:pt>
                <c:pt idx="227">
                  <c:v>3.981561216666667</c:v>
                </c:pt>
                <c:pt idx="228">
                  <c:v>3.9985065133333331</c:v>
                </c:pt>
                <c:pt idx="229">
                  <c:v>4.0151902850000001</c:v>
                </c:pt>
                <c:pt idx="230">
                  <c:v>4.0321188383333331</c:v>
                </c:pt>
                <c:pt idx="231">
                  <c:v>4.0487842433333334</c:v>
                </c:pt>
                <c:pt idx="232">
                  <c:v>4.0655674283333338</c:v>
                </c:pt>
                <c:pt idx="233">
                  <c:v>4.0822391099999997</c:v>
                </c:pt>
                <c:pt idx="234">
                  <c:v>4.0989061183333337</c:v>
                </c:pt>
                <c:pt idx="235">
                  <c:v>4.1154284099999998</c:v>
                </c:pt>
                <c:pt idx="236">
                  <c:v>4.1325371666666664</c:v>
                </c:pt>
                <c:pt idx="237">
                  <c:v>4.149167518333333</c:v>
                </c:pt>
                <c:pt idx="238">
                  <c:v>4.1659526649999998</c:v>
                </c:pt>
                <c:pt idx="239">
                  <c:v>4.1826320266666661</c:v>
                </c:pt>
                <c:pt idx="240">
                  <c:v>4.1995636383333332</c:v>
                </c:pt>
                <c:pt idx="241">
                  <c:v>4.2165211633333337</c:v>
                </c:pt>
                <c:pt idx="242">
                  <c:v>4.2334438716666671</c:v>
                </c:pt>
                <c:pt idx="243">
                  <c:v>4.2501082333333331</c:v>
                </c:pt>
                <c:pt idx="244">
                  <c:v>4.2667694016666662</c:v>
                </c:pt>
                <c:pt idx="245">
                  <c:v>4.2833867300000001</c:v>
                </c:pt>
                <c:pt idx="246">
                  <c:v>4.3000837033333328</c:v>
                </c:pt>
                <c:pt idx="247">
                  <c:v>4.316874453333333</c:v>
                </c:pt>
                <c:pt idx="248">
                  <c:v>4.3335244966666666</c:v>
                </c:pt>
                <c:pt idx="249">
                  <c:v>4.3502360050000002</c:v>
                </c:pt>
                <c:pt idx="250">
                  <c:v>4.3668589149999999</c:v>
                </c:pt>
                <c:pt idx="251">
                  <c:v>4.3837049383333335</c:v>
                </c:pt>
                <c:pt idx="252">
                  <c:v>4.4003796333333334</c:v>
                </c:pt>
                <c:pt idx="253">
                  <c:v>4.4171543049999995</c:v>
                </c:pt>
                <c:pt idx="254">
                  <c:v>4.4340339283333332</c:v>
                </c:pt>
                <c:pt idx="255">
                  <c:v>4.4508175083333334</c:v>
                </c:pt>
                <c:pt idx="256">
                  <c:v>4.4674826249999997</c:v>
                </c:pt>
                <c:pt idx="257">
                  <c:v>4.4841466933333329</c:v>
                </c:pt>
                <c:pt idx="258">
                  <c:v>4.5009362900000003</c:v>
                </c:pt>
                <c:pt idx="259">
                  <c:v>4.5176815733333333</c:v>
                </c:pt>
                <c:pt idx="260">
                  <c:v>4.5343443533333341</c:v>
                </c:pt>
                <c:pt idx="261">
                  <c:v>4.5508557016666664</c:v>
                </c:pt>
                <c:pt idx="262">
                  <c:v>4.5677394633333339</c:v>
                </c:pt>
                <c:pt idx="263">
                  <c:v>4.5846789733333333</c:v>
                </c:pt>
                <c:pt idx="264">
                  <c:v>4.6014498166666673</c:v>
                </c:pt>
                <c:pt idx="265">
                  <c:v>4.6183839316666671</c:v>
                </c:pt>
                <c:pt idx="266">
                  <c:v>4.6350546333333336</c:v>
                </c:pt>
                <c:pt idx="267">
                  <c:v>4.6517802283333332</c:v>
                </c:pt>
                <c:pt idx="268">
                  <c:v>4.6684156466666673</c:v>
                </c:pt>
                <c:pt idx="269">
                  <c:v>4.6850875783333334</c:v>
                </c:pt>
                <c:pt idx="270">
                  <c:v>4.7019780966666662</c:v>
                </c:pt>
                <c:pt idx="271">
                  <c:v>4.7189608083333336</c:v>
                </c:pt>
                <c:pt idx="272">
                  <c:v>4.7357046249999994</c:v>
                </c:pt>
                <c:pt idx="273">
                  <c:v>4.7526192583333335</c:v>
                </c:pt>
                <c:pt idx="274">
                  <c:v>4.7695416516666667</c:v>
                </c:pt>
                <c:pt idx="275">
                  <c:v>4.7864268650000001</c:v>
                </c:pt>
                <c:pt idx="276">
                  <c:v>4.8030959783333333</c:v>
                </c:pt>
                <c:pt idx="277">
                  <c:v>4.8197762466666667</c:v>
                </c:pt>
                <c:pt idx="278">
                  <c:v>4.8362927849999995</c:v>
                </c:pt>
                <c:pt idx="279">
                  <c:v>4.8530819549999995</c:v>
                </c:pt>
                <c:pt idx="280">
                  <c:v>4.8698719183333328</c:v>
                </c:pt>
                <c:pt idx="281">
                  <c:v>4.8867956050000005</c:v>
                </c:pt>
                <c:pt idx="282">
                  <c:v>4.9038493216666668</c:v>
                </c:pt>
                <c:pt idx="283">
                  <c:v>4.9204810466666666</c:v>
                </c:pt>
                <c:pt idx="284">
                  <c:v>4.9374269883333328</c:v>
                </c:pt>
                <c:pt idx="285">
                  <c:v>4.9540570349999999</c:v>
                </c:pt>
                <c:pt idx="286">
                  <c:v>4.971068101666666</c:v>
                </c:pt>
                <c:pt idx="287">
                  <c:v>4.9875813333333339</c:v>
                </c:pt>
                <c:pt idx="288">
                  <c:v>5.0042611533333332</c:v>
                </c:pt>
                <c:pt idx="289">
                  <c:v>5.0209287583333326</c:v>
                </c:pt>
                <c:pt idx="290">
                  <c:v>5.0379687033333331</c:v>
                </c:pt>
                <c:pt idx="291">
                  <c:v>5.0549031316666664</c:v>
                </c:pt>
                <c:pt idx="292">
                  <c:v>5.0716477933333328</c:v>
                </c:pt>
                <c:pt idx="293">
                  <c:v>5.0884261400000002</c:v>
                </c:pt>
                <c:pt idx="294">
                  <c:v>5.1053974266666673</c:v>
                </c:pt>
                <c:pt idx="295">
                  <c:v>5.1220712616666662</c:v>
                </c:pt>
                <c:pt idx="296">
                  <c:v>5.138855285</c:v>
                </c:pt>
                <c:pt idx="297">
                  <c:v>5.1558869966666663</c:v>
                </c:pt>
                <c:pt idx="298">
                  <c:v>5.1725627999999997</c:v>
                </c:pt>
                <c:pt idx="299">
                  <c:v>5.1891896233333332</c:v>
                </c:pt>
                <c:pt idx="300">
                  <c:v>5.2058696266666669</c:v>
                </c:pt>
                <c:pt idx="301">
                  <c:v>5.2229137766666671</c:v>
                </c:pt>
                <c:pt idx="302">
                  <c:v>5.2397285050000004</c:v>
                </c:pt>
                <c:pt idx="303">
                  <c:v>5.2562563566666665</c:v>
                </c:pt>
                <c:pt idx="304">
                  <c:v>5.2731164133333328</c:v>
                </c:pt>
                <c:pt idx="305">
                  <c:v>5.2897868916666662</c:v>
                </c:pt>
                <c:pt idx="306">
                  <c:v>5.3064550866666673</c:v>
                </c:pt>
                <c:pt idx="307">
                  <c:v>5.3231273716666667</c:v>
                </c:pt>
                <c:pt idx="308">
                  <c:v>5.3398083649999997</c:v>
                </c:pt>
                <c:pt idx="309">
                  <c:v>5.3563255416666662</c:v>
                </c:pt>
                <c:pt idx="310">
                  <c:v>5.3731051499999998</c:v>
                </c:pt>
                <c:pt idx="311">
                  <c:v>5.3896384233333334</c:v>
                </c:pt>
                <c:pt idx="312">
                  <c:v>5.40640111</c:v>
                </c:pt>
                <c:pt idx="313">
                  <c:v>5.4229859433333329</c:v>
                </c:pt>
                <c:pt idx="314">
                  <c:v>5.4397922899999998</c:v>
                </c:pt>
                <c:pt idx="315">
                  <c:v>5.4565066949999999</c:v>
                </c:pt>
                <c:pt idx="316">
                  <c:v>5.473277285</c:v>
                </c:pt>
                <c:pt idx="317">
                  <c:v>5.4900714500000003</c:v>
                </c:pt>
                <c:pt idx="318">
                  <c:v>5.5068182033333333</c:v>
                </c:pt>
                <c:pt idx="319">
                  <c:v>5.5237379183333335</c:v>
                </c:pt>
                <c:pt idx="320">
                  <c:v>5.5404189700000002</c:v>
                </c:pt>
                <c:pt idx="321">
                  <c:v>5.5574077433333331</c:v>
                </c:pt>
                <c:pt idx="322">
                  <c:v>5.5740819899999998</c:v>
                </c:pt>
                <c:pt idx="323">
                  <c:v>5.5910180583333329</c:v>
                </c:pt>
                <c:pt idx="324">
                  <c:v>5.607812028333333</c:v>
                </c:pt>
                <c:pt idx="325">
                  <c:v>5.6248590466666668</c:v>
                </c:pt>
                <c:pt idx="326">
                  <c:v>5.6417950449999994</c:v>
                </c:pt>
                <c:pt idx="327">
                  <c:v>5.6584649100000002</c:v>
                </c:pt>
                <c:pt idx="328">
                  <c:v>5.675088848333333</c:v>
                </c:pt>
                <c:pt idx="329">
                  <c:v>5.6916953000000001</c:v>
                </c:pt>
                <c:pt idx="330">
                  <c:v>5.7084681000000002</c:v>
                </c:pt>
                <c:pt idx="331">
                  <c:v>5.7252441750000003</c:v>
                </c:pt>
                <c:pt idx="332">
                  <c:v>5.7417709600000002</c:v>
                </c:pt>
                <c:pt idx="333">
                  <c:v>5.7583773166666665</c:v>
                </c:pt>
                <c:pt idx="334">
                  <c:v>5.7750431283333334</c:v>
                </c:pt>
                <c:pt idx="335">
                  <c:v>5.7918324183333327</c:v>
                </c:pt>
                <c:pt idx="336">
                  <c:v>5.8087757983333335</c:v>
                </c:pt>
                <c:pt idx="337">
                  <c:v>5.8252343216666667</c:v>
                </c:pt>
                <c:pt idx="338">
                  <c:v>5.8421301533333327</c:v>
                </c:pt>
                <c:pt idx="339">
                  <c:v>5.8588152449999997</c:v>
                </c:pt>
                <c:pt idx="340">
                  <c:v>5.8759619233333336</c:v>
                </c:pt>
                <c:pt idx="341">
                  <c:v>5.8929066416666664</c:v>
                </c:pt>
                <c:pt idx="342">
                  <c:v>5.9096539049999999</c:v>
                </c:pt>
                <c:pt idx="343">
                  <c:v>5.926714846666667</c:v>
                </c:pt>
                <c:pt idx="344">
                  <c:v>5.9432466116666669</c:v>
                </c:pt>
                <c:pt idx="345">
                  <c:v>5.9598852333333339</c:v>
                </c:pt>
                <c:pt idx="346">
                  <c:v>5.9768254016666669</c:v>
                </c:pt>
                <c:pt idx="347">
                  <c:v>5.9939877783333335</c:v>
                </c:pt>
                <c:pt idx="348">
                  <c:v>6.0110552933333334</c:v>
                </c:pt>
                <c:pt idx="349">
                  <c:v>6.0277168049999998</c:v>
                </c:pt>
                <c:pt idx="350">
                  <c:v>6.0433771350000001</c:v>
                </c:pt>
                <c:pt idx="351">
                  <c:v>6.0602677833333329</c:v>
                </c:pt>
                <c:pt idx="352">
                  <c:v>6.0768300233333328</c:v>
                </c:pt>
                <c:pt idx="353">
                  <c:v>6.0937327000000003</c:v>
                </c:pt>
                <c:pt idx="354">
                  <c:v>6.1103383916666667</c:v>
                </c:pt>
                <c:pt idx="355">
                  <c:v>6.1272206699999998</c:v>
                </c:pt>
                <c:pt idx="356">
                  <c:v>6.1442282200000005</c:v>
                </c:pt>
                <c:pt idx="357">
                  <c:v>6.1610131716666663</c:v>
                </c:pt>
                <c:pt idx="358">
                  <c:v>6.1780552799999997</c:v>
                </c:pt>
                <c:pt idx="359">
                  <c:v>6.1948350883333339</c:v>
                </c:pt>
                <c:pt idx="360">
                  <c:v>6.211508938333334</c:v>
                </c:pt>
                <c:pt idx="361">
                  <c:v>6.2284340266666662</c:v>
                </c:pt>
                <c:pt idx="362">
                  <c:v>6.2453667299999998</c:v>
                </c:pt>
                <c:pt idx="363">
                  <c:v>6.2620355966666663</c:v>
                </c:pt>
                <c:pt idx="364">
                  <c:v>6.2788158900000006</c:v>
                </c:pt>
                <c:pt idx="365">
                  <c:v>6.2954895816666667</c:v>
                </c:pt>
                <c:pt idx="366">
                  <c:v>6.3121581766666672</c:v>
                </c:pt>
                <c:pt idx="367">
                  <c:v>6.3289432633333327</c:v>
                </c:pt>
                <c:pt idx="368">
                  <c:v>6.3458751116666674</c:v>
                </c:pt>
                <c:pt idx="369">
                  <c:v>6.3627854199999998</c:v>
                </c:pt>
                <c:pt idx="370">
                  <c:v>6.3794509233333336</c:v>
                </c:pt>
                <c:pt idx="371">
                  <c:v>6.3962905166666664</c:v>
                </c:pt>
                <c:pt idx="372">
                  <c:v>6.4130267316666663</c:v>
                </c:pt>
                <c:pt idx="373">
                  <c:v>6.429956035</c:v>
                </c:pt>
                <c:pt idx="374">
                  <c:v>6.446730258333333</c:v>
                </c:pt>
                <c:pt idx="375">
                  <c:v>6.4633976433333338</c:v>
                </c:pt>
                <c:pt idx="376">
                  <c:v>6.4800642383333331</c:v>
                </c:pt>
                <c:pt idx="377">
                  <c:v>6.4968665733333335</c:v>
                </c:pt>
                <c:pt idx="378">
                  <c:v>6.5135364883333331</c:v>
                </c:pt>
                <c:pt idx="379">
                  <c:v>6.5301607749999997</c:v>
                </c:pt>
                <c:pt idx="380">
                  <c:v>6.5466848633333337</c:v>
                </c:pt>
                <c:pt idx="381">
                  <c:v>6.5633556166666667</c:v>
                </c:pt>
                <c:pt idx="382">
                  <c:v>6.5800361633333333</c:v>
                </c:pt>
                <c:pt idx="383">
                  <c:v>6.5967241133333339</c:v>
                </c:pt>
                <c:pt idx="384">
                  <c:v>6.6134505800000003</c:v>
                </c:pt>
                <c:pt idx="385">
                  <c:v>6.6302463766666664</c:v>
                </c:pt>
                <c:pt idx="386">
                  <c:v>6.6470418316666668</c:v>
                </c:pt>
                <c:pt idx="387">
                  <c:v>6.6637265166666673</c:v>
                </c:pt>
                <c:pt idx="388">
                  <c:v>6.6806442649999997</c:v>
                </c:pt>
                <c:pt idx="389">
                  <c:v>6.6974148299999996</c:v>
                </c:pt>
                <c:pt idx="390">
                  <c:v>6.714462048333333</c:v>
                </c:pt>
                <c:pt idx="391">
                  <c:v>6.731046571666667</c:v>
                </c:pt>
                <c:pt idx="392">
                  <c:v>6.7479913833333329</c:v>
                </c:pt>
                <c:pt idx="393">
                  <c:v>6.7646633749999996</c:v>
                </c:pt>
                <c:pt idx="394">
                  <c:v>6.7813454283333341</c:v>
                </c:pt>
                <c:pt idx="395">
                  <c:v>6.7980091483333336</c:v>
                </c:pt>
                <c:pt idx="396">
                  <c:v>6.8147397183333327</c:v>
                </c:pt>
                <c:pt idx="397">
                  <c:v>6.8312580583333329</c:v>
                </c:pt>
                <c:pt idx="398">
                  <c:v>6.8479952516666662</c:v>
                </c:pt>
                <c:pt idx="399">
                  <c:v>6.8647266949999999</c:v>
                </c:pt>
                <c:pt idx="400">
                  <c:v>6.8816058966666667</c:v>
                </c:pt>
                <c:pt idx="401">
                  <c:v>6.8982334816666668</c:v>
                </c:pt>
                <c:pt idx="402">
                  <c:v>6.91510845</c:v>
                </c:pt>
                <c:pt idx="403">
                  <c:v>6.9321600266666668</c:v>
                </c:pt>
                <c:pt idx="404">
                  <c:v>6.9491043983333336</c:v>
                </c:pt>
                <c:pt idx="405">
                  <c:v>6.9657858316666665</c:v>
                </c:pt>
                <c:pt idx="406">
                  <c:v>6.9824535083333332</c:v>
                </c:pt>
                <c:pt idx="407">
                  <c:v>6.9994550966666669</c:v>
                </c:pt>
                <c:pt idx="408">
                  <c:v>7.0163837316666662</c:v>
                </c:pt>
                <c:pt idx="409">
                  <c:v>7.0333116566666671</c:v>
                </c:pt>
                <c:pt idx="410">
                  <c:v>7.0499808183333332</c:v>
                </c:pt>
                <c:pt idx="411">
                  <c:v>7.066871091666667</c:v>
                </c:pt>
                <c:pt idx="412">
                  <c:v>7.0835466900000004</c:v>
                </c:pt>
                <c:pt idx="413">
                  <c:v>7.1000565916666671</c:v>
                </c:pt>
                <c:pt idx="414">
                  <c:v>7.1167032833333339</c:v>
                </c:pt>
                <c:pt idx="415">
                  <c:v>7.1333748950000002</c:v>
                </c:pt>
                <c:pt idx="416">
                  <c:v>7.1500453550000005</c:v>
                </c:pt>
                <c:pt idx="417">
                  <c:v>7.166832883333333</c:v>
                </c:pt>
                <c:pt idx="418">
                  <c:v>7.1833428733333333</c:v>
                </c:pt>
                <c:pt idx="419">
                  <c:v>7.2000160649999998</c:v>
                </c:pt>
                <c:pt idx="420">
                  <c:v>7.2166829183333334</c:v>
                </c:pt>
                <c:pt idx="421">
                  <c:v>7.2334703683333332</c:v>
                </c:pt>
                <c:pt idx="422">
                  <c:v>7.2501308633333341</c:v>
                </c:pt>
                <c:pt idx="423">
                  <c:v>7.266806541666667</c:v>
                </c:pt>
                <c:pt idx="424">
                  <c:v>7.2837458233333336</c:v>
                </c:pt>
                <c:pt idx="425">
                  <c:v>7.3004164533333329</c:v>
                </c:pt>
                <c:pt idx="426">
                  <c:v>7.3169440650000004</c:v>
                </c:pt>
                <c:pt idx="427">
                  <c:v>7.3336617049999999</c:v>
                </c:pt>
                <c:pt idx="428">
                  <c:v>7.3505245500000003</c:v>
                </c:pt>
                <c:pt idx="429">
                  <c:v>7.3676349700000001</c:v>
                </c:pt>
                <c:pt idx="430">
                  <c:v>7.3841667699999993</c:v>
                </c:pt>
                <c:pt idx="431">
                  <c:v>7.4008390100000003</c:v>
                </c:pt>
                <c:pt idx="432">
                  <c:v>7.4175696366666672</c:v>
                </c:pt>
                <c:pt idx="433">
                  <c:v>7.4345837700000006</c:v>
                </c:pt>
                <c:pt idx="434">
                  <c:v>7.4513856433333334</c:v>
                </c:pt>
                <c:pt idx="435">
                  <c:v>7.468443661666667</c:v>
                </c:pt>
                <c:pt idx="436">
                  <c:v>7.485044573333334</c:v>
                </c:pt>
                <c:pt idx="437">
                  <c:v>7.5019848283333337</c:v>
                </c:pt>
                <c:pt idx="438">
                  <c:v>7.5189281966666668</c:v>
                </c:pt>
                <c:pt idx="439">
                  <c:v>7.5354487116666666</c:v>
                </c:pt>
                <c:pt idx="440">
                  <c:v>7.5523346066666663</c:v>
                </c:pt>
                <c:pt idx="441">
                  <c:v>7.5692598366666664</c:v>
                </c:pt>
                <c:pt idx="442">
                  <c:v>7.5858767066666664</c:v>
                </c:pt>
                <c:pt idx="443">
                  <c:v>7.6025875849999993</c:v>
                </c:pt>
                <c:pt idx="444">
                  <c:v>7.6195554566666663</c:v>
                </c:pt>
                <c:pt idx="445">
                  <c:v>7.6362326299999994</c:v>
                </c:pt>
                <c:pt idx="446">
                  <c:v>7.6530571283333328</c:v>
                </c:pt>
                <c:pt idx="447">
                  <c:v>7.6697251199999998</c:v>
                </c:pt>
                <c:pt idx="448">
                  <c:v>7.6863165933333333</c:v>
                </c:pt>
                <c:pt idx="449">
                  <c:v>7.7032505950000001</c:v>
                </c:pt>
                <c:pt idx="450">
                  <c:v>7.7200121483333337</c:v>
                </c:pt>
                <c:pt idx="451">
                  <c:v>7.736941925</c:v>
                </c:pt>
                <c:pt idx="452">
                  <c:v>7.7539842749999996</c:v>
                </c:pt>
                <c:pt idx="453">
                  <c:v>7.7709207833333336</c:v>
                </c:pt>
                <c:pt idx="454">
                  <c:v>7.7881116216666673</c:v>
                </c:pt>
                <c:pt idx="455">
                  <c:v>7.8045512916666668</c:v>
                </c:pt>
                <c:pt idx="456">
                  <c:v>7.8215972566666663</c:v>
                </c:pt>
                <c:pt idx="457">
                  <c:v>7.8381516133333333</c:v>
                </c:pt>
                <c:pt idx="458">
                  <c:v>7.8549982400000005</c:v>
                </c:pt>
                <c:pt idx="459">
                  <c:v>7.8719336516666667</c:v>
                </c:pt>
                <c:pt idx="460">
                  <c:v>7.8888015116666672</c:v>
                </c:pt>
                <c:pt idx="461">
                  <c:v>7.9056980399999999</c:v>
                </c:pt>
                <c:pt idx="462">
                  <c:v>7.922625403333333</c:v>
                </c:pt>
                <c:pt idx="463">
                  <c:v>7.939466818333333</c:v>
                </c:pt>
                <c:pt idx="464">
                  <c:v>7.9565039550000005</c:v>
                </c:pt>
                <c:pt idx="465">
                  <c:v>7.9730276883333335</c:v>
                </c:pt>
                <c:pt idx="466">
                  <c:v>7.9897960166666673</c:v>
                </c:pt>
                <c:pt idx="467">
                  <c:v>8.0067929400000004</c:v>
                </c:pt>
                <c:pt idx="468">
                  <c:v>8.0235819616666664</c:v>
                </c:pt>
                <c:pt idx="469">
                  <c:v>8.0406864066666675</c:v>
                </c:pt>
                <c:pt idx="470">
                  <c:v>8.0576171349999992</c:v>
                </c:pt>
                <c:pt idx="471">
                  <c:v>8.0743909233333326</c:v>
                </c:pt>
                <c:pt idx="472">
                  <c:v>8.0913386533333327</c:v>
                </c:pt>
                <c:pt idx="473">
                  <c:v>8.1081374316666661</c:v>
                </c:pt>
                <c:pt idx="474">
                  <c:v>8.1250928400000006</c:v>
                </c:pt>
                <c:pt idx="475">
                  <c:v>8.1422554683333335</c:v>
                </c:pt>
                <c:pt idx="476">
                  <c:v>8.1592784983333324</c:v>
                </c:pt>
                <c:pt idx="477">
                  <c:v>8.1762078749999993</c:v>
                </c:pt>
                <c:pt idx="478">
                  <c:v>8.1929698083333342</c:v>
                </c:pt>
                <c:pt idx="479">
                  <c:v>8.2097449166666667</c:v>
                </c:pt>
                <c:pt idx="480">
                  <c:v>8.2251152783333321</c:v>
                </c:pt>
                <c:pt idx="481">
                  <c:v>8.2418042433333323</c:v>
                </c:pt>
                <c:pt idx="482">
                  <c:v>8.2585450533333322</c:v>
                </c:pt>
                <c:pt idx="483">
                  <c:v>8.2752289966666659</c:v>
                </c:pt>
                <c:pt idx="484">
                  <c:v>8.2918838383333338</c:v>
                </c:pt>
                <c:pt idx="485">
                  <c:v>8.3083528583333326</c:v>
                </c:pt>
                <c:pt idx="486">
                  <c:v>8.3251390566666661</c:v>
                </c:pt>
                <c:pt idx="487">
                  <c:v>8.3420715066666666</c:v>
                </c:pt>
                <c:pt idx="488">
                  <c:v>8.3587471066666659</c:v>
                </c:pt>
                <c:pt idx="489">
                  <c:v>8.3753787683333325</c:v>
                </c:pt>
                <c:pt idx="490">
                  <c:v>8.3920592900000006</c:v>
                </c:pt>
                <c:pt idx="491">
                  <c:v>8.4087487483333323</c:v>
                </c:pt>
                <c:pt idx="492">
                  <c:v>8.4255126883333329</c:v>
                </c:pt>
                <c:pt idx="493">
                  <c:v>8.4422952283333323</c:v>
                </c:pt>
                <c:pt idx="494">
                  <c:v>8.4589952333333329</c:v>
                </c:pt>
                <c:pt idx="495">
                  <c:v>8.4759282366666664</c:v>
                </c:pt>
                <c:pt idx="496">
                  <c:v>8.4925932433333333</c:v>
                </c:pt>
                <c:pt idx="497">
                  <c:v>8.5093624033333342</c:v>
                </c:pt>
                <c:pt idx="498">
                  <c:v>8.5257885683333328</c:v>
                </c:pt>
                <c:pt idx="499">
                  <c:v>8.5426892833333348</c:v>
                </c:pt>
                <c:pt idx="500">
                  <c:v>8.5593128916666679</c:v>
                </c:pt>
                <c:pt idx="501">
                  <c:v>8.5760238900000001</c:v>
                </c:pt>
                <c:pt idx="502">
                  <c:v>8.5926950083333331</c:v>
                </c:pt>
                <c:pt idx="503">
                  <c:v>8.60933934</c:v>
                </c:pt>
                <c:pt idx="504">
                  <c:v>8.6261093550000005</c:v>
                </c:pt>
                <c:pt idx="505">
                  <c:v>8.6429962033333325</c:v>
                </c:pt>
                <c:pt idx="506">
                  <c:v>8.6599281866666669</c:v>
                </c:pt>
                <c:pt idx="507">
                  <c:v>8.6767151350000002</c:v>
                </c:pt>
                <c:pt idx="508">
                  <c:v>8.6933086416666665</c:v>
                </c:pt>
                <c:pt idx="509">
                  <c:v>8.7099791133333326</c:v>
                </c:pt>
                <c:pt idx="510">
                  <c:v>8.7267553616666671</c:v>
                </c:pt>
                <c:pt idx="511">
                  <c:v>8.7434283016666665</c:v>
                </c:pt>
                <c:pt idx="512">
                  <c:v>8.7599818333333346</c:v>
                </c:pt>
                <c:pt idx="513">
                  <c:v>8.7766563066666663</c:v>
                </c:pt>
                <c:pt idx="514">
                  <c:v>8.7933370133333337</c:v>
                </c:pt>
                <c:pt idx="515">
                  <c:v>8.8099554183333346</c:v>
                </c:pt>
                <c:pt idx="516">
                  <c:v>8.8267293850000001</c:v>
                </c:pt>
                <c:pt idx="517">
                  <c:v>8.8434677183333328</c:v>
                </c:pt>
                <c:pt idx="518">
                  <c:v>8.8601382550000007</c:v>
                </c:pt>
                <c:pt idx="519">
                  <c:v>8.8766704566666661</c:v>
                </c:pt>
                <c:pt idx="520">
                  <c:v>8.8935964900000002</c:v>
                </c:pt>
                <c:pt idx="521">
                  <c:v>8.9106319050000007</c:v>
                </c:pt>
                <c:pt idx="522">
                  <c:v>8.927305548333333</c:v>
                </c:pt>
                <c:pt idx="523">
                  <c:v>8.9439699350000001</c:v>
                </c:pt>
                <c:pt idx="524">
                  <c:v>8.9608928466666669</c:v>
                </c:pt>
                <c:pt idx="525">
                  <c:v>8.9776445333333346</c:v>
                </c:pt>
                <c:pt idx="526">
                  <c:v>8.9945708933333339</c:v>
                </c:pt>
                <c:pt idx="527">
                  <c:v>9.0116100883333328</c:v>
                </c:pt>
                <c:pt idx="528">
                  <c:v>9.028541828333335</c:v>
                </c:pt>
                <c:pt idx="529">
                  <c:v>9.0454757249999993</c:v>
                </c:pt>
                <c:pt idx="530">
                  <c:v>9.061992441666666</c:v>
                </c:pt>
                <c:pt idx="531">
                  <c:v>9.0787444050000001</c:v>
                </c:pt>
                <c:pt idx="532">
                  <c:v>9.0954171699999993</c:v>
                </c:pt>
                <c:pt idx="533">
                  <c:v>9.1122208916666683</c:v>
                </c:pt>
                <c:pt idx="534">
                  <c:v>9.1291480666666658</c:v>
                </c:pt>
                <c:pt idx="535">
                  <c:v>9.1459287200000006</c:v>
                </c:pt>
                <c:pt idx="536">
                  <c:v>9.1629568349999992</c:v>
                </c:pt>
                <c:pt idx="537">
                  <c:v>9.1796402066666669</c:v>
                </c:pt>
                <c:pt idx="538">
                  <c:v>9.1965806000000008</c:v>
                </c:pt>
                <c:pt idx="539">
                  <c:v>9.2130985433333326</c:v>
                </c:pt>
                <c:pt idx="540">
                  <c:v>9.2300880333333346</c:v>
                </c:pt>
                <c:pt idx="541">
                  <c:v>9.2468312583333336</c:v>
                </c:pt>
                <c:pt idx="542">
                  <c:v>9.2634318950000001</c:v>
                </c:pt>
                <c:pt idx="543">
                  <c:v>9.2799450750000005</c:v>
                </c:pt>
                <c:pt idx="544">
                  <c:v>9.2967617633333344</c:v>
                </c:pt>
                <c:pt idx="545">
                  <c:v>9.313447394999999</c:v>
                </c:pt>
                <c:pt idx="546">
                  <c:v>9.330391165</c:v>
                </c:pt>
                <c:pt idx="547">
                  <c:v>9.3471712849999999</c:v>
                </c:pt>
                <c:pt idx="548">
                  <c:v>9.3641010950000005</c:v>
                </c:pt>
                <c:pt idx="549">
                  <c:v>9.3809498833333329</c:v>
                </c:pt>
                <c:pt idx="550">
                  <c:v>9.3976217933333341</c:v>
                </c:pt>
                <c:pt idx="551">
                  <c:v>9.4142910583333332</c:v>
                </c:pt>
                <c:pt idx="552">
                  <c:v>9.4309499549999991</c:v>
                </c:pt>
                <c:pt idx="553">
                  <c:v>9.44761834</c:v>
                </c:pt>
                <c:pt idx="554">
                  <c:v>9.4645550133333334</c:v>
                </c:pt>
                <c:pt idx="555">
                  <c:v>9.4814509533333329</c:v>
                </c:pt>
                <c:pt idx="556">
                  <c:v>9.4983224366666654</c:v>
                </c:pt>
                <c:pt idx="557">
                  <c:v>9.5152826433333342</c:v>
                </c:pt>
                <c:pt idx="558">
                  <c:v>9.5322750016666671</c:v>
                </c:pt>
                <c:pt idx="559">
                  <c:v>9.549180006666667</c:v>
                </c:pt>
                <c:pt idx="560">
                  <c:v>9.5658858283333341</c:v>
                </c:pt>
                <c:pt idx="561">
                  <c:v>9.5825075683333338</c:v>
                </c:pt>
                <c:pt idx="562">
                  <c:v>9.5993734266666664</c:v>
                </c:pt>
                <c:pt idx="563">
                  <c:v>9.6163611050000011</c:v>
                </c:pt>
                <c:pt idx="564">
                  <c:v>9.6332963849999995</c:v>
                </c:pt>
                <c:pt idx="565">
                  <c:v>9.6500955916666662</c:v>
                </c:pt>
                <c:pt idx="566">
                  <c:v>9.6668706266666682</c:v>
                </c:pt>
                <c:pt idx="567">
                  <c:v>9.6837913283333332</c:v>
                </c:pt>
                <c:pt idx="568">
                  <c:v>9.7005485716666673</c:v>
                </c:pt>
                <c:pt idx="569">
                  <c:v>9.717405724999999</c:v>
                </c:pt>
                <c:pt idx="570">
                  <c:v>9.7341241466666659</c:v>
                </c:pt>
                <c:pt idx="571">
                  <c:v>9.7507282633333343</c:v>
                </c:pt>
                <c:pt idx="572">
                  <c:v>9.7676375533333335</c:v>
                </c:pt>
                <c:pt idx="573">
                  <c:v>9.7847531533333321</c:v>
                </c:pt>
                <c:pt idx="574">
                  <c:v>9.8014280466666666</c:v>
                </c:pt>
                <c:pt idx="575">
                  <c:v>9.8182739233333329</c:v>
                </c:pt>
                <c:pt idx="576">
                  <c:v>9.8334087149999991</c:v>
                </c:pt>
                <c:pt idx="577">
                  <c:v>9.8503366216666652</c:v>
                </c:pt>
                <c:pt idx="578">
                  <c:v>9.8671204049999996</c:v>
                </c:pt>
                <c:pt idx="579">
                  <c:v>9.8839533166666662</c:v>
                </c:pt>
                <c:pt idx="580">
                  <c:v>9.9005916366666664</c:v>
                </c:pt>
                <c:pt idx="581">
                  <c:v>9.9175782083333335</c:v>
                </c:pt>
                <c:pt idx="582">
                  <c:v>9.9342515716666657</c:v>
                </c:pt>
                <c:pt idx="583">
                  <c:v>9.9511490200000008</c:v>
                </c:pt>
                <c:pt idx="584">
                  <c:v>9.9680550266666668</c:v>
                </c:pt>
                <c:pt idx="585">
                  <c:v>9.9849353216666668</c:v>
                </c:pt>
                <c:pt idx="586">
                  <c:v>10.001978436666667</c:v>
                </c:pt>
                <c:pt idx="587">
                  <c:v>10.018760185</c:v>
                </c:pt>
                <c:pt idx="588">
                  <c:v>10.035547401666667</c:v>
                </c:pt>
                <c:pt idx="589">
                  <c:v>10.052224113333333</c:v>
                </c:pt>
                <c:pt idx="590">
                  <c:v>10.068969098333334</c:v>
                </c:pt>
                <c:pt idx="591">
                  <c:v>10.085687091666667</c:v>
                </c:pt>
                <c:pt idx="592">
                  <c:v>10.102426536666666</c:v>
                </c:pt>
                <c:pt idx="593">
                  <c:v>10.119237943333333</c:v>
                </c:pt>
                <c:pt idx="594">
                  <c:v>10.135964849999999</c:v>
                </c:pt>
                <c:pt idx="595">
                  <c:v>10.152882058333335</c:v>
                </c:pt>
                <c:pt idx="596">
                  <c:v>10.169923576666667</c:v>
                </c:pt>
                <c:pt idx="597">
                  <c:v>10.186705305</c:v>
                </c:pt>
                <c:pt idx="598">
                  <c:v>10.203129730000001</c:v>
                </c:pt>
                <c:pt idx="599">
                  <c:v>10.220054788333334</c:v>
                </c:pt>
                <c:pt idx="600">
                  <c:v>10.23673185</c:v>
                </c:pt>
                <c:pt idx="601">
                  <c:v>10.253623823333333</c:v>
                </c:pt>
                <c:pt idx="602">
                  <c:v>10.270410221666667</c:v>
                </c:pt>
                <c:pt idx="603">
                  <c:v>10.287088458333333</c:v>
                </c:pt>
                <c:pt idx="604">
                  <c:v>10.304085293333333</c:v>
                </c:pt>
                <c:pt idx="605">
                  <c:v>10.321004004999999</c:v>
                </c:pt>
                <c:pt idx="606">
                  <c:v>10.337559701666667</c:v>
                </c:pt>
                <c:pt idx="607">
                  <c:v>10.354337181666667</c:v>
                </c:pt>
                <c:pt idx="608">
                  <c:v>10.370856203333334</c:v>
                </c:pt>
                <c:pt idx="609">
                  <c:v>10.387587901666667</c:v>
                </c:pt>
                <c:pt idx="610">
                  <c:v>10.404264490000001</c:v>
                </c:pt>
                <c:pt idx="611">
                  <c:v>10.42103827</c:v>
                </c:pt>
                <c:pt idx="612">
                  <c:v>10.437702223333334</c:v>
                </c:pt>
                <c:pt idx="613">
                  <c:v>10.454270229999999</c:v>
                </c:pt>
                <c:pt idx="614">
                  <c:v>10.471145715</c:v>
                </c:pt>
                <c:pt idx="615">
                  <c:v>10.488009553333335</c:v>
                </c:pt>
                <c:pt idx="616">
                  <c:v>10.504676555</c:v>
                </c:pt>
                <c:pt idx="617">
                  <c:v>10.521370291666667</c:v>
                </c:pt>
                <c:pt idx="618">
                  <c:v>10.538040083333334</c:v>
                </c:pt>
                <c:pt idx="619">
                  <c:v>10.555043903333335</c:v>
                </c:pt>
                <c:pt idx="620">
                  <c:v>10.571719445000001</c:v>
                </c:pt>
                <c:pt idx="621">
                  <c:v>10.588387488333332</c:v>
                </c:pt>
                <c:pt idx="622">
                  <c:v>10.605310663333334</c:v>
                </c:pt>
                <c:pt idx="623">
                  <c:v>10.622196468333334</c:v>
                </c:pt>
                <c:pt idx="624">
                  <c:v>10.639048138333333</c:v>
                </c:pt>
                <c:pt idx="625">
                  <c:v>10.655978161666667</c:v>
                </c:pt>
                <c:pt idx="626">
                  <c:v>10.672647643333333</c:v>
                </c:pt>
                <c:pt idx="627">
                  <c:v>10.689262055</c:v>
                </c:pt>
                <c:pt idx="628">
                  <c:v>10.70594483</c:v>
                </c:pt>
                <c:pt idx="629">
                  <c:v>10.722733440000001</c:v>
                </c:pt>
                <c:pt idx="630">
                  <c:v>10.739561168333333</c:v>
                </c:pt>
                <c:pt idx="631">
                  <c:v>10.756105819999998</c:v>
                </c:pt>
                <c:pt idx="632">
                  <c:v>10.773157378333334</c:v>
                </c:pt>
                <c:pt idx="633">
                  <c:v>10.78982515</c:v>
                </c:pt>
                <c:pt idx="634">
                  <c:v>10.806495053333332</c:v>
                </c:pt>
                <c:pt idx="635">
                  <c:v>10.82317031</c:v>
                </c:pt>
                <c:pt idx="636">
                  <c:v>10.839828658333333</c:v>
                </c:pt>
                <c:pt idx="637">
                  <c:v>10.856495945000001</c:v>
                </c:pt>
                <c:pt idx="638">
                  <c:v>10.873278790000001</c:v>
                </c:pt>
                <c:pt idx="639">
                  <c:v>10.889953329999999</c:v>
                </c:pt>
                <c:pt idx="640">
                  <c:v>10.906888831666667</c:v>
                </c:pt>
                <c:pt idx="641">
                  <c:v>10.923674173333334</c:v>
                </c:pt>
                <c:pt idx="642">
                  <c:v>10.94060148</c:v>
                </c:pt>
                <c:pt idx="643">
                  <c:v>10.957069118333333</c:v>
                </c:pt>
                <c:pt idx="644">
                  <c:v>10.973739186666668</c:v>
                </c:pt>
                <c:pt idx="645">
                  <c:v>10.990586154999999</c:v>
                </c:pt>
                <c:pt idx="646">
                  <c:v>11.00710299</c:v>
                </c:pt>
                <c:pt idx="647">
                  <c:v>11.023781334999999</c:v>
                </c:pt>
                <c:pt idx="648">
                  <c:v>11.040422495</c:v>
                </c:pt>
                <c:pt idx="649">
                  <c:v>11.057177309999998</c:v>
                </c:pt>
                <c:pt idx="650">
                  <c:v>11.073922208333332</c:v>
                </c:pt>
                <c:pt idx="651">
                  <c:v>11.090855743333332</c:v>
                </c:pt>
                <c:pt idx="652">
                  <c:v>11.107781823333333</c:v>
                </c:pt>
                <c:pt idx="653">
                  <c:v>11.124408758333335</c:v>
                </c:pt>
                <c:pt idx="654">
                  <c:v>11.141145041666666</c:v>
                </c:pt>
                <c:pt idx="655">
                  <c:v>11.157881328333334</c:v>
                </c:pt>
                <c:pt idx="656">
                  <c:v>11.174555573333333</c:v>
                </c:pt>
                <c:pt idx="657">
                  <c:v>11.191346908333333</c:v>
                </c:pt>
                <c:pt idx="658">
                  <c:v>11.208024556666667</c:v>
                </c:pt>
                <c:pt idx="659">
                  <c:v>11.224700743333333</c:v>
                </c:pt>
                <c:pt idx="660">
                  <c:v>11.24131942</c:v>
                </c:pt>
                <c:pt idx="661">
                  <c:v>11.257995456666666</c:v>
                </c:pt>
                <c:pt idx="662">
                  <c:v>11.274523083333333</c:v>
                </c:pt>
                <c:pt idx="663">
                  <c:v>11.291227593333334</c:v>
                </c:pt>
                <c:pt idx="664">
                  <c:v>11.307902835</c:v>
                </c:pt>
                <c:pt idx="665">
                  <c:v>11.32453712</c:v>
                </c:pt>
                <c:pt idx="666">
                  <c:v>11.341583315000001</c:v>
                </c:pt>
                <c:pt idx="667">
                  <c:v>11.358482883333332</c:v>
                </c:pt>
                <c:pt idx="668">
                  <c:v>11.375118254999999</c:v>
                </c:pt>
                <c:pt idx="669">
                  <c:v>11.391744828333334</c:v>
                </c:pt>
                <c:pt idx="670">
                  <c:v>11.408361366666666</c:v>
                </c:pt>
                <c:pt idx="671">
                  <c:v>11.425062133333334</c:v>
                </c:pt>
                <c:pt idx="672">
                  <c:v>11.441954165</c:v>
                </c:pt>
                <c:pt idx="673">
                  <c:v>11.458570164999999</c:v>
                </c:pt>
                <c:pt idx="674">
                  <c:v>11.475850360000001</c:v>
                </c:pt>
                <c:pt idx="675">
                  <c:v>11.492643411666668</c:v>
                </c:pt>
                <c:pt idx="676">
                  <c:v>11.509536856666667</c:v>
                </c:pt>
                <c:pt idx="677">
                  <c:v>11.526287196666667</c:v>
                </c:pt>
                <c:pt idx="678">
                  <c:v>11.543072026666666</c:v>
                </c:pt>
                <c:pt idx="679">
                  <c:v>11.559818561666667</c:v>
                </c:pt>
                <c:pt idx="680">
                  <c:v>11.576620328333332</c:v>
                </c:pt>
                <c:pt idx="681">
                  <c:v>11.593929653333333</c:v>
                </c:pt>
                <c:pt idx="682">
                  <c:v>11.608356405</c:v>
                </c:pt>
                <c:pt idx="683">
                  <c:v>11.625029788333334</c:v>
                </c:pt>
                <c:pt idx="684">
                  <c:v>11.641816575</c:v>
                </c:pt>
                <c:pt idx="685">
                  <c:v>11.658451076666667</c:v>
                </c:pt>
                <c:pt idx="686">
                  <c:v>11.675121871666667</c:v>
                </c:pt>
                <c:pt idx="687">
                  <c:v>11.691793465</c:v>
                </c:pt>
                <c:pt idx="688">
                  <c:v>11.708524241666668</c:v>
                </c:pt>
                <c:pt idx="689">
                  <c:v>11.72506931</c:v>
                </c:pt>
                <c:pt idx="690">
                  <c:v>11.741737028333334</c:v>
                </c:pt>
                <c:pt idx="691">
                  <c:v>11.7585102</c:v>
                </c:pt>
                <c:pt idx="692">
                  <c:v>11.77540245</c:v>
                </c:pt>
                <c:pt idx="693">
                  <c:v>11.792194866666668</c:v>
                </c:pt>
                <c:pt idx="694">
                  <c:v>11.809125459999999</c:v>
                </c:pt>
                <c:pt idx="695">
                  <c:v>11.825844270000001</c:v>
                </c:pt>
                <c:pt idx="696">
                  <c:v>11.842470296666667</c:v>
                </c:pt>
                <c:pt idx="697">
                  <c:v>11.859178181666666</c:v>
                </c:pt>
                <c:pt idx="698">
                  <c:v>11.876014851666667</c:v>
                </c:pt>
                <c:pt idx="699">
                  <c:v>11.892938794999999</c:v>
                </c:pt>
                <c:pt idx="700">
                  <c:v>11.909615874999998</c:v>
                </c:pt>
                <c:pt idx="701">
                  <c:v>11.926153541666668</c:v>
                </c:pt>
                <c:pt idx="702">
                  <c:v>11.942974856666666</c:v>
                </c:pt>
                <c:pt idx="703">
                  <c:v>11.959897053333332</c:v>
                </c:pt>
                <c:pt idx="704">
                  <c:v>11.976585166666666</c:v>
                </c:pt>
                <c:pt idx="705">
                  <c:v>11.993260676666667</c:v>
                </c:pt>
                <c:pt idx="706">
                  <c:v>12.010258271666666</c:v>
                </c:pt>
                <c:pt idx="707">
                  <c:v>12.027193781666666</c:v>
                </c:pt>
                <c:pt idx="708">
                  <c:v>12.044148699999999</c:v>
                </c:pt>
                <c:pt idx="709">
                  <c:v>12.061069316666668</c:v>
                </c:pt>
                <c:pt idx="710">
                  <c:v>12.078122626666667</c:v>
                </c:pt>
                <c:pt idx="711">
                  <c:v>12.094646756666666</c:v>
                </c:pt>
                <c:pt idx="712">
                  <c:v>12.111319888333332</c:v>
                </c:pt>
                <c:pt idx="713">
                  <c:v>12.128092796666666</c:v>
                </c:pt>
                <c:pt idx="714">
                  <c:v>12.144610304999999</c:v>
                </c:pt>
                <c:pt idx="715">
                  <c:v>12.161233396666667</c:v>
                </c:pt>
                <c:pt idx="716">
                  <c:v>12.178185925000001</c:v>
                </c:pt>
                <c:pt idx="717">
                  <c:v>12.194843236666665</c:v>
                </c:pt>
                <c:pt idx="718">
                  <c:v>12.211761616666667</c:v>
                </c:pt>
                <c:pt idx="719">
                  <c:v>12.228754276666667</c:v>
                </c:pt>
                <c:pt idx="720">
                  <c:v>12.245810646666666</c:v>
                </c:pt>
                <c:pt idx="721">
                  <c:v>12.262591780000001</c:v>
                </c:pt>
                <c:pt idx="722">
                  <c:v>12.279179520000001</c:v>
                </c:pt>
                <c:pt idx="723">
                  <c:v>12.295964218333333</c:v>
                </c:pt>
                <c:pt idx="724">
                  <c:v>12.31263624</c:v>
                </c:pt>
                <c:pt idx="725">
                  <c:v>12.329315921666668</c:v>
                </c:pt>
                <c:pt idx="726">
                  <c:v>12.346063658333332</c:v>
                </c:pt>
                <c:pt idx="727">
                  <c:v>12.362680266666667</c:v>
                </c:pt>
                <c:pt idx="728">
                  <c:v>12.37930579</c:v>
                </c:pt>
                <c:pt idx="729">
                  <c:v>12.396252540000001</c:v>
                </c:pt>
                <c:pt idx="730">
                  <c:v>12.413379364999999</c:v>
                </c:pt>
                <c:pt idx="731">
                  <c:v>12.430265686666667</c:v>
                </c:pt>
                <c:pt idx="732">
                  <c:v>12.447483385</c:v>
                </c:pt>
                <c:pt idx="733">
                  <c:v>12.464576518333333</c:v>
                </c:pt>
                <c:pt idx="734">
                  <c:v>12.481246073333333</c:v>
                </c:pt>
                <c:pt idx="735">
                  <c:v>12.497968123333333</c:v>
                </c:pt>
                <c:pt idx="736">
                  <c:v>12.514637458333334</c:v>
                </c:pt>
                <c:pt idx="737">
                  <c:v>12.531609049999998</c:v>
                </c:pt>
                <c:pt idx="738">
                  <c:v>12.548001528333334</c:v>
                </c:pt>
                <c:pt idx="739">
                  <c:v>12.564803661666668</c:v>
                </c:pt>
                <c:pt idx="740">
                  <c:v>12.581550650000001</c:v>
                </c:pt>
                <c:pt idx="741">
                  <c:v>12.598373928333332</c:v>
                </c:pt>
                <c:pt idx="742">
                  <c:v>12.615419381666667</c:v>
                </c:pt>
                <c:pt idx="743">
                  <c:v>12.631968174999999</c:v>
                </c:pt>
                <c:pt idx="744">
                  <c:v>12.648883408333335</c:v>
                </c:pt>
                <c:pt idx="745">
                  <c:v>12.66556748</c:v>
                </c:pt>
                <c:pt idx="746">
                  <c:v>12.682516613333332</c:v>
                </c:pt>
                <c:pt idx="747">
                  <c:v>12.699412941666667</c:v>
                </c:pt>
                <c:pt idx="748">
                  <c:v>12.716334866666667</c:v>
                </c:pt>
                <c:pt idx="749">
                  <c:v>12.733278056666668</c:v>
                </c:pt>
                <c:pt idx="750">
                  <c:v>12.750196693333333</c:v>
                </c:pt>
                <c:pt idx="751">
                  <c:v>12.766728774999999</c:v>
                </c:pt>
                <c:pt idx="752">
                  <c:v>12.783466903333334</c:v>
                </c:pt>
                <c:pt idx="753">
                  <c:v>12.800014923333332</c:v>
                </c:pt>
                <c:pt idx="754">
                  <c:v>12.816693183333333</c:v>
                </c:pt>
                <c:pt idx="755">
                  <c:v>12.83347914</c:v>
                </c:pt>
                <c:pt idx="756">
                  <c:v>12.850150638333334</c:v>
                </c:pt>
                <c:pt idx="757">
                  <c:v>12.867108498333332</c:v>
                </c:pt>
                <c:pt idx="758">
                  <c:v>12.883772985</c:v>
                </c:pt>
                <c:pt idx="759">
                  <c:v>12.900704313333334</c:v>
                </c:pt>
                <c:pt idx="760">
                  <c:v>12.917221138333334</c:v>
                </c:pt>
                <c:pt idx="761">
                  <c:v>12.933893060000001</c:v>
                </c:pt>
                <c:pt idx="762">
                  <c:v>12.950940483333333</c:v>
                </c:pt>
                <c:pt idx="763">
                  <c:v>12.967630888333334</c:v>
                </c:pt>
                <c:pt idx="764">
                  <c:v>12.98438794</c:v>
                </c:pt>
                <c:pt idx="765">
                  <c:v>13.001201336666666</c:v>
                </c:pt>
                <c:pt idx="766">
                  <c:v>13.018207255</c:v>
                </c:pt>
                <c:pt idx="767">
                  <c:v>13.035023075</c:v>
                </c:pt>
                <c:pt idx="768">
                  <c:v>13.051757566666668</c:v>
                </c:pt>
                <c:pt idx="769">
                  <c:v>13.068480296666667</c:v>
                </c:pt>
                <c:pt idx="770">
                  <c:v>13.085286948333334</c:v>
                </c:pt>
                <c:pt idx="771">
                  <c:v>13.102260033333332</c:v>
                </c:pt>
                <c:pt idx="772">
                  <c:v>13.118998066666668</c:v>
                </c:pt>
                <c:pt idx="773">
                  <c:v>13.135644101666665</c:v>
                </c:pt>
                <c:pt idx="774">
                  <c:v>13.152250576666667</c:v>
                </c:pt>
                <c:pt idx="775">
                  <c:v>13.169206343333334</c:v>
                </c:pt>
                <c:pt idx="776">
                  <c:v>13.18614054</c:v>
                </c:pt>
                <c:pt idx="777">
                  <c:v>13.203057048333333</c:v>
                </c:pt>
                <c:pt idx="778">
                  <c:v>13.220130393333333</c:v>
                </c:pt>
                <c:pt idx="779">
                  <c:v>13.237064908333334</c:v>
                </c:pt>
                <c:pt idx="780">
                  <c:v>13.253980583333334</c:v>
                </c:pt>
                <c:pt idx="781">
                  <c:v>13.268974654999999</c:v>
                </c:pt>
                <c:pt idx="782">
                  <c:v>13.285494328333334</c:v>
                </c:pt>
                <c:pt idx="783">
                  <c:v>13.30237973</c:v>
                </c:pt>
                <c:pt idx="784">
                  <c:v>13.319050071666668</c:v>
                </c:pt>
                <c:pt idx="785">
                  <c:v>13.335886201666666</c:v>
                </c:pt>
                <c:pt idx="786">
                  <c:v>13.35238346</c:v>
                </c:pt>
                <c:pt idx="787">
                  <c:v>13.369417168333333</c:v>
                </c:pt>
                <c:pt idx="788">
                  <c:v>13.386236761666668</c:v>
                </c:pt>
                <c:pt idx="789">
                  <c:v>13.403117136666667</c:v>
                </c:pt>
                <c:pt idx="790">
                  <c:v>13.419536021666666</c:v>
                </c:pt>
                <c:pt idx="791">
                  <c:v>13.436526856666667</c:v>
                </c:pt>
                <c:pt idx="792">
                  <c:v>13.453268088333335</c:v>
                </c:pt>
                <c:pt idx="793">
                  <c:v>13.470058910000001</c:v>
                </c:pt>
                <c:pt idx="794">
                  <c:v>13.487194544999999</c:v>
                </c:pt>
                <c:pt idx="795">
                  <c:v>13.50386911</c:v>
                </c:pt>
                <c:pt idx="796">
                  <c:v>13.520526114999999</c:v>
                </c:pt>
                <c:pt idx="797">
                  <c:v>13.537319418333334</c:v>
                </c:pt>
                <c:pt idx="798">
                  <c:v>13.554383183333334</c:v>
                </c:pt>
                <c:pt idx="799">
                  <c:v>13.571017523333333</c:v>
                </c:pt>
                <c:pt idx="800">
                  <c:v>13.58769408</c:v>
                </c:pt>
                <c:pt idx="801">
                  <c:v>13.604363673333333</c:v>
                </c:pt>
                <c:pt idx="802">
                  <c:v>13.620842711666667</c:v>
                </c:pt>
                <c:pt idx="803">
                  <c:v>13.637512345000001</c:v>
                </c:pt>
                <c:pt idx="804">
                  <c:v>13.654445768333334</c:v>
                </c:pt>
                <c:pt idx="805">
                  <c:v>13.671330836666668</c:v>
                </c:pt>
                <c:pt idx="806">
                  <c:v>13.688260046666667</c:v>
                </c:pt>
                <c:pt idx="807">
                  <c:v>13.705200875000001</c:v>
                </c:pt>
                <c:pt idx="808">
                  <c:v>13.721863345000001</c:v>
                </c:pt>
                <c:pt idx="809">
                  <c:v>13.738530975</c:v>
                </c:pt>
                <c:pt idx="810">
                  <c:v>13.755296906666667</c:v>
                </c:pt>
                <c:pt idx="811">
                  <c:v>13.77217937</c:v>
                </c:pt>
                <c:pt idx="812">
                  <c:v>13.788962138333334</c:v>
                </c:pt>
                <c:pt idx="813">
                  <c:v>13.805848235000001</c:v>
                </c:pt>
                <c:pt idx="814">
                  <c:v>13.822476163333333</c:v>
                </c:pt>
                <c:pt idx="815">
                  <c:v>13.839265435</c:v>
                </c:pt>
                <c:pt idx="816">
                  <c:v>13.855786671666667</c:v>
                </c:pt>
                <c:pt idx="817">
                  <c:v>13.872559370000001</c:v>
                </c:pt>
                <c:pt idx="818">
                  <c:v>13.889229206666666</c:v>
                </c:pt>
                <c:pt idx="819">
                  <c:v>13.905820298333333</c:v>
                </c:pt>
                <c:pt idx="820">
                  <c:v>13.922711198333333</c:v>
                </c:pt>
                <c:pt idx="821">
                  <c:v>13.939766445</c:v>
                </c:pt>
                <c:pt idx="822">
                  <c:v>13.956291563333334</c:v>
                </c:pt>
                <c:pt idx="823">
                  <c:v>13.973075614999999</c:v>
                </c:pt>
                <c:pt idx="824">
                  <c:v>13.989862818333334</c:v>
                </c:pt>
                <c:pt idx="825">
                  <c:v>14.006821596666667</c:v>
                </c:pt>
                <c:pt idx="826">
                  <c:v>14.023749008333334</c:v>
                </c:pt>
                <c:pt idx="827">
                  <c:v>14.040614554999999</c:v>
                </c:pt>
                <c:pt idx="828">
                  <c:v>14.057198111666667</c:v>
                </c:pt>
                <c:pt idx="829">
                  <c:v>14.074136496666666</c:v>
                </c:pt>
                <c:pt idx="830">
                  <c:v>14.091133565</c:v>
                </c:pt>
                <c:pt idx="831">
                  <c:v>14.10807168</c:v>
                </c:pt>
                <c:pt idx="832">
                  <c:v>14.124796936666666</c:v>
                </c:pt>
                <c:pt idx="833">
                  <c:v>14.141723245</c:v>
                </c:pt>
                <c:pt idx="834">
                  <c:v>14.158397676666668</c:v>
                </c:pt>
                <c:pt idx="835">
                  <c:v>14.175181553333335</c:v>
                </c:pt>
                <c:pt idx="836">
                  <c:v>14.191910538333333</c:v>
                </c:pt>
                <c:pt idx="837">
                  <c:v>14.208569708333332</c:v>
                </c:pt>
                <c:pt idx="838">
                  <c:v>14.225503156666667</c:v>
                </c:pt>
                <c:pt idx="839">
                  <c:v>14.242164553333334</c:v>
                </c:pt>
                <c:pt idx="840">
                  <c:v>14.259048338333335</c:v>
                </c:pt>
                <c:pt idx="841">
                  <c:v>14.275714528333333</c:v>
                </c:pt>
                <c:pt idx="842">
                  <c:v>14.29263959</c:v>
                </c:pt>
                <c:pt idx="843">
                  <c:v>14.309317676666666</c:v>
                </c:pt>
                <c:pt idx="844">
                  <c:v>14.325848645000001</c:v>
                </c:pt>
                <c:pt idx="845">
                  <c:v>14.342511231666666</c:v>
                </c:pt>
                <c:pt idx="846">
                  <c:v>14.359176473333333</c:v>
                </c:pt>
                <c:pt idx="847">
                  <c:v>14.375905366666666</c:v>
                </c:pt>
                <c:pt idx="848">
                  <c:v>14.392572231666666</c:v>
                </c:pt>
                <c:pt idx="849">
                  <c:v>14.409241243333334</c:v>
                </c:pt>
                <c:pt idx="850">
                  <c:v>14.425866280000001</c:v>
                </c:pt>
                <c:pt idx="851">
                  <c:v>14.442647736666666</c:v>
                </c:pt>
                <c:pt idx="852">
                  <c:v>14.459447781666666</c:v>
                </c:pt>
                <c:pt idx="853">
                  <c:v>14.476110921666667</c:v>
                </c:pt>
                <c:pt idx="854">
                  <c:v>14.493040525</c:v>
                </c:pt>
                <c:pt idx="855">
                  <c:v>14.509725783333332</c:v>
                </c:pt>
                <c:pt idx="856">
                  <c:v>14.526784058333334</c:v>
                </c:pt>
                <c:pt idx="857">
                  <c:v>14.543719346666668</c:v>
                </c:pt>
                <c:pt idx="858">
                  <c:v>14.560969805000001</c:v>
                </c:pt>
                <c:pt idx="859">
                  <c:v>14.577919496666668</c:v>
                </c:pt>
                <c:pt idx="860">
                  <c:v>14.594948293333335</c:v>
                </c:pt>
                <c:pt idx="861">
                  <c:v>14.611836038333333</c:v>
                </c:pt>
                <c:pt idx="862">
                  <c:v>14.628802456666667</c:v>
                </c:pt>
                <c:pt idx="863">
                  <c:v>14.645736341666666</c:v>
                </c:pt>
                <c:pt idx="864">
                  <c:v>14.660580075</c:v>
                </c:pt>
                <c:pt idx="865">
                  <c:v>14.677242351666667</c:v>
                </c:pt>
                <c:pt idx="866">
                  <c:v>14.69391515</c:v>
                </c:pt>
                <c:pt idx="867">
                  <c:v>14.710588318333333</c:v>
                </c:pt>
                <c:pt idx="868">
                  <c:v>14.727103083333333</c:v>
                </c:pt>
                <c:pt idx="869">
                  <c:v>14.743778505</c:v>
                </c:pt>
                <c:pt idx="870">
                  <c:v>14.760669541666665</c:v>
                </c:pt>
                <c:pt idx="871">
                  <c:v>14.777342669999999</c:v>
                </c:pt>
                <c:pt idx="872">
                  <c:v>14.794015688333333</c:v>
                </c:pt>
                <c:pt idx="873">
                  <c:v>14.810684895000001</c:v>
                </c:pt>
                <c:pt idx="874">
                  <c:v>14.827363055000001</c:v>
                </c:pt>
                <c:pt idx="875">
                  <c:v>14.844138715000001</c:v>
                </c:pt>
                <c:pt idx="876">
                  <c:v>14.861062946666667</c:v>
                </c:pt>
                <c:pt idx="877">
                  <c:v>14.87798729</c:v>
                </c:pt>
                <c:pt idx="878">
                  <c:v>14.894764215</c:v>
                </c:pt>
                <c:pt idx="879">
                  <c:v>14.911230078333334</c:v>
                </c:pt>
                <c:pt idx="880">
                  <c:v>14.927966096666667</c:v>
                </c:pt>
                <c:pt idx="881">
                  <c:v>14.945001905</c:v>
                </c:pt>
                <c:pt idx="882">
                  <c:v>14.961932598333334</c:v>
                </c:pt>
                <c:pt idx="883">
                  <c:v>14.978607684999998</c:v>
                </c:pt>
                <c:pt idx="884">
                  <c:v>14.995530898333334</c:v>
                </c:pt>
                <c:pt idx="885">
                  <c:v>15.012192248333333</c:v>
                </c:pt>
                <c:pt idx="886">
                  <c:v>15.029116121666668</c:v>
                </c:pt>
                <c:pt idx="887">
                  <c:v>15.046045898333334</c:v>
                </c:pt>
                <c:pt idx="888">
                  <c:v>15.062712576666666</c:v>
                </c:pt>
                <c:pt idx="889">
                  <c:v>15.079378504999999</c:v>
                </c:pt>
                <c:pt idx="890">
                  <c:v>15.096046843333333</c:v>
                </c:pt>
                <c:pt idx="891">
                  <c:v>15.112805608333334</c:v>
                </c:pt>
                <c:pt idx="892">
                  <c:v>15.129481456666667</c:v>
                </c:pt>
                <c:pt idx="893">
                  <c:v>15.146144099999999</c:v>
                </c:pt>
                <c:pt idx="894">
                  <c:v>15.162808028333334</c:v>
                </c:pt>
                <c:pt idx="895">
                  <c:v>15.179469605000001</c:v>
                </c:pt>
                <c:pt idx="896">
                  <c:v>15.196138741666665</c:v>
                </c:pt>
                <c:pt idx="897">
                  <c:v>15.213071753333333</c:v>
                </c:pt>
                <c:pt idx="898">
                  <c:v>15.229740111666667</c:v>
                </c:pt>
                <c:pt idx="899">
                  <c:v>15.246775971666667</c:v>
                </c:pt>
                <c:pt idx="900">
                  <c:v>15.263294358333333</c:v>
                </c:pt>
                <c:pt idx="901">
                  <c:v>15.279955056666667</c:v>
                </c:pt>
                <c:pt idx="902">
                  <c:v>15.296621014999999</c:v>
                </c:pt>
                <c:pt idx="903">
                  <c:v>15.313291251666667</c:v>
                </c:pt>
                <c:pt idx="904">
                  <c:v>15.330215518333334</c:v>
                </c:pt>
                <c:pt idx="905">
                  <c:v>15.347141165</c:v>
                </c:pt>
                <c:pt idx="906">
                  <c:v>15.364066238333333</c:v>
                </c:pt>
                <c:pt idx="907">
                  <c:v>15.380735766666668</c:v>
                </c:pt>
                <c:pt idx="908">
                  <c:v>15.397667468333333</c:v>
                </c:pt>
                <c:pt idx="909">
                  <c:v>15.414326118333333</c:v>
                </c:pt>
                <c:pt idx="910">
                  <c:v>15.431260925</c:v>
                </c:pt>
                <c:pt idx="911">
                  <c:v>15.448185616666667</c:v>
                </c:pt>
                <c:pt idx="912">
                  <c:v>15.465137725</c:v>
                </c:pt>
                <c:pt idx="913">
                  <c:v>15.482066818333333</c:v>
                </c:pt>
                <c:pt idx="914">
                  <c:v>15.498744846666666</c:v>
                </c:pt>
                <c:pt idx="915">
                  <c:v>15.515414125000001</c:v>
                </c:pt>
                <c:pt idx="916">
                  <c:v>15.532089576666667</c:v>
                </c:pt>
                <c:pt idx="917">
                  <c:v>15.549025171666667</c:v>
                </c:pt>
                <c:pt idx="918">
                  <c:v>15.566024458333334</c:v>
                </c:pt>
                <c:pt idx="919">
                  <c:v>15.582705803333333</c:v>
                </c:pt>
                <c:pt idx="920">
                  <c:v>15.599370488333333</c:v>
                </c:pt>
                <c:pt idx="921">
                  <c:v>15.616305041666667</c:v>
                </c:pt>
                <c:pt idx="922">
                  <c:v>15.632820694999999</c:v>
                </c:pt>
                <c:pt idx="923">
                  <c:v>15.649492466666667</c:v>
                </c:pt>
                <c:pt idx="924">
                  <c:v>15.666267898333333</c:v>
                </c:pt>
                <c:pt idx="925">
                  <c:v>15.683198418333335</c:v>
                </c:pt>
                <c:pt idx="926">
                  <c:v>15.700120163333334</c:v>
                </c:pt>
                <c:pt idx="927">
                  <c:v>15.717043451666665</c:v>
                </c:pt>
                <c:pt idx="928">
                  <c:v>15.733719198333334</c:v>
                </c:pt>
                <c:pt idx="929">
                  <c:v>15.750387</c:v>
                </c:pt>
                <c:pt idx="930">
                  <c:v>15.767051301666667</c:v>
                </c:pt>
                <c:pt idx="931">
                  <c:v>15.783976995</c:v>
                </c:pt>
                <c:pt idx="932">
                  <c:v>15.800756333333334</c:v>
                </c:pt>
                <c:pt idx="933">
                  <c:v>15.817422548333333</c:v>
                </c:pt>
                <c:pt idx="934">
                  <c:v>15.834195240000001</c:v>
                </c:pt>
                <c:pt idx="935">
                  <c:v>15.851124301666665</c:v>
                </c:pt>
                <c:pt idx="936">
                  <c:v>15.868048061666666</c:v>
                </c:pt>
                <c:pt idx="937">
                  <c:v>15.884977613333332</c:v>
                </c:pt>
                <c:pt idx="938">
                  <c:v>15.901647903333332</c:v>
                </c:pt>
                <c:pt idx="939">
                  <c:v>15.918427943333334</c:v>
                </c:pt>
                <c:pt idx="940">
                  <c:v>15.935307085</c:v>
                </c:pt>
                <c:pt idx="941">
                  <c:v>15.952239903333332</c:v>
                </c:pt>
                <c:pt idx="942">
                  <c:v>15.968756898333334</c:v>
                </c:pt>
                <c:pt idx="943">
                  <c:v>15.985681071666667</c:v>
                </c:pt>
                <c:pt idx="944">
                  <c:v>16.002346605</c:v>
                </c:pt>
                <c:pt idx="945">
                  <c:v>16.019277945000002</c:v>
                </c:pt>
                <c:pt idx="946">
                  <c:v>16.036203856666667</c:v>
                </c:pt>
                <c:pt idx="947">
                  <c:v>16.052873798333334</c:v>
                </c:pt>
                <c:pt idx="948">
                  <c:v>16.069551751666669</c:v>
                </c:pt>
                <c:pt idx="949">
                  <c:v>16.086213499999999</c:v>
                </c:pt>
                <c:pt idx="950">
                  <c:v>16.10288637</c:v>
                </c:pt>
                <c:pt idx="951">
                  <c:v>16.119658526666665</c:v>
                </c:pt>
                <c:pt idx="952">
                  <c:v>16.136285238333333</c:v>
                </c:pt>
                <c:pt idx="953">
                  <c:v>16.153213341666667</c:v>
                </c:pt>
                <c:pt idx="954">
                  <c:v>16.17014064</c:v>
                </c:pt>
                <c:pt idx="955">
                  <c:v>16.187183359999999</c:v>
                </c:pt>
                <c:pt idx="956">
                  <c:v>16.203849253333335</c:v>
                </c:pt>
                <c:pt idx="957">
                  <c:v>16.220773851666667</c:v>
                </c:pt>
                <c:pt idx="958">
                  <c:v>16.23739694</c:v>
                </c:pt>
                <c:pt idx="959">
                  <c:v>16.254321283333333</c:v>
                </c:pt>
                <c:pt idx="960">
                  <c:v>16.270983106666666</c:v>
                </c:pt>
                <c:pt idx="961">
                  <c:v>16.287649769999998</c:v>
                </c:pt>
                <c:pt idx="962">
                  <c:v>16.304364095</c:v>
                </c:pt>
                <c:pt idx="963">
                  <c:v>16.320976506666668</c:v>
                </c:pt>
                <c:pt idx="964">
                  <c:v>16.337643855</c:v>
                </c:pt>
                <c:pt idx="965">
                  <c:v>16.354320336666667</c:v>
                </c:pt>
                <c:pt idx="966">
                  <c:v>16.371094164999999</c:v>
                </c:pt>
                <c:pt idx="967">
                  <c:v>16.388018156666668</c:v>
                </c:pt>
                <c:pt idx="968">
                  <c:v>16.405210618333331</c:v>
                </c:pt>
                <c:pt idx="969">
                  <c:v>16.421982681666666</c:v>
                </c:pt>
                <c:pt idx="970">
                  <c:v>16.438758646666667</c:v>
                </c:pt>
                <c:pt idx="971">
                  <c:v>16.455683783333335</c:v>
                </c:pt>
                <c:pt idx="972">
                  <c:v>16.472612065</c:v>
                </c:pt>
                <c:pt idx="973">
                  <c:v>16.489129779999999</c:v>
                </c:pt>
                <c:pt idx="974">
                  <c:v>16.505796048333334</c:v>
                </c:pt>
                <c:pt idx="975">
                  <c:v>16.522829676666667</c:v>
                </c:pt>
                <c:pt idx="976">
                  <c:v>16.539759681666666</c:v>
                </c:pt>
                <c:pt idx="977">
                  <c:v>16.556435021666665</c:v>
                </c:pt>
                <c:pt idx="978">
                  <c:v>16.57295143</c:v>
                </c:pt>
                <c:pt idx="979">
                  <c:v>16.589614981666667</c:v>
                </c:pt>
                <c:pt idx="980">
                  <c:v>16.606288880000001</c:v>
                </c:pt>
                <c:pt idx="981">
                  <c:v>16.623060810000002</c:v>
                </c:pt>
                <c:pt idx="982">
                  <c:v>16.640000441666665</c:v>
                </c:pt>
                <c:pt idx="983">
                  <c:v>16.656664476666666</c:v>
                </c:pt>
                <c:pt idx="984">
                  <c:v>16.673323583333332</c:v>
                </c:pt>
                <c:pt idx="985">
                  <c:v>16.690095633333335</c:v>
                </c:pt>
                <c:pt idx="986">
                  <c:v>16.707025650000002</c:v>
                </c:pt>
                <c:pt idx="987">
                  <c:v>16.723947733333333</c:v>
                </c:pt>
                <c:pt idx="988">
                  <c:v>16.740614866666665</c:v>
                </c:pt>
                <c:pt idx="989">
                  <c:v>16.7570348</c:v>
                </c:pt>
                <c:pt idx="990">
                  <c:v>16.773711900000002</c:v>
                </c:pt>
                <c:pt idx="991">
                  <c:v>16.790589333333333</c:v>
                </c:pt>
                <c:pt idx="992">
                  <c:v>16.807103933333334</c:v>
                </c:pt>
                <c:pt idx="993">
                  <c:v>16.823812483333334</c:v>
                </c:pt>
                <c:pt idx="994">
                  <c:v>16.840744350000001</c:v>
                </c:pt>
                <c:pt idx="995">
                  <c:v>16.857673916666666</c:v>
                </c:pt>
                <c:pt idx="996">
                  <c:v>16.874593683333334</c:v>
                </c:pt>
                <c:pt idx="997">
                  <c:v>16.891627549999999</c:v>
                </c:pt>
                <c:pt idx="998">
                  <c:v>16.908633483333332</c:v>
                </c:pt>
                <c:pt idx="999">
                  <c:v>16.925641066666667</c:v>
                </c:pt>
                <c:pt idx="1000">
                  <c:v>16.942635316666667</c:v>
                </c:pt>
                <c:pt idx="1001">
                  <c:v>16.959225783333334</c:v>
                </c:pt>
                <c:pt idx="1002">
                  <c:v>16.975853499999999</c:v>
                </c:pt>
                <c:pt idx="1003">
                  <c:v>16.992534433333333</c:v>
                </c:pt>
                <c:pt idx="1004">
                  <c:v>17.0094317</c:v>
                </c:pt>
                <c:pt idx="1005">
                  <c:v>17.026380016666668</c:v>
                </c:pt>
                <c:pt idx="1006">
                  <c:v>17.043358033333334</c:v>
                </c:pt>
                <c:pt idx="1007">
                  <c:v>17.060009999999998</c:v>
                </c:pt>
                <c:pt idx="1008">
                  <c:v>17.076987616666667</c:v>
                </c:pt>
                <c:pt idx="1009">
                  <c:v>17.094003033333333</c:v>
                </c:pt>
                <c:pt idx="1010">
                  <c:v>17.111023316666667</c:v>
                </c:pt>
                <c:pt idx="1011">
                  <c:v>17.127979983333333</c:v>
                </c:pt>
                <c:pt idx="1012">
                  <c:v>17.144592666666664</c:v>
                </c:pt>
                <c:pt idx="1013">
                  <c:v>17.161273183333332</c:v>
                </c:pt>
                <c:pt idx="1014">
                  <c:v>17.178195566666666</c:v>
                </c:pt>
                <c:pt idx="1015">
                  <c:v>17.195275900000002</c:v>
                </c:pt>
                <c:pt idx="1016">
                  <c:v>17.212191066666666</c:v>
                </c:pt>
                <c:pt idx="1017">
                  <c:v>17.229225750000001</c:v>
                </c:pt>
                <c:pt idx="1018">
                  <c:v>17.246390983333335</c:v>
                </c:pt>
                <c:pt idx="1019">
                  <c:v>17.263504583333333</c:v>
                </c:pt>
                <c:pt idx="1020">
                  <c:v>17.2805973</c:v>
                </c:pt>
                <c:pt idx="1021">
                  <c:v>17.295521233333332</c:v>
                </c:pt>
                <c:pt idx="1022">
                  <c:v>17.312195966666664</c:v>
                </c:pt>
                <c:pt idx="1023">
                  <c:v>17.328683483333336</c:v>
                </c:pt>
                <c:pt idx="1024">
                  <c:v>17.345341716666667</c:v>
                </c:pt>
                <c:pt idx="1025">
                  <c:v>17.362036883333335</c:v>
                </c:pt>
                <c:pt idx="1026">
                  <c:v>17.378707733333332</c:v>
                </c:pt>
                <c:pt idx="1027">
                  <c:v>17.395367833333335</c:v>
                </c:pt>
                <c:pt idx="1028">
                  <c:v>17.412289566666669</c:v>
                </c:pt>
                <c:pt idx="1029">
                  <c:v>17.428964766666663</c:v>
                </c:pt>
                <c:pt idx="1030">
                  <c:v>17.445736616666668</c:v>
                </c:pt>
                <c:pt idx="1031">
                  <c:v>17.462453666666665</c:v>
                </c:pt>
                <c:pt idx="1032">
                  <c:v>17.479295333333333</c:v>
                </c:pt>
                <c:pt idx="1033">
                  <c:v>17.495962349999999</c:v>
                </c:pt>
                <c:pt idx="1034">
                  <c:v>17.512743483333335</c:v>
                </c:pt>
                <c:pt idx="1035">
                  <c:v>17.529666633333331</c:v>
                </c:pt>
                <c:pt idx="1036">
                  <c:v>17.546335299999999</c:v>
                </c:pt>
                <c:pt idx="1037">
                  <c:v>17.5632637</c:v>
                </c:pt>
                <c:pt idx="1038">
                  <c:v>17.579917833333333</c:v>
                </c:pt>
                <c:pt idx="1039">
                  <c:v>17.596857800000002</c:v>
                </c:pt>
                <c:pt idx="1040">
                  <c:v>17.613517699999999</c:v>
                </c:pt>
                <c:pt idx="1041">
                  <c:v>17.630389466666667</c:v>
                </c:pt>
                <c:pt idx="1042">
                  <c:v>17.647065999999999</c:v>
                </c:pt>
                <c:pt idx="1043">
                  <c:v>17.663992333333333</c:v>
                </c:pt>
                <c:pt idx="1044">
                  <c:v>17.680922599999999</c:v>
                </c:pt>
                <c:pt idx="1045">
                  <c:v>17.697699266666667</c:v>
                </c:pt>
                <c:pt idx="1046">
                  <c:v>17.71436185</c:v>
                </c:pt>
                <c:pt idx="1047">
                  <c:v>17.731294183333333</c:v>
                </c:pt>
                <c:pt idx="1048">
                  <c:v>17.748176600000001</c:v>
                </c:pt>
                <c:pt idx="1049">
                  <c:v>17.764954833333334</c:v>
                </c:pt>
                <c:pt idx="1050">
                  <c:v>17.781630616666668</c:v>
                </c:pt>
                <c:pt idx="1051">
                  <c:v>17.798307716666667</c:v>
                </c:pt>
                <c:pt idx="1052">
                  <c:v>17.815085</c:v>
                </c:pt>
                <c:pt idx="1053">
                  <c:v>17.831755916666669</c:v>
                </c:pt>
                <c:pt idx="1054">
                  <c:v>17.848426500000002</c:v>
                </c:pt>
                <c:pt idx="1055">
                  <c:v>17.865203699999999</c:v>
                </c:pt>
                <c:pt idx="1056">
                  <c:v>17.882127516666667</c:v>
                </c:pt>
                <c:pt idx="1057">
                  <c:v>17.898788466666666</c:v>
                </c:pt>
                <c:pt idx="1058">
                  <c:v>17.915463883333334</c:v>
                </c:pt>
                <c:pt idx="1059">
                  <c:v>17.93220745</c:v>
                </c:pt>
                <c:pt idx="1060">
                  <c:v>17.948877466666666</c:v>
                </c:pt>
                <c:pt idx="1061">
                  <c:v>17.965546150000002</c:v>
                </c:pt>
                <c:pt idx="1062">
                  <c:v>17.982472016666669</c:v>
                </c:pt>
                <c:pt idx="1063">
                  <c:v>17.999364033333332</c:v>
                </c:pt>
                <c:pt idx="1064">
                  <c:v>18.016051483333335</c:v>
                </c:pt>
                <c:pt idx="1065">
                  <c:v>18.032972866666668</c:v>
                </c:pt>
                <c:pt idx="1066">
                  <c:v>18.049651116666666</c:v>
                </c:pt>
                <c:pt idx="1067">
                  <c:v>18.066317433333332</c:v>
                </c:pt>
                <c:pt idx="1068">
                  <c:v>18.082983833333333</c:v>
                </c:pt>
                <c:pt idx="1069">
                  <c:v>18.09965455</c:v>
                </c:pt>
                <c:pt idx="1070">
                  <c:v>18.11632075</c:v>
                </c:pt>
                <c:pt idx="1071">
                  <c:v>18.132989466666668</c:v>
                </c:pt>
                <c:pt idx="1072">
                  <c:v>18.149676849999999</c:v>
                </c:pt>
                <c:pt idx="1073">
                  <c:v>18.166606166666668</c:v>
                </c:pt>
                <c:pt idx="1074">
                  <c:v>18.183486666666667</c:v>
                </c:pt>
                <c:pt idx="1075">
                  <c:v>18.200153016666665</c:v>
                </c:pt>
                <c:pt idx="1076">
                  <c:v>18.216674866666665</c:v>
                </c:pt>
                <c:pt idx="1077">
                  <c:v>18.233358066666664</c:v>
                </c:pt>
                <c:pt idx="1078">
                  <c:v>18.250130483333333</c:v>
                </c:pt>
                <c:pt idx="1079">
                  <c:v>18.266803233333334</c:v>
                </c:pt>
                <c:pt idx="1080">
                  <c:v>18.283533383333335</c:v>
                </c:pt>
                <c:pt idx="1081">
                  <c:v>18.300196200000002</c:v>
                </c:pt>
                <c:pt idx="1082">
                  <c:v>18.31686375</c:v>
                </c:pt>
                <c:pt idx="1083">
                  <c:v>18.333526433333336</c:v>
                </c:pt>
                <c:pt idx="1084">
                  <c:v>18.350196066666669</c:v>
                </c:pt>
                <c:pt idx="1085">
                  <c:v>18.366890699999999</c:v>
                </c:pt>
                <c:pt idx="1086">
                  <c:v>18.383555266666669</c:v>
                </c:pt>
                <c:pt idx="1087">
                  <c:v>18.400219183333334</c:v>
                </c:pt>
                <c:pt idx="1088">
                  <c:v>18.416890850000001</c:v>
                </c:pt>
                <c:pt idx="1089">
                  <c:v>18.433562716666664</c:v>
                </c:pt>
                <c:pt idx="1090">
                  <c:v>18.450223033333334</c:v>
                </c:pt>
                <c:pt idx="1091">
                  <c:v>18.466890133333333</c:v>
                </c:pt>
                <c:pt idx="1092">
                  <c:v>18.483350216666668</c:v>
                </c:pt>
                <c:pt idx="1093">
                  <c:v>18.500131800000002</c:v>
                </c:pt>
                <c:pt idx="1094">
                  <c:v>18.516801266666668</c:v>
                </c:pt>
                <c:pt idx="1095">
                  <c:v>18.533327833333331</c:v>
                </c:pt>
                <c:pt idx="1096">
                  <c:v>18.550095783333333</c:v>
                </c:pt>
                <c:pt idx="1097">
                  <c:v>18.567000916666665</c:v>
                </c:pt>
                <c:pt idx="1098">
                  <c:v>18.584136183333332</c:v>
                </c:pt>
                <c:pt idx="1099">
                  <c:v>18.6007949</c:v>
                </c:pt>
                <c:pt idx="1100">
                  <c:v>18.617481266666669</c:v>
                </c:pt>
                <c:pt idx="1101">
                  <c:v>18.634155833333335</c:v>
                </c:pt>
                <c:pt idx="1102">
                  <c:v>18.651072549999999</c:v>
                </c:pt>
                <c:pt idx="1103">
                  <c:v>18.66775791666667</c:v>
                </c:pt>
                <c:pt idx="1104">
                  <c:v>18.684674266666665</c:v>
                </c:pt>
                <c:pt idx="1105">
                  <c:v>18.701601733333334</c:v>
                </c:pt>
                <c:pt idx="1106">
                  <c:v>18.719270649999999</c:v>
                </c:pt>
                <c:pt idx="1107">
                  <c:v>18.736032233333333</c:v>
                </c:pt>
                <c:pt idx="1108">
                  <c:v>18.752956333333334</c:v>
                </c:pt>
                <c:pt idx="1109">
                  <c:v>18.769681066666667</c:v>
                </c:pt>
                <c:pt idx="1110">
                  <c:v>18.786268450000001</c:v>
                </c:pt>
                <c:pt idx="1111">
                  <c:v>18.8030063</c:v>
                </c:pt>
                <c:pt idx="1112">
                  <c:v>18.819971516666666</c:v>
                </c:pt>
                <c:pt idx="1113">
                  <c:v>18.836456933333334</c:v>
                </c:pt>
                <c:pt idx="1114">
                  <c:v>18.853699450000001</c:v>
                </c:pt>
                <c:pt idx="1115">
                  <c:v>18.870586716666665</c:v>
                </c:pt>
                <c:pt idx="1116">
                  <c:v>18.887579049999999</c:v>
                </c:pt>
                <c:pt idx="1117">
                  <c:v>18.904511800000002</c:v>
                </c:pt>
                <c:pt idx="1118">
                  <c:v>18.921254816666664</c:v>
                </c:pt>
                <c:pt idx="1119">
                  <c:v>18.937886683333332</c:v>
                </c:pt>
                <c:pt idx="1120">
                  <c:v>18.954579650000003</c:v>
                </c:pt>
                <c:pt idx="1121">
                  <c:v>18.971985083333333</c:v>
                </c:pt>
                <c:pt idx="1122">
                  <c:v>18.988761816666667</c:v>
                </c:pt>
                <c:pt idx="1123">
                  <c:v>19.005433416666666</c:v>
                </c:pt>
                <c:pt idx="1124">
                  <c:v>19.021923016666666</c:v>
                </c:pt>
                <c:pt idx="1125">
                  <c:v>19.039444450000001</c:v>
                </c:pt>
                <c:pt idx="1126">
                  <c:v>19.056039533333333</c:v>
                </c:pt>
                <c:pt idx="1127">
                  <c:v>19.071078566666664</c:v>
                </c:pt>
                <c:pt idx="1128">
                  <c:v>19.087543016666665</c:v>
                </c:pt>
                <c:pt idx="1129">
                  <c:v>19.104207266666666</c:v>
                </c:pt>
                <c:pt idx="1130">
                  <c:v>19.1208864</c:v>
                </c:pt>
                <c:pt idx="1131">
                  <c:v>19.137547116666667</c:v>
                </c:pt>
                <c:pt idx="1132">
                  <c:v>19.154215650000001</c:v>
                </c:pt>
                <c:pt idx="1133">
                  <c:v>19.170873316666665</c:v>
                </c:pt>
                <c:pt idx="1134">
                  <c:v>19.187536550000001</c:v>
                </c:pt>
                <c:pt idx="1135">
                  <c:v>19.204249466666667</c:v>
                </c:pt>
                <c:pt idx="1136">
                  <c:v>19.220916216666669</c:v>
                </c:pt>
                <c:pt idx="1137">
                  <c:v>19.237579683333333</c:v>
                </c:pt>
                <c:pt idx="1138">
                  <c:v>19.254495583333334</c:v>
                </c:pt>
                <c:pt idx="1139">
                  <c:v>19.271526933333334</c:v>
                </c:pt>
                <c:pt idx="1140">
                  <c:v>19.288453566666664</c:v>
                </c:pt>
                <c:pt idx="1141">
                  <c:v>19.305110850000002</c:v>
                </c:pt>
                <c:pt idx="1142">
                  <c:v>19.322041166666668</c:v>
                </c:pt>
                <c:pt idx="1143">
                  <c:v>19.338966833333334</c:v>
                </c:pt>
                <c:pt idx="1144">
                  <c:v>19.355903399999999</c:v>
                </c:pt>
                <c:pt idx="1145">
                  <c:v>19.37267245</c:v>
                </c:pt>
                <c:pt idx="1146">
                  <c:v>19.389340799999999</c:v>
                </c:pt>
                <c:pt idx="1147">
                  <c:v>19.40627125</c:v>
                </c:pt>
                <c:pt idx="1148">
                  <c:v>19.423151683333334</c:v>
                </c:pt>
                <c:pt idx="1149">
                  <c:v>19.439777066666668</c:v>
                </c:pt>
                <c:pt idx="1150">
                  <c:v>19.45644695</c:v>
                </c:pt>
                <c:pt idx="1151">
                  <c:v>19.472974600000001</c:v>
                </c:pt>
                <c:pt idx="1152">
                  <c:v>19.489643533333332</c:v>
                </c:pt>
                <c:pt idx="1153">
                  <c:v>19.506305100000002</c:v>
                </c:pt>
                <c:pt idx="1154">
                  <c:v>19.522966066666665</c:v>
                </c:pt>
                <c:pt idx="1155">
                  <c:v>19.539635433333334</c:v>
                </c:pt>
                <c:pt idx="1156">
                  <c:v>19.556303116666665</c:v>
                </c:pt>
                <c:pt idx="1157">
                  <c:v>19.573159933333333</c:v>
                </c:pt>
                <c:pt idx="1158">
                  <c:v>19.589823366666668</c:v>
                </c:pt>
                <c:pt idx="1159">
                  <c:v>19.606488183333333</c:v>
                </c:pt>
                <c:pt idx="1160">
                  <c:v>19.623166683333334</c:v>
                </c:pt>
                <c:pt idx="1161">
                  <c:v>19.63982545</c:v>
                </c:pt>
                <c:pt idx="1162">
                  <c:v>19.656347566666668</c:v>
                </c:pt>
                <c:pt idx="1163">
                  <c:v>19.67304455</c:v>
                </c:pt>
                <c:pt idx="1164">
                  <c:v>19.689831216666668</c:v>
                </c:pt>
                <c:pt idx="1165">
                  <c:v>19.70671401666667</c:v>
                </c:pt>
                <c:pt idx="1166">
                  <c:v>19.723883049999998</c:v>
                </c:pt>
                <c:pt idx="1167">
                  <c:v>19.740538650000001</c:v>
                </c:pt>
                <c:pt idx="1168">
                  <c:v>19.757881066666666</c:v>
                </c:pt>
                <c:pt idx="1169">
                  <c:v>19.7745262</c:v>
                </c:pt>
                <c:pt idx="1170">
                  <c:v>19.791374766666667</c:v>
                </c:pt>
                <c:pt idx="1171">
                  <c:v>19.808365349999999</c:v>
                </c:pt>
                <c:pt idx="1172">
                  <c:v>19.82527395</c:v>
                </c:pt>
                <c:pt idx="1173">
                  <c:v>19.842415866666666</c:v>
                </c:pt>
                <c:pt idx="1174">
                  <c:v>19.859672083333333</c:v>
                </c:pt>
                <c:pt idx="1175">
                  <c:v>19.876228733333335</c:v>
                </c:pt>
                <c:pt idx="1176">
                  <c:v>19.891143066666665</c:v>
                </c:pt>
                <c:pt idx="1177">
                  <c:v>19.907823466666667</c:v>
                </c:pt>
                <c:pt idx="1178">
                  <c:v>19.924599116666666</c:v>
                </c:pt>
                <c:pt idx="1179">
                  <c:v>19.941270200000002</c:v>
                </c:pt>
                <c:pt idx="1180">
                  <c:v>19.957940183333335</c:v>
                </c:pt>
                <c:pt idx="1181">
                  <c:v>19.974680416666668</c:v>
                </c:pt>
                <c:pt idx="1182">
                  <c:v>19.991193766666665</c:v>
                </c:pt>
                <c:pt idx="1183">
                  <c:v>20.007860900000001</c:v>
                </c:pt>
                <c:pt idx="1184">
                  <c:v>20.024535416666666</c:v>
                </c:pt>
                <c:pt idx="1185">
                  <c:v>20.041378283333334</c:v>
                </c:pt>
                <c:pt idx="1186">
                  <c:v>20.058015983333334</c:v>
                </c:pt>
                <c:pt idx="1187">
                  <c:v>20.07468115</c:v>
                </c:pt>
                <c:pt idx="1188">
                  <c:v>20.0916049</c:v>
                </c:pt>
                <c:pt idx="1189">
                  <c:v>20.108543699999998</c:v>
                </c:pt>
                <c:pt idx="1190">
                  <c:v>20.125316349999999</c:v>
                </c:pt>
                <c:pt idx="1191">
                  <c:v>20.142250950000001</c:v>
                </c:pt>
                <c:pt idx="1192">
                  <c:v>20.159288350000001</c:v>
                </c:pt>
                <c:pt idx="1193">
                  <c:v>20.176073366666667</c:v>
                </c:pt>
                <c:pt idx="1194">
                  <c:v>20.193003183333335</c:v>
                </c:pt>
                <c:pt idx="1195">
                  <c:v>20.209935216666668</c:v>
                </c:pt>
                <c:pt idx="1196">
                  <c:v>20.226618066666667</c:v>
                </c:pt>
                <c:pt idx="1197">
                  <c:v>20.243347866666667</c:v>
                </c:pt>
                <c:pt idx="1198">
                  <c:v>20.260335183333332</c:v>
                </c:pt>
                <c:pt idx="1199">
                  <c:v>20.277122083333332</c:v>
                </c:pt>
                <c:pt idx="1200">
                  <c:v>20.294087233333336</c:v>
                </c:pt>
                <c:pt idx="1201">
                  <c:v>20.31086925</c:v>
                </c:pt>
                <c:pt idx="1202">
                  <c:v>20.327419583333334</c:v>
                </c:pt>
                <c:pt idx="1203">
                  <c:v>20.344342483333332</c:v>
                </c:pt>
                <c:pt idx="1204">
                  <c:v>20.361266816666667</c:v>
                </c:pt>
                <c:pt idx="1205">
                  <c:v>20.378294416666666</c:v>
                </c:pt>
                <c:pt idx="1206">
                  <c:v>20.395022483333332</c:v>
                </c:pt>
                <c:pt idx="1207">
                  <c:v>20.4116924</c:v>
                </c:pt>
                <c:pt idx="1208">
                  <c:v>20.428436133333332</c:v>
                </c:pt>
                <c:pt idx="1209">
                  <c:v>20.445485049999998</c:v>
                </c:pt>
                <c:pt idx="1210">
                  <c:v>20.462060666666666</c:v>
                </c:pt>
                <c:pt idx="1211">
                  <c:v>20.479085783333336</c:v>
                </c:pt>
                <c:pt idx="1212">
                  <c:v>20.495766116666669</c:v>
                </c:pt>
                <c:pt idx="1213">
                  <c:v>20.512608966666669</c:v>
                </c:pt>
                <c:pt idx="1214">
                  <c:v>20.529614550000002</c:v>
                </c:pt>
                <c:pt idx="1215">
                  <c:v>20.546104283333332</c:v>
                </c:pt>
                <c:pt idx="1216">
                  <c:v>20.562776083333333</c:v>
                </c:pt>
                <c:pt idx="1217">
                  <c:v>20.579450049999998</c:v>
                </c:pt>
                <c:pt idx="1218">
                  <c:v>20.596228083333333</c:v>
                </c:pt>
                <c:pt idx="1219">
                  <c:v>20.612954116666668</c:v>
                </c:pt>
                <c:pt idx="1220">
                  <c:v>20.6295571</c:v>
                </c:pt>
                <c:pt idx="1221">
                  <c:v>20.646211366666666</c:v>
                </c:pt>
                <c:pt idx="1222">
                  <c:v>20.662881983333332</c:v>
                </c:pt>
                <c:pt idx="1223">
                  <c:v>20.679924933333332</c:v>
                </c:pt>
                <c:pt idx="1224">
                  <c:v>20.696705566666665</c:v>
                </c:pt>
                <c:pt idx="1225">
                  <c:v>20.713484016666666</c:v>
                </c:pt>
                <c:pt idx="1226">
                  <c:v>20.730158800000002</c:v>
                </c:pt>
                <c:pt idx="1227">
                  <c:v>20.7467538</c:v>
                </c:pt>
                <c:pt idx="1228">
                  <c:v>20.763424999999998</c:v>
                </c:pt>
                <c:pt idx="1229">
                  <c:v>20.780350549999998</c:v>
                </c:pt>
                <c:pt idx="1230">
                  <c:v>20.7972705</c:v>
                </c:pt>
                <c:pt idx="1231">
                  <c:v>20.814192583333334</c:v>
                </c:pt>
                <c:pt idx="1232">
                  <c:v>20.83112715</c:v>
                </c:pt>
                <c:pt idx="1233">
                  <c:v>20.848161833333332</c:v>
                </c:pt>
                <c:pt idx="1234">
                  <c:v>20.864827099999999</c:v>
                </c:pt>
                <c:pt idx="1235">
                  <c:v>20.881563916666668</c:v>
                </c:pt>
                <c:pt idx="1236">
                  <c:v>20.898228899999999</c:v>
                </c:pt>
                <c:pt idx="1237">
                  <c:v>20.915011750000001</c:v>
                </c:pt>
                <c:pt idx="1238">
                  <c:v>20.932001800000002</c:v>
                </c:pt>
                <c:pt idx="1239">
                  <c:v>20.948944883333336</c:v>
                </c:pt>
                <c:pt idx="1240">
                  <c:v>20.965608533333334</c:v>
                </c:pt>
                <c:pt idx="1241">
                  <c:v>20.982231049999999</c:v>
                </c:pt>
                <c:pt idx="1242">
                  <c:v>20.99900345</c:v>
                </c:pt>
                <c:pt idx="1243">
                  <c:v>21.015638249999999</c:v>
                </c:pt>
                <c:pt idx="1244">
                  <c:v>21.032671499999999</c:v>
                </c:pt>
                <c:pt idx="1245">
                  <c:v>21.0494965</c:v>
                </c:pt>
                <c:pt idx="1246">
                  <c:v>21.066261433333334</c:v>
                </c:pt>
                <c:pt idx="1247">
                  <c:v>21.083181683333333</c:v>
                </c:pt>
                <c:pt idx="1248">
                  <c:v>21.0997947</c:v>
                </c:pt>
                <c:pt idx="1249">
                  <c:v>21.116713516666668</c:v>
                </c:pt>
                <c:pt idx="1250">
                  <c:v>21.133383533333333</c:v>
                </c:pt>
                <c:pt idx="1251">
                  <c:v>21.150313266666668</c:v>
                </c:pt>
                <c:pt idx="1252">
                  <c:v>21.167250233333334</c:v>
                </c:pt>
                <c:pt idx="1253">
                  <c:v>21.184171333333332</c:v>
                </c:pt>
                <c:pt idx="1254">
                  <c:v>21.201099733333333</c:v>
                </c:pt>
                <c:pt idx="1255">
                  <c:v>21.21802645</c:v>
                </c:pt>
                <c:pt idx="1256">
                  <c:v>21.234942633333333</c:v>
                </c:pt>
                <c:pt idx="1257">
                  <c:v>21.25157845</c:v>
                </c:pt>
                <c:pt idx="1258">
                  <c:v>21.268359966666665</c:v>
                </c:pt>
                <c:pt idx="1259">
                  <c:v>21.285156133333331</c:v>
                </c:pt>
                <c:pt idx="1260">
                  <c:v>21.301956816666667</c:v>
                </c:pt>
                <c:pt idx="1261">
                  <c:v>21.318750599999998</c:v>
                </c:pt>
                <c:pt idx="1262">
                  <c:v>21.335433166666668</c:v>
                </c:pt>
                <c:pt idx="1263">
                  <c:v>21.352110033333336</c:v>
                </c:pt>
                <c:pt idx="1264">
                  <c:v>21.368838</c:v>
                </c:pt>
                <c:pt idx="1265">
                  <c:v>21.385567999999999</c:v>
                </c:pt>
                <c:pt idx="1266">
                  <c:v>21.402303633333336</c:v>
                </c:pt>
                <c:pt idx="1267">
                  <c:v>21.419107283333336</c:v>
                </c:pt>
                <c:pt idx="1268">
                  <c:v>21.436147566666666</c:v>
                </c:pt>
                <c:pt idx="1269">
                  <c:v>21.452916833333333</c:v>
                </c:pt>
                <c:pt idx="1270">
                  <c:v>21.469795900000001</c:v>
                </c:pt>
                <c:pt idx="1271">
                  <c:v>21.486771566666668</c:v>
                </c:pt>
                <c:pt idx="1272">
                  <c:v>21.503696583333333</c:v>
                </c:pt>
                <c:pt idx="1273">
                  <c:v>21.520472666666667</c:v>
                </c:pt>
                <c:pt idx="1274">
                  <c:v>21.537031166666669</c:v>
                </c:pt>
                <c:pt idx="1275">
                  <c:v>21.553805599999997</c:v>
                </c:pt>
                <c:pt idx="1276">
                  <c:v>21.570478849999997</c:v>
                </c:pt>
                <c:pt idx="1277">
                  <c:v>21.586993800000002</c:v>
                </c:pt>
                <c:pt idx="1278">
                  <c:v>21.603670816666668</c:v>
                </c:pt>
                <c:pt idx="1279">
                  <c:v>21.620399016666667</c:v>
                </c:pt>
                <c:pt idx="1280">
                  <c:v>21.637077683333334</c:v>
                </c:pt>
                <c:pt idx="1281">
                  <c:v>21.653754766666669</c:v>
                </c:pt>
                <c:pt idx="1282">
                  <c:v>21.670688849999998</c:v>
                </c:pt>
                <c:pt idx="1283">
                  <c:v>21.687480900000001</c:v>
                </c:pt>
                <c:pt idx="1284">
                  <c:v>21.704398416666667</c:v>
                </c:pt>
                <c:pt idx="1285">
                  <c:v>21.720870483333332</c:v>
                </c:pt>
                <c:pt idx="1286">
                  <c:v>21.737561016666668</c:v>
                </c:pt>
                <c:pt idx="1287">
                  <c:v>21.75424781666667</c:v>
                </c:pt>
                <c:pt idx="1288">
                  <c:v>21.770923816666667</c:v>
                </c:pt>
                <c:pt idx="1289">
                  <c:v>21.787585249999999</c:v>
                </c:pt>
                <c:pt idx="1290">
                  <c:v>21.804366249999998</c:v>
                </c:pt>
                <c:pt idx="1291">
                  <c:v>21.820844866666668</c:v>
                </c:pt>
                <c:pt idx="1292">
                  <c:v>21.837520983333331</c:v>
                </c:pt>
                <c:pt idx="1293">
                  <c:v>21.854304749999997</c:v>
                </c:pt>
                <c:pt idx="1294">
                  <c:v>21.871082266666669</c:v>
                </c:pt>
                <c:pt idx="1295">
                  <c:v>21.887751949999998</c:v>
                </c:pt>
                <c:pt idx="1296">
                  <c:v>21.904304200000002</c:v>
                </c:pt>
                <c:pt idx="1297">
                  <c:v>21.921288033333333</c:v>
                </c:pt>
                <c:pt idx="1298">
                  <c:v>21.937972416666664</c:v>
                </c:pt>
                <c:pt idx="1299">
                  <c:v>21.954895816666667</c:v>
                </c:pt>
                <c:pt idx="1300">
                  <c:v>21.971833816666667</c:v>
                </c:pt>
                <c:pt idx="1301">
                  <c:v>21.988501900000003</c:v>
                </c:pt>
                <c:pt idx="1302">
                  <c:v>22.005186250000001</c:v>
                </c:pt>
                <c:pt idx="1303">
                  <c:v>22.021925916666664</c:v>
                </c:pt>
                <c:pt idx="1304">
                  <c:v>22.038781200000003</c:v>
                </c:pt>
                <c:pt idx="1305">
                  <c:v>22.055401749999998</c:v>
                </c:pt>
                <c:pt idx="1306">
                  <c:v>22.072141216666669</c:v>
                </c:pt>
                <c:pt idx="1307">
                  <c:v>22.0890649</c:v>
                </c:pt>
                <c:pt idx="1308">
                  <c:v>22.105991983333336</c:v>
                </c:pt>
                <c:pt idx="1309">
                  <c:v>22.122848883333333</c:v>
                </c:pt>
                <c:pt idx="1310">
                  <c:v>22.139780350000002</c:v>
                </c:pt>
                <c:pt idx="1311">
                  <c:v>22.156461066666669</c:v>
                </c:pt>
                <c:pt idx="1312">
                  <c:v>22.173401249999998</c:v>
                </c:pt>
                <c:pt idx="1313">
                  <c:v>22.189898700000001</c:v>
                </c:pt>
                <c:pt idx="1314">
                  <c:v>22.206781416666669</c:v>
                </c:pt>
                <c:pt idx="1315">
                  <c:v>22.223874166666668</c:v>
                </c:pt>
                <c:pt idx="1316">
                  <c:v>22.240397366666667</c:v>
                </c:pt>
                <c:pt idx="1317">
                  <c:v>22.25721755</c:v>
                </c:pt>
                <c:pt idx="1318">
                  <c:v>22.274000683333334</c:v>
                </c:pt>
                <c:pt idx="1319">
                  <c:v>22.2910489</c:v>
                </c:pt>
                <c:pt idx="1320">
                  <c:v>22.307964000000002</c:v>
                </c:pt>
                <c:pt idx="1321">
                  <c:v>22.324719716666667</c:v>
                </c:pt>
                <c:pt idx="1322">
                  <c:v>22.341511649999998</c:v>
                </c:pt>
                <c:pt idx="1323">
                  <c:v>22.358186366666665</c:v>
                </c:pt>
                <c:pt idx="1324">
                  <c:v>22.375321783333334</c:v>
                </c:pt>
                <c:pt idx="1325">
                  <c:v>22.391816433333336</c:v>
                </c:pt>
                <c:pt idx="1326">
                  <c:v>22.408534216666666</c:v>
                </c:pt>
                <c:pt idx="1327">
                  <c:v>22.425514200000002</c:v>
                </c:pt>
                <c:pt idx="1328">
                  <c:v>22.442504766666666</c:v>
                </c:pt>
                <c:pt idx="1329">
                  <c:v>22.459340600000001</c:v>
                </c:pt>
                <c:pt idx="1330">
                  <c:v>22.475946299999997</c:v>
                </c:pt>
                <c:pt idx="1331">
                  <c:v>22.493101616666667</c:v>
                </c:pt>
                <c:pt idx="1332">
                  <c:v>22.509868766666667</c:v>
                </c:pt>
                <c:pt idx="1333">
                  <c:v>22.526594750000001</c:v>
                </c:pt>
                <c:pt idx="1334">
                  <c:v>22.543485066666666</c:v>
                </c:pt>
                <c:pt idx="1335">
                  <c:v>22.559925833333335</c:v>
                </c:pt>
                <c:pt idx="1336">
                  <c:v>22.576701566666667</c:v>
                </c:pt>
                <c:pt idx="1337">
                  <c:v>22.593292583333334</c:v>
                </c:pt>
                <c:pt idx="1338">
                  <c:v>22.608408816666667</c:v>
                </c:pt>
                <c:pt idx="1339">
                  <c:v>22.625191716666667</c:v>
                </c:pt>
                <c:pt idx="1340">
                  <c:v>22.641862666666668</c:v>
                </c:pt>
                <c:pt idx="1341">
                  <c:v>22.658484083333335</c:v>
                </c:pt>
                <c:pt idx="1342">
                  <c:v>22.675202283333331</c:v>
                </c:pt>
                <c:pt idx="1343">
                  <c:v>22.691732166666668</c:v>
                </c:pt>
                <c:pt idx="1344">
                  <c:v>22.708666300000001</c:v>
                </c:pt>
                <c:pt idx="1345">
                  <c:v>22.725600833333331</c:v>
                </c:pt>
                <c:pt idx="1346">
                  <c:v>22.742646349999998</c:v>
                </c:pt>
                <c:pt idx="1347">
                  <c:v>22.759307583333335</c:v>
                </c:pt>
                <c:pt idx="1348">
                  <c:v>22.775824116666669</c:v>
                </c:pt>
                <c:pt idx="1349">
                  <c:v>22.792456183333336</c:v>
                </c:pt>
                <c:pt idx="1350">
                  <c:v>22.809117933333333</c:v>
                </c:pt>
                <c:pt idx="1351">
                  <c:v>22.826104333333333</c:v>
                </c:pt>
                <c:pt idx="1352">
                  <c:v>22.842999883333334</c:v>
                </c:pt>
                <c:pt idx="1353">
                  <c:v>22.859923999999999</c:v>
                </c:pt>
                <c:pt idx="1354">
                  <c:v>22.876597016666665</c:v>
                </c:pt>
                <c:pt idx="1355">
                  <c:v>22.893589000000002</c:v>
                </c:pt>
                <c:pt idx="1356">
                  <c:v>22.910326133333335</c:v>
                </c:pt>
                <c:pt idx="1357">
                  <c:v>22.926943950000002</c:v>
                </c:pt>
                <c:pt idx="1358">
                  <c:v>22.943830366666667</c:v>
                </c:pt>
                <c:pt idx="1359">
                  <c:v>22.9605745</c:v>
                </c:pt>
                <c:pt idx="1360">
                  <c:v>22.977524383333332</c:v>
                </c:pt>
                <c:pt idx="1361">
                  <c:v>22.994257666666666</c:v>
                </c:pt>
                <c:pt idx="1362">
                  <c:v>23.010945433333333</c:v>
                </c:pt>
                <c:pt idx="1363">
                  <c:v>23.027989083333335</c:v>
                </c:pt>
                <c:pt idx="1364">
                  <c:v>23.044663066666665</c:v>
                </c:pt>
                <c:pt idx="1365">
                  <c:v>23.061444033333331</c:v>
                </c:pt>
                <c:pt idx="1366">
                  <c:v>23.078061283333334</c:v>
                </c:pt>
                <c:pt idx="1367">
                  <c:v>23.094795416666667</c:v>
                </c:pt>
                <c:pt idx="1368">
                  <c:v>23.111734000000002</c:v>
                </c:pt>
                <c:pt idx="1369">
                  <c:v>23.128408850000003</c:v>
                </c:pt>
                <c:pt idx="1370">
                  <c:v>23.145078383333335</c:v>
                </c:pt>
                <c:pt idx="1371">
                  <c:v>23.16176295</c:v>
                </c:pt>
                <c:pt idx="1372">
                  <c:v>23.178409316666666</c:v>
                </c:pt>
                <c:pt idx="1373">
                  <c:v>23.195534716666668</c:v>
                </c:pt>
                <c:pt idx="1374">
                  <c:v>23.212210116666665</c:v>
                </c:pt>
                <c:pt idx="1375">
                  <c:v>23.228891516666668</c:v>
                </c:pt>
                <c:pt idx="1376">
                  <c:v>23.245545966666668</c:v>
                </c:pt>
                <c:pt idx="1377">
                  <c:v>23.262322216666668</c:v>
                </c:pt>
                <c:pt idx="1378">
                  <c:v>23.279260716666666</c:v>
                </c:pt>
                <c:pt idx="1379">
                  <c:v>23.2960727</c:v>
                </c:pt>
                <c:pt idx="1380">
                  <c:v>23.312734299999999</c:v>
                </c:pt>
                <c:pt idx="1381">
                  <c:v>23.329396716666668</c:v>
                </c:pt>
                <c:pt idx="1382">
                  <c:v>23.346073566666668</c:v>
                </c:pt>
                <c:pt idx="1383">
                  <c:v>23.362742066666666</c:v>
                </c:pt>
                <c:pt idx="1384">
                  <c:v>23.379409500000001</c:v>
                </c:pt>
                <c:pt idx="1385">
                  <c:v>23.395899499999999</c:v>
                </c:pt>
                <c:pt idx="1386">
                  <c:v>23.412568233333332</c:v>
                </c:pt>
                <c:pt idx="1387">
                  <c:v>23.429361799999999</c:v>
                </c:pt>
                <c:pt idx="1388">
                  <c:v>23.44602385</c:v>
                </c:pt>
                <c:pt idx="1389">
                  <c:v>23.462691033333332</c:v>
                </c:pt>
                <c:pt idx="1390">
                  <c:v>23.479352816666669</c:v>
                </c:pt>
                <c:pt idx="1391">
                  <c:v>23.495950583333336</c:v>
                </c:pt>
                <c:pt idx="1392">
                  <c:v>23.512616683333331</c:v>
                </c:pt>
                <c:pt idx="1393">
                  <c:v>23.529297433333333</c:v>
                </c:pt>
                <c:pt idx="1394">
                  <c:v>23.545962216666666</c:v>
                </c:pt>
                <c:pt idx="1395">
                  <c:v>23.562653599999997</c:v>
                </c:pt>
                <c:pt idx="1396">
                  <c:v>23.579458849999998</c:v>
                </c:pt>
                <c:pt idx="1397">
                  <c:v>23.596173050000001</c:v>
                </c:pt>
                <c:pt idx="1398">
                  <c:v>23.613111916666664</c:v>
                </c:pt>
                <c:pt idx="1399">
                  <c:v>23.630036966666669</c:v>
                </c:pt>
                <c:pt idx="1400">
                  <c:v>23.646805766666667</c:v>
                </c:pt>
                <c:pt idx="1401">
                  <c:v>23.663422400000002</c:v>
                </c:pt>
                <c:pt idx="1402">
                  <c:v>23.680269099999997</c:v>
                </c:pt>
                <c:pt idx="1403">
                  <c:v>23.697200516666665</c:v>
                </c:pt>
                <c:pt idx="1404">
                  <c:v>23.714222683333332</c:v>
                </c:pt>
                <c:pt idx="1405">
                  <c:v>23.731203966666666</c:v>
                </c:pt>
                <c:pt idx="1406">
                  <c:v>23.747877283333331</c:v>
                </c:pt>
                <c:pt idx="1407">
                  <c:v>23.764742500000001</c:v>
                </c:pt>
                <c:pt idx="1408">
                  <c:v>23.78132403333333</c:v>
                </c:pt>
                <c:pt idx="1409">
                  <c:v>23.797923483333332</c:v>
                </c:pt>
                <c:pt idx="1410">
                  <c:v>23.8146849</c:v>
                </c:pt>
                <c:pt idx="1411">
                  <c:v>23.8314305</c:v>
                </c:pt>
                <c:pt idx="1412">
                  <c:v>23.8483169</c:v>
                </c:pt>
                <c:pt idx="1413">
                  <c:v>23.865246850000002</c:v>
                </c:pt>
                <c:pt idx="1414">
                  <c:v>23.88238235</c:v>
                </c:pt>
                <c:pt idx="1415">
                  <c:v>23.899306850000002</c:v>
                </c:pt>
                <c:pt idx="1416">
                  <c:v>23.91630095</c:v>
                </c:pt>
                <c:pt idx="1417">
                  <c:v>23.931496533333334</c:v>
                </c:pt>
                <c:pt idx="1418">
                  <c:v>23.948270950000001</c:v>
                </c:pt>
                <c:pt idx="1419">
                  <c:v>23.965208133333331</c:v>
                </c:pt>
                <c:pt idx="1420">
                  <c:v>23.981842366666669</c:v>
                </c:pt>
                <c:pt idx="1421">
                  <c:v>23.998680716666669</c:v>
                </c:pt>
                <c:pt idx="1422">
                  <c:v>24.015212250000001</c:v>
                </c:pt>
                <c:pt idx="1423">
                  <c:v>24.031996566666667</c:v>
                </c:pt>
                <c:pt idx="1424">
                  <c:v>24.048924499999998</c:v>
                </c:pt>
                <c:pt idx="1425">
                  <c:v>24.065605300000001</c:v>
                </c:pt>
                <c:pt idx="1426">
                  <c:v>24.082394050000001</c:v>
                </c:pt>
                <c:pt idx="1427">
                  <c:v>24.099063983333334</c:v>
                </c:pt>
                <c:pt idx="1428">
                  <c:v>24.115735716666666</c:v>
                </c:pt>
                <c:pt idx="1429">
                  <c:v>24.132396783333334</c:v>
                </c:pt>
                <c:pt idx="1430">
                  <c:v>24.149340166666665</c:v>
                </c:pt>
                <c:pt idx="1431">
                  <c:v>24.16626676666667</c:v>
                </c:pt>
                <c:pt idx="1432">
                  <c:v>24.183041316666667</c:v>
                </c:pt>
                <c:pt idx="1433">
                  <c:v>24.199715749999999</c:v>
                </c:pt>
                <c:pt idx="1434">
                  <c:v>24.216303566666667</c:v>
                </c:pt>
                <c:pt idx="1435">
                  <c:v>24.232971233333334</c:v>
                </c:pt>
                <c:pt idx="1436">
                  <c:v>24.249895033333335</c:v>
                </c:pt>
                <c:pt idx="1437">
                  <c:v>24.26655835</c:v>
                </c:pt>
                <c:pt idx="1438">
                  <c:v>24.283074083333336</c:v>
                </c:pt>
                <c:pt idx="1439">
                  <c:v>24.29997865</c:v>
                </c:pt>
                <c:pt idx="1440">
                  <c:v>24.316918633333334</c:v>
                </c:pt>
                <c:pt idx="1441">
                  <c:v>24.333426333333332</c:v>
                </c:pt>
                <c:pt idx="1442">
                  <c:v>24.350098016666667</c:v>
                </c:pt>
                <c:pt idx="1443">
                  <c:v>24.366764316666668</c:v>
                </c:pt>
                <c:pt idx="1444">
                  <c:v>24.383437099999998</c:v>
                </c:pt>
                <c:pt idx="1445">
                  <c:v>24.400098949999997</c:v>
                </c:pt>
                <c:pt idx="1446">
                  <c:v>24.416870566666667</c:v>
                </c:pt>
                <c:pt idx="1447">
                  <c:v>24.433543833333331</c:v>
                </c:pt>
                <c:pt idx="1448">
                  <c:v>24.450063950000001</c:v>
                </c:pt>
                <c:pt idx="1449">
                  <c:v>24.466726683333331</c:v>
                </c:pt>
                <c:pt idx="1450">
                  <c:v>24.4835159</c:v>
                </c:pt>
                <c:pt idx="1451">
                  <c:v>24.500044666666668</c:v>
                </c:pt>
                <c:pt idx="1452">
                  <c:v>24.516714799999999</c:v>
                </c:pt>
                <c:pt idx="1453">
                  <c:v>24.533513116666665</c:v>
                </c:pt>
                <c:pt idx="1454">
                  <c:v>24.550040166666669</c:v>
                </c:pt>
                <c:pt idx="1455">
                  <c:v>24.566814483333335</c:v>
                </c:pt>
                <c:pt idx="1456">
                  <c:v>24.583391950000003</c:v>
                </c:pt>
                <c:pt idx="1457">
                  <c:v>24.600067183333334</c:v>
                </c:pt>
                <c:pt idx="1458">
                  <c:v>24.616915633333335</c:v>
                </c:pt>
                <c:pt idx="1459">
                  <c:v>24.633585166666666</c:v>
                </c:pt>
                <c:pt idx="1460">
                  <c:v>24.650250133333333</c:v>
                </c:pt>
                <c:pt idx="1461">
                  <c:v>24.667137733333334</c:v>
                </c:pt>
                <c:pt idx="1462">
                  <c:v>24.683844350000001</c:v>
                </c:pt>
                <c:pt idx="1463">
                  <c:v>24.700472933333334</c:v>
                </c:pt>
                <c:pt idx="1464">
                  <c:v>24.717521666666666</c:v>
                </c:pt>
                <c:pt idx="1465">
                  <c:v>24.734180233333333</c:v>
                </c:pt>
                <c:pt idx="1466">
                  <c:v>24.750958949999998</c:v>
                </c:pt>
                <c:pt idx="1467">
                  <c:v>24.767552899999998</c:v>
                </c:pt>
                <c:pt idx="1468">
                  <c:v>24.7842354</c:v>
                </c:pt>
                <c:pt idx="1469">
                  <c:v>24.801204983333331</c:v>
                </c:pt>
                <c:pt idx="1470">
                  <c:v>24.818111933333334</c:v>
                </c:pt>
                <c:pt idx="1471">
                  <c:v>24.835056016666666</c:v>
                </c:pt>
                <c:pt idx="1472">
                  <c:v>24.85184585</c:v>
                </c:pt>
                <c:pt idx="1473">
                  <c:v>24.868886633333332</c:v>
                </c:pt>
                <c:pt idx="1474">
                  <c:v>24.8860867</c:v>
                </c:pt>
                <c:pt idx="1475">
                  <c:v>24.903026399999998</c:v>
                </c:pt>
                <c:pt idx="1476">
                  <c:v>24.919727583333334</c:v>
                </c:pt>
                <c:pt idx="1477">
                  <c:v>24.936500149999997</c:v>
                </c:pt>
                <c:pt idx="1478">
                  <c:v>24.953634483333335</c:v>
                </c:pt>
                <c:pt idx="1479">
                  <c:v>24.970489733333334</c:v>
                </c:pt>
                <c:pt idx="1480">
                  <c:v>24.987044133333331</c:v>
                </c:pt>
                <c:pt idx="1481">
                  <c:v>25.003776200000001</c:v>
                </c:pt>
                <c:pt idx="1482">
                  <c:v>25.020579766666668</c:v>
                </c:pt>
                <c:pt idx="1483">
                  <c:v>25.037331483333332</c:v>
                </c:pt>
                <c:pt idx="1484">
                  <c:v>25.054186816666668</c:v>
                </c:pt>
                <c:pt idx="1485">
                  <c:v>25.071144150000002</c:v>
                </c:pt>
                <c:pt idx="1486">
                  <c:v>25.088135266666665</c:v>
                </c:pt>
                <c:pt idx="1487">
                  <c:v>25.1050687</c:v>
                </c:pt>
                <c:pt idx="1488">
                  <c:v>25.121842166666667</c:v>
                </c:pt>
                <c:pt idx="1489">
                  <c:v>25.139116783333336</c:v>
                </c:pt>
                <c:pt idx="1490">
                  <c:v>25.155805449999999</c:v>
                </c:pt>
                <c:pt idx="1491">
                  <c:v>25.172948283333334</c:v>
                </c:pt>
                <c:pt idx="1492">
                  <c:v>25.187511583333333</c:v>
                </c:pt>
                <c:pt idx="1493">
                  <c:v>25.204174083333331</c:v>
                </c:pt>
                <c:pt idx="1494">
                  <c:v>25.220949000000001</c:v>
                </c:pt>
                <c:pt idx="1495">
                  <c:v>25.23768145</c:v>
                </c:pt>
                <c:pt idx="1496">
                  <c:v>25.254288033333335</c:v>
                </c:pt>
                <c:pt idx="1497">
                  <c:v>25.27095628333333</c:v>
                </c:pt>
                <c:pt idx="1498">
                  <c:v>25.287627333333333</c:v>
                </c:pt>
                <c:pt idx="1499">
                  <c:v>25.304290016666666</c:v>
                </c:pt>
                <c:pt idx="1500">
                  <c:v>25.320953283333331</c:v>
                </c:pt>
                <c:pt idx="1501">
                  <c:v>25.337596716666667</c:v>
                </c:pt>
                <c:pt idx="1502">
                  <c:v>25.35426155</c:v>
                </c:pt>
                <c:pt idx="1503">
                  <c:v>25.370929149999998</c:v>
                </c:pt>
                <c:pt idx="1504">
                  <c:v>25.387597783333334</c:v>
                </c:pt>
                <c:pt idx="1505">
                  <c:v>25.404263183333335</c:v>
                </c:pt>
                <c:pt idx="1506">
                  <c:v>25.420876466666666</c:v>
                </c:pt>
                <c:pt idx="1507">
                  <c:v>25.437537083333332</c:v>
                </c:pt>
                <c:pt idx="1508">
                  <c:v>25.454425533333332</c:v>
                </c:pt>
                <c:pt idx="1509">
                  <c:v>25.471090616666668</c:v>
                </c:pt>
                <c:pt idx="1510">
                  <c:v>25.487606333333336</c:v>
                </c:pt>
                <c:pt idx="1511">
                  <c:v>25.504346850000001</c:v>
                </c:pt>
                <c:pt idx="1512">
                  <c:v>25.521032999999999</c:v>
                </c:pt>
                <c:pt idx="1513">
                  <c:v>25.537704299999998</c:v>
                </c:pt>
                <c:pt idx="1514">
                  <c:v>25.554557299999999</c:v>
                </c:pt>
                <c:pt idx="1515">
                  <c:v>25.571493850000003</c:v>
                </c:pt>
                <c:pt idx="1516">
                  <c:v>25.58842021666667</c:v>
                </c:pt>
                <c:pt idx="1517">
                  <c:v>25.605452433333333</c:v>
                </c:pt>
                <c:pt idx="1518">
                  <c:v>25.622145483333334</c:v>
                </c:pt>
                <c:pt idx="1519">
                  <c:v>25.639193533333334</c:v>
                </c:pt>
                <c:pt idx="1520">
                  <c:v>25.655834533333334</c:v>
                </c:pt>
                <c:pt idx="1521">
                  <c:v>25.672877449999998</c:v>
                </c:pt>
                <c:pt idx="1522">
                  <c:v>25.689812766666666</c:v>
                </c:pt>
                <c:pt idx="1523">
                  <c:v>25.706393683333332</c:v>
                </c:pt>
                <c:pt idx="1524">
                  <c:v>25.723342333333335</c:v>
                </c:pt>
                <c:pt idx="1525">
                  <c:v>25.740021033333335</c:v>
                </c:pt>
                <c:pt idx="1526">
                  <c:v>25.756696416666667</c:v>
                </c:pt>
                <c:pt idx="1527">
                  <c:v>25.7735521</c:v>
                </c:pt>
                <c:pt idx="1528">
                  <c:v>25.790395383333337</c:v>
                </c:pt>
                <c:pt idx="1529">
                  <c:v>25.807073883333331</c:v>
                </c:pt>
                <c:pt idx="1530">
                  <c:v>25.82391715</c:v>
                </c:pt>
                <c:pt idx="1531">
                  <c:v>25.840437166666668</c:v>
                </c:pt>
                <c:pt idx="1532">
                  <c:v>25.857386633333331</c:v>
                </c:pt>
                <c:pt idx="1533">
                  <c:v>25.874046983333336</c:v>
                </c:pt>
                <c:pt idx="1534">
                  <c:v>25.890834299999998</c:v>
                </c:pt>
                <c:pt idx="1535">
                  <c:v>25.907777249999999</c:v>
                </c:pt>
                <c:pt idx="1536">
                  <c:v>25.924663166666669</c:v>
                </c:pt>
                <c:pt idx="1537">
                  <c:v>25.941588083333333</c:v>
                </c:pt>
                <c:pt idx="1538">
                  <c:v>25.958525333333334</c:v>
                </c:pt>
                <c:pt idx="1539">
                  <c:v>25.975197816666665</c:v>
                </c:pt>
                <c:pt idx="1540">
                  <c:v>25.99185825</c:v>
                </c:pt>
                <c:pt idx="1541">
                  <c:v>26.008371483333335</c:v>
                </c:pt>
                <c:pt idx="1542">
                  <c:v>26.025051016666666</c:v>
                </c:pt>
                <c:pt idx="1543">
                  <c:v>26.041730350000002</c:v>
                </c:pt>
                <c:pt idx="1544">
                  <c:v>26.058424316666667</c:v>
                </c:pt>
                <c:pt idx="1545">
                  <c:v>26.075215350000001</c:v>
                </c:pt>
                <c:pt idx="1546">
                  <c:v>26.091673416666666</c:v>
                </c:pt>
                <c:pt idx="1547">
                  <c:v>26.108345466666666</c:v>
                </c:pt>
                <c:pt idx="1548">
                  <c:v>26.125010666666665</c:v>
                </c:pt>
                <c:pt idx="1549">
                  <c:v>26.141746516666668</c:v>
                </c:pt>
                <c:pt idx="1550">
                  <c:v>26.158406216666666</c:v>
                </c:pt>
                <c:pt idx="1551">
                  <c:v>26.175004483333332</c:v>
                </c:pt>
                <c:pt idx="1552">
                  <c:v>26.192176933333332</c:v>
                </c:pt>
                <c:pt idx="1553">
                  <c:v>26.208513999999997</c:v>
                </c:pt>
                <c:pt idx="1554">
                  <c:v>26.225359700000002</c:v>
                </c:pt>
                <c:pt idx="1555">
                  <c:v>26.242296566666667</c:v>
                </c:pt>
                <c:pt idx="1556">
                  <c:v>26.259280883333336</c:v>
                </c:pt>
                <c:pt idx="1557">
                  <c:v>26.275832749999999</c:v>
                </c:pt>
                <c:pt idx="1558">
                  <c:v>26.292911416666666</c:v>
                </c:pt>
                <c:pt idx="1559">
                  <c:v>26.309866183333334</c:v>
                </c:pt>
                <c:pt idx="1560">
                  <c:v>26.326727899999998</c:v>
                </c:pt>
                <c:pt idx="1561">
                  <c:v>26.343704549999998</c:v>
                </c:pt>
                <c:pt idx="1562">
                  <c:v>26.360401549999999</c:v>
                </c:pt>
                <c:pt idx="1563">
                  <c:v>26.377290200000001</c:v>
                </c:pt>
                <c:pt idx="1564">
                  <c:v>26.393769616666667</c:v>
                </c:pt>
                <c:pt idx="1565">
                  <c:v>26.410459683333332</c:v>
                </c:pt>
                <c:pt idx="1566">
                  <c:v>26.427661350000001</c:v>
                </c:pt>
                <c:pt idx="1567">
                  <c:v>26.444750150000001</c:v>
                </c:pt>
                <c:pt idx="1568">
                  <c:v>26.461218666666664</c:v>
                </c:pt>
                <c:pt idx="1569">
                  <c:v>26.478262933333333</c:v>
                </c:pt>
                <c:pt idx="1570">
                  <c:v>26.495101050000002</c:v>
                </c:pt>
                <c:pt idx="1571">
                  <c:v>26.512249183333331</c:v>
                </c:pt>
                <c:pt idx="1572">
                  <c:v>26.52940985</c:v>
                </c:pt>
                <c:pt idx="1573">
                  <c:v>26.546120166666665</c:v>
                </c:pt>
                <c:pt idx="1574">
                  <c:v>26.563049850000002</c:v>
                </c:pt>
                <c:pt idx="1575">
                  <c:v>26.577911433333334</c:v>
                </c:pt>
                <c:pt idx="1576">
                  <c:v>26.594587366666666</c:v>
                </c:pt>
                <c:pt idx="1577">
                  <c:v>26.611373616666665</c:v>
                </c:pt>
                <c:pt idx="1578">
                  <c:v>26.627927750000001</c:v>
                </c:pt>
                <c:pt idx="1579">
                  <c:v>26.644543033333331</c:v>
                </c:pt>
                <c:pt idx="1580">
                  <c:v>26.661421199999999</c:v>
                </c:pt>
                <c:pt idx="1581">
                  <c:v>26.678098616666666</c:v>
                </c:pt>
                <c:pt idx="1582">
                  <c:v>26.694822616666666</c:v>
                </c:pt>
                <c:pt idx="1583">
                  <c:v>26.711485200000002</c:v>
                </c:pt>
                <c:pt idx="1584">
                  <c:v>26.728220666666669</c:v>
                </c:pt>
                <c:pt idx="1585">
                  <c:v>26.744892566666667</c:v>
                </c:pt>
                <c:pt idx="1586">
                  <c:v>26.761581016666664</c:v>
                </c:pt>
                <c:pt idx="1587">
                  <c:v>26.778339333333335</c:v>
                </c:pt>
                <c:pt idx="1588">
                  <c:v>26.795006433333334</c:v>
                </c:pt>
                <c:pt idx="1589">
                  <c:v>26.811939400000004</c:v>
                </c:pt>
                <c:pt idx="1590">
                  <c:v>26.828872950000001</c:v>
                </c:pt>
                <c:pt idx="1591">
                  <c:v>26.845543733333333</c:v>
                </c:pt>
                <c:pt idx="1592">
                  <c:v>26.862215716666665</c:v>
                </c:pt>
                <c:pt idx="1593">
                  <c:v>26.878778783333335</c:v>
                </c:pt>
                <c:pt idx="1594">
                  <c:v>26.895562083333335</c:v>
                </c:pt>
                <c:pt idx="1595">
                  <c:v>26.912224283333334</c:v>
                </c:pt>
                <c:pt idx="1596">
                  <c:v>26.928718633333336</c:v>
                </c:pt>
                <c:pt idx="1597">
                  <c:v>26.945342816666667</c:v>
                </c:pt>
                <c:pt idx="1598">
                  <c:v>26.962013766666665</c:v>
                </c:pt>
                <c:pt idx="1599">
                  <c:v>26.978682299999999</c:v>
                </c:pt>
                <c:pt idx="1600">
                  <c:v>26.99531855</c:v>
                </c:pt>
                <c:pt idx="1601">
                  <c:v>27.012016300000003</c:v>
                </c:pt>
                <c:pt idx="1602">
                  <c:v>27.028895083333335</c:v>
                </c:pt>
                <c:pt idx="1603">
                  <c:v>27.045766033333333</c:v>
                </c:pt>
                <c:pt idx="1604">
                  <c:v>27.062758216666669</c:v>
                </c:pt>
                <c:pt idx="1605">
                  <c:v>27.079234550000002</c:v>
                </c:pt>
                <c:pt idx="1606">
                  <c:v>27.096010783333334</c:v>
                </c:pt>
                <c:pt idx="1607">
                  <c:v>27.112743583333334</c:v>
                </c:pt>
                <c:pt idx="1608">
                  <c:v>27.129247833333334</c:v>
                </c:pt>
                <c:pt idx="1609">
                  <c:v>27.146118116666667</c:v>
                </c:pt>
                <c:pt idx="1610">
                  <c:v>27.163421233333334</c:v>
                </c:pt>
                <c:pt idx="1611">
                  <c:v>27.180475266666669</c:v>
                </c:pt>
                <c:pt idx="1612">
                  <c:v>27.197735483333336</c:v>
                </c:pt>
                <c:pt idx="1613">
                  <c:v>27.214800783333331</c:v>
                </c:pt>
                <c:pt idx="1614">
                  <c:v>27.231282199999999</c:v>
                </c:pt>
                <c:pt idx="1615">
                  <c:v>27.248063683333331</c:v>
                </c:pt>
                <c:pt idx="1616">
                  <c:v>27.264980066666666</c:v>
                </c:pt>
                <c:pt idx="1617">
                  <c:v>27.281939433333331</c:v>
                </c:pt>
                <c:pt idx="1618">
                  <c:v>27.298651566666667</c:v>
                </c:pt>
                <c:pt idx="1619">
                  <c:v>27.313515066666664</c:v>
                </c:pt>
                <c:pt idx="1620">
                  <c:v>27.3301409</c:v>
                </c:pt>
                <c:pt idx="1621">
                  <c:v>27.346651516666668</c:v>
                </c:pt>
                <c:pt idx="1622">
                  <c:v>27.363331133333336</c:v>
                </c:pt>
                <c:pt idx="1623">
                  <c:v>27.380254050000001</c:v>
                </c:pt>
                <c:pt idx="1624">
                  <c:v>27.397176183333332</c:v>
                </c:pt>
                <c:pt idx="1625">
                  <c:v>27.413853700000001</c:v>
                </c:pt>
                <c:pt idx="1626">
                  <c:v>27.430907549999997</c:v>
                </c:pt>
                <c:pt idx="1627">
                  <c:v>27.447690083333335</c:v>
                </c:pt>
                <c:pt idx="1628">
                  <c:v>27.464623483333334</c:v>
                </c:pt>
                <c:pt idx="1629">
                  <c:v>27.481499166666666</c:v>
                </c:pt>
                <c:pt idx="1630">
                  <c:v>27.498166083333334</c:v>
                </c:pt>
                <c:pt idx="1631">
                  <c:v>27.514834583333332</c:v>
                </c:pt>
                <c:pt idx="1632">
                  <c:v>27.531352916666666</c:v>
                </c:pt>
                <c:pt idx="1633">
                  <c:v>27.548241599999997</c:v>
                </c:pt>
                <c:pt idx="1634">
                  <c:v>27.564876316666666</c:v>
                </c:pt>
                <c:pt idx="1635">
                  <c:v>27.581658016666665</c:v>
                </c:pt>
                <c:pt idx="1636">
                  <c:v>27.598276349999999</c:v>
                </c:pt>
                <c:pt idx="1637">
                  <c:v>27.6150135</c:v>
                </c:pt>
                <c:pt idx="1638">
                  <c:v>27.631544550000001</c:v>
                </c:pt>
                <c:pt idx="1639">
                  <c:v>27.648533733333334</c:v>
                </c:pt>
                <c:pt idx="1640">
                  <c:v>27.665543016666668</c:v>
                </c:pt>
                <c:pt idx="1641">
                  <c:v>27.682102366666665</c:v>
                </c:pt>
                <c:pt idx="1642">
                  <c:v>27.699070516666666</c:v>
                </c:pt>
                <c:pt idx="1643">
                  <c:v>27.7157424</c:v>
                </c:pt>
                <c:pt idx="1644">
                  <c:v>27.732512283333332</c:v>
                </c:pt>
                <c:pt idx="1645">
                  <c:v>27.749090500000001</c:v>
                </c:pt>
                <c:pt idx="1646">
                  <c:v>27.766093716666667</c:v>
                </c:pt>
                <c:pt idx="1647">
                  <c:v>27.782978933333332</c:v>
                </c:pt>
                <c:pt idx="1648">
                  <c:v>27.799957133333333</c:v>
                </c:pt>
                <c:pt idx="1649">
                  <c:v>27.816845499999999</c:v>
                </c:pt>
                <c:pt idx="1650">
                  <c:v>27.833474083333332</c:v>
                </c:pt>
                <c:pt idx="1651">
                  <c:v>27.850200050000002</c:v>
                </c:pt>
                <c:pt idx="1652">
                  <c:v>27.866778650000001</c:v>
                </c:pt>
                <c:pt idx="1653">
                  <c:v>27.88355885</c:v>
                </c:pt>
                <c:pt idx="1654">
                  <c:v>27.900086550000001</c:v>
                </c:pt>
                <c:pt idx="1655">
                  <c:v>27.916845299999999</c:v>
                </c:pt>
                <c:pt idx="1656">
                  <c:v>27.933512233333332</c:v>
                </c:pt>
                <c:pt idx="1657">
                  <c:v>27.950230683333334</c:v>
                </c:pt>
                <c:pt idx="1658">
                  <c:v>27.966749666666665</c:v>
                </c:pt>
                <c:pt idx="1659">
                  <c:v>27.983423733333332</c:v>
                </c:pt>
                <c:pt idx="1660">
                  <c:v>28.000100016666668</c:v>
                </c:pt>
                <c:pt idx="1661">
                  <c:v>28.0167225</c:v>
                </c:pt>
                <c:pt idx="1662">
                  <c:v>28.033356616666666</c:v>
                </c:pt>
                <c:pt idx="1663">
                  <c:v>28.050179</c:v>
                </c:pt>
                <c:pt idx="1664">
                  <c:v>28.066848116666666</c:v>
                </c:pt>
                <c:pt idx="1665">
                  <c:v>28.083372833333332</c:v>
                </c:pt>
                <c:pt idx="1666">
                  <c:v>28.100046116666665</c:v>
                </c:pt>
                <c:pt idx="1667">
                  <c:v>28.116719566666667</c:v>
                </c:pt>
                <c:pt idx="1668">
                  <c:v>28.133429483333334</c:v>
                </c:pt>
                <c:pt idx="1669">
                  <c:v>28.150108533333331</c:v>
                </c:pt>
                <c:pt idx="1670">
                  <c:v>28.166735666666668</c:v>
                </c:pt>
                <c:pt idx="1671">
                  <c:v>28.183513533333333</c:v>
                </c:pt>
                <c:pt idx="1672">
                  <c:v>28.200026733333335</c:v>
                </c:pt>
                <c:pt idx="1673">
                  <c:v>28.216797766666666</c:v>
                </c:pt>
                <c:pt idx="1674">
                  <c:v>28.233597499999998</c:v>
                </c:pt>
                <c:pt idx="1675">
                  <c:v>28.250059033333333</c:v>
                </c:pt>
                <c:pt idx="1676">
                  <c:v>28.266732616666665</c:v>
                </c:pt>
                <c:pt idx="1677">
                  <c:v>28.283791683333334</c:v>
                </c:pt>
                <c:pt idx="1678">
                  <c:v>28.300327250000002</c:v>
                </c:pt>
                <c:pt idx="1679">
                  <c:v>28.317369016666664</c:v>
                </c:pt>
                <c:pt idx="1680">
                  <c:v>28.334345083333336</c:v>
                </c:pt>
                <c:pt idx="1681">
                  <c:v>28.351151383333335</c:v>
                </c:pt>
                <c:pt idx="1682">
                  <c:v>28.368201666666668</c:v>
                </c:pt>
                <c:pt idx="1683">
                  <c:v>28.385139083333335</c:v>
                </c:pt>
                <c:pt idx="1684">
                  <c:v>28.40201493333333</c:v>
                </c:pt>
                <c:pt idx="1685">
                  <c:v>28.418950183333333</c:v>
                </c:pt>
                <c:pt idx="1686">
                  <c:v>28.435435649999999</c:v>
                </c:pt>
                <c:pt idx="1687">
                  <c:v>28.452225116666668</c:v>
                </c:pt>
                <c:pt idx="1688">
                  <c:v>28.468797616666667</c:v>
                </c:pt>
                <c:pt idx="1689">
                  <c:v>28.485743066666664</c:v>
                </c:pt>
                <c:pt idx="1690">
                  <c:v>28.502783233333332</c:v>
                </c:pt>
                <c:pt idx="1691">
                  <c:v>28.519569100000002</c:v>
                </c:pt>
                <c:pt idx="1692">
                  <c:v>28.53633081666667</c:v>
                </c:pt>
                <c:pt idx="1693">
                  <c:v>28.553372283333331</c:v>
                </c:pt>
                <c:pt idx="1694">
                  <c:v>28.5701508</c:v>
                </c:pt>
                <c:pt idx="1695">
                  <c:v>28.587239650000001</c:v>
                </c:pt>
                <c:pt idx="1696">
                  <c:v>28.603862599999999</c:v>
                </c:pt>
                <c:pt idx="1697">
                  <c:v>28.620476316666668</c:v>
                </c:pt>
                <c:pt idx="1698">
                  <c:v>28.637107083333333</c:v>
                </c:pt>
                <c:pt idx="1699">
                  <c:v>28.654161199999997</c:v>
                </c:pt>
                <c:pt idx="1700">
                  <c:v>28.670886633333335</c:v>
                </c:pt>
                <c:pt idx="1701">
                  <c:v>28.687544450000001</c:v>
                </c:pt>
                <c:pt idx="1702">
                  <c:v>28.704558333333335</c:v>
                </c:pt>
                <c:pt idx="1703">
                  <c:v>28.721096516666666</c:v>
                </c:pt>
                <c:pt idx="1704">
                  <c:v>28.738437983333331</c:v>
                </c:pt>
                <c:pt idx="1705">
                  <c:v>28.755232283333331</c:v>
                </c:pt>
                <c:pt idx="1706">
                  <c:v>28.772228849999998</c:v>
                </c:pt>
                <c:pt idx="1707">
                  <c:v>28.7892367</c:v>
                </c:pt>
                <c:pt idx="1708">
                  <c:v>28.80623876666667</c:v>
                </c:pt>
                <c:pt idx="1709">
                  <c:v>28.823144416666665</c:v>
                </c:pt>
                <c:pt idx="1710">
                  <c:v>28.839910850000003</c:v>
                </c:pt>
                <c:pt idx="1711">
                  <c:v>28.856722999999999</c:v>
                </c:pt>
                <c:pt idx="1712">
                  <c:v>28.873447150000001</c:v>
                </c:pt>
                <c:pt idx="1713">
                  <c:v>28.890345433333334</c:v>
                </c:pt>
                <c:pt idx="1714">
                  <c:v>28.907585333333333</c:v>
                </c:pt>
                <c:pt idx="1715">
                  <c:v>28.924292300000001</c:v>
                </c:pt>
                <c:pt idx="1716">
                  <c:v>28.941226466666667</c:v>
                </c:pt>
                <c:pt idx="1717">
                  <c:v>28.956273433333333</c:v>
                </c:pt>
                <c:pt idx="1718">
                  <c:v>28.973056866666663</c:v>
                </c:pt>
                <c:pt idx="1719">
                  <c:v>28.989790816666666</c:v>
                </c:pt>
                <c:pt idx="1720">
                  <c:v>29.006499599999998</c:v>
                </c:pt>
                <c:pt idx="1721">
                  <c:v>29.02327515</c:v>
                </c:pt>
                <c:pt idx="1722">
                  <c:v>29.039942466666666</c:v>
                </c:pt>
                <c:pt idx="1723">
                  <c:v>29.05665235</c:v>
                </c:pt>
                <c:pt idx="1724">
                  <c:v>29.073545983333336</c:v>
                </c:pt>
                <c:pt idx="1725">
                  <c:v>29.090153216666668</c:v>
                </c:pt>
                <c:pt idx="1726">
                  <c:v>29.107077416666666</c:v>
                </c:pt>
                <c:pt idx="1727">
                  <c:v>29.123860916666668</c:v>
                </c:pt>
                <c:pt idx="1728">
                  <c:v>29.140491966666666</c:v>
                </c:pt>
                <c:pt idx="1729">
                  <c:v>29.157166316666668</c:v>
                </c:pt>
                <c:pt idx="1730">
                  <c:v>29.173834066666664</c:v>
                </c:pt>
                <c:pt idx="1731">
                  <c:v>29.190501300000001</c:v>
                </c:pt>
                <c:pt idx="1732">
                  <c:v>29.207164533333334</c:v>
                </c:pt>
                <c:pt idx="1733">
                  <c:v>29.223937616666667</c:v>
                </c:pt>
                <c:pt idx="1734">
                  <c:v>29.240605116666664</c:v>
                </c:pt>
                <c:pt idx="1735">
                  <c:v>29.257110699999998</c:v>
                </c:pt>
                <c:pt idx="1736">
                  <c:v>29.273779316666666</c:v>
                </c:pt>
                <c:pt idx="1737">
                  <c:v>29.290768266666664</c:v>
                </c:pt>
                <c:pt idx="1738">
                  <c:v>29.307434333333333</c:v>
                </c:pt>
                <c:pt idx="1739">
                  <c:v>29.324208849999998</c:v>
                </c:pt>
                <c:pt idx="1740">
                  <c:v>29.34087315</c:v>
                </c:pt>
                <c:pt idx="1741">
                  <c:v>29.357800683333334</c:v>
                </c:pt>
                <c:pt idx="1742">
                  <c:v>29.374726216666666</c:v>
                </c:pt>
                <c:pt idx="1743">
                  <c:v>29.391388249999999</c:v>
                </c:pt>
                <c:pt idx="1744">
                  <c:v>29.408313700000001</c:v>
                </c:pt>
                <c:pt idx="1745">
                  <c:v>29.425095916666667</c:v>
                </c:pt>
                <c:pt idx="1746">
                  <c:v>29.441825916666669</c:v>
                </c:pt>
                <c:pt idx="1747">
                  <c:v>29.458508716666664</c:v>
                </c:pt>
                <c:pt idx="1748">
                  <c:v>29.475020483333331</c:v>
                </c:pt>
                <c:pt idx="1749">
                  <c:v>29.491694199999998</c:v>
                </c:pt>
                <c:pt idx="1750">
                  <c:v>29.508639616666667</c:v>
                </c:pt>
                <c:pt idx="1751">
                  <c:v>29.525297416666668</c:v>
                </c:pt>
                <c:pt idx="1752">
                  <c:v>29.542079950000002</c:v>
                </c:pt>
                <c:pt idx="1753">
                  <c:v>29.558739633333335</c:v>
                </c:pt>
                <c:pt idx="1754">
                  <c:v>29.575403900000001</c:v>
                </c:pt>
                <c:pt idx="1755">
                  <c:v>29.592291316666667</c:v>
                </c:pt>
                <c:pt idx="1756">
                  <c:v>29.609171783333334</c:v>
                </c:pt>
                <c:pt idx="1757">
                  <c:v>29.625949199999997</c:v>
                </c:pt>
                <c:pt idx="1758">
                  <c:v>29.642540750000002</c:v>
                </c:pt>
                <c:pt idx="1759">
                  <c:v>29.659444483333335</c:v>
                </c:pt>
                <c:pt idx="1760">
                  <c:v>29.676309866666667</c:v>
                </c:pt>
                <c:pt idx="1761">
                  <c:v>29.693236649999999</c:v>
                </c:pt>
                <c:pt idx="1762">
                  <c:v>29.709903466666667</c:v>
                </c:pt>
                <c:pt idx="1763">
                  <c:v>29.726831866666664</c:v>
                </c:pt>
                <c:pt idx="1764">
                  <c:v>29.743720800000002</c:v>
                </c:pt>
                <c:pt idx="1765">
                  <c:v>29.760255683333334</c:v>
                </c:pt>
                <c:pt idx="1766">
                  <c:v>29.777210533333335</c:v>
                </c:pt>
                <c:pt idx="1767">
                  <c:v>29.794052316666669</c:v>
                </c:pt>
                <c:pt idx="1768">
                  <c:v>29.810827833333335</c:v>
                </c:pt>
                <c:pt idx="1769">
                  <c:v>29.827499433333333</c:v>
                </c:pt>
                <c:pt idx="1770">
                  <c:v>29.844240950000003</c:v>
                </c:pt>
                <c:pt idx="1771">
                  <c:v>29.860760133333333</c:v>
                </c:pt>
                <c:pt idx="1772">
                  <c:v>29.877352716666667</c:v>
                </c:pt>
                <c:pt idx="1773">
                  <c:v>29.894015833333334</c:v>
                </c:pt>
                <c:pt idx="1774">
                  <c:v>29.910944966666666</c:v>
                </c:pt>
                <c:pt idx="1775">
                  <c:v>29.927977583333334</c:v>
                </c:pt>
                <c:pt idx="1776">
                  <c:v>29.944910466666666</c:v>
                </c:pt>
                <c:pt idx="1777">
                  <c:v>29.961839833333332</c:v>
                </c:pt>
                <c:pt idx="1778">
                  <c:v>29.978775016666667</c:v>
                </c:pt>
                <c:pt idx="1779">
                  <c:v>29.995439833333332</c:v>
                </c:pt>
                <c:pt idx="1780">
                  <c:v>30.012231983333333</c:v>
                </c:pt>
                <c:pt idx="1781">
                  <c:v>30.028695583333334</c:v>
                </c:pt>
                <c:pt idx="1782">
                  <c:v>30.045733816666665</c:v>
                </c:pt>
                <c:pt idx="1783">
                  <c:v>30.062508316666666</c:v>
                </c:pt>
                <c:pt idx="1784">
                  <c:v>30.079195250000001</c:v>
                </c:pt>
                <c:pt idx="1785">
                  <c:v>30.096041150000001</c:v>
                </c:pt>
                <c:pt idx="1786">
                  <c:v>30.112704049999998</c:v>
                </c:pt>
                <c:pt idx="1787">
                  <c:v>30.129373449999999</c:v>
                </c:pt>
                <c:pt idx="1788">
                  <c:v>30.146045900000001</c:v>
                </c:pt>
                <c:pt idx="1789">
                  <c:v>30.162681850000002</c:v>
                </c:pt>
                <c:pt idx="1790">
                  <c:v>30.1793561</c:v>
                </c:pt>
                <c:pt idx="1791">
                  <c:v>30.196082566666668</c:v>
                </c:pt>
                <c:pt idx="1792">
                  <c:v>30.212633383333333</c:v>
                </c:pt>
                <c:pt idx="1793">
                  <c:v>30.229553116666668</c:v>
                </c:pt>
                <c:pt idx="1794">
                  <c:v>30.246136833333331</c:v>
                </c:pt>
                <c:pt idx="1795">
                  <c:v>30.2630701</c:v>
                </c:pt>
                <c:pt idx="1796">
                  <c:v>30.279793966666666</c:v>
                </c:pt>
                <c:pt idx="1797">
                  <c:v>30.296683550000001</c:v>
                </c:pt>
                <c:pt idx="1798">
                  <c:v>30.3136878</c:v>
                </c:pt>
                <c:pt idx="1799">
                  <c:v>30.330654866666666</c:v>
                </c:pt>
                <c:pt idx="1800">
                  <c:v>30.347392950000003</c:v>
                </c:pt>
                <c:pt idx="1801">
                  <c:v>30.364185066666668</c:v>
                </c:pt>
                <c:pt idx="1802">
                  <c:v>30.381327150000001</c:v>
                </c:pt>
                <c:pt idx="1803">
                  <c:v>30.398201950000001</c:v>
                </c:pt>
                <c:pt idx="1804">
                  <c:v>30.41533616666667</c:v>
                </c:pt>
                <c:pt idx="1805">
                  <c:v>30.430030766666668</c:v>
                </c:pt>
                <c:pt idx="1806">
                  <c:v>30.446780016666665</c:v>
                </c:pt>
                <c:pt idx="1807">
                  <c:v>30.463354466666665</c:v>
                </c:pt>
                <c:pt idx="1808">
                  <c:v>30.480124983333333</c:v>
                </c:pt>
                <c:pt idx="1809">
                  <c:v>30.496906833333334</c:v>
                </c:pt>
                <c:pt idx="1810">
                  <c:v>30.513827199999998</c:v>
                </c:pt>
                <c:pt idx="1811">
                  <c:v>30.53076055</c:v>
                </c:pt>
                <c:pt idx="1812">
                  <c:v>30.547427233333334</c:v>
                </c:pt>
                <c:pt idx="1813">
                  <c:v>30.56431225</c:v>
                </c:pt>
                <c:pt idx="1814">
                  <c:v>30.58073645</c:v>
                </c:pt>
                <c:pt idx="1815">
                  <c:v>30.59739355</c:v>
                </c:pt>
                <c:pt idx="1816">
                  <c:v>30.614070666666667</c:v>
                </c:pt>
                <c:pt idx="1817">
                  <c:v>30.630738533333332</c:v>
                </c:pt>
                <c:pt idx="1818">
                  <c:v>30.647423166666666</c:v>
                </c:pt>
                <c:pt idx="1819">
                  <c:v>30.664087666666667</c:v>
                </c:pt>
                <c:pt idx="1820">
                  <c:v>30.680748233333336</c:v>
                </c:pt>
                <c:pt idx="1821">
                  <c:v>30.697529200000002</c:v>
                </c:pt>
                <c:pt idx="1822">
                  <c:v>30.714460916666667</c:v>
                </c:pt>
                <c:pt idx="1823">
                  <c:v>30.731142116666668</c:v>
                </c:pt>
                <c:pt idx="1824">
                  <c:v>30.748083833333332</c:v>
                </c:pt>
                <c:pt idx="1825">
                  <c:v>30.7648087</c:v>
                </c:pt>
                <c:pt idx="1826">
                  <c:v>30.781323950000001</c:v>
                </c:pt>
                <c:pt idx="1827">
                  <c:v>30.798097333333331</c:v>
                </c:pt>
                <c:pt idx="1828">
                  <c:v>30.81483875</c:v>
                </c:pt>
                <c:pt idx="1829">
                  <c:v>30.831361766666664</c:v>
                </c:pt>
                <c:pt idx="1830">
                  <c:v>30.848072683333331</c:v>
                </c:pt>
                <c:pt idx="1831">
                  <c:v>30.864798650000001</c:v>
                </c:pt>
                <c:pt idx="1832">
                  <c:v>30.88145785</c:v>
                </c:pt>
                <c:pt idx="1833">
                  <c:v>30.897987733333331</c:v>
                </c:pt>
                <c:pt idx="1834">
                  <c:v>30.91466175</c:v>
                </c:pt>
                <c:pt idx="1835">
                  <c:v>30.931711099999998</c:v>
                </c:pt>
                <c:pt idx="1836">
                  <c:v>30.948222333333334</c:v>
                </c:pt>
                <c:pt idx="1837">
                  <c:v>30.965154250000001</c:v>
                </c:pt>
                <c:pt idx="1838">
                  <c:v>30.982094333333336</c:v>
                </c:pt>
                <c:pt idx="1839">
                  <c:v>30.998753350000001</c:v>
                </c:pt>
                <c:pt idx="1840">
                  <c:v>31.015423633333334</c:v>
                </c:pt>
                <c:pt idx="1841">
                  <c:v>31.0321076</c:v>
                </c:pt>
                <c:pt idx="1842">
                  <c:v>31.048725883333336</c:v>
                </c:pt>
                <c:pt idx="1843">
                  <c:v>31.065402133333336</c:v>
                </c:pt>
                <c:pt idx="1844">
                  <c:v>31.082340383333335</c:v>
                </c:pt>
                <c:pt idx="1845">
                  <c:v>31.099396533333334</c:v>
                </c:pt>
                <c:pt idx="1846">
                  <c:v>31.116320316666666</c:v>
                </c:pt>
                <c:pt idx="1847">
                  <c:v>31.132995433333335</c:v>
                </c:pt>
                <c:pt idx="1848">
                  <c:v>31.149662866666667</c:v>
                </c:pt>
                <c:pt idx="1849">
                  <c:v>31.166342266666668</c:v>
                </c:pt>
                <c:pt idx="1850">
                  <c:v>31.183022183333332</c:v>
                </c:pt>
                <c:pt idx="1851">
                  <c:v>31.199944000000002</c:v>
                </c:pt>
                <c:pt idx="1852">
                  <c:v>31.216817466666665</c:v>
                </c:pt>
                <c:pt idx="1853">
                  <c:v>31.233337633333335</c:v>
                </c:pt>
                <c:pt idx="1854">
                  <c:v>31.250370983333333</c:v>
                </c:pt>
                <c:pt idx="1855">
                  <c:v>31.267300016666663</c:v>
                </c:pt>
                <c:pt idx="1856">
                  <c:v>31.283960766666667</c:v>
                </c:pt>
                <c:pt idx="1857">
                  <c:v>31.300879633333334</c:v>
                </c:pt>
                <c:pt idx="1858">
                  <c:v>31.317730833333332</c:v>
                </c:pt>
                <c:pt idx="1859">
                  <c:v>31.334391499999999</c:v>
                </c:pt>
                <c:pt idx="1860">
                  <c:v>31.351324716666667</c:v>
                </c:pt>
                <c:pt idx="1861">
                  <c:v>31.368167366666668</c:v>
                </c:pt>
                <c:pt idx="1862">
                  <c:v>31.385093166666664</c:v>
                </c:pt>
                <c:pt idx="1863">
                  <c:v>31.401724883333333</c:v>
                </c:pt>
                <c:pt idx="1864">
                  <c:v>31.418389883333337</c:v>
                </c:pt>
                <c:pt idx="1865">
                  <c:v>31.435284549999999</c:v>
                </c:pt>
                <c:pt idx="1866">
                  <c:v>31.452210099999999</c:v>
                </c:pt>
                <c:pt idx="1867">
                  <c:v>31.468873066666667</c:v>
                </c:pt>
                <c:pt idx="1868">
                  <c:v>31.485547133333334</c:v>
                </c:pt>
                <c:pt idx="1869">
                  <c:v>31.502215783333334</c:v>
                </c:pt>
                <c:pt idx="1870">
                  <c:v>31.519024716666667</c:v>
                </c:pt>
                <c:pt idx="1871">
                  <c:v>31.536124916666665</c:v>
                </c:pt>
                <c:pt idx="1872">
                  <c:v>31.553053833333333</c:v>
                </c:pt>
                <c:pt idx="1873">
                  <c:v>31.569681716666665</c:v>
                </c:pt>
                <c:pt idx="1874">
                  <c:v>31.586677833333333</c:v>
                </c:pt>
                <c:pt idx="1875">
                  <c:v>31.603191266666666</c:v>
                </c:pt>
                <c:pt idx="1876">
                  <c:v>31.620126750000001</c:v>
                </c:pt>
                <c:pt idx="1877">
                  <c:v>31.637066133333335</c:v>
                </c:pt>
                <c:pt idx="1878">
                  <c:v>31.653697416666667</c:v>
                </c:pt>
                <c:pt idx="1879">
                  <c:v>31.6705665</c:v>
                </c:pt>
                <c:pt idx="1880">
                  <c:v>31.687350316666667</c:v>
                </c:pt>
                <c:pt idx="1881">
                  <c:v>31.704286549999999</c:v>
                </c:pt>
                <c:pt idx="1882">
                  <c:v>31.720947783333333</c:v>
                </c:pt>
                <c:pt idx="1883">
                  <c:v>31.737611116666667</c:v>
                </c:pt>
                <c:pt idx="1884">
                  <c:v>31.754395083333335</c:v>
                </c:pt>
                <c:pt idx="1885">
                  <c:v>31.771068716666665</c:v>
                </c:pt>
                <c:pt idx="1886">
                  <c:v>31.78773945</c:v>
                </c:pt>
                <c:pt idx="1887">
                  <c:v>31.804403799999999</c:v>
                </c:pt>
                <c:pt idx="1888">
                  <c:v>31.821064116666665</c:v>
                </c:pt>
                <c:pt idx="1889">
                  <c:v>31.837738600000002</c:v>
                </c:pt>
                <c:pt idx="1890">
                  <c:v>31.854205999999998</c:v>
                </c:pt>
                <c:pt idx="1891">
                  <c:v>31.870865466666665</c:v>
                </c:pt>
                <c:pt idx="1892">
                  <c:v>31.887602233333332</c:v>
                </c:pt>
                <c:pt idx="1893">
                  <c:v>31.904277016666665</c:v>
                </c:pt>
                <c:pt idx="1894">
                  <c:v>31.921120683333335</c:v>
                </c:pt>
                <c:pt idx="1895">
                  <c:v>31.938057083333334</c:v>
                </c:pt>
                <c:pt idx="1896">
                  <c:v>31.954899049999998</c:v>
                </c:pt>
                <c:pt idx="1897">
                  <c:v>31.971804200000001</c:v>
                </c:pt>
                <c:pt idx="1898">
                  <c:v>31.988606650000001</c:v>
                </c:pt>
                <c:pt idx="1899">
                  <c:v>32.005150766666667</c:v>
                </c:pt>
                <c:pt idx="1900">
                  <c:v>32.022072133333332</c:v>
                </c:pt>
                <c:pt idx="1901">
                  <c:v>32.038802183333331</c:v>
                </c:pt>
                <c:pt idx="1902">
                  <c:v>32.055739666666668</c:v>
                </c:pt>
                <c:pt idx="1903">
                  <c:v>32.072801016666666</c:v>
                </c:pt>
                <c:pt idx="1904">
                  <c:v>32.089466866666662</c:v>
                </c:pt>
                <c:pt idx="1905">
                  <c:v>32.106402916666667</c:v>
                </c:pt>
                <c:pt idx="1906">
                  <c:v>32.12307726666667</c:v>
                </c:pt>
                <c:pt idx="1907">
                  <c:v>32.139805816666666</c:v>
                </c:pt>
                <c:pt idx="1908">
                  <c:v>32.156718949999998</c:v>
                </c:pt>
                <c:pt idx="1909">
                  <c:v>32.173648233333331</c:v>
                </c:pt>
                <c:pt idx="1910">
                  <c:v>32.19057646666667</c:v>
                </c:pt>
                <c:pt idx="1911">
                  <c:v>32.207256633333337</c:v>
                </c:pt>
                <c:pt idx="1912">
                  <c:v>32.223929850000005</c:v>
                </c:pt>
                <c:pt idx="1913">
                  <c:v>32.240878583333334</c:v>
                </c:pt>
                <c:pt idx="1914">
                  <c:v>32.257383300000001</c:v>
                </c:pt>
                <c:pt idx="1915">
                  <c:v>32.274316816666662</c:v>
                </c:pt>
                <c:pt idx="1916">
                  <c:v>32.291237683333335</c:v>
                </c:pt>
                <c:pt idx="1917">
                  <c:v>32.308191583333333</c:v>
                </c:pt>
                <c:pt idx="1918">
                  <c:v>32.324820766666669</c:v>
                </c:pt>
                <c:pt idx="1919">
                  <c:v>32.341732549999996</c:v>
                </c:pt>
                <c:pt idx="1920">
                  <c:v>32.35858471666667</c:v>
                </c:pt>
                <c:pt idx="1921">
                  <c:v>32.375260316666669</c:v>
                </c:pt>
                <c:pt idx="1922">
                  <c:v>32.391936983333338</c:v>
                </c:pt>
                <c:pt idx="1923">
                  <c:v>32.409062966666667</c:v>
                </c:pt>
                <c:pt idx="1924">
                  <c:v>32.426038033333334</c:v>
                </c:pt>
                <c:pt idx="1925">
                  <c:v>32.442844733333331</c:v>
                </c:pt>
                <c:pt idx="1926">
                  <c:v>32.459779516666664</c:v>
                </c:pt>
                <c:pt idx="1927">
                  <c:v>32.476847683333332</c:v>
                </c:pt>
                <c:pt idx="1928">
                  <c:v>32.493663266666665</c:v>
                </c:pt>
                <c:pt idx="1929">
                  <c:v>32.508551666666662</c:v>
                </c:pt>
                <c:pt idx="1930">
                  <c:v>32.52534141666667</c:v>
                </c:pt>
                <c:pt idx="1931">
                  <c:v>32.542127100000002</c:v>
                </c:pt>
                <c:pt idx="1932">
                  <c:v>32.558806566666668</c:v>
                </c:pt>
                <c:pt idx="1933">
                  <c:v>32.575578366666669</c:v>
                </c:pt>
                <c:pt idx="1934">
                  <c:v>32.592544216666667</c:v>
                </c:pt>
                <c:pt idx="1935">
                  <c:v>32.609202266666664</c:v>
                </c:pt>
                <c:pt idx="1936">
                  <c:v>32.625874116666665</c:v>
                </c:pt>
                <c:pt idx="1937">
                  <c:v>32.642864366666664</c:v>
                </c:pt>
                <c:pt idx="1938">
                  <c:v>32.65953471666667</c:v>
                </c:pt>
                <c:pt idx="1939">
                  <c:v>32.67631646666667</c:v>
                </c:pt>
                <c:pt idx="1940">
                  <c:v>32.693359350000001</c:v>
                </c:pt>
                <c:pt idx="1941">
                  <c:v>32.710280050000001</c:v>
                </c:pt>
                <c:pt idx="1942">
                  <c:v>32.727211333333329</c:v>
                </c:pt>
                <c:pt idx="1943">
                  <c:v>32.743988416666667</c:v>
                </c:pt>
                <c:pt idx="1944">
                  <c:v>32.760645966666665</c:v>
                </c:pt>
                <c:pt idx="1945">
                  <c:v>32.777308883333333</c:v>
                </c:pt>
                <c:pt idx="1946">
                  <c:v>32.794196916666664</c:v>
                </c:pt>
                <c:pt idx="1947">
                  <c:v>32.8108085</c:v>
                </c:pt>
                <c:pt idx="1948">
                  <c:v>32.827477933333334</c:v>
                </c:pt>
                <c:pt idx="1949">
                  <c:v>32.844263783333332</c:v>
                </c:pt>
                <c:pt idx="1950">
                  <c:v>32.860722433333336</c:v>
                </c:pt>
                <c:pt idx="1951">
                  <c:v>32.877342066666664</c:v>
                </c:pt>
                <c:pt idx="1952">
                  <c:v>32.894012216666667</c:v>
                </c:pt>
                <c:pt idx="1953">
                  <c:v>32.9111124</c:v>
                </c:pt>
                <c:pt idx="1954">
                  <c:v>32.927869116666663</c:v>
                </c:pt>
                <c:pt idx="1955">
                  <c:v>32.944841783333331</c:v>
                </c:pt>
                <c:pt idx="1956">
                  <c:v>32.961617449999999</c:v>
                </c:pt>
                <c:pt idx="1957">
                  <c:v>32.978436166666668</c:v>
                </c:pt>
                <c:pt idx="1958">
                  <c:v>32.995473183333338</c:v>
                </c:pt>
                <c:pt idx="1959">
                  <c:v>33.012139166666671</c:v>
                </c:pt>
                <c:pt idx="1960">
                  <c:v>33.028925866666668</c:v>
                </c:pt>
                <c:pt idx="1961">
                  <c:v>33.045963433333334</c:v>
                </c:pt>
                <c:pt idx="1962">
                  <c:v>33.062655416666665</c:v>
                </c:pt>
                <c:pt idx="1963">
                  <c:v>33.079332350000001</c:v>
                </c:pt>
                <c:pt idx="1964">
                  <c:v>33.096002483333329</c:v>
                </c:pt>
                <c:pt idx="1965">
                  <c:v>33.112671766666665</c:v>
                </c:pt>
                <c:pt idx="1966">
                  <c:v>33.129606166666669</c:v>
                </c:pt>
                <c:pt idx="1967">
                  <c:v>33.146223083333332</c:v>
                </c:pt>
                <c:pt idx="1968">
                  <c:v>33.163004950000001</c:v>
                </c:pt>
                <c:pt idx="1969">
                  <c:v>33.179482700000001</c:v>
                </c:pt>
                <c:pt idx="1970">
                  <c:v>33.196273966666666</c:v>
                </c:pt>
                <c:pt idx="1971">
                  <c:v>33.213051066666665</c:v>
                </c:pt>
                <c:pt idx="1972">
                  <c:v>33.230140866666666</c:v>
                </c:pt>
                <c:pt idx="1973">
                  <c:v>33.247026883333334</c:v>
                </c:pt>
                <c:pt idx="1974">
                  <c:v>33.263804016666668</c:v>
                </c:pt>
                <c:pt idx="1975">
                  <c:v>33.280583700000001</c:v>
                </c:pt>
                <c:pt idx="1976">
                  <c:v>33.297516916666666</c:v>
                </c:pt>
                <c:pt idx="1977">
                  <c:v>33.314182583333334</c:v>
                </c:pt>
                <c:pt idx="1978">
                  <c:v>33.331062616666671</c:v>
                </c:pt>
                <c:pt idx="1979">
                  <c:v>33.34773606666667</c:v>
                </c:pt>
                <c:pt idx="1980">
                  <c:v>33.364662833333334</c:v>
                </c:pt>
                <c:pt idx="1981">
                  <c:v>33.381335916666664</c:v>
                </c:pt>
                <c:pt idx="1982">
                  <c:v>33.398010849999999</c:v>
                </c:pt>
                <c:pt idx="1983">
                  <c:v>33.414676933333332</c:v>
                </c:pt>
                <c:pt idx="1984">
                  <c:v>33.431346966666666</c:v>
                </c:pt>
                <c:pt idx="1985">
                  <c:v>33.448010799999999</c:v>
                </c:pt>
                <c:pt idx="1986">
                  <c:v>33.464675050000004</c:v>
                </c:pt>
                <c:pt idx="1987">
                  <c:v>33.481351966666665</c:v>
                </c:pt>
                <c:pt idx="1988">
                  <c:v>33.498013833333331</c:v>
                </c:pt>
                <c:pt idx="1989">
                  <c:v>33.514695483333334</c:v>
                </c:pt>
                <c:pt idx="1990">
                  <c:v>33.531461666666665</c:v>
                </c:pt>
                <c:pt idx="1991">
                  <c:v>33.548134099999999</c:v>
                </c:pt>
                <c:pt idx="1992">
                  <c:v>33.564812083333337</c:v>
                </c:pt>
                <c:pt idx="1993">
                  <c:v>33.581491450000001</c:v>
                </c:pt>
                <c:pt idx="1994">
                  <c:v>33.598256583333331</c:v>
                </c:pt>
                <c:pt idx="1995">
                  <c:v>33.615007783333333</c:v>
                </c:pt>
                <c:pt idx="1996">
                  <c:v>33.631561516666665</c:v>
                </c:pt>
                <c:pt idx="1997">
                  <c:v>33.648243433333334</c:v>
                </c:pt>
                <c:pt idx="1998">
                  <c:v>33.664830833333333</c:v>
                </c:pt>
                <c:pt idx="1999">
                  <c:v>33.682049300000003</c:v>
                </c:pt>
                <c:pt idx="2000">
                  <c:v>33.6991285</c:v>
                </c:pt>
                <c:pt idx="2001">
                  <c:v>33.715933999999997</c:v>
                </c:pt>
                <c:pt idx="2002">
                  <c:v>33.732776583333333</c:v>
                </c:pt>
                <c:pt idx="2003">
                  <c:v>33.749975999999997</c:v>
                </c:pt>
                <c:pt idx="2004">
                  <c:v>33.766806016666663</c:v>
                </c:pt>
                <c:pt idx="2005">
                  <c:v>33.783508083333331</c:v>
                </c:pt>
                <c:pt idx="2006">
                  <c:v>33.800209833333334</c:v>
                </c:pt>
                <c:pt idx="2007">
                  <c:v>33.817180100000002</c:v>
                </c:pt>
                <c:pt idx="2008">
                  <c:v>33.833443516666669</c:v>
                </c:pt>
                <c:pt idx="2009">
                  <c:v>33.850197233333333</c:v>
                </c:pt>
                <c:pt idx="2010">
                  <c:v>33.866908216666666</c:v>
                </c:pt>
                <c:pt idx="2011">
                  <c:v>33.883831149999999</c:v>
                </c:pt>
                <c:pt idx="2012">
                  <c:v>33.900833816666669</c:v>
                </c:pt>
                <c:pt idx="2013">
                  <c:v>33.917779500000002</c:v>
                </c:pt>
                <c:pt idx="2014">
                  <c:v>33.934586433333337</c:v>
                </c:pt>
                <c:pt idx="2015">
                  <c:v>33.9516104</c:v>
                </c:pt>
                <c:pt idx="2016">
                  <c:v>33.968301783333331</c:v>
                </c:pt>
                <c:pt idx="2017">
                  <c:v>33.9850548</c:v>
                </c:pt>
                <c:pt idx="2018">
                  <c:v>34.001625500000003</c:v>
                </c:pt>
                <c:pt idx="2019">
                  <c:v>34.018281166666668</c:v>
                </c:pt>
                <c:pt idx="2020">
                  <c:v>34.035024849999999</c:v>
                </c:pt>
                <c:pt idx="2021">
                  <c:v>34.051894383333334</c:v>
                </c:pt>
                <c:pt idx="2022">
                  <c:v>34.068621950000001</c:v>
                </c:pt>
                <c:pt idx="2023">
                  <c:v>34.085334416666669</c:v>
                </c:pt>
                <c:pt idx="2024">
                  <c:v>34.100354933333328</c:v>
                </c:pt>
                <c:pt idx="2025">
                  <c:v>34.117028266666665</c:v>
                </c:pt>
                <c:pt idx="2026">
                  <c:v>34.133699</c:v>
                </c:pt>
                <c:pt idx="2027">
                  <c:v>34.150477016666663</c:v>
                </c:pt>
                <c:pt idx="2028">
                  <c:v>34.167158683333334</c:v>
                </c:pt>
                <c:pt idx="2029">
                  <c:v>34.183675549999997</c:v>
                </c:pt>
                <c:pt idx="2030">
                  <c:v>34.200607466666661</c:v>
                </c:pt>
                <c:pt idx="2031">
                  <c:v>34.217494783333336</c:v>
                </c:pt>
                <c:pt idx="2032">
                  <c:v>34.234274983333329</c:v>
                </c:pt>
                <c:pt idx="2033">
                  <c:v>34.250864983333337</c:v>
                </c:pt>
                <c:pt idx="2034">
                  <c:v>34.26759581666667</c:v>
                </c:pt>
                <c:pt idx="2035">
                  <c:v>34.284255683333335</c:v>
                </c:pt>
                <c:pt idx="2036">
                  <c:v>34.301023816666664</c:v>
                </c:pt>
                <c:pt idx="2037">
                  <c:v>34.317498516666667</c:v>
                </c:pt>
                <c:pt idx="2038">
                  <c:v>34.334151566666669</c:v>
                </c:pt>
                <c:pt idx="2039">
                  <c:v>34.350942949999997</c:v>
                </c:pt>
                <c:pt idx="2040">
                  <c:v>34.367573783333334</c:v>
                </c:pt>
                <c:pt idx="2041">
                  <c:v>34.384347783333332</c:v>
                </c:pt>
                <c:pt idx="2042">
                  <c:v>34.400921499999995</c:v>
                </c:pt>
                <c:pt idx="2043">
                  <c:v>34.417672250000003</c:v>
                </c:pt>
                <c:pt idx="2044">
                  <c:v>34.434404383333337</c:v>
                </c:pt>
                <c:pt idx="2045">
                  <c:v>34.451340250000001</c:v>
                </c:pt>
                <c:pt idx="2046">
                  <c:v>34.468125133333338</c:v>
                </c:pt>
                <c:pt idx="2047">
                  <c:v>34.485113299999995</c:v>
                </c:pt>
                <c:pt idx="2048">
                  <c:v>34.501910800000005</c:v>
                </c:pt>
                <c:pt idx="2049">
                  <c:v>34.518834383333335</c:v>
                </c:pt>
                <c:pt idx="2050">
                  <c:v>34.53551421666667</c:v>
                </c:pt>
                <c:pt idx="2051">
                  <c:v>34.552295999999998</c:v>
                </c:pt>
                <c:pt idx="2052">
                  <c:v>34.568960216666667</c:v>
                </c:pt>
                <c:pt idx="2053">
                  <c:v>34.585891883333339</c:v>
                </c:pt>
                <c:pt idx="2054">
                  <c:v>34.602730950000002</c:v>
                </c:pt>
                <c:pt idx="2055">
                  <c:v>34.619666266666663</c:v>
                </c:pt>
                <c:pt idx="2056">
                  <c:v>34.636328400000004</c:v>
                </c:pt>
                <c:pt idx="2057">
                  <c:v>34.652987116666665</c:v>
                </c:pt>
                <c:pt idx="2058">
                  <c:v>34.670022499999995</c:v>
                </c:pt>
                <c:pt idx="2059">
                  <c:v>34.686953050000007</c:v>
                </c:pt>
                <c:pt idx="2060">
                  <c:v>34.703720683333337</c:v>
                </c:pt>
                <c:pt idx="2061">
                  <c:v>34.720397850000005</c:v>
                </c:pt>
                <c:pt idx="2062">
                  <c:v>34.737317233333336</c:v>
                </c:pt>
                <c:pt idx="2063">
                  <c:v>34.754309616666667</c:v>
                </c:pt>
                <c:pt idx="2064">
                  <c:v>34.771036183333329</c:v>
                </c:pt>
                <c:pt idx="2065">
                  <c:v>34.787684716666668</c:v>
                </c:pt>
                <c:pt idx="2066">
                  <c:v>34.804163733333333</c:v>
                </c:pt>
                <c:pt idx="2067">
                  <c:v>34.821087616666667</c:v>
                </c:pt>
                <c:pt idx="2068">
                  <c:v>34.838023849999999</c:v>
                </c:pt>
                <c:pt idx="2069">
                  <c:v>34.85495615</c:v>
                </c:pt>
                <c:pt idx="2070">
                  <c:v>34.871696033333336</c:v>
                </c:pt>
                <c:pt idx="2071">
                  <c:v>34.888622133333335</c:v>
                </c:pt>
                <c:pt idx="2072">
                  <c:v>34.905662833333331</c:v>
                </c:pt>
                <c:pt idx="2073">
                  <c:v>34.922591466666667</c:v>
                </c:pt>
                <c:pt idx="2074">
                  <c:v>34.939185266666662</c:v>
                </c:pt>
                <c:pt idx="2075">
                  <c:v>34.955975100000003</c:v>
                </c:pt>
                <c:pt idx="2076">
                  <c:v>34.972912666666666</c:v>
                </c:pt>
                <c:pt idx="2077">
                  <c:v>34.989590750000005</c:v>
                </c:pt>
                <c:pt idx="2078">
                  <c:v>35.006251766666665</c:v>
                </c:pt>
                <c:pt idx="2079">
                  <c:v>35.023173716666662</c:v>
                </c:pt>
                <c:pt idx="2080">
                  <c:v>35.039770383333334</c:v>
                </c:pt>
                <c:pt idx="2081">
                  <c:v>35.056457983333331</c:v>
                </c:pt>
                <c:pt idx="2082">
                  <c:v>35.072977833333333</c:v>
                </c:pt>
                <c:pt idx="2083">
                  <c:v>35.089641416666673</c:v>
                </c:pt>
                <c:pt idx="2084">
                  <c:v>35.106380266666662</c:v>
                </c:pt>
                <c:pt idx="2085">
                  <c:v>35.123170199999997</c:v>
                </c:pt>
                <c:pt idx="2086">
                  <c:v>35.139810666666669</c:v>
                </c:pt>
                <c:pt idx="2087">
                  <c:v>35.15670011666667</c:v>
                </c:pt>
                <c:pt idx="2088">
                  <c:v>35.173286283333333</c:v>
                </c:pt>
                <c:pt idx="2089">
                  <c:v>35.190201983333331</c:v>
                </c:pt>
                <c:pt idx="2090">
                  <c:v>35.206833616666671</c:v>
                </c:pt>
                <c:pt idx="2091">
                  <c:v>35.223707233333336</c:v>
                </c:pt>
                <c:pt idx="2092">
                  <c:v>35.2404504</c:v>
                </c:pt>
                <c:pt idx="2093">
                  <c:v>35.257118650000002</c:v>
                </c:pt>
                <c:pt idx="2094">
                  <c:v>35.27381295</c:v>
                </c:pt>
                <c:pt idx="2095">
                  <c:v>35.290606233333328</c:v>
                </c:pt>
                <c:pt idx="2096">
                  <c:v>35.307545633333334</c:v>
                </c:pt>
                <c:pt idx="2097">
                  <c:v>35.324124783333332</c:v>
                </c:pt>
                <c:pt idx="2098">
                  <c:v>35.341041883333332</c:v>
                </c:pt>
                <c:pt idx="2099">
                  <c:v>35.357826549999999</c:v>
                </c:pt>
                <c:pt idx="2100">
                  <c:v>35.374929700000003</c:v>
                </c:pt>
                <c:pt idx="2101">
                  <c:v>35.391723966666667</c:v>
                </c:pt>
                <c:pt idx="2102">
                  <c:v>35.408406516666666</c:v>
                </c:pt>
                <c:pt idx="2103">
                  <c:v>35.425137416666665</c:v>
                </c:pt>
                <c:pt idx="2104">
                  <c:v>35.441809249999999</c:v>
                </c:pt>
                <c:pt idx="2105">
                  <c:v>35.458480700000003</c:v>
                </c:pt>
                <c:pt idx="2106">
                  <c:v>35.475247150000001</c:v>
                </c:pt>
                <c:pt idx="2107">
                  <c:v>35.491984566666666</c:v>
                </c:pt>
                <c:pt idx="2108">
                  <c:v>35.508827516666663</c:v>
                </c:pt>
                <c:pt idx="2109">
                  <c:v>35.525732050000002</c:v>
                </c:pt>
                <c:pt idx="2110">
                  <c:v>35.542710749999998</c:v>
                </c:pt>
                <c:pt idx="2111">
                  <c:v>35.559715750000002</c:v>
                </c:pt>
                <c:pt idx="2112">
                  <c:v>35.576672349999996</c:v>
                </c:pt>
                <c:pt idx="2113">
                  <c:v>35.593572816666665</c:v>
                </c:pt>
                <c:pt idx="2114">
                  <c:v>35.608425266666671</c:v>
                </c:pt>
                <c:pt idx="2115">
                  <c:v>35.62509275</c:v>
                </c:pt>
                <c:pt idx="2116">
                  <c:v>35.641764100000003</c:v>
                </c:pt>
                <c:pt idx="2117">
                  <c:v>35.658655166666669</c:v>
                </c:pt>
                <c:pt idx="2118">
                  <c:v>35.675588983333334</c:v>
                </c:pt>
                <c:pt idx="2119">
                  <c:v>35.692476899999996</c:v>
                </c:pt>
                <c:pt idx="2120">
                  <c:v>35.709249999999997</c:v>
                </c:pt>
                <c:pt idx="2121">
                  <c:v>35.725922500000003</c:v>
                </c:pt>
                <c:pt idx="2122">
                  <c:v>35.742698699999998</c:v>
                </c:pt>
                <c:pt idx="2123">
                  <c:v>35.759373600000004</c:v>
                </c:pt>
                <c:pt idx="2124">
                  <c:v>35.775840716666671</c:v>
                </c:pt>
                <c:pt idx="2125">
                  <c:v>35.792697083333337</c:v>
                </c:pt>
                <c:pt idx="2126">
                  <c:v>35.809160033333335</c:v>
                </c:pt>
                <c:pt idx="2127">
                  <c:v>35.825897016666666</c:v>
                </c:pt>
                <c:pt idx="2128">
                  <c:v>35.842674383333332</c:v>
                </c:pt>
                <c:pt idx="2129">
                  <c:v>35.8595246</c:v>
                </c:pt>
                <c:pt idx="2130">
                  <c:v>35.876445350000004</c:v>
                </c:pt>
                <c:pt idx="2131">
                  <c:v>35.893290483333331</c:v>
                </c:pt>
                <c:pt idx="2132">
                  <c:v>35.909959233333332</c:v>
                </c:pt>
                <c:pt idx="2133">
                  <c:v>35.926737616666664</c:v>
                </c:pt>
                <c:pt idx="2134">
                  <c:v>35.943480600000001</c:v>
                </c:pt>
                <c:pt idx="2135">
                  <c:v>35.960212383333335</c:v>
                </c:pt>
                <c:pt idx="2136">
                  <c:v>35.977134133333337</c:v>
                </c:pt>
                <c:pt idx="2137">
                  <c:v>35.993911216666667</c:v>
                </c:pt>
                <c:pt idx="2138">
                  <c:v>36.010841533333334</c:v>
                </c:pt>
                <c:pt idx="2139">
                  <c:v>36.027505216666668</c:v>
                </c:pt>
                <c:pt idx="2140">
                  <c:v>36.044036383333335</c:v>
                </c:pt>
                <c:pt idx="2141">
                  <c:v>36.060743666666667</c:v>
                </c:pt>
                <c:pt idx="2142">
                  <c:v>36.077514049999998</c:v>
                </c:pt>
                <c:pt idx="2143">
                  <c:v>36.094294949999998</c:v>
                </c:pt>
                <c:pt idx="2144">
                  <c:v>36.111442733333334</c:v>
                </c:pt>
                <c:pt idx="2145">
                  <c:v>36.128366716666662</c:v>
                </c:pt>
                <c:pt idx="2146">
                  <c:v>36.145127916666667</c:v>
                </c:pt>
                <c:pt idx="2147">
                  <c:v>36.162058266666669</c:v>
                </c:pt>
                <c:pt idx="2148">
                  <c:v>36.179150299999996</c:v>
                </c:pt>
                <c:pt idx="2149">
                  <c:v>36.196092333333333</c:v>
                </c:pt>
                <c:pt idx="2150">
                  <c:v>36.212742400000003</c:v>
                </c:pt>
                <c:pt idx="2151">
                  <c:v>36.229376366666664</c:v>
                </c:pt>
                <c:pt idx="2152">
                  <c:v>36.24607713333333</c:v>
                </c:pt>
                <c:pt idx="2153">
                  <c:v>36.262751566666665</c:v>
                </c:pt>
                <c:pt idx="2154">
                  <c:v>36.279371116666667</c:v>
                </c:pt>
                <c:pt idx="2155">
                  <c:v>36.296038883333338</c:v>
                </c:pt>
                <c:pt idx="2156">
                  <c:v>36.312969416666668</c:v>
                </c:pt>
                <c:pt idx="2157">
                  <c:v>36.3299004</c:v>
                </c:pt>
                <c:pt idx="2158">
                  <c:v>36.346786183333329</c:v>
                </c:pt>
                <c:pt idx="2159">
                  <c:v>36.363705150000001</c:v>
                </c:pt>
                <c:pt idx="2160">
                  <c:v>36.380373299999995</c:v>
                </c:pt>
                <c:pt idx="2161">
                  <c:v>36.3970439</c:v>
                </c:pt>
                <c:pt idx="2162">
                  <c:v>36.413657950000001</c:v>
                </c:pt>
                <c:pt idx="2163">
                  <c:v>36.430593816666672</c:v>
                </c:pt>
                <c:pt idx="2164">
                  <c:v>36.447643366666661</c:v>
                </c:pt>
                <c:pt idx="2165">
                  <c:v>36.464322733333333</c:v>
                </c:pt>
                <c:pt idx="2166">
                  <c:v>36.481249699999999</c:v>
                </c:pt>
                <c:pt idx="2167">
                  <c:v>36.498031083333331</c:v>
                </c:pt>
                <c:pt idx="2168">
                  <c:v>36.514702200000002</c:v>
                </c:pt>
                <c:pt idx="2169">
                  <c:v>36.531479350000005</c:v>
                </c:pt>
                <c:pt idx="2170">
                  <c:v>36.54801295</c:v>
                </c:pt>
                <c:pt idx="2171">
                  <c:v>36.56465166666667</c:v>
                </c:pt>
                <c:pt idx="2172">
                  <c:v>36.581469066666664</c:v>
                </c:pt>
                <c:pt idx="2173">
                  <c:v>36.597988833333339</c:v>
                </c:pt>
                <c:pt idx="2174">
                  <c:v>36.614688933333333</c:v>
                </c:pt>
                <c:pt idx="2175">
                  <c:v>36.631361999999996</c:v>
                </c:pt>
                <c:pt idx="2176">
                  <c:v>36.648057366666663</c:v>
                </c:pt>
                <c:pt idx="2177">
                  <c:v>36.66498381666667</c:v>
                </c:pt>
                <c:pt idx="2178">
                  <c:v>36.681859316666667</c:v>
                </c:pt>
                <c:pt idx="2179">
                  <c:v>36.698524416666672</c:v>
                </c:pt>
                <c:pt idx="2180">
                  <c:v>36.715381049999998</c:v>
                </c:pt>
                <c:pt idx="2181">
                  <c:v>36.732146749999998</c:v>
                </c:pt>
                <c:pt idx="2182">
                  <c:v>36.748925283333328</c:v>
                </c:pt>
                <c:pt idx="2183">
                  <c:v>36.765858983333338</c:v>
                </c:pt>
                <c:pt idx="2184">
                  <c:v>36.782806749999999</c:v>
                </c:pt>
                <c:pt idx="2185">
                  <c:v>36.799349316666664</c:v>
                </c:pt>
                <c:pt idx="2186">
                  <c:v>36.816150466666663</c:v>
                </c:pt>
                <c:pt idx="2187">
                  <c:v>36.832827066666667</c:v>
                </c:pt>
                <c:pt idx="2188">
                  <c:v>36.849606200000004</c:v>
                </c:pt>
                <c:pt idx="2189">
                  <c:v>36.866545333333335</c:v>
                </c:pt>
                <c:pt idx="2190">
                  <c:v>36.883587899999995</c:v>
                </c:pt>
                <c:pt idx="2191">
                  <c:v>36.900002450000002</c:v>
                </c:pt>
                <c:pt idx="2192">
                  <c:v>36.916783033333331</c:v>
                </c:pt>
                <c:pt idx="2193">
                  <c:v>36.933462883333327</c:v>
                </c:pt>
                <c:pt idx="2194">
                  <c:v>36.950140433333331</c:v>
                </c:pt>
                <c:pt idx="2195">
                  <c:v>36.966777066666666</c:v>
                </c:pt>
                <c:pt idx="2196">
                  <c:v>36.98345221666667</c:v>
                </c:pt>
                <c:pt idx="2197">
                  <c:v>37.000346683333333</c:v>
                </c:pt>
                <c:pt idx="2198">
                  <c:v>37.017273083333329</c:v>
                </c:pt>
                <c:pt idx="2199">
                  <c:v>37.034053966666669</c:v>
                </c:pt>
                <c:pt idx="2200">
                  <c:v>37.0509925</c:v>
                </c:pt>
                <c:pt idx="2201">
                  <c:v>37.067941866666665</c:v>
                </c:pt>
                <c:pt idx="2202">
                  <c:v>37.084688100000001</c:v>
                </c:pt>
                <c:pt idx="2203">
                  <c:v>37.101617566666661</c:v>
                </c:pt>
                <c:pt idx="2204">
                  <c:v>37.118400483333332</c:v>
                </c:pt>
                <c:pt idx="2205">
                  <c:v>37.134911816666666</c:v>
                </c:pt>
                <c:pt idx="2206">
                  <c:v>37.151729816666666</c:v>
                </c:pt>
                <c:pt idx="2207">
                  <c:v>37.16885035</c:v>
                </c:pt>
                <c:pt idx="2208">
                  <c:v>37.185528950000005</c:v>
                </c:pt>
                <c:pt idx="2209">
                  <c:v>37.202457666666668</c:v>
                </c:pt>
                <c:pt idx="2210">
                  <c:v>37.219073033333331</c:v>
                </c:pt>
                <c:pt idx="2211">
                  <c:v>37.23591785</c:v>
                </c:pt>
                <c:pt idx="2212">
                  <c:v>37.252979500000002</c:v>
                </c:pt>
                <c:pt idx="2213">
                  <c:v>37.26977565</c:v>
                </c:pt>
                <c:pt idx="2214">
                  <c:v>37.286652183333331</c:v>
                </c:pt>
                <c:pt idx="2215">
                  <c:v>37.303650566666668</c:v>
                </c:pt>
                <c:pt idx="2216">
                  <c:v>37.320601366666665</c:v>
                </c:pt>
                <c:pt idx="2217">
                  <c:v>37.337536416666666</c:v>
                </c:pt>
                <c:pt idx="2218">
                  <c:v>37.354489149999999</c:v>
                </c:pt>
                <c:pt idx="2219">
                  <c:v>37.371412183333334</c:v>
                </c:pt>
                <c:pt idx="2220">
                  <c:v>37.388181500000002</c:v>
                </c:pt>
                <c:pt idx="2221">
                  <c:v>37.405116649999997</c:v>
                </c:pt>
                <c:pt idx="2222">
                  <c:v>37.421762350000002</c:v>
                </c:pt>
                <c:pt idx="2223">
                  <c:v>37.438919366666667</c:v>
                </c:pt>
                <c:pt idx="2224">
                  <c:v>37.455785733333329</c:v>
                </c:pt>
                <c:pt idx="2225">
                  <c:v>37.470873266666665</c:v>
                </c:pt>
                <c:pt idx="2226">
                  <c:v>37.487548966666665</c:v>
                </c:pt>
                <c:pt idx="2227">
                  <c:v>37.504432183333329</c:v>
                </c:pt>
                <c:pt idx="2228">
                  <c:v>37.521316566666663</c:v>
                </c:pt>
                <c:pt idx="2229">
                  <c:v>37.537990033333337</c:v>
                </c:pt>
                <c:pt idx="2230">
                  <c:v>37.554668650000004</c:v>
                </c:pt>
                <c:pt idx="2231">
                  <c:v>37.571335566666669</c:v>
                </c:pt>
                <c:pt idx="2232">
                  <c:v>37.588085666666665</c:v>
                </c:pt>
                <c:pt idx="2233">
                  <c:v>37.604881349999999</c:v>
                </c:pt>
                <c:pt idx="2234">
                  <c:v>37.621547233333331</c:v>
                </c:pt>
                <c:pt idx="2235">
                  <c:v>37.638302116666665</c:v>
                </c:pt>
                <c:pt idx="2236">
                  <c:v>37.654989399999998</c:v>
                </c:pt>
                <c:pt idx="2237">
                  <c:v>37.671618350000003</c:v>
                </c:pt>
                <c:pt idx="2238">
                  <c:v>37.688414466666671</c:v>
                </c:pt>
                <c:pt idx="2239">
                  <c:v>37.705194183333333</c:v>
                </c:pt>
                <c:pt idx="2240">
                  <c:v>37.721615300000003</c:v>
                </c:pt>
                <c:pt idx="2241">
                  <c:v>37.738534666666666</c:v>
                </c:pt>
                <c:pt idx="2242">
                  <c:v>37.754958216666665</c:v>
                </c:pt>
                <c:pt idx="2243">
                  <c:v>37.771759833333334</c:v>
                </c:pt>
                <c:pt idx="2244">
                  <c:v>37.788434283333331</c:v>
                </c:pt>
                <c:pt idx="2245">
                  <c:v>37.8050608</c:v>
                </c:pt>
                <c:pt idx="2246">
                  <c:v>37.821992850000001</c:v>
                </c:pt>
                <c:pt idx="2247">
                  <c:v>37.839033416666666</c:v>
                </c:pt>
                <c:pt idx="2248">
                  <c:v>37.855553866666668</c:v>
                </c:pt>
                <c:pt idx="2249">
                  <c:v>37.872400083333332</c:v>
                </c:pt>
                <c:pt idx="2250">
                  <c:v>37.889069550000002</c:v>
                </c:pt>
                <c:pt idx="2251">
                  <c:v>37.906102349999998</c:v>
                </c:pt>
                <c:pt idx="2252">
                  <c:v>37.923025349999996</c:v>
                </c:pt>
                <c:pt idx="2253">
                  <c:v>37.939961850000003</c:v>
                </c:pt>
                <c:pt idx="2254">
                  <c:v>37.956638683333338</c:v>
                </c:pt>
                <c:pt idx="2255">
                  <c:v>37.973258816666664</c:v>
                </c:pt>
                <c:pt idx="2256">
                  <c:v>37.989886833333337</c:v>
                </c:pt>
                <c:pt idx="2257">
                  <c:v>38.00656613333333</c:v>
                </c:pt>
                <c:pt idx="2258">
                  <c:v>38.023299100000003</c:v>
                </c:pt>
                <c:pt idx="2259">
                  <c:v>38.040084650000004</c:v>
                </c:pt>
                <c:pt idx="2260">
                  <c:v>38.056759700000001</c:v>
                </c:pt>
                <c:pt idx="2261">
                  <c:v>38.073183549999996</c:v>
                </c:pt>
                <c:pt idx="2262">
                  <c:v>38.090330450000003</c:v>
                </c:pt>
                <c:pt idx="2263">
                  <c:v>38.107227849999994</c:v>
                </c:pt>
                <c:pt idx="2264">
                  <c:v>38.124102133333331</c:v>
                </c:pt>
                <c:pt idx="2265">
                  <c:v>38.140735766666666</c:v>
                </c:pt>
                <c:pt idx="2266">
                  <c:v>38.157670750000001</c:v>
                </c:pt>
                <c:pt idx="2267">
                  <c:v>38.174356683333336</c:v>
                </c:pt>
                <c:pt idx="2268">
                  <c:v>38.191273783333337</c:v>
                </c:pt>
                <c:pt idx="2269">
                  <c:v>38.208199700000002</c:v>
                </c:pt>
                <c:pt idx="2270">
                  <c:v>38.225122466666669</c:v>
                </c:pt>
                <c:pt idx="2271">
                  <c:v>38.241786533333332</c:v>
                </c:pt>
                <c:pt idx="2272">
                  <c:v>38.258463750000004</c:v>
                </c:pt>
                <c:pt idx="2273">
                  <c:v>38.275239616666667</c:v>
                </c:pt>
                <c:pt idx="2274">
                  <c:v>38.291755516666662</c:v>
                </c:pt>
                <c:pt idx="2275">
                  <c:v>38.3086792</c:v>
                </c:pt>
                <c:pt idx="2276">
                  <c:v>38.32561256666667</c:v>
                </c:pt>
                <c:pt idx="2277">
                  <c:v>38.342357533333335</c:v>
                </c:pt>
                <c:pt idx="2278">
                  <c:v>38.358872083333338</c:v>
                </c:pt>
                <c:pt idx="2279">
                  <c:v>38.375772149999996</c:v>
                </c:pt>
                <c:pt idx="2280">
                  <c:v>38.39267146666667</c:v>
                </c:pt>
                <c:pt idx="2281">
                  <c:v>38.409262300000002</c:v>
                </c:pt>
                <c:pt idx="2282">
                  <c:v>38.42592058333333</c:v>
                </c:pt>
                <c:pt idx="2283">
                  <c:v>38.442598883333332</c:v>
                </c:pt>
                <c:pt idx="2284">
                  <c:v>38.459181899999997</c:v>
                </c:pt>
                <c:pt idx="2285">
                  <c:v>38.476107533333334</c:v>
                </c:pt>
                <c:pt idx="2286">
                  <c:v>38.492775766666668</c:v>
                </c:pt>
                <c:pt idx="2287">
                  <c:v>38.509702966666666</c:v>
                </c:pt>
                <c:pt idx="2288">
                  <c:v>38.526328316666664</c:v>
                </c:pt>
                <c:pt idx="2289">
                  <c:v>38.543286433333336</c:v>
                </c:pt>
                <c:pt idx="2290">
                  <c:v>38.559908449999995</c:v>
                </c:pt>
                <c:pt idx="2291">
                  <c:v>38.576745283333338</c:v>
                </c:pt>
                <c:pt idx="2292">
                  <c:v>38.593420066666667</c:v>
                </c:pt>
                <c:pt idx="2293">
                  <c:v>38.609967533333332</c:v>
                </c:pt>
                <c:pt idx="2294">
                  <c:v>38.626886949999999</c:v>
                </c:pt>
                <c:pt idx="2295">
                  <c:v>38.643835583333335</c:v>
                </c:pt>
                <c:pt idx="2296">
                  <c:v>38.660498533333332</c:v>
                </c:pt>
                <c:pt idx="2297">
                  <c:v>38.677161949999999</c:v>
                </c:pt>
                <c:pt idx="2298">
                  <c:v>38.693840583333333</c:v>
                </c:pt>
                <c:pt idx="2299">
                  <c:v>38.710762233333334</c:v>
                </c:pt>
                <c:pt idx="2300">
                  <c:v>38.72770225</c:v>
                </c:pt>
                <c:pt idx="2301">
                  <c:v>38.744742500000001</c:v>
                </c:pt>
                <c:pt idx="2302">
                  <c:v>38.761416700000005</c:v>
                </c:pt>
                <c:pt idx="2303">
                  <c:v>38.778347449999998</c:v>
                </c:pt>
                <c:pt idx="2304">
                  <c:v>38.795196933333337</c:v>
                </c:pt>
                <c:pt idx="2305">
                  <c:v>38.812120849999999</c:v>
                </c:pt>
                <c:pt idx="2306">
                  <c:v>38.828912566666666</c:v>
                </c:pt>
                <c:pt idx="2307">
                  <c:v>38.845853249999998</c:v>
                </c:pt>
                <c:pt idx="2308">
                  <c:v>38.862514983333334</c:v>
                </c:pt>
                <c:pt idx="2309">
                  <c:v>38.879185799999995</c:v>
                </c:pt>
                <c:pt idx="2310">
                  <c:v>38.896053433333336</c:v>
                </c:pt>
                <c:pt idx="2311">
                  <c:v>38.912570600000002</c:v>
                </c:pt>
                <c:pt idx="2312">
                  <c:v>38.929497383333334</c:v>
                </c:pt>
                <c:pt idx="2313">
                  <c:v>38.946440500000001</c:v>
                </c:pt>
                <c:pt idx="2314">
                  <c:v>38.963394200000003</c:v>
                </c:pt>
                <c:pt idx="2315">
                  <c:v>38.980285166666668</c:v>
                </c:pt>
                <c:pt idx="2316">
                  <c:v>38.99696363333333</c:v>
                </c:pt>
                <c:pt idx="2317">
                  <c:v>39.013889366666668</c:v>
                </c:pt>
                <c:pt idx="2318">
                  <c:v>39.030784316666669</c:v>
                </c:pt>
                <c:pt idx="2319">
                  <c:v>39.047452766666666</c:v>
                </c:pt>
                <c:pt idx="2320">
                  <c:v>39.064497500000002</c:v>
                </c:pt>
                <c:pt idx="2321">
                  <c:v>39.081280399999997</c:v>
                </c:pt>
                <c:pt idx="2322">
                  <c:v>39.098167549999999</c:v>
                </c:pt>
                <c:pt idx="2323">
                  <c:v>39.114832050000004</c:v>
                </c:pt>
                <c:pt idx="2324">
                  <c:v>39.131359816666667</c:v>
                </c:pt>
                <c:pt idx="2325">
                  <c:v>39.148020750000001</c:v>
                </c:pt>
                <c:pt idx="2326">
                  <c:v>39.164642916666672</c:v>
                </c:pt>
                <c:pt idx="2327">
                  <c:v>39.181312949999999</c:v>
                </c:pt>
                <c:pt idx="2328">
                  <c:v>39.197978849999998</c:v>
                </c:pt>
                <c:pt idx="2329">
                  <c:v>39.214655883333329</c:v>
                </c:pt>
                <c:pt idx="2330">
                  <c:v>39.231259766666668</c:v>
                </c:pt>
                <c:pt idx="2331">
                  <c:v>39.247929966666668</c:v>
                </c:pt>
                <c:pt idx="2332">
                  <c:v>39.264812783333333</c:v>
                </c:pt>
                <c:pt idx="2333">
                  <c:v>39.281323316666665</c:v>
                </c:pt>
                <c:pt idx="2334">
                  <c:v>39.298113449999995</c:v>
                </c:pt>
                <c:pt idx="2335">
                  <c:v>39.314604416666661</c:v>
                </c:pt>
                <c:pt idx="2336">
                  <c:v>39.331268766666668</c:v>
                </c:pt>
                <c:pt idx="2337">
                  <c:v>39.347929916666665</c:v>
                </c:pt>
                <c:pt idx="2338">
                  <c:v>39.364612583333333</c:v>
                </c:pt>
                <c:pt idx="2339">
                  <c:v>39.381569249999998</c:v>
                </c:pt>
                <c:pt idx="2340">
                  <c:v>39.398065466666672</c:v>
                </c:pt>
                <c:pt idx="2341">
                  <c:v>39.414796333333335</c:v>
                </c:pt>
                <c:pt idx="2342">
                  <c:v>39.431648650000007</c:v>
                </c:pt>
                <c:pt idx="2343">
                  <c:v>39.448715583333332</c:v>
                </c:pt>
                <c:pt idx="2344">
                  <c:v>39.465373249999999</c:v>
                </c:pt>
                <c:pt idx="2345">
                  <c:v>39.482035016666671</c:v>
                </c:pt>
                <c:pt idx="2346">
                  <c:v>39.498735166666663</c:v>
                </c:pt>
                <c:pt idx="2347">
                  <c:v>39.515766916666664</c:v>
                </c:pt>
                <c:pt idx="2348">
                  <c:v>39.532443400000005</c:v>
                </c:pt>
                <c:pt idx="2349">
                  <c:v>39.549333033333333</c:v>
                </c:pt>
                <c:pt idx="2350">
                  <c:v>39.566316433333334</c:v>
                </c:pt>
                <c:pt idx="2351">
                  <c:v>39.583306183333335</c:v>
                </c:pt>
                <c:pt idx="2352">
                  <c:v>39.599811233333334</c:v>
                </c:pt>
                <c:pt idx="2353">
                  <c:v>39.616725449999997</c:v>
                </c:pt>
                <c:pt idx="2354">
                  <c:v>39.633431699999996</c:v>
                </c:pt>
                <c:pt idx="2355">
                  <c:v>39.650108633333339</c:v>
                </c:pt>
                <c:pt idx="2356">
                  <c:v>39.666758350000002</c:v>
                </c:pt>
                <c:pt idx="2357">
                  <c:v>39.683536400000001</c:v>
                </c:pt>
                <c:pt idx="2358">
                  <c:v>39.700210466666668</c:v>
                </c:pt>
                <c:pt idx="2359">
                  <c:v>39.717051750000003</c:v>
                </c:pt>
                <c:pt idx="2360">
                  <c:v>39.734105100000001</c:v>
                </c:pt>
                <c:pt idx="2361">
                  <c:v>39.751149050000002</c:v>
                </c:pt>
                <c:pt idx="2362">
                  <c:v>39.767775766666666</c:v>
                </c:pt>
                <c:pt idx="2363">
                  <c:v>39.784508199999998</c:v>
                </c:pt>
                <c:pt idx="2364">
                  <c:v>39.801205383333333</c:v>
                </c:pt>
                <c:pt idx="2365">
                  <c:v>39.817973649999999</c:v>
                </c:pt>
                <c:pt idx="2366">
                  <c:v>39.835035833333336</c:v>
                </c:pt>
                <c:pt idx="2367">
                  <c:v>39.851656216666669</c:v>
                </c:pt>
                <c:pt idx="2368">
                  <c:v>39.868454400000005</c:v>
                </c:pt>
                <c:pt idx="2369">
                  <c:v>39.885188216666663</c:v>
                </c:pt>
                <c:pt idx="2370">
                  <c:v>39.900095183333327</c:v>
                </c:pt>
                <c:pt idx="2371">
                  <c:v>39.9168831</c:v>
                </c:pt>
                <c:pt idx="2372">
                  <c:v>39.933714316666666</c:v>
                </c:pt>
                <c:pt idx="2373">
                  <c:v>39.950471533333335</c:v>
                </c:pt>
                <c:pt idx="2374">
                  <c:v>39.967272916666666</c:v>
                </c:pt>
                <c:pt idx="2375">
                  <c:v>39.984186549999997</c:v>
                </c:pt>
                <c:pt idx="2376">
                  <c:v>40.000862683333338</c:v>
                </c:pt>
                <c:pt idx="2377">
                  <c:v>40.017536999999997</c:v>
                </c:pt>
                <c:pt idx="2378">
                  <c:v>40.034216000000001</c:v>
                </c:pt>
                <c:pt idx="2379">
                  <c:v>40.050869383333328</c:v>
                </c:pt>
                <c:pt idx="2380">
                  <c:v>40.067628300000003</c:v>
                </c:pt>
                <c:pt idx="2381">
                  <c:v>40.084297933333332</c:v>
                </c:pt>
                <c:pt idx="2382">
                  <c:v>40.101028200000002</c:v>
                </c:pt>
                <c:pt idx="2383">
                  <c:v>40.117805650000001</c:v>
                </c:pt>
                <c:pt idx="2384">
                  <c:v>40.134602749999999</c:v>
                </c:pt>
                <c:pt idx="2385">
                  <c:v>40.151413899999994</c:v>
                </c:pt>
                <c:pt idx="2386">
                  <c:v>40.167982016666663</c:v>
                </c:pt>
                <c:pt idx="2387">
                  <c:v>40.184906999999995</c:v>
                </c:pt>
                <c:pt idx="2388">
                  <c:v>40.2019594</c:v>
                </c:pt>
                <c:pt idx="2389">
                  <c:v>40.218630616666665</c:v>
                </c:pt>
                <c:pt idx="2390">
                  <c:v>40.235633383333337</c:v>
                </c:pt>
                <c:pt idx="2391">
                  <c:v>40.252351533333332</c:v>
                </c:pt>
                <c:pt idx="2392">
                  <c:v>40.269278533333335</c:v>
                </c:pt>
                <c:pt idx="2393">
                  <c:v>40.286059850000001</c:v>
                </c:pt>
                <c:pt idx="2394">
                  <c:v>40.302983383333334</c:v>
                </c:pt>
                <c:pt idx="2395">
                  <c:v>40.320023016666667</c:v>
                </c:pt>
                <c:pt idx="2396">
                  <c:v>40.336902966666671</c:v>
                </c:pt>
                <c:pt idx="2397">
                  <c:v>40.353662050000004</c:v>
                </c:pt>
                <c:pt idx="2398">
                  <c:v>40.370424249999999</c:v>
                </c:pt>
                <c:pt idx="2399">
                  <c:v>40.387353583333336</c:v>
                </c:pt>
                <c:pt idx="2400">
                  <c:v>40.404301349999997</c:v>
                </c:pt>
                <c:pt idx="2401">
                  <c:v>40.420970566666668</c:v>
                </c:pt>
                <c:pt idx="2402">
                  <c:v>40.437905233333332</c:v>
                </c:pt>
                <c:pt idx="2403">
                  <c:v>40.454662533333334</c:v>
                </c:pt>
                <c:pt idx="2404">
                  <c:v>40.471184216666664</c:v>
                </c:pt>
                <c:pt idx="2405">
                  <c:v>40.487844533333337</c:v>
                </c:pt>
                <c:pt idx="2406">
                  <c:v>40.504529866666665</c:v>
                </c:pt>
                <c:pt idx="2407">
                  <c:v>40.521524200000002</c:v>
                </c:pt>
                <c:pt idx="2408">
                  <c:v>40.538197566666668</c:v>
                </c:pt>
                <c:pt idx="2409">
                  <c:v>40.554787833333329</c:v>
                </c:pt>
                <c:pt idx="2410">
                  <c:v>40.571459449999999</c:v>
                </c:pt>
                <c:pt idx="2411">
                  <c:v>40.588134750000002</c:v>
                </c:pt>
                <c:pt idx="2412">
                  <c:v>40.605062233333335</c:v>
                </c:pt>
                <c:pt idx="2413">
                  <c:v>40.621732100000003</c:v>
                </c:pt>
                <c:pt idx="2414">
                  <c:v>40.638424666666666</c:v>
                </c:pt>
                <c:pt idx="2415">
                  <c:v>40.655058883333332</c:v>
                </c:pt>
                <c:pt idx="2416">
                  <c:v>40.671956349999995</c:v>
                </c:pt>
                <c:pt idx="2417">
                  <c:v>40.688753383333328</c:v>
                </c:pt>
                <c:pt idx="2418">
                  <c:v>40.705536550000005</c:v>
                </c:pt>
                <c:pt idx="2419">
                  <c:v>40.722411899999997</c:v>
                </c:pt>
                <c:pt idx="2420">
                  <c:v>40.739339483333332</c:v>
                </c:pt>
                <c:pt idx="2421">
                  <c:v>40.756265816666669</c:v>
                </c:pt>
                <c:pt idx="2422">
                  <c:v>40.772930783333329</c:v>
                </c:pt>
                <c:pt idx="2423">
                  <c:v>40.78974491666667</c:v>
                </c:pt>
                <c:pt idx="2424">
                  <c:v>40.8062647</c:v>
                </c:pt>
                <c:pt idx="2425">
                  <c:v>40.823009733333336</c:v>
                </c:pt>
                <c:pt idx="2426">
                  <c:v>40.839797449999999</c:v>
                </c:pt>
                <c:pt idx="2427">
                  <c:v>40.85642716666667</c:v>
                </c:pt>
                <c:pt idx="2428">
                  <c:v>40.873092666666672</c:v>
                </c:pt>
                <c:pt idx="2429">
                  <c:v>40.889778050000004</c:v>
                </c:pt>
                <c:pt idx="2430">
                  <c:v>40.906716133333333</c:v>
                </c:pt>
                <c:pt idx="2431">
                  <c:v>40.923509616666671</c:v>
                </c:pt>
                <c:pt idx="2432">
                  <c:v>40.940449583333333</c:v>
                </c:pt>
                <c:pt idx="2433">
                  <c:v>40.957123250000002</c:v>
                </c:pt>
                <c:pt idx="2434">
                  <c:v>40.973802999999997</c:v>
                </c:pt>
                <c:pt idx="2435">
                  <c:v>40.990376433333338</c:v>
                </c:pt>
                <c:pt idx="2436">
                  <c:v>41.007311649999998</c:v>
                </c:pt>
                <c:pt idx="2437">
                  <c:v>41.024243050000003</c:v>
                </c:pt>
                <c:pt idx="2438">
                  <c:v>41.040926900000002</c:v>
                </c:pt>
                <c:pt idx="2439">
                  <c:v>41.05787948333333</c:v>
                </c:pt>
                <c:pt idx="2440">
                  <c:v>41.074657516666669</c:v>
                </c:pt>
                <c:pt idx="2441">
                  <c:v>41.091325083333331</c:v>
                </c:pt>
                <c:pt idx="2442">
                  <c:v>41.108011816666668</c:v>
                </c:pt>
                <c:pt idx="2443">
                  <c:v>41.124685166666673</c:v>
                </c:pt>
                <c:pt idx="2444">
                  <c:v>41.141357716666668</c:v>
                </c:pt>
                <c:pt idx="2445">
                  <c:v>41.158130249999999</c:v>
                </c:pt>
                <c:pt idx="2446">
                  <c:v>41.175229933333334</c:v>
                </c:pt>
                <c:pt idx="2447">
                  <c:v>41.191908783333332</c:v>
                </c:pt>
                <c:pt idx="2448">
                  <c:v>41.20854476666667</c:v>
                </c:pt>
                <c:pt idx="2449">
                  <c:v>41.225084899999999</c:v>
                </c:pt>
                <c:pt idx="2450">
                  <c:v>41.241910733333334</c:v>
                </c:pt>
                <c:pt idx="2451">
                  <c:v>41.258541183333335</c:v>
                </c:pt>
                <c:pt idx="2452">
                  <c:v>41.275354816666663</c:v>
                </c:pt>
                <c:pt idx="2453">
                  <c:v>41.292576183333338</c:v>
                </c:pt>
                <c:pt idx="2454">
                  <c:v>41.309584899999997</c:v>
                </c:pt>
                <c:pt idx="2455">
                  <c:v>41.32628235</c:v>
                </c:pt>
                <c:pt idx="2456">
                  <c:v>41.343224333333332</c:v>
                </c:pt>
                <c:pt idx="2457">
                  <c:v>41.360047600000001</c:v>
                </c:pt>
                <c:pt idx="2458">
                  <c:v>41.376785083333331</c:v>
                </c:pt>
                <c:pt idx="2459">
                  <c:v>41.393446450000006</c:v>
                </c:pt>
                <c:pt idx="2460">
                  <c:v>41.410302450000003</c:v>
                </c:pt>
                <c:pt idx="2461">
                  <c:v>41.427116016666666</c:v>
                </c:pt>
                <c:pt idx="2462">
                  <c:v>41.443911633333329</c:v>
                </c:pt>
                <c:pt idx="2463">
                  <c:v>41.460957183333335</c:v>
                </c:pt>
                <c:pt idx="2464">
                  <c:v>41.477682216666672</c:v>
                </c:pt>
                <c:pt idx="2465">
                  <c:v>41.494710116666667</c:v>
                </c:pt>
                <c:pt idx="2466">
                  <c:v>41.511637483333331</c:v>
                </c:pt>
                <c:pt idx="2467">
                  <c:v>41.528804950000001</c:v>
                </c:pt>
                <c:pt idx="2468">
                  <c:v>41.545606433333333</c:v>
                </c:pt>
                <c:pt idx="2469">
                  <c:v>41.562272100000001</c:v>
                </c:pt>
                <c:pt idx="2470">
                  <c:v>41.579331833333335</c:v>
                </c:pt>
                <c:pt idx="2471">
                  <c:v>41.595993049999997</c:v>
                </c:pt>
                <c:pt idx="2472">
                  <c:v>41.612936099999999</c:v>
                </c:pt>
                <c:pt idx="2473">
                  <c:v>41.629938083333329</c:v>
                </c:pt>
                <c:pt idx="2474">
                  <c:v>41.646838016666671</c:v>
                </c:pt>
                <c:pt idx="2475">
                  <c:v>41.663595133333338</c:v>
                </c:pt>
                <c:pt idx="2476">
                  <c:v>41.680469966666671</c:v>
                </c:pt>
                <c:pt idx="2477">
                  <c:v>41.697443666666665</c:v>
                </c:pt>
                <c:pt idx="2478">
                  <c:v>41.714507833333329</c:v>
                </c:pt>
                <c:pt idx="2479">
                  <c:v>41.731436233333334</c:v>
                </c:pt>
                <c:pt idx="2480">
                  <c:v>41.7480957</c:v>
                </c:pt>
                <c:pt idx="2481">
                  <c:v>41.764565149999996</c:v>
                </c:pt>
                <c:pt idx="2482">
                  <c:v>41.781437383333333</c:v>
                </c:pt>
                <c:pt idx="2483">
                  <c:v>41.798208666666667</c:v>
                </c:pt>
                <c:pt idx="2484">
                  <c:v>41.81515266666667</c:v>
                </c:pt>
                <c:pt idx="2485">
                  <c:v>41.83235071666666</c:v>
                </c:pt>
                <c:pt idx="2486">
                  <c:v>41.849513549999998</c:v>
                </c:pt>
                <c:pt idx="2487">
                  <c:v>41.86620451666667</c:v>
                </c:pt>
                <c:pt idx="2488">
                  <c:v>41.883241383333335</c:v>
                </c:pt>
                <c:pt idx="2489">
                  <c:v>41.89993951666667</c:v>
                </c:pt>
                <c:pt idx="2490">
                  <c:v>41.914804283333332</c:v>
                </c:pt>
                <c:pt idx="2491">
                  <c:v>41.931476283333339</c:v>
                </c:pt>
                <c:pt idx="2492">
                  <c:v>41.94816685</c:v>
                </c:pt>
                <c:pt idx="2493">
                  <c:v>41.96467955</c:v>
                </c:pt>
                <c:pt idx="2494">
                  <c:v>41.981566199999996</c:v>
                </c:pt>
                <c:pt idx="2495">
                  <c:v>41.998257950000003</c:v>
                </c:pt>
                <c:pt idx="2496">
                  <c:v>42.015276566666664</c:v>
                </c:pt>
                <c:pt idx="2497">
                  <c:v>42.032204200000002</c:v>
                </c:pt>
                <c:pt idx="2498">
                  <c:v>42.048877283333333</c:v>
                </c:pt>
                <c:pt idx="2499">
                  <c:v>42.065502333333335</c:v>
                </c:pt>
                <c:pt idx="2500">
                  <c:v>42.082221316666661</c:v>
                </c:pt>
                <c:pt idx="2501">
                  <c:v>42.098858116666662</c:v>
                </c:pt>
                <c:pt idx="2502">
                  <c:v>42.115537616666664</c:v>
                </c:pt>
                <c:pt idx="2503">
                  <c:v>42.132068616666665</c:v>
                </c:pt>
                <c:pt idx="2504">
                  <c:v>42.148744416666666</c:v>
                </c:pt>
                <c:pt idx="2505">
                  <c:v>42.165665183333331</c:v>
                </c:pt>
                <c:pt idx="2506">
                  <c:v>42.182380833333333</c:v>
                </c:pt>
                <c:pt idx="2507">
                  <c:v>42.199309983333336</c:v>
                </c:pt>
                <c:pt idx="2508">
                  <c:v>42.216237133333337</c:v>
                </c:pt>
                <c:pt idx="2509">
                  <c:v>42.232993999999998</c:v>
                </c:pt>
                <c:pt idx="2510">
                  <c:v>42.249881466666672</c:v>
                </c:pt>
                <c:pt idx="2511">
                  <c:v>42.266802983333335</c:v>
                </c:pt>
                <c:pt idx="2512">
                  <c:v>42.283551833333334</c:v>
                </c:pt>
                <c:pt idx="2513">
                  <c:v>42.300214533333332</c:v>
                </c:pt>
                <c:pt idx="2514">
                  <c:v>42.316740116666665</c:v>
                </c:pt>
                <c:pt idx="2515">
                  <c:v>42.333406549999999</c:v>
                </c:pt>
                <c:pt idx="2516">
                  <c:v>42.350077299999995</c:v>
                </c:pt>
                <c:pt idx="2517">
                  <c:v>42.366862500000003</c:v>
                </c:pt>
                <c:pt idx="2518">
                  <c:v>42.383421183333333</c:v>
                </c:pt>
                <c:pt idx="2519">
                  <c:v>42.400097100000004</c:v>
                </c:pt>
                <c:pt idx="2520">
                  <c:v>42.417157833333334</c:v>
                </c:pt>
                <c:pt idx="2521">
                  <c:v>42.434012266666663</c:v>
                </c:pt>
                <c:pt idx="2522">
                  <c:v>42.451004916666669</c:v>
                </c:pt>
                <c:pt idx="2523">
                  <c:v>42.467519250000002</c:v>
                </c:pt>
                <c:pt idx="2524">
                  <c:v>42.484148499999996</c:v>
                </c:pt>
                <c:pt idx="2525">
                  <c:v>42.501182016666668</c:v>
                </c:pt>
                <c:pt idx="2526">
                  <c:v>42.518225450000003</c:v>
                </c:pt>
                <c:pt idx="2527">
                  <c:v>42.53464966666666</c:v>
                </c:pt>
                <c:pt idx="2528">
                  <c:v>42.551587266666665</c:v>
                </c:pt>
                <c:pt idx="2529">
                  <c:v>42.568252833333332</c:v>
                </c:pt>
                <c:pt idx="2530">
                  <c:v>42.585351883333338</c:v>
                </c:pt>
                <c:pt idx="2531">
                  <c:v>42.602133083333335</c:v>
                </c:pt>
                <c:pt idx="2532">
                  <c:v>42.618761516666673</c:v>
                </c:pt>
                <c:pt idx="2533">
                  <c:v>42.635548666666665</c:v>
                </c:pt>
                <c:pt idx="2534">
                  <c:v>42.652483133333334</c:v>
                </c:pt>
                <c:pt idx="2535">
                  <c:v>42.669354666666663</c:v>
                </c:pt>
                <c:pt idx="2536">
                  <c:v>42.686347683333331</c:v>
                </c:pt>
                <c:pt idx="2537">
                  <c:v>42.703260033333329</c:v>
                </c:pt>
                <c:pt idx="2538">
                  <c:v>42.72019075</c:v>
                </c:pt>
                <c:pt idx="2539">
                  <c:v>42.737123966666665</c:v>
                </c:pt>
                <c:pt idx="2540">
                  <c:v>42.754045400000003</c:v>
                </c:pt>
                <c:pt idx="2541">
                  <c:v>42.77072248333333</c:v>
                </c:pt>
                <c:pt idx="2542">
                  <c:v>42.787753950000003</c:v>
                </c:pt>
                <c:pt idx="2543">
                  <c:v>42.804657983333328</c:v>
                </c:pt>
                <c:pt idx="2544">
                  <c:v>42.821443766666668</c:v>
                </c:pt>
                <c:pt idx="2545">
                  <c:v>42.836295499999999</c:v>
                </c:pt>
                <c:pt idx="2546">
                  <c:v>42.852914366666667</c:v>
                </c:pt>
                <c:pt idx="2547">
                  <c:v>42.869708149999994</c:v>
                </c:pt>
                <c:pt idx="2548">
                  <c:v>42.886484166666669</c:v>
                </c:pt>
                <c:pt idx="2549">
                  <c:v>42.903608149999997</c:v>
                </c:pt>
                <c:pt idx="2550">
                  <c:v>42.920484933333334</c:v>
                </c:pt>
                <c:pt idx="2551">
                  <c:v>42.937014999999995</c:v>
                </c:pt>
                <c:pt idx="2552">
                  <c:v>42.95392558333333</c:v>
                </c:pt>
                <c:pt idx="2553">
                  <c:v>42.97090226666667</c:v>
                </c:pt>
                <c:pt idx="2554">
                  <c:v>42.98757641666667</c:v>
                </c:pt>
                <c:pt idx="2555">
                  <c:v>43.004243216666666</c:v>
                </c:pt>
                <c:pt idx="2556">
                  <c:v>43.021125950000005</c:v>
                </c:pt>
                <c:pt idx="2557">
                  <c:v>43.038020299999999</c:v>
                </c:pt>
                <c:pt idx="2558">
                  <c:v>43.054529783333336</c:v>
                </c:pt>
                <c:pt idx="2559">
                  <c:v>43.07119973333333</c:v>
                </c:pt>
                <c:pt idx="2560">
                  <c:v>43.08813825</c:v>
                </c:pt>
                <c:pt idx="2561">
                  <c:v>43.105018533333336</c:v>
                </c:pt>
                <c:pt idx="2562">
                  <c:v>43.121691650000002</c:v>
                </c:pt>
                <c:pt idx="2563">
                  <c:v>43.138329733333329</c:v>
                </c:pt>
                <c:pt idx="2564">
                  <c:v>43.154989316666665</c:v>
                </c:pt>
                <c:pt idx="2565">
                  <c:v>43.171763966666667</c:v>
                </c:pt>
                <c:pt idx="2566">
                  <c:v>43.188440750000005</c:v>
                </c:pt>
                <c:pt idx="2567">
                  <c:v>43.205378466666666</c:v>
                </c:pt>
                <c:pt idx="2568">
                  <c:v>43.2223179</c:v>
                </c:pt>
                <c:pt idx="2569">
                  <c:v>43.23909986666667</c:v>
                </c:pt>
                <c:pt idx="2570">
                  <c:v>43.255797450000003</c:v>
                </c:pt>
                <c:pt idx="2571">
                  <c:v>43.272839966666666</c:v>
                </c:pt>
                <c:pt idx="2572">
                  <c:v>43.289623350000006</c:v>
                </c:pt>
                <c:pt idx="2573">
                  <c:v>43.306326366666667</c:v>
                </c:pt>
                <c:pt idx="2574">
                  <c:v>43.323001166666671</c:v>
                </c:pt>
                <c:pt idx="2575">
                  <c:v>43.339667250000005</c:v>
                </c:pt>
                <c:pt idx="2576">
                  <c:v>43.356354566666667</c:v>
                </c:pt>
                <c:pt idx="2577">
                  <c:v>43.372982516666667</c:v>
                </c:pt>
                <c:pt idx="2578">
                  <c:v>43.389660033333335</c:v>
                </c:pt>
                <c:pt idx="2579">
                  <c:v>43.406295833333338</c:v>
                </c:pt>
                <c:pt idx="2580">
                  <c:v>43.422963816666666</c:v>
                </c:pt>
                <c:pt idx="2581">
                  <c:v>43.439700366666663</c:v>
                </c:pt>
                <c:pt idx="2582">
                  <c:v>43.456703883333333</c:v>
                </c:pt>
                <c:pt idx="2583">
                  <c:v>43.47325368333334</c:v>
                </c:pt>
                <c:pt idx="2584">
                  <c:v>43.490013633333334</c:v>
                </c:pt>
                <c:pt idx="2585">
                  <c:v>43.506807200000004</c:v>
                </c:pt>
                <c:pt idx="2586">
                  <c:v>43.523927783333335</c:v>
                </c:pt>
                <c:pt idx="2587">
                  <c:v>43.540811466666668</c:v>
                </c:pt>
                <c:pt idx="2588">
                  <c:v>43.557518066666667</c:v>
                </c:pt>
                <c:pt idx="2589">
                  <c:v>43.574456633333327</c:v>
                </c:pt>
                <c:pt idx="2590">
                  <c:v>43.591722866666672</c:v>
                </c:pt>
                <c:pt idx="2591">
                  <c:v>43.608499666666667</c:v>
                </c:pt>
                <c:pt idx="2592">
                  <c:v>43.625124533333327</c:v>
                </c:pt>
                <c:pt idx="2593">
                  <c:v>43.641910433333337</c:v>
                </c:pt>
                <c:pt idx="2594">
                  <c:v>43.658809383333328</c:v>
                </c:pt>
                <c:pt idx="2595">
                  <c:v>43.675743333333337</c:v>
                </c:pt>
                <c:pt idx="2596">
                  <c:v>43.692692400000006</c:v>
                </c:pt>
                <c:pt idx="2597">
                  <c:v>43.709315999999994</c:v>
                </c:pt>
                <c:pt idx="2598">
                  <c:v>43.725983749999997</c:v>
                </c:pt>
                <c:pt idx="2599">
                  <c:v>43.742909866666665</c:v>
                </c:pt>
                <c:pt idx="2600">
                  <c:v>43.759584083333337</c:v>
                </c:pt>
                <c:pt idx="2601">
                  <c:v>43.776101183333338</c:v>
                </c:pt>
                <c:pt idx="2602">
                  <c:v>43.793021016666664</c:v>
                </c:pt>
                <c:pt idx="2603">
                  <c:v>43.810062133333332</c:v>
                </c:pt>
                <c:pt idx="2604">
                  <c:v>43.826558516666665</c:v>
                </c:pt>
                <c:pt idx="2605">
                  <c:v>43.843459533333331</c:v>
                </c:pt>
                <c:pt idx="2606">
                  <c:v>43.86014216666667</c:v>
                </c:pt>
                <c:pt idx="2607">
                  <c:v>43.876808266666664</c:v>
                </c:pt>
                <c:pt idx="2608">
                  <c:v>43.893479716666668</c:v>
                </c:pt>
                <c:pt idx="2609">
                  <c:v>43.910155916666668</c:v>
                </c:pt>
                <c:pt idx="2610">
                  <c:v>43.927266199999998</c:v>
                </c:pt>
                <c:pt idx="2611">
                  <c:v>43.943933333333334</c:v>
                </c:pt>
                <c:pt idx="2612">
                  <c:v>43.960454916666663</c:v>
                </c:pt>
                <c:pt idx="2613">
                  <c:v>43.977143766666671</c:v>
                </c:pt>
                <c:pt idx="2614">
                  <c:v>43.9941812</c:v>
                </c:pt>
                <c:pt idx="2615">
                  <c:v>44.010707766666663</c:v>
                </c:pt>
                <c:pt idx="2616">
                  <c:v>44.027592083333339</c:v>
                </c:pt>
                <c:pt idx="2617">
                  <c:v>44.044599149999996</c:v>
                </c:pt>
                <c:pt idx="2618">
                  <c:v>44.061256499999999</c:v>
                </c:pt>
                <c:pt idx="2619">
                  <c:v>44.077987950000001</c:v>
                </c:pt>
                <c:pt idx="2620">
                  <c:v>44.095046049999993</c:v>
                </c:pt>
                <c:pt idx="2621">
                  <c:v>44.111942316666664</c:v>
                </c:pt>
                <c:pt idx="2622">
                  <c:v>44.12888135</c:v>
                </c:pt>
                <c:pt idx="2623">
                  <c:v>44.145617483333332</c:v>
                </c:pt>
                <c:pt idx="2624">
                  <c:v>44.162505816666666</c:v>
                </c:pt>
                <c:pt idx="2625">
                  <c:v>44.179367516666666</c:v>
                </c:pt>
                <c:pt idx="2626">
                  <c:v>44.19603395</c:v>
                </c:pt>
                <c:pt idx="2627">
                  <c:v>44.212810183333332</c:v>
                </c:pt>
                <c:pt idx="2628">
                  <c:v>44.22949105</c:v>
                </c:pt>
                <c:pt idx="2629">
                  <c:v>44.246378733333337</c:v>
                </c:pt>
                <c:pt idx="2630">
                  <c:v>44.263558666666668</c:v>
                </c:pt>
                <c:pt idx="2631">
                  <c:v>44.280461383333332</c:v>
                </c:pt>
                <c:pt idx="2632">
                  <c:v>44.297514583333331</c:v>
                </c:pt>
                <c:pt idx="2633">
                  <c:v>44.314257249999997</c:v>
                </c:pt>
                <c:pt idx="2634">
                  <c:v>44.33128155</c:v>
                </c:pt>
                <c:pt idx="2635">
                  <c:v>44.348003216666669</c:v>
                </c:pt>
                <c:pt idx="2636">
                  <c:v>44.364578266666662</c:v>
                </c:pt>
                <c:pt idx="2637">
                  <c:v>44.381303450000004</c:v>
                </c:pt>
                <c:pt idx="2638">
                  <c:v>44.398352850000002</c:v>
                </c:pt>
                <c:pt idx="2639">
                  <c:v>44.415149100000001</c:v>
                </c:pt>
                <c:pt idx="2640">
                  <c:v>44.432175866666661</c:v>
                </c:pt>
                <c:pt idx="2641">
                  <c:v>44.448812666666662</c:v>
                </c:pt>
                <c:pt idx="2642">
                  <c:v>44.465550966666669</c:v>
                </c:pt>
                <c:pt idx="2643">
                  <c:v>44.482165766666668</c:v>
                </c:pt>
                <c:pt idx="2644">
                  <c:v>44.498940983333334</c:v>
                </c:pt>
                <c:pt idx="2645">
                  <c:v>44.516158666666669</c:v>
                </c:pt>
                <c:pt idx="2646">
                  <c:v>44.53289431666667</c:v>
                </c:pt>
                <c:pt idx="2647">
                  <c:v>44.5500021</c:v>
                </c:pt>
                <c:pt idx="2648">
                  <c:v>44.5669684</c:v>
                </c:pt>
                <c:pt idx="2649">
                  <c:v>44.583602599999999</c:v>
                </c:pt>
                <c:pt idx="2650">
                  <c:v>44.600331616666672</c:v>
                </c:pt>
                <c:pt idx="2651">
                  <c:v>44.617597483333334</c:v>
                </c:pt>
                <c:pt idx="2652">
                  <c:v>44.634413049999999</c:v>
                </c:pt>
                <c:pt idx="2653">
                  <c:v>44.651393999999996</c:v>
                </c:pt>
                <c:pt idx="2654">
                  <c:v>44.668578233333328</c:v>
                </c:pt>
                <c:pt idx="2655">
                  <c:v>44.685237783333335</c:v>
                </c:pt>
                <c:pt idx="2656">
                  <c:v>44.702392799999998</c:v>
                </c:pt>
                <c:pt idx="2657">
                  <c:v>44.716712049999998</c:v>
                </c:pt>
                <c:pt idx="2658">
                  <c:v>44.733381900000005</c:v>
                </c:pt>
                <c:pt idx="2659">
                  <c:v>44.750314799999998</c:v>
                </c:pt>
                <c:pt idx="2660">
                  <c:v>44.767097849999999</c:v>
                </c:pt>
                <c:pt idx="2661">
                  <c:v>44.784019933333333</c:v>
                </c:pt>
                <c:pt idx="2662">
                  <c:v>44.80069206666667</c:v>
                </c:pt>
                <c:pt idx="2663">
                  <c:v>44.817464083333334</c:v>
                </c:pt>
                <c:pt idx="2664">
                  <c:v>44.834409833333332</c:v>
                </c:pt>
                <c:pt idx="2665">
                  <c:v>44.851284433333333</c:v>
                </c:pt>
                <c:pt idx="2666">
                  <c:v>44.8680637</c:v>
                </c:pt>
                <c:pt idx="2667">
                  <c:v>44.884746499999999</c:v>
                </c:pt>
                <c:pt idx="2668">
                  <c:v>44.901672950000005</c:v>
                </c:pt>
                <c:pt idx="2669">
                  <c:v>44.918345216666665</c:v>
                </c:pt>
                <c:pt idx="2670">
                  <c:v>44.935079766666668</c:v>
                </c:pt>
                <c:pt idx="2671">
                  <c:v>44.95200955</c:v>
                </c:pt>
                <c:pt idx="2672">
                  <c:v>44.968933766666666</c:v>
                </c:pt>
                <c:pt idx="2673">
                  <c:v>44.985564966666665</c:v>
                </c:pt>
                <c:pt idx="2674">
                  <c:v>45.002238083333332</c:v>
                </c:pt>
                <c:pt idx="2675">
                  <c:v>45.019172116666667</c:v>
                </c:pt>
                <c:pt idx="2676">
                  <c:v>45.035839066666668</c:v>
                </c:pt>
                <c:pt idx="2677">
                  <c:v>45.052625949999999</c:v>
                </c:pt>
                <c:pt idx="2678">
                  <c:v>45.069546599999995</c:v>
                </c:pt>
                <c:pt idx="2679">
                  <c:v>45.086234433333331</c:v>
                </c:pt>
                <c:pt idx="2680">
                  <c:v>45.102959866666666</c:v>
                </c:pt>
                <c:pt idx="2681">
                  <c:v>45.119632349999996</c:v>
                </c:pt>
                <c:pt idx="2682">
                  <c:v>45.136410916666669</c:v>
                </c:pt>
                <c:pt idx="2683">
                  <c:v>45.153149083333332</c:v>
                </c:pt>
                <c:pt idx="2684">
                  <c:v>45.170021949999999</c:v>
                </c:pt>
                <c:pt idx="2685">
                  <c:v>45.186684833333331</c:v>
                </c:pt>
                <c:pt idx="2686">
                  <c:v>45.203282599999994</c:v>
                </c:pt>
                <c:pt idx="2687">
                  <c:v>45.220214566666662</c:v>
                </c:pt>
                <c:pt idx="2688">
                  <c:v>45.23715275</c:v>
                </c:pt>
                <c:pt idx="2689">
                  <c:v>45.253823333333337</c:v>
                </c:pt>
                <c:pt idx="2690">
                  <c:v>45.270754033333333</c:v>
                </c:pt>
                <c:pt idx="2691">
                  <c:v>45.287642550000001</c:v>
                </c:pt>
                <c:pt idx="2692">
                  <c:v>45.304614633333337</c:v>
                </c:pt>
                <c:pt idx="2693">
                  <c:v>45.321288449999997</c:v>
                </c:pt>
                <c:pt idx="2694">
                  <c:v>45.338140683333336</c:v>
                </c:pt>
                <c:pt idx="2695">
                  <c:v>45.355164033333338</c:v>
                </c:pt>
                <c:pt idx="2696">
                  <c:v>45.371834300000003</c:v>
                </c:pt>
                <c:pt idx="2697">
                  <c:v>45.388516816666666</c:v>
                </c:pt>
                <c:pt idx="2698">
                  <c:v>45.40514446666667</c:v>
                </c:pt>
                <c:pt idx="2699">
                  <c:v>45.421817716666666</c:v>
                </c:pt>
                <c:pt idx="2700">
                  <c:v>45.438491550000002</c:v>
                </c:pt>
                <c:pt idx="2701">
                  <c:v>45.4551637</c:v>
                </c:pt>
                <c:pt idx="2702">
                  <c:v>45.471950283333328</c:v>
                </c:pt>
                <c:pt idx="2703">
                  <c:v>45.4886196</c:v>
                </c:pt>
                <c:pt idx="2704">
                  <c:v>45.50555851666666</c:v>
                </c:pt>
                <c:pt idx="2705">
                  <c:v>45.52248706666667</c:v>
                </c:pt>
                <c:pt idx="2706">
                  <c:v>45.539154866666664</c:v>
                </c:pt>
                <c:pt idx="2707">
                  <c:v>45.555817949999998</c:v>
                </c:pt>
                <c:pt idx="2708">
                  <c:v>45.572487850000002</c:v>
                </c:pt>
                <c:pt idx="2709">
                  <c:v>45.589415766666669</c:v>
                </c:pt>
                <c:pt idx="2710">
                  <c:v>45.606471066666671</c:v>
                </c:pt>
                <c:pt idx="2711">
                  <c:v>45.623142300000005</c:v>
                </c:pt>
                <c:pt idx="2712">
                  <c:v>45.640014866666668</c:v>
                </c:pt>
                <c:pt idx="2713">
                  <c:v>45.657002466666668</c:v>
                </c:pt>
                <c:pt idx="2714">
                  <c:v>45.673747666666671</c:v>
                </c:pt>
                <c:pt idx="2715">
                  <c:v>45.690525733333331</c:v>
                </c:pt>
                <c:pt idx="2716">
                  <c:v>45.707202516666669</c:v>
                </c:pt>
                <c:pt idx="2717">
                  <c:v>45.723938266666664</c:v>
                </c:pt>
                <c:pt idx="2718">
                  <c:v>45.740712566666666</c:v>
                </c:pt>
                <c:pt idx="2719">
                  <c:v>45.757505716666664</c:v>
                </c:pt>
                <c:pt idx="2720">
                  <c:v>45.77425563333334</c:v>
                </c:pt>
                <c:pt idx="2721">
                  <c:v>45.791290383333333</c:v>
                </c:pt>
                <c:pt idx="2722">
                  <c:v>45.808296550000001</c:v>
                </c:pt>
                <c:pt idx="2723">
                  <c:v>45.825078149999996</c:v>
                </c:pt>
                <c:pt idx="2724">
                  <c:v>45.841898466666663</c:v>
                </c:pt>
                <c:pt idx="2725">
                  <c:v>45.858507883333331</c:v>
                </c:pt>
                <c:pt idx="2726">
                  <c:v>45.875429050000001</c:v>
                </c:pt>
                <c:pt idx="2727">
                  <c:v>45.89228228333333</c:v>
                </c:pt>
                <c:pt idx="2728">
                  <c:v>45.908965100000003</c:v>
                </c:pt>
                <c:pt idx="2729">
                  <c:v>45.925887500000002</c:v>
                </c:pt>
                <c:pt idx="2730">
                  <c:v>45.942724900000002</c:v>
                </c:pt>
                <c:pt idx="2731">
                  <c:v>45.959662466666671</c:v>
                </c:pt>
                <c:pt idx="2732">
                  <c:v>45.976585233333338</c:v>
                </c:pt>
                <c:pt idx="2733">
                  <c:v>45.993529800000005</c:v>
                </c:pt>
                <c:pt idx="2734">
                  <c:v>46.010306633333336</c:v>
                </c:pt>
                <c:pt idx="2735">
                  <c:v>46.027098316666667</c:v>
                </c:pt>
                <c:pt idx="2736">
                  <c:v>46.043840466666666</c:v>
                </c:pt>
                <c:pt idx="2737">
                  <c:v>46.060513466666663</c:v>
                </c:pt>
                <c:pt idx="2738">
                  <c:v>46.077290683333331</c:v>
                </c:pt>
                <c:pt idx="2739">
                  <c:v>46.094138783333328</c:v>
                </c:pt>
                <c:pt idx="2740">
                  <c:v>46.111030583333331</c:v>
                </c:pt>
                <c:pt idx="2741">
                  <c:v>46.128080733333334</c:v>
                </c:pt>
                <c:pt idx="2742">
                  <c:v>46.144632516666668</c:v>
                </c:pt>
                <c:pt idx="2743">
                  <c:v>46.161257399999997</c:v>
                </c:pt>
                <c:pt idx="2744">
                  <c:v>46.177885349999997</c:v>
                </c:pt>
                <c:pt idx="2745">
                  <c:v>46.194659933333334</c:v>
                </c:pt>
                <c:pt idx="2746">
                  <c:v>46.211431883333333</c:v>
                </c:pt>
                <c:pt idx="2747">
                  <c:v>46.228099350000001</c:v>
                </c:pt>
                <c:pt idx="2748">
                  <c:v>46.244528283333338</c:v>
                </c:pt>
                <c:pt idx="2749">
                  <c:v>46.261315599999996</c:v>
                </c:pt>
                <c:pt idx="2750">
                  <c:v>46.278066433333336</c:v>
                </c:pt>
                <c:pt idx="2751">
                  <c:v>46.294989783333335</c:v>
                </c:pt>
                <c:pt idx="2752">
                  <c:v>46.311725883333331</c:v>
                </c:pt>
                <c:pt idx="2753">
                  <c:v>46.328651700000002</c:v>
                </c:pt>
                <c:pt idx="2754">
                  <c:v>46.34531728333333</c:v>
                </c:pt>
                <c:pt idx="2755">
                  <c:v>46.362250083333336</c:v>
                </c:pt>
                <c:pt idx="2756">
                  <c:v>46.379413750000005</c:v>
                </c:pt>
                <c:pt idx="2757">
                  <c:v>46.395997866666669</c:v>
                </c:pt>
                <c:pt idx="2758">
                  <c:v>46.412746216666662</c:v>
                </c:pt>
                <c:pt idx="2759">
                  <c:v>46.429266650000002</c:v>
                </c:pt>
                <c:pt idx="2760">
                  <c:v>46.445929333333332</c:v>
                </c:pt>
                <c:pt idx="2761">
                  <c:v>46.462544000000001</c:v>
                </c:pt>
                <c:pt idx="2762">
                  <c:v>46.479236916666665</c:v>
                </c:pt>
                <c:pt idx="2763">
                  <c:v>46.496031649999999</c:v>
                </c:pt>
                <c:pt idx="2764">
                  <c:v>46.512563749999998</c:v>
                </c:pt>
                <c:pt idx="2765">
                  <c:v>46.529199250000005</c:v>
                </c:pt>
                <c:pt idx="2766">
                  <c:v>46.546240449999999</c:v>
                </c:pt>
                <c:pt idx="2767">
                  <c:v>46.563033233333336</c:v>
                </c:pt>
                <c:pt idx="2768">
                  <c:v>46.580016549999996</c:v>
                </c:pt>
                <c:pt idx="2769">
                  <c:v>46.596723433333331</c:v>
                </c:pt>
                <c:pt idx="2770">
                  <c:v>46.613311250000002</c:v>
                </c:pt>
                <c:pt idx="2771">
                  <c:v>46.630102999999998</c:v>
                </c:pt>
                <c:pt idx="2772">
                  <c:v>46.646748916666667</c:v>
                </c:pt>
                <c:pt idx="2773">
                  <c:v>46.66349713333333</c:v>
                </c:pt>
                <c:pt idx="2774">
                  <c:v>46.6800207</c:v>
                </c:pt>
                <c:pt idx="2775">
                  <c:v>46.696818633333336</c:v>
                </c:pt>
                <c:pt idx="2776">
                  <c:v>46.713505016666666</c:v>
                </c:pt>
                <c:pt idx="2777">
                  <c:v>46.730371816666668</c:v>
                </c:pt>
                <c:pt idx="2778">
                  <c:v>46.747262583333331</c:v>
                </c:pt>
                <c:pt idx="2779">
                  <c:v>46.764310633333338</c:v>
                </c:pt>
                <c:pt idx="2780">
                  <c:v>46.7809369</c:v>
                </c:pt>
                <c:pt idx="2781">
                  <c:v>46.797410983333329</c:v>
                </c:pt>
                <c:pt idx="2782">
                  <c:v>46.814456299999996</c:v>
                </c:pt>
                <c:pt idx="2783">
                  <c:v>46.831502333333333</c:v>
                </c:pt>
                <c:pt idx="2784">
                  <c:v>46.848171483333331</c:v>
                </c:pt>
                <c:pt idx="2785">
                  <c:v>46.864634333333335</c:v>
                </c:pt>
                <c:pt idx="2786">
                  <c:v>46.881294199999999</c:v>
                </c:pt>
                <c:pt idx="2787">
                  <c:v>46.898137366666667</c:v>
                </c:pt>
                <c:pt idx="2788">
                  <c:v>46.914813566666666</c:v>
                </c:pt>
                <c:pt idx="2789">
                  <c:v>46.931688433333335</c:v>
                </c:pt>
                <c:pt idx="2790">
                  <c:v>46.94878898333333</c:v>
                </c:pt>
                <c:pt idx="2791">
                  <c:v>46.96567568333333</c:v>
                </c:pt>
                <c:pt idx="2792">
                  <c:v>46.982330033333334</c:v>
                </c:pt>
                <c:pt idx="2793">
                  <c:v>46.99953106666667</c:v>
                </c:pt>
                <c:pt idx="2794">
                  <c:v>47.016434016666672</c:v>
                </c:pt>
                <c:pt idx="2795">
                  <c:v>47.033416233333334</c:v>
                </c:pt>
                <c:pt idx="2796">
                  <c:v>47.050064016666667</c:v>
                </c:pt>
                <c:pt idx="2797">
                  <c:v>47.067089733333333</c:v>
                </c:pt>
                <c:pt idx="2798">
                  <c:v>47.083907449999998</c:v>
                </c:pt>
                <c:pt idx="2799">
                  <c:v>47.100694316666669</c:v>
                </c:pt>
                <c:pt idx="2800">
                  <c:v>47.117357283333334</c:v>
                </c:pt>
                <c:pt idx="2801">
                  <c:v>47.134256583333332</c:v>
                </c:pt>
                <c:pt idx="2802">
                  <c:v>47.150950400000006</c:v>
                </c:pt>
                <c:pt idx="2803">
                  <c:v>47.167524016666668</c:v>
                </c:pt>
                <c:pt idx="2804">
                  <c:v>47.184206850000002</c:v>
                </c:pt>
                <c:pt idx="2805">
                  <c:v>47.200834800000003</c:v>
                </c:pt>
                <c:pt idx="2806">
                  <c:v>47.217722416666668</c:v>
                </c:pt>
                <c:pt idx="2807">
                  <c:v>47.234543349999996</c:v>
                </c:pt>
                <c:pt idx="2808">
                  <c:v>47.251216516666666</c:v>
                </c:pt>
                <c:pt idx="2809">
                  <c:v>47.26812351666667</c:v>
                </c:pt>
                <c:pt idx="2810">
                  <c:v>47.284792816666666</c:v>
                </c:pt>
                <c:pt idx="2811">
                  <c:v>47.301658266666664</c:v>
                </c:pt>
                <c:pt idx="2812">
                  <c:v>47.318544566666667</c:v>
                </c:pt>
                <c:pt idx="2813">
                  <c:v>47.33542211666667</c:v>
                </c:pt>
                <c:pt idx="2814">
                  <c:v>47.352394283333332</c:v>
                </c:pt>
                <c:pt idx="2815">
                  <c:v>47.369122250000004</c:v>
                </c:pt>
                <c:pt idx="2816">
                  <c:v>47.385656016666665</c:v>
                </c:pt>
                <c:pt idx="2817">
                  <c:v>47.402971899999997</c:v>
                </c:pt>
                <c:pt idx="2818">
                  <c:v>47.419883899999995</c:v>
                </c:pt>
                <c:pt idx="2819">
                  <c:v>47.436723583333332</c:v>
                </c:pt>
                <c:pt idx="2820">
                  <c:v>47.451757283333336</c:v>
                </c:pt>
                <c:pt idx="2821">
                  <c:v>47.468392133333332</c:v>
                </c:pt>
                <c:pt idx="2822">
                  <c:v>47.485277233333335</c:v>
                </c:pt>
                <c:pt idx="2823">
                  <c:v>47.501946083333337</c:v>
                </c:pt>
                <c:pt idx="2824">
                  <c:v>47.518716516666672</c:v>
                </c:pt>
                <c:pt idx="2825">
                  <c:v>47.535651250000001</c:v>
                </c:pt>
                <c:pt idx="2826">
                  <c:v>47.552244249999994</c:v>
                </c:pt>
                <c:pt idx="2827">
                  <c:v>47.568933199999996</c:v>
                </c:pt>
                <c:pt idx="2828">
                  <c:v>47.585556249999996</c:v>
                </c:pt>
                <c:pt idx="2829">
                  <c:v>47.602097083333334</c:v>
                </c:pt>
                <c:pt idx="2830">
                  <c:v>47.618838350000004</c:v>
                </c:pt>
                <c:pt idx="2831">
                  <c:v>47.635634083333336</c:v>
                </c:pt>
                <c:pt idx="2832">
                  <c:v>47.652133449999994</c:v>
                </c:pt>
                <c:pt idx="2833">
                  <c:v>47.668882833333335</c:v>
                </c:pt>
                <c:pt idx="2834">
                  <c:v>47.68566178333333</c:v>
                </c:pt>
                <c:pt idx="2835">
                  <c:v>47.702343333333339</c:v>
                </c:pt>
                <c:pt idx="2836">
                  <c:v>47.718865066666666</c:v>
                </c:pt>
                <c:pt idx="2837">
                  <c:v>47.73554668333334</c:v>
                </c:pt>
                <c:pt idx="2838">
                  <c:v>47.752214350000003</c:v>
                </c:pt>
                <c:pt idx="2839">
                  <c:v>47.769257549999999</c:v>
                </c:pt>
                <c:pt idx="2840">
                  <c:v>47.786042066666667</c:v>
                </c:pt>
                <c:pt idx="2841">
                  <c:v>47.802973383333331</c:v>
                </c:pt>
                <c:pt idx="2842">
                  <c:v>47.819657266666667</c:v>
                </c:pt>
                <c:pt idx="2843">
                  <c:v>47.836529550000002</c:v>
                </c:pt>
                <c:pt idx="2844">
                  <c:v>47.853471966666667</c:v>
                </c:pt>
                <c:pt idx="2845">
                  <c:v>47.870408283333333</c:v>
                </c:pt>
                <c:pt idx="2846">
                  <c:v>47.887070099999995</c:v>
                </c:pt>
                <c:pt idx="2847">
                  <c:v>47.90374838333333</c:v>
                </c:pt>
                <c:pt idx="2848">
                  <c:v>47.920590966666666</c:v>
                </c:pt>
                <c:pt idx="2849">
                  <c:v>47.937649400000005</c:v>
                </c:pt>
                <c:pt idx="2850">
                  <c:v>47.954190250000003</c:v>
                </c:pt>
                <c:pt idx="2851">
                  <c:v>47.971086716666669</c:v>
                </c:pt>
                <c:pt idx="2852">
                  <c:v>47.987968233333326</c:v>
                </c:pt>
                <c:pt idx="2853">
                  <c:v>48.004580833333328</c:v>
                </c:pt>
                <c:pt idx="2854">
                  <c:v>48.021203300000003</c:v>
                </c:pt>
                <c:pt idx="2855">
                  <c:v>48.038240716666664</c:v>
                </c:pt>
                <c:pt idx="2856">
                  <c:v>48.055149700000001</c:v>
                </c:pt>
                <c:pt idx="2857">
                  <c:v>48.0717857</c:v>
                </c:pt>
                <c:pt idx="2858">
                  <c:v>48.08830171666667</c:v>
                </c:pt>
                <c:pt idx="2859">
                  <c:v>48.10524516666667</c:v>
                </c:pt>
                <c:pt idx="2860">
                  <c:v>48.12229275</c:v>
                </c:pt>
                <c:pt idx="2861">
                  <c:v>48.139297200000001</c:v>
                </c:pt>
                <c:pt idx="2862">
                  <c:v>48.155765800000005</c:v>
                </c:pt>
                <c:pt idx="2863">
                  <c:v>48.172400850000002</c:v>
                </c:pt>
                <c:pt idx="2864">
                  <c:v>48.189445983333336</c:v>
                </c:pt>
                <c:pt idx="2865">
                  <c:v>48.206483733333336</c:v>
                </c:pt>
                <c:pt idx="2866">
                  <c:v>48.223207083333335</c:v>
                </c:pt>
                <c:pt idx="2867">
                  <c:v>48.24024931666667</c:v>
                </c:pt>
                <c:pt idx="2868">
                  <c:v>48.256769549999994</c:v>
                </c:pt>
                <c:pt idx="2869">
                  <c:v>48.2736977</c:v>
                </c:pt>
                <c:pt idx="2870">
                  <c:v>48.290364250000003</c:v>
                </c:pt>
                <c:pt idx="2871">
                  <c:v>48.307477816666662</c:v>
                </c:pt>
                <c:pt idx="2872">
                  <c:v>48.324415233333333</c:v>
                </c:pt>
                <c:pt idx="2873">
                  <c:v>48.341354416666668</c:v>
                </c:pt>
                <c:pt idx="2874">
                  <c:v>48.358092633333328</c:v>
                </c:pt>
                <c:pt idx="2875">
                  <c:v>48.374825083333334</c:v>
                </c:pt>
                <c:pt idx="2876">
                  <c:v>48.391868783333329</c:v>
                </c:pt>
                <c:pt idx="2877">
                  <c:v>48.408545350000004</c:v>
                </c:pt>
                <c:pt idx="2878">
                  <c:v>48.425378516666669</c:v>
                </c:pt>
                <c:pt idx="2879">
                  <c:v>48.44208845</c:v>
                </c:pt>
                <c:pt idx="2880">
                  <c:v>48.458615700000003</c:v>
                </c:pt>
                <c:pt idx="2881">
                  <c:v>48.47565925</c:v>
                </c:pt>
                <c:pt idx="2882">
                  <c:v>48.492438916666664</c:v>
                </c:pt>
                <c:pt idx="2883">
                  <c:v>48.509373533333338</c:v>
                </c:pt>
                <c:pt idx="2884">
                  <c:v>48.526154016666666</c:v>
                </c:pt>
                <c:pt idx="2885">
                  <c:v>48.543188900000004</c:v>
                </c:pt>
                <c:pt idx="2886">
                  <c:v>48.56012556666667</c:v>
                </c:pt>
                <c:pt idx="2887">
                  <c:v>48.57679783333333</c:v>
                </c:pt>
                <c:pt idx="2888">
                  <c:v>48.593487266666664</c:v>
                </c:pt>
                <c:pt idx="2889">
                  <c:v>48.610154933333334</c:v>
                </c:pt>
                <c:pt idx="2890">
                  <c:v>48.627030449999999</c:v>
                </c:pt>
                <c:pt idx="2891">
                  <c:v>48.643957050000004</c:v>
                </c:pt>
                <c:pt idx="2892">
                  <c:v>48.66050478333333</c:v>
                </c:pt>
                <c:pt idx="2893">
                  <c:v>48.677178233333329</c:v>
                </c:pt>
                <c:pt idx="2894">
                  <c:v>48.694106550000001</c:v>
                </c:pt>
                <c:pt idx="2895">
                  <c:v>48.711153033333332</c:v>
                </c:pt>
                <c:pt idx="2896">
                  <c:v>48.728091966666661</c:v>
                </c:pt>
                <c:pt idx="2897">
                  <c:v>48.744678483333338</c:v>
                </c:pt>
                <c:pt idx="2898">
                  <c:v>48.761413500000003</c:v>
                </c:pt>
                <c:pt idx="2899">
                  <c:v>48.778174933333339</c:v>
                </c:pt>
                <c:pt idx="2900">
                  <c:v>48.795118450000004</c:v>
                </c:pt>
                <c:pt idx="2901">
                  <c:v>48.811955316666662</c:v>
                </c:pt>
                <c:pt idx="2902">
                  <c:v>48.828867166666669</c:v>
                </c:pt>
                <c:pt idx="2903">
                  <c:v>48.8460836</c:v>
                </c:pt>
                <c:pt idx="2904">
                  <c:v>48.86257916666667</c:v>
                </c:pt>
                <c:pt idx="2905">
                  <c:v>48.879233366666668</c:v>
                </c:pt>
                <c:pt idx="2906">
                  <c:v>48.896003233333332</c:v>
                </c:pt>
                <c:pt idx="2907">
                  <c:v>48.91273601666667</c:v>
                </c:pt>
                <c:pt idx="2908">
                  <c:v>48.929923349999996</c:v>
                </c:pt>
                <c:pt idx="2909">
                  <c:v>48.946749066666669</c:v>
                </c:pt>
                <c:pt idx="2910">
                  <c:v>48.963547749999996</c:v>
                </c:pt>
                <c:pt idx="2911">
                  <c:v>48.980675416666671</c:v>
                </c:pt>
                <c:pt idx="2912">
                  <c:v>48.997604250000002</c:v>
                </c:pt>
                <c:pt idx="2913">
                  <c:v>49.014485666666666</c:v>
                </c:pt>
                <c:pt idx="2914">
                  <c:v>49.031049866666663</c:v>
                </c:pt>
                <c:pt idx="2915">
                  <c:v>49.047888766666667</c:v>
                </c:pt>
                <c:pt idx="2916">
                  <c:v>49.064672316666666</c:v>
                </c:pt>
                <c:pt idx="2917">
                  <c:v>49.08174953333333</c:v>
                </c:pt>
                <c:pt idx="2918">
                  <c:v>49.098593266666661</c:v>
                </c:pt>
                <c:pt idx="2919">
                  <c:v>49.115530800000002</c:v>
                </c:pt>
                <c:pt idx="2920">
                  <c:v>49.132294733333332</c:v>
                </c:pt>
                <c:pt idx="2921">
                  <c:v>49.149213116666672</c:v>
                </c:pt>
                <c:pt idx="2922">
                  <c:v>49.164069383333334</c:v>
                </c:pt>
                <c:pt idx="2923">
                  <c:v>49.180857966666665</c:v>
                </c:pt>
                <c:pt idx="2924">
                  <c:v>49.197644833333335</c:v>
                </c:pt>
                <c:pt idx="2925">
                  <c:v>49.214311116666664</c:v>
                </c:pt>
                <c:pt idx="2926">
                  <c:v>49.23082458333333</c:v>
                </c:pt>
                <c:pt idx="2927">
                  <c:v>49.247487783333334</c:v>
                </c:pt>
                <c:pt idx="2928">
                  <c:v>49.264300883333334</c:v>
                </c:pt>
                <c:pt idx="2929">
                  <c:v>49.280819316666665</c:v>
                </c:pt>
                <c:pt idx="2930">
                  <c:v>49.297752333333328</c:v>
                </c:pt>
                <c:pt idx="2931">
                  <c:v>49.314676050000003</c:v>
                </c:pt>
                <c:pt idx="2932">
                  <c:v>49.331345116666661</c:v>
                </c:pt>
                <c:pt idx="2933">
                  <c:v>49.348023066666663</c:v>
                </c:pt>
                <c:pt idx="2934">
                  <c:v>49.364698399999995</c:v>
                </c:pt>
                <c:pt idx="2935">
                  <c:v>49.381370700000005</c:v>
                </c:pt>
                <c:pt idx="2936">
                  <c:v>49.39805066666667</c:v>
                </c:pt>
                <c:pt idx="2937">
                  <c:v>49.414681249999994</c:v>
                </c:pt>
                <c:pt idx="2938">
                  <c:v>49.431299366666664</c:v>
                </c:pt>
                <c:pt idx="2939">
                  <c:v>49.448040783333333</c:v>
                </c:pt>
                <c:pt idx="2940">
                  <c:v>49.464639600000005</c:v>
                </c:pt>
                <c:pt idx="2941">
                  <c:v>49.481413266666664</c:v>
                </c:pt>
                <c:pt idx="2942">
                  <c:v>49.497942733333339</c:v>
                </c:pt>
                <c:pt idx="2943">
                  <c:v>49.514613966666666</c:v>
                </c:pt>
                <c:pt idx="2944">
                  <c:v>49.531283899999998</c:v>
                </c:pt>
                <c:pt idx="2945">
                  <c:v>49.547960099999997</c:v>
                </c:pt>
                <c:pt idx="2946">
                  <c:v>49.564633000000001</c:v>
                </c:pt>
                <c:pt idx="2947">
                  <c:v>49.581358583333333</c:v>
                </c:pt>
                <c:pt idx="2948">
                  <c:v>49.598096816666661</c:v>
                </c:pt>
                <c:pt idx="2949">
                  <c:v>49.614765600000005</c:v>
                </c:pt>
                <c:pt idx="2950">
                  <c:v>49.631411116666662</c:v>
                </c:pt>
                <c:pt idx="2951">
                  <c:v>49.647948899999996</c:v>
                </c:pt>
                <c:pt idx="2952">
                  <c:v>49.664629516666665</c:v>
                </c:pt>
                <c:pt idx="2953">
                  <c:v>49.681638516666666</c:v>
                </c:pt>
                <c:pt idx="2954">
                  <c:v>49.698473116666669</c:v>
                </c:pt>
                <c:pt idx="2955">
                  <c:v>49.715513200000004</c:v>
                </c:pt>
                <c:pt idx="2956">
                  <c:v>49.73252036666667</c:v>
                </c:pt>
                <c:pt idx="2957">
                  <c:v>49.749046799999995</c:v>
                </c:pt>
                <c:pt idx="2958">
                  <c:v>49.765901599999999</c:v>
                </c:pt>
                <c:pt idx="2959">
                  <c:v>49.782723166666663</c:v>
                </c:pt>
                <c:pt idx="2960">
                  <c:v>49.799859766666671</c:v>
                </c:pt>
                <c:pt idx="2961">
                  <c:v>49.816734466666666</c:v>
                </c:pt>
                <c:pt idx="2962">
                  <c:v>49.833529966666667</c:v>
                </c:pt>
                <c:pt idx="2963">
                  <c:v>49.850227766666663</c:v>
                </c:pt>
                <c:pt idx="2964">
                  <c:v>49.867170866666669</c:v>
                </c:pt>
                <c:pt idx="2965">
                  <c:v>49.884098866666669</c:v>
                </c:pt>
                <c:pt idx="2966">
                  <c:v>49.901025649999994</c:v>
                </c:pt>
                <c:pt idx="2967">
                  <c:v>49.917703899999999</c:v>
                </c:pt>
                <c:pt idx="2968">
                  <c:v>49.934489650000003</c:v>
                </c:pt>
                <c:pt idx="2969">
                  <c:v>49.951445233333331</c:v>
                </c:pt>
                <c:pt idx="2970">
                  <c:v>49.968294383333337</c:v>
                </c:pt>
                <c:pt idx="2971">
                  <c:v>49.985062333333332</c:v>
                </c:pt>
                <c:pt idx="2972">
                  <c:v>50.001859083333336</c:v>
                </c:pt>
                <c:pt idx="2973">
                  <c:v>50.018872500000001</c:v>
                </c:pt>
                <c:pt idx="2974">
                  <c:v>50.03565725</c:v>
                </c:pt>
                <c:pt idx="2975">
                  <c:v>50.052169449999994</c:v>
                </c:pt>
                <c:pt idx="2976">
                  <c:v>50.068807883333335</c:v>
                </c:pt>
                <c:pt idx="2977">
                  <c:v>50.085513016666667</c:v>
                </c:pt>
                <c:pt idx="2978">
                  <c:v>50.102296799999998</c:v>
                </c:pt>
                <c:pt idx="2979">
                  <c:v>50.118881416666667</c:v>
                </c:pt>
                <c:pt idx="2980">
                  <c:v>50.135750833333333</c:v>
                </c:pt>
                <c:pt idx="2981">
                  <c:v>50.152717149999994</c:v>
                </c:pt>
                <c:pt idx="2982">
                  <c:v>50.169643333333333</c:v>
                </c:pt>
                <c:pt idx="2983">
                  <c:v>50.18680775</c:v>
                </c:pt>
                <c:pt idx="2984">
                  <c:v>50.203871566666663</c:v>
                </c:pt>
                <c:pt idx="2985">
                  <c:v>50.220663833333333</c:v>
                </c:pt>
                <c:pt idx="2986">
                  <c:v>50.235873883333333</c:v>
                </c:pt>
                <c:pt idx="2987">
                  <c:v>50.252406449999995</c:v>
                </c:pt>
                <c:pt idx="2988">
                  <c:v>50.269250666666672</c:v>
                </c:pt>
                <c:pt idx="2989">
                  <c:v>50.286029916666664</c:v>
                </c:pt>
                <c:pt idx="2990">
                  <c:v>50.30265348333333</c:v>
                </c:pt>
                <c:pt idx="2991">
                  <c:v>50.319485350000001</c:v>
                </c:pt>
                <c:pt idx="2992">
                  <c:v>50.336417399999995</c:v>
                </c:pt>
                <c:pt idx="2993">
                  <c:v>50.353030816666667</c:v>
                </c:pt>
                <c:pt idx="2994">
                  <c:v>50.369756049999999</c:v>
                </c:pt>
                <c:pt idx="2995">
                  <c:v>50.386426450000002</c:v>
                </c:pt>
                <c:pt idx="2996">
                  <c:v>50.40309933333333</c:v>
                </c:pt>
                <c:pt idx="2997">
                  <c:v>50.420018883333334</c:v>
                </c:pt>
                <c:pt idx="2998">
                  <c:v>50.436543300000004</c:v>
                </c:pt>
                <c:pt idx="2999">
                  <c:v>50.453466949999999</c:v>
                </c:pt>
                <c:pt idx="3000">
                  <c:v>50.470412416666669</c:v>
                </c:pt>
                <c:pt idx="3001">
                  <c:v>50.487339499999997</c:v>
                </c:pt>
                <c:pt idx="3002">
                  <c:v>50.504276166666664</c:v>
                </c:pt>
                <c:pt idx="3003">
                  <c:v>50.520932450000004</c:v>
                </c:pt>
                <c:pt idx="3004">
                  <c:v>50.537854850000002</c:v>
                </c:pt>
                <c:pt idx="3005">
                  <c:v>50.554516866666667</c:v>
                </c:pt>
                <c:pt idx="3006">
                  <c:v>50.571447183333333</c:v>
                </c:pt>
                <c:pt idx="3007">
                  <c:v>50.58852696666667</c:v>
                </c:pt>
                <c:pt idx="3008">
                  <c:v>50.605199983333335</c:v>
                </c:pt>
                <c:pt idx="3009">
                  <c:v>50.621877683333331</c:v>
                </c:pt>
                <c:pt idx="3010">
                  <c:v>50.638921916666661</c:v>
                </c:pt>
                <c:pt idx="3011">
                  <c:v>50.655682900000002</c:v>
                </c:pt>
                <c:pt idx="3012">
                  <c:v>50.672360466666667</c:v>
                </c:pt>
                <c:pt idx="3013">
                  <c:v>50.688886583333336</c:v>
                </c:pt>
                <c:pt idx="3014">
                  <c:v>50.705966233333335</c:v>
                </c:pt>
                <c:pt idx="3015">
                  <c:v>50.722635883333332</c:v>
                </c:pt>
                <c:pt idx="3016">
                  <c:v>50.73930983333333</c:v>
                </c:pt>
                <c:pt idx="3017">
                  <c:v>50.755985716666672</c:v>
                </c:pt>
                <c:pt idx="3018">
                  <c:v>50.772421133333332</c:v>
                </c:pt>
                <c:pt idx="3019">
                  <c:v>50.789351766666663</c:v>
                </c:pt>
                <c:pt idx="3020">
                  <c:v>50.806399499999998</c:v>
                </c:pt>
                <c:pt idx="3021">
                  <c:v>50.823028816666671</c:v>
                </c:pt>
                <c:pt idx="3022">
                  <c:v>50.839814299999993</c:v>
                </c:pt>
                <c:pt idx="3023">
                  <c:v>50.856502683333332</c:v>
                </c:pt>
                <c:pt idx="3024">
                  <c:v>50.873181733333332</c:v>
                </c:pt>
                <c:pt idx="3025">
                  <c:v>50.890041849999996</c:v>
                </c:pt>
                <c:pt idx="3026">
                  <c:v>50.906715833333337</c:v>
                </c:pt>
                <c:pt idx="3027">
                  <c:v>50.923311083333338</c:v>
                </c:pt>
                <c:pt idx="3028">
                  <c:v>50.940010416666674</c:v>
                </c:pt>
                <c:pt idx="3029">
                  <c:v>50.956953966666667</c:v>
                </c:pt>
                <c:pt idx="3030">
                  <c:v>50.973869666666666</c:v>
                </c:pt>
                <c:pt idx="3031">
                  <c:v>50.990549350000002</c:v>
                </c:pt>
                <c:pt idx="3032">
                  <c:v>51.007475500000005</c:v>
                </c:pt>
                <c:pt idx="3033">
                  <c:v>51.024400616666668</c:v>
                </c:pt>
                <c:pt idx="3034">
                  <c:v>51.041186983333333</c:v>
                </c:pt>
                <c:pt idx="3035">
                  <c:v>51.057962266666664</c:v>
                </c:pt>
                <c:pt idx="3036">
                  <c:v>51.074624999999997</c:v>
                </c:pt>
                <c:pt idx="3037">
                  <c:v>51.091414166666667</c:v>
                </c:pt>
                <c:pt idx="3038">
                  <c:v>51.108083299999997</c:v>
                </c:pt>
                <c:pt idx="3039">
                  <c:v>51.125068450000001</c:v>
                </c:pt>
                <c:pt idx="3040">
                  <c:v>51.141859500000002</c:v>
                </c:pt>
                <c:pt idx="3041">
                  <c:v>51.158404650000001</c:v>
                </c:pt>
                <c:pt idx="3042">
                  <c:v>51.175079933333336</c:v>
                </c:pt>
                <c:pt idx="3043">
                  <c:v>51.19200956666667</c:v>
                </c:pt>
                <c:pt idx="3044">
                  <c:v>51.209024616666667</c:v>
                </c:pt>
                <c:pt idx="3045">
                  <c:v>51.225695083333335</c:v>
                </c:pt>
                <c:pt idx="3046">
                  <c:v>51.242616249999998</c:v>
                </c:pt>
                <c:pt idx="3047">
                  <c:v>51.259557299999997</c:v>
                </c:pt>
                <c:pt idx="3048">
                  <c:v>51.276435666666664</c:v>
                </c:pt>
                <c:pt idx="3049">
                  <c:v>51.293361033333333</c:v>
                </c:pt>
                <c:pt idx="3050">
                  <c:v>51.310027916666662</c:v>
                </c:pt>
                <c:pt idx="3051">
                  <c:v>51.326704683333332</c:v>
                </c:pt>
                <c:pt idx="3052">
                  <c:v>51.343643150000005</c:v>
                </c:pt>
                <c:pt idx="3053">
                  <c:v>51.360566833333337</c:v>
                </c:pt>
                <c:pt idx="3054">
                  <c:v>51.377235933333331</c:v>
                </c:pt>
                <c:pt idx="3055">
                  <c:v>51.393769133333329</c:v>
                </c:pt>
                <c:pt idx="3056">
                  <c:v>51.410552016666664</c:v>
                </c:pt>
                <c:pt idx="3057">
                  <c:v>51.427281933333333</c:v>
                </c:pt>
                <c:pt idx="3058">
                  <c:v>51.444038516666666</c:v>
                </c:pt>
                <c:pt idx="3059">
                  <c:v>51.460788066666666</c:v>
                </c:pt>
                <c:pt idx="3060">
                  <c:v>51.477830866666665</c:v>
                </c:pt>
                <c:pt idx="3061">
                  <c:v>51.494497850000002</c:v>
                </c:pt>
                <c:pt idx="3062">
                  <c:v>51.511353149999998</c:v>
                </c:pt>
                <c:pt idx="3063">
                  <c:v>51.528024950000002</c:v>
                </c:pt>
                <c:pt idx="3064">
                  <c:v>51.544697333333339</c:v>
                </c:pt>
                <c:pt idx="3065">
                  <c:v>51.561442100000001</c:v>
                </c:pt>
                <c:pt idx="3066">
                  <c:v>51.578147550000004</c:v>
                </c:pt>
                <c:pt idx="3067">
                  <c:v>51.59529693333333</c:v>
                </c:pt>
                <c:pt idx="3068">
                  <c:v>51.612231766666667</c:v>
                </c:pt>
                <c:pt idx="3069">
                  <c:v>51.628901200000001</c:v>
                </c:pt>
                <c:pt idx="3070">
                  <c:v>51.645426066666666</c:v>
                </c:pt>
                <c:pt idx="3071">
                  <c:v>51.662111716666665</c:v>
                </c:pt>
                <c:pt idx="3072">
                  <c:v>51.67889696666667</c:v>
                </c:pt>
                <c:pt idx="3073">
                  <c:v>51.695523399999999</c:v>
                </c:pt>
                <c:pt idx="3074">
                  <c:v>51.712008300000001</c:v>
                </c:pt>
                <c:pt idx="3075">
                  <c:v>51.729001866666664</c:v>
                </c:pt>
                <c:pt idx="3076">
                  <c:v>51.746012016666668</c:v>
                </c:pt>
                <c:pt idx="3077">
                  <c:v>51.76254123333333</c:v>
                </c:pt>
                <c:pt idx="3078">
                  <c:v>51.77929051666667</c:v>
                </c:pt>
                <c:pt idx="3079">
                  <c:v>51.796069316666667</c:v>
                </c:pt>
                <c:pt idx="3080">
                  <c:v>51.812687783333331</c:v>
                </c:pt>
                <c:pt idx="3081">
                  <c:v>51.82921975</c:v>
                </c:pt>
                <c:pt idx="3082">
                  <c:v>51.846009649999999</c:v>
                </c:pt>
                <c:pt idx="3083">
                  <c:v>51.862717983333333</c:v>
                </c:pt>
                <c:pt idx="3084">
                  <c:v>51.879235749999999</c:v>
                </c:pt>
                <c:pt idx="3085">
                  <c:v>51.895931650000001</c:v>
                </c:pt>
                <c:pt idx="3086">
                  <c:v>51.912971366666667</c:v>
                </c:pt>
                <c:pt idx="3087">
                  <c:v>51.929831733333337</c:v>
                </c:pt>
                <c:pt idx="3088">
                  <c:v>51.946577533333333</c:v>
                </c:pt>
                <c:pt idx="3089">
                  <c:v>51.963549883333336</c:v>
                </c:pt>
                <c:pt idx="3090">
                  <c:v>51.97997658333334</c:v>
                </c:pt>
                <c:pt idx="3091">
                  <c:v>51.9970499</c:v>
                </c:pt>
                <c:pt idx="3092">
                  <c:v>52.013846816666664</c:v>
                </c:pt>
                <c:pt idx="3093">
                  <c:v>52.030746966666669</c:v>
                </c:pt>
                <c:pt idx="3094">
                  <c:v>52.047636183333331</c:v>
                </c:pt>
                <c:pt idx="3095">
                  <c:v>52.06457258333333</c:v>
                </c:pt>
                <c:pt idx="3096">
                  <c:v>52.081366899999999</c:v>
                </c:pt>
                <c:pt idx="3097">
                  <c:v>52.098003066666671</c:v>
                </c:pt>
                <c:pt idx="3098">
                  <c:v>52.114668649999999</c:v>
                </c:pt>
                <c:pt idx="3099">
                  <c:v>52.13149155</c:v>
                </c:pt>
                <c:pt idx="3100">
                  <c:v>52.148503533333333</c:v>
                </c:pt>
                <c:pt idx="3101">
                  <c:v>52.16508386666667</c:v>
                </c:pt>
                <c:pt idx="3102">
                  <c:v>52.182197733333332</c:v>
                </c:pt>
                <c:pt idx="3103">
                  <c:v>52.198732550000003</c:v>
                </c:pt>
                <c:pt idx="3104">
                  <c:v>52.215510450000004</c:v>
                </c:pt>
                <c:pt idx="3105">
                  <c:v>52.232373233333334</c:v>
                </c:pt>
                <c:pt idx="3106">
                  <c:v>52.249034449999996</c:v>
                </c:pt>
                <c:pt idx="3107">
                  <c:v>52.265972183333332</c:v>
                </c:pt>
                <c:pt idx="3108">
                  <c:v>52.282894533333334</c:v>
                </c:pt>
                <c:pt idx="3109">
                  <c:v>52.299819849999999</c:v>
                </c:pt>
                <c:pt idx="3110">
                  <c:v>52.316495099999997</c:v>
                </c:pt>
                <c:pt idx="3111">
                  <c:v>52.333434933333336</c:v>
                </c:pt>
                <c:pt idx="3112">
                  <c:v>52.35009336666667</c:v>
                </c:pt>
                <c:pt idx="3113">
                  <c:v>52.366719316666668</c:v>
                </c:pt>
                <c:pt idx="3114">
                  <c:v>52.383448449999996</c:v>
                </c:pt>
                <c:pt idx="3115">
                  <c:v>52.400117833333333</c:v>
                </c:pt>
                <c:pt idx="3116">
                  <c:v>52.417153783333333</c:v>
                </c:pt>
                <c:pt idx="3117">
                  <c:v>52.433825733333336</c:v>
                </c:pt>
                <c:pt idx="3118">
                  <c:v>52.450600933333334</c:v>
                </c:pt>
                <c:pt idx="3119">
                  <c:v>52.467526733333337</c:v>
                </c:pt>
                <c:pt idx="3120">
                  <c:v>52.484454683333333</c:v>
                </c:pt>
                <c:pt idx="3121">
                  <c:v>52.501376150000006</c:v>
                </c:pt>
                <c:pt idx="3122">
                  <c:v>52.518311883333332</c:v>
                </c:pt>
                <c:pt idx="3123">
                  <c:v>52.53524766666667</c:v>
                </c:pt>
                <c:pt idx="3124">
                  <c:v>52.55229288333333</c:v>
                </c:pt>
                <c:pt idx="3125">
                  <c:v>52.568750616666662</c:v>
                </c:pt>
                <c:pt idx="3126">
                  <c:v>52.585536866666665</c:v>
                </c:pt>
                <c:pt idx="3127">
                  <c:v>52.60231876666667</c:v>
                </c:pt>
                <c:pt idx="3128">
                  <c:v>52.619007033333332</c:v>
                </c:pt>
                <c:pt idx="3129">
                  <c:v>52.635520466666669</c:v>
                </c:pt>
                <c:pt idx="3130">
                  <c:v>52.652164183333333</c:v>
                </c:pt>
                <c:pt idx="3131">
                  <c:v>52.668842516666672</c:v>
                </c:pt>
                <c:pt idx="3132">
                  <c:v>52.685533116666669</c:v>
                </c:pt>
                <c:pt idx="3133">
                  <c:v>52.702215033333331</c:v>
                </c:pt>
                <c:pt idx="3134">
                  <c:v>52.718892333333329</c:v>
                </c:pt>
                <c:pt idx="3135">
                  <c:v>52.735828549999994</c:v>
                </c:pt>
                <c:pt idx="3136">
                  <c:v>52.752705733333329</c:v>
                </c:pt>
                <c:pt idx="3137">
                  <c:v>52.769607999999998</c:v>
                </c:pt>
                <c:pt idx="3138">
                  <c:v>52.786299266666667</c:v>
                </c:pt>
                <c:pt idx="3139">
                  <c:v>52.8030683</c:v>
                </c:pt>
                <c:pt idx="3140">
                  <c:v>52.819935316666673</c:v>
                </c:pt>
                <c:pt idx="3141">
                  <c:v>52.837045933333336</c:v>
                </c:pt>
                <c:pt idx="3142">
                  <c:v>52.853857666666663</c:v>
                </c:pt>
                <c:pt idx="3143">
                  <c:v>52.870341700000004</c:v>
                </c:pt>
                <c:pt idx="3144">
                  <c:v>52.887267950000002</c:v>
                </c:pt>
                <c:pt idx="3145">
                  <c:v>52.904264333333337</c:v>
                </c:pt>
                <c:pt idx="3146">
                  <c:v>52.920932766666667</c:v>
                </c:pt>
                <c:pt idx="3147">
                  <c:v>52.937639033333333</c:v>
                </c:pt>
                <c:pt idx="3148">
                  <c:v>52.954404966666665</c:v>
                </c:pt>
                <c:pt idx="3149">
                  <c:v>52.971105483333332</c:v>
                </c:pt>
                <c:pt idx="3150">
                  <c:v>52.988100533333331</c:v>
                </c:pt>
                <c:pt idx="3151">
                  <c:v>53.0052308</c:v>
                </c:pt>
                <c:pt idx="3152">
                  <c:v>53.022219616666668</c:v>
                </c:pt>
                <c:pt idx="3153">
                  <c:v>53.039123816666667</c:v>
                </c:pt>
                <c:pt idx="3154">
                  <c:v>53.056119383333332</c:v>
                </c:pt>
                <c:pt idx="3155">
                  <c:v>53.070973500000001</c:v>
                </c:pt>
                <c:pt idx="3156">
                  <c:v>53.087816216666667</c:v>
                </c:pt>
                <c:pt idx="3157">
                  <c:v>53.104440066666669</c:v>
                </c:pt>
                <c:pt idx="3158">
                  <c:v>53.121433150000001</c:v>
                </c:pt>
                <c:pt idx="3159">
                  <c:v>53.138313450000005</c:v>
                </c:pt>
                <c:pt idx="3160">
                  <c:v>53.154992816666663</c:v>
                </c:pt>
                <c:pt idx="3161">
                  <c:v>53.172036683333332</c:v>
                </c:pt>
                <c:pt idx="3162">
                  <c:v>53.188933649999996</c:v>
                </c:pt>
                <c:pt idx="3163">
                  <c:v>53.205966500000002</c:v>
                </c:pt>
                <c:pt idx="3164">
                  <c:v>53.222635916666668</c:v>
                </c:pt>
                <c:pt idx="3165">
                  <c:v>53.239301116666667</c:v>
                </c:pt>
                <c:pt idx="3166">
                  <c:v>53.25618433333333</c:v>
                </c:pt>
                <c:pt idx="3167">
                  <c:v>53.273119183333328</c:v>
                </c:pt>
                <c:pt idx="3168">
                  <c:v>53.289999766666668</c:v>
                </c:pt>
                <c:pt idx="3169">
                  <c:v>53.306733749999999</c:v>
                </c:pt>
                <c:pt idx="3170">
                  <c:v>53.323597466666669</c:v>
                </c:pt>
                <c:pt idx="3171">
                  <c:v>53.340327350000003</c:v>
                </c:pt>
                <c:pt idx="3172">
                  <c:v>53.357252866666663</c:v>
                </c:pt>
                <c:pt idx="3173">
                  <c:v>53.374007300000002</c:v>
                </c:pt>
                <c:pt idx="3174">
                  <c:v>53.390728699999997</c:v>
                </c:pt>
                <c:pt idx="3175">
                  <c:v>53.407649516666666</c:v>
                </c:pt>
                <c:pt idx="3176">
                  <c:v>53.424588483333331</c:v>
                </c:pt>
                <c:pt idx="3177">
                  <c:v>53.441520033333333</c:v>
                </c:pt>
                <c:pt idx="3178">
                  <c:v>53.458364216666673</c:v>
                </c:pt>
                <c:pt idx="3179">
                  <c:v>53.4751403</c:v>
                </c:pt>
                <c:pt idx="3180">
                  <c:v>53.49189126666667</c:v>
                </c:pt>
                <c:pt idx="3181">
                  <c:v>53.508442716666664</c:v>
                </c:pt>
                <c:pt idx="3182">
                  <c:v>53.525216866666668</c:v>
                </c:pt>
                <c:pt idx="3183">
                  <c:v>53.542152399999999</c:v>
                </c:pt>
                <c:pt idx="3184">
                  <c:v>53.558899483333335</c:v>
                </c:pt>
                <c:pt idx="3185">
                  <c:v>53.575583133333332</c:v>
                </c:pt>
                <c:pt idx="3186">
                  <c:v>53.592595466666666</c:v>
                </c:pt>
                <c:pt idx="3187">
                  <c:v>53.609337666666669</c:v>
                </c:pt>
                <c:pt idx="3188">
                  <c:v>53.625785999999998</c:v>
                </c:pt>
                <c:pt idx="3189">
                  <c:v>53.64244923333333</c:v>
                </c:pt>
                <c:pt idx="3190">
                  <c:v>53.659234783333332</c:v>
                </c:pt>
                <c:pt idx="3191">
                  <c:v>53.675857766666667</c:v>
                </c:pt>
                <c:pt idx="3192">
                  <c:v>53.692898316666664</c:v>
                </c:pt>
                <c:pt idx="3193">
                  <c:v>53.709607783333333</c:v>
                </c:pt>
                <c:pt idx="3194">
                  <c:v>53.726499466666674</c:v>
                </c:pt>
                <c:pt idx="3195">
                  <c:v>53.743040616666669</c:v>
                </c:pt>
                <c:pt idx="3196">
                  <c:v>53.759919733333327</c:v>
                </c:pt>
                <c:pt idx="3197">
                  <c:v>53.776840416666666</c:v>
                </c:pt>
                <c:pt idx="3198">
                  <c:v>53.793782699999994</c:v>
                </c:pt>
                <c:pt idx="3199">
                  <c:v>53.810518983333331</c:v>
                </c:pt>
                <c:pt idx="3200">
                  <c:v>53.827235766666668</c:v>
                </c:pt>
                <c:pt idx="3201">
                  <c:v>53.843974000000003</c:v>
                </c:pt>
                <c:pt idx="3202">
                  <c:v>53.860668033333333</c:v>
                </c:pt>
                <c:pt idx="3203">
                  <c:v>53.877325249999998</c:v>
                </c:pt>
                <c:pt idx="3204">
                  <c:v>53.893938650000003</c:v>
                </c:pt>
                <c:pt idx="3205">
                  <c:v>53.91060938333333</c:v>
                </c:pt>
                <c:pt idx="3206">
                  <c:v>53.927241083333335</c:v>
                </c:pt>
                <c:pt idx="3207">
                  <c:v>53.943761433333329</c:v>
                </c:pt>
                <c:pt idx="3208">
                  <c:v>53.960613583333334</c:v>
                </c:pt>
                <c:pt idx="3209">
                  <c:v>53.977254133333332</c:v>
                </c:pt>
                <c:pt idx="3210">
                  <c:v>53.993926716666671</c:v>
                </c:pt>
                <c:pt idx="3211">
                  <c:v>54.010442349999998</c:v>
                </c:pt>
                <c:pt idx="3212">
                  <c:v>54.027127200000002</c:v>
                </c:pt>
                <c:pt idx="3213">
                  <c:v>54.043920049999997</c:v>
                </c:pt>
                <c:pt idx="3214">
                  <c:v>54.060664483333333</c:v>
                </c:pt>
                <c:pt idx="3215">
                  <c:v>54.077332583333337</c:v>
                </c:pt>
                <c:pt idx="3216">
                  <c:v>54.093998383333329</c:v>
                </c:pt>
                <c:pt idx="3217">
                  <c:v>54.110527816666668</c:v>
                </c:pt>
                <c:pt idx="3218">
                  <c:v>54.127453700000004</c:v>
                </c:pt>
                <c:pt idx="3219">
                  <c:v>54.144313383333333</c:v>
                </c:pt>
                <c:pt idx="3220">
                  <c:v>54.161326333333335</c:v>
                </c:pt>
                <c:pt idx="3221">
                  <c:v>54.178386333333336</c:v>
                </c:pt>
                <c:pt idx="3222">
                  <c:v>54.195058799999998</c:v>
                </c:pt>
                <c:pt idx="3223">
                  <c:v>54.212003150000001</c:v>
                </c:pt>
                <c:pt idx="3224">
                  <c:v>54.228918049999997</c:v>
                </c:pt>
                <c:pt idx="3225">
                  <c:v>54.245936716666662</c:v>
                </c:pt>
                <c:pt idx="3226">
                  <c:v>54.262528983333333</c:v>
                </c:pt>
                <c:pt idx="3227">
                  <c:v>54.279320050000003</c:v>
                </c:pt>
                <c:pt idx="3228">
                  <c:v>54.296081649999998</c:v>
                </c:pt>
                <c:pt idx="3229">
                  <c:v>54.312619466666668</c:v>
                </c:pt>
                <c:pt idx="3230">
                  <c:v>54.329389183333333</c:v>
                </c:pt>
                <c:pt idx="3231">
                  <c:v>54.346020633333332</c:v>
                </c:pt>
                <c:pt idx="3232">
                  <c:v>54.362500433333338</c:v>
                </c:pt>
                <c:pt idx="3233">
                  <c:v>54.379363900000001</c:v>
                </c:pt>
                <c:pt idx="3234">
                  <c:v>54.396149633333337</c:v>
                </c:pt>
                <c:pt idx="3235">
                  <c:v>54.413081283333334</c:v>
                </c:pt>
                <c:pt idx="3236">
                  <c:v>54.430047033333338</c:v>
                </c:pt>
                <c:pt idx="3237">
                  <c:v>54.446684983333327</c:v>
                </c:pt>
                <c:pt idx="3238">
                  <c:v>54.463464083333328</c:v>
                </c:pt>
                <c:pt idx="3239">
                  <c:v>54.480249066666673</c:v>
                </c:pt>
                <c:pt idx="3240">
                  <c:v>54.497172966666668</c:v>
                </c:pt>
                <c:pt idx="3241">
                  <c:v>54.514181000000001</c:v>
                </c:pt>
                <c:pt idx="3242">
                  <c:v>54.531216699999995</c:v>
                </c:pt>
                <c:pt idx="3243">
                  <c:v>54.547877116666669</c:v>
                </c:pt>
                <c:pt idx="3244">
                  <c:v>54.564815449999998</c:v>
                </c:pt>
                <c:pt idx="3245">
                  <c:v>54.581397500000001</c:v>
                </c:pt>
                <c:pt idx="3246">
                  <c:v>54.598107750000004</c:v>
                </c:pt>
                <c:pt idx="3247">
                  <c:v>54.614620733333332</c:v>
                </c:pt>
                <c:pt idx="3248">
                  <c:v>54.631564266666672</c:v>
                </c:pt>
                <c:pt idx="3249">
                  <c:v>54.648629633333336</c:v>
                </c:pt>
                <c:pt idx="3250">
                  <c:v>54.665564566666667</c:v>
                </c:pt>
                <c:pt idx="3251">
                  <c:v>54.682341299999997</c:v>
                </c:pt>
                <c:pt idx="3252">
                  <c:v>54.699397783333332</c:v>
                </c:pt>
                <c:pt idx="3253">
                  <c:v>54.716376650000001</c:v>
                </c:pt>
                <c:pt idx="3254">
                  <c:v>54.73316346666666</c:v>
                </c:pt>
                <c:pt idx="3255">
                  <c:v>54.750249366666672</c:v>
                </c:pt>
                <c:pt idx="3256">
                  <c:v>54.766925483333331</c:v>
                </c:pt>
                <c:pt idx="3257">
                  <c:v>54.784071450000006</c:v>
                </c:pt>
                <c:pt idx="3258">
                  <c:v>54.801016249999996</c:v>
                </c:pt>
                <c:pt idx="3259">
                  <c:v>54.817586383333335</c:v>
                </c:pt>
                <c:pt idx="3260">
                  <c:v>54.834525533333334</c:v>
                </c:pt>
                <c:pt idx="3261">
                  <c:v>54.851411066666664</c:v>
                </c:pt>
                <c:pt idx="3262">
                  <c:v>54.868332483333333</c:v>
                </c:pt>
                <c:pt idx="3263">
                  <c:v>54.885395033333332</c:v>
                </c:pt>
                <c:pt idx="3264">
                  <c:v>54.90229501666667</c:v>
                </c:pt>
                <c:pt idx="3265">
                  <c:v>54.918926216666669</c:v>
                </c:pt>
                <c:pt idx="3266">
                  <c:v>54.93576491666667</c:v>
                </c:pt>
                <c:pt idx="3267">
                  <c:v>54.952509983333336</c:v>
                </c:pt>
                <c:pt idx="3268">
                  <c:v>54.969449983333334</c:v>
                </c:pt>
                <c:pt idx="3269">
                  <c:v>54.986393583333331</c:v>
                </c:pt>
                <c:pt idx="3270">
                  <c:v>55.003333483333336</c:v>
                </c:pt>
                <c:pt idx="3271">
                  <c:v>55.020119483333332</c:v>
                </c:pt>
                <c:pt idx="3272">
                  <c:v>55.037045883333334</c:v>
                </c:pt>
                <c:pt idx="3273">
                  <c:v>55.053826550000004</c:v>
                </c:pt>
                <c:pt idx="3274">
                  <c:v>55.070500799999998</c:v>
                </c:pt>
                <c:pt idx="3275">
                  <c:v>55.087182500000004</c:v>
                </c:pt>
                <c:pt idx="3276">
                  <c:v>55.10404161666667</c:v>
                </c:pt>
                <c:pt idx="3277">
                  <c:v>55.120955416666668</c:v>
                </c:pt>
                <c:pt idx="3278">
                  <c:v>55.13770001666667</c:v>
                </c:pt>
                <c:pt idx="3279">
                  <c:v>55.15467795</c:v>
                </c:pt>
                <c:pt idx="3280">
                  <c:v>55.171466349999996</c:v>
                </c:pt>
                <c:pt idx="3281">
                  <c:v>55.188483316666662</c:v>
                </c:pt>
                <c:pt idx="3282">
                  <c:v>55.205166116666668</c:v>
                </c:pt>
                <c:pt idx="3283">
                  <c:v>55.221943733333333</c:v>
                </c:pt>
                <c:pt idx="3284">
                  <c:v>55.238785333333333</c:v>
                </c:pt>
                <c:pt idx="3285">
                  <c:v>55.255563116666664</c:v>
                </c:pt>
                <c:pt idx="3286">
                  <c:v>55.272618000000001</c:v>
                </c:pt>
                <c:pt idx="3287">
                  <c:v>55.289294650000002</c:v>
                </c:pt>
                <c:pt idx="3288">
                  <c:v>55.305960483333337</c:v>
                </c:pt>
                <c:pt idx="3289">
                  <c:v>55.322743266666663</c:v>
                </c:pt>
                <c:pt idx="3290">
                  <c:v>55.339426133333333</c:v>
                </c:pt>
                <c:pt idx="3291">
                  <c:v>55.356418500000004</c:v>
                </c:pt>
                <c:pt idx="3292">
                  <c:v>55.37314966666667</c:v>
                </c:pt>
                <c:pt idx="3293">
                  <c:v>55.389788116666665</c:v>
                </c:pt>
                <c:pt idx="3294">
                  <c:v>55.406295683333333</c:v>
                </c:pt>
                <c:pt idx="3295">
                  <c:v>55.423050683333337</c:v>
                </c:pt>
                <c:pt idx="3296">
                  <c:v>55.439660016666672</c:v>
                </c:pt>
                <c:pt idx="3297">
                  <c:v>55.456249666666665</c:v>
                </c:pt>
                <c:pt idx="3298">
                  <c:v>55.473007666666668</c:v>
                </c:pt>
                <c:pt idx="3299">
                  <c:v>55.489934099999999</c:v>
                </c:pt>
                <c:pt idx="3300">
                  <c:v>55.50672853333333</c:v>
                </c:pt>
                <c:pt idx="3301">
                  <c:v>55.523498033333333</c:v>
                </c:pt>
                <c:pt idx="3302">
                  <c:v>55.540600366666666</c:v>
                </c:pt>
                <c:pt idx="3303">
                  <c:v>55.557262883333337</c:v>
                </c:pt>
                <c:pt idx="3304">
                  <c:v>55.57400186666667</c:v>
                </c:pt>
                <c:pt idx="3305">
                  <c:v>55.591178416666672</c:v>
                </c:pt>
                <c:pt idx="3306">
                  <c:v>55.60793855</c:v>
                </c:pt>
                <c:pt idx="3307">
                  <c:v>55.625167116666667</c:v>
                </c:pt>
                <c:pt idx="3308">
                  <c:v>55.64202745</c:v>
                </c:pt>
                <c:pt idx="3309">
                  <c:v>55.659112800000003</c:v>
                </c:pt>
                <c:pt idx="3310">
                  <c:v>55.675755033333331</c:v>
                </c:pt>
                <c:pt idx="3311">
                  <c:v>55.692665300000002</c:v>
                </c:pt>
                <c:pt idx="3312">
                  <c:v>55.709115350000005</c:v>
                </c:pt>
                <c:pt idx="3313">
                  <c:v>55.725910200000001</c:v>
                </c:pt>
                <c:pt idx="3314">
                  <c:v>55.742457550000005</c:v>
                </c:pt>
                <c:pt idx="3315">
                  <c:v>55.759279750000005</c:v>
                </c:pt>
                <c:pt idx="3316">
                  <c:v>55.776085200000004</c:v>
                </c:pt>
                <c:pt idx="3317">
                  <c:v>55.793142333333336</c:v>
                </c:pt>
                <c:pt idx="3318">
                  <c:v>55.810155850000001</c:v>
                </c:pt>
                <c:pt idx="3319">
                  <c:v>55.827055433333335</c:v>
                </c:pt>
                <c:pt idx="3320">
                  <c:v>55.843991766666669</c:v>
                </c:pt>
                <c:pt idx="3321">
                  <c:v>55.860600683333338</c:v>
                </c:pt>
                <c:pt idx="3322">
                  <c:v>55.877330100000002</c:v>
                </c:pt>
                <c:pt idx="3323">
                  <c:v>55.894533516666669</c:v>
                </c:pt>
                <c:pt idx="3324">
                  <c:v>55.911440349999999</c:v>
                </c:pt>
                <c:pt idx="3325">
                  <c:v>55.928430383333328</c:v>
                </c:pt>
                <c:pt idx="3326">
                  <c:v>55.945135100000002</c:v>
                </c:pt>
                <c:pt idx="3327">
                  <c:v>55.962033366666667</c:v>
                </c:pt>
                <c:pt idx="3328">
                  <c:v>55.978976966666664</c:v>
                </c:pt>
                <c:pt idx="3329">
                  <c:v>55.995719149999999</c:v>
                </c:pt>
                <c:pt idx="3330">
                  <c:v>56.012511066666669</c:v>
                </c:pt>
                <c:pt idx="3331">
                  <c:v>56.029287133333334</c:v>
                </c:pt>
                <c:pt idx="3332">
                  <c:v>56.046292466666664</c:v>
                </c:pt>
                <c:pt idx="3333">
                  <c:v>56.062874283333336</c:v>
                </c:pt>
                <c:pt idx="3334">
                  <c:v>56.079780483333337</c:v>
                </c:pt>
                <c:pt idx="3335">
                  <c:v>56.096550333333333</c:v>
                </c:pt>
                <c:pt idx="3336">
                  <c:v>56.113485183333331</c:v>
                </c:pt>
                <c:pt idx="3337">
                  <c:v>56.130010250000005</c:v>
                </c:pt>
                <c:pt idx="3338">
                  <c:v>56.146700716666672</c:v>
                </c:pt>
                <c:pt idx="3339">
                  <c:v>56.163355900000006</c:v>
                </c:pt>
                <c:pt idx="3340">
                  <c:v>56.180029383333334</c:v>
                </c:pt>
                <c:pt idx="3341">
                  <c:v>56.196968333333331</c:v>
                </c:pt>
                <c:pt idx="3342">
                  <c:v>56.213747050000002</c:v>
                </c:pt>
                <c:pt idx="3343">
                  <c:v>56.230632333333332</c:v>
                </c:pt>
                <c:pt idx="3344">
                  <c:v>56.247407733333333</c:v>
                </c:pt>
                <c:pt idx="3345">
                  <c:v>56.264405966666665</c:v>
                </c:pt>
                <c:pt idx="3346">
                  <c:v>56.281347950000004</c:v>
                </c:pt>
                <c:pt idx="3347">
                  <c:v>56.297979116666667</c:v>
                </c:pt>
                <c:pt idx="3348">
                  <c:v>56.314641533333329</c:v>
                </c:pt>
                <c:pt idx="3349">
                  <c:v>56.331527033333337</c:v>
                </c:pt>
                <c:pt idx="3350">
                  <c:v>56.34832613333333</c:v>
                </c:pt>
                <c:pt idx="3351">
                  <c:v>56.365279299999997</c:v>
                </c:pt>
                <c:pt idx="3352">
                  <c:v>56.382298550000002</c:v>
                </c:pt>
                <c:pt idx="3353">
                  <c:v>56.399025166666668</c:v>
                </c:pt>
                <c:pt idx="3354">
                  <c:v>56.415958183333338</c:v>
                </c:pt>
                <c:pt idx="3355">
                  <c:v>56.432884616666669</c:v>
                </c:pt>
                <c:pt idx="3356">
                  <c:v>56.449806933333335</c:v>
                </c:pt>
                <c:pt idx="3357">
                  <c:v>56.466572616666667</c:v>
                </c:pt>
                <c:pt idx="3358">
                  <c:v>56.483442366666665</c:v>
                </c:pt>
                <c:pt idx="3359">
                  <c:v>56.500099216666662</c:v>
                </c:pt>
                <c:pt idx="3360">
                  <c:v>56.517021333333332</c:v>
                </c:pt>
                <c:pt idx="3361">
                  <c:v>56.53395196666667</c:v>
                </c:pt>
                <c:pt idx="3362">
                  <c:v>56.550877149999998</c:v>
                </c:pt>
                <c:pt idx="3363">
                  <c:v>56.567672633333338</c:v>
                </c:pt>
                <c:pt idx="3364">
                  <c:v>56.584348200000001</c:v>
                </c:pt>
                <c:pt idx="3365">
                  <c:v>56.60106845</c:v>
                </c:pt>
                <c:pt idx="3366">
                  <c:v>56.618002916666669</c:v>
                </c:pt>
                <c:pt idx="3367">
                  <c:v>56.634970250000002</c:v>
                </c:pt>
                <c:pt idx="3368">
                  <c:v>56.651680599999999</c:v>
                </c:pt>
                <c:pt idx="3369">
                  <c:v>56.668383650000003</c:v>
                </c:pt>
                <c:pt idx="3370">
                  <c:v>56.685314149999996</c:v>
                </c:pt>
                <c:pt idx="3371">
                  <c:v>56.702253383333328</c:v>
                </c:pt>
                <c:pt idx="3372">
                  <c:v>56.719127433333334</c:v>
                </c:pt>
                <c:pt idx="3373">
                  <c:v>56.736187683333334</c:v>
                </c:pt>
                <c:pt idx="3374">
                  <c:v>56.752950416666664</c:v>
                </c:pt>
                <c:pt idx="3375">
                  <c:v>56.769736100000003</c:v>
                </c:pt>
                <c:pt idx="3376">
                  <c:v>56.786252716666667</c:v>
                </c:pt>
                <c:pt idx="3377">
                  <c:v>56.803032300000005</c:v>
                </c:pt>
                <c:pt idx="3378">
                  <c:v>56.8197209</c:v>
                </c:pt>
                <c:pt idx="3379">
                  <c:v>56.8366665</c:v>
                </c:pt>
                <c:pt idx="3380">
                  <c:v>56.853573783333331</c:v>
                </c:pt>
                <c:pt idx="3381">
                  <c:v>56.870249783333328</c:v>
                </c:pt>
                <c:pt idx="3382">
                  <c:v>56.887035566666668</c:v>
                </c:pt>
                <c:pt idx="3383">
                  <c:v>56.903981016666663</c:v>
                </c:pt>
                <c:pt idx="3384">
                  <c:v>56.920897233333335</c:v>
                </c:pt>
                <c:pt idx="3385">
                  <c:v>56.937639633333333</c:v>
                </c:pt>
                <c:pt idx="3386">
                  <c:v>56.954503349999996</c:v>
                </c:pt>
                <c:pt idx="3387">
                  <c:v>56.971478599999998</c:v>
                </c:pt>
                <c:pt idx="3388">
                  <c:v>56.988295533333336</c:v>
                </c:pt>
                <c:pt idx="3389">
                  <c:v>57.005410516666664</c:v>
                </c:pt>
                <c:pt idx="3390">
                  <c:v>57.022326433333333</c:v>
                </c:pt>
                <c:pt idx="3391">
                  <c:v>57.039285816666663</c:v>
                </c:pt>
                <c:pt idx="3392">
                  <c:v>57.056096899999993</c:v>
                </c:pt>
                <c:pt idx="3393">
                  <c:v>57.072899016666661</c:v>
                </c:pt>
                <c:pt idx="3394">
                  <c:v>57.08780733333333</c:v>
                </c:pt>
                <c:pt idx="3395">
                  <c:v>57.104480849999995</c:v>
                </c:pt>
                <c:pt idx="3396">
                  <c:v>57.121415716666668</c:v>
                </c:pt>
                <c:pt idx="3397">
                  <c:v>57.138342866666669</c:v>
                </c:pt>
                <c:pt idx="3398">
                  <c:v>57.155116800000002</c:v>
                </c:pt>
                <c:pt idx="3399">
                  <c:v>57.171738550000001</c:v>
                </c:pt>
                <c:pt idx="3400">
                  <c:v>57.188412466666669</c:v>
                </c:pt>
                <c:pt idx="3401">
                  <c:v>57.20509285</c:v>
                </c:pt>
                <c:pt idx="3402">
                  <c:v>57.222022983333332</c:v>
                </c:pt>
                <c:pt idx="3403">
                  <c:v>57.238963733333335</c:v>
                </c:pt>
                <c:pt idx="3404">
                  <c:v>57.255630866666671</c:v>
                </c:pt>
                <c:pt idx="3405">
                  <c:v>57.272405266666667</c:v>
                </c:pt>
                <c:pt idx="3406">
                  <c:v>57.289183316666666</c:v>
                </c:pt>
                <c:pt idx="3407">
                  <c:v>57.306209449999997</c:v>
                </c:pt>
                <c:pt idx="3408">
                  <c:v>57.322943166666661</c:v>
                </c:pt>
                <c:pt idx="3409">
                  <c:v>57.339824033333336</c:v>
                </c:pt>
                <c:pt idx="3410">
                  <c:v>57.356497216666668</c:v>
                </c:pt>
                <c:pt idx="3411">
                  <c:v>57.373171699999993</c:v>
                </c:pt>
                <c:pt idx="3412">
                  <c:v>57.389697050000002</c:v>
                </c:pt>
                <c:pt idx="3413">
                  <c:v>57.406468533333332</c:v>
                </c:pt>
                <c:pt idx="3414">
                  <c:v>57.423131333333338</c:v>
                </c:pt>
                <c:pt idx="3415">
                  <c:v>57.439816649999997</c:v>
                </c:pt>
                <c:pt idx="3416">
                  <c:v>57.456338500000001</c:v>
                </c:pt>
                <c:pt idx="3417">
                  <c:v>57.473006866666665</c:v>
                </c:pt>
                <c:pt idx="3418">
                  <c:v>57.489746333333329</c:v>
                </c:pt>
                <c:pt idx="3419">
                  <c:v>57.506267833333332</c:v>
                </c:pt>
                <c:pt idx="3420">
                  <c:v>57.522935999999994</c:v>
                </c:pt>
                <c:pt idx="3421">
                  <c:v>57.539832483333335</c:v>
                </c:pt>
                <c:pt idx="3422">
                  <c:v>57.556544450000004</c:v>
                </c:pt>
                <c:pt idx="3423">
                  <c:v>57.573445399999997</c:v>
                </c:pt>
                <c:pt idx="3424">
                  <c:v>57.590374150000002</c:v>
                </c:pt>
                <c:pt idx="3425">
                  <c:v>57.607282133333335</c:v>
                </c:pt>
                <c:pt idx="3426">
                  <c:v>57.623920216666669</c:v>
                </c:pt>
                <c:pt idx="3427">
                  <c:v>57.640598233333336</c:v>
                </c:pt>
                <c:pt idx="3428">
                  <c:v>57.657275133333329</c:v>
                </c:pt>
                <c:pt idx="3429">
                  <c:v>57.6739107</c:v>
                </c:pt>
                <c:pt idx="3430">
                  <c:v>57.690369499999996</c:v>
                </c:pt>
                <c:pt idx="3431">
                  <c:v>57.707158850000006</c:v>
                </c:pt>
                <c:pt idx="3432">
                  <c:v>57.723919583333334</c:v>
                </c:pt>
                <c:pt idx="3433">
                  <c:v>57.740434166666667</c:v>
                </c:pt>
                <c:pt idx="3434">
                  <c:v>57.757222533333334</c:v>
                </c:pt>
                <c:pt idx="3435">
                  <c:v>57.77377431666666</c:v>
                </c:pt>
                <c:pt idx="3436">
                  <c:v>57.79044485</c:v>
                </c:pt>
                <c:pt idx="3437">
                  <c:v>57.807115416666669</c:v>
                </c:pt>
                <c:pt idx="3438">
                  <c:v>57.824143083333333</c:v>
                </c:pt>
                <c:pt idx="3439">
                  <c:v>57.840809183333334</c:v>
                </c:pt>
                <c:pt idx="3440">
                  <c:v>57.857768516666667</c:v>
                </c:pt>
                <c:pt idx="3441">
                  <c:v>57.874696483333331</c:v>
                </c:pt>
                <c:pt idx="3442">
                  <c:v>57.891642633333326</c:v>
                </c:pt>
                <c:pt idx="3443">
                  <c:v>57.908080650000002</c:v>
                </c:pt>
                <c:pt idx="3444">
                  <c:v>57.925019366666668</c:v>
                </c:pt>
                <c:pt idx="3445">
                  <c:v>57.941800933333333</c:v>
                </c:pt>
                <c:pt idx="3446">
                  <c:v>57.958470366666667</c:v>
                </c:pt>
                <c:pt idx="3447">
                  <c:v>57.975212016666667</c:v>
                </c:pt>
                <c:pt idx="3448">
                  <c:v>57.992068583333335</c:v>
                </c:pt>
                <c:pt idx="3449">
                  <c:v>58.008853233333333</c:v>
                </c:pt>
                <c:pt idx="3450">
                  <c:v>58.025765650000004</c:v>
                </c:pt>
                <c:pt idx="3451">
                  <c:v>58.042545750000002</c:v>
                </c:pt>
                <c:pt idx="3452">
                  <c:v>58.059364033333331</c:v>
                </c:pt>
                <c:pt idx="3453">
                  <c:v>58.076049933333337</c:v>
                </c:pt>
                <c:pt idx="3454">
                  <c:v>58.09304685</c:v>
                </c:pt>
                <c:pt idx="3455">
                  <c:v>58.109986800000001</c:v>
                </c:pt>
                <c:pt idx="3456">
                  <c:v>58.126769350000004</c:v>
                </c:pt>
                <c:pt idx="3457">
                  <c:v>58.14324546666667</c:v>
                </c:pt>
                <c:pt idx="3458">
                  <c:v>58.1602836</c:v>
                </c:pt>
                <c:pt idx="3459">
                  <c:v>58.177109266666669</c:v>
                </c:pt>
                <c:pt idx="3460">
                  <c:v>58.193889516666665</c:v>
                </c:pt>
                <c:pt idx="3461">
                  <c:v>58.21069288333333</c:v>
                </c:pt>
                <c:pt idx="3462">
                  <c:v>58.227533650000005</c:v>
                </c:pt>
                <c:pt idx="3463">
                  <c:v>58.2449826</c:v>
                </c:pt>
                <c:pt idx="3464">
                  <c:v>58.261498716666665</c:v>
                </c:pt>
                <c:pt idx="3465">
                  <c:v>58.278305766666669</c:v>
                </c:pt>
                <c:pt idx="3466">
                  <c:v>58.295317900000001</c:v>
                </c:pt>
                <c:pt idx="3467">
                  <c:v>58.31202746666667</c:v>
                </c:pt>
                <c:pt idx="3468">
                  <c:v>58.328726750000001</c:v>
                </c:pt>
                <c:pt idx="3469">
                  <c:v>58.345447716666662</c:v>
                </c:pt>
                <c:pt idx="3470">
                  <c:v>58.362305650000003</c:v>
                </c:pt>
                <c:pt idx="3471">
                  <c:v>58.37938736666667</c:v>
                </c:pt>
                <c:pt idx="3472">
                  <c:v>58.396267999999999</c:v>
                </c:pt>
                <c:pt idx="3473">
                  <c:v>58.413315900000001</c:v>
                </c:pt>
                <c:pt idx="3474">
                  <c:v>58.429940633333331</c:v>
                </c:pt>
                <c:pt idx="3475">
                  <c:v>58.446825449999999</c:v>
                </c:pt>
                <c:pt idx="3476">
                  <c:v>58.463475933333335</c:v>
                </c:pt>
                <c:pt idx="3477">
                  <c:v>58.48001455</c:v>
                </c:pt>
                <c:pt idx="3478">
                  <c:v>58.496955800000002</c:v>
                </c:pt>
                <c:pt idx="3479">
                  <c:v>58.513896250000002</c:v>
                </c:pt>
                <c:pt idx="3480">
                  <c:v>58.530551566666666</c:v>
                </c:pt>
                <c:pt idx="3481">
                  <c:v>58.547562016666667</c:v>
                </c:pt>
                <c:pt idx="3482">
                  <c:v>58.564246166666663</c:v>
                </c:pt>
                <c:pt idx="3483">
                  <c:v>58.580992233333333</c:v>
                </c:pt>
                <c:pt idx="3484">
                  <c:v>58.597930049999995</c:v>
                </c:pt>
                <c:pt idx="3485">
                  <c:v>58.61454208333334</c:v>
                </c:pt>
                <c:pt idx="3486">
                  <c:v>58.631493616666667</c:v>
                </c:pt>
                <c:pt idx="3487">
                  <c:v>58.64816965</c:v>
                </c:pt>
                <c:pt idx="3488">
                  <c:v>58.665117683333328</c:v>
                </c:pt>
                <c:pt idx="3489">
                  <c:v>58.682180783333337</c:v>
                </c:pt>
                <c:pt idx="3490">
                  <c:v>58.699048566666669</c:v>
                </c:pt>
                <c:pt idx="3491">
                  <c:v>58.71625361666667</c:v>
                </c:pt>
                <c:pt idx="3492">
                  <c:v>58.732896283333339</c:v>
                </c:pt>
                <c:pt idx="3493">
                  <c:v>58.749678616666664</c:v>
                </c:pt>
                <c:pt idx="3494">
                  <c:v>58.766322916666667</c:v>
                </c:pt>
                <c:pt idx="3495">
                  <c:v>58.783028766666668</c:v>
                </c:pt>
                <c:pt idx="3496">
                  <c:v>58.799859433333339</c:v>
                </c:pt>
                <c:pt idx="3497">
                  <c:v>58.816589683333333</c:v>
                </c:pt>
                <c:pt idx="3498">
                  <c:v>58.833547983333332</c:v>
                </c:pt>
                <c:pt idx="3499">
                  <c:v>58.850379866666671</c:v>
                </c:pt>
                <c:pt idx="3500">
                  <c:v>58.867132733333328</c:v>
                </c:pt>
                <c:pt idx="3501">
                  <c:v>58.884106849999995</c:v>
                </c:pt>
                <c:pt idx="3502">
                  <c:v>58.901048683333336</c:v>
                </c:pt>
                <c:pt idx="3503">
                  <c:v>58.917818483333335</c:v>
                </c:pt>
                <c:pt idx="3504">
                  <c:v>58.934970900000003</c:v>
                </c:pt>
                <c:pt idx="3505">
                  <c:v>58.951828883333327</c:v>
                </c:pt>
                <c:pt idx="3506">
                  <c:v>58.968787216666669</c:v>
                </c:pt>
                <c:pt idx="3507">
                  <c:v>58.98565455</c:v>
                </c:pt>
                <c:pt idx="3508">
                  <c:v>59.002312716666665</c:v>
                </c:pt>
                <c:pt idx="3509">
                  <c:v>59.019094433333329</c:v>
                </c:pt>
                <c:pt idx="3510">
                  <c:v>59.035965099999999</c:v>
                </c:pt>
                <c:pt idx="3511">
                  <c:v>59.052862333333337</c:v>
                </c:pt>
                <c:pt idx="3512">
                  <c:v>59.069642049999999</c:v>
                </c:pt>
                <c:pt idx="3513">
                  <c:v>59.086455133333331</c:v>
                </c:pt>
                <c:pt idx="3514">
                  <c:v>59.103210399999995</c:v>
                </c:pt>
                <c:pt idx="3515">
                  <c:v>59.120196783333334</c:v>
                </c:pt>
                <c:pt idx="3516">
                  <c:v>59.137134950000004</c:v>
                </c:pt>
                <c:pt idx="3517">
                  <c:v>59.153992083333335</c:v>
                </c:pt>
                <c:pt idx="3518">
                  <c:v>59.171081933333333</c:v>
                </c:pt>
                <c:pt idx="3519">
                  <c:v>59.188033650000001</c:v>
                </c:pt>
                <c:pt idx="3520">
                  <c:v>59.202871633333331</c:v>
                </c:pt>
                <c:pt idx="3521">
                  <c:v>59.219660750000003</c:v>
                </c:pt>
                <c:pt idx="3522">
                  <c:v>59.236334766666666</c:v>
                </c:pt>
                <c:pt idx="3523">
                  <c:v>59.253135100000002</c:v>
                </c:pt>
                <c:pt idx="3524">
                  <c:v>59.269794383333334</c:v>
                </c:pt>
                <c:pt idx="3525">
                  <c:v>59.286718616666668</c:v>
                </c:pt>
                <c:pt idx="3526">
                  <c:v>59.303510599999996</c:v>
                </c:pt>
                <c:pt idx="3527">
                  <c:v>59.320435416666669</c:v>
                </c:pt>
                <c:pt idx="3528">
                  <c:v>59.337103633333328</c:v>
                </c:pt>
                <c:pt idx="3529">
                  <c:v>59.353984266666664</c:v>
                </c:pt>
                <c:pt idx="3530">
                  <c:v>59.37091985</c:v>
                </c:pt>
                <c:pt idx="3531">
                  <c:v>59.387690900000003</c:v>
                </c:pt>
                <c:pt idx="3532">
                  <c:v>59.404473533333331</c:v>
                </c:pt>
                <c:pt idx="3533">
                  <c:v>59.421358283333333</c:v>
                </c:pt>
                <c:pt idx="3534">
                  <c:v>59.438357400000001</c:v>
                </c:pt>
                <c:pt idx="3535">
                  <c:v>59.455197266666666</c:v>
                </c:pt>
                <c:pt idx="3536">
                  <c:v>59.471865866666668</c:v>
                </c:pt>
                <c:pt idx="3537">
                  <c:v>59.488790233333333</c:v>
                </c:pt>
                <c:pt idx="3538">
                  <c:v>59.505473983333331</c:v>
                </c:pt>
                <c:pt idx="3539">
                  <c:v>59.522255016666669</c:v>
                </c:pt>
                <c:pt idx="3540">
                  <c:v>59.539140500000002</c:v>
                </c:pt>
                <c:pt idx="3541">
                  <c:v>59.555811650000003</c:v>
                </c:pt>
                <c:pt idx="3542">
                  <c:v>59.57243363333334</c:v>
                </c:pt>
                <c:pt idx="3543">
                  <c:v>59.589309650000004</c:v>
                </c:pt>
                <c:pt idx="3544">
                  <c:v>59.606107716666664</c:v>
                </c:pt>
                <c:pt idx="3545">
                  <c:v>59.622886583333333</c:v>
                </c:pt>
                <c:pt idx="3546">
                  <c:v>59.63977976666667</c:v>
                </c:pt>
                <c:pt idx="3547">
                  <c:v>59.656497033333338</c:v>
                </c:pt>
                <c:pt idx="3548">
                  <c:v>59.673166066666667</c:v>
                </c:pt>
                <c:pt idx="3549">
                  <c:v>59.690093850000004</c:v>
                </c:pt>
                <c:pt idx="3550">
                  <c:v>59.706755116666663</c:v>
                </c:pt>
                <c:pt idx="3551">
                  <c:v>59.723422383333329</c:v>
                </c:pt>
                <c:pt idx="3552">
                  <c:v>59.740316100000001</c:v>
                </c:pt>
                <c:pt idx="3553">
                  <c:v>59.757015183333337</c:v>
                </c:pt>
                <c:pt idx="3554">
                  <c:v>59.773910649999998</c:v>
                </c:pt>
                <c:pt idx="3555">
                  <c:v>59.790437583333329</c:v>
                </c:pt>
                <c:pt idx="3556">
                  <c:v>59.807105900000003</c:v>
                </c:pt>
                <c:pt idx="3557">
                  <c:v>59.824002700000001</c:v>
                </c:pt>
                <c:pt idx="3558">
                  <c:v>59.84073515</c:v>
                </c:pt>
                <c:pt idx="3559">
                  <c:v>59.857658133333331</c:v>
                </c:pt>
                <c:pt idx="3560">
                  <c:v>59.874694399999996</c:v>
                </c:pt>
                <c:pt idx="3561">
                  <c:v>59.891349550000001</c:v>
                </c:pt>
                <c:pt idx="3562">
                  <c:v>59.908229200000001</c:v>
                </c:pt>
                <c:pt idx="3563">
                  <c:v>59.925116116666665</c:v>
                </c:pt>
                <c:pt idx="3564">
                  <c:v>59.941890700000002</c:v>
                </c:pt>
                <c:pt idx="3565">
                  <c:v>59.958410999999998</c:v>
                </c:pt>
                <c:pt idx="3566">
                  <c:v>59.975183199999996</c:v>
                </c:pt>
                <c:pt idx="3567">
                  <c:v>59.991974616666667</c:v>
                </c:pt>
                <c:pt idx="3568">
                  <c:v>60.00866036666666</c:v>
                </c:pt>
                <c:pt idx="3569">
                  <c:v>60.025654199999998</c:v>
                </c:pt>
                <c:pt idx="3570">
                  <c:v>60.042430166666669</c:v>
                </c:pt>
                <c:pt idx="3571">
                  <c:v>60.059114933333333</c:v>
                </c:pt>
                <c:pt idx="3572">
                  <c:v>60.075887466666671</c:v>
                </c:pt>
                <c:pt idx="3573">
                  <c:v>60.092563716666668</c:v>
                </c:pt>
                <c:pt idx="3574">
                  <c:v>60.109437450000001</c:v>
                </c:pt>
                <c:pt idx="3575">
                  <c:v>60.126079383333334</c:v>
                </c:pt>
                <c:pt idx="3576">
                  <c:v>60.14295966666667</c:v>
                </c:pt>
                <c:pt idx="3577">
                  <c:v>60.159433</c:v>
                </c:pt>
                <c:pt idx="3578">
                  <c:v>60.176313033333336</c:v>
                </c:pt>
                <c:pt idx="3579">
                  <c:v>60.192994300000002</c:v>
                </c:pt>
                <c:pt idx="3580">
                  <c:v>60.20973515</c:v>
                </c:pt>
                <c:pt idx="3581">
                  <c:v>60.226727199999999</c:v>
                </c:pt>
                <c:pt idx="3582">
                  <c:v>60.24341938333334</c:v>
                </c:pt>
                <c:pt idx="3583">
                  <c:v>60.259903250000001</c:v>
                </c:pt>
                <c:pt idx="3584">
                  <c:v>60.276942283333334</c:v>
                </c:pt>
                <c:pt idx="3585">
                  <c:v>60.293763300000002</c:v>
                </c:pt>
                <c:pt idx="3586">
                  <c:v>60.310430416666669</c:v>
                </c:pt>
                <c:pt idx="3587">
                  <c:v>60.327099350000005</c:v>
                </c:pt>
                <c:pt idx="3588">
                  <c:v>60.343872899999994</c:v>
                </c:pt>
                <c:pt idx="3589">
                  <c:v>60.360435550000005</c:v>
                </c:pt>
                <c:pt idx="3590">
                  <c:v>60.377118600000003</c:v>
                </c:pt>
                <c:pt idx="3591">
                  <c:v>60.394006766666664</c:v>
                </c:pt>
                <c:pt idx="3592">
                  <c:v>60.410492866666665</c:v>
                </c:pt>
                <c:pt idx="3593">
                  <c:v>60.427161516666665</c:v>
                </c:pt>
                <c:pt idx="3594">
                  <c:v>60.443935600000003</c:v>
                </c:pt>
                <c:pt idx="3595">
                  <c:v>60.46061018333333</c:v>
                </c:pt>
                <c:pt idx="3596">
                  <c:v>60.47723225</c:v>
                </c:pt>
                <c:pt idx="3597">
                  <c:v>60.493783316666665</c:v>
                </c:pt>
                <c:pt idx="3598">
                  <c:v>60.510659099999998</c:v>
                </c:pt>
                <c:pt idx="3599">
                  <c:v>60.527129466666665</c:v>
                </c:pt>
                <c:pt idx="3600">
                  <c:v>60.543929683333332</c:v>
                </c:pt>
                <c:pt idx="3601">
                  <c:v>60.560647499999995</c:v>
                </c:pt>
                <c:pt idx="3602">
                  <c:v>60.577325566666666</c:v>
                </c:pt>
                <c:pt idx="3603">
                  <c:v>60.594012199999995</c:v>
                </c:pt>
                <c:pt idx="3604">
                  <c:v>60.610680316666667</c:v>
                </c:pt>
                <c:pt idx="3605">
                  <c:v>60.627761849999999</c:v>
                </c:pt>
                <c:pt idx="3606">
                  <c:v>60.644670699999999</c:v>
                </c:pt>
                <c:pt idx="3607">
                  <c:v>60.661345350000005</c:v>
                </c:pt>
                <c:pt idx="3608">
                  <c:v>60.678144666666668</c:v>
                </c:pt>
                <c:pt idx="3609">
                  <c:v>60.694994950000002</c:v>
                </c:pt>
                <c:pt idx="3610">
                  <c:v>60.711883116666662</c:v>
                </c:pt>
                <c:pt idx="3611">
                  <c:v>60.728857183333339</c:v>
                </c:pt>
                <c:pt idx="3612">
                  <c:v>60.745623683333328</c:v>
                </c:pt>
                <c:pt idx="3613">
                  <c:v>60.762467066666666</c:v>
                </c:pt>
                <c:pt idx="3614">
                  <c:v>60.779152566666667</c:v>
                </c:pt>
                <c:pt idx="3615">
                  <c:v>60.7959551</c:v>
                </c:pt>
                <c:pt idx="3616">
                  <c:v>60.812884850000003</c:v>
                </c:pt>
                <c:pt idx="3617">
                  <c:v>60.829627266666662</c:v>
                </c:pt>
                <c:pt idx="3618">
                  <c:v>60.846595966666669</c:v>
                </c:pt>
                <c:pt idx="3619">
                  <c:v>60.8636403</c:v>
                </c:pt>
                <c:pt idx="3620">
                  <c:v>60.88068908333333</c:v>
                </c:pt>
                <c:pt idx="3621">
                  <c:v>60.897434333333329</c:v>
                </c:pt>
                <c:pt idx="3622">
                  <c:v>60.91441438333333</c:v>
                </c:pt>
                <c:pt idx="3623">
                  <c:v>60.931484783333332</c:v>
                </c:pt>
                <c:pt idx="3624">
                  <c:v>60.948380033333336</c:v>
                </c:pt>
                <c:pt idx="3625">
                  <c:v>60.963341149999998</c:v>
                </c:pt>
                <c:pt idx="3626">
                  <c:v>60.980014350000005</c:v>
                </c:pt>
                <c:pt idx="3627">
                  <c:v>60.996872799999998</c:v>
                </c:pt>
                <c:pt idx="3628">
                  <c:v>61.013491516666669</c:v>
                </c:pt>
                <c:pt idx="3629">
                  <c:v>61.030011100000003</c:v>
                </c:pt>
                <c:pt idx="3630">
                  <c:v>61.047001649999999</c:v>
                </c:pt>
                <c:pt idx="3631">
                  <c:v>61.06392566666667</c:v>
                </c:pt>
                <c:pt idx="3632">
                  <c:v>61.080804049999998</c:v>
                </c:pt>
                <c:pt idx="3633">
                  <c:v>61.097577916666665</c:v>
                </c:pt>
                <c:pt idx="3634">
                  <c:v>61.1145098</c:v>
                </c:pt>
                <c:pt idx="3635">
                  <c:v>61.131447216666665</c:v>
                </c:pt>
                <c:pt idx="3636">
                  <c:v>61.148113666666667</c:v>
                </c:pt>
                <c:pt idx="3637">
                  <c:v>61.164892366666663</c:v>
                </c:pt>
                <c:pt idx="3638">
                  <c:v>61.181758633333331</c:v>
                </c:pt>
                <c:pt idx="3639">
                  <c:v>61.198422899999997</c:v>
                </c:pt>
                <c:pt idx="3640">
                  <c:v>61.215351433333332</c:v>
                </c:pt>
                <c:pt idx="3641">
                  <c:v>61.231782766666669</c:v>
                </c:pt>
                <c:pt idx="3642">
                  <c:v>61.248825249999996</c:v>
                </c:pt>
                <c:pt idx="3643">
                  <c:v>61.265752800000001</c:v>
                </c:pt>
                <c:pt idx="3644">
                  <c:v>61.282635649999996</c:v>
                </c:pt>
                <c:pt idx="3645">
                  <c:v>61.299665583333329</c:v>
                </c:pt>
                <c:pt idx="3646">
                  <c:v>61.316337783333331</c:v>
                </c:pt>
                <c:pt idx="3647">
                  <c:v>61.333114000000002</c:v>
                </c:pt>
                <c:pt idx="3648">
                  <c:v>61.350055150000003</c:v>
                </c:pt>
                <c:pt idx="3649">
                  <c:v>61.366864450000001</c:v>
                </c:pt>
                <c:pt idx="3650">
                  <c:v>61.383529316666667</c:v>
                </c:pt>
                <c:pt idx="3651">
                  <c:v>61.400046383333333</c:v>
                </c:pt>
                <c:pt idx="3652">
                  <c:v>61.416788799999999</c:v>
                </c:pt>
                <c:pt idx="3653">
                  <c:v>61.433555299999995</c:v>
                </c:pt>
                <c:pt idx="3654">
                  <c:v>61.450074533333336</c:v>
                </c:pt>
                <c:pt idx="3655">
                  <c:v>61.467013266666662</c:v>
                </c:pt>
                <c:pt idx="3656">
                  <c:v>61.483904833333334</c:v>
                </c:pt>
                <c:pt idx="3657">
                  <c:v>61.50056991666667</c:v>
                </c:pt>
                <c:pt idx="3658">
                  <c:v>61.517678850000003</c:v>
                </c:pt>
                <c:pt idx="3659">
                  <c:v>61.53425983333333</c:v>
                </c:pt>
                <c:pt idx="3660">
                  <c:v>61.551035666666664</c:v>
                </c:pt>
                <c:pt idx="3661">
                  <c:v>61.567551316666666</c:v>
                </c:pt>
                <c:pt idx="3662">
                  <c:v>61.584456250000002</c:v>
                </c:pt>
                <c:pt idx="3663">
                  <c:v>61.601229050000001</c:v>
                </c:pt>
                <c:pt idx="3664">
                  <c:v>61.618074166666666</c:v>
                </c:pt>
                <c:pt idx="3665">
                  <c:v>61.635111266666662</c:v>
                </c:pt>
                <c:pt idx="3666">
                  <c:v>61.651782366666666</c:v>
                </c:pt>
                <c:pt idx="3667">
                  <c:v>61.668711683333328</c:v>
                </c:pt>
                <c:pt idx="3668">
                  <c:v>61.685385233333335</c:v>
                </c:pt>
                <c:pt idx="3669">
                  <c:v>61.702313033333333</c:v>
                </c:pt>
                <c:pt idx="3670">
                  <c:v>61.718845999999999</c:v>
                </c:pt>
                <c:pt idx="3671">
                  <c:v>61.735509583333332</c:v>
                </c:pt>
                <c:pt idx="3672">
                  <c:v>61.752174599999996</c:v>
                </c:pt>
                <c:pt idx="3673">
                  <c:v>61.768980066666671</c:v>
                </c:pt>
                <c:pt idx="3674">
                  <c:v>61.785655533333333</c:v>
                </c:pt>
                <c:pt idx="3675">
                  <c:v>61.802401400000001</c:v>
                </c:pt>
                <c:pt idx="3676">
                  <c:v>61.819463899999995</c:v>
                </c:pt>
                <c:pt idx="3677">
                  <c:v>61.836297800000004</c:v>
                </c:pt>
                <c:pt idx="3678">
                  <c:v>61.85297156666666</c:v>
                </c:pt>
                <c:pt idx="3679">
                  <c:v>61.869899866666664</c:v>
                </c:pt>
                <c:pt idx="3680">
                  <c:v>61.886823483333337</c:v>
                </c:pt>
                <c:pt idx="3681">
                  <c:v>61.903498900000002</c:v>
                </c:pt>
                <c:pt idx="3682">
                  <c:v>61.920436949999996</c:v>
                </c:pt>
                <c:pt idx="3683">
                  <c:v>61.937381816666665</c:v>
                </c:pt>
                <c:pt idx="3684">
                  <c:v>61.954323933333328</c:v>
                </c:pt>
                <c:pt idx="3685">
                  <c:v>61.971099716666664</c:v>
                </c:pt>
                <c:pt idx="3686">
                  <c:v>61.988145416666661</c:v>
                </c:pt>
                <c:pt idx="3687">
                  <c:v>62.004982416666664</c:v>
                </c:pt>
                <c:pt idx="3688">
                  <c:v>62.0216566</c:v>
                </c:pt>
                <c:pt idx="3689">
                  <c:v>62.038411466666666</c:v>
                </c:pt>
                <c:pt idx="3690">
                  <c:v>62.055196049999999</c:v>
                </c:pt>
                <c:pt idx="3691">
                  <c:v>62.072126633333333</c:v>
                </c:pt>
                <c:pt idx="3692">
                  <c:v>62.088596166666669</c:v>
                </c:pt>
                <c:pt idx="3693">
                  <c:v>62.105692733333328</c:v>
                </c:pt>
                <c:pt idx="3694">
                  <c:v>62.122585133333338</c:v>
                </c:pt>
                <c:pt idx="3695">
                  <c:v>62.139095033333334</c:v>
                </c:pt>
                <c:pt idx="3696">
                  <c:v>62.15576575</c:v>
                </c:pt>
                <c:pt idx="3697">
                  <c:v>62.172804716666661</c:v>
                </c:pt>
                <c:pt idx="3698">
                  <c:v>62.1897381</c:v>
                </c:pt>
                <c:pt idx="3699">
                  <c:v>62.206260466666663</c:v>
                </c:pt>
                <c:pt idx="3700">
                  <c:v>62.222940466666664</c:v>
                </c:pt>
                <c:pt idx="3701">
                  <c:v>62.239650366666666</c:v>
                </c:pt>
                <c:pt idx="3702">
                  <c:v>62.256324833333331</c:v>
                </c:pt>
                <c:pt idx="3703">
                  <c:v>62.273064133333335</c:v>
                </c:pt>
                <c:pt idx="3704">
                  <c:v>62.289734766666669</c:v>
                </c:pt>
                <c:pt idx="3705">
                  <c:v>62.306523849999998</c:v>
                </c:pt>
                <c:pt idx="3706">
                  <c:v>62.323612016666665</c:v>
                </c:pt>
                <c:pt idx="3707">
                  <c:v>62.340592883333336</c:v>
                </c:pt>
                <c:pt idx="3708">
                  <c:v>62.357536733333333</c:v>
                </c:pt>
                <c:pt idx="3709">
                  <c:v>62.3742175</c:v>
                </c:pt>
                <c:pt idx="3710">
                  <c:v>62.391160916666664</c:v>
                </c:pt>
                <c:pt idx="3711">
                  <c:v>62.407942433333332</c:v>
                </c:pt>
                <c:pt idx="3712">
                  <c:v>62.424883100000002</c:v>
                </c:pt>
                <c:pt idx="3713">
                  <c:v>62.441568849999996</c:v>
                </c:pt>
                <c:pt idx="3714">
                  <c:v>62.458487233333337</c:v>
                </c:pt>
                <c:pt idx="3715">
                  <c:v>62.475078700000005</c:v>
                </c:pt>
                <c:pt idx="3716">
                  <c:v>62.491741333333337</c:v>
                </c:pt>
                <c:pt idx="3717">
                  <c:v>62.508527583333333</c:v>
                </c:pt>
                <c:pt idx="3718">
                  <c:v>62.525197533333333</c:v>
                </c:pt>
                <c:pt idx="3719">
                  <c:v>62.542177599999995</c:v>
                </c:pt>
                <c:pt idx="3720">
                  <c:v>62.559059233333329</c:v>
                </c:pt>
                <c:pt idx="3721">
                  <c:v>62.5758449</c:v>
                </c:pt>
                <c:pt idx="3722">
                  <c:v>62.592763066666663</c:v>
                </c:pt>
                <c:pt idx="3723">
                  <c:v>62.609805199999997</c:v>
                </c:pt>
                <c:pt idx="3724">
                  <c:v>62.62674775</c:v>
                </c:pt>
                <c:pt idx="3725">
                  <c:v>62.643734983333339</c:v>
                </c:pt>
                <c:pt idx="3726">
                  <c:v>62.660659750000001</c:v>
                </c:pt>
                <c:pt idx="3727">
                  <c:v>62.677295116666663</c:v>
                </c:pt>
                <c:pt idx="3728">
                  <c:v>62.693748600000006</c:v>
                </c:pt>
                <c:pt idx="3729">
                  <c:v>62.710482283333334</c:v>
                </c:pt>
                <c:pt idx="3730">
                  <c:v>62.727356216666664</c:v>
                </c:pt>
                <c:pt idx="3731">
                  <c:v>62.74448936666667</c:v>
                </c:pt>
                <c:pt idx="3732">
                  <c:v>62.761420033333337</c:v>
                </c:pt>
                <c:pt idx="3733">
                  <c:v>62.778359000000002</c:v>
                </c:pt>
                <c:pt idx="3734">
                  <c:v>62.794887799999998</c:v>
                </c:pt>
                <c:pt idx="3735">
                  <c:v>62.812189616666664</c:v>
                </c:pt>
                <c:pt idx="3736">
                  <c:v>62.828901666666667</c:v>
                </c:pt>
                <c:pt idx="3737">
                  <c:v>62.845876483333335</c:v>
                </c:pt>
                <c:pt idx="3738">
                  <c:v>62.862549133333331</c:v>
                </c:pt>
                <c:pt idx="3739">
                  <c:v>62.879618266666661</c:v>
                </c:pt>
                <c:pt idx="3740">
                  <c:v>62.896551333333335</c:v>
                </c:pt>
                <c:pt idx="3741">
                  <c:v>62.913483733333337</c:v>
                </c:pt>
                <c:pt idx="3742">
                  <c:v>62.930368833333333</c:v>
                </c:pt>
                <c:pt idx="3743">
                  <c:v>62.947577150000001</c:v>
                </c:pt>
                <c:pt idx="3744">
                  <c:v>62.964594133333335</c:v>
                </c:pt>
                <c:pt idx="3745">
                  <c:v>62.981430716666665</c:v>
                </c:pt>
                <c:pt idx="3746">
                  <c:v>62.998496616666664</c:v>
                </c:pt>
                <c:pt idx="3747">
                  <c:v>63.015388983333331</c:v>
                </c:pt>
                <c:pt idx="3748">
                  <c:v>63.032188116666667</c:v>
                </c:pt>
                <c:pt idx="3749">
                  <c:v>63.048976099999997</c:v>
                </c:pt>
                <c:pt idx="3750">
                  <c:v>63.06569471666667</c:v>
                </c:pt>
                <c:pt idx="3751">
                  <c:v>63.082988766666666</c:v>
                </c:pt>
                <c:pt idx="3752">
                  <c:v>63.099722766666666</c:v>
                </c:pt>
                <c:pt idx="3753">
                  <c:v>63.116620733333335</c:v>
                </c:pt>
                <c:pt idx="3754">
                  <c:v>63.131482750000004</c:v>
                </c:pt>
                <c:pt idx="3755">
                  <c:v>63.14814513333333</c:v>
                </c:pt>
                <c:pt idx="3756">
                  <c:v>63.1648329</c:v>
                </c:pt>
                <c:pt idx="3757">
                  <c:v>63.181494700000002</c:v>
                </c:pt>
                <c:pt idx="3758">
                  <c:v>63.198136016666666</c:v>
                </c:pt>
                <c:pt idx="3759">
                  <c:v>63.215014699999998</c:v>
                </c:pt>
                <c:pt idx="3760">
                  <c:v>63.231688583333337</c:v>
                </c:pt>
                <c:pt idx="3761">
                  <c:v>63.248353999999999</c:v>
                </c:pt>
                <c:pt idx="3762">
                  <c:v>63.2651264</c:v>
                </c:pt>
                <c:pt idx="3763">
                  <c:v>63.282024166666666</c:v>
                </c:pt>
                <c:pt idx="3764">
                  <c:v>63.298477183333333</c:v>
                </c:pt>
                <c:pt idx="3765">
                  <c:v>63.315357816666662</c:v>
                </c:pt>
                <c:pt idx="3766">
                  <c:v>63.332025550000004</c:v>
                </c:pt>
                <c:pt idx="3767">
                  <c:v>63.348816683333332</c:v>
                </c:pt>
                <c:pt idx="3768">
                  <c:v>63.365712166666668</c:v>
                </c:pt>
                <c:pt idx="3769">
                  <c:v>63.382596666666672</c:v>
                </c:pt>
                <c:pt idx="3770">
                  <c:v>63.399520199999998</c:v>
                </c:pt>
                <c:pt idx="3771">
                  <c:v>63.416310950000003</c:v>
                </c:pt>
                <c:pt idx="3772">
                  <c:v>63.432985733333332</c:v>
                </c:pt>
                <c:pt idx="3773">
                  <c:v>63.449708516666668</c:v>
                </c:pt>
                <c:pt idx="3774">
                  <c:v>63.466370699999999</c:v>
                </c:pt>
                <c:pt idx="3775">
                  <c:v>63.482975083333336</c:v>
                </c:pt>
                <c:pt idx="3776">
                  <c:v>63.499642600000001</c:v>
                </c:pt>
                <c:pt idx="3777">
                  <c:v>63.516163949999999</c:v>
                </c:pt>
                <c:pt idx="3778">
                  <c:v>63.532936583333338</c:v>
                </c:pt>
                <c:pt idx="3779">
                  <c:v>63.549872916666665</c:v>
                </c:pt>
                <c:pt idx="3780">
                  <c:v>63.566653249999995</c:v>
                </c:pt>
                <c:pt idx="3781">
                  <c:v>63.583141416666663</c:v>
                </c:pt>
                <c:pt idx="3782">
                  <c:v>63.599805116666666</c:v>
                </c:pt>
                <c:pt idx="3783">
                  <c:v>63.61684245</c:v>
                </c:pt>
                <c:pt idx="3784">
                  <c:v>63.633365816666668</c:v>
                </c:pt>
                <c:pt idx="3785">
                  <c:v>63.650253266666667</c:v>
                </c:pt>
                <c:pt idx="3786">
                  <c:v>63.666774283333332</c:v>
                </c:pt>
                <c:pt idx="3787">
                  <c:v>63.683560766666666</c:v>
                </c:pt>
                <c:pt idx="3788">
                  <c:v>63.700098166666663</c:v>
                </c:pt>
                <c:pt idx="3789">
                  <c:v>63.71677188333333</c:v>
                </c:pt>
                <c:pt idx="3790">
                  <c:v>63.733462633333339</c:v>
                </c:pt>
                <c:pt idx="3791">
                  <c:v>63.750063416666663</c:v>
                </c:pt>
                <c:pt idx="3792">
                  <c:v>63.76673641666666</c:v>
                </c:pt>
                <c:pt idx="3793">
                  <c:v>63.783406199999995</c:v>
                </c:pt>
                <c:pt idx="3794">
                  <c:v>63.800093366666673</c:v>
                </c:pt>
                <c:pt idx="3795">
                  <c:v>63.816765749999995</c:v>
                </c:pt>
                <c:pt idx="3796">
                  <c:v>63.833818766666667</c:v>
                </c:pt>
                <c:pt idx="3797">
                  <c:v>63.850652399999994</c:v>
                </c:pt>
                <c:pt idx="3798">
                  <c:v>63.867460816666672</c:v>
                </c:pt>
                <c:pt idx="3799">
                  <c:v>63.884363516666667</c:v>
                </c:pt>
                <c:pt idx="3800">
                  <c:v>63.901076949999997</c:v>
                </c:pt>
                <c:pt idx="3801">
                  <c:v>63.918089833333333</c:v>
                </c:pt>
                <c:pt idx="3802">
                  <c:v>63.935075550000001</c:v>
                </c:pt>
                <c:pt idx="3803">
                  <c:v>63.951982000000001</c:v>
                </c:pt>
                <c:pt idx="3804">
                  <c:v>63.968861599999997</c:v>
                </c:pt>
                <c:pt idx="3805">
                  <c:v>63.985662533333333</c:v>
                </c:pt>
                <c:pt idx="3806">
                  <c:v>64.002808033333338</c:v>
                </c:pt>
                <c:pt idx="3807">
                  <c:v>64.019717450000002</c:v>
                </c:pt>
                <c:pt idx="3808">
                  <c:v>64.036355716666677</c:v>
                </c:pt>
                <c:pt idx="3809">
                  <c:v>64.053008450000007</c:v>
                </c:pt>
                <c:pt idx="3810">
                  <c:v>64.069713433333334</c:v>
                </c:pt>
                <c:pt idx="3811">
                  <c:v>64.086501350000006</c:v>
                </c:pt>
                <c:pt idx="3812">
                  <c:v>64.103162483333335</c:v>
                </c:pt>
                <c:pt idx="3813">
                  <c:v>64.120115683333339</c:v>
                </c:pt>
                <c:pt idx="3814">
                  <c:v>64.137066316666662</c:v>
                </c:pt>
                <c:pt idx="3815">
                  <c:v>64.154002550000001</c:v>
                </c:pt>
                <c:pt idx="3816">
                  <c:v>64.170854616666659</c:v>
                </c:pt>
                <c:pt idx="3817">
                  <c:v>64.187685816666672</c:v>
                </c:pt>
                <c:pt idx="3818">
                  <c:v>64.204363666666666</c:v>
                </c:pt>
                <c:pt idx="3819">
                  <c:v>64.221069266666674</c:v>
                </c:pt>
                <c:pt idx="3820">
                  <c:v>64.238328616666664</c:v>
                </c:pt>
                <c:pt idx="3821">
                  <c:v>64.255267950000004</c:v>
                </c:pt>
                <c:pt idx="3822">
                  <c:v>64.271991549999996</c:v>
                </c:pt>
                <c:pt idx="3823">
                  <c:v>64.289091966666675</c:v>
                </c:pt>
                <c:pt idx="3824">
                  <c:v>64.305963516666665</c:v>
                </c:pt>
                <c:pt idx="3825">
                  <c:v>64.322730149999998</c:v>
                </c:pt>
                <c:pt idx="3826">
                  <c:v>64.339533516666663</c:v>
                </c:pt>
                <c:pt idx="3827">
                  <c:v>64.354392666666669</c:v>
                </c:pt>
                <c:pt idx="3828">
                  <c:v>64.37113673333333</c:v>
                </c:pt>
                <c:pt idx="3829">
                  <c:v>64.387802049999991</c:v>
                </c:pt>
                <c:pt idx="3830">
                  <c:v>64.404549533333338</c:v>
                </c:pt>
                <c:pt idx="3831">
                  <c:v>64.421335499999998</c:v>
                </c:pt>
                <c:pt idx="3832">
                  <c:v>64.437915933333343</c:v>
                </c:pt>
                <c:pt idx="3833">
                  <c:v>64.454793216666673</c:v>
                </c:pt>
                <c:pt idx="3834">
                  <c:v>64.471692983333327</c:v>
                </c:pt>
                <c:pt idx="3835">
                  <c:v>64.488359666666668</c:v>
                </c:pt>
                <c:pt idx="3836">
                  <c:v>64.505397366666656</c:v>
                </c:pt>
                <c:pt idx="3837">
                  <c:v>64.522169950000006</c:v>
                </c:pt>
                <c:pt idx="3838">
                  <c:v>64.538955033333337</c:v>
                </c:pt>
                <c:pt idx="3839">
                  <c:v>64.555890983333327</c:v>
                </c:pt>
                <c:pt idx="3840">
                  <c:v>64.572562300000001</c:v>
                </c:pt>
                <c:pt idx="3841">
                  <c:v>64.589181699999997</c:v>
                </c:pt>
                <c:pt idx="3842">
                  <c:v>64.605898333333329</c:v>
                </c:pt>
                <c:pt idx="3843">
                  <c:v>64.622642466666676</c:v>
                </c:pt>
                <c:pt idx="3844">
                  <c:v>64.63915171666666</c:v>
                </c:pt>
                <c:pt idx="3845">
                  <c:v>64.656131466666665</c:v>
                </c:pt>
                <c:pt idx="3846">
                  <c:v>64.672915066666661</c:v>
                </c:pt>
                <c:pt idx="3847">
                  <c:v>64.689588016666661</c:v>
                </c:pt>
                <c:pt idx="3848">
                  <c:v>64.706267966666658</c:v>
                </c:pt>
                <c:pt idx="3849">
                  <c:v>64.722995049999994</c:v>
                </c:pt>
                <c:pt idx="3850">
                  <c:v>64.739772516666662</c:v>
                </c:pt>
                <c:pt idx="3851">
                  <c:v>64.756279316666664</c:v>
                </c:pt>
                <c:pt idx="3852">
                  <c:v>64.772970400000005</c:v>
                </c:pt>
                <c:pt idx="3853">
                  <c:v>64.789747699999992</c:v>
                </c:pt>
                <c:pt idx="3854">
                  <c:v>64.806737133333328</c:v>
                </c:pt>
                <c:pt idx="3855">
                  <c:v>64.823317783333337</c:v>
                </c:pt>
                <c:pt idx="3856">
                  <c:v>64.839851616666664</c:v>
                </c:pt>
                <c:pt idx="3857">
                  <c:v>64.857005733333338</c:v>
                </c:pt>
                <c:pt idx="3858">
                  <c:v>64.873440150000008</c:v>
                </c:pt>
                <c:pt idx="3859">
                  <c:v>64.890373866666664</c:v>
                </c:pt>
                <c:pt idx="3860">
                  <c:v>64.907253516666671</c:v>
                </c:pt>
                <c:pt idx="3861">
                  <c:v>64.923707083333341</c:v>
                </c:pt>
                <c:pt idx="3862">
                  <c:v>64.940373383333338</c:v>
                </c:pt>
                <c:pt idx="3863">
                  <c:v>64.957152433333334</c:v>
                </c:pt>
                <c:pt idx="3864">
                  <c:v>64.973824166666674</c:v>
                </c:pt>
                <c:pt idx="3865">
                  <c:v>64.990502066666664</c:v>
                </c:pt>
                <c:pt idx="3866">
                  <c:v>65.007173866666662</c:v>
                </c:pt>
                <c:pt idx="3867">
                  <c:v>65.023948483333328</c:v>
                </c:pt>
                <c:pt idx="3868">
                  <c:v>65.040686566666665</c:v>
                </c:pt>
                <c:pt idx="3869">
                  <c:v>65.057595533333327</c:v>
                </c:pt>
                <c:pt idx="3870">
                  <c:v>65.074647183333326</c:v>
                </c:pt>
                <c:pt idx="3871">
                  <c:v>65.09138613333333</c:v>
                </c:pt>
                <c:pt idx="3872">
                  <c:v>65.108032233333333</c:v>
                </c:pt>
                <c:pt idx="3873">
                  <c:v>65.124550066666671</c:v>
                </c:pt>
                <c:pt idx="3874">
                  <c:v>65.141227549999996</c:v>
                </c:pt>
                <c:pt idx="3875">
                  <c:v>65.158381333333338</c:v>
                </c:pt>
                <c:pt idx="3876">
                  <c:v>65.175171216666669</c:v>
                </c:pt>
                <c:pt idx="3877">
                  <c:v>65.19171106666667</c:v>
                </c:pt>
                <c:pt idx="3878">
                  <c:v>65.208639250000004</c:v>
                </c:pt>
                <c:pt idx="3879">
                  <c:v>65.225440566666663</c:v>
                </c:pt>
                <c:pt idx="3880">
                  <c:v>65.242116899999999</c:v>
                </c:pt>
                <c:pt idx="3881">
                  <c:v>65.258872033333333</c:v>
                </c:pt>
                <c:pt idx="3882">
                  <c:v>65.275803166666662</c:v>
                </c:pt>
                <c:pt idx="3883">
                  <c:v>65.292806033333335</c:v>
                </c:pt>
                <c:pt idx="3884">
                  <c:v>65.309494566666658</c:v>
                </c:pt>
                <c:pt idx="3885">
                  <c:v>65.326536583333336</c:v>
                </c:pt>
                <c:pt idx="3886">
                  <c:v>65.343460216666671</c:v>
                </c:pt>
                <c:pt idx="3887">
                  <c:v>65.360344616666666</c:v>
                </c:pt>
                <c:pt idx="3888">
                  <c:v>65.377005850000003</c:v>
                </c:pt>
                <c:pt idx="3889">
                  <c:v>65.393489683333343</c:v>
                </c:pt>
                <c:pt idx="3890">
                  <c:v>65.41032005000001</c:v>
                </c:pt>
                <c:pt idx="3891">
                  <c:v>65.427259266666667</c:v>
                </c:pt>
                <c:pt idx="3892">
                  <c:v>65.443918249999996</c:v>
                </c:pt>
                <c:pt idx="3893">
                  <c:v>65.460657499999996</c:v>
                </c:pt>
                <c:pt idx="3894">
                  <c:v>65.477303950000007</c:v>
                </c:pt>
                <c:pt idx="3895">
                  <c:v>65.493916766666672</c:v>
                </c:pt>
                <c:pt idx="3896">
                  <c:v>65.510607300000004</c:v>
                </c:pt>
                <c:pt idx="3897">
                  <c:v>65.52744165</c:v>
                </c:pt>
                <c:pt idx="3898">
                  <c:v>65.544120816666663</c:v>
                </c:pt>
                <c:pt idx="3899">
                  <c:v>65.560978733333329</c:v>
                </c:pt>
                <c:pt idx="3900">
                  <c:v>65.577762550000003</c:v>
                </c:pt>
                <c:pt idx="3901">
                  <c:v>65.594650416666667</c:v>
                </c:pt>
                <c:pt idx="3902">
                  <c:v>65.611422366666673</c:v>
                </c:pt>
                <c:pt idx="3903">
                  <c:v>65.62798913333333</c:v>
                </c:pt>
                <c:pt idx="3904">
                  <c:v>65.644878349999999</c:v>
                </c:pt>
                <c:pt idx="3905">
                  <c:v>65.661884400000005</c:v>
                </c:pt>
                <c:pt idx="3906">
                  <c:v>65.678720383333328</c:v>
                </c:pt>
                <c:pt idx="3907">
                  <c:v>65.695421800000005</c:v>
                </c:pt>
                <c:pt idx="3908">
                  <c:v>65.712318550000006</c:v>
                </c:pt>
                <c:pt idx="3909">
                  <c:v>65.729042200000009</c:v>
                </c:pt>
                <c:pt idx="3910">
                  <c:v>65.746129299999993</c:v>
                </c:pt>
                <c:pt idx="3911">
                  <c:v>65.762988883333335</c:v>
                </c:pt>
                <c:pt idx="3912">
                  <c:v>65.779717099999999</c:v>
                </c:pt>
                <c:pt idx="3913">
                  <c:v>65.796767299999999</c:v>
                </c:pt>
                <c:pt idx="3914">
                  <c:v>65.813510816666664</c:v>
                </c:pt>
                <c:pt idx="3915">
                  <c:v>65.830103133333338</c:v>
                </c:pt>
                <c:pt idx="3916">
                  <c:v>65.84698598333334</c:v>
                </c:pt>
                <c:pt idx="3917">
                  <c:v>65.863842816666676</c:v>
                </c:pt>
                <c:pt idx="3918">
                  <c:v>65.880477900000002</c:v>
                </c:pt>
                <c:pt idx="3919">
                  <c:v>65.897593466666663</c:v>
                </c:pt>
                <c:pt idx="3920">
                  <c:v>65.914290266666669</c:v>
                </c:pt>
                <c:pt idx="3921">
                  <c:v>65.931297000000001</c:v>
                </c:pt>
                <c:pt idx="3922">
                  <c:v>65.948062416666673</c:v>
                </c:pt>
                <c:pt idx="3923">
                  <c:v>65.964909516666665</c:v>
                </c:pt>
                <c:pt idx="3924">
                  <c:v>65.981464666666668</c:v>
                </c:pt>
                <c:pt idx="3925">
                  <c:v>65.998458366666668</c:v>
                </c:pt>
                <c:pt idx="3926">
                  <c:v>66.015355499999998</c:v>
                </c:pt>
                <c:pt idx="3927">
                  <c:v>66.032423216666672</c:v>
                </c:pt>
                <c:pt idx="3928">
                  <c:v>66.049298533333328</c:v>
                </c:pt>
                <c:pt idx="3929">
                  <c:v>66.066201466666669</c:v>
                </c:pt>
                <c:pt idx="3930">
                  <c:v>66.082836266666661</c:v>
                </c:pt>
                <c:pt idx="3931">
                  <c:v>66.099878216666667</c:v>
                </c:pt>
                <c:pt idx="3932">
                  <c:v>66.116740183333334</c:v>
                </c:pt>
                <c:pt idx="3933">
                  <c:v>66.13349323333334</c:v>
                </c:pt>
                <c:pt idx="3934">
                  <c:v>66.150333466666666</c:v>
                </c:pt>
                <c:pt idx="3935">
                  <c:v>66.16732511666666</c:v>
                </c:pt>
                <c:pt idx="3936">
                  <c:v>66.184227899999996</c:v>
                </c:pt>
                <c:pt idx="3937">
                  <c:v>66.200834466666663</c:v>
                </c:pt>
                <c:pt idx="3938">
                  <c:v>66.217749816666668</c:v>
                </c:pt>
                <c:pt idx="3939">
                  <c:v>66.234653033333331</c:v>
                </c:pt>
                <c:pt idx="3940">
                  <c:v>66.251697716666669</c:v>
                </c:pt>
                <c:pt idx="3941">
                  <c:v>66.268363883333336</c:v>
                </c:pt>
                <c:pt idx="3942">
                  <c:v>66.285075216666669</c:v>
                </c:pt>
                <c:pt idx="3943">
                  <c:v>66.302041616666671</c:v>
                </c:pt>
                <c:pt idx="3944">
                  <c:v>66.318875833333337</c:v>
                </c:pt>
                <c:pt idx="3945">
                  <c:v>66.335690299999996</c:v>
                </c:pt>
                <c:pt idx="3946">
                  <c:v>66.352521283333331</c:v>
                </c:pt>
                <c:pt idx="3947">
                  <c:v>66.369500766666675</c:v>
                </c:pt>
                <c:pt idx="3948">
                  <c:v>66.386403483333339</c:v>
                </c:pt>
                <c:pt idx="3949">
                  <c:v>66.403037699999999</c:v>
                </c:pt>
                <c:pt idx="3950">
                  <c:v>66.41982693333334</c:v>
                </c:pt>
                <c:pt idx="3951">
                  <c:v>66.437013416666659</c:v>
                </c:pt>
                <c:pt idx="3952">
                  <c:v>66.454063383333335</c:v>
                </c:pt>
                <c:pt idx="3953">
                  <c:v>66.471042999999995</c:v>
                </c:pt>
                <c:pt idx="3954">
                  <c:v>66.487800966666669</c:v>
                </c:pt>
                <c:pt idx="3955">
                  <c:v>66.504775166666661</c:v>
                </c:pt>
                <c:pt idx="3956">
                  <c:v>66.521784350000004</c:v>
                </c:pt>
                <c:pt idx="3957">
                  <c:v>66.538517099999993</c:v>
                </c:pt>
                <c:pt idx="3958">
                  <c:v>66.555390666666668</c:v>
                </c:pt>
                <c:pt idx="3959">
                  <c:v>66.572558049999998</c:v>
                </c:pt>
                <c:pt idx="3960">
                  <c:v>66.587518966666664</c:v>
                </c:pt>
                <c:pt idx="3961">
                  <c:v>66.604180200000002</c:v>
                </c:pt>
                <c:pt idx="3962">
                  <c:v>66.620869516666673</c:v>
                </c:pt>
                <c:pt idx="3963">
                  <c:v>66.637560916666672</c:v>
                </c:pt>
                <c:pt idx="3964">
                  <c:v>66.654223183333343</c:v>
                </c:pt>
                <c:pt idx="3965">
                  <c:v>66.671011366666662</c:v>
                </c:pt>
                <c:pt idx="3966">
                  <c:v>66.687639133333334</c:v>
                </c:pt>
                <c:pt idx="3967">
                  <c:v>66.704502550000001</c:v>
                </c:pt>
                <c:pt idx="3968">
                  <c:v>66.721373983333336</c:v>
                </c:pt>
                <c:pt idx="3969">
                  <c:v>66.73817411666667</c:v>
                </c:pt>
                <c:pt idx="3970">
                  <c:v>66.754857766666674</c:v>
                </c:pt>
                <c:pt idx="3971">
                  <c:v>66.7717952</c:v>
                </c:pt>
                <c:pt idx="3972">
                  <c:v>66.788430333333338</c:v>
                </c:pt>
                <c:pt idx="3973">
                  <c:v>66.805398533333332</c:v>
                </c:pt>
                <c:pt idx="3974">
                  <c:v>66.822070199999999</c:v>
                </c:pt>
                <c:pt idx="3975">
                  <c:v>66.838729849999993</c:v>
                </c:pt>
                <c:pt idx="3976">
                  <c:v>66.855397416666662</c:v>
                </c:pt>
                <c:pt idx="3977">
                  <c:v>66.872163883333329</c:v>
                </c:pt>
                <c:pt idx="3978">
                  <c:v>66.889085800000004</c:v>
                </c:pt>
                <c:pt idx="3979">
                  <c:v>66.906027483333332</c:v>
                </c:pt>
                <c:pt idx="3980">
                  <c:v>66.922872166666664</c:v>
                </c:pt>
                <c:pt idx="3981">
                  <c:v>66.939542033333339</c:v>
                </c:pt>
                <c:pt idx="3982">
                  <c:v>66.956466349999999</c:v>
                </c:pt>
                <c:pt idx="3983">
                  <c:v>66.973134016666663</c:v>
                </c:pt>
                <c:pt idx="3984">
                  <c:v>66.989804666666672</c:v>
                </c:pt>
                <c:pt idx="3985">
                  <c:v>67.006696550000001</c:v>
                </c:pt>
                <c:pt idx="3986">
                  <c:v>67.023444900000001</c:v>
                </c:pt>
                <c:pt idx="3987">
                  <c:v>67.040184366666665</c:v>
                </c:pt>
                <c:pt idx="3988">
                  <c:v>67.057119616666668</c:v>
                </c:pt>
                <c:pt idx="3989">
                  <c:v>67.073779683333342</c:v>
                </c:pt>
                <c:pt idx="3990">
                  <c:v>67.090553049999997</c:v>
                </c:pt>
                <c:pt idx="3991">
                  <c:v>67.107227883333337</c:v>
                </c:pt>
                <c:pt idx="3992">
                  <c:v>67.124083233333337</c:v>
                </c:pt>
                <c:pt idx="3993">
                  <c:v>67.140894599999996</c:v>
                </c:pt>
                <c:pt idx="3994">
                  <c:v>67.157676800000004</c:v>
                </c:pt>
                <c:pt idx="3995">
                  <c:v>67.174566716666661</c:v>
                </c:pt>
                <c:pt idx="3996">
                  <c:v>67.191237999999998</c:v>
                </c:pt>
                <c:pt idx="3997">
                  <c:v>67.208033833333332</c:v>
                </c:pt>
                <c:pt idx="3998">
                  <c:v>67.224704150000008</c:v>
                </c:pt>
                <c:pt idx="3999">
                  <c:v>67.241374116666663</c:v>
                </c:pt>
                <c:pt idx="4000">
                  <c:v>67.258311633333335</c:v>
                </c:pt>
                <c:pt idx="4001">
                  <c:v>67.274981866666664</c:v>
                </c:pt>
                <c:pt idx="4002">
                  <c:v>67.291648416666661</c:v>
                </c:pt>
                <c:pt idx="4003">
                  <c:v>67.308427199999997</c:v>
                </c:pt>
                <c:pt idx="4004">
                  <c:v>67.325092383333342</c:v>
                </c:pt>
                <c:pt idx="4005">
                  <c:v>67.341930316666677</c:v>
                </c:pt>
                <c:pt idx="4006">
                  <c:v>67.358927233333333</c:v>
                </c:pt>
                <c:pt idx="4007">
                  <c:v>67.375624250000001</c:v>
                </c:pt>
                <c:pt idx="4008">
                  <c:v>67.392281466666674</c:v>
                </c:pt>
                <c:pt idx="4009">
                  <c:v>67.409337683333334</c:v>
                </c:pt>
                <c:pt idx="4010">
                  <c:v>67.425854283333337</c:v>
                </c:pt>
                <c:pt idx="4011">
                  <c:v>67.442643649999994</c:v>
                </c:pt>
                <c:pt idx="4012">
                  <c:v>67.459310433333329</c:v>
                </c:pt>
                <c:pt idx="4013">
                  <c:v>67.475972766666672</c:v>
                </c:pt>
                <c:pt idx="4014">
                  <c:v>67.492647349999999</c:v>
                </c:pt>
                <c:pt idx="4015">
                  <c:v>67.509585433333342</c:v>
                </c:pt>
                <c:pt idx="4016">
                  <c:v>67.526364150000006</c:v>
                </c:pt>
                <c:pt idx="4017">
                  <c:v>67.543299300000001</c:v>
                </c:pt>
                <c:pt idx="4018">
                  <c:v>67.559975050000006</c:v>
                </c:pt>
                <c:pt idx="4019">
                  <c:v>67.57659386666667</c:v>
                </c:pt>
                <c:pt idx="4020">
                  <c:v>67.593532383333326</c:v>
                </c:pt>
                <c:pt idx="4021">
                  <c:v>67.610583716666667</c:v>
                </c:pt>
                <c:pt idx="4022">
                  <c:v>67.627127049999999</c:v>
                </c:pt>
                <c:pt idx="4023">
                  <c:v>67.643913400000002</c:v>
                </c:pt>
                <c:pt idx="4024">
                  <c:v>67.660587966666668</c:v>
                </c:pt>
                <c:pt idx="4025">
                  <c:v>67.677262150000004</c:v>
                </c:pt>
                <c:pt idx="4026">
                  <c:v>67.693752633333332</c:v>
                </c:pt>
                <c:pt idx="4027">
                  <c:v>67.710539983333334</c:v>
                </c:pt>
                <c:pt idx="4028">
                  <c:v>67.727220899999992</c:v>
                </c:pt>
                <c:pt idx="4029">
                  <c:v>67.7439933</c:v>
                </c:pt>
                <c:pt idx="4030">
                  <c:v>67.760506366666661</c:v>
                </c:pt>
                <c:pt idx="4031">
                  <c:v>67.777327183333327</c:v>
                </c:pt>
                <c:pt idx="4032">
                  <c:v>67.794020283333325</c:v>
                </c:pt>
                <c:pt idx="4033">
                  <c:v>67.81093606666667</c:v>
                </c:pt>
                <c:pt idx="4034">
                  <c:v>67.827830450000008</c:v>
                </c:pt>
                <c:pt idx="4035">
                  <c:v>67.844721433333333</c:v>
                </c:pt>
                <c:pt idx="4036">
                  <c:v>67.8616794</c:v>
                </c:pt>
                <c:pt idx="4037">
                  <c:v>67.878641200000004</c:v>
                </c:pt>
                <c:pt idx="4038">
                  <c:v>67.895652433333325</c:v>
                </c:pt>
                <c:pt idx="4039">
                  <c:v>67.912841866666668</c:v>
                </c:pt>
                <c:pt idx="4040">
                  <c:v>67.929248599999994</c:v>
                </c:pt>
                <c:pt idx="4041">
                  <c:v>67.946266600000001</c:v>
                </c:pt>
                <c:pt idx="4042">
                  <c:v>67.962757999999994</c:v>
                </c:pt>
                <c:pt idx="4043">
                  <c:v>67.979766749999996</c:v>
                </c:pt>
                <c:pt idx="4044">
                  <c:v>67.996657749999997</c:v>
                </c:pt>
                <c:pt idx="4045">
                  <c:v>68.01345868333334</c:v>
                </c:pt>
                <c:pt idx="4046">
                  <c:v>68.030124700000002</c:v>
                </c:pt>
                <c:pt idx="4047">
                  <c:v>68.046782116666662</c:v>
                </c:pt>
                <c:pt idx="4048">
                  <c:v>68.063955499999992</c:v>
                </c:pt>
                <c:pt idx="4049">
                  <c:v>68.080751383333336</c:v>
                </c:pt>
                <c:pt idx="4050">
                  <c:v>68.097567033333334</c:v>
                </c:pt>
                <c:pt idx="4051">
                  <c:v>68.114645249999995</c:v>
                </c:pt>
                <c:pt idx="4052">
                  <c:v>68.131418400000001</c:v>
                </c:pt>
                <c:pt idx="4053">
                  <c:v>68.148149549999999</c:v>
                </c:pt>
                <c:pt idx="4054">
                  <c:v>68.163289316666663</c:v>
                </c:pt>
                <c:pt idx="4055">
                  <c:v>68.179959733333334</c:v>
                </c:pt>
                <c:pt idx="4056">
                  <c:v>68.19699656666667</c:v>
                </c:pt>
                <c:pt idx="4057">
                  <c:v>68.213676300000003</c:v>
                </c:pt>
                <c:pt idx="4058">
                  <c:v>68.230577983333333</c:v>
                </c:pt>
                <c:pt idx="4059">
                  <c:v>68.247352399999997</c:v>
                </c:pt>
                <c:pt idx="4060">
                  <c:v>68.264130850000001</c:v>
                </c:pt>
                <c:pt idx="4061">
                  <c:v>68.280754633333331</c:v>
                </c:pt>
                <c:pt idx="4062">
                  <c:v>68.297788516666671</c:v>
                </c:pt>
                <c:pt idx="4063">
                  <c:v>68.314623666666662</c:v>
                </c:pt>
                <c:pt idx="4064">
                  <c:v>68.33155355000001</c:v>
                </c:pt>
                <c:pt idx="4065">
                  <c:v>68.348595516666663</c:v>
                </c:pt>
                <c:pt idx="4066">
                  <c:v>68.365255466666667</c:v>
                </c:pt>
                <c:pt idx="4067">
                  <c:v>68.382028750000003</c:v>
                </c:pt>
                <c:pt idx="4068">
                  <c:v>68.398968299999993</c:v>
                </c:pt>
                <c:pt idx="4069">
                  <c:v>68.415902966666664</c:v>
                </c:pt>
                <c:pt idx="4070">
                  <c:v>68.432819683333335</c:v>
                </c:pt>
                <c:pt idx="4071">
                  <c:v>68.449613016666675</c:v>
                </c:pt>
                <c:pt idx="4072">
                  <c:v>68.466343883333337</c:v>
                </c:pt>
                <c:pt idx="4073">
                  <c:v>68.483071100000004</c:v>
                </c:pt>
                <c:pt idx="4074">
                  <c:v>68.500010216666666</c:v>
                </c:pt>
                <c:pt idx="4075">
                  <c:v>68.516817899999992</c:v>
                </c:pt>
                <c:pt idx="4076">
                  <c:v>68.533607116666658</c:v>
                </c:pt>
                <c:pt idx="4077">
                  <c:v>68.550432900000004</c:v>
                </c:pt>
                <c:pt idx="4078">
                  <c:v>68.566953499999997</c:v>
                </c:pt>
                <c:pt idx="4079">
                  <c:v>68.583648183333324</c:v>
                </c:pt>
                <c:pt idx="4080">
                  <c:v>68.600424099999998</c:v>
                </c:pt>
                <c:pt idx="4081">
                  <c:v>68.617086466666663</c:v>
                </c:pt>
                <c:pt idx="4082">
                  <c:v>68.633967799999994</c:v>
                </c:pt>
                <c:pt idx="4083">
                  <c:v>68.650637133333333</c:v>
                </c:pt>
                <c:pt idx="4084">
                  <c:v>68.667482333333325</c:v>
                </c:pt>
                <c:pt idx="4085">
                  <c:v>68.684263216666679</c:v>
                </c:pt>
                <c:pt idx="4086">
                  <c:v>68.701291999999995</c:v>
                </c:pt>
                <c:pt idx="4087">
                  <c:v>68.718195816666665</c:v>
                </c:pt>
                <c:pt idx="4088">
                  <c:v>68.734821999999994</c:v>
                </c:pt>
                <c:pt idx="4089">
                  <c:v>68.751754933333331</c:v>
                </c:pt>
                <c:pt idx="4090">
                  <c:v>68.768427299999999</c:v>
                </c:pt>
                <c:pt idx="4091">
                  <c:v>68.785101083333331</c:v>
                </c:pt>
                <c:pt idx="4092">
                  <c:v>68.801770550000001</c:v>
                </c:pt>
                <c:pt idx="4093">
                  <c:v>68.818388783333333</c:v>
                </c:pt>
                <c:pt idx="4094">
                  <c:v>68.835064250000002</c:v>
                </c:pt>
                <c:pt idx="4095">
                  <c:v>68.851687283333334</c:v>
                </c:pt>
                <c:pt idx="4096">
                  <c:v>68.868324549999997</c:v>
                </c:pt>
                <c:pt idx="4097">
                  <c:v>68.885036716666676</c:v>
                </c:pt>
                <c:pt idx="4098">
                  <c:v>68.90166193333333</c:v>
                </c:pt>
                <c:pt idx="4099">
                  <c:v>68.918597749999989</c:v>
                </c:pt>
                <c:pt idx="4100">
                  <c:v>68.935244916666676</c:v>
                </c:pt>
                <c:pt idx="4101">
                  <c:v>68.952198333333342</c:v>
                </c:pt>
                <c:pt idx="4102">
                  <c:v>68.968934199999993</c:v>
                </c:pt>
                <c:pt idx="4103">
                  <c:v>68.985455866666669</c:v>
                </c:pt>
                <c:pt idx="4104">
                  <c:v>69.002085816666678</c:v>
                </c:pt>
                <c:pt idx="4105">
                  <c:v>69.019011833333323</c:v>
                </c:pt>
                <c:pt idx="4106">
                  <c:v>69.035956299999995</c:v>
                </c:pt>
                <c:pt idx="4107">
                  <c:v>69.053106616666668</c:v>
                </c:pt>
                <c:pt idx="4108">
                  <c:v>69.069625616666656</c:v>
                </c:pt>
                <c:pt idx="4109">
                  <c:v>69.086283500000008</c:v>
                </c:pt>
                <c:pt idx="4110">
                  <c:v>69.103066016666659</c:v>
                </c:pt>
                <c:pt idx="4111">
                  <c:v>69.119734733333345</c:v>
                </c:pt>
                <c:pt idx="4112">
                  <c:v>69.136401599999999</c:v>
                </c:pt>
                <c:pt idx="4113">
                  <c:v>69.15306438333333</c:v>
                </c:pt>
                <c:pt idx="4114">
                  <c:v>69.169627049999988</c:v>
                </c:pt>
                <c:pt idx="4115">
                  <c:v>69.186299849999997</c:v>
                </c:pt>
                <c:pt idx="4116">
                  <c:v>69.202969216666659</c:v>
                </c:pt>
                <c:pt idx="4117">
                  <c:v>69.220004849999995</c:v>
                </c:pt>
                <c:pt idx="4118">
                  <c:v>69.236830350000005</c:v>
                </c:pt>
                <c:pt idx="4119">
                  <c:v>69.253765416666667</c:v>
                </c:pt>
                <c:pt idx="4120">
                  <c:v>69.270447083333323</c:v>
                </c:pt>
                <c:pt idx="4121">
                  <c:v>69.287396850000007</c:v>
                </c:pt>
                <c:pt idx="4122">
                  <c:v>69.304082433333335</c:v>
                </c:pt>
                <c:pt idx="4123">
                  <c:v>69.321004966666663</c:v>
                </c:pt>
                <c:pt idx="4124">
                  <c:v>69.337817200000003</c:v>
                </c:pt>
                <c:pt idx="4125">
                  <c:v>69.354541233333336</c:v>
                </c:pt>
                <c:pt idx="4126">
                  <c:v>69.371524650000012</c:v>
                </c:pt>
                <c:pt idx="4127">
                  <c:v>69.388102250000003</c:v>
                </c:pt>
                <c:pt idx="4128">
                  <c:v>69.405124233333325</c:v>
                </c:pt>
                <c:pt idx="4129">
                  <c:v>69.421848733333334</c:v>
                </c:pt>
                <c:pt idx="4130">
                  <c:v>69.438777983333324</c:v>
                </c:pt>
                <c:pt idx="4131">
                  <c:v>69.455690533333339</c:v>
                </c:pt>
                <c:pt idx="4132">
                  <c:v>69.472402399999993</c:v>
                </c:pt>
                <c:pt idx="4133">
                  <c:v>69.489136666666667</c:v>
                </c:pt>
                <c:pt idx="4134">
                  <c:v>69.506126399999999</c:v>
                </c:pt>
                <c:pt idx="4135">
                  <c:v>69.522943766666671</c:v>
                </c:pt>
                <c:pt idx="4136">
                  <c:v>69.539800066666672</c:v>
                </c:pt>
                <c:pt idx="4137">
                  <c:v>69.55671563333334</c:v>
                </c:pt>
                <c:pt idx="4138">
                  <c:v>69.573875749999999</c:v>
                </c:pt>
                <c:pt idx="4139">
                  <c:v>69.590476600000002</c:v>
                </c:pt>
                <c:pt idx="4140">
                  <c:v>69.60752311666667</c:v>
                </c:pt>
                <c:pt idx="4141">
                  <c:v>69.624446000000006</c:v>
                </c:pt>
                <c:pt idx="4142">
                  <c:v>69.641394300000002</c:v>
                </c:pt>
                <c:pt idx="4143">
                  <c:v>69.658308716666667</c:v>
                </c:pt>
                <c:pt idx="4144">
                  <c:v>69.675092966666668</c:v>
                </c:pt>
                <c:pt idx="4145">
                  <c:v>69.691872616666657</c:v>
                </c:pt>
                <c:pt idx="4146">
                  <c:v>69.70855328333333</c:v>
                </c:pt>
                <c:pt idx="4147">
                  <c:v>69.725193850000011</c:v>
                </c:pt>
                <c:pt idx="4148">
                  <c:v>69.741952816666668</c:v>
                </c:pt>
                <c:pt idx="4149">
                  <c:v>69.758982349999997</c:v>
                </c:pt>
                <c:pt idx="4150">
                  <c:v>69.776003850000009</c:v>
                </c:pt>
                <c:pt idx="4151">
                  <c:v>69.792811749999998</c:v>
                </c:pt>
                <c:pt idx="4152">
                  <c:v>69.80993995</c:v>
                </c:pt>
                <c:pt idx="4153">
                  <c:v>69.826975750000003</c:v>
                </c:pt>
                <c:pt idx="4154">
                  <c:v>69.843771000000004</c:v>
                </c:pt>
                <c:pt idx="4155">
                  <c:v>69.860569599999991</c:v>
                </c:pt>
                <c:pt idx="4156">
                  <c:v>69.877013066666663</c:v>
                </c:pt>
                <c:pt idx="4157">
                  <c:v>69.893697933333343</c:v>
                </c:pt>
                <c:pt idx="4158">
                  <c:v>69.910551966666659</c:v>
                </c:pt>
                <c:pt idx="4159">
                  <c:v>69.927466166666662</c:v>
                </c:pt>
                <c:pt idx="4160">
                  <c:v>69.944412049999997</c:v>
                </c:pt>
                <c:pt idx="4161">
                  <c:v>69.961336333333335</c:v>
                </c:pt>
                <c:pt idx="4162">
                  <c:v>69.978257349999993</c:v>
                </c:pt>
                <c:pt idx="4163">
                  <c:v>69.995198416666668</c:v>
                </c:pt>
                <c:pt idx="4164">
                  <c:v>70.012232799999992</c:v>
                </c:pt>
                <c:pt idx="4165">
                  <c:v>70.028964450000004</c:v>
                </c:pt>
                <c:pt idx="4166">
                  <c:v>70.045950983333327</c:v>
                </c:pt>
                <c:pt idx="4167">
                  <c:v>70.062587749999992</c:v>
                </c:pt>
                <c:pt idx="4168">
                  <c:v>70.07936496666666</c:v>
                </c:pt>
                <c:pt idx="4169">
                  <c:v>70.095900833333332</c:v>
                </c:pt>
                <c:pt idx="4170">
                  <c:v>70.112536899999995</c:v>
                </c:pt>
                <c:pt idx="4171">
                  <c:v>70.129220933333329</c:v>
                </c:pt>
                <c:pt idx="4172">
                  <c:v>70.145852883333333</c:v>
                </c:pt>
                <c:pt idx="4173">
                  <c:v>70.1627656</c:v>
                </c:pt>
                <c:pt idx="4174">
                  <c:v>70.179425949999995</c:v>
                </c:pt>
                <c:pt idx="4175">
                  <c:v>70.196046399999986</c:v>
                </c:pt>
                <c:pt idx="4176">
                  <c:v>70.212878099999998</c:v>
                </c:pt>
                <c:pt idx="4177">
                  <c:v>70.229764566666674</c:v>
                </c:pt>
                <c:pt idx="4178">
                  <c:v>70.246710383333323</c:v>
                </c:pt>
                <c:pt idx="4179">
                  <c:v>70.263500483333331</c:v>
                </c:pt>
                <c:pt idx="4180">
                  <c:v>70.280207033333326</c:v>
                </c:pt>
                <c:pt idx="4181">
                  <c:v>70.29690595000001</c:v>
                </c:pt>
                <c:pt idx="4182">
                  <c:v>70.313653016666663</c:v>
                </c:pt>
                <c:pt idx="4183">
                  <c:v>70.330444983333336</c:v>
                </c:pt>
                <c:pt idx="4184">
                  <c:v>70.347575266666666</c:v>
                </c:pt>
                <c:pt idx="4185">
                  <c:v>70.364354183333333</c:v>
                </c:pt>
                <c:pt idx="4186">
                  <c:v>70.379236583333338</c:v>
                </c:pt>
                <c:pt idx="4187">
                  <c:v>70.396168916666667</c:v>
                </c:pt>
                <c:pt idx="4188">
                  <c:v>70.412843933333335</c:v>
                </c:pt>
                <c:pt idx="4189">
                  <c:v>70.429501466666665</c:v>
                </c:pt>
                <c:pt idx="4190">
                  <c:v>70.446468333333328</c:v>
                </c:pt>
                <c:pt idx="4191">
                  <c:v>70.463373783333324</c:v>
                </c:pt>
                <c:pt idx="4192">
                  <c:v>70.480042299999994</c:v>
                </c:pt>
                <c:pt idx="4193">
                  <c:v>70.497023233333323</c:v>
                </c:pt>
                <c:pt idx="4194">
                  <c:v>70.513957466666668</c:v>
                </c:pt>
                <c:pt idx="4195">
                  <c:v>70.530638716666672</c:v>
                </c:pt>
                <c:pt idx="4196">
                  <c:v>70.54716816666668</c:v>
                </c:pt>
                <c:pt idx="4197">
                  <c:v>70.564316566666676</c:v>
                </c:pt>
                <c:pt idx="4198">
                  <c:v>70.581248916666667</c:v>
                </c:pt>
                <c:pt idx="4199">
                  <c:v>70.597667316666673</c:v>
                </c:pt>
                <c:pt idx="4200">
                  <c:v>70.614693216666666</c:v>
                </c:pt>
                <c:pt idx="4201">
                  <c:v>70.63131778333333</c:v>
                </c:pt>
                <c:pt idx="4202">
                  <c:v>70.648091166666674</c:v>
                </c:pt>
                <c:pt idx="4203">
                  <c:v>70.664883066666661</c:v>
                </c:pt>
                <c:pt idx="4204">
                  <c:v>70.681670733333334</c:v>
                </c:pt>
                <c:pt idx="4205">
                  <c:v>70.698363816666671</c:v>
                </c:pt>
                <c:pt idx="4206">
                  <c:v>70.715152083333336</c:v>
                </c:pt>
                <c:pt idx="4207">
                  <c:v>70.731820916666663</c:v>
                </c:pt>
                <c:pt idx="4208">
                  <c:v>70.748897966666661</c:v>
                </c:pt>
                <c:pt idx="4209">
                  <c:v>70.765574849999993</c:v>
                </c:pt>
                <c:pt idx="4210">
                  <c:v>70.782051583333342</c:v>
                </c:pt>
                <c:pt idx="4211">
                  <c:v>70.79918760000001</c:v>
                </c:pt>
                <c:pt idx="4212">
                  <c:v>70.816109999999995</c:v>
                </c:pt>
                <c:pt idx="4213">
                  <c:v>70.833034166666664</c:v>
                </c:pt>
                <c:pt idx="4214">
                  <c:v>70.849572216666672</c:v>
                </c:pt>
                <c:pt idx="4215">
                  <c:v>70.866502499999996</c:v>
                </c:pt>
                <c:pt idx="4216">
                  <c:v>70.883176750000004</c:v>
                </c:pt>
                <c:pt idx="4217">
                  <c:v>70.900112833333338</c:v>
                </c:pt>
                <c:pt idx="4218">
                  <c:v>70.916893733333339</c:v>
                </c:pt>
                <c:pt idx="4219">
                  <c:v>70.933813016666662</c:v>
                </c:pt>
                <c:pt idx="4220">
                  <c:v>70.950488433333334</c:v>
                </c:pt>
                <c:pt idx="4221">
                  <c:v>70.967023883333326</c:v>
                </c:pt>
                <c:pt idx="4222">
                  <c:v>70.983876233333334</c:v>
                </c:pt>
                <c:pt idx="4223">
                  <c:v>71.000912700000001</c:v>
                </c:pt>
                <c:pt idx="4224">
                  <c:v>71.017542233333344</c:v>
                </c:pt>
                <c:pt idx="4225">
                  <c:v>71.034279883333326</c:v>
                </c:pt>
                <c:pt idx="4226">
                  <c:v>71.050952666666674</c:v>
                </c:pt>
                <c:pt idx="4227">
                  <c:v>71.067473399999997</c:v>
                </c:pt>
                <c:pt idx="4228">
                  <c:v>71.084359200000009</c:v>
                </c:pt>
                <c:pt idx="4229">
                  <c:v>71.101025383333337</c:v>
                </c:pt>
                <c:pt idx="4230">
                  <c:v>71.117709099999999</c:v>
                </c:pt>
                <c:pt idx="4231">
                  <c:v>71.134312683333334</c:v>
                </c:pt>
                <c:pt idx="4232">
                  <c:v>71.150882316666667</c:v>
                </c:pt>
                <c:pt idx="4233">
                  <c:v>71.167566833333325</c:v>
                </c:pt>
                <c:pt idx="4234">
                  <c:v>71.184363466666667</c:v>
                </c:pt>
                <c:pt idx="4235">
                  <c:v>71.200832783333325</c:v>
                </c:pt>
                <c:pt idx="4236">
                  <c:v>71.217510083333337</c:v>
                </c:pt>
                <c:pt idx="4237">
                  <c:v>71.234171516666663</c:v>
                </c:pt>
                <c:pt idx="4238">
                  <c:v>71.25084154999999</c:v>
                </c:pt>
                <c:pt idx="4239">
                  <c:v>71.267520816666675</c:v>
                </c:pt>
                <c:pt idx="4240">
                  <c:v>71.284191183333334</c:v>
                </c:pt>
                <c:pt idx="4241">
                  <c:v>71.301115366666664</c:v>
                </c:pt>
                <c:pt idx="4242">
                  <c:v>71.318101483333336</c:v>
                </c:pt>
                <c:pt idx="4243">
                  <c:v>71.334771333333336</c:v>
                </c:pt>
                <c:pt idx="4244">
                  <c:v>71.351758999999987</c:v>
                </c:pt>
                <c:pt idx="4245">
                  <c:v>71.368696916666678</c:v>
                </c:pt>
                <c:pt idx="4246">
                  <c:v>71.385368866666667</c:v>
                </c:pt>
                <c:pt idx="4247">
                  <c:v>71.402301216666672</c:v>
                </c:pt>
                <c:pt idx="4248">
                  <c:v>71.418972866666678</c:v>
                </c:pt>
                <c:pt idx="4249">
                  <c:v>71.4356492</c:v>
                </c:pt>
                <c:pt idx="4250">
                  <c:v>71.452378983333332</c:v>
                </c:pt>
                <c:pt idx="4251">
                  <c:v>71.469515666666666</c:v>
                </c:pt>
                <c:pt idx="4252">
                  <c:v>71.486436100000006</c:v>
                </c:pt>
                <c:pt idx="4253">
                  <c:v>71.503161800000001</c:v>
                </c:pt>
                <c:pt idx="4254">
                  <c:v>71.519820799999991</c:v>
                </c:pt>
                <c:pt idx="4255">
                  <c:v>71.536483583333336</c:v>
                </c:pt>
                <c:pt idx="4256">
                  <c:v>71.553222283333326</c:v>
                </c:pt>
                <c:pt idx="4257">
                  <c:v>71.570157800000004</c:v>
                </c:pt>
                <c:pt idx="4258">
                  <c:v>71.586880800000003</c:v>
                </c:pt>
                <c:pt idx="4259">
                  <c:v>71.603404833333329</c:v>
                </c:pt>
                <c:pt idx="4260">
                  <c:v>71.620339333333334</c:v>
                </c:pt>
                <c:pt idx="4261">
                  <c:v>71.637349200000003</c:v>
                </c:pt>
                <c:pt idx="4262">
                  <c:v>71.654352416666669</c:v>
                </c:pt>
                <c:pt idx="4263">
                  <c:v>71.671020816666669</c:v>
                </c:pt>
                <c:pt idx="4264">
                  <c:v>71.687691466666664</c:v>
                </c:pt>
                <c:pt idx="4265">
                  <c:v>71.704471416666664</c:v>
                </c:pt>
                <c:pt idx="4266">
                  <c:v>71.721470966666658</c:v>
                </c:pt>
                <c:pt idx="4267">
                  <c:v>71.738399266666661</c:v>
                </c:pt>
                <c:pt idx="4268">
                  <c:v>71.755070866666671</c:v>
                </c:pt>
                <c:pt idx="4269">
                  <c:v>71.771741833333337</c:v>
                </c:pt>
                <c:pt idx="4270">
                  <c:v>71.788527683333328</c:v>
                </c:pt>
                <c:pt idx="4271">
                  <c:v>71.805298483333345</c:v>
                </c:pt>
                <c:pt idx="4272">
                  <c:v>71.822227266666673</c:v>
                </c:pt>
                <c:pt idx="4273">
                  <c:v>71.838875583333319</c:v>
                </c:pt>
                <c:pt idx="4274">
                  <c:v>71.855661566666669</c:v>
                </c:pt>
                <c:pt idx="4275">
                  <c:v>71.872629683333329</c:v>
                </c:pt>
                <c:pt idx="4276">
                  <c:v>71.88955643333334</c:v>
                </c:pt>
                <c:pt idx="4277">
                  <c:v>71.906481200000002</c:v>
                </c:pt>
                <c:pt idx="4278">
                  <c:v>71.923212666666657</c:v>
                </c:pt>
                <c:pt idx="4279">
                  <c:v>71.939997983333328</c:v>
                </c:pt>
                <c:pt idx="4280">
                  <c:v>71.956550766666666</c:v>
                </c:pt>
                <c:pt idx="4281">
                  <c:v>71.973219866666668</c:v>
                </c:pt>
                <c:pt idx="4282">
                  <c:v>71.990120016666665</c:v>
                </c:pt>
                <c:pt idx="4283">
                  <c:v>72.00704471666667</c:v>
                </c:pt>
                <c:pt idx="4284">
                  <c:v>72.023781733333337</c:v>
                </c:pt>
                <c:pt idx="4285">
                  <c:v>72.040439316666664</c:v>
                </c:pt>
                <c:pt idx="4286">
                  <c:v>72.057178000000008</c:v>
                </c:pt>
                <c:pt idx="4287">
                  <c:v>72.073962183333336</c:v>
                </c:pt>
                <c:pt idx="4288">
                  <c:v>72.091108750000004</c:v>
                </c:pt>
                <c:pt idx="4289">
                  <c:v>72.107747816666674</c:v>
                </c:pt>
                <c:pt idx="4290">
                  <c:v>72.124522150000004</c:v>
                </c:pt>
                <c:pt idx="4291">
                  <c:v>72.141204016666677</c:v>
                </c:pt>
                <c:pt idx="4292">
                  <c:v>72.157821333333331</c:v>
                </c:pt>
                <c:pt idx="4293">
                  <c:v>72.174815150000001</c:v>
                </c:pt>
                <c:pt idx="4294">
                  <c:v>72.191748083333337</c:v>
                </c:pt>
                <c:pt idx="4295">
                  <c:v>72.208365966666662</c:v>
                </c:pt>
                <c:pt idx="4296">
                  <c:v>72.22505185</c:v>
                </c:pt>
                <c:pt idx="4297">
                  <c:v>72.241830133333323</c:v>
                </c:pt>
                <c:pt idx="4298">
                  <c:v>72.25849241666667</c:v>
                </c:pt>
                <c:pt idx="4299">
                  <c:v>72.275175566666661</c:v>
                </c:pt>
                <c:pt idx="4300">
                  <c:v>72.291773016666667</c:v>
                </c:pt>
                <c:pt idx="4301">
                  <c:v>72.308445533333327</c:v>
                </c:pt>
                <c:pt idx="4302">
                  <c:v>72.325218166666673</c:v>
                </c:pt>
                <c:pt idx="4303">
                  <c:v>72.341951766666668</c:v>
                </c:pt>
                <c:pt idx="4304">
                  <c:v>72.358887983333332</c:v>
                </c:pt>
                <c:pt idx="4305">
                  <c:v>72.375577849999999</c:v>
                </c:pt>
                <c:pt idx="4306">
                  <c:v>72.392326883333325</c:v>
                </c:pt>
                <c:pt idx="4307">
                  <c:v>72.409206416666663</c:v>
                </c:pt>
                <c:pt idx="4308">
                  <c:v>72.426135466666665</c:v>
                </c:pt>
                <c:pt idx="4309">
                  <c:v>72.443071783333338</c:v>
                </c:pt>
                <c:pt idx="4310">
                  <c:v>72.460053466666679</c:v>
                </c:pt>
                <c:pt idx="4311">
                  <c:v>72.476781666666668</c:v>
                </c:pt>
                <c:pt idx="4312">
                  <c:v>72.493619600000002</c:v>
                </c:pt>
                <c:pt idx="4313">
                  <c:v>72.510661183333326</c:v>
                </c:pt>
                <c:pt idx="4314">
                  <c:v>72.527339483333336</c:v>
                </c:pt>
                <c:pt idx="4315">
                  <c:v>72.544239516666664</c:v>
                </c:pt>
                <c:pt idx="4316">
                  <c:v>72.561182250000002</c:v>
                </c:pt>
                <c:pt idx="4317">
                  <c:v>72.577633500000005</c:v>
                </c:pt>
                <c:pt idx="4318">
                  <c:v>72.594558599999999</c:v>
                </c:pt>
                <c:pt idx="4319">
                  <c:v>72.611337649999996</c:v>
                </c:pt>
                <c:pt idx="4320">
                  <c:v>72.628005133333332</c:v>
                </c:pt>
                <c:pt idx="4321">
                  <c:v>72.645044866666666</c:v>
                </c:pt>
                <c:pt idx="4322">
                  <c:v>72.661965750000007</c:v>
                </c:pt>
                <c:pt idx="4323">
                  <c:v>72.678862949999996</c:v>
                </c:pt>
                <c:pt idx="4324">
                  <c:v>72.695443916666662</c:v>
                </c:pt>
                <c:pt idx="4325">
                  <c:v>72.712490333333335</c:v>
                </c:pt>
                <c:pt idx="4326">
                  <c:v>72.729364883333332</c:v>
                </c:pt>
                <c:pt idx="4327">
                  <c:v>72.745995366666662</c:v>
                </c:pt>
                <c:pt idx="4328">
                  <c:v>72.762669116666672</c:v>
                </c:pt>
                <c:pt idx="4329">
                  <c:v>72.779344183333322</c:v>
                </c:pt>
                <c:pt idx="4330">
                  <c:v>72.796276283333327</c:v>
                </c:pt>
                <c:pt idx="4331">
                  <c:v>72.813215066666672</c:v>
                </c:pt>
                <c:pt idx="4332">
                  <c:v>72.830000333333331</c:v>
                </c:pt>
                <c:pt idx="4333">
                  <c:v>72.846680183333334</c:v>
                </c:pt>
                <c:pt idx="4334">
                  <c:v>72.863355466666661</c:v>
                </c:pt>
                <c:pt idx="4335">
                  <c:v>72.880284416666669</c:v>
                </c:pt>
                <c:pt idx="4336">
                  <c:v>72.897218066666667</c:v>
                </c:pt>
                <c:pt idx="4337">
                  <c:v>72.914159900000001</c:v>
                </c:pt>
                <c:pt idx="4338">
                  <c:v>72.93082935000001</c:v>
                </c:pt>
                <c:pt idx="4339">
                  <c:v>72.947607633333334</c:v>
                </c:pt>
                <c:pt idx="4340">
                  <c:v>72.964124616666666</c:v>
                </c:pt>
                <c:pt idx="4341">
                  <c:v>72.980896783333336</c:v>
                </c:pt>
                <c:pt idx="4342">
                  <c:v>72.997832283333338</c:v>
                </c:pt>
                <c:pt idx="4343">
                  <c:v>73.01457263333333</c:v>
                </c:pt>
                <c:pt idx="4344">
                  <c:v>73.031260599999996</c:v>
                </c:pt>
                <c:pt idx="4345">
                  <c:v>73.047940616666665</c:v>
                </c:pt>
                <c:pt idx="4346">
                  <c:v>73.064717033333338</c:v>
                </c:pt>
                <c:pt idx="4347">
                  <c:v>73.081468383333331</c:v>
                </c:pt>
                <c:pt idx="4348">
                  <c:v>73.097939933333322</c:v>
                </c:pt>
                <c:pt idx="4349">
                  <c:v>73.114616833333329</c:v>
                </c:pt>
                <c:pt idx="4350">
                  <c:v>73.131301633333337</c:v>
                </c:pt>
                <c:pt idx="4351">
                  <c:v>73.147979033333328</c:v>
                </c:pt>
                <c:pt idx="4352">
                  <c:v>73.164644616666664</c:v>
                </c:pt>
                <c:pt idx="4353">
                  <c:v>73.18132738333334</c:v>
                </c:pt>
                <c:pt idx="4354">
                  <c:v>73.198070116666671</c:v>
                </c:pt>
                <c:pt idx="4355">
                  <c:v>73.214744216666674</c:v>
                </c:pt>
                <c:pt idx="4356">
                  <c:v>73.231281166666662</c:v>
                </c:pt>
                <c:pt idx="4357">
                  <c:v>73.248155600000004</c:v>
                </c:pt>
                <c:pt idx="4358">
                  <c:v>73.264643550000002</c:v>
                </c:pt>
                <c:pt idx="4359">
                  <c:v>73.281487733333336</c:v>
                </c:pt>
                <c:pt idx="4360">
                  <c:v>73.298131316666669</c:v>
                </c:pt>
                <c:pt idx="4361">
                  <c:v>73.3147649</c:v>
                </c:pt>
                <c:pt idx="4362">
                  <c:v>73.331478316666661</c:v>
                </c:pt>
                <c:pt idx="4363">
                  <c:v>73.348167299999986</c:v>
                </c:pt>
                <c:pt idx="4364">
                  <c:v>73.365362750000003</c:v>
                </c:pt>
                <c:pt idx="4365">
                  <c:v>73.382088800000005</c:v>
                </c:pt>
                <c:pt idx="4366">
                  <c:v>73.398921266666676</c:v>
                </c:pt>
                <c:pt idx="4367">
                  <c:v>73.415710216666668</c:v>
                </c:pt>
                <c:pt idx="4368">
                  <c:v>73.432318133333339</c:v>
                </c:pt>
                <c:pt idx="4369">
                  <c:v>73.449028100000007</c:v>
                </c:pt>
                <c:pt idx="4370">
                  <c:v>73.46606915000001</c:v>
                </c:pt>
                <c:pt idx="4371">
                  <c:v>73.483118166666657</c:v>
                </c:pt>
                <c:pt idx="4372">
                  <c:v>73.500059100000001</c:v>
                </c:pt>
                <c:pt idx="4373">
                  <c:v>73.516720249999992</c:v>
                </c:pt>
                <c:pt idx="4374">
                  <c:v>73.533373633333341</c:v>
                </c:pt>
                <c:pt idx="4375">
                  <c:v>73.55004453333332</c:v>
                </c:pt>
                <c:pt idx="4376">
                  <c:v>73.566808483333332</c:v>
                </c:pt>
                <c:pt idx="4377">
                  <c:v>73.583480916666673</c:v>
                </c:pt>
                <c:pt idx="4378">
                  <c:v>73.60014146666667</c:v>
                </c:pt>
                <c:pt idx="4379">
                  <c:v>73.617014350000005</c:v>
                </c:pt>
                <c:pt idx="4380">
                  <c:v>73.634141233333338</c:v>
                </c:pt>
                <c:pt idx="4381">
                  <c:v>73.650935183333331</c:v>
                </c:pt>
                <c:pt idx="4382">
                  <c:v>73.667686599999996</c:v>
                </c:pt>
                <c:pt idx="4383">
                  <c:v>73.684424433333334</c:v>
                </c:pt>
                <c:pt idx="4384">
                  <c:v>73.701540000000008</c:v>
                </c:pt>
                <c:pt idx="4385">
                  <c:v>73.71818201666666</c:v>
                </c:pt>
                <c:pt idx="4386">
                  <c:v>73.735083799999998</c:v>
                </c:pt>
                <c:pt idx="4387">
                  <c:v>73.752034333333327</c:v>
                </c:pt>
                <c:pt idx="4388">
                  <c:v>73.768810533333337</c:v>
                </c:pt>
                <c:pt idx="4389">
                  <c:v>73.785858250000004</c:v>
                </c:pt>
                <c:pt idx="4390">
                  <c:v>73.802703800000003</c:v>
                </c:pt>
                <c:pt idx="4391">
                  <c:v>73.819733549999995</c:v>
                </c:pt>
                <c:pt idx="4392">
                  <c:v>73.836220149999988</c:v>
                </c:pt>
                <c:pt idx="4393">
                  <c:v>73.853113416666673</c:v>
                </c:pt>
                <c:pt idx="4394">
                  <c:v>73.869884116666668</c:v>
                </c:pt>
                <c:pt idx="4395">
                  <c:v>73.886789149999998</c:v>
                </c:pt>
                <c:pt idx="4396">
                  <c:v>73.903724183333324</c:v>
                </c:pt>
                <c:pt idx="4397">
                  <c:v>73.920371700000004</c:v>
                </c:pt>
                <c:pt idx="4398">
                  <c:v>73.937255549999989</c:v>
                </c:pt>
                <c:pt idx="4399">
                  <c:v>73.953982633333325</c:v>
                </c:pt>
                <c:pt idx="4400">
                  <c:v>73.97062196666667</c:v>
                </c:pt>
                <c:pt idx="4401">
                  <c:v>73.987797083333334</c:v>
                </c:pt>
                <c:pt idx="4402">
                  <c:v>74.004411483333328</c:v>
                </c:pt>
                <c:pt idx="4403">
                  <c:v>74.021517350000011</c:v>
                </c:pt>
                <c:pt idx="4404">
                  <c:v>74.038422750000009</c:v>
                </c:pt>
                <c:pt idx="4405">
                  <c:v>74.055482499999997</c:v>
                </c:pt>
                <c:pt idx="4406">
                  <c:v>74.072359199999994</c:v>
                </c:pt>
                <c:pt idx="4407">
                  <c:v>74.089259099999992</c:v>
                </c:pt>
                <c:pt idx="4408">
                  <c:v>74.10442106666666</c:v>
                </c:pt>
                <c:pt idx="4409">
                  <c:v>74.120960883333325</c:v>
                </c:pt>
                <c:pt idx="4410">
                  <c:v>74.1376013</c:v>
                </c:pt>
                <c:pt idx="4411">
                  <c:v>74.154377133333341</c:v>
                </c:pt>
                <c:pt idx="4412">
                  <c:v>74.171054950000013</c:v>
                </c:pt>
                <c:pt idx="4413">
                  <c:v>74.187743833333329</c:v>
                </c:pt>
                <c:pt idx="4414">
                  <c:v>74.204411250000007</c:v>
                </c:pt>
                <c:pt idx="4415">
                  <c:v>74.220927549999999</c:v>
                </c:pt>
                <c:pt idx="4416">
                  <c:v>74.237707433333327</c:v>
                </c:pt>
                <c:pt idx="4417">
                  <c:v>74.254372549999999</c:v>
                </c:pt>
                <c:pt idx="4418">
                  <c:v>74.27103691666666</c:v>
                </c:pt>
                <c:pt idx="4419">
                  <c:v>74.287709383333336</c:v>
                </c:pt>
                <c:pt idx="4420">
                  <c:v>74.304236166666669</c:v>
                </c:pt>
                <c:pt idx="4421">
                  <c:v>74.320910850000004</c:v>
                </c:pt>
                <c:pt idx="4422">
                  <c:v>74.337601949999993</c:v>
                </c:pt>
                <c:pt idx="4423">
                  <c:v>74.354273566666677</c:v>
                </c:pt>
                <c:pt idx="4424">
                  <c:v>74.370845149999994</c:v>
                </c:pt>
                <c:pt idx="4425">
                  <c:v>74.387515899999997</c:v>
                </c:pt>
                <c:pt idx="4426">
                  <c:v>74.404192100000003</c:v>
                </c:pt>
                <c:pt idx="4427">
                  <c:v>74.420843399999995</c:v>
                </c:pt>
                <c:pt idx="4428">
                  <c:v>74.437632433333334</c:v>
                </c:pt>
                <c:pt idx="4429">
                  <c:v>74.454173433333338</c:v>
                </c:pt>
                <c:pt idx="4430">
                  <c:v>74.471062549999999</c:v>
                </c:pt>
                <c:pt idx="4431">
                  <c:v>74.487537516666663</c:v>
                </c:pt>
                <c:pt idx="4432">
                  <c:v>74.504397249999997</c:v>
                </c:pt>
                <c:pt idx="4433">
                  <c:v>74.521061500000002</c:v>
                </c:pt>
                <c:pt idx="4434">
                  <c:v>74.537802216666663</c:v>
                </c:pt>
                <c:pt idx="4435">
                  <c:v>74.554459783333343</c:v>
                </c:pt>
                <c:pt idx="4436">
                  <c:v>74.571244550000003</c:v>
                </c:pt>
                <c:pt idx="4437">
                  <c:v>74.587790150000004</c:v>
                </c:pt>
                <c:pt idx="4438">
                  <c:v>74.604477099999997</c:v>
                </c:pt>
                <c:pt idx="4439">
                  <c:v>74.621157099999991</c:v>
                </c:pt>
                <c:pt idx="4440">
                  <c:v>74.638331199999996</c:v>
                </c:pt>
                <c:pt idx="4441">
                  <c:v>74.655120283333332</c:v>
                </c:pt>
                <c:pt idx="4442">
                  <c:v>74.671837483333334</c:v>
                </c:pt>
                <c:pt idx="4443">
                  <c:v>74.688560883333338</c:v>
                </c:pt>
                <c:pt idx="4444">
                  <c:v>74.705645450000006</c:v>
                </c:pt>
                <c:pt idx="4445">
                  <c:v>74.722388749999993</c:v>
                </c:pt>
                <c:pt idx="4446">
                  <c:v>74.739193400000005</c:v>
                </c:pt>
                <c:pt idx="4447">
                  <c:v>74.755908133333335</c:v>
                </c:pt>
                <c:pt idx="4448">
                  <c:v>74.772896350000011</c:v>
                </c:pt>
                <c:pt idx="4449">
                  <c:v>74.789673433333334</c:v>
                </c:pt>
                <c:pt idx="4450">
                  <c:v>74.806737049999995</c:v>
                </c:pt>
                <c:pt idx="4451">
                  <c:v>74.823372233333345</c:v>
                </c:pt>
                <c:pt idx="4452">
                  <c:v>74.840268050000006</c:v>
                </c:pt>
                <c:pt idx="4453">
                  <c:v>74.856895100000003</c:v>
                </c:pt>
                <c:pt idx="4454">
                  <c:v>74.874265883333322</c:v>
                </c:pt>
                <c:pt idx="4455">
                  <c:v>74.89114046666667</c:v>
                </c:pt>
                <c:pt idx="4456">
                  <c:v>74.907948466666667</c:v>
                </c:pt>
                <c:pt idx="4457">
                  <c:v>74.924723416666666</c:v>
                </c:pt>
                <c:pt idx="4458">
                  <c:v>74.941666850000004</c:v>
                </c:pt>
                <c:pt idx="4459">
                  <c:v>74.95845083333333</c:v>
                </c:pt>
                <c:pt idx="4460">
                  <c:v>74.975358983333336</c:v>
                </c:pt>
                <c:pt idx="4461">
                  <c:v>74.992058583333332</c:v>
                </c:pt>
                <c:pt idx="4462">
                  <c:v>75.00871498333332</c:v>
                </c:pt>
                <c:pt idx="4463">
                  <c:v>75.026001366666662</c:v>
                </c:pt>
                <c:pt idx="4464">
                  <c:v>75.042994100000001</c:v>
                </c:pt>
                <c:pt idx="4465">
                  <c:v>75.059934200000001</c:v>
                </c:pt>
                <c:pt idx="4466">
                  <c:v>75.076893800000008</c:v>
                </c:pt>
                <c:pt idx="4467">
                  <c:v>75.091731166666662</c:v>
                </c:pt>
                <c:pt idx="4468">
                  <c:v>75.108498016666672</c:v>
                </c:pt>
                <c:pt idx="4469">
                  <c:v>75.125174666666666</c:v>
                </c:pt>
                <c:pt idx="4470">
                  <c:v>75.141666816666671</c:v>
                </c:pt>
                <c:pt idx="4471">
                  <c:v>75.158761133333343</c:v>
                </c:pt>
                <c:pt idx="4472">
                  <c:v>75.175504683333344</c:v>
                </c:pt>
                <c:pt idx="4473">
                  <c:v>75.192188000000002</c:v>
                </c:pt>
                <c:pt idx="4474">
                  <c:v>75.208966983333326</c:v>
                </c:pt>
                <c:pt idx="4475">
                  <c:v>75.225639133333331</c:v>
                </c:pt>
                <c:pt idx="4476">
                  <c:v>75.242642266666664</c:v>
                </c:pt>
                <c:pt idx="4477">
                  <c:v>75.259178866666659</c:v>
                </c:pt>
                <c:pt idx="4478">
                  <c:v>75.275965283333335</c:v>
                </c:pt>
                <c:pt idx="4479">
                  <c:v>75.292659866666654</c:v>
                </c:pt>
                <c:pt idx="4480">
                  <c:v>75.309335483333342</c:v>
                </c:pt>
                <c:pt idx="4481">
                  <c:v>75.326024766666663</c:v>
                </c:pt>
                <c:pt idx="4482">
                  <c:v>75.342496166666663</c:v>
                </c:pt>
                <c:pt idx="4483">
                  <c:v>75.359419666666653</c:v>
                </c:pt>
                <c:pt idx="4484">
                  <c:v>75.376342483333332</c:v>
                </c:pt>
                <c:pt idx="4485">
                  <c:v>75.3932219</c:v>
                </c:pt>
                <c:pt idx="4486">
                  <c:v>75.409917433333334</c:v>
                </c:pt>
                <c:pt idx="4487">
                  <c:v>75.426659799999996</c:v>
                </c:pt>
                <c:pt idx="4488">
                  <c:v>75.443593316666664</c:v>
                </c:pt>
                <c:pt idx="4489">
                  <c:v>75.460389633333335</c:v>
                </c:pt>
                <c:pt idx="4490">
                  <c:v>75.477227849999991</c:v>
                </c:pt>
                <c:pt idx="4491">
                  <c:v>75.493969883333335</c:v>
                </c:pt>
                <c:pt idx="4492">
                  <c:v>75.510482599999989</c:v>
                </c:pt>
                <c:pt idx="4493">
                  <c:v>75.527154850000002</c:v>
                </c:pt>
                <c:pt idx="4494">
                  <c:v>75.543822166666658</c:v>
                </c:pt>
                <c:pt idx="4495">
                  <c:v>75.560498833333341</c:v>
                </c:pt>
                <c:pt idx="4496">
                  <c:v>75.577292183333341</c:v>
                </c:pt>
                <c:pt idx="4497">
                  <c:v>75.593934616666672</c:v>
                </c:pt>
                <c:pt idx="4498">
                  <c:v>75.610532766666665</c:v>
                </c:pt>
                <c:pt idx="4499">
                  <c:v>75.627308833333331</c:v>
                </c:pt>
                <c:pt idx="4500">
                  <c:v>75.643985966666662</c:v>
                </c:pt>
                <c:pt idx="4501">
                  <c:v>75.660666066666664</c:v>
                </c:pt>
                <c:pt idx="4502">
                  <c:v>75.677390716666665</c:v>
                </c:pt>
                <c:pt idx="4503">
                  <c:v>75.694027833333337</c:v>
                </c:pt>
                <c:pt idx="4504">
                  <c:v>75.711020283333326</c:v>
                </c:pt>
                <c:pt idx="4505">
                  <c:v>75.727959016666674</c:v>
                </c:pt>
                <c:pt idx="4506">
                  <c:v>75.744560683333333</c:v>
                </c:pt>
                <c:pt idx="4507">
                  <c:v>75.761342733333336</c:v>
                </c:pt>
                <c:pt idx="4508">
                  <c:v>75.778117099999989</c:v>
                </c:pt>
                <c:pt idx="4509">
                  <c:v>75.794540533333333</c:v>
                </c:pt>
                <c:pt idx="4510">
                  <c:v>75.811314883333338</c:v>
                </c:pt>
                <c:pt idx="4511">
                  <c:v>75.82787536666666</c:v>
                </c:pt>
                <c:pt idx="4512">
                  <c:v>75.844659133333337</c:v>
                </c:pt>
                <c:pt idx="4513">
                  <c:v>75.861445083333336</c:v>
                </c:pt>
                <c:pt idx="4514">
                  <c:v>75.877923833333341</c:v>
                </c:pt>
                <c:pt idx="4515">
                  <c:v>75.894612866666662</c:v>
                </c:pt>
                <c:pt idx="4516">
                  <c:v>75.9114079</c:v>
                </c:pt>
                <c:pt idx="4517">
                  <c:v>75.927884066666664</c:v>
                </c:pt>
                <c:pt idx="4518">
                  <c:v>75.944736149999997</c:v>
                </c:pt>
                <c:pt idx="4519">
                  <c:v>75.961347766666663</c:v>
                </c:pt>
                <c:pt idx="4520">
                  <c:v>75.977877783333327</c:v>
                </c:pt>
                <c:pt idx="4521">
                  <c:v>75.99467081666667</c:v>
                </c:pt>
                <c:pt idx="4522">
                  <c:v>76.011347783333335</c:v>
                </c:pt>
                <c:pt idx="4523">
                  <c:v>76.028379816666671</c:v>
                </c:pt>
                <c:pt idx="4524">
                  <c:v>76.045184533333341</c:v>
                </c:pt>
                <c:pt idx="4525">
                  <c:v>76.062221433333335</c:v>
                </c:pt>
                <c:pt idx="4526">
                  <c:v>76.078643750000012</c:v>
                </c:pt>
                <c:pt idx="4527">
                  <c:v>76.095322116666665</c:v>
                </c:pt>
                <c:pt idx="4528">
                  <c:v>76.112007550000001</c:v>
                </c:pt>
                <c:pt idx="4529">
                  <c:v>76.128683600000002</c:v>
                </c:pt>
                <c:pt idx="4530">
                  <c:v>76.145487999999986</c:v>
                </c:pt>
                <c:pt idx="4531">
                  <c:v>76.162474216666666</c:v>
                </c:pt>
                <c:pt idx="4532">
                  <c:v>76.17928921666666</c:v>
                </c:pt>
                <c:pt idx="4533">
                  <c:v>76.196205683333332</c:v>
                </c:pt>
                <c:pt idx="4534">
                  <c:v>76.213097649999995</c:v>
                </c:pt>
                <c:pt idx="4535">
                  <c:v>76.230073533333339</c:v>
                </c:pt>
                <c:pt idx="4536">
                  <c:v>76.2467994</c:v>
                </c:pt>
                <c:pt idx="4537">
                  <c:v>76.263727133333333</c:v>
                </c:pt>
                <c:pt idx="4538">
                  <c:v>76.280666316666668</c:v>
                </c:pt>
                <c:pt idx="4539">
                  <c:v>76.297606983333324</c:v>
                </c:pt>
                <c:pt idx="4540">
                  <c:v>76.314075900000006</c:v>
                </c:pt>
                <c:pt idx="4541">
                  <c:v>76.330738733333334</c:v>
                </c:pt>
                <c:pt idx="4542">
                  <c:v>76.347674183333325</c:v>
                </c:pt>
                <c:pt idx="4543">
                  <c:v>76.364715383333333</c:v>
                </c:pt>
                <c:pt idx="4544">
                  <c:v>76.381439966666662</c:v>
                </c:pt>
                <c:pt idx="4545">
                  <c:v>76.398110633333332</c:v>
                </c:pt>
                <c:pt idx="4546">
                  <c:v>76.414737549999998</c:v>
                </c:pt>
                <c:pt idx="4547">
                  <c:v>76.431402816666662</c:v>
                </c:pt>
                <c:pt idx="4548">
                  <c:v>76.448167416666664</c:v>
                </c:pt>
                <c:pt idx="4549">
                  <c:v>76.465247950000006</c:v>
                </c:pt>
                <c:pt idx="4550">
                  <c:v>76.482224633333331</c:v>
                </c:pt>
                <c:pt idx="4551">
                  <c:v>76.498811750000002</c:v>
                </c:pt>
                <c:pt idx="4552">
                  <c:v>76.515574016666676</c:v>
                </c:pt>
                <c:pt idx="4553">
                  <c:v>76.532249133333337</c:v>
                </c:pt>
                <c:pt idx="4554">
                  <c:v>76.548725583333336</c:v>
                </c:pt>
                <c:pt idx="4555">
                  <c:v>76.565394566666654</c:v>
                </c:pt>
                <c:pt idx="4556">
                  <c:v>76.582262033333336</c:v>
                </c:pt>
                <c:pt idx="4557">
                  <c:v>76.599378216666679</c:v>
                </c:pt>
                <c:pt idx="4558">
                  <c:v>76.616151166666668</c:v>
                </c:pt>
                <c:pt idx="4559">
                  <c:v>76.633190550000009</c:v>
                </c:pt>
                <c:pt idx="4560">
                  <c:v>76.649693600000006</c:v>
                </c:pt>
                <c:pt idx="4561">
                  <c:v>76.66660756666667</c:v>
                </c:pt>
                <c:pt idx="4562">
                  <c:v>76.683475116666656</c:v>
                </c:pt>
                <c:pt idx="4563">
                  <c:v>76.700117666666671</c:v>
                </c:pt>
                <c:pt idx="4564">
                  <c:v>76.71705990000001</c:v>
                </c:pt>
                <c:pt idx="4565">
                  <c:v>76.734097649999995</c:v>
                </c:pt>
                <c:pt idx="4566">
                  <c:v>76.750711316666667</c:v>
                </c:pt>
                <c:pt idx="4567">
                  <c:v>76.767645966666663</c:v>
                </c:pt>
                <c:pt idx="4568">
                  <c:v>76.784783333333337</c:v>
                </c:pt>
                <c:pt idx="4569">
                  <c:v>76.801201766666665</c:v>
                </c:pt>
                <c:pt idx="4570">
                  <c:v>76.818087966666653</c:v>
                </c:pt>
                <c:pt idx="4571">
                  <c:v>76.835288583333337</c:v>
                </c:pt>
                <c:pt idx="4572">
                  <c:v>76.851658650000005</c:v>
                </c:pt>
                <c:pt idx="4573">
                  <c:v>76.868748166666663</c:v>
                </c:pt>
                <c:pt idx="4574">
                  <c:v>76.885707800000006</c:v>
                </c:pt>
                <c:pt idx="4575">
                  <c:v>76.902549133333338</c:v>
                </c:pt>
                <c:pt idx="4576">
                  <c:v>76.919742783333334</c:v>
                </c:pt>
                <c:pt idx="4577">
                  <c:v>76.936388783333328</c:v>
                </c:pt>
                <c:pt idx="4578">
                  <c:v>76.953464716666673</c:v>
                </c:pt>
                <c:pt idx="4579">
                  <c:v>76.970428933333338</c:v>
                </c:pt>
                <c:pt idx="4580">
                  <c:v>76.987282199999996</c:v>
                </c:pt>
                <c:pt idx="4581">
                  <c:v>77.004023333333336</c:v>
                </c:pt>
                <c:pt idx="4582">
                  <c:v>77.020905816666669</c:v>
                </c:pt>
                <c:pt idx="4583">
                  <c:v>77.037618116666664</c:v>
                </c:pt>
                <c:pt idx="4584">
                  <c:v>77.054388450000005</c:v>
                </c:pt>
                <c:pt idx="4585">
                  <c:v>77.071290966666666</c:v>
                </c:pt>
                <c:pt idx="4586">
                  <c:v>77.088015116666668</c:v>
                </c:pt>
                <c:pt idx="4587">
                  <c:v>77.105383816666674</c:v>
                </c:pt>
                <c:pt idx="4588">
                  <c:v>77.122105883333333</c:v>
                </c:pt>
                <c:pt idx="4589">
                  <c:v>77.137249749999995</c:v>
                </c:pt>
                <c:pt idx="4590">
                  <c:v>77.154136449999996</c:v>
                </c:pt>
                <c:pt idx="4591">
                  <c:v>77.170922849999997</c:v>
                </c:pt>
                <c:pt idx="4592">
                  <c:v>77.187607683333326</c:v>
                </c:pt>
                <c:pt idx="4593">
                  <c:v>77.204392716666675</c:v>
                </c:pt>
                <c:pt idx="4594">
                  <c:v>77.2210599</c:v>
                </c:pt>
                <c:pt idx="4595">
                  <c:v>77.237722416666671</c:v>
                </c:pt>
                <c:pt idx="4596">
                  <c:v>77.254407833333332</c:v>
                </c:pt>
                <c:pt idx="4597">
                  <c:v>77.271081199999998</c:v>
                </c:pt>
                <c:pt idx="4598">
                  <c:v>77.287742916666673</c:v>
                </c:pt>
                <c:pt idx="4599">
                  <c:v>77.304415933333331</c:v>
                </c:pt>
                <c:pt idx="4600">
                  <c:v>77.320884033333343</c:v>
                </c:pt>
                <c:pt idx="4601">
                  <c:v>77.337670500000002</c:v>
                </c:pt>
                <c:pt idx="4602">
                  <c:v>77.354334783333329</c:v>
                </c:pt>
                <c:pt idx="4603">
                  <c:v>77.371008033333325</c:v>
                </c:pt>
                <c:pt idx="4604">
                  <c:v>77.387751899999998</c:v>
                </c:pt>
                <c:pt idx="4605">
                  <c:v>77.404274450000003</c:v>
                </c:pt>
                <c:pt idx="4606">
                  <c:v>77.420947216666676</c:v>
                </c:pt>
                <c:pt idx="4607">
                  <c:v>77.437617349999996</c:v>
                </c:pt>
                <c:pt idx="4608">
                  <c:v>77.454293449999994</c:v>
                </c:pt>
                <c:pt idx="4609">
                  <c:v>77.470952483333335</c:v>
                </c:pt>
                <c:pt idx="4610">
                  <c:v>77.487972583333345</c:v>
                </c:pt>
                <c:pt idx="4611">
                  <c:v>77.504679850000002</c:v>
                </c:pt>
                <c:pt idx="4612">
                  <c:v>77.521404833333321</c:v>
                </c:pt>
                <c:pt idx="4613">
                  <c:v>77.538446166666674</c:v>
                </c:pt>
                <c:pt idx="4614">
                  <c:v>77.554953499999996</c:v>
                </c:pt>
                <c:pt idx="4615">
                  <c:v>77.571732666666676</c:v>
                </c:pt>
                <c:pt idx="4616">
                  <c:v>77.588671449999993</c:v>
                </c:pt>
                <c:pt idx="4617">
                  <c:v>77.6051638</c:v>
                </c:pt>
                <c:pt idx="4618">
                  <c:v>77.621820150000005</c:v>
                </c:pt>
                <c:pt idx="4619">
                  <c:v>77.638980149999995</c:v>
                </c:pt>
                <c:pt idx="4620">
                  <c:v>77.655878150000007</c:v>
                </c:pt>
                <c:pt idx="4621">
                  <c:v>77.672806516666668</c:v>
                </c:pt>
                <c:pt idx="4622">
                  <c:v>77.689817649999995</c:v>
                </c:pt>
                <c:pt idx="4623">
                  <c:v>77.706349666666668</c:v>
                </c:pt>
                <c:pt idx="4624">
                  <c:v>77.723138166666658</c:v>
                </c:pt>
                <c:pt idx="4625">
                  <c:v>77.740043166666666</c:v>
                </c:pt>
                <c:pt idx="4626">
                  <c:v>77.756531983333332</c:v>
                </c:pt>
                <c:pt idx="4627">
                  <c:v>77.773316250000008</c:v>
                </c:pt>
                <c:pt idx="4628">
                  <c:v>77.790232016666678</c:v>
                </c:pt>
                <c:pt idx="4629">
                  <c:v>77.807021900000009</c:v>
                </c:pt>
                <c:pt idx="4630">
                  <c:v>77.823881716666662</c:v>
                </c:pt>
                <c:pt idx="4631">
                  <c:v>77.840746999999993</c:v>
                </c:pt>
                <c:pt idx="4632">
                  <c:v>77.857892266666667</c:v>
                </c:pt>
                <c:pt idx="4633">
                  <c:v>77.874955200000002</c:v>
                </c:pt>
                <c:pt idx="4634">
                  <c:v>77.891640583333341</c:v>
                </c:pt>
                <c:pt idx="4635">
                  <c:v>77.90856058333334</c:v>
                </c:pt>
                <c:pt idx="4636">
                  <c:v>77.925342033333337</c:v>
                </c:pt>
                <c:pt idx="4637">
                  <c:v>77.942469683333329</c:v>
                </c:pt>
                <c:pt idx="4638">
                  <c:v>77.959149549999992</c:v>
                </c:pt>
                <c:pt idx="4639">
                  <c:v>77.975791666666666</c:v>
                </c:pt>
                <c:pt idx="4640">
                  <c:v>77.99254856666667</c:v>
                </c:pt>
                <c:pt idx="4641">
                  <c:v>78.009502983333334</c:v>
                </c:pt>
                <c:pt idx="4642">
                  <c:v>78.026426283333336</c:v>
                </c:pt>
                <c:pt idx="4643">
                  <c:v>78.043357633333329</c:v>
                </c:pt>
                <c:pt idx="4644">
                  <c:v>78.060022683333329</c:v>
                </c:pt>
                <c:pt idx="4645">
                  <c:v>78.077073516666658</c:v>
                </c:pt>
                <c:pt idx="4646">
                  <c:v>78.093863416666665</c:v>
                </c:pt>
                <c:pt idx="4647">
                  <c:v>78.110464300000004</c:v>
                </c:pt>
                <c:pt idx="4648">
                  <c:v>78.127587083333339</c:v>
                </c:pt>
                <c:pt idx="4649">
                  <c:v>78.144010466666671</c:v>
                </c:pt>
                <c:pt idx="4650">
                  <c:v>78.161131366666666</c:v>
                </c:pt>
                <c:pt idx="4651">
                  <c:v>78.177907700000006</c:v>
                </c:pt>
                <c:pt idx="4652">
                  <c:v>78.194699866666667</c:v>
                </c:pt>
                <c:pt idx="4653">
                  <c:v>78.211338099999992</c:v>
                </c:pt>
                <c:pt idx="4654">
                  <c:v>78.228303716666673</c:v>
                </c:pt>
                <c:pt idx="4655">
                  <c:v>78.244963283333334</c:v>
                </c:pt>
                <c:pt idx="4656">
                  <c:v>78.261782566666668</c:v>
                </c:pt>
                <c:pt idx="4657">
                  <c:v>78.278485133333334</c:v>
                </c:pt>
                <c:pt idx="4658">
                  <c:v>78.294955466666664</c:v>
                </c:pt>
                <c:pt idx="4659">
                  <c:v>78.312024316666665</c:v>
                </c:pt>
                <c:pt idx="4660">
                  <c:v>78.328804033333341</c:v>
                </c:pt>
                <c:pt idx="4661">
                  <c:v>78.345527533333339</c:v>
                </c:pt>
                <c:pt idx="4662">
                  <c:v>78.362359850000004</c:v>
                </c:pt>
                <c:pt idx="4663">
                  <c:v>78.379288950000003</c:v>
                </c:pt>
                <c:pt idx="4664">
                  <c:v>78.396042783333328</c:v>
                </c:pt>
                <c:pt idx="4665">
                  <c:v>78.412824166666667</c:v>
                </c:pt>
                <c:pt idx="4666">
                  <c:v>78.429748916666668</c:v>
                </c:pt>
                <c:pt idx="4667">
                  <c:v>78.446573350000008</c:v>
                </c:pt>
                <c:pt idx="4668">
                  <c:v>78.463417183333334</c:v>
                </c:pt>
                <c:pt idx="4669">
                  <c:v>78.480136333333334</c:v>
                </c:pt>
                <c:pt idx="4670">
                  <c:v>78.497084183333328</c:v>
                </c:pt>
                <c:pt idx="4671">
                  <c:v>78.513923116666675</c:v>
                </c:pt>
                <c:pt idx="4672">
                  <c:v>78.530866883333331</c:v>
                </c:pt>
                <c:pt idx="4673">
                  <c:v>78.547793400000003</c:v>
                </c:pt>
                <c:pt idx="4674">
                  <c:v>78.564728150000008</c:v>
                </c:pt>
                <c:pt idx="4675">
                  <c:v>78.581374283333332</c:v>
                </c:pt>
                <c:pt idx="4676">
                  <c:v>78.598161016666666</c:v>
                </c:pt>
                <c:pt idx="4677">
                  <c:v>78.615024433333332</c:v>
                </c:pt>
                <c:pt idx="4678">
                  <c:v>78.632064783333334</c:v>
                </c:pt>
                <c:pt idx="4679">
                  <c:v>78.648934583333329</c:v>
                </c:pt>
                <c:pt idx="4680">
                  <c:v>78.665705266666663</c:v>
                </c:pt>
                <c:pt idx="4681">
                  <c:v>78.682578033333328</c:v>
                </c:pt>
                <c:pt idx="4682">
                  <c:v>78.69954886666666</c:v>
                </c:pt>
                <c:pt idx="4683">
                  <c:v>78.716366350000001</c:v>
                </c:pt>
                <c:pt idx="4684">
                  <c:v>78.73329305</c:v>
                </c:pt>
                <c:pt idx="4685">
                  <c:v>78.74813473333333</c:v>
                </c:pt>
                <c:pt idx="4686">
                  <c:v>78.764831633333344</c:v>
                </c:pt>
                <c:pt idx="4687">
                  <c:v>78.781497516666661</c:v>
                </c:pt>
                <c:pt idx="4688">
                  <c:v>78.798011216666666</c:v>
                </c:pt>
                <c:pt idx="4689">
                  <c:v>78.814671399999995</c:v>
                </c:pt>
                <c:pt idx="4690">
                  <c:v>78.831346983333333</c:v>
                </c:pt>
                <c:pt idx="4691">
                  <c:v>78.848012833333328</c:v>
                </c:pt>
                <c:pt idx="4692">
                  <c:v>78.864675999999989</c:v>
                </c:pt>
                <c:pt idx="4693">
                  <c:v>78.881353483333342</c:v>
                </c:pt>
                <c:pt idx="4694">
                  <c:v>78.898095816666668</c:v>
                </c:pt>
                <c:pt idx="4695">
                  <c:v>78.914703383333332</c:v>
                </c:pt>
                <c:pt idx="4696">
                  <c:v>78.931369099999998</c:v>
                </c:pt>
                <c:pt idx="4697">
                  <c:v>78.948040333333338</c:v>
                </c:pt>
                <c:pt idx="4698">
                  <c:v>78.964824483333331</c:v>
                </c:pt>
                <c:pt idx="4699">
                  <c:v>78.981361200000009</c:v>
                </c:pt>
                <c:pt idx="4700">
                  <c:v>78.998295916666663</c:v>
                </c:pt>
                <c:pt idx="4701">
                  <c:v>79.014911816666668</c:v>
                </c:pt>
                <c:pt idx="4702">
                  <c:v>79.031843300000006</c:v>
                </c:pt>
                <c:pt idx="4703">
                  <c:v>79.048624333333322</c:v>
                </c:pt>
                <c:pt idx="4704">
                  <c:v>79.065615483333346</c:v>
                </c:pt>
                <c:pt idx="4705">
                  <c:v>79.082498000000001</c:v>
                </c:pt>
                <c:pt idx="4706">
                  <c:v>79.099162233333331</c:v>
                </c:pt>
                <c:pt idx="4707">
                  <c:v>79.115851133333337</c:v>
                </c:pt>
                <c:pt idx="4708">
                  <c:v>79.132601516666668</c:v>
                </c:pt>
                <c:pt idx="4709">
                  <c:v>79.149552883333342</c:v>
                </c:pt>
                <c:pt idx="4710">
                  <c:v>79.166240433333328</c:v>
                </c:pt>
                <c:pt idx="4711">
                  <c:v>79.183511216666659</c:v>
                </c:pt>
                <c:pt idx="4712">
                  <c:v>79.200022866666657</c:v>
                </c:pt>
                <c:pt idx="4713">
                  <c:v>79.216767166666656</c:v>
                </c:pt>
                <c:pt idx="4714">
                  <c:v>79.233851516666661</c:v>
                </c:pt>
                <c:pt idx="4715">
                  <c:v>79.250313750000004</c:v>
                </c:pt>
                <c:pt idx="4716">
                  <c:v>79.267117333333331</c:v>
                </c:pt>
                <c:pt idx="4717">
                  <c:v>79.284111749999994</c:v>
                </c:pt>
                <c:pt idx="4718">
                  <c:v>79.300902250000007</c:v>
                </c:pt>
                <c:pt idx="4719">
                  <c:v>79.317782683333334</c:v>
                </c:pt>
                <c:pt idx="4720">
                  <c:v>79.334707850000001</c:v>
                </c:pt>
                <c:pt idx="4721">
                  <c:v>79.35137713333333</c:v>
                </c:pt>
                <c:pt idx="4722">
                  <c:v>79.368403333333333</c:v>
                </c:pt>
                <c:pt idx="4723">
                  <c:v>79.385098933333339</c:v>
                </c:pt>
                <c:pt idx="4724">
                  <c:v>79.401991816666666</c:v>
                </c:pt>
                <c:pt idx="4725">
                  <c:v>79.418957333333339</c:v>
                </c:pt>
                <c:pt idx="4726">
                  <c:v>79.435806850000006</c:v>
                </c:pt>
                <c:pt idx="4727">
                  <c:v>79.45282486666666</c:v>
                </c:pt>
                <c:pt idx="4728">
                  <c:v>79.469715383333337</c:v>
                </c:pt>
                <c:pt idx="4729">
                  <c:v>79.486454800000004</c:v>
                </c:pt>
                <c:pt idx="4730">
                  <c:v>79.503540700000002</c:v>
                </c:pt>
                <c:pt idx="4731">
                  <c:v>79.52071311666667</c:v>
                </c:pt>
                <c:pt idx="4732">
                  <c:v>79.537711050000013</c:v>
                </c:pt>
                <c:pt idx="4733">
                  <c:v>79.554389449999988</c:v>
                </c:pt>
                <c:pt idx="4734">
                  <c:v>79.571391149999997</c:v>
                </c:pt>
                <c:pt idx="4735">
                  <c:v>79.587985483333327</c:v>
                </c:pt>
                <c:pt idx="4736">
                  <c:v>79.604864716666668</c:v>
                </c:pt>
                <c:pt idx="4737">
                  <c:v>79.621515566666659</c:v>
                </c:pt>
                <c:pt idx="4738">
                  <c:v>79.637996916666665</c:v>
                </c:pt>
                <c:pt idx="4739">
                  <c:v>79.654932233333327</c:v>
                </c:pt>
                <c:pt idx="4740">
                  <c:v>79.671761399999994</c:v>
                </c:pt>
                <c:pt idx="4741">
                  <c:v>79.688408749999994</c:v>
                </c:pt>
                <c:pt idx="4742">
                  <c:v>79.705220416666663</c:v>
                </c:pt>
                <c:pt idx="4743">
                  <c:v>79.722238383333334</c:v>
                </c:pt>
                <c:pt idx="4744">
                  <c:v>79.73914036666666</c:v>
                </c:pt>
                <c:pt idx="4745">
                  <c:v>79.75619536666666</c:v>
                </c:pt>
                <c:pt idx="4746">
                  <c:v>79.771334333333328</c:v>
                </c:pt>
                <c:pt idx="4747">
                  <c:v>79.788270466666674</c:v>
                </c:pt>
                <c:pt idx="4748">
                  <c:v>79.804948733333333</c:v>
                </c:pt>
                <c:pt idx="4749">
                  <c:v>79.821721933333336</c:v>
                </c:pt>
                <c:pt idx="4750">
                  <c:v>79.838762666666668</c:v>
                </c:pt>
                <c:pt idx="4751">
                  <c:v>79.855437483333333</c:v>
                </c:pt>
                <c:pt idx="4752">
                  <c:v>79.87209455</c:v>
                </c:pt>
                <c:pt idx="4753">
                  <c:v>79.888828116666673</c:v>
                </c:pt>
                <c:pt idx="4754">
                  <c:v>79.905602399999992</c:v>
                </c:pt>
                <c:pt idx="4755">
                  <c:v>79.922641233333323</c:v>
                </c:pt>
                <c:pt idx="4756">
                  <c:v>79.939303666666675</c:v>
                </c:pt>
                <c:pt idx="4757">
                  <c:v>79.955935400000001</c:v>
                </c:pt>
                <c:pt idx="4758">
                  <c:v>79.972864600000008</c:v>
                </c:pt>
                <c:pt idx="4759">
                  <c:v>79.989647500000004</c:v>
                </c:pt>
                <c:pt idx="4760">
                  <c:v>80.00631696666666</c:v>
                </c:pt>
                <c:pt idx="4761">
                  <c:v>80.023055716666676</c:v>
                </c:pt>
                <c:pt idx="4762">
                  <c:v>80.039830883333323</c:v>
                </c:pt>
                <c:pt idx="4763">
                  <c:v>80.05650536666667</c:v>
                </c:pt>
                <c:pt idx="4764">
                  <c:v>80.073180116666663</c:v>
                </c:pt>
                <c:pt idx="4765">
                  <c:v>80.089963166666664</c:v>
                </c:pt>
                <c:pt idx="4766">
                  <c:v>80.106804933333322</c:v>
                </c:pt>
                <c:pt idx="4767">
                  <c:v>80.123789349999996</c:v>
                </c:pt>
                <c:pt idx="4768">
                  <c:v>80.14057463333333</c:v>
                </c:pt>
                <c:pt idx="4769">
                  <c:v>80.157058049999989</c:v>
                </c:pt>
                <c:pt idx="4770">
                  <c:v>80.173843399999996</c:v>
                </c:pt>
                <c:pt idx="4771">
                  <c:v>80.190479616666664</c:v>
                </c:pt>
                <c:pt idx="4772">
                  <c:v>80.207150516666658</c:v>
                </c:pt>
                <c:pt idx="4773">
                  <c:v>80.22382176666666</c:v>
                </c:pt>
                <c:pt idx="4774">
                  <c:v>80.240613916666675</c:v>
                </c:pt>
                <c:pt idx="4775">
                  <c:v>80.257546433333331</c:v>
                </c:pt>
                <c:pt idx="4776">
                  <c:v>80.274471816666662</c:v>
                </c:pt>
                <c:pt idx="4777">
                  <c:v>80.291248683333336</c:v>
                </c:pt>
                <c:pt idx="4778">
                  <c:v>80.307936833333329</c:v>
                </c:pt>
                <c:pt idx="4779">
                  <c:v>80.324613249999999</c:v>
                </c:pt>
                <c:pt idx="4780">
                  <c:v>80.341387516666657</c:v>
                </c:pt>
                <c:pt idx="4781">
                  <c:v>80.358052150000006</c:v>
                </c:pt>
                <c:pt idx="4782">
                  <c:v>80.374488583333331</c:v>
                </c:pt>
                <c:pt idx="4783">
                  <c:v>80.39142008333333</c:v>
                </c:pt>
                <c:pt idx="4784">
                  <c:v>80.408457200000001</c:v>
                </c:pt>
                <c:pt idx="4785">
                  <c:v>80.425184850000008</c:v>
                </c:pt>
                <c:pt idx="4786">
                  <c:v>80.441807116666666</c:v>
                </c:pt>
                <c:pt idx="4787">
                  <c:v>80.458355716666659</c:v>
                </c:pt>
                <c:pt idx="4788">
                  <c:v>80.47524348333333</c:v>
                </c:pt>
                <c:pt idx="4789">
                  <c:v>80.491756983333332</c:v>
                </c:pt>
                <c:pt idx="4790">
                  <c:v>80.508430316666661</c:v>
                </c:pt>
                <c:pt idx="4791">
                  <c:v>80.525072216666658</c:v>
                </c:pt>
                <c:pt idx="4792">
                  <c:v>80.541699516666668</c:v>
                </c:pt>
                <c:pt idx="4793">
                  <c:v>80.558345033333339</c:v>
                </c:pt>
                <c:pt idx="4794">
                  <c:v>80.575177050000008</c:v>
                </c:pt>
                <c:pt idx="4795">
                  <c:v>80.592582750000005</c:v>
                </c:pt>
                <c:pt idx="4796">
                  <c:v>80.609066283333334</c:v>
                </c:pt>
                <c:pt idx="4797">
                  <c:v>80.625781116666673</c:v>
                </c:pt>
                <c:pt idx="4798">
                  <c:v>80.643024499999996</c:v>
                </c:pt>
                <c:pt idx="4799">
                  <c:v>80.659422816666662</c:v>
                </c:pt>
                <c:pt idx="4800">
                  <c:v>80.676205400000001</c:v>
                </c:pt>
                <c:pt idx="4801">
                  <c:v>80.693170333333327</c:v>
                </c:pt>
                <c:pt idx="4802">
                  <c:v>80.709763733333332</c:v>
                </c:pt>
                <c:pt idx="4803">
                  <c:v>80.726430083333327</c:v>
                </c:pt>
                <c:pt idx="4804">
                  <c:v>80.743446833333337</c:v>
                </c:pt>
                <c:pt idx="4805">
                  <c:v>80.759961450000006</c:v>
                </c:pt>
                <c:pt idx="4806">
                  <c:v>80.776968183333338</c:v>
                </c:pt>
                <c:pt idx="4807">
                  <c:v>80.793806066666676</c:v>
                </c:pt>
                <c:pt idx="4808">
                  <c:v>80.810430300000007</c:v>
                </c:pt>
                <c:pt idx="4809">
                  <c:v>80.8275766</c:v>
                </c:pt>
                <c:pt idx="4810">
                  <c:v>80.844513933333332</c:v>
                </c:pt>
                <c:pt idx="4811">
                  <c:v>80.861304816666674</c:v>
                </c:pt>
                <c:pt idx="4812">
                  <c:v>80.877991399999999</c:v>
                </c:pt>
                <c:pt idx="4813">
                  <c:v>80.894744149999994</c:v>
                </c:pt>
                <c:pt idx="4814">
                  <c:v>80.911419883333338</c:v>
                </c:pt>
                <c:pt idx="4815">
                  <c:v>80.928085216666659</c:v>
                </c:pt>
                <c:pt idx="4816">
                  <c:v>80.944719866666674</c:v>
                </c:pt>
                <c:pt idx="4817">
                  <c:v>80.961361033333333</c:v>
                </c:pt>
                <c:pt idx="4818">
                  <c:v>80.978065916666679</c:v>
                </c:pt>
                <c:pt idx="4819">
                  <c:v>80.995379283333321</c:v>
                </c:pt>
                <c:pt idx="4820">
                  <c:v>81.012149600000001</c:v>
                </c:pt>
                <c:pt idx="4821">
                  <c:v>81.028716333333321</c:v>
                </c:pt>
                <c:pt idx="4822">
                  <c:v>81.045520383333326</c:v>
                </c:pt>
                <c:pt idx="4823">
                  <c:v>81.062283216666671</c:v>
                </c:pt>
                <c:pt idx="4824">
                  <c:v>81.079035850000011</c:v>
                </c:pt>
                <c:pt idx="4825">
                  <c:v>81.096061816666662</c:v>
                </c:pt>
                <c:pt idx="4826">
                  <c:v>81.112708483333336</c:v>
                </c:pt>
                <c:pt idx="4827">
                  <c:v>81.129497999999998</c:v>
                </c:pt>
                <c:pt idx="4828">
                  <c:v>81.146555383333336</c:v>
                </c:pt>
                <c:pt idx="4829">
                  <c:v>81.163503550000001</c:v>
                </c:pt>
                <c:pt idx="4830">
                  <c:v>81.1801794</c:v>
                </c:pt>
                <c:pt idx="4831">
                  <c:v>81.196702050000013</c:v>
                </c:pt>
                <c:pt idx="4832">
                  <c:v>81.213502983333328</c:v>
                </c:pt>
                <c:pt idx="4833">
                  <c:v>81.230123183333333</c:v>
                </c:pt>
                <c:pt idx="4834">
                  <c:v>81.246842483333324</c:v>
                </c:pt>
                <c:pt idx="4835">
                  <c:v>81.263637583333335</c:v>
                </c:pt>
                <c:pt idx="4836">
                  <c:v>81.280498933333334</c:v>
                </c:pt>
                <c:pt idx="4837">
                  <c:v>81.297813016666666</c:v>
                </c:pt>
                <c:pt idx="4838">
                  <c:v>81.314774299999996</c:v>
                </c:pt>
                <c:pt idx="4839">
                  <c:v>81.331483899999995</c:v>
                </c:pt>
                <c:pt idx="4840">
                  <c:v>81.34818511666667</c:v>
                </c:pt>
                <c:pt idx="4841">
                  <c:v>81.363350566666668</c:v>
                </c:pt>
                <c:pt idx="4842">
                  <c:v>81.3799554</c:v>
                </c:pt>
                <c:pt idx="4843">
                  <c:v>81.396691099999998</c:v>
                </c:pt>
                <c:pt idx="4844">
                  <c:v>81.413349816666667</c:v>
                </c:pt>
                <c:pt idx="4845">
                  <c:v>81.430029633333334</c:v>
                </c:pt>
                <c:pt idx="4846">
                  <c:v>81.446706016666667</c:v>
                </c:pt>
                <c:pt idx="4847">
                  <c:v>81.463481733333339</c:v>
                </c:pt>
                <c:pt idx="4848">
                  <c:v>81.480144766666669</c:v>
                </c:pt>
                <c:pt idx="4849">
                  <c:v>81.496660999999989</c:v>
                </c:pt>
                <c:pt idx="4850">
                  <c:v>81.51338006666667</c:v>
                </c:pt>
                <c:pt idx="4851">
                  <c:v>81.530047683333336</c:v>
                </c:pt>
                <c:pt idx="4852">
                  <c:v>81.546888450000012</c:v>
                </c:pt>
                <c:pt idx="4853">
                  <c:v>81.563679500000006</c:v>
                </c:pt>
                <c:pt idx="4854">
                  <c:v>81.580303733333324</c:v>
                </c:pt>
                <c:pt idx="4855">
                  <c:v>81.597182649999993</c:v>
                </c:pt>
                <c:pt idx="4856">
                  <c:v>81.614064200000001</c:v>
                </c:pt>
                <c:pt idx="4857">
                  <c:v>81.630845233333332</c:v>
                </c:pt>
                <c:pt idx="4858">
                  <c:v>81.647599233333324</c:v>
                </c:pt>
                <c:pt idx="4859">
                  <c:v>81.664336750000004</c:v>
                </c:pt>
                <c:pt idx="4860">
                  <c:v>81.681005200000001</c:v>
                </c:pt>
                <c:pt idx="4861">
                  <c:v>81.697664416666669</c:v>
                </c:pt>
                <c:pt idx="4862">
                  <c:v>81.714343499999998</c:v>
                </c:pt>
                <c:pt idx="4863">
                  <c:v>81.731027650000001</c:v>
                </c:pt>
                <c:pt idx="4864">
                  <c:v>81.747696533333325</c:v>
                </c:pt>
                <c:pt idx="4865">
                  <c:v>81.764590466666675</c:v>
                </c:pt>
                <c:pt idx="4866">
                  <c:v>81.781388550000003</c:v>
                </c:pt>
                <c:pt idx="4867">
                  <c:v>81.798162199999993</c:v>
                </c:pt>
                <c:pt idx="4868">
                  <c:v>81.814682200000007</c:v>
                </c:pt>
                <c:pt idx="4869">
                  <c:v>81.831355150000007</c:v>
                </c:pt>
                <c:pt idx="4870">
                  <c:v>81.848013750000007</c:v>
                </c:pt>
                <c:pt idx="4871">
                  <c:v>81.864683849999992</c:v>
                </c:pt>
                <c:pt idx="4872">
                  <c:v>81.881361366666667</c:v>
                </c:pt>
                <c:pt idx="4873">
                  <c:v>81.898064083333338</c:v>
                </c:pt>
                <c:pt idx="4874">
                  <c:v>81.914823900000002</c:v>
                </c:pt>
                <c:pt idx="4875">
                  <c:v>81.931382749999997</c:v>
                </c:pt>
                <c:pt idx="4876">
                  <c:v>81.948065349999993</c:v>
                </c:pt>
                <c:pt idx="4877">
                  <c:v>81.964787099999995</c:v>
                </c:pt>
                <c:pt idx="4878">
                  <c:v>81.981462316666665</c:v>
                </c:pt>
                <c:pt idx="4879">
                  <c:v>81.998140933333332</c:v>
                </c:pt>
                <c:pt idx="4880">
                  <c:v>82.014793516666671</c:v>
                </c:pt>
                <c:pt idx="4881">
                  <c:v>82.031469950000002</c:v>
                </c:pt>
                <c:pt idx="4882">
                  <c:v>82.048103133333342</c:v>
                </c:pt>
                <c:pt idx="4883">
                  <c:v>82.064817816666661</c:v>
                </c:pt>
                <c:pt idx="4884">
                  <c:v>82.081337566666662</c:v>
                </c:pt>
                <c:pt idx="4885">
                  <c:v>82.098272933333334</c:v>
                </c:pt>
                <c:pt idx="4886">
                  <c:v>82.11510553333332</c:v>
                </c:pt>
                <c:pt idx="4887">
                  <c:v>82.132206333333343</c:v>
                </c:pt>
                <c:pt idx="4888">
                  <c:v>82.148878916666675</c:v>
                </c:pt>
                <c:pt idx="4889">
                  <c:v>82.165851083333337</c:v>
                </c:pt>
                <c:pt idx="4890">
                  <c:v>82.182731783333338</c:v>
                </c:pt>
                <c:pt idx="4891">
                  <c:v>82.199715283333333</c:v>
                </c:pt>
                <c:pt idx="4892">
                  <c:v>82.216378983333328</c:v>
                </c:pt>
                <c:pt idx="4893">
                  <c:v>82.233062616666672</c:v>
                </c:pt>
                <c:pt idx="4894">
                  <c:v>82.249472650000001</c:v>
                </c:pt>
                <c:pt idx="4895">
                  <c:v>82.266414350000005</c:v>
                </c:pt>
                <c:pt idx="4896">
                  <c:v>82.283577116666663</c:v>
                </c:pt>
                <c:pt idx="4897">
                  <c:v>82.30009731666668</c:v>
                </c:pt>
                <c:pt idx="4898">
                  <c:v>82.316783166666667</c:v>
                </c:pt>
                <c:pt idx="4899">
                  <c:v>82.333820116666658</c:v>
                </c:pt>
                <c:pt idx="4900">
                  <c:v>82.35076298333334</c:v>
                </c:pt>
                <c:pt idx="4901">
                  <c:v>82.36769078333333</c:v>
                </c:pt>
                <c:pt idx="4902">
                  <c:v>82.384620983333335</c:v>
                </c:pt>
                <c:pt idx="4903">
                  <c:v>82.401557033333333</c:v>
                </c:pt>
                <c:pt idx="4904">
                  <c:v>82.418441683333342</c:v>
                </c:pt>
                <c:pt idx="4905">
                  <c:v>82.434964399999998</c:v>
                </c:pt>
                <c:pt idx="4906">
                  <c:v>82.45158863333333</c:v>
                </c:pt>
                <c:pt idx="4907">
                  <c:v>82.468530999999999</c:v>
                </c:pt>
                <c:pt idx="4908">
                  <c:v>82.485463666666661</c:v>
                </c:pt>
                <c:pt idx="4909">
                  <c:v>82.502163433333337</c:v>
                </c:pt>
                <c:pt idx="4910">
                  <c:v>82.518989599999998</c:v>
                </c:pt>
                <c:pt idx="4911">
                  <c:v>82.535507600000003</c:v>
                </c:pt>
                <c:pt idx="4912">
                  <c:v>82.552161549999994</c:v>
                </c:pt>
                <c:pt idx="4913">
                  <c:v>82.568839449999999</c:v>
                </c:pt>
                <c:pt idx="4914">
                  <c:v>82.585579249999995</c:v>
                </c:pt>
                <c:pt idx="4915">
                  <c:v>82.602278516666672</c:v>
                </c:pt>
                <c:pt idx="4916">
                  <c:v>82.619132450000009</c:v>
                </c:pt>
                <c:pt idx="4917">
                  <c:v>82.636290099999997</c:v>
                </c:pt>
                <c:pt idx="4918">
                  <c:v>82.652853216666671</c:v>
                </c:pt>
                <c:pt idx="4919">
                  <c:v>82.669893000000002</c:v>
                </c:pt>
                <c:pt idx="4920">
                  <c:v>82.687091133333325</c:v>
                </c:pt>
                <c:pt idx="4921">
                  <c:v>82.704060150000004</c:v>
                </c:pt>
                <c:pt idx="4922">
                  <c:v>82.719066149999989</c:v>
                </c:pt>
                <c:pt idx="4923">
                  <c:v>82.73594323333333</c:v>
                </c:pt>
                <c:pt idx="4924">
                  <c:v>82.752979050000008</c:v>
                </c:pt>
                <c:pt idx="4925">
                  <c:v>82.769595850000002</c:v>
                </c:pt>
                <c:pt idx="4926">
                  <c:v>82.786376550000014</c:v>
                </c:pt>
                <c:pt idx="4927">
                  <c:v>82.803152499999996</c:v>
                </c:pt>
                <c:pt idx="4928">
                  <c:v>82.82009459999999</c:v>
                </c:pt>
                <c:pt idx="4929">
                  <c:v>82.837005600000012</c:v>
                </c:pt>
                <c:pt idx="4930">
                  <c:v>82.853668850000005</c:v>
                </c:pt>
                <c:pt idx="4931">
                  <c:v>82.87032678333334</c:v>
                </c:pt>
                <c:pt idx="4932">
                  <c:v>82.887216500000008</c:v>
                </c:pt>
                <c:pt idx="4933">
                  <c:v>82.904153833333339</c:v>
                </c:pt>
                <c:pt idx="4934">
                  <c:v>82.920833133333332</c:v>
                </c:pt>
                <c:pt idx="4935">
                  <c:v>82.937797249999988</c:v>
                </c:pt>
                <c:pt idx="4936">
                  <c:v>82.95447291666666</c:v>
                </c:pt>
                <c:pt idx="4937">
                  <c:v>82.971250166666678</c:v>
                </c:pt>
                <c:pt idx="4938">
                  <c:v>82.988024666666661</c:v>
                </c:pt>
                <c:pt idx="4939">
                  <c:v>83.004809233333333</c:v>
                </c:pt>
                <c:pt idx="4940">
                  <c:v>83.021848200000008</c:v>
                </c:pt>
                <c:pt idx="4941">
                  <c:v>83.038574916666661</c:v>
                </c:pt>
                <c:pt idx="4942">
                  <c:v>83.055248583333338</c:v>
                </c:pt>
                <c:pt idx="4943">
                  <c:v>83.072298916666654</c:v>
                </c:pt>
                <c:pt idx="4944">
                  <c:v>83.089050349999994</c:v>
                </c:pt>
                <c:pt idx="4945">
                  <c:v>83.105972500000007</c:v>
                </c:pt>
                <c:pt idx="4946">
                  <c:v>83.122750966666672</c:v>
                </c:pt>
                <c:pt idx="4947">
                  <c:v>83.139423683333334</c:v>
                </c:pt>
                <c:pt idx="4948">
                  <c:v>83.156098633333343</c:v>
                </c:pt>
                <c:pt idx="4949">
                  <c:v>83.172901550000006</c:v>
                </c:pt>
                <c:pt idx="4950">
                  <c:v>83.18975780000001</c:v>
                </c:pt>
                <c:pt idx="4951">
                  <c:v>83.206386516666669</c:v>
                </c:pt>
                <c:pt idx="4952">
                  <c:v>83.223050933333326</c:v>
                </c:pt>
                <c:pt idx="4953">
                  <c:v>83.239743950000005</c:v>
                </c:pt>
                <c:pt idx="4954">
                  <c:v>83.256485599999991</c:v>
                </c:pt>
                <c:pt idx="4955">
                  <c:v>83.273006699999996</c:v>
                </c:pt>
                <c:pt idx="4956">
                  <c:v>83.289873900000003</c:v>
                </c:pt>
                <c:pt idx="4957">
                  <c:v>83.306797549999999</c:v>
                </c:pt>
                <c:pt idx="4958">
                  <c:v>83.32366991666666</c:v>
                </c:pt>
                <c:pt idx="4959">
                  <c:v>83.34054738333333</c:v>
                </c:pt>
                <c:pt idx="4960">
                  <c:v>83.357234849999998</c:v>
                </c:pt>
                <c:pt idx="4961">
                  <c:v>83.373917033333328</c:v>
                </c:pt>
                <c:pt idx="4962">
                  <c:v>83.390547699999999</c:v>
                </c:pt>
                <c:pt idx="4963">
                  <c:v>83.407037583333334</c:v>
                </c:pt>
                <c:pt idx="4964">
                  <c:v>83.42370545</c:v>
                </c:pt>
                <c:pt idx="4965">
                  <c:v>83.440382116666655</c:v>
                </c:pt>
                <c:pt idx="4966">
                  <c:v>83.457313883333342</c:v>
                </c:pt>
                <c:pt idx="4967">
                  <c:v>83.473972100000012</c:v>
                </c:pt>
                <c:pt idx="4968">
                  <c:v>83.490751150000008</c:v>
                </c:pt>
                <c:pt idx="4969">
                  <c:v>83.507766666666669</c:v>
                </c:pt>
                <c:pt idx="4970">
                  <c:v>83.524702899999994</c:v>
                </c:pt>
                <c:pt idx="4971">
                  <c:v>83.541363116666659</c:v>
                </c:pt>
                <c:pt idx="4972">
                  <c:v>83.558038616666664</c:v>
                </c:pt>
                <c:pt idx="4973">
                  <c:v>83.574572149999995</c:v>
                </c:pt>
                <c:pt idx="4974">
                  <c:v>83.591491250000004</c:v>
                </c:pt>
                <c:pt idx="4975">
                  <c:v>83.608499500000008</c:v>
                </c:pt>
                <c:pt idx="4976">
                  <c:v>83.625118016666661</c:v>
                </c:pt>
                <c:pt idx="4977">
                  <c:v>83.641896016666664</c:v>
                </c:pt>
                <c:pt idx="4978">
                  <c:v>83.658565799999991</c:v>
                </c:pt>
                <c:pt idx="4979">
                  <c:v>83.675251149999994</c:v>
                </c:pt>
                <c:pt idx="4980">
                  <c:v>83.691912766666675</c:v>
                </c:pt>
                <c:pt idx="4981">
                  <c:v>83.708578349999996</c:v>
                </c:pt>
                <c:pt idx="4982">
                  <c:v>83.725307000000001</c:v>
                </c:pt>
                <c:pt idx="4983">
                  <c:v>83.742136349999996</c:v>
                </c:pt>
                <c:pt idx="4984">
                  <c:v>83.759143766666668</c:v>
                </c:pt>
                <c:pt idx="4985">
                  <c:v>83.775811466666667</c:v>
                </c:pt>
                <c:pt idx="4986">
                  <c:v>83.792617950000007</c:v>
                </c:pt>
                <c:pt idx="4987">
                  <c:v>83.80954273333333</c:v>
                </c:pt>
                <c:pt idx="4988">
                  <c:v>83.826388866666676</c:v>
                </c:pt>
                <c:pt idx="4989">
                  <c:v>83.843405650000008</c:v>
                </c:pt>
                <c:pt idx="4990">
                  <c:v>83.860339016666657</c:v>
                </c:pt>
                <c:pt idx="4991">
                  <c:v>83.877261899999993</c:v>
                </c:pt>
                <c:pt idx="4992">
                  <c:v>83.893996983333338</c:v>
                </c:pt>
                <c:pt idx="4993">
                  <c:v>83.910714516666673</c:v>
                </c:pt>
                <c:pt idx="4994">
                  <c:v>83.927391583333332</c:v>
                </c:pt>
                <c:pt idx="4995">
                  <c:v>83.944281783333324</c:v>
                </c:pt>
                <c:pt idx="4996">
                  <c:v>83.961302966666665</c:v>
                </c:pt>
                <c:pt idx="4997">
                  <c:v>83.978181516666666</c:v>
                </c:pt>
                <c:pt idx="4998">
                  <c:v>83.994906766666659</c:v>
                </c:pt>
                <c:pt idx="4999">
                  <c:v>84.011608116666665</c:v>
                </c:pt>
                <c:pt idx="5000">
                  <c:v>84.028548583333333</c:v>
                </c:pt>
                <c:pt idx="5001">
                  <c:v>84.045251649999997</c:v>
                </c:pt>
                <c:pt idx="5002">
                  <c:v>84.061990850000001</c:v>
                </c:pt>
                <c:pt idx="5003">
                  <c:v>84.07879153333333</c:v>
                </c:pt>
                <c:pt idx="5004">
                  <c:v>84.095664233333338</c:v>
                </c:pt>
                <c:pt idx="5005">
                  <c:v>84.112662450000002</c:v>
                </c:pt>
                <c:pt idx="5006">
                  <c:v>84.129565050000011</c:v>
                </c:pt>
                <c:pt idx="5007">
                  <c:v>84.146687299999996</c:v>
                </c:pt>
                <c:pt idx="5008">
                  <c:v>84.163396933333331</c:v>
                </c:pt>
                <c:pt idx="5009">
                  <c:v>84.180141649999996</c:v>
                </c:pt>
                <c:pt idx="5010">
                  <c:v>84.197337766666664</c:v>
                </c:pt>
                <c:pt idx="5011">
                  <c:v>84.214083000000002</c:v>
                </c:pt>
                <c:pt idx="5012">
                  <c:v>84.230789649999991</c:v>
                </c:pt>
                <c:pt idx="5013">
                  <c:v>84.247576683333335</c:v>
                </c:pt>
                <c:pt idx="5014">
                  <c:v>84.264315983333333</c:v>
                </c:pt>
                <c:pt idx="5015">
                  <c:v>84.281170833333334</c:v>
                </c:pt>
                <c:pt idx="5016">
                  <c:v>84.297927566666672</c:v>
                </c:pt>
                <c:pt idx="5017">
                  <c:v>84.314789999999988</c:v>
                </c:pt>
                <c:pt idx="5018">
                  <c:v>84.33154618333333</c:v>
                </c:pt>
                <c:pt idx="5019">
                  <c:v>84.348463333333328</c:v>
                </c:pt>
                <c:pt idx="5020">
                  <c:v>84.365675750000008</c:v>
                </c:pt>
                <c:pt idx="5021">
                  <c:v>84.382307066666669</c:v>
                </c:pt>
                <c:pt idx="5022">
                  <c:v>84.399302383333335</c:v>
                </c:pt>
                <c:pt idx="5023">
                  <c:v>84.41586791666667</c:v>
                </c:pt>
                <c:pt idx="5024">
                  <c:v>84.432578250000006</c:v>
                </c:pt>
                <c:pt idx="5025">
                  <c:v>84.449915833333336</c:v>
                </c:pt>
                <c:pt idx="5026">
                  <c:v>84.466266349999998</c:v>
                </c:pt>
                <c:pt idx="5027">
                  <c:v>84.481302083333333</c:v>
                </c:pt>
                <c:pt idx="5028">
                  <c:v>84.498076850000004</c:v>
                </c:pt>
                <c:pt idx="5029">
                  <c:v>84.514799333333329</c:v>
                </c:pt>
                <c:pt idx="5030">
                  <c:v>84.531420116666666</c:v>
                </c:pt>
                <c:pt idx="5031">
                  <c:v>84.548084066666661</c:v>
                </c:pt>
                <c:pt idx="5032">
                  <c:v>84.564757083333333</c:v>
                </c:pt>
                <c:pt idx="5033">
                  <c:v>84.581449166666673</c:v>
                </c:pt>
                <c:pt idx="5034">
                  <c:v>84.598124583333345</c:v>
                </c:pt>
                <c:pt idx="5035">
                  <c:v>84.614795783333335</c:v>
                </c:pt>
                <c:pt idx="5036">
                  <c:v>84.631761900000001</c:v>
                </c:pt>
                <c:pt idx="5037">
                  <c:v>84.64822521666666</c:v>
                </c:pt>
                <c:pt idx="5038">
                  <c:v>84.664978066666663</c:v>
                </c:pt>
                <c:pt idx="5039">
                  <c:v>84.681751616666659</c:v>
                </c:pt>
                <c:pt idx="5040">
                  <c:v>84.698345816666674</c:v>
                </c:pt>
                <c:pt idx="5041">
                  <c:v>84.714985466666661</c:v>
                </c:pt>
                <c:pt idx="5042">
                  <c:v>84.731923316666681</c:v>
                </c:pt>
                <c:pt idx="5043">
                  <c:v>84.748700216666677</c:v>
                </c:pt>
                <c:pt idx="5044">
                  <c:v>84.765603983333321</c:v>
                </c:pt>
                <c:pt idx="5045">
                  <c:v>84.782131933333332</c:v>
                </c:pt>
                <c:pt idx="5046">
                  <c:v>84.799054966666674</c:v>
                </c:pt>
                <c:pt idx="5047">
                  <c:v>84.816097783333333</c:v>
                </c:pt>
                <c:pt idx="5048">
                  <c:v>84.832767083333323</c:v>
                </c:pt>
                <c:pt idx="5049">
                  <c:v>84.849650566666668</c:v>
                </c:pt>
                <c:pt idx="5050">
                  <c:v>84.866394183333327</c:v>
                </c:pt>
                <c:pt idx="5051">
                  <c:v>84.882931216666677</c:v>
                </c:pt>
                <c:pt idx="5052">
                  <c:v>84.89955853333332</c:v>
                </c:pt>
                <c:pt idx="5053">
                  <c:v>84.916227500000005</c:v>
                </c:pt>
                <c:pt idx="5054">
                  <c:v>84.93315783333334</c:v>
                </c:pt>
                <c:pt idx="5055">
                  <c:v>84.949826733333339</c:v>
                </c:pt>
                <c:pt idx="5056">
                  <c:v>84.966680683333337</c:v>
                </c:pt>
                <c:pt idx="5057">
                  <c:v>84.983480066666672</c:v>
                </c:pt>
                <c:pt idx="5058">
                  <c:v>85.000151250000002</c:v>
                </c:pt>
                <c:pt idx="5059">
                  <c:v>85.016749250000004</c:v>
                </c:pt>
                <c:pt idx="5060">
                  <c:v>85.03342168333333</c:v>
                </c:pt>
                <c:pt idx="5061">
                  <c:v>85.05020605</c:v>
                </c:pt>
                <c:pt idx="5062">
                  <c:v>85.066880350000005</c:v>
                </c:pt>
                <c:pt idx="5063">
                  <c:v>85.083823183333337</c:v>
                </c:pt>
                <c:pt idx="5064">
                  <c:v>85.100481383333332</c:v>
                </c:pt>
                <c:pt idx="5065">
                  <c:v>85.117356433333327</c:v>
                </c:pt>
                <c:pt idx="5066">
                  <c:v>85.134243266666672</c:v>
                </c:pt>
                <c:pt idx="5067">
                  <c:v>85.150977366666666</c:v>
                </c:pt>
                <c:pt idx="5068">
                  <c:v>85.167462216666678</c:v>
                </c:pt>
                <c:pt idx="5069">
                  <c:v>85.184140549999995</c:v>
                </c:pt>
                <c:pt idx="5070">
                  <c:v>85.200982049999993</c:v>
                </c:pt>
                <c:pt idx="5071">
                  <c:v>85.217499899999993</c:v>
                </c:pt>
                <c:pt idx="5072">
                  <c:v>85.234132133333333</c:v>
                </c:pt>
                <c:pt idx="5073">
                  <c:v>85.251036850000006</c:v>
                </c:pt>
                <c:pt idx="5074">
                  <c:v>85.267541316666666</c:v>
                </c:pt>
                <c:pt idx="5075">
                  <c:v>85.284229000000011</c:v>
                </c:pt>
                <c:pt idx="5076">
                  <c:v>85.301143016666671</c:v>
                </c:pt>
                <c:pt idx="5077">
                  <c:v>85.318133383333333</c:v>
                </c:pt>
                <c:pt idx="5078">
                  <c:v>85.335058666666654</c:v>
                </c:pt>
                <c:pt idx="5079">
                  <c:v>85.35224186666666</c:v>
                </c:pt>
                <c:pt idx="5080">
                  <c:v>85.368747249999998</c:v>
                </c:pt>
                <c:pt idx="5081">
                  <c:v>85.385490033333326</c:v>
                </c:pt>
                <c:pt idx="5082">
                  <c:v>85.402527566666677</c:v>
                </c:pt>
                <c:pt idx="5083">
                  <c:v>85.419114033333329</c:v>
                </c:pt>
                <c:pt idx="5084">
                  <c:v>85.43609261666667</c:v>
                </c:pt>
                <c:pt idx="5085">
                  <c:v>85.453312316666668</c:v>
                </c:pt>
                <c:pt idx="5086">
                  <c:v>85.470154199999996</c:v>
                </c:pt>
                <c:pt idx="5087">
                  <c:v>85.487084966666671</c:v>
                </c:pt>
                <c:pt idx="5088">
                  <c:v>85.504041483333339</c:v>
                </c:pt>
                <c:pt idx="5089">
                  <c:v>85.518923133333331</c:v>
                </c:pt>
                <c:pt idx="5090">
                  <c:v>85.535496049999992</c:v>
                </c:pt>
                <c:pt idx="5091">
                  <c:v>85.552155716666661</c:v>
                </c:pt>
                <c:pt idx="5092">
                  <c:v>85.568888583333333</c:v>
                </c:pt>
                <c:pt idx="5093">
                  <c:v>85.585686449999997</c:v>
                </c:pt>
                <c:pt idx="5094">
                  <c:v>85.602622999999994</c:v>
                </c:pt>
                <c:pt idx="5095">
                  <c:v>85.619506016666676</c:v>
                </c:pt>
                <c:pt idx="5096">
                  <c:v>85.636280433333326</c:v>
                </c:pt>
                <c:pt idx="5097">
                  <c:v>85.653298916666671</c:v>
                </c:pt>
                <c:pt idx="5098">
                  <c:v>85.67022373333333</c:v>
                </c:pt>
                <c:pt idx="5099">
                  <c:v>85.686967283333331</c:v>
                </c:pt>
                <c:pt idx="5100">
                  <c:v>85.703754449999991</c:v>
                </c:pt>
                <c:pt idx="5101">
                  <c:v>85.720533833333334</c:v>
                </c:pt>
                <c:pt idx="5102">
                  <c:v>85.737238466666668</c:v>
                </c:pt>
                <c:pt idx="5103">
                  <c:v>85.753932833333323</c:v>
                </c:pt>
                <c:pt idx="5104">
                  <c:v>85.770749583333327</c:v>
                </c:pt>
                <c:pt idx="5105">
                  <c:v>85.787295233333325</c:v>
                </c:pt>
                <c:pt idx="5106">
                  <c:v>85.804228866666662</c:v>
                </c:pt>
                <c:pt idx="5107">
                  <c:v>85.820961283333332</c:v>
                </c:pt>
                <c:pt idx="5108">
                  <c:v>85.837749333333335</c:v>
                </c:pt>
                <c:pt idx="5109">
                  <c:v>85.854168116666671</c:v>
                </c:pt>
                <c:pt idx="5110">
                  <c:v>85.870845716666665</c:v>
                </c:pt>
                <c:pt idx="5111">
                  <c:v>85.887642</c:v>
                </c:pt>
                <c:pt idx="5112">
                  <c:v>85.904170266666668</c:v>
                </c:pt>
                <c:pt idx="5113">
                  <c:v>85.920849183333331</c:v>
                </c:pt>
                <c:pt idx="5114">
                  <c:v>85.93752945</c:v>
                </c:pt>
                <c:pt idx="5115">
                  <c:v>85.954311433333331</c:v>
                </c:pt>
                <c:pt idx="5116">
                  <c:v>85.971070383333341</c:v>
                </c:pt>
                <c:pt idx="5117">
                  <c:v>85.987717750000002</c:v>
                </c:pt>
                <c:pt idx="5118">
                  <c:v>86.004239716666675</c:v>
                </c:pt>
                <c:pt idx="5119">
                  <c:v>86.02104525</c:v>
                </c:pt>
                <c:pt idx="5120">
                  <c:v>86.037559966666677</c:v>
                </c:pt>
                <c:pt idx="5121">
                  <c:v>86.054222333333342</c:v>
                </c:pt>
                <c:pt idx="5122">
                  <c:v>86.071001933333335</c:v>
                </c:pt>
                <c:pt idx="5123">
                  <c:v>86.087526399999987</c:v>
                </c:pt>
                <c:pt idx="5124">
                  <c:v>86.104170733333333</c:v>
                </c:pt>
                <c:pt idx="5125">
                  <c:v>86.121079816666665</c:v>
                </c:pt>
                <c:pt idx="5126">
                  <c:v>86.137625549999996</c:v>
                </c:pt>
                <c:pt idx="5127">
                  <c:v>86.15441688333334</c:v>
                </c:pt>
                <c:pt idx="5128">
                  <c:v>86.170950266666665</c:v>
                </c:pt>
                <c:pt idx="5129">
                  <c:v>86.187749916666675</c:v>
                </c:pt>
                <c:pt idx="5130">
                  <c:v>86.204600833333345</c:v>
                </c:pt>
                <c:pt idx="5131">
                  <c:v>86.221783683333328</c:v>
                </c:pt>
                <c:pt idx="5132">
                  <c:v>86.239006900000007</c:v>
                </c:pt>
                <c:pt idx="5133">
                  <c:v>86.255952316666665</c:v>
                </c:pt>
                <c:pt idx="5134">
                  <c:v>86.272526450000001</c:v>
                </c:pt>
                <c:pt idx="5135">
                  <c:v>86.287619166666673</c:v>
                </c:pt>
                <c:pt idx="5136">
                  <c:v>86.304288916666664</c:v>
                </c:pt>
                <c:pt idx="5137">
                  <c:v>86.321025300000002</c:v>
                </c:pt>
                <c:pt idx="5138">
                  <c:v>86.337695850000003</c:v>
                </c:pt>
                <c:pt idx="5139">
                  <c:v>86.354627899999997</c:v>
                </c:pt>
                <c:pt idx="5140">
                  <c:v>86.371544800000009</c:v>
                </c:pt>
                <c:pt idx="5141">
                  <c:v>86.388324466666674</c:v>
                </c:pt>
                <c:pt idx="5142">
                  <c:v>86.404985283333332</c:v>
                </c:pt>
                <c:pt idx="5143">
                  <c:v>86.421659150000011</c:v>
                </c:pt>
                <c:pt idx="5144">
                  <c:v>86.438336899999996</c:v>
                </c:pt>
                <c:pt idx="5145">
                  <c:v>86.455006766666671</c:v>
                </c:pt>
                <c:pt idx="5146">
                  <c:v>86.471790999999996</c:v>
                </c:pt>
                <c:pt idx="5147">
                  <c:v>86.488304766666673</c:v>
                </c:pt>
                <c:pt idx="5148">
                  <c:v>86.505082483333339</c:v>
                </c:pt>
                <c:pt idx="5149">
                  <c:v>86.521713183333333</c:v>
                </c:pt>
                <c:pt idx="5150">
                  <c:v>86.538390100000001</c:v>
                </c:pt>
                <c:pt idx="5151">
                  <c:v>86.555180183333334</c:v>
                </c:pt>
                <c:pt idx="5152">
                  <c:v>86.571953249999993</c:v>
                </c:pt>
                <c:pt idx="5153">
                  <c:v>86.588848583333331</c:v>
                </c:pt>
                <c:pt idx="5154">
                  <c:v>86.605979016666666</c:v>
                </c:pt>
                <c:pt idx="5155">
                  <c:v>86.622643566666667</c:v>
                </c:pt>
                <c:pt idx="5156">
                  <c:v>86.639060083333334</c:v>
                </c:pt>
                <c:pt idx="5157">
                  <c:v>86.655881616666662</c:v>
                </c:pt>
                <c:pt idx="5158">
                  <c:v>86.672401483333331</c:v>
                </c:pt>
                <c:pt idx="5159">
                  <c:v>86.689447400000006</c:v>
                </c:pt>
                <c:pt idx="5160">
                  <c:v>86.706489166666671</c:v>
                </c:pt>
                <c:pt idx="5161">
                  <c:v>86.722921499999998</c:v>
                </c:pt>
                <c:pt idx="5162">
                  <c:v>86.739773083333333</c:v>
                </c:pt>
                <c:pt idx="5163">
                  <c:v>86.756269750000001</c:v>
                </c:pt>
                <c:pt idx="5164">
                  <c:v>86.773048900000006</c:v>
                </c:pt>
                <c:pt idx="5165">
                  <c:v>86.789668266666666</c:v>
                </c:pt>
                <c:pt idx="5166">
                  <c:v>86.806254316666667</c:v>
                </c:pt>
                <c:pt idx="5167">
                  <c:v>86.822919433333325</c:v>
                </c:pt>
                <c:pt idx="5168">
                  <c:v>86.839700300000004</c:v>
                </c:pt>
                <c:pt idx="5169">
                  <c:v>86.856454933333325</c:v>
                </c:pt>
                <c:pt idx="5170">
                  <c:v>86.87297375</c:v>
                </c:pt>
                <c:pt idx="5171">
                  <c:v>86.889600866666655</c:v>
                </c:pt>
                <c:pt idx="5172">
                  <c:v>86.906282883333333</c:v>
                </c:pt>
                <c:pt idx="5173">
                  <c:v>86.923162550000001</c:v>
                </c:pt>
                <c:pt idx="5174">
                  <c:v>86.939790316666659</c:v>
                </c:pt>
                <c:pt idx="5175">
                  <c:v>86.956410683333331</c:v>
                </c:pt>
                <c:pt idx="5176">
                  <c:v>86.972941800000001</c:v>
                </c:pt>
                <c:pt idx="5177">
                  <c:v>86.989667650000001</c:v>
                </c:pt>
                <c:pt idx="5178">
                  <c:v>87.006394833333331</c:v>
                </c:pt>
                <c:pt idx="5179">
                  <c:v>87.022978933333334</c:v>
                </c:pt>
                <c:pt idx="5180">
                  <c:v>87.039757433333335</c:v>
                </c:pt>
                <c:pt idx="5181">
                  <c:v>87.056686099999993</c:v>
                </c:pt>
                <c:pt idx="5182">
                  <c:v>87.07342233333334</c:v>
                </c:pt>
                <c:pt idx="5183">
                  <c:v>87.090310483333326</c:v>
                </c:pt>
                <c:pt idx="5184">
                  <c:v>87.107202450000003</c:v>
                </c:pt>
                <c:pt idx="5185">
                  <c:v>87.123874149999992</c:v>
                </c:pt>
                <c:pt idx="5186">
                  <c:v>87.140542800000006</c:v>
                </c:pt>
                <c:pt idx="5187">
                  <c:v>87.157207883333328</c:v>
                </c:pt>
                <c:pt idx="5188">
                  <c:v>87.173812033333334</c:v>
                </c:pt>
                <c:pt idx="5189">
                  <c:v>87.191053650000001</c:v>
                </c:pt>
                <c:pt idx="5190">
                  <c:v>87.208122033333339</c:v>
                </c:pt>
                <c:pt idx="5191">
                  <c:v>87.224569983333339</c:v>
                </c:pt>
                <c:pt idx="5192">
                  <c:v>87.241277716666673</c:v>
                </c:pt>
                <c:pt idx="5193">
                  <c:v>87.258508933333331</c:v>
                </c:pt>
                <c:pt idx="5194">
                  <c:v>87.275197799999987</c:v>
                </c:pt>
                <c:pt idx="5195">
                  <c:v>87.291843466666663</c:v>
                </c:pt>
                <c:pt idx="5196">
                  <c:v>87.308551116666663</c:v>
                </c:pt>
                <c:pt idx="5197">
                  <c:v>87.32538911666667</c:v>
                </c:pt>
                <c:pt idx="5198">
                  <c:v>87.342341616666673</c:v>
                </c:pt>
                <c:pt idx="5199">
                  <c:v>87.359399266666671</c:v>
                </c:pt>
                <c:pt idx="5200">
                  <c:v>87.376337599999999</c:v>
                </c:pt>
                <c:pt idx="5201">
                  <c:v>87.393055199999992</c:v>
                </c:pt>
                <c:pt idx="5202">
                  <c:v>87.409944133333326</c:v>
                </c:pt>
                <c:pt idx="5203">
                  <c:v>87.426652033333326</c:v>
                </c:pt>
                <c:pt idx="5204">
                  <c:v>87.443384616666663</c:v>
                </c:pt>
                <c:pt idx="5205">
                  <c:v>87.460076716666663</c:v>
                </c:pt>
                <c:pt idx="5206">
                  <c:v>87.4765953</c:v>
                </c:pt>
                <c:pt idx="5207">
                  <c:v>87.493585850000002</c:v>
                </c:pt>
                <c:pt idx="5208">
                  <c:v>87.508536433333333</c:v>
                </c:pt>
                <c:pt idx="5209">
                  <c:v>87.525161199999999</c:v>
                </c:pt>
                <c:pt idx="5210">
                  <c:v>87.541919800000002</c:v>
                </c:pt>
                <c:pt idx="5211">
                  <c:v>87.558536250000003</c:v>
                </c:pt>
                <c:pt idx="5212">
                  <c:v>87.575217249999994</c:v>
                </c:pt>
                <c:pt idx="5213">
                  <c:v>87.591833100000002</c:v>
                </c:pt>
                <c:pt idx="5214">
                  <c:v>87.608502666666666</c:v>
                </c:pt>
                <c:pt idx="5215">
                  <c:v>87.625168500000001</c:v>
                </c:pt>
                <c:pt idx="5216">
                  <c:v>87.642054449999989</c:v>
                </c:pt>
                <c:pt idx="5217">
                  <c:v>87.658864933333334</c:v>
                </c:pt>
                <c:pt idx="5218">
                  <c:v>87.675913916666659</c:v>
                </c:pt>
                <c:pt idx="5219">
                  <c:v>87.692671333333323</c:v>
                </c:pt>
                <c:pt idx="5220">
                  <c:v>87.709348716666668</c:v>
                </c:pt>
                <c:pt idx="5221">
                  <c:v>87.72581241666667</c:v>
                </c:pt>
                <c:pt idx="5222">
                  <c:v>87.742673866666664</c:v>
                </c:pt>
                <c:pt idx="5223">
                  <c:v>87.759346433333334</c:v>
                </c:pt>
                <c:pt idx="5224">
                  <c:v>87.775854700000011</c:v>
                </c:pt>
                <c:pt idx="5225">
                  <c:v>87.792653466666664</c:v>
                </c:pt>
                <c:pt idx="5226">
                  <c:v>87.809341433333344</c:v>
                </c:pt>
                <c:pt idx="5227">
                  <c:v>87.826016100000004</c:v>
                </c:pt>
                <c:pt idx="5228">
                  <c:v>87.842572183333331</c:v>
                </c:pt>
                <c:pt idx="5229">
                  <c:v>87.859355616666662</c:v>
                </c:pt>
                <c:pt idx="5230">
                  <c:v>87.875934683333327</c:v>
                </c:pt>
                <c:pt idx="5231">
                  <c:v>87.892461416666663</c:v>
                </c:pt>
                <c:pt idx="5232">
                  <c:v>87.909360883333335</c:v>
                </c:pt>
                <c:pt idx="5233">
                  <c:v>87.926018633333328</c:v>
                </c:pt>
                <c:pt idx="5234">
                  <c:v>87.942603149999997</c:v>
                </c:pt>
                <c:pt idx="5235">
                  <c:v>87.959632383333343</c:v>
                </c:pt>
                <c:pt idx="5236">
                  <c:v>87.976550783333337</c:v>
                </c:pt>
                <c:pt idx="5237">
                  <c:v>87.993476399999992</c:v>
                </c:pt>
                <c:pt idx="5238">
                  <c:v>88.009998066666668</c:v>
                </c:pt>
                <c:pt idx="5239">
                  <c:v>88.026635383333328</c:v>
                </c:pt>
                <c:pt idx="5240">
                  <c:v>88.043232616666671</c:v>
                </c:pt>
                <c:pt idx="5241">
                  <c:v>88.060346266666656</c:v>
                </c:pt>
                <c:pt idx="5242">
                  <c:v>88.077093716666667</c:v>
                </c:pt>
                <c:pt idx="5243">
                  <c:v>88.093783466666679</c:v>
                </c:pt>
                <c:pt idx="5244">
                  <c:v>88.110650666666672</c:v>
                </c:pt>
                <c:pt idx="5245">
                  <c:v>88.127607449999999</c:v>
                </c:pt>
                <c:pt idx="5246">
                  <c:v>88.144693583333336</c:v>
                </c:pt>
                <c:pt idx="5247">
                  <c:v>88.161590233333328</c:v>
                </c:pt>
                <c:pt idx="5248">
                  <c:v>88.178397066666676</c:v>
                </c:pt>
                <c:pt idx="5249">
                  <c:v>88.195274866666665</c:v>
                </c:pt>
                <c:pt idx="5250">
                  <c:v>88.212277150000006</c:v>
                </c:pt>
                <c:pt idx="5251">
                  <c:v>88.227101966666666</c:v>
                </c:pt>
                <c:pt idx="5252">
                  <c:v>88.244003616666674</c:v>
                </c:pt>
                <c:pt idx="5253">
                  <c:v>88.26042411666667</c:v>
                </c:pt>
                <c:pt idx="5254">
                  <c:v>88.277208400000006</c:v>
                </c:pt>
                <c:pt idx="5255">
                  <c:v>88.293875666666665</c:v>
                </c:pt>
                <c:pt idx="5256">
                  <c:v>88.310563000000002</c:v>
                </c:pt>
                <c:pt idx="5257">
                  <c:v>88.327303716666663</c:v>
                </c:pt>
                <c:pt idx="5258">
                  <c:v>88.343976149999989</c:v>
                </c:pt>
                <c:pt idx="5259">
                  <c:v>88.360645733333328</c:v>
                </c:pt>
                <c:pt idx="5260">
                  <c:v>88.377344483333346</c:v>
                </c:pt>
                <c:pt idx="5261">
                  <c:v>88.393757399999998</c:v>
                </c:pt>
                <c:pt idx="5262">
                  <c:v>88.410436833333335</c:v>
                </c:pt>
                <c:pt idx="5263">
                  <c:v>88.427215700000005</c:v>
                </c:pt>
                <c:pt idx="5264">
                  <c:v>88.44399391666667</c:v>
                </c:pt>
                <c:pt idx="5265">
                  <c:v>88.46067020000001</c:v>
                </c:pt>
                <c:pt idx="5266">
                  <c:v>88.477193016666661</c:v>
                </c:pt>
                <c:pt idx="5267">
                  <c:v>88.493989633333328</c:v>
                </c:pt>
                <c:pt idx="5268">
                  <c:v>88.51051343333333</c:v>
                </c:pt>
                <c:pt idx="5269">
                  <c:v>88.527332333333334</c:v>
                </c:pt>
                <c:pt idx="5270">
                  <c:v>88.543999966666661</c:v>
                </c:pt>
                <c:pt idx="5271">
                  <c:v>88.560612166666672</c:v>
                </c:pt>
                <c:pt idx="5272">
                  <c:v>88.577301983333342</c:v>
                </c:pt>
                <c:pt idx="5273">
                  <c:v>88.593939316666663</c:v>
                </c:pt>
                <c:pt idx="5274">
                  <c:v>88.610610383333338</c:v>
                </c:pt>
                <c:pt idx="5275">
                  <c:v>88.627241566666669</c:v>
                </c:pt>
                <c:pt idx="5276">
                  <c:v>88.643988999999991</c:v>
                </c:pt>
                <c:pt idx="5277">
                  <c:v>88.660922383333343</c:v>
                </c:pt>
                <c:pt idx="5278">
                  <c:v>88.677592883333332</c:v>
                </c:pt>
                <c:pt idx="5279">
                  <c:v>88.694423650000004</c:v>
                </c:pt>
                <c:pt idx="5280">
                  <c:v>88.71164739999999</c:v>
                </c:pt>
                <c:pt idx="5281">
                  <c:v>88.728068883333336</c:v>
                </c:pt>
                <c:pt idx="5282">
                  <c:v>88.745198849999994</c:v>
                </c:pt>
                <c:pt idx="5283">
                  <c:v>88.761878183333323</c:v>
                </c:pt>
                <c:pt idx="5284">
                  <c:v>88.778604250000001</c:v>
                </c:pt>
                <c:pt idx="5285">
                  <c:v>88.79555933333333</c:v>
                </c:pt>
                <c:pt idx="5286">
                  <c:v>88.812444099999993</c:v>
                </c:pt>
                <c:pt idx="5287">
                  <c:v>88.829220033333328</c:v>
                </c:pt>
                <c:pt idx="5288">
                  <c:v>88.846161699999996</c:v>
                </c:pt>
                <c:pt idx="5289">
                  <c:v>88.862829849999997</c:v>
                </c:pt>
                <c:pt idx="5290">
                  <c:v>88.87985698333334</c:v>
                </c:pt>
                <c:pt idx="5291">
                  <c:v>88.896788166666667</c:v>
                </c:pt>
                <c:pt idx="5292">
                  <c:v>88.913293933333335</c:v>
                </c:pt>
                <c:pt idx="5293">
                  <c:v>88.929924116666669</c:v>
                </c:pt>
                <c:pt idx="5294">
                  <c:v>88.946842116666659</c:v>
                </c:pt>
                <c:pt idx="5295">
                  <c:v>88.96393106666666</c:v>
                </c:pt>
                <c:pt idx="5296">
                  <c:v>88.980896600000008</c:v>
                </c:pt>
                <c:pt idx="5297">
                  <c:v>88.997825066666664</c:v>
                </c:pt>
                <c:pt idx="5298">
                  <c:v>89.014727949999994</c:v>
                </c:pt>
                <c:pt idx="5299">
                  <c:v>89.031312700000001</c:v>
                </c:pt>
                <c:pt idx="5300">
                  <c:v>89.048117233333343</c:v>
                </c:pt>
                <c:pt idx="5301">
                  <c:v>89.064943616666667</c:v>
                </c:pt>
                <c:pt idx="5302">
                  <c:v>89.081999766666669</c:v>
                </c:pt>
                <c:pt idx="5303">
                  <c:v>89.098801033333331</c:v>
                </c:pt>
                <c:pt idx="5304">
                  <c:v>89.115406766666666</c:v>
                </c:pt>
                <c:pt idx="5305">
                  <c:v>89.132211183333325</c:v>
                </c:pt>
                <c:pt idx="5306">
                  <c:v>89.148891849999998</c:v>
                </c:pt>
                <c:pt idx="5307">
                  <c:v>89.165829733333339</c:v>
                </c:pt>
                <c:pt idx="5308">
                  <c:v>89.182617666666658</c:v>
                </c:pt>
                <c:pt idx="5309">
                  <c:v>89.199723966666667</c:v>
                </c:pt>
                <c:pt idx="5310">
                  <c:v>89.216639900000004</c:v>
                </c:pt>
                <c:pt idx="5311">
                  <c:v>89.233572116666664</c:v>
                </c:pt>
                <c:pt idx="5312">
                  <c:v>89.250079599999992</c:v>
                </c:pt>
                <c:pt idx="5313">
                  <c:v>89.266694283333337</c:v>
                </c:pt>
                <c:pt idx="5314">
                  <c:v>89.283479983333336</c:v>
                </c:pt>
                <c:pt idx="5315">
                  <c:v>89.30031906666666</c:v>
                </c:pt>
                <c:pt idx="5316">
                  <c:v>89.317316599999998</c:v>
                </c:pt>
                <c:pt idx="5317">
                  <c:v>89.334227066666671</c:v>
                </c:pt>
                <c:pt idx="5318">
                  <c:v>89.350909799999997</c:v>
                </c:pt>
                <c:pt idx="5319">
                  <c:v>89.367946000000003</c:v>
                </c:pt>
                <c:pt idx="5320">
                  <c:v>89.384462799999994</c:v>
                </c:pt>
                <c:pt idx="5321">
                  <c:v>89.401400983333332</c:v>
                </c:pt>
                <c:pt idx="5322">
                  <c:v>89.418398800000006</c:v>
                </c:pt>
                <c:pt idx="5323">
                  <c:v>89.434995566666672</c:v>
                </c:pt>
                <c:pt idx="5324">
                  <c:v>89.45204665</c:v>
                </c:pt>
                <c:pt idx="5325">
                  <c:v>89.468981883333328</c:v>
                </c:pt>
                <c:pt idx="5326">
                  <c:v>89.485655366666663</c:v>
                </c:pt>
                <c:pt idx="5327">
                  <c:v>89.502181616666661</c:v>
                </c:pt>
                <c:pt idx="5328">
                  <c:v>89.518968533333322</c:v>
                </c:pt>
                <c:pt idx="5329">
                  <c:v>89.535542933333332</c:v>
                </c:pt>
                <c:pt idx="5330">
                  <c:v>89.552333849999997</c:v>
                </c:pt>
                <c:pt idx="5331">
                  <c:v>89.56896673333334</c:v>
                </c:pt>
                <c:pt idx="5332">
                  <c:v>89.585488100000006</c:v>
                </c:pt>
                <c:pt idx="5333">
                  <c:v>89.602124066666661</c:v>
                </c:pt>
                <c:pt idx="5334">
                  <c:v>89.619056299999997</c:v>
                </c:pt>
                <c:pt idx="5335">
                  <c:v>89.635947483333339</c:v>
                </c:pt>
                <c:pt idx="5336">
                  <c:v>89.652748366666671</c:v>
                </c:pt>
                <c:pt idx="5337">
                  <c:v>89.669763849999995</c:v>
                </c:pt>
                <c:pt idx="5338">
                  <c:v>89.686594916666678</c:v>
                </c:pt>
                <c:pt idx="5339">
                  <c:v>89.70335146666666</c:v>
                </c:pt>
                <c:pt idx="5340">
                  <c:v>89.720203000000012</c:v>
                </c:pt>
                <c:pt idx="5341">
                  <c:v>89.736982433333338</c:v>
                </c:pt>
                <c:pt idx="5342">
                  <c:v>89.753796683333334</c:v>
                </c:pt>
                <c:pt idx="5343">
                  <c:v>89.770738416666674</c:v>
                </c:pt>
                <c:pt idx="5344">
                  <c:v>89.787714216666672</c:v>
                </c:pt>
                <c:pt idx="5345">
                  <c:v>89.804607300000001</c:v>
                </c:pt>
                <c:pt idx="5346">
                  <c:v>89.821933383333331</c:v>
                </c:pt>
                <c:pt idx="5347">
                  <c:v>89.83876058333334</c:v>
                </c:pt>
                <c:pt idx="5348">
                  <c:v>89.856029066666665</c:v>
                </c:pt>
                <c:pt idx="5349">
                  <c:v>89.871005166666663</c:v>
                </c:pt>
                <c:pt idx="5350">
                  <c:v>89.887518716666662</c:v>
                </c:pt>
                <c:pt idx="5351">
                  <c:v>89.904310166666662</c:v>
                </c:pt>
                <c:pt idx="5352">
                  <c:v>89.920987066666669</c:v>
                </c:pt>
                <c:pt idx="5353">
                  <c:v>89.937766700000012</c:v>
                </c:pt>
                <c:pt idx="5354">
                  <c:v>89.954436400000006</c:v>
                </c:pt>
                <c:pt idx="5355">
                  <c:v>89.971219883333333</c:v>
                </c:pt>
                <c:pt idx="5356">
                  <c:v>89.987899616666667</c:v>
                </c:pt>
                <c:pt idx="5357">
                  <c:v>90.004832199999996</c:v>
                </c:pt>
                <c:pt idx="5358">
                  <c:v>90.021516683333331</c:v>
                </c:pt>
                <c:pt idx="5359">
                  <c:v>90.038529916666661</c:v>
                </c:pt>
                <c:pt idx="5360">
                  <c:v>90.055417050000003</c:v>
                </c:pt>
                <c:pt idx="5361">
                  <c:v>90.072089649999995</c:v>
                </c:pt>
                <c:pt idx="5362">
                  <c:v>90.089021366666671</c:v>
                </c:pt>
                <c:pt idx="5363">
                  <c:v>90.105708099999987</c:v>
                </c:pt>
                <c:pt idx="5364">
                  <c:v>90.122635666666667</c:v>
                </c:pt>
                <c:pt idx="5365">
                  <c:v>90.13941410000001</c:v>
                </c:pt>
                <c:pt idx="5366">
                  <c:v>90.156289166666667</c:v>
                </c:pt>
                <c:pt idx="5367">
                  <c:v>90.173089616666658</c:v>
                </c:pt>
                <c:pt idx="5368">
                  <c:v>90.189760649999997</c:v>
                </c:pt>
                <c:pt idx="5369">
                  <c:v>90.206689766666656</c:v>
                </c:pt>
                <c:pt idx="5370">
                  <c:v>90.223619366666668</c:v>
                </c:pt>
                <c:pt idx="5371">
                  <c:v>90.240393499999996</c:v>
                </c:pt>
                <c:pt idx="5372">
                  <c:v>90.257169616666673</c:v>
                </c:pt>
                <c:pt idx="5373">
                  <c:v>90.273830766666663</c:v>
                </c:pt>
                <c:pt idx="5374">
                  <c:v>90.290494833333327</c:v>
                </c:pt>
                <c:pt idx="5375">
                  <c:v>90.307272483333321</c:v>
                </c:pt>
                <c:pt idx="5376">
                  <c:v>90.323893816666668</c:v>
                </c:pt>
                <c:pt idx="5377">
                  <c:v>90.340560716666673</c:v>
                </c:pt>
                <c:pt idx="5378">
                  <c:v>90.357236600000007</c:v>
                </c:pt>
                <c:pt idx="5379">
                  <c:v>90.373978800000003</c:v>
                </c:pt>
                <c:pt idx="5380">
                  <c:v>90.390770333333336</c:v>
                </c:pt>
                <c:pt idx="5381">
                  <c:v>90.407450033333333</c:v>
                </c:pt>
                <c:pt idx="5382">
                  <c:v>90.424353050000008</c:v>
                </c:pt>
                <c:pt idx="5383">
                  <c:v>90.441287000000003</c:v>
                </c:pt>
                <c:pt idx="5384">
                  <c:v>90.458277799999991</c:v>
                </c:pt>
                <c:pt idx="5385">
                  <c:v>90.474967200000009</c:v>
                </c:pt>
                <c:pt idx="5386">
                  <c:v>90.491758599999997</c:v>
                </c:pt>
                <c:pt idx="5387">
                  <c:v>90.508388933333336</c:v>
                </c:pt>
                <c:pt idx="5388">
                  <c:v>90.525118633333335</c:v>
                </c:pt>
                <c:pt idx="5389">
                  <c:v>90.54190324999999</c:v>
                </c:pt>
                <c:pt idx="5390">
                  <c:v>90.558419833333332</c:v>
                </c:pt>
                <c:pt idx="5391">
                  <c:v>90.575166616666664</c:v>
                </c:pt>
                <c:pt idx="5392">
                  <c:v>90.591961150000003</c:v>
                </c:pt>
                <c:pt idx="5393">
                  <c:v>90.608968199999993</c:v>
                </c:pt>
                <c:pt idx="5394">
                  <c:v>90.625906799999996</c:v>
                </c:pt>
                <c:pt idx="5395">
                  <c:v>90.642528116666668</c:v>
                </c:pt>
                <c:pt idx="5396">
                  <c:v>90.659201916666674</c:v>
                </c:pt>
                <c:pt idx="5397">
                  <c:v>90.676100483333329</c:v>
                </c:pt>
                <c:pt idx="5398">
                  <c:v>90.692765300000005</c:v>
                </c:pt>
                <c:pt idx="5399">
                  <c:v>90.709495283333339</c:v>
                </c:pt>
                <c:pt idx="5400">
                  <c:v>90.726311183333337</c:v>
                </c:pt>
                <c:pt idx="5401">
                  <c:v>90.74324951666668</c:v>
                </c:pt>
                <c:pt idx="5402">
                  <c:v>90.760015433333336</c:v>
                </c:pt>
                <c:pt idx="5403">
                  <c:v>90.776811566666666</c:v>
                </c:pt>
                <c:pt idx="5404">
                  <c:v>90.793248516666665</c:v>
                </c:pt>
                <c:pt idx="5405">
                  <c:v>90.809896033333345</c:v>
                </c:pt>
                <c:pt idx="5406">
                  <c:v>90.826893983333335</c:v>
                </c:pt>
                <c:pt idx="5407">
                  <c:v>90.843928866666658</c:v>
                </c:pt>
                <c:pt idx="5408">
                  <c:v>90.860460300000014</c:v>
                </c:pt>
                <c:pt idx="5409">
                  <c:v>90.877315100000004</c:v>
                </c:pt>
                <c:pt idx="5410">
                  <c:v>90.893845333333331</c:v>
                </c:pt>
                <c:pt idx="5411">
                  <c:v>90.910701199999991</c:v>
                </c:pt>
                <c:pt idx="5412">
                  <c:v>90.927635233333334</c:v>
                </c:pt>
                <c:pt idx="5413">
                  <c:v>90.944420949999994</c:v>
                </c:pt>
                <c:pt idx="5414">
                  <c:v>90.961415783333322</c:v>
                </c:pt>
                <c:pt idx="5415">
                  <c:v>90.978197616666662</c:v>
                </c:pt>
                <c:pt idx="5416">
                  <c:v>90.995240983333332</c:v>
                </c:pt>
                <c:pt idx="5417">
                  <c:v>91.012164566666655</c:v>
                </c:pt>
                <c:pt idx="5418">
                  <c:v>91.0290854</c:v>
                </c:pt>
                <c:pt idx="5419">
                  <c:v>91.045613299999999</c:v>
                </c:pt>
                <c:pt idx="5420">
                  <c:v>91.062389683333336</c:v>
                </c:pt>
                <c:pt idx="5421">
                  <c:v>91.078911300000001</c:v>
                </c:pt>
                <c:pt idx="5422">
                  <c:v>91.095714783333335</c:v>
                </c:pt>
                <c:pt idx="5423">
                  <c:v>91.112655966666665</c:v>
                </c:pt>
                <c:pt idx="5424">
                  <c:v>91.129298649999996</c:v>
                </c:pt>
                <c:pt idx="5425">
                  <c:v>91.145912333333342</c:v>
                </c:pt>
                <c:pt idx="5426">
                  <c:v>91.162694200000004</c:v>
                </c:pt>
                <c:pt idx="5427">
                  <c:v>91.179363550000005</c:v>
                </c:pt>
                <c:pt idx="5428">
                  <c:v>91.196048833333336</c:v>
                </c:pt>
                <c:pt idx="5429">
                  <c:v>91.212521033333331</c:v>
                </c:pt>
                <c:pt idx="5430">
                  <c:v>91.229192266666658</c:v>
                </c:pt>
                <c:pt idx="5431">
                  <c:v>91.245928783333326</c:v>
                </c:pt>
                <c:pt idx="5432">
                  <c:v>91.262676216666662</c:v>
                </c:pt>
                <c:pt idx="5433">
                  <c:v>91.279465183333329</c:v>
                </c:pt>
                <c:pt idx="5434">
                  <c:v>91.296482433333324</c:v>
                </c:pt>
                <c:pt idx="5435">
                  <c:v>91.313289249999997</c:v>
                </c:pt>
                <c:pt idx="5436">
                  <c:v>91.330334016666669</c:v>
                </c:pt>
                <c:pt idx="5437">
                  <c:v>91.34727070000001</c:v>
                </c:pt>
                <c:pt idx="5438">
                  <c:v>91.364308449999996</c:v>
                </c:pt>
                <c:pt idx="5439">
                  <c:v>91.380976583333322</c:v>
                </c:pt>
                <c:pt idx="5440">
                  <c:v>91.397445133333335</c:v>
                </c:pt>
                <c:pt idx="5441">
                  <c:v>91.41429325</c:v>
                </c:pt>
                <c:pt idx="5442">
                  <c:v>91.430949566666669</c:v>
                </c:pt>
                <c:pt idx="5443">
                  <c:v>91.447475299999994</c:v>
                </c:pt>
                <c:pt idx="5444">
                  <c:v>91.464189983333341</c:v>
                </c:pt>
                <c:pt idx="5445">
                  <c:v>91.481045883333337</c:v>
                </c:pt>
                <c:pt idx="5446">
                  <c:v>91.497787933333328</c:v>
                </c:pt>
                <c:pt idx="5447">
                  <c:v>91.514679049999998</c:v>
                </c:pt>
                <c:pt idx="5448">
                  <c:v>91.531467016666667</c:v>
                </c:pt>
                <c:pt idx="5449">
                  <c:v>91.548167866666674</c:v>
                </c:pt>
                <c:pt idx="5450">
                  <c:v>91.564591266666667</c:v>
                </c:pt>
                <c:pt idx="5451">
                  <c:v>91.581714149999996</c:v>
                </c:pt>
                <c:pt idx="5452">
                  <c:v>91.598772833333342</c:v>
                </c:pt>
                <c:pt idx="5453">
                  <c:v>91.615502716666668</c:v>
                </c:pt>
                <c:pt idx="5454">
                  <c:v>91.632592016666663</c:v>
                </c:pt>
                <c:pt idx="5455">
                  <c:v>91.649684283333329</c:v>
                </c:pt>
                <c:pt idx="5456">
                  <c:v>91.666418633333322</c:v>
                </c:pt>
                <c:pt idx="5457">
                  <c:v>91.682988866666662</c:v>
                </c:pt>
                <c:pt idx="5458">
                  <c:v>91.69961665000001</c:v>
                </c:pt>
                <c:pt idx="5459">
                  <c:v>91.714789816666681</c:v>
                </c:pt>
                <c:pt idx="5460">
                  <c:v>91.731466416666677</c:v>
                </c:pt>
                <c:pt idx="5461">
                  <c:v>91.748139316666666</c:v>
                </c:pt>
                <c:pt idx="5462">
                  <c:v>91.764806650000011</c:v>
                </c:pt>
                <c:pt idx="5463">
                  <c:v>91.781582750000013</c:v>
                </c:pt>
                <c:pt idx="5464">
                  <c:v>91.798355283333336</c:v>
                </c:pt>
                <c:pt idx="5465">
                  <c:v>91.815017933333337</c:v>
                </c:pt>
                <c:pt idx="5466">
                  <c:v>91.83169363333333</c:v>
                </c:pt>
                <c:pt idx="5467">
                  <c:v>91.848422233333338</c:v>
                </c:pt>
                <c:pt idx="5468">
                  <c:v>91.864938116666664</c:v>
                </c:pt>
                <c:pt idx="5469">
                  <c:v>91.881728616666663</c:v>
                </c:pt>
                <c:pt idx="5470">
                  <c:v>91.898410700000014</c:v>
                </c:pt>
                <c:pt idx="5471">
                  <c:v>91.915205716666662</c:v>
                </c:pt>
                <c:pt idx="5472">
                  <c:v>91.932146516666677</c:v>
                </c:pt>
                <c:pt idx="5473">
                  <c:v>91.948821233333334</c:v>
                </c:pt>
                <c:pt idx="5474">
                  <c:v>91.965445216666666</c:v>
                </c:pt>
                <c:pt idx="5475">
                  <c:v>91.982118983333336</c:v>
                </c:pt>
                <c:pt idx="5476">
                  <c:v>91.998924283333324</c:v>
                </c:pt>
                <c:pt idx="5477">
                  <c:v>92.015535966666661</c:v>
                </c:pt>
                <c:pt idx="5478">
                  <c:v>92.032204083333326</c:v>
                </c:pt>
                <c:pt idx="5479">
                  <c:v>92.048978066666663</c:v>
                </c:pt>
                <c:pt idx="5480">
                  <c:v>92.065641299999996</c:v>
                </c:pt>
                <c:pt idx="5481">
                  <c:v>92.082638099999997</c:v>
                </c:pt>
                <c:pt idx="5482">
                  <c:v>92.099309716666667</c:v>
                </c:pt>
                <c:pt idx="5483">
                  <c:v>92.116263216666667</c:v>
                </c:pt>
                <c:pt idx="5484">
                  <c:v>92.132925666666679</c:v>
                </c:pt>
                <c:pt idx="5485">
                  <c:v>92.149593599999989</c:v>
                </c:pt>
                <c:pt idx="5486">
                  <c:v>92.166211083333337</c:v>
                </c:pt>
                <c:pt idx="5487">
                  <c:v>92.182871116666675</c:v>
                </c:pt>
                <c:pt idx="5488">
                  <c:v>92.1995352</c:v>
                </c:pt>
                <c:pt idx="5489">
                  <c:v>92.216463383333334</c:v>
                </c:pt>
                <c:pt idx="5490">
                  <c:v>92.233399383333335</c:v>
                </c:pt>
                <c:pt idx="5491">
                  <c:v>92.250147633333341</c:v>
                </c:pt>
                <c:pt idx="5492">
                  <c:v>92.266827033333328</c:v>
                </c:pt>
                <c:pt idx="5493">
                  <c:v>92.283357600000002</c:v>
                </c:pt>
                <c:pt idx="5494">
                  <c:v>92.300033016666674</c:v>
                </c:pt>
                <c:pt idx="5495">
                  <c:v>92.316923033333325</c:v>
                </c:pt>
                <c:pt idx="5496">
                  <c:v>92.333345216666672</c:v>
                </c:pt>
                <c:pt idx="5497">
                  <c:v>92.350260983333328</c:v>
                </c:pt>
                <c:pt idx="5498">
                  <c:v>92.367194999999995</c:v>
                </c:pt>
                <c:pt idx="5499">
                  <c:v>92.38393021666667</c:v>
                </c:pt>
                <c:pt idx="5500">
                  <c:v>92.400728650000005</c:v>
                </c:pt>
                <c:pt idx="5501">
                  <c:v>92.417577916666673</c:v>
                </c:pt>
                <c:pt idx="5502">
                  <c:v>92.434167633333331</c:v>
                </c:pt>
                <c:pt idx="5503">
                  <c:v>92.450834100000009</c:v>
                </c:pt>
                <c:pt idx="5504">
                  <c:v>92.46776715</c:v>
                </c:pt>
                <c:pt idx="5505">
                  <c:v>92.484763766666674</c:v>
                </c:pt>
                <c:pt idx="5506">
                  <c:v>92.501688049999998</c:v>
                </c:pt>
                <c:pt idx="5507">
                  <c:v>92.518476233333331</c:v>
                </c:pt>
                <c:pt idx="5508">
                  <c:v>92.535090483333335</c:v>
                </c:pt>
                <c:pt idx="5509">
                  <c:v>92.551888766666664</c:v>
                </c:pt>
                <c:pt idx="5510">
                  <c:v>92.568810850000006</c:v>
                </c:pt>
                <c:pt idx="5511">
                  <c:v>92.585672899999992</c:v>
                </c:pt>
                <c:pt idx="5512">
                  <c:v>92.602101033333341</c:v>
                </c:pt>
                <c:pt idx="5513">
                  <c:v>92.619016549999998</c:v>
                </c:pt>
                <c:pt idx="5514">
                  <c:v>92.635944883333337</c:v>
                </c:pt>
                <c:pt idx="5515">
                  <c:v>92.652737849999994</c:v>
                </c:pt>
                <c:pt idx="5516">
                  <c:v>92.669773399999997</c:v>
                </c:pt>
                <c:pt idx="5517">
                  <c:v>92.686452299999999</c:v>
                </c:pt>
                <c:pt idx="5518">
                  <c:v>92.702866399999991</c:v>
                </c:pt>
                <c:pt idx="5519">
                  <c:v>92.720046666666661</c:v>
                </c:pt>
                <c:pt idx="5520">
                  <c:v>92.736948150000003</c:v>
                </c:pt>
                <c:pt idx="5521">
                  <c:v>92.753614150000004</c:v>
                </c:pt>
                <c:pt idx="5522">
                  <c:v>92.770539283333335</c:v>
                </c:pt>
                <c:pt idx="5523">
                  <c:v>92.787184116666666</c:v>
                </c:pt>
                <c:pt idx="5524">
                  <c:v>92.80399096666666</c:v>
                </c:pt>
                <c:pt idx="5525">
                  <c:v>92.820920283333336</c:v>
                </c:pt>
                <c:pt idx="5526">
                  <c:v>92.837586416666667</c:v>
                </c:pt>
                <c:pt idx="5527">
                  <c:v>92.854375566666675</c:v>
                </c:pt>
                <c:pt idx="5528">
                  <c:v>92.870932466666673</c:v>
                </c:pt>
                <c:pt idx="5529">
                  <c:v>92.887718300000003</c:v>
                </c:pt>
                <c:pt idx="5530">
                  <c:v>92.904243300000005</c:v>
                </c:pt>
                <c:pt idx="5531">
                  <c:v>92.920907933333339</c:v>
                </c:pt>
                <c:pt idx="5532">
                  <c:v>92.937579200000002</c:v>
                </c:pt>
                <c:pt idx="5533">
                  <c:v>92.954356283333325</c:v>
                </c:pt>
                <c:pt idx="5534">
                  <c:v>92.970975250000009</c:v>
                </c:pt>
                <c:pt idx="5535">
                  <c:v>92.987502366666661</c:v>
                </c:pt>
                <c:pt idx="5536">
                  <c:v>93.004332883333333</c:v>
                </c:pt>
                <c:pt idx="5537">
                  <c:v>93.020957766666669</c:v>
                </c:pt>
                <c:pt idx="5538">
                  <c:v>93.037641616666662</c:v>
                </c:pt>
                <c:pt idx="5539">
                  <c:v>93.054317800000007</c:v>
                </c:pt>
                <c:pt idx="5540">
                  <c:v>93.071143533333327</c:v>
                </c:pt>
                <c:pt idx="5541">
                  <c:v>93.087841583333329</c:v>
                </c:pt>
                <c:pt idx="5542">
                  <c:v>93.104561383333333</c:v>
                </c:pt>
                <c:pt idx="5543">
                  <c:v>93.121462233333332</c:v>
                </c:pt>
                <c:pt idx="5544">
                  <c:v>93.137999433333334</c:v>
                </c:pt>
                <c:pt idx="5545">
                  <c:v>93.154916666666665</c:v>
                </c:pt>
                <c:pt idx="5546">
                  <c:v>93.171784466666665</c:v>
                </c:pt>
                <c:pt idx="5547">
                  <c:v>93.188523883333332</c:v>
                </c:pt>
                <c:pt idx="5548">
                  <c:v>93.205191966666675</c:v>
                </c:pt>
                <c:pt idx="5549">
                  <c:v>93.221847583333329</c:v>
                </c:pt>
                <c:pt idx="5550">
                  <c:v>93.239015699999996</c:v>
                </c:pt>
                <c:pt idx="5551">
                  <c:v>93.256042116666677</c:v>
                </c:pt>
                <c:pt idx="5552">
                  <c:v>93.273202049999995</c:v>
                </c:pt>
                <c:pt idx="5553">
                  <c:v>93.289896866666666</c:v>
                </c:pt>
                <c:pt idx="5554">
                  <c:v>93.306495183333325</c:v>
                </c:pt>
                <c:pt idx="5555">
                  <c:v>93.323502166666671</c:v>
                </c:pt>
                <c:pt idx="5556">
                  <c:v>93.340339233333324</c:v>
                </c:pt>
                <c:pt idx="5557">
                  <c:v>93.357057283333333</c:v>
                </c:pt>
                <c:pt idx="5558">
                  <c:v>93.374087133333333</c:v>
                </c:pt>
                <c:pt idx="5559">
                  <c:v>93.391153766666676</c:v>
                </c:pt>
                <c:pt idx="5560">
                  <c:v>93.408302833333337</c:v>
                </c:pt>
                <c:pt idx="5561">
                  <c:v>93.425026516666676</c:v>
                </c:pt>
                <c:pt idx="5562">
                  <c:v>93.441985833333334</c:v>
                </c:pt>
                <c:pt idx="5563">
                  <c:v>93.458919633333338</c:v>
                </c:pt>
                <c:pt idx="5564">
                  <c:v>93.475655199999991</c:v>
                </c:pt>
                <c:pt idx="5565">
                  <c:v>93.492903116666668</c:v>
                </c:pt>
                <c:pt idx="5566">
                  <c:v>93.510064849999992</c:v>
                </c:pt>
                <c:pt idx="5567">
                  <c:v>93.526333583333326</c:v>
                </c:pt>
                <c:pt idx="5568">
                  <c:v>93.541478800000007</c:v>
                </c:pt>
                <c:pt idx="5569">
                  <c:v>93.558396366666656</c:v>
                </c:pt>
                <c:pt idx="5570">
                  <c:v>93.575058800000008</c:v>
                </c:pt>
              </c:numCache>
            </c:numRef>
          </c:xVal>
          <c:yVal>
            <c:numRef>
              <c:f>'[Comparison TC2 Initial heating.xlsx]ACME-HEAT-70.30 26.05 External '!$G:$G</c:f>
              <c:numCache>
                <c:formatCode>General</c:formatCode>
                <c:ptCount val="1048576"/>
                <c:pt idx="0">
                  <c:v>0</c:v>
                </c:pt>
                <c:pt idx="1">
                  <c:v>25.399902340000001</c:v>
                </c:pt>
                <c:pt idx="2">
                  <c:v>25.300048830000001</c:v>
                </c:pt>
                <c:pt idx="3">
                  <c:v>25.300048830000001</c:v>
                </c:pt>
                <c:pt idx="4">
                  <c:v>25.300048830000001</c:v>
                </c:pt>
                <c:pt idx="5">
                  <c:v>25.300048830000001</c:v>
                </c:pt>
                <c:pt idx="6">
                  <c:v>25.300048830000001</c:v>
                </c:pt>
                <c:pt idx="7">
                  <c:v>25.300048830000001</c:v>
                </c:pt>
                <c:pt idx="8">
                  <c:v>25.300048830000001</c:v>
                </c:pt>
                <c:pt idx="9">
                  <c:v>25.300048830000001</c:v>
                </c:pt>
                <c:pt idx="10">
                  <c:v>25.300048830000001</c:v>
                </c:pt>
                <c:pt idx="11">
                  <c:v>25.300048830000001</c:v>
                </c:pt>
                <c:pt idx="12">
                  <c:v>25.399902340000001</c:v>
                </c:pt>
                <c:pt idx="13">
                  <c:v>25.300048830000001</c:v>
                </c:pt>
                <c:pt idx="14">
                  <c:v>25.399902340000001</c:v>
                </c:pt>
                <c:pt idx="15">
                  <c:v>25.5</c:v>
                </c:pt>
                <c:pt idx="16">
                  <c:v>25.399902340000001</c:v>
                </c:pt>
                <c:pt idx="17">
                  <c:v>25.399902340000001</c:v>
                </c:pt>
                <c:pt idx="18">
                  <c:v>25.5</c:v>
                </c:pt>
                <c:pt idx="19">
                  <c:v>25.5</c:v>
                </c:pt>
                <c:pt idx="20">
                  <c:v>25.5</c:v>
                </c:pt>
                <c:pt idx="21">
                  <c:v>25.399902340000001</c:v>
                </c:pt>
                <c:pt idx="22">
                  <c:v>25.5</c:v>
                </c:pt>
                <c:pt idx="23">
                  <c:v>25.5</c:v>
                </c:pt>
                <c:pt idx="24">
                  <c:v>25.5</c:v>
                </c:pt>
                <c:pt idx="25">
                  <c:v>25.5</c:v>
                </c:pt>
                <c:pt idx="26">
                  <c:v>25.300048830000001</c:v>
                </c:pt>
                <c:pt idx="27">
                  <c:v>25.399902340000001</c:v>
                </c:pt>
                <c:pt idx="28">
                  <c:v>25.399902340000001</c:v>
                </c:pt>
                <c:pt idx="29">
                  <c:v>25.399902340000001</c:v>
                </c:pt>
                <c:pt idx="30">
                  <c:v>25.399902340000001</c:v>
                </c:pt>
                <c:pt idx="31">
                  <c:v>25.5</c:v>
                </c:pt>
                <c:pt idx="32">
                  <c:v>25.5</c:v>
                </c:pt>
                <c:pt idx="33">
                  <c:v>25.5</c:v>
                </c:pt>
                <c:pt idx="34">
                  <c:v>25.399902340000001</c:v>
                </c:pt>
                <c:pt idx="35">
                  <c:v>25.5</c:v>
                </c:pt>
                <c:pt idx="36">
                  <c:v>25.399902340000001</c:v>
                </c:pt>
                <c:pt idx="37">
                  <c:v>25.399902340000001</c:v>
                </c:pt>
                <c:pt idx="38">
                  <c:v>25.5</c:v>
                </c:pt>
                <c:pt idx="39">
                  <c:v>25.5</c:v>
                </c:pt>
                <c:pt idx="40">
                  <c:v>25.5</c:v>
                </c:pt>
                <c:pt idx="41">
                  <c:v>25.600097659999999</c:v>
                </c:pt>
                <c:pt idx="42">
                  <c:v>25.600097659999999</c:v>
                </c:pt>
                <c:pt idx="43">
                  <c:v>25.600097659999999</c:v>
                </c:pt>
                <c:pt idx="44">
                  <c:v>25.5</c:v>
                </c:pt>
                <c:pt idx="45">
                  <c:v>25.600097659999999</c:v>
                </c:pt>
                <c:pt idx="46">
                  <c:v>25.600097659999999</c:v>
                </c:pt>
                <c:pt idx="47">
                  <c:v>25.600097659999999</c:v>
                </c:pt>
                <c:pt idx="48">
                  <c:v>25.600097659999999</c:v>
                </c:pt>
                <c:pt idx="49">
                  <c:v>25.600097659999999</c:v>
                </c:pt>
                <c:pt idx="50">
                  <c:v>25.699951169999999</c:v>
                </c:pt>
                <c:pt idx="51">
                  <c:v>25.699951169999999</c:v>
                </c:pt>
                <c:pt idx="52">
                  <c:v>25.699951169999999</c:v>
                </c:pt>
                <c:pt idx="53">
                  <c:v>25.699951169999999</c:v>
                </c:pt>
                <c:pt idx="54">
                  <c:v>25.699951169999999</c:v>
                </c:pt>
                <c:pt idx="55">
                  <c:v>25.800048830000001</c:v>
                </c:pt>
                <c:pt idx="56">
                  <c:v>25.800048830000001</c:v>
                </c:pt>
                <c:pt idx="57">
                  <c:v>25.800048830000001</c:v>
                </c:pt>
                <c:pt idx="58">
                  <c:v>25.800048830000001</c:v>
                </c:pt>
                <c:pt idx="59">
                  <c:v>25.899902340000001</c:v>
                </c:pt>
                <c:pt idx="60">
                  <c:v>25.899902340000001</c:v>
                </c:pt>
                <c:pt idx="61">
                  <c:v>26</c:v>
                </c:pt>
                <c:pt idx="62">
                  <c:v>25.899902340000001</c:v>
                </c:pt>
                <c:pt idx="63">
                  <c:v>26</c:v>
                </c:pt>
                <c:pt idx="64">
                  <c:v>26</c:v>
                </c:pt>
                <c:pt idx="65">
                  <c:v>26.100097659999999</c:v>
                </c:pt>
                <c:pt idx="66">
                  <c:v>26</c:v>
                </c:pt>
                <c:pt idx="67">
                  <c:v>26.100097659999999</c:v>
                </c:pt>
                <c:pt idx="68">
                  <c:v>26.100097659999999</c:v>
                </c:pt>
                <c:pt idx="69">
                  <c:v>26.100097659999999</c:v>
                </c:pt>
                <c:pt idx="70">
                  <c:v>26.100097659999999</c:v>
                </c:pt>
                <c:pt idx="71">
                  <c:v>26.199951169999999</c:v>
                </c:pt>
                <c:pt idx="72">
                  <c:v>26.199951169999999</c:v>
                </c:pt>
                <c:pt idx="73">
                  <c:v>26.199951169999999</c:v>
                </c:pt>
                <c:pt idx="74">
                  <c:v>26.399902340000001</c:v>
                </c:pt>
                <c:pt idx="75">
                  <c:v>26.5</c:v>
                </c:pt>
                <c:pt idx="76">
                  <c:v>26.5</c:v>
                </c:pt>
                <c:pt idx="77">
                  <c:v>26.5</c:v>
                </c:pt>
                <c:pt idx="78">
                  <c:v>26.5</c:v>
                </c:pt>
                <c:pt idx="79">
                  <c:v>26.59985352</c:v>
                </c:pt>
                <c:pt idx="80">
                  <c:v>26.59985352</c:v>
                </c:pt>
                <c:pt idx="81">
                  <c:v>26.59985352</c:v>
                </c:pt>
                <c:pt idx="82">
                  <c:v>26.699951169999999</c:v>
                </c:pt>
                <c:pt idx="83">
                  <c:v>26.699951169999999</c:v>
                </c:pt>
                <c:pt idx="84">
                  <c:v>26.800048830000001</c:v>
                </c:pt>
                <c:pt idx="85">
                  <c:v>26.800048830000001</c:v>
                </c:pt>
                <c:pt idx="86">
                  <c:v>26.899902340000001</c:v>
                </c:pt>
                <c:pt idx="87">
                  <c:v>26.899902340000001</c:v>
                </c:pt>
                <c:pt idx="88">
                  <c:v>26.899902340000001</c:v>
                </c:pt>
                <c:pt idx="89">
                  <c:v>27</c:v>
                </c:pt>
                <c:pt idx="90">
                  <c:v>27</c:v>
                </c:pt>
                <c:pt idx="91">
                  <c:v>27.09985352</c:v>
                </c:pt>
                <c:pt idx="92">
                  <c:v>27.09985352</c:v>
                </c:pt>
                <c:pt idx="93">
                  <c:v>27.199951169999999</c:v>
                </c:pt>
                <c:pt idx="94">
                  <c:v>27.199951169999999</c:v>
                </c:pt>
                <c:pt idx="95">
                  <c:v>27.199951169999999</c:v>
                </c:pt>
                <c:pt idx="96">
                  <c:v>27.300048830000001</c:v>
                </c:pt>
                <c:pt idx="97">
                  <c:v>27.300048830000001</c:v>
                </c:pt>
                <c:pt idx="98">
                  <c:v>27.399902340000001</c:v>
                </c:pt>
                <c:pt idx="99">
                  <c:v>27.5</c:v>
                </c:pt>
                <c:pt idx="100">
                  <c:v>27.5</c:v>
                </c:pt>
                <c:pt idx="101">
                  <c:v>27.5</c:v>
                </c:pt>
                <c:pt idx="102">
                  <c:v>27.59985352</c:v>
                </c:pt>
                <c:pt idx="103">
                  <c:v>27.59985352</c:v>
                </c:pt>
                <c:pt idx="104">
                  <c:v>27.699951169999999</c:v>
                </c:pt>
                <c:pt idx="105">
                  <c:v>27.699951169999999</c:v>
                </c:pt>
                <c:pt idx="106">
                  <c:v>27.800048830000001</c:v>
                </c:pt>
                <c:pt idx="107">
                  <c:v>27.800048830000001</c:v>
                </c:pt>
                <c:pt idx="108">
                  <c:v>27.899902340000001</c:v>
                </c:pt>
                <c:pt idx="109">
                  <c:v>27.899902340000001</c:v>
                </c:pt>
                <c:pt idx="110">
                  <c:v>28</c:v>
                </c:pt>
                <c:pt idx="111">
                  <c:v>28</c:v>
                </c:pt>
                <c:pt idx="112">
                  <c:v>28.09985352</c:v>
                </c:pt>
                <c:pt idx="113">
                  <c:v>28.09985352</c:v>
                </c:pt>
                <c:pt idx="114">
                  <c:v>28.199951169999999</c:v>
                </c:pt>
                <c:pt idx="115">
                  <c:v>28.199951169999999</c:v>
                </c:pt>
                <c:pt idx="116">
                  <c:v>28.299804689999998</c:v>
                </c:pt>
                <c:pt idx="117">
                  <c:v>28.399902340000001</c:v>
                </c:pt>
                <c:pt idx="118">
                  <c:v>28.399902340000001</c:v>
                </c:pt>
                <c:pt idx="119">
                  <c:v>28.5</c:v>
                </c:pt>
                <c:pt idx="120">
                  <c:v>28.5</c:v>
                </c:pt>
                <c:pt idx="121">
                  <c:v>28.59985352</c:v>
                </c:pt>
                <c:pt idx="122">
                  <c:v>28.699951169999999</c:v>
                </c:pt>
                <c:pt idx="123">
                  <c:v>28.59985352</c:v>
                </c:pt>
                <c:pt idx="124">
                  <c:v>28.699951169999999</c:v>
                </c:pt>
                <c:pt idx="125">
                  <c:v>28.699951169999999</c:v>
                </c:pt>
                <c:pt idx="126">
                  <c:v>28.799804689999998</c:v>
                </c:pt>
                <c:pt idx="127">
                  <c:v>28.899902340000001</c:v>
                </c:pt>
                <c:pt idx="128">
                  <c:v>28.899902340000001</c:v>
                </c:pt>
                <c:pt idx="129">
                  <c:v>29.09985352</c:v>
                </c:pt>
                <c:pt idx="130">
                  <c:v>29.09985352</c:v>
                </c:pt>
                <c:pt idx="131">
                  <c:v>29.199951169999999</c:v>
                </c:pt>
                <c:pt idx="132">
                  <c:v>29.299804689999998</c:v>
                </c:pt>
                <c:pt idx="133">
                  <c:v>29.299804689999998</c:v>
                </c:pt>
                <c:pt idx="134">
                  <c:v>29.399902340000001</c:v>
                </c:pt>
                <c:pt idx="135">
                  <c:v>29.399902340000001</c:v>
                </c:pt>
                <c:pt idx="136">
                  <c:v>29.5</c:v>
                </c:pt>
                <c:pt idx="137">
                  <c:v>29.59985352</c:v>
                </c:pt>
                <c:pt idx="138">
                  <c:v>29.699951169999999</c:v>
                </c:pt>
                <c:pt idx="139">
                  <c:v>29.699951169999999</c:v>
                </c:pt>
                <c:pt idx="140">
                  <c:v>29.799804689999998</c:v>
                </c:pt>
                <c:pt idx="141">
                  <c:v>29.799804689999998</c:v>
                </c:pt>
                <c:pt idx="142">
                  <c:v>29.799804689999998</c:v>
                </c:pt>
                <c:pt idx="143">
                  <c:v>29.899902340000001</c:v>
                </c:pt>
                <c:pt idx="144">
                  <c:v>29.99975586</c:v>
                </c:pt>
                <c:pt idx="145">
                  <c:v>29.99975586</c:v>
                </c:pt>
                <c:pt idx="146">
                  <c:v>30.09985352</c:v>
                </c:pt>
                <c:pt idx="147">
                  <c:v>30.09985352</c:v>
                </c:pt>
                <c:pt idx="148">
                  <c:v>30.199951169999999</c:v>
                </c:pt>
                <c:pt idx="149">
                  <c:v>30.299804689999998</c:v>
                </c:pt>
                <c:pt idx="150">
                  <c:v>30.399902340000001</c:v>
                </c:pt>
                <c:pt idx="151">
                  <c:v>30.399902340000001</c:v>
                </c:pt>
                <c:pt idx="152">
                  <c:v>30.399902340000001</c:v>
                </c:pt>
                <c:pt idx="153">
                  <c:v>30.59985352</c:v>
                </c:pt>
                <c:pt idx="154">
                  <c:v>30.699951169999999</c:v>
                </c:pt>
                <c:pt idx="155">
                  <c:v>30.699951169999999</c:v>
                </c:pt>
                <c:pt idx="156">
                  <c:v>30.799804689999998</c:v>
                </c:pt>
                <c:pt idx="157">
                  <c:v>30.899902340000001</c:v>
                </c:pt>
                <c:pt idx="158">
                  <c:v>30.899902340000001</c:v>
                </c:pt>
                <c:pt idx="159">
                  <c:v>31.09985352</c:v>
                </c:pt>
                <c:pt idx="160">
                  <c:v>31.199707029999999</c:v>
                </c:pt>
                <c:pt idx="161">
                  <c:v>31.199707029999999</c:v>
                </c:pt>
                <c:pt idx="162">
                  <c:v>31.299804689999998</c:v>
                </c:pt>
                <c:pt idx="163">
                  <c:v>31.399902340000001</c:v>
                </c:pt>
                <c:pt idx="164">
                  <c:v>31.49975586</c:v>
                </c:pt>
                <c:pt idx="165">
                  <c:v>31.49975586</c:v>
                </c:pt>
                <c:pt idx="166">
                  <c:v>31.49975586</c:v>
                </c:pt>
                <c:pt idx="167">
                  <c:v>31.699707029999999</c:v>
                </c:pt>
                <c:pt idx="168">
                  <c:v>31.699707029999999</c:v>
                </c:pt>
                <c:pt idx="169">
                  <c:v>31.799804689999998</c:v>
                </c:pt>
                <c:pt idx="170">
                  <c:v>31.799804689999998</c:v>
                </c:pt>
                <c:pt idx="171">
                  <c:v>31.899902340000001</c:v>
                </c:pt>
                <c:pt idx="172">
                  <c:v>32.00024414</c:v>
                </c:pt>
                <c:pt idx="173">
                  <c:v>32.100097660000003</c:v>
                </c:pt>
                <c:pt idx="174">
                  <c:v>32.200195309999998</c:v>
                </c:pt>
                <c:pt idx="175">
                  <c:v>32.300292970000001</c:v>
                </c:pt>
                <c:pt idx="176">
                  <c:v>32.300292970000001</c:v>
                </c:pt>
                <c:pt idx="177">
                  <c:v>32.50024414</c:v>
                </c:pt>
                <c:pt idx="178">
                  <c:v>32.50024414</c:v>
                </c:pt>
                <c:pt idx="179">
                  <c:v>32.600097660000003</c:v>
                </c:pt>
                <c:pt idx="180">
                  <c:v>32.600097660000003</c:v>
                </c:pt>
                <c:pt idx="181">
                  <c:v>32.700195309999998</c:v>
                </c:pt>
                <c:pt idx="182">
                  <c:v>32.800048830000001</c:v>
                </c:pt>
                <c:pt idx="183">
                  <c:v>32.900146479999997</c:v>
                </c:pt>
                <c:pt idx="184">
                  <c:v>33.00024414</c:v>
                </c:pt>
                <c:pt idx="185">
                  <c:v>33.00024414</c:v>
                </c:pt>
                <c:pt idx="186">
                  <c:v>33.100097660000003</c:v>
                </c:pt>
                <c:pt idx="187">
                  <c:v>33.200195309999998</c:v>
                </c:pt>
                <c:pt idx="188">
                  <c:v>33.300048830000001</c:v>
                </c:pt>
                <c:pt idx="189">
                  <c:v>33.300048830000001</c:v>
                </c:pt>
                <c:pt idx="190">
                  <c:v>33.400146479999997</c:v>
                </c:pt>
                <c:pt idx="191">
                  <c:v>33.50024414</c:v>
                </c:pt>
                <c:pt idx="192">
                  <c:v>33.50024414</c:v>
                </c:pt>
                <c:pt idx="193">
                  <c:v>33.600097660000003</c:v>
                </c:pt>
                <c:pt idx="194">
                  <c:v>33.700195309999998</c:v>
                </c:pt>
                <c:pt idx="195">
                  <c:v>33.900146479999997</c:v>
                </c:pt>
                <c:pt idx="196">
                  <c:v>34.00024414</c:v>
                </c:pt>
                <c:pt idx="197">
                  <c:v>34.100097660000003</c:v>
                </c:pt>
                <c:pt idx="198">
                  <c:v>34.100097660000003</c:v>
                </c:pt>
                <c:pt idx="199">
                  <c:v>34.200195309999998</c:v>
                </c:pt>
                <c:pt idx="200">
                  <c:v>34.300048830000001</c:v>
                </c:pt>
                <c:pt idx="201">
                  <c:v>34.400146479999997</c:v>
                </c:pt>
                <c:pt idx="202">
                  <c:v>34.400146479999997</c:v>
                </c:pt>
                <c:pt idx="203">
                  <c:v>34.5</c:v>
                </c:pt>
                <c:pt idx="204">
                  <c:v>34.600097660000003</c:v>
                </c:pt>
                <c:pt idx="205">
                  <c:v>34.700195309999998</c:v>
                </c:pt>
                <c:pt idx="206">
                  <c:v>34.700195309999998</c:v>
                </c:pt>
                <c:pt idx="207">
                  <c:v>34.800048830000001</c:v>
                </c:pt>
                <c:pt idx="208">
                  <c:v>34.900146479999997</c:v>
                </c:pt>
                <c:pt idx="209">
                  <c:v>34.900146479999997</c:v>
                </c:pt>
                <c:pt idx="210">
                  <c:v>35.100097660000003</c:v>
                </c:pt>
                <c:pt idx="211">
                  <c:v>35.100097660000003</c:v>
                </c:pt>
                <c:pt idx="212">
                  <c:v>35.200195309999998</c:v>
                </c:pt>
                <c:pt idx="213">
                  <c:v>35.300048830000001</c:v>
                </c:pt>
                <c:pt idx="214">
                  <c:v>35.5</c:v>
                </c:pt>
                <c:pt idx="215">
                  <c:v>35.600097660000003</c:v>
                </c:pt>
                <c:pt idx="216">
                  <c:v>35.600097660000003</c:v>
                </c:pt>
                <c:pt idx="217">
                  <c:v>35.700195309999998</c:v>
                </c:pt>
                <c:pt idx="218">
                  <c:v>35.800048830000001</c:v>
                </c:pt>
                <c:pt idx="219">
                  <c:v>35.900146479999997</c:v>
                </c:pt>
                <c:pt idx="220">
                  <c:v>36</c:v>
                </c:pt>
                <c:pt idx="221">
                  <c:v>36.100097660000003</c:v>
                </c:pt>
                <c:pt idx="222">
                  <c:v>36.199951169999999</c:v>
                </c:pt>
                <c:pt idx="223">
                  <c:v>36.300048830000001</c:v>
                </c:pt>
                <c:pt idx="224">
                  <c:v>36.400146479999997</c:v>
                </c:pt>
                <c:pt idx="225">
                  <c:v>36.300048830000001</c:v>
                </c:pt>
                <c:pt idx="226">
                  <c:v>36.400146479999997</c:v>
                </c:pt>
                <c:pt idx="227">
                  <c:v>36.5</c:v>
                </c:pt>
                <c:pt idx="228">
                  <c:v>36.600097660000003</c:v>
                </c:pt>
                <c:pt idx="229">
                  <c:v>36.699951169999999</c:v>
                </c:pt>
                <c:pt idx="230">
                  <c:v>36.800048830000001</c:v>
                </c:pt>
                <c:pt idx="231">
                  <c:v>36.800048830000001</c:v>
                </c:pt>
                <c:pt idx="232">
                  <c:v>37.100097660000003</c:v>
                </c:pt>
                <c:pt idx="233">
                  <c:v>37.199951169999999</c:v>
                </c:pt>
                <c:pt idx="234">
                  <c:v>37.300048830000001</c:v>
                </c:pt>
                <c:pt idx="235">
                  <c:v>37.400146479999997</c:v>
                </c:pt>
                <c:pt idx="236">
                  <c:v>37.5</c:v>
                </c:pt>
                <c:pt idx="237">
                  <c:v>37.5</c:v>
                </c:pt>
                <c:pt idx="238">
                  <c:v>37.600097660000003</c:v>
                </c:pt>
                <c:pt idx="239">
                  <c:v>37.699951169999999</c:v>
                </c:pt>
                <c:pt idx="240">
                  <c:v>37.899902339999997</c:v>
                </c:pt>
                <c:pt idx="241">
                  <c:v>38</c:v>
                </c:pt>
                <c:pt idx="242">
                  <c:v>38</c:v>
                </c:pt>
                <c:pt idx="243">
                  <c:v>38.100097660000003</c:v>
                </c:pt>
                <c:pt idx="244">
                  <c:v>38.199951169999999</c:v>
                </c:pt>
                <c:pt idx="245">
                  <c:v>38.199951169999999</c:v>
                </c:pt>
                <c:pt idx="246">
                  <c:v>38.399902339999997</c:v>
                </c:pt>
                <c:pt idx="247">
                  <c:v>38.5</c:v>
                </c:pt>
                <c:pt idx="248">
                  <c:v>38.5</c:v>
                </c:pt>
                <c:pt idx="249">
                  <c:v>38.699951169999999</c:v>
                </c:pt>
                <c:pt idx="250">
                  <c:v>38.699951169999999</c:v>
                </c:pt>
                <c:pt idx="251">
                  <c:v>38.800048830000001</c:v>
                </c:pt>
                <c:pt idx="252">
                  <c:v>39</c:v>
                </c:pt>
                <c:pt idx="253">
                  <c:v>39.100097660000003</c:v>
                </c:pt>
                <c:pt idx="254">
                  <c:v>39.199951169999999</c:v>
                </c:pt>
                <c:pt idx="255">
                  <c:v>39.199951169999999</c:v>
                </c:pt>
                <c:pt idx="256">
                  <c:v>39.300048830000001</c:v>
                </c:pt>
                <c:pt idx="257">
                  <c:v>39.399902339999997</c:v>
                </c:pt>
                <c:pt idx="258">
                  <c:v>39.5</c:v>
                </c:pt>
                <c:pt idx="259">
                  <c:v>39.599853520000003</c:v>
                </c:pt>
                <c:pt idx="260">
                  <c:v>39.699951169999999</c:v>
                </c:pt>
                <c:pt idx="261">
                  <c:v>39.800048830000001</c:v>
                </c:pt>
                <c:pt idx="262">
                  <c:v>39.800048830000001</c:v>
                </c:pt>
                <c:pt idx="263">
                  <c:v>39.899902339999997</c:v>
                </c:pt>
                <c:pt idx="264">
                  <c:v>40</c:v>
                </c:pt>
                <c:pt idx="265">
                  <c:v>40.099853520000003</c:v>
                </c:pt>
                <c:pt idx="266">
                  <c:v>40.300048830000001</c:v>
                </c:pt>
                <c:pt idx="267">
                  <c:v>40.300048830000001</c:v>
                </c:pt>
                <c:pt idx="268">
                  <c:v>40.5</c:v>
                </c:pt>
                <c:pt idx="269">
                  <c:v>40.5</c:v>
                </c:pt>
                <c:pt idx="270">
                  <c:v>40.599853520000003</c:v>
                </c:pt>
                <c:pt idx="271">
                  <c:v>40.799804690000002</c:v>
                </c:pt>
                <c:pt idx="272">
                  <c:v>40.899902339999997</c:v>
                </c:pt>
                <c:pt idx="273">
                  <c:v>41</c:v>
                </c:pt>
                <c:pt idx="274">
                  <c:v>41.099853520000003</c:v>
                </c:pt>
                <c:pt idx="275">
                  <c:v>41.299804690000002</c:v>
                </c:pt>
                <c:pt idx="276">
                  <c:v>41.399902339999997</c:v>
                </c:pt>
                <c:pt idx="277">
                  <c:v>41.399902339999997</c:v>
                </c:pt>
                <c:pt idx="278">
                  <c:v>41.5</c:v>
                </c:pt>
                <c:pt idx="279">
                  <c:v>41.699951169999999</c:v>
                </c:pt>
                <c:pt idx="280">
                  <c:v>41.699951169999999</c:v>
                </c:pt>
                <c:pt idx="281">
                  <c:v>41.899902339999997</c:v>
                </c:pt>
                <c:pt idx="282">
                  <c:v>42</c:v>
                </c:pt>
                <c:pt idx="283">
                  <c:v>42.099853520000003</c:v>
                </c:pt>
                <c:pt idx="284">
                  <c:v>42.199951169999999</c:v>
                </c:pt>
                <c:pt idx="285">
                  <c:v>42.299804690000002</c:v>
                </c:pt>
                <c:pt idx="286">
                  <c:v>42.399902339999997</c:v>
                </c:pt>
                <c:pt idx="287">
                  <c:v>42.49975586</c:v>
                </c:pt>
                <c:pt idx="288">
                  <c:v>42.599853520000003</c:v>
                </c:pt>
                <c:pt idx="289">
                  <c:v>42.799804690000002</c:v>
                </c:pt>
                <c:pt idx="290">
                  <c:v>42.899902339999997</c:v>
                </c:pt>
                <c:pt idx="291">
                  <c:v>42.899902339999997</c:v>
                </c:pt>
                <c:pt idx="292">
                  <c:v>42.99975586</c:v>
                </c:pt>
                <c:pt idx="293">
                  <c:v>43.099853520000003</c:v>
                </c:pt>
                <c:pt idx="294">
                  <c:v>43.199951169999999</c:v>
                </c:pt>
                <c:pt idx="295">
                  <c:v>43.299804690000002</c:v>
                </c:pt>
                <c:pt idx="296">
                  <c:v>43.49975586</c:v>
                </c:pt>
                <c:pt idx="297">
                  <c:v>43.49975586</c:v>
                </c:pt>
                <c:pt idx="298">
                  <c:v>43.699951169999999</c:v>
                </c:pt>
                <c:pt idx="299">
                  <c:v>43.799804690000002</c:v>
                </c:pt>
                <c:pt idx="300">
                  <c:v>43.899902339999997</c:v>
                </c:pt>
                <c:pt idx="301">
                  <c:v>44.099853520000003</c:v>
                </c:pt>
                <c:pt idx="302">
                  <c:v>44.099853520000003</c:v>
                </c:pt>
                <c:pt idx="303">
                  <c:v>44.199707029999999</c:v>
                </c:pt>
                <c:pt idx="304">
                  <c:v>44.299804690000002</c:v>
                </c:pt>
                <c:pt idx="305">
                  <c:v>44.49975586</c:v>
                </c:pt>
                <c:pt idx="306">
                  <c:v>44.599853520000003</c:v>
                </c:pt>
                <c:pt idx="307">
                  <c:v>44.599853520000003</c:v>
                </c:pt>
                <c:pt idx="308">
                  <c:v>44.800292970000001</c:v>
                </c:pt>
                <c:pt idx="309">
                  <c:v>44.900146479999997</c:v>
                </c:pt>
                <c:pt idx="310">
                  <c:v>45.100097660000003</c:v>
                </c:pt>
                <c:pt idx="311">
                  <c:v>45.100097660000003</c:v>
                </c:pt>
                <c:pt idx="312">
                  <c:v>45.200195309999998</c:v>
                </c:pt>
                <c:pt idx="313">
                  <c:v>45.400146479999997</c:v>
                </c:pt>
                <c:pt idx="314">
                  <c:v>45.400146479999997</c:v>
                </c:pt>
                <c:pt idx="315">
                  <c:v>45.50024414</c:v>
                </c:pt>
                <c:pt idx="316">
                  <c:v>45.700195309999998</c:v>
                </c:pt>
                <c:pt idx="317">
                  <c:v>45.800048830000001</c:v>
                </c:pt>
                <c:pt idx="318">
                  <c:v>45.900146479999997</c:v>
                </c:pt>
                <c:pt idx="319">
                  <c:v>46.00024414</c:v>
                </c:pt>
                <c:pt idx="320">
                  <c:v>46.100097660000003</c:v>
                </c:pt>
                <c:pt idx="321">
                  <c:v>46.200195309999998</c:v>
                </c:pt>
                <c:pt idx="322">
                  <c:v>46.300048830000001</c:v>
                </c:pt>
                <c:pt idx="323">
                  <c:v>46.400146479999997</c:v>
                </c:pt>
                <c:pt idx="324">
                  <c:v>46.50024414</c:v>
                </c:pt>
                <c:pt idx="325">
                  <c:v>46.600097660000003</c:v>
                </c:pt>
                <c:pt idx="326">
                  <c:v>46.700195309999998</c:v>
                </c:pt>
                <c:pt idx="327">
                  <c:v>46.900146479999997</c:v>
                </c:pt>
                <c:pt idx="328">
                  <c:v>47.00024414</c:v>
                </c:pt>
                <c:pt idx="329">
                  <c:v>47.100097660000003</c:v>
                </c:pt>
                <c:pt idx="330">
                  <c:v>47.300048830000001</c:v>
                </c:pt>
                <c:pt idx="331">
                  <c:v>47.400146479999997</c:v>
                </c:pt>
                <c:pt idx="332">
                  <c:v>47.5</c:v>
                </c:pt>
                <c:pt idx="333">
                  <c:v>47.600097660000003</c:v>
                </c:pt>
                <c:pt idx="334">
                  <c:v>47.700195309999998</c:v>
                </c:pt>
                <c:pt idx="335">
                  <c:v>47.900146479999997</c:v>
                </c:pt>
                <c:pt idx="336">
                  <c:v>48</c:v>
                </c:pt>
                <c:pt idx="337">
                  <c:v>48</c:v>
                </c:pt>
                <c:pt idx="338">
                  <c:v>48.200195309999998</c:v>
                </c:pt>
                <c:pt idx="339">
                  <c:v>48.300048830000001</c:v>
                </c:pt>
                <c:pt idx="340">
                  <c:v>48.300048830000001</c:v>
                </c:pt>
                <c:pt idx="341">
                  <c:v>48.400146479999997</c:v>
                </c:pt>
                <c:pt idx="342">
                  <c:v>48.5</c:v>
                </c:pt>
                <c:pt idx="343">
                  <c:v>48.700195309999998</c:v>
                </c:pt>
                <c:pt idx="344">
                  <c:v>48.800048830000001</c:v>
                </c:pt>
                <c:pt idx="345">
                  <c:v>49</c:v>
                </c:pt>
                <c:pt idx="346">
                  <c:v>49.199951169999999</c:v>
                </c:pt>
                <c:pt idx="347">
                  <c:v>49.300048830000001</c:v>
                </c:pt>
                <c:pt idx="348">
                  <c:v>49.400146479999997</c:v>
                </c:pt>
                <c:pt idx="349">
                  <c:v>49.5</c:v>
                </c:pt>
                <c:pt idx="350">
                  <c:v>49.600097660000003</c:v>
                </c:pt>
                <c:pt idx="351">
                  <c:v>49.800048830000001</c:v>
                </c:pt>
                <c:pt idx="352">
                  <c:v>49.800048830000001</c:v>
                </c:pt>
                <c:pt idx="353">
                  <c:v>49.900146479999997</c:v>
                </c:pt>
                <c:pt idx="354">
                  <c:v>50</c:v>
                </c:pt>
                <c:pt idx="355">
                  <c:v>50.100097660000003</c:v>
                </c:pt>
                <c:pt idx="356">
                  <c:v>50.199951169999999</c:v>
                </c:pt>
                <c:pt idx="357">
                  <c:v>50.399902339999997</c:v>
                </c:pt>
                <c:pt idx="358">
                  <c:v>50.399902339999997</c:v>
                </c:pt>
                <c:pt idx="359">
                  <c:v>50.600097660000003</c:v>
                </c:pt>
                <c:pt idx="360">
                  <c:v>50.699951169999999</c:v>
                </c:pt>
                <c:pt idx="361">
                  <c:v>50.800048830000001</c:v>
                </c:pt>
                <c:pt idx="362">
                  <c:v>51</c:v>
                </c:pt>
                <c:pt idx="363">
                  <c:v>51.100097660000003</c:v>
                </c:pt>
                <c:pt idx="364">
                  <c:v>51.399902339999997</c:v>
                </c:pt>
                <c:pt idx="365">
                  <c:v>51.5</c:v>
                </c:pt>
                <c:pt idx="366">
                  <c:v>51.600097660000003</c:v>
                </c:pt>
                <c:pt idx="367">
                  <c:v>51.800048830000001</c:v>
                </c:pt>
                <c:pt idx="368">
                  <c:v>51.899902339999997</c:v>
                </c:pt>
                <c:pt idx="369">
                  <c:v>52</c:v>
                </c:pt>
                <c:pt idx="370">
                  <c:v>52</c:v>
                </c:pt>
                <c:pt idx="371">
                  <c:v>52.199951169999999</c:v>
                </c:pt>
                <c:pt idx="372">
                  <c:v>52.300048830000001</c:v>
                </c:pt>
                <c:pt idx="373">
                  <c:v>52.399902339999997</c:v>
                </c:pt>
                <c:pt idx="374">
                  <c:v>52.5</c:v>
                </c:pt>
                <c:pt idx="375">
                  <c:v>52.699951169999999</c:v>
                </c:pt>
                <c:pt idx="376">
                  <c:v>52.800048830000001</c:v>
                </c:pt>
                <c:pt idx="377">
                  <c:v>52.899902339999997</c:v>
                </c:pt>
                <c:pt idx="378">
                  <c:v>53.099853520000003</c:v>
                </c:pt>
                <c:pt idx="379">
                  <c:v>53.199951169999999</c:v>
                </c:pt>
                <c:pt idx="380">
                  <c:v>53.300048830000001</c:v>
                </c:pt>
                <c:pt idx="381">
                  <c:v>53.5</c:v>
                </c:pt>
                <c:pt idx="382">
                  <c:v>53.5</c:v>
                </c:pt>
                <c:pt idx="383">
                  <c:v>53.699951169999999</c:v>
                </c:pt>
                <c:pt idx="384">
                  <c:v>53.799804690000002</c:v>
                </c:pt>
                <c:pt idx="385">
                  <c:v>53.899902339999997</c:v>
                </c:pt>
                <c:pt idx="386">
                  <c:v>54</c:v>
                </c:pt>
                <c:pt idx="387">
                  <c:v>54.099853520000003</c:v>
                </c:pt>
                <c:pt idx="388">
                  <c:v>54.299804690000002</c:v>
                </c:pt>
                <c:pt idx="389">
                  <c:v>54.399902339999997</c:v>
                </c:pt>
                <c:pt idx="390">
                  <c:v>54.5</c:v>
                </c:pt>
                <c:pt idx="391">
                  <c:v>54.699951169999999</c:v>
                </c:pt>
                <c:pt idx="392">
                  <c:v>54.799804690000002</c:v>
                </c:pt>
                <c:pt idx="393">
                  <c:v>54.899902339999997</c:v>
                </c:pt>
                <c:pt idx="394">
                  <c:v>55</c:v>
                </c:pt>
                <c:pt idx="395">
                  <c:v>55.099853520000003</c:v>
                </c:pt>
                <c:pt idx="396">
                  <c:v>55.199951169999999</c:v>
                </c:pt>
                <c:pt idx="397">
                  <c:v>55.299804690000002</c:v>
                </c:pt>
                <c:pt idx="398">
                  <c:v>55.49975586</c:v>
                </c:pt>
                <c:pt idx="399">
                  <c:v>55.599853520000003</c:v>
                </c:pt>
                <c:pt idx="400">
                  <c:v>55.699951169999999</c:v>
                </c:pt>
                <c:pt idx="401">
                  <c:v>55.899902339999997</c:v>
                </c:pt>
                <c:pt idx="402">
                  <c:v>55.99975586</c:v>
                </c:pt>
                <c:pt idx="403">
                  <c:v>56.099853520000003</c:v>
                </c:pt>
                <c:pt idx="404">
                  <c:v>56.299804690000002</c:v>
                </c:pt>
                <c:pt idx="405">
                  <c:v>56.399902339999997</c:v>
                </c:pt>
                <c:pt idx="406">
                  <c:v>56.599853520000003</c:v>
                </c:pt>
                <c:pt idx="407">
                  <c:v>56.799804690000002</c:v>
                </c:pt>
                <c:pt idx="408">
                  <c:v>56.899902339999997</c:v>
                </c:pt>
                <c:pt idx="409">
                  <c:v>56.99975586</c:v>
                </c:pt>
                <c:pt idx="410">
                  <c:v>57.099853520000003</c:v>
                </c:pt>
                <c:pt idx="411">
                  <c:v>57.299804690000002</c:v>
                </c:pt>
                <c:pt idx="412">
                  <c:v>57.399902339999997</c:v>
                </c:pt>
                <c:pt idx="413">
                  <c:v>57.600097660000003</c:v>
                </c:pt>
                <c:pt idx="414">
                  <c:v>57.800292970000001</c:v>
                </c:pt>
                <c:pt idx="415">
                  <c:v>57.900146479999997</c:v>
                </c:pt>
                <c:pt idx="416">
                  <c:v>58.00024414</c:v>
                </c:pt>
                <c:pt idx="417">
                  <c:v>58.100097660000003</c:v>
                </c:pt>
                <c:pt idx="418">
                  <c:v>58.300292970000001</c:v>
                </c:pt>
                <c:pt idx="419">
                  <c:v>58.50024414</c:v>
                </c:pt>
                <c:pt idx="420">
                  <c:v>58.50024414</c:v>
                </c:pt>
                <c:pt idx="421">
                  <c:v>58.700195309999998</c:v>
                </c:pt>
                <c:pt idx="422">
                  <c:v>58.800048830000001</c:v>
                </c:pt>
                <c:pt idx="423">
                  <c:v>58.900146479999997</c:v>
                </c:pt>
                <c:pt idx="424">
                  <c:v>59.00024414</c:v>
                </c:pt>
                <c:pt idx="425">
                  <c:v>59.100097660000003</c:v>
                </c:pt>
                <c:pt idx="426">
                  <c:v>59.200195309999998</c:v>
                </c:pt>
                <c:pt idx="427">
                  <c:v>59.400146479999997</c:v>
                </c:pt>
                <c:pt idx="428">
                  <c:v>59.50024414</c:v>
                </c:pt>
                <c:pt idx="429">
                  <c:v>59.700195309999998</c:v>
                </c:pt>
                <c:pt idx="430">
                  <c:v>59.700195309999998</c:v>
                </c:pt>
                <c:pt idx="431">
                  <c:v>59.800048830000001</c:v>
                </c:pt>
                <c:pt idx="432">
                  <c:v>60</c:v>
                </c:pt>
                <c:pt idx="433">
                  <c:v>60.100097660000003</c:v>
                </c:pt>
                <c:pt idx="434">
                  <c:v>60.300048830000001</c:v>
                </c:pt>
                <c:pt idx="435">
                  <c:v>60.300048830000001</c:v>
                </c:pt>
                <c:pt idx="436">
                  <c:v>60.400146479999997</c:v>
                </c:pt>
                <c:pt idx="437">
                  <c:v>60.600097660000003</c:v>
                </c:pt>
                <c:pt idx="438">
                  <c:v>60.700195309999998</c:v>
                </c:pt>
                <c:pt idx="439">
                  <c:v>60.900146479999997</c:v>
                </c:pt>
                <c:pt idx="440">
                  <c:v>61</c:v>
                </c:pt>
                <c:pt idx="441">
                  <c:v>61.200195309999998</c:v>
                </c:pt>
                <c:pt idx="442">
                  <c:v>61.300048830000001</c:v>
                </c:pt>
                <c:pt idx="443">
                  <c:v>61.400146479999997</c:v>
                </c:pt>
                <c:pt idx="444">
                  <c:v>61.600097660000003</c:v>
                </c:pt>
                <c:pt idx="445">
                  <c:v>61.800048830000001</c:v>
                </c:pt>
                <c:pt idx="446">
                  <c:v>61.800048830000001</c:v>
                </c:pt>
                <c:pt idx="447">
                  <c:v>62</c:v>
                </c:pt>
                <c:pt idx="448">
                  <c:v>62.100097660000003</c:v>
                </c:pt>
                <c:pt idx="449">
                  <c:v>62.199951169999999</c:v>
                </c:pt>
                <c:pt idx="450">
                  <c:v>62.300048830000001</c:v>
                </c:pt>
                <c:pt idx="451">
                  <c:v>62.400146479999997</c:v>
                </c:pt>
                <c:pt idx="452">
                  <c:v>62.600097660000003</c:v>
                </c:pt>
                <c:pt idx="453">
                  <c:v>62.699951169999999</c:v>
                </c:pt>
                <c:pt idx="454">
                  <c:v>63</c:v>
                </c:pt>
                <c:pt idx="455">
                  <c:v>63</c:v>
                </c:pt>
                <c:pt idx="456">
                  <c:v>63.199951169999999</c:v>
                </c:pt>
                <c:pt idx="457">
                  <c:v>63.300048830000001</c:v>
                </c:pt>
                <c:pt idx="458">
                  <c:v>63.5</c:v>
                </c:pt>
                <c:pt idx="459">
                  <c:v>63.600097660000003</c:v>
                </c:pt>
                <c:pt idx="460">
                  <c:v>63.800048830000001</c:v>
                </c:pt>
                <c:pt idx="461">
                  <c:v>63.899902339999997</c:v>
                </c:pt>
                <c:pt idx="462">
                  <c:v>64.100097660000003</c:v>
                </c:pt>
                <c:pt idx="463">
                  <c:v>64.199951170000006</c:v>
                </c:pt>
                <c:pt idx="464">
                  <c:v>64.300048829999994</c:v>
                </c:pt>
                <c:pt idx="465">
                  <c:v>64.5</c:v>
                </c:pt>
                <c:pt idx="466">
                  <c:v>64.5</c:v>
                </c:pt>
                <c:pt idx="467">
                  <c:v>64.699951170000006</c:v>
                </c:pt>
                <c:pt idx="468">
                  <c:v>64.800048829999994</c:v>
                </c:pt>
                <c:pt idx="469">
                  <c:v>64.899902339999997</c:v>
                </c:pt>
                <c:pt idx="470">
                  <c:v>65.099853519999996</c:v>
                </c:pt>
                <c:pt idx="471">
                  <c:v>65.199951170000006</c:v>
                </c:pt>
                <c:pt idx="472">
                  <c:v>65.399902339999997</c:v>
                </c:pt>
                <c:pt idx="473">
                  <c:v>65.599853519999996</c:v>
                </c:pt>
                <c:pt idx="474">
                  <c:v>65.699951170000006</c:v>
                </c:pt>
                <c:pt idx="475">
                  <c:v>65.899902339999997</c:v>
                </c:pt>
                <c:pt idx="476">
                  <c:v>66</c:v>
                </c:pt>
                <c:pt idx="477">
                  <c:v>66.199951170000006</c:v>
                </c:pt>
                <c:pt idx="478">
                  <c:v>66.300048829999994</c:v>
                </c:pt>
                <c:pt idx="479">
                  <c:v>66.399902339999997</c:v>
                </c:pt>
                <c:pt idx="480">
                  <c:v>66.5</c:v>
                </c:pt>
                <c:pt idx="481">
                  <c:v>66.699951170000006</c:v>
                </c:pt>
                <c:pt idx="482">
                  <c:v>66.799804690000002</c:v>
                </c:pt>
                <c:pt idx="483">
                  <c:v>66.899902339999997</c:v>
                </c:pt>
                <c:pt idx="484">
                  <c:v>67</c:v>
                </c:pt>
                <c:pt idx="485">
                  <c:v>67.099853519999996</c:v>
                </c:pt>
                <c:pt idx="486">
                  <c:v>67.199951170000006</c:v>
                </c:pt>
                <c:pt idx="487">
                  <c:v>67.299804690000002</c:v>
                </c:pt>
                <c:pt idx="488">
                  <c:v>67.399902339999997</c:v>
                </c:pt>
                <c:pt idx="489">
                  <c:v>67.599853519999996</c:v>
                </c:pt>
                <c:pt idx="490">
                  <c:v>67.799804690000002</c:v>
                </c:pt>
                <c:pt idx="491">
                  <c:v>67.899902339999997</c:v>
                </c:pt>
                <c:pt idx="492">
                  <c:v>68.099853519999996</c:v>
                </c:pt>
                <c:pt idx="493">
                  <c:v>68.299804690000002</c:v>
                </c:pt>
                <c:pt idx="494">
                  <c:v>68.399902339999997</c:v>
                </c:pt>
                <c:pt idx="495">
                  <c:v>68.499755859999993</c:v>
                </c:pt>
                <c:pt idx="496">
                  <c:v>68.599853519999996</c:v>
                </c:pt>
                <c:pt idx="497">
                  <c:v>68.799804690000002</c:v>
                </c:pt>
                <c:pt idx="498">
                  <c:v>68.999755859999993</c:v>
                </c:pt>
                <c:pt idx="499">
                  <c:v>69.099853519999996</c:v>
                </c:pt>
                <c:pt idx="500">
                  <c:v>69.199951170000006</c:v>
                </c:pt>
                <c:pt idx="501">
                  <c:v>69.299804690000002</c:v>
                </c:pt>
                <c:pt idx="502">
                  <c:v>69.499755859999993</c:v>
                </c:pt>
                <c:pt idx="503">
                  <c:v>69.599853519999996</c:v>
                </c:pt>
                <c:pt idx="504">
                  <c:v>69.699707029999999</c:v>
                </c:pt>
                <c:pt idx="505">
                  <c:v>69.899902339999997</c:v>
                </c:pt>
                <c:pt idx="506">
                  <c:v>69.999755859999993</c:v>
                </c:pt>
                <c:pt idx="507">
                  <c:v>70.199707029999999</c:v>
                </c:pt>
                <c:pt idx="508">
                  <c:v>70.099853519999996</c:v>
                </c:pt>
                <c:pt idx="509">
                  <c:v>70.199707029999999</c:v>
                </c:pt>
                <c:pt idx="510">
                  <c:v>70.400146480000004</c:v>
                </c:pt>
                <c:pt idx="511">
                  <c:v>70.500244140000007</c:v>
                </c:pt>
                <c:pt idx="512">
                  <c:v>70.600097660000003</c:v>
                </c:pt>
                <c:pt idx="513">
                  <c:v>70.800292970000001</c:v>
                </c:pt>
                <c:pt idx="514">
                  <c:v>71.100097660000003</c:v>
                </c:pt>
                <c:pt idx="515">
                  <c:v>71.300048829999994</c:v>
                </c:pt>
                <c:pt idx="516">
                  <c:v>71.300048829999994</c:v>
                </c:pt>
                <c:pt idx="517">
                  <c:v>71.500244140000007</c:v>
                </c:pt>
                <c:pt idx="518">
                  <c:v>71.600097660000003</c:v>
                </c:pt>
                <c:pt idx="519">
                  <c:v>71.800048829999994</c:v>
                </c:pt>
                <c:pt idx="520">
                  <c:v>71.900146480000004</c:v>
                </c:pt>
                <c:pt idx="521">
                  <c:v>71.900146480000004</c:v>
                </c:pt>
                <c:pt idx="522">
                  <c:v>72.100097660000003</c:v>
                </c:pt>
                <c:pt idx="523">
                  <c:v>72.200195309999998</c:v>
                </c:pt>
                <c:pt idx="524">
                  <c:v>72.400146480000004</c:v>
                </c:pt>
                <c:pt idx="525">
                  <c:v>72.500244140000007</c:v>
                </c:pt>
                <c:pt idx="526">
                  <c:v>72.700195309999998</c:v>
                </c:pt>
                <c:pt idx="527">
                  <c:v>72.900146480000004</c:v>
                </c:pt>
                <c:pt idx="528">
                  <c:v>73</c:v>
                </c:pt>
                <c:pt idx="529">
                  <c:v>73.100097660000003</c:v>
                </c:pt>
                <c:pt idx="530">
                  <c:v>73.200195309999998</c:v>
                </c:pt>
                <c:pt idx="531">
                  <c:v>73.300048829999994</c:v>
                </c:pt>
                <c:pt idx="532">
                  <c:v>73.400146480000004</c:v>
                </c:pt>
                <c:pt idx="533">
                  <c:v>73.600097660000003</c:v>
                </c:pt>
                <c:pt idx="534">
                  <c:v>73.800048829999994</c:v>
                </c:pt>
                <c:pt idx="535">
                  <c:v>73.900146480000004</c:v>
                </c:pt>
                <c:pt idx="536">
                  <c:v>74</c:v>
                </c:pt>
                <c:pt idx="537">
                  <c:v>74.200195309999998</c:v>
                </c:pt>
                <c:pt idx="538">
                  <c:v>74.300048829999994</c:v>
                </c:pt>
                <c:pt idx="539">
                  <c:v>74.5</c:v>
                </c:pt>
                <c:pt idx="540">
                  <c:v>74.600097660000003</c:v>
                </c:pt>
                <c:pt idx="541">
                  <c:v>74.699951170000006</c:v>
                </c:pt>
                <c:pt idx="542">
                  <c:v>74.900146480000004</c:v>
                </c:pt>
                <c:pt idx="543">
                  <c:v>75</c:v>
                </c:pt>
                <c:pt idx="544">
                  <c:v>75.199951170000006</c:v>
                </c:pt>
                <c:pt idx="545">
                  <c:v>75.300048829999994</c:v>
                </c:pt>
                <c:pt idx="546">
                  <c:v>75.5</c:v>
                </c:pt>
                <c:pt idx="547">
                  <c:v>75.600097660000003</c:v>
                </c:pt>
                <c:pt idx="548">
                  <c:v>75.699951170000006</c:v>
                </c:pt>
                <c:pt idx="549">
                  <c:v>75.800048829999994</c:v>
                </c:pt>
                <c:pt idx="550">
                  <c:v>76</c:v>
                </c:pt>
                <c:pt idx="551">
                  <c:v>76.100097660000003</c:v>
                </c:pt>
                <c:pt idx="552">
                  <c:v>76.300048829999994</c:v>
                </c:pt>
                <c:pt idx="553">
                  <c:v>76.399902339999997</c:v>
                </c:pt>
                <c:pt idx="554">
                  <c:v>76.5</c:v>
                </c:pt>
                <c:pt idx="555">
                  <c:v>76.699951170000006</c:v>
                </c:pt>
                <c:pt idx="556">
                  <c:v>76.699951170000006</c:v>
                </c:pt>
                <c:pt idx="557">
                  <c:v>76.899902339999997</c:v>
                </c:pt>
                <c:pt idx="558">
                  <c:v>77.100097660000003</c:v>
                </c:pt>
                <c:pt idx="559">
                  <c:v>77.199951170000006</c:v>
                </c:pt>
                <c:pt idx="560">
                  <c:v>77.399902339999997</c:v>
                </c:pt>
                <c:pt idx="561">
                  <c:v>77.5</c:v>
                </c:pt>
                <c:pt idx="562">
                  <c:v>77.699951170000006</c:v>
                </c:pt>
                <c:pt idx="563">
                  <c:v>77.899902339999997</c:v>
                </c:pt>
                <c:pt idx="564">
                  <c:v>78</c:v>
                </c:pt>
                <c:pt idx="565">
                  <c:v>78.099853519999996</c:v>
                </c:pt>
                <c:pt idx="566">
                  <c:v>78.199951170000006</c:v>
                </c:pt>
                <c:pt idx="567">
                  <c:v>78.399902339999997</c:v>
                </c:pt>
                <c:pt idx="568">
                  <c:v>78.5</c:v>
                </c:pt>
                <c:pt idx="569">
                  <c:v>78.5</c:v>
                </c:pt>
                <c:pt idx="570">
                  <c:v>78.599853519999996</c:v>
                </c:pt>
                <c:pt idx="571">
                  <c:v>78.699951170000006</c:v>
                </c:pt>
                <c:pt idx="572">
                  <c:v>78.800048829999994</c:v>
                </c:pt>
                <c:pt idx="573">
                  <c:v>79</c:v>
                </c:pt>
                <c:pt idx="574">
                  <c:v>79.299804690000002</c:v>
                </c:pt>
                <c:pt idx="575">
                  <c:v>79.399902339999997</c:v>
                </c:pt>
                <c:pt idx="576">
                  <c:v>79.5</c:v>
                </c:pt>
                <c:pt idx="577">
                  <c:v>79.599853519999996</c:v>
                </c:pt>
                <c:pt idx="578">
                  <c:v>79.699951170000006</c:v>
                </c:pt>
                <c:pt idx="579">
                  <c:v>79.899902339999997</c:v>
                </c:pt>
                <c:pt idx="580">
                  <c:v>80</c:v>
                </c:pt>
                <c:pt idx="581">
                  <c:v>80.099853519999996</c:v>
                </c:pt>
                <c:pt idx="582">
                  <c:v>80.299804690000002</c:v>
                </c:pt>
                <c:pt idx="583">
                  <c:v>80.399902339999997</c:v>
                </c:pt>
                <c:pt idx="584">
                  <c:v>80.599853519999996</c:v>
                </c:pt>
                <c:pt idx="585">
                  <c:v>80.699951170000006</c:v>
                </c:pt>
                <c:pt idx="586">
                  <c:v>80.799804690000002</c:v>
                </c:pt>
                <c:pt idx="587">
                  <c:v>80.999755859999993</c:v>
                </c:pt>
                <c:pt idx="588">
                  <c:v>81.099853519999996</c:v>
                </c:pt>
                <c:pt idx="589">
                  <c:v>81.299804690000002</c:v>
                </c:pt>
                <c:pt idx="590">
                  <c:v>81.399902339999997</c:v>
                </c:pt>
                <c:pt idx="591">
                  <c:v>81.499755859999993</c:v>
                </c:pt>
                <c:pt idx="592">
                  <c:v>81.699951170000006</c:v>
                </c:pt>
                <c:pt idx="593">
                  <c:v>81.599853519999996</c:v>
                </c:pt>
                <c:pt idx="594">
                  <c:v>81.699951170000006</c:v>
                </c:pt>
                <c:pt idx="595">
                  <c:v>81.899902339999997</c:v>
                </c:pt>
                <c:pt idx="596">
                  <c:v>81.999755859999993</c:v>
                </c:pt>
                <c:pt idx="597">
                  <c:v>81.999755859999993</c:v>
                </c:pt>
                <c:pt idx="598">
                  <c:v>82.199951170000006</c:v>
                </c:pt>
                <c:pt idx="599">
                  <c:v>82.399902339999997</c:v>
                </c:pt>
                <c:pt idx="600">
                  <c:v>82.599853519999996</c:v>
                </c:pt>
                <c:pt idx="601">
                  <c:v>82.699707029999999</c:v>
                </c:pt>
                <c:pt idx="602">
                  <c:v>82.799804690000002</c:v>
                </c:pt>
                <c:pt idx="603">
                  <c:v>82.899902339999997</c:v>
                </c:pt>
                <c:pt idx="604">
                  <c:v>82.999755859999993</c:v>
                </c:pt>
                <c:pt idx="605">
                  <c:v>83.099853519999996</c:v>
                </c:pt>
                <c:pt idx="606">
                  <c:v>83.200195309999998</c:v>
                </c:pt>
                <c:pt idx="607">
                  <c:v>83.300292970000001</c:v>
                </c:pt>
                <c:pt idx="608">
                  <c:v>83.500244140000007</c:v>
                </c:pt>
                <c:pt idx="609">
                  <c:v>83.600097660000003</c:v>
                </c:pt>
                <c:pt idx="610">
                  <c:v>83.700195309999998</c:v>
                </c:pt>
                <c:pt idx="611">
                  <c:v>83.900146480000004</c:v>
                </c:pt>
                <c:pt idx="612">
                  <c:v>84.000244140000007</c:v>
                </c:pt>
                <c:pt idx="613">
                  <c:v>84.100097660000003</c:v>
                </c:pt>
                <c:pt idx="614">
                  <c:v>84.300048829999994</c:v>
                </c:pt>
                <c:pt idx="615">
                  <c:v>84.400146480000004</c:v>
                </c:pt>
                <c:pt idx="616">
                  <c:v>84.500244140000007</c:v>
                </c:pt>
                <c:pt idx="617">
                  <c:v>84.600097660000003</c:v>
                </c:pt>
                <c:pt idx="618">
                  <c:v>84.700195309999998</c:v>
                </c:pt>
                <c:pt idx="619">
                  <c:v>84.800048829999994</c:v>
                </c:pt>
                <c:pt idx="620">
                  <c:v>85.000244140000007</c:v>
                </c:pt>
                <c:pt idx="621">
                  <c:v>85.100097660000003</c:v>
                </c:pt>
                <c:pt idx="622">
                  <c:v>85.300048829999994</c:v>
                </c:pt>
                <c:pt idx="623">
                  <c:v>85.500244140000007</c:v>
                </c:pt>
                <c:pt idx="624">
                  <c:v>85.600097660000003</c:v>
                </c:pt>
                <c:pt idx="625">
                  <c:v>85.600097660000003</c:v>
                </c:pt>
                <c:pt idx="626">
                  <c:v>85.800048829999994</c:v>
                </c:pt>
                <c:pt idx="627">
                  <c:v>86</c:v>
                </c:pt>
                <c:pt idx="628">
                  <c:v>86.100097660000003</c:v>
                </c:pt>
                <c:pt idx="629">
                  <c:v>86.200195309999998</c:v>
                </c:pt>
                <c:pt idx="630">
                  <c:v>86.300048829999994</c:v>
                </c:pt>
                <c:pt idx="631">
                  <c:v>86.600097660000003</c:v>
                </c:pt>
                <c:pt idx="632">
                  <c:v>86.700195309999998</c:v>
                </c:pt>
                <c:pt idx="633">
                  <c:v>86.800048829999994</c:v>
                </c:pt>
                <c:pt idx="634">
                  <c:v>87</c:v>
                </c:pt>
                <c:pt idx="635">
                  <c:v>87</c:v>
                </c:pt>
                <c:pt idx="636">
                  <c:v>87.199951170000006</c:v>
                </c:pt>
                <c:pt idx="637">
                  <c:v>87.400146480000004</c:v>
                </c:pt>
                <c:pt idx="638">
                  <c:v>87.600097660000003</c:v>
                </c:pt>
                <c:pt idx="639">
                  <c:v>87.699951170000006</c:v>
                </c:pt>
                <c:pt idx="640">
                  <c:v>87.800048829999994</c:v>
                </c:pt>
                <c:pt idx="641">
                  <c:v>88.100097660000003</c:v>
                </c:pt>
                <c:pt idx="642">
                  <c:v>88.100097660000003</c:v>
                </c:pt>
                <c:pt idx="643">
                  <c:v>88.400146480000004</c:v>
                </c:pt>
                <c:pt idx="644">
                  <c:v>88.600097660000003</c:v>
                </c:pt>
                <c:pt idx="645">
                  <c:v>88.699951170000006</c:v>
                </c:pt>
                <c:pt idx="646">
                  <c:v>88.899902339999997</c:v>
                </c:pt>
                <c:pt idx="647">
                  <c:v>89</c:v>
                </c:pt>
                <c:pt idx="648">
                  <c:v>89.199951170000006</c:v>
                </c:pt>
                <c:pt idx="649">
                  <c:v>89.300048829999994</c:v>
                </c:pt>
                <c:pt idx="650">
                  <c:v>89.600097660000003</c:v>
                </c:pt>
                <c:pt idx="651">
                  <c:v>89.699951170000006</c:v>
                </c:pt>
                <c:pt idx="652">
                  <c:v>89.899902339999997</c:v>
                </c:pt>
                <c:pt idx="653">
                  <c:v>90.199951170000006</c:v>
                </c:pt>
                <c:pt idx="654">
                  <c:v>90.399902339999997</c:v>
                </c:pt>
                <c:pt idx="655">
                  <c:v>90.5</c:v>
                </c:pt>
                <c:pt idx="656">
                  <c:v>90.699951170000006</c:v>
                </c:pt>
                <c:pt idx="657">
                  <c:v>90.800048829999994</c:v>
                </c:pt>
                <c:pt idx="658">
                  <c:v>91</c:v>
                </c:pt>
                <c:pt idx="659">
                  <c:v>91.099853519999996</c:v>
                </c:pt>
                <c:pt idx="660">
                  <c:v>91.300048829999994</c:v>
                </c:pt>
                <c:pt idx="661">
                  <c:v>91.5</c:v>
                </c:pt>
                <c:pt idx="662">
                  <c:v>91.699951170000006</c:v>
                </c:pt>
                <c:pt idx="663">
                  <c:v>91.899902339999997</c:v>
                </c:pt>
                <c:pt idx="664">
                  <c:v>92.099853519999996</c:v>
                </c:pt>
                <c:pt idx="665">
                  <c:v>92.299804690000002</c:v>
                </c:pt>
                <c:pt idx="666">
                  <c:v>92.5</c:v>
                </c:pt>
                <c:pt idx="667">
                  <c:v>92.699951170000006</c:v>
                </c:pt>
                <c:pt idx="668">
                  <c:v>92.899902339999997</c:v>
                </c:pt>
                <c:pt idx="669">
                  <c:v>93.099853519999996</c:v>
                </c:pt>
                <c:pt idx="670">
                  <c:v>93.299804690000002</c:v>
                </c:pt>
                <c:pt idx="671">
                  <c:v>93.399902339999997</c:v>
                </c:pt>
                <c:pt idx="672">
                  <c:v>93.599853519999996</c:v>
                </c:pt>
                <c:pt idx="673">
                  <c:v>93.699951170000006</c:v>
                </c:pt>
                <c:pt idx="674">
                  <c:v>93.899902339999997</c:v>
                </c:pt>
                <c:pt idx="675">
                  <c:v>94.099853519999996</c:v>
                </c:pt>
                <c:pt idx="676">
                  <c:v>94.299804690000002</c:v>
                </c:pt>
                <c:pt idx="677">
                  <c:v>94.699951170000006</c:v>
                </c:pt>
                <c:pt idx="678">
                  <c:v>94.899902339999997</c:v>
                </c:pt>
                <c:pt idx="679">
                  <c:v>95.099853519999996</c:v>
                </c:pt>
                <c:pt idx="680">
                  <c:v>95.299804690000002</c:v>
                </c:pt>
                <c:pt idx="681">
                  <c:v>95.499755859999993</c:v>
                </c:pt>
                <c:pt idx="682">
                  <c:v>95.699707029999999</c:v>
                </c:pt>
                <c:pt idx="683">
                  <c:v>95.799804690000002</c:v>
                </c:pt>
                <c:pt idx="684">
                  <c:v>95.899902339999997</c:v>
                </c:pt>
                <c:pt idx="685">
                  <c:v>96.200195309999998</c:v>
                </c:pt>
                <c:pt idx="686">
                  <c:v>96.400146480000004</c:v>
                </c:pt>
                <c:pt idx="687">
                  <c:v>96.700195309999998</c:v>
                </c:pt>
                <c:pt idx="688">
                  <c:v>96.900146480000004</c:v>
                </c:pt>
                <c:pt idx="689">
                  <c:v>97.100097660000003</c:v>
                </c:pt>
                <c:pt idx="690">
                  <c:v>97.200195309999998</c:v>
                </c:pt>
                <c:pt idx="691">
                  <c:v>97.400146480000004</c:v>
                </c:pt>
                <c:pt idx="692">
                  <c:v>97.600097660000003</c:v>
                </c:pt>
                <c:pt idx="693">
                  <c:v>97.800048829999994</c:v>
                </c:pt>
                <c:pt idx="694">
                  <c:v>98.100097660000003</c:v>
                </c:pt>
                <c:pt idx="695">
                  <c:v>98.300048829999994</c:v>
                </c:pt>
                <c:pt idx="696">
                  <c:v>98.600097660000003</c:v>
                </c:pt>
                <c:pt idx="697">
                  <c:v>98.800048829999994</c:v>
                </c:pt>
                <c:pt idx="698">
                  <c:v>99</c:v>
                </c:pt>
                <c:pt idx="699">
                  <c:v>99.300048829999994</c:v>
                </c:pt>
                <c:pt idx="700">
                  <c:v>99.5</c:v>
                </c:pt>
                <c:pt idx="701">
                  <c:v>99.600097660000003</c:v>
                </c:pt>
                <c:pt idx="702">
                  <c:v>99.800048829999994</c:v>
                </c:pt>
                <c:pt idx="703">
                  <c:v>100</c:v>
                </c:pt>
                <c:pt idx="704">
                  <c:v>100.3000488</c:v>
                </c:pt>
                <c:pt idx="705">
                  <c:v>100.5</c:v>
                </c:pt>
                <c:pt idx="706">
                  <c:v>100.6999512</c:v>
                </c:pt>
                <c:pt idx="707">
                  <c:v>101.10009770000001</c:v>
                </c:pt>
                <c:pt idx="708">
                  <c:v>101.3000488</c:v>
                </c:pt>
                <c:pt idx="709">
                  <c:v>101.60009770000001</c:v>
                </c:pt>
                <c:pt idx="710">
                  <c:v>101.8000488</c:v>
                </c:pt>
                <c:pt idx="711">
                  <c:v>102</c:v>
                </c:pt>
                <c:pt idx="712">
                  <c:v>102.3000488</c:v>
                </c:pt>
                <c:pt idx="713">
                  <c:v>102.5</c:v>
                </c:pt>
                <c:pt idx="714">
                  <c:v>102.8000488</c:v>
                </c:pt>
                <c:pt idx="715">
                  <c:v>103</c:v>
                </c:pt>
                <c:pt idx="716">
                  <c:v>103.1999512</c:v>
                </c:pt>
                <c:pt idx="717">
                  <c:v>103.5</c:v>
                </c:pt>
                <c:pt idx="718">
                  <c:v>103.6999512</c:v>
                </c:pt>
                <c:pt idx="719">
                  <c:v>104</c:v>
                </c:pt>
                <c:pt idx="720">
                  <c:v>104.3000488</c:v>
                </c:pt>
                <c:pt idx="721">
                  <c:v>104.5</c:v>
                </c:pt>
                <c:pt idx="722">
                  <c:v>104.7998047</c:v>
                </c:pt>
                <c:pt idx="723">
                  <c:v>105</c:v>
                </c:pt>
                <c:pt idx="724">
                  <c:v>105.1999512</c:v>
                </c:pt>
                <c:pt idx="725">
                  <c:v>105.39990229999999</c:v>
                </c:pt>
                <c:pt idx="726">
                  <c:v>105.59985349999999</c:v>
                </c:pt>
                <c:pt idx="727">
                  <c:v>105.7998047</c:v>
                </c:pt>
                <c:pt idx="728">
                  <c:v>106.09985349999999</c:v>
                </c:pt>
                <c:pt idx="729">
                  <c:v>106.39990229999999</c:v>
                </c:pt>
                <c:pt idx="730">
                  <c:v>106.59985349999999</c:v>
                </c:pt>
                <c:pt idx="731">
                  <c:v>106.89990229999999</c:v>
                </c:pt>
                <c:pt idx="732">
                  <c:v>107.09985349999999</c:v>
                </c:pt>
                <c:pt idx="733">
                  <c:v>107.39990229999999</c:v>
                </c:pt>
                <c:pt idx="734">
                  <c:v>107.59985349999999</c:v>
                </c:pt>
                <c:pt idx="735">
                  <c:v>107.89990229999999</c:v>
                </c:pt>
                <c:pt idx="736">
                  <c:v>108.199707</c:v>
                </c:pt>
                <c:pt idx="737">
                  <c:v>108.39990229999999</c:v>
                </c:pt>
                <c:pt idx="738">
                  <c:v>108.699707</c:v>
                </c:pt>
                <c:pt idx="739">
                  <c:v>108.90014650000001</c:v>
                </c:pt>
                <c:pt idx="740">
                  <c:v>109.2001953</c:v>
                </c:pt>
                <c:pt idx="741">
                  <c:v>109.40014650000001</c:v>
                </c:pt>
                <c:pt idx="742">
                  <c:v>109.7001953</c:v>
                </c:pt>
                <c:pt idx="743">
                  <c:v>109.90014650000001</c:v>
                </c:pt>
                <c:pt idx="744">
                  <c:v>110.10009770000001</c:v>
                </c:pt>
                <c:pt idx="745">
                  <c:v>110.40014650000001</c:v>
                </c:pt>
                <c:pt idx="746">
                  <c:v>110.60009770000001</c:v>
                </c:pt>
                <c:pt idx="747">
                  <c:v>110.8000488</c:v>
                </c:pt>
                <c:pt idx="748">
                  <c:v>111.2001953</c:v>
                </c:pt>
                <c:pt idx="749">
                  <c:v>111.5</c:v>
                </c:pt>
                <c:pt idx="750">
                  <c:v>111.7001953</c:v>
                </c:pt>
                <c:pt idx="751">
                  <c:v>112.10009770000001</c:v>
                </c:pt>
                <c:pt idx="752">
                  <c:v>112.3000488</c:v>
                </c:pt>
                <c:pt idx="753">
                  <c:v>112.60009770000001</c:v>
                </c:pt>
                <c:pt idx="754">
                  <c:v>112.90014650000001</c:v>
                </c:pt>
                <c:pt idx="755">
                  <c:v>113.3000488</c:v>
                </c:pt>
                <c:pt idx="756">
                  <c:v>113.60009770000001</c:v>
                </c:pt>
                <c:pt idx="757">
                  <c:v>113.6999512</c:v>
                </c:pt>
                <c:pt idx="758">
                  <c:v>113.90014650000001</c:v>
                </c:pt>
                <c:pt idx="759">
                  <c:v>114.1999512</c:v>
                </c:pt>
                <c:pt idx="760">
                  <c:v>114.5</c:v>
                </c:pt>
                <c:pt idx="761">
                  <c:v>114.8000488</c:v>
                </c:pt>
                <c:pt idx="762">
                  <c:v>115</c:v>
                </c:pt>
                <c:pt idx="763">
                  <c:v>115.1999512</c:v>
                </c:pt>
                <c:pt idx="764">
                  <c:v>115.60009770000001</c:v>
                </c:pt>
                <c:pt idx="765">
                  <c:v>115.8000488</c:v>
                </c:pt>
                <c:pt idx="766">
                  <c:v>116.09985349999999</c:v>
                </c:pt>
                <c:pt idx="767">
                  <c:v>116.39990229999999</c:v>
                </c:pt>
                <c:pt idx="768">
                  <c:v>116.8000488</c:v>
                </c:pt>
                <c:pt idx="769">
                  <c:v>117</c:v>
                </c:pt>
                <c:pt idx="770">
                  <c:v>117.3000488</c:v>
                </c:pt>
                <c:pt idx="771">
                  <c:v>117.5</c:v>
                </c:pt>
                <c:pt idx="772">
                  <c:v>117.6999512</c:v>
                </c:pt>
                <c:pt idx="773">
                  <c:v>118</c:v>
                </c:pt>
                <c:pt idx="774">
                  <c:v>118.1999512</c:v>
                </c:pt>
                <c:pt idx="775">
                  <c:v>118.5</c:v>
                </c:pt>
                <c:pt idx="776">
                  <c:v>118.6999512</c:v>
                </c:pt>
                <c:pt idx="777">
                  <c:v>119</c:v>
                </c:pt>
                <c:pt idx="778">
                  <c:v>119.2998047</c:v>
                </c:pt>
                <c:pt idx="779">
                  <c:v>119.59985349999999</c:v>
                </c:pt>
                <c:pt idx="780">
                  <c:v>119.9997559</c:v>
                </c:pt>
                <c:pt idx="781">
                  <c:v>119.9997559</c:v>
                </c:pt>
                <c:pt idx="782">
                  <c:v>120.2998047</c:v>
                </c:pt>
                <c:pt idx="783">
                  <c:v>120.59985349999999</c:v>
                </c:pt>
                <c:pt idx="784">
                  <c:v>120.89990229999999</c:v>
                </c:pt>
                <c:pt idx="785">
                  <c:v>121.199707</c:v>
                </c:pt>
                <c:pt idx="786">
                  <c:v>121.4997559</c:v>
                </c:pt>
                <c:pt idx="787">
                  <c:v>121.7001953</c:v>
                </c:pt>
                <c:pt idx="788">
                  <c:v>122.0002441</c:v>
                </c:pt>
                <c:pt idx="789">
                  <c:v>122.2001953</c:v>
                </c:pt>
                <c:pt idx="790">
                  <c:v>122.5002441</c:v>
                </c:pt>
                <c:pt idx="791">
                  <c:v>122.8000488</c:v>
                </c:pt>
                <c:pt idx="792">
                  <c:v>123.0002441</c:v>
                </c:pt>
                <c:pt idx="793">
                  <c:v>123.3000488</c:v>
                </c:pt>
                <c:pt idx="794">
                  <c:v>123.60009770000001</c:v>
                </c:pt>
                <c:pt idx="795">
                  <c:v>123.90014650000001</c:v>
                </c:pt>
                <c:pt idx="796">
                  <c:v>124.10009770000001</c:v>
                </c:pt>
                <c:pt idx="797">
                  <c:v>124.5</c:v>
                </c:pt>
                <c:pt idx="798">
                  <c:v>124.8000488</c:v>
                </c:pt>
                <c:pt idx="799">
                  <c:v>125.10009770000001</c:v>
                </c:pt>
                <c:pt idx="800">
                  <c:v>125.5</c:v>
                </c:pt>
                <c:pt idx="801">
                  <c:v>125.8000488</c:v>
                </c:pt>
                <c:pt idx="802">
                  <c:v>125.90014650000001</c:v>
                </c:pt>
                <c:pt idx="803">
                  <c:v>126.1999512</c:v>
                </c:pt>
                <c:pt idx="804">
                  <c:v>126.5</c:v>
                </c:pt>
                <c:pt idx="805">
                  <c:v>126.8000488</c:v>
                </c:pt>
                <c:pt idx="806">
                  <c:v>127.10009770000001</c:v>
                </c:pt>
                <c:pt idx="807">
                  <c:v>127.39990229999999</c:v>
                </c:pt>
                <c:pt idx="808">
                  <c:v>127.6999512</c:v>
                </c:pt>
                <c:pt idx="809">
                  <c:v>128</c:v>
                </c:pt>
                <c:pt idx="810">
                  <c:v>128.30004880000001</c:v>
                </c:pt>
                <c:pt idx="811">
                  <c:v>128.60009769999999</c:v>
                </c:pt>
                <c:pt idx="812">
                  <c:v>128.89990230000001</c:v>
                </c:pt>
                <c:pt idx="813">
                  <c:v>129.19995119999999</c:v>
                </c:pt>
                <c:pt idx="814">
                  <c:v>129.5</c:v>
                </c:pt>
                <c:pt idx="815">
                  <c:v>129.80004880000001</c:v>
                </c:pt>
                <c:pt idx="816">
                  <c:v>130</c:v>
                </c:pt>
                <c:pt idx="817">
                  <c:v>130.30004880000001</c:v>
                </c:pt>
                <c:pt idx="818">
                  <c:v>130.59985349999999</c:v>
                </c:pt>
                <c:pt idx="819">
                  <c:v>130.89990230000001</c:v>
                </c:pt>
                <c:pt idx="820">
                  <c:v>131.09985349999999</c:v>
                </c:pt>
                <c:pt idx="821">
                  <c:v>131.39990230000001</c:v>
                </c:pt>
                <c:pt idx="822">
                  <c:v>131.79980470000001</c:v>
                </c:pt>
                <c:pt idx="823">
                  <c:v>131.9997559</c:v>
                </c:pt>
                <c:pt idx="824">
                  <c:v>132.39990230000001</c:v>
                </c:pt>
                <c:pt idx="825">
                  <c:v>132.69995119999999</c:v>
                </c:pt>
                <c:pt idx="826">
                  <c:v>132.9997559</c:v>
                </c:pt>
                <c:pt idx="827">
                  <c:v>133.29980470000001</c:v>
                </c:pt>
                <c:pt idx="828">
                  <c:v>133.4997559</c:v>
                </c:pt>
                <c:pt idx="829">
                  <c:v>133.79980470000001</c:v>
                </c:pt>
                <c:pt idx="830">
                  <c:v>134.19970699999999</c:v>
                </c:pt>
                <c:pt idx="831">
                  <c:v>134.5002441</c:v>
                </c:pt>
                <c:pt idx="832">
                  <c:v>134.80029300000001</c:v>
                </c:pt>
                <c:pt idx="833">
                  <c:v>135.10009769999999</c:v>
                </c:pt>
                <c:pt idx="834">
                  <c:v>135.40014650000001</c:v>
                </c:pt>
                <c:pt idx="835">
                  <c:v>135.70019529999999</c:v>
                </c:pt>
                <c:pt idx="836">
                  <c:v>135.90014650000001</c:v>
                </c:pt>
                <c:pt idx="837">
                  <c:v>136.20019529999999</c:v>
                </c:pt>
                <c:pt idx="838">
                  <c:v>136.40014650000001</c:v>
                </c:pt>
                <c:pt idx="839">
                  <c:v>136.70019529999999</c:v>
                </c:pt>
                <c:pt idx="840">
                  <c:v>137.20019529999999</c:v>
                </c:pt>
                <c:pt idx="841">
                  <c:v>137.5</c:v>
                </c:pt>
                <c:pt idx="842">
                  <c:v>137.80004880000001</c:v>
                </c:pt>
                <c:pt idx="843">
                  <c:v>138.10009769999999</c:v>
                </c:pt>
                <c:pt idx="844">
                  <c:v>138.5</c:v>
                </c:pt>
                <c:pt idx="845">
                  <c:v>138.69995119999999</c:v>
                </c:pt>
                <c:pt idx="846">
                  <c:v>138.80004880000001</c:v>
                </c:pt>
                <c:pt idx="847">
                  <c:v>139.19995119999999</c:v>
                </c:pt>
                <c:pt idx="848">
                  <c:v>139.40014650000001</c:v>
                </c:pt>
                <c:pt idx="849">
                  <c:v>139.80004880000001</c:v>
                </c:pt>
                <c:pt idx="850">
                  <c:v>140</c:v>
                </c:pt>
                <c:pt idx="851">
                  <c:v>140.39990230000001</c:v>
                </c:pt>
                <c:pt idx="852">
                  <c:v>140.69995119999999</c:v>
                </c:pt>
                <c:pt idx="853">
                  <c:v>141</c:v>
                </c:pt>
                <c:pt idx="854">
                  <c:v>141.19995119999999</c:v>
                </c:pt>
                <c:pt idx="855">
                  <c:v>141.59985349999999</c:v>
                </c:pt>
                <c:pt idx="856">
                  <c:v>141.89990230000001</c:v>
                </c:pt>
                <c:pt idx="857">
                  <c:v>142.19995119999999</c:v>
                </c:pt>
                <c:pt idx="858">
                  <c:v>142.59985349999999</c:v>
                </c:pt>
                <c:pt idx="859">
                  <c:v>142.89990230000001</c:v>
                </c:pt>
                <c:pt idx="860">
                  <c:v>143.19995119999999</c:v>
                </c:pt>
                <c:pt idx="861">
                  <c:v>143.5</c:v>
                </c:pt>
                <c:pt idx="862">
                  <c:v>143.89990230000001</c:v>
                </c:pt>
                <c:pt idx="863">
                  <c:v>144.19995119999999</c:v>
                </c:pt>
                <c:pt idx="864">
                  <c:v>144.39990230000001</c:v>
                </c:pt>
                <c:pt idx="865">
                  <c:v>144.69995119999999</c:v>
                </c:pt>
                <c:pt idx="866">
                  <c:v>144.9997559</c:v>
                </c:pt>
                <c:pt idx="867">
                  <c:v>145.29980470000001</c:v>
                </c:pt>
                <c:pt idx="868">
                  <c:v>145.59985349999999</c:v>
                </c:pt>
                <c:pt idx="869">
                  <c:v>145.89990230000001</c:v>
                </c:pt>
                <c:pt idx="870">
                  <c:v>146.19995119999999</c:v>
                </c:pt>
                <c:pt idx="871">
                  <c:v>146.4997559</c:v>
                </c:pt>
                <c:pt idx="872">
                  <c:v>146.89990230000001</c:v>
                </c:pt>
                <c:pt idx="873">
                  <c:v>147.20019529999999</c:v>
                </c:pt>
                <c:pt idx="874">
                  <c:v>147.30029300000001</c:v>
                </c:pt>
                <c:pt idx="875">
                  <c:v>147.60009769999999</c:v>
                </c:pt>
                <c:pt idx="876">
                  <c:v>147.90014650000001</c:v>
                </c:pt>
                <c:pt idx="877">
                  <c:v>148.20019529999999</c:v>
                </c:pt>
                <c:pt idx="878">
                  <c:v>148.5002441</c:v>
                </c:pt>
                <c:pt idx="879">
                  <c:v>148.80004880000001</c:v>
                </c:pt>
                <c:pt idx="880">
                  <c:v>149.10009769999999</c:v>
                </c:pt>
                <c:pt idx="881">
                  <c:v>149.40014650000001</c:v>
                </c:pt>
                <c:pt idx="882">
                  <c:v>149.70019529999999</c:v>
                </c:pt>
                <c:pt idx="883">
                  <c:v>150.10009769999999</c:v>
                </c:pt>
                <c:pt idx="884">
                  <c:v>150.40014650000001</c:v>
                </c:pt>
                <c:pt idx="885">
                  <c:v>150.70019529999999</c:v>
                </c:pt>
                <c:pt idx="886">
                  <c:v>151</c:v>
                </c:pt>
                <c:pt idx="887">
                  <c:v>151.10009769999999</c:v>
                </c:pt>
                <c:pt idx="888">
                  <c:v>151.5</c:v>
                </c:pt>
                <c:pt idx="889">
                  <c:v>151.80004880000001</c:v>
                </c:pt>
                <c:pt idx="890">
                  <c:v>152.10009769999999</c:v>
                </c:pt>
                <c:pt idx="891">
                  <c:v>152.40014650000001</c:v>
                </c:pt>
                <c:pt idx="892">
                  <c:v>152.69995119999999</c:v>
                </c:pt>
                <c:pt idx="893">
                  <c:v>153</c:v>
                </c:pt>
                <c:pt idx="894">
                  <c:v>153.30004880000001</c:v>
                </c:pt>
                <c:pt idx="895">
                  <c:v>153.60009769999999</c:v>
                </c:pt>
                <c:pt idx="896">
                  <c:v>153.89990230000001</c:v>
                </c:pt>
                <c:pt idx="897">
                  <c:v>154.30004880000001</c:v>
                </c:pt>
                <c:pt idx="898">
                  <c:v>154.5</c:v>
                </c:pt>
                <c:pt idx="899">
                  <c:v>154.80004880000001</c:v>
                </c:pt>
                <c:pt idx="900">
                  <c:v>154.89990230000001</c:v>
                </c:pt>
                <c:pt idx="901">
                  <c:v>155.09985349999999</c:v>
                </c:pt>
                <c:pt idx="902">
                  <c:v>155.39990230000001</c:v>
                </c:pt>
                <c:pt idx="903">
                  <c:v>155.59985349999999</c:v>
                </c:pt>
                <c:pt idx="904">
                  <c:v>155.89990230000001</c:v>
                </c:pt>
                <c:pt idx="905">
                  <c:v>156.19995119999999</c:v>
                </c:pt>
                <c:pt idx="906">
                  <c:v>156.5</c:v>
                </c:pt>
                <c:pt idx="907">
                  <c:v>156.79980470000001</c:v>
                </c:pt>
                <c:pt idx="908">
                  <c:v>157.09985349999999</c:v>
                </c:pt>
                <c:pt idx="909">
                  <c:v>157.29980470000001</c:v>
                </c:pt>
                <c:pt idx="910">
                  <c:v>157.59985349999999</c:v>
                </c:pt>
                <c:pt idx="911">
                  <c:v>157.79980470000001</c:v>
                </c:pt>
                <c:pt idx="912">
                  <c:v>157.9997559</c:v>
                </c:pt>
                <c:pt idx="913">
                  <c:v>158.29980470000001</c:v>
                </c:pt>
                <c:pt idx="914">
                  <c:v>158.59985349999999</c:v>
                </c:pt>
                <c:pt idx="915">
                  <c:v>158.69995119999999</c:v>
                </c:pt>
                <c:pt idx="916">
                  <c:v>158.89990230000001</c:v>
                </c:pt>
                <c:pt idx="917">
                  <c:v>159.19970699999999</c:v>
                </c:pt>
                <c:pt idx="918">
                  <c:v>159.4997559</c:v>
                </c:pt>
                <c:pt idx="919">
                  <c:v>159.79980470000001</c:v>
                </c:pt>
                <c:pt idx="920">
                  <c:v>160.10009769999999</c:v>
                </c:pt>
                <c:pt idx="921">
                  <c:v>160.30029300000001</c:v>
                </c:pt>
                <c:pt idx="922">
                  <c:v>160.60009769999999</c:v>
                </c:pt>
                <c:pt idx="923">
                  <c:v>160.80004880000001</c:v>
                </c:pt>
                <c:pt idx="924">
                  <c:v>161.10009769999999</c:v>
                </c:pt>
                <c:pt idx="925">
                  <c:v>161.40014650000001</c:v>
                </c:pt>
                <c:pt idx="926">
                  <c:v>161.60009769999999</c:v>
                </c:pt>
                <c:pt idx="927">
                  <c:v>161.90014650000001</c:v>
                </c:pt>
                <c:pt idx="928">
                  <c:v>162.20019529999999</c:v>
                </c:pt>
                <c:pt idx="929">
                  <c:v>162.40014650000001</c:v>
                </c:pt>
                <c:pt idx="930">
                  <c:v>162.5</c:v>
                </c:pt>
                <c:pt idx="931">
                  <c:v>162.70019529999999</c:v>
                </c:pt>
                <c:pt idx="932">
                  <c:v>162.90014650000001</c:v>
                </c:pt>
                <c:pt idx="933">
                  <c:v>163.20019529999999</c:v>
                </c:pt>
                <c:pt idx="934">
                  <c:v>163.40014650000001</c:v>
                </c:pt>
                <c:pt idx="935">
                  <c:v>163.60009769999999</c:v>
                </c:pt>
                <c:pt idx="936">
                  <c:v>163.80004880000001</c:v>
                </c:pt>
                <c:pt idx="937">
                  <c:v>164.19995119999999</c:v>
                </c:pt>
                <c:pt idx="938">
                  <c:v>164.5</c:v>
                </c:pt>
                <c:pt idx="939">
                  <c:v>164.69995119999999</c:v>
                </c:pt>
                <c:pt idx="940">
                  <c:v>164.90014650000001</c:v>
                </c:pt>
                <c:pt idx="941">
                  <c:v>165.10009769999999</c:v>
                </c:pt>
                <c:pt idx="942">
                  <c:v>165.19995119999999</c:v>
                </c:pt>
                <c:pt idx="943">
                  <c:v>165.40014650000001</c:v>
                </c:pt>
                <c:pt idx="944">
                  <c:v>165.69995119999999</c:v>
                </c:pt>
                <c:pt idx="945">
                  <c:v>165.89990230000001</c:v>
                </c:pt>
                <c:pt idx="946">
                  <c:v>166</c:v>
                </c:pt>
                <c:pt idx="947">
                  <c:v>166.19995119999999</c:v>
                </c:pt>
                <c:pt idx="948">
                  <c:v>166.39990230000001</c:v>
                </c:pt>
                <c:pt idx="949">
                  <c:v>166.80004880000001</c:v>
                </c:pt>
                <c:pt idx="950">
                  <c:v>167</c:v>
                </c:pt>
                <c:pt idx="951">
                  <c:v>167.19995119999999</c:v>
                </c:pt>
                <c:pt idx="952">
                  <c:v>167.5</c:v>
                </c:pt>
                <c:pt idx="953">
                  <c:v>167.69995119999999</c:v>
                </c:pt>
                <c:pt idx="954">
                  <c:v>167.89990230000001</c:v>
                </c:pt>
                <c:pt idx="955">
                  <c:v>168.09985349999999</c:v>
                </c:pt>
                <c:pt idx="956">
                  <c:v>168.39990230000001</c:v>
                </c:pt>
                <c:pt idx="957">
                  <c:v>168.5</c:v>
                </c:pt>
                <c:pt idx="958">
                  <c:v>168.89990230000001</c:v>
                </c:pt>
                <c:pt idx="959">
                  <c:v>168.89990230000001</c:v>
                </c:pt>
                <c:pt idx="960">
                  <c:v>169.19995119999999</c:v>
                </c:pt>
                <c:pt idx="961">
                  <c:v>169.29980470000001</c:v>
                </c:pt>
                <c:pt idx="962">
                  <c:v>169.59985349999999</c:v>
                </c:pt>
                <c:pt idx="963">
                  <c:v>169.79980470000001</c:v>
                </c:pt>
                <c:pt idx="964">
                  <c:v>170.09985349999999</c:v>
                </c:pt>
                <c:pt idx="965">
                  <c:v>170.29980470000001</c:v>
                </c:pt>
                <c:pt idx="966">
                  <c:v>170.4997559</c:v>
                </c:pt>
                <c:pt idx="967">
                  <c:v>170.79980470000001</c:v>
                </c:pt>
                <c:pt idx="968">
                  <c:v>171.09985349999999</c:v>
                </c:pt>
                <c:pt idx="969">
                  <c:v>171.29980470000001</c:v>
                </c:pt>
                <c:pt idx="970">
                  <c:v>171.4997559</c:v>
                </c:pt>
                <c:pt idx="971">
                  <c:v>171.69995119999999</c:v>
                </c:pt>
                <c:pt idx="972">
                  <c:v>171.9997559</c:v>
                </c:pt>
                <c:pt idx="973">
                  <c:v>172.09985349999999</c:v>
                </c:pt>
                <c:pt idx="974">
                  <c:v>172.39990230000001</c:v>
                </c:pt>
                <c:pt idx="975">
                  <c:v>172.59985349999999</c:v>
                </c:pt>
                <c:pt idx="976">
                  <c:v>172.90014650000001</c:v>
                </c:pt>
                <c:pt idx="977">
                  <c:v>173.0002441</c:v>
                </c:pt>
                <c:pt idx="978">
                  <c:v>173.20019529999999</c:v>
                </c:pt>
                <c:pt idx="979">
                  <c:v>173.5002441</c:v>
                </c:pt>
                <c:pt idx="980">
                  <c:v>173.70019529999999</c:v>
                </c:pt>
                <c:pt idx="981">
                  <c:v>174.0002441</c:v>
                </c:pt>
                <c:pt idx="982">
                  <c:v>174.20019529999999</c:v>
                </c:pt>
                <c:pt idx="983">
                  <c:v>174.40014650000001</c:v>
                </c:pt>
                <c:pt idx="984">
                  <c:v>174.70019529999999</c:v>
                </c:pt>
                <c:pt idx="985">
                  <c:v>174.90014650000001</c:v>
                </c:pt>
                <c:pt idx="986">
                  <c:v>175.10009769999999</c:v>
                </c:pt>
                <c:pt idx="987">
                  <c:v>175.30004880000001</c:v>
                </c:pt>
                <c:pt idx="988">
                  <c:v>175.60009769999999</c:v>
                </c:pt>
                <c:pt idx="989">
                  <c:v>175.80004880000001</c:v>
                </c:pt>
                <c:pt idx="990">
                  <c:v>176.10009769999999</c:v>
                </c:pt>
                <c:pt idx="991">
                  <c:v>176.30004880000001</c:v>
                </c:pt>
                <c:pt idx="992">
                  <c:v>176.5</c:v>
                </c:pt>
                <c:pt idx="993">
                  <c:v>176.70019529999999</c:v>
                </c:pt>
                <c:pt idx="994">
                  <c:v>177</c:v>
                </c:pt>
                <c:pt idx="995">
                  <c:v>177.19995119999999</c:v>
                </c:pt>
                <c:pt idx="996">
                  <c:v>177.40014650000001</c:v>
                </c:pt>
                <c:pt idx="997">
                  <c:v>177.60009769999999</c:v>
                </c:pt>
                <c:pt idx="998">
                  <c:v>177.80004880000001</c:v>
                </c:pt>
                <c:pt idx="999">
                  <c:v>178.10009769999999</c:v>
                </c:pt>
                <c:pt idx="1000">
                  <c:v>178.30004880000001</c:v>
                </c:pt>
                <c:pt idx="1001">
                  <c:v>178.5</c:v>
                </c:pt>
                <c:pt idx="1002">
                  <c:v>178.80004880000001</c:v>
                </c:pt>
                <c:pt idx="1003">
                  <c:v>179.10009769999999</c:v>
                </c:pt>
                <c:pt idx="1004">
                  <c:v>179.30004880000001</c:v>
                </c:pt>
                <c:pt idx="1005">
                  <c:v>179.5</c:v>
                </c:pt>
                <c:pt idx="1006">
                  <c:v>179.80004880000001</c:v>
                </c:pt>
                <c:pt idx="1007">
                  <c:v>180</c:v>
                </c:pt>
                <c:pt idx="1008">
                  <c:v>180.30004880000001</c:v>
                </c:pt>
                <c:pt idx="1009">
                  <c:v>180.5</c:v>
                </c:pt>
                <c:pt idx="1010">
                  <c:v>180.69995119999999</c:v>
                </c:pt>
                <c:pt idx="1011">
                  <c:v>180.89990230000001</c:v>
                </c:pt>
                <c:pt idx="1012">
                  <c:v>181.19995119999999</c:v>
                </c:pt>
                <c:pt idx="1013">
                  <c:v>181.30004880000001</c:v>
                </c:pt>
                <c:pt idx="1014">
                  <c:v>181.59985349999999</c:v>
                </c:pt>
                <c:pt idx="1015">
                  <c:v>181.69995119999999</c:v>
                </c:pt>
                <c:pt idx="1016">
                  <c:v>181.89990230000001</c:v>
                </c:pt>
                <c:pt idx="1017">
                  <c:v>182.19995119999999</c:v>
                </c:pt>
                <c:pt idx="1018">
                  <c:v>182.39990230000001</c:v>
                </c:pt>
                <c:pt idx="1019">
                  <c:v>182.69995119999999</c:v>
                </c:pt>
                <c:pt idx="1020">
                  <c:v>183</c:v>
                </c:pt>
                <c:pt idx="1021">
                  <c:v>183.09985349999999</c:v>
                </c:pt>
                <c:pt idx="1022">
                  <c:v>183.29980470000001</c:v>
                </c:pt>
                <c:pt idx="1023">
                  <c:v>183.69995119999999</c:v>
                </c:pt>
                <c:pt idx="1024">
                  <c:v>183.79980470000001</c:v>
                </c:pt>
                <c:pt idx="1025">
                  <c:v>184.09985349999999</c:v>
                </c:pt>
                <c:pt idx="1026">
                  <c:v>184.39990230000001</c:v>
                </c:pt>
                <c:pt idx="1027">
                  <c:v>184.69995119999999</c:v>
                </c:pt>
                <c:pt idx="1028">
                  <c:v>184.9997559</c:v>
                </c:pt>
                <c:pt idx="1029">
                  <c:v>185.19970699999999</c:v>
                </c:pt>
                <c:pt idx="1030">
                  <c:v>185.39990230000001</c:v>
                </c:pt>
                <c:pt idx="1031">
                  <c:v>185.70019529999999</c:v>
                </c:pt>
                <c:pt idx="1032">
                  <c:v>185.80029300000001</c:v>
                </c:pt>
                <c:pt idx="1033">
                  <c:v>186.0002441</c:v>
                </c:pt>
                <c:pt idx="1034">
                  <c:v>186.20019529999999</c:v>
                </c:pt>
                <c:pt idx="1035">
                  <c:v>186.5002441</c:v>
                </c:pt>
                <c:pt idx="1036">
                  <c:v>186.70019529999999</c:v>
                </c:pt>
                <c:pt idx="1037">
                  <c:v>187.0002441</c:v>
                </c:pt>
                <c:pt idx="1038">
                  <c:v>187.20019529999999</c:v>
                </c:pt>
                <c:pt idx="1039">
                  <c:v>187.40014650000001</c:v>
                </c:pt>
                <c:pt idx="1040">
                  <c:v>187.70019529999999</c:v>
                </c:pt>
                <c:pt idx="1041">
                  <c:v>188</c:v>
                </c:pt>
                <c:pt idx="1042">
                  <c:v>188.20019529999999</c:v>
                </c:pt>
                <c:pt idx="1043">
                  <c:v>188.40014650000001</c:v>
                </c:pt>
                <c:pt idx="1044">
                  <c:v>188.60009769999999</c:v>
                </c:pt>
                <c:pt idx="1045">
                  <c:v>189</c:v>
                </c:pt>
                <c:pt idx="1046">
                  <c:v>189.20019529999999</c:v>
                </c:pt>
                <c:pt idx="1047">
                  <c:v>189.40014650000001</c:v>
                </c:pt>
                <c:pt idx="1048">
                  <c:v>189.69995119999999</c:v>
                </c:pt>
                <c:pt idx="1049">
                  <c:v>189.90014650000001</c:v>
                </c:pt>
                <c:pt idx="1050">
                  <c:v>190.10009769999999</c:v>
                </c:pt>
                <c:pt idx="1051">
                  <c:v>190.30004880000001</c:v>
                </c:pt>
                <c:pt idx="1052">
                  <c:v>190.60009769999999</c:v>
                </c:pt>
                <c:pt idx="1053">
                  <c:v>190.90014650000001</c:v>
                </c:pt>
                <c:pt idx="1054">
                  <c:v>191.10009769999999</c:v>
                </c:pt>
                <c:pt idx="1055">
                  <c:v>191.30004880000001</c:v>
                </c:pt>
                <c:pt idx="1056">
                  <c:v>191.60009769999999</c:v>
                </c:pt>
                <c:pt idx="1057">
                  <c:v>191.89990230000001</c:v>
                </c:pt>
                <c:pt idx="1058">
                  <c:v>192.19995119999999</c:v>
                </c:pt>
                <c:pt idx="1059">
                  <c:v>192.39990230000001</c:v>
                </c:pt>
                <c:pt idx="1060">
                  <c:v>192.60009769999999</c:v>
                </c:pt>
                <c:pt idx="1061">
                  <c:v>192.80004880000001</c:v>
                </c:pt>
                <c:pt idx="1062">
                  <c:v>193.09985349999999</c:v>
                </c:pt>
                <c:pt idx="1063">
                  <c:v>193.30004880000001</c:v>
                </c:pt>
                <c:pt idx="1064">
                  <c:v>193.5</c:v>
                </c:pt>
                <c:pt idx="1065">
                  <c:v>193.69995119999999</c:v>
                </c:pt>
                <c:pt idx="1066">
                  <c:v>194</c:v>
                </c:pt>
                <c:pt idx="1067">
                  <c:v>194.29980470000001</c:v>
                </c:pt>
                <c:pt idx="1068">
                  <c:v>194.5</c:v>
                </c:pt>
                <c:pt idx="1069">
                  <c:v>194.79980470000001</c:v>
                </c:pt>
                <c:pt idx="1070">
                  <c:v>195.09985349999999</c:v>
                </c:pt>
                <c:pt idx="1071">
                  <c:v>195.29980470000001</c:v>
                </c:pt>
                <c:pt idx="1072">
                  <c:v>195.5</c:v>
                </c:pt>
                <c:pt idx="1073">
                  <c:v>195.79980470000001</c:v>
                </c:pt>
                <c:pt idx="1074">
                  <c:v>196.09985349999999</c:v>
                </c:pt>
                <c:pt idx="1075">
                  <c:v>196.19995119999999</c:v>
                </c:pt>
                <c:pt idx="1076">
                  <c:v>196.39990230000001</c:v>
                </c:pt>
                <c:pt idx="1077">
                  <c:v>196.59985349999999</c:v>
                </c:pt>
                <c:pt idx="1078">
                  <c:v>196.89990230000001</c:v>
                </c:pt>
                <c:pt idx="1079">
                  <c:v>197.09985349999999</c:v>
                </c:pt>
                <c:pt idx="1080">
                  <c:v>197.39990230000001</c:v>
                </c:pt>
                <c:pt idx="1081">
                  <c:v>197.59985349999999</c:v>
                </c:pt>
                <c:pt idx="1082">
                  <c:v>197.79980470000001</c:v>
                </c:pt>
                <c:pt idx="1083">
                  <c:v>198.09985349999999</c:v>
                </c:pt>
                <c:pt idx="1084">
                  <c:v>198.40014650000001</c:v>
                </c:pt>
                <c:pt idx="1085">
                  <c:v>198.60009769999999</c:v>
                </c:pt>
                <c:pt idx="1086">
                  <c:v>198.90014650000001</c:v>
                </c:pt>
                <c:pt idx="1087">
                  <c:v>199.10009769999999</c:v>
                </c:pt>
                <c:pt idx="1088">
                  <c:v>199.40014650000001</c:v>
                </c:pt>
                <c:pt idx="1089">
                  <c:v>199.60009769999999</c:v>
                </c:pt>
                <c:pt idx="1090">
                  <c:v>199.90014650000001</c:v>
                </c:pt>
                <c:pt idx="1091">
                  <c:v>200.20019529999999</c:v>
                </c:pt>
                <c:pt idx="1092">
                  <c:v>200.30004880000001</c:v>
                </c:pt>
                <c:pt idx="1093">
                  <c:v>200.5002441</c:v>
                </c:pt>
                <c:pt idx="1094">
                  <c:v>200.80004880000001</c:v>
                </c:pt>
                <c:pt idx="1095">
                  <c:v>201</c:v>
                </c:pt>
                <c:pt idx="1096">
                  <c:v>201.30004880000001</c:v>
                </c:pt>
                <c:pt idx="1097">
                  <c:v>201.5</c:v>
                </c:pt>
                <c:pt idx="1098">
                  <c:v>201.70019529999999</c:v>
                </c:pt>
                <c:pt idx="1099">
                  <c:v>202</c:v>
                </c:pt>
                <c:pt idx="1100">
                  <c:v>202.20019529999999</c:v>
                </c:pt>
                <c:pt idx="1101">
                  <c:v>202.60009769999999</c:v>
                </c:pt>
                <c:pt idx="1102">
                  <c:v>202.80004880000001</c:v>
                </c:pt>
                <c:pt idx="1103">
                  <c:v>203</c:v>
                </c:pt>
                <c:pt idx="1104">
                  <c:v>203.30004880000001</c:v>
                </c:pt>
                <c:pt idx="1105">
                  <c:v>203.60009769999999</c:v>
                </c:pt>
                <c:pt idx="1106">
                  <c:v>203.80004880000001</c:v>
                </c:pt>
                <c:pt idx="1107">
                  <c:v>204</c:v>
                </c:pt>
                <c:pt idx="1108">
                  <c:v>204.30004880000001</c:v>
                </c:pt>
                <c:pt idx="1109">
                  <c:v>204.60009769999999</c:v>
                </c:pt>
                <c:pt idx="1110">
                  <c:v>204.69995119999999</c:v>
                </c:pt>
                <c:pt idx="1111">
                  <c:v>205</c:v>
                </c:pt>
                <c:pt idx="1112">
                  <c:v>205.30004880000001</c:v>
                </c:pt>
                <c:pt idx="1113">
                  <c:v>205.5</c:v>
                </c:pt>
                <c:pt idx="1114">
                  <c:v>205.69995119999999</c:v>
                </c:pt>
                <c:pt idx="1115">
                  <c:v>206</c:v>
                </c:pt>
                <c:pt idx="1116">
                  <c:v>206.30004880000001</c:v>
                </c:pt>
                <c:pt idx="1117">
                  <c:v>206.39990230000001</c:v>
                </c:pt>
                <c:pt idx="1118">
                  <c:v>206.69995119999999</c:v>
                </c:pt>
                <c:pt idx="1119">
                  <c:v>206.89990230000001</c:v>
                </c:pt>
                <c:pt idx="1120">
                  <c:v>207.19995119999999</c:v>
                </c:pt>
                <c:pt idx="1121">
                  <c:v>207.5</c:v>
                </c:pt>
                <c:pt idx="1122">
                  <c:v>207.69995119999999</c:v>
                </c:pt>
                <c:pt idx="1123">
                  <c:v>207.89990230000001</c:v>
                </c:pt>
                <c:pt idx="1124">
                  <c:v>208.19995119999999</c:v>
                </c:pt>
                <c:pt idx="1125">
                  <c:v>208.5</c:v>
                </c:pt>
                <c:pt idx="1126">
                  <c:v>208.59985349999999</c:v>
                </c:pt>
                <c:pt idx="1127">
                  <c:v>208.79980470000001</c:v>
                </c:pt>
                <c:pt idx="1128">
                  <c:v>208.9997559</c:v>
                </c:pt>
                <c:pt idx="1129">
                  <c:v>209.29980470000001</c:v>
                </c:pt>
                <c:pt idx="1130">
                  <c:v>209.59985349999999</c:v>
                </c:pt>
                <c:pt idx="1131">
                  <c:v>209.89990230000001</c:v>
                </c:pt>
                <c:pt idx="1132">
                  <c:v>210.09985349999999</c:v>
                </c:pt>
                <c:pt idx="1133">
                  <c:v>210.29980470000001</c:v>
                </c:pt>
                <c:pt idx="1134">
                  <c:v>210.59985349999999</c:v>
                </c:pt>
                <c:pt idx="1135">
                  <c:v>210.69970699999999</c:v>
                </c:pt>
                <c:pt idx="1136">
                  <c:v>210.9997559</c:v>
                </c:pt>
                <c:pt idx="1137">
                  <c:v>211.30029300000001</c:v>
                </c:pt>
                <c:pt idx="1138">
                  <c:v>211.5002441</c:v>
                </c:pt>
                <c:pt idx="1139">
                  <c:v>211.80029300000001</c:v>
                </c:pt>
                <c:pt idx="1140">
                  <c:v>212.0002441</c:v>
                </c:pt>
                <c:pt idx="1141">
                  <c:v>212.40014650000001</c:v>
                </c:pt>
                <c:pt idx="1142">
                  <c:v>212.5002441</c:v>
                </c:pt>
                <c:pt idx="1143">
                  <c:v>212.70019529999999</c:v>
                </c:pt>
                <c:pt idx="1144">
                  <c:v>212.90014650000001</c:v>
                </c:pt>
                <c:pt idx="1145">
                  <c:v>213.20019529999999</c:v>
                </c:pt>
                <c:pt idx="1146">
                  <c:v>213.5</c:v>
                </c:pt>
                <c:pt idx="1147">
                  <c:v>213.80004880000001</c:v>
                </c:pt>
                <c:pt idx="1148">
                  <c:v>214.10009769999999</c:v>
                </c:pt>
                <c:pt idx="1149">
                  <c:v>214.30004880000001</c:v>
                </c:pt>
                <c:pt idx="1150">
                  <c:v>214.5</c:v>
                </c:pt>
                <c:pt idx="1151">
                  <c:v>214.80004880000001</c:v>
                </c:pt>
                <c:pt idx="1152">
                  <c:v>215</c:v>
                </c:pt>
                <c:pt idx="1153">
                  <c:v>215.10009769999999</c:v>
                </c:pt>
                <c:pt idx="1154">
                  <c:v>215.30004880000001</c:v>
                </c:pt>
                <c:pt idx="1155">
                  <c:v>215.60009769999999</c:v>
                </c:pt>
                <c:pt idx="1156">
                  <c:v>215.90014650000001</c:v>
                </c:pt>
                <c:pt idx="1157">
                  <c:v>216.19995119999999</c:v>
                </c:pt>
                <c:pt idx="1158">
                  <c:v>216.40014650000001</c:v>
                </c:pt>
                <c:pt idx="1159">
                  <c:v>216.69995119999999</c:v>
                </c:pt>
                <c:pt idx="1160">
                  <c:v>217</c:v>
                </c:pt>
                <c:pt idx="1161">
                  <c:v>217.19995119999999</c:v>
                </c:pt>
                <c:pt idx="1162">
                  <c:v>217.39990230000001</c:v>
                </c:pt>
                <c:pt idx="1163">
                  <c:v>217.60009769999999</c:v>
                </c:pt>
                <c:pt idx="1164">
                  <c:v>217.80004880000001</c:v>
                </c:pt>
                <c:pt idx="1165">
                  <c:v>218.10009769999999</c:v>
                </c:pt>
                <c:pt idx="1166">
                  <c:v>218.30004880000001</c:v>
                </c:pt>
                <c:pt idx="1167">
                  <c:v>218.59985349999999</c:v>
                </c:pt>
                <c:pt idx="1168">
                  <c:v>218.89990230000001</c:v>
                </c:pt>
                <c:pt idx="1169">
                  <c:v>219.09985349999999</c:v>
                </c:pt>
                <c:pt idx="1170">
                  <c:v>219.30004880000001</c:v>
                </c:pt>
                <c:pt idx="1171">
                  <c:v>219.59985349999999</c:v>
                </c:pt>
                <c:pt idx="1172">
                  <c:v>219.80004880000001</c:v>
                </c:pt>
                <c:pt idx="1173">
                  <c:v>220.09985349999999</c:v>
                </c:pt>
                <c:pt idx="1174">
                  <c:v>220.39990230000001</c:v>
                </c:pt>
                <c:pt idx="1175">
                  <c:v>220.59985349999999</c:v>
                </c:pt>
                <c:pt idx="1176">
                  <c:v>220.69995119999999</c:v>
                </c:pt>
                <c:pt idx="1177">
                  <c:v>221</c:v>
                </c:pt>
                <c:pt idx="1178">
                  <c:v>221</c:v>
                </c:pt>
                <c:pt idx="1179">
                  <c:v>221.29980470000001</c:v>
                </c:pt>
                <c:pt idx="1180">
                  <c:v>221.4997559</c:v>
                </c:pt>
                <c:pt idx="1181">
                  <c:v>221.79980470000001</c:v>
                </c:pt>
                <c:pt idx="1182">
                  <c:v>221.9997559</c:v>
                </c:pt>
                <c:pt idx="1183">
                  <c:v>222.39990230000001</c:v>
                </c:pt>
                <c:pt idx="1184">
                  <c:v>222.59985349999999</c:v>
                </c:pt>
                <c:pt idx="1185">
                  <c:v>222.89990230000001</c:v>
                </c:pt>
                <c:pt idx="1186">
                  <c:v>223.09985349999999</c:v>
                </c:pt>
                <c:pt idx="1187">
                  <c:v>223.39990230000001</c:v>
                </c:pt>
                <c:pt idx="1188">
                  <c:v>223.59985349999999</c:v>
                </c:pt>
                <c:pt idx="1189">
                  <c:v>223.79980470000001</c:v>
                </c:pt>
                <c:pt idx="1190">
                  <c:v>224.10009769999999</c:v>
                </c:pt>
                <c:pt idx="1191">
                  <c:v>224.30029300000001</c:v>
                </c:pt>
                <c:pt idx="1192">
                  <c:v>224.60009769999999</c:v>
                </c:pt>
                <c:pt idx="1193">
                  <c:v>224.80004880000001</c:v>
                </c:pt>
                <c:pt idx="1194">
                  <c:v>225.0002441</c:v>
                </c:pt>
                <c:pt idx="1195">
                  <c:v>225.30004880000001</c:v>
                </c:pt>
                <c:pt idx="1196">
                  <c:v>225.60009769999999</c:v>
                </c:pt>
                <c:pt idx="1197">
                  <c:v>225.80004880000001</c:v>
                </c:pt>
                <c:pt idx="1198">
                  <c:v>226.10009769999999</c:v>
                </c:pt>
                <c:pt idx="1199">
                  <c:v>226.30004880000001</c:v>
                </c:pt>
                <c:pt idx="1200">
                  <c:v>226.5</c:v>
                </c:pt>
                <c:pt idx="1201">
                  <c:v>226.80004880000001</c:v>
                </c:pt>
                <c:pt idx="1202">
                  <c:v>226.80004880000001</c:v>
                </c:pt>
                <c:pt idx="1203">
                  <c:v>227</c:v>
                </c:pt>
                <c:pt idx="1204">
                  <c:v>227.30004880000001</c:v>
                </c:pt>
                <c:pt idx="1205">
                  <c:v>227.5</c:v>
                </c:pt>
                <c:pt idx="1206">
                  <c:v>227.80004880000001</c:v>
                </c:pt>
                <c:pt idx="1207">
                  <c:v>228.10009769999999</c:v>
                </c:pt>
                <c:pt idx="1208">
                  <c:v>228.30004880000001</c:v>
                </c:pt>
                <c:pt idx="1209">
                  <c:v>228.60009769999999</c:v>
                </c:pt>
                <c:pt idx="1210">
                  <c:v>228.80004880000001</c:v>
                </c:pt>
                <c:pt idx="1211">
                  <c:v>228.90014650000001</c:v>
                </c:pt>
                <c:pt idx="1212">
                  <c:v>229.19995119999999</c:v>
                </c:pt>
                <c:pt idx="1213">
                  <c:v>229.5</c:v>
                </c:pt>
                <c:pt idx="1214">
                  <c:v>229.80004880000001</c:v>
                </c:pt>
                <c:pt idx="1215">
                  <c:v>230.10009769999999</c:v>
                </c:pt>
                <c:pt idx="1216">
                  <c:v>230.30004880000001</c:v>
                </c:pt>
                <c:pt idx="1217">
                  <c:v>230.60009769999999</c:v>
                </c:pt>
                <c:pt idx="1218">
                  <c:v>230.89990230000001</c:v>
                </c:pt>
                <c:pt idx="1219">
                  <c:v>231.09985349999999</c:v>
                </c:pt>
                <c:pt idx="1220">
                  <c:v>231.19995119999999</c:v>
                </c:pt>
                <c:pt idx="1221">
                  <c:v>231.5</c:v>
                </c:pt>
                <c:pt idx="1222">
                  <c:v>231.69995119999999</c:v>
                </c:pt>
                <c:pt idx="1223">
                  <c:v>232</c:v>
                </c:pt>
                <c:pt idx="1224">
                  <c:v>232.30004880000001</c:v>
                </c:pt>
                <c:pt idx="1225">
                  <c:v>232.59985349999999</c:v>
                </c:pt>
                <c:pt idx="1226">
                  <c:v>233</c:v>
                </c:pt>
                <c:pt idx="1227">
                  <c:v>233.09985349999999</c:v>
                </c:pt>
                <c:pt idx="1228">
                  <c:v>233.39990230000001</c:v>
                </c:pt>
                <c:pt idx="1229">
                  <c:v>233.59985349999999</c:v>
                </c:pt>
                <c:pt idx="1230">
                  <c:v>233.89990230000001</c:v>
                </c:pt>
                <c:pt idx="1231">
                  <c:v>234.19995119999999</c:v>
                </c:pt>
                <c:pt idx="1232">
                  <c:v>234.29980470000001</c:v>
                </c:pt>
                <c:pt idx="1233">
                  <c:v>234.59985349999999</c:v>
                </c:pt>
                <c:pt idx="1234">
                  <c:v>234.89990230000001</c:v>
                </c:pt>
                <c:pt idx="1235">
                  <c:v>235.19995119999999</c:v>
                </c:pt>
                <c:pt idx="1236">
                  <c:v>235.39990230000001</c:v>
                </c:pt>
                <c:pt idx="1237">
                  <c:v>235.69995119999999</c:v>
                </c:pt>
                <c:pt idx="1238">
                  <c:v>235.9997559</c:v>
                </c:pt>
                <c:pt idx="1239">
                  <c:v>236.19970699999999</c:v>
                </c:pt>
                <c:pt idx="1240">
                  <c:v>236.4997559</c:v>
                </c:pt>
                <c:pt idx="1241">
                  <c:v>236.80029300000001</c:v>
                </c:pt>
                <c:pt idx="1242">
                  <c:v>237.10009769999999</c:v>
                </c:pt>
                <c:pt idx="1243">
                  <c:v>237.30029300000001</c:v>
                </c:pt>
                <c:pt idx="1244">
                  <c:v>237.60009769999999</c:v>
                </c:pt>
                <c:pt idx="1245">
                  <c:v>237.80004880000001</c:v>
                </c:pt>
                <c:pt idx="1246">
                  <c:v>238.20019529999999</c:v>
                </c:pt>
                <c:pt idx="1247">
                  <c:v>238.40014650000001</c:v>
                </c:pt>
                <c:pt idx="1248">
                  <c:v>238.70019529999999</c:v>
                </c:pt>
                <c:pt idx="1249">
                  <c:v>239.0002441</c:v>
                </c:pt>
                <c:pt idx="1250">
                  <c:v>239.20019529999999</c:v>
                </c:pt>
                <c:pt idx="1251">
                  <c:v>239.60009769999999</c:v>
                </c:pt>
                <c:pt idx="1252">
                  <c:v>239.80004880000001</c:v>
                </c:pt>
                <c:pt idx="1253">
                  <c:v>240.10009769999999</c:v>
                </c:pt>
                <c:pt idx="1254">
                  <c:v>240.40014650000001</c:v>
                </c:pt>
                <c:pt idx="1255">
                  <c:v>240.69995119999999</c:v>
                </c:pt>
                <c:pt idx="1256">
                  <c:v>240.80004880000001</c:v>
                </c:pt>
                <c:pt idx="1257">
                  <c:v>241.19995119999999</c:v>
                </c:pt>
                <c:pt idx="1258">
                  <c:v>241.40014650000001</c:v>
                </c:pt>
                <c:pt idx="1259">
                  <c:v>241.69995119999999</c:v>
                </c:pt>
                <c:pt idx="1260">
                  <c:v>241.90014650000001</c:v>
                </c:pt>
                <c:pt idx="1261">
                  <c:v>242.10009769999999</c:v>
                </c:pt>
                <c:pt idx="1262">
                  <c:v>242.39990230000001</c:v>
                </c:pt>
                <c:pt idx="1263">
                  <c:v>242.80004880000001</c:v>
                </c:pt>
                <c:pt idx="1264">
                  <c:v>243</c:v>
                </c:pt>
                <c:pt idx="1265">
                  <c:v>243.39990230000001</c:v>
                </c:pt>
                <c:pt idx="1266">
                  <c:v>243.60009769999999</c:v>
                </c:pt>
                <c:pt idx="1267">
                  <c:v>243.89990230000001</c:v>
                </c:pt>
                <c:pt idx="1268">
                  <c:v>244.19995119999999</c:v>
                </c:pt>
                <c:pt idx="1269">
                  <c:v>244.5</c:v>
                </c:pt>
                <c:pt idx="1270">
                  <c:v>244.80004880000001</c:v>
                </c:pt>
                <c:pt idx="1271">
                  <c:v>245.09985349999999</c:v>
                </c:pt>
                <c:pt idx="1272">
                  <c:v>245.39990230000001</c:v>
                </c:pt>
                <c:pt idx="1273">
                  <c:v>245.5</c:v>
                </c:pt>
                <c:pt idx="1274">
                  <c:v>245.79980470000001</c:v>
                </c:pt>
                <c:pt idx="1275">
                  <c:v>246.09985349999999</c:v>
                </c:pt>
                <c:pt idx="1276">
                  <c:v>246.39990230000001</c:v>
                </c:pt>
                <c:pt idx="1277">
                  <c:v>246.69995119999999</c:v>
                </c:pt>
                <c:pt idx="1278">
                  <c:v>247</c:v>
                </c:pt>
                <c:pt idx="1279">
                  <c:v>247.29980470000001</c:v>
                </c:pt>
                <c:pt idx="1280">
                  <c:v>247.69995119999999</c:v>
                </c:pt>
                <c:pt idx="1281">
                  <c:v>247.9997559</c:v>
                </c:pt>
                <c:pt idx="1282">
                  <c:v>248.29980470000001</c:v>
                </c:pt>
                <c:pt idx="1283">
                  <c:v>248.59985349999999</c:v>
                </c:pt>
                <c:pt idx="1284">
                  <c:v>248.79980470000001</c:v>
                </c:pt>
                <c:pt idx="1285">
                  <c:v>249.19970699999999</c:v>
                </c:pt>
                <c:pt idx="1286">
                  <c:v>249.39990230000001</c:v>
                </c:pt>
                <c:pt idx="1287">
                  <c:v>249.70019529999999</c:v>
                </c:pt>
                <c:pt idx="1288">
                  <c:v>250.10009769999999</c:v>
                </c:pt>
                <c:pt idx="1289">
                  <c:v>250.30004880000001</c:v>
                </c:pt>
                <c:pt idx="1290">
                  <c:v>250.5002441</c:v>
                </c:pt>
                <c:pt idx="1291">
                  <c:v>250.80004880000001</c:v>
                </c:pt>
                <c:pt idx="1292">
                  <c:v>250.90014650000001</c:v>
                </c:pt>
                <c:pt idx="1293">
                  <c:v>251.20019529999999</c:v>
                </c:pt>
                <c:pt idx="1294">
                  <c:v>251.5002441</c:v>
                </c:pt>
                <c:pt idx="1295">
                  <c:v>251.80004880000001</c:v>
                </c:pt>
                <c:pt idx="1296">
                  <c:v>252.10009769999999</c:v>
                </c:pt>
                <c:pt idx="1297">
                  <c:v>252.40014650000001</c:v>
                </c:pt>
                <c:pt idx="1298">
                  <c:v>253</c:v>
                </c:pt>
                <c:pt idx="1299">
                  <c:v>253.30004880000001</c:v>
                </c:pt>
                <c:pt idx="1300">
                  <c:v>253.69995119999999</c:v>
                </c:pt>
                <c:pt idx="1301">
                  <c:v>253.90014650000001</c:v>
                </c:pt>
                <c:pt idx="1302">
                  <c:v>254.30004880000001</c:v>
                </c:pt>
                <c:pt idx="1303">
                  <c:v>254.5</c:v>
                </c:pt>
                <c:pt idx="1304">
                  <c:v>254.60009769999999</c:v>
                </c:pt>
                <c:pt idx="1305">
                  <c:v>254.90014650000001</c:v>
                </c:pt>
                <c:pt idx="1306">
                  <c:v>255.19995119999999</c:v>
                </c:pt>
                <c:pt idx="1307">
                  <c:v>255.5</c:v>
                </c:pt>
                <c:pt idx="1308">
                  <c:v>255.80004880000001</c:v>
                </c:pt>
                <c:pt idx="1309">
                  <c:v>256.10009769999999</c:v>
                </c:pt>
                <c:pt idx="1310">
                  <c:v>256.39990230000001</c:v>
                </c:pt>
                <c:pt idx="1311">
                  <c:v>256.80004880000001</c:v>
                </c:pt>
                <c:pt idx="1312">
                  <c:v>257.09985349999999</c:v>
                </c:pt>
                <c:pt idx="1313">
                  <c:v>257.30004880000001</c:v>
                </c:pt>
                <c:pt idx="1314">
                  <c:v>257.69995119999999</c:v>
                </c:pt>
                <c:pt idx="1315">
                  <c:v>258</c:v>
                </c:pt>
                <c:pt idx="1316">
                  <c:v>258.5</c:v>
                </c:pt>
                <c:pt idx="1317">
                  <c:v>258.79980469999998</c:v>
                </c:pt>
                <c:pt idx="1318">
                  <c:v>259.09985349999999</c:v>
                </c:pt>
                <c:pt idx="1319">
                  <c:v>259.39990230000001</c:v>
                </c:pt>
                <c:pt idx="1320">
                  <c:v>259.5</c:v>
                </c:pt>
                <c:pt idx="1321">
                  <c:v>259.89990230000001</c:v>
                </c:pt>
                <c:pt idx="1322">
                  <c:v>260.09985349999999</c:v>
                </c:pt>
                <c:pt idx="1323">
                  <c:v>260.39990230000001</c:v>
                </c:pt>
                <c:pt idx="1324">
                  <c:v>260.69995119999999</c:v>
                </c:pt>
                <c:pt idx="1325">
                  <c:v>260.99975590000003</c:v>
                </c:pt>
                <c:pt idx="1326">
                  <c:v>261.29980469999998</c:v>
                </c:pt>
                <c:pt idx="1327">
                  <c:v>261.59985349999999</c:v>
                </c:pt>
                <c:pt idx="1328">
                  <c:v>261.89990230000001</c:v>
                </c:pt>
                <c:pt idx="1329">
                  <c:v>262.19970699999999</c:v>
                </c:pt>
                <c:pt idx="1330">
                  <c:v>262.50024409999997</c:v>
                </c:pt>
                <c:pt idx="1331">
                  <c:v>262.90014650000001</c:v>
                </c:pt>
                <c:pt idx="1332">
                  <c:v>263.10009769999999</c:v>
                </c:pt>
                <c:pt idx="1333">
                  <c:v>263.50024409999997</c:v>
                </c:pt>
                <c:pt idx="1334">
                  <c:v>263.90014650000001</c:v>
                </c:pt>
                <c:pt idx="1335">
                  <c:v>264.20019530000002</c:v>
                </c:pt>
                <c:pt idx="1336">
                  <c:v>264.40014650000001</c:v>
                </c:pt>
                <c:pt idx="1337">
                  <c:v>264.70019530000002</c:v>
                </c:pt>
                <c:pt idx="1338">
                  <c:v>264.90014650000001</c:v>
                </c:pt>
                <c:pt idx="1339">
                  <c:v>265.20019530000002</c:v>
                </c:pt>
                <c:pt idx="1340">
                  <c:v>265.5</c:v>
                </c:pt>
                <c:pt idx="1341">
                  <c:v>265.90014650000001</c:v>
                </c:pt>
                <c:pt idx="1342">
                  <c:v>266.20019530000002</c:v>
                </c:pt>
                <c:pt idx="1343">
                  <c:v>266.60009769999999</c:v>
                </c:pt>
                <c:pt idx="1344">
                  <c:v>266.80004880000001</c:v>
                </c:pt>
                <c:pt idx="1345">
                  <c:v>267.19995119999999</c:v>
                </c:pt>
                <c:pt idx="1346">
                  <c:v>267.60009769999999</c:v>
                </c:pt>
                <c:pt idx="1347">
                  <c:v>267.80004880000001</c:v>
                </c:pt>
                <c:pt idx="1348">
                  <c:v>268.10009769999999</c:v>
                </c:pt>
                <c:pt idx="1349">
                  <c:v>268.5</c:v>
                </c:pt>
                <c:pt idx="1350">
                  <c:v>268.80004880000001</c:v>
                </c:pt>
                <c:pt idx="1351">
                  <c:v>269.10009769999999</c:v>
                </c:pt>
                <c:pt idx="1352">
                  <c:v>269.5</c:v>
                </c:pt>
                <c:pt idx="1353">
                  <c:v>269.59985349999999</c:v>
                </c:pt>
                <c:pt idx="1354">
                  <c:v>270</c:v>
                </c:pt>
                <c:pt idx="1355">
                  <c:v>270.19995119999999</c:v>
                </c:pt>
                <c:pt idx="1356">
                  <c:v>270.59985349999999</c:v>
                </c:pt>
                <c:pt idx="1357">
                  <c:v>270.89990230000001</c:v>
                </c:pt>
                <c:pt idx="1358">
                  <c:v>271.19995119999999</c:v>
                </c:pt>
                <c:pt idx="1359">
                  <c:v>271.5</c:v>
                </c:pt>
                <c:pt idx="1360">
                  <c:v>271.79980469999998</c:v>
                </c:pt>
                <c:pt idx="1361">
                  <c:v>272.09985349999999</c:v>
                </c:pt>
                <c:pt idx="1362">
                  <c:v>272.5</c:v>
                </c:pt>
                <c:pt idx="1363">
                  <c:v>272.79980469999998</c:v>
                </c:pt>
                <c:pt idx="1364">
                  <c:v>273.09985349999999</c:v>
                </c:pt>
                <c:pt idx="1365">
                  <c:v>273.39990230000001</c:v>
                </c:pt>
                <c:pt idx="1366">
                  <c:v>273.69995119999999</c:v>
                </c:pt>
                <c:pt idx="1367">
                  <c:v>273.89990230000001</c:v>
                </c:pt>
                <c:pt idx="1368">
                  <c:v>274.19995119999999</c:v>
                </c:pt>
                <c:pt idx="1369">
                  <c:v>274.49975590000003</c:v>
                </c:pt>
                <c:pt idx="1370">
                  <c:v>274.89990230000001</c:v>
                </c:pt>
                <c:pt idx="1371">
                  <c:v>275.30029300000001</c:v>
                </c:pt>
                <c:pt idx="1372">
                  <c:v>275.60009769999999</c:v>
                </c:pt>
                <c:pt idx="1373">
                  <c:v>276.00024409999997</c:v>
                </c:pt>
                <c:pt idx="1374">
                  <c:v>276.30004880000001</c:v>
                </c:pt>
                <c:pt idx="1375">
                  <c:v>276.60009769999999</c:v>
                </c:pt>
                <c:pt idx="1376">
                  <c:v>277.00024409999997</c:v>
                </c:pt>
                <c:pt idx="1377">
                  <c:v>277.40014650000001</c:v>
                </c:pt>
                <c:pt idx="1378">
                  <c:v>277.60009769999999</c:v>
                </c:pt>
                <c:pt idx="1379">
                  <c:v>278</c:v>
                </c:pt>
                <c:pt idx="1380">
                  <c:v>278.30004880000001</c:v>
                </c:pt>
                <c:pt idx="1381">
                  <c:v>278.60009769999999</c:v>
                </c:pt>
                <c:pt idx="1382">
                  <c:v>278.70019530000002</c:v>
                </c:pt>
                <c:pt idx="1383">
                  <c:v>279.10009769999999</c:v>
                </c:pt>
                <c:pt idx="1384">
                  <c:v>279.40014650000001</c:v>
                </c:pt>
                <c:pt idx="1385">
                  <c:v>279.60009769999999</c:v>
                </c:pt>
                <c:pt idx="1386">
                  <c:v>279.80004880000001</c:v>
                </c:pt>
                <c:pt idx="1387">
                  <c:v>280.19995119999999</c:v>
                </c:pt>
                <c:pt idx="1388">
                  <c:v>280.5</c:v>
                </c:pt>
                <c:pt idx="1389">
                  <c:v>280.80004880000001</c:v>
                </c:pt>
                <c:pt idx="1390">
                  <c:v>281.10009769999999</c:v>
                </c:pt>
                <c:pt idx="1391">
                  <c:v>281.5</c:v>
                </c:pt>
                <c:pt idx="1392">
                  <c:v>281.80004880000001</c:v>
                </c:pt>
                <c:pt idx="1393">
                  <c:v>282.10009769999999</c:v>
                </c:pt>
                <c:pt idx="1394">
                  <c:v>282.39990230000001</c:v>
                </c:pt>
                <c:pt idx="1395">
                  <c:v>282.69995119999999</c:v>
                </c:pt>
                <c:pt idx="1396">
                  <c:v>283</c:v>
                </c:pt>
                <c:pt idx="1397">
                  <c:v>283.30004880000001</c:v>
                </c:pt>
                <c:pt idx="1398">
                  <c:v>283.59985349999999</c:v>
                </c:pt>
                <c:pt idx="1399">
                  <c:v>283.89990230000001</c:v>
                </c:pt>
                <c:pt idx="1400">
                  <c:v>284.29980469999998</c:v>
                </c:pt>
                <c:pt idx="1401">
                  <c:v>284.39990230000001</c:v>
                </c:pt>
                <c:pt idx="1402">
                  <c:v>284.79980469999998</c:v>
                </c:pt>
                <c:pt idx="1403">
                  <c:v>285</c:v>
                </c:pt>
                <c:pt idx="1404">
                  <c:v>285.29980469999998</c:v>
                </c:pt>
                <c:pt idx="1405">
                  <c:v>285.69995119999999</c:v>
                </c:pt>
                <c:pt idx="1406">
                  <c:v>285.99975590000003</c:v>
                </c:pt>
                <c:pt idx="1407">
                  <c:v>286.39990230000001</c:v>
                </c:pt>
                <c:pt idx="1408">
                  <c:v>286.69995119999999</c:v>
                </c:pt>
                <c:pt idx="1409">
                  <c:v>286.99975590000003</c:v>
                </c:pt>
                <c:pt idx="1410">
                  <c:v>287.29980469999998</c:v>
                </c:pt>
                <c:pt idx="1411">
                  <c:v>287.69970699999999</c:v>
                </c:pt>
                <c:pt idx="1412">
                  <c:v>288.00024409999997</c:v>
                </c:pt>
                <c:pt idx="1413">
                  <c:v>288.40014650000001</c:v>
                </c:pt>
                <c:pt idx="1414">
                  <c:v>288.70019530000002</c:v>
                </c:pt>
                <c:pt idx="1415">
                  <c:v>289.00024409999997</c:v>
                </c:pt>
                <c:pt idx="1416">
                  <c:v>289.20019530000002</c:v>
                </c:pt>
                <c:pt idx="1417">
                  <c:v>289.50024409999997</c:v>
                </c:pt>
                <c:pt idx="1418">
                  <c:v>289.80004880000001</c:v>
                </c:pt>
                <c:pt idx="1419">
                  <c:v>289.90014650000001</c:v>
                </c:pt>
                <c:pt idx="1420">
                  <c:v>290.20019530000002</c:v>
                </c:pt>
                <c:pt idx="1421">
                  <c:v>290.60009769999999</c:v>
                </c:pt>
                <c:pt idx="1422">
                  <c:v>290.90014650000001</c:v>
                </c:pt>
                <c:pt idx="1423">
                  <c:v>291.20019530000002</c:v>
                </c:pt>
                <c:pt idx="1424">
                  <c:v>291.5</c:v>
                </c:pt>
                <c:pt idx="1425">
                  <c:v>291.80004880000001</c:v>
                </c:pt>
                <c:pt idx="1426">
                  <c:v>292.10009769999999</c:v>
                </c:pt>
                <c:pt idx="1427">
                  <c:v>292.40014650000001</c:v>
                </c:pt>
                <c:pt idx="1428">
                  <c:v>292.69995119999999</c:v>
                </c:pt>
                <c:pt idx="1429">
                  <c:v>293</c:v>
                </c:pt>
                <c:pt idx="1430">
                  <c:v>293.30004880000001</c:v>
                </c:pt>
                <c:pt idx="1431">
                  <c:v>293.69995119999999</c:v>
                </c:pt>
                <c:pt idx="1432">
                  <c:v>294</c:v>
                </c:pt>
                <c:pt idx="1433">
                  <c:v>294.39990230000001</c:v>
                </c:pt>
                <c:pt idx="1434">
                  <c:v>294.60009769999999</c:v>
                </c:pt>
                <c:pt idx="1435">
                  <c:v>294.89990230000001</c:v>
                </c:pt>
                <c:pt idx="1436">
                  <c:v>295.09985349999999</c:v>
                </c:pt>
                <c:pt idx="1437">
                  <c:v>295.39990230000001</c:v>
                </c:pt>
                <c:pt idx="1438">
                  <c:v>295.69995119999999</c:v>
                </c:pt>
                <c:pt idx="1439">
                  <c:v>296</c:v>
                </c:pt>
                <c:pt idx="1440">
                  <c:v>296.30004880000001</c:v>
                </c:pt>
                <c:pt idx="1441">
                  <c:v>296.59985349999999</c:v>
                </c:pt>
                <c:pt idx="1442">
                  <c:v>297</c:v>
                </c:pt>
                <c:pt idx="1443">
                  <c:v>297.29980469999998</c:v>
                </c:pt>
                <c:pt idx="1444">
                  <c:v>297.69995119999999</c:v>
                </c:pt>
                <c:pt idx="1445">
                  <c:v>298</c:v>
                </c:pt>
                <c:pt idx="1446">
                  <c:v>298.29980469999998</c:v>
                </c:pt>
                <c:pt idx="1447">
                  <c:v>298.49975590000003</c:v>
                </c:pt>
                <c:pt idx="1448">
                  <c:v>298.89990230000001</c:v>
                </c:pt>
                <c:pt idx="1449">
                  <c:v>299.19995119999999</c:v>
                </c:pt>
                <c:pt idx="1450">
                  <c:v>299.49975590000003</c:v>
                </c:pt>
                <c:pt idx="1451">
                  <c:v>299.79980469999998</c:v>
                </c:pt>
                <c:pt idx="1452">
                  <c:v>299.89990230000001</c:v>
                </c:pt>
                <c:pt idx="1453">
                  <c:v>300.19970699999999</c:v>
                </c:pt>
                <c:pt idx="1454">
                  <c:v>300.49975590000003</c:v>
                </c:pt>
                <c:pt idx="1455">
                  <c:v>300.90014650000001</c:v>
                </c:pt>
                <c:pt idx="1456">
                  <c:v>301.20019530000002</c:v>
                </c:pt>
                <c:pt idx="1457">
                  <c:v>301.40014650000001</c:v>
                </c:pt>
                <c:pt idx="1458">
                  <c:v>301.80004880000001</c:v>
                </c:pt>
                <c:pt idx="1459">
                  <c:v>302.00024409999997</c:v>
                </c:pt>
                <c:pt idx="1460">
                  <c:v>302.40014650000001</c:v>
                </c:pt>
                <c:pt idx="1461">
                  <c:v>302.60009769999999</c:v>
                </c:pt>
                <c:pt idx="1462">
                  <c:v>302.90014650000001</c:v>
                </c:pt>
                <c:pt idx="1463">
                  <c:v>303.20019530000002</c:v>
                </c:pt>
                <c:pt idx="1464">
                  <c:v>303.5</c:v>
                </c:pt>
                <c:pt idx="1465">
                  <c:v>303.80004880000001</c:v>
                </c:pt>
                <c:pt idx="1466">
                  <c:v>304.10009769999999</c:v>
                </c:pt>
                <c:pt idx="1467">
                  <c:v>304.30004880000001</c:v>
                </c:pt>
                <c:pt idx="1468">
                  <c:v>304.60009769999999</c:v>
                </c:pt>
                <c:pt idx="1469">
                  <c:v>304.90014650000001</c:v>
                </c:pt>
                <c:pt idx="1470">
                  <c:v>305.19995119999999</c:v>
                </c:pt>
                <c:pt idx="1471">
                  <c:v>305.5</c:v>
                </c:pt>
                <c:pt idx="1472">
                  <c:v>305.80004880000001</c:v>
                </c:pt>
                <c:pt idx="1473">
                  <c:v>306</c:v>
                </c:pt>
                <c:pt idx="1474">
                  <c:v>306.30004880000001</c:v>
                </c:pt>
                <c:pt idx="1475">
                  <c:v>306.69995119999999</c:v>
                </c:pt>
                <c:pt idx="1476">
                  <c:v>307</c:v>
                </c:pt>
                <c:pt idx="1477">
                  <c:v>307.19995119999999</c:v>
                </c:pt>
                <c:pt idx="1478">
                  <c:v>307.5</c:v>
                </c:pt>
                <c:pt idx="1479">
                  <c:v>307.89990230000001</c:v>
                </c:pt>
                <c:pt idx="1480">
                  <c:v>308.19995119999999</c:v>
                </c:pt>
                <c:pt idx="1481">
                  <c:v>308.5</c:v>
                </c:pt>
                <c:pt idx="1482">
                  <c:v>308.80004880000001</c:v>
                </c:pt>
                <c:pt idx="1483">
                  <c:v>309.09985349999999</c:v>
                </c:pt>
                <c:pt idx="1484">
                  <c:v>309.30004880000001</c:v>
                </c:pt>
                <c:pt idx="1485">
                  <c:v>309.39990230000001</c:v>
                </c:pt>
                <c:pt idx="1486">
                  <c:v>309.69995119999999</c:v>
                </c:pt>
                <c:pt idx="1487">
                  <c:v>310.09985349999999</c:v>
                </c:pt>
                <c:pt idx="1488">
                  <c:v>310.29980469999998</c:v>
                </c:pt>
                <c:pt idx="1489">
                  <c:v>310.69995119999999</c:v>
                </c:pt>
                <c:pt idx="1490">
                  <c:v>311</c:v>
                </c:pt>
                <c:pt idx="1491">
                  <c:v>311.39990230000001</c:v>
                </c:pt>
                <c:pt idx="1492">
                  <c:v>311.49975590000003</c:v>
                </c:pt>
                <c:pt idx="1493">
                  <c:v>311.79980469999998</c:v>
                </c:pt>
                <c:pt idx="1494">
                  <c:v>312.09985349999999</c:v>
                </c:pt>
                <c:pt idx="1495">
                  <c:v>312.39990230000001</c:v>
                </c:pt>
                <c:pt idx="1496">
                  <c:v>312.69970699999999</c:v>
                </c:pt>
                <c:pt idx="1497">
                  <c:v>312.99975590000003</c:v>
                </c:pt>
                <c:pt idx="1498">
                  <c:v>313.29980469999998</c:v>
                </c:pt>
                <c:pt idx="1499">
                  <c:v>313.60009769999999</c:v>
                </c:pt>
                <c:pt idx="1500">
                  <c:v>313.90014650000001</c:v>
                </c:pt>
                <c:pt idx="1501">
                  <c:v>314.00024409999997</c:v>
                </c:pt>
                <c:pt idx="1502">
                  <c:v>314.40014650000001</c:v>
                </c:pt>
                <c:pt idx="1503">
                  <c:v>314.60009769999999</c:v>
                </c:pt>
                <c:pt idx="1504">
                  <c:v>314.90014650000001</c:v>
                </c:pt>
                <c:pt idx="1505">
                  <c:v>315.20019530000002</c:v>
                </c:pt>
                <c:pt idx="1506">
                  <c:v>315.50024409999997</c:v>
                </c:pt>
                <c:pt idx="1507">
                  <c:v>315.80004880000001</c:v>
                </c:pt>
                <c:pt idx="1508">
                  <c:v>316.10009769999999</c:v>
                </c:pt>
                <c:pt idx="1509">
                  <c:v>316.5</c:v>
                </c:pt>
                <c:pt idx="1510">
                  <c:v>316.80004880000001</c:v>
                </c:pt>
                <c:pt idx="1511">
                  <c:v>317.10009769999999</c:v>
                </c:pt>
                <c:pt idx="1512">
                  <c:v>317.40014650000001</c:v>
                </c:pt>
                <c:pt idx="1513">
                  <c:v>317.69995119999999</c:v>
                </c:pt>
                <c:pt idx="1514">
                  <c:v>318</c:v>
                </c:pt>
                <c:pt idx="1515">
                  <c:v>318.30004880000001</c:v>
                </c:pt>
                <c:pt idx="1516">
                  <c:v>318.69995119999999</c:v>
                </c:pt>
                <c:pt idx="1517">
                  <c:v>319</c:v>
                </c:pt>
                <c:pt idx="1518">
                  <c:v>319.10009769999999</c:v>
                </c:pt>
                <c:pt idx="1519">
                  <c:v>319.5</c:v>
                </c:pt>
                <c:pt idx="1520">
                  <c:v>319.80004880000001</c:v>
                </c:pt>
                <c:pt idx="1521">
                  <c:v>319.89990230000001</c:v>
                </c:pt>
                <c:pt idx="1522">
                  <c:v>320.19995119999999</c:v>
                </c:pt>
                <c:pt idx="1523">
                  <c:v>320.60009769999999</c:v>
                </c:pt>
                <c:pt idx="1524">
                  <c:v>320.89990230000001</c:v>
                </c:pt>
                <c:pt idx="1525">
                  <c:v>321.19995119999999</c:v>
                </c:pt>
                <c:pt idx="1526">
                  <c:v>321.59985349999999</c:v>
                </c:pt>
                <c:pt idx="1527">
                  <c:v>322</c:v>
                </c:pt>
                <c:pt idx="1528">
                  <c:v>322.29980469999998</c:v>
                </c:pt>
                <c:pt idx="1529">
                  <c:v>322.59985349999999</c:v>
                </c:pt>
                <c:pt idx="1530">
                  <c:v>322.89990230000001</c:v>
                </c:pt>
                <c:pt idx="1531">
                  <c:v>323.19995119999999</c:v>
                </c:pt>
                <c:pt idx="1532">
                  <c:v>323.59985349999999</c:v>
                </c:pt>
                <c:pt idx="1533">
                  <c:v>323.69995119999999</c:v>
                </c:pt>
                <c:pt idx="1534">
                  <c:v>323.99975590000003</c:v>
                </c:pt>
                <c:pt idx="1535">
                  <c:v>324.29980469999998</c:v>
                </c:pt>
                <c:pt idx="1536">
                  <c:v>324.59985349999999</c:v>
                </c:pt>
                <c:pt idx="1537">
                  <c:v>324.89990230000001</c:v>
                </c:pt>
                <c:pt idx="1538">
                  <c:v>325.19995119999999</c:v>
                </c:pt>
                <c:pt idx="1539">
                  <c:v>325.69970699999999</c:v>
                </c:pt>
                <c:pt idx="1540">
                  <c:v>325.99975590000003</c:v>
                </c:pt>
                <c:pt idx="1541">
                  <c:v>326.40014650000001</c:v>
                </c:pt>
                <c:pt idx="1542">
                  <c:v>326.70019530000002</c:v>
                </c:pt>
                <c:pt idx="1543">
                  <c:v>327.00024409999997</c:v>
                </c:pt>
                <c:pt idx="1544">
                  <c:v>327.30004880000001</c:v>
                </c:pt>
                <c:pt idx="1545">
                  <c:v>327.50024409999997</c:v>
                </c:pt>
                <c:pt idx="1546">
                  <c:v>327.80004880000001</c:v>
                </c:pt>
                <c:pt idx="1547">
                  <c:v>328.20019530000002</c:v>
                </c:pt>
                <c:pt idx="1548">
                  <c:v>328.50024409999997</c:v>
                </c:pt>
                <c:pt idx="1549">
                  <c:v>328.80004880000001</c:v>
                </c:pt>
                <c:pt idx="1550">
                  <c:v>328.90014650000001</c:v>
                </c:pt>
                <c:pt idx="1551">
                  <c:v>329.30004880000001</c:v>
                </c:pt>
                <c:pt idx="1552">
                  <c:v>329.60009769999999</c:v>
                </c:pt>
                <c:pt idx="1553">
                  <c:v>329.90014650000001</c:v>
                </c:pt>
                <c:pt idx="1554">
                  <c:v>330.30004880000001</c:v>
                </c:pt>
                <c:pt idx="1555">
                  <c:v>330.60009769999999</c:v>
                </c:pt>
                <c:pt idx="1556">
                  <c:v>330.90014650000001</c:v>
                </c:pt>
                <c:pt idx="1557">
                  <c:v>331.30004880000001</c:v>
                </c:pt>
                <c:pt idx="1558">
                  <c:v>331.60009769999999</c:v>
                </c:pt>
                <c:pt idx="1559">
                  <c:v>331.89990230000001</c:v>
                </c:pt>
                <c:pt idx="1560">
                  <c:v>332.30004880000001</c:v>
                </c:pt>
                <c:pt idx="1561">
                  <c:v>332.60009769999999</c:v>
                </c:pt>
                <c:pt idx="1562">
                  <c:v>332.89990230000001</c:v>
                </c:pt>
                <c:pt idx="1563">
                  <c:v>333.30004880000001</c:v>
                </c:pt>
                <c:pt idx="1564">
                  <c:v>333.59985349999999</c:v>
                </c:pt>
                <c:pt idx="1565">
                  <c:v>333.89990230000001</c:v>
                </c:pt>
                <c:pt idx="1566">
                  <c:v>334.09985349999999</c:v>
                </c:pt>
                <c:pt idx="1567">
                  <c:v>334.39990230000001</c:v>
                </c:pt>
                <c:pt idx="1568">
                  <c:v>334.80004880000001</c:v>
                </c:pt>
                <c:pt idx="1569">
                  <c:v>335.09985349999999</c:v>
                </c:pt>
                <c:pt idx="1570">
                  <c:v>335.39990230000001</c:v>
                </c:pt>
                <c:pt idx="1571">
                  <c:v>335.79980469999998</c:v>
                </c:pt>
                <c:pt idx="1572">
                  <c:v>336.09985349999999</c:v>
                </c:pt>
                <c:pt idx="1573">
                  <c:v>336.39990230000001</c:v>
                </c:pt>
                <c:pt idx="1574">
                  <c:v>336.79980469999998</c:v>
                </c:pt>
                <c:pt idx="1575">
                  <c:v>336.89990230000001</c:v>
                </c:pt>
                <c:pt idx="1576">
                  <c:v>337.29980469999998</c:v>
                </c:pt>
                <c:pt idx="1577">
                  <c:v>337.59985349999999</c:v>
                </c:pt>
                <c:pt idx="1578">
                  <c:v>337.99975590000003</c:v>
                </c:pt>
                <c:pt idx="1579">
                  <c:v>338.29980469999998</c:v>
                </c:pt>
                <c:pt idx="1580">
                  <c:v>338.59985349999999</c:v>
                </c:pt>
                <c:pt idx="1581">
                  <c:v>338.89990230000001</c:v>
                </c:pt>
                <c:pt idx="1582">
                  <c:v>339.30029300000001</c:v>
                </c:pt>
                <c:pt idx="1583">
                  <c:v>339.70019530000002</c:v>
                </c:pt>
                <c:pt idx="1584">
                  <c:v>339.90014650000001</c:v>
                </c:pt>
                <c:pt idx="1585">
                  <c:v>340.20019530000002</c:v>
                </c:pt>
                <c:pt idx="1586">
                  <c:v>340.50024409999997</c:v>
                </c:pt>
                <c:pt idx="1587">
                  <c:v>340.90014650000001</c:v>
                </c:pt>
                <c:pt idx="1588">
                  <c:v>341.20019530000002</c:v>
                </c:pt>
                <c:pt idx="1589">
                  <c:v>341.5</c:v>
                </c:pt>
                <c:pt idx="1590">
                  <c:v>341.90014650000001</c:v>
                </c:pt>
                <c:pt idx="1591">
                  <c:v>342.20019530000002</c:v>
                </c:pt>
                <c:pt idx="1592">
                  <c:v>342.5</c:v>
                </c:pt>
                <c:pt idx="1593">
                  <c:v>342.90014650000001</c:v>
                </c:pt>
                <c:pt idx="1594">
                  <c:v>343.19995119999999</c:v>
                </c:pt>
                <c:pt idx="1595">
                  <c:v>343.5</c:v>
                </c:pt>
                <c:pt idx="1596">
                  <c:v>343.80004880000001</c:v>
                </c:pt>
                <c:pt idx="1597">
                  <c:v>344.19995119999999</c:v>
                </c:pt>
                <c:pt idx="1598">
                  <c:v>344.5</c:v>
                </c:pt>
                <c:pt idx="1599">
                  <c:v>344.89990230000001</c:v>
                </c:pt>
                <c:pt idx="1600">
                  <c:v>345.39990230000001</c:v>
                </c:pt>
                <c:pt idx="1601">
                  <c:v>345.69995119999999</c:v>
                </c:pt>
                <c:pt idx="1602">
                  <c:v>346.10009769999999</c:v>
                </c:pt>
                <c:pt idx="1603">
                  <c:v>346.19995119999999</c:v>
                </c:pt>
                <c:pt idx="1604">
                  <c:v>346.59985349999999</c:v>
                </c:pt>
                <c:pt idx="1605">
                  <c:v>346.89990230000001</c:v>
                </c:pt>
                <c:pt idx="1606">
                  <c:v>347.30004880000001</c:v>
                </c:pt>
                <c:pt idx="1607">
                  <c:v>347.69995119999999</c:v>
                </c:pt>
                <c:pt idx="1608">
                  <c:v>348</c:v>
                </c:pt>
                <c:pt idx="1609">
                  <c:v>348.29980469999998</c:v>
                </c:pt>
                <c:pt idx="1610">
                  <c:v>348.69995119999999</c:v>
                </c:pt>
                <c:pt idx="1611">
                  <c:v>349</c:v>
                </c:pt>
                <c:pt idx="1612">
                  <c:v>349.29980469999998</c:v>
                </c:pt>
                <c:pt idx="1613">
                  <c:v>349.69995119999999</c:v>
                </c:pt>
                <c:pt idx="1614">
                  <c:v>349.99975590000003</c:v>
                </c:pt>
                <c:pt idx="1615">
                  <c:v>350.39990230000001</c:v>
                </c:pt>
                <c:pt idx="1616">
                  <c:v>350.69995119999999</c:v>
                </c:pt>
                <c:pt idx="1617">
                  <c:v>350.99975590000003</c:v>
                </c:pt>
                <c:pt idx="1618">
                  <c:v>351.39990230000001</c:v>
                </c:pt>
                <c:pt idx="1619">
                  <c:v>351.59985349999999</c:v>
                </c:pt>
                <c:pt idx="1620">
                  <c:v>351.79980469999998</c:v>
                </c:pt>
                <c:pt idx="1621">
                  <c:v>352.20019530000002</c:v>
                </c:pt>
                <c:pt idx="1622">
                  <c:v>352.40014650000001</c:v>
                </c:pt>
                <c:pt idx="1623">
                  <c:v>352.70019530000002</c:v>
                </c:pt>
                <c:pt idx="1624">
                  <c:v>353.20019530000002</c:v>
                </c:pt>
                <c:pt idx="1625">
                  <c:v>353.50024409999997</c:v>
                </c:pt>
                <c:pt idx="1626">
                  <c:v>353.90014650000001</c:v>
                </c:pt>
                <c:pt idx="1627">
                  <c:v>354.20019530000002</c:v>
                </c:pt>
                <c:pt idx="1628">
                  <c:v>354.5</c:v>
                </c:pt>
                <c:pt idx="1629">
                  <c:v>354.90014650000001</c:v>
                </c:pt>
                <c:pt idx="1630">
                  <c:v>355.20019530000002</c:v>
                </c:pt>
                <c:pt idx="1631">
                  <c:v>355.5</c:v>
                </c:pt>
                <c:pt idx="1632">
                  <c:v>355.90014650000001</c:v>
                </c:pt>
                <c:pt idx="1633">
                  <c:v>356.30004880000001</c:v>
                </c:pt>
                <c:pt idx="1634">
                  <c:v>356.60009769999999</c:v>
                </c:pt>
                <c:pt idx="1635">
                  <c:v>357</c:v>
                </c:pt>
                <c:pt idx="1636">
                  <c:v>357.19995119999999</c:v>
                </c:pt>
                <c:pt idx="1637">
                  <c:v>357.5</c:v>
                </c:pt>
                <c:pt idx="1638">
                  <c:v>357.89990230000001</c:v>
                </c:pt>
                <c:pt idx="1639">
                  <c:v>358.19995119999999</c:v>
                </c:pt>
                <c:pt idx="1640">
                  <c:v>358.60009769999999</c:v>
                </c:pt>
                <c:pt idx="1641">
                  <c:v>358.89990230000001</c:v>
                </c:pt>
                <c:pt idx="1642">
                  <c:v>359.09985349999999</c:v>
                </c:pt>
                <c:pt idx="1643">
                  <c:v>359.5</c:v>
                </c:pt>
                <c:pt idx="1644">
                  <c:v>359.80004880000001</c:v>
                </c:pt>
                <c:pt idx="1645">
                  <c:v>360.19995119999999</c:v>
                </c:pt>
                <c:pt idx="1646">
                  <c:v>360.5</c:v>
                </c:pt>
                <c:pt idx="1647">
                  <c:v>360.89990230000001</c:v>
                </c:pt>
                <c:pt idx="1648">
                  <c:v>361.29980469999998</c:v>
                </c:pt>
                <c:pt idx="1649">
                  <c:v>361.59985349999999</c:v>
                </c:pt>
                <c:pt idx="1650">
                  <c:v>362</c:v>
                </c:pt>
                <c:pt idx="1651">
                  <c:v>362.29980469999998</c:v>
                </c:pt>
                <c:pt idx="1652">
                  <c:v>362.59985349999999</c:v>
                </c:pt>
                <c:pt idx="1653">
                  <c:v>362.79980469999998</c:v>
                </c:pt>
                <c:pt idx="1654">
                  <c:v>363.19995119999999</c:v>
                </c:pt>
                <c:pt idx="1655">
                  <c:v>363.49975590000003</c:v>
                </c:pt>
                <c:pt idx="1656">
                  <c:v>363.89990230000001</c:v>
                </c:pt>
                <c:pt idx="1657">
                  <c:v>364.29980469999998</c:v>
                </c:pt>
                <c:pt idx="1658">
                  <c:v>364.59985349999999</c:v>
                </c:pt>
                <c:pt idx="1659">
                  <c:v>364.90014650000001</c:v>
                </c:pt>
                <c:pt idx="1660">
                  <c:v>365.20019530000002</c:v>
                </c:pt>
                <c:pt idx="1661">
                  <c:v>365.50024409999997</c:v>
                </c:pt>
                <c:pt idx="1662">
                  <c:v>365.80004880000001</c:v>
                </c:pt>
                <c:pt idx="1663">
                  <c:v>366.20019530000002</c:v>
                </c:pt>
                <c:pt idx="1664">
                  <c:v>366.50024409999997</c:v>
                </c:pt>
                <c:pt idx="1665">
                  <c:v>366.90014650000001</c:v>
                </c:pt>
                <c:pt idx="1666">
                  <c:v>367.20019530000002</c:v>
                </c:pt>
                <c:pt idx="1667">
                  <c:v>367.60009769999999</c:v>
                </c:pt>
                <c:pt idx="1668">
                  <c:v>367.90014650000001</c:v>
                </c:pt>
                <c:pt idx="1669">
                  <c:v>368.10009769999999</c:v>
                </c:pt>
                <c:pt idx="1670">
                  <c:v>368.40014650000001</c:v>
                </c:pt>
                <c:pt idx="1671">
                  <c:v>368.80004880000001</c:v>
                </c:pt>
                <c:pt idx="1672">
                  <c:v>369.19995119999999</c:v>
                </c:pt>
                <c:pt idx="1673">
                  <c:v>369.5</c:v>
                </c:pt>
                <c:pt idx="1674">
                  <c:v>369.90014650000001</c:v>
                </c:pt>
                <c:pt idx="1675">
                  <c:v>370.19995119999999</c:v>
                </c:pt>
                <c:pt idx="1676">
                  <c:v>370.5</c:v>
                </c:pt>
                <c:pt idx="1677">
                  <c:v>370.89990230000001</c:v>
                </c:pt>
                <c:pt idx="1678">
                  <c:v>371.19995119999999</c:v>
                </c:pt>
                <c:pt idx="1679">
                  <c:v>371.5</c:v>
                </c:pt>
                <c:pt idx="1680">
                  <c:v>371.80004880000001</c:v>
                </c:pt>
                <c:pt idx="1681">
                  <c:v>372.19995119999999</c:v>
                </c:pt>
                <c:pt idx="1682">
                  <c:v>372.59985349999999</c:v>
                </c:pt>
                <c:pt idx="1683">
                  <c:v>372.89990230000001</c:v>
                </c:pt>
                <c:pt idx="1684">
                  <c:v>373</c:v>
                </c:pt>
                <c:pt idx="1685">
                  <c:v>373.39990230000001</c:v>
                </c:pt>
                <c:pt idx="1686">
                  <c:v>373.69995119999999</c:v>
                </c:pt>
                <c:pt idx="1687">
                  <c:v>374.09985349999999</c:v>
                </c:pt>
                <c:pt idx="1688">
                  <c:v>374.39990230000001</c:v>
                </c:pt>
                <c:pt idx="1689">
                  <c:v>374.69995119999999</c:v>
                </c:pt>
                <c:pt idx="1690">
                  <c:v>375.29980469999998</c:v>
                </c:pt>
                <c:pt idx="1691">
                  <c:v>375.59985349999999</c:v>
                </c:pt>
                <c:pt idx="1692">
                  <c:v>375.99975590000003</c:v>
                </c:pt>
                <c:pt idx="1693">
                  <c:v>376.29980469999998</c:v>
                </c:pt>
                <c:pt idx="1694">
                  <c:v>376.69970699999999</c:v>
                </c:pt>
                <c:pt idx="1695">
                  <c:v>376.99975590000003</c:v>
                </c:pt>
                <c:pt idx="1696">
                  <c:v>377.19970699999999</c:v>
                </c:pt>
                <c:pt idx="1697">
                  <c:v>377.60009769999999</c:v>
                </c:pt>
                <c:pt idx="1698">
                  <c:v>377.90014650000001</c:v>
                </c:pt>
                <c:pt idx="1699">
                  <c:v>378.20019530000002</c:v>
                </c:pt>
                <c:pt idx="1700">
                  <c:v>378.60009769999999</c:v>
                </c:pt>
                <c:pt idx="1701">
                  <c:v>378.70019530000002</c:v>
                </c:pt>
                <c:pt idx="1702">
                  <c:v>379.10009769999999</c:v>
                </c:pt>
                <c:pt idx="1703">
                  <c:v>379.50024409999997</c:v>
                </c:pt>
                <c:pt idx="1704">
                  <c:v>379.80004880000001</c:v>
                </c:pt>
                <c:pt idx="1705">
                  <c:v>380.10009769999999</c:v>
                </c:pt>
                <c:pt idx="1706">
                  <c:v>380.5</c:v>
                </c:pt>
                <c:pt idx="1707">
                  <c:v>380.90014650000001</c:v>
                </c:pt>
                <c:pt idx="1708">
                  <c:v>381</c:v>
                </c:pt>
                <c:pt idx="1709">
                  <c:v>381.40014650000001</c:v>
                </c:pt>
                <c:pt idx="1710">
                  <c:v>381.69995119999999</c:v>
                </c:pt>
                <c:pt idx="1711">
                  <c:v>382</c:v>
                </c:pt>
                <c:pt idx="1712">
                  <c:v>382.40014650000001</c:v>
                </c:pt>
                <c:pt idx="1713">
                  <c:v>382.69995119999999</c:v>
                </c:pt>
                <c:pt idx="1714">
                  <c:v>383.10009769999999</c:v>
                </c:pt>
                <c:pt idx="1715">
                  <c:v>383.5</c:v>
                </c:pt>
                <c:pt idx="1716">
                  <c:v>383.80004880000001</c:v>
                </c:pt>
                <c:pt idx="1717">
                  <c:v>383.89990230000001</c:v>
                </c:pt>
                <c:pt idx="1718">
                  <c:v>384.30004880000001</c:v>
                </c:pt>
                <c:pt idx="1719">
                  <c:v>384.39990230000001</c:v>
                </c:pt>
                <c:pt idx="1720">
                  <c:v>384.69995119999999</c:v>
                </c:pt>
                <c:pt idx="1721">
                  <c:v>385</c:v>
                </c:pt>
                <c:pt idx="1722">
                  <c:v>385.30004880000001</c:v>
                </c:pt>
                <c:pt idx="1723">
                  <c:v>385.59985349999999</c:v>
                </c:pt>
                <c:pt idx="1724">
                  <c:v>386</c:v>
                </c:pt>
                <c:pt idx="1725">
                  <c:v>386.29980469999998</c:v>
                </c:pt>
                <c:pt idx="1726">
                  <c:v>386.59985349999999</c:v>
                </c:pt>
                <c:pt idx="1727">
                  <c:v>387</c:v>
                </c:pt>
                <c:pt idx="1728">
                  <c:v>387.29980469999998</c:v>
                </c:pt>
                <c:pt idx="1729">
                  <c:v>387.59985349999999</c:v>
                </c:pt>
                <c:pt idx="1730">
                  <c:v>387.89990230000001</c:v>
                </c:pt>
                <c:pt idx="1731">
                  <c:v>388.29980469999998</c:v>
                </c:pt>
                <c:pt idx="1732">
                  <c:v>388.39990230000001</c:v>
                </c:pt>
                <c:pt idx="1733">
                  <c:v>388.59985349999999</c:v>
                </c:pt>
                <c:pt idx="1734">
                  <c:v>388.89990230000001</c:v>
                </c:pt>
                <c:pt idx="1735">
                  <c:v>389.19995119999999</c:v>
                </c:pt>
                <c:pt idx="1736">
                  <c:v>389.49975590000003</c:v>
                </c:pt>
                <c:pt idx="1737">
                  <c:v>389.79980469999998</c:v>
                </c:pt>
                <c:pt idx="1738">
                  <c:v>390.09985349999999</c:v>
                </c:pt>
                <c:pt idx="1739">
                  <c:v>390.40014650000001</c:v>
                </c:pt>
                <c:pt idx="1740">
                  <c:v>390.80029300000001</c:v>
                </c:pt>
                <c:pt idx="1741">
                  <c:v>391.00024409999997</c:v>
                </c:pt>
                <c:pt idx="1742">
                  <c:v>391.30004880000001</c:v>
                </c:pt>
                <c:pt idx="1743">
                  <c:v>391.60009769999999</c:v>
                </c:pt>
                <c:pt idx="1744">
                  <c:v>392.00024409999997</c:v>
                </c:pt>
                <c:pt idx="1745">
                  <c:v>392.30004880000001</c:v>
                </c:pt>
                <c:pt idx="1746">
                  <c:v>392.60009769999999</c:v>
                </c:pt>
                <c:pt idx="1747">
                  <c:v>392.80004880000001</c:v>
                </c:pt>
                <c:pt idx="1748">
                  <c:v>393.10009769999999</c:v>
                </c:pt>
                <c:pt idx="1749">
                  <c:v>393.30004880000001</c:v>
                </c:pt>
                <c:pt idx="1750">
                  <c:v>393.60009769999999</c:v>
                </c:pt>
                <c:pt idx="1751">
                  <c:v>393.80004880000001</c:v>
                </c:pt>
                <c:pt idx="1752">
                  <c:v>394.19995119999999</c:v>
                </c:pt>
                <c:pt idx="1753">
                  <c:v>394.40014650000001</c:v>
                </c:pt>
                <c:pt idx="1754">
                  <c:v>394.69995119999999</c:v>
                </c:pt>
                <c:pt idx="1755">
                  <c:v>395</c:v>
                </c:pt>
                <c:pt idx="1756">
                  <c:v>395.30004880000001</c:v>
                </c:pt>
                <c:pt idx="1757">
                  <c:v>395.69995119999999</c:v>
                </c:pt>
                <c:pt idx="1758">
                  <c:v>396</c:v>
                </c:pt>
                <c:pt idx="1759">
                  <c:v>396.30004880000001</c:v>
                </c:pt>
                <c:pt idx="1760">
                  <c:v>396.69995119999999</c:v>
                </c:pt>
                <c:pt idx="1761">
                  <c:v>396.89990230000001</c:v>
                </c:pt>
                <c:pt idx="1762">
                  <c:v>397.10009769999999</c:v>
                </c:pt>
                <c:pt idx="1763">
                  <c:v>397.39990230000001</c:v>
                </c:pt>
                <c:pt idx="1764">
                  <c:v>397.5</c:v>
                </c:pt>
                <c:pt idx="1765">
                  <c:v>397.80004880000001</c:v>
                </c:pt>
                <c:pt idx="1766">
                  <c:v>398.09985349999999</c:v>
                </c:pt>
                <c:pt idx="1767">
                  <c:v>398.39990230000001</c:v>
                </c:pt>
                <c:pt idx="1768">
                  <c:v>398.69995119999999</c:v>
                </c:pt>
                <c:pt idx="1769">
                  <c:v>398.89990230000001</c:v>
                </c:pt>
                <c:pt idx="1770">
                  <c:v>399.19995119999999</c:v>
                </c:pt>
                <c:pt idx="1771">
                  <c:v>399.5</c:v>
                </c:pt>
                <c:pt idx="1772">
                  <c:v>399.79980469999998</c:v>
                </c:pt>
                <c:pt idx="1773">
                  <c:v>400.09985349999999</c:v>
                </c:pt>
                <c:pt idx="1774">
                  <c:v>400.39990230000001</c:v>
                </c:pt>
                <c:pt idx="1775">
                  <c:v>400.79980469999998</c:v>
                </c:pt>
                <c:pt idx="1776">
                  <c:v>401.09985349999999</c:v>
                </c:pt>
                <c:pt idx="1777">
                  <c:v>401.39990230000001</c:v>
                </c:pt>
                <c:pt idx="1778">
                  <c:v>401.59985349999999</c:v>
                </c:pt>
                <c:pt idx="1779">
                  <c:v>401.89990230000001</c:v>
                </c:pt>
                <c:pt idx="1780">
                  <c:v>402.19970699999999</c:v>
                </c:pt>
                <c:pt idx="1781">
                  <c:v>402.39990230000001</c:v>
                </c:pt>
                <c:pt idx="1782">
                  <c:v>402.59985349999999</c:v>
                </c:pt>
                <c:pt idx="1783">
                  <c:v>402.89990230000001</c:v>
                </c:pt>
                <c:pt idx="1784">
                  <c:v>403.20019530000002</c:v>
                </c:pt>
                <c:pt idx="1785">
                  <c:v>403.50024409999997</c:v>
                </c:pt>
                <c:pt idx="1786">
                  <c:v>403.70019530000002</c:v>
                </c:pt>
                <c:pt idx="1787">
                  <c:v>404.10009769999999</c:v>
                </c:pt>
                <c:pt idx="1788">
                  <c:v>404.40014650000001</c:v>
                </c:pt>
                <c:pt idx="1789">
                  <c:v>404.70019530000002</c:v>
                </c:pt>
                <c:pt idx="1790">
                  <c:v>405.00024409999997</c:v>
                </c:pt>
                <c:pt idx="1791">
                  <c:v>405.30004880000001</c:v>
                </c:pt>
                <c:pt idx="1792">
                  <c:v>405.5</c:v>
                </c:pt>
                <c:pt idx="1793">
                  <c:v>405.80004880000001</c:v>
                </c:pt>
                <c:pt idx="1794">
                  <c:v>406.10009769999999</c:v>
                </c:pt>
                <c:pt idx="1795">
                  <c:v>406.40014650000001</c:v>
                </c:pt>
                <c:pt idx="1796">
                  <c:v>406.60009769999999</c:v>
                </c:pt>
                <c:pt idx="1797">
                  <c:v>406.90014650000001</c:v>
                </c:pt>
                <c:pt idx="1798">
                  <c:v>407.10009769999999</c:v>
                </c:pt>
                <c:pt idx="1799">
                  <c:v>407.30004880000001</c:v>
                </c:pt>
                <c:pt idx="1800">
                  <c:v>407.5</c:v>
                </c:pt>
                <c:pt idx="1801">
                  <c:v>407.80004880000001</c:v>
                </c:pt>
                <c:pt idx="1802">
                  <c:v>408.10009769999999</c:v>
                </c:pt>
                <c:pt idx="1803">
                  <c:v>408.40014650000001</c:v>
                </c:pt>
                <c:pt idx="1804">
                  <c:v>408.60009769999999</c:v>
                </c:pt>
                <c:pt idx="1805">
                  <c:v>408.80004880000001</c:v>
                </c:pt>
                <c:pt idx="1806">
                  <c:v>409.10009769999999</c:v>
                </c:pt>
                <c:pt idx="1807">
                  <c:v>409.30004880000001</c:v>
                </c:pt>
                <c:pt idx="1808">
                  <c:v>409.60009769999999</c:v>
                </c:pt>
                <c:pt idx="1809">
                  <c:v>409.89990230000001</c:v>
                </c:pt>
                <c:pt idx="1810">
                  <c:v>410.19995119999999</c:v>
                </c:pt>
                <c:pt idx="1811">
                  <c:v>410.39990230000001</c:v>
                </c:pt>
                <c:pt idx="1812">
                  <c:v>410.59985349999999</c:v>
                </c:pt>
                <c:pt idx="1813">
                  <c:v>410.89990230000001</c:v>
                </c:pt>
                <c:pt idx="1814">
                  <c:v>411.09985349999999</c:v>
                </c:pt>
                <c:pt idx="1815">
                  <c:v>411.30004880000001</c:v>
                </c:pt>
                <c:pt idx="1816">
                  <c:v>411.59985349999999</c:v>
                </c:pt>
                <c:pt idx="1817">
                  <c:v>411.79980469999998</c:v>
                </c:pt>
                <c:pt idx="1818">
                  <c:v>412.09985349999999</c:v>
                </c:pt>
                <c:pt idx="1819">
                  <c:v>412.39990230000001</c:v>
                </c:pt>
                <c:pt idx="1820">
                  <c:v>412.59985349999999</c:v>
                </c:pt>
                <c:pt idx="1821">
                  <c:v>412.89990230000001</c:v>
                </c:pt>
                <c:pt idx="1822">
                  <c:v>413.19995119999999</c:v>
                </c:pt>
                <c:pt idx="1823">
                  <c:v>413.49975590000003</c:v>
                </c:pt>
                <c:pt idx="1824">
                  <c:v>413.79980469999998</c:v>
                </c:pt>
                <c:pt idx="1825">
                  <c:v>414.09985349999999</c:v>
                </c:pt>
                <c:pt idx="1826">
                  <c:v>414.29980469999998</c:v>
                </c:pt>
                <c:pt idx="1827">
                  <c:v>414.59985349999999</c:v>
                </c:pt>
                <c:pt idx="1828">
                  <c:v>414.69995119999999</c:v>
                </c:pt>
                <c:pt idx="1829">
                  <c:v>414.99975590000003</c:v>
                </c:pt>
                <c:pt idx="1830">
                  <c:v>415.19970699999999</c:v>
                </c:pt>
                <c:pt idx="1831">
                  <c:v>415.49975590000003</c:v>
                </c:pt>
                <c:pt idx="1832">
                  <c:v>415.79980469999998</c:v>
                </c:pt>
                <c:pt idx="1833">
                  <c:v>416.00024409999997</c:v>
                </c:pt>
                <c:pt idx="1834">
                  <c:v>416.30029300000001</c:v>
                </c:pt>
                <c:pt idx="1835">
                  <c:v>416.60009769999999</c:v>
                </c:pt>
                <c:pt idx="1836">
                  <c:v>416.80004880000001</c:v>
                </c:pt>
                <c:pt idx="1837">
                  <c:v>417.10009769999999</c:v>
                </c:pt>
                <c:pt idx="1838">
                  <c:v>417.30004880000001</c:v>
                </c:pt>
                <c:pt idx="1839">
                  <c:v>417.60009769999999</c:v>
                </c:pt>
                <c:pt idx="1840">
                  <c:v>417.90014650000001</c:v>
                </c:pt>
                <c:pt idx="1841">
                  <c:v>418.00024409999997</c:v>
                </c:pt>
                <c:pt idx="1842">
                  <c:v>418.20019530000002</c:v>
                </c:pt>
                <c:pt idx="1843">
                  <c:v>418.5</c:v>
                </c:pt>
                <c:pt idx="1844">
                  <c:v>418.70019530000002</c:v>
                </c:pt>
                <c:pt idx="1845">
                  <c:v>419</c:v>
                </c:pt>
                <c:pt idx="1846">
                  <c:v>419.20019530000002</c:v>
                </c:pt>
                <c:pt idx="1847">
                  <c:v>419.40014650000001</c:v>
                </c:pt>
                <c:pt idx="1848">
                  <c:v>419.70019530000002</c:v>
                </c:pt>
                <c:pt idx="1849">
                  <c:v>419.90014650000001</c:v>
                </c:pt>
                <c:pt idx="1850">
                  <c:v>420.19995119999999</c:v>
                </c:pt>
                <c:pt idx="1851">
                  <c:v>420.40014650000001</c:v>
                </c:pt>
                <c:pt idx="1852">
                  <c:v>420.69995119999999</c:v>
                </c:pt>
                <c:pt idx="1853">
                  <c:v>420.90014650000001</c:v>
                </c:pt>
                <c:pt idx="1854">
                  <c:v>421.19995119999999</c:v>
                </c:pt>
                <c:pt idx="1855">
                  <c:v>421.39990230000001</c:v>
                </c:pt>
                <c:pt idx="1856">
                  <c:v>421.69995119999999</c:v>
                </c:pt>
                <c:pt idx="1857">
                  <c:v>421.89990230000001</c:v>
                </c:pt>
                <c:pt idx="1858">
                  <c:v>422.19995119999999</c:v>
                </c:pt>
                <c:pt idx="1859">
                  <c:v>422.39990230000001</c:v>
                </c:pt>
                <c:pt idx="1860">
                  <c:v>422.60009769999999</c:v>
                </c:pt>
                <c:pt idx="1861">
                  <c:v>422.80004880000001</c:v>
                </c:pt>
                <c:pt idx="1862">
                  <c:v>423.09985349999999</c:v>
                </c:pt>
                <c:pt idx="1863">
                  <c:v>423.39990230000001</c:v>
                </c:pt>
                <c:pt idx="1864">
                  <c:v>423.59985349999999</c:v>
                </c:pt>
                <c:pt idx="1865">
                  <c:v>423.69995119999999</c:v>
                </c:pt>
                <c:pt idx="1866">
                  <c:v>424</c:v>
                </c:pt>
                <c:pt idx="1867">
                  <c:v>424.19995119999999</c:v>
                </c:pt>
                <c:pt idx="1868">
                  <c:v>424.5</c:v>
                </c:pt>
                <c:pt idx="1869">
                  <c:v>424.69995119999999</c:v>
                </c:pt>
                <c:pt idx="1870">
                  <c:v>425</c:v>
                </c:pt>
                <c:pt idx="1871">
                  <c:v>425.29980469999998</c:v>
                </c:pt>
                <c:pt idx="1872">
                  <c:v>425.5</c:v>
                </c:pt>
                <c:pt idx="1873">
                  <c:v>425.79980469999998</c:v>
                </c:pt>
                <c:pt idx="1874">
                  <c:v>426.09985349999999</c:v>
                </c:pt>
                <c:pt idx="1875">
                  <c:v>426.19995119999999</c:v>
                </c:pt>
                <c:pt idx="1876">
                  <c:v>426.39990230000001</c:v>
                </c:pt>
                <c:pt idx="1877">
                  <c:v>426.49975590000003</c:v>
                </c:pt>
                <c:pt idx="1878">
                  <c:v>426.79980469999998</c:v>
                </c:pt>
                <c:pt idx="1879">
                  <c:v>426.99975590000003</c:v>
                </c:pt>
                <c:pt idx="1880">
                  <c:v>427.19995119999999</c:v>
                </c:pt>
                <c:pt idx="1881">
                  <c:v>427.39990230000001</c:v>
                </c:pt>
                <c:pt idx="1882">
                  <c:v>427.79980469999998</c:v>
                </c:pt>
                <c:pt idx="1883">
                  <c:v>427.89990230000001</c:v>
                </c:pt>
                <c:pt idx="1884">
                  <c:v>428.19970699999999</c:v>
                </c:pt>
                <c:pt idx="1885">
                  <c:v>428.49975590000003</c:v>
                </c:pt>
                <c:pt idx="1886">
                  <c:v>428.69970699999999</c:v>
                </c:pt>
                <c:pt idx="1887">
                  <c:v>428.90014650000001</c:v>
                </c:pt>
                <c:pt idx="1888">
                  <c:v>429.20019530000002</c:v>
                </c:pt>
                <c:pt idx="1889">
                  <c:v>429.40014650000001</c:v>
                </c:pt>
                <c:pt idx="1890">
                  <c:v>429.70019530000002</c:v>
                </c:pt>
                <c:pt idx="1891">
                  <c:v>429.90014650000001</c:v>
                </c:pt>
                <c:pt idx="1892">
                  <c:v>430.10009769999999</c:v>
                </c:pt>
                <c:pt idx="1893">
                  <c:v>430.20019530000002</c:v>
                </c:pt>
                <c:pt idx="1894">
                  <c:v>430.50024409999997</c:v>
                </c:pt>
                <c:pt idx="1895">
                  <c:v>430.80004880000001</c:v>
                </c:pt>
                <c:pt idx="1896">
                  <c:v>431</c:v>
                </c:pt>
                <c:pt idx="1897">
                  <c:v>431.20019530000002</c:v>
                </c:pt>
                <c:pt idx="1898">
                  <c:v>431.5</c:v>
                </c:pt>
                <c:pt idx="1899">
                  <c:v>431.70019530000002</c:v>
                </c:pt>
                <c:pt idx="1900">
                  <c:v>431.90014650000001</c:v>
                </c:pt>
                <c:pt idx="1901">
                  <c:v>432.10009769999999</c:v>
                </c:pt>
                <c:pt idx="1902">
                  <c:v>432.30004880000001</c:v>
                </c:pt>
                <c:pt idx="1903">
                  <c:v>432.60009769999999</c:v>
                </c:pt>
                <c:pt idx="1904">
                  <c:v>432.80004880000001</c:v>
                </c:pt>
                <c:pt idx="1905">
                  <c:v>433</c:v>
                </c:pt>
                <c:pt idx="1906">
                  <c:v>433.30004880000001</c:v>
                </c:pt>
                <c:pt idx="1907">
                  <c:v>433.5</c:v>
                </c:pt>
                <c:pt idx="1908">
                  <c:v>433.69995119999999</c:v>
                </c:pt>
                <c:pt idx="1909">
                  <c:v>433.80004880000001</c:v>
                </c:pt>
                <c:pt idx="1910">
                  <c:v>434.10009769999999</c:v>
                </c:pt>
                <c:pt idx="1911">
                  <c:v>434.30004880000001</c:v>
                </c:pt>
                <c:pt idx="1912">
                  <c:v>434.5</c:v>
                </c:pt>
                <c:pt idx="1913">
                  <c:v>434.80004880000001</c:v>
                </c:pt>
                <c:pt idx="1914">
                  <c:v>435</c:v>
                </c:pt>
                <c:pt idx="1915">
                  <c:v>435.19995119999999</c:v>
                </c:pt>
                <c:pt idx="1916">
                  <c:v>435.39990230000001</c:v>
                </c:pt>
                <c:pt idx="1917">
                  <c:v>435.69995119999999</c:v>
                </c:pt>
                <c:pt idx="1918">
                  <c:v>435.89990230000001</c:v>
                </c:pt>
                <c:pt idx="1919">
                  <c:v>436.09985349999999</c:v>
                </c:pt>
                <c:pt idx="1920">
                  <c:v>436.30004880000001</c:v>
                </c:pt>
                <c:pt idx="1921">
                  <c:v>436.5</c:v>
                </c:pt>
                <c:pt idx="1922">
                  <c:v>436.69995119999999</c:v>
                </c:pt>
                <c:pt idx="1923">
                  <c:v>436.89990230000001</c:v>
                </c:pt>
                <c:pt idx="1924">
                  <c:v>437.09985349999999</c:v>
                </c:pt>
                <c:pt idx="1925">
                  <c:v>437.19995119999999</c:v>
                </c:pt>
                <c:pt idx="1926">
                  <c:v>437.5</c:v>
                </c:pt>
                <c:pt idx="1927">
                  <c:v>437.69995119999999</c:v>
                </c:pt>
                <c:pt idx="1928">
                  <c:v>437.89990230000001</c:v>
                </c:pt>
                <c:pt idx="1929">
                  <c:v>438</c:v>
                </c:pt>
                <c:pt idx="1930">
                  <c:v>438.19995119999999</c:v>
                </c:pt>
                <c:pt idx="1931">
                  <c:v>438.39990230000001</c:v>
                </c:pt>
                <c:pt idx="1932">
                  <c:v>438.69995119999999</c:v>
                </c:pt>
                <c:pt idx="1933">
                  <c:v>438.89990230000001</c:v>
                </c:pt>
                <c:pt idx="1934">
                  <c:v>439.09985349999999</c:v>
                </c:pt>
                <c:pt idx="1935">
                  <c:v>439.29980469999998</c:v>
                </c:pt>
                <c:pt idx="1936">
                  <c:v>439.39990230000001</c:v>
                </c:pt>
                <c:pt idx="1937">
                  <c:v>439.59985349999999</c:v>
                </c:pt>
                <c:pt idx="1938">
                  <c:v>439.79980469999998</c:v>
                </c:pt>
                <c:pt idx="1939">
                  <c:v>439.99975590000003</c:v>
                </c:pt>
                <c:pt idx="1940">
                  <c:v>440.19995119999999</c:v>
                </c:pt>
                <c:pt idx="1941">
                  <c:v>440.29980469999998</c:v>
                </c:pt>
                <c:pt idx="1942">
                  <c:v>440.49975590000003</c:v>
                </c:pt>
                <c:pt idx="1943">
                  <c:v>440.59985349999999</c:v>
                </c:pt>
                <c:pt idx="1944">
                  <c:v>440.89990230000001</c:v>
                </c:pt>
                <c:pt idx="1945">
                  <c:v>441.09985349999999</c:v>
                </c:pt>
                <c:pt idx="1946">
                  <c:v>441.29980469999998</c:v>
                </c:pt>
                <c:pt idx="1947">
                  <c:v>441.39990230000001</c:v>
                </c:pt>
                <c:pt idx="1948">
                  <c:v>441.60009769999999</c:v>
                </c:pt>
                <c:pt idx="1949">
                  <c:v>441.80029300000001</c:v>
                </c:pt>
                <c:pt idx="1950">
                  <c:v>441.90014650000001</c:v>
                </c:pt>
                <c:pt idx="1951">
                  <c:v>442.10009769999999</c:v>
                </c:pt>
                <c:pt idx="1952">
                  <c:v>442.20019530000002</c:v>
                </c:pt>
                <c:pt idx="1953">
                  <c:v>442.40014650000001</c:v>
                </c:pt>
                <c:pt idx="1954">
                  <c:v>442.60009769999999</c:v>
                </c:pt>
                <c:pt idx="1955">
                  <c:v>442.70019530000002</c:v>
                </c:pt>
                <c:pt idx="1956">
                  <c:v>442.90014650000001</c:v>
                </c:pt>
                <c:pt idx="1957">
                  <c:v>443.10009769999999</c:v>
                </c:pt>
                <c:pt idx="1958">
                  <c:v>443.20019530000002</c:v>
                </c:pt>
                <c:pt idx="1959">
                  <c:v>443.30004880000001</c:v>
                </c:pt>
                <c:pt idx="1960">
                  <c:v>443.50024409999997</c:v>
                </c:pt>
                <c:pt idx="1961">
                  <c:v>443.70019530000002</c:v>
                </c:pt>
                <c:pt idx="1962">
                  <c:v>443.80004880000001</c:v>
                </c:pt>
                <c:pt idx="1963">
                  <c:v>443.90014650000001</c:v>
                </c:pt>
                <c:pt idx="1964">
                  <c:v>444.10009769999999</c:v>
                </c:pt>
                <c:pt idx="1965">
                  <c:v>444.20019530000002</c:v>
                </c:pt>
                <c:pt idx="1966">
                  <c:v>444.30004880000001</c:v>
                </c:pt>
                <c:pt idx="1967">
                  <c:v>444.5</c:v>
                </c:pt>
                <c:pt idx="1968">
                  <c:v>444.60009769999999</c:v>
                </c:pt>
                <c:pt idx="1969">
                  <c:v>444.70019530000002</c:v>
                </c:pt>
                <c:pt idx="1970">
                  <c:v>444.90014650000001</c:v>
                </c:pt>
                <c:pt idx="1971">
                  <c:v>445</c:v>
                </c:pt>
                <c:pt idx="1972">
                  <c:v>445.20019530000002</c:v>
                </c:pt>
                <c:pt idx="1973">
                  <c:v>445.30004880000001</c:v>
                </c:pt>
                <c:pt idx="1974">
                  <c:v>445.5</c:v>
                </c:pt>
                <c:pt idx="1975">
                  <c:v>445.60009769999999</c:v>
                </c:pt>
                <c:pt idx="1976">
                  <c:v>445.69995119999999</c:v>
                </c:pt>
                <c:pt idx="1977">
                  <c:v>445.80004880000001</c:v>
                </c:pt>
                <c:pt idx="1978">
                  <c:v>445.90014650000001</c:v>
                </c:pt>
                <c:pt idx="1979">
                  <c:v>446.10009769999999</c:v>
                </c:pt>
                <c:pt idx="1980">
                  <c:v>446.19995119999999</c:v>
                </c:pt>
                <c:pt idx="1981">
                  <c:v>446.30004880000001</c:v>
                </c:pt>
                <c:pt idx="1982">
                  <c:v>446.40014650000001</c:v>
                </c:pt>
                <c:pt idx="1983">
                  <c:v>446.60009769999999</c:v>
                </c:pt>
                <c:pt idx="1984">
                  <c:v>446.69995119999999</c:v>
                </c:pt>
                <c:pt idx="1985">
                  <c:v>446.80004880000001</c:v>
                </c:pt>
                <c:pt idx="1986">
                  <c:v>446.90014650000001</c:v>
                </c:pt>
                <c:pt idx="1987">
                  <c:v>447.10009769999999</c:v>
                </c:pt>
                <c:pt idx="1988">
                  <c:v>447.19995119999999</c:v>
                </c:pt>
                <c:pt idx="1989">
                  <c:v>447.30004880000001</c:v>
                </c:pt>
                <c:pt idx="1990">
                  <c:v>447.39990230000001</c:v>
                </c:pt>
                <c:pt idx="1991">
                  <c:v>447.5</c:v>
                </c:pt>
                <c:pt idx="1992">
                  <c:v>447.60009769999999</c:v>
                </c:pt>
                <c:pt idx="1993">
                  <c:v>447.69995119999999</c:v>
                </c:pt>
                <c:pt idx="1994">
                  <c:v>447.80004880000001</c:v>
                </c:pt>
                <c:pt idx="1995">
                  <c:v>447.89990230000001</c:v>
                </c:pt>
                <c:pt idx="1996">
                  <c:v>448</c:v>
                </c:pt>
                <c:pt idx="1997">
                  <c:v>448.10009769999999</c:v>
                </c:pt>
                <c:pt idx="1998">
                  <c:v>448.30004880000001</c:v>
                </c:pt>
                <c:pt idx="1999">
                  <c:v>448.39990230000001</c:v>
                </c:pt>
                <c:pt idx="2000">
                  <c:v>448.5</c:v>
                </c:pt>
                <c:pt idx="2001">
                  <c:v>448.59985349999999</c:v>
                </c:pt>
                <c:pt idx="2002">
                  <c:v>448.69995119999999</c:v>
                </c:pt>
                <c:pt idx="2003">
                  <c:v>448.69995119999999</c:v>
                </c:pt>
                <c:pt idx="2004">
                  <c:v>448.89990230000001</c:v>
                </c:pt>
                <c:pt idx="2005">
                  <c:v>449.09985349999999</c:v>
                </c:pt>
                <c:pt idx="2006">
                  <c:v>449.09985349999999</c:v>
                </c:pt>
                <c:pt idx="2007">
                  <c:v>449.19995119999999</c:v>
                </c:pt>
                <c:pt idx="2008">
                  <c:v>449.30004880000001</c:v>
                </c:pt>
                <c:pt idx="2009">
                  <c:v>449.5</c:v>
                </c:pt>
                <c:pt idx="2010">
                  <c:v>449.59985349999999</c:v>
                </c:pt>
                <c:pt idx="2011">
                  <c:v>449.69995119999999</c:v>
                </c:pt>
                <c:pt idx="2012">
                  <c:v>449.80004880000001</c:v>
                </c:pt>
                <c:pt idx="2013">
                  <c:v>449.89990230000001</c:v>
                </c:pt>
                <c:pt idx="2014">
                  <c:v>450.09985349999999</c:v>
                </c:pt>
                <c:pt idx="2015">
                  <c:v>450.19995119999999</c:v>
                </c:pt>
                <c:pt idx="2016">
                  <c:v>450.29980469999998</c:v>
                </c:pt>
                <c:pt idx="2017">
                  <c:v>450.39990230000001</c:v>
                </c:pt>
                <c:pt idx="2018">
                  <c:v>450.5</c:v>
                </c:pt>
                <c:pt idx="2019">
                  <c:v>450.59985349999999</c:v>
                </c:pt>
                <c:pt idx="2020">
                  <c:v>450.69995119999999</c:v>
                </c:pt>
                <c:pt idx="2021">
                  <c:v>451</c:v>
                </c:pt>
                <c:pt idx="2022">
                  <c:v>451</c:v>
                </c:pt>
                <c:pt idx="2023">
                  <c:v>451.09985349999999</c:v>
                </c:pt>
                <c:pt idx="2024">
                  <c:v>451.19995119999999</c:v>
                </c:pt>
                <c:pt idx="2025">
                  <c:v>451.29980469999998</c:v>
                </c:pt>
                <c:pt idx="2026">
                  <c:v>451.39990230000001</c:v>
                </c:pt>
                <c:pt idx="2027">
                  <c:v>451.5</c:v>
                </c:pt>
                <c:pt idx="2028">
                  <c:v>451.39990230000001</c:v>
                </c:pt>
                <c:pt idx="2029">
                  <c:v>451.5</c:v>
                </c:pt>
                <c:pt idx="2030">
                  <c:v>451.69995119999999</c:v>
                </c:pt>
                <c:pt idx="2031">
                  <c:v>451.69995119999999</c:v>
                </c:pt>
                <c:pt idx="2032">
                  <c:v>451.89990230000001</c:v>
                </c:pt>
                <c:pt idx="2033">
                  <c:v>451.89990230000001</c:v>
                </c:pt>
                <c:pt idx="2034">
                  <c:v>452.09985349999999</c:v>
                </c:pt>
                <c:pt idx="2035">
                  <c:v>452.19995119999999</c:v>
                </c:pt>
                <c:pt idx="2036">
                  <c:v>452.19995119999999</c:v>
                </c:pt>
                <c:pt idx="2037">
                  <c:v>452.29980469999998</c:v>
                </c:pt>
                <c:pt idx="2038">
                  <c:v>452.29980469999998</c:v>
                </c:pt>
                <c:pt idx="2039">
                  <c:v>452.39990230000001</c:v>
                </c:pt>
                <c:pt idx="2040">
                  <c:v>452.39990230000001</c:v>
                </c:pt>
                <c:pt idx="2041">
                  <c:v>452.49975590000003</c:v>
                </c:pt>
                <c:pt idx="2042">
                  <c:v>452.59985349999999</c:v>
                </c:pt>
                <c:pt idx="2043">
                  <c:v>452.69995119999999</c:v>
                </c:pt>
                <c:pt idx="2044">
                  <c:v>452.69995119999999</c:v>
                </c:pt>
                <c:pt idx="2045">
                  <c:v>452.79980469999998</c:v>
                </c:pt>
                <c:pt idx="2046">
                  <c:v>452.99975590000003</c:v>
                </c:pt>
                <c:pt idx="2047">
                  <c:v>453.09985349999999</c:v>
                </c:pt>
                <c:pt idx="2048">
                  <c:v>453.09985349999999</c:v>
                </c:pt>
                <c:pt idx="2049">
                  <c:v>453.19995119999999</c:v>
                </c:pt>
                <c:pt idx="2050">
                  <c:v>453.29980469999998</c:v>
                </c:pt>
                <c:pt idx="2051">
                  <c:v>453.29980469999998</c:v>
                </c:pt>
                <c:pt idx="2052">
                  <c:v>453.19995119999999</c:v>
                </c:pt>
                <c:pt idx="2053">
                  <c:v>453.29980469999998</c:v>
                </c:pt>
                <c:pt idx="2054">
                  <c:v>453.39990230000001</c:v>
                </c:pt>
                <c:pt idx="2055">
                  <c:v>453.39990230000001</c:v>
                </c:pt>
                <c:pt idx="2056">
                  <c:v>453.49975590000003</c:v>
                </c:pt>
                <c:pt idx="2057">
                  <c:v>453.49975590000003</c:v>
                </c:pt>
                <c:pt idx="2058">
                  <c:v>453.49975590000003</c:v>
                </c:pt>
                <c:pt idx="2059">
                  <c:v>453.59985349999999</c:v>
                </c:pt>
                <c:pt idx="2060">
                  <c:v>453.69970699999999</c:v>
                </c:pt>
                <c:pt idx="2061">
                  <c:v>453.69970699999999</c:v>
                </c:pt>
                <c:pt idx="2062">
                  <c:v>453.69970699999999</c:v>
                </c:pt>
                <c:pt idx="2063">
                  <c:v>453.79980469999998</c:v>
                </c:pt>
                <c:pt idx="2064">
                  <c:v>453.79980469999998</c:v>
                </c:pt>
                <c:pt idx="2065">
                  <c:v>453.89990230000001</c:v>
                </c:pt>
                <c:pt idx="2066">
                  <c:v>453.99975590000003</c:v>
                </c:pt>
                <c:pt idx="2067">
                  <c:v>453.99975590000003</c:v>
                </c:pt>
                <c:pt idx="2068">
                  <c:v>453.99975590000003</c:v>
                </c:pt>
                <c:pt idx="2069">
                  <c:v>453.99975590000003</c:v>
                </c:pt>
                <c:pt idx="2070">
                  <c:v>453.89990230000001</c:v>
                </c:pt>
                <c:pt idx="2071">
                  <c:v>453.99975590000003</c:v>
                </c:pt>
                <c:pt idx="2072">
                  <c:v>453.99975590000003</c:v>
                </c:pt>
                <c:pt idx="2073">
                  <c:v>453.99975590000003</c:v>
                </c:pt>
                <c:pt idx="2074">
                  <c:v>453.99975590000003</c:v>
                </c:pt>
                <c:pt idx="2075">
                  <c:v>454.09985349999999</c:v>
                </c:pt>
                <c:pt idx="2076">
                  <c:v>454.09985349999999</c:v>
                </c:pt>
                <c:pt idx="2077">
                  <c:v>454.19970699999999</c:v>
                </c:pt>
                <c:pt idx="2078">
                  <c:v>454.19970699999999</c:v>
                </c:pt>
                <c:pt idx="2079">
                  <c:v>454.19970699999999</c:v>
                </c:pt>
                <c:pt idx="2080">
                  <c:v>454.09985349999999</c:v>
                </c:pt>
                <c:pt idx="2081">
                  <c:v>454.19970699999999</c:v>
                </c:pt>
                <c:pt idx="2082">
                  <c:v>454.09985349999999</c:v>
                </c:pt>
                <c:pt idx="2083">
                  <c:v>454.09985349999999</c:v>
                </c:pt>
                <c:pt idx="2084">
                  <c:v>454.09985349999999</c:v>
                </c:pt>
                <c:pt idx="2085">
                  <c:v>454.09985349999999</c:v>
                </c:pt>
                <c:pt idx="2086">
                  <c:v>454.09985349999999</c:v>
                </c:pt>
                <c:pt idx="2087">
                  <c:v>454.09985349999999</c:v>
                </c:pt>
                <c:pt idx="2088">
                  <c:v>454.09985349999999</c:v>
                </c:pt>
                <c:pt idx="2089">
                  <c:v>454.09985349999999</c:v>
                </c:pt>
                <c:pt idx="2090">
                  <c:v>454.09985349999999</c:v>
                </c:pt>
                <c:pt idx="2091">
                  <c:v>454.09985349999999</c:v>
                </c:pt>
                <c:pt idx="2092">
                  <c:v>453.99975590000003</c:v>
                </c:pt>
                <c:pt idx="2093">
                  <c:v>453.99975590000003</c:v>
                </c:pt>
                <c:pt idx="2094">
                  <c:v>453.99975590000003</c:v>
                </c:pt>
                <c:pt idx="2095">
                  <c:v>453.99975590000003</c:v>
                </c:pt>
                <c:pt idx="2096">
                  <c:v>453.99975590000003</c:v>
                </c:pt>
                <c:pt idx="2097">
                  <c:v>453.89990230000001</c:v>
                </c:pt>
                <c:pt idx="2098">
                  <c:v>453.89990230000001</c:v>
                </c:pt>
                <c:pt idx="2099">
                  <c:v>453.89990230000001</c:v>
                </c:pt>
                <c:pt idx="2100">
                  <c:v>453.79980469999998</c:v>
                </c:pt>
                <c:pt idx="2101">
                  <c:v>453.69970699999999</c:v>
                </c:pt>
                <c:pt idx="2102">
                  <c:v>453.69970699999999</c:v>
                </c:pt>
                <c:pt idx="2103">
                  <c:v>453.69970699999999</c:v>
                </c:pt>
                <c:pt idx="2104">
                  <c:v>453.59985349999999</c:v>
                </c:pt>
                <c:pt idx="2105">
                  <c:v>453.59985349999999</c:v>
                </c:pt>
                <c:pt idx="2106">
                  <c:v>453.59985349999999</c:v>
                </c:pt>
                <c:pt idx="2107">
                  <c:v>453.69970699999999</c:v>
                </c:pt>
                <c:pt idx="2108">
                  <c:v>453.49975590000003</c:v>
                </c:pt>
                <c:pt idx="2109">
                  <c:v>453.49975590000003</c:v>
                </c:pt>
                <c:pt idx="2110">
                  <c:v>453.39990230000001</c:v>
                </c:pt>
                <c:pt idx="2111">
                  <c:v>453.39990230000001</c:v>
                </c:pt>
                <c:pt idx="2112">
                  <c:v>453.39990230000001</c:v>
                </c:pt>
                <c:pt idx="2113">
                  <c:v>453.29980469999998</c:v>
                </c:pt>
                <c:pt idx="2114">
                  <c:v>453.29980469999998</c:v>
                </c:pt>
                <c:pt idx="2115">
                  <c:v>453.19995119999999</c:v>
                </c:pt>
                <c:pt idx="2116">
                  <c:v>453.19995119999999</c:v>
                </c:pt>
                <c:pt idx="2117">
                  <c:v>453.09985349999999</c:v>
                </c:pt>
                <c:pt idx="2118">
                  <c:v>453.09985349999999</c:v>
                </c:pt>
                <c:pt idx="2119">
                  <c:v>452.99975590000003</c:v>
                </c:pt>
                <c:pt idx="2120">
                  <c:v>452.99975590000003</c:v>
                </c:pt>
                <c:pt idx="2121">
                  <c:v>452.89990230000001</c:v>
                </c:pt>
                <c:pt idx="2122">
                  <c:v>452.89990230000001</c:v>
                </c:pt>
                <c:pt idx="2123">
                  <c:v>452.79980469999998</c:v>
                </c:pt>
                <c:pt idx="2124">
                  <c:v>452.69995119999999</c:v>
                </c:pt>
                <c:pt idx="2125">
                  <c:v>452.79980469999998</c:v>
                </c:pt>
                <c:pt idx="2126">
                  <c:v>452.69995119999999</c:v>
                </c:pt>
                <c:pt idx="2127">
                  <c:v>452.59985349999999</c:v>
                </c:pt>
                <c:pt idx="2128">
                  <c:v>452.49975590000003</c:v>
                </c:pt>
                <c:pt idx="2129">
                  <c:v>452.39990230000001</c:v>
                </c:pt>
                <c:pt idx="2130">
                  <c:v>452.39990230000001</c:v>
                </c:pt>
                <c:pt idx="2131">
                  <c:v>452.19995119999999</c:v>
                </c:pt>
                <c:pt idx="2132">
                  <c:v>452.19995119999999</c:v>
                </c:pt>
                <c:pt idx="2133">
                  <c:v>452.09985349999999</c:v>
                </c:pt>
                <c:pt idx="2134">
                  <c:v>451.99975590000003</c:v>
                </c:pt>
                <c:pt idx="2135">
                  <c:v>451.99975590000003</c:v>
                </c:pt>
                <c:pt idx="2136">
                  <c:v>451.79980469999998</c:v>
                </c:pt>
                <c:pt idx="2137">
                  <c:v>451.69995119999999</c:v>
                </c:pt>
                <c:pt idx="2138">
                  <c:v>451.59985349999999</c:v>
                </c:pt>
                <c:pt idx="2139">
                  <c:v>451.5</c:v>
                </c:pt>
                <c:pt idx="2140">
                  <c:v>451.39990230000001</c:v>
                </c:pt>
                <c:pt idx="2141">
                  <c:v>451.29980469999998</c:v>
                </c:pt>
                <c:pt idx="2142">
                  <c:v>451.19995119999999</c:v>
                </c:pt>
                <c:pt idx="2143">
                  <c:v>451.09985349999999</c:v>
                </c:pt>
                <c:pt idx="2144">
                  <c:v>451</c:v>
                </c:pt>
                <c:pt idx="2145">
                  <c:v>450.89990230000001</c:v>
                </c:pt>
                <c:pt idx="2146">
                  <c:v>450.79980469999998</c:v>
                </c:pt>
                <c:pt idx="2147">
                  <c:v>450.59985349999999</c:v>
                </c:pt>
                <c:pt idx="2148">
                  <c:v>450.59985349999999</c:v>
                </c:pt>
                <c:pt idx="2149">
                  <c:v>450.5</c:v>
                </c:pt>
                <c:pt idx="2150">
                  <c:v>450.29980469999998</c:v>
                </c:pt>
                <c:pt idx="2151">
                  <c:v>450.19995119999999</c:v>
                </c:pt>
                <c:pt idx="2152">
                  <c:v>450.09985349999999</c:v>
                </c:pt>
                <c:pt idx="2153">
                  <c:v>450</c:v>
                </c:pt>
                <c:pt idx="2154">
                  <c:v>449.80004880000001</c:v>
                </c:pt>
                <c:pt idx="2155">
                  <c:v>449.59985349999999</c:v>
                </c:pt>
                <c:pt idx="2156">
                  <c:v>449.39990230000001</c:v>
                </c:pt>
                <c:pt idx="2157">
                  <c:v>449.19995119999999</c:v>
                </c:pt>
                <c:pt idx="2158">
                  <c:v>449</c:v>
                </c:pt>
                <c:pt idx="2159">
                  <c:v>448.80004880000001</c:v>
                </c:pt>
                <c:pt idx="2160">
                  <c:v>448.59985349999999</c:v>
                </c:pt>
                <c:pt idx="2161">
                  <c:v>448.39990230000001</c:v>
                </c:pt>
                <c:pt idx="2162">
                  <c:v>448.19995119999999</c:v>
                </c:pt>
                <c:pt idx="2163">
                  <c:v>448.10009769999999</c:v>
                </c:pt>
                <c:pt idx="2164">
                  <c:v>447.89990230000001</c:v>
                </c:pt>
                <c:pt idx="2165">
                  <c:v>447.69995119999999</c:v>
                </c:pt>
                <c:pt idx="2166">
                  <c:v>447.5</c:v>
                </c:pt>
                <c:pt idx="2167">
                  <c:v>447.30004880000001</c:v>
                </c:pt>
                <c:pt idx="2168">
                  <c:v>447.19995119999999</c:v>
                </c:pt>
                <c:pt idx="2169">
                  <c:v>447</c:v>
                </c:pt>
                <c:pt idx="2170">
                  <c:v>446.80004880000001</c:v>
                </c:pt>
                <c:pt idx="2171">
                  <c:v>446.60009769999999</c:v>
                </c:pt>
                <c:pt idx="2172">
                  <c:v>446.30004880000001</c:v>
                </c:pt>
                <c:pt idx="2173">
                  <c:v>446.10009769999999</c:v>
                </c:pt>
                <c:pt idx="2174">
                  <c:v>445.80004880000001</c:v>
                </c:pt>
                <c:pt idx="2175">
                  <c:v>445.60009769999999</c:v>
                </c:pt>
                <c:pt idx="2176">
                  <c:v>445.40014650000001</c:v>
                </c:pt>
                <c:pt idx="2177">
                  <c:v>445.10009769999999</c:v>
                </c:pt>
                <c:pt idx="2178">
                  <c:v>444.90014650000001</c:v>
                </c:pt>
                <c:pt idx="2179">
                  <c:v>444.60009769999999</c:v>
                </c:pt>
                <c:pt idx="2180">
                  <c:v>444.30004880000001</c:v>
                </c:pt>
                <c:pt idx="2181">
                  <c:v>444.10009769999999</c:v>
                </c:pt>
                <c:pt idx="2182">
                  <c:v>443.80004880000001</c:v>
                </c:pt>
                <c:pt idx="2183">
                  <c:v>443.70019530000002</c:v>
                </c:pt>
                <c:pt idx="2184">
                  <c:v>443.40014650000001</c:v>
                </c:pt>
                <c:pt idx="2185">
                  <c:v>443.20019530000002</c:v>
                </c:pt>
                <c:pt idx="2186">
                  <c:v>442.90014650000001</c:v>
                </c:pt>
                <c:pt idx="2187">
                  <c:v>442.70019530000002</c:v>
                </c:pt>
                <c:pt idx="2188">
                  <c:v>442.40014650000001</c:v>
                </c:pt>
                <c:pt idx="2189">
                  <c:v>442.10009769999999</c:v>
                </c:pt>
                <c:pt idx="2190">
                  <c:v>441.80029300000001</c:v>
                </c:pt>
                <c:pt idx="2191">
                  <c:v>441.49975590000003</c:v>
                </c:pt>
                <c:pt idx="2192">
                  <c:v>441.19970699999999</c:v>
                </c:pt>
                <c:pt idx="2193">
                  <c:v>440.89990230000001</c:v>
                </c:pt>
                <c:pt idx="2194">
                  <c:v>440.69970699999999</c:v>
                </c:pt>
                <c:pt idx="2195">
                  <c:v>440.39990230000001</c:v>
                </c:pt>
                <c:pt idx="2196">
                  <c:v>440.09985349999999</c:v>
                </c:pt>
                <c:pt idx="2197">
                  <c:v>439.89990230000001</c:v>
                </c:pt>
                <c:pt idx="2198">
                  <c:v>439.59985349999999</c:v>
                </c:pt>
                <c:pt idx="2199">
                  <c:v>439.39990230000001</c:v>
                </c:pt>
                <c:pt idx="2200">
                  <c:v>439.19995119999999</c:v>
                </c:pt>
                <c:pt idx="2201">
                  <c:v>438.89990230000001</c:v>
                </c:pt>
                <c:pt idx="2202">
                  <c:v>438.59985349999999</c:v>
                </c:pt>
                <c:pt idx="2203">
                  <c:v>438.29980469999998</c:v>
                </c:pt>
                <c:pt idx="2204">
                  <c:v>438.09985349999999</c:v>
                </c:pt>
                <c:pt idx="2205">
                  <c:v>437.79980469999998</c:v>
                </c:pt>
                <c:pt idx="2206">
                  <c:v>437.5</c:v>
                </c:pt>
                <c:pt idx="2207">
                  <c:v>437.19995119999999</c:v>
                </c:pt>
                <c:pt idx="2208">
                  <c:v>436.89990230000001</c:v>
                </c:pt>
                <c:pt idx="2209">
                  <c:v>436.59985349999999</c:v>
                </c:pt>
                <c:pt idx="2210">
                  <c:v>436.30004880000001</c:v>
                </c:pt>
                <c:pt idx="2211">
                  <c:v>436</c:v>
                </c:pt>
                <c:pt idx="2212">
                  <c:v>435.69995119999999</c:v>
                </c:pt>
                <c:pt idx="2213">
                  <c:v>435.39990230000001</c:v>
                </c:pt>
                <c:pt idx="2214">
                  <c:v>435.19995119999999</c:v>
                </c:pt>
                <c:pt idx="2215">
                  <c:v>434.80004880000001</c:v>
                </c:pt>
                <c:pt idx="2216">
                  <c:v>434.60009769999999</c:v>
                </c:pt>
                <c:pt idx="2217">
                  <c:v>434.30004880000001</c:v>
                </c:pt>
                <c:pt idx="2218">
                  <c:v>434.19995119999999</c:v>
                </c:pt>
                <c:pt idx="2219">
                  <c:v>433.90014650000001</c:v>
                </c:pt>
                <c:pt idx="2220">
                  <c:v>433.60009769999999</c:v>
                </c:pt>
                <c:pt idx="2221">
                  <c:v>433.19995119999999</c:v>
                </c:pt>
                <c:pt idx="2222">
                  <c:v>433</c:v>
                </c:pt>
                <c:pt idx="2223">
                  <c:v>432.80004880000001</c:v>
                </c:pt>
                <c:pt idx="2224">
                  <c:v>432.5</c:v>
                </c:pt>
                <c:pt idx="2225">
                  <c:v>432.40014650000001</c:v>
                </c:pt>
                <c:pt idx="2226">
                  <c:v>432.20019530000002</c:v>
                </c:pt>
                <c:pt idx="2227">
                  <c:v>432</c:v>
                </c:pt>
                <c:pt idx="2228">
                  <c:v>431.80004880000001</c:v>
                </c:pt>
                <c:pt idx="2229">
                  <c:v>431.60009769999999</c:v>
                </c:pt>
                <c:pt idx="2230">
                  <c:v>431.40014650000001</c:v>
                </c:pt>
                <c:pt idx="2231">
                  <c:v>431.20019530000002</c:v>
                </c:pt>
                <c:pt idx="2232">
                  <c:v>431.10009769999999</c:v>
                </c:pt>
                <c:pt idx="2233">
                  <c:v>431.10009769999999</c:v>
                </c:pt>
                <c:pt idx="2234">
                  <c:v>431</c:v>
                </c:pt>
                <c:pt idx="2235">
                  <c:v>430.90014650000001</c:v>
                </c:pt>
                <c:pt idx="2236">
                  <c:v>430.90014650000001</c:v>
                </c:pt>
                <c:pt idx="2237">
                  <c:v>430.80004880000001</c:v>
                </c:pt>
                <c:pt idx="2238">
                  <c:v>430.70019530000002</c:v>
                </c:pt>
                <c:pt idx="2239">
                  <c:v>430.80004880000001</c:v>
                </c:pt>
                <c:pt idx="2240">
                  <c:v>430.80004880000001</c:v>
                </c:pt>
                <c:pt idx="2241">
                  <c:v>430.80004880000001</c:v>
                </c:pt>
                <c:pt idx="2242">
                  <c:v>430.80004880000001</c:v>
                </c:pt>
                <c:pt idx="2243">
                  <c:v>430.80004880000001</c:v>
                </c:pt>
                <c:pt idx="2244">
                  <c:v>430.70019530000002</c:v>
                </c:pt>
                <c:pt idx="2245">
                  <c:v>430.60009769999999</c:v>
                </c:pt>
                <c:pt idx="2246">
                  <c:v>430.60009769999999</c:v>
                </c:pt>
                <c:pt idx="2247">
                  <c:v>430.60009769999999</c:v>
                </c:pt>
                <c:pt idx="2248">
                  <c:v>430.60009769999999</c:v>
                </c:pt>
                <c:pt idx="2249">
                  <c:v>430.60009769999999</c:v>
                </c:pt>
                <c:pt idx="2250">
                  <c:v>430.70019530000002</c:v>
                </c:pt>
                <c:pt idx="2251">
                  <c:v>430.70019530000002</c:v>
                </c:pt>
                <c:pt idx="2252">
                  <c:v>430.70019530000002</c:v>
                </c:pt>
                <c:pt idx="2253">
                  <c:v>430.70019530000002</c:v>
                </c:pt>
                <c:pt idx="2254">
                  <c:v>430.70019530000002</c:v>
                </c:pt>
                <c:pt idx="2255">
                  <c:v>430.70019530000002</c:v>
                </c:pt>
                <c:pt idx="2256">
                  <c:v>430.70019530000002</c:v>
                </c:pt>
                <c:pt idx="2257">
                  <c:v>430.80004880000001</c:v>
                </c:pt>
                <c:pt idx="2258">
                  <c:v>430.80004880000001</c:v>
                </c:pt>
                <c:pt idx="2259">
                  <c:v>430.80004880000001</c:v>
                </c:pt>
                <c:pt idx="2260">
                  <c:v>430.70019530000002</c:v>
                </c:pt>
                <c:pt idx="2261">
                  <c:v>430.70019530000002</c:v>
                </c:pt>
                <c:pt idx="2262">
                  <c:v>430.70019530000002</c:v>
                </c:pt>
                <c:pt idx="2263">
                  <c:v>430.80004880000001</c:v>
                </c:pt>
                <c:pt idx="2264">
                  <c:v>430.80004880000001</c:v>
                </c:pt>
                <c:pt idx="2265">
                  <c:v>430.70019530000002</c:v>
                </c:pt>
                <c:pt idx="2266">
                  <c:v>430.70019530000002</c:v>
                </c:pt>
                <c:pt idx="2267">
                  <c:v>430.60009769999999</c:v>
                </c:pt>
                <c:pt idx="2268">
                  <c:v>430.60009769999999</c:v>
                </c:pt>
                <c:pt idx="2269">
                  <c:v>430.60009769999999</c:v>
                </c:pt>
                <c:pt idx="2270">
                  <c:v>430.60009769999999</c:v>
                </c:pt>
                <c:pt idx="2271">
                  <c:v>430.50024409999997</c:v>
                </c:pt>
                <c:pt idx="2272">
                  <c:v>430.40014650000001</c:v>
                </c:pt>
                <c:pt idx="2273">
                  <c:v>430.40014650000001</c:v>
                </c:pt>
                <c:pt idx="2274">
                  <c:v>430.30004880000001</c:v>
                </c:pt>
                <c:pt idx="2275">
                  <c:v>430.30004880000001</c:v>
                </c:pt>
                <c:pt idx="2276">
                  <c:v>430.10009769999999</c:v>
                </c:pt>
                <c:pt idx="2277">
                  <c:v>430.00024409999997</c:v>
                </c:pt>
                <c:pt idx="2278">
                  <c:v>429.90014650000001</c:v>
                </c:pt>
                <c:pt idx="2279">
                  <c:v>429.80004880000001</c:v>
                </c:pt>
                <c:pt idx="2280">
                  <c:v>429.70019530000002</c:v>
                </c:pt>
                <c:pt idx="2281">
                  <c:v>429.60009769999999</c:v>
                </c:pt>
                <c:pt idx="2282">
                  <c:v>429.50024409999997</c:v>
                </c:pt>
                <c:pt idx="2283">
                  <c:v>429.30029300000001</c:v>
                </c:pt>
                <c:pt idx="2284">
                  <c:v>429.30029300000001</c:v>
                </c:pt>
                <c:pt idx="2285">
                  <c:v>429.10009769999999</c:v>
                </c:pt>
                <c:pt idx="2286">
                  <c:v>429.00024409999997</c:v>
                </c:pt>
                <c:pt idx="2287">
                  <c:v>428.90014650000001</c:v>
                </c:pt>
                <c:pt idx="2288">
                  <c:v>428.69970699999999</c:v>
                </c:pt>
                <c:pt idx="2289">
                  <c:v>428.49975590000003</c:v>
                </c:pt>
                <c:pt idx="2290">
                  <c:v>428.39990230000001</c:v>
                </c:pt>
                <c:pt idx="2291">
                  <c:v>428.19970699999999</c:v>
                </c:pt>
                <c:pt idx="2292">
                  <c:v>427.99975590000003</c:v>
                </c:pt>
                <c:pt idx="2293">
                  <c:v>427.89990230000001</c:v>
                </c:pt>
                <c:pt idx="2294">
                  <c:v>427.79980469999998</c:v>
                </c:pt>
                <c:pt idx="2295">
                  <c:v>427.59985349999999</c:v>
                </c:pt>
                <c:pt idx="2296">
                  <c:v>427.39990230000001</c:v>
                </c:pt>
                <c:pt idx="2297">
                  <c:v>427.19995119999999</c:v>
                </c:pt>
                <c:pt idx="2298">
                  <c:v>426.99975590000003</c:v>
                </c:pt>
                <c:pt idx="2299">
                  <c:v>426.89990230000001</c:v>
                </c:pt>
                <c:pt idx="2300">
                  <c:v>426.69995119999999</c:v>
                </c:pt>
                <c:pt idx="2301">
                  <c:v>426.59985349999999</c:v>
                </c:pt>
                <c:pt idx="2302">
                  <c:v>426.29980469999998</c:v>
                </c:pt>
                <c:pt idx="2303">
                  <c:v>426.09985349999999</c:v>
                </c:pt>
                <c:pt idx="2304">
                  <c:v>425.89990230000001</c:v>
                </c:pt>
                <c:pt idx="2305">
                  <c:v>425.69995119999999</c:v>
                </c:pt>
                <c:pt idx="2306">
                  <c:v>425.5</c:v>
                </c:pt>
                <c:pt idx="2307">
                  <c:v>425.19995119999999</c:v>
                </c:pt>
                <c:pt idx="2308">
                  <c:v>425</c:v>
                </c:pt>
                <c:pt idx="2309">
                  <c:v>424.89990230000001</c:v>
                </c:pt>
                <c:pt idx="2310">
                  <c:v>424.59985349999999</c:v>
                </c:pt>
                <c:pt idx="2311">
                  <c:v>424.39990230000001</c:v>
                </c:pt>
                <c:pt idx="2312">
                  <c:v>424.19995119999999</c:v>
                </c:pt>
                <c:pt idx="2313">
                  <c:v>424</c:v>
                </c:pt>
                <c:pt idx="2314">
                  <c:v>423.69995119999999</c:v>
                </c:pt>
                <c:pt idx="2315">
                  <c:v>423.5</c:v>
                </c:pt>
                <c:pt idx="2316">
                  <c:v>423.19995119999999</c:v>
                </c:pt>
                <c:pt idx="2317">
                  <c:v>423</c:v>
                </c:pt>
                <c:pt idx="2318">
                  <c:v>422.69995119999999</c:v>
                </c:pt>
                <c:pt idx="2319">
                  <c:v>422.5</c:v>
                </c:pt>
                <c:pt idx="2320">
                  <c:v>422.19995119999999</c:v>
                </c:pt>
                <c:pt idx="2321">
                  <c:v>422</c:v>
                </c:pt>
                <c:pt idx="2322">
                  <c:v>421.69995119999999</c:v>
                </c:pt>
                <c:pt idx="2323">
                  <c:v>421.39990230000001</c:v>
                </c:pt>
                <c:pt idx="2324">
                  <c:v>421.10009769999999</c:v>
                </c:pt>
                <c:pt idx="2325">
                  <c:v>420.90014650000001</c:v>
                </c:pt>
                <c:pt idx="2326">
                  <c:v>420.69995119999999</c:v>
                </c:pt>
                <c:pt idx="2327">
                  <c:v>420.5</c:v>
                </c:pt>
                <c:pt idx="2328">
                  <c:v>420.19995119999999</c:v>
                </c:pt>
                <c:pt idx="2329">
                  <c:v>419.90014650000001</c:v>
                </c:pt>
                <c:pt idx="2330">
                  <c:v>419.70019530000002</c:v>
                </c:pt>
                <c:pt idx="2331">
                  <c:v>419.30004880000001</c:v>
                </c:pt>
                <c:pt idx="2332">
                  <c:v>419.10009769999999</c:v>
                </c:pt>
                <c:pt idx="2333">
                  <c:v>418.70019530000002</c:v>
                </c:pt>
                <c:pt idx="2334">
                  <c:v>418.5</c:v>
                </c:pt>
                <c:pt idx="2335">
                  <c:v>418.20019530000002</c:v>
                </c:pt>
                <c:pt idx="2336">
                  <c:v>417.90014650000001</c:v>
                </c:pt>
                <c:pt idx="2337">
                  <c:v>417.60009769999999</c:v>
                </c:pt>
                <c:pt idx="2338">
                  <c:v>417.30004880000001</c:v>
                </c:pt>
                <c:pt idx="2339">
                  <c:v>417.00024409999997</c:v>
                </c:pt>
                <c:pt idx="2340">
                  <c:v>416.70019530000002</c:v>
                </c:pt>
                <c:pt idx="2341">
                  <c:v>416.50024409999997</c:v>
                </c:pt>
                <c:pt idx="2342">
                  <c:v>416.10009769999999</c:v>
                </c:pt>
                <c:pt idx="2343">
                  <c:v>415.79980469999998</c:v>
                </c:pt>
                <c:pt idx="2344">
                  <c:v>415.49975590000003</c:v>
                </c:pt>
                <c:pt idx="2345">
                  <c:v>415.19970699999999</c:v>
                </c:pt>
                <c:pt idx="2346">
                  <c:v>414.89990230000001</c:v>
                </c:pt>
                <c:pt idx="2347">
                  <c:v>414.49975590000003</c:v>
                </c:pt>
                <c:pt idx="2348">
                  <c:v>414.19995119999999</c:v>
                </c:pt>
                <c:pt idx="2349">
                  <c:v>413.89990230000001</c:v>
                </c:pt>
                <c:pt idx="2350">
                  <c:v>413.59985349999999</c:v>
                </c:pt>
                <c:pt idx="2351">
                  <c:v>413.19995119999999</c:v>
                </c:pt>
                <c:pt idx="2352">
                  <c:v>412.89990230000001</c:v>
                </c:pt>
                <c:pt idx="2353">
                  <c:v>412.59985349999999</c:v>
                </c:pt>
                <c:pt idx="2354">
                  <c:v>412.29980469999998</c:v>
                </c:pt>
                <c:pt idx="2355">
                  <c:v>411.89990230000001</c:v>
                </c:pt>
                <c:pt idx="2356">
                  <c:v>411.69995119999999</c:v>
                </c:pt>
                <c:pt idx="2357">
                  <c:v>411.5</c:v>
                </c:pt>
                <c:pt idx="2358">
                  <c:v>411.09985349999999</c:v>
                </c:pt>
                <c:pt idx="2359">
                  <c:v>410.80004880000001</c:v>
                </c:pt>
                <c:pt idx="2360">
                  <c:v>410.39990230000001</c:v>
                </c:pt>
                <c:pt idx="2361">
                  <c:v>410.10009769999999</c:v>
                </c:pt>
                <c:pt idx="2362">
                  <c:v>409.69995119999999</c:v>
                </c:pt>
                <c:pt idx="2363">
                  <c:v>409.39990230000001</c:v>
                </c:pt>
                <c:pt idx="2364">
                  <c:v>409.10009769999999</c:v>
                </c:pt>
                <c:pt idx="2365">
                  <c:v>408.69995119999999</c:v>
                </c:pt>
                <c:pt idx="2366">
                  <c:v>408.40014650000001</c:v>
                </c:pt>
                <c:pt idx="2367">
                  <c:v>408</c:v>
                </c:pt>
                <c:pt idx="2368">
                  <c:v>407.69995119999999</c:v>
                </c:pt>
                <c:pt idx="2369">
                  <c:v>407.30004880000001</c:v>
                </c:pt>
                <c:pt idx="2370">
                  <c:v>407.10009769999999</c:v>
                </c:pt>
                <c:pt idx="2371">
                  <c:v>406.80004880000001</c:v>
                </c:pt>
                <c:pt idx="2372">
                  <c:v>406.60009769999999</c:v>
                </c:pt>
                <c:pt idx="2373">
                  <c:v>406.20019530000002</c:v>
                </c:pt>
                <c:pt idx="2374">
                  <c:v>405.90014650000001</c:v>
                </c:pt>
                <c:pt idx="2375">
                  <c:v>405.5</c:v>
                </c:pt>
                <c:pt idx="2376">
                  <c:v>405.10009769999999</c:v>
                </c:pt>
                <c:pt idx="2377">
                  <c:v>404.80004880000001</c:v>
                </c:pt>
                <c:pt idx="2378">
                  <c:v>404.50024409999997</c:v>
                </c:pt>
                <c:pt idx="2379">
                  <c:v>404.20019530000002</c:v>
                </c:pt>
                <c:pt idx="2380">
                  <c:v>403.80004880000001</c:v>
                </c:pt>
                <c:pt idx="2381">
                  <c:v>403.40014650000001</c:v>
                </c:pt>
                <c:pt idx="2382">
                  <c:v>403.09985349999999</c:v>
                </c:pt>
                <c:pt idx="2383">
                  <c:v>402.69970699999999</c:v>
                </c:pt>
                <c:pt idx="2384">
                  <c:v>402.19970699999999</c:v>
                </c:pt>
                <c:pt idx="2385">
                  <c:v>401.89990230000001</c:v>
                </c:pt>
                <c:pt idx="2386">
                  <c:v>401.49975590000003</c:v>
                </c:pt>
                <c:pt idx="2387">
                  <c:v>401.09985349999999</c:v>
                </c:pt>
                <c:pt idx="2388">
                  <c:v>400.89990230000001</c:v>
                </c:pt>
                <c:pt idx="2389">
                  <c:v>400.59985349999999</c:v>
                </c:pt>
                <c:pt idx="2390">
                  <c:v>400.19995119999999</c:v>
                </c:pt>
                <c:pt idx="2391">
                  <c:v>399.89990230000001</c:v>
                </c:pt>
                <c:pt idx="2392">
                  <c:v>399.39990230000001</c:v>
                </c:pt>
                <c:pt idx="2393">
                  <c:v>399.09985349999999</c:v>
                </c:pt>
                <c:pt idx="2394">
                  <c:v>398.80004880000001</c:v>
                </c:pt>
                <c:pt idx="2395">
                  <c:v>398.39990230000001</c:v>
                </c:pt>
                <c:pt idx="2396">
                  <c:v>398.09985349999999</c:v>
                </c:pt>
                <c:pt idx="2397">
                  <c:v>397.69995119999999</c:v>
                </c:pt>
                <c:pt idx="2398">
                  <c:v>397.30004880000001</c:v>
                </c:pt>
                <c:pt idx="2399">
                  <c:v>396.89990230000001</c:v>
                </c:pt>
                <c:pt idx="2400">
                  <c:v>396.60009769999999</c:v>
                </c:pt>
                <c:pt idx="2401">
                  <c:v>396.10009769999999</c:v>
                </c:pt>
                <c:pt idx="2402">
                  <c:v>395.89990230000001</c:v>
                </c:pt>
                <c:pt idx="2403">
                  <c:v>395.60009769999999</c:v>
                </c:pt>
                <c:pt idx="2404">
                  <c:v>395.19995119999999</c:v>
                </c:pt>
                <c:pt idx="2405">
                  <c:v>394.80004880000001</c:v>
                </c:pt>
                <c:pt idx="2406">
                  <c:v>394.40014650000001</c:v>
                </c:pt>
                <c:pt idx="2407">
                  <c:v>394.10009769999999</c:v>
                </c:pt>
                <c:pt idx="2408">
                  <c:v>393.70019530000002</c:v>
                </c:pt>
                <c:pt idx="2409">
                  <c:v>393.40014650000001</c:v>
                </c:pt>
                <c:pt idx="2410">
                  <c:v>392.90014650000001</c:v>
                </c:pt>
                <c:pt idx="2411">
                  <c:v>392.60009769999999</c:v>
                </c:pt>
                <c:pt idx="2412">
                  <c:v>392.20019530000002</c:v>
                </c:pt>
                <c:pt idx="2413">
                  <c:v>391.80004880000001</c:v>
                </c:pt>
                <c:pt idx="2414">
                  <c:v>391.50024409999997</c:v>
                </c:pt>
                <c:pt idx="2415">
                  <c:v>391.00024409999997</c:v>
                </c:pt>
                <c:pt idx="2416">
                  <c:v>390.70019530000002</c:v>
                </c:pt>
                <c:pt idx="2417">
                  <c:v>390.29980469999998</c:v>
                </c:pt>
                <c:pt idx="2418">
                  <c:v>390.09985349999999</c:v>
                </c:pt>
                <c:pt idx="2419">
                  <c:v>389.69970699999999</c:v>
                </c:pt>
                <c:pt idx="2420">
                  <c:v>389.39990230000001</c:v>
                </c:pt>
                <c:pt idx="2421">
                  <c:v>389.09985349999999</c:v>
                </c:pt>
                <c:pt idx="2422">
                  <c:v>388.59985349999999</c:v>
                </c:pt>
                <c:pt idx="2423">
                  <c:v>388.29980469999998</c:v>
                </c:pt>
                <c:pt idx="2424">
                  <c:v>387.89990230000001</c:v>
                </c:pt>
                <c:pt idx="2425">
                  <c:v>387.5</c:v>
                </c:pt>
                <c:pt idx="2426">
                  <c:v>387.19995119999999</c:v>
                </c:pt>
                <c:pt idx="2427">
                  <c:v>386.79980469999998</c:v>
                </c:pt>
                <c:pt idx="2428">
                  <c:v>386.39990230000001</c:v>
                </c:pt>
                <c:pt idx="2429">
                  <c:v>386</c:v>
                </c:pt>
                <c:pt idx="2430">
                  <c:v>385.59985349999999</c:v>
                </c:pt>
                <c:pt idx="2431">
                  <c:v>385.30004880000001</c:v>
                </c:pt>
                <c:pt idx="2432">
                  <c:v>384.89990230000001</c:v>
                </c:pt>
                <c:pt idx="2433">
                  <c:v>384.5</c:v>
                </c:pt>
                <c:pt idx="2434">
                  <c:v>384.10009769999999</c:v>
                </c:pt>
                <c:pt idx="2435">
                  <c:v>383.89990230000001</c:v>
                </c:pt>
                <c:pt idx="2436">
                  <c:v>383.5</c:v>
                </c:pt>
                <c:pt idx="2437">
                  <c:v>383.10009769999999</c:v>
                </c:pt>
                <c:pt idx="2438">
                  <c:v>382.69995119999999</c:v>
                </c:pt>
                <c:pt idx="2439">
                  <c:v>382.30004880000001</c:v>
                </c:pt>
                <c:pt idx="2440">
                  <c:v>381.90014650000001</c:v>
                </c:pt>
                <c:pt idx="2441">
                  <c:v>381.5</c:v>
                </c:pt>
                <c:pt idx="2442">
                  <c:v>381.10009769999999</c:v>
                </c:pt>
                <c:pt idx="2443">
                  <c:v>380.70019530000002</c:v>
                </c:pt>
                <c:pt idx="2444">
                  <c:v>380.40014650000001</c:v>
                </c:pt>
                <c:pt idx="2445">
                  <c:v>380</c:v>
                </c:pt>
                <c:pt idx="2446">
                  <c:v>379.60009769999999</c:v>
                </c:pt>
                <c:pt idx="2447">
                  <c:v>379.20019530000002</c:v>
                </c:pt>
                <c:pt idx="2448">
                  <c:v>378.80004880000001</c:v>
                </c:pt>
                <c:pt idx="2449">
                  <c:v>378.40014650000001</c:v>
                </c:pt>
                <c:pt idx="2450">
                  <c:v>378.00024409999997</c:v>
                </c:pt>
                <c:pt idx="2451">
                  <c:v>377.60009769999999</c:v>
                </c:pt>
                <c:pt idx="2452">
                  <c:v>377.29980469999998</c:v>
                </c:pt>
                <c:pt idx="2453">
                  <c:v>376.89990230000001</c:v>
                </c:pt>
                <c:pt idx="2454">
                  <c:v>376.59985349999999</c:v>
                </c:pt>
                <c:pt idx="2455">
                  <c:v>376.29980469999998</c:v>
                </c:pt>
                <c:pt idx="2456">
                  <c:v>376.09985349999999</c:v>
                </c:pt>
                <c:pt idx="2457">
                  <c:v>375.69995119999999</c:v>
                </c:pt>
                <c:pt idx="2458">
                  <c:v>375.29980469999998</c:v>
                </c:pt>
                <c:pt idx="2459">
                  <c:v>374.89990230000001</c:v>
                </c:pt>
                <c:pt idx="2460">
                  <c:v>374.59985349999999</c:v>
                </c:pt>
                <c:pt idx="2461">
                  <c:v>374.19995119999999</c:v>
                </c:pt>
                <c:pt idx="2462">
                  <c:v>373.69995119999999</c:v>
                </c:pt>
                <c:pt idx="2463">
                  <c:v>373.30004880000001</c:v>
                </c:pt>
                <c:pt idx="2464">
                  <c:v>372.89990230000001</c:v>
                </c:pt>
                <c:pt idx="2465">
                  <c:v>372.59985349999999</c:v>
                </c:pt>
                <c:pt idx="2466">
                  <c:v>372.09985349999999</c:v>
                </c:pt>
                <c:pt idx="2467">
                  <c:v>371.80004880000001</c:v>
                </c:pt>
                <c:pt idx="2468">
                  <c:v>371.39990230000001</c:v>
                </c:pt>
                <c:pt idx="2469">
                  <c:v>371</c:v>
                </c:pt>
                <c:pt idx="2470">
                  <c:v>370.89990230000001</c:v>
                </c:pt>
                <c:pt idx="2471">
                  <c:v>370.5</c:v>
                </c:pt>
                <c:pt idx="2472">
                  <c:v>370</c:v>
                </c:pt>
                <c:pt idx="2473">
                  <c:v>369.69995119999999</c:v>
                </c:pt>
                <c:pt idx="2474">
                  <c:v>369.40014650000001</c:v>
                </c:pt>
                <c:pt idx="2475">
                  <c:v>368.90014650000001</c:v>
                </c:pt>
                <c:pt idx="2476">
                  <c:v>368.60009769999999</c:v>
                </c:pt>
                <c:pt idx="2477">
                  <c:v>368.20019530000002</c:v>
                </c:pt>
                <c:pt idx="2478">
                  <c:v>367.80004880000001</c:v>
                </c:pt>
                <c:pt idx="2479">
                  <c:v>367.40014650000001</c:v>
                </c:pt>
                <c:pt idx="2480">
                  <c:v>367.00024409999997</c:v>
                </c:pt>
                <c:pt idx="2481">
                  <c:v>366.60009769999999</c:v>
                </c:pt>
                <c:pt idx="2482">
                  <c:v>366.30004880000001</c:v>
                </c:pt>
                <c:pt idx="2483">
                  <c:v>365.80004880000001</c:v>
                </c:pt>
                <c:pt idx="2484">
                  <c:v>365.50024409999997</c:v>
                </c:pt>
                <c:pt idx="2485">
                  <c:v>365.10009769999999</c:v>
                </c:pt>
                <c:pt idx="2486">
                  <c:v>364.69970699999999</c:v>
                </c:pt>
                <c:pt idx="2487">
                  <c:v>364.49975590000003</c:v>
                </c:pt>
                <c:pt idx="2488">
                  <c:v>364.09985349999999</c:v>
                </c:pt>
                <c:pt idx="2489">
                  <c:v>363.79980469999998</c:v>
                </c:pt>
                <c:pt idx="2490">
                  <c:v>363.49975590000003</c:v>
                </c:pt>
                <c:pt idx="2491">
                  <c:v>363.19995119999999</c:v>
                </c:pt>
                <c:pt idx="2492">
                  <c:v>362.79980469999998</c:v>
                </c:pt>
                <c:pt idx="2493">
                  <c:v>362.39990230000001</c:v>
                </c:pt>
                <c:pt idx="2494">
                  <c:v>362</c:v>
                </c:pt>
                <c:pt idx="2495">
                  <c:v>361.69995119999999</c:v>
                </c:pt>
                <c:pt idx="2496">
                  <c:v>361.29980469999998</c:v>
                </c:pt>
                <c:pt idx="2497">
                  <c:v>361</c:v>
                </c:pt>
                <c:pt idx="2498">
                  <c:v>360.59985349999999</c:v>
                </c:pt>
                <c:pt idx="2499">
                  <c:v>360.30004880000001</c:v>
                </c:pt>
                <c:pt idx="2500">
                  <c:v>359.89990230000001</c:v>
                </c:pt>
                <c:pt idx="2501">
                  <c:v>359.5</c:v>
                </c:pt>
                <c:pt idx="2502">
                  <c:v>359.09985349999999</c:v>
                </c:pt>
                <c:pt idx="2503">
                  <c:v>358.80004880000001</c:v>
                </c:pt>
                <c:pt idx="2504">
                  <c:v>358.30004880000001</c:v>
                </c:pt>
                <c:pt idx="2505">
                  <c:v>357.89990230000001</c:v>
                </c:pt>
                <c:pt idx="2506">
                  <c:v>357.80004880000001</c:v>
                </c:pt>
                <c:pt idx="2507">
                  <c:v>357.30004880000001</c:v>
                </c:pt>
                <c:pt idx="2508">
                  <c:v>357</c:v>
                </c:pt>
                <c:pt idx="2509">
                  <c:v>356.60009769999999</c:v>
                </c:pt>
                <c:pt idx="2510">
                  <c:v>356.19995119999999</c:v>
                </c:pt>
                <c:pt idx="2511">
                  <c:v>355.90014650000001</c:v>
                </c:pt>
                <c:pt idx="2512">
                  <c:v>355.5</c:v>
                </c:pt>
                <c:pt idx="2513">
                  <c:v>355.10009769999999</c:v>
                </c:pt>
                <c:pt idx="2514">
                  <c:v>354.80004880000001</c:v>
                </c:pt>
                <c:pt idx="2515">
                  <c:v>354.40014650000001</c:v>
                </c:pt>
                <c:pt idx="2516">
                  <c:v>354.10009769999999</c:v>
                </c:pt>
                <c:pt idx="2517">
                  <c:v>353.70019530000002</c:v>
                </c:pt>
                <c:pt idx="2518">
                  <c:v>353.40014650000001</c:v>
                </c:pt>
                <c:pt idx="2519">
                  <c:v>352.90014650000001</c:v>
                </c:pt>
                <c:pt idx="2520">
                  <c:v>352.60009769999999</c:v>
                </c:pt>
                <c:pt idx="2521">
                  <c:v>352.20019530000002</c:v>
                </c:pt>
                <c:pt idx="2522">
                  <c:v>351.79980469999998</c:v>
                </c:pt>
                <c:pt idx="2523">
                  <c:v>351.39990230000001</c:v>
                </c:pt>
                <c:pt idx="2524">
                  <c:v>351.19970699999999</c:v>
                </c:pt>
                <c:pt idx="2525">
                  <c:v>350.89990230000001</c:v>
                </c:pt>
                <c:pt idx="2526">
                  <c:v>350.49975590000003</c:v>
                </c:pt>
                <c:pt idx="2527">
                  <c:v>350.09985349999999</c:v>
                </c:pt>
                <c:pt idx="2528">
                  <c:v>349.69995119999999</c:v>
                </c:pt>
                <c:pt idx="2529">
                  <c:v>349.29980469999998</c:v>
                </c:pt>
                <c:pt idx="2530">
                  <c:v>349</c:v>
                </c:pt>
                <c:pt idx="2531">
                  <c:v>348.59985349999999</c:v>
                </c:pt>
                <c:pt idx="2532">
                  <c:v>348.19995119999999</c:v>
                </c:pt>
                <c:pt idx="2533">
                  <c:v>347.89990230000001</c:v>
                </c:pt>
                <c:pt idx="2534">
                  <c:v>347.5</c:v>
                </c:pt>
                <c:pt idx="2535">
                  <c:v>347.19995119999999</c:v>
                </c:pt>
                <c:pt idx="2536">
                  <c:v>346.80004880000001</c:v>
                </c:pt>
                <c:pt idx="2537">
                  <c:v>346.39990230000001</c:v>
                </c:pt>
                <c:pt idx="2538">
                  <c:v>346</c:v>
                </c:pt>
                <c:pt idx="2539">
                  <c:v>345.69995119999999</c:v>
                </c:pt>
                <c:pt idx="2540">
                  <c:v>345.30004880000001</c:v>
                </c:pt>
                <c:pt idx="2541">
                  <c:v>345</c:v>
                </c:pt>
                <c:pt idx="2542">
                  <c:v>344.60009769999999</c:v>
                </c:pt>
                <c:pt idx="2543">
                  <c:v>344.30004880000001</c:v>
                </c:pt>
                <c:pt idx="2544">
                  <c:v>344</c:v>
                </c:pt>
                <c:pt idx="2545">
                  <c:v>343.80004880000001</c:v>
                </c:pt>
                <c:pt idx="2546">
                  <c:v>343.40014650000001</c:v>
                </c:pt>
                <c:pt idx="2547">
                  <c:v>343.19995119999999</c:v>
                </c:pt>
                <c:pt idx="2548">
                  <c:v>342.80004880000001</c:v>
                </c:pt>
                <c:pt idx="2549">
                  <c:v>342.5</c:v>
                </c:pt>
                <c:pt idx="2550">
                  <c:v>342.10009769999999</c:v>
                </c:pt>
                <c:pt idx="2551">
                  <c:v>341.70019530000002</c:v>
                </c:pt>
                <c:pt idx="2552">
                  <c:v>341.30004880000001</c:v>
                </c:pt>
                <c:pt idx="2553">
                  <c:v>340.90014650000001</c:v>
                </c:pt>
                <c:pt idx="2554">
                  <c:v>340.60009769999999</c:v>
                </c:pt>
                <c:pt idx="2555">
                  <c:v>340.20019530000002</c:v>
                </c:pt>
                <c:pt idx="2556">
                  <c:v>339.80029300000001</c:v>
                </c:pt>
                <c:pt idx="2557">
                  <c:v>339.50024409999997</c:v>
                </c:pt>
                <c:pt idx="2558">
                  <c:v>339.20019530000002</c:v>
                </c:pt>
                <c:pt idx="2559">
                  <c:v>338.79980469999998</c:v>
                </c:pt>
                <c:pt idx="2560">
                  <c:v>338.39990230000001</c:v>
                </c:pt>
                <c:pt idx="2561">
                  <c:v>338.09985349999999</c:v>
                </c:pt>
                <c:pt idx="2562">
                  <c:v>337.69995119999999</c:v>
                </c:pt>
                <c:pt idx="2563">
                  <c:v>337.29980469999998</c:v>
                </c:pt>
                <c:pt idx="2564">
                  <c:v>337.19995119999999</c:v>
                </c:pt>
                <c:pt idx="2565">
                  <c:v>336.69995119999999</c:v>
                </c:pt>
                <c:pt idx="2566">
                  <c:v>336.39990230000001</c:v>
                </c:pt>
                <c:pt idx="2567">
                  <c:v>336.09985349999999</c:v>
                </c:pt>
                <c:pt idx="2568">
                  <c:v>335.69995119999999</c:v>
                </c:pt>
                <c:pt idx="2569">
                  <c:v>335.39990230000001</c:v>
                </c:pt>
                <c:pt idx="2570">
                  <c:v>334.89990230000001</c:v>
                </c:pt>
                <c:pt idx="2571">
                  <c:v>334.59985349999999</c:v>
                </c:pt>
                <c:pt idx="2572">
                  <c:v>334.19995119999999</c:v>
                </c:pt>
                <c:pt idx="2573">
                  <c:v>333.89990230000001</c:v>
                </c:pt>
                <c:pt idx="2574">
                  <c:v>333.5</c:v>
                </c:pt>
                <c:pt idx="2575">
                  <c:v>333.10009769999999</c:v>
                </c:pt>
                <c:pt idx="2576">
                  <c:v>332.69995119999999</c:v>
                </c:pt>
                <c:pt idx="2577">
                  <c:v>332.30004880000001</c:v>
                </c:pt>
                <c:pt idx="2578">
                  <c:v>332</c:v>
                </c:pt>
                <c:pt idx="2579">
                  <c:v>331.60009769999999</c:v>
                </c:pt>
                <c:pt idx="2580">
                  <c:v>331.19995119999999</c:v>
                </c:pt>
                <c:pt idx="2581">
                  <c:v>330.90014650000001</c:v>
                </c:pt>
                <c:pt idx="2582">
                  <c:v>330.60009769999999</c:v>
                </c:pt>
                <c:pt idx="2583">
                  <c:v>330.30004880000001</c:v>
                </c:pt>
                <c:pt idx="2584">
                  <c:v>329.80004880000001</c:v>
                </c:pt>
                <c:pt idx="2585">
                  <c:v>329.5</c:v>
                </c:pt>
                <c:pt idx="2586">
                  <c:v>329.20019530000002</c:v>
                </c:pt>
                <c:pt idx="2587">
                  <c:v>328.80004880000001</c:v>
                </c:pt>
                <c:pt idx="2588">
                  <c:v>328.60009769999999</c:v>
                </c:pt>
                <c:pt idx="2589">
                  <c:v>328.20019530000002</c:v>
                </c:pt>
                <c:pt idx="2590">
                  <c:v>327.90014650000001</c:v>
                </c:pt>
                <c:pt idx="2591">
                  <c:v>327.50024409999997</c:v>
                </c:pt>
                <c:pt idx="2592">
                  <c:v>327.20019530000002</c:v>
                </c:pt>
                <c:pt idx="2593">
                  <c:v>326.90014650000001</c:v>
                </c:pt>
                <c:pt idx="2594">
                  <c:v>326.40014650000001</c:v>
                </c:pt>
                <c:pt idx="2595">
                  <c:v>325.99975590000003</c:v>
                </c:pt>
                <c:pt idx="2596">
                  <c:v>325.69970699999999</c:v>
                </c:pt>
                <c:pt idx="2597">
                  <c:v>325.49975590000003</c:v>
                </c:pt>
                <c:pt idx="2598">
                  <c:v>325.09985349999999</c:v>
                </c:pt>
                <c:pt idx="2599">
                  <c:v>324.79980469999998</c:v>
                </c:pt>
                <c:pt idx="2600">
                  <c:v>324.59985349999999</c:v>
                </c:pt>
                <c:pt idx="2601">
                  <c:v>324.19995119999999</c:v>
                </c:pt>
                <c:pt idx="2602">
                  <c:v>323.89990230000001</c:v>
                </c:pt>
                <c:pt idx="2603">
                  <c:v>323.5</c:v>
                </c:pt>
                <c:pt idx="2604">
                  <c:v>323.19995119999999</c:v>
                </c:pt>
                <c:pt idx="2605">
                  <c:v>322.89990230000001</c:v>
                </c:pt>
                <c:pt idx="2606">
                  <c:v>322.5</c:v>
                </c:pt>
                <c:pt idx="2607">
                  <c:v>322.09985349999999</c:v>
                </c:pt>
                <c:pt idx="2608">
                  <c:v>321.69995119999999</c:v>
                </c:pt>
                <c:pt idx="2609">
                  <c:v>321.39990230000001</c:v>
                </c:pt>
                <c:pt idx="2610">
                  <c:v>321.09985349999999</c:v>
                </c:pt>
                <c:pt idx="2611">
                  <c:v>320.89990230000001</c:v>
                </c:pt>
                <c:pt idx="2612">
                  <c:v>320.5</c:v>
                </c:pt>
                <c:pt idx="2613">
                  <c:v>320.30004880000001</c:v>
                </c:pt>
                <c:pt idx="2614">
                  <c:v>319.89990230000001</c:v>
                </c:pt>
                <c:pt idx="2615">
                  <c:v>319.60009769999999</c:v>
                </c:pt>
                <c:pt idx="2616">
                  <c:v>319.19995119999999</c:v>
                </c:pt>
                <c:pt idx="2617">
                  <c:v>318.80004880000001</c:v>
                </c:pt>
                <c:pt idx="2618">
                  <c:v>318.5</c:v>
                </c:pt>
                <c:pt idx="2619">
                  <c:v>318.10009769999999</c:v>
                </c:pt>
                <c:pt idx="2620">
                  <c:v>317.80004880000001</c:v>
                </c:pt>
                <c:pt idx="2621">
                  <c:v>317.5</c:v>
                </c:pt>
                <c:pt idx="2622">
                  <c:v>317.10009769999999</c:v>
                </c:pt>
                <c:pt idx="2623">
                  <c:v>316.80004880000001</c:v>
                </c:pt>
                <c:pt idx="2624">
                  <c:v>316.40014650000001</c:v>
                </c:pt>
                <c:pt idx="2625">
                  <c:v>316</c:v>
                </c:pt>
                <c:pt idx="2626">
                  <c:v>315.90014650000001</c:v>
                </c:pt>
                <c:pt idx="2627">
                  <c:v>315.60009769999999</c:v>
                </c:pt>
                <c:pt idx="2628">
                  <c:v>315.20019530000002</c:v>
                </c:pt>
                <c:pt idx="2629">
                  <c:v>314.90014650000001</c:v>
                </c:pt>
                <c:pt idx="2630">
                  <c:v>314.60009769999999</c:v>
                </c:pt>
                <c:pt idx="2631">
                  <c:v>314.30004880000001</c:v>
                </c:pt>
                <c:pt idx="2632">
                  <c:v>314.00024409999997</c:v>
                </c:pt>
                <c:pt idx="2633">
                  <c:v>313.70019530000002</c:v>
                </c:pt>
                <c:pt idx="2634">
                  <c:v>313.29980469999998</c:v>
                </c:pt>
                <c:pt idx="2635">
                  <c:v>312.89990230000001</c:v>
                </c:pt>
                <c:pt idx="2636">
                  <c:v>312.59985349999999</c:v>
                </c:pt>
                <c:pt idx="2637">
                  <c:v>312.19995119999999</c:v>
                </c:pt>
                <c:pt idx="2638">
                  <c:v>311.89990230000001</c:v>
                </c:pt>
                <c:pt idx="2639">
                  <c:v>311.59985349999999</c:v>
                </c:pt>
                <c:pt idx="2640">
                  <c:v>311.19995119999999</c:v>
                </c:pt>
                <c:pt idx="2641">
                  <c:v>310.89990230000001</c:v>
                </c:pt>
                <c:pt idx="2642">
                  <c:v>310.59985349999999</c:v>
                </c:pt>
                <c:pt idx="2643">
                  <c:v>310.39990230000001</c:v>
                </c:pt>
                <c:pt idx="2644">
                  <c:v>310</c:v>
                </c:pt>
                <c:pt idx="2645">
                  <c:v>309.69995119999999</c:v>
                </c:pt>
                <c:pt idx="2646">
                  <c:v>309.30004880000001</c:v>
                </c:pt>
                <c:pt idx="2647">
                  <c:v>309</c:v>
                </c:pt>
                <c:pt idx="2648">
                  <c:v>308.80004880000001</c:v>
                </c:pt>
                <c:pt idx="2649">
                  <c:v>308.39990230000001</c:v>
                </c:pt>
                <c:pt idx="2650">
                  <c:v>308.09985349999999</c:v>
                </c:pt>
                <c:pt idx="2651">
                  <c:v>307.69995119999999</c:v>
                </c:pt>
                <c:pt idx="2652">
                  <c:v>307.5</c:v>
                </c:pt>
                <c:pt idx="2653">
                  <c:v>307.10009769999999</c:v>
                </c:pt>
                <c:pt idx="2654">
                  <c:v>306.89990230000001</c:v>
                </c:pt>
                <c:pt idx="2655">
                  <c:v>306.5</c:v>
                </c:pt>
                <c:pt idx="2656">
                  <c:v>306.19995119999999</c:v>
                </c:pt>
                <c:pt idx="2657">
                  <c:v>306</c:v>
                </c:pt>
                <c:pt idx="2658">
                  <c:v>305.69995119999999</c:v>
                </c:pt>
                <c:pt idx="2659">
                  <c:v>305.40014650000001</c:v>
                </c:pt>
                <c:pt idx="2660">
                  <c:v>305.19995119999999</c:v>
                </c:pt>
                <c:pt idx="2661">
                  <c:v>304.80004880000001</c:v>
                </c:pt>
                <c:pt idx="2662">
                  <c:v>304.40014650000001</c:v>
                </c:pt>
                <c:pt idx="2663">
                  <c:v>304.10009769999999</c:v>
                </c:pt>
                <c:pt idx="2664">
                  <c:v>303.80004880000001</c:v>
                </c:pt>
                <c:pt idx="2665">
                  <c:v>303.5</c:v>
                </c:pt>
                <c:pt idx="2666">
                  <c:v>303.20019530000002</c:v>
                </c:pt>
                <c:pt idx="2667">
                  <c:v>302.80004880000001</c:v>
                </c:pt>
                <c:pt idx="2668">
                  <c:v>302.50024409999997</c:v>
                </c:pt>
                <c:pt idx="2669">
                  <c:v>302.20019530000002</c:v>
                </c:pt>
                <c:pt idx="2670">
                  <c:v>301.80004880000001</c:v>
                </c:pt>
                <c:pt idx="2671">
                  <c:v>301.60009769999999</c:v>
                </c:pt>
                <c:pt idx="2672">
                  <c:v>301.30029300000001</c:v>
                </c:pt>
                <c:pt idx="2673">
                  <c:v>300.90014650000001</c:v>
                </c:pt>
                <c:pt idx="2674">
                  <c:v>300.59985349999999</c:v>
                </c:pt>
                <c:pt idx="2675">
                  <c:v>300.29980469999998</c:v>
                </c:pt>
                <c:pt idx="2676">
                  <c:v>299.99975590000003</c:v>
                </c:pt>
                <c:pt idx="2677">
                  <c:v>299.79980469999998</c:v>
                </c:pt>
                <c:pt idx="2678">
                  <c:v>299.49975590000003</c:v>
                </c:pt>
                <c:pt idx="2679">
                  <c:v>299.29980469999998</c:v>
                </c:pt>
                <c:pt idx="2680">
                  <c:v>298.99975590000003</c:v>
                </c:pt>
                <c:pt idx="2681">
                  <c:v>298.69995119999999</c:v>
                </c:pt>
                <c:pt idx="2682">
                  <c:v>298.39990230000001</c:v>
                </c:pt>
                <c:pt idx="2683">
                  <c:v>298.09985349999999</c:v>
                </c:pt>
                <c:pt idx="2684">
                  <c:v>297.79980469999998</c:v>
                </c:pt>
                <c:pt idx="2685">
                  <c:v>297.39990230000001</c:v>
                </c:pt>
                <c:pt idx="2686">
                  <c:v>297.09985349999999</c:v>
                </c:pt>
                <c:pt idx="2687">
                  <c:v>296.79980469999998</c:v>
                </c:pt>
                <c:pt idx="2688">
                  <c:v>296.5</c:v>
                </c:pt>
                <c:pt idx="2689">
                  <c:v>296.19995119999999</c:v>
                </c:pt>
                <c:pt idx="2690">
                  <c:v>296</c:v>
                </c:pt>
                <c:pt idx="2691">
                  <c:v>295.80004880000001</c:v>
                </c:pt>
                <c:pt idx="2692">
                  <c:v>295.5</c:v>
                </c:pt>
                <c:pt idx="2693">
                  <c:v>295.30004880000001</c:v>
                </c:pt>
                <c:pt idx="2694">
                  <c:v>294.89990230000001</c:v>
                </c:pt>
                <c:pt idx="2695">
                  <c:v>294.69995119999999</c:v>
                </c:pt>
                <c:pt idx="2696">
                  <c:v>294.30004880000001</c:v>
                </c:pt>
                <c:pt idx="2697">
                  <c:v>293.89990230000001</c:v>
                </c:pt>
                <c:pt idx="2698">
                  <c:v>293.60009769999999</c:v>
                </c:pt>
                <c:pt idx="2699">
                  <c:v>293.30004880000001</c:v>
                </c:pt>
                <c:pt idx="2700">
                  <c:v>293</c:v>
                </c:pt>
                <c:pt idx="2701">
                  <c:v>292.69995119999999</c:v>
                </c:pt>
                <c:pt idx="2702">
                  <c:v>292.40014650000001</c:v>
                </c:pt>
                <c:pt idx="2703">
                  <c:v>292.10009769999999</c:v>
                </c:pt>
                <c:pt idx="2704">
                  <c:v>291.90014650000001</c:v>
                </c:pt>
                <c:pt idx="2705">
                  <c:v>291.60009769999999</c:v>
                </c:pt>
                <c:pt idx="2706">
                  <c:v>291.30004880000001</c:v>
                </c:pt>
                <c:pt idx="2707">
                  <c:v>291</c:v>
                </c:pt>
                <c:pt idx="2708">
                  <c:v>290.70019530000002</c:v>
                </c:pt>
                <c:pt idx="2709">
                  <c:v>290.20019530000002</c:v>
                </c:pt>
                <c:pt idx="2710">
                  <c:v>289.90014650000001</c:v>
                </c:pt>
                <c:pt idx="2711">
                  <c:v>289.60009769999999</c:v>
                </c:pt>
                <c:pt idx="2712">
                  <c:v>289.30004880000001</c:v>
                </c:pt>
                <c:pt idx="2713">
                  <c:v>289.10009769999999</c:v>
                </c:pt>
                <c:pt idx="2714">
                  <c:v>288.70019530000002</c:v>
                </c:pt>
                <c:pt idx="2715">
                  <c:v>288.50024409999997</c:v>
                </c:pt>
                <c:pt idx="2716">
                  <c:v>288.30029300000001</c:v>
                </c:pt>
                <c:pt idx="2717">
                  <c:v>288.00024409999997</c:v>
                </c:pt>
                <c:pt idx="2718">
                  <c:v>287.79980469999998</c:v>
                </c:pt>
                <c:pt idx="2719">
                  <c:v>287.49975590000003</c:v>
                </c:pt>
                <c:pt idx="2720">
                  <c:v>287.29980469999998</c:v>
                </c:pt>
                <c:pt idx="2721">
                  <c:v>286.99975590000003</c:v>
                </c:pt>
                <c:pt idx="2722">
                  <c:v>286.69995119999999</c:v>
                </c:pt>
                <c:pt idx="2723">
                  <c:v>286.39990230000001</c:v>
                </c:pt>
                <c:pt idx="2724">
                  <c:v>286.09985349999999</c:v>
                </c:pt>
                <c:pt idx="2725">
                  <c:v>285.79980469999998</c:v>
                </c:pt>
                <c:pt idx="2726">
                  <c:v>285.49975590000003</c:v>
                </c:pt>
                <c:pt idx="2727">
                  <c:v>285.19995119999999</c:v>
                </c:pt>
                <c:pt idx="2728">
                  <c:v>285</c:v>
                </c:pt>
                <c:pt idx="2729">
                  <c:v>284.59985349999999</c:v>
                </c:pt>
                <c:pt idx="2730">
                  <c:v>284.29980469999998</c:v>
                </c:pt>
                <c:pt idx="2731">
                  <c:v>284.09985349999999</c:v>
                </c:pt>
                <c:pt idx="2732">
                  <c:v>283.80004880000001</c:v>
                </c:pt>
                <c:pt idx="2733">
                  <c:v>283.39990230000001</c:v>
                </c:pt>
                <c:pt idx="2734">
                  <c:v>283.09985349999999</c:v>
                </c:pt>
                <c:pt idx="2735">
                  <c:v>283</c:v>
                </c:pt>
                <c:pt idx="2736">
                  <c:v>282.69995119999999</c:v>
                </c:pt>
                <c:pt idx="2737">
                  <c:v>282.39990230000001</c:v>
                </c:pt>
                <c:pt idx="2738">
                  <c:v>282.10009769999999</c:v>
                </c:pt>
                <c:pt idx="2739">
                  <c:v>281.89990230000001</c:v>
                </c:pt>
                <c:pt idx="2740">
                  <c:v>281.60009769999999</c:v>
                </c:pt>
                <c:pt idx="2741">
                  <c:v>281.30004880000001</c:v>
                </c:pt>
                <c:pt idx="2742">
                  <c:v>281</c:v>
                </c:pt>
                <c:pt idx="2743">
                  <c:v>280.69995119999999</c:v>
                </c:pt>
                <c:pt idx="2744">
                  <c:v>280.40014650000001</c:v>
                </c:pt>
                <c:pt idx="2745">
                  <c:v>280.19995119999999</c:v>
                </c:pt>
                <c:pt idx="2746">
                  <c:v>279.90014650000001</c:v>
                </c:pt>
                <c:pt idx="2747">
                  <c:v>279.69995119999999</c:v>
                </c:pt>
                <c:pt idx="2748">
                  <c:v>279.40014650000001</c:v>
                </c:pt>
                <c:pt idx="2749">
                  <c:v>279.10009769999999</c:v>
                </c:pt>
                <c:pt idx="2750">
                  <c:v>278.80004880000001</c:v>
                </c:pt>
                <c:pt idx="2751">
                  <c:v>278.70019530000002</c:v>
                </c:pt>
                <c:pt idx="2752">
                  <c:v>278.40014650000001</c:v>
                </c:pt>
                <c:pt idx="2753">
                  <c:v>278.10009769999999</c:v>
                </c:pt>
                <c:pt idx="2754">
                  <c:v>277.80004880000001</c:v>
                </c:pt>
                <c:pt idx="2755">
                  <c:v>277.60009769999999</c:v>
                </c:pt>
                <c:pt idx="2756">
                  <c:v>277.30004880000001</c:v>
                </c:pt>
                <c:pt idx="2757">
                  <c:v>277.00024409999997</c:v>
                </c:pt>
                <c:pt idx="2758">
                  <c:v>276.70019530000002</c:v>
                </c:pt>
                <c:pt idx="2759">
                  <c:v>276.40014650000001</c:v>
                </c:pt>
                <c:pt idx="2760">
                  <c:v>276.10009769999999</c:v>
                </c:pt>
                <c:pt idx="2761">
                  <c:v>275.80029300000001</c:v>
                </c:pt>
                <c:pt idx="2762">
                  <c:v>275.60009769999999</c:v>
                </c:pt>
                <c:pt idx="2763">
                  <c:v>275.30029300000001</c:v>
                </c:pt>
                <c:pt idx="2764">
                  <c:v>274.99975590000003</c:v>
                </c:pt>
                <c:pt idx="2765">
                  <c:v>274.69970699999999</c:v>
                </c:pt>
                <c:pt idx="2766">
                  <c:v>274.39990230000001</c:v>
                </c:pt>
                <c:pt idx="2767">
                  <c:v>274.29980469999998</c:v>
                </c:pt>
                <c:pt idx="2768">
                  <c:v>274.09985349999999</c:v>
                </c:pt>
                <c:pt idx="2769">
                  <c:v>273.89990230000001</c:v>
                </c:pt>
                <c:pt idx="2770">
                  <c:v>273.59985349999999</c:v>
                </c:pt>
                <c:pt idx="2771">
                  <c:v>273.29980469999998</c:v>
                </c:pt>
                <c:pt idx="2772">
                  <c:v>273.09985349999999</c:v>
                </c:pt>
                <c:pt idx="2773">
                  <c:v>272.79980469999998</c:v>
                </c:pt>
                <c:pt idx="2774">
                  <c:v>272.5</c:v>
                </c:pt>
                <c:pt idx="2775">
                  <c:v>272.09985349999999</c:v>
                </c:pt>
                <c:pt idx="2776">
                  <c:v>271.89990230000001</c:v>
                </c:pt>
                <c:pt idx="2777">
                  <c:v>271.59985349999999</c:v>
                </c:pt>
                <c:pt idx="2778">
                  <c:v>271.39990230000001</c:v>
                </c:pt>
                <c:pt idx="2779">
                  <c:v>271.09985349999999</c:v>
                </c:pt>
                <c:pt idx="2780">
                  <c:v>270.80004880000001</c:v>
                </c:pt>
                <c:pt idx="2781">
                  <c:v>270.59985349999999</c:v>
                </c:pt>
                <c:pt idx="2782">
                  <c:v>270.30004880000001</c:v>
                </c:pt>
                <c:pt idx="2783">
                  <c:v>270</c:v>
                </c:pt>
                <c:pt idx="2784">
                  <c:v>269.89990230000001</c:v>
                </c:pt>
                <c:pt idx="2785">
                  <c:v>269.59985349999999</c:v>
                </c:pt>
                <c:pt idx="2786">
                  <c:v>269.39990230000001</c:v>
                </c:pt>
                <c:pt idx="2787">
                  <c:v>269.10009769999999</c:v>
                </c:pt>
                <c:pt idx="2788">
                  <c:v>268.80004880000001</c:v>
                </c:pt>
                <c:pt idx="2789">
                  <c:v>268.60009769999999</c:v>
                </c:pt>
                <c:pt idx="2790">
                  <c:v>268.30004880000001</c:v>
                </c:pt>
                <c:pt idx="2791">
                  <c:v>268</c:v>
                </c:pt>
                <c:pt idx="2792">
                  <c:v>267.80004880000001</c:v>
                </c:pt>
                <c:pt idx="2793">
                  <c:v>267.40014650000001</c:v>
                </c:pt>
                <c:pt idx="2794">
                  <c:v>267.19995119999999</c:v>
                </c:pt>
                <c:pt idx="2795">
                  <c:v>266.90014650000001</c:v>
                </c:pt>
                <c:pt idx="2796">
                  <c:v>266.69995119999999</c:v>
                </c:pt>
                <c:pt idx="2797">
                  <c:v>266.40014650000001</c:v>
                </c:pt>
                <c:pt idx="2798">
                  <c:v>266.20019530000002</c:v>
                </c:pt>
                <c:pt idx="2799">
                  <c:v>266</c:v>
                </c:pt>
                <c:pt idx="2800">
                  <c:v>265.70019530000002</c:v>
                </c:pt>
                <c:pt idx="2801">
                  <c:v>265.40014650000001</c:v>
                </c:pt>
                <c:pt idx="2802">
                  <c:v>265.30004880000001</c:v>
                </c:pt>
                <c:pt idx="2803">
                  <c:v>265</c:v>
                </c:pt>
                <c:pt idx="2804">
                  <c:v>264.70019530000002</c:v>
                </c:pt>
                <c:pt idx="2805">
                  <c:v>264.50024409999997</c:v>
                </c:pt>
                <c:pt idx="2806">
                  <c:v>264.30004880000001</c:v>
                </c:pt>
                <c:pt idx="2807">
                  <c:v>264.00024409999997</c:v>
                </c:pt>
                <c:pt idx="2808">
                  <c:v>263.80004880000001</c:v>
                </c:pt>
                <c:pt idx="2809">
                  <c:v>263.50024409999997</c:v>
                </c:pt>
                <c:pt idx="2810">
                  <c:v>263.20019530000002</c:v>
                </c:pt>
                <c:pt idx="2811">
                  <c:v>263.00024409999997</c:v>
                </c:pt>
                <c:pt idx="2812">
                  <c:v>262.70019530000002</c:v>
                </c:pt>
                <c:pt idx="2813">
                  <c:v>262.50024409999997</c:v>
                </c:pt>
                <c:pt idx="2814">
                  <c:v>262.19970699999999</c:v>
                </c:pt>
                <c:pt idx="2815">
                  <c:v>261.89990230000001</c:v>
                </c:pt>
                <c:pt idx="2816">
                  <c:v>261.79980469999998</c:v>
                </c:pt>
                <c:pt idx="2817">
                  <c:v>261.59985349999999</c:v>
                </c:pt>
                <c:pt idx="2818">
                  <c:v>261.39990230000001</c:v>
                </c:pt>
                <c:pt idx="2819">
                  <c:v>261.09985349999999</c:v>
                </c:pt>
                <c:pt idx="2820">
                  <c:v>260.99975590000003</c:v>
                </c:pt>
                <c:pt idx="2821">
                  <c:v>260.69995119999999</c:v>
                </c:pt>
                <c:pt idx="2822">
                  <c:v>260.49975590000003</c:v>
                </c:pt>
                <c:pt idx="2823">
                  <c:v>260.19995119999999</c:v>
                </c:pt>
                <c:pt idx="2824">
                  <c:v>259.89990230000001</c:v>
                </c:pt>
                <c:pt idx="2825">
                  <c:v>259.69995119999999</c:v>
                </c:pt>
                <c:pt idx="2826">
                  <c:v>259.39990230000001</c:v>
                </c:pt>
                <c:pt idx="2827">
                  <c:v>259.19995119999999</c:v>
                </c:pt>
                <c:pt idx="2828">
                  <c:v>259</c:v>
                </c:pt>
                <c:pt idx="2829">
                  <c:v>258.79980469999998</c:v>
                </c:pt>
                <c:pt idx="2830">
                  <c:v>258.59985349999999</c:v>
                </c:pt>
                <c:pt idx="2831">
                  <c:v>258.29980469999998</c:v>
                </c:pt>
                <c:pt idx="2832">
                  <c:v>258</c:v>
                </c:pt>
                <c:pt idx="2833">
                  <c:v>257.80004880000001</c:v>
                </c:pt>
                <c:pt idx="2834">
                  <c:v>257.5</c:v>
                </c:pt>
                <c:pt idx="2835">
                  <c:v>257.39990230000001</c:v>
                </c:pt>
                <c:pt idx="2836">
                  <c:v>257.19995119999999</c:v>
                </c:pt>
                <c:pt idx="2837">
                  <c:v>256.89990230000001</c:v>
                </c:pt>
                <c:pt idx="2838">
                  <c:v>256.69995119999999</c:v>
                </c:pt>
                <c:pt idx="2839">
                  <c:v>256.5</c:v>
                </c:pt>
                <c:pt idx="2840">
                  <c:v>256.30004880000001</c:v>
                </c:pt>
                <c:pt idx="2841">
                  <c:v>255.89990230000001</c:v>
                </c:pt>
                <c:pt idx="2842">
                  <c:v>255.69995119999999</c:v>
                </c:pt>
                <c:pt idx="2843">
                  <c:v>255.39990230000001</c:v>
                </c:pt>
                <c:pt idx="2844">
                  <c:v>255.19995119999999</c:v>
                </c:pt>
                <c:pt idx="2845">
                  <c:v>254.90014650000001</c:v>
                </c:pt>
                <c:pt idx="2846">
                  <c:v>254.69995119999999</c:v>
                </c:pt>
                <c:pt idx="2847">
                  <c:v>254.5</c:v>
                </c:pt>
                <c:pt idx="2848">
                  <c:v>254.30004880000001</c:v>
                </c:pt>
                <c:pt idx="2849">
                  <c:v>254</c:v>
                </c:pt>
                <c:pt idx="2850">
                  <c:v>253.80004880000001</c:v>
                </c:pt>
                <c:pt idx="2851">
                  <c:v>253.5</c:v>
                </c:pt>
                <c:pt idx="2852">
                  <c:v>253.40014650000001</c:v>
                </c:pt>
                <c:pt idx="2853">
                  <c:v>253.10009769999999</c:v>
                </c:pt>
                <c:pt idx="2854">
                  <c:v>252.90014650000001</c:v>
                </c:pt>
                <c:pt idx="2855">
                  <c:v>252.60009769999999</c:v>
                </c:pt>
                <c:pt idx="2856">
                  <c:v>252.40014650000001</c:v>
                </c:pt>
                <c:pt idx="2857">
                  <c:v>252.10009769999999</c:v>
                </c:pt>
                <c:pt idx="2858">
                  <c:v>251.90014650000001</c:v>
                </c:pt>
                <c:pt idx="2859">
                  <c:v>251.60009769999999</c:v>
                </c:pt>
                <c:pt idx="2860">
                  <c:v>251.40014650000001</c:v>
                </c:pt>
                <c:pt idx="2861">
                  <c:v>251.10009769999999</c:v>
                </c:pt>
                <c:pt idx="2862">
                  <c:v>250.90014650000001</c:v>
                </c:pt>
                <c:pt idx="2863">
                  <c:v>250.70019529999999</c:v>
                </c:pt>
                <c:pt idx="2864">
                  <c:v>250.5002441</c:v>
                </c:pt>
                <c:pt idx="2865">
                  <c:v>250.20019529999999</c:v>
                </c:pt>
                <c:pt idx="2866">
                  <c:v>249.90014650000001</c:v>
                </c:pt>
                <c:pt idx="2867">
                  <c:v>249.70019529999999</c:v>
                </c:pt>
                <c:pt idx="2868">
                  <c:v>249.4997559</c:v>
                </c:pt>
                <c:pt idx="2869">
                  <c:v>249.19970699999999</c:v>
                </c:pt>
                <c:pt idx="2870">
                  <c:v>249.09985349999999</c:v>
                </c:pt>
                <c:pt idx="2871">
                  <c:v>248.89990230000001</c:v>
                </c:pt>
                <c:pt idx="2872">
                  <c:v>248.69970699999999</c:v>
                </c:pt>
                <c:pt idx="2873">
                  <c:v>248.4997559</c:v>
                </c:pt>
                <c:pt idx="2874">
                  <c:v>248.19995119999999</c:v>
                </c:pt>
                <c:pt idx="2875">
                  <c:v>248.09985349999999</c:v>
                </c:pt>
                <c:pt idx="2876">
                  <c:v>247.79980470000001</c:v>
                </c:pt>
                <c:pt idx="2877">
                  <c:v>247.4997559</c:v>
                </c:pt>
                <c:pt idx="2878">
                  <c:v>247.29980470000001</c:v>
                </c:pt>
                <c:pt idx="2879">
                  <c:v>247</c:v>
                </c:pt>
                <c:pt idx="2880">
                  <c:v>246.79980470000001</c:v>
                </c:pt>
                <c:pt idx="2881">
                  <c:v>246.5</c:v>
                </c:pt>
                <c:pt idx="2882">
                  <c:v>246.19995119999999</c:v>
                </c:pt>
                <c:pt idx="2883">
                  <c:v>246.19995119999999</c:v>
                </c:pt>
                <c:pt idx="2884">
                  <c:v>246</c:v>
                </c:pt>
                <c:pt idx="2885">
                  <c:v>245.89990230000001</c:v>
                </c:pt>
                <c:pt idx="2886">
                  <c:v>245.59985349999999</c:v>
                </c:pt>
                <c:pt idx="2887">
                  <c:v>245.39990230000001</c:v>
                </c:pt>
                <c:pt idx="2888">
                  <c:v>245.09985349999999</c:v>
                </c:pt>
                <c:pt idx="2889">
                  <c:v>244.89990230000001</c:v>
                </c:pt>
                <c:pt idx="2890">
                  <c:v>244.69995119999999</c:v>
                </c:pt>
                <c:pt idx="2891">
                  <c:v>244.5</c:v>
                </c:pt>
                <c:pt idx="2892">
                  <c:v>244.19995119999999</c:v>
                </c:pt>
                <c:pt idx="2893">
                  <c:v>244</c:v>
                </c:pt>
                <c:pt idx="2894">
                  <c:v>243.80004880000001</c:v>
                </c:pt>
                <c:pt idx="2895">
                  <c:v>243.5</c:v>
                </c:pt>
                <c:pt idx="2896">
                  <c:v>243.30004880000001</c:v>
                </c:pt>
                <c:pt idx="2897">
                  <c:v>243.10009769999999</c:v>
                </c:pt>
                <c:pt idx="2898">
                  <c:v>242.80004880000001</c:v>
                </c:pt>
                <c:pt idx="2899">
                  <c:v>242.60009769999999</c:v>
                </c:pt>
                <c:pt idx="2900">
                  <c:v>242.39990230000001</c:v>
                </c:pt>
                <c:pt idx="2901">
                  <c:v>242.10009769999999</c:v>
                </c:pt>
                <c:pt idx="2902">
                  <c:v>242</c:v>
                </c:pt>
                <c:pt idx="2903">
                  <c:v>241.80004880000001</c:v>
                </c:pt>
                <c:pt idx="2904">
                  <c:v>241.60009769999999</c:v>
                </c:pt>
                <c:pt idx="2905">
                  <c:v>241.40014650000001</c:v>
                </c:pt>
                <c:pt idx="2906">
                  <c:v>241.10009769999999</c:v>
                </c:pt>
                <c:pt idx="2907">
                  <c:v>241</c:v>
                </c:pt>
                <c:pt idx="2908">
                  <c:v>240.69995119999999</c:v>
                </c:pt>
                <c:pt idx="2909">
                  <c:v>240.5</c:v>
                </c:pt>
                <c:pt idx="2910">
                  <c:v>240.20019529999999</c:v>
                </c:pt>
                <c:pt idx="2911">
                  <c:v>240.10009769999999</c:v>
                </c:pt>
                <c:pt idx="2912">
                  <c:v>239.80004880000001</c:v>
                </c:pt>
                <c:pt idx="2913">
                  <c:v>239.60009769999999</c:v>
                </c:pt>
                <c:pt idx="2914">
                  <c:v>239.40014650000001</c:v>
                </c:pt>
                <c:pt idx="2915">
                  <c:v>239.20019529999999</c:v>
                </c:pt>
                <c:pt idx="2916">
                  <c:v>238.90014650000001</c:v>
                </c:pt>
                <c:pt idx="2917">
                  <c:v>238.70019529999999</c:v>
                </c:pt>
                <c:pt idx="2918">
                  <c:v>238.60009769999999</c:v>
                </c:pt>
                <c:pt idx="2919">
                  <c:v>238.20019529999999</c:v>
                </c:pt>
                <c:pt idx="2920">
                  <c:v>238.0002441</c:v>
                </c:pt>
                <c:pt idx="2921">
                  <c:v>237.80004880000001</c:v>
                </c:pt>
                <c:pt idx="2922">
                  <c:v>237.70019529999999</c:v>
                </c:pt>
                <c:pt idx="2923">
                  <c:v>237.5002441</c:v>
                </c:pt>
                <c:pt idx="2924">
                  <c:v>237.30029300000001</c:v>
                </c:pt>
                <c:pt idx="2925">
                  <c:v>237.0002441</c:v>
                </c:pt>
                <c:pt idx="2926">
                  <c:v>237.0002441</c:v>
                </c:pt>
                <c:pt idx="2927">
                  <c:v>236.69970699999999</c:v>
                </c:pt>
                <c:pt idx="2928">
                  <c:v>236.4997559</c:v>
                </c:pt>
                <c:pt idx="2929">
                  <c:v>236.29980470000001</c:v>
                </c:pt>
                <c:pt idx="2930">
                  <c:v>236.09985349999999</c:v>
                </c:pt>
                <c:pt idx="2931">
                  <c:v>235.89990230000001</c:v>
                </c:pt>
                <c:pt idx="2932">
                  <c:v>235.4997559</c:v>
                </c:pt>
                <c:pt idx="2933">
                  <c:v>235.29980470000001</c:v>
                </c:pt>
                <c:pt idx="2934">
                  <c:v>235.09985349999999</c:v>
                </c:pt>
                <c:pt idx="2935">
                  <c:v>234.89990230000001</c:v>
                </c:pt>
                <c:pt idx="2936">
                  <c:v>234.79980470000001</c:v>
                </c:pt>
                <c:pt idx="2937">
                  <c:v>234.59985349999999</c:v>
                </c:pt>
                <c:pt idx="2938">
                  <c:v>234.4997559</c:v>
                </c:pt>
                <c:pt idx="2939">
                  <c:v>234.19995119999999</c:v>
                </c:pt>
                <c:pt idx="2940">
                  <c:v>234</c:v>
                </c:pt>
                <c:pt idx="2941">
                  <c:v>233.79980470000001</c:v>
                </c:pt>
                <c:pt idx="2942">
                  <c:v>233.59985349999999</c:v>
                </c:pt>
                <c:pt idx="2943">
                  <c:v>233.29980470000001</c:v>
                </c:pt>
                <c:pt idx="2944">
                  <c:v>233.09985349999999</c:v>
                </c:pt>
                <c:pt idx="2945">
                  <c:v>232.89990230000001</c:v>
                </c:pt>
                <c:pt idx="2946">
                  <c:v>232.69995119999999</c:v>
                </c:pt>
                <c:pt idx="2947">
                  <c:v>232.5</c:v>
                </c:pt>
                <c:pt idx="2948">
                  <c:v>232.30004880000001</c:v>
                </c:pt>
                <c:pt idx="2949">
                  <c:v>232</c:v>
                </c:pt>
                <c:pt idx="2950">
                  <c:v>231.80004880000001</c:v>
                </c:pt>
                <c:pt idx="2951">
                  <c:v>231.59985349999999</c:v>
                </c:pt>
                <c:pt idx="2952">
                  <c:v>231.39990230000001</c:v>
                </c:pt>
                <c:pt idx="2953">
                  <c:v>231.19995119999999</c:v>
                </c:pt>
                <c:pt idx="2954">
                  <c:v>231.09985349999999</c:v>
                </c:pt>
                <c:pt idx="2955">
                  <c:v>230.89990230000001</c:v>
                </c:pt>
                <c:pt idx="2956">
                  <c:v>230.5</c:v>
                </c:pt>
                <c:pt idx="2957">
                  <c:v>230.30004880000001</c:v>
                </c:pt>
                <c:pt idx="2958">
                  <c:v>230.10009769999999</c:v>
                </c:pt>
                <c:pt idx="2959">
                  <c:v>229.89990230000001</c:v>
                </c:pt>
                <c:pt idx="2960">
                  <c:v>229.69995119999999</c:v>
                </c:pt>
                <c:pt idx="2961">
                  <c:v>229.5</c:v>
                </c:pt>
                <c:pt idx="2962">
                  <c:v>229.30004880000001</c:v>
                </c:pt>
                <c:pt idx="2963">
                  <c:v>229.10009769999999</c:v>
                </c:pt>
                <c:pt idx="2964">
                  <c:v>228.80004880000001</c:v>
                </c:pt>
                <c:pt idx="2965">
                  <c:v>228.69995119999999</c:v>
                </c:pt>
                <c:pt idx="2966">
                  <c:v>228.5</c:v>
                </c:pt>
                <c:pt idx="2967">
                  <c:v>228.19995119999999</c:v>
                </c:pt>
                <c:pt idx="2968">
                  <c:v>228.19995119999999</c:v>
                </c:pt>
                <c:pt idx="2969">
                  <c:v>228</c:v>
                </c:pt>
                <c:pt idx="2970">
                  <c:v>227.80004880000001</c:v>
                </c:pt>
                <c:pt idx="2971">
                  <c:v>227.60009769999999</c:v>
                </c:pt>
                <c:pt idx="2972">
                  <c:v>227.40014650000001</c:v>
                </c:pt>
                <c:pt idx="2973">
                  <c:v>227.20019529999999</c:v>
                </c:pt>
                <c:pt idx="2974">
                  <c:v>227</c:v>
                </c:pt>
                <c:pt idx="2975">
                  <c:v>226.80004880000001</c:v>
                </c:pt>
                <c:pt idx="2976">
                  <c:v>226.60009769999999</c:v>
                </c:pt>
                <c:pt idx="2977">
                  <c:v>226.40014650000001</c:v>
                </c:pt>
                <c:pt idx="2978">
                  <c:v>226.20019529999999</c:v>
                </c:pt>
                <c:pt idx="2979">
                  <c:v>226.0002441</c:v>
                </c:pt>
                <c:pt idx="2980">
                  <c:v>225.80004880000001</c:v>
                </c:pt>
                <c:pt idx="2981">
                  <c:v>225.60009769999999</c:v>
                </c:pt>
                <c:pt idx="2982">
                  <c:v>225.40014650000001</c:v>
                </c:pt>
                <c:pt idx="2983">
                  <c:v>225.20019529999999</c:v>
                </c:pt>
                <c:pt idx="2984">
                  <c:v>225.0002441</c:v>
                </c:pt>
                <c:pt idx="2985">
                  <c:v>224.80004880000001</c:v>
                </c:pt>
                <c:pt idx="2986">
                  <c:v>224.70019529999999</c:v>
                </c:pt>
                <c:pt idx="2987">
                  <c:v>224.5002441</c:v>
                </c:pt>
                <c:pt idx="2988">
                  <c:v>224.30029300000001</c:v>
                </c:pt>
                <c:pt idx="2989">
                  <c:v>224.20019529999999</c:v>
                </c:pt>
                <c:pt idx="2990">
                  <c:v>224.0002441</c:v>
                </c:pt>
                <c:pt idx="2991">
                  <c:v>223.79980470000001</c:v>
                </c:pt>
                <c:pt idx="2992">
                  <c:v>223.4997559</c:v>
                </c:pt>
                <c:pt idx="2993">
                  <c:v>223.39990230000001</c:v>
                </c:pt>
                <c:pt idx="2994">
                  <c:v>223.09985349999999</c:v>
                </c:pt>
                <c:pt idx="2995">
                  <c:v>222.89990230000001</c:v>
                </c:pt>
                <c:pt idx="2996">
                  <c:v>222.69995119999999</c:v>
                </c:pt>
                <c:pt idx="2997">
                  <c:v>222.4997559</c:v>
                </c:pt>
                <c:pt idx="2998">
                  <c:v>222.29980470000001</c:v>
                </c:pt>
                <c:pt idx="2999">
                  <c:v>222.09985349999999</c:v>
                </c:pt>
                <c:pt idx="3000">
                  <c:v>221.89990230000001</c:v>
                </c:pt>
                <c:pt idx="3001">
                  <c:v>221.69995119999999</c:v>
                </c:pt>
                <c:pt idx="3002">
                  <c:v>221.4997559</c:v>
                </c:pt>
                <c:pt idx="3003">
                  <c:v>221.29980470000001</c:v>
                </c:pt>
                <c:pt idx="3004">
                  <c:v>221</c:v>
                </c:pt>
                <c:pt idx="3005">
                  <c:v>221</c:v>
                </c:pt>
                <c:pt idx="3006">
                  <c:v>220.79980470000001</c:v>
                </c:pt>
                <c:pt idx="3007">
                  <c:v>220.59985349999999</c:v>
                </c:pt>
                <c:pt idx="3008">
                  <c:v>220.39990230000001</c:v>
                </c:pt>
                <c:pt idx="3009">
                  <c:v>220.19995119999999</c:v>
                </c:pt>
                <c:pt idx="3010">
                  <c:v>219.89990230000001</c:v>
                </c:pt>
                <c:pt idx="3011">
                  <c:v>219.69995119999999</c:v>
                </c:pt>
                <c:pt idx="3012">
                  <c:v>219.5</c:v>
                </c:pt>
                <c:pt idx="3013">
                  <c:v>219.30004880000001</c:v>
                </c:pt>
                <c:pt idx="3014">
                  <c:v>219.09985349999999</c:v>
                </c:pt>
                <c:pt idx="3015">
                  <c:v>218.89990230000001</c:v>
                </c:pt>
                <c:pt idx="3016">
                  <c:v>218.80004880000001</c:v>
                </c:pt>
                <c:pt idx="3017">
                  <c:v>218.59985349999999</c:v>
                </c:pt>
                <c:pt idx="3018">
                  <c:v>218.39990230000001</c:v>
                </c:pt>
                <c:pt idx="3019">
                  <c:v>218.19995119999999</c:v>
                </c:pt>
                <c:pt idx="3020">
                  <c:v>218.10009769999999</c:v>
                </c:pt>
                <c:pt idx="3021">
                  <c:v>217.89990230000001</c:v>
                </c:pt>
                <c:pt idx="3022">
                  <c:v>217.69995119999999</c:v>
                </c:pt>
                <c:pt idx="3023">
                  <c:v>217.5</c:v>
                </c:pt>
                <c:pt idx="3024">
                  <c:v>217.30004880000001</c:v>
                </c:pt>
                <c:pt idx="3025">
                  <c:v>217.10009769999999</c:v>
                </c:pt>
                <c:pt idx="3026">
                  <c:v>216.89990230000001</c:v>
                </c:pt>
                <c:pt idx="3027">
                  <c:v>216.69995119999999</c:v>
                </c:pt>
                <c:pt idx="3028">
                  <c:v>216.60009769999999</c:v>
                </c:pt>
                <c:pt idx="3029">
                  <c:v>216.40014650000001</c:v>
                </c:pt>
                <c:pt idx="3030">
                  <c:v>216.10009769999999</c:v>
                </c:pt>
                <c:pt idx="3031">
                  <c:v>215.90014650000001</c:v>
                </c:pt>
                <c:pt idx="3032">
                  <c:v>215.80004880000001</c:v>
                </c:pt>
                <c:pt idx="3033">
                  <c:v>215.60009769999999</c:v>
                </c:pt>
                <c:pt idx="3034">
                  <c:v>215.40014650000001</c:v>
                </c:pt>
                <c:pt idx="3035">
                  <c:v>215.30004880000001</c:v>
                </c:pt>
                <c:pt idx="3036">
                  <c:v>215</c:v>
                </c:pt>
                <c:pt idx="3037">
                  <c:v>214.90014650000001</c:v>
                </c:pt>
                <c:pt idx="3038">
                  <c:v>214.70019529999999</c:v>
                </c:pt>
                <c:pt idx="3039">
                  <c:v>214.5</c:v>
                </c:pt>
                <c:pt idx="3040">
                  <c:v>214.30004880000001</c:v>
                </c:pt>
                <c:pt idx="3041">
                  <c:v>214.10009769999999</c:v>
                </c:pt>
                <c:pt idx="3042">
                  <c:v>213.90014650000001</c:v>
                </c:pt>
                <c:pt idx="3043">
                  <c:v>213.80004880000001</c:v>
                </c:pt>
                <c:pt idx="3044">
                  <c:v>213.5</c:v>
                </c:pt>
                <c:pt idx="3045">
                  <c:v>213.40014650000001</c:v>
                </c:pt>
                <c:pt idx="3046">
                  <c:v>213.20019529999999</c:v>
                </c:pt>
                <c:pt idx="3047">
                  <c:v>213.0002441</c:v>
                </c:pt>
                <c:pt idx="3048">
                  <c:v>212.80004880000001</c:v>
                </c:pt>
                <c:pt idx="3049">
                  <c:v>212.60009769999999</c:v>
                </c:pt>
                <c:pt idx="3050">
                  <c:v>212.5002441</c:v>
                </c:pt>
                <c:pt idx="3051">
                  <c:v>212.30004880000001</c:v>
                </c:pt>
                <c:pt idx="3052">
                  <c:v>212.20019529999999</c:v>
                </c:pt>
                <c:pt idx="3053">
                  <c:v>211.90014650000001</c:v>
                </c:pt>
                <c:pt idx="3054">
                  <c:v>211.80029300000001</c:v>
                </c:pt>
                <c:pt idx="3055">
                  <c:v>211.60009769999999</c:v>
                </c:pt>
                <c:pt idx="3056">
                  <c:v>211.40014650000001</c:v>
                </c:pt>
                <c:pt idx="3057">
                  <c:v>211.20019529999999</c:v>
                </c:pt>
                <c:pt idx="3058">
                  <c:v>211.09985349999999</c:v>
                </c:pt>
                <c:pt idx="3059">
                  <c:v>210.89990230000001</c:v>
                </c:pt>
                <c:pt idx="3060">
                  <c:v>210.69970699999999</c:v>
                </c:pt>
                <c:pt idx="3061">
                  <c:v>210.59985349999999</c:v>
                </c:pt>
                <c:pt idx="3062">
                  <c:v>210.39990230000001</c:v>
                </c:pt>
                <c:pt idx="3063">
                  <c:v>210.19995119999999</c:v>
                </c:pt>
                <c:pt idx="3064">
                  <c:v>209.89990230000001</c:v>
                </c:pt>
                <c:pt idx="3065">
                  <c:v>209.59985349999999</c:v>
                </c:pt>
                <c:pt idx="3066">
                  <c:v>209.59985349999999</c:v>
                </c:pt>
                <c:pt idx="3067">
                  <c:v>209.39990230000001</c:v>
                </c:pt>
                <c:pt idx="3068">
                  <c:v>209.19995119999999</c:v>
                </c:pt>
                <c:pt idx="3069">
                  <c:v>208.9997559</c:v>
                </c:pt>
                <c:pt idx="3070">
                  <c:v>208.89990230000001</c:v>
                </c:pt>
                <c:pt idx="3071">
                  <c:v>208.69995119999999</c:v>
                </c:pt>
                <c:pt idx="3072">
                  <c:v>208.5</c:v>
                </c:pt>
                <c:pt idx="3073">
                  <c:v>208.29980470000001</c:v>
                </c:pt>
                <c:pt idx="3074">
                  <c:v>208.09985349999999</c:v>
                </c:pt>
                <c:pt idx="3075">
                  <c:v>207.89990230000001</c:v>
                </c:pt>
                <c:pt idx="3076">
                  <c:v>207.69995119999999</c:v>
                </c:pt>
                <c:pt idx="3077">
                  <c:v>207.5</c:v>
                </c:pt>
                <c:pt idx="3078">
                  <c:v>207.29980470000001</c:v>
                </c:pt>
                <c:pt idx="3079">
                  <c:v>207.09985349999999</c:v>
                </c:pt>
                <c:pt idx="3080">
                  <c:v>206.89990230000001</c:v>
                </c:pt>
                <c:pt idx="3081">
                  <c:v>206.80004880000001</c:v>
                </c:pt>
                <c:pt idx="3082">
                  <c:v>206.69995119999999</c:v>
                </c:pt>
                <c:pt idx="3083">
                  <c:v>206.5</c:v>
                </c:pt>
                <c:pt idx="3084">
                  <c:v>206.30004880000001</c:v>
                </c:pt>
                <c:pt idx="3085">
                  <c:v>206.19995119999999</c:v>
                </c:pt>
                <c:pt idx="3086">
                  <c:v>206</c:v>
                </c:pt>
                <c:pt idx="3087">
                  <c:v>205.80004880000001</c:v>
                </c:pt>
                <c:pt idx="3088">
                  <c:v>205.5</c:v>
                </c:pt>
                <c:pt idx="3089">
                  <c:v>205.30004880000001</c:v>
                </c:pt>
                <c:pt idx="3090">
                  <c:v>205.10009769999999</c:v>
                </c:pt>
                <c:pt idx="3091">
                  <c:v>205</c:v>
                </c:pt>
                <c:pt idx="3092">
                  <c:v>204.80004880000001</c:v>
                </c:pt>
                <c:pt idx="3093">
                  <c:v>204.60009769999999</c:v>
                </c:pt>
                <c:pt idx="3094">
                  <c:v>204.5</c:v>
                </c:pt>
                <c:pt idx="3095">
                  <c:v>204.30004880000001</c:v>
                </c:pt>
                <c:pt idx="3096">
                  <c:v>204.10009769999999</c:v>
                </c:pt>
                <c:pt idx="3097">
                  <c:v>204</c:v>
                </c:pt>
                <c:pt idx="3098">
                  <c:v>203.80004880000001</c:v>
                </c:pt>
                <c:pt idx="3099">
                  <c:v>203.60009769999999</c:v>
                </c:pt>
                <c:pt idx="3100">
                  <c:v>203.5</c:v>
                </c:pt>
                <c:pt idx="3101">
                  <c:v>203.30004880000001</c:v>
                </c:pt>
                <c:pt idx="3102">
                  <c:v>203.10009769999999</c:v>
                </c:pt>
                <c:pt idx="3103">
                  <c:v>202.90014650000001</c:v>
                </c:pt>
                <c:pt idx="3104">
                  <c:v>202.69995119999999</c:v>
                </c:pt>
                <c:pt idx="3105">
                  <c:v>202.60009769999999</c:v>
                </c:pt>
                <c:pt idx="3106">
                  <c:v>202.60009769999999</c:v>
                </c:pt>
                <c:pt idx="3107">
                  <c:v>202.40014650000001</c:v>
                </c:pt>
                <c:pt idx="3108">
                  <c:v>202.20019529999999</c:v>
                </c:pt>
                <c:pt idx="3109">
                  <c:v>202</c:v>
                </c:pt>
                <c:pt idx="3110">
                  <c:v>201.80004880000001</c:v>
                </c:pt>
                <c:pt idx="3111">
                  <c:v>201.70019529999999</c:v>
                </c:pt>
                <c:pt idx="3112">
                  <c:v>201.5</c:v>
                </c:pt>
                <c:pt idx="3113">
                  <c:v>201.30004880000001</c:v>
                </c:pt>
                <c:pt idx="3114">
                  <c:v>201.20019529999999</c:v>
                </c:pt>
                <c:pt idx="3115">
                  <c:v>201</c:v>
                </c:pt>
                <c:pt idx="3116">
                  <c:v>200.90014650000001</c:v>
                </c:pt>
                <c:pt idx="3117">
                  <c:v>200.60009769999999</c:v>
                </c:pt>
                <c:pt idx="3118">
                  <c:v>200.30004880000001</c:v>
                </c:pt>
                <c:pt idx="3119">
                  <c:v>200.10009769999999</c:v>
                </c:pt>
                <c:pt idx="3120">
                  <c:v>200.0002441</c:v>
                </c:pt>
                <c:pt idx="3121">
                  <c:v>199.80004880000001</c:v>
                </c:pt>
                <c:pt idx="3122">
                  <c:v>199.70019529999999</c:v>
                </c:pt>
                <c:pt idx="3123">
                  <c:v>199.5002441</c:v>
                </c:pt>
                <c:pt idx="3124">
                  <c:v>199.30004880000001</c:v>
                </c:pt>
                <c:pt idx="3125">
                  <c:v>199.20019529999999</c:v>
                </c:pt>
                <c:pt idx="3126">
                  <c:v>199.0002441</c:v>
                </c:pt>
                <c:pt idx="3127">
                  <c:v>198.90014650000001</c:v>
                </c:pt>
                <c:pt idx="3128">
                  <c:v>198.70019529999999</c:v>
                </c:pt>
                <c:pt idx="3129">
                  <c:v>198.5002441</c:v>
                </c:pt>
                <c:pt idx="3130">
                  <c:v>198.60009769999999</c:v>
                </c:pt>
                <c:pt idx="3131">
                  <c:v>198.40014650000001</c:v>
                </c:pt>
                <c:pt idx="3132">
                  <c:v>198.29980470000001</c:v>
                </c:pt>
                <c:pt idx="3133">
                  <c:v>198.09985349999999</c:v>
                </c:pt>
                <c:pt idx="3134">
                  <c:v>197.89990230000001</c:v>
                </c:pt>
                <c:pt idx="3135">
                  <c:v>197.69970699999999</c:v>
                </c:pt>
                <c:pt idx="3136">
                  <c:v>197.19995119999999</c:v>
                </c:pt>
                <c:pt idx="3137">
                  <c:v>197.09985349999999</c:v>
                </c:pt>
                <c:pt idx="3138">
                  <c:v>196.9997559</c:v>
                </c:pt>
                <c:pt idx="3139">
                  <c:v>196.79980470000001</c:v>
                </c:pt>
                <c:pt idx="3140">
                  <c:v>196.59985349999999</c:v>
                </c:pt>
                <c:pt idx="3141">
                  <c:v>196.39990230000001</c:v>
                </c:pt>
                <c:pt idx="3142">
                  <c:v>196.29980470000001</c:v>
                </c:pt>
                <c:pt idx="3143">
                  <c:v>196.39990230000001</c:v>
                </c:pt>
                <c:pt idx="3144">
                  <c:v>196.19995119999999</c:v>
                </c:pt>
                <c:pt idx="3145">
                  <c:v>195.9997559</c:v>
                </c:pt>
                <c:pt idx="3146">
                  <c:v>195.79980470000001</c:v>
                </c:pt>
                <c:pt idx="3147">
                  <c:v>195.69995119999999</c:v>
                </c:pt>
                <c:pt idx="3148">
                  <c:v>195.5</c:v>
                </c:pt>
                <c:pt idx="3149">
                  <c:v>195.39990230000001</c:v>
                </c:pt>
                <c:pt idx="3150">
                  <c:v>195.19995119999999</c:v>
                </c:pt>
                <c:pt idx="3151">
                  <c:v>195</c:v>
                </c:pt>
                <c:pt idx="3152">
                  <c:v>194.79980470000001</c:v>
                </c:pt>
                <c:pt idx="3153">
                  <c:v>194.69995119999999</c:v>
                </c:pt>
                <c:pt idx="3154">
                  <c:v>194.5</c:v>
                </c:pt>
                <c:pt idx="3155">
                  <c:v>194.5</c:v>
                </c:pt>
                <c:pt idx="3156">
                  <c:v>194.19995119999999</c:v>
                </c:pt>
                <c:pt idx="3157">
                  <c:v>194.09985349999999</c:v>
                </c:pt>
                <c:pt idx="3158">
                  <c:v>193.89990230000001</c:v>
                </c:pt>
                <c:pt idx="3159">
                  <c:v>193.80004880000001</c:v>
                </c:pt>
                <c:pt idx="3160">
                  <c:v>193.59985349999999</c:v>
                </c:pt>
                <c:pt idx="3161">
                  <c:v>193.5</c:v>
                </c:pt>
                <c:pt idx="3162">
                  <c:v>193.30004880000001</c:v>
                </c:pt>
                <c:pt idx="3163">
                  <c:v>193.19995119999999</c:v>
                </c:pt>
                <c:pt idx="3164">
                  <c:v>193</c:v>
                </c:pt>
                <c:pt idx="3165">
                  <c:v>192.89990230000001</c:v>
                </c:pt>
                <c:pt idx="3166">
                  <c:v>192.69995119999999</c:v>
                </c:pt>
                <c:pt idx="3167">
                  <c:v>192.5</c:v>
                </c:pt>
                <c:pt idx="3168">
                  <c:v>192.30004880000001</c:v>
                </c:pt>
                <c:pt idx="3169">
                  <c:v>192.19995119999999</c:v>
                </c:pt>
                <c:pt idx="3170">
                  <c:v>192</c:v>
                </c:pt>
                <c:pt idx="3171">
                  <c:v>191.89990230000001</c:v>
                </c:pt>
                <c:pt idx="3172">
                  <c:v>191.69995119999999</c:v>
                </c:pt>
                <c:pt idx="3173">
                  <c:v>191.60009769999999</c:v>
                </c:pt>
                <c:pt idx="3174">
                  <c:v>191.39990230000001</c:v>
                </c:pt>
                <c:pt idx="3175">
                  <c:v>191.30004880000001</c:v>
                </c:pt>
                <c:pt idx="3176">
                  <c:v>191.30004880000001</c:v>
                </c:pt>
                <c:pt idx="3177">
                  <c:v>191.10009769999999</c:v>
                </c:pt>
                <c:pt idx="3178">
                  <c:v>190.90014650000001</c:v>
                </c:pt>
                <c:pt idx="3179">
                  <c:v>190.69995119999999</c:v>
                </c:pt>
                <c:pt idx="3180">
                  <c:v>190.5</c:v>
                </c:pt>
                <c:pt idx="3181">
                  <c:v>190.40014650000001</c:v>
                </c:pt>
                <c:pt idx="3182">
                  <c:v>190.19995119999999</c:v>
                </c:pt>
                <c:pt idx="3183">
                  <c:v>190.10009769999999</c:v>
                </c:pt>
                <c:pt idx="3184">
                  <c:v>189.90014650000001</c:v>
                </c:pt>
                <c:pt idx="3185">
                  <c:v>189.69995119999999</c:v>
                </c:pt>
                <c:pt idx="3186">
                  <c:v>189.5</c:v>
                </c:pt>
                <c:pt idx="3187">
                  <c:v>189.40014650000001</c:v>
                </c:pt>
                <c:pt idx="3188">
                  <c:v>189.20019529999999</c:v>
                </c:pt>
                <c:pt idx="3189">
                  <c:v>189</c:v>
                </c:pt>
                <c:pt idx="3190">
                  <c:v>188.90014650000001</c:v>
                </c:pt>
                <c:pt idx="3191">
                  <c:v>188.60009769999999</c:v>
                </c:pt>
                <c:pt idx="3192">
                  <c:v>188.5</c:v>
                </c:pt>
                <c:pt idx="3193">
                  <c:v>188.40014650000001</c:v>
                </c:pt>
                <c:pt idx="3194">
                  <c:v>188.30004880000001</c:v>
                </c:pt>
                <c:pt idx="3195">
                  <c:v>188.20019529999999</c:v>
                </c:pt>
                <c:pt idx="3196">
                  <c:v>188</c:v>
                </c:pt>
                <c:pt idx="3197">
                  <c:v>187.90014650000001</c:v>
                </c:pt>
                <c:pt idx="3198">
                  <c:v>187.70019529999999</c:v>
                </c:pt>
                <c:pt idx="3199">
                  <c:v>187.60009769999999</c:v>
                </c:pt>
                <c:pt idx="3200">
                  <c:v>187.40014650000001</c:v>
                </c:pt>
                <c:pt idx="3201">
                  <c:v>187.20019529999999</c:v>
                </c:pt>
                <c:pt idx="3202">
                  <c:v>187.10009769999999</c:v>
                </c:pt>
                <c:pt idx="3203">
                  <c:v>186.90014650000001</c:v>
                </c:pt>
                <c:pt idx="3204">
                  <c:v>186.80004880000001</c:v>
                </c:pt>
                <c:pt idx="3205">
                  <c:v>186.60009769999999</c:v>
                </c:pt>
                <c:pt idx="3206">
                  <c:v>186.40014650000001</c:v>
                </c:pt>
                <c:pt idx="3207">
                  <c:v>186.30029300000001</c:v>
                </c:pt>
                <c:pt idx="3208">
                  <c:v>186.10009769999999</c:v>
                </c:pt>
                <c:pt idx="3209">
                  <c:v>186.0002441</c:v>
                </c:pt>
                <c:pt idx="3210">
                  <c:v>185.90014650000001</c:v>
                </c:pt>
                <c:pt idx="3211">
                  <c:v>185.70019529999999</c:v>
                </c:pt>
                <c:pt idx="3212">
                  <c:v>185.60009769999999</c:v>
                </c:pt>
                <c:pt idx="3213">
                  <c:v>185.4997559</c:v>
                </c:pt>
                <c:pt idx="3214">
                  <c:v>185.29980470000001</c:v>
                </c:pt>
                <c:pt idx="3215">
                  <c:v>184.9997559</c:v>
                </c:pt>
                <c:pt idx="3216">
                  <c:v>184.79980470000001</c:v>
                </c:pt>
                <c:pt idx="3217">
                  <c:v>184.69995119999999</c:v>
                </c:pt>
                <c:pt idx="3218">
                  <c:v>184.4997559</c:v>
                </c:pt>
                <c:pt idx="3219">
                  <c:v>184.39990230000001</c:v>
                </c:pt>
                <c:pt idx="3220">
                  <c:v>184.19995119999999</c:v>
                </c:pt>
                <c:pt idx="3221">
                  <c:v>184.09985349999999</c:v>
                </c:pt>
                <c:pt idx="3222">
                  <c:v>183.89990230000001</c:v>
                </c:pt>
                <c:pt idx="3223">
                  <c:v>183.79980470000001</c:v>
                </c:pt>
                <c:pt idx="3224">
                  <c:v>183.69995119999999</c:v>
                </c:pt>
                <c:pt idx="3225">
                  <c:v>183.4997559</c:v>
                </c:pt>
                <c:pt idx="3226">
                  <c:v>183.29980470000001</c:v>
                </c:pt>
                <c:pt idx="3227">
                  <c:v>183.19995119999999</c:v>
                </c:pt>
                <c:pt idx="3228">
                  <c:v>183.09985349999999</c:v>
                </c:pt>
                <c:pt idx="3229">
                  <c:v>183</c:v>
                </c:pt>
                <c:pt idx="3230">
                  <c:v>182.79980470000001</c:v>
                </c:pt>
                <c:pt idx="3231">
                  <c:v>182.59985349999999</c:v>
                </c:pt>
                <c:pt idx="3232">
                  <c:v>182.5</c:v>
                </c:pt>
                <c:pt idx="3233">
                  <c:v>182.29980470000001</c:v>
                </c:pt>
                <c:pt idx="3234">
                  <c:v>182.19995119999999</c:v>
                </c:pt>
                <c:pt idx="3235">
                  <c:v>182</c:v>
                </c:pt>
                <c:pt idx="3236">
                  <c:v>181.89990230000001</c:v>
                </c:pt>
                <c:pt idx="3237">
                  <c:v>181.69995119999999</c:v>
                </c:pt>
                <c:pt idx="3238">
                  <c:v>181.59985349999999</c:v>
                </c:pt>
                <c:pt idx="3239">
                  <c:v>181.59985349999999</c:v>
                </c:pt>
                <c:pt idx="3240">
                  <c:v>181.39990230000001</c:v>
                </c:pt>
                <c:pt idx="3241">
                  <c:v>181.30004880000001</c:v>
                </c:pt>
                <c:pt idx="3242">
                  <c:v>181.19995119999999</c:v>
                </c:pt>
                <c:pt idx="3243">
                  <c:v>181</c:v>
                </c:pt>
                <c:pt idx="3244">
                  <c:v>180.80004880000001</c:v>
                </c:pt>
                <c:pt idx="3245">
                  <c:v>180.59985349999999</c:v>
                </c:pt>
                <c:pt idx="3246">
                  <c:v>180.39990230000001</c:v>
                </c:pt>
                <c:pt idx="3247">
                  <c:v>180.19995119999999</c:v>
                </c:pt>
                <c:pt idx="3248">
                  <c:v>180.19995119999999</c:v>
                </c:pt>
                <c:pt idx="3249">
                  <c:v>180</c:v>
                </c:pt>
                <c:pt idx="3250">
                  <c:v>179.80004880000001</c:v>
                </c:pt>
                <c:pt idx="3251">
                  <c:v>179.80004880000001</c:v>
                </c:pt>
                <c:pt idx="3252">
                  <c:v>179.69995119999999</c:v>
                </c:pt>
                <c:pt idx="3253">
                  <c:v>179.5</c:v>
                </c:pt>
                <c:pt idx="3254">
                  <c:v>179.39990230000001</c:v>
                </c:pt>
                <c:pt idx="3255">
                  <c:v>179.19995119999999</c:v>
                </c:pt>
                <c:pt idx="3256">
                  <c:v>179</c:v>
                </c:pt>
                <c:pt idx="3257">
                  <c:v>178.89990230000001</c:v>
                </c:pt>
                <c:pt idx="3258">
                  <c:v>178.80004880000001</c:v>
                </c:pt>
                <c:pt idx="3259">
                  <c:v>178.69995119999999</c:v>
                </c:pt>
                <c:pt idx="3260">
                  <c:v>178.5</c:v>
                </c:pt>
                <c:pt idx="3261">
                  <c:v>178.30004880000001</c:v>
                </c:pt>
                <c:pt idx="3262">
                  <c:v>178.19995119999999</c:v>
                </c:pt>
                <c:pt idx="3263">
                  <c:v>178.10009769999999</c:v>
                </c:pt>
                <c:pt idx="3264">
                  <c:v>178</c:v>
                </c:pt>
                <c:pt idx="3265">
                  <c:v>177.80004880000001</c:v>
                </c:pt>
                <c:pt idx="3266">
                  <c:v>177.60009769999999</c:v>
                </c:pt>
                <c:pt idx="3267">
                  <c:v>177.5</c:v>
                </c:pt>
                <c:pt idx="3268">
                  <c:v>177.40014650000001</c:v>
                </c:pt>
                <c:pt idx="3269">
                  <c:v>177.19995119999999</c:v>
                </c:pt>
                <c:pt idx="3270">
                  <c:v>177</c:v>
                </c:pt>
                <c:pt idx="3271">
                  <c:v>176.90014650000001</c:v>
                </c:pt>
                <c:pt idx="3272">
                  <c:v>176.80004880000001</c:v>
                </c:pt>
                <c:pt idx="3273">
                  <c:v>176.70019529999999</c:v>
                </c:pt>
                <c:pt idx="3274">
                  <c:v>176.5</c:v>
                </c:pt>
                <c:pt idx="3275">
                  <c:v>176.30004880000001</c:v>
                </c:pt>
                <c:pt idx="3276">
                  <c:v>176.20019529999999</c:v>
                </c:pt>
                <c:pt idx="3277">
                  <c:v>176</c:v>
                </c:pt>
                <c:pt idx="3278">
                  <c:v>175.90014650000001</c:v>
                </c:pt>
                <c:pt idx="3279">
                  <c:v>175.70019529999999</c:v>
                </c:pt>
                <c:pt idx="3280">
                  <c:v>175.60009769999999</c:v>
                </c:pt>
                <c:pt idx="3281">
                  <c:v>175.60009769999999</c:v>
                </c:pt>
                <c:pt idx="3282">
                  <c:v>175.40014650000001</c:v>
                </c:pt>
                <c:pt idx="3283">
                  <c:v>175.30004880000001</c:v>
                </c:pt>
                <c:pt idx="3284">
                  <c:v>175.10009769999999</c:v>
                </c:pt>
                <c:pt idx="3285">
                  <c:v>175.0002441</c:v>
                </c:pt>
                <c:pt idx="3286">
                  <c:v>174.80004880000001</c:v>
                </c:pt>
                <c:pt idx="3287">
                  <c:v>174.80004880000001</c:v>
                </c:pt>
                <c:pt idx="3288">
                  <c:v>174.60009769999999</c:v>
                </c:pt>
                <c:pt idx="3289">
                  <c:v>174.40014650000001</c:v>
                </c:pt>
                <c:pt idx="3290">
                  <c:v>174.30004880000001</c:v>
                </c:pt>
                <c:pt idx="3291">
                  <c:v>174.20019529999999</c:v>
                </c:pt>
                <c:pt idx="3292">
                  <c:v>174.0002441</c:v>
                </c:pt>
                <c:pt idx="3293">
                  <c:v>173.80004880000001</c:v>
                </c:pt>
                <c:pt idx="3294">
                  <c:v>173.70019529999999</c:v>
                </c:pt>
                <c:pt idx="3295">
                  <c:v>173.5002441</c:v>
                </c:pt>
                <c:pt idx="3296">
                  <c:v>173.40014650000001</c:v>
                </c:pt>
                <c:pt idx="3297">
                  <c:v>173.30029300000001</c:v>
                </c:pt>
                <c:pt idx="3298">
                  <c:v>173.10009769999999</c:v>
                </c:pt>
                <c:pt idx="3299">
                  <c:v>173.10009769999999</c:v>
                </c:pt>
                <c:pt idx="3300">
                  <c:v>173.0002441</c:v>
                </c:pt>
                <c:pt idx="3301">
                  <c:v>172.80029300000001</c:v>
                </c:pt>
                <c:pt idx="3302">
                  <c:v>172.59985349999999</c:v>
                </c:pt>
                <c:pt idx="3303">
                  <c:v>172.69970699999999</c:v>
                </c:pt>
                <c:pt idx="3304">
                  <c:v>172.4997559</c:v>
                </c:pt>
                <c:pt idx="3305">
                  <c:v>172.19970699999999</c:v>
                </c:pt>
                <c:pt idx="3306">
                  <c:v>172.09985349999999</c:v>
                </c:pt>
                <c:pt idx="3307">
                  <c:v>171.89990230000001</c:v>
                </c:pt>
                <c:pt idx="3308">
                  <c:v>171.79980470000001</c:v>
                </c:pt>
                <c:pt idx="3309">
                  <c:v>171.59985349999999</c:v>
                </c:pt>
                <c:pt idx="3310">
                  <c:v>171.4997559</c:v>
                </c:pt>
                <c:pt idx="3311">
                  <c:v>171.39990230000001</c:v>
                </c:pt>
                <c:pt idx="3312">
                  <c:v>171.29980470000001</c:v>
                </c:pt>
                <c:pt idx="3313">
                  <c:v>171.09985349999999</c:v>
                </c:pt>
                <c:pt idx="3314">
                  <c:v>170.9997559</c:v>
                </c:pt>
                <c:pt idx="3315">
                  <c:v>170.79980470000001</c:v>
                </c:pt>
                <c:pt idx="3316">
                  <c:v>170.69995119999999</c:v>
                </c:pt>
                <c:pt idx="3317">
                  <c:v>170.59985349999999</c:v>
                </c:pt>
                <c:pt idx="3318">
                  <c:v>170.39990230000001</c:v>
                </c:pt>
                <c:pt idx="3319">
                  <c:v>170.29980470000001</c:v>
                </c:pt>
                <c:pt idx="3320">
                  <c:v>170.29980470000001</c:v>
                </c:pt>
                <c:pt idx="3321">
                  <c:v>170.09985349999999</c:v>
                </c:pt>
                <c:pt idx="3322">
                  <c:v>170</c:v>
                </c:pt>
                <c:pt idx="3323">
                  <c:v>169.69995119999999</c:v>
                </c:pt>
                <c:pt idx="3324">
                  <c:v>169.59985349999999</c:v>
                </c:pt>
                <c:pt idx="3325">
                  <c:v>169.5</c:v>
                </c:pt>
                <c:pt idx="3326">
                  <c:v>169.29980470000001</c:v>
                </c:pt>
                <c:pt idx="3327">
                  <c:v>169.19995119999999</c:v>
                </c:pt>
                <c:pt idx="3328">
                  <c:v>169.09985349999999</c:v>
                </c:pt>
                <c:pt idx="3329">
                  <c:v>169.09985349999999</c:v>
                </c:pt>
                <c:pt idx="3330">
                  <c:v>168.89990230000001</c:v>
                </c:pt>
                <c:pt idx="3331">
                  <c:v>168.79980470000001</c:v>
                </c:pt>
                <c:pt idx="3332">
                  <c:v>168.59985349999999</c:v>
                </c:pt>
                <c:pt idx="3333">
                  <c:v>168.5</c:v>
                </c:pt>
                <c:pt idx="3334">
                  <c:v>168.39990230000001</c:v>
                </c:pt>
                <c:pt idx="3335">
                  <c:v>168.09985349999999</c:v>
                </c:pt>
                <c:pt idx="3336">
                  <c:v>168.09985349999999</c:v>
                </c:pt>
                <c:pt idx="3337">
                  <c:v>167.89990230000001</c:v>
                </c:pt>
                <c:pt idx="3338">
                  <c:v>167.80004880000001</c:v>
                </c:pt>
                <c:pt idx="3339">
                  <c:v>167.69995119999999</c:v>
                </c:pt>
                <c:pt idx="3340">
                  <c:v>167.59985349999999</c:v>
                </c:pt>
                <c:pt idx="3341">
                  <c:v>167.39990230000001</c:v>
                </c:pt>
                <c:pt idx="3342">
                  <c:v>167.19995119999999</c:v>
                </c:pt>
                <c:pt idx="3343">
                  <c:v>167.10009769999999</c:v>
                </c:pt>
                <c:pt idx="3344">
                  <c:v>167</c:v>
                </c:pt>
                <c:pt idx="3345">
                  <c:v>166.89990230000001</c:v>
                </c:pt>
                <c:pt idx="3346">
                  <c:v>166.80004880000001</c:v>
                </c:pt>
                <c:pt idx="3347">
                  <c:v>166.69995119999999</c:v>
                </c:pt>
                <c:pt idx="3348">
                  <c:v>166.60009769999999</c:v>
                </c:pt>
                <c:pt idx="3349">
                  <c:v>166.39990230000001</c:v>
                </c:pt>
                <c:pt idx="3350">
                  <c:v>166.39990230000001</c:v>
                </c:pt>
                <c:pt idx="3351">
                  <c:v>166.19995119999999</c:v>
                </c:pt>
                <c:pt idx="3352">
                  <c:v>166.10009769999999</c:v>
                </c:pt>
                <c:pt idx="3353">
                  <c:v>165.89990230000001</c:v>
                </c:pt>
                <c:pt idx="3354">
                  <c:v>165.80004880000001</c:v>
                </c:pt>
                <c:pt idx="3355">
                  <c:v>165.69995119999999</c:v>
                </c:pt>
                <c:pt idx="3356">
                  <c:v>165.5</c:v>
                </c:pt>
                <c:pt idx="3357">
                  <c:v>165.30004880000001</c:v>
                </c:pt>
                <c:pt idx="3358">
                  <c:v>165.19995119999999</c:v>
                </c:pt>
                <c:pt idx="3359">
                  <c:v>165.30004880000001</c:v>
                </c:pt>
                <c:pt idx="3360">
                  <c:v>165.10009769999999</c:v>
                </c:pt>
                <c:pt idx="3361">
                  <c:v>165</c:v>
                </c:pt>
                <c:pt idx="3362">
                  <c:v>164.90014650000001</c:v>
                </c:pt>
                <c:pt idx="3363">
                  <c:v>164.80004880000001</c:v>
                </c:pt>
                <c:pt idx="3364">
                  <c:v>164.60009769999999</c:v>
                </c:pt>
                <c:pt idx="3365">
                  <c:v>164.40014650000001</c:v>
                </c:pt>
                <c:pt idx="3366">
                  <c:v>164.19995119999999</c:v>
                </c:pt>
                <c:pt idx="3367">
                  <c:v>164.19995119999999</c:v>
                </c:pt>
                <c:pt idx="3368">
                  <c:v>164</c:v>
                </c:pt>
                <c:pt idx="3369">
                  <c:v>163.90014650000001</c:v>
                </c:pt>
                <c:pt idx="3370">
                  <c:v>163.80004880000001</c:v>
                </c:pt>
                <c:pt idx="3371">
                  <c:v>163.5</c:v>
                </c:pt>
                <c:pt idx="3372">
                  <c:v>163.30004880000001</c:v>
                </c:pt>
                <c:pt idx="3373">
                  <c:v>163.20019529999999</c:v>
                </c:pt>
                <c:pt idx="3374">
                  <c:v>163.10009769999999</c:v>
                </c:pt>
                <c:pt idx="3375">
                  <c:v>163</c:v>
                </c:pt>
                <c:pt idx="3376">
                  <c:v>162.80004880000001</c:v>
                </c:pt>
                <c:pt idx="3377">
                  <c:v>162.90014650000001</c:v>
                </c:pt>
                <c:pt idx="3378">
                  <c:v>162.70019529999999</c:v>
                </c:pt>
                <c:pt idx="3379">
                  <c:v>162.60009769999999</c:v>
                </c:pt>
                <c:pt idx="3380">
                  <c:v>162.5</c:v>
                </c:pt>
                <c:pt idx="3381">
                  <c:v>162.30004880000001</c:v>
                </c:pt>
                <c:pt idx="3382">
                  <c:v>162.30004880000001</c:v>
                </c:pt>
                <c:pt idx="3383">
                  <c:v>162.40014650000001</c:v>
                </c:pt>
                <c:pt idx="3384">
                  <c:v>162.30004880000001</c:v>
                </c:pt>
                <c:pt idx="3385">
                  <c:v>162.10009769999999</c:v>
                </c:pt>
                <c:pt idx="3386">
                  <c:v>162.0002441</c:v>
                </c:pt>
                <c:pt idx="3387">
                  <c:v>161.80004880000001</c:v>
                </c:pt>
                <c:pt idx="3388">
                  <c:v>161.70019529999999</c:v>
                </c:pt>
                <c:pt idx="3389">
                  <c:v>161.40014650000001</c:v>
                </c:pt>
                <c:pt idx="3390">
                  <c:v>161.30004880000001</c:v>
                </c:pt>
                <c:pt idx="3391">
                  <c:v>161.20019529999999</c:v>
                </c:pt>
                <c:pt idx="3392">
                  <c:v>161.0002441</c:v>
                </c:pt>
                <c:pt idx="3393">
                  <c:v>160.90014650000001</c:v>
                </c:pt>
                <c:pt idx="3394">
                  <c:v>160.90014650000001</c:v>
                </c:pt>
                <c:pt idx="3395">
                  <c:v>160.80004880000001</c:v>
                </c:pt>
                <c:pt idx="3396">
                  <c:v>160.70019529999999</c:v>
                </c:pt>
                <c:pt idx="3397">
                  <c:v>160.5002441</c:v>
                </c:pt>
                <c:pt idx="3398">
                  <c:v>160.40014650000001</c:v>
                </c:pt>
                <c:pt idx="3399">
                  <c:v>160.30029300000001</c:v>
                </c:pt>
                <c:pt idx="3400">
                  <c:v>160.20019529999999</c:v>
                </c:pt>
                <c:pt idx="3401">
                  <c:v>160.0002441</c:v>
                </c:pt>
                <c:pt idx="3402">
                  <c:v>159.79980470000001</c:v>
                </c:pt>
                <c:pt idx="3403">
                  <c:v>159.69970699999999</c:v>
                </c:pt>
                <c:pt idx="3404">
                  <c:v>159.59985349999999</c:v>
                </c:pt>
                <c:pt idx="3405">
                  <c:v>159.39990230000001</c:v>
                </c:pt>
                <c:pt idx="3406">
                  <c:v>159.29980470000001</c:v>
                </c:pt>
                <c:pt idx="3407">
                  <c:v>159.29980470000001</c:v>
                </c:pt>
                <c:pt idx="3408">
                  <c:v>159.09985349999999</c:v>
                </c:pt>
                <c:pt idx="3409">
                  <c:v>158.9997559</c:v>
                </c:pt>
                <c:pt idx="3410">
                  <c:v>158.89990230000001</c:v>
                </c:pt>
                <c:pt idx="3411">
                  <c:v>158.79980470000001</c:v>
                </c:pt>
                <c:pt idx="3412">
                  <c:v>158.59985349999999</c:v>
                </c:pt>
                <c:pt idx="3413">
                  <c:v>158.59985349999999</c:v>
                </c:pt>
                <c:pt idx="3414">
                  <c:v>158.39990230000001</c:v>
                </c:pt>
                <c:pt idx="3415">
                  <c:v>158.29980470000001</c:v>
                </c:pt>
                <c:pt idx="3416">
                  <c:v>158.19995119999999</c:v>
                </c:pt>
                <c:pt idx="3417">
                  <c:v>158.09985349999999</c:v>
                </c:pt>
                <c:pt idx="3418">
                  <c:v>157.89990230000001</c:v>
                </c:pt>
                <c:pt idx="3419">
                  <c:v>157.79980470000001</c:v>
                </c:pt>
                <c:pt idx="3420">
                  <c:v>157.69995119999999</c:v>
                </c:pt>
                <c:pt idx="3421">
                  <c:v>157.59985349999999</c:v>
                </c:pt>
                <c:pt idx="3422">
                  <c:v>157.39990230000001</c:v>
                </c:pt>
                <c:pt idx="3423">
                  <c:v>157.39990230000001</c:v>
                </c:pt>
                <c:pt idx="3424">
                  <c:v>157.29980470000001</c:v>
                </c:pt>
                <c:pt idx="3425">
                  <c:v>157.09985349999999</c:v>
                </c:pt>
                <c:pt idx="3426">
                  <c:v>157</c:v>
                </c:pt>
                <c:pt idx="3427">
                  <c:v>156.79980470000001</c:v>
                </c:pt>
                <c:pt idx="3428">
                  <c:v>156.69995119999999</c:v>
                </c:pt>
                <c:pt idx="3429">
                  <c:v>156.59985349999999</c:v>
                </c:pt>
                <c:pt idx="3430">
                  <c:v>156.5</c:v>
                </c:pt>
                <c:pt idx="3431">
                  <c:v>156.39990230000001</c:v>
                </c:pt>
                <c:pt idx="3432">
                  <c:v>156.39990230000001</c:v>
                </c:pt>
                <c:pt idx="3433">
                  <c:v>156.29980470000001</c:v>
                </c:pt>
                <c:pt idx="3434">
                  <c:v>156.09985349999999</c:v>
                </c:pt>
                <c:pt idx="3435">
                  <c:v>156</c:v>
                </c:pt>
                <c:pt idx="3436">
                  <c:v>155.80004880000001</c:v>
                </c:pt>
                <c:pt idx="3437">
                  <c:v>155.69995119999999</c:v>
                </c:pt>
                <c:pt idx="3438">
                  <c:v>155.59985349999999</c:v>
                </c:pt>
                <c:pt idx="3439">
                  <c:v>155.39990230000001</c:v>
                </c:pt>
                <c:pt idx="3440">
                  <c:v>155.30004880000001</c:v>
                </c:pt>
                <c:pt idx="3441">
                  <c:v>155.19995119999999</c:v>
                </c:pt>
                <c:pt idx="3442">
                  <c:v>155.09985349999999</c:v>
                </c:pt>
                <c:pt idx="3443">
                  <c:v>155.09985349999999</c:v>
                </c:pt>
                <c:pt idx="3444">
                  <c:v>155</c:v>
                </c:pt>
                <c:pt idx="3445">
                  <c:v>154.80004880000001</c:v>
                </c:pt>
                <c:pt idx="3446">
                  <c:v>154.69995119999999</c:v>
                </c:pt>
                <c:pt idx="3447">
                  <c:v>154.59985349999999</c:v>
                </c:pt>
                <c:pt idx="3448">
                  <c:v>154.39990230000001</c:v>
                </c:pt>
                <c:pt idx="3449">
                  <c:v>154.30004880000001</c:v>
                </c:pt>
                <c:pt idx="3450">
                  <c:v>154.19995119999999</c:v>
                </c:pt>
                <c:pt idx="3451">
                  <c:v>154.10009769999999</c:v>
                </c:pt>
                <c:pt idx="3452">
                  <c:v>154</c:v>
                </c:pt>
                <c:pt idx="3453">
                  <c:v>153.80004880000001</c:v>
                </c:pt>
                <c:pt idx="3454">
                  <c:v>153.80004880000001</c:v>
                </c:pt>
                <c:pt idx="3455">
                  <c:v>153.69995119999999</c:v>
                </c:pt>
                <c:pt idx="3456">
                  <c:v>153.5</c:v>
                </c:pt>
                <c:pt idx="3457">
                  <c:v>153.39990230000001</c:v>
                </c:pt>
                <c:pt idx="3458">
                  <c:v>153.30004880000001</c:v>
                </c:pt>
                <c:pt idx="3459">
                  <c:v>153.19995119999999</c:v>
                </c:pt>
                <c:pt idx="3460">
                  <c:v>153</c:v>
                </c:pt>
                <c:pt idx="3461">
                  <c:v>152.89990230000001</c:v>
                </c:pt>
                <c:pt idx="3462">
                  <c:v>152.80004880000001</c:v>
                </c:pt>
                <c:pt idx="3463">
                  <c:v>152.69995119999999</c:v>
                </c:pt>
                <c:pt idx="3464">
                  <c:v>152.60009769999999</c:v>
                </c:pt>
                <c:pt idx="3465">
                  <c:v>152.5</c:v>
                </c:pt>
                <c:pt idx="3466">
                  <c:v>152.40014650000001</c:v>
                </c:pt>
                <c:pt idx="3467">
                  <c:v>152.30004880000001</c:v>
                </c:pt>
                <c:pt idx="3468">
                  <c:v>152.19995119999999</c:v>
                </c:pt>
                <c:pt idx="3469">
                  <c:v>152</c:v>
                </c:pt>
                <c:pt idx="3470">
                  <c:v>152</c:v>
                </c:pt>
                <c:pt idx="3471">
                  <c:v>151.90014650000001</c:v>
                </c:pt>
                <c:pt idx="3472">
                  <c:v>151.69995119999999</c:v>
                </c:pt>
                <c:pt idx="3473">
                  <c:v>151.60009769999999</c:v>
                </c:pt>
                <c:pt idx="3474">
                  <c:v>151.5</c:v>
                </c:pt>
                <c:pt idx="3475">
                  <c:v>151.30004880000001</c:v>
                </c:pt>
                <c:pt idx="3476">
                  <c:v>151.19995119999999</c:v>
                </c:pt>
                <c:pt idx="3477">
                  <c:v>151.19995119999999</c:v>
                </c:pt>
                <c:pt idx="3478">
                  <c:v>151</c:v>
                </c:pt>
                <c:pt idx="3479">
                  <c:v>150.70019529999999</c:v>
                </c:pt>
                <c:pt idx="3480">
                  <c:v>150.60009769999999</c:v>
                </c:pt>
                <c:pt idx="3481">
                  <c:v>150.5</c:v>
                </c:pt>
                <c:pt idx="3482">
                  <c:v>150.40014650000001</c:v>
                </c:pt>
                <c:pt idx="3483">
                  <c:v>150.30004880000001</c:v>
                </c:pt>
                <c:pt idx="3484">
                  <c:v>150.20019529999999</c:v>
                </c:pt>
                <c:pt idx="3485">
                  <c:v>150.10009769999999</c:v>
                </c:pt>
                <c:pt idx="3486">
                  <c:v>150</c:v>
                </c:pt>
                <c:pt idx="3487">
                  <c:v>149.90014650000001</c:v>
                </c:pt>
                <c:pt idx="3488">
                  <c:v>149.70019529999999</c:v>
                </c:pt>
                <c:pt idx="3489">
                  <c:v>149.60009769999999</c:v>
                </c:pt>
                <c:pt idx="3490">
                  <c:v>149.5002441</c:v>
                </c:pt>
                <c:pt idx="3491">
                  <c:v>149.5002441</c:v>
                </c:pt>
                <c:pt idx="3492">
                  <c:v>149.40014650000001</c:v>
                </c:pt>
                <c:pt idx="3493">
                  <c:v>149.30004880000001</c:v>
                </c:pt>
                <c:pt idx="3494">
                  <c:v>149.20019529999999</c:v>
                </c:pt>
                <c:pt idx="3495">
                  <c:v>149.0002441</c:v>
                </c:pt>
                <c:pt idx="3496">
                  <c:v>149.0002441</c:v>
                </c:pt>
                <c:pt idx="3497">
                  <c:v>148.80004880000001</c:v>
                </c:pt>
                <c:pt idx="3498">
                  <c:v>148.70019529999999</c:v>
                </c:pt>
                <c:pt idx="3499">
                  <c:v>148.60009769999999</c:v>
                </c:pt>
                <c:pt idx="3500">
                  <c:v>148.5002441</c:v>
                </c:pt>
                <c:pt idx="3501">
                  <c:v>148.40014650000001</c:v>
                </c:pt>
                <c:pt idx="3502">
                  <c:v>148.30004880000001</c:v>
                </c:pt>
                <c:pt idx="3503">
                  <c:v>148.20019529999999</c:v>
                </c:pt>
                <c:pt idx="3504">
                  <c:v>148.10009769999999</c:v>
                </c:pt>
                <c:pt idx="3505">
                  <c:v>148.0002441</c:v>
                </c:pt>
                <c:pt idx="3506">
                  <c:v>147.90014650000001</c:v>
                </c:pt>
                <c:pt idx="3507">
                  <c:v>147.80029300000001</c:v>
                </c:pt>
                <c:pt idx="3508">
                  <c:v>147.70019529999999</c:v>
                </c:pt>
                <c:pt idx="3509">
                  <c:v>147.60009769999999</c:v>
                </c:pt>
                <c:pt idx="3510">
                  <c:v>147.5002441</c:v>
                </c:pt>
                <c:pt idx="3511">
                  <c:v>147.40014650000001</c:v>
                </c:pt>
                <c:pt idx="3512">
                  <c:v>147.30029300000001</c:v>
                </c:pt>
                <c:pt idx="3513">
                  <c:v>147.30029300000001</c:v>
                </c:pt>
                <c:pt idx="3514">
                  <c:v>147.09985349999999</c:v>
                </c:pt>
                <c:pt idx="3515">
                  <c:v>146.9997559</c:v>
                </c:pt>
                <c:pt idx="3516">
                  <c:v>146.89990230000001</c:v>
                </c:pt>
                <c:pt idx="3517">
                  <c:v>146.79980470000001</c:v>
                </c:pt>
                <c:pt idx="3518">
                  <c:v>146.69970699999999</c:v>
                </c:pt>
                <c:pt idx="3519">
                  <c:v>146.59985349999999</c:v>
                </c:pt>
                <c:pt idx="3520">
                  <c:v>146.4997559</c:v>
                </c:pt>
                <c:pt idx="3521">
                  <c:v>146.39990230000001</c:v>
                </c:pt>
                <c:pt idx="3522">
                  <c:v>146.19995119999999</c:v>
                </c:pt>
                <c:pt idx="3523">
                  <c:v>146.09985349999999</c:v>
                </c:pt>
                <c:pt idx="3524">
                  <c:v>145.9997559</c:v>
                </c:pt>
                <c:pt idx="3525">
                  <c:v>145.89990230000001</c:v>
                </c:pt>
                <c:pt idx="3526">
                  <c:v>145.79980470000001</c:v>
                </c:pt>
                <c:pt idx="3527">
                  <c:v>145.69995119999999</c:v>
                </c:pt>
                <c:pt idx="3528">
                  <c:v>145.59985349999999</c:v>
                </c:pt>
                <c:pt idx="3529">
                  <c:v>145.4997559</c:v>
                </c:pt>
                <c:pt idx="3530">
                  <c:v>145.39990230000001</c:v>
                </c:pt>
                <c:pt idx="3531">
                  <c:v>145.39990230000001</c:v>
                </c:pt>
                <c:pt idx="3532">
                  <c:v>145.19995119999999</c:v>
                </c:pt>
                <c:pt idx="3533">
                  <c:v>145.09985349999999</c:v>
                </c:pt>
                <c:pt idx="3534">
                  <c:v>144.89990230000001</c:v>
                </c:pt>
                <c:pt idx="3535">
                  <c:v>144.89990230000001</c:v>
                </c:pt>
                <c:pt idx="3536">
                  <c:v>144.69995119999999</c:v>
                </c:pt>
                <c:pt idx="3537">
                  <c:v>144.69995119999999</c:v>
                </c:pt>
                <c:pt idx="3538">
                  <c:v>144.5</c:v>
                </c:pt>
                <c:pt idx="3539">
                  <c:v>144.39990230000001</c:v>
                </c:pt>
                <c:pt idx="3540">
                  <c:v>144.29980470000001</c:v>
                </c:pt>
                <c:pt idx="3541">
                  <c:v>144.19995119999999</c:v>
                </c:pt>
                <c:pt idx="3542">
                  <c:v>144.19995119999999</c:v>
                </c:pt>
                <c:pt idx="3543">
                  <c:v>144</c:v>
                </c:pt>
                <c:pt idx="3544">
                  <c:v>144</c:v>
                </c:pt>
                <c:pt idx="3545">
                  <c:v>143.79980470000001</c:v>
                </c:pt>
                <c:pt idx="3546">
                  <c:v>143.79980470000001</c:v>
                </c:pt>
                <c:pt idx="3547">
                  <c:v>143.79980470000001</c:v>
                </c:pt>
                <c:pt idx="3548">
                  <c:v>143.59985349999999</c:v>
                </c:pt>
                <c:pt idx="3549">
                  <c:v>143.5</c:v>
                </c:pt>
                <c:pt idx="3550">
                  <c:v>143.39990230000001</c:v>
                </c:pt>
                <c:pt idx="3551">
                  <c:v>143.29980470000001</c:v>
                </c:pt>
                <c:pt idx="3552">
                  <c:v>143.09985349999999</c:v>
                </c:pt>
                <c:pt idx="3553">
                  <c:v>143</c:v>
                </c:pt>
                <c:pt idx="3554">
                  <c:v>142.89990230000001</c:v>
                </c:pt>
                <c:pt idx="3555">
                  <c:v>142.80004880000001</c:v>
                </c:pt>
                <c:pt idx="3556">
                  <c:v>142.69995119999999</c:v>
                </c:pt>
                <c:pt idx="3557">
                  <c:v>142.59985349999999</c:v>
                </c:pt>
                <c:pt idx="3558">
                  <c:v>142.5</c:v>
                </c:pt>
                <c:pt idx="3559">
                  <c:v>142.39990230000001</c:v>
                </c:pt>
                <c:pt idx="3560">
                  <c:v>142.39990230000001</c:v>
                </c:pt>
                <c:pt idx="3561">
                  <c:v>142.30004880000001</c:v>
                </c:pt>
                <c:pt idx="3562">
                  <c:v>142.09985349999999</c:v>
                </c:pt>
                <c:pt idx="3563">
                  <c:v>142.09985349999999</c:v>
                </c:pt>
                <c:pt idx="3564">
                  <c:v>141.80004880000001</c:v>
                </c:pt>
                <c:pt idx="3565">
                  <c:v>141.69995119999999</c:v>
                </c:pt>
                <c:pt idx="3566">
                  <c:v>141.59985349999999</c:v>
                </c:pt>
                <c:pt idx="3567">
                  <c:v>141.5</c:v>
                </c:pt>
                <c:pt idx="3568">
                  <c:v>141.39990230000001</c:v>
                </c:pt>
                <c:pt idx="3569">
                  <c:v>141.30004880000001</c:v>
                </c:pt>
                <c:pt idx="3570">
                  <c:v>141.19995119999999</c:v>
                </c:pt>
                <c:pt idx="3571">
                  <c:v>141.10009769999999</c:v>
                </c:pt>
                <c:pt idx="3572">
                  <c:v>141</c:v>
                </c:pt>
                <c:pt idx="3573">
                  <c:v>140.89990230000001</c:v>
                </c:pt>
                <c:pt idx="3574">
                  <c:v>140.80004880000001</c:v>
                </c:pt>
                <c:pt idx="3575">
                  <c:v>140.69995119999999</c:v>
                </c:pt>
                <c:pt idx="3576">
                  <c:v>140.60009769999999</c:v>
                </c:pt>
                <c:pt idx="3577">
                  <c:v>140.60009769999999</c:v>
                </c:pt>
                <c:pt idx="3578">
                  <c:v>140.39990230000001</c:v>
                </c:pt>
                <c:pt idx="3579">
                  <c:v>140.30004880000001</c:v>
                </c:pt>
                <c:pt idx="3580">
                  <c:v>140.19995119999999</c:v>
                </c:pt>
                <c:pt idx="3581">
                  <c:v>140.10009769999999</c:v>
                </c:pt>
                <c:pt idx="3582">
                  <c:v>140.10009769999999</c:v>
                </c:pt>
                <c:pt idx="3583">
                  <c:v>140</c:v>
                </c:pt>
                <c:pt idx="3584">
                  <c:v>139.90014650000001</c:v>
                </c:pt>
                <c:pt idx="3585">
                  <c:v>139.80004880000001</c:v>
                </c:pt>
                <c:pt idx="3586">
                  <c:v>139.69995119999999</c:v>
                </c:pt>
                <c:pt idx="3587">
                  <c:v>139.60009769999999</c:v>
                </c:pt>
                <c:pt idx="3588">
                  <c:v>139.40014650000001</c:v>
                </c:pt>
                <c:pt idx="3589">
                  <c:v>139.19995119999999</c:v>
                </c:pt>
                <c:pt idx="3590">
                  <c:v>139.10009769999999</c:v>
                </c:pt>
                <c:pt idx="3591">
                  <c:v>139</c:v>
                </c:pt>
                <c:pt idx="3592">
                  <c:v>138.90014650000001</c:v>
                </c:pt>
                <c:pt idx="3593">
                  <c:v>138.90014650000001</c:v>
                </c:pt>
                <c:pt idx="3594">
                  <c:v>138.80004880000001</c:v>
                </c:pt>
                <c:pt idx="3595">
                  <c:v>138.80004880000001</c:v>
                </c:pt>
                <c:pt idx="3596">
                  <c:v>138.69995119999999</c:v>
                </c:pt>
                <c:pt idx="3597">
                  <c:v>138.5</c:v>
                </c:pt>
                <c:pt idx="3598">
                  <c:v>138.40014650000001</c:v>
                </c:pt>
                <c:pt idx="3599">
                  <c:v>138.30004880000001</c:v>
                </c:pt>
                <c:pt idx="3600">
                  <c:v>138.30004880000001</c:v>
                </c:pt>
                <c:pt idx="3601">
                  <c:v>138.20019529999999</c:v>
                </c:pt>
                <c:pt idx="3602">
                  <c:v>138.10009769999999</c:v>
                </c:pt>
                <c:pt idx="3603">
                  <c:v>138</c:v>
                </c:pt>
                <c:pt idx="3604">
                  <c:v>137.90014650000001</c:v>
                </c:pt>
                <c:pt idx="3605">
                  <c:v>137.80004880000001</c:v>
                </c:pt>
                <c:pt idx="3606">
                  <c:v>137.70019529999999</c:v>
                </c:pt>
                <c:pt idx="3607">
                  <c:v>137.60009769999999</c:v>
                </c:pt>
                <c:pt idx="3608">
                  <c:v>137.5</c:v>
                </c:pt>
                <c:pt idx="3609">
                  <c:v>137.40014650000001</c:v>
                </c:pt>
                <c:pt idx="3610">
                  <c:v>137.30004880000001</c:v>
                </c:pt>
                <c:pt idx="3611">
                  <c:v>137.20019529999999</c:v>
                </c:pt>
                <c:pt idx="3612">
                  <c:v>137.10009769999999</c:v>
                </c:pt>
                <c:pt idx="3613">
                  <c:v>137</c:v>
                </c:pt>
                <c:pt idx="3614">
                  <c:v>136.90014650000001</c:v>
                </c:pt>
                <c:pt idx="3615">
                  <c:v>136.80004880000001</c:v>
                </c:pt>
                <c:pt idx="3616">
                  <c:v>136.70019529999999</c:v>
                </c:pt>
                <c:pt idx="3617">
                  <c:v>136.60009769999999</c:v>
                </c:pt>
                <c:pt idx="3618">
                  <c:v>136.60009769999999</c:v>
                </c:pt>
                <c:pt idx="3619">
                  <c:v>136.40014650000001</c:v>
                </c:pt>
                <c:pt idx="3620">
                  <c:v>136.30004880000001</c:v>
                </c:pt>
                <c:pt idx="3621">
                  <c:v>136.20019529999999</c:v>
                </c:pt>
                <c:pt idx="3622">
                  <c:v>136.20019529999999</c:v>
                </c:pt>
                <c:pt idx="3623">
                  <c:v>136.0002441</c:v>
                </c:pt>
                <c:pt idx="3624">
                  <c:v>135.80004880000001</c:v>
                </c:pt>
                <c:pt idx="3625">
                  <c:v>135.80004880000001</c:v>
                </c:pt>
                <c:pt idx="3626">
                  <c:v>135.60009769999999</c:v>
                </c:pt>
                <c:pt idx="3627">
                  <c:v>135.5002441</c:v>
                </c:pt>
                <c:pt idx="3628">
                  <c:v>135.5002441</c:v>
                </c:pt>
                <c:pt idx="3629">
                  <c:v>135.40014650000001</c:v>
                </c:pt>
                <c:pt idx="3630">
                  <c:v>135.40014650000001</c:v>
                </c:pt>
                <c:pt idx="3631">
                  <c:v>135.30004880000001</c:v>
                </c:pt>
                <c:pt idx="3632">
                  <c:v>135.20019529999999</c:v>
                </c:pt>
                <c:pt idx="3633">
                  <c:v>135.0002441</c:v>
                </c:pt>
                <c:pt idx="3634">
                  <c:v>135.0002441</c:v>
                </c:pt>
                <c:pt idx="3635">
                  <c:v>134.90014650000001</c:v>
                </c:pt>
                <c:pt idx="3636">
                  <c:v>134.80029300000001</c:v>
                </c:pt>
                <c:pt idx="3637">
                  <c:v>134.70019529999999</c:v>
                </c:pt>
                <c:pt idx="3638">
                  <c:v>134.60009769999999</c:v>
                </c:pt>
                <c:pt idx="3639">
                  <c:v>134.60009769999999</c:v>
                </c:pt>
                <c:pt idx="3640">
                  <c:v>134.40014650000001</c:v>
                </c:pt>
                <c:pt idx="3641">
                  <c:v>134.29980470000001</c:v>
                </c:pt>
                <c:pt idx="3642">
                  <c:v>134.19970699999999</c:v>
                </c:pt>
                <c:pt idx="3643">
                  <c:v>134.09985349999999</c:v>
                </c:pt>
                <c:pt idx="3644">
                  <c:v>133.9997559</c:v>
                </c:pt>
                <c:pt idx="3645">
                  <c:v>133.89990230000001</c:v>
                </c:pt>
                <c:pt idx="3646">
                  <c:v>133.79980470000001</c:v>
                </c:pt>
                <c:pt idx="3647">
                  <c:v>133.79980470000001</c:v>
                </c:pt>
                <c:pt idx="3648">
                  <c:v>133.59985349999999</c:v>
                </c:pt>
                <c:pt idx="3649">
                  <c:v>133.59985349999999</c:v>
                </c:pt>
                <c:pt idx="3650">
                  <c:v>133.4997559</c:v>
                </c:pt>
                <c:pt idx="3651">
                  <c:v>133.39990230000001</c:v>
                </c:pt>
                <c:pt idx="3652">
                  <c:v>133.29980470000001</c:v>
                </c:pt>
                <c:pt idx="3653">
                  <c:v>133.19995119999999</c:v>
                </c:pt>
                <c:pt idx="3654">
                  <c:v>132.9997559</c:v>
                </c:pt>
                <c:pt idx="3655">
                  <c:v>132.9997559</c:v>
                </c:pt>
                <c:pt idx="3656">
                  <c:v>132.89990230000001</c:v>
                </c:pt>
                <c:pt idx="3657">
                  <c:v>132.79980470000001</c:v>
                </c:pt>
                <c:pt idx="3658">
                  <c:v>132.59985349999999</c:v>
                </c:pt>
                <c:pt idx="3659">
                  <c:v>132.59985349999999</c:v>
                </c:pt>
                <c:pt idx="3660">
                  <c:v>132.59985349999999</c:v>
                </c:pt>
                <c:pt idx="3661">
                  <c:v>132.39990230000001</c:v>
                </c:pt>
                <c:pt idx="3662">
                  <c:v>132.39990230000001</c:v>
                </c:pt>
                <c:pt idx="3663">
                  <c:v>132.29980470000001</c:v>
                </c:pt>
                <c:pt idx="3664">
                  <c:v>132.19995119999999</c:v>
                </c:pt>
                <c:pt idx="3665">
                  <c:v>131.9997559</c:v>
                </c:pt>
                <c:pt idx="3666">
                  <c:v>131.9997559</c:v>
                </c:pt>
                <c:pt idx="3667">
                  <c:v>131.89990230000001</c:v>
                </c:pt>
                <c:pt idx="3668">
                  <c:v>131.79980470000001</c:v>
                </c:pt>
                <c:pt idx="3669">
                  <c:v>131.69995119999999</c:v>
                </c:pt>
                <c:pt idx="3670">
                  <c:v>131.59985349999999</c:v>
                </c:pt>
                <c:pt idx="3671">
                  <c:v>131.5</c:v>
                </c:pt>
                <c:pt idx="3672">
                  <c:v>131.39990230000001</c:v>
                </c:pt>
                <c:pt idx="3673">
                  <c:v>131.29980470000001</c:v>
                </c:pt>
                <c:pt idx="3674">
                  <c:v>131.19995119999999</c:v>
                </c:pt>
                <c:pt idx="3675">
                  <c:v>131.09985349999999</c:v>
                </c:pt>
                <c:pt idx="3676">
                  <c:v>131</c:v>
                </c:pt>
                <c:pt idx="3677">
                  <c:v>131</c:v>
                </c:pt>
                <c:pt idx="3678">
                  <c:v>130.89990230000001</c:v>
                </c:pt>
                <c:pt idx="3679">
                  <c:v>130.69995119999999</c:v>
                </c:pt>
                <c:pt idx="3680">
                  <c:v>130.69995119999999</c:v>
                </c:pt>
                <c:pt idx="3681">
                  <c:v>130.59985349999999</c:v>
                </c:pt>
                <c:pt idx="3682">
                  <c:v>130.5</c:v>
                </c:pt>
                <c:pt idx="3683">
                  <c:v>130.39990230000001</c:v>
                </c:pt>
                <c:pt idx="3684">
                  <c:v>130.19995119999999</c:v>
                </c:pt>
                <c:pt idx="3685">
                  <c:v>130.09985349999999</c:v>
                </c:pt>
                <c:pt idx="3686">
                  <c:v>130</c:v>
                </c:pt>
                <c:pt idx="3687">
                  <c:v>129.89990230000001</c:v>
                </c:pt>
                <c:pt idx="3688">
                  <c:v>129.80004880000001</c:v>
                </c:pt>
                <c:pt idx="3689">
                  <c:v>129.69995119999999</c:v>
                </c:pt>
                <c:pt idx="3690">
                  <c:v>129.89990230000001</c:v>
                </c:pt>
                <c:pt idx="3691">
                  <c:v>129.80004880000001</c:v>
                </c:pt>
                <c:pt idx="3692">
                  <c:v>129.59985349999999</c:v>
                </c:pt>
                <c:pt idx="3693">
                  <c:v>129.59985349999999</c:v>
                </c:pt>
                <c:pt idx="3694">
                  <c:v>129.5</c:v>
                </c:pt>
                <c:pt idx="3695">
                  <c:v>129.39990230000001</c:v>
                </c:pt>
                <c:pt idx="3696">
                  <c:v>129.09985349999999</c:v>
                </c:pt>
                <c:pt idx="3697">
                  <c:v>129</c:v>
                </c:pt>
                <c:pt idx="3698">
                  <c:v>129</c:v>
                </c:pt>
                <c:pt idx="3699">
                  <c:v>128.89990230000001</c:v>
                </c:pt>
                <c:pt idx="3700">
                  <c:v>128.80004880000001</c:v>
                </c:pt>
                <c:pt idx="3701">
                  <c:v>128.69995119999999</c:v>
                </c:pt>
                <c:pt idx="3702">
                  <c:v>128.69995119999999</c:v>
                </c:pt>
                <c:pt idx="3703">
                  <c:v>128.60009769999999</c:v>
                </c:pt>
                <c:pt idx="3704">
                  <c:v>128.60009769999999</c:v>
                </c:pt>
                <c:pt idx="3705">
                  <c:v>128.5</c:v>
                </c:pt>
                <c:pt idx="3706">
                  <c:v>128.39990230000001</c:v>
                </c:pt>
                <c:pt idx="3707">
                  <c:v>128.19995119999999</c:v>
                </c:pt>
                <c:pt idx="3708">
                  <c:v>128.19995119999999</c:v>
                </c:pt>
                <c:pt idx="3709">
                  <c:v>128.10009769999999</c:v>
                </c:pt>
                <c:pt idx="3710">
                  <c:v>128</c:v>
                </c:pt>
                <c:pt idx="3711">
                  <c:v>127.89990229999999</c:v>
                </c:pt>
                <c:pt idx="3712">
                  <c:v>127.89990229999999</c:v>
                </c:pt>
                <c:pt idx="3713">
                  <c:v>127.8000488</c:v>
                </c:pt>
                <c:pt idx="3714">
                  <c:v>127.6999512</c:v>
                </c:pt>
                <c:pt idx="3715">
                  <c:v>127.60009770000001</c:v>
                </c:pt>
                <c:pt idx="3716">
                  <c:v>127.60009770000001</c:v>
                </c:pt>
                <c:pt idx="3717">
                  <c:v>127.39990229999999</c:v>
                </c:pt>
                <c:pt idx="3718">
                  <c:v>127.39990229999999</c:v>
                </c:pt>
                <c:pt idx="3719">
                  <c:v>127.3000488</c:v>
                </c:pt>
                <c:pt idx="3720">
                  <c:v>127.1999512</c:v>
                </c:pt>
                <c:pt idx="3721">
                  <c:v>127.10009770000001</c:v>
                </c:pt>
                <c:pt idx="3722">
                  <c:v>127</c:v>
                </c:pt>
                <c:pt idx="3723">
                  <c:v>126.90014650000001</c:v>
                </c:pt>
                <c:pt idx="3724">
                  <c:v>126.8000488</c:v>
                </c:pt>
                <c:pt idx="3725">
                  <c:v>126.8000488</c:v>
                </c:pt>
                <c:pt idx="3726">
                  <c:v>126.60009770000001</c:v>
                </c:pt>
                <c:pt idx="3727">
                  <c:v>126.60009770000001</c:v>
                </c:pt>
                <c:pt idx="3728">
                  <c:v>126.40014650000001</c:v>
                </c:pt>
                <c:pt idx="3729">
                  <c:v>126.3000488</c:v>
                </c:pt>
                <c:pt idx="3730">
                  <c:v>126.3000488</c:v>
                </c:pt>
                <c:pt idx="3731">
                  <c:v>126.1999512</c:v>
                </c:pt>
                <c:pt idx="3732">
                  <c:v>126</c:v>
                </c:pt>
                <c:pt idx="3733">
                  <c:v>126</c:v>
                </c:pt>
                <c:pt idx="3734">
                  <c:v>125.90014650000001</c:v>
                </c:pt>
                <c:pt idx="3735">
                  <c:v>125.8000488</c:v>
                </c:pt>
                <c:pt idx="3736">
                  <c:v>125.6999512</c:v>
                </c:pt>
                <c:pt idx="3737">
                  <c:v>125.60009770000001</c:v>
                </c:pt>
                <c:pt idx="3738">
                  <c:v>125.60009770000001</c:v>
                </c:pt>
                <c:pt idx="3739">
                  <c:v>125.5</c:v>
                </c:pt>
                <c:pt idx="3740">
                  <c:v>125.40014650000001</c:v>
                </c:pt>
                <c:pt idx="3741">
                  <c:v>125.3000488</c:v>
                </c:pt>
                <c:pt idx="3742">
                  <c:v>125.2001953</c:v>
                </c:pt>
                <c:pt idx="3743">
                  <c:v>125.2001953</c:v>
                </c:pt>
                <c:pt idx="3744">
                  <c:v>125</c:v>
                </c:pt>
                <c:pt idx="3745">
                  <c:v>124.90014650000001</c:v>
                </c:pt>
                <c:pt idx="3746">
                  <c:v>124.8000488</c:v>
                </c:pt>
                <c:pt idx="3747">
                  <c:v>124.8000488</c:v>
                </c:pt>
                <c:pt idx="3748">
                  <c:v>124.7001953</c:v>
                </c:pt>
                <c:pt idx="3749">
                  <c:v>124.60009770000001</c:v>
                </c:pt>
                <c:pt idx="3750">
                  <c:v>124.5</c:v>
                </c:pt>
                <c:pt idx="3751">
                  <c:v>124.40014650000001</c:v>
                </c:pt>
                <c:pt idx="3752">
                  <c:v>124.40014650000001</c:v>
                </c:pt>
                <c:pt idx="3753">
                  <c:v>124.3000488</c:v>
                </c:pt>
                <c:pt idx="3754">
                  <c:v>124.2001953</c:v>
                </c:pt>
                <c:pt idx="3755">
                  <c:v>124.10009770000001</c:v>
                </c:pt>
                <c:pt idx="3756">
                  <c:v>124.10009770000001</c:v>
                </c:pt>
                <c:pt idx="3757">
                  <c:v>124</c:v>
                </c:pt>
                <c:pt idx="3758">
                  <c:v>123.90014650000001</c:v>
                </c:pt>
                <c:pt idx="3759">
                  <c:v>123.8000488</c:v>
                </c:pt>
                <c:pt idx="3760">
                  <c:v>123.7001953</c:v>
                </c:pt>
                <c:pt idx="3761">
                  <c:v>123.7001953</c:v>
                </c:pt>
                <c:pt idx="3762">
                  <c:v>123.5002441</c:v>
                </c:pt>
                <c:pt idx="3763">
                  <c:v>123.5002441</c:v>
                </c:pt>
                <c:pt idx="3764">
                  <c:v>123.40014650000001</c:v>
                </c:pt>
                <c:pt idx="3765">
                  <c:v>123.3000488</c:v>
                </c:pt>
                <c:pt idx="3766">
                  <c:v>123.3000488</c:v>
                </c:pt>
                <c:pt idx="3767">
                  <c:v>123.10009770000001</c:v>
                </c:pt>
                <c:pt idx="3768">
                  <c:v>123.0002441</c:v>
                </c:pt>
                <c:pt idx="3769">
                  <c:v>123.10009770000001</c:v>
                </c:pt>
                <c:pt idx="3770">
                  <c:v>123.10009770000001</c:v>
                </c:pt>
                <c:pt idx="3771">
                  <c:v>123.0002441</c:v>
                </c:pt>
                <c:pt idx="3772">
                  <c:v>122.90014650000001</c:v>
                </c:pt>
                <c:pt idx="3773">
                  <c:v>122.8000488</c:v>
                </c:pt>
                <c:pt idx="3774">
                  <c:v>122.60009770000001</c:v>
                </c:pt>
                <c:pt idx="3775">
                  <c:v>122.5002441</c:v>
                </c:pt>
                <c:pt idx="3776">
                  <c:v>122.40014650000001</c:v>
                </c:pt>
                <c:pt idx="3777">
                  <c:v>122.300293</c:v>
                </c:pt>
                <c:pt idx="3778">
                  <c:v>122.2001953</c:v>
                </c:pt>
                <c:pt idx="3779">
                  <c:v>122.2001953</c:v>
                </c:pt>
                <c:pt idx="3780">
                  <c:v>122.10009770000001</c:v>
                </c:pt>
                <c:pt idx="3781">
                  <c:v>122.0002441</c:v>
                </c:pt>
                <c:pt idx="3782">
                  <c:v>122.0002441</c:v>
                </c:pt>
                <c:pt idx="3783">
                  <c:v>121.90014650000001</c:v>
                </c:pt>
                <c:pt idx="3784">
                  <c:v>121.90014650000001</c:v>
                </c:pt>
                <c:pt idx="3785">
                  <c:v>121.800293</c:v>
                </c:pt>
                <c:pt idx="3786">
                  <c:v>121.7001953</c:v>
                </c:pt>
                <c:pt idx="3787">
                  <c:v>121.60009770000001</c:v>
                </c:pt>
                <c:pt idx="3788">
                  <c:v>121.60009770000001</c:v>
                </c:pt>
                <c:pt idx="3789">
                  <c:v>121.4997559</c:v>
                </c:pt>
                <c:pt idx="3790">
                  <c:v>121.39990229999999</c:v>
                </c:pt>
                <c:pt idx="3791">
                  <c:v>121.39990229999999</c:v>
                </c:pt>
                <c:pt idx="3792">
                  <c:v>121.199707</c:v>
                </c:pt>
                <c:pt idx="3793">
                  <c:v>121.09985349999999</c:v>
                </c:pt>
                <c:pt idx="3794">
                  <c:v>120.9997559</c:v>
                </c:pt>
                <c:pt idx="3795">
                  <c:v>120.9997559</c:v>
                </c:pt>
                <c:pt idx="3796">
                  <c:v>120.89990229999999</c:v>
                </c:pt>
                <c:pt idx="3797">
                  <c:v>120.7998047</c:v>
                </c:pt>
                <c:pt idx="3798">
                  <c:v>120.7998047</c:v>
                </c:pt>
                <c:pt idx="3799">
                  <c:v>120.6999512</c:v>
                </c:pt>
                <c:pt idx="3800">
                  <c:v>120.59985349999999</c:v>
                </c:pt>
                <c:pt idx="3801">
                  <c:v>120.4997559</c:v>
                </c:pt>
                <c:pt idx="3802">
                  <c:v>120.39990229999999</c:v>
                </c:pt>
                <c:pt idx="3803">
                  <c:v>120.39990229999999</c:v>
                </c:pt>
                <c:pt idx="3804">
                  <c:v>120.2998047</c:v>
                </c:pt>
                <c:pt idx="3805">
                  <c:v>120.1999512</c:v>
                </c:pt>
                <c:pt idx="3806">
                  <c:v>120.09985349999999</c:v>
                </c:pt>
                <c:pt idx="3807">
                  <c:v>120.09985349999999</c:v>
                </c:pt>
                <c:pt idx="3808">
                  <c:v>119.9997559</c:v>
                </c:pt>
                <c:pt idx="3809">
                  <c:v>119.7998047</c:v>
                </c:pt>
                <c:pt idx="3810">
                  <c:v>119.7998047</c:v>
                </c:pt>
                <c:pt idx="3811">
                  <c:v>119.6999512</c:v>
                </c:pt>
                <c:pt idx="3812">
                  <c:v>119.59985349999999</c:v>
                </c:pt>
                <c:pt idx="3813">
                  <c:v>119.4997559</c:v>
                </c:pt>
                <c:pt idx="3814">
                  <c:v>119.4997559</c:v>
                </c:pt>
                <c:pt idx="3815">
                  <c:v>119.39990229999999</c:v>
                </c:pt>
                <c:pt idx="3816">
                  <c:v>119.2998047</c:v>
                </c:pt>
                <c:pt idx="3817">
                  <c:v>119.39990229999999</c:v>
                </c:pt>
                <c:pt idx="3818">
                  <c:v>119.2998047</c:v>
                </c:pt>
                <c:pt idx="3819">
                  <c:v>119.1999512</c:v>
                </c:pt>
                <c:pt idx="3820">
                  <c:v>119.09985349999999</c:v>
                </c:pt>
                <c:pt idx="3821">
                  <c:v>119.09985349999999</c:v>
                </c:pt>
                <c:pt idx="3822">
                  <c:v>118.89990229999999</c:v>
                </c:pt>
                <c:pt idx="3823">
                  <c:v>118.6999512</c:v>
                </c:pt>
                <c:pt idx="3824">
                  <c:v>118.6999512</c:v>
                </c:pt>
                <c:pt idx="3825">
                  <c:v>118.6999512</c:v>
                </c:pt>
                <c:pt idx="3826">
                  <c:v>118.59985349999999</c:v>
                </c:pt>
                <c:pt idx="3827">
                  <c:v>118.5</c:v>
                </c:pt>
                <c:pt idx="3828">
                  <c:v>118.5</c:v>
                </c:pt>
                <c:pt idx="3829">
                  <c:v>118.5</c:v>
                </c:pt>
                <c:pt idx="3830">
                  <c:v>118.5</c:v>
                </c:pt>
                <c:pt idx="3831">
                  <c:v>118.39990229999999</c:v>
                </c:pt>
                <c:pt idx="3832">
                  <c:v>118.2998047</c:v>
                </c:pt>
                <c:pt idx="3833">
                  <c:v>118.2998047</c:v>
                </c:pt>
                <c:pt idx="3834">
                  <c:v>118.09985349999999</c:v>
                </c:pt>
                <c:pt idx="3835">
                  <c:v>118.09985349999999</c:v>
                </c:pt>
                <c:pt idx="3836">
                  <c:v>118</c:v>
                </c:pt>
                <c:pt idx="3837">
                  <c:v>117.89990229999999</c:v>
                </c:pt>
                <c:pt idx="3838">
                  <c:v>117.7998047</c:v>
                </c:pt>
                <c:pt idx="3839">
                  <c:v>117.7998047</c:v>
                </c:pt>
                <c:pt idx="3840">
                  <c:v>117.6999512</c:v>
                </c:pt>
                <c:pt idx="3841">
                  <c:v>117.59985349999999</c:v>
                </c:pt>
                <c:pt idx="3842">
                  <c:v>117.59985349999999</c:v>
                </c:pt>
                <c:pt idx="3843">
                  <c:v>117.5</c:v>
                </c:pt>
                <c:pt idx="3844">
                  <c:v>117.39990229999999</c:v>
                </c:pt>
                <c:pt idx="3845">
                  <c:v>117.3000488</c:v>
                </c:pt>
                <c:pt idx="3846">
                  <c:v>117.3000488</c:v>
                </c:pt>
                <c:pt idx="3847">
                  <c:v>117.1999512</c:v>
                </c:pt>
                <c:pt idx="3848">
                  <c:v>117.09985349999999</c:v>
                </c:pt>
                <c:pt idx="3849">
                  <c:v>117</c:v>
                </c:pt>
                <c:pt idx="3850">
                  <c:v>116.89990229999999</c:v>
                </c:pt>
                <c:pt idx="3851">
                  <c:v>116.89990229999999</c:v>
                </c:pt>
                <c:pt idx="3852">
                  <c:v>116.8000488</c:v>
                </c:pt>
                <c:pt idx="3853">
                  <c:v>116.6999512</c:v>
                </c:pt>
                <c:pt idx="3854">
                  <c:v>116.59985349999999</c:v>
                </c:pt>
                <c:pt idx="3855">
                  <c:v>116.5</c:v>
                </c:pt>
                <c:pt idx="3856">
                  <c:v>116.5</c:v>
                </c:pt>
                <c:pt idx="3857">
                  <c:v>116.39990229999999</c:v>
                </c:pt>
                <c:pt idx="3858">
                  <c:v>116.3000488</c:v>
                </c:pt>
                <c:pt idx="3859">
                  <c:v>116.39990229999999</c:v>
                </c:pt>
                <c:pt idx="3860">
                  <c:v>116.3000488</c:v>
                </c:pt>
                <c:pt idx="3861">
                  <c:v>116.1999512</c:v>
                </c:pt>
                <c:pt idx="3862">
                  <c:v>116.09985349999999</c:v>
                </c:pt>
                <c:pt idx="3863">
                  <c:v>116.09985349999999</c:v>
                </c:pt>
                <c:pt idx="3864">
                  <c:v>116</c:v>
                </c:pt>
                <c:pt idx="3865">
                  <c:v>115.8000488</c:v>
                </c:pt>
                <c:pt idx="3866">
                  <c:v>115.6999512</c:v>
                </c:pt>
                <c:pt idx="3867">
                  <c:v>115.60009770000001</c:v>
                </c:pt>
                <c:pt idx="3868">
                  <c:v>115.60009770000001</c:v>
                </c:pt>
                <c:pt idx="3869">
                  <c:v>115.5</c:v>
                </c:pt>
                <c:pt idx="3870">
                  <c:v>115.39990229999999</c:v>
                </c:pt>
                <c:pt idx="3871">
                  <c:v>115.5</c:v>
                </c:pt>
                <c:pt idx="3872">
                  <c:v>115.39990229999999</c:v>
                </c:pt>
                <c:pt idx="3873">
                  <c:v>115.39990229999999</c:v>
                </c:pt>
                <c:pt idx="3874">
                  <c:v>115.3000488</c:v>
                </c:pt>
                <c:pt idx="3875">
                  <c:v>115.1999512</c:v>
                </c:pt>
                <c:pt idx="3876">
                  <c:v>115.10009770000001</c:v>
                </c:pt>
                <c:pt idx="3877">
                  <c:v>115</c:v>
                </c:pt>
                <c:pt idx="3878">
                  <c:v>114.89990229999999</c:v>
                </c:pt>
                <c:pt idx="3879">
                  <c:v>114.89990229999999</c:v>
                </c:pt>
                <c:pt idx="3880">
                  <c:v>114.6999512</c:v>
                </c:pt>
                <c:pt idx="3881">
                  <c:v>114.6999512</c:v>
                </c:pt>
                <c:pt idx="3882">
                  <c:v>114.6999512</c:v>
                </c:pt>
                <c:pt idx="3883">
                  <c:v>114.60009770000001</c:v>
                </c:pt>
                <c:pt idx="3884">
                  <c:v>114.5</c:v>
                </c:pt>
                <c:pt idx="3885">
                  <c:v>114.39990229999999</c:v>
                </c:pt>
                <c:pt idx="3886">
                  <c:v>114.39990229999999</c:v>
                </c:pt>
                <c:pt idx="3887">
                  <c:v>114.3000488</c:v>
                </c:pt>
                <c:pt idx="3888">
                  <c:v>114.1999512</c:v>
                </c:pt>
                <c:pt idx="3889">
                  <c:v>114.1999512</c:v>
                </c:pt>
                <c:pt idx="3890">
                  <c:v>114.10009770000001</c:v>
                </c:pt>
                <c:pt idx="3891">
                  <c:v>114</c:v>
                </c:pt>
                <c:pt idx="3892">
                  <c:v>114</c:v>
                </c:pt>
                <c:pt idx="3893">
                  <c:v>113.90014650000001</c:v>
                </c:pt>
                <c:pt idx="3894">
                  <c:v>113.8000488</c:v>
                </c:pt>
                <c:pt idx="3895">
                  <c:v>113.6999512</c:v>
                </c:pt>
                <c:pt idx="3896">
                  <c:v>113.60009770000001</c:v>
                </c:pt>
                <c:pt idx="3897">
                  <c:v>113.5</c:v>
                </c:pt>
                <c:pt idx="3898">
                  <c:v>113.40014650000001</c:v>
                </c:pt>
                <c:pt idx="3899">
                  <c:v>113.40014650000001</c:v>
                </c:pt>
                <c:pt idx="3900">
                  <c:v>113.3000488</c:v>
                </c:pt>
                <c:pt idx="3901">
                  <c:v>113.40014650000001</c:v>
                </c:pt>
                <c:pt idx="3902">
                  <c:v>113.3000488</c:v>
                </c:pt>
                <c:pt idx="3903">
                  <c:v>113.1999512</c:v>
                </c:pt>
                <c:pt idx="3904">
                  <c:v>113.10009770000001</c:v>
                </c:pt>
                <c:pt idx="3905">
                  <c:v>113.10009770000001</c:v>
                </c:pt>
                <c:pt idx="3906">
                  <c:v>113</c:v>
                </c:pt>
                <c:pt idx="3907">
                  <c:v>112.90014650000001</c:v>
                </c:pt>
                <c:pt idx="3908">
                  <c:v>112.8000488</c:v>
                </c:pt>
                <c:pt idx="3909">
                  <c:v>112.7001953</c:v>
                </c:pt>
                <c:pt idx="3910">
                  <c:v>112.7001953</c:v>
                </c:pt>
                <c:pt idx="3911">
                  <c:v>112.60009770000001</c:v>
                </c:pt>
                <c:pt idx="3912">
                  <c:v>112.60009770000001</c:v>
                </c:pt>
                <c:pt idx="3913">
                  <c:v>112.5</c:v>
                </c:pt>
                <c:pt idx="3914">
                  <c:v>112.40014650000001</c:v>
                </c:pt>
                <c:pt idx="3915">
                  <c:v>112.3000488</c:v>
                </c:pt>
                <c:pt idx="3916">
                  <c:v>112.2001953</c:v>
                </c:pt>
                <c:pt idx="3917">
                  <c:v>112.2001953</c:v>
                </c:pt>
                <c:pt idx="3918">
                  <c:v>112.10009770000001</c:v>
                </c:pt>
                <c:pt idx="3919">
                  <c:v>112</c:v>
                </c:pt>
                <c:pt idx="3920">
                  <c:v>111.90014650000001</c:v>
                </c:pt>
                <c:pt idx="3921">
                  <c:v>111.90014650000001</c:v>
                </c:pt>
                <c:pt idx="3922">
                  <c:v>111.8000488</c:v>
                </c:pt>
                <c:pt idx="3923">
                  <c:v>111.7001953</c:v>
                </c:pt>
                <c:pt idx="3924">
                  <c:v>111.7001953</c:v>
                </c:pt>
                <c:pt idx="3925">
                  <c:v>111.7001953</c:v>
                </c:pt>
                <c:pt idx="3926">
                  <c:v>111.60009770000001</c:v>
                </c:pt>
                <c:pt idx="3927">
                  <c:v>111.60009770000001</c:v>
                </c:pt>
                <c:pt idx="3928">
                  <c:v>111.5</c:v>
                </c:pt>
                <c:pt idx="3929">
                  <c:v>111.40014650000001</c:v>
                </c:pt>
                <c:pt idx="3930">
                  <c:v>111.3000488</c:v>
                </c:pt>
                <c:pt idx="3931">
                  <c:v>111.3000488</c:v>
                </c:pt>
                <c:pt idx="3932">
                  <c:v>111.3000488</c:v>
                </c:pt>
                <c:pt idx="3933">
                  <c:v>111.10009770000001</c:v>
                </c:pt>
                <c:pt idx="3934">
                  <c:v>111.10009770000001</c:v>
                </c:pt>
                <c:pt idx="3935">
                  <c:v>111.0002441</c:v>
                </c:pt>
                <c:pt idx="3936">
                  <c:v>111.0002441</c:v>
                </c:pt>
                <c:pt idx="3937">
                  <c:v>110.90014650000001</c:v>
                </c:pt>
                <c:pt idx="3938">
                  <c:v>110.8000488</c:v>
                </c:pt>
                <c:pt idx="3939">
                  <c:v>110.7001953</c:v>
                </c:pt>
                <c:pt idx="3940">
                  <c:v>110.7001953</c:v>
                </c:pt>
                <c:pt idx="3941">
                  <c:v>110.7001953</c:v>
                </c:pt>
                <c:pt idx="3942">
                  <c:v>110.60009770000001</c:v>
                </c:pt>
                <c:pt idx="3943">
                  <c:v>110.40014650000001</c:v>
                </c:pt>
                <c:pt idx="3944">
                  <c:v>110.3000488</c:v>
                </c:pt>
                <c:pt idx="3945">
                  <c:v>110.3000488</c:v>
                </c:pt>
                <c:pt idx="3946">
                  <c:v>110.2001953</c:v>
                </c:pt>
                <c:pt idx="3947">
                  <c:v>110.10009770000001</c:v>
                </c:pt>
                <c:pt idx="3948">
                  <c:v>110.0002441</c:v>
                </c:pt>
                <c:pt idx="3949">
                  <c:v>110.10009770000001</c:v>
                </c:pt>
                <c:pt idx="3950">
                  <c:v>110.0002441</c:v>
                </c:pt>
                <c:pt idx="3951">
                  <c:v>110.0002441</c:v>
                </c:pt>
                <c:pt idx="3952">
                  <c:v>109.90014650000001</c:v>
                </c:pt>
                <c:pt idx="3953">
                  <c:v>109.8000488</c:v>
                </c:pt>
                <c:pt idx="3954">
                  <c:v>109.8000488</c:v>
                </c:pt>
                <c:pt idx="3955">
                  <c:v>109.8000488</c:v>
                </c:pt>
                <c:pt idx="3956">
                  <c:v>109.7001953</c:v>
                </c:pt>
                <c:pt idx="3957">
                  <c:v>109.7001953</c:v>
                </c:pt>
                <c:pt idx="3958">
                  <c:v>109.60009770000001</c:v>
                </c:pt>
                <c:pt idx="3959">
                  <c:v>109.5002441</c:v>
                </c:pt>
                <c:pt idx="3960">
                  <c:v>109.5002441</c:v>
                </c:pt>
                <c:pt idx="3961">
                  <c:v>109.300293</c:v>
                </c:pt>
                <c:pt idx="3962">
                  <c:v>109.300293</c:v>
                </c:pt>
                <c:pt idx="3963">
                  <c:v>109.2001953</c:v>
                </c:pt>
                <c:pt idx="3964">
                  <c:v>109.2001953</c:v>
                </c:pt>
                <c:pt idx="3965">
                  <c:v>109.10009770000001</c:v>
                </c:pt>
                <c:pt idx="3966">
                  <c:v>109.0002441</c:v>
                </c:pt>
                <c:pt idx="3967">
                  <c:v>109.0002441</c:v>
                </c:pt>
                <c:pt idx="3968">
                  <c:v>108.90014650000001</c:v>
                </c:pt>
                <c:pt idx="3969">
                  <c:v>108.800293</c:v>
                </c:pt>
                <c:pt idx="3970">
                  <c:v>108.800293</c:v>
                </c:pt>
                <c:pt idx="3971">
                  <c:v>108.699707</c:v>
                </c:pt>
                <c:pt idx="3972">
                  <c:v>108.699707</c:v>
                </c:pt>
                <c:pt idx="3973">
                  <c:v>108.59985349999999</c:v>
                </c:pt>
                <c:pt idx="3974">
                  <c:v>108.4997559</c:v>
                </c:pt>
                <c:pt idx="3975">
                  <c:v>108.39990229999999</c:v>
                </c:pt>
                <c:pt idx="3976">
                  <c:v>108.2998047</c:v>
                </c:pt>
                <c:pt idx="3977">
                  <c:v>108.39990229999999</c:v>
                </c:pt>
                <c:pt idx="3978">
                  <c:v>108.2998047</c:v>
                </c:pt>
                <c:pt idx="3979">
                  <c:v>108.09985349999999</c:v>
                </c:pt>
                <c:pt idx="3980">
                  <c:v>108.09985349999999</c:v>
                </c:pt>
                <c:pt idx="3981">
                  <c:v>107.9997559</c:v>
                </c:pt>
                <c:pt idx="3982">
                  <c:v>107.89990229999999</c:v>
                </c:pt>
                <c:pt idx="3983">
                  <c:v>107.89990229999999</c:v>
                </c:pt>
                <c:pt idx="3984">
                  <c:v>107.7998047</c:v>
                </c:pt>
                <c:pt idx="3985">
                  <c:v>107.7998047</c:v>
                </c:pt>
                <c:pt idx="3986">
                  <c:v>107.7998047</c:v>
                </c:pt>
                <c:pt idx="3987">
                  <c:v>107.6999512</c:v>
                </c:pt>
                <c:pt idx="3988">
                  <c:v>107.59985349999999</c:v>
                </c:pt>
                <c:pt idx="3989">
                  <c:v>107.59985349999999</c:v>
                </c:pt>
                <c:pt idx="3990">
                  <c:v>107.4997559</c:v>
                </c:pt>
                <c:pt idx="3991">
                  <c:v>107.39990229999999</c:v>
                </c:pt>
                <c:pt idx="3992">
                  <c:v>107.2998047</c:v>
                </c:pt>
                <c:pt idx="3993">
                  <c:v>107.2998047</c:v>
                </c:pt>
                <c:pt idx="3994">
                  <c:v>107.2998047</c:v>
                </c:pt>
                <c:pt idx="3995">
                  <c:v>107.1999512</c:v>
                </c:pt>
                <c:pt idx="3996">
                  <c:v>107.09985349999999</c:v>
                </c:pt>
                <c:pt idx="3997">
                  <c:v>107.09985349999999</c:v>
                </c:pt>
                <c:pt idx="3998">
                  <c:v>106.9997559</c:v>
                </c:pt>
                <c:pt idx="3999">
                  <c:v>106.89990229999999</c:v>
                </c:pt>
                <c:pt idx="4000">
                  <c:v>106.7998047</c:v>
                </c:pt>
                <c:pt idx="4001">
                  <c:v>106.7998047</c:v>
                </c:pt>
                <c:pt idx="4002">
                  <c:v>106.6999512</c:v>
                </c:pt>
                <c:pt idx="4003">
                  <c:v>106.59985349999999</c:v>
                </c:pt>
                <c:pt idx="4004">
                  <c:v>106.59985349999999</c:v>
                </c:pt>
                <c:pt idx="4005">
                  <c:v>106.4997559</c:v>
                </c:pt>
                <c:pt idx="4006">
                  <c:v>106.39990229999999</c:v>
                </c:pt>
                <c:pt idx="4007">
                  <c:v>106.39990229999999</c:v>
                </c:pt>
                <c:pt idx="4008">
                  <c:v>106.2998047</c:v>
                </c:pt>
                <c:pt idx="4009">
                  <c:v>106.2998047</c:v>
                </c:pt>
                <c:pt idx="4010">
                  <c:v>106.2998047</c:v>
                </c:pt>
                <c:pt idx="4011">
                  <c:v>106.1999512</c:v>
                </c:pt>
                <c:pt idx="4012">
                  <c:v>106.1999512</c:v>
                </c:pt>
                <c:pt idx="4013">
                  <c:v>106.09985349999999</c:v>
                </c:pt>
                <c:pt idx="4014">
                  <c:v>106</c:v>
                </c:pt>
                <c:pt idx="4015">
                  <c:v>105.89990229999999</c:v>
                </c:pt>
                <c:pt idx="4016">
                  <c:v>105.7998047</c:v>
                </c:pt>
                <c:pt idx="4017">
                  <c:v>105.7998047</c:v>
                </c:pt>
                <c:pt idx="4018">
                  <c:v>105.6999512</c:v>
                </c:pt>
                <c:pt idx="4019">
                  <c:v>105.59985349999999</c:v>
                </c:pt>
                <c:pt idx="4020">
                  <c:v>105.5</c:v>
                </c:pt>
                <c:pt idx="4021">
                  <c:v>105.59985349999999</c:v>
                </c:pt>
                <c:pt idx="4022">
                  <c:v>105.5</c:v>
                </c:pt>
                <c:pt idx="4023">
                  <c:v>105.39990229999999</c:v>
                </c:pt>
                <c:pt idx="4024">
                  <c:v>105.39990229999999</c:v>
                </c:pt>
                <c:pt idx="4025">
                  <c:v>105.2998047</c:v>
                </c:pt>
                <c:pt idx="4026">
                  <c:v>105.1999512</c:v>
                </c:pt>
                <c:pt idx="4027">
                  <c:v>105</c:v>
                </c:pt>
                <c:pt idx="4028">
                  <c:v>105</c:v>
                </c:pt>
                <c:pt idx="4029">
                  <c:v>104.89990229999999</c:v>
                </c:pt>
                <c:pt idx="4030">
                  <c:v>104.89990229999999</c:v>
                </c:pt>
                <c:pt idx="4031">
                  <c:v>104.7998047</c:v>
                </c:pt>
                <c:pt idx="4032">
                  <c:v>104.6999512</c:v>
                </c:pt>
                <c:pt idx="4033">
                  <c:v>104.6999512</c:v>
                </c:pt>
                <c:pt idx="4034">
                  <c:v>104.6999512</c:v>
                </c:pt>
                <c:pt idx="4035">
                  <c:v>104.59985349999999</c:v>
                </c:pt>
                <c:pt idx="4036">
                  <c:v>104.5</c:v>
                </c:pt>
                <c:pt idx="4037">
                  <c:v>104.5</c:v>
                </c:pt>
                <c:pt idx="4038">
                  <c:v>104.39990229999999</c:v>
                </c:pt>
                <c:pt idx="4039">
                  <c:v>104.3000488</c:v>
                </c:pt>
                <c:pt idx="4040">
                  <c:v>104.3000488</c:v>
                </c:pt>
                <c:pt idx="4041">
                  <c:v>104.1999512</c:v>
                </c:pt>
                <c:pt idx="4042">
                  <c:v>104.1999512</c:v>
                </c:pt>
                <c:pt idx="4043">
                  <c:v>104.09985349999999</c:v>
                </c:pt>
                <c:pt idx="4044">
                  <c:v>104.09985349999999</c:v>
                </c:pt>
                <c:pt idx="4045">
                  <c:v>104</c:v>
                </c:pt>
                <c:pt idx="4046">
                  <c:v>103.89990229999999</c:v>
                </c:pt>
                <c:pt idx="4047">
                  <c:v>103.89990229999999</c:v>
                </c:pt>
                <c:pt idx="4048">
                  <c:v>103.8000488</c:v>
                </c:pt>
                <c:pt idx="4049">
                  <c:v>103.8000488</c:v>
                </c:pt>
                <c:pt idx="4050">
                  <c:v>103.6999512</c:v>
                </c:pt>
                <c:pt idx="4051">
                  <c:v>103.5</c:v>
                </c:pt>
                <c:pt idx="4052">
                  <c:v>103.5</c:v>
                </c:pt>
                <c:pt idx="4053">
                  <c:v>103.39990229999999</c:v>
                </c:pt>
                <c:pt idx="4054">
                  <c:v>103.39990229999999</c:v>
                </c:pt>
                <c:pt idx="4055">
                  <c:v>103.39990229999999</c:v>
                </c:pt>
                <c:pt idx="4056">
                  <c:v>103.3000488</c:v>
                </c:pt>
                <c:pt idx="4057">
                  <c:v>103.1999512</c:v>
                </c:pt>
                <c:pt idx="4058">
                  <c:v>103.1999512</c:v>
                </c:pt>
                <c:pt idx="4059">
                  <c:v>103.10009770000001</c:v>
                </c:pt>
                <c:pt idx="4060">
                  <c:v>103.10009770000001</c:v>
                </c:pt>
                <c:pt idx="4061">
                  <c:v>103</c:v>
                </c:pt>
                <c:pt idx="4062">
                  <c:v>102.89990229999999</c:v>
                </c:pt>
                <c:pt idx="4063">
                  <c:v>102.89990229999999</c:v>
                </c:pt>
                <c:pt idx="4064">
                  <c:v>102.8000488</c:v>
                </c:pt>
                <c:pt idx="4065">
                  <c:v>102.8000488</c:v>
                </c:pt>
                <c:pt idx="4066">
                  <c:v>102.6999512</c:v>
                </c:pt>
                <c:pt idx="4067">
                  <c:v>102.60009770000001</c:v>
                </c:pt>
                <c:pt idx="4068">
                  <c:v>102.60009770000001</c:v>
                </c:pt>
                <c:pt idx="4069">
                  <c:v>102.5</c:v>
                </c:pt>
                <c:pt idx="4070">
                  <c:v>102.5</c:v>
                </c:pt>
                <c:pt idx="4071">
                  <c:v>102.39990229999999</c:v>
                </c:pt>
                <c:pt idx="4072">
                  <c:v>102.3000488</c:v>
                </c:pt>
                <c:pt idx="4073">
                  <c:v>102.3000488</c:v>
                </c:pt>
                <c:pt idx="4074">
                  <c:v>102.1999512</c:v>
                </c:pt>
                <c:pt idx="4075">
                  <c:v>102.10009770000001</c:v>
                </c:pt>
                <c:pt idx="4076">
                  <c:v>102.10009770000001</c:v>
                </c:pt>
                <c:pt idx="4077">
                  <c:v>102.10009770000001</c:v>
                </c:pt>
                <c:pt idx="4078">
                  <c:v>102</c:v>
                </c:pt>
                <c:pt idx="4079">
                  <c:v>102</c:v>
                </c:pt>
                <c:pt idx="4080">
                  <c:v>101.89990229999999</c:v>
                </c:pt>
                <c:pt idx="4081">
                  <c:v>101.8000488</c:v>
                </c:pt>
                <c:pt idx="4082">
                  <c:v>101.8000488</c:v>
                </c:pt>
                <c:pt idx="4083">
                  <c:v>101.60009770000001</c:v>
                </c:pt>
                <c:pt idx="4084">
                  <c:v>101.60009770000001</c:v>
                </c:pt>
                <c:pt idx="4085">
                  <c:v>101.60009770000001</c:v>
                </c:pt>
                <c:pt idx="4086">
                  <c:v>101.5</c:v>
                </c:pt>
                <c:pt idx="4087">
                  <c:v>101.5</c:v>
                </c:pt>
                <c:pt idx="4088">
                  <c:v>101.40014650000001</c:v>
                </c:pt>
                <c:pt idx="4089">
                  <c:v>101.3000488</c:v>
                </c:pt>
                <c:pt idx="4090">
                  <c:v>101.1999512</c:v>
                </c:pt>
                <c:pt idx="4091">
                  <c:v>101.1999512</c:v>
                </c:pt>
                <c:pt idx="4092">
                  <c:v>101.10009770000001</c:v>
                </c:pt>
                <c:pt idx="4093">
                  <c:v>101.10009770000001</c:v>
                </c:pt>
                <c:pt idx="4094">
                  <c:v>101.10009770000001</c:v>
                </c:pt>
                <c:pt idx="4095">
                  <c:v>101.10009770000001</c:v>
                </c:pt>
                <c:pt idx="4096">
                  <c:v>100.90014650000001</c:v>
                </c:pt>
                <c:pt idx="4097">
                  <c:v>100.90014650000001</c:v>
                </c:pt>
                <c:pt idx="4098">
                  <c:v>100.90014650000001</c:v>
                </c:pt>
                <c:pt idx="4099">
                  <c:v>100.8000488</c:v>
                </c:pt>
                <c:pt idx="4100">
                  <c:v>100.90014650000001</c:v>
                </c:pt>
                <c:pt idx="4101">
                  <c:v>100.8000488</c:v>
                </c:pt>
                <c:pt idx="4102">
                  <c:v>100.6999512</c:v>
                </c:pt>
                <c:pt idx="4103">
                  <c:v>100.6999512</c:v>
                </c:pt>
                <c:pt idx="4104">
                  <c:v>100.60009770000001</c:v>
                </c:pt>
                <c:pt idx="4105">
                  <c:v>100.5</c:v>
                </c:pt>
                <c:pt idx="4106">
                  <c:v>100.3000488</c:v>
                </c:pt>
                <c:pt idx="4107">
                  <c:v>100.3000488</c:v>
                </c:pt>
                <c:pt idx="4108">
                  <c:v>100.1999512</c:v>
                </c:pt>
                <c:pt idx="4109">
                  <c:v>100.10009770000001</c:v>
                </c:pt>
                <c:pt idx="4110">
                  <c:v>100.10009770000001</c:v>
                </c:pt>
                <c:pt idx="4111">
                  <c:v>100</c:v>
                </c:pt>
                <c:pt idx="4112">
                  <c:v>100.10009770000001</c:v>
                </c:pt>
                <c:pt idx="4113">
                  <c:v>100</c:v>
                </c:pt>
                <c:pt idx="4114">
                  <c:v>99.900146480000004</c:v>
                </c:pt>
                <c:pt idx="4115">
                  <c:v>99.900146480000004</c:v>
                </c:pt>
                <c:pt idx="4116">
                  <c:v>99.800048829999994</c:v>
                </c:pt>
                <c:pt idx="4117">
                  <c:v>99.800048829999994</c:v>
                </c:pt>
                <c:pt idx="4118">
                  <c:v>99.700195309999998</c:v>
                </c:pt>
                <c:pt idx="4119">
                  <c:v>99.700195309999998</c:v>
                </c:pt>
                <c:pt idx="4120">
                  <c:v>99.600097660000003</c:v>
                </c:pt>
                <c:pt idx="4121">
                  <c:v>99.5</c:v>
                </c:pt>
                <c:pt idx="4122">
                  <c:v>99.5</c:v>
                </c:pt>
                <c:pt idx="4123">
                  <c:v>99.400146480000004</c:v>
                </c:pt>
                <c:pt idx="4124">
                  <c:v>99.400146480000004</c:v>
                </c:pt>
                <c:pt idx="4125">
                  <c:v>99.300048829999994</c:v>
                </c:pt>
                <c:pt idx="4126">
                  <c:v>99.300048829999994</c:v>
                </c:pt>
                <c:pt idx="4127">
                  <c:v>99.200195309999998</c:v>
                </c:pt>
                <c:pt idx="4128">
                  <c:v>99.200195309999998</c:v>
                </c:pt>
                <c:pt idx="4129">
                  <c:v>99.100097660000003</c:v>
                </c:pt>
                <c:pt idx="4130">
                  <c:v>99.100097660000003</c:v>
                </c:pt>
                <c:pt idx="4131">
                  <c:v>99</c:v>
                </c:pt>
                <c:pt idx="4132">
                  <c:v>98.900146480000004</c:v>
                </c:pt>
                <c:pt idx="4133">
                  <c:v>98.900146480000004</c:v>
                </c:pt>
                <c:pt idx="4134">
                  <c:v>98.900146480000004</c:v>
                </c:pt>
                <c:pt idx="4135">
                  <c:v>98.800048829999994</c:v>
                </c:pt>
                <c:pt idx="4136">
                  <c:v>98.700195309999998</c:v>
                </c:pt>
                <c:pt idx="4137">
                  <c:v>98.700195309999998</c:v>
                </c:pt>
                <c:pt idx="4138">
                  <c:v>98.600097660000003</c:v>
                </c:pt>
                <c:pt idx="4139">
                  <c:v>98.600097660000003</c:v>
                </c:pt>
                <c:pt idx="4140">
                  <c:v>98.5</c:v>
                </c:pt>
                <c:pt idx="4141">
                  <c:v>98.400146480000004</c:v>
                </c:pt>
                <c:pt idx="4142">
                  <c:v>98.300048829999994</c:v>
                </c:pt>
                <c:pt idx="4143">
                  <c:v>98.300048829999994</c:v>
                </c:pt>
                <c:pt idx="4144">
                  <c:v>98.200195309999998</c:v>
                </c:pt>
                <c:pt idx="4145">
                  <c:v>98.200195309999998</c:v>
                </c:pt>
                <c:pt idx="4146">
                  <c:v>98.200195309999998</c:v>
                </c:pt>
                <c:pt idx="4147">
                  <c:v>98.100097660000003</c:v>
                </c:pt>
                <c:pt idx="4148">
                  <c:v>98.000244140000007</c:v>
                </c:pt>
                <c:pt idx="4149">
                  <c:v>97.900146480000004</c:v>
                </c:pt>
                <c:pt idx="4150">
                  <c:v>97.900146480000004</c:v>
                </c:pt>
                <c:pt idx="4151">
                  <c:v>97.800048829999994</c:v>
                </c:pt>
                <c:pt idx="4152">
                  <c:v>97.700195309999998</c:v>
                </c:pt>
                <c:pt idx="4153">
                  <c:v>97.700195309999998</c:v>
                </c:pt>
                <c:pt idx="4154">
                  <c:v>97.700195309999998</c:v>
                </c:pt>
                <c:pt idx="4155">
                  <c:v>97.600097660000003</c:v>
                </c:pt>
                <c:pt idx="4156">
                  <c:v>97.500244140000007</c:v>
                </c:pt>
                <c:pt idx="4157">
                  <c:v>97.500244140000007</c:v>
                </c:pt>
                <c:pt idx="4158">
                  <c:v>97.500244140000007</c:v>
                </c:pt>
                <c:pt idx="4159">
                  <c:v>97.400146480000004</c:v>
                </c:pt>
                <c:pt idx="4160">
                  <c:v>97.400146480000004</c:v>
                </c:pt>
                <c:pt idx="4161">
                  <c:v>97.300048829999994</c:v>
                </c:pt>
                <c:pt idx="4162">
                  <c:v>97.300048829999994</c:v>
                </c:pt>
                <c:pt idx="4163">
                  <c:v>97.200195309999998</c:v>
                </c:pt>
                <c:pt idx="4164">
                  <c:v>97.200195309999998</c:v>
                </c:pt>
                <c:pt idx="4165">
                  <c:v>97.100097660000003</c:v>
                </c:pt>
                <c:pt idx="4166">
                  <c:v>97.000244140000007</c:v>
                </c:pt>
                <c:pt idx="4167">
                  <c:v>96.900146480000004</c:v>
                </c:pt>
                <c:pt idx="4168">
                  <c:v>96.900146480000004</c:v>
                </c:pt>
                <c:pt idx="4169">
                  <c:v>96.800048829999994</c:v>
                </c:pt>
                <c:pt idx="4170">
                  <c:v>96.700195309999998</c:v>
                </c:pt>
                <c:pt idx="4171">
                  <c:v>96.700195309999998</c:v>
                </c:pt>
                <c:pt idx="4172">
                  <c:v>96.700195309999998</c:v>
                </c:pt>
                <c:pt idx="4173">
                  <c:v>96.700195309999998</c:v>
                </c:pt>
                <c:pt idx="4174">
                  <c:v>96.600097660000003</c:v>
                </c:pt>
                <c:pt idx="4175">
                  <c:v>96.600097660000003</c:v>
                </c:pt>
                <c:pt idx="4176">
                  <c:v>96.500244140000007</c:v>
                </c:pt>
                <c:pt idx="4177">
                  <c:v>96.500244140000007</c:v>
                </c:pt>
                <c:pt idx="4178">
                  <c:v>96.300292970000001</c:v>
                </c:pt>
                <c:pt idx="4179">
                  <c:v>96.300292970000001</c:v>
                </c:pt>
                <c:pt idx="4180">
                  <c:v>96.200195309999998</c:v>
                </c:pt>
                <c:pt idx="4181">
                  <c:v>96.200195309999998</c:v>
                </c:pt>
                <c:pt idx="4182">
                  <c:v>96.100097660000003</c:v>
                </c:pt>
                <c:pt idx="4183">
                  <c:v>96.100097660000003</c:v>
                </c:pt>
                <c:pt idx="4184">
                  <c:v>96.100097660000003</c:v>
                </c:pt>
                <c:pt idx="4185">
                  <c:v>96.000244140000007</c:v>
                </c:pt>
                <c:pt idx="4186">
                  <c:v>96.000244140000007</c:v>
                </c:pt>
                <c:pt idx="4187">
                  <c:v>95.899902339999997</c:v>
                </c:pt>
                <c:pt idx="4188">
                  <c:v>95.899902339999997</c:v>
                </c:pt>
                <c:pt idx="4189">
                  <c:v>95.799804690000002</c:v>
                </c:pt>
                <c:pt idx="4190">
                  <c:v>95.699707029999999</c:v>
                </c:pt>
                <c:pt idx="4191">
                  <c:v>95.599853519999996</c:v>
                </c:pt>
                <c:pt idx="4192">
                  <c:v>95.599853519999996</c:v>
                </c:pt>
                <c:pt idx="4193">
                  <c:v>95.499755859999993</c:v>
                </c:pt>
                <c:pt idx="4194">
                  <c:v>95.499755859999993</c:v>
                </c:pt>
                <c:pt idx="4195">
                  <c:v>95.499755859999993</c:v>
                </c:pt>
                <c:pt idx="4196">
                  <c:v>95.399902339999997</c:v>
                </c:pt>
                <c:pt idx="4197">
                  <c:v>95.399902339999997</c:v>
                </c:pt>
                <c:pt idx="4198">
                  <c:v>95.299804690000002</c:v>
                </c:pt>
                <c:pt idx="4199">
                  <c:v>95.299804690000002</c:v>
                </c:pt>
                <c:pt idx="4200">
                  <c:v>95.199707029999999</c:v>
                </c:pt>
                <c:pt idx="4201">
                  <c:v>95.099853519999996</c:v>
                </c:pt>
                <c:pt idx="4202">
                  <c:v>95.099853519999996</c:v>
                </c:pt>
                <c:pt idx="4203">
                  <c:v>94.999755859999993</c:v>
                </c:pt>
                <c:pt idx="4204">
                  <c:v>94.999755859999993</c:v>
                </c:pt>
                <c:pt idx="4205">
                  <c:v>94.899902339999997</c:v>
                </c:pt>
                <c:pt idx="4206">
                  <c:v>94.899902339999997</c:v>
                </c:pt>
                <c:pt idx="4207">
                  <c:v>94.799804690000002</c:v>
                </c:pt>
                <c:pt idx="4208">
                  <c:v>94.699951170000006</c:v>
                </c:pt>
                <c:pt idx="4209">
                  <c:v>94.699951170000006</c:v>
                </c:pt>
                <c:pt idx="4210">
                  <c:v>94.599853519999996</c:v>
                </c:pt>
                <c:pt idx="4211">
                  <c:v>94.599853519999996</c:v>
                </c:pt>
                <c:pt idx="4212">
                  <c:v>94.499755859999993</c:v>
                </c:pt>
                <c:pt idx="4213">
                  <c:v>94.499755859999993</c:v>
                </c:pt>
                <c:pt idx="4214">
                  <c:v>94.499755859999993</c:v>
                </c:pt>
                <c:pt idx="4215">
                  <c:v>94.499755859999993</c:v>
                </c:pt>
                <c:pt idx="4216">
                  <c:v>94.399902339999997</c:v>
                </c:pt>
                <c:pt idx="4217">
                  <c:v>94.299804690000002</c:v>
                </c:pt>
                <c:pt idx="4218">
                  <c:v>94.299804690000002</c:v>
                </c:pt>
                <c:pt idx="4219">
                  <c:v>94.299804690000002</c:v>
                </c:pt>
                <c:pt idx="4220">
                  <c:v>94.199951170000006</c:v>
                </c:pt>
                <c:pt idx="4221">
                  <c:v>94.199951170000006</c:v>
                </c:pt>
                <c:pt idx="4222">
                  <c:v>94.099853519999996</c:v>
                </c:pt>
                <c:pt idx="4223">
                  <c:v>94.099853519999996</c:v>
                </c:pt>
                <c:pt idx="4224">
                  <c:v>93.999755859999993</c:v>
                </c:pt>
                <c:pt idx="4225">
                  <c:v>93.999755859999993</c:v>
                </c:pt>
                <c:pt idx="4226">
                  <c:v>93.799804690000002</c:v>
                </c:pt>
                <c:pt idx="4227">
                  <c:v>93.799804690000002</c:v>
                </c:pt>
                <c:pt idx="4228">
                  <c:v>93.699951170000006</c:v>
                </c:pt>
                <c:pt idx="4229">
                  <c:v>93.699951170000006</c:v>
                </c:pt>
                <c:pt idx="4230">
                  <c:v>93.599853519999996</c:v>
                </c:pt>
                <c:pt idx="4231">
                  <c:v>93.599853519999996</c:v>
                </c:pt>
                <c:pt idx="4232">
                  <c:v>93.5</c:v>
                </c:pt>
                <c:pt idx="4233">
                  <c:v>93.5</c:v>
                </c:pt>
                <c:pt idx="4234">
                  <c:v>93.5</c:v>
                </c:pt>
                <c:pt idx="4235">
                  <c:v>93.399902339999997</c:v>
                </c:pt>
                <c:pt idx="4236">
                  <c:v>93.299804690000002</c:v>
                </c:pt>
                <c:pt idx="4237">
                  <c:v>93.299804690000002</c:v>
                </c:pt>
                <c:pt idx="4238">
                  <c:v>93.199951170000006</c:v>
                </c:pt>
                <c:pt idx="4239">
                  <c:v>93.199951170000006</c:v>
                </c:pt>
                <c:pt idx="4240">
                  <c:v>93.199951170000006</c:v>
                </c:pt>
                <c:pt idx="4241">
                  <c:v>93.099853519999996</c:v>
                </c:pt>
                <c:pt idx="4242">
                  <c:v>93</c:v>
                </c:pt>
                <c:pt idx="4243">
                  <c:v>93</c:v>
                </c:pt>
                <c:pt idx="4244">
                  <c:v>92.899902339999997</c:v>
                </c:pt>
                <c:pt idx="4245">
                  <c:v>92.899902339999997</c:v>
                </c:pt>
                <c:pt idx="4246">
                  <c:v>92.799804690000002</c:v>
                </c:pt>
                <c:pt idx="4247">
                  <c:v>92.699951170000006</c:v>
                </c:pt>
                <c:pt idx="4248">
                  <c:v>92.699951170000006</c:v>
                </c:pt>
                <c:pt idx="4249">
                  <c:v>92.699951170000006</c:v>
                </c:pt>
                <c:pt idx="4250">
                  <c:v>92.699951170000006</c:v>
                </c:pt>
                <c:pt idx="4251">
                  <c:v>92.599853519999996</c:v>
                </c:pt>
                <c:pt idx="4252">
                  <c:v>92.5</c:v>
                </c:pt>
                <c:pt idx="4253">
                  <c:v>92.5</c:v>
                </c:pt>
                <c:pt idx="4254">
                  <c:v>92.399902339999997</c:v>
                </c:pt>
                <c:pt idx="4255">
                  <c:v>92.399902339999997</c:v>
                </c:pt>
                <c:pt idx="4256">
                  <c:v>92.299804690000002</c:v>
                </c:pt>
                <c:pt idx="4257">
                  <c:v>92.199951170000006</c:v>
                </c:pt>
                <c:pt idx="4258">
                  <c:v>92.199951170000006</c:v>
                </c:pt>
                <c:pt idx="4259">
                  <c:v>92.099853519999996</c:v>
                </c:pt>
                <c:pt idx="4260">
                  <c:v>92</c:v>
                </c:pt>
                <c:pt idx="4261">
                  <c:v>92</c:v>
                </c:pt>
                <c:pt idx="4262">
                  <c:v>92.099853519999996</c:v>
                </c:pt>
                <c:pt idx="4263">
                  <c:v>92.099853519999996</c:v>
                </c:pt>
                <c:pt idx="4264">
                  <c:v>92</c:v>
                </c:pt>
                <c:pt idx="4265">
                  <c:v>92</c:v>
                </c:pt>
                <c:pt idx="4266">
                  <c:v>92</c:v>
                </c:pt>
                <c:pt idx="4267">
                  <c:v>91.899902339999997</c:v>
                </c:pt>
                <c:pt idx="4268">
                  <c:v>91.599853519999996</c:v>
                </c:pt>
                <c:pt idx="4269">
                  <c:v>91.599853519999996</c:v>
                </c:pt>
                <c:pt idx="4270">
                  <c:v>91.5</c:v>
                </c:pt>
                <c:pt idx="4271">
                  <c:v>91.5</c:v>
                </c:pt>
                <c:pt idx="4272">
                  <c:v>91.399902339999997</c:v>
                </c:pt>
                <c:pt idx="4273">
                  <c:v>91.399902339999997</c:v>
                </c:pt>
                <c:pt idx="4274">
                  <c:v>91.399902339999997</c:v>
                </c:pt>
                <c:pt idx="4275">
                  <c:v>91.300048829999994</c:v>
                </c:pt>
                <c:pt idx="4276">
                  <c:v>91.300048829999994</c:v>
                </c:pt>
                <c:pt idx="4277">
                  <c:v>91.300048829999994</c:v>
                </c:pt>
                <c:pt idx="4278">
                  <c:v>91.199951170000006</c:v>
                </c:pt>
                <c:pt idx="4279">
                  <c:v>91.199951170000006</c:v>
                </c:pt>
                <c:pt idx="4280">
                  <c:v>91.099853519999996</c:v>
                </c:pt>
                <c:pt idx="4281">
                  <c:v>91</c:v>
                </c:pt>
                <c:pt idx="4282">
                  <c:v>91</c:v>
                </c:pt>
                <c:pt idx="4283">
                  <c:v>90.899902339999997</c:v>
                </c:pt>
                <c:pt idx="4284">
                  <c:v>90.899902339999997</c:v>
                </c:pt>
                <c:pt idx="4285">
                  <c:v>90.800048829999994</c:v>
                </c:pt>
                <c:pt idx="4286">
                  <c:v>90.800048829999994</c:v>
                </c:pt>
                <c:pt idx="4287">
                  <c:v>90.699951170000006</c:v>
                </c:pt>
                <c:pt idx="4288">
                  <c:v>90.699951170000006</c:v>
                </c:pt>
                <c:pt idx="4289">
                  <c:v>90.599853519999996</c:v>
                </c:pt>
                <c:pt idx="4290">
                  <c:v>90.599853519999996</c:v>
                </c:pt>
                <c:pt idx="4291">
                  <c:v>90.5</c:v>
                </c:pt>
                <c:pt idx="4292">
                  <c:v>90.5</c:v>
                </c:pt>
                <c:pt idx="4293">
                  <c:v>90.399902339999997</c:v>
                </c:pt>
                <c:pt idx="4294">
                  <c:v>90.399902339999997</c:v>
                </c:pt>
                <c:pt idx="4295">
                  <c:v>90.300048829999994</c:v>
                </c:pt>
                <c:pt idx="4296">
                  <c:v>90.300048829999994</c:v>
                </c:pt>
                <c:pt idx="4297">
                  <c:v>90.199951170000006</c:v>
                </c:pt>
                <c:pt idx="4298">
                  <c:v>90.199951170000006</c:v>
                </c:pt>
                <c:pt idx="4299">
                  <c:v>90.199951170000006</c:v>
                </c:pt>
                <c:pt idx="4300">
                  <c:v>90.199951170000006</c:v>
                </c:pt>
                <c:pt idx="4301">
                  <c:v>90.100097660000003</c:v>
                </c:pt>
                <c:pt idx="4302">
                  <c:v>90</c:v>
                </c:pt>
                <c:pt idx="4303">
                  <c:v>90</c:v>
                </c:pt>
                <c:pt idx="4304">
                  <c:v>89.800048829999994</c:v>
                </c:pt>
                <c:pt idx="4305">
                  <c:v>89.699951170000006</c:v>
                </c:pt>
                <c:pt idx="4306">
                  <c:v>89.699951170000006</c:v>
                </c:pt>
                <c:pt idx="4307">
                  <c:v>89.600097660000003</c:v>
                </c:pt>
                <c:pt idx="4308">
                  <c:v>89.600097660000003</c:v>
                </c:pt>
                <c:pt idx="4309">
                  <c:v>89.5</c:v>
                </c:pt>
                <c:pt idx="4310">
                  <c:v>89.5</c:v>
                </c:pt>
                <c:pt idx="4311">
                  <c:v>89.600097660000003</c:v>
                </c:pt>
                <c:pt idx="4312">
                  <c:v>89.600097660000003</c:v>
                </c:pt>
                <c:pt idx="4313">
                  <c:v>89.5</c:v>
                </c:pt>
                <c:pt idx="4314">
                  <c:v>89.399902339999997</c:v>
                </c:pt>
                <c:pt idx="4315">
                  <c:v>89.399902339999997</c:v>
                </c:pt>
                <c:pt idx="4316">
                  <c:v>89.399902339999997</c:v>
                </c:pt>
                <c:pt idx="4317">
                  <c:v>89.399902339999997</c:v>
                </c:pt>
                <c:pt idx="4318">
                  <c:v>89.300048829999994</c:v>
                </c:pt>
                <c:pt idx="4319">
                  <c:v>89.300048829999994</c:v>
                </c:pt>
                <c:pt idx="4320">
                  <c:v>89.199951170000006</c:v>
                </c:pt>
                <c:pt idx="4321">
                  <c:v>89.100097660000003</c:v>
                </c:pt>
                <c:pt idx="4322">
                  <c:v>88.899902339999997</c:v>
                </c:pt>
                <c:pt idx="4323">
                  <c:v>88.800048829999994</c:v>
                </c:pt>
                <c:pt idx="4324">
                  <c:v>88.800048829999994</c:v>
                </c:pt>
                <c:pt idx="4325">
                  <c:v>88.699951170000006</c:v>
                </c:pt>
                <c:pt idx="4326">
                  <c:v>88.699951170000006</c:v>
                </c:pt>
                <c:pt idx="4327">
                  <c:v>88.699951170000006</c:v>
                </c:pt>
                <c:pt idx="4328">
                  <c:v>88.600097660000003</c:v>
                </c:pt>
                <c:pt idx="4329">
                  <c:v>88.800048829999994</c:v>
                </c:pt>
                <c:pt idx="4330">
                  <c:v>88.699951170000006</c:v>
                </c:pt>
                <c:pt idx="4331">
                  <c:v>88.600097660000003</c:v>
                </c:pt>
                <c:pt idx="4332">
                  <c:v>88.600097660000003</c:v>
                </c:pt>
                <c:pt idx="4333">
                  <c:v>88.600097660000003</c:v>
                </c:pt>
                <c:pt idx="4334">
                  <c:v>88.5</c:v>
                </c:pt>
                <c:pt idx="4335">
                  <c:v>88.400146480000004</c:v>
                </c:pt>
                <c:pt idx="4336">
                  <c:v>88.400146480000004</c:v>
                </c:pt>
                <c:pt idx="4337">
                  <c:v>88.400146480000004</c:v>
                </c:pt>
                <c:pt idx="4338">
                  <c:v>88.300048829999994</c:v>
                </c:pt>
                <c:pt idx="4339">
                  <c:v>88.199951170000006</c:v>
                </c:pt>
                <c:pt idx="4340">
                  <c:v>88.199951170000006</c:v>
                </c:pt>
                <c:pt idx="4341">
                  <c:v>88.199951170000006</c:v>
                </c:pt>
                <c:pt idx="4342">
                  <c:v>88.100097660000003</c:v>
                </c:pt>
                <c:pt idx="4343">
                  <c:v>88.100097660000003</c:v>
                </c:pt>
                <c:pt idx="4344">
                  <c:v>88</c:v>
                </c:pt>
                <c:pt idx="4345">
                  <c:v>88</c:v>
                </c:pt>
                <c:pt idx="4346">
                  <c:v>88</c:v>
                </c:pt>
                <c:pt idx="4347">
                  <c:v>88</c:v>
                </c:pt>
                <c:pt idx="4348">
                  <c:v>87.900146480000004</c:v>
                </c:pt>
                <c:pt idx="4349">
                  <c:v>87.800048829999994</c:v>
                </c:pt>
                <c:pt idx="4350">
                  <c:v>87.800048829999994</c:v>
                </c:pt>
                <c:pt idx="4351">
                  <c:v>87.800048829999994</c:v>
                </c:pt>
                <c:pt idx="4352">
                  <c:v>87.600097660000003</c:v>
                </c:pt>
                <c:pt idx="4353">
                  <c:v>87.5</c:v>
                </c:pt>
                <c:pt idx="4354">
                  <c:v>87.5</c:v>
                </c:pt>
                <c:pt idx="4355">
                  <c:v>87.400146480000004</c:v>
                </c:pt>
                <c:pt idx="4356">
                  <c:v>87.5</c:v>
                </c:pt>
                <c:pt idx="4357">
                  <c:v>87.400146480000004</c:v>
                </c:pt>
                <c:pt idx="4358">
                  <c:v>87.400146480000004</c:v>
                </c:pt>
                <c:pt idx="4359">
                  <c:v>87.300048829999994</c:v>
                </c:pt>
                <c:pt idx="4360">
                  <c:v>87.300048829999994</c:v>
                </c:pt>
                <c:pt idx="4361">
                  <c:v>87.199951170000006</c:v>
                </c:pt>
                <c:pt idx="4362">
                  <c:v>87.100097660000003</c:v>
                </c:pt>
                <c:pt idx="4363">
                  <c:v>87.100097660000003</c:v>
                </c:pt>
                <c:pt idx="4364">
                  <c:v>87.100097660000003</c:v>
                </c:pt>
                <c:pt idx="4365">
                  <c:v>87.100097660000003</c:v>
                </c:pt>
                <c:pt idx="4366">
                  <c:v>87</c:v>
                </c:pt>
                <c:pt idx="4367">
                  <c:v>87</c:v>
                </c:pt>
                <c:pt idx="4368">
                  <c:v>87</c:v>
                </c:pt>
                <c:pt idx="4369">
                  <c:v>86.900146480000004</c:v>
                </c:pt>
                <c:pt idx="4370">
                  <c:v>86.800048829999994</c:v>
                </c:pt>
                <c:pt idx="4371">
                  <c:v>86.700195309999998</c:v>
                </c:pt>
                <c:pt idx="4372">
                  <c:v>86.700195309999998</c:v>
                </c:pt>
                <c:pt idx="4373">
                  <c:v>86.600097660000003</c:v>
                </c:pt>
                <c:pt idx="4374">
                  <c:v>86.700195309999998</c:v>
                </c:pt>
                <c:pt idx="4375">
                  <c:v>86.600097660000003</c:v>
                </c:pt>
                <c:pt idx="4376">
                  <c:v>86.5</c:v>
                </c:pt>
                <c:pt idx="4377">
                  <c:v>86.600097660000003</c:v>
                </c:pt>
                <c:pt idx="4378">
                  <c:v>86.5</c:v>
                </c:pt>
                <c:pt idx="4379">
                  <c:v>86.5</c:v>
                </c:pt>
                <c:pt idx="4380">
                  <c:v>86.400146480000004</c:v>
                </c:pt>
                <c:pt idx="4381">
                  <c:v>86.300048829999994</c:v>
                </c:pt>
                <c:pt idx="4382">
                  <c:v>86.300048829999994</c:v>
                </c:pt>
                <c:pt idx="4383">
                  <c:v>86.200195309999998</c:v>
                </c:pt>
                <c:pt idx="4384">
                  <c:v>86.200195309999998</c:v>
                </c:pt>
                <c:pt idx="4385">
                  <c:v>86.100097660000003</c:v>
                </c:pt>
                <c:pt idx="4386">
                  <c:v>86</c:v>
                </c:pt>
                <c:pt idx="4387">
                  <c:v>86</c:v>
                </c:pt>
                <c:pt idx="4388">
                  <c:v>86</c:v>
                </c:pt>
                <c:pt idx="4389">
                  <c:v>86</c:v>
                </c:pt>
                <c:pt idx="4390">
                  <c:v>85.900146480000004</c:v>
                </c:pt>
                <c:pt idx="4391">
                  <c:v>85.900146480000004</c:v>
                </c:pt>
                <c:pt idx="4392">
                  <c:v>85.800048829999994</c:v>
                </c:pt>
                <c:pt idx="4393">
                  <c:v>85.800048829999994</c:v>
                </c:pt>
                <c:pt idx="4394">
                  <c:v>85.700195309999998</c:v>
                </c:pt>
                <c:pt idx="4395">
                  <c:v>85.700195309999998</c:v>
                </c:pt>
                <c:pt idx="4396">
                  <c:v>85.700195309999998</c:v>
                </c:pt>
                <c:pt idx="4397">
                  <c:v>85.600097660000003</c:v>
                </c:pt>
                <c:pt idx="4398">
                  <c:v>85.600097660000003</c:v>
                </c:pt>
                <c:pt idx="4399">
                  <c:v>85.500244140000007</c:v>
                </c:pt>
                <c:pt idx="4400">
                  <c:v>85.500244140000007</c:v>
                </c:pt>
                <c:pt idx="4401">
                  <c:v>85.400146480000004</c:v>
                </c:pt>
                <c:pt idx="4402">
                  <c:v>85.400146480000004</c:v>
                </c:pt>
                <c:pt idx="4403">
                  <c:v>85.300048829999994</c:v>
                </c:pt>
                <c:pt idx="4404">
                  <c:v>85.200195309999998</c:v>
                </c:pt>
                <c:pt idx="4405">
                  <c:v>85.300048829999994</c:v>
                </c:pt>
                <c:pt idx="4406">
                  <c:v>85.200195309999998</c:v>
                </c:pt>
                <c:pt idx="4407">
                  <c:v>85.200195309999998</c:v>
                </c:pt>
                <c:pt idx="4408">
                  <c:v>85.100097660000003</c:v>
                </c:pt>
                <c:pt idx="4409">
                  <c:v>85.100097660000003</c:v>
                </c:pt>
                <c:pt idx="4410">
                  <c:v>85.000244140000007</c:v>
                </c:pt>
                <c:pt idx="4411">
                  <c:v>85.000244140000007</c:v>
                </c:pt>
                <c:pt idx="4412">
                  <c:v>85.000244140000007</c:v>
                </c:pt>
                <c:pt idx="4413">
                  <c:v>85.000244140000007</c:v>
                </c:pt>
                <c:pt idx="4414">
                  <c:v>84.900146480000004</c:v>
                </c:pt>
                <c:pt idx="4415">
                  <c:v>84.900146480000004</c:v>
                </c:pt>
                <c:pt idx="4416">
                  <c:v>84.800048829999994</c:v>
                </c:pt>
                <c:pt idx="4417">
                  <c:v>84.800048829999994</c:v>
                </c:pt>
                <c:pt idx="4418">
                  <c:v>84.800048829999994</c:v>
                </c:pt>
                <c:pt idx="4419">
                  <c:v>84.800048829999994</c:v>
                </c:pt>
                <c:pt idx="4420">
                  <c:v>84.700195309999998</c:v>
                </c:pt>
                <c:pt idx="4421">
                  <c:v>84.600097660000003</c:v>
                </c:pt>
                <c:pt idx="4422">
                  <c:v>84.600097660000003</c:v>
                </c:pt>
                <c:pt idx="4423">
                  <c:v>84.600097660000003</c:v>
                </c:pt>
                <c:pt idx="4424">
                  <c:v>84.500244140000007</c:v>
                </c:pt>
                <c:pt idx="4425">
                  <c:v>84.400146480000004</c:v>
                </c:pt>
                <c:pt idx="4426">
                  <c:v>84.400146480000004</c:v>
                </c:pt>
                <c:pt idx="4427">
                  <c:v>84.400146480000004</c:v>
                </c:pt>
                <c:pt idx="4428">
                  <c:v>84.300048829999994</c:v>
                </c:pt>
                <c:pt idx="4429">
                  <c:v>84.300048829999994</c:v>
                </c:pt>
                <c:pt idx="4430">
                  <c:v>84.200195309999998</c:v>
                </c:pt>
                <c:pt idx="4431">
                  <c:v>84.200195309999998</c:v>
                </c:pt>
                <c:pt idx="4432">
                  <c:v>84.100097660000003</c:v>
                </c:pt>
                <c:pt idx="4433">
                  <c:v>84.100097660000003</c:v>
                </c:pt>
                <c:pt idx="4434">
                  <c:v>84.100097660000003</c:v>
                </c:pt>
                <c:pt idx="4435">
                  <c:v>84.000244140000007</c:v>
                </c:pt>
                <c:pt idx="4436">
                  <c:v>84.000244140000007</c:v>
                </c:pt>
                <c:pt idx="4437">
                  <c:v>84.000244140000007</c:v>
                </c:pt>
                <c:pt idx="4438">
                  <c:v>84.000244140000007</c:v>
                </c:pt>
                <c:pt idx="4439">
                  <c:v>83.900146480000004</c:v>
                </c:pt>
                <c:pt idx="4440">
                  <c:v>83.900146480000004</c:v>
                </c:pt>
                <c:pt idx="4441">
                  <c:v>83.900146480000004</c:v>
                </c:pt>
                <c:pt idx="4442">
                  <c:v>83.800292970000001</c:v>
                </c:pt>
                <c:pt idx="4443">
                  <c:v>83.700195309999998</c:v>
                </c:pt>
                <c:pt idx="4444">
                  <c:v>83.600097660000003</c:v>
                </c:pt>
                <c:pt idx="4445">
                  <c:v>83.600097660000003</c:v>
                </c:pt>
                <c:pt idx="4446">
                  <c:v>83.600097660000003</c:v>
                </c:pt>
                <c:pt idx="4447">
                  <c:v>83.500244140000007</c:v>
                </c:pt>
                <c:pt idx="4448">
                  <c:v>83.400146480000004</c:v>
                </c:pt>
                <c:pt idx="4449">
                  <c:v>83.300292970000001</c:v>
                </c:pt>
                <c:pt idx="4450">
                  <c:v>83.200195309999998</c:v>
                </c:pt>
                <c:pt idx="4451">
                  <c:v>83.200195309999998</c:v>
                </c:pt>
                <c:pt idx="4452">
                  <c:v>83.200195309999998</c:v>
                </c:pt>
                <c:pt idx="4453">
                  <c:v>83.099853519999996</c:v>
                </c:pt>
                <c:pt idx="4454">
                  <c:v>83.099853519999996</c:v>
                </c:pt>
                <c:pt idx="4455">
                  <c:v>83.099853519999996</c:v>
                </c:pt>
                <c:pt idx="4456">
                  <c:v>83.099853519999996</c:v>
                </c:pt>
                <c:pt idx="4457">
                  <c:v>82.999755859999993</c:v>
                </c:pt>
                <c:pt idx="4458">
                  <c:v>82.999755859999993</c:v>
                </c:pt>
                <c:pt idx="4459">
                  <c:v>82.999755859999993</c:v>
                </c:pt>
                <c:pt idx="4460">
                  <c:v>82.899902339999997</c:v>
                </c:pt>
                <c:pt idx="4461">
                  <c:v>82.999755859999993</c:v>
                </c:pt>
                <c:pt idx="4462">
                  <c:v>82.999755859999993</c:v>
                </c:pt>
                <c:pt idx="4463">
                  <c:v>82.899902339999997</c:v>
                </c:pt>
                <c:pt idx="4464">
                  <c:v>82.899902339999997</c:v>
                </c:pt>
                <c:pt idx="4465">
                  <c:v>82.799804690000002</c:v>
                </c:pt>
                <c:pt idx="4466">
                  <c:v>82.799804690000002</c:v>
                </c:pt>
                <c:pt idx="4467">
                  <c:v>82.599853519999996</c:v>
                </c:pt>
                <c:pt idx="4468">
                  <c:v>82.599853519999996</c:v>
                </c:pt>
                <c:pt idx="4469">
                  <c:v>82.499755859999993</c:v>
                </c:pt>
                <c:pt idx="4470">
                  <c:v>82.499755859999993</c:v>
                </c:pt>
                <c:pt idx="4471">
                  <c:v>82.499755859999993</c:v>
                </c:pt>
                <c:pt idx="4472">
                  <c:v>82.399902339999997</c:v>
                </c:pt>
                <c:pt idx="4473">
                  <c:v>82.399902339999997</c:v>
                </c:pt>
                <c:pt idx="4474">
                  <c:v>82.399902339999997</c:v>
                </c:pt>
                <c:pt idx="4475">
                  <c:v>82.399902339999997</c:v>
                </c:pt>
                <c:pt idx="4476">
                  <c:v>82.399902339999997</c:v>
                </c:pt>
                <c:pt idx="4477">
                  <c:v>82.299804690000002</c:v>
                </c:pt>
                <c:pt idx="4478">
                  <c:v>82.299804690000002</c:v>
                </c:pt>
                <c:pt idx="4479">
                  <c:v>82.299804690000002</c:v>
                </c:pt>
                <c:pt idx="4480">
                  <c:v>82.299804690000002</c:v>
                </c:pt>
                <c:pt idx="4481">
                  <c:v>82.199951170000006</c:v>
                </c:pt>
                <c:pt idx="4482">
                  <c:v>82.099853519999996</c:v>
                </c:pt>
                <c:pt idx="4483">
                  <c:v>82.199951170000006</c:v>
                </c:pt>
                <c:pt idx="4484">
                  <c:v>82.099853519999996</c:v>
                </c:pt>
                <c:pt idx="4485">
                  <c:v>81.999755859999993</c:v>
                </c:pt>
                <c:pt idx="4486">
                  <c:v>81.999755859999993</c:v>
                </c:pt>
                <c:pt idx="4487">
                  <c:v>81.899902339999997</c:v>
                </c:pt>
                <c:pt idx="4488">
                  <c:v>81.899902339999997</c:v>
                </c:pt>
                <c:pt idx="4489">
                  <c:v>81.899902339999997</c:v>
                </c:pt>
                <c:pt idx="4490">
                  <c:v>81.799804690000002</c:v>
                </c:pt>
                <c:pt idx="4491">
                  <c:v>81.799804690000002</c:v>
                </c:pt>
                <c:pt idx="4492">
                  <c:v>81.799804690000002</c:v>
                </c:pt>
                <c:pt idx="4493">
                  <c:v>81.799804690000002</c:v>
                </c:pt>
                <c:pt idx="4494">
                  <c:v>81.699951170000006</c:v>
                </c:pt>
                <c:pt idx="4495">
                  <c:v>81.699951170000006</c:v>
                </c:pt>
                <c:pt idx="4496">
                  <c:v>81.699951170000006</c:v>
                </c:pt>
                <c:pt idx="4497">
                  <c:v>81.499755859999993</c:v>
                </c:pt>
                <c:pt idx="4498">
                  <c:v>81.499755859999993</c:v>
                </c:pt>
                <c:pt idx="4499">
                  <c:v>81.399902339999997</c:v>
                </c:pt>
                <c:pt idx="4500">
                  <c:v>81.299804690000002</c:v>
                </c:pt>
                <c:pt idx="4501">
                  <c:v>81.399902339999997</c:v>
                </c:pt>
                <c:pt idx="4502">
                  <c:v>81.299804690000002</c:v>
                </c:pt>
                <c:pt idx="4503">
                  <c:v>81.299804690000002</c:v>
                </c:pt>
                <c:pt idx="4504">
                  <c:v>81.299804690000002</c:v>
                </c:pt>
                <c:pt idx="4505">
                  <c:v>81.299804690000002</c:v>
                </c:pt>
                <c:pt idx="4506">
                  <c:v>81.199951170000006</c:v>
                </c:pt>
                <c:pt idx="4507">
                  <c:v>81.099853519999996</c:v>
                </c:pt>
                <c:pt idx="4508">
                  <c:v>81.099853519999996</c:v>
                </c:pt>
                <c:pt idx="4509">
                  <c:v>80.899902339999997</c:v>
                </c:pt>
                <c:pt idx="4510">
                  <c:v>80.899902339999997</c:v>
                </c:pt>
                <c:pt idx="4511">
                  <c:v>80.899902339999997</c:v>
                </c:pt>
                <c:pt idx="4512">
                  <c:v>80.799804690000002</c:v>
                </c:pt>
                <c:pt idx="4513">
                  <c:v>80.799804690000002</c:v>
                </c:pt>
                <c:pt idx="4514">
                  <c:v>80.799804690000002</c:v>
                </c:pt>
                <c:pt idx="4515">
                  <c:v>80.799804690000002</c:v>
                </c:pt>
                <c:pt idx="4516">
                  <c:v>80.799804690000002</c:v>
                </c:pt>
                <c:pt idx="4517">
                  <c:v>80.699951170000006</c:v>
                </c:pt>
                <c:pt idx="4518">
                  <c:v>80.699951170000006</c:v>
                </c:pt>
                <c:pt idx="4519">
                  <c:v>80.599853519999996</c:v>
                </c:pt>
                <c:pt idx="4520">
                  <c:v>80.599853519999996</c:v>
                </c:pt>
                <c:pt idx="4521">
                  <c:v>80.599853519999996</c:v>
                </c:pt>
                <c:pt idx="4522">
                  <c:v>80.5</c:v>
                </c:pt>
                <c:pt idx="4523">
                  <c:v>80.5</c:v>
                </c:pt>
                <c:pt idx="4524">
                  <c:v>80.399902339999997</c:v>
                </c:pt>
                <c:pt idx="4525">
                  <c:v>80.399902339999997</c:v>
                </c:pt>
                <c:pt idx="4526">
                  <c:v>80.399902339999997</c:v>
                </c:pt>
                <c:pt idx="4527">
                  <c:v>80.299804690000002</c:v>
                </c:pt>
                <c:pt idx="4528">
                  <c:v>80.299804690000002</c:v>
                </c:pt>
                <c:pt idx="4529">
                  <c:v>80.299804690000002</c:v>
                </c:pt>
                <c:pt idx="4530">
                  <c:v>80.199951170000006</c:v>
                </c:pt>
                <c:pt idx="4531">
                  <c:v>80.099853519999996</c:v>
                </c:pt>
                <c:pt idx="4532">
                  <c:v>80.099853519999996</c:v>
                </c:pt>
                <c:pt idx="4533">
                  <c:v>80.099853519999996</c:v>
                </c:pt>
                <c:pt idx="4534">
                  <c:v>80.099853519999996</c:v>
                </c:pt>
                <c:pt idx="4535">
                  <c:v>80.099853519999996</c:v>
                </c:pt>
                <c:pt idx="4536">
                  <c:v>80.099853519999996</c:v>
                </c:pt>
                <c:pt idx="4537">
                  <c:v>80</c:v>
                </c:pt>
                <c:pt idx="4538">
                  <c:v>80</c:v>
                </c:pt>
                <c:pt idx="4539">
                  <c:v>79.899902339999997</c:v>
                </c:pt>
                <c:pt idx="4540">
                  <c:v>79.799804690000002</c:v>
                </c:pt>
                <c:pt idx="4541">
                  <c:v>79.799804690000002</c:v>
                </c:pt>
                <c:pt idx="4542">
                  <c:v>79.699951170000006</c:v>
                </c:pt>
                <c:pt idx="4543">
                  <c:v>79.599853519999996</c:v>
                </c:pt>
                <c:pt idx="4544">
                  <c:v>79.699951170000006</c:v>
                </c:pt>
                <c:pt idx="4545">
                  <c:v>79.699951170000006</c:v>
                </c:pt>
                <c:pt idx="4546">
                  <c:v>79.699951170000006</c:v>
                </c:pt>
                <c:pt idx="4547">
                  <c:v>79.599853519999996</c:v>
                </c:pt>
                <c:pt idx="4548">
                  <c:v>79.599853519999996</c:v>
                </c:pt>
                <c:pt idx="4549">
                  <c:v>79.5</c:v>
                </c:pt>
                <c:pt idx="4550">
                  <c:v>79.399902339999997</c:v>
                </c:pt>
                <c:pt idx="4551">
                  <c:v>79.399902339999997</c:v>
                </c:pt>
                <c:pt idx="4552">
                  <c:v>79.299804690000002</c:v>
                </c:pt>
                <c:pt idx="4553">
                  <c:v>79.299804690000002</c:v>
                </c:pt>
                <c:pt idx="4554">
                  <c:v>79.299804690000002</c:v>
                </c:pt>
                <c:pt idx="4555">
                  <c:v>79.299804690000002</c:v>
                </c:pt>
                <c:pt idx="4556">
                  <c:v>79.199951170000006</c:v>
                </c:pt>
                <c:pt idx="4557">
                  <c:v>79.199951170000006</c:v>
                </c:pt>
                <c:pt idx="4558">
                  <c:v>79.099853519999996</c:v>
                </c:pt>
                <c:pt idx="4559">
                  <c:v>79.099853519999996</c:v>
                </c:pt>
                <c:pt idx="4560">
                  <c:v>79.099853519999996</c:v>
                </c:pt>
                <c:pt idx="4561">
                  <c:v>79</c:v>
                </c:pt>
                <c:pt idx="4562">
                  <c:v>79</c:v>
                </c:pt>
                <c:pt idx="4563">
                  <c:v>78.899902339999997</c:v>
                </c:pt>
                <c:pt idx="4564">
                  <c:v>78.899902339999997</c:v>
                </c:pt>
                <c:pt idx="4565">
                  <c:v>78.800048829999994</c:v>
                </c:pt>
                <c:pt idx="4566">
                  <c:v>78.800048829999994</c:v>
                </c:pt>
                <c:pt idx="4567">
                  <c:v>78.800048829999994</c:v>
                </c:pt>
                <c:pt idx="4568">
                  <c:v>78.699951170000006</c:v>
                </c:pt>
                <c:pt idx="4569">
                  <c:v>78.699951170000006</c:v>
                </c:pt>
                <c:pt idx="4570">
                  <c:v>78.699951170000006</c:v>
                </c:pt>
                <c:pt idx="4571">
                  <c:v>78.699951170000006</c:v>
                </c:pt>
                <c:pt idx="4572">
                  <c:v>78.599853519999996</c:v>
                </c:pt>
                <c:pt idx="4573">
                  <c:v>78.599853519999996</c:v>
                </c:pt>
                <c:pt idx="4574">
                  <c:v>78.5</c:v>
                </c:pt>
                <c:pt idx="4575">
                  <c:v>78.5</c:v>
                </c:pt>
                <c:pt idx="4576">
                  <c:v>78.399902339999997</c:v>
                </c:pt>
                <c:pt idx="4577">
                  <c:v>78.300048829999994</c:v>
                </c:pt>
                <c:pt idx="4578">
                  <c:v>78.300048829999994</c:v>
                </c:pt>
                <c:pt idx="4579">
                  <c:v>78.199951170000006</c:v>
                </c:pt>
                <c:pt idx="4580">
                  <c:v>78.300048829999994</c:v>
                </c:pt>
                <c:pt idx="4581">
                  <c:v>78.300048829999994</c:v>
                </c:pt>
                <c:pt idx="4582">
                  <c:v>78.300048829999994</c:v>
                </c:pt>
                <c:pt idx="4583">
                  <c:v>78.199951170000006</c:v>
                </c:pt>
                <c:pt idx="4584">
                  <c:v>78.199951170000006</c:v>
                </c:pt>
                <c:pt idx="4585">
                  <c:v>78.199951170000006</c:v>
                </c:pt>
                <c:pt idx="4586">
                  <c:v>78.199951170000006</c:v>
                </c:pt>
                <c:pt idx="4587">
                  <c:v>78.099853519999996</c:v>
                </c:pt>
                <c:pt idx="4588">
                  <c:v>78</c:v>
                </c:pt>
                <c:pt idx="4589">
                  <c:v>78</c:v>
                </c:pt>
                <c:pt idx="4590">
                  <c:v>77.899902339999997</c:v>
                </c:pt>
                <c:pt idx="4591">
                  <c:v>77.899902339999997</c:v>
                </c:pt>
                <c:pt idx="4592">
                  <c:v>77.899902339999997</c:v>
                </c:pt>
                <c:pt idx="4593">
                  <c:v>77.800048829999994</c:v>
                </c:pt>
                <c:pt idx="4594">
                  <c:v>77.800048829999994</c:v>
                </c:pt>
                <c:pt idx="4595">
                  <c:v>77.800048829999994</c:v>
                </c:pt>
                <c:pt idx="4596">
                  <c:v>77.800048829999994</c:v>
                </c:pt>
                <c:pt idx="4597">
                  <c:v>77.699951170000006</c:v>
                </c:pt>
                <c:pt idx="4598">
                  <c:v>77.699951170000006</c:v>
                </c:pt>
                <c:pt idx="4599">
                  <c:v>77.599853519999996</c:v>
                </c:pt>
                <c:pt idx="4600">
                  <c:v>77.599853519999996</c:v>
                </c:pt>
                <c:pt idx="4601">
                  <c:v>77.5</c:v>
                </c:pt>
                <c:pt idx="4602">
                  <c:v>77.5</c:v>
                </c:pt>
                <c:pt idx="4603">
                  <c:v>77.5</c:v>
                </c:pt>
                <c:pt idx="4604">
                  <c:v>77.5</c:v>
                </c:pt>
                <c:pt idx="4605">
                  <c:v>77.300048829999994</c:v>
                </c:pt>
                <c:pt idx="4606">
                  <c:v>77.300048829999994</c:v>
                </c:pt>
                <c:pt idx="4607">
                  <c:v>77.199951170000006</c:v>
                </c:pt>
                <c:pt idx="4608">
                  <c:v>77.300048829999994</c:v>
                </c:pt>
                <c:pt idx="4609">
                  <c:v>77.199951170000006</c:v>
                </c:pt>
                <c:pt idx="4610">
                  <c:v>77.100097660000003</c:v>
                </c:pt>
                <c:pt idx="4611">
                  <c:v>77.100097660000003</c:v>
                </c:pt>
                <c:pt idx="4612">
                  <c:v>77.199951170000006</c:v>
                </c:pt>
                <c:pt idx="4613">
                  <c:v>77.100097660000003</c:v>
                </c:pt>
                <c:pt idx="4614">
                  <c:v>77.100097660000003</c:v>
                </c:pt>
                <c:pt idx="4615">
                  <c:v>77.100097660000003</c:v>
                </c:pt>
                <c:pt idx="4616">
                  <c:v>77</c:v>
                </c:pt>
                <c:pt idx="4617">
                  <c:v>76.899902339999997</c:v>
                </c:pt>
                <c:pt idx="4618">
                  <c:v>76.899902339999997</c:v>
                </c:pt>
                <c:pt idx="4619">
                  <c:v>76.899902339999997</c:v>
                </c:pt>
                <c:pt idx="4620">
                  <c:v>76.800048829999994</c:v>
                </c:pt>
                <c:pt idx="4621">
                  <c:v>76.800048829999994</c:v>
                </c:pt>
                <c:pt idx="4622">
                  <c:v>76.699951170000006</c:v>
                </c:pt>
                <c:pt idx="4623">
                  <c:v>76.800048829999994</c:v>
                </c:pt>
                <c:pt idx="4624">
                  <c:v>76.699951170000006</c:v>
                </c:pt>
                <c:pt idx="4625">
                  <c:v>76.699951170000006</c:v>
                </c:pt>
                <c:pt idx="4626">
                  <c:v>76.699951170000006</c:v>
                </c:pt>
                <c:pt idx="4627">
                  <c:v>76.600097660000003</c:v>
                </c:pt>
                <c:pt idx="4628">
                  <c:v>76.600097660000003</c:v>
                </c:pt>
                <c:pt idx="4629">
                  <c:v>76.5</c:v>
                </c:pt>
                <c:pt idx="4630">
                  <c:v>76.399902339999997</c:v>
                </c:pt>
                <c:pt idx="4631">
                  <c:v>76.399902339999997</c:v>
                </c:pt>
                <c:pt idx="4632">
                  <c:v>76.399902339999997</c:v>
                </c:pt>
                <c:pt idx="4633">
                  <c:v>76.300048829999994</c:v>
                </c:pt>
                <c:pt idx="4634">
                  <c:v>76.300048829999994</c:v>
                </c:pt>
                <c:pt idx="4635">
                  <c:v>76.300048829999994</c:v>
                </c:pt>
                <c:pt idx="4636">
                  <c:v>76.199951170000006</c:v>
                </c:pt>
                <c:pt idx="4637">
                  <c:v>76.199951170000006</c:v>
                </c:pt>
                <c:pt idx="4638">
                  <c:v>76.199951170000006</c:v>
                </c:pt>
                <c:pt idx="4639">
                  <c:v>76.100097660000003</c:v>
                </c:pt>
                <c:pt idx="4640">
                  <c:v>76.100097660000003</c:v>
                </c:pt>
                <c:pt idx="4641">
                  <c:v>76</c:v>
                </c:pt>
                <c:pt idx="4642">
                  <c:v>76.100097660000003</c:v>
                </c:pt>
                <c:pt idx="4643">
                  <c:v>76</c:v>
                </c:pt>
                <c:pt idx="4644">
                  <c:v>75.900146480000004</c:v>
                </c:pt>
                <c:pt idx="4645">
                  <c:v>75.900146480000004</c:v>
                </c:pt>
                <c:pt idx="4646">
                  <c:v>75.900146480000004</c:v>
                </c:pt>
                <c:pt idx="4647">
                  <c:v>75.800048829999994</c:v>
                </c:pt>
                <c:pt idx="4648">
                  <c:v>75.699951170000006</c:v>
                </c:pt>
                <c:pt idx="4649">
                  <c:v>75.699951170000006</c:v>
                </c:pt>
                <c:pt idx="4650">
                  <c:v>75.600097660000003</c:v>
                </c:pt>
                <c:pt idx="4651">
                  <c:v>75.600097660000003</c:v>
                </c:pt>
                <c:pt idx="4652">
                  <c:v>75.600097660000003</c:v>
                </c:pt>
                <c:pt idx="4653">
                  <c:v>75.600097660000003</c:v>
                </c:pt>
                <c:pt idx="4654">
                  <c:v>75.699951170000006</c:v>
                </c:pt>
                <c:pt idx="4655">
                  <c:v>75.600097660000003</c:v>
                </c:pt>
                <c:pt idx="4656">
                  <c:v>75.600097660000003</c:v>
                </c:pt>
                <c:pt idx="4657">
                  <c:v>75.5</c:v>
                </c:pt>
                <c:pt idx="4658">
                  <c:v>75.5</c:v>
                </c:pt>
                <c:pt idx="4659">
                  <c:v>75.5</c:v>
                </c:pt>
                <c:pt idx="4660">
                  <c:v>75.300048829999994</c:v>
                </c:pt>
                <c:pt idx="4661">
                  <c:v>75.300048829999994</c:v>
                </c:pt>
                <c:pt idx="4662">
                  <c:v>75.199951170000006</c:v>
                </c:pt>
                <c:pt idx="4663">
                  <c:v>75.199951170000006</c:v>
                </c:pt>
                <c:pt idx="4664">
                  <c:v>75.199951170000006</c:v>
                </c:pt>
                <c:pt idx="4665">
                  <c:v>75.100097660000003</c:v>
                </c:pt>
                <c:pt idx="4666">
                  <c:v>75.300048829999994</c:v>
                </c:pt>
                <c:pt idx="4667">
                  <c:v>75.199951170000006</c:v>
                </c:pt>
                <c:pt idx="4668">
                  <c:v>75.100097660000003</c:v>
                </c:pt>
                <c:pt idx="4669">
                  <c:v>75.199951170000006</c:v>
                </c:pt>
                <c:pt idx="4670">
                  <c:v>75.100097660000003</c:v>
                </c:pt>
                <c:pt idx="4671">
                  <c:v>75</c:v>
                </c:pt>
                <c:pt idx="4672">
                  <c:v>75</c:v>
                </c:pt>
                <c:pt idx="4673">
                  <c:v>74.900146480000004</c:v>
                </c:pt>
                <c:pt idx="4674">
                  <c:v>74.900146480000004</c:v>
                </c:pt>
                <c:pt idx="4675">
                  <c:v>74.800048829999994</c:v>
                </c:pt>
                <c:pt idx="4676">
                  <c:v>74.800048829999994</c:v>
                </c:pt>
                <c:pt idx="4677">
                  <c:v>74.800048829999994</c:v>
                </c:pt>
                <c:pt idx="4678">
                  <c:v>74.600097660000003</c:v>
                </c:pt>
                <c:pt idx="4679">
                  <c:v>74.600097660000003</c:v>
                </c:pt>
                <c:pt idx="4680">
                  <c:v>74.5</c:v>
                </c:pt>
                <c:pt idx="4681">
                  <c:v>74.5</c:v>
                </c:pt>
                <c:pt idx="4682">
                  <c:v>74.400146480000004</c:v>
                </c:pt>
                <c:pt idx="4683">
                  <c:v>74.5</c:v>
                </c:pt>
                <c:pt idx="4684">
                  <c:v>74.600097660000003</c:v>
                </c:pt>
                <c:pt idx="4685">
                  <c:v>74.699951170000006</c:v>
                </c:pt>
                <c:pt idx="4686">
                  <c:v>74.600097660000003</c:v>
                </c:pt>
                <c:pt idx="4687">
                  <c:v>74.600097660000003</c:v>
                </c:pt>
                <c:pt idx="4688">
                  <c:v>74.5</c:v>
                </c:pt>
                <c:pt idx="4689">
                  <c:v>74.5</c:v>
                </c:pt>
                <c:pt idx="4690">
                  <c:v>74.400146480000004</c:v>
                </c:pt>
                <c:pt idx="4691">
                  <c:v>74.300048829999994</c:v>
                </c:pt>
                <c:pt idx="4692">
                  <c:v>74.300048829999994</c:v>
                </c:pt>
                <c:pt idx="4693">
                  <c:v>74.300048829999994</c:v>
                </c:pt>
                <c:pt idx="4694">
                  <c:v>74.300048829999994</c:v>
                </c:pt>
                <c:pt idx="4695">
                  <c:v>74.200195309999998</c:v>
                </c:pt>
                <c:pt idx="4696">
                  <c:v>74.300048829999994</c:v>
                </c:pt>
                <c:pt idx="4697">
                  <c:v>74.300048829999994</c:v>
                </c:pt>
                <c:pt idx="4698">
                  <c:v>74.300048829999994</c:v>
                </c:pt>
                <c:pt idx="4699">
                  <c:v>74.200195309999998</c:v>
                </c:pt>
                <c:pt idx="4700">
                  <c:v>74.200195309999998</c:v>
                </c:pt>
                <c:pt idx="4701">
                  <c:v>74.100097660000003</c:v>
                </c:pt>
                <c:pt idx="4702">
                  <c:v>73.900146480000004</c:v>
                </c:pt>
                <c:pt idx="4703">
                  <c:v>73.900146480000004</c:v>
                </c:pt>
                <c:pt idx="4704">
                  <c:v>73.900146480000004</c:v>
                </c:pt>
                <c:pt idx="4705">
                  <c:v>73.900146480000004</c:v>
                </c:pt>
                <c:pt idx="4706">
                  <c:v>73.800048829999994</c:v>
                </c:pt>
                <c:pt idx="4707">
                  <c:v>73.800048829999994</c:v>
                </c:pt>
                <c:pt idx="4708">
                  <c:v>73.800048829999994</c:v>
                </c:pt>
                <c:pt idx="4709">
                  <c:v>73.800048829999994</c:v>
                </c:pt>
                <c:pt idx="4710">
                  <c:v>73.800048829999994</c:v>
                </c:pt>
                <c:pt idx="4711">
                  <c:v>73.800048829999994</c:v>
                </c:pt>
                <c:pt idx="4712">
                  <c:v>73.700195309999998</c:v>
                </c:pt>
                <c:pt idx="4713">
                  <c:v>73.700195309999998</c:v>
                </c:pt>
                <c:pt idx="4714">
                  <c:v>73.600097660000003</c:v>
                </c:pt>
                <c:pt idx="4715">
                  <c:v>73.600097660000003</c:v>
                </c:pt>
                <c:pt idx="4716">
                  <c:v>73.5</c:v>
                </c:pt>
                <c:pt idx="4717">
                  <c:v>73.5</c:v>
                </c:pt>
                <c:pt idx="4718">
                  <c:v>73.5</c:v>
                </c:pt>
                <c:pt idx="4719">
                  <c:v>73.400146480000004</c:v>
                </c:pt>
                <c:pt idx="4720">
                  <c:v>73.5</c:v>
                </c:pt>
                <c:pt idx="4721">
                  <c:v>73.5</c:v>
                </c:pt>
                <c:pt idx="4722">
                  <c:v>73.400146480000004</c:v>
                </c:pt>
                <c:pt idx="4723">
                  <c:v>73.400146480000004</c:v>
                </c:pt>
                <c:pt idx="4724">
                  <c:v>73.400146480000004</c:v>
                </c:pt>
                <c:pt idx="4725">
                  <c:v>73.300048829999994</c:v>
                </c:pt>
                <c:pt idx="4726">
                  <c:v>73.200195309999998</c:v>
                </c:pt>
                <c:pt idx="4727">
                  <c:v>73.200195309999998</c:v>
                </c:pt>
                <c:pt idx="4728">
                  <c:v>73.200195309999998</c:v>
                </c:pt>
                <c:pt idx="4729">
                  <c:v>73.100097660000003</c:v>
                </c:pt>
                <c:pt idx="4730">
                  <c:v>73.100097660000003</c:v>
                </c:pt>
                <c:pt idx="4731">
                  <c:v>73.100097660000003</c:v>
                </c:pt>
                <c:pt idx="4732">
                  <c:v>73</c:v>
                </c:pt>
                <c:pt idx="4733">
                  <c:v>73</c:v>
                </c:pt>
                <c:pt idx="4734">
                  <c:v>73</c:v>
                </c:pt>
                <c:pt idx="4735">
                  <c:v>72.900146480000004</c:v>
                </c:pt>
                <c:pt idx="4736">
                  <c:v>72.900146480000004</c:v>
                </c:pt>
                <c:pt idx="4737">
                  <c:v>72.900146480000004</c:v>
                </c:pt>
                <c:pt idx="4738">
                  <c:v>72.800048829999994</c:v>
                </c:pt>
                <c:pt idx="4739">
                  <c:v>72.800048829999994</c:v>
                </c:pt>
                <c:pt idx="4740">
                  <c:v>72.800048829999994</c:v>
                </c:pt>
                <c:pt idx="4741">
                  <c:v>72.800048829999994</c:v>
                </c:pt>
                <c:pt idx="4742">
                  <c:v>72.700195309999998</c:v>
                </c:pt>
                <c:pt idx="4743">
                  <c:v>72.700195309999998</c:v>
                </c:pt>
                <c:pt idx="4744">
                  <c:v>72.600097660000003</c:v>
                </c:pt>
                <c:pt idx="4745">
                  <c:v>72.600097660000003</c:v>
                </c:pt>
                <c:pt idx="4746">
                  <c:v>72.600097660000003</c:v>
                </c:pt>
                <c:pt idx="4747">
                  <c:v>72.500244140000007</c:v>
                </c:pt>
                <c:pt idx="4748">
                  <c:v>72.500244140000007</c:v>
                </c:pt>
                <c:pt idx="4749">
                  <c:v>72.500244140000007</c:v>
                </c:pt>
                <c:pt idx="4750">
                  <c:v>72.400146480000004</c:v>
                </c:pt>
                <c:pt idx="4751">
                  <c:v>72.400146480000004</c:v>
                </c:pt>
                <c:pt idx="4752">
                  <c:v>72.400146480000004</c:v>
                </c:pt>
                <c:pt idx="4753">
                  <c:v>72.400146480000004</c:v>
                </c:pt>
                <c:pt idx="4754">
                  <c:v>72.300048829999994</c:v>
                </c:pt>
                <c:pt idx="4755">
                  <c:v>72.300048829999994</c:v>
                </c:pt>
                <c:pt idx="4756">
                  <c:v>72.300048829999994</c:v>
                </c:pt>
                <c:pt idx="4757">
                  <c:v>72.300048829999994</c:v>
                </c:pt>
                <c:pt idx="4758">
                  <c:v>72.300048829999994</c:v>
                </c:pt>
                <c:pt idx="4759">
                  <c:v>72.300048829999994</c:v>
                </c:pt>
                <c:pt idx="4760">
                  <c:v>72.200195309999998</c:v>
                </c:pt>
                <c:pt idx="4761">
                  <c:v>72.200195309999998</c:v>
                </c:pt>
                <c:pt idx="4762">
                  <c:v>72.100097660000003</c:v>
                </c:pt>
                <c:pt idx="4763">
                  <c:v>72.100097660000003</c:v>
                </c:pt>
                <c:pt idx="4764">
                  <c:v>72.100097660000003</c:v>
                </c:pt>
                <c:pt idx="4765">
                  <c:v>72.000244140000007</c:v>
                </c:pt>
                <c:pt idx="4766">
                  <c:v>72.000244140000007</c:v>
                </c:pt>
                <c:pt idx="4767">
                  <c:v>72.000244140000007</c:v>
                </c:pt>
                <c:pt idx="4768">
                  <c:v>72.100097660000003</c:v>
                </c:pt>
                <c:pt idx="4769">
                  <c:v>72.000244140000007</c:v>
                </c:pt>
                <c:pt idx="4770">
                  <c:v>72.000244140000007</c:v>
                </c:pt>
                <c:pt idx="4771">
                  <c:v>71.900146480000004</c:v>
                </c:pt>
                <c:pt idx="4772">
                  <c:v>71.900146480000004</c:v>
                </c:pt>
                <c:pt idx="4773">
                  <c:v>72.000244140000007</c:v>
                </c:pt>
                <c:pt idx="4774">
                  <c:v>71.800048829999994</c:v>
                </c:pt>
                <c:pt idx="4775">
                  <c:v>71.800048829999994</c:v>
                </c:pt>
                <c:pt idx="4776">
                  <c:v>71.800048829999994</c:v>
                </c:pt>
                <c:pt idx="4777">
                  <c:v>71.800048829999994</c:v>
                </c:pt>
                <c:pt idx="4778">
                  <c:v>71.700195309999998</c:v>
                </c:pt>
                <c:pt idx="4779">
                  <c:v>71.700195309999998</c:v>
                </c:pt>
                <c:pt idx="4780">
                  <c:v>71.600097660000003</c:v>
                </c:pt>
                <c:pt idx="4781">
                  <c:v>71.600097660000003</c:v>
                </c:pt>
                <c:pt idx="4782">
                  <c:v>71.600097660000003</c:v>
                </c:pt>
                <c:pt idx="4783">
                  <c:v>71.500244140000007</c:v>
                </c:pt>
                <c:pt idx="4784">
                  <c:v>71.500244140000007</c:v>
                </c:pt>
                <c:pt idx="4785">
                  <c:v>71.500244140000007</c:v>
                </c:pt>
                <c:pt idx="4786">
                  <c:v>71.400146480000004</c:v>
                </c:pt>
                <c:pt idx="4787">
                  <c:v>71.400146480000004</c:v>
                </c:pt>
                <c:pt idx="4788">
                  <c:v>71.300048829999994</c:v>
                </c:pt>
                <c:pt idx="4789">
                  <c:v>71.300048829999994</c:v>
                </c:pt>
                <c:pt idx="4790">
                  <c:v>71.300048829999994</c:v>
                </c:pt>
                <c:pt idx="4791">
                  <c:v>71.300048829999994</c:v>
                </c:pt>
                <c:pt idx="4792">
                  <c:v>71.100097660000003</c:v>
                </c:pt>
                <c:pt idx="4793">
                  <c:v>71.100097660000003</c:v>
                </c:pt>
                <c:pt idx="4794">
                  <c:v>71.100097660000003</c:v>
                </c:pt>
                <c:pt idx="4795">
                  <c:v>71.100097660000003</c:v>
                </c:pt>
                <c:pt idx="4796">
                  <c:v>71.000244140000007</c:v>
                </c:pt>
                <c:pt idx="4797">
                  <c:v>71.000244140000007</c:v>
                </c:pt>
                <c:pt idx="4798">
                  <c:v>71.000244140000007</c:v>
                </c:pt>
                <c:pt idx="4799">
                  <c:v>71.000244140000007</c:v>
                </c:pt>
                <c:pt idx="4800">
                  <c:v>70.900146480000004</c:v>
                </c:pt>
                <c:pt idx="4801">
                  <c:v>71.000244140000007</c:v>
                </c:pt>
                <c:pt idx="4802">
                  <c:v>70.900146480000004</c:v>
                </c:pt>
                <c:pt idx="4803">
                  <c:v>70.900146480000004</c:v>
                </c:pt>
                <c:pt idx="4804">
                  <c:v>70.800292970000001</c:v>
                </c:pt>
                <c:pt idx="4805">
                  <c:v>70.800292970000001</c:v>
                </c:pt>
                <c:pt idx="4806">
                  <c:v>70.800292970000001</c:v>
                </c:pt>
                <c:pt idx="4807">
                  <c:v>70.700195309999998</c:v>
                </c:pt>
                <c:pt idx="4808">
                  <c:v>70.700195309999998</c:v>
                </c:pt>
                <c:pt idx="4809">
                  <c:v>70.700195309999998</c:v>
                </c:pt>
                <c:pt idx="4810">
                  <c:v>70.600097660000003</c:v>
                </c:pt>
                <c:pt idx="4811">
                  <c:v>70.600097660000003</c:v>
                </c:pt>
                <c:pt idx="4812">
                  <c:v>70.600097660000003</c:v>
                </c:pt>
                <c:pt idx="4813">
                  <c:v>70.600097660000003</c:v>
                </c:pt>
                <c:pt idx="4814">
                  <c:v>70.500244140000007</c:v>
                </c:pt>
                <c:pt idx="4815">
                  <c:v>70.500244140000007</c:v>
                </c:pt>
                <c:pt idx="4816">
                  <c:v>70.400146480000004</c:v>
                </c:pt>
                <c:pt idx="4817">
                  <c:v>70.400146480000004</c:v>
                </c:pt>
                <c:pt idx="4818">
                  <c:v>70.400146480000004</c:v>
                </c:pt>
                <c:pt idx="4819">
                  <c:v>70.299804690000002</c:v>
                </c:pt>
                <c:pt idx="4820">
                  <c:v>70.299804690000002</c:v>
                </c:pt>
                <c:pt idx="4821">
                  <c:v>70.199707029999999</c:v>
                </c:pt>
                <c:pt idx="4822">
                  <c:v>70.299804690000002</c:v>
                </c:pt>
                <c:pt idx="4823">
                  <c:v>70.199707029999999</c:v>
                </c:pt>
                <c:pt idx="4824">
                  <c:v>70.199707029999999</c:v>
                </c:pt>
                <c:pt idx="4825">
                  <c:v>70.199707029999999</c:v>
                </c:pt>
                <c:pt idx="4826">
                  <c:v>70.199707029999999</c:v>
                </c:pt>
                <c:pt idx="4827">
                  <c:v>70.099853519999996</c:v>
                </c:pt>
                <c:pt idx="4828">
                  <c:v>70.099853519999996</c:v>
                </c:pt>
                <c:pt idx="4829">
                  <c:v>70.199707029999999</c:v>
                </c:pt>
                <c:pt idx="4830">
                  <c:v>70.199707029999999</c:v>
                </c:pt>
                <c:pt idx="4831">
                  <c:v>70.099853519999996</c:v>
                </c:pt>
                <c:pt idx="4832">
                  <c:v>70.099853519999996</c:v>
                </c:pt>
                <c:pt idx="4833">
                  <c:v>69.999755859999993</c:v>
                </c:pt>
                <c:pt idx="4834">
                  <c:v>69.899902339999997</c:v>
                </c:pt>
                <c:pt idx="4835">
                  <c:v>69.899902339999997</c:v>
                </c:pt>
                <c:pt idx="4836">
                  <c:v>69.899902339999997</c:v>
                </c:pt>
                <c:pt idx="4837">
                  <c:v>69.799804690000002</c:v>
                </c:pt>
                <c:pt idx="4838">
                  <c:v>69.799804690000002</c:v>
                </c:pt>
                <c:pt idx="4839">
                  <c:v>69.799804690000002</c:v>
                </c:pt>
                <c:pt idx="4840">
                  <c:v>69.799804690000002</c:v>
                </c:pt>
                <c:pt idx="4841">
                  <c:v>69.699707029999999</c:v>
                </c:pt>
                <c:pt idx="4842">
                  <c:v>69.699707029999999</c:v>
                </c:pt>
                <c:pt idx="4843">
                  <c:v>69.599853519999996</c:v>
                </c:pt>
                <c:pt idx="4844">
                  <c:v>69.599853519999996</c:v>
                </c:pt>
                <c:pt idx="4845">
                  <c:v>69.599853519999996</c:v>
                </c:pt>
                <c:pt idx="4846">
                  <c:v>69.599853519999996</c:v>
                </c:pt>
                <c:pt idx="4847">
                  <c:v>69.699707029999999</c:v>
                </c:pt>
                <c:pt idx="4848">
                  <c:v>69.599853519999996</c:v>
                </c:pt>
                <c:pt idx="4849">
                  <c:v>69.599853519999996</c:v>
                </c:pt>
                <c:pt idx="4850">
                  <c:v>69.499755859999993</c:v>
                </c:pt>
                <c:pt idx="4851">
                  <c:v>69.499755859999993</c:v>
                </c:pt>
                <c:pt idx="4852">
                  <c:v>69.499755859999993</c:v>
                </c:pt>
                <c:pt idx="4853">
                  <c:v>69.399902339999997</c:v>
                </c:pt>
                <c:pt idx="4854">
                  <c:v>69.399902339999997</c:v>
                </c:pt>
                <c:pt idx="4855">
                  <c:v>69.399902339999997</c:v>
                </c:pt>
                <c:pt idx="4856">
                  <c:v>69.299804690000002</c:v>
                </c:pt>
                <c:pt idx="4857">
                  <c:v>69.299804690000002</c:v>
                </c:pt>
                <c:pt idx="4858">
                  <c:v>69.299804690000002</c:v>
                </c:pt>
                <c:pt idx="4859">
                  <c:v>69.199951170000006</c:v>
                </c:pt>
                <c:pt idx="4860">
                  <c:v>69.199951170000006</c:v>
                </c:pt>
                <c:pt idx="4861">
                  <c:v>69.199951170000006</c:v>
                </c:pt>
                <c:pt idx="4862">
                  <c:v>69.099853519999996</c:v>
                </c:pt>
                <c:pt idx="4863">
                  <c:v>69.099853519999996</c:v>
                </c:pt>
                <c:pt idx="4864">
                  <c:v>69.099853519999996</c:v>
                </c:pt>
                <c:pt idx="4865">
                  <c:v>69.099853519999996</c:v>
                </c:pt>
                <c:pt idx="4866">
                  <c:v>68.999755859999993</c:v>
                </c:pt>
                <c:pt idx="4867">
                  <c:v>68.999755859999993</c:v>
                </c:pt>
                <c:pt idx="4868">
                  <c:v>68.899902339999997</c:v>
                </c:pt>
                <c:pt idx="4869">
                  <c:v>68.899902339999997</c:v>
                </c:pt>
                <c:pt idx="4870">
                  <c:v>68.899902339999997</c:v>
                </c:pt>
                <c:pt idx="4871">
                  <c:v>68.899902339999997</c:v>
                </c:pt>
                <c:pt idx="4872">
                  <c:v>68.899902339999997</c:v>
                </c:pt>
                <c:pt idx="4873">
                  <c:v>68.899902339999997</c:v>
                </c:pt>
                <c:pt idx="4874">
                  <c:v>68.799804690000002</c:v>
                </c:pt>
                <c:pt idx="4875">
                  <c:v>68.799804690000002</c:v>
                </c:pt>
                <c:pt idx="4876">
                  <c:v>68.799804690000002</c:v>
                </c:pt>
                <c:pt idx="4877">
                  <c:v>68.699951170000006</c:v>
                </c:pt>
                <c:pt idx="4878">
                  <c:v>68.699951170000006</c:v>
                </c:pt>
                <c:pt idx="4879">
                  <c:v>68.599853519999996</c:v>
                </c:pt>
                <c:pt idx="4880">
                  <c:v>68.599853519999996</c:v>
                </c:pt>
                <c:pt idx="4881">
                  <c:v>68.599853519999996</c:v>
                </c:pt>
                <c:pt idx="4882">
                  <c:v>68.499755859999993</c:v>
                </c:pt>
                <c:pt idx="4883">
                  <c:v>68.499755859999993</c:v>
                </c:pt>
                <c:pt idx="4884">
                  <c:v>68.499755859999993</c:v>
                </c:pt>
                <c:pt idx="4885">
                  <c:v>68.399902339999997</c:v>
                </c:pt>
                <c:pt idx="4886">
                  <c:v>68.399902339999997</c:v>
                </c:pt>
                <c:pt idx="4887">
                  <c:v>68.399902339999997</c:v>
                </c:pt>
                <c:pt idx="4888">
                  <c:v>68.399902339999997</c:v>
                </c:pt>
                <c:pt idx="4889">
                  <c:v>68.299804690000002</c:v>
                </c:pt>
                <c:pt idx="4890">
                  <c:v>68.299804690000002</c:v>
                </c:pt>
                <c:pt idx="4891">
                  <c:v>68.299804690000002</c:v>
                </c:pt>
                <c:pt idx="4892">
                  <c:v>68.199951170000006</c:v>
                </c:pt>
                <c:pt idx="4893">
                  <c:v>68.199951170000006</c:v>
                </c:pt>
                <c:pt idx="4894">
                  <c:v>68.199951170000006</c:v>
                </c:pt>
                <c:pt idx="4895">
                  <c:v>68.199951170000006</c:v>
                </c:pt>
                <c:pt idx="4896">
                  <c:v>68.099853519999996</c:v>
                </c:pt>
                <c:pt idx="4897">
                  <c:v>68.099853519999996</c:v>
                </c:pt>
                <c:pt idx="4898">
                  <c:v>67.999755859999993</c:v>
                </c:pt>
                <c:pt idx="4899">
                  <c:v>67.999755859999993</c:v>
                </c:pt>
                <c:pt idx="4900">
                  <c:v>67.899902339999997</c:v>
                </c:pt>
                <c:pt idx="4901">
                  <c:v>67.999755859999993</c:v>
                </c:pt>
                <c:pt idx="4902">
                  <c:v>67.899902339999997</c:v>
                </c:pt>
                <c:pt idx="4903">
                  <c:v>67.999755859999993</c:v>
                </c:pt>
                <c:pt idx="4904">
                  <c:v>67.899902339999997</c:v>
                </c:pt>
                <c:pt idx="4905">
                  <c:v>67.899902339999997</c:v>
                </c:pt>
                <c:pt idx="4906">
                  <c:v>67.799804690000002</c:v>
                </c:pt>
                <c:pt idx="4907">
                  <c:v>67.799804690000002</c:v>
                </c:pt>
                <c:pt idx="4908">
                  <c:v>67.799804690000002</c:v>
                </c:pt>
                <c:pt idx="4909">
                  <c:v>67.799804690000002</c:v>
                </c:pt>
                <c:pt idx="4910">
                  <c:v>67.799804690000002</c:v>
                </c:pt>
                <c:pt idx="4911">
                  <c:v>67.699951170000006</c:v>
                </c:pt>
                <c:pt idx="4912">
                  <c:v>67.699951170000006</c:v>
                </c:pt>
                <c:pt idx="4913">
                  <c:v>67.699951170000006</c:v>
                </c:pt>
                <c:pt idx="4914">
                  <c:v>67.699951170000006</c:v>
                </c:pt>
                <c:pt idx="4915">
                  <c:v>67.599853519999996</c:v>
                </c:pt>
                <c:pt idx="4916">
                  <c:v>67.599853519999996</c:v>
                </c:pt>
                <c:pt idx="4917">
                  <c:v>67.599853519999996</c:v>
                </c:pt>
                <c:pt idx="4918">
                  <c:v>67.5</c:v>
                </c:pt>
                <c:pt idx="4919">
                  <c:v>67.599853519999996</c:v>
                </c:pt>
                <c:pt idx="4920">
                  <c:v>67.5</c:v>
                </c:pt>
                <c:pt idx="4921">
                  <c:v>67.5</c:v>
                </c:pt>
                <c:pt idx="4922">
                  <c:v>67.399902339999997</c:v>
                </c:pt>
                <c:pt idx="4923">
                  <c:v>67.399902339999997</c:v>
                </c:pt>
                <c:pt idx="4924">
                  <c:v>67.399902339999997</c:v>
                </c:pt>
                <c:pt idx="4925">
                  <c:v>67.399902339999997</c:v>
                </c:pt>
                <c:pt idx="4926">
                  <c:v>67.299804690000002</c:v>
                </c:pt>
                <c:pt idx="4927">
                  <c:v>67.299804690000002</c:v>
                </c:pt>
                <c:pt idx="4928">
                  <c:v>67.199951170000006</c:v>
                </c:pt>
                <c:pt idx="4929">
                  <c:v>67.199951170000006</c:v>
                </c:pt>
                <c:pt idx="4930">
                  <c:v>67.199951170000006</c:v>
                </c:pt>
                <c:pt idx="4931">
                  <c:v>67.199951170000006</c:v>
                </c:pt>
                <c:pt idx="4932">
                  <c:v>67.199951170000006</c:v>
                </c:pt>
                <c:pt idx="4933">
                  <c:v>67.099853519999996</c:v>
                </c:pt>
                <c:pt idx="4934">
                  <c:v>67.099853519999996</c:v>
                </c:pt>
                <c:pt idx="4935">
                  <c:v>67.099853519999996</c:v>
                </c:pt>
                <c:pt idx="4936">
                  <c:v>67</c:v>
                </c:pt>
                <c:pt idx="4937">
                  <c:v>67</c:v>
                </c:pt>
                <c:pt idx="4938">
                  <c:v>67</c:v>
                </c:pt>
                <c:pt idx="4939">
                  <c:v>66.899902339999997</c:v>
                </c:pt>
                <c:pt idx="4940">
                  <c:v>66.899902339999997</c:v>
                </c:pt>
                <c:pt idx="4941">
                  <c:v>66.899902339999997</c:v>
                </c:pt>
                <c:pt idx="4942">
                  <c:v>66.899902339999997</c:v>
                </c:pt>
                <c:pt idx="4943">
                  <c:v>66.799804690000002</c:v>
                </c:pt>
                <c:pt idx="4944">
                  <c:v>66.899902339999997</c:v>
                </c:pt>
                <c:pt idx="4945">
                  <c:v>66.799804690000002</c:v>
                </c:pt>
                <c:pt idx="4946">
                  <c:v>66.799804690000002</c:v>
                </c:pt>
                <c:pt idx="4947">
                  <c:v>66.699951170000006</c:v>
                </c:pt>
                <c:pt idx="4948">
                  <c:v>66.699951170000006</c:v>
                </c:pt>
                <c:pt idx="4949">
                  <c:v>66.699951170000006</c:v>
                </c:pt>
                <c:pt idx="4950">
                  <c:v>66.699951170000006</c:v>
                </c:pt>
                <c:pt idx="4951">
                  <c:v>66.699951170000006</c:v>
                </c:pt>
                <c:pt idx="4952">
                  <c:v>66.599853519999996</c:v>
                </c:pt>
                <c:pt idx="4953">
                  <c:v>66.599853519999996</c:v>
                </c:pt>
                <c:pt idx="4954">
                  <c:v>66.599853519999996</c:v>
                </c:pt>
                <c:pt idx="4955">
                  <c:v>66.5</c:v>
                </c:pt>
                <c:pt idx="4956">
                  <c:v>66.399902339999997</c:v>
                </c:pt>
                <c:pt idx="4957">
                  <c:v>66.5</c:v>
                </c:pt>
                <c:pt idx="4958">
                  <c:v>66.399902339999997</c:v>
                </c:pt>
                <c:pt idx="4959">
                  <c:v>66.399902339999997</c:v>
                </c:pt>
                <c:pt idx="4960">
                  <c:v>66.300048829999994</c:v>
                </c:pt>
                <c:pt idx="4961">
                  <c:v>66.5</c:v>
                </c:pt>
                <c:pt idx="4962">
                  <c:v>66.5</c:v>
                </c:pt>
                <c:pt idx="4963">
                  <c:v>66.399902339999997</c:v>
                </c:pt>
                <c:pt idx="4964">
                  <c:v>66.399902339999997</c:v>
                </c:pt>
                <c:pt idx="4965">
                  <c:v>66.399902339999997</c:v>
                </c:pt>
                <c:pt idx="4966">
                  <c:v>66.300048829999994</c:v>
                </c:pt>
                <c:pt idx="4967">
                  <c:v>66.199951170000006</c:v>
                </c:pt>
                <c:pt idx="4968">
                  <c:v>66.099853519999996</c:v>
                </c:pt>
                <c:pt idx="4969">
                  <c:v>66.099853519999996</c:v>
                </c:pt>
                <c:pt idx="4970">
                  <c:v>66</c:v>
                </c:pt>
                <c:pt idx="4971">
                  <c:v>66.099853519999996</c:v>
                </c:pt>
                <c:pt idx="4972">
                  <c:v>66</c:v>
                </c:pt>
                <c:pt idx="4973">
                  <c:v>66</c:v>
                </c:pt>
                <c:pt idx="4974">
                  <c:v>65.899902339999997</c:v>
                </c:pt>
                <c:pt idx="4975">
                  <c:v>65.899902339999997</c:v>
                </c:pt>
                <c:pt idx="4976">
                  <c:v>65.899902339999997</c:v>
                </c:pt>
                <c:pt idx="4977">
                  <c:v>65.899902339999997</c:v>
                </c:pt>
                <c:pt idx="4978">
                  <c:v>65.899902339999997</c:v>
                </c:pt>
                <c:pt idx="4979">
                  <c:v>65.899902339999997</c:v>
                </c:pt>
                <c:pt idx="4980">
                  <c:v>65.899902339999997</c:v>
                </c:pt>
                <c:pt idx="4981">
                  <c:v>65.800048829999994</c:v>
                </c:pt>
                <c:pt idx="4982">
                  <c:v>65.800048829999994</c:v>
                </c:pt>
                <c:pt idx="4983">
                  <c:v>65.800048829999994</c:v>
                </c:pt>
                <c:pt idx="4984">
                  <c:v>65.800048829999994</c:v>
                </c:pt>
                <c:pt idx="4985">
                  <c:v>65.699951170000006</c:v>
                </c:pt>
                <c:pt idx="4986">
                  <c:v>65.699951170000006</c:v>
                </c:pt>
                <c:pt idx="4987">
                  <c:v>65.699951170000006</c:v>
                </c:pt>
                <c:pt idx="4988">
                  <c:v>65.699951170000006</c:v>
                </c:pt>
                <c:pt idx="4989">
                  <c:v>65.699951170000006</c:v>
                </c:pt>
                <c:pt idx="4990">
                  <c:v>65.599853519999996</c:v>
                </c:pt>
                <c:pt idx="4991">
                  <c:v>65.5</c:v>
                </c:pt>
                <c:pt idx="4992">
                  <c:v>65.599853519999996</c:v>
                </c:pt>
                <c:pt idx="4993">
                  <c:v>65.599853519999996</c:v>
                </c:pt>
                <c:pt idx="4994">
                  <c:v>65.5</c:v>
                </c:pt>
                <c:pt idx="4995">
                  <c:v>65.5</c:v>
                </c:pt>
                <c:pt idx="4996">
                  <c:v>65.5</c:v>
                </c:pt>
                <c:pt idx="4997">
                  <c:v>65.399902339999997</c:v>
                </c:pt>
                <c:pt idx="4998">
                  <c:v>65.399902339999997</c:v>
                </c:pt>
                <c:pt idx="4999">
                  <c:v>65.300048829999994</c:v>
                </c:pt>
                <c:pt idx="5000">
                  <c:v>65.300048829999994</c:v>
                </c:pt>
                <c:pt idx="5001">
                  <c:v>65.300048829999994</c:v>
                </c:pt>
                <c:pt idx="5002">
                  <c:v>65.300048829999994</c:v>
                </c:pt>
                <c:pt idx="5003">
                  <c:v>65.099853519999996</c:v>
                </c:pt>
                <c:pt idx="5004">
                  <c:v>65.099853519999996</c:v>
                </c:pt>
                <c:pt idx="5005">
                  <c:v>65</c:v>
                </c:pt>
                <c:pt idx="5006">
                  <c:v>65</c:v>
                </c:pt>
                <c:pt idx="5007">
                  <c:v>65</c:v>
                </c:pt>
                <c:pt idx="5008">
                  <c:v>65</c:v>
                </c:pt>
                <c:pt idx="5009">
                  <c:v>65.099853519999996</c:v>
                </c:pt>
                <c:pt idx="5010">
                  <c:v>65.099853519999996</c:v>
                </c:pt>
                <c:pt idx="5011">
                  <c:v>65</c:v>
                </c:pt>
                <c:pt idx="5012">
                  <c:v>65.099853519999996</c:v>
                </c:pt>
                <c:pt idx="5013">
                  <c:v>65</c:v>
                </c:pt>
                <c:pt idx="5014">
                  <c:v>65</c:v>
                </c:pt>
                <c:pt idx="5015">
                  <c:v>64.899902339999997</c:v>
                </c:pt>
                <c:pt idx="5016">
                  <c:v>64.800048829999994</c:v>
                </c:pt>
                <c:pt idx="5017">
                  <c:v>64.800048829999994</c:v>
                </c:pt>
                <c:pt idx="5018">
                  <c:v>64.800048829999994</c:v>
                </c:pt>
                <c:pt idx="5019">
                  <c:v>64.699951170000006</c:v>
                </c:pt>
                <c:pt idx="5020">
                  <c:v>64.699951170000006</c:v>
                </c:pt>
                <c:pt idx="5021">
                  <c:v>64.699951170000006</c:v>
                </c:pt>
                <c:pt idx="5022">
                  <c:v>64.800048829999994</c:v>
                </c:pt>
                <c:pt idx="5023">
                  <c:v>64.800048829999994</c:v>
                </c:pt>
                <c:pt idx="5024">
                  <c:v>64.699951170000006</c:v>
                </c:pt>
                <c:pt idx="5025">
                  <c:v>64.699951170000006</c:v>
                </c:pt>
                <c:pt idx="5026">
                  <c:v>64.699951170000006</c:v>
                </c:pt>
                <c:pt idx="5027">
                  <c:v>64.699951170000006</c:v>
                </c:pt>
                <c:pt idx="5028">
                  <c:v>64.600097660000003</c:v>
                </c:pt>
                <c:pt idx="5029">
                  <c:v>64.5</c:v>
                </c:pt>
                <c:pt idx="5030">
                  <c:v>64.5</c:v>
                </c:pt>
                <c:pt idx="5031">
                  <c:v>64.5</c:v>
                </c:pt>
                <c:pt idx="5032">
                  <c:v>64.5</c:v>
                </c:pt>
                <c:pt idx="5033">
                  <c:v>64.5</c:v>
                </c:pt>
                <c:pt idx="5034">
                  <c:v>64.5</c:v>
                </c:pt>
                <c:pt idx="5035">
                  <c:v>64.5</c:v>
                </c:pt>
                <c:pt idx="5036">
                  <c:v>64.399902339999997</c:v>
                </c:pt>
                <c:pt idx="5037">
                  <c:v>64.399902339999997</c:v>
                </c:pt>
                <c:pt idx="5038">
                  <c:v>64.300048829999994</c:v>
                </c:pt>
                <c:pt idx="5039">
                  <c:v>64.300048829999994</c:v>
                </c:pt>
                <c:pt idx="5040">
                  <c:v>64.300048829999994</c:v>
                </c:pt>
                <c:pt idx="5041">
                  <c:v>64.300048829999994</c:v>
                </c:pt>
                <c:pt idx="5042">
                  <c:v>64.300048829999994</c:v>
                </c:pt>
                <c:pt idx="5043">
                  <c:v>64.300048829999994</c:v>
                </c:pt>
                <c:pt idx="5044">
                  <c:v>64.300048829999994</c:v>
                </c:pt>
                <c:pt idx="5045">
                  <c:v>64.199951170000006</c:v>
                </c:pt>
                <c:pt idx="5046">
                  <c:v>64.300048829999994</c:v>
                </c:pt>
                <c:pt idx="5047">
                  <c:v>64.199951170000006</c:v>
                </c:pt>
                <c:pt idx="5048">
                  <c:v>64.199951170000006</c:v>
                </c:pt>
                <c:pt idx="5049">
                  <c:v>64.199951170000006</c:v>
                </c:pt>
                <c:pt idx="5050">
                  <c:v>64.199951170000006</c:v>
                </c:pt>
                <c:pt idx="5051">
                  <c:v>64.100097660000003</c:v>
                </c:pt>
                <c:pt idx="5052">
                  <c:v>64</c:v>
                </c:pt>
                <c:pt idx="5053">
                  <c:v>63.899902339999997</c:v>
                </c:pt>
                <c:pt idx="5054">
                  <c:v>63.899902339999997</c:v>
                </c:pt>
                <c:pt idx="5055">
                  <c:v>63.899902339999997</c:v>
                </c:pt>
                <c:pt idx="5056">
                  <c:v>63.899902339999997</c:v>
                </c:pt>
                <c:pt idx="5057">
                  <c:v>63.800048830000001</c:v>
                </c:pt>
                <c:pt idx="5058">
                  <c:v>63.899902339999997</c:v>
                </c:pt>
                <c:pt idx="5059">
                  <c:v>63.899902339999997</c:v>
                </c:pt>
                <c:pt idx="5060">
                  <c:v>63.899902339999997</c:v>
                </c:pt>
                <c:pt idx="5061">
                  <c:v>63.899902339999997</c:v>
                </c:pt>
                <c:pt idx="5062">
                  <c:v>63.800048830000001</c:v>
                </c:pt>
                <c:pt idx="5063">
                  <c:v>63.800048830000001</c:v>
                </c:pt>
                <c:pt idx="5064">
                  <c:v>63.600097660000003</c:v>
                </c:pt>
                <c:pt idx="5065">
                  <c:v>63.600097660000003</c:v>
                </c:pt>
                <c:pt idx="5066">
                  <c:v>63.600097660000003</c:v>
                </c:pt>
                <c:pt idx="5067">
                  <c:v>63.5</c:v>
                </c:pt>
                <c:pt idx="5068">
                  <c:v>63.5</c:v>
                </c:pt>
                <c:pt idx="5069">
                  <c:v>63.5</c:v>
                </c:pt>
                <c:pt idx="5070">
                  <c:v>63.5</c:v>
                </c:pt>
                <c:pt idx="5071">
                  <c:v>63.399902339999997</c:v>
                </c:pt>
                <c:pt idx="5072">
                  <c:v>63.399902339999997</c:v>
                </c:pt>
                <c:pt idx="5073">
                  <c:v>63.399902339999997</c:v>
                </c:pt>
                <c:pt idx="5074">
                  <c:v>63.5</c:v>
                </c:pt>
                <c:pt idx="5075">
                  <c:v>63.399902339999997</c:v>
                </c:pt>
                <c:pt idx="5076">
                  <c:v>63.5</c:v>
                </c:pt>
                <c:pt idx="5077">
                  <c:v>63.5</c:v>
                </c:pt>
                <c:pt idx="5078">
                  <c:v>63.399902339999997</c:v>
                </c:pt>
                <c:pt idx="5079">
                  <c:v>63.399902339999997</c:v>
                </c:pt>
                <c:pt idx="5080">
                  <c:v>63.399902339999997</c:v>
                </c:pt>
                <c:pt idx="5081">
                  <c:v>63.399902339999997</c:v>
                </c:pt>
                <c:pt idx="5082">
                  <c:v>63.300048830000001</c:v>
                </c:pt>
                <c:pt idx="5083">
                  <c:v>63.300048830000001</c:v>
                </c:pt>
                <c:pt idx="5084">
                  <c:v>63.300048830000001</c:v>
                </c:pt>
                <c:pt idx="5085">
                  <c:v>63.300048830000001</c:v>
                </c:pt>
                <c:pt idx="5086">
                  <c:v>63.199951169999999</c:v>
                </c:pt>
                <c:pt idx="5087">
                  <c:v>63.199951169999999</c:v>
                </c:pt>
                <c:pt idx="5088">
                  <c:v>63.300048830000001</c:v>
                </c:pt>
                <c:pt idx="5089">
                  <c:v>63.300048830000001</c:v>
                </c:pt>
                <c:pt idx="5090">
                  <c:v>63.199951169999999</c:v>
                </c:pt>
                <c:pt idx="5091">
                  <c:v>63.199951169999999</c:v>
                </c:pt>
                <c:pt idx="5092">
                  <c:v>63.100097660000003</c:v>
                </c:pt>
                <c:pt idx="5093">
                  <c:v>63.100097660000003</c:v>
                </c:pt>
                <c:pt idx="5094">
                  <c:v>63.100097660000003</c:v>
                </c:pt>
                <c:pt idx="5095">
                  <c:v>63.100097660000003</c:v>
                </c:pt>
                <c:pt idx="5096">
                  <c:v>63.100097660000003</c:v>
                </c:pt>
                <c:pt idx="5097">
                  <c:v>63</c:v>
                </c:pt>
                <c:pt idx="5098">
                  <c:v>63</c:v>
                </c:pt>
                <c:pt idx="5099">
                  <c:v>63</c:v>
                </c:pt>
                <c:pt idx="5100">
                  <c:v>62.900146479999997</c:v>
                </c:pt>
                <c:pt idx="5101">
                  <c:v>62.900146479999997</c:v>
                </c:pt>
                <c:pt idx="5102">
                  <c:v>62.900146479999997</c:v>
                </c:pt>
                <c:pt idx="5103">
                  <c:v>62.800048830000001</c:v>
                </c:pt>
                <c:pt idx="5104">
                  <c:v>62.800048830000001</c:v>
                </c:pt>
                <c:pt idx="5105">
                  <c:v>62.800048830000001</c:v>
                </c:pt>
                <c:pt idx="5106">
                  <c:v>62.800048830000001</c:v>
                </c:pt>
                <c:pt idx="5107">
                  <c:v>62.800048830000001</c:v>
                </c:pt>
                <c:pt idx="5108">
                  <c:v>62.800048830000001</c:v>
                </c:pt>
                <c:pt idx="5109">
                  <c:v>62.699951169999999</c:v>
                </c:pt>
                <c:pt idx="5110">
                  <c:v>62.699951169999999</c:v>
                </c:pt>
                <c:pt idx="5111">
                  <c:v>62.600097660000003</c:v>
                </c:pt>
                <c:pt idx="5112">
                  <c:v>62.600097660000003</c:v>
                </c:pt>
                <c:pt idx="5113">
                  <c:v>62.699951169999999</c:v>
                </c:pt>
                <c:pt idx="5114">
                  <c:v>62.600097660000003</c:v>
                </c:pt>
                <c:pt idx="5115">
                  <c:v>62.600097660000003</c:v>
                </c:pt>
                <c:pt idx="5116">
                  <c:v>62.600097660000003</c:v>
                </c:pt>
                <c:pt idx="5117">
                  <c:v>62.600097660000003</c:v>
                </c:pt>
                <c:pt idx="5118">
                  <c:v>62.400146479999997</c:v>
                </c:pt>
                <c:pt idx="5119">
                  <c:v>62.400146479999997</c:v>
                </c:pt>
                <c:pt idx="5120">
                  <c:v>62.400146479999997</c:v>
                </c:pt>
                <c:pt idx="5121">
                  <c:v>62.400146479999997</c:v>
                </c:pt>
                <c:pt idx="5122">
                  <c:v>62.400146479999997</c:v>
                </c:pt>
                <c:pt idx="5123">
                  <c:v>62.300048830000001</c:v>
                </c:pt>
                <c:pt idx="5124">
                  <c:v>62.300048830000001</c:v>
                </c:pt>
                <c:pt idx="5125">
                  <c:v>62.300048830000001</c:v>
                </c:pt>
                <c:pt idx="5126">
                  <c:v>62.300048830000001</c:v>
                </c:pt>
                <c:pt idx="5127">
                  <c:v>62.199951169999999</c:v>
                </c:pt>
                <c:pt idx="5128">
                  <c:v>62.199951169999999</c:v>
                </c:pt>
                <c:pt idx="5129">
                  <c:v>62.199951169999999</c:v>
                </c:pt>
                <c:pt idx="5130">
                  <c:v>62.199951169999999</c:v>
                </c:pt>
                <c:pt idx="5131">
                  <c:v>62.199951169999999</c:v>
                </c:pt>
                <c:pt idx="5132">
                  <c:v>62.199951169999999</c:v>
                </c:pt>
                <c:pt idx="5133">
                  <c:v>62.100097660000003</c:v>
                </c:pt>
                <c:pt idx="5134">
                  <c:v>62.199951169999999</c:v>
                </c:pt>
                <c:pt idx="5135">
                  <c:v>62.100097660000003</c:v>
                </c:pt>
                <c:pt idx="5136">
                  <c:v>62</c:v>
                </c:pt>
                <c:pt idx="5137">
                  <c:v>62</c:v>
                </c:pt>
                <c:pt idx="5138">
                  <c:v>62</c:v>
                </c:pt>
                <c:pt idx="5139">
                  <c:v>62</c:v>
                </c:pt>
                <c:pt idx="5140">
                  <c:v>61.900146479999997</c:v>
                </c:pt>
                <c:pt idx="5141">
                  <c:v>61.900146479999997</c:v>
                </c:pt>
                <c:pt idx="5142">
                  <c:v>61.900146479999997</c:v>
                </c:pt>
                <c:pt idx="5143">
                  <c:v>61.900146479999997</c:v>
                </c:pt>
                <c:pt idx="5144">
                  <c:v>61.900146479999997</c:v>
                </c:pt>
                <c:pt idx="5145">
                  <c:v>61.800048830000001</c:v>
                </c:pt>
                <c:pt idx="5146">
                  <c:v>61.800048830000001</c:v>
                </c:pt>
                <c:pt idx="5147">
                  <c:v>61.800048830000001</c:v>
                </c:pt>
                <c:pt idx="5148">
                  <c:v>61.800048830000001</c:v>
                </c:pt>
                <c:pt idx="5149">
                  <c:v>61.699951169999999</c:v>
                </c:pt>
                <c:pt idx="5150">
                  <c:v>61.699951169999999</c:v>
                </c:pt>
                <c:pt idx="5151">
                  <c:v>61.699951169999999</c:v>
                </c:pt>
                <c:pt idx="5152">
                  <c:v>61.699951169999999</c:v>
                </c:pt>
                <c:pt idx="5153">
                  <c:v>61.699951169999999</c:v>
                </c:pt>
                <c:pt idx="5154">
                  <c:v>61.699951169999999</c:v>
                </c:pt>
                <c:pt idx="5155">
                  <c:v>61.699951169999999</c:v>
                </c:pt>
                <c:pt idx="5156">
                  <c:v>61.600097660000003</c:v>
                </c:pt>
                <c:pt idx="5157">
                  <c:v>61.600097660000003</c:v>
                </c:pt>
                <c:pt idx="5158">
                  <c:v>61.600097660000003</c:v>
                </c:pt>
                <c:pt idx="5159">
                  <c:v>61.600097660000003</c:v>
                </c:pt>
                <c:pt idx="5160">
                  <c:v>61.600097660000003</c:v>
                </c:pt>
                <c:pt idx="5161">
                  <c:v>61.5</c:v>
                </c:pt>
                <c:pt idx="5162">
                  <c:v>61.400146479999997</c:v>
                </c:pt>
                <c:pt idx="5163">
                  <c:v>61.400146479999997</c:v>
                </c:pt>
                <c:pt idx="5164">
                  <c:v>61.400146479999997</c:v>
                </c:pt>
                <c:pt idx="5165">
                  <c:v>61.400146479999997</c:v>
                </c:pt>
                <c:pt idx="5166">
                  <c:v>61.300048830000001</c:v>
                </c:pt>
                <c:pt idx="5167">
                  <c:v>61.400146479999997</c:v>
                </c:pt>
                <c:pt idx="5168">
                  <c:v>61.400146479999997</c:v>
                </c:pt>
                <c:pt idx="5169">
                  <c:v>61.400146479999997</c:v>
                </c:pt>
                <c:pt idx="5170">
                  <c:v>61.300048830000001</c:v>
                </c:pt>
                <c:pt idx="5171">
                  <c:v>61.300048830000001</c:v>
                </c:pt>
                <c:pt idx="5172">
                  <c:v>61.300048830000001</c:v>
                </c:pt>
                <c:pt idx="5173">
                  <c:v>61.200195309999998</c:v>
                </c:pt>
                <c:pt idx="5174">
                  <c:v>61.300048830000001</c:v>
                </c:pt>
                <c:pt idx="5175">
                  <c:v>61.200195309999998</c:v>
                </c:pt>
                <c:pt idx="5176">
                  <c:v>61.200195309999998</c:v>
                </c:pt>
                <c:pt idx="5177">
                  <c:v>61.200195309999998</c:v>
                </c:pt>
                <c:pt idx="5178">
                  <c:v>61.100097660000003</c:v>
                </c:pt>
                <c:pt idx="5179">
                  <c:v>61.100097660000003</c:v>
                </c:pt>
                <c:pt idx="5180">
                  <c:v>61.100097660000003</c:v>
                </c:pt>
                <c:pt idx="5181">
                  <c:v>61.100097660000003</c:v>
                </c:pt>
                <c:pt idx="5182">
                  <c:v>61</c:v>
                </c:pt>
                <c:pt idx="5183">
                  <c:v>61</c:v>
                </c:pt>
                <c:pt idx="5184">
                  <c:v>61</c:v>
                </c:pt>
                <c:pt idx="5185">
                  <c:v>61</c:v>
                </c:pt>
                <c:pt idx="5186">
                  <c:v>61</c:v>
                </c:pt>
                <c:pt idx="5187">
                  <c:v>61</c:v>
                </c:pt>
                <c:pt idx="5188">
                  <c:v>60.900146479999997</c:v>
                </c:pt>
                <c:pt idx="5189">
                  <c:v>60.900146479999997</c:v>
                </c:pt>
                <c:pt idx="5190">
                  <c:v>60.900146479999997</c:v>
                </c:pt>
                <c:pt idx="5191">
                  <c:v>60.900146479999997</c:v>
                </c:pt>
                <c:pt idx="5192">
                  <c:v>60.800048830000001</c:v>
                </c:pt>
                <c:pt idx="5193">
                  <c:v>60.800048830000001</c:v>
                </c:pt>
                <c:pt idx="5194">
                  <c:v>60.800048830000001</c:v>
                </c:pt>
                <c:pt idx="5195">
                  <c:v>60.800048830000001</c:v>
                </c:pt>
                <c:pt idx="5196">
                  <c:v>60.700195309999998</c:v>
                </c:pt>
                <c:pt idx="5197">
                  <c:v>60.700195309999998</c:v>
                </c:pt>
                <c:pt idx="5198">
                  <c:v>60.700195309999998</c:v>
                </c:pt>
                <c:pt idx="5199">
                  <c:v>60.600097660000003</c:v>
                </c:pt>
                <c:pt idx="5200">
                  <c:v>60.700195309999998</c:v>
                </c:pt>
                <c:pt idx="5201">
                  <c:v>60.600097660000003</c:v>
                </c:pt>
                <c:pt idx="5202">
                  <c:v>60.700195309999998</c:v>
                </c:pt>
                <c:pt idx="5203">
                  <c:v>60.700195309999998</c:v>
                </c:pt>
                <c:pt idx="5204">
                  <c:v>60.700195309999998</c:v>
                </c:pt>
                <c:pt idx="5205">
                  <c:v>60.600097660000003</c:v>
                </c:pt>
                <c:pt idx="5206">
                  <c:v>60.600097660000003</c:v>
                </c:pt>
                <c:pt idx="5207">
                  <c:v>60.700195309999998</c:v>
                </c:pt>
                <c:pt idx="5208">
                  <c:v>60.600097660000003</c:v>
                </c:pt>
                <c:pt idx="5209">
                  <c:v>60.600097660000003</c:v>
                </c:pt>
                <c:pt idx="5210">
                  <c:v>60.5</c:v>
                </c:pt>
                <c:pt idx="5211">
                  <c:v>60.5</c:v>
                </c:pt>
                <c:pt idx="5212">
                  <c:v>60.5</c:v>
                </c:pt>
                <c:pt idx="5213">
                  <c:v>60.400146479999997</c:v>
                </c:pt>
                <c:pt idx="5214">
                  <c:v>60.400146479999997</c:v>
                </c:pt>
                <c:pt idx="5215">
                  <c:v>60.5</c:v>
                </c:pt>
                <c:pt idx="5216">
                  <c:v>60.5</c:v>
                </c:pt>
                <c:pt idx="5217">
                  <c:v>60.400146479999997</c:v>
                </c:pt>
                <c:pt idx="5218">
                  <c:v>60.400146479999997</c:v>
                </c:pt>
                <c:pt idx="5219">
                  <c:v>60.300048830000001</c:v>
                </c:pt>
                <c:pt idx="5220">
                  <c:v>60.400146479999997</c:v>
                </c:pt>
                <c:pt idx="5221">
                  <c:v>60.300048830000001</c:v>
                </c:pt>
                <c:pt idx="5222">
                  <c:v>60.300048830000001</c:v>
                </c:pt>
                <c:pt idx="5223">
                  <c:v>60.300048830000001</c:v>
                </c:pt>
                <c:pt idx="5224">
                  <c:v>60.300048830000001</c:v>
                </c:pt>
                <c:pt idx="5225">
                  <c:v>60.300048830000001</c:v>
                </c:pt>
                <c:pt idx="5226">
                  <c:v>60.300048830000001</c:v>
                </c:pt>
                <c:pt idx="5227">
                  <c:v>60.100097660000003</c:v>
                </c:pt>
                <c:pt idx="5228">
                  <c:v>60.100097660000003</c:v>
                </c:pt>
                <c:pt idx="5229">
                  <c:v>60.100097660000003</c:v>
                </c:pt>
                <c:pt idx="5230">
                  <c:v>60</c:v>
                </c:pt>
                <c:pt idx="5231">
                  <c:v>60.100097660000003</c:v>
                </c:pt>
                <c:pt idx="5232">
                  <c:v>60.100097660000003</c:v>
                </c:pt>
                <c:pt idx="5233">
                  <c:v>60</c:v>
                </c:pt>
                <c:pt idx="5234">
                  <c:v>60</c:v>
                </c:pt>
                <c:pt idx="5235">
                  <c:v>60.100097660000003</c:v>
                </c:pt>
                <c:pt idx="5236">
                  <c:v>60</c:v>
                </c:pt>
                <c:pt idx="5237">
                  <c:v>59.900146479999997</c:v>
                </c:pt>
                <c:pt idx="5238">
                  <c:v>60</c:v>
                </c:pt>
                <c:pt idx="5239">
                  <c:v>59.900146479999997</c:v>
                </c:pt>
                <c:pt idx="5240">
                  <c:v>59.800048830000001</c:v>
                </c:pt>
                <c:pt idx="5241">
                  <c:v>59.800048830000001</c:v>
                </c:pt>
                <c:pt idx="5242">
                  <c:v>59.800048830000001</c:v>
                </c:pt>
                <c:pt idx="5243">
                  <c:v>59.800048830000001</c:v>
                </c:pt>
                <c:pt idx="5244">
                  <c:v>59.800048830000001</c:v>
                </c:pt>
                <c:pt idx="5245">
                  <c:v>59.800048830000001</c:v>
                </c:pt>
                <c:pt idx="5246">
                  <c:v>59.700195309999998</c:v>
                </c:pt>
                <c:pt idx="5247">
                  <c:v>59.700195309999998</c:v>
                </c:pt>
                <c:pt idx="5248">
                  <c:v>59.700195309999998</c:v>
                </c:pt>
                <c:pt idx="5249">
                  <c:v>59.600097660000003</c:v>
                </c:pt>
                <c:pt idx="5250">
                  <c:v>59.700195309999998</c:v>
                </c:pt>
                <c:pt idx="5251">
                  <c:v>59.600097660000003</c:v>
                </c:pt>
                <c:pt idx="5252">
                  <c:v>59.600097660000003</c:v>
                </c:pt>
                <c:pt idx="5253">
                  <c:v>59.600097660000003</c:v>
                </c:pt>
                <c:pt idx="5254">
                  <c:v>59.50024414</c:v>
                </c:pt>
                <c:pt idx="5255">
                  <c:v>59.50024414</c:v>
                </c:pt>
                <c:pt idx="5256">
                  <c:v>59.50024414</c:v>
                </c:pt>
                <c:pt idx="5257">
                  <c:v>59.600097660000003</c:v>
                </c:pt>
                <c:pt idx="5258">
                  <c:v>59.50024414</c:v>
                </c:pt>
                <c:pt idx="5259">
                  <c:v>59.50024414</c:v>
                </c:pt>
                <c:pt idx="5260">
                  <c:v>59.50024414</c:v>
                </c:pt>
                <c:pt idx="5261">
                  <c:v>59.400146479999997</c:v>
                </c:pt>
                <c:pt idx="5262">
                  <c:v>59.400146479999997</c:v>
                </c:pt>
                <c:pt idx="5263">
                  <c:v>59.400146479999997</c:v>
                </c:pt>
                <c:pt idx="5264">
                  <c:v>59.400146479999997</c:v>
                </c:pt>
                <c:pt idx="5265">
                  <c:v>59.400146479999997</c:v>
                </c:pt>
                <c:pt idx="5266">
                  <c:v>59.300048830000001</c:v>
                </c:pt>
                <c:pt idx="5267">
                  <c:v>59.300048830000001</c:v>
                </c:pt>
                <c:pt idx="5268">
                  <c:v>59.300048830000001</c:v>
                </c:pt>
                <c:pt idx="5269">
                  <c:v>59.200195309999998</c:v>
                </c:pt>
                <c:pt idx="5270">
                  <c:v>59.300048830000001</c:v>
                </c:pt>
                <c:pt idx="5271">
                  <c:v>59.200195309999998</c:v>
                </c:pt>
                <c:pt idx="5272">
                  <c:v>59.200195309999998</c:v>
                </c:pt>
                <c:pt idx="5273">
                  <c:v>59.200195309999998</c:v>
                </c:pt>
                <c:pt idx="5274">
                  <c:v>59.100097660000003</c:v>
                </c:pt>
                <c:pt idx="5275">
                  <c:v>59.00024414</c:v>
                </c:pt>
                <c:pt idx="5276">
                  <c:v>59.00024414</c:v>
                </c:pt>
                <c:pt idx="5277">
                  <c:v>59.00024414</c:v>
                </c:pt>
                <c:pt idx="5278">
                  <c:v>59.00024414</c:v>
                </c:pt>
                <c:pt idx="5279">
                  <c:v>58.900146479999997</c:v>
                </c:pt>
                <c:pt idx="5280">
                  <c:v>59.00024414</c:v>
                </c:pt>
                <c:pt idx="5281">
                  <c:v>59.00024414</c:v>
                </c:pt>
                <c:pt idx="5282">
                  <c:v>59.00024414</c:v>
                </c:pt>
                <c:pt idx="5283">
                  <c:v>59.00024414</c:v>
                </c:pt>
                <c:pt idx="5284">
                  <c:v>58.900146479999997</c:v>
                </c:pt>
                <c:pt idx="5285">
                  <c:v>58.900146479999997</c:v>
                </c:pt>
                <c:pt idx="5286">
                  <c:v>58.900146479999997</c:v>
                </c:pt>
                <c:pt idx="5287">
                  <c:v>58.900146479999997</c:v>
                </c:pt>
                <c:pt idx="5288">
                  <c:v>58.900146479999997</c:v>
                </c:pt>
                <c:pt idx="5289">
                  <c:v>58.900146479999997</c:v>
                </c:pt>
                <c:pt idx="5290">
                  <c:v>58.900146479999997</c:v>
                </c:pt>
                <c:pt idx="5291">
                  <c:v>58.800048830000001</c:v>
                </c:pt>
                <c:pt idx="5292">
                  <c:v>58.800048830000001</c:v>
                </c:pt>
                <c:pt idx="5293">
                  <c:v>58.700195309999998</c:v>
                </c:pt>
                <c:pt idx="5294">
                  <c:v>58.700195309999998</c:v>
                </c:pt>
                <c:pt idx="5295">
                  <c:v>58.700195309999998</c:v>
                </c:pt>
                <c:pt idx="5296">
                  <c:v>58.700195309999998</c:v>
                </c:pt>
                <c:pt idx="5297">
                  <c:v>58.600097660000003</c:v>
                </c:pt>
                <c:pt idx="5298">
                  <c:v>58.600097660000003</c:v>
                </c:pt>
                <c:pt idx="5299">
                  <c:v>58.700195309999998</c:v>
                </c:pt>
                <c:pt idx="5300">
                  <c:v>58.700195309999998</c:v>
                </c:pt>
                <c:pt idx="5301">
                  <c:v>58.700195309999998</c:v>
                </c:pt>
                <c:pt idx="5302">
                  <c:v>58.700195309999998</c:v>
                </c:pt>
                <c:pt idx="5303">
                  <c:v>58.600097660000003</c:v>
                </c:pt>
                <c:pt idx="5304">
                  <c:v>58.600097660000003</c:v>
                </c:pt>
                <c:pt idx="5305">
                  <c:v>58.50024414</c:v>
                </c:pt>
                <c:pt idx="5306">
                  <c:v>58.50024414</c:v>
                </c:pt>
                <c:pt idx="5307">
                  <c:v>58.50024414</c:v>
                </c:pt>
                <c:pt idx="5308">
                  <c:v>58.50024414</c:v>
                </c:pt>
                <c:pt idx="5309">
                  <c:v>58.400146479999997</c:v>
                </c:pt>
                <c:pt idx="5310">
                  <c:v>58.400146479999997</c:v>
                </c:pt>
                <c:pt idx="5311">
                  <c:v>58.400146479999997</c:v>
                </c:pt>
                <c:pt idx="5312">
                  <c:v>58.400146479999997</c:v>
                </c:pt>
                <c:pt idx="5313">
                  <c:v>58.400146479999997</c:v>
                </c:pt>
                <c:pt idx="5314">
                  <c:v>58.300292970000001</c:v>
                </c:pt>
                <c:pt idx="5315">
                  <c:v>58.300292970000001</c:v>
                </c:pt>
                <c:pt idx="5316">
                  <c:v>58.300292970000001</c:v>
                </c:pt>
                <c:pt idx="5317">
                  <c:v>58.300292970000001</c:v>
                </c:pt>
                <c:pt idx="5318">
                  <c:v>58.300292970000001</c:v>
                </c:pt>
                <c:pt idx="5319">
                  <c:v>58.300292970000001</c:v>
                </c:pt>
                <c:pt idx="5320">
                  <c:v>58.300292970000001</c:v>
                </c:pt>
                <c:pt idx="5321">
                  <c:v>58.200195309999998</c:v>
                </c:pt>
                <c:pt idx="5322">
                  <c:v>58.200195309999998</c:v>
                </c:pt>
                <c:pt idx="5323">
                  <c:v>58.200195309999998</c:v>
                </c:pt>
                <c:pt idx="5324">
                  <c:v>58.100097660000003</c:v>
                </c:pt>
                <c:pt idx="5325">
                  <c:v>58.100097660000003</c:v>
                </c:pt>
                <c:pt idx="5326">
                  <c:v>58.100097660000003</c:v>
                </c:pt>
                <c:pt idx="5327">
                  <c:v>58.100097660000003</c:v>
                </c:pt>
                <c:pt idx="5328">
                  <c:v>58.00024414</c:v>
                </c:pt>
                <c:pt idx="5329">
                  <c:v>58.00024414</c:v>
                </c:pt>
                <c:pt idx="5330">
                  <c:v>58.00024414</c:v>
                </c:pt>
                <c:pt idx="5331">
                  <c:v>57.900146479999997</c:v>
                </c:pt>
                <c:pt idx="5332">
                  <c:v>58.00024414</c:v>
                </c:pt>
                <c:pt idx="5333">
                  <c:v>57.900146479999997</c:v>
                </c:pt>
                <c:pt idx="5334">
                  <c:v>57.900146479999997</c:v>
                </c:pt>
                <c:pt idx="5335">
                  <c:v>58.00024414</c:v>
                </c:pt>
                <c:pt idx="5336">
                  <c:v>58.00024414</c:v>
                </c:pt>
                <c:pt idx="5337">
                  <c:v>58.00024414</c:v>
                </c:pt>
                <c:pt idx="5338">
                  <c:v>58.00024414</c:v>
                </c:pt>
                <c:pt idx="5339">
                  <c:v>57.800292970000001</c:v>
                </c:pt>
                <c:pt idx="5340">
                  <c:v>57.900146479999997</c:v>
                </c:pt>
                <c:pt idx="5341">
                  <c:v>57.900146479999997</c:v>
                </c:pt>
                <c:pt idx="5342">
                  <c:v>57.800292970000001</c:v>
                </c:pt>
                <c:pt idx="5343">
                  <c:v>57.800292970000001</c:v>
                </c:pt>
                <c:pt idx="5344">
                  <c:v>57.800292970000001</c:v>
                </c:pt>
                <c:pt idx="5345">
                  <c:v>57.700195309999998</c:v>
                </c:pt>
                <c:pt idx="5346">
                  <c:v>57.700195309999998</c:v>
                </c:pt>
                <c:pt idx="5347">
                  <c:v>57.800292970000001</c:v>
                </c:pt>
                <c:pt idx="5348">
                  <c:v>57.700195309999998</c:v>
                </c:pt>
                <c:pt idx="5349">
                  <c:v>57.700195309999998</c:v>
                </c:pt>
                <c:pt idx="5350">
                  <c:v>57.700195309999998</c:v>
                </c:pt>
                <c:pt idx="5351">
                  <c:v>57.600097660000003</c:v>
                </c:pt>
                <c:pt idx="5352">
                  <c:v>57.700195309999998</c:v>
                </c:pt>
                <c:pt idx="5353">
                  <c:v>57.700195309999998</c:v>
                </c:pt>
                <c:pt idx="5354">
                  <c:v>57.600097660000003</c:v>
                </c:pt>
                <c:pt idx="5355">
                  <c:v>57.49975586</c:v>
                </c:pt>
                <c:pt idx="5356">
                  <c:v>57.49975586</c:v>
                </c:pt>
                <c:pt idx="5357">
                  <c:v>57.49975586</c:v>
                </c:pt>
                <c:pt idx="5358">
                  <c:v>57.49975586</c:v>
                </c:pt>
                <c:pt idx="5359">
                  <c:v>57.49975586</c:v>
                </c:pt>
                <c:pt idx="5360">
                  <c:v>57.399902339999997</c:v>
                </c:pt>
                <c:pt idx="5361">
                  <c:v>57.399902339999997</c:v>
                </c:pt>
                <c:pt idx="5362">
                  <c:v>57.299804690000002</c:v>
                </c:pt>
                <c:pt idx="5363">
                  <c:v>57.299804690000002</c:v>
                </c:pt>
                <c:pt idx="5364">
                  <c:v>57.399902339999997</c:v>
                </c:pt>
                <c:pt idx="5365">
                  <c:v>57.299804690000002</c:v>
                </c:pt>
                <c:pt idx="5366">
                  <c:v>57.199707029999999</c:v>
                </c:pt>
                <c:pt idx="5367">
                  <c:v>57.199707029999999</c:v>
                </c:pt>
                <c:pt idx="5368">
                  <c:v>57.199707029999999</c:v>
                </c:pt>
                <c:pt idx="5369">
                  <c:v>57.199707029999999</c:v>
                </c:pt>
                <c:pt idx="5370">
                  <c:v>57.199707029999999</c:v>
                </c:pt>
                <c:pt idx="5371">
                  <c:v>57.099853520000003</c:v>
                </c:pt>
                <c:pt idx="5372">
                  <c:v>57.399902339999997</c:v>
                </c:pt>
                <c:pt idx="5373">
                  <c:v>57.299804690000002</c:v>
                </c:pt>
                <c:pt idx="5374">
                  <c:v>57.299804690000002</c:v>
                </c:pt>
                <c:pt idx="5375">
                  <c:v>57.299804690000002</c:v>
                </c:pt>
                <c:pt idx="5376">
                  <c:v>57.299804690000002</c:v>
                </c:pt>
                <c:pt idx="5377">
                  <c:v>57.299804690000002</c:v>
                </c:pt>
                <c:pt idx="5378">
                  <c:v>57.099853520000003</c:v>
                </c:pt>
                <c:pt idx="5379">
                  <c:v>56.99975586</c:v>
                </c:pt>
                <c:pt idx="5380">
                  <c:v>57.099853520000003</c:v>
                </c:pt>
                <c:pt idx="5381">
                  <c:v>56.99975586</c:v>
                </c:pt>
                <c:pt idx="5382">
                  <c:v>57.099853520000003</c:v>
                </c:pt>
                <c:pt idx="5383">
                  <c:v>56.99975586</c:v>
                </c:pt>
                <c:pt idx="5384">
                  <c:v>56.99975586</c:v>
                </c:pt>
                <c:pt idx="5385">
                  <c:v>56.899902339999997</c:v>
                </c:pt>
                <c:pt idx="5386">
                  <c:v>56.899902339999997</c:v>
                </c:pt>
                <c:pt idx="5387">
                  <c:v>56.899902339999997</c:v>
                </c:pt>
                <c:pt idx="5388">
                  <c:v>56.899902339999997</c:v>
                </c:pt>
                <c:pt idx="5389">
                  <c:v>56.899902339999997</c:v>
                </c:pt>
                <c:pt idx="5390">
                  <c:v>56.899902339999997</c:v>
                </c:pt>
                <c:pt idx="5391">
                  <c:v>56.899902339999997</c:v>
                </c:pt>
                <c:pt idx="5392">
                  <c:v>56.899902339999997</c:v>
                </c:pt>
                <c:pt idx="5393">
                  <c:v>56.899902339999997</c:v>
                </c:pt>
                <c:pt idx="5394">
                  <c:v>56.899902339999997</c:v>
                </c:pt>
                <c:pt idx="5395">
                  <c:v>56.799804690000002</c:v>
                </c:pt>
                <c:pt idx="5396">
                  <c:v>56.699951169999999</c:v>
                </c:pt>
                <c:pt idx="5397">
                  <c:v>56.699951169999999</c:v>
                </c:pt>
                <c:pt idx="5398">
                  <c:v>56.699951169999999</c:v>
                </c:pt>
                <c:pt idx="5399">
                  <c:v>56.699951169999999</c:v>
                </c:pt>
                <c:pt idx="5400">
                  <c:v>56.599853520000003</c:v>
                </c:pt>
                <c:pt idx="5401">
                  <c:v>56.599853520000003</c:v>
                </c:pt>
                <c:pt idx="5402">
                  <c:v>56.699951169999999</c:v>
                </c:pt>
                <c:pt idx="5403">
                  <c:v>56.599853520000003</c:v>
                </c:pt>
                <c:pt idx="5404">
                  <c:v>56.599853520000003</c:v>
                </c:pt>
                <c:pt idx="5405">
                  <c:v>56.599853520000003</c:v>
                </c:pt>
                <c:pt idx="5406">
                  <c:v>56.599853520000003</c:v>
                </c:pt>
                <c:pt idx="5407">
                  <c:v>56.599853520000003</c:v>
                </c:pt>
                <c:pt idx="5408">
                  <c:v>56.49975586</c:v>
                </c:pt>
                <c:pt idx="5409">
                  <c:v>56.599853520000003</c:v>
                </c:pt>
                <c:pt idx="5410">
                  <c:v>56.49975586</c:v>
                </c:pt>
                <c:pt idx="5411">
                  <c:v>56.49975586</c:v>
                </c:pt>
                <c:pt idx="5412">
                  <c:v>56.49975586</c:v>
                </c:pt>
                <c:pt idx="5413">
                  <c:v>56.49975586</c:v>
                </c:pt>
                <c:pt idx="5414">
                  <c:v>56.399902339999997</c:v>
                </c:pt>
                <c:pt idx="5415">
                  <c:v>56.399902339999997</c:v>
                </c:pt>
                <c:pt idx="5416">
                  <c:v>56.399902339999997</c:v>
                </c:pt>
                <c:pt idx="5417">
                  <c:v>56.399902339999997</c:v>
                </c:pt>
                <c:pt idx="5418">
                  <c:v>56.399902339999997</c:v>
                </c:pt>
                <c:pt idx="5419">
                  <c:v>56.299804690000002</c:v>
                </c:pt>
                <c:pt idx="5420">
                  <c:v>56.299804690000002</c:v>
                </c:pt>
                <c:pt idx="5421">
                  <c:v>56.299804690000002</c:v>
                </c:pt>
                <c:pt idx="5422">
                  <c:v>56.299804690000002</c:v>
                </c:pt>
                <c:pt idx="5423">
                  <c:v>56.299804690000002</c:v>
                </c:pt>
                <c:pt idx="5424">
                  <c:v>56.299804690000002</c:v>
                </c:pt>
                <c:pt idx="5425">
                  <c:v>56.299804690000002</c:v>
                </c:pt>
                <c:pt idx="5426">
                  <c:v>56.299804690000002</c:v>
                </c:pt>
                <c:pt idx="5427">
                  <c:v>56.299804690000002</c:v>
                </c:pt>
                <c:pt idx="5428">
                  <c:v>56.199951169999999</c:v>
                </c:pt>
                <c:pt idx="5429">
                  <c:v>56.199951169999999</c:v>
                </c:pt>
                <c:pt idx="5430">
                  <c:v>56.199951169999999</c:v>
                </c:pt>
                <c:pt idx="5431">
                  <c:v>56.199951169999999</c:v>
                </c:pt>
                <c:pt idx="5432">
                  <c:v>56.199951169999999</c:v>
                </c:pt>
                <c:pt idx="5433">
                  <c:v>56.199951169999999</c:v>
                </c:pt>
                <c:pt idx="5434">
                  <c:v>56.199951169999999</c:v>
                </c:pt>
                <c:pt idx="5435">
                  <c:v>56.099853520000003</c:v>
                </c:pt>
                <c:pt idx="5436">
                  <c:v>56.099853520000003</c:v>
                </c:pt>
                <c:pt idx="5437">
                  <c:v>56.099853520000003</c:v>
                </c:pt>
                <c:pt idx="5438">
                  <c:v>55.99975586</c:v>
                </c:pt>
                <c:pt idx="5439">
                  <c:v>55.99975586</c:v>
                </c:pt>
                <c:pt idx="5440">
                  <c:v>55.99975586</c:v>
                </c:pt>
                <c:pt idx="5441">
                  <c:v>55.99975586</c:v>
                </c:pt>
                <c:pt idx="5442">
                  <c:v>55.99975586</c:v>
                </c:pt>
                <c:pt idx="5443">
                  <c:v>55.99975586</c:v>
                </c:pt>
                <c:pt idx="5444">
                  <c:v>55.899902339999997</c:v>
                </c:pt>
                <c:pt idx="5445">
                  <c:v>55.899902339999997</c:v>
                </c:pt>
                <c:pt idx="5446">
                  <c:v>55.899902339999997</c:v>
                </c:pt>
                <c:pt idx="5447">
                  <c:v>55.799804690000002</c:v>
                </c:pt>
                <c:pt idx="5448">
                  <c:v>55.799804690000002</c:v>
                </c:pt>
                <c:pt idx="5449">
                  <c:v>55.799804690000002</c:v>
                </c:pt>
                <c:pt idx="5450">
                  <c:v>55.899902339999997</c:v>
                </c:pt>
                <c:pt idx="5451">
                  <c:v>55.799804690000002</c:v>
                </c:pt>
                <c:pt idx="5452">
                  <c:v>55.799804690000002</c:v>
                </c:pt>
                <c:pt idx="5453">
                  <c:v>55.799804690000002</c:v>
                </c:pt>
                <c:pt idx="5454">
                  <c:v>55.799804690000002</c:v>
                </c:pt>
                <c:pt idx="5455">
                  <c:v>55.799804690000002</c:v>
                </c:pt>
                <c:pt idx="5456">
                  <c:v>55.599853520000003</c:v>
                </c:pt>
                <c:pt idx="5457">
                  <c:v>55.599853520000003</c:v>
                </c:pt>
                <c:pt idx="5458">
                  <c:v>55.49975586</c:v>
                </c:pt>
                <c:pt idx="5459">
                  <c:v>55.49975586</c:v>
                </c:pt>
                <c:pt idx="5460">
                  <c:v>55.49975586</c:v>
                </c:pt>
                <c:pt idx="5461">
                  <c:v>55.49975586</c:v>
                </c:pt>
                <c:pt idx="5462">
                  <c:v>55.599853520000003</c:v>
                </c:pt>
                <c:pt idx="5463">
                  <c:v>55.599853520000003</c:v>
                </c:pt>
                <c:pt idx="5464">
                  <c:v>55.599853520000003</c:v>
                </c:pt>
                <c:pt idx="5465">
                  <c:v>55.599853520000003</c:v>
                </c:pt>
                <c:pt idx="5466">
                  <c:v>55.49975586</c:v>
                </c:pt>
                <c:pt idx="5467">
                  <c:v>55.49975586</c:v>
                </c:pt>
                <c:pt idx="5468">
                  <c:v>55.49975586</c:v>
                </c:pt>
                <c:pt idx="5469">
                  <c:v>55.399902339999997</c:v>
                </c:pt>
                <c:pt idx="5470">
                  <c:v>55.49975586</c:v>
                </c:pt>
                <c:pt idx="5471">
                  <c:v>55.399902339999997</c:v>
                </c:pt>
                <c:pt idx="5472">
                  <c:v>55.399902339999997</c:v>
                </c:pt>
                <c:pt idx="5473">
                  <c:v>55.399902339999997</c:v>
                </c:pt>
                <c:pt idx="5474">
                  <c:v>55.399902339999997</c:v>
                </c:pt>
                <c:pt idx="5475">
                  <c:v>55.399902339999997</c:v>
                </c:pt>
                <c:pt idx="5476">
                  <c:v>55.399902339999997</c:v>
                </c:pt>
                <c:pt idx="5477">
                  <c:v>55.399902339999997</c:v>
                </c:pt>
                <c:pt idx="5478">
                  <c:v>55.399902339999997</c:v>
                </c:pt>
                <c:pt idx="5479">
                  <c:v>55.299804690000002</c:v>
                </c:pt>
                <c:pt idx="5480">
                  <c:v>55.299804690000002</c:v>
                </c:pt>
                <c:pt idx="5481">
                  <c:v>55.199951169999999</c:v>
                </c:pt>
                <c:pt idx="5482">
                  <c:v>55.199951169999999</c:v>
                </c:pt>
                <c:pt idx="5483">
                  <c:v>55.199951169999999</c:v>
                </c:pt>
                <c:pt idx="5484">
                  <c:v>55.199951169999999</c:v>
                </c:pt>
                <c:pt idx="5485">
                  <c:v>55.199951169999999</c:v>
                </c:pt>
                <c:pt idx="5486">
                  <c:v>55.199951169999999</c:v>
                </c:pt>
                <c:pt idx="5487">
                  <c:v>55.199951169999999</c:v>
                </c:pt>
                <c:pt idx="5488">
                  <c:v>55.199951169999999</c:v>
                </c:pt>
                <c:pt idx="5489">
                  <c:v>55.199951169999999</c:v>
                </c:pt>
                <c:pt idx="5490">
                  <c:v>55.099853520000003</c:v>
                </c:pt>
                <c:pt idx="5491">
                  <c:v>55.099853520000003</c:v>
                </c:pt>
                <c:pt idx="5492">
                  <c:v>55.199951169999999</c:v>
                </c:pt>
                <c:pt idx="5493">
                  <c:v>55.199951169999999</c:v>
                </c:pt>
                <c:pt idx="5494">
                  <c:v>55.099853520000003</c:v>
                </c:pt>
                <c:pt idx="5495">
                  <c:v>55.099853520000003</c:v>
                </c:pt>
                <c:pt idx="5496">
                  <c:v>55.099853520000003</c:v>
                </c:pt>
                <c:pt idx="5497">
                  <c:v>55.099853520000003</c:v>
                </c:pt>
                <c:pt idx="5498">
                  <c:v>55.099853520000003</c:v>
                </c:pt>
                <c:pt idx="5499">
                  <c:v>54.899902339999997</c:v>
                </c:pt>
                <c:pt idx="5500">
                  <c:v>54.899902339999997</c:v>
                </c:pt>
                <c:pt idx="5501">
                  <c:v>54.899902339999997</c:v>
                </c:pt>
                <c:pt idx="5502">
                  <c:v>54.899902339999997</c:v>
                </c:pt>
                <c:pt idx="5503">
                  <c:v>54.899902339999997</c:v>
                </c:pt>
                <c:pt idx="5504">
                  <c:v>54.799804690000002</c:v>
                </c:pt>
                <c:pt idx="5505">
                  <c:v>54.799804690000002</c:v>
                </c:pt>
                <c:pt idx="5506">
                  <c:v>54.799804690000002</c:v>
                </c:pt>
                <c:pt idx="5507">
                  <c:v>54.799804690000002</c:v>
                </c:pt>
                <c:pt idx="5508">
                  <c:v>54.799804690000002</c:v>
                </c:pt>
                <c:pt idx="5509">
                  <c:v>54.799804690000002</c:v>
                </c:pt>
                <c:pt idx="5510">
                  <c:v>54.799804690000002</c:v>
                </c:pt>
                <c:pt idx="5511">
                  <c:v>54.799804690000002</c:v>
                </c:pt>
                <c:pt idx="5512">
                  <c:v>54.799804690000002</c:v>
                </c:pt>
                <c:pt idx="5513">
                  <c:v>54.699951169999999</c:v>
                </c:pt>
                <c:pt idx="5514">
                  <c:v>54.799804690000002</c:v>
                </c:pt>
                <c:pt idx="5515">
                  <c:v>54.699951169999999</c:v>
                </c:pt>
                <c:pt idx="5516">
                  <c:v>54.699951169999999</c:v>
                </c:pt>
                <c:pt idx="5517">
                  <c:v>54.599853520000003</c:v>
                </c:pt>
                <c:pt idx="5518">
                  <c:v>54.599853520000003</c:v>
                </c:pt>
                <c:pt idx="5519">
                  <c:v>54.599853520000003</c:v>
                </c:pt>
                <c:pt idx="5520">
                  <c:v>54.5</c:v>
                </c:pt>
                <c:pt idx="5521">
                  <c:v>54.5</c:v>
                </c:pt>
                <c:pt idx="5522">
                  <c:v>54.699951169999999</c:v>
                </c:pt>
                <c:pt idx="5523">
                  <c:v>54.599853520000003</c:v>
                </c:pt>
                <c:pt idx="5524">
                  <c:v>54.599853520000003</c:v>
                </c:pt>
                <c:pt idx="5525">
                  <c:v>54.699951169999999</c:v>
                </c:pt>
                <c:pt idx="5526">
                  <c:v>54.599853520000003</c:v>
                </c:pt>
                <c:pt idx="5527">
                  <c:v>54.599853520000003</c:v>
                </c:pt>
                <c:pt idx="5528">
                  <c:v>54.599853520000003</c:v>
                </c:pt>
                <c:pt idx="5529">
                  <c:v>54.5</c:v>
                </c:pt>
                <c:pt idx="5530">
                  <c:v>54.599853520000003</c:v>
                </c:pt>
                <c:pt idx="5531">
                  <c:v>54.599853520000003</c:v>
                </c:pt>
                <c:pt idx="5532">
                  <c:v>54.5</c:v>
                </c:pt>
                <c:pt idx="5533">
                  <c:v>54.5</c:v>
                </c:pt>
                <c:pt idx="5534">
                  <c:v>54.5</c:v>
                </c:pt>
                <c:pt idx="5535">
                  <c:v>54.5</c:v>
                </c:pt>
                <c:pt idx="5536">
                  <c:v>54.5</c:v>
                </c:pt>
                <c:pt idx="5537">
                  <c:v>54.5</c:v>
                </c:pt>
                <c:pt idx="5538">
                  <c:v>54.399902339999997</c:v>
                </c:pt>
                <c:pt idx="5539">
                  <c:v>54.5</c:v>
                </c:pt>
                <c:pt idx="5540">
                  <c:v>54.399902339999997</c:v>
                </c:pt>
                <c:pt idx="5541">
                  <c:v>54.299804690000002</c:v>
                </c:pt>
                <c:pt idx="5542">
                  <c:v>54.299804690000002</c:v>
                </c:pt>
                <c:pt idx="5543">
                  <c:v>54.299804690000002</c:v>
                </c:pt>
                <c:pt idx="5544">
                  <c:v>54.299804690000002</c:v>
                </c:pt>
                <c:pt idx="5545">
                  <c:v>54.299804690000002</c:v>
                </c:pt>
                <c:pt idx="5546">
                  <c:v>54.199951169999999</c:v>
                </c:pt>
                <c:pt idx="5547">
                  <c:v>54.099853520000003</c:v>
                </c:pt>
                <c:pt idx="5548">
                  <c:v>54.099853520000003</c:v>
                </c:pt>
                <c:pt idx="5549">
                  <c:v>54.099853520000003</c:v>
                </c:pt>
                <c:pt idx="5550">
                  <c:v>54.099853520000003</c:v>
                </c:pt>
                <c:pt idx="5551">
                  <c:v>54.099853520000003</c:v>
                </c:pt>
                <c:pt idx="5552">
                  <c:v>54</c:v>
                </c:pt>
                <c:pt idx="5553">
                  <c:v>54.099853520000003</c:v>
                </c:pt>
                <c:pt idx="5554">
                  <c:v>54.099853520000003</c:v>
                </c:pt>
                <c:pt idx="5555">
                  <c:v>54.099853520000003</c:v>
                </c:pt>
                <c:pt idx="5556">
                  <c:v>54.099853520000003</c:v>
                </c:pt>
                <c:pt idx="5557">
                  <c:v>54</c:v>
                </c:pt>
                <c:pt idx="5558">
                  <c:v>54</c:v>
                </c:pt>
                <c:pt idx="5559">
                  <c:v>54</c:v>
                </c:pt>
                <c:pt idx="5560">
                  <c:v>53.899902339999997</c:v>
                </c:pt>
                <c:pt idx="5561">
                  <c:v>54</c:v>
                </c:pt>
                <c:pt idx="5562">
                  <c:v>53.899902339999997</c:v>
                </c:pt>
                <c:pt idx="5563">
                  <c:v>53.899902339999997</c:v>
                </c:pt>
                <c:pt idx="5564">
                  <c:v>53.899902339999997</c:v>
                </c:pt>
                <c:pt idx="5565">
                  <c:v>53.799804690000002</c:v>
                </c:pt>
                <c:pt idx="5566">
                  <c:v>53.799804690000002</c:v>
                </c:pt>
                <c:pt idx="5567">
                  <c:v>53.699951169999999</c:v>
                </c:pt>
                <c:pt idx="5568">
                  <c:v>53.699951169999999</c:v>
                </c:pt>
                <c:pt idx="5569">
                  <c:v>53.699951169999999</c:v>
                </c:pt>
                <c:pt idx="5570">
                  <c:v>53.699951169999999</c:v>
                </c:pt>
              </c:numCache>
            </c:numRef>
          </c:yVal>
          <c:smooth val="0"/>
          <c:extLst>
            <c:ext xmlns:c16="http://schemas.microsoft.com/office/drawing/2014/chart" uri="{C3380CC4-5D6E-409C-BE32-E72D297353CC}">
              <c16:uniqueId val="{00000000-80D6-4A69-99C2-B7832D454844}"/>
            </c:ext>
          </c:extLst>
        </c:ser>
        <c:ser>
          <c:idx val="7"/>
          <c:order val="5"/>
          <c:tx>
            <c:v>Temperature of mixture</c:v>
          </c:tx>
          <c:spPr>
            <a:ln w="25400" cap="rnd">
              <a:solidFill>
                <a:schemeClr val="accent1"/>
              </a:solidFill>
              <a:round/>
            </a:ln>
            <a:effectLst/>
          </c:spPr>
          <c:marker>
            <c:symbol val="none"/>
          </c:marker>
          <c:xVal>
            <c:numRef>
              <c:f>'[Comparison TC2 Initial heating.xlsx]ACME-HEAT-70.30 26.05 Exter (2)'!$C$1:$C$5571</c:f>
              <c:numCache>
                <c:formatCode>General</c:formatCode>
                <c:ptCount val="5571"/>
                <c:pt idx="1">
                  <c:v>0</c:v>
                </c:pt>
                <c:pt idx="2">
                  <c:v>0.21091904166666667</c:v>
                </c:pt>
                <c:pt idx="3">
                  <c:v>0.22813761166666666</c:v>
                </c:pt>
                <c:pt idx="4">
                  <c:v>0.24458508500000001</c:v>
                </c:pt>
                <c:pt idx="5">
                  <c:v>0.261273635</c:v>
                </c:pt>
                <c:pt idx="6">
                  <c:v>0.27806079333333333</c:v>
                </c:pt>
                <c:pt idx="7">
                  <c:v>0.29376376999999998</c:v>
                </c:pt>
                <c:pt idx="8">
                  <c:v>0.31048713666666666</c:v>
                </c:pt>
                <c:pt idx="9">
                  <c:v>0.32727892666666669</c:v>
                </c:pt>
                <c:pt idx="10">
                  <c:v>0.34390812833333334</c:v>
                </c:pt>
                <c:pt idx="11">
                  <c:v>0.36057863166666665</c:v>
                </c:pt>
                <c:pt idx="12">
                  <c:v>0.37716447666666664</c:v>
                </c:pt>
                <c:pt idx="13">
                  <c:v>0.39401816166666664</c:v>
                </c:pt>
                <c:pt idx="14">
                  <c:v>0.41101694666666666</c:v>
                </c:pt>
                <c:pt idx="15">
                  <c:v>0.42777010833333334</c:v>
                </c:pt>
                <c:pt idx="16">
                  <c:v>0.44450169</c:v>
                </c:pt>
                <c:pt idx="17">
                  <c:v>0.46097877333333331</c:v>
                </c:pt>
                <c:pt idx="18">
                  <c:v>0.47784014666666669</c:v>
                </c:pt>
                <c:pt idx="19">
                  <c:v>0.49476587</c:v>
                </c:pt>
                <c:pt idx="20">
                  <c:v>0.51161872166666666</c:v>
                </c:pt>
                <c:pt idx="21">
                  <c:v>0.52834538333333336</c:v>
                </c:pt>
                <c:pt idx="22">
                  <c:v>0.54526766999999998</c:v>
                </c:pt>
                <c:pt idx="23">
                  <c:v>0.56220438333333334</c:v>
                </c:pt>
                <c:pt idx="24">
                  <c:v>0.57901388166666667</c:v>
                </c:pt>
                <c:pt idx="25">
                  <c:v>0.59593609833333328</c:v>
                </c:pt>
                <c:pt idx="26">
                  <c:v>0.61259332166666669</c:v>
                </c:pt>
                <c:pt idx="27">
                  <c:v>0.62926149666666664</c:v>
                </c:pt>
                <c:pt idx="28">
                  <c:v>0.64599944499999995</c:v>
                </c:pt>
                <c:pt idx="29">
                  <c:v>0.66266858333333334</c:v>
                </c:pt>
                <c:pt idx="30">
                  <c:v>0.67917485999999994</c:v>
                </c:pt>
                <c:pt idx="31">
                  <c:v>0.69584451999999997</c:v>
                </c:pt>
                <c:pt idx="32">
                  <c:v>0.712730745</c:v>
                </c:pt>
                <c:pt idx="33">
                  <c:v>0.72938912666666667</c:v>
                </c:pt>
                <c:pt idx="34">
                  <c:v>0.74616499333333342</c:v>
                </c:pt>
                <c:pt idx="35">
                  <c:v>0.76291734666666666</c:v>
                </c:pt>
                <c:pt idx="36">
                  <c:v>0.7795922666666667</c:v>
                </c:pt>
                <c:pt idx="37">
                  <c:v>0.79637379166666666</c:v>
                </c:pt>
                <c:pt idx="38">
                  <c:v>0.81353736833333334</c:v>
                </c:pt>
                <c:pt idx="39">
                  <c:v>0.83017269333333332</c:v>
                </c:pt>
                <c:pt idx="40">
                  <c:v>0.84664806333333331</c:v>
                </c:pt>
                <c:pt idx="41">
                  <c:v>0.86331026166666669</c:v>
                </c:pt>
                <c:pt idx="42">
                  <c:v>0.88030831333333337</c:v>
                </c:pt>
                <c:pt idx="43">
                  <c:v>0.897092365</c:v>
                </c:pt>
                <c:pt idx="44">
                  <c:v>0.91361148333333331</c:v>
                </c:pt>
                <c:pt idx="45">
                  <c:v>0.93029410666666668</c:v>
                </c:pt>
                <c:pt idx="46">
                  <c:v>0.94697681833333336</c:v>
                </c:pt>
                <c:pt idx="47">
                  <c:v>0.96404311833333334</c:v>
                </c:pt>
                <c:pt idx="48">
                  <c:v>0.98066788000000005</c:v>
                </c:pt>
                <c:pt idx="49">
                  <c:v>0.99741781166666665</c:v>
                </c:pt>
                <c:pt idx="50">
                  <c:v>1.0144728316666667</c:v>
                </c:pt>
                <c:pt idx="51">
                  <c:v>1.0314662283333333</c:v>
                </c:pt>
                <c:pt idx="52">
                  <c:v>1.0479164266666667</c:v>
                </c:pt>
                <c:pt idx="53">
                  <c:v>1.0647101866666666</c:v>
                </c:pt>
                <c:pt idx="54">
                  <c:v>1.0813844233333334</c:v>
                </c:pt>
                <c:pt idx="55">
                  <c:v>1.0980292349999998</c:v>
                </c:pt>
                <c:pt idx="56">
                  <c:v>1.1148183066666666</c:v>
                </c:pt>
                <c:pt idx="57">
                  <c:v>1.131375655</c:v>
                </c:pt>
                <c:pt idx="58">
                  <c:v>1.1481613833333335</c:v>
                </c:pt>
                <c:pt idx="59">
                  <c:v>1.1645871683333333</c:v>
                </c:pt>
                <c:pt idx="60">
                  <c:v>1.1813256366666667</c:v>
                </c:pt>
                <c:pt idx="61">
                  <c:v>1.1979549733333335</c:v>
                </c:pt>
                <c:pt idx="62">
                  <c:v>1.2146534683333334</c:v>
                </c:pt>
                <c:pt idx="63">
                  <c:v>1.2313277816666668</c:v>
                </c:pt>
                <c:pt idx="64">
                  <c:v>1.2479180966666665</c:v>
                </c:pt>
                <c:pt idx="65">
                  <c:v>1.2647064316666667</c:v>
                </c:pt>
                <c:pt idx="66">
                  <c:v>1.2815094866666668</c:v>
                </c:pt>
                <c:pt idx="67">
                  <c:v>1.2981819833333332</c:v>
                </c:pt>
                <c:pt idx="68">
                  <c:v>1.315283975</c:v>
                </c:pt>
                <c:pt idx="69">
                  <c:v>1.3320968983333332</c:v>
                </c:pt>
                <c:pt idx="70">
                  <c:v>1.3488655633333333</c:v>
                </c:pt>
                <c:pt idx="71">
                  <c:v>1.3655368233333334</c:v>
                </c:pt>
                <c:pt idx="72">
                  <c:v>1.3820294633333332</c:v>
                </c:pt>
                <c:pt idx="73">
                  <c:v>1.3988150500000001</c:v>
                </c:pt>
                <c:pt idx="74">
                  <c:v>1.4156184666666667</c:v>
                </c:pt>
                <c:pt idx="75">
                  <c:v>1.4320259716666668</c:v>
                </c:pt>
                <c:pt idx="76">
                  <c:v>1.4488846016666665</c:v>
                </c:pt>
                <c:pt idx="77">
                  <c:v>1.4656080133333333</c:v>
                </c:pt>
                <c:pt idx="78">
                  <c:v>1.48250763</c:v>
                </c:pt>
                <c:pt idx="79">
                  <c:v>1.4990674683333334</c:v>
                </c:pt>
                <c:pt idx="80">
                  <c:v>1.5160048233333332</c:v>
                </c:pt>
                <c:pt idx="81">
                  <c:v>1.5326866883333332</c:v>
                </c:pt>
                <c:pt idx="82">
                  <c:v>1.5495904483333334</c:v>
                </c:pt>
                <c:pt idx="83">
                  <c:v>1.5665182933333335</c:v>
                </c:pt>
                <c:pt idx="84">
                  <c:v>1.5834444533333332</c:v>
                </c:pt>
                <c:pt idx="85">
                  <c:v>1.6003674616666668</c:v>
                </c:pt>
                <c:pt idx="86">
                  <c:v>1.6170515483333332</c:v>
                </c:pt>
                <c:pt idx="87">
                  <c:v>1.6338232866666667</c:v>
                </c:pt>
                <c:pt idx="88">
                  <c:v>1.6503906783333333</c:v>
                </c:pt>
                <c:pt idx="89">
                  <c:v>1.6672939866666667</c:v>
                </c:pt>
                <c:pt idx="90">
                  <c:v>1.6840838783333332</c:v>
                </c:pt>
                <c:pt idx="91">
                  <c:v>1.7008112199999998</c:v>
                </c:pt>
                <c:pt idx="92">
                  <c:v>1.717954875</c:v>
                </c:pt>
                <c:pt idx="93">
                  <c:v>1.7348000633333334</c:v>
                </c:pt>
                <c:pt idx="94">
                  <c:v>1.7516489550000001</c:v>
                </c:pt>
                <c:pt idx="95">
                  <c:v>1.7683597116666665</c:v>
                </c:pt>
                <c:pt idx="96">
                  <c:v>1.7850360966666665</c:v>
                </c:pt>
                <c:pt idx="97">
                  <c:v>1.8016457083333333</c:v>
                </c:pt>
                <c:pt idx="98">
                  <c:v>1.8185769649999999</c:v>
                </c:pt>
                <c:pt idx="99">
                  <c:v>1.835566655</c:v>
                </c:pt>
                <c:pt idx="100">
                  <c:v>1.8524511799999999</c:v>
                </c:pt>
                <c:pt idx="101">
                  <c:v>1.8693977850000001</c:v>
                </c:pt>
                <c:pt idx="102">
                  <c:v>1.8862852299999999</c:v>
                </c:pt>
                <c:pt idx="103">
                  <c:v>1.9031225316666667</c:v>
                </c:pt>
                <c:pt idx="104">
                  <c:v>1.9199781183333333</c:v>
                </c:pt>
                <c:pt idx="105">
                  <c:v>1.9356878216666666</c:v>
                </c:pt>
                <c:pt idx="106">
                  <c:v>1.9526100916666667</c:v>
                </c:pt>
                <c:pt idx="107">
                  <c:v>1.9695165716666667</c:v>
                </c:pt>
                <c:pt idx="108">
                  <c:v>1.986197075</c:v>
                </c:pt>
                <c:pt idx="109">
                  <c:v>2.0030977933333332</c:v>
                </c:pt>
                <c:pt idx="110">
                  <c:v>2.0196162666666666</c:v>
                </c:pt>
                <c:pt idx="111">
                  <c:v>2.0364528016666665</c:v>
                </c:pt>
                <c:pt idx="112">
                  <c:v>2.0529452233333334</c:v>
                </c:pt>
                <c:pt idx="113">
                  <c:v>2.0700239716666666</c:v>
                </c:pt>
                <c:pt idx="114">
                  <c:v>2.0867289783333334</c:v>
                </c:pt>
                <c:pt idx="115">
                  <c:v>2.1036542183333333</c:v>
                </c:pt>
                <c:pt idx="116">
                  <c:v>2.1203879350000001</c:v>
                </c:pt>
                <c:pt idx="117">
                  <c:v>2.13733744</c:v>
                </c:pt>
                <c:pt idx="118">
                  <c:v>2.154144131666667</c:v>
                </c:pt>
                <c:pt idx="119">
                  <c:v>2.17066304</c:v>
                </c:pt>
                <c:pt idx="120">
                  <c:v>2.1874410733333334</c:v>
                </c:pt>
                <c:pt idx="121">
                  <c:v>2.2041158366666664</c:v>
                </c:pt>
                <c:pt idx="122">
                  <c:v>2.220799538333333</c:v>
                </c:pt>
                <c:pt idx="123">
                  <c:v>2.2376334833333331</c:v>
                </c:pt>
                <c:pt idx="124">
                  <c:v>2.2543085883333331</c:v>
                </c:pt>
                <c:pt idx="125">
                  <c:v>2.2710273499999998</c:v>
                </c:pt>
                <c:pt idx="126">
                  <c:v>2.2879037449999999</c:v>
                </c:pt>
                <c:pt idx="127">
                  <c:v>2.3049036649999999</c:v>
                </c:pt>
                <c:pt idx="128">
                  <c:v>2.3218635916666668</c:v>
                </c:pt>
                <c:pt idx="129">
                  <c:v>2.3385379050000004</c:v>
                </c:pt>
                <c:pt idx="130">
                  <c:v>2.3549507099999998</c:v>
                </c:pt>
                <c:pt idx="131">
                  <c:v>2.371737655</c:v>
                </c:pt>
                <c:pt idx="132">
                  <c:v>2.3884149633333331</c:v>
                </c:pt>
                <c:pt idx="133">
                  <c:v>2.4051099650000003</c:v>
                </c:pt>
                <c:pt idx="134">
                  <c:v>2.42183766</c:v>
                </c:pt>
                <c:pt idx="135">
                  <c:v>2.4385085833333333</c:v>
                </c:pt>
                <c:pt idx="136">
                  <c:v>2.4551790449999999</c:v>
                </c:pt>
                <c:pt idx="137">
                  <c:v>2.4721241000000003</c:v>
                </c:pt>
                <c:pt idx="138">
                  <c:v>2.4885605516666667</c:v>
                </c:pt>
                <c:pt idx="139">
                  <c:v>2.5052345533333331</c:v>
                </c:pt>
                <c:pt idx="140">
                  <c:v>2.5221631200000001</c:v>
                </c:pt>
                <c:pt idx="141">
                  <c:v>2.5390160916666669</c:v>
                </c:pt>
                <c:pt idx="142">
                  <c:v>2.5557640816666667</c:v>
                </c:pt>
                <c:pt idx="143">
                  <c:v>2.5726059616666666</c:v>
                </c:pt>
                <c:pt idx="144">
                  <c:v>2.5894855516666668</c:v>
                </c:pt>
                <c:pt idx="145">
                  <c:v>2.6060890266666665</c:v>
                </c:pt>
                <c:pt idx="146">
                  <c:v>2.6227421966666666</c:v>
                </c:pt>
                <c:pt idx="147">
                  <c:v>2.6396695549999998</c:v>
                </c:pt>
                <c:pt idx="148">
                  <c:v>2.6563021783333336</c:v>
                </c:pt>
                <c:pt idx="149">
                  <c:v>2.6729815133333332</c:v>
                </c:pt>
                <c:pt idx="150">
                  <c:v>2.6898192266666663</c:v>
                </c:pt>
                <c:pt idx="151">
                  <c:v>2.7064972883333334</c:v>
                </c:pt>
                <c:pt idx="152">
                  <c:v>2.7229256666666668</c:v>
                </c:pt>
                <c:pt idx="153">
                  <c:v>2.7395990466666666</c:v>
                </c:pt>
                <c:pt idx="154">
                  <c:v>2.7563309399999998</c:v>
                </c:pt>
                <c:pt idx="155">
                  <c:v>2.7731466216666667</c:v>
                </c:pt>
                <c:pt idx="156">
                  <c:v>2.7895884949999998</c:v>
                </c:pt>
                <c:pt idx="157">
                  <c:v>2.8064827016666665</c:v>
                </c:pt>
                <c:pt idx="158">
                  <c:v>2.822948156666667</c:v>
                </c:pt>
                <c:pt idx="159">
                  <c:v>2.8396139083333334</c:v>
                </c:pt>
                <c:pt idx="160">
                  <c:v>2.8563532416666666</c:v>
                </c:pt>
                <c:pt idx="161">
                  <c:v>2.8731474583333334</c:v>
                </c:pt>
                <c:pt idx="162">
                  <c:v>2.8896584749999996</c:v>
                </c:pt>
                <c:pt idx="163">
                  <c:v>2.9065201000000003</c:v>
                </c:pt>
                <c:pt idx="164">
                  <c:v>2.9236859700000002</c:v>
                </c:pt>
                <c:pt idx="165">
                  <c:v>2.9404649649999999</c:v>
                </c:pt>
                <c:pt idx="166">
                  <c:v>2.9572129016666664</c:v>
                </c:pt>
                <c:pt idx="167">
                  <c:v>2.9738028916666668</c:v>
                </c:pt>
                <c:pt idx="168">
                  <c:v>2.9904399850000001</c:v>
                </c:pt>
                <c:pt idx="169">
                  <c:v>3.0071280333333332</c:v>
                </c:pt>
                <c:pt idx="170">
                  <c:v>3.0241591799999998</c:v>
                </c:pt>
                <c:pt idx="171">
                  <c:v>3.0408507733333332</c:v>
                </c:pt>
                <c:pt idx="172">
                  <c:v>3.0576508133333333</c:v>
                </c:pt>
                <c:pt idx="173">
                  <c:v>3.074724003333333</c:v>
                </c:pt>
                <c:pt idx="174">
                  <c:v>3.0913863166666666</c:v>
                </c:pt>
                <c:pt idx="175">
                  <c:v>3.1079151550000002</c:v>
                </c:pt>
                <c:pt idx="176">
                  <c:v>3.1247515366666665</c:v>
                </c:pt>
                <c:pt idx="177">
                  <c:v>3.14169206</c:v>
                </c:pt>
                <c:pt idx="178">
                  <c:v>3.1587458616666666</c:v>
                </c:pt>
                <c:pt idx="179">
                  <c:v>3.1755241650000001</c:v>
                </c:pt>
                <c:pt idx="180">
                  <c:v>3.1925539816666668</c:v>
                </c:pt>
                <c:pt idx="181">
                  <c:v>3.2092211650000002</c:v>
                </c:pt>
                <c:pt idx="182">
                  <c:v>3.226052755</c:v>
                </c:pt>
                <c:pt idx="183">
                  <c:v>3.2428963300000002</c:v>
                </c:pt>
                <c:pt idx="184">
                  <c:v>3.2598774599999998</c:v>
                </c:pt>
                <c:pt idx="185">
                  <c:v>3.2766672933333334</c:v>
                </c:pt>
                <c:pt idx="186">
                  <c:v>3.2934500833333331</c:v>
                </c:pt>
                <c:pt idx="187">
                  <c:v>3.3103850416666663</c:v>
                </c:pt>
                <c:pt idx="188">
                  <c:v>3.3272310850000002</c:v>
                </c:pt>
                <c:pt idx="189">
                  <c:v>3.3440210333333336</c:v>
                </c:pt>
                <c:pt idx="190">
                  <c:v>3.3609077883333334</c:v>
                </c:pt>
                <c:pt idx="191">
                  <c:v>3.3776857933333333</c:v>
                </c:pt>
                <c:pt idx="192">
                  <c:v>3.3943951983333336</c:v>
                </c:pt>
                <c:pt idx="193">
                  <c:v>3.4113371400000001</c:v>
                </c:pt>
                <c:pt idx="194">
                  <c:v>3.4279820650000001</c:v>
                </c:pt>
                <c:pt idx="195">
                  <c:v>3.4447626349999996</c:v>
                </c:pt>
                <c:pt idx="196">
                  <c:v>3.4614704249999999</c:v>
                </c:pt>
                <c:pt idx="197">
                  <c:v>3.4786938766666666</c:v>
                </c:pt>
                <c:pt idx="198">
                  <c:v>3.4955411983333335</c:v>
                </c:pt>
                <c:pt idx="199">
                  <c:v>3.5121612350000002</c:v>
                </c:pt>
                <c:pt idx="200">
                  <c:v>3.5288767633333333</c:v>
                </c:pt>
                <c:pt idx="201">
                  <c:v>3.5457479800000002</c:v>
                </c:pt>
                <c:pt idx="202">
                  <c:v>3.5627120700000003</c:v>
                </c:pt>
                <c:pt idx="203">
                  <c:v>3.5800067200000001</c:v>
                </c:pt>
                <c:pt idx="204">
                  <c:v>3.5968800016666669</c:v>
                </c:pt>
                <c:pt idx="205">
                  <c:v>3.6138826783333333</c:v>
                </c:pt>
                <c:pt idx="206">
                  <c:v>3.629253368333333</c:v>
                </c:pt>
                <c:pt idx="207">
                  <c:v>3.6460065133333335</c:v>
                </c:pt>
                <c:pt idx="208">
                  <c:v>3.6626466083333331</c:v>
                </c:pt>
                <c:pt idx="209">
                  <c:v>3.6793181150000001</c:v>
                </c:pt>
                <c:pt idx="210">
                  <c:v>3.6958725700000001</c:v>
                </c:pt>
                <c:pt idx="211">
                  <c:v>3.7126161733333332</c:v>
                </c:pt>
                <c:pt idx="212">
                  <c:v>3.7293987116666667</c:v>
                </c:pt>
                <c:pt idx="213">
                  <c:v>3.7462882733333336</c:v>
                </c:pt>
                <c:pt idx="214">
                  <c:v>3.7629637849999997</c:v>
                </c:pt>
                <c:pt idx="215">
                  <c:v>3.7797237799999999</c:v>
                </c:pt>
                <c:pt idx="216">
                  <c:v>3.7967644650000003</c:v>
                </c:pt>
                <c:pt idx="217">
                  <c:v>3.813656215</c:v>
                </c:pt>
                <c:pt idx="218">
                  <c:v>3.8303391483333331</c:v>
                </c:pt>
                <c:pt idx="219">
                  <c:v>3.8472684400000001</c:v>
                </c:pt>
                <c:pt idx="220">
                  <c:v>3.8643098483333334</c:v>
                </c:pt>
                <c:pt idx="221">
                  <c:v>3.8810869233333336</c:v>
                </c:pt>
                <c:pt idx="222">
                  <c:v>3.897864736666667</c:v>
                </c:pt>
                <c:pt idx="223">
                  <c:v>3.9143885933333333</c:v>
                </c:pt>
                <c:pt idx="224">
                  <c:v>3.9313823066666669</c:v>
                </c:pt>
                <c:pt idx="225">
                  <c:v>3.9480675766666669</c:v>
                </c:pt>
                <c:pt idx="226">
                  <c:v>3.9647842016666668</c:v>
                </c:pt>
                <c:pt idx="227">
                  <c:v>3.981561216666667</c:v>
                </c:pt>
                <c:pt idx="228">
                  <c:v>3.9985065133333331</c:v>
                </c:pt>
                <c:pt idx="229">
                  <c:v>4.0151902850000001</c:v>
                </c:pt>
                <c:pt idx="230">
                  <c:v>4.0321188383333331</c:v>
                </c:pt>
                <c:pt idx="231">
                  <c:v>4.0487842433333334</c:v>
                </c:pt>
                <c:pt idx="232">
                  <c:v>4.0655674283333338</c:v>
                </c:pt>
                <c:pt idx="233">
                  <c:v>4.0822391099999997</c:v>
                </c:pt>
                <c:pt idx="234">
                  <c:v>4.0989061183333337</c:v>
                </c:pt>
                <c:pt idx="235">
                  <c:v>4.1154284099999998</c:v>
                </c:pt>
                <c:pt idx="236">
                  <c:v>4.1325371666666664</c:v>
                </c:pt>
                <c:pt idx="237">
                  <c:v>4.149167518333333</c:v>
                </c:pt>
                <c:pt idx="238">
                  <c:v>4.1659526649999998</c:v>
                </c:pt>
                <c:pt idx="239">
                  <c:v>4.1826320266666661</c:v>
                </c:pt>
                <c:pt idx="240">
                  <c:v>4.1995636383333332</c:v>
                </c:pt>
                <c:pt idx="241">
                  <c:v>4.2165211633333337</c:v>
                </c:pt>
                <c:pt idx="242">
                  <c:v>4.2334438716666671</c:v>
                </c:pt>
                <c:pt idx="243">
                  <c:v>4.2501082333333331</c:v>
                </c:pt>
                <c:pt idx="244">
                  <c:v>4.2667694016666662</c:v>
                </c:pt>
                <c:pt idx="245">
                  <c:v>4.2833867300000001</c:v>
                </c:pt>
                <c:pt idx="246">
                  <c:v>4.3000837033333328</c:v>
                </c:pt>
                <c:pt idx="247">
                  <c:v>4.316874453333333</c:v>
                </c:pt>
                <c:pt idx="248">
                  <c:v>4.3335244966666666</c:v>
                </c:pt>
                <c:pt idx="249">
                  <c:v>4.3502360050000002</c:v>
                </c:pt>
                <c:pt idx="250">
                  <c:v>4.3668589149999999</c:v>
                </c:pt>
                <c:pt idx="251">
                  <c:v>4.3837049383333335</c:v>
                </c:pt>
                <c:pt idx="252">
                  <c:v>4.4003796333333334</c:v>
                </c:pt>
                <c:pt idx="253">
                  <c:v>4.4171543049999995</c:v>
                </c:pt>
                <c:pt idx="254">
                  <c:v>4.4340339283333332</c:v>
                </c:pt>
                <c:pt idx="255">
                  <c:v>4.4508175083333334</c:v>
                </c:pt>
                <c:pt idx="256">
                  <c:v>4.4674826249999997</c:v>
                </c:pt>
                <c:pt idx="257">
                  <c:v>4.4841466933333329</c:v>
                </c:pt>
                <c:pt idx="258">
                  <c:v>4.5009362900000003</c:v>
                </c:pt>
                <c:pt idx="259">
                  <c:v>4.5176815733333333</c:v>
                </c:pt>
                <c:pt idx="260">
                  <c:v>4.5343443533333341</c:v>
                </c:pt>
                <c:pt idx="261">
                  <c:v>4.5508557016666664</c:v>
                </c:pt>
                <c:pt idx="262">
                  <c:v>4.5677394633333339</c:v>
                </c:pt>
                <c:pt idx="263">
                  <c:v>4.5846789733333333</c:v>
                </c:pt>
                <c:pt idx="264">
                  <c:v>4.6014498166666673</c:v>
                </c:pt>
                <c:pt idx="265">
                  <c:v>4.6183839316666671</c:v>
                </c:pt>
                <c:pt idx="266">
                  <c:v>4.6350546333333336</c:v>
                </c:pt>
                <c:pt idx="267">
                  <c:v>4.6517802283333332</c:v>
                </c:pt>
                <c:pt idx="268">
                  <c:v>4.6684156466666673</c:v>
                </c:pt>
                <c:pt idx="269">
                  <c:v>4.6850875783333334</c:v>
                </c:pt>
                <c:pt idx="270">
                  <c:v>4.7019780966666662</c:v>
                </c:pt>
                <c:pt idx="271">
                  <c:v>4.7189608083333336</c:v>
                </c:pt>
                <c:pt idx="272">
                  <c:v>4.7357046249999994</c:v>
                </c:pt>
                <c:pt idx="273">
                  <c:v>4.7526192583333335</c:v>
                </c:pt>
                <c:pt idx="274">
                  <c:v>4.7695416516666667</c:v>
                </c:pt>
                <c:pt idx="275">
                  <c:v>4.7864268650000001</c:v>
                </c:pt>
                <c:pt idx="276">
                  <c:v>4.8030959783333333</c:v>
                </c:pt>
                <c:pt idx="277">
                  <c:v>4.8197762466666667</c:v>
                </c:pt>
                <c:pt idx="278">
                  <c:v>4.8362927849999995</c:v>
                </c:pt>
                <c:pt idx="279">
                  <c:v>4.8530819549999995</c:v>
                </c:pt>
                <c:pt idx="280">
                  <c:v>4.8698719183333328</c:v>
                </c:pt>
                <c:pt idx="281">
                  <c:v>4.8867956050000005</c:v>
                </c:pt>
                <c:pt idx="282">
                  <c:v>4.9038493216666668</c:v>
                </c:pt>
                <c:pt idx="283">
                  <c:v>4.9204810466666666</c:v>
                </c:pt>
                <c:pt idx="284">
                  <c:v>4.9374269883333328</c:v>
                </c:pt>
                <c:pt idx="285">
                  <c:v>4.9540570349999999</c:v>
                </c:pt>
                <c:pt idx="286">
                  <c:v>4.971068101666666</c:v>
                </c:pt>
                <c:pt idx="287">
                  <c:v>4.9875813333333339</c:v>
                </c:pt>
                <c:pt idx="288">
                  <c:v>5.0042611533333332</c:v>
                </c:pt>
                <c:pt idx="289">
                  <c:v>5.0209287583333326</c:v>
                </c:pt>
                <c:pt idx="290">
                  <c:v>5.0379687033333331</c:v>
                </c:pt>
                <c:pt idx="291">
                  <c:v>5.0549031316666664</c:v>
                </c:pt>
                <c:pt idx="292">
                  <c:v>5.0716477933333328</c:v>
                </c:pt>
                <c:pt idx="293">
                  <c:v>5.0884261400000002</c:v>
                </c:pt>
                <c:pt idx="294">
                  <c:v>5.1053974266666673</c:v>
                </c:pt>
                <c:pt idx="295">
                  <c:v>5.1220712616666662</c:v>
                </c:pt>
                <c:pt idx="296">
                  <c:v>5.138855285</c:v>
                </c:pt>
                <c:pt idx="297">
                  <c:v>5.1558869966666663</c:v>
                </c:pt>
                <c:pt idx="298">
                  <c:v>5.1725627999999997</c:v>
                </c:pt>
                <c:pt idx="299">
                  <c:v>5.1891896233333332</c:v>
                </c:pt>
                <c:pt idx="300">
                  <c:v>5.2058696266666669</c:v>
                </c:pt>
                <c:pt idx="301">
                  <c:v>5.2229137766666671</c:v>
                </c:pt>
                <c:pt idx="302">
                  <c:v>5.2397285050000004</c:v>
                </c:pt>
                <c:pt idx="303">
                  <c:v>5.2562563566666665</c:v>
                </c:pt>
                <c:pt idx="304">
                  <c:v>5.2731164133333328</c:v>
                </c:pt>
                <c:pt idx="305">
                  <c:v>5.2897868916666662</c:v>
                </c:pt>
                <c:pt idx="306">
                  <c:v>5.3064550866666673</c:v>
                </c:pt>
                <c:pt idx="307">
                  <c:v>5.3231273716666667</c:v>
                </c:pt>
                <c:pt idx="308">
                  <c:v>5.3398083649999997</c:v>
                </c:pt>
                <c:pt idx="309">
                  <c:v>5.3563255416666662</c:v>
                </c:pt>
                <c:pt idx="310">
                  <c:v>5.3731051499999998</c:v>
                </c:pt>
                <c:pt idx="311">
                  <c:v>5.3896384233333334</c:v>
                </c:pt>
                <c:pt idx="312">
                  <c:v>5.40640111</c:v>
                </c:pt>
                <c:pt idx="313">
                  <c:v>5.4229859433333329</c:v>
                </c:pt>
                <c:pt idx="314">
                  <c:v>5.4397922899999998</c:v>
                </c:pt>
                <c:pt idx="315">
                  <c:v>5.4565066949999999</c:v>
                </c:pt>
                <c:pt idx="316">
                  <c:v>5.473277285</c:v>
                </c:pt>
                <c:pt idx="317">
                  <c:v>5.4900714500000003</c:v>
                </c:pt>
                <c:pt idx="318">
                  <c:v>5.5068182033333333</c:v>
                </c:pt>
                <c:pt idx="319">
                  <c:v>5.5237379183333335</c:v>
                </c:pt>
                <c:pt idx="320">
                  <c:v>5.5404189700000002</c:v>
                </c:pt>
                <c:pt idx="321">
                  <c:v>5.5574077433333331</c:v>
                </c:pt>
                <c:pt idx="322">
                  <c:v>5.5740819899999998</c:v>
                </c:pt>
                <c:pt idx="323">
                  <c:v>5.5910180583333329</c:v>
                </c:pt>
                <c:pt idx="324">
                  <c:v>5.607812028333333</c:v>
                </c:pt>
                <c:pt idx="325">
                  <c:v>5.6248590466666668</c:v>
                </c:pt>
                <c:pt idx="326">
                  <c:v>5.6417950449999994</c:v>
                </c:pt>
                <c:pt idx="327">
                  <c:v>5.6584649100000002</c:v>
                </c:pt>
                <c:pt idx="328">
                  <c:v>5.675088848333333</c:v>
                </c:pt>
                <c:pt idx="329">
                  <c:v>5.6916953000000001</c:v>
                </c:pt>
                <c:pt idx="330">
                  <c:v>5.7084681000000002</c:v>
                </c:pt>
                <c:pt idx="331">
                  <c:v>5.7252441750000003</c:v>
                </c:pt>
                <c:pt idx="332">
                  <c:v>5.7417709600000002</c:v>
                </c:pt>
                <c:pt idx="333">
                  <c:v>5.7583773166666665</c:v>
                </c:pt>
                <c:pt idx="334">
                  <c:v>5.7750431283333334</c:v>
                </c:pt>
                <c:pt idx="335">
                  <c:v>5.7918324183333327</c:v>
                </c:pt>
                <c:pt idx="336">
                  <c:v>5.8087757983333335</c:v>
                </c:pt>
                <c:pt idx="337">
                  <c:v>5.8252343216666667</c:v>
                </c:pt>
                <c:pt idx="338">
                  <c:v>5.8421301533333327</c:v>
                </c:pt>
                <c:pt idx="339">
                  <c:v>5.8588152449999997</c:v>
                </c:pt>
                <c:pt idx="340">
                  <c:v>5.8759619233333336</c:v>
                </c:pt>
                <c:pt idx="341">
                  <c:v>5.8929066416666664</c:v>
                </c:pt>
                <c:pt idx="342">
                  <c:v>5.9096539049999999</c:v>
                </c:pt>
                <c:pt idx="343">
                  <c:v>5.926714846666667</c:v>
                </c:pt>
                <c:pt idx="344">
                  <c:v>5.9432466116666669</c:v>
                </c:pt>
                <c:pt idx="345">
                  <c:v>5.9598852333333339</c:v>
                </c:pt>
                <c:pt idx="346">
                  <c:v>5.9768254016666669</c:v>
                </c:pt>
                <c:pt idx="347">
                  <c:v>5.9939877783333335</c:v>
                </c:pt>
                <c:pt idx="348">
                  <c:v>6.0110552933333334</c:v>
                </c:pt>
                <c:pt idx="349">
                  <c:v>6.0277168049999998</c:v>
                </c:pt>
                <c:pt idx="350">
                  <c:v>6.0433771350000001</c:v>
                </c:pt>
                <c:pt idx="351">
                  <c:v>6.0602677833333329</c:v>
                </c:pt>
                <c:pt idx="352">
                  <c:v>6.0768300233333328</c:v>
                </c:pt>
                <c:pt idx="353">
                  <c:v>6.0937327000000003</c:v>
                </c:pt>
                <c:pt idx="354">
                  <c:v>6.1103383916666667</c:v>
                </c:pt>
                <c:pt idx="355">
                  <c:v>6.1272206699999998</c:v>
                </c:pt>
                <c:pt idx="356">
                  <c:v>6.1442282200000005</c:v>
                </c:pt>
                <c:pt idx="357">
                  <c:v>6.1610131716666663</c:v>
                </c:pt>
                <c:pt idx="358">
                  <c:v>6.1780552799999997</c:v>
                </c:pt>
                <c:pt idx="359">
                  <c:v>6.1948350883333339</c:v>
                </c:pt>
                <c:pt idx="360">
                  <c:v>6.211508938333334</c:v>
                </c:pt>
                <c:pt idx="361">
                  <c:v>6.2284340266666662</c:v>
                </c:pt>
                <c:pt idx="362">
                  <c:v>6.2453667299999998</c:v>
                </c:pt>
                <c:pt idx="363">
                  <c:v>6.2620355966666663</c:v>
                </c:pt>
                <c:pt idx="364">
                  <c:v>6.2788158900000006</c:v>
                </c:pt>
                <c:pt idx="365">
                  <c:v>6.2954895816666667</c:v>
                </c:pt>
                <c:pt idx="366">
                  <c:v>6.3121581766666672</c:v>
                </c:pt>
                <c:pt idx="367">
                  <c:v>6.3289432633333327</c:v>
                </c:pt>
                <c:pt idx="368">
                  <c:v>6.3458751116666674</c:v>
                </c:pt>
                <c:pt idx="369">
                  <c:v>6.3627854199999998</c:v>
                </c:pt>
                <c:pt idx="370">
                  <c:v>6.3794509233333336</c:v>
                </c:pt>
                <c:pt idx="371">
                  <c:v>6.3962905166666664</c:v>
                </c:pt>
                <c:pt idx="372">
                  <c:v>6.4130267316666663</c:v>
                </c:pt>
                <c:pt idx="373">
                  <c:v>6.429956035</c:v>
                </c:pt>
                <c:pt idx="374">
                  <c:v>6.446730258333333</c:v>
                </c:pt>
                <c:pt idx="375">
                  <c:v>6.4633976433333338</c:v>
                </c:pt>
                <c:pt idx="376">
                  <c:v>6.4800642383333331</c:v>
                </c:pt>
                <c:pt idx="377">
                  <c:v>6.4968665733333335</c:v>
                </c:pt>
                <c:pt idx="378">
                  <c:v>6.5135364883333331</c:v>
                </c:pt>
                <c:pt idx="379">
                  <c:v>6.5301607749999997</c:v>
                </c:pt>
                <c:pt idx="380">
                  <c:v>6.5466848633333337</c:v>
                </c:pt>
                <c:pt idx="381">
                  <c:v>6.5633556166666667</c:v>
                </c:pt>
                <c:pt idx="382">
                  <c:v>6.5800361633333333</c:v>
                </c:pt>
                <c:pt idx="383">
                  <c:v>6.5967241133333339</c:v>
                </c:pt>
                <c:pt idx="384">
                  <c:v>6.6134505800000003</c:v>
                </c:pt>
                <c:pt idx="385">
                  <c:v>6.6302463766666664</c:v>
                </c:pt>
                <c:pt idx="386">
                  <c:v>6.6470418316666668</c:v>
                </c:pt>
                <c:pt idx="387">
                  <c:v>6.6637265166666673</c:v>
                </c:pt>
                <c:pt idx="388">
                  <c:v>6.6806442649999997</c:v>
                </c:pt>
                <c:pt idx="389">
                  <c:v>6.6974148299999996</c:v>
                </c:pt>
                <c:pt idx="390">
                  <c:v>6.714462048333333</c:v>
                </c:pt>
                <c:pt idx="391">
                  <c:v>6.731046571666667</c:v>
                </c:pt>
                <c:pt idx="392">
                  <c:v>6.7479913833333329</c:v>
                </c:pt>
                <c:pt idx="393">
                  <c:v>6.7646633749999996</c:v>
                </c:pt>
                <c:pt idx="394">
                  <c:v>6.7813454283333341</c:v>
                </c:pt>
                <c:pt idx="395">
                  <c:v>6.7980091483333336</c:v>
                </c:pt>
                <c:pt idx="396">
                  <c:v>6.8147397183333327</c:v>
                </c:pt>
                <c:pt idx="397">
                  <c:v>6.8312580583333329</c:v>
                </c:pt>
                <c:pt idx="398">
                  <c:v>6.8479952516666662</c:v>
                </c:pt>
                <c:pt idx="399">
                  <c:v>6.8647266949999999</c:v>
                </c:pt>
                <c:pt idx="400">
                  <c:v>6.8816058966666667</c:v>
                </c:pt>
                <c:pt idx="401">
                  <c:v>6.8982334816666668</c:v>
                </c:pt>
                <c:pt idx="402">
                  <c:v>6.91510845</c:v>
                </c:pt>
                <c:pt idx="403">
                  <c:v>6.9321600266666668</c:v>
                </c:pt>
                <c:pt idx="404">
                  <c:v>6.9491043983333336</c:v>
                </c:pt>
                <c:pt idx="405">
                  <c:v>6.9657858316666665</c:v>
                </c:pt>
                <c:pt idx="406">
                  <c:v>6.9824535083333332</c:v>
                </c:pt>
                <c:pt idx="407">
                  <c:v>6.9994550966666669</c:v>
                </c:pt>
                <c:pt idx="408">
                  <c:v>7.0163837316666662</c:v>
                </c:pt>
                <c:pt idx="409">
                  <c:v>7.0333116566666671</c:v>
                </c:pt>
                <c:pt idx="410">
                  <c:v>7.0499808183333332</c:v>
                </c:pt>
                <c:pt idx="411">
                  <c:v>7.066871091666667</c:v>
                </c:pt>
                <c:pt idx="412">
                  <c:v>7.0835466900000004</c:v>
                </c:pt>
                <c:pt idx="413">
                  <c:v>7.1000565916666671</c:v>
                </c:pt>
                <c:pt idx="414">
                  <c:v>7.1167032833333339</c:v>
                </c:pt>
                <c:pt idx="415">
                  <c:v>7.1333748950000002</c:v>
                </c:pt>
                <c:pt idx="416">
                  <c:v>7.1500453550000005</c:v>
                </c:pt>
                <c:pt idx="417">
                  <c:v>7.166832883333333</c:v>
                </c:pt>
                <c:pt idx="418">
                  <c:v>7.1833428733333333</c:v>
                </c:pt>
                <c:pt idx="419">
                  <c:v>7.2000160649999998</c:v>
                </c:pt>
                <c:pt idx="420">
                  <c:v>7.2166829183333334</c:v>
                </c:pt>
                <c:pt idx="421">
                  <c:v>7.2334703683333332</c:v>
                </c:pt>
                <c:pt idx="422">
                  <c:v>7.2501308633333341</c:v>
                </c:pt>
                <c:pt idx="423">
                  <c:v>7.266806541666667</c:v>
                </c:pt>
                <c:pt idx="424">
                  <c:v>7.2837458233333336</c:v>
                </c:pt>
                <c:pt idx="425">
                  <c:v>7.3004164533333329</c:v>
                </c:pt>
                <c:pt idx="426">
                  <c:v>7.3169440650000004</c:v>
                </c:pt>
                <c:pt idx="427">
                  <c:v>7.3336617049999999</c:v>
                </c:pt>
                <c:pt idx="428">
                  <c:v>7.3505245500000003</c:v>
                </c:pt>
                <c:pt idx="429">
                  <c:v>7.3676349700000001</c:v>
                </c:pt>
                <c:pt idx="430">
                  <c:v>7.3841667699999993</c:v>
                </c:pt>
                <c:pt idx="431">
                  <c:v>7.4008390100000003</c:v>
                </c:pt>
                <c:pt idx="432">
                  <c:v>7.4175696366666672</c:v>
                </c:pt>
                <c:pt idx="433">
                  <c:v>7.4345837700000006</c:v>
                </c:pt>
                <c:pt idx="434">
                  <c:v>7.4513856433333334</c:v>
                </c:pt>
                <c:pt idx="435">
                  <c:v>7.468443661666667</c:v>
                </c:pt>
                <c:pt idx="436">
                  <c:v>7.485044573333334</c:v>
                </c:pt>
                <c:pt idx="437">
                  <c:v>7.5019848283333337</c:v>
                </c:pt>
                <c:pt idx="438">
                  <c:v>7.5189281966666668</c:v>
                </c:pt>
                <c:pt idx="439">
                  <c:v>7.5354487116666666</c:v>
                </c:pt>
                <c:pt idx="440">
                  <c:v>7.5523346066666663</c:v>
                </c:pt>
                <c:pt idx="441">
                  <c:v>7.5692598366666664</c:v>
                </c:pt>
                <c:pt idx="442">
                  <c:v>7.5858767066666664</c:v>
                </c:pt>
                <c:pt idx="443">
                  <c:v>7.6025875849999993</c:v>
                </c:pt>
                <c:pt idx="444">
                  <c:v>7.6195554566666663</c:v>
                </c:pt>
                <c:pt idx="445">
                  <c:v>7.6362326299999994</c:v>
                </c:pt>
                <c:pt idx="446">
                  <c:v>7.6530571283333328</c:v>
                </c:pt>
                <c:pt idx="447">
                  <c:v>7.6697251199999998</c:v>
                </c:pt>
                <c:pt idx="448">
                  <c:v>7.6863165933333333</c:v>
                </c:pt>
                <c:pt idx="449">
                  <c:v>7.7032505950000001</c:v>
                </c:pt>
                <c:pt idx="450">
                  <c:v>7.7200121483333337</c:v>
                </c:pt>
                <c:pt idx="451">
                  <c:v>7.736941925</c:v>
                </c:pt>
                <c:pt idx="452">
                  <c:v>7.7539842749999996</c:v>
                </c:pt>
                <c:pt idx="453">
                  <c:v>7.7709207833333336</c:v>
                </c:pt>
                <c:pt idx="454">
                  <c:v>7.7881116216666673</c:v>
                </c:pt>
                <c:pt idx="455">
                  <c:v>7.8045512916666668</c:v>
                </c:pt>
                <c:pt idx="456">
                  <c:v>7.8215972566666663</c:v>
                </c:pt>
                <c:pt idx="457">
                  <c:v>7.8381516133333333</c:v>
                </c:pt>
                <c:pt idx="458">
                  <c:v>7.8549982400000005</c:v>
                </c:pt>
                <c:pt idx="459">
                  <c:v>7.8719336516666667</c:v>
                </c:pt>
                <c:pt idx="460">
                  <c:v>7.8888015116666672</c:v>
                </c:pt>
                <c:pt idx="461">
                  <c:v>7.9056980399999999</c:v>
                </c:pt>
                <c:pt idx="462">
                  <c:v>7.922625403333333</c:v>
                </c:pt>
                <c:pt idx="463">
                  <c:v>7.939466818333333</c:v>
                </c:pt>
                <c:pt idx="464">
                  <c:v>7.9565039550000005</c:v>
                </c:pt>
                <c:pt idx="465">
                  <c:v>7.9730276883333335</c:v>
                </c:pt>
                <c:pt idx="466">
                  <c:v>7.9897960166666673</c:v>
                </c:pt>
                <c:pt idx="467">
                  <c:v>8.0067929400000004</c:v>
                </c:pt>
                <c:pt idx="468">
                  <c:v>8.0235819616666664</c:v>
                </c:pt>
                <c:pt idx="469">
                  <c:v>8.0406864066666675</c:v>
                </c:pt>
                <c:pt idx="470">
                  <c:v>8.0576171349999992</c:v>
                </c:pt>
                <c:pt idx="471">
                  <c:v>8.0743909233333326</c:v>
                </c:pt>
                <c:pt idx="472">
                  <c:v>8.0913386533333327</c:v>
                </c:pt>
                <c:pt idx="473">
                  <c:v>8.1081374316666661</c:v>
                </c:pt>
                <c:pt idx="474">
                  <c:v>8.1250928400000006</c:v>
                </c:pt>
                <c:pt idx="475">
                  <c:v>8.1422554683333335</c:v>
                </c:pt>
                <c:pt idx="476">
                  <c:v>8.1592784983333324</c:v>
                </c:pt>
                <c:pt idx="477">
                  <c:v>8.1762078749999993</c:v>
                </c:pt>
                <c:pt idx="478">
                  <c:v>8.1929698083333342</c:v>
                </c:pt>
                <c:pt idx="479">
                  <c:v>8.2097449166666667</c:v>
                </c:pt>
                <c:pt idx="480">
                  <c:v>8.2251152783333321</c:v>
                </c:pt>
                <c:pt idx="481">
                  <c:v>8.2418042433333323</c:v>
                </c:pt>
                <c:pt idx="482">
                  <c:v>8.2585450533333322</c:v>
                </c:pt>
                <c:pt idx="483">
                  <c:v>8.2752289966666659</c:v>
                </c:pt>
                <c:pt idx="484">
                  <c:v>8.2918838383333338</c:v>
                </c:pt>
                <c:pt idx="485">
                  <c:v>8.3083528583333326</c:v>
                </c:pt>
                <c:pt idx="486">
                  <c:v>8.3251390566666661</c:v>
                </c:pt>
                <c:pt idx="487">
                  <c:v>8.3420715066666666</c:v>
                </c:pt>
                <c:pt idx="488">
                  <c:v>8.3587471066666659</c:v>
                </c:pt>
                <c:pt idx="489">
                  <c:v>8.3753787683333325</c:v>
                </c:pt>
                <c:pt idx="490">
                  <c:v>8.3920592900000006</c:v>
                </c:pt>
                <c:pt idx="491">
                  <c:v>8.4087487483333323</c:v>
                </c:pt>
                <c:pt idx="492">
                  <c:v>8.4255126883333329</c:v>
                </c:pt>
                <c:pt idx="493">
                  <c:v>8.4422952283333323</c:v>
                </c:pt>
                <c:pt idx="494">
                  <c:v>8.4589952333333329</c:v>
                </c:pt>
                <c:pt idx="495">
                  <c:v>8.4759282366666664</c:v>
                </c:pt>
                <c:pt idx="496">
                  <c:v>8.4925932433333333</c:v>
                </c:pt>
                <c:pt idx="497">
                  <c:v>8.5093624033333342</c:v>
                </c:pt>
                <c:pt idx="498">
                  <c:v>8.5257885683333328</c:v>
                </c:pt>
                <c:pt idx="499">
                  <c:v>8.5426892833333348</c:v>
                </c:pt>
                <c:pt idx="500">
                  <c:v>8.5593128916666679</c:v>
                </c:pt>
                <c:pt idx="501">
                  <c:v>8.5760238900000001</c:v>
                </c:pt>
                <c:pt idx="502">
                  <c:v>8.5926950083333331</c:v>
                </c:pt>
                <c:pt idx="503">
                  <c:v>8.60933934</c:v>
                </c:pt>
                <c:pt idx="504">
                  <c:v>8.6261093550000005</c:v>
                </c:pt>
                <c:pt idx="505">
                  <c:v>8.6429962033333325</c:v>
                </c:pt>
                <c:pt idx="506">
                  <c:v>8.6599281866666669</c:v>
                </c:pt>
                <c:pt idx="507">
                  <c:v>8.6767151350000002</c:v>
                </c:pt>
                <c:pt idx="508">
                  <c:v>8.6933086416666665</c:v>
                </c:pt>
                <c:pt idx="509">
                  <c:v>8.7099791133333326</c:v>
                </c:pt>
                <c:pt idx="510">
                  <c:v>8.7267553616666671</c:v>
                </c:pt>
                <c:pt idx="511">
                  <c:v>8.7434283016666665</c:v>
                </c:pt>
                <c:pt idx="512">
                  <c:v>8.7599818333333346</c:v>
                </c:pt>
                <c:pt idx="513">
                  <c:v>8.7766563066666663</c:v>
                </c:pt>
                <c:pt idx="514">
                  <c:v>8.7933370133333337</c:v>
                </c:pt>
                <c:pt idx="515">
                  <c:v>8.8099554183333346</c:v>
                </c:pt>
                <c:pt idx="516">
                  <c:v>8.8267293850000001</c:v>
                </c:pt>
                <c:pt idx="517">
                  <c:v>8.8434677183333328</c:v>
                </c:pt>
                <c:pt idx="518">
                  <c:v>8.8601382550000007</c:v>
                </c:pt>
                <c:pt idx="519">
                  <c:v>8.8766704566666661</c:v>
                </c:pt>
                <c:pt idx="520">
                  <c:v>8.8935964900000002</c:v>
                </c:pt>
                <c:pt idx="521">
                  <c:v>8.9106319050000007</c:v>
                </c:pt>
                <c:pt idx="522">
                  <c:v>8.927305548333333</c:v>
                </c:pt>
                <c:pt idx="523">
                  <c:v>8.9439699350000001</c:v>
                </c:pt>
                <c:pt idx="524">
                  <c:v>8.9608928466666669</c:v>
                </c:pt>
                <c:pt idx="525">
                  <c:v>8.9776445333333346</c:v>
                </c:pt>
                <c:pt idx="526">
                  <c:v>8.9945708933333339</c:v>
                </c:pt>
                <c:pt idx="527">
                  <c:v>9.0116100883333328</c:v>
                </c:pt>
                <c:pt idx="528">
                  <c:v>9.028541828333335</c:v>
                </c:pt>
                <c:pt idx="529">
                  <c:v>9.0454757249999993</c:v>
                </c:pt>
                <c:pt idx="530">
                  <c:v>9.061992441666666</c:v>
                </c:pt>
                <c:pt idx="531">
                  <c:v>9.0787444050000001</c:v>
                </c:pt>
                <c:pt idx="532">
                  <c:v>9.0954171699999993</c:v>
                </c:pt>
                <c:pt idx="533">
                  <c:v>9.1122208916666683</c:v>
                </c:pt>
                <c:pt idx="534">
                  <c:v>9.1291480666666658</c:v>
                </c:pt>
                <c:pt idx="535">
                  <c:v>9.1459287200000006</c:v>
                </c:pt>
                <c:pt idx="536">
                  <c:v>9.1629568349999992</c:v>
                </c:pt>
                <c:pt idx="537">
                  <c:v>9.1796402066666669</c:v>
                </c:pt>
                <c:pt idx="538">
                  <c:v>9.1965806000000008</c:v>
                </c:pt>
                <c:pt idx="539">
                  <c:v>9.2130985433333326</c:v>
                </c:pt>
                <c:pt idx="540">
                  <c:v>9.2300880333333346</c:v>
                </c:pt>
                <c:pt idx="541">
                  <c:v>9.2468312583333336</c:v>
                </c:pt>
                <c:pt idx="542">
                  <c:v>9.2634318950000001</c:v>
                </c:pt>
                <c:pt idx="543">
                  <c:v>9.2799450750000005</c:v>
                </c:pt>
                <c:pt idx="544">
                  <c:v>9.2967617633333344</c:v>
                </c:pt>
                <c:pt idx="545">
                  <c:v>9.313447394999999</c:v>
                </c:pt>
                <c:pt idx="546">
                  <c:v>9.330391165</c:v>
                </c:pt>
                <c:pt idx="547">
                  <c:v>9.3471712849999999</c:v>
                </c:pt>
                <c:pt idx="548">
                  <c:v>9.3641010950000005</c:v>
                </c:pt>
                <c:pt idx="549">
                  <c:v>9.3809498833333329</c:v>
                </c:pt>
                <c:pt idx="550">
                  <c:v>9.3976217933333341</c:v>
                </c:pt>
                <c:pt idx="551">
                  <c:v>9.4142910583333332</c:v>
                </c:pt>
                <c:pt idx="552">
                  <c:v>9.4309499549999991</c:v>
                </c:pt>
                <c:pt idx="553">
                  <c:v>9.44761834</c:v>
                </c:pt>
                <c:pt idx="554">
                  <c:v>9.4645550133333334</c:v>
                </c:pt>
                <c:pt idx="555">
                  <c:v>9.4814509533333329</c:v>
                </c:pt>
                <c:pt idx="556">
                  <c:v>9.4983224366666654</c:v>
                </c:pt>
                <c:pt idx="557">
                  <c:v>9.5152826433333342</c:v>
                </c:pt>
                <c:pt idx="558">
                  <c:v>9.5322750016666671</c:v>
                </c:pt>
                <c:pt idx="559">
                  <c:v>9.549180006666667</c:v>
                </c:pt>
                <c:pt idx="560">
                  <c:v>9.5658858283333341</c:v>
                </c:pt>
                <c:pt idx="561">
                  <c:v>9.5825075683333338</c:v>
                </c:pt>
                <c:pt idx="562">
                  <c:v>9.5993734266666664</c:v>
                </c:pt>
                <c:pt idx="563">
                  <c:v>9.6163611050000011</c:v>
                </c:pt>
                <c:pt idx="564">
                  <c:v>9.6332963849999995</c:v>
                </c:pt>
                <c:pt idx="565">
                  <c:v>9.6500955916666662</c:v>
                </c:pt>
                <c:pt idx="566">
                  <c:v>9.6668706266666682</c:v>
                </c:pt>
                <c:pt idx="567">
                  <c:v>9.6837913283333332</c:v>
                </c:pt>
                <c:pt idx="568">
                  <c:v>9.7005485716666673</c:v>
                </c:pt>
                <c:pt idx="569">
                  <c:v>9.717405724999999</c:v>
                </c:pt>
                <c:pt idx="570">
                  <c:v>9.7341241466666659</c:v>
                </c:pt>
                <c:pt idx="571">
                  <c:v>9.7507282633333343</c:v>
                </c:pt>
                <c:pt idx="572">
                  <c:v>9.7676375533333335</c:v>
                </c:pt>
                <c:pt idx="573">
                  <c:v>9.7847531533333321</c:v>
                </c:pt>
                <c:pt idx="574">
                  <c:v>9.8014280466666666</c:v>
                </c:pt>
                <c:pt idx="575">
                  <c:v>9.8182739233333329</c:v>
                </c:pt>
                <c:pt idx="576">
                  <c:v>9.8334087149999991</c:v>
                </c:pt>
                <c:pt idx="577">
                  <c:v>9.8503366216666652</c:v>
                </c:pt>
                <c:pt idx="578">
                  <c:v>9.8671204049999996</c:v>
                </c:pt>
                <c:pt idx="579">
                  <c:v>9.8839533166666662</c:v>
                </c:pt>
                <c:pt idx="580">
                  <c:v>9.9005916366666664</c:v>
                </c:pt>
                <c:pt idx="581">
                  <c:v>9.9175782083333335</c:v>
                </c:pt>
                <c:pt idx="582">
                  <c:v>9.9342515716666657</c:v>
                </c:pt>
                <c:pt idx="583">
                  <c:v>9.9511490200000008</c:v>
                </c:pt>
                <c:pt idx="584">
                  <c:v>9.9680550266666668</c:v>
                </c:pt>
                <c:pt idx="585">
                  <c:v>9.9849353216666668</c:v>
                </c:pt>
                <c:pt idx="586">
                  <c:v>10.001978436666667</c:v>
                </c:pt>
                <c:pt idx="587">
                  <c:v>10.018760185</c:v>
                </c:pt>
                <c:pt idx="588">
                  <c:v>10.035547401666667</c:v>
                </c:pt>
                <c:pt idx="589">
                  <c:v>10.052224113333333</c:v>
                </c:pt>
                <c:pt idx="590">
                  <c:v>10.068969098333334</c:v>
                </c:pt>
                <c:pt idx="591">
                  <c:v>10.085687091666667</c:v>
                </c:pt>
                <c:pt idx="592">
                  <c:v>10.102426536666666</c:v>
                </c:pt>
                <c:pt idx="593">
                  <c:v>10.119237943333333</c:v>
                </c:pt>
                <c:pt idx="594">
                  <c:v>10.135964849999999</c:v>
                </c:pt>
                <c:pt idx="595">
                  <c:v>10.152882058333335</c:v>
                </c:pt>
                <c:pt idx="596">
                  <c:v>10.169923576666667</c:v>
                </c:pt>
                <c:pt idx="597">
                  <c:v>10.186705305</c:v>
                </c:pt>
                <c:pt idx="598">
                  <c:v>10.203129730000001</c:v>
                </c:pt>
                <c:pt idx="599">
                  <c:v>10.220054788333334</c:v>
                </c:pt>
                <c:pt idx="600">
                  <c:v>10.23673185</c:v>
                </c:pt>
                <c:pt idx="601">
                  <c:v>10.253623823333333</c:v>
                </c:pt>
                <c:pt idx="602">
                  <c:v>10.270410221666667</c:v>
                </c:pt>
                <c:pt idx="603">
                  <c:v>10.287088458333333</c:v>
                </c:pt>
                <c:pt idx="604">
                  <c:v>10.304085293333333</c:v>
                </c:pt>
                <c:pt idx="605">
                  <c:v>10.321004004999999</c:v>
                </c:pt>
                <c:pt idx="606">
                  <c:v>10.337559701666667</c:v>
                </c:pt>
                <c:pt idx="607">
                  <c:v>10.354337181666667</c:v>
                </c:pt>
                <c:pt idx="608">
                  <c:v>10.370856203333334</c:v>
                </c:pt>
                <c:pt idx="609">
                  <c:v>10.387587901666667</c:v>
                </c:pt>
                <c:pt idx="610">
                  <c:v>10.404264490000001</c:v>
                </c:pt>
                <c:pt idx="611">
                  <c:v>10.42103827</c:v>
                </c:pt>
                <c:pt idx="612">
                  <c:v>10.437702223333334</c:v>
                </c:pt>
                <c:pt idx="613">
                  <c:v>10.454270229999999</c:v>
                </c:pt>
                <c:pt idx="614">
                  <c:v>10.471145715</c:v>
                </c:pt>
                <c:pt idx="615">
                  <c:v>10.488009553333335</c:v>
                </c:pt>
                <c:pt idx="616">
                  <c:v>10.504676555</c:v>
                </c:pt>
                <c:pt idx="617">
                  <c:v>10.521370291666667</c:v>
                </c:pt>
                <c:pt idx="618">
                  <c:v>10.538040083333334</c:v>
                </c:pt>
                <c:pt idx="619">
                  <c:v>10.555043903333335</c:v>
                </c:pt>
                <c:pt idx="620">
                  <c:v>10.571719445000001</c:v>
                </c:pt>
                <c:pt idx="621">
                  <c:v>10.588387488333332</c:v>
                </c:pt>
                <c:pt idx="622">
                  <c:v>10.605310663333334</c:v>
                </c:pt>
                <c:pt idx="623">
                  <c:v>10.622196468333334</c:v>
                </c:pt>
                <c:pt idx="624">
                  <c:v>10.639048138333333</c:v>
                </c:pt>
                <c:pt idx="625">
                  <c:v>10.655978161666667</c:v>
                </c:pt>
                <c:pt idx="626">
                  <c:v>10.672647643333333</c:v>
                </c:pt>
                <c:pt idx="627">
                  <c:v>10.689262055</c:v>
                </c:pt>
                <c:pt idx="628">
                  <c:v>10.70594483</c:v>
                </c:pt>
                <c:pt idx="629">
                  <c:v>10.722733440000001</c:v>
                </c:pt>
                <c:pt idx="630">
                  <c:v>10.739561168333333</c:v>
                </c:pt>
                <c:pt idx="631">
                  <c:v>10.756105819999998</c:v>
                </c:pt>
                <c:pt idx="632">
                  <c:v>10.773157378333334</c:v>
                </c:pt>
                <c:pt idx="633">
                  <c:v>10.78982515</c:v>
                </c:pt>
                <c:pt idx="634">
                  <c:v>10.806495053333332</c:v>
                </c:pt>
                <c:pt idx="635">
                  <c:v>10.82317031</c:v>
                </c:pt>
                <c:pt idx="636">
                  <c:v>10.839828658333333</c:v>
                </c:pt>
                <c:pt idx="637">
                  <c:v>10.856495945000001</c:v>
                </c:pt>
                <c:pt idx="638">
                  <c:v>10.873278790000001</c:v>
                </c:pt>
                <c:pt idx="639">
                  <c:v>10.889953329999999</c:v>
                </c:pt>
                <c:pt idx="640">
                  <c:v>10.906888831666667</c:v>
                </c:pt>
                <c:pt idx="641">
                  <c:v>10.923674173333334</c:v>
                </c:pt>
                <c:pt idx="642">
                  <c:v>10.94060148</c:v>
                </c:pt>
                <c:pt idx="643">
                  <c:v>10.957069118333333</c:v>
                </c:pt>
                <c:pt idx="644">
                  <c:v>10.973739186666668</c:v>
                </c:pt>
                <c:pt idx="645">
                  <c:v>10.990586154999999</c:v>
                </c:pt>
                <c:pt idx="646">
                  <c:v>11.00710299</c:v>
                </c:pt>
                <c:pt idx="647">
                  <c:v>11.023781334999999</c:v>
                </c:pt>
                <c:pt idx="648">
                  <c:v>11.040422495</c:v>
                </c:pt>
                <c:pt idx="649">
                  <c:v>11.057177309999998</c:v>
                </c:pt>
                <c:pt idx="650">
                  <c:v>11.073922208333332</c:v>
                </c:pt>
                <c:pt idx="651">
                  <c:v>11.090855743333332</c:v>
                </c:pt>
                <c:pt idx="652">
                  <c:v>11.107781823333333</c:v>
                </c:pt>
                <c:pt idx="653">
                  <c:v>11.124408758333335</c:v>
                </c:pt>
                <c:pt idx="654">
                  <c:v>11.141145041666666</c:v>
                </c:pt>
                <c:pt idx="655">
                  <c:v>11.157881328333334</c:v>
                </c:pt>
                <c:pt idx="656">
                  <c:v>11.174555573333333</c:v>
                </c:pt>
                <c:pt idx="657">
                  <c:v>11.191346908333333</c:v>
                </c:pt>
                <c:pt idx="658">
                  <c:v>11.208024556666667</c:v>
                </c:pt>
                <c:pt idx="659">
                  <c:v>11.224700743333333</c:v>
                </c:pt>
                <c:pt idx="660">
                  <c:v>11.24131942</c:v>
                </c:pt>
                <c:pt idx="661">
                  <c:v>11.257995456666666</c:v>
                </c:pt>
                <c:pt idx="662">
                  <c:v>11.274523083333333</c:v>
                </c:pt>
                <c:pt idx="663">
                  <c:v>11.291227593333334</c:v>
                </c:pt>
                <c:pt idx="664">
                  <c:v>11.307902835</c:v>
                </c:pt>
                <c:pt idx="665">
                  <c:v>11.32453712</c:v>
                </c:pt>
                <c:pt idx="666">
                  <c:v>11.341583315000001</c:v>
                </c:pt>
                <c:pt idx="667">
                  <c:v>11.358482883333332</c:v>
                </c:pt>
                <c:pt idx="668">
                  <c:v>11.375118254999999</c:v>
                </c:pt>
                <c:pt idx="669">
                  <c:v>11.391744828333334</c:v>
                </c:pt>
                <c:pt idx="670">
                  <c:v>11.408361366666666</c:v>
                </c:pt>
                <c:pt idx="671">
                  <c:v>11.425062133333334</c:v>
                </c:pt>
                <c:pt idx="672">
                  <c:v>11.441954165</c:v>
                </c:pt>
                <c:pt idx="673">
                  <c:v>11.458570164999999</c:v>
                </c:pt>
                <c:pt idx="674">
                  <c:v>11.475850360000001</c:v>
                </c:pt>
                <c:pt idx="675">
                  <c:v>11.492643411666668</c:v>
                </c:pt>
                <c:pt idx="676">
                  <c:v>11.509536856666667</c:v>
                </c:pt>
                <c:pt idx="677">
                  <c:v>11.526287196666667</c:v>
                </c:pt>
                <c:pt idx="678">
                  <c:v>11.543072026666666</c:v>
                </c:pt>
                <c:pt idx="679">
                  <c:v>11.559818561666667</c:v>
                </c:pt>
                <c:pt idx="680">
                  <c:v>11.576620328333332</c:v>
                </c:pt>
                <c:pt idx="681">
                  <c:v>11.593929653333333</c:v>
                </c:pt>
                <c:pt idx="682">
                  <c:v>11.608356405</c:v>
                </c:pt>
                <c:pt idx="683">
                  <c:v>11.625029788333334</c:v>
                </c:pt>
                <c:pt idx="684">
                  <c:v>11.641816575</c:v>
                </c:pt>
                <c:pt idx="685">
                  <c:v>11.658451076666667</c:v>
                </c:pt>
                <c:pt idx="686">
                  <c:v>11.675121871666667</c:v>
                </c:pt>
                <c:pt idx="687">
                  <c:v>11.691793465</c:v>
                </c:pt>
                <c:pt idx="688">
                  <c:v>11.708524241666668</c:v>
                </c:pt>
                <c:pt idx="689">
                  <c:v>11.72506931</c:v>
                </c:pt>
                <c:pt idx="690">
                  <c:v>11.741737028333334</c:v>
                </c:pt>
                <c:pt idx="691">
                  <c:v>11.7585102</c:v>
                </c:pt>
                <c:pt idx="692">
                  <c:v>11.77540245</c:v>
                </c:pt>
                <c:pt idx="693">
                  <c:v>11.792194866666668</c:v>
                </c:pt>
                <c:pt idx="694">
                  <c:v>11.809125459999999</c:v>
                </c:pt>
                <c:pt idx="695">
                  <c:v>11.825844270000001</c:v>
                </c:pt>
                <c:pt idx="696">
                  <c:v>11.842470296666667</c:v>
                </c:pt>
                <c:pt idx="697">
                  <c:v>11.859178181666666</c:v>
                </c:pt>
                <c:pt idx="698">
                  <c:v>11.876014851666667</c:v>
                </c:pt>
                <c:pt idx="699">
                  <c:v>11.892938794999999</c:v>
                </c:pt>
                <c:pt idx="700">
                  <c:v>11.909615874999998</c:v>
                </c:pt>
                <c:pt idx="701">
                  <c:v>11.926153541666668</c:v>
                </c:pt>
                <c:pt idx="702">
                  <c:v>11.942974856666666</c:v>
                </c:pt>
                <c:pt idx="703">
                  <c:v>11.959897053333332</c:v>
                </c:pt>
                <c:pt idx="704">
                  <c:v>11.976585166666666</c:v>
                </c:pt>
                <c:pt idx="705">
                  <c:v>11.993260676666667</c:v>
                </c:pt>
                <c:pt idx="706">
                  <c:v>12.010258271666666</c:v>
                </c:pt>
                <c:pt idx="707">
                  <c:v>12.027193781666666</c:v>
                </c:pt>
                <c:pt idx="708">
                  <c:v>12.044148699999999</c:v>
                </c:pt>
                <c:pt idx="709">
                  <c:v>12.061069316666668</c:v>
                </c:pt>
                <c:pt idx="710">
                  <c:v>12.078122626666667</c:v>
                </c:pt>
                <c:pt idx="711">
                  <c:v>12.094646756666666</c:v>
                </c:pt>
                <c:pt idx="712">
                  <c:v>12.111319888333332</c:v>
                </c:pt>
                <c:pt idx="713">
                  <c:v>12.128092796666666</c:v>
                </c:pt>
                <c:pt idx="714">
                  <c:v>12.144610304999999</c:v>
                </c:pt>
                <c:pt idx="715">
                  <c:v>12.161233396666667</c:v>
                </c:pt>
                <c:pt idx="716">
                  <c:v>12.178185925000001</c:v>
                </c:pt>
                <c:pt idx="717">
                  <c:v>12.194843236666665</c:v>
                </c:pt>
                <c:pt idx="718">
                  <c:v>12.211761616666667</c:v>
                </c:pt>
                <c:pt idx="719">
                  <c:v>12.228754276666667</c:v>
                </c:pt>
                <c:pt idx="720">
                  <c:v>12.245810646666666</c:v>
                </c:pt>
                <c:pt idx="721">
                  <c:v>12.262591780000001</c:v>
                </c:pt>
                <c:pt idx="722">
                  <c:v>12.279179520000001</c:v>
                </c:pt>
                <c:pt idx="723">
                  <c:v>12.295964218333333</c:v>
                </c:pt>
                <c:pt idx="724">
                  <c:v>12.31263624</c:v>
                </c:pt>
                <c:pt idx="725">
                  <c:v>12.329315921666668</c:v>
                </c:pt>
                <c:pt idx="726">
                  <c:v>12.346063658333332</c:v>
                </c:pt>
                <c:pt idx="727">
                  <c:v>12.362680266666667</c:v>
                </c:pt>
                <c:pt idx="728">
                  <c:v>12.37930579</c:v>
                </c:pt>
                <c:pt idx="729">
                  <c:v>12.396252540000001</c:v>
                </c:pt>
                <c:pt idx="730">
                  <c:v>12.413379364999999</c:v>
                </c:pt>
                <c:pt idx="731">
                  <c:v>12.430265686666667</c:v>
                </c:pt>
                <c:pt idx="732">
                  <c:v>12.447483385</c:v>
                </c:pt>
                <c:pt idx="733">
                  <c:v>12.464576518333333</c:v>
                </c:pt>
                <c:pt idx="734">
                  <c:v>12.481246073333333</c:v>
                </c:pt>
                <c:pt idx="735">
                  <c:v>12.497968123333333</c:v>
                </c:pt>
                <c:pt idx="736">
                  <c:v>12.514637458333334</c:v>
                </c:pt>
                <c:pt idx="737">
                  <c:v>12.531609049999998</c:v>
                </c:pt>
                <c:pt idx="738">
                  <c:v>12.548001528333334</c:v>
                </c:pt>
                <c:pt idx="739">
                  <c:v>12.564803661666668</c:v>
                </c:pt>
                <c:pt idx="740">
                  <c:v>12.581550650000001</c:v>
                </c:pt>
                <c:pt idx="741">
                  <c:v>12.598373928333332</c:v>
                </c:pt>
                <c:pt idx="742">
                  <c:v>12.615419381666667</c:v>
                </c:pt>
                <c:pt idx="743">
                  <c:v>12.631968174999999</c:v>
                </c:pt>
                <c:pt idx="744">
                  <c:v>12.648883408333335</c:v>
                </c:pt>
                <c:pt idx="745">
                  <c:v>12.66556748</c:v>
                </c:pt>
                <c:pt idx="746">
                  <c:v>12.682516613333332</c:v>
                </c:pt>
                <c:pt idx="747">
                  <c:v>12.699412941666667</c:v>
                </c:pt>
                <c:pt idx="748">
                  <c:v>12.716334866666667</c:v>
                </c:pt>
                <c:pt idx="749">
                  <c:v>12.733278056666668</c:v>
                </c:pt>
                <c:pt idx="750">
                  <c:v>12.750196693333333</c:v>
                </c:pt>
                <c:pt idx="751">
                  <c:v>12.766728774999999</c:v>
                </c:pt>
                <c:pt idx="752">
                  <c:v>12.783466903333334</c:v>
                </c:pt>
                <c:pt idx="753">
                  <c:v>12.800014923333332</c:v>
                </c:pt>
                <c:pt idx="754">
                  <c:v>12.816693183333333</c:v>
                </c:pt>
                <c:pt idx="755">
                  <c:v>12.83347914</c:v>
                </c:pt>
                <c:pt idx="756">
                  <c:v>12.850150638333334</c:v>
                </c:pt>
                <c:pt idx="757">
                  <c:v>12.867108498333332</c:v>
                </c:pt>
                <c:pt idx="758">
                  <c:v>12.883772985</c:v>
                </c:pt>
                <c:pt idx="759">
                  <c:v>12.900704313333334</c:v>
                </c:pt>
                <c:pt idx="760">
                  <c:v>12.917221138333334</c:v>
                </c:pt>
                <c:pt idx="761">
                  <c:v>12.933893060000001</c:v>
                </c:pt>
                <c:pt idx="762">
                  <c:v>12.950940483333333</c:v>
                </c:pt>
                <c:pt idx="763">
                  <c:v>12.967630888333334</c:v>
                </c:pt>
                <c:pt idx="764">
                  <c:v>12.98438794</c:v>
                </c:pt>
                <c:pt idx="765">
                  <c:v>13.001201336666666</c:v>
                </c:pt>
                <c:pt idx="766">
                  <c:v>13.018207255</c:v>
                </c:pt>
                <c:pt idx="767">
                  <c:v>13.035023075</c:v>
                </c:pt>
                <c:pt idx="768">
                  <c:v>13.051757566666668</c:v>
                </c:pt>
                <c:pt idx="769">
                  <c:v>13.068480296666667</c:v>
                </c:pt>
                <c:pt idx="770">
                  <c:v>13.085286948333334</c:v>
                </c:pt>
                <c:pt idx="771">
                  <c:v>13.102260033333332</c:v>
                </c:pt>
                <c:pt idx="772">
                  <c:v>13.118998066666668</c:v>
                </c:pt>
                <c:pt idx="773">
                  <c:v>13.135644101666665</c:v>
                </c:pt>
                <c:pt idx="774">
                  <c:v>13.152250576666667</c:v>
                </c:pt>
                <c:pt idx="775">
                  <c:v>13.169206343333334</c:v>
                </c:pt>
                <c:pt idx="776">
                  <c:v>13.18614054</c:v>
                </c:pt>
                <c:pt idx="777">
                  <c:v>13.203057048333333</c:v>
                </c:pt>
                <c:pt idx="778">
                  <c:v>13.220130393333333</c:v>
                </c:pt>
                <c:pt idx="779">
                  <c:v>13.237064908333334</c:v>
                </c:pt>
                <c:pt idx="780">
                  <c:v>13.253980583333334</c:v>
                </c:pt>
                <c:pt idx="781">
                  <c:v>13.268974654999999</c:v>
                </c:pt>
                <c:pt idx="782">
                  <c:v>13.285494328333334</c:v>
                </c:pt>
                <c:pt idx="783">
                  <c:v>13.30237973</c:v>
                </c:pt>
                <c:pt idx="784">
                  <c:v>13.319050071666668</c:v>
                </c:pt>
                <c:pt idx="785">
                  <c:v>13.335886201666666</c:v>
                </c:pt>
                <c:pt idx="786">
                  <c:v>13.35238346</c:v>
                </c:pt>
                <c:pt idx="787">
                  <c:v>13.369417168333333</c:v>
                </c:pt>
                <c:pt idx="788">
                  <c:v>13.386236761666668</c:v>
                </c:pt>
                <c:pt idx="789">
                  <c:v>13.403117136666667</c:v>
                </c:pt>
                <c:pt idx="790">
                  <c:v>13.419536021666666</c:v>
                </c:pt>
                <c:pt idx="791">
                  <c:v>13.436526856666667</c:v>
                </c:pt>
                <c:pt idx="792">
                  <c:v>13.453268088333335</c:v>
                </c:pt>
                <c:pt idx="793">
                  <c:v>13.470058910000001</c:v>
                </c:pt>
                <c:pt idx="794">
                  <c:v>13.487194544999999</c:v>
                </c:pt>
                <c:pt idx="795">
                  <c:v>13.50386911</c:v>
                </c:pt>
                <c:pt idx="796">
                  <c:v>13.520526114999999</c:v>
                </c:pt>
                <c:pt idx="797">
                  <c:v>13.537319418333334</c:v>
                </c:pt>
                <c:pt idx="798">
                  <c:v>13.554383183333334</c:v>
                </c:pt>
                <c:pt idx="799">
                  <c:v>13.571017523333333</c:v>
                </c:pt>
                <c:pt idx="800">
                  <c:v>13.58769408</c:v>
                </c:pt>
                <c:pt idx="801">
                  <c:v>13.604363673333333</c:v>
                </c:pt>
                <c:pt idx="802">
                  <c:v>13.620842711666667</c:v>
                </c:pt>
                <c:pt idx="803">
                  <c:v>13.637512345000001</c:v>
                </c:pt>
                <c:pt idx="804">
                  <c:v>13.654445768333334</c:v>
                </c:pt>
                <c:pt idx="805">
                  <c:v>13.671330836666668</c:v>
                </c:pt>
                <c:pt idx="806">
                  <c:v>13.688260046666667</c:v>
                </c:pt>
                <c:pt idx="807">
                  <c:v>13.705200875000001</c:v>
                </c:pt>
                <c:pt idx="808">
                  <c:v>13.721863345000001</c:v>
                </c:pt>
                <c:pt idx="809">
                  <c:v>13.738530975</c:v>
                </c:pt>
                <c:pt idx="810">
                  <c:v>13.755296906666667</c:v>
                </c:pt>
                <c:pt idx="811">
                  <c:v>13.77217937</c:v>
                </c:pt>
                <c:pt idx="812">
                  <c:v>13.788962138333334</c:v>
                </c:pt>
                <c:pt idx="813">
                  <c:v>13.805848235000001</c:v>
                </c:pt>
                <c:pt idx="814">
                  <c:v>13.822476163333333</c:v>
                </c:pt>
                <c:pt idx="815">
                  <c:v>13.839265435</c:v>
                </c:pt>
                <c:pt idx="816">
                  <c:v>13.855786671666667</c:v>
                </c:pt>
                <c:pt idx="817">
                  <c:v>13.872559370000001</c:v>
                </c:pt>
                <c:pt idx="818">
                  <c:v>13.889229206666666</c:v>
                </c:pt>
                <c:pt idx="819">
                  <c:v>13.905820298333333</c:v>
                </c:pt>
                <c:pt idx="820">
                  <c:v>13.922711198333333</c:v>
                </c:pt>
                <c:pt idx="821">
                  <c:v>13.939766445</c:v>
                </c:pt>
                <c:pt idx="822">
                  <c:v>13.956291563333334</c:v>
                </c:pt>
                <c:pt idx="823">
                  <c:v>13.973075614999999</c:v>
                </c:pt>
                <c:pt idx="824">
                  <c:v>13.989862818333334</c:v>
                </c:pt>
                <c:pt idx="825">
                  <c:v>14.006821596666667</c:v>
                </c:pt>
                <c:pt idx="826">
                  <c:v>14.023749008333334</c:v>
                </c:pt>
                <c:pt idx="827">
                  <c:v>14.040614554999999</c:v>
                </c:pt>
                <c:pt idx="828">
                  <c:v>14.057198111666667</c:v>
                </c:pt>
                <c:pt idx="829">
                  <c:v>14.074136496666666</c:v>
                </c:pt>
                <c:pt idx="830">
                  <c:v>14.091133565</c:v>
                </c:pt>
                <c:pt idx="831">
                  <c:v>14.10807168</c:v>
                </c:pt>
                <c:pt idx="832">
                  <c:v>14.124796936666666</c:v>
                </c:pt>
                <c:pt idx="833">
                  <c:v>14.141723245</c:v>
                </c:pt>
                <c:pt idx="834">
                  <c:v>14.158397676666668</c:v>
                </c:pt>
                <c:pt idx="835">
                  <c:v>14.175181553333335</c:v>
                </c:pt>
                <c:pt idx="836">
                  <c:v>14.191910538333333</c:v>
                </c:pt>
                <c:pt idx="837">
                  <c:v>14.208569708333332</c:v>
                </c:pt>
                <c:pt idx="838">
                  <c:v>14.225503156666667</c:v>
                </c:pt>
                <c:pt idx="839">
                  <c:v>14.242164553333334</c:v>
                </c:pt>
                <c:pt idx="840">
                  <c:v>14.259048338333335</c:v>
                </c:pt>
                <c:pt idx="841">
                  <c:v>14.275714528333333</c:v>
                </c:pt>
                <c:pt idx="842">
                  <c:v>14.29263959</c:v>
                </c:pt>
                <c:pt idx="843">
                  <c:v>14.309317676666666</c:v>
                </c:pt>
                <c:pt idx="844">
                  <c:v>14.325848645000001</c:v>
                </c:pt>
                <c:pt idx="845">
                  <c:v>14.342511231666666</c:v>
                </c:pt>
                <c:pt idx="846">
                  <c:v>14.359176473333333</c:v>
                </c:pt>
                <c:pt idx="847">
                  <c:v>14.375905366666666</c:v>
                </c:pt>
                <c:pt idx="848">
                  <c:v>14.392572231666666</c:v>
                </c:pt>
                <c:pt idx="849">
                  <c:v>14.409241243333334</c:v>
                </c:pt>
                <c:pt idx="850">
                  <c:v>14.425866280000001</c:v>
                </c:pt>
                <c:pt idx="851">
                  <c:v>14.442647736666666</c:v>
                </c:pt>
                <c:pt idx="852">
                  <c:v>14.459447781666666</c:v>
                </c:pt>
                <c:pt idx="853">
                  <c:v>14.476110921666667</c:v>
                </c:pt>
                <c:pt idx="854">
                  <c:v>14.493040525</c:v>
                </c:pt>
                <c:pt idx="855">
                  <c:v>14.509725783333332</c:v>
                </c:pt>
                <c:pt idx="856">
                  <c:v>14.526784058333334</c:v>
                </c:pt>
                <c:pt idx="857">
                  <c:v>14.543719346666668</c:v>
                </c:pt>
                <c:pt idx="858">
                  <c:v>14.560969805000001</c:v>
                </c:pt>
                <c:pt idx="859">
                  <c:v>14.577919496666668</c:v>
                </c:pt>
                <c:pt idx="860">
                  <c:v>14.594948293333335</c:v>
                </c:pt>
                <c:pt idx="861">
                  <c:v>14.611836038333333</c:v>
                </c:pt>
                <c:pt idx="862">
                  <c:v>14.628802456666667</c:v>
                </c:pt>
                <c:pt idx="863">
                  <c:v>14.645736341666666</c:v>
                </c:pt>
                <c:pt idx="864">
                  <c:v>14.660580075</c:v>
                </c:pt>
                <c:pt idx="865">
                  <c:v>14.677242351666667</c:v>
                </c:pt>
                <c:pt idx="866">
                  <c:v>14.69391515</c:v>
                </c:pt>
                <c:pt idx="867">
                  <c:v>14.710588318333333</c:v>
                </c:pt>
                <c:pt idx="868">
                  <c:v>14.727103083333333</c:v>
                </c:pt>
                <c:pt idx="869">
                  <c:v>14.743778505</c:v>
                </c:pt>
                <c:pt idx="870">
                  <c:v>14.760669541666665</c:v>
                </c:pt>
                <c:pt idx="871">
                  <c:v>14.777342669999999</c:v>
                </c:pt>
                <c:pt idx="872">
                  <c:v>14.794015688333333</c:v>
                </c:pt>
                <c:pt idx="873">
                  <c:v>14.810684895000001</c:v>
                </c:pt>
                <c:pt idx="874">
                  <c:v>14.827363055000001</c:v>
                </c:pt>
                <c:pt idx="875">
                  <c:v>14.844138715000001</c:v>
                </c:pt>
                <c:pt idx="876">
                  <c:v>14.861062946666667</c:v>
                </c:pt>
                <c:pt idx="877">
                  <c:v>14.87798729</c:v>
                </c:pt>
                <c:pt idx="878">
                  <c:v>14.894764215</c:v>
                </c:pt>
                <c:pt idx="879">
                  <c:v>14.911230078333334</c:v>
                </c:pt>
                <c:pt idx="880">
                  <c:v>14.927966096666667</c:v>
                </c:pt>
                <c:pt idx="881">
                  <c:v>14.945001905</c:v>
                </c:pt>
                <c:pt idx="882">
                  <c:v>14.961932598333334</c:v>
                </c:pt>
                <c:pt idx="883">
                  <c:v>14.978607684999998</c:v>
                </c:pt>
                <c:pt idx="884">
                  <c:v>14.995530898333334</c:v>
                </c:pt>
                <c:pt idx="885">
                  <c:v>15.012192248333333</c:v>
                </c:pt>
                <c:pt idx="886">
                  <c:v>15.029116121666668</c:v>
                </c:pt>
                <c:pt idx="887">
                  <c:v>15.046045898333334</c:v>
                </c:pt>
                <c:pt idx="888">
                  <c:v>15.062712576666666</c:v>
                </c:pt>
                <c:pt idx="889">
                  <c:v>15.079378504999999</c:v>
                </c:pt>
                <c:pt idx="890">
                  <c:v>15.096046843333333</c:v>
                </c:pt>
                <c:pt idx="891">
                  <c:v>15.112805608333334</c:v>
                </c:pt>
                <c:pt idx="892">
                  <c:v>15.129481456666667</c:v>
                </c:pt>
                <c:pt idx="893">
                  <c:v>15.146144099999999</c:v>
                </c:pt>
                <c:pt idx="894">
                  <c:v>15.162808028333334</c:v>
                </c:pt>
                <c:pt idx="895">
                  <c:v>15.179469605000001</c:v>
                </c:pt>
                <c:pt idx="896">
                  <c:v>15.196138741666665</c:v>
                </c:pt>
                <c:pt idx="897">
                  <c:v>15.213071753333333</c:v>
                </c:pt>
                <c:pt idx="898">
                  <c:v>15.229740111666667</c:v>
                </c:pt>
                <c:pt idx="899">
                  <c:v>15.246775971666667</c:v>
                </c:pt>
                <c:pt idx="900">
                  <c:v>15.263294358333333</c:v>
                </c:pt>
                <c:pt idx="901">
                  <c:v>15.279955056666667</c:v>
                </c:pt>
                <c:pt idx="902">
                  <c:v>15.296621014999999</c:v>
                </c:pt>
                <c:pt idx="903">
                  <c:v>15.313291251666667</c:v>
                </c:pt>
                <c:pt idx="904">
                  <c:v>15.330215518333334</c:v>
                </c:pt>
                <c:pt idx="905">
                  <c:v>15.347141165</c:v>
                </c:pt>
                <c:pt idx="906">
                  <c:v>15.364066238333333</c:v>
                </c:pt>
                <c:pt idx="907">
                  <c:v>15.380735766666668</c:v>
                </c:pt>
                <c:pt idx="908">
                  <c:v>15.397667468333333</c:v>
                </c:pt>
                <c:pt idx="909">
                  <c:v>15.414326118333333</c:v>
                </c:pt>
                <c:pt idx="910">
                  <c:v>15.431260925</c:v>
                </c:pt>
                <c:pt idx="911">
                  <c:v>15.448185616666667</c:v>
                </c:pt>
                <c:pt idx="912">
                  <c:v>15.465137725</c:v>
                </c:pt>
                <c:pt idx="913">
                  <c:v>15.482066818333333</c:v>
                </c:pt>
                <c:pt idx="914">
                  <c:v>15.498744846666666</c:v>
                </c:pt>
                <c:pt idx="915">
                  <c:v>15.515414125000001</c:v>
                </c:pt>
                <c:pt idx="916">
                  <c:v>15.532089576666667</c:v>
                </c:pt>
                <c:pt idx="917">
                  <c:v>15.549025171666667</c:v>
                </c:pt>
                <c:pt idx="918">
                  <c:v>15.566024458333334</c:v>
                </c:pt>
                <c:pt idx="919">
                  <c:v>15.582705803333333</c:v>
                </c:pt>
                <c:pt idx="920">
                  <c:v>15.599370488333333</c:v>
                </c:pt>
                <c:pt idx="921">
                  <c:v>15.616305041666667</c:v>
                </c:pt>
                <c:pt idx="922">
                  <c:v>15.632820694999999</c:v>
                </c:pt>
                <c:pt idx="923">
                  <c:v>15.649492466666667</c:v>
                </c:pt>
                <c:pt idx="924">
                  <c:v>15.666267898333333</c:v>
                </c:pt>
                <c:pt idx="925">
                  <c:v>15.683198418333335</c:v>
                </c:pt>
                <c:pt idx="926">
                  <c:v>15.700120163333334</c:v>
                </c:pt>
                <c:pt idx="927">
                  <c:v>15.717043451666665</c:v>
                </c:pt>
                <c:pt idx="928">
                  <c:v>15.733719198333334</c:v>
                </c:pt>
                <c:pt idx="929">
                  <c:v>15.750387</c:v>
                </c:pt>
                <c:pt idx="930">
                  <c:v>15.767051301666667</c:v>
                </c:pt>
                <c:pt idx="931">
                  <c:v>15.783976995</c:v>
                </c:pt>
                <c:pt idx="932">
                  <c:v>15.800756333333334</c:v>
                </c:pt>
                <c:pt idx="933">
                  <c:v>15.817422548333333</c:v>
                </c:pt>
                <c:pt idx="934">
                  <c:v>15.834195240000001</c:v>
                </c:pt>
                <c:pt idx="935">
                  <c:v>15.851124301666665</c:v>
                </c:pt>
                <c:pt idx="936">
                  <c:v>15.868048061666666</c:v>
                </c:pt>
                <c:pt idx="937">
                  <c:v>15.884977613333332</c:v>
                </c:pt>
                <c:pt idx="938">
                  <c:v>15.901647903333332</c:v>
                </c:pt>
                <c:pt idx="939">
                  <c:v>15.918427943333334</c:v>
                </c:pt>
                <c:pt idx="940">
                  <c:v>15.935307085</c:v>
                </c:pt>
                <c:pt idx="941">
                  <c:v>15.952239903333332</c:v>
                </c:pt>
                <c:pt idx="942">
                  <c:v>15.968756898333334</c:v>
                </c:pt>
                <c:pt idx="943">
                  <c:v>15.985681071666667</c:v>
                </c:pt>
                <c:pt idx="944">
                  <c:v>16.002346605</c:v>
                </c:pt>
                <c:pt idx="945">
                  <c:v>16.019277945000002</c:v>
                </c:pt>
                <c:pt idx="946">
                  <c:v>16.036203856666667</c:v>
                </c:pt>
                <c:pt idx="947">
                  <c:v>16.052873798333334</c:v>
                </c:pt>
                <c:pt idx="948">
                  <c:v>16.069551751666669</c:v>
                </c:pt>
                <c:pt idx="949">
                  <c:v>16.086213499999999</c:v>
                </c:pt>
                <c:pt idx="950">
                  <c:v>16.10288637</c:v>
                </c:pt>
                <c:pt idx="951">
                  <c:v>16.119658526666665</c:v>
                </c:pt>
                <c:pt idx="952">
                  <c:v>16.136285238333333</c:v>
                </c:pt>
                <c:pt idx="953">
                  <c:v>16.153213341666667</c:v>
                </c:pt>
                <c:pt idx="954">
                  <c:v>16.17014064</c:v>
                </c:pt>
                <c:pt idx="955">
                  <c:v>16.187183359999999</c:v>
                </c:pt>
                <c:pt idx="956">
                  <c:v>16.203849253333335</c:v>
                </c:pt>
                <c:pt idx="957">
                  <c:v>16.220773851666667</c:v>
                </c:pt>
                <c:pt idx="958">
                  <c:v>16.23739694</c:v>
                </c:pt>
                <c:pt idx="959">
                  <c:v>16.254321283333333</c:v>
                </c:pt>
                <c:pt idx="960">
                  <c:v>16.270983106666666</c:v>
                </c:pt>
                <c:pt idx="961">
                  <c:v>16.287649769999998</c:v>
                </c:pt>
                <c:pt idx="962">
                  <c:v>16.304364095</c:v>
                </c:pt>
                <c:pt idx="963">
                  <c:v>16.320976506666668</c:v>
                </c:pt>
                <c:pt idx="964">
                  <c:v>16.337643855</c:v>
                </c:pt>
                <c:pt idx="965">
                  <c:v>16.354320336666667</c:v>
                </c:pt>
                <c:pt idx="966">
                  <c:v>16.371094164999999</c:v>
                </c:pt>
                <c:pt idx="967">
                  <c:v>16.388018156666668</c:v>
                </c:pt>
                <c:pt idx="968">
                  <c:v>16.405210618333331</c:v>
                </c:pt>
                <c:pt idx="969">
                  <c:v>16.421982681666666</c:v>
                </c:pt>
                <c:pt idx="970">
                  <c:v>16.438758646666667</c:v>
                </c:pt>
                <c:pt idx="971">
                  <c:v>16.455683783333335</c:v>
                </c:pt>
                <c:pt idx="972">
                  <c:v>16.472612065</c:v>
                </c:pt>
                <c:pt idx="973">
                  <c:v>16.489129779999999</c:v>
                </c:pt>
                <c:pt idx="974">
                  <c:v>16.505796048333334</c:v>
                </c:pt>
                <c:pt idx="975">
                  <c:v>16.522829676666667</c:v>
                </c:pt>
                <c:pt idx="976">
                  <c:v>16.539759681666666</c:v>
                </c:pt>
                <c:pt idx="977">
                  <c:v>16.556435021666665</c:v>
                </c:pt>
                <c:pt idx="978">
                  <c:v>16.57295143</c:v>
                </c:pt>
                <c:pt idx="979">
                  <c:v>16.589614981666667</c:v>
                </c:pt>
                <c:pt idx="980">
                  <c:v>16.606288880000001</c:v>
                </c:pt>
                <c:pt idx="981">
                  <c:v>16.623060810000002</c:v>
                </c:pt>
                <c:pt idx="982">
                  <c:v>16.640000441666665</c:v>
                </c:pt>
                <c:pt idx="983">
                  <c:v>16.656664476666666</c:v>
                </c:pt>
                <c:pt idx="984">
                  <c:v>16.673323583333332</c:v>
                </c:pt>
                <c:pt idx="985">
                  <c:v>16.690095633333335</c:v>
                </c:pt>
                <c:pt idx="986">
                  <c:v>16.707025650000002</c:v>
                </c:pt>
                <c:pt idx="987">
                  <c:v>16.723947733333333</c:v>
                </c:pt>
                <c:pt idx="988">
                  <c:v>16.740614866666665</c:v>
                </c:pt>
                <c:pt idx="989">
                  <c:v>16.7570348</c:v>
                </c:pt>
                <c:pt idx="990">
                  <c:v>16.773711900000002</c:v>
                </c:pt>
                <c:pt idx="991">
                  <c:v>16.790589333333333</c:v>
                </c:pt>
                <c:pt idx="992">
                  <c:v>16.807103933333334</c:v>
                </c:pt>
                <c:pt idx="993">
                  <c:v>16.823812483333334</c:v>
                </c:pt>
                <c:pt idx="994">
                  <c:v>16.840744350000001</c:v>
                </c:pt>
                <c:pt idx="995">
                  <c:v>16.857673916666666</c:v>
                </c:pt>
                <c:pt idx="996">
                  <c:v>16.874593683333334</c:v>
                </c:pt>
                <c:pt idx="997">
                  <c:v>16.891627549999999</c:v>
                </c:pt>
                <c:pt idx="998">
                  <c:v>16.908633483333332</c:v>
                </c:pt>
                <c:pt idx="999">
                  <c:v>16.925641066666667</c:v>
                </c:pt>
                <c:pt idx="1000">
                  <c:v>16.942635316666667</c:v>
                </c:pt>
                <c:pt idx="1001">
                  <c:v>16.959225783333334</c:v>
                </c:pt>
                <c:pt idx="1002">
                  <c:v>16.975853499999999</c:v>
                </c:pt>
                <c:pt idx="1003">
                  <c:v>16.992534433333333</c:v>
                </c:pt>
                <c:pt idx="1004">
                  <c:v>17.0094317</c:v>
                </c:pt>
                <c:pt idx="1005">
                  <c:v>17.026380016666668</c:v>
                </c:pt>
                <c:pt idx="1006">
                  <c:v>17.043358033333334</c:v>
                </c:pt>
                <c:pt idx="1007">
                  <c:v>17.060009999999998</c:v>
                </c:pt>
                <c:pt idx="1008">
                  <c:v>17.076987616666667</c:v>
                </c:pt>
                <c:pt idx="1009">
                  <c:v>17.094003033333333</c:v>
                </c:pt>
                <c:pt idx="1010">
                  <c:v>17.111023316666667</c:v>
                </c:pt>
                <c:pt idx="1011">
                  <c:v>17.127979983333333</c:v>
                </c:pt>
                <c:pt idx="1012">
                  <c:v>17.144592666666664</c:v>
                </c:pt>
                <c:pt idx="1013">
                  <c:v>17.161273183333332</c:v>
                </c:pt>
                <c:pt idx="1014">
                  <c:v>17.178195566666666</c:v>
                </c:pt>
                <c:pt idx="1015">
                  <c:v>17.195275900000002</c:v>
                </c:pt>
                <c:pt idx="1016">
                  <c:v>17.212191066666666</c:v>
                </c:pt>
                <c:pt idx="1017">
                  <c:v>17.229225750000001</c:v>
                </c:pt>
                <c:pt idx="1018">
                  <c:v>17.246390983333335</c:v>
                </c:pt>
                <c:pt idx="1019">
                  <c:v>17.263504583333333</c:v>
                </c:pt>
                <c:pt idx="1020">
                  <c:v>17.2805973</c:v>
                </c:pt>
                <c:pt idx="1021">
                  <c:v>17.295521233333332</c:v>
                </c:pt>
                <c:pt idx="1022">
                  <c:v>17.312195966666664</c:v>
                </c:pt>
                <c:pt idx="1023">
                  <c:v>17.328683483333336</c:v>
                </c:pt>
                <c:pt idx="1024">
                  <c:v>17.345341716666667</c:v>
                </c:pt>
                <c:pt idx="1025">
                  <c:v>17.362036883333335</c:v>
                </c:pt>
                <c:pt idx="1026">
                  <c:v>17.378707733333332</c:v>
                </c:pt>
                <c:pt idx="1027">
                  <c:v>17.395367833333335</c:v>
                </c:pt>
                <c:pt idx="1028">
                  <c:v>17.412289566666669</c:v>
                </c:pt>
                <c:pt idx="1029">
                  <c:v>17.428964766666663</c:v>
                </c:pt>
                <c:pt idx="1030">
                  <c:v>17.445736616666668</c:v>
                </c:pt>
                <c:pt idx="1031">
                  <c:v>17.462453666666665</c:v>
                </c:pt>
                <c:pt idx="1032">
                  <c:v>17.479295333333333</c:v>
                </c:pt>
                <c:pt idx="1033">
                  <c:v>17.495962349999999</c:v>
                </c:pt>
                <c:pt idx="1034">
                  <c:v>17.512743483333335</c:v>
                </c:pt>
                <c:pt idx="1035">
                  <c:v>17.529666633333331</c:v>
                </c:pt>
                <c:pt idx="1036">
                  <c:v>17.546335299999999</c:v>
                </c:pt>
                <c:pt idx="1037">
                  <c:v>17.5632637</c:v>
                </c:pt>
                <c:pt idx="1038">
                  <c:v>17.579917833333333</c:v>
                </c:pt>
                <c:pt idx="1039">
                  <c:v>17.596857800000002</c:v>
                </c:pt>
                <c:pt idx="1040">
                  <c:v>17.613517699999999</c:v>
                </c:pt>
                <c:pt idx="1041">
                  <c:v>17.630389466666667</c:v>
                </c:pt>
                <c:pt idx="1042">
                  <c:v>17.647065999999999</c:v>
                </c:pt>
                <c:pt idx="1043">
                  <c:v>17.663992333333333</c:v>
                </c:pt>
                <c:pt idx="1044">
                  <c:v>17.680922599999999</c:v>
                </c:pt>
                <c:pt idx="1045">
                  <c:v>17.697699266666667</c:v>
                </c:pt>
                <c:pt idx="1046">
                  <c:v>17.71436185</c:v>
                </c:pt>
                <c:pt idx="1047">
                  <c:v>17.731294183333333</c:v>
                </c:pt>
                <c:pt idx="1048">
                  <c:v>17.748176600000001</c:v>
                </c:pt>
                <c:pt idx="1049">
                  <c:v>17.764954833333334</c:v>
                </c:pt>
                <c:pt idx="1050">
                  <c:v>17.781630616666668</c:v>
                </c:pt>
                <c:pt idx="1051">
                  <c:v>17.798307716666667</c:v>
                </c:pt>
                <c:pt idx="1052">
                  <c:v>17.815085</c:v>
                </c:pt>
                <c:pt idx="1053">
                  <c:v>17.831755916666669</c:v>
                </c:pt>
                <c:pt idx="1054">
                  <c:v>17.848426500000002</c:v>
                </c:pt>
                <c:pt idx="1055">
                  <c:v>17.865203699999999</c:v>
                </c:pt>
                <c:pt idx="1056">
                  <c:v>17.882127516666667</c:v>
                </c:pt>
                <c:pt idx="1057">
                  <c:v>17.898788466666666</c:v>
                </c:pt>
                <c:pt idx="1058">
                  <c:v>17.915463883333334</c:v>
                </c:pt>
                <c:pt idx="1059">
                  <c:v>17.93220745</c:v>
                </c:pt>
                <c:pt idx="1060">
                  <c:v>17.948877466666666</c:v>
                </c:pt>
                <c:pt idx="1061">
                  <c:v>17.965546150000002</c:v>
                </c:pt>
                <c:pt idx="1062">
                  <c:v>17.982472016666669</c:v>
                </c:pt>
                <c:pt idx="1063">
                  <c:v>17.999364033333332</c:v>
                </c:pt>
                <c:pt idx="1064">
                  <c:v>18.016051483333335</c:v>
                </c:pt>
                <c:pt idx="1065">
                  <c:v>18.032972866666668</c:v>
                </c:pt>
                <c:pt idx="1066">
                  <c:v>18.049651116666666</c:v>
                </c:pt>
                <c:pt idx="1067">
                  <c:v>18.066317433333332</c:v>
                </c:pt>
                <c:pt idx="1068">
                  <c:v>18.082983833333333</c:v>
                </c:pt>
                <c:pt idx="1069">
                  <c:v>18.09965455</c:v>
                </c:pt>
                <c:pt idx="1070">
                  <c:v>18.11632075</c:v>
                </c:pt>
                <c:pt idx="1071">
                  <c:v>18.132989466666668</c:v>
                </c:pt>
                <c:pt idx="1072">
                  <c:v>18.149676849999999</c:v>
                </c:pt>
                <c:pt idx="1073">
                  <c:v>18.166606166666668</c:v>
                </c:pt>
                <c:pt idx="1074">
                  <c:v>18.183486666666667</c:v>
                </c:pt>
                <c:pt idx="1075">
                  <c:v>18.200153016666665</c:v>
                </c:pt>
                <c:pt idx="1076">
                  <c:v>18.216674866666665</c:v>
                </c:pt>
                <c:pt idx="1077">
                  <c:v>18.233358066666664</c:v>
                </c:pt>
                <c:pt idx="1078">
                  <c:v>18.250130483333333</c:v>
                </c:pt>
                <c:pt idx="1079">
                  <c:v>18.266803233333334</c:v>
                </c:pt>
                <c:pt idx="1080">
                  <c:v>18.283533383333335</c:v>
                </c:pt>
                <c:pt idx="1081">
                  <c:v>18.300196200000002</c:v>
                </c:pt>
                <c:pt idx="1082">
                  <c:v>18.31686375</c:v>
                </c:pt>
                <c:pt idx="1083">
                  <c:v>18.333526433333336</c:v>
                </c:pt>
                <c:pt idx="1084">
                  <c:v>18.350196066666669</c:v>
                </c:pt>
                <c:pt idx="1085">
                  <c:v>18.366890699999999</c:v>
                </c:pt>
                <c:pt idx="1086">
                  <c:v>18.383555266666669</c:v>
                </c:pt>
                <c:pt idx="1087">
                  <c:v>18.400219183333334</c:v>
                </c:pt>
                <c:pt idx="1088">
                  <c:v>18.416890850000001</c:v>
                </c:pt>
                <c:pt idx="1089">
                  <c:v>18.433562716666664</c:v>
                </c:pt>
                <c:pt idx="1090">
                  <c:v>18.450223033333334</c:v>
                </c:pt>
                <c:pt idx="1091">
                  <c:v>18.466890133333333</c:v>
                </c:pt>
                <c:pt idx="1092">
                  <c:v>18.483350216666668</c:v>
                </c:pt>
                <c:pt idx="1093">
                  <c:v>18.500131800000002</c:v>
                </c:pt>
                <c:pt idx="1094">
                  <c:v>18.516801266666668</c:v>
                </c:pt>
                <c:pt idx="1095">
                  <c:v>18.533327833333331</c:v>
                </c:pt>
                <c:pt idx="1096">
                  <c:v>18.550095783333333</c:v>
                </c:pt>
                <c:pt idx="1097">
                  <c:v>18.567000916666665</c:v>
                </c:pt>
                <c:pt idx="1098">
                  <c:v>18.584136183333332</c:v>
                </c:pt>
                <c:pt idx="1099">
                  <c:v>18.6007949</c:v>
                </c:pt>
                <c:pt idx="1100">
                  <c:v>18.617481266666669</c:v>
                </c:pt>
                <c:pt idx="1101">
                  <c:v>18.634155833333335</c:v>
                </c:pt>
                <c:pt idx="1102">
                  <c:v>18.651072549999999</c:v>
                </c:pt>
                <c:pt idx="1103">
                  <c:v>18.66775791666667</c:v>
                </c:pt>
                <c:pt idx="1104">
                  <c:v>18.684674266666665</c:v>
                </c:pt>
                <c:pt idx="1105">
                  <c:v>18.701601733333334</c:v>
                </c:pt>
                <c:pt idx="1106">
                  <c:v>18.719270649999999</c:v>
                </c:pt>
                <c:pt idx="1107">
                  <c:v>18.736032233333333</c:v>
                </c:pt>
                <c:pt idx="1108">
                  <c:v>18.752956333333334</c:v>
                </c:pt>
                <c:pt idx="1109">
                  <c:v>18.769681066666667</c:v>
                </c:pt>
                <c:pt idx="1110">
                  <c:v>18.786268450000001</c:v>
                </c:pt>
                <c:pt idx="1111">
                  <c:v>18.8030063</c:v>
                </c:pt>
                <c:pt idx="1112">
                  <c:v>18.819971516666666</c:v>
                </c:pt>
                <c:pt idx="1113">
                  <c:v>18.836456933333334</c:v>
                </c:pt>
                <c:pt idx="1114">
                  <c:v>18.853699450000001</c:v>
                </c:pt>
                <c:pt idx="1115">
                  <c:v>18.870586716666665</c:v>
                </c:pt>
                <c:pt idx="1116">
                  <c:v>18.887579049999999</c:v>
                </c:pt>
                <c:pt idx="1117">
                  <c:v>18.904511800000002</c:v>
                </c:pt>
                <c:pt idx="1118">
                  <c:v>18.921254816666664</c:v>
                </c:pt>
                <c:pt idx="1119">
                  <c:v>18.937886683333332</c:v>
                </c:pt>
                <c:pt idx="1120">
                  <c:v>18.954579650000003</c:v>
                </c:pt>
                <c:pt idx="1121">
                  <c:v>18.971985083333333</c:v>
                </c:pt>
                <c:pt idx="1122">
                  <c:v>18.988761816666667</c:v>
                </c:pt>
                <c:pt idx="1123">
                  <c:v>19.005433416666666</c:v>
                </c:pt>
                <c:pt idx="1124">
                  <c:v>19.021923016666666</c:v>
                </c:pt>
                <c:pt idx="1125">
                  <c:v>19.039444450000001</c:v>
                </c:pt>
                <c:pt idx="1126">
                  <c:v>19.056039533333333</c:v>
                </c:pt>
                <c:pt idx="1127">
                  <c:v>19.071078566666664</c:v>
                </c:pt>
                <c:pt idx="1128">
                  <c:v>19.087543016666665</c:v>
                </c:pt>
                <c:pt idx="1129">
                  <c:v>19.104207266666666</c:v>
                </c:pt>
                <c:pt idx="1130">
                  <c:v>19.1208864</c:v>
                </c:pt>
                <c:pt idx="1131">
                  <c:v>19.137547116666667</c:v>
                </c:pt>
                <c:pt idx="1132">
                  <c:v>19.154215650000001</c:v>
                </c:pt>
                <c:pt idx="1133">
                  <c:v>19.170873316666665</c:v>
                </c:pt>
                <c:pt idx="1134">
                  <c:v>19.187536550000001</c:v>
                </c:pt>
                <c:pt idx="1135">
                  <c:v>19.204249466666667</c:v>
                </c:pt>
                <c:pt idx="1136">
                  <c:v>19.220916216666669</c:v>
                </c:pt>
                <c:pt idx="1137">
                  <c:v>19.237579683333333</c:v>
                </c:pt>
                <c:pt idx="1138">
                  <c:v>19.254495583333334</c:v>
                </c:pt>
                <c:pt idx="1139">
                  <c:v>19.271526933333334</c:v>
                </c:pt>
                <c:pt idx="1140">
                  <c:v>19.288453566666664</c:v>
                </c:pt>
                <c:pt idx="1141">
                  <c:v>19.305110850000002</c:v>
                </c:pt>
                <c:pt idx="1142">
                  <c:v>19.322041166666668</c:v>
                </c:pt>
                <c:pt idx="1143">
                  <c:v>19.338966833333334</c:v>
                </c:pt>
                <c:pt idx="1144">
                  <c:v>19.355903399999999</c:v>
                </c:pt>
                <c:pt idx="1145">
                  <c:v>19.37267245</c:v>
                </c:pt>
                <c:pt idx="1146">
                  <c:v>19.389340799999999</c:v>
                </c:pt>
                <c:pt idx="1147">
                  <c:v>19.40627125</c:v>
                </c:pt>
                <c:pt idx="1148">
                  <c:v>19.423151683333334</c:v>
                </c:pt>
                <c:pt idx="1149">
                  <c:v>19.439777066666668</c:v>
                </c:pt>
                <c:pt idx="1150">
                  <c:v>19.45644695</c:v>
                </c:pt>
                <c:pt idx="1151">
                  <c:v>19.472974600000001</c:v>
                </c:pt>
                <c:pt idx="1152">
                  <c:v>19.489643533333332</c:v>
                </c:pt>
                <c:pt idx="1153">
                  <c:v>19.506305100000002</c:v>
                </c:pt>
                <c:pt idx="1154">
                  <c:v>19.522966066666665</c:v>
                </c:pt>
                <c:pt idx="1155">
                  <c:v>19.539635433333334</c:v>
                </c:pt>
                <c:pt idx="1156">
                  <c:v>19.556303116666665</c:v>
                </c:pt>
                <c:pt idx="1157">
                  <c:v>19.573159933333333</c:v>
                </c:pt>
                <c:pt idx="1158">
                  <c:v>19.589823366666668</c:v>
                </c:pt>
                <c:pt idx="1159">
                  <c:v>19.606488183333333</c:v>
                </c:pt>
                <c:pt idx="1160">
                  <c:v>19.623166683333334</c:v>
                </c:pt>
                <c:pt idx="1161">
                  <c:v>19.63982545</c:v>
                </c:pt>
                <c:pt idx="1162">
                  <c:v>19.656347566666668</c:v>
                </c:pt>
                <c:pt idx="1163">
                  <c:v>19.67304455</c:v>
                </c:pt>
                <c:pt idx="1164">
                  <c:v>19.689831216666668</c:v>
                </c:pt>
                <c:pt idx="1165">
                  <c:v>19.70671401666667</c:v>
                </c:pt>
                <c:pt idx="1166">
                  <c:v>19.723883049999998</c:v>
                </c:pt>
                <c:pt idx="1167">
                  <c:v>19.740538650000001</c:v>
                </c:pt>
                <c:pt idx="1168">
                  <c:v>19.757881066666666</c:v>
                </c:pt>
                <c:pt idx="1169">
                  <c:v>19.7745262</c:v>
                </c:pt>
                <c:pt idx="1170">
                  <c:v>19.791374766666667</c:v>
                </c:pt>
                <c:pt idx="1171">
                  <c:v>19.808365349999999</c:v>
                </c:pt>
                <c:pt idx="1172">
                  <c:v>19.82527395</c:v>
                </c:pt>
                <c:pt idx="1173">
                  <c:v>19.842415866666666</c:v>
                </c:pt>
                <c:pt idx="1174">
                  <c:v>19.859672083333333</c:v>
                </c:pt>
                <c:pt idx="1175">
                  <c:v>19.876228733333335</c:v>
                </c:pt>
                <c:pt idx="1176">
                  <c:v>19.891143066666665</c:v>
                </c:pt>
                <c:pt idx="1177">
                  <c:v>19.907823466666667</c:v>
                </c:pt>
                <c:pt idx="1178">
                  <c:v>19.924599116666666</c:v>
                </c:pt>
                <c:pt idx="1179">
                  <c:v>19.941270200000002</c:v>
                </c:pt>
                <c:pt idx="1180">
                  <c:v>19.957940183333335</c:v>
                </c:pt>
                <c:pt idx="1181">
                  <c:v>19.974680416666668</c:v>
                </c:pt>
                <c:pt idx="1182">
                  <c:v>19.991193766666665</c:v>
                </c:pt>
                <c:pt idx="1183">
                  <c:v>20.007860900000001</c:v>
                </c:pt>
                <c:pt idx="1184">
                  <c:v>20.024535416666666</c:v>
                </c:pt>
                <c:pt idx="1185">
                  <c:v>20.041378283333334</c:v>
                </c:pt>
                <c:pt idx="1186">
                  <c:v>20.058015983333334</c:v>
                </c:pt>
                <c:pt idx="1187">
                  <c:v>20.07468115</c:v>
                </c:pt>
                <c:pt idx="1188">
                  <c:v>20.0916049</c:v>
                </c:pt>
                <c:pt idx="1189">
                  <c:v>20.108543699999998</c:v>
                </c:pt>
                <c:pt idx="1190">
                  <c:v>20.125316349999999</c:v>
                </c:pt>
                <c:pt idx="1191">
                  <c:v>20.142250950000001</c:v>
                </c:pt>
                <c:pt idx="1192">
                  <c:v>20.159288350000001</c:v>
                </c:pt>
                <c:pt idx="1193">
                  <c:v>20.176073366666667</c:v>
                </c:pt>
                <c:pt idx="1194">
                  <c:v>20.193003183333335</c:v>
                </c:pt>
                <c:pt idx="1195">
                  <c:v>20.209935216666668</c:v>
                </c:pt>
                <c:pt idx="1196">
                  <c:v>20.226618066666667</c:v>
                </c:pt>
                <c:pt idx="1197">
                  <c:v>20.243347866666667</c:v>
                </c:pt>
                <c:pt idx="1198">
                  <c:v>20.260335183333332</c:v>
                </c:pt>
                <c:pt idx="1199">
                  <c:v>20.277122083333332</c:v>
                </c:pt>
                <c:pt idx="1200">
                  <c:v>20.294087233333336</c:v>
                </c:pt>
                <c:pt idx="1201">
                  <c:v>20.31086925</c:v>
                </c:pt>
                <c:pt idx="1202">
                  <c:v>20.327419583333334</c:v>
                </c:pt>
                <c:pt idx="1203">
                  <c:v>20.344342483333332</c:v>
                </c:pt>
                <c:pt idx="1204">
                  <c:v>20.361266816666667</c:v>
                </c:pt>
                <c:pt idx="1205">
                  <c:v>20.378294416666666</c:v>
                </c:pt>
                <c:pt idx="1206">
                  <c:v>20.395022483333332</c:v>
                </c:pt>
                <c:pt idx="1207">
                  <c:v>20.4116924</c:v>
                </c:pt>
                <c:pt idx="1208">
                  <c:v>20.428436133333332</c:v>
                </c:pt>
                <c:pt idx="1209">
                  <c:v>20.445485049999998</c:v>
                </c:pt>
                <c:pt idx="1210">
                  <c:v>20.462060666666666</c:v>
                </c:pt>
                <c:pt idx="1211">
                  <c:v>20.479085783333336</c:v>
                </c:pt>
                <c:pt idx="1212">
                  <c:v>20.495766116666669</c:v>
                </c:pt>
                <c:pt idx="1213">
                  <c:v>20.512608966666669</c:v>
                </c:pt>
                <c:pt idx="1214">
                  <c:v>20.529614550000002</c:v>
                </c:pt>
                <c:pt idx="1215">
                  <c:v>20.546104283333332</c:v>
                </c:pt>
                <c:pt idx="1216">
                  <c:v>20.562776083333333</c:v>
                </c:pt>
                <c:pt idx="1217">
                  <c:v>20.579450049999998</c:v>
                </c:pt>
                <c:pt idx="1218">
                  <c:v>20.596228083333333</c:v>
                </c:pt>
                <c:pt idx="1219">
                  <c:v>20.612954116666668</c:v>
                </c:pt>
                <c:pt idx="1220">
                  <c:v>20.6295571</c:v>
                </c:pt>
                <c:pt idx="1221">
                  <c:v>20.646211366666666</c:v>
                </c:pt>
                <c:pt idx="1222">
                  <c:v>20.662881983333332</c:v>
                </c:pt>
                <c:pt idx="1223">
                  <c:v>20.679924933333332</c:v>
                </c:pt>
                <c:pt idx="1224">
                  <c:v>20.696705566666665</c:v>
                </c:pt>
                <c:pt idx="1225">
                  <c:v>20.713484016666666</c:v>
                </c:pt>
                <c:pt idx="1226">
                  <c:v>20.730158800000002</c:v>
                </c:pt>
                <c:pt idx="1227">
                  <c:v>20.7467538</c:v>
                </c:pt>
                <c:pt idx="1228">
                  <c:v>20.763424999999998</c:v>
                </c:pt>
                <c:pt idx="1229">
                  <c:v>20.780350549999998</c:v>
                </c:pt>
                <c:pt idx="1230">
                  <c:v>20.7972705</c:v>
                </c:pt>
                <c:pt idx="1231">
                  <c:v>20.814192583333334</c:v>
                </c:pt>
                <c:pt idx="1232">
                  <c:v>20.83112715</c:v>
                </c:pt>
                <c:pt idx="1233">
                  <c:v>20.848161833333332</c:v>
                </c:pt>
                <c:pt idx="1234">
                  <c:v>20.864827099999999</c:v>
                </c:pt>
                <c:pt idx="1235">
                  <c:v>20.881563916666668</c:v>
                </c:pt>
                <c:pt idx="1236">
                  <c:v>20.898228899999999</c:v>
                </c:pt>
                <c:pt idx="1237">
                  <c:v>20.915011750000001</c:v>
                </c:pt>
                <c:pt idx="1238">
                  <c:v>20.932001800000002</c:v>
                </c:pt>
                <c:pt idx="1239">
                  <c:v>20.948944883333336</c:v>
                </c:pt>
                <c:pt idx="1240">
                  <c:v>20.965608533333334</c:v>
                </c:pt>
                <c:pt idx="1241">
                  <c:v>20.982231049999999</c:v>
                </c:pt>
                <c:pt idx="1242">
                  <c:v>20.99900345</c:v>
                </c:pt>
                <c:pt idx="1243">
                  <c:v>21.015638249999999</c:v>
                </c:pt>
                <c:pt idx="1244">
                  <c:v>21.032671499999999</c:v>
                </c:pt>
                <c:pt idx="1245">
                  <c:v>21.0494965</c:v>
                </c:pt>
                <c:pt idx="1246">
                  <c:v>21.066261433333334</c:v>
                </c:pt>
                <c:pt idx="1247">
                  <c:v>21.083181683333333</c:v>
                </c:pt>
                <c:pt idx="1248">
                  <c:v>21.0997947</c:v>
                </c:pt>
                <c:pt idx="1249">
                  <c:v>21.116713516666668</c:v>
                </c:pt>
                <c:pt idx="1250">
                  <c:v>21.133383533333333</c:v>
                </c:pt>
                <c:pt idx="1251">
                  <c:v>21.150313266666668</c:v>
                </c:pt>
                <c:pt idx="1252">
                  <c:v>21.167250233333334</c:v>
                </c:pt>
                <c:pt idx="1253">
                  <c:v>21.184171333333332</c:v>
                </c:pt>
                <c:pt idx="1254">
                  <c:v>21.201099733333333</c:v>
                </c:pt>
                <c:pt idx="1255">
                  <c:v>21.21802645</c:v>
                </c:pt>
                <c:pt idx="1256">
                  <c:v>21.234942633333333</c:v>
                </c:pt>
                <c:pt idx="1257">
                  <c:v>21.25157845</c:v>
                </c:pt>
                <c:pt idx="1258">
                  <c:v>21.268359966666665</c:v>
                </c:pt>
                <c:pt idx="1259">
                  <c:v>21.285156133333331</c:v>
                </c:pt>
                <c:pt idx="1260">
                  <c:v>21.301956816666667</c:v>
                </c:pt>
                <c:pt idx="1261">
                  <c:v>21.318750599999998</c:v>
                </c:pt>
                <c:pt idx="1262">
                  <c:v>21.335433166666668</c:v>
                </c:pt>
                <c:pt idx="1263">
                  <c:v>21.352110033333336</c:v>
                </c:pt>
                <c:pt idx="1264">
                  <c:v>21.368838</c:v>
                </c:pt>
                <c:pt idx="1265">
                  <c:v>21.385567999999999</c:v>
                </c:pt>
                <c:pt idx="1266">
                  <c:v>21.402303633333336</c:v>
                </c:pt>
                <c:pt idx="1267">
                  <c:v>21.419107283333336</c:v>
                </c:pt>
                <c:pt idx="1268">
                  <c:v>21.436147566666666</c:v>
                </c:pt>
                <c:pt idx="1269">
                  <c:v>21.452916833333333</c:v>
                </c:pt>
                <c:pt idx="1270">
                  <c:v>21.469795900000001</c:v>
                </c:pt>
                <c:pt idx="1271">
                  <c:v>21.486771566666668</c:v>
                </c:pt>
                <c:pt idx="1272">
                  <c:v>21.503696583333333</c:v>
                </c:pt>
                <c:pt idx="1273">
                  <c:v>21.520472666666667</c:v>
                </c:pt>
                <c:pt idx="1274">
                  <c:v>21.537031166666669</c:v>
                </c:pt>
                <c:pt idx="1275">
                  <c:v>21.553805599999997</c:v>
                </c:pt>
                <c:pt idx="1276">
                  <c:v>21.570478849999997</c:v>
                </c:pt>
                <c:pt idx="1277">
                  <c:v>21.586993800000002</c:v>
                </c:pt>
                <c:pt idx="1278">
                  <c:v>21.603670816666668</c:v>
                </c:pt>
                <c:pt idx="1279">
                  <c:v>21.620399016666667</c:v>
                </c:pt>
                <c:pt idx="1280">
                  <c:v>21.637077683333334</c:v>
                </c:pt>
                <c:pt idx="1281">
                  <c:v>21.653754766666669</c:v>
                </c:pt>
                <c:pt idx="1282">
                  <c:v>21.670688849999998</c:v>
                </c:pt>
                <c:pt idx="1283">
                  <c:v>21.687480900000001</c:v>
                </c:pt>
                <c:pt idx="1284">
                  <c:v>21.704398416666667</c:v>
                </c:pt>
                <c:pt idx="1285">
                  <c:v>21.720870483333332</c:v>
                </c:pt>
                <c:pt idx="1286">
                  <c:v>21.737561016666668</c:v>
                </c:pt>
                <c:pt idx="1287">
                  <c:v>21.75424781666667</c:v>
                </c:pt>
                <c:pt idx="1288">
                  <c:v>21.770923816666667</c:v>
                </c:pt>
                <c:pt idx="1289">
                  <c:v>21.787585249999999</c:v>
                </c:pt>
                <c:pt idx="1290">
                  <c:v>21.804366249999998</c:v>
                </c:pt>
                <c:pt idx="1291">
                  <c:v>21.820844866666668</c:v>
                </c:pt>
                <c:pt idx="1292">
                  <c:v>21.837520983333331</c:v>
                </c:pt>
                <c:pt idx="1293">
                  <c:v>21.854304749999997</c:v>
                </c:pt>
                <c:pt idx="1294">
                  <c:v>21.871082266666669</c:v>
                </c:pt>
                <c:pt idx="1295">
                  <c:v>21.887751949999998</c:v>
                </c:pt>
                <c:pt idx="1296">
                  <c:v>21.904304200000002</c:v>
                </c:pt>
                <c:pt idx="1297">
                  <c:v>21.921288033333333</c:v>
                </c:pt>
                <c:pt idx="1298">
                  <c:v>21.937972416666664</c:v>
                </c:pt>
                <c:pt idx="1299">
                  <c:v>21.954895816666667</c:v>
                </c:pt>
                <c:pt idx="1300">
                  <c:v>21.971833816666667</c:v>
                </c:pt>
                <c:pt idx="1301">
                  <c:v>21.988501900000003</c:v>
                </c:pt>
                <c:pt idx="1302">
                  <c:v>22.005186250000001</c:v>
                </c:pt>
                <c:pt idx="1303">
                  <c:v>22.021925916666664</c:v>
                </c:pt>
                <c:pt idx="1304">
                  <c:v>22.038781200000003</c:v>
                </c:pt>
                <c:pt idx="1305">
                  <c:v>22.055401749999998</c:v>
                </c:pt>
                <c:pt idx="1306">
                  <c:v>22.072141216666669</c:v>
                </c:pt>
                <c:pt idx="1307">
                  <c:v>22.0890649</c:v>
                </c:pt>
                <c:pt idx="1308">
                  <c:v>22.105991983333336</c:v>
                </c:pt>
                <c:pt idx="1309">
                  <c:v>22.122848883333333</c:v>
                </c:pt>
                <c:pt idx="1310">
                  <c:v>22.139780350000002</c:v>
                </c:pt>
                <c:pt idx="1311">
                  <c:v>22.156461066666669</c:v>
                </c:pt>
                <c:pt idx="1312">
                  <c:v>22.173401249999998</c:v>
                </c:pt>
                <c:pt idx="1313">
                  <c:v>22.189898700000001</c:v>
                </c:pt>
                <c:pt idx="1314">
                  <c:v>22.206781416666669</c:v>
                </c:pt>
                <c:pt idx="1315">
                  <c:v>22.223874166666668</c:v>
                </c:pt>
                <c:pt idx="1316">
                  <c:v>22.240397366666667</c:v>
                </c:pt>
                <c:pt idx="1317">
                  <c:v>22.25721755</c:v>
                </c:pt>
                <c:pt idx="1318">
                  <c:v>22.274000683333334</c:v>
                </c:pt>
                <c:pt idx="1319">
                  <c:v>22.2910489</c:v>
                </c:pt>
                <c:pt idx="1320">
                  <c:v>22.307964000000002</c:v>
                </c:pt>
                <c:pt idx="1321">
                  <c:v>22.324719716666667</c:v>
                </c:pt>
                <c:pt idx="1322">
                  <c:v>22.341511649999998</c:v>
                </c:pt>
                <c:pt idx="1323">
                  <c:v>22.358186366666665</c:v>
                </c:pt>
                <c:pt idx="1324">
                  <c:v>22.375321783333334</c:v>
                </c:pt>
                <c:pt idx="1325">
                  <c:v>22.391816433333336</c:v>
                </c:pt>
                <c:pt idx="1326">
                  <c:v>22.408534216666666</c:v>
                </c:pt>
                <c:pt idx="1327">
                  <c:v>22.425514200000002</c:v>
                </c:pt>
                <c:pt idx="1328">
                  <c:v>22.442504766666666</c:v>
                </c:pt>
                <c:pt idx="1329">
                  <c:v>22.459340600000001</c:v>
                </c:pt>
                <c:pt idx="1330">
                  <c:v>22.475946299999997</c:v>
                </c:pt>
                <c:pt idx="1331">
                  <c:v>22.493101616666667</c:v>
                </c:pt>
                <c:pt idx="1332">
                  <c:v>22.509868766666667</c:v>
                </c:pt>
                <c:pt idx="1333">
                  <c:v>22.526594750000001</c:v>
                </c:pt>
                <c:pt idx="1334">
                  <c:v>22.543485066666666</c:v>
                </c:pt>
                <c:pt idx="1335">
                  <c:v>22.559925833333335</c:v>
                </c:pt>
                <c:pt idx="1336">
                  <c:v>22.576701566666667</c:v>
                </c:pt>
                <c:pt idx="1337">
                  <c:v>22.593292583333334</c:v>
                </c:pt>
                <c:pt idx="1338">
                  <c:v>22.608408816666667</c:v>
                </c:pt>
                <c:pt idx="1339">
                  <c:v>22.625191716666667</c:v>
                </c:pt>
                <c:pt idx="1340">
                  <c:v>22.641862666666668</c:v>
                </c:pt>
                <c:pt idx="1341">
                  <c:v>22.658484083333335</c:v>
                </c:pt>
                <c:pt idx="1342">
                  <c:v>22.675202283333331</c:v>
                </c:pt>
                <c:pt idx="1343">
                  <c:v>22.691732166666668</c:v>
                </c:pt>
                <c:pt idx="1344">
                  <c:v>22.708666300000001</c:v>
                </c:pt>
                <c:pt idx="1345">
                  <c:v>22.725600833333331</c:v>
                </c:pt>
                <c:pt idx="1346">
                  <c:v>22.742646349999998</c:v>
                </c:pt>
                <c:pt idx="1347">
                  <c:v>22.759307583333335</c:v>
                </c:pt>
                <c:pt idx="1348">
                  <c:v>22.775824116666669</c:v>
                </c:pt>
                <c:pt idx="1349">
                  <c:v>22.792456183333336</c:v>
                </c:pt>
                <c:pt idx="1350">
                  <c:v>22.809117933333333</c:v>
                </c:pt>
                <c:pt idx="1351">
                  <c:v>22.826104333333333</c:v>
                </c:pt>
                <c:pt idx="1352">
                  <c:v>22.842999883333334</c:v>
                </c:pt>
                <c:pt idx="1353">
                  <c:v>22.859923999999999</c:v>
                </c:pt>
                <c:pt idx="1354">
                  <c:v>22.876597016666665</c:v>
                </c:pt>
                <c:pt idx="1355">
                  <c:v>22.893589000000002</c:v>
                </c:pt>
                <c:pt idx="1356">
                  <c:v>22.910326133333335</c:v>
                </c:pt>
                <c:pt idx="1357">
                  <c:v>22.926943950000002</c:v>
                </c:pt>
                <c:pt idx="1358">
                  <c:v>22.943830366666667</c:v>
                </c:pt>
                <c:pt idx="1359">
                  <c:v>22.9605745</c:v>
                </c:pt>
                <c:pt idx="1360">
                  <c:v>22.977524383333332</c:v>
                </c:pt>
                <c:pt idx="1361">
                  <c:v>22.994257666666666</c:v>
                </c:pt>
                <c:pt idx="1362">
                  <c:v>23.010945433333333</c:v>
                </c:pt>
                <c:pt idx="1363">
                  <c:v>23.027989083333335</c:v>
                </c:pt>
                <c:pt idx="1364">
                  <c:v>23.044663066666665</c:v>
                </c:pt>
                <c:pt idx="1365">
                  <c:v>23.061444033333331</c:v>
                </c:pt>
                <c:pt idx="1366">
                  <c:v>23.078061283333334</c:v>
                </c:pt>
                <c:pt idx="1367">
                  <c:v>23.094795416666667</c:v>
                </c:pt>
                <c:pt idx="1368">
                  <c:v>23.111734000000002</c:v>
                </c:pt>
                <c:pt idx="1369">
                  <c:v>23.128408850000003</c:v>
                </c:pt>
                <c:pt idx="1370">
                  <c:v>23.145078383333335</c:v>
                </c:pt>
                <c:pt idx="1371">
                  <c:v>23.16176295</c:v>
                </c:pt>
                <c:pt idx="1372">
                  <c:v>23.178409316666666</c:v>
                </c:pt>
                <c:pt idx="1373">
                  <c:v>23.195534716666668</c:v>
                </c:pt>
                <c:pt idx="1374">
                  <c:v>23.212210116666665</c:v>
                </c:pt>
                <c:pt idx="1375">
                  <c:v>23.228891516666668</c:v>
                </c:pt>
                <c:pt idx="1376">
                  <c:v>23.245545966666668</c:v>
                </c:pt>
                <c:pt idx="1377">
                  <c:v>23.262322216666668</c:v>
                </c:pt>
                <c:pt idx="1378">
                  <c:v>23.279260716666666</c:v>
                </c:pt>
                <c:pt idx="1379">
                  <c:v>23.2960727</c:v>
                </c:pt>
                <c:pt idx="1380">
                  <c:v>23.312734299999999</c:v>
                </c:pt>
                <c:pt idx="1381">
                  <c:v>23.329396716666668</c:v>
                </c:pt>
                <c:pt idx="1382">
                  <c:v>23.346073566666668</c:v>
                </c:pt>
                <c:pt idx="1383">
                  <c:v>23.362742066666666</c:v>
                </c:pt>
                <c:pt idx="1384">
                  <c:v>23.379409500000001</c:v>
                </c:pt>
                <c:pt idx="1385">
                  <c:v>23.395899499999999</c:v>
                </c:pt>
                <c:pt idx="1386">
                  <c:v>23.412568233333332</c:v>
                </c:pt>
                <c:pt idx="1387">
                  <c:v>23.429361799999999</c:v>
                </c:pt>
                <c:pt idx="1388">
                  <c:v>23.44602385</c:v>
                </c:pt>
                <c:pt idx="1389">
                  <c:v>23.462691033333332</c:v>
                </c:pt>
                <c:pt idx="1390">
                  <c:v>23.479352816666669</c:v>
                </c:pt>
                <c:pt idx="1391">
                  <c:v>23.495950583333336</c:v>
                </c:pt>
                <c:pt idx="1392">
                  <c:v>23.512616683333331</c:v>
                </c:pt>
                <c:pt idx="1393">
                  <c:v>23.529297433333333</c:v>
                </c:pt>
                <c:pt idx="1394">
                  <c:v>23.545962216666666</c:v>
                </c:pt>
                <c:pt idx="1395">
                  <c:v>23.562653599999997</c:v>
                </c:pt>
                <c:pt idx="1396">
                  <c:v>23.579458849999998</c:v>
                </c:pt>
                <c:pt idx="1397">
                  <c:v>23.596173050000001</c:v>
                </c:pt>
                <c:pt idx="1398">
                  <c:v>23.613111916666664</c:v>
                </c:pt>
                <c:pt idx="1399">
                  <c:v>23.630036966666669</c:v>
                </c:pt>
                <c:pt idx="1400">
                  <c:v>23.646805766666667</c:v>
                </c:pt>
                <c:pt idx="1401">
                  <c:v>23.663422400000002</c:v>
                </c:pt>
                <c:pt idx="1402">
                  <c:v>23.680269099999997</c:v>
                </c:pt>
                <c:pt idx="1403">
                  <c:v>23.697200516666665</c:v>
                </c:pt>
                <c:pt idx="1404">
                  <c:v>23.714222683333332</c:v>
                </c:pt>
                <c:pt idx="1405">
                  <c:v>23.731203966666666</c:v>
                </c:pt>
                <c:pt idx="1406">
                  <c:v>23.747877283333331</c:v>
                </c:pt>
                <c:pt idx="1407">
                  <c:v>23.764742500000001</c:v>
                </c:pt>
                <c:pt idx="1408">
                  <c:v>23.78132403333333</c:v>
                </c:pt>
                <c:pt idx="1409">
                  <c:v>23.797923483333332</c:v>
                </c:pt>
                <c:pt idx="1410">
                  <c:v>23.8146849</c:v>
                </c:pt>
                <c:pt idx="1411">
                  <c:v>23.8314305</c:v>
                </c:pt>
                <c:pt idx="1412">
                  <c:v>23.8483169</c:v>
                </c:pt>
                <c:pt idx="1413">
                  <c:v>23.865246850000002</c:v>
                </c:pt>
                <c:pt idx="1414">
                  <c:v>23.88238235</c:v>
                </c:pt>
                <c:pt idx="1415">
                  <c:v>23.899306850000002</c:v>
                </c:pt>
                <c:pt idx="1416">
                  <c:v>23.91630095</c:v>
                </c:pt>
                <c:pt idx="1417">
                  <c:v>23.931496533333334</c:v>
                </c:pt>
                <c:pt idx="1418">
                  <c:v>23.948270950000001</c:v>
                </c:pt>
                <c:pt idx="1419">
                  <c:v>23.965208133333331</c:v>
                </c:pt>
                <c:pt idx="1420">
                  <c:v>23.981842366666669</c:v>
                </c:pt>
                <c:pt idx="1421">
                  <c:v>23.998680716666669</c:v>
                </c:pt>
                <c:pt idx="1422">
                  <c:v>24.015212250000001</c:v>
                </c:pt>
                <c:pt idx="1423">
                  <c:v>24.031996566666667</c:v>
                </c:pt>
                <c:pt idx="1424">
                  <c:v>24.048924499999998</c:v>
                </c:pt>
                <c:pt idx="1425">
                  <c:v>24.065605300000001</c:v>
                </c:pt>
                <c:pt idx="1426">
                  <c:v>24.082394050000001</c:v>
                </c:pt>
                <c:pt idx="1427">
                  <c:v>24.099063983333334</c:v>
                </c:pt>
                <c:pt idx="1428">
                  <c:v>24.115735716666666</c:v>
                </c:pt>
                <c:pt idx="1429">
                  <c:v>24.132396783333334</c:v>
                </c:pt>
                <c:pt idx="1430">
                  <c:v>24.149340166666665</c:v>
                </c:pt>
                <c:pt idx="1431">
                  <c:v>24.16626676666667</c:v>
                </c:pt>
                <c:pt idx="1432">
                  <c:v>24.183041316666667</c:v>
                </c:pt>
                <c:pt idx="1433">
                  <c:v>24.199715749999999</c:v>
                </c:pt>
                <c:pt idx="1434">
                  <c:v>24.216303566666667</c:v>
                </c:pt>
                <c:pt idx="1435">
                  <c:v>24.232971233333334</c:v>
                </c:pt>
                <c:pt idx="1436">
                  <c:v>24.249895033333335</c:v>
                </c:pt>
                <c:pt idx="1437">
                  <c:v>24.26655835</c:v>
                </c:pt>
                <c:pt idx="1438">
                  <c:v>24.283074083333336</c:v>
                </c:pt>
                <c:pt idx="1439">
                  <c:v>24.29997865</c:v>
                </c:pt>
                <c:pt idx="1440">
                  <c:v>24.316918633333334</c:v>
                </c:pt>
                <c:pt idx="1441">
                  <c:v>24.333426333333332</c:v>
                </c:pt>
                <c:pt idx="1442">
                  <c:v>24.350098016666667</c:v>
                </c:pt>
                <c:pt idx="1443">
                  <c:v>24.366764316666668</c:v>
                </c:pt>
                <c:pt idx="1444">
                  <c:v>24.383437099999998</c:v>
                </c:pt>
                <c:pt idx="1445">
                  <c:v>24.400098949999997</c:v>
                </c:pt>
                <c:pt idx="1446">
                  <c:v>24.416870566666667</c:v>
                </c:pt>
                <c:pt idx="1447">
                  <c:v>24.433543833333331</c:v>
                </c:pt>
                <c:pt idx="1448">
                  <c:v>24.450063950000001</c:v>
                </c:pt>
                <c:pt idx="1449">
                  <c:v>24.466726683333331</c:v>
                </c:pt>
                <c:pt idx="1450">
                  <c:v>24.4835159</c:v>
                </c:pt>
                <c:pt idx="1451">
                  <c:v>24.500044666666668</c:v>
                </c:pt>
                <c:pt idx="1452">
                  <c:v>24.516714799999999</c:v>
                </c:pt>
                <c:pt idx="1453">
                  <c:v>24.533513116666665</c:v>
                </c:pt>
                <c:pt idx="1454">
                  <c:v>24.550040166666669</c:v>
                </c:pt>
                <c:pt idx="1455">
                  <c:v>24.566814483333335</c:v>
                </c:pt>
                <c:pt idx="1456">
                  <c:v>24.583391950000003</c:v>
                </c:pt>
                <c:pt idx="1457">
                  <c:v>24.600067183333334</c:v>
                </c:pt>
                <c:pt idx="1458">
                  <c:v>24.616915633333335</c:v>
                </c:pt>
                <c:pt idx="1459">
                  <c:v>24.633585166666666</c:v>
                </c:pt>
                <c:pt idx="1460">
                  <c:v>24.650250133333333</c:v>
                </c:pt>
                <c:pt idx="1461">
                  <c:v>24.667137733333334</c:v>
                </c:pt>
                <c:pt idx="1462">
                  <c:v>24.683844350000001</c:v>
                </c:pt>
                <c:pt idx="1463">
                  <c:v>24.700472933333334</c:v>
                </c:pt>
                <c:pt idx="1464">
                  <c:v>24.717521666666666</c:v>
                </c:pt>
                <c:pt idx="1465">
                  <c:v>24.734180233333333</c:v>
                </c:pt>
                <c:pt idx="1466">
                  <c:v>24.750958949999998</c:v>
                </c:pt>
                <c:pt idx="1467">
                  <c:v>24.767552899999998</c:v>
                </c:pt>
                <c:pt idx="1468">
                  <c:v>24.7842354</c:v>
                </c:pt>
                <c:pt idx="1469">
                  <c:v>24.801204983333331</c:v>
                </c:pt>
                <c:pt idx="1470">
                  <c:v>24.818111933333334</c:v>
                </c:pt>
                <c:pt idx="1471">
                  <c:v>24.835056016666666</c:v>
                </c:pt>
                <c:pt idx="1472">
                  <c:v>24.85184585</c:v>
                </c:pt>
                <c:pt idx="1473">
                  <c:v>24.868886633333332</c:v>
                </c:pt>
                <c:pt idx="1474">
                  <c:v>24.8860867</c:v>
                </c:pt>
                <c:pt idx="1475">
                  <c:v>24.903026399999998</c:v>
                </c:pt>
                <c:pt idx="1476">
                  <c:v>24.919727583333334</c:v>
                </c:pt>
                <c:pt idx="1477">
                  <c:v>24.936500149999997</c:v>
                </c:pt>
                <c:pt idx="1478">
                  <c:v>24.953634483333335</c:v>
                </c:pt>
                <c:pt idx="1479">
                  <c:v>24.970489733333334</c:v>
                </c:pt>
                <c:pt idx="1480">
                  <c:v>24.987044133333331</c:v>
                </c:pt>
                <c:pt idx="1481">
                  <c:v>25.003776200000001</c:v>
                </c:pt>
                <c:pt idx="1482">
                  <c:v>25.020579766666668</c:v>
                </c:pt>
                <c:pt idx="1483">
                  <c:v>25.037331483333332</c:v>
                </c:pt>
                <c:pt idx="1484">
                  <c:v>25.054186816666668</c:v>
                </c:pt>
                <c:pt idx="1485">
                  <c:v>25.071144150000002</c:v>
                </c:pt>
                <c:pt idx="1486">
                  <c:v>25.088135266666665</c:v>
                </c:pt>
                <c:pt idx="1487">
                  <c:v>25.1050687</c:v>
                </c:pt>
                <c:pt idx="1488">
                  <c:v>25.121842166666667</c:v>
                </c:pt>
                <c:pt idx="1489">
                  <c:v>25.139116783333336</c:v>
                </c:pt>
                <c:pt idx="1490">
                  <c:v>25.155805449999999</c:v>
                </c:pt>
                <c:pt idx="1491">
                  <c:v>25.172948283333334</c:v>
                </c:pt>
                <c:pt idx="1492">
                  <c:v>25.187511583333333</c:v>
                </c:pt>
                <c:pt idx="1493">
                  <c:v>25.204174083333331</c:v>
                </c:pt>
                <c:pt idx="1494">
                  <c:v>25.220949000000001</c:v>
                </c:pt>
                <c:pt idx="1495">
                  <c:v>25.23768145</c:v>
                </c:pt>
                <c:pt idx="1496">
                  <c:v>25.254288033333335</c:v>
                </c:pt>
                <c:pt idx="1497">
                  <c:v>25.27095628333333</c:v>
                </c:pt>
                <c:pt idx="1498">
                  <c:v>25.287627333333333</c:v>
                </c:pt>
                <c:pt idx="1499">
                  <c:v>25.304290016666666</c:v>
                </c:pt>
                <c:pt idx="1500">
                  <c:v>25.320953283333331</c:v>
                </c:pt>
                <c:pt idx="1501">
                  <c:v>25.337596716666667</c:v>
                </c:pt>
                <c:pt idx="1502">
                  <c:v>25.35426155</c:v>
                </c:pt>
                <c:pt idx="1503">
                  <c:v>25.370929149999998</c:v>
                </c:pt>
                <c:pt idx="1504">
                  <c:v>25.387597783333334</c:v>
                </c:pt>
                <c:pt idx="1505">
                  <c:v>25.404263183333335</c:v>
                </c:pt>
                <c:pt idx="1506">
                  <c:v>25.420876466666666</c:v>
                </c:pt>
                <c:pt idx="1507">
                  <c:v>25.437537083333332</c:v>
                </c:pt>
                <c:pt idx="1508">
                  <c:v>25.454425533333332</c:v>
                </c:pt>
                <c:pt idx="1509">
                  <c:v>25.471090616666668</c:v>
                </c:pt>
                <c:pt idx="1510">
                  <c:v>25.487606333333336</c:v>
                </c:pt>
                <c:pt idx="1511">
                  <c:v>25.504346850000001</c:v>
                </c:pt>
                <c:pt idx="1512">
                  <c:v>25.521032999999999</c:v>
                </c:pt>
                <c:pt idx="1513">
                  <c:v>25.537704299999998</c:v>
                </c:pt>
                <c:pt idx="1514">
                  <c:v>25.554557299999999</c:v>
                </c:pt>
                <c:pt idx="1515">
                  <c:v>25.571493850000003</c:v>
                </c:pt>
                <c:pt idx="1516">
                  <c:v>25.58842021666667</c:v>
                </c:pt>
                <c:pt idx="1517">
                  <c:v>25.605452433333333</c:v>
                </c:pt>
                <c:pt idx="1518">
                  <c:v>25.622145483333334</c:v>
                </c:pt>
                <c:pt idx="1519">
                  <c:v>25.639193533333334</c:v>
                </c:pt>
                <c:pt idx="1520">
                  <c:v>25.655834533333334</c:v>
                </c:pt>
                <c:pt idx="1521">
                  <c:v>25.672877449999998</c:v>
                </c:pt>
                <c:pt idx="1522">
                  <c:v>25.689812766666666</c:v>
                </c:pt>
                <c:pt idx="1523">
                  <c:v>25.706393683333332</c:v>
                </c:pt>
                <c:pt idx="1524">
                  <c:v>25.723342333333335</c:v>
                </c:pt>
                <c:pt idx="1525">
                  <c:v>25.740021033333335</c:v>
                </c:pt>
                <c:pt idx="1526">
                  <c:v>25.756696416666667</c:v>
                </c:pt>
                <c:pt idx="1527">
                  <c:v>25.7735521</c:v>
                </c:pt>
                <c:pt idx="1528">
                  <c:v>25.790395383333337</c:v>
                </c:pt>
                <c:pt idx="1529">
                  <c:v>25.807073883333331</c:v>
                </c:pt>
                <c:pt idx="1530">
                  <c:v>25.82391715</c:v>
                </c:pt>
                <c:pt idx="1531">
                  <c:v>25.840437166666668</c:v>
                </c:pt>
                <c:pt idx="1532">
                  <c:v>25.857386633333331</c:v>
                </c:pt>
                <c:pt idx="1533">
                  <c:v>25.874046983333336</c:v>
                </c:pt>
                <c:pt idx="1534">
                  <c:v>25.890834299999998</c:v>
                </c:pt>
                <c:pt idx="1535">
                  <c:v>25.907777249999999</c:v>
                </c:pt>
                <c:pt idx="1536">
                  <c:v>25.924663166666669</c:v>
                </c:pt>
                <c:pt idx="1537">
                  <c:v>25.941588083333333</c:v>
                </c:pt>
                <c:pt idx="1538">
                  <c:v>25.958525333333334</c:v>
                </c:pt>
                <c:pt idx="1539">
                  <c:v>25.975197816666665</c:v>
                </c:pt>
                <c:pt idx="1540">
                  <c:v>25.99185825</c:v>
                </c:pt>
                <c:pt idx="1541">
                  <c:v>26.008371483333335</c:v>
                </c:pt>
                <c:pt idx="1542">
                  <c:v>26.025051016666666</c:v>
                </c:pt>
                <c:pt idx="1543">
                  <c:v>26.041730350000002</c:v>
                </c:pt>
                <c:pt idx="1544">
                  <c:v>26.058424316666667</c:v>
                </c:pt>
                <c:pt idx="1545">
                  <c:v>26.075215350000001</c:v>
                </c:pt>
                <c:pt idx="1546">
                  <c:v>26.091673416666666</c:v>
                </c:pt>
                <c:pt idx="1547">
                  <c:v>26.108345466666666</c:v>
                </c:pt>
                <c:pt idx="1548">
                  <c:v>26.125010666666665</c:v>
                </c:pt>
                <c:pt idx="1549">
                  <c:v>26.141746516666668</c:v>
                </c:pt>
                <c:pt idx="1550">
                  <c:v>26.158406216666666</c:v>
                </c:pt>
                <c:pt idx="1551">
                  <c:v>26.175004483333332</c:v>
                </c:pt>
                <c:pt idx="1552">
                  <c:v>26.192176933333332</c:v>
                </c:pt>
                <c:pt idx="1553">
                  <c:v>26.208513999999997</c:v>
                </c:pt>
                <c:pt idx="1554">
                  <c:v>26.225359700000002</c:v>
                </c:pt>
                <c:pt idx="1555">
                  <c:v>26.242296566666667</c:v>
                </c:pt>
                <c:pt idx="1556">
                  <c:v>26.259280883333336</c:v>
                </c:pt>
                <c:pt idx="1557">
                  <c:v>26.275832749999999</c:v>
                </c:pt>
                <c:pt idx="1558">
                  <c:v>26.292911416666666</c:v>
                </c:pt>
                <c:pt idx="1559">
                  <c:v>26.309866183333334</c:v>
                </c:pt>
                <c:pt idx="1560">
                  <c:v>26.326727899999998</c:v>
                </c:pt>
                <c:pt idx="1561">
                  <c:v>26.343704549999998</c:v>
                </c:pt>
                <c:pt idx="1562">
                  <c:v>26.360401549999999</c:v>
                </c:pt>
                <c:pt idx="1563">
                  <c:v>26.377290200000001</c:v>
                </c:pt>
                <c:pt idx="1564">
                  <c:v>26.393769616666667</c:v>
                </c:pt>
                <c:pt idx="1565">
                  <c:v>26.410459683333332</c:v>
                </c:pt>
                <c:pt idx="1566">
                  <c:v>26.427661350000001</c:v>
                </c:pt>
                <c:pt idx="1567">
                  <c:v>26.444750150000001</c:v>
                </c:pt>
                <c:pt idx="1568">
                  <c:v>26.461218666666664</c:v>
                </c:pt>
                <c:pt idx="1569">
                  <c:v>26.478262933333333</c:v>
                </c:pt>
                <c:pt idx="1570">
                  <c:v>26.495101050000002</c:v>
                </c:pt>
                <c:pt idx="1571">
                  <c:v>26.512249183333331</c:v>
                </c:pt>
                <c:pt idx="1572">
                  <c:v>26.52940985</c:v>
                </c:pt>
                <c:pt idx="1573">
                  <c:v>26.546120166666665</c:v>
                </c:pt>
                <c:pt idx="1574">
                  <c:v>26.563049850000002</c:v>
                </c:pt>
                <c:pt idx="1575">
                  <c:v>26.577911433333334</c:v>
                </c:pt>
                <c:pt idx="1576">
                  <c:v>26.594587366666666</c:v>
                </c:pt>
                <c:pt idx="1577">
                  <c:v>26.611373616666665</c:v>
                </c:pt>
                <c:pt idx="1578">
                  <c:v>26.627927750000001</c:v>
                </c:pt>
                <c:pt idx="1579">
                  <c:v>26.644543033333331</c:v>
                </c:pt>
                <c:pt idx="1580">
                  <c:v>26.661421199999999</c:v>
                </c:pt>
                <c:pt idx="1581">
                  <c:v>26.678098616666666</c:v>
                </c:pt>
                <c:pt idx="1582">
                  <c:v>26.694822616666666</c:v>
                </c:pt>
                <c:pt idx="1583">
                  <c:v>26.711485200000002</c:v>
                </c:pt>
                <c:pt idx="1584">
                  <c:v>26.728220666666669</c:v>
                </c:pt>
                <c:pt idx="1585">
                  <c:v>26.744892566666667</c:v>
                </c:pt>
                <c:pt idx="1586">
                  <c:v>26.761581016666664</c:v>
                </c:pt>
                <c:pt idx="1587">
                  <c:v>26.778339333333335</c:v>
                </c:pt>
                <c:pt idx="1588">
                  <c:v>26.795006433333334</c:v>
                </c:pt>
                <c:pt idx="1589">
                  <c:v>26.811939400000004</c:v>
                </c:pt>
                <c:pt idx="1590">
                  <c:v>26.828872950000001</c:v>
                </c:pt>
                <c:pt idx="1591">
                  <c:v>26.845543733333333</c:v>
                </c:pt>
                <c:pt idx="1592">
                  <c:v>26.862215716666665</c:v>
                </c:pt>
                <c:pt idx="1593">
                  <c:v>26.878778783333335</c:v>
                </c:pt>
                <c:pt idx="1594">
                  <c:v>26.895562083333335</c:v>
                </c:pt>
                <c:pt idx="1595">
                  <c:v>26.912224283333334</c:v>
                </c:pt>
                <c:pt idx="1596">
                  <c:v>26.928718633333336</c:v>
                </c:pt>
                <c:pt idx="1597">
                  <c:v>26.945342816666667</c:v>
                </c:pt>
                <c:pt idx="1598">
                  <c:v>26.962013766666665</c:v>
                </c:pt>
                <c:pt idx="1599">
                  <c:v>26.978682299999999</c:v>
                </c:pt>
                <c:pt idx="1600">
                  <c:v>26.99531855</c:v>
                </c:pt>
                <c:pt idx="1601">
                  <c:v>27.012016300000003</c:v>
                </c:pt>
                <c:pt idx="1602">
                  <c:v>27.028895083333335</c:v>
                </c:pt>
                <c:pt idx="1603">
                  <c:v>27.045766033333333</c:v>
                </c:pt>
                <c:pt idx="1604">
                  <c:v>27.062758216666669</c:v>
                </c:pt>
                <c:pt idx="1605">
                  <c:v>27.079234550000002</c:v>
                </c:pt>
                <c:pt idx="1606">
                  <c:v>27.096010783333334</c:v>
                </c:pt>
                <c:pt idx="1607">
                  <c:v>27.112743583333334</c:v>
                </c:pt>
                <c:pt idx="1608">
                  <c:v>27.129247833333334</c:v>
                </c:pt>
                <c:pt idx="1609">
                  <c:v>27.146118116666667</c:v>
                </c:pt>
                <c:pt idx="1610">
                  <c:v>27.163421233333334</c:v>
                </c:pt>
                <c:pt idx="1611">
                  <c:v>27.180475266666669</c:v>
                </c:pt>
                <c:pt idx="1612">
                  <c:v>27.197735483333336</c:v>
                </c:pt>
                <c:pt idx="1613">
                  <c:v>27.214800783333331</c:v>
                </c:pt>
                <c:pt idx="1614">
                  <c:v>27.231282199999999</c:v>
                </c:pt>
                <c:pt idx="1615">
                  <c:v>27.248063683333331</c:v>
                </c:pt>
                <c:pt idx="1616">
                  <c:v>27.264980066666666</c:v>
                </c:pt>
                <c:pt idx="1617">
                  <c:v>27.281939433333331</c:v>
                </c:pt>
                <c:pt idx="1618">
                  <c:v>27.298651566666667</c:v>
                </c:pt>
                <c:pt idx="1619">
                  <c:v>27.313515066666664</c:v>
                </c:pt>
                <c:pt idx="1620">
                  <c:v>27.3301409</c:v>
                </c:pt>
                <c:pt idx="1621">
                  <c:v>27.346651516666668</c:v>
                </c:pt>
                <c:pt idx="1622">
                  <c:v>27.363331133333336</c:v>
                </c:pt>
                <c:pt idx="1623">
                  <c:v>27.380254050000001</c:v>
                </c:pt>
                <c:pt idx="1624">
                  <c:v>27.397176183333332</c:v>
                </c:pt>
                <c:pt idx="1625">
                  <c:v>27.413853700000001</c:v>
                </c:pt>
                <c:pt idx="1626">
                  <c:v>27.430907549999997</c:v>
                </c:pt>
                <c:pt idx="1627">
                  <c:v>27.447690083333335</c:v>
                </c:pt>
                <c:pt idx="1628">
                  <c:v>27.464623483333334</c:v>
                </c:pt>
                <c:pt idx="1629">
                  <c:v>27.481499166666666</c:v>
                </c:pt>
                <c:pt idx="1630">
                  <c:v>27.498166083333334</c:v>
                </c:pt>
                <c:pt idx="1631">
                  <c:v>27.514834583333332</c:v>
                </c:pt>
                <c:pt idx="1632">
                  <c:v>27.531352916666666</c:v>
                </c:pt>
                <c:pt idx="1633">
                  <c:v>27.548241599999997</c:v>
                </c:pt>
                <c:pt idx="1634">
                  <c:v>27.564876316666666</c:v>
                </c:pt>
                <c:pt idx="1635">
                  <c:v>27.581658016666665</c:v>
                </c:pt>
                <c:pt idx="1636">
                  <c:v>27.598276349999999</c:v>
                </c:pt>
                <c:pt idx="1637">
                  <c:v>27.6150135</c:v>
                </c:pt>
                <c:pt idx="1638">
                  <c:v>27.631544550000001</c:v>
                </c:pt>
                <c:pt idx="1639">
                  <c:v>27.648533733333334</c:v>
                </c:pt>
                <c:pt idx="1640">
                  <c:v>27.665543016666668</c:v>
                </c:pt>
                <c:pt idx="1641">
                  <c:v>27.682102366666665</c:v>
                </c:pt>
                <c:pt idx="1642">
                  <c:v>27.699070516666666</c:v>
                </c:pt>
                <c:pt idx="1643">
                  <c:v>27.7157424</c:v>
                </c:pt>
                <c:pt idx="1644">
                  <c:v>27.732512283333332</c:v>
                </c:pt>
                <c:pt idx="1645">
                  <c:v>27.749090500000001</c:v>
                </c:pt>
                <c:pt idx="1646">
                  <c:v>27.766093716666667</c:v>
                </c:pt>
                <c:pt idx="1647">
                  <c:v>27.782978933333332</c:v>
                </c:pt>
                <c:pt idx="1648">
                  <c:v>27.799957133333333</c:v>
                </c:pt>
                <c:pt idx="1649">
                  <c:v>27.816845499999999</c:v>
                </c:pt>
                <c:pt idx="1650">
                  <c:v>27.833474083333332</c:v>
                </c:pt>
                <c:pt idx="1651">
                  <c:v>27.850200050000002</c:v>
                </c:pt>
                <c:pt idx="1652">
                  <c:v>27.866778650000001</c:v>
                </c:pt>
                <c:pt idx="1653">
                  <c:v>27.88355885</c:v>
                </c:pt>
                <c:pt idx="1654">
                  <c:v>27.900086550000001</c:v>
                </c:pt>
                <c:pt idx="1655">
                  <c:v>27.916845299999999</c:v>
                </c:pt>
                <c:pt idx="1656">
                  <c:v>27.933512233333332</c:v>
                </c:pt>
                <c:pt idx="1657">
                  <c:v>27.950230683333334</c:v>
                </c:pt>
                <c:pt idx="1658">
                  <c:v>27.966749666666665</c:v>
                </c:pt>
                <c:pt idx="1659">
                  <c:v>27.983423733333332</c:v>
                </c:pt>
                <c:pt idx="1660">
                  <c:v>28.000100016666668</c:v>
                </c:pt>
                <c:pt idx="1661">
                  <c:v>28.0167225</c:v>
                </c:pt>
                <c:pt idx="1662">
                  <c:v>28.033356616666666</c:v>
                </c:pt>
                <c:pt idx="1663">
                  <c:v>28.050179</c:v>
                </c:pt>
                <c:pt idx="1664">
                  <c:v>28.066848116666666</c:v>
                </c:pt>
                <c:pt idx="1665">
                  <c:v>28.083372833333332</c:v>
                </c:pt>
                <c:pt idx="1666">
                  <c:v>28.100046116666665</c:v>
                </c:pt>
                <c:pt idx="1667">
                  <c:v>28.116719566666667</c:v>
                </c:pt>
                <c:pt idx="1668">
                  <c:v>28.133429483333334</c:v>
                </c:pt>
                <c:pt idx="1669">
                  <c:v>28.150108533333331</c:v>
                </c:pt>
                <c:pt idx="1670">
                  <c:v>28.166735666666668</c:v>
                </c:pt>
                <c:pt idx="1671">
                  <c:v>28.183513533333333</c:v>
                </c:pt>
                <c:pt idx="1672">
                  <c:v>28.200026733333335</c:v>
                </c:pt>
                <c:pt idx="1673">
                  <c:v>28.216797766666666</c:v>
                </c:pt>
                <c:pt idx="1674">
                  <c:v>28.233597499999998</c:v>
                </c:pt>
                <c:pt idx="1675">
                  <c:v>28.250059033333333</c:v>
                </c:pt>
                <c:pt idx="1676">
                  <c:v>28.266732616666665</c:v>
                </c:pt>
                <c:pt idx="1677">
                  <c:v>28.283791683333334</c:v>
                </c:pt>
                <c:pt idx="1678">
                  <c:v>28.300327250000002</c:v>
                </c:pt>
                <c:pt idx="1679">
                  <c:v>28.317369016666664</c:v>
                </c:pt>
                <c:pt idx="1680">
                  <c:v>28.334345083333336</c:v>
                </c:pt>
                <c:pt idx="1681">
                  <c:v>28.351151383333335</c:v>
                </c:pt>
                <c:pt idx="1682">
                  <c:v>28.368201666666668</c:v>
                </c:pt>
                <c:pt idx="1683">
                  <c:v>28.385139083333335</c:v>
                </c:pt>
                <c:pt idx="1684">
                  <c:v>28.40201493333333</c:v>
                </c:pt>
                <c:pt idx="1685">
                  <c:v>28.418950183333333</c:v>
                </c:pt>
                <c:pt idx="1686">
                  <c:v>28.435435649999999</c:v>
                </c:pt>
                <c:pt idx="1687">
                  <c:v>28.452225116666668</c:v>
                </c:pt>
                <c:pt idx="1688">
                  <c:v>28.468797616666667</c:v>
                </c:pt>
                <c:pt idx="1689">
                  <c:v>28.485743066666664</c:v>
                </c:pt>
                <c:pt idx="1690">
                  <c:v>28.502783233333332</c:v>
                </c:pt>
                <c:pt idx="1691">
                  <c:v>28.519569100000002</c:v>
                </c:pt>
                <c:pt idx="1692">
                  <c:v>28.53633081666667</c:v>
                </c:pt>
                <c:pt idx="1693">
                  <c:v>28.553372283333331</c:v>
                </c:pt>
                <c:pt idx="1694">
                  <c:v>28.5701508</c:v>
                </c:pt>
                <c:pt idx="1695">
                  <c:v>28.587239650000001</c:v>
                </c:pt>
                <c:pt idx="1696">
                  <c:v>28.603862599999999</c:v>
                </c:pt>
                <c:pt idx="1697">
                  <c:v>28.620476316666668</c:v>
                </c:pt>
                <c:pt idx="1698">
                  <c:v>28.637107083333333</c:v>
                </c:pt>
                <c:pt idx="1699">
                  <c:v>28.654161199999997</c:v>
                </c:pt>
                <c:pt idx="1700">
                  <c:v>28.670886633333335</c:v>
                </c:pt>
                <c:pt idx="1701">
                  <c:v>28.687544450000001</c:v>
                </c:pt>
                <c:pt idx="1702">
                  <c:v>28.704558333333335</c:v>
                </c:pt>
                <c:pt idx="1703">
                  <c:v>28.721096516666666</c:v>
                </c:pt>
                <c:pt idx="1704">
                  <c:v>28.738437983333331</c:v>
                </c:pt>
                <c:pt idx="1705">
                  <c:v>28.755232283333331</c:v>
                </c:pt>
                <c:pt idx="1706">
                  <c:v>28.772228849999998</c:v>
                </c:pt>
                <c:pt idx="1707">
                  <c:v>28.7892367</c:v>
                </c:pt>
                <c:pt idx="1708">
                  <c:v>28.80623876666667</c:v>
                </c:pt>
                <c:pt idx="1709">
                  <c:v>28.823144416666665</c:v>
                </c:pt>
                <c:pt idx="1710">
                  <c:v>28.839910850000003</c:v>
                </c:pt>
                <c:pt idx="1711">
                  <c:v>28.856722999999999</c:v>
                </c:pt>
                <c:pt idx="1712">
                  <c:v>28.873447150000001</c:v>
                </c:pt>
                <c:pt idx="1713">
                  <c:v>28.890345433333334</c:v>
                </c:pt>
                <c:pt idx="1714">
                  <c:v>28.907585333333333</c:v>
                </c:pt>
                <c:pt idx="1715">
                  <c:v>28.924292300000001</c:v>
                </c:pt>
                <c:pt idx="1716">
                  <c:v>28.941226466666667</c:v>
                </c:pt>
                <c:pt idx="1717">
                  <c:v>28.956273433333333</c:v>
                </c:pt>
                <c:pt idx="1718">
                  <c:v>28.973056866666663</c:v>
                </c:pt>
                <c:pt idx="1719">
                  <c:v>28.989790816666666</c:v>
                </c:pt>
                <c:pt idx="1720">
                  <c:v>29.006499599999998</c:v>
                </c:pt>
                <c:pt idx="1721">
                  <c:v>29.02327515</c:v>
                </c:pt>
                <c:pt idx="1722">
                  <c:v>29.039942466666666</c:v>
                </c:pt>
                <c:pt idx="1723">
                  <c:v>29.05665235</c:v>
                </c:pt>
                <c:pt idx="1724">
                  <c:v>29.073545983333336</c:v>
                </c:pt>
                <c:pt idx="1725">
                  <c:v>29.090153216666668</c:v>
                </c:pt>
                <c:pt idx="1726">
                  <c:v>29.107077416666666</c:v>
                </c:pt>
                <c:pt idx="1727">
                  <c:v>29.123860916666668</c:v>
                </c:pt>
                <c:pt idx="1728">
                  <c:v>29.140491966666666</c:v>
                </c:pt>
                <c:pt idx="1729">
                  <c:v>29.157166316666668</c:v>
                </c:pt>
                <c:pt idx="1730">
                  <c:v>29.173834066666664</c:v>
                </c:pt>
                <c:pt idx="1731">
                  <c:v>29.190501300000001</c:v>
                </c:pt>
                <c:pt idx="1732">
                  <c:v>29.207164533333334</c:v>
                </c:pt>
                <c:pt idx="1733">
                  <c:v>29.223937616666667</c:v>
                </c:pt>
                <c:pt idx="1734">
                  <c:v>29.240605116666664</c:v>
                </c:pt>
                <c:pt idx="1735">
                  <c:v>29.257110699999998</c:v>
                </c:pt>
                <c:pt idx="1736">
                  <c:v>29.273779316666666</c:v>
                </c:pt>
                <c:pt idx="1737">
                  <c:v>29.290768266666664</c:v>
                </c:pt>
                <c:pt idx="1738">
                  <c:v>29.307434333333333</c:v>
                </c:pt>
                <c:pt idx="1739">
                  <c:v>29.324208849999998</c:v>
                </c:pt>
                <c:pt idx="1740">
                  <c:v>29.34087315</c:v>
                </c:pt>
                <c:pt idx="1741">
                  <c:v>29.357800683333334</c:v>
                </c:pt>
                <c:pt idx="1742">
                  <c:v>29.374726216666666</c:v>
                </c:pt>
                <c:pt idx="1743">
                  <c:v>29.391388249999999</c:v>
                </c:pt>
                <c:pt idx="1744">
                  <c:v>29.408313700000001</c:v>
                </c:pt>
                <c:pt idx="1745">
                  <c:v>29.425095916666667</c:v>
                </c:pt>
                <c:pt idx="1746">
                  <c:v>29.441825916666669</c:v>
                </c:pt>
                <c:pt idx="1747">
                  <c:v>29.458508716666664</c:v>
                </c:pt>
                <c:pt idx="1748">
                  <c:v>29.475020483333331</c:v>
                </c:pt>
                <c:pt idx="1749">
                  <c:v>29.491694199999998</c:v>
                </c:pt>
                <c:pt idx="1750">
                  <c:v>29.508639616666667</c:v>
                </c:pt>
                <c:pt idx="1751">
                  <c:v>29.525297416666668</c:v>
                </c:pt>
                <c:pt idx="1752">
                  <c:v>29.542079950000002</c:v>
                </c:pt>
                <c:pt idx="1753">
                  <c:v>29.558739633333335</c:v>
                </c:pt>
                <c:pt idx="1754">
                  <c:v>29.575403900000001</c:v>
                </c:pt>
                <c:pt idx="1755">
                  <c:v>29.592291316666667</c:v>
                </c:pt>
                <c:pt idx="1756">
                  <c:v>29.609171783333334</c:v>
                </c:pt>
                <c:pt idx="1757">
                  <c:v>29.625949199999997</c:v>
                </c:pt>
                <c:pt idx="1758">
                  <c:v>29.642540750000002</c:v>
                </c:pt>
                <c:pt idx="1759">
                  <c:v>29.659444483333335</c:v>
                </c:pt>
                <c:pt idx="1760">
                  <c:v>29.676309866666667</c:v>
                </c:pt>
                <c:pt idx="1761">
                  <c:v>29.693236649999999</c:v>
                </c:pt>
                <c:pt idx="1762">
                  <c:v>29.709903466666667</c:v>
                </c:pt>
                <c:pt idx="1763">
                  <c:v>29.726831866666664</c:v>
                </c:pt>
                <c:pt idx="1764">
                  <c:v>29.743720800000002</c:v>
                </c:pt>
                <c:pt idx="1765">
                  <c:v>29.760255683333334</c:v>
                </c:pt>
                <c:pt idx="1766">
                  <c:v>29.777210533333335</c:v>
                </c:pt>
                <c:pt idx="1767">
                  <c:v>29.794052316666669</c:v>
                </c:pt>
                <c:pt idx="1768">
                  <c:v>29.810827833333335</c:v>
                </c:pt>
                <c:pt idx="1769">
                  <c:v>29.827499433333333</c:v>
                </c:pt>
                <c:pt idx="1770">
                  <c:v>29.844240950000003</c:v>
                </c:pt>
                <c:pt idx="1771">
                  <c:v>29.860760133333333</c:v>
                </c:pt>
                <c:pt idx="1772">
                  <c:v>29.877352716666667</c:v>
                </c:pt>
                <c:pt idx="1773">
                  <c:v>29.894015833333334</c:v>
                </c:pt>
                <c:pt idx="1774">
                  <c:v>29.910944966666666</c:v>
                </c:pt>
                <c:pt idx="1775">
                  <c:v>29.927977583333334</c:v>
                </c:pt>
                <c:pt idx="1776">
                  <c:v>29.944910466666666</c:v>
                </c:pt>
                <c:pt idx="1777">
                  <c:v>29.961839833333332</c:v>
                </c:pt>
                <c:pt idx="1778">
                  <c:v>29.978775016666667</c:v>
                </c:pt>
                <c:pt idx="1779">
                  <c:v>29.995439833333332</c:v>
                </c:pt>
                <c:pt idx="1780">
                  <c:v>30.012231983333333</c:v>
                </c:pt>
                <c:pt idx="1781">
                  <c:v>30.028695583333334</c:v>
                </c:pt>
                <c:pt idx="1782">
                  <c:v>30.045733816666665</c:v>
                </c:pt>
                <c:pt idx="1783">
                  <c:v>30.062508316666666</c:v>
                </c:pt>
                <c:pt idx="1784">
                  <c:v>30.079195250000001</c:v>
                </c:pt>
                <c:pt idx="1785">
                  <c:v>30.096041150000001</c:v>
                </c:pt>
                <c:pt idx="1786">
                  <c:v>30.112704049999998</c:v>
                </c:pt>
                <c:pt idx="1787">
                  <c:v>30.129373449999999</c:v>
                </c:pt>
                <c:pt idx="1788">
                  <c:v>30.146045900000001</c:v>
                </c:pt>
                <c:pt idx="1789">
                  <c:v>30.162681850000002</c:v>
                </c:pt>
                <c:pt idx="1790">
                  <c:v>30.1793561</c:v>
                </c:pt>
                <c:pt idx="1791">
                  <c:v>30.196082566666668</c:v>
                </c:pt>
                <c:pt idx="1792">
                  <c:v>30.212633383333333</c:v>
                </c:pt>
                <c:pt idx="1793">
                  <c:v>30.229553116666668</c:v>
                </c:pt>
                <c:pt idx="1794">
                  <c:v>30.246136833333331</c:v>
                </c:pt>
                <c:pt idx="1795">
                  <c:v>30.2630701</c:v>
                </c:pt>
                <c:pt idx="1796">
                  <c:v>30.279793966666666</c:v>
                </c:pt>
                <c:pt idx="1797">
                  <c:v>30.296683550000001</c:v>
                </c:pt>
                <c:pt idx="1798">
                  <c:v>30.3136878</c:v>
                </c:pt>
                <c:pt idx="1799">
                  <c:v>30.330654866666666</c:v>
                </c:pt>
                <c:pt idx="1800">
                  <c:v>30.347392950000003</c:v>
                </c:pt>
                <c:pt idx="1801">
                  <c:v>30.364185066666668</c:v>
                </c:pt>
                <c:pt idx="1802">
                  <c:v>30.381327150000001</c:v>
                </c:pt>
                <c:pt idx="1803">
                  <c:v>30.398201950000001</c:v>
                </c:pt>
                <c:pt idx="1804">
                  <c:v>30.41533616666667</c:v>
                </c:pt>
                <c:pt idx="1805">
                  <c:v>30.430030766666668</c:v>
                </c:pt>
                <c:pt idx="1806">
                  <c:v>30.446780016666665</c:v>
                </c:pt>
                <c:pt idx="1807">
                  <c:v>30.463354466666665</c:v>
                </c:pt>
                <c:pt idx="1808">
                  <c:v>30.480124983333333</c:v>
                </c:pt>
                <c:pt idx="1809">
                  <c:v>30.496906833333334</c:v>
                </c:pt>
                <c:pt idx="1810">
                  <c:v>30.513827199999998</c:v>
                </c:pt>
                <c:pt idx="1811">
                  <c:v>30.53076055</c:v>
                </c:pt>
                <c:pt idx="1812">
                  <c:v>30.547427233333334</c:v>
                </c:pt>
                <c:pt idx="1813">
                  <c:v>30.56431225</c:v>
                </c:pt>
                <c:pt idx="1814">
                  <c:v>30.58073645</c:v>
                </c:pt>
                <c:pt idx="1815">
                  <c:v>30.59739355</c:v>
                </c:pt>
                <c:pt idx="1816">
                  <c:v>30.614070666666667</c:v>
                </c:pt>
                <c:pt idx="1817">
                  <c:v>30.630738533333332</c:v>
                </c:pt>
                <c:pt idx="1818">
                  <c:v>30.647423166666666</c:v>
                </c:pt>
                <c:pt idx="1819">
                  <c:v>30.664087666666667</c:v>
                </c:pt>
                <c:pt idx="1820">
                  <c:v>30.680748233333336</c:v>
                </c:pt>
                <c:pt idx="1821">
                  <c:v>30.697529200000002</c:v>
                </c:pt>
                <c:pt idx="1822">
                  <c:v>30.714460916666667</c:v>
                </c:pt>
                <c:pt idx="1823">
                  <c:v>30.731142116666668</c:v>
                </c:pt>
                <c:pt idx="1824">
                  <c:v>30.748083833333332</c:v>
                </c:pt>
                <c:pt idx="1825">
                  <c:v>30.7648087</c:v>
                </c:pt>
                <c:pt idx="1826">
                  <c:v>30.781323950000001</c:v>
                </c:pt>
                <c:pt idx="1827">
                  <c:v>30.798097333333331</c:v>
                </c:pt>
                <c:pt idx="1828">
                  <c:v>30.81483875</c:v>
                </c:pt>
                <c:pt idx="1829">
                  <c:v>30.831361766666664</c:v>
                </c:pt>
                <c:pt idx="1830">
                  <c:v>30.848072683333331</c:v>
                </c:pt>
                <c:pt idx="1831">
                  <c:v>30.864798650000001</c:v>
                </c:pt>
                <c:pt idx="1832">
                  <c:v>30.88145785</c:v>
                </c:pt>
                <c:pt idx="1833">
                  <c:v>30.897987733333331</c:v>
                </c:pt>
                <c:pt idx="1834">
                  <c:v>30.91466175</c:v>
                </c:pt>
                <c:pt idx="1835">
                  <c:v>30.931711099999998</c:v>
                </c:pt>
                <c:pt idx="1836">
                  <c:v>30.948222333333334</c:v>
                </c:pt>
                <c:pt idx="1837">
                  <c:v>30.965154250000001</c:v>
                </c:pt>
                <c:pt idx="1838">
                  <c:v>30.982094333333336</c:v>
                </c:pt>
                <c:pt idx="1839">
                  <c:v>30.998753350000001</c:v>
                </c:pt>
                <c:pt idx="1840">
                  <c:v>31.015423633333334</c:v>
                </c:pt>
                <c:pt idx="1841">
                  <c:v>31.0321076</c:v>
                </c:pt>
                <c:pt idx="1842">
                  <c:v>31.048725883333336</c:v>
                </c:pt>
                <c:pt idx="1843">
                  <c:v>31.065402133333336</c:v>
                </c:pt>
                <c:pt idx="1844">
                  <c:v>31.082340383333335</c:v>
                </c:pt>
                <c:pt idx="1845">
                  <c:v>31.099396533333334</c:v>
                </c:pt>
                <c:pt idx="1846">
                  <c:v>31.116320316666666</c:v>
                </c:pt>
                <c:pt idx="1847">
                  <c:v>31.132995433333335</c:v>
                </c:pt>
                <c:pt idx="1848">
                  <c:v>31.149662866666667</c:v>
                </c:pt>
                <c:pt idx="1849">
                  <c:v>31.166342266666668</c:v>
                </c:pt>
                <c:pt idx="1850">
                  <c:v>31.183022183333332</c:v>
                </c:pt>
                <c:pt idx="1851">
                  <c:v>31.199944000000002</c:v>
                </c:pt>
                <c:pt idx="1852">
                  <c:v>31.216817466666665</c:v>
                </c:pt>
                <c:pt idx="1853">
                  <c:v>31.233337633333335</c:v>
                </c:pt>
                <c:pt idx="1854">
                  <c:v>31.250370983333333</c:v>
                </c:pt>
                <c:pt idx="1855">
                  <c:v>31.267300016666663</c:v>
                </c:pt>
                <c:pt idx="1856">
                  <c:v>31.283960766666667</c:v>
                </c:pt>
                <c:pt idx="1857">
                  <c:v>31.300879633333334</c:v>
                </c:pt>
                <c:pt idx="1858">
                  <c:v>31.317730833333332</c:v>
                </c:pt>
                <c:pt idx="1859">
                  <c:v>31.334391499999999</c:v>
                </c:pt>
                <c:pt idx="1860">
                  <c:v>31.351324716666667</c:v>
                </c:pt>
                <c:pt idx="1861">
                  <c:v>31.368167366666668</c:v>
                </c:pt>
                <c:pt idx="1862">
                  <c:v>31.385093166666664</c:v>
                </c:pt>
                <c:pt idx="1863">
                  <c:v>31.401724883333333</c:v>
                </c:pt>
                <c:pt idx="1864">
                  <c:v>31.418389883333337</c:v>
                </c:pt>
                <c:pt idx="1865">
                  <c:v>31.435284549999999</c:v>
                </c:pt>
                <c:pt idx="1866">
                  <c:v>31.452210099999999</c:v>
                </c:pt>
                <c:pt idx="1867">
                  <c:v>31.468873066666667</c:v>
                </c:pt>
                <c:pt idx="1868">
                  <c:v>31.485547133333334</c:v>
                </c:pt>
                <c:pt idx="1869">
                  <c:v>31.502215783333334</c:v>
                </c:pt>
                <c:pt idx="1870">
                  <c:v>31.519024716666667</c:v>
                </c:pt>
                <c:pt idx="1871">
                  <c:v>31.536124916666665</c:v>
                </c:pt>
                <c:pt idx="1872">
                  <c:v>31.553053833333333</c:v>
                </c:pt>
                <c:pt idx="1873">
                  <c:v>31.569681716666665</c:v>
                </c:pt>
                <c:pt idx="1874">
                  <c:v>31.586677833333333</c:v>
                </c:pt>
                <c:pt idx="1875">
                  <c:v>31.603191266666666</c:v>
                </c:pt>
                <c:pt idx="1876">
                  <c:v>31.620126750000001</c:v>
                </c:pt>
                <c:pt idx="1877">
                  <c:v>31.637066133333335</c:v>
                </c:pt>
                <c:pt idx="1878">
                  <c:v>31.653697416666667</c:v>
                </c:pt>
                <c:pt idx="1879">
                  <c:v>31.6705665</c:v>
                </c:pt>
                <c:pt idx="1880">
                  <c:v>31.687350316666667</c:v>
                </c:pt>
                <c:pt idx="1881">
                  <c:v>31.704286549999999</c:v>
                </c:pt>
                <c:pt idx="1882">
                  <c:v>31.720947783333333</c:v>
                </c:pt>
                <c:pt idx="1883">
                  <c:v>31.737611116666667</c:v>
                </c:pt>
                <c:pt idx="1884">
                  <c:v>31.754395083333335</c:v>
                </c:pt>
                <c:pt idx="1885">
                  <c:v>31.771068716666665</c:v>
                </c:pt>
                <c:pt idx="1886">
                  <c:v>31.78773945</c:v>
                </c:pt>
                <c:pt idx="1887">
                  <c:v>31.804403799999999</c:v>
                </c:pt>
                <c:pt idx="1888">
                  <c:v>31.821064116666665</c:v>
                </c:pt>
                <c:pt idx="1889">
                  <c:v>31.837738600000002</c:v>
                </c:pt>
                <c:pt idx="1890">
                  <c:v>31.854205999999998</c:v>
                </c:pt>
                <c:pt idx="1891">
                  <c:v>31.870865466666665</c:v>
                </c:pt>
                <c:pt idx="1892">
                  <c:v>31.887602233333332</c:v>
                </c:pt>
                <c:pt idx="1893">
                  <c:v>31.904277016666665</c:v>
                </c:pt>
                <c:pt idx="1894">
                  <c:v>31.921120683333335</c:v>
                </c:pt>
                <c:pt idx="1895">
                  <c:v>31.938057083333334</c:v>
                </c:pt>
                <c:pt idx="1896">
                  <c:v>31.954899049999998</c:v>
                </c:pt>
                <c:pt idx="1897">
                  <c:v>31.971804200000001</c:v>
                </c:pt>
                <c:pt idx="1898">
                  <c:v>31.988606650000001</c:v>
                </c:pt>
                <c:pt idx="1899">
                  <c:v>32.005150766666667</c:v>
                </c:pt>
                <c:pt idx="1900">
                  <c:v>32.022072133333332</c:v>
                </c:pt>
                <c:pt idx="1901">
                  <c:v>32.038802183333331</c:v>
                </c:pt>
                <c:pt idx="1902">
                  <c:v>32.055739666666668</c:v>
                </c:pt>
                <c:pt idx="1903">
                  <c:v>32.072801016666666</c:v>
                </c:pt>
                <c:pt idx="1904">
                  <c:v>32.089466866666662</c:v>
                </c:pt>
                <c:pt idx="1905">
                  <c:v>32.106402916666667</c:v>
                </c:pt>
                <c:pt idx="1906">
                  <c:v>32.12307726666667</c:v>
                </c:pt>
                <c:pt idx="1907">
                  <c:v>32.139805816666666</c:v>
                </c:pt>
                <c:pt idx="1908">
                  <c:v>32.156718949999998</c:v>
                </c:pt>
                <c:pt idx="1909">
                  <c:v>32.173648233333331</c:v>
                </c:pt>
                <c:pt idx="1910">
                  <c:v>32.19057646666667</c:v>
                </c:pt>
                <c:pt idx="1911">
                  <c:v>32.207256633333337</c:v>
                </c:pt>
                <c:pt idx="1912">
                  <c:v>32.223929850000005</c:v>
                </c:pt>
                <c:pt idx="1913">
                  <c:v>32.240878583333334</c:v>
                </c:pt>
                <c:pt idx="1914">
                  <c:v>32.257383300000001</c:v>
                </c:pt>
                <c:pt idx="1915">
                  <c:v>32.274316816666662</c:v>
                </c:pt>
                <c:pt idx="1916">
                  <c:v>32.291237683333335</c:v>
                </c:pt>
                <c:pt idx="1917">
                  <c:v>32.308191583333333</c:v>
                </c:pt>
                <c:pt idx="1918">
                  <c:v>32.324820766666669</c:v>
                </c:pt>
                <c:pt idx="1919">
                  <c:v>32.341732549999996</c:v>
                </c:pt>
                <c:pt idx="1920">
                  <c:v>32.35858471666667</c:v>
                </c:pt>
                <c:pt idx="1921">
                  <c:v>32.375260316666669</c:v>
                </c:pt>
                <c:pt idx="1922">
                  <c:v>32.391936983333338</c:v>
                </c:pt>
                <c:pt idx="1923">
                  <c:v>32.409062966666667</c:v>
                </c:pt>
                <c:pt idx="1924">
                  <c:v>32.426038033333334</c:v>
                </c:pt>
                <c:pt idx="1925">
                  <c:v>32.442844733333331</c:v>
                </c:pt>
                <c:pt idx="1926">
                  <c:v>32.459779516666664</c:v>
                </c:pt>
                <c:pt idx="1927">
                  <c:v>32.476847683333332</c:v>
                </c:pt>
                <c:pt idx="1928">
                  <c:v>32.493663266666665</c:v>
                </c:pt>
                <c:pt idx="1929">
                  <c:v>32.508551666666662</c:v>
                </c:pt>
                <c:pt idx="1930">
                  <c:v>32.52534141666667</c:v>
                </c:pt>
                <c:pt idx="1931">
                  <c:v>32.542127100000002</c:v>
                </c:pt>
                <c:pt idx="1932">
                  <c:v>32.558806566666668</c:v>
                </c:pt>
                <c:pt idx="1933">
                  <c:v>32.575578366666669</c:v>
                </c:pt>
                <c:pt idx="1934">
                  <c:v>32.592544216666667</c:v>
                </c:pt>
                <c:pt idx="1935">
                  <c:v>32.609202266666664</c:v>
                </c:pt>
                <c:pt idx="1936">
                  <c:v>32.625874116666665</c:v>
                </c:pt>
                <c:pt idx="1937">
                  <c:v>32.642864366666664</c:v>
                </c:pt>
                <c:pt idx="1938">
                  <c:v>32.65953471666667</c:v>
                </c:pt>
                <c:pt idx="1939">
                  <c:v>32.67631646666667</c:v>
                </c:pt>
                <c:pt idx="1940">
                  <c:v>32.693359350000001</c:v>
                </c:pt>
                <c:pt idx="1941">
                  <c:v>32.710280050000001</c:v>
                </c:pt>
                <c:pt idx="1942">
                  <c:v>32.727211333333329</c:v>
                </c:pt>
                <c:pt idx="1943">
                  <c:v>32.743988416666667</c:v>
                </c:pt>
                <c:pt idx="1944">
                  <c:v>32.760645966666665</c:v>
                </c:pt>
                <c:pt idx="1945">
                  <c:v>32.777308883333333</c:v>
                </c:pt>
                <c:pt idx="1946">
                  <c:v>32.794196916666664</c:v>
                </c:pt>
                <c:pt idx="1947">
                  <c:v>32.8108085</c:v>
                </c:pt>
                <c:pt idx="1948">
                  <c:v>32.827477933333334</c:v>
                </c:pt>
                <c:pt idx="1949">
                  <c:v>32.844263783333332</c:v>
                </c:pt>
                <c:pt idx="1950">
                  <c:v>32.860722433333336</c:v>
                </c:pt>
                <c:pt idx="1951">
                  <c:v>32.877342066666664</c:v>
                </c:pt>
                <c:pt idx="1952">
                  <c:v>32.894012216666667</c:v>
                </c:pt>
                <c:pt idx="1953">
                  <c:v>32.9111124</c:v>
                </c:pt>
                <c:pt idx="1954">
                  <c:v>32.927869116666663</c:v>
                </c:pt>
                <c:pt idx="1955">
                  <c:v>32.944841783333331</c:v>
                </c:pt>
                <c:pt idx="1956">
                  <c:v>32.961617449999999</c:v>
                </c:pt>
                <c:pt idx="1957">
                  <c:v>32.978436166666668</c:v>
                </c:pt>
                <c:pt idx="1958">
                  <c:v>32.995473183333338</c:v>
                </c:pt>
                <c:pt idx="1959">
                  <c:v>33.012139166666671</c:v>
                </c:pt>
                <c:pt idx="1960">
                  <c:v>33.028925866666668</c:v>
                </c:pt>
                <c:pt idx="1961">
                  <c:v>33.045963433333334</c:v>
                </c:pt>
                <c:pt idx="1962">
                  <c:v>33.062655416666665</c:v>
                </c:pt>
                <c:pt idx="1963">
                  <c:v>33.079332350000001</c:v>
                </c:pt>
                <c:pt idx="1964">
                  <c:v>33.096002483333329</c:v>
                </c:pt>
                <c:pt idx="1965">
                  <c:v>33.112671766666665</c:v>
                </c:pt>
                <c:pt idx="1966">
                  <c:v>33.129606166666669</c:v>
                </c:pt>
                <c:pt idx="1967">
                  <c:v>33.146223083333332</c:v>
                </c:pt>
                <c:pt idx="1968">
                  <c:v>33.163004950000001</c:v>
                </c:pt>
                <c:pt idx="1969">
                  <c:v>33.179482700000001</c:v>
                </c:pt>
                <c:pt idx="1970">
                  <c:v>33.196273966666666</c:v>
                </c:pt>
                <c:pt idx="1971">
                  <c:v>33.213051066666665</c:v>
                </c:pt>
                <c:pt idx="1972">
                  <c:v>33.230140866666666</c:v>
                </c:pt>
                <c:pt idx="1973">
                  <c:v>33.247026883333334</c:v>
                </c:pt>
                <c:pt idx="1974">
                  <c:v>33.263804016666668</c:v>
                </c:pt>
                <c:pt idx="1975">
                  <c:v>33.280583700000001</c:v>
                </c:pt>
                <c:pt idx="1976">
                  <c:v>33.297516916666666</c:v>
                </c:pt>
                <c:pt idx="1977">
                  <c:v>33.314182583333334</c:v>
                </c:pt>
                <c:pt idx="1978">
                  <c:v>33.331062616666671</c:v>
                </c:pt>
                <c:pt idx="1979">
                  <c:v>33.34773606666667</c:v>
                </c:pt>
                <c:pt idx="1980">
                  <c:v>33.364662833333334</c:v>
                </c:pt>
                <c:pt idx="1981">
                  <c:v>33.381335916666664</c:v>
                </c:pt>
                <c:pt idx="1982">
                  <c:v>33.398010849999999</c:v>
                </c:pt>
                <c:pt idx="1983">
                  <c:v>33.414676933333332</c:v>
                </c:pt>
                <c:pt idx="1984">
                  <c:v>33.431346966666666</c:v>
                </c:pt>
                <c:pt idx="1985">
                  <c:v>33.448010799999999</c:v>
                </c:pt>
                <c:pt idx="1986">
                  <c:v>33.464675050000004</c:v>
                </c:pt>
                <c:pt idx="1987">
                  <c:v>33.481351966666665</c:v>
                </c:pt>
                <c:pt idx="1988">
                  <c:v>33.498013833333331</c:v>
                </c:pt>
                <c:pt idx="1989">
                  <c:v>33.514695483333334</c:v>
                </c:pt>
                <c:pt idx="1990">
                  <c:v>33.531461666666665</c:v>
                </c:pt>
                <c:pt idx="1991">
                  <c:v>33.548134099999999</c:v>
                </c:pt>
                <c:pt idx="1992">
                  <c:v>33.564812083333337</c:v>
                </c:pt>
                <c:pt idx="1993">
                  <c:v>33.581491450000001</c:v>
                </c:pt>
                <c:pt idx="1994">
                  <c:v>33.598256583333331</c:v>
                </c:pt>
                <c:pt idx="1995">
                  <c:v>33.615007783333333</c:v>
                </c:pt>
                <c:pt idx="1996">
                  <c:v>33.631561516666665</c:v>
                </c:pt>
                <c:pt idx="1997">
                  <c:v>33.648243433333334</c:v>
                </c:pt>
                <c:pt idx="1998">
                  <c:v>33.664830833333333</c:v>
                </c:pt>
                <c:pt idx="1999">
                  <c:v>33.682049300000003</c:v>
                </c:pt>
                <c:pt idx="2000">
                  <c:v>33.6991285</c:v>
                </c:pt>
                <c:pt idx="2001">
                  <c:v>33.715933999999997</c:v>
                </c:pt>
                <c:pt idx="2002">
                  <c:v>33.732776583333333</c:v>
                </c:pt>
                <c:pt idx="2003">
                  <c:v>33.749975999999997</c:v>
                </c:pt>
                <c:pt idx="2004">
                  <c:v>33.766806016666663</c:v>
                </c:pt>
                <c:pt idx="2005">
                  <c:v>33.783508083333331</c:v>
                </c:pt>
                <c:pt idx="2006">
                  <c:v>33.800209833333334</c:v>
                </c:pt>
                <c:pt idx="2007">
                  <c:v>33.817180100000002</c:v>
                </c:pt>
                <c:pt idx="2008">
                  <c:v>33.833443516666669</c:v>
                </c:pt>
                <c:pt idx="2009">
                  <c:v>33.850197233333333</c:v>
                </c:pt>
                <c:pt idx="2010">
                  <c:v>33.866908216666666</c:v>
                </c:pt>
                <c:pt idx="2011">
                  <c:v>33.883831149999999</c:v>
                </c:pt>
                <c:pt idx="2012">
                  <c:v>33.900833816666669</c:v>
                </c:pt>
                <c:pt idx="2013">
                  <c:v>33.917779500000002</c:v>
                </c:pt>
                <c:pt idx="2014">
                  <c:v>33.934586433333337</c:v>
                </c:pt>
                <c:pt idx="2015">
                  <c:v>33.9516104</c:v>
                </c:pt>
                <c:pt idx="2016">
                  <c:v>33.968301783333331</c:v>
                </c:pt>
                <c:pt idx="2017">
                  <c:v>33.9850548</c:v>
                </c:pt>
                <c:pt idx="2018">
                  <c:v>34.001625500000003</c:v>
                </c:pt>
                <c:pt idx="2019">
                  <c:v>34.018281166666668</c:v>
                </c:pt>
                <c:pt idx="2020">
                  <c:v>34.035024849999999</c:v>
                </c:pt>
                <c:pt idx="2021">
                  <c:v>34.051894383333334</c:v>
                </c:pt>
                <c:pt idx="2022">
                  <c:v>34.068621950000001</c:v>
                </c:pt>
                <c:pt idx="2023">
                  <c:v>34.085334416666669</c:v>
                </c:pt>
                <c:pt idx="2024">
                  <c:v>34.100354933333328</c:v>
                </c:pt>
                <c:pt idx="2025">
                  <c:v>34.117028266666665</c:v>
                </c:pt>
                <c:pt idx="2026">
                  <c:v>34.133699</c:v>
                </c:pt>
                <c:pt idx="2027">
                  <c:v>34.150477016666663</c:v>
                </c:pt>
                <c:pt idx="2028">
                  <c:v>34.167158683333334</c:v>
                </c:pt>
                <c:pt idx="2029">
                  <c:v>34.183675549999997</c:v>
                </c:pt>
                <c:pt idx="2030">
                  <c:v>34.200607466666661</c:v>
                </c:pt>
                <c:pt idx="2031">
                  <c:v>34.217494783333336</c:v>
                </c:pt>
                <c:pt idx="2032">
                  <c:v>34.234274983333329</c:v>
                </c:pt>
                <c:pt idx="2033">
                  <c:v>34.250864983333337</c:v>
                </c:pt>
                <c:pt idx="2034">
                  <c:v>34.26759581666667</c:v>
                </c:pt>
                <c:pt idx="2035">
                  <c:v>34.284255683333335</c:v>
                </c:pt>
                <c:pt idx="2036">
                  <c:v>34.301023816666664</c:v>
                </c:pt>
                <c:pt idx="2037">
                  <c:v>34.317498516666667</c:v>
                </c:pt>
                <c:pt idx="2038">
                  <c:v>34.334151566666669</c:v>
                </c:pt>
                <c:pt idx="2039">
                  <c:v>34.350942949999997</c:v>
                </c:pt>
                <c:pt idx="2040">
                  <c:v>34.367573783333334</c:v>
                </c:pt>
                <c:pt idx="2041">
                  <c:v>34.384347783333332</c:v>
                </c:pt>
                <c:pt idx="2042">
                  <c:v>34.400921499999995</c:v>
                </c:pt>
                <c:pt idx="2043">
                  <c:v>34.417672250000003</c:v>
                </c:pt>
                <c:pt idx="2044">
                  <c:v>34.434404383333337</c:v>
                </c:pt>
                <c:pt idx="2045">
                  <c:v>34.451340250000001</c:v>
                </c:pt>
                <c:pt idx="2046">
                  <c:v>34.468125133333338</c:v>
                </c:pt>
                <c:pt idx="2047">
                  <c:v>34.485113299999995</c:v>
                </c:pt>
                <c:pt idx="2048">
                  <c:v>34.501910800000005</c:v>
                </c:pt>
                <c:pt idx="2049">
                  <c:v>34.518834383333335</c:v>
                </c:pt>
                <c:pt idx="2050">
                  <c:v>34.53551421666667</c:v>
                </c:pt>
                <c:pt idx="2051">
                  <c:v>34.552295999999998</c:v>
                </c:pt>
                <c:pt idx="2052">
                  <c:v>34.568960216666667</c:v>
                </c:pt>
                <c:pt idx="2053">
                  <c:v>34.585891883333339</c:v>
                </c:pt>
                <c:pt idx="2054">
                  <c:v>34.602730950000002</c:v>
                </c:pt>
                <c:pt idx="2055">
                  <c:v>34.619666266666663</c:v>
                </c:pt>
                <c:pt idx="2056">
                  <c:v>34.636328400000004</c:v>
                </c:pt>
                <c:pt idx="2057">
                  <c:v>34.652987116666665</c:v>
                </c:pt>
                <c:pt idx="2058">
                  <c:v>34.670022499999995</c:v>
                </c:pt>
                <c:pt idx="2059">
                  <c:v>34.686953050000007</c:v>
                </c:pt>
                <c:pt idx="2060">
                  <c:v>34.703720683333337</c:v>
                </c:pt>
                <c:pt idx="2061">
                  <c:v>34.720397850000005</c:v>
                </c:pt>
                <c:pt idx="2062">
                  <c:v>34.737317233333336</c:v>
                </c:pt>
                <c:pt idx="2063">
                  <c:v>34.754309616666667</c:v>
                </c:pt>
                <c:pt idx="2064">
                  <c:v>34.771036183333329</c:v>
                </c:pt>
                <c:pt idx="2065">
                  <c:v>34.787684716666668</c:v>
                </c:pt>
                <c:pt idx="2066">
                  <c:v>34.804163733333333</c:v>
                </c:pt>
                <c:pt idx="2067">
                  <c:v>34.821087616666667</c:v>
                </c:pt>
                <c:pt idx="2068">
                  <c:v>34.838023849999999</c:v>
                </c:pt>
                <c:pt idx="2069">
                  <c:v>34.85495615</c:v>
                </c:pt>
                <c:pt idx="2070">
                  <c:v>34.871696033333336</c:v>
                </c:pt>
                <c:pt idx="2071">
                  <c:v>34.888622133333335</c:v>
                </c:pt>
                <c:pt idx="2072">
                  <c:v>34.905662833333331</c:v>
                </c:pt>
                <c:pt idx="2073">
                  <c:v>34.922591466666667</c:v>
                </c:pt>
                <c:pt idx="2074">
                  <c:v>34.939185266666662</c:v>
                </c:pt>
                <c:pt idx="2075">
                  <c:v>34.955975100000003</c:v>
                </c:pt>
                <c:pt idx="2076">
                  <c:v>34.972912666666666</c:v>
                </c:pt>
                <c:pt idx="2077">
                  <c:v>34.989590750000005</c:v>
                </c:pt>
                <c:pt idx="2078">
                  <c:v>35.006251766666665</c:v>
                </c:pt>
                <c:pt idx="2079">
                  <c:v>35.023173716666662</c:v>
                </c:pt>
                <c:pt idx="2080">
                  <c:v>35.039770383333334</c:v>
                </c:pt>
                <c:pt idx="2081">
                  <c:v>35.056457983333331</c:v>
                </c:pt>
                <c:pt idx="2082">
                  <c:v>35.072977833333333</c:v>
                </c:pt>
                <c:pt idx="2083">
                  <c:v>35.089641416666673</c:v>
                </c:pt>
                <c:pt idx="2084">
                  <c:v>35.106380266666662</c:v>
                </c:pt>
                <c:pt idx="2085">
                  <c:v>35.123170199999997</c:v>
                </c:pt>
                <c:pt idx="2086">
                  <c:v>35.139810666666669</c:v>
                </c:pt>
                <c:pt idx="2087">
                  <c:v>35.15670011666667</c:v>
                </c:pt>
                <c:pt idx="2088">
                  <c:v>35.173286283333333</c:v>
                </c:pt>
                <c:pt idx="2089">
                  <c:v>35.190201983333331</c:v>
                </c:pt>
                <c:pt idx="2090">
                  <c:v>35.206833616666671</c:v>
                </c:pt>
                <c:pt idx="2091">
                  <c:v>35.223707233333336</c:v>
                </c:pt>
                <c:pt idx="2092">
                  <c:v>35.2404504</c:v>
                </c:pt>
                <c:pt idx="2093">
                  <c:v>35.257118650000002</c:v>
                </c:pt>
                <c:pt idx="2094">
                  <c:v>35.27381295</c:v>
                </c:pt>
                <c:pt idx="2095">
                  <c:v>35.290606233333328</c:v>
                </c:pt>
                <c:pt idx="2096">
                  <c:v>35.307545633333334</c:v>
                </c:pt>
                <c:pt idx="2097">
                  <c:v>35.324124783333332</c:v>
                </c:pt>
                <c:pt idx="2098">
                  <c:v>35.341041883333332</c:v>
                </c:pt>
                <c:pt idx="2099">
                  <c:v>35.357826549999999</c:v>
                </c:pt>
                <c:pt idx="2100">
                  <c:v>35.374929700000003</c:v>
                </c:pt>
                <c:pt idx="2101">
                  <c:v>35.391723966666667</c:v>
                </c:pt>
                <c:pt idx="2102">
                  <c:v>35.408406516666666</c:v>
                </c:pt>
                <c:pt idx="2103">
                  <c:v>35.425137416666665</c:v>
                </c:pt>
                <c:pt idx="2104">
                  <c:v>35.441809249999999</c:v>
                </c:pt>
                <c:pt idx="2105">
                  <c:v>35.458480700000003</c:v>
                </c:pt>
                <c:pt idx="2106">
                  <c:v>35.475247150000001</c:v>
                </c:pt>
                <c:pt idx="2107">
                  <c:v>35.491984566666666</c:v>
                </c:pt>
                <c:pt idx="2108">
                  <c:v>35.508827516666663</c:v>
                </c:pt>
                <c:pt idx="2109">
                  <c:v>35.525732050000002</c:v>
                </c:pt>
                <c:pt idx="2110">
                  <c:v>35.542710749999998</c:v>
                </c:pt>
                <c:pt idx="2111">
                  <c:v>35.559715750000002</c:v>
                </c:pt>
                <c:pt idx="2112">
                  <c:v>35.576672349999996</c:v>
                </c:pt>
                <c:pt idx="2113">
                  <c:v>35.593572816666665</c:v>
                </c:pt>
                <c:pt idx="2114">
                  <c:v>35.608425266666671</c:v>
                </c:pt>
                <c:pt idx="2115">
                  <c:v>35.62509275</c:v>
                </c:pt>
                <c:pt idx="2116">
                  <c:v>35.641764100000003</c:v>
                </c:pt>
                <c:pt idx="2117">
                  <c:v>35.658655166666669</c:v>
                </c:pt>
                <c:pt idx="2118">
                  <c:v>35.675588983333334</c:v>
                </c:pt>
                <c:pt idx="2119">
                  <c:v>35.692476899999996</c:v>
                </c:pt>
                <c:pt idx="2120">
                  <c:v>35.709249999999997</c:v>
                </c:pt>
                <c:pt idx="2121">
                  <c:v>35.725922500000003</c:v>
                </c:pt>
                <c:pt idx="2122">
                  <c:v>35.742698699999998</c:v>
                </c:pt>
                <c:pt idx="2123">
                  <c:v>35.759373600000004</c:v>
                </c:pt>
                <c:pt idx="2124">
                  <c:v>35.775840716666671</c:v>
                </c:pt>
                <c:pt idx="2125">
                  <c:v>35.792697083333337</c:v>
                </c:pt>
                <c:pt idx="2126">
                  <c:v>35.809160033333335</c:v>
                </c:pt>
                <c:pt idx="2127">
                  <c:v>35.825897016666666</c:v>
                </c:pt>
                <c:pt idx="2128">
                  <c:v>35.842674383333332</c:v>
                </c:pt>
                <c:pt idx="2129">
                  <c:v>35.8595246</c:v>
                </c:pt>
                <c:pt idx="2130">
                  <c:v>35.876445350000004</c:v>
                </c:pt>
                <c:pt idx="2131">
                  <c:v>35.893290483333331</c:v>
                </c:pt>
                <c:pt idx="2132">
                  <c:v>35.909959233333332</c:v>
                </c:pt>
                <c:pt idx="2133">
                  <c:v>35.926737616666664</c:v>
                </c:pt>
                <c:pt idx="2134">
                  <c:v>35.943480600000001</c:v>
                </c:pt>
                <c:pt idx="2135">
                  <c:v>35.960212383333335</c:v>
                </c:pt>
                <c:pt idx="2136">
                  <c:v>35.977134133333337</c:v>
                </c:pt>
                <c:pt idx="2137">
                  <c:v>35.993911216666667</c:v>
                </c:pt>
                <c:pt idx="2138">
                  <c:v>36.010841533333334</c:v>
                </c:pt>
                <c:pt idx="2139">
                  <c:v>36.027505216666668</c:v>
                </c:pt>
                <c:pt idx="2140">
                  <c:v>36.044036383333335</c:v>
                </c:pt>
                <c:pt idx="2141">
                  <c:v>36.060743666666667</c:v>
                </c:pt>
                <c:pt idx="2142">
                  <c:v>36.077514049999998</c:v>
                </c:pt>
                <c:pt idx="2143">
                  <c:v>36.094294949999998</c:v>
                </c:pt>
                <c:pt idx="2144">
                  <c:v>36.111442733333334</c:v>
                </c:pt>
                <c:pt idx="2145">
                  <c:v>36.128366716666662</c:v>
                </c:pt>
                <c:pt idx="2146">
                  <c:v>36.145127916666667</c:v>
                </c:pt>
                <c:pt idx="2147">
                  <c:v>36.162058266666669</c:v>
                </c:pt>
                <c:pt idx="2148">
                  <c:v>36.179150299999996</c:v>
                </c:pt>
                <c:pt idx="2149">
                  <c:v>36.196092333333333</c:v>
                </c:pt>
                <c:pt idx="2150">
                  <c:v>36.212742400000003</c:v>
                </c:pt>
                <c:pt idx="2151">
                  <c:v>36.229376366666664</c:v>
                </c:pt>
                <c:pt idx="2152">
                  <c:v>36.24607713333333</c:v>
                </c:pt>
                <c:pt idx="2153">
                  <c:v>36.262751566666665</c:v>
                </c:pt>
                <c:pt idx="2154">
                  <c:v>36.279371116666667</c:v>
                </c:pt>
                <c:pt idx="2155">
                  <c:v>36.296038883333338</c:v>
                </c:pt>
                <c:pt idx="2156">
                  <c:v>36.312969416666668</c:v>
                </c:pt>
                <c:pt idx="2157">
                  <c:v>36.3299004</c:v>
                </c:pt>
                <c:pt idx="2158">
                  <c:v>36.346786183333329</c:v>
                </c:pt>
                <c:pt idx="2159">
                  <c:v>36.363705150000001</c:v>
                </c:pt>
                <c:pt idx="2160">
                  <c:v>36.380373299999995</c:v>
                </c:pt>
                <c:pt idx="2161">
                  <c:v>36.3970439</c:v>
                </c:pt>
                <c:pt idx="2162">
                  <c:v>36.413657950000001</c:v>
                </c:pt>
                <c:pt idx="2163">
                  <c:v>36.430593816666672</c:v>
                </c:pt>
                <c:pt idx="2164">
                  <c:v>36.447643366666661</c:v>
                </c:pt>
                <c:pt idx="2165">
                  <c:v>36.464322733333333</c:v>
                </c:pt>
                <c:pt idx="2166">
                  <c:v>36.481249699999999</c:v>
                </c:pt>
                <c:pt idx="2167">
                  <c:v>36.498031083333331</c:v>
                </c:pt>
                <c:pt idx="2168">
                  <c:v>36.514702200000002</c:v>
                </c:pt>
                <c:pt idx="2169">
                  <c:v>36.531479350000005</c:v>
                </c:pt>
                <c:pt idx="2170">
                  <c:v>36.54801295</c:v>
                </c:pt>
                <c:pt idx="2171">
                  <c:v>36.56465166666667</c:v>
                </c:pt>
                <c:pt idx="2172">
                  <c:v>36.581469066666664</c:v>
                </c:pt>
                <c:pt idx="2173">
                  <c:v>36.597988833333339</c:v>
                </c:pt>
                <c:pt idx="2174">
                  <c:v>36.614688933333333</c:v>
                </c:pt>
                <c:pt idx="2175">
                  <c:v>36.631361999999996</c:v>
                </c:pt>
                <c:pt idx="2176">
                  <c:v>36.648057366666663</c:v>
                </c:pt>
                <c:pt idx="2177">
                  <c:v>36.66498381666667</c:v>
                </c:pt>
                <c:pt idx="2178">
                  <c:v>36.681859316666667</c:v>
                </c:pt>
                <c:pt idx="2179">
                  <c:v>36.698524416666672</c:v>
                </c:pt>
                <c:pt idx="2180">
                  <c:v>36.715381049999998</c:v>
                </c:pt>
                <c:pt idx="2181">
                  <c:v>36.732146749999998</c:v>
                </c:pt>
                <c:pt idx="2182">
                  <c:v>36.748925283333328</c:v>
                </c:pt>
                <c:pt idx="2183">
                  <c:v>36.765858983333338</c:v>
                </c:pt>
                <c:pt idx="2184">
                  <c:v>36.782806749999999</c:v>
                </c:pt>
                <c:pt idx="2185">
                  <c:v>36.799349316666664</c:v>
                </c:pt>
                <c:pt idx="2186">
                  <c:v>36.816150466666663</c:v>
                </c:pt>
                <c:pt idx="2187">
                  <c:v>36.832827066666667</c:v>
                </c:pt>
                <c:pt idx="2188">
                  <c:v>36.849606200000004</c:v>
                </c:pt>
                <c:pt idx="2189">
                  <c:v>36.866545333333335</c:v>
                </c:pt>
                <c:pt idx="2190">
                  <c:v>36.883587899999995</c:v>
                </c:pt>
                <c:pt idx="2191">
                  <c:v>36.900002450000002</c:v>
                </c:pt>
                <c:pt idx="2192">
                  <c:v>36.916783033333331</c:v>
                </c:pt>
                <c:pt idx="2193">
                  <c:v>36.933462883333327</c:v>
                </c:pt>
                <c:pt idx="2194">
                  <c:v>36.950140433333331</c:v>
                </c:pt>
                <c:pt idx="2195">
                  <c:v>36.966777066666666</c:v>
                </c:pt>
                <c:pt idx="2196">
                  <c:v>36.98345221666667</c:v>
                </c:pt>
                <c:pt idx="2197">
                  <c:v>37.000346683333333</c:v>
                </c:pt>
                <c:pt idx="2198">
                  <c:v>37.017273083333329</c:v>
                </c:pt>
                <c:pt idx="2199">
                  <c:v>37.034053966666669</c:v>
                </c:pt>
                <c:pt idx="2200">
                  <c:v>37.0509925</c:v>
                </c:pt>
                <c:pt idx="2201">
                  <c:v>37.067941866666665</c:v>
                </c:pt>
                <c:pt idx="2202">
                  <c:v>37.084688100000001</c:v>
                </c:pt>
                <c:pt idx="2203">
                  <c:v>37.101617566666661</c:v>
                </c:pt>
                <c:pt idx="2204">
                  <c:v>37.118400483333332</c:v>
                </c:pt>
                <c:pt idx="2205">
                  <c:v>37.134911816666666</c:v>
                </c:pt>
                <c:pt idx="2206">
                  <c:v>37.151729816666666</c:v>
                </c:pt>
                <c:pt idx="2207">
                  <c:v>37.16885035</c:v>
                </c:pt>
                <c:pt idx="2208">
                  <c:v>37.185528950000005</c:v>
                </c:pt>
                <c:pt idx="2209">
                  <c:v>37.202457666666668</c:v>
                </c:pt>
                <c:pt idx="2210">
                  <c:v>37.219073033333331</c:v>
                </c:pt>
                <c:pt idx="2211">
                  <c:v>37.23591785</c:v>
                </c:pt>
                <c:pt idx="2212">
                  <c:v>37.252979500000002</c:v>
                </c:pt>
                <c:pt idx="2213">
                  <c:v>37.26977565</c:v>
                </c:pt>
                <c:pt idx="2214">
                  <c:v>37.286652183333331</c:v>
                </c:pt>
                <c:pt idx="2215">
                  <c:v>37.303650566666668</c:v>
                </c:pt>
                <c:pt idx="2216">
                  <c:v>37.320601366666665</c:v>
                </c:pt>
                <c:pt idx="2217">
                  <c:v>37.337536416666666</c:v>
                </c:pt>
                <c:pt idx="2218">
                  <c:v>37.354489149999999</c:v>
                </c:pt>
                <c:pt idx="2219">
                  <c:v>37.371412183333334</c:v>
                </c:pt>
                <c:pt idx="2220">
                  <c:v>37.388181500000002</c:v>
                </c:pt>
                <c:pt idx="2221">
                  <c:v>37.405116649999997</c:v>
                </c:pt>
                <c:pt idx="2222">
                  <c:v>37.421762350000002</c:v>
                </c:pt>
                <c:pt idx="2223">
                  <c:v>37.438919366666667</c:v>
                </c:pt>
                <c:pt idx="2224">
                  <c:v>37.455785733333329</c:v>
                </c:pt>
                <c:pt idx="2225">
                  <c:v>37.470873266666665</c:v>
                </c:pt>
                <c:pt idx="2226">
                  <c:v>37.487548966666665</c:v>
                </c:pt>
                <c:pt idx="2227">
                  <c:v>37.504432183333329</c:v>
                </c:pt>
                <c:pt idx="2228">
                  <c:v>37.521316566666663</c:v>
                </c:pt>
                <c:pt idx="2229">
                  <c:v>37.537990033333337</c:v>
                </c:pt>
                <c:pt idx="2230">
                  <c:v>37.554668650000004</c:v>
                </c:pt>
                <c:pt idx="2231">
                  <c:v>37.571335566666669</c:v>
                </c:pt>
                <c:pt idx="2232">
                  <c:v>37.588085666666665</c:v>
                </c:pt>
                <c:pt idx="2233">
                  <c:v>37.604881349999999</c:v>
                </c:pt>
                <c:pt idx="2234">
                  <c:v>37.621547233333331</c:v>
                </c:pt>
                <c:pt idx="2235">
                  <c:v>37.638302116666665</c:v>
                </c:pt>
                <c:pt idx="2236">
                  <c:v>37.654989399999998</c:v>
                </c:pt>
                <c:pt idx="2237">
                  <c:v>37.671618350000003</c:v>
                </c:pt>
                <c:pt idx="2238">
                  <c:v>37.688414466666671</c:v>
                </c:pt>
                <c:pt idx="2239">
                  <c:v>37.705194183333333</c:v>
                </c:pt>
                <c:pt idx="2240">
                  <c:v>37.721615300000003</c:v>
                </c:pt>
                <c:pt idx="2241">
                  <c:v>37.738534666666666</c:v>
                </c:pt>
                <c:pt idx="2242">
                  <c:v>37.754958216666665</c:v>
                </c:pt>
                <c:pt idx="2243">
                  <c:v>37.771759833333334</c:v>
                </c:pt>
                <c:pt idx="2244">
                  <c:v>37.788434283333331</c:v>
                </c:pt>
                <c:pt idx="2245">
                  <c:v>37.8050608</c:v>
                </c:pt>
                <c:pt idx="2246">
                  <c:v>37.821992850000001</c:v>
                </c:pt>
                <c:pt idx="2247">
                  <c:v>37.839033416666666</c:v>
                </c:pt>
                <c:pt idx="2248">
                  <c:v>37.855553866666668</c:v>
                </c:pt>
                <c:pt idx="2249">
                  <c:v>37.872400083333332</c:v>
                </c:pt>
                <c:pt idx="2250">
                  <c:v>37.889069550000002</c:v>
                </c:pt>
                <c:pt idx="2251">
                  <c:v>37.906102349999998</c:v>
                </c:pt>
                <c:pt idx="2252">
                  <c:v>37.923025349999996</c:v>
                </c:pt>
                <c:pt idx="2253">
                  <c:v>37.939961850000003</c:v>
                </c:pt>
                <c:pt idx="2254">
                  <c:v>37.956638683333338</c:v>
                </c:pt>
                <c:pt idx="2255">
                  <c:v>37.973258816666664</c:v>
                </c:pt>
                <c:pt idx="2256">
                  <c:v>37.989886833333337</c:v>
                </c:pt>
                <c:pt idx="2257">
                  <c:v>38.00656613333333</c:v>
                </c:pt>
                <c:pt idx="2258">
                  <c:v>38.023299100000003</c:v>
                </c:pt>
                <c:pt idx="2259">
                  <c:v>38.040084650000004</c:v>
                </c:pt>
                <c:pt idx="2260">
                  <c:v>38.056759700000001</c:v>
                </c:pt>
                <c:pt idx="2261">
                  <c:v>38.073183549999996</c:v>
                </c:pt>
                <c:pt idx="2262">
                  <c:v>38.090330450000003</c:v>
                </c:pt>
                <c:pt idx="2263">
                  <c:v>38.107227849999994</c:v>
                </c:pt>
                <c:pt idx="2264">
                  <c:v>38.124102133333331</c:v>
                </c:pt>
                <c:pt idx="2265">
                  <c:v>38.140735766666666</c:v>
                </c:pt>
                <c:pt idx="2266">
                  <c:v>38.157670750000001</c:v>
                </c:pt>
                <c:pt idx="2267">
                  <c:v>38.174356683333336</c:v>
                </c:pt>
                <c:pt idx="2268">
                  <c:v>38.191273783333337</c:v>
                </c:pt>
                <c:pt idx="2269">
                  <c:v>38.208199700000002</c:v>
                </c:pt>
                <c:pt idx="2270">
                  <c:v>38.225122466666669</c:v>
                </c:pt>
                <c:pt idx="2271">
                  <c:v>38.241786533333332</c:v>
                </c:pt>
                <c:pt idx="2272">
                  <c:v>38.258463750000004</c:v>
                </c:pt>
                <c:pt idx="2273">
                  <c:v>38.275239616666667</c:v>
                </c:pt>
                <c:pt idx="2274">
                  <c:v>38.291755516666662</c:v>
                </c:pt>
                <c:pt idx="2275">
                  <c:v>38.3086792</c:v>
                </c:pt>
                <c:pt idx="2276">
                  <c:v>38.32561256666667</c:v>
                </c:pt>
                <c:pt idx="2277">
                  <c:v>38.342357533333335</c:v>
                </c:pt>
                <c:pt idx="2278">
                  <c:v>38.358872083333338</c:v>
                </c:pt>
                <c:pt idx="2279">
                  <c:v>38.375772149999996</c:v>
                </c:pt>
                <c:pt idx="2280">
                  <c:v>38.39267146666667</c:v>
                </c:pt>
                <c:pt idx="2281">
                  <c:v>38.409262300000002</c:v>
                </c:pt>
                <c:pt idx="2282">
                  <c:v>38.42592058333333</c:v>
                </c:pt>
                <c:pt idx="2283">
                  <c:v>38.442598883333332</c:v>
                </c:pt>
                <c:pt idx="2284">
                  <c:v>38.459181899999997</c:v>
                </c:pt>
                <c:pt idx="2285">
                  <c:v>38.476107533333334</c:v>
                </c:pt>
                <c:pt idx="2286">
                  <c:v>38.492775766666668</c:v>
                </c:pt>
                <c:pt idx="2287">
                  <c:v>38.509702966666666</c:v>
                </c:pt>
                <c:pt idx="2288">
                  <c:v>38.526328316666664</c:v>
                </c:pt>
                <c:pt idx="2289">
                  <c:v>38.543286433333336</c:v>
                </c:pt>
                <c:pt idx="2290">
                  <c:v>38.559908449999995</c:v>
                </c:pt>
                <c:pt idx="2291">
                  <c:v>38.576745283333338</c:v>
                </c:pt>
                <c:pt idx="2292">
                  <c:v>38.593420066666667</c:v>
                </c:pt>
                <c:pt idx="2293">
                  <c:v>38.609967533333332</c:v>
                </c:pt>
                <c:pt idx="2294">
                  <c:v>38.626886949999999</c:v>
                </c:pt>
                <c:pt idx="2295">
                  <c:v>38.643835583333335</c:v>
                </c:pt>
                <c:pt idx="2296">
                  <c:v>38.660498533333332</c:v>
                </c:pt>
                <c:pt idx="2297">
                  <c:v>38.677161949999999</c:v>
                </c:pt>
                <c:pt idx="2298">
                  <c:v>38.693840583333333</c:v>
                </c:pt>
                <c:pt idx="2299">
                  <c:v>38.710762233333334</c:v>
                </c:pt>
                <c:pt idx="2300">
                  <c:v>38.72770225</c:v>
                </c:pt>
                <c:pt idx="2301">
                  <c:v>38.744742500000001</c:v>
                </c:pt>
                <c:pt idx="2302">
                  <c:v>38.761416700000005</c:v>
                </c:pt>
                <c:pt idx="2303">
                  <c:v>38.778347449999998</c:v>
                </c:pt>
                <c:pt idx="2304">
                  <c:v>38.795196933333337</c:v>
                </c:pt>
                <c:pt idx="2305">
                  <c:v>38.812120849999999</c:v>
                </c:pt>
                <c:pt idx="2306">
                  <c:v>38.828912566666666</c:v>
                </c:pt>
                <c:pt idx="2307">
                  <c:v>38.845853249999998</c:v>
                </c:pt>
                <c:pt idx="2308">
                  <c:v>38.862514983333334</c:v>
                </c:pt>
                <c:pt idx="2309">
                  <c:v>38.879185799999995</c:v>
                </c:pt>
                <c:pt idx="2310">
                  <c:v>38.896053433333336</c:v>
                </c:pt>
                <c:pt idx="2311">
                  <c:v>38.912570600000002</c:v>
                </c:pt>
                <c:pt idx="2312">
                  <c:v>38.929497383333334</c:v>
                </c:pt>
                <c:pt idx="2313">
                  <c:v>38.946440500000001</c:v>
                </c:pt>
                <c:pt idx="2314">
                  <c:v>38.963394200000003</c:v>
                </c:pt>
                <c:pt idx="2315">
                  <c:v>38.980285166666668</c:v>
                </c:pt>
                <c:pt idx="2316">
                  <c:v>38.99696363333333</c:v>
                </c:pt>
                <c:pt idx="2317">
                  <c:v>39.013889366666668</c:v>
                </c:pt>
                <c:pt idx="2318">
                  <c:v>39.030784316666669</c:v>
                </c:pt>
                <c:pt idx="2319">
                  <c:v>39.047452766666666</c:v>
                </c:pt>
                <c:pt idx="2320">
                  <c:v>39.064497500000002</c:v>
                </c:pt>
                <c:pt idx="2321">
                  <c:v>39.081280399999997</c:v>
                </c:pt>
                <c:pt idx="2322">
                  <c:v>39.098167549999999</c:v>
                </c:pt>
                <c:pt idx="2323">
                  <c:v>39.114832050000004</c:v>
                </c:pt>
                <c:pt idx="2324">
                  <c:v>39.131359816666667</c:v>
                </c:pt>
                <c:pt idx="2325">
                  <c:v>39.148020750000001</c:v>
                </c:pt>
                <c:pt idx="2326">
                  <c:v>39.164642916666672</c:v>
                </c:pt>
                <c:pt idx="2327">
                  <c:v>39.181312949999999</c:v>
                </c:pt>
                <c:pt idx="2328">
                  <c:v>39.197978849999998</c:v>
                </c:pt>
                <c:pt idx="2329">
                  <c:v>39.214655883333329</c:v>
                </c:pt>
                <c:pt idx="2330">
                  <c:v>39.231259766666668</c:v>
                </c:pt>
                <c:pt idx="2331">
                  <c:v>39.247929966666668</c:v>
                </c:pt>
                <c:pt idx="2332">
                  <c:v>39.264812783333333</c:v>
                </c:pt>
                <c:pt idx="2333">
                  <c:v>39.281323316666665</c:v>
                </c:pt>
                <c:pt idx="2334">
                  <c:v>39.298113449999995</c:v>
                </c:pt>
                <c:pt idx="2335">
                  <c:v>39.314604416666661</c:v>
                </c:pt>
                <c:pt idx="2336">
                  <c:v>39.331268766666668</c:v>
                </c:pt>
                <c:pt idx="2337">
                  <c:v>39.347929916666665</c:v>
                </c:pt>
                <c:pt idx="2338">
                  <c:v>39.364612583333333</c:v>
                </c:pt>
                <c:pt idx="2339">
                  <c:v>39.381569249999998</c:v>
                </c:pt>
                <c:pt idx="2340">
                  <c:v>39.398065466666672</c:v>
                </c:pt>
                <c:pt idx="2341">
                  <c:v>39.414796333333335</c:v>
                </c:pt>
                <c:pt idx="2342">
                  <c:v>39.431648650000007</c:v>
                </c:pt>
                <c:pt idx="2343">
                  <c:v>39.448715583333332</c:v>
                </c:pt>
                <c:pt idx="2344">
                  <c:v>39.465373249999999</c:v>
                </c:pt>
                <c:pt idx="2345">
                  <c:v>39.482035016666671</c:v>
                </c:pt>
                <c:pt idx="2346">
                  <c:v>39.498735166666663</c:v>
                </c:pt>
                <c:pt idx="2347">
                  <c:v>39.515766916666664</c:v>
                </c:pt>
                <c:pt idx="2348">
                  <c:v>39.532443400000005</c:v>
                </c:pt>
                <c:pt idx="2349">
                  <c:v>39.549333033333333</c:v>
                </c:pt>
                <c:pt idx="2350">
                  <c:v>39.566316433333334</c:v>
                </c:pt>
                <c:pt idx="2351">
                  <c:v>39.583306183333335</c:v>
                </c:pt>
                <c:pt idx="2352">
                  <c:v>39.599811233333334</c:v>
                </c:pt>
                <c:pt idx="2353">
                  <c:v>39.616725449999997</c:v>
                </c:pt>
                <c:pt idx="2354">
                  <c:v>39.633431699999996</c:v>
                </c:pt>
                <c:pt idx="2355">
                  <c:v>39.650108633333339</c:v>
                </c:pt>
                <c:pt idx="2356">
                  <c:v>39.666758350000002</c:v>
                </c:pt>
                <c:pt idx="2357">
                  <c:v>39.683536400000001</c:v>
                </c:pt>
                <c:pt idx="2358">
                  <c:v>39.700210466666668</c:v>
                </c:pt>
                <c:pt idx="2359">
                  <c:v>39.717051750000003</c:v>
                </c:pt>
                <c:pt idx="2360">
                  <c:v>39.734105100000001</c:v>
                </c:pt>
                <c:pt idx="2361">
                  <c:v>39.751149050000002</c:v>
                </c:pt>
                <c:pt idx="2362">
                  <c:v>39.767775766666666</c:v>
                </c:pt>
                <c:pt idx="2363">
                  <c:v>39.784508199999998</c:v>
                </c:pt>
                <c:pt idx="2364">
                  <c:v>39.801205383333333</c:v>
                </c:pt>
                <c:pt idx="2365">
                  <c:v>39.817973649999999</c:v>
                </c:pt>
                <c:pt idx="2366">
                  <c:v>39.835035833333336</c:v>
                </c:pt>
                <c:pt idx="2367">
                  <c:v>39.851656216666669</c:v>
                </c:pt>
                <c:pt idx="2368">
                  <c:v>39.868454400000005</c:v>
                </c:pt>
                <c:pt idx="2369">
                  <c:v>39.885188216666663</c:v>
                </c:pt>
                <c:pt idx="2370">
                  <c:v>39.900095183333327</c:v>
                </c:pt>
                <c:pt idx="2371">
                  <c:v>39.9168831</c:v>
                </c:pt>
                <c:pt idx="2372">
                  <c:v>39.933714316666666</c:v>
                </c:pt>
                <c:pt idx="2373">
                  <c:v>39.950471533333335</c:v>
                </c:pt>
                <c:pt idx="2374">
                  <c:v>39.967272916666666</c:v>
                </c:pt>
                <c:pt idx="2375">
                  <c:v>39.984186549999997</c:v>
                </c:pt>
                <c:pt idx="2376">
                  <c:v>40.000862683333338</c:v>
                </c:pt>
                <c:pt idx="2377">
                  <c:v>40.017536999999997</c:v>
                </c:pt>
                <c:pt idx="2378">
                  <c:v>40.034216000000001</c:v>
                </c:pt>
                <c:pt idx="2379">
                  <c:v>40.050869383333328</c:v>
                </c:pt>
                <c:pt idx="2380">
                  <c:v>40.067628300000003</c:v>
                </c:pt>
                <c:pt idx="2381">
                  <c:v>40.084297933333332</c:v>
                </c:pt>
                <c:pt idx="2382">
                  <c:v>40.101028200000002</c:v>
                </c:pt>
                <c:pt idx="2383">
                  <c:v>40.117805650000001</c:v>
                </c:pt>
                <c:pt idx="2384">
                  <c:v>40.134602749999999</c:v>
                </c:pt>
                <c:pt idx="2385">
                  <c:v>40.151413899999994</c:v>
                </c:pt>
                <c:pt idx="2386">
                  <c:v>40.167982016666663</c:v>
                </c:pt>
                <c:pt idx="2387">
                  <c:v>40.184906999999995</c:v>
                </c:pt>
                <c:pt idx="2388">
                  <c:v>40.2019594</c:v>
                </c:pt>
                <c:pt idx="2389">
                  <c:v>40.218630616666665</c:v>
                </c:pt>
                <c:pt idx="2390">
                  <c:v>40.235633383333337</c:v>
                </c:pt>
                <c:pt idx="2391">
                  <c:v>40.252351533333332</c:v>
                </c:pt>
                <c:pt idx="2392">
                  <c:v>40.269278533333335</c:v>
                </c:pt>
                <c:pt idx="2393">
                  <c:v>40.286059850000001</c:v>
                </c:pt>
                <c:pt idx="2394">
                  <c:v>40.302983383333334</c:v>
                </c:pt>
                <c:pt idx="2395">
                  <c:v>40.320023016666667</c:v>
                </c:pt>
                <c:pt idx="2396">
                  <c:v>40.336902966666671</c:v>
                </c:pt>
                <c:pt idx="2397">
                  <c:v>40.353662050000004</c:v>
                </c:pt>
                <c:pt idx="2398">
                  <c:v>40.370424249999999</c:v>
                </c:pt>
                <c:pt idx="2399">
                  <c:v>40.387353583333336</c:v>
                </c:pt>
                <c:pt idx="2400">
                  <c:v>40.404301349999997</c:v>
                </c:pt>
                <c:pt idx="2401">
                  <c:v>40.420970566666668</c:v>
                </c:pt>
                <c:pt idx="2402">
                  <c:v>40.437905233333332</c:v>
                </c:pt>
                <c:pt idx="2403">
                  <c:v>40.454662533333334</c:v>
                </c:pt>
                <c:pt idx="2404">
                  <c:v>40.471184216666664</c:v>
                </c:pt>
                <c:pt idx="2405">
                  <c:v>40.487844533333337</c:v>
                </c:pt>
                <c:pt idx="2406">
                  <c:v>40.504529866666665</c:v>
                </c:pt>
                <c:pt idx="2407">
                  <c:v>40.521524200000002</c:v>
                </c:pt>
                <c:pt idx="2408">
                  <c:v>40.538197566666668</c:v>
                </c:pt>
                <c:pt idx="2409">
                  <c:v>40.554787833333329</c:v>
                </c:pt>
                <c:pt idx="2410">
                  <c:v>40.571459449999999</c:v>
                </c:pt>
                <c:pt idx="2411">
                  <c:v>40.588134750000002</c:v>
                </c:pt>
                <c:pt idx="2412">
                  <c:v>40.605062233333335</c:v>
                </c:pt>
                <c:pt idx="2413">
                  <c:v>40.621732100000003</c:v>
                </c:pt>
                <c:pt idx="2414">
                  <c:v>40.638424666666666</c:v>
                </c:pt>
                <c:pt idx="2415">
                  <c:v>40.655058883333332</c:v>
                </c:pt>
                <c:pt idx="2416">
                  <c:v>40.671956349999995</c:v>
                </c:pt>
                <c:pt idx="2417">
                  <c:v>40.688753383333328</c:v>
                </c:pt>
                <c:pt idx="2418">
                  <c:v>40.705536550000005</c:v>
                </c:pt>
                <c:pt idx="2419">
                  <c:v>40.722411899999997</c:v>
                </c:pt>
                <c:pt idx="2420">
                  <c:v>40.739339483333332</c:v>
                </c:pt>
                <c:pt idx="2421">
                  <c:v>40.756265816666669</c:v>
                </c:pt>
                <c:pt idx="2422">
                  <c:v>40.772930783333329</c:v>
                </c:pt>
                <c:pt idx="2423">
                  <c:v>40.78974491666667</c:v>
                </c:pt>
                <c:pt idx="2424">
                  <c:v>40.8062647</c:v>
                </c:pt>
                <c:pt idx="2425">
                  <c:v>40.823009733333336</c:v>
                </c:pt>
                <c:pt idx="2426">
                  <c:v>40.839797449999999</c:v>
                </c:pt>
                <c:pt idx="2427">
                  <c:v>40.85642716666667</c:v>
                </c:pt>
                <c:pt idx="2428">
                  <c:v>40.873092666666672</c:v>
                </c:pt>
                <c:pt idx="2429">
                  <c:v>40.889778050000004</c:v>
                </c:pt>
                <c:pt idx="2430">
                  <c:v>40.906716133333333</c:v>
                </c:pt>
                <c:pt idx="2431">
                  <c:v>40.923509616666671</c:v>
                </c:pt>
                <c:pt idx="2432">
                  <c:v>40.940449583333333</c:v>
                </c:pt>
                <c:pt idx="2433">
                  <c:v>40.957123250000002</c:v>
                </c:pt>
                <c:pt idx="2434">
                  <c:v>40.973802999999997</c:v>
                </c:pt>
                <c:pt idx="2435">
                  <c:v>40.990376433333338</c:v>
                </c:pt>
                <c:pt idx="2436">
                  <c:v>41.007311649999998</c:v>
                </c:pt>
                <c:pt idx="2437">
                  <c:v>41.024243050000003</c:v>
                </c:pt>
                <c:pt idx="2438">
                  <c:v>41.040926900000002</c:v>
                </c:pt>
                <c:pt idx="2439">
                  <c:v>41.05787948333333</c:v>
                </c:pt>
                <c:pt idx="2440">
                  <c:v>41.074657516666669</c:v>
                </c:pt>
                <c:pt idx="2441">
                  <c:v>41.091325083333331</c:v>
                </c:pt>
                <c:pt idx="2442">
                  <c:v>41.108011816666668</c:v>
                </c:pt>
                <c:pt idx="2443">
                  <c:v>41.124685166666673</c:v>
                </c:pt>
                <c:pt idx="2444">
                  <c:v>41.141357716666668</c:v>
                </c:pt>
                <c:pt idx="2445">
                  <c:v>41.158130249999999</c:v>
                </c:pt>
                <c:pt idx="2446">
                  <c:v>41.175229933333334</c:v>
                </c:pt>
                <c:pt idx="2447">
                  <c:v>41.191908783333332</c:v>
                </c:pt>
                <c:pt idx="2448">
                  <c:v>41.20854476666667</c:v>
                </c:pt>
                <c:pt idx="2449">
                  <c:v>41.225084899999999</c:v>
                </c:pt>
                <c:pt idx="2450">
                  <c:v>41.241910733333334</c:v>
                </c:pt>
                <c:pt idx="2451">
                  <c:v>41.258541183333335</c:v>
                </c:pt>
                <c:pt idx="2452">
                  <c:v>41.275354816666663</c:v>
                </c:pt>
                <c:pt idx="2453">
                  <c:v>41.292576183333338</c:v>
                </c:pt>
                <c:pt idx="2454">
                  <c:v>41.309584899999997</c:v>
                </c:pt>
                <c:pt idx="2455">
                  <c:v>41.32628235</c:v>
                </c:pt>
                <c:pt idx="2456">
                  <c:v>41.343224333333332</c:v>
                </c:pt>
                <c:pt idx="2457">
                  <c:v>41.360047600000001</c:v>
                </c:pt>
                <c:pt idx="2458">
                  <c:v>41.376785083333331</c:v>
                </c:pt>
                <c:pt idx="2459">
                  <c:v>41.393446450000006</c:v>
                </c:pt>
                <c:pt idx="2460">
                  <c:v>41.410302450000003</c:v>
                </c:pt>
                <c:pt idx="2461">
                  <c:v>41.427116016666666</c:v>
                </c:pt>
                <c:pt idx="2462">
                  <c:v>41.443911633333329</c:v>
                </c:pt>
                <c:pt idx="2463">
                  <c:v>41.460957183333335</c:v>
                </c:pt>
                <c:pt idx="2464">
                  <c:v>41.477682216666672</c:v>
                </c:pt>
                <c:pt idx="2465">
                  <c:v>41.494710116666667</c:v>
                </c:pt>
                <c:pt idx="2466">
                  <c:v>41.511637483333331</c:v>
                </c:pt>
                <c:pt idx="2467">
                  <c:v>41.528804950000001</c:v>
                </c:pt>
                <c:pt idx="2468">
                  <c:v>41.545606433333333</c:v>
                </c:pt>
                <c:pt idx="2469">
                  <c:v>41.562272100000001</c:v>
                </c:pt>
                <c:pt idx="2470">
                  <c:v>41.579331833333335</c:v>
                </c:pt>
                <c:pt idx="2471">
                  <c:v>41.595993049999997</c:v>
                </c:pt>
                <c:pt idx="2472">
                  <c:v>41.612936099999999</c:v>
                </c:pt>
                <c:pt idx="2473">
                  <c:v>41.629938083333329</c:v>
                </c:pt>
                <c:pt idx="2474">
                  <c:v>41.646838016666671</c:v>
                </c:pt>
                <c:pt idx="2475">
                  <c:v>41.663595133333338</c:v>
                </c:pt>
                <c:pt idx="2476">
                  <c:v>41.680469966666671</c:v>
                </c:pt>
                <c:pt idx="2477">
                  <c:v>41.697443666666665</c:v>
                </c:pt>
                <c:pt idx="2478">
                  <c:v>41.714507833333329</c:v>
                </c:pt>
                <c:pt idx="2479">
                  <c:v>41.731436233333334</c:v>
                </c:pt>
                <c:pt idx="2480">
                  <c:v>41.7480957</c:v>
                </c:pt>
                <c:pt idx="2481">
                  <c:v>41.764565149999996</c:v>
                </c:pt>
                <c:pt idx="2482">
                  <c:v>41.781437383333333</c:v>
                </c:pt>
                <c:pt idx="2483">
                  <c:v>41.798208666666667</c:v>
                </c:pt>
                <c:pt idx="2484">
                  <c:v>41.81515266666667</c:v>
                </c:pt>
                <c:pt idx="2485">
                  <c:v>41.83235071666666</c:v>
                </c:pt>
                <c:pt idx="2486">
                  <c:v>41.849513549999998</c:v>
                </c:pt>
                <c:pt idx="2487">
                  <c:v>41.86620451666667</c:v>
                </c:pt>
                <c:pt idx="2488">
                  <c:v>41.883241383333335</c:v>
                </c:pt>
                <c:pt idx="2489">
                  <c:v>41.89993951666667</c:v>
                </c:pt>
                <c:pt idx="2490">
                  <c:v>41.914804283333332</c:v>
                </c:pt>
                <c:pt idx="2491">
                  <c:v>41.931476283333339</c:v>
                </c:pt>
                <c:pt idx="2492">
                  <c:v>41.94816685</c:v>
                </c:pt>
                <c:pt idx="2493">
                  <c:v>41.96467955</c:v>
                </c:pt>
                <c:pt idx="2494">
                  <c:v>41.981566199999996</c:v>
                </c:pt>
                <c:pt idx="2495">
                  <c:v>41.998257950000003</c:v>
                </c:pt>
                <c:pt idx="2496">
                  <c:v>42.015276566666664</c:v>
                </c:pt>
                <c:pt idx="2497">
                  <c:v>42.032204200000002</c:v>
                </c:pt>
                <c:pt idx="2498">
                  <c:v>42.048877283333333</c:v>
                </c:pt>
                <c:pt idx="2499">
                  <c:v>42.065502333333335</c:v>
                </c:pt>
                <c:pt idx="2500">
                  <c:v>42.082221316666661</c:v>
                </c:pt>
                <c:pt idx="2501">
                  <c:v>42.098858116666662</c:v>
                </c:pt>
                <c:pt idx="2502">
                  <c:v>42.115537616666664</c:v>
                </c:pt>
                <c:pt idx="2503">
                  <c:v>42.132068616666665</c:v>
                </c:pt>
                <c:pt idx="2504">
                  <c:v>42.148744416666666</c:v>
                </c:pt>
                <c:pt idx="2505">
                  <c:v>42.165665183333331</c:v>
                </c:pt>
                <c:pt idx="2506">
                  <c:v>42.182380833333333</c:v>
                </c:pt>
                <c:pt idx="2507">
                  <c:v>42.199309983333336</c:v>
                </c:pt>
                <c:pt idx="2508">
                  <c:v>42.216237133333337</c:v>
                </c:pt>
                <c:pt idx="2509">
                  <c:v>42.232993999999998</c:v>
                </c:pt>
                <c:pt idx="2510">
                  <c:v>42.249881466666672</c:v>
                </c:pt>
                <c:pt idx="2511">
                  <c:v>42.266802983333335</c:v>
                </c:pt>
                <c:pt idx="2512">
                  <c:v>42.283551833333334</c:v>
                </c:pt>
                <c:pt idx="2513">
                  <c:v>42.300214533333332</c:v>
                </c:pt>
                <c:pt idx="2514">
                  <c:v>42.316740116666665</c:v>
                </c:pt>
                <c:pt idx="2515">
                  <c:v>42.333406549999999</c:v>
                </c:pt>
                <c:pt idx="2516">
                  <c:v>42.350077299999995</c:v>
                </c:pt>
                <c:pt idx="2517">
                  <c:v>42.366862500000003</c:v>
                </c:pt>
                <c:pt idx="2518">
                  <c:v>42.383421183333333</c:v>
                </c:pt>
                <c:pt idx="2519">
                  <c:v>42.400097100000004</c:v>
                </c:pt>
                <c:pt idx="2520">
                  <c:v>42.417157833333334</c:v>
                </c:pt>
                <c:pt idx="2521">
                  <c:v>42.434012266666663</c:v>
                </c:pt>
                <c:pt idx="2522">
                  <c:v>42.451004916666669</c:v>
                </c:pt>
                <c:pt idx="2523">
                  <c:v>42.467519250000002</c:v>
                </c:pt>
                <c:pt idx="2524">
                  <c:v>42.484148499999996</c:v>
                </c:pt>
                <c:pt idx="2525">
                  <c:v>42.501182016666668</c:v>
                </c:pt>
                <c:pt idx="2526">
                  <c:v>42.518225450000003</c:v>
                </c:pt>
                <c:pt idx="2527">
                  <c:v>42.53464966666666</c:v>
                </c:pt>
                <c:pt idx="2528">
                  <c:v>42.551587266666665</c:v>
                </c:pt>
                <c:pt idx="2529">
                  <c:v>42.568252833333332</c:v>
                </c:pt>
                <c:pt idx="2530">
                  <c:v>42.585351883333338</c:v>
                </c:pt>
                <c:pt idx="2531">
                  <c:v>42.602133083333335</c:v>
                </c:pt>
                <c:pt idx="2532">
                  <c:v>42.618761516666673</c:v>
                </c:pt>
                <c:pt idx="2533">
                  <c:v>42.635548666666665</c:v>
                </c:pt>
                <c:pt idx="2534">
                  <c:v>42.652483133333334</c:v>
                </c:pt>
                <c:pt idx="2535">
                  <c:v>42.669354666666663</c:v>
                </c:pt>
                <c:pt idx="2536">
                  <c:v>42.686347683333331</c:v>
                </c:pt>
                <c:pt idx="2537">
                  <c:v>42.703260033333329</c:v>
                </c:pt>
                <c:pt idx="2538">
                  <c:v>42.72019075</c:v>
                </c:pt>
                <c:pt idx="2539">
                  <c:v>42.737123966666665</c:v>
                </c:pt>
                <c:pt idx="2540">
                  <c:v>42.754045400000003</c:v>
                </c:pt>
                <c:pt idx="2541">
                  <c:v>42.77072248333333</c:v>
                </c:pt>
                <c:pt idx="2542">
                  <c:v>42.787753950000003</c:v>
                </c:pt>
                <c:pt idx="2543">
                  <c:v>42.804657983333328</c:v>
                </c:pt>
                <c:pt idx="2544">
                  <c:v>42.821443766666668</c:v>
                </c:pt>
                <c:pt idx="2545">
                  <c:v>42.836295499999999</c:v>
                </c:pt>
                <c:pt idx="2546">
                  <c:v>42.852914366666667</c:v>
                </c:pt>
                <c:pt idx="2547">
                  <c:v>42.869708149999994</c:v>
                </c:pt>
                <c:pt idx="2548">
                  <c:v>42.886484166666669</c:v>
                </c:pt>
                <c:pt idx="2549">
                  <c:v>42.903608149999997</c:v>
                </c:pt>
                <c:pt idx="2550">
                  <c:v>42.920484933333334</c:v>
                </c:pt>
                <c:pt idx="2551">
                  <c:v>42.937014999999995</c:v>
                </c:pt>
                <c:pt idx="2552">
                  <c:v>42.95392558333333</c:v>
                </c:pt>
                <c:pt idx="2553">
                  <c:v>42.97090226666667</c:v>
                </c:pt>
                <c:pt idx="2554">
                  <c:v>42.98757641666667</c:v>
                </c:pt>
                <c:pt idx="2555">
                  <c:v>43.004243216666666</c:v>
                </c:pt>
                <c:pt idx="2556">
                  <c:v>43.021125950000005</c:v>
                </c:pt>
                <c:pt idx="2557">
                  <c:v>43.038020299999999</c:v>
                </c:pt>
                <c:pt idx="2558">
                  <c:v>43.054529783333336</c:v>
                </c:pt>
                <c:pt idx="2559">
                  <c:v>43.07119973333333</c:v>
                </c:pt>
                <c:pt idx="2560">
                  <c:v>43.08813825</c:v>
                </c:pt>
                <c:pt idx="2561">
                  <c:v>43.105018533333336</c:v>
                </c:pt>
                <c:pt idx="2562">
                  <c:v>43.121691650000002</c:v>
                </c:pt>
                <c:pt idx="2563">
                  <c:v>43.138329733333329</c:v>
                </c:pt>
                <c:pt idx="2564">
                  <c:v>43.154989316666665</c:v>
                </c:pt>
                <c:pt idx="2565">
                  <c:v>43.171763966666667</c:v>
                </c:pt>
                <c:pt idx="2566">
                  <c:v>43.188440750000005</c:v>
                </c:pt>
                <c:pt idx="2567">
                  <c:v>43.205378466666666</c:v>
                </c:pt>
                <c:pt idx="2568">
                  <c:v>43.2223179</c:v>
                </c:pt>
                <c:pt idx="2569">
                  <c:v>43.23909986666667</c:v>
                </c:pt>
                <c:pt idx="2570">
                  <c:v>43.255797450000003</c:v>
                </c:pt>
                <c:pt idx="2571">
                  <c:v>43.272839966666666</c:v>
                </c:pt>
                <c:pt idx="2572">
                  <c:v>43.289623350000006</c:v>
                </c:pt>
                <c:pt idx="2573">
                  <c:v>43.306326366666667</c:v>
                </c:pt>
                <c:pt idx="2574">
                  <c:v>43.323001166666671</c:v>
                </c:pt>
                <c:pt idx="2575">
                  <c:v>43.339667250000005</c:v>
                </c:pt>
                <c:pt idx="2576">
                  <c:v>43.356354566666667</c:v>
                </c:pt>
                <c:pt idx="2577">
                  <c:v>43.372982516666667</c:v>
                </c:pt>
                <c:pt idx="2578">
                  <c:v>43.389660033333335</c:v>
                </c:pt>
                <c:pt idx="2579">
                  <c:v>43.406295833333338</c:v>
                </c:pt>
                <c:pt idx="2580">
                  <c:v>43.422963816666666</c:v>
                </c:pt>
                <c:pt idx="2581">
                  <c:v>43.439700366666663</c:v>
                </c:pt>
                <c:pt idx="2582">
                  <c:v>43.456703883333333</c:v>
                </c:pt>
                <c:pt idx="2583">
                  <c:v>43.47325368333334</c:v>
                </c:pt>
                <c:pt idx="2584">
                  <c:v>43.490013633333334</c:v>
                </c:pt>
                <c:pt idx="2585">
                  <c:v>43.506807200000004</c:v>
                </c:pt>
                <c:pt idx="2586">
                  <c:v>43.523927783333335</c:v>
                </c:pt>
                <c:pt idx="2587">
                  <c:v>43.540811466666668</c:v>
                </c:pt>
                <c:pt idx="2588">
                  <c:v>43.557518066666667</c:v>
                </c:pt>
                <c:pt idx="2589">
                  <c:v>43.574456633333327</c:v>
                </c:pt>
                <c:pt idx="2590">
                  <c:v>43.591722866666672</c:v>
                </c:pt>
                <c:pt idx="2591">
                  <c:v>43.608499666666667</c:v>
                </c:pt>
                <c:pt idx="2592">
                  <c:v>43.625124533333327</c:v>
                </c:pt>
                <c:pt idx="2593">
                  <c:v>43.641910433333337</c:v>
                </c:pt>
                <c:pt idx="2594">
                  <c:v>43.658809383333328</c:v>
                </c:pt>
                <c:pt idx="2595">
                  <c:v>43.675743333333337</c:v>
                </c:pt>
                <c:pt idx="2596">
                  <c:v>43.692692400000006</c:v>
                </c:pt>
                <c:pt idx="2597">
                  <c:v>43.709315999999994</c:v>
                </c:pt>
                <c:pt idx="2598">
                  <c:v>43.725983749999997</c:v>
                </c:pt>
                <c:pt idx="2599">
                  <c:v>43.742909866666665</c:v>
                </c:pt>
                <c:pt idx="2600">
                  <c:v>43.759584083333337</c:v>
                </c:pt>
                <c:pt idx="2601">
                  <c:v>43.776101183333338</c:v>
                </c:pt>
                <c:pt idx="2602">
                  <c:v>43.793021016666664</c:v>
                </c:pt>
                <c:pt idx="2603">
                  <c:v>43.810062133333332</c:v>
                </c:pt>
                <c:pt idx="2604">
                  <c:v>43.826558516666665</c:v>
                </c:pt>
                <c:pt idx="2605">
                  <c:v>43.843459533333331</c:v>
                </c:pt>
                <c:pt idx="2606">
                  <c:v>43.86014216666667</c:v>
                </c:pt>
                <c:pt idx="2607">
                  <c:v>43.876808266666664</c:v>
                </c:pt>
                <c:pt idx="2608">
                  <c:v>43.893479716666668</c:v>
                </c:pt>
                <c:pt idx="2609">
                  <c:v>43.910155916666668</c:v>
                </c:pt>
                <c:pt idx="2610">
                  <c:v>43.927266199999998</c:v>
                </c:pt>
                <c:pt idx="2611">
                  <c:v>43.943933333333334</c:v>
                </c:pt>
                <c:pt idx="2612">
                  <c:v>43.960454916666663</c:v>
                </c:pt>
                <c:pt idx="2613">
                  <c:v>43.977143766666671</c:v>
                </c:pt>
                <c:pt idx="2614">
                  <c:v>43.9941812</c:v>
                </c:pt>
                <c:pt idx="2615">
                  <c:v>44.010707766666663</c:v>
                </c:pt>
                <c:pt idx="2616">
                  <c:v>44.027592083333339</c:v>
                </c:pt>
                <c:pt idx="2617">
                  <c:v>44.044599149999996</c:v>
                </c:pt>
                <c:pt idx="2618">
                  <c:v>44.061256499999999</c:v>
                </c:pt>
                <c:pt idx="2619">
                  <c:v>44.077987950000001</c:v>
                </c:pt>
                <c:pt idx="2620">
                  <c:v>44.095046049999993</c:v>
                </c:pt>
                <c:pt idx="2621">
                  <c:v>44.111942316666664</c:v>
                </c:pt>
                <c:pt idx="2622">
                  <c:v>44.12888135</c:v>
                </c:pt>
                <c:pt idx="2623">
                  <c:v>44.145617483333332</c:v>
                </c:pt>
                <c:pt idx="2624">
                  <c:v>44.162505816666666</c:v>
                </c:pt>
                <c:pt idx="2625">
                  <c:v>44.179367516666666</c:v>
                </c:pt>
                <c:pt idx="2626">
                  <c:v>44.19603395</c:v>
                </c:pt>
                <c:pt idx="2627">
                  <c:v>44.212810183333332</c:v>
                </c:pt>
                <c:pt idx="2628">
                  <c:v>44.22949105</c:v>
                </c:pt>
                <c:pt idx="2629">
                  <c:v>44.246378733333337</c:v>
                </c:pt>
                <c:pt idx="2630">
                  <c:v>44.263558666666668</c:v>
                </c:pt>
                <c:pt idx="2631">
                  <c:v>44.280461383333332</c:v>
                </c:pt>
                <c:pt idx="2632">
                  <c:v>44.297514583333331</c:v>
                </c:pt>
                <c:pt idx="2633">
                  <c:v>44.314257249999997</c:v>
                </c:pt>
                <c:pt idx="2634">
                  <c:v>44.33128155</c:v>
                </c:pt>
                <c:pt idx="2635">
                  <c:v>44.348003216666669</c:v>
                </c:pt>
                <c:pt idx="2636">
                  <c:v>44.364578266666662</c:v>
                </c:pt>
                <c:pt idx="2637">
                  <c:v>44.381303450000004</c:v>
                </c:pt>
                <c:pt idx="2638">
                  <c:v>44.398352850000002</c:v>
                </c:pt>
                <c:pt idx="2639">
                  <c:v>44.415149100000001</c:v>
                </c:pt>
                <c:pt idx="2640">
                  <c:v>44.432175866666661</c:v>
                </c:pt>
                <c:pt idx="2641">
                  <c:v>44.448812666666662</c:v>
                </c:pt>
                <c:pt idx="2642">
                  <c:v>44.465550966666669</c:v>
                </c:pt>
                <c:pt idx="2643">
                  <c:v>44.482165766666668</c:v>
                </c:pt>
                <c:pt idx="2644">
                  <c:v>44.498940983333334</c:v>
                </c:pt>
                <c:pt idx="2645">
                  <c:v>44.516158666666669</c:v>
                </c:pt>
                <c:pt idx="2646">
                  <c:v>44.53289431666667</c:v>
                </c:pt>
                <c:pt idx="2647">
                  <c:v>44.5500021</c:v>
                </c:pt>
                <c:pt idx="2648">
                  <c:v>44.5669684</c:v>
                </c:pt>
                <c:pt idx="2649">
                  <c:v>44.583602599999999</c:v>
                </c:pt>
                <c:pt idx="2650">
                  <c:v>44.600331616666672</c:v>
                </c:pt>
                <c:pt idx="2651">
                  <c:v>44.617597483333334</c:v>
                </c:pt>
                <c:pt idx="2652">
                  <c:v>44.634413049999999</c:v>
                </c:pt>
                <c:pt idx="2653">
                  <c:v>44.651393999999996</c:v>
                </c:pt>
                <c:pt idx="2654">
                  <c:v>44.668578233333328</c:v>
                </c:pt>
                <c:pt idx="2655">
                  <c:v>44.685237783333335</c:v>
                </c:pt>
                <c:pt idx="2656">
                  <c:v>44.702392799999998</c:v>
                </c:pt>
                <c:pt idx="2657">
                  <c:v>44.716712049999998</c:v>
                </c:pt>
                <c:pt idx="2658">
                  <c:v>44.733381900000005</c:v>
                </c:pt>
                <c:pt idx="2659">
                  <c:v>44.750314799999998</c:v>
                </c:pt>
                <c:pt idx="2660">
                  <c:v>44.767097849999999</c:v>
                </c:pt>
                <c:pt idx="2661">
                  <c:v>44.784019933333333</c:v>
                </c:pt>
                <c:pt idx="2662">
                  <c:v>44.80069206666667</c:v>
                </c:pt>
                <c:pt idx="2663">
                  <c:v>44.817464083333334</c:v>
                </c:pt>
                <c:pt idx="2664">
                  <c:v>44.834409833333332</c:v>
                </c:pt>
                <c:pt idx="2665">
                  <c:v>44.851284433333333</c:v>
                </c:pt>
                <c:pt idx="2666">
                  <c:v>44.8680637</c:v>
                </c:pt>
                <c:pt idx="2667">
                  <c:v>44.884746499999999</c:v>
                </c:pt>
                <c:pt idx="2668">
                  <c:v>44.901672950000005</c:v>
                </c:pt>
                <c:pt idx="2669">
                  <c:v>44.918345216666665</c:v>
                </c:pt>
                <c:pt idx="2670">
                  <c:v>44.935079766666668</c:v>
                </c:pt>
                <c:pt idx="2671">
                  <c:v>44.95200955</c:v>
                </c:pt>
                <c:pt idx="2672">
                  <c:v>44.968933766666666</c:v>
                </c:pt>
                <c:pt idx="2673">
                  <c:v>44.985564966666665</c:v>
                </c:pt>
                <c:pt idx="2674">
                  <c:v>45.002238083333332</c:v>
                </c:pt>
                <c:pt idx="2675">
                  <c:v>45.019172116666667</c:v>
                </c:pt>
                <c:pt idx="2676">
                  <c:v>45.035839066666668</c:v>
                </c:pt>
                <c:pt idx="2677">
                  <c:v>45.052625949999999</c:v>
                </c:pt>
                <c:pt idx="2678">
                  <c:v>45.069546599999995</c:v>
                </c:pt>
                <c:pt idx="2679">
                  <c:v>45.086234433333331</c:v>
                </c:pt>
                <c:pt idx="2680">
                  <c:v>45.102959866666666</c:v>
                </c:pt>
                <c:pt idx="2681">
                  <c:v>45.119632349999996</c:v>
                </c:pt>
                <c:pt idx="2682">
                  <c:v>45.136410916666669</c:v>
                </c:pt>
                <c:pt idx="2683">
                  <c:v>45.153149083333332</c:v>
                </c:pt>
                <c:pt idx="2684">
                  <c:v>45.170021949999999</c:v>
                </c:pt>
                <c:pt idx="2685">
                  <c:v>45.186684833333331</c:v>
                </c:pt>
                <c:pt idx="2686">
                  <c:v>45.203282599999994</c:v>
                </c:pt>
                <c:pt idx="2687">
                  <c:v>45.220214566666662</c:v>
                </c:pt>
                <c:pt idx="2688">
                  <c:v>45.23715275</c:v>
                </c:pt>
                <c:pt idx="2689">
                  <c:v>45.253823333333337</c:v>
                </c:pt>
                <c:pt idx="2690">
                  <c:v>45.270754033333333</c:v>
                </c:pt>
                <c:pt idx="2691">
                  <c:v>45.287642550000001</c:v>
                </c:pt>
                <c:pt idx="2692">
                  <c:v>45.304614633333337</c:v>
                </c:pt>
                <c:pt idx="2693">
                  <c:v>45.321288449999997</c:v>
                </c:pt>
                <c:pt idx="2694">
                  <c:v>45.338140683333336</c:v>
                </c:pt>
                <c:pt idx="2695">
                  <c:v>45.355164033333338</c:v>
                </c:pt>
                <c:pt idx="2696">
                  <c:v>45.371834300000003</c:v>
                </c:pt>
                <c:pt idx="2697">
                  <c:v>45.388516816666666</c:v>
                </c:pt>
                <c:pt idx="2698">
                  <c:v>45.40514446666667</c:v>
                </c:pt>
                <c:pt idx="2699">
                  <c:v>45.421817716666666</c:v>
                </c:pt>
                <c:pt idx="2700">
                  <c:v>45.438491550000002</c:v>
                </c:pt>
                <c:pt idx="2701">
                  <c:v>45.4551637</c:v>
                </c:pt>
                <c:pt idx="2702">
                  <c:v>45.471950283333328</c:v>
                </c:pt>
                <c:pt idx="2703">
                  <c:v>45.4886196</c:v>
                </c:pt>
                <c:pt idx="2704">
                  <c:v>45.50555851666666</c:v>
                </c:pt>
                <c:pt idx="2705">
                  <c:v>45.52248706666667</c:v>
                </c:pt>
                <c:pt idx="2706">
                  <c:v>45.539154866666664</c:v>
                </c:pt>
                <c:pt idx="2707">
                  <c:v>45.555817949999998</c:v>
                </c:pt>
                <c:pt idx="2708">
                  <c:v>45.572487850000002</c:v>
                </c:pt>
                <c:pt idx="2709">
                  <c:v>45.589415766666669</c:v>
                </c:pt>
                <c:pt idx="2710">
                  <c:v>45.606471066666671</c:v>
                </c:pt>
                <c:pt idx="2711">
                  <c:v>45.623142300000005</c:v>
                </c:pt>
                <c:pt idx="2712">
                  <c:v>45.640014866666668</c:v>
                </c:pt>
                <c:pt idx="2713">
                  <c:v>45.657002466666668</c:v>
                </c:pt>
                <c:pt idx="2714">
                  <c:v>45.673747666666671</c:v>
                </c:pt>
                <c:pt idx="2715">
                  <c:v>45.690525733333331</c:v>
                </c:pt>
                <c:pt idx="2716">
                  <c:v>45.707202516666669</c:v>
                </c:pt>
                <c:pt idx="2717">
                  <c:v>45.723938266666664</c:v>
                </c:pt>
                <c:pt idx="2718">
                  <c:v>45.740712566666666</c:v>
                </c:pt>
                <c:pt idx="2719">
                  <c:v>45.757505716666664</c:v>
                </c:pt>
                <c:pt idx="2720">
                  <c:v>45.77425563333334</c:v>
                </c:pt>
                <c:pt idx="2721">
                  <c:v>45.791290383333333</c:v>
                </c:pt>
                <c:pt idx="2722">
                  <c:v>45.808296550000001</c:v>
                </c:pt>
                <c:pt idx="2723">
                  <c:v>45.825078149999996</c:v>
                </c:pt>
                <c:pt idx="2724">
                  <c:v>45.841898466666663</c:v>
                </c:pt>
                <c:pt idx="2725">
                  <c:v>45.858507883333331</c:v>
                </c:pt>
                <c:pt idx="2726">
                  <c:v>45.875429050000001</c:v>
                </c:pt>
                <c:pt idx="2727">
                  <c:v>45.89228228333333</c:v>
                </c:pt>
                <c:pt idx="2728">
                  <c:v>45.908965100000003</c:v>
                </c:pt>
                <c:pt idx="2729">
                  <c:v>45.925887500000002</c:v>
                </c:pt>
                <c:pt idx="2730">
                  <c:v>45.942724900000002</c:v>
                </c:pt>
                <c:pt idx="2731">
                  <c:v>45.959662466666671</c:v>
                </c:pt>
                <c:pt idx="2732">
                  <c:v>45.976585233333338</c:v>
                </c:pt>
                <c:pt idx="2733">
                  <c:v>45.993529800000005</c:v>
                </c:pt>
                <c:pt idx="2734">
                  <c:v>46.010306633333336</c:v>
                </c:pt>
                <c:pt idx="2735">
                  <c:v>46.027098316666667</c:v>
                </c:pt>
                <c:pt idx="2736">
                  <c:v>46.043840466666666</c:v>
                </c:pt>
                <c:pt idx="2737">
                  <c:v>46.060513466666663</c:v>
                </c:pt>
                <c:pt idx="2738">
                  <c:v>46.077290683333331</c:v>
                </c:pt>
                <c:pt idx="2739">
                  <c:v>46.094138783333328</c:v>
                </c:pt>
                <c:pt idx="2740">
                  <c:v>46.111030583333331</c:v>
                </c:pt>
                <c:pt idx="2741">
                  <c:v>46.128080733333334</c:v>
                </c:pt>
                <c:pt idx="2742">
                  <c:v>46.144632516666668</c:v>
                </c:pt>
                <c:pt idx="2743">
                  <c:v>46.161257399999997</c:v>
                </c:pt>
                <c:pt idx="2744">
                  <c:v>46.177885349999997</c:v>
                </c:pt>
                <c:pt idx="2745">
                  <c:v>46.194659933333334</c:v>
                </c:pt>
                <c:pt idx="2746">
                  <c:v>46.211431883333333</c:v>
                </c:pt>
                <c:pt idx="2747">
                  <c:v>46.228099350000001</c:v>
                </c:pt>
                <c:pt idx="2748">
                  <c:v>46.244528283333338</c:v>
                </c:pt>
                <c:pt idx="2749">
                  <c:v>46.261315599999996</c:v>
                </c:pt>
                <c:pt idx="2750">
                  <c:v>46.278066433333336</c:v>
                </c:pt>
                <c:pt idx="2751">
                  <c:v>46.294989783333335</c:v>
                </c:pt>
                <c:pt idx="2752">
                  <c:v>46.311725883333331</c:v>
                </c:pt>
                <c:pt idx="2753">
                  <c:v>46.328651700000002</c:v>
                </c:pt>
                <c:pt idx="2754">
                  <c:v>46.34531728333333</c:v>
                </c:pt>
                <c:pt idx="2755">
                  <c:v>46.362250083333336</c:v>
                </c:pt>
                <c:pt idx="2756">
                  <c:v>46.379413750000005</c:v>
                </c:pt>
                <c:pt idx="2757">
                  <c:v>46.395997866666669</c:v>
                </c:pt>
                <c:pt idx="2758">
                  <c:v>46.412746216666662</c:v>
                </c:pt>
                <c:pt idx="2759">
                  <c:v>46.429266650000002</c:v>
                </c:pt>
                <c:pt idx="2760">
                  <c:v>46.445929333333332</c:v>
                </c:pt>
                <c:pt idx="2761">
                  <c:v>46.462544000000001</c:v>
                </c:pt>
                <c:pt idx="2762">
                  <c:v>46.479236916666665</c:v>
                </c:pt>
                <c:pt idx="2763">
                  <c:v>46.496031649999999</c:v>
                </c:pt>
                <c:pt idx="2764">
                  <c:v>46.512563749999998</c:v>
                </c:pt>
                <c:pt idx="2765">
                  <c:v>46.529199250000005</c:v>
                </c:pt>
                <c:pt idx="2766">
                  <c:v>46.546240449999999</c:v>
                </c:pt>
                <c:pt idx="2767">
                  <c:v>46.563033233333336</c:v>
                </c:pt>
                <c:pt idx="2768">
                  <c:v>46.580016549999996</c:v>
                </c:pt>
                <c:pt idx="2769">
                  <c:v>46.596723433333331</c:v>
                </c:pt>
                <c:pt idx="2770">
                  <c:v>46.613311250000002</c:v>
                </c:pt>
                <c:pt idx="2771">
                  <c:v>46.630102999999998</c:v>
                </c:pt>
                <c:pt idx="2772">
                  <c:v>46.646748916666667</c:v>
                </c:pt>
                <c:pt idx="2773">
                  <c:v>46.66349713333333</c:v>
                </c:pt>
                <c:pt idx="2774">
                  <c:v>46.6800207</c:v>
                </c:pt>
                <c:pt idx="2775">
                  <c:v>46.696818633333336</c:v>
                </c:pt>
                <c:pt idx="2776">
                  <c:v>46.713505016666666</c:v>
                </c:pt>
                <c:pt idx="2777">
                  <c:v>46.730371816666668</c:v>
                </c:pt>
                <c:pt idx="2778">
                  <c:v>46.747262583333331</c:v>
                </c:pt>
                <c:pt idx="2779">
                  <c:v>46.764310633333338</c:v>
                </c:pt>
                <c:pt idx="2780">
                  <c:v>46.7809369</c:v>
                </c:pt>
                <c:pt idx="2781">
                  <c:v>46.797410983333329</c:v>
                </c:pt>
                <c:pt idx="2782">
                  <c:v>46.814456299999996</c:v>
                </c:pt>
                <c:pt idx="2783">
                  <c:v>46.831502333333333</c:v>
                </c:pt>
                <c:pt idx="2784">
                  <c:v>46.848171483333331</c:v>
                </c:pt>
                <c:pt idx="2785">
                  <c:v>46.864634333333335</c:v>
                </c:pt>
                <c:pt idx="2786">
                  <c:v>46.881294199999999</c:v>
                </c:pt>
                <c:pt idx="2787">
                  <c:v>46.898137366666667</c:v>
                </c:pt>
                <c:pt idx="2788">
                  <c:v>46.914813566666666</c:v>
                </c:pt>
                <c:pt idx="2789">
                  <c:v>46.931688433333335</c:v>
                </c:pt>
                <c:pt idx="2790">
                  <c:v>46.94878898333333</c:v>
                </c:pt>
                <c:pt idx="2791">
                  <c:v>46.96567568333333</c:v>
                </c:pt>
                <c:pt idx="2792">
                  <c:v>46.982330033333334</c:v>
                </c:pt>
                <c:pt idx="2793">
                  <c:v>46.99953106666667</c:v>
                </c:pt>
                <c:pt idx="2794">
                  <c:v>47.016434016666672</c:v>
                </c:pt>
                <c:pt idx="2795">
                  <c:v>47.033416233333334</c:v>
                </c:pt>
                <c:pt idx="2796">
                  <c:v>47.050064016666667</c:v>
                </c:pt>
                <c:pt idx="2797">
                  <c:v>47.067089733333333</c:v>
                </c:pt>
                <c:pt idx="2798">
                  <c:v>47.083907449999998</c:v>
                </c:pt>
                <c:pt idx="2799">
                  <c:v>47.100694316666669</c:v>
                </c:pt>
                <c:pt idx="2800">
                  <c:v>47.117357283333334</c:v>
                </c:pt>
                <c:pt idx="2801">
                  <c:v>47.134256583333332</c:v>
                </c:pt>
                <c:pt idx="2802">
                  <c:v>47.150950400000006</c:v>
                </c:pt>
                <c:pt idx="2803">
                  <c:v>47.167524016666668</c:v>
                </c:pt>
                <c:pt idx="2804">
                  <c:v>47.184206850000002</c:v>
                </c:pt>
                <c:pt idx="2805">
                  <c:v>47.200834800000003</c:v>
                </c:pt>
                <c:pt idx="2806">
                  <c:v>47.217722416666668</c:v>
                </c:pt>
                <c:pt idx="2807">
                  <c:v>47.234543349999996</c:v>
                </c:pt>
                <c:pt idx="2808">
                  <c:v>47.251216516666666</c:v>
                </c:pt>
                <c:pt idx="2809">
                  <c:v>47.26812351666667</c:v>
                </c:pt>
                <c:pt idx="2810">
                  <c:v>47.284792816666666</c:v>
                </c:pt>
                <c:pt idx="2811">
                  <c:v>47.301658266666664</c:v>
                </c:pt>
                <c:pt idx="2812">
                  <c:v>47.318544566666667</c:v>
                </c:pt>
                <c:pt idx="2813">
                  <c:v>47.33542211666667</c:v>
                </c:pt>
                <c:pt idx="2814">
                  <c:v>47.352394283333332</c:v>
                </c:pt>
                <c:pt idx="2815">
                  <c:v>47.369122250000004</c:v>
                </c:pt>
                <c:pt idx="2816">
                  <c:v>47.385656016666665</c:v>
                </c:pt>
                <c:pt idx="2817">
                  <c:v>47.402971899999997</c:v>
                </c:pt>
                <c:pt idx="2818">
                  <c:v>47.419883899999995</c:v>
                </c:pt>
                <c:pt idx="2819">
                  <c:v>47.436723583333332</c:v>
                </c:pt>
                <c:pt idx="2820">
                  <c:v>47.451757283333336</c:v>
                </c:pt>
                <c:pt idx="2821">
                  <c:v>47.468392133333332</c:v>
                </c:pt>
                <c:pt idx="2822">
                  <c:v>47.485277233333335</c:v>
                </c:pt>
                <c:pt idx="2823">
                  <c:v>47.501946083333337</c:v>
                </c:pt>
                <c:pt idx="2824">
                  <c:v>47.518716516666672</c:v>
                </c:pt>
                <c:pt idx="2825">
                  <c:v>47.535651250000001</c:v>
                </c:pt>
                <c:pt idx="2826">
                  <c:v>47.552244249999994</c:v>
                </c:pt>
                <c:pt idx="2827">
                  <c:v>47.568933199999996</c:v>
                </c:pt>
                <c:pt idx="2828">
                  <c:v>47.585556249999996</c:v>
                </c:pt>
                <c:pt idx="2829">
                  <c:v>47.602097083333334</c:v>
                </c:pt>
                <c:pt idx="2830">
                  <c:v>47.618838350000004</c:v>
                </c:pt>
                <c:pt idx="2831">
                  <c:v>47.635634083333336</c:v>
                </c:pt>
                <c:pt idx="2832">
                  <c:v>47.652133449999994</c:v>
                </c:pt>
                <c:pt idx="2833">
                  <c:v>47.668882833333335</c:v>
                </c:pt>
                <c:pt idx="2834">
                  <c:v>47.68566178333333</c:v>
                </c:pt>
                <c:pt idx="2835">
                  <c:v>47.702343333333339</c:v>
                </c:pt>
                <c:pt idx="2836">
                  <c:v>47.718865066666666</c:v>
                </c:pt>
                <c:pt idx="2837">
                  <c:v>47.73554668333334</c:v>
                </c:pt>
                <c:pt idx="2838">
                  <c:v>47.752214350000003</c:v>
                </c:pt>
                <c:pt idx="2839">
                  <c:v>47.769257549999999</c:v>
                </c:pt>
                <c:pt idx="2840">
                  <c:v>47.786042066666667</c:v>
                </c:pt>
                <c:pt idx="2841">
                  <c:v>47.802973383333331</c:v>
                </c:pt>
                <c:pt idx="2842">
                  <c:v>47.819657266666667</c:v>
                </c:pt>
                <c:pt idx="2843">
                  <c:v>47.836529550000002</c:v>
                </c:pt>
                <c:pt idx="2844">
                  <c:v>47.853471966666667</c:v>
                </c:pt>
                <c:pt idx="2845">
                  <c:v>47.870408283333333</c:v>
                </c:pt>
                <c:pt idx="2846">
                  <c:v>47.887070099999995</c:v>
                </c:pt>
                <c:pt idx="2847">
                  <c:v>47.90374838333333</c:v>
                </c:pt>
                <c:pt idx="2848">
                  <c:v>47.920590966666666</c:v>
                </c:pt>
                <c:pt idx="2849">
                  <c:v>47.937649400000005</c:v>
                </c:pt>
                <c:pt idx="2850">
                  <c:v>47.954190250000003</c:v>
                </c:pt>
                <c:pt idx="2851">
                  <c:v>47.971086716666669</c:v>
                </c:pt>
                <c:pt idx="2852">
                  <c:v>47.987968233333326</c:v>
                </c:pt>
                <c:pt idx="2853">
                  <c:v>48.004580833333328</c:v>
                </c:pt>
                <c:pt idx="2854">
                  <c:v>48.021203300000003</c:v>
                </c:pt>
                <c:pt idx="2855">
                  <c:v>48.038240716666664</c:v>
                </c:pt>
                <c:pt idx="2856">
                  <c:v>48.055149700000001</c:v>
                </c:pt>
                <c:pt idx="2857">
                  <c:v>48.0717857</c:v>
                </c:pt>
                <c:pt idx="2858">
                  <c:v>48.08830171666667</c:v>
                </c:pt>
                <c:pt idx="2859">
                  <c:v>48.10524516666667</c:v>
                </c:pt>
                <c:pt idx="2860">
                  <c:v>48.12229275</c:v>
                </c:pt>
                <c:pt idx="2861">
                  <c:v>48.139297200000001</c:v>
                </c:pt>
                <c:pt idx="2862">
                  <c:v>48.155765800000005</c:v>
                </c:pt>
                <c:pt idx="2863">
                  <c:v>48.172400850000002</c:v>
                </c:pt>
                <c:pt idx="2864">
                  <c:v>48.189445983333336</c:v>
                </c:pt>
                <c:pt idx="2865">
                  <c:v>48.206483733333336</c:v>
                </c:pt>
                <c:pt idx="2866">
                  <c:v>48.223207083333335</c:v>
                </c:pt>
                <c:pt idx="2867">
                  <c:v>48.24024931666667</c:v>
                </c:pt>
                <c:pt idx="2868">
                  <c:v>48.256769549999994</c:v>
                </c:pt>
                <c:pt idx="2869">
                  <c:v>48.2736977</c:v>
                </c:pt>
                <c:pt idx="2870">
                  <c:v>48.290364250000003</c:v>
                </c:pt>
                <c:pt idx="2871">
                  <c:v>48.307477816666662</c:v>
                </c:pt>
                <c:pt idx="2872">
                  <c:v>48.324415233333333</c:v>
                </c:pt>
                <c:pt idx="2873">
                  <c:v>48.341354416666668</c:v>
                </c:pt>
                <c:pt idx="2874">
                  <c:v>48.358092633333328</c:v>
                </c:pt>
                <c:pt idx="2875">
                  <c:v>48.374825083333334</c:v>
                </c:pt>
                <c:pt idx="2876">
                  <c:v>48.391868783333329</c:v>
                </c:pt>
                <c:pt idx="2877">
                  <c:v>48.408545350000004</c:v>
                </c:pt>
                <c:pt idx="2878">
                  <c:v>48.425378516666669</c:v>
                </c:pt>
                <c:pt idx="2879">
                  <c:v>48.44208845</c:v>
                </c:pt>
                <c:pt idx="2880">
                  <c:v>48.458615700000003</c:v>
                </c:pt>
                <c:pt idx="2881">
                  <c:v>48.47565925</c:v>
                </c:pt>
                <c:pt idx="2882">
                  <c:v>48.492438916666664</c:v>
                </c:pt>
                <c:pt idx="2883">
                  <c:v>48.509373533333338</c:v>
                </c:pt>
                <c:pt idx="2884">
                  <c:v>48.526154016666666</c:v>
                </c:pt>
                <c:pt idx="2885">
                  <c:v>48.543188900000004</c:v>
                </c:pt>
                <c:pt idx="2886">
                  <c:v>48.56012556666667</c:v>
                </c:pt>
                <c:pt idx="2887">
                  <c:v>48.57679783333333</c:v>
                </c:pt>
                <c:pt idx="2888">
                  <c:v>48.593487266666664</c:v>
                </c:pt>
                <c:pt idx="2889">
                  <c:v>48.610154933333334</c:v>
                </c:pt>
                <c:pt idx="2890">
                  <c:v>48.627030449999999</c:v>
                </c:pt>
                <c:pt idx="2891">
                  <c:v>48.643957050000004</c:v>
                </c:pt>
                <c:pt idx="2892">
                  <c:v>48.66050478333333</c:v>
                </c:pt>
                <c:pt idx="2893">
                  <c:v>48.677178233333329</c:v>
                </c:pt>
                <c:pt idx="2894">
                  <c:v>48.694106550000001</c:v>
                </c:pt>
                <c:pt idx="2895">
                  <c:v>48.711153033333332</c:v>
                </c:pt>
                <c:pt idx="2896">
                  <c:v>48.728091966666661</c:v>
                </c:pt>
                <c:pt idx="2897">
                  <c:v>48.744678483333338</c:v>
                </c:pt>
                <c:pt idx="2898">
                  <c:v>48.761413500000003</c:v>
                </c:pt>
                <c:pt idx="2899">
                  <c:v>48.778174933333339</c:v>
                </c:pt>
                <c:pt idx="2900">
                  <c:v>48.795118450000004</c:v>
                </c:pt>
                <c:pt idx="2901">
                  <c:v>48.811955316666662</c:v>
                </c:pt>
                <c:pt idx="2902">
                  <c:v>48.828867166666669</c:v>
                </c:pt>
                <c:pt idx="2903">
                  <c:v>48.8460836</c:v>
                </c:pt>
                <c:pt idx="2904">
                  <c:v>48.86257916666667</c:v>
                </c:pt>
                <c:pt idx="2905">
                  <c:v>48.879233366666668</c:v>
                </c:pt>
                <c:pt idx="2906">
                  <c:v>48.896003233333332</c:v>
                </c:pt>
                <c:pt idx="2907">
                  <c:v>48.91273601666667</c:v>
                </c:pt>
                <c:pt idx="2908">
                  <c:v>48.929923349999996</c:v>
                </c:pt>
                <c:pt idx="2909">
                  <c:v>48.946749066666669</c:v>
                </c:pt>
                <c:pt idx="2910">
                  <c:v>48.963547749999996</c:v>
                </c:pt>
                <c:pt idx="2911">
                  <c:v>48.980675416666671</c:v>
                </c:pt>
                <c:pt idx="2912">
                  <c:v>48.997604250000002</c:v>
                </c:pt>
                <c:pt idx="2913">
                  <c:v>49.014485666666666</c:v>
                </c:pt>
                <c:pt idx="2914">
                  <c:v>49.031049866666663</c:v>
                </c:pt>
                <c:pt idx="2915">
                  <c:v>49.047888766666667</c:v>
                </c:pt>
                <c:pt idx="2916">
                  <c:v>49.064672316666666</c:v>
                </c:pt>
                <c:pt idx="2917">
                  <c:v>49.08174953333333</c:v>
                </c:pt>
                <c:pt idx="2918">
                  <c:v>49.098593266666661</c:v>
                </c:pt>
                <c:pt idx="2919">
                  <c:v>49.115530800000002</c:v>
                </c:pt>
                <c:pt idx="2920">
                  <c:v>49.132294733333332</c:v>
                </c:pt>
                <c:pt idx="2921">
                  <c:v>49.149213116666672</c:v>
                </c:pt>
                <c:pt idx="2922">
                  <c:v>49.164069383333334</c:v>
                </c:pt>
                <c:pt idx="2923">
                  <c:v>49.180857966666665</c:v>
                </c:pt>
                <c:pt idx="2924">
                  <c:v>49.197644833333335</c:v>
                </c:pt>
                <c:pt idx="2925">
                  <c:v>49.214311116666664</c:v>
                </c:pt>
                <c:pt idx="2926">
                  <c:v>49.23082458333333</c:v>
                </c:pt>
                <c:pt idx="2927">
                  <c:v>49.247487783333334</c:v>
                </c:pt>
                <c:pt idx="2928">
                  <c:v>49.264300883333334</c:v>
                </c:pt>
                <c:pt idx="2929">
                  <c:v>49.280819316666665</c:v>
                </c:pt>
                <c:pt idx="2930">
                  <c:v>49.297752333333328</c:v>
                </c:pt>
                <c:pt idx="2931">
                  <c:v>49.314676050000003</c:v>
                </c:pt>
                <c:pt idx="2932">
                  <c:v>49.331345116666661</c:v>
                </c:pt>
                <c:pt idx="2933">
                  <c:v>49.348023066666663</c:v>
                </c:pt>
                <c:pt idx="2934">
                  <c:v>49.364698399999995</c:v>
                </c:pt>
                <c:pt idx="2935">
                  <c:v>49.381370700000005</c:v>
                </c:pt>
                <c:pt idx="2936">
                  <c:v>49.39805066666667</c:v>
                </c:pt>
                <c:pt idx="2937">
                  <c:v>49.414681249999994</c:v>
                </c:pt>
                <c:pt idx="2938">
                  <c:v>49.431299366666664</c:v>
                </c:pt>
                <c:pt idx="2939">
                  <c:v>49.448040783333333</c:v>
                </c:pt>
                <c:pt idx="2940">
                  <c:v>49.464639600000005</c:v>
                </c:pt>
                <c:pt idx="2941">
                  <c:v>49.481413266666664</c:v>
                </c:pt>
                <c:pt idx="2942">
                  <c:v>49.497942733333339</c:v>
                </c:pt>
                <c:pt idx="2943">
                  <c:v>49.514613966666666</c:v>
                </c:pt>
                <c:pt idx="2944">
                  <c:v>49.531283899999998</c:v>
                </c:pt>
                <c:pt idx="2945">
                  <c:v>49.547960099999997</c:v>
                </c:pt>
                <c:pt idx="2946">
                  <c:v>49.564633000000001</c:v>
                </c:pt>
                <c:pt idx="2947">
                  <c:v>49.581358583333333</c:v>
                </c:pt>
                <c:pt idx="2948">
                  <c:v>49.598096816666661</c:v>
                </c:pt>
                <c:pt idx="2949">
                  <c:v>49.614765600000005</c:v>
                </c:pt>
                <c:pt idx="2950">
                  <c:v>49.631411116666662</c:v>
                </c:pt>
                <c:pt idx="2951">
                  <c:v>49.647948899999996</c:v>
                </c:pt>
                <c:pt idx="2952">
                  <c:v>49.664629516666665</c:v>
                </c:pt>
                <c:pt idx="2953">
                  <c:v>49.681638516666666</c:v>
                </c:pt>
                <c:pt idx="2954">
                  <c:v>49.698473116666669</c:v>
                </c:pt>
                <c:pt idx="2955">
                  <c:v>49.715513200000004</c:v>
                </c:pt>
                <c:pt idx="2956">
                  <c:v>49.73252036666667</c:v>
                </c:pt>
                <c:pt idx="2957">
                  <c:v>49.749046799999995</c:v>
                </c:pt>
                <c:pt idx="2958">
                  <c:v>49.765901599999999</c:v>
                </c:pt>
                <c:pt idx="2959">
                  <c:v>49.782723166666663</c:v>
                </c:pt>
                <c:pt idx="2960">
                  <c:v>49.799859766666671</c:v>
                </c:pt>
                <c:pt idx="2961">
                  <c:v>49.816734466666666</c:v>
                </c:pt>
                <c:pt idx="2962">
                  <c:v>49.833529966666667</c:v>
                </c:pt>
                <c:pt idx="2963">
                  <c:v>49.850227766666663</c:v>
                </c:pt>
                <c:pt idx="2964">
                  <c:v>49.867170866666669</c:v>
                </c:pt>
                <c:pt idx="2965">
                  <c:v>49.884098866666669</c:v>
                </c:pt>
                <c:pt idx="2966">
                  <c:v>49.901025649999994</c:v>
                </c:pt>
                <c:pt idx="2967">
                  <c:v>49.917703899999999</c:v>
                </c:pt>
                <c:pt idx="2968">
                  <c:v>49.934489650000003</c:v>
                </c:pt>
                <c:pt idx="2969">
                  <c:v>49.951445233333331</c:v>
                </c:pt>
                <c:pt idx="2970">
                  <c:v>49.968294383333337</c:v>
                </c:pt>
                <c:pt idx="2971">
                  <c:v>49.985062333333332</c:v>
                </c:pt>
                <c:pt idx="2972">
                  <c:v>50.001859083333336</c:v>
                </c:pt>
                <c:pt idx="2973">
                  <c:v>50.018872500000001</c:v>
                </c:pt>
                <c:pt idx="2974">
                  <c:v>50.03565725</c:v>
                </c:pt>
                <c:pt idx="2975">
                  <c:v>50.052169449999994</c:v>
                </c:pt>
                <c:pt idx="2976">
                  <c:v>50.068807883333335</c:v>
                </c:pt>
                <c:pt idx="2977">
                  <c:v>50.085513016666667</c:v>
                </c:pt>
                <c:pt idx="2978">
                  <c:v>50.102296799999998</c:v>
                </c:pt>
                <c:pt idx="2979">
                  <c:v>50.118881416666667</c:v>
                </c:pt>
                <c:pt idx="2980">
                  <c:v>50.135750833333333</c:v>
                </c:pt>
                <c:pt idx="2981">
                  <c:v>50.152717149999994</c:v>
                </c:pt>
                <c:pt idx="2982">
                  <c:v>50.169643333333333</c:v>
                </c:pt>
                <c:pt idx="2983">
                  <c:v>50.18680775</c:v>
                </c:pt>
                <c:pt idx="2984">
                  <c:v>50.203871566666663</c:v>
                </c:pt>
                <c:pt idx="2985">
                  <c:v>50.220663833333333</c:v>
                </c:pt>
                <c:pt idx="2986">
                  <c:v>50.235873883333333</c:v>
                </c:pt>
                <c:pt idx="2987">
                  <c:v>50.252406449999995</c:v>
                </c:pt>
                <c:pt idx="2988">
                  <c:v>50.269250666666672</c:v>
                </c:pt>
                <c:pt idx="2989">
                  <c:v>50.286029916666664</c:v>
                </c:pt>
                <c:pt idx="2990">
                  <c:v>50.30265348333333</c:v>
                </c:pt>
                <c:pt idx="2991">
                  <c:v>50.319485350000001</c:v>
                </c:pt>
                <c:pt idx="2992">
                  <c:v>50.336417399999995</c:v>
                </c:pt>
                <c:pt idx="2993">
                  <c:v>50.353030816666667</c:v>
                </c:pt>
                <c:pt idx="2994">
                  <c:v>50.369756049999999</c:v>
                </c:pt>
                <c:pt idx="2995">
                  <c:v>50.386426450000002</c:v>
                </c:pt>
                <c:pt idx="2996">
                  <c:v>50.40309933333333</c:v>
                </c:pt>
                <c:pt idx="2997">
                  <c:v>50.420018883333334</c:v>
                </c:pt>
                <c:pt idx="2998">
                  <c:v>50.436543300000004</c:v>
                </c:pt>
                <c:pt idx="2999">
                  <c:v>50.453466949999999</c:v>
                </c:pt>
                <c:pt idx="3000">
                  <c:v>50.470412416666669</c:v>
                </c:pt>
                <c:pt idx="3001">
                  <c:v>50.487339499999997</c:v>
                </c:pt>
                <c:pt idx="3002">
                  <c:v>50.504276166666664</c:v>
                </c:pt>
                <c:pt idx="3003">
                  <c:v>50.520932450000004</c:v>
                </c:pt>
                <c:pt idx="3004">
                  <c:v>50.537854850000002</c:v>
                </c:pt>
                <c:pt idx="3005">
                  <c:v>50.554516866666667</c:v>
                </c:pt>
                <c:pt idx="3006">
                  <c:v>50.571447183333333</c:v>
                </c:pt>
                <c:pt idx="3007">
                  <c:v>50.58852696666667</c:v>
                </c:pt>
                <c:pt idx="3008">
                  <c:v>50.605199983333335</c:v>
                </c:pt>
                <c:pt idx="3009">
                  <c:v>50.621877683333331</c:v>
                </c:pt>
                <c:pt idx="3010">
                  <c:v>50.638921916666661</c:v>
                </c:pt>
                <c:pt idx="3011">
                  <c:v>50.655682900000002</c:v>
                </c:pt>
                <c:pt idx="3012">
                  <c:v>50.672360466666667</c:v>
                </c:pt>
                <c:pt idx="3013">
                  <c:v>50.688886583333336</c:v>
                </c:pt>
                <c:pt idx="3014">
                  <c:v>50.705966233333335</c:v>
                </c:pt>
                <c:pt idx="3015">
                  <c:v>50.722635883333332</c:v>
                </c:pt>
                <c:pt idx="3016">
                  <c:v>50.73930983333333</c:v>
                </c:pt>
                <c:pt idx="3017">
                  <c:v>50.755985716666672</c:v>
                </c:pt>
                <c:pt idx="3018">
                  <c:v>50.772421133333332</c:v>
                </c:pt>
                <c:pt idx="3019">
                  <c:v>50.789351766666663</c:v>
                </c:pt>
                <c:pt idx="3020">
                  <c:v>50.806399499999998</c:v>
                </c:pt>
                <c:pt idx="3021">
                  <c:v>50.823028816666671</c:v>
                </c:pt>
                <c:pt idx="3022">
                  <c:v>50.839814299999993</c:v>
                </c:pt>
                <c:pt idx="3023">
                  <c:v>50.856502683333332</c:v>
                </c:pt>
                <c:pt idx="3024">
                  <c:v>50.873181733333332</c:v>
                </c:pt>
                <c:pt idx="3025">
                  <c:v>50.890041849999996</c:v>
                </c:pt>
                <c:pt idx="3026">
                  <c:v>50.906715833333337</c:v>
                </c:pt>
                <c:pt idx="3027">
                  <c:v>50.923311083333338</c:v>
                </c:pt>
                <c:pt idx="3028">
                  <c:v>50.940010416666674</c:v>
                </c:pt>
                <c:pt idx="3029">
                  <c:v>50.956953966666667</c:v>
                </c:pt>
                <c:pt idx="3030">
                  <c:v>50.973869666666666</c:v>
                </c:pt>
                <c:pt idx="3031">
                  <c:v>50.990549350000002</c:v>
                </c:pt>
                <c:pt idx="3032">
                  <c:v>51.007475500000005</c:v>
                </c:pt>
                <c:pt idx="3033">
                  <c:v>51.024400616666668</c:v>
                </c:pt>
                <c:pt idx="3034">
                  <c:v>51.041186983333333</c:v>
                </c:pt>
                <c:pt idx="3035">
                  <c:v>51.057962266666664</c:v>
                </c:pt>
                <c:pt idx="3036">
                  <c:v>51.074624999999997</c:v>
                </c:pt>
                <c:pt idx="3037">
                  <c:v>51.091414166666667</c:v>
                </c:pt>
                <c:pt idx="3038">
                  <c:v>51.108083299999997</c:v>
                </c:pt>
                <c:pt idx="3039">
                  <c:v>51.125068450000001</c:v>
                </c:pt>
                <c:pt idx="3040">
                  <c:v>51.141859500000002</c:v>
                </c:pt>
                <c:pt idx="3041">
                  <c:v>51.158404650000001</c:v>
                </c:pt>
                <c:pt idx="3042">
                  <c:v>51.175079933333336</c:v>
                </c:pt>
                <c:pt idx="3043">
                  <c:v>51.19200956666667</c:v>
                </c:pt>
                <c:pt idx="3044">
                  <c:v>51.209024616666667</c:v>
                </c:pt>
                <c:pt idx="3045">
                  <c:v>51.225695083333335</c:v>
                </c:pt>
                <c:pt idx="3046">
                  <c:v>51.242616249999998</c:v>
                </c:pt>
                <c:pt idx="3047">
                  <c:v>51.259557299999997</c:v>
                </c:pt>
                <c:pt idx="3048">
                  <c:v>51.276435666666664</c:v>
                </c:pt>
                <c:pt idx="3049">
                  <c:v>51.293361033333333</c:v>
                </c:pt>
                <c:pt idx="3050">
                  <c:v>51.310027916666662</c:v>
                </c:pt>
                <c:pt idx="3051">
                  <c:v>51.326704683333332</c:v>
                </c:pt>
                <c:pt idx="3052">
                  <c:v>51.343643150000005</c:v>
                </c:pt>
                <c:pt idx="3053">
                  <c:v>51.360566833333337</c:v>
                </c:pt>
                <c:pt idx="3054">
                  <c:v>51.377235933333331</c:v>
                </c:pt>
                <c:pt idx="3055">
                  <c:v>51.393769133333329</c:v>
                </c:pt>
                <c:pt idx="3056">
                  <c:v>51.410552016666664</c:v>
                </c:pt>
                <c:pt idx="3057">
                  <c:v>51.427281933333333</c:v>
                </c:pt>
                <c:pt idx="3058">
                  <c:v>51.444038516666666</c:v>
                </c:pt>
                <c:pt idx="3059">
                  <c:v>51.460788066666666</c:v>
                </c:pt>
                <c:pt idx="3060">
                  <c:v>51.477830866666665</c:v>
                </c:pt>
                <c:pt idx="3061">
                  <c:v>51.494497850000002</c:v>
                </c:pt>
                <c:pt idx="3062">
                  <c:v>51.511353149999998</c:v>
                </c:pt>
                <c:pt idx="3063">
                  <c:v>51.528024950000002</c:v>
                </c:pt>
                <c:pt idx="3064">
                  <c:v>51.544697333333339</c:v>
                </c:pt>
                <c:pt idx="3065">
                  <c:v>51.561442100000001</c:v>
                </c:pt>
                <c:pt idx="3066">
                  <c:v>51.578147550000004</c:v>
                </c:pt>
                <c:pt idx="3067">
                  <c:v>51.59529693333333</c:v>
                </c:pt>
                <c:pt idx="3068">
                  <c:v>51.612231766666667</c:v>
                </c:pt>
                <c:pt idx="3069">
                  <c:v>51.628901200000001</c:v>
                </c:pt>
                <c:pt idx="3070">
                  <c:v>51.645426066666666</c:v>
                </c:pt>
                <c:pt idx="3071">
                  <c:v>51.662111716666665</c:v>
                </c:pt>
                <c:pt idx="3072">
                  <c:v>51.67889696666667</c:v>
                </c:pt>
                <c:pt idx="3073">
                  <c:v>51.695523399999999</c:v>
                </c:pt>
                <c:pt idx="3074">
                  <c:v>51.712008300000001</c:v>
                </c:pt>
                <c:pt idx="3075">
                  <c:v>51.729001866666664</c:v>
                </c:pt>
                <c:pt idx="3076">
                  <c:v>51.746012016666668</c:v>
                </c:pt>
                <c:pt idx="3077">
                  <c:v>51.76254123333333</c:v>
                </c:pt>
                <c:pt idx="3078">
                  <c:v>51.77929051666667</c:v>
                </c:pt>
                <c:pt idx="3079">
                  <c:v>51.796069316666667</c:v>
                </c:pt>
                <c:pt idx="3080">
                  <c:v>51.812687783333331</c:v>
                </c:pt>
                <c:pt idx="3081">
                  <c:v>51.82921975</c:v>
                </c:pt>
                <c:pt idx="3082">
                  <c:v>51.846009649999999</c:v>
                </c:pt>
                <c:pt idx="3083">
                  <c:v>51.862717983333333</c:v>
                </c:pt>
                <c:pt idx="3084">
                  <c:v>51.879235749999999</c:v>
                </c:pt>
                <c:pt idx="3085">
                  <c:v>51.895931650000001</c:v>
                </c:pt>
                <c:pt idx="3086">
                  <c:v>51.912971366666667</c:v>
                </c:pt>
                <c:pt idx="3087">
                  <c:v>51.929831733333337</c:v>
                </c:pt>
                <c:pt idx="3088">
                  <c:v>51.946577533333333</c:v>
                </c:pt>
                <c:pt idx="3089">
                  <c:v>51.963549883333336</c:v>
                </c:pt>
                <c:pt idx="3090">
                  <c:v>51.97997658333334</c:v>
                </c:pt>
                <c:pt idx="3091">
                  <c:v>51.9970499</c:v>
                </c:pt>
                <c:pt idx="3092">
                  <c:v>52.013846816666664</c:v>
                </c:pt>
                <c:pt idx="3093">
                  <c:v>52.030746966666669</c:v>
                </c:pt>
                <c:pt idx="3094">
                  <c:v>52.047636183333331</c:v>
                </c:pt>
                <c:pt idx="3095">
                  <c:v>52.06457258333333</c:v>
                </c:pt>
                <c:pt idx="3096">
                  <c:v>52.081366899999999</c:v>
                </c:pt>
                <c:pt idx="3097">
                  <c:v>52.098003066666671</c:v>
                </c:pt>
                <c:pt idx="3098">
                  <c:v>52.114668649999999</c:v>
                </c:pt>
                <c:pt idx="3099">
                  <c:v>52.13149155</c:v>
                </c:pt>
                <c:pt idx="3100">
                  <c:v>52.148503533333333</c:v>
                </c:pt>
                <c:pt idx="3101">
                  <c:v>52.16508386666667</c:v>
                </c:pt>
                <c:pt idx="3102">
                  <c:v>52.182197733333332</c:v>
                </c:pt>
                <c:pt idx="3103">
                  <c:v>52.198732550000003</c:v>
                </c:pt>
                <c:pt idx="3104">
                  <c:v>52.215510450000004</c:v>
                </c:pt>
                <c:pt idx="3105">
                  <c:v>52.232373233333334</c:v>
                </c:pt>
                <c:pt idx="3106">
                  <c:v>52.249034449999996</c:v>
                </c:pt>
                <c:pt idx="3107">
                  <c:v>52.265972183333332</c:v>
                </c:pt>
                <c:pt idx="3108">
                  <c:v>52.282894533333334</c:v>
                </c:pt>
                <c:pt idx="3109">
                  <c:v>52.299819849999999</c:v>
                </c:pt>
                <c:pt idx="3110">
                  <c:v>52.316495099999997</c:v>
                </c:pt>
                <c:pt idx="3111">
                  <c:v>52.333434933333336</c:v>
                </c:pt>
                <c:pt idx="3112">
                  <c:v>52.35009336666667</c:v>
                </c:pt>
                <c:pt idx="3113">
                  <c:v>52.366719316666668</c:v>
                </c:pt>
                <c:pt idx="3114">
                  <c:v>52.383448449999996</c:v>
                </c:pt>
                <c:pt idx="3115">
                  <c:v>52.400117833333333</c:v>
                </c:pt>
                <c:pt idx="3116">
                  <c:v>52.417153783333333</c:v>
                </c:pt>
                <c:pt idx="3117">
                  <c:v>52.433825733333336</c:v>
                </c:pt>
                <c:pt idx="3118">
                  <c:v>52.450600933333334</c:v>
                </c:pt>
                <c:pt idx="3119">
                  <c:v>52.467526733333337</c:v>
                </c:pt>
                <c:pt idx="3120">
                  <c:v>52.484454683333333</c:v>
                </c:pt>
                <c:pt idx="3121">
                  <c:v>52.501376150000006</c:v>
                </c:pt>
                <c:pt idx="3122">
                  <c:v>52.518311883333332</c:v>
                </c:pt>
                <c:pt idx="3123">
                  <c:v>52.53524766666667</c:v>
                </c:pt>
                <c:pt idx="3124">
                  <c:v>52.55229288333333</c:v>
                </c:pt>
                <c:pt idx="3125">
                  <c:v>52.568750616666662</c:v>
                </c:pt>
                <c:pt idx="3126">
                  <c:v>52.585536866666665</c:v>
                </c:pt>
                <c:pt idx="3127">
                  <c:v>52.60231876666667</c:v>
                </c:pt>
                <c:pt idx="3128">
                  <c:v>52.619007033333332</c:v>
                </c:pt>
                <c:pt idx="3129">
                  <c:v>52.635520466666669</c:v>
                </c:pt>
                <c:pt idx="3130">
                  <c:v>52.652164183333333</c:v>
                </c:pt>
                <c:pt idx="3131">
                  <c:v>52.668842516666672</c:v>
                </c:pt>
                <c:pt idx="3132">
                  <c:v>52.685533116666669</c:v>
                </c:pt>
                <c:pt idx="3133">
                  <c:v>52.702215033333331</c:v>
                </c:pt>
                <c:pt idx="3134">
                  <c:v>52.718892333333329</c:v>
                </c:pt>
                <c:pt idx="3135">
                  <c:v>52.735828549999994</c:v>
                </c:pt>
                <c:pt idx="3136">
                  <c:v>52.752705733333329</c:v>
                </c:pt>
                <c:pt idx="3137">
                  <c:v>52.769607999999998</c:v>
                </c:pt>
                <c:pt idx="3138">
                  <c:v>52.786299266666667</c:v>
                </c:pt>
                <c:pt idx="3139">
                  <c:v>52.8030683</c:v>
                </c:pt>
                <c:pt idx="3140">
                  <c:v>52.819935316666673</c:v>
                </c:pt>
                <c:pt idx="3141">
                  <c:v>52.837045933333336</c:v>
                </c:pt>
                <c:pt idx="3142">
                  <c:v>52.853857666666663</c:v>
                </c:pt>
                <c:pt idx="3143">
                  <c:v>52.870341700000004</c:v>
                </c:pt>
                <c:pt idx="3144">
                  <c:v>52.887267950000002</c:v>
                </c:pt>
                <c:pt idx="3145">
                  <c:v>52.904264333333337</c:v>
                </c:pt>
                <c:pt idx="3146">
                  <c:v>52.920932766666667</c:v>
                </c:pt>
                <c:pt idx="3147">
                  <c:v>52.937639033333333</c:v>
                </c:pt>
                <c:pt idx="3148">
                  <c:v>52.954404966666665</c:v>
                </c:pt>
                <c:pt idx="3149">
                  <c:v>52.971105483333332</c:v>
                </c:pt>
                <c:pt idx="3150">
                  <c:v>52.988100533333331</c:v>
                </c:pt>
                <c:pt idx="3151">
                  <c:v>53.0052308</c:v>
                </c:pt>
                <c:pt idx="3152">
                  <c:v>53.022219616666668</c:v>
                </c:pt>
                <c:pt idx="3153">
                  <c:v>53.039123816666667</c:v>
                </c:pt>
                <c:pt idx="3154">
                  <c:v>53.056119383333332</c:v>
                </c:pt>
                <c:pt idx="3155">
                  <c:v>53.070973500000001</c:v>
                </c:pt>
                <c:pt idx="3156">
                  <c:v>53.087816216666667</c:v>
                </c:pt>
                <c:pt idx="3157">
                  <c:v>53.104440066666669</c:v>
                </c:pt>
                <c:pt idx="3158">
                  <c:v>53.121433150000001</c:v>
                </c:pt>
                <c:pt idx="3159">
                  <c:v>53.138313450000005</c:v>
                </c:pt>
                <c:pt idx="3160">
                  <c:v>53.154992816666663</c:v>
                </c:pt>
                <c:pt idx="3161">
                  <c:v>53.172036683333332</c:v>
                </c:pt>
                <c:pt idx="3162">
                  <c:v>53.188933649999996</c:v>
                </c:pt>
                <c:pt idx="3163">
                  <c:v>53.205966500000002</c:v>
                </c:pt>
                <c:pt idx="3164">
                  <c:v>53.222635916666668</c:v>
                </c:pt>
                <c:pt idx="3165">
                  <c:v>53.239301116666667</c:v>
                </c:pt>
                <c:pt idx="3166">
                  <c:v>53.25618433333333</c:v>
                </c:pt>
                <c:pt idx="3167">
                  <c:v>53.273119183333328</c:v>
                </c:pt>
                <c:pt idx="3168">
                  <c:v>53.289999766666668</c:v>
                </c:pt>
                <c:pt idx="3169">
                  <c:v>53.306733749999999</c:v>
                </c:pt>
                <c:pt idx="3170">
                  <c:v>53.323597466666669</c:v>
                </c:pt>
                <c:pt idx="3171">
                  <c:v>53.340327350000003</c:v>
                </c:pt>
                <c:pt idx="3172">
                  <c:v>53.357252866666663</c:v>
                </c:pt>
                <c:pt idx="3173">
                  <c:v>53.374007300000002</c:v>
                </c:pt>
                <c:pt idx="3174">
                  <c:v>53.390728699999997</c:v>
                </c:pt>
                <c:pt idx="3175">
                  <c:v>53.407649516666666</c:v>
                </c:pt>
                <c:pt idx="3176">
                  <c:v>53.424588483333331</c:v>
                </c:pt>
                <c:pt idx="3177">
                  <c:v>53.441520033333333</c:v>
                </c:pt>
                <c:pt idx="3178">
                  <c:v>53.458364216666673</c:v>
                </c:pt>
                <c:pt idx="3179">
                  <c:v>53.4751403</c:v>
                </c:pt>
                <c:pt idx="3180">
                  <c:v>53.49189126666667</c:v>
                </c:pt>
                <c:pt idx="3181">
                  <c:v>53.508442716666664</c:v>
                </c:pt>
                <c:pt idx="3182">
                  <c:v>53.525216866666668</c:v>
                </c:pt>
                <c:pt idx="3183">
                  <c:v>53.542152399999999</c:v>
                </c:pt>
                <c:pt idx="3184">
                  <c:v>53.558899483333335</c:v>
                </c:pt>
                <c:pt idx="3185">
                  <c:v>53.575583133333332</c:v>
                </c:pt>
                <c:pt idx="3186">
                  <c:v>53.592595466666666</c:v>
                </c:pt>
                <c:pt idx="3187">
                  <c:v>53.609337666666669</c:v>
                </c:pt>
                <c:pt idx="3188">
                  <c:v>53.625785999999998</c:v>
                </c:pt>
                <c:pt idx="3189">
                  <c:v>53.64244923333333</c:v>
                </c:pt>
                <c:pt idx="3190">
                  <c:v>53.659234783333332</c:v>
                </c:pt>
                <c:pt idx="3191">
                  <c:v>53.675857766666667</c:v>
                </c:pt>
                <c:pt idx="3192">
                  <c:v>53.692898316666664</c:v>
                </c:pt>
                <c:pt idx="3193">
                  <c:v>53.709607783333333</c:v>
                </c:pt>
                <c:pt idx="3194">
                  <c:v>53.726499466666674</c:v>
                </c:pt>
                <c:pt idx="3195">
                  <c:v>53.743040616666669</c:v>
                </c:pt>
                <c:pt idx="3196">
                  <c:v>53.759919733333327</c:v>
                </c:pt>
                <c:pt idx="3197">
                  <c:v>53.776840416666666</c:v>
                </c:pt>
                <c:pt idx="3198">
                  <c:v>53.793782699999994</c:v>
                </c:pt>
                <c:pt idx="3199">
                  <c:v>53.810518983333331</c:v>
                </c:pt>
                <c:pt idx="3200">
                  <c:v>53.827235766666668</c:v>
                </c:pt>
                <c:pt idx="3201">
                  <c:v>53.843974000000003</c:v>
                </c:pt>
                <c:pt idx="3202">
                  <c:v>53.860668033333333</c:v>
                </c:pt>
                <c:pt idx="3203">
                  <c:v>53.877325249999998</c:v>
                </c:pt>
                <c:pt idx="3204">
                  <c:v>53.893938650000003</c:v>
                </c:pt>
                <c:pt idx="3205">
                  <c:v>53.91060938333333</c:v>
                </c:pt>
                <c:pt idx="3206">
                  <c:v>53.927241083333335</c:v>
                </c:pt>
                <c:pt idx="3207">
                  <c:v>53.943761433333329</c:v>
                </c:pt>
                <c:pt idx="3208">
                  <c:v>53.960613583333334</c:v>
                </c:pt>
                <c:pt idx="3209">
                  <c:v>53.977254133333332</c:v>
                </c:pt>
                <c:pt idx="3210">
                  <c:v>53.993926716666671</c:v>
                </c:pt>
                <c:pt idx="3211">
                  <c:v>54.010442349999998</c:v>
                </c:pt>
                <c:pt idx="3212">
                  <c:v>54.027127200000002</c:v>
                </c:pt>
                <c:pt idx="3213">
                  <c:v>54.043920049999997</c:v>
                </c:pt>
                <c:pt idx="3214">
                  <c:v>54.060664483333333</c:v>
                </c:pt>
                <c:pt idx="3215">
                  <c:v>54.077332583333337</c:v>
                </c:pt>
                <c:pt idx="3216">
                  <c:v>54.093998383333329</c:v>
                </c:pt>
                <c:pt idx="3217">
                  <c:v>54.110527816666668</c:v>
                </c:pt>
                <c:pt idx="3218">
                  <c:v>54.127453700000004</c:v>
                </c:pt>
                <c:pt idx="3219">
                  <c:v>54.144313383333333</c:v>
                </c:pt>
                <c:pt idx="3220">
                  <c:v>54.161326333333335</c:v>
                </c:pt>
                <c:pt idx="3221">
                  <c:v>54.178386333333336</c:v>
                </c:pt>
                <c:pt idx="3222">
                  <c:v>54.195058799999998</c:v>
                </c:pt>
                <c:pt idx="3223">
                  <c:v>54.212003150000001</c:v>
                </c:pt>
                <c:pt idx="3224">
                  <c:v>54.228918049999997</c:v>
                </c:pt>
                <c:pt idx="3225">
                  <c:v>54.245936716666662</c:v>
                </c:pt>
                <c:pt idx="3226">
                  <c:v>54.262528983333333</c:v>
                </c:pt>
                <c:pt idx="3227">
                  <c:v>54.279320050000003</c:v>
                </c:pt>
                <c:pt idx="3228">
                  <c:v>54.296081649999998</c:v>
                </c:pt>
                <c:pt idx="3229">
                  <c:v>54.312619466666668</c:v>
                </c:pt>
                <c:pt idx="3230">
                  <c:v>54.329389183333333</c:v>
                </c:pt>
                <c:pt idx="3231">
                  <c:v>54.346020633333332</c:v>
                </c:pt>
                <c:pt idx="3232">
                  <c:v>54.362500433333338</c:v>
                </c:pt>
                <c:pt idx="3233">
                  <c:v>54.379363900000001</c:v>
                </c:pt>
                <c:pt idx="3234">
                  <c:v>54.396149633333337</c:v>
                </c:pt>
                <c:pt idx="3235">
                  <c:v>54.413081283333334</c:v>
                </c:pt>
                <c:pt idx="3236">
                  <c:v>54.430047033333338</c:v>
                </c:pt>
                <c:pt idx="3237">
                  <c:v>54.446684983333327</c:v>
                </c:pt>
                <c:pt idx="3238">
                  <c:v>54.463464083333328</c:v>
                </c:pt>
                <c:pt idx="3239">
                  <c:v>54.480249066666673</c:v>
                </c:pt>
                <c:pt idx="3240">
                  <c:v>54.497172966666668</c:v>
                </c:pt>
                <c:pt idx="3241">
                  <c:v>54.514181000000001</c:v>
                </c:pt>
                <c:pt idx="3242">
                  <c:v>54.531216699999995</c:v>
                </c:pt>
                <c:pt idx="3243">
                  <c:v>54.547877116666669</c:v>
                </c:pt>
                <c:pt idx="3244">
                  <c:v>54.564815449999998</c:v>
                </c:pt>
                <c:pt idx="3245">
                  <c:v>54.581397500000001</c:v>
                </c:pt>
                <c:pt idx="3246">
                  <c:v>54.598107750000004</c:v>
                </c:pt>
                <c:pt idx="3247">
                  <c:v>54.614620733333332</c:v>
                </c:pt>
                <c:pt idx="3248">
                  <c:v>54.631564266666672</c:v>
                </c:pt>
                <c:pt idx="3249">
                  <c:v>54.648629633333336</c:v>
                </c:pt>
                <c:pt idx="3250">
                  <c:v>54.665564566666667</c:v>
                </c:pt>
                <c:pt idx="3251">
                  <c:v>54.682341299999997</c:v>
                </c:pt>
                <c:pt idx="3252">
                  <c:v>54.699397783333332</c:v>
                </c:pt>
                <c:pt idx="3253">
                  <c:v>54.716376650000001</c:v>
                </c:pt>
                <c:pt idx="3254">
                  <c:v>54.73316346666666</c:v>
                </c:pt>
                <c:pt idx="3255">
                  <c:v>54.750249366666672</c:v>
                </c:pt>
                <c:pt idx="3256">
                  <c:v>54.766925483333331</c:v>
                </c:pt>
                <c:pt idx="3257">
                  <c:v>54.784071450000006</c:v>
                </c:pt>
                <c:pt idx="3258">
                  <c:v>54.801016249999996</c:v>
                </c:pt>
                <c:pt idx="3259">
                  <c:v>54.817586383333335</c:v>
                </c:pt>
                <c:pt idx="3260">
                  <c:v>54.834525533333334</c:v>
                </c:pt>
                <c:pt idx="3261">
                  <c:v>54.851411066666664</c:v>
                </c:pt>
                <c:pt idx="3262">
                  <c:v>54.868332483333333</c:v>
                </c:pt>
                <c:pt idx="3263">
                  <c:v>54.885395033333332</c:v>
                </c:pt>
                <c:pt idx="3264">
                  <c:v>54.90229501666667</c:v>
                </c:pt>
                <c:pt idx="3265">
                  <c:v>54.918926216666669</c:v>
                </c:pt>
                <c:pt idx="3266">
                  <c:v>54.93576491666667</c:v>
                </c:pt>
                <c:pt idx="3267">
                  <c:v>54.952509983333336</c:v>
                </c:pt>
                <c:pt idx="3268">
                  <c:v>54.969449983333334</c:v>
                </c:pt>
                <c:pt idx="3269">
                  <c:v>54.986393583333331</c:v>
                </c:pt>
                <c:pt idx="3270">
                  <c:v>55.003333483333336</c:v>
                </c:pt>
                <c:pt idx="3271">
                  <c:v>55.020119483333332</c:v>
                </c:pt>
                <c:pt idx="3272">
                  <c:v>55.037045883333334</c:v>
                </c:pt>
                <c:pt idx="3273">
                  <c:v>55.053826550000004</c:v>
                </c:pt>
                <c:pt idx="3274">
                  <c:v>55.070500799999998</c:v>
                </c:pt>
                <c:pt idx="3275">
                  <c:v>55.087182500000004</c:v>
                </c:pt>
                <c:pt idx="3276">
                  <c:v>55.10404161666667</c:v>
                </c:pt>
                <c:pt idx="3277">
                  <c:v>55.120955416666668</c:v>
                </c:pt>
                <c:pt idx="3278">
                  <c:v>55.13770001666667</c:v>
                </c:pt>
                <c:pt idx="3279">
                  <c:v>55.15467795</c:v>
                </c:pt>
                <c:pt idx="3280">
                  <c:v>55.171466349999996</c:v>
                </c:pt>
                <c:pt idx="3281">
                  <c:v>55.188483316666662</c:v>
                </c:pt>
                <c:pt idx="3282">
                  <c:v>55.205166116666668</c:v>
                </c:pt>
                <c:pt idx="3283">
                  <c:v>55.221943733333333</c:v>
                </c:pt>
                <c:pt idx="3284">
                  <c:v>55.238785333333333</c:v>
                </c:pt>
                <c:pt idx="3285">
                  <c:v>55.255563116666664</c:v>
                </c:pt>
                <c:pt idx="3286">
                  <c:v>55.272618000000001</c:v>
                </c:pt>
                <c:pt idx="3287">
                  <c:v>55.289294650000002</c:v>
                </c:pt>
                <c:pt idx="3288">
                  <c:v>55.305960483333337</c:v>
                </c:pt>
                <c:pt idx="3289">
                  <c:v>55.322743266666663</c:v>
                </c:pt>
                <c:pt idx="3290">
                  <c:v>55.339426133333333</c:v>
                </c:pt>
                <c:pt idx="3291">
                  <c:v>55.356418500000004</c:v>
                </c:pt>
                <c:pt idx="3292">
                  <c:v>55.37314966666667</c:v>
                </c:pt>
                <c:pt idx="3293">
                  <c:v>55.389788116666665</c:v>
                </c:pt>
                <c:pt idx="3294">
                  <c:v>55.406295683333333</c:v>
                </c:pt>
                <c:pt idx="3295">
                  <c:v>55.423050683333337</c:v>
                </c:pt>
                <c:pt idx="3296">
                  <c:v>55.439660016666672</c:v>
                </c:pt>
                <c:pt idx="3297">
                  <c:v>55.456249666666665</c:v>
                </c:pt>
                <c:pt idx="3298">
                  <c:v>55.473007666666668</c:v>
                </c:pt>
                <c:pt idx="3299">
                  <c:v>55.489934099999999</c:v>
                </c:pt>
                <c:pt idx="3300">
                  <c:v>55.50672853333333</c:v>
                </c:pt>
                <c:pt idx="3301">
                  <c:v>55.523498033333333</c:v>
                </c:pt>
                <c:pt idx="3302">
                  <c:v>55.540600366666666</c:v>
                </c:pt>
                <c:pt idx="3303">
                  <c:v>55.557262883333337</c:v>
                </c:pt>
                <c:pt idx="3304">
                  <c:v>55.57400186666667</c:v>
                </c:pt>
                <c:pt idx="3305">
                  <c:v>55.591178416666672</c:v>
                </c:pt>
                <c:pt idx="3306">
                  <c:v>55.60793855</c:v>
                </c:pt>
                <c:pt idx="3307">
                  <c:v>55.625167116666667</c:v>
                </c:pt>
                <c:pt idx="3308">
                  <c:v>55.64202745</c:v>
                </c:pt>
                <c:pt idx="3309">
                  <c:v>55.659112800000003</c:v>
                </c:pt>
                <c:pt idx="3310">
                  <c:v>55.675755033333331</c:v>
                </c:pt>
                <c:pt idx="3311">
                  <c:v>55.692665300000002</c:v>
                </c:pt>
                <c:pt idx="3312">
                  <c:v>55.709115350000005</c:v>
                </c:pt>
                <c:pt idx="3313">
                  <c:v>55.725910200000001</c:v>
                </c:pt>
                <c:pt idx="3314">
                  <c:v>55.742457550000005</c:v>
                </c:pt>
                <c:pt idx="3315">
                  <c:v>55.759279750000005</c:v>
                </c:pt>
                <c:pt idx="3316">
                  <c:v>55.776085200000004</c:v>
                </c:pt>
                <c:pt idx="3317">
                  <c:v>55.793142333333336</c:v>
                </c:pt>
                <c:pt idx="3318">
                  <c:v>55.810155850000001</c:v>
                </c:pt>
                <c:pt idx="3319">
                  <c:v>55.827055433333335</c:v>
                </c:pt>
                <c:pt idx="3320">
                  <c:v>55.843991766666669</c:v>
                </c:pt>
                <c:pt idx="3321">
                  <c:v>55.860600683333338</c:v>
                </c:pt>
                <c:pt idx="3322">
                  <c:v>55.877330100000002</c:v>
                </c:pt>
                <c:pt idx="3323">
                  <c:v>55.894533516666669</c:v>
                </c:pt>
                <c:pt idx="3324">
                  <c:v>55.911440349999999</c:v>
                </c:pt>
                <c:pt idx="3325">
                  <c:v>55.928430383333328</c:v>
                </c:pt>
                <c:pt idx="3326">
                  <c:v>55.945135100000002</c:v>
                </c:pt>
                <c:pt idx="3327">
                  <c:v>55.962033366666667</c:v>
                </c:pt>
                <c:pt idx="3328">
                  <c:v>55.978976966666664</c:v>
                </c:pt>
                <c:pt idx="3329">
                  <c:v>55.995719149999999</c:v>
                </c:pt>
                <c:pt idx="3330">
                  <c:v>56.012511066666669</c:v>
                </c:pt>
                <c:pt idx="3331">
                  <c:v>56.029287133333334</c:v>
                </c:pt>
                <c:pt idx="3332">
                  <c:v>56.046292466666664</c:v>
                </c:pt>
                <c:pt idx="3333">
                  <c:v>56.062874283333336</c:v>
                </c:pt>
                <c:pt idx="3334">
                  <c:v>56.079780483333337</c:v>
                </c:pt>
                <c:pt idx="3335">
                  <c:v>56.096550333333333</c:v>
                </c:pt>
                <c:pt idx="3336">
                  <c:v>56.113485183333331</c:v>
                </c:pt>
                <c:pt idx="3337">
                  <c:v>56.130010250000005</c:v>
                </c:pt>
                <c:pt idx="3338">
                  <c:v>56.146700716666672</c:v>
                </c:pt>
                <c:pt idx="3339">
                  <c:v>56.163355900000006</c:v>
                </c:pt>
                <c:pt idx="3340">
                  <c:v>56.180029383333334</c:v>
                </c:pt>
                <c:pt idx="3341">
                  <c:v>56.196968333333331</c:v>
                </c:pt>
                <c:pt idx="3342">
                  <c:v>56.213747050000002</c:v>
                </c:pt>
                <c:pt idx="3343">
                  <c:v>56.230632333333332</c:v>
                </c:pt>
                <c:pt idx="3344">
                  <c:v>56.247407733333333</c:v>
                </c:pt>
                <c:pt idx="3345">
                  <c:v>56.264405966666665</c:v>
                </c:pt>
                <c:pt idx="3346">
                  <c:v>56.281347950000004</c:v>
                </c:pt>
                <c:pt idx="3347">
                  <c:v>56.297979116666667</c:v>
                </c:pt>
                <c:pt idx="3348">
                  <c:v>56.314641533333329</c:v>
                </c:pt>
                <c:pt idx="3349">
                  <c:v>56.331527033333337</c:v>
                </c:pt>
                <c:pt idx="3350">
                  <c:v>56.34832613333333</c:v>
                </c:pt>
                <c:pt idx="3351">
                  <c:v>56.365279299999997</c:v>
                </c:pt>
                <c:pt idx="3352">
                  <c:v>56.382298550000002</c:v>
                </c:pt>
                <c:pt idx="3353">
                  <c:v>56.399025166666668</c:v>
                </c:pt>
                <c:pt idx="3354">
                  <c:v>56.415958183333338</c:v>
                </c:pt>
                <c:pt idx="3355">
                  <c:v>56.432884616666669</c:v>
                </c:pt>
                <c:pt idx="3356">
                  <c:v>56.449806933333335</c:v>
                </c:pt>
                <c:pt idx="3357">
                  <c:v>56.466572616666667</c:v>
                </c:pt>
                <c:pt idx="3358">
                  <c:v>56.483442366666665</c:v>
                </c:pt>
                <c:pt idx="3359">
                  <c:v>56.500099216666662</c:v>
                </c:pt>
                <c:pt idx="3360">
                  <c:v>56.517021333333332</c:v>
                </c:pt>
                <c:pt idx="3361">
                  <c:v>56.53395196666667</c:v>
                </c:pt>
                <c:pt idx="3362">
                  <c:v>56.550877149999998</c:v>
                </c:pt>
                <c:pt idx="3363">
                  <c:v>56.567672633333338</c:v>
                </c:pt>
                <c:pt idx="3364">
                  <c:v>56.584348200000001</c:v>
                </c:pt>
                <c:pt idx="3365">
                  <c:v>56.60106845</c:v>
                </c:pt>
                <c:pt idx="3366">
                  <c:v>56.618002916666669</c:v>
                </c:pt>
                <c:pt idx="3367">
                  <c:v>56.634970250000002</c:v>
                </c:pt>
                <c:pt idx="3368">
                  <c:v>56.651680599999999</c:v>
                </c:pt>
                <c:pt idx="3369">
                  <c:v>56.668383650000003</c:v>
                </c:pt>
                <c:pt idx="3370">
                  <c:v>56.685314149999996</c:v>
                </c:pt>
                <c:pt idx="3371">
                  <c:v>56.702253383333328</c:v>
                </c:pt>
                <c:pt idx="3372">
                  <c:v>56.719127433333334</c:v>
                </c:pt>
                <c:pt idx="3373">
                  <c:v>56.736187683333334</c:v>
                </c:pt>
                <c:pt idx="3374">
                  <c:v>56.752950416666664</c:v>
                </c:pt>
                <c:pt idx="3375">
                  <c:v>56.769736100000003</c:v>
                </c:pt>
                <c:pt idx="3376">
                  <c:v>56.786252716666667</c:v>
                </c:pt>
                <c:pt idx="3377">
                  <c:v>56.803032300000005</c:v>
                </c:pt>
                <c:pt idx="3378">
                  <c:v>56.8197209</c:v>
                </c:pt>
                <c:pt idx="3379">
                  <c:v>56.8366665</c:v>
                </c:pt>
                <c:pt idx="3380">
                  <c:v>56.853573783333331</c:v>
                </c:pt>
                <c:pt idx="3381">
                  <c:v>56.870249783333328</c:v>
                </c:pt>
                <c:pt idx="3382">
                  <c:v>56.887035566666668</c:v>
                </c:pt>
                <c:pt idx="3383">
                  <c:v>56.903981016666663</c:v>
                </c:pt>
                <c:pt idx="3384">
                  <c:v>56.920897233333335</c:v>
                </c:pt>
                <c:pt idx="3385">
                  <c:v>56.937639633333333</c:v>
                </c:pt>
                <c:pt idx="3386">
                  <c:v>56.954503349999996</c:v>
                </c:pt>
                <c:pt idx="3387">
                  <c:v>56.971478599999998</c:v>
                </c:pt>
                <c:pt idx="3388">
                  <c:v>56.988295533333336</c:v>
                </c:pt>
                <c:pt idx="3389">
                  <c:v>57.005410516666664</c:v>
                </c:pt>
                <c:pt idx="3390">
                  <c:v>57.022326433333333</c:v>
                </c:pt>
                <c:pt idx="3391">
                  <c:v>57.039285816666663</c:v>
                </c:pt>
                <c:pt idx="3392">
                  <c:v>57.056096899999993</c:v>
                </c:pt>
                <c:pt idx="3393">
                  <c:v>57.072899016666661</c:v>
                </c:pt>
                <c:pt idx="3394">
                  <c:v>57.08780733333333</c:v>
                </c:pt>
                <c:pt idx="3395">
                  <c:v>57.104480849999995</c:v>
                </c:pt>
                <c:pt idx="3396">
                  <c:v>57.121415716666668</c:v>
                </c:pt>
                <c:pt idx="3397">
                  <c:v>57.138342866666669</c:v>
                </c:pt>
                <c:pt idx="3398">
                  <c:v>57.155116800000002</c:v>
                </c:pt>
                <c:pt idx="3399">
                  <c:v>57.171738550000001</c:v>
                </c:pt>
                <c:pt idx="3400">
                  <c:v>57.188412466666669</c:v>
                </c:pt>
                <c:pt idx="3401">
                  <c:v>57.20509285</c:v>
                </c:pt>
                <c:pt idx="3402">
                  <c:v>57.222022983333332</c:v>
                </c:pt>
                <c:pt idx="3403">
                  <c:v>57.238963733333335</c:v>
                </c:pt>
                <c:pt idx="3404">
                  <c:v>57.255630866666671</c:v>
                </c:pt>
                <c:pt idx="3405">
                  <c:v>57.272405266666667</c:v>
                </c:pt>
                <c:pt idx="3406">
                  <c:v>57.289183316666666</c:v>
                </c:pt>
                <c:pt idx="3407">
                  <c:v>57.306209449999997</c:v>
                </c:pt>
                <c:pt idx="3408">
                  <c:v>57.322943166666661</c:v>
                </c:pt>
                <c:pt idx="3409">
                  <c:v>57.339824033333336</c:v>
                </c:pt>
                <c:pt idx="3410">
                  <c:v>57.356497216666668</c:v>
                </c:pt>
                <c:pt idx="3411">
                  <c:v>57.373171699999993</c:v>
                </c:pt>
                <c:pt idx="3412">
                  <c:v>57.389697050000002</c:v>
                </c:pt>
                <c:pt idx="3413">
                  <c:v>57.406468533333332</c:v>
                </c:pt>
                <c:pt idx="3414">
                  <c:v>57.423131333333338</c:v>
                </c:pt>
                <c:pt idx="3415">
                  <c:v>57.439816649999997</c:v>
                </c:pt>
                <c:pt idx="3416">
                  <c:v>57.456338500000001</c:v>
                </c:pt>
                <c:pt idx="3417">
                  <c:v>57.473006866666665</c:v>
                </c:pt>
                <c:pt idx="3418">
                  <c:v>57.489746333333329</c:v>
                </c:pt>
                <c:pt idx="3419">
                  <c:v>57.506267833333332</c:v>
                </c:pt>
                <c:pt idx="3420">
                  <c:v>57.522935999999994</c:v>
                </c:pt>
                <c:pt idx="3421">
                  <c:v>57.539832483333335</c:v>
                </c:pt>
                <c:pt idx="3422">
                  <c:v>57.556544450000004</c:v>
                </c:pt>
                <c:pt idx="3423">
                  <c:v>57.573445399999997</c:v>
                </c:pt>
                <c:pt idx="3424">
                  <c:v>57.590374150000002</c:v>
                </c:pt>
                <c:pt idx="3425">
                  <c:v>57.607282133333335</c:v>
                </c:pt>
                <c:pt idx="3426">
                  <c:v>57.623920216666669</c:v>
                </c:pt>
                <c:pt idx="3427">
                  <c:v>57.640598233333336</c:v>
                </c:pt>
                <c:pt idx="3428">
                  <c:v>57.657275133333329</c:v>
                </c:pt>
                <c:pt idx="3429">
                  <c:v>57.6739107</c:v>
                </c:pt>
                <c:pt idx="3430">
                  <c:v>57.690369499999996</c:v>
                </c:pt>
                <c:pt idx="3431">
                  <c:v>57.707158850000006</c:v>
                </c:pt>
                <c:pt idx="3432">
                  <c:v>57.723919583333334</c:v>
                </c:pt>
                <c:pt idx="3433">
                  <c:v>57.740434166666667</c:v>
                </c:pt>
                <c:pt idx="3434">
                  <c:v>57.757222533333334</c:v>
                </c:pt>
                <c:pt idx="3435">
                  <c:v>57.77377431666666</c:v>
                </c:pt>
                <c:pt idx="3436">
                  <c:v>57.79044485</c:v>
                </c:pt>
                <c:pt idx="3437">
                  <c:v>57.807115416666669</c:v>
                </c:pt>
                <c:pt idx="3438">
                  <c:v>57.824143083333333</c:v>
                </c:pt>
                <c:pt idx="3439">
                  <c:v>57.840809183333334</c:v>
                </c:pt>
                <c:pt idx="3440">
                  <c:v>57.857768516666667</c:v>
                </c:pt>
                <c:pt idx="3441">
                  <c:v>57.874696483333331</c:v>
                </c:pt>
                <c:pt idx="3442">
                  <c:v>57.891642633333326</c:v>
                </c:pt>
                <c:pt idx="3443">
                  <c:v>57.908080650000002</c:v>
                </c:pt>
                <c:pt idx="3444">
                  <c:v>57.925019366666668</c:v>
                </c:pt>
                <c:pt idx="3445">
                  <c:v>57.941800933333333</c:v>
                </c:pt>
                <c:pt idx="3446">
                  <c:v>57.958470366666667</c:v>
                </c:pt>
                <c:pt idx="3447">
                  <c:v>57.975212016666667</c:v>
                </c:pt>
                <c:pt idx="3448">
                  <c:v>57.992068583333335</c:v>
                </c:pt>
                <c:pt idx="3449">
                  <c:v>58.008853233333333</c:v>
                </c:pt>
                <c:pt idx="3450">
                  <c:v>58.025765650000004</c:v>
                </c:pt>
                <c:pt idx="3451">
                  <c:v>58.042545750000002</c:v>
                </c:pt>
                <c:pt idx="3452">
                  <c:v>58.059364033333331</c:v>
                </c:pt>
                <c:pt idx="3453">
                  <c:v>58.076049933333337</c:v>
                </c:pt>
                <c:pt idx="3454">
                  <c:v>58.09304685</c:v>
                </c:pt>
                <c:pt idx="3455">
                  <c:v>58.109986800000001</c:v>
                </c:pt>
                <c:pt idx="3456">
                  <c:v>58.126769350000004</c:v>
                </c:pt>
                <c:pt idx="3457">
                  <c:v>58.14324546666667</c:v>
                </c:pt>
                <c:pt idx="3458">
                  <c:v>58.1602836</c:v>
                </c:pt>
                <c:pt idx="3459">
                  <c:v>58.177109266666669</c:v>
                </c:pt>
                <c:pt idx="3460">
                  <c:v>58.193889516666665</c:v>
                </c:pt>
                <c:pt idx="3461">
                  <c:v>58.21069288333333</c:v>
                </c:pt>
                <c:pt idx="3462">
                  <c:v>58.227533650000005</c:v>
                </c:pt>
                <c:pt idx="3463">
                  <c:v>58.2449826</c:v>
                </c:pt>
                <c:pt idx="3464">
                  <c:v>58.261498716666665</c:v>
                </c:pt>
                <c:pt idx="3465">
                  <c:v>58.278305766666669</c:v>
                </c:pt>
                <c:pt idx="3466">
                  <c:v>58.295317900000001</c:v>
                </c:pt>
                <c:pt idx="3467">
                  <c:v>58.31202746666667</c:v>
                </c:pt>
                <c:pt idx="3468">
                  <c:v>58.328726750000001</c:v>
                </c:pt>
                <c:pt idx="3469">
                  <c:v>58.345447716666662</c:v>
                </c:pt>
                <c:pt idx="3470">
                  <c:v>58.362305650000003</c:v>
                </c:pt>
                <c:pt idx="3471">
                  <c:v>58.37938736666667</c:v>
                </c:pt>
                <c:pt idx="3472">
                  <c:v>58.396267999999999</c:v>
                </c:pt>
                <c:pt idx="3473">
                  <c:v>58.413315900000001</c:v>
                </c:pt>
                <c:pt idx="3474">
                  <c:v>58.429940633333331</c:v>
                </c:pt>
                <c:pt idx="3475">
                  <c:v>58.446825449999999</c:v>
                </c:pt>
                <c:pt idx="3476">
                  <c:v>58.463475933333335</c:v>
                </c:pt>
                <c:pt idx="3477">
                  <c:v>58.48001455</c:v>
                </c:pt>
                <c:pt idx="3478">
                  <c:v>58.496955800000002</c:v>
                </c:pt>
                <c:pt idx="3479">
                  <c:v>58.513896250000002</c:v>
                </c:pt>
                <c:pt idx="3480">
                  <c:v>58.530551566666666</c:v>
                </c:pt>
                <c:pt idx="3481">
                  <c:v>58.547562016666667</c:v>
                </c:pt>
                <c:pt idx="3482">
                  <c:v>58.564246166666663</c:v>
                </c:pt>
                <c:pt idx="3483">
                  <c:v>58.580992233333333</c:v>
                </c:pt>
                <c:pt idx="3484">
                  <c:v>58.597930049999995</c:v>
                </c:pt>
                <c:pt idx="3485">
                  <c:v>58.61454208333334</c:v>
                </c:pt>
                <c:pt idx="3486">
                  <c:v>58.631493616666667</c:v>
                </c:pt>
                <c:pt idx="3487">
                  <c:v>58.64816965</c:v>
                </c:pt>
                <c:pt idx="3488">
                  <c:v>58.665117683333328</c:v>
                </c:pt>
                <c:pt idx="3489">
                  <c:v>58.682180783333337</c:v>
                </c:pt>
                <c:pt idx="3490">
                  <c:v>58.699048566666669</c:v>
                </c:pt>
                <c:pt idx="3491">
                  <c:v>58.71625361666667</c:v>
                </c:pt>
                <c:pt idx="3492">
                  <c:v>58.732896283333339</c:v>
                </c:pt>
                <c:pt idx="3493">
                  <c:v>58.749678616666664</c:v>
                </c:pt>
                <c:pt idx="3494">
                  <c:v>58.766322916666667</c:v>
                </c:pt>
                <c:pt idx="3495">
                  <c:v>58.783028766666668</c:v>
                </c:pt>
                <c:pt idx="3496">
                  <c:v>58.799859433333339</c:v>
                </c:pt>
                <c:pt idx="3497">
                  <c:v>58.816589683333333</c:v>
                </c:pt>
                <c:pt idx="3498">
                  <c:v>58.833547983333332</c:v>
                </c:pt>
                <c:pt idx="3499">
                  <c:v>58.850379866666671</c:v>
                </c:pt>
                <c:pt idx="3500">
                  <c:v>58.867132733333328</c:v>
                </c:pt>
                <c:pt idx="3501">
                  <c:v>58.884106849999995</c:v>
                </c:pt>
                <c:pt idx="3502">
                  <c:v>58.901048683333336</c:v>
                </c:pt>
                <c:pt idx="3503">
                  <c:v>58.917818483333335</c:v>
                </c:pt>
                <c:pt idx="3504">
                  <c:v>58.934970900000003</c:v>
                </c:pt>
                <c:pt idx="3505">
                  <c:v>58.951828883333327</c:v>
                </c:pt>
                <c:pt idx="3506">
                  <c:v>58.968787216666669</c:v>
                </c:pt>
                <c:pt idx="3507">
                  <c:v>58.98565455</c:v>
                </c:pt>
                <c:pt idx="3508">
                  <c:v>59.002312716666665</c:v>
                </c:pt>
                <c:pt idx="3509">
                  <c:v>59.019094433333329</c:v>
                </c:pt>
                <c:pt idx="3510">
                  <c:v>59.035965099999999</c:v>
                </c:pt>
                <c:pt idx="3511">
                  <c:v>59.052862333333337</c:v>
                </c:pt>
                <c:pt idx="3512">
                  <c:v>59.069642049999999</c:v>
                </c:pt>
                <c:pt idx="3513">
                  <c:v>59.086455133333331</c:v>
                </c:pt>
                <c:pt idx="3514">
                  <c:v>59.103210399999995</c:v>
                </c:pt>
                <c:pt idx="3515">
                  <c:v>59.120196783333334</c:v>
                </c:pt>
                <c:pt idx="3516">
                  <c:v>59.137134950000004</c:v>
                </c:pt>
                <c:pt idx="3517">
                  <c:v>59.153992083333335</c:v>
                </c:pt>
                <c:pt idx="3518">
                  <c:v>59.171081933333333</c:v>
                </c:pt>
                <c:pt idx="3519">
                  <c:v>59.188033650000001</c:v>
                </c:pt>
                <c:pt idx="3520">
                  <c:v>59.202871633333331</c:v>
                </c:pt>
                <c:pt idx="3521">
                  <c:v>59.219660750000003</c:v>
                </c:pt>
                <c:pt idx="3522">
                  <c:v>59.236334766666666</c:v>
                </c:pt>
                <c:pt idx="3523">
                  <c:v>59.253135100000002</c:v>
                </c:pt>
                <c:pt idx="3524">
                  <c:v>59.269794383333334</c:v>
                </c:pt>
                <c:pt idx="3525">
                  <c:v>59.286718616666668</c:v>
                </c:pt>
                <c:pt idx="3526">
                  <c:v>59.303510599999996</c:v>
                </c:pt>
                <c:pt idx="3527">
                  <c:v>59.320435416666669</c:v>
                </c:pt>
                <c:pt idx="3528">
                  <c:v>59.337103633333328</c:v>
                </c:pt>
                <c:pt idx="3529">
                  <c:v>59.353984266666664</c:v>
                </c:pt>
                <c:pt idx="3530">
                  <c:v>59.37091985</c:v>
                </c:pt>
                <c:pt idx="3531">
                  <c:v>59.387690900000003</c:v>
                </c:pt>
                <c:pt idx="3532">
                  <c:v>59.404473533333331</c:v>
                </c:pt>
                <c:pt idx="3533">
                  <c:v>59.421358283333333</c:v>
                </c:pt>
                <c:pt idx="3534">
                  <c:v>59.438357400000001</c:v>
                </c:pt>
                <c:pt idx="3535">
                  <c:v>59.455197266666666</c:v>
                </c:pt>
                <c:pt idx="3536">
                  <c:v>59.471865866666668</c:v>
                </c:pt>
                <c:pt idx="3537">
                  <c:v>59.488790233333333</c:v>
                </c:pt>
                <c:pt idx="3538">
                  <c:v>59.505473983333331</c:v>
                </c:pt>
                <c:pt idx="3539">
                  <c:v>59.522255016666669</c:v>
                </c:pt>
                <c:pt idx="3540">
                  <c:v>59.539140500000002</c:v>
                </c:pt>
                <c:pt idx="3541">
                  <c:v>59.555811650000003</c:v>
                </c:pt>
                <c:pt idx="3542">
                  <c:v>59.57243363333334</c:v>
                </c:pt>
                <c:pt idx="3543">
                  <c:v>59.589309650000004</c:v>
                </c:pt>
                <c:pt idx="3544">
                  <c:v>59.606107716666664</c:v>
                </c:pt>
                <c:pt idx="3545">
                  <c:v>59.622886583333333</c:v>
                </c:pt>
                <c:pt idx="3546">
                  <c:v>59.63977976666667</c:v>
                </c:pt>
                <c:pt idx="3547">
                  <c:v>59.656497033333338</c:v>
                </c:pt>
                <c:pt idx="3548">
                  <c:v>59.673166066666667</c:v>
                </c:pt>
                <c:pt idx="3549">
                  <c:v>59.690093850000004</c:v>
                </c:pt>
                <c:pt idx="3550">
                  <c:v>59.706755116666663</c:v>
                </c:pt>
                <c:pt idx="3551">
                  <c:v>59.723422383333329</c:v>
                </c:pt>
                <c:pt idx="3552">
                  <c:v>59.740316100000001</c:v>
                </c:pt>
                <c:pt idx="3553">
                  <c:v>59.757015183333337</c:v>
                </c:pt>
                <c:pt idx="3554">
                  <c:v>59.773910649999998</c:v>
                </c:pt>
                <c:pt idx="3555">
                  <c:v>59.790437583333329</c:v>
                </c:pt>
                <c:pt idx="3556">
                  <c:v>59.807105900000003</c:v>
                </c:pt>
                <c:pt idx="3557">
                  <c:v>59.824002700000001</c:v>
                </c:pt>
                <c:pt idx="3558">
                  <c:v>59.84073515</c:v>
                </c:pt>
                <c:pt idx="3559">
                  <c:v>59.857658133333331</c:v>
                </c:pt>
                <c:pt idx="3560">
                  <c:v>59.874694399999996</c:v>
                </c:pt>
                <c:pt idx="3561">
                  <c:v>59.891349550000001</c:v>
                </c:pt>
                <c:pt idx="3562">
                  <c:v>59.908229200000001</c:v>
                </c:pt>
                <c:pt idx="3563">
                  <c:v>59.925116116666665</c:v>
                </c:pt>
                <c:pt idx="3564">
                  <c:v>59.941890700000002</c:v>
                </c:pt>
                <c:pt idx="3565">
                  <c:v>59.958410999999998</c:v>
                </c:pt>
                <c:pt idx="3566">
                  <c:v>59.975183199999996</c:v>
                </c:pt>
                <c:pt idx="3567">
                  <c:v>59.991974616666667</c:v>
                </c:pt>
                <c:pt idx="3568">
                  <c:v>60.00866036666666</c:v>
                </c:pt>
                <c:pt idx="3569">
                  <c:v>60.025654199999998</c:v>
                </c:pt>
                <c:pt idx="3570">
                  <c:v>60.042430166666669</c:v>
                </c:pt>
                <c:pt idx="3571">
                  <c:v>60.059114933333333</c:v>
                </c:pt>
                <c:pt idx="3572">
                  <c:v>60.075887466666671</c:v>
                </c:pt>
                <c:pt idx="3573">
                  <c:v>60.092563716666668</c:v>
                </c:pt>
                <c:pt idx="3574">
                  <c:v>60.109437450000001</c:v>
                </c:pt>
                <c:pt idx="3575">
                  <c:v>60.126079383333334</c:v>
                </c:pt>
                <c:pt idx="3576">
                  <c:v>60.14295966666667</c:v>
                </c:pt>
                <c:pt idx="3577">
                  <c:v>60.159433</c:v>
                </c:pt>
                <c:pt idx="3578">
                  <c:v>60.176313033333336</c:v>
                </c:pt>
                <c:pt idx="3579">
                  <c:v>60.192994300000002</c:v>
                </c:pt>
                <c:pt idx="3580">
                  <c:v>60.20973515</c:v>
                </c:pt>
                <c:pt idx="3581">
                  <c:v>60.226727199999999</c:v>
                </c:pt>
                <c:pt idx="3582">
                  <c:v>60.24341938333334</c:v>
                </c:pt>
                <c:pt idx="3583">
                  <c:v>60.259903250000001</c:v>
                </c:pt>
                <c:pt idx="3584">
                  <c:v>60.276942283333334</c:v>
                </c:pt>
                <c:pt idx="3585">
                  <c:v>60.293763300000002</c:v>
                </c:pt>
                <c:pt idx="3586">
                  <c:v>60.310430416666669</c:v>
                </c:pt>
                <c:pt idx="3587">
                  <c:v>60.327099350000005</c:v>
                </c:pt>
                <c:pt idx="3588">
                  <c:v>60.343872899999994</c:v>
                </c:pt>
                <c:pt idx="3589">
                  <c:v>60.360435550000005</c:v>
                </c:pt>
                <c:pt idx="3590">
                  <c:v>60.377118600000003</c:v>
                </c:pt>
                <c:pt idx="3591">
                  <c:v>60.394006766666664</c:v>
                </c:pt>
                <c:pt idx="3592">
                  <c:v>60.410492866666665</c:v>
                </c:pt>
                <c:pt idx="3593">
                  <c:v>60.427161516666665</c:v>
                </c:pt>
                <c:pt idx="3594">
                  <c:v>60.443935600000003</c:v>
                </c:pt>
                <c:pt idx="3595">
                  <c:v>60.46061018333333</c:v>
                </c:pt>
                <c:pt idx="3596">
                  <c:v>60.47723225</c:v>
                </c:pt>
                <c:pt idx="3597">
                  <c:v>60.493783316666665</c:v>
                </c:pt>
                <c:pt idx="3598">
                  <c:v>60.510659099999998</c:v>
                </c:pt>
                <c:pt idx="3599">
                  <c:v>60.527129466666665</c:v>
                </c:pt>
                <c:pt idx="3600">
                  <c:v>60.543929683333332</c:v>
                </c:pt>
                <c:pt idx="3601">
                  <c:v>60.560647499999995</c:v>
                </c:pt>
                <c:pt idx="3602">
                  <c:v>60.577325566666666</c:v>
                </c:pt>
                <c:pt idx="3603">
                  <c:v>60.594012199999995</c:v>
                </c:pt>
                <c:pt idx="3604">
                  <c:v>60.610680316666667</c:v>
                </c:pt>
                <c:pt idx="3605">
                  <c:v>60.627761849999999</c:v>
                </c:pt>
                <c:pt idx="3606">
                  <c:v>60.644670699999999</c:v>
                </c:pt>
                <c:pt idx="3607">
                  <c:v>60.661345350000005</c:v>
                </c:pt>
                <c:pt idx="3608">
                  <c:v>60.678144666666668</c:v>
                </c:pt>
                <c:pt idx="3609">
                  <c:v>60.694994950000002</c:v>
                </c:pt>
                <c:pt idx="3610">
                  <c:v>60.711883116666662</c:v>
                </c:pt>
                <c:pt idx="3611">
                  <c:v>60.728857183333339</c:v>
                </c:pt>
                <c:pt idx="3612">
                  <c:v>60.745623683333328</c:v>
                </c:pt>
                <c:pt idx="3613">
                  <c:v>60.762467066666666</c:v>
                </c:pt>
                <c:pt idx="3614">
                  <c:v>60.779152566666667</c:v>
                </c:pt>
                <c:pt idx="3615">
                  <c:v>60.7959551</c:v>
                </c:pt>
                <c:pt idx="3616">
                  <c:v>60.812884850000003</c:v>
                </c:pt>
                <c:pt idx="3617">
                  <c:v>60.829627266666662</c:v>
                </c:pt>
                <c:pt idx="3618">
                  <c:v>60.846595966666669</c:v>
                </c:pt>
                <c:pt idx="3619">
                  <c:v>60.8636403</c:v>
                </c:pt>
                <c:pt idx="3620">
                  <c:v>60.88068908333333</c:v>
                </c:pt>
                <c:pt idx="3621">
                  <c:v>60.897434333333329</c:v>
                </c:pt>
                <c:pt idx="3622">
                  <c:v>60.91441438333333</c:v>
                </c:pt>
                <c:pt idx="3623">
                  <c:v>60.931484783333332</c:v>
                </c:pt>
                <c:pt idx="3624">
                  <c:v>60.948380033333336</c:v>
                </c:pt>
                <c:pt idx="3625">
                  <c:v>60.963341149999998</c:v>
                </c:pt>
                <c:pt idx="3626">
                  <c:v>60.980014350000005</c:v>
                </c:pt>
                <c:pt idx="3627">
                  <c:v>60.996872799999998</c:v>
                </c:pt>
                <c:pt idx="3628">
                  <c:v>61.013491516666669</c:v>
                </c:pt>
                <c:pt idx="3629">
                  <c:v>61.030011100000003</c:v>
                </c:pt>
                <c:pt idx="3630">
                  <c:v>61.047001649999999</c:v>
                </c:pt>
                <c:pt idx="3631">
                  <c:v>61.06392566666667</c:v>
                </c:pt>
                <c:pt idx="3632">
                  <c:v>61.080804049999998</c:v>
                </c:pt>
                <c:pt idx="3633">
                  <c:v>61.097577916666665</c:v>
                </c:pt>
                <c:pt idx="3634">
                  <c:v>61.1145098</c:v>
                </c:pt>
                <c:pt idx="3635">
                  <c:v>61.131447216666665</c:v>
                </c:pt>
                <c:pt idx="3636">
                  <c:v>61.148113666666667</c:v>
                </c:pt>
                <c:pt idx="3637">
                  <c:v>61.164892366666663</c:v>
                </c:pt>
                <c:pt idx="3638">
                  <c:v>61.181758633333331</c:v>
                </c:pt>
                <c:pt idx="3639">
                  <c:v>61.198422899999997</c:v>
                </c:pt>
                <c:pt idx="3640">
                  <c:v>61.215351433333332</c:v>
                </c:pt>
                <c:pt idx="3641">
                  <c:v>61.231782766666669</c:v>
                </c:pt>
                <c:pt idx="3642">
                  <c:v>61.248825249999996</c:v>
                </c:pt>
                <c:pt idx="3643">
                  <c:v>61.265752800000001</c:v>
                </c:pt>
                <c:pt idx="3644">
                  <c:v>61.282635649999996</c:v>
                </c:pt>
                <c:pt idx="3645">
                  <c:v>61.299665583333329</c:v>
                </c:pt>
                <c:pt idx="3646">
                  <c:v>61.316337783333331</c:v>
                </c:pt>
                <c:pt idx="3647">
                  <c:v>61.333114000000002</c:v>
                </c:pt>
                <c:pt idx="3648">
                  <c:v>61.350055150000003</c:v>
                </c:pt>
                <c:pt idx="3649">
                  <c:v>61.366864450000001</c:v>
                </c:pt>
                <c:pt idx="3650">
                  <c:v>61.383529316666667</c:v>
                </c:pt>
                <c:pt idx="3651">
                  <c:v>61.400046383333333</c:v>
                </c:pt>
                <c:pt idx="3652">
                  <c:v>61.416788799999999</c:v>
                </c:pt>
                <c:pt idx="3653">
                  <c:v>61.433555299999995</c:v>
                </c:pt>
                <c:pt idx="3654">
                  <c:v>61.450074533333336</c:v>
                </c:pt>
                <c:pt idx="3655">
                  <c:v>61.467013266666662</c:v>
                </c:pt>
                <c:pt idx="3656">
                  <c:v>61.483904833333334</c:v>
                </c:pt>
                <c:pt idx="3657">
                  <c:v>61.50056991666667</c:v>
                </c:pt>
                <c:pt idx="3658">
                  <c:v>61.517678850000003</c:v>
                </c:pt>
                <c:pt idx="3659">
                  <c:v>61.53425983333333</c:v>
                </c:pt>
                <c:pt idx="3660">
                  <c:v>61.551035666666664</c:v>
                </c:pt>
                <c:pt idx="3661">
                  <c:v>61.567551316666666</c:v>
                </c:pt>
                <c:pt idx="3662">
                  <c:v>61.584456250000002</c:v>
                </c:pt>
                <c:pt idx="3663">
                  <c:v>61.601229050000001</c:v>
                </c:pt>
                <c:pt idx="3664">
                  <c:v>61.618074166666666</c:v>
                </c:pt>
                <c:pt idx="3665">
                  <c:v>61.635111266666662</c:v>
                </c:pt>
                <c:pt idx="3666">
                  <c:v>61.651782366666666</c:v>
                </c:pt>
                <c:pt idx="3667">
                  <c:v>61.668711683333328</c:v>
                </c:pt>
                <c:pt idx="3668">
                  <c:v>61.685385233333335</c:v>
                </c:pt>
                <c:pt idx="3669">
                  <c:v>61.702313033333333</c:v>
                </c:pt>
                <c:pt idx="3670">
                  <c:v>61.718845999999999</c:v>
                </c:pt>
                <c:pt idx="3671">
                  <c:v>61.735509583333332</c:v>
                </c:pt>
                <c:pt idx="3672">
                  <c:v>61.752174599999996</c:v>
                </c:pt>
                <c:pt idx="3673">
                  <c:v>61.768980066666671</c:v>
                </c:pt>
                <c:pt idx="3674">
                  <c:v>61.785655533333333</c:v>
                </c:pt>
                <c:pt idx="3675">
                  <c:v>61.802401400000001</c:v>
                </c:pt>
                <c:pt idx="3676">
                  <c:v>61.819463899999995</c:v>
                </c:pt>
                <c:pt idx="3677">
                  <c:v>61.836297800000004</c:v>
                </c:pt>
                <c:pt idx="3678">
                  <c:v>61.85297156666666</c:v>
                </c:pt>
                <c:pt idx="3679">
                  <c:v>61.869899866666664</c:v>
                </c:pt>
                <c:pt idx="3680">
                  <c:v>61.886823483333337</c:v>
                </c:pt>
                <c:pt idx="3681">
                  <c:v>61.903498900000002</c:v>
                </c:pt>
                <c:pt idx="3682">
                  <c:v>61.920436949999996</c:v>
                </c:pt>
                <c:pt idx="3683">
                  <c:v>61.937381816666665</c:v>
                </c:pt>
                <c:pt idx="3684">
                  <c:v>61.954323933333328</c:v>
                </c:pt>
                <c:pt idx="3685">
                  <c:v>61.971099716666664</c:v>
                </c:pt>
                <c:pt idx="3686">
                  <c:v>61.988145416666661</c:v>
                </c:pt>
                <c:pt idx="3687">
                  <c:v>62.004982416666664</c:v>
                </c:pt>
                <c:pt idx="3688">
                  <c:v>62.0216566</c:v>
                </c:pt>
                <c:pt idx="3689">
                  <c:v>62.038411466666666</c:v>
                </c:pt>
                <c:pt idx="3690">
                  <c:v>62.055196049999999</c:v>
                </c:pt>
                <c:pt idx="3691">
                  <c:v>62.072126633333333</c:v>
                </c:pt>
                <c:pt idx="3692">
                  <c:v>62.088596166666669</c:v>
                </c:pt>
                <c:pt idx="3693">
                  <c:v>62.105692733333328</c:v>
                </c:pt>
                <c:pt idx="3694">
                  <c:v>62.122585133333338</c:v>
                </c:pt>
                <c:pt idx="3695">
                  <c:v>62.139095033333334</c:v>
                </c:pt>
                <c:pt idx="3696">
                  <c:v>62.15576575</c:v>
                </c:pt>
                <c:pt idx="3697">
                  <c:v>62.172804716666661</c:v>
                </c:pt>
                <c:pt idx="3698">
                  <c:v>62.1897381</c:v>
                </c:pt>
                <c:pt idx="3699">
                  <c:v>62.206260466666663</c:v>
                </c:pt>
                <c:pt idx="3700">
                  <c:v>62.222940466666664</c:v>
                </c:pt>
                <c:pt idx="3701">
                  <c:v>62.239650366666666</c:v>
                </c:pt>
                <c:pt idx="3702">
                  <c:v>62.256324833333331</c:v>
                </c:pt>
                <c:pt idx="3703">
                  <c:v>62.273064133333335</c:v>
                </c:pt>
                <c:pt idx="3704">
                  <c:v>62.289734766666669</c:v>
                </c:pt>
                <c:pt idx="3705">
                  <c:v>62.306523849999998</c:v>
                </c:pt>
                <c:pt idx="3706">
                  <c:v>62.323612016666665</c:v>
                </c:pt>
                <c:pt idx="3707">
                  <c:v>62.340592883333336</c:v>
                </c:pt>
                <c:pt idx="3708">
                  <c:v>62.357536733333333</c:v>
                </c:pt>
                <c:pt idx="3709">
                  <c:v>62.3742175</c:v>
                </c:pt>
                <c:pt idx="3710">
                  <c:v>62.391160916666664</c:v>
                </c:pt>
                <c:pt idx="3711">
                  <c:v>62.407942433333332</c:v>
                </c:pt>
                <c:pt idx="3712">
                  <c:v>62.424883100000002</c:v>
                </c:pt>
                <c:pt idx="3713">
                  <c:v>62.441568849999996</c:v>
                </c:pt>
                <c:pt idx="3714">
                  <c:v>62.458487233333337</c:v>
                </c:pt>
                <c:pt idx="3715">
                  <c:v>62.475078700000005</c:v>
                </c:pt>
                <c:pt idx="3716">
                  <c:v>62.491741333333337</c:v>
                </c:pt>
                <c:pt idx="3717">
                  <c:v>62.508527583333333</c:v>
                </c:pt>
                <c:pt idx="3718">
                  <c:v>62.525197533333333</c:v>
                </c:pt>
                <c:pt idx="3719">
                  <c:v>62.542177599999995</c:v>
                </c:pt>
                <c:pt idx="3720">
                  <c:v>62.559059233333329</c:v>
                </c:pt>
                <c:pt idx="3721">
                  <c:v>62.5758449</c:v>
                </c:pt>
                <c:pt idx="3722">
                  <c:v>62.592763066666663</c:v>
                </c:pt>
                <c:pt idx="3723">
                  <c:v>62.609805199999997</c:v>
                </c:pt>
                <c:pt idx="3724">
                  <c:v>62.62674775</c:v>
                </c:pt>
                <c:pt idx="3725">
                  <c:v>62.643734983333339</c:v>
                </c:pt>
                <c:pt idx="3726">
                  <c:v>62.660659750000001</c:v>
                </c:pt>
                <c:pt idx="3727">
                  <c:v>62.677295116666663</c:v>
                </c:pt>
                <c:pt idx="3728">
                  <c:v>62.693748600000006</c:v>
                </c:pt>
                <c:pt idx="3729">
                  <c:v>62.710482283333334</c:v>
                </c:pt>
                <c:pt idx="3730">
                  <c:v>62.727356216666664</c:v>
                </c:pt>
                <c:pt idx="3731">
                  <c:v>62.74448936666667</c:v>
                </c:pt>
                <c:pt idx="3732">
                  <c:v>62.761420033333337</c:v>
                </c:pt>
                <c:pt idx="3733">
                  <c:v>62.778359000000002</c:v>
                </c:pt>
                <c:pt idx="3734">
                  <c:v>62.794887799999998</c:v>
                </c:pt>
                <c:pt idx="3735">
                  <c:v>62.812189616666664</c:v>
                </c:pt>
                <c:pt idx="3736">
                  <c:v>62.828901666666667</c:v>
                </c:pt>
                <c:pt idx="3737">
                  <c:v>62.845876483333335</c:v>
                </c:pt>
                <c:pt idx="3738">
                  <c:v>62.862549133333331</c:v>
                </c:pt>
                <c:pt idx="3739">
                  <c:v>62.879618266666661</c:v>
                </c:pt>
                <c:pt idx="3740">
                  <c:v>62.896551333333335</c:v>
                </c:pt>
                <c:pt idx="3741">
                  <c:v>62.913483733333337</c:v>
                </c:pt>
                <c:pt idx="3742">
                  <c:v>62.930368833333333</c:v>
                </c:pt>
                <c:pt idx="3743">
                  <c:v>62.947577150000001</c:v>
                </c:pt>
                <c:pt idx="3744">
                  <c:v>62.964594133333335</c:v>
                </c:pt>
                <c:pt idx="3745">
                  <c:v>62.981430716666665</c:v>
                </c:pt>
                <c:pt idx="3746">
                  <c:v>62.998496616666664</c:v>
                </c:pt>
                <c:pt idx="3747">
                  <c:v>63.015388983333331</c:v>
                </c:pt>
                <c:pt idx="3748">
                  <c:v>63.032188116666667</c:v>
                </c:pt>
                <c:pt idx="3749">
                  <c:v>63.048976099999997</c:v>
                </c:pt>
                <c:pt idx="3750">
                  <c:v>63.06569471666667</c:v>
                </c:pt>
                <c:pt idx="3751">
                  <c:v>63.082988766666666</c:v>
                </c:pt>
                <c:pt idx="3752">
                  <c:v>63.099722766666666</c:v>
                </c:pt>
                <c:pt idx="3753">
                  <c:v>63.116620733333335</c:v>
                </c:pt>
                <c:pt idx="3754">
                  <c:v>63.131482750000004</c:v>
                </c:pt>
                <c:pt idx="3755">
                  <c:v>63.14814513333333</c:v>
                </c:pt>
                <c:pt idx="3756">
                  <c:v>63.1648329</c:v>
                </c:pt>
                <c:pt idx="3757">
                  <c:v>63.181494700000002</c:v>
                </c:pt>
                <c:pt idx="3758">
                  <c:v>63.198136016666666</c:v>
                </c:pt>
                <c:pt idx="3759">
                  <c:v>63.215014699999998</c:v>
                </c:pt>
                <c:pt idx="3760">
                  <c:v>63.231688583333337</c:v>
                </c:pt>
                <c:pt idx="3761">
                  <c:v>63.248353999999999</c:v>
                </c:pt>
                <c:pt idx="3762">
                  <c:v>63.2651264</c:v>
                </c:pt>
                <c:pt idx="3763">
                  <c:v>63.282024166666666</c:v>
                </c:pt>
                <c:pt idx="3764">
                  <c:v>63.298477183333333</c:v>
                </c:pt>
                <c:pt idx="3765">
                  <c:v>63.315357816666662</c:v>
                </c:pt>
                <c:pt idx="3766">
                  <c:v>63.332025550000004</c:v>
                </c:pt>
                <c:pt idx="3767">
                  <c:v>63.348816683333332</c:v>
                </c:pt>
                <c:pt idx="3768">
                  <c:v>63.365712166666668</c:v>
                </c:pt>
                <c:pt idx="3769">
                  <c:v>63.382596666666672</c:v>
                </c:pt>
                <c:pt idx="3770">
                  <c:v>63.399520199999998</c:v>
                </c:pt>
                <c:pt idx="3771">
                  <c:v>63.416310950000003</c:v>
                </c:pt>
                <c:pt idx="3772">
                  <c:v>63.432985733333332</c:v>
                </c:pt>
                <c:pt idx="3773">
                  <c:v>63.449708516666668</c:v>
                </c:pt>
                <c:pt idx="3774">
                  <c:v>63.466370699999999</c:v>
                </c:pt>
                <c:pt idx="3775">
                  <c:v>63.482975083333336</c:v>
                </c:pt>
                <c:pt idx="3776">
                  <c:v>63.499642600000001</c:v>
                </c:pt>
                <c:pt idx="3777">
                  <c:v>63.516163949999999</c:v>
                </c:pt>
                <c:pt idx="3778">
                  <c:v>63.532936583333338</c:v>
                </c:pt>
                <c:pt idx="3779">
                  <c:v>63.549872916666665</c:v>
                </c:pt>
                <c:pt idx="3780">
                  <c:v>63.566653249999995</c:v>
                </c:pt>
                <c:pt idx="3781">
                  <c:v>63.583141416666663</c:v>
                </c:pt>
                <c:pt idx="3782">
                  <c:v>63.599805116666666</c:v>
                </c:pt>
                <c:pt idx="3783">
                  <c:v>63.61684245</c:v>
                </c:pt>
                <c:pt idx="3784">
                  <c:v>63.633365816666668</c:v>
                </c:pt>
                <c:pt idx="3785">
                  <c:v>63.650253266666667</c:v>
                </c:pt>
                <c:pt idx="3786">
                  <c:v>63.666774283333332</c:v>
                </c:pt>
                <c:pt idx="3787">
                  <c:v>63.683560766666666</c:v>
                </c:pt>
                <c:pt idx="3788">
                  <c:v>63.700098166666663</c:v>
                </c:pt>
                <c:pt idx="3789">
                  <c:v>63.71677188333333</c:v>
                </c:pt>
                <c:pt idx="3790">
                  <c:v>63.733462633333339</c:v>
                </c:pt>
                <c:pt idx="3791">
                  <c:v>63.750063416666663</c:v>
                </c:pt>
                <c:pt idx="3792">
                  <c:v>63.76673641666666</c:v>
                </c:pt>
                <c:pt idx="3793">
                  <c:v>63.783406199999995</c:v>
                </c:pt>
                <c:pt idx="3794">
                  <c:v>63.800093366666673</c:v>
                </c:pt>
                <c:pt idx="3795">
                  <c:v>63.816765749999995</c:v>
                </c:pt>
                <c:pt idx="3796">
                  <c:v>63.833818766666667</c:v>
                </c:pt>
                <c:pt idx="3797">
                  <c:v>63.850652399999994</c:v>
                </c:pt>
                <c:pt idx="3798">
                  <c:v>63.867460816666672</c:v>
                </c:pt>
                <c:pt idx="3799">
                  <c:v>63.884363516666667</c:v>
                </c:pt>
                <c:pt idx="3800">
                  <c:v>63.901076949999997</c:v>
                </c:pt>
                <c:pt idx="3801">
                  <c:v>63.918089833333333</c:v>
                </c:pt>
                <c:pt idx="3802">
                  <c:v>63.935075550000001</c:v>
                </c:pt>
                <c:pt idx="3803">
                  <c:v>63.951982000000001</c:v>
                </c:pt>
                <c:pt idx="3804">
                  <c:v>63.968861599999997</c:v>
                </c:pt>
                <c:pt idx="3805">
                  <c:v>63.985662533333333</c:v>
                </c:pt>
                <c:pt idx="3806">
                  <c:v>64.002808033333338</c:v>
                </c:pt>
                <c:pt idx="3807">
                  <c:v>64.019717450000002</c:v>
                </c:pt>
                <c:pt idx="3808">
                  <c:v>64.036355716666677</c:v>
                </c:pt>
                <c:pt idx="3809">
                  <c:v>64.053008450000007</c:v>
                </c:pt>
                <c:pt idx="3810">
                  <c:v>64.069713433333334</c:v>
                </c:pt>
                <c:pt idx="3811">
                  <c:v>64.086501350000006</c:v>
                </c:pt>
                <c:pt idx="3812">
                  <c:v>64.103162483333335</c:v>
                </c:pt>
                <c:pt idx="3813">
                  <c:v>64.120115683333339</c:v>
                </c:pt>
                <c:pt idx="3814">
                  <c:v>64.137066316666662</c:v>
                </c:pt>
                <c:pt idx="3815">
                  <c:v>64.154002550000001</c:v>
                </c:pt>
                <c:pt idx="3816">
                  <c:v>64.170854616666659</c:v>
                </c:pt>
                <c:pt idx="3817">
                  <c:v>64.187685816666672</c:v>
                </c:pt>
                <c:pt idx="3818">
                  <c:v>64.204363666666666</c:v>
                </c:pt>
                <c:pt idx="3819">
                  <c:v>64.221069266666674</c:v>
                </c:pt>
                <c:pt idx="3820">
                  <c:v>64.238328616666664</c:v>
                </c:pt>
                <c:pt idx="3821">
                  <c:v>64.255267950000004</c:v>
                </c:pt>
                <c:pt idx="3822">
                  <c:v>64.271991549999996</c:v>
                </c:pt>
                <c:pt idx="3823">
                  <c:v>64.289091966666675</c:v>
                </c:pt>
                <c:pt idx="3824">
                  <c:v>64.305963516666665</c:v>
                </c:pt>
                <c:pt idx="3825">
                  <c:v>64.322730149999998</c:v>
                </c:pt>
                <c:pt idx="3826">
                  <c:v>64.339533516666663</c:v>
                </c:pt>
                <c:pt idx="3827">
                  <c:v>64.354392666666669</c:v>
                </c:pt>
                <c:pt idx="3828">
                  <c:v>64.37113673333333</c:v>
                </c:pt>
                <c:pt idx="3829">
                  <c:v>64.387802049999991</c:v>
                </c:pt>
                <c:pt idx="3830">
                  <c:v>64.404549533333338</c:v>
                </c:pt>
                <c:pt idx="3831">
                  <c:v>64.421335499999998</c:v>
                </c:pt>
                <c:pt idx="3832">
                  <c:v>64.437915933333343</c:v>
                </c:pt>
                <c:pt idx="3833">
                  <c:v>64.454793216666673</c:v>
                </c:pt>
                <c:pt idx="3834">
                  <c:v>64.471692983333327</c:v>
                </c:pt>
                <c:pt idx="3835">
                  <c:v>64.488359666666668</c:v>
                </c:pt>
                <c:pt idx="3836">
                  <c:v>64.505397366666656</c:v>
                </c:pt>
                <c:pt idx="3837">
                  <c:v>64.522169950000006</c:v>
                </c:pt>
                <c:pt idx="3838">
                  <c:v>64.538955033333337</c:v>
                </c:pt>
                <c:pt idx="3839">
                  <c:v>64.555890983333327</c:v>
                </c:pt>
                <c:pt idx="3840">
                  <c:v>64.572562300000001</c:v>
                </c:pt>
                <c:pt idx="3841">
                  <c:v>64.589181699999997</c:v>
                </c:pt>
                <c:pt idx="3842">
                  <c:v>64.605898333333329</c:v>
                </c:pt>
                <c:pt idx="3843">
                  <c:v>64.622642466666676</c:v>
                </c:pt>
                <c:pt idx="3844">
                  <c:v>64.63915171666666</c:v>
                </c:pt>
                <c:pt idx="3845">
                  <c:v>64.656131466666665</c:v>
                </c:pt>
                <c:pt idx="3846">
                  <c:v>64.672915066666661</c:v>
                </c:pt>
                <c:pt idx="3847">
                  <c:v>64.689588016666661</c:v>
                </c:pt>
                <c:pt idx="3848">
                  <c:v>64.706267966666658</c:v>
                </c:pt>
                <c:pt idx="3849">
                  <c:v>64.722995049999994</c:v>
                </c:pt>
                <c:pt idx="3850">
                  <c:v>64.739772516666662</c:v>
                </c:pt>
                <c:pt idx="3851">
                  <c:v>64.756279316666664</c:v>
                </c:pt>
                <c:pt idx="3852">
                  <c:v>64.772970400000005</c:v>
                </c:pt>
                <c:pt idx="3853">
                  <c:v>64.789747699999992</c:v>
                </c:pt>
                <c:pt idx="3854">
                  <c:v>64.806737133333328</c:v>
                </c:pt>
                <c:pt idx="3855">
                  <c:v>64.823317783333337</c:v>
                </c:pt>
                <c:pt idx="3856">
                  <c:v>64.839851616666664</c:v>
                </c:pt>
                <c:pt idx="3857">
                  <c:v>64.857005733333338</c:v>
                </c:pt>
                <c:pt idx="3858">
                  <c:v>64.873440150000008</c:v>
                </c:pt>
                <c:pt idx="3859">
                  <c:v>64.890373866666664</c:v>
                </c:pt>
                <c:pt idx="3860">
                  <c:v>64.907253516666671</c:v>
                </c:pt>
                <c:pt idx="3861">
                  <c:v>64.923707083333341</c:v>
                </c:pt>
                <c:pt idx="3862">
                  <c:v>64.940373383333338</c:v>
                </c:pt>
                <c:pt idx="3863">
                  <c:v>64.957152433333334</c:v>
                </c:pt>
                <c:pt idx="3864">
                  <c:v>64.973824166666674</c:v>
                </c:pt>
                <c:pt idx="3865">
                  <c:v>64.990502066666664</c:v>
                </c:pt>
                <c:pt idx="3866">
                  <c:v>65.007173866666662</c:v>
                </c:pt>
                <c:pt idx="3867">
                  <c:v>65.023948483333328</c:v>
                </c:pt>
                <c:pt idx="3868">
                  <c:v>65.040686566666665</c:v>
                </c:pt>
                <c:pt idx="3869">
                  <c:v>65.057595533333327</c:v>
                </c:pt>
                <c:pt idx="3870">
                  <c:v>65.074647183333326</c:v>
                </c:pt>
                <c:pt idx="3871">
                  <c:v>65.09138613333333</c:v>
                </c:pt>
                <c:pt idx="3872">
                  <c:v>65.108032233333333</c:v>
                </c:pt>
                <c:pt idx="3873">
                  <c:v>65.124550066666671</c:v>
                </c:pt>
                <c:pt idx="3874">
                  <c:v>65.141227549999996</c:v>
                </c:pt>
                <c:pt idx="3875">
                  <c:v>65.158381333333338</c:v>
                </c:pt>
                <c:pt idx="3876">
                  <c:v>65.175171216666669</c:v>
                </c:pt>
                <c:pt idx="3877">
                  <c:v>65.19171106666667</c:v>
                </c:pt>
                <c:pt idx="3878">
                  <c:v>65.208639250000004</c:v>
                </c:pt>
                <c:pt idx="3879">
                  <c:v>65.225440566666663</c:v>
                </c:pt>
                <c:pt idx="3880">
                  <c:v>65.242116899999999</c:v>
                </c:pt>
                <c:pt idx="3881">
                  <c:v>65.258872033333333</c:v>
                </c:pt>
                <c:pt idx="3882">
                  <c:v>65.275803166666662</c:v>
                </c:pt>
                <c:pt idx="3883">
                  <c:v>65.292806033333335</c:v>
                </c:pt>
                <c:pt idx="3884">
                  <c:v>65.309494566666658</c:v>
                </c:pt>
                <c:pt idx="3885">
                  <c:v>65.326536583333336</c:v>
                </c:pt>
                <c:pt idx="3886">
                  <c:v>65.343460216666671</c:v>
                </c:pt>
                <c:pt idx="3887">
                  <c:v>65.360344616666666</c:v>
                </c:pt>
                <c:pt idx="3888">
                  <c:v>65.377005850000003</c:v>
                </c:pt>
                <c:pt idx="3889">
                  <c:v>65.393489683333343</c:v>
                </c:pt>
                <c:pt idx="3890">
                  <c:v>65.41032005000001</c:v>
                </c:pt>
                <c:pt idx="3891">
                  <c:v>65.427259266666667</c:v>
                </c:pt>
                <c:pt idx="3892">
                  <c:v>65.443918249999996</c:v>
                </c:pt>
                <c:pt idx="3893">
                  <c:v>65.460657499999996</c:v>
                </c:pt>
                <c:pt idx="3894">
                  <c:v>65.477303950000007</c:v>
                </c:pt>
                <c:pt idx="3895">
                  <c:v>65.493916766666672</c:v>
                </c:pt>
                <c:pt idx="3896">
                  <c:v>65.510607300000004</c:v>
                </c:pt>
                <c:pt idx="3897">
                  <c:v>65.52744165</c:v>
                </c:pt>
                <c:pt idx="3898">
                  <c:v>65.544120816666663</c:v>
                </c:pt>
                <c:pt idx="3899">
                  <c:v>65.560978733333329</c:v>
                </c:pt>
                <c:pt idx="3900">
                  <c:v>65.577762550000003</c:v>
                </c:pt>
                <c:pt idx="3901">
                  <c:v>65.594650416666667</c:v>
                </c:pt>
                <c:pt idx="3902">
                  <c:v>65.611422366666673</c:v>
                </c:pt>
                <c:pt idx="3903">
                  <c:v>65.62798913333333</c:v>
                </c:pt>
                <c:pt idx="3904">
                  <c:v>65.644878349999999</c:v>
                </c:pt>
                <c:pt idx="3905">
                  <c:v>65.661884400000005</c:v>
                </c:pt>
                <c:pt idx="3906">
                  <c:v>65.678720383333328</c:v>
                </c:pt>
                <c:pt idx="3907">
                  <c:v>65.695421800000005</c:v>
                </c:pt>
                <c:pt idx="3908">
                  <c:v>65.712318550000006</c:v>
                </c:pt>
                <c:pt idx="3909">
                  <c:v>65.729042200000009</c:v>
                </c:pt>
                <c:pt idx="3910">
                  <c:v>65.746129299999993</c:v>
                </c:pt>
                <c:pt idx="3911">
                  <c:v>65.762988883333335</c:v>
                </c:pt>
                <c:pt idx="3912">
                  <c:v>65.779717099999999</c:v>
                </c:pt>
                <c:pt idx="3913">
                  <c:v>65.796767299999999</c:v>
                </c:pt>
                <c:pt idx="3914">
                  <c:v>65.813510816666664</c:v>
                </c:pt>
                <c:pt idx="3915">
                  <c:v>65.830103133333338</c:v>
                </c:pt>
                <c:pt idx="3916">
                  <c:v>65.84698598333334</c:v>
                </c:pt>
                <c:pt idx="3917">
                  <c:v>65.863842816666676</c:v>
                </c:pt>
                <c:pt idx="3918">
                  <c:v>65.880477900000002</c:v>
                </c:pt>
                <c:pt idx="3919">
                  <c:v>65.897593466666663</c:v>
                </c:pt>
                <c:pt idx="3920">
                  <c:v>65.914290266666669</c:v>
                </c:pt>
                <c:pt idx="3921">
                  <c:v>65.931297000000001</c:v>
                </c:pt>
                <c:pt idx="3922">
                  <c:v>65.948062416666673</c:v>
                </c:pt>
                <c:pt idx="3923">
                  <c:v>65.964909516666665</c:v>
                </c:pt>
                <c:pt idx="3924">
                  <c:v>65.981464666666668</c:v>
                </c:pt>
                <c:pt idx="3925">
                  <c:v>65.998458366666668</c:v>
                </c:pt>
                <c:pt idx="3926">
                  <c:v>66.015355499999998</c:v>
                </c:pt>
                <c:pt idx="3927">
                  <c:v>66.032423216666672</c:v>
                </c:pt>
                <c:pt idx="3928">
                  <c:v>66.049298533333328</c:v>
                </c:pt>
                <c:pt idx="3929">
                  <c:v>66.066201466666669</c:v>
                </c:pt>
                <c:pt idx="3930">
                  <c:v>66.082836266666661</c:v>
                </c:pt>
                <c:pt idx="3931">
                  <c:v>66.099878216666667</c:v>
                </c:pt>
                <c:pt idx="3932">
                  <c:v>66.116740183333334</c:v>
                </c:pt>
                <c:pt idx="3933">
                  <c:v>66.13349323333334</c:v>
                </c:pt>
                <c:pt idx="3934">
                  <c:v>66.150333466666666</c:v>
                </c:pt>
                <c:pt idx="3935">
                  <c:v>66.16732511666666</c:v>
                </c:pt>
                <c:pt idx="3936">
                  <c:v>66.184227899999996</c:v>
                </c:pt>
                <c:pt idx="3937">
                  <c:v>66.200834466666663</c:v>
                </c:pt>
                <c:pt idx="3938">
                  <c:v>66.217749816666668</c:v>
                </c:pt>
                <c:pt idx="3939">
                  <c:v>66.234653033333331</c:v>
                </c:pt>
                <c:pt idx="3940">
                  <c:v>66.251697716666669</c:v>
                </c:pt>
                <c:pt idx="3941">
                  <c:v>66.268363883333336</c:v>
                </c:pt>
                <c:pt idx="3942">
                  <c:v>66.285075216666669</c:v>
                </c:pt>
                <c:pt idx="3943">
                  <c:v>66.302041616666671</c:v>
                </c:pt>
                <c:pt idx="3944">
                  <c:v>66.318875833333337</c:v>
                </c:pt>
                <c:pt idx="3945">
                  <c:v>66.335690299999996</c:v>
                </c:pt>
                <c:pt idx="3946">
                  <c:v>66.352521283333331</c:v>
                </c:pt>
                <c:pt idx="3947">
                  <c:v>66.369500766666675</c:v>
                </c:pt>
                <c:pt idx="3948">
                  <c:v>66.386403483333339</c:v>
                </c:pt>
                <c:pt idx="3949">
                  <c:v>66.403037699999999</c:v>
                </c:pt>
                <c:pt idx="3950">
                  <c:v>66.41982693333334</c:v>
                </c:pt>
                <c:pt idx="3951">
                  <c:v>66.437013416666659</c:v>
                </c:pt>
                <c:pt idx="3952">
                  <c:v>66.454063383333335</c:v>
                </c:pt>
                <c:pt idx="3953">
                  <c:v>66.471042999999995</c:v>
                </c:pt>
                <c:pt idx="3954">
                  <c:v>66.487800966666669</c:v>
                </c:pt>
                <c:pt idx="3955">
                  <c:v>66.504775166666661</c:v>
                </c:pt>
                <c:pt idx="3956">
                  <c:v>66.521784350000004</c:v>
                </c:pt>
                <c:pt idx="3957">
                  <c:v>66.538517099999993</c:v>
                </c:pt>
                <c:pt idx="3958">
                  <c:v>66.555390666666668</c:v>
                </c:pt>
                <c:pt idx="3959">
                  <c:v>66.572558049999998</c:v>
                </c:pt>
                <c:pt idx="3960">
                  <c:v>66.587518966666664</c:v>
                </c:pt>
                <c:pt idx="3961">
                  <c:v>66.604180200000002</c:v>
                </c:pt>
                <c:pt idx="3962">
                  <c:v>66.620869516666673</c:v>
                </c:pt>
                <c:pt idx="3963">
                  <c:v>66.637560916666672</c:v>
                </c:pt>
                <c:pt idx="3964">
                  <c:v>66.654223183333343</c:v>
                </c:pt>
                <c:pt idx="3965">
                  <c:v>66.671011366666662</c:v>
                </c:pt>
                <c:pt idx="3966">
                  <c:v>66.687639133333334</c:v>
                </c:pt>
                <c:pt idx="3967">
                  <c:v>66.704502550000001</c:v>
                </c:pt>
                <c:pt idx="3968">
                  <c:v>66.721373983333336</c:v>
                </c:pt>
                <c:pt idx="3969">
                  <c:v>66.73817411666667</c:v>
                </c:pt>
                <c:pt idx="3970">
                  <c:v>66.754857766666674</c:v>
                </c:pt>
                <c:pt idx="3971">
                  <c:v>66.7717952</c:v>
                </c:pt>
                <c:pt idx="3972">
                  <c:v>66.788430333333338</c:v>
                </c:pt>
                <c:pt idx="3973">
                  <c:v>66.805398533333332</c:v>
                </c:pt>
                <c:pt idx="3974">
                  <c:v>66.822070199999999</c:v>
                </c:pt>
                <c:pt idx="3975">
                  <c:v>66.838729849999993</c:v>
                </c:pt>
                <c:pt idx="3976">
                  <c:v>66.855397416666662</c:v>
                </c:pt>
                <c:pt idx="3977">
                  <c:v>66.872163883333329</c:v>
                </c:pt>
                <c:pt idx="3978">
                  <c:v>66.889085800000004</c:v>
                </c:pt>
                <c:pt idx="3979">
                  <c:v>66.906027483333332</c:v>
                </c:pt>
                <c:pt idx="3980">
                  <c:v>66.922872166666664</c:v>
                </c:pt>
                <c:pt idx="3981">
                  <c:v>66.939542033333339</c:v>
                </c:pt>
                <c:pt idx="3982">
                  <c:v>66.956466349999999</c:v>
                </c:pt>
                <c:pt idx="3983">
                  <c:v>66.973134016666663</c:v>
                </c:pt>
                <c:pt idx="3984">
                  <c:v>66.989804666666672</c:v>
                </c:pt>
                <c:pt idx="3985">
                  <c:v>67.006696550000001</c:v>
                </c:pt>
                <c:pt idx="3986">
                  <c:v>67.023444900000001</c:v>
                </c:pt>
                <c:pt idx="3987">
                  <c:v>67.040184366666665</c:v>
                </c:pt>
                <c:pt idx="3988">
                  <c:v>67.057119616666668</c:v>
                </c:pt>
                <c:pt idx="3989">
                  <c:v>67.073779683333342</c:v>
                </c:pt>
                <c:pt idx="3990">
                  <c:v>67.090553049999997</c:v>
                </c:pt>
                <c:pt idx="3991">
                  <c:v>67.107227883333337</c:v>
                </c:pt>
                <c:pt idx="3992">
                  <c:v>67.124083233333337</c:v>
                </c:pt>
                <c:pt idx="3993">
                  <c:v>67.140894599999996</c:v>
                </c:pt>
                <c:pt idx="3994">
                  <c:v>67.157676800000004</c:v>
                </c:pt>
                <c:pt idx="3995">
                  <c:v>67.174566716666661</c:v>
                </c:pt>
                <c:pt idx="3996">
                  <c:v>67.191237999999998</c:v>
                </c:pt>
                <c:pt idx="3997">
                  <c:v>67.208033833333332</c:v>
                </c:pt>
                <c:pt idx="3998">
                  <c:v>67.224704150000008</c:v>
                </c:pt>
                <c:pt idx="3999">
                  <c:v>67.241374116666663</c:v>
                </c:pt>
                <c:pt idx="4000">
                  <c:v>67.258311633333335</c:v>
                </c:pt>
                <c:pt idx="4001">
                  <c:v>67.274981866666664</c:v>
                </c:pt>
                <c:pt idx="4002">
                  <c:v>67.291648416666661</c:v>
                </c:pt>
                <c:pt idx="4003">
                  <c:v>67.308427199999997</c:v>
                </c:pt>
                <c:pt idx="4004">
                  <c:v>67.325092383333342</c:v>
                </c:pt>
                <c:pt idx="4005">
                  <c:v>67.341930316666677</c:v>
                </c:pt>
                <c:pt idx="4006">
                  <c:v>67.358927233333333</c:v>
                </c:pt>
                <c:pt idx="4007">
                  <c:v>67.375624250000001</c:v>
                </c:pt>
                <c:pt idx="4008">
                  <c:v>67.392281466666674</c:v>
                </c:pt>
                <c:pt idx="4009">
                  <c:v>67.409337683333334</c:v>
                </c:pt>
                <c:pt idx="4010">
                  <c:v>67.425854283333337</c:v>
                </c:pt>
                <c:pt idx="4011">
                  <c:v>67.442643649999994</c:v>
                </c:pt>
                <c:pt idx="4012">
                  <c:v>67.459310433333329</c:v>
                </c:pt>
                <c:pt idx="4013">
                  <c:v>67.475972766666672</c:v>
                </c:pt>
                <c:pt idx="4014">
                  <c:v>67.492647349999999</c:v>
                </c:pt>
                <c:pt idx="4015">
                  <c:v>67.509585433333342</c:v>
                </c:pt>
                <c:pt idx="4016">
                  <c:v>67.526364150000006</c:v>
                </c:pt>
                <c:pt idx="4017">
                  <c:v>67.543299300000001</c:v>
                </c:pt>
                <c:pt idx="4018">
                  <c:v>67.559975050000006</c:v>
                </c:pt>
                <c:pt idx="4019">
                  <c:v>67.57659386666667</c:v>
                </c:pt>
                <c:pt idx="4020">
                  <c:v>67.593532383333326</c:v>
                </c:pt>
                <c:pt idx="4021">
                  <c:v>67.610583716666667</c:v>
                </c:pt>
                <c:pt idx="4022">
                  <c:v>67.627127049999999</c:v>
                </c:pt>
                <c:pt idx="4023">
                  <c:v>67.643913400000002</c:v>
                </c:pt>
                <c:pt idx="4024">
                  <c:v>67.660587966666668</c:v>
                </c:pt>
                <c:pt idx="4025">
                  <c:v>67.677262150000004</c:v>
                </c:pt>
                <c:pt idx="4026">
                  <c:v>67.693752633333332</c:v>
                </c:pt>
                <c:pt idx="4027">
                  <c:v>67.710539983333334</c:v>
                </c:pt>
                <c:pt idx="4028">
                  <c:v>67.727220899999992</c:v>
                </c:pt>
                <c:pt idx="4029">
                  <c:v>67.7439933</c:v>
                </c:pt>
                <c:pt idx="4030">
                  <c:v>67.760506366666661</c:v>
                </c:pt>
                <c:pt idx="4031">
                  <c:v>67.777327183333327</c:v>
                </c:pt>
                <c:pt idx="4032">
                  <c:v>67.794020283333325</c:v>
                </c:pt>
                <c:pt idx="4033">
                  <c:v>67.81093606666667</c:v>
                </c:pt>
                <c:pt idx="4034">
                  <c:v>67.827830450000008</c:v>
                </c:pt>
                <c:pt idx="4035">
                  <c:v>67.844721433333333</c:v>
                </c:pt>
                <c:pt idx="4036">
                  <c:v>67.8616794</c:v>
                </c:pt>
                <c:pt idx="4037">
                  <c:v>67.878641200000004</c:v>
                </c:pt>
                <c:pt idx="4038">
                  <c:v>67.895652433333325</c:v>
                </c:pt>
                <c:pt idx="4039">
                  <c:v>67.912841866666668</c:v>
                </c:pt>
                <c:pt idx="4040">
                  <c:v>67.929248599999994</c:v>
                </c:pt>
                <c:pt idx="4041">
                  <c:v>67.946266600000001</c:v>
                </c:pt>
                <c:pt idx="4042">
                  <c:v>67.962757999999994</c:v>
                </c:pt>
                <c:pt idx="4043">
                  <c:v>67.979766749999996</c:v>
                </c:pt>
                <c:pt idx="4044">
                  <c:v>67.996657749999997</c:v>
                </c:pt>
                <c:pt idx="4045">
                  <c:v>68.01345868333334</c:v>
                </c:pt>
                <c:pt idx="4046">
                  <c:v>68.030124700000002</c:v>
                </c:pt>
                <c:pt idx="4047">
                  <c:v>68.046782116666662</c:v>
                </c:pt>
                <c:pt idx="4048">
                  <c:v>68.063955499999992</c:v>
                </c:pt>
                <c:pt idx="4049">
                  <c:v>68.080751383333336</c:v>
                </c:pt>
                <c:pt idx="4050">
                  <c:v>68.097567033333334</c:v>
                </c:pt>
                <c:pt idx="4051">
                  <c:v>68.114645249999995</c:v>
                </c:pt>
                <c:pt idx="4052">
                  <c:v>68.131418400000001</c:v>
                </c:pt>
                <c:pt idx="4053">
                  <c:v>68.148149549999999</c:v>
                </c:pt>
                <c:pt idx="4054">
                  <c:v>68.163289316666663</c:v>
                </c:pt>
                <c:pt idx="4055">
                  <c:v>68.179959733333334</c:v>
                </c:pt>
                <c:pt idx="4056">
                  <c:v>68.19699656666667</c:v>
                </c:pt>
                <c:pt idx="4057">
                  <c:v>68.213676300000003</c:v>
                </c:pt>
                <c:pt idx="4058">
                  <c:v>68.230577983333333</c:v>
                </c:pt>
                <c:pt idx="4059">
                  <c:v>68.247352399999997</c:v>
                </c:pt>
                <c:pt idx="4060">
                  <c:v>68.264130850000001</c:v>
                </c:pt>
                <c:pt idx="4061">
                  <c:v>68.280754633333331</c:v>
                </c:pt>
                <c:pt idx="4062">
                  <c:v>68.297788516666671</c:v>
                </c:pt>
                <c:pt idx="4063">
                  <c:v>68.314623666666662</c:v>
                </c:pt>
                <c:pt idx="4064">
                  <c:v>68.33155355000001</c:v>
                </c:pt>
                <c:pt idx="4065">
                  <c:v>68.348595516666663</c:v>
                </c:pt>
                <c:pt idx="4066">
                  <c:v>68.365255466666667</c:v>
                </c:pt>
                <c:pt idx="4067">
                  <c:v>68.382028750000003</c:v>
                </c:pt>
                <c:pt idx="4068">
                  <c:v>68.398968299999993</c:v>
                </c:pt>
                <c:pt idx="4069">
                  <c:v>68.415902966666664</c:v>
                </c:pt>
                <c:pt idx="4070">
                  <c:v>68.432819683333335</c:v>
                </c:pt>
                <c:pt idx="4071">
                  <c:v>68.449613016666675</c:v>
                </c:pt>
                <c:pt idx="4072">
                  <c:v>68.466343883333337</c:v>
                </c:pt>
                <c:pt idx="4073">
                  <c:v>68.483071100000004</c:v>
                </c:pt>
                <c:pt idx="4074">
                  <c:v>68.500010216666666</c:v>
                </c:pt>
                <c:pt idx="4075">
                  <c:v>68.516817899999992</c:v>
                </c:pt>
                <c:pt idx="4076">
                  <c:v>68.533607116666658</c:v>
                </c:pt>
                <c:pt idx="4077">
                  <c:v>68.550432900000004</c:v>
                </c:pt>
                <c:pt idx="4078">
                  <c:v>68.566953499999997</c:v>
                </c:pt>
                <c:pt idx="4079">
                  <c:v>68.583648183333324</c:v>
                </c:pt>
                <c:pt idx="4080">
                  <c:v>68.600424099999998</c:v>
                </c:pt>
                <c:pt idx="4081">
                  <c:v>68.617086466666663</c:v>
                </c:pt>
                <c:pt idx="4082">
                  <c:v>68.633967799999994</c:v>
                </c:pt>
                <c:pt idx="4083">
                  <c:v>68.650637133333333</c:v>
                </c:pt>
                <c:pt idx="4084">
                  <c:v>68.667482333333325</c:v>
                </c:pt>
                <c:pt idx="4085">
                  <c:v>68.684263216666679</c:v>
                </c:pt>
                <c:pt idx="4086">
                  <c:v>68.701291999999995</c:v>
                </c:pt>
                <c:pt idx="4087">
                  <c:v>68.718195816666665</c:v>
                </c:pt>
                <c:pt idx="4088">
                  <c:v>68.734821999999994</c:v>
                </c:pt>
                <c:pt idx="4089">
                  <c:v>68.751754933333331</c:v>
                </c:pt>
                <c:pt idx="4090">
                  <c:v>68.768427299999999</c:v>
                </c:pt>
                <c:pt idx="4091">
                  <c:v>68.785101083333331</c:v>
                </c:pt>
                <c:pt idx="4092">
                  <c:v>68.801770550000001</c:v>
                </c:pt>
                <c:pt idx="4093">
                  <c:v>68.818388783333333</c:v>
                </c:pt>
                <c:pt idx="4094">
                  <c:v>68.835064250000002</c:v>
                </c:pt>
                <c:pt idx="4095">
                  <c:v>68.851687283333334</c:v>
                </c:pt>
                <c:pt idx="4096">
                  <c:v>68.868324549999997</c:v>
                </c:pt>
                <c:pt idx="4097">
                  <c:v>68.885036716666676</c:v>
                </c:pt>
                <c:pt idx="4098">
                  <c:v>68.90166193333333</c:v>
                </c:pt>
                <c:pt idx="4099">
                  <c:v>68.918597749999989</c:v>
                </c:pt>
                <c:pt idx="4100">
                  <c:v>68.935244916666676</c:v>
                </c:pt>
                <c:pt idx="4101">
                  <c:v>68.952198333333342</c:v>
                </c:pt>
                <c:pt idx="4102">
                  <c:v>68.968934199999993</c:v>
                </c:pt>
                <c:pt idx="4103">
                  <c:v>68.985455866666669</c:v>
                </c:pt>
                <c:pt idx="4104">
                  <c:v>69.002085816666678</c:v>
                </c:pt>
                <c:pt idx="4105">
                  <c:v>69.019011833333323</c:v>
                </c:pt>
                <c:pt idx="4106">
                  <c:v>69.035956299999995</c:v>
                </c:pt>
                <c:pt idx="4107">
                  <c:v>69.053106616666668</c:v>
                </c:pt>
                <c:pt idx="4108">
                  <c:v>69.069625616666656</c:v>
                </c:pt>
                <c:pt idx="4109">
                  <c:v>69.086283500000008</c:v>
                </c:pt>
                <c:pt idx="4110">
                  <c:v>69.103066016666659</c:v>
                </c:pt>
                <c:pt idx="4111">
                  <c:v>69.119734733333345</c:v>
                </c:pt>
                <c:pt idx="4112">
                  <c:v>69.136401599999999</c:v>
                </c:pt>
                <c:pt idx="4113">
                  <c:v>69.15306438333333</c:v>
                </c:pt>
                <c:pt idx="4114">
                  <c:v>69.169627049999988</c:v>
                </c:pt>
                <c:pt idx="4115">
                  <c:v>69.186299849999997</c:v>
                </c:pt>
                <c:pt idx="4116">
                  <c:v>69.202969216666659</c:v>
                </c:pt>
                <c:pt idx="4117">
                  <c:v>69.220004849999995</c:v>
                </c:pt>
                <c:pt idx="4118">
                  <c:v>69.236830350000005</c:v>
                </c:pt>
                <c:pt idx="4119">
                  <c:v>69.253765416666667</c:v>
                </c:pt>
                <c:pt idx="4120">
                  <c:v>69.270447083333323</c:v>
                </c:pt>
                <c:pt idx="4121">
                  <c:v>69.287396850000007</c:v>
                </c:pt>
                <c:pt idx="4122">
                  <c:v>69.304082433333335</c:v>
                </c:pt>
                <c:pt idx="4123">
                  <c:v>69.321004966666663</c:v>
                </c:pt>
                <c:pt idx="4124">
                  <c:v>69.337817200000003</c:v>
                </c:pt>
                <c:pt idx="4125">
                  <c:v>69.354541233333336</c:v>
                </c:pt>
                <c:pt idx="4126">
                  <c:v>69.371524650000012</c:v>
                </c:pt>
                <c:pt idx="4127">
                  <c:v>69.388102250000003</c:v>
                </c:pt>
                <c:pt idx="4128">
                  <c:v>69.405124233333325</c:v>
                </c:pt>
                <c:pt idx="4129">
                  <c:v>69.421848733333334</c:v>
                </c:pt>
                <c:pt idx="4130">
                  <c:v>69.438777983333324</c:v>
                </c:pt>
                <c:pt idx="4131">
                  <c:v>69.455690533333339</c:v>
                </c:pt>
                <c:pt idx="4132">
                  <c:v>69.472402399999993</c:v>
                </c:pt>
                <c:pt idx="4133">
                  <c:v>69.489136666666667</c:v>
                </c:pt>
                <c:pt idx="4134">
                  <c:v>69.506126399999999</c:v>
                </c:pt>
                <c:pt idx="4135">
                  <c:v>69.522943766666671</c:v>
                </c:pt>
                <c:pt idx="4136">
                  <c:v>69.539800066666672</c:v>
                </c:pt>
                <c:pt idx="4137">
                  <c:v>69.55671563333334</c:v>
                </c:pt>
                <c:pt idx="4138">
                  <c:v>69.573875749999999</c:v>
                </c:pt>
                <c:pt idx="4139">
                  <c:v>69.590476600000002</c:v>
                </c:pt>
                <c:pt idx="4140">
                  <c:v>69.60752311666667</c:v>
                </c:pt>
                <c:pt idx="4141">
                  <c:v>69.624446000000006</c:v>
                </c:pt>
                <c:pt idx="4142">
                  <c:v>69.641394300000002</c:v>
                </c:pt>
                <c:pt idx="4143">
                  <c:v>69.658308716666667</c:v>
                </c:pt>
                <c:pt idx="4144">
                  <c:v>69.675092966666668</c:v>
                </c:pt>
                <c:pt idx="4145">
                  <c:v>69.691872616666657</c:v>
                </c:pt>
                <c:pt idx="4146">
                  <c:v>69.70855328333333</c:v>
                </c:pt>
                <c:pt idx="4147">
                  <c:v>69.725193850000011</c:v>
                </c:pt>
                <c:pt idx="4148">
                  <c:v>69.741952816666668</c:v>
                </c:pt>
                <c:pt idx="4149">
                  <c:v>69.758982349999997</c:v>
                </c:pt>
                <c:pt idx="4150">
                  <c:v>69.776003850000009</c:v>
                </c:pt>
                <c:pt idx="4151">
                  <c:v>69.792811749999998</c:v>
                </c:pt>
                <c:pt idx="4152">
                  <c:v>69.80993995</c:v>
                </c:pt>
                <c:pt idx="4153">
                  <c:v>69.826975750000003</c:v>
                </c:pt>
                <c:pt idx="4154">
                  <c:v>69.843771000000004</c:v>
                </c:pt>
                <c:pt idx="4155">
                  <c:v>69.860569599999991</c:v>
                </c:pt>
                <c:pt idx="4156">
                  <c:v>69.877013066666663</c:v>
                </c:pt>
                <c:pt idx="4157">
                  <c:v>69.893697933333343</c:v>
                </c:pt>
                <c:pt idx="4158">
                  <c:v>69.910551966666659</c:v>
                </c:pt>
                <c:pt idx="4159">
                  <c:v>69.927466166666662</c:v>
                </c:pt>
                <c:pt idx="4160">
                  <c:v>69.944412049999997</c:v>
                </c:pt>
                <c:pt idx="4161">
                  <c:v>69.961336333333335</c:v>
                </c:pt>
                <c:pt idx="4162">
                  <c:v>69.978257349999993</c:v>
                </c:pt>
                <c:pt idx="4163">
                  <c:v>69.995198416666668</c:v>
                </c:pt>
                <c:pt idx="4164">
                  <c:v>70.012232799999992</c:v>
                </c:pt>
                <c:pt idx="4165">
                  <c:v>70.028964450000004</c:v>
                </c:pt>
                <c:pt idx="4166">
                  <c:v>70.045950983333327</c:v>
                </c:pt>
                <c:pt idx="4167">
                  <c:v>70.062587749999992</c:v>
                </c:pt>
                <c:pt idx="4168">
                  <c:v>70.07936496666666</c:v>
                </c:pt>
                <c:pt idx="4169">
                  <c:v>70.095900833333332</c:v>
                </c:pt>
                <c:pt idx="4170">
                  <c:v>70.112536899999995</c:v>
                </c:pt>
                <c:pt idx="4171">
                  <c:v>70.129220933333329</c:v>
                </c:pt>
                <c:pt idx="4172">
                  <c:v>70.145852883333333</c:v>
                </c:pt>
                <c:pt idx="4173">
                  <c:v>70.1627656</c:v>
                </c:pt>
                <c:pt idx="4174">
                  <c:v>70.179425949999995</c:v>
                </c:pt>
                <c:pt idx="4175">
                  <c:v>70.196046399999986</c:v>
                </c:pt>
                <c:pt idx="4176">
                  <c:v>70.212878099999998</c:v>
                </c:pt>
                <c:pt idx="4177">
                  <c:v>70.229764566666674</c:v>
                </c:pt>
                <c:pt idx="4178">
                  <c:v>70.246710383333323</c:v>
                </c:pt>
                <c:pt idx="4179">
                  <c:v>70.263500483333331</c:v>
                </c:pt>
                <c:pt idx="4180">
                  <c:v>70.280207033333326</c:v>
                </c:pt>
                <c:pt idx="4181">
                  <c:v>70.29690595000001</c:v>
                </c:pt>
                <c:pt idx="4182">
                  <c:v>70.313653016666663</c:v>
                </c:pt>
                <c:pt idx="4183">
                  <c:v>70.330444983333336</c:v>
                </c:pt>
                <c:pt idx="4184">
                  <c:v>70.347575266666666</c:v>
                </c:pt>
                <c:pt idx="4185">
                  <c:v>70.364354183333333</c:v>
                </c:pt>
                <c:pt idx="4186">
                  <c:v>70.379236583333338</c:v>
                </c:pt>
                <c:pt idx="4187">
                  <c:v>70.396168916666667</c:v>
                </c:pt>
                <c:pt idx="4188">
                  <c:v>70.412843933333335</c:v>
                </c:pt>
                <c:pt idx="4189">
                  <c:v>70.429501466666665</c:v>
                </c:pt>
                <c:pt idx="4190">
                  <c:v>70.446468333333328</c:v>
                </c:pt>
                <c:pt idx="4191">
                  <c:v>70.463373783333324</c:v>
                </c:pt>
                <c:pt idx="4192">
                  <c:v>70.480042299999994</c:v>
                </c:pt>
                <c:pt idx="4193">
                  <c:v>70.497023233333323</c:v>
                </c:pt>
                <c:pt idx="4194">
                  <c:v>70.513957466666668</c:v>
                </c:pt>
                <c:pt idx="4195">
                  <c:v>70.530638716666672</c:v>
                </c:pt>
                <c:pt idx="4196">
                  <c:v>70.54716816666668</c:v>
                </c:pt>
                <c:pt idx="4197">
                  <c:v>70.564316566666676</c:v>
                </c:pt>
                <c:pt idx="4198">
                  <c:v>70.581248916666667</c:v>
                </c:pt>
                <c:pt idx="4199">
                  <c:v>70.597667316666673</c:v>
                </c:pt>
                <c:pt idx="4200">
                  <c:v>70.614693216666666</c:v>
                </c:pt>
                <c:pt idx="4201">
                  <c:v>70.63131778333333</c:v>
                </c:pt>
                <c:pt idx="4202">
                  <c:v>70.648091166666674</c:v>
                </c:pt>
                <c:pt idx="4203">
                  <c:v>70.664883066666661</c:v>
                </c:pt>
                <c:pt idx="4204">
                  <c:v>70.681670733333334</c:v>
                </c:pt>
                <c:pt idx="4205">
                  <c:v>70.698363816666671</c:v>
                </c:pt>
                <c:pt idx="4206">
                  <c:v>70.715152083333336</c:v>
                </c:pt>
                <c:pt idx="4207">
                  <c:v>70.731820916666663</c:v>
                </c:pt>
                <c:pt idx="4208">
                  <c:v>70.748897966666661</c:v>
                </c:pt>
                <c:pt idx="4209">
                  <c:v>70.765574849999993</c:v>
                </c:pt>
                <c:pt idx="4210">
                  <c:v>70.782051583333342</c:v>
                </c:pt>
                <c:pt idx="4211">
                  <c:v>70.79918760000001</c:v>
                </c:pt>
                <c:pt idx="4212">
                  <c:v>70.816109999999995</c:v>
                </c:pt>
                <c:pt idx="4213">
                  <c:v>70.833034166666664</c:v>
                </c:pt>
                <c:pt idx="4214">
                  <c:v>70.849572216666672</c:v>
                </c:pt>
                <c:pt idx="4215">
                  <c:v>70.866502499999996</c:v>
                </c:pt>
                <c:pt idx="4216">
                  <c:v>70.883176750000004</c:v>
                </c:pt>
                <c:pt idx="4217">
                  <c:v>70.900112833333338</c:v>
                </c:pt>
                <c:pt idx="4218">
                  <c:v>70.916893733333339</c:v>
                </c:pt>
                <c:pt idx="4219">
                  <c:v>70.933813016666662</c:v>
                </c:pt>
                <c:pt idx="4220">
                  <c:v>70.950488433333334</c:v>
                </c:pt>
                <c:pt idx="4221">
                  <c:v>70.967023883333326</c:v>
                </c:pt>
                <c:pt idx="4222">
                  <c:v>70.983876233333334</c:v>
                </c:pt>
                <c:pt idx="4223">
                  <c:v>71.000912700000001</c:v>
                </c:pt>
                <c:pt idx="4224">
                  <c:v>71.017542233333344</c:v>
                </c:pt>
                <c:pt idx="4225">
                  <c:v>71.034279883333326</c:v>
                </c:pt>
                <c:pt idx="4226">
                  <c:v>71.050952666666674</c:v>
                </c:pt>
                <c:pt idx="4227">
                  <c:v>71.067473399999997</c:v>
                </c:pt>
                <c:pt idx="4228">
                  <c:v>71.084359200000009</c:v>
                </c:pt>
                <c:pt idx="4229">
                  <c:v>71.101025383333337</c:v>
                </c:pt>
                <c:pt idx="4230">
                  <c:v>71.117709099999999</c:v>
                </c:pt>
                <c:pt idx="4231">
                  <c:v>71.134312683333334</c:v>
                </c:pt>
                <c:pt idx="4232">
                  <c:v>71.150882316666667</c:v>
                </c:pt>
                <c:pt idx="4233">
                  <c:v>71.167566833333325</c:v>
                </c:pt>
                <c:pt idx="4234">
                  <c:v>71.184363466666667</c:v>
                </c:pt>
                <c:pt idx="4235">
                  <c:v>71.200832783333325</c:v>
                </c:pt>
                <c:pt idx="4236">
                  <c:v>71.217510083333337</c:v>
                </c:pt>
                <c:pt idx="4237">
                  <c:v>71.234171516666663</c:v>
                </c:pt>
                <c:pt idx="4238">
                  <c:v>71.25084154999999</c:v>
                </c:pt>
                <c:pt idx="4239">
                  <c:v>71.267520816666675</c:v>
                </c:pt>
                <c:pt idx="4240">
                  <c:v>71.284191183333334</c:v>
                </c:pt>
                <c:pt idx="4241">
                  <c:v>71.301115366666664</c:v>
                </c:pt>
                <c:pt idx="4242">
                  <c:v>71.318101483333336</c:v>
                </c:pt>
                <c:pt idx="4243">
                  <c:v>71.334771333333336</c:v>
                </c:pt>
                <c:pt idx="4244">
                  <c:v>71.351758999999987</c:v>
                </c:pt>
                <c:pt idx="4245">
                  <c:v>71.368696916666678</c:v>
                </c:pt>
                <c:pt idx="4246">
                  <c:v>71.385368866666667</c:v>
                </c:pt>
                <c:pt idx="4247">
                  <c:v>71.402301216666672</c:v>
                </c:pt>
                <c:pt idx="4248">
                  <c:v>71.418972866666678</c:v>
                </c:pt>
                <c:pt idx="4249">
                  <c:v>71.4356492</c:v>
                </c:pt>
                <c:pt idx="4250">
                  <c:v>71.452378983333332</c:v>
                </c:pt>
                <c:pt idx="4251">
                  <c:v>71.469515666666666</c:v>
                </c:pt>
                <c:pt idx="4252">
                  <c:v>71.486436100000006</c:v>
                </c:pt>
                <c:pt idx="4253">
                  <c:v>71.503161800000001</c:v>
                </c:pt>
                <c:pt idx="4254">
                  <c:v>71.519820799999991</c:v>
                </c:pt>
                <c:pt idx="4255">
                  <c:v>71.536483583333336</c:v>
                </c:pt>
                <c:pt idx="4256">
                  <c:v>71.553222283333326</c:v>
                </c:pt>
                <c:pt idx="4257">
                  <c:v>71.570157800000004</c:v>
                </c:pt>
                <c:pt idx="4258">
                  <c:v>71.586880800000003</c:v>
                </c:pt>
                <c:pt idx="4259">
                  <c:v>71.603404833333329</c:v>
                </c:pt>
                <c:pt idx="4260">
                  <c:v>71.620339333333334</c:v>
                </c:pt>
                <c:pt idx="4261">
                  <c:v>71.637349200000003</c:v>
                </c:pt>
                <c:pt idx="4262">
                  <c:v>71.654352416666669</c:v>
                </c:pt>
                <c:pt idx="4263">
                  <c:v>71.671020816666669</c:v>
                </c:pt>
                <c:pt idx="4264">
                  <c:v>71.687691466666664</c:v>
                </c:pt>
                <c:pt idx="4265">
                  <c:v>71.704471416666664</c:v>
                </c:pt>
                <c:pt idx="4266">
                  <c:v>71.721470966666658</c:v>
                </c:pt>
                <c:pt idx="4267">
                  <c:v>71.738399266666661</c:v>
                </c:pt>
                <c:pt idx="4268">
                  <c:v>71.755070866666671</c:v>
                </c:pt>
                <c:pt idx="4269">
                  <c:v>71.771741833333337</c:v>
                </c:pt>
                <c:pt idx="4270">
                  <c:v>71.788527683333328</c:v>
                </c:pt>
                <c:pt idx="4271">
                  <c:v>71.805298483333345</c:v>
                </c:pt>
                <c:pt idx="4272">
                  <c:v>71.822227266666673</c:v>
                </c:pt>
                <c:pt idx="4273">
                  <c:v>71.838875583333319</c:v>
                </c:pt>
                <c:pt idx="4274">
                  <c:v>71.855661566666669</c:v>
                </c:pt>
                <c:pt idx="4275">
                  <c:v>71.872629683333329</c:v>
                </c:pt>
                <c:pt idx="4276">
                  <c:v>71.88955643333334</c:v>
                </c:pt>
                <c:pt idx="4277">
                  <c:v>71.906481200000002</c:v>
                </c:pt>
                <c:pt idx="4278">
                  <c:v>71.923212666666657</c:v>
                </c:pt>
                <c:pt idx="4279">
                  <c:v>71.939997983333328</c:v>
                </c:pt>
                <c:pt idx="4280">
                  <c:v>71.956550766666666</c:v>
                </c:pt>
                <c:pt idx="4281">
                  <c:v>71.973219866666668</c:v>
                </c:pt>
                <c:pt idx="4282">
                  <c:v>71.990120016666665</c:v>
                </c:pt>
                <c:pt idx="4283">
                  <c:v>72.00704471666667</c:v>
                </c:pt>
                <c:pt idx="4284">
                  <c:v>72.023781733333337</c:v>
                </c:pt>
                <c:pt idx="4285">
                  <c:v>72.040439316666664</c:v>
                </c:pt>
                <c:pt idx="4286">
                  <c:v>72.057178000000008</c:v>
                </c:pt>
                <c:pt idx="4287">
                  <c:v>72.073962183333336</c:v>
                </c:pt>
                <c:pt idx="4288">
                  <c:v>72.091108750000004</c:v>
                </c:pt>
                <c:pt idx="4289">
                  <c:v>72.107747816666674</c:v>
                </c:pt>
                <c:pt idx="4290">
                  <c:v>72.124522150000004</c:v>
                </c:pt>
                <c:pt idx="4291">
                  <c:v>72.141204016666677</c:v>
                </c:pt>
                <c:pt idx="4292">
                  <c:v>72.157821333333331</c:v>
                </c:pt>
                <c:pt idx="4293">
                  <c:v>72.174815150000001</c:v>
                </c:pt>
                <c:pt idx="4294">
                  <c:v>72.191748083333337</c:v>
                </c:pt>
                <c:pt idx="4295">
                  <c:v>72.208365966666662</c:v>
                </c:pt>
                <c:pt idx="4296">
                  <c:v>72.22505185</c:v>
                </c:pt>
                <c:pt idx="4297">
                  <c:v>72.241830133333323</c:v>
                </c:pt>
                <c:pt idx="4298">
                  <c:v>72.25849241666667</c:v>
                </c:pt>
                <c:pt idx="4299">
                  <c:v>72.275175566666661</c:v>
                </c:pt>
                <c:pt idx="4300">
                  <c:v>72.291773016666667</c:v>
                </c:pt>
                <c:pt idx="4301">
                  <c:v>72.308445533333327</c:v>
                </c:pt>
                <c:pt idx="4302">
                  <c:v>72.325218166666673</c:v>
                </c:pt>
                <c:pt idx="4303">
                  <c:v>72.341951766666668</c:v>
                </c:pt>
                <c:pt idx="4304">
                  <c:v>72.358887983333332</c:v>
                </c:pt>
                <c:pt idx="4305">
                  <c:v>72.375577849999999</c:v>
                </c:pt>
                <c:pt idx="4306">
                  <c:v>72.392326883333325</c:v>
                </c:pt>
                <c:pt idx="4307">
                  <c:v>72.409206416666663</c:v>
                </c:pt>
                <c:pt idx="4308">
                  <c:v>72.426135466666665</c:v>
                </c:pt>
                <c:pt idx="4309">
                  <c:v>72.443071783333338</c:v>
                </c:pt>
                <c:pt idx="4310">
                  <c:v>72.460053466666679</c:v>
                </c:pt>
                <c:pt idx="4311">
                  <c:v>72.476781666666668</c:v>
                </c:pt>
                <c:pt idx="4312">
                  <c:v>72.493619600000002</c:v>
                </c:pt>
                <c:pt idx="4313">
                  <c:v>72.510661183333326</c:v>
                </c:pt>
                <c:pt idx="4314">
                  <c:v>72.527339483333336</c:v>
                </c:pt>
                <c:pt idx="4315">
                  <c:v>72.544239516666664</c:v>
                </c:pt>
                <c:pt idx="4316">
                  <c:v>72.561182250000002</c:v>
                </c:pt>
                <c:pt idx="4317">
                  <c:v>72.577633500000005</c:v>
                </c:pt>
                <c:pt idx="4318">
                  <c:v>72.594558599999999</c:v>
                </c:pt>
                <c:pt idx="4319">
                  <c:v>72.611337649999996</c:v>
                </c:pt>
                <c:pt idx="4320">
                  <c:v>72.628005133333332</c:v>
                </c:pt>
                <c:pt idx="4321">
                  <c:v>72.645044866666666</c:v>
                </c:pt>
                <c:pt idx="4322">
                  <c:v>72.661965750000007</c:v>
                </c:pt>
                <c:pt idx="4323">
                  <c:v>72.678862949999996</c:v>
                </c:pt>
                <c:pt idx="4324">
                  <c:v>72.695443916666662</c:v>
                </c:pt>
                <c:pt idx="4325">
                  <c:v>72.712490333333335</c:v>
                </c:pt>
                <c:pt idx="4326">
                  <c:v>72.729364883333332</c:v>
                </c:pt>
                <c:pt idx="4327">
                  <c:v>72.745995366666662</c:v>
                </c:pt>
                <c:pt idx="4328">
                  <c:v>72.762669116666672</c:v>
                </c:pt>
                <c:pt idx="4329">
                  <c:v>72.779344183333322</c:v>
                </c:pt>
                <c:pt idx="4330">
                  <c:v>72.796276283333327</c:v>
                </c:pt>
                <c:pt idx="4331">
                  <c:v>72.813215066666672</c:v>
                </c:pt>
                <c:pt idx="4332">
                  <c:v>72.830000333333331</c:v>
                </c:pt>
                <c:pt idx="4333">
                  <c:v>72.846680183333334</c:v>
                </c:pt>
                <c:pt idx="4334">
                  <c:v>72.863355466666661</c:v>
                </c:pt>
                <c:pt idx="4335">
                  <c:v>72.880284416666669</c:v>
                </c:pt>
                <c:pt idx="4336">
                  <c:v>72.897218066666667</c:v>
                </c:pt>
                <c:pt idx="4337">
                  <c:v>72.914159900000001</c:v>
                </c:pt>
                <c:pt idx="4338">
                  <c:v>72.93082935000001</c:v>
                </c:pt>
                <c:pt idx="4339">
                  <c:v>72.947607633333334</c:v>
                </c:pt>
                <c:pt idx="4340">
                  <c:v>72.964124616666666</c:v>
                </c:pt>
                <c:pt idx="4341">
                  <c:v>72.980896783333336</c:v>
                </c:pt>
                <c:pt idx="4342">
                  <c:v>72.997832283333338</c:v>
                </c:pt>
                <c:pt idx="4343">
                  <c:v>73.01457263333333</c:v>
                </c:pt>
                <c:pt idx="4344">
                  <c:v>73.031260599999996</c:v>
                </c:pt>
                <c:pt idx="4345">
                  <c:v>73.047940616666665</c:v>
                </c:pt>
                <c:pt idx="4346">
                  <c:v>73.064717033333338</c:v>
                </c:pt>
                <c:pt idx="4347">
                  <c:v>73.081468383333331</c:v>
                </c:pt>
                <c:pt idx="4348">
                  <c:v>73.097939933333322</c:v>
                </c:pt>
                <c:pt idx="4349">
                  <c:v>73.114616833333329</c:v>
                </c:pt>
                <c:pt idx="4350">
                  <c:v>73.131301633333337</c:v>
                </c:pt>
                <c:pt idx="4351">
                  <c:v>73.147979033333328</c:v>
                </c:pt>
                <c:pt idx="4352">
                  <c:v>73.164644616666664</c:v>
                </c:pt>
                <c:pt idx="4353">
                  <c:v>73.18132738333334</c:v>
                </c:pt>
                <c:pt idx="4354">
                  <c:v>73.198070116666671</c:v>
                </c:pt>
                <c:pt idx="4355">
                  <c:v>73.214744216666674</c:v>
                </c:pt>
                <c:pt idx="4356">
                  <c:v>73.231281166666662</c:v>
                </c:pt>
                <c:pt idx="4357">
                  <c:v>73.248155600000004</c:v>
                </c:pt>
                <c:pt idx="4358">
                  <c:v>73.264643550000002</c:v>
                </c:pt>
                <c:pt idx="4359">
                  <c:v>73.281487733333336</c:v>
                </c:pt>
                <c:pt idx="4360">
                  <c:v>73.298131316666669</c:v>
                </c:pt>
                <c:pt idx="4361">
                  <c:v>73.3147649</c:v>
                </c:pt>
                <c:pt idx="4362">
                  <c:v>73.331478316666661</c:v>
                </c:pt>
                <c:pt idx="4363">
                  <c:v>73.348167299999986</c:v>
                </c:pt>
                <c:pt idx="4364">
                  <c:v>73.365362750000003</c:v>
                </c:pt>
                <c:pt idx="4365">
                  <c:v>73.382088800000005</c:v>
                </c:pt>
                <c:pt idx="4366">
                  <c:v>73.398921266666676</c:v>
                </c:pt>
                <c:pt idx="4367">
                  <c:v>73.415710216666668</c:v>
                </c:pt>
                <c:pt idx="4368">
                  <c:v>73.432318133333339</c:v>
                </c:pt>
                <c:pt idx="4369">
                  <c:v>73.449028100000007</c:v>
                </c:pt>
                <c:pt idx="4370">
                  <c:v>73.46606915000001</c:v>
                </c:pt>
                <c:pt idx="4371">
                  <c:v>73.483118166666657</c:v>
                </c:pt>
                <c:pt idx="4372">
                  <c:v>73.500059100000001</c:v>
                </c:pt>
                <c:pt idx="4373">
                  <c:v>73.516720249999992</c:v>
                </c:pt>
                <c:pt idx="4374">
                  <c:v>73.533373633333341</c:v>
                </c:pt>
                <c:pt idx="4375">
                  <c:v>73.55004453333332</c:v>
                </c:pt>
                <c:pt idx="4376">
                  <c:v>73.566808483333332</c:v>
                </c:pt>
                <c:pt idx="4377">
                  <c:v>73.583480916666673</c:v>
                </c:pt>
                <c:pt idx="4378">
                  <c:v>73.60014146666667</c:v>
                </c:pt>
                <c:pt idx="4379">
                  <c:v>73.617014350000005</c:v>
                </c:pt>
                <c:pt idx="4380">
                  <c:v>73.634141233333338</c:v>
                </c:pt>
                <c:pt idx="4381">
                  <c:v>73.650935183333331</c:v>
                </c:pt>
                <c:pt idx="4382">
                  <c:v>73.667686599999996</c:v>
                </c:pt>
                <c:pt idx="4383">
                  <c:v>73.684424433333334</c:v>
                </c:pt>
                <c:pt idx="4384">
                  <c:v>73.701540000000008</c:v>
                </c:pt>
                <c:pt idx="4385">
                  <c:v>73.71818201666666</c:v>
                </c:pt>
                <c:pt idx="4386">
                  <c:v>73.735083799999998</c:v>
                </c:pt>
                <c:pt idx="4387">
                  <c:v>73.752034333333327</c:v>
                </c:pt>
                <c:pt idx="4388">
                  <c:v>73.768810533333337</c:v>
                </c:pt>
                <c:pt idx="4389">
                  <c:v>73.785858250000004</c:v>
                </c:pt>
                <c:pt idx="4390">
                  <c:v>73.802703800000003</c:v>
                </c:pt>
                <c:pt idx="4391">
                  <c:v>73.819733549999995</c:v>
                </c:pt>
                <c:pt idx="4392">
                  <c:v>73.836220149999988</c:v>
                </c:pt>
                <c:pt idx="4393">
                  <c:v>73.853113416666673</c:v>
                </c:pt>
                <c:pt idx="4394">
                  <c:v>73.869884116666668</c:v>
                </c:pt>
                <c:pt idx="4395">
                  <c:v>73.886789149999998</c:v>
                </c:pt>
                <c:pt idx="4396">
                  <c:v>73.903724183333324</c:v>
                </c:pt>
                <c:pt idx="4397">
                  <c:v>73.920371700000004</c:v>
                </c:pt>
                <c:pt idx="4398">
                  <c:v>73.937255549999989</c:v>
                </c:pt>
                <c:pt idx="4399">
                  <c:v>73.953982633333325</c:v>
                </c:pt>
                <c:pt idx="4400">
                  <c:v>73.97062196666667</c:v>
                </c:pt>
                <c:pt idx="4401">
                  <c:v>73.987797083333334</c:v>
                </c:pt>
                <c:pt idx="4402">
                  <c:v>74.004411483333328</c:v>
                </c:pt>
                <c:pt idx="4403">
                  <c:v>74.021517350000011</c:v>
                </c:pt>
                <c:pt idx="4404">
                  <c:v>74.038422750000009</c:v>
                </c:pt>
                <c:pt idx="4405">
                  <c:v>74.055482499999997</c:v>
                </c:pt>
                <c:pt idx="4406">
                  <c:v>74.072359199999994</c:v>
                </c:pt>
                <c:pt idx="4407">
                  <c:v>74.089259099999992</c:v>
                </c:pt>
                <c:pt idx="4408">
                  <c:v>74.10442106666666</c:v>
                </c:pt>
                <c:pt idx="4409">
                  <c:v>74.120960883333325</c:v>
                </c:pt>
                <c:pt idx="4410">
                  <c:v>74.1376013</c:v>
                </c:pt>
                <c:pt idx="4411">
                  <c:v>74.154377133333341</c:v>
                </c:pt>
                <c:pt idx="4412">
                  <c:v>74.171054950000013</c:v>
                </c:pt>
                <c:pt idx="4413">
                  <c:v>74.187743833333329</c:v>
                </c:pt>
                <c:pt idx="4414">
                  <c:v>74.204411250000007</c:v>
                </c:pt>
                <c:pt idx="4415">
                  <c:v>74.220927549999999</c:v>
                </c:pt>
                <c:pt idx="4416">
                  <c:v>74.237707433333327</c:v>
                </c:pt>
                <c:pt idx="4417">
                  <c:v>74.254372549999999</c:v>
                </c:pt>
                <c:pt idx="4418">
                  <c:v>74.27103691666666</c:v>
                </c:pt>
                <c:pt idx="4419">
                  <c:v>74.287709383333336</c:v>
                </c:pt>
                <c:pt idx="4420">
                  <c:v>74.304236166666669</c:v>
                </c:pt>
                <c:pt idx="4421">
                  <c:v>74.320910850000004</c:v>
                </c:pt>
                <c:pt idx="4422">
                  <c:v>74.337601949999993</c:v>
                </c:pt>
                <c:pt idx="4423">
                  <c:v>74.354273566666677</c:v>
                </c:pt>
                <c:pt idx="4424">
                  <c:v>74.370845149999994</c:v>
                </c:pt>
                <c:pt idx="4425">
                  <c:v>74.387515899999997</c:v>
                </c:pt>
                <c:pt idx="4426">
                  <c:v>74.404192100000003</c:v>
                </c:pt>
                <c:pt idx="4427">
                  <c:v>74.420843399999995</c:v>
                </c:pt>
                <c:pt idx="4428">
                  <c:v>74.437632433333334</c:v>
                </c:pt>
                <c:pt idx="4429">
                  <c:v>74.454173433333338</c:v>
                </c:pt>
                <c:pt idx="4430">
                  <c:v>74.471062549999999</c:v>
                </c:pt>
                <c:pt idx="4431">
                  <c:v>74.487537516666663</c:v>
                </c:pt>
                <c:pt idx="4432">
                  <c:v>74.504397249999997</c:v>
                </c:pt>
                <c:pt idx="4433">
                  <c:v>74.521061500000002</c:v>
                </c:pt>
                <c:pt idx="4434">
                  <c:v>74.537802216666663</c:v>
                </c:pt>
                <c:pt idx="4435">
                  <c:v>74.554459783333343</c:v>
                </c:pt>
                <c:pt idx="4436">
                  <c:v>74.571244550000003</c:v>
                </c:pt>
                <c:pt idx="4437">
                  <c:v>74.587790150000004</c:v>
                </c:pt>
                <c:pt idx="4438">
                  <c:v>74.604477099999997</c:v>
                </c:pt>
                <c:pt idx="4439">
                  <c:v>74.621157099999991</c:v>
                </c:pt>
                <c:pt idx="4440">
                  <c:v>74.638331199999996</c:v>
                </c:pt>
                <c:pt idx="4441">
                  <c:v>74.655120283333332</c:v>
                </c:pt>
                <c:pt idx="4442">
                  <c:v>74.671837483333334</c:v>
                </c:pt>
                <c:pt idx="4443">
                  <c:v>74.688560883333338</c:v>
                </c:pt>
                <c:pt idx="4444">
                  <c:v>74.705645450000006</c:v>
                </c:pt>
                <c:pt idx="4445">
                  <c:v>74.722388749999993</c:v>
                </c:pt>
                <c:pt idx="4446">
                  <c:v>74.739193400000005</c:v>
                </c:pt>
                <c:pt idx="4447">
                  <c:v>74.755908133333335</c:v>
                </c:pt>
                <c:pt idx="4448">
                  <c:v>74.772896350000011</c:v>
                </c:pt>
                <c:pt idx="4449">
                  <c:v>74.789673433333334</c:v>
                </c:pt>
                <c:pt idx="4450">
                  <c:v>74.806737049999995</c:v>
                </c:pt>
                <c:pt idx="4451">
                  <c:v>74.823372233333345</c:v>
                </c:pt>
                <c:pt idx="4452">
                  <c:v>74.840268050000006</c:v>
                </c:pt>
                <c:pt idx="4453">
                  <c:v>74.856895100000003</c:v>
                </c:pt>
                <c:pt idx="4454">
                  <c:v>74.874265883333322</c:v>
                </c:pt>
                <c:pt idx="4455">
                  <c:v>74.89114046666667</c:v>
                </c:pt>
                <c:pt idx="4456">
                  <c:v>74.907948466666667</c:v>
                </c:pt>
                <c:pt idx="4457">
                  <c:v>74.924723416666666</c:v>
                </c:pt>
                <c:pt idx="4458">
                  <c:v>74.941666850000004</c:v>
                </c:pt>
                <c:pt idx="4459">
                  <c:v>74.95845083333333</c:v>
                </c:pt>
                <c:pt idx="4460">
                  <c:v>74.975358983333336</c:v>
                </c:pt>
                <c:pt idx="4461">
                  <c:v>74.992058583333332</c:v>
                </c:pt>
                <c:pt idx="4462">
                  <c:v>75.00871498333332</c:v>
                </c:pt>
                <c:pt idx="4463">
                  <c:v>75.026001366666662</c:v>
                </c:pt>
                <c:pt idx="4464">
                  <c:v>75.042994100000001</c:v>
                </c:pt>
                <c:pt idx="4465">
                  <c:v>75.059934200000001</c:v>
                </c:pt>
                <c:pt idx="4466">
                  <c:v>75.076893800000008</c:v>
                </c:pt>
                <c:pt idx="4467">
                  <c:v>75.091731166666662</c:v>
                </c:pt>
                <c:pt idx="4468">
                  <c:v>75.108498016666672</c:v>
                </c:pt>
                <c:pt idx="4469">
                  <c:v>75.125174666666666</c:v>
                </c:pt>
                <c:pt idx="4470">
                  <c:v>75.141666816666671</c:v>
                </c:pt>
                <c:pt idx="4471">
                  <c:v>75.158761133333343</c:v>
                </c:pt>
                <c:pt idx="4472">
                  <c:v>75.175504683333344</c:v>
                </c:pt>
                <c:pt idx="4473">
                  <c:v>75.192188000000002</c:v>
                </c:pt>
                <c:pt idx="4474">
                  <c:v>75.208966983333326</c:v>
                </c:pt>
                <c:pt idx="4475">
                  <c:v>75.225639133333331</c:v>
                </c:pt>
                <c:pt idx="4476">
                  <c:v>75.242642266666664</c:v>
                </c:pt>
                <c:pt idx="4477">
                  <c:v>75.259178866666659</c:v>
                </c:pt>
                <c:pt idx="4478">
                  <c:v>75.275965283333335</c:v>
                </c:pt>
                <c:pt idx="4479">
                  <c:v>75.292659866666654</c:v>
                </c:pt>
                <c:pt idx="4480">
                  <c:v>75.309335483333342</c:v>
                </c:pt>
                <c:pt idx="4481">
                  <c:v>75.326024766666663</c:v>
                </c:pt>
                <c:pt idx="4482">
                  <c:v>75.342496166666663</c:v>
                </c:pt>
                <c:pt idx="4483">
                  <c:v>75.359419666666653</c:v>
                </c:pt>
                <c:pt idx="4484">
                  <c:v>75.376342483333332</c:v>
                </c:pt>
                <c:pt idx="4485">
                  <c:v>75.3932219</c:v>
                </c:pt>
                <c:pt idx="4486">
                  <c:v>75.409917433333334</c:v>
                </c:pt>
                <c:pt idx="4487">
                  <c:v>75.426659799999996</c:v>
                </c:pt>
                <c:pt idx="4488">
                  <c:v>75.443593316666664</c:v>
                </c:pt>
                <c:pt idx="4489">
                  <c:v>75.460389633333335</c:v>
                </c:pt>
                <c:pt idx="4490">
                  <c:v>75.477227849999991</c:v>
                </c:pt>
                <c:pt idx="4491">
                  <c:v>75.493969883333335</c:v>
                </c:pt>
                <c:pt idx="4492">
                  <c:v>75.510482599999989</c:v>
                </c:pt>
                <c:pt idx="4493">
                  <c:v>75.527154850000002</c:v>
                </c:pt>
                <c:pt idx="4494">
                  <c:v>75.543822166666658</c:v>
                </c:pt>
                <c:pt idx="4495">
                  <c:v>75.560498833333341</c:v>
                </c:pt>
                <c:pt idx="4496">
                  <c:v>75.577292183333341</c:v>
                </c:pt>
                <c:pt idx="4497">
                  <c:v>75.593934616666672</c:v>
                </c:pt>
                <c:pt idx="4498">
                  <c:v>75.610532766666665</c:v>
                </c:pt>
                <c:pt idx="4499">
                  <c:v>75.627308833333331</c:v>
                </c:pt>
                <c:pt idx="4500">
                  <c:v>75.643985966666662</c:v>
                </c:pt>
                <c:pt idx="4501">
                  <c:v>75.660666066666664</c:v>
                </c:pt>
                <c:pt idx="4502">
                  <c:v>75.677390716666665</c:v>
                </c:pt>
                <c:pt idx="4503">
                  <c:v>75.694027833333337</c:v>
                </c:pt>
                <c:pt idx="4504">
                  <c:v>75.711020283333326</c:v>
                </c:pt>
                <c:pt idx="4505">
                  <c:v>75.727959016666674</c:v>
                </c:pt>
                <c:pt idx="4506">
                  <c:v>75.744560683333333</c:v>
                </c:pt>
                <c:pt idx="4507">
                  <c:v>75.761342733333336</c:v>
                </c:pt>
                <c:pt idx="4508">
                  <c:v>75.778117099999989</c:v>
                </c:pt>
                <c:pt idx="4509">
                  <c:v>75.794540533333333</c:v>
                </c:pt>
                <c:pt idx="4510">
                  <c:v>75.811314883333338</c:v>
                </c:pt>
                <c:pt idx="4511">
                  <c:v>75.82787536666666</c:v>
                </c:pt>
                <c:pt idx="4512">
                  <c:v>75.844659133333337</c:v>
                </c:pt>
                <c:pt idx="4513">
                  <c:v>75.861445083333336</c:v>
                </c:pt>
                <c:pt idx="4514">
                  <c:v>75.877923833333341</c:v>
                </c:pt>
                <c:pt idx="4515">
                  <c:v>75.894612866666662</c:v>
                </c:pt>
                <c:pt idx="4516">
                  <c:v>75.9114079</c:v>
                </c:pt>
                <c:pt idx="4517">
                  <c:v>75.927884066666664</c:v>
                </c:pt>
                <c:pt idx="4518">
                  <c:v>75.944736149999997</c:v>
                </c:pt>
                <c:pt idx="4519">
                  <c:v>75.961347766666663</c:v>
                </c:pt>
                <c:pt idx="4520">
                  <c:v>75.977877783333327</c:v>
                </c:pt>
                <c:pt idx="4521">
                  <c:v>75.99467081666667</c:v>
                </c:pt>
                <c:pt idx="4522">
                  <c:v>76.011347783333335</c:v>
                </c:pt>
                <c:pt idx="4523">
                  <c:v>76.028379816666671</c:v>
                </c:pt>
                <c:pt idx="4524">
                  <c:v>76.045184533333341</c:v>
                </c:pt>
                <c:pt idx="4525">
                  <c:v>76.062221433333335</c:v>
                </c:pt>
                <c:pt idx="4526">
                  <c:v>76.078643750000012</c:v>
                </c:pt>
                <c:pt idx="4527">
                  <c:v>76.095322116666665</c:v>
                </c:pt>
                <c:pt idx="4528">
                  <c:v>76.112007550000001</c:v>
                </c:pt>
                <c:pt idx="4529">
                  <c:v>76.128683600000002</c:v>
                </c:pt>
                <c:pt idx="4530">
                  <c:v>76.145487999999986</c:v>
                </c:pt>
                <c:pt idx="4531">
                  <c:v>76.162474216666666</c:v>
                </c:pt>
                <c:pt idx="4532">
                  <c:v>76.17928921666666</c:v>
                </c:pt>
                <c:pt idx="4533">
                  <c:v>76.196205683333332</c:v>
                </c:pt>
                <c:pt idx="4534">
                  <c:v>76.213097649999995</c:v>
                </c:pt>
                <c:pt idx="4535">
                  <c:v>76.230073533333339</c:v>
                </c:pt>
                <c:pt idx="4536">
                  <c:v>76.2467994</c:v>
                </c:pt>
                <c:pt idx="4537">
                  <c:v>76.263727133333333</c:v>
                </c:pt>
                <c:pt idx="4538">
                  <c:v>76.280666316666668</c:v>
                </c:pt>
                <c:pt idx="4539">
                  <c:v>76.297606983333324</c:v>
                </c:pt>
                <c:pt idx="4540">
                  <c:v>76.314075900000006</c:v>
                </c:pt>
                <c:pt idx="4541">
                  <c:v>76.330738733333334</c:v>
                </c:pt>
                <c:pt idx="4542">
                  <c:v>76.347674183333325</c:v>
                </c:pt>
                <c:pt idx="4543">
                  <c:v>76.364715383333333</c:v>
                </c:pt>
                <c:pt idx="4544">
                  <c:v>76.381439966666662</c:v>
                </c:pt>
                <c:pt idx="4545">
                  <c:v>76.398110633333332</c:v>
                </c:pt>
                <c:pt idx="4546">
                  <c:v>76.414737549999998</c:v>
                </c:pt>
                <c:pt idx="4547">
                  <c:v>76.431402816666662</c:v>
                </c:pt>
                <c:pt idx="4548">
                  <c:v>76.448167416666664</c:v>
                </c:pt>
                <c:pt idx="4549">
                  <c:v>76.465247950000006</c:v>
                </c:pt>
                <c:pt idx="4550">
                  <c:v>76.482224633333331</c:v>
                </c:pt>
                <c:pt idx="4551">
                  <c:v>76.498811750000002</c:v>
                </c:pt>
                <c:pt idx="4552">
                  <c:v>76.515574016666676</c:v>
                </c:pt>
                <c:pt idx="4553">
                  <c:v>76.532249133333337</c:v>
                </c:pt>
                <c:pt idx="4554">
                  <c:v>76.548725583333336</c:v>
                </c:pt>
                <c:pt idx="4555">
                  <c:v>76.565394566666654</c:v>
                </c:pt>
                <c:pt idx="4556">
                  <c:v>76.582262033333336</c:v>
                </c:pt>
                <c:pt idx="4557">
                  <c:v>76.599378216666679</c:v>
                </c:pt>
                <c:pt idx="4558">
                  <c:v>76.616151166666668</c:v>
                </c:pt>
                <c:pt idx="4559">
                  <c:v>76.633190550000009</c:v>
                </c:pt>
                <c:pt idx="4560">
                  <c:v>76.649693600000006</c:v>
                </c:pt>
                <c:pt idx="4561">
                  <c:v>76.66660756666667</c:v>
                </c:pt>
                <c:pt idx="4562">
                  <c:v>76.683475116666656</c:v>
                </c:pt>
                <c:pt idx="4563">
                  <c:v>76.700117666666671</c:v>
                </c:pt>
                <c:pt idx="4564">
                  <c:v>76.71705990000001</c:v>
                </c:pt>
                <c:pt idx="4565">
                  <c:v>76.734097649999995</c:v>
                </c:pt>
                <c:pt idx="4566">
                  <c:v>76.750711316666667</c:v>
                </c:pt>
                <c:pt idx="4567">
                  <c:v>76.767645966666663</c:v>
                </c:pt>
                <c:pt idx="4568">
                  <c:v>76.784783333333337</c:v>
                </c:pt>
                <c:pt idx="4569">
                  <c:v>76.801201766666665</c:v>
                </c:pt>
                <c:pt idx="4570">
                  <c:v>76.818087966666653</c:v>
                </c:pt>
                <c:pt idx="4571">
                  <c:v>76.835288583333337</c:v>
                </c:pt>
                <c:pt idx="4572">
                  <c:v>76.851658650000005</c:v>
                </c:pt>
                <c:pt idx="4573">
                  <c:v>76.868748166666663</c:v>
                </c:pt>
                <c:pt idx="4574">
                  <c:v>76.885707800000006</c:v>
                </c:pt>
                <c:pt idx="4575">
                  <c:v>76.902549133333338</c:v>
                </c:pt>
                <c:pt idx="4576">
                  <c:v>76.919742783333334</c:v>
                </c:pt>
                <c:pt idx="4577">
                  <c:v>76.936388783333328</c:v>
                </c:pt>
                <c:pt idx="4578">
                  <c:v>76.953464716666673</c:v>
                </c:pt>
                <c:pt idx="4579">
                  <c:v>76.970428933333338</c:v>
                </c:pt>
                <c:pt idx="4580">
                  <c:v>76.987282199999996</c:v>
                </c:pt>
                <c:pt idx="4581">
                  <c:v>77.004023333333336</c:v>
                </c:pt>
                <c:pt idx="4582">
                  <c:v>77.020905816666669</c:v>
                </c:pt>
                <c:pt idx="4583">
                  <c:v>77.037618116666664</c:v>
                </c:pt>
                <c:pt idx="4584">
                  <c:v>77.054388450000005</c:v>
                </c:pt>
                <c:pt idx="4585">
                  <c:v>77.071290966666666</c:v>
                </c:pt>
                <c:pt idx="4586">
                  <c:v>77.088015116666668</c:v>
                </c:pt>
                <c:pt idx="4587">
                  <c:v>77.105383816666674</c:v>
                </c:pt>
                <c:pt idx="4588">
                  <c:v>77.122105883333333</c:v>
                </c:pt>
                <c:pt idx="4589">
                  <c:v>77.137249749999995</c:v>
                </c:pt>
                <c:pt idx="4590">
                  <c:v>77.154136449999996</c:v>
                </c:pt>
                <c:pt idx="4591">
                  <c:v>77.170922849999997</c:v>
                </c:pt>
                <c:pt idx="4592">
                  <c:v>77.187607683333326</c:v>
                </c:pt>
                <c:pt idx="4593">
                  <c:v>77.204392716666675</c:v>
                </c:pt>
                <c:pt idx="4594">
                  <c:v>77.2210599</c:v>
                </c:pt>
                <c:pt idx="4595">
                  <c:v>77.237722416666671</c:v>
                </c:pt>
                <c:pt idx="4596">
                  <c:v>77.254407833333332</c:v>
                </c:pt>
                <c:pt idx="4597">
                  <c:v>77.271081199999998</c:v>
                </c:pt>
                <c:pt idx="4598">
                  <c:v>77.287742916666673</c:v>
                </c:pt>
                <c:pt idx="4599">
                  <c:v>77.304415933333331</c:v>
                </c:pt>
                <c:pt idx="4600">
                  <c:v>77.320884033333343</c:v>
                </c:pt>
                <c:pt idx="4601">
                  <c:v>77.337670500000002</c:v>
                </c:pt>
                <c:pt idx="4602">
                  <c:v>77.354334783333329</c:v>
                </c:pt>
                <c:pt idx="4603">
                  <c:v>77.371008033333325</c:v>
                </c:pt>
                <c:pt idx="4604">
                  <c:v>77.387751899999998</c:v>
                </c:pt>
                <c:pt idx="4605">
                  <c:v>77.404274450000003</c:v>
                </c:pt>
                <c:pt idx="4606">
                  <c:v>77.420947216666676</c:v>
                </c:pt>
                <c:pt idx="4607">
                  <c:v>77.437617349999996</c:v>
                </c:pt>
                <c:pt idx="4608">
                  <c:v>77.454293449999994</c:v>
                </c:pt>
                <c:pt idx="4609">
                  <c:v>77.470952483333335</c:v>
                </c:pt>
                <c:pt idx="4610">
                  <c:v>77.487972583333345</c:v>
                </c:pt>
                <c:pt idx="4611">
                  <c:v>77.504679850000002</c:v>
                </c:pt>
                <c:pt idx="4612">
                  <c:v>77.521404833333321</c:v>
                </c:pt>
                <c:pt idx="4613">
                  <c:v>77.538446166666674</c:v>
                </c:pt>
                <c:pt idx="4614">
                  <c:v>77.554953499999996</c:v>
                </c:pt>
                <c:pt idx="4615">
                  <c:v>77.571732666666676</c:v>
                </c:pt>
                <c:pt idx="4616">
                  <c:v>77.588671449999993</c:v>
                </c:pt>
                <c:pt idx="4617">
                  <c:v>77.6051638</c:v>
                </c:pt>
                <c:pt idx="4618">
                  <c:v>77.621820150000005</c:v>
                </c:pt>
                <c:pt idx="4619">
                  <c:v>77.638980149999995</c:v>
                </c:pt>
                <c:pt idx="4620">
                  <c:v>77.655878150000007</c:v>
                </c:pt>
                <c:pt idx="4621">
                  <c:v>77.672806516666668</c:v>
                </c:pt>
                <c:pt idx="4622">
                  <c:v>77.689817649999995</c:v>
                </c:pt>
                <c:pt idx="4623">
                  <c:v>77.706349666666668</c:v>
                </c:pt>
                <c:pt idx="4624">
                  <c:v>77.723138166666658</c:v>
                </c:pt>
                <c:pt idx="4625">
                  <c:v>77.740043166666666</c:v>
                </c:pt>
                <c:pt idx="4626">
                  <c:v>77.756531983333332</c:v>
                </c:pt>
                <c:pt idx="4627">
                  <c:v>77.773316250000008</c:v>
                </c:pt>
                <c:pt idx="4628">
                  <c:v>77.790232016666678</c:v>
                </c:pt>
                <c:pt idx="4629">
                  <c:v>77.807021900000009</c:v>
                </c:pt>
                <c:pt idx="4630">
                  <c:v>77.823881716666662</c:v>
                </c:pt>
                <c:pt idx="4631">
                  <c:v>77.840746999999993</c:v>
                </c:pt>
                <c:pt idx="4632">
                  <c:v>77.857892266666667</c:v>
                </c:pt>
                <c:pt idx="4633">
                  <c:v>77.874955200000002</c:v>
                </c:pt>
                <c:pt idx="4634">
                  <c:v>77.891640583333341</c:v>
                </c:pt>
                <c:pt idx="4635">
                  <c:v>77.90856058333334</c:v>
                </c:pt>
                <c:pt idx="4636">
                  <c:v>77.925342033333337</c:v>
                </c:pt>
                <c:pt idx="4637">
                  <c:v>77.942469683333329</c:v>
                </c:pt>
                <c:pt idx="4638">
                  <c:v>77.959149549999992</c:v>
                </c:pt>
                <c:pt idx="4639">
                  <c:v>77.975791666666666</c:v>
                </c:pt>
                <c:pt idx="4640">
                  <c:v>77.99254856666667</c:v>
                </c:pt>
                <c:pt idx="4641">
                  <c:v>78.009502983333334</c:v>
                </c:pt>
                <c:pt idx="4642">
                  <c:v>78.026426283333336</c:v>
                </c:pt>
                <c:pt idx="4643">
                  <c:v>78.043357633333329</c:v>
                </c:pt>
                <c:pt idx="4644">
                  <c:v>78.060022683333329</c:v>
                </c:pt>
                <c:pt idx="4645">
                  <c:v>78.077073516666658</c:v>
                </c:pt>
                <c:pt idx="4646">
                  <c:v>78.093863416666665</c:v>
                </c:pt>
                <c:pt idx="4647">
                  <c:v>78.110464300000004</c:v>
                </c:pt>
                <c:pt idx="4648">
                  <c:v>78.127587083333339</c:v>
                </c:pt>
                <c:pt idx="4649">
                  <c:v>78.144010466666671</c:v>
                </c:pt>
                <c:pt idx="4650">
                  <c:v>78.161131366666666</c:v>
                </c:pt>
                <c:pt idx="4651">
                  <c:v>78.177907700000006</c:v>
                </c:pt>
                <c:pt idx="4652">
                  <c:v>78.194699866666667</c:v>
                </c:pt>
                <c:pt idx="4653">
                  <c:v>78.211338099999992</c:v>
                </c:pt>
                <c:pt idx="4654">
                  <c:v>78.228303716666673</c:v>
                </c:pt>
                <c:pt idx="4655">
                  <c:v>78.244963283333334</c:v>
                </c:pt>
                <c:pt idx="4656">
                  <c:v>78.261782566666668</c:v>
                </c:pt>
                <c:pt idx="4657">
                  <c:v>78.278485133333334</c:v>
                </c:pt>
                <c:pt idx="4658">
                  <c:v>78.294955466666664</c:v>
                </c:pt>
                <c:pt idx="4659">
                  <c:v>78.312024316666665</c:v>
                </c:pt>
                <c:pt idx="4660">
                  <c:v>78.328804033333341</c:v>
                </c:pt>
                <c:pt idx="4661">
                  <c:v>78.345527533333339</c:v>
                </c:pt>
                <c:pt idx="4662">
                  <c:v>78.362359850000004</c:v>
                </c:pt>
                <c:pt idx="4663">
                  <c:v>78.379288950000003</c:v>
                </c:pt>
                <c:pt idx="4664">
                  <c:v>78.396042783333328</c:v>
                </c:pt>
                <c:pt idx="4665">
                  <c:v>78.412824166666667</c:v>
                </c:pt>
                <c:pt idx="4666">
                  <c:v>78.429748916666668</c:v>
                </c:pt>
                <c:pt idx="4667">
                  <c:v>78.446573350000008</c:v>
                </c:pt>
                <c:pt idx="4668">
                  <c:v>78.463417183333334</c:v>
                </c:pt>
                <c:pt idx="4669">
                  <c:v>78.480136333333334</c:v>
                </c:pt>
                <c:pt idx="4670">
                  <c:v>78.497084183333328</c:v>
                </c:pt>
                <c:pt idx="4671">
                  <c:v>78.513923116666675</c:v>
                </c:pt>
                <c:pt idx="4672">
                  <c:v>78.530866883333331</c:v>
                </c:pt>
                <c:pt idx="4673">
                  <c:v>78.547793400000003</c:v>
                </c:pt>
                <c:pt idx="4674">
                  <c:v>78.564728150000008</c:v>
                </c:pt>
                <c:pt idx="4675">
                  <c:v>78.581374283333332</c:v>
                </c:pt>
                <c:pt idx="4676">
                  <c:v>78.598161016666666</c:v>
                </c:pt>
                <c:pt idx="4677">
                  <c:v>78.615024433333332</c:v>
                </c:pt>
                <c:pt idx="4678">
                  <c:v>78.632064783333334</c:v>
                </c:pt>
                <c:pt idx="4679">
                  <c:v>78.648934583333329</c:v>
                </c:pt>
                <c:pt idx="4680">
                  <c:v>78.665705266666663</c:v>
                </c:pt>
                <c:pt idx="4681">
                  <c:v>78.682578033333328</c:v>
                </c:pt>
                <c:pt idx="4682">
                  <c:v>78.69954886666666</c:v>
                </c:pt>
                <c:pt idx="4683">
                  <c:v>78.716366350000001</c:v>
                </c:pt>
                <c:pt idx="4684">
                  <c:v>78.73329305</c:v>
                </c:pt>
                <c:pt idx="4685">
                  <c:v>78.74813473333333</c:v>
                </c:pt>
                <c:pt idx="4686">
                  <c:v>78.764831633333344</c:v>
                </c:pt>
                <c:pt idx="4687">
                  <c:v>78.781497516666661</c:v>
                </c:pt>
                <c:pt idx="4688">
                  <c:v>78.798011216666666</c:v>
                </c:pt>
                <c:pt idx="4689">
                  <c:v>78.814671399999995</c:v>
                </c:pt>
                <c:pt idx="4690">
                  <c:v>78.831346983333333</c:v>
                </c:pt>
                <c:pt idx="4691">
                  <c:v>78.848012833333328</c:v>
                </c:pt>
                <c:pt idx="4692">
                  <c:v>78.864675999999989</c:v>
                </c:pt>
                <c:pt idx="4693">
                  <c:v>78.881353483333342</c:v>
                </c:pt>
                <c:pt idx="4694">
                  <c:v>78.898095816666668</c:v>
                </c:pt>
                <c:pt idx="4695">
                  <c:v>78.914703383333332</c:v>
                </c:pt>
                <c:pt idx="4696">
                  <c:v>78.931369099999998</c:v>
                </c:pt>
                <c:pt idx="4697">
                  <c:v>78.948040333333338</c:v>
                </c:pt>
                <c:pt idx="4698">
                  <c:v>78.964824483333331</c:v>
                </c:pt>
                <c:pt idx="4699">
                  <c:v>78.981361200000009</c:v>
                </c:pt>
                <c:pt idx="4700">
                  <c:v>78.998295916666663</c:v>
                </c:pt>
                <c:pt idx="4701">
                  <c:v>79.014911816666668</c:v>
                </c:pt>
                <c:pt idx="4702">
                  <c:v>79.031843300000006</c:v>
                </c:pt>
                <c:pt idx="4703">
                  <c:v>79.048624333333322</c:v>
                </c:pt>
                <c:pt idx="4704">
                  <c:v>79.065615483333346</c:v>
                </c:pt>
                <c:pt idx="4705">
                  <c:v>79.082498000000001</c:v>
                </c:pt>
                <c:pt idx="4706">
                  <c:v>79.099162233333331</c:v>
                </c:pt>
                <c:pt idx="4707">
                  <c:v>79.115851133333337</c:v>
                </c:pt>
                <c:pt idx="4708">
                  <c:v>79.132601516666668</c:v>
                </c:pt>
                <c:pt idx="4709">
                  <c:v>79.149552883333342</c:v>
                </c:pt>
                <c:pt idx="4710">
                  <c:v>79.166240433333328</c:v>
                </c:pt>
                <c:pt idx="4711">
                  <c:v>79.183511216666659</c:v>
                </c:pt>
                <c:pt idx="4712">
                  <c:v>79.200022866666657</c:v>
                </c:pt>
                <c:pt idx="4713">
                  <c:v>79.216767166666656</c:v>
                </c:pt>
                <c:pt idx="4714">
                  <c:v>79.233851516666661</c:v>
                </c:pt>
                <c:pt idx="4715">
                  <c:v>79.250313750000004</c:v>
                </c:pt>
                <c:pt idx="4716">
                  <c:v>79.267117333333331</c:v>
                </c:pt>
                <c:pt idx="4717">
                  <c:v>79.284111749999994</c:v>
                </c:pt>
                <c:pt idx="4718">
                  <c:v>79.300902250000007</c:v>
                </c:pt>
                <c:pt idx="4719">
                  <c:v>79.317782683333334</c:v>
                </c:pt>
                <c:pt idx="4720">
                  <c:v>79.334707850000001</c:v>
                </c:pt>
                <c:pt idx="4721">
                  <c:v>79.35137713333333</c:v>
                </c:pt>
                <c:pt idx="4722">
                  <c:v>79.368403333333333</c:v>
                </c:pt>
                <c:pt idx="4723">
                  <c:v>79.385098933333339</c:v>
                </c:pt>
                <c:pt idx="4724">
                  <c:v>79.401991816666666</c:v>
                </c:pt>
                <c:pt idx="4725">
                  <c:v>79.418957333333339</c:v>
                </c:pt>
                <c:pt idx="4726">
                  <c:v>79.435806850000006</c:v>
                </c:pt>
                <c:pt idx="4727">
                  <c:v>79.45282486666666</c:v>
                </c:pt>
                <c:pt idx="4728">
                  <c:v>79.469715383333337</c:v>
                </c:pt>
                <c:pt idx="4729">
                  <c:v>79.486454800000004</c:v>
                </c:pt>
                <c:pt idx="4730">
                  <c:v>79.503540700000002</c:v>
                </c:pt>
                <c:pt idx="4731">
                  <c:v>79.52071311666667</c:v>
                </c:pt>
                <c:pt idx="4732">
                  <c:v>79.537711050000013</c:v>
                </c:pt>
                <c:pt idx="4733">
                  <c:v>79.554389449999988</c:v>
                </c:pt>
                <c:pt idx="4734">
                  <c:v>79.571391149999997</c:v>
                </c:pt>
                <c:pt idx="4735">
                  <c:v>79.587985483333327</c:v>
                </c:pt>
                <c:pt idx="4736">
                  <c:v>79.604864716666668</c:v>
                </c:pt>
                <c:pt idx="4737">
                  <c:v>79.621515566666659</c:v>
                </c:pt>
                <c:pt idx="4738">
                  <c:v>79.637996916666665</c:v>
                </c:pt>
                <c:pt idx="4739">
                  <c:v>79.654932233333327</c:v>
                </c:pt>
                <c:pt idx="4740">
                  <c:v>79.671761399999994</c:v>
                </c:pt>
                <c:pt idx="4741">
                  <c:v>79.688408749999994</c:v>
                </c:pt>
                <c:pt idx="4742">
                  <c:v>79.705220416666663</c:v>
                </c:pt>
                <c:pt idx="4743">
                  <c:v>79.722238383333334</c:v>
                </c:pt>
                <c:pt idx="4744">
                  <c:v>79.73914036666666</c:v>
                </c:pt>
                <c:pt idx="4745">
                  <c:v>79.75619536666666</c:v>
                </c:pt>
                <c:pt idx="4746">
                  <c:v>79.771334333333328</c:v>
                </c:pt>
                <c:pt idx="4747">
                  <c:v>79.788270466666674</c:v>
                </c:pt>
                <c:pt idx="4748">
                  <c:v>79.804948733333333</c:v>
                </c:pt>
                <c:pt idx="4749">
                  <c:v>79.821721933333336</c:v>
                </c:pt>
                <c:pt idx="4750">
                  <c:v>79.838762666666668</c:v>
                </c:pt>
                <c:pt idx="4751">
                  <c:v>79.855437483333333</c:v>
                </c:pt>
                <c:pt idx="4752">
                  <c:v>79.87209455</c:v>
                </c:pt>
                <c:pt idx="4753">
                  <c:v>79.888828116666673</c:v>
                </c:pt>
                <c:pt idx="4754">
                  <c:v>79.905602399999992</c:v>
                </c:pt>
                <c:pt idx="4755">
                  <c:v>79.922641233333323</c:v>
                </c:pt>
                <c:pt idx="4756">
                  <c:v>79.939303666666675</c:v>
                </c:pt>
                <c:pt idx="4757">
                  <c:v>79.955935400000001</c:v>
                </c:pt>
                <c:pt idx="4758">
                  <c:v>79.972864600000008</c:v>
                </c:pt>
                <c:pt idx="4759">
                  <c:v>79.989647500000004</c:v>
                </c:pt>
                <c:pt idx="4760">
                  <c:v>80.00631696666666</c:v>
                </c:pt>
                <c:pt idx="4761">
                  <c:v>80.023055716666676</c:v>
                </c:pt>
                <c:pt idx="4762">
                  <c:v>80.039830883333323</c:v>
                </c:pt>
                <c:pt idx="4763">
                  <c:v>80.05650536666667</c:v>
                </c:pt>
                <c:pt idx="4764">
                  <c:v>80.073180116666663</c:v>
                </c:pt>
                <c:pt idx="4765">
                  <c:v>80.089963166666664</c:v>
                </c:pt>
                <c:pt idx="4766">
                  <c:v>80.106804933333322</c:v>
                </c:pt>
                <c:pt idx="4767">
                  <c:v>80.123789349999996</c:v>
                </c:pt>
                <c:pt idx="4768">
                  <c:v>80.14057463333333</c:v>
                </c:pt>
                <c:pt idx="4769">
                  <c:v>80.157058049999989</c:v>
                </c:pt>
                <c:pt idx="4770">
                  <c:v>80.173843399999996</c:v>
                </c:pt>
                <c:pt idx="4771">
                  <c:v>80.190479616666664</c:v>
                </c:pt>
                <c:pt idx="4772">
                  <c:v>80.207150516666658</c:v>
                </c:pt>
                <c:pt idx="4773">
                  <c:v>80.22382176666666</c:v>
                </c:pt>
                <c:pt idx="4774">
                  <c:v>80.240613916666675</c:v>
                </c:pt>
                <c:pt idx="4775">
                  <c:v>80.257546433333331</c:v>
                </c:pt>
                <c:pt idx="4776">
                  <c:v>80.274471816666662</c:v>
                </c:pt>
                <c:pt idx="4777">
                  <c:v>80.291248683333336</c:v>
                </c:pt>
                <c:pt idx="4778">
                  <c:v>80.307936833333329</c:v>
                </c:pt>
                <c:pt idx="4779">
                  <c:v>80.324613249999999</c:v>
                </c:pt>
                <c:pt idx="4780">
                  <c:v>80.341387516666657</c:v>
                </c:pt>
                <c:pt idx="4781">
                  <c:v>80.358052150000006</c:v>
                </c:pt>
                <c:pt idx="4782">
                  <c:v>80.374488583333331</c:v>
                </c:pt>
                <c:pt idx="4783">
                  <c:v>80.39142008333333</c:v>
                </c:pt>
                <c:pt idx="4784">
                  <c:v>80.408457200000001</c:v>
                </c:pt>
                <c:pt idx="4785">
                  <c:v>80.425184850000008</c:v>
                </c:pt>
                <c:pt idx="4786">
                  <c:v>80.441807116666666</c:v>
                </c:pt>
                <c:pt idx="4787">
                  <c:v>80.458355716666659</c:v>
                </c:pt>
                <c:pt idx="4788">
                  <c:v>80.47524348333333</c:v>
                </c:pt>
                <c:pt idx="4789">
                  <c:v>80.491756983333332</c:v>
                </c:pt>
                <c:pt idx="4790">
                  <c:v>80.508430316666661</c:v>
                </c:pt>
                <c:pt idx="4791">
                  <c:v>80.525072216666658</c:v>
                </c:pt>
                <c:pt idx="4792">
                  <c:v>80.541699516666668</c:v>
                </c:pt>
                <c:pt idx="4793">
                  <c:v>80.558345033333339</c:v>
                </c:pt>
                <c:pt idx="4794">
                  <c:v>80.575177050000008</c:v>
                </c:pt>
                <c:pt idx="4795">
                  <c:v>80.592582750000005</c:v>
                </c:pt>
                <c:pt idx="4796">
                  <c:v>80.609066283333334</c:v>
                </c:pt>
                <c:pt idx="4797">
                  <c:v>80.625781116666673</c:v>
                </c:pt>
                <c:pt idx="4798">
                  <c:v>80.643024499999996</c:v>
                </c:pt>
                <c:pt idx="4799">
                  <c:v>80.659422816666662</c:v>
                </c:pt>
                <c:pt idx="4800">
                  <c:v>80.676205400000001</c:v>
                </c:pt>
                <c:pt idx="4801">
                  <c:v>80.693170333333327</c:v>
                </c:pt>
                <c:pt idx="4802">
                  <c:v>80.709763733333332</c:v>
                </c:pt>
                <c:pt idx="4803">
                  <c:v>80.726430083333327</c:v>
                </c:pt>
                <c:pt idx="4804">
                  <c:v>80.743446833333337</c:v>
                </c:pt>
                <c:pt idx="4805">
                  <c:v>80.759961450000006</c:v>
                </c:pt>
                <c:pt idx="4806">
                  <c:v>80.776968183333338</c:v>
                </c:pt>
                <c:pt idx="4807">
                  <c:v>80.793806066666676</c:v>
                </c:pt>
                <c:pt idx="4808">
                  <c:v>80.810430300000007</c:v>
                </c:pt>
                <c:pt idx="4809">
                  <c:v>80.8275766</c:v>
                </c:pt>
                <c:pt idx="4810">
                  <c:v>80.844513933333332</c:v>
                </c:pt>
                <c:pt idx="4811">
                  <c:v>80.861304816666674</c:v>
                </c:pt>
                <c:pt idx="4812">
                  <c:v>80.877991399999999</c:v>
                </c:pt>
                <c:pt idx="4813">
                  <c:v>80.894744149999994</c:v>
                </c:pt>
                <c:pt idx="4814">
                  <c:v>80.911419883333338</c:v>
                </c:pt>
                <c:pt idx="4815">
                  <c:v>80.928085216666659</c:v>
                </c:pt>
                <c:pt idx="4816">
                  <c:v>80.944719866666674</c:v>
                </c:pt>
                <c:pt idx="4817">
                  <c:v>80.961361033333333</c:v>
                </c:pt>
                <c:pt idx="4818">
                  <c:v>80.978065916666679</c:v>
                </c:pt>
                <c:pt idx="4819">
                  <c:v>80.995379283333321</c:v>
                </c:pt>
                <c:pt idx="4820">
                  <c:v>81.012149600000001</c:v>
                </c:pt>
                <c:pt idx="4821">
                  <c:v>81.028716333333321</c:v>
                </c:pt>
                <c:pt idx="4822">
                  <c:v>81.045520383333326</c:v>
                </c:pt>
                <c:pt idx="4823">
                  <c:v>81.062283216666671</c:v>
                </c:pt>
                <c:pt idx="4824">
                  <c:v>81.079035850000011</c:v>
                </c:pt>
                <c:pt idx="4825">
                  <c:v>81.096061816666662</c:v>
                </c:pt>
                <c:pt idx="4826">
                  <c:v>81.112708483333336</c:v>
                </c:pt>
                <c:pt idx="4827">
                  <c:v>81.129497999999998</c:v>
                </c:pt>
                <c:pt idx="4828">
                  <c:v>81.146555383333336</c:v>
                </c:pt>
                <c:pt idx="4829">
                  <c:v>81.163503550000001</c:v>
                </c:pt>
                <c:pt idx="4830">
                  <c:v>81.1801794</c:v>
                </c:pt>
                <c:pt idx="4831">
                  <c:v>81.196702050000013</c:v>
                </c:pt>
                <c:pt idx="4832">
                  <c:v>81.213502983333328</c:v>
                </c:pt>
                <c:pt idx="4833">
                  <c:v>81.230123183333333</c:v>
                </c:pt>
                <c:pt idx="4834">
                  <c:v>81.246842483333324</c:v>
                </c:pt>
                <c:pt idx="4835">
                  <c:v>81.263637583333335</c:v>
                </c:pt>
                <c:pt idx="4836">
                  <c:v>81.280498933333334</c:v>
                </c:pt>
                <c:pt idx="4837">
                  <c:v>81.297813016666666</c:v>
                </c:pt>
                <c:pt idx="4838">
                  <c:v>81.314774299999996</c:v>
                </c:pt>
                <c:pt idx="4839">
                  <c:v>81.331483899999995</c:v>
                </c:pt>
                <c:pt idx="4840">
                  <c:v>81.34818511666667</c:v>
                </c:pt>
                <c:pt idx="4841">
                  <c:v>81.363350566666668</c:v>
                </c:pt>
                <c:pt idx="4842">
                  <c:v>81.3799554</c:v>
                </c:pt>
                <c:pt idx="4843">
                  <c:v>81.396691099999998</c:v>
                </c:pt>
                <c:pt idx="4844">
                  <c:v>81.413349816666667</c:v>
                </c:pt>
                <c:pt idx="4845">
                  <c:v>81.430029633333334</c:v>
                </c:pt>
                <c:pt idx="4846">
                  <c:v>81.446706016666667</c:v>
                </c:pt>
                <c:pt idx="4847">
                  <c:v>81.463481733333339</c:v>
                </c:pt>
                <c:pt idx="4848">
                  <c:v>81.480144766666669</c:v>
                </c:pt>
                <c:pt idx="4849">
                  <c:v>81.496660999999989</c:v>
                </c:pt>
                <c:pt idx="4850">
                  <c:v>81.51338006666667</c:v>
                </c:pt>
                <c:pt idx="4851">
                  <c:v>81.530047683333336</c:v>
                </c:pt>
                <c:pt idx="4852">
                  <c:v>81.546888450000012</c:v>
                </c:pt>
                <c:pt idx="4853">
                  <c:v>81.563679500000006</c:v>
                </c:pt>
                <c:pt idx="4854">
                  <c:v>81.580303733333324</c:v>
                </c:pt>
                <c:pt idx="4855">
                  <c:v>81.597182649999993</c:v>
                </c:pt>
                <c:pt idx="4856">
                  <c:v>81.614064200000001</c:v>
                </c:pt>
                <c:pt idx="4857">
                  <c:v>81.630845233333332</c:v>
                </c:pt>
                <c:pt idx="4858">
                  <c:v>81.647599233333324</c:v>
                </c:pt>
                <c:pt idx="4859">
                  <c:v>81.664336750000004</c:v>
                </c:pt>
                <c:pt idx="4860">
                  <c:v>81.681005200000001</c:v>
                </c:pt>
                <c:pt idx="4861">
                  <c:v>81.697664416666669</c:v>
                </c:pt>
                <c:pt idx="4862">
                  <c:v>81.714343499999998</c:v>
                </c:pt>
                <c:pt idx="4863">
                  <c:v>81.731027650000001</c:v>
                </c:pt>
                <c:pt idx="4864">
                  <c:v>81.747696533333325</c:v>
                </c:pt>
                <c:pt idx="4865">
                  <c:v>81.764590466666675</c:v>
                </c:pt>
                <c:pt idx="4866">
                  <c:v>81.781388550000003</c:v>
                </c:pt>
                <c:pt idx="4867">
                  <c:v>81.798162199999993</c:v>
                </c:pt>
                <c:pt idx="4868">
                  <c:v>81.814682200000007</c:v>
                </c:pt>
                <c:pt idx="4869">
                  <c:v>81.831355150000007</c:v>
                </c:pt>
                <c:pt idx="4870">
                  <c:v>81.848013750000007</c:v>
                </c:pt>
                <c:pt idx="4871">
                  <c:v>81.864683849999992</c:v>
                </c:pt>
                <c:pt idx="4872">
                  <c:v>81.881361366666667</c:v>
                </c:pt>
                <c:pt idx="4873">
                  <c:v>81.898064083333338</c:v>
                </c:pt>
                <c:pt idx="4874">
                  <c:v>81.914823900000002</c:v>
                </c:pt>
                <c:pt idx="4875">
                  <c:v>81.931382749999997</c:v>
                </c:pt>
                <c:pt idx="4876">
                  <c:v>81.948065349999993</c:v>
                </c:pt>
                <c:pt idx="4877">
                  <c:v>81.964787099999995</c:v>
                </c:pt>
                <c:pt idx="4878">
                  <c:v>81.981462316666665</c:v>
                </c:pt>
                <c:pt idx="4879">
                  <c:v>81.998140933333332</c:v>
                </c:pt>
                <c:pt idx="4880">
                  <c:v>82.014793516666671</c:v>
                </c:pt>
                <c:pt idx="4881">
                  <c:v>82.031469950000002</c:v>
                </c:pt>
                <c:pt idx="4882">
                  <c:v>82.048103133333342</c:v>
                </c:pt>
                <c:pt idx="4883">
                  <c:v>82.064817816666661</c:v>
                </c:pt>
                <c:pt idx="4884">
                  <c:v>82.081337566666662</c:v>
                </c:pt>
                <c:pt idx="4885">
                  <c:v>82.098272933333334</c:v>
                </c:pt>
                <c:pt idx="4886">
                  <c:v>82.11510553333332</c:v>
                </c:pt>
                <c:pt idx="4887">
                  <c:v>82.132206333333343</c:v>
                </c:pt>
                <c:pt idx="4888">
                  <c:v>82.148878916666675</c:v>
                </c:pt>
                <c:pt idx="4889">
                  <c:v>82.165851083333337</c:v>
                </c:pt>
                <c:pt idx="4890">
                  <c:v>82.182731783333338</c:v>
                </c:pt>
                <c:pt idx="4891">
                  <c:v>82.199715283333333</c:v>
                </c:pt>
                <c:pt idx="4892">
                  <c:v>82.216378983333328</c:v>
                </c:pt>
                <c:pt idx="4893">
                  <c:v>82.233062616666672</c:v>
                </c:pt>
                <c:pt idx="4894">
                  <c:v>82.249472650000001</c:v>
                </c:pt>
                <c:pt idx="4895">
                  <c:v>82.266414350000005</c:v>
                </c:pt>
                <c:pt idx="4896">
                  <c:v>82.283577116666663</c:v>
                </c:pt>
                <c:pt idx="4897">
                  <c:v>82.30009731666668</c:v>
                </c:pt>
                <c:pt idx="4898">
                  <c:v>82.316783166666667</c:v>
                </c:pt>
                <c:pt idx="4899">
                  <c:v>82.333820116666658</c:v>
                </c:pt>
                <c:pt idx="4900">
                  <c:v>82.35076298333334</c:v>
                </c:pt>
                <c:pt idx="4901">
                  <c:v>82.36769078333333</c:v>
                </c:pt>
                <c:pt idx="4902">
                  <c:v>82.384620983333335</c:v>
                </c:pt>
                <c:pt idx="4903">
                  <c:v>82.401557033333333</c:v>
                </c:pt>
                <c:pt idx="4904">
                  <c:v>82.418441683333342</c:v>
                </c:pt>
                <c:pt idx="4905">
                  <c:v>82.434964399999998</c:v>
                </c:pt>
                <c:pt idx="4906">
                  <c:v>82.45158863333333</c:v>
                </c:pt>
                <c:pt idx="4907">
                  <c:v>82.468530999999999</c:v>
                </c:pt>
                <c:pt idx="4908">
                  <c:v>82.485463666666661</c:v>
                </c:pt>
                <c:pt idx="4909">
                  <c:v>82.502163433333337</c:v>
                </c:pt>
                <c:pt idx="4910">
                  <c:v>82.518989599999998</c:v>
                </c:pt>
                <c:pt idx="4911">
                  <c:v>82.535507600000003</c:v>
                </c:pt>
                <c:pt idx="4912">
                  <c:v>82.552161549999994</c:v>
                </c:pt>
                <c:pt idx="4913">
                  <c:v>82.568839449999999</c:v>
                </c:pt>
                <c:pt idx="4914">
                  <c:v>82.585579249999995</c:v>
                </c:pt>
                <c:pt idx="4915">
                  <c:v>82.602278516666672</c:v>
                </c:pt>
                <c:pt idx="4916">
                  <c:v>82.619132450000009</c:v>
                </c:pt>
                <c:pt idx="4917">
                  <c:v>82.636290099999997</c:v>
                </c:pt>
                <c:pt idx="4918">
                  <c:v>82.652853216666671</c:v>
                </c:pt>
                <c:pt idx="4919">
                  <c:v>82.669893000000002</c:v>
                </c:pt>
                <c:pt idx="4920">
                  <c:v>82.687091133333325</c:v>
                </c:pt>
                <c:pt idx="4921">
                  <c:v>82.704060150000004</c:v>
                </c:pt>
                <c:pt idx="4922">
                  <c:v>82.719066149999989</c:v>
                </c:pt>
                <c:pt idx="4923">
                  <c:v>82.73594323333333</c:v>
                </c:pt>
                <c:pt idx="4924">
                  <c:v>82.752979050000008</c:v>
                </c:pt>
                <c:pt idx="4925">
                  <c:v>82.769595850000002</c:v>
                </c:pt>
                <c:pt idx="4926">
                  <c:v>82.786376550000014</c:v>
                </c:pt>
                <c:pt idx="4927">
                  <c:v>82.803152499999996</c:v>
                </c:pt>
                <c:pt idx="4928">
                  <c:v>82.82009459999999</c:v>
                </c:pt>
                <c:pt idx="4929">
                  <c:v>82.837005600000012</c:v>
                </c:pt>
                <c:pt idx="4930">
                  <c:v>82.853668850000005</c:v>
                </c:pt>
                <c:pt idx="4931">
                  <c:v>82.87032678333334</c:v>
                </c:pt>
                <c:pt idx="4932">
                  <c:v>82.887216500000008</c:v>
                </c:pt>
                <c:pt idx="4933">
                  <c:v>82.904153833333339</c:v>
                </c:pt>
                <c:pt idx="4934">
                  <c:v>82.920833133333332</c:v>
                </c:pt>
                <c:pt idx="4935">
                  <c:v>82.937797249999988</c:v>
                </c:pt>
                <c:pt idx="4936">
                  <c:v>82.95447291666666</c:v>
                </c:pt>
                <c:pt idx="4937">
                  <c:v>82.971250166666678</c:v>
                </c:pt>
                <c:pt idx="4938">
                  <c:v>82.988024666666661</c:v>
                </c:pt>
                <c:pt idx="4939">
                  <c:v>83.004809233333333</c:v>
                </c:pt>
                <c:pt idx="4940">
                  <c:v>83.021848200000008</c:v>
                </c:pt>
                <c:pt idx="4941">
                  <c:v>83.038574916666661</c:v>
                </c:pt>
                <c:pt idx="4942">
                  <c:v>83.055248583333338</c:v>
                </c:pt>
                <c:pt idx="4943">
                  <c:v>83.072298916666654</c:v>
                </c:pt>
                <c:pt idx="4944">
                  <c:v>83.089050349999994</c:v>
                </c:pt>
                <c:pt idx="4945">
                  <c:v>83.105972500000007</c:v>
                </c:pt>
                <c:pt idx="4946">
                  <c:v>83.122750966666672</c:v>
                </c:pt>
                <c:pt idx="4947">
                  <c:v>83.139423683333334</c:v>
                </c:pt>
                <c:pt idx="4948">
                  <c:v>83.156098633333343</c:v>
                </c:pt>
                <c:pt idx="4949">
                  <c:v>83.172901550000006</c:v>
                </c:pt>
                <c:pt idx="4950">
                  <c:v>83.18975780000001</c:v>
                </c:pt>
                <c:pt idx="4951">
                  <c:v>83.206386516666669</c:v>
                </c:pt>
                <c:pt idx="4952">
                  <c:v>83.223050933333326</c:v>
                </c:pt>
                <c:pt idx="4953">
                  <c:v>83.239743950000005</c:v>
                </c:pt>
                <c:pt idx="4954">
                  <c:v>83.256485599999991</c:v>
                </c:pt>
                <c:pt idx="4955">
                  <c:v>83.273006699999996</c:v>
                </c:pt>
                <c:pt idx="4956">
                  <c:v>83.289873900000003</c:v>
                </c:pt>
                <c:pt idx="4957">
                  <c:v>83.306797549999999</c:v>
                </c:pt>
                <c:pt idx="4958">
                  <c:v>83.32366991666666</c:v>
                </c:pt>
                <c:pt idx="4959">
                  <c:v>83.34054738333333</c:v>
                </c:pt>
                <c:pt idx="4960">
                  <c:v>83.357234849999998</c:v>
                </c:pt>
                <c:pt idx="4961">
                  <c:v>83.373917033333328</c:v>
                </c:pt>
                <c:pt idx="4962">
                  <c:v>83.390547699999999</c:v>
                </c:pt>
                <c:pt idx="4963">
                  <c:v>83.407037583333334</c:v>
                </c:pt>
                <c:pt idx="4964">
                  <c:v>83.42370545</c:v>
                </c:pt>
                <c:pt idx="4965">
                  <c:v>83.440382116666655</c:v>
                </c:pt>
                <c:pt idx="4966">
                  <c:v>83.457313883333342</c:v>
                </c:pt>
                <c:pt idx="4967">
                  <c:v>83.473972100000012</c:v>
                </c:pt>
                <c:pt idx="4968">
                  <c:v>83.490751150000008</c:v>
                </c:pt>
                <c:pt idx="4969">
                  <c:v>83.507766666666669</c:v>
                </c:pt>
                <c:pt idx="4970">
                  <c:v>83.524702899999994</c:v>
                </c:pt>
                <c:pt idx="4971">
                  <c:v>83.541363116666659</c:v>
                </c:pt>
                <c:pt idx="4972">
                  <c:v>83.558038616666664</c:v>
                </c:pt>
                <c:pt idx="4973">
                  <c:v>83.574572149999995</c:v>
                </c:pt>
                <c:pt idx="4974">
                  <c:v>83.591491250000004</c:v>
                </c:pt>
                <c:pt idx="4975">
                  <c:v>83.608499500000008</c:v>
                </c:pt>
                <c:pt idx="4976">
                  <c:v>83.625118016666661</c:v>
                </c:pt>
                <c:pt idx="4977">
                  <c:v>83.641896016666664</c:v>
                </c:pt>
                <c:pt idx="4978">
                  <c:v>83.658565799999991</c:v>
                </c:pt>
                <c:pt idx="4979">
                  <c:v>83.675251149999994</c:v>
                </c:pt>
                <c:pt idx="4980">
                  <c:v>83.691912766666675</c:v>
                </c:pt>
                <c:pt idx="4981">
                  <c:v>83.708578349999996</c:v>
                </c:pt>
                <c:pt idx="4982">
                  <c:v>83.725307000000001</c:v>
                </c:pt>
                <c:pt idx="4983">
                  <c:v>83.742136349999996</c:v>
                </c:pt>
                <c:pt idx="4984">
                  <c:v>83.759143766666668</c:v>
                </c:pt>
                <c:pt idx="4985">
                  <c:v>83.775811466666667</c:v>
                </c:pt>
                <c:pt idx="4986">
                  <c:v>83.792617950000007</c:v>
                </c:pt>
                <c:pt idx="4987">
                  <c:v>83.80954273333333</c:v>
                </c:pt>
                <c:pt idx="4988">
                  <c:v>83.826388866666676</c:v>
                </c:pt>
                <c:pt idx="4989">
                  <c:v>83.843405650000008</c:v>
                </c:pt>
                <c:pt idx="4990">
                  <c:v>83.860339016666657</c:v>
                </c:pt>
                <c:pt idx="4991">
                  <c:v>83.877261899999993</c:v>
                </c:pt>
                <c:pt idx="4992">
                  <c:v>83.893996983333338</c:v>
                </c:pt>
                <c:pt idx="4993">
                  <c:v>83.910714516666673</c:v>
                </c:pt>
                <c:pt idx="4994">
                  <c:v>83.927391583333332</c:v>
                </c:pt>
                <c:pt idx="4995">
                  <c:v>83.944281783333324</c:v>
                </c:pt>
                <c:pt idx="4996">
                  <c:v>83.961302966666665</c:v>
                </c:pt>
                <c:pt idx="4997">
                  <c:v>83.978181516666666</c:v>
                </c:pt>
                <c:pt idx="4998">
                  <c:v>83.994906766666659</c:v>
                </c:pt>
                <c:pt idx="4999">
                  <c:v>84.011608116666665</c:v>
                </c:pt>
                <c:pt idx="5000">
                  <c:v>84.028548583333333</c:v>
                </c:pt>
                <c:pt idx="5001">
                  <c:v>84.045251649999997</c:v>
                </c:pt>
                <c:pt idx="5002">
                  <c:v>84.061990850000001</c:v>
                </c:pt>
                <c:pt idx="5003">
                  <c:v>84.07879153333333</c:v>
                </c:pt>
                <c:pt idx="5004">
                  <c:v>84.095664233333338</c:v>
                </c:pt>
                <c:pt idx="5005">
                  <c:v>84.112662450000002</c:v>
                </c:pt>
                <c:pt idx="5006">
                  <c:v>84.129565050000011</c:v>
                </c:pt>
                <c:pt idx="5007">
                  <c:v>84.146687299999996</c:v>
                </c:pt>
                <c:pt idx="5008">
                  <c:v>84.163396933333331</c:v>
                </c:pt>
                <c:pt idx="5009">
                  <c:v>84.180141649999996</c:v>
                </c:pt>
                <c:pt idx="5010">
                  <c:v>84.197337766666664</c:v>
                </c:pt>
                <c:pt idx="5011">
                  <c:v>84.214083000000002</c:v>
                </c:pt>
                <c:pt idx="5012">
                  <c:v>84.230789649999991</c:v>
                </c:pt>
                <c:pt idx="5013">
                  <c:v>84.247576683333335</c:v>
                </c:pt>
                <c:pt idx="5014">
                  <c:v>84.264315983333333</c:v>
                </c:pt>
                <c:pt idx="5015">
                  <c:v>84.281170833333334</c:v>
                </c:pt>
                <c:pt idx="5016">
                  <c:v>84.297927566666672</c:v>
                </c:pt>
                <c:pt idx="5017">
                  <c:v>84.314789999999988</c:v>
                </c:pt>
                <c:pt idx="5018">
                  <c:v>84.33154618333333</c:v>
                </c:pt>
                <c:pt idx="5019">
                  <c:v>84.348463333333328</c:v>
                </c:pt>
                <c:pt idx="5020">
                  <c:v>84.365675750000008</c:v>
                </c:pt>
                <c:pt idx="5021">
                  <c:v>84.382307066666669</c:v>
                </c:pt>
                <c:pt idx="5022">
                  <c:v>84.399302383333335</c:v>
                </c:pt>
                <c:pt idx="5023">
                  <c:v>84.41586791666667</c:v>
                </c:pt>
                <c:pt idx="5024">
                  <c:v>84.432578250000006</c:v>
                </c:pt>
                <c:pt idx="5025">
                  <c:v>84.449915833333336</c:v>
                </c:pt>
                <c:pt idx="5026">
                  <c:v>84.466266349999998</c:v>
                </c:pt>
                <c:pt idx="5027">
                  <c:v>84.481302083333333</c:v>
                </c:pt>
                <c:pt idx="5028">
                  <c:v>84.498076850000004</c:v>
                </c:pt>
                <c:pt idx="5029">
                  <c:v>84.514799333333329</c:v>
                </c:pt>
                <c:pt idx="5030">
                  <c:v>84.531420116666666</c:v>
                </c:pt>
                <c:pt idx="5031">
                  <c:v>84.548084066666661</c:v>
                </c:pt>
                <c:pt idx="5032">
                  <c:v>84.564757083333333</c:v>
                </c:pt>
                <c:pt idx="5033">
                  <c:v>84.581449166666673</c:v>
                </c:pt>
                <c:pt idx="5034">
                  <c:v>84.598124583333345</c:v>
                </c:pt>
                <c:pt idx="5035">
                  <c:v>84.614795783333335</c:v>
                </c:pt>
                <c:pt idx="5036">
                  <c:v>84.631761900000001</c:v>
                </c:pt>
                <c:pt idx="5037">
                  <c:v>84.64822521666666</c:v>
                </c:pt>
                <c:pt idx="5038">
                  <c:v>84.664978066666663</c:v>
                </c:pt>
                <c:pt idx="5039">
                  <c:v>84.681751616666659</c:v>
                </c:pt>
                <c:pt idx="5040">
                  <c:v>84.698345816666674</c:v>
                </c:pt>
                <c:pt idx="5041">
                  <c:v>84.714985466666661</c:v>
                </c:pt>
                <c:pt idx="5042">
                  <c:v>84.731923316666681</c:v>
                </c:pt>
                <c:pt idx="5043">
                  <c:v>84.748700216666677</c:v>
                </c:pt>
                <c:pt idx="5044">
                  <c:v>84.765603983333321</c:v>
                </c:pt>
                <c:pt idx="5045">
                  <c:v>84.782131933333332</c:v>
                </c:pt>
                <c:pt idx="5046">
                  <c:v>84.799054966666674</c:v>
                </c:pt>
                <c:pt idx="5047">
                  <c:v>84.816097783333333</c:v>
                </c:pt>
                <c:pt idx="5048">
                  <c:v>84.832767083333323</c:v>
                </c:pt>
                <c:pt idx="5049">
                  <c:v>84.849650566666668</c:v>
                </c:pt>
                <c:pt idx="5050">
                  <c:v>84.866394183333327</c:v>
                </c:pt>
                <c:pt idx="5051">
                  <c:v>84.882931216666677</c:v>
                </c:pt>
                <c:pt idx="5052">
                  <c:v>84.89955853333332</c:v>
                </c:pt>
                <c:pt idx="5053">
                  <c:v>84.916227500000005</c:v>
                </c:pt>
                <c:pt idx="5054">
                  <c:v>84.93315783333334</c:v>
                </c:pt>
                <c:pt idx="5055">
                  <c:v>84.949826733333339</c:v>
                </c:pt>
                <c:pt idx="5056">
                  <c:v>84.966680683333337</c:v>
                </c:pt>
                <c:pt idx="5057">
                  <c:v>84.983480066666672</c:v>
                </c:pt>
                <c:pt idx="5058">
                  <c:v>85.000151250000002</c:v>
                </c:pt>
                <c:pt idx="5059">
                  <c:v>85.016749250000004</c:v>
                </c:pt>
                <c:pt idx="5060">
                  <c:v>85.03342168333333</c:v>
                </c:pt>
                <c:pt idx="5061">
                  <c:v>85.05020605</c:v>
                </c:pt>
                <c:pt idx="5062">
                  <c:v>85.066880350000005</c:v>
                </c:pt>
                <c:pt idx="5063">
                  <c:v>85.083823183333337</c:v>
                </c:pt>
                <c:pt idx="5064">
                  <c:v>85.100481383333332</c:v>
                </c:pt>
                <c:pt idx="5065">
                  <c:v>85.117356433333327</c:v>
                </c:pt>
                <c:pt idx="5066">
                  <c:v>85.134243266666672</c:v>
                </c:pt>
                <c:pt idx="5067">
                  <c:v>85.150977366666666</c:v>
                </c:pt>
                <c:pt idx="5068">
                  <c:v>85.167462216666678</c:v>
                </c:pt>
                <c:pt idx="5069">
                  <c:v>85.184140549999995</c:v>
                </c:pt>
                <c:pt idx="5070">
                  <c:v>85.200982049999993</c:v>
                </c:pt>
                <c:pt idx="5071">
                  <c:v>85.217499899999993</c:v>
                </c:pt>
                <c:pt idx="5072">
                  <c:v>85.234132133333333</c:v>
                </c:pt>
                <c:pt idx="5073">
                  <c:v>85.251036850000006</c:v>
                </c:pt>
                <c:pt idx="5074">
                  <c:v>85.267541316666666</c:v>
                </c:pt>
                <c:pt idx="5075">
                  <c:v>85.284229000000011</c:v>
                </c:pt>
                <c:pt idx="5076">
                  <c:v>85.301143016666671</c:v>
                </c:pt>
                <c:pt idx="5077">
                  <c:v>85.318133383333333</c:v>
                </c:pt>
                <c:pt idx="5078">
                  <c:v>85.335058666666654</c:v>
                </c:pt>
                <c:pt idx="5079">
                  <c:v>85.35224186666666</c:v>
                </c:pt>
                <c:pt idx="5080">
                  <c:v>85.368747249999998</c:v>
                </c:pt>
                <c:pt idx="5081">
                  <c:v>85.385490033333326</c:v>
                </c:pt>
                <c:pt idx="5082">
                  <c:v>85.402527566666677</c:v>
                </c:pt>
                <c:pt idx="5083">
                  <c:v>85.419114033333329</c:v>
                </c:pt>
                <c:pt idx="5084">
                  <c:v>85.43609261666667</c:v>
                </c:pt>
                <c:pt idx="5085">
                  <c:v>85.453312316666668</c:v>
                </c:pt>
                <c:pt idx="5086">
                  <c:v>85.470154199999996</c:v>
                </c:pt>
                <c:pt idx="5087">
                  <c:v>85.487084966666671</c:v>
                </c:pt>
                <c:pt idx="5088">
                  <c:v>85.504041483333339</c:v>
                </c:pt>
                <c:pt idx="5089">
                  <c:v>85.518923133333331</c:v>
                </c:pt>
                <c:pt idx="5090">
                  <c:v>85.535496049999992</c:v>
                </c:pt>
                <c:pt idx="5091">
                  <c:v>85.552155716666661</c:v>
                </c:pt>
                <c:pt idx="5092">
                  <c:v>85.568888583333333</c:v>
                </c:pt>
                <c:pt idx="5093">
                  <c:v>85.585686449999997</c:v>
                </c:pt>
                <c:pt idx="5094">
                  <c:v>85.602622999999994</c:v>
                </c:pt>
                <c:pt idx="5095">
                  <c:v>85.619506016666676</c:v>
                </c:pt>
                <c:pt idx="5096">
                  <c:v>85.636280433333326</c:v>
                </c:pt>
                <c:pt idx="5097">
                  <c:v>85.653298916666671</c:v>
                </c:pt>
                <c:pt idx="5098">
                  <c:v>85.67022373333333</c:v>
                </c:pt>
                <c:pt idx="5099">
                  <c:v>85.686967283333331</c:v>
                </c:pt>
                <c:pt idx="5100">
                  <c:v>85.703754449999991</c:v>
                </c:pt>
                <c:pt idx="5101">
                  <c:v>85.720533833333334</c:v>
                </c:pt>
                <c:pt idx="5102">
                  <c:v>85.737238466666668</c:v>
                </c:pt>
                <c:pt idx="5103">
                  <c:v>85.753932833333323</c:v>
                </c:pt>
                <c:pt idx="5104">
                  <c:v>85.770749583333327</c:v>
                </c:pt>
                <c:pt idx="5105">
                  <c:v>85.787295233333325</c:v>
                </c:pt>
                <c:pt idx="5106">
                  <c:v>85.804228866666662</c:v>
                </c:pt>
                <c:pt idx="5107">
                  <c:v>85.820961283333332</c:v>
                </c:pt>
                <c:pt idx="5108">
                  <c:v>85.837749333333335</c:v>
                </c:pt>
                <c:pt idx="5109">
                  <c:v>85.854168116666671</c:v>
                </c:pt>
                <c:pt idx="5110">
                  <c:v>85.870845716666665</c:v>
                </c:pt>
                <c:pt idx="5111">
                  <c:v>85.887642</c:v>
                </c:pt>
                <c:pt idx="5112">
                  <c:v>85.904170266666668</c:v>
                </c:pt>
                <c:pt idx="5113">
                  <c:v>85.920849183333331</c:v>
                </c:pt>
                <c:pt idx="5114">
                  <c:v>85.93752945</c:v>
                </c:pt>
                <c:pt idx="5115">
                  <c:v>85.954311433333331</c:v>
                </c:pt>
                <c:pt idx="5116">
                  <c:v>85.971070383333341</c:v>
                </c:pt>
                <c:pt idx="5117">
                  <c:v>85.987717750000002</c:v>
                </c:pt>
                <c:pt idx="5118">
                  <c:v>86.004239716666675</c:v>
                </c:pt>
                <c:pt idx="5119">
                  <c:v>86.02104525</c:v>
                </c:pt>
                <c:pt idx="5120">
                  <c:v>86.037559966666677</c:v>
                </c:pt>
                <c:pt idx="5121">
                  <c:v>86.054222333333342</c:v>
                </c:pt>
                <c:pt idx="5122">
                  <c:v>86.071001933333335</c:v>
                </c:pt>
                <c:pt idx="5123">
                  <c:v>86.087526399999987</c:v>
                </c:pt>
                <c:pt idx="5124">
                  <c:v>86.104170733333333</c:v>
                </c:pt>
                <c:pt idx="5125">
                  <c:v>86.121079816666665</c:v>
                </c:pt>
                <c:pt idx="5126">
                  <c:v>86.137625549999996</c:v>
                </c:pt>
                <c:pt idx="5127">
                  <c:v>86.15441688333334</c:v>
                </c:pt>
                <c:pt idx="5128">
                  <c:v>86.170950266666665</c:v>
                </c:pt>
                <c:pt idx="5129">
                  <c:v>86.187749916666675</c:v>
                </c:pt>
                <c:pt idx="5130">
                  <c:v>86.204600833333345</c:v>
                </c:pt>
                <c:pt idx="5131">
                  <c:v>86.221783683333328</c:v>
                </c:pt>
                <c:pt idx="5132">
                  <c:v>86.239006900000007</c:v>
                </c:pt>
                <c:pt idx="5133">
                  <c:v>86.255952316666665</c:v>
                </c:pt>
                <c:pt idx="5134">
                  <c:v>86.272526450000001</c:v>
                </c:pt>
                <c:pt idx="5135">
                  <c:v>86.287619166666673</c:v>
                </c:pt>
                <c:pt idx="5136">
                  <c:v>86.304288916666664</c:v>
                </c:pt>
                <c:pt idx="5137">
                  <c:v>86.321025300000002</c:v>
                </c:pt>
                <c:pt idx="5138">
                  <c:v>86.337695850000003</c:v>
                </c:pt>
                <c:pt idx="5139">
                  <c:v>86.354627899999997</c:v>
                </c:pt>
                <c:pt idx="5140">
                  <c:v>86.371544800000009</c:v>
                </c:pt>
                <c:pt idx="5141">
                  <c:v>86.388324466666674</c:v>
                </c:pt>
                <c:pt idx="5142">
                  <c:v>86.404985283333332</c:v>
                </c:pt>
                <c:pt idx="5143">
                  <c:v>86.421659150000011</c:v>
                </c:pt>
                <c:pt idx="5144">
                  <c:v>86.438336899999996</c:v>
                </c:pt>
                <c:pt idx="5145">
                  <c:v>86.455006766666671</c:v>
                </c:pt>
                <c:pt idx="5146">
                  <c:v>86.471790999999996</c:v>
                </c:pt>
                <c:pt idx="5147">
                  <c:v>86.488304766666673</c:v>
                </c:pt>
                <c:pt idx="5148">
                  <c:v>86.505082483333339</c:v>
                </c:pt>
                <c:pt idx="5149">
                  <c:v>86.521713183333333</c:v>
                </c:pt>
                <c:pt idx="5150">
                  <c:v>86.538390100000001</c:v>
                </c:pt>
                <c:pt idx="5151">
                  <c:v>86.555180183333334</c:v>
                </c:pt>
                <c:pt idx="5152">
                  <c:v>86.571953249999993</c:v>
                </c:pt>
                <c:pt idx="5153">
                  <c:v>86.588848583333331</c:v>
                </c:pt>
                <c:pt idx="5154">
                  <c:v>86.605979016666666</c:v>
                </c:pt>
                <c:pt idx="5155">
                  <c:v>86.622643566666667</c:v>
                </c:pt>
                <c:pt idx="5156">
                  <c:v>86.639060083333334</c:v>
                </c:pt>
                <c:pt idx="5157">
                  <c:v>86.655881616666662</c:v>
                </c:pt>
                <c:pt idx="5158">
                  <c:v>86.672401483333331</c:v>
                </c:pt>
                <c:pt idx="5159">
                  <c:v>86.689447400000006</c:v>
                </c:pt>
                <c:pt idx="5160">
                  <c:v>86.706489166666671</c:v>
                </c:pt>
                <c:pt idx="5161">
                  <c:v>86.722921499999998</c:v>
                </c:pt>
                <c:pt idx="5162">
                  <c:v>86.739773083333333</c:v>
                </c:pt>
                <c:pt idx="5163">
                  <c:v>86.756269750000001</c:v>
                </c:pt>
                <c:pt idx="5164">
                  <c:v>86.773048900000006</c:v>
                </c:pt>
                <c:pt idx="5165">
                  <c:v>86.789668266666666</c:v>
                </c:pt>
                <c:pt idx="5166">
                  <c:v>86.806254316666667</c:v>
                </c:pt>
                <c:pt idx="5167">
                  <c:v>86.822919433333325</c:v>
                </c:pt>
                <c:pt idx="5168">
                  <c:v>86.839700300000004</c:v>
                </c:pt>
                <c:pt idx="5169">
                  <c:v>86.856454933333325</c:v>
                </c:pt>
                <c:pt idx="5170">
                  <c:v>86.87297375</c:v>
                </c:pt>
                <c:pt idx="5171">
                  <c:v>86.889600866666655</c:v>
                </c:pt>
                <c:pt idx="5172">
                  <c:v>86.906282883333333</c:v>
                </c:pt>
                <c:pt idx="5173">
                  <c:v>86.923162550000001</c:v>
                </c:pt>
                <c:pt idx="5174">
                  <c:v>86.939790316666659</c:v>
                </c:pt>
                <c:pt idx="5175">
                  <c:v>86.956410683333331</c:v>
                </c:pt>
                <c:pt idx="5176">
                  <c:v>86.972941800000001</c:v>
                </c:pt>
                <c:pt idx="5177">
                  <c:v>86.989667650000001</c:v>
                </c:pt>
                <c:pt idx="5178">
                  <c:v>87.006394833333331</c:v>
                </c:pt>
                <c:pt idx="5179">
                  <c:v>87.022978933333334</c:v>
                </c:pt>
                <c:pt idx="5180">
                  <c:v>87.039757433333335</c:v>
                </c:pt>
                <c:pt idx="5181">
                  <c:v>87.056686099999993</c:v>
                </c:pt>
                <c:pt idx="5182">
                  <c:v>87.07342233333334</c:v>
                </c:pt>
                <c:pt idx="5183">
                  <c:v>87.090310483333326</c:v>
                </c:pt>
                <c:pt idx="5184">
                  <c:v>87.107202450000003</c:v>
                </c:pt>
                <c:pt idx="5185">
                  <c:v>87.123874149999992</c:v>
                </c:pt>
                <c:pt idx="5186">
                  <c:v>87.140542800000006</c:v>
                </c:pt>
                <c:pt idx="5187">
                  <c:v>87.157207883333328</c:v>
                </c:pt>
                <c:pt idx="5188">
                  <c:v>87.173812033333334</c:v>
                </c:pt>
                <c:pt idx="5189">
                  <c:v>87.191053650000001</c:v>
                </c:pt>
                <c:pt idx="5190">
                  <c:v>87.208122033333339</c:v>
                </c:pt>
                <c:pt idx="5191">
                  <c:v>87.224569983333339</c:v>
                </c:pt>
                <c:pt idx="5192">
                  <c:v>87.241277716666673</c:v>
                </c:pt>
                <c:pt idx="5193">
                  <c:v>87.258508933333331</c:v>
                </c:pt>
                <c:pt idx="5194">
                  <c:v>87.275197799999987</c:v>
                </c:pt>
                <c:pt idx="5195">
                  <c:v>87.291843466666663</c:v>
                </c:pt>
                <c:pt idx="5196">
                  <c:v>87.308551116666663</c:v>
                </c:pt>
                <c:pt idx="5197">
                  <c:v>87.32538911666667</c:v>
                </c:pt>
                <c:pt idx="5198">
                  <c:v>87.342341616666673</c:v>
                </c:pt>
                <c:pt idx="5199">
                  <c:v>87.359399266666671</c:v>
                </c:pt>
                <c:pt idx="5200">
                  <c:v>87.376337599999999</c:v>
                </c:pt>
                <c:pt idx="5201">
                  <c:v>87.393055199999992</c:v>
                </c:pt>
                <c:pt idx="5202">
                  <c:v>87.409944133333326</c:v>
                </c:pt>
                <c:pt idx="5203">
                  <c:v>87.426652033333326</c:v>
                </c:pt>
                <c:pt idx="5204">
                  <c:v>87.443384616666663</c:v>
                </c:pt>
                <c:pt idx="5205">
                  <c:v>87.460076716666663</c:v>
                </c:pt>
                <c:pt idx="5206">
                  <c:v>87.4765953</c:v>
                </c:pt>
                <c:pt idx="5207">
                  <c:v>87.493585850000002</c:v>
                </c:pt>
                <c:pt idx="5208">
                  <c:v>87.508536433333333</c:v>
                </c:pt>
                <c:pt idx="5209">
                  <c:v>87.525161199999999</c:v>
                </c:pt>
                <c:pt idx="5210">
                  <c:v>87.541919800000002</c:v>
                </c:pt>
                <c:pt idx="5211">
                  <c:v>87.558536250000003</c:v>
                </c:pt>
                <c:pt idx="5212">
                  <c:v>87.575217249999994</c:v>
                </c:pt>
                <c:pt idx="5213">
                  <c:v>87.591833100000002</c:v>
                </c:pt>
                <c:pt idx="5214">
                  <c:v>87.608502666666666</c:v>
                </c:pt>
                <c:pt idx="5215">
                  <c:v>87.625168500000001</c:v>
                </c:pt>
                <c:pt idx="5216">
                  <c:v>87.642054449999989</c:v>
                </c:pt>
                <c:pt idx="5217">
                  <c:v>87.658864933333334</c:v>
                </c:pt>
                <c:pt idx="5218">
                  <c:v>87.675913916666659</c:v>
                </c:pt>
                <c:pt idx="5219">
                  <c:v>87.692671333333323</c:v>
                </c:pt>
                <c:pt idx="5220">
                  <c:v>87.709348716666668</c:v>
                </c:pt>
                <c:pt idx="5221">
                  <c:v>87.72581241666667</c:v>
                </c:pt>
                <c:pt idx="5222">
                  <c:v>87.742673866666664</c:v>
                </c:pt>
                <c:pt idx="5223">
                  <c:v>87.759346433333334</c:v>
                </c:pt>
                <c:pt idx="5224">
                  <c:v>87.775854700000011</c:v>
                </c:pt>
                <c:pt idx="5225">
                  <c:v>87.792653466666664</c:v>
                </c:pt>
                <c:pt idx="5226">
                  <c:v>87.809341433333344</c:v>
                </c:pt>
                <c:pt idx="5227">
                  <c:v>87.826016100000004</c:v>
                </c:pt>
                <c:pt idx="5228">
                  <c:v>87.842572183333331</c:v>
                </c:pt>
                <c:pt idx="5229">
                  <c:v>87.859355616666662</c:v>
                </c:pt>
                <c:pt idx="5230">
                  <c:v>87.875934683333327</c:v>
                </c:pt>
                <c:pt idx="5231">
                  <c:v>87.892461416666663</c:v>
                </c:pt>
                <c:pt idx="5232">
                  <c:v>87.909360883333335</c:v>
                </c:pt>
                <c:pt idx="5233">
                  <c:v>87.926018633333328</c:v>
                </c:pt>
                <c:pt idx="5234">
                  <c:v>87.942603149999997</c:v>
                </c:pt>
                <c:pt idx="5235">
                  <c:v>87.959632383333343</c:v>
                </c:pt>
                <c:pt idx="5236">
                  <c:v>87.976550783333337</c:v>
                </c:pt>
                <c:pt idx="5237">
                  <c:v>87.993476399999992</c:v>
                </c:pt>
                <c:pt idx="5238">
                  <c:v>88.009998066666668</c:v>
                </c:pt>
                <c:pt idx="5239">
                  <c:v>88.026635383333328</c:v>
                </c:pt>
                <c:pt idx="5240">
                  <c:v>88.043232616666671</c:v>
                </c:pt>
                <c:pt idx="5241">
                  <c:v>88.060346266666656</c:v>
                </c:pt>
                <c:pt idx="5242">
                  <c:v>88.077093716666667</c:v>
                </c:pt>
                <c:pt idx="5243">
                  <c:v>88.093783466666679</c:v>
                </c:pt>
                <c:pt idx="5244">
                  <c:v>88.110650666666672</c:v>
                </c:pt>
                <c:pt idx="5245">
                  <c:v>88.127607449999999</c:v>
                </c:pt>
                <c:pt idx="5246">
                  <c:v>88.144693583333336</c:v>
                </c:pt>
                <c:pt idx="5247">
                  <c:v>88.161590233333328</c:v>
                </c:pt>
                <c:pt idx="5248">
                  <c:v>88.178397066666676</c:v>
                </c:pt>
                <c:pt idx="5249">
                  <c:v>88.195274866666665</c:v>
                </c:pt>
                <c:pt idx="5250">
                  <c:v>88.212277150000006</c:v>
                </c:pt>
                <c:pt idx="5251">
                  <c:v>88.227101966666666</c:v>
                </c:pt>
                <c:pt idx="5252">
                  <c:v>88.244003616666674</c:v>
                </c:pt>
                <c:pt idx="5253">
                  <c:v>88.26042411666667</c:v>
                </c:pt>
                <c:pt idx="5254">
                  <c:v>88.277208400000006</c:v>
                </c:pt>
                <c:pt idx="5255">
                  <c:v>88.293875666666665</c:v>
                </c:pt>
                <c:pt idx="5256">
                  <c:v>88.310563000000002</c:v>
                </c:pt>
                <c:pt idx="5257">
                  <c:v>88.327303716666663</c:v>
                </c:pt>
                <c:pt idx="5258">
                  <c:v>88.343976149999989</c:v>
                </c:pt>
                <c:pt idx="5259">
                  <c:v>88.360645733333328</c:v>
                </c:pt>
                <c:pt idx="5260">
                  <c:v>88.377344483333346</c:v>
                </c:pt>
                <c:pt idx="5261">
                  <c:v>88.393757399999998</c:v>
                </c:pt>
                <c:pt idx="5262">
                  <c:v>88.410436833333335</c:v>
                </c:pt>
                <c:pt idx="5263">
                  <c:v>88.427215700000005</c:v>
                </c:pt>
                <c:pt idx="5264">
                  <c:v>88.44399391666667</c:v>
                </c:pt>
                <c:pt idx="5265">
                  <c:v>88.46067020000001</c:v>
                </c:pt>
                <c:pt idx="5266">
                  <c:v>88.477193016666661</c:v>
                </c:pt>
                <c:pt idx="5267">
                  <c:v>88.493989633333328</c:v>
                </c:pt>
                <c:pt idx="5268">
                  <c:v>88.51051343333333</c:v>
                </c:pt>
                <c:pt idx="5269">
                  <c:v>88.527332333333334</c:v>
                </c:pt>
                <c:pt idx="5270">
                  <c:v>88.543999966666661</c:v>
                </c:pt>
                <c:pt idx="5271">
                  <c:v>88.560612166666672</c:v>
                </c:pt>
                <c:pt idx="5272">
                  <c:v>88.577301983333342</c:v>
                </c:pt>
                <c:pt idx="5273">
                  <c:v>88.593939316666663</c:v>
                </c:pt>
                <c:pt idx="5274">
                  <c:v>88.610610383333338</c:v>
                </c:pt>
                <c:pt idx="5275">
                  <c:v>88.627241566666669</c:v>
                </c:pt>
                <c:pt idx="5276">
                  <c:v>88.643988999999991</c:v>
                </c:pt>
                <c:pt idx="5277">
                  <c:v>88.660922383333343</c:v>
                </c:pt>
                <c:pt idx="5278">
                  <c:v>88.677592883333332</c:v>
                </c:pt>
                <c:pt idx="5279">
                  <c:v>88.694423650000004</c:v>
                </c:pt>
                <c:pt idx="5280">
                  <c:v>88.71164739999999</c:v>
                </c:pt>
                <c:pt idx="5281">
                  <c:v>88.728068883333336</c:v>
                </c:pt>
                <c:pt idx="5282">
                  <c:v>88.745198849999994</c:v>
                </c:pt>
                <c:pt idx="5283">
                  <c:v>88.761878183333323</c:v>
                </c:pt>
                <c:pt idx="5284">
                  <c:v>88.778604250000001</c:v>
                </c:pt>
                <c:pt idx="5285">
                  <c:v>88.79555933333333</c:v>
                </c:pt>
                <c:pt idx="5286">
                  <c:v>88.812444099999993</c:v>
                </c:pt>
                <c:pt idx="5287">
                  <c:v>88.829220033333328</c:v>
                </c:pt>
                <c:pt idx="5288">
                  <c:v>88.846161699999996</c:v>
                </c:pt>
                <c:pt idx="5289">
                  <c:v>88.862829849999997</c:v>
                </c:pt>
                <c:pt idx="5290">
                  <c:v>88.87985698333334</c:v>
                </c:pt>
                <c:pt idx="5291">
                  <c:v>88.896788166666667</c:v>
                </c:pt>
                <c:pt idx="5292">
                  <c:v>88.913293933333335</c:v>
                </c:pt>
                <c:pt idx="5293">
                  <c:v>88.929924116666669</c:v>
                </c:pt>
                <c:pt idx="5294">
                  <c:v>88.946842116666659</c:v>
                </c:pt>
                <c:pt idx="5295">
                  <c:v>88.96393106666666</c:v>
                </c:pt>
                <c:pt idx="5296">
                  <c:v>88.980896600000008</c:v>
                </c:pt>
                <c:pt idx="5297">
                  <c:v>88.997825066666664</c:v>
                </c:pt>
                <c:pt idx="5298">
                  <c:v>89.014727949999994</c:v>
                </c:pt>
                <c:pt idx="5299">
                  <c:v>89.031312700000001</c:v>
                </c:pt>
                <c:pt idx="5300">
                  <c:v>89.048117233333343</c:v>
                </c:pt>
                <c:pt idx="5301">
                  <c:v>89.064943616666667</c:v>
                </c:pt>
                <c:pt idx="5302">
                  <c:v>89.081999766666669</c:v>
                </c:pt>
                <c:pt idx="5303">
                  <c:v>89.098801033333331</c:v>
                </c:pt>
                <c:pt idx="5304">
                  <c:v>89.115406766666666</c:v>
                </c:pt>
                <c:pt idx="5305">
                  <c:v>89.132211183333325</c:v>
                </c:pt>
                <c:pt idx="5306">
                  <c:v>89.148891849999998</c:v>
                </c:pt>
                <c:pt idx="5307">
                  <c:v>89.165829733333339</c:v>
                </c:pt>
                <c:pt idx="5308">
                  <c:v>89.182617666666658</c:v>
                </c:pt>
                <c:pt idx="5309">
                  <c:v>89.199723966666667</c:v>
                </c:pt>
                <c:pt idx="5310">
                  <c:v>89.216639900000004</c:v>
                </c:pt>
                <c:pt idx="5311">
                  <c:v>89.233572116666664</c:v>
                </c:pt>
                <c:pt idx="5312">
                  <c:v>89.250079599999992</c:v>
                </c:pt>
                <c:pt idx="5313">
                  <c:v>89.266694283333337</c:v>
                </c:pt>
                <c:pt idx="5314">
                  <c:v>89.283479983333336</c:v>
                </c:pt>
                <c:pt idx="5315">
                  <c:v>89.30031906666666</c:v>
                </c:pt>
                <c:pt idx="5316">
                  <c:v>89.317316599999998</c:v>
                </c:pt>
                <c:pt idx="5317">
                  <c:v>89.334227066666671</c:v>
                </c:pt>
                <c:pt idx="5318">
                  <c:v>89.350909799999997</c:v>
                </c:pt>
                <c:pt idx="5319">
                  <c:v>89.367946000000003</c:v>
                </c:pt>
                <c:pt idx="5320">
                  <c:v>89.384462799999994</c:v>
                </c:pt>
                <c:pt idx="5321">
                  <c:v>89.401400983333332</c:v>
                </c:pt>
                <c:pt idx="5322">
                  <c:v>89.418398800000006</c:v>
                </c:pt>
                <c:pt idx="5323">
                  <c:v>89.434995566666672</c:v>
                </c:pt>
                <c:pt idx="5324">
                  <c:v>89.45204665</c:v>
                </c:pt>
                <c:pt idx="5325">
                  <c:v>89.468981883333328</c:v>
                </c:pt>
                <c:pt idx="5326">
                  <c:v>89.485655366666663</c:v>
                </c:pt>
                <c:pt idx="5327">
                  <c:v>89.502181616666661</c:v>
                </c:pt>
                <c:pt idx="5328">
                  <c:v>89.518968533333322</c:v>
                </c:pt>
                <c:pt idx="5329">
                  <c:v>89.535542933333332</c:v>
                </c:pt>
                <c:pt idx="5330">
                  <c:v>89.552333849999997</c:v>
                </c:pt>
                <c:pt idx="5331">
                  <c:v>89.56896673333334</c:v>
                </c:pt>
                <c:pt idx="5332">
                  <c:v>89.585488100000006</c:v>
                </c:pt>
                <c:pt idx="5333">
                  <c:v>89.602124066666661</c:v>
                </c:pt>
                <c:pt idx="5334">
                  <c:v>89.619056299999997</c:v>
                </c:pt>
                <c:pt idx="5335">
                  <c:v>89.635947483333339</c:v>
                </c:pt>
                <c:pt idx="5336">
                  <c:v>89.652748366666671</c:v>
                </c:pt>
                <c:pt idx="5337">
                  <c:v>89.669763849999995</c:v>
                </c:pt>
                <c:pt idx="5338">
                  <c:v>89.686594916666678</c:v>
                </c:pt>
                <c:pt idx="5339">
                  <c:v>89.70335146666666</c:v>
                </c:pt>
                <c:pt idx="5340">
                  <c:v>89.720203000000012</c:v>
                </c:pt>
                <c:pt idx="5341">
                  <c:v>89.736982433333338</c:v>
                </c:pt>
                <c:pt idx="5342">
                  <c:v>89.753796683333334</c:v>
                </c:pt>
                <c:pt idx="5343">
                  <c:v>89.770738416666674</c:v>
                </c:pt>
                <c:pt idx="5344">
                  <c:v>89.787714216666672</c:v>
                </c:pt>
                <c:pt idx="5345">
                  <c:v>89.804607300000001</c:v>
                </c:pt>
                <c:pt idx="5346">
                  <c:v>89.821933383333331</c:v>
                </c:pt>
                <c:pt idx="5347">
                  <c:v>89.83876058333334</c:v>
                </c:pt>
                <c:pt idx="5348">
                  <c:v>89.856029066666665</c:v>
                </c:pt>
                <c:pt idx="5349">
                  <c:v>89.871005166666663</c:v>
                </c:pt>
                <c:pt idx="5350">
                  <c:v>89.887518716666662</c:v>
                </c:pt>
                <c:pt idx="5351">
                  <c:v>89.904310166666662</c:v>
                </c:pt>
                <c:pt idx="5352">
                  <c:v>89.920987066666669</c:v>
                </c:pt>
                <c:pt idx="5353">
                  <c:v>89.937766700000012</c:v>
                </c:pt>
                <c:pt idx="5354">
                  <c:v>89.954436400000006</c:v>
                </c:pt>
                <c:pt idx="5355">
                  <c:v>89.971219883333333</c:v>
                </c:pt>
                <c:pt idx="5356">
                  <c:v>89.987899616666667</c:v>
                </c:pt>
                <c:pt idx="5357">
                  <c:v>90.004832199999996</c:v>
                </c:pt>
                <c:pt idx="5358">
                  <c:v>90.021516683333331</c:v>
                </c:pt>
                <c:pt idx="5359">
                  <c:v>90.038529916666661</c:v>
                </c:pt>
                <c:pt idx="5360">
                  <c:v>90.055417050000003</c:v>
                </c:pt>
                <c:pt idx="5361">
                  <c:v>90.072089649999995</c:v>
                </c:pt>
                <c:pt idx="5362">
                  <c:v>90.089021366666671</c:v>
                </c:pt>
                <c:pt idx="5363">
                  <c:v>90.105708099999987</c:v>
                </c:pt>
                <c:pt idx="5364">
                  <c:v>90.122635666666667</c:v>
                </c:pt>
                <c:pt idx="5365">
                  <c:v>90.13941410000001</c:v>
                </c:pt>
                <c:pt idx="5366">
                  <c:v>90.156289166666667</c:v>
                </c:pt>
                <c:pt idx="5367">
                  <c:v>90.173089616666658</c:v>
                </c:pt>
                <c:pt idx="5368">
                  <c:v>90.189760649999997</c:v>
                </c:pt>
                <c:pt idx="5369">
                  <c:v>90.206689766666656</c:v>
                </c:pt>
                <c:pt idx="5370">
                  <c:v>90.223619366666668</c:v>
                </c:pt>
                <c:pt idx="5371">
                  <c:v>90.240393499999996</c:v>
                </c:pt>
                <c:pt idx="5372">
                  <c:v>90.257169616666673</c:v>
                </c:pt>
                <c:pt idx="5373">
                  <c:v>90.273830766666663</c:v>
                </c:pt>
                <c:pt idx="5374">
                  <c:v>90.290494833333327</c:v>
                </c:pt>
                <c:pt idx="5375">
                  <c:v>90.307272483333321</c:v>
                </c:pt>
                <c:pt idx="5376">
                  <c:v>90.323893816666668</c:v>
                </c:pt>
                <c:pt idx="5377">
                  <c:v>90.340560716666673</c:v>
                </c:pt>
                <c:pt idx="5378">
                  <c:v>90.357236600000007</c:v>
                </c:pt>
                <c:pt idx="5379">
                  <c:v>90.373978800000003</c:v>
                </c:pt>
                <c:pt idx="5380">
                  <c:v>90.390770333333336</c:v>
                </c:pt>
                <c:pt idx="5381">
                  <c:v>90.407450033333333</c:v>
                </c:pt>
                <c:pt idx="5382">
                  <c:v>90.424353050000008</c:v>
                </c:pt>
                <c:pt idx="5383">
                  <c:v>90.441287000000003</c:v>
                </c:pt>
                <c:pt idx="5384">
                  <c:v>90.458277799999991</c:v>
                </c:pt>
                <c:pt idx="5385">
                  <c:v>90.474967200000009</c:v>
                </c:pt>
                <c:pt idx="5386">
                  <c:v>90.491758599999997</c:v>
                </c:pt>
                <c:pt idx="5387">
                  <c:v>90.508388933333336</c:v>
                </c:pt>
                <c:pt idx="5388">
                  <c:v>90.525118633333335</c:v>
                </c:pt>
                <c:pt idx="5389">
                  <c:v>90.54190324999999</c:v>
                </c:pt>
                <c:pt idx="5390">
                  <c:v>90.558419833333332</c:v>
                </c:pt>
                <c:pt idx="5391">
                  <c:v>90.575166616666664</c:v>
                </c:pt>
                <c:pt idx="5392">
                  <c:v>90.591961150000003</c:v>
                </c:pt>
                <c:pt idx="5393">
                  <c:v>90.608968199999993</c:v>
                </c:pt>
                <c:pt idx="5394">
                  <c:v>90.625906799999996</c:v>
                </c:pt>
                <c:pt idx="5395">
                  <c:v>90.642528116666668</c:v>
                </c:pt>
                <c:pt idx="5396">
                  <c:v>90.659201916666674</c:v>
                </c:pt>
                <c:pt idx="5397">
                  <c:v>90.676100483333329</c:v>
                </c:pt>
                <c:pt idx="5398">
                  <c:v>90.692765300000005</c:v>
                </c:pt>
                <c:pt idx="5399">
                  <c:v>90.709495283333339</c:v>
                </c:pt>
                <c:pt idx="5400">
                  <c:v>90.726311183333337</c:v>
                </c:pt>
                <c:pt idx="5401">
                  <c:v>90.74324951666668</c:v>
                </c:pt>
                <c:pt idx="5402">
                  <c:v>90.760015433333336</c:v>
                </c:pt>
                <c:pt idx="5403">
                  <c:v>90.776811566666666</c:v>
                </c:pt>
                <c:pt idx="5404">
                  <c:v>90.793248516666665</c:v>
                </c:pt>
                <c:pt idx="5405">
                  <c:v>90.809896033333345</c:v>
                </c:pt>
                <c:pt idx="5406">
                  <c:v>90.826893983333335</c:v>
                </c:pt>
                <c:pt idx="5407">
                  <c:v>90.843928866666658</c:v>
                </c:pt>
                <c:pt idx="5408">
                  <c:v>90.860460300000014</c:v>
                </c:pt>
                <c:pt idx="5409">
                  <c:v>90.877315100000004</c:v>
                </c:pt>
                <c:pt idx="5410">
                  <c:v>90.893845333333331</c:v>
                </c:pt>
                <c:pt idx="5411">
                  <c:v>90.910701199999991</c:v>
                </c:pt>
                <c:pt idx="5412">
                  <c:v>90.927635233333334</c:v>
                </c:pt>
                <c:pt idx="5413">
                  <c:v>90.944420949999994</c:v>
                </c:pt>
                <c:pt idx="5414">
                  <c:v>90.961415783333322</c:v>
                </c:pt>
                <c:pt idx="5415">
                  <c:v>90.978197616666662</c:v>
                </c:pt>
                <c:pt idx="5416">
                  <c:v>90.995240983333332</c:v>
                </c:pt>
                <c:pt idx="5417">
                  <c:v>91.012164566666655</c:v>
                </c:pt>
                <c:pt idx="5418">
                  <c:v>91.0290854</c:v>
                </c:pt>
                <c:pt idx="5419">
                  <c:v>91.045613299999999</c:v>
                </c:pt>
                <c:pt idx="5420">
                  <c:v>91.062389683333336</c:v>
                </c:pt>
                <c:pt idx="5421">
                  <c:v>91.078911300000001</c:v>
                </c:pt>
                <c:pt idx="5422">
                  <c:v>91.095714783333335</c:v>
                </c:pt>
                <c:pt idx="5423">
                  <c:v>91.112655966666665</c:v>
                </c:pt>
                <c:pt idx="5424">
                  <c:v>91.129298649999996</c:v>
                </c:pt>
                <c:pt idx="5425">
                  <c:v>91.145912333333342</c:v>
                </c:pt>
                <c:pt idx="5426">
                  <c:v>91.162694200000004</c:v>
                </c:pt>
                <c:pt idx="5427">
                  <c:v>91.179363550000005</c:v>
                </c:pt>
                <c:pt idx="5428">
                  <c:v>91.196048833333336</c:v>
                </c:pt>
                <c:pt idx="5429">
                  <c:v>91.212521033333331</c:v>
                </c:pt>
                <c:pt idx="5430">
                  <c:v>91.229192266666658</c:v>
                </c:pt>
                <c:pt idx="5431">
                  <c:v>91.245928783333326</c:v>
                </c:pt>
                <c:pt idx="5432">
                  <c:v>91.262676216666662</c:v>
                </c:pt>
                <c:pt idx="5433">
                  <c:v>91.279465183333329</c:v>
                </c:pt>
                <c:pt idx="5434">
                  <c:v>91.296482433333324</c:v>
                </c:pt>
                <c:pt idx="5435">
                  <c:v>91.313289249999997</c:v>
                </c:pt>
                <c:pt idx="5436">
                  <c:v>91.330334016666669</c:v>
                </c:pt>
                <c:pt idx="5437">
                  <c:v>91.34727070000001</c:v>
                </c:pt>
                <c:pt idx="5438">
                  <c:v>91.364308449999996</c:v>
                </c:pt>
                <c:pt idx="5439">
                  <c:v>91.380976583333322</c:v>
                </c:pt>
                <c:pt idx="5440">
                  <c:v>91.397445133333335</c:v>
                </c:pt>
                <c:pt idx="5441">
                  <c:v>91.41429325</c:v>
                </c:pt>
                <c:pt idx="5442">
                  <c:v>91.430949566666669</c:v>
                </c:pt>
                <c:pt idx="5443">
                  <c:v>91.447475299999994</c:v>
                </c:pt>
                <c:pt idx="5444">
                  <c:v>91.464189983333341</c:v>
                </c:pt>
                <c:pt idx="5445">
                  <c:v>91.481045883333337</c:v>
                </c:pt>
                <c:pt idx="5446">
                  <c:v>91.497787933333328</c:v>
                </c:pt>
                <c:pt idx="5447">
                  <c:v>91.514679049999998</c:v>
                </c:pt>
                <c:pt idx="5448">
                  <c:v>91.531467016666667</c:v>
                </c:pt>
                <c:pt idx="5449">
                  <c:v>91.548167866666674</c:v>
                </c:pt>
                <c:pt idx="5450">
                  <c:v>91.564591266666667</c:v>
                </c:pt>
                <c:pt idx="5451">
                  <c:v>91.581714149999996</c:v>
                </c:pt>
                <c:pt idx="5452">
                  <c:v>91.598772833333342</c:v>
                </c:pt>
                <c:pt idx="5453">
                  <c:v>91.615502716666668</c:v>
                </c:pt>
                <c:pt idx="5454">
                  <c:v>91.632592016666663</c:v>
                </c:pt>
                <c:pt idx="5455">
                  <c:v>91.649684283333329</c:v>
                </c:pt>
                <c:pt idx="5456">
                  <c:v>91.666418633333322</c:v>
                </c:pt>
                <c:pt idx="5457">
                  <c:v>91.682988866666662</c:v>
                </c:pt>
                <c:pt idx="5458">
                  <c:v>91.69961665000001</c:v>
                </c:pt>
                <c:pt idx="5459">
                  <c:v>91.714789816666681</c:v>
                </c:pt>
                <c:pt idx="5460">
                  <c:v>91.731466416666677</c:v>
                </c:pt>
                <c:pt idx="5461">
                  <c:v>91.748139316666666</c:v>
                </c:pt>
                <c:pt idx="5462">
                  <c:v>91.764806650000011</c:v>
                </c:pt>
                <c:pt idx="5463">
                  <c:v>91.781582750000013</c:v>
                </c:pt>
                <c:pt idx="5464">
                  <c:v>91.798355283333336</c:v>
                </c:pt>
                <c:pt idx="5465">
                  <c:v>91.815017933333337</c:v>
                </c:pt>
                <c:pt idx="5466">
                  <c:v>91.83169363333333</c:v>
                </c:pt>
                <c:pt idx="5467">
                  <c:v>91.848422233333338</c:v>
                </c:pt>
                <c:pt idx="5468">
                  <c:v>91.864938116666664</c:v>
                </c:pt>
                <c:pt idx="5469">
                  <c:v>91.881728616666663</c:v>
                </c:pt>
                <c:pt idx="5470">
                  <c:v>91.898410700000014</c:v>
                </c:pt>
                <c:pt idx="5471">
                  <c:v>91.915205716666662</c:v>
                </c:pt>
                <c:pt idx="5472">
                  <c:v>91.932146516666677</c:v>
                </c:pt>
                <c:pt idx="5473">
                  <c:v>91.948821233333334</c:v>
                </c:pt>
                <c:pt idx="5474">
                  <c:v>91.965445216666666</c:v>
                </c:pt>
                <c:pt idx="5475">
                  <c:v>91.982118983333336</c:v>
                </c:pt>
                <c:pt idx="5476">
                  <c:v>91.998924283333324</c:v>
                </c:pt>
                <c:pt idx="5477">
                  <c:v>92.015535966666661</c:v>
                </c:pt>
                <c:pt idx="5478">
                  <c:v>92.032204083333326</c:v>
                </c:pt>
                <c:pt idx="5479">
                  <c:v>92.048978066666663</c:v>
                </c:pt>
                <c:pt idx="5480">
                  <c:v>92.065641299999996</c:v>
                </c:pt>
                <c:pt idx="5481">
                  <c:v>92.082638099999997</c:v>
                </c:pt>
                <c:pt idx="5482">
                  <c:v>92.099309716666667</c:v>
                </c:pt>
                <c:pt idx="5483">
                  <c:v>92.116263216666667</c:v>
                </c:pt>
                <c:pt idx="5484">
                  <c:v>92.132925666666679</c:v>
                </c:pt>
                <c:pt idx="5485">
                  <c:v>92.149593599999989</c:v>
                </c:pt>
                <c:pt idx="5486">
                  <c:v>92.166211083333337</c:v>
                </c:pt>
                <c:pt idx="5487">
                  <c:v>92.182871116666675</c:v>
                </c:pt>
                <c:pt idx="5488">
                  <c:v>92.1995352</c:v>
                </c:pt>
                <c:pt idx="5489">
                  <c:v>92.216463383333334</c:v>
                </c:pt>
                <c:pt idx="5490">
                  <c:v>92.233399383333335</c:v>
                </c:pt>
                <c:pt idx="5491">
                  <c:v>92.250147633333341</c:v>
                </c:pt>
                <c:pt idx="5492">
                  <c:v>92.266827033333328</c:v>
                </c:pt>
                <c:pt idx="5493">
                  <c:v>92.283357600000002</c:v>
                </c:pt>
                <c:pt idx="5494">
                  <c:v>92.300033016666674</c:v>
                </c:pt>
                <c:pt idx="5495">
                  <c:v>92.316923033333325</c:v>
                </c:pt>
                <c:pt idx="5496">
                  <c:v>92.333345216666672</c:v>
                </c:pt>
                <c:pt idx="5497">
                  <c:v>92.350260983333328</c:v>
                </c:pt>
                <c:pt idx="5498">
                  <c:v>92.367194999999995</c:v>
                </c:pt>
                <c:pt idx="5499">
                  <c:v>92.38393021666667</c:v>
                </c:pt>
                <c:pt idx="5500">
                  <c:v>92.400728650000005</c:v>
                </c:pt>
                <c:pt idx="5501">
                  <c:v>92.417577916666673</c:v>
                </c:pt>
                <c:pt idx="5502">
                  <c:v>92.434167633333331</c:v>
                </c:pt>
                <c:pt idx="5503">
                  <c:v>92.450834100000009</c:v>
                </c:pt>
                <c:pt idx="5504">
                  <c:v>92.46776715</c:v>
                </c:pt>
                <c:pt idx="5505">
                  <c:v>92.484763766666674</c:v>
                </c:pt>
                <c:pt idx="5506">
                  <c:v>92.501688049999998</c:v>
                </c:pt>
                <c:pt idx="5507">
                  <c:v>92.518476233333331</c:v>
                </c:pt>
                <c:pt idx="5508">
                  <c:v>92.535090483333335</c:v>
                </c:pt>
                <c:pt idx="5509">
                  <c:v>92.551888766666664</c:v>
                </c:pt>
                <c:pt idx="5510">
                  <c:v>92.568810850000006</c:v>
                </c:pt>
                <c:pt idx="5511">
                  <c:v>92.585672899999992</c:v>
                </c:pt>
                <c:pt idx="5512">
                  <c:v>92.602101033333341</c:v>
                </c:pt>
                <c:pt idx="5513">
                  <c:v>92.619016549999998</c:v>
                </c:pt>
                <c:pt idx="5514">
                  <c:v>92.635944883333337</c:v>
                </c:pt>
                <c:pt idx="5515">
                  <c:v>92.652737849999994</c:v>
                </c:pt>
                <c:pt idx="5516">
                  <c:v>92.669773399999997</c:v>
                </c:pt>
                <c:pt idx="5517">
                  <c:v>92.686452299999999</c:v>
                </c:pt>
                <c:pt idx="5518">
                  <c:v>92.702866399999991</c:v>
                </c:pt>
                <c:pt idx="5519">
                  <c:v>92.720046666666661</c:v>
                </c:pt>
                <c:pt idx="5520">
                  <c:v>92.736948150000003</c:v>
                </c:pt>
                <c:pt idx="5521">
                  <c:v>92.753614150000004</c:v>
                </c:pt>
                <c:pt idx="5522">
                  <c:v>92.770539283333335</c:v>
                </c:pt>
                <c:pt idx="5523">
                  <c:v>92.787184116666666</c:v>
                </c:pt>
                <c:pt idx="5524">
                  <c:v>92.80399096666666</c:v>
                </c:pt>
                <c:pt idx="5525">
                  <c:v>92.820920283333336</c:v>
                </c:pt>
                <c:pt idx="5526">
                  <c:v>92.837586416666667</c:v>
                </c:pt>
                <c:pt idx="5527">
                  <c:v>92.854375566666675</c:v>
                </c:pt>
                <c:pt idx="5528">
                  <c:v>92.870932466666673</c:v>
                </c:pt>
                <c:pt idx="5529">
                  <c:v>92.887718300000003</c:v>
                </c:pt>
                <c:pt idx="5530">
                  <c:v>92.904243300000005</c:v>
                </c:pt>
                <c:pt idx="5531">
                  <c:v>92.920907933333339</c:v>
                </c:pt>
                <c:pt idx="5532">
                  <c:v>92.937579200000002</c:v>
                </c:pt>
                <c:pt idx="5533">
                  <c:v>92.954356283333325</c:v>
                </c:pt>
                <c:pt idx="5534">
                  <c:v>92.970975250000009</c:v>
                </c:pt>
                <c:pt idx="5535">
                  <c:v>92.987502366666661</c:v>
                </c:pt>
                <c:pt idx="5536">
                  <c:v>93.004332883333333</c:v>
                </c:pt>
                <c:pt idx="5537">
                  <c:v>93.020957766666669</c:v>
                </c:pt>
                <c:pt idx="5538">
                  <c:v>93.037641616666662</c:v>
                </c:pt>
                <c:pt idx="5539">
                  <c:v>93.054317800000007</c:v>
                </c:pt>
                <c:pt idx="5540">
                  <c:v>93.071143533333327</c:v>
                </c:pt>
                <c:pt idx="5541">
                  <c:v>93.087841583333329</c:v>
                </c:pt>
                <c:pt idx="5542">
                  <c:v>93.104561383333333</c:v>
                </c:pt>
                <c:pt idx="5543">
                  <c:v>93.121462233333332</c:v>
                </c:pt>
                <c:pt idx="5544">
                  <c:v>93.137999433333334</c:v>
                </c:pt>
                <c:pt idx="5545">
                  <c:v>93.154916666666665</c:v>
                </c:pt>
                <c:pt idx="5546">
                  <c:v>93.171784466666665</c:v>
                </c:pt>
                <c:pt idx="5547">
                  <c:v>93.188523883333332</c:v>
                </c:pt>
                <c:pt idx="5548">
                  <c:v>93.205191966666675</c:v>
                </c:pt>
                <c:pt idx="5549">
                  <c:v>93.221847583333329</c:v>
                </c:pt>
                <c:pt idx="5550">
                  <c:v>93.239015699999996</c:v>
                </c:pt>
                <c:pt idx="5551">
                  <c:v>93.256042116666677</c:v>
                </c:pt>
                <c:pt idx="5552">
                  <c:v>93.273202049999995</c:v>
                </c:pt>
                <c:pt idx="5553">
                  <c:v>93.289896866666666</c:v>
                </c:pt>
                <c:pt idx="5554">
                  <c:v>93.306495183333325</c:v>
                </c:pt>
                <c:pt idx="5555">
                  <c:v>93.323502166666671</c:v>
                </c:pt>
                <c:pt idx="5556">
                  <c:v>93.340339233333324</c:v>
                </c:pt>
                <c:pt idx="5557">
                  <c:v>93.357057283333333</c:v>
                </c:pt>
                <c:pt idx="5558">
                  <c:v>93.374087133333333</c:v>
                </c:pt>
                <c:pt idx="5559">
                  <c:v>93.391153766666676</c:v>
                </c:pt>
                <c:pt idx="5560">
                  <c:v>93.408302833333337</c:v>
                </c:pt>
                <c:pt idx="5561">
                  <c:v>93.425026516666676</c:v>
                </c:pt>
                <c:pt idx="5562">
                  <c:v>93.441985833333334</c:v>
                </c:pt>
                <c:pt idx="5563">
                  <c:v>93.458919633333338</c:v>
                </c:pt>
                <c:pt idx="5564">
                  <c:v>93.475655199999991</c:v>
                </c:pt>
                <c:pt idx="5565">
                  <c:v>93.492903116666668</c:v>
                </c:pt>
                <c:pt idx="5566">
                  <c:v>93.510064849999992</c:v>
                </c:pt>
                <c:pt idx="5567">
                  <c:v>93.526333583333326</c:v>
                </c:pt>
                <c:pt idx="5568">
                  <c:v>93.541478800000007</c:v>
                </c:pt>
                <c:pt idx="5569">
                  <c:v>93.558396366666656</c:v>
                </c:pt>
                <c:pt idx="5570">
                  <c:v>93.575058800000008</c:v>
                </c:pt>
              </c:numCache>
            </c:numRef>
          </c:xVal>
          <c:yVal>
            <c:numRef>
              <c:f>'[Comparison TC2 Initial heating.xlsx]ACME-HEAT-70.30 26.05 External '!$H:$H</c:f>
              <c:numCache>
                <c:formatCode>General</c:formatCode>
                <c:ptCount val="1048576"/>
                <c:pt idx="0">
                  <c:v>0</c:v>
                </c:pt>
                <c:pt idx="1">
                  <c:v>25.300048830000001</c:v>
                </c:pt>
                <c:pt idx="2">
                  <c:v>25.300048830000001</c:v>
                </c:pt>
                <c:pt idx="3">
                  <c:v>25.300048830000001</c:v>
                </c:pt>
                <c:pt idx="4">
                  <c:v>25.300048830000001</c:v>
                </c:pt>
                <c:pt idx="5">
                  <c:v>25.300048830000001</c:v>
                </c:pt>
                <c:pt idx="6">
                  <c:v>25.300048830000001</c:v>
                </c:pt>
                <c:pt idx="7">
                  <c:v>25.300048830000001</c:v>
                </c:pt>
                <c:pt idx="8">
                  <c:v>25.199951169999999</c:v>
                </c:pt>
                <c:pt idx="9">
                  <c:v>25.300048830000001</c:v>
                </c:pt>
                <c:pt idx="10">
                  <c:v>25.300048830000001</c:v>
                </c:pt>
                <c:pt idx="11">
                  <c:v>25.300048830000001</c:v>
                </c:pt>
                <c:pt idx="12">
                  <c:v>25.300048830000001</c:v>
                </c:pt>
                <c:pt idx="13">
                  <c:v>25.399902340000001</c:v>
                </c:pt>
                <c:pt idx="14">
                  <c:v>25.5</c:v>
                </c:pt>
                <c:pt idx="15">
                  <c:v>25.600097659999999</c:v>
                </c:pt>
                <c:pt idx="16">
                  <c:v>25.600097659999999</c:v>
                </c:pt>
                <c:pt idx="17">
                  <c:v>25.699951169999999</c:v>
                </c:pt>
                <c:pt idx="18">
                  <c:v>25.699951169999999</c:v>
                </c:pt>
                <c:pt idx="19">
                  <c:v>25.800048830000001</c:v>
                </c:pt>
                <c:pt idx="20">
                  <c:v>25.899902340000001</c:v>
                </c:pt>
                <c:pt idx="21">
                  <c:v>26</c:v>
                </c:pt>
                <c:pt idx="22">
                  <c:v>26.100097659999999</c:v>
                </c:pt>
                <c:pt idx="23">
                  <c:v>26.300048830000001</c:v>
                </c:pt>
                <c:pt idx="24">
                  <c:v>26.399902340000001</c:v>
                </c:pt>
                <c:pt idx="25">
                  <c:v>26.59985352</c:v>
                </c:pt>
                <c:pt idx="26">
                  <c:v>26.59985352</c:v>
                </c:pt>
                <c:pt idx="27">
                  <c:v>26.699951169999999</c:v>
                </c:pt>
                <c:pt idx="28">
                  <c:v>26.899902340000001</c:v>
                </c:pt>
                <c:pt idx="29">
                  <c:v>27</c:v>
                </c:pt>
                <c:pt idx="30">
                  <c:v>27.09985352</c:v>
                </c:pt>
                <c:pt idx="31">
                  <c:v>27.300048830000001</c:v>
                </c:pt>
                <c:pt idx="32">
                  <c:v>27.5</c:v>
                </c:pt>
                <c:pt idx="33">
                  <c:v>27.699951169999999</c:v>
                </c:pt>
                <c:pt idx="34">
                  <c:v>27.899902340000001</c:v>
                </c:pt>
                <c:pt idx="35">
                  <c:v>28</c:v>
                </c:pt>
                <c:pt idx="36">
                  <c:v>28.199951169999999</c:v>
                </c:pt>
                <c:pt idx="37">
                  <c:v>28.5</c:v>
                </c:pt>
                <c:pt idx="38">
                  <c:v>28.699951169999999</c:v>
                </c:pt>
                <c:pt idx="39">
                  <c:v>29</c:v>
                </c:pt>
                <c:pt idx="40">
                  <c:v>29.199951169999999</c:v>
                </c:pt>
                <c:pt idx="41">
                  <c:v>29.5</c:v>
                </c:pt>
                <c:pt idx="42">
                  <c:v>29.699951169999999</c:v>
                </c:pt>
                <c:pt idx="43">
                  <c:v>29.99975586</c:v>
                </c:pt>
                <c:pt idx="44">
                  <c:v>30.09985352</c:v>
                </c:pt>
                <c:pt idx="45">
                  <c:v>30.399902340000001</c:v>
                </c:pt>
                <c:pt idx="46">
                  <c:v>30.59985352</c:v>
                </c:pt>
                <c:pt idx="47">
                  <c:v>30.899902340000001</c:v>
                </c:pt>
                <c:pt idx="48">
                  <c:v>31.199707029999999</c:v>
                </c:pt>
                <c:pt idx="49">
                  <c:v>31.399902340000001</c:v>
                </c:pt>
                <c:pt idx="50">
                  <c:v>31.699707029999999</c:v>
                </c:pt>
                <c:pt idx="51">
                  <c:v>32.00024414</c:v>
                </c:pt>
                <c:pt idx="52">
                  <c:v>32.200195309999998</c:v>
                </c:pt>
                <c:pt idx="53">
                  <c:v>32.50024414</c:v>
                </c:pt>
                <c:pt idx="54">
                  <c:v>32.700195309999998</c:v>
                </c:pt>
                <c:pt idx="55">
                  <c:v>33.00024414</c:v>
                </c:pt>
                <c:pt idx="56">
                  <c:v>33.300048830000001</c:v>
                </c:pt>
                <c:pt idx="57">
                  <c:v>33.600097660000003</c:v>
                </c:pt>
                <c:pt idx="58">
                  <c:v>34.00024414</c:v>
                </c:pt>
                <c:pt idx="59">
                  <c:v>34.300048830000001</c:v>
                </c:pt>
                <c:pt idx="60">
                  <c:v>34.600097660000003</c:v>
                </c:pt>
                <c:pt idx="61">
                  <c:v>34.900146479999997</c:v>
                </c:pt>
                <c:pt idx="62">
                  <c:v>35.200195309999998</c:v>
                </c:pt>
                <c:pt idx="63">
                  <c:v>35.400146479999997</c:v>
                </c:pt>
                <c:pt idx="64">
                  <c:v>35.700195309999998</c:v>
                </c:pt>
                <c:pt idx="65">
                  <c:v>36</c:v>
                </c:pt>
                <c:pt idx="66">
                  <c:v>36.300048830000001</c:v>
                </c:pt>
                <c:pt idx="67">
                  <c:v>36.400146479999997</c:v>
                </c:pt>
                <c:pt idx="68">
                  <c:v>36.699951169999999</c:v>
                </c:pt>
                <c:pt idx="69">
                  <c:v>36.900146479999997</c:v>
                </c:pt>
                <c:pt idx="70">
                  <c:v>37.300048830000001</c:v>
                </c:pt>
                <c:pt idx="71">
                  <c:v>37.5</c:v>
                </c:pt>
                <c:pt idx="72">
                  <c:v>37.800048830000001</c:v>
                </c:pt>
                <c:pt idx="73">
                  <c:v>38.100097660000003</c:v>
                </c:pt>
                <c:pt idx="74">
                  <c:v>38.600097660000003</c:v>
                </c:pt>
                <c:pt idx="75">
                  <c:v>38.899902339999997</c:v>
                </c:pt>
                <c:pt idx="76">
                  <c:v>39.300048830000001</c:v>
                </c:pt>
                <c:pt idx="77">
                  <c:v>39.599853520000003</c:v>
                </c:pt>
                <c:pt idx="78">
                  <c:v>39.899902339999997</c:v>
                </c:pt>
                <c:pt idx="79">
                  <c:v>40.300048830000001</c:v>
                </c:pt>
                <c:pt idx="80">
                  <c:v>40.5</c:v>
                </c:pt>
                <c:pt idx="81">
                  <c:v>40.699951169999999</c:v>
                </c:pt>
                <c:pt idx="82">
                  <c:v>40.899902339999997</c:v>
                </c:pt>
                <c:pt idx="83">
                  <c:v>41.199951169999999</c:v>
                </c:pt>
                <c:pt idx="84">
                  <c:v>41.399902339999997</c:v>
                </c:pt>
                <c:pt idx="85">
                  <c:v>41.699951169999999</c:v>
                </c:pt>
                <c:pt idx="86">
                  <c:v>42</c:v>
                </c:pt>
                <c:pt idx="87">
                  <c:v>42.299804690000002</c:v>
                </c:pt>
                <c:pt idx="88">
                  <c:v>42.599853520000003</c:v>
                </c:pt>
                <c:pt idx="89">
                  <c:v>42.99975586</c:v>
                </c:pt>
                <c:pt idx="90">
                  <c:v>43.399902339999997</c:v>
                </c:pt>
                <c:pt idx="91">
                  <c:v>43.599853520000003</c:v>
                </c:pt>
                <c:pt idx="92">
                  <c:v>43.899902339999997</c:v>
                </c:pt>
                <c:pt idx="93">
                  <c:v>44.299804690000002</c:v>
                </c:pt>
                <c:pt idx="94">
                  <c:v>44.49975586</c:v>
                </c:pt>
                <c:pt idx="95">
                  <c:v>44.900146479999997</c:v>
                </c:pt>
                <c:pt idx="96">
                  <c:v>45.200195309999998</c:v>
                </c:pt>
                <c:pt idx="97">
                  <c:v>45.600097660000003</c:v>
                </c:pt>
                <c:pt idx="98">
                  <c:v>45.700195309999998</c:v>
                </c:pt>
                <c:pt idx="99">
                  <c:v>46.100097660000003</c:v>
                </c:pt>
                <c:pt idx="100">
                  <c:v>46.400146479999997</c:v>
                </c:pt>
                <c:pt idx="101">
                  <c:v>46.700195309999998</c:v>
                </c:pt>
                <c:pt idx="102">
                  <c:v>47.00024414</c:v>
                </c:pt>
                <c:pt idx="103">
                  <c:v>47.400146479999997</c:v>
                </c:pt>
                <c:pt idx="104">
                  <c:v>47.700195309999998</c:v>
                </c:pt>
                <c:pt idx="105">
                  <c:v>47.800048830000001</c:v>
                </c:pt>
                <c:pt idx="106">
                  <c:v>48.100097660000003</c:v>
                </c:pt>
                <c:pt idx="107">
                  <c:v>48.5</c:v>
                </c:pt>
                <c:pt idx="108">
                  <c:v>48.900146479999997</c:v>
                </c:pt>
                <c:pt idx="109">
                  <c:v>49.199951169999999</c:v>
                </c:pt>
                <c:pt idx="110">
                  <c:v>49.5</c:v>
                </c:pt>
                <c:pt idx="111">
                  <c:v>49.800048830000001</c:v>
                </c:pt>
                <c:pt idx="112">
                  <c:v>50.100097660000003</c:v>
                </c:pt>
                <c:pt idx="113">
                  <c:v>50.399902339999997</c:v>
                </c:pt>
                <c:pt idx="114">
                  <c:v>50.800048830000001</c:v>
                </c:pt>
                <c:pt idx="115">
                  <c:v>50.899902339999997</c:v>
                </c:pt>
                <c:pt idx="116">
                  <c:v>51.300048830000001</c:v>
                </c:pt>
                <c:pt idx="117">
                  <c:v>51.600097660000003</c:v>
                </c:pt>
                <c:pt idx="118">
                  <c:v>52</c:v>
                </c:pt>
                <c:pt idx="119">
                  <c:v>52.300048830000001</c:v>
                </c:pt>
                <c:pt idx="120">
                  <c:v>52.699951169999999</c:v>
                </c:pt>
                <c:pt idx="121">
                  <c:v>53</c:v>
                </c:pt>
                <c:pt idx="122">
                  <c:v>53.399902339999997</c:v>
                </c:pt>
                <c:pt idx="123">
                  <c:v>53.599853520000003</c:v>
                </c:pt>
                <c:pt idx="124">
                  <c:v>54</c:v>
                </c:pt>
                <c:pt idx="125">
                  <c:v>54.299804690000002</c:v>
                </c:pt>
                <c:pt idx="126">
                  <c:v>54.699951169999999</c:v>
                </c:pt>
                <c:pt idx="127">
                  <c:v>55</c:v>
                </c:pt>
                <c:pt idx="128">
                  <c:v>55.399902339999997</c:v>
                </c:pt>
                <c:pt idx="129">
                  <c:v>55.899902339999997</c:v>
                </c:pt>
                <c:pt idx="130">
                  <c:v>56.199951169999999</c:v>
                </c:pt>
                <c:pt idx="131">
                  <c:v>56.49975586</c:v>
                </c:pt>
                <c:pt idx="132">
                  <c:v>56.799804690000002</c:v>
                </c:pt>
                <c:pt idx="133">
                  <c:v>57.099853520000003</c:v>
                </c:pt>
                <c:pt idx="134">
                  <c:v>57.49975586</c:v>
                </c:pt>
                <c:pt idx="135">
                  <c:v>57.900146479999997</c:v>
                </c:pt>
                <c:pt idx="136">
                  <c:v>58.200195309999998</c:v>
                </c:pt>
                <c:pt idx="137">
                  <c:v>58.50024414</c:v>
                </c:pt>
                <c:pt idx="138">
                  <c:v>58.900146479999997</c:v>
                </c:pt>
                <c:pt idx="139">
                  <c:v>59.300048830000001</c:v>
                </c:pt>
                <c:pt idx="140">
                  <c:v>59.600097660000003</c:v>
                </c:pt>
                <c:pt idx="141">
                  <c:v>59.900146479999997</c:v>
                </c:pt>
                <c:pt idx="142">
                  <c:v>60.200195309999998</c:v>
                </c:pt>
                <c:pt idx="143">
                  <c:v>60.600097660000003</c:v>
                </c:pt>
                <c:pt idx="144">
                  <c:v>60.900146479999997</c:v>
                </c:pt>
                <c:pt idx="145">
                  <c:v>61.300048830000001</c:v>
                </c:pt>
                <c:pt idx="146">
                  <c:v>61.400146479999997</c:v>
                </c:pt>
                <c:pt idx="147">
                  <c:v>61.699951169999999</c:v>
                </c:pt>
                <c:pt idx="148">
                  <c:v>62.100097660000003</c:v>
                </c:pt>
                <c:pt idx="149">
                  <c:v>62.5</c:v>
                </c:pt>
                <c:pt idx="150">
                  <c:v>62.800048830000001</c:v>
                </c:pt>
                <c:pt idx="151">
                  <c:v>63.100097660000003</c:v>
                </c:pt>
                <c:pt idx="152">
                  <c:v>63.5</c:v>
                </c:pt>
                <c:pt idx="153">
                  <c:v>63.899902339999997</c:v>
                </c:pt>
                <c:pt idx="154">
                  <c:v>64.199951170000006</c:v>
                </c:pt>
                <c:pt idx="155">
                  <c:v>64.600097660000003</c:v>
                </c:pt>
                <c:pt idx="156">
                  <c:v>65</c:v>
                </c:pt>
                <c:pt idx="157">
                  <c:v>65.300048829999994</c:v>
                </c:pt>
                <c:pt idx="158">
                  <c:v>65.599853519999996</c:v>
                </c:pt>
                <c:pt idx="159">
                  <c:v>66</c:v>
                </c:pt>
                <c:pt idx="160">
                  <c:v>66.399902339999997</c:v>
                </c:pt>
                <c:pt idx="161">
                  <c:v>66.799804690000002</c:v>
                </c:pt>
                <c:pt idx="162">
                  <c:v>67.099853519999996</c:v>
                </c:pt>
                <c:pt idx="163">
                  <c:v>67.299804690000002</c:v>
                </c:pt>
                <c:pt idx="164">
                  <c:v>67.699951170000006</c:v>
                </c:pt>
                <c:pt idx="165">
                  <c:v>67.999755859999993</c:v>
                </c:pt>
                <c:pt idx="166">
                  <c:v>68.399902339999997</c:v>
                </c:pt>
                <c:pt idx="167">
                  <c:v>68.799804690000002</c:v>
                </c:pt>
                <c:pt idx="168">
                  <c:v>69.099853519999996</c:v>
                </c:pt>
                <c:pt idx="169">
                  <c:v>69.499755859999993</c:v>
                </c:pt>
                <c:pt idx="170">
                  <c:v>69.899902339999997</c:v>
                </c:pt>
                <c:pt idx="171">
                  <c:v>70.199707029999999</c:v>
                </c:pt>
                <c:pt idx="172">
                  <c:v>70.500244140000007</c:v>
                </c:pt>
                <c:pt idx="173">
                  <c:v>70.900146480000004</c:v>
                </c:pt>
                <c:pt idx="174">
                  <c:v>71.200195309999998</c:v>
                </c:pt>
                <c:pt idx="175">
                  <c:v>71.600097660000003</c:v>
                </c:pt>
                <c:pt idx="176">
                  <c:v>72.000244140000007</c:v>
                </c:pt>
                <c:pt idx="177">
                  <c:v>72.300048829999994</c:v>
                </c:pt>
                <c:pt idx="178">
                  <c:v>72.700195309999998</c:v>
                </c:pt>
                <c:pt idx="179">
                  <c:v>72.900146480000004</c:v>
                </c:pt>
                <c:pt idx="180">
                  <c:v>73.200195309999998</c:v>
                </c:pt>
                <c:pt idx="181">
                  <c:v>73.600097660000003</c:v>
                </c:pt>
                <c:pt idx="182">
                  <c:v>73.900146480000004</c:v>
                </c:pt>
                <c:pt idx="183">
                  <c:v>74.200195309999998</c:v>
                </c:pt>
                <c:pt idx="184">
                  <c:v>74.600097660000003</c:v>
                </c:pt>
                <c:pt idx="185">
                  <c:v>75</c:v>
                </c:pt>
                <c:pt idx="186">
                  <c:v>75.300048829999994</c:v>
                </c:pt>
                <c:pt idx="187">
                  <c:v>75.600097660000003</c:v>
                </c:pt>
                <c:pt idx="188">
                  <c:v>76</c:v>
                </c:pt>
                <c:pt idx="189">
                  <c:v>76.399902339999997</c:v>
                </c:pt>
                <c:pt idx="190">
                  <c:v>76.699951170000006</c:v>
                </c:pt>
                <c:pt idx="191">
                  <c:v>77.100097660000003</c:v>
                </c:pt>
                <c:pt idx="192">
                  <c:v>77.5</c:v>
                </c:pt>
                <c:pt idx="193">
                  <c:v>77.800048829999994</c:v>
                </c:pt>
                <c:pt idx="194">
                  <c:v>78.199951170000006</c:v>
                </c:pt>
                <c:pt idx="195">
                  <c:v>78.399902339999997</c:v>
                </c:pt>
                <c:pt idx="196">
                  <c:v>78.800048829999994</c:v>
                </c:pt>
                <c:pt idx="197">
                  <c:v>79.199951170000006</c:v>
                </c:pt>
                <c:pt idx="198">
                  <c:v>79.599853519999996</c:v>
                </c:pt>
                <c:pt idx="199">
                  <c:v>80</c:v>
                </c:pt>
                <c:pt idx="200">
                  <c:v>80.299804690000002</c:v>
                </c:pt>
                <c:pt idx="201">
                  <c:v>80.699951170000006</c:v>
                </c:pt>
                <c:pt idx="202">
                  <c:v>80.999755859999993</c:v>
                </c:pt>
                <c:pt idx="203">
                  <c:v>81.399902339999997</c:v>
                </c:pt>
                <c:pt idx="204">
                  <c:v>81.799804690000002</c:v>
                </c:pt>
                <c:pt idx="205">
                  <c:v>82.099853519999996</c:v>
                </c:pt>
                <c:pt idx="206">
                  <c:v>82.299804690000002</c:v>
                </c:pt>
                <c:pt idx="207">
                  <c:v>82.599853519999996</c:v>
                </c:pt>
                <c:pt idx="208">
                  <c:v>82.999755859999993</c:v>
                </c:pt>
                <c:pt idx="209">
                  <c:v>83.300292970000001</c:v>
                </c:pt>
                <c:pt idx="210">
                  <c:v>83.700195309999998</c:v>
                </c:pt>
                <c:pt idx="211">
                  <c:v>84.100097660000003</c:v>
                </c:pt>
                <c:pt idx="212">
                  <c:v>84.400146480000004</c:v>
                </c:pt>
                <c:pt idx="213">
                  <c:v>84.800048829999994</c:v>
                </c:pt>
                <c:pt idx="214">
                  <c:v>85.100097660000003</c:v>
                </c:pt>
                <c:pt idx="215">
                  <c:v>85.400146480000004</c:v>
                </c:pt>
                <c:pt idx="216">
                  <c:v>85.700195309999998</c:v>
                </c:pt>
                <c:pt idx="217">
                  <c:v>86.200195309999998</c:v>
                </c:pt>
                <c:pt idx="218">
                  <c:v>86.5</c:v>
                </c:pt>
                <c:pt idx="219">
                  <c:v>86.900146480000004</c:v>
                </c:pt>
                <c:pt idx="220">
                  <c:v>87.300048829999994</c:v>
                </c:pt>
                <c:pt idx="221">
                  <c:v>87.699951170000006</c:v>
                </c:pt>
                <c:pt idx="222">
                  <c:v>88.100097660000003</c:v>
                </c:pt>
                <c:pt idx="223">
                  <c:v>88.400146480000004</c:v>
                </c:pt>
                <c:pt idx="224">
                  <c:v>88.800048829999994</c:v>
                </c:pt>
                <c:pt idx="225">
                  <c:v>89</c:v>
                </c:pt>
                <c:pt idx="226">
                  <c:v>89.399902339999997</c:v>
                </c:pt>
                <c:pt idx="227">
                  <c:v>89.600097660000003</c:v>
                </c:pt>
                <c:pt idx="228">
                  <c:v>90</c:v>
                </c:pt>
                <c:pt idx="229">
                  <c:v>90.300048829999994</c:v>
                </c:pt>
                <c:pt idx="230">
                  <c:v>90.699951170000006</c:v>
                </c:pt>
                <c:pt idx="231">
                  <c:v>91.099853519999996</c:v>
                </c:pt>
                <c:pt idx="232">
                  <c:v>91.599853519999996</c:v>
                </c:pt>
                <c:pt idx="233">
                  <c:v>92</c:v>
                </c:pt>
                <c:pt idx="234">
                  <c:v>92.399902339999997</c:v>
                </c:pt>
                <c:pt idx="235">
                  <c:v>92.699951170000006</c:v>
                </c:pt>
                <c:pt idx="236">
                  <c:v>93.099853519999996</c:v>
                </c:pt>
                <c:pt idx="237">
                  <c:v>93.399902339999997</c:v>
                </c:pt>
                <c:pt idx="238">
                  <c:v>93.799804690000002</c:v>
                </c:pt>
                <c:pt idx="239">
                  <c:v>94.199951170000006</c:v>
                </c:pt>
                <c:pt idx="240">
                  <c:v>94.599853519999996</c:v>
                </c:pt>
                <c:pt idx="241">
                  <c:v>94.799804690000002</c:v>
                </c:pt>
                <c:pt idx="242">
                  <c:v>95.199707029999999</c:v>
                </c:pt>
                <c:pt idx="243">
                  <c:v>95.599853519999996</c:v>
                </c:pt>
                <c:pt idx="244">
                  <c:v>95.899902339999997</c:v>
                </c:pt>
                <c:pt idx="245">
                  <c:v>96.300292970000001</c:v>
                </c:pt>
                <c:pt idx="246">
                  <c:v>96.700195309999998</c:v>
                </c:pt>
                <c:pt idx="247">
                  <c:v>97.100097660000003</c:v>
                </c:pt>
                <c:pt idx="248">
                  <c:v>97.500244140000007</c:v>
                </c:pt>
                <c:pt idx="249">
                  <c:v>97.800048829999994</c:v>
                </c:pt>
                <c:pt idx="250">
                  <c:v>98.200195309999998</c:v>
                </c:pt>
                <c:pt idx="251">
                  <c:v>98.600097660000003</c:v>
                </c:pt>
                <c:pt idx="252">
                  <c:v>99</c:v>
                </c:pt>
                <c:pt idx="253">
                  <c:v>99.300048829999994</c:v>
                </c:pt>
                <c:pt idx="254">
                  <c:v>99.700195309999998</c:v>
                </c:pt>
                <c:pt idx="255">
                  <c:v>100</c:v>
                </c:pt>
                <c:pt idx="256">
                  <c:v>100.1999512</c:v>
                </c:pt>
                <c:pt idx="257">
                  <c:v>100.60009770000001</c:v>
                </c:pt>
                <c:pt idx="258">
                  <c:v>101</c:v>
                </c:pt>
                <c:pt idx="259">
                  <c:v>101.40014650000001</c:v>
                </c:pt>
                <c:pt idx="260">
                  <c:v>101.6999512</c:v>
                </c:pt>
                <c:pt idx="261">
                  <c:v>102.10009770000001</c:v>
                </c:pt>
                <c:pt idx="262">
                  <c:v>102.5</c:v>
                </c:pt>
                <c:pt idx="263">
                  <c:v>102.89990229999999</c:v>
                </c:pt>
                <c:pt idx="264">
                  <c:v>103.1999512</c:v>
                </c:pt>
                <c:pt idx="265">
                  <c:v>103.59985349999999</c:v>
                </c:pt>
                <c:pt idx="266">
                  <c:v>104</c:v>
                </c:pt>
                <c:pt idx="267">
                  <c:v>104.39990229999999</c:v>
                </c:pt>
                <c:pt idx="268">
                  <c:v>104.7998047</c:v>
                </c:pt>
                <c:pt idx="269">
                  <c:v>105.09985349999999</c:v>
                </c:pt>
                <c:pt idx="270">
                  <c:v>105.5</c:v>
                </c:pt>
                <c:pt idx="271">
                  <c:v>105.7998047</c:v>
                </c:pt>
                <c:pt idx="272">
                  <c:v>106.2998047</c:v>
                </c:pt>
                <c:pt idx="273">
                  <c:v>106.39990229999999</c:v>
                </c:pt>
                <c:pt idx="274">
                  <c:v>106.89990229999999</c:v>
                </c:pt>
                <c:pt idx="275">
                  <c:v>107.1999512</c:v>
                </c:pt>
                <c:pt idx="276">
                  <c:v>107.6999512</c:v>
                </c:pt>
                <c:pt idx="277">
                  <c:v>107.9997559</c:v>
                </c:pt>
                <c:pt idx="278">
                  <c:v>108.39990229999999</c:v>
                </c:pt>
                <c:pt idx="279">
                  <c:v>108.800293</c:v>
                </c:pt>
                <c:pt idx="280">
                  <c:v>109.2001953</c:v>
                </c:pt>
                <c:pt idx="281">
                  <c:v>109.5002441</c:v>
                </c:pt>
                <c:pt idx="282">
                  <c:v>109.90014650000001</c:v>
                </c:pt>
                <c:pt idx="283">
                  <c:v>110.3000488</c:v>
                </c:pt>
                <c:pt idx="284">
                  <c:v>110.7001953</c:v>
                </c:pt>
                <c:pt idx="285">
                  <c:v>111.10009770000001</c:v>
                </c:pt>
                <c:pt idx="286">
                  <c:v>111.5</c:v>
                </c:pt>
                <c:pt idx="287">
                  <c:v>111.8000488</c:v>
                </c:pt>
                <c:pt idx="288">
                  <c:v>112.2001953</c:v>
                </c:pt>
                <c:pt idx="289">
                  <c:v>112.5</c:v>
                </c:pt>
                <c:pt idx="290">
                  <c:v>112.8000488</c:v>
                </c:pt>
                <c:pt idx="291">
                  <c:v>113.1999512</c:v>
                </c:pt>
                <c:pt idx="292">
                  <c:v>113.40014650000001</c:v>
                </c:pt>
                <c:pt idx="293">
                  <c:v>113.90014650000001</c:v>
                </c:pt>
                <c:pt idx="294">
                  <c:v>114.3000488</c:v>
                </c:pt>
                <c:pt idx="295">
                  <c:v>114.60009770000001</c:v>
                </c:pt>
                <c:pt idx="296">
                  <c:v>114.89990229999999</c:v>
                </c:pt>
                <c:pt idx="297">
                  <c:v>115.39990229999999</c:v>
                </c:pt>
                <c:pt idx="298">
                  <c:v>115.8000488</c:v>
                </c:pt>
                <c:pt idx="299">
                  <c:v>116.09985349999999</c:v>
                </c:pt>
                <c:pt idx="300">
                  <c:v>116.5</c:v>
                </c:pt>
                <c:pt idx="301">
                  <c:v>116.8000488</c:v>
                </c:pt>
                <c:pt idx="302">
                  <c:v>117.1999512</c:v>
                </c:pt>
                <c:pt idx="303">
                  <c:v>117.59985349999999</c:v>
                </c:pt>
                <c:pt idx="304">
                  <c:v>117.89990229999999</c:v>
                </c:pt>
                <c:pt idx="305">
                  <c:v>118.09985349999999</c:v>
                </c:pt>
                <c:pt idx="306">
                  <c:v>118.5</c:v>
                </c:pt>
                <c:pt idx="307">
                  <c:v>118.7998047</c:v>
                </c:pt>
                <c:pt idx="308">
                  <c:v>119.1999512</c:v>
                </c:pt>
                <c:pt idx="309">
                  <c:v>119.59985349999999</c:v>
                </c:pt>
                <c:pt idx="310">
                  <c:v>119.9997559</c:v>
                </c:pt>
                <c:pt idx="311">
                  <c:v>120.39990229999999</c:v>
                </c:pt>
                <c:pt idx="312">
                  <c:v>120.7998047</c:v>
                </c:pt>
                <c:pt idx="313">
                  <c:v>121.09985349999999</c:v>
                </c:pt>
                <c:pt idx="314">
                  <c:v>121.4997559</c:v>
                </c:pt>
                <c:pt idx="315">
                  <c:v>121.800293</c:v>
                </c:pt>
                <c:pt idx="316">
                  <c:v>122.10009770000001</c:v>
                </c:pt>
                <c:pt idx="317">
                  <c:v>122.5002441</c:v>
                </c:pt>
                <c:pt idx="318">
                  <c:v>122.90014650000001</c:v>
                </c:pt>
                <c:pt idx="319">
                  <c:v>123.3000488</c:v>
                </c:pt>
                <c:pt idx="320">
                  <c:v>123.40014650000001</c:v>
                </c:pt>
                <c:pt idx="321">
                  <c:v>123.8000488</c:v>
                </c:pt>
                <c:pt idx="322">
                  <c:v>124.2001953</c:v>
                </c:pt>
                <c:pt idx="323">
                  <c:v>124.5</c:v>
                </c:pt>
                <c:pt idx="324">
                  <c:v>125</c:v>
                </c:pt>
                <c:pt idx="325">
                  <c:v>125.3000488</c:v>
                </c:pt>
                <c:pt idx="326">
                  <c:v>125.6999512</c:v>
                </c:pt>
                <c:pt idx="327">
                  <c:v>126</c:v>
                </c:pt>
                <c:pt idx="328">
                  <c:v>126.40014650000001</c:v>
                </c:pt>
                <c:pt idx="329">
                  <c:v>126.8000488</c:v>
                </c:pt>
                <c:pt idx="330">
                  <c:v>127.1999512</c:v>
                </c:pt>
                <c:pt idx="331">
                  <c:v>127.60009770000001</c:v>
                </c:pt>
                <c:pt idx="332">
                  <c:v>127.89990229999999</c:v>
                </c:pt>
                <c:pt idx="333">
                  <c:v>128.30004880000001</c:v>
                </c:pt>
                <c:pt idx="334">
                  <c:v>128.60009769999999</c:v>
                </c:pt>
                <c:pt idx="335">
                  <c:v>129</c:v>
                </c:pt>
                <c:pt idx="336">
                  <c:v>129.19995119999999</c:v>
                </c:pt>
                <c:pt idx="337">
                  <c:v>129.59985349999999</c:v>
                </c:pt>
                <c:pt idx="338">
                  <c:v>129.89990230000001</c:v>
                </c:pt>
                <c:pt idx="339">
                  <c:v>130.30004880000001</c:v>
                </c:pt>
                <c:pt idx="340">
                  <c:v>130.5</c:v>
                </c:pt>
                <c:pt idx="341">
                  <c:v>131</c:v>
                </c:pt>
                <c:pt idx="342">
                  <c:v>131.29980470000001</c:v>
                </c:pt>
                <c:pt idx="343">
                  <c:v>131.69995119999999</c:v>
                </c:pt>
                <c:pt idx="344">
                  <c:v>132.09985349999999</c:v>
                </c:pt>
                <c:pt idx="345">
                  <c:v>132.4997559</c:v>
                </c:pt>
                <c:pt idx="346">
                  <c:v>132.89990230000001</c:v>
                </c:pt>
                <c:pt idx="347">
                  <c:v>133.39990230000001</c:v>
                </c:pt>
                <c:pt idx="348">
                  <c:v>133.69970699999999</c:v>
                </c:pt>
                <c:pt idx="349">
                  <c:v>134.09985349999999</c:v>
                </c:pt>
                <c:pt idx="350">
                  <c:v>134.19970699999999</c:v>
                </c:pt>
                <c:pt idx="351">
                  <c:v>134.60009769999999</c:v>
                </c:pt>
                <c:pt idx="352">
                  <c:v>134.90014650000001</c:v>
                </c:pt>
                <c:pt idx="353">
                  <c:v>135.10009769999999</c:v>
                </c:pt>
                <c:pt idx="354">
                  <c:v>135.5002441</c:v>
                </c:pt>
                <c:pt idx="355">
                  <c:v>135.80004880000001</c:v>
                </c:pt>
                <c:pt idx="356">
                  <c:v>136.20019529999999</c:v>
                </c:pt>
                <c:pt idx="357">
                  <c:v>136.60009769999999</c:v>
                </c:pt>
                <c:pt idx="358">
                  <c:v>136.90014650000001</c:v>
                </c:pt>
                <c:pt idx="359">
                  <c:v>137.20019529999999</c:v>
                </c:pt>
                <c:pt idx="360">
                  <c:v>137.60009769999999</c:v>
                </c:pt>
                <c:pt idx="361">
                  <c:v>138</c:v>
                </c:pt>
                <c:pt idx="362">
                  <c:v>138.30004880000001</c:v>
                </c:pt>
                <c:pt idx="363">
                  <c:v>138.69995119999999</c:v>
                </c:pt>
                <c:pt idx="364">
                  <c:v>139.30004880000001</c:v>
                </c:pt>
                <c:pt idx="365">
                  <c:v>139.60009769999999</c:v>
                </c:pt>
                <c:pt idx="366">
                  <c:v>140</c:v>
                </c:pt>
                <c:pt idx="367">
                  <c:v>140.39990230000001</c:v>
                </c:pt>
                <c:pt idx="368">
                  <c:v>140.69995119999999</c:v>
                </c:pt>
                <c:pt idx="369">
                  <c:v>141.10009769999999</c:v>
                </c:pt>
                <c:pt idx="370">
                  <c:v>141.10009769999999</c:v>
                </c:pt>
                <c:pt idx="371">
                  <c:v>141.5</c:v>
                </c:pt>
                <c:pt idx="372">
                  <c:v>141.89990230000001</c:v>
                </c:pt>
                <c:pt idx="373">
                  <c:v>142.19995119999999</c:v>
                </c:pt>
                <c:pt idx="374">
                  <c:v>142.59985349999999</c:v>
                </c:pt>
                <c:pt idx="375">
                  <c:v>142.89990230000001</c:v>
                </c:pt>
                <c:pt idx="376">
                  <c:v>143.39990230000001</c:v>
                </c:pt>
                <c:pt idx="377">
                  <c:v>143.69995119999999</c:v>
                </c:pt>
                <c:pt idx="378">
                  <c:v>144.09985349999999</c:v>
                </c:pt>
                <c:pt idx="379">
                  <c:v>144.39990230000001</c:v>
                </c:pt>
                <c:pt idx="380">
                  <c:v>144.79980470000001</c:v>
                </c:pt>
                <c:pt idx="381">
                  <c:v>145.19995119999999</c:v>
                </c:pt>
                <c:pt idx="382">
                  <c:v>145.4997559</c:v>
                </c:pt>
                <c:pt idx="383">
                  <c:v>145.79980470000001</c:v>
                </c:pt>
                <c:pt idx="384">
                  <c:v>146.09985349999999</c:v>
                </c:pt>
                <c:pt idx="385">
                  <c:v>146.4997559</c:v>
                </c:pt>
                <c:pt idx="386">
                  <c:v>146.59985349999999</c:v>
                </c:pt>
                <c:pt idx="387">
                  <c:v>146.9997559</c:v>
                </c:pt>
                <c:pt idx="388">
                  <c:v>147.40014650000001</c:v>
                </c:pt>
                <c:pt idx="389">
                  <c:v>147.80029300000001</c:v>
                </c:pt>
                <c:pt idx="390">
                  <c:v>148.10009769999999</c:v>
                </c:pt>
                <c:pt idx="391">
                  <c:v>148.5002441</c:v>
                </c:pt>
                <c:pt idx="392">
                  <c:v>148.80004880000001</c:v>
                </c:pt>
                <c:pt idx="393">
                  <c:v>149.10009769999999</c:v>
                </c:pt>
                <c:pt idx="394">
                  <c:v>149.40014650000001</c:v>
                </c:pt>
                <c:pt idx="395">
                  <c:v>149.70019529999999</c:v>
                </c:pt>
                <c:pt idx="396">
                  <c:v>150.10009769999999</c:v>
                </c:pt>
                <c:pt idx="397">
                  <c:v>150.40014650000001</c:v>
                </c:pt>
                <c:pt idx="398">
                  <c:v>150.80004880000001</c:v>
                </c:pt>
                <c:pt idx="399">
                  <c:v>151.10009769999999</c:v>
                </c:pt>
                <c:pt idx="400">
                  <c:v>151.5</c:v>
                </c:pt>
                <c:pt idx="401">
                  <c:v>151.90014650000001</c:v>
                </c:pt>
                <c:pt idx="402">
                  <c:v>152.19995119999999</c:v>
                </c:pt>
                <c:pt idx="403">
                  <c:v>152.60009769999999</c:v>
                </c:pt>
                <c:pt idx="404">
                  <c:v>152.80004880000001</c:v>
                </c:pt>
                <c:pt idx="405">
                  <c:v>153.10009769999999</c:v>
                </c:pt>
                <c:pt idx="406">
                  <c:v>153.60009769999999</c:v>
                </c:pt>
                <c:pt idx="407">
                  <c:v>154</c:v>
                </c:pt>
                <c:pt idx="408">
                  <c:v>154.30004880000001</c:v>
                </c:pt>
                <c:pt idx="409">
                  <c:v>154.59985349999999</c:v>
                </c:pt>
                <c:pt idx="410">
                  <c:v>155</c:v>
                </c:pt>
                <c:pt idx="411">
                  <c:v>155.39990230000001</c:v>
                </c:pt>
                <c:pt idx="412">
                  <c:v>155.80004880000001</c:v>
                </c:pt>
                <c:pt idx="413">
                  <c:v>156.09985349999999</c:v>
                </c:pt>
                <c:pt idx="414">
                  <c:v>156.39990230000001</c:v>
                </c:pt>
                <c:pt idx="415">
                  <c:v>156.79980470000001</c:v>
                </c:pt>
                <c:pt idx="416">
                  <c:v>157.09985349999999</c:v>
                </c:pt>
                <c:pt idx="417">
                  <c:v>157.5</c:v>
                </c:pt>
                <c:pt idx="418">
                  <c:v>157.79980470000001</c:v>
                </c:pt>
                <c:pt idx="419">
                  <c:v>158.09985349999999</c:v>
                </c:pt>
                <c:pt idx="420">
                  <c:v>158.39990230000001</c:v>
                </c:pt>
                <c:pt idx="421">
                  <c:v>158.79980470000001</c:v>
                </c:pt>
                <c:pt idx="422">
                  <c:v>159.09985349999999</c:v>
                </c:pt>
                <c:pt idx="423">
                  <c:v>159.4997559</c:v>
                </c:pt>
                <c:pt idx="424">
                  <c:v>159.69970699999999</c:v>
                </c:pt>
                <c:pt idx="425">
                  <c:v>160.0002441</c:v>
                </c:pt>
                <c:pt idx="426">
                  <c:v>160.40014650000001</c:v>
                </c:pt>
                <c:pt idx="427">
                  <c:v>160.70019529999999</c:v>
                </c:pt>
                <c:pt idx="428">
                  <c:v>161.10009769999999</c:v>
                </c:pt>
                <c:pt idx="429">
                  <c:v>161.40014650000001</c:v>
                </c:pt>
                <c:pt idx="430">
                  <c:v>161.70019529999999</c:v>
                </c:pt>
                <c:pt idx="431">
                  <c:v>162.0002441</c:v>
                </c:pt>
                <c:pt idx="432">
                  <c:v>162.40014650000001</c:v>
                </c:pt>
                <c:pt idx="433">
                  <c:v>162.5</c:v>
                </c:pt>
                <c:pt idx="434">
                  <c:v>162.80004880000001</c:v>
                </c:pt>
                <c:pt idx="435">
                  <c:v>163.20019529999999</c:v>
                </c:pt>
                <c:pt idx="436">
                  <c:v>163.5</c:v>
                </c:pt>
                <c:pt idx="437">
                  <c:v>163.90014650000001</c:v>
                </c:pt>
                <c:pt idx="438">
                  <c:v>164.19995119999999</c:v>
                </c:pt>
                <c:pt idx="439">
                  <c:v>164.5</c:v>
                </c:pt>
                <c:pt idx="440">
                  <c:v>164.90014650000001</c:v>
                </c:pt>
                <c:pt idx="441">
                  <c:v>165.19995119999999</c:v>
                </c:pt>
                <c:pt idx="442">
                  <c:v>165.60009769999999</c:v>
                </c:pt>
                <c:pt idx="443">
                  <c:v>165.89990230000001</c:v>
                </c:pt>
                <c:pt idx="444">
                  <c:v>166.30004880000001</c:v>
                </c:pt>
                <c:pt idx="445">
                  <c:v>166.60009769999999</c:v>
                </c:pt>
                <c:pt idx="446">
                  <c:v>166.89990230000001</c:v>
                </c:pt>
                <c:pt idx="447">
                  <c:v>167.30004880000001</c:v>
                </c:pt>
                <c:pt idx="448">
                  <c:v>167.39990230000001</c:v>
                </c:pt>
                <c:pt idx="449">
                  <c:v>167.69995119999999</c:v>
                </c:pt>
                <c:pt idx="450">
                  <c:v>168.09985349999999</c:v>
                </c:pt>
                <c:pt idx="451">
                  <c:v>168.39990230000001</c:v>
                </c:pt>
                <c:pt idx="452">
                  <c:v>168.79980470000001</c:v>
                </c:pt>
                <c:pt idx="453">
                  <c:v>169.09985349999999</c:v>
                </c:pt>
                <c:pt idx="454">
                  <c:v>169.5</c:v>
                </c:pt>
                <c:pt idx="455">
                  <c:v>169.79980470000001</c:v>
                </c:pt>
                <c:pt idx="456">
                  <c:v>170.19995119999999</c:v>
                </c:pt>
                <c:pt idx="457">
                  <c:v>170.59985349999999</c:v>
                </c:pt>
                <c:pt idx="458">
                  <c:v>170.89990230000001</c:v>
                </c:pt>
                <c:pt idx="459">
                  <c:v>171.19995119999999</c:v>
                </c:pt>
                <c:pt idx="460">
                  <c:v>171.59985349999999</c:v>
                </c:pt>
                <c:pt idx="461">
                  <c:v>171.89990230000001</c:v>
                </c:pt>
                <c:pt idx="462">
                  <c:v>172.29980470000001</c:v>
                </c:pt>
                <c:pt idx="463">
                  <c:v>172.59985349999999</c:v>
                </c:pt>
                <c:pt idx="464">
                  <c:v>172.80029300000001</c:v>
                </c:pt>
                <c:pt idx="465">
                  <c:v>173.10009769999999</c:v>
                </c:pt>
                <c:pt idx="466">
                  <c:v>173.40014650000001</c:v>
                </c:pt>
                <c:pt idx="467">
                  <c:v>173.70019529999999</c:v>
                </c:pt>
                <c:pt idx="468">
                  <c:v>174.10009769999999</c:v>
                </c:pt>
                <c:pt idx="469">
                  <c:v>174.40014650000001</c:v>
                </c:pt>
                <c:pt idx="470">
                  <c:v>174.70019529999999</c:v>
                </c:pt>
                <c:pt idx="471">
                  <c:v>175.0002441</c:v>
                </c:pt>
                <c:pt idx="472">
                  <c:v>175.40014650000001</c:v>
                </c:pt>
                <c:pt idx="473">
                  <c:v>175.80004880000001</c:v>
                </c:pt>
                <c:pt idx="474">
                  <c:v>176.10009769999999</c:v>
                </c:pt>
                <c:pt idx="475">
                  <c:v>176.40014650000001</c:v>
                </c:pt>
                <c:pt idx="476">
                  <c:v>176.70019529999999</c:v>
                </c:pt>
                <c:pt idx="477">
                  <c:v>177.10009769999999</c:v>
                </c:pt>
                <c:pt idx="478">
                  <c:v>177.40014650000001</c:v>
                </c:pt>
                <c:pt idx="479">
                  <c:v>177.69995119999999</c:v>
                </c:pt>
                <c:pt idx="480">
                  <c:v>177.90014650000001</c:v>
                </c:pt>
                <c:pt idx="481">
                  <c:v>178.10009769999999</c:v>
                </c:pt>
                <c:pt idx="482">
                  <c:v>178.30004880000001</c:v>
                </c:pt>
                <c:pt idx="483">
                  <c:v>178.69995119999999</c:v>
                </c:pt>
                <c:pt idx="484">
                  <c:v>179</c:v>
                </c:pt>
                <c:pt idx="485">
                  <c:v>179.30004880000001</c:v>
                </c:pt>
                <c:pt idx="486">
                  <c:v>179.5</c:v>
                </c:pt>
                <c:pt idx="487">
                  <c:v>179.89990230000001</c:v>
                </c:pt>
                <c:pt idx="488">
                  <c:v>180.19995119999999</c:v>
                </c:pt>
                <c:pt idx="489">
                  <c:v>180.5</c:v>
                </c:pt>
                <c:pt idx="490">
                  <c:v>180.80004880000001</c:v>
                </c:pt>
                <c:pt idx="491">
                  <c:v>181.19995119999999</c:v>
                </c:pt>
                <c:pt idx="492">
                  <c:v>181.5</c:v>
                </c:pt>
                <c:pt idx="493">
                  <c:v>181.79980470000001</c:v>
                </c:pt>
                <c:pt idx="494">
                  <c:v>182.09985349999999</c:v>
                </c:pt>
                <c:pt idx="495">
                  <c:v>182.39990230000001</c:v>
                </c:pt>
                <c:pt idx="496">
                  <c:v>182.79980470000001</c:v>
                </c:pt>
                <c:pt idx="497">
                  <c:v>183</c:v>
                </c:pt>
                <c:pt idx="498">
                  <c:v>183.29980470000001</c:v>
                </c:pt>
                <c:pt idx="499">
                  <c:v>183.59985349999999</c:v>
                </c:pt>
                <c:pt idx="500">
                  <c:v>183.89990230000001</c:v>
                </c:pt>
                <c:pt idx="501">
                  <c:v>184.19995119999999</c:v>
                </c:pt>
                <c:pt idx="502">
                  <c:v>184.59985349999999</c:v>
                </c:pt>
                <c:pt idx="503">
                  <c:v>184.9997559</c:v>
                </c:pt>
                <c:pt idx="504">
                  <c:v>185.19970699999999</c:v>
                </c:pt>
                <c:pt idx="505">
                  <c:v>185.4997559</c:v>
                </c:pt>
                <c:pt idx="506">
                  <c:v>185.80029300000001</c:v>
                </c:pt>
                <c:pt idx="507">
                  <c:v>186.20019529999999</c:v>
                </c:pt>
                <c:pt idx="508">
                  <c:v>186.30029300000001</c:v>
                </c:pt>
                <c:pt idx="509">
                  <c:v>186.60009769999999</c:v>
                </c:pt>
                <c:pt idx="510">
                  <c:v>186.90014650000001</c:v>
                </c:pt>
                <c:pt idx="511">
                  <c:v>187.20019529999999</c:v>
                </c:pt>
                <c:pt idx="512">
                  <c:v>187.5002441</c:v>
                </c:pt>
                <c:pt idx="513">
                  <c:v>187.80004880000001</c:v>
                </c:pt>
                <c:pt idx="514">
                  <c:v>188</c:v>
                </c:pt>
                <c:pt idx="515">
                  <c:v>188.5</c:v>
                </c:pt>
                <c:pt idx="516">
                  <c:v>188.80004880000001</c:v>
                </c:pt>
                <c:pt idx="517">
                  <c:v>189.10009769999999</c:v>
                </c:pt>
                <c:pt idx="518">
                  <c:v>189.40014650000001</c:v>
                </c:pt>
                <c:pt idx="519">
                  <c:v>189.69995119999999</c:v>
                </c:pt>
                <c:pt idx="520">
                  <c:v>190</c:v>
                </c:pt>
                <c:pt idx="521">
                  <c:v>190.19995119999999</c:v>
                </c:pt>
                <c:pt idx="522">
                  <c:v>190.5</c:v>
                </c:pt>
                <c:pt idx="523">
                  <c:v>190.80004880000001</c:v>
                </c:pt>
                <c:pt idx="524">
                  <c:v>191.10009769999999</c:v>
                </c:pt>
                <c:pt idx="525">
                  <c:v>191.39990230000001</c:v>
                </c:pt>
                <c:pt idx="526">
                  <c:v>191.80004880000001</c:v>
                </c:pt>
                <c:pt idx="527">
                  <c:v>192.10009769999999</c:v>
                </c:pt>
                <c:pt idx="528">
                  <c:v>192.39990230000001</c:v>
                </c:pt>
                <c:pt idx="529">
                  <c:v>192.60009769999999</c:v>
                </c:pt>
                <c:pt idx="530">
                  <c:v>192.69995119999999</c:v>
                </c:pt>
                <c:pt idx="531">
                  <c:v>193</c:v>
                </c:pt>
                <c:pt idx="532">
                  <c:v>193.30004880000001</c:v>
                </c:pt>
                <c:pt idx="533">
                  <c:v>193.5</c:v>
                </c:pt>
                <c:pt idx="534">
                  <c:v>193.80004880000001</c:v>
                </c:pt>
                <c:pt idx="535">
                  <c:v>194</c:v>
                </c:pt>
                <c:pt idx="536">
                  <c:v>194.29980470000001</c:v>
                </c:pt>
                <c:pt idx="537">
                  <c:v>194.59985349999999</c:v>
                </c:pt>
                <c:pt idx="538">
                  <c:v>194.79980470000001</c:v>
                </c:pt>
                <c:pt idx="539">
                  <c:v>195.09985349999999</c:v>
                </c:pt>
                <c:pt idx="540">
                  <c:v>195.39990230000001</c:v>
                </c:pt>
                <c:pt idx="541">
                  <c:v>195.59985349999999</c:v>
                </c:pt>
                <c:pt idx="542">
                  <c:v>195.89990230000001</c:v>
                </c:pt>
                <c:pt idx="543">
                  <c:v>196.19995119999999</c:v>
                </c:pt>
                <c:pt idx="544">
                  <c:v>196.4997559</c:v>
                </c:pt>
                <c:pt idx="545">
                  <c:v>196.69995119999999</c:v>
                </c:pt>
                <c:pt idx="546">
                  <c:v>196.9997559</c:v>
                </c:pt>
                <c:pt idx="547">
                  <c:v>197.19995119999999</c:v>
                </c:pt>
                <c:pt idx="548">
                  <c:v>197.4997559</c:v>
                </c:pt>
                <c:pt idx="549">
                  <c:v>197.79980470000001</c:v>
                </c:pt>
                <c:pt idx="550">
                  <c:v>198.09985349999999</c:v>
                </c:pt>
                <c:pt idx="551">
                  <c:v>198.40014650000001</c:v>
                </c:pt>
                <c:pt idx="552">
                  <c:v>198.70019529999999</c:v>
                </c:pt>
                <c:pt idx="553">
                  <c:v>199.0002441</c:v>
                </c:pt>
                <c:pt idx="554">
                  <c:v>199.30004880000001</c:v>
                </c:pt>
                <c:pt idx="555">
                  <c:v>199.60009769999999</c:v>
                </c:pt>
                <c:pt idx="556">
                  <c:v>199.90014650000001</c:v>
                </c:pt>
                <c:pt idx="557">
                  <c:v>200.10009769999999</c:v>
                </c:pt>
                <c:pt idx="558">
                  <c:v>200.40014650000001</c:v>
                </c:pt>
                <c:pt idx="559">
                  <c:v>200.70019529999999</c:v>
                </c:pt>
                <c:pt idx="560">
                  <c:v>201</c:v>
                </c:pt>
                <c:pt idx="561">
                  <c:v>201.30004880000001</c:v>
                </c:pt>
                <c:pt idx="562">
                  <c:v>201.40014650000001</c:v>
                </c:pt>
                <c:pt idx="563">
                  <c:v>201.90014650000001</c:v>
                </c:pt>
                <c:pt idx="564">
                  <c:v>202.20019529999999</c:v>
                </c:pt>
                <c:pt idx="565">
                  <c:v>202.5</c:v>
                </c:pt>
                <c:pt idx="566">
                  <c:v>202.80004880000001</c:v>
                </c:pt>
                <c:pt idx="567">
                  <c:v>203</c:v>
                </c:pt>
                <c:pt idx="568">
                  <c:v>203.30004880000001</c:v>
                </c:pt>
                <c:pt idx="569">
                  <c:v>203.30004880000001</c:v>
                </c:pt>
                <c:pt idx="570">
                  <c:v>203.5</c:v>
                </c:pt>
                <c:pt idx="571">
                  <c:v>203.69995119999999</c:v>
                </c:pt>
                <c:pt idx="572">
                  <c:v>204</c:v>
                </c:pt>
                <c:pt idx="573">
                  <c:v>204.19995119999999</c:v>
                </c:pt>
                <c:pt idx="574">
                  <c:v>204.60009769999999</c:v>
                </c:pt>
                <c:pt idx="575">
                  <c:v>204.80004880000001</c:v>
                </c:pt>
                <c:pt idx="576">
                  <c:v>205</c:v>
                </c:pt>
                <c:pt idx="577">
                  <c:v>205.19995119999999</c:v>
                </c:pt>
                <c:pt idx="578">
                  <c:v>205.5</c:v>
                </c:pt>
                <c:pt idx="579">
                  <c:v>205.69995119999999</c:v>
                </c:pt>
                <c:pt idx="580">
                  <c:v>205.80004880000001</c:v>
                </c:pt>
                <c:pt idx="581">
                  <c:v>206.09985349999999</c:v>
                </c:pt>
                <c:pt idx="582">
                  <c:v>206.39990230000001</c:v>
                </c:pt>
                <c:pt idx="583">
                  <c:v>206.59985349999999</c:v>
                </c:pt>
                <c:pt idx="584">
                  <c:v>206.89990230000001</c:v>
                </c:pt>
                <c:pt idx="585">
                  <c:v>207</c:v>
                </c:pt>
                <c:pt idx="586">
                  <c:v>207.29980470000001</c:v>
                </c:pt>
                <c:pt idx="587">
                  <c:v>207.5</c:v>
                </c:pt>
                <c:pt idx="588">
                  <c:v>207.69995119999999</c:v>
                </c:pt>
                <c:pt idx="589">
                  <c:v>207.89990230000001</c:v>
                </c:pt>
                <c:pt idx="590">
                  <c:v>208.09985349999999</c:v>
                </c:pt>
                <c:pt idx="591">
                  <c:v>208.19995119999999</c:v>
                </c:pt>
                <c:pt idx="592">
                  <c:v>208.39990230000001</c:v>
                </c:pt>
                <c:pt idx="593">
                  <c:v>208.29980470000001</c:v>
                </c:pt>
                <c:pt idx="594">
                  <c:v>208.5</c:v>
                </c:pt>
                <c:pt idx="595">
                  <c:v>208.59985349999999</c:v>
                </c:pt>
                <c:pt idx="596">
                  <c:v>208.69995119999999</c:v>
                </c:pt>
                <c:pt idx="597">
                  <c:v>208.79980470000001</c:v>
                </c:pt>
                <c:pt idx="598">
                  <c:v>208.9997559</c:v>
                </c:pt>
                <c:pt idx="599">
                  <c:v>209.29980470000001</c:v>
                </c:pt>
                <c:pt idx="600">
                  <c:v>209.39990230000001</c:v>
                </c:pt>
                <c:pt idx="601">
                  <c:v>209.59985349999999</c:v>
                </c:pt>
                <c:pt idx="602">
                  <c:v>209.69995119999999</c:v>
                </c:pt>
                <c:pt idx="603">
                  <c:v>209.9997559</c:v>
                </c:pt>
                <c:pt idx="604">
                  <c:v>210.19995119999999</c:v>
                </c:pt>
                <c:pt idx="605">
                  <c:v>210.29980470000001</c:v>
                </c:pt>
                <c:pt idx="606">
                  <c:v>210.59985349999999</c:v>
                </c:pt>
                <c:pt idx="607">
                  <c:v>210.69970699999999</c:v>
                </c:pt>
                <c:pt idx="608">
                  <c:v>210.79980470000001</c:v>
                </c:pt>
                <c:pt idx="609">
                  <c:v>211.09985349999999</c:v>
                </c:pt>
                <c:pt idx="610">
                  <c:v>211.30029300000001</c:v>
                </c:pt>
                <c:pt idx="611">
                  <c:v>211.70019529999999</c:v>
                </c:pt>
                <c:pt idx="612">
                  <c:v>212.0002441</c:v>
                </c:pt>
                <c:pt idx="613">
                  <c:v>212.30004880000001</c:v>
                </c:pt>
                <c:pt idx="614">
                  <c:v>212.5002441</c:v>
                </c:pt>
                <c:pt idx="615">
                  <c:v>212.80004880000001</c:v>
                </c:pt>
                <c:pt idx="616">
                  <c:v>213.10009769999999</c:v>
                </c:pt>
                <c:pt idx="617">
                  <c:v>213.40014650000001</c:v>
                </c:pt>
                <c:pt idx="618">
                  <c:v>213.80004880000001</c:v>
                </c:pt>
                <c:pt idx="619">
                  <c:v>214.10009769999999</c:v>
                </c:pt>
                <c:pt idx="620">
                  <c:v>214.5</c:v>
                </c:pt>
                <c:pt idx="621">
                  <c:v>214.90014650000001</c:v>
                </c:pt>
                <c:pt idx="622">
                  <c:v>215.19995119999999</c:v>
                </c:pt>
                <c:pt idx="623">
                  <c:v>215.69995119999999</c:v>
                </c:pt>
                <c:pt idx="624">
                  <c:v>216</c:v>
                </c:pt>
                <c:pt idx="625">
                  <c:v>216.40014650000001</c:v>
                </c:pt>
                <c:pt idx="626">
                  <c:v>216.89990230000001</c:v>
                </c:pt>
                <c:pt idx="627">
                  <c:v>217.39990230000001</c:v>
                </c:pt>
                <c:pt idx="628">
                  <c:v>217.89990230000001</c:v>
                </c:pt>
                <c:pt idx="629">
                  <c:v>218.39990230000001</c:v>
                </c:pt>
                <c:pt idx="630">
                  <c:v>218.89990230000001</c:v>
                </c:pt>
                <c:pt idx="631">
                  <c:v>219.39990230000001</c:v>
                </c:pt>
                <c:pt idx="632">
                  <c:v>220</c:v>
                </c:pt>
                <c:pt idx="633">
                  <c:v>220.59985349999999</c:v>
                </c:pt>
                <c:pt idx="634">
                  <c:v>221.09985349999999</c:v>
                </c:pt>
                <c:pt idx="635">
                  <c:v>221.69995119999999</c:v>
                </c:pt>
                <c:pt idx="636">
                  <c:v>222.19995119999999</c:v>
                </c:pt>
                <c:pt idx="637">
                  <c:v>222.69995119999999</c:v>
                </c:pt>
                <c:pt idx="638">
                  <c:v>223.19970699999999</c:v>
                </c:pt>
                <c:pt idx="639">
                  <c:v>223.4997559</c:v>
                </c:pt>
                <c:pt idx="640">
                  <c:v>224.10009769999999</c:v>
                </c:pt>
                <c:pt idx="641">
                  <c:v>224.70019529999999</c:v>
                </c:pt>
                <c:pt idx="642">
                  <c:v>225.20019529999999</c:v>
                </c:pt>
                <c:pt idx="643">
                  <c:v>225.80004880000001</c:v>
                </c:pt>
                <c:pt idx="644">
                  <c:v>226.20019529999999</c:v>
                </c:pt>
                <c:pt idx="645">
                  <c:v>226.70019529999999</c:v>
                </c:pt>
                <c:pt idx="646">
                  <c:v>227.30004880000001</c:v>
                </c:pt>
                <c:pt idx="647">
                  <c:v>227.80004880000001</c:v>
                </c:pt>
                <c:pt idx="648">
                  <c:v>228.30004880000001</c:v>
                </c:pt>
                <c:pt idx="649">
                  <c:v>228.80004880000001</c:v>
                </c:pt>
                <c:pt idx="650">
                  <c:v>229.30004880000001</c:v>
                </c:pt>
                <c:pt idx="651">
                  <c:v>229.80004880000001</c:v>
                </c:pt>
                <c:pt idx="652">
                  <c:v>230.39990230000001</c:v>
                </c:pt>
                <c:pt idx="653">
                  <c:v>231</c:v>
                </c:pt>
                <c:pt idx="654">
                  <c:v>231.30004880000001</c:v>
                </c:pt>
                <c:pt idx="655">
                  <c:v>231.89990230000001</c:v>
                </c:pt>
                <c:pt idx="656">
                  <c:v>232.39990230000001</c:v>
                </c:pt>
                <c:pt idx="657">
                  <c:v>232.89990230000001</c:v>
                </c:pt>
                <c:pt idx="658">
                  <c:v>233.5</c:v>
                </c:pt>
                <c:pt idx="659">
                  <c:v>233.89990230000001</c:v>
                </c:pt>
                <c:pt idx="660">
                  <c:v>234.4997559</c:v>
                </c:pt>
                <c:pt idx="661">
                  <c:v>234.9997559</c:v>
                </c:pt>
                <c:pt idx="662">
                  <c:v>235.59985349999999</c:v>
                </c:pt>
                <c:pt idx="663">
                  <c:v>236.09985349999999</c:v>
                </c:pt>
                <c:pt idx="664">
                  <c:v>236.59985349999999</c:v>
                </c:pt>
                <c:pt idx="665">
                  <c:v>237.10009769999999</c:v>
                </c:pt>
                <c:pt idx="666">
                  <c:v>237.60009769999999</c:v>
                </c:pt>
                <c:pt idx="667">
                  <c:v>238.20019529999999</c:v>
                </c:pt>
                <c:pt idx="668">
                  <c:v>238.70019529999999</c:v>
                </c:pt>
                <c:pt idx="669">
                  <c:v>239.30004880000001</c:v>
                </c:pt>
                <c:pt idx="670">
                  <c:v>239.90014650000001</c:v>
                </c:pt>
                <c:pt idx="671">
                  <c:v>240.30004880000001</c:v>
                </c:pt>
                <c:pt idx="672">
                  <c:v>240.60009769999999</c:v>
                </c:pt>
                <c:pt idx="673">
                  <c:v>241.19995119999999</c:v>
                </c:pt>
                <c:pt idx="674">
                  <c:v>241.69995119999999</c:v>
                </c:pt>
                <c:pt idx="675">
                  <c:v>242.30004880000001</c:v>
                </c:pt>
                <c:pt idx="676">
                  <c:v>242.80004880000001</c:v>
                </c:pt>
                <c:pt idx="677">
                  <c:v>243.5</c:v>
                </c:pt>
                <c:pt idx="678">
                  <c:v>244</c:v>
                </c:pt>
                <c:pt idx="679">
                  <c:v>244.59985349999999</c:v>
                </c:pt>
                <c:pt idx="680">
                  <c:v>245.09985349999999</c:v>
                </c:pt>
                <c:pt idx="681">
                  <c:v>245.69995119999999</c:v>
                </c:pt>
                <c:pt idx="682">
                  <c:v>246</c:v>
                </c:pt>
                <c:pt idx="683">
                  <c:v>246.5</c:v>
                </c:pt>
                <c:pt idx="684">
                  <c:v>247</c:v>
                </c:pt>
                <c:pt idx="685">
                  <c:v>247.59985349999999</c:v>
                </c:pt>
                <c:pt idx="686">
                  <c:v>248.09985349999999</c:v>
                </c:pt>
                <c:pt idx="687">
                  <c:v>248.69970699999999</c:v>
                </c:pt>
                <c:pt idx="688">
                  <c:v>249.19970699999999</c:v>
                </c:pt>
                <c:pt idx="689">
                  <c:v>249.4997559</c:v>
                </c:pt>
                <c:pt idx="690">
                  <c:v>249.90014650000001</c:v>
                </c:pt>
                <c:pt idx="691">
                  <c:v>250.5002441</c:v>
                </c:pt>
                <c:pt idx="692">
                  <c:v>251.0002441</c:v>
                </c:pt>
                <c:pt idx="693">
                  <c:v>251.60009769999999</c:v>
                </c:pt>
                <c:pt idx="694">
                  <c:v>252.10009769999999</c:v>
                </c:pt>
                <c:pt idx="695">
                  <c:v>252.70019529999999</c:v>
                </c:pt>
                <c:pt idx="696">
                  <c:v>253.20019529999999</c:v>
                </c:pt>
                <c:pt idx="697">
                  <c:v>253.80004880000001</c:v>
                </c:pt>
                <c:pt idx="698">
                  <c:v>254.30004880000001</c:v>
                </c:pt>
                <c:pt idx="699">
                  <c:v>254.80004880000001</c:v>
                </c:pt>
                <c:pt idx="700">
                  <c:v>255.39990230000001</c:v>
                </c:pt>
                <c:pt idx="701">
                  <c:v>255.80004880000001</c:v>
                </c:pt>
                <c:pt idx="702">
                  <c:v>256.30004880000001</c:v>
                </c:pt>
                <c:pt idx="703">
                  <c:v>256.80004880000001</c:v>
                </c:pt>
                <c:pt idx="704">
                  <c:v>257.39990230000001</c:v>
                </c:pt>
                <c:pt idx="705">
                  <c:v>257.89990230000001</c:v>
                </c:pt>
                <c:pt idx="706">
                  <c:v>258.09985349999999</c:v>
                </c:pt>
                <c:pt idx="707">
                  <c:v>258.69995119999999</c:v>
                </c:pt>
                <c:pt idx="708">
                  <c:v>259.29980469999998</c:v>
                </c:pt>
                <c:pt idx="709">
                  <c:v>259.79980469999998</c:v>
                </c:pt>
                <c:pt idx="710">
                  <c:v>260.29980469999998</c:v>
                </c:pt>
                <c:pt idx="711">
                  <c:v>260.89990230000001</c:v>
                </c:pt>
                <c:pt idx="712">
                  <c:v>261.39990230000001</c:v>
                </c:pt>
                <c:pt idx="713">
                  <c:v>261.99975590000003</c:v>
                </c:pt>
                <c:pt idx="714">
                  <c:v>262.50024409999997</c:v>
                </c:pt>
                <c:pt idx="715">
                  <c:v>263.00024409999997</c:v>
                </c:pt>
                <c:pt idx="716">
                  <c:v>263.60009769999999</c:v>
                </c:pt>
                <c:pt idx="717">
                  <c:v>264.10009769999999</c:v>
                </c:pt>
                <c:pt idx="718">
                  <c:v>264.70019530000002</c:v>
                </c:pt>
                <c:pt idx="719">
                  <c:v>265.20019530000002</c:v>
                </c:pt>
                <c:pt idx="720">
                  <c:v>265.80004880000001</c:v>
                </c:pt>
                <c:pt idx="721">
                  <c:v>266.40014650000001</c:v>
                </c:pt>
                <c:pt idx="722">
                  <c:v>266.90014650000001</c:v>
                </c:pt>
                <c:pt idx="723">
                  <c:v>267.40014650000001</c:v>
                </c:pt>
                <c:pt idx="724">
                  <c:v>267.69995119999999</c:v>
                </c:pt>
                <c:pt idx="725">
                  <c:v>268.19995119999999</c:v>
                </c:pt>
                <c:pt idx="726">
                  <c:v>268.69995119999999</c:v>
                </c:pt>
                <c:pt idx="727">
                  <c:v>269.19995119999999</c:v>
                </c:pt>
                <c:pt idx="728">
                  <c:v>269.80004880000001</c:v>
                </c:pt>
                <c:pt idx="729">
                  <c:v>270.30004880000001</c:v>
                </c:pt>
                <c:pt idx="730">
                  <c:v>270.80004880000001</c:v>
                </c:pt>
                <c:pt idx="731">
                  <c:v>271.29980469999998</c:v>
                </c:pt>
                <c:pt idx="732">
                  <c:v>271.89990230000001</c:v>
                </c:pt>
                <c:pt idx="733">
                  <c:v>272.39990230000001</c:v>
                </c:pt>
                <c:pt idx="734">
                  <c:v>272.89990230000001</c:v>
                </c:pt>
                <c:pt idx="735">
                  <c:v>273.49975590000003</c:v>
                </c:pt>
                <c:pt idx="736">
                  <c:v>273.99975590000003</c:v>
                </c:pt>
                <c:pt idx="737">
                  <c:v>274.39990230000001</c:v>
                </c:pt>
                <c:pt idx="738">
                  <c:v>274.99975590000003</c:v>
                </c:pt>
                <c:pt idx="739">
                  <c:v>275.60009769999999</c:v>
                </c:pt>
                <c:pt idx="740">
                  <c:v>276.20019530000002</c:v>
                </c:pt>
                <c:pt idx="741">
                  <c:v>276.50024409999997</c:v>
                </c:pt>
                <c:pt idx="742">
                  <c:v>277.00024409999997</c:v>
                </c:pt>
                <c:pt idx="743">
                  <c:v>277.5</c:v>
                </c:pt>
                <c:pt idx="744">
                  <c:v>278.10009769999999</c:v>
                </c:pt>
                <c:pt idx="745">
                  <c:v>278.60009769999999</c:v>
                </c:pt>
                <c:pt idx="746">
                  <c:v>279.19995119999999</c:v>
                </c:pt>
                <c:pt idx="747">
                  <c:v>279.69995119999999</c:v>
                </c:pt>
                <c:pt idx="748">
                  <c:v>280.30004880000001</c:v>
                </c:pt>
                <c:pt idx="749">
                  <c:v>280.89990230000001</c:v>
                </c:pt>
                <c:pt idx="750">
                  <c:v>281.39990230000001</c:v>
                </c:pt>
                <c:pt idx="751">
                  <c:v>282</c:v>
                </c:pt>
                <c:pt idx="752">
                  <c:v>282.5</c:v>
                </c:pt>
                <c:pt idx="753">
                  <c:v>283.09985349999999</c:v>
                </c:pt>
                <c:pt idx="754">
                  <c:v>283.59985349999999</c:v>
                </c:pt>
                <c:pt idx="755">
                  <c:v>284.19995119999999</c:v>
                </c:pt>
                <c:pt idx="756">
                  <c:v>284.59985349999999</c:v>
                </c:pt>
                <c:pt idx="757">
                  <c:v>285</c:v>
                </c:pt>
                <c:pt idx="758">
                  <c:v>285.59985349999999</c:v>
                </c:pt>
                <c:pt idx="759">
                  <c:v>286.19995119999999</c:v>
                </c:pt>
                <c:pt idx="760">
                  <c:v>286.69995119999999</c:v>
                </c:pt>
                <c:pt idx="761">
                  <c:v>287.19970699999999</c:v>
                </c:pt>
                <c:pt idx="762">
                  <c:v>287.69970699999999</c:v>
                </c:pt>
                <c:pt idx="763">
                  <c:v>288.10009769999999</c:v>
                </c:pt>
                <c:pt idx="764">
                  <c:v>288.70019530000002</c:v>
                </c:pt>
                <c:pt idx="765">
                  <c:v>289.30004880000001</c:v>
                </c:pt>
                <c:pt idx="766">
                  <c:v>289.80004880000001</c:v>
                </c:pt>
                <c:pt idx="767">
                  <c:v>290.40014650000001</c:v>
                </c:pt>
                <c:pt idx="768">
                  <c:v>291</c:v>
                </c:pt>
                <c:pt idx="769">
                  <c:v>291.5</c:v>
                </c:pt>
                <c:pt idx="770">
                  <c:v>291.80004880000001</c:v>
                </c:pt>
                <c:pt idx="771">
                  <c:v>292.30004880000001</c:v>
                </c:pt>
                <c:pt idx="772">
                  <c:v>292.80004880000001</c:v>
                </c:pt>
                <c:pt idx="773">
                  <c:v>293.30004880000001</c:v>
                </c:pt>
                <c:pt idx="774">
                  <c:v>293.80004880000001</c:v>
                </c:pt>
                <c:pt idx="775">
                  <c:v>294.30004880000001</c:v>
                </c:pt>
                <c:pt idx="776">
                  <c:v>294.80004880000001</c:v>
                </c:pt>
                <c:pt idx="777">
                  <c:v>295.30004880000001</c:v>
                </c:pt>
                <c:pt idx="778">
                  <c:v>295.89990230000001</c:v>
                </c:pt>
                <c:pt idx="779">
                  <c:v>296.39990230000001</c:v>
                </c:pt>
                <c:pt idx="780">
                  <c:v>296.89990230000001</c:v>
                </c:pt>
                <c:pt idx="781">
                  <c:v>297.19995119999999</c:v>
                </c:pt>
                <c:pt idx="782">
                  <c:v>297.69995119999999</c:v>
                </c:pt>
                <c:pt idx="783">
                  <c:v>298.19995119999999</c:v>
                </c:pt>
                <c:pt idx="784">
                  <c:v>298.79980469999998</c:v>
                </c:pt>
                <c:pt idx="785">
                  <c:v>299.29980469999998</c:v>
                </c:pt>
                <c:pt idx="786">
                  <c:v>299.79980469999998</c:v>
                </c:pt>
                <c:pt idx="787">
                  <c:v>299.99975590000003</c:v>
                </c:pt>
                <c:pt idx="788">
                  <c:v>300.59985349999999</c:v>
                </c:pt>
                <c:pt idx="789">
                  <c:v>301.00024409999997</c:v>
                </c:pt>
                <c:pt idx="790">
                  <c:v>301.60009769999999</c:v>
                </c:pt>
                <c:pt idx="791">
                  <c:v>302.10009769999999</c:v>
                </c:pt>
                <c:pt idx="792">
                  <c:v>302.50024409999997</c:v>
                </c:pt>
                <c:pt idx="793">
                  <c:v>303.00024409999997</c:v>
                </c:pt>
                <c:pt idx="794">
                  <c:v>303.5</c:v>
                </c:pt>
                <c:pt idx="795">
                  <c:v>304</c:v>
                </c:pt>
                <c:pt idx="796">
                  <c:v>304.5</c:v>
                </c:pt>
                <c:pt idx="797">
                  <c:v>305</c:v>
                </c:pt>
                <c:pt idx="798">
                  <c:v>305.60009769999999</c:v>
                </c:pt>
                <c:pt idx="799">
                  <c:v>306.10009769999999</c:v>
                </c:pt>
                <c:pt idx="800">
                  <c:v>306.60009769999999</c:v>
                </c:pt>
                <c:pt idx="801">
                  <c:v>306.89990230000001</c:v>
                </c:pt>
                <c:pt idx="802">
                  <c:v>307.39990230000001</c:v>
                </c:pt>
                <c:pt idx="803">
                  <c:v>307.80004880000001</c:v>
                </c:pt>
                <c:pt idx="804">
                  <c:v>308.39990230000001</c:v>
                </c:pt>
                <c:pt idx="805">
                  <c:v>308.80004880000001</c:v>
                </c:pt>
                <c:pt idx="806">
                  <c:v>309.39990230000001</c:v>
                </c:pt>
                <c:pt idx="807">
                  <c:v>309.89990230000001</c:v>
                </c:pt>
                <c:pt idx="808">
                  <c:v>310.39990230000001</c:v>
                </c:pt>
                <c:pt idx="809">
                  <c:v>310.89990230000001</c:v>
                </c:pt>
                <c:pt idx="810">
                  <c:v>311.39990230000001</c:v>
                </c:pt>
                <c:pt idx="811">
                  <c:v>311.89990230000001</c:v>
                </c:pt>
                <c:pt idx="812">
                  <c:v>312.39990230000001</c:v>
                </c:pt>
                <c:pt idx="813">
                  <c:v>312.89990230000001</c:v>
                </c:pt>
                <c:pt idx="814">
                  <c:v>313.39990230000001</c:v>
                </c:pt>
                <c:pt idx="815">
                  <c:v>314.00024409999997</c:v>
                </c:pt>
                <c:pt idx="816">
                  <c:v>314.30004880000001</c:v>
                </c:pt>
                <c:pt idx="817">
                  <c:v>314.90014650000001</c:v>
                </c:pt>
                <c:pt idx="818">
                  <c:v>315.30004880000001</c:v>
                </c:pt>
                <c:pt idx="819">
                  <c:v>315.60009769999999</c:v>
                </c:pt>
                <c:pt idx="820">
                  <c:v>316.10009769999999</c:v>
                </c:pt>
                <c:pt idx="821">
                  <c:v>316.60009769999999</c:v>
                </c:pt>
                <c:pt idx="822">
                  <c:v>317.10009769999999</c:v>
                </c:pt>
                <c:pt idx="823">
                  <c:v>317.60009769999999</c:v>
                </c:pt>
                <c:pt idx="824">
                  <c:v>318</c:v>
                </c:pt>
                <c:pt idx="825">
                  <c:v>318.60009769999999</c:v>
                </c:pt>
                <c:pt idx="826">
                  <c:v>319.10009769999999</c:v>
                </c:pt>
                <c:pt idx="827">
                  <c:v>319.60009769999999</c:v>
                </c:pt>
                <c:pt idx="828">
                  <c:v>320</c:v>
                </c:pt>
                <c:pt idx="829">
                  <c:v>320.5</c:v>
                </c:pt>
                <c:pt idx="830">
                  <c:v>321</c:v>
                </c:pt>
                <c:pt idx="831">
                  <c:v>321.5</c:v>
                </c:pt>
                <c:pt idx="832">
                  <c:v>321.89990230000001</c:v>
                </c:pt>
                <c:pt idx="833">
                  <c:v>322.5</c:v>
                </c:pt>
                <c:pt idx="834">
                  <c:v>323</c:v>
                </c:pt>
                <c:pt idx="835">
                  <c:v>323.19995119999999</c:v>
                </c:pt>
                <c:pt idx="836">
                  <c:v>323.69995119999999</c:v>
                </c:pt>
                <c:pt idx="837">
                  <c:v>324.19995119999999</c:v>
                </c:pt>
                <c:pt idx="838">
                  <c:v>324.69995119999999</c:v>
                </c:pt>
                <c:pt idx="839">
                  <c:v>325.09985349999999</c:v>
                </c:pt>
                <c:pt idx="840">
                  <c:v>325.79980469999998</c:v>
                </c:pt>
                <c:pt idx="841">
                  <c:v>326.19970699999999</c:v>
                </c:pt>
                <c:pt idx="842">
                  <c:v>326.70019530000002</c:v>
                </c:pt>
                <c:pt idx="843">
                  <c:v>327.20019530000002</c:v>
                </c:pt>
                <c:pt idx="844">
                  <c:v>327.70019530000002</c:v>
                </c:pt>
                <c:pt idx="845">
                  <c:v>328.20019530000002</c:v>
                </c:pt>
                <c:pt idx="846">
                  <c:v>328.40014650000001</c:v>
                </c:pt>
                <c:pt idx="847">
                  <c:v>328.90014650000001</c:v>
                </c:pt>
                <c:pt idx="848">
                  <c:v>329.30004880000001</c:v>
                </c:pt>
                <c:pt idx="849">
                  <c:v>329.80004880000001</c:v>
                </c:pt>
                <c:pt idx="850">
                  <c:v>330.30004880000001</c:v>
                </c:pt>
                <c:pt idx="851">
                  <c:v>330.5</c:v>
                </c:pt>
                <c:pt idx="852">
                  <c:v>331</c:v>
                </c:pt>
                <c:pt idx="853">
                  <c:v>331.5</c:v>
                </c:pt>
                <c:pt idx="854">
                  <c:v>332</c:v>
                </c:pt>
                <c:pt idx="855">
                  <c:v>332.39990230000001</c:v>
                </c:pt>
                <c:pt idx="856">
                  <c:v>333</c:v>
                </c:pt>
                <c:pt idx="857">
                  <c:v>333.39990230000001</c:v>
                </c:pt>
                <c:pt idx="858">
                  <c:v>334</c:v>
                </c:pt>
                <c:pt idx="859">
                  <c:v>334.39990230000001</c:v>
                </c:pt>
                <c:pt idx="860">
                  <c:v>334.89990230000001</c:v>
                </c:pt>
                <c:pt idx="861">
                  <c:v>335.39990230000001</c:v>
                </c:pt>
                <c:pt idx="862">
                  <c:v>335.79980469999998</c:v>
                </c:pt>
                <c:pt idx="863">
                  <c:v>336.29980469999998</c:v>
                </c:pt>
                <c:pt idx="864">
                  <c:v>336.5</c:v>
                </c:pt>
                <c:pt idx="865">
                  <c:v>336.99975590000003</c:v>
                </c:pt>
                <c:pt idx="866">
                  <c:v>337.49975590000003</c:v>
                </c:pt>
                <c:pt idx="867">
                  <c:v>337.89990230000001</c:v>
                </c:pt>
                <c:pt idx="868">
                  <c:v>338.39990230000001</c:v>
                </c:pt>
                <c:pt idx="869">
                  <c:v>338.89990230000001</c:v>
                </c:pt>
                <c:pt idx="870">
                  <c:v>339.40014650000001</c:v>
                </c:pt>
                <c:pt idx="871">
                  <c:v>339.80029300000001</c:v>
                </c:pt>
                <c:pt idx="872">
                  <c:v>340.20019530000002</c:v>
                </c:pt>
                <c:pt idx="873">
                  <c:v>340.50024409999997</c:v>
                </c:pt>
                <c:pt idx="874">
                  <c:v>341.00024409999997</c:v>
                </c:pt>
                <c:pt idx="875">
                  <c:v>341.40014650000001</c:v>
                </c:pt>
                <c:pt idx="876">
                  <c:v>341.80004880000001</c:v>
                </c:pt>
                <c:pt idx="877">
                  <c:v>342.30004880000001</c:v>
                </c:pt>
                <c:pt idx="878">
                  <c:v>342.70019530000002</c:v>
                </c:pt>
                <c:pt idx="879">
                  <c:v>343.10009769999999</c:v>
                </c:pt>
                <c:pt idx="880">
                  <c:v>343.60009769999999</c:v>
                </c:pt>
                <c:pt idx="881">
                  <c:v>344.10009769999999</c:v>
                </c:pt>
                <c:pt idx="882">
                  <c:v>344.5</c:v>
                </c:pt>
                <c:pt idx="883">
                  <c:v>345</c:v>
                </c:pt>
                <c:pt idx="884">
                  <c:v>345.5</c:v>
                </c:pt>
                <c:pt idx="885">
                  <c:v>345.69995119999999</c:v>
                </c:pt>
                <c:pt idx="886">
                  <c:v>346.10009769999999</c:v>
                </c:pt>
                <c:pt idx="887">
                  <c:v>346.5</c:v>
                </c:pt>
                <c:pt idx="888">
                  <c:v>347</c:v>
                </c:pt>
                <c:pt idx="889">
                  <c:v>347.30004880000001</c:v>
                </c:pt>
                <c:pt idx="890">
                  <c:v>347.5</c:v>
                </c:pt>
                <c:pt idx="891">
                  <c:v>347.69995119999999</c:v>
                </c:pt>
                <c:pt idx="892">
                  <c:v>347.69995119999999</c:v>
                </c:pt>
                <c:pt idx="893">
                  <c:v>347.59985349999999</c:v>
                </c:pt>
                <c:pt idx="894">
                  <c:v>347.59985349999999</c:v>
                </c:pt>
                <c:pt idx="895">
                  <c:v>347.5</c:v>
                </c:pt>
                <c:pt idx="896">
                  <c:v>347.30004880000001</c:v>
                </c:pt>
                <c:pt idx="897">
                  <c:v>347.30004880000001</c:v>
                </c:pt>
                <c:pt idx="898">
                  <c:v>347.19995119999999</c:v>
                </c:pt>
                <c:pt idx="899">
                  <c:v>347.09985349999999</c:v>
                </c:pt>
                <c:pt idx="900">
                  <c:v>347</c:v>
                </c:pt>
                <c:pt idx="901">
                  <c:v>346.69995119999999</c:v>
                </c:pt>
                <c:pt idx="902">
                  <c:v>346.59985349999999</c:v>
                </c:pt>
                <c:pt idx="903">
                  <c:v>346.59985349999999</c:v>
                </c:pt>
                <c:pt idx="904">
                  <c:v>346.5</c:v>
                </c:pt>
                <c:pt idx="905">
                  <c:v>346.39990230000001</c:v>
                </c:pt>
                <c:pt idx="906">
                  <c:v>346.30004880000001</c:v>
                </c:pt>
                <c:pt idx="907">
                  <c:v>346.30004880000001</c:v>
                </c:pt>
                <c:pt idx="908">
                  <c:v>346.19995119999999</c:v>
                </c:pt>
                <c:pt idx="909">
                  <c:v>346.10009769999999</c:v>
                </c:pt>
                <c:pt idx="910">
                  <c:v>346</c:v>
                </c:pt>
                <c:pt idx="911">
                  <c:v>345.89990230000001</c:v>
                </c:pt>
                <c:pt idx="912">
                  <c:v>345.80004880000001</c:v>
                </c:pt>
                <c:pt idx="913">
                  <c:v>345.69995119999999</c:v>
                </c:pt>
                <c:pt idx="914">
                  <c:v>345.80004880000001</c:v>
                </c:pt>
                <c:pt idx="915">
                  <c:v>345.89990230000001</c:v>
                </c:pt>
                <c:pt idx="916">
                  <c:v>346</c:v>
                </c:pt>
                <c:pt idx="917">
                  <c:v>346.19995119999999</c:v>
                </c:pt>
                <c:pt idx="918">
                  <c:v>346.30004880000001</c:v>
                </c:pt>
                <c:pt idx="919">
                  <c:v>346.69995119999999</c:v>
                </c:pt>
                <c:pt idx="920">
                  <c:v>347</c:v>
                </c:pt>
                <c:pt idx="921">
                  <c:v>347.30004880000001</c:v>
                </c:pt>
                <c:pt idx="922">
                  <c:v>347.69995119999999</c:v>
                </c:pt>
                <c:pt idx="923">
                  <c:v>348</c:v>
                </c:pt>
                <c:pt idx="924">
                  <c:v>348.29980469999998</c:v>
                </c:pt>
                <c:pt idx="925">
                  <c:v>348.5</c:v>
                </c:pt>
                <c:pt idx="926">
                  <c:v>348.59985349999999</c:v>
                </c:pt>
                <c:pt idx="927">
                  <c:v>348.59985349999999</c:v>
                </c:pt>
                <c:pt idx="928">
                  <c:v>348.69995119999999</c:v>
                </c:pt>
                <c:pt idx="929">
                  <c:v>348.79980469999998</c:v>
                </c:pt>
                <c:pt idx="930">
                  <c:v>348.79980469999998</c:v>
                </c:pt>
                <c:pt idx="931">
                  <c:v>348.59985349999999</c:v>
                </c:pt>
                <c:pt idx="932">
                  <c:v>348.59985349999999</c:v>
                </c:pt>
                <c:pt idx="933">
                  <c:v>348.59985349999999</c:v>
                </c:pt>
                <c:pt idx="934">
                  <c:v>348.59985349999999</c:v>
                </c:pt>
                <c:pt idx="935">
                  <c:v>348.5</c:v>
                </c:pt>
                <c:pt idx="936">
                  <c:v>348.5</c:v>
                </c:pt>
                <c:pt idx="937">
                  <c:v>348.59985349999999</c:v>
                </c:pt>
                <c:pt idx="938">
                  <c:v>348.39990230000001</c:v>
                </c:pt>
                <c:pt idx="939">
                  <c:v>348.39990230000001</c:v>
                </c:pt>
                <c:pt idx="940">
                  <c:v>348.5</c:v>
                </c:pt>
                <c:pt idx="941">
                  <c:v>348.5</c:v>
                </c:pt>
                <c:pt idx="942">
                  <c:v>348.5</c:v>
                </c:pt>
                <c:pt idx="943">
                  <c:v>348.5</c:v>
                </c:pt>
                <c:pt idx="944">
                  <c:v>348.69995119999999</c:v>
                </c:pt>
                <c:pt idx="945">
                  <c:v>348.89990230000001</c:v>
                </c:pt>
                <c:pt idx="946">
                  <c:v>349.09985349999999</c:v>
                </c:pt>
                <c:pt idx="947">
                  <c:v>349.39990230000001</c:v>
                </c:pt>
                <c:pt idx="948">
                  <c:v>349.69995119999999</c:v>
                </c:pt>
                <c:pt idx="949">
                  <c:v>350.09985349999999</c:v>
                </c:pt>
                <c:pt idx="950">
                  <c:v>350.39990230000001</c:v>
                </c:pt>
                <c:pt idx="951">
                  <c:v>350.79980469999998</c:v>
                </c:pt>
                <c:pt idx="952">
                  <c:v>351.09985349999999</c:v>
                </c:pt>
                <c:pt idx="953">
                  <c:v>351.39990230000001</c:v>
                </c:pt>
                <c:pt idx="954">
                  <c:v>351.89990230000001</c:v>
                </c:pt>
                <c:pt idx="955">
                  <c:v>352.10009769999999</c:v>
                </c:pt>
                <c:pt idx="956">
                  <c:v>352.50024409999997</c:v>
                </c:pt>
                <c:pt idx="957">
                  <c:v>352.70019530000002</c:v>
                </c:pt>
                <c:pt idx="958">
                  <c:v>353.00024409999997</c:v>
                </c:pt>
                <c:pt idx="959">
                  <c:v>353.40014650000001</c:v>
                </c:pt>
                <c:pt idx="960">
                  <c:v>353.70019530000002</c:v>
                </c:pt>
                <c:pt idx="961">
                  <c:v>354.10009769999999</c:v>
                </c:pt>
                <c:pt idx="962">
                  <c:v>354.40014650000001</c:v>
                </c:pt>
                <c:pt idx="963">
                  <c:v>354.80004880000001</c:v>
                </c:pt>
                <c:pt idx="964">
                  <c:v>355.10009769999999</c:v>
                </c:pt>
                <c:pt idx="965">
                  <c:v>355.5</c:v>
                </c:pt>
                <c:pt idx="966">
                  <c:v>355.80004880000001</c:v>
                </c:pt>
                <c:pt idx="967">
                  <c:v>356.19995119999999</c:v>
                </c:pt>
                <c:pt idx="968">
                  <c:v>356.60009769999999</c:v>
                </c:pt>
                <c:pt idx="969">
                  <c:v>356.90014650000001</c:v>
                </c:pt>
                <c:pt idx="970">
                  <c:v>357.30004880000001</c:v>
                </c:pt>
                <c:pt idx="971">
                  <c:v>357.69995119999999</c:v>
                </c:pt>
                <c:pt idx="972">
                  <c:v>357.89990230000001</c:v>
                </c:pt>
                <c:pt idx="973">
                  <c:v>358.30004880000001</c:v>
                </c:pt>
                <c:pt idx="974">
                  <c:v>358.69995119999999</c:v>
                </c:pt>
                <c:pt idx="975">
                  <c:v>358.80004880000001</c:v>
                </c:pt>
                <c:pt idx="976">
                  <c:v>359.19995119999999</c:v>
                </c:pt>
                <c:pt idx="977">
                  <c:v>359.59985349999999</c:v>
                </c:pt>
                <c:pt idx="978">
                  <c:v>359.89990230000001</c:v>
                </c:pt>
                <c:pt idx="979">
                  <c:v>360.30004880000001</c:v>
                </c:pt>
                <c:pt idx="980">
                  <c:v>360.69995119999999</c:v>
                </c:pt>
                <c:pt idx="981">
                  <c:v>361</c:v>
                </c:pt>
                <c:pt idx="982">
                  <c:v>361.29980469999998</c:v>
                </c:pt>
                <c:pt idx="983">
                  <c:v>361.69995119999999</c:v>
                </c:pt>
                <c:pt idx="984">
                  <c:v>362</c:v>
                </c:pt>
                <c:pt idx="985">
                  <c:v>362.29980469999998</c:v>
                </c:pt>
                <c:pt idx="986">
                  <c:v>362.69995119999999</c:v>
                </c:pt>
                <c:pt idx="987">
                  <c:v>362.99975590000003</c:v>
                </c:pt>
                <c:pt idx="988">
                  <c:v>363.39990230000001</c:v>
                </c:pt>
                <c:pt idx="989">
                  <c:v>363.79980469999998</c:v>
                </c:pt>
                <c:pt idx="990">
                  <c:v>364.09985349999999</c:v>
                </c:pt>
                <c:pt idx="991">
                  <c:v>364.49975590000003</c:v>
                </c:pt>
                <c:pt idx="992">
                  <c:v>364.80029300000001</c:v>
                </c:pt>
                <c:pt idx="993">
                  <c:v>365.10009769999999</c:v>
                </c:pt>
                <c:pt idx="994">
                  <c:v>365.30029300000001</c:v>
                </c:pt>
                <c:pt idx="995">
                  <c:v>365.70019530000002</c:v>
                </c:pt>
                <c:pt idx="996">
                  <c:v>366.10009769999999</c:v>
                </c:pt>
                <c:pt idx="997">
                  <c:v>366.40014650000001</c:v>
                </c:pt>
                <c:pt idx="998">
                  <c:v>366.80004880000001</c:v>
                </c:pt>
                <c:pt idx="999">
                  <c:v>367.20019530000002</c:v>
                </c:pt>
                <c:pt idx="1000">
                  <c:v>367.5</c:v>
                </c:pt>
                <c:pt idx="1001">
                  <c:v>367.90014650000001</c:v>
                </c:pt>
                <c:pt idx="1002">
                  <c:v>368.20019530000002</c:v>
                </c:pt>
                <c:pt idx="1003">
                  <c:v>368.69995119999999</c:v>
                </c:pt>
                <c:pt idx="1004">
                  <c:v>369</c:v>
                </c:pt>
                <c:pt idx="1005">
                  <c:v>369.40014650000001</c:v>
                </c:pt>
                <c:pt idx="1006">
                  <c:v>369.69995119999999</c:v>
                </c:pt>
                <c:pt idx="1007">
                  <c:v>370.10009769999999</c:v>
                </c:pt>
                <c:pt idx="1008">
                  <c:v>370.39990230000001</c:v>
                </c:pt>
                <c:pt idx="1009">
                  <c:v>370.89990230000001</c:v>
                </c:pt>
                <c:pt idx="1010">
                  <c:v>371.19995119999999</c:v>
                </c:pt>
                <c:pt idx="1011">
                  <c:v>371.5</c:v>
                </c:pt>
                <c:pt idx="1012">
                  <c:v>371.69995119999999</c:v>
                </c:pt>
                <c:pt idx="1013">
                  <c:v>372</c:v>
                </c:pt>
                <c:pt idx="1014">
                  <c:v>372.39990230000001</c:v>
                </c:pt>
                <c:pt idx="1015">
                  <c:v>372.69995119999999</c:v>
                </c:pt>
                <c:pt idx="1016">
                  <c:v>373</c:v>
                </c:pt>
                <c:pt idx="1017">
                  <c:v>373.39990230000001</c:v>
                </c:pt>
                <c:pt idx="1018">
                  <c:v>373.79980469999998</c:v>
                </c:pt>
                <c:pt idx="1019">
                  <c:v>374.09985349999999</c:v>
                </c:pt>
                <c:pt idx="1020">
                  <c:v>374.59985349999999</c:v>
                </c:pt>
                <c:pt idx="1021">
                  <c:v>374.69995119999999</c:v>
                </c:pt>
                <c:pt idx="1022">
                  <c:v>375.09985349999999</c:v>
                </c:pt>
                <c:pt idx="1023">
                  <c:v>375.39990230000001</c:v>
                </c:pt>
                <c:pt idx="1024">
                  <c:v>375.79980469999998</c:v>
                </c:pt>
                <c:pt idx="1025">
                  <c:v>376.19995119999999</c:v>
                </c:pt>
                <c:pt idx="1026">
                  <c:v>376.49975590000003</c:v>
                </c:pt>
                <c:pt idx="1027">
                  <c:v>376.99975590000003</c:v>
                </c:pt>
                <c:pt idx="1028">
                  <c:v>377.29980469999998</c:v>
                </c:pt>
                <c:pt idx="1029">
                  <c:v>377.70019530000002</c:v>
                </c:pt>
                <c:pt idx="1030">
                  <c:v>377.90014650000001</c:v>
                </c:pt>
                <c:pt idx="1031">
                  <c:v>378.20019530000002</c:v>
                </c:pt>
                <c:pt idx="1032">
                  <c:v>378.60009769999999</c:v>
                </c:pt>
                <c:pt idx="1033">
                  <c:v>378.80004880000001</c:v>
                </c:pt>
                <c:pt idx="1034">
                  <c:v>379.20019530000002</c:v>
                </c:pt>
                <c:pt idx="1035">
                  <c:v>379.60009769999999</c:v>
                </c:pt>
                <c:pt idx="1036">
                  <c:v>380</c:v>
                </c:pt>
                <c:pt idx="1037">
                  <c:v>380.30004880000001</c:v>
                </c:pt>
                <c:pt idx="1038">
                  <c:v>380.60009769999999</c:v>
                </c:pt>
                <c:pt idx="1039">
                  <c:v>381</c:v>
                </c:pt>
                <c:pt idx="1040">
                  <c:v>381.40014650000001</c:v>
                </c:pt>
                <c:pt idx="1041">
                  <c:v>381.69995119999999</c:v>
                </c:pt>
                <c:pt idx="1042">
                  <c:v>382.10009769999999</c:v>
                </c:pt>
                <c:pt idx="1043">
                  <c:v>382.40014650000001</c:v>
                </c:pt>
                <c:pt idx="1044">
                  <c:v>382.69995119999999</c:v>
                </c:pt>
                <c:pt idx="1045">
                  <c:v>383.10009769999999</c:v>
                </c:pt>
                <c:pt idx="1046">
                  <c:v>383.5</c:v>
                </c:pt>
                <c:pt idx="1047">
                  <c:v>383.89990230000001</c:v>
                </c:pt>
                <c:pt idx="1048">
                  <c:v>384.19995119999999</c:v>
                </c:pt>
                <c:pt idx="1049">
                  <c:v>384.5</c:v>
                </c:pt>
                <c:pt idx="1050">
                  <c:v>384.89990230000001</c:v>
                </c:pt>
                <c:pt idx="1051">
                  <c:v>385.19995119999999</c:v>
                </c:pt>
                <c:pt idx="1052">
                  <c:v>385.5</c:v>
                </c:pt>
                <c:pt idx="1053">
                  <c:v>385.89990230000001</c:v>
                </c:pt>
                <c:pt idx="1054">
                  <c:v>386.19995119999999</c:v>
                </c:pt>
                <c:pt idx="1055">
                  <c:v>386.59985349999999</c:v>
                </c:pt>
                <c:pt idx="1056">
                  <c:v>386.89990230000001</c:v>
                </c:pt>
                <c:pt idx="1057">
                  <c:v>387.39990230000001</c:v>
                </c:pt>
                <c:pt idx="1058">
                  <c:v>387.69995119999999</c:v>
                </c:pt>
                <c:pt idx="1059">
                  <c:v>387.89990230000001</c:v>
                </c:pt>
                <c:pt idx="1060">
                  <c:v>388.29980469999998</c:v>
                </c:pt>
                <c:pt idx="1061">
                  <c:v>388.59985349999999</c:v>
                </c:pt>
                <c:pt idx="1062">
                  <c:v>388.89990230000001</c:v>
                </c:pt>
                <c:pt idx="1063">
                  <c:v>389.29980469999998</c:v>
                </c:pt>
                <c:pt idx="1064">
                  <c:v>389.59985349999999</c:v>
                </c:pt>
                <c:pt idx="1065">
                  <c:v>389.99975590000003</c:v>
                </c:pt>
                <c:pt idx="1066">
                  <c:v>390.29980469999998</c:v>
                </c:pt>
                <c:pt idx="1067">
                  <c:v>390.70019530000002</c:v>
                </c:pt>
                <c:pt idx="1068">
                  <c:v>391.00024409999997</c:v>
                </c:pt>
                <c:pt idx="1069">
                  <c:v>391.40014650000001</c:v>
                </c:pt>
                <c:pt idx="1070">
                  <c:v>391.80004880000001</c:v>
                </c:pt>
                <c:pt idx="1071">
                  <c:v>392.10009769999999</c:v>
                </c:pt>
                <c:pt idx="1072">
                  <c:v>392.50024409999997</c:v>
                </c:pt>
                <c:pt idx="1073">
                  <c:v>392.80004880000001</c:v>
                </c:pt>
                <c:pt idx="1074">
                  <c:v>393</c:v>
                </c:pt>
                <c:pt idx="1075">
                  <c:v>393.30004880000001</c:v>
                </c:pt>
                <c:pt idx="1076">
                  <c:v>393.60009769999999</c:v>
                </c:pt>
                <c:pt idx="1077">
                  <c:v>393.90014650000001</c:v>
                </c:pt>
                <c:pt idx="1078">
                  <c:v>394.30004880000001</c:v>
                </c:pt>
                <c:pt idx="1079">
                  <c:v>394.60009769999999</c:v>
                </c:pt>
                <c:pt idx="1080">
                  <c:v>395</c:v>
                </c:pt>
                <c:pt idx="1081">
                  <c:v>395.30004880000001</c:v>
                </c:pt>
                <c:pt idx="1082">
                  <c:v>395.69995119999999</c:v>
                </c:pt>
                <c:pt idx="1083">
                  <c:v>396</c:v>
                </c:pt>
                <c:pt idx="1084">
                  <c:v>396.39990230000001</c:v>
                </c:pt>
                <c:pt idx="1085">
                  <c:v>396.69995119999999</c:v>
                </c:pt>
                <c:pt idx="1086">
                  <c:v>397.10009769999999</c:v>
                </c:pt>
                <c:pt idx="1087">
                  <c:v>397.39990230000001</c:v>
                </c:pt>
                <c:pt idx="1088">
                  <c:v>397.80004880000001</c:v>
                </c:pt>
                <c:pt idx="1089">
                  <c:v>398.09985349999999</c:v>
                </c:pt>
                <c:pt idx="1090">
                  <c:v>398.39990230000001</c:v>
                </c:pt>
                <c:pt idx="1091">
                  <c:v>398.59985349999999</c:v>
                </c:pt>
                <c:pt idx="1092">
                  <c:v>399</c:v>
                </c:pt>
                <c:pt idx="1093">
                  <c:v>399.19995119999999</c:v>
                </c:pt>
                <c:pt idx="1094">
                  <c:v>399.69995119999999</c:v>
                </c:pt>
                <c:pt idx="1095">
                  <c:v>399.89990230000001</c:v>
                </c:pt>
                <c:pt idx="1096">
                  <c:v>400.29980469999998</c:v>
                </c:pt>
                <c:pt idx="1097">
                  <c:v>400.59985349999999</c:v>
                </c:pt>
                <c:pt idx="1098">
                  <c:v>400.89990230000001</c:v>
                </c:pt>
                <c:pt idx="1099">
                  <c:v>401.29980469999998</c:v>
                </c:pt>
                <c:pt idx="1100">
                  <c:v>401.59985349999999</c:v>
                </c:pt>
                <c:pt idx="1101">
                  <c:v>401.99975590000003</c:v>
                </c:pt>
                <c:pt idx="1102">
                  <c:v>402.29980469999998</c:v>
                </c:pt>
                <c:pt idx="1103">
                  <c:v>402.69970699999999</c:v>
                </c:pt>
                <c:pt idx="1104">
                  <c:v>402.99975590000003</c:v>
                </c:pt>
                <c:pt idx="1105">
                  <c:v>403.40014650000001</c:v>
                </c:pt>
                <c:pt idx="1106">
                  <c:v>403.70019530000002</c:v>
                </c:pt>
                <c:pt idx="1107">
                  <c:v>404.00024409999997</c:v>
                </c:pt>
                <c:pt idx="1108">
                  <c:v>404.20019530000002</c:v>
                </c:pt>
                <c:pt idx="1109">
                  <c:v>404.60009769999999</c:v>
                </c:pt>
                <c:pt idx="1110">
                  <c:v>404.90014650000001</c:v>
                </c:pt>
                <c:pt idx="1111">
                  <c:v>405.30004880000001</c:v>
                </c:pt>
                <c:pt idx="1112">
                  <c:v>405.60009769999999</c:v>
                </c:pt>
                <c:pt idx="1113">
                  <c:v>405.90014650000001</c:v>
                </c:pt>
                <c:pt idx="1114">
                  <c:v>406.30004880000001</c:v>
                </c:pt>
                <c:pt idx="1115">
                  <c:v>406.60009769999999</c:v>
                </c:pt>
                <c:pt idx="1116">
                  <c:v>407</c:v>
                </c:pt>
                <c:pt idx="1117">
                  <c:v>407.19995119999999</c:v>
                </c:pt>
                <c:pt idx="1118">
                  <c:v>407.60009769999999</c:v>
                </c:pt>
                <c:pt idx="1119">
                  <c:v>407.90014650000001</c:v>
                </c:pt>
                <c:pt idx="1120">
                  <c:v>408.30004880000001</c:v>
                </c:pt>
                <c:pt idx="1121">
                  <c:v>408.60009769999999</c:v>
                </c:pt>
                <c:pt idx="1122">
                  <c:v>408.89990230000001</c:v>
                </c:pt>
                <c:pt idx="1123">
                  <c:v>409.19995119999999</c:v>
                </c:pt>
                <c:pt idx="1124">
                  <c:v>409.30004880000001</c:v>
                </c:pt>
                <c:pt idx="1125">
                  <c:v>409.69995119999999</c:v>
                </c:pt>
                <c:pt idx="1126">
                  <c:v>410</c:v>
                </c:pt>
                <c:pt idx="1127">
                  <c:v>410.19995119999999</c:v>
                </c:pt>
                <c:pt idx="1128">
                  <c:v>410.5</c:v>
                </c:pt>
                <c:pt idx="1129">
                  <c:v>410.80004880000001</c:v>
                </c:pt>
                <c:pt idx="1130">
                  <c:v>411.30004880000001</c:v>
                </c:pt>
                <c:pt idx="1131">
                  <c:v>411.59985349999999</c:v>
                </c:pt>
                <c:pt idx="1132">
                  <c:v>411.89990230000001</c:v>
                </c:pt>
                <c:pt idx="1133">
                  <c:v>412.19995119999999</c:v>
                </c:pt>
                <c:pt idx="1134">
                  <c:v>412.59985349999999</c:v>
                </c:pt>
                <c:pt idx="1135">
                  <c:v>412.79980469999998</c:v>
                </c:pt>
                <c:pt idx="1136">
                  <c:v>413.09985349999999</c:v>
                </c:pt>
                <c:pt idx="1137">
                  <c:v>413.39990230000001</c:v>
                </c:pt>
                <c:pt idx="1138">
                  <c:v>413.79980469999998</c:v>
                </c:pt>
                <c:pt idx="1139">
                  <c:v>414.09985349999999</c:v>
                </c:pt>
                <c:pt idx="1140">
                  <c:v>414.39990230000001</c:v>
                </c:pt>
                <c:pt idx="1141">
                  <c:v>414.59985349999999</c:v>
                </c:pt>
                <c:pt idx="1142">
                  <c:v>414.99975590000003</c:v>
                </c:pt>
                <c:pt idx="1143">
                  <c:v>415.19970699999999</c:v>
                </c:pt>
                <c:pt idx="1144">
                  <c:v>415.59985349999999</c:v>
                </c:pt>
                <c:pt idx="1145">
                  <c:v>415.89990230000001</c:v>
                </c:pt>
                <c:pt idx="1146">
                  <c:v>416.20019530000002</c:v>
                </c:pt>
                <c:pt idx="1147">
                  <c:v>416.60009769999999</c:v>
                </c:pt>
                <c:pt idx="1148">
                  <c:v>416.90014650000001</c:v>
                </c:pt>
                <c:pt idx="1149">
                  <c:v>417.20019530000002</c:v>
                </c:pt>
                <c:pt idx="1150">
                  <c:v>417.50024409999997</c:v>
                </c:pt>
                <c:pt idx="1151">
                  <c:v>417.90014650000001</c:v>
                </c:pt>
                <c:pt idx="1152">
                  <c:v>418.20019530000002</c:v>
                </c:pt>
                <c:pt idx="1153">
                  <c:v>418.40014650000001</c:v>
                </c:pt>
                <c:pt idx="1154">
                  <c:v>418.70019530000002</c:v>
                </c:pt>
                <c:pt idx="1155">
                  <c:v>419</c:v>
                </c:pt>
                <c:pt idx="1156">
                  <c:v>419.30004880000001</c:v>
                </c:pt>
                <c:pt idx="1157">
                  <c:v>419.60009769999999</c:v>
                </c:pt>
                <c:pt idx="1158">
                  <c:v>419.90014650000001</c:v>
                </c:pt>
                <c:pt idx="1159">
                  <c:v>420.30004880000001</c:v>
                </c:pt>
                <c:pt idx="1160">
                  <c:v>420.60009769999999</c:v>
                </c:pt>
                <c:pt idx="1161">
                  <c:v>420.80004880000001</c:v>
                </c:pt>
                <c:pt idx="1162">
                  <c:v>421.19995119999999</c:v>
                </c:pt>
                <c:pt idx="1163">
                  <c:v>421.60009769999999</c:v>
                </c:pt>
                <c:pt idx="1164">
                  <c:v>421.89990230000001</c:v>
                </c:pt>
                <c:pt idx="1165">
                  <c:v>422.30004880000001</c:v>
                </c:pt>
                <c:pt idx="1166">
                  <c:v>422.69995119999999</c:v>
                </c:pt>
                <c:pt idx="1167">
                  <c:v>423.09985349999999</c:v>
                </c:pt>
                <c:pt idx="1168">
                  <c:v>423.39990230000001</c:v>
                </c:pt>
                <c:pt idx="1169">
                  <c:v>423.69995119999999</c:v>
                </c:pt>
                <c:pt idx="1170">
                  <c:v>424.09985349999999</c:v>
                </c:pt>
                <c:pt idx="1171">
                  <c:v>424.39990230000001</c:v>
                </c:pt>
                <c:pt idx="1172">
                  <c:v>424.79980469999998</c:v>
                </c:pt>
                <c:pt idx="1173">
                  <c:v>425.09985349999999</c:v>
                </c:pt>
                <c:pt idx="1174">
                  <c:v>425.39990230000001</c:v>
                </c:pt>
                <c:pt idx="1175">
                  <c:v>425.69995119999999</c:v>
                </c:pt>
                <c:pt idx="1176">
                  <c:v>425.89990230000001</c:v>
                </c:pt>
                <c:pt idx="1177">
                  <c:v>426.19995119999999</c:v>
                </c:pt>
                <c:pt idx="1178">
                  <c:v>426.39990230000001</c:v>
                </c:pt>
                <c:pt idx="1179">
                  <c:v>426.69995119999999</c:v>
                </c:pt>
                <c:pt idx="1180">
                  <c:v>426.99975590000003</c:v>
                </c:pt>
                <c:pt idx="1181">
                  <c:v>427.39990230000001</c:v>
                </c:pt>
                <c:pt idx="1182">
                  <c:v>427.49975590000003</c:v>
                </c:pt>
                <c:pt idx="1183">
                  <c:v>427.79980469999998</c:v>
                </c:pt>
                <c:pt idx="1184">
                  <c:v>428.39990230000001</c:v>
                </c:pt>
                <c:pt idx="1185">
                  <c:v>428.69970699999999</c:v>
                </c:pt>
                <c:pt idx="1186">
                  <c:v>429.00024409999997</c:v>
                </c:pt>
                <c:pt idx="1187">
                  <c:v>429.30029300000001</c:v>
                </c:pt>
                <c:pt idx="1188">
                  <c:v>429.70019530000002</c:v>
                </c:pt>
                <c:pt idx="1189">
                  <c:v>430.00024409999997</c:v>
                </c:pt>
                <c:pt idx="1190">
                  <c:v>430.30004880000001</c:v>
                </c:pt>
                <c:pt idx="1191">
                  <c:v>430.60009769999999</c:v>
                </c:pt>
                <c:pt idx="1192">
                  <c:v>430.90014650000001</c:v>
                </c:pt>
                <c:pt idx="1193">
                  <c:v>431.20019530000002</c:v>
                </c:pt>
                <c:pt idx="1194">
                  <c:v>431.5</c:v>
                </c:pt>
                <c:pt idx="1195">
                  <c:v>431.70019530000002</c:v>
                </c:pt>
                <c:pt idx="1196">
                  <c:v>432.10009769999999</c:v>
                </c:pt>
                <c:pt idx="1197">
                  <c:v>432.40014650000001</c:v>
                </c:pt>
                <c:pt idx="1198">
                  <c:v>432.69995119999999</c:v>
                </c:pt>
                <c:pt idx="1199">
                  <c:v>433.10009769999999</c:v>
                </c:pt>
                <c:pt idx="1200">
                  <c:v>433.40014650000001</c:v>
                </c:pt>
                <c:pt idx="1201">
                  <c:v>433.80004880000001</c:v>
                </c:pt>
                <c:pt idx="1202">
                  <c:v>434</c:v>
                </c:pt>
                <c:pt idx="1203">
                  <c:v>434.30004880000001</c:v>
                </c:pt>
                <c:pt idx="1204">
                  <c:v>434.69995119999999</c:v>
                </c:pt>
                <c:pt idx="1205">
                  <c:v>435.19995119999999</c:v>
                </c:pt>
                <c:pt idx="1206">
                  <c:v>435.60009769999999</c:v>
                </c:pt>
                <c:pt idx="1207">
                  <c:v>436</c:v>
                </c:pt>
                <c:pt idx="1208">
                  <c:v>436.5</c:v>
                </c:pt>
                <c:pt idx="1209">
                  <c:v>437</c:v>
                </c:pt>
                <c:pt idx="1210">
                  <c:v>437.19995119999999</c:v>
                </c:pt>
                <c:pt idx="1211">
                  <c:v>437.69995119999999</c:v>
                </c:pt>
                <c:pt idx="1212">
                  <c:v>438.09985349999999</c:v>
                </c:pt>
                <c:pt idx="1213">
                  <c:v>438.59985349999999</c:v>
                </c:pt>
                <c:pt idx="1214">
                  <c:v>439.09985349999999</c:v>
                </c:pt>
                <c:pt idx="1215">
                  <c:v>439.59985349999999</c:v>
                </c:pt>
                <c:pt idx="1216">
                  <c:v>440.09985349999999</c:v>
                </c:pt>
                <c:pt idx="1217">
                  <c:v>440.49975590000003</c:v>
                </c:pt>
                <c:pt idx="1218">
                  <c:v>440.99975590000003</c:v>
                </c:pt>
                <c:pt idx="1219">
                  <c:v>441.49975590000003</c:v>
                </c:pt>
                <c:pt idx="1220">
                  <c:v>441.80029300000001</c:v>
                </c:pt>
                <c:pt idx="1221">
                  <c:v>442.20019530000002</c:v>
                </c:pt>
                <c:pt idx="1222">
                  <c:v>442.70019530000002</c:v>
                </c:pt>
                <c:pt idx="1223">
                  <c:v>443.20019530000002</c:v>
                </c:pt>
                <c:pt idx="1224">
                  <c:v>443.60009769999999</c:v>
                </c:pt>
                <c:pt idx="1225">
                  <c:v>443.90014650000001</c:v>
                </c:pt>
                <c:pt idx="1226">
                  <c:v>444.5</c:v>
                </c:pt>
                <c:pt idx="1227">
                  <c:v>445</c:v>
                </c:pt>
                <c:pt idx="1228">
                  <c:v>445.5</c:v>
                </c:pt>
                <c:pt idx="1229">
                  <c:v>446</c:v>
                </c:pt>
                <c:pt idx="1230">
                  <c:v>446.5</c:v>
                </c:pt>
                <c:pt idx="1231">
                  <c:v>447</c:v>
                </c:pt>
                <c:pt idx="1232">
                  <c:v>447.30004880000001</c:v>
                </c:pt>
                <c:pt idx="1233">
                  <c:v>447.80004880000001</c:v>
                </c:pt>
                <c:pt idx="1234">
                  <c:v>448.30004880000001</c:v>
                </c:pt>
                <c:pt idx="1235">
                  <c:v>448.80004880000001</c:v>
                </c:pt>
                <c:pt idx="1236">
                  <c:v>449.30004880000001</c:v>
                </c:pt>
                <c:pt idx="1237">
                  <c:v>449.69995119999999</c:v>
                </c:pt>
                <c:pt idx="1238">
                  <c:v>450.19995119999999</c:v>
                </c:pt>
                <c:pt idx="1239">
                  <c:v>450.59985349999999</c:v>
                </c:pt>
                <c:pt idx="1240">
                  <c:v>451.09985349999999</c:v>
                </c:pt>
                <c:pt idx="1241">
                  <c:v>451.59985349999999</c:v>
                </c:pt>
                <c:pt idx="1242">
                  <c:v>451.79980469999998</c:v>
                </c:pt>
                <c:pt idx="1243">
                  <c:v>452.29980469999998</c:v>
                </c:pt>
                <c:pt idx="1244">
                  <c:v>452.79980469999998</c:v>
                </c:pt>
                <c:pt idx="1245">
                  <c:v>453.19995119999999</c:v>
                </c:pt>
                <c:pt idx="1246">
                  <c:v>453.69970699999999</c:v>
                </c:pt>
                <c:pt idx="1247">
                  <c:v>454.19970699999999</c:v>
                </c:pt>
                <c:pt idx="1248">
                  <c:v>454.60009769999999</c:v>
                </c:pt>
                <c:pt idx="1249">
                  <c:v>455.10009769999999</c:v>
                </c:pt>
                <c:pt idx="1250">
                  <c:v>455.50024409999997</c:v>
                </c:pt>
                <c:pt idx="1251">
                  <c:v>455.90014650000001</c:v>
                </c:pt>
                <c:pt idx="1252">
                  <c:v>456.40014650000001</c:v>
                </c:pt>
                <c:pt idx="1253">
                  <c:v>456.90014650000001</c:v>
                </c:pt>
                <c:pt idx="1254">
                  <c:v>457.30004880000001</c:v>
                </c:pt>
                <c:pt idx="1255">
                  <c:v>457.80004880000001</c:v>
                </c:pt>
                <c:pt idx="1256">
                  <c:v>458.10009769999999</c:v>
                </c:pt>
                <c:pt idx="1257">
                  <c:v>458.69995119999999</c:v>
                </c:pt>
                <c:pt idx="1258">
                  <c:v>459.10009769999999</c:v>
                </c:pt>
                <c:pt idx="1259">
                  <c:v>459.30004880000001</c:v>
                </c:pt>
                <c:pt idx="1260">
                  <c:v>459.69995119999999</c:v>
                </c:pt>
                <c:pt idx="1261">
                  <c:v>460.30004880000001</c:v>
                </c:pt>
                <c:pt idx="1262">
                  <c:v>460.80004880000001</c:v>
                </c:pt>
                <c:pt idx="1263">
                  <c:v>461.19995119999999</c:v>
                </c:pt>
                <c:pt idx="1264">
                  <c:v>461.69995119999999</c:v>
                </c:pt>
                <c:pt idx="1265">
                  <c:v>462.19995119999999</c:v>
                </c:pt>
                <c:pt idx="1266">
                  <c:v>462.59985349999999</c:v>
                </c:pt>
                <c:pt idx="1267">
                  <c:v>463.09985349999999</c:v>
                </c:pt>
                <c:pt idx="1268">
                  <c:v>463.5</c:v>
                </c:pt>
                <c:pt idx="1269">
                  <c:v>464</c:v>
                </c:pt>
                <c:pt idx="1270">
                  <c:v>464.39990230000001</c:v>
                </c:pt>
                <c:pt idx="1271">
                  <c:v>464.69995119999999</c:v>
                </c:pt>
                <c:pt idx="1272">
                  <c:v>465.09985349999999</c:v>
                </c:pt>
                <c:pt idx="1273">
                  <c:v>465.59985349999999</c:v>
                </c:pt>
                <c:pt idx="1274">
                  <c:v>465.99975590000003</c:v>
                </c:pt>
                <c:pt idx="1275">
                  <c:v>466.49975590000003</c:v>
                </c:pt>
                <c:pt idx="1276">
                  <c:v>466.99975590000003</c:v>
                </c:pt>
                <c:pt idx="1277">
                  <c:v>467.50024409999997</c:v>
                </c:pt>
                <c:pt idx="1278">
                  <c:v>467.90014650000001</c:v>
                </c:pt>
                <c:pt idx="1279">
                  <c:v>468.40014650000001</c:v>
                </c:pt>
                <c:pt idx="1280">
                  <c:v>468.90014650000001</c:v>
                </c:pt>
                <c:pt idx="1281">
                  <c:v>469.40014650000001</c:v>
                </c:pt>
                <c:pt idx="1282">
                  <c:v>469.80004880000001</c:v>
                </c:pt>
                <c:pt idx="1283">
                  <c:v>470.30004880000001</c:v>
                </c:pt>
                <c:pt idx="1284">
                  <c:v>470.80004880000001</c:v>
                </c:pt>
                <c:pt idx="1285">
                  <c:v>471.19995119999999</c:v>
                </c:pt>
                <c:pt idx="1286">
                  <c:v>471.69995119999999</c:v>
                </c:pt>
                <c:pt idx="1287">
                  <c:v>472.10009769999999</c:v>
                </c:pt>
                <c:pt idx="1288">
                  <c:v>472.40014650000001</c:v>
                </c:pt>
                <c:pt idx="1289">
                  <c:v>472.89990230000001</c:v>
                </c:pt>
                <c:pt idx="1290">
                  <c:v>473.39990230000001</c:v>
                </c:pt>
                <c:pt idx="1291">
                  <c:v>473.80004880000001</c:v>
                </c:pt>
                <c:pt idx="1292">
                  <c:v>474.19995119999999</c:v>
                </c:pt>
                <c:pt idx="1293">
                  <c:v>474.59985349999999</c:v>
                </c:pt>
                <c:pt idx="1294">
                  <c:v>475.09985349999999</c:v>
                </c:pt>
                <c:pt idx="1295">
                  <c:v>475.5</c:v>
                </c:pt>
                <c:pt idx="1296">
                  <c:v>476</c:v>
                </c:pt>
                <c:pt idx="1297">
                  <c:v>476.5</c:v>
                </c:pt>
                <c:pt idx="1298">
                  <c:v>477.19995119999999</c:v>
                </c:pt>
                <c:pt idx="1299">
                  <c:v>477.59985349999999</c:v>
                </c:pt>
                <c:pt idx="1300">
                  <c:v>478.09985349999999</c:v>
                </c:pt>
                <c:pt idx="1301">
                  <c:v>478.49975590000003</c:v>
                </c:pt>
                <c:pt idx="1302">
                  <c:v>478.99975590000003</c:v>
                </c:pt>
                <c:pt idx="1303">
                  <c:v>479.29980469999998</c:v>
                </c:pt>
                <c:pt idx="1304">
                  <c:v>479.49975590000003</c:v>
                </c:pt>
                <c:pt idx="1305">
                  <c:v>480.00024409999997</c:v>
                </c:pt>
                <c:pt idx="1306">
                  <c:v>480.40014650000001</c:v>
                </c:pt>
                <c:pt idx="1307">
                  <c:v>480.90014650000001</c:v>
                </c:pt>
                <c:pt idx="1308">
                  <c:v>481.30004880000001</c:v>
                </c:pt>
                <c:pt idx="1309">
                  <c:v>481.80004880000001</c:v>
                </c:pt>
                <c:pt idx="1310">
                  <c:v>482.30004880000001</c:v>
                </c:pt>
                <c:pt idx="1311">
                  <c:v>482.70019530000002</c:v>
                </c:pt>
                <c:pt idx="1312">
                  <c:v>483.20019530000002</c:v>
                </c:pt>
                <c:pt idx="1313">
                  <c:v>483.60009769999999</c:v>
                </c:pt>
                <c:pt idx="1314">
                  <c:v>484.10009769999999</c:v>
                </c:pt>
                <c:pt idx="1315">
                  <c:v>484.60009769999999</c:v>
                </c:pt>
                <c:pt idx="1316">
                  <c:v>485.10009769999999</c:v>
                </c:pt>
                <c:pt idx="1317">
                  <c:v>485.60009769999999</c:v>
                </c:pt>
                <c:pt idx="1318">
                  <c:v>486.10009769999999</c:v>
                </c:pt>
                <c:pt idx="1319">
                  <c:v>486.30004880000001</c:v>
                </c:pt>
                <c:pt idx="1320">
                  <c:v>486.80004880000001</c:v>
                </c:pt>
                <c:pt idx="1321">
                  <c:v>487.19995119999999</c:v>
                </c:pt>
                <c:pt idx="1322">
                  <c:v>487.5</c:v>
                </c:pt>
                <c:pt idx="1323">
                  <c:v>488</c:v>
                </c:pt>
                <c:pt idx="1324">
                  <c:v>488.5</c:v>
                </c:pt>
                <c:pt idx="1325">
                  <c:v>488.89990230000001</c:v>
                </c:pt>
                <c:pt idx="1326">
                  <c:v>489.29980469999998</c:v>
                </c:pt>
                <c:pt idx="1327">
                  <c:v>489.79980469999998</c:v>
                </c:pt>
                <c:pt idx="1328">
                  <c:v>490.19995119999999</c:v>
                </c:pt>
                <c:pt idx="1329">
                  <c:v>490.59985349999999</c:v>
                </c:pt>
                <c:pt idx="1330">
                  <c:v>491.09985349999999</c:v>
                </c:pt>
                <c:pt idx="1331">
                  <c:v>491.49975590000003</c:v>
                </c:pt>
                <c:pt idx="1332">
                  <c:v>491.99975590000003</c:v>
                </c:pt>
                <c:pt idx="1333">
                  <c:v>492.39990230000001</c:v>
                </c:pt>
                <c:pt idx="1334">
                  <c:v>492.90014650000001</c:v>
                </c:pt>
                <c:pt idx="1335">
                  <c:v>493.10009769999999</c:v>
                </c:pt>
                <c:pt idx="1336">
                  <c:v>493.50024409999997</c:v>
                </c:pt>
                <c:pt idx="1337">
                  <c:v>494.00024409999997</c:v>
                </c:pt>
                <c:pt idx="1338">
                  <c:v>494.20019530000002</c:v>
                </c:pt>
                <c:pt idx="1339">
                  <c:v>494.60009769999999</c:v>
                </c:pt>
                <c:pt idx="1340">
                  <c:v>495.10009769999999</c:v>
                </c:pt>
                <c:pt idx="1341">
                  <c:v>495.5</c:v>
                </c:pt>
                <c:pt idx="1342">
                  <c:v>495.90014650000001</c:v>
                </c:pt>
                <c:pt idx="1343">
                  <c:v>496.40014650000001</c:v>
                </c:pt>
                <c:pt idx="1344">
                  <c:v>496.80004880000001</c:v>
                </c:pt>
                <c:pt idx="1345">
                  <c:v>497.19995119999999</c:v>
                </c:pt>
                <c:pt idx="1346">
                  <c:v>497.69995119999999</c:v>
                </c:pt>
                <c:pt idx="1347">
                  <c:v>498.10009769999999</c:v>
                </c:pt>
                <c:pt idx="1348">
                  <c:v>498.5</c:v>
                </c:pt>
                <c:pt idx="1349">
                  <c:v>498.89990230000001</c:v>
                </c:pt>
                <c:pt idx="1350">
                  <c:v>499.39990230000001</c:v>
                </c:pt>
                <c:pt idx="1351">
                  <c:v>499.5</c:v>
                </c:pt>
                <c:pt idx="1352">
                  <c:v>500</c:v>
                </c:pt>
                <c:pt idx="1353">
                  <c:v>500.5</c:v>
                </c:pt>
                <c:pt idx="1354">
                  <c:v>500.80004880000001</c:v>
                </c:pt>
                <c:pt idx="1355">
                  <c:v>501.30004880000001</c:v>
                </c:pt>
                <c:pt idx="1356">
                  <c:v>501.69995119999999</c:v>
                </c:pt>
                <c:pt idx="1357">
                  <c:v>502.19995119999999</c:v>
                </c:pt>
                <c:pt idx="1358">
                  <c:v>502.5</c:v>
                </c:pt>
                <c:pt idx="1359">
                  <c:v>502.89990230000001</c:v>
                </c:pt>
                <c:pt idx="1360">
                  <c:v>503.29980469999998</c:v>
                </c:pt>
                <c:pt idx="1361">
                  <c:v>503.79980469999998</c:v>
                </c:pt>
                <c:pt idx="1362">
                  <c:v>504.19995119999999</c:v>
                </c:pt>
                <c:pt idx="1363">
                  <c:v>504.59985349999999</c:v>
                </c:pt>
                <c:pt idx="1364">
                  <c:v>504.99975590000003</c:v>
                </c:pt>
                <c:pt idx="1365">
                  <c:v>505.39990230000001</c:v>
                </c:pt>
                <c:pt idx="1366">
                  <c:v>505.60009769999999</c:v>
                </c:pt>
                <c:pt idx="1367">
                  <c:v>506.00024409999997</c:v>
                </c:pt>
                <c:pt idx="1368">
                  <c:v>506.40014650000001</c:v>
                </c:pt>
                <c:pt idx="1369">
                  <c:v>506.80004880000001</c:v>
                </c:pt>
                <c:pt idx="1370">
                  <c:v>507.20019530000002</c:v>
                </c:pt>
                <c:pt idx="1371">
                  <c:v>507.80004880000001</c:v>
                </c:pt>
                <c:pt idx="1372">
                  <c:v>508.20019530000002</c:v>
                </c:pt>
                <c:pt idx="1373">
                  <c:v>508.60009769999999</c:v>
                </c:pt>
                <c:pt idx="1374">
                  <c:v>509</c:v>
                </c:pt>
                <c:pt idx="1375">
                  <c:v>509.40014650000001</c:v>
                </c:pt>
                <c:pt idx="1376">
                  <c:v>509.90014650000001</c:v>
                </c:pt>
                <c:pt idx="1377">
                  <c:v>510.30004880000001</c:v>
                </c:pt>
                <c:pt idx="1378">
                  <c:v>510.69995119999999</c:v>
                </c:pt>
                <c:pt idx="1379">
                  <c:v>511.10009769999999</c:v>
                </c:pt>
                <c:pt idx="1380">
                  <c:v>511.5</c:v>
                </c:pt>
                <c:pt idx="1381">
                  <c:v>511.80004880000001</c:v>
                </c:pt>
                <c:pt idx="1382">
                  <c:v>512</c:v>
                </c:pt>
                <c:pt idx="1383">
                  <c:v>512.39990230000001</c:v>
                </c:pt>
                <c:pt idx="1384">
                  <c:v>512.59985349999999</c:v>
                </c:pt>
                <c:pt idx="1385">
                  <c:v>513</c:v>
                </c:pt>
                <c:pt idx="1386">
                  <c:v>513.39990230000001</c:v>
                </c:pt>
                <c:pt idx="1387">
                  <c:v>513.80004880000001</c:v>
                </c:pt>
                <c:pt idx="1388">
                  <c:v>514.09985349999999</c:v>
                </c:pt>
                <c:pt idx="1389">
                  <c:v>514.5</c:v>
                </c:pt>
                <c:pt idx="1390">
                  <c:v>514.79980469999998</c:v>
                </c:pt>
                <c:pt idx="1391">
                  <c:v>515.19995119999999</c:v>
                </c:pt>
                <c:pt idx="1392">
                  <c:v>515.59985349999999</c:v>
                </c:pt>
                <c:pt idx="1393">
                  <c:v>515.89990230000001</c:v>
                </c:pt>
                <c:pt idx="1394">
                  <c:v>516.29980469999998</c:v>
                </c:pt>
                <c:pt idx="1395">
                  <c:v>516.69995119999999</c:v>
                </c:pt>
                <c:pt idx="1396">
                  <c:v>517.09985349999999</c:v>
                </c:pt>
                <c:pt idx="1397">
                  <c:v>517.39990230000001</c:v>
                </c:pt>
                <c:pt idx="1398">
                  <c:v>517.79980469999998</c:v>
                </c:pt>
                <c:pt idx="1399">
                  <c:v>518.19970699999999</c:v>
                </c:pt>
                <c:pt idx="1400">
                  <c:v>518.40014650000001</c:v>
                </c:pt>
                <c:pt idx="1401">
                  <c:v>518.70019530000002</c:v>
                </c:pt>
                <c:pt idx="1402">
                  <c:v>519.10009769999999</c:v>
                </c:pt>
                <c:pt idx="1403">
                  <c:v>519.50024410000003</c:v>
                </c:pt>
                <c:pt idx="1404">
                  <c:v>519.80004880000001</c:v>
                </c:pt>
                <c:pt idx="1405">
                  <c:v>520.20019530000002</c:v>
                </c:pt>
                <c:pt idx="1406">
                  <c:v>520.60009769999999</c:v>
                </c:pt>
                <c:pt idx="1407">
                  <c:v>521</c:v>
                </c:pt>
                <c:pt idx="1408">
                  <c:v>521.40014650000001</c:v>
                </c:pt>
                <c:pt idx="1409">
                  <c:v>521.80004880000001</c:v>
                </c:pt>
                <c:pt idx="1410">
                  <c:v>522.10009769999999</c:v>
                </c:pt>
                <c:pt idx="1411">
                  <c:v>522.5</c:v>
                </c:pt>
                <c:pt idx="1412">
                  <c:v>522.90014650000001</c:v>
                </c:pt>
                <c:pt idx="1413">
                  <c:v>523.30004880000001</c:v>
                </c:pt>
                <c:pt idx="1414">
                  <c:v>523.60009769999999</c:v>
                </c:pt>
                <c:pt idx="1415">
                  <c:v>524</c:v>
                </c:pt>
                <c:pt idx="1416">
                  <c:v>524.10009769999999</c:v>
                </c:pt>
                <c:pt idx="1417">
                  <c:v>524.30004880000001</c:v>
                </c:pt>
                <c:pt idx="1418">
                  <c:v>524.69995119999999</c:v>
                </c:pt>
                <c:pt idx="1419">
                  <c:v>525</c:v>
                </c:pt>
                <c:pt idx="1420">
                  <c:v>525.39990230000001</c:v>
                </c:pt>
                <c:pt idx="1421">
                  <c:v>525.69995119999999</c:v>
                </c:pt>
                <c:pt idx="1422">
                  <c:v>526.09985349999999</c:v>
                </c:pt>
                <c:pt idx="1423">
                  <c:v>526.5</c:v>
                </c:pt>
                <c:pt idx="1424">
                  <c:v>526.80004880000001</c:v>
                </c:pt>
                <c:pt idx="1425">
                  <c:v>527.09985349999999</c:v>
                </c:pt>
                <c:pt idx="1426">
                  <c:v>527.5</c:v>
                </c:pt>
                <c:pt idx="1427">
                  <c:v>527.79980469999998</c:v>
                </c:pt>
                <c:pt idx="1428">
                  <c:v>528.19995119999999</c:v>
                </c:pt>
                <c:pt idx="1429">
                  <c:v>528.59985349999999</c:v>
                </c:pt>
                <c:pt idx="1430">
                  <c:v>528.89990230000001</c:v>
                </c:pt>
                <c:pt idx="1431">
                  <c:v>529.29980469999998</c:v>
                </c:pt>
                <c:pt idx="1432">
                  <c:v>529.49975589999997</c:v>
                </c:pt>
                <c:pt idx="1433">
                  <c:v>529.79980469999998</c:v>
                </c:pt>
                <c:pt idx="1434">
                  <c:v>530.09985349999999</c:v>
                </c:pt>
                <c:pt idx="1435">
                  <c:v>530.49975589999997</c:v>
                </c:pt>
                <c:pt idx="1436">
                  <c:v>530.89990230000001</c:v>
                </c:pt>
                <c:pt idx="1437">
                  <c:v>531.09985349999999</c:v>
                </c:pt>
                <c:pt idx="1438">
                  <c:v>531.50024410000003</c:v>
                </c:pt>
                <c:pt idx="1439">
                  <c:v>531.80004880000001</c:v>
                </c:pt>
                <c:pt idx="1440">
                  <c:v>532.10009769999999</c:v>
                </c:pt>
                <c:pt idx="1441">
                  <c:v>532.40014650000001</c:v>
                </c:pt>
                <c:pt idx="1442">
                  <c:v>532.80004880000001</c:v>
                </c:pt>
                <c:pt idx="1443">
                  <c:v>533.10009769999999</c:v>
                </c:pt>
                <c:pt idx="1444">
                  <c:v>533.5</c:v>
                </c:pt>
                <c:pt idx="1445">
                  <c:v>533.80004880000001</c:v>
                </c:pt>
                <c:pt idx="1446">
                  <c:v>534.20019530000002</c:v>
                </c:pt>
                <c:pt idx="1447">
                  <c:v>534.5</c:v>
                </c:pt>
                <c:pt idx="1448">
                  <c:v>534.80004880000001</c:v>
                </c:pt>
                <c:pt idx="1449">
                  <c:v>535.10009769999999</c:v>
                </c:pt>
                <c:pt idx="1450">
                  <c:v>535.40014650000001</c:v>
                </c:pt>
                <c:pt idx="1451">
                  <c:v>535.60009769999999</c:v>
                </c:pt>
                <c:pt idx="1452">
                  <c:v>536</c:v>
                </c:pt>
                <c:pt idx="1453">
                  <c:v>536.30004880000001</c:v>
                </c:pt>
                <c:pt idx="1454">
                  <c:v>536.60009769999999</c:v>
                </c:pt>
                <c:pt idx="1455">
                  <c:v>537</c:v>
                </c:pt>
                <c:pt idx="1456">
                  <c:v>537.39990230000001</c:v>
                </c:pt>
                <c:pt idx="1457">
                  <c:v>537.69995119999999</c:v>
                </c:pt>
                <c:pt idx="1458">
                  <c:v>538.10009769999999</c:v>
                </c:pt>
                <c:pt idx="1459">
                  <c:v>538.39990230000001</c:v>
                </c:pt>
                <c:pt idx="1460">
                  <c:v>538.80004880000001</c:v>
                </c:pt>
                <c:pt idx="1461">
                  <c:v>539.09985349999999</c:v>
                </c:pt>
                <c:pt idx="1462">
                  <c:v>539.39990230000001</c:v>
                </c:pt>
                <c:pt idx="1463">
                  <c:v>539.69995119999999</c:v>
                </c:pt>
                <c:pt idx="1464">
                  <c:v>540</c:v>
                </c:pt>
                <c:pt idx="1465">
                  <c:v>540.39990230000001</c:v>
                </c:pt>
                <c:pt idx="1466">
                  <c:v>540.59985349999999</c:v>
                </c:pt>
                <c:pt idx="1467">
                  <c:v>541</c:v>
                </c:pt>
                <c:pt idx="1468">
                  <c:v>541.29980469999998</c:v>
                </c:pt>
                <c:pt idx="1469">
                  <c:v>541.59985349999999</c:v>
                </c:pt>
                <c:pt idx="1470">
                  <c:v>541.99975589999997</c:v>
                </c:pt>
                <c:pt idx="1471">
                  <c:v>542.29980469999998</c:v>
                </c:pt>
                <c:pt idx="1472">
                  <c:v>542.69995119999999</c:v>
                </c:pt>
                <c:pt idx="1473">
                  <c:v>542.89990230000001</c:v>
                </c:pt>
                <c:pt idx="1474">
                  <c:v>543.29980469999998</c:v>
                </c:pt>
                <c:pt idx="1475">
                  <c:v>543.59985349999999</c:v>
                </c:pt>
                <c:pt idx="1476">
                  <c:v>543.89990230000001</c:v>
                </c:pt>
                <c:pt idx="1477">
                  <c:v>544.30029300000001</c:v>
                </c:pt>
                <c:pt idx="1478">
                  <c:v>544.60009769999999</c:v>
                </c:pt>
                <c:pt idx="1479">
                  <c:v>545.10009769999999</c:v>
                </c:pt>
                <c:pt idx="1480">
                  <c:v>545.40014650000001</c:v>
                </c:pt>
                <c:pt idx="1481">
                  <c:v>545.70019530000002</c:v>
                </c:pt>
                <c:pt idx="1482">
                  <c:v>545.90014650000001</c:v>
                </c:pt>
                <c:pt idx="1483">
                  <c:v>546.20019530000002</c:v>
                </c:pt>
                <c:pt idx="1484">
                  <c:v>546.5</c:v>
                </c:pt>
                <c:pt idx="1485">
                  <c:v>546.80004880000001</c:v>
                </c:pt>
                <c:pt idx="1486">
                  <c:v>547.10009769999999</c:v>
                </c:pt>
                <c:pt idx="1487">
                  <c:v>547.40014650000001</c:v>
                </c:pt>
                <c:pt idx="1488">
                  <c:v>547.80004880000001</c:v>
                </c:pt>
                <c:pt idx="1489">
                  <c:v>548.10009769999999</c:v>
                </c:pt>
                <c:pt idx="1490">
                  <c:v>548.40014650000001</c:v>
                </c:pt>
                <c:pt idx="1491">
                  <c:v>548.80004880000001</c:v>
                </c:pt>
                <c:pt idx="1492">
                  <c:v>549.10009769999999</c:v>
                </c:pt>
                <c:pt idx="1493">
                  <c:v>549.39990230000001</c:v>
                </c:pt>
                <c:pt idx="1494">
                  <c:v>549.69995119999999</c:v>
                </c:pt>
                <c:pt idx="1495">
                  <c:v>550.10009769999999</c:v>
                </c:pt>
                <c:pt idx="1496">
                  <c:v>550.5</c:v>
                </c:pt>
                <c:pt idx="1497">
                  <c:v>550.89990230000001</c:v>
                </c:pt>
                <c:pt idx="1498">
                  <c:v>551.39990230000001</c:v>
                </c:pt>
                <c:pt idx="1499">
                  <c:v>551.80004880000001</c:v>
                </c:pt>
                <c:pt idx="1500">
                  <c:v>552</c:v>
                </c:pt>
                <c:pt idx="1501">
                  <c:v>552.59985349999999</c:v>
                </c:pt>
                <c:pt idx="1502">
                  <c:v>553</c:v>
                </c:pt>
                <c:pt idx="1503">
                  <c:v>553.5</c:v>
                </c:pt>
                <c:pt idx="1504">
                  <c:v>554</c:v>
                </c:pt>
                <c:pt idx="1505">
                  <c:v>554.49975589999997</c:v>
                </c:pt>
                <c:pt idx="1506">
                  <c:v>554.89990230000001</c:v>
                </c:pt>
                <c:pt idx="1507">
                  <c:v>555.39990230000001</c:v>
                </c:pt>
                <c:pt idx="1508">
                  <c:v>555.89990230000001</c:v>
                </c:pt>
                <c:pt idx="1509">
                  <c:v>556.39990230000001</c:v>
                </c:pt>
                <c:pt idx="1510">
                  <c:v>556.90014650000001</c:v>
                </c:pt>
                <c:pt idx="1511">
                  <c:v>557.30029300000001</c:v>
                </c:pt>
                <c:pt idx="1512">
                  <c:v>557.80004880000001</c:v>
                </c:pt>
                <c:pt idx="1513">
                  <c:v>558.20019530000002</c:v>
                </c:pt>
                <c:pt idx="1514">
                  <c:v>558.70019530000002</c:v>
                </c:pt>
                <c:pt idx="1515">
                  <c:v>559.20019530000002</c:v>
                </c:pt>
                <c:pt idx="1516">
                  <c:v>559.5</c:v>
                </c:pt>
                <c:pt idx="1517">
                  <c:v>559.90014650000001</c:v>
                </c:pt>
                <c:pt idx="1518">
                  <c:v>560.40014650000001</c:v>
                </c:pt>
                <c:pt idx="1519">
                  <c:v>560.90014650000001</c:v>
                </c:pt>
                <c:pt idx="1520">
                  <c:v>561.40014650000001</c:v>
                </c:pt>
                <c:pt idx="1521">
                  <c:v>561.80004880000001</c:v>
                </c:pt>
                <c:pt idx="1522">
                  <c:v>562.30004880000001</c:v>
                </c:pt>
                <c:pt idx="1523">
                  <c:v>562.69995119999999</c:v>
                </c:pt>
                <c:pt idx="1524">
                  <c:v>563.19995119999999</c:v>
                </c:pt>
                <c:pt idx="1525">
                  <c:v>563.69995119999999</c:v>
                </c:pt>
                <c:pt idx="1526">
                  <c:v>564.09985349999999</c:v>
                </c:pt>
                <c:pt idx="1527">
                  <c:v>564.80004880000001</c:v>
                </c:pt>
                <c:pt idx="1528">
                  <c:v>565.30004880000001</c:v>
                </c:pt>
                <c:pt idx="1529">
                  <c:v>565.69995119999999</c:v>
                </c:pt>
                <c:pt idx="1530">
                  <c:v>566.09985349999999</c:v>
                </c:pt>
                <c:pt idx="1531">
                  <c:v>566.39990230000001</c:v>
                </c:pt>
                <c:pt idx="1532">
                  <c:v>566.79980469999998</c:v>
                </c:pt>
                <c:pt idx="1533">
                  <c:v>567.29980469999998</c:v>
                </c:pt>
                <c:pt idx="1534">
                  <c:v>567.69995119999999</c:v>
                </c:pt>
                <c:pt idx="1535">
                  <c:v>568.19995119999999</c:v>
                </c:pt>
                <c:pt idx="1536">
                  <c:v>568.59985349999999</c:v>
                </c:pt>
                <c:pt idx="1537">
                  <c:v>569.09985349999999</c:v>
                </c:pt>
                <c:pt idx="1538">
                  <c:v>569.60009769999999</c:v>
                </c:pt>
                <c:pt idx="1539">
                  <c:v>570.20019530000002</c:v>
                </c:pt>
                <c:pt idx="1540">
                  <c:v>570.60009769999999</c:v>
                </c:pt>
                <c:pt idx="1541">
                  <c:v>571.10009769999999</c:v>
                </c:pt>
                <c:pt idx="1542">
                  <c:v>571.50024410000003</c:v>
                </c:pt>
                <c:pt idx="1543">
                  <c:v>572</c:v>
                </c:pt>
                <c:pt idx="1544">
                  <c:v>572.5</c:v>
                </c:pt>
                <c:pt idx="1545">
                  <c:v>572.80004880000001</c:v>
                </c:pt>
                <c:pt idx="1546">
                  <c:v>573.30004880000001</c:v>
                </c:pt>
                <c:pt idx="1547">
                  <c:v>573.5</c:v>
                </c:pt>
                <c:pt idx="1548">
                  <c:v>574</c:v>
                </c:pt>
                <c:pt idx="1549">
                  <c:v>574.40014650000001</c:v>
                </c:pt>
                <c:pt idx="1550">
                  <c:v>574.90014650000001</c:v>
                </c:pt>
                <c:pt idx="1551">
                  <c:v>575.30004880000001</c:v>
                </c:pt>
                <c:pt idx="1552">
                  <c:v>575.80004880000001</c:v>
                </c:pt>
                <c:pt idx="1553">
                  <c:v>576.19995119999999</c:v>
                </c:pt>
                <c:pt idx="1554">
                  <c:v>576.69995119999999</c:v>
                </c:pt>
                <c:pt idx="1555">
                  <c:v>577.09985349999999</c:v>
                </c:pt>
                <c:pt idx="1556">
                  <c:v>577.59985349999999</c:v>
                </c:pt>
                <c:pt idx="1557">
                  <c:v>578</c:v>
                </c:pt>
                <c:pt idx="1558">
                  <c:v>578.39990230000001</c:v>
                </c:pt>
                <c:pt idx="1559">
                  <c:v>579</c:v>
                </c:pt>
                <c:pt idx="1560">
                  <c:v>579.39990230000001</c:v>
                </c:pt>
                <c:pt idx="1561">
                  <c:v>579.79980469999998</c:v>
                </c:pt>
                <c:pt idx="1562">
                  <c:v>580.19995119999999</c:v>
                </c:pt>
                <c:pt idx="1563">
                  <c:v>580.69995119999999</c:v>
                </c:pt>
                <c:pt idx="1564">
                  <c:v>580.99975589999997</c:v>
                </c:pt>
                <c:pt idx="1565">
                  <c:v>581.39990230000001</c:v>
                </c:pt>
                <c:pt idx="1566">
                  <c:v>581.89990230000001</c:v>
                </c:pt>
                <c:pt idx="1567">
                  <c:v>582.29980469999998</c:v>
                </c:pt>
                <c:pt idx="1568">
                  <c:v>582.80029300000001</c:v>
                </c:pt>
                <c:pt idx="1569">
                  <c:v>583.30004880000001</c:v>
                </c:pt>
                <c:pt idx="1570">
                  <c:v>583.70019530000002</c:v>
                </c:pt>
                <c:pt idx="1571">
                  <c:v>584.20019530000002</c:v>
                </c:pt>
                <c:pt idx="1572">
                  <c:v>584.60009769999999</c:v>
                </c:pt>
                <c:pt idx="1573">
                  <c:v>585.10009769999999</c:v>
                </c:pt>
                <c:pt idx="1574">
                  <c:v>585.5</c:v>
                </c:pt>
                <c:pt idx="1575">
                  <c:v>585.70019530000002</c:v>
                </c:pt>
                <c:pt idx="1576">
                  <c:v>586.10009769999999</c:v>
                </c:pt>
                <c:pt idx="1577">
                  <c:v>586.5</c:v>
                </c:pt>
                <c:pt idx="1578">
                  <c:v>587</c:v>
                </c:pt>
                <c:pt idx="1579">
                  <c:v>587.40014650000001</c:v>
                </c:pt>
                <c:pt idx="1580">
                  <c:v>587.89990230000001</c:v>
                </c:pt>
                <c:pt idx="1581">
                  <c:v>588.30004880000001</c:v>
                </c:pt>
                <c:pt idx="1582">
                  <c:v>588.80004880000001</c:v>
                </c:pt>
                <c:pt idx="1583">
                  <c:v>589</c:v>
                </c:pt>
                <c:pt idx="1584">
                  <c:v>589.39990230000001</c:v>
                </c:pt>
                <c:pt idx="1585">
                  <c:v>589.89990230000001</c:v>
                </c:pt>
                <c:pt idx="1586">
                  <c:v>590.39990230000001</c:v>
                </c:pt>
                <c:pt idx="1587">
                  <c:v>590.80004880000001</c:v>
                </c:pt>
                <c:pt idx="1588">
                  <c:v>591.19995119999999</c:v>
                </c:pt>
                <c:pt idx="1589">
                  <c:v>591.69995119999999</c:v>
                </c:pt>
                <c:pt idx="1590">
                  <c:v>592.09985349999999</c:v>
                </c:pt>
                <c:pt idx="1591">
                  <c:v>592.59985349999999</c:v>
                </c:pt>
                <c:pt idx="1592">
                  <c:v>592.99975589999997</c:v>
                </c:pt>
                <c:pt idx="1593">
                  <c:v>593.39990230000001</c:v>
                </c:pt>
                <c:pt idx="1594">
                  <c:v>593.79980469999998</c:v>
                </c:pt>
                <c:pt idx="1595">
                  <c:v>594.29980469999998</c:v>
                </c:pt>
                <c:pt idx="1596">
                  <c:v>594.69970699999999</c:v>
                </c:pt>
                <c:pt idx="1597">
                  <c:v>595.09985349999999</c:v>
                </c:pt>
                <c:pt idx="1598">
                  <c:v>595.60009769999999</c:v>
                </c:pt>
                <c:pt idx="1599">
                  <c:v>595.80004880000001</c:v>
                </c:pt>
                <c:pt idx="1600">
                  <c:v>596.30004880000001</c:v>
                </c:pt>
                <c:pt idx="1601">
                  <c:v>596.80004880000001</c:v>
                </c:pt>
                <c:pt idx="1602">
                  <c:v>597.30004880000001</c:v>
                </c:pt>
                <c:pt idx="1603">
                  <c:v>597.60009769999999</c:v>
                </c:pt>
                <c:pt idx="1604">
                  <c:v>598.10009769999999</c:v>
                </c:pt>
                <c:pt idx="1605">
                  <c:v>598.5</c:v>
                </c:pt>
                <c:pt idx="1606">
                  <c:v>599</c:v>
                </c:pt>
                <c:pt idx="1607">
                  <c:v>599.30004880000001</c:v>
                </c:pt>
                <c:pt idx="1608">
                  <c:v>599.80004880000001</c:v>
                </c:pt>
                <c:pt idx="1609">
                  <c:v>600.19995119999999</c:v>
                </c:pt>
                <c:pt idx="1610">
                  <c:v>600.69995119999999</c:v>
                </c:pt>
                <c:pt idx="1611">
                  <c:v>601.10009769999999</c:v>
                </c:pt>
                <c:pt idx="1612">
                  <c:v>601.5</c:v>
                </c:pt>
                <c:pt idx="1613">
                  <c:v>601.89990230000001</c:v>
                </c:pt>
                <c:pt idx="1614">
                  <c:v>602.30004880000001</c:v>
                </c:pt>
                <c:pt idx="1615">
                  <c:v>602.69995119999999</c:v>
                </c:pt>
                <c:pt idx="1616">
                  <c:v>603.09985349999999</c:v>
                </c:pt>
                <c:pt idx="1617">
                  <c:v>603.59985349999999</c:v>
                </c:pt>
                <c:pt idx="1618">
                  <c:v>604</c:v>
                </c:pt>
                <c:pt idx="1619">
                  <c:v>604.09985349999999</c:v>
                </c:pt>
                <c:pt idx="1620">
                  <c:v>604.39990230000001</c:v>
                </c:pt>
                <c:pt idx="1621">
                  <c:v>604.79980469999998</c:v>
                </c:pt>
                <c:pt idx="1622">
                  <c:v>605.19995119999999</c:v>
                </c:pt>
                <c:pt idx="1623">
                  <c:v>605.59985349999999</c:v>
                </c:pt>
                <c:pt idx="1624">
                  <c:v>606.09985349999999</c:v>
                </c:pt>
                <c:pt idx="1625">
                  <c:v>606.59985349999999</c:v>
                </c:pt>
                <c:pt idx="1626">
                  <c:v>606.89990230000001</c:v>
                </c:pt>
                <c:pt idx="1627">
                  <c:v>607.39990230000001</c:v>
                </c:pt>
                <c:pt idx="1628">
                  <c:v>607.79980469999998</c:v>
                </c:pt>
                <c:pt idx="1629">
                  <c:v>608.20019530000002</c:v>
                </c:pt>
                <c:pt idx="1630">
                  <c:v>608.50024410000003</c:v>
                </c:pt>
                <c:pt idx="1631">
                  <c:v>609.00024410000003</c:v>
                </c:pt>
                <c:pt idx="1632">
                  <c:v>609.40014650000001</c:v>
                </c:pt>
                <c:pt idx="1633">
                  <c:v>609.80004880000001</c:v>
                </c:pt>
                <c:pt idx="1634">
                  <c:v>610.00024410000003</c:v>
                </c:pt>
                <c:pt idx="1635">
                  <c:v>610.40014650000001</c:v>
                </c:pt>
                <c:pt idx="1636">
                  <c:v>610.80004880000001</c:v>
                </c:pt>
                <c:pt idx="1637">
                  <c:v>611.20019530000002</c:v>
                </c:pt>
                <c:pt idx="1638">
                  <c:v>611.60009769999999</c:v>
                </c:pt>
                <c:pt idx="1639">
                  <c:v>612</c:v>
                </c:pt>
                <c:pt idx="1640">
                  <c:v>612.40014650000001</c:v>
                </c:pt>
                <c:pt idx="1641">
                  <c:v>612.80004880000001</c:v>
                </c:pt>
                <c:pt idx="1642">
                  <c:v>613.10009769999999</c:v>
                </c:pt>
                <c:pt idx="1643">
                  <c:v>613.60009769999999</c:v>
                </c:pt>
                <c:pt idx="1644">
                  <c:v>614</c:v>
                </c:pt>
                <c:pt idx="1645">
                  <c:v>614.39990230000001</c:v>
                </c:pt>
                <c:pt idx="1646">
                  <c:v>614.69995119999999</c:v>
                </c:pt>
                <c:pt idx="1647">
                  <c:v>615.09985349999999</c:v>
                </c:pt>
                <c:pt idx="1648">
                  <c:v>615.59985349999999</c:v>
                </c:pt>
                <c:pt idx="1649">
                  <c:v>616.09985349999999</c:v>
                </c:pt>
                <c:pt idx="1650">
                  <c:v>616.5</c:v>
                </c:pt>
                <c:pt idx="1651">
                  <c:v>616.69995119999999</c:v>
                </c:pt>
                <c:pt idx="1652">
                  <c:v>617</c:v>
                </c:pt>
                <c:pt idx="1653">
                  <c:v>617.39990230000001</c:v>
                </c:pt>
                <c:pt idx="1654">
                  <c:v>617.89990230000001</c:v>
                </c:pt>
                <c:pt idx="1655">
                  <c:v>618.29980469999998</c:v>
                </c:pt>
                <c:pt idx="1656">
                  <c:v>618.69995119999999</c:v>
                </c:pt>
                <c:pt idx="1657">
                  <c:v>618.99975589999997</c:v>
                </c:pt>
                <c:pt idx="1658">
                  <c:v>619.39990230000001</c:v>
                </c:pt>
                <c:pt idx="1659">
                  <c:v>619.79980469999998</c:v>
                </c:pt>
                <c:pt idx="1660">
                  <c:v>620.09985349999999</c:v>
                </c:pt>
                <c:pt idx="1661">
                  <c:v>620.49975589999997</c:v>
                </c:pt>
                <c:pt idx="1662">
                  <c:v>620.90014650000001</c:v>
                </c:pt>
                <c:pt idx="1663">
                  <c:v>621.30004880000001</c:v>
                </c:pt>
                <c:pt idx="1664">
                  <c:v>621.70019530000002</c:v>
                </c:pt>
                <c:pt idx="1665">
                  <c:v>622.00024410000003</c:v>
                </c:pt>
                <c:pt idx="1666">
                  <c:v>622.40014650000001</c:v>
                </c:pt>
                <c:pt idx="1667">
                  <c:v>622.80004880000001</c:v>
                </c:pt>
                <c:pt idx="1668">
                  <c:v>623</c:v>
                </c:pt>
                <c:pt idx="1669">
                  <c:v>623.40014650000001</c:v>
                </c:pt>
                <c:pt idx="1670">
                  <c:v>623.80004880000001</c:v>
                </c:pt>
                <c:pt idx="1671">
                  <c:v>624.20019530000002</c:v>
                </c:pt>
                <c:pt idx="1672">
                  <c:v>624.60009769999999</c:v>
                </c:pt>
                <c:pt idx="1673">
                  <c:v>625.10009769999999</c:v>
                </c:pt>
                <c:pt idx="1674">
                  <c:v>625.40014650000001</c:v>
                </c:pt>
                <c:pt idx="1675">
                  <c:v>625.80004880000001</c:v>
                </c:pt>
                <c:pt idx="1676">
                  <c:v>626.19995119999999</c:v>
                </c:pt>
                <c:pt idx="1677">
                  <c:v>626.60009769999999</c:v>
                </c:pt>
                <c:pt idx="1678">
                  <c:v>626.89990230000001</c:v>
                </c:pt>
                <c:pt idx="1679">
                  <c:v>627.30004880000001</c:v>
                </c:pt>
                <c:pt idx="1680">
                  <c:v>627.69995119999999</c:v>
                </c:pt>
                <c:pt idx="1681">
                  <c:v>628</c:v>
                </c:pt>
                <c:pt idx="1682">
                  <c:v>628.5</c:v>
                </c:pt>
                <c:pt idx="1683">
                  <c:v>628.69995119999999</c:v>
                </c:pt>
                <c:pt idx="1684">
                  <c:v>629</c:v>
                </c:pt>
                <c:pt idx="1685">
                  <c:v>629.39990230000001</c:v>
                </c:pt>
                <c:pt idx="1686">
                  <c:v>629.69995119999999</c:v>
                </c:pt>
                <c:pt idx="1687">
                  <c:v>630.09985349999999</c:v>
                </c:pt>
                <c:pt idx="1688">
                  <c:v>630.5</c:v>
                </c:pt>
                <c:pt idx="1689">
                  <c:v>630.89990230000001</c:v>
                </c:pt>
                <c:pt idx="1690">
                  <c:v>631.39990230000001</c:v>
                </c:pt>
                <c:pt idx="1691">
                  <c:v>631.79980469999998</c:v>
                </c:pt>
                <c:pt idx="1692">
                  <c:v>632.09985349999999</c:v>
                </c:pt>
                <c:pt idx="1693">
                  <c:v>632.49975589999997</c:v>
                </c:pt>
                <c:pt idx="1694">
                  <c:v>632.79980469999998</c:v>
                </c:pt>
                <c:pt idx="1695">
                  <c:v>633.19970699999999</c:v>
                </c:pt>
                <c:pt idx="1696">
                  <c:v>633.49975589999997</c:v>
                </c:pt>
                <c:pt idx="1697">
                  <c:v>633.80029300000001</c:v>
                </c:pt>
                <c:pt idx="1698">
                  <c:v>634.10009769999999</c:v>
                </c:pt>
                <c:pt idx="1699">
                  <c:v>634.30004880000001</c:v>
                </c:pt>
                <c:pt idx="1700">
                  <c:v>634.70019530000002</c:v>
                </c:pt>
                <c:pt idx="1701">
                  <c:v>635.00024410000003</c:v>
                </c:pt>
                <c:pt idx="1702">
                  <c:v>635.50024410000003</c:v>
                </c:pt>
                <c:pt idx="1703">
                  <c:v>635.80004880000001</c:v>
                </c:pt>
                <c:pt idx="1704">
                  <c:v>636.10009769999999</c:v>
                </c:pt>
                <c:pt idx="1705">
                  <c:v>636.5</c:v>
                </c:pt>
                <c:pt idx="1706">
                  <c:v>636.90014650000001</c:v>
                </c:pt>
                <c:pt idx="1707">
                  <c:v>637.20019530000002</c:v>
                </c:pt>
                <c:pt idx="1708">
                  <c:v>637.40014650000001</c:v>
                </c:pt>
                <c:pt idx="1709">
                  <c:v>637.80004880000001</c:v>
                </c:pt>
                <c:pt idx="1710">
                  <c:v>638.10009769999999</c:v>
                </c:pt>
                <c:pt idx="1711">
                  <c:v>638.40014650000001</c:v>
                </c:pt>
                <c:pt idx="1712">
                  <c:v>638.80004880000001</c:v>
                </c:pt>
                <c:pt idx="1713">
                  <c:v>639.19995119999999</c:v>
                </c:pt>
                <c:pt idx="1714">
                  <c:v>639.60009769999999</c:v>
                </c:pt>
                <c:pt idx="1715">
                  <c:v>639.89990230000001</c:v>
                </c:pt>
                <c:pt idx="1716">
                  <c:v>640.30004880000001</c:v>
                </c:pt>
                <c:pt idx="1717">
                  <c:v>640.39990230000001</c:v>
                </c:pt>
                <c:pt idx="1718">
                  <c:v>640.59985349999999</c:v>
                </c:pt>
                <c:pt idx="1719">
                  <c:v>640.89990230000001</c:v>
                </c:pt>
                <c:pt idx="1720">
                  <c:v>641.30004880000001</c:v>
                </c:pt>
                <c:pt idx="1721">
                  <c:v>641.59985349999999</c:v>
                </c:pt>
                <c:pt idx="1722">
                  <c:v>641.89990230000001</c:v>
                </c:pt>
                <c:pt idx="1723">
                  <c:v>642.29980469999998</c:v>
                </c:pt>
                <c:pt idx="1724">
                  <c:v>642.5</c:v>
                </c:pt>
                <c:pt idx="1725">
                  <c:v>642.89990230000001</c:v>
                </c:pt>
                <c:pt idx="1726">
                  <c:v>643.19995119999999</c:v>
                </c:pt>
                <c:pt idx="1727">
                  <c:v>643.69995119999999</c:v>
                </c:pt>
                <c:pt idx="1728">
                  <c:v>643.99975589999997</c:v>
                </c:pt>
                <c:pt idx="1729">
                  <c:v>644.39990230000001</c:v>
                </c:pt>
                <c:pt idx="1730">
                  <c:v>644.69995119999999</c:v>
                </c:pt>
                <c:pt idx="1731">
                  <c:v>644.89990230000001</c:v>
                </c:pt>
                <c:pt idx="1732">
                  <c:v>645.19995119999999</c:v>
                </c:pt>
                <c:pt idx="1733">
                  <c:v>645.39990230000001</c:v>
                </c:pt>
                <c:pt idx="1734">
                  <c:v>645.69970699999999</c:v>
                </c:pt>
                <c:pt idx="1735">
                  <c:v>645.99975589999997</c:v>
                </c:pt>
                <c:pt idx="1736">
                  <c:v>646.40014650000001</c:v>
                </c:pt>
                <c:pt idx="1737">
                  <c:v>646.70019530000002</c:v>
                </c:pt>
                <c:pt idx="1738">
                  <c:v>647.00024410000003</c:v>
                </c:pt>
                <c:pt idx="1739">
                  <c:v>647.40014650000001</c:v>
                </c:pt>
                <c:pt idx="1740">
                  <c:v>647.80004880000001</c:v>
                </c:pt>
                <c:pt idx="1741">
                  <c:v>648.00024410000003</c:v>
                </c:pt>
                <c:pt idx="1742">
                  <c:v>648.40014650000001</c:v>
                </c:pt>
                <c:pt idx="1743">
                  <c:v>648.70019530000002</c:v>
                </c:pt>
                <c:pt idx="1744">
                  <c:v>649</c:v>
                </c:pt>
                <c:pt idx="1745">
                  <c:v>649.30004880000001</c:v>
                </c:pt>
                <c:pt idx="1746">
                  <c:v>649.70019530000002</c:v>
                </c:pt>
                <c:pt idx="1747">
                  <c:v>649.80004880000001</c:v>
                </c:pt>
                <c:pt idx="1748">
                  <c:v>650.19995119999999</c:v>
                </c:pt>
                <c:pt idx="1749">
                  <c:v>650.5</c:v>
                </c:pt>
                <c:pt idx="1750">
                  <c:v>650.80004880000001</c:v>
                </c:pt>
                <c:pt idx="1751">
                  <c:v>651.10009769999999</c:v>
                </c:pt>
                <c:pt idx="1752">
                  <c:v>651.40014650000001</c:v>
                </c:pt>
                <c:pt idx="1753">
                  <c:v>651.80004880000001</c:v>
                </c:pt>
                <c:pt idx="1754">
                  <c:v>652.10009769999999</c:v>
                </c:pt>
                <c:pt idx="1755">
                  <c:v>652.39990230000001</c:v>
                </c:pt>
                <c:pt idx="1756">
                  <c:v>652.69995119999999</c:v>
                </c:pt>
                <c:pt idx="1757">
                  <c:v>653.19995119999999</c:v>
                </c:pt>
                <c:pt idx="1758">
                  <c:v>653.5</c:v>
                </c:pt>
                <c:pt idx="1759">
                  <c:v>653.80004880000001</c:v>
                </c:pt>
                <c:pt idx="1760">
                  <c:v>654.09985349999999</c:v>
                </c:pt>
                <c:pt idx="1761">
                  <c:v>654.5</c:v>
                </c:pt>
                <c:pt idx="1762">
                  <c:v>654.59985349999999</c:v>
                </c:pt>
                <c:pt idx="1763">
                  <c:v>654.80004880000001</c:v>
                </c:pt>
                <c:pt idx="1764">
                  <c:v>655.09985349999999</c:v>
                </c:pt>
                <c:pt idx="1765">
                  <c:v>655.5</c:v>
                </c:pt>
                <c:pt idx="1766">
                  <c:v>655.69995119999999</c:v>
                </c:pt>
                <c:pt idx="1767">
                  <c:v>656.09985349999999</c:v>
                </c:pt>
                <c:pt idx="1768">
                  <c:v>656.39990230000001</c:v>
                </c:pt>
                <c:pt idx="1769">
                  <c:v>656.59985349999999</c:v>
                </c:pt>
                <c:pt idx="1770">
                  <c:v>656.89990230000001</c:v>
                </c:pt>
                <c:pt idx="1771">
                  <c:v>657.29980469999998</c:v>
                </c:pt>
                <c:pt idx="1772">
                  <c:v>657.59985349999999</c:v>
                </c:pt>
                <c:pt idx="1773">
                  <c:v>657.89990230000001</c:v>
                </c:pt>
                <c:pt idx="1774">
                  <c:v>658.19970699999999</c:v>
                </c:pt>
                <c:pt idx="1775">
                  <c:v>658.69970699999999</c:v>
                </c:pt>
                <c:pt idx="1776">
                  <c:v>658.99975589999997</c:v>
                </c:pt>
                <c:pt idx="1777">
                  <c:v>659.20019530000002</c:v>
                </c:pt>
                <c:pt idx="1778">
                  <c:v>659.60009769999999</c:v>
                </c:pt>
                <c:pt idx="1779">
                  <c:v>659.70019530000002</c:v>
                </c:pt>
                <c:pt idx="1780">
                  <c:v>660.00024410000003</c:v>
                </c:pt>
                <c:pt idx="1781">
                  <c:v>660.30004880000001</c:v>
                </c:pt>
                <c:pt idx="1782">
                  <c:v>660.60009769999999</c:v>
                </c:pt>
                <c:pt idx="1783">
                  <c:v>661.00024410000003</c:v>
                </c:pt>
                <c:pt idx="1784">
                  <c:v>661.30004880000001</c:v>
                </c:pt>
                <c:pt idx="1785">
                  <c:v>661.60009769999999</c:v>
                </c:pt>
                <c:pt idx="1786">
                  <c:v>661.90014650000001</c:v>
                </c:pt>
                <c:pt idx="1787">
                  <c:v>662.30004880000001</c:v>
                </c:pt>
                <c:pt idx="1788">
                  <c:v>662.60009769999999</c:v>
                </c:pt>
                <c:pt idx="1789">
                  <c:v>663</c:v>
                </c:pt>
                <c:pt idx="1790">
                  <c:v>663.30004880000001</c:v>
                </c:pt>
                <c:pt idx="1791">
                  <c:v>663.60009769999999</c:v>
                </c:pt>
                <c:pt idx="1792">
                  <c:v>663.90014650000001</c:v>
                </c:pt>
                <c:pt idx="1793">
                  <c:v>664.19995119999999</c:v>
                </c:pt>
                <c:pt idx="1794">
                  <c:v>664.40014650000001</c:v>
                </c:pt>
                <c:pt idx="1795">
                  <c:v>664.80004880000001</c:v>
                </c:pt>
                <c:pt idx="1796">
                  <c:v>665</c:v>
                </c:pt>
                <c:pt idx="1797">
                  <c:v>665.19995119999999</c:v>
                </c:pt>
                <c:pt idx="1798">
                  <c:v>665.5</c:v>
                </c:pt>
                <c:pt idx="1799">
                  <c:v>665.69995119999999</c:v>
                </c:pt>
                <c:pt idx="1800">
                  <c:v>666</c:v>
                </c:pt>
                <c:pt idx="1801">
                  <c:v>666.39990230000001</c:v>
                </c:pt>
                <c:pt idx="1802">
                  <c:v>666.69995119999999</c:v>
                </c:pt>
                <c:pt idx="1803">
                  <c:v>666.89990230000001</c:v>
                </c:pt>
                <c:pt idx="1804">
                  <c:v>667.30004880000001</c:v>
                </c:pt>
                <c:pt idx="1805">
                  <c:v>667.5</c:v>
                </c:pt>
                <c:pt idx="1806">
                  <c:v>667.69995119999999</c:v>
                </c:pt>
                <c:pt idx="1807">
                  <c:v>668</c:v>
                </c:pt>
                <c:pt idx="1808">
                  <c:v>668.29980469999998</c:v>
                </c:pt>
                <c:pt idx="1809">
                  <c:v>668.59985349999999</c:v>
                </c:pt>
                <c:pt idx="1810">
                  <c:v>668.89990230000001</c:v>
                </c:pt>
                <c:pt idx="1811">
                  <c:v>669.19995119999999</c:v>
                </c:pt>
                <c:pt idx="1812">
                  <c:v>669.39990230000001</c:v>
                </c:pt>
                <c:pt idx="1813">
                  <c:v>669.69995119999999</c:v>
                </c:pt>
                <c:pt idx="1814">
                  <c:v>669.89990230000001</c:v>
                </c:pt>
                <c:pt idx="1815">
                  <c:v>670.19995119999999</c:v>
                </c:pt>
                <c:pt idx="1816">
                  <c:v>670.39990230000001</c:v>
                </c:pt>
                <c:pt idx="1817">
                  <c:v>670.79980469999998</c:v>
                </c:pt>
                <c:pt idx="1818">
                  <c:v>670.99975589999997</c:v>
                </c:pt>
                <c:pt idx="1819">
                  <c:v>671.29980469999998</c:v>
                </c:pt>
                <c:pt idx="1820">
                  <c:v>671.59985349999999</c:v>
                </c:pt>
                <c:pt idx="1821">
                  <c:v>671.89990230000001</c:v>
                </c:pt>
                <c:pt idx="1822">
                  <c:v>672.20019530000002</c:v>
                </c:pt>
                <c:pt idx="1823">
                  <c:v>672.60009769999999</c:v>
                </c:pt>
                <c:pt idx="1824">
                  <c:v>672.90014650000001</c:v>
                </c:pt>
                <c:pt idx="1825">
                  <c:v>673.20019530000002</c:v>
                </c:pt>
                <c:pt idx="1826">
                  <c:v>673.30004880000001</c:v>
                </c:pt>
                <c:pt idx="1827">
                  <c:v>673.60009769999999</c:v>
                </c:pt>
                <c:pt idx="1828">
                  <c:v>673.90014650000001</c:v>
                </c:pt>
                <c:pt idx="1829">
                  <c:v>674.20019530000002</c:v>
                </c:pt>
                <c:pt idx="1830">
                  <c:v>674.5</c:v>
                </c:pt>
                <c:pt idx="1831">
                  <c:v>674.80004880000001</c:v>
                </c:pt>
                <c:pt idx="1832">
                  <c:v>675</c:v>
                </c:pt>
                <c:pt idx="1833">
                  <c:v>675.40014650000001</c:v>
                </c:pt>
                <c:pt idx="1834">
                  <c:v>675.60009769999999</c:v>
                </c:pt>
                <c:pt idx="1835">
                  <c:v>676</c:v>
                </c:pt>
                <c:pt idx="1836">
                  <c:v>676.19995119999999</c:v>
                </c:pt>
                <c:pt idx="1837">
                  <c:v>676.60009769999999</c:v>
                </c:pt>
                <c:pt idx="1838">
                  <c:v>676.90014650000001</c:v>
                </c:pt>
                <c:pt idx="1839">
                  <c:v>677.10009769999999</c:v>
                </c:pt>
                <c:pt idx="1840">
                  <c:v>677.39990230000001</c:v>
                </c:pt>
                <c:pt idx="1841">
                  <c:v>677.60009769999999</c:v>
                </c:pt>
                <c:pt idx="1842">
                  <c:v>677.89990230000001</c:v>
                </c:pt>
                <c:pt idx="1843">
                  <c:v>678.19995119999999</c:v>
                </c:pt>
                <c:pt idx="1844">
                  <c:v>678.30004880000001</c:v>
                </c:pt>
                <c:pt idx="1845">
                  <c:v>678.60009769999999</c:v>
                </c:pt>
                <c:pt idx="1846">
                  <c:v>678.89990230000001</c:v>
                </c:pt>
                <c:pt idx="1847">
                  <c:v>679.19995119999999</c:v>
                </c:pt>
                <c:pt idx="1848">
                  <c:v>679.5</c:v>
                </c:pt>
                <c:pt idx="1849">
                  <c:v>679.69995119999999</c:v>
                </c:pt>
                <c:pt idx="1850">
                  <c:v>680</c:v>
                </c:pt>
                <c:pt idx="1851">
                  <c:v>680.30004880000001</c:v>
                </c:pt>
                <c:pt idx="1852">
                  <c:v>680.59985349999999</c:v>
                </c:pt>
                <c:pt idx="1853">
                  <c:v>680.89990230000001</c:v>
                </c:pt>
                <c:pt idx="1854">
                  <c:v>681.09985349999999</c:v>
                </c:pt>
                <c:pt idx="1855">
                  <c:v>681.39990230000001</c:v>
                </c:pt>
                <c:pt idx="1856">
                  <c:v>681.69995119999999</c:v>
                </c:pt>
                <c:pt idx="1857">
                  <c:v>681.89990230000001</c:v>
                </c:pt>
                <c:pt idx="1858">
                  <c:v>682.09985349999999</c:v>
                </c:pt>
                <c:pt idx="1859">
                  <c:v>682.49975589999997</c:v>
                </c:pt>
                <c:pt idx="1860">
                  <c:v>682.79980469999998</c:v>
                </c:pt>
                <c:pt idx="1861">
                  <c:v>682.99975589999997</c:v>
                </c:pt>
                <c:pt idx="1862">
                  <c:v>683.29980469999998</c:v>
                </c:pt>
                <c:pt idx="1863">
                  <c:v>683.59985349999999</c:v>
                </c:pt>
                <c:pt idx="1864">
                  <c:v>683.79980469999998</c:v>
                </c:pt>
                <c:pt idx="1865">
                  <c:v>683.89990230000001</c:v>
                </c:pt>
                <c:pt idx="1866">
                  <c:v>684.19970699999999</c:v>
                </c:pt>
                <c:pt idx="1867">
                  <c:v>684.49975589999997</c:v>
                </c:pt>
                <c:pt idx="1868">
                  <c:v>684.80029300000001</c:v>
                </c:pt>
                <c:pt idx="1869">
                  <c:v>685.10009769999999</c:v>
                </c:pt>
                <c:pt idx="1870">
                  <c:v>685.30004880000001</c:v>
                </c:pt>
                <c:pt idx="1871">
                  <c:v>685.70019530000002</c:v>
                </c:pt>
                <c:pt idx="1872">
                  <c:v>686.00024410000003</c:v>
                </c:pt>
                <c:pt idx="1873">
                  <c:v>686.10009769999999</c:v>
                </c:pt>
                <c:pt idx="1874">
                  <c:v>686.50024410000003</c:v>
                </c:pt>
                <c:pt idx="1875">
                  <c:v>686.70019530000002</c:v>
                </c:pt>
                <c:pt idx="1876">
                  <c:v>687</c:v>
                </c:pt>
                <c:pt idx="1877">
                  <c:v>687.10009769999999</c:v>
                </c:pt>
                <c:pt idx="1878">
                  <c:v>687.40014650000001</c:v>
                </c:pt>
                <c:pt idx="1879">
                  <c:v>687.70019530000002</c:v>
                </c:pt>
                <c:pt idx="1880">
                  <c:v>687.90014650000001</c:v>
                </c:pt>
                <c:pt idx="1881">
                  <c:v>688.20019530000002</c:v>
                </c:pt>
                <c:pt idx="1882">
                  <c:v>688.5</c:v>
                </c:pt>
                <c:pt idx="1883">
                  <c:v>688.80004880000001</c:v>
                </c:pt>
                <c:pt idx="1884">
                  <c:v>689.10009769999999</c:v>
                </c:pt>
                <c:pt idx="1885">
                  <c:v>689.40014650000001</c:v>
                </c:pt>
                <c:pt idx="1886">
                  <c:v>689.60009769999999</c:v>
                </c:pt>
                <c:pt idx="1887">
                  <c:v>689.90014650000001</c:v>
                </c:pt>
                <c:pt idx="1888">
                  <c:v>690.10009769999999</c:v>
                </c:pt>
                <c:pt idx="1889">
                  <c:v>690.39990230000001</c:v>
                </c:pt>
                <c:pt idx="1890">
                  <c:v>690.5</c:v>
                </c:pt>
                <c:pt idx="1891">
                  <c:v>690.80004880000001</c:v>
                </c:pt>
                <c:pt idx="1892">
                  <c:v>691.10009769999999</c:v>
                </c:pt>
                <c:pt idx="1893">
                  <c:v>691.30004880000001</c:v>
                </c:pt>
                <c:pt idx="1894">
                  <c:v>691.60009769999999</c:v>
                </c:pt>
                <c:pt idx="1895">
                  <c:v>692</c:v>
                </c:pt>
                <c:pt idx="1896">
                  <c:v>692.19995119999999</c:v>
                </c:pt>
                <c:pt idx="1897">
                  <c:v>692.5</c:v>
                </c:pt>
                <c:pt idx="1898">
                  <c:v>692.69995119999999</c:v>
                </c:pt>
                <c:pt idx="1899">
                  <c:v>693</c:v>
                </c:pt>
                <c:pt idx="1900">
                  <c:v>693.19995119999999</c:v>
                </c:pt>
                <c:pt idx="1901">
                  <c:v>693.39990230000001</c:v>
                </c:pt>
                <c:pt idx="1902">
                  <c:v>693.69995119999999</c:v>
                </c:pt>
                <c:pt idx="1903">
                  <c:v>693.89990230000001</c:v>
                </c:pt>
                <c:pt idx="1904">
                  <c:v>694.19995119999999</c:v>
                </c:pt>
                <c:pt idx="1905">
                  <c:v>694.5</c:v>
                </c:pt>
                <c:pt idx="1906">
                  <c:v>694.69995119999999</c:v>
                </c:pt>
                <c:pt idx="1907">
                  <c:v>694.89990230000001</c:v>
                </c:pt>
                <c:pt idx="1908">
                  <c:v>695.09985349999999</c:v>
                </c:pt>
                <c:pt idx="1909">
                  <c:v>695.39990230000001</c:v>
                </c:pt>
                <c:pt idx="1910">
                  <c:v>695.59985349999999</c:v>
                </c:pt>
                <c:pt idx="1911">
                  <c:v>695.89990230000001</c:v>
                </c:pt>
                <c:pt idx="1912">
                  <c:v>696.09985349999999</c:v>
                </c:pt>
                <c:pt idx="1913">
                  <c:v>696.39990230000001</c:v>
                </c:pt>
                <c:pt idx="1914">
                  <c:v>696.69970699999999</c:v>
                </c:pt>
                <c:pt idx="1915">
                  <c:v>696.89990230000001</c:v>
                </c:pt>
                <c:pt idx="1916">
                  <c:v>697.19970699999999</c:v>
                </c:pt>
                <c:pt idx="1917">
                  <c:v>697.39990230000001</c:v>
                </c:pt>
                <c:pt idx="1918">
                  <c:v>697.70019530000002</c:v>
                </c:pt>
                <c:pt idx="1919">
                  <c:v>697.90014650000001</c:v>
                </c:pt>
                <c:pt idx="1920">
                  <c:v>698.20019530000002</c:v>
                </c:pt>
                <c:pt idx="1921">
                  <c:v>698.40014650000001</c:v>
                </c:pt>
                <c:pt idx="1922">
                  <c:v>698.50024410000003</c:v>
                </c:pt>
                <c:pt idx="1923">
                  <c:v>698.70019530000002</c:v>
                </c:pt>
                <c:pt idx="1924">
                  <c:v>698.80004880000001</c:v>
                </c:pt>
                <c:pt idx="1925">
                  <c:v>698.90014650000001</c:v>
                </c:pt>
                <c:pt idx="1926">
                  <c:v>698.90014650000001</c:v>
                </c:pt>
                <c:pt idx="1927">
                  <c:v>699.00024410000003</c:v>
                </c:pt>
                <c:pt idx="1928">
                  <c:v>699.00024410000003</c:v>
                </c:pt>
                <c:pt idx="1929">
                  <c:v>699.00024410000003</c:v>
                </c:pt>
                <c:pt idx="1930">
                  <c:v>699.00024410000003</c:v>
                </c:pt>
                <c:pt idx="1931">
                  <c:v>699.00024410000003</c:v>
                </c:pt>
                <c:pt idx="1932">
                  <c:v>699.10009769999999</c:v>
                </c:pt>
                <c:pt idx="1933">
                  <c:v>699.20019530000002</c:v>
                </c:pt>
                <c:pt idx="1934">
                  <c:v>699.20019530000002</c:v>
                </c:pt>
                <c:pt idx="1935">
                  <c:v>699.30004880000001</c:v>
                </c:pt>
                <c:pt idx="1936">
                  <c:v>699.30004880000001</c:v>
                </c:pt>
                <c:pt idx="1937">
                  <c:v>699.30004880000001</c:v>
                </c:pt>
                <c:pt idx="1938">
                  <c:v>699.40014650000001</c:v>
                </c:pt>
                <c:pt idx="1939">
                  <c:v>699.40014650000001</c:v>
                </c:pt>
                <c:pt idx="1940">
                  <c:v>699.50024410000003</c:v>
                </c:pt>
                <c:pt idx="1941">
                  <c:v>699.50024410000003</c:v>
                </c:pt>
                <c:pt idx="1942">
                  <c:v>699.50024410000003</c:v>
                </c:pt>
                <c:pt idx="1943">
                  <c:v>699.60009769999999</c:v>
                </c:pt>
                <c:pt idx="1944">
                  <c:v>699.80004880000001</c:v>
                </c:pt>
                <c:pt idx="1945">
                  <c:v>699.80004880000001</c:v>
                </c:pt>
                <c:pt idx="1946">
                  <c:v>699.90014650000001</c:v>
                </c:pt>
                <c:pt idx="1947">
                  <c:v>699.90014650000001</c:v>
                </c:pt>
                <c:pt idx="1948">
                  <c:v>700</c:v>
                </c:pt>
                <c:pt idx="1949">
                  <c:v>700.10009769999999</c:v>
                </c:pt>
                <c:pt idx="1950">
                  <c:v>700</c:v>
                </c:pt>
                <c:pt idx="1951">
                  <c:v>700</c:v>
                </c:pt>
                <c:pt idx="1952">
                  <c:v>700.10009769999999</c:v>
                </c:pt>
                <c:pt idx="1953">
                  <c:v>700.10009769999999</c:v>
                </c:pt>
                <c:pt idx="1954">
                  <c:v>700.20019530000002</c:v>
                </c:pt>
                <c:pt idx="1955">
                  <c:v>700.30004880000001</c:v>
                </c:pt>
                <c:pt idx="1956">
                  <c:v>700.30004880000001</c:v>
                </c:pt>
                <c:pt idx="1957">
                  <c:v>700.30004880000001</c:v>
                </c:pt>
                <c:pt idx="1958">
                  <c:v>700.40014650000001</c:v>
                </c:pt>
                <c:pt idx="1959">
                  <c:v>700.40014650000001</c:v>
                </c:pt>
                <c:pt idx="1960">
                  <c:v>700.60009769999999</c:v>
                </c:pt>
                <c:pt idx="1961">
                  <c:v>700.60009769999999</c:v>
                </c:pt>
                <c:pt idx="1962">
                  <c:v>700.60009769999999</c:v>
                </c:pt>
                <c:pt idx="1963">
                  <c:v>700.60009769999999</c:v>
                </c:pt>
                <c:pt idx="1964">
                  <c:v>700.70019530000002</c:v>
                </c:pt>
                <c:pt idx="1965">
                  <c:v>700.70019530000002</c:v>
                </c:pt>
                <c:pt idx="1966">
                  <c:v>700.80004880000001</c:v>
                </c:pt>
                <c:pt idx="1967">
                  <c:v>700.90014650000001</c:v>
                </c:pt>
                <c:pt idx="1968">
                  <c:v>700.80004880000001</c:v>
                </c:pt>
                <c:pt idx="1969">
                  <c:v>700.90014650000001</c:v>
                </c:pt>
                <c:pt idx="1970">
                  <c:v>700.90014650000001</c:v>
                </c:pt>
                <c:pt idx="1971">
                  <c:v>701</c:v>
                </c:pt>
                <c:pt idx="1972">
                  <c:v>701</c:v>
                </c:pt>
                <c:pt idx="1973">
                  <c:v>701.10009769999999</c:v>
                </c:pt>
                <c:pt idx="1974">
                  <c:v>701.10009769999999</c:v>
                </c:pt>
                <c:pt idx="1975">
                  <c:v>701.20019530000002</c:v>
                </c:pt>
                <c:pt idx="1976">
                  <c:v>701.20019530000002</c:v>
                </c:pt>
                <c:pt idx="1977">
                  <c:v>701.30004880000001</c:v>
                </c:pt>
                <c:pt idx="1978">
                  <c:v>701.30004880000001</c:v>
                </c:pt>
                <c:pt idx="1979">
                  <c:v>701.40014650000001</c:v>
                </c:pt>
                <c:pt idx="1980">
                  <c:v>701.40014650000001</c:v>
                </c:pt>
                <c:pt idx="1981">
                  <c:v>701.5</c:v>
                </c:pt>
                <c:pt idx="1982">
                  <c:v>701.5</c:v>
                </c:pt>
                <c:pt idx="1983">
                  <c:v>701.60009769999999</c:v>
                </c:pt>
                <c:pt idx="1984">
                  <c:v>701.60009769999999</c:v>
                </c:pt>
                <c:pt idx="1985">
                  <c:v>701.60009769999999</c:v>
                </c:pt>
                <c:pt idx="1986">
                  <c:v>701.69995119999999</c:v>
                </c:pt>
                <c:pt idx="1987">
                  <c:v>701.69995119999999</c:v>
                </c:pt>
                <c:pt idx="1988">
                  <c:v>701.80004880000001</c:v>
                </c:pt>
                <c:pt idx="1989">
                  <c:v>701.80004880000001</c:v>
                </c:pt>
                <c:pt idx="1990">
                  <c:v>701.90014650000001</c:v>
                </c:pt>
                <c:pt idx="1991">
                  <c:v>701.90014650000001</c:v>
                </c:pt>
                <c:pt idx="1992">
                  <c:v>701.90014650000001</c:v>
                </c:pt>
                <c:pt idx="1993">
                  <c:v>701.90014650000001</c:v>
                </c:pt>
                <c:pt idx="1994">
                  <c:v>702</c:v>
                </c:pt>
                <c:pt idx="1995">
                  <c:v>702</c:v>
                </c:pt>
                <c:pt idx="1996">
                  <c:v>702.10009769999999</c:v>
                </c:pt>
                <c:pt idx="1997">
                  <c:v>702.19995119999999</c:v>
                </c:pt>
                <c:pt idx="1998">
                  <c:v>702.30004880000001</c:v>
                </c:pt>
                <c:pt idx="1999">
                  <c:v>702.30004880000001</c:v>
                </c:pt>
                <c:pt idx="2000">
                  <c:v>702.40014650000001</c:v>
                </c:pt>
                <c:pt idx="2001">
                  <c:v>702.5</c:v>
                </c:pt>
                <c:pt idx="2002">
                  <c:v>702.60009769999999</c:v>
                </c:pt>
                <c:pt idx="2003">
                  <c:v>702.69995119999999</c:v>
                </c:pt>
                <c:pt idx="2004">
                  <c:v>702.80004880000001</c:v>
                </c:pt>
                <c:pt idx="2005">
                  <c:v>702.89990230000001</c:v>
                </c:pt>
                <c:pt idx="2006">
                  <c:v>702.89990230000001</c:v>
                </c:pt>
                <c:pt idx="2007">
                  <c:v>703</c:v>
                </c:pt>
                <c:pt idx="2008">
                  <c:v>703.10009769999999</c:v>
                </c:pt>
                <c:pt idx="2009">
                  <c:v>703.19995119999999</c:v>
                </c:pt>
                <c:pt idx="2010">
                  <c:v>703.30004880000001</c:v>
                </c:pt>
                <c:pt idx="2011">
                  <c:v>703.39990230000001</c:v>
                </c:pt>
                <c:pt idx="2012">
                  <c:v>703.39990230000001</c:v>
                </c:pt>
                <c:pt idx="2013">
                  <c:v>703.5</c:v>
                </c:pt>
                <c:pt idx="2014">
                  <c:v>703.5</c:v>
                </c:pt>
                <c:pt idx="2015">
                  <c:v>703.69995119999999</c:v>
                </c:pt>
                <c:pt idx="2016">
                  <c:v>703.60009769999999</c:v>
                </c:pt>
                <c:pt idx="2017">
                  <c:v>703.69995119999999</c:v>
                </c:pt>
                <c:pt idx="2018">
                  <c:v>703.80004880000001</c:v>
                </c:pt>
                <c:pt idx="2019">
                  <c:v>703.80004880000001</c:v>
                </c:pt>
                <c:pt idx="2020">
                  <c:v>703.80004880000001</c:v>
                </c:pt>
                <c:pt idx="2021">
                  <c:v>703.89990230000001</c:v>
                </c:pt>
                <c:pt idx="2022">
                  <c:v>704</c:v>
                </c:pt>
                <c:pt idx="2023">
                  <c:v>704.10009769999999</c:v>
                </c:pt>
                <c:pt idx="2024">
                  <c:v>704.10009769999999</c:v>
                </c:pt>
                <c:pt idx="2025">
                  <c:v>704.10009769999999</c:v>
                </c:pt>
                <c:pt idx="2026">
                  <c:v>704.10009769999999</c:v>
                </c:pt>
                <c:pt idx="2027">
                  <c:v>704.19995119999999</c:v>
                </c:pt>
                <c:pt idx="2028">
                  <c:v>704.10009769999999</c:v>
                </c:pt>
                <c:pt idx="2029">
                  <c:v>704.10009769999999</c:v>
                </c:pt>
                <c:pt idx="2030">
                  <c:v>704.10009769999999</c:v>
                </c:pt>
                <c:pt idx="2031">
                  <c:v>704.30004880000001</c:v>
                </c:pt>
                <c:pt idx="2032">
                  <c:v>704.39990230000001</c:v>
                </c:pt>
                <c:pt idx="2033">
                  <c:v>704.39990230000001</c:v>
                </c:pt>
                <c:pt idx="2034">
                  <c:v>704.59985349999999</c:v>
                </c:pt>
                <c:pt idx="2035">
                  <c:v>704.59985349999999</c:v>
                </c:pt>
                <c:pt idx="2036">
                  <c:v>704.80004880000001</c:v>
                </c:pt>
                <c:pt idx="2037">
                  <c:v>704.89990230000001</c:v>
                </c:pt>
                <c:pt idx="2038">
                  <c:v>705.09985349999999</c:v>
                </c:pt>
                <c:pt idx="2039">
                  <c:v>705.30004880000001</c:v>
                </c:pt>
                <c:pt idx="2040">
                  <c:v>705.39990230000001</c:v>
                </c:pt>
                <c:pt idx="2041">
                  <c:v>705.69995119999999</c:v>
                </c:pt>
                <c:pt idx="2042">
                  <c:v>705.89990230000001</c:v>
                </c:pt>
                <c:pt idx="2043">
                  <c:v>706.09985349999999</c:v>
                </c:pt>
                <c:pt idx="2044">
                  <c:v>706.5</c:v>
                </c:pt>
                <c:pt idx="2045">
                  <c:v>706.79980469999998</c:v>
                </c:pt>
                <c:pt idx="2046">
                  <c:v>707.19995119999999</c:v>
                </c:pt>
                <c:pt idx="2047">
                  <c:v>707.59985349999999</c:v>
                </c:pt>
                <c:pt idx="2048">
                  <c:v>707.99975589999997</c:v>
                </c:pt>
                <c:pt idx="2049">
                  <c:v>708.29980469999998</c:v>
                </c:pt>
                <c:pt idx="2050">
                  <c:v>708.49975589999997</c:v>
                </c:pt>
                <c:pt idx="2051">
                  <c:v>708.89990230000001</c:v>
                </c:pt>
                <c:pt idx="2052">
                  <c:v>709.29980469999998</c:v>
                </c:pt>
                <c:pt idx="2053">
                  <c:v>709.69970699999999</c:v>
                </c:pt>
                <c:pt idx="2054">
                  <c:v>710.09985349999999</c:v>
                </c:pt>
                <c:pt idx="2055">
                  <c:v>710.60009769999999</c:v>
                </c:pt>
                <c:pt idx="2056">
                  <c:v>711.10009769999999</c:v>
                </c:pt>
                <c:pt idx="2057">
                  <c:v>711.80004880000001</c:v>
                </c:pt>
                <c:pt idx="2058">
                  <c:v>712.40014650000001</c:v>
                </c:pt>
                <c:pt idx="2059">
                  <c:v>713.20019530000002</c:v>
                </c:pt>
                <c:pt idx="2060">
                  <c:v>714</c:v>
                </c:pt>
                <c:pt idx="2061">
                  <c:v>714.90014650000001</c:v>
                </c:pt>
                <c:pt idx="2062">
                  <c:v>715.80004880000001</c:v>
                </c:pt>
                <c:pt idx="2063">
                  <c:v>716.69995119999999</c:v>
                </c:pt>
                <c:pt idx="2064">
                  <c:v>717.89990230000001</c:v>
                </c:pt>
                <c:pt idx="2065">
                  <c:v>719.09985349999999</c:v>
                </c:pt>
                <c:pt idx="2066">
                  <c:v>720.39990230000001</c:v>
                </c:pt>
                <c:pt idx="2067">
                  <c:v>720.99975589999997</c:v>
                </c:pt>
                <c:pt idx="2068">
                  <c:v>722.49975589999997</c:v>
                </c:pt>
                <c:pt idx="2069">
                  <c:v>724.00024410000003</c:v>
                </c:pt>
                <c:pt idx="2070">
                  <c:v>725.70019530000002</c:v>
                </c:pt>
                <c:pt idx="2071">
                  <c:v>727.60009769999999</c:v>
                </c:pt>
                <c:pt idx="2072">
                  <c:v>729.80004880000001</c:v>
                </c:pt>
                <c:pt idx="2073">
                  <c:v>732</c:v>
                </c:pt>
                <c:pt idx="2074">
                  <c:v>734.59985349999999</c:v>
                </c:pt>
                <c:pt idx="2075">
                  <c:v>737.30004880000001</c:v>
                </c:pt>
                <c:pt idx="2076">
                  <c:v>740.40014650000001</c:v>
                </c:pt>
                <c:pt idx="2077">
                  <c:v>743.69995119999999</c:v>
                </c:pt>
                <c:pt idx="2078">
                  <c:v>747.09985349999999</c:v>
                </c:pt>
                <c:pt idx="2079">
                  <c:v>751</c:v>
                </c:pt>
                <c:pt idx="2080">
                  <c:v>755.10009769999999</c:v>
                </c:pt>
                <c:pt idx="2081">
                  <c:v>759.49975589999997</c:v>
                </c:pt>
                <c:pt idx="2082">
                  <c:v>764</c:v>
                </c:pt>
                <c:pt idx="2083">
                  <c:v>768.89990230000001</c:v>
                </c:pt>
                <c:pt idx="2084">
                  <c:v>771.39990230000001</c:v>
                </c:pt>
                <c:pt idx="2085">
                  <c:v>776.5</c:v>
                </c:pt>
                <c:pt idx="2086">
                  <c:v>781.69995119999999</c:v>
                </c:pt>
                <c:pt idx="2087">
                  <c:v>787.20019530000002</c:v>
                </c:pt>
                <c:pt idx="2088">
                  <c:v>792.69995119999999</c:v>
                </c:pt>
                <c:pt idx="2089">
                  <c:v>798.19995119999999</c:v>
                </c:pt>
                <c:pt idx="2090">
                  <c:v>803.80004880000001</c:v>
                </c:pt>
                <c:pt idx="2091">
                  <c:v>809.59985349999999</c:v>
                </c:pt>
                <c:pt idx="2092">
                  <c:v>815.30004880000001</c:v>
                </c:pt>
                <c:pt idx="2093">
                  <c:v>821.30004880000001</c:v>
                </c:pt>
                <c:pt idx="2094">
                  <c:v>827.19995119999999</c:v>
                </c:pt>
                <c:pt idx="2095">
                  <c:v>833.40014650000001</c:v>
                </c:pt>
                <c:pt idx="2096">
                  <c:v>839.50024410000003</c:v>
                </c:pt>
                <c:pt idx="2097">
                  <c:v>845.69995119999999</c:v>
                </c:pt>
                <c:pt idx="2098">
                  <c:v>852.10034180000002</c:v>
                </c:pt>
                <c:pt idx="2099">
                  <c:v>858.40014650000001</c:v>
                </c:pt>
                <c:pt idx="2100">
                  <c:v>864.69995119999999</c:v>
                </c:pt>
                <c:pt idx="2101">
                  <c:v>867.90014650000001</c:v>
                </c:pt>
                <c:pt idx="2102">
                  <c:v>874.19995119999999</c:v>
                </c:pt>
                <c:pt idx="2103">
                  <c:v>880.50024410000003</c:v>
                </c:pt>
                <c:pt idx="2104">
                  <c:v>886.80004880000001</c:v>
                </c:pt>
                <c:pt idx="2105">
                  <c:v>893.00024410000003</c:v>
                </c:pt>
                <c:pt idx="2106">
                  <c:v>899.19995119999999</c:v>
                </c:pt>
                <c:pt idx="2107">
                  <c:v>905.19995119999999</c:v>
                </c:pt>
                <c:pt idx="2108">
                  <c:v>910.99975589999997</c:v>
                </c:pt>
                <c:pt idx="2109">
                  <c:v>916.69995119999999</c:v>
                </c:pt>
                <c:pt idx="2110">
                  <c:v>922.19995119999999</c:v>
                </c:pt>
                <c:pt idx="2111">
                  <c:v>927.49975589999997</c:v>
                </c:pt>
                <c:pt idx="2112">
                  <c:v>932.50024410000003</c:v>
                </c:pt>
                <c:pt idx="2113">
                  <c:v>937.19995119999999</c:v>
                </c:pt>
                <c:pt idx="2114">
                  <c:v>939.59985349999999</c:v>
                </c:pt>
                <c:pt idx="2115">
                  <c:v>943.90014650000001</c:v>
                </c:pt>
                <c:pt idx="2116">
                  <c:v>948.19995119999999</c:v>
                </c:pt>
                <c:pt idx="2117">
                  <c:v>952.19995119999999</c:v>
                </c:pt>
                <c:pt idx="2118">
                  <c:v>954.10034180000002</c:v>
                </c:pt>
                <c:pt idx="2119">
                  <c:v>957.80004880000001</c:v>
                </c:pt>
                <c:pt idx="2120">
                  <c:v>961.30004880000001</c:v>
                </c:pt>
                <c:pt idx="2121">
                  <c:v>964.59985349999999</c:v>
                </c:pt>
                <c:pt idx="2122">
                  <c:v>967.69995119999999</c:v>
                </c:pt>
                <c:pt idx="2123">
                  <c:v>970.40014650000001</c:v>
                </c:pt>
                <c:pt idx="2124">
                  <c:v>972.90014650000001</c:v>
                </c:pt>
                <c:pt idx="2125">
                  <c:v>975.19995119999999</c:v>
                </c:pt>
                <c:pt idx="2126">
                  <c:v>977.19995119999999</c:v>
                </c:pt>
                <c:pt idx="2127">
                  <c:v>978.99975589999997</c:v>
                </c:pt>
                <c:pt idx="2128">
                  <c:v>980.50024410000003</c:v>
                </c:pt>
                <c:pt idx="2129">
                  <c:v>981.69995119999999</c:v>
                </c:pt>
                <c:pt idx="2130">
                  <c:v>982.59985349999999</c:v>
                </c:pt>
                <c:pt idx="2131">
                  <c:v>983.50024410000003</c:v>
                </c:pt>
                <c:pt idx="2132">
                  <c:v>984.19995119999999</c:v>
                </c:pt>
                <c:pt idx="2133">
                  <c:v>984.69995119999999</c:v>
                </c:pt>
                <c:pt idx="2134">
                  <c:v>985.09985349999999</c:v>
                </c:pt>
                <c:pt idx="2135">
                  <c:v>985.19995119999999</c:v>
                </c:pt>
                <c:pt idx="2136">
                  <c:v>985.30004880000001</c:v>
                </c:pt>
                <c:pt idx="2137">
                  <c:v>985.19995119999999</c:v>
                </c:pt>
                <c:pt idx="2138">
                  <c:v>985.00024410000003</c:v>
                </c:pt>
                <c:pt idx="2139">
                  <c:v>984.50024410000003</c:v>
                </c:pt>
                <c:pt idx="2140">
                  <c:v>983.90014650000001</c:v>
                </c:pt>
                <c:pt idx="2141">
                  <c:v>983.09985349999999</c:v>
                </c:pt>
                <c:pt idx="2142">
                  <c:v>982.19995119999999</c:v>
                </c:pt>
                <c:pt idx="2143">
                  <c:v>981.30004880000001</c:v>
                </c:pt>
                <c:pt idx="2144">
                  <c:v>980.30004880000001</c:v>
                </c:pt>
                <c:pt idx="2145">
                  <c:v>979.19995119999999</c:v>
                </c:pt>
                <c:pt idx="2146">
                  <c:v>978.30004880000001</c:v>
                </c:pt>
                <c:pt idx="2147">
                  <c:v>977.19995119999999</c:v>
                </c:pt>
                <c:pt idx="2148">
                  <c:v>976.39965819999998</c:v>
                </c:pt>
                <c:pt idx="2149">
                  <c:v>975.49975589999997</c:v>
                </c:pt>
                <c:pt idx="2150">
                  <c:v>974.49975589999997</c:v>
                </c:pt>
                <c:pt idx="2151">
                  <c:v>974.09985349999999</c:v>
                </c:pt>
                <c:pt idx="2152">
                  <c:v>973.19995119999999</c:v>
                </c:pt>
                <c:pt idx="2153">
                  <c:v>972.49975589999997</c:v>
                </c:pt>
                <c:pt idx="2154">
                  <c:v>971.69995119999999</c:v>
                </c:pt>
                <c:pt idx="2155">
                  <c:v>970.80004880000001</c:v>
                </c:pt>
                <c:pt idx="2156">
                  <c:v>970.09985349999999</c:v>
                </c:pt>
                <c:pt idx="2157">
                  <c:v>969.59985349999999</c:v>
                </c:pt>
                <c:pt idx="2158">
                  <c:v>969.09985349999999</c:v>
                </c:pt>
                <c:pt idx="2159">
                  <c:v>968.60034180000002</c:v>
                </c:pt>
                <c:pt idx="2160">
                  <c:v>968.19995119999999</c:v>
                </c:pt>
                <c:pt idx="2161">
                  <c:v>967.90014650000001</c:v>
                </c:pt>
                <c:pt idx="2162">
                  <c:v>967.69995119999999</c:v>
                </c:pt>
                <c:pt idx="2163">
                  <c:v>967.50024410000003</c:v>
                </c:pt>
                <c:pt idx="2164">
                  <c:v>967.50024410000003</c:v>
                </c:pt>
                <c:pt idx="2165">
                  <c:v>967.50024410000003</c:v>
                </c:pt>
                <c:pt idx="2166">
                  <c:v>967.60034180000002</c:v>
                </c:pt>
                <c:pt idx="2167">
                  <c:v>967.90014650000001</c:v>
                </c:pt>
                <c:pt idx="2168">
                  <c:v>968.19995119999999</c:v>
                </c:pt>
                <c:pt idx="2169">
                  <c:v>968.40014650000001</c:v>
                </c:pt>
                <c:pt idx="2170">
                  <c:v>968.80004880000001</c:v>
                </c:pt>
                <c:pt idx="2171">
                  <c:v>969.09985349999999</c:v>
                </c:pt>
                <c:pt idx="2172">
                  <c:v>969.50024410000003</c:v>
                </c:pt>
                <c:pt idx="2173">
                  <c:v>969.80004880000001</c:v>
                </c:pt>
                <c:pt idx="2174">
                  <c:v>970.09985349999999</c:v>
                </c:pt>
                <c:pt idx="2175">
                  <c:v>970.40014650000001</c:v>
                </c:pt>
                <c:pt idx="2176">
                  <c:v>970.59985349999999</c:v>
                </c:pt>
                <c:pt idx="2177">
                  <c:v>970.90014650000001</c:v>
                </c:pt>
                <c:pt idx="2178">
                  <c:v>971.00024410000003</c:v>
                </c:pt>
                <c:pt idx="2179">
                  <c:v>971.19995119999999</c:v>
                </c:pt>
                <c:pt idx="2180">
                  <c:v>971.40014650000001</c:v>
                </c:pt>
                <c:pt idx="2181">
                  <c:v>971.59985349999999</c:v>
                </c:pt>
                <c:pt idx="2182">
                  <c:v>971.59985349999999</c:v>
                </c:pt>
                <c:pt idx="2183">
                  <c:v>971.80004880000001</c:v>
                </c:pt>
                <c:pt idx="2184">
                  <c:v>971.80004880000001</c:v>
                </c:pt>
                <c:pt idx="2185">
                  <c:v>971.90014650000001</c:v>
                </c:pt>
                <c:pt idx="2186">
                  <c:v>972.00024410000003</c:v>
                </c:pt>
                <c:pt idx="2187">
                  <c:v>972.00024410000003</c:v>
                </c:pt>
                <c:pt idx="2188">
                  <c:v>972.00024410000003</c:v>
                </c:pt>
                <c:pt idx="2189">
                  <c:v>972.00024410000003</c:v>
                </c:pt>
                <c:pt idx="2190">
                  <c:v>972.09985349999999</c:v>
                </c:pt>
                <c:pt idx="2191">
                  <c:v>971.90014650000001</c:v>
                </c:pt>
                <c:pt idx="2192">
                  <c:v>972.00024410000003</c:v>
                </c:pt>
                <c:pt idx="2193">
                  <c:v>972.00024410000003</c:v>
                </c:pt>
                <c:pt idx="2194">
                  <c:v>972.00024410000003</c:v>
                </c:pt>
                <c:pt idx="2195">
                  <c:v>972.19995119999999</c:v>
                </c:pt>
                <c:pt idx="2196">
                  <c:v>972.49975589999997</c:v>
                </c:pt>
                <c:pt idx="2197">
                  <c:v>972.59985349999999</c:v>
                </c:pt>
                <c:pt idx="2198">
                  <c:v>972.69995119999999</c:v>
                </c:pt>
                <c:pt idx="2199">
                  <c:v>972.90014650000001</c:v>
                </c:pt>
                <c:pt idx="2200">
                  <c:v>973.19995119999999</c:v>
                </c:pt>
                <c:pt idx="2201">
                  <c:v>973.49975589999997</c:v>
                </c:pt>
                <c:pt idx="2202">
                  <c:v>973.80004880000001</c:v>
                </c:pt>
                <c:pt idx="2203">
                  <c:v>974.30004880000001</c:v>
                </c:pt>
                <c:pt idx="2204">
                  <c:v>974.59985349999999</c:v>
                </c:pt>
                <c:pt idx="2205">
                  <c:v>974.80004880000001</c:v>
                </c:pt>
                <c:pt idx="2206">
                  <c:v>974.99975589999997</c:v>
                </c:pt>
                <c:pt idx="2207">
                  <c:v>975.09985349999999</c:v>
                </c:pt>
                <c:pt idx="2208">
                  <c:v>975.09985349999999</c:v>
                </c:pt>
                <c:pt idx="2209">
                  <c:v>974.90014650000001</c:v>
                </c:pt>
                <c:pt idx="2210">
                  <c:v>974.69995119999999</c:v>
                </c:pt>
                <c:pt idx="2211">
                  <c:v>974.49975589999997</c:v>
                </c:pt>
                <c:pt idx="2212">
                  <c:v>973.99975589999997</c:v>
                </c:pt>
                <c:pt idx="2213">
                  <c:v>973.49975589999997</c:v>
                </c:pt>
                <c:pt idx="2214">
                  <c:v>972.99975589999997</c:v>
                </c:pt>
                <c:pt idx="2215">
                  <c:v>972.40014650000001</c:v>
                </c:pt>
                <c:pt idx="2216">
                  <c:v>972.00024410000003</c:v>
                </c:pt>
                <c:pt idx="2217">
                  <c:v>971.30004880000001</c:v>
                </c:pt>
                <c:pt idx="2218">
                  <c:v>970.40014650000001</c:v>
                </c:pt>
                <c:pt idx="2219">
                  <c:v>969.59985349999999</c:v>
                </c:pt>
                <c:pt idx="2220">
                  <c:v>968.60034180000002</c:v>
                </c:pt>
                <c:pt idx="2221">
                  <c:v>967.60034180000002</c:v>
                </c:pt>
                <c:pt idx="2222">
                  <c:v>966.50024410000003</c:v>
                </c:pt>
                <c:pt idx="2223">
                  <c:v>965.39965819999998</c:v>
                </c:pt>
                <c:pt idx="2224">
                  <c:v>964.19995119999999</c:v>
                </c:pt>
                <c:pt idx="2225">
                  <c:v>963.59985349999999</c:v>
                </c:pt>
                <c:pt idx="2226">
                  <c:v>962.40014650000001</c:v>
                </c:pt>
                <c:pt idx="2227">
                  <c:v>960.99975589999997</c:v>
                </c:pt>
                <c:pt idx="2228">
                  <c:v>959.69995119999999</c:v>
                </c:pt>
                <c:pt idx="2229">
                  <c:v>958.30004880000001</c:v>
                </c:pt>
                <c:pt idx="2230">
                  <c:v>957.00024410000003</c:v>
                </c:pt>
                <c:pt idx="2231">
                  <c:v>955.60034180000002</c:v>
                </c:pt>
                <c:pt idx="2232">
                  <c:v>954.19995119999999</c:v>
                </c:pt>
                <c:pt idx="2233">
                  <c:v>953.49975589999997</c:v>
                </c:pt>
                <c:pt idx="2234">
                  <c:v>952.19995119999999</c:v>
                </c:pt>
                <c:pt idx="2235">
                  <c:v>950.80004880000001</c:v>
                </c:pt>
                <c:pt idx="2236">
                  <c:v>949.19995119999999</c:v>
                </c:pt>
                <c:pt idx="2237">
                  <c:v>947.69995119999999</c:v>
                </c:pt>
                <c:pt idx="2238">
                  <c:v>946.09985349999999</c:v>
                </c:pt>
                <c:pt idx="2239">
                  <c:v>944.69995119999999</c:v>
                </c:pt>
                <c:pt idx="2240">
                  <c:v>943.10034180000002</c:v>
                </c:pt>
                <c:pt idx="2241">
                  <c:v>941.60034180000002</c:v>
                </c:pt>
                <c:pt idx="2242">
                  <c:v>939.89965819999998</c:v>
                </c:pt>
                <c:pt idx="2243">
                  <c:v>938.19995119999999</c:v>
                </c:pt>
                <c:pt idx="2244">
                  <c:v>936.40014650000001</c:v>
                </c:pt>
                <c:pt idx="2245">
                  <c:v>934.49975589999997</c:v>
                </c:pt>
                <c:pt idx="2246">
                  <c:v>932.80004880000001</c:v>
                </c:pt>
                <c:pt idx="2247">
                  <c:v>931.90014650000001</c:v>
                </c:pt>
                <c:pt idx="2248">
                  <c:v>930.10034180000002</c:v>
                </c:pt>
                <c:pt idx="2249">
                  <c:v>928.30004880000001</c:v>
                </c:pt>
                <c:pt idx="2250">
                  <c:v>926.39965819999998</c:v>
                </c:pt>
                <c:pt idx="2251">
                  <c:v>924.39965819999998</c:v>
                </c:pt>
                <c:pt idx="2252">
                  <c:v>922.49975589999997</c:v>
                </c:pt>
                <c:pt idx="2253">
                  <c:v>920.59985349999999</c:v>
                </c:pt>
                <c:pt idx="2254">
                  <c:v>918.59985349999999</c:v>
                </c:pt>
                <c:pt idx="2255">
                  <c:v>916.69995119999999</c:v>
                </c:pt>
                <c:pt idx="2256">
                  <c:v>914.79956049999998</c:v>
                </c:pt>
                <c:pt idx="2257">
                  <c:v>912.80004880000001</c:v>
                </c:pt>
                <c:pt idx="2258">
                  <c:v>910.90014650000001</c:v>
                </c:pt>
                <c:pt idx="2259">
                  <c:v>908.90014650000001</c:v>
                </c:pt>
                <c:pt idx="2260">
                  <c:v>907.00024410000003</c:v>
                </c:pt>
                <c:pt idx="2261">
                  <c:v>905.00024410000003</c:v>
                </c:pt>
                <c:pt idx="2262">
                  <c:v>904.10034180000002</c:v>
                </c:pt>
                <c:pt idx="2263">
                  <c:v>902.29956049999998</c:v>
                </c:pt>
                <c:pt idx="2264">
                  <c:v>900.30004880000001</c:v>
                </c:pt>
                <c:pt idx="2265">
                  <c:v>898.30004880000001</c:v>
                </c:pt>
                <c:pt idx="2266">
                  <c:v>896.40014650000001</c:v>
                </c:pt>
                <c:pt idx="2267">
                  <c:v>894.40014650000001</c:v>
                </c:pt>
                <c:pt idx="2268">
                  <c:v>892.50024410000003</c:v>
                </c:pt>
                <c:pt idx="2269">
                  <c:v>890.60034180000002</c:v>
                </c:pt>
                <c:pt idx="2270">
                  <c:v>888.69995119999999</c:v>
                </c:pt>
                <c:pt idx="2271">
                  <c:v>886.80004880000001</c:v>
                </c:pt>
                <c:pt idx="2272">
                  <c:v>884.90014650000001</c:v>
                </c:pt>
                <c:pt idx="2273">
                  <c:v>882.99975589999997</c:v>
                </c:pt>
                <c:pt idx="2274">
                  <c:v>882.00024410000003</c:v>
                </c:pt>
                <c:pt idx="2275">
                  <c:v>880.00024410000003</c:v>
                </c:pt>
                <c:pt idx="2276">
                  <c:v>878.10034180000002</c:v>
                </c:pt>
                <c:pt idx="2277">
                  <c:v>876.19995119999999</c:v>
                </c:pt>
                <c:pt idx="2278">
                  <c:v>874.39965819999998</c:v>
                </c:pt>
                <c:pt idx="2279">
                  <c:v>872.49975589999997</c:v>
                </c:pt>
                <c:pt idx="2280">
                  <c:v>870.59985349999999</c:v>
                </c:pt>
                <c:pt idx="2281">
                  <c:v>868.80004880000001</c:v>
                </c:pt>
                <c:pt idx="2282">
                  <c:v>867.00024410000003</c:v>
                </c:pt>
                <c:pt idx="2283">
                  <c:v>865.19995119999999</c:v>
                </c:pt>
                <c:pt idx="2284">
                  <c:v>863.30004880000001</c:v>
                </c:pt>
                <c:pt idx="2285">
                  <c:v>861.49975589999997</c:v>
                </c:pt>
                <c:pt idx="2286">
                  <c:v>859.69995119999999</c:v>
                </c:pt>
                <c:pt idx="2287">
                  <c:v>857.80004880000001</c:v>
                </c:pt>
                <c:pt idx="2288">
                  <c:v>856.09985349999999</c:v>
                </c:pt>
                <c:pt idx="2289">
                  <c:v>854.30004880000001</c:v>
                </c:pt>
                <c:pt idx="2290">
                  <c:v>853.40014650000001</c:v>
                </c:pt>
                <c:pt idx="2291">
                  <c:v>851.60034180000002</c:v>
                </c:pt>
                <c:pt idx="2292">
                  <c:v>849.89965819999998</c:v>
                </c:pt>
                <c:pt idx="2293">
                  <c:v>848.09985349999999</c:v>
                </c:pt>
                <c:pt idx="2294">
                  <c:v>846.30004880000001</c:v>
                </c:pt>
                <c:pt idx="2295">
                  <c:v>844.59985349999999</c:v>
                </c:pt>
                <c:pt idx="2296">
                  <c:v>842.90014650000001</c:v>
                </c:pt>
                <c:pt idx="2297">
                  <c:v>841.19995119999999</c:v>
                </c:pt>
                <c:pt idx="2298">
                  <c:v>839.60034180000002</c:v>
                </c:pt>
                <c:pt idx="2299">
                  <c:v>837.89965819999998</c:v>
                </c:pt>
                <c:pt idx="2300">
                  <c:v>836.30004880000001</c:v>
                </c:pt>
                <c:pt idx="2301">
                  <c:v>834.59985349999999</c:v>
                </c:pt>
                <c:pt idx="2302">
                  <c:v>833.09985349999999</c:v>
                </c:pt>
                <c:pt idx="2303">
                  <c:v>831.40014650000001</c:v>
                </c:pt>
                <c:pt idx="2304">
                  <c:v>829.80004880000001</c:v>
                </c:pt>
                <c:pt idx="2305">
                  <c:v>828.19995119999999</c:v>
                </c:pt>
                <c:pt idx="2306">
                  <c:v>826.60034180000002</c:v>
                </c:pt>
                <c:pt idx="2307">
                  <c:v>825.80004880000001</c:v>
                </c:pt>
                <c:pt idx="2308">
                  <c:v>824.19995119999999</c:v>
                </c:pt>
                <c:pt idx="2309">
                  <c:v>822.59985349999999</c:v>
                </c:pt>
                <c:pt idx="2310">
                  <c:v>821.09985349999999</c:v>
                </c:pt>
                <c:pt idx="2311">
                  <c:v>819.59985349999999</c:v>
                </c:pt>
                <c:pt idx="2312">
                  <c:v>818</c:v>
                </c:pt>
                <c:pt idx="2313">
                  <c:v>816.5</c:v>
                </c:pt>
                <c:pt idx="2314">
                  <c:v>814.90014650000001</c:v>
                </c:pt>
                <c:pt idx="2315">
                  <c:v>813.40014650000001</c:v>
                </c:pt>
                <c:pt idx="2316">
                  <c:v>811.79980469999998</c:v>
                </c:pt>
                <c:pt idx="2317">
                  <c:v>810.29980469999998</c:v>
                </c:pt>
                <c:pt idx="2318">
                  <c:v>808.79980469999998</c:v>
                </c:pt>
                <c:pt idx="2319">
                  <c:v>807.39990230000001</c:v>
                </c:pt>
                <c:pt idx="2320">
                  <c:v>805.89990230000001</c:v>
                </c:pt>
                <c:pt idx="2321">
                  <c:v>804.30004880000001</c:v>
                </c:pt>
                <c:pt idx="2322">
                  <c:v>803.5</c:v>
                </c:pt>
                <c:pt idx="2323">
                  <c:v>802</c:v>
                </c:pt>
                <c:pt idx="2324">
                  <c:v>800.60009769999999</c:v>
                </c:pt>
                <c:pt idx="2325">
                  <c:v>799.19970699999999</c:v>
                </c:pt>
                <c:pt idx="2326">
                  <c:v>797.69995119999999</c:v>
                </c:pt>
                <c:pt idx="2327">
                  <c:v>796.29980469999998</c:v>
                </c:pt>
                <c:pt idx="2328">
                  <c:v>794.80004880000001</c:v>
                </c:pt>
                <c:pt idx="2329">
                  <c:v>793.5</c:v>
                </c:pt>
                <c:pt idx="2330">
                  <c:v>792</c:v>
                </c:pt>
                <c:pt idx="2331">
                  <c:v>790.5</c:v>
                </c:pt>
                <c:pt idx="2332">
                  <c:v>789.10009769999999</c:v>
                </c:pt>
                <c:pt idx="2333">
                  <c:v>787.70019530000002</c:v>
                </c:pt>
                <c:pt idx="2334">
                  <c:v>786.39990230000001</c:v>
                </c:pt>
                <c:pt idx="2335">
                  <c:v>784.99975589999997</c:v>
                </c:pt>
                <c:pt idx="2336">
                  <c:v>783.59985349999999</c:v>
                </c:pt>
                <c:pt idx="2337">
                  <c:v>782.19995119999999</c:v>
                </c:pt>
                <c:pt idx="2338">
                  <c:v>780.80004880000001</c:v>
                </c:pt>
                <c:pt idx="2339">
                  <c:v>779.5</c:v>
                </c:pt>
                <c:pt idx="2340">
                  <c:v>778.80004880000001</c:v>
                </c:pt>
                <c:pt idx="2341">
                  <c:v>777.40014650000001</c:v>
                </c:pt>
                <c:pt idx="2342">
                  <c:v>775.90014650000001</c:v>
                </c:pt>
                <c:pt idx="2343">
                  <c:v>774.60009769999999</c:v>
                </c:pt>
                <c:pt idx="2344">
                  <c:v>773.19970699999999</c:v>
                </c:pt>
                <c:pt idx="2345">
                  <c:v>771.89990230000001</c:v>
                </c:pt>
                <c:pt idx="2346">
                  <c:v>770.59985349999999</c:v>
                </c:pt>
                <c:pt idx="2347">
                  <c:v>769.09985349999999</c:v>
                </c:pt>
                <c:pt idx="2348">
                  <c:v>767.80004880000001</c:v>
                </c:pt>
                <c:pt idx="2349">
                  <c:v>766.5</c:v>
                </c:pt>
                <c:pt idx="2350">
                  <c:v>765.10009769999999</c:v>
                </c:pt>
                <c:pt idx="2351">
                  <c:v>763.90014650000001</c:v>
                </c:pt>
                <c:pt idx="2352">
                  <c:v>762.50024410000003</c:v>
                </c:pt>
                <c:pt idx="2353">
                  <c:v>761.29980469999998</c:v>
                </c:pt>
                <c:pt idx="2354">
                  <c:v>760.59985349999999</c:v>
                </c:pt>
                <c:pt idx="2355">
                  <c:v>759.29980469999998</c:v>
                </c:pt>
                <c:pt idx="2356">
                  <c:v>758</c:v>
                </c:pt>
                <c:pt idx="2357">
                  <c:v>756.69995119999999</c:v>
                </c:pt>
                <c:pt idx="2358">
                  <c:v>755.39990230000001</c:v>
                </c:pt>
                <c:pt idx="2359">
                  <c:v>754.10009769999999</c:v>
                </c:pt>
                <c:pt idx="2360">
                  <c:v>752.90014650000001</c:v>
                </c:pt>
                <c:pt idx="2361">
                  <c:v>751.60009769999999</c:v>
                </c:pt>
                <c:pt idx="2362">
                  <c:v>750.30004880000001</c:v>
                </c:pt>
                <c:pt idx="2363">
                  <c:v>749.10009769999999</c:v>
                </c:pt>
                <c:pt idx="2364">
                  <c:v>747.79980469999998</c:v>
                </c:pt>
                <c:pt idx="2365">
                  <c:v>746.59985349999999</c:v>
                </c:pt>
                <c:pt idx="2366">
                  <c:v>745.39990230000001</c:v>
                </c:pt>
                <c:pt idx="2367">
                  <c:v>744.19995119999999</c:v>
                </c:pt>
                <c:pt idx="2368">
                  <c:v>742.89990230000001</c:v>
                </c:pt>
                <c:pt idx="2369">
                  <c:v>741.69995119999999</c:v>
                </c:pt>
                <c:pt idx="2370">
                  <c:v>741.69995119999999</c:v>
                </c:pt>
                <c:pt idx="2371">
                  <c:v>740.60009769999999</c:v>
                </c:pt>
                <c:pt idx="2372">
                  <c:v>739.30004880000001</c:v>
                </c:pt>
                <c:pt idx="2373">
                  <c:v>738.00024410000003</c:v>
                </c:pt>
                <c:pt idx="2374">
                  <c:v>736.80004880000001</c:v>
                </c:pt>
                <c:pt idx="2375">
                  <c:v>735.59985349999999</c:v>
                </c:pt>
                <c:pt idx="2376">
                  <c:v>734.49975589999997</c:v>
                </c:pt>
                <c:pt idx="2377">
                  <c:v>733.39990230000001</c:v>
                </c:pt>
                <c:pt idx="2378">
                  <c:v>732.29980469999998</c:v>
                </c:pt>
                <c:pt idx="2379">
                  <c:v>731.09985349999999</c:v>
                </c:pt>
                <c:pt idx="2380">
                  <c:v>729.89990230000001</c:v>
                </c:pt>
                <c:pt idx="2381">
                  <c:v>728.69995119999999</c:v>
                </c:pt>
                <c:pt idx="2382">
                  <c:v>727.60009769999999</c:v>
                </c:pt>
                <c:pt idx="2383">
                  <c:v>726.5</c:v>
                </c:pt>
                <c:pt idx="2384">
                  <c:v>725.20019530000002</c:v>
                </c:pt>
                <c:pt idx="2385">
                  <c:v>724.10009769999999</c:v>
                </c:pt>
                <c:pt idx="2386">
                  <c:v>723.50024410000003</c:v>
                </c:pt>
                <c:pt idx="2387">
                  <c:v>722.39990230000001</c:v>
                </c:pt>
                <c:pt idx="2388">
                  <c:v>721.29980469999998</c:v>
                </c:pt>
                <c:pt idx="2389">
                  <c:v>720.09985349999999</c:v>
                </c:pt>
                <c:pt idx="2390">
                  <c:v>719</c:v>
                </c:pt>
                <c:pt idx="2391">
                  <c:v>717.89990230000001</c:v>
                </c:pt>
                <c:pt idx="2392">
                  <c:v>716.80004880000001</c:v>
                </c:pt>
                <c:pt idx="2393">
                  <c:v>715.69995119999999</c:v>
                </c:pt>
                <c:pt idx="2394">
                  <c:v>714.60009769999999</c:v>
                </c:pt>
                <c:pt idx="2395">
                  <c:v>713.5</c:v>
                </c:pt>
                <c:pt idx="2396">
                  <c:v>712.40014650000001</c:v>
                </c:pt>
                <c:pt idx="2397">
                  <c:v>711.30004880000001</c:v>
                </c:pt>
                <c:pt idx="2398">
                  <c:v>710.19970699999999</c:v>
                </c:pt>
                <c:pt idx="2399">
                  <c:v>709.09985349999999</c:v>
                </c:pt>
                <c:pt idx="2400">
                  <c:v>708.59985349999999</c:v>
                </c:pt>
                <c:pt idx="2401">
                  <c:v>707.5</c:v>
                </c:pt>
                <c:pt idx="2402">
                  <c:v>706.39990230000001</c:v>
                </c:pt>
                <c:pt idx="2403">
                  <c:v>705.39990230000001</c:v>
                </c:pt>
                <c:pt idx="2404">
                  <c:v>704.30004880000001</c:v>
                </c:pt>
                <c:pt idx="2405">
                  <c:v>703.19995119999999</c:v>
                </c:pt>
                <c:pt idx="2406">
                  <c:v>702.19995119999999</c:v>
                </c:pt>
                <c:pt idx="2407">
                  <c:v>701.10009769999999</c:v>
                </c:pt>
                <c:pt idx="2408">
                  <c:v>700.10009769999999</c:v>
                </c:pt>
                <c:pt idx="2409">
                  <c:v>699.00024410000003</c:v>
                </c:pt>
                <c:pt idx="2410">
                  <c:v>698.00024410000003</c:v>
                </c:pt>
                <c:pt idx="2411">
                  <c:v>696.89990230000001</c:v>
                </c:pt>
                <c:pt idx="2412">
                  <c:v>695.89990230000001</c:v>
                </c:pt>
                <c:pt idx="2413">
                  <c:v>694.89990230000001</c:v>
                </c:pt>
                <c:pt idx="2414">
                  <c:v>693.79980469999998</c:v>
                </c:pt>
                <c:pt idx="2415">
                  <c:v>692.80004880000001</c:v>
                </c:pt>
                <c:pt idx="2416">
                  <c:v>692.30004880000001</c:v>
                </c:pt>
                <c:pt idx="2417">
                  <c:v>691.30004880000001</c:v>
                </c:pt>
                <c:pt idx="2418">
                  <c:v>690.30004880000001</c:v>
                </c:pt>
                <c:pt idx="2419">
                  <c:v>689.30004880000001</c:v>
                </c:pt>
                <c:pt idx="2420">
                  <c:v>688.40014650000001</c:v>
                </c:pt>
                <c:pt idx="2421">
                  <c:v>687.40014650000001</c:v>
                </c:pt>
                <c:pt idx="2422">
                  <c:v>686.40014650000001</c:v>
                </c:pt>
                <c:pt idx="2423">
                  <c:v>685.40014650000001</c:v>
                </c:pt>
                <c:pt idx="2424">
                  <c:v>684.39990230000001</c:v>
                </c:pt>
                <c:pt idx="2425">
                  <c:v>683.39990230000001</c:v>
                </c:pt>
                <c:pt idx="2426">
                  <c:v>682.39990230000001</c:v>
                </c:pt>
                <c:pt idx="2427">
                  <c:v>681.39990230000001</c:v>
                </c:pt>
                <c:pt idx="2428">
                  <c:v>680.5</c:v>
                </c:pt>
                <c:pt idx="2429">
                  <c:v>679.5</c:v>
                </c:pt>
                <c:pt idx="2430">
                  <c:v>678.60009769999999</c:v>
                </c:pt>
                <c:pt idx="2431">
                  <c:v>677.60009769999999</c:v>
                </c:pt>
                <c:pt idx="2432">
                  <c:v>676.60009769999999</c:v>
                </c:pt>
                <c:pt idx="2433">
                  <c:v>676.10009769999999</c:v>
                </c:pt>
                <c:pt idx="2434">
                  <c:v>675.10009769999999</c:v>
                </c:pt>
                <c:pt idx="2435">
                  <c:v>674.20019530000002</c:v>
                </c:pt>
                <c:pt idx="2436">
                  <c:v>673.20019530000002</c:v>
                </c:pt>
                <c:pt idx="2437">
                  <c:v>672.30029300000001</c:v>
                </c:pt>
                <c:pt idx="2438">
                  <c:v>671.29980469999998</c:v>
                </c:pt>
                <c:pt idx="2439">
                  <c:v>670.29980469999998</c:v>
                </c:pt>
                <c:pt idx="2440">
                  <c:v>669.39990230000001</c:v>
                </c:pt>
                <c:pt idx="2441">
                  <c:v>668.39990230000001</c:v>
                </c:pt>
                <c:pt idx="2442">
                  <c:v>667.5</c:v>
                </c:pt>
                <c:pt idx="2443">
                  <c:v>666.59985349999999</c:v>
                </c:pt>
                <c:pt idx="2444">
                  <c:v>665.60009769999999</c:v>
                </c:pt>
                <c:pt idx="2445">
                  <c:v>664.69995119999999</c:v>
                </c:pt>
                <c:pt idx="2446">
                  <c:v>663.80004880000001</c:v>
                </c:pt>
                <c:pt idx="2447">
                  <c:v>662.80004880000001</c:v>
                </c:pt>
                <c:pt idx="2448">
                  <c:v>661.80004880000001</c:v>
                </c:pt>
                <c:pt idx="2449">
                  <c:v>660.90014650000001</c:v>
                </c:pt>
                <c:pt idx="2450">
                  <c:v>659.90014650000001</c:v>
                </c:pt>
                <c:pt idx="2451">
                  <c:v>659.40014650000001</c:v>
                </c:pt>
                <c:pt idx="2452">
                  <c:v>658.49975589999997</c:v>
                </c:pt>
                <c:pt idx="2453">
                  <c:v>657.59985349999999</c:v>
                </c:pt>
                <c:pt idx="2454">
                  <c:v>656.59985349999999</c:v>
                </c:pt>
                <c:pt idx="2455">
                  <c:v>655.69995119999999</c:v>
                </c:pt>
                <c:pt idx="2456">
                  <c:v>655</c:v>
                </c:pt>
                <c:pt idx="2457">
                  <c:v>654.09985349999999</c:v>
                </c:pt>
                <c:pt idx="2458">
                  <c:v>653.19995119999999</c:v>
                </c:pt>
                <c:pt idx="2459">
                  <c:v>652.19995119999999</c:v>
                </c:pt>
                <c:pt idx="2460">
                  <c:v>651.30004880000001</c:v>
                </c:pt>
                <c:pt idx="2461">
                  <c:v>650.40014650000001</c:v>
                </c:pt>
                <c:pt idx="2462">
                  <c:v>649.30004880000001</c:v>
                </c:pt>
                <c:pt idx="2463">
                  <c:v>648.40014650000001</c:v>
                </c:pt>
                <c:pt idx="2464">
                  <c:v>647.50024410000003</c:v>
                </c:pt>
                <c:pt idx="2465">
                  <c:v>646.60009769999999</c:v>
                </c:pt>
                <c:pt idx="2466">
                  <c:v>645.69970699999999</c:v>
                </c:pt>
                <c:pt idx="2467">
                  <c:v>644.79980469999998</c:v>
                </c:pt>
                <c:pt idx="2468">
                  <c:v>643.89990230000001</c:v>
                </c:pt>
                <c:pt idx="2469">
                  <c:v>643.39990230000001</c:v>
                </c:pt>
                <c:pt idx="2470">
                  <c:v>642.5</c:v>
                </c:pt>
                <c:pt idx="2471">
                  <c:v>641.59985349999999</c:v>
                </c:pt>
                <c:pt idx="2472">
                  <c:v>640.69995119999999</c:v>
                </c:pt>
                <c:pt idx="2473">
                  <c:v>639.80004880000001</c:v>
                </c:pt>
                <c:pt idx="2474">
                  <c:v>638.89990230000001</c:v>
                </c:pt>
                <c:pt idx="2475">
                  <c:v>638</c:v>
                </c:pt>
                <c:pt idx="2476">
                  <c:v>637.10009769999999</c:v>
                </c:pt>
                <c:pt idx="2477">
                  <c:v>636.20019530000002</c:v>
                </c:pt>
                <c:pt idx="2478">
                  <c:v>635.30004880000001</c:v>
                </c:pt>
                <c:pt idx="2479">
                  <c:v>634.40014650000001</c:v>
                </c:pt>
                <c:pt idx="2480">
                  <c:v>633.49975589999997</c:v>
                </c:pt>
                <c:pt idx="2481">
                  <c:v>632.49975589999997</c:v>
                </c:pt>
                <c:pt idx="2482">
                  <c:v>631.59985349999999</c:v>
                </c:pt>
                <c:pt idx="2483">
                  <c:v>630.69995119999999</c:v>
                </c:pt>
                <c:pt idx="2484">
                  <c:v>629.79980469999998</c:v>
                </c:pt>
                <c:pt idx="2485">
                  <c:v>629.29980469999998</c:v>
                </c:pt>
                <c:pt idx="2486">
                  <c:v>628.39990230000001</c:v>
                </c:pt>
                <c:pt idx="2487">
                  <c:v>627.5</c:v>
                </c:pt>
                <c:pt idx="2488">
                  <c:v>626.5</c:v>
                </c:pt>
                <c:pt idx="2489">
                  <c:v>625.60009769999999</c:v>
                </c:pt>
                <c:pt idx="2490">
                  <c:v>625.19995119999999</c:v>
                </c:pt>
                <c:pt idx="2491">
                  <c:v>624.30004880000001</c:v>
                </c:pt>
                <c:pt idx="2492">
                  <c:v>623.40014650000001</c:v>
                </c:pt>
                <c:pt idx="2493">
                  <c:v>622.40014650000001</c:v>
                </c:pt>
                <c:pt idx="2494">
                  <c:v>621.50024410000003</c:v>
                </c:pt>
                <c:pt idx="2495">
                  <c:v>620.59985349999999</c:v>
                </c:pt>
                <c:pt idx="2496">
                  <c:v>619.69970699999999</c:v>
                </c:pt>
                <c:pt idx="2497">
                  <c:v>618.79980469999998</c:v>
                </c:pt>
                <c:pt idx="2498">
                  <c:v>617.89990230000001</c:v>
                </c:pt>
                <c:pt idx="2499">
                  <c:v>617</c:v>
                </c:pt>
                <c:pt idx="2500">
                  <c:v>616</c:v>
                </c:pt>
                <c:pt idx="2501">
                  <c:v>615.19995119999999</c:v>
                </c:pt>
                <c:pt idx="2502">
                  <c:v>614.19995119999999</c:v>
                </c:pt>
                <c:pt idx="2503">
                  <c:v>613.69995119999999</c:v>
                </c:pt>
                <c:pt idx="2504">
                  <c:v>612.69995119999999</c:v>
                </c:pt>
                <c:pt idx="2505">
                  <c:v>611.80004880000001</c:v>
                </c:pt>
                <c:pt idx="2506">
                  <c:v>610.80004880000001</c:v>
                </c:pt>
                <c:pt idx="2507">
                  <c:v>610.00024410000003</c:v>
                </c:pt>
                <c:pt idx="2508">
                  <c:v>609.00024410000003</c:v>
                </c:pt>
                <c:pt idx="2509">
                  <c:v>608.10009769999999</c:v>
                </c:pt>
                <c:pt idx="2510">
                  <c:v>607.19970699999999</c:v>
                </c:pt>
                <c:pt idx="2511">
                  <c:v>606.29980469999998</c:v>
                </c:pt>
                <c:pt idx="2512">
                  <c:v>605.29980469999998</c:v>
                </c:pt>
                <c:pt idx="2513">
                  <c:v>604.39990230000001</c:v>
                </c:pt>
                <c:pt idx="2514">
                  <c:v>603.5</c:v>
                </c:pt>
                <c:pt idx="2515">
                  <c:v>602.5</c:v>
                </c:pt>
                <c:pt idx="2516">
                  <c:v>601.69995119999999</c:v>
                </c:pt>
                <c:pt idx="2517">
                  <c:v>600.69995119999999</c:v>
                </c:pt>
                <c:pt idx="2518">
                  <c:v>599.80004880000001</c:v>
                </c:pt>
                <c:pt idx="2519">
                  <c:v>598.90014650000001</c:v>
                </c:pt>
                <c:pt idx="2520">
                  <c:v>597.90014650000001</c:v>
                </c:pt>
                <c:pt idx="2521">
                  <c:v>597.00024410000003</c:v>
                </c:pt>
                <c:pt idx="2522">
                  <c:v>596.00024410000003</c:v>
                </c:pt>
                <c:pt idx="2523">
                  <c:v>595.50024410000003</c:v>
                </c:pt>
                <c:pt idx="2524">
                  <c:v>594.59985349999999</c:v>
                </c:pt>
                <c:pt idx="2525">
                  <c:v>593.59985349999999</c:v>
                </c:pt>
                <c:pt idx="2526">
                  <c:v>592.79980469999998</c:v>
                </c:pt>
                <c:pt idx="2527">
                  <c:v>591.89990230000001</c:v>
                </c:pt>
                <c:pt idx="2528">
                  <c:v>590.89990230000001</c:v>
                </c:pt>
                <c:pt idx="2529">
                  <c:v>590</c:v>
                </c:pt>
                <c:pt idx="2530">
                  <c:v>589</c:v>
                </c:pt>
                <c:pt idx="2531">
                  <c:v>588.10009769999999</c:v>
                </c:pt>
                <c:pt idx="2532">
                  <c:v>587.19995119999999</c:v>
                </c:pt>
                <c:pt idx="2533">
                  <c:v>586.30004880000001</c:v>
                </c:pt>
                <c:pt idx="2534">
                  <c:v>585.40014650000001</c:v>
                </c:pt>
                <c:pt idx="2535">
                  <c:v>584.60009769999999</c:v>
                </c:pt>
                <c:pt idx="2536">
                  <c:v>583.60009769999999</c:v>
                </c:pt>
                <c:pt idx="2537">
                  <c:v>582.70019530000002</c:v>
                </c:pt>
                <c:pt idx="2538">
                  <c:v>581.79980469999998</c:v>
                </c:pt>
                <c:pt idx="2539">
                  <c:v>580.89990230000001</c:v>
                </c:pt>
                <c:pt idx="2540">
                  <c:v>579.99975589999997</c:v>
                </c:pt>
                <c:pt idx="2541">
                  <c:v>579.59985349999999</c:v>
                </c:pt>
                <c:pt idx="2542">
                  <c:v>578.69995119999999</c:v>
                </c:pt>
                <c:pt idx="2543">
                  <c:v>577.80004880000001</c:v>
                </c:pt>
                <c:pt idx="2544">
                  <c:v>576.89990230000001</c:v>
                </c:pt>
                <c:pt idx="2545">
                  <c:v>576.39990230000001</c:v>
                </c:pt>
                <c:pt idx="2546">
                  <c:v>575.60009769999999</c:v>
                </c:pt>
                <c:pt idx="2547">
                  <c:v>574.69995119999999</c:v>
                </c:pt>
                <c:pt idx="2548">
                  <c:v>573.80004880000001</c:v>
                </c:pt>
                <c:pt idx="2549">
                  <c:v>573</c:v>
                </c:pt>
                <c:pt idx="2550">
                  <c:v>572.10009769999999</c:v>
                </c:pt>
                <c:pt idx="2551">
                  <c:v>571.20019530000002</c:v>
                </c:pt>
                <c:pt idx="2552">
                  <c:v>570.30004880000001</c:v>
                </c:pt>
                <c:pt idx="2553">
                  <c:v>569.39990230000001</c:v>
                </c:pt>
                <c:pt idx="2554">
                  <c:v>568.49975589999997</c:v>
                </c:pt>
                <c:pt idx="2555">
                  <c:v>567.69995119999999</c:v>
                </c:pt>
                <c:pt idx="2556">
                  <c:v>566.79980469999998</c:v>
                </c:pt>
                <c:pt idx="2557">
                  <c:v>566</c:v>
                </c:pt>
                <c:pt idx="2558">
                  <c:v>565.19995119999999</c:v>
                </c:pt>
                <c:pt idx="2559">
                  <c:v>564.30004880000001</c:v>
                </c:pt>
                <c:pt idx="2560">
                  <c:v>563.5</c:v>
                </c:pt>
                <c:pt idx="2561">
                  <c:v>562.69995119999999</c:v>
                </c:pt>
                <c:pt idx="2562">
                  <c:v>562.30004880000001</c:v>
                </c:pt>
                <c:pt idx="2563">
                  <c:v>561.40014650000001</c:v>
                </c:pt>
                <c:pt idx="2564">
                  <c:v>560.5</c:v>
                </c:pt>
                <c:pt idx="2565">
                  <c:v>559.70019530000002</c:v>
                </c:pt>
                <c:pt idx="2566">
                  <c:v>558.90014650000001</c:v>
                </c:pt>
                <c:pt idx="2567">
                  <c:v>558.00024410000003</c:v>
                </c:pt>
                <c:pt idx="2568">
                  <c:v>557.20019530000002</c:v>
                </c:pt>
                <c:pt idx="2569">
                  <c:v>556.39990230000001</c:v>
                </c:pt>
                <c:pt idx="2570">
                  <c:v>555.49975589999997</c:v>
                </c:pt>
                <c:pt idx="2571">
                  <c:v>554.59985349999999</c:v>
                </c:pt>
                <c:pt idx="2572">
                  <c:v>553.79980469999998</c:v>
                </c:pt>
                <c:pt idx="2573">
                  <c:v>553</c:v>
                </c:pt>
                <c:pt idx="2574">
                  <c:v>552.19995119999999</c:v>
                </c:pt>
                <c:pt idx="2575">
                  <c:v>551.30004880000001</c:v>
                </c:pt>
                <c:pt idx="2576">
                  <c:v>550.5</c:v>
                </c:pt>
                <c:pt idx="2577">
                  <c:v>549.69995119999999</c:v>
                </c:pt>
                <c:pt idx="2578">
                  <c:v>548.90014650000001</c:v>
                </c:pt>
                <c:pt idx="2579">
                  <c:v>548.5</c:v>
                </c:pt>
                <c:pt idx="2580">
                  <c:v>547.70019530000002</c:v>
                </c:pt>
                <c:pt idx="2581">
                  <c:v>547</c:v>
                </c:pt>
                <c:pt idx="2582">
                  <c:v>546.10009769999999</c:v>
                </c:pt>
                <c:pt idx="2583">
                  <c:v>545.30004880000001</c:v>
                </c:pt>
                <c:pt idx="2584">
                  <c:v>544.50024410000003</c:v>
                </c:pt>
                <c:pt idx="2585">
                  <c:v>543.69970699999999</c:v>
                </c:pt>
                <c:pt idx="2586">
                  <c:v>542.89990230000001</c:v>
                </c:pt>
                <c:pt idx="2587">
                  <c:v>542.09985349999999</c:v>
                </c:pt>
                <c:pt idx="2588">
                  <c:v>541.49975589999997</c:v>
                </c:pt>
                <c:pt idx="2589">
                  <c:v>540.69995119999999</c:v>
                </c:pt>
                <c:pt idx="2590">
                  <c:v>539.89990230000001</c:v>
                </c:pt>
                <c:pt idx="2591">
                  <c:v>539.09985349999999</c:v>
                </c:pt>
                <c:pt idx="2592">
                  <c:v>538.39990230000001</c:v>
                </c:pt>
                <c:pt idx="2593">
                  <c:v>537.5</c:v>
                </c:pt>
                <c:pt idx="2594">
                  <c:v>536.69995119999999</c:v>
                </c:pt>
                <c:pt idx="2595">
                  <c:v>536.30004880000001</c:v>
                </c:pt>
                <c:pt idx="2596">
                  <c:v>535.5</c:v>
                </c:pt>
                <c:pt idx="2597">
                  <c:v>534.80004880000001</c:v>
                </c:pt>
                <c:pt idx="2598">
                  <c:v>534.10009769999999</c:v>
                </c:pt>
                <c:pt idx="2599">
                  <c:v>533.30004880000001</c:v>
                </c:pt>
                <c:pt idx="2600">
                  <c:v>532.80004880000001</c:v>
                </c:pt>
                <c:pt idx="2601">
                  <c:v>532.00024410000003</c:v>
                </c:pt>
                <c:pt idx="2602">
                  <c:v>531.20019530000002</c:v>
                </c:pt>
                <c:pt idx="2603">
                  <c:v>530.49975589999997</c:v>
                </c:pt>
                <c:pt idx="2604">
                  <c:v>529.79980469999998</c:v>
                </c:pt>
                <c:pt idx="2605">
                  <c:v>528.99975589999997</c:v>
                </c:pt>
                <c:pt idx="2606">
                  <c:v>528.29980469999998</c:v>
                </c:pt>
                <c:pt idx="2607">
                  <c:v>527.5</c:v>
                </c:pt>
                <c:pt idx="2608">
                  <c:v>526.80004880000001</c:v>
                </c:pt>
                <c:pt idx="2609">
                  <c:v>526.09985349999999</c:v>
                </c:pt>
                <c:pt idx="2610">
                  <c:v>525.80004880000001</c:v>
                </c:pt>
                <c:pt idx="2611">
                  <c:v>525</c:v>
                </c:pt>
                <c:pt idx="2612">
                  <c:v>524.30004880000001</c:v>
                </c:pt>
                <c:pt idx="2613">
                  <c:v>523.60009769999999</c:v>
                </c:pt>
                <c:pt idx="2614">
                  <c:v>522.90014650000001</c:v>
                </c:pt>
                <c:pt idx="2615">
                  <c:v>522.10009769999999</c:v>
                </c:pt>
                <c:pt idx="2616">
                  <c:v>521.40014650000001</c:v>
                </c:pt>
                <c:pt idx="2617">
                  <c:v>520.70019530000002</c:v>
                </c:pt>
                <c:pt idx="2618">
                  <c:v>519.90014650000001</c:v>
                </c:pt>
                <c:pt idx="2619">
                  <c:v>519.30004880000001</c:v>
                </c:pt>
                <c:pt idx="2620">
                  <c:v>518.50024410000003</c:v>
                </c:pt>
                <c:pt idx="2621">
                  <c:v>517.79980469999998</c:v>
                </c:pt>
                <c:pt idx="2622">
                  <c:v>517.09985349999999</c:v>
                </c:pt>
                <c:pt idx="2623">
                  <c:v>516.69995119999999</c:v>
                </c:pt>
                <c:pt idx="2624">
                  <c:v>516.09985349999999</c:v>
                </c:pt>
                <c:pt idx="2625">
                  <c:v>515.29980469999998</c:v>
                </c:pt>
                <c:pt idx="2626">
                  <c:v>514.59985349999999</c:v>
                </c:pt>
                <c:pt idx="2627">
                  <c:v>514</c:v>
                </c:pt>
                <c:pt idx="2628">
                  <c:v>513.30004880000001</c:v>
                </c:pt>
                <c:pt idx="2629">
                  <c:v>512.59985349999999</c:v>
                </c:pt>
                <c:pt idx="2630">
                  <c:v>512</c:v>
                </c:pt>
                <c:pt idx="2631">
                  <c:v>511.19995119999999</c:v>
                </c:pt>
                <c:pt idx="2632">
                  <c:v>510.60009769999999</c:v>
                </c:pt>
                <c:pt idx="2633">
                  <c:v>509.80004880000001</c:v>
                </c:pt>
                <c:pt idx="2634">
                  <c:v>509.10009769999999</c:v>
                </c:pt>
                <c:pt idx="2635">
                  <c:v>508.40014650000001</c:v>
                </c:pt>
                <c:pt idx="2636">
                  <c:v>507.80004880000001</c:v>
                </c:pt>
                <c:pt idx="2637">
                  <c:v>507.00024409999997</c:v>
                </c:pt>
                <c:pt idx="2638">
                  <c:v>506.40014650000001</c:v>
                </c:pt>
                <c:pt idx="2639">
                  <c:v>505.70019530000002</c:v>
                </c:pt>
                <c:pt idx="2640">
                  <c:v>505.39990230000001</c:v>
                </c:pt>
                <c:pt idx="2641">
                  <c:v>504.69970699999999</c:v>
                </c:pt>
                <c:pt idx="2642">
                  <c:v>503.99975590000003</c:v>
                </c:pt>
                <c:pt idx="2643">
                  <c:v>503.29980469999998</c:v>
                </c:pt>
                <c:pt idx="2644">
                  <c:v>502.59985349999999</c:v>
                </c:pt>
                <c:pt idx="2645">
                  <c:v>501.89990230000001</c:v>
                </c:pt>
                <c:pt idx="2646">
                  <c:v>501.19995119999999</c:v>
                </c:pt>
                <c:pt idx="2647">
                  <c:v>500.5</c:v>
                </c:pt>
                <c:pt idx="2648">
                  <c:v>499.89990230000001</c:v>
                </c:pt>
                <c:pt idx="2649">
                  <c:v>499.19995119999999</c:v>
                </c:pt>
                <c:pt idx="2650">
                  <c:v>498.5</c:v>
                </c:pt>
                <c:pt idx="2651">
                  <c:v>497.90014650000001</c:v>
                </c:pt>
                <c:pt idx="2652">
                  <c:v>497.19995119999999</c:v>
                </c:pt>
                <c:pt idx="2653">
                  <c:v>496.60009769999999</c:v>
                </c:pt>
                <c:pt idx="2654">
                  <c:v>496</c:v>
                </c:pt>
                <c:pt idx="2655">
                  <c:v>495.30004880000001</c:v>
                </c:pt>
                <c:pt idx="2656">
                  <c:v>494.70019530000002</c:v>
                </c:pt>
                <c:pt idx="2657">
                  <c:v>494.30004880000001</c:v>
                </c:pt>
                <c:pt idx="2658">
                  <c:v>493.60009769999999</c:v>
                </c:pt>
                <c:pt idx="2659">
                  <c:v>493.30029300000001</c:v>
                </c:pt>
                <c:pt idx="2660">
                  <c:v>492.59985349999999</c:v>
                </c:pt>
                <c:pt idx="2661">
                  <c:v>491.79980469999998</c:v>
                </c:pt>
                <c:pt idx="2662">
                  <c:v>491.09985349999999</c:v>
                </c:pt>
                <c:pt idx="2663">
                  <c:v>490.49975590000003</c:v>
                </c:pt>
                <c:pt idx="2664">
                  <c:v>489.79980469999998</c:v>
                </c:pt>
                <c:pt idx="2665">
                  <c:v>489.09985349999999</c:v>
                </c:pt>
                <c:pt idx="2666">
                  <c:v>488.5</c:v>
                </c:pt>
                <c:pt idx="2667">
                  <c:v>487.69995119999999</c:v>
                </c:pt>
                <c:pt idx="2668">
                  <c:v>487</c:v>
                </c:pt>
                <c:pt idx="2669">
                  <c:v>486.39990230000001</c:v>
                </c:pt>
                <c:pt idx="2670">
                  <c:v>485.69995119999999</c:v>
                </c:pt>
                <c:pt idx="2671">
                  <c:v>485</c:v>
                </c:pt>
                <c:pt idx="2672">
                  <c:v>484.40014650000001</c:v>
                </c:pt>
                <c:pt idx="2673">
                  <c:v>483.70019530000002</c:v>
                </c:pt>
                <c:pt idx="2674">
                  <c:v>483</c:v>
                </c:pt>
                <c:pt idx="2675">
                  <c:v>482.70019530000002</c:v>
                </c:pt>
                <c:pt idx="2676">
                  <c:v>482.10009769999999</c:v>
                </c:pt>
                <c:pt idx="2677">
                  <c:v>481.40014650000001</c:v>
                </c:pt>
                <c:pt idx="2678">
                  <c:v>480.80004880000001</c:v>
                </c:pt>
                <c:pt idx="2679">
                  <c:v>480.30029300000001</c:v>
                </c:pt>
                <c:pt idx="2680">
                  <c:v>479.69970699999999</c:v>
                </c:pt>
                <c:pt idx="2681">
                  <c:v>478.99975590000003</c:v>
                </c:pt>
                <c:pt idx="2682">
                  <c:v>478.39990230000001</c:v>
                </c:pt>
                <c:pt idx="2683">
                  <c:v>477.69995119999999</c:v>
                </c:pt>
                <c:pt idx="2684">
                  <c:v>477.09985349999999</c:v>
                </c:pt>
                <c:pt idx="2685">
                  <c:v>476.39990230000001</c:v>
                </c:pt>
                <c:pt idx="2686">
                  <c:v>475.69995119999999</c:v>
                </c:pt>
                <c:pt idx="2687">
                  <c:v>475</c:v>
                </c:pt>
                <c:pt idx="2688">
                  <c:v>474.39990230000001</c:v>
                </c:pt>
                <c:pt idx="2689">
                  <c:v>474.10009769999999</c:v>
                </c:pt>
                <c:pt idx="2690">
                  <c:v>473.39990230000001</c:v>
                </c:pt>
                <c:pt idx="2691">
                  <c:v>472.89990230000001</c:v>
                </c:pt>
                <c:pt idx="2692">
                  <c:v>472.30004880000001</c:v>
                </c:pt>
                <c:pt idx="2693">
                  <c:v>471.60009769999999</c:v>
                </c:pt>
                <c:pt idx="2694">
                  <c:v>471.10009769999999</c:v>
                </c:pt>
                <c:pt idx="2695">
                  <c:v>470.40014650000001</c:v>
                </c:pt>
                <c:pt idx="2696">
                  <c:v>469.70019530000002</c:v>
                </c:pt>
                <c:pt idx="2697">
                  <c:v>469.00024409999997</c:v>
                </c:pt>
                <c:pt idx="2698">
                  <c:v>468.30004880000001</c:v>
                </c:pt>
                <c:pt idx="2699">
                  <c:v>467.70019530000002</c:v>
                </c:pt>
                <c:pt idx="2700">
                  <c:v>466.99975590000003</c:v>
                </c:pt>
                <c:pt idx="2701">
                  <c:v>466.49975590000003</c:v>
                </c:pt>
                <c:pt idx="2702">
                  <c:v>466.19970699999999</c:v>
                </c:pt>
                <c:pt idx="2703">
                  <c:v>465.49975590000003</c:v>
                </c:pt>
                <c:pt idx="2704">
                  <c:v>464.89990230000001</c:v>
                </c:pt>
                <c:pt idx="2705">
                  <c:v>464.19995119999999</c:v>
                </c:pt>
                <c:pt idx="2706">
                  <c:v>463.59985349999999</c:v>
                </c:pt>
                <c:pt idx="2707">
                  <c:v>463</c:v>
                </c:pt>
                <c:pt idx="2708">
                  <c:v>462.39990230000001</c:v>
                </c:pt>
                <c:pt idx="2709">
                  <c:v>461.5</c:v>
                </c:pt>
                <c:pt idx="2710">
                  <c:v>460.89990230000001</c:v>
                </c:pt>
                <c:pt idx="2711">
                  <c:v>460.30004880000001</c:v>
                </c:pt>
                <c:pt idx="2712">
                  <c:v>459.69995119999999</c:v>
                </c:pt>
                <c:pt idx="2713">
                  <c:v>459.10009769999999</c:v>
                </c:pt>
                <c:pt idx="2714">
                  <c:v>458.5</c:v>
                </c:pt>
                <c:pt idx="2715">
                  <c:v>457.90014650000001</c:v>
                </c:pt>
                <c:pt idx="2716">
                  <c:v>457.30004880000001</c:v>
                </c:pt>
                <c:pt idx="2717">
                  <c:v>457</c:v>
                </c:pt>
                <c:pt idx="2718">
                  <c:v>456.40014650000001</c:v>
                </c:pt>
                <c:pt idx="2719">
                  <c:v>455.80004880000001</c:v>
                </c:pt>
                <c:pt idx="2720">
                  <c:v>455.20019530000002</c:v>
                </c:pt>
                <c:pt idx="2721">
                  <c:v>454.70019530000002</c:v>
                </c:pt>
                <c:pt idx="2722">
                  <c:v>454.09985349999999</c:v>
                </c:pt>
                <c:pt idx="2723">
                  <c:v>453.49975590000003</c:v>
                </c:pt>
                <c:pt idx="2724">
                  <c:v>452.89990230000001</c:v>
                </c:pt>
                <c:pt idx="2725">
                  <c:v>452.29980469999998</c:v>
                </c:pt>
                <c:pt idx="2726">
                  <c:v>451.69995119999999</c:v>
                </c:pt>
                <c:pt idx="2727">
                  <c:v>451.09985349999999</c:v>
                </c:pt>
                <c:pt idx="2728">
                  <c:v>450.5</c:v>
                </c:pt>
                <c:pt idx="2729">
                  <c:v>450</c:v>
                </c:pt>
                <c:pt idx="2730">
                  <c:v>449.30004880000001</c:v>
                </c:pt>
                <c:pt idx="2731">
                  <c:v>448.80004880000001</c:v>
                </c:pt>
                <c:pt idx="2732">
                  <c:v>448.19995119999999</c:v>
                </c:pt>
                <c:pt idx="2733">
                  <c:v>447.69995119999999</c:v>
                </c:pt>
                <c:pt idx="2734">
                  <c:v>447.19995119999999</c:v>
                </c:pt>
                <c:pt idx="2735">
                  <c:v>446.60009769999999</c:v>
                </c:pt>
                <c:pt idx="2736">
                  <c:v>446</c:v>
                </c:pt>
                <c:pt idx="2737">
                  <c:v>445.40014650000001</c:v>
                </c:pt>
                <c:pt idx="2738">
                  <c:v>444.80004880000001</c:v>
                </c:pt>
                <c:pt idx="2739">
                  <c:v>444.30004880000001</c:v>
                </c:pt>
                <c:pt idx="2740">
                  <c:v>443.70019530000002</c:v>
                </c:pt>
                <c:pt idx="2741">
                  <c:v>443.10009769999999</c:v>
                </c:pt>
                <c:pt idx="2742">
                  <c:v>442.50024409999997</c:v>
                </c:pt>
                <c:pt idx="2743">
                  <c:v>442.00024409999997</c:v>
                </c:pt>
                <c:pt idx="2744">
                  <c:v>441.39990230000001</c:v>
                </c:pt>
                <c:pt idx="2745">
                  <c:v>440.89990230000001</c:v>
                </c:pt>
                <c:pt idx="2746">
                  <c:v>440.29980469999998</c:v>
                </c:pt>
                <c:pt idx="2747">
                  <c:v>439.69995119999999</c:v>
                </c:pt>
                <c:pt idx="2748">
                  <c:v>439.19995119999999</c:v>
                </c:pt>
                <c:pt idx="2749">
                  <c:v>438.89990230000001</c:v>
                </c:pt>
                <c:pt idx="2750">
                  <c:v>438.29980469999998</c:v>
                </c:pt>
                <c:pt idx="2751">
                  <c:v>437.79980469999998</c:v>
                </c:pt>
                <c:pt idx="2752">
                  <c:v>437.19995119999999</c:v>
                </c:pt>
                <c:pt idx="2753">
                  <c:v>436.59985349999999</c:v>
                </c:pt>
                <c:pt idx="2754">
                  <c:v>436.09985349999999</c:v>
                </c:pt>
                <c:pt idx="2755">
                  <c:v>435.5</c:v>
                </c:pt>
                <c:pt idx="2756">
                  <c:v>434.89990230000001</c:v>
                </c:pt>
                <c:pt idx="2757">
                  <c:v>434.39990230000001</c:v>
                </c:pt>
                <c:pt idx="2758">
                  <c:v>433.80004880000001</c:v>
                </c:pt>
                <c:pt idx="2759">
                  <c:v>433.19995119999999</c:v>
                </c:pt>
                <c:pt idx="2760">
                  <c:v>432.69995119999999</c:v>
                </c:pt>
                <c:pt idx="2761">
                  <c:v>432.10009769999999</c:v>
                </c:pt>
                <c:pt idx="2762">
                  <c:v>431.60009769999999</c:v>
                </c:pt>
                <c:pt idx="2763">
                  <c:v>431.10009769999999</c:v>
                </c:pt>
                <c:pt idx="2764">
                  <c:v>430.50024409999997</c:v>
                </c:pt>
                <c:pt idx="2765">
                  <c:v>430.00024409999997</c:v>
                </c:pt>
                <c:pt idx="2766">
                  <c:v>429.70019530000002</c:v>
                </c:pt>
                <c:pt idx="2767">
                  <c:v>429.10009769999999</c:v>
                </c:pt>
                <c:pt idx="2768">
                  <c:v>428.59985349999999</c:v>
                </c:pt>
                <c:pt idx="2769">
                  <c:v>428.19970699999999</c:v>
                </c:pt>
                <c:pt idx="2770">
                  <c:v>427.59985349999999</c:v>
                </c:pt>
                <c:pt idx="2771">
                  <c:v>426.99975590000003</c:v>
                </c:pt>
                <c:pt idx="2772">
                  <c:v>426.49975590000003</c:v>
                </c:pt>
                <c:pt idx="2773">
                  <c:v>425.89990230000001</c:v>
                </c:pt>
                <c:pt idx="2774">
                  <c:v>425.39990230000001</c:v>
                </c:pt>
                <c:pt idx="2775">
                  <c:v>424.79980469999998</c:v>
                </c:pt>
                <c:pt idx="2776">
                  <c:v>424.30004880000001</c:v>
                </c:pt>
                <c:pt idx="2777">
                  <c:v>423.69995119999999</c:v>
                </c:pt>
                <c:pt idx="2778">
                  <c:v>423.19995119999999</c:v>
                </c:pt>
                <c:pt idx="2779">
                  <c:v>422.60009769999999</c:v>
                </c:pt>
                <c:pt idx="2780">
                  <c:v>422.10009769999999</c:v>
                </c:pt>
                <c:pt idx="2781">
                  <c:v>421.69995119999999</c:v>
                </c:pt>
                <c:pt idx="2782">
                  <c:v>421.39990230000001</c:v>
                </c:pt>
                <c:pt idx="2783">
                  <c:v>420.90014650000001</c:v>
                </c:pt>
                <c:pt idx="2784">
                  <c:v>420.40014650000001</c:v>
                </c:pt>
                <c:pt idx="2785">
                  <c:v>419.80004880000001</c:v>
                </c:pt>
                <c:pt idx="2786">
                  <c:v>419.30004880000001</c:v>
                </c:pt>
                <c:pt idx="2787">
                  <c:v>418.80004880000001</c:v>
                </c:pt>
                <c:pt idx="2788">
                  <c:v>418.20019530000002</c:v>
                </c:pt>
                <c:pt idx="2789">
                  <c:v>417.70019530000002</c:v>
                </c:pt>
                <c:pt idx="2790">
                  <c:v>417.20019530000002</c:v>
                </c:pt>
                <c:pt idx="2791">
                  <c:v>416.70019530000002</c:v>
                </c:pt>
                <c:pt idx="2792">
                  <c:v>416.20019530000002</c:v>
                </c:pt>
                <c:pt idx="2793">
                  <c:v>415.59985349999999</c:v>
                </c:pt>
                <c:pt idx="2794">
                  <c:v>415.09985349999999</c:v>
                </c:pt>
                <c:pt idx="2795">
                  <c:v>414.59985349999999</c:v>
                </c:pt>
                <c:pt idx="2796">
                  <c:v>414.09985349999999</c:v>
                </c:pt>
                <c:pt idx="2797">
                  <c:v>413.59985349999999</c:v>
                </c:pt>
                <c:pt idx="2798">
                  <c:v>413.09985349999999</c:v>
                </c:pt>
                <c:pt idx="2799">
                  <c:v>412.59985349999999</c:v>
                </c:pt>
                <c:pt idx="2800">
                  <c:v>412.39990230000001</c:v>
                </c:pt>
                <c:pt idx="2801">
                  <c:v>411.89990230000001</c:v>
                </c:pt>
                <c:pt idx="2802">
                  <c:v>411.39990230000001</c:v>
                </c:pt>
                <c:pt idx="2803">
                  <c:v>410.89990230000001</c:v>
                </c:pt>
                <c:pt idx="2804">
                  <c:v>410.39990230000001</c:v>
                </c:pt>
                <c:pt idx="2805">
                  <c:v>409.89990230000001</c:v>
                </c:pt>
                <c:pt idx="2806">
                  <c:v>409.39990230000001</c:v>
                </c:pt>
                <c:pt idx="2807">
                  <c:v>408.89990230000001</c:v>
                </c:pt>
                <c:pt idx="2808">
                  <c:v>408.40014650000001</c:v>
                </c:pt>
                <c:pt idx="2809">
                  <c:v>407.90014650000001</c:v>
                </c:pt>
                <c:pt idx="2810">
                  <c:v>407.40014650000001</c:v>
                </c:pt>
                <c:pt idx="2811">
                  <c:v>406.90014650000001</c:v>
                </c:pt>
                <c:pt idx="2812">
                  <c:v>406.40014650000001</c:v>
                </c:pt>
                <c:pt idx="2813">
                  <c:v>405.90014650000001</c:v>
                </c:pt>
                <c:pt idx="2814">
                  <c:v>405.40014650000001</c:v>
                </c:pt>
                <c:pt idx="2815">
                  <c:v>405.20019530000002</c:v>
                </c:pt>
                <c:pt idx="2816">
                  <c:v>404.70019530000002</c:v>
                </c:pt>
                <c:pt idx="2817">
                  <c:v>404.20019530000002</c:v>
                </c:pt>
                <c:pt idx="2818">
                  <c:v>403.70019530000002</c:v>
                </c:pt>
                <c:pt idx="2819">
                  <c:v>403.20019530000002</c:v>
                </c:pt>
                <c:pt idx="2820">
                  <c:v>402.99975590000003</c:v>
                </c:pt>
                <c:pt idx="2821">
                  <c:v>402.49975590000003</c:v>
                </c:pt>
                <c:pt idx="2822">
                  <c:v>401.99975590000003</c:v>
                </c:pt>
                <c:pt idx="2823">
                  <c:v>401.39990230000001</c:v>
                </c:pt>
                <c:pt idx="2824">
                  <c:v>400.99975590000003</c:v>
                </c:pt>
                <c:pt idx="2825">
                  <c:v>400.5</c:v>
                </c:pt>
                <c:pt idx="2826">
                  <c:v>400</c:v>
                </c:pt>
                <c:pt idx="2827">
                  <c:v>399.59985349999999</c:v>
                </c:pt>
                <c:pt idx="2828">
                  <c:v>399.09985349999999</c:v>
                </c:pt>
                <c:pt idx="2829">
                  <c:v>398.69995119999999</c:v>
                </c:pt>
                <c:pt idx="2830">
                  <c:v>398.30004880000001</c:v>
                </c:pt>
                <c:pt idx="2831">
                  <c:v>397.80004880000001</c:v>
                </c:pt>
                <c:pt idx="2832">
                  <c:v>397.30004880000001</c:v>
                </c:pt>
                <c:pt idx="2833">
                  <c:v>397.10009769999999</c:v>
                </c:pt>
                <c:pt idx="2834">
                  <c:v>396.60009769999999</c:v>
                </c:pt>
                <c:pt idx="2835">
                  <c:v>396.10009769999999</c:v>
                </c:pt>
                <c:pt idx="2836">
                  <c:v>395.80004880000001</c:v>
                </c:pt>
                <c:pt idx="2837">
                  <c:v>395.19995119999999</c:v>
                </c:pt>
                <c:pt idx="2838">
                  <c:v>394.80004880000001</c:v>
                </c:pt>
                <c:pt idx="2839">
                  <c:v>394.30004880000001</c:v>
                </c:pt>
                <c:pt idx="2840">
                  <c:v>393.80004880000001</c:v>
                </c:pt>
                <c:pt idx="2841">
                  <c:v>393.30004880000001</c:v>
                </c:pt>
                <c:pt idx="2842">
                  <c:v>392.80004880000001</c:v>
                </c:pt>
                <c:pt idx="2843">
                  <c:v>392.40014650000001</c:v>
                </c:pt>
                <c:pt idx="2844">
                  <c:v>392.00024409999997</c:v>
                </c:pt>
                <c:pt idx="2845">
                  <c:v>391.50024409999997</c:v>
                </c:pt>
                <c:pt idx="2846">
                  <c:v>391.00024409999997</c:v>
                </c:pt>
                <c:pt idx="2847">
                  <c:v>390.60009769999999</c:v>
                </c:pt>
                <c:pt idx="2848">
                  <c:v>390.19970699999999</c:v>
                </c:pt>
                <c:pt idx="2849">
                  <c:v>389.69970699999999</c:v>
                </c:pt>
                <c:pt idx="2850">
                  <c:v>389.49975590000003</c:v>
                </c:pt>
                <c:pt idx="2851">
                  <c:v>389.09985349999999</c:v>
                </c:pt>
                <c:pt idx="2852">
                  <c:v>388.59985349999999</c:v>
                </c:pt>
                <c:pt idx="2853">
                  <c:v>388.09985349999999</c:v>
                </c:pt>
                <c:pt idx="2854">
                  <c:v>387.69995119999999</c:v>
                </c:pt>
                <c:pt idx="2855">
                  <c:v>387.29980469999998</c:v>
                </c:pt>
                <c:pt idx="2856">
                  <c:v>386.79980469999998</c:v>
                </c:pt>
                <c:pt idx="2857">
                  <c:v>386.39990230000001</c:v>
                </c:pt>
                <c:pt idx="2858">
                  <c:v>385.89990230000001</c:v>
                </c:pt>
                <c:pt idx="2859">
                  <c:v>385.5</c:v>
                </c:pt>
                <c:pt idx="2860">
                  <c:v>385</c:v>
                </c:pt>
                <c:pt idx="2861">
                  <c:v>384.60009769999999</c:v>
                </c:pt>
                <c:pt idx="2862">
                  <c:v>384.19995119999999</c:v>
                </c:pt>
                <c:pt idx="2863">
                  <c:v>383.69995119999999</c:v>
                </c:pt>
                <c:pt idx="2864">
                  <c:v>383.30004880000001</c:v>
                </c:pt>
                <c:pt idx="2865">
                  <c:v>382.80004880000001</c:v>
                </c:pt>
                <c:pt idx="2866">
                  <c:v>382.40014650000001</c:v>
                </c:pt>
                <c:pt idx="2867">
                  <c:v>381.90014650000001</c:v>
                </c:pt>
                <c:pt idx="2868">
                  <c:v>381.60009769999999</c:v>
                </c:pt>
                <c:pt idx="2869">
                  <c:v>381.20019530000002</c:v>
                </c:pt>
                <c:pt idx="2870">
                  <c:v>380.80004880000001</c:v>
                </c:pt>
                <c:pt idx="2871">
                  <c:v>380.5</c:v>
                </c:pt>
                <c:pt idx="2872">
                  <c:v>380</c:v>
                </c:pt>
                <c:pt idx="2873">
                  <c:v>379.50024409999997</c:v>
                </c:pt>
                <c:pt idx="2874">
                  <c:v>379.10009769999999</c:v>
                </c:pt>
                <c:pt idx="2875">
                  <c:v>378.80004880000001</c:v>
                </c:pt>
                <c:pt idx="2876">
                  <c:v>378.30004880000001</c:v>
                </c:pt>
                <c:pt idx="2877">
                  <c:v>377.80029300000001</c:v>
                </c:pt>
                <c:pt idx="2878">
                  <c:v>377.39990230000001</c:v>
                </c:pt>
                <c:pt idx="2879">
                  <c:v>376.99975590000003</c:v>
                </c:pt>
                <c:pt idx="2880">
                  <c:v>376.59985349999999</c:v>
                </c:pt>
                <c:pt idx="2881">
                  <c:v>376.09985349999999</c:v>
                </c:pt>
                <c:pt idx="2882">
                  <c:v>375.69995119999999</c:v>
                </c:pt>
                <c:pt idx="2883">
                  <c:v>375.39990230000001</c:v>
                </c:pt>
                <c:pt idx="2884">
                  <c:v>375.29980469999998</c:v>
                </c:pt>
                <c:pt idx="2885">
                  <c:v>374.79980469999998</c:v>
                </c:pt>
                <c:pt idx="2886">
                  <c:v>374.39990230000001</c:v>
                </c:pt>
                <c:pt idx="2887">
                  <c:v>374</c:v>
                </c:pt>
                <c:pt idx="2888">
                  <c:v>373.59985349999999</c:v>
                </c:pt>
                <c:pt idx="2889">
                  <c:v>373.19995119999999</c:v>
                </c:pt>
                <c:pt idx="2890">
                  <c:v>372.80004880000001</c:v>
                </c:pt>
                <c:pt idx="2891">
                  <c:v>372.39990230000001</c:v>
                </c:pt>
                <c:pt idx="2892">
                  <c:v>371.89990230000001</c:v>
                </c:pt>
                <c:pt idx="2893">
                  <c:v>371.5</c:v>
                </c:pt>
                <c:pt idx="2894">
                  <c:v>371.19995119999999</c:v>
                </c:pt>
                <c:pt idx="2895">
                  <c:v>370.69995119999999</c:v>
                </c:pt>
                <c:pt idx="2896">
                  <c:v>370.30004880000001</c:v>
                </c:pt>
                <c:pt idx="2897">
                  <c:v>369.90014650000001</c:v>
                </c:pt>
                <c:pt idx="2898">
                  <c:v>369.5</c:v>
                </c:pt>
                <c:pt idx="2899">
                  <c:v>369.10009769999999</c:v>
                </c:pt>
                <c:pt idx="2900">
                  <c:v>368.90014650000001</c:v>
                </c:pt>
                <c:pt idx="2901">
                  <c:v>368.40014650000001</c:v>
                </c:pt>
                <c:pt idx="2902">
                  <c:v>368.10009769999999</c:v>
                </c:pt>
                <c:pt idx="2903">
                  <c:v>367.60009769999999</c:v>
                </c:pt>
                <c:pt idx="2904">
                  <c:v>367.30004880000001</c:v>
                </c:pt>
                <c:pt idx="2905">
                  <c:v>366.90014650000001</c:v>
                </c:pt>
                <c:pt idx="2906">
                  <c:v>366.40014650000001</c:v>
                </c:pt>
                <c:pt idx="2907">
                  <c:v>366.10009769999999</c:v>
                </c:pt>
                <c:pt idx="2908">
                  <c:v>365.60009769999999</c:v>
                </c:pt>
                <c:pt idx="2909">
                  <c:v>365.20019530000002</c:v>
                </c:pt>
                <c:pt idx="2910">
                  <c:v>364.80029300000001</c:v>
                </c:pt>
                <c:pt idx="2911">
                  <c:v>364.49975590000003</c:v>
                </c:pt>
                <c:pt idx="2912">
                  <c:v>364.09985349999999</c:v>
                </c:pt>
                <c:pt idx="2913">
                  <c:v>363.69995119999999</c:v>
                </c:pt>
                <c:pt idx="2914">
                  <c:v>363.29980469999998</c:v>
                </c:pt>
                <c:pt idx="2915">
                  <c:v>362.99975590000003</c:v>
                </c:pt>
                <c:pt idx="2916">
                  <c:v>362.79980469999998</c:v>
                </c:pt>
                <c:pt idx="2917">
                  <c:v>362.39990230000001</c:v>
                </c:pt>
                <c:pt idx="2918">
                  <c:v>362</c:v>
                </c:pt>
                <c:pt idx="2919">
                  <c:v>361.5</c:v>
                </c:pt>
                <c:pt idx="2920">
                  <c:v>361.09985349999999</c:v>
                </c:pt>
                <c:pt idx="2921">
                  <c:v>360.69995119999999</c:v>
                </c:pt>
                <c:pt idx="2922">
                  <c:v>360.5</c:v>
                </c:pt>
                <c:pt idx="2923">
                  <c:v>360.19995119999999</c:v>
                </c:pt>
                <c:pt idx="2924">
                  <c:v>359.80004880000001</c:v>
                </c:pt>
                <c:pt idx="2925">
                  <c:v>359.39990230000001</c:v>
                </c:pt>
                <c:pt idx="2926">
                  <c:v>359.19995119999999</c:v>
                </c:pt>
                <c:pt idx="2927">
                  <c:v>358.80004880000001</c:v>
                </c:pt>
                <c:pt idx="2928">
                  <c:v>358.39990230000001</c:v>
                </c:pt>
                <c:pt idx="2929">
                  <c:v>358.10009769999999</c:v>
                </c:pt>
                <c:pt idx="2930">
                  <c:v>357.69995119999999</c:v>
                </c:pt>
                <c:pt idx="2931">
                  <c:v>357.30004880000001</c:v>
                </c:pt>
                <c:pt idx="2932">
                  <c:v>356.80004880000001</c:v>
                </c:pt>
                <c:pt idx="2933">
                  <c:v>356.40014650000001</c:v>
                </c:pt>
                <c:pt idx="2934">
                  <c:v>356.30004880000001</c:v>
                </c:pt>
                <c:pt idx="2935">
                  <c:v>355.90014650000001</c:v>
                </c:pt>
                <c:pt idx="2936">
                  <c:v>355.5</c:v>
                </c:pt>
                <c:pt idx="2937">
                  <c:v>355.20019530000002</c:v>
                </c:pt>
                <c:pt idx="2938">
                  <c:v>354.90014650000001</c:v>
                </c:pt>
                <c:pt idx="2939">
                  <c:v>354.5</c:v>
                </c:pt>
                <c:pt idx="2940">
                  <c:v>354.10009769999999</c:v>
                </c:pt>
                <c:pt idx="2941">
                  <c:v>353.80004880000001</c:v>
                </c:pt>
                <c:pt idx="2942">
                  <c:v>353.40014650000001</c:v>
                </c:pt>
                <c:pt idx="2943">
                  <c:v>353.10009769999999</c:v>
                </c:pt>
                <c:pt idx="2944">
                  <c:v>352.60009769999999</c:v>
                </c:pt>
                <c:pt idx="2945">
                  <c:v>352.30029300000001</c:v>
                </c:pt>
                <c:pt idx="2946">
                  <c:v>351.89990230000001</c:v>
                </c:pt>
                <c:pt idx="2947">
                  <c:v>351.59985349999999</c:v>
                </c:pt>
                <c:pt idx="2948">
                  <c:v>351.19970699999999</c:v>
                </c:pt>
                <c:pt idx="2949">
                  <c:v>350.79980469999998</c:v>
                </c:pt>
                <c:pt idx="2950">
                  <c:v>350.49975590000003</c:v>
                </c:pt>
                <c:pt idx="2951">
                  <c:v>350.19995119999999</c:v>
                </c:pt>
                <c:pt idx="2952">
                  <c:v>349.99975590000003</c:v>
                </c:pt>
                <c:pt idx="2953">
                  <c:v>349.59985349999999</c:v>
                </c:pt>
                <c:pt idx="2954">
                  <c:v>349.29980469999998</c:v>
                </c:pt>
                <c:pt idx="2955">
                  <c:v>348.89990230000001</c:v>
                </c:pt>
                <c:pt idx="2956">
                  <c:v>348.5</c:v>
                </c:pt>
                <c:pt idx="2957">
                  <c:v>348.09985349999999</c:v>
                </c:pt>
                <c:pt idx="2958">
                  <c:v>347.69995119999999</c:v>
                </c:pt>
                <c:pt idx="2959">
                  <c:v>347.39990230000001</c:v>
                </c:pt>
                <c:pt idx="2960">
                  <c:v>347</c:v>
                </c:pt>
                <c:pt idx="2961">
                  <c:v>346.59985349999999</c:v>
                </c:pt>
                <c:pt idx="2962">
                  <c:v>346.30004880000001</c:v>
                </c:pt>
                <c:pt idx="2963">
                  <c:v>345.89990230000001</c:v>
                </c:pt>
                <c:pt idx="2964">
                  <c:v>345.60009769999999</c:v>
                </c:pt>
                <c:pt idx="2965">
                  <c:v>345.30004880000001</c:v>
                </c:pt>
                <c:pt idx="2966">
                  <c:v>344.89990230000001</c:v>
                </c:pt>
                <c:pt idx="2967">
                  <c:v>344.60009769999999</c:v>
                </c:pt>
                <c:pt idx="2968">
                  <c:v>344.5</c:v>
                </c:pt>
                <c:pt idx="2969">
                  <c:v>344.10009769999999</c:v>
                </c:pt>
                <c:pt idx="2970">
                  <c:v>343.80004880000001</c:v>
                </c:pt>
                <c:pt idx="2971">
                  <c:v>343.40014650000001</c:v>
                </c:pt>
                <c:pt idx="2972">
                  <c:v>343.10009769999999</c:v>
                </c:pt>
                <c:pt idx="2973">
                  <c:v>342.70019530000002</c:v>
                </c:pt>
                <c:pt idx="2974">
                  <c:v>342.40014650000001</c:v>
                </c:pt>
                <c:pt idx="2975">
                  <c:v>342.10009769999999</c:v>
                </c:pt>
                <c:pt idx="2976">
                  <c:v>341.70019530000002</c:v>
                </c:pt>
                <c:pt idx="2977">
                  <c:v>341.40014650000001</c:v>
                </c:pt>
                <c:pt idx="2978">
                  <c:v>341.00024409999997</c:v>
                </c:pt>
                <c:pt idx="2979">
                  <c:v>340.70019530000002</c:v>
                </c:pt>
                <c:pt idx="2980">
                  <c:v>340.40014650000001</c:v>
                </c:pt>
                <c:pt idx="2981">
                  <c:v>340.00024409999997</c:v>
                </c:pt>
                <c:pt idx="2982">
                  <c:v>339.60009769999999</c:v>
                </c:pt>
                <c:pt idx="2983">
                  <c:v>339.30029300000001</c:v>
                </c:pt>
                <c:pt idx="2984">
                  <c:v>338.99975590000003</c:v>
                </c:pt>
                <c:pt idx="2985">
                  <c:v>338.79980469999998</c:v>
                </c:pt>
                <c:pt idx="2986">
                  <c:v>338.69970699999999</c:v>
                </c:pt>
                <c:pt idx="2987">
                  <c:v>338.29980469999998</c:v>
                </c:pt>
                <c:pt idx="2988">
                  <c:v>337.99975590000003</c:v>
                </c:pt>
                <c:pt idx="2989">
                  <c:v>337.69995119999999</c:v>
                </c:pt>
                <c:pt idx="2990">
                  <c:v>337.29980469999998</c:v>
                </c:pt>
                <c:pt idx="2991">
                  <c:v>336.99975590000003</c:v>
                </c:pt>
                <c:pt idx="2992">
                  <c:v>336.69995119999999</c:v>
                </c:pt>
                <c:pt idx="2993">
                  <c:v>336.19995119999999</c:v>
                </c:pt>
                <c:pt idx="2994">
                  <c:v>336</c:v>
                </c:pt>
                <c:pt idx="2995">
                  <c:v>335.59985349999999</c:v>
                </c:pt>
                <c:pt idx="2996">
                  <c:v>335.29980469999998</c:v>
                </c:pt>
                <c:pt idx="2997">
                  <c:v>335</c:v>
                </c:pt>
                <c:pt idx="2998">
                  <c:v>334.69995119999999</c:v>
                </c:pt>
                <c:pt idx="2999">
                  <c:v>334.39990230000001</c:v>
                </c:pt>
                <c:pt idx="3000">
                  <c:v>334.09985349999999</c:v>
                </c:pt>
                <c:pt idx="3001">
                  <c:v>333.69995119999999</c:v>
                </c:pt>
                <c:pt idx="3002">
                  <c:v>333.59985349999999</c:v>
                </c:pt>
                <c:pt idx="3003">
                  <c:v>333.30004880000001</c:v>
                </c:pt>
                <c:pt idx="3004">
                  <c:v>332.89990230000001</c:v>
                </c:pt>
                <c:pt idx="3005">
                  <c:v>332.60009769999999</c:v>
                </c:pt>
                <c:pt idx="3006">
                  <c:v>332.19995119999999</c:v>
                </c:pt>
                <c:pt idx="3007">
                  <c:v>331.89990230000001</c:v>
                </c:pt>
                <c:pt idx="3008">
                  <c:v>331.5</c:v>
                </c:pt>
                <c:pt idx="3009">
                  <c:v>331.30004880000001</c:v>
                </c:pt>
                <c:pt idx="3010">
                  <c:v>330.80004880000001</c:v>
                </c:pt>
                <c:pt idx="3011">
                  <c:v>330.5</c:v>
                </c:pt>
                <c:pt idx="3012">
                  <c:v>330.20019530000002</c:v>
                </c:pt>
                <c:pt idx="3013">
                  <c:v>329.90014650000001</c:v>
                </c:pt>
                <c:pt idx="3014">
                  <c:v>329.60009769999999</c:v>
                </c:pt>
                <c:pt idx="3015">
                  <c:v>329.20019530000002</c:v>
                </c:pt>
                <c:pt idx="3016">
                  <c:v>329</c:v>
                </c:pt>
                <c:pt idx="3017">
                  <c:v>328.70019530000002</c:v>
                </c:pt>
                <c:pt idx="3018">
                  <c:v>328.60009769999999</c:v>
                </c:pt>
                <c:pt idx="3019">
                  <c:v>328.30004880000001</c:v>
                </c:pt>
                <c:pt idx="3020">
                  <c:v>327.90014650000001</c:v>
                </c:pt>
                <c:pt idx="3021">
                  <c:v>327.60009769999999</c:v>
                </c:pt>
                <c:pt idx="3022">
                  <c:v>327.30004880000001</c:v>
                </c:pt>
                <c:pt idx="3023">
                  <c:v>327.00024409999997</c:v>
                </c:pt>
                <c:pt idx="3024">
                  <c:v>326.70019530000002</c:v>
                </c:pt>
                <c:pt idx="3025">
                  <c:v>326.40014650000001</c:v>
                </c:pt>
                <c:pt idx="3026">
                  <c:v>325.99975590000003</c:v>
                </c:pt>
                <c:pt idx="3027">
                  <c:v>325.69970699999999</c:v>
                </c:pt>
                <c:pt idx="3028">
                  <c:v>325.49975590000003</c:v>
                </c:pt>
                <c:pt idx="3029">
                  <c:v>325.09985349999999</c:v>
                </c:pt>
                <c:pt idx="3030">
                  <c:v>324.79980469999998</c:v>
                </c:pt>
                <c:pt idx="3031">
                  <c:v>324.49975590000003</c:v>
                </c:pt>
                <c:pt idx="3032">
                  <c:v>324.19995119999999</c:v>
                </c:pt>
                <c:pt idx="3033">
                  <c:v>323.89990230000001</c:v>
                </c:pt>
                <c:pt idx="3034">
                  <c:v>323.79980469999998</c:v>
                </c:pt>
                <c:pt idx="3035">
                  <c:v>323.5</c:v>
                </c:pt>
                <c:pt idx="3036">
                  <c:v>323.19995119999999</c:v>
                </c:pt>
                <c:pt idx="3037">
                  <c:v>322.79980469999998</c:v>
                </c:pt>
                <c:pt idx="3038">
                  <c:v>322.59985349999999</c:v>
                </c:pt>
                <c:pt idx="3039">
                  <c:v>322.29980469999998</c:v>
                </c:pt>
                <c:pt idx="3040">
                  <c:v>321.89990230000001</c:v>
                </c:pt>
                <c:pt idx="3041">
                  <c:v>321.59985349999999</c:v>
                </c:pt>
                <c:pt idx="3042">
                  <c:v>321.30004880000001</c:v>
                </c:pt>
                <c:pt idx="3043">
                  <c:v>321</c:v>
                </c:pt>
                <c:pt idx="3044">
                  <c:v>320.69995119999999</c:v>
                </c:pt>
                <c:pt idx="3045">
                  <c:v>320.39990230000001</c:v>
                </c:pt>
                <c:pt idx="3046">
                  <c:v>320.10009769999999</c:v>
                </c:pt>
                <c:pt idx="3047">
                  <c:v>319.80004880000001</c:v>
                </c:pt>
                <c:pt idx="3048">
                  <c:v>319.5</c:v>
                </c:pt>
                <c:pt idx="3049">
                  <c:v>319.30004880000001</c:v>
                </c:pt>
                <c:pt idx="3050">
                  <c:v>319.10009769999999</c:v>
                </c:pt>
                <c:pt idx="3051">
                  <c:v>318.69995119999999</c:v>
                </c:pt>
                <c:pt idx="3052">
                  <c:v>318.40014650000001</c:v>
                </c:pt>
                <c:pt idx="3053">
                  <c:v>318.19995119999999</c:v>
                </c:pt>
                <c:pt idx="3054">
                  <c:v>317.90014650000001</c:v>
                </c:pt>
                <c:pt idx="3055">
                  <c:v>317.60009769999999</c:v>
                </c:pt>
                <c:pt idx="3056">
                  <c:v>317.30004880000001</c:v>
                </c:pt>
                <c:pt idx="3057">
                  <c:v>317</c:v>
                </c:pt>
                <c:pt idx="3058">
                  <c:v>316.80004880000001</c:v>
                </c:pt>
                <c:pt idx="3059">
                  <c:v>316.5</c:v>
                </c:pt>
                <c:pt idx="3060">
                  <c:v>316.20019530000002</c:v>
                </c:pt>
                <c:pt idx="3061">
                  <c:v>316</c:v>
                </c:pt>
                <c:pt idx="3062">
                  <c:v>315.60009769999999</c:v>
                </c:pt>
                <c:pt idx="3063">
                  <c:v>315.30004880000001</c:v>
                </c:pt>
                <c:pt idx="3064">
                  <c:v>315.10009769999999</c:v>
                </c:pt>
                <c:pt idx="3065">
                  <c:v>314.80004880000001</c:v>
                </c:pt>
                <c:pt idx="3066">
                  <c:v>314.50024409999997</c:v>
                </c:pt>
                <c:pt idx="3067">
                  <c:v>314.20019530000002</c:v>
                </c:pt>
                <c:pt idx="3068">
                  <c:v>313.90014650000001</c:v>
                </c:pt>
                <c:pt idx="3069">
                  <c:v>313.70019530000002</c:v>
                </c:pt>
                <c:pt idx="3070">
                  <c:v>313.49975590000003</c:v>
                </c:pt>
                <c:pt idx="3071">
                  <c:v>313.09985349999999</c:v>
                </c:pt>
                <c:pt idx="3072">
                  <c:v>312.79980469999998</c:v>
                </c:pt>
                <c:pt idx="3073">
                  <c:v>312.59985349999999</c:v>
                </c:pt>
                <c:pt idx="3074">
                  <c:v>312.29980469999998</c:v>
                </c:pt>
                <c:pt idx="3075">
                  <c:v>311.99975590000003</c:v>
                </c:pt>
                <c:pt idx="3076">
                  <c:v>311.69995119999999</c:v>
                </c:pt>
                <c:pt idx="3077">
                  <c:v>311.39990230000001</c:v>
                </c:pt>
                <c:pt idx="3078">
                  <c:v>311.09985349999999</c:v>
                </c:pt>
                <c:pt idx="3079">
                  <c:v>310.79980469999998</c:v>
                </c:pt>
                <c:pt idx="3080">
                  <c:v>310.69995119999999</c:v>
                </c:pt>
                <c:pt idx="3081">
                  <c:v>310.39990230000001</c:v>
                </c:pt>
                <c:pt idx="3082">
                  <c:v>310.09985349999999</c:v>
                </c:pt>
                <c:pt idx="3083">
                  <c:v>309.79980469999998</c:v>
                </c:pt>
                <c:pt idx="3084">
                  <c:v>309.5</c:v>
                </c:pt>
                <c:pt idx="3085">
                  <c:v>309.19995119999999</c:v>
                </c:pt>
                <c:pt idx="3086">
                  <c:v>308.89990230000001</c:v>
                </c:pt>
                <c:pt idx="3087">
                  <c:v>308.69995119999999</c:v>
                </c:pt>
                <c:pt idx="3088">
                  <c:v>308.30004880000001</c:v>
                </c:pt>
                <c:pt idx="3089">
                  <c:v>308</c:v>
                </c:pt>
                <c:pt idx="3090">
                  <c:v>307.80004880000001</c:v>
                </c:pt>
                <c:pt idx="3091">
                  <c:v>307.5</c:v>
                </c:pt>
                <c:pt idx="3092">
                  <c:v>307.19995119999999</c:v>
                </c:pt>
                <c:pt idx="3093">
                  <c:v>306.89990230000001</c:v>
                </c:pt>
                <c:pt idx="3094">
                  <c:v>306.60009769999999</c:v>
                </c:pt>
                <c:pt idx="3095">
                  <c:v>306.39990230000001</c:v>
                </c:pt>
                <c:pt idx="3096">
                  <c:v>306.30004880000001</c:v>
                </c:pt>
                <c:pt idx="3097">
                  <c:v>305.90014650000001</c:v>
                </c:pt>
                <c:pt idx="3098">
                  <c:v>305.69995119999999</c:v>
                </c:pt>
                <c:pt idx="3099">
                  <c:v>305.5</c:v>
                </c:pt>
                <c:pt idx="3100">
                  <c:v>305.10009769999999</c:v>
                </c:pt>
                <c:pt idx="3101">
                  <c:v>304.90014650000001</c:v>
                </c:pt>
                <c:pt idx="3102">
                  <c:v>304.60009769999999</c:v>
                </c:pt>
                <c:pt idx="3103">
                  <c:v>304.30004880000001</c:v>
                </c:pt>
                <c:pt idx="3104">
                  <c:v>304</c:v>
                </c:pt>
                <c:pt idx="3105">
                  <c:v>303.70019530000002</c:v>
                </c:pt>
                <c:pt idx="3106">
                  <c:v>303.60009769999999</c:v>
                </c:pt>
                <c:pt idx="3107">
                  <c:v>303.30004880000001</c:v>
                </c:pt>
                <c:pt idx="3108">
                  <c:v>303.00024409999997</c:v>
                </c:pt>
                <c:pt idx="3109">
                  <c:v>302.70019530000002</c:v>
                </c:pt>
                <c:pt idx="3110">
                  <c:v>302.70019530000002</c:v>
                </c:pt>
                <c:pt idx="3111">
                  <c:v>302.40014650000001</c:v>
                </c:pt>
                <c:pt idx="3112">
                  <c:v>302.10009769999999</c:v>
                </c:pt>
                <c:pt idx="3113">
                  <c:v>301.80004880000001</c:v>
                </c:pt>
                <c:pt idx="3114">
                  <c:v>301.50024409999997</c:v>
                </c:pt>
                <c:pt idx="3115">
                  <c:v>301.30029300000001</c:v>
                </c:pt>
                <c:pt idx="3116">
                  <c:v>301.10009769999999</c:v>
                </c:pt>
                <c:pt idx="3117">
                  <c:v>300.80029300000001</c:v>
                </c:pt>
                <c:pt idx="3118">
                  <c:v>300.39990230000001</c:v>
                </c:pt>
                <c:pt idx="3119">
                  <c:v>300.09985349999999</c:v>
                </c:pt>
                <c:pt idx="3120">
                  <c:v>299.79980469999998</c:v>
                </c:pt>
                <c:pt idx="3121">
                  <c:v>299.59985349999999</c:v>
                </c:pt>
                <c:pt idx="3122">
                  <c:v>299.29980469999998</c:v>
                </c:pt>
                <c:pt idx="3123">
                  <c:v>299.09985349999999</c:v>
                </c:pt>
                <c:pt idx="3124">
                  <c:v>298.89990230000001</c:v>
                </c:pt>
                <c:pt idx="3125">
                  <c:v>298.69995119999999</c:v>
                </c:pt>
                <c:pt idx="3126">
                  <c:v>298.39990230000001</c:v>
                </c:pt>
                <c:pt idx="3127">
                  <c:v>298.09985349999999</c:v>
                </c:pt>
                <c:pt idx="3128">
                  <c:v>297.89990230000001</c:v>
                </c:pt>
                <c:pt idx="3129">
                  <c:v>297.59985349999999</c:v>
                </c:pt>
                <c:pt idx="3130">
                  <c:v>297.59985349999999</c:v>
                </c:pt>
                <c:pt idx="3131">
                  <c:v>297.29980469999998</c:v>
                </c:pt>
                <c:pt idx="3132">
                  <c:v>297.09985349999999</c:v>
                </c:pt>
                <c:pt idx="3133">
                  <c:v>296.79980469999998</c:v>
                </c:pt>
                <c:pt idx="3134">
                  <c:v>296.5</c:v>
                </c:pt>
                <c:pt idx="3135">
                  <c:v>296.30004880000001</c:v>
                </c:pt>
                <c:pt idx="3136">
                  <c:v>295.69995119999999</c:v>
                </c:pt>
                <c:pt idx="3137">
                  <c:v>295.39990230000001</c:v>
                </c:pt>
                <c:pt idx="3138">
                  <c:v>295.19995119999999</c:v>
                </c:pt>
                <c:pt idx="3139">
                  <c:v>295</c:v>
                </c:pt>
                <c:pt idx="3140">
                  <c:v>294.80004880000001</c:v>
                </c:pt>
                <c:pt idx="3141">
                  <c:v>294.60009769999999</c:v>
                </c:pt>
                <c:pt idx="3142">
                  <c:v>294.39990230000001</c:v>
                </c:pt>
                <c:pt idx="3143">
                  <c:v>294.30004880000001</c:v>
                </c:pt>
                <c:pt idx="3144">
                  <c:v>293.89990230000001</c:v>
                </c:pt>
                <c:pt idx="3145">
                  <c:v>293.69995119999999</c:v>
                </c:pt>
                <c:pt idx="3146">
                  <c:v>293.5</c:v>
                </c:pt>
                <c:pt idx="3147">
                  <c:v>293.19995119999999</c:v>
                </c:pt>
                <c:pt idx="3148">
                  <c:v>293</c:v>
                </c:pt>
                <c:pt idx="3149">
                  <c:v>292.69995119999999</c:v>
                </c:pt>
                <c:pt idx="3150">
                  <c:v>292.5</c:v>
                </c:pt>
                <c:pt idx="3151">
                  <c:v>292.19995119999999</c:v>
                </c:pt>
                <c:pt idx="3152">
                  <c:v>292</c:v>
                </c:pt>
                <c:pt idx="3153">
                  <c:v>291.70019530000002</c:v>
                </c:pt>
                <c:pt idx="3154">
                  <c:v>291.40014650000001</c:v>
                </c:pt>
                <c:pt idx="3155">
                  <c:v>291.30004880000001</c:v>
                </c:pt>
                <c:pt idx="3156">
                  <c:v>291</c:v>
                </c:pt>
                <c:pt idx="3157">
                  <c:v>290.80004880000001</c:v>
                </c:pt>
                <c:pt idx="3158">
                  <c:v>290.60009769999999</c:v>
                </c:pt>
                <c:pt idx="3159">
                  <c:v>290.40014650000001</c:v>
                </c:pt>
                <c:pt idx="3160">
                  <c:v>290.10009769999999</c:v>
                </c:pt>
                <c:pt idx="3161">
                  <c:v>289.90014650000001</c:v>
                </c:pt>
                <c:pt idx="3162">
                  <c:v>289.60009769999999</c:v>
                </c:pt>
                <c:pt idx="3163">
                  <c:v>289.40014650000001</c:v>
                </c:pt>
                <c:pt idx="3164">
                  <c:v>289.10009769999999</c:v>
                </c:pt>
                <c:pt idx="3165">
                  <c:v>288.90014650000001</c:v>
                </c:pt>
                <c:pt idx="3166">
                  <c:v>288.60009769999999</c:v>
                </c:pt>
                <c:pt idx="3167">
                  <c:v>288.40014650000001</c:v>
                </c:pt>
                <c:pt idx="3168">
                  <c:v>288.20019530000002</c:v>
                </c:pt>
                <c:pt idx="3169">
                  <c:v>288.00024409999997</c:v>
                </c:pt>
                <c:pt idx="3170">
                  <c:v>287.69970699999999</c:v>
                </c:pt>
                <c:pt idx="3171">
                  <c:v>287.49975590000003</c:v>
                </c:pt>
                <c:pt idx="3172">
                  <c:v>287.19970699999999</c:v>
                </c:pt>
                <c:pt idx="3173">
                  <c:v>286.99975590000003</c:v>
                </c:pt>
                <c:pt idx="3174">
                  <c:v>286.89990230000001</c:v>
                </c:pt>
                <c:pt idx="3175">
                  <c:v>286.59985349999999</c:v>
                </c:pt>
                <c:pt idx="3176">
                  <c:v>286.39990230000001</c:v>
                </c:pt>
                <c:pt idx="3177">
                  <c:v>286.19995119999999</c:v>
                </c:pt>
                <c:pt idx="3178">
                  <c:v>285.89990230000001</c:v>
                </c:pt>
                <c:pt idx="3179">
                  <c:v>285.59985349999999</c:v>
                </c:pt>
                <c:pt idx="3180">
                  <c:v>285.39990230000001</c:v>
                </c:pt>
                <c:pt idx="3181">
                  <c:v>285.09985349999999</c:v>
                </c:pt>
                <c:pt idx="3182">
                  <c:v>284.89990230000001</c:v>
                </c:pt>
                <c:pt idx="3183">
                  <c:v>284.59985349999999</c:v>
                </c:pt>
                <c:pt idx="3184">
                  <c:v>284.39990230000001</c:v>
                </c:pt>
                <c:pt idx="3185">
                  <c:v>284.19995119999999</c:v>
                </c:pt>
                <c:pt idx="3186">
                  <c:v>283.89990230000001</c:v>
                </c:pt>
                <c:pt idx="3187">
                  <c:v>283.59985349999999</c:v>
                </c:pt>
                <c:pt idx="3188">
                  <c:v>283.39990230000001</c:v>
                </c:pt>
                <c:pt idx="3189">
                  <c:v>283.09985349999999</c:v>
                </c:pt>
                <c:pt idx="3190">
                  <c:v>282.80004880000001</c:v>
                </c:pt>
                <c:pt idx="3191">
                  <c:v>282.59985349999999</c:v>
                </c:pt>
                <c:pt idx="3192">
                  <c:v>282.39990230000001</c:v>
                </c:pt>
                <c:pt idx="3193">
                  <c:v>282.30004880000001</c:v>
                </c:pt>
                <c:pt idx="3194">
                  <c:v>282</c:v>
                </c:pt>
                <c:pt idx="3195">
                  <c:v>281.80004880000001</c:v>
                </c:pt>
                <c:pt idx="3196">
                  <c:v>281.60009769999999</c:v>
                </c:pt>
                <c:pt idx="3197">
                  <c:v>281.39990230000001</c:v>
                </c:pt>
                <c:pt idx="3198">
                  <c:v>281.19995119999999</c:v>
                </c:pt>
                <c:pt idx="3199">
                  <c:v>281</c:v>
                </c:pt>
                <c:pt idx="3200">
                  <c:v>280.69995119999999</c:v>
                </c:pt>
                <c:pt idx="3201">
                  <c:v>280.5</c:v>
                </c:pt>
                <c:pt idx="3202">
                  <c:v>280.19995119999999</c:v>
                </c:pt>
                <c:pt idx="3203">
                  <c:v>280</c:v>
                </c:pt>
                <c:pt idx="3204">
                  <c:v>279.80004880000001</c:v>
                </c:pt>
                <c:pt idx="3205">
                  <c:v>279.5</c:v>
                </c:pt>
                <c:pt idx="3206">
                  <c:v>279.30004880000001</c:v>
                </c:pt>
                <c:pt idx="3207">
                  <c:v>279.10009769999999</c:v>
                </c:pt>
                <c:pt idx="3208">
                  <c:v>278.80004880000001</c:v>
                </c:pt>
                <c:pt idx="3209">
                  <c:v>278.70019530000002</c:v>
                </c:pt>
                <c:pt idx="3210">
                  <c:v>278.5</c:v>
                </c:pt>
                <c:pt idx="3211">
                  <c:v>278.30004880000001</c:v>
                </c:pt>
                <c:pt idx="3212">
                  <c:v>278</c:v>
                </c:pt>
                <c:pt idx="3213">
                  <c:v>277.80004880000001</c:v>
                </c:pt>
                <c:pt idx="3214">
                  <c:v>277.60009769999999</c:v>
                </c:pt>
                <c:pt idx="3215">
                  <c:v>277.20019530000002</c:v>
                </c:pt>
                <c:pt idx="3216">
                  <c:v>277.00024409999997</c:v>
                </c:pt>
                <c:pt idx="3217">
                  <c:v>276.70019530000002</c:v>
                </c:pt>
                <c:pt idx="3218">
                  <c:v>276.60009769999999</c:v>
                </c:pt>
                <c:pt idx="3219">
                  <c:v>276.30004880000001</c:v>
                </c:pt>
                <c:pt idx="3220">
                  <c:v>276.10009769999999</c:v>
                </c:pt>
                <c:pt idx="3221">
                  <c:v>275.80029300000001</c:v>
                </c:pt>
                <c:pt idx="3222">
                  <c:v>275.70019530000002</c:v>
                </c:pt>
                <c:pt idx="3223">
                  <c:v>275.50024409999997</c:v>
                </c:pt>
                <c:pt idx="3224">
                  <c:v>275.30029300000001</c:v>
                </c:pt>
                <c:pt idx="3225">
                  <c:v>275.09985349999999</c:v>
                </c:pt>
                <c:pt idx="3226">
                  <c:v>274.89990230000001</c:v>
                </c:pt>
                <c:pt idx="3227">
                  <c:v>274.69970699999999</c:v>
                </c:pt>
                <c:pt idx="3228">
                  <c:v>274.39990230000001</c:v>
                </c:pt>
                <c:pt idx="3229">
                  <c:v>274.19995119999999</c:v>
                </c:pt>
                <c:pt idx="3230">
                  <c:v>273.99975590000003</c:v>
                </c:pt>
                <c:pt idx="3231">
                  <c:v>273.69995119999999</c:v>
                </c:pt>
                <c:pt idx="3232">
                  <c:v>273.49975590000003</c:v>
                </c:pt>
                <c:pt idx="3233">
                  <c:v>273.19995119999999</c:v>
                </c:pt>
                <c:pt idx="3234">
                  <c:v>273.09985349999999</c:v>
                </c:pt>
                <c:pt idx="3235">
                  <c:v>272.79980469999998</c:v>
                </c:pt>
                <c:pt idx="3236">
                  <c:v>272.59985349999999</c:v>
                </c:pt>
                <c:pt idx="3237">
                  <c:v>272.5</c:v>
                </c:pt>
                <c:pt idx="3238">
                  <c:v>272.29980469999998</c:v>
                </c:pt>
                <c:pt idx="3239">
                  <c:v>272.19995119999999</c:v>
                </c:pt>
                <c:pt idx="3240">
                  <c:v>271.89990230000001</c:v>
                </c:pt>
                <c:pt idx="3241">
                  <c:v>271.69995119999999</c:v>
                </c:pt>
                <c:pt idx="3242">
                  <c:v>271.5</c:v>
                </c:pt>
                <c:pt idx="3243">
                  <c:v>271.29980469999998</c:v>
                </c:pt>
                <c:pt idx="3244">
                  <c:v>271.09985349999999</c:v>
                </c:pt>
                <c:pt idx="3245">
                  <c:v>270.69995119999999</c:v>
                </c:pt>
                <c:pt idx="3246">
                  <c:v>270.5</c:v>
                </c:pt>
                <c:pt idx="3247">
                  <c:v>270.19995119999999</c:v>
                </c:pt>
                <c:pt idx="3248">
                  <c:v>270</c:v>
                </c:pt>
                <c:pt idx="3249">
                  <c:v>269.80004880000001</c:v>
                </c:pt>
                <c:pt idx="3250">
                  <c:v>269.59985349999999</c:v>
                </c:pt>
                <c:pt idx="3251">
                  <c:v>269.39990230000001</c:v>
                </c:pt>
                <c:pt idx="3252">
                  <c:v>269.19995119999999</c:v>
                </c:pt>
                <c:pt idx="3253">
                  <c:v>269.10009769999999</c:v>
                </c:pt>
                <c:pt idx="3254">
                  <c:v>268.80004880000001</c:v>
                </c:pt>
                <c:pt idx="3255">
                  <c:v>268.69995119999999</c:v>
                </c:pt>
                <c:pt idx="3256">
                  <c:v>268.5</c:v>
                </c:pt>
                <c:pt idx="3257">
                  <c:v>268.19995119999999</c:v>
                </c:pt>
                <c:pt idx="3258">
                  <c:v>268</c:v>
                </c:pt>
                <c:pt idx="3259">
                  <c:v>267.80004880000001</c:v>
                </c:pt>
                <c:pt idx="3260">
                  <c:v>267.60009769999999</c:v>
                </c:pt>
                <c:pt idx="3261">
                  <c:v>267.40014650000001</c:v>
                </c:pt>
                <c:pt idx="3262">
                  <c:v>267.10009769999999</c:v>
                </c:pt>
                <c:pt idx="3263">
                  <c:v>267</c:v>
                </c:pt>
                <c:pt idx="3264">
                  <c:v>266.69995119999999</c:v>
                </c:pt>
                <c:pt idx="3265">
                  <c:v>266.60009769999999</c:v>
                </c:pt>
                <c:pt idx="3266">
                  <c:v>266.30004880000001</c:v>
                </c:pt>
                <c:pt idx="3267">
                  <c:v>266.10009769999999</c:v>
                </c:pt>
                <c:pt idx="3268">
                  <c:v>265.90014650000001</c:v>
                </c:pt>
                <c:pt idx="3269">
                  <c:v>265.60009769999999</c:v>
                </c:pt>
                <c:pt idx="3270">
                  <c:v>265.40014650000001</c:v>
                </c:pt>
                <c:pt idx="3271">
                  <c:v>265.30004880000001</c:v>
                </c:pt>
                <c:pt idx="3272">
                  <c:v>265.10009769999999</c:v>
                </c:pt>
                <c:pt idx="3273">
                  <c:v>264.80004880000001</c:v>
                </c:pt>
                <c:pt idx="3274">
                  <c:v>264.60009769999999</c:v>
                </c:pt>
                <c:pt idx="3275">
                  <c:v>264.40014650000001</c:v>
                </c:pt>
                <c:pt idx="3276">
                  <c:v>264.10009769999999</c:v>
                </c:pt>
                <c:pt idx="3277">
                  <c:v>263.90014650000001</c:v>
                </c:pt>
                <c:pt idx="3278">
                  <c:v>263.70019530000002</c:v>
                </c:pt>
                <c:pt idx="3279">
                  <c:v>263.50024409999997</c:v>
                </c:pt>
                <c:pt idx="3280">
                  <c:v>263.30004880000001</c:v>
                </c:pt>
                <c:pt idx="3281">
                  <c:v>263.10009769999999</c:v>
                </c:pt>
                <c:pt idx="3282">
                  <c:v>262.90014650000001</c:v>
                </c:pt>
                <c:pt idx="3283">
                  <c:v>262.70019530000002</c:v>
                </c:pt>
                <c:pt idx="3284">
                  <c:v>262.60009769999999</c:v>
                </c:pt>
                <c:pt idx="3285">
                  <c:v>262.40014650000001</c:v>
                </c:pt>
                <c:pt idx="3286">
                  <c:v>262.19970699999999</c:v>
                </c:pt>
                <c:pt idx="3287">
                  <c:v>261.99975590000003</c:v>
                </c:pt>
                <c:pt idx="3288">
                  <c:v>261.79980469999998</c:v>
                </c:pt>
                <c:pt idx="3289">
                  <c:v>261.49975590000003</c:v>
                </c:pt>
                <c:pt idx="3290">
                  <c:v>261.29980469999998</c:v>
                </c:pt>
                <c:pt idx="3291">
                  <c:v>261.09985349999999</c:v>
                </c:pt>
                <c:pt idx="3292">
                  <c:v>260.89990230000001</c:v>
                </c:pt>
                <c:pt idx="3293">
                  <c:v>260.59985349999999</c:v>
                </c:pt>
                <c:pt idx="3294">
                  <c:v>260.39990230000001</c:v>
                </c:pt>
                <c:pt idx="3295">
                  <c:v>260.19995119999999</c:v>
                </c:pt>
                <c:pt idx="3296">
                  <c:v>259.99975590000003</c:v>
                </c:pt>
                <c:pt idx="3297">
                  <c:v>259.79980469999998</c:v>
                </c:pt>
                <c:pt idx="3298">
                  <c:v>259.59985349999999</c:v>
                </c:pt>
                <c:pt idx="3299">
                  <c:v>259.5</c:v>
                </c:pt>
                <c:pt idx="3300">
                  <c:v>259.29980469999998</c:v>
                </c:pt>
                <c:pt idx="3301">
                  <c:v>259.19995119999999</c:v>
                </c:pt>
                <c:pt idx="3302">
                  <c:v>259</c:v>
                </c:pt>
                <c:pt idx="3303">
                  <c:v>258.79980469999998</c:v>
                </c:pt>
                <c:pt idx="3304">
                  <c:v>258.59985349999999</c:v>
                </c:pt>
                <c:pt idx="3305">
                  <c:v>258.29980469999998</c:v>
                </c:pt>
                <c:pt idx="3306">
                  <c:v>258</c:v>
                </c:pt>
                <c:pt idx="3307">
                  <c:v>257.89990230000001</c:v>
                </c:pt>
                <c:pt idx="3308">
                  <c:v>257.69995119999999</c:v>
                </c:pt>
                <c:pt idx="3309">
                  <c:v>257.39990230000001</c:v>
                </c:pt>
                <c:pt idx="3310">
                  <c:v>257.19995119999999</c:v>
                </c:pt>
                <c:pt idx="3311">
                  <c:v>257.09985349999999</c:v>
                </c:pt>
                <c:pt idx="3312">
                  <c:v>256.89990230000001</c:v>
                </c:pt>
                <c:pt idx="3313">
                  <c:v>256.69995119999999</c:v>
                </c:pt>
                <c:pt idx="3314">
                  <c:v>256.5</c:v>
                </c:pt>
                <c:pt idx="3315">
                  <c:v>256.30004880000001</c:v>
                </c:pt>
                <c:pt idx="3316">
                  <c:v>256.10009769999999</c:v>
                </c:pt>
                <c:pt idx="3317">
                  <c:v>256</c:v>
                </c:pt>
                <c:pt idx="3318">
                  <c:v>255.80004880000001</c:v>
                </c:pt>
                <c:pt idx="3319">
                  <c:v>255.69995119999999</c:v>
                </c:pt>
                <c:pt idx="3320">
                  <c:v>255.39990230000001</c:v>
                </c:pt>
                <c:pt idx="3321">
                  <c:v>255.19995119999999</c:v>
                </c:pt>
                <c:pt idx="3322">
                  <c:v>255</c:v>
                </c:pt>
                <c:pt idx="3323">
                  <c:v>254.69995119999999</c:v>
                </c:pt>
                <c:pt idx="3324">
                  <c:v>254.5</c:v>
                </c:pt>
                <c:pt idx="3325">
                  <c:v>254.30004880000001</c:v>
                </c:pt>
                <c:pt idx="3326">
                  <c:v>254.19995119999999</c:v>
                </c:pt>
                <c:pt idx="3327">
                  <c:v>254</c:v>
                </c:pt>
                <c:pt idx="3328">
                  <c:v>253.69995119999999</c:v>
                </c:pt>
                <c:pt idx="3329">
                  <c:v>253.69995119999999</c:v>
                </c:pt>
                <c:pt idx="3330">
                  <c:v>253.5</c:v>
                </c:pt>
                <c:pt idx="3331">
                  <c:v>253.30004880000001</c:v>
                </c:pt>
                <c:pt idx="3332">
                  <c:v>253</c:v>
                </c:pt>
                <c:pt idx="3333">
                  <c:v>252.80004880000001</c:v>
                </c:pt>
                <c:pt idx="3334">
                  <c:v>252.70019529999999</c:v>
                </c:pt>
                <c:pt idx="3335">
                  <c:v>252.40014650000001</c:v>
                </c:pt>
                <c:pt idx="3336">
                  <c:v>252.20019529999999</c:v>
                </c:pt>
                <c:pt idx="3337">
                  <c:v>252.10009769999999</c:v>
                </c:pt>
                <c:pt idx="3338">
                  <c:v>251.80004880000001</c:v>
                </c:pt>
                <c:pt idx="3339">
                  <c:v>251.60009769999999</c:v>
                </c:pt>
                <c:pt idx="3340">
                  <c:v>251.40014650000001</c:v>
                </c:pt>
                <c:pt idx="3341">
                  <c:v>251.30004880000001</c:v>
                </c:pt>
                <c:pt idx="3342">
                  <c:v>251.10009769999999</c:v>
                </c:pt>
                <c:pt idx="3343">
                  <c:v>250.90014650000001</c:v>
                </c:pt>
                <c:pt idx="3344">
                  <c:v>250.70019529999999</c:v>
                </c:pt>
                <c:pt idx="3345">
                  <c:v>250.5002441</c:v>
                </c:pt>
                <c:pt idx="3346">
                  <c:v>250.30004880000001</c:v>
                </c:pt>
                <c:pt idx="3347">
                  <c:v>250.10009769999999</c:v>
                </c:pt>
                <c:pt idx="3348">
                  <c:v>250.0002441</c:v>
                </c:pt>
                <c:pt idx="3349">
                  <c:v>249.90014650000001</c:v>
                </c:pt>
                <c:pt idx="3350">
                  <c:v>249.70019529999999</c:v>
                </c:pt>
                <c:pt idx="3351">
                  <c:v>249.4997559</c:v>
                </c:pt>
                <c:pt idx="3352">
                  <c:v>249.29980470000001</c:v>
                </c:pt>
                <c:pt idx="3353">
                  <c:v>249.09985349999999</c:v>
                </c:pt>
                <c:pt idx="3354">
                  <c:v>248.89990230000001</c:v>
                </c:pt>
                <c:pt idx="3355">
                  <c:v>248.59985349999999</c:v>
                </c:pt>
                <c:pt idx="3356">
                  <c:v>248.4997559</c:v>
                </c:pt>
                <c:pt idx="3357">
                  <c:v>248.29980470000001</c:v>
                </c:pt>
                <c:pt idx="3358">
                  <c:v>248.09985349999999</c:v>
                </c:pt>
                <c:pt idx="3359">
                  <c:v>248.09985349999999</c:v>
                </c:pt>
                <c:pt idx="3360">
                  <c:v>247.89990230000001</c:v>
                </c:pt>
                <c:pt idx="3361">
                  <c:v>247.69995119999999</c:v>
                </c:pt>
                <c:pt idx="3362">
                  <c:v>247.4997559</c:v>
                </c:pt>
                <c:pt idx="3363">
                  <c:v>247.29980470000001</c:v>
                </c:pt>
                <c:pt idx="3364">
                  <c:v>247.09985349999999</c:v>
                </c:pt>
                <c:pt idx="3365">
                  <c:v>246.89990230000001</c:v>
                </c:pt>
                <c:pt idx="3366">
                  <c:v>246.69995119999999</c:v>
                </c:pt>
                <c:pt idx="3367">
                  <c:v>246.5</c:v>
                </c:pt>
                <c:pt idx="3368">
                  <c:v>246.29980470000001</c:v>
                </c:pt>
                <c:pt idx="3369">
                  <c:v>246.09985349999999</c:v>
                </c:pt>
                <c:pt idx="3370">
                  <c:v>245.89990230000001</c:v>
                </c:pt>
                <c:pt idx="3371">
                  <c:v>245.5</c:v>
                </c:pt>
                <c:pt idx="3372">
                  <c:v>245.30004880000001</c:v>
                </c:pt>
                <c:pt idx="3373">
                  <c:v>245.19995119999999</c:v>
                </c:pt>
                <c:pt idx="3374">
                  <c:v>245</c:v>
                </c:pt>
                <c:pt idx="3375">
                  <c:v>244.80004880000001</c:v>
                </c:pt>
                <c:pt idx="3376">
                  <c:v>244.59985349999999</c:v>
                </c:pt>
                <c:pt idx="3377">
                  <c:v>244.59985349999999</c:v>
                </c:pt>
                <c:pt idx="3378">
                  <c:v>244.30004880000001</c:v>
                </c:pt>
                <c:pt idx="3379">
                  <c:v>244.09985349999999</c:v>
                </c:pt>
                <c:pt idx="3380">
                  <c:v>244</c:v>
                </c:pt>
                <c:pt idx="3381">
                  <c:v>243.89990230000001</c:v>
                </c:pt>
                <c:pt idx="3382">
                  <c:v>243.60009769999999</c:v>
                </c:pt>
                <c:pt idx="3383">
                  <c:v>243.69995119999999</c:v>
                </c:pt>
                <c:pt idx="3384">
                  <c:v>243.5</c:v>
                </c:pt>
                <c:pt idx="3385">
                  <c:v>243.30004880000001</c:v>
                </c:pt>
                <c:pt idx="3386">
                  <c:v>243.19995119999999</c:v>
                </c:pt>
                <c:pt idx="3387">
                  <c:v>243</c:v>
                </c:pt>
                <c:pt idx="3388">
                  <c:v>242.80004880000001</c:v>
                </c:pt>
                <c:pt idx="3389">
                  <c:v>242.5</c:v>
                </c:pt>
                <c:pt idx="3390">
                  <c:v>242.30004880000001</c:v>
                </c:pt>
                <c:pt idx="3391">
                  <c:v>242.10009769999999</c:v>
                </c:pt>
                <c:pt idx="3392">
                  <c:v>241.90014650000001</c:v>
                </c:pt>
                <c:pt idx="3393">
                  <c:v>241.69995119999999</c:v>
                </c:pt>
                <c:pt idx="3394">
                  <c:v>241.60009769999999</c:v>
                </c:pt>
                <c:pt idx="3395">
                  <c:v>241.5</c:v>
                </c:pt>
                <c:pt idx="3396">
                  <c:v>241.40014650000001</c:v>
                </c:pt>
                <c:pt idx="3397">
                  <c:v>241.10009769999999</c:v>
                </c:pt>
                <c:pt idx="3398">
                  <c:v>241.10009769999999</c:v>
                </c:pt>
                <c:pt idx="3399">
                  <c:v>240.90014650000001</c:v>
                </c:pt>
                <c:pt idx="3400">
                  <c:v>240.69995119999999</c:v>
                </c:pt>
                <c:pt idx="3401">
                  <c:v>240.40014650000001</c:v>
                </c:pt>
                <c:pt idx="3402">
                  <c:v>240.20019529999999</c:v>
                </c:pt>
                <c:pt idx="3403">
                  <c:v>240.10009769999999</c:v>
                </c:pt>
                <c:pt idx="3404">
                  <c:v>239.80004880000001</c:v>
                </c:pt>
                <c:pt idx="3405">
                  <c:v>239.60009769999999</c:v>
                </c:pt>
                <c:pt idx="3406">
                  <c:v>239.5</c:v>
                </c:pt>
                <c:pt idx="3407">
                  <c:v>239.40014650000001</c:v>
                </c:pt>
                <c:pt idx="3408">
                  <c:v>239.20019529999999</c:v>
                </c:pt>
                <c:pt idx="3409">
                  <c:v>239.0002441</c:v>
                </c:pt>
                <c:pt idx="3410">
                  <c:v>238.80004880000001</c:v>
                </c:pt>
                <c:pt idx="3411">
                  <c:v>238.60009769999999</c:v>
                </c:pt>
                <c:pt idx="3412">
                  <c:v>238.5002441</c:v>
                </c:pt>
                <c:pt idx="3413">
                  <c:v>238.40014650000001</c:v>
                </c:pt>
                <c:pt idx="3414">
                  <c:v>238.10009769999999</c:v>
                </c:pt>
                <c:pt idx="3415">
                  <c:v>238.0002441</c:v>
                </c:pt>
                <c:pt idx="3416">
                  <c:v>237.70019529999999</c:v>
                </c:pt>
                <c:pt idx="3417">
                  <c:v>237.60009769999999</c:v>
                </c:pt>
                <c:pt idx="3418">
                  <c:v>237.40014650000001</c:v>
                </c:pt>
                <c:pt idx="3419">
                  <c:v>237.20019529999999</c:v>
                </c:pt>
                <c:pt idx="3420">
                  <c:v>237.10009769999999</c:v>
                </c:pt>
                <c:pt idx="3421">
                  <c:v>236.90014650000001</c:v>
                </c:pt>
                <c:pt idx="3422">
                  <c:v>236.69970699999999</c:v>
                </c:pt>
                <c:pt idx="3423">
                  <c:v>236.4997559</c:v>
                </c:pt>
                <c:pt idx="3424">
                  <c:v>236.29980470000001</c:v>
                </c:pt>
                <c:pt idx="3425">
                  <c:v>236.09985349999999</c:v>
                </c:pt>
                <c:pt idx="3426">
                  <c:v>235.89990230000001</c:v>
                </c:pt>
                <c:pt idx="3427">
                  <c:v>235.79980470000001</c:v>
                </c:pt>
                <c:pt idx="3428">
                  <c:v>235.59985349999999</c:v>
                </c:pt>
                <c:pt idx="3429">
                  <c:v>235.4997559</c:v>
                </c:pt>
                <c:pt idx="3430">
                  <c:v>235.29980470000001</c:v>
                </c:pt>
                <c:pt idx="3431">
                  <c:v>235.19995119999999</c:v>
                </c:pt>
                <c:pt idx="3432">
                  <c:v>234.9997559</c:v>
                </c:pt>
                <c:pt idx="3433">
                  <c:v>234.79980470000001</c:v>
                </c:pt>
                <c:pt idx="3434">
                  <c:v>234.69995119999999</c:v>
                </c:pt>
                <c:pt idx="3435">
                  <c:v>234.4997559</c:v>
                </c:pt>
                <c:pt idx="3436">
                  <c:v>234.29980470000001</c:v>
                </c:pt>
                <c:pt idx="3437">
                  <c:v>234</c:v>
                </c:pt>
                <c:pt idx="3438">
                  <c:v>233.89990230000001</c:v>
                </c:pt>
                <c:pt idx="3439">
                  <c:v>233.69995119999999</c:v>
                </c:pt>
                <c:pt idx="3440">
                  <c:v>233.5</c:v>
                </c:pt>
                <c:pt idx="3441">
                  <c:v>233.39990230000001</c:v>
                </c:pt>
                <c:pt idx="3442">
                  <c:v>233.19995119999999</c:v>
                </c:pt>
                <c:pt idx="3443">
                  <c:v>233.09985349999999</c:v>
                </c:pt>
                <c:pt idx="3444">
                  <c:v>233</c:v>
                </c:pt>
                <c:pt idx="3445">
                  <c:v>232.79980470000001</c:v>
                </c:pt>
                <c:pt idx="3446">
                  <c:v>232.59985349999999</c:v>
                </c:pt>
                <c:pt idx="3447">
                  <c:v>232.39990230000001</c:v>
                </c:pt>
                <c:pt idx="3448">
                  <c:v>232.30004880000001</c:v>
                </c:pt>
                <c:pt idx="3449">
                  <c:v>232.09985349999999</c:v>
                </c:pt>
                <c:pt idx="3450">
                  <c:v>231.89990230000001</c:v>
                </c:pt>
                <c:pt idx="3451">
                  <c:v>231.69995119999999</c:v>
                </c:pt>
                <c:pt idx="3452">
                  <c:v>231.5</c:v>
                </c:pt>
                <c:pt idx="3453">
                  <c:v>231.39990230000001</c:v>
                </c:pt>
                <c:pt idx="3454">
                  <c:v>231.19995119999999</c:v>
                </c:pt>
                <c:pt idx="3455">
                  <c:v>231</c:v>
                </c:pt>
                <c:pt idx="3456">
                  <c:v>230.89990230000001</c:v>
                </c:pt>
                <c:pt idx="3457">
                  <c:v>230.69995119999999</c:v>
                </c:pt>
                <c:pt idx="3458">
                  <c:v>230.5</c:v>
                </c:pt>
                <c:pt idx="3459">
                  <c:v>230.39990230000001</c:v>
                </c:pt>
                <c:pt idx="3460">
                  <c:v>230.19995119999999</c:v>
                </c:pt>
                <c:pt idx="3461">
                  <c:v>230</c:v>
                </c:pt>
                <c:pt idx="3462">
                  <c:v>229.80004880000001</c:v>
                </c:pt>
                <c:pt idx="3463">
                  <c:v>229.69995119999999</c:v>
                </c:pt>
                <c:pt idx="3464">
                  <c:v>229.5</c:v>
                </c:pt>
                <c:pt idx="3465">
                  <c:v>229.40014650000001</c:v>
                </c:pt>
                <c:pt idx="3466">
                  <c:v>229.19995119999999</c:v>
                </c:pt>
                <c:pt idx="3467">
                  <c:v>229.10009769999999</c:v>
                </c:pt>
                <c:pt idx="3468">
                  <c:v>228.90014650000001</c:v>
                </c:pt>
                <c:pt idx="3469">
                  <c:v>228.80004880000001</c:v>
                </c:pt>
                <c:pt idx="3470">
                  <c:v>228.60009769999999</c:v>
                </c:pt>
                <c:pt idx="3471">
                  <c:v>228.5</c:v>
                </c:pt>
                <c:pt idx="3472">
                  <c:v>228.30004880000001</c:v>
                </c:pt>
                <c:pt idx="3473">
                  <c:v>228</c:v>
                </c:pt>
                <c:pt idx="3474">
                  <c:v>227.90014650000001</c:v>
                </c:pt>
                <c:pt idx="3475">
                  <c:v>227.80004880000001</c:v>
                </c:pt>
                <c:pt idx="3476">
                  <c:v>227.60009769999999</c:v>
                </c:pt>
                <c:pt idx="3477">
                  <c:v>227.40014650000001</c:v>
                </c:pt>
                <c:pt idx="3478">
                  <c:v>227.20019529999999</c:v>
                </c:pt>
                <c:pt idx="3479">
                  <c:v>227</c:v>
                </c:pt>
                <c:pt idx="3480">
                  <c:v>226.80004880000001</c:v>
                </c:pt>
                <c:pt idx="3481">
                  <c:v>226.70019529999999</c:v>
                </c:pt>
                <c:pt idx="3482">
                  <c:v>226.5</c:v>
                </c:pt>
                <c:pt idx="3483">
                  <c:v>226.40014650000001</c:v>
                </c:pt>
                <c:pt idx="3484">
                  <c:v>226.20019529999999</c:v>
                </c:pt>
                <c:pt idx="3485">
                  <c:v>226.0002441</c:v>
                </c:pt>
                <c:pt idx="3486">
                  <c:v>225.90014650000001</c:v>
                </c:pt>
                <c:pt idx="3487">
                  <c:v>225.70019529999999</c:v>
                </c:pt>
                <c:pt idx="3488">
                  <c:v>225.60009769999999</c:v>
                </c:pt>
                <c:pt idx="3489">
                  <c:v>225.40014650000001</c:v>
                </c:pt>
                <c:pt idx="3490">
                  <c:v>225.20019529999999</c:v>
                </c:pt>
                <c:pt idx="3491">
                  <c:v>225.20019529999999</c:v>
                </c:pt>
                <c:pt idx="3492">
                  <c:v>225.0002441</c:v>
                </c:pt>
                <c:pt idx="3493">
                  <c:v>224.80004880000001</c:v>
                </c:pt>
                <c:pt idx="3494">
                  <c:v>224.60009769999999</c:v>
                </c:pt>
                <c:pt idx="3495">
                  <c:v>224.5002441</c:v>
                </c:pt>
                <c:pt idx="3496">
                  <c:v>224.40014650000001</c:v>
                </c:pt>
                <c:pt idx="3497">
                  <c:v>224.20019529999999</c:v>
                </c:pt>
                <c:pt idx="3498">
                  <c:v>224.0002441</c:v>
                </c:pt>
                <c:pt idx="3499">
                  <c:v>223.79980470000001</c:v>
                </c:pt>
                <c:pt idx="3500">
                  <c:v>223.59985349999999</c:v>
                </c:pt>
                <c:pt idx="3501">
                  <c:v>223.4997559</c:v>
                </c:pt>
                <c:pt idx="3502">
                  <c:v>223.29980470000001</c:v>
                </c:pt>
                <c:pt idx="3503">
                  <c:v>223.19970699999999</c:v>
                </c:pt>
                <c:pt idx="3504">
                  <c:v>223.09985349999999</c:v>
                </c:pt>
                <c:pt idx="3505">
                  <c:v>222.89990230000001</c:v>
                </c:pt>
                <c:pt idx="3506">
                  <c:v>222.79980470000001</c:v>
                </c:pt>
                <c:pt idx="3507">
                  <c:v>222.59985349999999</c:v>
                </c:pt>
                <c:pt idx="3508">
                  <c:v>222.39990230000001</c:v>
                </c:pt>
                <c:pt idx="3509">
                  <c:v>222.29980470000001</c:v>
                </c:pt>
                <c:pt idx="3510">
                  <c:v>222.19995119999999</c:v>
                </c:pt>
                <c:pt idx="3511">
                  <c:v>221.9997559</c:v>
                </c:pt>
                <c:pt idx="3512">
                  <c:v>221.9997559</c:v>
                </c:pt>
                <c:pt idx="3513">
                  <c:v>221.79980470000001</c:v>
                </c:pt>
                <c:pt idx="3514">
                  <c:v>221.59985349999999</c:v>
                </c:pt>
                <c:pt idx="3515">
                  <c:v>221.39990230000001</c:v>
                </c:pt>
                <c:pt idx="3516">
                  <c:v>221.19995119999999</c:v>
                </c:pt>
                <c:pt idx="3517">
                  <c:v>221.09985349999999</c:v>
                </c:pt>
                <c:pt idx="3518">
                  <c:v>220.89990230000001</c:v>
                </c:pt>
                <c:pt idx="3519">
                  <c:v>220.69995119999999</c:v>
                </c:pt>
                <c:pt idx="3520">
                  <c:v>220.69995119999999</c:v>
                </c:pt>
                <c:pt idx="3521">
                  <c:v>220.5</c:v>
                </c:pt>
                <c:pt idx="3522">
                  <c:v>220.29980470000001</c:v>
                </c:pt>
                <c:pt idx="3523">
                  <c:v>220.09985349999999</c:v>
                </c:pt>
                <c:pt idx="3524">
                  <c:v>219.89990230000001</c:v>
                </c:pt>
                <c:pt idx="3525">
                  <c:v>219.80004880000001</c:v>
                </c:pt>
                <c:pt idx="3526">
                  <c:v>219.59985349999999</c:v>
                </c:pt>
                <c:pt idx="3527">
                  <c:v>219.5</c:v>
                </c:pt>
                <c:pt idx="3528">
                  <c:v>219.39990230000001</c:v>
                </c:pt>
                <c:pt idx="3529">
                  <c:v>219.19995119999999</c:v>
                </c:pt>
                <c:pt idx="3530">
                  <c:v>219.19995119999999</c:v>
                </c:pt>
                <c:pt idx="3531">
                  <c:v>218.89990230000001</c:v>
                </c:pt>
                <c:pt idx="3532">
                  <c:v>218.80004880000001</c:v>
                </c:pt>
                <c:pt idx="3533">
                  <c:v>218.69995119999999</c:v>
                </c:pt>
                <c:pt idx="3534">
                  <c:v>218.39990230000001</c:v>
                </c:pt>
                <c:pt idx="3535">
                  <c:v>218.30004880000001</c:v>
                </c:pt>
                <c:pt idx="3536">
                  <c:v>218.10009769999999</c:v>
                </c:pt>
                <c:pt idx="3537">
                  <c:v>218</c:v>
                </c:pt>
                <c:pt idx="3538">
                  <c:v>217.80004880000001</c:v>
                </c:pt>
                <c:pt idx="3539">
                  <c:v>217.60009769999999</c:v>
                </c:pt>
                <c:pt idx="3540">
                  <c:v>217.5</c:v>
                </c:pt>
                <c:pt idx="3541">
                  <c:v>217.39990230000001</c:v>
                </c:pt>
                <c:pt idx="3542">
                  <c:v>217.19995119999999</c:v>
                </c:pt>
                <c:pt idx="3543">
                  <c:v>217.10009769999999</c:v>
                </c:pt>
                <c:pt idx="3544">
                  <c:v>217</c:v>
                </c:pt>
                <c:pt idx="3545">
                  <c:v>216.89990230000001</c:v>
                </c:pt>
                <c:pt idx="3546">
                  <c:v>216.69995119999999</c:v>
                </c:pt>
                <c:pt idx="3547">
                  <c:v>216.5</c:v>
                </c:pt>
                <c:pt idx="3548">
                  <c:v>216.40014650000001</c:v>
                </c:pt>
                <c:pt idx="3549">
                  <c:v>216.30004880000001</c:v>
                </c:pt>
                <c:pt idx="3550">
                  <c:v>216.10009769999999</c:v>
                </c:pt>
                <c:pt idx="3551">
                  <c:v>215.90014650000001</c:v>
                </c:pt>
                <c:pt idx="3552">
                  <c:v>215.80004880000001</c:v>
                </c:pt>
                <c:pt idx="3553">
                  <c:v>215.60009769999999</c:v>
                </c:pt>
                <c:pt idx="3554">
                  <c:v>215.40014650000001</c:v>
                </c:pt>
                <c:pt idx="3555">
                  <c:v>215.30004880000001</c:v>
                </c:pt>
                <c:pt idx="3556">
                  <c:v>215.10009769999999</c:v>
                </c:pt>
                <c:pt idx="3557">
                  <c:v>214.90014650000001</c:v>
                </c:pt>
                <c:pt idx="3558">
                  <c:v>214.90014650000001</c:v>
                </c:pt>
                <c:pt idx="3559">
                  <c:v>214.80004880000001</c:v>
                </c:pt>
                <c:pt idx="3560">
                  <c:v>214.70019529999999</c:v>
                </c:pt>
                <c:pt idx="3561">
                  <c:v>214.5</c:v>
                </c:pt>
                <c:pt idx="3562">
                  <c:v>214.30004880000001</c:v>
                </c:pt>
                <c:pt idx="3563">
                  <c:v>214.10009769999999</c:v>
                </c:pt>
                <c:pt idx="3564">
                  <c:v>214</c:v>
                </c:pt>
                <c:pt idx="3565">
                  <c:v>213.70019529999999</c:v>
                </c:pt>
                <c:pt idx="3566">
                  <c:v>213.60009769999999</c:v>
                </c:pt>
                <c:pt idx="3567">
                  <c:v>213.40014650000001</c:v>
                </c:pt>
                <c:pt idx="3568">
                  <c:v>213.30004880000001</c:v>
                </c:pt>
                <c:pt idx="3569">
                  <c:v>213.10009769999999</c:v>
                </c:pt>
                <c:pt idx="3570">
                  <c:v>213.0002441</c:v>
                </c:pt>
                <c:pt idx="3571">
                  <c:v>212.80004880000001</c:v>
                </c:pt>
                <c:pt idx="3572">
                  <c:v>212.70019529999999</c:v>
                </c:pt>
                <c:pt idx="3573">
                  <c:v>212.5002441</c:v>
                </c:pt>
                <c:pt idx="3574">
                  <c:v>212.40014650000001</c:v>
                </c:pt>
                <c:pt idx="3575">
                  <c:v>212.30004880000001</c:v>
                </c:pt>
                <c:pt idx="3576">
                  <c:v>212.20019529999999</c:v>
                </c:pt>
                <c:pt idx="3577">
                  <c:v>212.0002441</c:v>
                </c:pt>
                <c:pt idx="3578">
                  <c:v>211.90014650000001</c:v>
                </c:pt>
                <c:pt idx="3579">
                  <c:v>211.70019529999999</c:v>
                </c:pt>
                <c:pt idx="3580">
                  <c:v>211.60009769999999</c:v>
                </c:pt>
                <c:pt idx="3581">
                  <c:v>211.40014650000001</c:v>
                </c:pt>
                <c:pt idx="3582">
                  <c:v>211.30029300000001</c:v>
                </c:pt>
                <c:pt idx="3583">
                  <c:v>211.20019529999999</c:v>
                </c:pt>
                <c:pt idx="3584">
                  <c:v>210.9997559</c:v>
                </c:pt>
                <c:pt idx="3585">
                  <c:v>210.89990230000001</c:v>
                </c:pt>
                <c:pt idx="3586">
                  <c:v>210.69970699999999</c:v>
                </c:pt>
                <c:pt idx="3587">
                  <c:v>210.4997559</c:v>
                </c:pt>
                <c:pt idx="3588">
                  <c:v>210.29980470000001</c:v>
                </c:pt>
                <c:pt idx="3589">
                  <c:v>210.19995119999999</c:v>
                </c:pt>
                <c:pt idx="3590">
                  <c:v>209.9997559</c:v>
                </c:pt>
                <c:pt idx="3591">
                  <c:v>209.79980470000001</c:v>
                </c:pt>
                <c:pt idx="3592">
                  <c:v>209.79980470000001</c:v>
                </c:pt>
                <c:pt idx="3593">
                  <c:v>209.59985349999999</c:v>
                </c:pt>
                <c:pt idx="3594">
                  <c:v>209.59985349999999</c:v>
                </c:pt>
                <c:pt idx="3595">
                  <c:v>209.39990230000001</c:v>
                </c:pt>
                <c:pt idx="3596">
                  <c:v>209.19995119999999</c:v>
                </c:pt>
                <c:pt idx="3597">
                  <c:v>209.09985349999999</c:v>
                </c:pt>
                <c:pt idx="3598">
                  <c:v>208.89990230000001</c:v>
                </c:pt>
                <c:pt idx="3599">
                  <c:v>208.79980470000001</c:v>
                </c:pt>
                <c:pt idx="3600">
                  <c:v>208.69995119999999</c:v>
                </c:pt>
                <c:pt idx="3601">
                  <c:v>208.59985349999999</c:v>
                </c:pt>
                <c:pt idx="3602">
                  <c:v>208.39990230000001</c:v>
                </c:pt>
                <c:pt idx="3603">
                  <c:v>208.19995119999999</c:v>
                </c:pt>
                <c:pt idx="3604">
                  <c:v>208.09985349999999</c:v>
                </c:pt>
                <c:pt idx="3605">
                  <c:v>208</c:v>
                </c:pt>
                <c:pt idx="3606">
                  <c:v>207.79980470000001</c:v>
                </c:pt>
                <c:pt idx="3607">
                  <c:v>207.59985349999999</c:v>
                </c:pt>
                <c:pt idx="3608">
                  <c:v>207.5</c:v>
                </c:pt>
                <c:pt idx="3609">
                  <c:v>207.39990230000001</c:v>
                </c:pt>
                <c:pt idx="3610">
                  <c:v>207.19995119999999</c:v>
                </c:pt>
                <c:pt idx="3611">
                  <c:v>207</c:v>
                </c:pt>
                <c:pt idx="3612">
                  <c:v>206.89990230000001</c:v>
                </c:pt>
                <c:pt idx="3613">
                  <c:v>206.80004880000001</c:v>
                </c:pt>
                <c:pt idx="3614">
                  <c:v>206.59985349999999</c:v>
                </c:pt>
                <c:pt idx="3615">
                  <c:v>206.39990230000001</c:v>
                </c:pt>
                <c:pt idx="3616">
                  <c:v>206.30004880000001</c:v>
                </c:pt>
                <c:pt idx="3617">
                  <c:v>206.19995119999999</c:v>
                </c:pt>
                <c:pt idx="3618">
                  <c:v>206</c:v>
                </c:pt>
                <c:pt idx="3619">
                  <c:v>205.89990230000001</c:v>
                </c:pt>
                <c:pt idx="3620">
                  <c:v>205.69995119999999</c:v>
                </c:pt>
                <c:pt idx="3621">
                  <c:v>205.59985349999999</c:v>
                </c:pt>
                <c:pt idx="3622">
                  <c:v>205.5</c:v>
                </c:pt>
                <c:pt idx="3623">
                  <c:v>205.19995119999999</c:v>
                </c:pt>
                <c:pt idx="3624">
                  <c:v>205</c:v>
                </c:pt>
                <c:pt idx="3625">
                  <c:v>205</c:v>
                </c:pt>
                <c:pt idx="3626">
                  <c:v>204.80004880000001</c:v>
                </c:pt>
                <c:pt idx="3627">
                  <c:v>204.69995119999999</c:v>
                </c:pt>
                <c:pt idx="3628">
                  <c:v>204.60009769999999</c:v>
                </c:pt>
                <c:pt idx="3629">
                  <c:v>204.39990230000001</c:v>
                </c:pt>
                <c:pt idx="3630">
                  <c:v>204.39990230000001</c:v>
                </c:pt>
                <c:pt idx="3631">
                  <c:v>204.19995119999999</c:v>
                </c:pt>
                <c:pt idx="3632">
                  <c:v>204.10009769999999</c:v>
                </c:pt>
                <c:pt idx="3633">
                  <c:v>203.89990230000001</c:v>
                </c:pt>
                <c:pt idx="3634">
                  <c:v>203.80004880000001</c:v>
                </c:pt>
                <c:pt idx="3635">
                  <c:v>203.60009769999999</c:v>
                </c:pt>
                <c:pt idx="3636">
                  <c:v>203.5</c:v>
                </c:pt>
                <c:pt idx="3637">
                  <c:v>203.40014650000001</c:v>
                </c:pt>
                <c:pt idx="3638">
                  <c:v>203.30004880000001</c:v>
                </c:pt>
                <c:pt idx="3639">
                  <c:v>203.10009769999999</c:v>
                </c:pt>
                <c:pt idx="3640">
                  <c:v>203</c:v>
                </c:pt>
                <c:pt idx="3641">
                  <c:v>202.90014650000001</c:v>
                </c:pt>
                <c:pt idx="3642">
                  <c:v>202.69995119999999</c:v>
                </c:pt>
                <c:pt idx="3643">
                  <c:v>202.5</c:v>
                </c:pt>
                <c:pt idx="3644">
                  <c:v>202.40014650000001</c:v>
                </c:pt>
                <c:pt idx="3645">
                  <c:v>202.30004880000001</c:v>
                </c:pt>
                <c:pt idx="3646">
                  <c:v>202.10009769999999</c:v>
                </c:pt>
                <c:pt idx="3647">
                  <c:v>202</c:v>
                </c:pt>
                <c:pt idx="3648">
                  <c:v>201.90014650000001</c:v>
                </c:pt>
                <c:pt idx="3649">
                  <c:v>201.70019529999999</c:v>
                </c:pt>
                <c:pt idx="3650">
                  <c:v>201.60009769999999</c:v>
                </c:pt>
                <c:pt idx="3651">
                  <c:v>201.5</c:v>
                </c:pt>
                <c:pt idx="3652">
                  <c:v>201.40014650000001</c:v>
                </c:pt>
                <c:pt idx="3653">
                  <c:v>201.20019529999999</c:v>
                </c:pt>
                <c:pt idx="3654">
                  <c:v>201</c:v>
                </c:pt>
                <c:pt idx="3655">
                  <c:v>200.80004880000001</c:v>
                </c:pt>
                <c:pt idx="3656">
                  <c:v>200.70019529999999</c:v>
                </c:pt>
                <c:pt idx="3657">
                  <c:v>200.60009769999999</c:v>
                </c:pt>
                <c:pt idx="3658">
                  <c:v>200.5002441</c:v>
                </c:pt>
                <c:pt idx="3659">
                  <c:v>200.40014650000001</c:v>
                </c:pt>
                <c:pt idx="3660">
                  <c:v>200.20019529999999</c:v>
                </c:pt>
                <c:pt idx="3661">
                  <c:v>200.10009769999999</c:v>
                </c:pt>
                <c:pt idx="3662">
                  <c:v>200.0002441</c:v>
                </c:pt>
                <c:pt idx="3663">
                  <c:v>199.90014650000001</c:v>
                </c:pt>
                <c:pt idx="3664">
                  <c:v>199.70019529999999</c:v>
                </c:pt>
                <c:pt idx="3665">
                  <c:v>199.60009769999999</c:v>
                </c:pt>
                <c:pt idx="3666">
                  <c:v>199.40014650000001</c:v>
                </c:pt>
                <c:pt idx="3667">
                  <c:v>199.30004880000001</c:v>
                </c:pt>
                <c:pt idx="3668">
                  <c:v>199.20019529999999</c:v>
                </c:pt>
                <c:pt idx="3669">
                  <c:v>199.0002441</c:v>
                </c:pt>
                <c:pt idx="3670">
                  <c:v>198.90014650000001</c:v>
                </c:pt>
                <c:pt idx="3671">
                  <c:v>198.80029300000001</c:v>
                </c:pt>
                <c:pt idx="3672">
                  <c:v>198.70019529999999</c:v>
                </c:pt>
                <c:pt idx="3673">
                  <c:v>198.40014650000001</c:v>
                </c:pt>
                <c:pt idx="3674">
                  <c:v>198.29980470000001</c:v>
                </c:pt>
                <c:pt idx="3675">
                  <c:v>198.19970699999999</c:v>
                </c:pt>
                <c:pt idx="3676">
                  <c:v>198.19970699999999</c:v>
                </c:pt>
                <c:pt idx="3677">
                  <c:v>197.9997559</c:v>
                </c:pt>
                <c:pt idx="3678">
                  <c:v>197.79980470000001</c:v>
                </c:pt>
                <c:pt idx="3679">
                  <c:v>197.69970699999999</c:v>
                </c:pt>
                <c:pt idx="3680">
                  <c:v>197.4997559</c:v>
                </c:pt>
                <c:pt idx="3681">
                  <c:v>197.39990230000001</c:v>
                </c:pt>
                <c:pt idx="3682">
                  <c:v>197.29980470000001</c:v>
                </c:pt>
                <c:pt idx="3683">
                  <c:v>197.19995119999999</c:v>
                </c:pt>
                <c:pt idx="3684">
                  <c:v>196.9997559</c:v>
                </c:pt>
                <c:pt idx="3685">
                  <c:v>196.79980470000001</c:v>
                </c:pt>
                <c:pt idx="3686">
                  <c:v>196.69995119999999</c:v>
                </c:pt>
                <c:pt idx="3687">
                  <c:v>196.4997559</c:v>
                </c:pt>
                <c:pt idx="3688">
                  <c:v>196.39990230000001</c:v>
                </c:pt>
                <c:pt idx="3689">
                  <c:v>196.29980470000001</c:v>
                </c:pt>
                <c:pt idx="3690">
                  <c:v>196.39990230000001</c:v>
                </c:pt>
                <c:pt idx="3691">
                  <c:v>196.19995119999999</c:v>
                </c:pt>
                <c:pt idx="3692">
                  <c:v>196.09985349999999</c:v>
                </c:pt>
                <c:pt idx="3693">
                  <c:v>195.9997559</c:v>
                </c:pt>
                <c:pt idx="3694">
                  <c:v>195.89990230000001</c:v>
                </c:pt>
                <c:pt idx="3695">
                  <c:v>195.69995119999999</c:v>
                </c:pt>
                <c:pt idx="3696">
                  <c:v>195.39990230000001</c:v>
                </c:pt>
                <c:pt idx="3697">
                  <c:v>195.29980470000001</c:v>
                </c:pt>
                <c:pt idx="3698">
                  <c:v>195.19995119999999</c:v>
                </c:pt>
                <c:pt idx="3699">
                  <c:v>195</c:v>
                </c:pt>
                <c:pt idx="3700">
                  <c:v>194.89990230000001</c:v>
                </c:pt>
                <c:pt idx="3701">
                  <c:v>194.79980470000001</c:v>
                </c:pt>
                <c:pt idx="3702">
                  <c:v>194.69995119999999</c:v>
                </c:pt>
                <c:pt idx="3703">
                  <c:v>194.59985349999999</c:v>
                </c:pt>
                <c:pt idx="3704">
                  <c:v>194.39990230000001</c:v>
                </c:pt>
                <c:pt idx="3705">
                  <c:v>194.29980470000001</c:v>
                </c:pt>
                <c:pt idx="3706">
                  <c:v>194.09985349999999</c:v>
                </c:pt>
                <c:pt idx="3707">
                  <c:v>194</c:v>
                </c:pt>
                <c:pt idx="3708">
                  <c:v>193.89990230000001</c:v>
                </c:pt>
                <c:pt idx="3709">
                  <c:v>193.80004880000001</c:v>
                </c:pt>
                <c:pt idx="3710">
                  <c:v>193.69995119999999</c:v>
                </c:pt>
                <c:pt idx="3711">
                  <c:v>193.59985349999999</c:v>
                </c:pt>
                <c:pt idx="3712">
                  <c:v>193.39990230000001</c:v>
                </c:pt>
                <c:pt idx="3713">
                  <c:v>193.30004880000001</c:v>
                </c:pt>
                <c:pt idx="3714">
                  <c:v>193.19995119999999</c:v>
                </c:pt>
                <c:pt idx="3715">
                  <c:v>193.09985349999999</c:v>
                </c:pt>
                <c:pt idx="3716">
                  <c:v>192.89990230000001</c:v>
                </c:pt>
                <c:pt idx="3717">
                  <c:v>192.80004880000001</c:v>
                </c:pt>
                <c:pt idx="3718">
                  <c:v>192.69995119999999</c:v>
                </c:pt>
                <c:pt idx="3719">
                  <c:v>192.5</c:v>
                </c:pt>
                <c:pt idx="3720">
                  <c:v>192.39990230000001</c:v>
                </c:pt>
                <c:pt idx="3721">
                  <c:v>192.30004880000001</c:v>
                </c:pt>
                <c:pt idx="3722">
                  <c:v>192.10009769999999</c:v>
                </c:pt>
                <c:pt idx="3723">
                  <c:v>192</c:v>
                </c:pt>
                <c:pt idx="3724">
                  <c:v>191.80004880000001</c:v>
                </c:pt>
                <c:pt idx="3725">
                  <c:v>191.80004880000001</c:v>
                </c:pt>
                <c:pt idx="3726">
                  <c:v>191.60009769999999</c:v>
                </c:pt>
                <c:pt idx="3727">
                  <c:v>191.5</c:v>
                </c:pt>
                <c:pt idx="3728">
                  <c:v>191.39990230000001</c:v>
                </c:pt>
                <c:pt idx="3729">
                  <c:v>191.19995119999999</c:v>
                </c:pt>
                <c:pt idx="3730">
                  <c:v>191.19995119999999</c:v>
                </c:pt>
                <c:pt idx="3731">
                  <c:v>191</c:v>
                </c:pt>
                <c:pt idx="3732">
                  <c:v>190.80004880000001</c:v>
                </c:pt>
                <c:pt idx="3733">
                  <c:v>190.80004880000001</c:v>
                </c:pt>
                <c:pt idx="3734">
                  <c:v>190.69995119999999</c:v>
                </c:pt>
                <c:pt idx="3735">
                  <c:v>190.5</c:v>
                </c:pt>
                <c:pt idx="3736">
                  <c:v>190.40014650000001</c:v>
                </c:pt>
                <c:pt idx="3737">
                  <c:v>190.30004880000001</c:v>
                </c:pt>
                <c:pt idx="3738">
                  <c:v>190.30004880000001</c:v>
                </c:pt>
                <c:pt idx="3739">
                  <c:v>190.10009769999999</c:v>
                </c:pt>
                <c:pt idx="3740">
                  <c:v>190</c:v>
                </c:pt>
                <c:pt idx="3741">
                  <c:v>189.90014650000001</c:v>
                </c:pt>
                <c:pt idx="3742">
                  <c:v>189.80004880000001</c:v>
                </c:pt>
                <c:pt idx="3743">
                  <c:v>189.60009769999999</c:v>
                </c:pt>
                <c:pt idx="3744">
                  <c:v>189.5</c:v>
                </c:pt>
                <c:pt idx="3745">
                  <c:v>189.5</c:v>
                </c:pt>
                <c:pt idx="3746">
                  <c:v>189.30004880000001</c:v>
                </c:pt>
                <c:pt idx="3747">
                  <c:v>189.20019529999999</c:v>
                </c:pt>
                <c:pt idx="3748">
                  <c:v>189.10009769999999</c:v>
                </c:pt>
                <c:pt idx="3749">
                  <c:v>189</c:v>
                </c:pt>
                <c:pt idx="3750">
                  <c:v>188.90014650000001</c:v>
                </c:pt>
                <c:pt idx="3751">
                  <c:v>188.70019529999999</c:v>
                </c:pt>
                <c:pt idx="3752">
                  <c:v>188.60009769999999</c:v>
                </c:pt>
                <c:pt idx="3753">
                  <c:v>188.5</c:v>
                </c:pt>
                <c:pt idx="3754">
                  <c:v>188.40014650000001</c:v>
                </c:pt>
                <c:pt idx="3755">
                  <c:v>188.30004880000001</c:v>
                </c:pt>
                <c:pt idx="3756">
                  <c:v>188.20019529999999</c:v>
                </c:pt>
                <c:pt idx="3757">
                  <c:v>188.10009769999999</c:v>
                </c:pt>
                <c:pt idx="3758">
                  <c:v>188</c:v>
                </c:pt>
                <c:pt idx="3759">
                  <c:v>187.90014650000001</c:v>
                </c:pt>
                <c:pt idx="3760">
                  <c:v>187.80004880000001</c:v>
                </c:pt>
                <c:pt idx="3761">
                  <c:v>187.70019529999999</c:v>
                </c:pt>
                <c:pt idx="3762">
                  <c:v>187.60009769999999</c:v>
                </c:pt>
                <c:pt idx="3763">
                  <c:v>187.40014650000001</c:v>
                </c:pt>
                <c:pt idx="3764">
                  <c:v>187.30004880000001</c:v>
                </c:pt>
                <c:pt idx="3765">
                  <c:v>187.20019529999999</c:v>
                </c:pt>
                <c:pt idx="3766">
                  <c:v>187.0002441</c:v>
                </c:pt>
                <c:pt idx="3767">
                  <c:v>187.0002441</c:v>
                </c:pt>
                <c:pt idx="3768">
                  <c:v>186.90014650000001</c:v>
                </c:pt>
                <c:pt idx="3769">
                  <c:v>186.80004880000001</c:v>
                </c:pt>
                <c:pt idx="3770">
                  <c:v>186.70019529999999</c:v>
                </c:pt>
                <c:pt idx="3771">
                  <c:v>186.60009769999999</c:v>
                </c:pt>
                <c:pt idx="3772">
                  <c:v>186.5002441</c:v>
                </c:pt>
                <c:pt idx="3773">
                  <c:v>186.40014650000001</c:v>
                </c:pt>
                <c:pt idx="3774">
                  <c:v>186.10009769999999</c:v>
                </c:pt>
                <c:pt idx="3775">
                  <c:v>185.90014650000001</c:v>
                </c:pt>
                <c:pt idx="3776">
                  <c:v>185.80029300000001</c:v>
                </c:pt>
                <c:pt idx="3777">
                  <c:v>185.70019529999999</c:v>
                </c:pt>
                <c:pt idx="3778">
                  <c:v>185.70019529999999</c:v>
                </c:pt>
                <c:pt idx="3779">
                  <c:v>185.4997559</c:v>
                </c:pt>
                <c:pt idx="3780">
                  <c:v>185.39990230000001</c:v>
                </c:pt>
                <c:pt idx="3781">
                  <c:v>185.29980470000001</c:v>
                </c:pt>
                <c:pt idx="3782">
                  <c:v>185.19970699999999</c:v>
                </c:pt>
                <c:pt idx="3783">
                  <c:v>185.09985349999999</c:v>
                </c:pt>
                <c:pt idx="3784">
                  <c:v>184.89990230000001</c:v>
                </c:pt>
                <c:pt idx="3785">
                  <c:v>184.79980470000001</c:v>
                </c:pt>
                <c:pt idx="3786">
                  <c:v>184.69995119999999</c:v>
                </c:pt>
                <c:pt idx="3787">
                  <c:v>184.59985349999999</c:v>
                </c:pt>
                <c:pt idx="3788">
                  <c:v>184.4997559</c:v>
                </c:pt>
                <c:pt idx="3789">
                  <c:v>184.29980470000001</c:v>
                </c:pt>
                <c:pt idx="3790">
                  <c:v>184.19995119999999</c:v>
                </c:pt>
                <c:pt idx="3791">
                  <c:v>184.09985349999999</c:v>
                </c:pt>
                <c:pt idx="3792">
                  <c:v>183.89990230000001</c:v>
                </c:pt>
                <c:pt idx="3793">
                  <c:v>183.79980470000001</c:v>
                </c:pt>
                <c:pt idx="3794">
                  <c:v>183.69995119999999</c:v>
                </c:pt>
                <c:pt idx="3795">
                  <c:v>183.59985349999999</c:v>
                </c:pt>
                <c:pt idx="3796">
                  <c:v>183.4997559</c:v>
                </c:pt>
                <c:pt idx="3797">
                  <c:v>183.4997559</c:v>
                </c:pt>
                <c:pt idx="3798">
                  <c:v>183.19995119999999</c:v>
                </c:pt>
                <c:pt idx="3799">
                  <c:v>183.09985349999999</c:v>
                </c:pt>
                <c:pt idx="3800">
                  <c:v>183</c:v>
                </c:pt>
                <c:pt idx="3801">
                  <c:v>182.89990230000001</c:v>
                </c:pt>
                <c:pt idx="3802">
                  <c:v>182.79980470000001</c:v>
                </c:pt>
                <c:pt idx="3803">
                  <c:v>182.69995119999999</c:v>
                </c:pt>
                <c:pt idx="3804">
                  <c:v>182.59985349999999</c:v>
                </c:pt>
                <c:pt idx="3805">
                  <c:v>182.39990230000001</c:v>
                </c:pt>
                <c:pt idx="3806">
                  <c:v>182.29980470000001</c:v>
                </c:pt>
                <c:pt idx="3807">
                  <c:v>182.09985349999999</c:v>
                </c:pt>
                <c:pt idx="3808">
                  <c:v>182</c:v>
                </c:pt>
                <c:pt idx="3809">
                  <c:v>181.89990230000001</c:v>
                </c:pt>
                <c:pt idx="3810">
                  <c:v>181.79980470000001</c:v>
                </c:pt>
                <c:pt idx="3811">
                  <c:v>181.69995119999999</c:v>
                </c:pt>
                <c:pt idx="3812">
                  <c:v>181.59985349999999</c:v>
                </c:pt>
                <c:pt idx="3813">
                  <c:v>181.39990230000001</c:v>
                </c:pt>
                <c:pt idx="3814">
                  <c:v>181.30004880000001</c:v>
                </c:pt>
                <c:pt idx="3815">
                  <c:v>181.19995119999999</c:v>
                </c:pt>
                <c:pt idx="3816">
                  <c:v>181.19995119999999</c:v>
                </c:pt>
                <c:pt idx="3817">
                  <c:v>181.09985349999999</c:v>
                </c:pt>
                <c:pt idx="3818">
                  <c:v>181</c:v>
                </c:pt>
                <c:pt idx="3819">
                  <c:v>180.80004880000001</c:v>
                </c:pt>
                <c:pt idx="3820">
                  <c:v>180.69995119999999</c:v>
                </c:pt>
                <c:pt idx="3821">
                  <c:v>180.59985349999999</c:v>
                </c:pt>
                <c:pt idx="3822">
                  <c:v>180.30004880000001</c:v>
                </c:pt>
                <c:pt idx="3823">
                  <c:v>180.19995119999999</c:v>
                </c:pt>
                <c:pt idx="3824">
                  <c:v>180</c:v>
                </c:pt>
                <c:pt idx="3825">
                  <c:v>180</c:v>
                </c:pt>
                <c:pt idx="3826">
                  <c:v>179.80004880000001</c:v>
                </c:pt>
                <c:pt idx="3827">
                  <c:v>179.80004880000001</c:v>
                </c:pt>
                <c:pt idx="3828">
                  <c:v>179.69995119999999</c:v>
                </c:pt>
                <c:pt idx="3829">
                  <c:v>179.69995119999999</c:v>
                </c:pt>
                <c:pt idx="3830">
                  <c:v>179.69995119999999</c:v>
                </c:pt>
                <c:pt idx="3831">
                  <c:v>179.5</c:v>
                </c:pt>
                <c:pt idx="3832">
                  <c:v>179.39990230000001</c:v>
                </c:pt>
                <c:pt idx="3833">
                  <c:v>179.30004880000001</c:v>
                </c:pt>
                <c:pt idx="3834">
                  <c:v>179.19995119999999</c:v>
                </c:pt>
                <c:pt idx="3835">
                  <c:v>179</c:v>
                </c:pt>
                <c:pt idx="3836">
                  <c:v>178.89990230000001</c:v>
                </c:pt>
                <c:pt idx="3837">
                  <c:v>178.69995119999999</c:v>
                </c:pt>
                <c:pt idx="3838">
                  <c:v>178.60009769999999</c:v>
                </c:pt>
                <c:pt idx="3839">
                  <c:v>178.5</c:v>
                </c:pt>
                <c:pt idx="3840">
                  <c:v>178.30004880000001</c:v>
                </c:pt>
                <c:pt idx="3841">
                  <c:v>178.30004880000001</c:v>
                </c:pt>
                <c:pt idx="3842">
                  <c:v>178.19995119999999</c:v>
                </c:pt>
                <c:pt idx="3843">
                  <c:v>178</c:v>
                </c:pt>
                <c:pt idx="3844">
                  <c:v>178</c:v>
                </c:pt>
                <c:pt idx="3845">
                  <c:v>177.80004880000001</c:v>
                </c:pt>
                <c:pt idx="3846">
                  <c:v>177.80004880000001</c:v>
                </c:pt>
                <c:pt idx="3847">
                  <c:v>177.5</c:v>
                </c:pt>
                <c:pt idx="3848">
                  <c:v>177.5</c:v>
                </c:pt>
                <c:pt idx="3849">
                  <c:v>177.40014650000001</c:v>
                </c:pt>
                <c:pt idx="3850">
                  <c:v>177.19995119999999</c:v>
                </c:pt>
                <c:pt idx="3851">
                  <c:v>177.10009769999999</c:v>
                </c:pt>
                <c:pt idx="3852">
                  <c:v>176.90014650000001</c:v>
                </c:pt>
                <c:pt idx="3853">
                  <c:v>176.90014650000001</c:v>
                </c:pt>
                <c:pt idx="3854">
                  <c:v>176.70019529999999</c:v>
                </c:pt>
                <c:pt idx="3855">
                  <c:v>176.5</c:v>
                </c:pt>
                <c:pt idx="3856">
                  <c:v>176.40014650000001</c:v>
                </c:pt>
                <c:pt idx="3857">
                  <c:v>176.40014650000001</c:v>
                </c:pt>
                <c:pt idx="3858">
                  <c:v>176.20019529999999</c:v>
                </c:pt>
                <c:pt idx="3859">
                  <c:v>176.20019529999999</c:v>
                </c:pt>
                <c:pt idx="3860">
                  <c:v>176.20019529999999</c:v>
                </c:pt>
                <c:pt idx="3861">
                  <c:v>176</c:v>
                </c:pt>
                <c:pt idx="3862">
                  <c:v>175.90014650000001</c:v>
                </c:pt>
                <c:pt idx="3863">
                  <c:v>175.70019529999999</c:v>
                </c:pt>
                <c:pt idx="3864">
                  <c:v>175.70019529999999</c:v>
                </c:pt>
                <c:pt idx="3865">
                  <c:v>175.40014650000001</c:v>
                </c:pt>
                <c:pt idx="3866">
                  <c:v>175.30004880000001</c:v>
                </c:pt>
                <c:pt idx="3867">
                  <c:v>175.20019529999999</c:v>
                </c:pt>
                <c:pt idx="3868">
                  <c:v>175.0002441</c:v>
                </c:pt>
                <c:pt idx="3869">
                  <c:v>174.90014650000001</c:v>
                </c:pt>
                <c:pt idx="3870">
                  <c:v>174.80004880000001</c:v>
                </c:pt>
                <c:pt idx="3871">
                  <c:v>174.80004880000001</c:v>
                </c:pt>
                <c:pt idx="3872">
                  <c:v>174.70019529999999</c:v>
                </c:pt>
                <c:pt idx="3873">
                  <c:v>174.60009769999999</c:v>
                </c:pt>
                <c:pt idx="3874">
                  <c:v>174.5002441</c:v>
                </c:pt>
                <c:pt idx="3875">
                  <c:v>174.40014650000001</c:v>
                </c:pt>
                <c:pt idx="3876">
                  <c:v>174.30004880000001</c:v>
                </c:pt>
                <c:pt idx="3877">
                  <c:v>174.10009769999999</c:v>
                </c:pt>
                <c:pt idx="3878">
                  <c:v>173.90014650000001</c:v>
                </c:pt>
                <c:pt idx="3879">
                  <c:v>173.80004880000001</c:v>
                </c:pt>
                <c:pt idx="3880">
                  <c:v>173.70019529999999</c:v>
                </c:pt>
                <c:pt idx="3881">
                  <c:v>173.60009769999999</c:v>
                </c:pt>
                <c:pt idx="3882">
                  <c:v>173.5002441</c:v>
                </c:pt>
                <c:pt idx="3883">
                  <c:v>173.40014650000001</c:v>
                </c:pt>
                <c:pt idx="3884">
                  <c:v>173.30029300000001</c:v>
                </c:pt>
                <c:pt idx="3885">
                  <c:v>173.20019529999999</c:v>
                </c:pt>
                <c:pt idx="3886">
                  <c:v>173.10009769999999</c:v>
                </c:pt>
                <c:pt idx="3887">
                  <c:v>173.0002441</c:v>
                </c:pt>
                <c:pt idx="3888">
                  <c:v>172.80029300000001</c:v>
                </c:pt>
                <c:pt idx="3889">
                  <c:v>172.80029300000001</c:v>
                </c:pt>
                <c:pt idx="3890">
                  <c:v>172.69970699999999</c:v>
                </c:pt>
                <c:pt idx="3891">
                  <c:v>172.4997559</c:v>
                </c:pt>
                <c:pt idx="3892">
                  <c:v>172.4997559</c:v>
                </c:pt>
                <c:pt idx="3893">
                  <c:v>172.29980470000001</c:v>
                </c:pt>
                <c:pt idx="3894">
                  <c:v>172.19970699999999</c:v>
                </c:pt>
                <c:pt idx="3895">
                  <c:v>171.9997559</c:v>
                </c:pt>
                <c:pt idx="3896">
                  <c:v>171.79980470000001</c:v>
                </c:pt>
                <c:pt idx="3897">
                  <c:v>171.79980470000001</c:v>
                </c:pt>
                <c:pt idx="3898">
                  <c:v>171.59985349999999</c:v>
                </c:pt>
                <c:pt idx="3899">
                  <c:v>171.4997559</c:v>
                </c:pt>
                <c:pt idx="3900">
                  <c:v>171.39990230000001</c:v>
                </c:pt>
                <c:pt idx="3901">
                  <c:v>171.39990230000001</c:v>
                </c:pt>
                <c:pt idx="3902">
                  <c:v>171.29980470000001</c:v>
                </c:pt>
                <c:pt idx="3903">
                  <c:v>171.19995119999999</c:v>
                </c:pt>
                <c:pt idx="3904">
                  <c:v>171.09985349999999</c:v>
                </c:pt>
                <c:pt idx="3905">
                  <c:v>170.9997559</c:v>
                </c:pt>
                <c:pt idx="3906">
                  <c:v>170.79980470000001</c:v>
                </c:pt>
                <c:pt idx="3907">
                  <c:v>170.59985349999999</c:v>
                </c:pt>
                <c:pt idx="3908">
                  <c:v>170.4997559</c:v>
                </c:pt>
                <c:pt idx="3909">
                  <c:v>170.39990230000001</c:v>
                </c:pt>
                <c:pt idx="3910">
                  <c:v>170.29980470000001</c:v>
                </c:pt>
                <c:pt idx="3911">
                  <c:v>170.19995119999999</c:v>
                </c:pt>
                <c:pt idx="3912">
                  <c:v>170.09985349999999</c:v>
                </c:pt>
                <c:pt idx="3913">
                  <c:v>169.89990230000001</c:v>
                </c:pt>
                <c:pt idx="3914">
                  <c:v>169.79980470000001</c:v>
                </c:pt>
                <c:pt idx="3915">
                  <c:v>169.69995119999999</c:v>
                </c:pt>
                <c:pt idx="3916">
                  <c:v>169.59985349999999</c:v>
                </c:pt>
                <c:pt idx="3917">
                  <c:v>169.5</c:v>
                </c:pt>
                <c:pt idx="3918">
                  <c:v>169.39990230000001</c:v>
                </c:pt>
                <c:pt idx="3919">
                  <c:v>169.29980470000001</c:v>
                </c:pt>
                <c:pt idx="3920">
                  <c:v>169.09985349999999</c:v>
                </c:pt>
                <c:pt idx="3921">
                  <c:v>169</c:v>
                </c:pt>
                <c:pt idx="3922">
                  <c:v>168.89990230000001</c:v>
                </c:pt>
                <c:pt idx="3923">
                  <c:v>168.79980470000001</c:v>
                </c:pt>
                <c:pt idx="3924">
                  <c:v>168.69995119999999</c:v>
                </c:pt>
                <c:pt idx="3925">
                  <c:v>168.59985349999999</c:v>
                </c:pt>
                <c:pt idx="3926">
                  <c:v>168.5</c:v>
                </c:pt>
                <c:pt idx="3927">
                  <c:v>168.39990230000001</c:v>
                </c:pt>
                <c:pt idx="3928">
                  <c:v>168.30004880000001</c:v>
                </c:pt>
                <c:pt idx="3929">
                  <c:v>168.19995119999999</c:v>
                </c:pt>
                <c:pt idx="3930">
                  <c:v>168.09985349999999</c:v>
                </c:pt>
                <c:pt idx="3931">
                  <c:v>168</c:v>
                </c:pt>
                <c:pt idx="3932">
                  <c:v>167.89990230000001</c:v>
                </c:pt>
                <c:pt idx="3933">
                  <c:v>167.69995119999999</c:v>
                </c:pt>
                <c:pt idx="3934">
                  <c:v>167.59985349999999</c:v>
                </c:pt>
                <c:pt idx="3935">
                  <c:v>167.5</c:v>
                </c:pt>
                <c:pt idx="3936">
                  <c:v>167.39990230000001</c:v>
                </c:pt>
                <c:pt idx="3937">
                  <c:v>167.39990230000001</c:v>
                </c:pt>
                <c:pt idx="3938">
                  <c:v>167.19995119999999</c:v>
                </c:pt>
                <c:pt idx="3939">
                  <c:v>167.10009769999999</c:v>
                </c:pt>
                <c:pt idx="3940">
                  <c:v>167</c:v>
                </c:pt>
                <c:pt idx="3941">
                  <c:v>166.89990230000001</c:v>
                </c:pt>
                <c:pt idx="3942">
                  <c:v>166.89990230000001</c:v>
                </c:pt>
                <c:pt idx="3943">
                  <c:v>166.60009769999999</c:v>
                </c:pt>
                <c:pt idx="3944">
                  <c:v>166.5</c:v>
                </c:pt>
                <c:pt idx="3945">
                  <c:v>166.30004880000001</c:v>
                </c:pt>
                <c:pt idx="3946">
                  <c:v>166.30004880000001</c:v>
                </c:pt>
                <c:pt idx="3947">
                  <c:v>166.10009769999999</c:v>
                </c:pt>
                <c:pt idx="3948">
                  <c:v>166.10009769999999</c:v>
                </c:pt>
                <c:pt idx="3949">
                  <c:v>166</c:v>
                </c:pt>
                <c:pt idx="3950">
                  <c:v>165.89990230000001</c:v>
                </c:pt>
                <c:pt idx="3951">
                  <c:v>165.80004880000001</c:v>
                </c:pt>
                <c:pt idx="3952">
                  <c:v>165.69995119999999</c:v>
                </c:pt>
                <c:pt idx="3953">
                  <c:v>165.60009769999999</c:v>
                </c:pt>
                <c:pt idx="3954">
                  <c:v>165.40014650000001</c:v>
                </c:pt>
                <c:pt idx="3955">
                  <c:v>165.5</c:v>
                </c:pt>
                <c:pt idx="3956">
                  <c:v>165.40014650000001</c:v>
                </c:pt>
                <c:pt idx="3957">
                  <c:v>165.30004880000001</c:v>
                </c:pt>
                <c:pt idx="3958">
                  <c:v>165.10009769999999</c:v>
                </c:pt>
                <c:pt idx="3959">
                  <c:v>165</c:v>
                </c:pt>
                <c:pt idx="3960">
                  <c:v>165</c:v>
                </c:pt>
                <c:pt idx="3961">
                  <c:v>164.80004880000001</c:v>
                </c:pt>
                <c:pt idx="3962">
                  <c:v>164.69995119999999</c:v>
                </c:pt>
                <c:pt idx="3963">
                  <c:v>164.60009769999999</c:v>
                </c:pt>
                <c:pt idx="3964">
                  <c:v>164.5</c:v>
                </c:pt>
                <c:pt idx="3965">
                  <c:v>164.40014650000001</c:v>
                </c:pt>
                <c:pt idx="3966">
                  <c:v>164.30004880000001</c:v>
                </c:pt>
                <c:pt idx="3967">
                  <c:v>164.19995119999999</c:v>
                </c:pt>
                <c:pt idx="3968">
                  <c:v>164.10009769999999</c:v>
                </c:pt>
                <c:pt idx="3969">
                  <c:v>164</c:v>
                </c:pt>
                <c:pt idx="3970">
                  <c:v>163.90014650000001</c:v>
                </c:pt>
                <c:pt idx="3971">
                  <c:v>163.80004880000001</c:v>
                </c:pt>
                <c:pt idx="3972">
                  <c:v>163.70019529999999</c:v>
                </c:pt>
                <c:pt idx="3973">
                  <c:v>163.5</c:v>
                </c:pt>
                <c:pt idx="3974">
                  <c:v>163.40014650000001</c:v>
                </c:pt>
                <c:pt idx="3975">
                  <c:v>163.40014650000001</c:v>
                </c:pt>
                <c:pt idx="3976">
                  <c:v>163.20019529999999</c:v>
                </c:pt>
                <c:pt idx="3977">
                  <c:v>163.10009769999999</c:v>
                </c:pt>
                <c:pt idx="3978">
                  <c:v>163</c:v>
                </c:pt>
                <c:pt idx="3979">
                  <c:v>162.80004880000001</c:v>
                </c:pt>
                <c:pt idx="3980">
                  <c:v>162.70019529999999</c:v>
                </c:pt>
                <c:pt idx="3981">
                  <c:v>162.60009769999999</c:v>
                </c:pt>
                <c:pt idx="3982">
                  <c:v>162.5</c:v>
                </c:pt>
                <c:pt idx="3983">
                  <c:v>162.40014650000001</c:v>
                </c:pt>
                <c:pt idx="3984">
                  <c:v>162.30004880000001</c:v>
                </c:pt>
                <c:pt idx="3985">
                  <c:v>162.30004880000001</c:v>
                </c:pt>
                <c:pt idx="3986">
                  <c:v>162.20019529999999</c:v>
                </c:pt>
                <c:pt idx="3987">
                  <c:v>162.10009769999999</c:v>
                </c:pt>
                <c:pt idx="3988">
                  <c:v>162.0002441</c:v>
                </c:pt>
                <c:pt idx="3989">
                  <c:v>161.90014650000001</c:v>
                </c:pt>
                <c:pt idx="3990">
                  <c:v>161.80004880000001</c:v>
                </c:pt>
                <c:pt idx="3991">
                  <c:v>161.70019529999999</c:v>
                </c:pt>
                <c:pt idx="3992">
                  <c:v>161.60009769999999</c:v>
                </c:pt>
                <c:pt idx="3993">
                  <c:v>161.5002441</c:v>
                </c:pt>
                <c:pt idx="3994">
                  <c:v>161.30004880000001</c:v>
                </c:pt>
                <c:pt idx="3995">
                  <c:v>161.30004880000001</c:v>
                </c:pt>
                <c:pt idx="3996">
                  <c:v>161.20019529999999</c:v>
                </c:pt>
                <c:pt idx="3997">
                  <c:v>161.10009769999999</c:v>
                </c:pt>
                <c:pt idx="3998">
                  <c:v>160.90014650000001</c:v>
                </c:pt>
                <c:pt idx="3999">
                  <c:v>160.80004880000001</c:v>
                </c:pt>
                <c:pt idx="4000">
                  <c:v>160.70019529999999</c:v>
                </c:pt>
                <c:pt idx="4001">
                  <c:v>160.70019529999999</c:v>
                </c:pt>
                <c:pt idx="4002">
                  <c:v>160.5002441</c:v>
                </c:pt>
                <c:pt idx="4003">
                  <c:v>160.40014650000001</c:v>
                </c:pt>
                <c:pt idx="4004">
                  <c:v>160.30029300000001</c:v>
                </c:pt>
                <c:pt idx="4005">
                  <c:v>160.20019529999999</c:v>
                </c:pt>
                <c:pt idx="4006">
                  <c:v>160.10009769999999</c:v>
                </c:pt>
                <c:pt idx="4007">
                  <c:v>160.0002441</c:v>
                </c:pt>
                <c:pt idx="4008">
                  <c:v>159.89990230000001</c:v>
                </c:pt>
                <c:pt idx="4009">
                  <c:v>159.89990230000001</c:v>
                </c:pt>
                <c:pt idx="4010">
                  <c:v>159.79980470000001</c:v>
                </c:pt>
                <c:pt idx="4011">
                  <c:v>159.69970699999999</c:v>
                </c:pt>
                <c:pt idx="4012">
                  <c:v>159.59985349999999</c:v>
                </c:pt>
                <c:pt idx="4013">
                  <c:v>159.4997559</c:v>
                </c:pt>
                <c:pt idx="4014">
                  <c:v>159.39990230000001</c:v>
                </c:pt>
                <c:pt idx="4015">
                  <c:v>159.19970699999999</c:v>
                </c:pt>
                <c:pt idx="4016">
                  <c:v>159.09985349999999</c:v>
                </c:pt>
                <c:pt idx="4017">
                  <c:v>158.9997559</c:v>
                </c:pt>
                <c:pt idx="4018">
                  <c:v>158.89990230000001</c:v>
                </c:pt>
                <c:pt idx="4019">
                  <c:v>158.79980470000001</c:v>
                </c:pt>
                <c:pt idx="4020">
                  <c:v>158.59985349999999</c:v>
                </c:pt>
                <c:pt idx="4021">
                  <c:v>158.59985349999999</c:v>
                </c:pt>
                <c:pt idx="4022">
                  <c:v>158.4997559</c:v>
                </c:pt>
                <c:pt idx="4023">
                  <c:v>158.4997559</c:v>
                </c:pt>
                <c:pt idx="4024">
                  <c:v>158.29980470000001</c:v>
                </c:pt>
                <c:pt idx="4025">
                  <c:v>158.29980470000001</c:v>
                </c:pt>
                <c:pt idx="4026">
                  <c:v>158.19995119999999</c:v>
                </c:pt>
                <c:pt idx="4027">
                  <c:v>157.9997559</c:v>
                </c:pt>
                <c:pt idx="4028">
                  <c:v>157.79980470000001</c:v>
                </c:pt>
                <c:pt idx="4029">
                  <c:v>157.69995119999999</c:v>
                </c:pt>
                <c:pt idx="4030">
                  <c:v>157.59985349999999</c:v>
                </c:pt>
                <c:pt idx="4031">
                  <c:v>157.5</c:v>
                </c:pt>
                <c:pt idx="4032">
                  <c:v>157.39990230000001</c:v>
                </c:pt>
                <c:pt idx="4033">
                  <c:v>157.29980470000001</c:v>
                </c:pt>
                <c:pt idx="4034">
                  <c:v>157.19995119999999</c:v>
                </c:pt>
                <c:pt idx="4035">
                  <c:v>157.09985349999999</c:v>
                </c:pt>
                <c:pt idx="4036">
                  <c:v>157</c:v>
                </c:pt>
                <c:pt idx="4037">
                  <c:v>156.89990230000001</c:v>
                </c:pt>
                <c:pt idx="4038">
                  <c:v>156.79980470000001</c:v>
                </c:pt>
                <c:pt idx="4039">
                  <c:v>156.69995119999999</c:v>
                </c:pt>
                <c:pt idx="4040">
                  <c:v>156.59985349999999</c:v>
                </c:pt>
                <c:pt idx="4041">
                  <c:v>156.5</c:v>
                </c:pt>
                <c:pt idx="4042">
                  <c:v>156.39990230000001</c:v>
                </c:pt>
                <c:pt idx="4043">
                  <c:v>156.39990230000001</c:v>
                </c:pt>
                <c:pt idx="4044">
                  <c:v>156.19995119999999</c:v>
                </c:pt>
                <c:pt idx="4045">
                  <c:v>156.19995119999999</c:v>
                </c:pt>
                <c:pt idx="4046">
                  <c:v>156.09985349999999</c:v>
                </c:pt>
                <c:pt idx="4047">
                  <c:v>156</c:v>
                </c:pt>
                <c:pt idx="4048">
                  <c:v>155.89990230000001</c:v>
                </c:pt>
                <c:pt idx="4049">
                  <c:v>155.69995119999999</c:v>
                </c:pt>
                <c:pt idx="4050">
                  <c:v>155.59985349999999</c:v>
                </c:pt>
                <c:pt idx="4051">
                  <c:v>155.5</c:v>
                </c:pt>
                <c:pt idx="4052">
                  <c:v>155.39990230000001</c:v>
                </c:pt>
                <c:pt idx="4053">
                  <c:v>155.30004880000001</c:v>
                </c:pt>
                <c:pt idx="4054">
                  <c:v>155.19995119999999</c:v>
                </c:pt>
                <c:pt idx="4055">
                  <c:v>155.09985349999999</c:v>
                </c:pt>
                <c:pt idx="4056">
                  <c:v>155</c:v>
                </c:pt>
                <c:pt idx="4057">
                  <c:v>154.89990230000001</c:v>
                </c:pt>
                <c:pt idx="4058">
                  <c:v>154.80004880000001</c:v>
                </c:pt>
                <c:pt idx="4059">
                  <c:v>154.69995119999999</c:v>
                </c:pt>
                <c:pt idx="4060">
                  <c:v>154.69995119999999</c:v>
                </c:pt>
                <c:pt idx="4061">
                  <c:v>154.59985349999999</c:v>
                </c:pt>
                <c:pt idx="4062">
                  <c:v>154.5</c:v>
                </c:pt>
                <c:pt idx="4063">
                  <c:v>154.39990230000001</c:v>
                </c:pt>
                <c:pt idx="4064">
                  <c:v>154.30004880000001</c:v>
                </c:pt>
                <c:pt idx="4065">
                  <c:v>154.19995119999999</c:v>
                </c:pt>
                <c:pt idx="4066">
                  <c:v>154.10009769999999</c:v>
                </c:pt>
                <c:pt idx="4067">
                  <c:v>154</c:v>
                </c:pt>
                <c:pt idx="4068">
                  <c:v>153.89990230000001</c:v>
                </c:pt>
                <c:pt idx="4069">
                  <c:v>153.69995119999999</c:v>
                </c:pt>
                <c:pt idx="4070">
                  <c:v>153.69995119999999</c:v>
                </c:pt>
                <c:pt idx="4071">
                  <c:v>153.60009769999999</c:v>
                </c:pt>
                <c:pt idx="4072">
                  <c:v>153.5</c:v>
                </c:pt>
                <c:pt idx="4073">
                  <c:v>153.39990230000001</c:v>
                </c:pt>
                <c:pt idx="4074">
                  <c:v>153.30004880000001</c:v>
                </c:pt>
                <c:pt idx="4075">
                  <c:v>153.30004880000001</c:v>
                </c:pt>
                <c:pt idx="4076">
                  <c:v>153.10009769999999</c:v>
                </c:pt>
                <c:pt idx="4077">
                  <c:v>153.10009769999999</c:v>
                </c:pt>
                <c:pt idx="4078">
                  <c:v>152.89990230000001</c:v>
                </c:pt>
                <c:pt idx="4079">
                  <c:v>152.80004880000001</c:v>
                </c:pt>
                <c:pt idx="4080">
                  <c:v>152.69995119999999</c:v>
                </c:pt>
                <c:pt idx="4081">
                  <c:v>152.60009769999999</c:v>
                </c:pt>
                <c:pt idx="4082">
                  <c:v>152.5</c:v>
                </c:pt>
                <c:pt idx="4083">
                  <c:v>152.40014650000001</c:v>
                </c:pt>
                <c:pt idx="4084">
                  <c:v>152.30004880000001</c:v>
                </c:pt>
                <c:pt idx="4085">
                  <c:v>152.19995119999999</c:v>
                </c:pt>
                <c:pt idx="4086">
                  <c:v>152.10009769999999</c:v>
                </c:pt>
                <c:pt idx="4087">
                  <c:v>152.10009769999999</c:v>
                </c:pt>
                <c:pt idx="4088">
                  <c:v>151.90014650000001</c:v>
                </c:pt>
                <c:pt idx="4089">
                  <c:v>151.80004880000001</c:v>
                </c:pt>
                <c:pt idx="4090">
                  <c:v>151.69995119999999</c:v>
                </c:pt>
                <c:pt idx="4091">
                  <c:v>151.60009769999999</c:v>
                </c:pt>
                <c:pt idx="4092">
                  <c:v>151.60009769999999</c:v>
                </c:pt>
                <c:pt idx="4093">
                  <c:v>151.40014650000001</c:v>
                </c:pt>
                <c:pt idx="4094">
                  <c:v>151.5</c:v>
                </c:pt>
                <c:pt idx="4095">
                  <c:v>151.30004880000001</c:v>
                </c:pt>
                <c:pt idx="4096">
                  <c:v>151.19995119999999</c:v>
                </c:pt>
                <c:pt idx="4097">
                  <c:v>151.19995119999999</c:v>
                </c:pt>
                <c:pt idx="4098">
                  <c:v>151.10009769999999</c:v>
                </c:pt>
                <c:pt idx="4099">
                  <c:v>150.90014650000001</c:v>
                </c:pt>
                <c:pt idx="4100">
                  <c:v>151</c:v>
                </c:pt>
                <c:pt idx="4101">
                  <c:v>150.90014650000001</c:v>
                </c:pt>
                <c:pt idx="4102">
                  <c:v>150.80004880000001</c:v>
                </c:pt>
                <c:pt idx="4103">
                  <c:v>150.60009769999999</c:v>
                </c:pt>
                <c:pt idx="4104">
                  <c:v>150.60009769999999</c:v>
                </c:pt>
                <c:pt idx="4105">
                  <c:v>150.30004880000001</c:v>
                </c:pt>
                <c:pt idx="4106">
                  <c:v>150.20019529999999</c:v>
                </c:pt>
                <c:pt idx="4107">
                  <c:v>150.10009769999999</c:v>
                </c:pt>
                <c:pt idx="4108">
                  <c:v>150</c:v>
                </c:pt>
                <c:pt idx="4109">
                  <c:v>149.90014650000001</c:v>
                </c:pt>
                <c:pt idx="4110">
                  <c:v>149.90014650000001</c:v>
                </c:pt>
                <c:pt idx="4111">
                  <c:v>149.70019529999999</c:v>
                </c:pt>
                <c:pt idx="4112">
                  <c:v>149.70019529999999</c:v>
                </c:pt>
                <c:pt idx="4113">
                  <c:v>149.60009769999999</c:v>
                </c:pt>
                <c:pt idx="4114">
                  <c:v>149.5002441</c:v>
                </c:pt>
                <c:pt idx="4115">
                  <c:v>149.5002441</c:v>
                </c:pt>
                <c:pt idx="4116">
                  <c:v>149.30004880000001</c:v>
                </c:pt>
                <c:pt idx="4117">
                  <c:v>149.20019529999999</c:v>
                </c:pt>
                <c:pt idx="4118">
                  <c:v>149.10009769999999</c:v>
                </c:pt>
                <c:pt idx="4119">
                  <c:v>149.10009769999999</c:v>
                </c:pt>
                <c:pt idx="4120">
                  <c:v>149.0002441</c:v>
                </c:pt>
                <c:pt idx="4121">
                  <c:v>148.90014650000001</c:v>
                </c:pt>
                <c:pt idx="4122">
                  <c:v>148.80004880000001</c:v>
                </c:pt>
                <c:pt idx="4123">
                  <c:v>148.70019529999999</c:v>
                </c:pt>
                <c:pt idx="4124">
                  <c:v>148.70019529999999</c:v>
                </c:pt>
                <c:pt idx="4125">
                  <c:v>148.5002441</c:v>
                </c:pt>
                <c:pt idx="4126">
                  <c:v>148.5002441</c:v>
                </c:pt>
                <c:pt idx="4127">
                  <c:v>148.40014650000001</c:v>
                </c:pt>
                <c:pt idx="4128">
                  <c:v>148.30004880000001</c:v>
                </c:pt>
                <c:pt idx="4129">
                  <c:v>148.20019529999999</c:v>
                </c:pt>
                <c:pt idx="4130">
                  <c:v>148.10009769999999</c:v>
                </c:pt>
                <c:pt idx="4131">
                  <c:v>148.0002441</c:v>
                </c:pt>
                <c:pt idx="4132">
                  <c:v>147.90014650000001</c:v>
                </c:pt>
                <c:pt idx="4133">
                  <c:v>147.90014650000001</c:v>
                </c:pt>
                <c:pt idx="4134">
                  <c:v>147.70019529999999</c:v>
                </c:pt>
                <c:pt idx="4135">
                  <c:v>147.70019529999999</c:v>
                </c:pt>
                <c:pt idx="4136">
                  <c:v>147.60009769999999</c:v>
                </c:pt>
                <c:pt idx="4137">
                  <c:v>147.5002441</c:v>
                </c:pt>
                <c:pt idx="4138">
                  <c:v>147.40014650000001</c:v>
                </c:pt>
                <c:pt idx="4139">
                  <c:v>147.30029300000001</c:v>
                </c:pt>
                <c:pt idx="4140">
                  <c:v>147.20019529999999</c:v>
                </c:pt>
                <c:pt idx="4141">
                  <c:v>147.09985349999999</c:v>
                </c:pt>
                <c:pt idx="4142">
                  <c:v>146.9997559</c:v>
                </c:pt>
                <c:pt idx="4143">
                  <c:v>146.9997559</c:v>
                </c:pt>
                <c:pt idx="4144">
                  <c:v>146.79980470000001</c:v>
                </c:pt>
                <c:pt idx="4145">
                  <c:v>146.79980470000001</c:v>
                </c:pt>
                <c:pt idx="4146">
                  <c:v>146.59985349999999</c:v>
                </c:pt>
                <c:pt idx="4147">
                  <c:v>146.59985349999999</c:v>
                </c:pt>
                <c:pt idx="4148">
                  <c:v>146.39990230000001</c:v>
                </c:pt>
                <c:pt idx="4149">
                  <c:v>146.39990230000001</c:v>
                </c:pt>
                <c:pt idx="4150">
                  <c:v>146.19995119999999</c:v>
                </c:pt>
                <c:pt idx="4151">
                  <c:v>146.09985349999999</c:v>
                </c:pt>
                <c:pt idx="4152">
                  <c:v>146.09985349999999</c:v>
                </c:pt>
                <c:pt idx="4153">
                  <c:v>145.9997559</c:v>
                </c:pt>
                <c:pt idx="4154">
                  <c:v>145.89990230000001</c:v>
                </c:pt>
                <c:pt idx="4155">
                  <c:v>145.79980470000001</c:v>
                </c:pt>
                <c:pt idx="4156">
                  <c:v>145.69995119999999</c:v>
                </c:pt>
                <c:pt idx="4157">
                  <c:v>145.69995119999999</c:v>
                </c:pt>
                <c:pt idx="4158">
                  <c:v>145.4997559</c:v>
                </c:pt>
                <c:pt idx="4159">
                  <c:v>145.4997559</c:v>
                </c:pt>
                <c:pt idx="4160">
                  <c:v>145.4997559</c:v>
                </c:pt>
                <c:pt idx="4161">
                  <c:v>145.39990230000001</c:v>
                </c:pt>
                <c:pt idx="4162">
                  <c:v>145.19995119999999</c:v>
                </c:pt>
                <c:pt idx="4163">
                  <c:v>145.19995119999999</c:v>
                </c:pt>
                <c:pt idx="4164">
                  <c:v>145.09985349999999</c:v>
                </c:pt>
                <c:pt idx="4165">
                  <c:v>144.9997559</c:v>
                </c:pt>
                <c:pt idx="4166">
                  <c:v>144.79980470000001</c:v>
                </c:pt>
                <c:pt idx="4167">
                  <c:v>144.69995119999999</c:v>
                </c:pt>
                <c:pt idx="4168">
                  <c:v>144.59985349999999</c:v>
                </c:pt>
                <c:pt idx="4169">
                  <c:v>144.5</c:v>
                </c:pt>
                <c:pt idx="4170">
                  <c:v>144.5</c:v>
                </c:pt>
                <c:pt idx="4171">
                  <c:v>144.39990230000001</c:v>
                </c:pt>
                <c:pt idx="4172">
                  <c:v>144.39990230000001</c:v>
                </c:pt>
                <c:pt idx="4173">
                  <c:v>144.29980470000001</c:v>
                </c:pt>
                <c:pt idx="4174">
                  <c:v>144.19995119999999</c:v>
                </c:pt>
                <c:pt idx="4175">
                  <c:v>144.09985349999999</c:v>
                </c:pt>
                <c:pt idx="4176">
                  <c:v>144</c:v>
                </c:pt>
                <c:pt idx="4177">
                  <c:v>143.89990230000001</c:v>
                </c:pt>
                <c:pt idx="4178">
                  <c:v>143.79980470000001</c:v>
                </c:pt>
                <c:pt idx="4179">
                  <c:v>143.69995119999999</c:v>
                </c:pt>
                <c:pt idx="4180">
                  <c:v>143.59985349999999</c:v>
                </c:pt>
                <c:pt idx="4181">
                  <c:v>143.5</c:v>
                </c:pt>
                <c:pt idx="4182">
                  <c:v>143.39990230000001</c:v>
                </c:pt>
                <c:pt idx="4183">
                  <c:v>143.29980470000001</c:v>
                </c:pt>
                <c:pt idx="4184">
                  <c:v>143.29980470000001</c:v>
                </c:pt>
                <c:pt idx="4185">
                  <c:v>143.19995119999999</c:v>
                </c:pt>
                <c:pt idx="4186">
                  <c:v>143.19995119999999</c:v>
                </c:pt>
                <c:pt idx="4187">
                  <c:v>143</c:v>
                </c:pt>
                <c:pt idx="4188">
                  <c:v>143</c:v>
                </c:pt>
                <c:pt idx="4189">
                  <c:v>142.89990230000001</c:v>
                </c:pt>
                <c:pt idx="4190">
                  <c:v>142.69995119999999</c:v>
                </c:pt>
                <c:pt idx="4191">
                  <c:v>142.69995119999999</c:v>
                </c:pt>
                <c:pt idx="4192">
                  <c:v>142.59985349999999</c:v>
                </c:pt>
                <c:pt idx="4193">
                  <c:v>142.5</c:v>
                </c:pt>
                <c:pt idx="4194">
                  <c:v>142.39990230000001</c:v>
                </c:pt>
                <c:pt idx="4195">
                  <c:v>142.30004880000001</c:v>
                </c:pt>
                <c:pt idx="4196">
                  <c:v>142.30004880000001</c:v>
                </c:pt>
                <c:pt idx="4197">
                  <c:v>142.19995119999999</c:v>
                </c:pt>
                <c:pt idx="4198">
                  <c:v>142.09985349999999</c:v>
                </c:pt>
                <c:pt idx="4199">
                  <c:v>142</c:v>
                </c:pt>
                <c:pt idx="4200">
                  <c:v>141.89990230000001</c:v>
                </c:pt>
                <c:pt idx="4201">
                  <c:v>141.89990230000001</c:v>
                </c:pt>
                <c:pt idx="4202">
                  <c:v>141.80004880000001</c:v>
                </c:pt>
                <c:pt idx="4203">
                  <c:v>141.69995119999999</c:v>
                </c:pt>
                <c:pt idx="4204">
                  <c:v>141.59985349999999</c:v>
                </c:pt>
                <c:pt idx="4205">
                  <c:v>141.39990230000001</c:v>
                </c:pt>
                <c:pt idx="4206">
                  <c:v>141.39990230000001</c:v>
                </c:pt>
                <c:pt idx="4207">
                  <c:v>141.30004880000001</c:v>
                </c:pt>
                <c:pt idx="4208">
                  <c:v>141.19995119999999</c:v>
                </c:pt>
                <c:pt idx="4209">
                  <c:v>141.10009769999999</c:v>
                </c:pt>
                <c:pt idx="4210">
                  <c:v>141</c:v>
                </c:pt>
                <c:pt idx="4211">
                  <c:v>140.89990230000001</c:v>
                </c:pt>
                <c:pt idx="4212">
                  <c:v>140.80004880000001</c:v>
                </c:pt>
                <c:pt idx="4213">
                  <c:v>140.80004880000001</c:v>
                </c:pt>
                <c:pt idx="4214">
                  <c:v>140.80004880000001</c:v>
                </c:pt>
                <c:pt idx="4215">
                  <c:v>140.69995119999999</c:v>
                </c:pt>
                <c:pt idx="4216">
                  <c:v>140.60009769999999</c:v>
                </c:pt>
                <c:pt idx="4217">
                  <c:v>140.5</c:v>
                </c:pt>
                <c:pt idx="4218">
                  <c:v>140.39990230000001</c:v>
                </c:pt>
                <c:pt idx="4219">
                  <c:v>140.30004880000001</c:v>
                </c:pt>
                <c:pt idx="4220">
                  <c:v>140.30004880000001</c:v>
                </c:pt>
                <c:pt idx="4221">
                  <c:v>140.19995119999999</c:v>
                </c:pt>
                <c:pt idx="4222">
                  <c:v>140.10009769999999</c:v>
                </c:pt>
                <c:pt idx="4223">
                  <c:v>140</c:v>
                </c:pt>
                <c:pt idx="4224">
                  <c:v>139.90014650000001</c:v>
                </c:pt>
                <c:pt idx="4225">
                  <c:v>139.90014650000001</c:v>
                </c:pt>
                <c:pt idx="4226">
                  <c:v>139.69995119999999</c:v>
                </c:pt>
                <c:pt idx="4227">
                  <c:v>139.60009769999999</c:v>
                </c:pt>
                <c:pt idx="4228">
                  <c:v>139.5</c:v>
                </c:pt>
                <c:pt idx="4229">
                  <c:v>139.40014650000001</c:v>
                </c:pt>
                <c:pt idx="4230">
                  <c:v>139.30004880000001</c:v>
                </c:pt>
                <c:pt idx="4231">
                  <c:v>139.30004880000001</c:v>
                </c:pt>
                <c:pt idx="4232">
                  <c:v>139.19995119999999</c:v>
                </c:pt>
                <c:pt idx="4233">
                  <c:v>139</c:v>
                </c:pt>
                <c:pt idx="4234">
                  <c:v>139</c:v>
                </c:pt>
                <c:pt idx="4235">
                  <c:v>138.90014650000001</c:v>
                </c:pt>
                <c:pt idx="4236">
                  <c:v>138.90014650000001</c:v>
                </c:pt>
                <c:pt idx="4237">
                  <c:v>138.80004880000001</c:v>
                </c:pt>
                <c:pt idx="4238">
                  <c:v>138.69995119999999</c:v>
                </c:pt>
                <c:pt idx="4239">
                  <c:v>138.60009769999999</c:v>
                </c:pt>
                <c:pt idx="4240">
                  <c:v>138.5</c:v>
                </c:pt>
                <c:pt idx="4241">
                  <c:v>138.40014650000001</c:v>
                </c:pt>
                <c:pt idx="4242">
                  <c:v>138.30004880000001</c:v>
                </c:pt>
                <c:pt idx="4243">
                  <c:v>138.30004880000001</c:v>
                </c:pt>
                <c:pt idx="4244">
                  <c:v>138.20019529999999</c:v>
                </c:pt>
                <c:pt idx="4245">
                  <c:v>138.10009769999999</c:v>
                </c:pt>
                <c:pt idx="4246">
                  <c:v>138</c:v>
                </c:pt>
                <c:pt idx="4247">
                  <c:v>138</c:v>
                </c:pt>
                <c:pt idx="4248">
                  <c:v>137.90014650000001</c:v>
                </c:pt>
                <c:pt idx="4249">
                  <c:v>137.80004880000001</c:v>
                </c:pt>
                <c:pt idx="4250">
                  <c:v>137.70019529999999</c:v>
                </c:pt>
                <c:pt idx="4251">
                  <c:v>137.60009769999999</c:v>
                </c:pt>
                <c:pt idx="4252">
                  <c:v>137.5</c:v>
                </c:pt>
                <c:pt idx="4253">
                  <c:v>137.40014650000001</c:v>
                </c:pt>
                <c:pt idx="4254">
                  <c:v>137.30004880000001</c:v>
                </c:pt>
                <c:pt idx="4255">
                  <c:v>137.30004880000001</c:v>
                </c:pt>
                <c:pt idx="4256">
                  <c:v>137.10009769999999</c:v>
                </c:pt>
                <c:pt idx="4257">
                  <c:v>137</c:v>
                </c:pt>
                <c:pt idx="4258">
                  <c:v>137</c:v>
                </c:pt>
                <c:pt idx="4259">
                  <c:v>136.90014650000001</c:v>
                </c:pt>
                <c:pt idx="4260">
                  <c:v>136.80004880000001</c:v>
                </c:pt>
                <c:pt idx="4261">
                  <c:v>136.70019529999999</c:v>
                </c:pt>
                <c:pt idx="4262">
                  <c:v>136.60009769999999</c:v>
                </c:pt>
                <c:pt idx="4263">
                  <c:v>136.80004880000001</c:v>
                </c:pt>
                <c:pt idx="4264">
                  <c:v>136.70019529999999</c:v>
                </c:pt>
                <c:pt idx="4265">
                  <c:v>136.60009769999999</c:v>
                </c:pt>
                <c:pt idx="4266">
                  <c:v>136.5002441</c:v>
                </c:pt>
                <c:pt idx="4267">
                  <c:v>136.40014650000001</c:v>
                </c:pt>
                <c:pt idx="4268">
                  <c:v>136.10009769999999</c:v>
                </c:pt>
                <c:pt idx="4269">
                  <c:v>136.10009769999999</c:v>
                </c:pt>
                <c:pt idx="4270">
                  <c:v>136.0002441</c:v>
                </c:pt>
                <c:pt idx="4271">
                  <c:v>135.90014650000001</c:v>
                </c:pt>
                <c:pt idx="4272">
                  <c:v>135.80004880000001</c:v>
                </c:pt>
                <c:pt idx="4273">
                  <c:v>135.70019529999999</c:v>
                </c:pt>
                <c:pt idx="4274">
                  <c:v>135.70019529999999</c:v>
                </c:pt>
                <c:pt idx="4275">
                  <c:v>135.70019529999999</c:v>
                </c:pt>
                <c:pt idx="4276">
                  <c:v>135.60009769999999</c:v>
                </c:pt>
                <c:pt idx="4277">
                  <c:v>135.5002441</c:v>
                </c:pt>
                <c:pt idx="4278">
                  <c:v>135.40014650000001</c:v>
                </c:pt>
                <c:pt idx="4279">
                  <c:v>135.40014650000001</c:v>
                </c:pt>
                <c:pt idx="4280">
                  <c:v>135.30004880000001</c:v>
                </c:pt>
                <c:pt idx="4281">
                  <c:v>135.20019529999999</c:v>
                </c:pt>
                <c:pt idx="4282">
                  <c:v>135.10009769999999</c:v>
                </c:pt>
                <c:pt idx="4283">
                  <c:v>135.0002441</c:v>
                </c:pt>
                <c:pt idx="4284">
                  <c:v>134.90014650000001</c:v>
                </c:pt>
                <c:pt idx="4285">
                  <c:v>134.80029300000001</c:v>
                </c:pt>
                <c:pt idx="4286">
                  <c:v>134.70019529999999</c:v>
                </c:pt>
                <c:pt idx="4287">
                  <c:v>134.70019529999999</c:v>
                </c:pt>
                <c:pt idx="4288">
                  <c:v>134.60009769999999</c:v>
                </c:pt>
                <c:pt idx="4289">
                  <c:v>134.5002441</c:v>
                </c:pt>
                <c:pt idx="4290">
                  <c:v>134.40014650000001</c:v>
                </c:pt>
                <c:pt idx="4291">
                  <c:v>134.40014650000001</c:v>
                </c:pt>
                <c:pt idx="4292">
                  <c:v>134.19970699999999</c:v>
                </c:pt>
                <c:pt idx="4293">
                  <c:v>134.29980470000001</c:v>
                </c:pt>
                <c:pt idx="4294">
                  <c:v>134.09985349999999</c:v>
                </c:pt>
                <c:pt idx="4295">
                  <c:v>133.9997559</c:v>
                </c:pt>
                <c:pt idx="4296">
                  <c:v>133.89990230000001</c:v>
                </c:pt>
                <c:pt idx="4297">
                  <c:v>133.89990230000001</c:v>
                </c:pt>
                <c:pt idx="4298">
                  <c:v>133.79980470000001</c:v>
                </c:pt>
                <c:pt idx="4299">
                  <c:v>133.79980470000001</c:v>
                </c:pt>
                <c:pt idx="4300">
                  <c:v>133.69970699999999</c:v>
                </c:pt>
                <c:pt idx="4301">
                  <c:v>133.59985349999999</c:v>
                </c:pt>
                <c:pt idx="4302">
                  <c:v>133.4997559</c:v>
                </c:pt>
                <c:pt idx="4303">
                  <c:v>133.39990230000001</c:v>
                </c:pt>
                <c:pt idx="4304">
                  <c:v>133.19995119999999</c:v>
                </c:pt>
                <c:pt idx="4305">
                  <c:v>133.09985349999999</c:v>
                </c:pt>
                <c:pt idx="4306">
                  <c:v>132.9997559</c:v>
                </c:pt>
                <c:pt idx="4307">
                  <c:v>132.89990230000001</c:v>
                </c:pt>
                <c:pt idx="4308">
                  <c:v>132.89990230000001</c:v>
                </c:pt>
                <c:pt idx="4309">
                  <c:v>132.79980470000001</c:v>
                </c:pt>
                <c:pt idx="4310">
                  <c:v>132.69995119999999</c:v>
                </c:pt>
                <c:pt idx="4311">
                  <c:v>132.79980470000001</c:v>
                </c:pt>
                <c:pt idx="4312">
                  <c:v>132.69995119999999</c:v>
                </c:pt>
                <c:pt idx="4313">
                  <c:v>132.59985349999999</c:v>
                </c:pt>
                <c:pt idx="4314">
                  <c:v>132.4997559</c:v>
                </c:pt>
                <c:pt idx="4315">
                  <c:v>132.4997559</c:v>
                </c:pt>
                <c:pt idx="4316">
                  <c:v>132.4997559</c:v>
                </c:pt>
                <c:pt idx="4317">
                  <c:v>132.39990230000001</c:v>
                </c:pt>
                <c:pt idx="4318">
                  <c:v>132.29980470000001</c:v>
                </c:pt>
                <c:pt idx="4319">
                  <c:v>132.19995119999999</c:v>
                </c:pt>
                <c:pt idx="4320">
                  <c:v>132.09985349999999</c:v>
                </c:pt>
                <c:pt idx="4321">
                  <c:v>131.9997559</c:v>
                </c:pt>
                <c:pt idx="4322">
                  <c:v>131.79980470000001</c:v>
                </c:pt>
                <c:pt idx="4323">
                  <c:v>131.59985349999999</c:v>
                </c:pt>
                <c:pt idx="4324">
                  <c:v>131.59985349999999</c:v>
                </c:pt>
                <c:pt idx="4325">
                  <c:v>131.5</c:v>
                </c:pt>
                <c:pt idx="4326">
                  <c:v>131.39990230000001</c:v>
                </c:pt>
                <c:pt idx="4327">
                  <c:v>131.39990230000001</c:v>
                </c:pt>
                <c:pt idx="4328">
                  <c:v>131.29980470000001</c:v>
                </c:pt>
                <c:pt idx="4329">
                  <c:v>131.39990230000001</c:v>
                </c:pt>
                <c:pt idx="4330">
                  <c:v>131.29980470000001</c:v>
                </c:pt>
                <c:pt idx="4331">
                  <c:v>131.29980470000001</c:v>
                </c:pt>
                <c:pt idx="4332">
                  <c:v>131.19995119999999</c:v>
                </c:pt>
                <c:pt idx="4333">
                  <c:v>131.09985349999999</c:v>
                </c:pt>
                <c:pt idx="4334">
                  <c:v>131</c:v>
                </c:pt>
                <c:pt idx="4335">
                  <c:v>130.79980470000001</c:v>
                </c:pt>
                <c:pt idx="4336">
                  <c:v>130.79980470000001</c:v>
                </c:pt>
                <c:pt idx="4337">
                  <c:v>130.69995119999999</c:v>
                </c:pt>
                <c:pt idx="4338">
                  <c:v>130.59985349999999</c:v>
                </c:pt>
                <c:pt idx="4339">
                  <c:v>130.59985349999999</c:v>
                </c:pt>
                <c:pt idx="4340">
                  <c:v>130.39990230000001</c:v>
                </c:pt>
                <c:pt idx="4341">
                  <c:v>130.39990230000001</c:v>
                </c:pt>
                <c:pt idx="4342">
                  <c:v>130.39990230000001</c:v>
                </c:pt>
                <c:pt idx="4343">
                  <c:v>130.19995119999999</c:v>
                </c:pt>
                <c:pt idx="4344">
                  <c:v>130.19995119999999</c:v>
                </c:pt>
                <c:pt idx="4345">
                  <c:v>130.09985349999999</c:v>
                </c:pt>
                <c:pt idx="4346">
                  <c:v>130.09985349999999</c:v>
                </c:pt>
                <c:pt idx="4347">
                  <c:v>130.09985349999999</c:v>
                </c:pt>
                <c:pt idx="4348">
                  <c:v>130</c:v>
                </c:pt>
                <c:pt idx="4349">
                  <c:v>129.89990230000001</c:v>
                </c:pt>
                <c:pt idx="4350">
                  <c:v>129.80004880000001</c:v>
                </c:pt>
                <c:pt idx="4351">
                  <c:v>129.69995119999999</c:v>
                </c:pt>
                <c:pt idx="4352">
                  <c:v>129.5</c:v>
                </c:pt>
                <c:pt idx="4353">
                  <c:v>129.5</c:v>
                </c:pt>
                <c:pt idx="4354">
                  <c:v>129.39990230000001</c:v>
                </c:pt>
                <c:pt idx="4355">
                  <c:v>129.30004880000001</c:v>
                </c:pt>
                <c:pt idx="4356">
                  <c:v>129.19995119999999</c:v>
                </c:pt>
                <c:pt idx="4357">
                  <c:v>129.09985349999999</c:v>
                </c:pt>
                <c:pt idx="4358">
                  <c:v>129.09985349999999</c:v>
                </c:pt>
                <c:pt idx="4359">
                  <c:v>129</c:v>
                </c:pt>
                <c:pt idx="4360">
                  <c:v>129</c:v>
                </c:pt>
                <c:pt idx="4361">
                  <c:v>128.89990230000001</c:v>
                </c:pt>
                <c:pt idx="4362">
                  <c:v>128.80004880000001</c:v>
                </c:pt>
                <c:pt idx="4363">
                  <c:v>128.80004880000001</c:v>
                </c:pt>
                <c:pt idx="4364">
                  <c:v>128.69995119999999</c:v>
                </c:pt>
                <c:pt idx="4365">
                  <c:v>128.60009769999999</c:v>
                </c:pt>
                <c:pt idx="4366">
                  <c:v>128.5</c:v>
                </c:pt>
                <c:pt idx="4367">
                  <c:v>128.5</c:v>
                </c:pt>
                <c:pt idx="4368">
                  <c:v>128.5</c:v>
                </c:pt>
                <c:pt idx="4369">
                  <c:v>128.30004880000001</c:v>
                </c:pt>
                <c:pt idx="4370">
                  <c:v>128.19995119999999</c:v>
                </c:pt>
                <c:pt idx="4371">
                  <c:v>128.10009769999999</c:v>
                </c:pt>
                <c:pt idx="4372">
                  <c:v>128.10009769999999</c:v>
                </c:pt>
                <c:pt idx="4373">
                  <c:v>128</c:v>
                </c:pt>
                <c:pt idx="4374">
                  <c:v>127.89990229999999</c:v>
                </c:pt>
                <c:pt idx="4375">
                  <c:v>127.89990229999999</c:v>
                </c:pt>
                <c:pt idx="4376">
                  <c:v>127.8000488</c:v>
                </c:pt>
                <c:pt idx="4377">
                  <c:v>127.8000488</c:v>
                </c:pt>
                <c:pt idx="4378">
                  <c:v>127.6999512</c:v>
                </c:pt>
                <c:pt idx="4379">
                  <c:v>127.60009770000001</c:v>
                </c:pt>
                <c:pt idx="4380">
                  <c:v>127.5</c:v>
                </c:pt>
                <c:pt idx="4381">
                  <c:v>127.5</c:v>
                </c:pt>
                <c:pt idx="4382">
                  <c:v>127.3000488</c:v>
                </c:pt>
                <c:pt idx="4383">
                  <c:v>127.3000488</c:v>
                </c:pt>
                <c:pt idx="4384">
                  <c:v>127.1999512</c:v>
                </c:pt>
                <c:pt idx="4385">
                  <c:v>127.10009770000001</c:v>
                </c:pt>
                <c:pt idx="4386">
                  <c:v>127</c:v>
                </c:pt>
                <c:pt idx="4387">
                  <c:v>126.90014650000001</c:v>
                </c:pt>
                <c:pt idx="4388">
                  <c:v>126.90014650000001</c:v>
                </c:pt>
                <c:pt idx="4389">
                  <c:v>126.8000488</c:v>
                </c:pt>
                <c:pt idx="4390">
                  <c:v>126.6999512</c:v>
                </c:pt>
                <c:pt idx="4391">
                  <c:v>126.60009770000001</c:v>
                </c:pt>
                <c:pt idx="4392">
                  <c:v>126.60009770000001</c:v>
                </c:pt>
                <c:pt idx="4393">
                  <c:v>126.5</c:v>
                </c:pt>
                <c:pt idx="4394">
                  <c:v>126.5</c:v>
                </c:pt>
                <c:pt idx="4395">
                  <c:v>126.40014650000001</c:v>
                </c:pt>
                <c:pt idx="4396">
                  <c:v>126.3000488</c:v>
                </c:pt>
                <c:pt idx="4397">
                  <c:v>126.3000488</c:v>
                </c:pt>
                <c:pt idx="4398">
                  <c:v>126.10009770000001</c:v>
                </c:pt>
                <c:pt idx="4399">
                  <c:v>126.10009770000001</c:v>
                </c:pt>
                <c:pt idx="4400">
                  <c:v>126</c:v>
                </c:pt>
                <c:pt idx="4401">
                  <c:v>125.90014650000001</c:v>
                </c:pt>
                <c:pt idx="4402">
                  <c:v>125.90014650000001</c:v>
                </c:pt>
                <c:pt idx="4403">
                  <c:v>125.8000488</c:v>
                </c:pt>
                <c:pt idx="4404">
                  <c:v>125.6999512</c:v>
                </c:pt>
                <c:pt idx="4405">
                  <c:v>125.60009770000001</c:v>
                </c:pt>
                <c:pt idx="4406">
                  <c:v>125.60009770000001</c:v>
                </c:pt>
                <c:pt idx="4407">
                  <c:v>125.5</c:v>
                </c:pt>
                <c:pt idx="4408">
                  <c:v>125.40014650000001</c:v>
                </c:pt>
                <c:pt idx="4409">
                  <c:v>125.40014650000001</c:v>
                </c:pt>
                <c:pt idx="4410">
                  <c:v>125.3000488</c:v>
                </c:pt>
                <c:pt idx="4411">
                  <c:v>125.3000488</c:v>
                </c:pt>
                <c:pt idx="4412">
                  <c:v>125.10009770000001</c:v>
                </c:pt>
                <c:pt idx="4413">
                  <c:v>125.10009770000001</c:v>
                </c:pt>
                <c:pt idx="4414">
                  <c:v>125</c:v>
                </c:pt>
                <c:pt idx="4415">
                  <c:v>125</c:v>
                </c:pt>
                <c:pt idx="4416">
                  <c:v>124.90014650000001</c:v>
                </c:pt>
                <c:pt idx="4417">
                  <c:v>124.90014650000001</c:v>
                </c:pt>
                <c:pt idx="4418">
                  <c:v>124.8000488</c:v>
                </c:pt>
                <c:pt idx="4419">
                  <c:v>124.7001953</c:v>
                </c:pt>
                <c:pt idx="4420">
                  <c:v>124.60009770000001</c:v>
                </c:pt>
                <c:pt idx="4421">
                  <c:v>124.60009770000001</c:v>
                </c:pt>
                <c:pt idx="4422">
                  <c:v>124.5</c:v>
                </c:pt>
                <c:pt idx="4423">
                  <c:v>124.40014650000001</c:v>
                </c:pt>
                <c:pt idx="4424">
                  <c:v>124.40014650000001</c:v>
                </c:pt>
                <c:pt idx="4425">
                  <c:v>124.2001953</c:v>
                </c:pt>
                <c:pt idx="4426">
                  <c:v>124.2001953</c:v>
                </c:pt>
                <c:pt idx="4427">
                  <c:v>124.10009770000001</c:v>
                </c:pt>
                <c:pt idx="4428">
                  <c:v>124</c:v>
                </c:pt>
                <c:pt idx="4429">
                  <c:v>123.90014650000001</c:v>
                </c:pt>
                <c:pt idx="4430">
                  <c:v>123.8000488</c:v>
                </c:pt>
                <c:pt idx="4431">
                  <c:v>123.8000488</c:v>
                </c:pt>
                <c:pt idx="4432">
                  <c:v>123.7001953</c:v>
                </c:pt>
                <c:pt idx="4433">
                  <c:v>123.60009770000001</c:v>
                </c:pt>
                <c:pt idx="4434">
                  <c:v>123.5002441</c:v>
                </c:pt>
                <c:pt idx="4435">
                  <c:v>123.5002441</c:v>
                </c:pt>
                <c:pt idx="4436">
                  <c:v>123.40014650000001</c:v>
                </c:pt>
                <c:pt idx="4437">
                  <c:v>123.5002441</c:v>
                </c:pt>
                <c:pt idx="4438">
                  <c:v>123.40014650000001</c:v>
                </c:pt>
                <c:pt idx="4439">
                  <c:v>123.3000488</c:v>
                </c:pt>
                <c:pt idx="4440">
                  <c:v>123.3000488</c:v>
                </c:pt>
                <c:pt idx="4441">
                  <c:v>123.2001953</c:v>
                </c:pt>
                <c:pt idx="4442">
                  <c:v>123.10009770000001</c:v>
                </c:pt>
                <c:pt idx="4443">
                  <c:v>122.90014650000001</c:v>
                </c:pt>
                <c:pt idx="4444">
                  <c:v>122.8000488</c:v>
                </c:pt>
                <c:pt idx="4445">
                  <c:v>122.8000488</c:v>
                </c:pt>
                <c:pt idx="4446">
                  <c:v>122.7001953</c:v>
                </c:pt>
                <c:pt idx="4447">
                  <c:v>122.60009770000001</c:v>
                </c:pt>
                <c:pt idx="4448">
                  <c:v>122.5002441</c:v>
                </c:pt>
                <c:pt idx="4449">
                  <c:v>122.300293</c:v>
                </c:pt>
                <c:pt idx="4450">
                  <c:v>122.300293</c:v>
                </c:pt>
                <c:pt idx="4451">
                  <c:v>122.2001953</c:v>
                </c:pt>
                <c:pt idx="4452">
                  <c:v>122.10009770000001</c:v>
                </c:pt>
                <c:pt idx="4453">
                  <c:v>122.10009770000001</c:v>
                </c:pt>
                <c:pt idx="4454">
                  <c:v>122.0002441</c:v>
                </c:pt>
                <c:pt idx="4455">
                  <c:v>121.90014650000001</c:v>
                </c:pt>
                <c:pt idx="4456">
                  <c:v>122.0002441</c:v>
                </c:pt>
                <c:pt idx="4457">
                  <c:v>121.90014650000001</c:v>
                </c:pt>
                <c:pt idx="4458">
                  <c:v>121.800293</c:v>
                </c:pt>
                <c:pt idx="4459">
                  <c:v>121.7001953</c:v>
                </c:pt>
                <c:pt idx="4460">
                  <c:v>121.60009770000001</c:v>
                </c:pt>
                <c:pt idx="4461">
                  <c:v>121.800293</c:v>
                </c:pt>
                <c:pt idx="4462">
                  <c:v>121.7001953</c:v>
                </c:pt>
                <c:pt idx="4463">
                  <c:v>121.60009770000001</c:v>
                </c:pt>
                <c:pt idx="4464">
                  <c:v>121.4997559</c:v>
                </c:pt>
                <c:pt idx="4465">
                  <c:v>121.4997559</c:v>
                </c:pt>
                <c:pt idx="4466">
                  <c:v>121.39990229999999</c:v>
                </c:pt>
                <c:pt idx="4467">
                  <c:v>121.199707</c:v>
                </c:pt>
                <c:pt idx="4468">
                  <c:v>121.09985349999999</c:v>
                </c:pt>
                <c:pt idx="4469">
                  <c:v>121.09985349999999</c:v>
                </c:pt>
                <c:pt idx="4470">
                  <c:v>120.9997559</c:v>
                </c:pt>
                <c:pt idx="4471">
                  <c:v>120.89990229999999</c:v>
                </c:pt>
                <c:pt idx="4472">
                  <c:v>120.89990229999999</c:v>
                </c:pt>
                <c:pt idx="4473">
                  <c:v>120.7998047</c:v>
                </c:pt>
                <c:pt idx="4474">
                  <c:v>120.7998047</c:v>
                </c:pt>
                <c:pt idx="4475">
                  <c:v>120.7998047</c:v>
                </c:pt>
                <c:pt idx="4476">
                  <c:v>120.6999512</c:v>
                </c:pt>
                <c:pt idx="4477">
                  <c:v>120.59985349999999</c:v>
                </c:pt>
                <c:pt idx="4478">
                  <c:v>120.4997559</c:v>
                </c:pt>
                <c:pt idx="4479">
                  <c:v>120.4997559</c:v>
                </c:pt>
                <c:pt idx="4480">
                  <c:v>120.4997559</c:v>
                </c:pt>
                <c:pt idx="4481">
                  <c:v>120.39990229999999</c:v>
                </c:pt>
                <c:pt idx="4482">
                  <c:v>120.2998047</c:v>
                </c:pt>
                <c:pt idx="4483">
                  <c:v>120.1999512</c:v>
                </c:pt>
                <c:pt idx="4484">
                  <c:v>120.1999512</c:v>
                </c:pt>
                <c:pt idx="4485">
                  <c:v>120.09985349999999</c:v>
                </c:pt>
                <c:pt idx="4486">
                  <c:v>119.9997559</c:v>
                </c:pt>
                <c:pt idx="4487">
                  <c:v>119.9997559</c:v>
                </c:pt>
                <c:pt idx="4488">
                  <c:v>119.9997559</c:v>
                </c:pt>
                <c:pt idx="4489">
                  <c:v>119.7998047</c:v>
                </c:pt>
                <c:pt idx="4490">
                  <c:v>119.7998047</c:v>
                </c:pt>
                <c:pt idx="4491">
                  <c:v>119.6999512</c:v>
                </c:pt>
                <c:pt idx="4492">
                  <c:v>119.6999512</c:v>
                </c:pt>
                <c:pt idx="4493">
                  <c:v>119.6999512</c:v>
                </c:pt>
                <c:pt idx="4494">
                  <c:v>119.59985349999999</c:v>
                </c:pt>
                <c:pt idx="4495">
                  <c:v>119.4997559</c:v>
                </c:pt>
                <c:pt idx="4496">
                  <c:v>119.4997559</c:v>
                </c:pt>
                <c:pt idx="4497">
                  <c:v>119.1999512</c:v>
                </c:pt>
                <c:pt idx="4498">
                  <c:v>119.1999512</c:v>
                </c:pt>
                <c:pt idx="4499">
                  <c:v>119.09985349999999</c:v>
                </c:pt>
                <c:pt idx="4500">
                  <c:v>119.09985349999999</c:v>
                </c:pt>
                <c:pt idx="4501">
                  <c:v>119</c:v>
                </c:pt>
                <c:pt idx="4502">
                  <c:v>119</c:v>
                </c:pt>
                <c:pt idx="4503">
                  <c:v>118.89990229999999</c:v>
                </c:pt>
                <c:pt idx="4504">
                  <c:v>118.7998047</c:v>
                </c:pt>
                <c:pt idx="4505">
                  <c:v>118.7998047</c:v>
                </c:pt>
                <c:pt idx="4506">
                  <c:v>118.6999512</c:v>
                </c:pt>
                <c:pt idx="4507">
                  <c:v>118.6999512</c:v>
                </c:pt>
                <c:pt idx="4508">
                  <c:v>118.5</c:v>
                </c:pt>
                <c:pt idx="4509">
                  <c:v>118.39990229999999</c:v>
                </c:pt>
                <c:pt idx="4510">
                  <c:v>118.2998047</c:v>
                </c:pt>
                <c:pt idx="4511">
                  <c:v>118.2998047</c:v>
                </c:pt>
                <c:pt idx="4512">
                  <c:v>118.1999512</c:v>
                </c:pt>
                <c:pt idx="4513">
                  <c:v>118.09985349999999</c:v>
                </c:pt>
                <c:pt idx="4514">
                  <c:v>118.09985349999999</c:v>
                </c:pt>
                <c:pt idx="4515">
                  <c:v>118.09985349999999</c:v>
                </c:pt>
                <c:pt idx="4516">
                  <c:v>118.09985349999999</c:v>
                </c:pt>
                <c:pt idx="4517">
                  <c:v>118</c:v>
                </c:pt>
                <c:pt idx="4518">
                  <c:v>117.89990229999999</c:v>
                </c:pt>
                <c:pt idx="4519">
                  <c:v>117.7998047</c:v>
                </c:pt>
                <c:pt idx="4520">
                  <c:v>117.7998047</c:v>
                </c:pt>
                <c:pt idx="4521">
                  <c:v>117.6999512</c:v>
                </c:pt>
                <c:pt idx="4522">
                  <c:v>117.6999512</c:v>
                </c:pt>
                <c:pt idx="4523">
                  <c:v>117.59985349999999</c:v>
                </c:pt>
                <c:pt idx="4524">
                  <c:v>117.5</c:v>
                </c:pt>
                <c:pt idx="4525">
                  <c:v>117.39990229999999</c:v>
                </c:pt>
                <c:pt idx="4526">
                  <c:v>117.39990229999999</c:v>
                </c:pt>
                <c:pt idx="4527">
                  <c:v>117.3000488</c:v>
                </c:pt>
                <c:pt idx="4528">
                  <c:v>117.3000488</c:v>
                </c:pt>
                <c:pt idx="4529">
                  <c:v>117.1999512</c:v>
                </c:pt>
                <c:pt idx="4530">
                  <c:v>117.09985349999999</c:v>
                </c:pt>
                <c:pt idx="4531">
                  <c:v>117</c:v>
                </c:pt>
                <c:pt idx="4532">
                  <c:v>117</c:v>
                </c:pt>
                <c:pt idx="4533">
                  <c:v>117</c:v>
                </c:pt>
                <c:pt idx="4534">
                  <c:v>116.89990229999999</c:v>
                </c:pt>
                <c:pt idx="4535">
                  <c:v>116.89990229999999</c:v>
                </c:pt>
                <c:pt idx="4536">
                  <c:v>116.8000488</c:v>
                </c:pt>
                <c:pt idx="4537">
                  <c:v>116.6999512</c:v>
                </c:pt>
                <c:pt idx="4538">
                  <c:v>116.6999512</c:v>
                </c:pt>
                <c:pt idx="4539">
                  <c:v>116.39990229999999</c:v>
                </c:pt>
                <c:pt idx="4540">
                  <c:v>116.39990229999999</c:v>
                </c:pt>
                <c:pt idx="4541">
                  <c:v>116.39990229999999</c:v>
                </c:pt>
                <c:pt idx="4542">
                  <c:v>116.3000488</c:v>
                </c:pt>
                <c:pt idx="4543">
                  <c:v>116.1999512</c:v>
                </c:pt>
                <c:pt idx="4544">
                  <c:v>116.1999512</c:v>
                </c:pt>
                <c:pt idx="4545">
                  <c:v>116.1999512</c:v>
                </c:pt>
                <c:pt idx="4546">
                  <c:v>116.09985349999999</c:v>
                </c:pt>
                <c:pt idx="4547">
                  <c:v>116.09985349999999</c:v>
                </c:pt>
                <c:pt idx="4548">
                  <c:v>116</c:v>
                </c:pt>
                <c:pt idx="4549">
                  <c:v>115.89990229999999</c:v>
                </c:pt>
                <c:pt idx="4550">
                  <c:v>115.89990229999999</c:v>
                </c:pt>
                <c:pt idx="4551">
                  <c:v>115.8000488</c:v>
                </c:pt>
                <c:pt idx="4552">
                  <c:v>115.6999512</c:v>
                </c:pt>
                <c:pt idx="4553">
                  <c:v>115.60009770000001</c:v>
                </c:pt>
                <c:pt idx="4554">
                  <c:v>115.60009770000001</c:v>
                </c:pt>
                <c:pt idx="4555">
                  <c:v>115.5</c:v>
                </c:pt>
                <c:pt idx="4556">
                  <c:v>115.39990229999999</c:v>
                </c:pt>
                <c:pt idx="4557">
                  <c:v>115.39990229999999</c:v>
                </c:pt>
                <c:pt idx="4558">
                  <c:v>115.3000488</c:v>
                </c:pt>
                <c:pt idx="4559">
                  <c:v>115.3000488</c:v>
                </c:pt>
                <c:pt idx="4560">
                  <c:v>115.1999512</c:v>
                </c:pt>
                <c:pt idx="4561">
                  <c:v>115.10009770000001</c:v>
                </c:pt>
                <c:pt idx="4562">
                  <c:v>115.10009770000001</c:v>
                </c:pt>
                <c:pt idx="4563">
                  <c:v>115</c:v>
                </c:pt>
                <c:pt idx="4564">
                  <c:v>114.89990229999999</c:v>
                </c:pt>
                <c:pt idx="4565">
                  <c:v>114.8000488</c:v>
                </c:pt>
                <c:pt idx="4566">
                  <c:v>114.8000488</c:v>
                </c:pt>
                <c:pt idx="4567">
                  <c:v>114.6999512</c:v>
                </c:pt>
                <c:pt idx="4568">
                  <c:v>114.60009770000001</c:v>
                </c:pt>
                <c:pt idx="4569">
                  <c:v>114.60009770000001</c:v>
                </c:pt>
                <c:pt idx="4570">
                  <c:v>114.60009770000001</c:v>
                </c:pt>
                <c:pt idx="4571">
                  <c:v>114.5</c:v>
                </c:pt>
                <c:pt idx="4572">
                  <c:v>114.5</c:v>
                </c:pt>
                <c:pt idx="4573">
                  <c:v>114.39990229999999</c:v>
                </c:pt>
                <c:pt idx="4574">
                  <c:v>114.3000488</c:v>
                </c:pt>
                <c:pt idx="4575">
                  <c:v>114.1999512</c:v>
                </c:pt>
                <c:pt idx="4576">
                  <c:v>114.10009770000001</c:v>
                </c:pt>
                <c:pt idx="4577">
                  <c:v>114.10009770000001</c:v>
                </c:pt>
                <c:pt idx="4578">
                  <c:v>114</c:v>
                </c:pt>
                <c:pt idx="4579">
                  <c:v>113.90014650000001</c:v>
                </c:pt>
                <c:pt idx="4580">
                  <c:v>113.90014650000001</c:v>
                </c:pt>
                <c:pt idx="4581">
                  <c:v>113.90014650000001</c:v>
                </c:pt>
                <c:pt idx="4582">
                  <c:v>113.8000488</c:v>
                </c:pt>
                <c:pt idx="4583">
                  <c:v>113.8000488</c:v>
                </c:pt>
                <c:pt idx="4584">
                  <c:v>113.6999512</c:v>
                </c:pt>
                <c:pt idx="4585">
                  <c:v>113.6999512</c:v>
                </c:pt>
                <c:pt idx="4586">
                  <c:v>113.60009770000001</c:v>
                </c:pt>
                <c:pt idx="4587">
                  <c:v>113.5</c:v>
                </c:pt>
                <c:pt idx="4588">
                  <c:v>113.5</c:v>
                </c:pt>
                <c:pt idx="4589">
                  <c:v>113.40014650000001</c:v>
                </c:pt>
                <c:pt idx="4590">
                  <c:v>113.40014650000001</c:v>
                </c:pt>
                <c:pt idx="4591">
                  <c:v>113.3000488</c:v>
                </c:pt>
                <c:pt idx="4592">
                  <c:v>113.1999512</c:v>
                </c:pt>
                <c:pt idx="4593">
                  <c:v>113.1999512</c:v>
                </c:pt>
                <c:pt idx="4594">
                  <c:v>113.10009770000001</c:v>
                </c:pt>
                <c:pt idx="4595">
                  <c:v>113.10009770000001</c:v>
                </c:pt>
                <c:pt idx="4596">
                  <c:v>113</c:v>
                </c:pt>
                <c:pt idx="4597">
                  <c:v>112.90014650000001</c:v>
                </c:pt>
                <c:pt idx="4598">
                  <c:v>112.90014650000001</c:v>
                </c:pt>
                <c:pt idx="4599">
                  <c:v>112.8000488</c:v>
                </c:pt>
                <c:pt idx="4600">
                  <c:v>112.7001953</c:v>
                </c:pt>
                <c:pt idx="4601">
                  <c:v>112.60009770000001</c:v>
                </c:pt>
                <c:pt idx="4602">
                  <c:v>112.5</c:v>
                </c:pt>
                <c:pt idx="4603">
                  <c:v>112.60009770000001</c:v>
                </c:pt>
                <c:pt idx="4604">
                  <c:v>112.5</c:v>
                </c:pt>
                <c:pt idx="4605">
                  <c:v>112.5</c:v>
                </c:pt>
                <c:pt idx="4606">
                  <c:v>112.3000488</c:v>
                </c:pt>
                <c:pt idx="4607">
                  <c:v>112.2001953</c:v>
                </c:pt>
                <c:pt idx="4608">
                  <c:v>112.10009770000001</c:v>
                </c:pt>
                <c:pt idx="4609">
                  <c:v>112.10009770000001</c:v>
                </c:pt>
                <c:pt idx="4610">
                  <c:v>112</c:v>
                </c:pt>
                <c:pt idx="4611">
                  <c:v>112</c:v>
                </c:pt>
                <c:pt idx="4612">
                  <c:v>112</c:v>
                </c:pt>
                <c:pt idx="4613">
                  <c:v>112</c:v>
                </c:pt>
                <c:pt idx="4614">
                  <c:v>111.90014650000001</c:v>
                </c:pt>
                <c:pt idx="4615">
                  <c:v>111.8000488</c:v>
                </c:pt>
                <c:pt idx="4616">
                  <c:v>111.7001953</c:v>
                </c:pt>
                <c:pt idx="4617">
                  <c:v>111.7001953</c:v>
                </c:pt>
                <c:pt idx="4618">
                  <c:v>111.60009770000001</c:v>
                </c:pt>
                <c:pt idx="4619">
                  <c:v>111.5</c:v>
                </c:pt>
                <c:pt idx="4620">
                  <c:v>111.5</c:v>
                </c:pt>
                <c:pt idx="4621">
                  <c:v>111.40014650000001</c:v>
                </c:pt>
                <c:pt idx="4622">
                  <c:v>111.40014650000001</c:v>
                </c:pt>
                <c:pt idx="4623">
                  <c:v>111.40014650000001</c:v>
                </c:pt>
                <c:pt idx="4624">
                  <c:v>111.3000488</c:v>
                </c:pt>
                <c:pt idx="4625">
                  <c:v>111.3000488</c:v>
                </c:pt>
                <c:pt idx="4626">
                  <c:v>111.2001953</c:v>
                </c:pt>
                <c:pt idx="4627">
                  <c:v>111.10009770000001</c:v>
                </c:pt>
                <c:pt idx="4628">
                  <c:v>111.10009770000001</c:v>
                </c:pt>
                <c:pt idx="4629">
                  <c:v>111.0002441</c:v>
                </c:pt>
                <c:pt idx="4630">
                  <c:v>110.90014650000001</c:v>
                </c:pt>
                <c:pt idx="4631">
                  <c:v>110.8000488</c:v>
                </c:pt>
                <c:pt idx="4632">
                  <c:v>110.7001953</c:v>
                </c:pt>
                <c:pt idx="4633">
                  <c:v>110.7001953</c:v>
                </c:pt>
                <c:pt idx="4634">
                  <c:v>110.60009770000001</c:v>
                </c:pt>
                <c:pt idx="4635">
                  <c:v>110.5002441</c:v>
                </c:pt>
                <c:pt idx="4636">
                  <c:v>110.5002441</c:v>
                </c:pt>
                <c:pt idx="4637">
                  <c:v>110.40014650000001</c:v>
                </c:pt>
                <c:pt idx="4638">
                  <c:v>110.40014650000001</c:v>
                </c:pt>
                <c:pt idx="4639">
                  <c:v>110.3000488</c:v>
                </c:pt>
                <c:pt idx="4640">
                  <c:v>110.3000488</c:v>
                </c:pt>
                <c:pt idx="4641">
                  <c:v>110.2001953</c:v>
                </c:pt>
                <c:pt idx="4642">
                  <c:v>110.10009770000001</c:v>
                </c:pt>
                <c:pt idx="4643">
                  <c:v>110.10009770000001</c:v>
                </c:pt>
                <c:pt idx="4644">
                  <c:v>110.0002441</c:v>
                </c:pt>
                <c:pt idx="4645">
                  <c:v>110.0002441</c:v>
                </c:pt>
                <c:pt idx="4646">
                  <c:v>109.90014650000001</c:v>
                </c:pt>
                <c:pt idx="4647">
                  <c:v>109.8000488</c:v>
                </c:pt>
                <c:pt idx="4648">
                  <c:v>109.7001953</c:v>
                </c:pt>
                <c:pt idx="4649">
                  <c:v>109.60009770000001</c:v>
                </c:pt>
                <c:pt idx="4650">
                  <c:v>109.5002441</c:v>
                </c:pt>
                <c:pt idx="4651">
                  <c:v>109.5002441</c:v>
                </c:pt>
                <c:pt idx="4652">
                  <c:v>109.40014650000001</c:v>
                </c:pt>
                <c:pt idx="4653">
                  <c:v>109.40014650000001</c:v>
                </c:pt>
                <c:pt idx="4654">
                  <c:v>109.5002441</c:v>
                </c:pt>
                <c:pt idx="4655">
                  <c:v>109.5002441</c:v>
                </c:pt>
                <c:pt idx="4656">
                  <c:v>109.40014650000001</c:v>
                </c:pt>
                <c:pt idx="4657">
                  <c:v>109.300293</c:v>
                </c:pt>
                <c:pt idx="4658">
                  <c:v>109.300293</c:v>
                </c:pt>
                <c:pt idx="4659">
                  <c:v>109.2001953</c:v>
                </c:pt>
                <c:pt idx="4660">
                  <c:v>109.0002441</c:v>
                </c:pt>
                <c:pt idx="4661">
                  <c:v>108.90014650000001</c:v>
                </c:pt>
                <c:pt idx="4662">
                  <c:v>108.90014650000001</c:v>
                </c:pt>
                <c:pt idx="4663">
                  <c:v>108.800293</c:v>
                </c:pt>
                <c:pt idx="4664">
                  <c:v>108.800293</c:v>
                </c:pt>
                <c:pt idx="4665">
                  <c:v>108.699707</c:v>
                </c:pt>
                <c:pt idx="4666">
                  <c:v>108.800293</c:v>
                </c:pt>
                <c:pt idx="4667">
                  <c:v>108.699707</c:v>
                </c:pt>
                <c:pt idx="4668">
                  <c:v>108.699707</c:v>
                </c:pt>
                <c:pt idx="4669">
                  <c:v>108.59985349999999</c:v>
                </c:pt>
                <c:pt idx="4670">
                  <c:v>108.59985349999999</c:v>
                </c:pt>
                <c:pt idx="4671">
                  <c:v>108.4997559</c:v>
                </c:pt>
                <c:pt idx="4672">
                  <c:v>108.2998047</c:v>
                </c:pt>
                <c:pt idx="4673">
                  <c:v>108.2998047</c:v>
                </c:pt>
                <c:pt idx="4674">
                  <c:v>108.199707</c:v>
                </c:pt>
                <c:pt idx="4675">
                  <c:v>108.199707</c:v>
                </c:pt>
                <c:pt idx="4676">
                  <c:v>108.09985349999999</c:v>
                </c:pt>
                <c:pt idx="4677">
                  <c:v>107.9997559</c:v>
                </c:pt>
                <c:pt idx="4678">
                  <c:v>107.89990229999999</c:v>
                </c:pt>
                <c:pt idx="4679">
                  <c:v>107.7998047</c:v>
                </c:pt>
                <c:pt idx="4680">
                  <c:v>107.6999512</c:v>
                </c:pt>
                <c:pt idx="4681">
                  <c:v>107.59985349999999</c:v>
                </c:pt>
                <c:pt idx="4682">
                  <c:v>107.59985349999999</c:v>
                </c:pt>
                <c:pt idx="4683">
                  <c:v>107.7998047</c:v>
                </c:pt>
                <c:pt idx="4684">
                  <c:v>107.7998047</c:v>
                </c:pt>
                <c:pt idx="4685">
                  <c:v>107.7998047</c:v>
                </c:pt>
                <c:pt idx="4686">
                  <c:v>107.6999512</c:v>
                </c:pt>
                <c:pt idx="4687">
                  <c:v>107.59985349999999</c:v>
                </c:pt>
                <c:pt idx="4688">
                  <c:v>107.59985349999999</c:v>
                </c:pt>
                <c:pt idx="4689">
                  <c:v>107.4997559</c:v>
                </c:pt>
                <c:pt idx="4690">
                  <c:v>107.2998047</c:v>
                </c:pt>
                <c:pt idx="4691">
                  <c:v>107.2998047</c:v>
                </c:pt>
                <c:pt idx="4692">
                  <c:v>107.1999512</c:v>
                </c:pt>
                <c:pt idx="4693">
                  <c:v>107.1999512</c:v>
                </c:pt>
                <c:pt idx="4694">
                  <c:v>107.09985349999999</c:v>
                </c:pt>
                <c:pt idx="4695">
                  <c:v>107.09985349999999</c:v>
                </c:pt>
                <c:pt idx="4696">
                  <c:v>107.1999512</c:v>
                </c:pt>
                <c:pt idx="4697">
                  <c:v>107.09985349999999</c:v>
                </c:pt>
                <c:pt idx="4698">
                  <c:v>106.9997559</c:v>
                </c:pt>
                <c:pt idx="4699">
                  <c:v>106.9997559</c:v>
                </c:pt>
                <c:pt idx="4700">
                  <c:v>106.89990229999999</c:v>
                </c:pt>
                <c:pt idx="4701">
                  <c:v>106.7998047</c:v>
                </c:pt>
                <c:pt idx="4702">
                  <c:v>106.59985349999999</c:v>
                </c:pt>
                <c:pt idx="4703">
                  <c:v>106.59985349999999</c:v>
                </c:pt>
                <c:pt idx="4704">
                  <c:v>106.4997559</c:v>
                </c:pt>
                <c:pt idx="4705">
                  <c:v>106.39990229999999</c:v>
                </c:pt>
                <c:pt idx="4706">
                  <c:v>106.39990229999999</c:v>
                </c:pt>
                <c:pt idx="4707">
                  <c:v>106.2998047</c:v>
                </c:pt>
                <c:pt idx="4708">
                  <c:v>106.39990229999999</c:v>
                </c:pt>
                <c:pt idx="4709">
                  <c:v>106.2998047</c:v>
                </c:pt>
                <c:pt idx="4710">
                  <c:v>106.1999512</c:v>
                </c:pt>
                <c:pt idx="4711">
                  <c:v>106.1999512</c:v>
                </c:pt>
                <c:pt idx="4712">
                  <c:v>106.09985349999999</c:v>
                </c:pt>
                <c:pt idx="4713">
                  <c:v>106</c:v>
                </c:pt>
                <c:pt idx="4714">
                  <c:v>105.89990229999999</c:v>
                </c:pt>
                <c:pt idx="4715">
                  <c:v>105.89990229999999</c:v>
                </c:pt>
                <c:pt idx="4716">
                  <c:v>105.89990229999999</c:v>
                </c:pt>
                <c:pt idx="4717">
                  <c:v>105.7998047</c:v>
                </c:pt>
                <c:pt idx="4718">
                  <c:v>105.6999512</c:v>
                </c:pt>
                <c:pt idx="4719">
                  <c:v>105.6999512</c:v>
                </c:pt>
                <c:pt idx="4720">
                  <c:v>105.6999512</c:v>
                </c:pt>
                <c:pt idx="4721">
                  <c:v>105.6999512</c:v>
                </c:pt>
                <c:pt idx="4722">
                  <c:v>105.59985349999999</c:v>
                </c:pt>
                <c:pt idx="4723">
                  <c:v>105.59985349999999</c:v>
                </c:pt>
                <c:pt idx="4724">
                  <c:v>105.5</c:v>
                </c:pt>
                <c:pt idx="4725">
                  <c:v>105.39990229999999</c:v>
                </c:pt>
                <c:pt idx="4726">
                  <c:v>105.2998047</c:v>
                </c:pt>
                <c:pt idx="4727">
                  <c:v>105.1999512</c:v>
                </c:pt>
                <c:pt idx="4728">
                  <c:v>105.1999512</c:v>
                </c:pt>
                <c:pt idx="4729">
                  <c:v>105.1999512</c:v>
                </c:pt>
                <c:pt idx="4730">
                  <c:v>105.09985349999999</c:v>
                </c:pt>
                <c:pt idx="4731">
                  <c:v>105</c:v>
                </c:pt>
                <c:pt idx="4732">
                  <c:v>104.89990229999999</c:v>
                </c:pt>
                <c:pt idx="4733">
                  <c:v>104.7998047</c:v>
                </c:pt>
                <c:pt idx="4734">
                  <c:v>104.7998047</c:v>
                </c:pt>
                <c:pt idx="4735">
                  <c:v>104.7998047</c:v>
                </c:pt>
                <c:pt idx="4736">
                  <c:v>104.6999512</c:v>
                </c:pt>
                <c:pt idx="4737">
                  <c:v>104.6999512</c:v>
                </c:pt>
                <c:pt idx="4738">
                  <c:v>104.6999512</c:v>
                </c:pt>
                <c:pt idx="4739">
                  <c:v>104.59985349999999</c:v>
                </c:pt>
                <c:pt idx="4740">
                  <c:v>104.5</c:v>
                </c:pt>
                <c:pt idx="4741">
                  <c:v>104.5</c:v>
                </c:pt>
                <c:pt idx="4742">
                  <c:v>104.5</c:v>
                </c:pt>
                <c:pt idx="4743">
                  <c:v>104.39990229999999</c:v>
                </c:pt>
                <c:pt idx="4744">
                  <c:v>104.3000488</c:v>
                </c:pt>
                <c:pt idx="4745">
                  <c:v>104.1999512</c:v>
                </c:pt>
                <c:pt idx="4746">
                  <c:v>104.1999512</c:v>
                </c:pt>
                <c:pt idx="4747">
                  <c:v>104.09985349999999</c:v>
                </c:pt>
                <c:pt idx="4748">
                  <c:v>104.09985349999999</c:v>
                </c:pt>
                <c:pt idx="4749">
                  <c:v>104</c:v>
                </c:pt>
                <c:pt idx="4750">
                  <c:v>104</c:v>
                </c:pt>
                <c:pt idx="4751">
                  <c:v>104</c:v>
                </c:pt>
                <c:pt idx="4752">
                  <c:v>103.89990229999999</c:v>
                </c:pt>
                <c:pt idx="4753">
                  <c:v>103.89990229999999</c:v>
                </c:pt>
                <c:pt idx="4754">
                  <c:v>103.8000488</c:v>
                </c:pt>
                <c:pt idx="4755">
                  <c:v>103.6999512</c:v>
                </c:pt>
                <c:pt idx="4756">
                  <c:v>103.6999512</c:v>
                </c:pt>
                <c:pt idx="4757">
                  <c:v>103.59985349999999</c:v>
                </c:pt>
                <c:pt idx="4758">
                  <c:v>103.59985349999999</c:v>
                </c:pt>
                <c:pt idx="4759">
                  <c:v>103.5</c:v>
                </c:pt>
                <c:pt idx="4760">
                  <c:v>103.5</c:v>
                </c:pt>
                <c:pt idx="4761">
                  <c:v>103.5</c:v>
                </c:pt>
                <c:pt idx="4762">
                  <c:v>103.39990229999999</c:v>
                </c:pt>
                <c:pt idx="4763">
                  <c:v>103.3000488</c:v>
                </c:pt>
                <c:pt idx="4764">
                  <c:v>103.3000488</c:v>
                </c:pt>
                <c:pt idx="4765">
                  <c:v>103.1999512</c:v>
                </c:pt>
                <c:pt idx="4766">
                  <c:v>103.10009770000001</c:v>
                </c:pt>
                <c:pt idx="4767">
                  <c:v>103.10009770000001</c:v>
                </c:pt>
                <c:pt idx="4768">
                  <c:v>103.1999512</c:v>
                </c:pt>
                <c:pt idx="4769">
                  <c:v>103.10009770000001</c:v>
                </c:pt>
                <c:pt idx="4770">
                  <c:v>103</c:v>
                </c:pt>
                <c:pt idx="4771">
                  <c:v>103</c:v>
                </c:pt>
                <c:pt idx="4772">
                  <c:v>102.89990229999999</c:v>
                </c:pt>
                <c:pt idx="4773">
                  <c:v>102.89990229999999</c:v>
                </c:pt>
                <c:pt idx="4774">
                  <c:v>102.8000488</c:v>
                </c:pt>
                <c:pt idx="4775">
                  <c:v>102.8000488</c:v>
                </c:pt>
                <c:pt idx="4776">
                  <c:v>102.6999512</c:v>
                </c:pt>
                <c:pt idx="4777">
                  <c:v>102.6999512</c:v>
                </c:pt>
                <c:pt idx="4778">
                  <c:v>102.60009770000001</c:v>
                </c:pt>
                <c:pt idx="4779">
                  <c:v>102.5</c:v>
                </c:pt>
                <c:pt idx="4780">
                  <c:v>102.39990229999999</c:v>
                </c:pt>
                <c:pt idx="4781">
                  <c:v>102.39990229999999</c:v>
                </c:pt>
                <c:pt idx="4782">
                  <c:v>102.3000488</c:v>
                </c:pt>
                <c:pt idx="4783">
                  <c:v>102.3000488</c:v>
                </c:pt>
                <c:pt idx="4784">
                  <c:v>102.3000488</c:v>
                </c:pt>
                <c:pt idx="4785">
                  <c:v>102.1999512</c:v>
                </c:pt>
                <c:pt idx="4786">
                  <c:v>102.10009770000001</c:v>
                </c:pt>
                <c:pt idx="4787">
                  <c:v>102</c:v>
                </c:pt>
                <c:pt idx="4788">
                  <c:v>102</c:v>
                </c:pt>
                <c:pt idx="4789">
                  <c:v>101.89990229999999</c:v>
                </c:pt>
                <c:pt idx="4790">
                  <c:v>101.89990229999999</c:v>
                </c:pt>
                <c:pt idx="4791">
                  <c:v>101.89990229999999</c:v>
                </c:pt>
                <c:pt idx="4792">
                  <c:v>101.6999512</c:v>
                </c:pt>
                <c:pt idx="4793">
                  <c:v>101.6999512</c:v>
                </c:pt>
                <c:pt idx="4794">
                  <c:v>101.60009770000001</c:v>
                </c:pt>
                <c:pt idx="4795">
                  <c:v>101.60009770000001</c:v>
                </c:pt>
                <c:pt idx="4796">
                  <c:v>101.5</c:v>
                </c:pt>
                <c:pt idx="4797">
                  <c:v>101.5</c:v>
                </c:pt>
                <c:pt idx="4798">
                  <c:v>101.5</c:v>
                </c:pt>
                <c:pt idx="4799">
                  <c:v>101.40014650000001</c:v>
                </c:pt>
                <c:pt idx="4800">
                  <c:v>101.40014650000001</c:v>
                </c:pt>
                <c:pt idx="4801">
                  <c:v>101.3000488</c:v>
                </c:pt>
                <c:pt idx="4802">
                  <c:v>101.3000488</c:v>
                </c:pt>
                <c:pt idx="4803">
                  <c:v>101.1999512</c:v>
                </c:pt>
                <c:pt idx="4804">
                  <c:v>101.1999512</c:v>
                </c:pt>
                <c:pt idx="4805">
                  <c:v>101.10009770000001</c:v>
                </c:pt>
                <c:pt idx="4806">
                  <c:v>101</c:v>
                </c:pt>
                <c:pt idx="4807">
                  <c:v>101</c:v>
                </c:pt>
                <c:pt idx="4808">
                  <c:v>100.90014650000001</c:v>
                </c:pt>
                <c:pt idx="4809">
                  <c:v>100.90014650000001</c:v>
                </c:pt>
                <c:pt idx="4810">
                  <c:v>100.8000488</c:v>
                </c:pt>
                <c:pt idx="4811">
                  <c:v>100.6999512</c:v>
                </c:pt>
                <c:pt idx="4812">
                  <c:v>100.6999512</c:v>
                </c:pt>
                <c:pt idx="4813">
                  <c:v>100.60009770000001</c:v>
                </c:pt>
                <c:pt idx="4814">
                  <c:v>100.60009770000001</c:v>
                </c:pt>
                <c:pt idx="4815">
                  <c:v>100.60009770000001</c:v>
                </c:pt>
                <c:pt idx="4816">
                  <c:v>100.40014650000001</c:v>
                </c:pt>
                <c:pt idx="4817">
                  <c:v>100.40014650000001</c:v>
                </c:pt>
                <c:pt idx="4818">
                  <c:v>100.40014650000001</c:v>
                </c:pt>
                <c:pt idx="4819">
                  <c:v>100.1999512</c:v>
                </c:pt>
                <c:pt idx="4820">
                  <c:v>100.3000488</c:v>
                </c:pt>
                <c:pt idx="4821">
                  <c:v>100.1999512</c:v>
                </c:pt>
                <c:pt idx="4822">
                  <c:v>100.1999512</c:v>
                </c:pt>
                <c:pt idx="4823">
                  <c:v>100.10009770000001</c:v>
                </c:pt>
                <c:pt idx="4824">
                  <c:v>100.10009770000001</c:v>
                </c:pt>
                <c:pt idx="4825">
                  <c:v>100</c:v>
                </c:pt>
                <c:pt idx="4826">
                  <c:v>100</c:v>
                </c:pt>
                <c:pt idx="4827">
                  <c:v>100</c:v>
                </c:pt>
                <c:pt idx="4828">
                  <c:v>100</c:v>
                </c:pt>
                <c:pt idx="4829">
                  <c:v>99.900146480000004</c:v>
                </c:pt>
                <c:pt idx="4830">
                  <c:v>99.900146480000004</c:v>
                </c:pt>
                <c:pt idx="4831">
                  <c:v>99.800048829999994</c:v>
                </c:pt>
                <c:pt idx="4832">
                  <c:v>99.800048829999994</c:v>
                </c:pt>
                <c:pt idx="4833">
                  <c:v>99.800048829999994</c:v>
                </c:pt>
                <c:pt idx="4834">
                  <c:v>99.600097660000003</c:v>
                </c:pt>
                <c:pt idx="4835">
                  <c:v>99.5</c:v>
                </c:pt>
                <c:pt idx="4836">
                  <c:v>99.5</c:v>
                </c:pt>
                <c:pt idx="4837">
                  <c:v>99.400146480000004</c:v>
                </c:pt>
                <c:pt idx="4838">
                  <c:v>99.400146480000004</c:v>
                </c:pt>
                <c:pt idx="4839">
                  <c:v>99.300048829999994</c:v>
                </c:pt>
                <c:pt idx="4840">
                  <c:v>99.300048829999994</c:v>
                </c:pt>
                <c:pt idx="4841">
                  <c:v>99.200195309999998</c:v>
                </c:pt>
                <c:pt idx="4842">
                  <c:v>99.200195309999998</c:v>
                </c:pt>
                <c:pt idx="4843">
                  <c:v>99.200195309999998</c:v>
                </c:pt>
                <c:pt idx="4844">
                  <c:v>99.100097660000003</c:v>
                </c:pt>
                <c:pt idx="4845">
                  <c:v>99</c:v>
                </c:pt>
                <c:pt idx="4846">
                  <c:v>99</c:v>
                </c:pt>
                <c:pt idx="4847">
                  <c:v>99</c:v>
                </c:pt>
                <c:pt idx="4848">
                  <c:v>99</c:v>
                </c:pt>
                <c:pt idx="4849">
                  <c:v>98.900146480000004</c:v>
                </c:pt>
                <c:pt idx="4850">
                  <c:v>98.900146480000004</c:v>
                </c:pt>
                <c:pt idx="4851">
                  <c:v>98.800048829999994</c:v>
                </c:pt>
                <c:pt idx="4852">
                  <c:v>98.800048829999994</c:v>
                </c:pt>
                <c:pt idx="4853">
                  <c:v>98.700195309999998</c:v>
                </c:pt>
                <c:pt idx="4854">
                  <c:v>98.600097660000003</c:v>
                </c:pt>
                <c:pt idx="4855">
                  <c:v>98.600097660000003</c:v>
                </c:pt>
                <c:pt idx="4856">
                  <c:v>98.5</c:v>
                </c:pt>
                <c:pt idx="4857">
                  <c:v>98.5</c:v>
                </c:pt>
                <c:pt idx="4858">
                  <c:v>98.400146480000004</c:v>
                </c:pt>
                <c:pt idx="4859">
                  <c:v>98.400146480000004</c:v>
                </c:pt>
                <c:pt idx="4860">
                  <c:v>98.300048829999994</c:v>
                </c:pt>
                <c:pt idx="4861">
                  <c:v>98.300048829999994</c:v>
                </c:pt>
                <c:pt idx="4862">
                  <c:v>98.200195309999998</c:v>
                </c:pt>
                <c:pt idx="4863">
                  <c:v>98.100097660000003</c:v>
                </c:pt>
                <c:pt idx="4864">
                  <c:v>98.100097660000003</c:v>
                </c:pt>
                <c:pt idx="4865">
                  <c:v>98.000244140000007</c:v>
                </c:pt>
                <c:pt idx="4866">
                  <c:v>98.000244140000007</c:v>
                </c:pt>
                <c:pt idx="4867">
                  <c:v>97.900146480000004</c:v>
                </c:pt>
                <c:pt idx="4868">
                  <c:v>97.900146480000004</c:v>
                </c:pt>
                <c:pt idx="4869">
                  <c:v>97.800048829999994</c:v>
                </c:pt>
                <c:pt idx="4870">
                  <c:v>97.800048829999994</c:v>
                </c:pt>
                <c:pt idx="4871">
                  <c:v>97.800048829999994</c:v>
                </c:pt>
                <c:pt idx="4872">
                  <c:v>97.700195309999998</c:v>
                </c:pt>
                <c:pt idx="4873">
                  <c:v>97.700195309999998</c:v>
                </c:pt>
                <c:pt idx="4874">
                  <c:v>97.600097660000003</c:v>
                </c:pt>
                <c:pt idx="4875">
                  <c:v>97.600097660000003</c:v>
                </c:pt>
                <c:pt idx="4876">
                  <c:v>97.600097660000003</c:v>
                </c:pt>
                <c:pt idx="4877">
                  <c:v>97.500244140000007</c:v>
                </c:pt>
                <c:pt idx="4878">
                  <c:v>97.400146480000004</c:v>
                </c:pt>
                <c:pt idx="4879">
                  <c:v>97.300048829999994</c:v>
                </c:pt>
                <c:pt idx="4880">
                  <c:v>97.300048829999994</c:v>
                </c:pt>
                <c:pt idx="4881">
                  <c:v>97.300048829999994</c:v>
                </c:pt>
                <c:pt idx="4882">
                  <c:v>97.200195309999998</c:v>
                </c:pt>
                <c:pt idx="4883">
                  <c:v>97.100097660000003</c:v>
                </c:pt>
                <c:pt idx="4884">
                  <c:v>97.100097660000003</c:v>
                </c:pt>
                <c:pt idx="4885">
                  <c:v>96.900146480000004</c:v>
                </c:pt>
                <c:pt idx="4886">
                  <c:v>97.000244140000007</c:v>
                </c:pt>
                <c:pt idx="4887">
                  <c:v>96.900146480000004</c:v>
                </c:pt>
                <c:pt idx="4888">
                  <c:v>96.900146480000004</c:v>
                </c:pt>
                <c:pt idx="4889">
                  <c:v>96.800048829999994</c:v>
                </c:pt>
                <c:pt idx="4890">
                  <c:v>96.700195309999998</c:v>
                </c:pt>
                <c:pt idx="4891">
                  <c:v>96.700195309999998</c:v>
                </c:pt>
                <c:pt idx="4892">
                  <c:v>96.700195309999998</c:v>
                </c:pt>
                <c:pt idx="4893">
                  <c:v>96.600097660000003</c:v>
                </c:pt>
                <c:pt idx="4894">
                  <c:v>96.600097660000003</c:v>
                </c:pt>
                <c:pt idx="4895">
                  <c:v>96.500244140000007</c:v>
                </c:pt>
                <c:pt idx="4896">
                  <c:v>96.500244140000007</c:v>
                </c:pt>
                <c:pt idx="4897">
                  <c:v>96.500244140000007</c:v>
                </c:pt>
                <c:pt idx="4898">
                  <c:v>96.400146480000004</c:v>
                </c:pt>
                <c:pt idx="4899">
                  <c:v>96.300292970000001</c:v>
                </c:pt>
                <c:pt idx="4900">
                  <c:v>96.200195309999998</c:v>
                </c:pt>
                <c:pt idx="4901">
                  <c:v>96.200195309999998</c:v>
                </c:pt>
                <c:pt idx="4902">
                  <c:v>96.200195309999998</c:v>
                </c:pt>
                <c:pt idx="4903">
                  <c:v>96.100097660000003</c:v>
                </c:pt>
                <c:pt idx="4904">
                  <c:v>96.100097660000003</c:v>
                </c:pt>
                <c:pt idx="4905">
                  <c:v>96.100097660000003</c:v>
                </c:pt>
                <c:pt idx="4906">
                  <c:v>96.000244140000007</c:v>
                </c:pt>
                <c:pt idx="4907">
                  <c:v>96.000244140000007</c:v>
                </c:pt>
                <c:pt idx="4908">
                  <c:v>96.000244140000007</c:v>
                </c:pt>
                <c:pt idx="4909">
                  <c:v>95.899902339999997</c:v>
                </c:pt>
                <c:pt idx="4910">
                  <c:v>95.799804690000002</c:v>
                </c:pt>
                <c:pt idx="4911">
                  <c:v>95.799804690000002</c:v>
                </c:pt>
                <c:pt idx="4912">
                  <c:v>95.699707029999999</c:v>
                </c:pt>
                <c:pt idx="4913">
                  <c:v>95.699707029999999</c:v>
                </c:pt>
                <c:pt idx="4914">
                  <c:v>95.699707029999999</c:v>
                </c:pt>
                <c:pt idx="4915">
                  <c:v>95.599853519999996</c:v>
                </c:pt>
                <c:pt idx="4916">
                  <c:v>95.599853519999996</c:v>
                </c:pt>
                <c:pt idx="4917">
                  <c:v>95.499755859999993</c:v>
                </c:pt>
                <c:pt idx="4918">
                  <c:v>95.499755859999993</c:v>
                </c:pt>
                <c:pt idx="4919">
                  <c:v>95.499755859999993</c:v>
                </c:pt>
                <c:pt idx="4920">
                  <c:v>95.399902339999997</c:v>
                </c:pt>
                <c:pt idx="4921">
                  <c:v>95.399902339999997</c:v>
                </c:pt>
                <c:pt idx="4922">
                  <c:v>95.299804690000002</c:v>
                </c:pt>
                <c:pt idx="4923">
                  <c:v>95.299804690000002</c:v>
                </c:pt>
                <c:pt idx="4924">
                  <c:v>95.199707029999999</c:v>
                </c:pt>
                <c:pt idx="4925">
                  <c:v>95.099853519999996</c:v>
                </c:pt>
                <c:pt idx="4926">
                  <c:v>94.999755859999993</c:v>
                </c:pt>
                <c:pt idx="4927">
                  <c:v>94.999755859999993</c:v>
                </c:pt>
                <c:pt idx="4928">
                  <c:v>94.899902339999997</c:v>
                </c:pt>
                <c:pt idx="4929">
                  <c:v>94.899902339999997</c:v>
                </c:pt>
                <c:pt idx="4930">
                  <c:v>94.799804690000002</c:v>
                </c:pt>
                <c:pt idx="4931">
                  <c:v>94.899902339999997</c:v>
                </c:pt>
                <c:pt idx="4932">
                  <c:v>94.799804690000002</c:v>
                </c:pt>
                <c:pt idx="4933">
                  <c:v>94.799804690000002</c:v>
                </c:pt>
                <c:pt idx="4934">
                  <c:v>94.699951170000006</c:v>
                </c:pt>
                <c:pt idx="4935">
                  <c:v>94.699951170000006</c:v>
                </c:pt>
                <c:pt idx="4936">
                  <c:v>94.599853519999996</c:v>
                </c:pt>
                <c:pt idx="4937">
                  <c:v>94.599853519999996</c:v>
                </c:pt>
                <c:pt idx="4938">
                  <c:v>94.499755859999993</c:v>
                </c:pt>
                <c:pt idx="4939">
                  <c:v>94.499755859999993</c:v>
                </c:pt>
                <c:pt idx="4940">
                  <c:v>94.399902339999997</c:v>
                </c:pt>
                <c:pt idx="4941">
                  <c:v>94.299804690000002</c:v>
                </c:pt>
                <c:pt idx="4942">
                  <c:v>94.299804690000002</c:v>
                </c:pt>
                <c:pt idx="4943">
                  <c:v>94.299804690000002</c:v>
                </c:pt>
                <c:pt idx="4944">
                  <c:v>94.299804690000002</c:v>
                </c:pt>
                <c:pt idx="4945">
                  <c:v>94.199951170000006</c:v>
                </c:pt>
                <c:pt idx="4946">
                  <c:v>94.099853519999996</c:v>
                </c:pt>
                <c:pt idx="4947">
                  <c:v>94.099853519999996</c:v>
                </c:pt>
                <c:pt idx="4948">
                  <c:v>93.999755859999993</c:v>
                </c:pt>
                <c:pt idx="4949">
                  <c:v>94.099853519999996</c:v>
                </c:pt>
                <c:pt idx="4950">
                  <c:v>93.999755859999993</c:v>
                </c:pt>
                <c:pt idx="4951">
                  <c:v>93.899902339999997</c:v>
                </c:pt>
                <c:pt idx="4952">
                  <c:v>93.899902339999997</c:v>
                </c:pt>
                <c:pt idx="4953">
                  <c:v>93.799804690000002</c:v>
                </c:pt>
                <c:pt idx="4954">
                  <c:v>93.799804690000002</c:v>
                </c:pt>
                <c:pt idx="4955">
                  <c:v>93.699951170000006</c:v>
                </c:pt>
                <c:pt idx="4956">
                  <c:v>93.599853519999996</c:v>
                </c:pt>
                <c:pt idx="4957">
                  <c:v>93.599853519999996</c:v>
                </c:pt>
                <c:pt idx="4958">
                  <c:v>93.5</c:v>
                </c:pt>
                <c:pt idx="4959">
                  <c:v>93.399902339999997</c:v>
                </c:pt>
                <c:pt idx="4960">
                  <c:v>93.399902339999997</c:v>
                </c:pt>
                <c:pt idx="4961">
                  <c:v>93.5</c:v>
                </c:pt>
                <c:pt idx="4962">
                  <c:v>93.5</c:v>
                </c:pt>
                <c:pt idx="4963">
                  <c:v>93.399902339999997</c:v>
                </c:pt>
                <c:pt idx="4964">
                  <c:v>93.399902339999997</c:v>
                </c:pt>
                <c:pt idx="4965">
                  <c:v>93.399902339999997</c:v>
                </c:pt>
                <c:pt idx="4966">
                  <c:v>93.299804690000002</c:v>
                </c:pt>
                <c:pt idx="4967">
                  <c:v>93.099853519999996</c:v>
                </c:pt>
                <c:pt idx="4968">
                  <c:v>93.099853519999996</c:v>
                </c:pt>
                <c:pt idx="4969">
                  <c:v>93</c:v>
                </c:pt>
                <c:pt idx="4970">
                  <c:v>93</c:v>
                </c:pt>
                <c:pt idx="4971">
                  <c:v>92.899902339999997</c:v>
                </c:pt>
                <c:pt idx="4972">
                  <c:v>92.899902339999997</c:v>
                </c:pt>
                <c:pt idx="4973">
                  <c:v>92.799804690000002</c:v>
                </c:pt>
                <c:pt idx="4974">
                  <c:v>92.699951170000006</c:v>
                </c:pt>
                <c:pt idx="4975">
                  <c:v>92.699951170000006</c:v>
                </c:pt>
                <c:pt idx="4976">
                  <c:v>92.699951170000006</c:v>
                </c:pt>
                <c:pt idx="4977">
                  <c:v>92.599853519999996</c:v>
                </c:pt>
                <c:pt idx="4978">
                  <c:v>92.599853519999996</c:v>
                </c:pt>
                <c:pt idx="4979">
                  <c:v>92.599853519999996</c:v>
                </c:pt>
                <c:pt idx="4980">
                  <c:v>92.599853519999996</c:v>
                </c:pt>
                <c:pt idx="4981">
                  <c:v>92.5</c:v>
                </c:pt>
                <c:pt idx="4982">
                  <c:v>92.5</c:v>
                </c:pt>
                <c:pt idx="4983">
                  <c:v>92.5</c:v>
                </c:pt>
                <c:pt idx="4984">
                  <c:v>92.399902339999997</c:v>
                </c:pt>
                <c:pt idx="4985">
                  <c:v>92.299804690000002</c:v>
                </c:pt>
                <c:pt idx="4986">
                  <c:v>92.299804690000002</c:v>
                </c:pt>
                <c:pt idx="4987">
                  <c:v>92.299804690000002</c:v>
                </c:pt>
                <c:pt idx="4988">
                  <c:v>92.199951170000006</c:v>
                </c:pt>
                <c:pt idx="4989">
                  <c:v>92.199951170000006</c:v>
                </c:pt>
                <c:pt idx="4990">
                  <c:v>92.099853519999996</c:v>
                </c:pt>
                <c:pt idx="4991">
                  <c:v>92.099853519999996</c:v>
                </c:pt>
                <c:pt idx="4992">
                  <c:v>92.099853519999996</c:v>
                </c:pt>
                <c:pt idx="4993">
                  <c:v>92</c:v>
                </c:pt>
                <c:pt idx="4994">
                  <c:v>92</c:v>
                </c:pt>
                <c:pt idx="4995">
                  <c:v>91.899902339999997</c:v>
                </c:pt>
                <c:pt idx="4996">
                  <c:v>91.899902339999997</c:v>
                </c:pt>
                <c:pt idx="4997">
                  <c:v>91.800048829999994</c:v>
                </c:pt>
                <c:pt idx="4998">
                  <c:v>91.699951170000006</c:v>
                </c:pt>
                <c:pt idx="4999">
                  <c:v>91.699951170000006</c:v>
                </c:pt>
                <c:pt idx="5000">
                  <c:v>91.699951170000006</c:v>
                </c:pt>
                <c:pt idx="5001">
                  <c:v>91.599853519999996</c:v>
                </c:pt>
                <c:pt idx="5002">
                  <c:v>91.599853519999996</c:v>
                </c:pt>
                <c:pt idx="5003">
                  <c:v>91.599853519999996</c:v>
                </c:pt>
                <c:pt idx="5004">
                  <c:v>91.300048829999994</c:v>
                </c:pt>
                <c:pt idx="5005">
                  <c:v>91.300048829999994</c:v>
                </c:pt>
                <c:pt idx="5006">
                  <c:v>91.199951170000006</c:v>
                </c:pt>
                <c:pt idx="5007">
                  <c:v>91.199951170000006</c:v>
                </c:pt>
                <c:pt idx="5008">
                  <c:v>91.199951170000006</c:v>
                </c:pt>
                <c:pt idx="5009">
                  <c:v>91.300048829999994</c:v>
                </c:pt>
                <c:pt idx="5010">
                  <c:v>91.199951170000006</c:v>
                </c:pt>
                <c:pt idx="5011">
                  <c:v>91.199951170000006</c:v>
                </c:pt>
                <c:pt idx="5012">
                  <c:v>91.099853519999996</c:v>
                </c:pt>
                <c:pt idx="5013">
                  <c:v>91</c:v>
                </c:pt>
                <c:pt idx="5014">
                  <c:v>91</c:v>
                </c:pt>
                <c:pt idx="5015">
                  <c:v>90.899902339999997</c:v>
                </c:pt>
                <c:pt idx="5016">
                  <c:v>90.800048829999994</c:v>
                </c:pt>
                <c:pt idx="5017">
                  <c:v>90.800048829999994</c:v>
                </c:pt>
                <c:pt idx="5018">
                  <c:v>90.699951170000006</c:v>
                </c:pt>
                <c:pt idx="5019">
                  <c:v>90.699951170000006</c:v>
                </c:pt>
                <c:pt idx="5020">
                  <c:v>90.699951170000006</c:v>
                </c:pt>
                <c:pt idx="5021">
                  <c:v>90.699951170000006</c:v>
                </c:pt>
                <c:pt idx="5022">
                  <c:v>90.800048829999994</c:v>
                </c:pt>
                <c:pt idx="5023">
                  <c:v>90.699951170000006</c:v>
                </c:pt>
                <c:pt idx="5024">
                  <c:v>90.599853519999996</c:v>
                </c:pt>
                <c:pt idx="5025">
                  <c:v>90.599853519999996</c:v>
                </c:pt>
                <c:pt idx="5026">
                  <c:v>90.599853519999996</c:v>
                </c:pt>
                <c:pt idx="5027">
                  <c:v>90.5</c:v>
                </c:pt>
                <c:pt idx="5028">
                  <c:v>90.399902339999997</c:v>
                </c:pt>
                <c:pt idx="5029">
                  <c:v>90.300048829999994</c:v>
                </c:pt>
                <c:pt idx="5030">
                  <c:v>90.300048829999994</c:v>
                </c:pt>
                <c:pt idx="5031">
                  <c:v>90.199951170000006</c:v>
                </c:pt>
                <c:pt idx="5032">
                  <c:v>90.199951170000006</c:v>
                </c:pt>
                <c:pt idx="5033">
                  <c:v>90.199951170000006</c:v>
                </c:pt>
                <c:pt idx="5034">
                  <c:v>90.100097660000003</c:v>
                </c:pt>
                <c:pt idx="5035">
                  <c:v>90.100097660000003</c:v>
                </c:pt>
                <c:pt idx="5036">
                  <c:v>90.100097660000003</c:v>
                </c:pt>
                <c:pt idx="5037">
                  <c:v>90</c:v>
                </c:pt>
                <c:pt idx="5038">
                  <c:v>90</c:v>
                </c:pt>
                <c:pt idx="5039">
                  <c:v>89.899902339999997</c:v>
                </c:pt>
                <c:pt idx="5040">
                  <c:v>89.899902339999997</c:v>
                </c:pt>
                <c:pt idx="5041">
                  <c:v>89.899902339999997</c:v>
                </c:pt>
                <c:pt idx="5042">
                  <c:v>89.800048829999994</c:v>
                </c:pt>
                <c:pt idx="5043">
                  <c:v>89.800048829999994</c:v>
                </c:pt>
                <c:pt idx="5044">
                  <c:v>89.800048829999994</c:v>
                </c:pt>
                <c:pt idx="5045">
                  <c:v>89.699951170000006</c:v>
                </c:pt>
                <c:pt idx="5046">
                  <c:v>89.699951170000006</c:v>
                </c:pt>
                <c:pt idx="5047">
                  <c:v>89.699951170000006</c:v>
                </c:pt>
                <c:pt idx="5048">
                  <c:v>89.600097660000003</c:v>
                </c:pt>
                <c:pt idx="5049">
                  <c:v>89.600097660000003</c:v>
                </c:pt>
                <c:pt idx="5050">
                  <c:v>89.5</c:v>
                </c:pt>
                <c:pt idx="5051">
                  <c:v>89.5</c:v>
                </c:pt>
                <c:pt idx="5052">
                  <c:v>89.300048829999994</c:v>
                </c:pt>
                <c:pt idx="5053">
                  <c:v>89.300048829999994</c:v>
                </c:pt>
                <c:pt idx="5054">
                  <c:v>89.199951170000006</c:v>
                </c:pt>
                <c:pt idx="5055">
                  <c:v>89.199951170000006</c:v>
                </c:pt>
                <c:pt idx="5056">
                  <c:v>89.100097660000003</c:v>
                </c:pt>
                <c:pt idx="5057">
                  <c:v>89.100097660000003</c:v>
                </c:pt>
                <c:pt idx="5058">
                  <c:v>89.199951170000006</c:v>
                </c:pt>
                <c:pt idx="5059">
                  <c:v>89.100097660000003</c:v>
                </c:pt>
                <c:pt idx="5060">
                  <c:v>89.100097660000003</c:v>
                </c:pt>
                <c:pt idx="5061">
                  <c:v>89</c:v>
                </c:pt>
                <c:pt idx="5062">
                  <c:v>89</c:v>
                </c:pt>
                <c:pt idx="5063">
                  <c:v>88.899902339999997</c:v>
                </c:pt>
                <c:pt idx="5064">
                  <c:v>88.800048829999994</c:v>
                </c:pt>
                <c:pt idx="5065">
                  <c:v>88.699951170000006</c:v>
                </c:pt>
                <c:pt idx="5066">
                  <c:v>88.600097660000003</c:v>
                </c:pt>
                <c:pt idx="5067">
                  <c:v>88.600097660000003</c:v>
                </c:pt>
                <c:pt idx="5068">
                  <c:v>88.600097660000003</c:v>
                </c:pt>
                <c:pt idx="5069">
                  <c:v>88.600097660000003</c:v>
                </c:pt>
                <c:pt idx="5070">
                  <c:v>88.5</c:v>
                </c:pt>
                <c:pt idx="5071">
                  <c:v>88.5</c:v>
                </c:pt>
                <c:pt idx="5072">
                  <c:v>88.400146480000004</c:v>
                </c:pt>
                <c:pt idx="5073">
                  <c:v>88.400146480000004</c:v>
                </c:pt>
                <c:pt idx="5074">
                  <c:v>88.400146480000004</c:v>
                </c:pt>
                <c:pt idx="5075">
                  <c:v>88.300048829999994</c:v>
                </c:pt>
                <c:pt idx="5076">
                  <c:v>88.400146480000004</c:v>
                </c:pt>
                <c:pt idx="5077">
                  <c:v>88.300048829999994</c:v>
                </c:pt>
                <c:pt idx="5078">
                  <c:v>88.300048829999994</c:v>
                </c:pt>
                <c:pt idx="5079">
                  <c:v>88.199951170000006</c:v>
                </c:pt>
                <c:pt idx="5080">
                  <c:v>88.199951170000006</c:v>
                </c:pt>
                <c:pt idx="5081">
                  <c:v>88.199951170000006</c:v>
                </c:pt>
                <c:pt idx="5082">
                  <c:v>88.199951170000006</c:v>
                </c:pt>
                <c:pt idx="5083">
                  <c:v>88.100097660000003</c:v>
                </c:pt>
                <c:pt idx="5084">
                  <c:v>88</c:v>
                </c:pt>
                <c:pt idx="5085">
                  <c:v>88</c:v>
                </c:pt>
                <c:pt idx="5086">
                  <c:v>88</c:v>
                </c:pt>
                <c:pt idx="5087">
                  <c:v>87.900146480000004</c:v>
                </c:pt>
                <c:pt idx="5088">
                  <c:v>87.900146480000004</c:v>
                </c:pt>
                <c:pt idx="5089">
                  <c:v>87.900146480000004</c:v>
                </c:pt>
                <c:pt idx="5090">
                  <c:v>87.800048829999994</c:v>
                </c:pt>
                <c:pt idx="5091">
                  <c:v>87.800048829999994</c:v>
                </c:pt>
                <c:pt idx="5092">
                  <c:v>87.699951170000006</c:v>
                </c:pt>
                <c:pt idx="5093">
                  <c:v>87.699951170000006</c:v>
                </c:pt>
                <c:pt idx="5094">
                  <c:v>87.699951170000006</c:v>
                </c:pt>
                <c:pt idx="5095">
                  <c:v>87.699951170000006</c:v>
                </c:pt>
                <c:pt idx="5096">
                  <c:v>87.600097660000003</c:v>
                </c:pt>
                <c:pt idx="5097">
                  <c:v>87.600097660000003</c:v>
                </c:pt>
                <c:pt idx="5098">
                  <c:v>87.5</c:v>
                </c:pt>
                <c:pt idx="5099">
                  <c:v>87.400146480000004</c:v>
                </c:pt>
                <c:pt idx="5100">
                  <c:v>87.400146480000004</c:v>
                </c:pt>
                <c:pt idx="5101">
                  <c:v>87.300048829999994</c:v>
                </c:pt>
                <c:pt idx="5102">
                  <c:v>87.300048829999994</c:v>
                </c:pt>
                <c:pt idx="5103">
                  <c:v>87.199951170000006</c:v>
                </c:pt>
                <c:pt idx="5104">
                  <c:v>87.199951170000006</c:v>
                </c:pt>
                <c:pt idx="5105">
                  <c:v>87.199951170000006</c:v>
                </c:pt>
                <c:pt idx="5106">
                  <c:v>87.100097660000003</c:v>
                </c:pt>
                <c:pt idx="5107">
                  <c:v>87.100097660000003</c:v>
                </c:pt>
                <c:pt idx="5108">
                  <c:v>87.100097660000003</c:v>
                </c:pt>
                <c:pt idx="5109">
                  <c:v>87</c:v>
                </c:pt>
                <c:pt idx="5110">
                  <c:v>87</c:v>
                </c:pt>
                <c:pt idx="5111">
                  <c:v>86.900146480000004</c:v>
                </c:pt>
                <c:pt idx="5112">
                  <c:v>86.900146480000004</c:v>
                </c:pt>
                <c:pt idx="5113">
                  <c:v>86.800048829999994</c:v>
                </c:pt>
                <c:pt idx="5114">
                  <c:v>86.800048829999994</c:v>
                </c:pt>
                <c:pt idx="5115">
                  <c:v>86.800048829999994</c:v>
                </c:pt>
                <c:pt idx="5116">
                  <c:v>86.700195309999998</c:v>
                </c:pt>
                <c:pt idx="5117">
                  <c:v>86.700195309999998</c:v>
                </c:pt>
                <c:pt idx="5118">
                  <c:v>86.600097660000003</c:v>
                </c:pt>
                <c:pt idx="5119">
                  <c:v>86.5</c:v>
                </c:pt>
                <c:pt idx="5120">
                  <c:v>86.5</c:v>
                </c:pt>
                <c:pt idx="5121">
                  <c:v>86.5</c:v>
                </c:pt>
                <c:pt idx="5122">
                  <c:v>86.400146480000004</c:v>
                </c:pt>
                <c:pt idx="5123">
                  <c:v>86.400146480000004</c:v>
                </c:pt>
                <c:pt idx="5124">
                  <c:v>86.400146480000004</c:v>
                </c:pt>
                <c:pt idx="5125">
                  <c:v>86.300048829999994</c:v>
                </c:pt>
                <c:pt idx="5126">
                  <c:v>86.300048829999994</c:v>
                </c:pt>
                <c:pt idx="5127">
                  <c:v>86.300048829999994</c:v>
                </c:pt>
                <c:pt idx="5128">
                  <c:v>86.200195309999998</c:v>
                </c:pt>
                <c:pt idx="5129">
                  <c:v>86.200195309999998</c:v>
                </c:pt>
                <c:pt idx="5130">
                  <c:v>86.200195309999998</c:v>
                </c:pt>
                <c:pt idx="5131">
                  <c:v>86.100097660000003</c:v>
                </c:pt>
                <c:pt idx="5132">
                  <c:v>86.100097660000003</c:v>
                </c:pt>
                <c:pt idx="5133">
                  <c:v>86</c:v>
                </c:pt>
                <c:pt idx="5134">
                  <c:v>86</c:v>
                </c:pt>
                <c:pt idx="5135">
                  <c:v>86</c:v>
                </c:pt>
                <c:pt idx="5136">
                  <c:v>85.900146480000004</c:v>
                </c:pt>
                <c:pt idx="5137">
                  <c:v>85.800048829999994</c:v>
                </c:pt>
                <c:pt idx="5138">
                  <c:v>85.800048829999994</c:v>
                </c:pt>
                <c:pt idx="5139">
                  <c:v>85.800048829999994</c:v>
                </c:pt>
                <c:pt idx="5140">
                  <c:v>85.700195309999998</c:v>
                </c:pt>
                <c:pt idx="5141">
                  <c:v>85.700195309999998</c:v>
                </c:pt>
                <c:pt idx="5142">
                  <c:v>85.600097660000003</c:v>
                </c:pt>
                <c:pt idx="5143">
                  <c:v>85.600097660000003</c:v>
                </c:pt>
                <c:pt idx="5144">
                  <c:v>85.600097660000003</c:v>
                </c:pt>
                <c:pt idx="5145">
                  <c:v>85.500244140000007</c:v>
                </c:pt>
                <c:pt idx="5146">
                  <c:v>85.500244140000007</c:v>
                </c:pt>
                <c:pt idx="5147">
                  <c:v>85.500244140000007</c:v>
                </c:pt>
                <c:pt idx="5148">
                  <c:v>85.400146480000004</c:v>
                </c:pt>
                <c:pt idx="5149">
                  <c:v>85.300048829999994</c:v>
                </c:pt>
                <c:pt idx="5150">
                  <c:v>85.300048829999994</c:v>
                </c:pt>
                <c:pt idx="5151">
                  <c:v>85.300048829999994</c:v>
                </c:pt>
                <c:pt idx="5152">
                  <c:v>85.200195309999998</c:v>
                </c:pt>
                <c:pt idx="5153">
                  <c:v>85.200195309999998</c:v>
                </c:pt>
                <c:pt idx="5154">
                  <c:v>85.200195309999998</c:v>
                </c:pt>
                <c:pt idx="5155">
                  <c:v>85.200195309999998</c:v>
                </c:pt>
                <c:pt idx="5156">
                  <c:v>85.100097660000003</c:v>
                </c:pt>
                <c:pt idx="5157">
                  <c:v>85.100097660000003</c:v>
                </c:pt>
                <c:pt idx="5158">
                  <c:v>85.100097660000003</c:v>
                </c:pt>
                <c:pt idx="5159">
                  <c:v>85.000244140000007</c:v>
                </c:pt>
                <c:pt idx="5160">
                  <c:v>85.000244140000007</c:v>
                </c:pt>
                <c:pt idx="5161">
                  <c:v>84.900146480000004</c:v>
                </c:pt>
                <c:pt idx="5162">
                  <c:v>84.800048829999994</c:v>
                </c:pt>
                <c:pt idx="5163">
                  <c:v>84.800048829999994</c:v>
                </c:pt>
                <c:pt idx="5164">
                  <c:v>84.700195309999998</c:v>
                </c:pt>
                <c:pt idx="5165">
                  <c:v>84.700195309999998</c:v>
                </c:pt>
                <c:pt idx="5166">
                  <c:v>84.800048829999994</c:v>
                </c:pt>
                <c:pt idx="5167">
                  <c:v>84.800048829999994</c:v>
                </c:pt>
                <c:pt idx="5168">
                  <c:v>84.700195309999998</c:v>
                </c:pt>
                <c:pt idx="5169">
                  <c:v>84.700195309999998</c:v>
                </c:pt>
                <c:pt idx="5170">
                  <c:v>84.600097660000003</c:v>
                </c:pt>
                <c:pt idx="5171">
                  <c:v>84.600097660000003</c:v>
                </c:pt>
                <c:pt idx="5172">
                  <c:v>84.600097660000003</c:v>
                </c:pt>
                <c:pt idx="5173">
                  <c:v>84.500244140000007</c:v>
                </c:pt>
                <c:pt idx="5174">
                  <c:v>84.400146480000004</c:v>
                </c:pt>
                <c:pt idx="5175">
                  <c:v>84.400146480000004</c:v>
                </c:pt>
                <c:pt idx="5176">
                  <c:v>84.300048829999994</c:v>
                </c:pt>
                <c:pt idx="5177">
                  <c:v>84.300048829999994</c:v>
                </c:pt>
                <c:pt idx="5178">
                  <c:v>84.300048829999994</c:v>
                </c:pt>
                <c:pt idx="5179">
                  <c:v>84.200195309999998</c:v>
                </c:pt>
                <c:pt idx="5180">
                  <c:v>84.200195309999998</c:v>
                </c:pt>
                <c:pt idx="5181">
                  <c:v>84.100097660000003</c:v>
                </c:pt>
                <c:pt idx="5182">
                  <c:v>84.100097660000003</c:v>
                </c:pt>
                <c:pt idx="5183">
                  <c:v>84.000244140000007</c:v>
                </c:pt>
                <c:pt idx="5184">
                  <c:v>84.100097660000003</c:v>
                </c:pt>
                <c:pt idx="5185">
                  <c:v>84.100097660000003</c:v>
                </c:pt>
                <c:pt idx="5186">
                  <c:v>84.000244140000007</c:v>
                </c:pt>
                <c:pt idx="5187">
                  <c:v>83.900146480000004</c:v>
                </c:pt>
                <c:pt idx="5188">
                  <c:v>83.900146480000004</c:v>
                </c:pt>
                <c:pt idx="5189">
                  <c:v>83.900146480000004</c:v>
                </c:pt>
                <c:pt idx="5190">
                  <c:v>83.800292970000001</c:v>
                </c:pt>
                <c:pt idx="5191">
                  <c:v>83.800292970000001</c:v>
                </c:pt>
                <c:pt idx="5192">
                  <c:v>83.800292970000001</c:v>
                </c:pt>
                <c:pt idx="5193">
                  <c:v>83.700195309999998</c:v>
                </c:pt>
                <c:pt idx="5194">
                  <c:v>83.700195309999998</c:v>
                </c:pt>
                <c:pt idx="5195">
                  <c:v>83.600097660000003</c:v>
                </c:pt>
                <c:pt idx="5196">
                  <c:v>83.600097660000003</c:v>
                </c:pt>
                <c:pt idx="5197">
                  <c:v>83.500244140000007</c:v>
                </c:pt>
                <c:pt idx="5198">
                  <c:v>83.500244140000007</c:v>
                </c:pt>
                <c:pt idx="5199">
                  <c:v>83.500244140000007</c:v>
                </c:pt>
                <c:pt idx="5200">
                  <c:v>83.500244140000007</c:v>
                </c:pt>
                <c:pt idx="5201">
                  <c:v>83.400146480000004</c:v>
                </c:pt>
                <c:pt idx="5202">
                  <c:v>83.500244140000007</c:v>
                </c:pt>
                <c:pt idx="5203">
                  <c:v>83.400146480000004</c:v>
                </c:pt>
                <c:pt idx="5204">
                  <c:v>83.400146480000004</c:v>
                </c:pt>
                <c:pt idx="5205">
                  <c:v>83.400146480000004</c:v>
                </c:pt>
                <c:pt idx="5206">
                  <c:v>83.300292970000001</c:v>
                </c:pt>
                <c:pt idx="5207">
                  <c:v>83.200195309999998</c:v>
                </c:pt>
                <c:pt idx="5208">
                  <c:v>83.300292970000001</c:v>
                </c:pt>
                <c:pt idx="5209">
                  <c:v>83.200195309999998</c:v>
                </c:pt>
                <c:pt idx="5210">
                  <c:v>83.099853519999996</c:v>
                </c:pt>
                <c:pt idx="5211">
                  <c:v>83.099853519999996</c:v>
                </c:pt>
                <c:pt idx="5212">
                  <c:v>83.099853519999996</c:v>
                </c:pt>
                <c:pt idx="5213">
                  <c:v>82.999755859999993</c:v>
                </c:pt>
                <c:pt idx="5214">
                  <c:v>82.899902339999997</c:v>
                </c:pt>
                <c:pt idx="5215">
                  <c:v>82.999755859999993</c:v>
                </c:pt>
                <c:pt idx="5216">
                  <c:v>82.999755859999993</c:v>
                </c:pt>
                <c:pt idx="5217">
                  <c:v>82.899902339999997</c:v>
                </c:pt>
                <c:pt idx="5218">
                  <c:v>82.899902339999997</c:v>
                </c:pt>
                <c:pt idx="5219">
                  <c:v>82.899902339999997</c:v>
                </c:pt>
                <c:pt idx="5220">
                  <c:v>82.799804690000002</c:v>
                </c:pt>
                <c:pt idx="5221">
                  <c:v>82.799804690000002</c:v>
                </c:pt>
                <c:pt idx="5222">
                  <c:v>82.799804690000002</c:v>
                </c:pt>
                <c:pt idx="5223">
                  <c:v>82.699707029999999</c:v>
                </c:pt>
                <c:pt idx="5224">
                  <c:v>82.699707029999999</c:v>
                </c:pt>
                <c:pt idx="5225">
                  <c:v>82.599853519999996</c:v>
                </c:pt>
                <c:pt idx="5226">
                  <c:v>82.599853519999996</c:v>
                </c:pt>
                <c:pt idx="5227">
                  <c:v>82.499755859999993</c:v>
                </c:pt>
                <c:pt idx="5228">
                  <c:v>82.399902339999997</c:v>
                </c:pt>
                <c:pt idx="5229">
                  <c:v>82.399902339999997</c:v>
                </c:pt>
                <c:pt idx="5230">
                  <c:v>82.399902339999997</c:v>
                </c:pt>
                <c:pt idx="5231">
                  <c:v>82.299804690000002</c:v>
                </c:pt>
                <c:pt idx="5232">
                  <c:v>82.299804690000002</c:v>
                </c:pt>
                <c:pt idx="5233">
                  <c:v>82.299804690000002</c:v>
                </c:pt>
                <c:pt idx="5234">
                  <c:v>82.299804690000002</c:v>
                </c:pt>
                <c:pt idx="5235">
                  <c:v>82.199951170000006</c:v>
                </c:pt>
                <c:pt idx="5236">
                  <c:v>82.199951170000006</c:v>
                </c:pt>
                <c:pt idx="5237">
                  <c:v>82.199951170000006</c:v>
                </c:pt>
                <c:pt idx="5238">
                  <c:v>82.099853519999996</c:v>
                </c:pt>
                <c:pt idx="5239">
                  <c:v>81.999755859999993</c:v>
                </c:pt>
                <c:pt idx="5240">
                  <c:v>82.099853519999996</c:v>
                </c:pt>
                <c:pt idx="5241">
                  <c:v>81.999755859999993</c:v>
                </c:pt>
                <c:pt idx="5242">
                  <c:v>81.899902339999997</c:v>
                </c:pt>
                <c:pt idx="5243">
                  <c:v>81.899902339999997</c:v>
                </c:pt>
                <c:pt idx="5244">
                  <c:v>81.799804690000002</c:v>
                </c:pt>
                <c:pt idx="5245">
                  <c:v>81.799804690000002</c:v>
                </c:pt>
                <c:pt idx="5246">
                  <c:v>81.699951170000006</c:v>
                </c:pt>
                <c:pt idx="5247">
                  <c:v>81.799804690000002</c:v>
                </c:pt>
                <c:pt idx="5248">
                  <c:v>81.699951170000006</c:v>
                </c:pt>
                <c:pt idx="5249">
                  <c:v>81.699951170000006</c:v>
                </c:pt>
                <c:pt idx="5250">
                  <c:v>81.599853519999996</c:v>
                </c:pt>
                <c:pt idx="5251">
                  <c:v>81.499755859999993</c:v>
                </c:pt>
                <c:pt idx="5252">
                  <c:v>81.499755859999993</c:v>
                </c:pt>
                <c:pt idx="5253">
                  <c:v>81.399902339999997</c:v>
                </c:pt>
                <c:pt idx="5254">
                  <c:v>81.399902339999997</c:v>
                </c:pt>
                <c:pt idx="5255">
                  <c:v>81.399902339999997</c:v>
                </c:pt>
                <c:pt idx="5256">
                  <c:v>81.399902339999997</c:v>
                </c:pt>
                <c:pt idx="5257">
                  <c:v>81.399902339999997</c:v>
                </c:pt>
                <c:pt idx="5258">
                  <c:v>81.299804690000002</c:v>
                </c:pt>
                <c:pt idx="5259">
                  <c:v>81.299804690000002</c:v>
                </c:pt>
                <c:pt idx="5260">
                  <c:v>81.299804690000002</c:v>
                </c:pt>
                <c:pt idx="5261">
                  <c:v>81.299804690000002</c:v>
                </c:pt>
                <c:pt idx="5262">
                  <c:v>81.199951170000006</c:v>
                </c:pt>
                <c:pt idx="5263">
                  <c:v>81.099853519999996</c:v>
                </c:pt>
                <c:pt idx="5264">
                  <c:v>81.099853519999996</c:v>
                </c:pt>
                <c:pt idx="5265">
                  <c:v>81.099853519999996</c:v>
                </c:pt>
                <c:pt idx="5266">
                  <c:v>81.099853519999996</c:v>
                </c:pt>
                <c:pt idx="5267">
                  <c:v>80.999755859999993</c:v>
                </c:pt>
                <c:pt idx="5268">
                  <c:v>80.999755859999993</c:v>
                </c:pt>
                <c:pt idx="5269">
                  <c:v>80.899902339999997</c:v>
                </c:pt>
                <c:pt idx="5270">
                  <c:v>80.899902339999997</c:v>
                </c:pt>
                <c:pt idx="5271">
                  <c:v>80.899902339999997</c:v>
                </c:pt>
                <c:pt idx="5272">
                  <c:v>80.799804690000002</c:v>
                </c:pt>
                <c:pt idx="5273">
                  <c:v>80.799804690000002</c:v>
                </c:pt>
                <c:pt idx="5274">
                  <c:v>80.699951170000006</c:v>
                </c:pt>
                <c:pt idx="5275">
                  <c:v>80.599853519999996</c:v>
                </c:pt>
                <c:pt idx="5276">
                  <c:v>80.599853519999996</c:v>
                </c:pt>
                <c:pt idx="5277">
                  <c:v>80.599853519999996</c:v>
                </c:pt>
                <c:pt idx="5278">
                  <c:v>80.5</c:v>
                </c:pt>
                <c:pt idx="5279">
                  <c:v>80.5</c:v>
                </c:pt>
                <c:pt idx="5280">
                  <c:v>80.5</c:v>
                </c:pt>
                <c:pt idx="5281">
                  <c:v>80.5</c:v>
                </c:pt>
                <c:pt idx="5282">
                  <c:v>80.5</c:v>
                </c:pt>
                <c:pt idx="5283">
                  <c:v>80.5</c:v>
                </c:pt>
                <c:pt idx="5284">
                  <c:v>80.399902339999997</c:v>
                </c:pt>
                <c:pt idx="5285">
                  <c:v>80.299804690000002</c:v>
                </c:pt>
                <c:pt idx="5286">
                  <c:v>80.299804690000002</c:v>
                </c:pt>
                <c:pt idx="5287">
                  <c:v>80.299804690000002</c:v>
                </c:pt>
                <c:pt idx="5288">
                  <c:v>80.299804690000002</c:v>
                </c:pt>
                <c:pt idx="5289">
                  <c:v>80.299804690000002</c:v>
                </c:pt>
                <c:pt idx="5290">
                  <c:v>80.299804690000002</c:v>
                </c:pt>
                <c:pt idx="5291">
                  <c:v>80.199951170000006</c:v>
                </c:pt>
                <c:pt idx="5292">
                  <c:v>80.099853519999996</c:v>
                </c:pt>
                <c:pt idx="5293">
                  <c:v>80</c:v>
                </c:pt>
                <c:pt idx="5294">
                  <c:v>80</c:v>
                </c:pt>
                <c:pt idx="5295">
                  <c:v>80</c:v>
                </c:pt>
                <c:pt idx="5296">
                  <c:v>79.899902339999997</c:v>
                </c:pt>
                <c:pt idx="5297">
                  <c:v>79.899902339999997</c:v>
                </c:pt>
                <c:pt idx="5298">
                  <c:v>79.899902339999997</c:v>
                </c:pt>
                <c:pt idx="5299">
                  <c:v>79.899902339999997</c:v>
                </c:pt>
                <c:pt idx="5300">
                  <c:v>79.899902339999997</c:v>
                </c:pt>
                <c:pt idx="5301">
                  <c:v>79.799804690000002</c:v>
                </c:pt>
                <c:pt idx="5302">
                  <c:v>79.799804690000002</c:v>
                </c:pt>
                <c:pt idx="5303">
                  <c:v>79.799804690000002</c:v>
                </c:pt>
                <c:pt idx="5304">
                  <c:v>79.699951170000006</c:v>
                </c:pt>
                <c:pt idx="5305">
                  <c:v>79.599853519999996</c:v>
                </c:pt>
                <c:pt idx="5306">
                  <c:v>79.599853519999996</c:v>
                </c:pt>
                <c:pt idx="5307">
                  <c:v>79.599853519999996</c:v>
                </c:pt>
                <c:pt idx="5308">
                  <c:v>79.5</c:v>
                </c:pt>
                <c:pt idx="5309">
                  <c:v>79.5</c:v>
                </c:pt>
                <c:pt idx="5310">
                  <c:v>79.5</c:v>
                </c:pt>
                <c:pt idx="5311">
                  <c:v>79.399902339999997</c:v>
                </c:pt>
                <c:pt idx="5312">
                  <c:v>79.399902339999997</c:v>
                </c:pt>
                <c:pt idx="5313">
                  <c:v>79.399902339999997</c:v>
                </c:pt>
                <c:pt idx="5314">
                  <c:v>79.299804690000002</c:v>
                </c:pt>
                <c:pt idx="5315">
                  <c:v>79.299804690000002</c:v>
                </c:pt>
                <c:pt idx="5316">
                  <c:v>79.299804690000002</c:v>
                </c:pt>
                <c:pt idx="5317">
                  <c:v>79.299804690000002</c:v>
                </c:pt>
                <c:pt idx="5318">
                  <c:v>79.199951170000006</c:v>
                </c:pt>
                <c:pt idx="5319">
                  <c:v>79.199951170000006</c:v>
                </c:pt>
                <c:pt idx="5320">
                  <c:v>79.099853519999996</c:v>
                </c:pt>
                <c:pt idx="5321">
                  <c:v>79.099853519999996</c:v>
                </c:pt>
                <c:pt idx="5322">
                  <c:v>79</c:v>
                </c:pt>
                <c:pt idx="5323">
                  <c:v>79</c:v>
                </c:pt>
                <c:pt idx="5324">
                  <c:v>79</c:v>
                </c:pt>
                <c:pt idx="5325">
                  <c:v>78.899902339999997</c:v>
                </c:pt>
                <c:pt idx="5326">
                  <c:v>78.899902339999997</c:v>
                </c:pt>
                <c:pt idx="5327">
                  <c:v>78.899902339999997</c:v>
                </c:pt>
                <c:pt idx="5328">
                  <c:v>78.800048829999994</c:v>
                </c:pt>
                <c:pt idx="5329">
                  <c:v>78.800048829999994</c:v>
                </c:pt>
                <c:pt idx="5330">
                  <c:v>78.699951170000006</c:v>
                </c:pt>
                <c:pt idx="5331">
                  <c:v>78.699951170000006</c:v>
                </c:pt>
                <c:pt idx="5332">
                  <c:v>78.599853519999996</c:v>
                </c:pt>
                <c:pt idx="5333">
                  <c:v>78.599853519999996</c:v>
                </c:pt>
                <c:pt idx="5334">
                  <c:v>78.5</c:v>
                </c:pt>
                <c:pt idx="5335">
                  <c:v>78.599853519999996</c:v>
                </c:pt>
                <c:pt idx="5336">
                  <c:v>78.599853519999996</c:v>
                </c:pt>
                <c:pt idx="5337">
                  <c:v>78.599853519999996</c:v>
                </c:pt>
                <c:pt idx="5338">
                  <c:v>78.5</c:v>
                </c:pt>
                <c:pt idx="5339">
                  <c:v>78.399902339999997</c:v>
                </c:pt>
                <c:pt idx="5340">
                  <c:v>78.399902339999997</c:v>
                </c:pt>
                <c:pt idx="5341">
                  <c:v>78.5</c:v>
                </c:pt>
                <c:pt idx="5342">
                  <c:v>78.399902339999997</c:v>
                </c:pt>
                <c:pt idx="5343">
                  <c:v>78.300048829999994</c:v>
                </c:pt>
                <c:pt idx="5344">
                  <c:v>78.300048829999994</c:v>
                </c:pt>
                <c:pt idx="5345">
                  <c:v>78.199951170000006</c:v>
                </c:pt>
                <c:pt idx="5346">
                  <c:v>78.199951170000006</c:v>
                </c:pt>
                <c:pt idx="5347">
                  <c:v>78.199951170000006</c:v>
                </c:pt>
                <c:pt idx="5348">
                  <c:v>78.199951170000006</c:v>
                </c:pt>
                <c:pt idx="5349">
                  <c:v>78.199951170000006</c:v>
                </c:pt>
                <c:pt idx="5350">
                  <c:v>78.099853519999996</c:v>
                </c:pt>
                <c:pt idx="5351">
                  <c:v>78.099853519999996</c:v>
                </c:pt>
                <c:pt idx="5352">
                  <c:v>78</c:v>
                </c:pt>
                <c:pt idx="5353">
                  <c:v>78.099853519999996</c:v>
                </c:pt>
                <c:pt idx="5354">
                  <c:v>78</c:v>
                </c:pt>
                <c:pt idx="5355">
                  <c:v>77.899902339999997</c:v>
                </c:pt>
                <c:pt idx="5356">
                  <c:v>77.800048829999994</c:v>
                </c:pt>
                <c:pt idx="5357">
                  <c:v>77.899902339999997</c:v>
                </c:pt>
                <c:pt idx="5358">
                  <c:v>77.899902339999997</c:v>
                </c:pt>
                <c:pt idx="5359">
                  <c:v>77.800048829999994</c:v>
                </c:pt>
                <c:pt idx="5360">
                  <c:v>77.699951170000006</c:v>
                </c:pt>
                <c:pt idx="5361">
                  <c:v>77.699951170000006</c:v>
                </c:pt>
                <c:pt idx="5362">
                  <c:v>77.599853519999996</c:v>
                </c:pt>
                <c:pt idx="5363">
                  <c:v>77.599853519999996</c:v>
                </c:pt>
                <c:pt idx="5364">
                  <c:v>77.599853519999996</c:v>
                </c:pt>
                <c:pt idx="5365">
                  <c:v>77.5</c:v>
                </c:pt>
                <c:pt idx="5366">
                  <c:v>77.5</c:v>
                </c:pt>
                <c:pt idx="5367">
                  <c:v>77.300048829999994</c:v>
                </c:pt>
                <c:pt idx="5368">
                  <c:v>77.300048829999994</c:v>
                </c:pt>
                <c:pt idx="5369">
                  <c:v>77.300048829999994</c:v>
                </c:pt>
                <c:pt idx="5370">
                  <c:v>77.300048829999994</c:v>
                </c:pt>
                <c:pt idx="5371">
                  <c:v>77.199951170000006</c:v>
                </c:pt>
                <c:pt idx="5372">
                  <c:v>77.5</c:v>
                </c:pt>
                <c:pt idx="5373">
                  <c:v>77.399902339999997</c:v>
                </c:pt>
                <c:pt idx="5374">
                  <c:v>77.399902339999997</c:v>
                </c:pt>
                <c:pt idx="5375">
                  <c:v>77.399902339999997</c:v>
                </c:pt>
                <c:pt idx="5376">
                  <c:v>77.300048829999994</c:v>
                </c:pt>
                <c:pt idx="5377">
                  <c:v>77.300048829999994</c:v>
                </c:pt>
                <c:pt idx="5378">
                  <c:v>77.100097660000003</c:v>
                </c:pt>
                <c:pt idx="5379">
                  <c:v>77.100097660000003</c:v>
                </c:pt>
                <c:pt idx="5380">
                  <c:v>77</c:v>
                </c:pt>
                <c:pt idx="5381">
                  <c:v>77</c:v>
                </c:pt>
                <c:pt idx="5382">
                  <c:v>76.899902339999997</c:v>
                </c:pt>
                <c:pt idx="5383">
                  <c:v>77</c:v>
                </c:pt>
                <c:pt idx="5384">
                  <c:v>76.899902339999997</c:v>
                </c:pt>
                <c:pt idx="5385">
                  <c:v>76.899902339999997</c:v>
                </c:pt>
                <c:pt idx="5386">
                  <c:v>76.800048829999994</c:v>
                </c:pt>
                <c:pt idx="5387">
                  <c:v>76.800048829999994</c:v>
                </c:pt>
                <c:pt idx="5388">
                  <c:v>76.800048829999994</c:v>
                </c:pt>
                <c:pt idx="5389">
                  <c:v>76.800048829999994</c:v>
                </c:pt>
                <c:pt idx="5390">
                  <c:v>76.800048829999994</c:v>
                </c:pt>
                <c:pt idx="5391">
                  <c:v>76.699951170000006</c:v>
                </c:pt>
                <c:pt idx="5392">
                  <c:v>76.699951170000006</c:v>
                </c:pt>
                <c:pt idx="5393">
                  <c:v>76.699951170000006</c:v>
                </c:pt>
                <c:pt idx="5394">
                  <c:v>76.600097660000003</c:v>
                </c:pt>
                <c:pt idx="5395">
                  <c:v>76.5</c:v>
                </c:pt>
                <c:pt idx="5396">
                  <c:v>76.5</c:v>
                </c:pt>
                <c:pt idx="5397">
                  <c:v>76.399902339999997</c:v>
                </c:pt>
                <c:pt idx="5398">
                  <c:v>76.399902339999997</c:v>
                </c:pt>
                <c:pt idx="5399">
                  <c:v>76.399902339999997</c:v>
                </c:pt>
                <c:pt idx="5400">
                  <c:v>76.300048829999994</c:v>
                </c:pt>
                <c:pt idx="5401">
                  <c:v>76.300048829999994</c:v>
                </c:pt>
                <c:pt idx="5402">
                  <c:v>76.300048829999994</c:v>
                </c:pt>
                <c:pt idx="5403">
                  <c:v>76.300048829999994</c:v>
                </c:pt>
                <c:pt idx="5404">
                  <c:v>76.300048829999994</c:v>
                </c:pt>
                <c:pt idx="5405">
                  <c:v>76.199951170000006</c:v>
                </c:pt>
                <c:pt idx="5406">
                  <c:v>76.199951170000006</c:v>
                </c:pt>
                <c:pt idx="5407">
                  <c:v>76.199951170000006</c:v>
                </c:pt>
                <c:pt idx="5408">
                  <c:v>76.100097660000003</c:v>
                </c:pt>
                <c:pt idx="5409">
                  <c:v>76.100097660000003</c:v>
                </c:pt>
                <c:pt idx="5410">
                  <c:v>76.100097660000003</c:v>
                </c:pt>
                <c:pt idx="5411">
                  <c:v>76.100097660000003</c:v>
                </c:pt>
                <c:pt idx="5412">
                  <c:v>76</c:v>
                </c:pt>
                <c:pt idx="5413">
                  <c:v>76</c:v>
                </c:pt>
                <c:pt idx="5414">
                  <c:v>75.900146480000004</c:v>
                </c:pt>
                <c:pt idx="5415">
                  <c:v>75.900146480000004</c:v>
                </c:pt>
                <c:pt idx="5416">
                  <c:v>75.900146480000004</c:v>
                </c:pt>
                <c:pt idx="5417">
                  <c:v>75.800048829999994</c:v>
                </c:pt>
                <c:pt idx="5418">
                  <c:v>75.800048829999994</c:v>
                </c:pt>
                <c:pt idx="5419">
                  <c:v>75.800048829999994</c:v>
                </c:pt>
                <c:pt idx="5420">
                  <c:v>75.800048829999994</c:v>
                </c:pt>
                <c:pt idx="5421">
                  <c:v>75.699951170000006</c:v>
                </c:pt>
                <c:pt idx="5422">
                  <c:v>75.699951170000006</c:v>
                </c:pt>
                <c:pt idx="5423">
                  <c:v>75.699951170000006</c:v>
                </c:pt>
                <c:pt idx="5424">
                  <c:v>75.600097660000003</c:v>
                </c:pt>
                <c:pt idx="5425">
                  <c:v>75.600097660000003</c:v>
                </c:pt>
                <c:pt idx="5426">
                  <c:v>75.600097660000003</c:v>
                </c:pt>
                <c:pt idx="5427">
                  <c:v>75.5</c:v>
                </c:pt>
                <c:pt idx="5428">
                  <c:v>75.5</c:v>
                </c:pt>
                <c:pt idx="5429">
                  <c:v>75.400146480000004</c:v>
                </c:pt>
                <c:pt idx="5430">
                  <c:v>75.400146480000004</c:v>
                </c:pt>
                <c:pt idx="5431">
                  <c:v>75.400146480000004</c:v>
                </c:pt>
                <c:pt idx="5432">
                  <c:v>75.400146480000004</c:v>
                </c:pt>
                <c:pt idx="5433">
                  <c:v>75.300048829999994</c:v>
                </c:pt>
                <c:pt idx="5434">
                  <c:v>75.300048829999994</c:v>
                </c:pt>
                <c:pt idx="5435">
                  <c:v>75.300048829999994</c:v>
                </c:pt>
                <c:pt idx="5436">
                  <c:v>75.199951170000006</c:v>
                </c:pt>
                <c:pt idx="5437">
                  <c:v>75.199951170000006</c:v>
                </c:pt>
                <c:pt idx="5438">
                  <c:v>75.199951170000006</c:v>
                </c:pt>
                <c:pt idx="5439">
                  <c:v>75.100097660000003</c:v>
                </c:pt>
                <c:pt idx="5440">
                  <c:v>75.100097660000003</c:v>
                </c:pt>
                <c:pt idx="5441">
                  <c:v>75.100097660000003</c:v>
                </c:pt>
                <c:pt idx="5442">
                  <c:v>75</c:v>
                </c:pt>
                <c:pt idx="5443">
                  <c:v>75</c:v>
                </c:pt>
                <c:pt idx="5444">
                  <c:v>74.900146480000004</c:v>
                </c:pt>
                <c:pt idx="5445">
                  <c:v>74.900146480000004</c:v>
                </c:pt>
                <c:pt idx="5446">
                  <c:v>74.800048829999994</c:v>
                </c:pt>
                <c:pt idx="5447">
                  <c:v>74.800048829999994</c:v>
                </c:pt>
                <c:pt idx="5448">
                  <c:v>74.800048829999994</c:v>
                </c:pt>
                <c:pt idx="5449">
                  <c:v>74.800048829999994</c:v>
                </c:pt>
                <c:pt idx="5450">
                  <c:v>74.800048829999994</c:v>
                </c:pt>
                <c:pt idx="5451">
                  <c:v>74.699951170000006</c:v>
                </c:pt>
                <c:pt idx="5452">
                  <c:v>74.699951170000006</c:v>
                </c:pt>
                <c:pt idx="5453">
                  <c:v>74.699951170000006</c:v>
                </c:pt>
                <c:pt idx="5454">
                  <c:v>74.699951170000006</c:v>
                </c:pt>
                <c:pt idx="5455">
                  <c:v>74.699951170000006</c:v>
                </c:pt>
                <c:pt idx="5456">
                  <c:v>74.5</c:v>
                </c:pt>
                <c:pt idx="5457">
                  <c:v>74.5</c:v>
                </c:pt>
                <c:pt idx="5458">
                  <c:v>74.400146480000004</c:v>
                </c:pt>
                <c:pt idx="5459">
                  <c:v>74.400146480000004</c:v>
                </c:pt>
                <c:pt idx="5460">
                  <c:v>74.400146480000004</c:v>
                </c:pt>
                <c:pt idx="5461">
                  <c:v>74.300048829999994</c:v>
                </c:pt>
                <c:pt idx="5462">
                  <c:v>74.300048829999994</c:v>
                </c:pt>
                <c:pt idx="5463">
                  <c:v>74.300048829999994</c:v>
                </c:pt>
                <c:pt idx="5464">
                  <c:v>74.300048829999994</c:v>
                </c:pt>
                <c:pt idx="5465">
                  <c:v>74.300048829999994</c:v>
                </c:pt>
                <c:pt idx="5466">
                  <c:v>74.300048829999994</c:v>
                </c:pt>
                <c:pt idx="5467">
                  <c:v>74.200195309999998</c:v>
                </c:pt>
                <c:pt idx="5468">
                  <c:v>74.200195309999998</c:v>
                </c:pt>
                <c:pt idx="5469">
                  <c:v>74.200195309999998</c:v>
                </c:pt>
                <c:pt idx="5470">
                  <c:v>74.100097660000003</c:v>
                </c:pt>
                <c:pt idx="5471">
                  <c:v>74.100097660000003</c:v>
                </c:pt>
                <c:pt idx="5472">
                  <c:v>74.100097660000003</c:v>
                </c:pt>
                <c:pt idx="5473">
                  <c:v>74.100097660000003</c:v>
                </c:pt>
                <c:pt idx="5474">
                  <c:v>74.100097660000003</c:v>
                </c:pt>
                <c:pt idx="5475">
                  <c:v>74.100097660000003</c:v>
                </c:pt>
                <c:pt idx="5476">
                  <c:v>74</c:v>
                </c:pt>
                <c:pt idx="5477">
                  <c:v>74</c:v>
                </c:pt>
                <c:pt idx="5478">
                  <c:v>73.900146480000004</c:v>
                </c:pt>
                <c:pt idx="5479">
                  <c:v>74</c:v>
                </c:pt>
                <c:pt idx="5480">
                  <c:v>73.900146480000004</c:v>
                </c:pt>
                <c:pt idx="5481">
                  <c:v>73.800048829999994</c:v>
                </c:pt>
                <c:pt idx="5482">
                  <c:v>73.800048829999994</c:v>
                </c:pt>
                <c:pt idx="5483">
                  <c:v>73.800048829999994</c:v>
                </c:pt>
                <c:pt idx="5484">
                  <c:v>73.800048829999994</c:v>
                </c:pt>
                <c:pt idx="5485">
                  <c:v>73.700195309999998</c:v>
                </c:pt>
                <c:pt idx="5486">
                  <c:v>73.700195309999998</c:v>
                </c:pt>
                <c:pt idx="5487">
                  <c:v>73.700195309999998</c:v>
                </c:pt>
                <c:pt idx="5488">
                  <c:v>73.600097660000003</c:v>
                </c:pt>
                <c:pt idx="5489">
                  <c:v>73.600097660000003</c:v>
                </c:pt>
                <c:pt idx="5490">
                  <c:v>73.5</c:v>
                </c:pt>
                <c:pt idx="5491">
                  <c:v>73.600097660000003</c:v>
                </c:pt>
                <c:pt idx="5492">
                  <c:v>73.700195309999998</c:v>
                </c:pt>
                <c:pt idx="5493">
                  <c:v>73.600097660000003</c:v>
                </c:pt>
                <c:pt idx="5494">
                  <c:v>73.600097660000003</c:v>
                </c:pt>
                <c:pt idx="5495">
                  <c:v>73.5</c:v>
                </c:pt>
                <c:pt idx="5496">
                  <c:v>73.5</c:v>
                </c:pt>
                <c:pt idx="5497">
                  <c:v>73.5</c:v>
                </c:pt>
                <c:pt idx="5498">
                  <c:v>73.400146480000004</c:v>
                </c:pt>
                <c:pt idx="5499">
                  <c:v>73.200195309999998</c:v>
                </c:pt>
                <c:pt idx="5500">
                  <c:v>73.200195309999998</c:v>
                </c:pt>
                <c:pt idx="5501">
                  <c:v>73.300048829999994</c:v>
                </c:pt>
                <c:pt idx="5502">
                  <c:v>73.200195309999998</c:v>
                </c:pt>
                <c:pt idx="5503">
                  <c:v>73.200195309999998</c:v>
                </c:pt>
                <c:pt idx="5504">
                  <c:v>73.100097660000003</c:v>
                </c:pt>
                <c:pt idx="5505">
                  <c:v>73.100097660000003</c:v>
                </c:pt>
                <c:pt idx="5506">
                  <c:v>73.100097660000003</c:v>
                </c:pt>
                <c:pt idx="5507">
                  <c:v>73.100097660000003</c:v>
                </c:pt>
                <c:pt idx="5508">
                  <c:v>73.100097660000003</c:v>
                </c:pt>
                <c:pt idx="5509">
                  <c:v>73</c:v>
                </c:pt>
                <c:pt idx="5510">
                  <c:v>73</c:v>
                </c:pt>
                <c:pt idx="5511">
                  <c:v>73</c:v>
                </c:pt>
                <c:pt idx="5512">
                  <c:v>72.900146480000004</c:v>
                </c:pt>
                <c:pt idx="5513">
                  <c:v>72.900146480000004</c:v>
                </c:pt>
                <c:pt idx="5514">
                  <c:v>72.900146480000004</c:v>
                </c:pt>
                <c:pt idx="5515">
                  <c:v>72.900146480000004</c:v>
                </c:pt>
                <c:pt idx="5516">
                  <c:v>72.800048829999994</c:v>
                </c:pt>
                <c:pt idx="5517">
                  <c:v>72.700195309999998</c:v>
                </c:pt>
                <c:pt idx="5518">
                  <c:v>72.700195309999998</c:v>
                </c:pt>
                <c:pt idx="5519">
                  <c:v>72.600097660000003</c:v>
                </c:pt>
                <c:pt idx="5520">
                  <c:v>72.600097660000003</c:v>
                </c:pt>
                <c:pt idx="5521">
                  <c:v>72.500244140000007</c:v>
                </c:pt>
                <c:pt idx="5522">
                  <c:v>72.800048829999994</c:v>
                </c:pt>
                <c:pt idx="5523">
                  <c:v>72.700195309999998</c:v>
                </c:pt>
                <c:pt idx="5524">
                  <c:v>72.700195309999998</c:v>
                </c:pt>
                <c:pt idx="5525">
                  <c:v>72.600097660000003</c:v>
                </c:pt>
                <c:pt idx="5526">
                  <c:v>72.600097660000003</c:v>
                </c:pt>
                <c:pt idx="5527">
                  <c:v>72.500244140000007</c:v>
                </c:pt>
                <c:pt idx="5528">
                  <c:v>72.600097660000003</c:v>
                </c:pt>
                <c:pt idx="5529">
                  <c:v>72.500244140000007</c:v>
                </c:pt>
                <c:pt idx="5530">
                  <c:v>72.500244140000007</c:v>
                </c:pt>
                <c:pt idx="5531">
                  <c:v>72.500244140000007</c:v>
                </c:pt>
                <c:pt idx="5532">
                  <c:v>72.500244140000007</c:v>
                </c:pt>
                <c:pt idx="5533">
                  <c:v>72.400146480000004</c:v>
                </c:pt>
                <c:pt idx="5534">
                  <c:v>72.400146480000004</c:v>
                </c:pt>
                <c:pt idx="5535">
                  <c:v>72.400146480000004</c:v>
                </c:pt>
                <c:pt idx="5536">
                  <c:v>72.300048829999994</c:v>
                </c:pt>
                <c:pt idx="5537">
                  <c:v>72.300048829999994</c:v>
                </c:pt>
                <c:pt idx="5538">
                  <c:v>72.300048829999994</c:v>
                </c:pt>
                <c:pt idx="5539">
                  <c:v>72.300048829999994</c:v>
                </c:pt>
                <c:pt idx="5540">
                  <c:v>72.100097660000003</c:v>
                </c:pt>
                <c:pt idx="5541">
                  <c:v>72.100097660000003</c:v>
                </c:pt>
                <c:pt idx="5542">
                  <c:v>72.100097660000003</c:v>
                </c:pt>
                <c:pt idx="5543">
                  <c:v>72.100097660000003</c:v>
                </c:pt>
                <c:pt idx="5544">
                  <c:v>72.100097660000003</c:v>
                </c:pt>
                <c:pt idx="5545">
                  <c:v>72.000244140000007</c:v>
                </c:pt>
                <c:pt idx="5546">
                  <c:v>72.000244140000007</c:v>
                </c:pt>
                <c:pt idx="5547">
                  <c:v>71.800048829999994</c:v>
                </c:pt>
                <c:pt idx="5548">
                  <c:v>71.800048829999994</c:v>
                </c:pt>
                <c:pt idx="5549">
                  <c:v>71.800048829999994</c:v>
                </c:pt>
                <c:pt idx="5550">
                  <c:v>71.700195309999998</c:v>
                </c:pt>
                <c:pt idx="5551">
                  <c:v>71.700195309999998</c:v>
                </c:pt>
                <c:pt idx="5552">
                  <c:v>71.700195309999998</c:v>
                </c:pt>
                <c:pt idx="5553">
                  <c:v>71.700195309999998</c:v>
                </c:pt>
                <c:pt idx="5554">
                  <c:v>71.700195309999998</c:v>
                </c:pt>
                <c:pt idx="5555">
                  <c:v>71.700195309999998</c:v>
                </c:pt>
                <c:pt idx="5556">
                  <c:v>71.600097660000003</c:v>
                </c:pt>
                <c:pt idx="5557">
                  <c:v>71.600097660000003</c:v>
                </c:pt>
                <c:pt idx="5558">
                  <c:v>71.600097660000003</c:v>
                </c:pt>
                <c:pt idx="5559">
                  <c:v>71.600097660000003</c:v>
                </c:pt>
                <c:pt idx="5560">
                  <c:v>71.500244140000007</c:v>
                </c:pt>
                <c:pt idx="5561">
                  <c:v>71.500244140000007</c:v>
                </c:pt>
                <c:pt idx="5562">
                  <c:v>71.500244140000007</c:v>
                </c:pt>
                <c:pt idx="5563">
                  <c:v>71.400146480000004</c:v>
                </c:pt>
                <c:pt idx="5564">
                  <c:v>71.400146480000004</c:v>
                </c:pt>
                <c:pt idx="5565">
                  <c:v>71.300048829999994</c:v>
                </c:pt>
                <c:pt idx="5566">
                  <c:v>71.300048829999994</c:v>
                </c:pt>
                <c:pt idx="5567">
                  <c:v>71.200195309999998</c:v>
                </c:pt>
                <c:pt idx="5568">
                  <c:v>71.200195309999998</c:v>
                </c:pt>
                <c:pt idx="5569">
                  <c:v>71.100097660000003</c:v>
                </c:pt>
                <c:pt idx="5570">
                  <c:v>71.100097660000003</c:v>
                </c:pt>
              </c:numCache>
            </c:numRef>
          </c:yVal>
          <c:smooth val="0"/>
          <c:extLst>
            <c:ext xmlns:c16="http://schemas.microsoft.com/office/drawing/2014/chart" uri="{C3380CC4-5D6E-409C-BE32-E72D297353CC}">
              <c16:uniqueId val="{00000001-80D6-4A69-99C2-B7832D454844}"/>
            </c:ext>
          </c:extLst>
        </c:ser>
        <c:ser>
          <c:idx val="2"/>
          <c:order val="8"/>
          <c:spPr>
            <a:ln w="19050" cap="rnd">
              <a:solidFill>
                <a:schemeClr val="accent3"/>
              </a:solidFill>
              <a:prstDash val="sysDot"/>
              <a:round/>
            </a:ln>
            <a:effectLst/>
          </c:spPr>
          <c:marker>
            <c:symbol val="none"/>
          </c:marker>
          <c:dPt>
            <c:idx val="1"/>
            <c:marker>
              <c:symbol val="none"/>
            </c:marker>
            <c:bubble3D val="0"/>
            <c:spPr>
              <a:ln w="19050" cap="rnd">
                <a:solidFill>
                  <a:schemeClr val="accent2"/>
                </a:solidFill>
                <a:prstDash val="sysDot"/>
                <a:round/>
              </a:ln>
              <a:effectLst/>
            </c:spPr>
            <c:extLst>
              <c:ext xmlns:c16="http://schemas.microsoft.com/office/drawing/2014/chart" uri="{C3380CC4-5D6E-409C-BE32-E72D297353CC}">
                <c16:uniqueId val="{00000003-80D6-4A69-99C2-B7832D454844}"/>
              </c:ext>
            </c:extLst>
          </c:dPt>
          <c:xVal>
            <c:numRef>
              <c:f>'[Comparison TC2 Initial heating.xlsx] Comparison TC temp'!$I$23:$I$24</c:f>
              <c:numCache>
                <c:formatCode>General</c:formatCode>
                <c:ptCount val="2"/>
                <c:pt idx="0">
                  <c:v>10</c:v>
                </c:pt>
                <c:pt idx="1">
                  <c:v>10</c:v>
                </c:pt>
              </c:numCache>
            </c:numRef>
          </c:xVal>
          <c:yVal>
            <c:numRef>
              <c:f>'[Comparison TC2 Initial heating.xlsx] Comparison TC temp'!$H$23:$H$24</c:f>
              <c:numCache>
                <c:formatCode>General</c:formatCode>
                <c:ptCount val="2"/>
                <c:pt idx="0">
                  <c:v>0</c:v>
                </c:pt>
                <c:pt idx="1">
                  <c:v>1400</c:v>
                </c:pt>
              </c:numCache>
            </c:numRef>
          </c:yVal>
          <c:smooth val="0"/>
          <c:extLst>
            <c:ext xmlns:c16="http://schemas.microsoft.com/office/drawing/2014/chart" uri="{C3380CC4-5D6E-409C-BE32-E72D297353CC}">
              <c16:uniqueId val="{00000004-80D6-4A69-99C2-B7832D454844}"/>
            </c:ext>
          </c:extLst>
        </c:ser>
        <c:ser>
          <c:idx val="3"/>
          <c:order val="9"/>
          <c:spPr>
            <a:ln w="19050" cap="rnd">
              <a:solidFill>
                <a:schemeClr val="accent2"/>
              </a:solidFill>
              <a:prstDash val="sysDot"/>
              <a:round/>
            </a:ln>
            <a:effectLst/>
          </c:spPr>
          <c:marker>
            <c:symbol val="none"/>
          </c:marker>
          <c:xVal>
            <c:numRef>
              <c:f>'[Comparison TC2 Initial heating.xlsx] Comparison TC temp'!$L$23:$L$24</c:f>
              <c:numCache>
                <c:formatCode>General</c:formatCode>
                <c:ptCount val="2"/>
                <c:pt idx="0">
                  <c:v>16</c:v>
                </c:pt>
                <c:pt idx="1">
                  <c:v>16</c:v>
                </c:pt>
              </c:numCache>
            </c:numRef>
          </c:xVal>
          <c:yVal>
            <c:numRef>
              <c:f>'[Comparison TC2 Initial heating.xlsx] Comparison TC temp'!$K$23:$K$24</c:f>
              <c:numCache>
                <c:formatCode>General</c:formatCode>
                <c:ptCount val="2"/>
                <c:pt idx="0">
                  <c:v>0</c:v>
                </c:pt>
                <c:pt idx="1">
                  <c:v>1400</c:v>
                </c:pt>
              </c:numCache>
            </c:numRef>
          </c:yVal>
          <c:smooth val="0"/>
          <c:extLst>
            <c:ext xmlns:c16="http://schemas.microsoft.com/office/drawing/2014/chart" uri="{C3380CC4-5D6E-409C-BE32-E72D297353CC}">
              <c16:uniqueId val="{00000005-80D6-4A69-99C2-B7832D454844}"/>
            </c:ext>
          </c:extLst>
        </c:ser>
        <c:ser>
          <c:idx val="10"/>
          <c:order val="10"/>
          <c:spPr>
            <a:ln w="19050" cap="rnd">
              <a:solidFill>
                <a:schemeClr val="accent2"/>
              </a:solidFill>
              <a:prstDash val="sysDot"/>
              <a:round/>
            </a:ln>
            <a:effectLst/>
          </c:spPr>
          <c:marker>
            <c:symbol val="none"/>
          </c:marker>
          <c:xVal>
            <c:numRef>
              <c:f>'[Comparison TC2 Initial heating.xlsx] Comparison TC temp'!$O$23:$O$24</c:f>
              <c:numCache>
                <c:formatCode>General</c:formatCode>
                <c:ptCount val="2"/>
                <c:pt idx="0">
                  <c:v>25</c:v>
                </c:pt>
                <c:pt idx="1">
                  <c:v>25</c:v>
                </c:pt>
              </c:numCache>
            </c:numRef>
          </c:xVal>
          <c:yVal>
            <c:numRef>
              <c:f>'[Comparison TC2 Initial heating.xlsx] Comparison TC temp'!$N$23:$N$24</c:f>
              <c:numCache>
                <c:formatCode>General</c:formatCode>
                <c:ptCount val="2"/>
                <c:pt idx="0">
                  <c:v>0</c:v>
                </c:pt>
                <c:pt idx="1">
                  <c:v>1400</c:v>
                </c:pt>
              </c:numCache>
            </c:numRef>
          </c:yVal>
          <c:smooth val="0"/>
          <c:extLst>
            <c:ext xmlns:c16="http://schemas.microsoft.com/office/drawing/2014/chart" uri="{C3380CC4-5D6E-409C-BE32-E72D297353CC}">
              <c16:uniqueId val="{00000006-80D6-4A69-99C2-B7832D454844}"/>
            </c:ext>
          </c:extLst>
        </c:ser>
        <c:ser>
          <c:idx val="11"/>
          <c:order val="11"/>
          <c:spPr>
            <a:ln w="19050" cap="rnd">
              <a:solidFill>
                <a:schemeClr val="accent2"/>
              </a:solidFill>
              <a:prstDash val="sysDot"/>
              <a:round/>
            </a:ln>
            <a:effectLst/>
          </c:spPr>
          <c:marker>
            <c:symbol val="none"/>
          </c:marker>
          <c:xVal>
            <c:numRef>
              <c:f>'[Comparison TC2 Initial heating.xlsx] Comparison TC temp'!$R$23:$R$24</c:f>
              <c:numCache>
                <c:formatCode>General</c:formatCode>
                <c:ptCount val="2"/>
                <c:pt idx="0">
                  <c:v>34</c:v>
                </c:pt>
                <c:pt idx="1">
                  <c:v>34</c:v>
                </c:pt>
              </c:numCache>
            </c:numRef>
          </c:xVal>
          <c:yVal>
            <c:numRef>
              <c:f>'[Comparison TC2 Initial heating.xlsx] Comparison TC temp'!$Q$23:$Q$24</c:f>
              <c:numCache>
                <c:formatCode>General</c:formatCode>
                <c:ptCount val="2"/>
                <c:pt idx="0">
                  <c:v>0</c:v>
                </c:pt>
                <c:pt idx="1">
                  <c:v>1400</c:v>
                </c:pt>
              </c:numCache>
            </c:numRef>
          </c:yVal>
          <c:smooth val="0"/>
          <c:extLst>
            <c:ext xmlns:c16="http://schemas.microsoft.com/office/drawing/2014/chart" uri="{C3380CC4-5D6E-409C-BE32-E72D297353CC}">
              <c16:uniqueId val="{00000007-80D6-4A69-99C2-B7832D454844}"/>
            </c:ext>
          </c:extLst>
        </c:ser>
        <c:dLbls>
          <c:showLegendKey val="0"/>
          <c:showVal val="0"/>
          <c:showCatName val="0"/>
          <c:showSerName val="0"/>
          <c:showPercent val="0"/>
          <c:showBubbleSize val="0"/>
        </c:dLbls>
        <c:axId val="395023647"/>
        <c:axId val="395020767"/>
        <c:extLst>
          <c:ext xmlns:c15="http://schemas.microsoft.com/office/drawing/2012/chart" uri="{02D57815-91ED-43cb-92C2-25804820EDAC}">
            <c15:filteredScatterSeries>
              <c15:ser>
                <c:idx val="0"/>
                <c:order val="0"/>
                <c:tx>
                  <c:v>TC1 60/40 1</c:v>
                </c:tx>
                <c:spPr>
                  <a:ln w="19050" cap="rnd">
                    <a:solidFill>
                      <a:schemeClr val="accent1"/>
                    </a:solidFill>
                    <a:round/>
                  </a:ln>
                  <a:effectLst/>
                </c:spPr>
                <c:marker>
                  <c:symbol val="none"/>
                </c:marker>
                <c:xVal>
                  <c:strRef>
                    <c:extLst>
                      <c:ext uri="{02D57815-91ED-43cb-92C2-25804820EDAC}">
                        <c15:formulaRef>
                          <c15:sqref>'[Comparison TC2 Initial heating.xlsx]ACME-HEAT-60.40 24.05 1 '!$A:$A</c15:sqref>
                        </c15:formulaRef>
                      </c:ext>
                    </c:extLst>
                    <c:strCache>
                      <c:ptCount val="7679"/>
                      <c:pt idx="0">
                        <c:v>Time stamp</c:v>
                      </c:pt>
                      <c:pt idx="1">
                        <c:v>24/05/2023 10:41</c:v>
                      </c:pt>
                      <c:pt idx="2">
                        <c:v>24/05/2023 10:41</c:v>
                      </c:pt>
                      <c:pt idx="3">
                        <c:v>24/05/2023 10:41</c:v>
                      </c:pt>
                      <c:pt idx="4">
                        <c:v>24/05/2023 10:41</c:v>
                      </c:pt>
                      <c:pt idx="5">
                        <c:v>24/05/2023 10:41</c:v>
                      </c:pt>
                      <c:pt idx="6">
                        <c:v>24/05/2023 10:41</c:v>
                      </c:pt>
                      <c:pt idx="7">
                        <c:v>24/05/2023 10:41</c:v>
                      </c:pt>
                      <c:pt idx="8">
                        <c:v>24/05/2023 10:41</c:v>
                      </c:pt>
                      <c:pt idx="9">
                        <c:v>24/05/2023 10:41</c:v>
                      </c:pt>
                      <c:pt idx="10">
                        <c:v>24/05/2023 10:41</c:v>
                      </c:pt>
                      <c:pt idx="11">
                        <c:v>24/05/2023 10:41</c:v>
                      </c:pt>
                      <c:pt idx="12">
                        <c:v>24/05/2023 10:41</c:v>
                      </c:pt>
                      <c:pt idx="13">
                        <c:v>24/05/2023 10:41</c:v>
                      </c:pt>
                      <c:pt idx="14">
                        <c:v>24/05/2023 10:41</c:v>
                      </c:pt>
                      <c:pt idx="15">
                        <c:v>24/05/2023 10:41</c:v>
                      </c:pt>
                      <c:pt idx="16">
                        <c:v>24/05/2023 10:41</c:v>
                      </c:pt>
                      <c:pt idx="17">
                        <c:v>24/05/2023 10:41</c:v>
                      </c:pt>
                      <c:pt idx="18">
                        <c:v>24/05/2023 10:41</c:v>
                      </c:pt>
                      <c:pt idx="19">
                        <c:v>24/05/2023 10:41</c:v>
                      </c:pt>
                      <c:pt idx="20">
                        <c:v>24/05/2023 10:41</c:v>
                      </c:pt>
                      <c:pt idx="21">
                        <c:v>24/05/2023 10:41</c:v>
                      </c:pt>
                      <c:pt idx="22">
                        <c:v>24/05/2023 10:41</c:v>
                      </c:pt>
                      <c:pt idx="23">
                        <c:v>24/05/2023 10:41</c:v>
                      </c:pt>
                      <c:pt idx="24">
                        <c:v>24/05/2023 10:41</c:v>
                      </c:pt>
                      <c:pt idx="25">
                        <c:v>24/05/2023 10:41</c:v>
                      </c:pt>
                      <c:pt idx="26">
                        <c:v>24/05/2023 10:41</c:v>
                      </c:pt>
                      <c:pt idx="27">
                        <c:v>24/05/2023 10:41</c:v>
                      </c:pt>
                      <c:pt idx="28">
                        <c:v>24/05/2023 10:41</c:v>
                      </c:pt>
                      <c:pt idx="29">
                        <c:v>24/05/2023 10:41</c:v>
                      </c:pt>
                      <c:pt idx="30">
                        <c:v>24/05/2023 10:41</c:v>
                      </c:pt>
                      <c:pt idx="31">
                        <c:v>24/05/2023 10:41</c:v>
                      </c:pt>
                      <c:pt idx="32">
                        <c:v>24/05/2023 10:41</c:v>
                      </c:pt>
                      <c:pt idx="33">
                        <c:v>24/05/2023 10:41</c:v>
                      </c:pt>
                      <c:pt idx="34">
                        <c:v>24/05/2023 10:41</c:v>
                      </c:pt>
                      <c:pt idx="35">
                        <c:v>24/05/2023 10:41</c:v>
                      </c:pt>
                      <c:pt idx="36">
                        <c:v>24/05/2023 10:41</c:v>
                      </c:pt>
                      <c:pt idx="37">
                        <c:v>24/05/2023 10:41</c:v>
                      </c:pt>
                      <c:pt idx="38">
                        <c:v>24/05/2023 10:41</c:v>
                      </c:pt>
                      <c:pt idx="39">
                        <c:v>24/05/2023 10:41</c:v>
                      </c:pt>
                      <c:pt idx="40">
                        <c:v>24/05/2023 10:41</c:v>
                      </c:pt>
                      <c:pt idx="41">
                        <c:v>24/05/2023 10:41</c:v>
                      </c:pt>
                      <c:pt idx="42">
                        <c:v>24/05/2023 10:41</c:v>
                      </c:pt>
                      <c:pt idx="43">
                        <c:v>24/05/2023 10:41</c:v>
                      </c:pt>
                      <c:pt idx="44">
                        <c:v>24/05/2023 10:41</c:v>
                      </c:pt>
                      <c:pt idx="45">
                        <c:v>24/05/2023 10:41</c:v>
                      </c:pt>
                      <c:pt idx="46">
                        <c:v>24/05/2023 10:41</c:v>
                      </c:pt>
                      <c:pt idx="47">
                        <c:v>24/05/2023 10:41</c:v>
                      </c:pt>
                      <c:pt idx="48">
                        <c:v>24/05/2023 10:41</c:v>
                      </c:pt>
                      <c:pt idx="49">
                        <c:v>24/05/2023 10:41</c:v>
                      </c:pt>
                      <c:pt idx="50">
                        <c:v>24/05/2023 10:41</c:v>
                      </c:pt>
                      <c:pt idx="51">
                        <c:v>24/05/2023 10:41</c:v>
                      </c:pt>
                      <c:pt idx="52">
                        <c:v>24/05/2023 10:41</c:v>
                      </c:pt>
                      <c:pt idx="53">
                        <c:v>24/05/2023 10:41</c:v>
                      </c:pt>
                      <c:pt idx="54">
                        <c:v>24/05/2023 10:41</c:v>
                      </c:pt>
                      <c:pt idx="55">
                        <c:v>24/05/2023 10:42</c:v>
                      </c:pt>
                      <c:pt idx="56">
                        <c:v>24/05/2023 10:42</c:v>
                      </c:pt>
                      <c:pt idx="57">
                        <c:v>24/05/2023 10:42</c:v>
                      </c:pt>
                      <c:pt idx="58">
                        <c:v>24/05/2023 10:42</c:v>
                      </c:pt>
                      <c:pt idx="59">
                        <c:v>24/05/2023 10:42</c:v>
                      </c:pt>
                      <c:pt idx="60">
                        <c:v>24/05/2023 10:42</c:v>
                      </c:pt>
                      <c:pt idx="61">
                        <c:v>24/05/2023 10:42</c:v>
                      </c:pt>
                      <c:pt idx="62">
                        <c:v>24/05/2023 10:42</c:v>
                      </c:pt>
                      <c:pt idx="63">
                        <c:v>24/05/2023 10:42</c:v>
                      </c:pt>
                      <c:pt idx="64">
                        <c:v>24/05/2023 10:42</c:v>
                      </c:pt>
                      <c:pt idx="65">
                        <c:v>24/05/2023 10:42</c:v>
                      </c:pt>
                      <c:pt idx="66">
                        <c:v>24/05/2023 10:42</c:v>
                      </c:pt>
                      <c:pt idx="67">
                        <c:v>24/05/2023 10:42</c:v>
                      </c:pt>
                      <c:pt idx="68">
                        <c:v>24/05/2023 10:42</c:v>
                      </c:pt>
                      <c:pt idx="69">
                        <c:v>24/05/2023 10:42</c:v>
                      </c:pt>
                      <c:pt idx="70">
                        <c:v>24/05/2023 10:42</c:v>
                      </c:pt>
                      <c:pt idx="71">
                        <c:v>24/05/2023 10:42</c:v>
                      </c:pt>
                      <c:pt idx="72">
                        <c:v>24/05/2023 10:42</c:v>
                      </c:pt>
                      <c:pt idx="73">
                        <c:v>24/05/2023 10:42</c:v>
                      </c:pt>
                      <c:pt idx="74">
                        <c:v>24/05/2023 10:42</c:v>
                      </c:pt>
                      <c:pt idx="75">
                        <c:v>24/05/2023 10:42</c:v>
                      </c:pt>
                      <c:pt idx="76">
                        <c:v>24/05/2023 10:42</c:v>
                      </c:pt>
                      <c:pt idx="77">
                        <c:v>24/05/2023 10:42</c:v>
                      </c:pt>
                      <c:pt idx="78">
                        <c:v>24/05/2023 10:42</c:v>
                      </c:pt>
                      <c:pt idx="79">
                        <c:v>24/05/2023 10:42</c:v>
                      </c:pt>
                      <c:pt idx="80">
                        <c:v>24/05/2023 10:42</c:v>
                      </c:pt>
                      <c:pt idx="81">
                        <c:v>24/05/2023 10:42</c:v>
                      </c:pt>
                      <c:pt idx="82">
                        <c:v>24/05/2023 10:42</c:v>
                      </c:pt>
                      <c:pt idx="83">
                        <c:v>24/05/2023 10:42</c:v>
                      </c:pt>
                      <c:pt idx="84">
                        <c:v>24/05/2023 10:42</c:v>
                      </c:pt>
                      <c:pt idx="85">
                        <c:v>24/05/2023 10:42</c:v>
                      </c:pt>
                      <c:pt idx="86">
                        <c:v>24/05/2023 10:42</c:v>
                      </c:pt>
                      <c:pt idx="87">
                        <c:v>24/05/2023 10:42</c:v>
                      </c:pt>
                      <c:pt idx="88">
                        <c:v>24/05/2023 10:42</c:v>
                      </c:pt>
                      <c:pt idx="89">
                        <c:v>24/05/2023 10:42</c:v>
                      </c:pt>
                      <c:pt idx="90">
                        <c:v>24/05/2023 10:42</c:v>
                      </c:pt>
                      <c:pt idx="91">
                        <c:v>24/05/2023 10:42</c:v>
                      </c:pt>
                      <c:pt idx="92">
                        <c:v>24/05/2023 10:42</c:v>
                      </c:pt>
                      <c:pt idx="93">
                        <c:v>24/05/2023 10:42</c:v>
                      </c:pt>
                      <c:pt idx="94">
                        <c:v>24/05/2023 10:42</c:v>
                      </c:pt>
                      <c:pt idx="95">
                        <c:v>24/05/2023 10:42</c:v>
                      </c:pt>
                      <c:pt idx="96">
                        <c:v>24/05/2023 10:42</c:v>
                      </c:pt>
                      <c:pt idx="97">
                        <c:v>24/05/2023 10:42</c:v>
                      </c:pt>
                      <c:pt idx="98">
                        <c:v>24/05/2023 10:42</c:v>
                      </c:pt>
                      <c:pt idx="99">
                        <c:v>24/05/2023 10:42</c:v>
                      </c:pt>
                      <c:pt idx="100">
                        <c:v>24/05/2023 10:42</c:v>
                      </c:pt>
                      <c:pt idx="101">
                        <c:v>24/05/2023 10:42</c:v>
                      </c:pt>
                      <c:pt idx="102">
                        <c:v>24/05/2023 10:42</c:v>
                      </c:pt>
                      <c:pt idx="103">
                        <c:v>24/05/2023 10:42</c:v>
                      </c:pt>
                      <c:pt idx="104">
                        <c:v>24/05/2023 10:42</c:v>
                      </c:pt>
                      <c:pt idx="105">
                        <c:v>24/05/2023 10:42</c:v>
                      </c:pt>
                      <c:pt idx="106">
                        <c:v>24/05/2023 10:42</c:v>
                      </c:pt>
                      <c:pt idx="107">
                        <c:v>24/05/2023 10:42</c:v>
                      </c:pt>
                      <c:pt idx="108">
                        <c:v>24/05/2023 10:42</c:v>
                      </c:pt>
                      <c:pt idx="109">
                        <c:v>24/05/2023 10:42</c:v>
                      </c:pt>
                      <c:pt idx="110">
                        <c:v>24/05/2023 10:42</c:v>
                      </c:pt>
                      <c:pt idx="111">
                        <c:v>24/05/2023 10:42</c:v>
                      </c:pt>
                      <c:pt idx="112">
                        <c:v>24/05/2023 10:42</c:v>
                      </c:pt>
                      <c:pt idx="113">
                        <c:v>24/05/2023 10:42</c:v>
                      </c:pt>
                      <c:pt idx="114">
                        <c:v>24/05/2023 10:42</c:v>
                      </c:pt>
                      <c:pt idx="115">
                        <c:v>24/05/2023 10:43</c:v>
                      </c:pt>
                      <c:pt idx="116">
                        <c:v>24/05/2023 10:43</c:v>
                      </c:pt>
                      <c:pt idx="117">
                        <c:v>24/05/2023 10:43</c:v>
                      </c:pt>
                      <c:pt idx="118">
                        <c:v>24/05/2023 10:43</c:v>
                      </c:pt>
                      <c:pt idx="119">
                        <c:v>24/05/2023 10:43</c:v>
                      </c:pt>
                      <c:pt idx="120">
                        <c:v>24/05/2023 10:43</c:v>
                      </c:pt>
                      <c:pt idx="121">
                        <c:v>24/05/2023 10:43</c:v>
                      </c:pt>
                      <c:pt idx="122">
                        <c:v>24/05/2023 10:43</c:v>
                      </c:pt>
                      <c:pt idx="123">
                        <c:v>24/05/2023 10:43</c:v>
                      </c:pt>
                      <c:pt idx="124">
                        <c:v>24/05/2023 10:43</c:v>
                      </c:pt>
                      <c:pt idx="125">
                        <c:v>24/05/2023 10:43</c:v>
                      </c:pt>
                      <c:pt idx="126">
                        <c:v>24/05/2023 10:43</c:v>
                      </c:pt>
                      <c:pt idx="127">
                        <c:v>24/05/2023 10:43</c:v>
                      </c:pt>
                      <c:pt idx="128">
                        <c:v>24/05/2023 10:43</c:v>
                      </c:pt>
                      <c:pt idx="129">
                        <c:v>24/05/2023 10:43</c:v>
                      </c:pt>
                      <c:pt idx="130">
                        <c:v>24/05/2023 10:43</c:v>
                      </c:pt>
                      <c:pt idx="131">
                        <c:v>24/05/2023 10:43</c:v>
                      </c:pt>
                      <c:pt idx="132">
                        <c:v>24/05/2023 10:43</c:v>
                      </c:pt>
                      <c:pt idx="133">
                        <c:v>24/05/2023 10:43</c:v>
                      </c:pt>
                      <c:pt idx="134">
                        <c:v>24/05/2023 10:43</c:v>
                      </c:pt>
                      <c:pt idx="135">
                        <c:v>24/05/2023 10:43</c:v>
                      </c:pt>
                      <c:pt idx="136">
                        <c:v>24/05/2023 10:43</c:v>
                      </c:pt>
                      <c:pt idx="137">
                        <c:v>24/05/2023 10:43</c:v>
                      </c:pt>
                      <c:pt idx="138">
                        <c:v>24/05/2023 10:43</c:v>
                      </c:pt>
                      <c:pt idx="139">
                        <c:v>24/05/2023 10:43</c:v>
                      </c:pt>
                      <c:pt idx="140">
                        <c:v>24/05/2023 10:43</c:v>
                      </c:pt>
                      <c:pt idx="141">
                        <c:v>24/05/2023 10:43</c:v>
                      </c:pt>
                      <c:pt idx="142">
                        <c:v>24/05/2023 10:43</c:v>
                      </c:pt>
                      <c:pt idx="143">
                        <c:v>24/05/2023 10:43</c:v>
                      </c:pt>
                      <c:pt idx="144">
                        <c:v>24/05/2023 10:43</c:v>
                      </c:pt>
                      <c:pt idx="145">
                        <c:v>24/05/2023 10:43</c:v>
                      </c:pt>
                      <c:pt idx="146">
                        <c:v>24/05/2023 10:43</c:v>
                      </c:pt>
                      <c:pt idx="147">
                        <c:v>24/05/2023 10:43</c:v>
                      </c:pt>
                      <c:pt idx="148">
                        <c:v>24/05/2023 10:43</c:v>
                      </c:pt>
                      <c:pt idx="149">
                        <c:v>24/05/2023 10:43</c:v>
                      </c:pt>
                      <c:pt idx="150">
                        <c:v>24/05/2023 10:43</c:v>
                      </c:pt>
                      <c:pt idx="151">
                        <c:v>24/05/2023 10:43</c:v>
                      </c:pt>
                      <c:pt idx="152">
                        <c:v>24/05/2023 10:43</c:v>
                      </c:pt>
                      <c:pt idx="153">
                        <c:v>24/05/2023 10:43</c:v>
                      </c:pt>
                      <c:pt idx="154">
                        <c:v>24/05/2023 10:43</c:v>
                      </c:pt>
                      <c:pt idx="155">
                        <c:v>24/05/2023 10:43</c:v>
                      </c:pt>
                      <c:pt idx="156">
                        <c:v>24/05/2023 10:43</c:v>
                      </c:pt>
                      <c:pt idx="157">
                        <c:v>24/05/2023 10:43</c:v>
                      </c:pt>
                      <c:pt idx="158">
                        <c:v>24/05/2023 10:43</c:v>
                      </c:pt>
                      <c:pt idx="159">
                        <c:v>24/05/2023 10:43</c:v>
                      </c:pt>
                      <c:pt idx="160">
                        <c:v>24/05/2023 10:43</c:v>
                      </c:pt>
                      <c:pt idx="161">
                        <c:v>24/05/2023 10:43</c:v>
                      </c:pt>
                      <c:pt idx="162">
                        <c:v>24/05/2023 10:43</c:v>
                      </c:pt>
                      <c:pt idx="163">
                        <c:v>24/05/2023 10:43</c:v>
                      </c:pt>
                      <c:pt idx="164">
                        <c:v>24/05/2023 10:43</c:v>
                      </c:pt>
                      <c:pt idx="165">
                        <c:v>24/05/2023 10:43</c:v>
                      </c:pt>
                      <c:pt idx="166">
                        <c:v>24/05/2023 10:43</c:v>
                      </c:pt>
                      <c:pt idx="167">
                        <c:v>24/05/2023 10:43</c:v>
                      </c:pt>
                      <c:pt idx="168">
                        <c:v>24/05/2023 10:43</c:v>
                      </c:pt>
                      <c:pt idx="169">
                        <c:v>24/05/2023 10:43</c:v>
                      </c:pt>
                      <c:pt idx="170">
                        <c:v>24/05/2023 10:43</c:v>
                      </c:pt>
                      <c:pt idx="171">
                        <c:v>24/05/2023 10:43</c:v>
                      </c:pt>
                      <c:pt idx="172">
                        <c:v>24/05/2023 10:43</c:v>
                      </c:pt>
                      <c:pt idx="173">
                        <c:v>24/05/2023 10:43</c:v>
                      </c:pt>
                      <c:pt idx="174">
                        <c:v>24/05/2023 10:44</c:v>
                      </c:pt>
                      <c:pt idx="175">
                        <c:v>24/05/2023 10:44</c:v>
                      </c:pt>
                      <c:pt idx="176">
                        <c:v>24/05/2023 10:44</c:v>
                      </c:pt>
                      <c:pt idx="177">
                        <c:v>24/05/2023 10:44</c:v>
                      </c:pt>
                      <c:pt idx="178">
                        <c:v>24/05/2023 10:44</c:v>
                      </c:pt>
                      <c:pt idx="179">
                        <c:v>24/05/2023 10:44</c:v>
                      </c:pt>
                      <c:pt idx="180">
                        <c:v>24/05/2023 10:44</c:v>
                      </c:pt>
                      <c:pt idx="181">
                        <c:v>24/05/2023 10:44</c:v>
                      </c:pt>
                      <c:pt idx="182">
                        <c:v>24/05/2023 10:44</c:v>
                      </c:pt>
                      <c:pt idx="183">
                        <c:v>24/05/2023 10:44</c:v>
                      </c:pt>
                      <c:pt idx="184">
                        <c:v>24/05/2023 10:44</c:v>
                      </c:pt>
                      <c:pt idx="185">
                        <c:v>24/05/2023 10:44</c:v>
                      </c:pt>
                      <c:pt idx="186">
                        <c:v>24/05/2023 10:44</c:v>
                      </c:pt>
                      <c:pt idx="187">
                        <c:v>24/05/2023 10:44</c:v>
                      </c:pt>
                      <c:pt idx="188">
                        <c:v>24/05/2023 10:44</c:v>
                      </c:pt>
                      <c:pt idx="189">
                        <c:v>24/05/2023 10:44</c:v>
                      </c:pt>
                      <c:pt idx="190">
                        <c:v>24/05/2023 10:44</c:v>
                      </c:pt>
                      <c:pt idx="191">
                        <c:v>24/05/2023 10:44</c:v>
                      </c:pt>
                      <c:pt idx="192">
                        <c:v>24/05/2023 10:44</c:v>
                      </c:pt>
                      <c:pt idx="193">
                        <c:v>24/05/2023 10:44</c:v>
                      </c:pt>
                      <c:pt idx="194">
                        <c:v>24/05/2023 10:44</c:v>
                      </c:pt>
                      <c:pt idx="195">
                        <c:v>24/05/2023 10:44</c:v>
                      </c:pt>
                      <c:pt idx="196">
                        <c:v>24/05/2023 10:44</c:v>
                      </c:pt>
                      <c:pt idx="197">
                        <c:v>24/05/2023 10:44</c:v>
                      </c:pt>
                      <c:pt idx="198">
                        <c:v>24/05/2023 10:44</c:v>
                      </c:pt>
                      <c:pt idx="199">
                        <c:v>24/05/2023 10:44</c:v>
                      </c:pt>
                      <c:pt idx="200">
                        <c:v>24/05/2023 10:44</c:v>
                      </c:pt>
                      <c:pt idx="201">
                        <c:v>24/05/2023 10:44</c:v>
                      </c:pt>
                      <c:pt idx="202">
                        <c:v>24/05/2023 10:44</c:v>
                      </c:pt>
                      <c:pt idx="203">
                        <c:v>24/05/2023 10:44</c:v>
                      </c:pt>
                      <c:pt idx="204">
                        <c:v>24/05/2023 10:44</c:v>
                      </c:pt>
                      <c:pt idx="205">
                        <c:v>24/05/2023 10:44</c:v>
                      </c:pt>
                      <c:pt idx="206">
                        <c:v>24/05/2023 10:44</c:v>
                      </c:pt>
                      <c:pt idx="207">
                        <c:v>24/05/2023 10:44</c:v>
                      </c:pt>
                      <c:pt idx="208">
                        <c:v>24/05/2023 10:44</c:v>
                      </c:pt>
                      <c:pt idx="209">
                        <c:v>24/05/2023 10:44</c:v>
                      </c:pt>
                      <c:pt idx="210">
                        <c:v>24/05/2023 10:44</c:v>
                      </c:pt>
                      <c:pt idx="211">
                        <c:v>24/05/2023 10:44</c:v>
                      </c:pt>
                      <c:pt idx="212">
                        <c:v>24/05/2023 10:44</c:v>
                      </c:pt>
                      <c:pt idx="213">
                        <c:v>24/05/2023 10:44</c:v>
                      </c:pt>
                      <c:pt idx="214">
                        <c:v>24/05/2023 10:44</c:v>
                      </c:pt>
                      <c:pt idx="215">
                        <c:v>24/05/2023 10:44</c:v>
                      </c:pt>
                      <c:pt idx="216">
                        <c:v>24/05/2023 10:44</c:v>
                      </c:pt>
                      <c:pt idx="217">
                        <c:v>24/05/2023 10:44</c:v>
                      </c:pt>
                      <c:pt idx="218">
                        <c:v>24/05/2023 10:44</c:v>
                      </c:pt>
                      <c:pt idx="219">
                        <c:v>24/05/2023 10:44</c:v>
                      </c:pt>
                      <c:pt idx="220">
                        <c:v>24/05/2023 10:44</c:v>
                      </c:pt>
                      <c:pt idx="221">
                        <c:v>24/05/2023 10:44</c:v>
                      </c:pt>
                      <c:pt idx="222">
                        <c:v>24/05/2023 10:44</c:v>
                      </c:pt>
                      <c:pt idx="223">
                        <c:v>24/05/2023 10:44</c:v>
                      </c:pt>
                      <c:pt idx="224">
                        <c:v>24/05/2023 10:44</c:v>
                      </c:pt>
                      <c:pt idx="225">
                        <c:v>24/05/2023 10:44</c:v>
                      </c:pt>
                      <c:pt idx="226">
                        <c:v>24/05/2023 10:44</c:v>
                      </c:pt>
                      <c:pt idx="227">
                        <c:v>24/05/2023 10:44</c:v>
                      </c:pt>
                      <c:pt idx="228">
                        <c:v>24/05/2023 10:44</c:v>
                      </c:pt>
                      <c:pt idx="229">
                        <c:v>24/05/2023 10:44</c:v>
                      </c:pt>
                      <c:pt idx="230">
                        <c:v>24/05/2023 10:44</c:v>
                      </c:pt>
                      <c:pt idx="231">
                        <c:v>24/05/2023 10:44</c:v>
                      </c:pt>
                      <c:pt idx="232">
                        <c:v>24/05/2023 10:44</c:v>
                      </c:pt>
                      <c:pt idx="233">
                        <c:v>24/05/2023 10:44</c:v>
                      </c:pt>
                      <c:pt idx="234">
                        <c:v>24/05/2023 10:45</c:v>
                      </c:pt>
                      <c:pt idx="235">
                        <c:v>24/05/2023 10:45</c:v>
                      </c:pt>
                      <c:pt idx="236">
                        <c:v>24/05/2023 10:45</c:v>
                      </c:pt>
                      <c:pt idx="237">
                        <c:v>24/05/2023 10:45</c:v>
                      </c:pt>
                      <c:pt idx="238">
                        <c:v>24/05/2023 10:45</c:v>
                      </c:pt>
                      <c:pt idx="239">
                        <c:v>24/05/2023 10:45</c:v>
                      </c:pt>
                      <c:pt idx="240">
                        <c:v>24/05/2023 10:45</c:v>
                      </c:pt>
                      <c:pt idx="241">
                        <c:v>24/05/2023 10:45</c:v>
                      </c:pt>
                      <c:pt idx="242">
                        <c:v>24/05/2023 10:45</c:v>
                      </c:pt>
                      <c:pt idx="243">
                        <c:v>24/05/2023 10:45</c:v>
                      </c:pt>
                      <c:pt idx="244">
                        <c:v>24/05/2023 10:45</c:v>
                      </c:pt>
                      <c:pt idx="245">
                        <c:v>24/05/2023 10:45</c:v>
                      </c:pt>
                      <c:pt idx="246">
                        <c:v>24/05/2023 10:45</c:v>
                      </c:pt>
                      <c:pt idx="247">
                        <c:v>24/05/2023 10:45</c:v>
                      </c:pt>
                      <c:pt idx="248">
                        <c:v>24/05/2023 10:45</c:v>
                      </c:pt>
                      <c:pt idx="249">
                        <c:v>24/05/2023 10:45</c:v>
                      </c:pt>
                      <c:pt idx="250">
                        <c:v>24/05/2023 10:45</c:v>
                      </c:pt>
                      <c:pt idx="251">
                        <c:v>24/05/2023 10:45</c:v>
                      </c:pt>
                      <c:pt idx="252">
                        <c:v>24/05/2023 10:45</c:v>
                      </c:pt>
                      <c:pt idx="253">
                        <c:v>24/05/2023 10:45</c:v>
                      </c:pt>
                      <c:pt idx="254">
                        <c:v>24/05/2023 10:45</c:v>
                      </c:pt>
                      <c:pt idx="255">
                        <c:v>24/05/2023 10:45</c:v>
                      </c:pt>
                      <c:pt idx="256">
                        <c:v>24/05/2023 10:45</c:v>
                      </c:pt>
                      <c:pt idx="257">
                        <c:v>24/05/2023 10:45</c:v>
                      </c:pt>
                      <c:pt idx="258">
                        <c:v>24/05/2023 10:45</c:v>
                      </c:pt>
                      <c:pt idx="259">
                        <c:v>24/05/2023 10:45</c:v>
                      </c:pt>
                      <c:pt idx="260">
                        <c:v>24/05/2023 10:45</c:v>
                      </c:pt>
                      <c:pt idx="261">
                        <c:v>24/05/2023 10:45</c:v>
                      </c:pt>
                      <c:pt idx="262">
                        <c:v>24/05/2023 10:45</c:v>
                      </c:pt>
                      <c:pt idx="263">
                        <c:v>24/05/2023 10:45</c:v>
                      </c:pt>
                      <c:pt idx="264">
                        <c:v>24/05/2023 10:45</c:v>
                      </c:pt>
                      <c:pt idx="265">
                        <c:v>24/05/2023 10:45</c:v>
                      </c:pt>
                      <c:pt idx="266">
                        <c:v>24/05/2023 10:45</c:v>
                      </c:pt>
                      <c:pt idx="267">
                        <c:v>24/05/2023 10:45</c:v>
                      </c:pt>
                      <c:pt idx="268">
                        <c:v>24/05/2023 10:45</c:v>
                      </c:pt>
                      <c:pt idx="269">
                        <c:v>24/05/2023 10:45</c:v>
                      </c:pt>
                      <c:pt idx="270">
                        <c:v>24/05/2023 10:45</c:v>
                      </c:pt>
                      <c:pt idx="271">
                        <c:v>24/05/2023 10:45</c:v>
                      </c:pt>
                      <c:pt idx="272">
                        <c:v>24/05/2023 10:45</c:v>
                      </c:pt>
                      <c:pt idx="273">
                        <c:v>24/05/2023 10:45</c:v>
                      </c:pt>
                      <c:pt idx="274">
                        <c:v>24/05/2023 10:45</c:v>
                      </c:pt>
                      <c:pt idx="275">
                        <c:v>24/05/2023 10:45</c:v>
                      </c:pt>
                      <c:pt idx="276">
                        <c:v>24/05/2023 10:45</c:v>
                      </c:pt>
                      <c:pt idx="277">
                        <c:v>24/05/2023 10:45</c:v>
                      </c:pt>
                      <c:pt idx="278">
                        <c:v>24/05/2023 10:45</c:v>
                      </c:pt>
                      <c:pt idx="279">
                        <c:v>24/05/2023 10:45</c:v>
                      </c:pt>
                      <c:pt idx="280">
                        <c:v>24/05/2023 10:45</c:v>
                      </c:pt>
                      <c:pt idx="281">
                        <c:v>24/05/2023 10:45</c:v>
                      </c:pt>
                      <c:pt idx="282">
                        <c:v>24/05/2023 10:45</c:v>
                      </c:pt>
                      <c:pt idx="283">
                        <c:v>24/05/2023 10:45</c:v>
                      </c:pt>
                      <c:pt idx="284">
                        <c:v>24/05/2023 10:45</c:v>
                      </c:pt>
                      <c:pt idx="285">
                        <c:v>24/05/2023 10:45</c:v>
                      </c:pt>
                      <c:pt idx="286">
                        <c:v>24/05/2023 10:45</c:v>
                      </c:pt>
                      <c:pt idx="287">
                        <c:v>24/05/2023 10:45</c:v>
                      </c:pt>
                      <c:pt idx="288">
                        <c:v>24/05/2023 10:45</c:v>
                      </c:pt>
                      <c:pt idx="289">
                        <c:v>24/05/2023 10:45</c:v>
                      </c:pt>
                      <c:pt idx="290">
                        <c:v>24/05/2023 10:45</c:v>
                      </c:pt>
                      <c:pt idx="291">
                        <c:v>24/05/2023 10:45</c:v>
                      </c:pt>
                      <c:pt idx="292">
                        <c:v>24/05/2023 10:45</c:v>
                      </c:pt>
                      <c:pt idx="293">
                        <c:v>24/05/2023 10:45</c:v>
                      </c:pt>
                      <c:pt idx="294">
                        <c:v>24/05/2023 10:46</c:v>
                      </c:pt>
                      <c:pt idx="295">
                        <c:v>24/05/2023 10:46</c:v>
                      </c:pt>
                      <c:pt idx="296">
                        <c:v>24/05/2023 10:46</c:v>
                      </c:pt>
                      <c:pt idx="297">
                        <c:v>24/05/2023 10:46</c:v>
                      </c:pt>
                      <c:pt idx="298">
                        <c:v>24/05/2023 10:46</c:v>
                      </c:pt>
                      <c:pt idx="299">
                        <c:v>24/05/2023 10:46</c:v>
                      </c:pt>
                      <c:pt idx="300">
                        <c:v>24/05/2023 10:46</c:v>
                      </c:pt>
                      <c:pt idx="301">
                        <c:v>24/05/2023 10:46</c:v>
                      </c:pt>
                      <c:pt idx="302">
                        <c:v>24/05/2023 10:46</c:v>
                      </c:pt>
                      <c:pt idx="303">
                        <c:v>24/05/2023 10:46</c:v>
                      </c:pt>
                      <c:pt idx="304">
                        <c:v>24/05/2023 10:46</c:v>
                      </c:pt>
                      <c:pt idx="305">
                        <c:v>24/05/2023 10:46</c:v>
                      </c:pt>
                      <c:pt idx="306">
                        <c:v>24/05/2023 10:46</c:v>
                      </c:pt>
                      <c:pt idx="307">
                        <c:v>24/05/2023 10:46</c:v>
                      </c:pt>
                      <c:pt idx="308">
                        <c:v>24/05/2023 10:46</c:v>
                      </c:pt>
                      <c:pt idx="309">
                        <c:v>24/05/2023 10:46</c:v>
                      </c:pt>
                      <c:pt idx="310">
                        <c:v>24/05/2023 10:46</c:v>
                      </c:pt>
                      <c:pt idx="311">
                        <c:v>24/05/2023 10:46</c:v>
                      </c:pt>
                      <c:pt idx="312">
                        <c:v>24/05/2023 10:46</c:v>
                      </c:pt>
                      <c:pt idx="313">
                        <c:v>24/05/2023 10:46</c:v>
                      </c:pt>
                      <c:pt idx="314">
                        <c:v>24/05/2023 10:46</c:v>
                      </c:pt>
                      <c:pt idx="315">
                        <c:v>24/05/2023 10:46</c:v>
                      </c:pt>
                      <c:pt idx="316">
                        <c:v>24/05/2023 10:46</c:v>
                      </c:pt>
                      <c:pt idx="317">
                        <c:v>24/05/2023 10:46</c:v>
                      </c:pt>
                      <c:pt idx="318">
                        <c:v>24/05/2023 10:46</c:v>
                      </c:pt>
                      <c:pt idx="319">
                        <c:v>24/05/2023 10:46</c:v>
                      </c:pt>
                      <c:pt idx="320">
                        <c:v>24/05/2023 10:46</c:v>
                      </c:pt>
                      <c:pt idx="321">
                        <c:v>24/05/2023 10:46</c:v>
                      </c:pt>
                      <c:pt idx="322">
                        <c:v>24/05/2023 10:46</c:v>
                      </c:pt>
                      <c:pt idx="323">
                        <c:v>24/05/2023 10:46</c:v>
                      </c:pt>
                      <c:pt idx="324">
                        <c:v>24/05/2023 10:46</c:v>
                      </c:pt>
                      <c:pt idx="325">
                        <c:v>24/05/2023 10:46</c:v>
                      </c:pt>
                      <c:pt idx="326">
                        <c:v>24/05/2023 10:46</c:v>
                      </c:pt>
                      <c:pt idx="327">
                        <c:v>24/05/2023 10:46</c:v>
                      </c:pt>
                      <c:pt idx="328">
                        <c:v>24/05/2023 10:46</c:v>
                      </c:pt>
                      <c:pt idx="329">
                        <c:v>24/05/2023 10:46</c:v>
                      </c:pt>
                      <c:pt idx="330">
                        <c:v>24/05/2023 10:46</c:v>
                      </c:pt>
                      <c:pt idx="331">
                        <c:v>24/05/2023 10:46</c:v>
                      </c:pt>
                      <c:pt idx="332">
                        <c:v>24/05/2023 10:46</c:v>
                      </c:pt>
                      <c:pt idx="333">
                        <c:v>24/05/2023 10:46</c:v>
                      </c:pt>
                      <c:pt idx="334">
                        <c:v>24/05/2023 10:46</c:v>
                      </c:pt>
                      <c:pt idx="335">
                        <c:v>24/05/2023 10:46</c:v>
                      </c:pt>
                      <c:pt idx="336">
                        <c:v>24/05/2023 10:46</c:v>
                      </c:pt>
                      <c:pt idx="337">
                        <c:v>24/05/2023 10:46</c:v>
                      </c:pt>
                      <c:pt idx="338">
                        <c:v>24/05/2023 10:46</c:v>
                      </c:pt>
                      <c:pt idx="339">
                        <c:v>24/05/2023 10:46</c:v>
                      </c:pt>
                      <c:pt idx="340">
                        <c:v>24/05/2023 10:46</c:v>
                      </c:pt>
                      <c:pt idx="341">
                        <c:v>24/05/2023 10:46</c:v>
                      </c:pt>
                      <c:pt idx="342">
                        <c:v>24/05/2023 10:46</c:v>
                      </c:pt>
                      <c:pt idx="343">
                        <c:v>24/05/2023 10:46</c:v>
                      </c:pt>
                      <c:pt idx="344">
                        <c:v>24/05/2023 10:46</c:v>
                      </c:pt>
                      <c:pt idx="345">
                        <c:v>24/05/2023 10:46</c:v>
                      </c:pt>
                      <c:pt idx="346">
                        <c:v>24/05/2023 10:46</c:v>
                      </c:pt>
                      <c:pt idx="347">
                        <c:v>24/05/2023 10:46</c:v>
                      </c:pt>
                      <c:pt idx="348">
                        <c:v>24/05/2023 10:46</c:v>
                      </c:pt>
                      <c:pt idx="349">
                        <c:v>24/05/2023 10:46</c:v>
                      </c:pt>
                      <c:pt idx="350">
                        <c:v>24/05/2023 10:46</c:v>
                      </c:pt>
                      <c:pt idx="351">
                        <c:v>24/05/2023 10:46</c:v>
                      </c:pt>
                      <c:pt idx="352">
                        <c:v>24/05/2023 10:46</c:v>
                      </c:pt>
                      <c:pt idx="353">
                        <c:v>24/05/2023 10:47</c:v>
                      </c:pt>
                      <c:pt idx="354">
                        <c:v>24/05/2023 10:47</c:v>
                      </c:pt>
                      <c:pt idx="355">
                        <c:v>24/05/2023 10:47</c:v>
                      </c:pt>
                      <c:pt idx="356">
                        <c:v>24/05/2023 10:47</c:v>
                      </c:pt>
                      <c:pt idx="357">
                        <c:v>24/05/2023 10:47</c:v>
                      </c:pt>
                      <c:pt idx="358">
                        <c:v>24/05/2023 10:47</c:v>
                      </c:pt>
                      <c:pt idx="359">
                        <c:v>24/05/2023 10:47</c:v>
                      </c:pt>
                      <c:pt idx="360">
                        <c:v>24/05/2023 10:47</c:v>
                      </c:pt>
                      <c:pt idx="361">
                        <c:v>24/05/2023 10:47</c:v>
                      </c:pt>
                      <c:pt idx="362">
                        <c:v>24/05/2023 10:47</c:v>
                      </c:pt>
                      <c:pt idx="363">
                        <c:v>24/05/2023 10:47</c:v>
                      </c:pt>
                      <c:pt idx="364">
                        <c:v>24/05/2023 10:47</c:v>
                      </c:pt>
                      <c:pt idx="365">
                        <c:v>24/05/2023 10:47</c:v>
                      </c:pt>
                      <c:pt idx="366">
                        <c:v>24/05/2023 10:47</c:v>
                      </c:pt>
                      <c:pt idx="367">
                        <c:v>24/05/2023 10:47</c:v>
                      </c:pt>
                      <c:pt idx="368">
                        <c:v>24/05/2023 10:47</c:v>
                      </c:pt>
                      <c:pt idx="369">
                        <c:v>24/05/2023 10:47</c:v>
                      </c:pt>
                      <c:pt idx="370">
                        <c:v>24/05/2023 10:47</c:v>
                      </c:pt>
                      <c:pt idx="371">
                        <c:v>24/05/2023 10:47</c:v>
                      </c:pt>
                      <c:pt idx="372">
                        <c:v>24/05/2023 10:47</c:v>
                      </c:pt>
                      <c:pt idx="373">
                        <c:v>24/05/2023 10:47</c:v>
                      </c:pt>
                      <c:pt idx="374">
                        <c:v>24/05/2023 10:47</c:v>
                      </c:pt>
                      <c:pt idx="375">
                        <c:v>24/05/2023 10:47</c:v>
                      </c:pt>
                      <c:pt idx="376">
                        <c:v>24/05/2023 10:47</c:v>
                      </c:pt>
                      <c:pt idx="377">
                        <c:v>24/05/2023 10:47</c:v>
                      </c:pt>
                      <c:pt idx="378">
                        <c:v>24/05/2023 10:47</c:v>
                      </c:pt>
                      <c:pt idx="379">
                        <c:v>24/05/2023 10:47</c:v>
                      </c:pt>
                      <c:pt idx="380">
                        <c:v>24/05/2023 10:47</c:v>
                      </c:pt>
                      <c:pt idx="381">
                        <c:v>24/05/2023 10:47</c:v>
                      </c:pt>
                      <c:pt idx="382">
                        <c:v>24/05/2023 10:47</c:v>
                      </c:pt>
                      <c:pt idx="383">
                        <c:v>24/05/2023 10:47</c:v>
                      </c:pt>
                      <c:pt idx="384">
                        <c:v>24/05/2023 10:47</c:v>
                      </c:pt>
                      <c:pt idx="385">
                        <c:v>24/05/2023 10:47</c:v>
                      </c:pt>
                      <c:pt idx="386">
                        <c:v>24/05/2023 10:47</c:v>
                      </c:pt>
                      <c:pt idx="387">
                        <c:v>24/05/2023 10:47</c:v>
                      </c:pt>
                      <c:pt idx="388">
                        <c:v>24/05/2023 10:47</c:v>
                      </c:pt>
                      <c:pt idx="389">
                        <c:v>24/05/2023 10:47</c:v>
                      </c:pt>
                      <c:pt idx="390">
                        <c:v>24/05/2023 10:47</c:v>
                      </c:pt>
                      <c:pt idx="391">
                        <c:v>24/05/2023 10:47</c:v>
                      </c:pt>
                      <c:pt idx="392">
                        <c:v>24/05/2023 10:47</c:v>
                      </c:pt>
                      <c:pt idx="393">
                        <c:v>24/05/2023 10:47</c:v>
                      </c:pt>
                      <c:pt idx="394">
                        <c:v>24/05/2023 10:47</c:v>
                      </c:pt>
                      <c:pt idx="395">
                        <c:v>24/05/2023 10:47</c:v>
                      </c:pt>
                      <c:pt idx="396">
                        <c:v>24/05/2023 10:47</c:v>
                      </c:pt>
                      <c:pt idx="397">
                        <c:v>24/05/2023 10:47</c:v>
                      </c:pt>
                      <c:pt idx="398">
                        <c:v>24/05/2023 10:47</c:v>
                      </c:pt>
                      <c:pt idx="399">
                        <c:v>24/05/2023 10:47</c:v>
                      </c:pt>
                      <c:pt idx="400">
                        <c:v>24/05/2023 10:47</c:v>
                      </c:pt>
                      <c:pt idx="401">
                        <c:v>24/05/2023 10:47</c:v>
                      </c:pt>
                      <c:pt idx="402">
                        <c:v>24/05/2023 10:47</c:v>
                      </c:pt>
                      <c:pt idx="403">
                        <c:v>24/05/2023 10:47</c:v>
                      </c:pt>
                      <c:pt idx="404">
                        <c:v>24/05/2023 10:47</c:v>
                      </c:pt>
                      <c:pt idx="405">
                        <c:v>24/05/2023 10:47</c:v>
                      </c:pt>
                      <c:pt idx="406">
                        <c:v>24/05/2023 10:47</c:v>
                      </c:pt>
                      <c:pt idx="407">
                        <c:v>24/05/2023 10:47</c:v>
                      </c:pt>
                      <c:pt idx="408">
                        <c:v>24/05/2023 10:47</c:v>
                      </c:pt>
                      <c:pt idx="409">
                        <c:v>24/05/2023 10:47</c:v>
                      </c:pt>
                      <c:pt idx="410">
                        <c:v>24/05/2023 10:47</c:v>
                      </c:pt>
                      <c:pt idx="411">
                        <c:v>24/05/2023 10:47</c:v>
                      </c:pt>
                      <c:pt idx="412">
                        <c:v>24/05/2023 10:47</c:v>
                      </c:pt>
                      <c:pt idx="413">
                        <c:v>24/05/2023 10:48</c:v>
                      </c:pt>
                      <c:pt idx="414">
                        <c:v>24/05/2023 10:48</c:v>
                      </c:pt>
                      <c:pt idx="415">
                        <c:v>24/05/2023 10:48</c:v>
                      </c:pt>
                      <c:pt idx="416">
                        <c:v>24/05/2023 10:48</c:v>
                      </c:pt>
                      <c:pt idx="417">
                        <c:v>24/05/2023 10:48</c:v>
                      </c:pt>
                      <c:pt idx="418">
                        <c:v>24/05/2023 10:48</c:v>
                      </c:pt>
                      <c:pt idx="419">
                        <c:v>24/05/2023 10:48</c:v>
                      </c:pt>
                      <c:pt idx="420">
                        <c:v>24/05/2023 10:48</c:v>
                      </c:pt>
                      <c:pt idx="421">
                        <c:v>24/05/2023 10:48</c:v>
                      </c:pt>
                      <c:pt idx="422">
                        <c:v>24/05/2023 10:48</c:v>
                      </c:pt>
                      <c:pt idx="423">
                        <c:v>24/05/2023 10:48</c:v>
                      </c:pt>
                      <c:pt idx="424">
                        <c:v>24/05/2023 10:48</c:v>
                      </c:pt>
                      <c:pt idx="425">
                        <c:v>24/05/2023 10:48</c:v>
                      </c:pt>
                      <c:pt idx="426">
                        <c:v>24/05/2023 10:48</c:v>
                      </c:pt>
                      <c:pt idx="427">
                        <c:v>24/05/2023 10:48</c:v>
                      </c:pt>
                      <c:pt idx="428">
                        <c:v>24/05/2023 10:48</c:v>
                      </c:pt>
                      <c:pt idx="429">
                        <c:v>24/05/2023 10:48</c:v>
                      </c:pt>
                      <c:pt idx="430">
                        <c:v>24/05/2023 10:48</c:v>
                      </c:pt>
                      <c:pt idx="431">
                        <c:v>24/05/2023 10:48</c:v>
                      </c:pt>
                      <c:pt idx="432">
                        <c:v>24/05/2023 10:48</c:v>
                      </c:pt>
                      <c:pt idx="433">
                        <c:v>24/05/2023 10:48</c:v>
                      </c:pt>
                      <c:pt idx="434">
                        <c:v>24/05/2023 10:48</c:v>
                      </c:pt>
                      <c:pt idx="435">
                        <c:v>24/05/2023 10:48</c:v>
                      </c:pt>
                      <c:pt idx="436">
                        <c:v>24/05/2023 10:48</c:v>
                      </c:pt>
                      <c:pt idx="437">
                        <c:v>24/05/2023 10:48</c:v>
                      </c:pt>
                      <c:pt idx="438">
                        <c:v>24/05/2023 10:48</c:v>
                      </c:pt>
                      <c:pt idx="439">
                        <c:v>24/05/2023 10:48</c:v>
                      </c:pt>
                      <c:pt idx="440">
                        <c:v>24/05/2023 10:48</c:v>
                      </c:pt>
                      <c:pt idx="441">
                        <c:v>24/05/2023 10:48</c:v>
                      </c:pt>
                      <c:pt idx="442">
                        <c:v>24/05/2023 10:48</c:v>
                      </c:pt>
                      <c:pt idx="443">
                        <c:v>24/05/2023 10:48</c:v>
                      </c:pt>
                      <c:pt idx="444">
                        <c:v>24/05/2023 10:48</c:v>
                      </c:pt>
                      <c:pt idx="445">
                        <c:v>24/05/2023 10:48</c:v>
                      </c:pt>
                      <c:pt idx="446">
                        <c:v>24/05/2023 10:48</c:v>
                      </c:pt>
                      <c:pt idx="447">
                        <c:v>24/05/2023 10:48</c:v>
                      </c:pt>
                      <c:pt idx="448">
                        <c:v>24/05/2023 10:48</c:v>
                      </c:pt>
                      <c:pt idx="449">
                        <c:v>24/05/2023 10:48</c:v>
                      </c:pt>
                      <c:pt idx="450">
                        <c:v>24/05/2023 10:48</c:v>
                      </c:pt>
                      <c:pt idx="451">
                        <c:v>24/05/2023 10:48</c:v>
                      </c:pt>
                      <c:pt idx="452">
                        <c:v>24/05/2023 10:48</c:v>
                      </c:pt>
                      <c:pt idx="453">
                        <c:v>24/05/2023 10:48</c:v>
                      </c:pt>
                      <c:pt idx="454">
                        <c:v>24/05/2023 10:48</c:v>
                      </c:pt>
                      <c:pt idx="455">
                        <c:v>24/05/2023 10:48</c:v>
                      </c:pt>
                      <c:pt idx="456">
                        <c:v>24/05/2023 10:48</c:v>
                      </c:pt>
                      <c:pt idx="457">
                        <c:v>24/05/2023 10:48</c:v>
                      </c:pt>
                      <c:pt idx="458">
                        <c:v>24/05/2023 10:48</c:v>
                      </c:pt>
                      <c:pt idx="459">
                        <c:v>24/05/2023 10:48</c:v>
                      </c:pt>
                      <c:pt idx="460">
                        <c:v>24/05/2023 10:48</c:v>
                      </c:pt>
                      <c:pt idx="461">
                        <c:v>24/05/2023 10:48</c:v>
                      </c:pt>
                      <c:pt idx="462">
                        <c:v>24/05/2023 10:48</c:v>
                      </c:pt>
                      <c:pt idx="463">
                        <c:v>24/05/2023 10:48</c:v>
                      </c:pt>
                      <c:pt idx="464">
                        <c:v>24/05/2023 10:48</c:v>
                      </c:pt>
                      <c:pt idx="465">
                        <c:v>24/05/2023 10:48</c:v>
                      </c:pt>
                      <c:pt idx="466">
                        <c:v>24/05/2023 10:48</c:v>
                      </c:pt>
                      <c:pt idx="467">
                        <c:v>24/05/2023 10:48</c:v>
                      </c:pt>
                      <c:pt idx="468">
                        <c:v>24/05/2023 10:48</c:v>
                      </c:pt>
                      <c:pt idx="469">
                        <c:v>24/05/2023 10:48</c:v>
                      </c:pt>
                      <c:pt idx="470">
                        <c:v>24/05/2023 10:48</c:v>
                      </c:pt>
                      <c:pt idx="471">
                        <c:v>24/05/2023 10:48</c:v>
                      </c:pt>
                      <c:pt idx="472">
                        <c:v>24/05/2023 10:48</c:v>
                      </c:pt>
                      <c:pt idx="473">
                        <c:v>24/05/2023 10:49</c:v>
                      </c:pt>
                      <c:pt idx="474">
                        <c:v>24/05/2023 10:49</c:v>
                      </c:pt>
                      <c:pt idx="475">
                        <c:v>24/05/2023 10:49</c:v>
                      </c:pt>
                      <c:pt idx="476">
                        <c:v>24/05/2023 10:49</c:v>
                      </c:pt>
                      <c:pt idx="477">
                        <c:v>24/05/2023 10:49</c:v>
                      </c:pt>
                      <c:pt idx="478">
                        <c:v>24/05/2023 10:49</c:v>
                      </c:pt>
                      <c:pt idx="479">
                        <c:v>24/05/2023 10:49</c:v>
                      </c:pt>
                      <c:pt idx="480">
                        <c:v>24/05/2023 10:49</c:v>
                      </c:pt>
                      <c:pt idx="481">
                        <c:v>24/05/2023 10:49</c:v>
                      </c:pt>
                      <c:pt idx="482">
                        <c:v>24/05/2023 10:49</c:v>
                      </c:pt>
                      <c:pt idx="483">
                        <c:v>24/05/2023 10:49</c:v>
                      </c:pt>
                      <c:pt idx="484">
                        <c:v>24/05/2023 10:49</c:v>
                      </c:pt>
                      <c:pt idx="485">
                        <c:v>24/05/2023 10:49</c:v>
                      </c:pt>
                      <c:pt idx="486">
                        <c:v>24/05/2023 10:49</c:v>
                      </c:pt>
                      <c:pt idx="487">
                        <c:v>24/05/2023 10:49</c:v>
                      </c:pt>
                      <c:pt idx="488">
                        <c:v>24/05/2023 10:49</c:v>
                      </c:pt>
                      <c:pt idx="489">
                        <c:v>24/05/2023 10:49</c:v>
                      </c:pt>
                      <c:pt idx="490">
                        <c:v>24/05/2023 10:49</c:v>
                      </c:pt>
                      <c:pt idx="491">
                        <c:v>24/05/2023 10:49</c:v>
                      </c:pt>
                      <c:pt idx="492">
                        <c:v>24/05/2023 10:49</c:v>
                      </c:pt>
                      <c:pt idx="493">
                        <c:v>24/05/2023 10:49</c:v>
                      </c:pt>
                      <c:pt idx="494">
                        <c:v>24/05/2023 10:49</c:v>
                      </c:pt>
                      <c:pt idx="495">
                        <c:v>24/05/2023 10:49</c:v>
                      </c:pt>
                      <c:pt idx="496">
                        <c:v>24/05/2023 10:49</c:v>
                      </c:pt>
                      <c:pt idx="497">
                        <c:v>24/05/2023 10:49</c:v>
                      </c:pt>
                      <c:pt idx="498">
                        <c:v>24/05/2023 10:49</c:v>
                      </c:pt>
                      <c:pt idx="499">
                        <c:v>24/05/2023 10:49</c:v>
                      </c:pt>
                      <c:pt idx="500">
                        <c:v>24/05/2023 10:49</c:v>
                      </c:pt>
                      <c:pt idx="501">
                        <c:v>24/05/2023 10:49</c:v>
                      </c:pt>
                      <c:pt idx="502">
                        <c:v>24/05/2023 10:49</c:v>
                      </c:pt>
                      <c:pt idx="503">
                        <c:v>24/05/2023 10:49</c:v>
                      </c:pt>
                      <c:pt idx="504">
                        <c:v>24/05/2023 10:49</c:v>
                      </c:pt>
                      <c:pt idx="505">
                        <c:v>24/05/2023 10:49</c:v>
                      </c:pt>
                      <c:pt idx="506">
                        <c:v>24/05/2023 10:49</c:v>
                      </c:pt>
                      <c:pt idx="507">
                        <c:v>24/05/2023 10:49</c:v>
                      </c:pt>
                      <c:pt idx="508">
                        <c:v>24/05/2023 10:49</c:v>
                      </c:pt>
                      <c:pt idx="509">
                        <c:v>24/05/2023 10:49</c:v>
                      </c:pt>
                      <c:pt idx="510">
                        <c:v>24/05/2023 10:49</c:v>
                      </c:pt>
                      <c:pt idx="511">
                        <c:v>24/05/2023 10:49</c:v>
                      </c:pt>
                      <c:pt idx="512">
                        <c:v>24/05/2023 10:49</c:v>
                      </c:pt>
                      <c:pt idx="513">
                        <c:v>24/05/2023 10:49</c:v>
                      </c:pt>
                      <c:pt idx="514">
                        <c:v>24/05/2023 10:49</c:v>
                      </c:pt>
                      <c:pt idx="515">
                        <c:v>24/05/2023 10:49</c:v>
                      </c:pt>
                      <c:pt idx="516">
                        <c:v>24/05/2023 10:49</c:v>
                      </c:pt>
                      <c:pt idx="517">
                        <c:v>24/05/2023 10:49</c:v>
                      </c:pt>
                      <c:pt idx="518">
                        <c:v>24/05/2023 10:49</c:v>
                      </c:pt>
                      <c:pt idx="519">
                        <c:v>24/05/2023 10:49</c:v>
                      </c:pt>
                      <c:pt idx="520">
                        <c:v>24/05/2023 10:49</c:v>
                      </c:pt>
                      <c:pt idx="521">
                        <c:v>24/05/2023 10:49</c:v>
                      </c:pt>
                      <c:pt idx="522">
                        <c:v>24/05/2023 10:49</c:v>
                      </c:pt>
                      <c:pt idx="523">
                        <c:v>24/05/2023 10:49</c:v>
                      </c:pt>
                      <c:pt idx="524">
                        <c:v>24/05/2023 10:49</c:v>
                      </c:pt>
                      <c:pt idx="525">
                        <c:v>24/05/2023 10:49</c:v>
                      </c:pt>
                      <c:pt idx="526">
                        <c:v>24/05/2023 10:49</c:v>
                      </c:pt>
                      <c:pt idx="527">
                        <c:v>24/05/2023 10:49</c:v>
                      </c:pt>
                      <c:pt idx="528">
                        <c:v>24/05/2023 10:49</c:v>
                      </c:pt>
                      <c:pt idx="529">
                        <c:v>24/05/2023 10:49</c:v>
                      </c:pt>
                      <c:pt idx="530">
                        <c:v>24/05/2023 10:49</c:v>
                      </c:pt>
                      <c:pt idx="531">
                        <c:v>24/05/2023 10:49</c:v>
                      </c:pt>
                      <c:pt idx="532">
                        <c:v>24/05/2023 10:50</c:v>
                      </c:pt>
                      <c:pt idx="533">
                        <c:v>24/05/2023 10:50</c:v>
                      </c:pt>
                      <c:pt idx="534">
                        <c:v>24/05/2023 10:50</c:v>
                      </c:pt>
                      <c:pt idx="535">
                        <c:v>24/05/2023 10:50</c:v>
                      </c:pt>
                      <c:pt idx="536">
                        <c:v>24/05/2023 10:50</c:v>
                      </c:pt>
                      <c:pt idx="537">
                        <c:v>24/05/2023 10:50</c:v>
                      </c:pt>
                      <c:pt idx="538">
                        <c:v>24/05/2023 10:50</c:v>
                      </c:pt>
                      <c:pt idx="539">
                        <c:v>24/05/2023 10:50</c:v>
                      </c:pt>
                      <c:pt idx="540">
                        <c:v>24/05/2023 10:50</c:v>
                      </c:pt>
                      <c:pt idx="541">
                        <c:v>24/05/2023 10:50</c:v>
                      </c:pt>
                      <c:pt idx="542">
                        <c:v>24/05/2023 10:50</c:v>
                      </c:pt>
                      <c:pt idx="543">
                        <c:v>24/05/2023 10:50</c:v>
                      </c:pt>
                      <c:pt idx="544">
                        <c:v>24/05/2023 10:50</c:v>
                      </c:pt>
                      <c:pt idx="545">
                        <c:v>24/05/2023 10:50</c:v>
                      </c:pt>
                      <c:pt idx="546">
                        <c:v>24/05/2023 10:50</c:v>
                      </c:pt>
                      <c:pt idx="547">
                        <c:v>24/05/2023 10:50</c:v>
                      </c:pt>
                      <c:pt idx="548">
                        <c:v>24/05/2023 10:50</c:v>
                      </c:pt>
                      <c:pt idx="549">
                        <c:v>24/05/2023 10:50</c:v>
                      </c:pt>
                      <c:pt idx="550">
                        <c:v>24/05/2023 10:50</c:v>
                      </c:pt>
                      <c:pt idx="551">
                        <c:v>24/05/2023 10:50</c:v>
                      </c:pt>
                      <c:pt idx="552">
                        <c:v>24/05/2023 10:50</c:v>
                      </c:pt>
                      <c:pt idx="553">
                        <c:v>24/05/2023 10:50</c:v>
                      </c:pt>
                      <c:pt idx="554">
                        <c:v>24/05/2023 10:50</c:v>
                      </c:pt>
                      <c:pt idx="555">
                        <c:v>24/05/2023 10:50</c:v>
                      </c:pt>
                      <c:pt idx="556">
                        <c:v>24/05/2023 10:50</c:v>
                      </c:pt>
                      <c:pt idx="557">
                        <c:v>24/05/2023 10:50</c:v>
                      </c:pt>
                      <c:pt idx="558">
                        <c:v>24/05/2023 10:50</c:v>
                      </c:pt>
                      <c:pt idx="559">
                        <c:v>24/05/2023 10:50</c:v>
                      </c:pt>
                      <c:pt idx="560">
                        <c:v>24/05/2023 10:50</c:v>
                      </c:pt>
                      <c:pt idx="561">
                        <c:v>24/05/2023 10:50</c:v>
                      </c:pt>
                      <c:pt idx="562">
                        <c:v>24/05/2023 10:50</c:v>
                      </c:pt>
                      <c:pt idx="563">
                        <c:v>24/05/2023 10:50</c:v>
                      </c:pt>
                      <c:pt idx="564">
                        <c:v>24/05/2023 10:50</c:v>
                      </c:pt>
                      <c:pt idx="565">
                        <c:v>24/05/2023 10:50</c:v>
                      </c:pt>
                      <c:pt idx="566">
                        <c:v>24/05/2023 10:50</c:v>
                      </c:pt>
                      <c:pt idx="567">
                        <c:v>24/05/2023 10:50</c:v>
                      </c:pt>
                      <c:pt idx="568">
                        <c:v>24/05/2023 10:50</c:v>
                      </c:pt>
                      <c:pt idx="569">
                        <c:v>24/05/2023 10:50</c:v>
                      </c:pt>
                      <c:pt idx="570">
                        <c:v>24/05/2023 10:50</c:v>
                      </c:pt>
                      <c:pt idx="571">
                        <c:v>24/05/2023 10:50</c:v>
                      </c:pt>
                      <c:pt idx="572">
                        <c:v>24/05/2023 10:50</c:v>
                      </c:pt>
                      <c:pt idx="573">
                        <c:v>24/05/2023 10:50</c:v>
                      </c:pt>
                      <c:pt idx="574">
                        <c:v>24/05/2023 10:50</c:v>
                      </c:pt>
                      <c:pt idx="575">
                        <c:v>24/05/2023 10:50</c:v>
                      </c:pt>
                      <c:pt idx="576">
                        <c:v>24/05/2023 10:50</c:v>
                      </c:pt>
                      <c:pt idx="577">
                        <c:v>24/05/2023 10:50</c:v>
                      </c:pt>
                      <c:pt idx="578">
                        <c:v>24/05/2023 10:50</c:v>
                      </c:pt>
                      <c:pt idx="579">
                        <c:v>24/05/2023 10:50</c:v>
                      </c:pt>
                      <c:pt idx="580">
                        <c:v>24/05/2023 10:50</c:v>
                      </c:pt>
                      <c:pt idx="581">
                        <c:v>24/05/2023 10:50</c:v>
                      </c:pt>
                      <c:pt idx="582">
                        <c:v>24/05/2023 10:50</c:v>
                      </c:pt>
                      <c:pt idx="583">
                        <c:v>24/05/2023 10:50</c:v>
                      </c:pt>
                      <c:pt idx="584">
                        <c:v>24/05/2023 10:50</c:v>
                      </c:pt>
                      <c:pt idx="585">
                        <c:v>24/05/2023 10:50</c:v>
                      </c:pt>
                      <c:pt idx="586">
                        <c:v>24/05/2023 10:50</c:v>
                      </c:pt>
                      <c:pt idx="587">
                        <c:v>24/05/2023 10:50</c:v>
                      </c:pt>
                      <c:pt idx="588">
                        <c:v>24/05/2023 10:50</c:v>
                      </c:pt>
                      <c:pt idx="589">
                        <c:v>24/05/2023 10:50</c:v>
                      </c:pt>
                      <c:pt idx="590">
                        <c:v>24/05/2023 10:50</c:v>
                      </c:pt>
                      <c:pt idx="591">
                        <c:v>24/05/2023 10:50</c:v>
                      </c:pt>
                      <c:pt idx="592">
                        <c:v>24/05/2023 10:51</c:v>
                      </c:pt>
                      <c:pt idx="593">
                        <c:v>24/05/2023 10:51</c:v>
                      </c:pt>
                      <c:pt idx="594">
                        <c:v>24/05/2023 10:51</c:v>
                      </c:pt>
                      <c:pt idx="595">
                        <c:v>24/05/2023 10:51</c:v>
                      </c:pt>
                      <c:pt idx="596">
                        <c:v>24/05/2023 10:51</c:v>
                      </c:pt>
                      <c:pt idx="597">
                        <c:v>24/05/2023 10:51</c:v>
                      </c:pt>
                      <c:pt idx="598">
                        <c:v>24/05/2023 10:51</c:v>
                      </c:pt>
                      <c:pt idx="599">
                        <c:v>24/05/2023 10:51</c:v>
                      </c:pt>
                      <c:pt idx="600">
                        <c:v>24/05/2023 10:51</c:v>
                      </c:pt>
                      <c:pt idx="601">
                        <c:v>24/05/2023 10:51</c:v>
                      </c:pt>
                      <c:pt idx="602">
                        <c:v>24/05/2023 10:51</c:v>
                      </c:pt>
                      <c:pt idx="603">
                        <c:v>24/05/2023 10:51</c:v>
                      </c:pt>
                      <c:pt idx="604">
                        <c:v>24/05/2023 10:51</c:v>
                      </c:pt>
                      <c:pt idx="605">
                        <c:v>24/05/2023 10:51</c:v>
                      </c:pt>
                      <c:pt idx="606">
                        <c:v>24/05/2023 10:51</c:v>
                      </c:pt>
                      <c:pt idx="607">
                        <c:v>24/05/2023 10:51</c:v>
                      </c:pt>
                      <c:pt idx="608">
                        <c:v>24/05/2023 10:51</c:v>
                      </c:pt>
                      <c:pt idx="609">
                        <c:v>24/05/2023 10:51</c:v>
                      </c:pt>
                      <c:pt idx="610">
                        <c:v>24/05/2023 10:51</c:v>
                      </c:pt>
                      <c:pt idx="611">
                        <c:v>24/05/2023 10:51</c:v>
                      </c:pt>
                      <c:pt idx="612">
                        <c:v>24/05/2023 10:51</c:v>
                      </c:pt>
                      <c:pt idx="613">
                        <c:v>24/05/2023 10:51</c:v>
                      </c:pt>
                      <c:pt idx="614">
                        <c:v>24/05/2023 10:51</c:v>
                      </c:pt>
                      <c:pt idx="615">
                        <c:v>24/05/2023 10:51</c:v>
                      </c:pt>
                      <c:pt idx="616">
                        <c:v>24/05/2023 10:51</c:v>
                      </c:pt>
                      <c:pt idx="617">
                        <c:v>24/05/2023 10:51</c:v>
                      </c:pt>
                      <c:pt idx="618">
                        <c:v>24/05/2023 10:51</c:v>
                      </c:pt>
                      <c:pt idx="619">
                        <c:v>24/05/2023 10:51</c:v>
                      </c:pt>
                      <c:pt idx="620">
                        <c:v>24/05/2023 10:51</c:v>
                      </c:pt>
                      <c:pt idx="621">
                        <c:v>24/05/2023 10:51</c:v>
                      </c:pt>
                      <c:pt idx="622">
                        <c:v>24/05/2023 10:51</c:v>
                      </c:pt>
                      <c:pt idx="623">
                        <c:v>24/05/2023 10:51</c:v>
                      </c:pt>
                      <c:pt idx="624">
                        <c:v>24/05/2023 10:51</c:v>
                      </c:pt>
                      <c:pt idx="625">
                        <c:v>24/05/2023 10:51</c:v>
                      </c:pt>
                      <c:pt idx="626">
                        <c:v>24/05/2023 10:51</c:v>
                      </c:pt>
                      <c:pt idx="627">
                        <c:v>24/05/2023 10:51</c:v>
                      </c:pt>
                      <c:pt idx="628">
                        <c:v>24/05/2023 10:51</c:v>
                      </c:pt>
                      <c:pt idx="629">
                        <c:v>24/05/2023 10:51</c:v>
                      </c:pt>
                      <c:pt idx="630">
                        <c:v>24/05/2023 10:51</c:v>
                      </c:pt>
                      <c:pt idx="631">
                        <c:v>24/05/2023 10:51</c:v>
                      </c:pt>
                      <c:pt idx="632">
                        <c:v>24/05/2023 10:51</c:v>
                      </c:pt>
                      <c:pt idx="633">
                        <c:v>24/05/2023 10:51</c:v>
                      </c:pt>
                      <c:pt idx="634">
                        <c:v>24/05/2023 10:51</c:v>
                      </c:pt>
                      <c:pt idx="635">
                        <c:v>24/05/2023 10:51</c:v>
                      </c:pt>
                      <c:pt idx="636">
                        <c:v>24/05/2023 10:51</c:v>
                      </c:pt>
                      <c:pt idx="637">
                        <c:v>24/05/2023 10:51</c:v>
                      </c:pt>
                      <c:pt idx="638">
                        <c:v>24/05/2023 10:51</c:v>
                      </c:pt>
                      <c:pt idx="639">
                        <c:v>24/05/2023 10:51</c:v>
                      </c:pt>
                      <c:pt idx="640">
                        <c:v>24/05/2023 10:51</c:v>
                      </c:pt>
                      <c:pt idx="641">
                        <c:v>24/05/2023 10:51</c:v>
                      </c:pt>
                      <c:pt idx="642">
                        <c:v>24/05/2023 10:51</c:v>
                      </c:pt>
                      <c:pt idx="643">
                        <c:v>24/05/2023 10:51</c:v>
                      </c:pt>
                      <c:pt idx="644">
                        <c:v>24/05/2023 10:51</c:v>
                      </c:pt>
                      <c:pt idx="645">
                        <c:v>24/05/2023 10:51</c:v>
                      </c:pt>
                      <c:pt idx="646">
                        <c:v>24/05/2023 10:51</c:v>
                      </c:pt>
                      <c:pt idx="647">
                        <c:v>24/05/2023 10:51</c:v>
                      </c:pt>
                      <c:pt idx="648">
                        <c:v>24/05/2023 10:51</c:v>
                      </c:pt>
                      <c:pt idx="649">
                        <c:v>24/05/2023 10:51</c:v>
                      </c:pt>
                      <c:pt idx="650">
                        <c:v>24/05/2023 10:51</c:v>
                      </c:pt>
                      <c:pt idx="651">
                        <c:v>24/05/2023 10:52</c:v>
                      </c:pt>
                      <c:pt idx="652">
                        <c:v>24/05/2023 10:52</c:v>
                      </c:pt>
                      <c:pt idx="653">
                        <c:v>24/05/2023 10:52</c:v>
                      </c:pt>
                      <c:pt idx="654">
                        <c:v>24/05/2023 10:52</c:v>
                      </c:pt>
                      <c:pt idx="655">
                        <c:v>24/05/2023 10:52</c:v>
                      </c:pt>
                      <c:pt idx="656">
                        <c:v>24/05/2023 10:52</c:v>
                      </c:pt>
                      <c:pt idx="657">
                        <c:v>24/05/2023 10:52</c:v>
                      </c:pt>
                      <c:pt idx="658">
                        <c:v>24/05/2023 10:52</c:v>
                      </c:pt>
                      <c:pt idx="659">
                        <c:v>24/05/2023 10:52</c:v>
                      </c:pt>
                      <c:pt idx="660">
                        <c:v>24/05/2023 10:52</c:v>
                      </c:pt>
                      <c:pt idx="661">
                        <c:v>24/05/2023 10:52</c:v>
                      </c:pt>
                      <c:pt idx="662">
                        <c:v>24/05/2023 10:52</c:v>
                      </c:pt>
                      <c:pt idx="663">
                        <c:v>24/05/2023 10:52</c:v>
                      </c:pt>
                      <c:pt idx="664">
                        <c:v>24/05/2023 10:52</c:v>
                      </c:pt>
                      <c:pt idx="665">
                        <c:v>24/05/2023 10:52</c:v>
                      </c:pt>
                      <c:pt idx="666">
                        <c:v>24/05/2023 10:52</c:v>
                      </c:pt>
                      <c:pt idx="667">
                        <c:v>24/05/2023 10:52</c:v>
                      </c:pt>
                      <c:pt idx="668">
                        <c:v>24/05/2023 10:52</c:v>
                      </c:pt>
                      <c:pt idx="669">
                        <c:v>24/05/2023 10:52</c:v>
                      </c:pt>
                      <c:pt idx="670">
                        <c:v>24/05/2023 10:52</c:v>
                      </c:pt>
                      <c:pt idx="671">
                        <c:v>24/05/2023 10:52</c:v>
                      </c:pt>
                      <c:pt idx="672">
                        <c:v>24/05/2023 10:52</c:v>
                      </c:pt>
                      <c:pt idx="673">
                        <c:v>24/05/2023 10:52</c:v>
                      </c:pt>
                      <c:pt idx="674">
                        <c:v>24/05/2023 10:52</c:v>
                      </c:pt>
                      <c:pt idx="675">
                        <c:v>24/05/2023 10:52</c:v>
                      </c:pt>
                      <c:pt idx="676">
                        <c:v>24/05/2023 10:52</c:v>
                      </c:pt>
                      <c:pt idx="677">
                        <c:v>24/05/2023 10:52</c:v>
                      </c:pt>
                      <c:pt idx="678">
                        <c:v>24/05/2023 10:52</c:v>
                      </c:pt>
                      <c:pt idx="679">
                        <c:v>24/05/2023 10:52</c:v>
                      </c:pt>
                      <c:pt idx="680">
                        <c:v>24/05/2023 10:52</c:v>
                      </c:pt>
                      <c:pt idx="681">
                        <c:v>24/05/2023 10:52</c:v>
                      </c:pt>
                      <c:pt idx="682">
                        <c:v>24/05/2023 10:52</c:v>
                      </c:pt>
                      <c:pt idx="683">
                        <c:v>24/05/2023 10:52</c:v>
                      </c:pt>
                      <c:pt idx="684">
                        <c:v>24/05/2023 10:52</c:v>
                      </c:pt>
                      <c:pt idx="685">
                        <c:v>24/05/2023 10:52</c:v>
                      </c:pt>
                      <c:pt idx="686">
                        <c:v>24/05/2023 10:52</c:v>
                      </c:pt>
                      <c:pt idx="687">
                        <c:v>24/05/2023 10:52</c:v>
                      </c:pt>
                      <c:pt idx="688">
                        <c:v>24/05/2023 10:52</c:v>
                      </c:pt>
                      <c:pt idx="689">
                        <c:v>24/05/2023 10:52</c:v>
                      </c:pt>
                      <c:pt idx="690">
                        <c:v>24/05/2023 10:52</c:v>
                      </c:pt>
                      <c:pt idx="691">
                        <c:v>24/05/2023 10:52</c:v>
                      </c:pt>
                      <c:pt idx="692">
                        <c:v>24/05/2023 10:52</c:v>
                      </c:pt>
                      <c:pt idx="693">
                        <c:v>24/05/2023 10:52</c:v>
                      </c:pt>
                      <c:pt idx="694">
                        <c:v>24/05/2023 10:52</c:v>
                      </c:pt>
                      <c:pt idx="695">
                        <c:v>24/05/2023 10:52</c:v>
                      </c:pt>
                      <c:pt idx="696">
                        <c:v>24/05/2023 10:52</c:v>
                      </c:pt>
                      <c:pt idx="697">
                        <c:v>24/05/2023 10:52</c:v>
                      </c:pt>
                      <c:pt idx="698">
                        <c:v>24/05/2023 10:52</c:v>
                      </c:pt>
                      <c:pt idx="699">
                        <c:v>24/05/2023 10:52</c:v>
                      </c:pt>
                      <c:pt idx="700">
                        <c:v>24/05/2023 10:52</c:v>
                      </c:pt>
                      <c:pt idx="701">
                        <c:v>24/05/2023 10:52</c:v>
                      </c:pt>
                      <c:pt idx="702">
                        <c:v>24/05/2023 10:52</c:v>
                      </c:pt>
                      <c:pt idx="703">
                        <c:v>24/05/2023 10:52</c:v>
                      </c:pt>
                      <c:pt idx="704">
                        <c:v>24/05/2023 10:52</c:v>
                      </c:pt>
                      <c:pt idx="705">
                        <c:v>24/05/2023 10:52</c:v>
                      </c:pt>
                      <c:pt idx="706">
                        <c:v>24/05/2023 10:52</c:v>
                      </c:pt>
                      <c:pt idx="707">
                        <c:v>24/05/2023 10:52</c:v>
                      </c:pt>
                      <c:pt idx="708">
                        <c:v>24/05/2023 10:52</c:v>
                      </c:pt>
                      <c:pt idx="709">
                        <c:v>24/05/2023 10:52</c:v>
                      </c:pt>
                      <c:pt idx="710">
                        <c:v>24/05/2023 10:52</c:v>
                      </c:pt>
                      <c:pt idx="711">
                        <c:v>24/05/2023 10:53</c:v>
                      </c:pt>
                      <c:pt idx="712">
                        <c:v>24/05/2023 10:53</c:v>
                      </c:pt>
                      <c:pt idx="713">
                        <c:v>24/05/2023 10:53</c:v>
                      </c:pt>
                      <c:pt idx="714">
                        <c:v>24/05/2023 10:53</c:v>
                      </c:pt>
                      <c:pt idx="715">
                        <c:v>24/05/2023 10:53</c:v>
                      </c:pt>
                      <c:pt idx="716">
                        <c:v>24/05/2023 10:53</c:v>
                      </c:pt>
                      <c:pt idx="717">
                        <c:v>24/05/2023 10:53</c:v>
                      </c:pt>
                      <c:pt idx="718">
                        <c:v>24/05/2023 10:53</c:v>
                      </c:pt>
                      <c:pt idx="719">
                        <c:v>24/05/2023 10:53</c:v>
                      </c:pt>
                      <c:pt idx="720">
                        <c:v>24/05/2023 10:53</c:v>
                      </c:pt>
                      <c:pt idx="721">
                        <c:v>24/05/2023 10:53</c:v>
                      </c:pt>
                      <c:pt idx="722">
                        <c:v>24/05/2023 10:53</c:v>
                      </c:pt>
                      <c:pt idx="723">
                        <c:v>24/05/2023 10:53</c:v>
                      </c:pt>
                      <c:pt idx="724">
                        <c:v>24/05/2023 10:53</c:v>
                      </c:pt>
                      <c:pt idx="725">
                        <c:v>24/05/2023 10:53</c:v>
                      </c:pt>
                      <c:pt idx="726">
                        <c:v>24/05/2023 10:53</c:v>
                      </c:pt>
                      <c:pt idx="727">
                        <c:v>24/05/2023 10:53</c:v>
                      </c:pt>
                      <c:pt idx="728">
                        <c:v>24/05/2023 10:53</c:v>
                      </c:pt>
                      <c:pt idx="729">
                        <c:v>24/05/2023 10:53</c:v>
                      </c:pt>
                      <c:pt idx="730">
                        <c:v>24/05/2023 10:53</c:v>
                      </c:pt>
                      <c:pt idx="731">
                        <c:v>24/05/2023 10:53</c:v>
                      </c:pt>
                      <c:pt idx="732">
                        <c:v>24/05/2023 10:53</c:v>
                      </c:pt>
                      <c:pt idx="733">
                        <c:v>24/05/2023 10:53</c:v>
                      </c:pt>
                      <c:pt idx="734">
                        <c:v>24/05/2023 10:53</c:v>
                      </c:pt>
                      <c:pt idx="735">
                        <c:v>24/05/2023 10:53</c:v>
                      </c:pt>
                      <c:pt idx="736">
                        <c:v>24/05/2023 10:53</c:v>
                      </c:pt>
                      <c:pt idx="737">
                        <c:v>24/05/2023 10:53</c:v>
                      </c:pt>
                      <c:pt idx="738">
                        <c:v>24/05/2023 10:53</c:v>
                      </c:pt>
                      <c:pt idx="739">
                        <c:v>24/05/2023 10:53</c:v>
                      </c:pt>
                      <c:pt idx="740">
                        <c:v>24/05/2023 10:53</c:v>
                      </c:pt>
                      <c:pt idx="741">
                        <c:v>24/05/2023 10:53</c:v>
                      </c:pt>
                      <c:pt idx="742">
                        <c:v>24/05/2023 10:53</c:v>
                      </c:pt>
                      <c:pt idx="743">
                        <c:v>24/05/2023 10:53</c:v>
                      </c:pt>
                      <c:pt idx="744">
                        <c:v>24/05/2023 10:53</c:v>
                      </c:pt>
                      <c:pt idx="745">
                        <c:v>24/05/2023 10:53</c:v>
                      </c:pt>
                      <c:pt idx="746">
                        <c:v>24/05/2023 10:53</c:v>
                      </c:pt>
                      <c:pt idx="747">
                        <c:v>24/05/2023 10:53</c:v>
                      </c:pt>
                      <c:pt idx="748">
                        <c:v>24/05/2023 10:53</c:v>
                      </c:pt>
                      <c:pt idx="749">
                        <c:v>24/05/2023 10:53</c:v>
                      </c:pt>
                      <c:pt idx="750">
                        <c:v>24/05/2023 10:53</c:v>
                      </c:pt>
                      <c:pt idx="751">
                        <c:v>24/05/2023 10:53</c:v>
                      </c:pt>
                      <c:pt idx="752">
                        <c:v>24/05/2023 10:53</c:v>
                      </c:pt>
                      <c:pt idx="753">
                        <c:v>24/05/2023 10:53</c:v>
                      </c:pt>
                      <c:pt idx="754">
                        <c:v>24/05/2023 10:53</c:v>
                      </c:pt>
                      <c:pt idx="755">
                        <c:v>24/05/2023 10:53</c:v>
                      </c:pt>
                      <c:pt idx="756">
                        <c:v>24/05/2023 10:53</c:v>
                      </c:pt>
                      <c:pt idx="757">
                        <c:v>24/05/2023 10:53</c:v>
                      </c:pt>
                      <c:pt idx="758">
                        <c:v>24/05/2023 10:53</c:v>
                      </c:pt>
                      <c:pt idx="759">
                        <c:v>24/05/2023 10:53</c:v>
                      </c:pt>
                      <c:pt idx="760">
                        <c:v>24/05/2023 10:53</c:v>
                      </c:pt>
                      <c:pt idx="761">
                        <c:v>24/05/2023 10:53</c:v>
                      </c:pt>
                      <c:pt idx="762">
                        <c:v>24/05/2023 10:53</c:v>
                      </c:pt>
                      <c:pt idx="763">
                        <c:v>24/05/2023 10:53</c:v>
                      </c:pt>
                      <c:pt idx="764">
                        <c:v>24/05/2023 10:53</c:v>
                      </c:pt>
                      <c:pt idx="765">
                        <c:v>24/05/2023 10:53</c:v>
                      </c:pt>
                      <c:pt idx="766">
                        <c:v>24/05/2023 10:53</c:v>
                      </c:pt>
                      <c:pt idx="767">
                        <c:v>24/05/2023 10:53</c:v>
                      </c:pt>
                      <c:pt idx="768">
                        <c:v>24/05/2023 10:53</c:v>
                      </c:pt>
                      <c:pt idx="769">
                        <c:v>24/05/2023 10:53</c:v>
                      </c:pt>
                      <c:pt idx="770">
                        <c:v>24/05/2023 10:54</c:v>
                      </c:pt>
                      <c:pt idx="771">
                        <c:v>24/05/2023 10:54</c:v>
                      </c:pt>
                      <c:pt idx="772">
                        <c:v>24/05/2023 10:54</c:v>
                      </c:pt>
                      <c:pt idx="773">
                        <c:v>24/05/2023 10:54</c:v>
                      </c:pt>
                      <c:pt idx="774">
                        <c:v>24/05/2023 10:54</c:v>
                      </c:pt>
                      <c:pt idx="775">
                        <c:v>24/05/2023 10:54</c:v>
                      </c:pt>
                      <c:pt idx="776">
                        <c:v>24/05/2023 10:54</c:v>
                      </c:pt>
                      <c:pt idx="777">
                        <c:v>24/05/2023 10:54</c:v>
                      </c:pt>
                      <c:pt idx="778">
                        <c:v>24/05/2023 10:54</c:v>
                      </c:pt>
                      <c:pt idx="779">
                        <c:v>24/05/2023 10:54</c:v>
                      </c:pt>
                      <c:pt idx="780">
                        <c:v>24/05/2023 10:54</c:v>
                      </c:pt>
                      <c:pt idx="781">
                        <c:v>24/05/2023 10:54</c:v>
                      </c:pt>
                      <c:pt idx="782">
                        <c:v>24/05/2023 10:54</c:v>
                      </c:pt>
                      <c:pt idx="783">
                        <c:v>24/05/2023 10:54</c:v>
                      </c:pt>
                      <c:pt idx="784">
                        <c:v>24/05/2023 10:54</c:v>
                      </c:pt>
                      <c:pt idx="785">
                        <c:v>24/05/2023 10:54</c:v>
                      </c:pt>
                      <c:pt idx="786">
                        <c:v>24/05/2023 10:54</c:v>
                      </c:pt>
                      <c:pt idx="787">
                        <c:v>24/05/2023 10:54</c:v>
                      </c:pt>
                      <c:pt idx="788">
                        <c:v>24/05/2023 10:54</c:v>
                      </c:pt>
                      <c:pt idx="789">
                        <c:v>24/05/2023 10:54</c:v>
                      </c:pt>
                      <c:pt idx="790">
                        <c:v>24/05/2023 10:54</c:v>
                      </c:pt>
                      <c:pt idx="791">
                        <c:v>24/05/2023 10:54</c:v>
                      </c:pt>
                      <c:pt idx="792">
                        <c:v>24/05/2023 10:54</c:v>
                      </c:pt>
                      <c:pt idx="793">
                        <c:v>24/05/2023 10:54</c:v>
                      </c:pt>
                      <c:pt idx="794">
                        <c:v>24/05/2023 10:54</c:v>
                      </c:pt>
                      <c:pt idx="795">
                        <c:v>24/05/2023 10:54</c:v>
                      </c:pt>
                      <c:pt idx="796">
                        <c:v>24/05/2023 10:54</c:v>
                      </c:pt>
                      <c:pt idx="797">
                        <c:v>24/05/2023 10:54</c:v>
                      </c:pt>
                      <c:pt idx="798">
                        <c:v>24/05/2023 10:54</c:v>
                      </c:pt>
                      <c:pt idx="799">
                        <c:v>24/05/2023 10:54</c:v>
                      </c:pt>
                      <c:pt idx="800">
                        <c:v>24/05/2023 10:54</c:v>
                      </c:pt>
                      <c:pt idx="801">
                        <c:v>24/05/2023 10:54</c:v>
                      </c:pt>
                      <c:pt idx="802">
                        <c:v>24/05/2023 10:54</c:v>
                      </c:pt>
                      <c:pt idx="803">
                        <c:v>24/05/2023 10:54</c:v>
                      </c:pt>
                      <c:pt idx="804">
                        <c:v>24/05/2023 10:54</c:v>
                      </c:pt>
                      <c:pt idx="805">
                        <c:v>24/05/2023 10:54</c:v>
                      </c:pt>
                      <c:pt idx="806">
                        <c:v>24/05/2023 10:54</c:v>
                      </c:pt>
                      <c:pt idx="807">
                        <c:v>24/05/2023 10:54</c:v>
                      </c:pt>
                      <c:pt idx="808">
                        <c:v>24/05/2023 10:54</c:v>
                      </c:pt>
                      <c:pt idx="809">
                        <c:v>24/05/2023 10:54</c:v>
                      </c:pt>
                      <c:pt idx="810">
                        <c:v>24/05/2023 10:54</c:v>
                      </c:pt>
                      <c:pt idx="811">
                        <c:v>24/05/2023 10:54</c:v>
                      </c:pt>
                      <c:pt idx="812">
                        <c:v>24/05/2023 10:54</c:v>
                      </c:pt>
                      <c:pt idx="813">
                        <c:v>24/05/2023 10:54</c:v>
                      </c:pt>
                      <c:pt idx="814">
                        <c:v>24/05/2023 10:54</c:v>
                      </c:pt>
                      <c:pt idx="815">
                        <c:v>24/05/2023 10:54</c:v>
                      </c:pt>
                      <c:pt idx="816">
                        <c:v>24/05/2023 10:54</c:v>
                      </c:pt>
                      <c:pt idx="817">
                        <c:v>24/05/2023 10:54</c:v>
                      </c:pt>
                      <c:pt idx="818">
                        <c:v>24/05/2023 10:54</c:v>
                      </c:pt>
                      <c:pt idx="819">
                        <c:v>24/05/2023 10:54</c:v>
                      </c:pt>
                      <c:pt idx="820">
                        <c:v>24/05/2023 10:54</c:v>
                      </c:pt>
                      <c:pt idx="821">
                        <c:v>24/05/2023 10:54</c:v>
                      </c:pt>
                      <c:pt idx="822">
                        <c:v>24/05/2023 10:54</c:v>
                      </c:pt>
                      <c:pt idx="823">
                        <c:v>24/05/2023 10:54</c:v>
                      </c:pt>
                      <c:pt idx="824">
                        <c:v>24/05/2023 10:54</c:v>
                      </c:pt>
                      <c:pt idx="825">
                        <c:v>24/05/2023 10:54</c:v>
                      </c:pt>
                      <c:pt idx="826">
                        <c:v>24/05/2023 10:54</c:v>
                      </c:pt>
                      <c:pt idx="827">
                        <c:v>24/05/2023 10:54</c:v>
                      </c:pt>
                      <c:pt idx="828">
                        <c:v>24/05/2023 10:54</c:v>
                      </c:pt>
                      <c:pt idx="829">
                        <c:v>24/05/2023 10:54</c:v>
                      </c:pt>
                      <c:pt idx="830">
                        <c:v>24/05/2023 10:55</c:v>
                      </c:pt>
                      <c:pt idx="831">
                        <c:v>24/05/2023 10:55</c:v>
                      </c:pt>
                      <c:pt idx="832">
                        <c:v>24/05/2023 10:55</c:v>
                      </c:pt>
                      <c:pt idx="833">
                        <c:v>24/05/2023 10:55</c:v>
                      </c:pt>
                      <c:pt idx="834">
                        <c:v>24/05/2023 10:55</c:v>
                      </c:pt>
                      <c:pt idx="835">
                        <c:v>24/05/2023 10:55</c:v>
                      </c:pt>
                      <c:pt idx="836">
                        <c:v>24/05/2023 10:55</c:v>
                      </c:pt>
                      <c:pt idx="837">
                        <c:v>24/05/2023 10:55</c:v>
                      </c:pt>
                      <c:pt idx="838">
                        <c:v>24/05/2023 10:55</c:v>
                      </c:pt>
                      <c:pt idx="839">
                        <c:v>24/05/2023 10:55</c:v>
                      </c:pt>
                      <c:pt idx="840">
                        <c:v>24/05/2023 10:55</c:v>
                      </c:pt>
                      <c:pt idx="841">
                        <c:v>24/05/2023 10:55</c:v>
                      </c:pt>
                      <c:pt idx="842">
                        <c:v>24/05/2023 10:55</c:v>
                      </c:pt>
                      <c:pt idx="843">
                        <c:v>24/05/2023 10:55</c:v>
                      </c:pt>
                      <c:pt idx="844">
                        <c:v>24/05/2023 10:55</c:v>
                      </c:pt>
                      <c:pt idx="845">
                        <c:v>24/05/2023 10:55</c:v>
                      </c:pt>
                      <c:pt idx="846">
                        <c:v>24/05/2023 10:55</c:v>
                      </c:pt>
                      <c:pt idx="847">
                        <c:v>24/05/2023 10:55</c:v>
                      </c:pt>
                      <c:pt idx="848">
                        <c:v>24/05/2023 10:55</c:v>
                      </c:pt>
                      <c:pt idx="849">
                        <c:v>24/05/2023 10:55</c:v>
                      </c:pt>
                      <c:pt idx="850">
                        <c:v>24/05/2023 10:55</c:v>
                      </c:pt>
                      <c:pt idx="851">
                        <c:v>24/05/2023 10:55</c:v>
                      </c:pt>
                      <c:pt idx="852">
                        <c:v>24/05/2023 10:55</c:v>
                      </c:pt>
                      <c:pt idx="853">
                        <c:v>24/05/2023 10:55</c:v>
                      </c:pt>
                      <c:pt idx="854">
                        <c:v>24/05/2023 10:55</c:v>
                      </c:pt>
                      <c:pt idx="855">
                        <c:v>24/05/2023 10:55</c:v>
                      </c:pt>
                      <c:pt idx="856">
                        <c:v>24/05/2023 10:55</c:v>
                      </c:pt>
                      <c:pt idx="857">
                        <c:v>24/05/2023 10:55</c:v>
                      </c:pt>
                      <c:pt idx="858">
                        <c:v>24/05/2023 10:55</c:v>
                      </c:pt>
                      <c:pt idx="859">
                        <c:v>24/05/2023 10:55</c:v>
                      </c:pt>
                      <c:pt idx="860">
                        <c:v>24/05/2023 10:55</c:v>
                      </c:pt>
                      <c:pt idx="861">
                        <c:v>24/05/2023 10:55</c:v>
                      </c:pt>
                      <c:pt idx="862">
                        <c:v>24/05/2023 10:55</c:v>
                      </c:pt>
                      <c:pt idx="863">
                        <c:v>24/05/2023 10:55</c:v>
                      </c:pt>
                      <c:pt idx="864">
                        <c:v>24/05/2023 10:55</c:v>
                      </c:pt>
                      <c:pt idx="865">
                        <c:v>24/05/2023 10:55</c:v>
                      </c:pt>
                      <c:pt idx="866">
                        <c:v>24/05/2023 10:55</c:v>
                      </c:pt>
                      <c:pt idx="867">
                        <c:v>24/05/2023 10:55</c:v>
                      </c:pt>
                      <c:pt idx="868">
                        <c:v>24/05/2023 10:55</c:v>
                      </c:pt>
                      <c:pt idx="869">
                        <c:v>24/05/2023 10:55</c:v>
                      </c:pt>
                      <c:pt idx="870">
                        <c:v>24/05/2023 10:55</c:v>
                      </c:pt>
                      <c:pt idx="871">
                        <c:v>24/05/2023 10:55</c:v>
                      </c:pt>
                      <c:pt idx="872">
                        <c:v>24/05/2023 10:55</c:v>
                      </c:pt>
                      <c:pt idx="873">
                        <c:v>24/05/2023 10:55</c:v>
                      </c:pt>
                      <c:pt idx="874">
                        <c:v>24/05/2023 10:55</c:v>
                      </c:pt>
                      <c:pt idx="875">
                        <c:v>24/05/2023 10:55</c:v>
                      </c:pt>
                      <c:pt idx="876">
                        <c:v>24/05/2023 10:55</c:v>
                      </c:pt>
                      <c:pt idx="877">
                        <c:v>24/05/2023 10:55</c:v>
                      </c:pt>
                      <c:pt idx="878">
                        <c:v>24/05/2023 10:55</c:v>
                      </c:pt>
                      <c:pt idx="879">
                        <c:v>24/05/2023 10:55</c:v>
                      </c:pt>
                      <c:pt idx="880">
                        <c:v>24/05/2023 10:55</c:v>
                      </c:pt>
                      <c:pt idx="881">
                        <c:v>24/05/2023 10:55</c:v>
                      </c:pt>
                      <c:pt idx="882">
                        <c:v>24/05/2023 10:55</c:v>
                      </c:pt>
                      <c:pt idx="883">
                        <c:v>24/05/2023 10:55</c:v>
                      </c:pt>
                      <c:pt idx="884">
                        <c:v>24/05/2023 10:55</c:v>
                      </c:pt>
                      <c:pt idx="885">
                        <c:v>24/05/2023 10:55</c:v>
                      </c:pt>
                      <c:pt idx="886">
                        <c:v>24/05/2023 10:55</c:v>
                      </c:pt>
                      <c:pt idx="887">
                        <c:v>24/05/2023 10:55</c:v>
                      </c:pt>
                      <c:pt idx="888">
                        <c:v>24/05/2023 10:55</c:v>
                      </c:pt>
                      <c:pt idx="889">
                        <c:v>24/05/2023 10:55</c:v>
                      </c:pt>
                      <c:pt idx="890">
                        <c:v>24/05/2023 10:56</c:v>
                      </c:pt>
                      <c:pt idx="891">
                        <c:v>24/05/2023 10:56</c:v>
                      </c:pt>
                      <c:pt idx="892">
                        <c:v>24/05/2023 10:56</c:v>
                      </c:pt>
                      <c:pt idx="893">
                        <c:v>24/05/2023 10:56</c:v>
                      </c:pt>
                      <c:pt idx="894">
                        <c:v>24/05/2023 10:56</c:v>
                      </c:pt>
                      <c:pt idx="895">
                        <c:v>24/05/2023 10:56</c:v>
                      </c:pt>
                      <c:pt idx="896">
                        <c:v>24/05/2023 10:56</c:v>
                      </c:pt>
                      <c:pt idx="897">
                        <c:v>24/05/2023 10:56</c:v>
                      </c:pt>
                      <c:pt idx="898">
                        <c:v>24/05/2023 10:56</c:v>
                      </c:pt>
                      <c:pt idx="899">
                        <c:v>24/05/2023 10:56</c:v>
                      </c:pt>
                      <c:pt idx="900">
                        <c:v>24/05/2023 10:56</c:v>
                      </c:pt>
                      <c:pt idx="901">
                        <c:v>24/05/2023 10:56</c:v>
                      </c:pt>
                      <c:pt idx="902">
                        <c:v>24/05/2023 10:56</c:v>
                      </c:pt>
                      <c:pt idx="903">
                        <c:v>24/05/2023 10:56</c:v>
                      </c:pt>
                      <c:pt idx="904">
                        <c:v>24/05/2023 10:56</c:v>
                      </c:pt>
                      <c:pt idx="905">
                        <c:v>24/05/2023 10:56</c:v>
                      </c:pt>
                      <c:pt idx="906">
                        <c:v>24/05/2023 10:56</c:v>
                      </c:pt>
                      <c:pt idx="907">
                        <c:v>24/05/2023 10:56</c:v>
                      </c:pt>
                      <c:pt idx="908">
                        <c:v>24/05/2023 10:56</c:v>
                      </c:pt>
                      <c:pt idx="909">
                        <c:v>24/05/2023 10:56</c:v>
                      </c:pt>
                      <c:pt idx="910">
                        <c:v>24/05/2023 10:56</c:v>
                      </c:pt>
                      <c:pt idx="911">
                        <c:v>24/05/2023 10:56</c:v>
                      </c:pt>
                      <c:pt idx="912">
                        <c:v>24/05/2023 10:56</c:v>
                      </c:pt>
                      <c:pt idx="913">
                        <c:v>24/05/2023 10:56</c:v>
                      </c:pt>
                      <c:pt idx="914">
                        <c:v>24/05/2023 10:56</c:v>
                      </c:pt>
                      <c:pt idx="915">
                        <c:v>24/05/2023 10:56</c:v>
                      </c:pt>
                      <c:pt idx="916">
                        <c:v>24/05/2023 10:56</c:v>
                      </c:pt>
                      <c:pt idx="917">
                        <c:v>24/05/2023 10:56</c:v>
                      </c:pt>
                      <c:pt idx="918">
                        <c:v>24/05/2023 10:56</c:v>
                      </c:pt>
                      <c:pt idx="919">
                        <c:v>24/05/2023 10:56</c:v>
                      </c:pt>
                      <c:pt idx="920">
                        <c:v>24/05/2023 10:56</c:v>
                      </c:pt>
                      <c:pt idx="921">
                        <c:v>24/05/2023 10:56</c:v>
                      </c:pt>
                      <c:pt idx="922">
                        <c:v>24/05/2023 10:56</c:v>
                      </c:pt>
                      <c:pt idx="923">
                        <c:v>24/05/2023 10:56</c:v>
                      </c:pt>
                      <c:pt idx="924">
                        <c:v>24/05/2023 10:56</c:v>
                      </c:pt>
                      <c:pt idx="925">
                        <c:v>24/05/2023 10:56</c:v>
                      </c:pt>
                      <c:pt idx="926">
                        <c:v>24/05/2023 10:56</c:v>
                      </c:pt>
                      <c:pt idx="927">
                        <c:v>24/05/2023 10:56</c:v>
                      </c:pt>
                      <c:pt idx="928">
                        <c:v>24/05/2023 10:56</c:v>
                      </c:pt>
                      <c:pt idx="929">
                        <c:v>24/05/2023 10:56</c:v>
                      </c:pt>
                      <c:pt idx="930">
                        <c:v>24/05/2023 10:56</c:v>
                      </c:pt>
                      <c:pt idx="931">
                        <c:v>24/05/2023 10:56</c:v>
                      </c:pt>
                      <c:pt idx="932">
                        <c:v>24/05/2023 10:56</c:v>
                      </c:pt>
                      <c:pt idx="933">
                        <c:v>24/05/2023 10:56</c:v>
                      </c:pt>
                      <c:pt idx="934">
                        <c:v>24/05/2023 10:56</c:v>
                      </c:pt>
                      <c:pt idx="935">
                        <c:v>24/05/2023 10:56</c:v>
                      </c:pt>
                      <c:pt idx="936">
                        <c:v>24/05/2023 10:56</c:v>
                      </c:pt>
                      <c:pt idx="937">
                        <c:v>24/05/2023 10:56</c:v>
                      </c:pt>
                      <c:pt idx="938">
                        <c:v>24/05/2023 10:56</c:v>
                      </c:pt>
                      <c:pt idx="939">
                        <c:v>24/05/2023 10:56</c:v>
                      </c:pt>
                      <c:pt idx="940">
                        <c:v>24/05/2023 10:56</c:v>
                      </c:pt>
                      <c:pt idx="941">
                        <c:v>24/05/2023 10:56</c:v>
                      </c:pt>
                      <c:pt idx="942">
                        <c:v>24/05/2023 10:56</c:v>
                      </c:pt>
                      <c:pt idx="943">
                        <c:v>24/05/2023 10:56</c:v>
                      </c:pt>
                      <c:pt idx="944">
                        <c:v>24/05/2023 10:56</c:v>
                      </c:pt>
                      <c:pt idx="945">
                        <c:v>24/05/2023 10:56</c:v>
                      </c:pt>
                      <c:pt idx="946">
                        <c:v>24/05/2023 10:56</c:v>
                      </c:pt>
                      <c:pt idx="947">
                        <c:v>24/05/2023 10:56</c:v>
                      </c:pt>
                      <c:pt idx="948">
                        <c:v>24/05/2023 10:56</c:v>
                      </c:pt>
                      <c:pt idx="949">
                        <c:v>24/05/2023 10:57</c:v>
                      </c:pt>
                      <c:pt idx="950">
                        <c:v>24/05/2023 10:57</c:v>
                      </c:pt>
                      <c:pt idx="951">
                        <c:v>24/05/2023 10:57</c:v>
                      </c:pt>
                      <c:pt idx="952">
                        <c:v>24/05/2023 10:57</c:v>
                      </c:pt>
                      <c:pt idx="953">
                        <c:v>24/05/2023 10:57</c:v>
                      </c:pt>
                      <c:pt idx="954">
                        <c:v>24/05/2023 10:57</c:v>
                      </c:pt>
                      <c:pt idx="955">
                        <c:v>24/05/2023 10:57</c:v>
                      </c:pt>
                      <c:pt idx="956">
                        <c:v>24/05/2023 10:57</c:v>
                      </c:pt>
                      <c:pt idx="957">
                        <c:v>24/05/2023 10:57</c:v>
                      </c:pt>
                      <c:pt idx="958">
                        <c:v>24/05/2023 10:57</c:v>
                      </c:pt>
                      <c:pt idx="959">
                        <c:v>24/05/2023 10:57</c:v>
                      </c:pt>
                      <c:pt idx="960">
                        <c:v>24/05/2023 10:57</c:v>
                      </c:pt>
                      <c:pt idx="961">
                        <c:v>24/05/2023 10:57</c:v>
                      </c:pt>
                      <c:pt idx="962">
                        <c:v>24/05/2023 10:57</c:v>
                      </c:pt>
                      <c:pt idx="963">
                        <c:v>24/05/2023 10:57</c:v>
                      </c:pt>
                      <c:pt idx="964">
                        <c:v>24/05/2023 10:57</c:v>
                      </c:pt>
                      <c:pt idx="965">
                        <c:v>24/05/2023 10:57</c:v>
                      </c:pt>
                      <c:pt idx="966">
                        <c:v>24/05/2023 10:57</c:v>
                      </c:pt>
                      <c:pt idx="967">
                        <c:v>24/05/2023 10:57</c:v>
                      </c:pt>
                      <c:pt idx="968">
                        <c:v>24/05/2023 10:57</c:v>
                      </c:pt>
                      <c:pt idx="969">
                        <c:v>24/05/2023 10:57</c:v>
                      </c:pt>
                      <c:pt idx="970">
                        <c:v>24/05/2023 10:57</c:v>
                      </c:pt>
                      <c:pt idx="971">
                        <c:v>24/05/2023 10:57</c:v>
                      </c:pt>
                      <c:pt idx="972">
                        <c:v>24/05/2023 10:57</c:v>
                      </c:pt>
                      <c:pt idx="973">
                        <c:v>24/05/2023 10:57</c:v>
                      </c:pt>
                      <c:pt idx="974">
                        <c:v>24/05/2023 10:57</c:v>
                      </c:pt>
                      <c:pt idx="975">
                        <c:v>24/05/2023 10:57</c:v>
                      </c:pt>
                      <c:pt idx="976">
                        <c:v>24/05/2023 10:57</c:v>
                      </c:pt>
                      <c:pt idx="977">
                        <c:v>24/05/2023 10:57</c:v>
                      </c:pt>
                      <c:pt idx="978">
                        <c:v>24/05/2023 10:57</c:v>
                      </c:pt>
                      <c:pt idx="979">
                        <c:v>24/05/2023 10:57</c:v>
                      </c:pt>
                      <c:pt idx="980">
                        <c:v>24/05/2023 10:57</c:v>
                      </c:pt>
                      <c:pt idx="981">
                        <c:v>24/05/2023 10:57</c:v>
                      </c:pt>
                      <c:pt idx="982">
                        <c:v>24/05/2023 10:57</c:v>
                      </c:pt>
                      <c:pt idx="983">
                        <c:v>24/05/2023 10:57</c:v>
                      </c:pt>
                      <c:pt idx="984">
                        <c:v>24/05/2023 10:57</c:v>
                      </c:pt>
                      <c:pt idx="985">
                        <c:v>24/05/2023 10:57</c:v>
                      </c:pt>
                      <c:pt idx="986">
                        <c:v>24/05/2023 10:57</c:v>
                      </c:pt>
                      <c:pt idx="987">
                        <c:v>24/05/2023 10:57</c:v>
                      </c:pt>
                      <c:pt idx="988">
                        <c:v>24/05/2023 10:57</c:v>
                      </c:pt>
                      <c:pt idx="989">
                        <c:v>24/05/2023 10:57</c:v>
                      </c:pt>
                      <c:pt idx="990">
                        <c:v>24/05/2023 10:57</c:v>
                      </c:pt>
                      <c:pt idx="991">
                        <c:v>24/05/2023 10:57</c:v>
                      </c:pt>
                      <c:pt idx="992">
                        <c:v>24/05/2023 10:57</c:v>
                      </c:pt>
                      <c:pt idx="993">
                        <c:v>24/05/2023 10:57</c:v>
                      </c:pt>
                      <c:pt idx="994">
                        <c:v>24/05/2023 10:57</c:v>
                      </c:pt>
                      <c:pt idx="995">
                        <c:v>24/05/2023 10:57</c:v>
                      </c:pt>
                      <c:pt idx="996">
                        <c:v>24/05/2023 10:57</c:v>
                      </c:pt>
                      <c:pt idx="997">
                        <c:v>24/05/2023 10:57</c:v>
                      </c:pt>
                      <c:pt idx="998">
                        <c:v>24/05/2023 10:57</c:v>
                      </c:pt>
                      <c:pt idx="999">
                        <c:v>24/05/2023 10:57</c:v>
                      </c:pt>
                      <c:pt idx="1000">
                        <c:v>24/05/2023 10:57</c:v>
                      </c:pt>
                      <c:pt idx="1001">
                        <c:v>24/05/2023 10:57</c:v>
                      </c:pt>
                      <c:pt idx="1002">
                        <c:v>24/05/2023 10:57</c:v>
                      </c:pt>
                      <c:pt idx="1003">
                        <c:v>24/05/2023 10:57</c:v>
                      </c:pt>
                      <c:pt idx="1004">
                        <c:v>24/05/2023 10:57</c:v>
                      </c:pt>
                      <c:pt idx="1005">
                        <c:v>24/05/2023 10:57</c:v>
                      </c:pt>
                      <c:pt idx="1006">
                        <c:v>24/05/2023 10:57</c:v>
                      </c:pt>
                      <c:pt idx="1007">
                        <c:v>24/05/2023 10:57</c:v>
                      </c:pt>
                      <c:pt idx="1008">
                        <c:v>24/05/2023 10:57</c:v>
                      </c:pt>
                      <c:pt idx="1009">
                        <c:v>24/05/2023 10:58</c:v>
                      </c:pt>
                      <c:pt idx="1010">
                        <c:v>24/05/2023 10:58</c:v>
                      </c:pt>
                      <c:pt idx="1011">
                        <c:v>24/05/2023 10:58</c:v>
                      </c:pt>
                      <c:pt idx="1012">
                        <c:v>24/05/2023 10:58</c:v>
                      </c:pt>
                      <c:pt idx="1013">
                        <c:v>24/05/2023 10:58</c:v>
                      </c:pt>
                      <c:pt idx="1014">
                        <c:v>24/05/2023 10:58</c:v>
                      </c:pt>
                      <c:pt idx="1015">
                        <c:v>24/05/2023 10:58</c:v>
                      </c:pt>
                      <c:pt idx="1016">
                        <c:v>24/05/2023 10:58</c:v>
                      </c:pt>
                      <c:pt idx="1017">
                        <c:v>24/05/2023 10:58</c:v>
                      </c:pt>
                      <c:pt idx="1018">
                        <c:v>24/05/2023 10:58</c:v>
                      </c:pt>
                      <c:pt idx="1019">
                        <c:v>24/05/2023 10:58</c:v>
                      </c:pt>
                      <c:pt idx="1020">
                        <c:v>24/05/2023 10:58</c:v>
                      </c:pt>
                      <c:pt idx="1021">
                        <c:v>24/05/2023 10:58</c:v>
                      </c:pt>
                      <c:pt idx="1022">
                        <c:v>24/05/2023 10:58</c:v>
                      </c:pt>
                      <c:pt idx="1023">
                        <c:v>24/05/2023 10:58</c:v>
                      </c:pt>
                      <c:pt idx="1024">
                        <c:v>24/05/2023 10:58</c:v>
                      </c:pt>
                      <c:pt idx="1025">
                        <c:v>24/05/2023 10:58</c:v>
                      </c:pt>
                      <c:pt idx="1026">
                        <c:v>24/05/2023 10:58</c:v>
                      </c:pt>
                      <c:pt idx="1027">
                        <c:v>24/05/2023 10:58</c:v>
                      </c:pt>
                      <c:pt idx="1028">
                        <c:v>24/05/2023 10:58</c:v>
                      </c:pt>
                      <c:pt idx="1029">
                        <c:v>24/05/2023 10:58</c:v>
                      </c:pt>
                      <c:pt idx="1030">
                        <c:v>24/05/2023 10:58</c:v>
                      </c:pt>
                      <c:pt idx="1031">
                        <c:v>24/05/2023 10:58</c:v>
                      </c:pt>
                      <c:pt idx="1032">
                        <c:v>24/05/2023 10:58</c:v>
                      </c:pt>
                      <c:pt idx="1033">
                        <c:v>24/05/2023 10:58</c:v>
                      </c:pt>
                      <c:pt idx="1034">
                        <c:v>24/05/2023 10:58</c:v>
                      </c:pt>
                      <c:pt idx="1035">
                        <c:v>24/05/2023 10:58</c:v>
                      </c:pt>
                      <c:pt idx="1036">
                        <c:v>24/05/2023 10:58</c:v>
                      </c:pt>
                      <c:pt idx="1037">
                        <c:v>24/05/2023 10:58</c:v>
                      </c:pt>
                      <c:pt idx="1038">
                        <c:v>24/05/2023 10:58</c:v>
                      </c:pt>
                      <c:pt idx="1039">
                        <c:v>24/05/2023 10:58</c:v>
                      </c:pt>
                      <c:pt idx="1040">
                        <c:v>24/05/2023 10:58</c:v>
                      </c:pt>
                      <c:pt idx="1041">
                        <c:v>24/05/2023 10:58</c:v>
                      </c:pt>
                      <c:pt idx="1042">
                        <c:v>24/05/2023 10:58</c:v>
                      </c:pt>
                      <c:pt idx="1043">
                        <c:v>24/05/2023 10:58</c:v>
                      </c:pt>
                      <c:pt idx="1044">
                        <c:v>24/05/2023 10:58</c:v>
                      </c:pt>
                      <c:pt idx="1045">
                        <c:v>24/05/2023 10:58</c:v>
                      </c:pt>
                      <c:pt idx="1046">
                        <c:v>24/05/2023 10:58</c:v>
                      </c:pt>
                      <c:pt idx="1047">
                        <c:v>24/05/2023 10:58</c:v>
                      </c:pt>
                      <c:pt idx="1048">
                        <c:v>24/05/2023 10:58</c:v>
                      </c:pt>
                      <c:pt idx="1049">
                        <c:v>24/05/2023 10:58</c:v>
                      </c:pt>
                      <c:pt idx="1050">
                        <c:v>24/05/2023 10:58</c:v>
                      </c:pt>
                      <c:pt idx="1051">
                        <c:v>24/05/2023 10:58</c:v>
                      </c:pt>
                      <c:pt idx="1052">
                        <c:v>24/05/2023 10:58</c:v>
                      </c:pt>
                      <c:pt idx="1053">
                        <c:v>24/05/2023 10:58</c:v>
                      </c:pt>
                      <c:pt idx="1054">
                        <c:v>24/05/2023 10:58</c:v>
                      </c:pt>
                      <c:pt idx="1055">
                        <c:v>24/05/2023 10:58</c:v>
                      </c:pt>
                      <c:pt idx="1056">
                        <c:v>24/05/2023 10:58</c:v>
                      </c:pt>
                      <c:pt idx="1057">
                        <c:v>24/05/2023 10:58</c:v>
                      </c:pt>
                      <c:pt idx="1058">
                        <c:v>24/05/2023 10:58</c:v>
                      </c:pt>
                      <c:pt idx="1059">
                        <c:v>24/05/2023 10:58</c:v>
                      </c:pt>
                      <c:pt idx="1060">
                        <c:v>24/05/2023 10:58</c:v>
                      </c:pt>
                      <c:pt idx="1061">
                        <c:v>24/05/2023 10:58</c:v>
                      </c:pt>
                      <c:pt idx="1062">
                        <c:v>24/05/2023 10:58</c:v>
                      </c:pt>
                      <c:pt idx="1063">
                        <c:v>24/05/2023 10:58</c:v>
                      </c:pt>
                      <c:pt idx="1064">
                        <c:v>24/05/2023 10:58</c:v>
                      </c:pt>
                      <c:pt idx="1065">
                        <c:v>24/05/2023 10:58</c:v>
                      </c:pt>
                      <c:pt idx="1066">
                        <c:v>24/05/2023 10:58</c:v>
                      </c:pt>
                      <c:pt idx="1067">
                        <c:v>24/05/2023 10:58</c:v>
                      </c:pt>
                      <c:pt idx="1068">
                        <c:v>24/05/2023 10:59</c:v>
                      </c:pt>
                      <c:pt idx="1069">
                        <c:v>24/05/2023 10:59</c:v>
                      </c:pt>
                      <c:pt idx="1070">
                        <c:v>24/05/2023 10:59</c:v>
                      </c:pt>
                      <c:pt idx="1071">
                        <c:v>24/05/2023 10:59</c:v>
                      </c:pt>
                      <c:pt idx="1072">
                        <c:v>24/05/2023 10:59</c:v>
                      </c:pt>
                      <c:pt idx="1073">
                        <c:v>24/05/2023 10:59</c:v>
                      </c:pt>
                      <c:pt idx="1074">
                        <c:v>24/05/2023 10:59</c:v>
                      </c:pt>
                      <c:pt idx="1075">
                        <c:v>24/05/2023 10:59</c:v>
                      </c:pt>
                      <c:pt idx="1076">
                        <c:v>24/05/2023 10:59</c:v>
                      </c:pt>
                      <c:pt idx="1077">
                        <c:v>24/05/2023 10:59</c:v>
                      </c:pt>
                      <c:pt idx="1078">
                        <c:v>24/05/2023 10:59</c:v>
                      </c:pt>
                      <c:pt idx="1079">
                        <c:v>24/05/2023 10:59</c:v>
                      </c:pt>
                      <c:pt idx="1080">
                        <c:v>24/05/2023 10:59</c:v>
                      </c:pt>
                      <c:pt idx="1081">
                        <c:v>24/05/2023 10:59</c:v>
                      </c:pt>
                      <c:pt idx="1082">
                        <c:v>24/05/2023 10:59</c:v>
                      </c:pt>
                      <c:pt idx="1083">
                        <c:v>24/05/2023 10:59</c:v>
                      </c:pt>
                      <c:pt idx="1084">
                        <c:v>24/05/2023 10:59</c:v>
                      </c:pt>
                      <c:pt idx="1085">
                        <c:v>24/05/2023 10:59</c:v>
                      </c:pt>
                      <c:pt idx="1086">
                        <c:v>24/05/2023 10:59</c:v>
                      </c:pt>
                      <c:pt idx="1087">
                        <c:v>24/05/2023 10:59</c:v>
                      </c:pt>
                      <c:pt idx="1088">
                        <c:v>24/05/2023 10:59</c:v>
                      </c:pt>
                      <c:pt idx="1089">
                        <c:v>24/05/2023 10:59</c:v>
                      </c:pt>
                      <c:pt idx="1090">
                        <c:v>24/05/2023 10:59</c:v>
                      </c:pt>
                      <c:pt idx="1091">
                        <c:v>24/05/2023 10:59</c:v>
                      </c:pt>
                      <c:pt idx="1092">
                        <c:v>24/05/2023 10:59</c:v>
                      </c:pt>
                      <c:pt idx="1093">
                        <c:v>24/05/2023 10:59</c:v>
                      </c:pt>
                      <c:pt idx="1094">
                        <c:v>24/05/2023 10:59</c:v>
                      </c:pt>
                      <c:pt idx="1095">
                        <c:v>24/05/2023 10:59</c:v>
                      </c:pt>
                      <c:pt idx="1096">
                        <c:v>24/05/2023 10:59</c:v>
                      </c:pt>
                      <c:pt idx="1097">
                        <c:v>24/05/2023 10:59</c:v>
                      </c:pt>
                      <c:pt idx="1098">
                        <c:v>24/05/2023 10:59</c:v>
                      </c:pt>
                      <c:pt idx="1099">
                        <c:v>24/05/2023 10:59</c:v>
                      </c:pt>
                      <c:pt idx="1100">
                        <c:v>24/05/2023 10:59</c:v>
                      </c:pt>
                      <c:pt idx="1101">
                        <c:v>24/05/2023 10:59</c:v>
                      </c:pt>
                      <c:pt idx="1102">
                        <c:v>24/05/2023 10:59</c:v>
                      </c:pt>
                      <c:pt idx="1103">
                        <c:v>24/05/2023 10:59</c:v>
                      </c:pt>
                      <c:pt idx="1104">
                        <c:v>24/05/2023 10:59</c:v>
                      </c:pt>
                      <c:pt idx="1105">
                        <c:v>24/05/2023 10:59</c:v>
                      </c:pt>
                      <c:pt idx="1106">
                        <c:v>24/05/2023 10:59</c:v>
                      </c:pt>
                      <c:pt idx="1107">
                        <c:v>24/05/2023 10:59</c:v>
                      </c:pt>
                      <c:pt idx="1108">
                        <c:v>24/05/2023 10:59</c:v>
                      </c:pt>
                      <c:pt idx="1109">
                        <c:v>24/05/2023 10:59</c:v>
                      </c:pt>
                      <c:pt idx="1110">
                        <c:v>24/05/2023 10:59</c:v>
                      </c:pt>
                      <c:pt idx="1111">
                        <c:v>24/05/2023 10:59</c:v>
                      </c:pt>
                      <c:pt idx="1112">
                        <c:v>24/05/2023 10:59</c:v>
                      </c:pt>
                      <c:pt idx="1113">
                        <c:v>24/05/2023 10:59</c:v>
                      </c:pt>
                      <c:pt idx="1114">
                        <c:v>24/05/2023 10:59</c:v>
                      </c:pt>
                      <c:pt idx="1115">
                        <c:v>24/05/2023 10:59</c:v>
                      </c:pt>
                      <c:pt idx="1116">
                        <c:v>24/05/2023 10:59</c:v>
                      </c:pt>
                      <c:pt idx="1117">
                        <c:v>24/05/2023 10:59</c:v>
                      </c:pt>
                      <c:pt idx="1118">
                        <c:v>24/05/2023 10:59</c:v>
                      </c:pt>
                      <c:pt idx="1119">
                        <c:v>24/05/2023 10:59</c:v>
                      </c:pt>
                      <c:pt idx="1120">
                        <c:v>24/05/2023 10:59</c:v>
                      </c:pt>
                      <c:pt idx="1121">
                        <c:v>24/05/2023 10:59</c:v>
                      </c:pt>
                      <c:pt idx="1122">
                        <c:v>24/05/2023 10:59</c:v>
                      </c:pt>
                      <c:pt idx="1123">
                        <c:v>24/05/2023 10:59</c:v>
                      </c:pt>
                      <c:pt idx="1124">
                        <c:v>24/05/2023 10:59</c:v>
                      </c:pt>
                      <c:pt idx="1125">
                        <c:v>24/05/2023 10:59</c:v>
                      </c:pt>
                      <c:pt idx="1126">
                        <c:v>24/05/2023 10:59</c:v>
                      </c:pt>
                      <c:pt idx="1127">
                        <c:v>24/05/2023 10:59</c:v>
                      </c:pt>
                      <c:pt idx="1128">
                        <c:v>24/05/2023 11:00</c:v>
                      </c:pt>
                      <c:pt idx="1129">
                        <c:v>24/05/2023 11:00</c:v>
                      </c:pt>
                      <c:pt idx="1130">
                        <c:v>24/05/2023 11:00</c:v>
                      </c:pt>
                      <c:pt idx="1131">
                        <c:v>24/05/2023 11:00</c:v>
                      </c:pt>
                      <c:pt idx="1132">
                        <c:v>24/05/2023 11:00</c:v>
                      </c:pt>
                      <c:pt idx="1133">
                        <c:v>24/05/2023 11:00</c:v>
                      </c:pt>
                      <c:pt idx="1134">
                        <c:v>24/05/2023 11:00</c:v>
                      </c:pt>
                      <c:pt idx="1135">
                        <c:v>24/05/2023 11:00</c:v>
                      </c:pt>
                      <c:pt idx="1136">
                        <c:v>24/05/2023 11:00</c:v>
                      </c:pt>
                      <c:pt idx="1137">
                        <c:v>24/05/2023 11:00</c:v>
                      </c:pt>
                      <c:pt idx="1138">
                        <c:v>24/05/2023 11:00</c:v>
                      </c:pt>
                      <c:pt idx="1139">
                        <c:v>24/05/2023 11:00</c:v>
                      </c:pt>
                      <c:pt idx="1140">
                        <c:v>24/05/2023 11:00</c:v>
                      </c:pt>
                      <c:pt idx="1141">
                        <c:v>24/05/2023 11:00</c:v>
                      </c:pt>
                      <c:pt idx="1142">
                        <c:v>24/05/2023 11:00</c:v>
                      </c:pt>
                      <c:pt idx="1143">
                        <c:v>24/05/2023 11:00</c:v>
                      </c:pt>
                      <c:pt idx="1144">
                        <c:v>24/05/2023 11:00</c:v>
                      </c:pt>
                      <c:pt idx="1145">
                        <c:v>24/05/2023 11:00</c:v>
                      </c:pt>
                      <c:pt idx="1146">
                        <c:v>24/05/2023 11:00</c:v>
                      </c:pt>
                      <c:pt idx="1147">
                        <c:v>24/05/2023 11:00</c:v>
                      </c:pt>
                      <c:pt idx="1148">
                        <c:v>24/05/2023 11:00</c:v>
                      </c:pt>
                      <c:pt idx="1149">
                        <c:v>24/05/2023 11:00</c:v>
                      </c:pt>
                      <c:pt idx="1150">
                        <c:v>24/05/2023 11:00</c:v>
                      </c:pt>
                      <c:pt idx="1151">
                        <c:v>24/05/2023 11:00</c:v>
                      </c:pt>
                      <c:pt idx="1152">
                        <c:v>24/05/2023 11:00</c:v>
                      </c:pt>
                      <c:pt idx="1153">
                        <c:v>24/05/2023 11:00</c:v>
                      </c:pt>
                      <c:pt idx="1154">
                        <c:v>24/05/2023 11:00</c:v>
                      </c:pt>
                      <c:pt idx="1155">
                        <c:v>24/05/2023 11:00</c:v>
                      </c:pt>
                      <c:pt idx="1156">
                        <c:v>24/05/2023 11:00</c:v>
                      </c:pt>
                      <c:pt idx="1157">
                        <c:v>24/05/2023 11:00</c:v>
                      </c:pt>
                      <c:pt idx="1158">
                        <c:v>24/05/2023 11:00</c:v>
                      </c:pt>
                      <c:pt idx="1159">
                        <c:v>24/05/2023 11:00</c:v>
                      </c:pt>
                      <c:pt idx="1160">
                        <c:v>24/05/2023 11:00</c:v>
                      </c:pt>
                      <c:pt idx="1161">
                        <c:v>24/05/2023 11:00</c:v>
                      </c:pt>
                      <c:pt idx="1162">
                        <c:v>24/05/2023 11:00</c:v>
                      </c:pt>
                      <c:pt idx="1163">
                        <c:v>24/05/2023 11:00</c:v>
                      </c:pt>
                      <c:pt idx="1164">
                        <c:v>24/05/2023 11:00</c:v>
                      </c:pt>
                      <c:pt idx="1165">
                        <c:v>24/05/2023 11:00</c:v>
                      </c:pt>
                      <c:pt idx="1166">
                        <c:v>24/05/2023 11:00</c:v>
                      </c:pt>
                      <c:pt idx="1167">
                        <c:v>24/05/2023 11:00</c:v>
                      </c:pt>
                      <c:pt idx="1168">
                        <c:v>24/05/2023 11:00</c:v>
                      </c:pt>
                      <c:pt idx="1169">
                        <c:v>24/05/2023 11:00</c:v>
                      </c:pt>
                      <c:pt idx="1170">
                        <c:v>24/05/2023 11:00</c:v>
                      </c:pt>
                      <c:pt idx="1171">
                        <c:v>24/05/2023 11:00</c:v>
                      </c:pt>
                      <c:pt idx="1172">
                        <c:v>24/05/2023 11:00</c:v>
                      </c:pt>
                      <c:pt idx="1173">
                        <c:v>24/05/2023 11:00</c:v>
                      </c:pt>
                      <c:pt idx="1174">
                        <c:v>24/05/2023 11:00</c:v>
                      </c:pt>
                      <c:pt idx="1175">
                        <c:v>24/05/2023 11:00</c:v>
                      </c:pt>
                      <c:pt idx="1176">
                        <c:v>24/05/2023 11:00</c:v>
                      </c:pt>
                      <c:pt idx="1177">
                        <c:v>24/05/2023 11:00</c:v>
                      </c:pt>
                      <c:pt idx="1178">
                        <c:v>24/05/2023 11:00</c:v>
                      </c:pt>
                      <c:pt idx="1179">
                        <c:v>24/05/2023 11:00</c:v>
                      </c:pt>
                      <c:pt idx="1180">
                        <c:v>24/05/2023 11:00</c:v>
                      </c:pt>
                      <c:pt idx="1181">
                        <c:v>24/05/2023 11:00</c:v>
                      </c:pt>
                      <c:pt idx="1182">
                        <c:v>24/05/2023 11:00</c:v>
                      </c:pt>
                      <c:pt idx="1183">
                        <c:v>24/05/2023 11:00</c:v>
                      </c:pt>
                      <c:pt idx="1184">
                        <c:v>24/05/2023 11:00</c:v>
                      </c:pt>
                      <c:pt idx="1185">
                        <c:v>24/05/2023 11:00</c:v>
                      </c:pt>
                      <c:pt idx="1186">
                        <c:v>24/05/2023 11:00</c:v>
                      </c:pt>
                      <c:pt idx="1187">
                        <c:v>24/05/2023 11:01</c:v>
                      </c:pt>
                      <c:pt idx="1188">
                        <c:v>24/05/2023 11:01</c:v>
                      </c:pt>
                      <c:pt idx="1189">
                        <c:v>24/05/2023 11:01</c:v>
                      </c:pt>
                      <c:pt idx="1190">
                        <c:v>24/05/2023 11:01</c:v>
                      </c:pt>
                      <c:pt idx="1191">
                        <c:v>24/05/2023 11:01</c:v>
                      </c:pt>
                      <c:pt idx="1192">
                        <c:v>24/05/2023 11:01</c:v>
                      </c:pt>
                      <c:pt idx="1193">
                        <c:v>24/05/2023 11:01</c:v>
                      </c:pt>
                      <c:pt idx="1194">
                        <c:v>24/05/2023 11:01</c:v>
                      </c:pt>
                      <c:pt idx="1195">
                        <c:v>24/05/2023 11:01</c:v>
                      </c:pt>
                      <c:pt idx="1196">
                        <c:v>24/05/2023 11:01</c:v>
                      </c:pt>
                      <c:pt idx="1197">
                        <c:v>24/05/2023 11:01</c:v>
                      </c:pt>
                      <c:pt idx="1198">
                        <c:v>24/05/2023 11:01</c:v>
                      </c:pt>
                      <c:pt idx="1199">
                        <c:v>24/05/2023 11:01</c:v>
                      </c:pt>
                      <c:pt idx="1200">
                        <c:v>24/05/2023 11:01</c:v>
                      </c:pt>
                      <c:pt idx="1201">
                        <c:v>24/05/2023 11:01</c:v>
                      </c:pt>
                      <c:pt idx="1202">
                        <c:v>24/05/2023 11:01</c:v>
                      </c:pt>
                      <c:pt idx="1203">
                        <c:v>24/05/2023 11:01</c:v>
                      </c:pt>
                      <c:pt idx="1204">
                        <c:v>24/05/2023 11:01</c:v>
                      </c:pt>
                      <c:pt idx="1205">
                        <c:v>24/05/2023 11:01</c:v>
                      </c:pt>
                      <c:pt idx="1206">
                        <c:v>24/05/2023 11:01</c:v>
                      </c:pt>
                      <c:pt idx="1207">
                        <c:v>24/05/2023 11:01</c:v>
                      </c:pt>
                      <c:pt idx="1208">
                        <c:v>24/05/2023 11:01</c:v>
                      </c:pt>
                      <c:pt idx="1209">
                        <c:v>24/05/2023 11:01</c:v>
                      </c:pt>
                      <c:pt idx="1210">
                        <c:v>24/05/2023 11:01</c:v>
                      </c:pt>
                      <c:pt idx="1211">
                        <c:v>24/05/2023 11:01</c:v>
                      </c:pt>
                      <c:pt idx="1212">
                        <c:v>24/05/2023 11:01</c:v>
                      </c:pt>
                      <c:pt idx="1213">
                        <c:v>24/05/2023 11:01</c:v>
                      </c:pt>
                      <c:pt idx="1214">
                        <c:v>24/05/2023 11:01</c:v>
                      </c:pt>
                      <c:pt idx="1215">
                        <c:v>24/05/2023 11:01</c:v>
                      </c:pt>
                      <c:pt idx="1216">
                        <c:v>24/05/2023 11:01</c:v>
                      </c:pt>
                      <c:pt idx="1217">
                        <c:v>24/05/2023 11:01</c:v>
                      </c:pt>
                      <c:pt idx="1218">
                        <c:v>24/05/2023 11:01</c:v>
                      </c:pt>
                      <c:pt idx="1219">
                        <c:v>24/05/2023 11:01</c:v>
                      </c:pt>
                      <c:pt idx="1220">
                        <c:v>24/05/2023 11:01</c:v>
                      </c:pt>
                      <c:pt idx="1221">
                        <c:v>24/05/2023 11:01</c:v>
                      </c:pt>
                      <c:pt idx="1222">
                        <c:v>24/05/2023 11:01</c:v>
                      </c:pt>
                      <c:pt idx="1223">
                        <c:v>24/05/2023 11:01</c:v>
                      </c:pt>
                      <c:pt idx="1224">
                        <c:v>24/05/2023 11:01</c:v>
                      </c:pt>
                      <c:pt idx="1225">
                        <c:v>24/05/2023 11:01</c:v>
                      </c:pt>
                      <c:pt idx="1226">
                        <c:v>24/05/2023 11:01</c:v>
                      </c:pt>
                      <c:pt idx="1227">
                        <c:v>24/05/2023 11:01</c:v>
                      </c:pt>
                      <c:pt idx="1228">
                        <c:v>24/05/2023 11:01</c:v>
                      </c:pt>
                      <c:pt idx="1229">
                        <c:v>24/05/2023 11:01</c:v>
                      </c:pt>
                      <c:pt idx="1230">
                        <c:v>24/05/2023 11:01</c:v>
                      </c:pt>
                      <c:pt idx="1231">
                        <c:v>24/05/2023 11:01</c:v>
                      </c:pt>
                      <c:pt idx="1232">
                        <c:v>24/05/2023 11:01</c:v>
                      </c:pt>
                      <c:pt idx="1233">
                        <c:v>24/05/2023 11:01</c:v>
                      </c:pt>
                      <c:pt idx="1234">
                        <c:v>24/05/2023 11:01</c:v>
                      </c:pt>
                      <c:pt idx="1235">
                        <c:v>24/05/2023 11:01</c:v>
                      </c:pt>
                      <c:pt idx="1236">
                        <c:v>24/05/2023 11:01</c:v>
                      </c:pt>
                      <c:pt idx="1237">
                        <c:v>24/05/2023 11:01</c:v>
                      </c:pt>
                      <c:pt idx="1238">
                        <c:v>24/05/2023 11:01</c:v>
                      </c:pt>
                      <c:pt idx="1239">
                        <c:v>24/05/2023 11:01</c:v>
                      </c:pt>
                      <c:pt idx="1240">
                        <c:v>24/05/2023 11:01</c:v>
                      </c:pt>
                      <c:pt idx="1241">
                        <c:v>24/05/2023 11:01</c:v>
                      </c:pt>
                      <c:pt idx="1242">
                        <c:v>24/05/2023 11:01</c:v>
                      </c:pt>
                      <c:pt idx="1243">
                        <c:v>24/05/2023 11:01</c:v>
                      </c:pt>
                      <c:pt idx="1244">
                        <c:v>24/05/2023 11:01</c:v>
                      </c:pt>
                      <c:pt idx="1245">
                        <c:v>24/05/2023 11:01</c:v>
                      </c:pt>
                      <c:pt idx="1246">
                        <c:v>24/05/2023 11:01</c:v>
                      </c:pt>
                      <c:pt idx="1247">
                        <c:v>24/05/2023 11:02</c:v>
                      </c:pt>
                      <c:pt idx="1248">
                        <c:v>24/05/2023 11:02</c:v>
                      </c:pt>
                      <c:pt idx="1249">
                        <c:v>24/05/2023 11:02</c:v>
                      </c:pt>
                      <c:pt idx="1250">
                        <c:v>24/05/2023 11:02</c:v>
                      </c:pt>
                      <c:pt idx="1251">
                        <c:v>24/05/2023 11:02</c:v>
                      </c:pt>
                      <c:pt idx="1252">
                        <c:v>24/05/2023 11:02</c:v>
                      </c:pt>
                      <c:pt idx="1253">
                        <c:v>24/05/2023 11:02</c:v>
                      </c:pt>
                      <c:pt idx="1254">
                        <c:v>24/05/2023 11:02</c:v>
                      </c:pt>
                      <c:pt idx="1255">
                        <c:v>24/05/2023 11:02</c:v>
                      </c:pt>
                      <c:pt idx="1256">
                        <c:v>24/05/2023 11:02</c:v>
                      </c:pt>
                      <c:pt idx="1257">
                        <c:v>24/05/2023 11:02</c:v>
                      </c:pt>
                      <c:pt idx="1258">
                        <c:v>24/05/2023 11:02</c:v>
                      </c:pt>
                      <c:pt idx="1259">
                        <c:v>24/05/2023 11:02</c:v>
                      </c:pt>
                      <c:pt idx="1260">
                        <c:v>24/05/2023 11:02</c:v>
                      </c:pt>
                      <c:pt idx="1261">
                        <c:v>24/05/2023 11:02</c:v>
                      </c:pt>
                      <c:pt idx="1262">
                        <c:v>24/05/2023 11:02</c:v>
                      </c:pt>
                      <c:pt idx="1263">
                        <c:v>24/05/2023 11:02</c:v>
                      </c:pt>
                      <c:pt idx="1264">
                        <c:v>24/05/2023 11:02</c:v>
                      </c:pt>
                      <c:pt idx="1265">
                        <c:v>24/05/2023 11:02</c:v>
                      </c:pt>
                      <c:pt idx="1266">
                        <c:v>24/05/2023 11:02</c:v>
                      </c:pt>
                      <c:pt idx="1267">
                        <c:v>24/05/2023 11:02</c:v>
                      </c:pt>
                      <c:pt idx="1268">
                        <c:v>24/05/2023 11:02</c:v>
                      </c:pt>
                      <c:pt idx="1269">
                        <c:v>24/05/2023 11:02</c:v>
                      </c:pt>
                      <c:pt idx="1270">
                        <c:v>24/05/2023 11:02</c:v>
                      </c:pt>
                      <c:pt idx="1271">
                        <c:v>24/05/2023 11:02</c:v>
                      </c:pt>
                      <c:pt idx="1272">
                        <c:v>24/05/2023 11:02</c:v>
                      </c:pt>
                      <c:pt idx="1273">
                        <c:v>24/05/2023 11:02</c:v>
                      </c:pt>
                      <c:pt idx="1274">
                        <c:v>24/05/2023 11:02</c:v>
                      </c:pt>
                      <c:pt idx="1275">
                        <c:v>24/05/2023 11:02</c:v>
                      </c:pt>
                      <c:pt idx="1276">
                        <c:v>24/05/2023 11:02</c:v>
                      </c:pt>
                      <c:pt idx="1277">
                        <c:v>24/05/2023 11:02</c:v>
                      </c:pt>
                      <c:pt idx="1278">
                        <c:v>24/05/2023 11:02</c:v>
                      </c:pt>
                      <c:pt idx="1279">
                        <c:v>24/05/2023 11:02</c:v>
                      </c:pt>
                      <c:pt idx="1280">
                        <c:v>24/05/2023 11:02</c:v>
                      </c:pt>
                      <c:pt idx="1281">
                        <c:v>24/05/2023 11:02</c:v>
                      </c:pt>
                      <c:pt idx="1282">
                        <c:v>24/05/2023 11:02</c:v>
                      </c:pt>
                      <c:pt idx="1283">
                        <c:v>24/05/2023 11:02</c:v>
                      </c:pt>
                      <c:pt idx="1284">
                        <c:v>24/05/2023 11:02</c:v>
                      </c:pt>
                      <c:pt idx="1285">
                        <c:v>24/05/2023 11:02</c:v>
                      </c:pt>
                      <c:pt idx="1286">
                        <c:v>24/05/2023 11:02</c:v>
                      </c:pt>
                      <c:pt idx="1287">
                        <c:v>24/05/2023 11:02</c:v>
                      </c:pt>
                      <c:pt idx="1288">
                        <c:v>24/05/2023 11:02</c:v>
                      </c:pt>
                      <c:pt idx="1289">
                        <c:v>24/05/2023 11:02</c:v>
                      </c:pt>
                      <c:pt idx="1290">
                        <c:v>24/05/2023 11:02</c:v>
                      </c:pt>
                      <c:pt idx="1291">
                        <c:v>24/05/2023 11:02</c:v>
                      </c:pt>
                      <c:pt idx="1292">
                        <c:v>24/05/2023 11:02</c:v>
                      </c:pt>
                      <c:pt idx="1293">
                        <c:v>24/05/2023 11:02</c:v>
                      </c:pt>
                      <c:pt idx="1294">
                        <c:v>24/05/2023 11:02</c:v>
                      </c:pt>
                      <c:pt idx="1295">
                        <c:v>24/05/2023 11:02</c:v>
                      </c:pt>
                      <c:pt idx="1296">
                        <c:v>24/05/2023 11:02</c:v>
                      </c:pt>
                      <c:pt idx="1297">
                        <c:v>24/05/2023 11:02</c:v>
                      </c:pt>
                      <c:pt idx="1298">
                        <c:v>24/05/2023 11:02</c:v>
                      </c:pt>
                      <c:pt idx="1299">
                        <c:v>24/05/2023 11:02</c:v>
                      </c:pt>
                      <c:pt idx="1300">
                        <c:v>24/05/2023 11:02</c:v>
                      </c:pt>
                      <c:pt idx="1301">
                        <c:v>24/05/2023 11:02</c:v>
                      </c:pt>
                      <c:pt idx="1302">
                        <c:v>24/05/2023 11:02</c:v>
                      </c:pt>
                      <c:pt idx="1303">
                        <c:v>24/05/2023 11:02</c:v>
                      </c:pt>
                      <c:pt idx="1304">
                        <c:v>24/05/2023 11:02</c:v>
                      </c:pt>
                      <c:pt idx="1305">
                        <c:v>24/05/2023 11:02</c:v>
                      </c:pt>
                      <c:pt idx="1306">
                        <c:v>24/05/2023 11:02</c:v>
                      </c:pt>
                      <c:pt idx="1307">
                        <c:v>24/05/2023 11:03</c:v>
                      </c:pt>
                      <c:pt idx="1308">
                        <c:v>24/05/2023 11:03</c:v>
                      </c:pt>
                      <c:pt idx="1309">
                        <c:v>24/05/2023 11:03</c:v>
                      </c:pt>
                      <c:pt idx="1310">
                        <c:v>24/05/2023 11:03</c:v>
                      </c:pt>
                      <c:pt idx="1311">
                        <c:v>24/05/2023 11:03</c:v>
                      </c:pt>
                      <c:pt idx="1312">
                        <c:v>24/05/2023 11:03</c:v>
                      </c:pt>
                      <c:pt idx="1313">
                        <c:v>24/05/2023 11:03</c:v>
                      </c:pt>
                      <c:pt idx="1314">
                        <c:v>24/05/2023 11:03</c:v>
                      </c:pt>
                      <c:pt idx="1315">
                        <c:v>24/05/2023 11:03</c:v>
                      </c:pt>
                      <c:pt idx="1316">
                        <c:v>24/05/2023 11:03</c:v>
                      </c:pt>
                      <c:pt idx="1317">
                        <c:v>24/05/2023 11:03</c:v>
                      </c:pt>
                      <c:pt idx="1318">
                        <c:v>24/05/2023 11:03</c:v>
                      </c:pt>
                      <c:pt idx="1319">
                        <c:v>24/05/2023 11:03</c:v>
                      </c:pt>
                      <c:pt idx="1320">
                        <c:v>24/05/2023 11:03</c:v>
                      </c:pt>
                      <c:pt idx="1321">
                        <c:v>24/05/2023 11:03</c:v>
                      </c:pt>
                      <c:pt idx="1322">
                        <c:v>24/05/2023 11:03</c:v>
                      </c:pt>
                      <c:pt idx="1323">
                        <c:v>24/05/2023 11:03</c:v>
                      </c:pt>
                      <c:pt idx="1324">
                        <c:v>24/05/2023 11:03</c:v>
                      </c:pt>
                      <c:pt idx="1325">
                        <c:v>24/05/2023 11:03</c:v>
                      </c:pt>
                      <c:pt idx="1326">
                        <c:v>24/05/2023 11:03</c:v>
                      </c:pt>
                      <c:pt idx="1327">
                        <c:v>24/05/2023 11:03</c:v>
                      </c:pt>
                      <c:pt idx="1328">
                        <c:v>24/05/2023 11:03</c:v>
                      </c:pt>
                      <c:pt idx="1329">
                        <c:v>24/05/2023 11:03</c:v>
                      </c:pt>
                      <c:pt idx="1330">
                        <c:v>24/05/2023 11:03</c:v>
                      </c:pt>
                      <c:pt idx="1331">
                        <c:v>24/05/2023 11:03</c:v>
                      </c:pt>
                      <c:pt idx="1332">
                        <c:v>24/05/2023 11:03</c:v>
                      </c:pt>
                      <c:pt idx="1333">
                        <c:v>24/05/2023 11:03</c:v>
                      </c:pt>
                      <c:pt idx="1334">
                        <c:v>24/05/2023 11:03</c:v>
                      </c:pt>
                      <c:pt idx="1335">
                        <c:v>24/05/2023 11:03</c:v>
                      </c:pt>
                      <c:pt idx="1336">
                        <c:v>24/05/2023 11:03</c:v>
                      </c:pt>
                      <c:pt idx="1337">
                        <c:v>24/05/2023 11:03</c:v>
                      </c:pt>
                      <c:pt idx="1338">
                        <c:v>24/05/2023 11:03</c:v>
                      </c:pt>
                      <c:pt idx="1339">
                        <c:v>24/05/2023 11:03</c:v>
                      </c:pt>
                      <c:pt idx="1340">
                        <c:v>24/05/2023 11:03</c:v>
                      </c:pt>
                      <c:pt idx="1341">
                        <c:v>24/05/2023 11:03</c:v>
                      </c:pt>
                      <c:pt idx="1342">
                        <c:v>24/05/2023 11:03</c:v>
                      </c:pt>
                      <c:pt idx="1343">
                        <c:v>24/05/2023 11:03</c:v>
                      </c:pt>
                      <c:pt idx="1344">
                        <c:v>24/05/2023 11:03</c:v>
                      </c:pt>
                      <c:pt idx="1345">
                        <c:v>24/05/2023 11:03</c:v>
                      </c:pt>
                      <c:pt idx="1346">
                        <c:v>24/05/2023 11:03</c:v>
                      </c:pt>
                      <c:pt idx="1347">
                        <c:v>24/05/2023 11:03</c:v>
                      </c:pt>
                      <c:pt idx="1348">
                        <c:v>24/05/2023 11:03</c:v>
                      </c:pt>
                      <c:pt idx="1349">
                        <c:v>24/05/2023 11:03</c:v>
                      </c:pt>
                      <c:pt idx="1350">
                        <c:v>24/05/2023 11:03</c:v>
                      </c:pt>
                      <c:pt idx="1351">
                        <c:v>24/05/2023 11:03</c:v>
                      </c:pt>
                      <c:pt idx="1352">
                        <c:v>24/05/2023 11:03</c:v>
                      </c:pt>
                      <c:pt idx="1353">
                        <c:v>24/05/2023 11:03</c:v>
                      </c:pt>
                      <c:pt idx="1354">
                        <c:v>24/05/2023 11:03</c:v>
                      </c:pt>
                      <c:pt idx="1355">
                        <c:v>24/05/2023 11:03</c:v>
                      </c:pt>
                      <c:pt idx="1356">
                        <c:v>24/05/2023 11:03</c:v>
                      </c:pt>
                      <c:pt idx="1357">
                        <c:v>24/05/2023 11:03</c:v>
                      </c:pt>
                      <c:pt idx="1358">
                        <c:v>24/05/2023 11:03</c:v>
                      </c:pt>
                      <c:pt idx="1359">
                        <c:v>24/05/2023 11:03</c:v>
                      </c:pt>
                      <c:pt idx="1360">
                        <c:v>24/05/2023 11:03</c:v>
                      </c:pt>
                      <c:pt idx="1361">
                        <c:v>24/05/2023 11:03</c:v>
                      </c:pt>
                      <c:pt idx="1362">
                        <c:v>24/05/2023 11:03</c:v>
                      </c:pt>
                      <c:pt idx="1363">
                        <c:v>24/05/2023 11:03</c:v>
                      </c:pt>
                      <c:pt idx="1364">
                        <c:v>24/05/2023 11:03</c:v>
                      </c:pt>
                      <c:pt idx="1365">
                        <c:v>24/05/2023 11:03</c:v>
                      </c:pt>
                      <c:pt idx="1366">
                        <c:v>24/05/2023 11:04</c:v>
                      </c:pt>
                      <c:pt idx="1367">
                        <c:v>24/05/2023 11:04</c:v>
                      </c:pt>
                      <c:pt idx="1368">
                        <c:v>24/05/2023 11:04</c:v>
                      </c:pt>
                      <c:pt idx="1369">
                        <c:v>24/05/2023 11:04</c:v>
                      </c:pt>
                      <c:pt idx="1370">
                        <c:v>24/05/2023 11:04</c:v>
                      </c:pt>
                      <c:pt idx="1371">
                        <c:v>24/05/2023 11:04</c:v>
                      </c:pt>
                      <c:pt idx="1372">
                        <c:v>24/05/2023 11:04</c:v>
                      </c:pt>
                      <c:pt idx="1373">
                        <c:v>24/05/2023 11:04</c:v>
                      </c:pt>
                      <c:pt idx="1374">
                        <c:v>24/05/2023 11:04</c:v>
                      </c:pt>
                      <c:pt idx="1375">
                        <c:v>24/05/2023 11:04</c:v>
                      </c:pt>
                      <c:pt idx="1376">
                        <c:v>24/05/2023 11:04</c:v>
                      </c:pt>
                      <c:pt idx="1377">
                        <c:v>24/05/2023 11:04</c:v>
                      </c:pt>
                      <c:pt idx="1378">
                        <c:v>24/05/2023 11:04</c:v>
                      </c:pt>
                      <c:pt idx="1379">
                        <c:v>24/05/2023 11:04</c:v>
                      </c:pt>
                      <c:pt idx="1380">
                        <c:v>24/05/2023 11:04</c:v>
                      </c:pt>
                      <c:pt idx="1381">
                        <c:v>24/05/2023 11:04</c:v>
                      </c:pt>
                      <c:pt idx="1382">
                        <c:v>24/05/2023 11:04</c:v>
                      </c:pt>
                      <c:pt idx="1383">
                        <c:v>24/05/2023 11:04</c:v>
                      </c:pt>
                      <c:pt idx="1384">
                        <c:v>24/05/2023 11:04</c:v>
                      </c:pt>
                      <c:pt idx="1385">
                        <c:v>24/05/2023 11:04</c:v>
                      </c:pt>
                      <c:pt idx="1386">
                        <c:v>24/05/2023 11:04</c:v>
                      </c:pt>
                      <c:pt idx="1387">
                        <c:v>24/05/2023 11:04</c:v>
                      </c:pt>
                      <c:pt idx="1388">
                        <c:v>24/05/2023 11:04</c:v>
                      </c:pt>
                      <c:pt idx="1389">
                        <c:v>24/05/2023 11:04</c:v>
                      </c:pt>
                      <c:pt idx="1390">
                        <c:v>24/05/2023 11:04</c:v>
                      </c:pt>
                      <c:pt idx="1391">
                        <c:v>24/05/2023 11:04</c:v>
                      </c:pt>
                      <c:pt idx="1392">
                        <c:v>24/05/2023 11:04</c:v>
                      </c:pt>
                      <c:pt idx="1393">
                        <c:v>24/05/2023 11:04</c:v>
                      </c:pt>
                      <c:pt idx="1394">
                        <c:v>24/05/2023 11:04</c:v>
                      </c:pt>
                      <c:pt idx="1395">
                        <c:v>24/05/2023 11:04</c:v>
                      </c:pt>
                      <c:pt idx="1396">
                        <c:v>24/05/2023 11:04</c:v>
                      </c:pt>
                      <c:pt idx="1397">
                        <c:v>24/05/2023 11:04</c:v>
                      </c:pt>
                      <c:pt idx="1398">
                        <c:v>24/05/2023 11:04</c:v>
                      </c:pt>
                      <c:pt idx="1399">
                        <c:v>24/05/2023 11:04</c:v>
                      </c:pt>
                      <c:pt idx="1400">
                        <c:v>24/05/2023 11:04</c:v>
                      </c:pt>
                      <c:pt idx="1401">
                        <c:v>24/05/2023 11:04</c:v>
                      </c:pt>
                      <c:pt idx="1402">
                        <c:v>24/05/2023 11:04</c:v>
                      </c:pt>
                      <c:pt idx="1403">
                        <c:v>24/05/2023 11:04</c:v>
                      </c:pt>
                      <c:pt idx="1404">
                        <c:v>24/05/2023 11:04</c:v>
                      </c:pt>
                      <c:pt idx="1405">
                        <c:v>24/05/2023 11:04</c:v>
                      </c:pt>
                      <c:pt idx="1406">
                        <c:v>24/05/2023 11:04</c:v>
                      </c:pt>
                      <c:pt idx="1407">
                        <c:v>24/05/2023 11:04</c:v>
                      </c:pt>
                      <c:pt idx="1408">
                        <c:v>24/05/2023 11:04</c:v>
                      </c:pt>
                      <c:pt idx="1409">
                        <c:v>24/05/2023 11:04</c:v>
                      </c:pt>
                      <c:pt idx="1410">
                        <c:v>24/05/2023 11:04</c:v>
                      </c:pt>
                      <c:pt idx="1411">
                        <c:v>24/05/2023 11:04</c:v>
                      </c:pt>
                      <c:pt idx="1412">
                        <c:v>24/05/2023 11:04</c:v>
                      </c:pt>
                      <c:pt idx="1413">
                        <c:v>24/05/2023 11:04</c:v>
                      </c:pt>
                      <c:pt idx="1414">
                        <c:v>24/05/2023 11:04</c:v>
                      </c:pt>
                      <c:pt idx="1415">
                        <c:v>24/05/2023 11:04</c:v>
                      </c:pt>
                      <c:pt idx="1416">
                        <c:v>24/05/2023 11:04</c:v>
                      </c:pt>
                      <c:pt idx="1417">
                        <c:v>24/05/2023 11:04</c:v>
                      </c:pt>
                      <c:pt idx="1418">
                        <c:v>24/05/2023 11:04</c:v>
                      </c:pt>
                      <c:pt idx="1419">
                        <c:v>24/05/2023 11:04</c:v>
                      </c:pt>
                      <c:pt idx="1420">
                        <c:v>24/05/2023 11:04</c:v>
                      </c:pt>
                      <c:pt idx="1421">
                        <c:v>24/05/2023 11:04</c:v>
                      </c:pt>
                      <c:pt idx="1422">
                        <c:v>24/05/2023 11:04</c:v>
                      </c:pt>
                      <c:pt idx="1423">
                        <c:v>24/05/2023 11:04</c:v>
                      </c:pt>
                      <c:pt idx="1424">
                        <c:v>24/05/2023 11:04</c:v>
                      </c:pt>
                      <c:pt idx="1425">
                        <c:v>24/05/2023 11:05</c:v>
                      </c:pt>
                      <c:pt idx="1426">
                        <c:v>24/05/2023 11:05</c:v>
                      </c:pt>
                      <c:pt idx="1427">
                        <c:v>24/05/2023 11:05</c:v>
                      </c:pt>
                      <c:pt idx="1428">
                        <c:v>24/05/2023 11:05</c:v>
                      </c:pt>
                      <c:pt idx="1429">
                        <c:v>24/05/2023 11:05</c:v>
                      </c:pt>
                      <c:pt idx="1430">
                        <c:v>24/05/2023 11:05</c:v>
                      </c:pt>
                      <c:pt idx="1431">
                        <c:v>24/05/2023 11:05</c:v>
                      </c:pt>
                      <c:pt idx="1432">
                        <c:v>24/05/2023 11:05</c:v>
                      </c:pt>
                      <c:pt idx="1433">
                        <c:v>24/05/2023 11:05</c:v>
                      </c:pt>
                      <c:pt idx="1434">
                        <c:v>24/05/2023 11:05</c:v>
                      </c:pt>
                      <c:pt idx="1435">
                        <c:v>24/05/2023 11:05</c:v>
                      </c:pt>
                      <c:pt idx="1436">
                        <c:v>24/05/2023 11:05</c:v>
                      </c:pt>
                      <c:pt idx="1437">
                        <c:v>24/05/2023 11:05</c:v>
                      </c:pt>
                      <c:pt idx="1438">
                        <c:v>24/05/2023 11:05</c:v>
                      </c:pt>
                      <c:pt idx="1439">
                        <c:v>24/05/2023 11:05</c:v>
                      </c:pt>
                      <c:pt idx="1440">
                        <c:v>24/05/2023 11:05</c:v>
                      </c:pt>
                      <c:pt idx="1441">
                        <c:v>24/05/2023 11:05</c:v>
                      </c:pt>
                      <c:pt idx="1442">
                        <c:v>24/05/2023 11:05</c:v>
                      </c:pt>
                      <c:pt idx="1443">
                        <c:v>24/05/2023 11:05</c:v>
                      </c:pt>
                      <c:pt idx="1444">
                        <c:v>24/05/2023 11:05</c:v>
                      </c:pt>
                      <c:pt idx="1445">
                        <c:v>24/05/2023 11:05</c:v>
                      </c:pt>
                      <c:pt idx="1446">
                        <c:v>24/05/2023 11:05</c:v>
                      </c:pt>
                      <c:pt idx="1447">
                        <c:v>24/05/2023 11:05</c:v>
                      </c:pt>
                      <c:pt idx="1448">
                        <c:v>24/05/2023 11:05</c:v>
                      </c:pt>
                      <c:pt idx="1449">
                        <c:v>24/05/2023 11:05</c:v>
                      </c:pt>
                      <c:pt idx="1450">
                        <c:v>24/05/2023 11:05</c:v>
                      </c:pt>
                      <c:pt idx="1451">
                        <c:v>24/05/2023 11:05</c:v>
                      </c:pt>
                      <c:pt idx="1452">
                        <c:v>24/05/2023 11:05</c:v>
                      </c:pt>
                      <c:pt idx="1453">
                        <c:v>24/05/2023 11:05</c:v>
                      </c:pt>
                      <c:pt idx="1454">
                        <c:v>24/05/2023 11:05</c:v>
                      </c:pt>
                      <c:pt idx="1455">
                        <c:v>24/05/2023 11:05</c:v>
                      </c:pt>
                      <c:pt idx="1456">
                        <c:v>24/05/2023 11:05</c:v>
                      </c:pt>
                      <c:pt idx="1457">
                        <c:v>24/05/2023 11:05</c:v>
                      </c:pt>
                      <c:pt idx="1458">
                        <c:v>24/05/2023 11:05</c:v>
                      </c:pt>
                      <c:pt idx="1459">
                        <c:v>24/05/2023 11:05</c:v>
                      </c:pt>
                      <c:pt idx="1460">
                        <c:v>24/05/2023 11:05</c:v>
                      </c:pt>
                      <c:pt idx="1461">
                        <c:v>24/05/2023 11:05</c:v>
                      </c:pt>
                      <c:pt idx="1462">
                        <c:v>24/05/2023 11:05</c:v>
                      </c:pt>
                      <c:pt idx="1463">
                        <c:v>24/05/2023 11:05</c:v>
                      </c:pt>
                      <c:pt idx="1464">
                        <c:v>24/05/2023 11:05</c:v>
                      </c:pt>
                      <c:pt idx="1465">
                        <c:v>24/05/2023 11:05</c:v>
                      </c:pt>
                      <c:pt idx="1466">
                        <c:v>24/05/2023 11:05</c:v>
                      </c:pt>
                      <c:pt idx="1467">
                        <c:v>24/05/2023 11:05</c:v>
                      </c:pt>
                      <c:pt idx="1468">
                        <c:v>24/05/2023 11:05</c:v>
                      </c:pt>
                      <c:pt idx="1469">
                        <c:v>24/05/2023 11:05</c:v>
                      </c:pt>
                      <c:pt idx="1470">
                        <c:v>24/05/2023 11:05</c:v>
                      </c:pt>
                      <c:pt idx="1471">
                        <c:v>24/05/2023 11:05</c:v>
                      </c:pt>
                      <c:pt idx="1472">
                        <c:v>24/05/2023 11:05</c:v>
                      </c:pt>
                      <c:pt idx="1473">
                        <c:v>24/05/2023 11:05</c:v>
                      </c:pt>
                      <c:pt idx="1474">
                        <c:v>24/05/2023 11:05</c:v>
                      </c:pt>
                      <c:pt idx="1475">
                        <c:v>24/05/2023 11:05</c:v>
                      </c:pt>
                      <c:pt idx="1476">
                        <c:v>24/05/2023 11:05</c:v>
                      </c:pt>
                      <c:pt idx="1477">
                        <c:v>24/05/2023 11:05</c:v>
                      </c:pt>
                      <c:pt idx="1478">
                        <c:v>24/05/2023 11:05</c:v>
                      </c:pt>
                      <c:pt idx="1479">
                        <c:v>24/05/2023 11:05</c:v>
                      </c:pt>
                      <c:pt idx="1480">
                        <c:v>24/05/2023 11:05</c:v>
                      </c:pt>
                      <c:pt idx="1481">
                        <c:v>24/05/2023 11:05</c:v>
                      </c:pt>
                      <c:pt idx="1482">
                        <c:v>24/05/2023 11:05</c:v>
                      </c:pt>
                      <c:pt idx="1483">
                        <c:v>24/05/2023 11:05</c:v>
                      </c:pt>
                      <c:pt idx="1484">
                        <c:v>24/05/2023 11:05</c:v>
                      </c:pt>
                      <c:pt idx="1485">
                        <c:v>24/05/2023 11:06</c:v>
                      </c:pt>
                      <c:pt idx="1486">
                        <c:v>24/05/2023 11:06</c:v>
                      </c:pt>
                      <c:pt idx="1487">
                        <c:v>24/05/2023 11:06</c:v>
                      </c:pt>
                      <c:pt idx="1488">
                        <c:v>24/05/2023 11:06</c:v>
                      </c:pt>
                      <c:pt idx="1489">
                        <c:v>24/05/2023 11:06</c:v>
                      </c:pt>
                      <c:pt idx="1490">
                        <c:v>24/05/2023 11:06</c:v>
                      </c:pt>
                      <c:pt idx="1491">
                        <c:v>24/05/2023 11:06</c:v>
                      </c:pt>
                      <c:pt idx="1492">
                        <c:v>24/05/2023 11:06</c:v>
                      </c:pt>
                      <c:pt idx="1493">
                        <c:v>24/05/2023 11:06</c:v>
                      </c:pt>
                      <c:pt idx="1494">
                        <c:v>24/05/2023 11:06</c:v>
                      </c:pt>
                      <c:pt idx="1495">
                        <c:v>24/05/2023 11:06</c:v>
                      </c:pt>
                      <c:pt idx="1496">
                        <c:v>24/05/2023 11:06</c:v>
                      </c:pt>
                      <c:pt idx="1497">
                        <c:v>24/05/2023 11:06</c:v>
                      </c:pt>
                      <c:pt idx="1498">
                        <c:v>24/05/2023 11:06</c:v>
                      </c:pt>
                      <c:pt idx="1499">
                        <c:v>24/05/2023 11:06</c:v>
                      </c:pt>
                      <c:pt idx="1500">
                        <c:v>24/05/2023 11:06</c:v>
                      </c:pt>
                      <c:pt idx="1501">
                        <c:v>24/05/2023 11:06</c:v>
                      </c:pt>
                      <c:pt idx="1502">
                        <c:v>24/05/2023 11:06</c:v>
                      </c:pt>
                      <c:pt idx="1503">
                        <c:v>24/05/2023 11:06</c:v>
                      </c:pt>
                      <c:pt idx="1504">
                        <c:v>24/05/2023 11:06</c:v>
                      </c:pt>
                      <c:pt idx="1505">
                        <c:v>24/05/2023 11:06</c:v>
                      </c:pt>
                      <c:pt idx="1506">
                        <c:v>24/05/2023 11:06</c:v>
                      </c:pt>
                      <c:pt idx="1507">
                        <c:v>24/05/2023 11:06</c:v>
                      </c:pt>
                      <c:pt idx="1508">
                        <c:v>24/05/2023 11:06</c:v>
                      </c:pt>
                      <c:pt idx="1509">
                        <c:v>24/05/2023 11:06</c:v>
                      </c:pt>
                      <c:pt idx="1510">
                        <c:v>24/05/2023 11:06</c:v>
                      </c:pt>
                      <c:pt idx="1511">
                        <c:v>24/05/2023 11:06</c:v>
                      </c:pt>
                      <c:pt idx="1512">
                        <c:v>24/05/2023 11:06</c:v>
                      </c:pt>
                      <c:pt idx="1513">
                        <c:v>24/05/2023 11:06</c:v>
                      </c:pt>
                      <c:pt idx="1514">
                        <c:v>24/05/2023 11:06</c:v>
                      </c:pt>
                      <c:pt idx="1515">
                        <c:v>24/05/2023 11:06</c:v>
                      </c:pt>
                      <c:pt idx="1516">
                        <c:v>24/05/2023 11:06</c:v>
                      </c:pt>
                      <c:pt idx="1517">
                        <c:v>24/05/2023 11:06</c:v>
                      </c:pt>
                      <c:pt idx="1518">
                        <c:v>24/05/2023 11:06</c:v>
                      </c:pt>
                      <c:pt idx="1519">
                        <c:v>24/05/2023 11:06</c:v>
                      </c:pt>
                      <c:pt idx="1520">
                        <c:v>24/05/2023 11:06</c:v>
                      </c:pt>
                      <c:pt idx="1521">
                        <c:v>24/05/2023 11:06</c:v>
                      </c:pt>
                      <c:pt idx="1522">
                        <c:v>24/05/2023 11:06</c:v>
                      </c:pt>
                      <c:pt idx="1523">
                        <c:v>24/05/2023 11:06</c:v>
                      </c:pt>
                      <c:pt idx="1524">
                        <c:v>24/05/2023 11:06</c:v>
                      </c:pt>
                      <c:pt idx="1525">
                        <c:v>24/05/2023 11:06</c:v>
                      </c:pt>
                      <c:pt idx="1526">
                        <c:v>24/05/2023 11:06</c:v>
                      </c:pt>
                      <c:pt idx="1527">
                        <c:v>24/05/2023 11:06</c:v>
                      </c:pt>
                      <c:pt idx="1528">
                        <c:v>24/05/2023 11:06</c:v>
                      </c:pt>
                      <c:pt idx="1529">
                        <c:v>24/05/2023 11:06</c:v>
                      </c:pt>
                      <c:pt idx="1530">
                        <c:v>24/05/2023 11:06</c:v>
                      </c:pt>
                      <c:pt idx="1531">
                        <c:v>24/05/2023 11:06</c:v>
                      </c:pt>
                      <c:pt idx="1532">
                        <c:v>24/05/2023 11:06</c:v>
                      </c:pt>
                      <c:pt idx="1533">
                        <c:v>24/05/2023 11:06</c:v>
                      </c:pt>
                      <c:pt idx="1534">
                        <c:v>24/05/2023 11:06</c:v>
                      </c:pt>
                      <c:pt idx="1535">
                        <c:v>24/05/2023 11:06</c:v>
                      </c:pt>
                      <c:pt idx="1536">
                        <c:v>24/05/2023 11:06</c:v>
                      </c:pt>
                      <c:pt idx="1537">
                        <c:v>24/05/2023 11:06</c:v>
                      </c:pt>
                      <c:pt idx="1538">
                        <c:v>24/05/2023 11:06</c:v>
                      </c:pt>
                      <c:pt idx="1539">
                        <c:v>24/05/2023 11:06</c:v>
                      </c:pt>
                      <c:pt idx="1540">
                        <c:v>24/05/2023 11:06</c:v>
                      </c:pt>
                      <c:pt idx="1541">
                        <c:v>24/05/2023 11:06</c:v>
                      </c:pt>
                      <c:pt idx="1542">
                        <c:v>24/05/2023 11:06</c:v>
                      </c:pt>
                      <c:pt idx="1543">
                        <c:v>24/05/2023 11:06</c:v>
                      </c:pt>
                      <c:pt idx="1544">
                        <c:v>24/05/2023 11:07</c:v>
                      </c:pt>
                      <c:pt idx="1545">
                        <c:v>24/05/2023 11:07</c:v>
                      </c:pt>
                      <c:pt idx="1546">
                        <c:v>24/05/2023 11:07</c:v>
                      </c:pt>
                      <c:pt idx="1547">
                        <c:v>24/05/2023 11:07</c:v>
                      </c:pt>
                      <c:pt idx="1548">
                        <c:v>24/05/2023 11:07</c:v>
                      </c:pt>
                      <c:pt idx="1549">
                        <c:v>24/05/2023 11:07</c:v>
                      </c:pt>
                      <c:pt idx="1550">
                        <c:v>24/05/2023 11:07</c:v>
                      </c:pt>
                      <c:pt idx="1551">
                        <c:v>24/05/2023 11:07</c:v>
                      </c:pt>
                      <c:pt idx="1552">
                        <c:v>24/05/2023 11:07</c:v>
                      </c:pt>
                      <c:pt idx="1553">
                        <c:v>24/05/2023 11:07</c:v>
                      </c:pt>
                      <c:pt idx="1554">
                        <c:v>24/05/2023 11:07</c:v>
                      </c:pt>
                      <c:pt idx="1555">
                        <c:v>24/05/2023 11:07</c:v>
                      </c:pt>
                      <c:pt idx="1556">
                        <c:v>24/05/2023 11:07</c:v>
                      </c:pt>
                      <c:pt idx="1557">
                        <c:v>24/05/2023 11:07</c:v>
                      </c:pt>
                      <c:pt idx="1558">
                        <c:v>24/05/2023 11:07</c:v>
                      </c:pt>
                      <c:pt idx="1559">
                        <c:v>24/05/2023 11:07</c:v>
                      </c:pt>
                      <c:pt idx="1560">
                        <c:v>24/05/2023 11:07</c:v>
                      </c:pt>
                      <c:pt idx="1561">
                        <c:v>24/05/2023 11:07</c:v>
                      </c:pt>
                      <c:pt idx="1562">
                        <c:v>24/05/2023 11:07</c:v>
                      </c:pt>
                      <c:pt idx="1563">
                        <c:v>24/05/2023 11:07</c:v>
                      </c:pt>
                      <c:pt idx="1564">
                        <c:v>24/05/2023 11:07</c:v>
                      </c:pt>
                      <c:pt idx="1565">
                        <c:v>24/05/2023 11:07</c:v>
                      </c:pt>
                      <c:pt idx="1566">
                        <c:v>24/05/2023 11:07</c:v>
                      </c:pt>
                      <c:pt idx="1567">
                        <c:v>24/05/2023 11:07</c:v>
                      </c:pt>
                      <c:pt idx="1568">
                        <c:v>24/05/2023 11:07</c:v>
                      </c:pt>
                      <c:pt idx="1569">
                        <c:v>24/05/2023 11:07</c:v>
                      </c:pt>
                      <c:pt idx="1570">
                        <c:v>24/05/2023 11:07</c:v>
                      </c:pt>
                      <c:pt idx="1571">
                        <c:v>24/05/2023 11:07</c:v>
                      </c:pt>
                      <c:pt idx="1572">
                        <c:v>24/05/2023 11:07</c:v>
                      </c:pt>
                      <c:pt idx="1573">
                        <c:v>24/05/2023 11:07</c:v>
                      </c:pt>
                      <c:pt idx="1574">
                        <c:v>24/05/2023 11:07</c:v>
                      </c:pt>
                      <c:pt idx="1575">
                        <c:v>24/05/2023 11:07</c:v>
                      </c:pt>
                      <c:pt idx="1576">
                        <c:v>24/05/2023 11:07</c:v>
                      </c:pt>
                      <c:pt idx="1577">
                        <c:v>24/05/2023 11:07</c:v>
                      </c:pt>
                      <c:pt idx="1578">
                        <c:v>24/05/2023 11:07</c:v>
                      </c:pt>
                      <c:pt idx="1579">
                        <c:v>24/05/2023 11:07</c:v>
                      </c:pt>
                      <c:pt idx="1580">
                        <c:v>24/05/2023 11:07</c:v>
                      </c:pt>
                      <c:pt idx="1581">
                        <c:v>24/05/2023 11:07</c:v>
                      </c:pt>
                      <c:pt idx="1582">
                        <c:v>24/05/2023 11:07</c:v>
                      </c:pt>
                      <c:pt idx="1583">
                        <c:v>24/05/2023 11:07</c:v>
                      </c:pt>
                      <c:pt idx="1584">
                        <c:v>24/05/2023 11:07</c:v>
                      </c:pt>
                      <c:pt idx="1585">
                        <c:v>24/05/2023 11:07</c:v>
                      </c:pt>
                      <c:pt idx="1586">
                        <c:v>24/05/2023 11:07</c:v>
                      </c:pt>
                      <c:pt idx="1587">
                        <c:v>24/05/2023 11:07</c:v>
                      </c:pt>
                      <c:pt idx="1588">
                        <c:v>24/05/2023 11:07</c:v>
                      </c:pt>
                      <c:pt idx="1589">
                        <c:v>24/05/2023 11:07</c:v>
                      </c:pt>
                      <c:pt idx="1590">
                        <c:v>24/05/2023 11:07</c:v>
                      </c:pt>
                      <c:pt idx="1591">
                        <c:v>24/05/2023 11:07</c:v>
                      </c:pt>
                      <c:pt idx="1592">
                        <c:v>24/05/2023 11:07</c:v>
                      </c:pt>
                      <c:pt idx="1593">
                        <c:v>24/05/2023 11:07</c:v>
                      </c:pt>
                      <c:pt idx="1594">
                        <c:v>24/05/2023 11:07</c:v>
                      </c:pt>
                      <c:pt idx="1595">
                        <c:v>24/05/2023 11:07</c:v>
                      </c:pt>
                      <c:pt idx="1596">
                        <c:v>24/05/2023 11:07</c:v>
                      </c:pt>
                      <c:pt idx="1597">
                        <c:v>24/05/2023 11:07</c:v>
                      </c:pt>
                      <c:pt idx="1598">
                        <c:v>24/05/2023 11:07</c:v>
                      </c:pt>
                      <c:pt idx="1599">
                        <c:v>24/05/2023 11:07</c:v>
                      </c:pt>
                      <c:pt idx="1600">
                        <c:v>24/05/2023 11:07</c:v>
                      </c:pt>
                      <c:pt idx="1601">
                        <c:v>24/05/2023 11:07</c:v>
                      </c:pt>
                      <c:pt idx="1602">
                        <c:v>24/05/2023 11:07</c:v>
                      </c:pt>
                      <c:pt idx="1603">
                        <c:v>24/05/2023 11:07</c:v>
                      </c:pt>
                      <c:pt idx="1604">
                        <c:v>24/05/2023 11:08</c:v>
                      </c:pt>
                      <c:pt idx="1605">
                        <c:v>24/05/2023 11:08</c:v>
                      </c:pt>
                      <c:pt idx="1606">
                        <c:v>24/05/2023 11:08</c:v>
                      </c:pt>
                      <c:pt idx="1607">
                        <c:v>24/05/2023 11:08</c:v>
                      </c:pt>
                      <c:pt idx="1608">
                        <c:v>24/05/2023 11:08</c:v>
                      </c:pt>
                      <c:pt idx="1609">
                        <c:v>24/05/2023 11:08</c:v>
                      </c:pt>
                      <c:pt idx="1610">
                        <c:v>24/05/2023 11:08</c:v>
                      </c:pt>
                      <c:pt idx="1611">
                        <c:v>24/05/2023 11:08</c:v>
                      </c:pt>
                      <c:pt idx="1612">
                        <c:v>24/05/2023 11:08</c:v>
                      </c:pt>
                      <c:pt idx="1613">
                        <c:v>24/05/2023 11:08</c:v>
                      </c:pt>
                      <c:pt idx="1614">
                        <c:v>24/05/2023 11:08</c:v>
                      </c:pt>
                      <c:pt idx="1615">
                        <c:v>24/05/2023 11:08</c:v>
                      </c:pt>
                      <c:pt idx="1616">
                        <c:v>24/05/2023 11:08</c:v>
                      </c:pt>
                      <c:pt idx="1617">
                        <c:v>24/05/2023 11:08</c:v>
                      </c:pt>
                      <c:pt idx="1618">
                        <c:v>24/05/2023 11:08</c:v>
                      </c:pt>
                      <c:pt idx="1619">
                        <c:v>24/05/2023 11:08</c:v>
                      </c:pt>
                      <c:pt idx="1620">
                        <c:v>24/05/2023 11:08</c:v>
                      </c:pt>
                      <c:pt idx="1621">
                        <c:v>24/05/2023 11:08</c:v>
                      </c:pt>
                      <c:pt idx="1622">
                        <c:v>24/05/2023 11:08</c:v>
                      </c:pt>
                      <c:pt idx="1623">
                        <c:v>24/05/2023 11:08</c:v>
                      </c:pt>
                      <c:pt idx="1624">
                        <c:v>24/05/2023 11:08</c:v>
                      </c:pt>
                      <c:pt idx="1625">
                        <c:v>24/05/2023 11:08</c:v>
                      </c:pt>
                      <c:pt idx="1626">
                        <c:v>24/05/2023 11:08</c:v>
                      </c:pt>
                      <c:pt idx="1627">
                        <c:v>24/05/2023 11:08</c:v>
                      </c:pt>
                      <c:pt idx="1628">
                        <c:v>24/05/2023 11:08</c:v>
                      </c:pt>
                      <c:pt idx="1629">
                        <c:v>24/05/2023 11:08</c:v>
                      </c:pt>
                      <c:pt idx="1630">
                        <c:v>24/05/2023 11:08</c:v>
                      </c:pt>
                      <c:pt idx="1631">
                        <c:v>24/05/2023 11:08</c:v>
                      </c:pt>
                      <c:pt idx="1632">
                        <c:v>24/05/2023 11:08</c:v>
                      </c:pt>
                      <c:pt idx="1633">
                        <c:v>24/05/2023 11:08</c:v>
                      </c:pt>
                      <c:pt idx="1634">
                        <c:v>24/05/2023 11:08</c:v>
                      </c:pt>
                      <c:pt idx="1635">
                        <c:v>24/05/2023 11:08</c:v>
                      </c:pt>
                      <c:pt idx="1636">
                        <c:v>24/05/2023 11:08</c:v>
                      </c:pt>
                      <c:pt idx="1637">
                        <c:v>24/05/2023 11:08</c:v>
                      </c:pt>
                      <c:pt idx="1638">
                        <c:v>24/05/2023 11:08</c:v>
                      </c:pt>
                      <c:pt idx="1639">
                        <c:v>24/05/2023 11:08</c:v>
                      </c:pt>
                      <c:pt idx="1640">
                        <c:v>24/05/2023 11:08</c:v>
                      </c:pt>
                      <c:pt idx="1641">
                        <c:v>24/05/2023 11:08</c:v>
                      </c:pt>
                      <c:pt idx="1642">
                        <c:v>24/05/2023 11:08</c:v>
                      </c:pt>
                      <c:pt idx="1643">
                        <c:v>24/05/2023 11:08</c:v>
                      </c:pt>
                      <c:pt idx="1644">
                        <c:v>24/05/2023 11:08</c:v>
                      </c:pt>
                      <c:pt idx="1645">
                        <c:v>24/05/2023 11:08</c:v>
                      </c:pt>
                      <c:pt idx="1646">
                        <c:v>24/05/2023 11:08</c:v>
                      </c:pt>
                      <c:pt idx="1647">
                        <c:v>24/05/2023 11:08</c:v>
                      </c:pt>
                      <c:pt idx="1648">
                        <c:v>24/05/2023 11:08</c:v>
                      </c:pt>
                      <c:pt idx="1649">
                        <c:v>24/05/2023 11:08</c:v>
                      </c:pt>
                      <c:pt idx="1650">
                        <c:v>24/05/2023 11:08</c:v>
                      </c:pt>
                      <c:pt idx="1651">
                        <c:v>24/05/2023 11:08</c:v>
                      </c:pt>
                      <c:pt idx="1652">
                        <c:v>24/05/2023 11:08</c:v>
                      </c:pt>
                      <c:pt idx="1653">
                        <c:v>24/05/2023 11:08</c:v>
                      </c:pt>
                      <c:pt idx="1654">
                        <c:v>24/05/2023 11:08</c:v>
                      </c:pt>
                      <c:pt idx="1655">
                        <c:v>24/05/2023 11:08</c:v>
                      </c:pt>
                      <c:pt idx="1656">
                        <c:v>24/05/2023 11:08</c:v>
                      </c:pt>
                      <c:pt idx="1657">
                        <c:v>24/05/2023 11:08</c:v>
                      </c:pt>
                      <c:pt idx="1658">
                        <c:v>24/05/2023 11:08</c:v>
                      </c:pt>
                      <c:pt idx="1659">
                        <c:v>24/05/2023 11:08</c:v>
                      </c:pt>
                      <c:pt idx="1660">
                        <c:v>24/05/2023 11:08</c:v>
                      </c:pt>
                      <c:pt idx="1661">
                        <c:v>24/05/2023 11:08</c:v>
                      </c:pt>
                      <c:pt idx="1662">
                        <c:v>24/05/2023 11:09</c:v>
                      </c:pt>
                      <c:pt idx="1663">
                        <c:v>24/05/2023 11:09</c:v>
                      </c:pt>
                      <c:pt idx="1664">
                        <c:v>24/05/2023 11:09</c:v>
                      </c:pt>
                      <c:pt idx="1665">
                        <c:v>24/05/2023 11:09</c:v>
                      </c:pt>
                      <c:pt idx="1666">
                        <c:v>24/05/2023 11:09</c:v>
                      </c:pt>
                      <c:pt idx="1667">
                        <c:v>24/05/2023 11:09</c:v>
                      </c:pt>
                      <c:pt idx="1668">
                        <c:v>24/05/2023 11:09</c:v>
                      </c:pt>
                      <c:pt idx="1669">
                        <c:v>24/05/2023 11:09</c:v>
                      </c:pt>
                      <c:pt idx="1670">
                        <c:v>24/05/2023 11:09</c:v>
                      </c:pt>
                      <c:pt idx="1671">
                        <c:v>24/05/2023 11:09</c:v>
                      </c:pt>
                      <c:pt idx="1672">
                        <c:v>24/05/2023 11:09</c:v>
                      </c:pt>
                      <c:pt idx="1673">
                        <c:v>24/05/2023 11:09</c:v>
                      </c:pt>
                      <c:pt idx="1674">
                        <c:v>24/05/2023 11:09</c:v>
                      </c:pt>
                      <c:pt idx="1675">
                        <c:v>24/05/2023 11:09</c:v>
                      </c:pt>
                      <c:pt idx="1676">
                        <c:v>24/05/2023 11:09</c:v>
                      </c:pt>
                      <c:pt idx="1677">
                        <c:v>24/05/2023 11:09</c:v>
                      </c:pt>
                      <c:pt idx="1678">
                        <c:v>24/05/2023 11:09</c:v>
                      </c:pt>
                      <c:pt idx="1679">
                        <c:v>24/05/2023 11:09</c:v>
                      </c:pt>
                      <c:pt idx="1680">
                        <c:v>24/05/2023 11:09</c:v>
                      </c:pt>
                      <c:pt idx="1681">
                        <c:v>24/05/2023 11:09</c:v>
                      </c:pt>
                      <c:pt idx="1682">
                        <c:v>24/05/2023 11:09</c:v>
                      </c:pt>
                      <c:pt idx="1683">
                        <c:v>24/05/2023 11:09</c:v>
                      </c:pt>
                      <c:pt idx="1684">
                        <c:v>24/05/2023 11:09</c:v>
                      </c:pt>
                      <c:pt idx="1685">
                        <c:v>24/05/2023 11:09</c:v>
                      </c:pt>
                      <c:pt idx="1686">
                        <c:v>24/05/2023 11:09</c:v>
                      </c:pt>
                      <c:pt idx="1687">
                        <c:v>24/05/2023 11:09</c:v>
                      </c:pt>
                      <c:pt idx="1688">
                        <c:v>24/05/2023 11:09</c:v>
                      </c:pt>
                      <c:pt idx="1689">
                        <c:v>24/05/2023 11:09</c:v>
                      </c:pt>
                      <c:pt idx="1690">
                        <c:v>24/05/2023 11:09</c:v>
                      </c:pt>
                      <c:pt idx="1691">
                        <c:v>24/05/2023 11:09</c:v>
                      </c:pt>
                      <c:pt idx="1692">
                        <c:v>24/05/2023 11:09</c:v>
                      </c:pt>
                      <c:pt idx="1693">
                        <c:v>24/05/2023 11:09</c:v>
                      </c:pt>
                      <c:pt idx="1694">
                        <c:v>24/05/2023 11:09</c:v>
                      </c:pt>
                      <c:pt idx="1695">
                        <c:v>24/05/2023 11:09</c:v>
                      </c:pt>
                      <c:pt idx="1696">
                        <c:v>24/05/2023 11:09</c:v>
                      </c:pt>
                      <c:pt idx="1697">
                        <c:v>24/05/2023 11:09</c:v>
                      </c:pt>
                      <c:pt idx="1698">
                        <c:v>24/05/2023 11:09</c:v>
                      </c:pt>
                      <c:pt idx="1699">
                        <c:v>24/05/2023 11:09</c:v>
                      </c:pt>
                      <c:pt idx="1700">
                        <c:v>24/05/2023 11:09</c:v>
                      </c:pt>
                      <c:pt idx="1701">
                        <c:v>24/05/2023 11:09</c:v>
                      </c:pt>
                      <c:pt idx="1702">
                        <c:v>24/05/2023 11:09</c:v>
                      </c:pt>
                      <c:pt idx="1703">
                        <c:v>24/05/2023 11:09</c:v>
                      </c:pt>
                      <c:pt idx="1704">
                        <c:v>24/05/2023 11:09</c:v>
                      </c:pt>
                      <c:pt idx="1705">
                        <c:v>24/05/2023 11:09</c:v>
                      </c:pt>
                      <c:pt idx="1706">
                        <c:v>24/05/2023 11:09</c:v>
                      </c:pt>
                      <c:pt idx="1707">
                        <c:v>24/05/2023 11:09</c:v>
                      </c:pt>
                      <c:pt idx="1708">
                        <c:v>24/05/2023 11:09</c:v>
                      </c:pt>
                      <c:pt idx="1709">
                        <c:v>24/05/2023 11:09</c:v>
                      </c:pt>
                      <c:pt idx="1710">
                        <c:v>24/05/2023 11:09</c:v>
                      </c:pt>
                      <c:pt idx="1711">
                        <c:v>24/05/2023 11:09</c:v>
                      </c:pt>
                      <c:pt idx="1712">
                        <c:v>24/05/2023 11:09</c:v>
                      </c:pt>
                      <c:pt idx="1713">
                        <c:v>24/05/2023 11:09</c:v>
                      </c:pt>
                      <c:pt idx="1714">
                        <c:v>24/05/2023 11:09</c:v>
                      </c:pt>
                      <c:pt idx="1715">
                        <c:v>24/05/2023 11:09</c:v>
                      </c:pt>
                      <c:pt idx="1716">
                        <c:v>24/05/2023 11:09</c:v>
                      </c:pt>
                      <c:pt idx="1717">
                        <c:v>24/05/2023 11:09</c:v>
                      </c:pt>
                      <c:pt idx="1718">
                        <c:v>24/05/2023 11:09</c:v>
                      </c:pt>
                      <c:pt idx="1719">
                        <c:v>24/05/2023 11:09</c:v>
                      </c:pt>
                      <c:pt idx="1720">
                        <c:v>24/05/2023 11:09</c:v>
                      </c:pt>
                      <c:pt idx="1721">
                        <c:v>24/05/2023 11:09</c:v>
                      </c:pt>
                      <c:pt idx="1722">
                        <c:v>24/05/2023 11:10</c:v>
                      </c:pt>
                      <c:pt idx="1723">
                        <c:v>24/05/2023 11:10</c:v>
                      </c:pt>
                      <c:pt idx="1724">
                        <c:v>24/05/2023 11:10</c:v>
                      </c:pt>
                      <c:pt idx="1725">
                        <c:v>24/05/2023 11:10</c:v>
                      </c:pt>
                      <c:pt idx="1726">
                        <c:v>24/05/2023 11:10</c:v>
                      </c:pt>
                      <c:pt idx="1727">
                        <c:v>24/05/2023 11:10</c:v>
                      </c:pt>
                      <c:pt idx="1728">
                        <c:v>24/05/2023 11:10</c:v>
                      </c:pt>
                      <c:pt idx="1729">
                        <c:v>24/05/2023 11:10</c:v>
                      </c:pt>
                      <c:pt idx="1730">
                        <c:v>24/05/2023 11:10</c:v>
                      </c:pt>
                      <c:pt idx="1731">
                        <c:v>24/05/2023 11:10</c:v>
                      </c:pt>
                      <c:pt idx="1732">
                        <c:v>24/05/2023 11:10</c:v>
                      </c:pt>
                      <c:pt idx="1733">
                        <c:v>24/05/2023 11:10</c:v>
                      </c:pt>
                      <c:pt idx="1734">
                        <c:v>24/05/2023 11:10</c:v>
                      </c:pt>
                      <c:pt idx="1735">
                        <c:v>24/05/2023 11:10</c:v>
                      </c:pt>
                      <c:pt idx="1736">
                        <c:v>24/05/2023 11:10</c:v>
                      </c:pt>
                      <c:pt idx="1737">
                        <c:v>24/05/2023 11:10</c:v>
                      </c:pt>
                      <c:pt idx="1738">
                        <c:v>24/05/2023 11:10</c:v>
                      </c:pt>
                      <c:pt idx="1739">
                        <c:v>24/05/2023 11:10</c:v>
                      </c:pt>
                      <c:pt idx="1740">
                        <c:v>24/05/2023 11:10</c:v>
                      </c:pt>
                      <c:pt idx="1741">
                        <c:v>24/05/2023 11:10</c:v>
                      </c:pt>
                      <c:pt idx="1742">
                        <c:v>24/05/2023 11:10</c:v>
                      </c:pt>
                      <c:pt idx="1743">
                        <c:v>24/05/2023 11:10</c:v>
                      </c:pt>
                      <c:pt idx="1744">
                        <c:v>24/05/2023 11:10</c:v>
                      </c:pt>
                      <c:pt idx="1745">
                        <c:v>24/05/2023 11:10</c:v>
                      </c:pt>
                      <c:pt idx="1746">
                        <c:v>24/05/2023 11:10</c:v>
                      </c:pt>
                      <c:pt idx="1747">
                        <c:v>24/05/2023 11:10</c:v>
                      </c:pt>
                      <c:pt idx="1748">
                        <c:v>24/05/2023 11:10</c:v>
                      </c:pt>
                      <c:pt idx="1749">
                        <c:v>24/05/2023 11:10</c:v>
                      </c:pt>
                      <c:pt idx="1750">
                        <c:v>24/05/2023 11:10</c:v>
                      </c:pt>
                      <c:pt idx="1751">
                        <c:v>24/05/2023 11:10</c:v>
                      </c:pt>
                      <c:pt idx="1752">
                        <c:v>24/05/2023 11:10</c:v>
                      </c:pt>
                      <c:pt idx="1753">
                        <c:v>24/05/2023 11:10</c:v>
                      </c:pt>
                      <c:pt idx="1754">
                        <c:v>24/05/2023 11:10</c:v>
                      </c:pt>
                      <c:pt idx="1755">
                        <c:v>24/05/2023 11:10</c:v>
                      </c:pt>
                      <c:pt idx="1756">
                        <c:v>24/05/2023 11:10</c:v>
                      </c:pt>
                      <c:pt idx="1757">
                        <c:v>24/05/2023 11:10</c:v>
                      </c:pt>
                      <c:pt idx="1758">
                        <c:v>24/05/2023 11:10</c:v>
                      </c:pt>
                      <c:pt idx="1759">
                        <c:v>24/05/2023 11:10</c:v>
                      </c:pt>
                      <c:pt idx="1760">
                        <c:v>24/05/2023 11:10</c:v>
                      </c:pt>
                      <c:pt idx="1761">
                        <c:v>24/05/2023 11:10</c:v>
                      </c:pt>
                      <c:pt idx="1762">
                        <c:v>24/05/2023 11:10</c:v>
                      </c:pt>
                      <c:pt idx="1763">
                        <c:v>24/05/2023 11:10</c:v>
                      </c:pt>
                      <c:pt idx="1764">
                        <c:v>24/05/2023 11:10</c:v>
                      </c:pt>
                      <c:pt idx="1765">
                        <c:v>24/05/2023 11:10</c:v>
                      </c:pt>
                      <c:pt idx="1766">
                        <c:v>24/05/2023 11:10</c:v>
                      </c:pt>
                      <c:pt idx="1767">
                        <c:v>24/05/2023 11:10</c:v>
                      </c:pt>
                      <c:pt idx="1768">
                        <c:v>24/05/2023 11:10</c:v>
                      </c:pt>
                      <c:pt idx="1769">
                        <c:v>24/05/2023 11:10</c:v>
                      </c:pt>
                      <c:pt idx="1770">
                        <c:v>24/05/2023 11:10</c:v>
                      </c:pt>
                      <c:pt idx="1771">
                        <c:v>24/05/2023 11:10</c:v>
                      </c:pt>
                      <c:pt idx="1772">
                        <c:v>24/05/2023 11:10</c:v>
                      </c:pt>
                      <c:pt idx="1773">
                        <c:v>24/05/2023 11:10</c:v>
                      </c:pt>
                      <c:pt idx="1774">
                        <c:v>24/05/2023 11:10</c:v>
                      </c:pt>
                      <c:pt idx="1775">
                        <c:v>24/05/2023 11:10</c:v>
                      </c:pt>
                      <c:pt idx="1776">
                        <c:v>24/05/2023 11:10</c:v>
                      </c:pt>
                      <c:pt idx="1777">
                        <c:v>24/05/2023 11:10</c:v>
                      </c:pt>
                      <c:pt idx="1778">
                        <c:v>24/05/2023 11:10</c:v>
                      </c:pt>
                      <c:pt idx="1779">
                        <c:v>24/05/2023 11:10</c:v>
                      </c:pt>
                      <c:pt idx="1780">
                        <c:v>24/05/2023 11:10</c:v>
                      </c:pt>
                      <c:pt idx="1781">
                        <c:v>24/05/2023 11:10</c:v>
                      </c:pt>
                      <c:pt idx="1782">
                        <c:v>24/05/2023 11:11</c:v>
                      </c:pt>
                      <c:pt idx="1783">
                        <c:v>24/05/2023 11:11</c:v>
                      </c:pt>
                      <c:pt idx="1784">
                        <c:v>24/05/2023 11:11</c:v>
                      </c:pt>
                      <c:pt idx="1785">
                        <c:v>24/05/2023 11:11</c:v>
                      </c:pt>
                      <c:pt idx="1786">
                        <c:v>24/05/2023 11:11</c:v>
                      </c:pt>
                      <c:pt idx="1787">
                        <c:v>24/05/2023 11:11</c:v>
                      </c:pt>
                      <c:pt idx="1788">
                        <c:v>24/05/2023 11:11</c:v>
                      </c:pt>
                      <c:pt idx="1789">
                        <c:v>24/05/2023 11:11</c:v>
                      </c:pt>
                      <c:pt idx="1790">
                        <c:v>24/05/2023 11:11</c:v>
                      </c:pt>
                      <c:pt idx="1791">
                        <c:v>24/05/2023 11:11</c:v>
                      </c:pt>
                      <c:pt idx="1792">
                        <c:v>24/05/2023 11:11</c:v>
                      </c:pt>
                      <c:pt idx="1793">
                        <c:v>24/05/2023 11:11</c:v>
                      </c:pt>
                      <c:pt idx="1794">
                        <c:v>24/05/2023 11:11</c:v>
                      </c:pt>
                      <c:pt idx="1795">
                        <c:v>24/05/2023 11:11</c:v>
                      </c:pt>
                      <c:pt idx="1796">
                        <c:v>24/05/2023 11:11</c:v>
                      </c:pt>
                      <c:pt idx="1797">
                        <c:v>24/05/2023 11:11</c:v>
                      </c:pt>
                      <c:pt idx="1798">
                        <c:v>24/05/2023 11:11</c:v>
                      </c:pt>
                      <c:pt idx="1799">
                        <c:v>24/05/2023 11:11</c:v>
                      </c:pt>
                      <c:pt idx="1800">
                        <c:v>24/05/2023 11:11</c:v>
                      </c:pt>
                      <c:pt idx="1801">
                        <c:v>24/05/2023 11:11</c:v>
                      </c:pt>
                      <c:pt idx="1802">
                        <c:v>24/05/2023 11:11</c:v>
                      </c:pt>
                      <c:pt idx="1803">
                        <c:v>24/05/2023 11:11</c:v>
                      </c:pt>
                      <c:pt idx="1804">
                        <c:v>24/05/2023 11:11</c:v>
                      </c:pt>
                      <c:pt idx="1805">
                        <c:v>24/05/2023 11:11</c:v>
                      </c:pt>
                      <c:pt idx="1806">
                        <c:v>24/05/2023 11:11</c:v>
                      </c:pt>
                      <c:pt idx="1807">
                        <c:v>24/05/2023 11:11</c:v>
                      </c:pt>
                      <c:pt idx="1808">
                        <c:v>24/05/2023 11:11</c:v>
                      </c:pt>
                      <c:pt idx="1809">
                        <c:v>24/05/2023 11:11</c:v>
                      </c:pt>
                      <c:pt idx="1810">
                        <c:v>24/05/2023 11:11</c:v>
                      </c:pt>
                      <c:pt idx="1811">
                        <c:v>24/05/2023 11:11</c:v>
                      </c:pt>
                      <c:pt idx="1812">
                        <c:v>24/05/2023 11:11</c:v>
                      </c:pt>
                      <c:pt idx="1813">
                        <c:v>24/05/2023 11:11</c:v>
                      </c:pt>
                      <c:pt idx="1814">
                        <c:v>24/05/2023 11:11</c:v>
                      </c:pt>
                      <c:pt idx="1815">
                        <c:v>24/05/2023 11:11</c:v>
                      </c:pt>
                      <c:pt idx="1816">
                        <c:v>24/05/2023 11:11</c:v>
                      </c:pt>
                      <c:pt idx="1817">
                        <c:v>24/05/2023 11:11</c:v>
                      </c:pt>
                      <c:pt idx="1818">
                        <c:v>24/05/2023 11:11</c:v>
                      </c:pt>
                      <c:pt idx="1819">
                        <c:v>24/05/2023 11:11</c:v>
                      </c:pt>
                      <c:pt idx="1820">
                        <c:v>24/05/2023 11:11</c:v>
                      </c:pt>
                      <c:pt idx="1821">
                        <c:v>24/05/2023 11:11</c:v>
                      </c:pt>
                      <c:pt idx="1822">
                        <c:v>24/05/2023 11:11</c:v>
                      </c:pt>
                      <c:pt idx="1823">
                        <c:v>24/05/2023 11:11</c:v>
                      </c:pt>
                      <c:pt idx="1824">
                        <c:v>24/05/2023 11:11</c:v>
                      </c:pt>
                      <c:pt idx="1825">
                        <c:v>24/05/2023 11:11</c:v>
                      </c:pt>
                      <c:pt idx="1826">
                        <c:v>24/05/2023 11:11</c:v>
                      </c:pt>
                      <c:pt idx="1827">
                        <c:v>24/05/2023 11:11</c:v>
                      </c:pt>
                      <c:pt idx="1828">
                        <c:v>24/05/2023 11:11</c:v>
                      </c:pt>
                      <c:pt idx="1829">
                        <c:v>24/05/2023 11:11</c:v>
                      </c:pt>
                      <c:pt idx="1830">
                        <c:v>24/05/2023 11:11</c:v>
                      </c:pt>
                      <c:pt idx="1831">
                        <c:v>24/05/2023 11:11</c:v>
                      </c:pt>
                      <c:pt idx="1832">
                        <c:v>24/05/2023 11:11</c:v>
                      </c:pt>
                      <c:pt idx="1833">
                        <c:v>24/05/2023 11:11</c:v>
                      </c:pt>
                      <c:pt idx="1834">
                        <c:v>24/05/2023 11:11</c:v>
                      </c:pt>
                      <c:pt idx="1835">
                        <c:v>24/05/2023 11:11</c:v>
                      </c:pt>
                      <c:pt idx="1836">
                        <c:v>24/05/2023 11:11</c:v>
                      </c:pt>
                      <c:pt idx="1837">
                        <c:v>24/05/2023 11:11</c:v>
                      </c:pt>
                      <c:pt idx="1838">
                        <c:v>24/05/2023 11:11</c:v>
                      </c:pt>
                      <c:pt idx="1839">
                        <c:v>24/05/2023 11:11</c:v>
                      </c:pt>
                      <c:pt idx="1840">
                        <c:v>24/05/2023 11:11</c:v>
                      </c:pt>
                      <c:pt idx="1841">
                        <c:v>24/05/2023 11:12</c:v>
                      </c:pt>
                      <c:pt idx="1842">
                        <c:v>24/05/2023 11:12</c:v>
                      </c:pt>
                      <c:pt idx="1843">
                        <c:v>24/05/2023 11:12</c:v>
                      </c:pt>
                      <c:pt idx="1844">
                        <c:v>24/05/2023 11:12</c:v>
                      </c:pt>
                      <c:pt idx="1845">
                        <c:v>24/05/2023 11:12</c:v>
                      </c:pt>
                      <c:pt idx="1846">
                        <c:v>24/05/2023 11:12</c:v>
                      </c:pt>
                      <c:pt idx="1847">
                        <c:v>24/05/2023 11:12</c:v>
                      </c:pt>
                      <c:pt idx="1848">
                        <c:v>24/05/2023 11:12</c:v>
                      </c:pt>
                      <c:pt idx="1849">
                        <c:v>24/05/2023 11:12</c:v>
                      </c:pt>
                      <c:pt idx="1850">
                        <c:v>24/05/2023 11:12</c:v>
                      </c:pt>
                      <c:pt idx="1851">
                        <c:v>24/05/2023 11:12</c:v>
                      </c:pt>
                      <c:pt idx="1852">
                        <c:v>24/05/2023 11:12</c:v>
                      </c:pt>
                      <c:pt idx="1853">
                        <c:v>24/05/2023 11:12</c:v>
                      </c:pt>
                      <c:pt idx="1854">
                        <c:v>24/05/2023 11:12</c:v>
                      </c:pt>
                      <c:pt idx="1855">
                        <c:v>24/05/2023 11:12</c:v>
                      </c:pt>
                      <c:pt idx="1856">
                        <c:v>24/05/2023 11:12</c:v>
                      </c:pt>
                      <c:pt idx="1857">
                        <c:v>24/05/2023 11:12</c:v>
                      </c:pt>
                      <c:pt idx="1858">
                        <c:v>24/05/2023 11:12</c:v>
                      </c:pt>
                      <c:pt idx="1859">
                        <c:v>24/05/2023 11:12</c:v>
                      </c:pt>
                      <c:pt idx="1860">
                        <c:v>24/05/2023 11:12</c:v>
                      </c:pt>
                      <c:pt idx="1861">
                        <c:v>24/05/2023 11:12</c:v>
                      </c:pt>
                      <c:pt idx="1862">
                        <c:v>24/05/2023 11:12</c:v>
                      </c:pt>
                      <c:pt idx="1863">
                        <c:v>24/05/2023 11:12</c:v>
                      </c:pt>
                      <c:pt idx="1864">
                        <c:v>24/05/2023 11:12</c:v>
                      </c:pt>
                      <c:pt idx="1865">
                        <c:v>24/05/2023 11:12</c:v>
                      </c:pt>
                      <c:pt idx="1866">
                        <c:v>24/05/2023 11:12</c:v>
                      </c:pt>
                      <c:pt idx="1867">
                        <c:v>24/05/2023 11:12</c:v>
                      </c:pt>
                      <c:pt idx="1868">
                        <c:v>24/05/2023 11:12</c:v>
                      </c:pt>
                      <c:pt idx="1869">
                        <c:v>24/05/2023 11:12</c:v>
                      </c:pt>
                      <c:pt idx="1870">
                        <c:v>24/05/2023 11:12</c:v>
                      </c:pt>
                      <c:pt idx="1871">
                        <c:v>24/05/2023 11:12</c:v>
                      </c:pt>
                      <c:pt idx="1872">
                        <c:v>24/05/2023 11:12</c:v>
                      </c:pt>
                      <c:pt idx="1873">
                        <c:v>24/05/2023 11:12</c:v>
                      </c:pt>
                      <c:pt idx="1874">
                        <c:v>24/05/2023 11:12</c:v>
                      </c:pt>
                      <c:pt idx="1875">
                        <c:v>24/05/2023 11:12</c:v>
                      </c:pt>
                      <c:pt idx="1876">
                        <c:v>24/05/2023 11:12</c:v>
                      </c:pt>
                      <c:pt idx="1877">
                        <c:v>24/05/2023 11:12</c:v>
                      </c:pt>
                      <c:pt idx="1878">
                        <c:v>24/05/2023 11:12</c:v>
                      </c:pt>
                      <c:pt idx="1879">
                        <c:v>24/05/2023 11:12</c:v>
                      </c:pt>
                      <c:pt idx="1880">
                        <c:v>24/05/2023 11:12</c:v>
                      </c:pt>
                      <c:pt idx="1881">
                        <c:v>24/05/2023 11:12</c:v>
                      </c:pt>
                      <c:pt idx="1882">
                        <c:v>24/05/2023 11:12</c:v>
                      </c:pt>
                      <c:pt idx="1883">
                        <c:v>24/05/2023 11:12</c:v>
                      </c:pt>
                      <c:pt idx="1884">
                        <c:v>24/05/2023 11:12</c:v>
                      </c:pt>
                      <c:pt idx="1885">
                        <c:v>24/05/2023 11:12</c:v>
                      </c:pt>
                      <c:pt idx="1886">
                        <c:v>24/05/2023 11:12</c:v>
                      </c:pt>
                      <c:pt idx="1887">
                        <c:v>24/05/2023 11:12</c:v>
                      </c:pt>
                      <c:pt idx="1888">
                        <c:v>24/05/2023 11:12</c:v>
                      </c:pt>
                      <c:pt idx="1889">
                        <c:v>24/05/2023 11:12</c:v>
                      </c:pt>
                      <c:pt idx="1890">
                        <c:v>24/05/2023 11:12</c:v>
                      </c:pt>
                      <c:pt idx="1891">
                        <c:v>24/05/2023 11:12</c:v>
                      </c:pt>
                      <c:pt idx="1892">
                        <c:v>24/05/2023 11:12</c:v>
                      </c:pt>
                      <c:pt idx="1893">
                        <c:v>24/05/2023 11:12</c:v>
                      </c:pt>
                      <c:pt idx="1894">
                        <c:v>24/05/2023 11:12</c:v>
                      </c:pt>
                      <c:pt idx="1895">
                        <c:v>24/05/2023 11:12</c:v>
                      </c:pt>
                      <c:pt idx="1896">
                        <c:v>24/05/2023 11:12</c:v>
                      </c:pt>
                      <c:pt idx="1897">
                        <c:v>24/05/2023 11:12</c:v>
                      </c:pt>
                      <c:pt idx="1898">
                        <c:v>24/05/2023 11:12</c:v>
                      </c:pt>
                      <c:pt idx="1899">
                        <c:v>24/05/2023 11:12</c:v>
                      </c:pt>
                      <c:pt idx="1900">
                        <c:v>24/05/2023 11:12</c:v>
                      </c:pt>
                      <c:pt idx="1901">
                        <c:v>24/05/2023 11:13</c:v>
                      </c:pt>
                      <c:pt idx="1902">
                        <c:v>24/05/2023 11:13</c:v>
                      </c:pt>
                      <c:pt idx="1903">
                        <c:v>24/05/2023 11:13</c:v>
                      </c:pt>
                      <c:pt idx="1904">
                        <c:v>24/05/2023 11:13</c:v>
                      </c:pt>
                      <c:pt idx="1905">
                        <c:v>24/05/2023 11:13</c:v>
                      </c:pt>
                      <c:pt idx="1906">
                        <c:v>24/05/2023 11:13</c:v>
                      </c:pt>
                      <c:pt idx="1907">
                        <c:v>24/05/2023 11:13</c:v>
                      </c:pt>
                      <c:pt idx="1908">
                        <c:v>24/05/2023 11:13</c:v>
                      </c:pt>
                      <c:pt idx="1909">
                        <c:v>24/05/2023 11:13</c:v>
                      </c:pt>
                      <c:pt idx="1910">
                        <c:v>24/05/2023 11:13</c:v>
                      </c:pt>
                      <c:pt idx="1911">
                        <c:v>24/05/2023 11:13</c:v>
                      </c:pt>
                      <c:pt idx="1912">
                        <c:v>24/05/2023 11:13</c:v>
                      </c:pt>
                      <c:pt idx="1913">
                        <c:v>24/05/2023 11:13</c:v>
                      </c:pt>
                      <c:pt idx="1914">
                        <c:v>24/05/2023 11:13</c:v>
                      </c:pt>
                      <c:pt idx="1915">
                        <c:v>24/05/2023 11:13</c:v>
                      </c:pt>
                      <c:pt idx="1916">
                        <c:v>24/05/2023 11:13</c:v>
                      </c:pt>
                      <c:pt idx="1917">
                        <c:v>24/05/2023 11:13</c:v>
                      </c:pt>
                      <c:pt idx="1918">
                        <c:v>24/05/2023 11:13</c:v>
                      </c:pt>
                      <c:pt idx="1919">
                        <c:v>24/05/2023 11:13</c:v>
                      </c:pt>
                      <c:pt idx="1920">
                        <c:v>24/05/2023 11:13</c:v>
                      </c:pt>
                      <c:pt idx="1921">
                        <c:v>24/05/2023 11:13</c:v>
                      </c:pt>
                      <c:pt idx="1922">
                        <c:v>24/05/2023 11:13</c:v>
                      </c:pt>
                      <c:pt idx="1923">
                        <c:v>24/05/2023 11:13</c:v>
                      </c:pt>
                      <c:pt idx="1924">
                        <c:v>24/05/2023 11:13</c:v>
                      </c:pt>
                      <c:pt idx="1925">
                        <c:v>24/05/2023 11:13</c:v>
                      </c:pt>
                      <c:pt idx="1926">
                        <c:v>24/05/2023 11:13</c:v>
                      </c:pt>
                      <c:pt idx="1927">
                        <c:v>24/05/2023 11:13</c:v>
                      </c:pt>
                      <c:pt idx="1928">
                        <c:v>24/05/2023 11:13</c:v>
                      </c:pt>
                      <c:pt idx="1929">
                        <c:v>24/05/2023 11:13</c:v>
                      </c:pt>
                      <c:pt idx="1930">
                        <c:v>24/05/2023 11:13</c:v>
                      </c:pt>
                      <c:pt idx="1931">
                        <c:v>24/05/2023 11:13</c:v>
                      </c:pt>
                      <c:pt idx="1932">
                        <c:v>24/05/2023 11:13</c:v>
                      </c:pt>
                      <c:pt idx="1933">
                        <c:v>24/05/2023 11:13</c:v>
                      </c:pt>
                      <c:pt idx="1934">
                        <c:v>24/05/2023 11:13</c:v>
                      </c:pt>
                      <c:pt idx="1935">
                        <c:v>24/05/2023 11:13</c:v>
                      </c:pt>
                      <c:pt idx="1936">
                        <c:v>24/05/2023 11:13</c:v>
                      </c:pt>
                      <c:pt idx="1937">
                        <c:v>24/05/2023 11:13</c:v>
                      </c:pt>
                      <c:pt idx="1938">
                        <c:v>24/05/2023 11:13</c:v>
                      </c:pt>
                      <c:pt idx="1939">
                        <c:v>24/05/2023 11:13</c:v>
                      </c:pt>
                      <c:pt idx="1940">
                        <c:v>24/05/2023 11:13</c:v>
                      </c:pt>
                      <c:pt idx="1941">
                        <c:v>24/05/2023 11:13</c:v>
                      </c:pt>
                      <c:pt idx="1942">
                        <c:v>24/05/2023 11:13</c:v>
                      </c:pt>
                      <c:pt idx="1943">
                        <c:v>24/05/2023 11:13</c:v>
                      </c:pt>
                      <c:pt idx="1944">
                        <c:v>24/05/2023 11:13</c:v>
                      </c:pt>
                      <c:pt idx="1945">
                        <c:v>24/05/2023 11:13</c:v>
                      </c:pt>
                      <c:pt idx="1946">
                        <c:v>24/05/2023 11:13</c:v>
                      </c:pt>
                      <c:pt idx="1947">
                        <c:v>24/05/2023 11:13</c:v>
                      </c:pt>
                      <c:pt idx="1948">
                        <c:v>24/05/2023 11:13</c:v>
                      </c:pt>
                      <c:pt idx="1949">
                        <c:v>24/05/2023 11:13</c:v>
                      </c:pt>
                      <c:pt idx="1950">
                        <c:v>24/05/2023 11:13</c:v>
                      </c:pt>
                      <c:pt idx="1951">
                        <c:v>24/05/2023 11:13</c:v>
                      </c:pt>
                      <c:pt idx="1952">
                        <c:v>24/05/2023 11:13</c:v>
                      </c:pt>
                      <c:pt idx="1953">
                        <c:v>24/05/2023 11:13</c:v>
                      </c:pt>
                      <c:pt idx="1954">
                        <c:v>24/05/2023 11:13</c:v>
                      </c:pt>
                      <c:pt idx="1955">
                        <c:v>24/05/2023 11:13</c:v>
                      </c:pt>
                      <c:pt idx="1956">
                        <c:v>24/05/2023 11:13</c:v>
                      </c:pt>
                      <c:pt idx="1957">
                        <c:v>24/05/2023 11:13</c:v>
                      </c:pt>
                      <c:pt idx="1958">
                        <c:v>24/05/2023 11:13</c:v>
                      </c:pt>
                      <c:pt idx="1959">
                        <c:v>24/05/2023 11:13</c:v>
                      </c:pt>
                      <c:pt idx="1960">
                        <c:v>24/05/2023 11:14</c:v>
                      </c:pt>
                      <c:pt idx="1961">
                        <c:v>24/05/2023 11:14</c:v>
                      </c:pt>
                      <c:pt idx="1962">
                        <c:v>24/05/2023 11:14</c:v>
                      </c:pt>
                      <c:pt idx="1963">
                        <c:v>24/05/2023 11:14</c:v>
                      </c:pt>
                      <c:pt idx="1964">
                        <c:v>24/05/2023 11:14</c:v>
                      </c:pt>
                      <c:pt idx="1965">
                        <c:v>24/05/2023 11:14</c:v>
                      </c:pt>
                      <c:pt idx="1966">
                        <c:v>24/05/2023 11:14</c:v>
                      </c:pt>
                      <c:pt idx="1967">
                        <c:v>24/05/2023 11:14</c:v>
                      </c:pt>
                      <c:pt idx="1968">
                        <c:v>24/05/2023 11:14</c:v>
                      </c:pt>
                      <c:pt idx="1969">
                        <c:v>24/05/2023 11:14</c:v>
                      </c:pt>
                      <c:pt idx="1970">
                        <c:v>24/05/2023 11:14</c:v>
                      </c:pt>
                      <c:pt idx="1971">
                        <c:v>24/05/2023 11:14</c:v>
                      </c:pt>
                      <c:pt idx="1972">
                        <c:v>24/05/2023 11:14</c:v>
                      </c:pt>
                      <c:pt idx="1973">
                        <c:v>24/05/2023 11:14</c:v>
                      </c:pt>
                      <c:pt idx="1974">
                        <c:v>24/05/2023 11:14</c:v>
                      </c:pt>
                      <c:pt idx="1975">
                        <c:v>24/05/2023 11:14</c:v>
                      </c:pt>
                      <c:pt idx="1976">
                        <c:v>24/05/2023 11:14</c:v>
                      </c:pt>
                      <c:pt idx="1977">
                        <c:v>24/05/2023 11:14</c:v>
                      </c:pt>
                      <c:pt idx="1978">
                        <c:v>24/05/2023 11:14</c:v>
                      </c:pt>
                      <c:pt idx="1979">
                        <c:v>24/05/2023 11:14</c:v>
                      </c:pt>
                      <c:pt idx="1980">
                        <c:v>24/05/2023 11:14</c:v>
                      </c:pt>
                      <c:pt idx="1981">
                        <c:v>24/05/2023 11:14</c:v>
                      </c:pt>
                      <c:pt idx="1982">
                        <c:v>24/05/2023 11:14</c:v>
                      </c:pt>
                      <c:pt idx="1983">
                        <c:v>24/05/2023 11:14</c:v>
                      </c:pt>
                      <c:pt idx="1984">
                        <c:v>24/05/2023 11:14</c:v>
                      </c:pt>
                      <c:pt idx="1985">
                        <c:v>24/05/2023 11:14</c:v>
                      </c:pt>
                      <c:pt idx="1986">
                        <c:v>24/05/2023 11:14</c:v>
                      </c:pt>
                      <c:pt idx="1987">
                        <c:v>24/05/2023 11:14</c:v>
                      </c:pt>
                      <c:pt idx="1988">
                        <c:v>24/05/2023 11:14</c:v>
                      </c:pt>
                      <c:pt idx="1989">
                        <c:v>24/05/2023 11:14</c:v>
                      </c:pt>
                      <c:pt idx="1990">
                        <c:v>24/05/2023 11:14</c:v>
                      </c:pt>
                      <c:pt idx="1991">
                        <c:v>24/05/2023 11:14</c:v>
                      </c:pt>
                      <c:pt idx="1992">
                        <c:v>24/05/2023 11:14</c:v>
                      </c:pt>
                      <c:pt idx="1993">
                        <c:v>24/05/2023 11:14</c:v>
                      </c:pt>
                      <c:pt idx="1994">
                        <c:v>24/05/2023 11:14</c:v>
                      </c:pt>
                      <c:pt idx="1995">
                        <c:v>24/05/2023 11:14</c:v>
                      </c:pt>
                      <c:pt idx="1996">
                        <c:v>24/05/2023 11:14</c:v>
                      </c:pt>
                      <c:pt idx="1997">
                        <c:v>24/05/2023 11:14</c:v>
                      </c:pt>
                      <c:pt idx="1998">
                        <c:v>24/05/2023 11:14</c:v>
                      </c:pt>
                      <c:pt idx="1999">
                        <c:v>24/05/2023 11:14</c:v>
                      </c:pt>
                      <c:pt idx="2000">
                        <c:v>24/05/2023 11:14</c:v>
                      </c:pt>
                      <c:pt idx="2001">
                        <c:v>24/05/2023 11:14</c:v>
                      </c:pt>
                      <c:pt idx="2002">
                        <c:v>24/05/2023 11:14</c:v>
                      </c:pt>
                      <c:pt idx="2003">
                        <c:v>24/05/2023 11:14</c:v>
                      </c:pt>
                      <c:pt idx="2004">
                        <c:v>24/05/2023 11:14</c:v>
                      </c:pt>
                      <c:pt idx="2005">
                        <c:v>24/05/2023 11:14</c:v>
                      </c:pt>
                      <c:pt idx="2006">
                        <c:v>24/05/2023 11:14</c:v>
                      </c:pt>
                      <c:pt idx="2007">
                        <c:v>24/05/2023 11:14</c:v>
                      </c:pt>
                      <c:pt idx="2008">
                        <c:v>24/05/2023 11:14</c:v>
                      </c:pt>
                      <c:pt idx="2009">
                        <c:v>24/05/2023 11:14</c:v>
                      </c:pt>
                      <c:pt idx="2010">
                        <c:v>24/05/2023 11:14</c:v>
                      </c:pt>
                      <c:pt idx="2011">
                        <c:v>24/05/2023 11:14</c:v>
                      </c:pt>
                      <c:pt idx="2012">
                        <c:v>24/05/2023 11:14</c:v>
                      </c:pt>
                      <c:pt idx="2013">
                        <c:v>24/05/2023 11:14</c:v>
                      </c:pt>
                      <c:pt idx="2014">
                        <c:v>24/05/2023 11:14</c:v>
                      </c:pt>
                      <c:pt idx="2015">
                        <c:v>24/05/2023 11:14</c:v>
                      </c:pt>
                      <c:pt idx="2016">
                        <c:v>24/05/2023 11:14</c:v>
                      </c:pt>
                      <c:pt idx="2017">
                        <c:v>24/05/2023 11:14</c:v>
                      </c:pt>
                      <c:pt idx="2018">
                        <c:v>24/05/2023 11:14</c:v>
                      </c:pt>
                      <c:pt idx="2019">
                        <c:v>24/05/2023 11:14</c:v>
                      </c:pt>
                      <c:pt idx="2020">
                        <c:v>24/05/2023 11:15</c:v>
                      </c:pt>
                      <c:pt idx="2021">
                        <c:v>24/05/2023 11:15</c:v>
                      </c:pt>
                      <c:pt idx="2022">
                        <c:v>24/05/2023 11:15</c:v>
                      </c:pt>
                      <c:pt idx="2023">
                        <c:v>24/05/2023 11:15</c:v>
                      </c:pt>
                      <c:pt idx="2024">
                        <c:v>24/05/2023 11:15</c:v>
                      </c:pt>
                      <c:pt idx="2025">
                        <c:v>24/05/2023 11:15</c:v>
                      </c:pt>
                      <c:pt idx="2026">
                        <c:v>24/05/2023 11:15</c:v>
                      </c:pt>
                      <c:pt idx="2027">
                        <c:v>24/05/2023 11:15</c:v>
                      </c:pt>
                      <c:pt idx="2028">
                        <c:v>24/05/2023 11:15</c:v>
                      </c:pt>
                      <c:pt idx="2029">
                        <c:v>24/05/2023 11:15</c:v>
                      </c:pt>
                      <c:pt idx="2030">
                        <c:v>24/05/2023 11:15</c:v>
                      </c:pt>
                      <c:pt idx="2031">
                        <c:v>24/05/2023 11:15</c:v>
                      </c:pt>
                      <c:pt idx="2032">
                        <c:v>24/05/2023 11:15</c:v>
                      </c:pt>
                      <c:pt idx="2033">
                        <c:v>24/05/2023 11:15</c:v>
                      </c:pt>
                      <c:pt idx="2034">
                        <c:v>24/05/2023 11:15</c:v>
                      </c:pt>
                      <c:pt idx="2035">
                        <c:v>24/05/2023 11:15</c:v>
                      </c:pt>
                      <c:pt idx="2036">
                        <c:v>24/05/2023 11:15</c:v>
                      </c:pt>
                      <c:pt idx="2037">
                        <c:v>24/05/2023 11:15</c:v>
                      </c:pt>
                      <c:pt idx="2038">
                        <c:v>24/05/2023 11:15</c:v>
                      </c:pt>
                      <c:pt idx="2039">
                        <c:v>24/05/2023 11:15</c:v>
                      </c:pt>
                      <c:pt idx="2040">
                        <c:v>24/05/2023 11:15</c:v>
                      </c:pt>
                      <c:pt idx="2041">
                        <c:v>24/05/2023 11:15</c:v>
                      </c:pt>
                      <c:pt idx="2042">
                        <c:v>24/05/2023 11:15</c:v>
                      </c:pt>
                      <c:pt idx="2043">
                        <c:v>24/05/2023 11:15</c:v>
                      </c:pt>
                      <c:pt idx="2044">
                        <c:v>24/05/2023 11:15</c:v>
                      </c:pt>
                      <c:pt idx="2045">
                        <c:v>24/05/2023 11:15</c:v>
                      </c:pt>
                      <c:pt idx="2046">
                        <c:v>24/05/2023 11:15</c:v>
                      </c:pt>
                      <c:pt idx="2047">
                        <c:v>24/05/2023 11:15</c:v>
                      </c:pt>
                      <c:pt idx="2048">
                        <c:v>24/05/2023 11:15</c:v>
                      </c:pt>
                      <c:pt idx="2049">
                        <c:v>24/05/2023 11:15</c:v>
                      </c:pt>
                      <c:pt idx="2050">
                        <c:v>24/05/2023 11:15</c:v>
                      </c:pt>
                      <c:pt idx="2051">
                        <c:v>24/05/2023 11:15</c:v>
                      </c:pt>
                      <c:pt idx="2052">
                        <c:v>24/05/2023 11:15</c:v>
                      </c:pt>
                      <c:pt idx="2053">
                        <c:v>24/05/2023 11:15</c:v>
                      </c:pt>
                      <c:pt idx="2054">
                        <c:v>24/05/2023 11:15</c:v>
                      </c:pt>
                      <c:pt idx="2055">
                        <c:v>24/05/2023 11:15</c:v>
                      </c:pt>
                      <c:pt idx="2056">
                        <c:v>24/05/2023 11:15</c:v>
                      </c:pt>
                      <c:pt idx="2057">
                        <c:v>24/05/2023 11:15</c:v>
                      </c:pt>
                      <c:pt idx="2058">
                        <c:v>24/05/2023 11:15</c:v>
                      </c:pt>
                      <c:pt idx="2059">
                        <c:v>24/05/2023 11:15</c:v>
                      </c:pt>
                      <c:pt idx="2060">
                        <c:v>24/05/2023 11:15</c:v>
                      </c:pt>
                      <c:pt idx="2061">
                        <c:v>24/05/2023 11:15</c:v>
                      </c:pt>
                      <c:pt idx="2062">
                        <c:v>24/05/2023 11:15</c:v>
                      </c:pt>
                      <c:pt idx="2063">
                        <c:v>24/05/2023 11:15</c:v>
                      </c:pt>
                      <c:pt idx="2064">
                        <c:v>24/05/2023 11:15</c:v>
                      </c:pt>
                      <c:pt idx="2065">
                        <c:v>24/05/2023 11:15</c:v>
                      </c:pt>
                      <c:pt idx="2066">
                        <c:v>24/05/2023 11:15</c:v>
                      </c:pt>
                      <c:pt idx="2067">
                        <c:v>24/05/2023 11:15</c:v>
                      </c:pt>
                      <c:pt idx="2068">
                        <c:v>24/05/2023 11:15</c:v>
                      </c:pt>
                      <c:pt idx="2069">
                        <c:v>24/05/2023 11:15</c:v>
                      </c:pt>
                      <c:pt idx="2070">
                        <c:v>24/05/2023 11:15</c:v>
                      </c:pt>
                      <c:pt idx="2071">
                        <c:v>24/05/2023 11:15</c:v>
                      </c:pt>
                      <c:pt idx="2072">
                        <c:v>24/05/2023 11:15</c:v>
                      </c:pt>
                      <c:pt idx="2073">
                        <c:v>24/05/2023 11:15</c:v>
                      </c:pt>
                      <c:pt idx="2074">
                        <c:v>24/05/2023 11:15</c:v>
                      </c:pt>
                      <c:pt idx="2075">
                        <c:v>24/05/2023 11:15</c:v>
                      </c:pt>
                      <c:pt idx="2076">
                        <c:v>24/05/2023 11:15</c:v>
                      </c:pt>
                      <c:pt idx="2077">
                        <c:v>24/05/2023 11:15</c:v>
                      </c:pt>
                      <c:pt idx="2078">
                        <c:v>24/05/2023 11:15</c:v>
                      </c:pt>
                      <c:pt idx="2079">
                        <c:v>24/05/2023 11:15</c:v>
                      </c:pt>
                      <c:pt idx="2080">
                        <c:v>24/05/2023 11:16</c:v>
                      </c:pt>
                      <c:pt idx="2081">
                        <c:v>24/05/2023 11:16</c:v>
                      </c:pt>
                      <c:pt idx="2082">
                        <c:v>24/05/2023 11:16</c:v>
                      </c:pt>
                      <c:pt idx="2083">
                        <c:v>24/05/2023 11:16</c:v>
                      </c:pt>
                      <c:pt idx="2084">
                        <c:v>24/05/2023 11:16</c:v>
                      </c:pt>
                      <c:pt idx="2085">
                        <c:v>24/05/2023 11:16</c:v>
                      </c:pt>
                      <c:pt idx="2086">
                        <c:v>24/05/2023 11:16</c:v>
                      </c:pt>
                      <c:pt idx="2087">
                        <c:v>24/05/2023 11:16</c:v>
                      </c:pt>
                      <c:pt idx="2088">
                        <c:v>24/05/2023 11:16</c:v>
                      </c:pt>
                      <c:pt idx="2089">
                        <c:v>24/05/2023 11:16</c:v>
                      </c:pt>
                      <c:pt idx="2090">
                        <c:v>24/05/2023 11:16</c:v>
                      </c:pt>
                      <c:pt idx="2091">
                        <c:v>24/05/2023 11:16</c:v>
                      </c:pt>
                      <c:pt idx="2092">
                        <c:v>24/05/2023 11:16</c:v>
                      </c:pt>
                      <c:pt idx="2093">
                        <c:v>24/05/2023 11:16</c:v>
                      </c:pt>
                      <c:pt idx="2094">
                        <c:v>24/05/2023 11:16</c:v>
                      </c:pt>
                      <c:pt idx="2095">
                        <c:v>24/05/2023 11:16</c:v>
                      </c:pt>
                      <c:pt idx="2096">
                        <c:v>24/05/2023 11:16</c:v>
                      </c:pt>
                      <c:pt idx="2097">
                        <c:v>24/05/2023 11:16</c:v>
                      </c:pt>
                      <c:pt idx="2098">
                        <c:v>24/05/2023 11:16</c:v>
                      </c:pt>
                      <c:pt idx="2099">
                        <c:v>24/05/2023 11:16</c:v>
                      </c:pt>
                      <c:pt idx="2100">
                        <c:v>24/05/2023 11:16</c:v>
                      </c:pt>
                      <c:pt idx="2101">
                        <c:v>24/05/2023 11:16</c:v>
                      </c:pt>
                      <c:pt idx="2102">
                        <c:v>24/05/2023 11:16</c:v>
                      </c:pt>
                      <c:pt idx="2103">
                        <c:v>24/05/2023 11:16</c:v>
                      </c:pt>
                      <c:pt idx="2104">
                        <c:v>24/05/2023 11:16</c:v>
                      </c:pt>
                      <c:pt idx="2105">
                        <c:v>24/05/2023 11:16</c:v>
                      </c:pt>
                      <c:pt idx="2106">
                        <c:v>24/05/2023 11:16</c:v>
                      </c:pt>
                      <c:pt idx="2107">
                        <c:v>24/05/2023 11:16</c:v>
                      </c:pt>
                      <c:pt idx="2108">
                        <c:v>24/05/2023 11:16</c:v>
                      </c:pt>
                      <c:pt idx="2109">
                        <c:v>24/05/2023 11:16</c:v>
                      </c:pt>
                      <c:pt idx="2110">
                        <c:v>24/05/2023 11:16</c:v>
                      </c:pt>
                      <c:pt idx="2111">
                        <c:v>24/05/2023 11:16</c:v>
                      </c:pt>
                      <c:pt idx="2112">
                        <c:v>24/05/2023 11:16</c:v>
                      </c:pt>
                      <c:pt idx="2113">
                        <c:v>24/05/2023 11:16</c:v>
                      </c:pt>
                      <c:pt idx="2114">
                        <c:v>24/05/2023 11:16</c:v>
                      </c:pt>
                      <c:pt idx="2115">
                        <c:v>24/05/2023 11:16</c:v>
                      </c:pt>
                      <c:pt idx="2116">
                        <c:v>24/05/2023 11:16</c:v>
                      </c:pt>
                      <c:pt idx="2117">
                        <c:v>24/05/2023 11:16</c:v>
                      </c:pt>
                      <c:pt idx="2118">
                        <c:v>24/05/2023 11:16</c:v>
                      </c:pt>
                      <c:pt idx="2119">
                        <c:v>24/05/2023 11:16</c:v>
                      </c:pt>
                      <c:pt idx="2120">
                        <c:v>24/05/2023 11:16</c:v>
                      </c:pt>
                      <c:pt idx="2121">
                        <c:v>24/05/2023 11:16</c:v>
                      </c:pt>
                      <c:pt idx="2122">
                        <c:v>24/05/2023 11:16</c:v>
                      </c:pt>
                      <c:pt idx="2123">
                        <c:v>24/05/2023 11:16</c:v>
                      </c:pt>
                      <c:pt idx="2124">
                        <c:v>24/05/2023 11:16</c:v>
                      </c:pt>
                      <c:pt idx="2125">
                        <c:v>24/05/2023 11:16</c:v>
                      </c:pt>
                      <c:pt idx="2126">
                        <c:v>24/05/2023 11:16</c:v>
                      </c:pt>
                      <c:pt idx="2127">
                        <c:v>24/05/2023 11:16</c:v>
                      </c:pt>
                      <c:pt idx="2128">
                        <c:v>24/05/2023 11:16</c:v>
                      </c:pt>
                      <c:pt idx="2129">
                        <c:v>24/05/2023 11:16</c:v>
                      </c:pt>
                      <c:pt idx="2130">
                        <c:v>24/05/2023 11:16</c:v>
                      </c:pt>
                      <c:pt idx="2131">
                        <c:v>24/05/2023 11:16</c:v>
                      </c:pt>
                      <c:pt idx="2132">
                        <c:v>24/05/2023 11:16</c:v>
                      </c:pt>
                      <c:pt idx="2133">
                        <c:v>24/05/2023 11:16</c:v>
                      </c:pt>
                      <c:pt idx="2134">
                        <c:v>24/05/2023 11:16</c:v>
                      </c:pt>
                      <c:pt idx="2135">
                        <c:v>24/05/2023 11:16</c:v>
                      </c:pt>
                      <c:pt idx="2136">
                        <c:v>24/05/2023 11:16</c:v>
                      </c:pt>
                      <c:pt idx="2137">
                        <c:v>24/05/2023 11:16</c:v>
                      </c:pt>
                      <c:pt idx="2138">
                        <c:v>24/05/2023 11:16</c:v>
                      </c:pt>
                      <c:pt idx="2139">
                        <c:v>24/05/2023 11:17</c:v>
                      </c:pt>
                      <c:pt idx="2140">
                        <c:v>24/05/2023 11:17</c:v>
                      </c:pt>
                      <c:pt idx="2141">
                        <c:v>24/05/2023 11:17</c:v>
                      </c:pt>
                      <c:pt idx="2142">
                        <c:v>24/05/2023 11:17</c:v>
                      </c:pt>
                      <c:pt idx="2143">
                        <c:v>24/05/2023 11:17</c:v>
                      </c:pt>
                      <c:pt idx="2144">
                        <c:v>24/05/2023 11:17</c:v>
                      </c:pt>
                      <c:pt idx="2145">
                        <c:v>24/05/2023 11:17</c:v>
                      </c:pt>
                      <c:pt idx="2146">
                        <c:v>24/05/2023 11:17</c:v>
                      </c:pt>
                      <c:pt idx="2147">
                        <c:v>24/05/2023 11:17</c:v>
                      </c:pt>
                      <c:pt idx="2148">
                        <c:v>24/05/2023 11:17</c:v>
                      </c:pt>
                      <c:pt idx="2149">
                        <c:v>24/05/2023 11:17</c:v>
                      </c:pt>
                      <c:pt idx="2150">
                        <c:v>24/05/2023 11:17</c:v>
                      </c:pt>
                      <c:pt idx="2151">
                        <c:v>24/05/2023 11:17</c:v>
                      </c:pt>
                      <c:pt idx="2152">
                        <c:v>24/05/2023 11:17</c:v>
                      </c:pt>
                      <c:pt idx="2153">
                        <c:v>24/05/2023 11:17</c:v>
                      </c:pt>
                      <c:pt idx="2154">
                        <c:v>24/05/2023 11:17</c:v>
                      </c:pt>
                      <c:pt idx="2155">
                        <c:v>24/05/2023 11:17</c:v>
                      </c:pt>
                      <c:pt idx="2156">
                        <c:v>24/05/2023 11:17</c:v>
                      </c:pt>
                      <c:pt idx="2157">
                        <c:v>24/05/2023 11:17</c:v>
                      </c:pt>
                      <c:pt idx="2158">
                        <c:v>24/05/2023 11:17</c:v>
                      </c:pt>
                      <c:pt idx="2159">
                        <c:v>24/05/2023 11:17</c:v>
                      </c:pt>
                      <c:pt idx="2160">
                        <c:v>24/05/2023 11:17</c:v>
                      </c:pt>
                      <c:pt idx="2161">
                        <c:v>24/05/2023 11:17</c:v>
                      </c:pt>
                      <c:pt idx="2162">
                        <c:v>24/05/2023 11:17</c:v>
                      </c:pt>
                      <c:pt idx="2163">
                        <c:v>24/05/2023 11:17</c:v>
                      </c:pt>
                      <c:pt idx="2164">
                        <c:v>24/05/2023 11:17</c:v>
                      </c:pt>
                      <c:pt idx="2165">
                        <c:v>24/05/2023 11:17</c:v>
                      </c:pt>
                      <c:pt idx="2166">
                        <c:v>24/05/2023 11:17</c:v>
                      </c:pt>
                      <c:pt idx="2167">
                        <c:v>24/05/2023 11:17</c:v>
                      </c:pt>
                      <c:pt idx="2168">
                        <c:v>24/05/2023 11:17</c:v>
                      </c:pt>
                      <c:pt idx="2169">
                        <c:v>24/05/2023 11:17</c:v>
                      </c:pt>
                      <c:pt idx="2170">
                        <c:v>24/05/2023 11:17</c:v>
                      </c:pt>
                      <c:pt idx="2171">
                        <c:v>24/05/2023 11:17</c:v>
                      </c:pt>
                      <c:pt idx="2172">
                        <c:v>24/05/2023 11:17</c:v>
                      </c:pt>
                      <c:pt idx="2173">
                        <c:v>24/05/2023 11:17</c:v>
                      </c:pt>
                      <c:pt idx="2174">
                        <c:v>24/05/2023 11:17</c:v>
                      </c:pt>
                      <c:pt idx="2175">
                        <c:v>24/05/2023 11:17</c:v>
                      </c:pt>
                      <c:pt idx="2176">
                        <c:v>24/05/2023 11:17</c:v>
                      </c:pt>
                      <c:pt idx="2177">
                        <c:v>24/05/2023 11:17</c:v>
                      </c:pt>
                      <c:pt idx="2178">
                        <c:v>24/05/2023 11:17</c:v>
                      </c:pt>
                      <c:pt idx="2179">
                        <c:v>24/05/2023 11:17</c:v>
                      </c:pt>
                      <c:pt idx="2180">
                        <c:v>24/05/2023 11:17</c:v>
                      </c:pt>
                      <c:pt idx="2181">
                        <c:v>24/05/2023 11:17</c:v>
                      </c:pt>
                      <c:pt idx="2182">
                        <c:v>24/05/2023 11:17</c:v>
                      </c:pt>
                      <c:pt idx="2183">
                        <c:v>24/05/2023 11:17</c:v>
                      </c:pt>
                      <c:pt idx="2184">
                        <c:v>24/05/2023 11:17</c:v>
                      </c:pt>
                      <c:pt idx="2185">
                        <c:v>24/05/2023 11:17</c:v>
                      </c:pt>
                      <c:pt idx="2186">
                        <c:v>24/05/2023 11:17</c:v>
                      </c:pt>
                      <c:pt idx="2187">
                        <c:v>24/05/2023 11:17</c:v>
                      </c:pt>
                      <c:pt idx="2188">
                        <c:v>24/05/2023 11:17</c:v>
                      </c:pt>
                      <c:pt idx="2189">
                        <c:v>24/05/2023 11:17</c:v>
                      </c:pt>
                      <c:pt idx="2190">
                        <c:v>24/05/2023 11:17</c:v>
                      </c:pt>
                      <c:pt idx="2191">
                        <c:v>24/05/2023 11:17</c:v>
                      </c:pt>
                      <c:pt idx="2192">
                        <c:v>24/05/2023 11:17</c:v>
                      </c:pt>
                      <c:pt idx="2193">
                        <c:v>24/05/2023 11:17</c:v>
                      </c:pt>
                      <c:pt idx="2194">
                        <c:v>24/05/2023 11:17</c:v>
                      </c:pt>
                      <c:pt idx="2195">
                        <c:v>24/05/2023 11:17</c:v>
                      </c:pt>
                      <c:pt idx="2196">
                        <c:v>24/05/2023 11:17</c:v>
                      </c:pt>
                      <c:pt idx="2197">
                        <c:v>24/05/2023 11:17</c:v>
                      </c:pt>
                      <c:pt idx="2198">
                        <c:v>24/05/2023 11:17</c:v>
                      </c:pt>
                      <c:pt idx="2199">
                        <c:v>24/05/2023 11:18</c:v>
                      </c:pt>
                      <c:pt idx="2200">
                        <c:v>24/05/2023 11:18</c:v>
                      </c:pt>
                      <c:pt idx="2201">
                        <c:v>24/05/2023 11:18</c:v>
                      </c:pt>
                      <c:pt idx="2202">
                        <c:v>24/05/2023 11:18</c:v>
                      </c:pt>
                      <c:pt idx="2203">
                        <c:v>24/05/2023 11:18</c:v>
                      </c:pt>
                      <c:pt idx="2204">
                        <c:v>24/05/2023 11:18</c:v>
                      </c:pt>
                      <c:pt idx="2205">
                        <c:v>24/05/2023 11:18</c:v>
                      </c:pt>
                      <c:pt idx="2206">
                        <c:v>24/05/2023 11:18</c:v>
                      </c:pt>
                      <c:pt idx="2207">
                        <c:v>24/05/2023 11:18</c:v>
                      </c:pt>
                      <c:pt idx="2208">
                        <c:v>24/05/2023 11:18</c:v>
                      </c:pt>
                      <c:pt idx="2209">
                        <c:v>24/05/2023 11:18</c:v>
                      </c:pt>
                      <c:pt idx="2210">
                        <c:v>24/05/2023 11:18</c:v>
                      </c:pt>
                      <c:pt idx="2211">
                        <c:v>24/05/2023 11:18</c:v>
                      </c:pt>
                      <c:pt idx="2212">
                        <c:v>24/05/2023 11:18</c:v>
                      </c:pt>
                      <c:pt idx="2213">
                        <c:v>24/05/2023 11:18</c:v>
                      </c:pt>
                      <c:pt idx="2214">
                        <c:v>24/05/2023 11:18</c:v>
                      </c:pt>
                      <c:pt idx="2215">
                        <c:v>24/05/2023 11:18</c:v>
                      </c:pt>
                      <c:pt idx="2216">
                        <c:v>24/05/2023 11:18</c:v>
                      </c:pt>
                      <c:pt idx="2217">
                        <c:v>24/05/2023 11:18</c:v>
                      </c:pt>
                      <c:pt idx="2218">
                        <c:v>24/05/2023 11:18</c:v>
                      </c:pt>
                      <c:pt idx="2219">
                        <c:v>24/05/2023 11:18</c:v>
                      </c:pt>
                      <c:pt idx="2220">
                        <c:v>24/05/2023 11:18</c:v>
                      </c:pt>
                      <c:pt idx="2221">
                        <c:v>24/05/2023 11:18</c:v>
                      </c:pt>
                      <c:pt idx="2222">
                        <c:v>24/05/2023 11:18</c:v>
                      </c:pt>
                      <c:pt idx="2223">
                        <c:v>24/05/2023 11:18</c:v>
                      </c:pt>
                      <c:pt idx="2224">
                        <c:v>24/05/2023 11:18</c:v>
                      </c:pt>
                      <c:pt idx="2225">
                        <c:v>24/05/2023 11:18</c:v>
                      </c:pt>
                      <c:pt idx="2226">
                        <c:v>24/05/2023 11:18</c:v>
                      </c:pt>
                      <c:pt idx="2227">
                        <c:v>24/05/2023 11:18</c:v>
                      </c:pt>
                      <c:pt idx="2228">
                        <c:v>24/05/2023 11:18</c:v>
                      </c:pt>
                      <c:pt idx="2229">
                        <c:v>24/05/2023 11:18</c:v>
                      </c:pt>
                      <c:pt idx="2230">
                        <c:v>24/05/2023 11:18</c:v>
                      </c:pt>
                      <c:pt idx="2231">
                        <c:v>24/05/2023 11:18</c:v>
                      </c:pt>
                      <c:pt idx="2232">
                        <c:v>24/05/2023 11:18</c:v>
                      </c:pt>
                      <c:pt idx="2233">
                        <c:v>24/05/2023 11:18</c:v>
                      </c:pt>
                      <c:pt idx="2234">
                        <c:v>24/05/2023 11:18</c:v>
                      </c:pt>
                      <c:pt idx="2235">
                        <c:v>24/05/2023 11:18</c:v>
                      </c:pt>
                      <c:pt idx="2236">
                        <c:v>24/05/2023 11:18</c:v>
                      </c:pt>
                      <c:pt idx="2237">
                        <c:v>24/05/2023 11:18</c:v>
                      </c:pt>
                      <c:pt idx="2238">
                        <c:v>24/05/2023 11:18</c:v>
                      </c:pt>
                      <c:pt idx="2239">
                        <c:v>24/05/2023 11:18</c:v>
                      </c:pt>
                      <c:pt idx="2240">
                        <c:v>24/05/2023 11:18</c:v>
                      </c:pt>
                      <c:pt idx="2241">
                        <c:v>24/05/2023 11:18</c:v>
                      </c:pt>
                      <c:pt idx="2242">
                        <c:v>24/05/2023 11:18</c:v>
                      </c:pt>
                      <c:pt idx="2243">
                        <c:v>24/05/2023 11:18</c:v>
                      </c:pt>
                      <c:pt idx="2244">
                        <c:v>24/05/2023 11:18</c:v>
                      </c:pt>
                      <c:pt idx="2245">
                        <c:v>24/05/2023 11:18</c:v>
                      </c:pt>
                      <c:pt idx="2246">
                        <c:v>24/05/2023 11:18</c:v>
                      </c:pt>
                      <c:pt idx="2247">
                        <c:v>24/05/2023 11:18</c:v>
                      </c:pt>
                      <c:pt idx="2248">
                        <c:v>24/05/2023 11:18</c:v>
                      </c:pt>
                      <c:pt idx="2249">
                        <c:v>24/05/2023 11:18</c:v>
                      </c:pt>
                      <c:pt idx="2250">
                        <c:v>24/05/2023 11:18</c:v>
                      </c:pt>
                      <c:pt idx="2251">
                        <c:v>24/05/2023 11:18</c:v>
                      </c:pt>
                      <c:pt idx="2252">
                        <c:v>24/05/2023 11:18</c:v>
                      </c:pt>
                      <c:pt idx="2253">
                        <c:v>24/05/2023 11:18</c:v>
                      </c:pt>
                      <c:pt idx="2254">
                        <c:v>24/05/2023 11:18</c:v>
                      </c:pt>
                      <c:pt idx="2255">
                        <c:v>24/05/2023 11:18</c:v>
                      </c:pt>
                      <c:pt idx="2256">
                        <c:v>24/05/2023 11:18</c:v>
                      </c:pt>
                      <c:pt idx="2257">
                        <c:v>24/05/2023 11:18</c:v>
                      </c:pt>
                      <c:pt idx="2258">
                        <c:v>24/05/2023 11:18</c:v>
                      </c:pt>
                      <c:pt idx="2259">
                        <c:v>24/05/2023 11:19</c:v>
                      </c:pt>
                      <c:pt idx="2260">
                        <c:v>24/05/2023 11:19</c:v>
                      </c:pt>
                      <c:pt idx="2261">
                        <c:v>24/05/2023 11:19</c:v>
                      </c:pt>
                      <c:pt idx="2262">
                        <c:v>24/05/2023 11:19</c:v>
                      </c:pt>
                      <c:pt idx="2263">
                        <c:v>24/05/2023 11:19</c:v>
                      </c:pt>
                      <c:pt idx="2264">
                        <c:v>24/05/2023 11:19</c:v>
                      </c:pt>
                      <c:pt idx="2265">
                        <c:v>24/05/2023 11:19</c:v>
                      </c:pt>
                      <c:pt idx="2266">
                        <c:v>24/05/2023 11:19</c:v>
                      </c:pt>
                      <c:pt idx="2267">
                        <c:v>24/05/2023 11:19</c:v>
                      </c:pt>
                      <c:pt idx="2268">
                        <c:v>24/05/2023 11:19</c:v>
                      </c:pt>
                      <c:pt idx="2269">
                        <c:v>24/05/2023 11:19</c:v>
                      </c:pt>
                      <c:pt idx="2270">
                        <c:v>24/05/2023 11:19</c:v>
                      </c:pt>
                      <c:pt idx="2271">
                        <c:v>24/05/2023 11:19</c:v>
                      </c:pt>
                      <c:pt idx="2272">
                        <c:v>24/05/2023 11:19</c:v>
                      </c:pt>
                      <c:pt idx="2273">
                        <c:v>24/05/2023 11:19</c:v>
                      </c:pt>
                      <c:pt idx="2274">
                        <c:v>24/05/2023 11:19</c:v>
                      </c:pt>
                      <c:pt idx="2275">
                        <c:v>24/05/2023 11:19</c:v>
                      </c:pt>
                      <c:pt idx="2276">
                        <c:v>24/05/2023 11:19</c:v>
                      </c:pt>
                      <c:pt idx="2277">
                        <c:v>24/05/2023 11:19</c:v>
                      </c:pt>
                      <c:pt idx="2278">
                        <c:v>24/05/2023 11:19</c:v>
                      </c:pt>
                      <c:pt idx="2279">
                        <c:v>24/05/2023 11:19</c:v>
                      </c:pt>
                      <c:pt idx="2280">
                        <c:v>24/05/2023 11:19</c:v>
                      </c:pt>
                      <c:pt idx="2281">
                        <c:v>24/05/2023 11:19</c:v>
                      </c:pt>
                      <c:pt idx="2282">
                        <c:v>24/05/2023 11:19</c:v>
                      </c:pt>
                      <c:pt idx="2283">
                        <c:v>24/05/2023 11:19</c:v>
                      </c:pt>
                      <c:pt idx="2284">
                        <c:v>24/05/2023 11:19</c:v>
                      </c:pt>
                      <c:pt idx="2285">
                        <c:v>24/05/2023 11:19</c:v>
                      </c:pt>
                      <c:pt idx="2286">
                        <c:v>24/05/2023 11:19</c:v>
                      </c:pt>
                      <c:pt idx="2287">
                        <c:v>24/05/2023 11:19</c:v>
                      </c:pt>
                      <c:pt idx="2288">
                        <c:v>24/05/2023 11:19</c:v>
                      </c:pt>
                      <c:pt idx="2289">
                        <c:v>24/05/2023 11:19</c:v>
                      </c:pt>
                      <c:pt idx="2290">
                        <c:v>24/05/2023 11:19</c:v>
                      </c:pt>
                      <c:pt idx="2291">
                        <c:v>24/05/2023 11:19</c:v>
                      </c:pt>
                      <c:pt idx="2292">
                        <c:v>24/05/2023 11:19</c:v>
                      </c:pt>
                      <c:pt idx="2293">
                        <c:v>24/05/2023 11:19</c:v>
                      </c:pt>
                      <c:pt idx="2294">
                        <c:v>24/05/2023 11:19</c:v>
                      </c:pt>
                      <c:pt idx="2295">
                        <c:v>24/05/2023 11:19</c:v>
                      </c:pt>
                      <c:pt idx="2296">
                        <c:v>24/05/2023 11:19</c:v>
                      </c:pt>
                      <c:pt idx="2297">
                        <c:v>24/05/2023 11:19</c:v>
                      </c:pt>
                      <c:pt idx="2298">
                        <c:v>24/05/2023 11:19</c:v>
                      </c:pt>
                      <c:pt idx="2299">
                        <c:v>24/05/2023 11:19</c:v>
                      </c:pt>
                      <c:pt idx="2300">
                        <c:v>24/05/2023 11:19</c:v>
                      </c:pt>
                      <c:pt idx="2301">
                        <c:v>24/05/2023 11:19</c:v>
                      </c:pt>
                      <c:pt idx="2302">
                        <c:v>24/05/2023 11:19</c:v>
                      </c:pt>
                      <c:pt idx="2303">
                        <c:v>24/05/2023 11:19</c:v>
                      </c:pt>
                      <c:pt idx="2304">
                        <c:v>24/05/2023 11:19</c:v>
                      </c:pt>
                      <c:pt idx="2305">
                        <c:v>24/05/2023 11:19</c:v>
                      </c:pt>
                      <c:pt idx="2306">
                        <c:v>24/05/2023 11:19</c:v>
                      </c:pt>
                      <c:pt idx="2307">
                        <c:v>24/05/2023 11:19</c:v>
                      </c:pt>
                      <c:pt idx="2308">
                        <c:v>24/05/2023 11:19</c:v>
                      </c:pt>
                      <c:pt idx="2309">
                        <c:v>24/05/2023 11:19</c:v>
                      </c:pt>
                      <c:pt idx="2310">
                        <c:v>24/05/2023 11:19</c:v>
                      </c:pt>
                      <c:pt idx="2311">
                        <c:v>24/05/2023 11:19</c:v>
                      </c:pt>
                      <c:pt idx="2312">
                        <c:v>24/05/2023 11:19</c:v>
                      </c:pt>
                      <c:pt idx="2313">
                        <c:v>24/05/2023 11:19</c:v>
                      </c:pt>
                      <c:pt idx="2314">
                        <c:v>24/05/2023 11:19</c:v>
                      </c:pt>
                      <c:pt idx="2315">
                        <c:v>24/05/2023 11:19</c:v>
                      </c:pt>
                      <c:pt idx="2316">
                        <c:v>24/05/2023 11:19</c:v>
                      </c:pt>
                      <c:pt idx="2317">
                        <c:v>24/05/2023 11:19</c:v>
                      </c:pt>
                      <c:pt idx="2318">
                        <c:v>24/05/2023 11:20</c:v>
                      </c:pt>
                      <c:pt idx="2319">
                        <c:v>24/05/2023 11:20</c:v>
                      </c:pt>
                      <c:pt idx="2320">
                        <c:v>24/05/2023 11:20</c:v>
                      </c:pt>
                      <c:pt idx="2321">
                        <c:v>24/05/2023 11:20</c:v>
                      </c:pt>
                      <c:pt idx="2322">
                        <c:v>24/05/2023 11:20</c:v>
                      </c:pt>
                      <c:pt idx="2323">
                        <c:v>24/05/2023 11:20</c:v>
                      </c:pt>
                      <c:pt idx="2324">
                        <c:v>24/05/2023 11:20</c:v>
                      </c:pt>
                      <c:pt idx="2325">
                        <c:v>24/05/2023 11:20</c:v>
                      </c:pt>
                      <c:pt idx="2326">
                        <c:v>24/05/2023 11:20</c:v>
                      </c:pt>
                      <c:pt idx="2327">
                        <c:v>24/05/2023 11:20</c:v>
                      </c:pt>
                      <c:pt idx="2328">
                        <c:v>24/05/2023 11:20</c:v>
                      </c:pt>
                      <c:pt idx="2329">
                        <c:v>24/05/2023 11:20</c:v>
                      </c:pt>
                      <c:pt idx="2330">
                        <c:v>24/05/2023 11:20</c:v>
                      </c:pt>
                      <c:pt idx="2331">
                        <c:v>24/05/2023 11:20</c:v>
                      </c:pt>
                      <c:pt idx="2332">
                        <c:v>24/05/2023 11:20</c:v>
                      </c:pt>
                      <c:pt idx="2333">
                        <c:v>24/05/2023 11:20</c:v>
                      </c:pt>
                      <c:pt idx="2334">
                        <c:v>24/05/2023 11:20</c:v>
                      </c:pt>
                      <c:pt idx="2335">
                        <c:v>24/05/2023 11:20</c:v>
                      </c:pt>
                      <c:pt idx="2336">
                        <c:v>24/05/2023 11:20</c:v>
                      </c:pt>
                      <c:pt idx="2337">
                        <c:v>24/05/2023 11:20</c:v>
                      </c:pt>
                      <c:pt idx="2338">
                        <c:v>24/05/2023 11:20</c:v>
                      </c:pt>
                      <c:pt idx="2339">
                        <c:v>24/05/2023 11:20</c:v>
                      </c:pt>
                      <c:pt idx="2340">
                        <c:v>24/05/2023 11:20</c:v>
                      </c:pt>
                      <c:pt idx="2341">
                        <c:v>24/05/2023 11:20</c:v>
                      </c:pt>
                      <c:pt idx="2342">
                        <c:v>24/05/2023 11:20</c:v>
                      </c:pt>
                      <c:pt idx="2343">
                        <c:v>24/05/2023 11:20</c:v>
                      </c:pt>
                      <c:pt idx="2344">
                        <c:v>24/05/2023 11:20</c:v>
                      </c:pt>
                      <c:pt idx="2345">
                        <c:v>24/05/2023 11:20</c:v>
                      </c:pt>
                      <c:pt idx="2346">
                        <c:v>24/05/2023 11:20</c:v>
                      </c:pt>
                      <c:pt idx="2347">
                        <c:v>24/05/2023 11:20</c:v>
                      </c:pt>
                      <c:pt idx="2348">
                        <c:v>24/05/2023 11:20</c:v>
                      </c:pt>
                      <c:pt idx="2349">
                        <c:v>24/05/2023 11:20</c:v>
                      </c:pt>
                      <c:pt idx="2350">
                        <c:v>24/05/2023 11:20</c:v>
                      </c:pt>
                      <c:pt idx="2351">
                        <c:v>24/05/2023 11:20</c:v>
                      </c:pt>
                      <c:pt idx="2352">
                        <c:v>24/05/2023 11:20</c:v>
                      </c:pt>
                      <c:pt idx="2353">
                        <c:v>24/05/2023 11:20</c:v>
                      </c:pt>
                      <c:pt idx="2354">
                        <c:v>24/05/2023 11:20</c:v>
                      </c:pt>
                      <c:pt idx="2355">
                        <c:v>24/05/2023 11:20</c:v>
                      </c:pt>
                      <c:pt idx="2356">
                        <c:v>24/05/2023 11:20</c:v>
                      </c:pt>
                      <c:pt idx="2357">
                        <c:v>24/05/2023 11:20</c:v>
                      </c:pt>
                      <c:pt idx="2358">
                        <c:v>24/05/2023 11:20</c:v>
                      </c:pt>
                      <c:pt idx="2359">
                        <c:v>24/05/2023 11:20</c:v>
                      </c:pt>
                      <c:pt idx="2360">
                        <c:v>24/05/2023 11:20</c:v>
                      </c:pt>
                      <c:pt idx="2361">
                        <c:v>24/05/2023 11:20</c:v>
                      </c:pt>
                      <c:pt idx="2362">
                        <c:v>24/05/2023 11:20</c:v>
                      </c:pt>
                      <c:pt idx="2363">
                        <c:v>24/05/2023 11:20</c:v>
                      </c:pt>
                      <c:pt idx="2364">
                        <c:v>24/05/2023 11:20</c:v>
                      </c:pt>
                      <c:pt idx="2365">
                        <c:v>24/05/2023 11:20</c:v>
                      </c:pt>
                      <c:pt idx="2366">
                        <c:v>24/05/2023 11:20</c:v>
                      </c:pt>
                      <c:pt idx="2367">
                        <c:v>24/05/2023 11:20</c:v>
                      </c:pt>
                      <c:pt idx="2368">
                        <c:v>24/05/2023 11:20</c:v>
                      </c:pt>
                      <c:pt idx="2369">
                        <c:v>24/05/2023 11:20</c:v>
                      </c:pt>
                      <c:pt idx="2370">
                        <c:v>24/05/2023 11:20</c:v>
                      </c:pt>
                      <c:pt idx="2371">
                        <c:v>24/05/2023 11:20</c:v>
                      </c:pt>
                      <c:pt idx="2372">
                        <c:v>24/05/2023 11:20</c:v>
                      </c:pt>
                      <c:pt idx="2373">
                        <c:v>24/05/2023 11:20</c:v>
                      </c:pt>
                      <c:pt idx="2374">
                        <c:v>24/05/2023 11:20</c:v>
                      </c:pt>
                      <c:pt idx="2375">
                        <c:v>24/05/2023 11:20</c:v>
                      </c:pt>
                      <c:pt idx="2376">
                        <c:v>24/05/2023 11:20</c:v>
                      </c:pt>
                      <c:pt idx="2377">
                        <c:v>24/05/2023 11:20</c:v>
                      </c:pt>
                      <c:pt idx="2378">
                        <c:v>24/05/2023 11:21</c:v>
                      </c:pt>
                      <c:pt idx="2379">
                        <c:v>24/05/2023 11:21</c:v>
                      </c:pt>
                      <c:pt idx="2380">
                        <c:v>24/05/2023 11:21</c:v>
                      </c:pt>
                      <c:pt idx="2381">
                        <c:v>24/05/2023 11:21</c:v>
                      </c:pt>
                      <c:pt idx="2382">
                        <c:v>24/05/2023 11:21</c:v>
                      </c:pt>
                      <c:pt idx="2383">
                        <c:v>24/05/2023 11:21</c:v>
                      </c:pt>
                      <c:pt idx="2384">
                        <c:v>24/05/2023 11:21</c:v>
                      </c:pt>
                      <c:pt idx="2385">
                        <c:v>24/05/2023 11:21</c:v>
                      </c:pt>
                      <c:pt idx="2386">
                        <c:v>24/05/2023 11:21</c:v>
                      </c:pt>
                      <c:pt idx="2387">
                        <c:v>24/05/2023 11:21</c:v>
                      </c:pt>
                      <c:pt idx="2388">
                        <c:v>24/05/2023 11:21</c:v>
                      </c:pt>
                      <c:pt idx="2389">
                        <c:v>24/05/2023 11:21</c:v>
                      </c:pt>
                      <c:pt idx="2390">
                        <c:v>24/05/2023 11:21</c:v>
                      </c:pt>
                      <c:pt idx="2391">
                        <c:v>24/05/2023 11:21</c:v>
                      </c:pt>
                      <c:pt idx="2392">
                        <c:v>24/05/2023 11:21</c:v>
                      </c:pt>
                      <c:pt idx="2393">
                        <c:v>24/05/2023 11:21</c:v>
                      </c:pt>
                      <c:pt idx="2394">
                        <c:v>24/05/2023 11:21</c:v>
                      </c:pt>
                      <c:pt idx="2395">
                        <c:v>24/05/2023 11:21</c:v>
                      </c:pt>
                      <c:pt idx="2396">
                        <c:v>24/05/2023 11:21</c:v>
                      </c:pt>
                      <c:pt idx="2397">
                        <c:v>24/05/2023 11:21</c:v>
                      </c:pt>
                      <c:pt idx="2398">
                        <c:v>24/05/2023 11:21</c:v>
                      </c:pt>
                      <c:pt idx="2399">
                        <c:v>24/05/2023 11:21</c:v>
                      </c:pt>
                      <c:pt idx="2400">
                        <c:v>24/05/2023 11:21</c:v>
                      </c:pt>
                      <c:pt idx="2401">
                        <c:v>24/05/2023 11:21</c:v>
                      </c:pt>
                      <c:pt idx="2402">
                        <c:v>24/05/2023 11:21</c:v>
                      </c:pt>
                      <c:pt idx="2403">
                        <c:v>24/05/2023 11:21</c:v>
                      </c:pt>
                      <c:pt idx="2404">
                        <c:v>24/05/2023 11:21</c:v>
                      </c:pt>
                      <c:pt idx="2405">
                        <c:v>24/05/2023 11:21</c:v>
                      </c:pt>
                      <c:pt idx="2406">
                        <c:v>24/05/2023 11:21</c:v>
                      </c:pt>
                      <c:pt idx="2407">
                        <c:v>24/05/2023 11:21</c:v>
                      </c:pt>
                      <c:pt idx="2408">
                        <c:v>24/05/2023 11:21</c:v>
                      </c:pt>
                      <c:pt idx="2409">
                        <c:v>24/05/2023 11:21</c:v>
                      </c:pt>
                      <c:pt idx="2410">
                        <c:v>24/05/2023 11:21</c:v>
                      </c:pt>
                      <c:pt idx="2411">
                        <c:v>24/05/2023 11:21</c:v>
                      </c:pt>
                      <c:pt idx="2412">
                        <c:v>24/05/2023 11:21</c:v>
                      </c:pt>
                      <c:pt idx="2413">
                        <c:v>24/05/2023 11:21</c:v>
                      </c:pt>
                      <c:pt idx="2414">
                        <c:v>24/05/2023 11:21</c:v>
                      </c:pt>
                      <c:pt idx="2415">
                        <c:v>24/05/2023 11:21</c:v>
                      </c:pt>
                      <c:pt idx="2416">
                        <c:v>24/05/2023 11:21</c:v>
                      </c:pt>
                      <c:pt idx="2417">
                        <c:v>24/05/2023 11:21</c:v>
                      </c:pt>
                      <c:pt idx="2418">
                        <c:v>24/05/2023 11:21</c:v>
                      </c:pt>
                      <c:pt idx="2419">
                        <c:v>24/05/2023 11:21</c:v>
                      </c:pt>
                      <c:pt idx="2420">
                        <c:v>24/05/2023 11:21</c:v>
                      </c:pt>
                      <c:pt idx="2421">
                        <c:v>24/05/2023 11:21</c:v>
                      </c:pt>
                      <c:pt idx="2422">
                        <c:v>24/05/2023 11:21</c:v>
                      </c:pt>
                      <c:pt idx="2423">
                        <c:v>24/05/2023 11:21</c:v>
                      </c:pt>
                      <c:pt idx="2424">
                        <c:v>24/05/2023 11:21</c:v>
                      </c:pt>
                      <c:pt idx="2425">
                        <c:v>24/05/2023 11:21</c:v>
                      </c:pt>
                      <c:pt idx="2426">
                        <c:v>24/05/2023 11:21</c:v>
                      </c:pt>
                      <c:pt idx="2427">
                        <c:v>24/05/2023 11:21</c:v>
                      </c:pt>
                      <c:pt idx="2428">
                        <c:v>24/05/2023 11:21</c:v>
                      </c:pt>
                      <c:pt idx="2429">
                        <c:v>24/05/2023 11:21</c:v>
                      </c:pt>
                      <c:pt idx="2430">
                        <c:v>24/05/2023 11:21</c:v>
                      </c:pt>
                      <c:pt idx="2431">
                        <c:v>24/05/2023 11:21</c:v>
                      </c:pt>
                      <c:pt idx="2432">
                        <c:v>24/05/2023 11:21</c:v>
                      </c:pt>
                      <c:pt idx="2433">
                        <c:v>24/05/2023 11:21</c:v>
                      </c:pt>
                      <c:pt idx="2434">
                        <c:v>24/05/2023 11:21</c:v>
                      </c:pt>
                      <c:pt idx="2435">
                        <c:v>24/05/2023 11:21</c:v>
                      </c:pt>
                      <c:pt idx="2436">
                        <c:v>24/05/2023 11:21</c:v>
                      </c:pt>
                      <c:pt idx="2437">
                        <c:v>24/05/2023 11:22</c:v>
                      </c:pt>
                      <c:pt idx="2438">
                        <c:v>24/05/2023 11:22</c:v>
                      </c:pt>
                      <c:pt idx="2439">
                        <c:v>24/05/2023 11:22</c:v>
                      </c:pt>
                      <c:pt idx="2440">
                        <c:v>24/05/2023 11:22</c:v>
                      </c:pt>
                      <c:pt idx="2441">
                        <c:v>24/05/2023 11:22</c:v>
                      </c:pt>
                      <c:pt idx="2442">
                        <c:v>24/05/2023 11:22</c:v>
                      </c:pt>
                      <c:pt idx="2443">
                        <c:v>24/05/2023 11:22</c:v>
                      </c:pt>
                      <c:pt idx="2444">
                        <c:v>24/05/2023 11:22</c:v>
                      </c:pt>
                      <c:pt idx="2445">
                        <c:v>24/05/2023 11:22</c:v>
                      </c:pt>
                      <c:pt idx="2446">
                        <c:v>24/05/2023 11:22</c:v>
                      </c:pt>
                      <c:pt idx="2447">
                        <c:v>24/05/2023 11:22</c:v>
                      </c:pt>
                      <c:pt idx="2448">
                        <c:v>24/05/2023 11:22</c:v>
                      </c:pt>
                      <c:pt idx="2449">
                        <c:v>24/05/2023 11:22</c:v>
                      </c:pt>
                      <c:pt idx="2450">
                        <c:v>24/05/2023 11:22</c:v>
                      </c:pt>
                      <c:pt idx="2451">
                        <c:v>24/05/2023 11:22</c:v>
                      </c:pt>
                      <c:pt idx="2452">
                        <c:v>24/05/2023 11:22</c:v>
                      </c:pt>
                      <c:pt idx="2453">
                        <c:v>24/05/2023 11:22</c:v>
                      </c:pt>
                      <c:pt idx="2454">
                        <c:v>24/05/2023 11:22</c:v>
                      </c:pt>
                      <c:pt idx="2455">
                        <c:v>24/05/2023 11:22</c:v>
                      </c:pt>
                      <c:pt idx="2456">
                        <c:v>24/05/2023 11:22</c:v>
                      </c:pt>
                      <c:pt idx="2457">
                        <c:v>24/05/2023 11:22</c:v>
                      </c:pt>
                      <c:pt idx="2458">
                        <c:v>24/05/2023 11:22</c:v>
                      </c:pt>
                      <c:pt idx="2459">
                        <c:v>24/05/2023 11:22</c:v>
                      </c:pt>
                      <c:pt idx="2460">
                        <c:v>24/05/2023 11:22</c:v>
                      </c:pt>
                      <c:pt idx="2461">
                        <c:v>24/05/2023 11:22</c:v>
                      </c:pt>
                      <c:pt idx="2462">
                        <c:v>24/05/2023 11:22</c:v>
                      </c:pt>
                      <c:pt idx="2463">
                        <c:v>24/05/2023 11:22</c:v>
                      </c:pt>
                      <c:pt idx="2464">
                        <c:v>24/05/2023 11:22</c:v>
                      </c:pt>
                      <c:pt idx="2465">
                        <c:v>24/05/2023 11:22</c:v>
                      </c:pt>
                      <c:pt idx="2466">
                        <c:v>24/05/2023 11:22</c:v>
                      </c:pt>
                      <c:pt idx="2467">
                        <c:v>24/05/2023 11:22</c:v>
                      </c:pt>
                      <c:pt idx="2468">
                        <c:v>24/05/2023 11:22</c:v>
                      </c:pt>
                      <c:pt idx="2469">
                        <c:v>24/05/2023 11:22</c:v>
                      </c:pt>
                      <c:pt idx="2470">
                        <c:v>24/05/2023 11:22</c:v>
                      </c:pt>
                      <c:pt idx="2471">
                        <c:v>24/05/2023 11:22</c:v>
                      </c:pt>
                      <c:pt idx="2472">
                        <c:v>24/05/2023 11:22</c:v>
                      </c:pt>
                      <c:pt idx="2473">
                        <c:v>24/05/2023 11:22</c:v>
                      </c:pt>
                      <c:pt idx="2474">
                        <c:v>24/05/2023 11:22</c:v>
                      </c:pt>
                      <c:pt idx="2475">
                        <c:v>24/05/2023 11:22</c:v>
                      </c:pt>
                      <c:pt idx="2476">
                        <c:v>24/05/2023 11:22</c:v>
                      </c:pt>
                      <c:pt idx="2477">
                        <c:v>24/05/2023 11:22</c:v>
                      </c:pt>
                      <c:pt idx="2478">
                        <c:v>24/05/2023 11:22</c:v>
                      </c:pt>
                      <c:pt idx="2479">
                        <c:v>24/05/2023 11:22</c:v>
                      </c:pt>
                      <c:pt idx="2480">
                        <c:v>24/05/2023 11:22</c:v>
                      </c:pt>
                      <c:pt idx="2481">
                        <c:v>24/05/2023 11:22</c:v>
                      </c:pt>
                      <c:pt idx="2482">
                        <c:v>24/05/2023 11:22</c:v>
                      </c:pt>
                      <c:pt idx="2483">
                        <c:v>24/05/2023 11:22</c:v>
                      </c:pt>
                      <c:pt idx="2484">
                        <c:v>24/05/2023 11:22</c:v>
                      </c:pt>
                      <c:pt idx="2485">
                        <c:v>24/05/2023 11:22</c:v>
                      </c:pt>
                      <c:pt idx="2486">
                        <c:v>24/05/2023 11:22</c:v>
                      </c:pt>
                      <c:pt idx="2487">
                        <c:v>24/05/2023 11:22</c:v>
                      </c:pt>
                      <c:pt idx="2488">
                        <c:v>24/05/2023 11:22</c:v>
                      </c:pt>
                      <c:pt idx="2489">
                        <c:v>24/05/2023 11:22</c:v>
                      </c:pt>
                      <c:pt idx="2490">
                        <c:v>24/05/2023 11:22</c:v>
                      </c:pt>
                      <c:pt idx="2491">
                        <c:v>24/05/2023 11:22</c:v>
                      </c:pt>
                      <c:pt idx="2492">
                        <c:v>24/05/2023 11:22</c:v>
                      </c:pt>
                      <c:pt idx="2493">
                        <c:v>24/05/2023 11:22</c:v>
                      </c:pt>
                      <c:pt idx="2494">
                        <c:v>24/05/2023 11:22</c:v>
                      </c:pt>
                      <c:pt idx="2495">
                        <c:v>24/05/2023 11:22</c:v>
                      </c:pt>
                      <c:pt idx="2496">
                        <c:v>24/05/2023 11:22</c:v>
                      </c:pt>
                      <c:pt idx="2497">
                        <c:v>24/05/2023 11:23</c:v>
                      </c:pt>
                      <c:pt idx="2498">
                        <c:v>24/05/2023 11:23</c:v>
                      </c:pt>
                      <c:pt idx="2499">
                        <c:v>24/05/2023 11:23</c:v>
                      </c:pt>
                      <c:pt idx="2500">
                        <c:v>24/05/2023 11:23</c:v>
                      </c:pt>
                      <c:pt idx="2501">
                        <c:v>24/05/2023 11:23</c:v>
                      </c:pt>
                      <c:pt idx="2502">
                        <c:v>24/05/2023 11:23</c:v>
                      </c:pt>
                      <c:pt idx="2503">
                        <c:v>24/05/2023 11:23</c:v>
                      </c:pt>
                      <c:pt idx="2504">
                        <c:v>24/05/2023 11:23</c:v>
                      </c:pt>
                      <c:pt idx="2505">
                        <c:v>24/05/2023 11:23</c:v>
                      </c:pt>
                      <c:pt idx="2506">
                        <c:v>24/05/2023 11:23</c:v>
                      </c:pt>
                      <c:pt idx="2507">
                        <c:v>24/05/2023 11:23</c:v>
                      </c:pt>
                      <c:pt idx="2508">
                        <c:v>24/05/2023 11:23</c:v>
                      </c:pt>
                      <c:pt idx="2509">
                        <c:v>24/05/2023 11:23</c:v>
                      </c:pt>
                      <c:pt idx="2510">
                        <c:v>24/05/2023 11:23</c:v>
                      </c:pt>
                      <c:pt idx="2511">
                        <c:v>24/05/2023 11:23</c:v>
                      </c:pt>
                      <c:pt idx="2512">
                        <c:v>24/05/2023 11:23</c:v>
                      </c:pt>
                      <c:pt idx="2513">
                        <c:v>24/05/2023 11:23</c:v>
                      </c:pt>
                      <c:pt idx="2514">
                        <c:v>24/05/2023 11:23</c:v>
                      </c:pt>
                      <c:pt idx="2515">
                        <c:v>24/05/2023 11:23</c:v>
                      </c:pt>
                      <c:pt idx="2516">
                        <c:v>24/05/2023 11:23</c:v>
                      </c:pt>
                      <c:pt idx="2517">
                        <c:v>24/05/2023 11:23</c:v>
                      </c:pt>
                      <c:pt idx="2518">
                        <c:v>24/05/2023 11:23</c:v>
                      </c:pt>
                      <c:pt idx="2519">
                        <c:v>24/05/2023 11:23</c:v>
                      </c:pt>
                      <c:pt idx="2520">
                        <c:v>24/05/2023 11:23</c:v>
                      </c:pt>
                      <c:pt idx="2521">
                        <c:v>24/05/2023 11:23</c:v>
                      </c:pt>
                      <c:pt idx="2522">
                        <c:v>24/05/2023 11:23</c:v>
                      </c:pt>
                      <c:pt idx="2523">
                        <c:v>24/05/2023 11:23</c:v>
                      </c:pt>
                      <c:pt idx="2524">
                        <c:v>24/05/2023 11:23</c:v>
                      </c:pt>
                      <c:pt idx="2525">
                        <c:v>24/05/2023 11:23</c:v>
                      </c:pt>
                      <c:pt idx="2526">
                        <c:v>24/05/2023 11:23</c:v>
                      </c:pt>
                      <c:pt idx="2527">
                        <c:v>24/05/2023 11:23</c:v>
                      </c:pt>
                      <c:pt idx="2528">
                        <c:v>24/05/2023 11:23</c:v>
                      </c:pt>
                      <c:pt idx="2529">
                        <c:v>24/05/2023 11:23</c:v>
                      </c:pt>
                      <c:pt idx="2530">
                        <c:v>24/05/2023 11:23</c:v>
                      </c:pt>
                      <c:pt idx="2531">
                        <c:v>24/05/2023 11:23</c:v>
                      </c:pt>
                      <c:pt idx="2532">
                        <c:v>24/05/2023 11:23</c:v>
                      </c:pt>
                      <c:pt idx="2533">
                        <c:v>24/05/2023 11:23</c:v>
                      </c:pt>
                      <c:pt idx="2534">
                        <c:v>24/05/2023 11:23</c:v>
                      </c:pt>
                      <c:pt idx="2535">
                        <c:v>24/05/2023 11:23</c:v>
                      </c:pt>
                      <c:pt idx="2536">
                        <c:v>24/05/2023 11:23</c:v>
                      </c:pt>
                      <c:pt idx="2537">
                        <c:v>24/05/2023 11:23</c:v>
                      </c:pt>
                      <c:pt idx="2538">
                        <c:v>24/05/2023 11:23</c:v>
                      </c:pt>
                      <c:pt idx="2539">
                        <c:v>24/05/2023 11:23</c:v>
                      </c:pt>
                      <c:pt idx="2540">
                        <c:v>24/05/2023 11:23</c:v>
                      </c:pt>
                      <c:pt idx="2541">
                        <c:v>24/05/2023 11:23</c:v>
                      </c:pt>
                      <c:pt idx="2542">
                        <c:v>24/05/2023 11:23</c:v>
                      </c:pt>
                      <c:pt idx="2543">
                        <c:v>24/05/2023 11:23</c:v>
                      </c:pt>
                      <c:pt idx="2544">
                        <c:v>24/05/2023 11:23</c:v>
                      </c:pt>
                      <c:pt idx="2545">
                        <c:v>24/05/2023 11:23</c:v>
                      </c:pt>
                      <c:pt idx="2546">
                        <c:v>24/05/2023 11:23</c:v>
                      </c:pt>
                      <c:pt idx="2547">
                        <c:v>24/05/2023 11:23</c:v>
                      </c:pt>
                      <c:pt idx="2548">
                        <c:v>24/05/2023 11:23</c:v>
                      </c:pt>
                      <c:pt idx="2549">
                        <c:v>24/05/2023 11:23</c:v>
                      </c:pt>
                      <c:pt idx="2550">
                        <c:v>24/05/2023 11:23</c:v>
                      </c:pt>
                      <c:pt idx="2551">
                        <c:v>24/05/2023 11:23</c:v>
                      </c:pt>
                      <c:pt idx="2552">
                        <c:v>24/05/2023 11:23</c:v>
                      </c:pt>
                      <c:pt idx="2553">
                        <c:v>24/05/2023 11:23</c:v>
                      </c:pt>
                      <c:pt idx="2554">
                        <c:v>24/05/2023 11:23</c:v>
                      </c:pt>
                      <c:pt idx="2555">
                        <c:v>24/05/2023 11:23</c:v>
                      </c:pt>
                      <c:pt idx="2556">
                        <c:v>24/05/2023 11:24</c:v>
                      </c:pt>
                      <c:pt idx="2557">
                        <c:v>24/05/2023 11:24</c:v>
                      </c:pt>
                      <c:pt idx="2558">
                        <c:v>24/05/2023 11:24</c:v>
                      </c:pt>
                      <c:pt idx="2559">
                        <c:v>24/05/2023 11:24</c:v>
                      </c:pt>
                      <c:pt idx="2560">
                        <c:v>24/05/2023 11:24</c:v>
                      </c:pt>
                      <c:pt idx="2561">
                        <c:v>24/05/2023 11:24</c:v>
                      </c:pt>
                      <c:pt idx="2562">
                        <c:v>24/05/2023 11:24</c:v>
                      </c:pt>
                      <c:pt idx="2563">
                        <c:v>24/05/2023 11:24</c:v>
                      </c:pt>
                      <c:pt idx="2564">
                        <c:v>24/05/2023 11:24</c:v>
                      </c:pt>
                      <c:pt idx="2565">
                        <c:v>24/05/2023 11:24</c:v>
                      </c:pt>
                      <c:pt idx="2566">
                        <c:v>24/05/2023 11:24</c:v>
                      </c:pt>
                      <c:pt idx="2567">
                        <c:v>24/05/2023 11:24</c:v>
                      </c:pt>
                      <c:pt idx="2568">
                        <c:v>24/05/2023 11:24</c:v>
                      </c:pt>
                      <c:pt idx="2569">
                        <c:v>24/05/2023 11:24</c:v>
                      </c:pt>
                      <c:pt idx="2570">
                        <c:v>24/05/2023 11:24</c:v>
                      </c:pt>
                      <c:pt idx="2571">
                        <c:v>24/05/2023 11:24</c:v>
                      </c:pt>
                      <c:pt idx="2572">
                        <c:v>24/05/2023 11:24</c:v>
                      </c:pt>
                      <c:pt idx="2573">
                        <c:v>24/05/2023 11:24</c:v>
                      </c:pt>
                      <c:pt idx="2574">
                        <c:v>24/05/2023 11:24</c:v>
                      </c:pt>
                      <c:pt idx="2575">
                        <c:v>24/05/2023 11:24</c:v>
                      </c:pt>
                      <c:pt idx="2576">
                        <c:v>24/05/2023 11:24</c:v>
                      </c:pt>
                      <c:pt idx="2577">
                        <c:v>24/05/2023 11:24</c:v>
                      </c:pt>
                      <c:pt idx="2578">
                        <c:v>24/05/2023 11:24</c:v>
                      </c:pt>
                      <c:pt idx="2579">
                        <c:v>24/05/2023 11:24</c:v>
                      </c:pt>
                      <c:pt idx="2580">
                        <c:v>24/05/2023 11:24</c:v>
                      </c:pt>
                      <c:pt idx="2581">
                        <c:v>24/05/2023 11:24</c:v>
                      </c:pt>
                      <c:pt idx="2582">
                        <c:v>24/05/2023 11:24</c:v>
                      </c:pt>
                      <c:pt idx="2583">
                        <c:v>24/05/2023 11:24</c:v>
                      </c:pt>
                      <c:pt idx="2584">
                        <c:v>24/05/2023 11:24</c:v>
                      </c:pt>
                      <c:pt idx="2585">
                        <c:v>24/05/2023 11:24</c:v>
                      </c:pt>
                      <c:pt idx="2586">
                        <c:v>24/05/2023 11:24</c:v>
                      </c:pt>
                      <c:pt idx="2587">
                        <c:v>24/05/2023 11:24</c:v>
                      </c:pt>
                      <c:pt idx="2588">
                        <c:v>24/05/2023 11:24</c:v>
                      </c:pt>
                      <c:pt idx="2589">
                        <c:v>24/05/2023 11:24</c:v>
                      </c:pt>
                      <c:pt idx="2590">
                        <c:v>24/05/2023 11:24</c:v>
                      </c:pt>
                      <c:pt idx="2591">
                        <c:v>24/05/2023 11:24</c:v>
                      </c:pt>
                      <c:pt idx="2592">
                        <c:v>24/05/2023 11:24</c:v>
                      </c:pt>
                      <c:pt idx="2593">
                        <c:v>24/05/2023 11:24</c:v>
                      </c:pt>
                      <c:pt idx="2594">
                        <c:v>24/05/2023 11:24</c:v>
                      </c:pt>
                      <c:pt idx="2595">
                        <c:v>24/05/2023 11:24</c:v>
                      </c:pt>
                      <c:pt idx="2596">
                        <c:v>24/05/2023 11:24</c:v>
                      </c:pt>
                      <c:pt idx="2597">
                        <c:v>24/05/2023 11:24</c:v>
                      </c:pt>
                      <c:pt idx="2598">
                        <c:v>24/05/2023 11:24</c:v>
                      </c:pt>
                      <c:pt idx="2599">
                        <c:v>24/05/2023 11:24</c:v>
                      </c:pt>
                      <c:pt idx="2600">
                        <c:v>24/05/2023 11:24</c:v>
                      </c:pt>
                      <c:pt idx="2601">
                        <c:v>24/05/2023 11:24</c:v>
                      </c:pt>
                      <c:pt idx="2602">
                        <c:v>24/05/2023 11:24</c:v>
                      </c:pt>
                      <c:pt idx="2603">
                        <c:v>24/05/2023 11:24</c:v>
                      </c:pt>
                      <c:pt idx="2604">
                        <c:v>24/05/2023 11:24</c:v>
                      </c:pt>
                      <c:pt idx="2605">
                        <c:v>24/05/2023 11:24</c:v>
                      </c:pt>
                      <c:pt idx="2606">
                        <c:v>24/05/2023 11:24</c:v>
                      </c:pt>
                      <c:pt idx="2607">
                        <c:v>24/05/2023 11:24</c:v>
                      </c:pt>
                      <c:pt idx="2608">
                        <c:v>24/05/2023 11:24</c:v>
                      </c:pt>
                      <c:pt idx="2609">
                        <c:v>24/05/2023 11:24</c:v>
                      </c:pt>
                      <c:pt idx="2610">
                        <c:v>24/05/2023 11:24</c:v>
                      </c:pt>
                      <c:pt idx="2611">
                        <c:v>24/05/2023 11:24</c:v>
                      </c:pt>
                      <c:pt idx="2612">
                        <c:v>24/05/2023 11:24</c:v>
                      </c:pt>
                      <c:pt idx="2613">
                        <c:v>24/05/2023 11:24</c:v>
                      </c:pt>
                      <c:pt idx="2614">
                        <c:v>24/05/2023 11:24</c:v>
                      </c:pt>
                      <c:pt idx="2615">
                        <c:v>24/05/2023 11:24</c:v>
                      </c:pt>
                      <c:pt idx="2616">
                        <c:v>24/05/2023 11:25</c:v>
                      </c:pt>
                      <c:pt idx="2617">
                        <c:v>24/05/2023 11:25</c:v>
                      </c:pt>
                      <c:pt idx="2618">
                        <c:v>24/05/2023 11:25</c:v>
                      </c:pt>
                      <c:pt idx="2619">
                        <c:v>24/05/2023 11:25</c:v>
                      </c:pt>
                      <c:pt idx="2620">
                        <c:v>24/05/2023 11:25</c:v>
                      </c:pt>
                      <c:pt idx="2621">
                        <c:v>24/05/2023 11:25</c:v>
                      </c:pt>
                      <c:pt idx="2622">
                        <c:v>24/05/2023 11:25</c:v>
                      </c:pt>
                      <c:pt idx="2623">
                        <c:v>24/05/2023 11:25</c:v>
                      </c:pt>
                      <c:pt idx="2624">
                        <c:v>24/05/2023 11:25</c:v>
                      </c:pt>
                      <c:pt idx="2625">
                        <c:v>24/05/2023 11:25</c:v>
                      </c:pt>
                      <c:pt idx="2626">
                        <c:v>24/05/2023 11:25</c:v>
                      </c:pt>
                      <c:pt idx="2627">
                        <c:v>24/05/2023 11:25</c:v>
                      </c:pt>
                      <c:pt idx="2628">
                        <c:v>24/05/2023 11:25</c:v>
                      </c:pt>
                      <c:pt idx="2629">
                        <c:v>24/05/2023 11:25</c:v>
                      </c:pt>
                      <c:pt idx="2630">
                        <c:v>24/05/2023 11:25</c:v>
                      </c:pt>
                      <c:pt idx="2631">
                        <c:v>24/05/2023 11:25</c:v>
                      </c:pt>
                      <c:pt idx="2632">
                        <c:v>24/05/2023 11:25</c:v>
                      </c:pt>
                      <c:pt idx="2633">
                        <c:v>24/05/2023 11:25</c:v>
                      </c:pt>
                      <c:pt idx="2634">
                        <c:v>24/05/2023 11:25</c:v>
                      </c:pt>
                      <c:pt idx="2635">
                        <c:v>24/05/2023 11:25</c:v>
                      </c:pt>
                      <c:pt idx="2636">
                        <c:v>24/05/2023 11:25</c:v>
                      </c:pt>
                      <c:pt idx="2637">
                        <c:v>24/05/2023 11:25</c:v>
                      </c:pt>
                      <c:pt idx="2638">
                        <c:v>24/05/2023 11:25</c:v>
                      </c:pt>
                      <c:pt idx="2639">
                        <c:v>24/05/2023 11:25</c:v>
                      </c:pt>
                      <c:pt idx="2640">
                        <c:v>24/05/2023 11:25</c:v>
                      </c:pt>
                      <c:pt idx="2641">
                        <c:v>24/05/2023 11:25</c:v>
                      </c:pt>
                      <c:pt idx="2642">
                        <c:v>24/05/2023 11:25</c:v>
                      </c:pt>
                      <c:pt idx="2643">
                        <c:v>24/05/2023 11:25</c:v>
                      </c:pt>
                      <c:pt idx="2644">
                        <c:v>24/05/2023 11:25</c:v>
                      </c:pt>
                      <c:pt idx="2645">
                        <c:v>24/05/2023 11:25</c:v>
                      </c:pt>
                      <c:pt idx="2646">
                        <c:v>24/05/2023 11:25</c:v>
                      </c:pt>
                      <c:pt idx="2647">
                        <c:v>24/05/2023 11:25</c:v>
                      </c:pt>
                      <c:pt idx="2648">
                        <c:v>24/05/2023 11:25</c:v>
                      </c:pt>
                      <c:pt idx="2649">
                        <c:v>24/05/2023 11:25</c:v>
                      </c:pt>
                      <c:pt idx="2650">
                        <c:v>24/05/2023 11:25</c:v>
                      </c:pt>
                      <c:pt idx="2651">
                        <c:v>24/05/2023 11:25</c:v>
                      </c:pt>
                      <c:pt idx="2652">
                        <c:v>24/05/2023 11:25</c:v>
                      </c:pt>
                      <c:pt idx="2653">
                        <c:v>24/05/2023 11:25</c:v>
                      </c:pt>
                      <c:pt idx="2654">
                        <c:v>24/05/2023 11:25</c:v>
                      </c:pt>
                      <c:pt idx="2655">
                        <c:v>24/05/2023 11:25</c:v>
                      </c:pt>
                      <c:pt idx="2656">
                        <c:v>24/05/2023 11:25</c:v>
                      </c:pt>
                      <c:pt idx="2657">
                        <c:v>24/05/2023 11:25</c:v>
                      </c:pt>
                      <c:pt idx="2658">
                        <c:v>24/05/2023 11:25</c:v>
                      </c:pt>
                      <c:pt idx="2659">
                        <c:v>24/05/2023 11:25</c:v>
                      </c:pt>
                      <c:pt idx="2660">
                        <c:v>24/05/2023 11:25</c:v>
                      </c:pt>
                      <c:pt idx="2661">
                        <c:v>24/05/2023 11:25</c:v>
                      </c:pt>
                      <c:pt idx="2662">
                        <c:v>24/05/2023 11:25</c:v>
                      </c:pt>
                      <c:pt idx="2663">
                        <c:v>24/05/2023 11:25</c:v>
                      </c:pt>
                      <c:pt idx="2664">
                        <c:v>24/05/2023 11:25</c:v>
                      </c:pt>
                      <c:pt idx="2665">
                        <c:v>24/05/2023 11:25</c:v>
                      </c:pt>
                      <c:pt idx="2666">
                        <c:v>24/05/2023 11:25</c:v>
                      </c:pt>
                      <c:pt idx="2667">
                        <c:v>24/05/2023 11:25</c:v>
                      </c:pt>
                      <c:pt idx="2668">
                        <c:v>24/05/2023 11:25</c:v>
                      </c:pt>
                      <c:pt idx="2669">
                        <c:v>24/05/2023 11:25</c:v>
                      </c:pt>
                      <c:pt idx="2670">
                        <c:v>24/05/2023 11:25</c:v>
                      </c:pt>
                      <c:pt idx="2671">
                        <c:v>24/05/2023 11:25</c:v>
                      </c:pt>
                      <c:pt idx="2672">
                        <c:v>24/05/2023 11:25</c:v>
                      </c:pt>
                      <c:pt idx="2673">
                        <c:v>24/05/2023 11:25</c:v>
                      </c:pt>
                      <c:pt idx="2674">
                        <c:v>24/05/2023 11:25</c:v>
                      </c:pt>
                      <c:pt idx="2675">
                        <c:v>24/05/2023 11:26</c:v>
                      </c:pt>
                      <c:pt idx="2676">
                        <c:v>24/05/2023 11:26</c:v>
                      </c:pt>
                      <c:pt idx="2677">
                        <c:v>24/05/2023 11:26</c:v>
                      </c:pt>
                      <c:pt idx="2678">
                        <c:v>24/05/2023 11:26</c:v>
                      </c:pt>
                      <c:pt idx="2679">
                        <c:v>24/05/2023 11:26</c:v>
                      </c:pt>
                      <c:pt idx="2680">
                        <c:v>24/05/2023 11:26</c:v>
                      </c:pt>
                      <c:pt idx="2681">
                        <c:v>24/05/2023 11:26</c:v>
                      </c:pt>
                      <c:pt idx="2682">
                        <c:v>24/05/2023 11:26</c:v>
                      </c:pt>
                      <c:pt idx="2683">
                        <c:v>24/05/2023 11:26</c:v>
                      </c:pt>
                      <c:pt idx="2684">
                        <c:v>24/05/2023 11:26</c:v>
                      </c:pt>
                      <c:pt idx="2685">
                        <c:v>24/05/2023 11:26</c:v>
                      </c:pt>
                      <c:pt idx="2686">
                        <c:v>24/05/2023 11:26</c:v>
                      </c:pt>
                      <c:pt idx="2687">
                        <c:v>24/05/2023 11:26</c:v>
                      </c:pt>
                      <c:pt idx="2688">
                        <c:v>24/05/2023 11:26</c:v>
                      </c:pt>
                      <c:pt idx="2689">
                        <c:v>24/05/2023 11:26</c:v>
                      </c:pt>
                      <c:pt idx="2690">
                        <c:v>24/05/2023 11:26</c:v>
                      </c:pt>
                      <c:pt idx="2691">
                        <c:v>24/05/2023 11:26</c:v>
                      </c:pt>
                      <c:pt idx="2692">
                        <c:v>24/05/2023 11:26</c:v>
                      </c:pt>
                      <c:pt idx="2693">
                        <c:v>24/05/2023 11:26</c:v>
                      </c:pt>
                      <c:pt idx="2694">
                        <c:v>24/05/2023 11:26</c:v>
                      </c:pt>
                      <c:pt idx="2695">
                        <c:v>24/05/2023 11:26</c:v>
                      </c:pt>
                      <c:pt idx="2696">
                        <c:v>24/05/2023 11:26</c:v>
                      </c:pt>
                      <c:pt idx="2697">
                        <c:v>24/05/2023 11:26</c:v>
                      </c:pt>
                      <c:pt idx="2698">
                        <c:v>24/05/2023 11:26</c:v>
                      </c:pt>
                      <c:pt idx="2699">
                        <c:v>24/05/2023 11:26</c:v>
                      </c:pt>
                      <c:pt idx="2700">
                        <c:v>24/05/2023 11:26</c:v>
                      </c:pt>
                      <c:pt idx="2701">
                        <c:v>24/05/2023 11:26</c:v>
                      </c:pt>
                      <c:pt idx="2702">
                        <c:v>24/05/2023 11:26</c:v>
                      </c:pt>
                      <c:pt idx="2703">
                        <c:v>24/05/2023 11:26</c:v>
                      </c:pt>
                      <c:pt idx="2704">
                        <c:v>24/05/2023 11:26</c:v>
                      </c:pt>
                      <c:pt idx="2705">
                        <c:v>24/05/2023 11:26</c:v>
                      </c:pt>
                      <c:pt idx="2706">
                        <c:v>24/05/2023 11:26</c:v>
                      </c:pt>
                      <c:pt idx="2707">
                        <c:v>24/05/2023 11:26</c:v>
                      </c:pt>
                      <c:pt idx="2708">
                        <c:v>24/05/2023 11:26</c:v>
                      </c:pt>
                      <c:pt idx="2709">
                        <c:v>24/05/2023 11:26</c:v>
                      </c:pt>
                      <c:pt idx="2710">
                        <c:v>24/05/2023 11:26</c:v>
                      </c:pt>
                      <c:pt idx="2711">
                        <c:v>24/05/2023 11:26</c:v>
                      </c:pt>
                      <c:pt idx="2712">
                        <c:v>24/05/2023 11:26</c:v>
                      </c:pt>
                      <c:pt idx="2713">
                        <c:v>24/05/2023 11:26</c:v>
                      </c:pt>
                      <c:pt idx="2714">
                        <c:v>24/05/2023 11:26</c:v>
                      </c:pt>
                      <c:pt idx="2715">
                        <c:v>24/05/2023 11:26</c:v>
                      </c:pt>
                      <c:pt idx="2716">
                        <c:v>24/05/2023 11:26</c:v>
                      </c:pt>
                      <c:pt idx="2717">
                        <c:v>24/05/2023 11:26</c:v>
                      </c:pt>
                      <c:pt idx="2718">
                        <c:v>24/05/2023 11:26</c:v>
                      </c:pt>
                      <c:pt idx="2719">
                        <c:v>24/05/2023 11:26</c:v>
                      </c:pt>
                      <c:pt idx="2720">
                        <c:v>24/05/2023 11:26</c:v>
                      </c:pt>
                      <c:pt idx="2721">
                        <c:v>24/05/2023 11:26</c:v>
                      </c:pt>
                      <c:pt idx="2722">
                        <c:v>24/05/2023 11:26</c:v>
                      </c:pt>
                      <c:pt idx="2723">
                        <c:v>24/05/2023 11:26</c:v>
                      </c:pt>
                      <c:pt idx="2724">
                        <c:v>24/05/2023 11:26</c:v>
                      </c:pt>
                      <c:pt idx="2725">
                        <c:v>24/05/2023 11:26</c:v>
                      </c:pt>
                      <c:pt idx="2726">
                        <c:v>24/05/2023 11:26</c:v>
                      </c:pt>
                      <c:pt idx="2727">
                        <c:v>24/05/2023 11:26</c:v>
                      </c:pt>
                      <c:pt idx="2728">
                        <c:v>24/05/2023 11:26</c:v>
                      </c:pt>
                      <c:pt idx="2729">
                        <c:v>24/05/2023 11:26</c:v>
                      </c:pt>
                      <c:pt idx="2730">
                        <c:v>24/05/2023 11:26</c:v>
                      </c:pt>
                      <c:pt idx="2731">
                        <c:v>24/05/2023 11:26</c:v>
                      </c:pt>
                      <c:pt idx="2732">
                        <c:v>24/05/2023 11:26</c:v>
                      </c:pt>
                      <c:pt idx="2733">
                        <c:v>24/05/2023 11:26</c:v>
                      </c:pt>
                      <c:pt idx="2734">
                        <c:v>24/05/2023 11:26</c:v>
                      </c:pt>
                      <c:pt idx="2735">
                        <c:v>24/05/2023 11:27</c:v>
                      </c:pt>
                      <c:pt idx="2736">
                        <c:v>24/05/2023 11:27</c:v>
                      </c:pt>
                      <c:pt idx="2737">
                        <c:v>24/05/2023 11:27</c:v>
                      </c:pt>
                      <c:pt idx="2738">
                        <c:v>24/05/2023 11:27</c:v>
                      </c:pt>
                      <c:pt idx="2739">
                        <c:v>24/05/2023 11:27</c:v>
                      </c:pt>
                      <c:pt idx="2740">
                        <c:v>24/05/2023 11:27</c:v>
                      </c:pt>
                      <c:pt idx="2741">
                        <c:v>24/05/2023 11:27</c:v>
                      </c:pt>
                      <c:pt idx="2742">
                        <c:v>24/05/2023 11:27</c:v>
                      </c:pt>
                      <c:pt idx="2743">
                        <c:v>24/05/2023 11:27</c:v>
                      </c:pt>
                      <c:pt idx="2744">
                        <c:v>24/05/2023 11:27</c:v>
                      </c:pt>
                      <c:pt idx="2745">
                        <c:v>24/05/2023 11:27</c:v>
                      </c:pt>
                      <c:pt idx="2746">
                        <c:v>24/05/2023 11:27</c:v>
                      </c:pt>
                      <c:pt idx="2747">
                        <c:v>24/05/2023 11:27</c:v>
                      </c:pt>
                      <c:pt idx="2748">
                        <c:v>24/05/2023 11:27</c:v>
                      </c:pt>
                      <c:pt idx="2749">
                        <c:v>24/05/2023 11:27</c:v>
                      </c:pt>
                      <c:pt idx="2750">
                        <c:v>24/05/2023 11:27</c:v>
                      </c:pt>
                      <c:pt idx="2751">
                        <c:v>24/05/2023 11:27</c:v>
                      </c:pt>
                      <c:pt idx="2752">
                        <c:v>24/05/2023 11:27</c:v>
                      </c:pt>
                      <c:pt idx="2753">
                        <c:v>24/05/2023 11:27</c:v>
                      </c:pt>
                      <c:pt idx="2754">
                        <c:v>24/05/2023 11:27</c:v>
                      </c:pt>
                      <c:pt idx="2755">
                        <c:v>24/05/2023 11:27</c:v>
                      </c:pt>
                      <c:pt idx="2756">
                        <c:v>24/05/2023 11:27</c:v>
                      </c:pt>
                      <c:pt idx="2757">
                        <c:v>24/05/2023 11:27</c:v>
                      </c:pt>
                      <c:pt idx="2758">
                        <c:v>24/05/2023 11:27</c:v>
                      </c:pt>
                      <c:pt idx="2759">
                        <c:v>24/05/2023 11:27</c:v>
                      </c:pt>
                      <c:pt idx="2760">
                        <c:v>24/05/2023 11:27</c:v>
                      </c:pt>
                      <c:pt idx="2761">
                        <c:v>24/05/2023 11:27</c:v>
                      </c:pt>
                      <c:pt idx="2762">
                        <c:v>24/05/2023 11:27</c:v>
                      </c:pt>
                      <c:pt idx="2763">
                        <c:v>24/05/2023 11:27</c:v>
                      </c:pt>
                      <c:pt idx="2764">
                        <c:v>24/05/2023 11:27</c:v>
                      </c:pt>
                      <c:pt idx="2765">
                        <c:v>24/05/2023 11:27</c:v>
                      </c:pt>
                      <c:pt idx="2766">
                        <c:v>24/05/2023 11:27</c:v>
                      </c:pt>
                      <c:pt idx="2767">
                        <c:v>24/05/2023 11:27</c:v>
                      </c:pt>
                      <c:pt idx="2768">
                        <c:v>24/05/2023 11:27</c:v>
                      </c:pt>
                      <c:pt idx="2769">
                        <c:v>24/05/2023 11:27</c:v>
                      </c:pt>
                      <c:pt idx="2770">
                        <c:v>24/05/2023 11:27</c:v>
                      </c:pt>
                      <c:pt idx="2771">
                        <c:v>24/05/2023 11:27</c:v>
                      </c:pt>
                      <c:pt idx="2772">
                        <c:v>24/05/2023 11:27</c:v>
                      </c:pt>
                      <c:pt idx="2773">
                        <c:v>24/05/2023 11:27</c:v>
                      </c:pt>
                      <c:pt idx="2774">
                        <c:v>24/05/2023 11:27</c:v>
                      </c:pt>
                      <c:pt idx="2775">
                        <c:v>24/05/2023 11:27</c:v>
                      </c:pt>
                      <c:pt idx="2776">
                        <c:v>24/05/2023 11:27</c:v>
                      </c:pt>
                      <c:pt idx="2777">
                        <c:v>24/05/2023 11:27</c:v>
                      </c:pt>
                      <c:pt idx="2778">
                        <c:v>24/05/2023 11:27</c:v>
                      </c:pt>
                      <c:pt idx="2779">
                        <c:v>24/05/2023 11:27</c:v>
                      </c:pt>
                      <c:pt idx="2780">
                        <c:v>24/05/2023 11:27</c:v>
                      </c:pt>
                      <c:pt idx="2781">
                        <c:v>24/05/2023 11:27</c:v>
                      </c:pt>
                      <c:pt idx="2782">
                        <c:v>24/05/2023 11:27</c:v>
                      </c:pt>
                      <c:pt idx="2783">
                        <c:v>24/05/2023 11:27</c:v>
                      </c:pt>
                      <c:pt idx="2784">
                        <c:v>24/05/2023 11:27</c:v>
                      </c:pt>
                      <c:pt idx="2785">
                        <c:v>24/05/2023 11:27</c:v>
                      </c:pt>
                      <c:pt idx="2786">
                        <c:v>24/05/2023 11:27</c:v>
                      </c:pt>
                      <c:pt idx="2787">
                        <c:v>24/05/2023 11:27</c:v>
                      </c:pt>
                      <c:pt idx="2788">
                        <c:v>24/05/2023 11:27</c:v>
                      </c:pt>
                      <c:pt idx="2789">
                        <c:v>24/05/2023 11:27</c:v>
                      </c:pt>
                      <c:pt idx="2790">
                        <c:v>24/05/2023 11:27</c:v>
                      </c:pt>
                      <c:pt idx="2791">
                        <c:v>24/05/2023 11:27</c:v>
                      </c:pt>
                      <c:pt idx="2792">
                        <c:v>24/05/2023 11:27</c:v>
                      </c:pt>
                      <c:pt idx="2793">
                        <c:v>24/05/2023 11:27</c:v>
                      </c:pt>
                      <c:pt idx="2794">
                        <c:v>24/05/2023 11:28</c:v>
                      </c:pt>
                      <c:pt idx="2795">
                        <c:v>24/05/2023 11:28</c:v>
                      </c:pt>
                      <c:pt idx="2796">
                        <c:v>24/05/2023 11:28</c:v>
                      </c:pt>
                      <c:pt idx="2797">
                        <c:v>24/05/2023 11:28</c:v>
                      </c:pt>
                      <c:pt idx="2798">
                        <c:v>24/05/2023 11:28</c:v>
                      </c:pt>
                      <c:pt idx="2799">
                        <c:v>24/05/2023 11:28</c:v>
                      </c:pt>
                      <c:pt idx="2800">
                        <c:v>24/05/2023 11:28</c:v>
                      </c:pt>
                      <c:pt idx="2801">
                        <c:v>24/05/2023 11:28</c:v>
                      </c:pt>
                      <c:pt idx="2802">
                        <c:v>24/05/2023 11:28</c:v>
                      </c:pt>
                      <c:pt idx="2803">
                        <c:v>24/05/2023 11:28</c:v>
                      </c:pt>
                      <c:pt idx="2804">
                        <c:v>24/05/2023 11:28</c:v>
                      </c:pt>
                      <c:pt idx="2805">
                        <c:v>24/05/2023 11:28</c:v>
                      </c:pt>
                      <c:pt idx="2806">
                        <c:v>24/05/2023 11:28</c:v>
                      </c:pt>
                      <c:pt idx="2807">
                        <c:v>24/05/2023 11:28</c:v>
                      </c:pt>
                      <c:pt idx="2808">
                        <c:v>24/05/2023 11:28</c:v>
                      </c:pt>
                      <c:pt idx="2809">
                        <c:v>24/05/2023 11:28</c:v>
                      </c:pt>
                      <c:pt idx="2810">
                        <c:v>24/05/2023 11:28</c:v>
                      </c:pt>
                      <c:pt idx="2811">
                        <c:v>24/05/2023 11:28</c:v>
                      </c:pt>
                      <c:pt idx="2812">
                        <c:v>24/05/2023 11:28</c:v>
                      </c:pt>
                      <c:pt idx="2813">
                        <c:v>24/05/2023 11:28</c:v>
                      </c:pt>
                      <c:pt idx="2814">
                        <c:v>24/05/2023 11:28</c:v>
                      </c:pt>
                      <c:pt idx="2815">
                        <c:v>24/05/2023 11:28</c:v>
                      </c:pt>
                      <c:pt idx="2816">
                        <c:v>24/05/2023 11:28</c:v>
                      </c:pt>
                      <c:pt idx="2817">
                        <c:v>24/05/2023 11:28</c:v>
                      </c:pt>
                      <c:pt idx="2818">
                        <c:v>24/05/2023 11:28</c:v>
                      </c:pt>
                      <c:pt idx="2819">
                        <c:v>24/05/2023 11:28</c:v>
                      </c:pt>
                      <c:pt idx="2820">
                        <c:v>24/05/2023 11:28</c:v>
                      </c:pt>
                      <c:pt idx="2821">
                        <c:v>24/05/2023 11:28</c:v>
                      </c:pt>
                      <c:pt idx="2822">
                        <c:v>24/05/2023 11:28</c:v>
                      </c:pt>
                      <c:pt idx="2823">
                        <c:v>24/05/2023 11:28</c:v>
                      </c:pt>
                      <c:pt idx="2824">
                        <c:v>24/05/2023 11:28</c:v>
                      </c:pt>
                      <c:pt idx="2825">
                        <c:v>24/05/2023 11:28</c:v>
                      </c:pt>
                      <c:pt idx="2826">
                        <c:v>24/05/2023 11:28</c:v>
                      </c:pt>
                      <c:pt idx="2827">
                        <c:v>24/05/2023 11:28</c:v>
                      </c:pt>
                      <c:pt idx="2828">
                        <c:v>24/05/2023 11:28</c:v>
                      </c:pt>
                      <c:pt idx="2829">
                        <c:v>24/05/2023 11:28</c:v>
                      </c:pt>
                      <c:pt idx="2830">
                        <c:v>24/05/2023 11:28</c:v>
                      </c:pt>
                      <c:pt idx="2831">
                        <c:v>24/05/2023 11:28</c:v>
                      </c:pt>
                      <c:pt idx="2832">
                        <c:v>24/05/2023 11:28</c:v>
                      </c:pt>
                      <c:pt idx="2833">
                        <c:v>24/05/2023 11:28</c:v>
                      </c:pt>
                      <c:pt idx="2834">
                        <c:v>24/05/2023 11:28</c:v>
                      </c:pt>
                      <c:pt idx="2835">
                        <c:v>24/05/2023 11:28</c:v>
                      </c:pt>
                      <c:pt idx="2836">
                        <c:v>24/05/2023 11:28</c:v>
                      </c:pt>
                      <c:pt idx="2837">
                        <c:v>24/05/2023 11:28</c:v>
                      </c:pt>
                      <c:pt idx="2838">
                        <c:v>24/05/2023 11:28</c:v>
                      </c:pt>
                      <c:pt idx="2839">
                        <c:v>24/05/2023 11:28</c:v>
                      </c:pt>
                      <c:pt idx="2840">
                        <c:v>24/05/2023 11:28</c:v>
                      </c:pt>
                      <c:pt idx="2841">
                        <c:v>24/05/2023 11:28</c:v>
                      </c:pt>
                      <c:pt idx="2842">
                        <c:v>24/05/2023 11:28</c:v>
                      </c:pt>
                      <c:pt idx="2843">
                        <c:v>24/05/2023 11:28</c:v>
                      </c:pt>
                      <c:pt idx="2844">
                        <c:v>24/05/2023 11:28</c:v>
                      </c:pt>
                      <c:pt idx="2845">
                        <c:v>24/05/2023 11:28</c:v>
                      </c:pt>
                      <c:pt idx="2846">
                        <c:v>24/05/2023 11:28</c:v>
                      </c:pt>
                      <c:pt idx="2847">
                        <c:v>24/05/2023 11:28</c:v>
                      </c:pt>
                      <c:pt idx="2848">
                        <c:v>24/05/2023 11:28</c:v>
                      </c:pt>
                      <c:pt idx="2849">
                        <c:v>24/05/2023 11:28</c:v>
                      </c:pt>
                      <c:pt idx="2850">
                        <c:v>24/05/2023 11:28</c:v>
                      </c:pt>
                      <c:pt idx="2851">
                        <c:v>24/05/2023 11:28</c:v>
                      </c:pt>
                      <c:pt idx="2852">
                        <c:v>24/05/2023 11:28</c:v>
                      </c:pt>
                      <c:pt idx="2853">
                        <c:v>24/05/2023 11:28</c:v>
                      </c:pt>
                      <c:pt idx="2854">
                        <c:v>24/05/2023 11:29</c:v>
                      </c:pt>
                      <c:pt idx="2855">
                        <c:v>24/05/2023 11:29</c:v>
                      </c:pt>
                      <c:pt idx="2856">
                        <c:v>24/05/2023 11:29</c:v>
                      </c:pt>
                      <c:pt idx="2857">
                        <c:v>24/05/2023 11:29</c:v>
                      </c:pt>
                      <c:pt idx="2858">
                        <c:v>24/05/2023 11:29</c:v>
                      </c:pt>
                      <c:pt idx="2859">
                        <c:v>24/05/2023 11:29</c:v>
                      </c:pt>
                      <c:pt idx="2860">
                        <c:v>24/05/2023 11:29</c:v>
                      </c:pt>
                      <c:pt idx="2861">
                        <c:v>24/05/2023 11:29</c:v>
                      </c:pt>
                      <c:pt idx="2862">
                        <c:v>24/05/2023 11:29</c:v>
                      </c:pt>
                      <c:pt idx="2863">
                        <c:v>24/05/2023 11:29</c:v>
                      </c:pt>
                      <c:pt idx="2864">
                        <c:v>24/05/2023 11:29</c:v>
                      </c:pt>
                      <c:pt idx="2865">
                        <c:v>24/05/2023 11:29</c:v>
                      </c:pt>
                      <c:pt idx="2866">
                        <c:v>24/05/2023 11:29</c:v>
                      </c:pt>
                      <c:pt idx="2867">
                        <c:v>24/05/2023 11:29</c:v>
                      </c:pt>
                      <c:pt idx="2868">
                        <c:v>24/05/2023 11:29</c:v>
                      </c:pt>
                      <c:pt idx="2869">
                        <c:v>24/05/2023 11:29</c:v>
                      </c:pt>
                      <c:pt idx="2870">
                        <c:v>24/05/2023 11:29</c:v>
                      </c:pt>
                      <c:pt idx="2871">
                        <c:v>24/05/2023 11:29</c:v>
                      </c:pt>
                      <c:pt idx="2872">
                        <c:v>24/05/2023 11:29</c:v>
                      </c:pt>
                      <c:pt idx="2873">
                        <c:v>24/05/2023 11:29</c:v>
                      </c:pt>
                      <c:pt idx="2874">
                        <c:v>24/05/2023 11:29</c:v>
                      </c:pt>
                      <c:pt idx="2875">
                        <c:v>24/05/2023 11:29</c:v>
                      </c:pt>
                      <c:pt idx="2876">
                        <c:v>24/05/2023 11:29</c:v>
                      </c:pt>
                      <c:pt idx="2877">
                        <c:v>24/05/2023 11:29</c:v>
                      </c:pt>
                      <c:pt idx="2878">
                        <c:v>24/05/2023 11:29</c:v>
                      </c:pt>
                      <c:pt idx="2879">
                        <c:v>24/05/2023 11:29</c:v>
                      </c:pt>
                      <c:pt idx="2880">
                        <c:v>24/05/2023 11:29</c:v>
                      </c:pt>
                      <c:pt idx="2881">
                        <c:v>24/05/2023 11:29</c:v>
                      </c:pt>
                      <c:pt idx="2882">
                        <c:v>24/05/2023 11:29</c:v>
                      </c:pt>
                      <c:pt idx="2883">
                        <c:v>24/05/2023 11:29</c:v>
                      </c:pt>
                      <c:pt idx="2884">
                        <c:v>24/05/2023 11:29</c:v>
                      </c:pt>
                      <c:pt idx="2885">
                        <c:v>24/05/2023 11:29</c:v>
                      </c:pt>
                      <c:pt idx="2886">
                        <c:v>24/05/2023 11:29</c:v>
                      </c:pt>
                      <c:pt idx="2887">
                        <c:v>24/05/2023 11:29</c:v>
                      </c:pt>
                      <c:pt idx="2888">
                        <c:v>24/05/2023 11:29</c:v>
                      </c:pt>
                      <c:pt idx="2889">
                        <c:v>24/05/2023 11:29</c:v>
                      </c:pt>
                      <c:pt idx="2890">
                        <c:v>24/05/2023 11:29</c:v>
                      </c:pt>
                      <c:pt idx="2891">
                        <c:v>24/05/2023 11:29</c:v>
                      </c:pt>
                      <c:pt idx="2892">
                        <c:v>24/05/2023 11:29</c:v>
                      </c:pt>
                      <c:pt idx="2893">
                        <c:v>24/05/2023 11:29</c:v>
                      </c:pt>
                      <c:pt idx="2894">
                        <c:v>24/05/2023 11:29</c:v>
                      </c:pt>
                      <c:pt idx="2895">
                        <c:v>24/05/2023 11:29</c:v>
                      </c:pt>
                      <c:pt idx="2896">
                        <c:v>24/05/2023 11:29</c:v>
                      </c:pt>
                      <c:pt idx="2897">
                        <c:v>24/05/2023 11:29</c:v>
                      </c:pt>
                      <c:pt idx="2898">
                        <c:v>24/05/2023 11:29</c:v>
                      </c:pt>
                      <c:pt idx="2899">
                        <c:v>24/05/2023 11:29</c:v>
                      </c:pt>
                      <c:pt idx="2900">
                        <c:v>24/05/2023 11:29</c:v>
                      </c:pt>
                      <c:pt idx="2901">
                        <c:v>24/05/2023 11:29</c:v>
                      </c:pt>
                      <c:pt idx="2902">
                        <c:v>24/05/2023 11:29</c:v>
                      </c:pt>
                      <c:pt idx="2903">
                        <c:v>24/05/2023 11:29</c:v>
                      </c:pt>
                      <c:pt idx="2904">
                        <c:v>24/05/2023 11:29</c:v>
                      </c:pt>
                      <c:pt idx="2905">
                        <c:v>24/05/2023 11:29</c:v>
                      </c:pt>
                      <c:pt idx="2906">
                        <c:v>24/05/2023 11:29</c:v>
                      </c:pt>
                      <c:pt idx="2907">
                        <c:v>24/05/2023 11:29</c:v>
                      </c:pt>
                      <c:pt idx="2908">
                        <c:v>24/05/2023 11:29</c:v>
                      </c:pt>
                      <c:pt idx="2909">
                        <c:v>24/05/2023 11:29</c:v>
                      </c:pt>
                      <c:pt idx="2910">
                        <c:v>24/05/2023 11:29</c:v>
                      </c:pt>
                      <c:pt idx="2911">
                        <c:v>24/05/2023 11:29</c:v>
                      </c:pt>
                      <c:pt idx="2912">
                        <c:v>24/05/2023 11:29</c:v>
                      </c:pt>
                      <c:pt idx="2913">
                        <c:v>24/05/2023 11:29</c:v>
                      </c:pt>
                      <c:pt idx="2914">
                        <c:v>24/05/2023 11:30</c:v>
                      </c:pt>
                      <c:pt idx="2915">
                        <c:v>24/05/2023 11:30</c:v>
                      </c:pt>
                      <c:pt idx="2916">
                        <c:v>24/05/2023 11:30</c:v>
                      </c:pt>
                      <c:pt idx="2917">
                        <c:v>24/05/2023 11:30</c:v>
                      </c:pt>
                      <c:pt idx="2918">
                        <c:v>24/05/2023 11:30</c:v>
                      </c:pt>
                      <c:pt idx="2919">
                        <c:v>24/05/2023 11:30</c:v>
                      </c:pt>
                      <c:pt idx="2920">
                        <c:v>24/05/2023 11:30</c:v>
                      </c:pt>
                      <c:pt idx="2921">
                        <c:v>24/05/2023 11:30</c:v>
                      </c:pt>
                      <c:pt idx="2922">
                        <c:v>24/05/2023 11:30</c:v>
                      </c:pt>
                      <c:pt idx="2923">
                        <c:v>24/05/2023 11:30</c:v>
                      </c:pt>
                      <c:pt idx="2924">
                        <c:v>24/05/2023 11:30</c:v>
                      </c:pt>
                      <c:pt idx="2925">
                        <c:v>24/05/2023 11:30</c:v>
                      </c:pt>
                      <c:pt idx="2926">
                        <c:v>24/05/2023 11:30</c:v>
                      </c:pt>
                      <c:pt idx="2927">
                        <c:v>24/05/2023 11:30</c:v>
                      </c:pt>
                      <c:pt idx="2928">
                        <c:v>24/05/2023 11:30</c:v>
                      </c:pt>
                      <c:pt idx="2929">
                        <c:v>24/05/2023 11:30</c:v>
                      </c:pt>
                      <c:pt idx="2930">
                        <c:v>24/05/2023 11:30</c:v>
                      </c:pt>
                      <c:pt idx="2931">
                        <c:v>24/05/2023 11:30</c:v>
                      </c:pt>
                      <c:pt idx="2932">
                        <c:v>24/05/2023 11:30</c:v>
                      </c:pt>
                      <c:pt idx="2933">
                        <c:v>24/05/2023 11:30</c:v>
                      </c:pt>
                      <c:pt idx="2934">
                        <c:v>24/05/2023 11:30</c:v>
                      </c:pt>
                      <c:pt idx="2935">
                        <c:v>24/05/2023 11:30</c:v>
                      </c:pt>
                      <c:pt idx="2936">
                        <c:v>24/05/2023 11:30</c:v>
                      </c:pt>
                      <c:pt idx="2937">
                        <c:v>24/05/2023 11:30</c:v>
                      </c:pt>
                      <c:pt idx="2938">
                        <c:v>24/05/2023 11:30</c:v>
                      </c:pt>
                      <c:pt idx="2939">
                        <c:v>24/05/2023 11:30</c:v>
                      </c:pt>
                      <c:pt idx="2940">
                        <c:v>24/05/2023 11:30</c:v>
                      </c:pt>
                      <c:pt idx="2941">
                        <c:v>24/05/2023 11:30</c:v>
                      </c:pt>
                      <c:pt idx="2942">
                        <c:v>24/05/2023 11:30</c:v>
                      </c:pt>
                      <c:pt idx="2943">
                        <c:v>24/05/2023 11:30</c:v>
                      </c:pt>
                      <c:pt idx="2944">
                        <c:v>24/05/2023 11:30</c:v>
                      </c:pt>
                      <c:pt idx="2945">
                        <c:v>24/05/2023 11:30</c:v>
                      </c:pt>
                      <c:pt idx="2946">
                        <c:v>24/05/2023 11:30</c:v>
                      </c:pt>
                      <c:pt idx="2947">
                        <c:v>24/05/2023 11:30</c:v>
                      </c:pt>
                      <c:pt idx="2948">
                        <c:v>24/05/2023 11:30</c:v>
                      </c:pt>
                      <c:pt idx="2949">
                        <c:v>24/05/2023 11:30</c:v>
                      </c:pt>
                      <c:pt idx="2950">
                        <c:v>24/05/2023 11:30</c:v>
                      </c:pt>
                      <c:pt idx="2951">
                        <c:v>24/05/2023 11:30</c:v>
                      </c:pt>
                      <c:pt idx="2952">
                        <c:v>24/05/2023 11:30</c:v>
                      </c:pt>
                      <c:pt idx="2953">
                        <c:v>24/05/2023 11:30</c:v>
                      </c:pt>
                      <c:pt idx="2954">
                        <c:v>24/05/2023 11:30</c:v>
                      </c:pt>
                      <c:pt idx="2955">
                        <c:v>24/05/2023 11:30</c:v>
                      </c:pt>
                      <c:pt idx="2956">
                        <c:v>24/05/2023 11:30</c:v>
                      </c:pt>
                      <c:pt idx="2957">
                        <c:v>24/05/2023 11:30</c:v>
                      </c:pt>
                      <c:pt idx="2958">
                        <c:v>24/05/2023 11:30</c:v>
                      </c:pt>
                      <c:pt idx="2959">
                        <c:v>24/05/2023 11:30</c:v>
                      </c:pt>
                      <c:pt idx="2960">
                        <c:v>24/05/2023 11:30</c:v>
                      </c:pt>
                      <c:pt idx="2961">
                        <c:v>24/05/2023 11:30</c:v>
                      </c:pt>
                      <c:pt idx="2962">
                        <c:v>24/05/2023 11:30</c:v>
                      </c:pt>
                      <c:pt idx="2963">
                        <c:v>24/05/2023 11:30</c:v>
                      </c:pt>
                      <c:pt idx="2964">
                        <c:v>24/05/2023 11:30</c:v>
                      </c:pt>
                      <c:pt idx="2965">
                        <c:v>24/05/2023 11:30</c:v>
                      </c:pt>
                      <c:pt idx="2966">
                        <c:v>24/05/2023 11:30</c:v>
                      </c:pt>
                      <c:pt idx="2967">
                        <c:v>24/05/2023 11:30</c:v>
                      </c:pt>
                      <c:pt idx="2968">
                        <c:v>24/05/2023 11:30</c:v>
                      </c:pt>
                      <c:pt idx="2969">
                        <c:v>24/05/2023 11:30</c:v>
                      </c:pt>
                      <c:pt idx="2970">
                        <c:v>24/05/2023 11:30</c:v>
                      </c:pt>
                      <c:pt idx="2971">
                        <c:v>24/05/2023 11:30</c:v>
                      </c:pt>
                      <c:pt idx="2972">
                        <c:v>24/05/2023 11:30</c:v>
                      </c:pt>
                      <c:pt idx="2973">
                        <c:v>24/05/2023 11:31</c:v>
                      </c:pt>
                      <c:pt idx="2974">
                        <c:v>24/05/2023 11:31</c:v>
                      </c:pt>
                      <c:pt idx="2975">
                        <c:v>24/05/2023 11:31</c:v>
                      </c:pt>
                      <c:pt idx="2976">
                        <c:v>24/05/2023 11:31</c:v>
                      </c:pt>
                      <c:pt idx="2977">
                        <c:v>24/05/2023 11:31</c:v>
                      </c:pt>
                      <c:pt idx="2978">
                        <c:v>24/05/2023 11:31</c:v>
                      </c:pt>
                      <c:pt idx="2979">
                        <c:v>24/05/2023 11:31</c:v>
                      </c:pt>
                      <c:pt idx="2980">
                        <c:v>24/05/2023 11:31</c:v>
                      </c:pt>
                      <c:pt idx="2981">
                        <c:v>24/05/2023 11:31</c:v>
                      </c:pt>
                      <c:pt idx="2982">
                        <c:v>24/05/2023 11:31</c:v>
                      </c:pt>
                      <c:pt idx="2983">
                        <c:v>24/05/2023 11:31</c:v>
                      </c:pt>
                      <c:pt idx="2984">
                        <c:v>24/05/2023 11:31</c:v>
                      </c:pt>
                      <c:pt idx="2985">
                        <c:v>24/05/2023 11:31</c:v>
                      </c:pt>
                      <c:pt idx="2986">
                        <c:v>24/05/2023 11:31</c:v>
                      </c:pt>
                      <c:pt idx="2987">
                        <c:v>24/05/2023 11:31</c:v>
                      </c:pt>
                      <c:pt idx="2988">
                        <c:v>24/05/2023 11:31</c:v>
                      </c:pt>
                      <c:pt idx="2989">
                        <c:v>24/05/2023 11:31</c:v>
                      </c:pt>
                      <c:pt idx="2990">
                        <c:v>24/05/2023 11:31</c:v>
                      </c:pt>
                      <c:pt idx="2991">
                        <c:v>24/05/2023 11:31</c:v>
                      </c:pt>
                      <c:pt idx="2992">
                        <c:v>24/05/2023 11:31</c:v>
                      </c:pt>
                      <c:pt idx="2993">
                        <c:v>24/05/2023 11:31</c:v>
                      </c:pt>
                      <c:pt idx="2994">
                        <c:v>24/05/2023 11:31</c:v>
                      </c:pt>
                      <c:pt idx="2995">
                        <c:v>24/05/2023 11:31</c:v>
                      </c:pt>
                      <c:pt idx="2996">
                        <c:v>24/05/2023 11:31</c:v>
                      </c:pt>
                      <c:pt idx="2997">
                        <c:v>24/05/2023 11:31</c:v>
                      </c:pt>
                      <c:pt idx="2998">
                        <c:v>24/05/2023 11:31</c:v>
                      </c:pt>
                      <c:pt idx="2999">
                        <c:v>24/05/2023 11:31</c:v>
                      </c:pt>
                      <c:pt idx="3000">
                        <c:v>24/05/2023 11:31</c:v>
                      </c:pt>
                      <c:pt idx="3001">
                        <c:v>24/05/2023 11:31</c:v>
                      </c:pt>
                      <c:pt idx="3002">
                        <c:v>24/05/2023 11:31</c:v>
                      </c:pt>
                      <c:pt idx="3003">
                        <c:v>24/05/2023 11:31</c:v>
                      </c:pt>
                      <c:pt idx="3004">
                        <c:v>24/05/2023 11:31</c:v>
                      </c:pt>
                      <c:pt idx="3005">
                        <c:v>24/05/2023 11:31</c:v>
                      </c:pt>
                      <c:pt idx="3006">
                        <c:v>24/05/2023 11:31</c:v>
                      </c:pt>
                      <c:pt idx="3007">
                        <c:v>24/05/2023 11:31</c:v>
                      </c:pt>
                      <c:pt idx="3008">
                        <c:v>24/05/2023 11:31</c:v>
                      </c:pt>
                      <c:pt idx="3009">
                        <c:v>24/05/2023 11:31</c:v>
                      </c:pt>
                      <c:pt idx="3010">
                        <c:v>24/05/2023 11:31</c:v>
                      </c:pt>
                      <c:pt idx="3011">
                        <c:v>24/05/2023 11:31</c:v>
                      </c:pt>
                      <c:pt idx="3012">
                        <c:v>24/05/2023 11:31</c:v>
                      </c:pt>
                      <c:pt idx="3013">
                        <c:v>24/05/2023 11:31</c:v>
                      </c:pt>
                      <c:pt idx="3014">
                        <c:v>24/05/2023 11:31</c:v>
                      </c:pt>
                      <c:pt idx="3015">
                        <c:v>24/05/2023 11:31</c:v>
                      </c:pt>
                      <c:pt idx="3016">
                        <c:v>24/05/2023 11:31</c:v>
                      </c:pt>
                      <c:pt idx="3017">
                        <c:v>24/05/2023 11:31</c:v>
                      </c:pt>
                      <c:pt idx="3018">
                        <c:v>24/05/2023 11:31</c:v>
                      </c:pt>
                      <c:pt idx="3019">
                        <c:v>24/05/2023 11:31</c:v>
                      </c:pt>
                      <c:pt idx="3020">
                        <c:v>24/05/2023 11:31</c:v>
                      </c:pt>
                      <c:pt idx="3021">
                        <c:v>24/05/2023 11:31</c:v>
                      </c:pt>
                      <c:pt idx="3022">
                        <c:v>24/05/2023 11:31</c:v>
                      </c:pt>
                      <c:pt idx="3023">
                        <c:v>24/05/2023 11:31</c:v>
                      </c:pt>
                      <c:pt idx="3024">
                        <c:v>24/05/2023 11:31</c:v>
                      </c:pt>
                      <c:pt idx="3025">
                        <c:v>24/05/2023 11:31</c:v>
                      </c:pt>
                      <c:pt idx="3026">
                        <c:v>24/05/2023 11:31</c:v>
                      </c:pt>
                      <c:pt idx="3027">
                        <c:v>24/05/2023 11:31</c:v>
                      </c:pt>
                      <c:pt idx="3028">
                        <c:v>24/05/2023 11:31</c:v>
                      </c:pt>
                      <c:pt idx="3029">
                        <c:v>24/05/2023 11:31</c:v>
                      </c:pt>
                      <c:pt idx="3030">
                        <c:v>24/05/2023 11:31</c:v>
                      </c:pt>
                      <c:pt idx="3031">
                        <c:v>24/05/2023 11:31</c:v>
                      </c:pt>
                      <c:pt idx="3032">
                        <c:v>24/05/2023 11:31</c:v>
                      </c:pt>
                      <c:pt idx="3033">
                        <c:v>24/05/2023 11:32</c:v>
                      </c:pt>
                      <c:pt idx="3034">
                        <c:v>24/05/2023 11:32</c:v>
                      </c:pt>
                      <c:pt idx="3035">
                        <c:v>24/05/2023 11:32</c:v>
                      </c:pt>
                      <c:pt idx="3036">
                        <c:v>24/05/2023 11:32</c:v>
                      </c:pt>
                      <c:pt idx="3037">
                        <c:v>24/05/2023 11:32</c:v>
                      </c:pt>
                      <c:pt idx="3038">
                        <c:v>24/05/2023 11:32</c:v>
                      </c:pt>
                      <c:pt idx="3039">
                        <c:v>24/05/2023 11:32</c:v>
                      </c:pt>
                      <c:pt idx="3040">
                        <c:v>24/05/2023 11:32</c:v>
                      </c:pt>
                      <c:pt idx="3041">
                        <c:v>24/05/2023 11:32</c:v>
                      </c:pt>
                      <c:pt idx="3042">
                        <c:v>24/05/2023 11:32</c:v>
                      </c:pt>
                      <c:pt idx="3043">
                        <c:v>24/05/2023 11:32</c:v>
                      </c:pt>
                      <c:pt idx="3044">
                        <c:v>24/05/2023 11:32</c:v>
                      </c:pt>
                      <c:pt idx="3045">
                        <c:v>24/05/2023 11:32</c:v>
                      </c:pt>
                      <c:pt idx="3046">
                        <c:v>24/05/2023 11:32</c:v>
                      </c:pt>
                      <c:pt idx="3047">
                        <c:v>24/05/2023 11:32</c:v>
                      </c:pt>
                      <c:pt idx="3048">
                        <c:v>24/05/2023 11:32</c:v>
                      </c:pt>
                      <c:pt idx="3049">
                        <c:v>24/05/2023 11:32</c:v>
                      </c:pt>
                      <c:pt idx="3050">
                        <c:v>24/05/2023 11:32</c:v>
                      </c:pt>
                      <c:pt idx="3051">
                        <c:v>24/05/2023 11:32</c:v>
                      </c:pt>
                      <c:pt idx="3052">
                        <c:v>24/05/2023 11:32</c:v>
                      </c:pt>
                      <c:pt idx="3053">
                        <c:v>24/05/2023 11:32</c:v>
                      </c:pt>
                      <c:pt idx="3054">
                        <c:v>24/05/2023 11:32</c:v>
                      </c:pt>
                      <c:pt idx="3055">
                        <c:v>24/05/2023 11:32</c:v>
                      </c:pt>
                      <c:pt idx="3056">
                        <c:v>24/05/2023 11:32</c:v>
                      </c:pt>
                      <c:pt idx="3057">
                        <c:v>24/05/2023 11:32</c:v>
                      </c:pt>
                      <c:pt idx="3058">
                        <c:v>24/05/2023 11:32</c:v>
                      </c:pt>
                      <c:pt idx="3059">
                        <c:v>24/05/2023 11:32</c:v>
                      </c:pt>
                      <c:pt idx="3060">
                        <c:v>24/05/2023 11:32</c:v>
                      </c:pt>
                      <c:pt idx="3061">
                        <c:v>24/05/2023 11:32</c:v>
                      </c:pt>
                      <c:pt idx="3062">
                        <c:v>24/05/2023 11:32</c:v>
                      </c:pt>
                      <c:pt idx="3063">
                        <c:v>24/05/2023 11:32</c:v>
                      </c:pt>
                      <c:pt idx="3064">
                        <c:v>24/05/2023 11:32</c:v>
                      </c:pt>
                      <c:pt idx="3065">
                        <c:v>24/05/2023 11:32</c:v>
                      </c:pt>
                      <c:pt idx="3066">
                        <c:v>24/05/2023 11:32</c:v>
                      </c:pt>
                      <c:pt idx="3067">
                        <c:v>24/05/2023 11:32</c:v>
                      </c:pt>
                      <c:pt idx="3068">
                        <c:v>24/05/2023 11:32</c:v>
                      </c:pt>
                      <c:pt idx="3069">
                        <c:v>24/05/2023 11:32</c:v>
                      </c:pt>
                      <c:pt idx="3070">
                        <c:v>24/05/2023 11:32</c:v>
                      </c:pt>
                      <c:pt idx="3071">
                        <c:v>24/05/2023 11:32</c:v>
                      </c:pt>
                      <c:pt idx="3072">
                        <c:v>24/05/2023 11:32</c:v>
                      </c:pt>
                      <c:pt idx="3073">
                        <c:v>24/05/2023 11:32</c:v>
                      </c:pt>
                      <c:pt idx="3074">
                        <c:v>24/05/2023 11:32</c:v>
                      </c:pt>
                      <c:pt idx="3075">
                        <c:v>24/05/2023 11:32</c:v>
                      </c:pt>
                      <c:pt idx="3076">
                        <c:v>24/05/2023 11:32</c:v>
                      </c:pt>
                      <c:pt idx="3077">
                        <c:v>24/05/2023 11:32</c:v>
                      </c:pt>
                      <c:pt idx="3078">
                        <c:v>24/05/2023 11:32</c:v>
                      </c:pt>
                      <c:pt idx="3079">
                        <c:v>24/05/2023 11:32</c:v>
                      </c:pt>
                      <c:pt idx="3080">
                        <c:v>24/05/2023 11:32</c:v>
                      </c:pt>
                      <c:pt idx="3081">
                        <c:v>24/05/2023 11:32</c:v>
                      </c:pt>
                      <c:pt idx="3082">
                        <c:v>24/05/2023 11:32</c:v>
                      </c:pt>
                      <c:pt idx="3083">
                        <c:v>24/05/2023 11:32</c:v>
                      </c:pt>
                      <c:pt idx="3084">
                        <c:v>24/05/2023 11:32</c:v>
                      </c:pt>
                      <c:pt idx="3085">
                        <c:v>24/05/2023 11:32</c:v>
                      </c:pt>
                      <c:pt idx="3086">
                        <c:v>24/05/2023 11:32</c:v>
                      </c:pt>
                      <c:pt idx="3087">
                        <c:v>24/05/2023 11:32</c:v>
                      </c:pt>
                      <c:pt idx="3088">
                        <c:v>24/05/2023 11:32</c:v>
                      </c:pt>
                      <c:pt idx="3089">
                        <c:v>24/05/2023 11:32</c:v>
                      </c:pt>
                      <c:pt idx="3090">
                        <c:v>24/05/2023 11:32</c:v>
                      </c:pt>
                      <c:pt idx="3091">
                        <c:v>24/05/2023 11:32</c:v>
                      </c:pt>
                      <c:pt idx="3092">
                        <c:v>24/05/2023 11:33</c:v>
                      </c:pt>
                      <c:pt idx="3093">
                        <c:v>24/05/2023 11:33</c:v>
                      </c:pt>
                      <c:pt idx="3094">
                        <c:v>24/05/2023 11:33</c:v>
                      </c:pt>
                      <c:pt idx="3095">
                        <c:v>24/05/2023 11:33</c:v>
                      </c:pt>
                      <c:pt idx="3096">
                        <c:v>24/05/2023 11:33</c:v>
                      </c:pt>
                      <c:pt idx="3097">
                        <c:v>24/05/2023 11:33</c:v>
                      </c:pt>
                      <c:pt idx="3098">
                        <c:v>24/05/2023 11:33</c:v>
                      </c:pt>
                      <c:pt idx="3099">
                        <c:v>24/05/2023 11:33</c:v>
                      </c:pt>
                      <c:pt idx="3100">
                        <c:v>24/05/2023 11:33</c:v>
                      </c:pt>
                      <c:pt idx="3101">
                        <c:v>24/05/2023 11:33</c:v>
                      </c:pt>
                      <c:pt idx="3102">
                        <c:v>24/05/2023 11:33</c:v>
                      </c:pt>
                      <c:pt idx="3103">
                        <c:v>24/05/2023 11:33</c:v>
                      </c:pt>
                      <c:pt idx="3104">
                        <c:v>24/05/2023 11:33</c:v>
                      </c:pt>
                      <c:pt idx="3105">
                        <c:v>24/05/2023 11:33</c:v>
                      </c:pt>
                      <c:pt idx="3106">
                        <c:v>24/05/2023 11:33</c:v>
                      </c:pt>
                      <c:pt idx="3107">
                        <c:v>24/05/2023 11:33</c:v>
                      </c:pt>
                      <c:pt idx="3108">
                        <c:v>24/05/2023 11:33</c:v>
                      </c:pt>
                      <c:pt idx="3109">
                        <c:v>24/05/2023 11:33</c:v>
                      </c:pt>
                      <c:pt idx="3110">
                        <c:v>24/05/2023 11:33</c:v>
                      </c:pt>
                      <c:pt idx="3111">
                        <c:v>24/05/2023 11:33</c:v>
                      </c:pt>
                      <c:pt idx="3112">
                        <c:v>24/05/2023 11:33</c:v>
                      </c:pt>
                      <c:pt idx="3113">
                        <c:v>24/05/2023 11:33</c:v>
                      </c:pt>
                      <c:pt idx="3114">
                        <c:v>24/05/2023 11:33</c:v>
                      </c:pt>
                      <c:pt idx="3115">
                        <c:v>24/05/2023 11:33</c:v>
                      </c:pt>
                      <c:pt idx="3116">
                        <c:v>24/05/2023 11:33</c:v>
                      </c:pt>
                      <c:pt idx="3117">
                        <c:v>24/05/2023 11:33</c:v>
                      </c:pt>
                      <c:pt idx="3118">
                        <c:v>24/05/2023 11:33</c:v>
                      </c:pt>
                      <c:pt idx="3119">
                        <c:v>24/05/2023 11:33</c:v>
                      </c:pt>
                      <c:pt idx="3120">
                        <c:v>24/05/2023 11:33</c:v>
                      </c:pt>
                      <c:pt idx="3121">
                        <c:v>24/05/2023 11:33</c:v>
                      </c:pt>
                      <c:pt idx="3122">
                        <c:v>24/05/2023 11:33</c:v>
                      </c:pt>
                      <c:pt idx="3123">
                        <c:v>24/05/2023 11:33</c:v>
                      </c:pt>
                      <c:pt idx="3124">
                        <c:v>24/05/2023 11:33</c:v>
                      </c:pt>
                      <c:pt idx="3125">
                        <c:v>24/05/2023 11:33</c:v>
                      </c:pt>
                      <c:pt idx="3126">
                        <c:v>24/05/2023 11:33</c:v>
                      </c:pt>
                      <c:pt idx="3127">
                        <c:v>24/05/2023 11:33</c:v>
                      </c:pt>
                      <c:pt idx="3128">
                        <c:v>24/05/2023 11:33</c:v>
                      </c:pt>
                      <c:pt idx="3129">
                        <c:v>24/05/2023 11:33</c:v>
                      </c:pt>
                      <c:pt idx="3130">
                        <c:v>24/05/2023 11:33</c:v>
                      </c:pt>
                      <c:pt idx="3131">
                        <c:v>24/05/2023 11:33</c:v>
                      </c:pt>
                      <c:pt idx="3132">
                        <c:v>24/05/2023 11:33</c:v>
                      </c:pt>
                      <c:pt idx="3133">
                        <c:v>24/05/2023 11:33</c:v>
                      </c:pt>
                      <c:pt idx="3134">
                        <c:v>24/05/2023 11:33</c:v>
                      </c:pt>
                      <c:pt idx="3135">
                        <c:v>24/05/2023 11:33</c:v>
                      </c:pt>
                      <c:pt idx="3136">
                        <c:v>24/05/2023 11:33</c:v>
                      </c:pt>
                      <c:pt idx="3137">
                        <c:v>24/05/2023 11:33</c:v>
                      </c:pt>
                      <c:pt idx="3138">
                        <c:v>24/05/2023 11:33</c:v>
                      </c:pt>
                      <c:pt idx="3139">
                        <c:v>24/05/2023 11:33</c:v>
                      </c:pt>
                      <c:pt idx="3140">
                        <c:v>24/05/2023 11:33</c:v>
                      </c:pt>
                      <c:pt idx="3141">
                        <c:v>24/05/2023 11:33</c:v>
                      </c:pt>
                      <c:pt idx="3142">
                        <c:v>24/05/2023 11:33</c:v>
                      </c:pt>
                      <c:pt idx="3143">
                        <c:v>24/05/2023 11:33</c:v>
                      </c:pt>
                      <c:pt idx="3144">
                        <c:v>24/05/2023 11:33</c:v>
                      </c:pt>
                      <c:pt idx="3145">
                        <c:v>24/05/2023 11:33</c:v>
                      </c:pt>
                      <c:pt idx="3146">
                        <c:v>24/05/2023 11:33</c:v>
                      </c:pt>
                      <c:pt idx="3147">
                        <c:v>24/05/2023 11:33</c:v>
                      </c:pt>
                      <c:pt idx="3148">
                        <c:v>24/05/2023 11:33</c:v>
                      </c:pt>
                      <c:pt idx="3149">
                        <c:v>24/05/2023 11:33</c:v>
                      </c:pt>
                      <c:pt idx="3150">
                        <c:v>24/05/2023 11:33</c:v>
                      </c:pt>
                      <c:pt idx="3151">
                        <c:v>24/05/2023 11:33</c:v>
                      </c:pt>
                      <c:pt idx="3152">
                        <c:v>24/05/2023 11:34</c:v>
                      </c:pt>
                      <c:pt idx="3153">
                        <c:v>24/05/2023 11:34</c:v>
                      </c:pt>
                      <c:pt idx="3154">
                        <c:v>24/05/2023 11:34</c:v>
                      </c:pt>
                      <c:pt idx="3155">
                        <c:v>24/05/2023 11:34</c:v>
                      </c:pt>
                      <c:pt idx="3156">
                        <c:v>24/05/2023 11:34</c:v>
                      </c:pt>
                      <c:pt idx="3157">
                        <c:v>24/05/2023 11:34</c:v>
                      </c:pt>
                      <c:pt idx="3158">
                        <c:v>24/05/2023 11:34</c:v>
                      </c:pt>
                      <c:pt idx="3159">
                        <c:v>24/05/2023 11:34</c:v>
                      </c:pt>
                      <c:pt idx="3160">
                        <c:v>24/05/2023 11:34</c:v>
                      </c:pt>
                      <c:pt idx="3161">
                        <c:v>24/05/2023 11:34</c:v>
                      </c:pt>
                      <c:pt idx="3162">
                        <c:v>24/05/2023 11:34</c:v>
                      </c:pt>
                      <c:pt idx="3163">
                        <c:v>24/05/2023 11:34</c:v>
                      </c:pt>
                      <c:pt idx="3164">
                        <c:v>24/05/2023 11:34</c:v>
                      </c:pt>
                      <c:pt idx="3165">
                        <c:v>24/05/2023 11:34</c:v>
                      </c:pt>
                      <c:pt idx="3166">
                        <c:v>24/05/2023 11:34</c:v>
                      </c:pt>
                      <c:pt idx="3167">
                        <c:v>24/05/2023 11:34</c:v>
                      </c:pt>
                      <c:pt idx="3168">
                        <c:v>24/05/2023 11:34</c:v>
                      </c:pt>
                      <c:pt idx="3169">
                        <c:v>24/05/2023 11:34</c:v>
                      </c:pt>
                      <c:pt idx="3170">
                        <c:v>24/05/2023 11:34</c:v>
                      </c:pt>
                      <c:pt idx="3171">
                        <c:v>24/05/2023 11:34</c:v>
                      </c:pt>
                      <c:pt idx="3172">
                        <c:v>24/05/2023 11:34</c:v>
                      </c:pt>
                      <c:pt idx="3173">
                        <c:v>24/05/2023 11:34</c:v>
                      </c:pt>
                      <c:pt idx="3174">
                        <c:v>24/05/2023 11:34</c:v>
                      </c:pt>
                      <c:pt idx="3175">
                        <c:v>24/05/2023 11:34</c:v>
                      </c:pt>
                      <c:pt idx="3176">
                        <c:v>24/05/2023 11:34</c:v>
                      </c:pt>
                      <c:pt idx="3177">
                        <c:v>24/05/2023 11:34</c:v>
                      </c:pt>
                      <c:pt idx="3178">
                        <c:v>24/05/2023 11:34</c:v>
                      </c:pt>
                      <c:pt idx="3179">
                        <c:v>24/05/2023 11:34</c:v>
                      </c:pt>
                      <c:pt idx="3180">
                        <c:v>24/05/2023 11:34</c:v>
                      </c:pt>
                      <c:pt idx="3181">
                        <c:v>24/05/2023 11:34</c:v>
                      </c:pt>
                      <c:pt idx="3182">
                        <c:v>24/05/2023 11:34</c:v>
                      </c:pt>
                      <c:pt idx="3183">
                        <c:v>24/05/2023 11:34</c:v>
                      </c:pt>
                      <c:pt idx="3184">
                        <c:v>24/05/2023 11:34</c:v>
                      </c:pt>
                      <c:pt idx="3185">
                        <c:v>24/05/2023 11:34</c:v>
                      </c:pt>
                      <c:pt idx="3186">
                        <c:v>24/05/2023 11:34</c:v>
                      </c:pt>
                      <c:pt idx="3187">
                        <c:v>24/05/2023 11:34</c:v>
                      </c:pt>
                      <c:pt idx="3188">
                        <c:v>24/05/2023 11:34</c:v>
                      </c:pt>
                      <c:pt idx="3189">
                        <c:v>24/05/2023 11:34</c:v>
                      </c:pt>
                      <c:pt idx="3190">
                        <c:v>24/05/2023 11:34</c:v>
                      </c:pt>
                      <c:pt idx="3191">
                        <c:v>24/05/2023 11:34</c:v>
                      </c:pt>
                      <c:pt idx="3192">
                        <c:v>24/05/2023 11:34</c:v>
                      </c:pt>
                      <c:pt idx="3193">
                        <c:v>24/05/2023 11:34</c:v>
                      </c:pt>
                      <c:pt idx="3194">
                        <c:v>24/05/2023 11:34</c:v>
                      </c:pt>
                      <c:pt idx="3195">
                        <c:v>24/05/2023 11:34</c:v>
                      </c:pt>
                      <c:pt idx="3196">
                        <c:v>24/05/2023 11:34</c:v>
                      </c:pt>
                      <c:pt idx="3197">
                        <c:v>24/05/2023 11:34</c:v>
                      </c:pt>
                      <c:pt idx="3198">
                        <c:v>24/05/2023 11:34</c:v>
                      </c:pt>
                      <c:pt idx="3199">
                        <c:v>24/05/2023 11:34</c:v>
                      </c:pt>
                      <c:pt idx="3200">
                        <c:v>24/05/2023 11:34</c:v>
                      </c:pt>
                      <c:pt idx="3201">
                        <c:v>24/05/2023 11:34</c:v>
                      </c:pt>
                      <c:pt idx="3202">
                        <c:v>24/05/2023 11:34</c:v>
                      </c:pt>
                      <c:pt idx="3203">
                        <c:v>24/05/2023 11:34</c:v>
                      </c:pt>
                      <c:pt idx="3204">
                        <c:v>24/05/2023 11:34</c:v>
                      </c:pt>
                      <c:pt idx="3205">
                        <c:v>24/05/2023 11:34</c:v>
                      </c:pt>
                      <c:pt idx="3206">
                        <c:v>24/05/2023 11:34</c:v>
                      </c:pt>
                      <c:pt idx="3207">
                        <c:v>24/05/2023 11:34</c:v>
                      </c:pt>
                      <c:pt idx="3208">
                        <c:v>24/05/2023 11:34</c:v>
                      </c:pt>
                      <c:pt idx="3209">
                        <c:v>24/05/2023 11:34</c:v>
                      </c:pt>
                      <c:pt idx="3210">
                        <c:v>24/05/2023 11:34</c:v>
                      </c:pt>
                      <c:pt idx="3211">
                        <c:v>24/05/2023 11:34</c:v>
                      </c:pt>
                      <c:pt idx="3212">
                        <c:v>24/05/2023 11:35</c:v>
                      </c:pt>
                      <c:pt idx="3213">
                        <c:v>24/05/2023 11:35</c:v>
                      </c:pt>
                      <c:pt idx="3214">
                        <c:v>24/05/2023 11:35</c:v>
                      </c:pt>
                      <c:pt idx="3215">
                        <c:v>24/05/2023 11:35</c:v>
                      </c:pt>
                      <c:pt idx="3216">
                        <c:v>24/05/2023 11:35</c:v>
                      </c:pt>
                      <c:pt idx="3217">
                        <c:v>24/05/2023 11:35</c:v>
                      </c:pt>
                      <c:pt idx="3218">
                        <c:v>24/05/2023 11:35</c:v>
                      </c:pt>
                      <c:pt idx="3219">
                        <c:v>24/05/2023 11:35</c:v>
                      </c:pt>
                      <c:pt idx="3220">
                        <c:v>24/05/2023 11:35</c:v>
                      </c:pt>
                      <c:pt idx="3221">
                        <c:v>24/05/2023 11:35</c:v>
                      </c:pt>
                      <c:pt idx="3222">
                        <c:v>24/05/2023 11:35</c:v>
                      </c:pt>
                      <c:pt idx="3223">
                        <c:v>24/05/2023 11:35</c:v>
                      </c:pt>
                      <c:pt idx="3224">
                        <c:v>24/05/2023 11:35</c:v>
                      </c:pt>
                      <c:pt idx="3225">
                        <c:v>24/05/2023 11:35</c:v>
                      </c:pt>
                      <c:pt idx="3226">
                        <c:v>24/05/2023 11:35</c:v>
                      </c:pt>
                      <c:pt idx="3227">
                        <c:v>24/05/2023 11:35</c:v>
                      </c:pt>
                      <c:pt idx="3228">
                        <c:v>24/05/2023 11:35</c:v>
                      </c:pt>
                      <c:pt idx="3229">
                        <c:v>24/05/2023 11:35</c:v>
                      </c:pt>
                      <c:pt idx="3230">
                        <c:v>24/05/2023 11:35</c:v>
                      </c:pt>
                      <c:pt idx="3231">
                        <c:v>24/05/2023 11:35</c:v>
                      </c:pt>
                      <c:pt idx="3232">
                        <c:v>24/05/2023 11:35</c:v>
                      </c:pt>
                      <c:pt idx="3233">
                        <c:v>24/05/2023 11:35</c:v>
                      </c:pt>
                      <c:pt idx="3234">
                        <c:v>24/05/2023 11:35</c:v>
                      </c:pt>
                      <c:pt idx="3235">
                        <c:v>24/05/2023 11:35</c:v>
                      </c:pt>
                      <c:pt idx="3236">
                        <c:v>24/05/2023 11:35</c:v>
                      </c:pt>
                      <c:pt idx="3237">
                        <c:v>24/05/2023 11:35</c:v>
                      </c:pt>
                      <c:pt idx="3238">
                        <c:v>24/05/2023 11:35</c:v>
                      </c:pt>
                      <c:pt idx="3239">
                        <c:v>24/05/2023 11:35</c:v>
                      </c:pt>
                      <c:pt idx="3240">
                        <c:v>24/05/2023 11:35</c:v>
                      </c:pt>
                      <c:pt idx="3241">
                        <c:v>24/05/2023 11:35</c:v>
                      </c:pt>
                      <c:pt idx="3242">
                        <c:v>24/05/2023 11:35</c:v>
                      </c:pt>
                      <c:pt idx="3243">
                        <c:v>24/05/2023 11:35</c:v>
                      </c:pt>
                      <c:pt idx="3244">
                        <c:v>24/05/2023 11:35</c:v>
                      </c:pt>
                      <c:pt idx="3245">
                        <c:v>24/05/2023 11:35</c:v>
                      </c:pt>
                      <c:pt idx="3246">
                        <c:v>24/05/2023 11:35</c:v>
                      </c:pt>
                      <c:pt idx="3247">
                        <c:v>24/05/2023 11:35</c:v>
                      </c:pt>
                      <c:pt idx="3248">
                        <c:v>24/05/2023 11:35</c:v>
                      </c:pt>
                      <c:pt idx="3249">
                        <c:v>24/05/2023 11:35</c:v>
                      </c:pt>
                      <c:pt idx="3250">
                        <c:v>24/05/2023 11:35</c:v>
                      </c:pt>
                      <c:pt idx="3251">
                        <c:v>24/05/2023 11:35</c:v>
                      </c:pt>
                      <c:pt idx="3252">
                        <c:v>24/05/2023 11:35</c:v>
                      </c:pt>
                      <c:pt idx="3253">
                        <c:v>24/05/2023 11:35</c:v>
                      </c:pt>
                      <c:pt idx="3254">
                        <c:v>24/05/2023 11:35</c:v>
                      </c:pt>
                      <c:pt idx="3255">
                        <c:v>24/05/2023 11:35</c:v>
                      </c:pt>
                      <c:pt idx="3256">
                        <c:v>24/05/2023 11:35</c:v>
                      </c:pt>
                      <c:pt idx="3257">
                        <c:v>24/05/2023 11:35</c:v>
                      </c:pt>
                      <c:pt idx="3258">
                        <c:v>24/05/2023 11:35</c:v>
                      </c:pt>
                      <c:pt idx="3259">
                        <c:v>24/05/2023 11:35</c:v>
                      </c:pt>
                      <c:pt idx="3260">
                        <c:v>24/05/2023 11:35</c:v>
                      </c:pt>
                      <c:pt idx="3261">
                        <c:v>24/05/2023 11:35</c:v>
                      </c:pt>
                      <c:pt idx="3262">
                        <c:v>24/05/2023 11:35</c:v>
                      </c:pt>
                      <c:pt idx="3263">
                        <c:v>24/05/2023 11:35</c:v>
                      </c:pt>
                      <c:pt idx="3264">
                        <c:v>24/05/2023 11:35</c:v>
                      </c:pt>
                      <c:pt idx="3265">
                        <c:v>24/05/2023 11:35</c:v>
                      </c:pt>
                      <c:pt idx="3266">
                        <c:v>24/05/2023 11:35</c:v>
                      </c:pt>
                      <c:pt idx="3267">
                        <c:v>24/05/2023 11:35</c:v>
                      </c:pt>
                      <c:pt idx="3268">
                        <c:v>24/05/2023 11:35</c:v>
                      </c:pt>
                      <c:pt idx="3269">
                        <c:v>24/05/2023 11:35</c:v>
                      </c:pt>
                      <c:pt idx="3270">
                        <c:v>24/05/2023 11:35</c:v>
                      </c:pt>
                      <c:pt idx="3271">
                        <c:v>24/05/2023 11:36</c:v>
                      </c:pt>
                      <c:pt idx="3272">
                        <c:v>24/05/2023 11:36</c:v>
                      </c:pt>
                      <c:pt idx="3273">
                        <c:v>24/05/2023 11:36</c:v>
                      </c:pt>
                      <c:pt idx="3274">
                        <c:v>24/05/2023 11:36</c:v>
                      </c:pt>
                      <c:pt idx="3275">
                        <c:v>24/05/2023 11:36</c:v>
                      </c:pt>
                      <c:pt idx="3276">
                        <c:v>24/05/2023 11:36</c:v>
                      </c:pt>
                      <c:pt idx="3277">
                        <c:v>24/05/2023 11:36</c:v>
                      </c:pt>
                      <c:pt idx="3278">
                        <c:v>24/05/2023 11:36</c:v>
                      </c:pt>
                      <c:pt idx="3279">
                        <c:v>24/05/2023 11:36</c:v>
                      </c:pt>
                      <c:pt idx="3280">
                        <c:v>24/05/2023 11:36</c:v>
                      </c:pt>
                      <c:pt idx="3281">
                        <c:v>24/05/2023 11:36</c:v>
                      </c:pt>
                      <c:pt idx="3282">
                        <c:v>24/05/2023 11:36</c:v>
                      </c:pt>
                      <c:pt idx="3283">
                        <c:v>24/05/2023 11:36</c:v>
                      </c:pt>
                      <c:pt idx="3284">
                        <c:v>24/05/2023 11:36</c:v>
                      </c:pt>
                      <c:pt idx="3285">
                        <c:v>24/05/2023 11:36</c:v>
                      </c:pt>
                      <c:pt idx="3286">
                        <c:v>24/05/2023 11:36</c:v>
                      </c:pt>
                      <c:pt idx="3287">
                        <c:v>24/05/2023 11:36</c:v>
                      </c:pt>
                      <c:pt idx="3288">
                        <c:v>24/05/2023 11:36</c:v>
                      </c:pt>
                      <c:pt idx="3289">
                        <c:v>24/05/2023 11:36</c:v>
                      </c:pt>
                      <c:pt idx="3290">
                        <c:v>24/05/2023 11:36</c:v>
                      </c:pt>
                      <c:pt idx="3291">
                        <c:v>24/05/2023 11:36</c:v>
                      </c:pt>
                      <c:pt idx="3292">
                        <c:v>24/05/2023 11:36</c:v>
                      </c:pt>
                      <c:pt idx="3293">
                        <c:v>24/05/2023 11:36</c:v>
                      </c:pt>
                      <c:pt idx="3294">
                        <c:v>24/05/2023 11:36</c:v>
                      </c:pt>
                      <c:pt idx="3295">
                        <c:v>24/05/2023 11:36</c:v>
                      </c:pt>
                      <c:pt idx="3296">
                        <c:v>24/05/2023 11:36</c:v>
                      </c:pt>
                      <c:pt idx="3297">
                        <c:v>24/05/2023 11:36</c:v>
                      </c:pt>
                      <c:pt idx="3298">
                        <c:v>24/05/2023 11:36</c:v>
                      </c:pt>
                      <c:pt idx="3299">
                        <c:v>24/05/2023 11:36</c:v>
                      </c:pt>
                      <c:pt idx="3300">
                        <c:v>24/05/2023 11:36</c:v>
                      </c:pt>
                      <c:pt idx="3301">
                        <c:v>24/05/2023 11:36</c:v>
                      </c:pt>
                      <c:pt idx="3302">
                        <c:v>24/05/2023 11:36</c:v>
                      </c:pt>
                      <c:pt idx="3303">
                        <c:v>24/05/2023 11:36</c:v>
                      </c:pt>
                      <c:pt idx="3304">
                        <c:v>24/05/2023 11:36</c:v>
                      </c:pt>
                      <c:pt idx="3305">
                        <c:v>24/05/2023 11:36</c:v>
                      </c:pt>
                      <c:pt idx="3306">
                        <c:v>24/05/2023 11:36</c:v>
                      </c:pt>
                      <c:pt idx="3307">
                        <c:v>24/05/2023 11:36</c:v>
                      </c:pt>
                      <c:pt idx="3308">
                        <c:v>24/05/2023 11:36</c:v>
                      </c:pt>
                      <c:pt idx="3309">
                        <c:v>24/05/2023 11:36</c:v>
                      </c:pt>
                      <c:pt idx="3310">
                        <c:v>24/05/2023 11:36</c:v>
                      </c:pt>
                      <c:pt idx="3311">
                        <c:v>24/05/2023 11:36</c:v>
                      </c:pt>
                      <c:pt idx="3312">
                        <c:v>24/05/2023 11:36</c:v>
                      </c:pt>
                      <c:pt idx="3313">
                        <c:v>24/05/2023 11:36</c:v>
                      </c:pt>
                      <c:pt idx="3314">
                        <c:v>24/05/2023 11:36</c:v>
                      </c:pt>
                      <c:pt idx="3315">
                        <c:v>24/05/2023 11:36</c:v>
                      </c:pt>
                      <c:pt idx="3316">
                        <c:v>24/05/2023 11:36</c:v>
                      </c:pt>
                      <c:pt idx="3317">
                        <c:v>24/05/2023 11:36</c:v>
                      </c:pt>
                      <c:pt idx="3318">
                        <c:v>24/05/2023 11:36</c:v>
                      </c:pt>
                      <c:pt idx="3319">
                        <c:v>24/05/2023 11:36</c:v>
                      </c:pt>
                      <c:pt idx="3320">
                        <c:v>24/05/2023 11:36</c:v>
                      </c:pt>
                      <c:pt idx="3321">
                        <c:v>24/05/2023 11:36</c:v>
                      </c:pt>
                      <c:pt idx="3322">
                        <c:v>24/05/2023 11:36</c:v>
                      </c:pt>
                      <c:pt idx="3323">
                        <c:v>24/05/2023 11:36</c:v>
                      </c:pt>
                      <c:pt idx="3324">
                        <c:v>24/05/2023 11:36</c:v>
                      </c:pt>
                      <c:pt idx="3325">
                        <c:v>24/05/2023 11:36</c:v>
                      </c:pt>
                      <c:pt idx="3326">
                        <c:v>24/05/2023 11:36</c:v>
                      </c:pt>
                      <c:pt idx="3327">
                        <c:v>24/05/2023 11:36</c:v>
                      </c:pt>
                      <c:pt idx="3328">
                        <c:v>24/05/2023 11:36</c:v>
                      </c:pt>
                      <c:pt idx="3329">
                        <c:v>24/05/2023 11:36</c:v>
                      </c:pt>
                      <c:pt idx="3330">
                        <c:v>24/05/2023 11:37</c:v>
                      </c:pt>
                      <c:pt idx="3331">
                        <c:v>24/05/2023 11:37</c:v>
                      </c:pt>
                      <c:pt idx="3332">
                        <c:v>24/05/2023 11:37</c:v>
                      </c:pt>
                      <c:pt idx="3333">
                        <c:v>24/05/2023 11:37</c:v>
                      </c:pt>
                      <c:pt idx="3334">
                        <c:v>24/05/2023 11:37</c:v>
                      </c:pt>
                      <c:pt idx="3335">
                        <c:v>24/05/2023 11:37</c:v>
                      </c:pt>
                      <c:pt idx="3336">
                        <c:v>24/05/2023 11:37</c:v>
                      </c:pt>
                      <c:pt idx="3337">
                        <c:v>24/05/2023 11:37</c:v>
                      </c:pt>
                      <c:pt idx="3338">
                        <c:v>24/05/2023 11:37</c:v>
                      </c:pt>
                      <c:pt idx="3339">
                        <c:v>24/05/2023 11:37</c:v>
                      </c:pt>
                      <c:pt idx="3340">
                        <c:v>24/05/2023 11:37</c:v>
                      </c:pt>
                      <c:pt idx="3341">
                        <c:v>24/05/2023 11:37</c:v>
                      </c:pt>
                      <c:pt idx="3342">
                        <c:v>24/05/2023 11:37</c:v>
                      </c:pt>
                      <c:pt idx="3343">
                        <c:v>24/05/2023 11:37</c:v>
                      </c:pt>
                      <c:pt idx="3344">
                        <c:v>24/05/2023 11:37</c:v>
                      </c:pt>
                      <c:pt idx="3345">
                        <c:v>24/05/2023 11:37</c:v>
                      </c:pt>
                      <c:pt idx="3346">
                        <c:v>24/05/2023 11:37</c:v>
                      </c:pt>
                      <c:pt idx="3347">
                        <c:v>24/05/2023 11:37</c:v>
                      </c:pt>
                      <c:pt idx="3348">
                        <c:v>24/05/2023 11:37</c:v>
                      </c:pt>
                      <c:pt idx="3349">
                        <c:v>24/05/2023 11:37</c:v>
                      </c:pt>
                      <c:pt idx="3350">
                        <c:v>24/05/2023 11:37</c:v>
                      </c:pt>
                      <c:pt idx="3351">
                        <c:v>24/05/2023 11:37</c:v>
                      </c:pt>
                      <c:pt idx="3352">
                        <c:v>24/05/2023 11:37</c:v>
                      </c:pt>
                      <c:pt idx="3353">
                        <c:v>24/05/2023 11:37</c:v>
                      </c:pt>
                      <c:pt idx="3354">
                        <c:v>24/05/2023 11:37</c:v>
                      </c:pt>
                      <c:pt idx="3355">
                        <c:v>24/05/2023 11:37</c:v>
                      </c:pt>
                      <c:pt idx="3356">
                        <c:v>24/05/2023 11:37</c:v>
                      </c:pt>
                      <c:pt idx="3357">
                        <c:v>24/05/2023 11:37</c:v>
                      </c:pt>
                      <c:pt idx="3358">
                        <c:v>24/05/2023 11:37</c:v>
                      </c:pt>
                      <c:pt idx="3359">
                        <c:v>24/05/2023 11:37</c:v>
                      </c:pt>
                      <c:pt idx="3360">
                        <c:v>24/05/2023 11:37</c:v>
                      </c:pt>
                      <c:pt idx="3361">
                        <c:v>24/05/2023 11:37</c:v>
                      </c:pt>
                      <c:pt idx="3362">
                        <c:v>24/05/2023 11:37</c:v>
                      </c:pt>
                      <c:pt idx="3363">
                        <c:v>24/05/2023 11:37</c:v>
                      </c:pt>
                      <c:pt idx="3364">
                        <c:v>24/05/2023 11:37</c:v>
                      </c:pt>
                      <c:pt idx="3365">
                        <c:v>24/05/2023 11:37</c:v>
                      </c:pt>
                      <c:pt idx="3366">
                        <c:v>24/05/2023 11:37</c:v>
                      </c:pt>
                      <c:pt idx="3367">
                        <c:v>24/05/2023 11:37</c:v>
                      </c:pt>
                      <c:pt idx="3368">
                        <c:v>24/05/2023 11:37</c:v>
                      </c:pt>
                      <c:pt idx="3369">
                        <c:v>24/05/2023 11:37</c:v>
                      </c:pt>
                      <c:pt idx="3370">
                        <c:v>24/05/2023 11:37</c:v>
                      </c:pt>
                      <c:pt idx="3371">
                        <c:v>24/05/2023 11:37</c:v>
                      </c:pt>
                      <c:pt idx="3372">
                        <c:v>24/05/2023 11:37</c:v>
                      </c:pt>
                      <c:pt idx="3373">
                        <c:v>24/05/2023 11:37</c:v>
                      </c:pt>
                      <c:pt idx="3374">
                        <c:v>24/05/2023 11:37</c:v>
                      </c:pt>
                      <c:pt idx="3375">
                        <c:v>24/05/2023 11:37</c:v>
                      </c:pt>
                      <c:pt idx="3376">
                        <c:v>24/05/2023 11:37</c:v>
                      </c:pt>
                      <c:pt idx="3377">
                        <c:v>24/05/2023 11:37</c:v>
                      </c:pt>
                      <c:pt idx="3378">
                        <c:v>24/05/2023 11:37</c:v>
                      </c:pt>
                      <c:pt idx="3379">
                        <c:v>24/05/2023 11:37</c:v>
                      </c:pt>
                      <c:pt idx="3380">
                        <c:v>24/05/2023 11:37</c:v>
                      </c:pt>
                      <c:pt idx="3381">
                        <c:v>24/05/2023 11:37</c:v>
                      </c:pt>
                      <c:pt idx="3382">
                        <c:v>24/05/2023 11:37</c:v>
                      </c:pt>
                      <c:pt idx="3383">
                        <c:v>24/05/2023 11:37</c:v>
                      </c:pt>
                      <c:pt idx="3384">
                        <c:v>24/05/2023 11:37</c:v>
                      </c:pt>
                      <c:pt idx="3385">
                        <c:v>24/05/2023 11:37</c:v>
                      </c:pt>
                      <c:pt idx="3386">
                        <c:v>24/05/2023 11:37</c:v>
                      </c:pt>
                      <c:pt idx="3387">
                        <c:v>24/05/2023 11:37</c:v>
                      </c:pt>
                      <c:pt idx="3388">
                        <c:v>24/05/2023 11:37</c:v>
                      </c:pt>
                      <c:pt idx="3389">
                        <c:v>24/05/2023 11:37</c:v>
                      </c:pt>
                      <c:pt idx="3390">
                        <c:v>24/05/2023 11:38</c:v>
                      </c:pt>
                      <c:pt idx="3391">
                        <c:v>24/05/2023 11:38</c:v>
                      </c:pt>
                      <c:pt idx="3392">
                        <c:v>24/05/2023 11:38</c:v>
                      </c:pt>
                      <c:pt idx="3393">
                        <c:v>24/05/2023 11:38</c:v>
                      </c:pt>
                      <c:pt idx="3394">
                        <c:v>24/05/2023 11:38</c:v>
                      </c:pt>
                      <c:pt idx="3395">
                        <c:v>24/05/2023 11:38</c:v>
                      </c:pt>
                      <c:pt idx="3396">
                        <c:v>24/05/2023 11:38</c:v>
                      </c:pt>
                      <c:pt idx="3397">
                        <c:v>24/05/2023 11:38</c:v>
                      </c:pt>
                      <c:pt idx="3398">
                        <c:v>24/05/2023 11:38</c:v>
                      </c:pt>
                      <c:pt idx="3399">
                        <c:v>24/05/2023 11:38</c:v>
                      </c:pt>
                      <c:pt idx="3400">
                        <c:v>24/05/2023 11:38</c:v>
                      </c:pt>
                      <c:pt idx="3401">
                        <c:v>24/05/2023 11:38</c:v>
                      </c:pt>
                      <c:pt idx="3402">
                        <c:v>24/05/2023 11:38</c:v>
                      </c:pt>
                      <c:pt idx="3403">
                        <c:v>24/05/2023 11:38</c:v>
                      </c:pt>
                      <c:pt idx="3404">
                        <c:v>24/05/2023 11:38</c:v>
                      </c:pt>
                      <c:pt idx="3405">
                        <c:v>24/05/2023 11:38</c:v>
                      </c:pt>
                      <c:pt idx="3406">
                        <c:v>24/05/2023 11:38</c:v>
                      </c:pt>
                      <c:pt idx="3407">
                        <c:v>24/05/2023 11:38</c:v>
                      </c:pt>
                      <c:pt idx="3408">
                        <c:v>24/05/2023 11:38</c:v>
                      </c:pt>
                      <c:pt idx="3409">
                        <c:v>24/05/2023 11:38</c:v>
                      </c:pt>
                      <c:pt idx="3410">
                        <c:v>24/05/2023 11:38</c:v>
                      </c:pt>
                      <c:pt idx="3411">
                        <c:v>24/05/2023 11:38</c:v>
                      </c:pt>
                      <c:pt idx="3412">
                        <c:v>24/05/2023 11:38</c:v>
                      </c:pt>
                      <c:pt idx="3413">
                        <c:v>24/05/2023 11:38</c:v>
                      </c:pt>
                      <c:pt idx="3414">
                        <c:v>24/05/2023 11:38</c:v>
                      </c:pt>
                      <c:pt idx="3415">
                        <c:v>24/05/2023 11:38</c:v>
                      </c:pt>
                      <c:pt idx="3416">
                        <c:v>24/05/2023 11:38</c:v>
                      </c:pt>
                      <c:pt idx="3417">
                        <c:v>24/05/2023 11:38</c:v>
                      </c:pt>
                      <c:pt idx="3418">
                        <c:v>24/05/2023 11:38</c:v>
                      </c:pt>
                      <c:pt idx="3419">
                        <c:v>24/05/2023 11:38</c:v>
                      </c:pt>
                      <c:pt idx="3420">
                        <c:v>24/05/2023 11:38</c:v>
                      </c:pt>
                      <c:pt idx="3421">
                        <c:v>24/05/2023 11:38</c:v>
                      </c:pt>
                      <c:pt idx="3422">
                        <c:v>24/05/2023 11:38</c:v>
                      </c:pt>
                      <c:pt idx="3423">
                        <c:v>24/05/2023 11:38</c:v>
                      </c:pt>
                      <c:pt idx="3424">
                        <c:v>24/05/2023 11:38</c:v>
                      </c:pt>
                      <c:pt idx="3425">
                        <c:v>24/05/2023 11:38</c:v>
                      </c:pt>
                      <c:pt idx="3426">
                        <c:v>24/05/2023 11:38</c:v>
                      </c:pt>
                      <c:pt idx="3427">
                        <c:v>24/05/2023 11:38</c:v>
                      </c:pt>
                      <c:pt idx="3428">
                        <c:v>24/05/2023 11:38</c:v>
                      </c:pt>
                      <c:pt idx="3429">
                        <c:v>24/05/2023 11:38</c:v>
                      </c:pt>
                      <c:pt idx="3430">
                        <c:v>24/05/2023 11:38</c:v>
                      </c:pt>
                      <c:pt idx="3431">
                        <c:v>24/05/2023 11:38</c:v>
                      </c:pt>
                      <c:pt idx="3432">
                        <c:v>24/05/2023 11:38</c:v>
                      </c:pt>
                      <c:pt idx="3433">
                        <c:v>24/05/2023 11:38</c:v>
                      </c:pt>
                      <c:pt idx="3434">
                        <c:v>24/05/2023 11:38</c:v>
                      </c:pt>
                      <c:pt idx="3435">
                        <c:v>24/05/2023 11:38</c:v>
                      </c:pt>
                      <c:pt idx="3436">
                        <c:v>24/05/2023 11:38</c:v>
                      </c:pt>
                      <c:pt idx="3437">
                        <c:v>24/05/2023 11:38</c:v>
                      </c:pt>
                      <c:pt idx="3438">
                        <c:v>24/05/2023 11:38</c:v>
                      </c:pt>
                      <c:pt idx="3439">
                        <c:v>24/05/2023 11:38</c:v>
                      </c:pt>
                      <c:pt idx="3440">
                        <c:v>24/05/2023 11:38</c:v>
                      </c:pt>
                      <c:pt idx="3441">
                        <c:v>24/05/2023 11:38</c:v>
                      </c:pt>
                      <c:pt idx="3442">
                        <c:v>24/05/2023 11:38</c:v>
                      </c:pt>
                      <c:pt idx="3443">
                        <c:v>24/05/2023 11:38</c:v>
                      </c:pt>
                      <c:pt idx="3444">
                        <c:v>24/05/2023 11:38</c:v>
                      </c:pt>
                      <c:pt idx="3445">
                        <c:v>24/05/2023 11:38</c:v>
                      </c:pt>
                      <c:pt idx="3446">
                        <c:v>24/05/2023 11:38</c:v>
                      </c:pt>
                      <c:pt idx="3447">
                        <c:v>24/05/2023 11:38</c:v>
                      </c:pt>
                      <c:pt idx="3448">
                        <c:v>24/05/2023 11:38</c:v>
                      </c:pt>
                      <c:pt idx="3449">
                        <c:v>24/05/2023 11:38</c:v>
                      </c:pt>
                      <c:pt idx="3450">
                        <c:v>24/05/2023 11:39</c:v>
                      </c:pt>
                      <c:pt idx="3451">
                        <c:v>24/05/2023 11:39</c:v>
                      </c:pt>
                      <c:pt idx="3452">
                        <c:v>24/05/2023 11:39</c:v>
                      </c:pt>
                      <c:pt idx="3453">
                        <c:v>24/05/2023 11:39</c:v>
                      </c:pt>
                      <c:pt idx="3454">
                        <c:v>24/05/2023 11:39</c:v>
                      </c:pt>
                      <c:pt idx="3455">
                        <c:v>24/05/2023 11:39</c:v>
                      </c:pt>
                      <c:pt idx="3456">
                        <c:v>24/05/2023 11:39</c:v>
                      </c:pt>
                      <c:pt idx="3457">
                        <c:v>24/05/2023 11:39</c:v>
                      </c:pt>
                      <c:pt idx="3458">
                        <c:v>24/05/2023 11:39</c:v>
                      </c:pt>
                      <c:pt idx="3459">
                        <c:v>24/05/2023 11:39</c:v>
                      </c:pt>
                      <c:pt idx="3460">
                        <c:v>24/05/2023 11:39</c:v>
                      </c:pt>
                      <c:pt idx="3461">
                        <c:v>24/05/2023 11:39</c:v>
                      </c:pt>
                      <c:pt idx="3462">
                        <c:v>24/05/2023 11:39</c:v>
                      </c:pt>
                      <c:pt idx="3463">
                        <c:v>24/05/2023 11:39</c:v>
                      </c:pt>
                      <c:pt idx="3464">
                        <c:v>24/05/2023 11:39</c:v>
                      </c:pt>
                      <c:pt idx="3465">
                        <c:v>24/05/2023 11:39</c:v>
                      </c:pt>
                      <c:pt idx="3466">
                        <c:v>24/05/2023 11:39</c:v>
                      </c:pt>
                      <c:pt idx="3467">
                        <c:v>24/05/2023 11:39</c:v>
                      </c:pt>
                      <c:pt idx="3468">
                        <c:v>24/05/2023 11:39</c:v>
                      </c:pt>
                      <c:pt idx="3469">
                        <c:v>24/05/2023 11:39</c:v>
                      </c:pt>
                      <c:pt idx="3470">
                        <c:v>24/05/2023 11:39</c:v>
                      </c:pt>
                      <c:pt idx="3471">
                        <c:v>24/05/2023 11:39</c:v>
                      </c:pt>
                      <c:pt idx="3472">
                        <c:v>24/05/2023 11:39</c:v>
                      </c:pt>
                      <c:pt idx="3473">
                        <c:v>24/05/2023 11:39</c:v>
                      </c:pt>
                      <c:pt idx="3474">
                        <c:v>24/05/2023 11:39</c:v>
                      </c:pt>
                      <c:pt idx="3475">
                        <c:v>24/05/2023 11:39</c:v>
                      </c:pt>
                      <c:pt idx="3476">
                        <c:v>24/05/2023 11:39</c:v>
                      </c:pt>
                      <c:pt idx="3477">
                        <c:v>24/05/2023 11:39</c:v>
                      </c:pt>
                      <c:pt idx="3478">
                        <c:v>24/05/2023 11:39</c:v>
                      </c:pt>
                      <c:pt idx="3479">
                        <c:v>24/05/2023 11:39</c:v>
                      </c:pt>
                      <c:pt idx="3480">
                        <c:v>24/05/2023 11:39</c:v>
                      </c:pt>
                      <c:pt idx="3481">
                        <c:v>24/05/2023 11:39</c:v>
                      </c:pt>
                      <c:pt idx="3482">
                        <c:v>24/05/2023 11:39</c:v>
                      </c:pt>
                      <c:pt idx="3483">
                        <c:v>24/05/2023 11:39</c:v>
                      </c:pt>
                      <c:pt idx="3484">
                        <c:v>24/05/2023 11:39</c:v>
                      </c:pt>
                      <c:pt idx="3485">
                        <c:v>24/05/2023 11:39</c:v>
                      </c:pt>
                      <c:pt idx="3486">
                        <c:v>24/05/2023 11:39</c:v>
                      </c:pt>
                      <c:pt idx="3487">
                        <c:v>24/05/2023 11:39</c:v>
                      </c:pt>
                      <c:pt idx="3488">
                        <c:v>24/05/2023 11:39</c:v>
                      </c:pt>
                      <c:pt idx="3489">
                        <c:v>24/05/2023 11:39</c:v>
                      </c:pt>
                      <c:pt idx="3490">
                        <c:v>24/05/2023 11:39</c:v>
                      </c:pt>
                      <c:pt idx="3491">
                        <c:v>24/05/2023 11:39</c:v>
                      </c:pt>
                      <c:pt idx="3492">
                        <c:v>24/05/2023 11:39</c:v>
                      </c:pt>
                      <c:pt idx="3493">
                        <c:v>24/05/2023 11:39</c:v>
                      </c:pt>
                      <c:pt idx="3494">
                        <c:v>24/05/2023 11:39</c:v>
                      </c:pt>
                      <c:pt idx="3495">
                        <c:v>24/05/2023 11:39</c:v>
                      </c:pt>
                      <c:pt idx="3496">
                        <c:v>24/05/2023 11:39</c:v>
                      </c:pt>
                      <c:pt idx="3497">
                        <c:v>24/05/2023 11:39</c:v>
                      </c:pt>
                      <c:pt idx="3498">
                        <c:v>24/05/2023 11:39</c:v>
                      </c:pt>
                      <c:pt idx="3499">
                        <c:v>24/05/2023 11:39</c:v>
                      </c:pt>
                      <c:pt idx="3500">
                        <c:v>24/05/2023 11:39</c:v>
                      </c:pt>
                      <c:pt idx="3501">
                        <c:v>24/05/2023 11:39</c:v>
                      </c:pt>
                      <c:pt idx="3502">
                        <c:v>24/05/2023 11:39</c:v>
                      </c:pt>
                      <c:pt idx="3503">
                        <c:v>24/05/2023 11:39</c:v>
                      </c:pt>
                      <c:pt idx="3504">
                        <c:v>24/05/2023 11:39</c:v>
                      </c:pt>
                      <c:pt idx="3505">
                        <c:v>24/05/2023 11:39</c:v>
                      </c:pt>
                      <c:pt idx="3506">
                        <c:v>24/05/2023 11:39</c:v>
                      </c:pt>
                      <c:pt idx="3507">
                        <c:v>24/05/2023 11:39</c:v>
                      </c:pt>
                      <c:pt idx="3508">
                        <c:v>24/05/2023 11:39</c:v>
                      </c:pt>
                      <c:pt idx="3509">
                        <c:v>24/05/2023 11:40</c:v>
                      </c:pt>
                      <c:pt idx="3510">
                        <c:v>24/05/2023 11:40</c:v>
                      </c:pt>
                      <c:pt idx="3511">
                        <c:v>24/05/2023 11:40</c:v>
                      </c:pt>
                      <c:pt idx="3512">
                        <c:v>24/05/2023 11:40</c:v>
                      </c:pt>
                      <c:pt idx="3513">
                        <c:v>24/05/2023 11:40</c:v>
                      </c:pt>
                      <c:pt idx="3514">
                        <c:v>24/05/2023 11:40</c:v>
                      </c:pt>
                      <c:pt idx="3515">
                        <c:v>24/05/2023 11:40</c:v>
                      </c:pt>
                      <c:pt idx="3516">
                        <c:v>24/05/2023 11:40</c:v>
                      </c:pt>
                      <c:pt idx="3517">
                        <c:v>24/05/2023 11:40</c:v>
                      </c:pt>
                      <c:pt idx="3518">
                        <c:v>24/05/2023 11:40</c:v>
                      </c:pt>
                      <c:pt idx="3519">
                        <c:v>24/05/2023 11:40</c:v>
                      </c:pt>
                      <c:pt idx="3520">
                        <c:v>24/05/2023 11:40</c:v>
                      </c:pt>
                      <c:pt idx="3521">
                        <c:v>24/05/2023 11:40</c:v>
                      </c:pt>
                      <c:pt idx="3522">
                        <c:v>24/05/2023 11:40</c:v>
                      </c:pt>
                      <c:pt idx="3523">
                        <c:v>24/05/2023 11:40</c:v>
                      </c:pt>
                      <c:pt idx="3524">
                        <c:v>24/05/2023 11:40</c:v>
                      </c:pt>
                      <c:pt idx="3525">
                        <c:v>24/05/2023 11:40</c:v>
                      </c:pt>
                      <c:pt idx="3526">
                        <c:v>24/05/2023 11:40</c:v>
                      </c:pt>
                      <c:pt idx="3527">
                        <c:v>24/05/2023 11:40</c:v>
                      </c:pt>
                      <c:pt idx="3528">
                        <c:v>24/05/2023 11:40</c:v>
                      </c:pt>
                      <c:pt idx="3529">
                        <c:v>24/05/2023 11:40</c:v>
                      </c:pt>
                      <c:pt idx="3530">
                        <c:v>24/05/2023 11:40</c:v>
                      </c:pt>
                      <c:pt idx="3531">
                        <c:v>24/05/2023 11:40</c:v>
                      </c:pt>
                      <c:pt idx="3532">
                        <c:v>24/05/2023 11:40</c:v>
                      </c:pt>
                      <c:pt idx="3533">
                        <c:v>24/05/2023 11:40</c:v>
                      </c:pt>
                      <c:pt idx="3534">
                        <c:v>24/05/2023 11:40</c:v>
                      </c:pt>
                      <c:pt idx="3535">
                        <c:v>24/05/2023 11:40</c:v>
                      </c:pt>
                      <c:pt idx="3536">
                        <c:v>24/05/2023 11:40</c:v>
                      </c:pt>
                      <c:pt idx="3537">
                        <c:v>24/05/2023 11:40</c:v>
                      </c:pt>
                      <c:pt idx="3538">
                        <c:v>24/05/2023 11:40</c:v>
                      </c:pt>
                      <c:pt idx="3539">
                        <c:v>24/05/2023 11:40</c:v>
                      </c:pt>
                      <c:pt idx="3540">
                        <c:v>24/05/2023 11:40</c:v>
                      </c:pt>
                      <c:pt idx="3541">
                        <c:v>24/05/2023 11:40</c:v>
                      </c:pt>
                      <c:pt idx="3542">
                        <c:v>24/05/2023 11:40</c:v>
                      </c:pt>
                      <c:pt idx="3543">
                        <c:v>24/05/2023 11:40</c:v>
                      </c:pt>
                      <c:pt idx="3544">
                        <c:v>24/05/2023 11:40</c:v>
                      </c:pt>
                      <c:pt idx="3545">
                        <c:v>24/05/2023 11:40</c:v>
                      </c:pt>
                      <c:pt idx="3546">
                        <c:v>24/05/2023 11:40</c:v>
                      </c:pt>
                      <c:pt idx="3547">
                        <c:v>24/05/2023 11:40</c:v>
                      </c:pt>
                      <c:pt idx="3548">
                        <c:v>24/05/2023 11:40</c:v>
                      </c:pt>
                      <c:pt idx="3549">
                        <c:v>24/05/2023 11:40</c:v>
                      </c:pt>
                      <c:pt idx="3550">
                        <c:v>24/05/2023 11:40</c:v>
                      </c:pt>
                      <c:pt idx="3551">
                        <c:v>24/05/2023 11:40</c:v>
                      </c:pt>
                      <c:pt idx="3552">
                        <c:v>24/05/2023 11:40</c:v>
                      </c:pt>
                      <c:pt idx="3553">
                        <c:v>24/05/2023 11:40</c:v>
                      </c:pt>
                      <c:pt idx="3554">
                        <c:v>24/05/2023 11:40</c:v>
                      </c:pt>
                      <c:pt idx="3555">
                        <c:v>24/05/2023 11:40</c:v>
                      </c:pt>
                      <c:pt idx="3556">
                        <c:v>24/05/2023 11:40</c:v>
                      </c:pt>
                      <c:pt idx="3557">
                        <c:v>24/05/2023 11:40</c:v>
                      </c:pt>
                      <c:pt idx="3558">
                        <c:v>24/05/2023 11:40</c:v>
                      </c:pt>
                      <c:pt idx="3559">
                        <c:v>24/05/2023 11:40</c:v>
                      </c:pt>
                      <c:pt idx="3560">
                        <c:v>24/05/2023 11:40</c:v>
                      </c:pt>
                      <c:pt idx="3561">
                        <c:v>24/05/2023 11:40</c:v>
                      </c:pt>
                      <c:pt idx="3562">
                        <c:v>24/05/2023 11:40</c:v>
                      </c:pt>
                      <c:pt idx="3563">
                        <c:v>24/05/2023 11:40</c:v>
                      </c:pt>
                      <c:pt idx="3564">
                        <c:v>24/05/2023 11:40</c:v>
                      </c:pt>
                      <c:pt idx="3565">
                        <c:v>24/05/2023 11:40</c:v>
                      </c:pt>
                      <c:pt idx="3566">
                        <c:v>24/05/2023 11:40</c:v>
                      </c:pt>
                      <c:pt idx="3567">
                        <c:v>24/05/2023 11:40</c:v>
                      </c:pt>
                      <c:pt idx="3568">
                        <c:v>24/05/2023 11:40</c:v>
                      </c:pt>
                      <c:pt idx="3569">
                        <c:v>24/05/2023 11:41</c:v>
                      </c:pt>
                      <c:pt idx="3570">
                        <c:v>24/05/2023 11:41</c:v>
                      </c:pt>
                      <c:pt idx="3571">
                        <c:v>24/05/2023 11:41</c:v>
                      </c:pt>
                      <c:pt idx="3572">
                        <c:v>24/05/2023 11:41</c:v>
                      </c:pt>
                      <c:pt idx="3573">
                        <c:v>24/05/2023 11:41</c:v>
                      </c:pt>
                      <c:pt idx="3574">
                        <c:v>24/05/2023 11:41</c:v>
                      </c:pt>
                      <c:pt idx="3575">
                        <c:v>24/05/2023 11:41</c:v>
                      </c:pt>
                      <c:pt idx="3576">
                        <c:v>24/05/2023 11:41</c:v>
                      </c:pt>
                      <c:pt idx="3577">
                        <c:v>24/05/2023 11:41</c:v>
                      </c:pt>
                      <c:pt idx="3578">
                        <c:v>24/05/2023 11:41</c:v>
                      </c:pt>
                      <c:pt idx="3579">
                        <c:v>24/05/2023 11:41</c:v>
                      </c:pt>
                      <c:pt idx="3580">
                        <c:v>24/05/2023 11:41</c:v>
                      </c:pt>
                      <c:pt idx="3581">
                        <c:v>24/05/2023 11:41</c:v>
                      </c:pt>
                      <c:pt idx="3582">
                        <c:v>24/05/2023 11:41</c:v>
                      </c:pt>
                      <c:pt idx="3583">
                        <c:v>24/05/2023 11:41</c:v>
                      </c:pt>
                      <c:pt idx="3584">
                        <c:v>24/05/2023 11:41</c:v>
                      </c:pt>
                      <c:pt idx="3585">
                        <c:v>24/05/2023 11:41</c:v>
                      </c:pt>
                      <c:pt idx="3586">
                        <c:v>24/05/2023 11:41</c:v>
                      </c:pt>
                      <c:pt idx="3587">
                        <c:v>24/05/2023 11:41</c:v>
                      </c:pt>
                      <c:pt idx="3588">
                        <c:v>24/05/2023 11:41</c:v>
                      </c:pt>
                      <c:pt idx="3589">
                        <c:v>24/05/2023 11:41</c:v>
                      </c:pt>
                      <c:pt idx="3590">
                        <c:v>24/05/2023 11:41</c:v>
                      </c:pt>
                      <c:pt idx="3591">
                        <c:v>24/05/2023 11:41</c:v>
                      </c:pt>
                      <c:pt idx="3592">
                        <c:v>24/05/2023 11:41</c:v>
                      </c:pt>
                      <c:pt idx="3593">
                        <c:v>24/05/2023 11:41</c:v>
                      </c:pt>
                      <c:pt idx="3594">
                        <c:v>24/05/2023 11:41</c:v>
                      </c:pt>
                      <c:pt idx="3595">
                        <c:v>24/05/2023 11:41</c:v>
                      </c:pt>
                      <c:pt idx="3596">
                        <c:v>24/05/2023 11:41</c:v>
                      </c:pt>
                      <c:pt idx="3597">
                        <c:v>24/05/2023 11:41</c:v>
                      </c:pt>
                      <c:pt idx="3598">
                        <c:v>24/05/2023 11:41</c:v>
                      </c:pt>
                      <c:pt idx="3599">
                        <c:v>24/05/2023 11:41</c:v>
                      </c:pt>
                      <c:pt idx="3600">
                        <c:v>24/05/2023 11:41</c:v>
                      </c:pt>
                      <c:pt idx="3601">
                        <c:v>24/05/2023 11:41</c:v>
                      </c:pt>
                      <c:pt idx="3602">
                        <c:v>24/05/2023 11:41</c:v>
                      </c:pt>
                      <c:pt idx="3603">
                        <c:v>24/05/2023 11:41</c:v>
                      </c:pt>
                      <c:pt idx="3604">
                        <c:v>24/05/2023 11:41</c:v>
                      </c:pt>
                      <c:pt idx="3605">
                        <c:v>24/05/2023 11:41</c:v>
                      </c:pt>
                      <c:pt idx="3606">
                        <c:v>24/05/2023 11:41</c:v>
                      </c:pt>
                      <c:pt idx="3607">
                        <c:v>24/05/2023 11:41</c:v>
                      </c:pt>
                      <c:pt idx="3608">
                        <c:v>24/05/2023 11:41</c:v>
                      </c:pt>
                      <c:pt idx="3609">
                        <c:v>24/05/2023 11:41</c:v>
                      </c:pt>
                      <c:pt idx="3610">
                        <c:v>24/05/2023 11:41</c:v>
                      </c:pt>
                      <c:pt idx="3611">
                        <c:v>24/05/2023 11:41</c:v>
                      </c:pt>
                      <c:pt idx="3612">
                        <c:v>24/05/2023 11:41</c:v>
                      </c:pt>
                      <c:pt idx="3613">
                        <c:v>24/05/2023 11:41</c:v>
                      </c:pt>
                      <c:pt idx="3614">
                        <c:v>24/05/2023 11:41</c:v>
                      </c:pt>
                      <c:pt idx="3615">
                        <c:v>24/05/2023 11:41</c:v>
                      </c:pt>
                      <c:pt idx="3616">
                        <c:v>24/05/2023 11:41</c:v>
                      </c:pt>
                      <c:pt idx="3617">
                        <c:v>24/05/2023 11:41</c:v>
                      </c:pt>
                      <c:pt idx="3618">
                        <c:v>24/05/2023 11:41</c:v>
                      </c:pt>
                      <c:pt idx="3619">
                        <c:v>24/05/2023 11:41</c:v>
                      </c:pt>
                      <c:pt idx="3620">
                        <c:v>24/05/2023 11:41</c:v>
                      </c:pt>
                      <c:pt idx="3621">
                        <c:v>24/05/2023 11:41</c:v>
                      </c:pt>
                      <c:pt idx="3622">
                        <c:v>24/05/2023 11:41</c:v>
                      </c:pt>
                      <c:pt idx="3623">
                        <c:v>24/05/2023 11:41</c:v>
                      </c:pt>
                      <c:pt idx="3624">
                        <c:v>24/05/2023 11:41</c:v>
                      </c:pt>
                      <c:pt idx="3625">
                        <c:v>24/05/2023 11:41</c:v>
                      </c:pt>
                      <c:pt idx="3626">
                        <c:v>24/05/2023 11:41</c:v>
                      </c:pt>
                      <c:pt idx="3627">
                        <c:v>24/05/2023 11:41</c:v>
                      </c:pt>
                      <c:pt idx="3628">
                        <c:v>24/05/2023 11:42</c:v>
                      </c:pt>
                      <c:pt idx="3629">
                        <c:v>24/05/2023 11:42</c:v>
                      </c:pt>
                      <c:pt idx="3630">
                        <c:v>24/05/2023 11:42</c:v>
                      </c:pt>
                      <c:pt idx="3631">
                        <c:v>24/05/2023 11:42</c:v>
                      </c:pt>
                      <c:pt idx="3632">
                        <c:v>24/05/2023 11:42</c:v>
                      </c:pt>
                      <c:pt idx="3633">
                        <c:v>24/05/2023 11:42</c:v>
                      </c:pt>
                      <c:pt idx="3634">
                        <c:v>24/05/2023 11:42</c:v>
                      </c:pt>
                      <c:pt idx="3635">
                        <c:v>24/05/2023 11:42</c:v>
                      </c:pt>
                      <c:pt idx="3636">
                        <c:v>24/05/2023 11:42</c:v>
                      </c:pt>
                      <c:pt idx="3637">
                        <c:v>24/05/2023 11:42</c:v>
                      </c:pt>
                      <c:pt idx="3638">
                        <c:v>24/05/2023 11:42</c:v>
                      </c:pt>
                      <c:pt idx="3639">
                        <c:v>24/05/2023 11:42</c:v>
                      </c:pt>
                      <c:pt idx="3640">
                        <c:v>24/05/2023 11:42</c:v>
                      </c:pt>
                      <c:pt idx="3641">
                        <c:v>24/05/2023 11:42</c:v>
                      </c:pt>
                      <c:pt idx="3642">
                        <c:v>24/05/2023 11:42</c:v>
                      </c:pt>
                      <c:pt idx="3643">
                        <c:v>24/05/2023 11:42</c:v>
                      </c:pt>
                      <c:pt idx="3644">
                        <c:v>24/05/2023 11:42</c:v>
                      </c:pt>
                      <c:pt idx="3645">
                        <c:v>24/05/2023 11:42</c:v>
                      </c:pt>
                      <c:pt idx="3646">
                        <c:v>24/05/2023 11:42</c:v>
                      </c:pt>
                      <c:pt idx="3647">
                        <c:v>24/05/2023 11:42</c:v>
                      </c:pt>
                      <c:pt idx="3648">
                        <c:v>24/05/2023 11:42</c:v>
                      </c:pt>
                      <c:pt idx="3649">
                        <c:v>24/05/2023 11:42</c:v>
                      </c:pt>
                      <c:pt idx="3650">
                        <c:v>24/05/2023 11:42</c:v>
                      </c:pt>
                      <c:pt idx="3651">
                        <c:v>24/05/2023 11:42</c:v>
                      </c:pt>
                      <c:pt idx="3652">
                        <c:v>24/05/2023 11:42</c:v>
                      </c:pt>
                      <c:pt idx="3653">
                        <c:v>24/05/2023 11:42</c:v>
                      </c:pt>
                      <c:pt idx="3654">
                        <c:v>24/05/2023 11:42</c:v>
                      </c:pt>
                      <c:pt idx="3655">
                        <c:v>24/05/2023 11:42</c:v>
                      </c:pt>
                      <c:pt idx="3656">
                        <c:v>24/05/2023 11:42</c:v>
                      </c:pt>
                      <c:pt idx="3657">
                        <c:v>24/05/2023 11:42</c:v>
                      </c:pt>
                      <c:pt idx="3658">
                        <c:v>24/05/2023 11:42</c:v>
                      </c:pt>
                      <c:pt idx="3659">
                        <c:v>24/05/2023 11:42</c:v>
                      </c:pt>
                      <c:pt idx="3660">
                        <c:v>24/05/2023 11:42</c:v>
                      </c:pt>
                      <c:pt idx="3661">
                        <c:v>24/05/2023 11:42</c:v>
                      </c:pt>
                      <c:pt idx="3662">
                        <c:v>24/05/2023 11:42</c:v>
                      </c:pt>
                      <c:pt idx="3663">
                        <c:v>24/05/2023 11:42</c:v>
                      </c:pt>
                      <c:pt idx="3664">
                        <c:v>24/05/2023 11:42</c:v>
                      </c:pt>
                      <c:pt idx="3665">
                        <c:v>24/05/2023 11:42</c:v>
                      </c:pt>
                      <c:pt idx="3666">
                        <c:v>24/05/2023 11:42</c:v>
                      </c:pt>
                      <c:pt idx="3667">
                        <c:v>24/05/2023 11:42</c:v>
                      </c:pt>
                      <c:pt idx="3668">
                        <c:v>24/05/2023 11:42</c:v>
                      </c:pt>
                      <c:pt idx="3669">
                        <c:v>24/05/2023 11:42</c:v>
                      </c:pt>
                      <c:pt idx="3670">
                        <c:v>24/05/2023 11:42</c:v>
                      </c:pt>
                      <c:pt idx="3671">
                        <c:v>24/05/2023 11:42</c:v>
                      </c:pt>
                      <c:pt idx="3672">
                        <c:v>24/05/2023 11:42</c:v>
                      </c:pt>
                      <c:pt idx="3673">
                        <c:v>24/05/2023 11:42</c:v>
                      </c:pt>
                      <c:pt idx="3674">
                        <c:v>24/05/2023 11:42</c:v>
                      </c:pt>
                      <c:pt idx="3675">
                        <c:v>24/05/2023 11:42</c:v>
                      </c:pt>
                      <c:pt idx="3676">
                        <c:v>24/05/2023 11:42</c:v>
                      </c:pt>
                      <c:pt idx="3677">
                        <c:v>24/05/2023 11:42</c:v>
                      </c:pt>
                      <c:pt idx="3678">
                        <c:v>24/05/2023 11:42</c:v>
                      </c:pt>
                      <c:pt idx="3679">
                        <c:v>24/05/2023 11:42</c:v>
                      </c:pt>
                      <c:pt idx="3680">
                        <c:v>24/05/2023 11:42</c:v>
                      </c:pt>
                      <c:pt idx="3681">
                        <c:v>24/05/2023 11:42</c:v>
                      </c:pt>
                      <c:pt idx="3682">
                        <c:v>24/05/2023 11:42</c:v>
                      </c:pt>
                      <c:pt idx="3683">
                        <c:v>24/05/2023 11:42</c:v>
                      </c:pt>
                      <c:pt idx="3684">
                        <c:v>24/05/2023 11:42</c:v>
                      </c:pt>
                      <c:pt idx="3685">
                        <c:v>24/05/2023 11:42</c:v>
                      </c:pt>
                      <c:pt idx="3686">
                        <c:v>24/05/2023 11:42</c:v>
                      </c:pt>
                      <c:pt idx="3687">
                        <c:v>24/05/2023 11:42</c:v>
                      </c:pt>
                      <c:pt idx="3688">
                        <c:v>24/05/2023 11:43</c:v>
                      </c:pt>
                      <c:pt idx="3689">
                        <c:v>24/05/2023 11:43</c:v>
                      </c:pt>
                      <c:pt idx="3690">
                        <c:v>24/05/2023 11:43</c:v>
                      </c:pt>
                      <c:pt idx="3691">
                        <c:v>24/05/2023 11:43</c:v>
                      </c:pt>
                      <c:pt idx="3692">
                        <c:v>24/05/2023 11:43</c:v>
                      </c:pt>
                      <c:pt idx="3693">
                        <c:v>24/05/2023 11:43</c:v>
                      </c:pt>
                      <c:pt idx="3694">
                        <c:v>24/05/2023 11:43</c:v>
                      </c:pt>
                      <c:pt idx="3695">
                        <c:v>24/05/2023 11:43</c:v>
                      </c:pt>
                      <c:pt idx="3696">
                        <c:v>24/05/2023 11:43</c:v>
                      </c:pt>
                      <c:pt idx="3697">
                        <c:v>24/05/2023 11:43</c:v>
                      </c:pt>
                      <c:pt idx="3698">
                        <c:v>24/05/2023 11:43</c:v>
                      </c:pt>
                      <c:pt idx="3699">
                        <c:v>24/05/2023 11:43</c:v>
                      </c:pt>
                      <c:pt idx="3700">
                        <c:v>24/05/2023 11:43</c:v>
                      </c:pt>
                      <c:pt idx="3701">
                        <c:v>24/05/2023 11:43</c:v>
                      </c:pt>
                      <c:pt idx="3702">
                        <c:v>24/05/2023 11:43</c:v>
                      </c:pt>
                      <c:pt idx="3703">
                        <c:v>24/05/2023 11:43</c:v>
                      </c:pt>
                      <c:pt idx="3704">
                        <c:v>24/05/2023 11:43</c:v>
                      </c:pt>
                      <c:pt idx="3705">
                        <c:v>24/05/2023 11:43</c:v>
                      </c:pt>
                      <c:pt idx="3706">
                        <c:v>24/05/2023 11:43</c:v>
                      </c:pt>
                      <c:pt idx="3707">
                        <c:v>24/05/2023 11:43</c:v>
                      </c:pt>
                      <c:pt idx="3708">
                        <c:v>24/05/2023 11:43</c:v>
                      </c:pt>
                      <c:pt idx="3709">
                        <c:v>24/05/2023 11:43</c:v>
                      </c:pt>
                      <c:pt idx="3710">
                        <c:v>24/05/2023 11:43</c:v>
                      </c:pt>
                      <c:pt idx="3711">
                        <c:v>24/05/2023 11:43</c:v>
                      </c:pt>
                      <c:pt idx="3712">
                        <c:v>24/05/2023 11:43</c:v>
                      </c:pt>
                      <c:pt idx="3713">
                        <c:v>24/05/2023 11:43</c:v>
                      </c:pt>
                      <c:pt idx="3714">
                        <c:v>24/05/2023 11:43</c:v>
                      </c:pt>
                      <c:pt idx="3715">
                        <c:v>24/05/2023 11:43</c:v>
                      </c:pt>
                      <c:pt idx="3716">
                        <c:v>24/05/2023 11:43</c:v>
                      </c:pt>
                      <c:pt idx="3717">
                        <c:v>24/05/2023 11:43</c:v>
                      </c:pt>
                      <c:pt idx="3718">
                        <c:v>24/05/2023 11:43</c:v>
                      </c:pt>
                      <c:pt idx="3719">
                        <c:v>24/05/2023 11:43</c:v>
                      </c:pt>
                      <c:pt idx="3720">
                        <c:v>24/05/2023 11:43</c:v>
                      </c:pt>
                      <c:pt idx="3721">
                        <c:v>24/05/2023 11:43</c:v>
                      </c:pt>
                      <c:pt idx="3722">
                        <c:v>24/05/2023 11:43</c:v>
                      </c:pt>
                      <c:pt idx="3723">
                        <c:v>24/05/2023 11:43</c:v>
                      </c:pt>
                      <c:pt idx="3724">
                        <c:v>24/05/2023 11:43</c:v>
                      </c:pt>
                      <c:pt idx="3725">
                        <c:v>24/05/2023 11:43</c:v>
                      </c:pt>
                      <c:pt idx="3726">
                        <c:v>24/05/2023 11:43</c:v>
                      </c:pt>
                      <c:pt idx="3727">
                        <c:v>24/05/2023 11:43</c:v>
                      </c:pt>
                      <c:pt idx="3728">
                        <c:v>24/05/2023 11:43</c:v>
                      </c:pt>
                      <c:pt idx="3729">
                        <c:v>24/05/2023 11:43</c:v>
                      </c:pt>
                      <c:pt idx="3730">
                        <c:v>24/05/2023 11:43</c:v>
                      </c:pt>
                      <c:pt idx="3731">
                        <c:v>24/05/2023 11:43</c:v>
                      </c:pt>
                      <c:pt idx="3732">
                        <c:v>24/05/2023 11:43</c:v>
                      </c:pt>
                      <c:pt idx="3733">
                        <c:v>24/05/2023 11:43</c:v>
                      </c:pt>
                      <c:pt idx="3734">
                        <c:v>24/05/2023 11:43</c:v>
                      </c:pt>
                      <c:pt idx="3735">
                        <c:v>24/05/2023 11:43</c:v>
                      </c:pt>
                      <c:pt idx="3736">
                        <c:v>24/05/2023 11:43</c:v>
                      </c:pt>
                      <c:pt idx="3737">
                        <c:v>24/05/2023 11:43</c:v>
                      </c:pt>
                      <c:pt idx="3738">
                        <c:v>24/05/2023 11:43</c:v>
                      </c:pt>
                      <c:pt idx="3739">
                        <c:v>24/05/2023 11:43</c:v>
                      </c:pt>
                      <c:pt idx="3740">
                        <c:v>24/05/2023 11:43</c:v>
                      </c:pt>
                      <c:pt idx="3741">
                        <c:v>24/05/2023 11:43</c:v>
                      </c:pt>
                      <c:pt idx="3742">
                        <c:v>24/05/2023 11:43</c:v>
                      </c:pt>
                      <c:pt idx="3743">
                        <c:v>24/05/2023 11:43</c:v>
                      </c:pt>
                      <c:pt idx="3744">
                        <c:v>24/05/2023 11:43</c:v>
                      </c:pt>
                      <c:pt idx="3745">
                        <c:v>24/05/2023 11:43</c:v>
                      </c:pt>
                      <c:pt idx="3746">
                        <c:v>24/05/2023 11:43</c:v>
                      </c:pt>
                      <c:pt idx="3747">
                        <c:v>24/05/2023 11:44</c:v>
                      </c:pt>
                      <c:pt idx="3748">
                        <c:v>24/05/2023 11:44</c:v>
                      </c:pt>
                      <c:pt idx="3749">
                        <c:v>24/05/2023 11:44</c:v>
                      </c:pt>
                      <c:pt idx="3750">
                        <c:v>24/05/2023 11:44</c:v>
                      </c:pt>
                      <c:pt idx="3751">
                        <c:v>24/05/2023 11:44</c:v>
                      </c:pt>
                      <c:pt idx="3752">
                        <c:v>24/05/2023 11:44</c:v>
                      </c:pt>
                      <c:pt idx="3753">
                        <c:v>24/05/2023 11:44</c:v>
                      </c:pt>
                      <c:pt idx="3754">
                        <c:v>24/05/2023 11:44</c:v>
                      </c:pt>
                      <c:pt idx="3755">
                        <c:v>24/05/2023 11:44</c:v>
                      </c:pt>
                      <c:pt idx="3756">
                        <c:v>24/05/2023 11:44</c:v>
                      </c:pt>
                      <c:pt idx="3757">
                        <c:v>24/05/2023 11:44</c:v>
                      </c:pt>
                      <c:pt idx="3758">
                        <c:v>24/05/2023 11:44</c:v>
                      </c:pt>
                      <c:pt idx="3759">
                        <c:v>24/05/2023 11:44</c:v>
                      </c:pt>
                      <c:pt idx="3760">
                        <c:v>24/05/2023 11:44</c:v>
                      </c:pt>
                      <c:pt idx="3761">
                        <c:v>24/05/2023 11:44</c:v>
                      </c:pt>
                      <c:pt idx="3762">
                        <c:v>24/05/2023 11:44</c:v>
                      </c:pt>
                      <c:pt idx="3763">
                        <c:v>24/05/2023 11:44</c:v>
                      </c:pt>
                      <c:pt idx="3764">
                        <c:v>24/05/2023 11:44</c:v>
                      </c:pt>
                      <c:pt idx="3765">
                        <c:v>24/05/2023 11:44</c:v>
                      </c:pt>
                      <c:pt idx="3766">
                        <c:v>24/05/2023 11:44</c:v>
                      </c:pt>
                      <c:pt idx="3767">
                        <c:v>24/05/2023 11:44</c:v>
                      </c:pt>
                      <c:pt idx="3768">
                        <c:v>24/05/2023 11:44</c:v>
                      </c:pt>
                      <c:pt idx="3769">
                        <c:v>24/05/2023 11:44</c:v>
                      </c:pt>
                      <c:pt idx="3770">
                        <c:v>24/05/2023 11:44</c:v>
                      </c:pt>
                      <c:pt idx="3771">
                        <c:v>24/05/2023 11:44</c:v>
                      </c:pt>
                      <c:pt idx="3772">
                        <c:v>24/05/2023 11:44</c:v>
                      </c:pt>
                      <c:pt idx="3773">
                        <c:v>24/05/2023 11:44</c:v>
                      </c:pt>
                      <c:pt idx="3774">
                        <c:v>24/05/2023 11:44</c:v>
                      </c:pt>
                      <c:pt idx="3775">
                        <c:v>24/05/2023 11:44</c:v>
                      </c:pt>
                      <c:pt idx="3776">
                        <c:v>24/05/2023 11:44</c:v>
                      </c:pt>
                      <c:pt idx="3777">
                        <c:v>24/05/2023 11:44</c:v>
                      </c:pt>
                      <c:pt idx="3778">
                        <c:v>24/05/2023 11:44</c:v>
                      </c:pt>
                      <c:pt idx="3779">
                        <c:v>24/05/2023 11:44</c:v>
                      </c:pt>
                      <c:pt idx="3780">
                        <c:v>24/05/2023 11:44</c:v>
                      </c:pt>
                      <c:pt idx="3781">
                        <c:v>24/05/2023 11:44</c:v>
                      </c:pt>
                      <c:pt idx="3782">
                        <c:v>24/05/2023 11:44</c:v>
                      </c:pt>
                      <c:pt idx="3783">
                        <c:v>24/05/2023 11:44</c:v>
                      </c:pt>
                      <c:pt idx="3784">
                        <c:v>24/05/2023 11:44</c:v>
                      </c:pt>
                      <c:pt idx="3785">
                        <c:v>24/05/2023 11:44</c:v>
                      </c:pt>
                      <c:pt idx="3786">
                        <c:v>24/05/2023 11:44</c:v>
                      </c:pt>
                      <c:pt idx="3787">
                        <c:v>24/05/2023 11:44</c:v>
                      </c:pt>
                      <c:pt idx="3788">
                        <c:v>24/05/2023 11:44</c:v>
                      </c:pt>
                      <c:pt idx="3789">
                        <c:v>24/05/2023 11:44</c:v>
                      </c:pt>
                      <c:pt idx="3790">
                        <c:v>24/05/2023 11:44</c:v>
                      </c:pt>
                      <c:pt idx="3791">
                        <c:v>24/05/2023 11:44</c:v>
                      </c:pt>
                      <c:pt idx="3792">
                        <c:v>24/05/2023 11:44</c:v>
                      </c:pt>
                      <c:pt idx="3793">
                        <c:v>24/05/2023 11:44</c:v>
                      </c:pt>
                      <c:pt idx="3794">
                        <c:v>24/05/2023 11:44</c:v>
                      </c:pt>
                      <c:pt idx="3795">
                        <c:v>24/05/2023 11:44</c:v>
                      </c:pt>
                      <c:pt idx="3796">
                        <c:v>24/05/2023 11:44</c:v>
                      </c:pt>
                      <c:pt idx="3797">
                        <c:v>24/05/2023 11:44</c:v>
                      </c:pt>
                      <c:pt idx="3798">
                        <c:v>24/05/2023 11:44</c:v>
                      </c:pt>
                      <c:pt idx="3799">
                        <c:v>24/05/2023 11:44</c:v>
                      </c:pt>
                      <c:pt idx="3800">
                        <c:v>24/05/2023 11:44</c:v>
                      </c:pt>
                      <c:pt idx="3801">
                        <c:v>24/05/2023 11:44</c:v>
                      </c:pt>
                      <c:pt idx="3802">
                        <c:v>24/05/2023 11:44</c:v>
                      </c:pt>
                      <c:pt idx="3803">
                        <c:v>24/05/2023 11:44</c:v>
                      </c:pt>
                      <c:pt idx="3804">
                        <c:v>24/05/2023 11:44</c:v>
                      </c:pt>
                      <c:pt idx="3805">
                        <c:v>24/05/2023 11:44</c:v>
                      </c:pt>
                      <c:pt idx="3806">
                        <c:v>24/05/2023 11:44</c:v>
                      </c:pt>
                      <c:pt idx="3807">
                        <c:v>24/05/2023 11:45</c:v>
                      </c:pt>
                      <c:pt idx="3808">
                        <c:v>24/05/2023 11:45</c:v>
                      </c:pt>
                      <c:pt idx="3809">
                        <c:v>24/05/2023 11:45</c:v>
                      </c:pt>
                      <c:pt idx="3810">
                        <c:v>24/05/2023 11:45</c:v>
                      </c:pt>
                      <c:pt idx="3811">
                        <c:v>24/05/2023 11:45</c:v>
                      </c:pt>
                      <c:pt idx="3812">
                        <c:v>24/05/2023 11:45</c:v>
                      </c:pt>
                      <c:pt idx="3813">
                        <c:v>24/05/2023 11:45</c:v>
                      </c:pt>
                      <c:pt idx="3814">
                        <c:v>24/05/2023 11:45</c:v>
                      </c:pt>
                      <c:pt idx="3815">
                        <c:v>24/05/2023 11:45</c:v>
                      </c:pt>
                      <c:pt idx="3816">
                        <c:v>24/05/2023 11:45</c:v>
                      </c:pt>
                      <c:pt idx="3817">
                        <c:v>24/05/2023 11:45</c:v>
                      </c:pt>
                      <c:pt idx="3818">
                        <c:v>24/05/2023 11:45</c:v>
                      </c:pt>
                      <c:pt idx="3819">
                        <c:v>24/05/2023 11:45</c:v>
                      </c:pt>
                      <c:pt idx="3820">
                        <c:v>24/05/2023 11:45</c:v>
                      </c:pt>
                      <c:pt idx="3821">
                        <c:v>24/05/2023 11:45</c:v>
                      </c:pt>
                      <c:pt idx="3822">
                        <c:v>24/05/2023 11:45</c:v>
                      </c:pt>
                      <c:pt idx="3823">
                        <c:v>24/05/2023 11:45</c:v>
                      </c:pt>
                      <c:pt idx="3824">
                        <c:v>24/05/2023 11:45</c:v>
                      </c:pt>
                      <c:pt idx="3825">
                        <c:v>24/05/2023 11:45</c:v>
                      </c:pt>
                      <c:pt idx="3826">
                        <c:v>24/05/2023 11:45</c:v>
                      </c:pt>
                      <c:pt idx="3827">
                        <c:v>24/05/2023 11:45</c:v>
                      </c:pt>
                      <c:pt idx="3828">
                        <c:v>24/05/2023 11:45</c:v>
                      </c:pt>
                      <c:pt idx="3829">
                        <c:v>24/05/2023 11:45</c:v>
                      </c:pt>
                      <c:pt idx="3830">
                        <c:v>24/05/2023 11:45</c:v>
                      </c:pt>
                      <c:pt idx="3831">
                        <c:v>24/05/2023 11:45</c:v>
                      </c:pt>
                      <c:pt idx="3832">
                        <c:v>24/05/2023 11:45</c:v>
                      </c:pt>
                      <c:pt idx="3833">
                        <c:v>24/05/2023 11:45</c:v>
                      </c:pt>
                      <c:pt idx="3834">
                        <c:v>24/05/2023 11:45</c:v>
                      </c:pt>
                      <c:pt idx="3835">
                        <c:v>24/05/2023 11:45</c:v>
                      </c:pt>
                      <c:pt idx="3836">
                        <c:v>24/05/2023 11:45</c:v>
                      </c:pt>
                      <c:pt idx="3837">
                        <c:v>24/05/2023 11:45</c:v>
                      </c:pt>
                      <c:pt idx="3838">
                        <c:v>24/05/2023 11:45</c:v>
                      </c:pt>
                      <c:pt idx="3839">
                        <c:v>24/05/2023 11:45</c:v>
                      </c:pt>
                      <c:pt idx="3840">
                        <c:v>24/05/2023 11:45</c:v>
                      </c:pt>
                      <c:pt idx="3841">
                        <c:v>24/05/2023 11:45</c:v>
                      </c:pt>
                      <c:pt idx="3842">
                        <c:v>24/05/2023 11:45</c:v>
                      </c:pt>
                      <c:pt idx="3843">
                        <c:v>24/05/2023 11:45</c:v>
                      </c:pt>
                      <c:pt idx="3844">
                        <c:v>24/05/2023 11:45</c:v>
                      </c:pt>
                      <c:pt idx="3845">
                        <c:v>24/05/2023 11:45</c:v>
                      </c:pt>
                      <c:pt idx="3846">
                        <c:v>24/05/2023 11:45</c:v>
                      </c:pt>
                      <c:pt idx="3847">
                        <c:v>24/05/2023 11:45</c:v>
                      </c:pt>
                      <c:pt idx="3848">
                        <c:v>24/05/2023 11:45</c:v>
                      </c:pt>
                      <c:pt idx="3849">
                        <c:v>24/05/2023 11:45</c:v>
                      </c:pt>
                      <c:pt idx="3850">
                        <c:v>24/05/2023 11:45</c:v>
                      </c:pt>
                      <c:pt idx="3851">
                        <c:v>24/05/2023 11:45</c:v>
                      </c:pt>
                      <c:pt idx="3852">
                        <c:v>24/05/2023 11:45</c:v>
                      </c:pt>
                      <c:pt idx="3853">
                        <c:v>24/05/2023 11:45</c:v>
                      </c:pt>
                      <c:pt idx="3854">
                        <c:v>24/05/2023 11:45</c:v>
                      </c:pt>
                      <c:pt idx="3855">
                        <c:v>24/05/2023 11:45</c:v>
                      </c:pt>
                      <c:pt idx="3856">
                        <c:v>24/05/2023 11:45</c:v>
                      </c:pt>
                      <c:pt idx="3857">
                        <c:v>24/05/2023 11:45</c:v>
                      </c:pt>
                      <c:pt idx="3858">
                        <c:v>24/05/2023 11:45</c:v>
                      </c:pt>
                      <c:pt idx="3859">
                        <c:v>24/05/2023 11:45</c:v>
                      </c:pt>
                      <c:pt idx="3860">
                        <c:v>24/05/2023 11:45</c:v>
                      </c:pt>
                      <c:pt idx="3861">
                        <c:v>24/05/2023 11:45</c:v>
                      </c:pt>
                      <c:pt idx="3862">
                        <c:v>24/05/2023 11:45</c:v>
                      </c:pt>
                      <c:pt idx="3863">
                        <c:v>24/05/2023 11:45</c:v>
                      </c:pt>
                      <c:pt idx="3864">
                        <c:v>24/05/2023 11:45</c:v>
                      </c:pt>
                      <c:pt idx="3865">
                        <c:v>24/05/2023 11:45</c:v>
                      </c:pt>
                      <c:pt idx="3866">
                        <c:v>24/05/2023 11:45</c:v>
                      </c:pt>
                      <c:pt idx="3867">
                        <c:v>24/05/2023 11:46</c:v>
                      </c:pt>
                      <c:pt idx="3868">
                        <c:v>24/05/2023 11:46</c:v>
                      </c:pt>
                      <c:pt idx="3869">
                        <c:v>24/05/2023 11:46</c:v>
                      </c:pt>
                      <c:pt idx="3870">
                        <c:v>24/05/2023 11:46</c:v>
                      </c:pt>
                      <c:pt idx="3871">
                        <c:v>24/05/2023 11:46</c:v>
                      </c:pt>
                      <c:pt idx="3872">
                        <c:v>24/05/2023 11:46</c:v>
                      </c:pt>
                      <c:pt idx="3873">
                        <c:v>24/05/2023 11:46</c:v>
                      </c:pt>
                      <c:pt idx="3874">
                        <c:v>24/05/2023 11:46</c:v>
                      </c:pt>
                      <c:pt idx="3875">
                        <c:v>24/05/2023 11:46</c:v>
                      </c:pt>
                      <c:pt idx="3876">
                        <c:v>24/05/2023 11:46</c:v>
                      </c:pt>
                      <c:pt idx="3877">
                        <c:v>24/05/2023 11:46</c:v>
                      </c:pt>
                      <c:pt idx="3878">
                        <c:v>24/05/2023 11:46</c:v>
                      </c:pt>
                      <c:pt idx="3879">
                        <c:v>24/05/2023 11:46</c:v>
                      </c:pt>
                      <c:pt idx="3880">
                        <c:v>24/05/2023 11:46</c:v>
                      </c:pt>
                      <c:pt idx="3881">
                        <c:v>24/05/2023 11:46</c:v>
                      </c:pt>
                      <c:pt idx="3882">
                        <c:v>24/05/2023 11:46</c:v>
                      </c:pt>
                      <c:pt idx="3883">
                        <c:v>24/05/2023 11:46</c:v>
                      </c:pt>
                      <c:pt idx="3884">
                        <c:v>24/05/2023 11:46</c:v>
                      </c:pt>
                      <c:pt idx="3885">
                        <c:v>24/05/2023 11:46</c:v>
                      </c:pt>
                      <c:pt idx="3886">
                        <c:v>24/05/2023 11:46</c:v>
                      </c:pt>
                      <c:pt idx="3887">
                        <c:v>24/05/2023 11:46</c:v>
                      </c:pt>
                      <c:pt idx="3888">
                        <c:v>24/05/2023 11:46</c:v>
                      </c:pt>
                      <c:pt idx="3889">
                        <c:v>24/05/2023 11:46</c:v>
                      </c:pt>
                      <c:pt idx="3890">
                        <c:v>24/05/2023 11:46</c:v>
                      </c:pt>
                      <c:pt idx="3891">
                        <c:v>24/05/2023 11:46</c:v>
                      </c:pt>
                      <c:pt idx="3892">
                        <c:v>24/05/2023 11:46</c:v>
                      </c:pt>
                      <c:pt idx="3893">
                        <c:v>24/05/2023 11:46</c:v>
                      </c:pt>
                      <c:pt idx="3894">
                        <c:v>24/05/2023 11:46</c:v>
                      </c:pt>
                      <c:pt idx="3895">
                        <c:v>24/05/2023 11:46</c:v>
                      </c:pt>
                      <c:pt idx="3896">
                        <c:v>24/05/2023 11:46</c:v>
                      </c:pt>
                      <c:pt idx="3897">
                        <c:v>24/05/2023 11:46</c:v>
                      </c:pt>
                      <c:pt idx="3898">
                        <c:v>24/05/2023 11:46</c:v>
                      </c:pt>
                      <c:pt idx="3899">
                        <c:v>24/05/2023 11:46</c:v>
                      </c:pt>
                      <c:pt idx="3900">
                        <c:v>24/05/2023 11:46</c:v>
                      </c:pt>
                      <c:pt idx="3901">
                        <c:v>24/05/2023 11:46</c:v>
                      </c:pt>
                      <c:pt idx="3902">
                        <c:v>24/05/2023 11:46</c:v>
                      </c:pt>
                      <c:pt idx="3903">
                        <c:v>24/05/2023 11:46</c:v>
                      </c:pt>
                      <c:pt idx="3904">
                        <c:v>24/05/2023 11:46</c:v>
                      </c:pt>
                      <c:pt idx="3905">
                        <c:v>24/05/2023 11:46</c:v>
                      </c:pt>
                      <c:pt idx="3906">
                        <c:v>24/05/2023 11:46</c:v>
                      </c:pt>
                      <c:pt idx="3907">
                        <c:v>24/05/2023 11:46</c:v>
                      </c:pt>
                      <c:pt idx="3908">
                        <c:v>24/05/2023 11:46</c:v>
                      </c:pt>
                      <c:pt idx="3909">
                        <c:v>24/05/2023 11:46</c:v>
                      </c:pt>
                      <c:pt idx="3910">
                        <c:v>24/05/2023 11:46</c:v>
                      </c:pt>
                      <c:pt idx="3911">
                        <c:v>24/05/2023 11:46</c:v>
                      </c:pt>
                      <c:pt idx="3912">
                        <c:v>24/05/2023 11:46</c:v>
                      </c:pt>
                      <c:pt idx="3913">
                        <c:v>24/05/2023 11:46</c:v>
                      </c:pt>
                      <c:pt idx="3914">
                        <c:v>24/05/2023 11:46</c:v>
                      </c:pt>
                      <c:pt idx="3915">
                        <c:v>24/05/2023 11:46</c:v>
                      </c:pt>
                      <c:pt idx="3916">
                        <c:v>24/05/2023 11:46</c:v>
                      </c:pt>
                      <c:pt idx="3917">
                        <c:v>24/05/2023 11:46</c:v>
                      </c:pt>
                      <c:pt idx="3918">
                        <c:v>24/05/2023 11:46</c:v>
                      </c:pt>
                      <c:pt idx="3919">
                        <c:v>24/05/2023 11:46</c:v>
                      </c:pt>
                      <c:pt idx="3920">
                        <c:v>24/05/2023 11:46</c:v>
                      </c:pt>
                      <c:pt idx="3921">
                        <c:v>24/05/2023 11:46</c:v>
                      </c:pt>
                      <c:pt idx="3922">
                        <c:v>24/05/2023 11:46</c:v>
                      </c:pt>
                      <c:pt idx="3923">
                        <c:v>24/05/2023 11:46</c:v>
                      </c:pt>
                      <c:pt idx="3924">
                        <c:v>24/05/2023 11:46</c:v>
                      </c:pt>
                      <c:pt idx="3925">
                        <c:v>24/05/2023 11:46</c:v>
                      </c:pt>
                      <c:pt idx="3926">
                        <c:v>24/05/2023 11:47</c:v>
                      </c:pt>
                      <c:pt idx="3927">
                        <c:v>24/05/2023 11:47</c:v>
                      </c:pt>
                      <c:pt idx="3928">
                        <c:v>24/05/2023 11:47</c:v>
                      </c:pt>
                      <c:pt idx="3929">
                        <c:v>24/05/2023 11:47</c:v>
                      </c:pt>
                      <c:pt idx="3930">
                        <c:v>24/05/2023 11:47</c:v>
                      </c:pt>
                      <c:pt idx="3931">
                        <c:v>24/05/2023 11:47</c:v>
                      </c:pt>
                      <c:pt idx="3932">
                        <c:v>24/05/2023 11:47</c:v>
                      </c:pt>
                      <c:pt idx="3933">
                        <c:v>24/05/2023 11:47</c:v>
                      </c:pt>
                      <c:pt idx="3934">
                        <c:v>24/05/2023 11:47</c:v>
                      </c:pt>
                      <c:pt idx="3935">
                        <c:v>24/05/2023 11:47</c:v>
                      </c:pt>
                      <c:pt idx="3936">
                        <c:v>24/05/2023 11:47</c:v>
                      </c:pt>
                      <c:pt idx="3937">
                        <c:v>24/05/2023 11:47</c:v>
                      </c:pt>
                      <c:pt idx="3938">
                        <c:v>24/05/2023 11:47</c:v>
                      </c:pt>
                      <c:pt idx="3939">
                        <c:v>24/05/2023 11:47</c:v>
                      </c:pt>
                      <c:pt idx="3940">
                        <c:v>24/05/2023 11:47</c:v>
                      </c:pt>
                      <c:pt idx="3941">
                        <c:v>24/05/2023 11:47</c:v>
                      </c:pt>
                      <c:pt idx="3942">
                        <c:v>24/05/2023 11:47</c:v>
                      </c:pt>
                      <c:pt idx="3943">
                        <c:v>24/05/2023 11:47</c:v>
                      </c:pt>
                      <c:pt idx="3944">
                        <c:v>24/05/2023 11:47</c:v>
                      </c:pt>
                      <c:pt idx="3945">
                        <c:v>24/05/2023 11:47</c:v>
                      </c:pt>
                      <c:pt idx="3946">
                        <c:v>24/05/2023 11:47</c:v>
                      </c:pt>
                      <c:pt idx="3947">
                        <c:v>24/05/2023 11:47</c:v>
                      </c:pt>
                      <c:pt idx="3948">
                        <c:v>24/05/2023 11:47</c:v>
                      </c:pt>
                      <c:pt idx="3949">
                        <c:v>24/05/2023 11:47</c:v>
                      </c:pt>
                      <c:pt idx="3950">
                        <c:v>24/05/2023 11:47</c:v>
                      </c:pt>
                      <c:pt idx="3951">
                        <c:v>24/05/2023 11:47</c:v>
                      </c:pt>
                      <c:pt idx="3952">
                        <c:v>24/05/2023 11:47</c:v>
                      </c:pt>
                      <c:pt idx="3953">
                        <c:v>24/05/2023 11:47</c:v>
                      </c:pt>
                      <c:pt idx="3954">
                        <c:v>24/05/2023 11:47</c:v>
                      </c:pt>
                      <c:pt idx="3955">
                        <c:v>24/05/2023 11:47</c:v>
                      </c:pt>
                      <c:pt idx="3956">
                        <c:v>24/05/2023 11:47</c:v>
                      </c:pt>
                      <c:pt idx="3957">
                        <c:v>24/05/2023 11:47</c:v>
                      </c:pt>
                      <c:pt idx="3958">
                        <c:v>24/05/2023 11:47</c:v>
                      </c:pt>
                      <c:pt idx="3959">
                        <c:v>24/05/2023 11:47</c:v>
                      </c:pt>
                      <c:pt idx="3960">
                        <c:v>24/05/2023 11:47</c:v>
                      </c:pt>
                      <c:pt idx="3961">
                        <c:v>24/05/2023 11:47</c:v>
                      </c:pt>
                      <c:pt idx="3962">
                        <c:v>24/05/2023 11:47</c:v>
                      </c:pt>
                      <c:pt idx="3963">
                        <c:v>24/05/2023 11:47</c:v>
                      </c:pt>
                      <c:pt idx="3964">
                        <c:v>24/05/2023 11:47</c:v>
                      </c:pt>
                      <c:pt idx="3965">
                        <c:v>24/05/2023 11:47</c:v>
                      </c:pt>
                      <c:pt idx="3966">
                        <c:v>24/05/2023 11:47</c:v>
                      </c:pt>
                      <c:pt idx="3967">
                        <c:v>24/05/2023 11:47</c:v>
                      </c:pt>
                      <c:pt idx="3968">
                        <c:v>24/05/2023 11:47</c:v>
                      </c:pt>
                      <c:pt idx="3969">
                        <c:v>24/05/2023 11:47</c:v>
                      </c:pt>
                      <c:pt idx="3970">
                        <c:v>24/05/2023 11:47</c:v>
                      </c:pt>
                      <c:pt idx="3971">
                        <c:v>24/05/2023 11:47</c:v>
                      </c:pt>
                      <c:pt idx="3972">
                        <c:v>24/05/2023 11:47</c:v>
                      </c:pt>
                      <c:pt idx="3973">
                        <c:v>24/05/2023 11:47</c:v>
                      </c:pt>
                      <c:pt idx="3974">
                        <c:v>24/05/2023 11:47</c:v>
                      </c:pt>
                      <c:pt idx="3975">
                        <c:v>24/05/2023 11:47</c:v>
                      </c:pt>
                      <c:pt idx="3976">
                        <c:v>24/05/2023 11:47</c:v>
                      </c:pt>
                      <c:pt idx="3977">
                        <c:v>24/05/2023 11:47</c:v>
                      </c:pt>
                      <c:pt idx="3978">
                        <c:v>24/05/2023 11:47</c:v>
                      </c:pt>
                      <c:pt idx="3979">
                        <c:v>24/05/2023 11:47</c:v>
                      </c:pt>
                      <c:pt idx="3980">
                        <c:v>24/05/2023 11:47</c:v>
                      </c:pt>
                      <c:pt idx="3981">
                        <c:v>24/05/2023 11:47</c:v>
                      </c:pt>
                      <c:pt idx="3982">
                        <c:v>24/05/2023 11:47</c:v>
                      </c:pt>
                      <c:pt idx="3983">
                        <c:v>24/05/2023 11:47</c:v>
                      </c:pt>
                      <c:pt idx="3984">
                        <c:v>24/05/2023 11:47</c:v>
                      </c:pt>
                      <c:pt idx="3985">
                        <c:v>24/05/2023 11:47</c:v>
                      </c:pt>
                      <c:pt idx="3986">
                        <c:v>24/05/2023 11:48</c:v>
                      </c:pt>
                      <c:pt idx="3987">
                        <c:v>24/05/2023 11:48</c:v>
                      </c:pt>
                      <c:pt idx="3988">
                        <c:v>24/05/2023 11:48</c:v>
                      </c:pt>
                      <c:pt idx="3989">
                        <c:v>24/05/2023 11:48</c:v>
                      </c:pt>
                      <c:pt idx="3990">
                        <c:v>24/05/2023 11:48</c:v>
                      </c:pt>
                      <c:pt idx="3991">
                        <c:v>24/05/2023 11:48</c:v>
                      </c:pt>
                      <c:pt idx="3992">
                        <c:v>24/05/2023 11:48</c:v>
                      </c:pt>
                      <c:pt idx="3993">
                        <c:v>24/05/2023 11:48</c:v>
                      </c:pt>
                      <c:pt idx="3994">
                        <c:v>24/05/2023 11:48</c:v>
                      </c:pt>
                      <c:pt idx="3995">
                        <c:v>24/05/2023 11:48</c:v>
                      </c:pt>
                      <c:pt idx="3996">
                        <c:v>24/05/2023 11:48</c:v>
                      </c:pt>
                      <c:pt idx="3997">
                        <c:v>24/05/2023 11:48</c:v>
                      </c:pt>
                      <c:pt idx="3998">
                        <c:v>24/05/2023 11:48</c:v>
                      </c:pt>
                      <c:pt idx="3999">
                        <c:v>24/05/2023 11:48</c:v>
                      </c:pt>
                      <c:pt idx="4000">
                        <c:v>24/05/2023 11:48</c:v>
                      </c:pt>
                      <c:pt idx="4001">
                        <c:v>24/05/2023 11:48</c:v>
                      </c:pt>
                      <c:pt idx="4002">
                        <c:v>24/05/2023 11:48</c:v>
                      </c:pt>
                      <c:pt idx="4003">
                        <c:v>24/05/2023 11:48</c:v>
                      </c:pt>
                      <c:pt idx="4004">
                        <c:v>24/05/2023 11:48</c:v>
                      </c:pt>
                      <c:pt idx="4005">
                        <c:v>24/05/2023 11:48</c:v>
                      </c:pt>
                      <c:pt idx="4006">
                        <c:v>24/05/2023 11:48</c:v>
                      </c:pt>
                      <c:pt idx="4007">
                        <c:v>24/05/2023 11:48</c:v>
                      </c:pt>
                      <c:pt idx="4008">
                        <c:v>24/05/2023 11:48</c:v>
                      </c:pt>
                      <c:pt idx="4009">
                        <c:v>24/05/2023 11:48</c:v>
                      </c:pt>
                      <c:pt idx="4010">
                        <c:v>24/05/2023 11:48</c:v>
                      </c:pt>
                      <c:pt idx="4011">
                        <c:v>24/05/2023 11:48</c:v>
                      </c:pt>
                      <c:pt idx="4012">
                        <c:v>24/05/2023 11:48</c:v>
                      </c:pt>
                      <c:pt idx="4013">
                        <c:v>24/05/2023 11:48</c:v>
                      </c:pt>
                      <c:pt idx="4014">
                        <c:v>24/05/2023 11:48</c:v>
                      </c:pt>
                      <c:pt idx="4015">
                        <c:v>24/05/2023 11:48</c:v>
                      </c:pt>
                      <c:pt idx="4016">
                        <c:v>24/05/2023 11:48</c:v>
                      </c:pt>
                      <c:pt idx="4017">
                        <c:v>24/05/2023 11:48</c:v>
                      </c:pt>
                      <c:pt idx="4018">
                        <c:v>24/05/2023 11:48</c:v>
                      </c:pt>
                      <c:pt idx="4019">
                        <c:v>24/05/2023 11:48</c:v>
                      </c:pt>
                      <c:pt idx="4020">
                        <c:v>24/05/2023 11:48</c:v>
                      </c:pt>
                      <c:pt idx="4021">
                        <c:v>24/05/2023 11:48</c:v>
                      </c:pt>
                      <c:pt idx="4022">
                        <c:v>24/05/2023 11:48</c:v>
                      </c:pt>
                      <c:pt idx="4023">
                        <c:v>24/05/2023 11:48</c:v>
                      </c:pt>
                      <c:pt idx="4024">
                        <c:v>24/05/2023 11:48</c:v>
                      </c:pt>
                      <c:pt idx="4025">
                        <c:v>24/05/2023 11:48</c:v>
                      </c:pt>
                      <c:pt idx="4026">
                        <c:v>24/05/2023 11:48</c:v>
                      </c:pt>
                      <c:pt idx="4027">
                        <c:v>24/05/2023 11:48</c:v>
                      </c:pt>
                      <c:pt idx="4028">
                        <c:v>24/05/2023 11:48</c:v>
                      </c:pt>
                      <c:pt idx="4029">
                        <c:v>24/05/2023 11:48</c:v>
                      </c:pt>
                      <c:pt idx="4030">
                        <c:v>24/05/2023 11:48</c:v>
                      </c:pt>
                      <c:pt idx="4031">
                        <c:v>24/05/2023 11:48</c:v>
                      </c:pt>
                      <c:pt idx="4032">
                        <c:v>24/05/2023 11:48</c:v>
                      </c:pt>
                      <c:pt idx="4033">
                        <c:v>24/05/2023 11:48</c:v>
                      </c:pt>
                      <c:pt idx="4034">
                        <c:v>24/05/2023 11:48</c:v>
                      </c:pt>
                      <c:pt idx="4035">
                        <c:v>24/05/2023 11:48</c:v>
                      </c:pt>
                      <c:pt idx="4036">
                        <c:v>24/05/2023 11:48</c:v>
                      </c:pt>
                      <c:pt idx="4037">
                        <c:v>24/05/2023 11:48</c:v>
                      </c:pt>
                      <c:pt idx="4038">
                        <c:v>24/05/2023 11:48</c:v>
                      </c:pt>
                      <c:pt idx="4039">
                        <c:v>24/05/2023 11:48</c:v>
                      </c:pt>
                      <c:pt idx="4040">
                        <c:v>24/05/2023 11:48</c:v>
                      </c:pt>
                      <c:pt idx="4041">
                        <c:v>24/05/2023 11:48</c:v>
                      </c:pt>
                      <c:pt idx="4042">
                        <c:v>24/05/2023 11:48</c:v>
                      </c:pt>
                      <c:pt idx="4043">
                        <c:v>24/05/2023 11:48</c:v>
                      </c:pt>
                      <c:pt idx="4044">
                        <c:v>24/05/2023 11:48</c:v>
                      </c:pt>
                      <c:pt idx="4045">
                        <c:v>24/05/2023 11:49</c:v>
                      </c:pt>
                      <c:pt idx="4046">
                        <c:v>24/05/2023 11:49</c:v>
                      </c:pt>
                      <c:pt idx="4047">
                        <c:v>24/05/2023 11:49</c:v>
                      </c:pt>
                      <c:pt idx="4048">
                        <c:v>24/05/2023 11:49</c:v>
                      </c:pt>
                      <c:pt idx="4049">
                        <c:v>24/05/2023 11:49</c:v>
                      </c:pt>
                      <c:pt idx="4050">
                        <c:v>24/05/2023 11:49</c:v>
                      </c:pt>
                      <c:pt idx="4051">
                        <c:v>24/05/2023 11:49</c:v>
                      </c:pt>
                      <c:pt idx="4052">
                        <c:v>24/05/2023 11:49</c:v>
                      </c:pt>
                      <c:pt idx="4053">
                        <c:v>24/05/2023 11:49</c:v>
                      </c:pt>
                      <c:pt idx="4054">
                        <c:v>24/05/2023 11:49</c:v>
                      </c:pt>
                      <c:pt idx="4055">
                        <c:v>24/05/2023 11:49</c:v>
                      </c:pt>
                      <c:pt idx="4056">
                        <c:v>24/05/2023 11:49</c:v>
                      </c:pt>
                      <c:pt idx="4057">
                        <c:v>24/05/2023 11:49</c:v>
                      </c:pt>
                      <c:pt idx="4058">
                        <c:v>24/05/2023 11:49</c:v>
                      </c:pt>
                      <c:pt idx="4059">
                        <c:v>24/05/2023 11:49</c:v>
                      </c:pt>
                      <c:pt idx="4060">
                        <c:v>24/05/2023 11:49</c:v>
                      </c:pt>
                      <c:pt idx="4061">
                        <c:v>24/05/2023 11:49</c:v>
                      </c:pt>
                      <c:pt idx="4062">
                        <c:v>24/05/2023 11:49</c:v>
                      </c:pt>
                      <c:pt idx="4063">
                        <c:v>24/05/2023 11:49</c:v>
                      </c:pt>
                      <c:pt idx="4064">
                        <c:v>24/05/2023 11:49</c:v>
                      </c:pt>
                      <c:pt idx="4065">
                        <c:v>24/05/2023 11:49</c:v>
                      </c:pt>
                      <c:pt idx="4066">
                        <c:v>24/05/2023 11:49</c:v>
                      </c:pt>
                      <c:pt idx="4067">
                        <c:v>24/05/2023 11:49</c:v>
                      </c:pt>
                      <c:pt idx="4068">
                        <c:v>24/05/2023 11:49</c:v>
                      </c:pt>
                      <c:pt idx="4069">
                        <c:v>24/05/2023 11:49</c:v>
                      </c:pt>
                      <c:pt idx="4070">
                        <c:v>24/05/2023 11:49</c:v>
                      </c:pt>
                      <c:pt idx="4071">
                        <c:v>24/05/2023 11:49</c:v>
                      </c:pt>
                      <c:pt idx="4072">
                        <c:v>24/05/2023 11:49</c:v>
                      </c:pt>
                      <c:pt idx="4073">
                        <c:v>24/05/2023 11:49</c:v>
                      </c:pt>
                      <c:pt idx="4074">
                        <c:v>24/05/2023 11:49</c:v>
                      </c:pt>
                      <c:pt idx="4075">
                        <c:v>24/05/2023 11:49</c:v>
                      </c:pt>
                      <c:pt idx="4076">
                        <c:v>24/05/2023 11:49</c:v>
                      </c:pt>
                      <c:pt idx="4077">
                        <c:v>24/05/2023 11:49</c:v>
                      </c:pt>
                      <c:pt idx="4078">
                        <c:v>24/05/2023 11:49</c:v>
                      </c:pt>
                      <c:pt idx="4079">
                        <c:v>24/05/2023 11:49</c:v>
                      </c:pt>
                      <c:pt idx="4080">
                        <c:v>24/05/2023 11:49</c:v>
                      </c:pt>
                      <c:pt idx="4081">
                        <c:v>24/05/2023 11:49</c:v>
                      </c:pt>
                      <c:pt idx="4082">
                        <c:v>24/05/2023 11:49</c:v>
                      </c:pt>
                      <c:pt idx="4083">
                        <c:v>24/05/2023 11:49</c:v>
                      </c:pt>
                      <c:pt idx="4084">
                        <c:v>24/05/2023 11:49</c:v>
                      </c:pt>
                      <c:pt idx="4085">
                        <c:v>24/05/2023 11:49</c:v>
                      </c:pt>
                      <c:pt idx="4086">
                        <c:v>24/05/2023 11:49</c:v>
                      </c:pt>
                      <c:pt idx="4087">
                        <c:v>24/05/2023 11:49</c:v>
                      </c:pt>
                      <c:pt idx="4088">
                        <c:v>24/05/2023 11:49</c:v>
                      </c:pt>
                      <c:pt idx="4089">
                        <c:v>24/05/2023 11:49</c:v>
                      </c:pt>
                      <c:pt idx="4090">
                        <c:v>24/05/2023 11:49</c:v>
                      </c:pt>
                      <c:pt idx="4091">
                        <c:v>24/05/2023 11:49</c:v>
                      </c:pt>
                      <c:pt idx="4092">
                        <c:v>24/05/2023 11:49</c:v>
                      </c:pt>
                      <c:pt idx="4093">
                        <c:v>24/05/2023 11:49</c:v>
                      </c:pt>
                      <c:pt idx="4094">
                        <c:v>24/05/2023 11:49</c:v>
                      </c:pt>
                      <c:pt idx="4095">
                        <c:v>24/05/2023 11:49</c:v>
                      </c:pt>
                      <c:pt idx="4096">
                        <c:v>24/05/2023 11:49</c:v>
                      </c:pt>
                      <c:pt idx="4097">
                        <c:v>24/05/2023 11:49</c:v>
                      </c:pt>
                      <c:pt idx="4098">
                        <c:v>24/05/2023 11:49</c:v>
                      </c:pt>
                      <c:pt idx="4099">
                        <c:v>24/05/2023 11:49</c:v>
                      </c:pt>
                      <c:pt idx="4100">
                        <c:v>24/05/2023 11:49</c:v>
                      </c:pt>
                      <c:pt idx="4101">
                        <c:v>24/05/2023 11:49</c:v>
                      </c:pt>
                      <c:pt idx="4102">
                        <c:v>24/05/2023 11:49</c:v>
                      </c:pt>
                      <c:pt idx="4103">
                        <c:v>24/05/2023 11:49</c:v>
                      </c:pt>
                      <c:pt idx="4104">
                        <c:v>24/05/2023 11:49</c:v>
                      </c:pt>
                      <c:pt idx="4105">
                        <c:v>24/05/2023 11:50</c:v>
                      </c:pt>
                      <c:pt idx="4106">
                        <c:v>24/05/2023 11:50</c:v>
                      </c:pt>
                      <c:pt idx="4107">
                        <c:v>24/05/2023 11:50</c:v>
                      </c:pt>
                      <c:pt idx="4108">
                        <c:v>24/05/2023 11:50</c:v>
                      </c:pt>
                      <c:pt idx="4109">
                        <c:v>24/05/2023 11:50</c:v>
                      </c:pt>
                      <c:pt idx="4110">
                        <c:v>24/05/2023 11:50</c:v>
                      </c:pt>
                      <c:pt idx="4111">
                        <c:v>24/05/2023 11:50</c:v>
                      </c:pt>
                      <c:pt idx="4112">
                        <c:v>24/05/2023 11:50</c:v>
                      </c:pt>
                      <c:pt idx="4113">
                        <c:v>24/05/2023 11:50</c:v>
                      </c:pt>
                      <c:pt idx="4114">
                        <c:v>24/05/2023 11:50</c:v>
                      </c:pt>
                      <c:pt idx="4115">
                        <c:v>24/05/2023 11:50</c:v>
                      </c:pt>
                      <c:pt idx="4116">
                        <c:v>24/05/2023 11:50</c:v>
                      </c:pt>
                      <c:pt idx="4117">
                        <c:v>24/05/2023 11:50</c:v>
                      </c:pt>
                      <c:pt idx="4118">
                        <c:v>24/05/2023 11:50</c:v>
                      </c:pt>
                      <c:pt idx="4119">
                        <c:v>24/05/2023 11:50</c:v>
                      </c:pt>
                      <c:pt idx="4120">
                        <c:v>24/05/2023 11:50</c:v>
                      </c:pt>
                      <c:pt idx="4121">
                        <c:v>24/05/2023 11:50</c:v>
                      </c:pt>
                      <c:pt idx="4122">
                        <c:v>24/05/2023 11:50</c:v>
                      </c:pt>
                      <c:pt idx="4123">
                        <c:v>24/05/2023 11:50</c:v>
                      </c:pt>
                      <c:pt idx="4124">
                        <c:v>24/05/2023 11:50</c:v>
                      </c:pt>
                      <c:pt idx="4125">
                        <c:v>24/05/2023 11:50</c:v>
                      </c:pt>
                      <c:pt idx="4126">
                        <c:v>24/05/2023 11:50</c:v>
                      </c:pt>
                      <c:pt idx="4127">
                        <c:v>24/05/2023 11:50</c:v>
                      </c:pt>
                      <c:pt idx="4128">
                        <c:v>24/05/2023 11:50</c:v>
                      </c:pt>
                      <c:pt idx="4129">
                        <c:v>24/05/2023 11:50</c:v>
                      </c:pt>
                      <c:pt idx="4130">
                        <c:v>24/05/2023 11:50</c:v>
                      </c:pt>
                      <c:pt idx="4131">
                        <c:v>24/05/2023 11:50</c:v>
                      </c:pt>
                      <c:pt idx="4132">
                        <c:v>24/05/2023 11:50</c:v>
                      </c:pt>
                      <c:pt idx="4133">
                        <c:v>24/05/2023 11:50</c:v>
                      </c:pt>
                      <c:pt idx="4134">
                        <c:v>24/05/2023 11:50</c:v>
                      </c:pt>
                      <c:pt idx="4135">
                        <c:v>24/05/2023 11:50</c:v>
                      </c:pt>
                      <c:pt idx="4136">
                        <c:v>24/05/2023 11:50</c:v>
                      </c:pt>
                      <c:pt idx="4137">
                        <c:v>24/05/2023 11:50</c:v>
                      </c:pt>
                      <c:pt idx="4138">
                        <c:v>24/05/2023 11:50</c:v>
                      </c:pt>
                      <c:pt idx="4139">
                        <c:v>24/05/2023 11:50</c:v>
                      </c:pt>
                      <c:pt idx="4140">
                        <c:v>24/05/2023 11:50</c:v>
                      </c:pt>
                      <c:pt idx="4141">
                        <c:v>24/05/2023 11:50</c:v>
                      </c:pt>
                      <c:pt idx="4142">
                        <c:v>24/05/2023 11:50</c:v>
                      </c:pt>
                      <c:pt idx="4143">
                        <c:v>24/05/2023 11:50</c:v>
                      </c:pt>
                      <c:pt idx="4144">
                        <c:v>24/05/2023 11:50</c:v>
                      </c:pt>
                      <c:pt idx="4145">
                        <c:v>24/05/2023 11:50</c:v>
                      </c:pt>
                      <c:pt idx="4146">
                        <c:v>24/05/2023 11:50</c:v>
                      </c:pt>
                      <c:pt idx="4147">
                        <c:v>24/05/2023 11:50</c:v>
                      </c:pt>
                      <c:pt idx="4148">
                        <c:v>24/05/2023 11:50</c:v>
                      </c:pt>
                      <c:pt idx="4149">
                        <c:v>24/05/2023 11:50</c:v>
                      </c:pt>
                      <c:pt idx="4150">
                        <c:v>24/05/2023 11:50</c:v>
                      </c:pt>
                      <c:pt idx="4151">
                        <c:v>24/05/2023 11:50</c:v>
                      </c:pt>
                      <c:pt idx="4152">
                        <c:v>24/05/2023 11:50</c:v>
                      </c:pt>
                      <c:pt idx="4153">
                        <c:v>24/05/2023 11:50</c:v>
                      </c:pt>
                      <c:pt idx="4154">
                        <c:v>24/05/2023 11:50</c:v>
                      </c:pt>
                      <c:pt idx="4155">
                        <c:v>24/05/2023 11:50</c:v>
                      </c:pt>
                      <c:pt idx="4156">
                        <c:v>24/05/2023 11:50</c:v>
                      </c:pt>
                      <c:pt idx="4157">
                        <c:v>24/05/2023 11:50</c:v>
                      </c:pt>
                      <c:pt idx="4158">
                        <c:v>24/05/2023 11:50</c:v>
                      </c:pt>
                      <c:pt idx="4159">
                        <c:v>24/05/2023 11:50</c:v>
                      </c:pt>
                      <c:pt idx="4160">
                        <c:v>24/05/2023 11:50</c:v>
                      </c:pt>
                      <c:pt idx="4161">
                        <c:v>24/05/2023 11:50</c:v>
                      </c:pt>
                      <c:pt idx="4162">
                        <c:v>24/05/2023 11:50</c:v>
                      </c:pt>
                      <c:pt idx="4163">
                        <c:v>24/05/2023 11:50</c:v>
                      </c:pt>
                      <c:pt idx="4164">
                        <c:v>24/05/2023 11:50</c:v>
                      </c:pt>
                      <c:pt idx="4165">
                        <c:v>24/05/2023 11:51</c:v>
                      </c:pt>
                      <c:pt idx="4166">
                        <c:v>24/05/2023 11:51</c:v>
                      </c:pt>
                      <c:pt idx="4167">
                        <c:v>24/05/2023 11:51</c:v>
                      </c:pt>
                      <c:pt idx="4168">
                        <c:v>24/05/2023 11:51</c:v>
                      </c:pt>
                      <c:pt idx="4169">
                        <c:v>24/05/2023 11:51</c:v>
                      </c:pt>
                      <c:pt idx="4170">
                        <c:v>24/05/2023 11:51</c:v>
                      </c:pt>
                      <c:pt idx="4171">
                        <c:v>24/05/2023 11:51</c:v>
                      </c:pt>
                      <c:pt idx="4172">
                        <c:v>24/05/2023 11:51</c:v>
                      </c:pt>
                      <c:pt idx="4173">
                        <c:v>24/05/2023 11:51</c:v>
                      </c:pt>
                      <c:pt idx="4174">
                        <c:v>24/05/2023 11:51</c:v>
                      </c:pt>
                      <c:pt idx="4175">
                        <c:v>24/05/2023 11:51</c:v>
                      </c:pt>
                      <c:pt idx="4176">
                        <c:v>24/05/2023 11:51</c:v>
                      </c:pt>
                      <c:pt idx="4177">
                        <c:v>24/05/2023 11:51</c:v>
                      </c:pt>
                      <c:pt idx="4178">
                        <c:v>24/05/2023 11:51</c:v>
                      </c:pt>
                      <c:pt idx="4179">
                        <c:v>24/05/2023 11:51</c:v>
                      </c:pt>
                      <c:pt idx="4180">
                        <c:v>24/05/2023 11:51</c:v>
                      </c:pt>
                      <c:pt idx="4181">
                        <c:v>24/05/2023 11:51</c:v>
                      </c:pt>
                      <c:pt idx="4182">
                        <c:v>24/05/2023 11:51</c:v>
                      </c:pt>
                      <c:pt idx="4183">
                        <c:v>24/05/2023 11:51</c:v>
                      </c:pt>
                      <c:pt idx="4184">
                        <c:v>24/05/2023 11:51</c:v>
                      </c:pt>
                      <c:pt idx="4185">
                        <c:v>24/05/2023 11:51</c:v>
                      </c:pt>
                      <c:pt idx="4186">
                        <c:v>24/05/2023 11:51</c:v>
                      </c:pt>
                      <c:pt idx="4187">
                        <c:v>24/05/2023 11:51</c:v>
                      </c:pt>
                      <c:pt idx="4188">
                        <c:v>24/05/2023 11:51</c:v>
                      </c:pt>
                      <c:pt idx="4189">
                        <c:v>24/05/2023 11:51</c:v>
                      </c:pt>
                      <c:pt idx="4190">
                        <c:v>24/05/2023 11:51</c:v>
                      </c:pt>
                      <c:pt idx="4191">
                        <c:v>24/05/2023 11:51</c:v>
                      </c:pt>
                      <c:pt idx="4192">
                        <c:v>24/05/2023 11:51</c:v>
                      </c:pt>
                      <c:pt idx="4193">
                        <c:v>24/05/2023 11:51</c:v>
                      </c:pt>
                      <c:pt idx="4194">
                        <c:v>24/05/2023 11:51</c:v>
                      </c:pt>
                      <c:pt idx="4195">
                        <c:v>24/05/2023 11:51</c:v>
                      </c:pt>
                      <c:pt idx="4196">
                        <c:v>24/05/2023 11:51</c:v>
                      </c:pt>
                      <c:pt idx="4197">
                        <c:v>24/05/2023 11:51</c:v>
                      </c:pt>
                      <c:pt idx="4198">
                        <c:v>24/05/2023 11:51</c:v>
                      </c:pt>
                      <c:pt idx="4199">
                        <c:v>24/05/2023 11:51</c:v>
                      </c:pt>
                      <c:pt idx="4200">
                        <c:v>24/05/2023 11:51</c:v>
                      </c:pt>
                      <c:pt idx="4201">
                        <c:v>24/05/2023 11:51</c:v>
                      </c:pt>
                      <c:pt idx="4202">
                        <c:v>24/05/2023 11:51</c:v>
                      </c:pt>
                      <c:pt idx="4203">
                        <c:v>24/05/2023 11:51</c:v>
                      </c:pt>
                      <c:pt idx="4204">
                        <c:v>24/05/2023 11:51</c:v>
                      </c:pt>
                      <c:pt idx="4205">
                        <c:v>24/05/2023 11:51</c:v>
                      </c:pt>
                      <c:pt idx="4206">
                        <c:v>24/05/2023 11:51</c:v>
                      </c:pt>
                      <c:pt idx="4207">
                        <c:v>24/05/2023 11:51</c:v>
                      </c:pt>
                      <c:pt idx="4208">
                        <c:v>24/05/2023 11:51</c:v>
                      </c:pt>
                      <c:pt idx="4209">
                        <c:v>24/05/2023 11:51</c:v>
                      </c:pt>
                      <c:pt idx="4210">
                        <c:v>24/05/2023 11:51</c:v>
                      </c:pt>
                      <c:pt idx="4211">
                        <c:v>24/05/2023 11:51</c:v>
                      </c:pt>
                      <c:pt idx="4212">
                        <c:v>24/05/2023 11:51</c:v>
                      </c:pt>
                      <c:pt idx="4213">
                        <c:v>24/05/2023 11:51</c:v>
                      </c:pt>
                      <c:pt idx="4214">
                        <c:v>24/05/2023 11:51</c:v>
                      </c:pt>
                      <c:pt idx="4215">
                        <c:v>24/05/2023 11:51</c:v>
                      </c:pt>
                      <c:pt idx="4216">
                        <c:v>24/05/2023 11:51</c:v>
                      </c:pt>
                      <c:pt idx="4217">
                        <c:v>24/05/2023 11:51</c:v>
                      </c:pt>
                      <c:pt idx="4218">
                        <c:v>24/05/2023 11:51</c:v>
                      </c:pt>
                      <c:pt idx="4219">
                        <c:v>24/05/2023 11:51</c:v>
                      </c:pt>
                      <c:pt idx="4220">
                        <c:v>24/05/2023 11:51</c:v>
                      </c:pt>
                      <c:pt idx="4221">
                        <c:v>24/05/2023 11:51</c:v>
                      </c:pt>
                      <c:pt idx="4222">
                        <c:v>24/05/2023 11:51</c:v>
                      </c:pt>
                      <c:pt idx="4223">
                        <c:v>24/05/2023 11:51</c:v>
                      </c:pt>
                      <c:pt idx="4224">
                        <c:v>24/05/2023 11:52</c:v>
                      </c:pt>
                      <c:pt idx="4225">
                        <c:v>24/05/2023 11:52</c:v>
                      </c:pt>
                      <c:pt idx="4226">
                        <c:v>24/05/2023 11:52</c:v>
                      </c:pt>
                      <c:pt idx="4227">
                        <c:v>24/05/2023 11:52</c:v>
                      </c:pt>
                      <c:pt idx="4228">
                        <c:v>24/05/2023 11:52</c:v>
                      </c:pt>
                      <c:pt idx="4229">
                        <c:v>24/05/2023 11:52</c:v>
                      </c:pt>
                      <c:pt idx="4230">
                        <c:v>24/05/2023 11:52</c:v>
                      </c:pt>
                      <c:pt idx="4231">
                        <c:v>24/05/2023 11:52</c:v>
                      </c:pt>
                      <c:pt idx="4232">
                        <c:v>24/05/2023 11:52</c:v>
                      </c:pt>
                      <c:pt idx="4233">
                        <c:v>24/05/2023 11:52</c:v>
                      </c:pt>
                      <c:pt idx="4234">
                        <c:v>24/05/2023 11:52</c:v>
                      </c:pt>
                      <c:pt idx="4235">
                        <c:v>24/05/2023 11:52</c:v>
                      </c:pt>
                      <c:pt idx="4236">
                        <c:v>24/05/2023 11:52</c:v>
                      </c:pt>
                      <c:pt idx="4237">
                        <c:v>24/05/2023 11:52</c:v>
                      </c:pt>
                      <c:pt idx="4238">
                        <c:v>24/05/2023 11:52</c:v>
                      </c:pt>
                      <c:pt idx="4239">
                        <c:v>24/05/2023 11:52</c:v>
                      </c:pt>
                      <c:pt idx="4240">
                        <c:v>24/05/2023 11:52</c:v>
                      </c:pt>
                      <c:pt idx="4241">
                        <c:v>24/05/2023 11:52</c:v>
                      </c:pt>
                      <c:pt idx="4242">
                        <c:v>24/05/2023 11:52</c:v>
                      </c:pt>
                      <c:pt idx="4243">
                        <c:v>24/05/2023 11:52</c:v>
                      </c:pt>
                      <c:pt idx="4244">
                        <c:v>24/05/2023 11:52</c:v>
                      </c:pt>
                      <c:pt idx="4245">
                        <c:v>24/05/2023 11:52</c:v>
                      </c:pt>
                      <c:pt idx="4246">
                        <c:v>24/05/2023 11:52</c:v>
                      </c:pt>
                      <c:pt idx="4247">
                        <c:v>24/05/2023 11:52</c:v>
                      </c:pt>
                      <c:pt idx="4248">
                        <c:v>24/05/2023 11:52</c:v>
                      </c:pt>
                      <c:pt idx="4249">
                        <c:v>24/05/2023 11:52</c:v>
                      </c:pt>
                      <c:pt idx="4250">
                        <c:v>24/05/2023 11:52</c:v>
                      </c:pt>
                      <c:pt idx="4251">
                        <c:v>24/05/2023 11:52</c:v>
                      </c:pt>
                      <c:pt idx="4252">
                        <c:v>24/05/2023 11:52</c:v>
                      </c:pt>
                      <c:pt idx="4253">
                        <c:v>24/05/2023 11:52</c:v>
                      </c:pt>
                      <c:pt idx="4254">
                        <c:v>24/05/2023 11:52</c:v>
                      </c:pt>
                      <c:pt idx="4255">
                        <c:v>24/05/2023 11:52</c:v>
                      </c:pt>
                      <c:pt idx="4256">
                        <c:v>24/05/2023 11:52</c:v>
                      </c:pt>
                      <c:pt idx="4257">
                        <c:v>24/05/2023 11:52</c:v>
                      </c:pt>
                      <c:pt idx="4258">
                        <c:v>24/05/2023 11:52</c:v>
                      </c:pt>
                      <c:pt idx="4259">
                        <c:v>24/05/2023 11:52</c:v>
                      </c:pt>
                      <c:pt idx="4260">
                        <c:v>24/05/2023 11:52</c:v>
                      </c:pt>
                      <c:pt idx="4261">
                        <c:v>24/05/2023 11:52</c:v>
                      </c:pt>
                      <c:pt idx="4262">
                        <c:v>24/05/2023 11:52</c:v>
                      </c:pt>
                      <c:pt idx="4263">
                        <c:v>24/05/2023 11:52</c:v>
                      </c:pt>
                      <c:pt idx="4264">
                        <c:v>24/05/2023 11:52</c:v>
                      </c:pt>
                      <c:pt idx="4265">
                        <c:v>24/05/2023 11:52</c:v>
                      </c:pt>
                      <c:pt idx="4266">
                        <c:v>24/05/2023 11:52</c:v>
                      </c:pt>
                      <c:pt idx="4267">
                        <c:v>24/05/2023 11:52</c:v>
                      </c:pt>
                      <c:pt idx="4268">
                        <c:v>24/05/2023 11:52</c:v>
                      </c:pt>
                      <c:pt idx="4269">
                        <c:v>24/05/2023 11:52</c:v>
                      </c:pt>
                      <c:pt idx="4270">
                        <c:v>24/05/2023 11:52</c:v>
                      </c:pt>
                      <c:pt idx="4271">
                        <c:v>24/05/2023 11:52</c:v>
                      </c:pt>
                      <c:pt idx="4272">
                        <c:v>24/05/2023 11:52</c:v>
                      </c:pt>
                      <c:pt idx="4273">
                        <c:v>24/05/2023 11:52</c:v>
                      </c:pt>
                      <c:pt idx="4274">
                        <c:v>24/05/2023 11:52</c:v>
                      </c:pt>
                      <c:pt idx="4275">
                        <c:v>24/05/2023 11:52</c:v>
                      </c:pt>
                      <c:pt idx="4276">
                        <c:v>24/05/2023 11:52</c:v>
                      </c:pt>
                      <c:pt idx="4277">
                        <c:v>24/05/2023 11:52</c:v>
                      </c:pt>
                      <c:pt idx="4278">
                        <c:v>24/05/2023 11:52</c:v>
                      </c:pt>
                      <c:pt idx="4279">
                        <c:v>24/05/2023 11:52</c:v>
                      </c:pt>
                      <c:pt idx="4280">
                        <c:v>24/05/2023 11:52</c:v>
                      </c:pt>
                      <c:pt idx="4281">
                        <c:v>24/05/2023 11:52</c:v>
                      </c:pt>
                      <c:pt idx="4282">
                        <c:v>24/05/2023 11:52</c:v>
                      </c:pt>
                      <c:pt idx="4283">
                        <c:v>24/05/2023 11:52</c:v>
                      </c:pt>
                      <c:pt idx="4284">
                        <c:v>24/05/2023 11:53</c:v>
                      </c:pt>
                      <c:pt idx="4285">
                        <c:v>24/05/2023 11:53</c:v>
                      </c:pt>
                      <c:pt idx="4286">
                        <c:v>24/05/2023 11:53</c:v>
                      </c:pt>
                      <c:pt idx="4287">
                        <c:v>24/05/2023 11:53</c:v>
                      </c:pt>
                      <c:pt idx="4288">
                        <c:v>24/05/2023 11:53</c:v>
                      </c:pt>
                      <c:pt idx="4289">
                        <c:v>24/05/2023 11:53</c:v>
                      </c:pt>
                      <c:pt idx="4290">
                        <c:v>24/05/2023 11:53</c:v>
                      </c:pt>
                      <c:pt idx="4291">
                        <c:v>24/05/2023 11:53</c:v>
                      </c:pt>
                      <c:pt idx="4292">
                        <c:v>24/05/2023 11:53</c:v>
                      </c:pt>
                      <c:pt idx="4293">
                        <c:v>24/05/2023 11:53</c:v>
                      </c:pt>
                      <c:pt idx="4294">
                        <c:v>24/05/2023 11:53</c:v>
                      </c:pt>
                      <c:pt idx="4295">
                        <c:v>24/05/2023 11:53</c:v>
                      </c:pt>
                      <c:pt idx="4296">
                        <c:v>24/05/2023 11:53</c:v>
                      </c:pt>
                      <c:pt idx="4297">
                        <c:v>24/05/2023 11:53</c:v>
                      </c:pt>
                      <c:pt idx="4298">
                        <c:v>24/05/2023 11:53</c:v>
                      </c:pt>
                      <c:pt idx="4299">
                        <c:v>24/05/2023 11:53</c:v>
                      </c:pt>
                      <c:pt idx="4300">
                        <c:v>24/05/2023 11:53</c:v>
                      </c:pt>
                      <c:pt idx="4301">
                        <c:v>24/05/2023 11:53</c:v>
                      </c:pt>
                      <c:pt idx="4302">
                        <c:v>24/05/2023 11:53</c:v>
                      </c:pt>
                      <c:pt idx="4303">
                        <c:v>24/05/2023 11:53</c:v>
                      </c:pt>
                      <c:pt idx="4304">
                        <c:v>24/05/2023 11:53</c:v>
                      </c:pt>
                      <c:pt idx="4305">
                        <c:v>24/05/2023 11:53</c:v>
                      </c:pt>
                      <c:pt idx="4306">
                        <c:v>24/05/2023 11:53</c:v>
                      </c:pt>
                      <c:pt idx="4307">
                        <c:v>24/05/2023 11:53</c:v>
                      </c:pt>
                      <c:pt idx="4308">
                        <c:v>24/05/2023 11:53</c:v>
                      </c:pt>
                      <c:pt idx="4309">
                        <c:v>24/05/2023 11:53</c:v>
                      </c:pt>
                      <c:pt idx="4310">
                        <c:v>24/05/2023 11:53</c:v>
                      </c:pt>
                      <c:pt idx="4311">
                        <c:v>24/05/2023 11:53</c:v>
                      </c:pt>
                      <c:pt idx="4312">
                        <c:v>24/05/2023 11:53</c:v>
                      </c:pt>
                      <c:pt idx="4313">
                        <c:v>24/05/2023 11:53</c:v>
                      </c:pt>
                      <c:pt idx="4314">
                        <c:v>24/05/2023 11:53</c:v>
                      </c:pt>
                      <c:pt idx="4315">
                        <c:v>24/05/2023 11:53</c:v>
                      </c:pt>
                      <c:pt idx="4316">
                        <c:v>24/05/2023 11:53</c:v>
                      </c:pt>
                      <c:pt idx="4317">
                        <c:v>24/05/2023 11:53</c:v>
                      </c:pt>
                      <c:pt idx="4318">
                        <c:v>24/05/2023 11:53</c:v>
                      </c:pt>
                      <c:pt idx="4319">
                        <c:v>24/05/2023 11:53</c:v>
                      </c:pt>
                      <c:pt idx="4320">
                        <c:v>24/05/2023 11:53</c:v>
                      </c:pt>
                      <c:pt idx="4321">
                        <c:v>24/05/2023 11:53</c:v>
                      </c:pt>
                      <c:pt idx="4322">
                        <c:v>24/05/2023 11:53</c:v>
                      </c:pt>
                      <c:pt idx="4323">
                        <c:v>24/05/2023 11:53</c:v>
                      </c:pt>
                      <c:pt idx="4324">
                        <c:v>24/05/2023 11:53</c:v>
                      </c:pt>
                      <c:pt idx="4325">
                        <c:v>24/05/2023 11:53</c:v>
                      </c:pt>
                      <c:pt idx="4326">
                        <c:v>24/05/2023 11:53</c:v>
                      </c:pt>
                      <c:pt idx="4327">
                        <c:v>24/05/2023 11:53</c:v>
                      </c:pt>
                      <c:pt idx="4328">
                        <c:v>24/05/2023 11:53</c:v>
                      </c:pt>
                      <c:pt idx="4329">
                        <c:v>24/05/2023 11:53</c:v>
                      </c:pt>
                      <c:pt idx="4330">
                        <c:v>24/05/2023 11:53</c:v>
                      </c:pt>
                      <c:pt idx="4331">
                        <c:v>24/05/2023 11:53</c:v>
                      </c:pt>
                      <c:pt idx="4332">
                        <c:v>24/05/2023 11:53</c:v>
                      </c:pt>
                      <c:pt idx="4333">
                        <c:v>24/05/2023 11:53</c:v>
                      </c:pt>
                      <c:pt idx="4334">
                        <c:v>24/05/2023 11:53</c:v>
                      </c:pt>
                      <c:pt idx="4335">
                        <c:v>24/05/2023 11:53</c:v>
                      </c:pt>
                      <c:pt idx="4336">
                        <c:v>24/05/2023 11:53</c:v>
                      </c:pt>
                      <c:pt idx="4337">
                        <c:v>24/05/2023 11:53</c:v>
                      </c:pt>
                      <c:pt idx="4338">
                        <c:v>24/05/2023 11:53</c:v>
                      </c:pt>
                      <c:pt idx="4339">
                        <c:v>24/05/2023 11:53</c:v>
                      </c:pt>
                      <c:pt idx="4340">
                        <c:v>24/05/2023 11:53</c:v>
                      </c:pt>
                      <c:pt idx="4341">
                        <c:v>24/05/2023 11:53</c:v>
                      </c:pt>
                      <c:pt idx="4342">
                        <c:v>24/05/2023 11:53</c:v>
                      </c:pt>
                      <c:pt idx="4343">
                        <c:v>24/05/2023 11:53</c:v>
                      </c:pt>
                      <c:pt idx="4344">
                        <c:v>24/05/2023 11:54</c:v>
                      </c:pt>
                      <c:pt idx="4345">
                        <c:v>24/05/2023 11:54</c:v>
                      </c:pt>
                      <c:pt idx="4346">
                        <c:v>24/05/2023 11:54</c:v>
                      </c:pt>
                      <c:pt idx="4347">
                        <c:v>24/05/2023 11:54</c:v>
                      </c:pt>
                      <c:pt idx="4348">
                        <c:v>24/05/2023 11:54</c:v>
                      </c:pt>
                      <c:pt idx="4349">
                        <c:v>24/05/2023 11:54</c:v>
                      </c:pt>
                      <c:pt idx="4350">
                        <c:v>24/05/2023 11:54</c:v>
                      </c:pt>
                      <c:pt idx="4351">
                        <c:v>24/05/2023 11:54</c:v>
                      </c:pt>
                      <c:pt idx="4352">
                        <c:v>24/05/2023 11:54</c:v>
                      </c:pt>
                      <c:pt idx="4353">
                        <c:v>24/05/2023 11:54</c:v>
                      </c:pt>
                      <c:pt idx="4354">
                        <c:v>24/05/2023 11:54</c:v>
                      </c:pt>
                      <c:pt idx="4355">
                        <c:v>24/05/2023 11:54</c:v>
                      </c:pt>
                      <c:pt idx="4356">
                        <c:v>24/05/2023 11:54</c:v>
                      </c:pt>
                      <c:pt idx="4357">
                        <c:v>24/05/2023 11:54</c:v>
                      </c:pt>
                      <c:pt idx="4358">
                        <c:v>24/05/2023 11:54</c:v>
                      </c:pt>
                      <c:pt idx="4359">
                        <c:v>24/05/2023 11:54</c:v>
                      </c:pt>
                      <c:pt idx="4360">
                        <c:v>24/05/2023 11:54</c:v>
                      </c:pt>
                      <c:pt idx="4361">
                        <c:v>24/05/2023 11:54</c:v>
                      </c:pt>
                      <c:pt idx="4362">
                        <c:v>24/05/2023 11:54</c:v>
                      </c:pt>
                      <c:pt idx="4363">
                        <c:v>24/05/2023 11:54</c:v>
                      </c:pt>
                      <c:pt idx="4364">
                        <c:v>24/05/2023 11:54</c:v>
                      </c:pt>
                      <c:pt idx="4365">
                        <c:v>24/05/2023 11:54</c:v>
                      </c:pt>
                      <c:pt idx="4366">
                        <c:v>24/05/2023 11:54</c:v>
                      </c:pt>
                      <c:pt idx="4367">
                        <c:v>24/05/2023 11:54</c:v>
                      </c:pt>
                      <c:pt idx="4368">
                        <c:v>24/05/2023 11:54</c:v>
                      </c:pt>
                      <c:pt idx="4369">
                        <c:v>24/05/2023 11:54</c:v>
                      </c:pt>
                      <c:pt idx="4370">
                        <c:v>24/05/2023 11:54</c:v>
                      </c:pt>
                      <c:pt idx="4371">
                        <c:v>24/05/2023 11:54</c:v>
                      </c:pt>
                      <c:pt idx="4372">
                        <c:v>24/05/2023 11:54</c:v>
                      </c:pt>
                      <c:pt idx="4373">
                        <c:v>24/05/2023 11:54</c:v>
                      </c:pt>
                      <c:pt idx="4374">
                        <c:v>24/05/2023 11:54</c:v>
                      </c:pt>
                      <c:pt idx="4375">
                        <c:v>24/05/2023 11:54</c:v>
                      </c:pt>
                      <c:pt idx="4376">
                        <c:v>24/05/2023 11:54</c:v>
                      </c:pt>
                      <c:pt idx="4377">
                        <c:v>24/05/2023 11:54</c:v>
                      </c:pt>
                      <c:pt idx="4378">
                        <c:v>24/05/2023 11:54</c:v>
                      </c:pt>
                      <c:pt idx="4379">
                        <c:v>24/05/2023 11:54</c:v>
                      </c:pt>
                      <c:pt idx="4380">
                        <c:v>24/05/2023 11:54</c:v>
                      </c:pt>
                      <c:pt idx="4381">
                        <c:v>24/05/2023 11:54</c:v>
                      </c:pt>
                      <c:pt idx="4382">
                        <c:v>24/05/2023 11:54</c:v>
                      </c:pt>
                      <c:pt idx="4383">
                        <c:v>24/05/2023 11:54</c:v>
                      </c:pt>
                      <c:pt idx="4384">
                        <c:v>24/05/2023 11:54</c:v>
                      </c:pt>
                      <c:pt idx="4385">
                        <c:v>24/05/2023 11:54</c:v>
                      </c:pt>
                      <c:pt idx="4386">
                        <c:v>24/05/2023 11:54</c:v>
                      </c:pt>
                      <c:pt idx="4387">
                        <c:v>24/05/2023 11:54</c:v>
                      </c:pt>
                      <c:pt idx="4388">
                        <c:v>24/05/2023 11:54</c:v>
                      </c:pt>
                      <c:pt idx="4389">
                        <c:v>24/05/2023 11:54</c:v>
                      </c:pt>
                      <c:pt idx="4390">
                        <c:v>24/05/2023 11:54</c:v>
                      </c:pt>
                      <c:pt idx="4391">
                        <c:v>24/05/2023 11:54</c:v>
                      </c:pt>
                      <c:pt idx="4392">
                        <c:v>24/05/2023 11:54</c:v>
                      </c:pt>
                      <c:pt idx="4393">
                        <c:v>24/05/2023 11:54</c:v>
                      </c:pt>
                      <c:pt idx="4394">
                        <c:v>24/05/2023 11:54</c:v>
                      </c:pt>
                      <c:pt idx="4395">
                        <c:v>24/05/2023 11:54</c:v>
                      </c:pt>
                      <c:pt idx="4396">
                        <c:v>24/05/2023 11:54</c:v>
                      </c:pt>
                      <c:pt idx="4397">
                        <c:v>24/05/2023 11:54</c:v>
                      </c:pt>
                      <c:pt idx="4398">
                        <c:v>24/05/2023 11:54</c:v>
                      </c:pt>
                      <c:pt idx="4399">
                        <c:v>24/05/2023 11:54</c:v>
                      </c:pt>
                      <c:pt idx="4400">
                        <c:v>24/05/2023 11:54</c:v>
                      </c:pt>
                      <c:pt idx="4401">
                        <c:v>24/05/2023 11:54</c:v>
                      </c:pt>
                      <c:pt idx="4402">
                        <c:v>24/05/2023 11:54</c:v>
                      </c:pt>
                      <c:pt idx="4403">
                        <c:v>24/05/2023 11:55</c:v>
                      </c:pt>
                      <c:pt idx="4404">
                        <c:v>24/05/2023 11:55</c:v>
                      </c:pt>
                      <c:pt idx="4405">
                        <c:v>24/05/2023 11:55</c:v>
                      </c:pt>
                      <c:pt idx="4406">
                        <c:v>24/05/2023 11:55</c:v>
                      </c:pt>
                      <c:pt idx="4407">
                        <c:v>24/05/2023 11:55</c:v>
                      </c:pt>
                      <c:pt idx="4408">
                        <c:v>24/05/2023 11:55</c:v>
                      </c:pt>
                      <c:pt idx="4409">
                        <c:v>24/05/2023 11:55</c:v>
                      </c:pt>
                      <c:pt idx="4410">
                        <c:v>24/05/2023 11:55</c:v>
                      </c:pt>
                      <c:pt idx="4411">
                        <c:v>24/05/2023 11:55</c:v>
                      </c:pt>
                      <c:pt idx="4412">
                        <c:v>24/05/2023 11:55</c:v>
                      </c:pt>
                      <c:pt idx="4413">
                        <c:v>24/05/2023 11:55</c:v>
                      </c:pt>
                      <c:pt idx="4414">
                        <c:v>24/05/2023 11:55</c:v>
                      </c:pt>
                      <c:pt idx="4415">
                        <c:v>24/05/2023 11:55</c:v>
                      </c:pt>
                      <c:pt idx="4416">
                        <c:v>24/05/2023 11:55</c:v>
                      </c:pt>
                      <c:pt idx="4417">
                        <c:v>24/05/2023 11:55</c:v>
                      </c:pt>
                      <c:pt idx="4418">
                        <c:v>24/05/2023 11:55</c:v>
                      </c:pt>
                      <c:pt idx="4419">
                        <c:v>24/05/2023 11:55</c:v>
                      </c:pt>
                      <c:pt idx="4420">
                        <c:v>24/05/2023 11:55</c:v>
                      </c:pt>
                      <c:pt idx="4421">
                        <c:v>24/05/2023 11:55</c:v>
                      </c:pt>
                      <c:pt idx="4422">
                        <c:v>24/05/2023 11:55</c:v>
                      </c:pt>
                      <c:pt idx="4423">
                        <c:v>24/05/2023 11:55</c:v>
                      </c:pt>
                      <c:pt idx="4424">
                        <c:v>24/05/2023 11:55</c:v>
                      </c:pt>
                      <c:pt idx="4425">
                        <c:v>24/05/2023 11:55</c:v>
                      </c:pt>
                      <c:pt idx="4426">
                        <c:v>24/05/2023 11:55</c:v>
                      </c:pt>
                      <c:pt idx="4427">
                        <c:v>24/05/2023 11:55</c:v>
                      </c:pt>
                      <c:pt idx="4428">
                        <c:v>24/05/2023 11:55</c:v>
                      </c:pt>
                      <c:pt idx="4429">
                        <c:v>24/05/2023 11:55</c:v>
                      </c:pt>
                      <c:pt idx="4430">
                        <c:v>24/05/2023 11:55</c:v>
                      </c:pt>
                      <c:pt idx="4431">
                        <c:v>24/05/2023 11:55</c:v>
                      </c:pt>
                      <c:pt idx="4432">
                        <c:v>24/05/2023 11:55</c:v>
                      </c:pt>
                      <c:pt idx="4433">
                        <c:v>24/05/2023 11:55</c:v>
                      </c:pt>
                      <c:pt idx="4434">
                        <c:v>24/05/2023 11:55</c:v>
                      </c:pt>
                      <c:pt idx="4435">
                        <c:v>24/05/2023 11:55</c:v>
                      </c:pt>
                      <c:pt idx="4436">
                        <c:v>24/05/2023 11:55</c:v>
                      </c:pt>
                      <c:pt idx="4437">
                        <c:v>24/05/2023 11:55</c:v>
                      </c:pt>
                      <c:pt idx="4438">
                        <c:v>24/05/2023 11:55</c:v>
                      </c:pt>
                      <c:pt idx="4439">
                        <c:v>24/05/2023 11:55</c:v>
                      </c:pt>
                      <c:pt idx="4440">
                        <c:v>24/05/2023 11:55</c:v>
                      </c:pt>
                      <c:pt idx="4441">
                        <c:v>24/05/2023 11:55</c:v>
                      </c:pt>
                      <c:pt idx="4442">
                        <c:v>24/05/2023 11:55</c:v>
                      </c:pt>
                      <c:pt idx="4443">
                        <c:v>24/05/2023 11:55</c:v>
                      </c:pt>
                      <c:pt idx="4444">
                        <c:v>24/05/2023 11:55</c:v>
                      </c:pt>
                      <c:pt idx="4445">
                        <c:v>24/05/2023 11:55</c:v>
                      </c:pt>
                      <c:pt idx="4446">
                        <c:v>24/05/2023 11:55</c:v>
                      </c:pt>
                      <c:pt idx="4447">
                        <c:v>24/05/2023 11:55</c:v>
                      </c:pt>
                      <c:pt idx="4448">
                        <c:v>24/05/2023 11:55</c:v>
                      </c:pt>
                      <c:pt idx="4449">
                        <c:v>24/05/2023 11:55</c:v>
                      </c:pt>
                      <c:pt idx="4450">
                        <c:v>24/05/2023 11:55</c:v>
                      </c:pt>
                      <c:pt idx="4451">
                        <c:v>24/05/2023 11:55</c:v>
                      </c:pt>
                      <c:pt idx="4452">
                        <c:v>24/05/2023 11:55</c:v>
                      </c:pt>
                      <c:pt idx="4453">
                        <c:v>24/05/2023 11:55</c:v>
                      </c:pt>
                      <c:pt idx="4454">
                        <c:v>24/05/2023 11:55</c:v>
                      </c:pt>
                      <c:pt idx="4455">
                        <c:v>24/05/2023 11:55</c:v>
                      </c:pt>
                      <c:pt idx="4456">
                        <c:v>24/05/2023 11:55</c:v>
                      </c:pt>
                      <c:pt idx="4457">
                        <c:v>24/05/2023 11:55</c:v>
                      </c:pt>
                      <c:pt idx="4458">
                        <c:v>24/05/2023 11:55</c:v>
                      </c:pt>
                      <c:pt idx="4459">
                        <c:v>24/05/2023 11:55</c:v>
                      </c:pt>
                      <c:pt idx="4460">
                        <c:v>24/05/2023 11:55</c:v>
                      </c:pt>
                      <c:pt idx="4461">
                        <c:v>24/05/2023 11:55</c:v>
                      </c:pt>
                      <c:pt idx="4462">
                        <c:v>24/05/2023 11:55</c:v>
                      </c:pt>
                      <c:pt idx="4463">
                        <c:v>24/05/2023 11:56</c:v>
                      </c:pt>
                      <c:pt idx="4464">
                        <c:v>24/05/2023 11:56</c:v>
                      </c:pt>
                      <c:pt idx="4465">
                        <c:v>24/05/2023 11:56</c:v>
                      </c:pt>
                      <c:pt idx="4466">
                        <c:v>24/05/2023 11:56</c:v>
                      </c:pt>
                      <c:pt idx="4467">
                        <c:v>24/05/2023 11:56</c:v>
                      </c:pt>
                      <c:pt idx="4468">
                        <c:v>24/05/2023 11:56</c:v>
                      </c:pt>
                      <c:pt idx="4469">
                        <c:v>24/05/2023 11:56</c:v>
                      </c:pt>
                      <c:pt idx="4470">
                        <c:v>24/05/2023 11:56</c:v>
                      </c:pt>
                      <c:pt idx="4471">
                        <c:v>24/05/2023 11:56</c:v>
                      </c:pt>
                      <c:pt idx="4472">
                        <c:v>24/05/2023 11:56</c:v>
                      </c:pt>
                      <c:pt idx="4473">
                        <c:v>24/05/2023 11:56</c:v>
                      </c:pt>
                      <c:pt idx="4474">
                        <c:v>24/05/2023 11:56</c:v>
                      </c:pt>
                      <c:pt idx="4475">
                        <c:v>24/05/2023 11:56</c:v>
                      </c:pt>
                      <c:pt idx="4476">
                        <c:v>24/05/2023 11:56</c:v>
                      </c:pt>
                      <c:pt idx="4477">
                        <c:v>24/05/2023 11:56</c:v>
                      </c:pt>
                      <c:pt idx="4478">
                        <c:v>24/05/2023 11:56</c:v>
                      </c:pt>
                      <c:pt idx="4479">
                        <c:v>24/05/2023 11:56</c:v>
                      </c:pt>
                      <c:pt idx="4480">
                        <c:v>24/05/2023 11:56</c:v>
                      </c:pt>
                      <c:pt idx="4481">
                        <c:v>24/05/2023 11:56</c:v>
                      </c:pt>
                      <c:pt idx="4482">
                        <c:v>24/05/2023 11:56</c:v>
                      </c:pt>
                      <c:pt idx="4483">
                        <c:v>24/05/2023 11:56</c:v>
                      </c:pt>
                      <c:pt idx="4484">
                        <c:v>24/05/2023 11:56</c:v>
                      </c:pt>
                      <c:pt idx="4485">
                        <c:v>24/05/2023 11:56</c:v>
                      </c:pt>
                      <c:pt idx="4486">
                        <c:v>24/05/2023 11:56</c:v>
                      </c:pt>
                      <c:pt idx="4487">
                        <c:v>24/05/2023 11:56</c:v>
                      </c:pt>
                      <c:pt idx="4488">
                        <c:v>24/05/2023 11:56</c:v>
                      </c:pt>
                      <c:pt idx="4489">
                        <c:v>24/05/2023 11:56</c:v>
                      </c:pt>
                      <c:pt idx="4490">
                        <c:v>24/05/2023 11:56</c:v>
                      </c:pt>
                      <c:pt idx="4491">
                        <c:v>24/05/2023 11:56</c:v>
                      </c:pt>
                      <c:pt idx="4492">
                        <c:v>24/05/2023 11:56</c:v>
                      </c:pt>
                      <c:pt idx="4493">
                        <c:v>24/05/2023 11:56</c:v>
                      </c:pt>
                      <c:pt idx="4494">
                        <c:v>24/05/2023 11:56</c:v>
                      </c:pt>
                      <c:pt idx="4495">
                        <c:v>24/05/2023 11:56</c:v>
                      </c:pt>
                      <c:pt idx="4496">
                        <c:v>24/05/2023 11:56</c:v>
                      </c:pt>
                      <c:pt idx="4497">
                        <c:v>24/05/2023 11:56</c:v>
                      </c:pt>
                      <c:pt idx="4498">
                        <c:v>24/05/2023 11:56</c:v>
                      </c:pt>
                      <c:pt idx="4499">
                        <c:v>24/05/2023 11:56</c:v>
                      </c:pt>
                      <c:pt idx="4500">
                        <c:v>24/05/2023 11:56</c:v>
                      </c:pt>
                      <c:pt idx="4501">
                        <c:v>24/05/2023 11:56</c:v>
                      </c:pt>
                      <c:pt idx="4502">
                        <c:v>24/05/2023 11:56</c:v>
                      </c:pt>
                      <c:pt idx="4503">
                        <c:v>24/05/2023 11:56</c:v>
                      </c:pt>
                      <c:pt idx="4504">
                        <c:v>24/05/2023 11:56</c:v>
                      </c:pt>
                      <c:pt idx="4505">
                        <c:v>24/05/2023 11:56</c:v>
                      </c:pt>
                      <c:pt idx="4506">
                        <c:v>24/05/2023 11:56</c:v>
                      </c:pt>
                      <c:pt idx="4507">
                        <c:v>24/05/2023 11:56</c:v>
                      </c:pt>
                      <c:pt idx="4508">
                        <c:v>24/05/2023 11:56</c:v>
                      </c:pt>
                      <c:pt idx="4509">
                        <c:v>24/05/2023 11:56</c:v>
                      </c:pt>
                      <c:pt idx="4510">
                        <c:v>24/05/2023 11:56</c:v>
                      </c:pt>
                      <c:pt idx="4511">
                        <c:v>24/05/2023 11:56</c:v>
                      </c:pt>
                      <c:pt idx="4512">
                        <c:v>24/05/2023 11:56</c:v>
                      </c:pt>
                      <c:pt idx="4513">
                        <c:v>24/05/2023 11:56</c:v>
                      </c:pt>
                      <c:pt idx="4514">
                        <c:v>24/05/2023 11:56</c:v>
                      </c:pt>
                      <c:pt idx="4515">
                        <c:v>24/05/2023 11:56</c:v>
                      </c:pt>
                      <c:pt idx="4516">
                        <c:v>24/05/2023 11:56</c:v>
                      </c:pt>
                      <c:pt idx="4517">
                        <c:v>24/05/2023 11:56</c:v>
                      </c:pt>
                      <c:pt idx="4518">
                        <c:v>24/05/2023 11:56</c:v>
                      </c:pt>
                      <c:pt idx="4519">
                        <c:v>24/05/2023 11:56</c:v>
                      </c:pt>
                      <c:pt idx="4520">
                        <c:v>24/05/2023 11:56</c:v>
                      </c:pt>
                      <c:pt idx="4521">
                        <c:v>24/05/2023 11:56</c:v>
                      </c:pt>
                      <c:pt idx="4522">
                        <c:v>24/05/2023 11:56</c:v>
                      </c:pt>
                      <c:pt idx="4523">
                        <c:v>24/05/2023 11:57</c:v>
                      </c:pt>
                      <c:pt idx="4524">
                        <c:v>24/05/2023 11:57</c:v>
                      </c:pt>
                      <c:pt idx="4525">
                        <c:v>24/05/2023 11:57</c:v>
                      </c:pt>
                      <c:pt idx="4526">
                        <c:v>24/05/2023 11:57</c:v>
                      </c:pt>
                      <c:pt idx="4527">
                        <c:v>24/05/2023 11:57</c:v>
                      </c:pt>
                      <c:pt idx="4528">
                        <c:v>24/05/2023 11:57</c:v>
                      </c:pt>
                      <c:pt idx="4529">
                        <c:v>24/05/2023 11:57</c:v>
                      </c:pt>
                      <c:pt idx="4530">
                        <c:v>24/05/2023 11:57</c:v>
                      </c:pt>
                      <c:pt idx="4531">
                        <c:v>24/05/2023 11:57</c:v>
                      </c:pt>
                      <c:pt idx="4532">
                        <c:v>24/05/2023 11:57</c:v>
                      </c:pt>
                      <c:pt idx="4533">
                        <c:v>24/05/2023 11:57</c:v>
                      </c:pt>
                      <c:pt idx="4534">
                        <c:v>24/05/2023 11:57</c:v>
                      </c:pt>
                      <c:pt idx="4535">
                        <c:v>24/05/2023 11:57</c:v>
                      </c:pt>
                      <c:pt idx="4536">
                        <c:v>24/05/2023 11:57</c:v>
                      </c:pt>
                      <c:pt idx="4537">
                        <c:v>24/05/2023 11:57</c:v>
                      </c:pt>
                      <c:pt idx="4538">
                        <c:v>24/05/2023 11:57</c:v>
                      </c:pt>
                      <c:pt idx="4539">
                        <c:v>24/05/2023 11:57</c:v>
                      </c:pt>
                      <c:pt idx="4540">
                        <c:v>24/05/2023 11:57</c:v>
                      </c:pt>
                      <c:pt idx="4541">
                        <c:v>24/05/2023 11:57</c:v>
                      </c:pt>
                      <c:pt idx="4542">
                        <c:v>24/05/2023 11:57</c:v>
                      </c:pt>
                      <c:pt idx="4543">
                        <c:v>24/05/2023 11:57</c:v>
                      </c:pt>
                      <c:pt idx="4544">
                        <c:v>24/05/2023 11:57</c:v>
                      </c:pt>
                      <c:pt idx="4545">
                        <c:v>24/05/2023 11:57</c:v>
                      </c:pt>
                      <c:pt idx="4546">
                        <c:v>24/05/2023 11:57</c:v>
                      </c:pt>
                      <c:pt idx="4547">
                        <c:v>24/05/2023 11:57</c:v>
                      </c:pt>
                      <c:pt idx="4548">
                        <c:v>24/05/2023 11:57</c:v>
                      </c:pt>
                      <c:pt idx="4549">
                        <c:v>24/05/2023 11:57</c:v>
                      </c:pt>
                      <c:pt idx="4550">
                        <c:v>24/05/2023 11:57</c:v>
                      </c:pt>
                      <c:pt idx="4551">
                        <c:v>24/05/2023 11:57</c:v>
                      </c:pt>
                      <c:pt idx="4552">
                        <c:v>24/05/2023 11:57</c:v>
                      </c:pt>
                      <c:pt idx="4553">
                        <c:v>24/05/2023 11:57</c:v>
                      </c:pt>
                      <c:pt idx="4554">
                        <c:v>24/05/2023 11:57</c:v>
                      </c:pt>
                      <c:pt idx="4555">
                        <c:v>24/05/2023 11:57</c:v>
                      </c:pt>
                      <c:pt idx="4556">
                        <c:v>24/05/2023 11:57</c:v>
                      </c:pt>
                      <c:pt idx="4557">
                        <c:v>24/05/2023 11:57</c:v>
                      </c:pt>
                      <c:pt idx="4558">
                        <c:v>24/05/2023 11:57</c:v>
                      </c:pt>
                      <c:pt idx="4559">
                        <c:v>24/05/2023 11:57</c:v>
                      </c:pt>
                      <c:pt idx="4560">
                        <c:v>24/05/2023 11:57</c:v>
                      </c:pt>
                      <c:pt idx="4561">
                        <c:v>24/05/2023 11:57</c:v>
                      </c:pt>
                      <c:pt idx="4562">
                        <c:v>24/05/2023 11:57</c:v>
                      </c:pt>
                      <c:pt idx="4563">
                        <c:v>24/05/2023 11:57</c:v>
                      </c:pt>
                      <c:pt idx="4564">
                        <c:v>24/05/2023 11:57</c:v>
                      </c:pt>
                      <c:pt idx="4565">
                        <c:v>24/05/2023 11:57</c:v>
                      </c:pt>
                      <c:pt idx="4566">
                        <c:v>24/05/2023 11:57</c:v>
                      </c:pt>
                      <c:pt idx="4567">
                        <c:v>24/05/2023 11:57</c:v>
                      </c:pt>
                      <c:pt idx="4568">
                        <c:v>24/05/2023 11:57</c:v>
                      </c:pt>
                      <c:pt idx="4569">
                        <c:v>24/05/2023 11:57</c:v>
                      </c:pt>
                      <c:pt idx="4570">
                        <c:v>24/05/2023 11:57</c:v>
                      </c:pt>
                      <c:pt idx="4571">
                        <c:v>24/05/2023 11:57</c:v>
                      </c:pt>
                      <c:pt idx="4572">
                        <c:v>24/05/2023 11:57</c:v>
                      </c:pt>
                      <c:pt idx="4573">
                        <c:v>24/05/2023 11:57</c:v>
                      </c:pt>
                      <c:pt idx="4574">
                        <c:v>24/05/2023 11:57</c:v>
                      </c:pt>
                      <c:pt idx="4575">
                        <c:v>24/05/2023 11:57</c:v>
                      </c:pt>
                      <c:pt idx="4576">
                        <c:v>24/05/2023 11:57</c:v>
                      </c:pt>
                      <c:pt idx="4577">
                        <c:v>24/05/2023 11:57</c:v>
                      </c:pt>
                      <c:pt idx="4578">
                        <c:v>24/05/2023 11:57</c:v>
                      </c:pt>
                      <c:pt idx="4579">
                        <c:v>24/05/2023 11:57</c:v>
                      </c:pt>
                      <c:pt idx="4580">
                        <c:v>24/05/2023 11:57</c:v>
                      </c:pt>
                      <c:pt idx="4581">
                        <c:v>24/05/2023 11:57</c:v>
                      </c:pt>
                      <c:pt idx="4582">
                        <c:v>24/05/2023 11:58</c:v>
                      </c:pt>
                      <c:pt idx="4583">
                        <c:v>24/05/2023 11:58</c:v>
                      </c:pt>
                      <c:pt idx="4584">
                        <c:v>24/05/2023 11:58</c:v>
                      </c:pt>
                      <c:pt idx="4585">
                        <c:v>24/05/2023 11:58</c:v>
                      </c:pt>
                      <c:pt idx="4586">
                        <c:v>24/05/2023 11:58</c:v>
                      </c:pt>
                      <c:pt idx="4587">
                        <c:v>24/05/2023 11:58</c:v>
                      </c:pt>
                      <c:pt idx="4588">
                        <c:v>24/05/2023 11:58</c:v>
                      </c:pt>
                      <c:pt idx="4589">
                        <c:v>24/05/2023 11:58</c:v>
                      </c:pt>
                      <c:pt idx="4590">
                        <c:v>24/05/2023 11:58</c:v>
                      </c:pt>
                      <c:pt idx="4591">
                        <c:v>24/05/2023 11:58</c:v>
                      </c:pt>
                      <c:pt idx="4592">
                        <c:v>24/05/2023 11:58</c:v>
                      </c:pt>
                      <c:pt idx="4593">
                        <c:v>24/05/2023 11:58</c:v>
                      </c:pt>
                      <c:pt idx="4594">
                        <c:v>24/05/2023 11:58</c:v>
                      </c:pt>
                      <c:pt idx="4595">
                        <c:v>24/05/2023 11:58</c:v>
                      </c:pt>
                      <c:pt idx="4596">
                        <c:v>24/05/2023 11:58</c:v>
                      </c:pt>
                      <c:pt idx="4597">
                        <c:v>24/05/2023 11:58</c:v>
                      </c:pt>
                      <c:pt idx="4598">
                        <c:v>24/05/2023 11:58</c:v>
                      </c:pt>
                      <c:pt idx="4599">
                        <c:v>24/05/2023 11:58</c:v>
                      </c:pt>
                      <c:pt idx="4600">
                        <c:v>24/05/2023 11:58</c:v>
                      </c:pt>
                      <c:pt idx="4601">
                        <c:v>24/05/2023 11:58</c:v>
                      </c:pt>
                      <c:pt idx="4602">
                        <c:v>24/05/2023 11:58</c:v>
                      </c:pt>
                      <c:pt idx="4603">
                        <c:v>24/05/2023 11:58</c:v>
                      </c:pt>
                      <c:pt idx="4604">
                        <c:v>24/05/2023 11:58</c:v>
                      </c:pt>
                      <c:pt idx="4605">
                        <c:v>24/05/2023 11:58</c:v>
                      </c:pt>
                      <c:pt idx="4606">
                        <c:v>24/05/2023 11:58</c:v>
                      </c:pt>
                      <c:pt idx="4607">
                        <c:v>24/05/2023 11:58</c:v>
                      </c:pt>
                      <c:pt idx="4608">
                        <c:v>24/05/2023 11:58</c:v>
                      </c:pt>
                      <c:pt idx="4609">
                        <c:v>24/05/2023 11:58</c:v>
                      </c:pt>
                      <c:pt idx="4610">
                        <c:v>24/05/2023 11:58</c:v>
                      </c:pt>
                      <c:pt idx="4611">
                        <c:v>24/05/2023 11:58</c:v>
                      </c:pt>
                      <c:pt idx="4612">
                        <c:v>24/05/2023 11:58</c:v>
                      </c:pt>
                      <c:pt idx="4613">
                        <c:v>24/05/2023 11:58</c:v>
                      </c:pt>
                      <c:pt idx="4614">
                        <c:v>24/05/2023 11:58</c:v>
                      </c:pt>
                      <c:pt idx="4615">
                        <c:v>24/05/2023 11:58</c:v>
                      </c:pt>
                      <c:pt idx="4616">
                        <c:v>24/05/2023 11:58</c:v>
                      </c:pt>
                      <c:pt idx="4617">
                        <c:v>24/05/2023 11:58</c:v>
                      </c:pt>
                      <c:pt idx="4618">
                        <c:v>24/05/2023 11:58</c:v>
                      </c:pt>
                      <c:pt idx="4619">
                        <c:v>24/05/2023 11:58</c:v>
                      </c:pt>
                      <c:pt idx="4620">
                        <c:v>24/05/2023 11:58</c:v>
                      </c:pt>
                      <c:pt idx="4621">
                        <c:v>24/05/2023 11:58</c:v>
                      </c:pt>
                      <c:pt idx="4622">
                        <c:v>24/05/2023 11:58</c:v>
                      </c:pt>
                      <c:pt idx="4623">
                        <c:v>24/05/2023 11:58</c:v>
                      </c:pt>
                      <c:pt idx="4624">
                        <c:v>24/05/2023 11:58</c:v>
                      </c:pt>
                      <c:pt idx="4625">
                        <c:v>24/05/2023 11:58</c:v>
                      </c:pt>
                      <c:pt idx="4626">
                        <c:v>24/05/2023 11:58</c:v>
                      </c:pt>
                      <c:pt idx="4627">
                        <c:v>24/05/2023 11:58</c:v>
                      </c:pt>
                      <c:pt idx="4628">
                        <c:v>24/05/2023 11:58</c:v>
                      </c:pt>
                      <c:pt idx="4629">
                        <c:v>24/05/2023 11:58</c:v>
                      </c:pt>
                      <c:pt idx="4630">
                        <c:v>24/05/2023 11:58</c:v>
                      </c:pt>
                      <c:pt idx="4631">
                        <c:v>24/05/2023 11:58</c:v>
                      </c:pt>
                      <c:pt idx="4632">
                        <c:v>24/05/2023 11:58</c:v>
                      </c:pt>
                      <c:pt idx="4633">
                        <c:v>24/05/2023 11:58</c:v>
                      </c:pt>
                      <c:pt idx="4634">
                        <c:v>24/05/2023 11:58</c:v>
                      </c:pt>
                      <c:pt idx="4635">
                        <c:v>24/05/2023 11:58</c:v>
                      </c:pt>
                      <c:pt idx="4636">
                        <c:v>24/05/2023 11:58</c:v>
                      </c:pt>
                      <c:pt idx="4637">
                        <c:v>24/05/2023 11:58</c:v>
                      </c:pt>
                      <c:pt idx="4638">
                        <c:v>24/05/2023 11:58</c:v>
                      </c:pt>
                      <c:pt idx="4639">
                        <c:v>24/05/2023 11:58</c:v>
                      </c:pt>
                      <c:pt idx="4640">
                        <c:v>24/05/2023 11:58</c:v>
                      </c:pt>
                      <c:pt idx="4641">
                        <c:v>24/05/2023 11:58</c:v>
                      </c:pt>
                      <c:pt idx="4642">
                        <c:v>24/05/2023 11:59</c:v>
                      </c:pt>
                      <c:pt idx="4643">
                        <c:v>24/05/2023 11:59</c:v>
                      </c:pt>
                      <c:pt idx="4644">
                        <c:v>24/05/2023 11:59</c:v>
                      </c:pt>
                      <c:pt idx="4645">
                        <c:v>24/05/2023 11:59</c:v>
                      </c:pt>
                      <c:pt idx="4646">
                        <c:v>24/05/2023 11:59</c:v>
                      </c:pt>
                      <c:pt idx="4647">
                        <c:v>24/05/2023 11:59</c:v>
                      </c:pt>
                      <c:pt idx="4648">
                        <c:v>24/05/2023 11:59</c:v>
                      </c:pt>
                      <c:pt idx="4649">
                        <c:v>24/05/2023 11:59</c:v>
                      </c:pt>
                      <c:pt idx="4650">
                        <c:v>24/05/2023 11:59</c:v>
                      </c:pt>
                      <c:pt idx="4651">
                        <c:v>24/05/2023 11:59</c:v>
                      </c:pt>
                      <c:pt idx="4652">
                        <c:v>24/05/2023 11:59</c:v>
                      </c:pt>
                      <c:pt idx="4653">
                        <c:v>24/05/2023 11:59</c:v>
                      </c:pt>
                      <c:pt idx="4654">
                        <c:v>24/05/2023 11:59</c:v>
                      </c:pt>
                      <c:pt idx="4655">
                        <c:v>24/05/2023 11:59</c:v>
                      </c:pt>
                      <c:pt idx="4656">
                        <c:v>24/05/2023 11:59</c:v>
                      </c:pt>
                      <c:pt idx="4657">
                        <c:v>24/05/2023 11:59</c:v>
                      </c:pt>
                      <c:pt idx="4658">
                        <c:v>24/05/2023 11:59</c:v>
                      </c:pt>
                      <c:pt idx="4659">
                        <c:v>24/05/2023 11:59</c:v>
                      </c:pt>
                      <c:pt idx="4660">
                        <c:v>24/05/2023 11:59</c:v>
                      </c:pt>
                      <c:pt idx="4661">
                        <c:v>24/05/2023 11:59</c:v>
                      </c:pt>
                      <c:pt idx="4662">
                        <c:v>24/05/2023 11:59</c:v>
                      </c:pt>
                      <c:pt idx="4663">
                        <c:v>24/05/2023 11:59</c:v>
                      </c:pt>
                      <c:pt idx="4664">
                        <c:v>24/05/2023 11:59</c:v>
                      </c:pt>
                      <c:pt idx="4665">
                        <c:v>24/05/2023 11:59</c:v>
                      </c:pt>
                      <c:pt idx="4666">
                        <c:v>24/05/2023 11:59</c:v>
                      </c:pt>
                      <c:pt idx="4667">
                        <c:v>24/05/2023 11:59</c:v>
                      </c:pt>
                      <c:pt idx="4668">
                        <c:v>24/05/2023 11:59</c:v>
                      </c:pt>
                      <c:pt idx="4669">
                        <c:v>24/05/2023 11:59</c:v>
                      </c:pt>
                      <c:pt idx="4670">
                        <c:v>24/05/2023 11:59</c:v>
                      </c:pt>
                      <c:pt idx="4671">
                        <c:v>24/05/2023 11:59</c:v>
                      </c:pt>
                      <c:pt idx="4672">
                        <c:v>24/05/2023 11:59</c:v>
                      </c:pt>
                      <c:pt idx="4673">
                        <c:v>24/05/2023 11:59</c:v>
                      </c:pt>
                      <c:pt idx="4674">
                        <c:v>24/05/2023 11:59</c:v>
                      </c:pt>
                      <c:pt idx="4675">
                        <c:v>24/05/2023 11:59</c:v>
                      </c:pt>
                      <c:pt idx="4676">
                        <c:v>24/05/2023 11:59</c:v>
                      </c:pt>
                      <c:pt idx="4677">
                        <c:v>24/05/2023 11:59</c:v>
                      </c:pt>
                      <c:pt idx="4678">
                        <c:v>24/05/2023 11:59</c:v>
                      </c:pt>
                      <c:pt idx="4679">
                        <c:v>24/05/2023 11:59</c:v>
                      </c:pt>
                      <c:pt idx="4680">
                        <c:v>24/05/2023 11:59</c:v>
                      </c:pt>
                      <c:pt idx="4681">
                        <c:v>24/05/2023 11:59</c:v>
                      </c:pt>
                      <c:pt idx="4682">
                        <c:v>24/05/2023 11:59</c:v>
                      </c:pt>
                      <c:pt idx="4683">
                        <c:v>24/05/2023 11:59</c:v>
                      </c:pt>
                      <c:pt idx="4684">
                        <c:v>24/05/2023 11:59</c:v>
                      </c:pt>
                      <c:pt idx="4685">
                        <c:v>24/05/2023 11:59</c:v>
                      </c:pt>
                      <c:pt idx="4686">
                        <c:v>24/05/2023 11:59</c:v>
                      </c:pt>
                      <c:pt idx="4687">
                        <c:v>24/05/2023 11:59</c:v>
                      </c:pt>
                      <c:pt idx="4688">
                        <c:v>24/05/2023 11:59</c:v>
                      </c:pt>
                      <c:pt idx="4689">
                        <c:v>24/05/2023 11:59</c:v>
                      </c:pt>
                      <c:pt idx="4690">
                        <c:v>24/05/2023 11:59</c:v>
                      </c:pt>
                      <c:pt idx="4691">
                        <c:v>24/05/2023 11:59</c:v>
                      </c:pt>
                      <c:pt idx="4692">
                        <c:v>24/05/2023 11:59</c:v>
                      </c:pt>
                      <c:pt idx="4693">
                        <c:v>24/05/2023 11:59</c:v>
                      </c:pt>
                      <c:pt idx="4694">
                        <c:v>24/05/2023 11:59</c:v>
                      </c:pt>
                      <c:pt idx="4695">
                        <c:v>24/05/2023 11:59</c:v>
                      </c:pt>
                      <c:pt idx="4696">
                        <c:v>24/05/2023 11:59</c:v>
                      </c:pt>
                      <c:pt idx="4697">
                        <c:v>24/05/2023 11:59</c:v>
                      </c:pt>
                      <c:pt idx="4698">
                        <c:v>24/05/2023 11:59</c:v>
                      </c:pt>
                      <c:pt idx="4699">
                        <c:v>24/05/2023 11:59</c:v>
                      </c:pt>
                      <c:pt idx="4700">
                        <c:v>24/05/2023 11:59</c:v>
                      </c:pt>
                      <c:pt idx="4701">
                        <c:v>24/05/2023 11:59</c:v>
                      </c:pt>
                      <c:pt idx="4702">
                        <c:v>24/05/2023 12:00</c:v>
                      </c:pt>
                      <c:pt idx="4703">
                        <c:v>24/05/2023 12:00</c:v>
                      </c:pt>
                      <c:pt idx="4704">
                        <c:v>24/05/2023 12:00</c:v>
                      </c:pt>
                      <c:pt idx="4705">
                        <c:v>24/05/2023 12:00</c:v>
                      </c:pt>
                      <c:pt idx="4706">
                        <c:v>24/05/2023 12:00</c:v>
                      </c:pt>
                      <c:pt idx="4707">
                        <c:v>24/05/2023 12:00</c:v>
                      </c:pt>
                      <c:pt idx="4708">
                        <c:v>24/05/2023 12:00</c:v>
                      </c:pt>
                      <c:pt idx="4709">
                        <c:v>24/05/2023 12:00</c:v>
                      </c:pt>
                      <c:pt idx="4710">
                        <c:v>24/05/2023 12:00</c:v>
                      </c:pt>
                      <c:pt idx="4711">
                        <c:v>24/05/2023 12:00</c:v>
                      </c:pt>
                      <c:pt idx="4712">
                        <c:v>24/05/2023 12:00</c:v>
                      </c:pt>
                      <c:pt idx="4713">
                        <c:v>24/05/2023 12:00</c:v>
                      </c:pt>
                      <c:pt idx="4714">
                        <c:v>24/05/2023 12:00</c:v>
                      </c:pt>
                      <c:pt idx="4715">
                        <c:v>24/05/2023 12:00</c:v>
                      </c:pt>
                      <c:pt idx="4716">
                        <c:v>24/05/2023 12:00</c:v>
                      </c:pt>
                      <c:pt idx="4717">
                        <c:v>24/05/2023 12:00</c:v>
                      </c:pt>
                      <c:pt idx="4718">
                        <c:v>24/05/2023 12:00</c:v>
                      </c:pt>
                      <c:pt idx="4719">
                        <c:v>24/05/2023 12:00</c:v>
                      </c:pt>
                      <c:pt idx="4720">
                        <c:v>24/05/2023 12:00</c:v>
                      </c:pt>
                      <c:pt idx="4721">
                        <c:v>24/05/2023 12:00</c:v>
                      </c:pt>
                      <c:pt idx="4722">
                        <c:v>24/05/2023 12:00</c:v>
                      </c:pt>
                      <c:pt idx="4723">
                        <c:v>24/05/2023 12:00</c:v>
                      </c:pt>
                      <c:pt idx="4724">
                        <c:v>24/05/2023 12:00</c:v>
                      </c:pt>
                      <c:pt idx="4725">
                        <c:v>24/05/2023 12:00</c:v>
                      </c:pt>
                      <c:pt idx="4726">
                        <c:v>24/05/2023 12:00</c:v>
                      </c:pt>
                      <c:pt idx="4727">
                        <c:v>24/05/2023 12:00</c:v>
                      </c:pt>
                      <c:pt idx="4728">
                        <c:v>24/05/2023 12:00</c:v>
                      </c:pt>
                      <c:pt idx="4729">
                        <c:v>24/05/2023 12:00</c:v>
                      </c:pt>
                      <c:pt idx="4730">
                        <c:v>24/05/2023 12:00</c:v>
                      </c:pt>
                      <c:pt idx="4731">
                        <c:v>24/05/2023 12:00</c:v>
                      </c:pt>
                      <c:pt idx="4732">
                        <c:v>24/05/2023 12:00</c:v>
                      </c:pt>
                      <c:pt idx="4733">
                        <c:v>24/05/2023 12:00</c:v>
                      </c:pt>
                      <c:pt idx="4734">
                        <c:v>24/05/2023 12:00</c:v>
                      </c:pt>
                      <c:pt idx="4735">
                        <c:v>24/05/2023 12:00</c:v>
                      </c:pt>
                      <c:pt idx="4736">
                        <c:v>24/05/2023 12:00</c:v>
                      </c:pt>
                      <c:pt idx="4737">
                        <c:v>24/05/2023 12:00</c:v>
                      </c:pt>
                      <c:pt idx="4738">
                        <c:v>24/05/2023 12:00</c:v>
                      </c:pt>
                      <c:pt idx="4739">
                        <c:v>24/05/2023 12:00</c:v>
                      </c:pt>
                      <c:pt idx="4740">
                        <c:v>24/05/2023 12:00</c:v>
                      </c:pt>
                      <c:pt idx="4741">
                        <c:v>24/05/2023 12:00</c:v>
                      </c:pt>
                      <c:pt idx="4742">
                        <c:v>24/05/2023 12:00</c:v>
                      </c:pt>
                      <c:pt idx="4743">
                        <c:v>24/05/2023 12:00</c:v>
                      </c:pt>
                      <c:pt idx="4744">
                        <c:v>24/05/2023 12:00</c:v>
                      </c:pt>
                      <c:pt idx="4745">
                        <c:v>24/05/2023 12:00</c:v>
                      </c:pt>
                      <c:pt idx="4746">
                        <c:v>24/05/2023 12:00</c:v>
                      </c:pt>
                      <c:pt idx="4747">
                        <c:v>24/05/2023 12:00</c:v>
                      </c:pt>
                      <c:pt idx="4748">
                        <c:v>24/05/2023 12:00</c:v>
                      </c:pt>
                      <c:pt idx="4749">
                        <c:v>24/05/2023 12:00</c:v>
                      </c:pt>
                      <c:pt idx="4750">
                        <c:v>24/05/2023 12:00</c:v>
                      </c:pt>
                      <c:pt idx="4751">
                        <c:v>24/05/2023 12:00</c:v>
                      </c:pt>
                      <c:pt idx="4752">
                        <c:v>24/05/2023 12:00</c:v>
                      </c:pt>
                      <c:pt idx="4753">
                        <c:v>24/05/2023 12:00</c:v>
                      </c:pt>
                      <c:pt idx="4754">
                        <c:v>24/05/2023 12:00</c:v>
                      </c:pt>
                      <c:pt idx="4755">
                        <c:v>24/05/2023 12:00</c:v>
                      </c:pt>
                      <c:pt idx="4756">
                        <c:v>24/05/2023 12:00</c:v>
                      </c:pt>
                      <c:pt idx="4757">
                        <c:v>24/05/2023 12:00</c:v>
                      </c:pt>
                      <c:pt idx="4758">
                        <c:v>24/05/2023 12:00</c:v>
                      </c:pt>
                      <c:pt idx="4759">
                        <c:v>24/05/2023 12:00</c:v>
                      </c:pt>
                      <c:pt idx="4760">
                        <c:v>24/05/2023 12:00</c:v>
                      </c:pt>
                      <c:pt idx="4761">
                        <c:v>24/05/2023 12:01</c:v>
                      </c:pt>
                      <c:pt idx="4762">
                        <c:v>24/05/2023 12:01</c:v>
                      </c:pt>
                      <c:pt idx="4763">
                        <c:v>24/05/2023 12:01</c:v>
                      </c:pt>
                      <c:pt idx="4764">
                        <c:v>24/05/2023 12:01</c:v>
                      </c:pt>
                      <c:pt idx="4765">
                        <c:v>24/05/2023 12:01</c:v>
                      </c:pt>
                      <c:pt idx="4766">
                        <c:v>24/05/2023 12:01</c:v>
                      </c:pt>
                      <c:pt idx="4767">
                        <c:v>24/05/2023 12:01</c:v>
                      </c:pt>
                      <c:pt idx="4768">
                        <c:v>24/05/2023 12:01</c:v>
                      </c:pt>
                      <c:pt idx="4769">
                        <c:v>24/05/2023 12:01</c:v>
                      </c:pt>
                      <c:pt idx="4770">
                        <c:v>24/05/2023 12:01</c:v>
                      </c:pt>
                      <c:pt idx="4771">
                        <c:v>24/05/2023 12:01</c:v>
                      </c:pt>
                      <c:pt idx="4772">
                        <c:v>24/05/2023 12:01</c:v>
                      </c:pt>
                      <c:pt idx="4773">
                        <c:v>24/05/2023 12:01</c:v>
                      </c:pt>
                      <c:pt idx="4774">
                        <c:v>24/05/2023 12:01</c:v>
                      </c:pt>
                      <c:pt idx="4775">
                        <c:v>24/05/2023 12:01</c:v>
                      </c:pt>
                      <c:pt idx="4776">
                        <c:v>24/05/2023 12:01</c:v>
                      </c:pt>
                      <c:pt idx="4777">
                        <c:v>24/05/2023 12:01</c:v>
                      </c:pt>
                      <c:pt idx="4778">
                        <c:v>24/05/2023 12:01</c:v>
                      </c:pt>
                      <c:pt idx="4779">
                        <c:v>24/05/2023 12:01</c:v>
                      </c:pt>
                      <c:pt idx="4780">
                        <c:v>24/05/2023 12:01</c:v>
                      </c:pt>
                      <c:pt idx="4781">
                        <c:v>24/05/2023 12:01</c:v>
                      </c:pt>
                      <c:pt idx="4782">
                        <c:v>24/05/2023 12:01</c:v>
                      </c:pt>
                      <c:pt idx="4783">
                        <c:v>24/05/2023 12:01</c:v>
                      </c:pt>
                      <c:pt idx="4784">
                        <c:v>24/05/2023 12:01</c:v>
                      </c:pt>
                      <c:pt idx="4785">
                        <c:v>24/05/2023 12:01</c:v>
                      </c:pt>
                      <c:pt idx="4786">
                        <c:v>24/05/2023 12:01</c:v>
                      </c:pt>
                      <c:pt idx="4787">
                        <c:v>24/05/2023 12:01</c:v>
                      </c:pt>
                      <c:pt idx="4788">
                        <c:v>24/05/2023 12:01</c:v>
                      </c:pt>
                      <c:pt idx="4789">
                        <c:v>24/05/2023 12:01</c:v>
                      </c:pt>
                      <c:pt idx="4790">
                        <c:v>24/05/2023 12:01</c:v>
                      </c:pt>
                      <c:pt idx="4791">
                        <c:v>24/05/2023 12:01</c:v>
                      </c:pt>
                      <c:pt idx="4792">
                        <c:v>24/05/2023 12:01</c:v>
                      </c:pt>
                      <c:pt idx="4793">
                        <c:v>24/05/2023 12:01</c:v>
                      </c:pt>
                      <c:pt idx="4794">
                        <c:v>24/05/2023 12:01</c:v>
                      </c:pt>
                      <c:pt idx="4795">
                        <c:v>24/05/2023 12:01</c:v>
                      </c:pt>
                      <c:pt idx="4796">
                        <c:v>24/05/2023 12:01</c:v>
                      </c:pt>
                      <c:pt idx="4797">
                        <c:v>24/05/2023 12:01</c:v>
                      </c:pt>
                      <c:pt idx="4798">
                        <c:v>24/05/2023 12:01</c:v>
                      </c:pt>
                      <c:pt idx="4799">
                        <c:v>24/05/2023 12:01</c:v>
                      </c:pt>
                      <c:pt idx="4800">
                        <c:v>24/05/2023 12:01</c:v>
                      </c:pt>
                      <c:pt idx="4801">
                        <c:v>24/05/2023 12:01</c:v>
                      </c:pt>
                      <c:pt idx="4802">
                        <c:v>24/05/2023 12:01</c:v>
                      </c:pt>
                      <c:pt idx="4803">
                        <c:v>24/05/2023 12:01</c:v>
                      </c:pt>
                      <c:pt idx="4804">
                        <c:v>24/05/2023 12:01</c:v>
                      </c:pt>
                      <c:pt idx="4805">
                        <c:v>24/05/2023 12:01</c:v>
                      </c:pt>
                      <c:pt idx="4806">
                        <c:v>24/05/2023 12:01</c:v>
                      </c:pt>
                      <c:pt idx="4807">
                        <c:v>24/05/2023 12:01</c:v>
                      </c:pt>
                      <c:pt idx="4808">
                        <c:v>24/05/2023 12:01</c:v>
                      </c:pt>
                      <c:pt idx="4809">
                        <c:v>24/05/2023 12:01</c:v>
                      </c:pt>
                      <c:pt idx="4810">
                        <c:v>24/05/2023 12:01</c:v>
                      </c:pt>
                      <c:pt idx="4811">
                        <c:v>24/05/2023 12:01</c:v>
                      </c:pt>
                      <c:pt idx="4812">
                        <c:v>24/05/2023 12:01</c:v>
                      </c:pt>
                      <c:pt idx="4813">
                        <c:v>24/05/2023 12:01</c:v>
                      </c:pt>
                      <c:pt idx="4814">
                        <c:v>24/05/2023 12:01</c:v>
                      </c:pt>
                      <c:pt idx="4815">
                        <c:v>24/05/2023 12:01</c:v>
                      </c:pt>
                      <c:pt idx="4816">
                        <c:v>24/05/2023 12:01</c:v>
                      </c:pt>
                      <c:pt idx="4817">
                        <c:v>24/05/2023 12:01</c:v>
                      </c:pt>
                      <c:pt idx="4818">
                        <c:v>24/05/2023 12:01</c:v>
                      </c:pt>
                      <c:pt idx="4819">
                        <c:v>24/05/2023 12:01</c:v>
                      </c:pt>
                      <c:pt idx="4820">
                        <c:v>24/05/2023 12:02</c:v>
                      </c:pt>
                      <c:pt idx="4821">
                        <c:v>24/05/2023 12:02</c:v>
                      </c:pt>
                      <c:pt idx="4822">
                        <c:v>24/05/2023 12:02</c:v>
                      </c:pt>
                      <c:pt idx="4823">
                        <c:v>24/05/2023 12:02</c:v>
                      </c:pt>
                      <c:pt idx="4824">
                        <c:v>24/05/2023 12:02</c:v>
                      </c:pt>
                      <c:pt idx="4825">
                        <c:v>24/05/2023 12:02</c:v>
                      </c:pt>
                      <c:pt idx="4826">
                        <c:v>24/05/2023 12:02</c:v>
                      </c:pt>
                      <c:pt idx="4827">
                        <c:v>24/05/2023 12:02</c:v>
                      </c:pt>
                      <c:pt idx="4828">
                        <c:v>24/05/2023 12:02</c:v>
                      </c:pt>
                      <c:pt idx="4829">
                        <c:v>24/05/2023 12:02</c:v>
                      </c:pt>
                      <c:pt idx="4830">
                        <c:v>24/05/2023 12:02</c:v>
                      </c:pt>
                      <c:pt idx="4831">
                        <c:v>24/05/2023 12:02</c:v>
                      </c:pt>
                      <c:pt idx="4832">
                        <c:v>24/05/2023 12:02</c:v>
                      </c:pt>
                      <c:pt idx="4833">
                        <c:v>24/05/2023 12:02</c:v>
                      </c:pt>
                      <c:pt idx="4834">
                        <c:v>24/05/2023 12:02</c:v>
                      </c:pt>
                      <c:pt idx="4835">
                        <c:v>24/05/2023 12:02</c:v>
                      </c:pt>
                      <c:pt idx="4836">
                        <c:v>24/05/2023 12:02</c:v>
                      </c:pt>
                      <c:pt idx="4837">
                        <c:v>24/05/2023 12:02</c:v>
                      </c:pt>
                      <c:pt idx="4838">
                        <c:v>24/05/2023 12:02</c:v>
                      </c:pt>
                      <c:pt idx="4839">
                        <c:v>24/05/2023 12:02</c:v>
                      </c:pt>
                      <c:pt idx="4840">
                        <c:v>24/05/2023 12:02</c:v>
                      </c:pt>
                      <c:pt idx="4841">
                        <c:v>24/05/2023 12:02</c:v>
                      </c:pt>
                      <c:pt idx="4842">
                        <c:v>24/05/2023 12:02</c:v>
                      </c:pt>
                      <c:pt idx="4843">
                        <c:v>24/05/2023 12:02</c:v>
                      </c:pt>
                      <c:pt idx="4844">
                        <c:v>24/05/2023 12:02</c:v>
                      </c:pt>
                      <c:pt idx="4845">
                        <c:v>24/05/2023 12:02</c:v>
                      </c:pt>
                      <c:pt idx="4846">
                        <c:v>24/05/2023 12:02</c:v>
                      </c:pt>
                      <c:pt idx="4847">
                        <c:v>24/05/2023 12:02</c:v>
                      </c:pt>
                      <c:pt idx="4848">
                        <c:v>24/05/2023 12:02</c:v>
                      </c:pt>
                      <c:pt idx="4849">
                        <c:v>24/05/2023 12:02</c:v>
                      </c:pt>
                      <c:pt idx="4850">
                        <c:v>24/05/2023 12:02</c:v>
                      </c:pt>
                      <c:pt idx="4851">
                        <c:v>24/05/2023 12:02</c:v>
                      </c:pt>
                      <c:pt idx="4852">
                        <c:v>24/05/2023 12:02</c:v>
                      </c:pt>
                      <c:pt idx="4853">
                        <c:v>24/05/2023 12:02</c:v>
                      </c:pt>
                      <c:pt idx="4854">
                        <c:v>24/05/2023 12:02</c:v>
                      </c:pt>
                      <c:pt idx="4855">
                        <c:v>24/05/2023 12:02</c:v>
                      </c:pt>
                      <c:pt idx="4856">
                        <c:v>24/05/2023 12:02</c:v>
                      </c:pt>
                      <c:pt idx="4857">
                        <c:v>24/05/2023 12:02</c:v>
                      </c:pt>
                      <c:pt idx="4858">
                        <c:v>24/05/2023 12:02</c:v>
                      </c:pt>
                      <c:pt idx="4859">
                        <c:v>24/05/2023 12:02</c:v>
                      </c:pt>
                      <c:pt idx="4860">
                        <c:v>24/05/2023 12:02</c:v>
                      </c:pt>
                      <c:pt idx="4861">
                        <c:v>24/05/2023 12:02</c:v>
                      </c:pt>
                      <c:pt idx="4862">
                        <c:v>24/05/2023 12:02</c:v>
                      </c:pt>
                      <c:pt idx="4863">
                        <c:v>24/05/2023 12:02</c:v>
                      </c:pt>
                      <c:pt idx="4864">
                        <c:v>24/05/2023 12:02</c:v>
                      </c:pt>
                      <c:pt idx="4865">
                        <c:v>24/05/2023 12:02</c:v>
                      </c:pt>
                      <c:pt idx="4866">
                        <c:v>24/05/2023 12:02</c:v>
                      </c:pt>
                      <c:pt idx="4867">
                        <c:v>24/05/2023 12:02</c:v>
                      </c:pt>
                      <c:pt idx="4868">
                        <c:v>24/05/2023 12:02</c:v>
                      </c:pt>
                      <c:pt idx="4869">
                        <c:v>24/05/2023 12:02</c:v>
                      </c:pt>
                      <c:pt idx="4870">
                        <c:v>24/05/2023 12:02</c:v>
                      </c:pt>
                      <c:pt idx="4871">
                        <c:v>24/05/2023 12:02</c:v>
                      </c:pt>
                      <c:pt idx="4872">
                        <c:v>24/05/2023 12:02</c:v>
                      </c:pt>
                      <c:pt idx="4873">
                        <c:v>24/05/2023 12:02</c:v>
                      </c:pt>
                      <c:pt idx="4874">
                        <c:v>24/05/2023 12:02</c:v>
                      </c:pt>
                      <c:pt idx="4875">
                        <c:v>24/05/2023 12:02</c:v>
                      </c:pt>
                      <c:pt idx="4876">
                        <c:v>24/05/2023 12:02</c:v>
                      </c:pt>
                      <c:pt idx="4877">
                        <c:v>24/05/2023 12:02</c:v>
                      </c:pt>
                      <c:pt idx="4878">
                        <c:v>24/05/2023 12:02</c:v>
                      </c:pt>
                      <c:pt idx="4879">
                        <c:v>24/05/2023 12:02</c:v>
                      </c:pt>
                      <c:pt idx="4880">
                        <c:v>24/05/2023 12:03</c:v>
                      </c:pt>
                      <c:pt idx="4881">
                        <c:v>24/05/2023 12:03</c:v>
                      </c:pt>
                      <c:pt idx="4882">
                        <c:v>24/05/2023 12:03</c:v>
                      </c:pt>
                      <c:pt idx="4883">
                        <c:v>24/05/2023 12:03</c:v>
                      </c:pt>
                      <c:pt idx="4884">
                        <c:v>24/05/2023 12:03</c:v>
                      </c:pt>
                      <c:pt idx="4885">
                        <c:v>24/05/2023 12:03</c:v>
                      </c:pt>
                      <c:pt idx="4886">
                        <c:v>24/05/2023 12:03</c:v>
                      </c:pt>
                      <c:pt idx="4887">
                        <c:v>24/05/2023 12:03</c:v>
                      </c:pt>
                      <c:pt idx="4888">
                        <c:v>24/05/2023 12:03</c:v>
                      </c:pt>
                      <c:pt idx="4889">
                        <c:v>24/05/2023 12:03</c:v>
                      </c:pt>
                      <c:pt idx="4890">
                        <c:v>24/05/2023 12:03</c:v>
                      </c:pt>
                      <c:pt idx="4891">
                        <c:v>24/05/2023 12:03</c:v>
                      </c:pt>
                      <c:pt idx="4892">
                        <c:v>24/05/2023 12:03</c:v>
                      </c:pt>
                      <c:pt idx="4893">
                        <c:v>24/05/2023 12:03</c:v>
                      </c:pt>
                      <c:pt idx="4894">
                        <c:v>24/05/2023 12:03</c:v>
                      </c:pt>
                      <c:pt idx="4895">
                        <c:v>24/05/2023 12:03</c:v>
                      </c:pt>
                      <c:pt idx="4896">
                        <c:v>24/05/2023 12:03</c:v>
                      </c:pt>
                      <c:pt idx="4897">
                        <c:v>24/05/2023 12:03</c:v>
                      </c:pt>
                      <c:pt idx="4898">
                        <c:v>24/05/2023 12:03</c:v>
                      </c:pt>
                      <c:pt idx="4899">
                        <c:v>24/05/2023 12:03</c:v>
                      </c:pt>
                      <c:pt idx="4900">
                        <c:v>24/05/2023 12:03</c:v>
                      </c:pt>
                      <c:pt idx="4901">
                        <c:v>24/05/2023 12:03</c:v>
                      </c:pt>
                      <c:pt idx="4902">
                        <c:v>24/05/2023 12:03</c:v>
                      </c:pt>
                      <c:pt idx="4903">
                        <c:v>24/05/2023 12:03</c:v>
                      </c:pt>
                      <c:pt idx="4904">
                        <c:v>24/05/2023 12:03</c:v>
                      </c:pt>
                      <c:pt idx="4905">
                        <c:v>24/05/2023 12:03</c:v>
                      </c:pt>
                      <c:pt idx="4906">
                        <c:v>24/05/2023 12:03</c:v>
                      </c:pt>
                      <c:pt idx="4907">
                        <c:v>24/05/2023 12:03</c:v>
                      </c:pt>
                      <c:pt idx="4908">
                        <c:v>24/05/2023 12:03</c:v>
                      </c:pt>
                      <c:pt idx="4909">
                        <c:v>24/05/2023 12:03</c:v>
                      </c:pt>
                      <c:pt idx="4910">
                        <c:v>24/05/2023 12:03</c:v>
                      </c:pt>
                      <c:pt idx="4911">
                        <c:v>24/05/2023 12:03</c:v>
                      </c:pt>
                      <c:pt idx="4912">
                        <c:v>24/05/2023 12:03</c:v>
                      </c:pt>
                      <c:pt idx="4913">
                        <c:v>24/05/2023 12:03</c:v>
                      </c:pt>
                      <c:pt idx="4914">
                        <c:v>24/05/2023 12:03</c:v>
                      </c:pt>
                      <c:pt idx="4915">
                        <c:v>24/05/2023 12:03</c:v>
                      </c:pt>
                      <c:pt idx="4916">
                        <c:v>24/05/2023 12:03</c:v>
                      </c:pt>
                      <c:pt idx="4917">
                        <c:v>24/05/2023 12:03</c:v>
                      </c:pt>
                      <c:pt idx="4918">
                        <c:v>24/05/2023 12:03</c:v>
                      </c:pt>
                      <c:pt idx="4919">
                        <c:v>24/05/2023 12:03</c:v>
                      </c:pt>
                      <c:pt idx="4920">
                        <c:v>24/05/2023 12:03</c:v>
                      </c:pt>
                      <c:pt idx="4921">
                        <c:v>24/05/2023 12:03</c:v>
                      </c:pt>
                      <c:pt idx="4922">
                        <c:v>24/05/2023 12:03</c:v>
                      </c:pt>
                      <c:pt idx="4923">
                        <c:v>24/05/2023 12:03</c:v>
                      </c:pt>
                      <c:pt idx="4924">
                        <c:v>24/05/2023 12:03</c:v>
                      </c:pt>
                      <c:pt idx="4925">
                        <c:v>24/05/2023 12:03</c:v>
                      </c:pt>
                      <c:pt idx="4926">
                        <c:v>24/05/2023 12:03</c:v>
                      </c:pt>
                      <c:pt idx="4927">
                        <c:v>24/05/2023 12:03</c:v>
                      </c:pt>
                      <c:pt idx="4928">
                        <c:v>24/05/2023 12:03</c:v>
                      </c:pt>
                      <c:pt idx="4929">
                        <c:v>24/05/2023 12:03</c:v>
                      </c:pt>
                      <c:pt idx="4930">
                        <c:v>24/05/2023 12:03</c:v>
                      </c:pt>
                      <c:pt idx="4931">
                        <c:v>24/05/2023 12:03</c:v>
                      </c:pt>
                      <c:pt idx="4932">
                        <c:v>24/05/2023 12:03</c:v>
                      </c:pt>
                      <c:pt idx="4933">
                        <c:v>24/05/2023 12:03</c:v>
                      </c:pt>
                      <c:pt idx="4934">
                        <c:v>24/05/2023 12:03</c:v>
                      </c:pt>
                      <c:pt idx="4935">
                        <c:v>24/05/2023 12:03</c:v>
                      </c:pt>
                      <c:pt idx="4936">
                        <c:v>24/05/2023 12:03</c:v>
                      </c:pt>
                      <c:pt idx="4937">
                        <c:v>24/05/2023 12:03</c:v>
                      </c:pt>
                      <c:pt idx="4938">
                        <c:v>24/05/2023 12:03</c:v>
                      </c:pt>
                      <c:pt idx="4939">
                        <c:v>24/05/2023 12:04</c:v>
                      </c:pt>
                      <c:pt idx="4940">
                        <c:v>24/05/2023 12:04</c:v>
                      </c:pt>
                      <c:pt idx="4941">
                        <c:v>24/05/2023 12:04</c:v>
                      </c:pt>
                      <c:pt idx="4942">
                        <c:v>24/05/2023 12:04</c:v>
                      </c:pt>
                      <c:pt idx="4943">
                        <c:v>24/05/2023 12:04</c:v>
                      </c:pt>
                      <c:pt idx="4944">
                        <c:v>24/05/2023 12:04</c:v>
                      </c:pt>
                      <c:pt idx="4945">
                        <c:v>24/05/2023 12:04</c:v>
                      </c:pt>
                      <c:pt idx="4946">
                        <c:v>24/05/2023 12:04</c:v>
                      </c:pt>
                      <c:pt idx="4947">
                        <c:v>24/05/2023 12:04</c:v>
                      </c:pt>
                      <c:pt idx="4948">
                        <c:v>24/05/2023 12:04</c:v>
                      </c:pt>
                      <c:pt idx="4949">
                        <c:v>24/05/2023 12:04</c:v>
                      </c:pt>
                      <c:pt idx="4950">
                        <c:v>24/05/2023 12:04</c:v>
                      </c:pt>
                      <c:pt idx="4951">
                        <c:v>24/05/2023 12:04</c:v>
                      </c:pt>
                      <c:pt idx="4952">
                        <c:v>24/05/2023 12:04</c:v>
                      </c:pt>
                      <c:pt idx="4953">
                        <c:v>24/05/2023 12:04</c:v>
                      </c:pt>
                      <c:pt idx="4954">
                        <c:v>24/05/2023 12:04</c:v>
                      </c:pt>
                      <c:pt idx="4955">
                        <c:v>24/05/2023 12:04</c:v>
                      </c:pt>
                      <c:pt idx="4956">
                        <c:v>24/05/2023 12:04</c:v>
                      </c:pt>
                      <c:pt idx="4957">
                        <c:v>24/05/2023 12:04</c:v>
                      </c:pt>
                      <c:pt idx="4958">
                        <c:v>24/05/2023 12:04</c:v>
                      </c:pt>
                      <c:pt idx="4959">
                        <c:v>24/05/2023 12:04</c:v>
                      </c:pt>
                      <c:pt idx="4960">
                        <c:v>24/05/2023 12:04</c:v>
                      </c:pt>
                      <c:pt idx="4961">
                        <c:v>24/05/2023 12:04</c:v>
                      </c:pt>
                      <c:pt idx="4962">
                        <c:v>24/05/2023 12:04</c:v>
                      </c:pt>
                      <c:pt idx="4963">
                        <c:v>24/05/2023 12:04</c:v>
                      </c:pt>
                      <c:pt idx="4964">
                        <c:v>24/05/2023 12:04</c:v>
                      </c:pt>
                      <c:pt idx="4965">
                        <c:v>24/05/2023 12:04</c:v>
                      </c:pt>
                      <c:pt idx="4966">
                        <c:v>24/05/2023 12:04</c:v>
                      </c:pt>
                      <c:pt idx="4967">
                        <c:v>24/05/2023 12:04</c:v>
                      </c:pt>
                      <c:pt idx="4968">
                        <c:v>24/05/2023 12:04</c:v>
                      </c:pt>
                      <c:pt idx="4969">
                        <c:v>24/05/2023 12:04</c:v>
                      </c:pt>
                      <c:pt idx="4970">
                        <c:v>24/05/2023 12:04</c:v>
                      </c:pt>
                      <c:pt idx="4971">
                        <c:v>24/05/2023 12:04</c:v>
                      </c:pt>
                      <c:pt idx="4972">
                        <c:v>24/05/2023 12:04</c:v>
                      </c:pt>
                      <c:pt idx="4973">
                        <c:v>24/05/2023 12:04</c:v>
                      </c:pt>
                      <c:pt idx="4974">
                        <c:v>24/05/2023 12:04</c:v>
                      </c:pt>
                      <c:pt idx="4975">
                        <c:v>24/05/2023 12:04</c:v>
                      </c:pt>
                      <c:pt idx="4976">
                        <c:v>24/05/2023 12:04</c:v>
                      </c:pt>
                      <c:pt idx="4977">
                        <c:v>24/05/2023 12:04</c:v>
                      </c:pt>
                      <c:pt idx="4978">
                        <c:v>24/05/2023 12:04</c:v>
                      </c:pt>
                      <c:pt idx="4979">
                        <c:v>24/05/2023 12:04</c:v>
                      </c:pt>
                      <c:pt idx="4980">
                        <c:v>24/05/2023 12:04</c:v>
                      </c:pt>
                      <c:pt idx="4981">
                        <c:v>24/05/2023 12:04</c:v>
                      </c:pt>
                      <c:pt idx="4982">
                        <c:v>24/05/2023 12:04</c:v>
                      </c:pt>
                      <c:pt idx="4983">
                        <c:v>24/05/2023 12:04</c:v>
                      </c:pt>
                      <c:pt idx="4984">
                        <c:v>24/05/2023 12:04</c:v>
                      </c:pt>
                      <c:pt idx="4985">
                        <c:v>24/05/2023 12:04</c:v>
                      </c:pt>
                      <c:pt idx="4986">
                        <c:v>24/05/2023 12:04</c:v>
                      </c:pt>
                      <c:pt idx="4987">
                        <c:v>24/05/2023 12:04</c:v>
                      </c:pt>
                      <c:pt idx="4988">
                        <c:v>24/05/2023 12:04</c:v>
                      </c:pt>
                      <c:pt idx="4989">
                        <c:v>24/05/2023 12:04</c:v>
                      </c:pt>
                      <c:pt idx="4990">
                        <c:v>24/05/2023 12:04</c:v>
                      </c:pt>
                      <c:pt idx="4991">
                        <c:v>24/05/2023 12:04</c:v>
                      </c:pt>
                      <c:pt idx="4992">
                        <c:v>24/05/2023 12:04</c:v>
                      </c:pt>
                      <c:pt idx="4993">
                        <c:v>24/05/2023 12:04</c:v>
                      </c:pt>
                      <c:pt idx="4994">
                        <c:v>24/05/2023 12:04</c:v>
                      </c:pt>
                      <c:pt idx="4995">
                        <c:v>24/05/2023 12:04</c:v>
                      </c:pt>
                      <c:pt idx="4996">
                        <c:v>24/05/2023 12:04</c:v>
                      </c:pt>
                      <c:pt idx="4997">
                        <c:v>24/05/2023 12:04</c:v>
                      </c:pt>
                      <c:pt idx="4998">
                        <c:v>24/05/2023 12:04</c:v>
                      </c:pt>
                      <c:pt idx="4999">
                        <c:v>24/05/2023 12:05</c:v>
                      </c:pt>
                      <c:pt idx="5000">
                        <c:v>24/05/2023 12:05</c:v>
                      </c:pt>
                      <c:pt idx="5001">
                        <c:v>24/05/2023 12:05</c:v>
                      </c:pt>
                      <c:pt idx="5002">
                        <c:v>24/05/2023 12:05</c:v>
                      </c:pt>
                      <c:pt idx="5003">
                        <c:v>24/05/2023 12:05</c:v>
                      </c:pt>
                      <c:pt idx="5004">
                        <c:v>24/05/2023 12:05</c:v>
                      </c:pt>
                      <c:pt idx="5005">
                        <c:v>24/05/2023 12:05</c:v>
                      </c:pt>
                      <c:pt idx="5006">
                        <c:v>24/05/2023 12:05</c:v>
                      </c:pt>
                      <c:pt idx="5007">
                        <c:v>24/05/2023 12:05</c:v>
                      </c:pt>
                      <c:pt idx="5008">
                        <c:v>24/05/2023 12:05</c:v>
                      </c:pt>
                      <c:pt idx="5009">
                        <c:v>24/05/2023 12:05</c:v>
                      </c:pt>
                      <c:pt idx="5010">
                        <c:v>24/05/2023 12:05</c:v>
                      </c:pt>
                      <c:pt idx="5011">
                        <c:v>24/05/2023 12:05</c:v>
                      </c:pt>
                      <c:pt idx="5012">
                        <c:v>24/05/2023 12:05</c:v>
                      </c:pt>
                      <c:pt idx="5013">
                        <c:v>24/05/2023 12:05</c:v>
                      </c:pt>
                      <c:pt idx="5014">
                        <c:v>24/05/2023 12:05</c:v>
                      </c:pt>
                      <c:pt idx="5015">
                        <c:v>24/05/2023 12:05</c:v>
                      </c:pt>
                      <c:pt idx="5016">
                        <c:v>24/05/2023 12:05</c:v>
                      </c:pt>
                      <c:pt idx="5017">
                        <c:v>24/05/2023 12:05</c:v>
                      </c:pt>
                      <c:pt idx="5018">
                        <c:v>24/05/2023 12:05</c:v>
                      </c:pt>
                      <c:pt idx="5019">
                        <c:v>24/05/2023 12:05</c:v>
                      </c:pt>
                      <c:pt idx="5020">
                        <c:v>24/05/2023 12:05</c:v>
                      </c:pt>
                      <c:pt idx="5021">
                        <c:v>24/05/2023 12:05</c:v>
                      </c:pt>
                      <c:pt idx="5022">
                        <c:v>24/05/2023 12:05</c:v>
                      </c:pt>
                      <c:pt idx="5023">
                        <c:v>24/05/2023 12:05</c:v>
                      </c:pt>
                      <c:pt idx="5024">
                        <c:v>24/05/2023 12:05</c:v>
                      </c:pt>
                      <c:pt idx="5025">
                        <c:v>24/05/2023 12:05</c:v>
                      </c:pt>
                      <c:pt idx="5026">
                        <c:v>24/05/2023 12:05</c:v>
                      </c:pt>
                      <c:pt idx="5027">
                        <c:v>24/05/2023 12:05</c:v>
                      </c:pt>
                      <c:pt idx="5028">
                        <c:v>24/05/2023 12:05</c:v>
                      </c:pt>
                      <c:pt idx="5029">
                        <c:v>24/05/2023 12:05</c:v>
                      </c:pt>
                      <c:pt idx="5030">
                        <c:v>24/05/2023 12:05</c:v>
                      </c:pt>
                      <c:pt idx="5031">
                        <c:v>24/05/2023 12:05</c:v>
                      </c:pt>
                      <c:pt idx="5032">
                        <c:v>24/05/2023 12:05</c:v>
                      </c:pt>
                      <c:pt idx="5033">
                        <c:v>24/05/2023 12:05</c:v>
                      </c:pt>
                      <c:pt idx="5034">
                        <c:v>24/05/2023 12:05</c:v>
                      </c:pt>
                      <c:pt idx="5035">
                        <c:v>24/05/2023 12:05</c:v>
                      </c:pt>
                      <c:pt idx="5036">
                        <c:v>24/05/2023 12:05</c:v>
                      </c:pt>
                      <c:pt idx="5037">
                        <c:v>24/05/2023 12:05</c:v>
                      </c:pt>
                      <c:pt idx="5038">
                        <c:v>24/05/2023 12:05</c:v>
                      </c:pt>
                      <c:pt idx="5039">
                        <c:v>24/05/2023 12:05</c:v>
                      </c:pt>
                      <c:pt idx="5040">
                        <c:v>24/05/2023 12:05</c:v>
                      </c:pt>
                      <c:pt idx="5041">
                        <c:v>24/05/2023 12:05</c:v>
                      </c:pt>
                      <c:pt idx="5042">
                        <c:v>24/05/2023 12:05</c:v>
                      </c:pt>
                      <c:pt idx="5043">
                        <c:v>24/05/2023 12:05</c:v>
                      </c:pt>
                      <c:pt idx="5044">
                        <c:v>24/05/2023 12:05</c:v>
                      </c:pt>
                      <c:pt idx="5045">
                        <c:v>24/05/2023 12:05</c:v>
                      </c:pt>
                      <c:pt idx="5046">
                        <c:v>24/05/2023 12:05</c:v>
                      </c:pt>
                      <c:pt idx="5047">
                        <c:v>24/05/2023 12:05</c:v>
                      </c:pt>
                      <c:pt idx="5048">
                        <c:v>24/05/2023 12:05</c:v>
                      </c:pt>
                      <c:pt idx="5049">
                        <c:v>24/05/2023 12:05</c:v>
                      </c:pt>
                      <c:pt idx="5050">
                        <c:v>24/05/2023 12:05</c:v>
                      </c:pt>
                      <c:pt idx="5051">
                        <c:v>24/05/2023 12:05</c:v>
                      </c:pt>
                      <c:pt idx="5052">
                        <c:v>24/05/2023 12:05</c:v>
                      </c:pt>
                      <c:pt idx="5053">
                        <c:v>24/05/2023 12:05</c:v>
                      </c:pt>
                      <c:pt idx="5054">
                        <c:v>24/05/2023 12:05</c:v>
                      </c:pt>
                      <c:pt idx="5055">
                        <c:v>24/05/2023 12:05</c:v>
                      </c:pt>
                      <c:pt idx="5056">
                        <c:v>24/05/2023 12:05</c:v>
                      </c:pt>
                      <c:pt idx="5057">
                        <c:v>24/05/2023 12:05</c:v>
                      </c:pt>
                      <c:pt idx="5058">
                        <c:v>24/05/2023 12:06</c:v>
                      </c:pt>
                      <c:pt idx="5059">
                        <c:v>24/05/2023 12:06</c:v>
                      </c:pt>
                      <c:pt idx="5060">
                        <c:v>24/05/2023 12:06</c:v>
                      </c:pt>
                      <c:pt idx="5061">
                        <c:v>24/05/2023 12:06</c:v>
                      </c:pt>
                      <c:pt idx="5062">
                        <c:v>24/05/2023 12:06</c:v>
                      </c:pt>
                      <c:pt idx="5063">
                        <c:v>24/05/2023 12:06</c:v>
                      </c:pt>
                      <c:pt idx="5064">
                        <c:v>24/05/2023 12:06</c:v>
                      </c:pt>
                      <c:pt idx="5065">
                        <c:v>24/05/2023 12:06</c:v>
                      </c:pt>
                      <c:pt idx="5066">
                        <c:v>24/05/2023 12:06</c:v>
                      </c:pt>
                      <c:pt idx="5067">
                        <c:v>24/05/2023 12:06</c:v>
                      </c:pt>
                      <c:pt idx="5068">
                        <c:v>24/05/2023 12:06</c:v>
                      </c:pt>
                      <c:pt idx="5069">
                        <c:v>24/05/2023 12:06</c:v>
                      </c:pt>
                      <c:pt idx="5070">
                        <c:v>24/05/2023 12:06</c:v>
                      </c:pt>
                      <c:pt idx="5071">
                        <c:v>24/05/2023 12:06</c:v>
                      </c:pt>
                      <c:pt idx="5072">
                        <c:v>24/05/2023 12:06</c:v>
                      </c:pt>
                      <c:pt idx="5073">
                        <c:v>24/05/2023 12:06</c:v>
                      </c:pt>
                      <c:pt idx="5074">
                        <c:v>24/05/2023 12:06</c:v>
                      </c:pt>
                      <c:pt idx="5075">
                        <c:v>24/05/2023 12:06</c:v>
                      </c:pt>
                      <c:pt idx="5076">
                        <c:v>24/05/2023 12:06</c:v>
                      </c:pt>
                      <c:pt idx="5077">
                        <c:v>24/05/2023 12:06</c:v>
                      </c:pt>
                      <c:pt idx="5078">
                        <c:v>24/05/2023 12:06</c:v>
                      </c:pt>
                      <c:pt idx="5079">
                        <c:v>24/05/2023 12:06</c:v>
                      </c:pt>
                      <c:pt idx="5080">
                        <c:v>24/05/2023 12:06</c:v>
                      </c:pt>
                      <c:pt idx="5081">
                        <c:v>24/05/2023 12:06</c:v>
                      </c:pt>
                      <c:pt idx="5082">
                        <c:v>24/05/2023 12:06</c:v>
                      </c:pt>
                      <c:pt idx="5083">
                        <c:v>24/05/2023 12:06</c:v>
                      </c:pt>
                      <c:pt idx="5084">
                        <c:v>24/05/2023 12:06</c:v>
                      </c:pt>
                      <c:pt idx="5085">
                        <c:v>24/05/2023 12:06</c:v>
                      </c:pt>
                      <c:pt idx="5086">
                        <c:v>24/05/2023 12:06</c:v>
                      </c:pt>
                      <c:pt idx="5087">
                        <c:v>24/05/2023 12:06</c:v>
                      </c:pt>
                      <c:pt idx="5088">
                        <c:v>24/05/2023 12:06</c:v>
                      </c:pt>
                      <c:pt idx="5089">
                        <c:v>24/05/2023 12:06</c:v>
                      </c:pt>
                      <c:pt idx="5090">
                        <c:v>24/05/2023 12:06</c:v>
                      </c:pt>
                      <c:pt idx="5091">
                        <c:v>24/05/2023 12:06</c:v>
                      </c:pt>
                      <c:pt idx="5092">
                        <c:v>24/05/2023 12:06</c:v>
                      </c:pt>
                      <c:pt idx="5093">
                        <c:v>24/05/2023 12:06</c:v>
                      </c:pt>
                      <c:pt idx="5094">
                        <c:v>24/05/2023 12:06</c:v>
                      </c:pt>
                      <c:pt idx="5095">
                        <c:v>24/05/2023 12:06</c:v>
                      </c:pt>
                      <c:pt idx="5096">
                        <c:v>24/05/2023 12:06</c:v>
                      </c:pt>
                      <c:pt idx="5097">
                        <c:v>24/05/2023 12:06</c:v>
                      </c:pt>
                      <c:pt idx="5098">
                        <c:v>24/05/2023 12:06</c:v>
                      </c:pt>
                      <c:pt idx="5099">
                        <c:v>24/05/2023 12:06</c:v>
                      </c:pt>
                      <c:pt idx="5100">
                        <c:v>24/05/2023 12:06</c:v>
                      </c:pt>
                      <c:pt idx="5101">
                        <c:v>24/05/2023 12:06</c:v>
                      </c:pt>
                      <c:pt idx="5102">
                        <c:v>24/05/2023 12:06</c:v>
                      </c:pt>
                      <c:pt idx="5103">
                        <c:v>24/05/2023 12:06</c:v>
                      </c:pt>
                      <c:pt idx="5104">
                        <c:v>24/05/2023 12:06</c:v>
                      </c:pt>
                      <c:pt idx="5105">
                        <c:v>24/05/2023 12:06</c:v>
                      </c:pt>
                      <c:pt idx="5106">
                        <c:v>24/05/2023 12:06</c:v>
                      </c:pt>
                      <c:pt idx="5107">
                        <c:v>24/05/2023 12:06</c:v>
                      </c:pt>
                      <c:pt idx="5108">
                        <c:v>24/05/2023 12:06</c:v>
                      </c:pt>
                      <c:pt idx="5109">
                        <c:v>24/05/2023 12:06</c:v>
                      </c:pt>
                      <c:pt idx="5110">
                        <c:v>24/05/2023 12:06</c:v>
                      </c:pt>
                      <c:pt idx="5111">
                        <c:v>24/05/2023 12:06</c:v>
                      </c:pt>
                      <c:pt idx="5112">
                        <c:v>24/05/2023 12:06</c:v>
                      </c:pt>
                      <c:pt idx="5113">
                        <c:v>24/05/2023 12:06</c:v>
                      </c:pt>
                      <c:pt idx="5114">
                        <c:v>24/05/2023 12:06</c:v>
                      </c:pt>
                      <c:pt idx="5115">
                        <c:v>24/05/2023 12:06</c:v>
                      </c:pt>
                      <c:pt idx="5116">
                        <c:v>24/05/2023 12:06</c:v>
                      </c:pt>
                      <c:pt idx="5117">
                        <c:v>24/05/2023 12:06</c:v>
                      </c:pt>
                      <c:pt idx="5118">
                        <c:v>24/05/2023 12:07</c:v>
                      </c:pt>
                      <c:pt idx="5119">
                        <c:v>24/05/2023 12:07</c:v>
                      </c:pt>
                      <c:pt idx="5120">
                        <c:v>24/05/2023 12:07</c:v>
                      </c:pt>
                      <c:pt idx="5121">
                        <c:v>24/05/2023 12:07</c:v>
                      </c:pt>
                      <c:pt idx="5122">
                        <c:v>24/05/2023 12:07</c:v>
                      </c:pt>
                      <c:pt idx="5123">
                        <c:v>24/05/2023 12:07</c:v>
                      </c:pt>
                      <c:pt idx="5124">
                        <c:v>24/05/2023 12:07</c:v>
                      </c:pt>
                      <c:pt idx="5125">
                        <c:v>24/05/2023 12:07</c:v>
                      </c:pt>
                      <c:pt idx="5126">
                        <c:v>24/05/2023 12:07</c:v>
                      </c:pt>
                      <c:pt idx="5127">
                        <c:v>24/05/2023 12:07</c:v>
                      </c:pt>
                      <c:pt idx="5128">
                        <c:v>24/05/2023 12:07</c:v>
                      </c:pt>
                      <c:pt idx="5129">
                        <c:v>24/05/2023 12:07</c:v>
                      </c:pt>
                      <c:pt idx="5130">
                        <c:v>24/05/2023 12:07</c:v>
                      </c:pt>
                      <c:pt idx="5131">
                        <c:v>24/05/2023 12:07</c:v>
                      </c:pt>
                      <c:pt idx="5132">
                        <c:v>24/05/2023 12:07</c:v>
                      </c:pt>
                      <c:pt idx="5133">
                        <c:v>24/05/2023 12:07</c:v>
                      </c:pt>
                      <c:pt idx="5134">
                        <c:v>24/05/2023 12:07</c:v>
                      </c:pt>
                      <c:pt idx="5135">
                        <c:v>24/05/2023 12:07</c:v>
                      </c:pt>
                      <c:pt idx="5136">
                        <c:v>24/05/2023 12:07</c:v>
                      </c:pt>
                      <c:pt idx="5137">
                        <c:v>24/05/2023 12:07</c:v>
                      </c:pt>
                      <c:pt idx="5138">
                        <c:v>24/05/2023 12:07</c:v>
                      </c:pt>
                      <c:pt idx="5139">
                        <c:v>24/05/2023 12:07</c:v>
                      </c:pt>
                      <c:pt idx="5140">
                        <c:v>24/05/2023 12:07</c:v>
                      </c:pt>
                      <c:pt idx="5141">
                        <c:v>24/05/2023 12:07</c:v>
                      </c:pt>
                      <c:pt idx="5142">
                        <c:v>24/05/2023 12:07</c:v>
                      </c:pt>
                      <c:pt idx="5143">
                        <c:v>24/05/2023 12:07</c:v>
                      </c:pt>
                      <c:pt idx="5144">
                        <c:v>24/05/2023 12:07</c:v>
                      </c:pt>
                      <c:pt idx="5145">
                        <c:v>24/05/2023 12:07</c:v>
                      </c:pt>
                      <c:pt idx="5146">
                        <c:v>24/05/2023 12:07</c:v>
                      </c:pt>
                      <c:pt idx="5147">
                        <c:v>24/05/2023 12:07</c:v>
                      </c:pt>
                      <c:pt idx="5148">
                        <c:v>24/05/2023 12:07</c:v>
                      </c:pt>
                      <c:pt idx="5149">
                        <c:v>24/05/2023 12:07</c:v>
                      </c:pt>
                      <c:pt idx="5150">
                        <c:v>24/05/2023 12:07</c:v>
                      </c:pt>
                      <c:pt idx="5151">
                        <c:v>24/05/2023 12:07</c:v>
                      </c:pt>
                      <c:pt idx="5152">
                        <c:v>24/05/2023 12:07</c:v>
                      </c:pt>
                      <c:pt idx="5153">
                        <c:v>24/05/2023 12:07</c:v>
                      </c:pt>
                      <c:pt idx="5154">
                        <c:v>24/05/2023 12:07</c:v>
                      </c:pt>
                      <c:pt idx="5155">
                        <c:v>24/05/2023 12:07</c:v>
                      </c:pt>
                      <c:pt idx="5156">
                        <c:v>24/05/2023 12:07</c:v>
                      </c:pt>
                      <c:pt idx="5157">
                        <c:v>24/05/2023 12:07</c:v>
                      </c:pt>
                      <c:pt idx="5158">
                        <c:v>24/05/2023 12:07</c:v>
                      </c:pt>
                      <c:pt idx="5159">
                        <c:v>24/05/2023 12:07</c:v>
                      </c:pt>
                      <c:pt idx="5160">
                        <c:v>24/05/2023 12:07</c:v>
                      </c:pt>
                      <c:pt idx="5161">
                        <c:v>24/05/2023 12:07</c:v>
                      </c:pt>
                      <c:pt idx="5162">
                        <c:v>24/05/2023 12:07</c:v>
                      </c:pt>
                      <c:pt idx="5163">
                        <c:v>24/05/2023 12:07</c:v>
                      </c:pt>
                      <c:pt idx="5164">
                        <c:v>24/05/2023 12:07</c:v>
                      </c:pt>
                      <c:pt idx="5165">
                        <c:v>24/05/2023 12:07</c:v>
                      </c:pt>
                      <c:pt idx="5166">
                        <c:v>24/05/2023 12:07</c:v>
                      </c:pt>
                      <c:pt idx="5167">
                        <c:v>24/05/2023 12:07</c:v>
                      </c:pt>
                      <c:pt idx="5168">
                        <c:v>24/05/2023 12:07</c:v>
                      </c:pt>
                      <c:pt idx="5169">
                        <c:v>24/05/2023 12:07</c:v>
                      </c:pt>
                      <c:pt idx="5170">
                        <c:v>24/05/2023 12:07</c:v>
                      </c:pt>
                      <c:pt idx="5171">
                        <c:v>24/05/2023 12:07</c:v>
                      </c:pt>
                      <c:pt idx="5172">
                        <c:v>24/05/2023 12:07</c:v>
                      </c:pt>
                      <c:pt idx="5173">
                        <c:v>24/05/2023 12:07</c:v>
                      </c:pt>
                      <c:pt idx="5174">
                        <c:v>24/05/2023 12:07</c:v>
                      </c:pt>
                      <c:pt idx="5175">
                        <c:v>24/05/2023 12:07</c:v>
                      </c:pt>
                      <c:pt idx="5176">
                        <c:v>24/05/2023 12:07</c:v>
                      </c:pt>
                      <c:pt idx="5177">
                        <c:v>24/05/2023 12:08</c:v>
                      </c:pt>
                      <c:pt idx="5178">
                        <c:v>24/05/2023 12:08</c:v>
                      </c:pt>
                      <c:pt idx="5179">
                        <c:v>24/05/2023 12:08</c:v>
                      </c:pt>
                      <c:pt idx="5180">
                        <c:v>24/05/2023 12:08</c:v>
                      </c:pt>
                      <c:pt idx="5181">
                        <c:v>24/05/2023 12:08</c:v>
                      </c:pt>
                      <c:pt idx="5182">
                        <c:v>24/05/2023 12:08</c:v>
                      </c:pt>
                      <c:pt idx="5183">
                        <c:v>24/05/2023 12:08</c:v>
                      </c:pt>
                      <c:pt idx="5184">
                        <c:v>24/05/2023 12:08</c:v>
                      </c:pt>
                      <c:pt idx="5185">
                        <c:v>24/05/2023 12:08</c:v>
                      </c:pt>
                      <c:pt idx="5186">
                        <c:v>24/05/2023 12:08</c:v>
                      </c:pt>
                      <c:pt idx="5187">
                        <c:v>24/05/2023 12:08</c:v>
                      </c:pt>
                      <c:pt idx="5188">
                        <c:v>24/05/2023 12:08</c:v>
                      </c:pt>
                      <c:pt idx="5189">
                        <c:v>24/05/2023 12:08</c:v>
                      </c:pt>
                      <c:pt idx="5190">
                        <c:v>24/05/2023 12:08</c:v>
                      </c:pt>
                      <c:pt idx="5191">
                        <c:v>24/05/2023 12:08</c:v>
                      </c:pt>
                      <c:pt idx="5192">
                        <c:v>24/05/2023 12:08</c:v>
                      </c:pt>
                      <c:pt idx="5193">
                        <c:v>24/05/2023 12:08</c:v>
                      </c:pt>
                      <c:pt idx="5194">
                        <c:v>24/05/2023 12:08</c:v>
                      </c:pt>
                      <c:pt idx="5195">
                        <c:v>24/05/2023 12:08</c:v>
                      </c:pt>
                      <c:pt idx="5196">
                        <c:v>24/05/2023 12:08</c:v>
                      </c:pt>
                      <c:pt idx="5197">
                        <c:v>24/05/2023 12:08</c:v>
                      </c:pt>
                      <c:pt idx="5198">
                        <c:v>24/05/2023 12:08</c:v>
                      </c:pt>
                      <c:pt idx="5199">
                        <c:v>24/05/2023 12:08</c:v>
                      </c:pt>
                      <c:pt idx="5200">
                        <c:v>24/05/2023 12:08</c:v>
                      </c:pt>
                      <c:pt idx="5201">
                        <c:v>24/05/2023 12:08</c:v>
                      </c:pt>
                      <c:pt idx="5202">
                        <c:v>24/05/2023 12:08</c:v>
                      </c:pt>
                      <c:pt idx="5203">
                        <c:v>24/05/2023 12:08</c:v>
                      </c:pt>
                      <c:pt idx="5204">
                        <c:v>24/05/2023 12:08</c:v>
                      </c:pt>
                      <c:pt idx="5205">
                        <c:v>24/05/2023 12:08</c:v>
                      </c:pt>
                      <c:pt idx="5206">
                        <c:v>24/05/2023 12:08</c:v>
                      </c:pt>
                      <c:pt idx="5207">
                        <c:v>24/05/2023 12:08</c:v>
                      </c:pt>
                      <c:pt idx="5208">
                        <c:v>24/05/2023 12:08</c:v>
                      </c:pt>
                      <c:pt idx="5209">
                        <c:v>24/05/2023 12:08</c:v>
                      </c:pt>
                      <c:pt idx="5210">
                        <c:v>24/05/2023 12:08</c:v>
                      </c:pt>
                      <c:pt idx="5211">
                        <c:v>24/05/2023 12:08</c:v>
                      </c:pt>
                      <c:pt idx="5212">
                        <c:v>24/05/2023 12:08</c:v>
                      </c:pt>
                      <c:pt idx="5213">
                        <c:v>24/05/2023 12:08</c:v>
                      </c:pt>
                      <c:pt idx="5214">
                        <c:v>24/05/2023 12:08</c:v>
                      </c:pt>
                      <c:pt idx="5215">
                        <c:v>24/05/2023 12:08</c:v>
                      </c:pt>
                      <c:pt idx="5216">
                        <c:v>24/05/2023 12:08</c:v>
                      </c:pt>
                      <c:pt idx="5217">
                        <c:v>24/05/2023 12:08</c:v>
                      </c:pt>
                      <c:pt idx="5218">
                        <c:v>24/05/2023 12:08</c:v>
                      </c:pt>
                      <c:pt idx="5219">
                        <c:v>24/05/2023 12:08</c:v>
                      </c:pt>
                      <c:pt idx="5220">
                        <c:v>24/05/2023 12:08</c:v>
                      </c:pt>
                      <c:pt idx="5221">
                        <c:v>24/05/2023 12:08</c:v>
                      </c:pt>
                      <c:pt idx="5222">
                        <c:v>24/05/2023 12:08</c:v>
                      </c:pt>
                      <c:pt idx="5223">
                        <c:v>24/05/2023 12:08</c:v>
                      </c:pt>
                      <c:pt idx="5224">
                        <c:v>24/05/2023 12:08</c:v>
                      </c:pt>
                      <c:pt idx="5225">
                        <c:v>24/05/2023 12:08</c:v>
                      </c:pt>
                      <c:pt idx="5226">
                        <c:v>24/05/2023 12:08</c:v>
                      </c:pt>
                      <c:pt idx="5227">
                        <c:v>24/05/2023 12:08</c:v>
                      </c:pt>
                      <c:pt idx="5228">
                        <c:v>24/05/2023 12:08</c:v>
                      </c:pt>
                      <c:pt idx="5229">
                        <c:v>24/05/2023 12:08</c:v>
                      </c:pt>
                      <c:pt idx="5230">
                        <c:v>24/05/2023 12:08</c:v>
                      </c:pt>
                      <c:pt idx="5231">
                        <c:v>24/05/2023 12:08</c:v>
                      </c:pt>
                      <c:pt idx="5232">
                        <c:v>24/05/2023 12:08</c:v>
                      </c:pt>
                      <c:pt idx="5233">
                        <c:v>24/05/2023 12:08</c:v>
                      </c:pt>
                      <c:pt idx="5234">
                        <c:v>24/05/2023 12:08</c:v>
                      </c:pt>
                      <c:pt idx="5235">
                        <c:v>24/05/2023 12:08</c:v>
                      </c:pt>
                      <c:pt idx="5236">
                        <c:v>24/05/2023 12:08</c:v>
                      </c:pt>
                      <c:pt idx="5237">
                        <c:v>24/05/2023 12:09</c:v>
                      </c:pt>
                      <c:pt idx="5238">
                        <c:v>24/05/2023 12:09</c:v>
                      </c:pt>
                      <c:pt idx="5239">
                        <c:v>24/05/2023 12:09</c:v>
                      </c:pt>
                      <c:pt idx="5240">
                        <c:v>24/05/2023 12:09</c:v>
                      </c:pt>
                      <c:pt idx="5241">
                        <c:v>24/05/2023 12:09</c:v>
                      </c:pt>
                      <c:pt idx="5242">
                        <c:v>24/05/2023 12:09</c:v>
                      </c:pt>
                      <c:pt idx="5243">
                        <c:v>24/05/2023 12:09</c:v>
                      </c:pt>
                      <c:pt idx="5244">
                        <c:v>24/05/2023 12:09</c:v>
                      </c:pt>
                      <c:pt idx="5245">
                        <c:v>24/05/2023 12:09</c:v>
                      </c:pt>
                      <c:pt idx="5246">
                        <c:v>24/05/2023 12:09</c:v>
                      </c:pt>
                      <c:pt idx="5247">
                        <c:v>24/05/2023 12:09</c:v>
                      </c:pt>
                      <c:pt idx="5248">
                        <c:v>24/05/2023 12:09</c:v>
                      </c:pt>
                      <c:pt idx="5249">
                        <c:v>24/05/2023 12:09</c:v>
                      </c:pt>
                      <c:pt idx="5250">
                        <c:v>24/05/2023 12:09</c:v>
                      </c:pt>
                      <c:pt idx="5251">
                        <c:v>24/05/2023 12:09</c:v>
                      </c:pt>
                      <c:pt idx="5252">
                        <c:v>24/05/2023 12:09</c:v>
                      </c:pt>
                      <c:pt idx="5253">
                        <c:v>24/05/2023 12:09</c:v>
                      </c:pt>
                      <c:pt idx="5254">
                        <c:v>24/05/2023 12:09</c:v>
                      </c:pt>
                      <c:pt idx="5255">
                        <c:v>24/05/2023 12:09</c:v>
                      </c:pt>
                      <c:pt idx="5256">
                        <c:v>24/05/2023 12:09</c:v>
                      </c:pt>
                      <c:pt idx="5257">
                        <c:v>24/05/2023 12:09</c:v>
                      </c:pt>
                      <c:pt idx="5258">
                        <c:v>24/05/2023 12:09</c:v>
                      </c:pt>
                      <c:pt idx="5259">
                        <c:v>24/05/2023 12:09</c:v>
                      </c:pt>
                      <c:pt idx="5260">
                        <c:v>24/05/2023 12:09</c:v>
                      </c:pt>
                      <c:pt idx="5261">
                        <c:v>24/05/2023 12:09</c:v>
                      </c:pt>
                      <c:pt idx="5262">
                        <c:v>24/05/2023 12:09</c:v>
                      </c:pt>
                      <c:pt idx="5263">
                        <c:v>24/05/2023 12:09</c:v>
                      </c:pt>
                      <c:pt idx="5264">
                        <c:v>24/05/2023 12:09</c:v>
                      </c:pt>
                      <c:pt idx="5265">
                        <c:v>24/05/2023 12:09</c:v>
                      </c:pt>
                      <c:pt idx="5266">
                        <c:v>24/05/2023 12:09</c:v>
                      </c:pt>
                      <c:pt idx="5267">
                        <c:v>24/05/2023 12:09</c:v>
                      </c:pt>
                      <c:pt idx="5268">
                        <c:v>24/05/2023 12:09</c:v>
                      </c:pt>
                      <c:pt idx="5269">
                        <c:v>24/05/2023 12:09</c:v>
                      </c:pt>
                      <c:pt idx="5270">
                        <c:v>24/05/2023 12:09</c:v>
                      </c:pt>
                      <c:pt idx="5271">
                        <c:v>24/05/2023 12:09</c:v>
                      </c:pt>
                      <c:pt idx="5272">
                        <c:v>24/05/2023 12:09</c:v>
                      </c:pt>
                      <c:pt idx="5273">
                        <c:v>24/05/2023 12:09</c:v>
                      </c:pt>
                      <c:pt idx="5274">
                        <c:v>24/05/2023 12:09</c:v>
                      </c:pt>
                      <c:pt idx="5275">
                        <c:v>24/05/2023 12:09</c:v>
                      </c:pt>
                      <c:pt idx="5276">
                        <c:v>24/05/2023 12:09</c:v>
                      </c:pt>
                      <c:pt idx="5277">
                        <c:v>24/05/2023 12:09</c:v>
                      </c:pt>
                      <c:pt idx="5278">
                        <c:v>24/05/2023 12:09</c:v>
                      </c:pt>
                      <c:pt idx="5279">
                        <c:v>24/05/2023 12:09</c:v>
                      </c:pt>
                      <c:pt idx="5280">
                        <c:v>24/05/2023 12:09</c:v>
                      </c:pt>
                      <c:pt idx="5281">
                        <c:v>24/05/2023 12:09</c:v>
                      </c:pt>
                      <c:pt idx="5282">
                        <c:v>24/05/2023 12:09</c:v>
                      </c:pt>
                      <c:pt idx="5283">
                        <c:v>24/05/2023 12:09</c:v>
                      </c:pt>
                      <c:pt idx="5284">
                        <c:v>24/05/2023 12:09</c:v>
                      </c:pt>
                      <c:pt idx="5285">
                        <c:v>24/05/2023 12:09</c:v>
                      </c:pt>
                      <c:pt idx="5286">
                        <c:v>24/05/2023 12:09</c:v>
                      </c:pt>
                      <c:pt idx="5287">
                        <c:v>24/05/2023 12:09</c:v>
                      </c:pt>
                      <c:pt idx="5288">
                        <c:v>24/05/2023 12:09</c:v>
                      </c:pt>
                      <c:pt idx="5289">
                        <c:v>24/05/2023 12:09</c:v>
                      </c:pt>
                      <c:pt idx="5290">
                        <c:v>24/05/2023 12:09</c:v>
                      </c:pt>
                      <c:pt idx="5291">
                        <c:v>24/05/2023 12:09</c:v>
                      </c:pt>
                      <c:pt idx="5292">
                        <c:v>24/05/2023 12:09</c:v>
                      </c:pt>
                      <c:pt idx="5293">
                        <c:v>24/05/2023 12:09</c:v>
                      </c:pt>
                      <c:pt idx="5294">
                        <c:v>24/05/2023 12:09</c:v>
                      </c:pt>
                      <c:pt idx="5295">
                        <c:v>24/05/2023 12:09</c:v>
                      </c:pt>
                      <c:pt idx="5296">
                        <c:v>24/05/2023 12:10</c:v>
                      </c:pt>
                      <c:pt idx="5297">
                        <c:v>24/05/2023 12:10</c:v>
                      </c:pt>
                      <c:pt idx="5298">
                        <c:v>24/05/2023 12:10</c:v>
                      </c:pt>
                      <c:pt idx="5299">
                        <c:v>24/05/2023 12:10</c:v>
                      </c:pt>
                      <c:pt idx="5300">
                        <c:v>24/05/2023 12:10</c:v>
                      </c:pt>
                      <c:pt idx="5301">
                        <c:v>24/05/2023 12:10</c:v>
                      </c:pt>
                      <c:pt idx="5302">
                        <c:v>24/05/2023 12:10</c:v>
                      </c:pt>
                      <c:pt idx="5303">
                        <c:v>24/05/2023 12:10</c:v>
                      </c:pt>
                      <c:pt idx="5304">
                        <c:v>24/05/2023 12:10</c:v>
                      </c:pt>
                      <c:pt idx="5305">
                        <c:v>24/05/2023 12:10</c:v>
                      </c:pt>
                      <c:pt idx="5306">
                        <c:v>24/05/2023 12:10</c:v>
                      </c:pt>
                      <c:pt idx="5307">
                        <c:v>24/05/2023 12:10</c:v>
                      </c:pt>
                      <c:pt idx="5308">
                        <c:v>24/05/2023 12:10</c:v>
                      </c:pt>
                      <c:pt idx="5309">
                        <c:v>24/05/2023 12:10</c:v>
                      </c:pt>
                      <c:pt idx="5310">
                        <c:v>24/05/2023 12:10</c:v>
                      </c:pt>
                      <c:pt idx="5311">
                        <c:v>24/05/2023 12:10</c:v>
                      </c:pt>
                      <c:pt idx="5312">
                        <c:v>24/05/2023 12:10</c:v>
                      </c:pt>
                      <c:pt idx="5313">
                        <c:v>24/05/2023 12:10</c:v>
                      </c:pt>
                      <c:pt idx="5314">
                        <c:v>24/05/2023 12:10</c:v>
                      </c:pt>
                      <c:pt idx="5315">
                        <c:v>24/05/2023 12:10</c:v>
                      </c:pt>
                      <c:pt idx="5316">
                        <c:v>24/05/2023 12:10</c:v>
                      </c:pt>
                      <c:pt idx="5317">
                        <c:v>24/05/2023 12:10</c:v>
                      </c:pt>
                      <c:pt idx="5318">
                        <c:v>24/05/2023 12:10</c:v>
                      </c:pt>
                      <c:pt idx="5319">
                        <c:v>24/05/2023 12:10</c:v>
                      </c:pt>
                      <c:pt idx="5320">
                        <c:v>24/05/2023 12:10</c:v>
                      </c:pt>
                      <c:pt idx="5321">
                        <c:v>24/05/2023 12:10</c:v>
                      </c:pt>
                      <c:pt idx="5322">
                        <c:v>24/05/2023 12:10</c:v>
                      </c:pt>
                      <c:pt idx="5323">
                        <c:v>24/05/2023 12:10</c:v>
                      </c:pt>
                      <c:pt idx="5324">
                        <c:v>24/05/2023 12:10</c:v>
                      </c:pt>
                      <c:pt idx="5325">
                        <c:v>24/05/2023 12:10</c:v>
                      </c:pt>
                      <c:pt idx="5326">
                        <c:v>24/05/2023 12:10</c:v>
                      </c:pt>
                      <c:pt idx="5327">
                        <c:v>24/05/2023 12:10</c:v>
                      </c:pt>
                      <c:pt idx="5328">
                        <c:v>24/05/2023 12:10</c:v>
                      </c:pt>
                      <c:pt idx="5329">
                        <c:v>24/05/2023 12:10</c:v>
                      </c:pt>
                      <c:pt idx="5330">
                        <c:v>24/05/2023 12:10</c:v>
                      </c:pt>
                      <c:pt idx="5331">
                        <c:v>24/05/2023 12:10</c:v>
                      </c:pt>
                      <c:pt idx="5332">
                        <c:v>24/05/2023 12:10</c:v>
                      </c:pt>
                      <c:pt idx="5333">
                        <c:v>24/05/2023 12:10</c:v>
                      </c:pt>
                      <c:pt idx="5334">
                        <c:v>24/05/2023 12:10</c:v>
                      </c:pt>
                      <c:pt idx="5335">
                        <c:v>24/05/2023 12:10</c:v>
                      </c:pt>
                      <c:pt idx="5336">
                        <c:v>24/05/2023 12:10</c:v>
                      </c:pt>
                      <c:pt idx="5337">
                        <c:v>24/05/2023 12:10</c:v>
                      </c:pt>
                      <c:pt idx="5338">
                        <c:v>24/05/2023 12:10</c:v>
                      </c:pt>
                      <c:pt idx="5339">
                        <c:v>24/05/2023 12:10</c:v>
                      </c:pt>
                      <c:pt idx="5340">
                        <c:v>24/05/2023 12:10</c:v>
                      </c:pt>
                      <c:pt idx="5341">
                        <c:v>24/05/2023 12:10</c:v>
                      </c:pt>
                      <c:pt idx="5342">
                        <c:v>24/05/2023 12:10</c:v>
                      </c:pt>
                      <c:pt idx="5343">
                        <c:v>24/05/2023 12:10</c:v>
                      </c:pt>
                      <c:pt idx="5344">
                        <c:v>24/05/2023 12:10</c:v>
                      </c:pt>
                      <c:pt idx="5345">
                        <c:v>24/05/2023 12:10</c:v>
                      </c:pt>
                      <c:pt idx="5346">
                        <c:v>24/05/2023 12:10</c:v>
                      </c:pt>
                      <c:pt idx="5347">
                        <c:v>24/05/2023 12:10</c:v>
                      </c:pt>
                      <c:pt idx="5348">
                        <c:v>24/05/2023 12:10</c:v>
                      </c:pt>
                      <c:pt idx="5349">
                        <c:v>24/05/2023 12:10</c:v>
                      </c:pt>
                      <c:pt idx="5350">
                        <c:v>24/05/2023 12:10</c:v>
                      </c:pt>
                      <c:pt idx="5351">
                        <c:v>24/05/2023 12:10</c:v>
                      </c:pt>
                      <c:pt idx="5352">
                        <c:v>24/05/2023 12:10</c:v>
                      </c:pt>
                      <c:pt idx="5353">
                        <c:v>24/05/2023 12:10</c:v>
                      </c:pt>
                      <c:pt idx="5354">
                        <c:v>24/05/2023 12:10</c:v>
                      </c:pt>
                      <c:pt idx="5355">
                        <c:v>24/05/2023 12:10</c:v>
                      </c:pt>
                      <c:pt idx="5356">
                        <c:v>24/05/2023 12:11</c:v>
                      </c:pt>
                      <c:pt idx="5357">
                        <c:v>24/05/2023 12:11</c:v>
                      </c:pt>
                      <c:pt idx="5358">
                        <c:v>24/05/2023 12:11</c:v>
                      </c:pt>
                      <c:pt idx="5359">
                        <c:v>24/05/2023 12:11</c:v>
                      </c:pt>
                      <c:pt idx="5360">
                        <c:v>24/05/2023 12:11</c:v>
                      </c:pt>
                      <c:pt idx="5361">
                        <c:v>24/05/2023 12:11</c:v>
                      </c:pt>
                      <c:pt idx="5362">
                        <c:v>24/05/2023 12:11</c:v>
                      </c:pt>
                      <c:pt idx="5363">
                        <c:v>24/05/2023 12:11</c:v>
                      </c:pt>
                      <c:pt idx="5364">
                        <c:v>24/05/2023 12:11</c:v>
                      </c:pt>
                      <c:pt idx="5365">
                        <c:v>24/05/2023 12:11</c:v>
                      </c:pt>
                      <c:pt idx="5366">
                        <c:v>24/05/2023 12:11</c:v>
                      </c:pt>
                      <c:pt idx="5367">
                        <c:v>24/05/2023 12:11</c:v>
                      </c:pt>
                      <c:pt idx="5368">
                        <c:v>24/05/2023 12:11</c:v>
                      </c:pt>
                      <c:pt idx="5369">
                        <c:v>24/05/2023 12:11</c:v>
                      </c:pt>
                      <c:pt idx="5370">
                        <c:v>24/05/2023 12:11</c:v>
                      </c:pt>
                      <c:pt idx="5371">
                        <c:v>24/05/2023 12:11</c:v>
                      </c:pt>
                      <c:pt idx="5372">
                        <c:v>24/05/2023 12:11</c:v>
                      </c:pt>
                      <c:pt idx="5373">
                        <c:v>24/05/2023 12:11</c:v>
                      </c:pt>
                      <c:pt idx="5374">
                        <c:v>24/05/2023 12:11</c:v>
                      </c:pt>
                      <c:pt idx="5375">
                        <c:v>24/05/2023 12:11</c:v>
                      </c:pt>
                      <c:pt idx="5376">
                        <c:v>24/05/2023 12:11</c:v>
                      </c:pt>
                      <c:pt idx="5377">
                        <c:v>24/05/2023 12:11</c:v>
                      </c:pt>
                      <c:pt idx="5378">
                        <c:v>24/05/2023 12:11</c:v>
                      </c:pt>
                      <c:pt idx="5379">
                        <c:v>24/05/2023 12:11</c:v>
                      </c:pt>
                      <c:pt idx="5380">
                        <c:v>24/05/2023 12:11</c:v>
                      </c:pt>
                      <c:pt idx="5381">
                        <c:v>24/05/2023 12:11</c:v>
                      </c:pt>
                      <c:pt idx="5382">
                        <c:v>24/05/2023 12:11</c:v>
                      </c:pt>
                      <c:pt idx="5383">
                        <c:v>24/05/2023 12:11</c:v>
                      </c:pt>
                      <c:pt idx="5384">
                        <c:v>24/05/2023 12:11</c:v>
                      </c:pt>
                      <c:pt idx="5385">
                        <c:v>24/05/2023 12:11</c:v>
                      </c:pt>
                      <c:pt idx="5386">
                        <c:v>24/05/2023 12:11</c:v>
                      </c:pt>
                      <c:pt idx="5387">
                        <c:v>24/05/2023 12:11</c:v>
                      </c:pt>
                      <c:pt idx="5388">
                        <c:v>24/05/2023 12:11</c:v>
                      </c:pt>
                      <c:pt idx="5389">
                        <c:v>24/05/2023 12:11</c:v>
                      </c:pt>
                      <c:pt idx="5390">
                        <c:v>24/05/2023 12:11</c:v>
                      </c:pt>
                      <c:pt idx="5391">
                        <c:v>24/05/2023 12:11</c:v>
                      </c:pt>
                      <c:pt idx="5392">
                        <c:v>24/05/2023 12:11</c:v>
                      </c:pt>
                      <c:pt idx="5393">
                        <c:v>24/05/2023 12:11</c:v>
                      </c:pt>
                      <c:pt idx="5394">
                        <c:v>24/05/2023 12:11</c:v>
                      </c:pt>
                      <c:pt idx="5395">
                        <c:v>24/05/2023 12:11</c:v>
                      </c:pt>
                      <c:pt idx="5396">
                        <c:v>24/05/2023 12:11</c:v>
                      </c:pt>
                      <c:pt idx="5397">
                        <c:v>24/05/2023 12:11</c:v>
                      </c:pt>
                      <c:pt idx="5398">
                        <c:v>24/05/2023 12:11</c:v>
                      </c:pt>
                      <c:pt idx="5399">
                        <c:v>24/05/2023 12:11</c:v>
                      </c:pt>
                      <c:pt idx="5400">
                        <c:v>24/05/2023 12:11</c:v>
                      </c:pt>
                      <c:pt idx="5401">
                        <c:v>24/05/2023 12:11</c:v>
                      </c:pt>
                      <c:pt idx="5402">
                        <c:v>24/05/2023 12:11</c:v>
                      </c:pt>
                      <c:pt idx="5403">
                        <c:v>24/05/2023 12:11</c:v>
                      </c:pt>
                      <c:pt idx="5404">
                        <c:v>24/05/2023 12:11</c:v>
                      </c:pt>
                      <c:pt idx="5405">
                        <c:v>24/05/2023 12:11</c:v>
                      </c:pt>
                      <c:pt idx="5406">
                        <c:v>24/05/2023 12:11</c:v>
                      </c:pt>
                      <c:pt idx="5407">
                        <c:v>24/05/2023 12:11</c:v>
                      </c:pt>
                      <c:pt idx="5408">
                        <c:v>24/05/2023 12:11</c:v>
                      </c:pt>
                      <c:pt idx="5409">
                        <c:v>24/05/2023 12:11</c:v>
                      </c:pt>
                      <c:pt idx="5410">
                        <c:v>24/05/2023 12:11</c:v>
                      </c:pt>
                      <c:pt idx="5411">
                        <c:v>24/05/2023 12:11</c:v>
                      </c:pt>
                      <c:pt idx="5412">
                        <c:v>24/05/2023 12:11</c:v>
                      </c:pt>
                      <c:pt idx="5413">
                        <c:v>24/05/2023 12:11</c:v>
                      </c:pt>
                      <c:pt idx="5414">
                        <c:v>24/05/2023 12:11</c:v>
                      </c:pt>
                      <c:pt idx="5415">
                        <c:v>24/05/2023 12:11</c:v>
                      </c:pt>
                      <c:pt idx="5416">
                        <c:v>24/05/2023 12:12</c:v>
                      </c:pt>
                      <c:pt idx="5417">
                        <c:v>24/05/2023 12:12</c:v>
                      </c:pt>
                      <c:pt idx="5418">
                        <c:v>24/05/2023 12:12</c:v>
                      </c:pt>
                      <c:pt idx="5419">
                        <c:v>24/05/2023 12:12</c:v>
                      </c:pt>
                      <c:pt idx="5420">
                        <c:v>24/05/2023 12:12</c:v>
                      </c:pt>
                      <c:pt idx="5421">
                        <c:v>24/05/2023 12:12</c:v>
                      </c:pt>
                      <c:pt idx="5422">
                        <c:v>24/05/2023 12:12</c:v>
                      </c:pt>
                      <c:pt idx="5423">
                        <c:v>24/05/2023 12:12</c:v>
                      </c:pt>
                      <c:pt idx="5424">
                        <c:v>24/05/2023 12:12</c:v>
                      </c:pt>
                      <c:pt idx="5425">
                        <c:v>24/05/2023 12:12</c:v>
                      </c:pt>
                      <c:pt idx="5426">
                        <c:v>24/05/2023 12:12</c:v>
                      </c:pt>
                      <c:pt idx="5427">
                        <c:v>24/05/2023 12:12</c:v>
                      </c:pt>
                      <c:pt idx="5428">
                        <c:v>24/05/2023 12:12</c:v>
                      </c:pt>
                      <c:pt idx="5429">
                        <c:v>24/05/2023 12:12</c:v>
                      </c:pt>
                      <c:pt idx="5430">
                        <c:v>24/05/2023 12:12</c:v>
                      </c:pt>
                      <c:pt idx="5431">
                        <c:v>24/05/2023 12:12</c:v>
                      </c:pt>
                      <c:pt idx="5432">
                        <c:v>24/05/2023 12:12</c:v>
                      </c:pt>
                      <c:pt idx="5433">
                        <c:v>24/05/2023 12:12</c:v>
                      </c:pt>
                      <c:pt idx="5434">
                        <c:v>24/05/2023 12:12</c:v>
                      </c:pt>
                      <c:pt idx="5435">
                        <c:v>24/05/2023 12:12</c:v>
                      </c:pt>
                      <c:pt idx="5436">
                        <c:v>24/05/2023 12:12</c:v>
                      </c:pt>
                      <c:pt idx="5437">
                        <c:v>24/05/2023 12:12</c:v>
                      </c:pt>
                      <c:pt idx="5438">
                        <c:v>24/05/2023 12:12</c:v>
                      </c:pt>
                      <c:pt idx="5439">
                        <c:v>24/05/2023 12:12</c:v>
                      </c:pt>
                      <c:pt idx="5440">
                        <c:v>24/05/2023 12:12</c:v>
                      </c:pt>
                      <c:pt idx="5441">
                        <c:v>24/05/2023 12:12</c:v>
                      </c:pt>
                      <c:pt idx="5442">
                        <c:v>24/05/2023 12:12</c:v>
                      </c:pt>
                      <c:pt idx="5443">
                        <c:v>24/05/2023 12:12</c:v>
                      </c:pt>
                      <c:pt idx="5444">
                        <c:v>24/05/2023 12:12</c:v>
                      </c:pt>
                      <c:pt idx="5445">
                        <c:v>24/05/2023 12:12</c:v>
                      </c:pt>
                      <c:pt idx="5446">
                        <c:v>24/05/2023 12:12</c:v>
                      </c:pt>
                      <c:pt idx="5447">
                        <c:v>24/05/2023 12:12</c:v>
                      </c:pt>
                      <c:pt idx="5448">
                        <c:v>24/05/2023 12:12</c:v>
                      </c:pt>
                      <c:pt idx="5449">
                        <c:v>24/05/2023 12:12</c:v>
                      </c:pt>
                      <c:pt idx="5450">
                        <c:v>24/05/2023 12:12</c:v>
                      </c:pt>
                      <c:pt idx="5451">
                        <c:v>24/05/2023 12:12</c:v>
                      </c:pt>
                      <c:pt idx="5452">
                        <c:v>24/05/2023 12:12</c:v>
                      </c:pt>
                      <c:pt idx="5453">
                        <c:v>24/05/2023 12:12</c:v>
                      </c:pt>
                      <c:pt idx="5454">
                        <c:v>24/05/2023 12:12</c:v>
                      </c:pt>
                      <c:pt idx="5455">
                        <c:v>24/05/2023 12:12</c:v>
                      </c:pt>
                      <c:pt idx="5456">
                        <c:v>24/05/2023 12:12</c:v>
                      </c:pt>
                      <c:pt idx="5457">
                        <c:v>24/05/2023 12:12</c:v>
                      </c:pt>
                      <c:pt idx="5458">
                        <c:v>24/05/2023 12:12</c:v>
                      </c:pt>
                      <c:pt idx="5459">
                        <c:v>24/05/2023 12:12</c:v>
                      </c:pt>
                      <c:pt idx="5460">
                        <c:v>24/05/2023 12:12</c:v>
                      </c:pt>
                      <c:pt idx="5461">
                        <c:v>24/05/2023 12:12</c:v>
                      </c:pt>
                      <c:pt idx="5462">
                        <c:v>24/05/2023 12:12</c:v>
                      </c:pt>
                      <c:pt idx="5463">
                        <c:v>24/05/2023 12:12</c:v>
                      </c:pt>
                      <c:pt idx="5464">
                        <c:v>24/05/2023 12:12</c:v>
                      </c:pt>
                      <c:pt idx="5465">
                        <c:v>24/05/2023 12:12</c:v>
                      </c:pt>
                      <c:pt idx="5466">
                        <c:v>24/05/2023 12:12</c:v>
                      </c:pt>
                      <c:pt idx="5467">
                        <c:v>24/05/2023 12:12</c:v>
                      </c:pt>
                      <c:pt idx="5468">
                        <c:v>24/05/2023 12:12</c:v>
                      </c:pt>
                      <c:pt idx="5469">
                        <c:v>24/05/2023 12:12</c:v>
                      </c:pt>
                      <c:pt idx="5470">
                        <c:v>24/05/2023 12:12</c:v>
                      </c:pt>
                      <c:pt idx="5471">
                        <c:v>24/05/2023 12:12</c:v>
                      </c:pt>
                      <c:pt idx="5472">
                        <c:v>24/05/2023 12:12</c:v>
                      </c:pt>
                      <c:pt idx="5473">
                        <c:v>24/05/2023 12:12</c:v>
                      </c:pt>
                      <c:pt idx="5474">
                        <c:v>24/05/2023 12:12</c:v>
                      </c:pt>
                      <c:pt idx="5475">
                        <c:v>24/05/2023 12:13</c:v>
                      </c:pt>
                      <c:pt idx="5476">
                        <c:v>24/05/2023 12:13</c:v>
                      </c:pt>
                      <c:pt idx="5477">
                        <c:v>24/05/2023 12:13</c:v>
                      </c:pt>
                      <c:pt idx="5478">
                        <c:v>24/05/2023 12:13</c:v>
                      </c:pt>
                      <c:pt idx="5479">
                        <c:v>24/05/2023 12:13</c:v>
                      </c:pt>
                      <c:pt idx="5480">
                        <c:v>24/05/2023 12:13</c:v>
                      </c:pt>
                      <c:pt idx="5481">
                        <c:v>24/05/2023 12:13</c:v>
                      </c:pt>
                      <c:pt idx="5482">
                        <c:v>24/05/2023 12:13</c:v>
                      </c:pt>
                      <c:pt idx="5483">
                        <c:v>24/05/2023 12:13</c:v>
                      </c:pt>
                      <c:pt idx="5484">
                        <c:v>24/05/2023 12:13</c:v>
                      </c:pt>
                      <c:pt idx="5485">
                        <c:v>24/05/2023 12:13</c:v>
                      </c:pt>
                      <c:pt idx="5486">
                        <c:v>24/05/2023 12:13</c:v>
                      </c:pt>
                      <c:pt idx="5487">
                        <c:v>24/05/2023 12:13</c:v>
                      </c:pt>
                      <c:pt idx="5488">
                        <c:v>24/05/2023 12:13</c:v>
                      </c:pt>
                      <c:pt idx="5489">
                        <c:v>24/05/2023 12:13</c:v>
                      </c:pt>
                      <c:pt idx="5490">
                        <c:v>24/05/2023 12:13</c:v>
                      </c:pt>
                      <c:pt idx="5491">
                        <c:v>24/05/2023 12:13</c:v>
                      </c:pt>
                      <c:pt idx="5492">
                        <c:v>24/05/2023 12:13</c:v>
                      </c:pt>
                      <c:pt idx="5493">
                        <c:v>24/05/2023 12:13</c:v>
                      </c:pt>
                      <c:pt idx="5494">
                        <c:v>24/05/2023 12:13</c:v>
                      </c:pt>
                      <c:pt idx="5495">
                        <c:v>24/05/2023 12:13</c:v>
                      </c:pt>
                      <c:pt idx="5496">
                        <c:v>24/05/2023 12:13</c:v>
                      </c:pt>
                      <c:pt idx="5497">
                        <c:v>24/05/2023 12:13</c:v>
                      </c:pt>
                      <c:pt idx="5498">
                        <c:v>24/05/2023 12:13</c:v>
                      </c:pt>
                      <c:pt idx="5499">
                        <c:v>24/05/2023 12:13</c:v>
                      </c:pt>
                      <c:pt idx="5500">
                        <c:v>24/05/2023 12:13</c:v>
                      </c:pt>
                      <c:pt idx="5501">
                        <c:v>24/05/2023 12:13</c:v>
                      </c:pt>
                      <c:pt idx="5502">
                        <c:v>24/05/2023 12:13</c:v>
                      </c:pt>
                      <c:pt idx="5503">
                        <c:v>24/05/2023 12:13</c:v>
                      </c:pt>
                      <c:pt idx="5504">
                        <c:v>24/05/2023 12:13</c:v>
                      </c:pt>
                      <c:pt idx="5505">
                        <c:v>24/05/2023 12:13</c:v>
                      </c:pt>
                      <c:pt idx="5506">
                        <c:v>24/05/2023 12:13</c:v>
                      </c:pt>
                      <c:pt idx="5507">
                        <c:v>24/05/2023 12:13</c:v>
                      </c:pt>
                      <c:pt idx="5508">
                        <c:v>24/05/2023 12:13</c:v>
                      </c:pt>
                      <c:pt idx="5509">
                        <c:v>24/05/2023 12:13</c:v>
                      </c:pt>
                      <c:pt idx="5510">
                        <c:v>24/05/2023 12:13</c:v>
                      </c:pt>
                      <c:pt idx="5511">
                        <c:v>24/05/2023 12:13</c:v>
                      </c:pt>
                      <c:pt idx="5512">
                        <c:v>24/05/2023 12:13</c:v>
                      </c:pt>
                      <c:pt idx="5513">
                        <c:v>24/05/2023 12:13</c:v>
                      </c:pt>
                      <c:pt idx="5514">
                        <c:v>24/05/2023 12:13</c:v>
                      </c:pt>
                      <c:pt idx="5515">
                        <c:v>24/05/2023 12:13</c:v>
                      </c:pt>
                      <c:pt idx="5516">
                        <c:v>24/05/2023 12:13</c:v>
                      </c:pt>
                      <c:pt idx="5517">
                        <c:v>24/05/2023 12:13</c:v>
                      </c:pt>
                      <c:pt idx="5518">
                        <c:v>24/05/2023 12:13</c:v>
                      </c:pt>
                      <c:pt idx="5519">
                        <c:v>24/05/2023 12:13</c:v>
                      </c:pt>
                      <c:pt idx="5520">
                        <c:v>24/05/2023 12:13</c:v>
                      </c:pt>
                      <c:pt idx="5521">
                        <c:v>24/05/2023 12:13</c:v>
                      </c:pt>
                      <c:pt idx="5522">
                        <c:v>24/05/2023 12:13</c:v>
                      </c:pt>
                      <c:pt idx="5523">
                        <c:v>24/05/2023 12:13</c:v>
                      </c:pt>
                      <c:pt idx="5524">
                        <c:v>24/05/2023 12:13</c:v>
                      </c:pt>
                      <c:pt idx="5525">
                        <c:v>24/05/2023 12:13</c:v>
                      </c:pt>
                      <c:pt idx="5526">
                        <c:v>24/05/2023 12:13</c:v>
                      </c:pt>
                      <c:pt idx="5527">
                        <c:v>24/05/2023 12:13</c:v>
                      </c:pt>
                      <c:pt idx="5528">
                        <c:v>24/05/2023 12:13</c:v>
                      </c:pt>
                      <c:pt idx="5529">
                        <c:v>24/05/2023 12:13</c:v>
                      </c:pt>
                      <c:pt idx="5530">
                        <c:v>24/05/2023 12:13</c:v>
                      </c:pt>
                      <c:pt idx="5531">
                        <c:v>24/05/2023 12:13</c:v>
                      </c:pt>
                      <c:pt idx="5532">
                        <c:v>24/05/2023 12:13</c:v>
                      </c:pt>
                      <c:pt idx="5533">
                        <c:v>24/05/2023 12:13</c:v>
                      </c:pt>
                      <c:pt idx="5534">
                        <c:v>24/05/2023 12:13</c:v>
                      </c:pt>
                      <c:pt idx="5535">
                        <c:v>24/05/2023 12:14</c:v>
                      </c:pt>
                      <c:pt idx="5536">
                        <c:v>24/05/2023 12:14</c:v>
                      </c:pt>
                      <c:pt idx="5537">
                        <c:v>24/05/2023 12:14</c:v>
                      </c:pt>
                      <c:pt idx="5538">
                        <c:v>24/05/2023 12:14</c:v>
                      </c:pt>
                      <c:pt idx="5539">
                        <c:v>24/05/2023 12:14</c:v>
                      </c:pt>
                      <c:pt idx="5540">
                        <c:v>24/05/2023 12:14</c:v>
                      </c:pt>
                      <c:pt idx="5541">
                        <c:v>24/05/2023 12:14</c:v>
                      </c:pt>
                      <c:pt idx="5542">
                        <c:v>24/05/2023 12:14</c:v>
                      </c:pt>
                      <c:pt idx="5543">
                        <c:v>24/05/2023 12:14</c:v>
                      </c:pt>
                      <c:pt idx="5544">
                        <c:v>24/05/2023 12:14</c:v>
                      </c:pt>
                      <c:pt idx="5545">
                        <c:v>24/05/2023 12:14</c:v>
                      </c:pt>
                      <c:pt idx="5546">
                        <c:v>24/05/2023 12:14</c:v>
                      </c:pt>
                      <c:pt idx="5547">
                        <c:v>24/05/2023 12:14</c:v>
                      </c:pt>
                      <c:pt idx="5548">
                        <c:v>24/05/2023 12:14</c:v>
                      </c:pt>
                      <c:pt idx="5549">
                        <c:v>24/05/2023 12:14</c:v>
                      </c:pt>
                      <c:pt idx="5550">
                        <c:v>24/05/2023 12:14</c:v>
                      </c:pt>
                      <c:pt idx="5551">
                        <c:v>24/05/2023 12:14</c:v>
                      </c:pt>
                      <c:pt idx="5552">
                        <c:v>24/05/2023 12:14</c:v>
                      </c:pt>
                      <c:pt idx="5553">
                        <c:v>24/05/2023 12:14</c:v>
                      </c:pt>
                      <c:pt idx="5554">
                        <c:v>24/05/2023 12:14</c:v>
                      </c:pt>
                      <c:pt idx="5555">
                        <c:v>24/05/2023 12:14</c:v>
                      </c:pt>
                      <c:pt idx="5556">
                        <c:v>24/05/2023 12:14</c:v>
                      </c:pt>
                      <c:pt idx="5557">
                        <c:v>24/05/2023 12:14</c:v>
                      </c:pt>
                      <c:pt idx="5558">
                        <c:v>24/05/2023 12:14</c:v>
                      </c:pt>
                      <c:pt idx="5559">
                        <c:v>24/05/2023 12:14</c:v>
                      </c:pt>
                      <c:pt idx="5560">
                        <c:v>24/05/2023 12:14</c:v>
                      </c:pt>
                      <c:pt idx="5561">
                        <c:v>24/05/2023 12:14</c:v>
                      </c:pt>
                      <c:pt idx="5562">
                        <c:v>24/05/2023 12:14</c:v>
                      </c:pt>
                      <c:pt idx="5563">
                        <c:v>24/05/2023 12:14</c:v>
                      </c:pt>
                      <c:pt idx="5564">
                        <c:v>24/05/2023 12:14</c:v>
                      </c:pt>
                      <c:pt idx="5565">
                        <c:v>24/05/2023 12:14</c:v>
                      </c:pt>
                      <c:pt idx="5566">
                        <c:v>24/05/2023 12:14</c:v>
                      </c:pt>
                      <c:pt idx="5567">
                        <c:v>24/05/2023 12:14</c:v>
                      </c:pt>
                      <c:pt idx="5568">
                        <c:v>24/05/2023 12:14</c:v>
                      </c:pt>
                      <c:pt idx="5569">
                        <c:v>24/05/2023 12:14</c:v>
                      </c:pt>
                      <c:pt idx="5570">
                        <c:v>24/05/2023 12:14</c:v>
                      </c:pt>
                      <c:pt idx="5571">
                        <c:v>24/05/2023 12:14</c:v>
                      </c:pt>
                      <c:pt idx="5572">
                        <c:v>24/05/2023 12:14</c:v>
                      </c:pt>
                      <c:pt idx="5573">
                        <c:v>24/05/2023 12:14</c:v>
                      </c:pt>
                      <c:pt idx="5574">
                        <c:v>24/05/2023 12:14</c:v>
                      </c:pt>
                      <c:pt idx="5575">
                        <c:v>24/05/2023 12:14</c:v>
                      </c:pt>
                      <c:pt idx="5576">
                        <c:v>24/05/2023 12:14</c:v>
                      </c:pt>
                      <c:pt idx="5577">
                        <c:v>24/05/2023 12:14</c:v>
                      </c:pt>
                      <c:pt idx="5578">
                        <c:v>24/05/2023 12:14</c:v>
                      </c:pt>
                      <c:pt idx="5579">
                        <c:v>24/05/2023 12:14</c:v>
                      </c:pt>
                      <c:pt idx="5580">
                        <c:v>24/05/2023 12:14</c:v>
                      </c:pt>
                      <c:pt idx="5581">
                        <c:v>24/05/2023 12:14</c:v>
                      </c:pt>
                      <c:pt idx="5582">
                        <c:v>24/05/2023 12:14</c:v>
                      </c:pt>
                      <c:pt idx="5583">
                        <c:v>24/05/2023 12:14</c:v>
                      </c:pt>
                      <c:pt idx="5584">
                        <c:v>24/05/2023 12:14</c:v>
                      </c:pt>
                      <c:pt idx="5585">
                        <c:v>24/05/2023 12:14</c:v>
                      </c:pt>
                      <c:pt idx="5586">
                        <c:v>24/05/2023 12:14</c:v>
                      </c:pt>
                      <c:pt idx="5587">
                        <c:v>24/05/2023 12:14</c:v>
                      </c:pt>
                      <c:pt idx="5588">
                        <c:v>24/05/2023 12:14</c:v>
                      </c:pt>
                      <c:pt idx="5589">
                        <c:v>24/05/2023 12:14</c:v>
                      </c:pt>
                      <c:pt idx="5590">
                        <c:v>24/05/2023 12:14</c:v>
                      </c:pt>
                      <c:pt idx="5591">
                        <c:v>24/05/2023 12:14</c:v>
                      </c:pt>
                      <c:pt idx="5592">
                        <c:v>24/05/2023 12:14</c:v>
                      </c:pt>
                      <c:pt idx="5593">
                        <c:v>24/05/2023 12:14</c:v>
                      </c:pt>
                      <c:pt idx="5594">
                        <c:v>24/05/2023 12:15</c:v>
                      </c:pt>
                      <c:pt idx="5595">
                        <c:v>24/05/2023 12:15</c:v>
                      </c:pt>
                      <c:pt idx="5596">
                        <c:v>24/05/2023 12:15</c:v>
                      </c:pt>
                      <c:pt idx="5597">
                        <c:v>24/05/2023 12:15</c:v>
                      </c:pt>
                      <c:pt idx="5598">
                        <c:v>24/05/2023 12:15</c:v>
                      </c:pt>
                      <c:pt idx="5599">
                        <c:v>24/05/2023 12:15</c:v>
                      </c:pt>
                      <c:pt idx="5600">
                        <c:v>24/05/2023 12:15</c:v>
                      </c:pt>
                      <c:pt idx="5601">
                        <c:v>24/05/2023 12:15</c:v>
                      </c:pt>
                      <c:pt idx="5602">
                        <c:v>24/05/2023 12:15</c:v>
                      </c:pt>
                      <c:pt idx="5603">
                        <c:v>24/05/2023 12:15</c:v>
                      </c:pt>
                      <c:pt idx="5604">
                        <c:v>24/05/2023 12:15</c:v>
                      </c:pt>
                      <c:pt idx="5605">
                        <c:v>24/05/2023 12:15</c:v>
                      </c:pt>
                      <c:pt idx="5606">
                        <c:v>24/05/2023 12:15</c:v>
                      </c:pt>
                      <c:pt idx="5607">
                        <c:v>24/05/2023 12:15</c:v>
                      </c:pt>
                      <c:pt idx="5608">
                        <c:v>24/05/2023 12:15</c:v>
                      </c:pt>
                      <c:pt idx="5609">
                        <c:v>24/05/2023 12:15</c:v>
                      </c:pt>
                      <c:pt idx="5610">
                        <c:v>24/05/2023 12:15</c:v>
                      </c:pt>
                      <c:pt idx="5611">
                        <c:v>24/05/2023 12:15</c:v>
                      </c:pt>
                      <c:pt idx="5612">
                        <c:v>24/05/2023 12:15</c:v>
                      </c:pt>
                      <c:pt idx="5613">
                        <c:v>24/05/2023 12:15</c:v>
                      </c:pt>
                      <c:pt idx="5614">
                        <c:v>24/05/2023 12:15</c:v>
                      </c:pt>
                      <c:pt idx="5615">
                        <c:v>24/05/2023 12:15</c:v>
                      </c:pt>
                      <c:pt idx="5616">
                        <c:v>24/05/2023 12:15</c:v>
                      </c:pt>
                      <c:pt idx="5617">
                        <c:v>24/05/2023 12:15</c:v>
                      </c:pt>
                      <c:pt idx="5618">
                        <c:v>24/05/2023 12:15</c:v>
                      </c:pt>
                      <c:pt idx="5619">
                        <c:v>24/05/2023 12:15</c:v>
                      </c:pt>
                      <c:pt idx="5620">
                        <c:v>24/05/2023 12:15</c:v>
                      </c:pt>
                      <c:pt idx="5621">
                        <c:v>24/05/2023 12:15</c:v>
                      </c:pt>
                      <c:pt idx="5622">
                        <c:v>24/05/2023 12:15</c:v>
                      </c:pt>
                      <c:pt idx="5623">
                        <c:v>24/05/2023 12:15</c:v>
                      </c:pt>
                      <c:pt idx="5624">
                        <c:v>24/05/2023 12:15</c:v>
                      </c:pt>
                      <c:pt idx="5625">
                        <c:v>24/05/2023 12:15</c:v>
                      </c:pt>
                      <c:pt idx="5626">
                        <c:v>24/05/2023 12:15</c:v>
                      </c:pt>
                      <c:pt idx="5627">
                        <c:v>24/05/2023 12:15</c:v>
                      </c:pt>
                      <c:pt idx="5628">
                        <c:v>24/05/2023 12:15</c:v>
                      </c:pt>
                      <c:pt idx="5629">
                        <c:v>24/05/2023 12:15</c:v>
                      </c:pt>
                      <c:pt idx="5630">
                        <c:v>24/05/2023 12:15</c:v>
                      </c:pt>
                      <c:pt idx="5631">
                        <c:v>24/05/2023 12:15</c:v>
                      </c:pt>
                      <c:pt idx="5632">
                        <c:v>24/05/2023 12:15</c:v>
                      </c:pt>
                      <c:pt idx="5633">
                        <c:v>24/05/2023 12:15</c:v>
                      </c:pt>
                      <c:pt idx="5634">
                        <c:v>24/05/2023 12:15</c:v>
                      </c:pt>
                      <c:pt idx="5635">
                        <c:v>24/05/2023 12:15</c:v>
                      </c:pt>
                      <c:pt idx="5636">
                        <c:v>24/05/2023 12:15</c:v>
                      </c:pt>
                      <c:pt idx="5637">
                        <c:v>24/05/2023 12:15</c:v>
                      </c:pt>
                      <c:pt idx="5638">
                        <c:v>24/05/2023 12:15</c:v>
                      </c:pt>
                      <c:pt idx="5639">
                        <c:v>24/05/2023 12:15</c:v>
                      </c:pt>
                      <c:pt idx="5640">
                        <c:v>24/05/2023 12:15</c:v>
                      </c:pt>
                      <c:pt idx="5641">
                        <c:v>24/05/2023 12:15</c:v>
                      </c:pt>
                      <c:pt idx="5642">
                        <c:v>24/05/2023 12:15</c:v>
                      </c:pt>
                      <c:pt idx="5643">
                        <c:v>24/05/2023 12:15</c:v>
                      </c:pt>
                      <c:pt idx="5644">
                        <c:v>24/05/2023 12:15</c:v>
                      </c:pt>
                      <c:pt idx="5645">
                        <c:v>24/05/2023 12:15</c:v>
                      </c:pt>
                      <c:pt idx="5646">
                        <c:v>24/05/2023 12:15</c:v>
                      </c:pt>
                      <c:pt idx="5647">
                        <c:v>24/05/2023 12:15</c:v>
                      </c:pt>
                      <c:pt idx="5648">
                        <c:v>24/05/2023 12:15</c:v>
                      </c:pt>
                      <c:pt idx="5649">
                        <c:v>24/05/2023 12:15</c:v>
                      </c:pt>
                      <c:pt idx="5650">
                        <c:v>24/05/2023 12:15</c:v>
                      </c:pt>
                      <c:pt idx="5651">
                        <c:v>24/05/2023 12:15</c:v>
                      </c:pt>
                      <c:pt idx="5652">
                        <c:v>24/05/2023 12:15</c:v>
                      </c:pt>
                      <c:pt idx="5653">
                        <c:v>24/05/2023 12:15</c:v>
                      </c:pt>
                      <c:pt idx="5654">
                        <c:v>24/05/2023 12:16</c:v>
                      </c:pt>
                      <c:pt idx="5655">
                        <c:v>24/05/2023 12:16</c:v>
                      </c:pt>
                      <c:pt idx="5656">
                        <c:v>24/05/2023 12:16</c:v>
                      </c:pt>
                      <c:pt idx="5657">
                        <c:v>24/05/2023 12:16</c:v>
                      </c:pt>
                      <c:pt idx="5658">
                        <c:v>24/05/2023 12:16</c:v>
                      </c:pt>
                      <c:pt idx="5659">
                        <c:v>24/05/2023 12:16</c:v>
                      </c:pt>
                      <c:pt idx="5660">
                        <c:v>24/05/2023 12:16</c:v>
                      </c:pt>
                      <c:pt idx="5661">
                        <c:v>24/05/2023 12:16</c:v>
                      </c:pt>
                      <c:pt idx="5662">
                        <c:v>24/05/2023 12:16</c:v>
                      </c:pt>
                      <c:pt idx="5663">
                        <c:v>24/05/2023 12:16</c:v>
                      </c:pt>
                      <c:pt idx="5664">
                        <c:v>24/05/2023 12:16</c:v>
                      </c:pt>
                      <c:pt idx="5665">
                        <c:v>24/05/2023 12:16</c:v>
                      </c:pt>
                      <c:pt idx="5666">
                        <c:v>24/05/2023 12:16</c:v>
                      </c:pt>
                      <c:pt idx="5667">
                        <c:v>24/05/2023 12:16</c:v>
                      </c:pt>
                      <c:pt idx="5668">
                        <c:v>24/05/2023 12:16</c:v>
                      </c:pt>
                      <c:pt idx="5669">
                        <c:v>24/05/2023 12:16</c:v>
                      </c:pt>
                      <c:pt idx="5670">
                        <c:v>24/05/2023 12:16</c:v>
                      </c:pt>
                      <c:pt idx="5671">
                        <c:v>24/05/2023 12:16</c:v>
                      </c:pt>
                      <c:pt idx="5672">
                        <c:v>24/05/2023 12:16</c:v>
                      </c:pt>
                      <c:pt idx="5673">
                        <c:v>24/05/2023 12:16</c:v>
                      </c:pt>
                      <c:pt idx="5674">
                        <c:v>24/05/2023 12:16</c:v>
                      </c:pt>
                      <c:pt idx="5675">
                        <c:v>24/05/2023 12:16</c:v>
                      </c:pt>
                      <c:pt idx="5676">
                        <c:v>24/05/2023 12:16</c:v>
                      </c:pt>
                      <c:pt idx="5677">
                        <c:v>24/05/2023 12:16</c:v>
                      </c:pt>
                      <c:pt idx="5678">
                        <c:v>24/05/2023 12:16</c:v>
                      </c:pt>
                      <c:pt idx="5679">
                        <c:v>24/05/2023 12:16</c:v>
                      </c:pt>
                      <c:pt idx="5680">
                        <c:v>24/05/2023 12:16</c:v>
                      </c:pt>
                      <c:pt idx="5681">
                        <c:v>24/05/2023 12:16</c:v>
                      </c:pt>
                      <c:pt idx="5682">
                        <c:v>24/05/2023 12:16</c:v>
                      </c:pt>
                      <c:pt idx="5683">
                        <c:v>24/05/2023 12:16</c:v>
                      </c:pt>
                      <c:pt idx="5684">
                        <c:v>24/05/2023 12:16</c:v>
                      </c:pt>
                      <c:pt idx="5685">
                        <c:v>24/05/2023 12:16</c:v>
                      </c:pt>
                      <c:pt idx="5686">
                        <c:v>24/05/2023 12:16</c:v>
                      </c:pt>
                      <c:pt idx="5687">
                        <c:v>24/05/2023 12:16</c:v>
                      </c:pt>
                      <c:pt idx="5688">
                        <c:v>24/05/2023 12:16</c:v>
                      </c:pt>
                      <c:pt idx="5689">
                        <c:v>24/05/2023 12:16</c:v>
                      </c:pt>
                      <c:pt idx="5690">
                        <c:v>24/05/2023 12:16</c:v>
                      </c:pt>
                      <c:pt idx="5691">
                        <c:v>24/05/2023 12:16</c:v>
                      </c:pt>
                      <c:pt idx="5692">
                        <c:v>24/05/2023 12:16</c:v>
                      </c:pt>
                      <c:pt idx="5693">
                        <c:v>24/05/2023 12:16</c:v>
                      </c:pt>
                      <c:pt idx="5694">
                        <c:v>24/05/2023 12:16</c:v>
                      </c:pt>
                      <c:pt idx="5695">
                        <c:v>24/05/2023 12:16</c:v>
                      </c:pt>
                      <c:pt idx="5696">
                        <c:v>24/05/2023 12:16</c:v>
                      </c:pt>
                      <c:pt idx="5697">
                        <c:v>24/05/2023 12:16</c:v>
                      </c:pt>
                      <c:pt idx="5698">
                        <c:v>24/05/2023 12:16</c:v>
                      </c:pt>
                      <c:pt idx="5699">
                        <c:v>24/05/2023 12:16</c:v>
                      </c:pt>
                      <c:pt idx="5700">
                        <c:v>24/05/2023 12:16</c:v>
                      </c:pt>
                      <c:pt idx="5701">
                        <c:v>24/05/2023 12:16</c:v>
                      </c:pt>
                      <c:pt idx="5702">
                        <c:v>24/05/2023 12:16</c:v>
                      </c:pt>
                      <c:pt idx="5703">
                        <c:v>24/05/2023 12:16</c:v>
                      </c:pt>
                      <c:pt idx="5704">
                        <c:v>24/05/2023 12:16</c:v>
                      </c:pt>
                      <c:pt idx="5705">
                        <c:v>24/05/2023 12:16</c:v>
                      </c:pt>
                      <c:pt idx="5706">
                        <c:v>24/05/2023 12:16</c:v>
                      </c:pt>
                      <c:pt idx="5707">
                        <c:v>24/05/2023 12:16</c:v>
                      </c:pt>
                      <c:pt idx="5708">
                        <c:v>24/05/2023 12:16</c:v>
                      </c:pt>
                      <c:pt idx="5709">
                        <c:v>24/05/2023 12:16</c:v>
                      </c:pt>
                      <c:pt idx="5710">
                        <c:v>24/05/2023 12:16</c:v>
                      </c:pt>
                      <c:pt idx="5711">
                        <c:v>24/05/2023 12:16</c:v>
                      </c:pt>
                      <c:pt idx="5712">
                        <c:v>24/05/2023 12:16</c:v>
                      </c:pt>
                      <c:pt idx="5713">
                        <c:v>24/05/2023 12:17</c:v>
                      </c:pt>
                      <c:pt idx="5714">
                        <c:v>24/05/2023 12:17</c:v>
                      </c:pt>
                      <c:pt idx="5715">
                        <c:v>24/05/2023 12:17</c:v>
                      </c:pt>
                      <c:pt idx="5716">
                        <c:v>24/05/2023 12:17</c:v>
                      </c:pt>
                      <c:pt idx="5717">
                        <c:v>24/05/2023 12:17</c:v>
                      </c:pt>
                      <c:pt idx="5718">
                        <c:v>24/05/2023 12:17</c:v>
                      </c:pt>
                      <c:pt idx="5719">
                        <c:v>24/05/2023 12:17</c:v>
                      </c:pt>
                      <c:pt idx="5720">
                        <c:v>24/05/2023 12:17</c:v>
                      </c:pt>
                      <c:pt idx="5721">
                        <c:v>24/05/2023 12:17</c:v>
                      </c:pt>
                      <c:pt idx="5722">
                        <c:v>24/05/2023 12:17</c:v>
                      </c:pt>
                      <c:pt idx="5723">
                        <c:v>24/05/2023 12:17</c:v>
                      </c:pt>
                      <c:pt idx="5724">
                        <c:v>24/05/2023 12:17</c:v>
                      </c:pt>
                      <c:pt idx="5725">
                        <c:v>24/05/2023 12:17</c:v>
                      </c:pt>
                      <c:pt idx="5726">
                        <c:v>24/05/2023 12:17</c:v>
                      </c:pt>
                      <c:pt idx="5727">
                        <c:v>24/05/2023 12:17</c:v>
                      </c:pt>
                      <c:pt idx="5728">
                        <c:v>24/05/2023 12:17</c:v>
                      </c:pt>
                      <c:pt idx="5729">
                        <c:v>24/05/2023 12:17</c:v>
                      </c:pt>
                      <c:pt idx="5730">
                        <c:v>24/05/2023 12:17</c:v>
                      </c:pt>
                      <c:pt idx="5731">
                        <c:v>24/05/2023 12:17</c:v>
                      </c:pt>
                      <c:pt idx="5732">
                        <c:v>24/05/2023 12:17</c:v>
                      </c:pt>
                      <c:pt idx="5733">
                        <c:v>24/05/2023 12:17</c:v>
                      </c:pt>
                      <c:pt idx="5734">
                        <c:v>24/05/2023 12:17</c:v>
                      </c:pt>
                      <c:pt idx="5735">
                        <c:v>24/05/2023 12:17</c:v>
                      </c:pt>
                      <c:pt idx="5736">
                        <c:v>24/05/2023 12:17</c:v>
                      </c:pt>
                      <c:pt idx="5737">
                        <c:v>24/05/2023 12:17</c:v>
                      </c:pt>
                      <c:pt idx="5738">
                        <c:v>24/05/2023 12:17</c:v>
                      </c:pt>
                      <c:pt idx="5739">
                        <c:v>24/05/2023 12:17</c:v>
                      </c:pt>
                      <c:pt idx="5740">
                        <c:v>24/05/2023 12:17</c:v>
                      </c:pt>
                      <c:pt idx="5741">
                        <c:v>24/05/2023 12:17</c:v>
                      </c:pt>
                      <c:pt idx="5742">
                        <c:v>24/05/2023 12:17</c:v>
                      </c:pt>
                      <c:pt idx="5743">
                        <c:v>24/05/2023 12:17</c:v>
                      </c:pt>
                      <c:pt idx="5744">
                        <c:v>24/05/2023 12:17</c:v>
                      </c:pt>
                      <c:pt idx="5745">
                        <c:v>24/05/2023 12:17</c:v>
                      </c:pt>
                      <c:pt idx="5746">
                        <c:v>24/05/2023 12:17</c:v>
                      </c:pt>
                      <c:pt idx="5747">
                        <c:v>24/05/2023 12:17</c:v>
                      </c:pt>
                      <c:pt idx="5748">
                        <c:v>24/05/2023 12:17</c:v>
                      </c:pt>
                      <c:pt idx="5749">
                        <c:v>24/05/2023 12:17</c:v>
                      </c:pt>
                      <c:pt idx="5750">
                        <c:v>24/05/2023 12:17</c:v>
                      </c:pt>
                      <c:pt idx="5751">
                        <c:v>24/05/2023 12:17</c:v>
                      </c:pt>
                      <c:pt idx="5752">
                        <c:v>24/05/2023 12:17</c:v>
                      </c:pt>
                      <c:pt idx="5753">
                        <c:v>24/05/2023 12:17</c:v>
                      </c:pt>
                      <c:pt idx="5754">
                        <c:v>24/05/2023 12:17</c:v>
                      </c:pt>
                      <c:pt idx="5755">
                        <c:v>24/05/2023 12:17</c:v>
                      </c:pt>
                      <c:pt idx="5756">
                        <c:v>24/05/2023 12:17</c:v>
                      </c:pt>
                      <c:pt idx="5757">
                        <c:v>24/05/2023 12:17</c:v>
                      </c:pt>
                      <c:pt idx="5758">
                        <c:v>24/05/2023 12:17</c:v>
                      </c:pt>
                      <c:pt idx="5759">
                        <c:v>24/05/2023 12:17</c:v>
                      </c:pt>
                      <c:pt idx="5760">
                        <c:v>24/05/2023 12:17</c:v>
                      </c:pt>
                      <c:pt idx="5761">
                        <c:v>24/05/2023 12:17</c:v>
                      </c:pt>
                      <c:pt idx="5762">
                        <c:v>24/05/2023 12:17</c:v>
                      </c:pt>
                      <c:pt idx="5763">
                        <c:v>24/05/2023 12:17</c:v>
                      </c:pt>
                      <c:pt idx="5764">
                        <c:v>24/05/2023 12:17</c:v>
                      </c:pt>
                      <c:pt idx="5765">
                        <c:v>24/05/2023 12:17</c:v>
                      </c:pt>
                      <c:pt idx="5766">
                        <c:v>24/05/2023 12:17</c:v>
                      </c:pt>
                      <c:pt idx="5767">
                        <c:v>24/05/2023 12:17</c:v>
                      </c:pt>
                      <c:pt idx="5768">
                        <c:v>24/05/2023 12:17</c:v>
                      </c:pt>
                      <c:pt idx="5769">
                        <c:v>24/05/2023 12:17</c:v>
                      </c:pt>
                      <c:pt idx="5770">
                        <c:v>24/05/2023 12:17</c:v>
                      </c:pt>
                      <c:pt idx="5771">
                        <c:v>24/05/2023 12:17</c:v>
                      </c:pt>
                      <c:pt idx="5772">
                        <c:v>24/05/2023 12:17</c:v>
                      </c:pt>
                      <c:pt idx="5773">
                        <c:v>24/05/2023 12:18</c:v>
                      </c:pt>
                      <c:pt idx="5774">
                        <c:v>24/05/2023 12:18</c:v>
                      </c:pt>
                      <c:pt idx="5775">
                        <c:v>24/05/2023 12:18</c:v>
                      </c:pt>
                      <c:pt idx="5776">
                        <c:v>24/05/2023 12:18</c:v>
                      </c:pt>
                      <c:pt idx="5777">
                        <c:v>24/05/2023 12:18</c:v>
                      </c:pt>
                      <c:pt idx="5778">
                        <c:v>24/05/2023 12:18</c:v>
                      </c:pt>
                      <c:pt idx="5779">
                        <c:v>24/05/2023 12:18</c:v>
                      </c:pt>
                      <c:pt idx="5780">
                        <c:v>24/05/2023 12:18</c:v>
                      </c:pt>
                      <c:pt idx="5781">
                        <c:v>24/05/2023 12:18</c:v>
                      </c:pt>
                      <c:pt idx="5782">
                        <c:v>24/05/2023 12:18</c:v>
                      </c:pt>
                      <c:pt idx="5783">
                        <c:v>24/05/2023 12:18</c:v>
                      </c:pt>
                      <c:pt idx="5784">
                        <c:v>24/05/2023 12:18</c:v>
                      </c:pt>
                      <c:pt idx="5785">
                        <c:v>24/05/2023 12:18</c:v>
                      </c:pt>
                      <c:pt idx="5786">
                        <c:v>24/05/2023 12:18</c:v>
                      </c:pt>
                      <c:pt idx="5787">
                        <c:v>24/05/2023 12:18</c:v>
                      </c:pt>
                      <c:pt idx="5788">
                        <c:v>24/05/2023 12:18</c:v>
                      </c:pt>
                      <c:pt idx="5789">
                        <c:v>24/05/2023 12:18</c:v>
                      </c:pt>
                      <c:pt idx="5790">
                        <c:v>24/05/2023 12:18</c:v>
                      </c:pt>
                      <c:pt idx="5791">
                        <c:v>24/05/2023 12:18</c:v>
                      </c:pt>
                      <c:pt idx="5792">
                        <c:v>24/05/2023 12:18</c:v>
                      </c:pt>
                      <c:pt idx="5793">
                        <c:v>24/05/2023 12:18</c:v>
                      </c:pt>
                      <c:pt idx="5794">
                        <c:v>24/05/2023 12:18</c:v>
                      </c:pt>
                      <c:pt idx="5795">
                        <c:v>24/05/2023 12:18</c:v>
                      </c:pt>
                      <c:pt idx="5796">
                        <c:v>24/05/2023 12:18</c:v>
                      </c:pt>
                      <c:pt idx="5797">
                        <c:v>24/05/2023 12:18</c:v>
                      </c:pt>
                      <c:pt idx="5798">
                        <c:v>24/05/2023 12:18</c:v>
                      </c:pt>
                      <c:pt idx="5799">
                        <c:v>24/05/2023 12:18</c:v>
                      </c:pt>
                      <c:pt idx="5800">
                        <c:v>24/05/2023 12:18</c:v>
                      </c:pt>
                      <c:pt idx="5801">
                        <c:v>24/05/2023 12:18</c:v>
                      </c:pt>
                      <c:pt idx="5802">
                        <c:v>24/05/2023 12:18</c:v>
                      </c:pt>
                      <c:pt idx="5803">
                        <c:v>24/05/2023 12:18</c:v>
                      </c:pt>
                      <c:pt idx="5804">
                        <c:v>24/05/2023 12:18</c:v>
                      </c:pt>
                      <c:pt idx="5805">
                        <c:v>24/05/2023 12:18</c:v>
                      </c:pt>
                      <c:pt idx="5806">
                        <c:v>24/05/2023 12:18</c:v>
                      </c:pt>
                      <c:pt idx="5807">
                        <c:v>24/05/2023 12:18</c:v>
                      </c:pt>
                      <c:pt idx="5808">
                        <c:v>24/05/2023 12:18</c:v>
                      </c:pt>
                      <c:pt idx="5809">
                        <c:v>24/05/2023 12:18</c:v>
                      </c:pt>
                      <c:pt idx="5810">
                        <c:v>24/05/2023 12:18</c:v>
                      </c:pt>
                      <c:pt idx="5811">
                        <c:v>24/05/2023 12:18</c:v>
                      </c:pt>
                      <c:pt idx="5812">
                        <c:v>24/05/2023 12:18</c:v>
                      </c:pt>
                      <c:pt idx="5813">
                        <c:v>24/05/2023 12:18</c:v>
                      </c:pt>
                      <c:pt idx="5814">
                        <c:v>24/05/2023 12:18</c:v>
                      </c:pt>
                      <c:pt idx="5815">
                        <c:v>24/05/2023 12:18</c:v>
                      </c:pt>
                      <c:pt idx="5816">
                        <c:v>24/05/2023 12:18</c:v>
                      </c:pt>
                      <c:pt idx="5817">
                        <c:v>24/05/2023 12:18</c:v>
                      </c:pt>
                      <c:pt idx="5818">
                        <c:v>24/05/2023 12:18</c:v>
                      </c:pt>
                      <c:pt idx="5819">
                        <c:v>24/05/2023 12:18</c:v>
                      </c:pt>
                      <c:pt idx="5820">
                        <c:v>24/05/2023 12:18</c:v>
                      </c:pt>
                      <c:pt idx="5821">
                        <c:v>24/05/2023 12:18</c:v>
                      </c:pt>
                      <c:pt idx="5822">
                        <c:v>24/05/2023 12:18</c:v>
                      </c:pt>
                      <c:pt idx="5823">
                        <c:v>24/05/2023 12:18</c:v>
                      </c:pt>
                      <c:pt idx="5824">
                        <c:v>24/05/2023 12:18</c:v>
                      </c:pt>
                      <c:pt idx="5825">
                        <c:v>24/05/2023 12:18</c:v>
                      </c:pt>
                      <c:pt idx="5826">
                        <c:v>24/05/2023 12:18</c:v>
                      </c:pt>
                      <c:pt idx="5827">
                        <c:v>24/05/2023 12:18</c:v>
                      </c:pt>
                      <c:pt idx="5828">
                        <c:v>24/05/2023 12:18</c:v>
                      </c:pt>
                      <c:pt idx="5829">
                        <c:v>24/05/2023 12:18</c:v>
                      </c:pt>
                      <c:pt idx="5830">
                        <c:v>24/05/2023 12:18</c:v>
                      </c:pt>
                      <c:pt idx="5831">
                        <c:v>24/05/2023 12:18</c:v>
                      </c:pt>
                      <c:pt idx="5832">
                        <c:v>24/05/2023 12:19</c:v>
                      </c:pt>
                      <c:pt idx="5833">
                        <c:v>24/05/2023 12:19</c:v>
                      </c:pt>
                      <c:pt idx="5834">
                        <c:v>24/05/2023 12:19</c:v>
                      </c:pt>
                      <c:pt idx="5835">
                        <c:v>24/05/2023 12:19</c:v>
                      </c:pt>
                      <c:pt idx="5836">
                        <c:v>24/05/2023 12:19</c:v>
                      </c:pt>
                      <c:pt idx="5837">
                        <c:v>24/05/2023 12:19</c:v>
                      </c:pt>
                      <c:pt idx="5838">
                        <c:v>24/05/2023 12:19</c:v>
                      </c:pt>
                      <c:pt idx="5839">
                        <c:v>24/05/2023 12:19</c:v>
                      </c:pt>
                      <c:pt idx="5840">
                        <c:v>24/05/2023 12:19</c:v>
                      </c:pt>
                      <c:pt idx="5841">
                        <c:v>24/05/2023 12:19</c:v>
                      </c:pt>
                      <c:pt idx="5842">
                        <c:v>24/05/2023 12:19</c:v>
                      </c:pt>
                      <c:pt idx="5843">
                        <c:v>24/05/2023 12:19</c:v>
                      </c:pt>
                      <c:pt idx="5844">
                        <c:v>24/05/2023 12:19</c:v>
                      </c:pt>
                      <c:pt idx="5845">
                        <c:v>24/05/2023 12:19</c:v>
                      </c:pt>
                      <c:pt idx="5846">
                        <c:v>24/05/2023 12:19</c:v>
                      </c:pt>
                      <c:pt idx="5847">
                        <c:v>24/05/2023 12:19</c:v>
                      </c:pt>
                      <c:pt idx="5848">
                        <c:v>24/05/2023 12:19</c:v>
                      </c:pt>
                      <c:pt idx="5849">
                        <c:v>24/05/2023 12:19</c:v>
                      </c:pt>
                      <c:pt idx="5850">
                        <c:v>24/05/2023 12:19</c:v>
                      </c:pt>
                      <c:pt idx="5851">
                        <c:v>24/05/2023 12:19</c:v>
                      </c:pt>
                      <c:pt idx="5852">
                        <c:v>24/05/2023 12:19</c:v>
                      </c:pt>
                      <c:pt idx="5853">
                        <c:v>24/05/2023 12:19</c:v>
                      </c:pt>
                      <c:pt idx="5854">
                        <c:v>24/05/2023 12:19</c:v>
                      </c:pt>
                      <c:pt idx="5855">
                        <c:v>24/05/2023 12:19</c:v>
                      </c:pt>
                      <c:pt idx="5856">
                        <c:v>24/05/2023 12:19</c:v>
                      </c:pt>
                      <c:pt idx="5857">
                        <c:v>24/05/2023 12:19</c:v>
                      </c:pt>
                      <c:pt idx="5858">
                        <c:v>24/05/2023 12:19</c:v>
                      </c:pt>
                      <c:pt idx="5859">
                        <c:v>24/05/2023 12:19</c:v>
                      </c:pt>
                      <c:pt idx="5860">
                        <c:v>24/05/2023 12:19</c:v>
                      </c:pt>
                      <c:pt idx="5861">
                        <c:v>24/05/2023 12:19</c:v>
                      </c:pt>
                      <c:pt idx="5862">
                        <c:v>24/05/2023 12:19</c:v>
                      </c:pt>
                      <c:pt idx="5863">
                        <c:v>24/05/2023 12:19</c:v>
                      </c:pt>
                      <c:pt idx="5864">
                        <c:v>24/05/2023 12:19</c:v>
                      </c:pt>
                      <c:pt idx="5865">
                        <c:v>24/05/2023 12:19</c:v>
                      </c:pt>
                      <c:pt idx="5866">
                        <c:v>24/05/2023 12:19</c:v>
                      </c:pt>
                      <c:pt idx="5867">
                        <c:v>24/05/2023 12:19</c:v>
                      </c:pt>
                      <c:pt idx="5868">
                        <c:v>24/05/2023 12:19</c:v>
                      </c:pt>
                      <c:pt idx="5869">
                        <c:v>24/05/2023 12:19</c:v>
                      </c:pt>
                      <c:pt idx="5870">
                        <c:v>24/05/2023 12:19</c:v>
                      </c:pt>
                      <c:pt idx="5871">
                        <c:v>24/05/2023 12:19</c:v>
                      </c:pt>
                      <c:pt idx="5872">
                        <c:v>24/05/2023 12:19</c:v>
                      </c:pt>
                      <c:pt idx="5873">
                        <c:v>24/05/2023 12:19</c:v>
                      </c:pt>
                      <c:pt idx="5874">
                        <c:v>24/05/2023 12:19</c:v>
                      </c:pt>
                      <c:pt idx="5875">
                        <c:v>24/05/2023 12:19</c:v>
                      </c:pt>
                      <c:pt idx="5876">
                        <c:v>24/05/2023 12:19</c:v>
                      </c:pt>
                      <c:pt idx="5877">
                        <c:v>24/05/2023 12:19</c:v>
                      </c:pt>
                      <c:pt idx="5878">
                        <c:v>24/05/2023 12:19</c:v>
                      </c:pt>
                      <c:pt idx="5879">
                        <c:v>24/05/2023 12:19</c:v>
                      </c:pt>
                      <c:pt idx="5880">
                        <c:v>24/05/2023 12:19</c:v>
                      </c:pt>
                      <c:pt idx="5881">
                        <c:v>24/05/2023 12:19</c:v>
                      </c:pt>
                      <c:pt idx="5882">
                        <c:v>24/05/2023 12:19</c:v>
                      </c:pt>
                      <c:pt idx="5883">
                        <c:v>24/05/2023 12:19</c:v>
                      </c:pt>
                      <c:pt idx="5884">
                        <c:v>24/05/2023 12:19</c:v>
                      </c:pt>
                      <c:pt idx="5885">
                        <c:v>24/05/2023 12:19</c:v>
                      </c:pt>
                      <c:pt idx="5886">
                        <c:v>24/05/2023 12:19</c:v>
                      </c:pt>
                      <c:pt idx="5887">
                        <c:v>24/05/2023 12:19</c:v>
                      </c:pt>
                      <c:pt idx="5888">
                        <c:v>24/05/2023 12:19</c:v>
                      </c:pt>
                      <c:pt idx="5889">
                        <c:v>24/05/2023 12:19</c:v>
                      </c:pt>
                      <c:pt idx="5890">
                        <c:v>24/05/2023 12:19</c:v>
                      </c:pt>
                      <c:pt idx="5891">
                        <c:v>24/05/2023 12:19</c:v>
                      </c:pt>
                      <c:pt idx="5892">
                        <c:v>24/05/2023 12:20</c:v>
                      </c:pt>
                      <c:pt idx="5893">
                        <c:v>24/05/2023 12:20</c:v>
                      </c:pt>
                      <c:pt idx="5894">
                        <c:v>24/05/2023 12:20</c:v>
                      </c:pt>
                      <c:pt idx="5895">
                        <c:v>24/05/2023 12:20</c:v>
                      </c:pt>
                      <c:pt idx="5896">
                        <c:v>24/05/2023 12:20</c:v>
                      </c:pt>
                      <c:pt idx="5897">
                        <c:v>24/05/2023 12:20</c:v>
                      </c:pt>
                      <c:pt idx="5898">
                        <c:v>24/05/2023 12:20</c:v>
                      </c:pt>
                      <c:pt idx="5899">
                        <c:v>24/05/2023 12:20</c:v>
                      </c:pt>
                      <c:pt idx="5900">
                        <c:v>24/05/2023 12:20</c:v>
                      </c:pt>
                      <c:pt idx="5901">
                        <c:v>24/05/2023 12:20</c:v>
                      </c:pt>
                      <c:pt idx="5902">
                        <c:v>24/05/2023 12:20</c:v>
                      </c:pt>
                      <c:pt idx="5903">
                        <c:v>24/05/2023 12:20</c:v>
                      </c:pt>
                      <c:pt idx="5904">
                        <c:v>24/05/2023 12:20</c:v>
                      </c:pt>
                      <c:pt idx="5905">
                        <c:v>24/05/2023 12:20</c:v>
                      </c:pt>
                      <c:pt idx="5906">
                        <c:v>24/05/2023 12:20</c:v>
                      </c:pt>
                      <c:pt idx="5907">
                        <c:v>24/05/2023 12:20</c:v>
                      </c:pt>
                      <c:pt idx="5908">
                        <c:v>24/05/2023 12:20</c:v>
                      </c:pt>
                      <c:pt idx="5909">
                        <c:v>24/05/2023 12:20</c:v>
                      </c:pt>
                      <c:pt idx="5910">
                        <c:v>24/05/2023 12:20</c:v>
                      </c:pt>
                      <c:pt idx="5911">
                        <c:v>24/05/2023 12:20</c:v>
                      </c:pt>
                      <c:pt idx="5912">
                        <c:v>24/05/2023 12:20</c:v>
                      </c:pt>
                      <c:pt idx="5913">
                        <c:v>24/05/2023 12:20</c:v>
                      </c:pt>
                      <c:pt idx="5914">
                        <c:v>24/05/2023 12:20</c:v>
                      </c:pt>
                      <c:pt idx="5915">
                        <c:v>24/05/2023 12:20</c:v>
                      </c:pt>
                      <c:pt idx="5916">
                        <c:v>24/05/2023 12:20</c:v>
                      </c:pt>
                      <c:pt idx="5917">
                        <c:v>24/05/2023 12:20</c:v>
                      </c:pt>
                      <c:pt idx="5918">
                        <c:v>24/05/2023 12:20</c:v>
                      </c:pt>
                      <c:pt idx="5919">
                        <c:v>24/05/2023 12:20</c:v>
                      </c:pt>
                      <c:pt idx="5920">
                        <c:v>24/05/2023 12:20</c:v>
                      </c:pt>
                      <c:pt idx="5921">
                        <c:v>24/05/2023 12:20</c:v>
                      </c:pt>
                      <c:pt idx="5922">
                        <c:v>24/05/2023 12:20</c:v>
                      </c:pt>
                      <c:pt idx="5923">
                        <c:v>24/05/2023 12:20</c:v>
                      </c:pt>
                      <c:pt idx="5924">
                        <c:v>24/05/2023 12:20</c:v>
                      </c:pt>
                      <c:pt idx="5925">
                        <c:v>24/05/2023 12:20</c:v>
                      </c:pt>
                      <c:pt idx="5926">
                        <c:v>24/05/2023 12:20</c:v>
                      </c:pt>
                      <c:pt idx="5927">
                        <c:v>24/05/2023 12:20</c:v>
                      </c:pt>
                      <c:pt idx="5928">
                        <c:v>24/05/2023 12:20</c:v>
                      </c:pt>
                      <c:pt idx="5929">
                        <c:v>24/05/2023 12:20</c:v>
                      </c:pt>
                      <c:pt idx="5930">
                        <c:v>24/05/2023 12:20</c:v>
                      </c:pt>
                      <c:pt idx="5931">
                        <c:v>24/05/2023 12:20</c:v>
                      </c:pt>
                      <c:pt idx="5932">
                        <c:v>24/05/2023 12:20</c:v>
                      </c:pt>
                      <c:pt idx="5933">
                        <c:v>24/05/2023 12:20</c:v>
                      </c:pt>
                      <c:pt idx="5934">
                        <c:v>24/05/2023 12:20</c:v>
                      </c:pt>
                      <c:pt idx="5935">
                        <c:v>24/05/2023 12:20</c:v>
                      </c:pt>
                      <c:pt idx="5936">
                        <c:v>24/05/2023 12:20</c:v>
                      </c:pt>
                      <c:pt idx="5937">
                        <c:v>24/05/2023 12:20</c:v>
                      </c:pt>
                      <c:pt idx="5938">
                        <c:v>24/05/2023 12:20</c:v>
                      </c:pt>
                      <c:pt idx="5939">
                        <c:v>24/05/2023 12:20</c:v>
                      </c:pt>
                      <c:pt idx="5940">
                        <c:v>24/05/2023 12:20</c:v>
                      </c:pt>
                      <c:pt idx="5941">
                        <c:v>24/05/2023 12:20</c:v>
                      </c:pt>
                      <c:pt idx="5942">
                        <c:v>24/05/2023 12:20</c:v>
                      </c:pt>
                      <c:pt idx="5943">
                        <c:v>24/05/2023 12:20</c:v>
                      </c:pt>
                      <c:pt idx="5944">
                        <c:v>24/05/2023 12:20</c:v>
                      </c:pt>
                      <c:pt idx="5945">
                        <c:v>24/05/2023 12:20</c:v>
                      </c:pt>
                      <c:pt idx="5946">
                        <c:v>24/05/2023 12:20</c:v>
                      </c:pt>
                      <c:pt idx="5947">
                        <c:v>24/05/2023 12:20</c:v>
                      </c:pt>
                      <c:pt idx="5948">
                        <c:v>24/05/2023 12:20</c:v>
                      </c:pt>
                      <c:pt idx="5949">
                        <c:v>24/05/2023 12:20</c:v>
                      </c:pt>
                      <c:pt idx="5950">
                        <c:v>24/05/2023 12:20</c:v>
                      </c:pt>
                      <c:pt idx="5951">
                        <c:v>24/05/2023 12:20</c:v>
                      </c:pt>
                      <c:pt idx="5952">
                        <c:v>24/05/2023 12:21</c:v>
                      </c:pt>
                      <c:pt idx="5953">
                        <c:v>24/05/2023 12:21</c:v>
                      </c:pt>
                      <c:pt idx="5954">
                        <c:v>24/05/2023 12:21</c:v>
                      </c:pt>
                      <c:pt idx="5955">
                        <c:v>24/05/2023 12:21</c:v>
                      </c:pt>
                      <c:pt idx="5956">
                        <c:v>24/05/2023 12:21</c:v>
                      </c:pt>
                      <c:pt idx="5957">
                        <c:v>24/05/2023 12:21</c:v>
                      </c:pt>
                      <c:pt idx="5958">
                        <c:v>24/05/2023 12:21</c:v>
                      </c:pt>
                      <c:pt idx="5959">
                        <c:v>24/05/2023 12:21</c:v>
                      </c:pt>
                      <c:pt idx="5960">
                        <c:v>24/05/2023 12:21</c:v>
                      </c:pt>
                      <c:pt idx="5961">
                        <c:v>24/05/2023 12:21</c:v>
                      </c:pt>
                      <c:pt idx="5962">
                        <c:v>24/05/2023 12:21</c:v>
                      </c:pt>
                      <c:pt idx="5963">
                        <c:v>24/05/2023 12:21</c:v>
                      </c:pt>
                      <c:pt idx="5964">
                        <c:v>24/05/2023 12:21</c:v>
                      </c:pt>
                      <c:pt idx="5965">
                        <c:v>24/05/2023 12:21</c:v>
                      </c:pt>
                      <c:pt idx="5966">
                        <c:v>24/05/2023 12:21</c:v>
                      </c:pt>
                      <c:pt idx="5967">
                        <c:v>24/05/2023 12:21</c:v>
                      </c:pt>
                      <c:pt idx="5968">
                        <c:v>24/05/2023 12:21</c:v>
                      </c:pt>
                      <c:pt idx="5969">
                        <c:v>24/05/2023 12:21</c:v>
                      </c:pt>
                      <c:pt idx="5970">
                        <c:v>24/05/2023 12:21</c:v>
                      </c:pt>
                      <c:pt idx="5971">
                        <c:v>24/05/2023 12:21</c:v>
                      </c:pt>
                      <c:pt idx="5972">
                        <c:v>24/05/2023 12:21</c:v>
                      </c:pt>
                      <c:pt idx="5973">
                        <c:v>24/05/2023 12:21</c:v>
                      </c:pt>
                      <c:pt idx="5974">
                        <c:v>24/05/2023 12:21</c:v>
                      </c:pt>
                      <c:pt idx="5975">
                        <c:v>24/05/2023 12:21</c:v>
                      </c:pt>
                      <c:pt idx="5976">
                        <c:v>24/05/2023 12:21</c:v>
                      </c:pt>
                      <c:pt idx="5977">
                        <c:v>24/05/2023 12:21</c:v>
                      </c:pt>
                      <c:pt idx="5978">
                        <c:v>24/05/2023 12:21</c:v>
                      </c:pt>
                      <c:pt idx="5979">
                        <c:v>24/05/2023 12:21</c:v>
                      </c:pt>
                      <c:pt idx="5980">
                        <c:v>24/05/2023 12:21</c:v>
                      </c:pt>
                      <c:pt idx="5981">
                        <c:v>24/05/2023 12:21</c:v>
                      </c:pt>
                      <c:pt idx="5982">
                        <c:v>24/05/2023 12:21</c:v>
                      </c:pt>
                      <c:pt idx="5983">
                        <c:v>24/05/2023 12:21</c:v>
                      </c:pt>
                      <c:pt idx="5984">
                        <c:v>24/05/2023 12:21</c:v>
                      </c:pt>
                      <c:pt idx="5985">
                        <c:v>24/05/2023 12:21</c:v>
                      </c:pt>
                      <c:pt idx="5986">
                        <c:v>24/05/2023 12:21</c:v>
                      </c:pt>
                      <c:pt idx="5987">
                        <c:v>24/05/2023 12:21</c:v>
                      </c:pt>
                      <c:pt idx="5988">
                        <c:v>24/05/2023 12:21</c:v>
                      </c:pt>
                      <c:pt idx="5989">
                        <c:v>24/05/2023 12:21</c:v>
                      </c:pt>
                      <c:pt idx="5990">
                        <c:v>24/05/2023 12:21</c:v>
                      </c:pt>
                      <c:pt idx="5991">
                        <c:v>24/05/2023 12:21</c:v>
                      </c:pt>
                      <c:pt idx="5992">
                        <c:v>24/05/2023 12:21</c:v>
                      </c:pt>
                      <c:pt idx="5993">
                        <c:v>24/05/2023 12:21</c:v>
                      </c:pt>
                      <c:pt idx="5994">
                        <c:v>24/05/2023 12:21</c:v>
                      </c:pt>
                      <c:pt idx="5995">
                        <c:v>24/05/2023 12:21</c:v>
                      </c:pt>
                      <c:pt idx="5996">
                        <c:v>24/05/2023 12:21</c:v>
                      </c:pt>
                      <c:pt idx="5997">
                        <c:v>24/05/2023 12:21</c:v>
                      </c:pt>
                      <c:pt idx="5998">
                        <c:v>24/05/2023 12:21</c:v>
                      </c:pt>
                      <c:pt idx="5999">
                        <c:v>24/05/2023 12:21</c:v>
                      </c:pt>
                      <c:pt idx="6000">
                        <c:v>24/05/2023 12:21</c:v>
                      </c:pt>
                      <c:pt idx="6001">
                        <c:v>24/05/2023 12:21</c:v>
                      </c:pt>
                      <c:pt idx="6002">
                        <c:v>24/05/2023 12:21</c:v>
                      </c:pt>
                      <c:pt idx="6003">
                        <c:v>24/05/2023 12:21</c:v>
                      </c:pt>
                      <c:pt idx="6004">
                        <c:v>24/05/2023 12:21</c:v>
                      </c:pt>
                      <c:pt idx="6005">
                        <c:v>24/05/2023 12:21</c:v>
                      </c:pt>
                      <c:pt idx="6006">
                        <c:v>24/05/2023 12:21</c:v>
                      </c:pt>
                      <c:pt idx="6007">
                        <c:v>24/05/2023 12:21</c:v>
                      </c:pt>
                      <c:pt idx="6008">
                        <c:v>24/05/2023 12:21</c:v>
                      </c:pt>
                      <c:pt idx="6009">
                        <c:v>24/05/2023 12:21</c:v>
                      </c:pt>
                      <c:pt idx="6010">
                        <c:v>24/05/2023 12:21</c:v>
                      </c:pt>
                      <c:pt idx="6011">
                        <c:v>24/05/2023 12:22</c:v>
                      </c:pt>
                      <c:pt idx="6012">
                        <c:v>24/05/2023 12:22</c:v>
                      </c:pt>
                      <c:pt idx="6013">
                        <c:v>24/05/2023 12:22</c:v>
                      </c:pt>
                      <c:pt idx="6014">
                        <c:v>24/05/2023 12:22</c:v>
                      </c:pt>
                      <c:pt idx="6015">
                        <c:v>24/05/2023 12:22</c:v>
                      </c:pt>
                      <c:pt idx="6016">
                        <c:v>24/05/2023 12:22</c:v>
                      </c:pt>
                      <c:pt idx="6017">
                        <c:v>24/05/2023 12:22</c:v>
                      </c:pt>
                      <c:pt idx="6018">
                        <c:v>24/05/2023 12:22</c:v>
                      </c:pt>
                      <c:pt idx="6019">
                        <c:v>24/05/2023 12:22</c:v>
                      </c:pt>
                      <c:pt idx="6020">
                        <c:v>24/05/2023 12:22</c:v>
                      </c:pt>
                      <c:pt idx="6021">
                        <c:v>24/05/2023 12:22</c:v>
                      </c:pt>
                      <c:pt idx="6022">
                        <c:v>24/05/2023 12:22</c:v>
                      </c:pt>
                      <c:pt idx="6023">
                        <c:v>24/05/2023 12:22</c:v>
                      </c:pt>
                      <c:pt idx="6024">
                        <c:v>24/05/2023 12:22</c:v>
                      </c:pt>
                      <c:pt idx="6025">
                        <c:v>24/05/2023 12:22</c:v>
                      </c:pt>
                      <c:pt idx="6026">
                        <c:v>24/05/2023 12:22</c:v>
                      </c:pt>
                      <c:pt idx="6027">
                        <c:v>24/05/2023 12:22</c:v>
                      </c:pt>
                      <c:pt idx="6028">
                        <c:v>24/05/2023 12:22</c:v>
                      </c:pt>
                      <c:pt idx="6029">
                        <c:v>24/05/2023 12:22</c:v>
                      </c:pt>
                      <c:pt idx="6030">
                        <c:v>24/05/2023 12:22</c:v>
                      </c:pt>
                      <c:pt idx="6031">
                        <c:v>24/05/2023 12:22</c:v>
                      </c:pt>
                      <c:pt idx="6032">
                        <c:v>24/05/2023 12:22</c:v>
                      </c:pt>
                      <c:pt idx="6033">
                        <c:v>24/05/2023 12:22</c:v>
                      </c:pt>
                      <c:pt idx="6034">
                        <c:v>24/05/2023 12:22</c:v>
                      </c:pt>
                      <c:pt idx="6035">
                        <c:v>24/05/2023 12:22</c:v>
                      </c:pt>
                      <c:pt idx="6036">
                        <c:v>24/05/2023 12:22</c:v>
                      </c:pt>
                      <c:pt idx="6037">
                        <c:v>24/05/2023 12:22</c:v>
                      </c:pt>
                      <c:pt idx="6038">
                        <c:v>24/05/2023 12:22</c:v>
                      </c:pt>
                      <c:pt idx="6039">
                        <c:v>24/05/2023 12:22</c:v>
                      </c:pt>
                      <c:pt idx="6040">
                        <c:v>24/05/2023 12:22</c:v>
                      </c:pt>
                      <c:pt idx="6041">
                        <c:v>24/05/2023 12:22</c:v>
                      </c:pt>
                      <c:pt idx="6042">
                        <c:v>24/05/2023 12:22</c:v>
                      </c:pt>
                      <c:pt idx="6043">
                        <c:v>24/05/2023 12:22</c:v>
                      </c:pt>
                      <c:pt idx="6044">
                        <c:v>24/05/2023 12:22</c:v>
                      </c:pt>
                      <c:pt idx="6045">
                        <c:v>24/05/2023 12:22</c:v>
                      </c:pt>
                      <c:pt idx="6046">
                        <c:v>24/05/2023 12:22</c:v>
                      </c:pt>
                      <c:pt idx="6047">
                        <c:v>24/05/2023 12:22</c:v>
                      </c:pt>
                      <c:pt idx="6048">
                        <c:v>24/05/2023 12:22</c:v>
                      </c:pt>
                      <c:pt idx="6049">
                        <c:v>24/05/2023 12:22</c:v>
                      </c:pt>
                      <c:pt idx="6050">
                        <c:v>24/05/2023 12:22</c:v>
                      </c:pt>
                      <c:pt idx="6051">
                        <c:v>24/05/2023 12:22</c:v>
                      </c:pt>
                      <c:pt idx="6052">
                        <c:v>24/05/2023 12:22</c:v>
                      </c:pt>
                      <c:pt idx="6053">
                        <c:v>24/05/2023 12:22</c:v>
                      </c:pt>
                      <c:pt idx="6054">
                        <c:v>24/05/2023 12:22</c:v>
                      </c:pt>
                      <c:pt idx="6055">
                        <c:v>24/05/2023 12:22</c:v>
                      </c:pt>
                      <c:pt idx="6056">
                        <c:v>24/05/2023 12:22</c:v>
                      </c:pt>
                      <c:pt idx="6057">
                        <c:v>24/05/2023 12:22</c:v>
                      </c:pt>
                      <c:pt idx="6058">
                        <c:v>24/05/2023 12:22</c:v>
                      </c:pt>
                      <c:pt idx="6059">
                        <c:v>24/05/2023 12:22</c:v>
                      </c:pt>
                      <c:pt idx="6060">
                        <c:v>24/05/2023 12:22</c:v>
                      </c:pt>
                      <c:pt idx="6061">
                        <c:v>24/05/2023 12:22</c:v>
                      </c:pt>
                      <c:pt idx="6062">
                        <c:v>24/05/2023 12:22</c:v>
                      </c:pt>
                      <c:pt idx="6063">
                        <c:v>24/05/2023 12:22</c:v>
                      </c:pt>
                      <c:pt idx="6064">
                        <c:v>24/05/2023 12:22</c:v>
                      </c:pt>
                      <c:pt idx="6065">
                        <c:v>24/05/2023 12:22</c:v>
                      </c:pt>
                      <c:pt idx="6066">
                        <c:v>24/05/2023 12:22</c:v>
                      </c:pt>
                      <c:pt idx="6067">
                        <c:v>24/05/2023 12:22</c:v>
                      </c:pt>
                      <c:pt idx="6068">
                        <c:v>24/05/2023 12:22</c:v>
                      </c:pt>
                      <c:pt idx="6069">
                        <c:v>24/05/2023 12:22</c:v>
                      </c:pt>
                      <c:pt idx="6070">
                        <c:v>24/05/2023 12:22</c:v>
                      </c:pt>
                      <c:pt idx="6071">
                        <c:v>24/05/2023 12:23</c:v>
                      </c:pt>
                      <c:pt idx="6072">
                        <c:v>24/05/2023 12:23</c:v>
                      </c:pt>
                      <c:pt idx="6073">
                        <c:v>24/05/2023 12:23</c:v>
                      </c:pt>
                      <c:pt idx="6074">
                        <c:v>24/05/2023 12:23</c:v>
                      </c:pt>
                      <c:pt idx="6075">
                        <c:v>24/05/2023 12:23</c:v>
                      </c:pt>
                      <c:pt idx="6076">
                        <c:v>24/05/2023 12:23</c:v>
                      </c:pt>
                      <c:pt idx="6077">
                        <c:v>24/05/2023 12:23</c:v>
                      </c:pt>
                      <c:pt idx="6078">
                        <c:v>24/05/2023 12:23</c:v>
                      </c:pt>
                      <c:pt idx="6079">
                        <c:v>24/05/2023 12:23</c:v>
                      </c:pt>
                      <c:pt idx="6080">
                        <c:v>24/05/2023 12:23</c:v>
                      </c:pt>
                      <c:pt idx="6081">
                        <c:v>24/05/2023 12:23</c:v>
                      </c:pt>
                      <c:pt idx="6082">
                        <c:v>24/05/2023 12:23</c:v>
                      </c:pt>
                      <c:pt idx="6083">
                        <c:v>24/05/2023 12:23</c:v>
                      </c:pt>
                      <c:pt idx="6084">
                        <c:v>24/05/2023 12:23</c:v>
                      </c:pt>
                      <c:pt idx="6085">
                        <c:v>24/05/2023 12:23</c:v>
                      </c:pt>
                      <c:pt idx="6086">
                        <c:v>24/05/2023 12:23</c:v>
                      </c:pt>
                      <c:pt idx="6087">
                        <c:v>24/05/2023 12:23</c:v>
                      </c:pt>
                      <c:pt idx="6088">
                        <c:v>24/05/2023 12:23</c:v>
                      </c:pt>
                      <c:pt idx="6089">
                        <c:v>24/05/2023 12:23</c:v>
                      </c:pt>
                      <c:pt idx="6090">
                        <c:v>24/05/2023 12:23</c:v>
                      </c:pt>
                      <c:pt idx="6091">
                        <c:v>24/05/2023 12:23</c:v>
                      </c:pt>
                      <c:pt idx="6092">
                        <c:v>24/05/2023 12:23</c:v>
                      </c:pt>
                      <c:pt idx="6093">
                        <c:v>24/05/2023 12:23</c:v>
                      </c:pt>
                      <c:pt idx="6094">
                        <c:v>24/05/2023 12:23</c:v>
                      </c:pt>
                      <c:pt idx="6095">
                        <c:v>24/05/2023 12:23</c:v>
                      </c:pt>
                      <c:pt idx="6096">
                        <c:v>24/05/2023 12:23</c:v>
                      </c:pt>
                      <c:pt idx="6097">
                        <c:v>24/05/2023 12:23</c:v>
                      </c:pt>
                      <c:pt idx="6098">
                        <c:v>24/05/2023 12:23</c:v>
                      </c:pt>
                      <c:pt idx="6099">
                        <c:v>24/05/2023 12:23</c:v>
                      </c:pt>
                      <c:pt idx="6100">
                        <c:v>24/05/2023 12:23</c:v>
                      </c:pt>
                      <c:pt idx="6101">
                        <c:v>24/05/2023 12:23</c:v>
                      </c:pt>
                      <c:pt idx="6102">
                        <c:v>24/05/2023 12:23</c:v>
                      </c:pt>
                      <c:pt idx="6103">
                        <c:v>24/05/2023 12:23</c:v>
                      </c:pt>
                      <c:pt idx="6104">
                        <c:v>24/05/2023 12:23</c:v>
                      </c:pt>
                      <c:pt idx="6105">
                        <c:v>24/05/2023 12:23</c:v>
                      </c:pt>
                      <c:pt idx="6106">
                        <c:v>24/05/2023 12:23</c:v>
                      </c:pt>
                      <c:pt idx="6107">
                        <c:v>24/05/2023 12:23</c:v>
                      </c:pt>
                      <c:pt idx="6108">
                        <c:v>24/05/2023 12:23</c:v>
                      </c:pt>
                      <c:pt idx="6109">
                        <c:v>24/05/2023 12:23</c:v>
                      </c:pt>
                      <c:pt idx="6110">
                        <c:v>24/05/2023 12:23</c:v>
                      </c:pt>
                      <c:pt idx="6111">
                        <c:v>24/05/2023 12:23</c:v>
                      </c:pt>
                      <c:pt idx="6112">
                        <c:v>24/05/2023 12:23</c:v>
                      </c:pt>
                      <c:pt idx="6113">
                        <c:v>24/05/2023 12:23</c:v>
                      </c:pt>
                      <c:pt idx="6114">
                        <c:v>24/05/2023 12:23</c:v>
                      </c:pt>
                      <c:pt idx="6115">
                        <c:v>24/05/2023 12:23</c:v>
                      </c:pt>
                      <c:pt idx="6116">
                        <c:v>24/05/2023 12:23</c:v>
                      </c:pt>
                      <c:pt idx="6117">
                        <c:v>24/05/2023 12:23</c:v>
                      </c:pt>
                      <c:pt idx="6118">
                        <c:v>24/05/2023 12:23</c:v>
                      </c:pt>
                      <c:pt idx="6119">
                        <c:v>24/05/2023 12:23</c:v>
                      </c:pt>
                      <c:pt idx="6120">
                        <c:v>24/05/2023 12:23</c:v>
                      </c:pt>
                      <c:pt idx="6121">
                        <c:v>24/05/2023 12:23</c:v>
                      </c:pt>
                      <c:pt idx="6122">
                        <c:v>24/05/2023 12:23</c:v>
                      </c:pt>
                      <c:pt idx="6123">
                        <c:v>24/05/2023 12:23</c:v>
                      </c:pt>
                      <c:pt idx="6124">
                        <c:v>24/05/2023 12:23</c:v>
                      </c:pt>
                      <c:pt idx="6125">
                        <c:v>24/05/2023 12:23</c:v>
                      </c:pt>
                      <c:pt idx="6126">
                        <c:v>24/05/2023 12:23</c:v>
                      </c:pt>
                      <c:pt idx="6127">
                        <c:v>24/05/2023 12:23</c:v>
                      </c:pt>
                      <c:pt idx="6128">
                        <c:v>24/05/2023 12:23</c:v>
                      </c:pt>
                      <c:pt idx="6129">
                        <c:v>24/05/2023 12:23</c:v>
                      </c:pt>
                      <c:pt idx="6130">
                        <c:v>24/05/2023 12:24</c:v>
                      </c:pt>
                      <c:pt idx="6131">
                        <c:v>24/05/2023 12:24</c:v>
                      </c:pt>
                      <c:pt idx="6132">
                        <c:v>24/05/2023 12:24</c:v>
                      </c:pt>
                      <c:pt idx="6133">
                        <c:v>24/05/2023 12:24</c:v>
                      </c:pt>
                      <c:pt idx="6134">
                        <c:v>24/05/2023 12:24</c:v>
                      </c:pt>
                      <c:pt idx="6135">
                        <c:v>24/05/2023 12:24</c:v>
                      </c:pt>
                      <c:pt idx="6136">
                        <c:v>24/05/2023 12:24</c:v>
                      </c:pt>
                      <c:pt idx="6137">
                        <c:v>24/05/2023 12:24</c:v>
                      </c:pt>
                      <c:pt idx="6138">
                        <c:v>24/05/2023 12:24</c:v>
                      </c:pt>
                      <c:pt idx="6139">
                        <c:v>24/05/2023 12:24</c:v>
                      </c:pt>
                      <c:pt idx="6140">
                        <c:v>24/05/2023 12:24</c:v>
                      </c:pt>
                      <c:pt idx="6141">
                        <c:v>24/05/2023 12:24</c:v>
                      </c:pt>
                      <c:pt idx="6142">
                        <c:v>24/05/2023 12:24</c:v>
                      </c:pt>
                      <c:pt idx="6143">
                        <c:v>24/05/2023 12:24</c:v>
                      </c:pt>
                      <c:pt idx="6144">
                        <c:v>24/05/2023 12:24</c:v>
                      </c:pt>
                      <c:pt idx="6145">
                        <c:v>24/05/2023 12:24</c:v>
                      </c:pt>
                      <c:pt idx="6146">
                        <c:v>24/05/2023 12:24</c:v>
                      </c:pt>
                      <c:pt idx="6147">
                        <c:v>24/05/2023 12:24</c:v>
                      </c:pt>
                      <c:pt idx="6148">
                        <c:v>24/05/2023 12:24</c:v>
                      </c:pt>
                      <c:pt idx="6149">
                        <c:v>24/05/2023 12:24</c:v>
                      </c:pt>
                      <c:pt idx="6150">
                        <c:v>24/05/2023 12:24</c:v>
                      </c:pt>
                      <c:pt idx="6151">
                        <c:v>24/05/2023 12:24</c:v>
                      </c:pt>
                      <c:pt idx="6152">
                        <c:v>24/05/2023 12:24</c:v>
                      </c:pt>
                      <c:pt idx="6153">
                        <c:v>24/05/2023 12:24</c:v>
                      </c:pt>
                      <c:pt idx="6154">
                        <c:v>24/05/2023 12:24</c:v>
                      </c:pt>
                      <c:pt idx="6155">
                        <c:v>24/05/2023 12:24</c:v>
                      </c:pt>
                      <c:pt idx="6156">
                        <c:v>24/05/2023 12:24</c:v>
                      </c:pt>
                      <c:pt idx="6157">
                        <c:v>24/05/2023 12:24</c:v>
                      </c:pt>
                      <c:pt idx="6158">
                        <c:v>24/05/2023 12:24</c:v>
                      </c:pt>
                      <c:pt idx="6159">
                        <c:v>24/05/2023 12:24</c:v>
                      </c:pt>
                      <c:pt idx="6160">
                        <c:v>24/05/2023 12:24</c:v>
                      </c:pt>
                      <c:pt idx="6161">
                        <c:v>24/05/2023 12:24</c:v>
                      </c:pt>
                      <c:pt idx="6162">
                        <c:v>24/05/2023 12:24</c:v>
                      </c:pt>
                      <c:pt idx="6163">
                        <c:v>24/05/2023 12:24</c:v>
                      </c:pt>
                      <c:pt idx="6164">
                        <c:v>24/05/2023 12:24</c:v>
                      </c:pt>
                      <c:pt idx="6165">
                        <c:v>24/05/2023 12:24</c:v>
                      </c:pt>
                      <c:pt idx="6166">
                        <c:v>24/05/2023 12:24</c:v>
                      </c:pt>
                      <c:pt idx="6167">
                        <c:v>24/05/2023 12:24</c:v>
                      </c:pt>
                      <c:pt idx="6168">
                        <c:v>24/05/2023 12:24</c:v>
                      </c:pt>
                      <c:pt idx="6169">
                        <c:v>24/05/2023 12:24</c:v>
                      </c:pt>
                      <c:pt idx="6170">
                        <c:v>24/05/2023 12:24</c:v>
                      </c:pt>
                      <c:pt idx="6171">
                        <c:v>24/05/2023 12:24</c:v>
                      </c:pt>
                      <c:pt idx="6172">
                        <c:v>24/05/2023 12:24</c:v>
                      </c:pt>
                      <c:pt idx="6173">
                        <c:v>24/05/2023 12:24</c:v>
                      </c:pt>
                      <c:pt idx="6174">
                        <c:v>24/05/2023 12:24</c:v>
                      </c:pt>
                      <c:pt idx="6175">
                        <c:v>24/05/2023 12:24</c:v>
                      </c:pt>
                      <c:pt idx="6176">
                        <c:v>24/05/2023 12:24</c:v>
                      </c:pt>
                      <c:pt idx="6177">
                        <c:v>24/05/2023 12:24</c:v>
                      </c:pt>
                      <c:pt idx="6178">
                        <c:v>24/05/2023 12:24</c:v>
                      </c:pt>
                      <c:pt idx="6179">
                        <c:v>24/05/2023 12:24</c:v>
                      </c:pt>
                      <c:pt idx="6180">
                        <c:v>24/05/2023 12:24</c:v>
                      </c:pt>
                      <c:pt idx="6181">
                        <c:v>24/05/2023 12:24</c:v>
                      </c:pt>
                      <c:pt idx="6182">
                        <c:v>24/05/2023 12:24</c:v>
                      </c:pt>
                      <c:pt idx="6183">
                        <c:v>24/05/2023 12:24</c:v>
                      </c:pt>
                      <c:pt idx="6184">
                        <c:v>24/05/2023 12:24</c:v>
                      </c:pt>
                      <c:pt idx="6185">
                        <c:v>24/05/2023 12:24</c:v>
                      </c:pt>
                      <c:pt idx="6186">
                        <c:v>24/05/2023 12:24</c:v>
                      </c:pt>
                      <c:pt idx="6187">
                        <c:v>24/05/2023 12:24</c:v>
                      </c:pt>
                      <c:pt idx="6188">
                        <c:v>24/05/2023 12:24</c:v>
                      </c:pt>
                      <c:pt idx="6189">
                        <c:v>24/05/2023 12:24</c:v>
                      </c:pt>
                      <c:pt idx="6190">
                        <c:v>24/05/2023 12:25</c:v>
                      </c:pt>
                      <c:pt idx="6191">
                        <c:v>24/05/2023 12:25</c:v>
                      </c:pt>
                      <c:pt idx="6192">
                        <c:v>24/05/2023 12:25</c:v>
                      </c:pt>
                      <c:pt idx="6193">
                        <c:v>24/05/2023 12:25</c:v>
                      </c:pt>
                      <c:pt idx="6194">
                        <c:v>24/05/2023 12:25</c:v>
                      </c:pt>
                      <c:pt idx="6195">
                        <c:v>24/05/2023 12:25</c:v>
                      </c:pt>
                      <c:pt idx="6196">
                        <c:v>24/05/2023 12:25</c:v>
                      </c:pt>
                      <c:pt idx="6197">
                        <c:v>24/05/2023 12:25</c:v>
                      </c:pt>
                      <c:pt idx="6198">
                        <c:v>24/05/2023 12:25</c:v>
                      </c:pt>
                      <c:pt idx="6199">
                        <c:v>24/05/2023 12:25</c:v>
                      </c:pt>
                      <c:pt idx="6200">
                        <c:v>24/05/2023 12:25</c:v>
                      </c:pt>
                      <c:pt idx="6201">
                        <c:v>24/05/2023 12:25</c:v>
                      </c:pt>
                      <c:pt idx="6202">
                        <c:v>24/05/2023 12:25</c:v>
                      </c:pt>
                      <c:pt idx="6203">
                        <c:v>24/05/2023 12:25</c:v>
                      </c:pt>
                      <c:pt idx="6204">
                        <c:v>24/05/2023 12:25</c:v>
                      </c:pt>
                      <c:pt idx="6205">
                        <c:v>24/05/2023 12:25</c:v>
                      </c:pt>
                      <c:pt idx="6206">
                        <c:v>24/05/2023 12:25</c:v>
                      </c:pt>
                      <c:pt idx="6207">
                        <c:v>24/05/2023 12:25</c:v>
                      </c:pt>
                      <c:pt idx="6208">
                        <c:v>24/05/2023 12:25</c:v>
                      </c:pt>
                      <c:pt idx="6209">
                        <c:v>24/05/2023 12:25</c:v>
                      </c:pt>
                      <c:pt idx="6210">
                        <c:v>24/05/2023 12:25</c:v>
                      </c:pt>
                      <c:pt idx="6211">
                        <c:v>24/05/2023 12:25</c:v>
                      </c:pt>
                      <c:pt idx="6212">
                        <c:v>24/05/2023 12:25</c:v>
                      </c:pt>
                      <c:pt idx="6213">
                        <c:v>24/05/2023 12:25</c:v>
                      </c:pt>
                      <c:pt idx="6214">
                        <c:v>24/05/2023 12:25</c:v>
                      </c:pt>
                      <c:pt idx="6215">
                        <c:v>24/05/2023 12:25</c:v>
                      </c:pt>
                      <c:pt idx="6216">
                        <c:v>24/05/2023 12:25</c:v>
                      </c:pt>
                      <c:pt idx="6217">
                        <c:v>24/05/2023 12:25</c:v>
                      </c:pt>
                      <c:pt idx="6218">
                        <c:v>24/05/2023 12:25</c:v>
                      </c:pt>
                      <c:pt idx="6219">
                        <c:v>24/05/2023 12:25</c:v>
                      </c:pt>
                      <c:pt idx="6220">
                        <c:v>24/05/2023 12:25</c:v>
                      </c:pt>
                      <c:pt idx="6221">
                        <c:v>24/05/2023 12:25</c:v>
                      </c:pt>
                      <c:pt idx="6222">
                        <c:v>24/05/2023 12:25</c:v>
                      </c:pt>
                      <c:pt idx="6223">
                        <c:v>24/05/2023 12:25</c:v>
                      </c:pt>
                      <c:pt idx="6224">
                        <c:v>24/05/2023 12:25</c:v>
                      </c:pt>
                      <c:pt idx="6225">
                        <c:v>24/05/2023 12:25</c:v>
                      </c:pt>
                      <c:pt idx="6226">
                        <c:v>24/05/2023 12:25</c:v>
                      </c:pt>
                      <c:pt idx="6227">
                        <c:v>24/05/2023 12:25</c:v>
                      </c:pt>
                      <c:pt idx="6228">
                        <c:v>24/05/2023 12:25</c:v>
                      </c:pt>
                      <c:pt idx="6229">
                        <c:v>24/05/2023 12:25</c:v>
                      </c:pt>
                      <c:pt idx="6230">
                        <c:v>24/05/2023 12:25</c:v>
                      </c:pt>
                      <c:pt idx="6231">
                        <c:v>24/05/2023 12:25</c:v>
                      </c:pt>
                      <c:pt idx="6232">
                        <c:v>24/05/2023 12:25</c:v>
                      </c:pt>
                      <c:pt idx="6233">
                        <c:v>24/05/2023 12:25</c:v>
                      </c:pt>
                      <c:pt idx="6234">
                        <c:v>24/05/2023 12:25</c:v>
                      </c:pt>
                      <c:pt idx="6235">
                        <c:v>24/05/2023 12:25</c:v>
                      </c:pt>
                      <c:pt idx="6236">
                        <c:v>24/05/2023 12:25</c:v>
                      </c:pt>
                      <c:pt idx="6237">
                        <c:v>24/05/2023 12:25</c:v>
                      </c:pt>
                      <c:pt idx="6238">
                        <c:v>24/05/2023 12:25</c:v>
                      </c:pt>
                      <c:pt idx="6239">
                        <c:v>24/05/2023 12:25</c:v>
                      </c:pt>
                      <c:pt idx="6240">
                        <c:v>24/05/2023 12:25</c:v>
                      </c:pt>
                      <c:pt idx="6241">
                        <c:v>24/05/2023 12:25</c:v>
                      </c:pt>
                      <c:pt idx="6242">
                        <c:v>24/05/2023 12:25</c:v>
                      </c:pt>
                      <c:pt idx="6243">
                        <c:v>24/05/2023 12:25</c:v>
                      </c:pt>
                      <c:pt idx="6244">
                        <c:v>24/05/2023 12:25</c:v>
                      </c:pt>
                      <c:pt idx="6245">
                        <c:v>24/05/2023 12:25</c:v>
                      </c:pt>
                      <c:pt idx="6246">
                        <c:v>24/05/2023 12:25</c:v>
                      </c:pt>
                      <c:pt idx="6247">
                        <c:v>24/05/2023 12:25</c:v>
                      </c:pt>
                      <c:pt idx="6248">
                        <c:v>24/05/2023 12:25</c:v>
                      </c:pt>
                      <c:pt idx="6249">
                        <c:v>24/05/2023 12:26</c:v>
                      </c:pt>
                      <c:pt idx="6250">
                        <c:v>24/05/2023 12:26</c:v>
                      </c:pt>
                      <c:pt idx="6251">
                        <c:v>24/05/2023 12:26</c:v>
                      </c:pt>
                      <c:pt idx="6252">
                        <c:v>24/05/2023 12:26</c:v>
                      </c:pt>
                      <c:pt idx="6253">
                        <c:v>24/05/2023 12:26</c:v>
                      </c:pt>
                      <c:pt idx="6254">
                        <c:v>24/05/2023 12:26</c:v>
                      </c:pt>
                      <c:pt idx="6255">
                        <c:v>24/05/2023 12:26</c:v>
                      </c:pt>
                      <c:pt idx="6256">
                        <c:v>24/05/2023 12:26</c:v>
                      </c:pt>
                      <c:pt idx="6257">
                        <c:v>24/05/2023 12:26</c:v>
                      </c:pt>
                      <c:pt idx="6258">
                        <c:v>24/05/2023 12:26</c:v>
                      </c:pt>
                      <c:pt idx="6259">
                        <c:v>24/05/2023 12:26</c:v>
                      </c:pt>
                      <c:pt idx="6260">
                        <c:v>24/05/2023 12:26</c:v>
                      </c:pt>
                      <c:pt idx="6261">
                        <c:v>24/05/2023 12:26</c:v>
                      </c:pt>
                      <c:pt idx="6262">
                        <c:v>24/05/2023 12:26</c:v>
                      </c:pt>
                      <c:pt idx="6263">
                        <c:v>24/05/2023 12:26</c:v>
                      </c:pt>
                      <c:pt idx="6264">
                        <c:v>24/05/2023 12:26</c:v>
                      </c:pt>
                      <c:pt idx="6265">
                        <c:v>24/05/2023 12:26</c:v>
                      </c:pt>
                      <c:pt idx="6266">
                        <c:v>24/05/2023 12:26</c:v>
                      </c:pt>
                      <c:pt idx="6267">
                        <c:v>24/05/2023 12:26</c:v>
                      </c:pt>
                      <c:pt idx="6268">
                        <c:v>24/05/2023 12:26</c:v>
                      </c:pt>
                      <c:pt idx="6269">
                        <c:v>24/05/2023 12:26</c:v>
                      </c:pt>
                      <c:pt idx="6270">
                        <c:v>24/05/2023 12:26</c:v>
                      </c:pt>
                      <c:pt idx="6271">
                        <c:v>24/05/2023 12:26</c:v>
                      </c:pt>
                      <c:pt idx="6272">
                        <c:v>24/05/2023 12:26</c:v>
                      </c:pt>
                      <c:pt idx="6273">
                        <c:v>24/05/2023 12:26</c:v>
                      </c:pt>
                      <c:pt idx="6274">
                        <c:v>24/05/2023 12:26</c:v>
                      </c:pt>
                      <c:pt idx="6275">
                        <c:v>24/05/2023 12:26</c:v>
                      </c:pt>
                      <c:pt idx="6276">
                        <c:v>24/05/2023 12:26</c:v>
                      </c:pt>
                      <c:pt idx="6277">
                        <c:v>24/05/2023 12:26</c:v>
                      </c:pt>
                      <c:pt idx="6278">
                        <c:v>24/05/2023 12:26</c:v>
                      </c:pt>
                      <c:pt idx="6279">
                        <c:v>24/05/2023 12:26</c:v>
                      </c:pt>
                      <c:pt idx="6280">
                        <c:v>24/05/2023 12:26</c:v>
                      </c:pt>
                      <c:pt idx="6281">
                        <c:v>24/05/2023 12:26</c:v>
                      </c:pt>
                      <c:pt idx="6282">
                        <c:v>24/05/2023 12:26</c:v>
                      </c:pt>
                      <c:pt idx="6283">
                        <c:v>24/05/2023 12:26</c:v>
                      </c:pt>
                      <c:pt idx="6284">
                        <c:v>24/05/2023 12:26</c:v>
                      </c:pt>
                      <c:pt idx="6285">
                        <c:v>24/05/2023 12:26</c:v>
                      </c:pt>
                      <c:pt idx="6286">
                        <c:v>24/05/2023 12:26</c:v>
                      </c:pt>
                      <c:pt idx="6287">
                        <c:v>24/05/2023 12:26</c:v>
                      </c:pt>
                      <c:pt idx="6288">
                        <c:v>24/05/2023 12:26</c:v>
                      </c:pt>
                      <c:pt idx="6289">
                        <c:v>24/05/2023 12:26</c:v>
                      </c:pt>
                      <c:pt idx="6290">
                        <c:v>24/05/2023 12:26</c:v>
                      </c:pt>
                      <c:pt idx="6291">
                        <c:v>24/05/2023 12:26</c:v>
                      </c:pt>
                      <c:pt idx="6292">
                        <c:v>24/05/2023 12:26</c:v>
                      </c:pt>
                      <c:pt idx="6293">
                        <c:v>24/05/2023 12:26</c:v>
                      </c:pt>
                      <c:pt idx="6294">
                        <c:v>24/05/2023 12:26</c:v>
                      </c:pt>
                      <c:pt idx="6295">
                        <c:v>24/05/2023 12:26</c:v>
                      </c:pt>
                      <c:pt idx="6296">
                        <c:v>24/05/2023 12:26</c:v>
                      </c:pt>
                      <c:pt idx="6297">
                        <c:v>24/05/2023 12:26</c:v>
                      </c:pt>
                      <c:pt idx="6298">
                        <c:v>24/05/2023 12:26</c:v>
                      </c:pt>
                      <c:pt idx="6299">
                        <c:v>24/05/2023 12:26</c:v>
                      </c:pt>
                      <c:pt idx="6300">
                        <c:v>24/05/2023 12:26</c:v>
                      </c:pt>
                      <c:pt idx="6301">
                        <c:v>24/05/2023 12:26</c:v>
                      </c:pt>
                      <c:pt idx="6302">
                        <c:v>24/05/2023 12:26</c:v>
                      </c:pt>
                      <c:pt idx="6303">
                        <c:v>24/05/2023 12:26</c:v>
                      </c:pt>
                      <c:pt idx="6304">
                        <c:v>24/05/2023 12:26</c:v>
                      </c:pt>
                      <c:pt idx="6305">
                        <c:v>24/05/2023 12:26</c:v>
                      </c:pt>
                      <c:pt idx="6306">
                        <c:v>24/05/2023 12:26</c:v>
                      </c:pt>
                      <c:pt idx="6307">
                        <c:v>24/05/2023 12:26</c:v>
                      </c:pt>
                      <c:pt idx="6308">
                        <c:v>24/05/2023 12:26</c:v>
                      </c:pt>
                      <c:pt idx="6309">
                        <c:v>24/05/2023 12:27</c:v>
                      </c:pt>
                      <c:pt idx="6310">
                        <c:v>24/05/2023 12:27</c:v>
                      </c:pt>
                      <c:pt idx="6311">
                        <c:v>24/05/2023 12:27</c:v>
                      </c:pt>
                      <c:pt idx="6312">
                        <c:v>24/05/2023 12:27</c:v>
                      </c:pt>
                      <c:pt idx="6313">
                        <c:v>24/05/2023 12:27</c:v>
                      </c:pt>
                      <c:pt idx="6314">
                        <c:v>24/05/2023 12:27</c:v>
                      </c:pt>
                      <c:pt idx="6315">
                        <c:v>24/05/2023 12:27</c:v>
                      </c:pt>
                      <c:pt idx="6316">
                        <c:v>24/05/2023 12:27</c:v>
                      </c:pt>
                      <c:pt idx="6317">
                        <c:v>24/05/2023 12:27</c:v>
                      </c:pt>
                      <c:pt idx="6318">
                        <c:v>24/05/2023 12:27</c:v>
                      </c:pt>
                      <c:pt idx="6319">
                        <c:v>24/05/2023 12:27</c:v>
                      </c:pt>
                      <c:pt idx="6320">
                        <c:v>24/05/2023 12:27</c:v>
                      </c:pt>
                      <c:pt idx="6321">
                        <c:v>24/05/2023 12:27</c:v>
                      </c:pt>
                      <c:pt idx="6322">
                        <c:v>24/05/2023 12:27</c:v>
                      </c:pt>
                      <c:pt idx="6323">
                        <c:v>24/05/2023 12:27</c:v>
                      </c:pt>
                      <c:pt idx="6324">
                        <c:v>24/05/2023 12:27</c:v>
                      </c:pt>
                      <c:pt idx="6325">
                        <c:v>24/05/2023 12:27</c:v>
                      </c:pt>
                      <c:pt idx="6326">
                        <c:v>24/05/2023 12:27</c:v>
                      </c:pt>
                      <c:pt idx="6327">
                        <c:v>24/05/2023 12:27</c:v>
                      </c:pt>
                      <c:pt idx="6328">
                        <c:v>24/05/2023 12:27</c:v>
                      </c:pt>
                      <c:pt idx="6329">
                        <c:v>24/05/2023 12:27</c:v>
                      </c:pt>
                      <c:pt idx="6330">
                        <c:v>24/05/2023 12:27</c:v>
                      </c:pt>
                      <c:pt idx="6331">
                        <c:v>24/05/2023 12:27</c:v>
                      </c:pt>
                      <c:pt idx="6332">
                        <c:v>24/05/2023 12:27</c:v>
                      </c:pt>
                      <c:pt idx="6333">
                        <c:v>24/05/2023 12:27</c:v>
                      </c:pt>
                      <c:pt idx="6334">
                        <c:v>24/05/2023 12:27</c:v>
                      </c:pt>
                      <c:pt idx="6335">
                        <c:v>24/05/2023 12:27</c:v>
                      </c:pt>
                      <c:pt idx="6336">
                        <c:v>24/05/2023 12:27</c:v>
                      </c:pt>
                      <c:pt idx="6337">
                        <c:v>24/05/2023 12:27</c:v>
                      </c:pt>
                      <c:pt idx="6338">
                        <c:v>24/05/2023 12:27</c:v>
                      </c:pt>
                      <c:pt idx="6339">
                        <c:v>24/05/2023 12:27</c:v>
                      </c:pt>
                      <c:pt idx="6340">
                        <c:v>24/05/2023 12:27</c:v>
                      </c:pt>
                      <c:pt idx="6341">
                        <c:v>24/05/2023 12:27</c:v>
                      </c:pt>
                      <c:pt idx="6342">
                        <c:v>24/05/2023 12:27</c:v>
                      </c:pt>
                      <c:pt idx="6343">
                        <c:v>24/05/2023 12:27</c:v>
                      </c:pt>
                      <c:pt idx="6344">
                        <c:v>24/05/2023 12:27</c:v>
                      </c:pt>
                      <c:pt idx="6345">
                        <c:v>24/05/2023 12:27</c:v>
                      </c:pt>
                      <c:pt idx="6346">
                        <c:v>24/05/2023 12:27</c:v>
                      </c:pt>
                      <c:pt idx="6347">
                        <c:v>24/05/2023 12:27</c:v>
                      </c:pt>
                      <c:pt idx="6348">
                        <c:v>24/05/2023 12:27</c:v>
                      </c:pt>
                      <c:pt idx="6349">
                        <c:v>24/05/2023 12:27</c:v>
                      </c:pt>
                      <c:pt idx="6350">
                        <c:v>24/05/2023 12:27</c:v>
                      </c:pt>
                      <c:pt idx="6351">
                        <c:v>24/05/2023 12:27</c:v>
                      </c:pt>
                      <c:pt idx="6352">
                        <c:v>24/05/2023 12:27</c:v>
                      </c:pt>
                      <c:pt idx="6353">
                        <c:v>24/05/2023 12:27</c:v>
                      </c:pt>
                      <c:pt idx="6354">
                        <c:v>24/05/2023 12:27</c:v>
                      </c:pt>
                      <c:pt idx="6355">
                        <c:v>24/05/2023 12:27</c:v>
                      </c:pt>
                      <c:pt idx="6356">
                        <c:v>24/05/2023 12:27</c:v>
                      </c:pt>
                      <c:pt idx="6357">
                        <c:v>24/05/2023 12:27</c:v>
                      </c:pt>
                      <c:pt idx="6358">
                        <c:v>24/05/2023 12:27</c:v>
                      </c:pt>
                      <c:pt idx="6359">
                        <c:v>24/05/2023 12:27</c:v>
                      </c:pt>
                      <c:pt idx="6360">
                        <c:v>24/05/2023 12:27</c:v>
                      </c:pt>
                      <c:pt idx="6361">
                        <c:v>24/05/2023 12:27</c:v>
                      </c:pt>
                      <c:pt idx="6362">
                        <c:v>24/05/2023 12:27</c:v>
                      </c:pt>
                      <c:pt idx="6363">
                        <c:v>24/05/2023 12:27</c:v>
                      </c:pt>
                      <c:pt idx="6364">
                        <c:v>24/05/2023 12:27</c:v>
                      </c:pt>
                      <c:pt idx="6365">
                        <c:v>24/05/2023 12:27</c:v>
                      </c:pt>
                      <c:pt idx="6366">
                        <c:v>24/05/2023 12:27</c:v>
                      </c:pt>
                      <c:pt idx="6367">
                        <c:v>24/05/2023 12:27</c:v>
                      </c:pt>
                      <c:pt idx="6368">
                        <c:v>24/05/2023 12:28</c:v>
                      </c:pt>
                      <c:pt idx="6369">
                        <c:v>24/05/2023 12:28</c:v>
                      </c:pt>
                      <c:pt idx="6370">
                        <c:v>24/05/2023 12:28</c:v>
                      </c:pt>
                      <c:pt idx="6371">
                        <c:v>24/05/2023 12:28</c:v>
                      </c:pt>
                      <c:pt idx="6372">
                        <c:v>24/05/2023 12:28</c:v>
                      </c:pt>
                      <c:pt idx="6373">
                        <c:v>24/05/2023 12:28</c:v>
                      </c:pt>
                      <c:pt idx="6374">
                        <c:v>24/05/2023 12:28</c:v>
                      </c:pt>
                      <c:pt idx="6375">
                        <c:v>24/05/2023 12:28</c:v>
                      </c:pt>
                      <c:pt idx="6376">
                        <c:v>24/05/2023 12:28</c:v>
                      </c:pt>
                      <c:pt idx="6377">
                        <c:v>24/05/2023 12:28</c:v>
                      </c:pt>
                      <c:pt idx="6378">
                        <c:v>24/05/2023 12:28</c:v>
                      </c:pt>
                      <c:pt idx="6379">
                        <c:v>24/05/2023 12:28</c:v>
                      </c:pt>
                      <c:pt idx="6380">
                        <c:v>24/05/2023 12:28</c:v>
                      </c:pt>
                      <c:pt idx="6381">
                        <c:v>24/05/2023 12:28</c:v>
                      </c:pt>
                      <c:pt idx="6382">
                        <c:v>24/05/2023 12:28</c:v>
                      </c:pt>
                      <c:pt idx="6383">
                        <c:v>24/05/2023 12:28</c:v>
                      </c:pt>
                      <c:pt idx="6384">
                        <c:v>24/05/2023 12:28</c:v>
                      </c:pt>
                      <c:pt idx="6385">
                        <c:v>24/05/2023 12:28</c:v>
                      </c:pt>
                      <c:pt idx="6386">
                        <c:v>24/05/2023 12:28</c:v>
                      </c:pt>
                      <c:pt idx="6387">
                        <c:v>24/05/2023 12:28</c:v>
                      </c:pt>
                      <c:pt idx="6388">
                        <c:v>24/05/2023 12:28</c:v>
                      </c:pt>
                      <c:pt idx="6389">
                        <c:v>24/05/2023 12:28</c:v>
                      </c:pt>
                      <c:pt idx="6390">
                        <c:v>24/05/2023 12:28</c:v>
                      </c:pt>
                      <c:pt idx="6391">
                        <c:v>24/05/2023 12:28</c:v>
                      </c:pt>
                      <c:pt idx="6392">
                        <c:v>24/05/2023 12:28</c:v>
                      </c:pt>
                      <c:pt idx="6393">
                        <c:v>24/05/2023 12:28</c:v>
                      </c:pt>
                      <c:pt idx="6394">
                        <c:v>24/05/2023 12:28</c:v>
                      </c:pt>
                      <c:pt idx="6395">
                        <c:v>24/05/2023 12:28</c:v>
                      </c:pt>
                      <c:pt idx="6396">
                        <c:v>24/05/2023 12:28</c:v>
                      </c:pt>
                      <c:pt idx="6397">
                        <c:v>24/05/2023 12:28</c:v>
                      </c:pt>
                      <c:pt idx="6398">
                        <c:v>24/05/2023 12:28</c:v>
                      </c:pt>
                      <c:pt idx="6399">
                        <c:v>24/05/2023 12:28</c:v>
                      </c:pt>
                      <c:pt idx="6400">
                        <c:v>24/05/2023 12:28</c:v>
                      </c:pt>
                      <c:pt idx="6401">
                        <c:v>24/05/2023 12:28</c:v>
                      </c:pt>
                      <c:pt idx="6402">
                        <c:v>24/05/2023 12:28</c:v>
                      </c:pt>
                      <c:pt idx="6403">
                        <c:v>24/05/2023 12:28</c:v>
                      </c:pt>
                      <c:pt idx="6404">
                        <c:v>24/05/2023 12:28</c:v>
                      </c:pt>
                      <c:pt idx="6405">
                        <c:v>24/05/2023 12:28</c:v>
                      </c:pt>
                      <c:pt idx="6406">
                        <c:v>24/05/2023 12:28</c:v>
                      </c:pt>
                      <c:pt idx="6407">
                        <c:v>24/05/2023 12:28</c:v>
                      </c:pt>
                      <c:pt idx="6408">
                        <c:v>24/05/2023 12:28</c:v>
                      </c:pt>
                      <c:pt idx="6409">
                        <c:v>24/05/2023 12:28</c:v>
                      </c:pt>
                      <c:pt idx="6410">
                        <c:v>24/05/2023 12:28</c:v>
                      </c:pt>
                      <c:pt idx="6411">
                        <c:v>24/05/2023 12:28</c:v>
                      </c:pt>
                      <c:pt idx="6412">
                        <c:v>24/05/2023 12:28</c:v>
                      </c:pt>
                      <c:pt idx="6413">
                        <c:v>24/05/2023 12:28</c:v>
                      </c:pt>
                      <c:pt idx="6414">
                        <c:v>24/05/2023 12:28</c:v>
                      </c:pt>
                      <c:pt idx="6415">
                        <c:v>24/05/2023 12:28</c:v>
                      </c:pt>
                      <c:pt idx="6416">
                        <c:v>24/05/2023 12:28</c:v>
                      </c:pt>
                      <c:pt idx="6417">
                        <c:v>24/05/2023 12:28</c:v>
                      </c:pt>
                      <c:pt idx="6418">
                        <c:v>24/05/2023 12:28</c:v>
                      </c:pt>
                      <c:pt idx="6419">
                        <c:v>24/05/2023 12:28</c:v>
                      </c:pt>
                      <c:pt idx="6420">
                        <c:v>24/05/2023 12:28</c:v>
                      </c:pt>
                      <c:pt idx="6421">
                        <c:v>24/05/2023 12:28</c:v>
                      </c:pt>
                      <c:pt idx="6422">
                        <c:v>24/05/2023 12:28</c:v>
                      </c:pt>
                      <c:pt idx="6423">
                        <c:v>24/05/2023 12:28</c:v>
                      </c:pt>
                      <c:pt idx="6424">
                        <c:v>24/05/2023 12:28</c:v>
                      </c:pt>
                      <c:pt idx="6425">
                        <c:v>24/05/2023 12:28</c:v>
                      </c:pt>
                      <c:pt idx="6426">
                        <c:v>24/05/2023 12:28</c:v>
                      </c:pt>
                      <c:pt idx="6427">
                        <c:v>24/05/2023 12:28</c:v>
                      </c:pt>
                      <c:pt idx="6428">
                        <c:v>24/05/2023 12:29</c:v>
                      </c:pt>
                      <c:pt idx="6429">
                        <c:v>24/05/2023 12:29</c:v>
                      </c:pt>
                      <c:pt idx="6430">
                        <c:v>24/05/2023 12:29</c:v>
                      </c:pt>
                      <c:pt idx="6431">
                        <c:v>24/05/2023 12:29</c:v>
                      </c:pt>
                      <c:pt idx="6432">
                        <c:v>24/05/2023 12:29</c:v>
                      </c:pt>
                      <c:pt idx="6433">
                        <c:v>24/05/2023 12:29</c:v>
                      </c:pt>
                      <c:pt idx="6434">
                        <c:v>24/05/2023 12:29</c:v>
                      </c:pt>
                      <c:pt idx="6435">
                        <c:v>24/05/2023 12:29</c:v>
                      </c:pt>
                      <c:pt idx="6436">
                        <c:v>24/05/2023 12:29</c:v>
                      </c:pt>
                      <c:pt idx="6437">
                        <c:v>24/05/2023 12:29</c:v>
                      </c:pt>
                      <c:pt idx="6438">
                        <c:v>24/05/2023 12:29</c:v>
                      </c:pt>
                      <c:pt idx="6439">
                        <c:v>24/05/2023 12:29</c:v>
                      </c:pt>
                      <c:pt idx="6440">
                        <c:v>24/05/2023 12:29</c:v>
                      </c:pt>
                      <c:pt idx="6441">
                        <c:v>24/05/2023 12:29</c:v>
                      </c:pt>
                      <c:pt idx="6442">
                        <c:v>24/05/2023 12:29</c:v>
                      </c:pt>
                      <c:pt idx="6443">
                        <c:v>24/05/2023 12:29</c:v>
                      </c:pt>
                      <c:pt idx="6444">
                        <c:v>24/05/2023 12:29</c:v>
                      </c:pt>
                      <c:pt idx="6445">
                        <c:v>24/05/2023 12:29</c:v>
                      </c:pt>
                      <c:pt idx="6446">
                        <c:v>24/05/2023 12:29</c:v>
                      </c:pt>
                      <c:pt idx="6447">
                        <c:v>24/05/2023 12:29</c:v>
                      </c:pt>
                      <c:pt idx="6448">
                        <c:v>24/05/2023 12:29</c:v>
                      </c:pt>
                      <c:pt idx="6449">
                        <c:v>24/05/2023 12:29</c:v>
                      </c:pt>
                      <c:pt idx="6450">
                        <c:v>24/05/2023 12:29</c:v>
                      </c:pt>
                      <c:pt idx="6451">
                        <c:v>24/05/2023 12:29</c:v>
                      </c:pt>
                      <c:pt idx="6452">
                        <c:v>24/05/2023 12:29</c:v>
                      </c:pt>
                      <c:pt idx="6453">
                        <c:v>24/05/2023 12:29</c:v>
                      </c:pt>
                      <c:pt idx="6454">
                        <c:v>24/05/2023 12:29</c:v>
                      </c:pt>
                      <c:pt idx="6455">
                        <c:v>24/05/2023 12:29</c:v>
                      </c:pt>
                      <c:pt idx="6456">
                        <c:v>24/05/2023 12:29</c:v>
                      </c:pt>
                      <c:pt idx="6457">
                        <c:v>24/05/2023 12:29</c:v>
                      </c:pt>
                      <c:pt idx="6458">
                        <c:v>24/05/2023 12:29</c:v>
                      </c:pt>
                      <c:pt idx="6459">
                        <c:v>24/05/2023 12:29</c:v>
                      </c:pt>
                      <c:pt idx="6460">
                        <c:v>24/05/2023 12:29</c:v>
                      </c:pt>
                      <c:pt idx="6461">
                        <c:v>24/05/2023 12:29</c:v>
                      </c:pt>
                      <c:pt idx="6462">
                        <c:v>24/05/2023 12:29</c:v>
                      </c:pt>
                      <c:pt idx="6463">
                        <c:v>24/05/2023 12:29</c:v>
                      </c:pt>
                      <c:pt idx="6464">
                        <c:v>24/05/2023 12:29</c:v>
                      </c:pt>
                      <c:pt idx="6465">
                        <c:v>24/05/2023 12:29</c:v>
                      </c:pt>
                      <c:pt idx="6466">
                        <c:v>24/05/2023 12:29</c:v>
                      </c:pt>
                      <c:pt idx="6467">
                        <c:v>24/05/2023 12:29</c:v>
                      </c:pt>
                      <c:pt idx="6468">
                        <c:v>24/05/2023 12:29</c:v>
                      </c:pt>
                      <c:pt idx="6469">
                        <c:v>24/05/2023 12:29</c:v>
                      </c:pt>
                      <c:pt idx="6470">
                        <c:v>24/05/2023 12:29</c:v>
                      </c:pt>
                      <c:pt idx="6471">
                        <c:v>24/05/2023 12:29</c:v>
                      </c:pt>
                      <c:pt idx="6472">
                        <c:v>24/05/2023 12:29</c:v>
                      </c:pt>
                      <c:pt idx="6473">
                        <c:v>24/05/2023 12:29</c:v>
                      </c:pt>
                      <c:pt idx="6474">
                        <c:v>24/05/2023 12:29</c:v>
                      </c:pt>
                      <c:pt idx="6475">
                        <c:v>24/05/2023 12:29</c:v>
                      </c:pt>
                      <c:pt idx="6476">
                        <c:v>24/05/2023 12:29</c:v>
                      </c:pt>
                      <c:pt idx="6477">
                        <c:v>24/05/2023 12:29</c:v>
                      </c:pt>
                      <c:pt idx="6478">
                        <c:v>24/05/2023 12:29</c:v>
                      </c:pt>
                      <c:pt idx="6479">
                        <c:v>24/05/2023 12:29</c:v>
                      </c:pt>
                      <c:pt idx="6480">
                        <c:v>24/05/2023 12:29</c:v>
                      </c:pt>
                      <c:pt idx="6481">
                        <c:v>24/05/2023 12:29</c:v>
                      </c:pt>
                      <c:pt idx="6482">
                        <c:v>24/05/2023 12:29</c:v>
                      </c:pt>
                      <c:pt idx="6483">
                        <c:v>24/05/2023 12:29</c:v>
                      </c:pt>
                      <c:pt idx="6484">
                        <c:v>24/05/2023 12:29</c:v>
                      </c:pt>
                      <c:pt idx="6485">
                        <c:v>24/05/2023 12:29</c:v>
                      </c:pt>
                      <c:pt idx="6486">
                        <c:v>24/05/2023 12:29</c:v>
                      </c:pt>
                      <c:pt idx="6487">
                        <c:v>24/05/2023 12:30</c:v>
                      </c:pt>
                      <c:pt idx="6488">
                        <c:v>24/05/2023 12:30</c:v>
                      </c:pt>
                      <c:pt idx="6489">
                        <c:v>24/05/2023 12:30</c:v>
                      </c:pt>
                      <c:pt idx="6490">
                        <c:v>24/05/2023 12:30</c:v>
                      </c:pt>
                      <c:pt idx="6491">
                        <c:v>24/05/2023 12:30</c:v>
                      </c:pt>
                      <c:pt idx="6492">
                        <c:v>24/05/2023 12:30</c:v>
                      </c:pt>
                      <c:pt idx="6493">
                        <c:v>24/05/2023 12:30</c:v>
                      </c:pt>
                      <c:pt idx="6494">
                        <c:v>24/05/2023 12:30</c:v>
                      </c:pt>
                      <c:pt idx="6495">
                        <c:v>24/05/2023 12:30</c:v>
                      </c:pt>
                      <c:pt idx="6496">
                        <c:v>24/05/2023 12:30</c:v>
                      </c:pt>
                      <c:pt idx="6497">
                        <c:v>24/05/2023 12:30</c:v>
                      </c:pt>
                      <c:pt idx="6498">
                        <c:v>24/05/2023 12:30</c:v>
                      </c:pt>
                      <c:pt idx="6499">
                        <c:v>24/05/2023 12:30</c:v>
                      </c:pt>
                      <c:pt idx="6500">
                        <c:v>24/05/2023 12:30</c:v>
                      </c:pt>
                      <c:pt idx="6501">
                        <c:v>24/05/2023 12:30</c:v>
                      </c:pt>
                      <c:pt idx="6502">
                        <c:v>24/05/2023 12:30</c:v>
                      </c:pt>
                      <c:pt idx="6503">
                        <c:v>24/05/2023 12:30</c:v>
                      </c:pt>
                      <c:pt idx="6504">
                        <c:v>24/05/2023 12:30</c:v>
                      </c:pt>
                      <c:pt idx="6505">
                        <c:v>24/05/2023 12:30</c:v>
                      </c:pt>
                      <c:pt idx="6506">
                        <c:v>24/05/2023 12:30</c:v>
                      </c:pt>
                      <c:pt idx="6507">
                        <c:v>24/05/2023 12:30</c:v>
                      </c:pt>
                      <c:pt idx="6508">
                        <c:v>24/05/2023 12:30</c:v>
                      </c:pt>
                      <c:pt idx="6509">
                        <c:v>24/05/2023 12:30</c:v>
                      </c:pt>
                      <c:pt idx="6510">
                        <c:v>24/05/2023 12:30</c:v>
                      </c:pt>
                      <c:pt idx="6511">
                        <c:v>24/05/2023 12:30</c:v>
                      </c:pt>
                      <c:pt idx="6512">
                        <c:v>24/05/2023 12:30</c:v>
                      </c:pt>
                      <c:pt idx="6513">
                        <c:v>24/05/2023 12:30</c:v>
                      </c:pt>
                      <c:pt idx="6514">
                        <c:v>24/05/2023 12:30</c:v>
                      </c:pt>
                      <c:pt idx="6515">
                        <c:v>24/05/2023 12:30</c:v>
                      </c:pt>
                      <c:pt idx="6516">
                        <c:v>24/05/2023 12:30</c:v>
                      </c:pt>
                      <c:pt idx="6517">
                        <c:v>24/05/2023 12:30</c:v>
                      </c:pt>
                      <c:pt idx="6518">
                        <c:v>24/05/2023 12:30</c:v>
                      </c:pt>
                      <c:pt idx="6519">
                        <c:v>24/05/2023 12:30</c:v>
                      </c:pt>
                      <c:pt idx="6520">
                        <c:v>24/05/2023 12:30</c:v>
                      </c:pt>
                      <c:pt idx="6521">
                        <c:v>24/05/2023 12:30</c:v>
                      </c:pt>
                      <c:pt idx="6522">
                        <c:v>24/05/2023 12:30</c:v>
                      </c:pt>
                      <c:pt idx="6523">
                        <c:v>24/05/2023 12:30</c:v>
                      </c:pt>
                      <c:pt idx="6524">
                        <c:v>24/05/2023 12:30</c:v>
                      </c:pt>
                      <c:pt idx="6525">
                        <c:v>24/05/2023 12:30</c:v>
                      </c:pt>
                      <c:pt idx="6526">
                        <c:v>24/05/2023 12:30</c:v>
                      </c:pt>
                      <c:pt idx="6527">
                        <c:v>24/05/2023 12:30</c:v>
                      </c:pt>
                      <c:pt idx="6528">
                        <c:v>24/05/2023 12:30</c:v>
                      </c:pt>
                      <c:pt idx="6529">
                        <c:v>24/05/2023 12:30</c:v>
                      </c:pt>
                      <c:pt idx="6530">
                        <c:v>24/05/2023 12:30</c:v>
                      </c:pt>
                      <c:pt idx="6531">
                        <c:v>24/05/2023 12:30</c:v>
                      </c:pt>
                      <c:pt idx="6532">
                        <c:v>24/05/2023 12:30</c:v>
                      </c:pt>
                      <c:pt idx="6533">
                        <c:v>24/05/2023 12:30</c:v>
                      </c:pt>
                      <c:pt idx="6534">
                        <c:v>24/05/2023 12:30</c:v>
                      </c:pt>
                      <c:pt idx="6535">
                        <c:v>24/05/2023 12:30</c:v>
                      </c:pt>
                      <c:pt idx="6536">
                        <c:v>24/05/2023 12:30</c:v>
                      </c:pt>
                      <c:pt idx="6537">
                        <c:v>24/05/2023 12:30</c:v>
                      </c:pt>
                      <c:pt idx="6538">
                        <c:v>24/05/2023 12:30</c:v>
                      </c:pt>
                      <c:pt idx="6539">
                        <c:v>24/05/2023 12:30</c:v>
                      </c:pt>
                      <c:pt idx="6540">
                        <c:v>24/05/2023 12:30</c:v>
                      </c:pt>
                      <c:pt idx="6541">
                        <c:v>24/05/2023 12:30</c:v>
                      </c:pt>
                      <c:pt idx="6542">
                        <c:v>24/05/2023 12:30</c:v>
                      </c:pt>
                      <c:pt idx="6543">
                        <c:v>24/05/2023 12:30</c:v>
                      </c:pt>
                      <c:pt idx="6544">
                        <c:v>24/05/2023 12:30</c:v>
                      </c:pt>
                      <c:pt idx="6545">
                        <c:v>24/05/2023 12:30</c:v>
                      </c:pt>
                      <c:pt idx="6546">
                        <c:v>24/05/2023 12:30</c:v>
                      </c:pt>
                      <c:pt idx="6547">
                        <c:v>24/05/2023 12:31</c:v>
                      </c:pt>
                      <c:pt idx="6548">
                        <c:v>24/05/2023 12:31</c:v>
                      </c:pt>
                      <c:pt idx="6549">
                        <c:v>24/05/2023 12:31</c:v>
                      </c:pt>
                      <c:pt idx="6550">
                        <c:v>24/05/2023 12:31</c:v>
                      </c:pt>
                      <c:pt idx="6551">
                        <c:v>24/05/2023 12:31</c:v>
                      </c:pt>
                      <c:pt idx="6552">
                        <c:v>24/05/2023 12:31</c:v>
                      </c:pt>
                      <c:pt idx="6553">
                        <c:v>24/05/2023 12:31</c:v>
                      </c:pt>
                      <c:pt idx="6554">
                        <c:v>24/05/2023 12:31</c:v>
                      </c:pt>
                      <c:pt idx="6555">
                        <c:v>24/05/2023 12:31</c:v>
                      </c:pt>
                      <c:pt idx="6556">
                        <c:v>24/05/2023 12:31</c:v>
                      </c:pt>
                      <c:pt idx="6557">
                        <c:v>24/05/2023 12:31</c:v>
                      </c:pt>
                      <c:pt idx="6558">
                        <c:v>24/05/2023 12:31</c:v>
                      </c:pt>
                      <c:pt idx="6559">
                        <c:v>24/05/2023 12:31</c:v>
                      </c:pt>
                      <c:pt idx="6560">
                        <c:v>24/05/2023 12:31</c:v>
                      </c:pt>
                      <c:pt idx="6561">
                        <c:v>24/05/2023 12:31</c:v>
                      </c:pt>
                      <c:pt idx="6562">
                        <c:v>24/05/2023 12:31</c:v>
                      </c:pt>
                      <c:pt idx="6563">
                        <c:v>24/05/2023 12:31</c:v>
                      </c:pt>
                      <c:pt idx="6564">
                        <c:v>24/05/2023 12:31</c:v>
                      </c:pt>
                      <c:pt idx="6565">
                        <c:v>24/05/2023 12:31</c:v>
                      </c:pt>
                      <c:pt idx="6566">
                        <c:v>24/05/2023 12:31</c:v>
                      </c:pt>
                      <c:pt idx="6567">
                        <c:v>24/05/2023 12:31</c:v>
                      </c:pt>
                      <c:pt idx="6568">
                        <c:v>24/05/2023 12:31</c:v>
                      </c:pt>
                      <c:pt idx="6569">
                        <c:v>24/05/2023 12:31</c:v>
                      </c:pt>
                      <c:pt idx="6570">
                        <c:v>24/05/2023 12:31</c:v>
                      </c:pt>
                      <c:pt idx="6571">
                        <c:v>24/05/2023 12:31</c:v>
                      </c:pt>
                      <c:pt idx="6572">
                        <c:v>24/05/2023 12:31</c:v>
                      </c:pt>
                      <c:pt idx="6573">
                        <c:v>24/05/2023 12:31</c:v>
                      </c:pt>
                      <c:pt idx="6574">
                        <c:v>24/05/2023 12:31</c:v>
                      </c:pt>
                      <c:pt idx="6575">
                        <c:v>24/05/2023 12:31</c:v>
                      </c:pt>
                      <c:pt idx="6576">
                        <c:v>24/05/2023 12:31</c:v>
                      </c:pt>
                      <c:pt idx="6577">
                        <c:v>24/05/2023 12:31</c:v>
                      </c:pt>
                      <c:pt idx="6578">
                        <c:v>24/05/2023 12:31</c:v>
                      </c:pt>
                      <c:pt idx="6579">
                        <c:v>24/05/2023 12:31</c:v>
                      </c:pt>
                      <c:pt idx="6580">
                        <c:v>24/05/2023 12:31</c:v>
                      </c:pt>
                      <c:pt idx="6581">
                        <c:v>24/05/2023 12:31</c:v>
                      </c:pt>
                      <c:pt idx="6582">
                        <c:v>24/05/2023 12:31</c:v>
                      </c:pt>
                      <c:pt idx="6583">
                        <c:v>24/05/2023 12:31</c:v>
                      </c:pt>
                      <c:pt idx="6584">
                        <c:v>24/05/2023 12:31</c:v>
                      </c:pt>
                      <c:pt idx="6585">
                        <c:v>24/05/2023 12:31</c:v>
                      </c:pt>
                      <c:pt idx="6586">
                        <c:v>24/05/2023 12:31</c:v>
                      </c:pt>
                      <c:pt idx="6587">
                        <c:v>24/05/2023 12:31</c:v>
                      </c:pt>
                      <c:pt idx="6588">
                        <c:v>24/05/2023 12:31</c:v>
                      </c:pt>
                      <c:pt idx="6589">
                        <c:v>24/05/2023 12:31</c:v>
                      </c:pt>
                      <c:pt idx="6590">
                        <c:v>24/05/2023 12:31</c:v>
                      </c:pt>
                      <c:pt idx="6591">
                        <c:v>24/05/2023 12:31</c:v>
                      </c:pt>
                      <c:pt idx="6592">
                        <c:v>24/05/2023 12:31</c:v>
                      </c:pt>
                      <c:pt idx="6593">
                        <c:v>24/05/2023 12:31</c:v>
                      </c:pt>
                      <c:pt idx="6594">
                        <c:v>24/05/2023 12:31</c:v>
                      </c:pt>
                      <c:pt idx="6595">
                        <c:v>24/05/2023 12:31</c:v>
                      </c:pt>
                      <c:pt idx="6596">
                        <c:v>24/05/2023 12:31</c:v>
                      </c:pt>
                      <c:pt idx="6597">
                        <c:v>24/05/2023 12:31</c:v>
                      </c:pt>
                      <c:pt idx="6598">
                        <c:v>24/05/2023 12:31</c:v>
                      </c:pt>
                      <c:pt idx="6599">
                        <c:v>24/05/2023 12:31</c:v>
                      </c:pt>
                      <c:pt idx="6600">
                        <c:v>24/05/2023 12:31</c:v>
                      </c:pt>
                      <c:pt idx="6601">
                        <c:v>24/05/2023 12:31</c:v>
                      </c:pt>
                      <c:pt idx="6602">
                        <c:v>24/05/2023 12:31</c:v>
                      </c:pt>
                      <c:pt idx="6603">
                        <c:v>24/05/2023 12:31</c:v>
                      </c:pt>
                      <c:pt idx="6604">
                        <c:v>24/05/2023 12:31</c:v>
                      </c:pt>
                      <c:pt idx="6605">
                        <c:v>24/05/2023 12:31</c:v>
                      </c:pt>
                      <c:pt idx="6606">
                        <c:v>24/05/2023 12:31</c:v>
                      </c:pt>
                      <c:pt idx="6607">
                        <c:v>24/05/2023 12:32</c:v>
                      </c:pt>
                      <c:pt idx="6608">
                        <c:v>24/05/2023 12:32</c:v>
                      </c:pt>
                      <c:pt idx="6609">
                        <c:v>24/05/2023 12:32</c:v>
                      </c:pt>
                      <c:pt idx="6610">
                        <c:v>24/05/2023 12:32</c:v>
                      </c:pt>
                      <c:pt idx="6611">
                        <c:v>24/05/2023 12:32</c:v>
                      </c:pt>
                      <c:pt idx="6612">
                        <c:v>24/05/2023 12:32</c:v>
                      </c:pt>
                      <c:pt idx="6613">
                        <c:v>24/05/2023 12:32</c:v>
                      </c:pt>
                      <c:pt idx="6614">
                        <c:v>24/05/2023 12:32</c:v>
                      </c:pt>
                      <c:pt idx="6615">
                        <c:v>24/05/2023 12:32</c:v>
                      </c:pt>
                      <c:pt idx="6616">
                        <c:v>24/05/2023 12:32</c:v>
                      </c:pt>
                      <c:pt idx="6617">
                        <c:v>24/05/2023 12:32</c:v>
                      </c:pt>
                      <c:pt idx="6618">
                        <c:v>24/05/2023 12:32</c:v>
                      </c:pt>
                      <c:pt idx="6619">
                        <c:v>24/05/2023 12:32</c:v>
                      </c:pt>
                      <c:pt idx="6620">
                        <c:v>24/05/2023 12:32</c:v>
                      </c:pt>
                      <c:pt idx="6621">
                        <c:v>24/05/2023 12:32</c:v>
                      </c:pt>
                      <c:pt idx="6622">
                        <c:v>24/05/2023 12:32</c:v>
                      </c:pt>
                      <c:pt idx="6623">
                        <c:v>24/05/2023 12:32</c:v>
                      </c:pt>
                      <c:pt idx="6624">
                        <c:v>24/05/2023 12:32</c:v>
                      </c:pt>
                      <c:pt idx="6625">
                        <c:v>24/05/2023 12:32</c:v>
                      </c:pt>
                      <c:pt idx="6626">
                        <c:v>24/05/2023 12:32</c:v>
                      </c:pt>
                      <c:pt idx="6627">
                        <c:v>24/05/2023 12:32</c:v>
                      </c:pt>
                      <c:pt idx="6628">
                        <c:v>24/05/2023 12:32</c:v>
                      </c:pt>
                      <c:pt idx="6629">
                        <c:v>24/05/2023 12:32</c:v>
                      </c:pt>
                      <c:pt idx="6630">
                        <c:v>24/05/2023 12:32</c:v>
                      </c:pt>
                      <c:pt idx="6631">
                        <c:v>24/05/2023 12:32</c:v>
                      </c:pt>
                      <c:pt idx="6632">
                        <c:v>24/05/2023 12:32</c:v>
                      </c:pt>
                      <c:pt idx="6633">
                        <c:v>24/05/2023 12:32</c:v>
                      </c:pt>
                      <c:pt idx="6634">
                        <c:v>24/05/2023 12:32</c:v>
                      </c:pt>
                      <c:pt idx="6635">
                        <c:v>24/05/2023 12:32</c:v>
                      </c:pt>
                      <c:pt idx="6636">
                        <c:v>24/05/2023 12:32</c:v>
                      </c:pt>
                      <c:pt idx="6637">
                        <c:v>24/05/2023 12:32</c:v>
                      </c:pt>
                      <c:pt idx="6638">
                        <c:v>24/05/2023 12:32</c:v>
                      </c:pt>
                      <c:pt idx="6639">
                        <c:v>24/05/2023 12:32</c:v>
                      </c:pt>
                      <c:pt idx="6640">
                        <c:v>24/05/2023 12:32</c:v>
                      </c:pt>
                      <c:pt idx="6641">
                        <c:v>24/05/2023 12:32</c:v>
                      </c:pt>
                      <c:pt idx="6642">
                        <c:v>24/05/2023 12:32</c:v>
                      </c:pt>
                      <c:pt idx="6643">
                        <c:v>24/05/2023 12:32</c:v>
                      </c:pt>
                      <c:pt idx="6644">
                        <c:v>24/05/2023 12:32</c:v>
                      </c:pt>
                      <c:pt idx="6645">
                        <c:v>24/05/2023 12:32</c:v>
                      </c:pt>
                      <c:pt idx="6646">
                        <c:v>24/05/2023 12:32</c:v>
                      </c:pt>
                      <c:pt idx="6647">
                        <c:v>24/05/2023 12:32</c:v>
                      </c:pt>
                      <c:pt idx="6648">
                        <c:v>24/05/2023 12:32</c:v>
                      </c:pt>
                      <c:pt idx="6649">
                        <c:v>24/05/2023 12:32</c:v>
                      </c:pt>
                      <c:pt idx="6650">
                        <c:v>24/05/2023 12:32</c:v>
                      </c:pt>
                      <c:pt idx="6651">
                        <c:v>24/05/2023 12:32</c:v>
                      </c:pt>
                      <c:pt idx="6652">
                        <c:v>24/05/2023 12:32</c:v>
                      </c:pt>
                      <c:pt idx="6653">
                        <c:v>24/05/2023 12:32</c:v>
                      </c:pt>
                      <c:pt idx="6654">
                        <c:v>24/05/2023 12:32</c:v>
                      </c:pt>
                      <c:pt idx="6655">
                        <c:v>24/05/2023 12:32</c:v>
                      </c:pt>
                      <c:pt idx="6656">
                        <c:v>24/05/2023 12:32</c:v>
                      </c:pt>
                      <c:pt idx="6657">
                        <c:v>24/05/2023 12:32</c:v>
                      </c:pt>
                      <c:pt idx="6658">
                        <c:v>24/05/2023 12:32</c:v>
                      </c:pt>
                      <c:pt idx="6659">
                        <c:v>24/05/2023 12:32</c:v>
                      </c:pt>
                      <c:pt idx="6660">
                        <c:v>24/05/2023 12:32</c:v>
                      </c:pt>
                      <c:pt idx="6661">
                        <c:v>24/05/2023 12:32</c:v>
                      </c:pt>
                      <c:pt idx="6662">
                        <c:v>24/05/2023 12:32</c:v>
                      </c:pt>
                      <c:pt idx="6663">
                        <c:v>24/05/2023 12:32</c:v>
                      </c:pt>
                      <c:pt idx="6664">
                        <c:v>24/05/2023 12:32</c:v>
                      </c:pt>
                      <c:pt idx="6665">
                        <c:v>24/05/2023 12:32</c:v>
                      </c:pt>
                      <c:pt idx="6666">
                        <c:v>24/05/2023 12:33</c:v>
                      </c:pt>
                      <c:pt idx="6667">
                        <c:v>24/05/2023 12:33</c:v>
                      </c:pt>
                      <c:pt idx="6668">
                        <c:v>24/05/2023 12:33</c:v>
                      </c:pt>
                      <c:pt idx="6669">
                        <c:v>24/05/2023 12:33</c:v>
                      </c:pt>
                      <c:pt idx="6670">
                        <c:v>24/05/2023 12:33</c:v>
                      </c:pt>
                      <c:pt idx="6671">
                        <c:v>24/05/2023 12:33</c:v>
                      </c:pt>
                      <c:pt idx="6672">
                        <c:v>24/05/2023 12:33</c:v>
                      </c:pt>
                      <c:pt idx="6673">
                        <c:v>24/05/2023 12:33</c:v>
                      </c:pt>
                      <c:pt idx="6674">
                        <c:v>24/05/2023 12:33</c:v>
                      </c:pt>
                      <c:pt idx="6675">
                        <c:v>24/05/2023 12:33</c:v>
                      </c:pt>
                      <c:pt idx="6676">
                        <c:v>24/05/2023 12:33</c:v>
                      </c:pt>
                      <c:pt idx="6677">
                        <c:v>24/05/2023 12:33</c:v>
                      </c:pt>
                      <c:pt idx="6678">
                        <c:v>24/05/2023 12:33</c:v>
                      </c:pt>
                      <c:pt idx="6679">
                        <c:v>24/05/2023 12:33</c:v>
                      </c:pt>
                      <c:pt idx="6680">
                        <c:v>24/05/2023 12:33</c:v>
                      </c:pt>
                      <c:pt idx="6681">
                        <c:v>24/05/2023 12:33</c:v>
                      </c:pt>
                      <c:pt idx="6682">
                        <c:v>24/05/2023 12:33</c:v>
                      </c:pt>
                      <c:pt idx="6683">
                        <c:v>24/05/2023 12:33</c:v>
                      </c:pt>
                      <c:pt idx="6684">
                        <c:v>24/05/2023 12:33</c:v>
                      </c:pt>
                      <c:pt idx="6685">
                        <c:v>24/05/2023 12:33</c:v>
                      </c:pt>
                      <c:pt idx="6686">
                        <c:v>24/05/2023 12:33</c:v>
                      </c:pt>
                      <c:pt idx="6687">
                        <c:v>24/05/2023 12:33</c:v>
                      </c:pt>
                      <c:pt idx="6688">
                        <c:v>24/05/2023 12:33</c:v>
                      </c:pt>
                      <c:pt idx="6689">
                        <c:v>24/05/2023 12:33</c:v>
                      </c:pt>
                      <c:pt idx="6690">
                        <c:v>24/05/2023 12:33</c:v>
                      </c:pt>
                      <c:pt idx="6691">
                        <c:v>24/05/2023 12:33</c:v>
                      </c:pt>
                      <c:pt idx="6692">
                        <c:v>24/05/2023 12:33</c:v>
                      </c:pt>
                      <c:pt idx="6693">
                        <c:v>24/05/2023 12:33</c:v>
                      </c:pt>
                      <c:pt idx="6694">
                        <c:v>24/05/2023 12:33</c:v>
                      </c:pt>
                      <c:pt idx="6695">
                        <c:v>24/05/2023 12:33</c:v>
                      </c:pt>
                      <c:pt idx="6696">
                        <c:v>24/05/2023 12:33</c:v>
                      </c:pt>
                      <c:pt idx="6697">
                        <c:v>24/05/2023 12:33</c:v>
                      </c:pt>
                      <c:pt idx="6698">
                        <c:v>24/05/2023 12:33</c:v>
                      </c:pt>
                      <c:pt idx="6699">
                        <c:v>24/05/2023 12:33</c:v>
                      </c:pt>
                      <c:pt idx="6700">
                        <c:v>24/05/2023 12:33</c:v>
                      </c:pt>
                      <c:pt idx="6701">
                        <c:v>24/05/2023 12:33</c:v>
                      </c:pt>
                      <c:pt idx="6702">
                        <c:v>24/05/2023 12:33</c:v>
                      </c:pt>
                      <c:pt idx="6703">
                        <c:v>24/05/2023 12:33</c:v>
                      </c:pt>
                      <c:pt idx="6704">
                        <c:v>24/05/2023 12:33</c:v>
                      </c:pt>
                      <c:pt idx="6705">
                        <c:v>24/05/2023 12:33</c:v>
                      </c:pt>
                      <c:pt idx="6706">
                        <c:v>24/05/2023 12:33</c:v>
                      </c:pt>
                      <c:pt idx="6707">
                        <c:v>24/05/2023 12:33</c:v>
                      </c:pt>
                      <c:pt idx="6708">
                        <c:v>24/05/2023 12:33</c:v>
                      </c:pt>
                      <c:pt idx="6709">
                        <c:v>24/05/2023 12:33</c:v>
                      </c:pt>
                      <c:pt idx="6710">
                        <c:v>24/05/2023 12:33</c:v>
                      </c:pt>
                      <c:pt idx="6711">
                        <c:v>24/05/2023 12:33</c:v>
                      </c:pt>
                      <c:pt idx="6712">
                        <c:v>24/05/2023 12:33</c:v>
                      </c:pt>
                      <c:pt idx="6713">
                        <c:v>24/05/2023 12:33</c:v>
                      </c:pt>
                      <c:pt idx="6714">
                        <c:v>24/05/2023 12:33</c:v>
                      </c:pt>
                      <c:pt idx="6715">
                        <c:v>24/05/2023 12:33</c:v>
                      </c:pt>
                      <c:pt idx="6716">
                        <c:v>24/05/2023 12:33</c:v>
                      </c:pt>
                      <c:pt idx="6717">
                        <c:v>24/05/2023 12:33</c:v>
                      </c:pt>
                      <c:pt idx="6718">
                        <c:v>24/05/2023 12:33</c:v>
                      </c:pt>
                      <c:pt idx="6719">
                        <c:v>24/05/2023 12:33</c:v>
                      </c:pt>
                      <c:pt idx="6720">
                        <c:v>24/05/2023 12:33</c:v>
                      </c:pt>
                      <c:pt idx="6721">
                        <c:v>24/05/2023 12:33</c:v>
                      </c:pt>
                      <c:pt idx="6722">
                        <c:v>24/05/2023 12:33</c:v>
                      </c:pt>
                      <c:pt idx="6723">
                        <c:v>24/05/2023 12:33</c:v>
                      </c:pt>
                      <c:pt idx="6724">
                        <c:v>24/05/2023 12:33</c:v>
                      </c:pt>
                      <c:pt idx="6725">
                        <c:v>24/05/2023 12:33</c:v>
                      </c:pt>
                      <c:pt idx="6726">
                        <c:v>24/05/2023 12:34</c:v>
                      </c:pt>
                      <c:pt idx="6727">
                        <c:v>24/05/2023 12:34</c:v>
                      </c:pt>
                      <c:pt idx="6728">
                        <c:v>24/05/2023 12:34</c:v>
                      </c:pt>
                      <c:pt idx="6729">
                        <c:v>24/05/2023 12:34</c:v>
                      </c:pt>
                      <c:pt idx="6730">
                        <c:v>24/05/2023 12:34</c:v>
                      </c:pt>
                      <c:pt idx="6731">
                        <c:v>24/05/2023 12:34</c:v>
                      </c:pt>
                      <c:pt idx="6732">
                        <c:v>24/05/2023 12:34</c:v>
                      </c:pt>
                      <c:pt idx="6733">
                        <c:v>24/05/2023 12:34</c:v>
                      </c:pt>
                      <c:pt idx="6734">
                        <c:v>24/05/2023 12:34</c:v>
                      </c:pt>
                      <c:pt idx="6735">
                        <c:v>24/05/2023 12:34</c:v>
                      </c:pt>
                      <c:pt idx="6736">
                        <c:v>24/05/2023 12:34</c:v>
                      </c:pt>
                      <c:pt idx="6737">
                        <c:v>24/05/2023 12:34</c:v>
                      </c:pt>
                      <c:pt idx="6738">
                        <c:v>24/05/2023 12:34</c:v>
                      </c:pt>
                      <c:pt idx="6739">
                        <c:v>24/05/2023 12:34</c:v>
                      </c:pt>
                      <c:pt idx="6740">
                        <c:v>24/05/2023 12:34</c:v>
                      </c:pt>
                      <c:pt idx="6741">
                        <c:v>24/05/2023 12:34</c:v>
                      </c:pt>
                      <c:pt idx="6742">
                        <c:v>24/05/2023 12:34</c:v>
                      </c:pt>
                      <c:pt idx="6743">
                        <c:v>24/05/2023 12:34</c:v>
                      </c:pt>
                      <c:pt idx="6744">
                        <c:v>24/05/2023 12:34</c:v>
                      </c:pt>
                      <c:pt idx="6745">
                        <c:v>24/05/2023 12:34</c:v>
                      </c:pt>
                      <c:pt idx="6746">
                        <c:v>24/05/2023 12:34</c:v>
                      </c:pt>
                      <c:pt idx="6747">
                        <c:v>24/05/2023 12:34</c:v>
                      </c:pt>
                      <c:pt idx="6748">
                        <c:v>24/05/2023 12:34</c:v>
                      </c:pt>
                      <c:pt idx="6749">
                        <c:v>24/05/2023 12:34</c:v>
                      </c:pt>
                      <c:pt idx="6750">
                        <c:v>24/05/2023 12:34</c:v>
                      </c:pt>
                      <c:pt idx="6751">
                        <c:v>24/05/2023 12:34</c:v>
                      </c:pt>
                      <c:pt idx="6752">
                        <c:v>24/05/2023 12:34</c:v>
                      </c:pt>
                      <c:pt idx="6753">
                        <c:v>24/05/2023 12:34</c:v>
                      </c:pt>
                      <c:pt idx="6754">
                        <c:v>24/05/2023 12:34</c:v>
                      </c:pt>
                      <c:pt idx="6755">
                        <c:v>24/05/2023 12:34</c:v>
                      </c:pt>
                      <c:pt idx="6756">
                        <c:v>24/05/2023 12:34</c:v>
                      </c:pt>
                      <c:pt idx="6757">
                        <c:v>24/05/2023 12:34</c:v>
                      </c:pt>
                      <c:pt idx="6758">
                        <c:v>24/05/2023 12:34</c:v>
                      </c:pt>
                      <c:pt idx="6759">
                        <c:v>24/05/2023 12:34</c:v>
                      </c:pt>
                      <c:pt idx="6760">
                        <c:v>24/05/2023 12:34</c:v>
                      </c:pt>
                      <c:pt idx="6761">
                        <c:v>24/05/2023 12:34</c:v>
                      </c:pt>
                      <c:pt idx="6762">
                        <c:v>24/05/2023 12:34</c:v>
                      </c:pt>
                      <c:pt idx="6763">
                        <c:v>24/05/2023 12:34</c:v>
                      </c:pt>
                      <c:pt idx="6764">
                        <c:v>24/05/2023 12:34</c:v>
                      </c:pt>
                      <c:pt idx="6765">
                        <c:v>24/05/2023 12:34</c:v>
                      </c:pt>
                      <c:pt idx="6766">
                        <c:v>24/05/2023 12:34</c:v>
                      </c:pt>
                      <c:pt idx="6767">
                        <c:v>24/05/2023 12:34</c:v>
                      </c:pt>
                      <c:pt idx="6768">
                        <c:v>24/05/2023 12:34</c:v>
                      </c:pt>
                      <c:pt idx="6769">
                        <c:v>24/05/2023 12:34</c:v>
                      </c:pt>
                      <c:pt idx="6770">
                        <c:v>24/05/2023 12:34</c:v>
                      </c:pt>
                      <c:pt idx="6771">
                        <c:v>24/05/2023 12:34</c:v>
                      </c:pt>
                      <c:pt idx="6772">
                        <c:v>24/05/2023 12:34</c:v>
                      </c:pt>
                      <c:pt idx="6773">
                        <c:v>24/05/2023 12:34</c:v>
                      </c:pt>
                      <c:pt idx="6774">
                        <c:v>24/05/2023 12:34</c:v>
                      </c:pt>
                      <c:pt idx="6775">
                        <c:v>24/05/2023 12:34</c:v>
                      </c:pt>
                      <c:pt idx="6776">
                        <c:v>24/05/2023 12:34</c:v>
                      </c:pt>
                      <c:pt idx="6777">
                        <c:v>24/05/2023 12:34</c:v>
                      </c:pt>
                      <c:pt idx="6778">
                        <c:v>24/05/2023 12:34</c:v>
                      </c:pt>
                      <c:pt idx="6779">
                        <c:v>24/05/2023 12:34</c:v>
                      </c:pt>
                      <c:pt idx="6780">
                        <c:v>24/05/2023 12:34</c:v>
                      </c:pt>
                      <c:pt idx="6781">
                        <c:v>24/05/2023 12:34</c:v>
                      </c:pt>
                      <c:pt idx="6782">
                        <c:v>24/05/2023 12:34</c:v>
                      </c:pt>
                      <c:pt idx="6783">
                        <c:v>24/05/2023 12:34</c:v>
                      </c:pt>
                      <c:pt idx="6784">
                        <c:v>24/05/2023 12:34</c:v>
                      </c:pt>
                      <c:pt idx="6785">
                        <c:v>24/05/2023 12:35</c:v>
                      </c:pt>
                      <c:pt idx="6786">
                        <c:v>24/05/2023 12:35</c:v>
                      </c:pt>
                      <c:pt idx="6787">
                        <c:v>24/05/2023 12:35</c:v>
                      </c:pt>
                      <c:pt idx="6788">
                        <c:v>24/05/2023 12:35</c:v>
                      </c:pt>
                      <c:pt idx="6789">
                        <c:v>24/05/2023 12:35</c:v>
                      </c:pt>
                      <c:pt idx="6790">
                        <c:v>24/05/2023 12:35</c:v>
                      </c:pt>
                      <c:pt idx="6791">
                        <c:v>24/05/2023 12:35</c:v>
                      </c:pt>
                      <c:pt idx="6792">
                        <c:v>24/05/2023 12:35</c:v>
                      </c:pt>
                      <c:pt idx="6793">
                        <c:v>24/05/2023 12:35</c:v>
                      </c:pt>
                      <c:pt idx="6794">
                        <c:v>24/05/2023 12:35</c:v>
                      </c:pt>
                      <c:pt idx="6795">
                        <c:v>24/05/2023 12:35</c:v>
                      </c:pt>
                      <c:pt idx="6796">
                        <c:v>24/05/2023 12:35</c:v>
                      </c:pt>
                      <c:pt idx="6797">
                        <c:v>24/05/2023 12:35</c:v>
                      </c:pt>
                      <c:pt idx="6798">
                        <c:v>24/05/2023 12:35</c:v>
                      </c:pt>
                      <c:pt idx="6799">
                        <c:v>24/05/2023 12:35</c:v>
                      </c:pt>
                      <c:pt idx="6800">
                        <c:v>24/05/2023 12:35</c:v>
                      </c:pt>
                      <c:pt idx="6801">
                        <c:v>24/05/2023 12:35</c:v>
                      </c:pt>
                      <c:pt idx="6802">
                        <c:v>24/05/2023 12:35</c:v>
                      </c:pt>
                      <c:pt idx="6803">
                        <c:v>24/05/2023 12:35</c:v>
                      </c:pt>
                      <c:pt idx="6804">
                        <c:v>24/05/2023 12:35</c:v>
                      </c:pt>
                      <c:pt idx="6805">
                        <c:v>24/05/2023 12:35</c:v>
                      </c:pt>
                      <c:pt idx="6806">
                        <c:v>24/05/2023 12:35</c:v>
                      </c:pt>
                      <c:pt idx="6807">
                        <c:v>24/05/2023 12:35</c:v>
                      </c:pt>
                      <c:pt idx="6808">
                        <c:v>24/05/2023 12:35</c:v>
                      </c:pt>
                      <c:pt idx="6809">
                        <c:v>24/05/2023 12:35</c:v>
                      </c:pt>
                      <c:pt idx="6810">
                        <c:v>24/05/2023 12:35</c:v>
                      </c:pt>
                      <c:pt idx="6811">
                        <c:v>24/05/2023 12:35</c:v>
                      </c:pt>
                      <c:pt idx="6812">
                        <c:v>24/05/2023 12:35</c:v>
                      </c:pt>
                      <c:pt idx="6813">
                        <c:v>24/05/2023 12:35</c:v>
                      </c:pt>
                      <c:pt idx="6814">
                        <c:v>24/05/2023 12:35</c:v>
                      </c:pt>
                      <c:pt idx="6815">
                        <c:v>24/05/2023 12:35</c:v>
                      </c:pt>
                      <c:pt idx="6816">
                        <c:v>24/05/2023 12:35</c:v>
                      </c:pt>
                      <c:pt idx="6817">
                        <c:v>24/05/2023 12:35</c:v>
                      </c:pt>
                      <c:pt idx="6818">
                        <c:v>24/05/2023 12:35</c:v>
                      </c:pt>
                      <c:pt idx="6819">
                        <c:v>24/05/2023 12:35</c:v>
                      </c:pt>
                      <c:pt idx="6820">
                        <c:v>24/05/2023 12:35</c:v>
                      </c:pt>
                      <c:pt idx="6821">
                        <c:v>24/05/2023 12:35</c:v>
                      </c:pt>
                      <c:pt idx="6822">
                        <c:v>24/05/2023 12:35</c:v>
                      </c:pt>
                      <c:pt idx="6823">
                        <c:v>24/05/2023 12:35</c:v>
                      </c:pt>
                      <c:pt idx="6824">
                        <c:v>24/05/2023 12:35</c:v>
                      </c:pt>
                      <c:pt idx="6825">
                        <c:v>24/05/2023 12:35</c:v>
                      </c:pt>
                      <c:pt idx="6826">
                        <c:v>24/05/2023 12:35</c:v>
                      </c:pt>
                      <c:pt idx="6827">
                        <c:v>24/05/2023 12:35</c:v>
                      </c:pt>
                      <c:pt idx="6828">
                        <c:v>24/05/2023 12:35</c:v>
                      </c:pt>
                      <c:pt idx="6829">
                        <c:v>24/05/2023 12:35</c:v>
                      </c:pt>
                      <c:pt idx="6830">
                        <c:v>24/05/2023 12:35</c:v>
                      </c:pt>
                      <c:pt idx="6831">
                        <c:v>24/05/2023 12:35</c:v>
                      </c:pt>
                      <c:pt idx="6832">
                        <c:v>24/05/2023 12:35</c:v>
                      </c:pt>
                      <c:pt idx="6833">
                        <c:v>24/05/2023 12:35</c:v>
                      </c:pt>
                      <c:pt idx="6834">
                        <c:v>24/05/2023 12:35</c:v>
                      </c:pt>
                      <c:pt idx="6835">
                        <c:v>24/05/2023 12:35</c:v>
                      </c:pt>
                      <c:pt idx="6836">
                        <c:v>24/05/2023 12:35</c:v>
                      </c:pt>
                      <c:pt idx="6837">
                        <c:v>24/05/2023 12:35</c:v>
                      </c:pt>
                      <c:pt idx="6838">
                        <c:v>24/05/2023 12:35</c:v>
                      </c:pt>
                      <c:pt idx="6839">
                        <c:v>24/05/2023 12:35</c:v>
                      </c:pt>
                      <c:pt idx="6840">
                        <c:v>24/05/2023 12:35</c:v>
                      </c:pt>
                      <c:pt idx="6841">
                        <c:v>24/05/2023 12:35</c:v>
                      </c:pt>
                      <c:pt idx="6842">
                        <c:v>24/05/2023 12:35</c:v>
                      </c:pt>
                      <c:pt idx="6843">
                        <c:v>24/05/2023 12:35</c:v>
                      </c:pt>
                      <c:pt idx="6844">
                        <c:v>24/05/2023 12:35</c:v>
                      </c:pt>
                      <c:pt idx="6845">
                        <c:v>24/05/2023 12:36</c:v>
                      </c:pt>
                      <c:pt idx="6846">
                        <c:v>24/05/2023 12:36</c:v>
                      </c:pt>
                      <c:pt idx="6847">
                        <c:v>24/05/2023 12:36</c:v>
                      </c:pt>
                      <c:pt idx="6848">
                        <c:v>24/05/2023 12:36</c:v>
                      </c:pt>
                      <c:pt idx="6849">
                        <c:v>24/05/2023 12:36</c:v>
                      </c:pt>
                      <c:pt idx="6850">
                        <c:v>24/05/2023 12:36</c:v>
                      </c:pt>
                      <c:pt idx="6851">
                        <c:v>24/05/2023 12:36</c:v>
                      </c:pt>
                      <c:pt idx="6852">
                        <c:v>24/05/2023 12:36</c:v>
                      </c:pt>
                      <c:pt idx="6853">
                        <c:v>24/05/2023 12:36</c:v>
                      </c:pt>
                      <c:pt idx="6854">
                        <c:v>24/05/2023 12:36</c:v>
                      </c:pt>
                      <c:pt idx="6855">
                        <c:v>24/05/2023 12:36</c:v>
                      </c:pt>
                      <c:pt idx="6856">
                        <c:v>24/05/2023 12:36</c:v>
                      </c:pt>
                      <c:pt idx="6857">
                        <c:v>24/05/2023 12:36</c:v>
                      </c:pt>
                      <c:pt idx="6858">
                        <c:v>24/05/2023 12:36</c:v>
                      </c:pt>
                      <c:pt idx="6859">
                        <c:v>24/05/2023 12:36</c:v>
                      </c:pt>
                      <c:pt idx="6860">
                        <c:v>24/05/2023 12:36</c:v>
                      </c:pt>
                      <c:pt idx="6861">
                        <c:v>24/05/2023 12:36</c:v>
                      </c:pt>
                      <c:pt idx="6862">
                        <c:v>24/05/2023 12:36</c:v>
                      </c:pt>
                      <c:pt idx="6863">
                        <c:v>24/05/2023 12:36</c:v>
                      </c:pt>
                      <c:pt idx="6864">
                        <c:v>24/05/2023 12:36</c:v>
                      </c:pt>
                      <c:pt idx="6865">
                        <c:v>24/05/2023 12:36</c:v>
                      </c:pt>
                      <c:pt idx="6866">
                        <c:v>24/05/2023 12:36</c:v>
                      </c:pt>
                      <c:pt idx="6867">
                        <c:v>24/05/2023 12:36</c:v>
                      </c:pt>
                      <c:pt idx="6868">
                        <c:v>24/05/2023 12:36</c:v>
                      </c:pt>
                      <c:pt idx="6869">
                        <c:v>24/05/2023 12:36</c:v>
                      </c:pt>
                      <c:pt idx="6870">
                        <c:v>24/05/2023 12:36</c:v>
                      </c:pt>
                      <c:pt idx="6871">
                        <c:v>24/05/2023 12:36</c:v>
                      </c:pt>
                      <c:pt idx="6872">
                        <c:v>24/05/2023 12:36</c:v>
                      </c:pt>
                      <c:pt idx="6873">
                        <c:v>24/05/2023 12:36</c:v>
                      </c:pt>
                      <c:pt idx="6874">
                        <c:v>24/05/2023 12:36</c:v>
                      </c:pt>
                      <c:pt idx="6875">
                        <c:v>24/05/2023 12:36</c:v>
                      </c:pt>
                      <c:pt idx="6876">
                        <c:v>24/05/2023 12:36</c:v>
                      </c:pt>
                      <c:pt idx="6877">
                        <c:v>24/05/2023 12:36</c:v>
                      </c:pt>
                      <c:pt idx="6878">
                        <c:v>24/05/2023 12:36</c:v>
                      </c:pt>
                      <c:pt idx="6879">
                        <c:v>24/05/2023 12:36</c:v>
                      </c:pt>
                      <c:pt idx="6880">
                        <c:v>24/05/2023 12:36</c:v>
                      </c:pt>
                      <c:pt idx="6881">
                        <c:v>24/05/2023 12:36</c:v>
                      </c:pt>
                      <c:pt idx="6882">
                        <c:v>24/05/2023 12:36</c:v>
                      </c:pt>
                      <c:pt idx="6883">
                        <c:v>24/05/2023 12:36</c:v>
                      </c:pt>
                      <c:pt idx="6884">
                        <c:v>24/05/2023 12:36</c:v>
                      </c:pt>
                      <c:pt idx="6885">
                        <c:v>24/05/2023 12:36</c:v>
                      </c:pt>
                      <c:pt idx="6886">
                        <c:v>24/05/2023 12:36</c:v>
                      </c:pt>
                      <c:pt idx="6887">
                        <c:v>24/05/2023 12:36</c:v>
                      </c:pt>
                      <c:pt idx="6888">
                        <c:v>24/05/2023 12:36</c:v>
                      </c:pt>
                      <c:pt idx="6889">
                        <c:v>24/05/2023 12:36</c:v>
                      </c:pt>
                      <c:pt idx="6890">
                        <c:v>24/05/2023 12:36</c:v>
                      </c:pt>
                      <c:pt idx="6891">
                        <c:v>24/05/2023 12:36</c:v>
                      </c:pt>
                      <c:pt idx="6892">
                        <c:v>24/05/2023 12:36</c:v>
                      </c:pt>
                      <c:pt idx="6893">
                        <c:v>24/05/2023 12:36</c:v>
                      </c:pt>
                      <c:pt idx="6894">
                        <c:v>24/05/2023 12:36</c:v>
                      </c:pt>
                      <c:pt idx="6895">
                        <c:v>24/05/2023 12:36</c:v>
                      </c:pt>
                      <c:pt idx="6896">
                        <c:v>24/05/2023 12:36</c:v>
                      </c:pt>
                      <c:pt idx="6897">
                        <c:v>24/05/2023 12:36</c:v>
                      </c:pt>
                      <c:pt idx="6898">
                        <c:v>24/05/2023 12:36</c:v>
                      </c:pt>
                      <c:pt idx="6899">
                        <c:v>24/05/2023 12:36</c:v>
                      </c:pt>
                      <c:pt idx="6900">
                        <c:v>24/05/2023 12:36</c:v>
                      </c:pt>
                      <c:pt idx="6901">
                        <c:v>24/05/2023 12:36</c:v>
                      </c:pt>
                      <c:pt idx="6902">
                        <c:v>24/05/2023 12:36</c:v>
                      </c:pt>
                      <c:pt idx="6903">
                        <c:v>24/05/2023 12:36</c:v>
                      </c:pt>
                      <c:pt idx="6904">
                        <c:v>24/05/2023 12:37</c:v>
                      </c:pt>
                      <c:pt idx="6905">
                        <c:v>24/05/2023 12:37</c:v>
                      </c:pt>
                      <c:pt idx="6906">
                        <c:v>24/05/2023 12:37</c:v>
                      </c:pt>
                      <c:pt idx="6907">
                        <c:v>24/05/2023 12:37</c:v>
                      </c:pt>
                      <c:pt idx="6908">
                        <c:v>24/05/2023 12:37</c:v>
                      </c:pt>
                      <c:pt idx="6909">
                        <c:v>24/05/2023 12:37</c:v>
                      </c:pt>
                      <c:pt idx="6910">
                        <c:v>24/05/2023 12:37</c:v>
                      </c:pt>
                      <c:pt idx="6911">
                        <c:v>24/05/2023 12:37</c:v>
                      </c:pt>
                      <c:pt idx="6912">
                        <c:v>24/05/2023 12:37</c:v>
                      </c:pt>
                      <c:pt idx="6913">
                        <c:v>24/05/2023 12:37</c:v>
                      </c:pt>
                      <c:pt idx="6914">
                        <c:v>24/05/2023 12:37</c:v>
                      </c:pt>
                      <c:pt idx="6915">
                        <c:v>24/05/2023 12:37</c:v>
                      </c:pt>
                      <c:pt idx="6916">
                        <c:v>24/05/2023 12:37</c:v>
                      </c:pt>
                      <c:pt idx="6917">
                        <c:v>24/05/2023 12:37</c:v>
                      </c:pt>
                      <c:pt idx="6918">
                        <c:v>24/05/2023 12:37</c:v>
                      </c:pt>
                      <c:pt idx="6919">
                        <c:v>24/05/2023 12:37</c:v>
                      </c:pt>
                      <c:pt idx="6920">
                        <c:v>24/05/2023 12:37</c:v>
                      </c:pt>
                      <c:pt idx="6921">
                        <c:v>24/05/2023 12:37</c:v>
                      </c:pt>
                      <c:pt idx="6922">
                        <c:v>24/05/2023 12:37</c:v>
                      </c:pt>
                      <c:pt idx="6923">
                        <c:v>24/05/2023 12:37</c:v>
                      </c:pt>
                      <c:pt idx="6924">
                        <c:v>24/05/2023 12:37</c:v>
                      </c:pt>
                      <c:pt idx="6925">
                        <c:v>24/05/2023 12:37</c:v>
                      </c:pt>
                      <c:pt idx="6926">
                        <c:v>24/05/2023 12:37</c:v>
                      </c:pt>
                      <c:pt idx="6927">
                        <c:v>24/05/2023 12:37</c:v>
                      </c:pt>
                      <c:pt idx="6928">
                        <c:v>24/05/2023 12:37</c:v>
                      </c:pt>
                      <c:pt idx="6929">
                        <c:v>24/05/2023 12:37</c:v>
                      </c:pt>
                      <c:pt idx="6930">
                        <c:v>24/05/2023 12:37</c:v>
                      </c:pt>
                      <c:pt idx="6931">
                        <c:v>24/05/2023 12:37</c:v>
                      </c:pt>
                      <c:pt idx="6932">
                        <c:v>24/05/2023 12:37</c:v>
                      </c:pt>
                      <c:pt idx="6933">
                        <c:v>24/05/2023 12:37</c:v>
                      </c:pt>
                      <c:pt idx="6934">
                        <c:v>24/05/2023 12:37</c:v>
                      </c:pt>
                      <c:pt idx="6935">
                        <c:v>24/05/2023 12:37</c:v>
                      </c:pt>
                      <c:pt idx="6936">
                        <c:v>24/05/2023 12:37</c:v>
                      </c:pt>
                      <c:pt idx="6937">
                        <c:v>24/05/2023 12:37</c:v>
                      </c:pt>
                      <c:pt idx="6938">
                        <c:v>24/05/2023 12:37</c:v>
                      </c:pt>
                      <c:pt idx="6939">
                        <c:v>24/05/2023 12:37</c:v>
                      </c:pt>
                      <c:pt idx="6940">
                        <c:v>24/05/2023 12:37</c:v>
                      </c:pt>
                      <c:pt idx="6941">
                        <c:v>24/05/2023 12:37</c:v>
                      </c:pt>
                      <c:pt idx="6942">
                        <c:v>24/05/2023 12:37</c:v>
                      </c:pt>
                      <c:pt idx="6943">
                        <c:v>24/05/2023 12:37</c:v>
                      </c:pt>
                      <c:pt idx="6944">
                        <c:v>24/05/2023 12:37</c:v>
                      </c:pt>
                      <c:pt idx="6945">
                        <c:v>24/05/2023 12:37</c:v>
                      </c:pt>
                      <c:pt idx="6946">
                        <c:v>24/05/2023 12:37</c:v>
                      </c:pt>
                      <c:pt idx="6947">
                        <c:v>24/05/2023 12:37</c:v>
                      </c:pt>
                      <c:pt idx="6948">
                        <c:v>24/05/2023 12:37</c:v>
                      </c:pt>
                      <c:pt idx="6949">
                        <c:v>24/05/2023 12:37</c:v>
                      </c:pt>
                      <c:pt idx="6950">
                        <c:v>24/05/2023 12:37</c:v>
                      </c:pt>
                      <c:pt idx="6951">
                        <c:v>24/05/2023 12:37</c:v>
                      </c:pt>
                      <c:pt idx="6952">
                        <c:v>24/05/2023 12:37</c:v>
                      </c:pt>
                      <c:pt idx="6953">
                        <c:v>24/05/2023 12:37</c:v>
                      </c:pt>
                      <c:pt idx="6954">
                        <c:v>24/05/2023 12:37</c:v>
                      </c:pt>
                      <c:pt idx="6955">
                        <c:v>24/05/2023 12:37</c:v>
                      </c:pt>
                      <c:pt idx="6956">
                        <c:v>24/05/2023 12:37</c:v>
                      </c:pt>
                      <c:pt idx="6957">
                        <c:v>24/05/2023 12:37</c:v>
                      </c:pt>
                      <c:pt idx="6958">
                        <c:v>24/05/2023 12:37</c:v>
                      </c:pt>
                      <c:pt idx="6959">
                        <c:v>24/05/2023 12:37</c:v>
                      </c:pt>
                      <c:pt idx="6960">
                        <c:v>24/05/2023 12:37</c:v>
                      </c:pt>
                      <c:pt idx="6961">
                        <c:v>24/05/2023 12:37</c:v>
                      </c:pt>
                      <c:pt idx="6962">
                        <c:v>24/05/2023 12:37</c:v>
                      </c:pt>
                      <c:pt idx="6963">
                        <c:v>24/05/2023 12:37</c:v>
                      </c:pt>
                      <c:pt idx="6964">
                        <c:v>24/05/2023 12:38</c:v>
                      </c:pt>
                      <c:pt idx="6965">
                        <c:v>24/05/2023 12:38</c:v>
                      </c:pt>
                      <c:pt idx="6966">
                        <c:v>24/05/2023 12:38</c:v>
                      </c:pt>
                      <c:pt idx="6967">
                        <c:v>24/05/2023 12:38</c:v>
                      </c:pt>
                      <c:pt idx="6968">
                        <c:v>24/05/2023 12:38</c:v>
                      </c:pt>
                      <c:pt idx="6969">
                        <c:v>24/05/2023 12:38</c:v>
                      </c:pt>
                      <c:pt idx="6970">
                        <c:v>24/05/2023 12:38</c:v>
                      </c:pt>
                      <c:pt idx="6971">
                        <c:v>24/05/2023 12:38</c:v>
                      </c:pt>
                      <c:pt idx="6972">
                        <c:v>24/05/2023 12:38</c:v>
                      </c:pt>
                      <c:pt idx="6973">
                        <c:v>24/05/2023 12:38</c:v>
                      </c:pt>
                      <c:pt idx="6974">
                        <c:v>24/05/2023 12:38</c:v>
                      </c:pt>
                      <c:pt idx="6975">
                        <c:v>24/05/2023 12:38</c:v>
                      </c:pt>
                      <c:pt idx="6976">
                        <c:v>24/05/2023 12:38</c:v>
                      </c:pt>
                      <c:pt idx="6977">
                        <c:v>24/05/2023 12:38</c:v>
                      </c:pt>
                      <c:pt idx="6978">
                        <c:v>24/05/2023 12:38</c:v>
                      </c:pt>
                      <c:pt idx="6979">
                        <c:v>24/05/2023 12:38</c:v>
                      </c:pt>
                      <c:pt idx="6980">
                        <c:v>24/05/2023 12:38</c:v>
                      </c:pt>
                      <c:pt idx="6981">
                        <c:v>24/05/2023 12:38</c:v>
                      </c:pt>
                      <c:pt idx="6982">
                        <c:v>24/05/2023 12:38</c:v>
                      </c:pt>
                      <c:pt idx="6983">
                        <c:v>24/05/2023 12:38</c:v>
                      </c:pt>
                      <c:pt idx="6984">
                        <c:v>24/05/2023 12:38</c:v>
                      </c:pt>
                      <c:pt idx="6985">
                        <c:v>24/05/2023 12:38</c:v>
                      </c:pt>
                      <c:pt idx="6986">
                        <c:v>24/05/2023 12:38</c:v>
                      </c:pt>
                      <c:pt idx="6987">
                        <c:v>24/05/2023 12:38</c:v>
                      </c:pt>
                      <c:pt idx="6988">
                        <c:v>24/05/2023 12:38</c:v>
                      </c:pt>
                      <c:pt idx="6989">
                        <c:v>24/05/2023 12:38</c:v>
                      </c:pt>
                      <c:pt idx="6990">
                        <c:v>24/05/2023 12:38</c:v>
                      </c:pt>
                      <c:pt idx="6991">
                        <c:v>24/05/2023 12:38</c:v>
                      </c:pt>
                      <c:pt idx="6992">
                        <c:v>24/05/2023 12:38</c:v>
                      </c:pt>
                      <c:pt idx="6993">
                        <c:v>24/05/2023 12:38</c:v>
                      </c:pt>
                      <c:pt idx="6994">
                        <c:v>24/05/2023 12:38</c:v>
                      </c:pt>
                      <c:pt idx="6995">
                        <c:v>24/05/2023 12:38</c:v>
                      </c:pt>
                      <c:pt idx="6996">
                        <c:v>24/05/2023 12:38</c:v>
                      </c:pt>
                      <c:pt idx="6997">
                        <c:v>24/05/2023 12:38</c:v>
                      </c:pt>
                      <c:pt idx="6998">
                        <c:v>24/05/2023 12:38</c:v>
                      </c:pt>
                      <c:pt idx="6999">
                        <c:v>24/05/2023 12:38</c:v>
                      </c:pt>
                      <c:pt idx="7000">
                        <c:v>24/05/2023 12:38</c:v>
                      </c:pt>
                      <c:pt idx="7001">
                        <c:v>24/05/2023 12:38</c:v>
                      </c:pt>
                      <c:pt idx="7002">
                        <c:v>24/05/2023 12:38</c:v>
                      </c:pt>
                      <c:pt idx="7003">
                        <c:v>24/05/2023 12:38</c:v>
                      </c:pt>
                      <c:pt idx="7004">
                        <c:v>24/05/2023 12:38</c:v>
                      </c:pt>
                      <c:pt idx="7005">
                        <c:v>24/05/2023 12:38</c:v>
                      </c:pt>
                      <c:pt idx="7006">
                        <c:v>24/05/2023 12:38</c:v>
                      </c:pt>
                      <c:pt idx="7007">
                        <c:v>24/05/2023 12:38</c:v>
                      </c:pt>
                      <c:pt idx="7008">
                        <c:v>24/05/2023 12:38</c:v>
                      </c:pt>
                      <c:pt idx="7009">
                        <c:v>24/05/2023 12:38</c:v>
                      </c:pt>
                      <c:pt idx="7010">
                        <c:v>24/05/2023 12:38</c:v>
                      </c:pt>
                      <c:pt idx="7011">
                        <c:v>24/05/2023 12:38</c:v>
                      </c:pt>
                      <c:pt idx="7012">
                        <c:v>24/05/2023 12:38</c:v>
                      </c:pt>
                      <c:pt idx="7013">
                        <c:v>24/05/2023 12:38</c:v>
                      </c:pt>
                      <c:pt idx="7014">
                        <c:v>24/05/2023 12:38</c:v>
                      </c:pt>
                      <c:pt idx="7015">
                        <c:v>24/05/2023 12:38</c:v>
                      </c:pt>
                      <c:pt idx="7016">
                        <c:v>24/05/2023 12:38</c:v>
                      </c:pt>
                      <c:pt idx="7017">
                        <c:v>24/05/2023 12:38</c:v>
                      </c:pt>
                      <c:pt idx="7018">
                        <c:v>24/05/2023 12:38</c:v>
                      </c:pt>
                      <c:pt idx="7019">
                        <c:v>24/05/2023 12:38</c:v>
                      </c:pt>
                      <c:pt idx="7020">
                        <c:v>24/05/2023 12:38</c:v>
                      </c:pt>
                      <c:pt idx="7021">
                        <c:v>24/05/2023 12:38</c:v>
                      </c:pt>
                      <c:pt idx="7022">
                        <c:v>24/05/2023 12:38</c:v>
                      </c:pt>
                      <c:pt idx="7023">
                        <c:v>24/05/2023 12:38</c:v>
                      </c:pt>
                      <c:pt idx="7024">
                        <c:v>24/05/2023 12:39</c:v>
                      </c:pt>
                      <c:pt idx="7025">
                        <c:v>24/05/2023 12:39</c:v>
                      </c:pt>
                      <c:pt idx="7026">
                        <c:v>24/05/2023 12:39</c:v>
                      </c:pt>
                      <c:pt idx="7027">
                        <c:v>24/05/2023 12:39</c:v>
                      </c:pt>
                      <c:pt idx="7028">
                        <c:v>24/05/2023 12:39</c:v>
                      </c:pt>
                      <c:pt idx="7029">
                        <c:v>24/05/2023 12:39</c:v>
                      </c:pt>
                      <c:pt idx="7030">
                        <c:v>24/05/2023 12:39</c:v>
                      </c:pt>
                      <c:pt idx="7031">
                        <c:v>24/05/2023 12:39</c:v>
                      </c:pt>
                      <c:pt idx="7032">
                        <c:v>24/05/2023 12:39</c:v>
                      </c:pt>
                      <c:pt idx="7033">
                        <c:v>24/05/2023 12:39</c:v>
                      </c:pt>
                      <c:pt idx="7034">
                        <c:v>24/05/2023 12:39</c:v>
                      </c:pt>
                      <c:pt idx="7035">
                        <c:v>24/05/2023 12:39</c:v>
                      </c:pt>
                      <c:pt idx="7036">
                        <c:v>24/05/2023 12:39</c:v>
                      </c:pt>
                      <c:pt idx="7037">
                        <c:v>24/05/2023 12:39</c:v>
                      </c:pt>
                      <c:pt idx="7038">
                        <c:v>24/05/2023 12:39</c:v>
                      </c:pt>
                      <c:pt idx="7039">
                        <c:v>24/05/2023 12:39</c:v>
                      </c:pt>
                      <c:pt idx="7040">
                        <c:v>24/05/2023 12:39</c:v>
                      </c:pt>
                      <c:pt idx="7041">
                        <c:v>24/05/2023 12:39</c:v>
                      </c:pt>
                      <c:pt idx="7042">
                        <c:v>24/05/2023 12:39</c:v>
                      </c:pt>
                      <c:pt idx="7043">
                        <c:v>24/05/2023 12:39</c:v>
                      </c:pt>
                      <c:pt idx="7044">
                        <c:v>24/05/2023 12:39</c:v>
                      </c:pt>
                      <c:pt idx="7045">
                        <c:v>24/05/2023 12:39</c:v>
                      </c:pt>
                      <c:pt idx="7046">
                        <c:v>24/05/2023 12:39</c:v>
                      </c:pt>
                      <c:pt idx="7047">
                        <c:v>24/05/2023 12:39</c:v>
                      </c:pt>
                      <c:pt idx="7048">
                        <c:v>24/05/2023 12:39</c:v>
                      </c:pt>
                      <c:pt idx="7049">
                        <c:v>24/05/2023 12:39</c:v>
                      </c:pt>
                      <c:pt idx="7050">
                        <c:v>24/05/2023 12:39</c:v>
                      </c:pt>
                      <c:pt idx="7051">
                        <c:v>24/05/2023 12:39</c:v>
                      </c:pt>
                      <c:pt idx="7052">
                        <c:v>24/05/2023 12:39</c:v>
                      </c:pt>
                      <c:pt idx="7053">
                        <c:v>24/05/2023 12:39</c:v>
                      </c:pt>
                      <c:pt idx="7054">
                        <c:v>24/05/2023 12:39</c:v>
                      </c:pt>
                      <c:pt idx="7055">
                        <c:v>24/05/2023 12:39</c:v>
                      </c:pt>
                      <c:pt idx="7056">
                        <c:v>24/05/2023 12:39</c:v>
                      </c:pt>
                      <c:pt idx="7057">
                        <c:v>24/05/2023 12:39</c:v>
                      </c:pt>
                      <c:pt idx="7058">
                        <c:v>24/05/2023 12:39</c:v>
                      </c:pt>
                      <c:pt idx="7059">
                        <c:v>24/05/2023 12:39</c:v>
                      </c:pt>
                      <c:pt idx="7060">
                        <c:v>24/05/2023 12:39</c:v>
                      </c:pt>
                      <c:pt idx="7061">
                        <c:v>24/05/2023 12:39</c:v>
                      </c:pt>
                      <c:pt idx="7062">
                        <c:v>24/05/2023 12:39</c:v>
                      </c:pt>
                      <c:pt idx="7063">
                        <c:v>24/05/2023 12:39</c:v>
                      </c:pt>
                      <c:pt idx="7064">
                        <c:v>24/05/2023 12:39</c:v>
                      </c:pt>
                      <c:pt idx="7065">
                        <c:v>24/05/2023 12:39</c:v>
                      </c:pt>
                      <c:pt idx="7066">
                        <c:v>24/05/2023 12:39</c:v>
                      </c:pt>
                      <c:pt idx="7067">
                        <c:v>24/05/2023 12:39</c:v>
                      </c:pt>
                      <c:pt idx="7068">
                        <c:v>24/05/2023 12:39</c:v>
                      </c:pt>
                      <c:pt idx="7069">
                        <c:v>24/05/2023 12:39</c:v>
                      </c:pt>
                      <c:pt idx="7070">
                        <c:v>24/05/2023 12:39</c:v>
                      </c:pt>
                      <c:pt idx="7071">
                        <c:v>24/05/2023 12:39</c:v>
                      </c:pt>
                      <c:pt idx="7072">
                        <c:v>24/05/2023 12:39</c:v>
                      </c:pt>
                      <c:pt idx="7073">
                        <c:v>24/05/2023 12:39</c:v>
                      </c:pt>
                      <c:pt idx="7074">
                        <c:v>24/05/2023 12:39</c:v>
                      </c:pt>
                      <c:pt idx="7075">
                        <c:v>24/05/2023 12:39</c:v>
                      </c:pt>
                      <c:pt idx="7076">
                        <c:v>24/05/2023 12:39</c:v>
                      </c:pt>
                      <c:pt idx="7077">
                        <c:v>24/05/2023 12:39</c:v>
                      </c:pt>
                      <c:pt idx="7078">
                        <c:v>24/05/2023 12:39</c:v>
                      </c:pt>
                      <c:pt idx="7079">
                        <c:v>24/05/2023 12:39</c:v>
                      </c:pt>
                      <c:pt idx="7080">
                        <c:v>24/05/2023 12:39</c:v>
                      </c:pt>
                      <c:pt idx="7081">
                        <c:v>24/05/2023 12:39</c:v>
                      </c:pt>
                      <c:pt idx="7082">
                        <c:v>24/05/2023 12:39</c:v>
                      </c:pt>
                      <c:pt idx="7083">
                        <c:v>24/05/2023 12:40</c:v>
                      </c:pt>
                      <c:pt idx="7084">
                        <c:v>24/05/2023 12:40</c:v>
                      </c:pt>
                      <c:pt idx="7085">
                        <c:v>24/05/2023 12:40</c:v>
                      </c:pt>
                      <c:pt idx="7086">
                        <c:v>24/05/2023 12:40</c:v>
                      </c:pt>
                      <c:pt idx="7087">
                        <c:v>24/05/2023 12:40</c:v>
                      </c:pt>
                      <c:pt idx="7088">
                        <c:v>24/05/2023 12:40</c:v>
                      </c:pt>
                      <c:pt idx="7089">
                        <c:v>24/05/2023 12:40</c:v>
                      </c:pt>
                      <c:pt idx="7090">
                        <c:v>24/05/2023 12:40</c:v>
                      </c:pt>
                      <c:pt idx="7091">
                        <c:v>24/05/2023 12:40</c:v>
                      </c:pt>
                      <c:pt idx="7092">
                        <c:v>24/05/2023 12:40</c:v>
                      </c:pt>
                      <c:pt idx="7093">
                        <c:v>24/05/2023 12:40</c:v>
                      </c:pt>
                      <c:pt idx="7094">
                        <c:v>24/05/2023 12:40</c:v>
                      </c:pt>
                      <c:pt idx="7095">
                        <c:v>24/05/2023 12:40</c:v>
                      </c:pt>
                      <c:pt idx="7096">
                        <c:v>24/05/2023 12:40</c:v>
                      </c:pt>
                      <c:pt idx="7097">
                        <c:v>24/05/2023 12:40</c:v>
                      </c:pt>
                      <c:pt idx="7098">
                        <c:v>24/05/2023 12:40</c:v>
                      </c:pt>
                      <c:pt idx="7099">
                        <c:v>24/05/2023 12:40</c:v>
                      </c:pt>
                      <c:pt idx="7100">
                        <c:v>24/05/2023 12:40</c:v>
                      </c:pt>
                      <c:pt idx="7101">
                        <c:v>24/05/2023 12:40</c:v>
                      </c:pt>
                      <c:pt idx="7102">
                        <c:v>24/05/2023 12:40</c:v>
                      </c:pt>
                      <c:pt idx="7103">
                        <c:v>24/05/2023 12:40</c:v>
                      </c:pt>
                      <c:pt idx="7104">
                        <c:v>24/05/2023 12:40</c:v>
                      </c:pt>
                      <c:pt idx="7105">
                        <c:v>24/05/2023 12:40</c:v>
                      </c:pt>
                      <c:pt idx="7106">
                        <c:v>24/05/2023 12:40</c:v>
                      </c:pt>
                      <c:pt idx="7107">
                        <c:v>24/05/2023 12:40</c:v>
                      </c:pt>
                      <c:pt idx="7108">
                        <c:v>24/05/2023 12:40</c:v>
                      </c:pt>
                      <c:pt idx="7109">
                        <c:v>24/05/2023 12:40</c:v>
                      </c:pt>
                      <c:pt idx="7110">
                        <c:v>24/05/2023 12:40</c:v>
                      </c:pt>
                      <c:pt idx="7111">
                        <c:v>24/05/2023 12:40</c:v>
                      </c:pt>
                      <c:pt idx="7112">
                        <c:v>24/05/2023 12:40</c:v>
                      </c:pt>
                      <c:pt idx="7113">
                        <c:v>24/05/2023 12:40</c:v>
                      </c:pt>
                      <c:pt idx="7114">
                        <c:v>24/05/2023 12:40</c:v>
                      </c:pt>
                      <c:pt idx="7115">
                        <c:v>24/05/2023 12:40</c:v>
                      </c:pt>
                      <c:pt idx="7116">
                        <c:v>24/05/2023 12:40</c:v>
                      </c:pt>
                      <c:pt idx="7117">
                        <c:v>24/05/2023 12:40</c:v>
                      </c:pt>
                      <c:pt idx="7118">
                        <c:v>24/05/2023 12:40</c:v>
                      </c:pt>
                      <c:pt idx="7119">
                        <c:v>24/05/2023 12:40</c:v>
                      </c:pt>
                      <c:pt idx="7120">
                        <c:v>24/05/2023 12:40</c:v>
                      </c:pt>
                      <c:pt idx="7121">
                        <c:v>24/05/2023 12:40</c:v>
                      </c:pt>
                      <c:pt idx="7122">
                        <c:v>24/05/2023 12:40</c:v>
                      </c:pt>
                      <c:pt idx="7123">
                        <c:v>24/05/2023 12:40</c:v>
                      </c:pt>
                      <c:pt idx="7124">
                        <c:v>24/05/2023 12:40</c:v>
                      </c:pt>
                      <c:pt idx="7125">
                        <c:v>24/05/2023 12:40</c:v>
                      </c:pt>
                      <c:pt idx="7126">
                        <c:v>24/05/2023 12:40</c:v>
                      </c:pt>
                      <c:pt idx="7127">
                        <c:v>24/05/2023 12:40</c:v>
                      </c:pt>
                      <c:pt idx="7128">
                        <c:v>24/05/2023 12:40</c:v>
                      </c:pt>
                      <c:pt idx="7129">
                        <c:v>24/05/2023 12:40</c:v>
                      </c:pt>
                      <c:pt idx="7130">
                        <c:v>24/05/2023 12:40</c:v>
                      </c:pt>
                      <c:pt idx="7131">
                        <c:v>24/05/2023 12:40</c:v>
                      </c:pt>
                      <c:pt idx="7132">
                        <c:v>24/05/2023 12:40</c:v>
                      </c:pt>
                      <c:pt idx="7133">
                        <c:v>24/05/2023 12:40</c:v>
                      </c:pt>
                      <c:pt idx="7134">
                        <c:v>24/05/2023 12:40</c:v>
                      </c:pt>
                      <c:pt idx="7135">
                        <c:v>24/05/2023 12:40</c:v>
                      </c:pt>
                      <c:pt idx="7136">
                        <c:v>24/05/2023 12:40</c:v>
                      </c:pt>
                      <c:pt idx="7137">
                        <c:v>24/05/2023 12:40</c:v>
                      </c:pt>
                      <c:pt idx="7138">
                        <c:v>24/05/2023 12:40</c:v>
                      </c:pt>
                      <c:pt idx="7139">
                        <c:v>24/05/2023 12:40</c:v>
                      </c:pt>
                      <c:pt idx="7140">
                        <c:v>24/05/2023 12:40</c:v>
                      </c:pt>
                      <c:pt idx="7141">
                        <c:v>24/05/2023 12:40</c:v>
                      </c:pt>
                      <c:pt idx="7142">
                        <c:v>24/05/2023 12:40</c:v>
                      </c:pt>
                      <c:pt idx="7143">
                        <c:v>24/05/2023 12:41</c:v>
                      </c:pt>
                      <c:pt idx="7144">
                        <c:v>24/05/2023 12:41</c:v>
                      </c:pt>
                      <c:pt idx="7145">
                        <c:v>24/05/2023 12:41</c:v>
                      </c:pt>
                      <c:pt idx="7146">
                        <c:v>24/05/2023 12:41</c:v>
                      </c:pt>
                      <c:pt idx="7147">
                        <c:v>24/05/2023 12:41</c:v>
                      </c:pt>
                      <c:pt idx="7148">
                        <c:v>24/05/2023 12:41</c:v>
                      </c:pt>
                      <c:pt idx="7149">
                        <c:v>24/05/2023 12:41</c:v>
                      </c:pt>
                      <c:pt idx="7150">
                        <c:v>24/05/2023 12:41</c:v>
                      </c:pt>
                      <c:pt idx="7151">
                        <c:v>24/05/2023 12:41</c:v>
                      </c:pt>
                      <c:pt idx="7152">
                        <c:v>24/05/2023 12:41</c:v>
                      </c:pt>
                      <c:pt idx="7153">
                        <c:v>24/05/2023 12:41</c:v>
                      </c:pt>
                      <c:pt idx="7154">
                        <c:v>24/05/2023 12:41</c:v>
                      </c:pt>
                      <c:pt idx="7155">
                        <c:v>24/05/2023 12:41</c:v>
                      </c:pt>
                      <c:pt idx="7156">
                        <c:v>24/05/2023 12:41</c:v>
                      </c:pt>
                      <c:pt idx="7157">
                        <c:v>24/05/2023 12:41</c:v>
                      </c:pt>
                      <c:pt idx="7158">
                        <c:v>24/05/2023 12:41</c:v>
                      </c:pt>
                      <c:pt idx="7159">
                        <c:v>24/05/2023 12:41</c:v>
                      </c:pt>
                      <c:pt idx="7160">
                        <c:v>24/05/2023 12:41</c:v>
                      </c:pt>
                      <c:pt idx="7161">
                        <c:v>24/05/2023 12:41</c:v>
                      </c:pt>
                      <c:pt idx="7162">
                        <c:v>24/05/2023 12:41</c:v>
                      </c:pt>
                      <c:pt idx="7163">
                        <c:v>24/05/2023 12:41</c:v>
                      </c:pt>
                      <c:pt idx="7164">
                        <c:v>24/05/2023 12:41</c:v>
                      </c:pt>
                      <c:pt idx="7165">
                        <c:v>24/05/2023 12:41</c:v>
                      </c:pt>
                      <c:pt idx="7166">
                        <c:v>24/05/2023 12:41</c:v>
                      </c:pt>
                      <c:pt idx="7167">
                        <c:v>24/05/2023 12:41</c:v>
                      </c:pt>
                      <c:pt idx="7168">
                        <c:v>24/05/2023 12:41</c:v>
                      </c:pt>
                      <c:pt idx="7169">
                        <c:v>24/05/2023 12:41</c:v>
                      </c:pt>
                      <c:pt idx="7170">
                        <c:v>24/05/2023 12:41</c:v>
                      </c:pt>
                      <c:pt idx="7171">
                        <c:v>24/05/2023 12:41</c:v>
                      </c:pt>
                      <c:pt idx="7172">
                        <c:v>24/05/2023 12:41</c:v>
                      </c:pt>
                      <c:pt idx="7173">
                        <c:v>24/05/2023 12:41</c:v>
                      </c:pt>
                      <c:pt idx="7174">
                        <c:v>24/05/2023 12:41</c:v>
                      </c:pt>
                      <c:pt idx="7175">
                        <c:v>24/05/2023 12:41</c:v>
                      </c:pt>
                      <c:pt idx="7176">
                        <c:v>24/05/2023 12:41</c:v>
                      </c:pt>
                      <c:pt idx="7177">
                        <c:v>24/05/2023 12:41</c:v>
                      </c:pt>
                      <c:pt idx="7178">
                        <c:v>24/05/2023 12:41</c:v>
                      </c:pt>
                      <c:pt idx="7179">
                        <c:v>24/05/2023 12:41</c:v>
                      </c:pt>
                      <c:pt idx="7180">
                        <c:v>24/05/2023 12:41</c:v>
                      </c:pt>
                      <c:pt idx="7181">
                        <c:v>24/05/2023 12:41</c:v>
                      </c:pt>
                      <c:pt idx="7182">
                        <c:v>24/05/2023 12:41</c:v>
                      </c:pt>
                      <c:pt idx="7183">
                        <c:v>24/05/2023 12:41</c:v>
                      </c:pt>
                      <c:pt idx="7184">
                        <c:v>24/05/2023 12:41</c:v>
                      </c:pt>
                      <c:pt idx="7185">
                        <c:v>24/05/2023 12:41</c:v>
                      </c:pt>
                      <c:pt idx="7186">
                        <c:v>24/05/2023 12:41</c:v>
                      </c:pt>
                      <c:pt idx="7187">
                        <c:v>24/05/2023 12:41</c:v>
                      </c:pt>
                      <c:pt idx="7188">
                        <c:v>24/05/2023 12:41</c:v>
                      </c:pt>
                      <c:pt idx="7189">
                        <c:v>24/05/2023 12:41</c:v>
                      </c:pt>
                      <c:pt idx="7190">
                        <c:v>24/05/2023 12:41</c:v>
                      </c:pt>
                      <c:pt idx="7191">
                        <c:v>24/05/2023 12:41</c:v>
                      </c:pt>
                      <c:pt idx="7192">
                        <c:v>24/05/2023 12:41</c:v>
                      </c:pt>
                      <c:pt idx="7193">
                        <c:v>24/05/2023 12:41</c:v>
                      </c:pt>
                      <c:pt idx="7194">
                        <c:v>24/05/2023 12:41</c:v>
                      </c:pt>
                      <c:pt idx="7195">
                        <c:v>24/05/2023 12:41</c:v>
                      </c:pt>
                      <c:pt idx="7196">
                        <c:v>24/05/2023 12:41</c:v>
                      </c:pt>
                      <c:pt idx="7197">
                        <c:v>24/05/2023 12:41</c:v>
                      </c:pt>
                      <c:pt idx="7198">
                        <c:v>24/05/2023 12:41</c:v>
                      </c:pt>
                      <c:pt idx="7199">
                        <c:v>24/05/2023 12:41</c:v>
                      </c:pt>
                      <c:pt idx="7200">
                        <c:v>24/05/2023 12:41</c:v>
                      </c:pt>
                      <c:pt idx="7201">
                        <c:v>24/05/2023 12:41</c:v>
                      </c:pt>
                      <c:pt idx="7202">
                        <c:v>24/05/2023 12:42</c:v>
                      </c:pt>
                      <c:pt idx="7203">
                        <c:v>24/05/2023 12:42</c:v>
                      </c:pt>
                      <c:pt idx="7204">
                        <c:v>24/05/2023 12:42</c:v>
                      </c:pt>
                      <c:pt idx="7205">
                        <c:v>24/05/2023 12:42</c:v>
                      </c:pt>
                      <c:pt idx="7206">
                        <c:v>24/05/2023 12:42</c:v>
                      </c:pt>
                      <c:pt idx="7207">
                        <c:v>24/05/2023 12:42</c:v>
                      </c:pt>
                      <c:pt idx="7208">
                        <c:v>24/05/2023 12:42</c:v>
                      </c:pt>
                      <c:pt idx="7209">
                        <c:v>24/05/2023 12:42</c:v>
                      </c:pt>
                      <c:pt idx="7210">
                        <c:v>24/05/2023 12:42</c:v>
                      </c:pt>
                      <c:pt idx="7211">
                        <c:v>24/05/2023 12:42</c:v>
                      </c:pt>
                      <c:pt idx="7212">
                        <c:v>24/05/2023 12:42</c:v>
                      </c:pt>
                      <c:pt idx="7213">
                        <c:v>24/05/2023 12:42</c:v>
                      </c:pt>
                      <c:pt idx="7214">
                        <c:v>24/05/2023 12:42</c:v>
                      </c:pt>
                      <c:pt idx="7215">
                        <c:v>24/05/2023 12:42</c:v>
                      </c:pt>
                      <c:pt idx="7216">
                        <c:v>24/05/2023 12:42</c:v>
                      </c:pt>
                      <c:pt idx="7217">
                        <c:v>24/05/2023 12:42</c:v>
                      </c:pt>
                      <c:pt idx="7218">
                        <c:v>24/05/2023 12:42</c:v>
                      </c:pt>
                      <c:pt idx="7219">
                        <c:v>24/05/2023 12:42</c:v>
                      </c:pt>
                      <c:pt idx="7220">
                        <c:v>24/05/2023 12:42</c:v>
                      </c:pt>
                      <c:pt idx="7221">
                        <c:v>24/05/2023 12:42</c:v>
                      </c:pt>
                      <c:pt idx="7222">
                        <c:v>24/05/2023 12:42</c:v>
                      </c:pt>
                      <c:pt idx="7223">
                        <c:v>24/05/2023 12:42</c:v>
                      </c:pt>
                      <c:pt idx="7224">
                        <c:v>24/05/2023 12:42</c:v>
                      </c:pt>
                      <c:pt idx="7225">
                        <c:v>24/05/2023 12:42</c:v>
                      </c:pt>
                      <c:pt idx="7226">
                        <c:v>24/05/2023 12:42</c:v>
                      </c:pt>
                      <c:pt idx="7227">
                        <c:v>24/05/2023 12:42</c:v>
                      </c:pt>
                      <c:pt idx="7228">
                        <c:v>24/05/2023 12:42</c:v>
                      </c:pt>
                      <c:pt idx="7229">
                        <c:v>24/05/2023 12:42</c:v>
                      </c:pt>
                      <c:pt idx="7230">
                        <c:v>24/05/2023 12:42</c:v>
                      </c:pt>
                      <c:pt idx="7231">
                        <c:v>24/05/2023 12:42</c:v>
                      </c:pt>
                      <c:pt idx="7232">
                        <c:v>24/05/2023 12:42</c:v>
                      </c:pt>
                      <c:pt idx="7233">
                        <c:v>24/05/2023 12:42</c:v>
                      </c:pt>
                      <c:pt idx="7234">
                        <c:v>24/05/2023 12:42</c:v>
                      </c:pt>
                      <c:pt idx="7235">
                        <c:v>24/05/2023 12:42</c:v>
                      </c:pt>
                      <c:pt idx="7236">
                        <c:v>24/05/2023 12:42</c:v>
                      </c:pt>
                      <c:pt idx="7237">
                        <c:v>24/05/2023 12:42</c:v>
                      </c:pt>
                      <c:pt idx="7238">
                        <c:v>24/05/2023 12:42</c:v>
                      </c:pt>
                      <c:pt idx="7239">
                        <c:v>24/05/2023 12:42</c:v>
                      </c:pt>
                      <c:pt idx="7240">
                        <c:v>24/05/2023 12:42</c:v>
                      </c:pt>
                      <c:pt idx="7241">
                        <c:v>24/05/2023 12:42</c:v>
                      </c:pt>
                      <c:pt idx="7242">
                        <c:v>24/05/2023 12:42</c:v>
                      </c:pt>
                      <c:pt idx="7243">
                        <c:v>24/05/2023 12:42</c:v>
                      </c:pt>
                      <c:pt idx="7244">
                        <c:v>24/05/2023 12:42</c:v>
                      </c:pt>
                      <c:pt idx="7245">
                        <c:v>24/05/2023 12:42</c:v>
                      </c:pt>
                      <c:pt idx="7246">
                        <c:v>24/05/2023 12:42</c:v>
                      </c:pt>
                      <c:pt idx="7247">
                        <c:v>24/05/2023 12:42</c:v>
                      </c:pt>
                      <c:pt idx="7248">
                        <c:v>24/05/2023 12:42</c:v>
                      </c:pt>
                      <c:pt idx="7249">
                        <c:v>24/05/2023 12:42</c:v>
                      </c:pt>
                      <c:pt idx="7250">
                        <c:v>24/05/2023 12:42</c:v>
                      </c:pt>
                      <c:pt idx="7251">
                        <c:v>24/05/2023 12:42</c:v>
                      </c:pt>
                      <c:pt idx="7252">
                        <c:v>24/05/2023 12:42</c:v>
                      </c:pt>
                      <c:pt idx="7253">
                        <c:v>24/05/2023 12:42</c:v>
                      </c:pt>
                      <c:pt idx="7254">
                        <c:v>24/05/2023 12:42</c:v>
                      </c:pt>
                      <c:pt idx="7255">
                        <c:v>24/05/2023 12:42</c:v>
                      </c:pt>
                      <c:pt idx="7256">
                        <c:v>24/05/2023 12:42</c:v>
                      </c:pt>
                      <c:pt idx="7257">
                        <c:v>24/05/2023 12:42</c:v>
                      </c:pt>
                      <c:pt idx="7258">
                        <c:v>24/05/2023 12:42</c:v>
                      </c:pt>
                      <c:pt idx="7259">
                        <c:v>24/05/2023 12:42</c:v>
                      </c:pt>
                      <c:pt idx="7260">
                        <c:v>24/05/2023 12:42</c:v>
                      </c:pt>
                      <c:pt idx="7261">
                        <c:v>24/05/2023 12:42</c:v>
                      </c:pt>
                      <c:pt idx="7262">
                        <c:v>24/05/2023 12:43</c:v>
                      </c:pt>
                      <c:pt idx="7263">
                        <c:v>24/05/2023 12:43</c:v>
                      </c:pt>
                      <c:pt idx="7264">
                        <c:v>24/05/2023 12:43</c:v>
                      </c:pt>
                      <c:pt idx="7265">
                        <c:v>24/05/2023 12:43</c:v>
                      </c:pt>
                      <c:pt idx="7266">
                        <c:v>24/05/2023 12:43</c:v>
                      </c:pt>
                      <c:pt idx="7267">
                        <c:v>24/05/2023 12:43</c:v>
                      </c:pt>
                      <c:pt idx="7268">
                        <c:v>24/05/2023 12:43</c:v>
                      </c:pt>
                      <c:pt idx="7269">
                        <c:v>24/05/2023 12:43</c:v>
                      </c:pt>
                      <c:pt idx="7270">
                        <c:v>24/05/2023 12:43</c:v>
                      </c:pt>
                      <c:pt idx="7271">
                        <c:v>24/05/2023 12:43</c:v>
                      </c:pt>
                      <c:pt idx="7272">
                        <c:v>24/05/2023 12:43</c:v>
                      </c:pt>
                      <c:pt idx="7273">
                        <c:v>24/05/2023 12:43</c:v>
                      </c:pt>
                      <c:pt idx="7274">
                        <c:v>24/05/2023 12:43</c:v>
                      </c:pt>
                      <c:pt idx="7275">
                        <c:v>24/05/2023 12:43</c:v>
                      </c:pt>
                      <c:pt idx="7276">
                        <c:v>24/05/2023 12:43</c:v>
                      </c:pt>
                      <c:pt idx="7277">
                        <c:v>24/05/2023 12:43</c:v>
                      </c:pt>
                      <c:pt idx="7278">
                        <c:v>24/05/2023 12:43</c:v>
                      </c:pt>
                      <c:pt idx="7279">
                        <c:v>24/05/2023 12:43</c:v>
                      </c:pt>
                      <c:pt idx="7280">
                        <c:v>24/05/2023 12:43</c:v>
                      </c:pt>
                      <c:pt idx="7281">
                        <c:v>24/05/2023 12:43</c:v>
                      </c:pt>
                      <c:pt idx="7282">
                        <c:v>24/05/2023 12:43</c:v>
                      </c:pt>
                      <c:pt idx="7283">
                        <c:v>24/05/2023 12:43</c:v>
                      </c:pt>
                      <c:pt idx="7284">
                        <c:v>24/05/2023 12:43</c:v>
                      </c:pt>
                      <c:pt idx="7285">
                        <c:v>24/05/2023 12:43</c:v>
                      </c:pt>
                      <c:pt idx="7286">
                        <c:v>24/05/2023 12:43</c:v>
                      </c:pt>
                      <c:pt idx="7287">
                        <c:v>24/05/2023 12:43</c:v>
                      </c:pt>
                      <c:pt idx="7288">
                        <c:v>24/05/2023 12:43</c:v>
                      </c:pt>
                      <c:pt idx="7289">
                        <c:v>24/05/2023 12:43</c:v>
                      </c:pt>
                      <c:pt idx="7290">
                        <c:v>24/05/2023 12:43</c:v>
                      </c:pt>
                      <c:pt idx="7291">
                        <c:v>24/05/2023 12:43</c:v>
                      </c:pt>
                      <c:pt idx="7292">
                        <c:v>24/05/2023 12:43</c:v>
                      </c:pt>
                      <c:pt idx="7293">
                        <c:v>24/05/2023 12:43</c:v>
                      </c:pt>
                      <c:pt idx="7294">
                        <c:v>24/05/2023 12:43</c:v>
                      </c:pt>
                      <c:pt idx="7295">
                        <c:v>24/05/2023 12:43</c:v>
                      </c:pt>
                      <c:pt idx="7296">
                        <c:v>24/05/2023 12:43</c:v>
                      </c:pt>
                      <c:pt idx="7297">
                        <c:v>24/05/2023 12:43</c:v>
                      </c:pt>
                      <c:pt idx="7298">
                        <c:v>24/05/2023 12:43</c:v>
                      </c:pt>
                      <c:pt idx="7299">
                        <c:v>24/05/2023 12:43</c:v>
                      </c:pt>
                      <c:pt idx="7300">
                        <c:v>24/05/2023 12:43</c:v>
                      </c:pt>
                      <c:pt idx="7301">
                        <c:v>24/05/2023 12:43</c:v>
                      </c:pt>
                      <c:pt idx="7302">
                        <c:v>24/05/2023 12:43</c:v>
                      </c:pt>
                      <c:pt idx="7303">
                        <c:v>24/05/2023 12:43</c:v>
                      </c:pt>
                      <c:pt idx="7304">
                        <c:v>24/05/2023 12:43</c:v>
                      </c:pt>
                      <c:pt idx="7305">
                        <c:v>24/05/2023 12:43</c:v>
                      </c:pt>
                      <c:pt idx="7306">
                        <c:v>24/05/2023 12:43</c:v>
                      </c:pt>
                      <c:pt idx="7307">
                        <c:v>24/05/2023 12:43</c:v>
                      </c:pt>
                      <c:pt idx="7308">
                        <c:v>24/05/2023 12:43</c:v>
                      </c:pt>
                      <c:pt idx="7309">
                        <c:v>24/05/2023 12:43</c:v>
                      </c:pt>
                      <c:pt idx="7310">
                        <c:v>24/05/2023 12:43</c:v>
                      </c:pt>
                      <c:pt idx="7311">
                        <c:v>24/05/2023 12:43</c:v>
                      </c:pt>
                      <c:pt idx="7312">
                        <c:v>24/05/2023 12:43</c:v>
                      </c:pt>
                      <c:pt idx="7313">
                        <c:v>24/05/2023 12:43</c:v>
                      </c:pt>
                      <c:pt idx="7314">
                        <c:v>24/05/2023 12:43</c:v>
                      </c:pt>
                      <c:pt idx="7315">
                        <c:v>24/05/2023 12:43</c:v>
                      </c:pt>
                      <c:pt idx="7316">
                        <c:v>24/05/2023 12:43</c:v>
                      </c:pt>
                      <c:pt idx="7317">
                        <c:v>24/05/2023 12:43</c:v>
                      </c:pt>
                      <c:pt idx="7318">
                        <c:v>24/05/2023 12:43</c:v>
                      </c:pt>
                      <c:pt idx="7319">
                        <c:v>24/05/2023 12:43</c:v>
                      </c:pt>
                      <c:pt idx="7320">
                        <c:v>24/05/2023 12:43</c:v>
                      </c:pt>
                      <c:pt idx="7321">
                        <c:v>24/05/2023 12:44</c:v>
                      </c:pt>
                      <c:pt idx="7322">
                        <c:v>24/05/2023 12:44</c:v>
                      </c:pt>
                      <c:pt idx="7323">
                        <c:v>24/05/2023 12:44</c:v>
                      </c:pt>
                      <c:pt idx="7324">
                        <c:v>24/05/2023 12:44</c:v>
                      </c:pt>
                      <c:pt idx="7325">
                        <c:v>24/05/2023 12:44</c:v>
                      </c:pt>
                      <c:pt idx="7326">
                        <c:v>24/05/2023 12:44</c:v>
                      </c:pt>
                      <c:pt idx="7327">
                        <c:v>24/05/2023 12:44</c:v>
                      </c:pt>
                      <c:pt idx="7328">
                        <c:v>24/05/2023 12:44</c:v>
                      </c:pt>
                      <c:pt idx="7329">
                        <c:v>24/05/2023 12:44</c:v>
                      </c:pt>
                      <c:pt idx="7330">
                        <c:v>24/05/2023 12:44</c:v>
                      </c:pt>
                      <c:pt idx="7331">
                        <c:v>24/05/2023 12:44</c:v>
                      </c:pt>
                      <c:pt idx="7332">
                        <c:v>24/05/2023 12:44</c:v>
                      </c:pt>
                      <c:pt idx="7333">
                        <c:v>24/05/2023 12:44</c:v>
                      </c:pt>
                      <c:pt idx="7334">
                        <c:v>24/05/2023 12:44</c:v>
                      </c:pt>
                      <c:pt idx="7335">
                        <c:v>24/05/2023 12:44</c:v>
                      </c:pt>
                      <c:pt idx="7336">
                        <c:v>24/05/2023 12:44</c:v>
                      </c:pt>
                      <c:pt idx="7337">
                        <c:v>24/05/2023 12:44</c:v>
                      </c:pt>
                      <c:pt idx="7338">
                        <c:v>24/05/2023 12:44</c:v>
                      </c:pt>
                      <c:pt idx="7339">
                        <c:v>24/05/2023 12:44</c:v>
                      </c:pt>
                      <c:pt idx="7340">
                        <c:v>24/05/2023 12:44</c:v>
                      </c:pt>
                      <c:pt idx="7341">
                        <c:v>24/05/2023 12:44</c:v>
                      </c:pt>
                      <c:pt idx="7342">
                        <c:v>24/05/2023 12:44</c:v>
                      </c:pt>
                      <c:pt idx="7343">
                        <c:v>24/05/2023 12:44</c:v>
                      </c:pt>
                      <c:pt idx="7344">
                        <c:v>24/05/2023 12:44</c:v>
                      </c:pt>
                      <c:pt idx="7345">
                        <c:v>24/05/2023 12:44</c:v>
                      </c:pt>
                      <c:pt idx="7346">
                        <c:v>24/05/2023 12:44</c:v>
                      </c:pt>
                      <c:pt idx="7347">
                        <c:v>24/05/2023 12:44</c:v>
                      </c:pt>
                      <c:pt idx="7348">
                        <c:v>24/05/2023 12:44</c:v>
                      </c:pt>
                      <c:pt idx="7349">
                        <c:v>24/05/2023 12:44</c:v>
                      </c:pt>
                      <c:pt idx="7350">
                        <c:v>24/05/2023 12:44</c:v>
                      </c:pt>
                      <c:pt idx="7351">
                        <c:v>24/05/2023 12:44</c:v>
                      </c:pt>
                      <c:pt idx="7352">
                        <c:v>24/05/2023 12:44</c:v>
                      </c:pt>
                      <c:pt idx="7353">
                        <c:v>24/05/2023 12:44</c:v>
                      </c:pt>
                      <c:pt idx="7354">
                        <c:v>24/05/2023 12:44</c:v>
                      </c:pt>
                      <c:pt idx="7355">
                        <c:v>24/05/2023 12:44</c:v>
                      </c:pt>
                      <c:pt idx="7356">
                        <c:v>24/05/2023 12:44</c:v>
                      </c:pt>
                      <c:pt idx="7357">
                        <c:v>24/05/2023 12:44</c:v>
                      </c:pt>
                      <c:pt idx="7358">
                        <c:v>24/05/2023 12:44</c:v>
                      </c:pt>
                      <c:pt idx="7359">
                        <c:v>24/05/2023 12:44</c:v>
                      </c:pt>
                      <c:pt idx="7360">
                        <c:v>24/05/2023 12:44</c:v>
                      </c:pt>
                      <c:pt idx="7361">
                        <c:v>24/05/2023 12:44</c:v>
                      </c:pt>
                      <c:pt idx="7362">
                        <c:v>24/05/2023 12:44</c:v>
                      </c:pt>
                      <c:pt idx="7363">
                        <c:v>24/05/2023 12:44</c:v>
                      </c:pt>
                      <c:pt idx="7364">
                        <c:v>24/05/2023 12:44</c:v>
                      </c:pt>
                      <c:pt idx="7365">
                        <c:v>24/05/2023 12:44</c:v>
                      </c:pt>
                      <c:pt idx="7366">
                        <c:v>24/05/2023 12:44</c:v>
                      </c:pt>
                      <c:pt idx="7367">
                        <c:v>24/05/2023 12:44</c:v>
                      </c:pt>
                      <c:pt idx="7368">
                        <c:v>24/05/2023 12:44</c:v>
                      </c:pt>
                      <c:pt idx="7369">
                        <c:v>24/05/2023 12:44</c:v>
                      </c:pt>
                      <c:pt idx="7370">
                        <c:v>24/05/2023 12:44</c:v>
                      </c:pt>
                      <c:pt idx="7371">
                        <c:v>24/05/2023 12:44</c:v>
                      </c:pt>
                      <c:pt idx="7372">
                        <c:v>24/05/2023 12:44</c:v>
                      </c:pt>
                      <c:pt idx="7373">
                        <c:v>24/05/2023 12:44</c:v>
                      </c:pt>
                      <c:pt idx="7374">
                        <c:v>24/05/2023 12:44</c:v>
                      </c:pt>
                      <c:pt idx="7375">
                        <c:v>24/05/2023 12:44</c:v>
                      </c:pt>
                      <c:pt idx="7376">
                        <c:v>24/05/2023 12:44</c:v>
                      </c:pt>
                      <c:pt idx="7377">
                        <c:v>24/05/2023 12:44</c:v>
                      </c:pt>
                      <c:pt idx="7378">
                        <c:v>24/05/2023 12:44</c:v>
                      </c:pt>
                      <c:pt idx="7379">
                        <c:v>24/05/2023 12:44</c:v>
                      </c:pt>
                      <c:pt idx="7380">
                        <c:v>24/05/2023 12:44</c:v>
                      </c:pt>
                      <c:pt idx="7381">
                        <c:v>24/05/2023 12:45</c:v>
                      </c:pt>
                      <c:pt idx="7382">
                        <c:v>24/05/2023 12:45</c:v>
                      </c:pt>
                      <c:pt idx="7383">
                        <c:v>24/05/2023 12:45</c:v>
                      </c:pt>
                      <c:pt idx="7384">
                        <c:v>24/05/2023 12:45</c:v>
                      </c:pt>
                      <c:pt idx="7385">
                        <c:v>24/05/2023 12:45</c:v>
                      </c:pt>
                      <c:pt idx="7386">
                        <c:v>24/05/2023 12:45</c:v>
                      </c:pt>
                      <c:pt idx="7387">
                        <c:v>24/05/2023 12:45</c:v>
                      </c:pt>
                      <c:pt idx="7388">
                        <c:v>24/05/2023 12:45</c:v>
                      </c:pt>
                      <c:pt idx="7389">
                        <c:v>24/05/2023 12:45</c:v>
                      </c:pt>
                      <c:pt idx="7390">
                        <c:v>24/05/2023 12:45</c:v>
                      </c:pt>
                      <c:pt idx="7391">
                        <c:v>24/05/2023 12:45</c:v>
                      </c:pt>
                      <c:pt idx="7392">
                        <c:v>24/05/2023 12:45</c:v>
                      </c:pt>
                      <c:pt idx="7393">
                        <c:v>24/05/2023 12:45</c:v>
                      </c:pt>
                      <c:pt idx="7394">
                        <c:v>24/05/2023 12:45</c:v>
                      </c:pt>
                      <c:pt idx="7395">
                        <c:v>24/05/2023 12:45</c:v>
                      </c:pt>
                      <c:pt idx="7396">
                        <c:v>24/05/2023 12:45</c:v>
                      </c:pt>
                      <c:pt idx="7397">
                        <c:v>24/05/2023 12:45</c:v>
                      </c:pt>
                      <c:pt idx="7398">
                        <c:v>24/05/2023 12:45</c:v>
                      </c:pt>
                      <c:pt idx="7399">
                        <c:v>24/05/2023 12:45</c:v>
                      </c:pt>
                      <c:pt idx="7400">
                        <c:v>24/05/2023 12:45</c:v>
                      </c:pt>
                      <c:pt idx="7401">
                        <c:v>24/05/2023 12:45</c:v>
                      </c:pt>
                      <c:pt idx="7402">
                        <c:v>24/05/2023 12:45</c:v>
                      </c:pt>
                      <c:pt idx="7403">
                        <c:v>24/05/2023 12:45</c:v>
                      </c:pt>
                      <c:pt idx="7404">
                        <c:v>24/05/2023 12:45</c:v>
                      </c:pt>
                      <c:pt idx="7405">
                        <c:v>24/05/2023 12:45</c:v>
                      </c:pt>
                      <c:pt idx="7406">
                        <c:v>24/05/2023 12:45</c:v>
                      </c:pt>
                      <c:pt idx="7407">
                        <c:v>24/05/2023 12:45</c:v>
                      </c:pt>
                      <c:pt idx="7408">
                        <c:v>24/05/2023 12:45</c:v>
                      </c:pt>
                      <c:pt idx="7409">
                        <c:v>24/05/2023 12:45</c:v>
                      </c:pt>
                      <c:pt idx="7410">
                        <c:v>24/05/2023 12:45</c:v>
                      </c:pt>
                      <c:pt idx="7411">
                        <c:v>24/05/2023 12:45</c:v>
                      </c:pt>
                      <c:pt idx="7412">
                        <c:v>24/05/2023 12:45</c:v>
                      </c:pt>
                      <c:pt idx="7413">
                        <c:v>24/05/2023 12:45</c:v>
                      </c:pt>
                      <c:pt idx="7414">
                        <c:v>24/05/2023 12:45</c:v>
                      </c:pt>
                      <c:pt idx="7415">
                        <c:v>24/05/2023 12:45</c:v>
                      </c:pt>
                      <c:pt idx="7416">
                        <c:v>24/05/2023 12:45</c:v>
                      </c:pt>
                      <c:pt idx="7417">
                        <c:v>24/05/2023 12:45</c:v>
                      </c:pt>
                      <c:pt idx="7418">
                        <c:v>24/05/2023 12:45</c:v>
                      </c:pt>
                      <c:pt idx="7419">
                        <c:v>24/05/2023 12:45</c:v>
                      </c:pt>
                      <c:pt idx="7420">
                        <c:v>24/05/2023 12:45</c:v>
                      </c:pt>
                      <c:pt idx="7421">
                        <c:v>24/05/2023 12:45</c:v>
                      </c:pt>
                      <c:pt idx="7422">
                        <c:v>24/05/2023 12:45</c:v>
                      </c:pt>
                      <c:pt idx="7423">
                        <c:v>24/05/2023 12:45</c:v>
                      </c:pt>
                      <c:pt idx="7424">
                        <c:v>24/05/2023 12:45</c:v>
                      </c:pt>
                      <c:pt idx="7425">
                        <c:v>24/05/2023 12:45</c:v>
                      </c:pt>
                      <c:pt idx="7426">
                        <c:v>24/05/2023 12:45</c:v>
                      </c:pt>
                      <c:pt idx="7427">
                        <c:v>24/05/2023 12:45</c:v>
                      </c:pt>
                      <c:pt idx="7428">
                        <c:v>24/05/2023 12:45</c:v>
                      </c:pt>
                      <c:pt idx="7429">
                        <c:v>24/05/2023 12:45</c:v>
                      </c:pt>
                      <c:pt idx="7430">
                        <c:v>24/05/2023 12:45</c:v>
                      </c:pt>
                      <c:pt idx="7431">
                        <c:v>24/05/2023 12:45</c:v>
                      </c:pt>
                      <c:pt idx="7432">
                        <c:v>24/05/2023 12:45</c:v>
                      </c:pt>
                      <c:pt idx="7433">
                        <c:v>24/05/2023 12:45</c:v>
                      </c:pt>
                      <c:pt idx="7434">
                        <c:v>24/05/2023 12:45</c:v>
                      </c:pt>
                      <c:pt idx="7435">
                        <c:v>24/05/2023 12:45</c:v>
                      </c:pt>
                      <c:pt idx="7436">
                        <c:v>24/05/2023 12:45</c:v>
                      </c:pt>
                      <c:pt idx="7437">
                        <c:v>24/05/2023 12:45</c:v>
                      </c:pt>
                      <c:pt idx="7438">
                        <c:v>24/05/2023 12:45</c:v>
                      </c:pt>
                      <c:pt idx="7439">
                        <c:v>24/05/2023 12:45</c:v>
                      </c:pt>
                      <c:pt idx="7440">
                        <c:v>24/05/2023 12:45</c:v>
                      </c:pt>
                      <c:pt idx="7441">
                        <c:v>24/05/2023 12:46</c:v>
                      </c:pt>
                      <c:pt idx="7442">
                        <c:v>24/05/2023 12:46</c:v>
                      </c:pt>
                      <c:pt idx="7443">
                        <c:v>24/05/2023 12:46</c:v>
                      </c:pt>
                      <c:pt idx="7444">
                        <c:v>24/05/2023 12:46</c:v>
                      </c:pt>
                      <c:pt idx="7445">
                        <c:v>24/05/2023 12:46</c:v>
                      </c:pt>
                      <c:pt idx="7446">
                        <c:v>24/05/2023 12:46</c:v>
                      </c:pt>
                      <c:pt idx="7447">
                        <c:v>24/05/2023 12:46</c:v>
                      </c:pt>
                      <c:pt idx="7448">
                        <c:v>24/05/2023 12:46</c:v>
                      </c:pt>
                      <c:pt idx="7449">
                        <c:v>24/05/2023 12:46</c:v>
                      </c:pt>
                      <c:pt idx="7450">
                        <c:v>24/05/2023 12:46</c:v>
                      </c:pt>
                      <c:pt idx="7451">
                        <c:v>24/05/2023 12:46</c:v>
                      </c:pt>
                      <c:pt idx="7452">
                        <c:v>24/05/2023 12:46</c:v>
                      </c:pt>
                      <c:pt idx="7453">
                        <c:v>24/05/2023 12:46</c:v>
                      </c:pt>
                      <c:pt idx="7454">
                        <c:v>24/05/2023 12:46</c:v>
                      </c:pt>
                      <c:pt idx="7455">
                        <c:v>24/05/2023 12:46</c:v>
                      </c:pt>
                      <c:pt idx="7456">
                        <c:v>24/05/2023 12:46</c:v>
                      </c:pt>
                      <c:pt idx="7457">
                        <c:v>24/05/2023 12:46</c:v>
                      </c:pt>
                      <c:pt idx="7458">
                        <c:v>24/05/2023 12:46</c:v>
                      </c:pt>
                      <c:pt idx="7459">
                        <c:v>24/05/2023 12:46</c:v>
                      </c:pt>
                      <c:pt idx="7460">
                        <c:v>24/05/2023 12:46</c:v>
                      </c:pt>
                      <c:pt idx="7461">
                        <c:v>24/05/2023 12:46</c:v>
                      </c:pt>
                      <c:pt idx="7462">
                        <c:v>24/05/2023 12:46</c:v>
                      </c:pt>
                      <c:pt idx="7463">
                        <c:v>24/05/2023 12:46</c:v>
                      </c:pt>
                      <c:pt idx="7464">
                        <c:v>24/05/2023 12:46</c:v>
                      </c:pt>
                      <c:pt idx="7465">
                        <c:v>24/05/2023 12:46</c:v>
                      </c:pt>
                      <c:pt idx="7466">
                        <c:v>24/05/2023 12:46</c:v>
                      </c:pt>
                      <c:pt idx="7467">
                        <c:v>24/05/2023 12:46</c:v>
                      </c:pt>
                      <c:pt idx="7468">
                        <c:v>24/05/2023 12:46</c:v>
                      </c:pt>
                      <c:pt idx="7469">
                        <c:v>24/05/2023 12:46</c:v>
                      </c:pt>
                      <c:pt idx="7470">
                        <c:v>24/05/2023 12:46</c:v>
                      </c:pt>
                      <c:pt idx="7471">
                        <c:v>24/05/2023 12:46</c:v>
                      </c:pt>
                      <c:pt idx="7472">
                        <c:v>24/05/2023 12:46</c:v>
                      </c:pt>
                      <c:pt idx="7473">
                        <c:v>24/05/2023 12:46</c:v>
                      </c:pt>
                      <c:pt idx="7474">
                        <c:v>24/05/2023 12:46</c:v>
                      </c:pt>
                      <c:pt idx="7475">
                        <c:v>24/05/2023 12:46</c:v>
                      </c:pt>
                      <c:pt idx="7476">
                        <c:v>24/05/2023 12:46</c:v>
                      </c:pt>
                      <c:pt idx="7477">
                        <c:v>24/05/2023 12:46</c:v>
                      </c:pt>
                      <c:pt idx="7478">
                        <c:v>24/05/2023 12:46</c:v>
                      </c:pt>
                      <c:pt idx="7479">
                        <c:v>24/05/2023 12:46</c:v>
                      </c:pt>
                      <c:pt idx="7480">
                        <c:v>24/05/2023 12:46</c:v>
                      </c:pt>
                      <c:pt idx="7481">
                        <c:v>24/05/2023 12:46</c:v>
                      </c:pt>
                      <c:pt idx="7482">
                        <c:v>24/05/2023 12:46</c:v>
                      </c:pt>
                      <c:pt idx="7483">
                        <c:v>24/05/2023 12:46</c:v>
                      </c:pt>
                      <c:pt idx="7484">
                        <c:v>24/05/2023 12:46</c:v>
                      </c:pt>
                      <c:pt idx="7485">
                        <c:v>24/05/2023 12:46</c:v>
                      </c:pt>
                      <c:pt idx="7486">
                        <c:v>24/05/2023 12:46</c:v>
                      </c:pt>
                      <c:pt idx="7487">
                        <c:v>24/05/2023 12:46</c:v>
                      </c:pt>
                      <c:pt idx="7488">
                        <c:v>24/05/2023 12:46</c:v>
                      </c:pt>
                      <c:pt idx="7489">
                        <c:v>24/05/2023 12:46</c:v>
                      </c:pt>
                      <c:pt idx="7490">
                        <c:v>24/05/2023 12:46</c:v>
                      </c:pt>
                      <c:pt idx="7491">
                        <c:v>24/05/2023 12:46</c:v>
                      </c:pt>
                      <c:pt idx="7492">
                        <c:v>24/05/2023 12:46</c:v>
                      </c:pt>
                      <c:pt idx="7493">
                        <c:v>24/05/2023 12:46</c:v>
                      </c:pt>
                      <c:pt idx="7494">
                        <c:v>24/05/2023 12:46</c:v>
                      </c:pt>
                      <c:pt idx="7495">
                        <c:v>24/05/2023 12:46</c:v>
                      </c:pt>
                      <c:pt idx="7496">
                        <c:v>24/05/2023 12:46</c:v>
                      </c:pt>
                      <c:pt idx="7497">
                        <c:v>24/05/2023 12:46</c:v>
                      </c:pt>
                      <c:pt idx="7498">
                        <c:v>24/05/2023 12:46</c:v>
                      </c:pt>
                      <c:pt idx="7499">
                        <c:v>24/05/2023 12:46</c:v>
                      </c:pt>
                      <c:pt idx="7500">
                        <c:v>24/05/2023 12:47</c:v>
                      </c:pt>
                      <c:pt idx="7501">
                        <c:v>24/05/2023 12:47</c:v>
                      </c:pt>
                      <c:pt idx="7502">
                        <c:v>24/05/2023 12:47</c:v>
                      </c:pt>
                      <c:pt idx="7503">
                        <c:v>24/05/2023 12:47</c:v>
                      </c:pt>
                      <c:pt idx="7504">
                        <c:v>24/05/2023 12:47</c:v>
                      </c:pt>
                      <c:pt idx="7505">
                        <c:v>24/05/2023 12:47</c:v>
                      </c:pt>
                      <c:pt idx="7506">
                        <c:v>24/05/2023 12:47</c:v>
                      </c:pt>
                      <c:pt idx="7507">
                        <c:v>24/05/2023 12:47</c:v>
                      </c:pt>
                      <c:pt idx="7508">
                        <c:v>24/05/2023 12:47</c:v>
                      </c:pt>
                      <c:pt idx="7509">
                        <c:v>24/05/2023 12:47</c:v>
                      </c:pt>
                      <c:pt idx="7510">
                        <c:v>24/05/2023 12:47</c:v>
                      </c:pt>
                      <c:pt idx="7511">
                        <c:v>24/05/2023 12:47</c:v>
                      </c:pt>
                      <c:pt idx="7512">
                        <c:v>24/05/2023 12:47</c:v>
                      </c:pt>
                      <c:pt idx="7513">
                        <c:v>24/05/2023 12:47</c:v>
                      </c:pt>
                      <c:pt idx="7514">
                        <c:v>24/05/2023 12:47</c:v>
                      </c:pt>
                      <c:pt idx="7515">
                        <c:v>24/05/2023 12:47</c:v>
                      </c:pt>
                      <c:pt idx="7516">
                        <c:v>24/05/2023 12:47</c:v>
                      </c:pt>
                      <c:pt idx="7517">
                        <c:v>24/05/2023 12:47</c:v>
                      </c:pt>
                      <c:pt idx="7518">
                        <c:v>24/05/2023 12:47</c:v>
                      </c:pt>
                      <c:pt idx="7519">
                        <c:v>24/05/2023 12:47</c:v>
                      </c:pt>
                      <c:pt idx="7520">
                        <c:v>24/05/2023 12:47</c:v>
                      </c:pt>
                      <c:pt idx="7521">
                        <c:v>24/05/2023 12:47</c:v>
                      </c:pt>
                      <c:pt idx="7522">
                        <c:v>24/05/2023 12:47</c:v>
                      </c:pt>
                      <c:pt idx="7523">
                        <c:v>24/05/2023 12:47</c:v>
                      </c:pt>
                      <c:pt idx="7524">
                        <c:v>24/05/2023 12:47</c:v>
                      </c:pt>
                      <c:pt idx="7525">
                        <c:v>24/05/2023 12:47</c:v>
                      </c:pt>
                      <c:pt idx="7526">
                        <c:v>24/05/2023 12:47</c:v>
                      </c:pt>
                      <c:pt idx="7527">
                        <c:v>24/05/2023 12:47</c:v>
                      </c:pt>
                      <c:pt idx="7528">
                        <c:v>24/05/2023 12:47</c:v>
                      </c:pt>
                      <c:pt idx="7529">
                        <c:v>24/05/2023 12:47</c:v>
                      </c:pt>
                      <c:pt idx="7530">
                        <c:v>24/05/2023 12:47</c:v>
                      </c:pt>
                      <c:pt idx="7531">
                        <c:v>24/05/2023 12:47</c:v>
                      </c:pt>
                      <c:pt idx="7532">
                        <c:v>24/05/2023 12:47</c:v>
                      </c:pt>
                      <c:pt idx="7533">
                        <c:v>24/05/2023 12:47</c:v>
                      </c:pt>
                      <c:pt idx="7534">
                        <c:v>24/05/2023 12:47</c:v>
                      </c:pt>
                      <c:pt idx="7535">
                        <c:v>24/05/2023 12:47</c:v>
                      </c:pt>
                      <c:pt idx="7536">
                        <c:v>24/05/2023 12:47</c:v>
                      </c:pt>
                      <c:pt idx="7537">
                        <c:v>24/05/2023 12:47</c:v>
                      </c:pt>
                      <c:pt idx="7538">
                        <c:v>24/05/2023 12:47</c:v>
                      </c:pt>
                      <c:pt idx="7539">
                        <c:v>24/05/2023 12:47</c:v>
                      </c:pt>
                      <c:pt idx="7540">
                        <c:v>24/05/2023 12:47</c:v>
                      </c:pt>
                      <c:pt idx="7541">
                        <c:v>24/05/2023 12:47</c:v>
                      </c:pt>
                      <c:pt idx="7542">
                        <c:v>24/05/2023 12:47</c:v>
                      </c:pt>
                      <c:pt idx="7543">
                        <c:v>24/05/2023 12:47</c:v>
                      </c:pt>
                      <c:pt idx="7544">
                        <c:v>24/05/2023 12:47</c:v>
                      </c:pt>
                      <c:pt idx="7545">
                        <c:v>24/05/2023 12:47</c:v>
                      </c:pt>
                      <c:pt idx="7546">
                        <c:v>24/05/2023 12:47</c:v>
                      </c:pt>
                      <c:pt idx="7547">
                        <c:v>24/05/2023 12:47</c:v>
                      </c:pt>
                      <c:pt idx="7548">
                        <c:v>24/05/2023 12:47</c:v>
                      </c:pt>
                      <c:pt idx="7549">
                        <c:v>24/05/2023 12:47</c:v>
                      </c:pt>
                      <c:pt idx="7550">
                        <c:v>24/05/2023 12:47</c:v>
                      </c:pt>
                      <c:pt idx="7551">
                        <c:v>24/05/2023 12:47</c:v>
                      </c:pt>
                      <c:pt idx="7552">
                        <c:v>24/05/2023 12:47</c:v>
                      </c:pt>
                      <c:pt idx="7553">
                        <c:v>24/05/2023 12:47</c:v>
                      </c:pt>
                      <c:pt idx="7554">
                        <c:v>24/05/2023 12:47</c:v>
                      </c:pt>
                      <c:pt idx="7555">
                        <c:v>24/05/2023 12:47</c:v>
                      </c:pt>
                      <c:pt idx="7556">
                        <c:v>24/05/2023 12:47</c:v>
                      </c:pt>
                      <c:pt idx="7557">
                        <c:v>24/05/2023 12:47</c:v>
                      </c:pt>
                      <c:pt idx="7558">
                        <c:v>24/05/2023 12:47</c:v>
                      </c:pt>
                      <c:pt idx="7559">
                        <c:v>24/05/2023 12:47</c:v>
                      </c:pt>
                      <c:pt idx="7560">
                        <c:v>24/05/2023 12:48</c:v>
                      </c:pt>
                      <c:pt idx="7561">
                        <c:v>24/05/2023 12:48</c:v>
                      </c:pt>
                      <c:pt idx="7562">
                        <c:v>24/05/2023 12:48</c:v>
                      </c:pt>
                      <c:pt idx="7563">
                        <c:v>24/05/2023 12:48</c:v>
                      </c:pt>
                      <c:pt idx="7564">
                        <c:v>24/05/2023 12:48</c:v>
                      </c:pt>
                      <c:pt idx="7565">
                        <c:v>24/05/2023 12:48</c:v>
                      </c:pt>
                      <c:pt idx="7566">
                        <c:v>24/05/2023 12:48</c:v>
                      </c:pt>
                      <c:pt idx="7567">
                        <c:v>24/05/2023 12:48</c:v>
                      </c:pt>
                      <c:pt idx="7568">
                        <c:v>24/05/2023 12:48</c:v>
                      </c:pt>
                      <c:pt idx="7569">
                        <c:v>24/05/2023 12:48</c:v>
                      </c:pt>
                      <c:pt idx="7570">
                        <c:v>24/05/2023 12:48</c:v>
                      </c:pt>
                      <c:pt idx="7571">
                        <c:v>24/05/2023 12:48</c:v>
                      </c:pt>
                      <c:pt idx="7572">
                        <c:v>24/05/2023 12:48</c:v>
                      </c:pt>
                      <c:pt idx="7573">
                        <c:v>24/05/2023 12:48</c:v>
                      </c:pt>
                      <c:pt idx="7574">
                        <c:v>24/05/2023 12:48</c:v>
                      </c:pt>
                      <c:pt idx="7575">
                        <c:v>24/05/2023 12:48</c:v>
                      </c:pt>
                      <c:pt idx="7576">
                        <c:v>24/05/2023 12:48</c:v>
                      </c:pt>
                      <c:pt idx="7577">
                        <c:v>24/05/2023 12:48</c:v>
                      </c:pt>
                      <c:pt idx="7578">
                        <c:v>24/05/2023 12:48</c:v>
                      </c:pt>
                      <c:pt idx="7579">
                        <c:v>24/05/2023 12:48</c:v>
                      </c:pt>
                      <c:pt idx="7580">
                        <c:v>24/05/2023 12:48</c:v>
                      </c:pt>
                      <c:pt idx="7581">
                        <c:v>24/05/2023 12:48</c:v>
                      </c:pt>
                      <c:pt idx="7582">
                        <c:v>24/05/2023 12:48</c:v>
                      </c:pt>
                      <c:pt idx="7583">
                        <c:v>24/05/2023 12:48</c:v>
                      </c:pt>
                      <c:pt idx="7584">
                        <c:v>24/05/2023 12:48</c:v>
                      </c:pt>
                      <c:pt idx="7585">
                        <c:v>24/05/2023 12:48</c:v>
                      </c:pt>
                      <c:pt idx="7586">
                        <c:v>24/05/2023 12:48</c:v>
                      </c:pt>
                      <c:pt idx="7587">
                        <c:v>24/05/2023 12:48</c:v>
                      </c:pt>
                      <c:pt idx="7588">
                        <c:v>24/05/2023 12:48</c:v>
                      </c:pt>
                      <c:pt idx="7589">
                        <c:v>24/05/2023 12:48</c:v>
                      </c:pt>
                      <c:pt idx="7590">
                        <c:v>24/05/2023 12:48</c:v>
                      </c:pt>
                      <c:pt idx="7591">
                        <c:v>24/05/2023 12:48</c:v>
                      </c:pt>
                      <c:pt idx="7592">
                        <c:v>24/05/2023 12:48</c:v>
                      </c:pt>
                      <c:pt idx="7593">
                        <c:v>24/05/2023 12:48</c:v>
                      </c:pt>
                      <c:pt idx="7594">
                        <c:v>24/05/2023 12:48</c:v>
                      </c:pt>
                      <c:pt idx="7595">
                        <c:v>24/05/2023 12:48</c:v>
                      </c:pt>
                      <c:pt idx="7596">
                        <c:v>24/05/2023 12:48</c:v>
                      </c:pt>
                      <c:pt idx="7597">
                        <c:v>24/05/2023 12:48</c:v>
                      </c:pt>
                      <c:pt idx="7598">
                        <c:v>24/05/2023 12:48</c:v>
                      </c:pt>
                      <c:pt idx="7599">
                        <c:v>24/05/2023 12:48</c:v>
                      </c:pt>
                      <c:pt idx="7600">
                        <c:v>24/05/2023 12:48</c:v>
                      </c:pt>
                      <c:pt idx="7601">
                        <c:v>24/05/2023 12:48</c:v>
                      </c:pt>
                      <c:pt idx="7602">
                        <c:v>24/05/2023 12:48</c:v>
                      </c:pt>
                      <c:pt idx="7603">
                        <c:v>24/05/2023 12:48</c:v>
                      </c:pt>
                      <c:pt idx="7604">
                        <c:v>24/05/2023 12:48</c:v>
                      </c:pt>
                      <c:pt idx="7605">
                        <c:v>24/05/2023 12:48</c:v>
                      </c:pt>
                      <c:pt idx="7606">
                        <c:v>24/05/2023 12:48</c:v>
                      </c:pt>
                      <c:pt idx="7607">
                        <c:v>24/05/2023 12:48</c:v>
                      </c:pt>
                      <c:pt idx="7608">
                        <c:v>24/05/2023 12:48</c:v>
                      </c:pt>
                      <c:pt idx="7609">
                        <c:v>24/05/2023 12:48</c:v>
                      </c:pt>
                      <c:pt idx="7610">
                        <c:v>24/05/2023 12:48</c:v>
                      </c:pt>
                      <c:pt idx="7611">
                        <c:v>24/05/2023 12:48</c:v>
                      </c:pt>
                      <c:pt idx="7612">
                        <c:v>24/05/2023 12:48</c:v>
                      </c:pt>
                      <c:pt idx="7613">
                        <c:v>24/05/2023 12:48</c:v>
                      </c:pt>
                      <c:pt idx="7614">
                        <c:v>24/05/2023 12:48</c:v>
                      </c:pt>
                      <c:pt idx="7615">
                        <c:v>24/05/2023 12:48</c:v>
                      </c:pt>
                      <c:pt idx="7616">
                        <c:v>24/05/2023 12:48</c:v>
                      </c:pt>
                      <c:pt idx="7617">
                        <c:v>24/05/2023 12:48</c:v>
                      </c:pt>
                      <c:pt idx="7618">
                        <c:v>24/05/2023 12:48</c:v>
                      </c:pt>
                      <c:pt idx="7619">
                        <c:v>24/05/2023 12:49</c:v>
                      </c:pt>
                      <c:pt idx="7620">
                        <c:v>24/05/2023 12:49</c:v>
                      </c:pt>
                      <c:pt idx="7621">
                        <c:v>24/05/2023 12:49</c:v>
                      </c:pt>
                      <c:pt idx="7622">
                        <c:v>24/05/2023 12:49</c:v>
                      </c:pt>
                      <c:pt idx="7623">
                        <c:v>24/05/2023 12:49</c:v>
                      </c:pt>
                      <c:pt idx="7624">
                        <c:v>24/05/2023 12:49</c:v>
                      </c:pt>
                      <c:pt idx="7625">
                        <c:v>24/05/2023 12:49</c:v>
                      </c:pt>
                      <c:pt idx="7626">
                        <c:v>24/05/2023 12:49</c:v>
                      </c:pt>
                      <c:pt idx="7627">
                        <c:v>24/05/2023 12:49</c:v>
                      </c:pt>
                      <c:pt idx="7628">
                        <c:v>24/05/2023 12:49</c:v>
                      </c:pt>
                      <c:pt idx="7629">
                        <c:v>24/05/2023 12:49</c:v>
                      </c:pt>
                      <c:pt idx="7630">
                        <c:v>24/05/2023 12:49</c:v>
                      </c:pt>
                      <c:pt idx="7631">
                        <c:v>24/05/2023 12:49</c:v>
                      </c:pt>
                      <c:pt idx="7632">
                        <c:v>24/05/2023 12:49</c:v>
                      </c:pt>
                      <c:pt idx="7633">
                        <c:v>24/05/2023 12:49</c:v>
                      </c:pt>
                      <c:pt idx="7634">
                        <c:v>24/05/2023 12:49</c:v>
                      </c:pt>
                      <c:pt idx="7635">
                        <c:v>24/05/2023 12:49</c:v>
                      </c:pt>
                      <c:pt idx="7636">
                        <c:v>24/05/2023 12:49</c:v>
                      </c:pt>
                      <c:pt idx="7637">
                        <c:v>24/05/2023 12:49</c:v>
                      </c:pt>
                      <c:pt idx="7638">
                        <c:v>24/05/2023 12:49</c:v>
                      </c:pt>
                      <c:pt idx="7639">
                        <c:v>24/05/2023 12:49</c:v>
                      </c:pt>
                      <c:pt idx="7640">
                        <c:v>24/05/2023 12:49</c:v>
                      </c:pt>
                      <c:pt idx="7641">
                        <c:v>24/05/2023 12:49</c:v>
                      </c:pt>
                      <c:pt idx="7642">
                        <c:v>24/05/2023 12:49</c:v>
                      </c:pt>
                      <c:pt idx="7643">
                        <c:v>24/05/2023 12:49</c:v>
                      </c:pt>
                      <c:pt idx="7644">
                        <c:v>24/05/2023 12:49</c:v>
                      </c:pt>
                      <c:pt idx="7645">
                        <c:v>24/05/2023 12:49</c:v>
                      </c:pt>
                      <c:pt idx="7646">
                        <c:v>24/05/2023 12:49</c:v>
                      </c:pt>
                      <c:pt idx="7647">
                        <c:v>24/05/2023 12:49</c:v>
                      </c:pt>
                      <c:pt idx="7648">
                        <c:v>24/05/2023 12:49</c:v>
                      </c:pt>
                      <c:pt idx="7649">
                        <c:v>24/05/2023 12:49</c:v>
                      </c:pt>
                      <c:pt idx="7650">
                        <c:v>24/05/2023 12:49</c:v>
                      </c:pt>
                      <c:pt idx="7651">
                        <c:v>24/05/2023 12:49</c:v>
                      </c:pt>
                      <c:pt idx="7652">
                        <c:v>24/05/2023 12:49</c:v>
                      </c:pt>
                      <c:pt idx="7653">
                        <c:v>24/05/2023 12:49</c:v>
                      </c:pt>
                      <c:pt idx="7654">
                        <c:v>24/05/2023 12:49</c:v>
                      </c:pt>
                      <c:pt idx="7655">
                        <c:v>24/05/2023 12:49</c:v>
                      </c:pt>
                      <c:pt idx="7656">
                        <c:v>24/05/2023 12:49</c:v>
                      </c:pt>
                      <c:pt idx="7657">
                        <c:v>24/05/2023 12:49</c:v>
                      </c:pt>
                      <c:pt idx="7658">
                        <c:v>24/05/2023 12:49</c:v>
                      </c:pt>
                      <c:pt idx="7659">
                        <c:v>24/05/2023 12:49</c:v>
                      </c:pt>
                      <c:pt idx="7660">
                        <c:v>24/05/2023 12:49</c:v>
                      </c:pt>
                      <c:pt idx="7661">
                        <c:v>24/05/2023 12:49</c:v>
                      </c:pt>
                      <c:pt idx="7662">
                        <c:v>24/05/2023 12:49</c:v>
                      </c:pt>
                      <c:pt idx="7663">
                        <c:v>24/05/2023 12:49</c:v>
                      </c:pt>
                      <c:pt idx="7664">
                        <c:v>24/05/2023 12:49</c:v>
                      </c:pt>
                      <c:pt idx="7665">
                        <c:v>24/05/2023 12:49</c:v>
                      </c:pt>
                      <c:pt idx="7666">
                        <c:v>24/05/2023 12:49</c:v>
                      </c:pt>
                      <c:pt idx="7667">
                        <c:v>24/05/2023 12:49</c:v>
                      </c:pt>
                      <c:pt idx="7668">
                        <c:v>24/05/2023 12:49</c:v>
                      </c:pt>
                      <c:pt idx="7669">
                        <c:v>24/05/2023 12:49</c:v>
                      </c:pt>
                      <c:pt idx="7670">
                        <c:v>24/05/2023 12:49</c:v>
                      </c:pt>
                      <c:pt idx="7671">
                        <c:v>24/05/2023 12:49</c:v>
                      </c:pt>
                      <c:pt idx="7672">
                        <c:v>24/05/2023 12:49</c:v>
                      </c:pt>
                      <c:pt idx="7673">
                        <c:v>24/05/2023 12:49</c:v>
                      </c:pt>
                      <c:pt idx="7674">
                        <c:v>24/05/2023 12:49</c:v>
                      </c:pt>
                      <c:pt idx="7675">
                        <c:v>24/05/2023 12:49</c:v>
                      </c:pt>
                      <c:pt idx="7676">
                        <c:v>24/05/2023 12:49</c:v>
                      </c:pt>
                      <c:pt idx="7677">
                        <c:v>24/05/2023 12:49</c:v>
                      </c:pt>
                      <c:pt idx="7678">
                        <c:v>24/05/2023 12:49</c:v>
                      </c:pt>
                    </c:strCache>
                  </c:strRef>
                </c:xVal>
                <c:yVal>
                  <c:numRef>
                    <c:extLst>
                      <c:ext uri="{02D57815-91ED-43cb-92C2-25804820EDAC}">
                        <c15:formulaRef>
                          <c15:sqref>'[Comparison TC2 Initial heating.xlsx]ACME-HEAT-60.40 24.05 1 '!$G:$G</c15:sqref>
                        </c15:formulaRef>
                      </c:ext>
                    </c:extLst>
                    <c:numCache>
                      <c:formatCode>General</c:formatCode>
                      <c:ptCount val="1048576"/>
                      <c:pt idx="0">
                        <c:v>0</c:v>
                      </c:pt>
                      <c:pt idx="1">
                        <c:v>39.10009765625</c:v>
                      </c:pt>
                      <c:pt idx="2">
                        <c:v>38.89990234375</c:v>
                      </c:pt>
                      <c:pt idx="3">
                        <c:v>39</c:v>
                      </c:pt>
                      <c:pt idx="4">
                        <c:v>38.89990234375</c:v>
                      </c:pt>
                      <c:pt idx="5">
                        <c:v>38.89990234375</c:v>
                      </c:pt>
                      <c:pt idx="6">
                        <c:v>38.89990234375</c:v>
                      </c:pt>
                      <c:pt idx="7">
                        <c:v>38.89990234375</c:v>
                      </c:pt>
                      <c:pt idx="8">
                        <c:v>39</c:v>
                      </c:pt>
                      <c:pt idx="9">
                        <c:v>39</c:v>
                      </c:pt>
                      <c:pt idx="10">
                        <c:v>39</c:v>
                      </c:pt>
                      <c:pt idx="11">
                        <c:v>39</c:v>
                      </c:pt>
                      <c:pt idx="12">
                        <c:v>39</c:v>
                      </c:pt>
                      <c:pt idx="13">
                        <c:v>39</c:v>
                      </c:pt>
                      <c:pt idx="14">
                        <c:v>39.10009765625</c:v>
                      </c:pt>
                      <c:pt idx="15">
                        <c:v>39.10009765625</c:v>
                      </c:pt>
                      <c:pt idx="16">
                        <c:v>39</c:v>
                      </c:pt>
                      <c:pt idx="17">
                        <c:v>39</c:v>
                      </c:pt>
                      <c:pt idx="18">
                        <c:v>39.10009765625</c:v>
                      </c:pt>
                      <c:pt idx="19">
                        <c:v>39.10009765625</c:v>
                      </c:pt>
                      <c:pt idx="20">
                        <c:v>38.89990234375</c:v>
                      </c:pt>
                      <c:pt idx="21">
                        <c:v>38.89990234375</c:v>
                      </c:pt>
                      <c:pt idx="22">
                        <c:v>38.89990234375</c:v>
                      </c:pt>
                      <c:pt idx="23">
                        <c:v>38.89990234375</c:v>
                      </c:pt>
                      <c:pt idx="24">
                        <c:v>38.89990234375</c:v>
                      </c:pt>
                      <c:pt idx="25">
                        <c:v>38.89990234375</c:v>
                      </c:pt>
                      <c:pt idx="26">
                        <c:v>39.10009765625</c:v>
                      </c:pt>
                      <c:pt idx="27">
                        <c:v>39</c:v>
                      </c:pt>
                      <c:pt idx="28">
                        <c:v>39.10009765625</c:v>
                      </c:pt>
                      <c:pt idx="29">
                        <c:v>39.10009765625</c:v>
                      </c:pt>
                      <c:pt idx="30">
                        <c:v>39.10009765625</c:v>
                      </c:pt>
                      <c:pt idx="31">
                        <c:v>39.10009765625</c:v>
                      </c:pt>
                      <c:pt idx="32">
                        <c:v>39.300048828125</c:v>
                      </c:pt>
                      <c:pt idx="33">
                        <c:v>39.300048828125</c:v>
                      </c:pt>
                      <c:pt idx="34">
                        <c:v>39.300048828125</c:v>
                      </c:pt>
                      <c:pt idx="35">
                        <c:v>39.300048828125</c:v>
                      </c:pt>
                      <c:pt idx="36">
                        <c:v>39.300048828125</c:v>
                      </c:pt>
                      <c:pt idx="37">
                        <c:v>39.39990234375</c:v>
                      </c:pt>
                      <c:pt idx="38">
                        <c:v>39.39990234375</c:v>
                      </c:pt>
                      <c:pt idx="39">
                        <c:v>39.300048828125</c:v>
                      </c:pt>
                      <c:pt idx="40">
                        <c:v>39.39990234375</c:v>
                      </c:pt>
                      <c:pt idx="41">
                        <c:v>39.39990234375</c:v>
                      </c:pt>
                      <c:pt idx="42">
                        <c:v>39.39990234375</c:v>
                      </c:pt>
                      <c:pt idx="43">
                        <c:v>39.5</c:v>
                      </c:pt>
                      <c:pt idx="44">
                        <c:v>39.5</c:v>
                      </c:pt>
                      <c:pt idx="45">
                        <c:v>39.5</c:v>
                      </c:pt>
                      <c:pt idx="46">
                        <c:v>39.5</c:v>
                      </c:pt>
                      <c:pt idx="47">
                        <c:v>39.5</c:v>
                      </c:pt>
                      <c:pt idx="48">
                        <c:v>39.599853515625</c:v>
                      </c:pt>
                      <c:pt idx="49">
                        <c:v>39.599853515625</c:v>
                      </c:pt>
                      <c:pt idx="50">
                        <c:v>39.699951171875</c:v>
                      </c:pt>
                      <c:pt idx="51">
                        <c:v>39.800048828125</c:v>
                      </c:pt>
                      <c:pt idx="52">
                        <c:v>39.89990234375</c:v>
                      </c:pt>
                      <c:pt idx="53">
                        <c:v>39.89990234375</c:v>
                      </c:pt>
                      <c:pt idx="54">
                        <c:v>39.89990234375</c:v>
                      </c:pt>
                      <c:pt idx="55">
                        <c:v>40</c:v>
                      </c:pt>
                      <c:pt idx="56">
                        <c:v>40</c:v>
                      </c:pt>
                      <c:pt idx="57">
                        <c:v>39.89990234375</c:v>
                      </c:pt>
                      <c:pt idx="58">
                        <c:v>40</c:v>
                      </c:pt>
                      <c:pt idx="59">
                        <c:v>40</c:v>
                      </c:pt>
                      <c:pt idx="60">
                        <c:v>40.099853515625</c:v>
                      </c:pt>
                      <c:pt idx="61">
                        <c:v>40.099853515625</c:v>
                      </c:pt>
                      <c:pt idx="62">
                        <c:v>40.099853515625</c:v>
                      </c:pt>
                      <c:pt idx="63">
                        <c:v>40.199951171875</c:v>
                      </c:pt>
                      <c:pt idx="64">
                        <c:v>40.199951171875</c:v>
                      </c:pt>
                      <c:pt idx="65">
                        <c:v>40.300048828125</c:v>
                      </c:pt>
                      <c:pt idx="66">
                        <c:v>40.300048828125</c:v>
                      </c:pt>
                      <c:pt idx="67">
                        <c:v>40.39990234375</c:v>
                      </c:pt>
                      <c:pt idx="68">
                        <c:v>40.5</c:v>
                      </c:pt>
                      <c:pt idx="69">
                        <c:v>40.5</c:v>
                      </c:pt>
                      <c:pt idx="70">
                        <c:v>40.5</c:v>
                      </c:pt>
                      <c:pt idx="71">
                        <c:v>40.599853515625</c:v>
                      </c:pt>
                      <c:pt idx="72">
                        <c:v>40.599853515625</c:v>
                      </c:pt>
                      <c:pt idx="73">
                        <c:v>40.699951171875</c:v>
                      </c:pt>
                      <c:pt idx="74">
                        <c:v>40.699951171875</c:v>
                      </c:pt>
                      <c:pt idx="75">
                        <c:v>40.7998046875</c:v>
                      </c:pt>
                      <c:pt idx="76">
                        <c:v>40.7998046875</c:v>
                      </c:pt>
                      <c:pt idx="77">
                        <c:v>40.89990234375</c:v>
                      </c:pt>
                      <c:pt idx="78">
                        <c:v>40.89990234375</c:v>
                      </c:pt>
                      <c:pt idx="79">
                        <c:v>41</c:v>
                      </c:pt>
                      <c:pt idx="80">
                        <c:v>41.099853515625</c:v>
                      </c:pt>
                      <c:pt idx="81">
                        <c:v>41.099853515625</c:v>
                      </c:pt>
                      <c:pt idx="82">
                        <c:v>41.199951171875</c:v>
                      </c:pt>
                      <c:pt idx="83">
                        <c:v>41.199951171875</c:v>
                      </c:pt>
                      <c:pt idx="84">
                        <c:v>41.2998046875</c:v>
                      </c:pt>
                      <c:pt idx="85">
                        <c:v>41.2998046875</c:v>
                      </c:pt>
                      <c:pt idx="86">
                        <c:v>41.39990234375</c:v>
                      </c:pt>
                      <c:pt idx="87">
                        <c:v>41.39990234375</c:v>
                      </c:pt>
                      <c:pt idx="88">
                        <c:v>41.5</c:v>
                      </c:pt>
                      <c:pt idx="89">
                        <c:v>41.599853515625</c:v>
                      </c:pt>
                      <c:pt idx="90">
                        <c:v>41.599853515625</c:v>
                      </c:pt>
                      <c:pt idx="91">
                        <c:v>41.699951171875</c:v>
                      </c:pt>
                      <c:pt idx="92">
                        <c:v>41.699951171875</c:v>
                      </c:pt>
                      <c:pt idx="93">
                        <c:v>41.89990234375</c:v>
                      </c:pt>
                      <c:pt idx="94">
                        <c:v>41.89990234375</c:v>
                      </c:pt>
                      <c:pt idx="95">
                        <c:v>42</c:v>
                      </c:pt>
                      <c:pt idx="96">
                        <c:v>42</c:v>
                      </c:pt>
                      <c:pt idx="97">
                        <c:v>42.099853515625</c:v>
                      </c:pt>
                      <c:pt idx="98">
                        <c:v>42.099853515625</c:v>
                      </c:pt>
                      <c:pt idx="99">
                        <c:v>42.099853515625</c:v>
                      </c:pt>
                      <c:pt idx="100">
                        <c:v>42.199951171875</c:v>
                      </c:pt>
                      <c:pt idx="101">
                        <c:v>42.2998046875</c:v>
                      </c:pt>
                      <c:pt idx="102">
                        <c:v>42.2998046875</c:v>
                      </c:pt>
                      <c:pt idx="103">
                        <c:v>42.39990234375</c:v>
                      </c:pt>
                      <c:pt idx="104">
                        <c:v>42.39990234375</c:v>
                      </c:pt>
                      <c:pt idx="105">
                        <c:v>42.499755859375</c:v>
                      </c:pt>
                      <c:pt idx="106">
                        <c:v>42.599853515625</c:v>
                      </c:pt>
                      <c:pt idx="107">
                        <c:v>42.699951171875</c:v>
                      </c:pt>
                      <c:pt idx="108">
                        <c:v>42.699951171875</c:v>
                      </c:pt>
                      <c:pt idx="109">
                        <c:v>42.7998046875</c:v>
                      </c:pt>
                      <c:pt idx="110">
                        <c:v>42.89990234375</c:v>
                      </c:pt>
                      <c:pt idx="111">
                        <c:v>42.999755859375</c:v>
                      </c:pt>
                      <c:pt idx="112">
                        <c:v>43.099853515625</c:v>
                      </c:pt>
                      <c:pt idx="113">
                        <c:v>43.099853515625</c:v>
                      </c:pt>
                      <c:pt idx="114">
                        <c:v>43.199951171875</c:v>
                      </c:pt>
                      <c:pt idx="115">
                        <c:v>43.2998046875</c:v>
                      </c:pt>
                      <c:pt idx="116">
                        <c:v>43.199951171875</c:v>
                      </c:pt>
                      <c:pt idx="117">
                        <c:v>43.2998046875</c:v>
                      </c:pt>
                      <c:pt idx="118">
                        <c:v>43.2998046875</c:v>
                      </c:pt>
                      <c:pt idx="119">
                        <c:v>43.39990234375</c:v>
                      </c:pt>
                      <c:pt idx="120">
                        <c:v>43.499755859375</c:v>
                      </c:pt>
                      <c:pt idx="121">
                        <c:v>43.499755859375</c:v>
                      </c:pt>
                      <c:pt idx="122">
                        <c:v>43.599853515625</c:v>
                      </c:pt>
                      <c:pt idx="123">
                        <c:v>43.699951171875</c:v>
                      </c:pt>
                      <c:pt idx="124">
                        <c:v>43.7998046875</c:v>
                      </c:pt>
                      <c:pt idx="125">
                        <c:v>43.7998046875</c:v>
                      </c:pt>
                      <c:pt idx="126">
                        <c:v>43.89990234375</c:v>
                      </c:pt>
                      <c:pt idx="127">
                        <c:v>43.89990234375</c:v>
                      </c:pt>
                      <c:pt idx="128">
                        <c:v>43.999755859375</c:v>
                      </c:pt>
                      <c:pt idx="129">
                        <c:v>44.099853515625</c:v>
                      </c:pt>
                      <c:pt idx="130">
                        <c:v>44.099853515625</c:v>
                      </c:pt>
                      <c:pt idx="131">
                        <c:v>44.19970703125</c:v>
                      </c:pt>
                      <c:pt idx="132">
                        <c:v>44.2998046875</c:v>
                      </c:pt>
                      <c:pt idx="133">
                        <c:v>44.2998046875</c:v>
                      </c:pt>
                      <c:pt idx="134">
                        <c:v>44.39990234375</c:v>
                      </c:pt>
                      <c:pt idx="135">
                        <c:v>44.599853515625</c:v>
                      </c:pt>
                      <c:pt idx="136">
                        <c:v>44.599853515625</c:v>
                      </c:pt>
                      <c:pt idx="137">
                        <c:v>44.69970703125</c:v>
                      </c:pt>
                      <c:pt idx="138">
                        <c:v>44.69970703125</c:v>
                      </c:pt>
                      <c:pt idx="139">
                        <c:v>44.80029296875</c:v>
                      </c:pt>
                      <c:pt idx="140">
                        <c:v>44.900146484375</c:v>
                      </c:pt>
                      <c:pt idx="141">
                        <c:v>45.000244140625</c:v>
                      </c:pt>
                      <c:pt idx="142">
                        <c:v>45.10009765625</c:v>
                      </c:pt>
                      <c:pt idx="143">
                        <c:v>45.2001953125</c:v>
                      </c:pt>
                      <c:pt idx="144">
                        <c:v>45.30029296875</c:v>
                      </c:pt>
                      <c:pt idx="145">
                        <c:v>45.30029296875</c:v>
                      </c:pt>
                      <c:pt idx="146">
                        <c:v>45.400146484375</c:v>
                      </c:pt>
                      <c:pt idx="147">
                        <c:v>45.500244140625</c:v>
                      </c:pt>
                      <c:pt idx="148">
                        <c:v>45.500244140625</c:v>
                      </c:pt>
                      <c:pt idx="149">
                        <c:v>45.60009765625</c:v>
                      </c:pt>
                      <c:pt idx="150">
                        <c:v>45.7001953125</c:v>
                      </c:pt>
                      <c:pt idx="151">
                        <c:v>45.800048828125</c:v>
                      </c:pt>
                      <c:pt idx="152">
                        <c:v>45.900146484375</c:v>
                      </c:pt>
                      <c:pt idx="153">
                        <c:v>45.900146484375</c:v>
                      </c:pt>
                      <c:pt idx="154">
                        <c:v>45.900146484375</c:v>
                      </c:pt>
                      <c:pt idx="155">
                        <c:v>46.000244140625</c:v>
                      </c:pt>
                      <c:pt idx="156">
                        <c:v>46.10009765625</c:v>
                      </c:pt>
                      <c:pt idx="157">
                        <c:v>46.2001953125</c:v>
                      </c:pt>
                      <c:pt idx="158">
                        <c:v>46.300048828125</c:v>
                      </c:pt>
                      <c:pt idx="159">
                        <c:v>46.400146484375</c:v>
                      </c:pt>
                      <c:pt idx="160">
                        <c:v>46.400146484375</c:v>
                      </c:pt>
                      <c:pt idx="161">
                        <c:v>46.500244140625</c:v>
                      </c:pt>
                      <c:pt idx="162">
                        <c:v>46.60009765625</c:v>
                      </c:pt>
                      <c:pt idx="163">
                        <c:v>46.60009765625</c:v>
                      </c:pt>
                      <c:pt idx="164">
                        <c:v>46.7001953125</c:v>
                      </c:pt>
                      <c:pt idx="165">
                        <c:v>46.7001953125</c:v>
                      </c:pt>
                      <c:pt idx="166">
                        <c:v>46.800048828125</c:v>
                      </c:pt>
                      <c:pt idx="167">
                        <c:v>47.000244140625</c:v>
                      </c:pt>
                      <c:pt idx="168">
                        <c:v>47.000244140625</c:v>
                      </c:pt>
                      <c:pt idx="169">
                        <c:v>47.10009765625</c:v>
                      </c:pt>
                      <c:pt idx="170">
                        <c:v>47.2001953125</c:v>
                      </c:pt>
                      <c:pt idx="171">
                        <c:v>47.300048828125</c:v>
                      </c:pt>
                      <c:pt idx="172">
                        <c:v>47.300048828125</c:v>
                      </c:pt>
                      <c:pt idx="173">
                        <c:v>47.5</c:v>
                      </c:pt>
                      <c:pt idx="174">
                        <c:v>47.5</c:v>
                      </c:pt>
                      <c:pt idx="175">
                        <c:v>47.60009765625</c:v>
                      </c:pt>
                      <c:pt idx="176">
                        <c:v>47.60009765625</c:v>
                      </c:pt>
                      <c:pt idx="177">
                        <c:v>47.800048828125</c:v>
                      </c:pt>
                      <c:pt idx="178">
                        <c:v>47.900146484375</c:v>
                      </c:pt>
                      <c:pt idx="179">
                        <c:v>48</c:v>
                      </c:pt>
                      <c:pt idx="180">
                        <c:v>48</c:v>
                      </c:pt>
                      <c:pt idx="181">
                        <c:v>48.10009765625</c:v>
                      </c:pt>
                      <c:pt idx="182">
                        <c:v>48.2001953125</c:v>
                      </c:pt>
                      <c:pt idx="183">
                        <c:v>48.300048828125</c:v>
                      </c:pt>
                      <c:pt idx="184">
                        <c:v>48.400146484375</c:v>
                      </c:pt>
                      <c:pt idx="185">
                        <c:v>48.400146484375</c:v>
                      </c:pt>
                      <c:pt idx="186">
                        <c:v>48.60009765625</c:v>
                      </c:pt>
                      <c:pt idx="187">
                        <c:v>48.60009765625</c:v>
                      </c:pt>
                      <c:pt idx="188">
                        <c:v>48.7001953125</c:v>
                      </c:pt>
                      <c:pt idx="189">
                        <c:v>48.800048828125</c:v>
                      </c:pt>
                      <c:pt idx="190">
                        <c:v>48.900146484375</c:v>
                      </c:pt>
                      <c:pt idx="191">
                        <c:v>48.900146484375</c:v>
                      </c:pt>
                      <c:pt idx="192">
                        <c:v>49.10009765625</c:v>
                      </c:pt>
                      <c:pt idx="193">
                        <c:v>49.199951171875</c:v>
                      </c:pt>
                      <c:pt idx="194">
                        <c:v>49.199951171875</c:v>
                      </c:pt>
                      <c:pt idx="195">
                        <c:v>49.300048828125</c:v>
                      </c:pt>
                      <c:pt idx="196">
                        <c:v>49.400146484375</c:v>
                      </c:pt>
                      <c:pt idx="197">
                        <c:v>49.5</c:v>
                      </c:pt>
                      <c:pt idx="198">
                        <c:v>49.60009765625</c:v>
                      </c:pt>
                      <c:pt idx="199">
                        <c:v>49.60009765625</c:v>
                      </c:pt>
                      <c:pt idx="200">
                        <c:v>49.699951171875</c:v>
                      </c:pt>
                      <c:pt idx="201">
                        <c:v>49.900146484375</c:v>
                      </c:pt>
                      <c:pt idx="202">
                        <c:v>49.900146484375</c:v>
                      </c:pt>
                      <c:pt idx="203">
                        <c:v>50</c:v>
                      </c:pt>
                      <c:pt idx="204">
                        <c:v>50.10009765625</c:v>
                      </c:pt>
                      <c:pt idx="205">
                        <c:v>50.199951171875</c:v>
                      </c:pt>
                      <c:pt idx="206">
                        <c:v>50.300048828125</c:v>
                      </c:pt>
                      <c:pt idx="207">
                        <c:v>50.5</c:v>
                      </c:pt>
                      <c:pt idx="208">
                        <c:v>50.5</c:v>
                      </c:pt>
                      <c:pt idx="209">
                        <c:v>50.60009765625</c:v>
                      </c:pt>
                      <c:pt idx="210">
                        <c:v>50.800048828125</c:v>
                      </c:pt>
                      <c:pt idx="211">
                        <c:v>50.800048828125</c:v>
                      </c:pt>
                      <c:pt idx="212">
                        <c:v>50.89990234375</c:v>
                      </c:pt>
                      <c:pt idx="213">
                        <c:v>50.89990234375</c:v>
                      </c:pt>
                      <c:pt idx="214">
                        <c:v>51.10009765625</c:v>
                      </c:pt>
                      <c:pt idx="215">
                        <c:v>51.10009765625</c:v>
                      </c:pt>
                      <c:pt idx="216">
                        <c:v>51.199951171875</c:v>
                      </c:pt>
                      <c:pt idx="217">
                        <c:v>51.300048828125</c:v>
                      </c:pt>
                      <c:pt idx="218">
                        <c:v>51.39990234375</c:v>
                      </c:pt>
                      <c:pt idx="219">
                        <c:v>51.39990234375</c:v>
                      </c:pt>
                      <c:pt idx="220">
                        <c:v>51.39990234375</c:v>
                      </c:pt>
                      <c:pt idx="221">
                        <c:v>51.60009765625</c:v>
                      </c:pt>
                      <c:pt idx="222">
                        <c:v>51.699951171875</c:v>
                      </c:pt>
                      <c:pt idx="223">
                        <c:v>51.699951171875</c:v>
                      </c:pt>
                      <c:pt idx="224">
                        <c:v>51.800048828125</c:v>
                      </c:pt>
                      <c:pt idx="225">
                        <c:v>51.89990234375</c:v>
                      </c:pt>
                      <c:pt idx="226">
                        <c:v>52.099853515625</c:v>
                      </c:pt>
                      <c:pt idx="227">
                        <c:v>52.099853515625</c:v>
                      </c:pt>
                      <c:pt idx="228">
                        <c:v>52.199951171875</c:v>
                      </c:pt>
                      <c:pt idx="229">
                        <c:v>52.300048828125</c:v>
                      </c:pt>
                      <c:pt idx="230">
                        <c:v>52.39990234375</c:v>
                      </c:pt>
                      <c:pt idx="231">
                        <c:v>52.5</c:v>
                      </c:pt>
                      <c:pt idx="232">
                        <c:v>52.599853515625</c:v>
                      </c:pt>
                      <c:pt idx="233">
                        <c:v>52.599853515625</c:v>
                      </c:pt>
                      <c:pt idx="234">
                        <c:v>52.699951171875</c:v>
                      </c:pt>
                      <c:pt idx="235">
                        <c:v>52.800048828125</c:v>
                      </c:pt>
                      <c:pt idx="236">
                        <c:v>52.89990234375</c:v>
                      </c:pt>
                      <c:pt idx="237">
                        <c:v>53</c:v>
                      </c:pt>
                      <c:pt idx="238">
                        <c:v>53.199951171875</c:v>
                      </c:pt>
                      <c:pt idx="239">
                        <c:v>53.300048828125</c:v>
                      </c:pt>
                      <c:pt idx="240">
                        <c:v>53.39990234375</c:v>
                      </c:pt>
                      <c:pt idx="241">
                        <c:v>53.5</c:v>
                      </c:pt>
                      <c:pt idx="242">
                        <c:v>53.599853515625</c:v>
                      </c:pt>
                      <c:pt idx="243">
                        <c:v>53.5</c:v>
                      </c:pt>
                      <c:pt idx="244">
                        <c:v>53.599853515625</c:v>
                      </c:pt>
                      <c:pt idx="245">
                        <c:v>53.699951171875</c:v>
                      </c:pt>
                      <c:pt idx="246">
                        <c:v>53.89990234375</c:v>
                      </c:pt>
                      <c:pt idx="247">
                        <c:v>53.89990234375</c:v>
                      </c:pt>
                      <c:pt idx="248">
                        <c:v>54.099853515625</c:v>
                      </c:pt>
                      <c:pt idx="249">
                        <c:v>54.199951171875</c:v>
                      </c:pt>
                      <c:pt idx="250">
                        <c:v>54.2998046875</c:v>
                      </c:pt>
                      <c:pt idx="251">
                        <c:v>54.39990234375</c:v>
                      </c:pt>
                      <c:pt idx="252">
                        <c:v>54.5</c:v>
                      </c:pt>
                      <c:pt idx="253">
                        <c:v>54.5</c:v>
                      </c:pt>
                      <c:pt idx="254">
                        <c:v>54.599853515625</c:v>
                      </c:pt>
                      <c:pt idx="255">
                        <c:v>54.699951171875</c:v>
                      </c:pt>
                      <c:pt idx="256">
                        <c:v>54.89990234375</c:v>
                      </c:pt>
                      <c:pt idx="257">
                        <c:v>55</c:v>
                      </c:pt>
                      <c:pt idx="258">
                        <c:v>55.099853515625</c:v>
                      </c:pt>
                      <c:pt idx="259">
                        <c:v>55.199951171875</c:v>
                      </c:pt>
                      <c:pt idx="260">
                        <c:v>55.199951171875</c:v>
                      </c:pt>
                      <c:pt idx="261">
                        <c:v>55.2998046875</c:v>
                      </c:pt>
                      <c:pt idx="262">
                        <c:v>55.39990234375</c:v>
                      </c:pt>
                      <c:pt idx="263">
                        <c:v>55.499755859375</c:v>
                      </c:pt>
                      <c:pt idx="264">
                        <c:v>55.599853515625</c:v>
                      </c:pt>
                      <c:pt idx="265">
                        <c:v>55.7998046875</c:v>
                      </c:pt>
                      <c:pt idx="266">
                        <c:v>55.7998046875</c:v>
                      </c:pt>
                      <c:pt idx="267">
                        <c:v>55.999755859375</c:v>
                      </c:pt>
                      <c:pt idx="268">
                        <c:v>55.999755859375</c:v>
                      </c:pt>
                      <c:pt idx="269">
                        <c:v>56.099853515625</c:v>
                      </c:pt>
                      <c:pt idx="270">
                        <c:v>56.199951171875</c:v>
                      </c:pt>
                      <c:pt idx="271">
                        <c:v>56.2998046875</c:v>
                      </c:pt>
                      <c:pt idx="272">
                        <c:v>56.39990234375</c:v>
                      </c:pt>
                      <c:pt idx="273">
                        <c:v>56.599853515625</c:v>
                      </c:pt>
                      <c:pt idx="274">
                        <c:v>56.699951171875</c:v>
                      </c:pt>
                      <c:pt idx="275">
                        <c:v>56.699951171875</c:v>
                      </c:pt>
                      <c:pt idx="276">
                        <c:v>56.7998046875</c:v>
                      </c:pt>
                      <c:pt idx="277">
                        <c:v>56.999755859375</c:v>
                      </c:pt>
                      <c:pt idx="278">
                        <c:v>57.099853515625</c:v>
                      </c:pt>
                      <c:pt idx="279">
                        <c:v>57.099853515625</c:v>
                      </c:pt>
                      <c:pt idx="280">
                        <c:v>57.19970703125</c:v>
                      </c:pt>
                      <c:pt idx="281">
                        <c:v>57.2998046875</c:v>
                      </c:pt>
                      <c:pt idx="282">
                        <c:v>57.39990234375</c:v>
                      </c:pt>
                      <c:pt idx="283">
                        <c:v>57.499755859375</c:v>
                      </c:pt>
                      <c:pt idx="284">
                        <c:v>57.60009765625</c:v>
                      </c:pt>
                      <c:pt idx="285">
                        <c:v>57.7001953125</c:v>
                      </c:pt>
                      <c:pt idx="286">
                        <c:v>57.80029296875</c:v>
                      </c:pt>
                      <c:pt idx="287">
                        <c:v>57.900146484375</c:v>
                      </c:pt>
                      <c:pt idx="288">
                        <c:v>58.000244140625</c:v>
                      </c:pt>
                      <c:pt idx="289">
                        <c:v>58.10009765625</c:v>
                      </c:pt>
                      <c:pt idx="290">
                        <c:v>58.2001953125</c:v>
                      </c:pt>
                      <c:pt idx="291">
                        <c:v>58.30029296875</c:v>
                      </c:pt>
                      <c:pt idx="292">
                        <c:v>58.500244140625</c:v>
                      </c:pt>
                      <c:pt idx="293">
                        <c:v>58.60009765625</c:v>
                      </c:pt>
                      <c:pt idx="294">
                        <c:v>58.7001953125</c:v>
                      </c:pt>
                      <c:pt idx="295">
                        <c:v>58.800048828125</c:v>
                      </c:pt>
                      <c:pt idx="296">
                        <c:v>59.000244140625</c:v>
                      </c:pt>
                      <c:pt idx="297">
                        <c:v>59.10009765625</c:v>
                      </c:pt>
                      <c:pt idx="298">
                        <c:v>59.000244140625</c:v>
                      </c:pt>
                      <c:pt idx="299">
                        <c:v>59.10009765625</c:v>
                      </c:pt>
                      <c:pt idx="300">
                        <c:v>59.2001953125</c:v>
                      </c:pt>
                      <c:pt idx="301">
                        <c:v>59.300048828125</c:v>
                      </c:pt>
                      <c:pt idx="302">
                        <c:v>59.500244140625</c:v>
                      </c:pt>
                      <c:pt idx="303">
                        <c:v>59.500244140625</c:v>
                      </c:pt>
                      <c:pt idx="304">
                        <c:v>59.7001953125</c:v>
                      </c:pt>
                      <c:pt idx="305">
                        <c:v>59.7001953125</c:v>
                      </c:pt>
                      <c:pt idx="306">
                        <c:v>59.800048828125</c:v>
                      </c:pt>
                      <c:pt idx="307">
                        <c:v>60</c:v>
                      </c:pt>
                      <c:pt idx="308">
                        <c:v>60.10009765625</c:v>
                      </c:pt>
                      <c:pt idx="309">
                        <c:v>60.2001953125</c:v>
                      </c:pt>
                      <c:pt idx="310">
                        <c:v>60.300048828125</c:v>
                      </c:pt>
                      <c:pt idx="311">
                        <c:v>60.400146484375</c:v>
                      </c:pt>
                      <c:pt idx="312">
                        <c:v>60.5</c:v>
                      </c:pt>
                      <c:pt idx="313">
                        <c:v>60.7001953125</c:v>
                      </c:pt>
                      <c:pt idx="314">
                        <c:v>60.7001953125</c:v>
                      </c:pt>
                      <c:pt idx="315">
                        <c:v>60.800048828125</c:v>
                      </c:pt>
                      <c:pt idx="316">
                        <c:v>61</c:v>
                      </c:pt>
                      <c:pt idx="317">
                        <c:v>61.10009765625</c:v>
                      </c:pt>
                      <c:pt idx="318">
                        <c:v>61.2001953125</c:v>
                      </c:pt>
                      <c:pt idx="319">
                        <c:v>61.400146484375</c:v>
                      </c:pt>
                      <c:pt idx="320">
                        <c:v>61.5</c:v>
                      </c:pt>
                      <c:pt idx="321">
                        <c:v>61.5</c:v>
                      </c:pt>
                      <c:pt idx="322">
                        <c:v>61.60009765625</c:v>
                      </c:pt>
                      <c:pt idx="323">
                        <c:v>61.699951171875</c:v>
                      </c:pt>
                      <c:pt idx="324">
                        <c:v>61.900146484375</c:v>
                      </c:pt>
                      <c:pt idx="325">
                        <c:v>62</c:v>
                      </c:pt>
                      <c:pt idx="326">
                        <c:v>62.10009765625</c:v>
                      </c:pt>
                      <c:pt idx="327">
                        <c:v>62.199951171875</c:v>
                      </c:pt>
                      <c:pt idx="328">
                        <c:v>62.300048828125</c:v>
                      </c:pt>
                      <c:pt idx="329">
                        <c:v>62.400146484375</c:v>
                      </c:pt>
                      <c:pt idx="330">
                        <c:v>62.5</c:v>
                      </c:pt>
                      <c:pt idx="331">
                        <c:v>62.60009765625</c:v>
                      </c:pt>
                      <c:pt idx="332">
                        <c:v>62.699951171875</c:v>
                      </c:pt>
                      <c:pt idx="333">
                        <c:v>62.900146484375</c:v>
                      </c:pt>
                      <c:pt idx="334">
                        <c:v>62.900146484375</c:v>
                      </c:pt>
                      <c:pt idx="335">
                        <c:v>63.10009765625</c:v>
                      </c:pt>
                      <c:pt idx="336">
                        <c:v>63.199951171875</c:v>
                      </c:pt>
                      <c:pt idx="337">
                        <c:v>63.300048828125</c:v>
                      </c:pt>
                      <c:pt idx="338">
                        <c:v>63.300048828125</c:v>
                      </c:pt>
                      <c:pt idx="339">
                        <c:v>63.5</c:v>
                      </c:pt>
                      <c:pt idx="340">
                        <c:v>63.60009765625</c:v>
                      </c:pt>
                      <c:pt idx="341">
                        <c:v>63.699951171875</c:v>
                      </c:pt>
                      <c:pt idx="342">
                        <c:v>63.699951171875</c:v>
                      </c:pt>
                      <c:pt idx="343">
                        <c:v>63.89990234375</c:v>
                      </c:pt>
                      <c:pt idx="344">
                        <c:v>64</c:v>
                      </c:pt>
                      <c:pt idx="345">
                        <c:v>64.10009765625</c:v>
                      </c:pt>
                      <c:pt idx="346">
                        <c:v>64.300048828125</c:v>
                      </c:pt>
                      <c:pt idx="347">
                        <c:v>64.39990234375</c:v>
                      </c:pt>
                      <c:pt idx="348">
                        <c:v>64.5</c:v>
                      </c:pt>
                      <c:pt idx="349">
                        <c:v>64.60009765625</c:v>
                      </c:pt>
                      <c:pt idx="350">
                        <c:v>64.699951171875</c:v>
                      </c:pt>
                      <c:pt idx="351">
                        <c:v>64.800048828125</c:v>
                      </c:pt>
                      <c:pt idx="352">
                        <c:v>64.89990234375</c:v>
                      </c:pt>
                      <c:pt idx="353">
                        <c:v>65.099853515625</c:v>
                      </c:pt>
                      <c:pt idx="354">
                        <c:v>65.199951171875</c:v>
                      </c:pt>
                      <c:pt idx="355">
                        <c:v>65.300048828125</c:v>
                      </c:pt>
                      <c:pt idx="356">
                        <c:v>65.39990234375</c:v>
                      </c:pt>
                      <c:pt idx="357">
                        <c:v>65.5</c:v>
                      </c:pt>
                      <c:pt idx="358">
                        <c:v>65.599853515625</c:v>
                      </c:pt>
                      <c:pt idx="359">
                        <c:v>65.699951171875</c:v>
                      </c:pt>
                      <c:pt idx="360">
                        <c:v>65.800048828125</c:v>
                      </c:pt>
                      <c:pt idx="361">
                        <c:v>65.89990234375</c:v>
                      </c:pt>
                      <c:pt idx="362">
                        <c:v>66</c:v>
                      </c:pt>
                      <c:pt idx="363">
                        <c:v>66.099853515625</c:v>
                      </c:pt>
                      <c:pt idx="364">
                        <c:v>66.300048828125</c:v>
                      </c:pt>
                      <c:pt idx="365">
                        <c:v>66.300048828125</c:v>
                      </c:pt>
                      <c:pt idx="366">
                        <c:v>66.39990234375</c:v>
                      </c:pt>
                      <c:pt idx="367">
                        <c:v>66.599853515625</c:v>
                      </c:pt>
                      <c:pt idx="368">
                        <c:v>66.699951171875</c:v>
                      </c:pt>
                      <c:pt idx="369">
                        <c:v>66.7998046875</c:v>
                      </c:pt>
                      <c:pt idx="370">
                        <c:v>67</c:v>
                      </c:pt>
                      <c:pt idx="371">
                        <c:v>67.099853515625</c:v>
                      </c:pt>
                      <c:pt idx="372">
                        <c:v>67.2998046875</c:v>
                      </c:pt>
                      <c:pt idx="373">
                        <c:v>67.39990234375</c:v>
                      </c:pt>
                      <c:pt idx="374">
                        <c:v>67.39990234375</c:v>
                      </c:pt>
                      <c:pt idx="375">
                        <c:v>67.599853515625</c:v>
                      </c:pt>
                      <c:pt idx="376">
                        <c:v>67.599853515625</c:v>
                      </c:pt>
                      <c:pt idx="377">
                        <c:v>67.699951171875</c:v>
                      </c:pt>
                      <c:pt idx="378">
                        <c:v>67.7998046875</c:v>
                      </c:pt>
                      <c:pt idx="379">
                        <c:v>67.89990234375</c:v>
                      </c:pt>
                      <c:pt idx="380">
                        <c:v>67.999755859375</c:v>
                      </c:pt>
                      <c:pt idx="381">
                        <c:v>68.199951171875</c:v>
                      </c:pt>
                      <c:pt idx="382">
                        <c:v>68.39990234375</c:v>
                      </c:pt>
                      <c:pt idx="383">
                        <c:v>68.499755859375</c:v>
                      </c:pt>
                      <c:pt idx="384">
                        <c:v>68.599853515625</c:v>
                      </c:pt>
                      <c:pt idx="385">
                        <c:v>68.699951171875</c:v>
                      </c:pt>
                      <c:pt idx="386">
                        <c:v>68.89990234375</c:v>
                      </c:pt>
                      <c:pt idx="387">
                        <c:v>68.999755859375</c:v>
                      </c:pt>
                      <c:pt idx="388">
                        <c:v>69.099853515625</c:v>
                      </c:pt>
                      <c:pt idx="389">
                        <c:v>69.199951171875</c:v>
                      </c:pt>
                      <c:pt idx="390">
                        <c:v>69.2998046875</c:v>
                      </c:pt>
                      <c:pt idx="391">
                        <c:v>69.499755859375</c:v>
                      </c:pt>
                      <c:pt idx="392">
                        <c:v>69.599853515625</c:v>
                      </c:pt>
                      <c:pt idx="393">
                        <c:v>69.69970703125</c:v>
                      </c:pt>
                      <c:pt idx="394">
                        <c:v>69.69970703125</c:v>
                      </c:pt>
                      <c:pt idx="395">
                        <c:v>69.7998046875</c:v>
                      </c:pt>
                      <c:pt idx="396">
                        <c:v>69.89990234375</c:v>
                      </c:pt>
                      <c:pt idx="397">
                        <c:v>70.099853515625</c:v>
                      </c:pt>
                      <c:pt idx="398">
                        <c:v>70.19970703125</c:v>
                      </c:pt>
                      <c:pt idx="399">
                        <c:v>70.2998046875</c:v>
                      </c:pt>
                      <c:pt idx="400">
                        <c:v>70.400146484375</c:v>
                      </c:pt>
                      <c:pt idx="401">
                        <c:v>70.60009765625</c:v>
                      </c:pt>
                      <c:pt idx="402">
                        <c:v>70.7001953125</c:v>
                      </c:pt>
                      <c:pt idx="403">
                        <c:v>70.80029296875</c:v>
                      </c:pt>
                      <c:pt idx="404">
                        <c:v>70.900146484375</c:v>
                      </c:pt>
                      <c:pt idx="405">
                        <c:v>70.900146484375</c:v>
                      </c:pt>
                      <c:pt idx="406">
                        <c:v>71.2001953125</c:v>
                      </c:pt>
                      <c:pt idx="407">
                        <c:v>71.300048828125</c:v>
                      </c:pt>
                      <c:pt idx="408">
                        <c:v>71.400146484375</c:v>
                      </c:pt>
                      <c:pt idx="409">
                        <c:v>71.500244140625</c:v>
                      </c:pt>
                      <c:pt idx="410">
                        <c:v>71.60009765625</c:v>
                      </c:pt>
                      <c:pt idx="411">
                        <c:v>71.7001953125</c:v>
                      </c:pt>
                      <c:pt idx="412">
                        <c:v>71.800048828125</c:v>
                      </c:pt>
                      <c:pt idx="413">
                        <c:v>71.800048828125</c:v>
                      </c:pt>
                      <c:pt idx="414">
                        <c:v>71.900146484375</c:v>
                      </c:pt>
                      <c:pt idx="415">
                        <c:v>72.10009765625</c:v>
                      </c:pt>
                      <c:pt idx="416">
                        <c:v>72.2001953125</c:v>
                      </c:pt>
                      <c:pt idx="417">
                        <c:v>72.300048828125</c:v>
                      </c:pt>
                      <c:pt idx="418">
                        <c:v>72.400146484375</c:v>
                      </c:pt>
                      <c:pt idx="419">
                        <c:v>72.500244140625</c:v>
                      </c:pt>
                      <c:pt idx="420">
                        <c:v>72.60009765625</c:v>
                      </c:pt>
                      <c:pt idx="421">
                        <c:v>72.800048828125</c:v>
                      </c:pt>
                      <c:pt idx="422">
                        <c:v>72.900146484375</c:v>
                      </c:pt>
                      <c:pt idx="423">
                        <c:v>73</c:v>
                      </c:pt>
                      <c:pt idx="424">
                        <c:v>73.10009765625</c:v>
                      </c:pt>
                      <c:pt idx="425">
                        <c:v>73.300048828125</c:v>
                      </c:pt>
                      <c:pt idx="426">
                        <c:v>73.400146484375</c:v>
                      </c:pt>
                      <c:pt idx="427">
                        <c:v>73.60009765625</c:v>
                      </c:pt>
                      <c:pt idx="428">
                        <c:v>73.60009765625</c:v>
                      </c:pt>
                      <c:pt idx="429">
                        <c:v>73.7001953125</c:v>
                      </c:pt>
                      <c:pt idx="430">
                        <c:v>73.800048828125</c:v>
                      </c:pt>
                      <c:pt idx="431">
                        <c:v>74</c:v>
                      </c:pt>
                      <c:pt idx="432">
                        <c:v>74.10009765625</c:v>
                      </c:pt>
                      <c:pt idx="433">
                        <c:v>74.2001953125</c:v>
                      </c:pt>
                      <c:pt idx="434">
                        <c:v>74.300048828125</c:v>
                      </c:pt>
                      <c:pt idx="435">
                        <c:v>74.400146484375</c:v>
                      </c:pt>
                      <c:pt idx="436">
                        <c:v>74.5</c:v>
                      </c:pt>
                      <c:pt idx="437">
                        <c:v>74.60009765625</c:v>
                      </c:pt>
                      <c:pt idx="438">
                        <c:v>74.699951171875</c:v>
                      </c:pt>
                      <c:pt idx="439">
                        <c:v>74.900146484375</c:v>
                      </c:pt>
                      <c:pt idx="440">
                        <c:v>74.900146484375</c:v>
                      </c:pt>
                      <c:pt idx="441">
                        <c:v>75.10009765625</c:v>
                      </c:pt>
                      <c:pt idx="442">
                        <c:v>75.300048828125</c:v>
                      </c:pt>
                      <c:pt idx="443">
                        <c:v>75.400146484375</c:v>
                      </c:pt>
                      <c:pt idx="444">
                        <c:v>75.5</c:v>
                      </c:pt>
                      <c:pt idx="445">
                        <c:v>75.699951171875</c:v>
                      </c:pt>
                      <c:pt idx="446">
                        <c:v>75.800048828125</c:v>
                      </c:pt>
                      <c:pt idx="447">
                        <c:v>75.800048828125</c:v>
                      </c:pt>
                      <c:pt idx="448">
                        <c:v>76</c:v>
                      </c:pt>
                      <c:pt idx="449">
                        <c:v>76.10009765625</c:v>
                      </c:pt>
                      <c:pt idx="450">
                        <c:v>76.199951171875</c:v>
                      </c:pt>
                      <c:pt idx="451">
                        <c:v>76.39990234375</c:v>
                      </c:pt>
                      <c:pt idx="452">
                        <c:v>76.5</c:v>
                      </c:pt>
                      <c:pt idx="453">
                        <c:v>76.60009765625</c:v>
                      </c:pt>
                      <c:pt idx="454">
                        <c:v>76.800048828125</c:v>
                      </c:pt>
                      <c:pt idx="455">
                        <c:v>76.89990234375</c:v>
                      </c:pt>
                      <c:pt idx="456">
                        <c:v>77</c:v>
                      </c:pt>
                      <c:pt idx="457">
                        <c:v>77.10009765625</c:v>
                      </c:pt>
                      <c:pt idx="458">
                        <c:v>77.199951171875</c:v>
                      </c:pt>
                      <c:pt idx="459">
                        <c:v>77.39990234375</c:v>
                      </c:pt>
                      <c:pt idx="460">
                        <c:v>77.599853515625</c:v>
                      </c:pt>
                      <c:pt idx="461">
                        <c:v>77.699951171875</c:v>
                      </c:pt>
                      <c:pt idx="462">
                        <c:v>77.800048828125</c:v>
                      </c:pt>
                      <c:pt idx="463">
                        <c:v>78</c:v>
                      </c:pt>
                      <c:pt idx="464">
                        <c:v>78.099853515625</c:v>
                      </c:pt>
                      <c:pt idx="465">
                        <c:v>78.099853515625</c:v>
                      </c:pt>
                      <c:pt idx="466">
                        <c:v>78.199951171875</c:v>
                      </c:pt>
                      <c:pt idx="467">
                        <c:v>78.300048828125</c:v>
                      </c:pt>
                      <c:pt idx="468">
                        <c:v>78.39990234375</c:v>
                      </c:pt>
                      <c:pt idx="469">
                        <c:v>78.5</c:v>
                      </c:pt>
                      <c:pt idx="470">
                        <c:v>78.699951171875</c:v>
                      </c:pt>
                      <c:pt idx="471">
                        <c:v>78.800048828125</c:v>
                      </c:pt>
                      <c:pt idx="472">
                        <c:v>78.89990234375</c:v>
                      </c:pt>
                      <c:pt idx="473">
                        <c:v>79.099853515625</c:v>
                      </c:pt>
                      <c:pt idx="474">
                        <c:v>79.199951171875</c:v>
                      </c:pt>
                      <c:pt idx="475">
                        <c:v>79.2998046875</c:v>
                      </c:pt>
                      <c:pt idx="476">
                        <c:v>79.39990234375</c:v>
                      </c:pt>
                      <c:pt idx="477">
                        <c:v>79.599853515625</c:v>
                      </c:pt>
                      <c:pt idx="478">
                        <c:v>79.699951171875</c:v>
                      </c:pt>
                      <c:pt idx="479">
                        <c:v>79.699951171875</c:v>
                      </c:pt>
                      <c:pt idx="480">
                        <c:v>79.7998046875</c:v>
                      </c:pt>
                      <c:pt idx="481">
                        <c:v>79.89990234375</c:v>
                      </c:pt>
                      <c:pt idx="482">
                        <c:v>80.099853515625</c:v>
                      </c:pt>
                      <c:pt idx="483">
                        <c:v>80.099853515625</c:v>
                      </c:pt>
                      <c:pt idx="484">
                        <c:v>80.2998046875</c:v>
                      </c:pt>
                      <c:pt idx="485">
                        <c:v>80.39990234375</c:v>
                      </c:pt>
                      <c:pt idx="486">
                        <c:v>80.5</c:v>
                      </c:pt>
                      <c:pt idx="487">
                        <c:v>80.699951171875</c:v>
                      </c:pt>
                      <c:pt idx="488">
                        <c:v>80.7998046875</c:v>
                      </c:pt>
                      <c:pt idx="489">
                        <c:v>80.89990234375</c:v>
                      </c:pt>
                      <c:pt idx="490">
                        <c:v>81.099853515625</c:v>
                      </c:pt>
                      <c:pt idx="491">
                        <c:v>81.2998046875</c:v>
                      </c:pt>
                      <c:pt idx="492">
                        <c:v>81.39990234375</c:v>
                      </c:pt>
                      <c:pt idx="493">
                        <c:v>81.499755859375</c:v>
                      </c:pt>
                      <c:pt idx="494">
                        <c:v>81.599853515625</c:v>
                      </c:pt>
                      <c:pt idx="495">
                        <c:v>81.7998046875</c:v>
                      </c:pt>
                      <c:pt idx="496">
                        <c:v>81.7998046875</c:v>
                      </c:pt>
                      <c:pt idx="497">
                        <c:v>81.89990234375</c:v>
                      </c:pt>
                      <c:pt idx="498">
                        <c:v>82.099853515625</c:v>
                      </c:pt>
                      <c:pt idx="499">
                        <c:v>82.199951171875</c:v>
                      </c:pt>
                      <c:pt idx="500">
                        <c:v>82.2998046875</c:v>
                      </c:pt>
                      <c:pt idx="501">
                        <c:v>82.39990234375</c:v>
                      </c:pt>
                      <c:pt idx="502">
                        <c:v>82.599853515625</c:v>
                      </c:pt>
                      <c:pt idx="503">
                        <c:v>82.69970703125</c:v>
                      </c:pt>
                      <c:pt idx="504">
                        <c:v>82.7998046875</c:v>
                      </c:pt>
                      <c:pt idx="505">
                        <c:v>82.89990234375</c:v>
                      </c:pt>
                      <c:pt idx="506">
                        <c:v>83.099853515625</c:v>
                      </c:pt>
                      <c:pt idx="507">
                        <c:v>83.2001953125</c:v>
                      </c:pt>
                      <c:pt idx="508">
                        <c:v>83.30029296875</c:v>
                      </c:pt>
                      <c:pt idx="509">
                        <c:v>83.400146484375</c:v>
                      </c:pt>
                      <c:pt idx="510">
                        <c:v>83.500244140625</c:v>
                      </c:pt>
                      <c:pt idx="511">
                        <c:v>83.60009765625</c:v>
                      </c:pt>
                      <c:pt idx="512">
                        <c:v>83.80029296875</c:v>
                      </c:pt>
                      <c:pt idx="513">
                        <c:v>83.900146484375</c:v>
                      </c:pt>
                      <c:pt idx="514">
                        <c:v>83.900146484375</c:v>
                      </c:pt>
                      <c:pt idx="515">
                        <c:v>84.000244140625</c:v>
                      </c:pt>
                      <c:pt idx="516">
                        <c:v>84.2001953125</c:v>
                      </c:pt>
                      <c:pt idx="517">
                        <c:v>84.300048828125</c:v>
                      </c:pt>
                      <c:pt idx="518">
                        <c:v>84.400146484375</c:v>
                      </c:pt>
                      <c:pt idx="519">
                        <c:v>84.60009765625</c:v>
                      </c:pt>
                      <c:pt idx="520">
                        <c:v>84.60009765625</c:v>
                      </c:pt>
                      <c:pt idx="521">
                        <c:v>84.800048828125</c:v>
                      </c:pt>
                      <c:pt idx="522">
                        <c:v>85.000244140625</c:v>
                      </c:pt>
                      <c:pt idx="523">
                        <c:v>85.2001953125</c:v>
                      </c:pt>
                      <c:pt idx="524">
                        <c:v>85.2001953125</c:v>
                      </c:pt>
                      <c:pt idx="525">
                        <c:v>85.400146484375</c:v>
                      </c:pt>
                      <c:pt idx="526">
                        <c:v>85.500244140625</c:v>
                      </c:pt>
                      <c:pt idx="527">
                        <c:v>85.60009765625</c:v>
                      </c:pt>
                      <c:pt idx="528">
                        <c:v>85.7001953125</c:v>
                      </c:pt>
                      <c:pt idx="529">
                        <c:v>85.900146484375</c:v>
                      </c:pt>
                      <c:pt idx="530">
                        <c:v>85.900146484375</c:v>
                      </c:pt>
                      <c:pt idx="531">
                        <c:v>86.10009765625</c:v>
                      </c:pt>
                      <c:pt idx="532">
                        <c:v>86.10009765625</c:v>
                      </c:pt>
                      <c:pt idx="533">
                        <c:v>86.300048828125</c:v>
                      </c:pt>
                      <c:pt idx="534">
                        <c:v>86.400146484375</c:v>
                      </c:pt>
                      <c:pt idx="535">
                        <c:v>86.60009765625</c:v>
                      </c:pt>
                      <c:pt idx="536">
                        <c:v>86.7001953125</c:v>
                      </c:pt>
                      <c:pt idx="537">
                        <c:v>86.800048828125</c:v>
                      </c:pt>
                      <c:pt idx="538">
                        <c:v>87</c:v>
                      </c:pt>
                      <c:pt idx="539">
                        <c:v>87.10009765625</c:v>
                      </c:pt>
                      <c:pt idx="540">
                        <c:v>87.199951171875</c:v>
                      </c:pt>
                      <c:pt idx="541">
                        <c:v>87.300048828125</c:v>
                      </c:pt>
                      <c:pt idx="542">
                        <c:v>87.5</c:v>
                      </c:pt>
                      <c:pt idx="543">
                        <c:v>87.60009765625</c:v>
                      </c:pt>
                      <c:pt idx="544">
                        <c:v>87.60009765625</c:v>
                      </c:pt>
                      <c:pt idx="545">
                        <c:v>87.800048828125</c:v>
                      </c:pt>
                      <c:pt idx="546">
                        <c:v>87.900146484375</c:v>
                      </c:pt>
                      <c:pt idx="547">
                        <c:v>88</c:v>
                      </c:pt>
                      <c:pt idx="548">
                        <c:v>88.10009765625</c:v>
                      </c:pt>
                      <c:pt idx="549">
                        <c:v>88.199951171875</c:v>
                      </c:pt>
                      <c:pt idx="550">
                        <c:v>88.400146484375</c:v>
                      </c:pt>
                      <c:pt idx="551">
                        <c:v>88.60009765625</c:v>
                      </c:pt>
                      <c:pt idx="552">
                        <c:v>88.699951171875</c:v>
                      </c:pt>
                      <c:pt idx="553">
                        <c:v>88.800048828125</c:v>
                      </c:pt>
                      <c:pt idx="554">
                        <c:v>89</c:v>
                      </c:pt>
                      <c:pt idx="555">
                        <c:v>89.10009765625</c:v>
                      </c:pt>
                      <c:pt idx="556">
                        <c:v>89.199951171875</c:v>
                      </c:pt>
                      <c:pt idx="557">
                        <c:v>89.39990234375</c:v>
                      </c:pt>
                      <c:pt idx="558">
                        <c:v>89.5</c:v>
                      </c:pt>
                      <c:pt idx="559">
                        <c:v>89.60009765625</c:v>
                      </c:pt>
                      <c:pt idx="560">
                        <c:v>89.800048828125</c:v>
                      </c:pt>
                      <c:pt idx="561">
                        <c:v>89.89990234375</c:v>
                      </c:pt>
                      <c:pt idx="562">
                        <c:v>89.89990234375</c:v>
                      </c:pt>
                      <c:pt idx="563">
                        <c:v>90</c:v>
                      </c:pt>
                      <c:pt idx="564">
                        <c:v>90.199951171875</c:v>
                      </c:pt>
                      <c:pt idx="565">
                        <c:v>90.300048828125</c:v>
                      </c:pt>
                      <c:pt idx="566">
                        <c:v>90.39990234375</c:v>
                      </c:pt>
                      <c:pt idx="567">
                        <c:v>90.5</c:v>
                      </c:pt>
                      <c:pt idx="568">
                        <c:v>90.599853515625</c:v>
                      </c:pt>
                      <c:pt idx="569">
                        <c:v>90.89990234375</c:v>
                      </c:pt>
                      <c:pt idx="570">
                        <c:v>91.099853515625</c:v>
                      </c:pt>
                      <c:pt idx="571">
                        <c:v>91.199951171875</c:v>
                      </c:pt>
                      <c:pt idx="572">
                        <c:v>91.39990234375</c:v>
                      </c:pt>
                      <c:pt idx="573">
                        <c:v>91.5</c:v>
                      </c:pt>
                      <c:pt idx="574">
                        <c:v>91.599853515625</c:v>
                      </c:pt>
                      <c:pt idx="575">
                        <c:v>91.699951171875</c:v>
                      </c:pt>
                      <c:pt idx="576">
                        <c:v>91.89990234375</c:v>
                      </c:pt>
                      <c:pt idx="577">
                        <c:v>91.89990234375</c:v>
                      </c:pt>
                      <c:pt idx="578">
                        <c:v>92.099853515625</c:v>
                      </c:pt>
                      <c:pt idx="579">
                        <c:v>92.199951171875</c:v>
                      </c:pt>
                      <c:pt idx="580">
                        <c:v>92.2998046875</c:v>
                      </c:pt>
                      <c:pt idx="581">
                        <c:v>92.5</c:v>
                      </c:pt>
                      <c:pt idx="582">
                        <c:v>92.599853515625</c:v>
                      </c:pt>
                      <c:pt idx="583">
                        <c:v>92.699951171875</c:v>
                      </c:pt>
                      <c:pt idx="584">
                        <c:v>92.699951171875</c:v>
                      </c:pt>
                      <c:pt idx="585">
                        <c:v>92.89990234375</c:v>
                      </c:pt>
                      <c:pt idx="586">
                        <c:v>93</c:v>
                      </c:pt>
                      <c:pt idx="587">
                        <c:v>93.199951171875</c:v>
                      </c:pt>
                      <c:pt idx="588">
                        <c:v>93.199951171875</c:v>
                      </c:pt>
                      <c:pt idx="589">
                        <c:v>93.39990234375</c:v>
                      </c:pt>
                      <c:pt idx="590">
                        <c:v>93.599853515625</c:v>
                      </c:pt>
                      <c:pt idx="591">
                        <c:v>93.699951171875</c:v>
                      </c:pt>
                      <c:pt idx="592">
                        <c:v>93.7998046875</c:v>
                      </c:pt>
                      <c:pt idx="593">
                        <c:v>93.999755859375</c:v>
                      </c:pt>
                      <c:pt idx="594">
                        <c:v>94.099853515625</c:v>
                      </c:pt>
                      <c:pt idx="595">
                        <c:v>94.199951171875</c:v>
                      </c:pt>
                      <c:pt idx="596">
                        <c:v>94.39990234375</c:v>
                      </c:pt>
                      <c:pt idx="597">
                        <c:v>94.39990234375</c:v>
                      </c:pt>
                      <c:pt idx="598">
                        <c:v>94.599853515625</c:v>
                      </c:pt>
                      <c:pt idx="599">
                        <c:v>94.699951171875</c:v>
                      </c:pt>
                      <c:pt idx="600">
                        <c:v>94.7998046875</c:v>
                      </c:pt>
                      <c:pt idx="601">
                        <c:v>94.89990234375</c:v>
                      </c:pt>
                      <c:pt idx="602">
                        <c:v>95.099853515625</c:v>
                      </c:pt>
                      <c:pt idx="603">
                        <c:v>95.099853515625</c:v>
                      </c:pt>
                      <c:pt idx="604">
                        <c:v>95.2998046875</c:v>
                      </c:pt>
                      <c:pt idx="605">
                        <c:v>95.2998046875</c:v>
                      </c:pt>
                      <c:pt idx="606">
                        <c:v>95.499755859375</c:v>
                      </c:pt>
                      <c:pt idx="607">
                        <c:v>95.599853515625</c:v>
                      </c:pt>
                      <c:pt idx="608">
                        <c:v>95.7998046875</c:v>
                      </c:pt>
                      <c:pt idx="609">
                        <c:v>95.89990234375</c:v>
                      </c:pt>
                      <c:pt idx="610">
                        <c:v>96.000244140625</c:v>
                      </c:pt>
                      <c:pt idx="611">
                        <c:v>96.2001953125</c:v>
                      </c:pt>
                      <c:pt idx="612">
                        <c:v>96.30029296875</c:v>
                      </c:pt>
                      <c:pt idx="613">
                        <c:v>96.500244140625</c:v>
                      </c:pt>
                      <c:pt idx="614">
                        <c:v>96.60009765625</c:v>
                      </c:pt>
                      <c:pt idx="615">
                        <c:v>96.7001953125</c:v>
                      </c:pt>
                      <c:pt idx="616">
                        <c:v>96.800048828125</c:v>
                      </c:pt>
                      <c:pt idx="617">
                        <c:v>96.900146484375</c:v>
                      </c:pt>
                      <c:pt idx="618">
                        <c:v>97.10009765625</c:v>
                      </c:pt>
                      <c:pt idx="619">
                        <c:v>97.2001953125</c:v>
                      </c:pt>
                      <c:pt idx="620">
                        <c:v>97.400146484375</c:v>
                      </c:pt>
                      <c:pt idx="621">
                        <c:v>97.300048828125</c:v>
                      </c:pt>
                      <c:pt idx="622">
                        <c:v>97.500244140625</c:v>
                      </c:pt>
                      <c:pt idx="623">
                        <c:v>97.60009765625</c:v>
                      </c:pt>
                      <c:pt idx="624">
                        <c:v>97.7001953125</c:v>
                      </c:pt>
                      <c:pt idx="625">
                        <c:v>97.800048828125</c:v>
                      </c:pt>
                      <c:pt idx="626">
                        <c:v>98.000244140625</c:v>
                      </c:pt>
                      <c:pt idx="627">
                        <c:v>98.10009765625</c:v>
                      </c:pt>
                      <c:pt idx="628">
                        <c:v>98.300048828125</c:v>
                      </c:pt>
                      <c:pt idx="629">
                        <c:v>98.400146484375</c:v>
                      </c:pt>
                      <c:pt idx="630">
                        <c:v>98.60009765625</c:v>
                      </c:pt>
                      <c:pt idx="631">
                        <c:v>98.7001953125</c:v>
                      </c:pt>
                      <c:pt idx="632">
                        <c:v>98.800048828125</c:v>
                      </c:pt>
                      <c:pt idx="633">
                        <c:v>98.900146484375</c:v>
                      </c:pt>
                      <c:pt idx="634">
                        <c:v>99.10009765625</c:v>
                      </c:pt>
                      <c:pt idx="635">
                        <c:v>99.2001953125</c:v>
                      </c:pt>
                      <c:pt idx="636">
                        <c:v>99.400146484375</c:v>
                      </c:pt>
                      <c:pt idx="637">
                        <c:v>99.5</c:v>
                      </c:pt>
                      <c:pt idx="638">
                        <c:v>99.60009765625</c:v>
                      </c:pt>
                      <c:pt idx="639">
                        <c:v>99.800048828125</c:v>
                      </c:pt>
                      <c:pt idx="640">
                        <c:v>99.900146484375</c:v>
                      </c:pt>
                      <c:pt idx="641">
                        <c:v>100</c:v>
                      </c:pt>
                      <c:pt idx="642">
                        <c:v>100.10009765625</c:v>
                      </c:pt>
                      <c:pt idx="643">
                        <c:v>100.300048828125</c:v>
                      </c:pt>
                      <c:pt idx="644">
                        <c:v>100.400146484375</c:v>
                      </c:pt>
                      <c:pt idx="645">
                        <c:v>100.400146484375</c:v>
                      </c:pt>
                      <c:pt idx="646">
                        <c:v>100.60009765625</c:v>
                      </c:pt>
                      <c:pt idx="647">
                        <c:v>100.699951171875</c:v>
                      </c:pt>
                      <c:pt idx="648">
                        <c:v>100.800048828125</c:v>
                      </c:pt>
                      <c:pt idx="649">
                        <c:v>100.900146484375</c:v>
                      </c:pt>
                      <c:pt idx="650">
                        <c:v>101.10009765625</c:v>
                      </c:pt>
                      <c:pt idx="651">
                        <c:v>101.199951171875</c:v>
                      </c:pt>
                      <c:pt idx="652">
                        <c:v>101.400146484375</c:v>
                      </c:pt>
                      <c:pt idx="653">
                        <c:v>101.5</c:v>
                      </c:pt>
                      <c:pt idx="654">
                        <c:v>101.5</c:v>
                      </c:pt>
                      <c:pt idx="655">
                        <c:v>101.699951171875</c:v>
                      </c:pt>
                      <c:pt idx="656">
                        <c:v>101.89990234375</c:v>
                      </c:pt>
                      <c:pt idx="657">
                        <c:v>102</c:v>
                      </c:pt>
                      <c:pt idx="658">
                        <c:v>102</c:v>
                      </c:pt>
                      <c:pt idx="659">
                        <c:v>102</c:v>
                      </c:pt>
                      <c:pt idx="660">
                        <c:v>102.10009765625</c:v>
                      </c:pt>
                      <c:pt idx="661">
                        <c:v>102.199951171875</c:v>
                      </c:pt>
                      <c:pt idx="662">
                        <c:v>102.39990234375</c:v>
                      </c:pt>
                      <c:pt idx="663">
                        <c:v>102.5</c:v>
                      </c:pt>
                      <c:pt idx="664">
                        <c:v>102.699951171875</c:v>
                      </c:pt>
                      <c:pt idx="665">
                        <c:v>103</c:v>
                      </c:pt>
                      <c:pt idx="666">
                        <c:v>103.10009765625</c:v>
                      </c:pt>
                      <c:pt idx="667">
                        <c:v>103.199951171875</c:v>
                      </c:pt>
                      <c:pt idx="668">
                        <c:v>103.39990234375</c:v>
                      </c:pt>
                      <c:pt idx="669">
                        <c:v>103.5</c:v>
                      </c:pt>
                      <c:pt idx="670">
                        <c:v>103.599853515625</c:v>
                      </c:pt>
                      <c:pt idx="671">
                        <c:v>103.699951171875</c:v>
                      </c:pt>
                      <c:pt idx="672">
                        <c:v>103.800048828125</c:v>
                      </c:pt>
                      <c:pt idx="673">
                        <c:v>103.89990234375</c:v>
                      </c:pt>
                      <c:pt idx="674">
                        <c:v>104</c:v>
                      </c:pt>
                      <c:pt idx="675">
                        <c:v>104.099853515625</c:v>
                      </c:pt>
                      <c:pt idx="676">
                        <c:v>104.300048828125</c:v>
                      </c:pt>
                      <c:pt idx="677">
                        <c:v>104.39990234375</c:v>
                      </c:pt>
                      <c:pt idx="678">
                        <c:v>104.599853515625</c:v>
                      </c:pt>
                      <c:pt idx="679">
                        <c:v>104.7998046875</c:v>
                      </c:pt>
                      <c:pt idx="680">
                        <c:v>104.7998046875</c:v>
                      </c:pt>
                      <c:pt idx="681">
                        <c:v>105</c:v>
                      </c:pt>
                      <c:pt idx="682">
                        <c:v>105</c:v>
                      </c:pt>
                      <c:pt idx="683">
                        <c:v>105.199951171875</c:v>
                      </c:pt>
                      <c:pt idx="684">
                        <c:v>105.2998046875</c:v>
                      </c:pt>
                      <c:pt idx="685">
                        <c:v>105.39990234375</c:v>
                      </c:pt>
                      <c:pt idx="686">
                        <c:v>105.5</c:v>
                      </c:pt>
                      <c:pt idx="687">
                        <c:v>105.699951171875</c:v>
                      </c:pt>
                      <c:pt idx="688">
                        <c:v>105.7998046875</c:v>
                      </c:pt>
                      <c:pt idx="689">
                        <c:v>106</c:v>
                      </c:pt>
                      <c:pt idx="690">
                        <c:v>106.099853515625</c:v>
                      </c:pt>
                      <c:pt idx="691">
                        <c:v>106.199951171875</c:v>
                      </c:pt>
                      <c:pt idx="692">
                        <c:v>106.39990234375</c:v>
                      </c:pt>
                      <c:pt idx="693">
                        <c:v>106.39990234375</c:v>
                      </c:pt>
                      <c:pt idx="694">
                        <c:v>106.599853515625</c:v>
                      </c:pt>
                      <c:pt idx="695">
                        <c:v>106.699951171875</c:v>
                      </c:pt>
                      <c:pt idx="696">
                        <c:v>106.7998046875</c:v>
                      </c:pt>
                      <c:pt idx="697">
                        <c:v>106.89990234375</c:v>
                      </c:pt>
                      <c:pt idx="698">
                        <c:v>106.999755859375</c:v>
                      </c:pt>
                      <c:pt idx="699">
                        <c:v>107.199951171875</c:v>
                      </c:pt>
                      <c:pt idx="700">
                        <c:v>107.2998046875</c:v>
                      </c:pt>
                      <c:pt idx="701">
                        <c:v>107.39990234375</c:v>
                      </c:pt>
                      <c:pt idx="702">
                        <c:v>107.599853515625</c:v>
                      </c:pt>
                      <c:pt idx="703">
                        <c:v>107.599853515625</c:v>
                      </c:pt>
                      <c:pt idx="704">
                        <c:v>107.699951171875</c:v>
                      </c:pt>
                      <c:pt idx="705">
                        <c:v>107.89990234375</c:v>
                      </c:pt>
                      <c:pt idx="706">
                        <c:v>107.999755859375</c:v>
                      </c:pt>
                      <c:pt idx="707">
                        <c:v>108.2998046875</c:v>
                      </c:pt>
                      <c:pt idx="708">
                        <c:v>108.499755859375</c:v>
                      </c:pt>
                      <c:pt idx="709">
                        <c:v>108.599853515625</c:v>
                      </c:pt>
                      <c:pt idx="710">
                        <c:v>108.599853515625</c:v>
                      </c:pt>
                      <c:pt idx="711">
                        <c:v>108.80029296875</c:v>
                      </c:pt>
                      <c:pt idx="712">
                        <c:v>108.900146484375</c:v>
                      </c:pt>
                      <c:pt idx="713">
                        <c:v>108.900146484375</c:v>
                      </c:pt>
                      <c:pt idx="714">
                        <c:v>109.000244140625</c:v>
                      </c:pt>
                      <c:pt idx="715">
                        <c:v>109.10009765625</c:v>
                      </c:pt>
                      <c:pt idx="716">
                        <c:v>109.2001953125</c:v>
                      </c:pt>
                      <c:pt idx="717">
                        <c:v>109.400146484375</c:v>
                      </c:pt>
                      <c:pt idx="718">
                        <c:v>109.500244140625</c:v>
                      </c:pt>
                      <c:pt idx="719">
                        <c:v>109.7001953125</c:v>
                      </c:pt>
                      <c:pt idx="720">
                        <c:v>109.800048828125</c:v>
                      </c:pt>
                      <c:pt idx="721">
                        <c:v>109.900146484375</c:v>
                      </c:pt>
                      <c:pt idx="722">
                        <c:v>110.10009765625</c:v>
                      </c:pt>
                      <c:pt idx="723">
                        <c:v>110.2001953125</c:v>
                      </c:pt>
                      <c:pt idx="724">
                        <c:v>110.300048828125</c:v>
                      </c:pt>
                      <c:pt idx="725">
                        <c:v>110.400146484375</c:v>
                      </c:pt>
                      <c:pt idx="726">
                        <c:v>110.400146484375</c:v>
                      </c:pt>
                      <c:pt idx="727">
                        <c:v>110.60009765625</c:v>
                      </c:pt>
                      <c:pt idx="728">
                        <c:v>110.7001953125</c:v>
                      </c:pt>
                      <c:pt idx="729">
                        <c:v>110.800048828125</c:v>
                      </c:pt>
                      <c:pt idx="730">
                        <c:v>111.000244140625</c:v>
                      </c:pt>
                      <c:pt idx="731">
                        <c:v>111.300048828125</c:v>
                      </c:pt>
                      <c:pt idx="732">
                        <c:v>111.400146484375</c:v>
                      </c:pt>
                      <c:pt idx="733">
                        <c:v>111.5</c:v>
                      </c:pt>
                      <c:pt idx="734">
                        <c:v>111.60009765625</c:v>
                      </c:pt>
                      <c:pt idx="735">
                        <c:v>111.800048828125</c:v>
                      </c:pt>
                      <c:pt idx="736">
                        <c:v>111.900146484375</c:v>
                      </c:pt>
                      <c:pt idx="737">
                        <c:v>112.10009765625</c:v>
                      </c:pt>
                      <c:pt idx="738">
                        <c:v>112.2001953125</c:v>
                      </c:pt>
                      <c:pt idx="739">
                        <c:v>112.300048828125</c:v>
                      </c:pt>
                      <c:pt idx="740">
                        <c:v>112.400146484375</c:v>
                      </c:pt>
                      <c:pt idx="741">
                        <c:v>112.60009765625</c:v>
                      </c:pt>
                      <c:pt idx="742">
                        <c:v>112.60009765625</c:v>
                      </c:pt>
                      <c:pt idx="743">
                        <c:v>112.5</c:v>
                      </c:pt>
                      <c:pt idx="744">
                        <c:v>112.60009765625</c:v>
                      </c:pt>
                      <c:pt idx="745">
                        <c:v>112.800048828125</c:v>
                      </c:pt>
                      <c:pt idx="746">
                        <c:v>112.900146484375</c:v>
                      </c:pt>
                      <c:pt idx="747">
                        <c:v>113</c:v>
                      </c:pt>
                      <c:pt idx="748">
                        <c:v>113.199951171875</c:v>
                      </c:pt>
                      <c:pt idx="749">
                        <c:v>113.400146484375</c:v>
                      </c:pt>
                      <c:pt idx="750">
                        <c:v>113.5</c:v>
                      </c:pt>
                      <c:pt idx="751">
                        <c:v>113.60009765625</c:v>
                      </c:pt>
                      <c:pt idx="752">
                        <c:v>113.800048828125</c:v>
                      </c:pt>
                      <c:pt idx="753">
                        <c:v>113.900146484375</c:v>
                      </c:pt>
                      <c:pt idx="754">
                        <c:v>114</c:v>
                      </c:pt>
                      <c:pt idx="755">
                        <c:v>114.10009765625</c:v>
                      </c:pt>
                      <c:pt idx="756">
                        <c:v>114.199951171875</c:v>
                      </c:pt>
                      <c:pt idx="757">
                        <c:v>114.39990234375</c:v>
                      </c:pt>
                      <c:pt idx="758">
                        <c:v>114.5</c:v>
                      </c:pt>
                      <c:pt idx="759">
                        <c:v>114.5</c:v>
                      </c:pt>
                      <c:pt idx="760">
                        <c:v>114.60009765625</c:v>
                      </c:pt>
                      <c:pt idx="761">
                        <c:v>114.89990234375</c:v>
                      </c:pt>
                      <c:pt idx="762">
                        <c:v>115</c:v>
                      </c:pt>
                      <c:pt idx="763">
                        <c:v>115.10009765625</c:v>
                      </c:pt>
                      <c:pt idx="764">
                        <c:v>115.199951171875</c:v>
                      </c:pt>
                      <c:pt idx="765">
                        <c:v>115.39990234375</c:v>
                      </c:pt>
                      <c:pt idx="766">
                        <c:v>115.39990234375</c:v>
                      </c:pt>
                      <c:pt idx="767">
                        <c:v>115.5</c:v>
                      </c:pt>
                      <c:pt idx="768">
                        <c:v>115.60009765625</c:v>
                      </c:pt>
                      <c:pt idx="769">
                        <c:v>115.800048828125</c:v>
                      </c:pt>
                      <c:pt idx="770">
                        <c:v>115.89990234375</c:v>
                      </c:pt>
                      <c:pt idx="771">
                        <c:v>116</c:v>
                      </c:pt>
                      <c:pt idx="772">
                        <c:v>116.099853515625</c:v>
                      </c:pt>
                      <c:pt idx="773">
                        <c:v>116.300048828125</c:v>
                      </c:pt>
                      <c:pt idx="774">
                        <c:v>116.5</c:v>
                      </c:pt>
                      <c:pt idx="775">
                        <c:v>116.599853515625</c:v>
                      </c:pt>
                      <c:pt idx="776">
                        <c:v>116.699951171875</c:v>
                      </c:pt>
                      <c:pt idx="777">
                        <c:v>116.800048828125</c:v>
                      </c:pt>
                      <c:pt idx="778">
                        <c:v>116.89990234375</c:v>
                      </c:pt>
                      <c:pt idx="779">
                        <c:v>117</c:v>
                      </c:pt>
                      <c:pt idx="780">
                        <c:v>117.099853515625</c:v>
                      </c:pt>
                      <c:pt idx="781">
                        <c:v>117.199951171875</c:v>
                      </c:pt>
                      <c:pt idx="782">
                        <c:v>117.39990234375</c:v>
                      </c:pt>
                      <c:pt idx="783">
                        <c:v>117.5</c:v>
                      </c:pt>
                      <c:pt idx="784">
                        <c:v>117.599853515625</c:v>
                      </c:pt>
                      <c:pt idx="785">
                        <c:v>117.599853515625</c:v>
                      </c:pt>
                      <c:pt idx="786">
                        <c:v>117.7998046875</c:v>
                      </c:pt>
                      <c:pt idx="787">
                        <c:v>117.89990234375</c:v>
                      </c:pt>
                      <c:pt idx="788">
                        <c:v>118</c:v>
                      </c:pt>
                      <c:pt idx="789">
                        <c:v>118.099853515625</c:v>
                      </c:pt>
                      <c:pt idx="790">
                        <c:v>118.2998046875</c:v>
                      </c:pt>
                      <c:pt idx="791">
                        <c:v>118.2998046875</c:v>
                      </c:pt>
                      <c:pt idx="792">
                        <c:v>118.599853515625</c:v>
                      </c:pt>
                      <c:pt idx="793">
                        <c:v>118.699951171875</c:v>
                      </c:pt>
                      <c:pt idx="794">
                        <c:v>118.89990234375</c:v>
                      </c:pt>
                      <c:pt idx="795">
                        <c:v>119</c:v>
                      </c:pt>
                      <c:pt idx="796">
                        <c:v>119.099853515625</c:v>
                      </c:pt>
                      <c:pt idx="797">
                        <c:v>119.199951171875</c:v>
                      </c:pt>
                      <c:pt idx="798">
                        <c:v>119.39990234375</c:v>
                      </c:pt>
                      <c:pt idx="799">
                        <c:v>119.499755859375</c:v>
                      </c:pt>
                      <c:pt idx="800">
                        <c:v>119.599853515625</c:v>
                      </c:pt>
                      <c:pt idx="801">
                        <c:v>119.699951171875</c:v>
                      </c:pt>
                      <c:pt idx="802">
                        <c:v>119.89990234375</c:v>
                      </c:pt>
                      <c:pt idx="803">
                        <c:v>119.89990234375</c:v>
                      </c:pt>
                      <c:pt idx="804">
                        <c:v>119.999755859375</c:v>
                      </c:pt>
                      <c:pt idx="805">
                        <c:v>120.099853515625</c:v>
                      </c:pt>
                      <c:pt idx="806">
                        <c:v>120.2998046875</c:v>
                      </c:pt>
                      <c:pt idx="807">
                        <c:v>120.39990234375</c:v>
                      </c:pt>
                      <c:pt idx="808">
                        <c:v>120.499755859375</c:v>
                      </c:pt>
                      <c:pt idx="809">
                        <c:v>120.599853515625</c:v>
                      </c:pt>
                      <c:pt idx="810">
                        <c:v>120.699951171875</c:v>
                      </c:pt>
                      <c:pt idx="811">
                        <c:v>120.89990234375</c:v>
                      </c:pt>
                      <c:pt idx="812">
                        <c:v>120.89990234375</c:v>
                      </c:pt>
                      <c:pt idx="813">
                        <c:v>120.999755859375</c:v>
                      </c:pt>
                      <c:pt idx="814">
                        <c:v>121.19970703125</c:v>
                      </c:pt>
                      <c:pt idx="815">
                        <c:v>121.2998046875</c:v>
                      </c:pt>
                      <c:pt idx="816">
                        <c:v>121.39990234375</c:v>
                      </c:pt>
                      <c:pt idx="817">
                        <c:v>121.499755859375</c:v>
                      </c:pt>
                      <c:pt idx="818">
                        <c:v>121.7001953125</c:v>
                      </c:pt>
                      <c:pt idx="819">
                        <c:v>121.80029296875</c:v>
                      </c:pt>
                      <c:pt idx="820">
                        <c:v>121.900146484375</c:v>
                      </c:pt>
                      <c:pt idx="821">
                        <c:v>122.000244140625</c:v>
                      </c:pt>
                      <c:pt idx="822">
                        <c:v>122.2001953125</c:v>
                      </c:pt>
                      <c:pt idx="823">
                        <c:v>122.30029296875</c:v>
                      </c:pt>
                      <c:pt idx="824">
                        <c:v>122.400146484375</c:v>
                      </c:pt>
                      <c:pt idx="825">
                        <c:v>122.500244140625</c:v>
                      </c:pt>
                      <c:pt idx="826">
                        <c:v>122.7001953125</c:v>
                      </c:pt>
                      <c:pt idx="827">
                        <c:v>122.800048828125</c:v>
                      </c:pt>
                      <c:pt idx="828">
                        <c:v>122.900146484375</c:v>
                      </c:pt>
                      <c:pt idx="829">
                        <c:v>122.900146484375</c:v>
                      </c:pt>
                      <c:pt idx="830">
                        <c:v>123.10009765625</c:v>
                      </c:pt>
                      <c:pt idx="831">
                        <c:v>123.2001953125</c:v>
                      </c:pt>
                      <c:pt idx="832">
                        <c:v>123.300048828125</c:v>
                      </c:pt>
                      <c:pt idx="833">
                        <c:v>123.500244140625</c:v>
                      </c:pt>
                      <c:pt idx="834">
                        <c:v>123.7001953125</c:v>
                      </c:pt>
                      <c:pt idx="835">
                        <c:v>123.800048828125</c:v>
                      </c:pt>
                      <c:pt idx="836">
                        <c:v>123.900146484375</c:v>
                      </c:pt>
                      <c:pt idx="837">
                        <c:v>124</c:v>
                      </c:pt>
                      <c:pt idx="838">
                        <c:v>124.2001953125</c:v>
                      </c:pt>
                      <c:pt idx="839">
                        <c:v>124.10009765625</c:v>
                      </c:pt>
                      <c:pt idx="840">
                        <c:v>124.2001953125</c:v>
                      </c:pt>
                      <c:pt idx="841">
                        <c:v>124.400146484375</c:v>
                      </c:pt>
                      <c:pt idx="842">
                        <c:v>124.5</c:v>
                      </c:pt>
                      <c:pt idx="843">
                        <c:v>124.60009765625</c:v>
                      </c:pt>
                      <c:pt idx="844">
                        <c:v>124.7001953125</c:v>
                      </c:pt>
                      <c:pt idx="845">
                        <c:v>124.900146484375</c:v>
                      </c:pt>
                      <c:pt idx="846">
                        <c:v>125.10009765625</c:v>
                      </c:pt>
                      <c:pt idx="847">
                        <c:v>125.2001953125</c:v>
                      </c:pt>
                      <c:pt idx="848">
                        <c:v>125.2001953125</c:v>
                      </c:pt>
                      <c:pt idx="849">
                        <c:v>125.300048828125</c:v>
                      </c:pt>
                      <c:pt idx="850">
                        <c:v>125.5</c:v>
                      </c:pt>
                      <c:pt idx="851">
                        <c:v>125.60009765625</c:v>
                      </c:pt>
                      <c:pt idx="852">
                        <c:v>125.699951171875</c:v>
                      </c:pt>
                      <c:pt idx="853">
                        <c:v>125.800048828125</c:v>
                      </c:pt>
                      <c:pt idx="854">
                        <c:v>126</c:v>
                      </c:pt>
                      <c:pt idx="855">
                        <c:v>126</c:v>
                      </c:pt>
                      <c:pt idx="856">
                        <c:v>126.199951171875</c:v>
                      </c:pt>
                      <c:pt idx="857">
                        <c:v>126.300048828125</c:v>
                      </c:pt>
                      <c:pt idx="858">
                        <c:v>126.400146484375</c:v>
                      </c:pt>
                      <c:pt idx="859">
                        <c:v>126.60009765625</c:v>
                      </c:pt>
                      <c:pt idx="860">
                        <c:v>126.699951171875</c:v>
                      </c:pt>
                      <c:pt idx="861">
                        <c:v>126.800048828125</c:v>
                      </c:pt>
                      <c:pt idx="862">
                        <c:v>126.900146484375</c:v>
                      </c:pt>
                      <c:pt idx="863">
                        <c:v>127</c:v>
                      </c:pt>
                      <c:pt idx="864">
                        <c:v>127.10009765625</c:v>
                      </c:pt>
                      <c:pt idx="865">
                        <c:v>127.10009765625</c:v>
                      </c:pt>
                      <c:pt idx="866">
                        <c:v>127.300048828125</c:v>
                      </c:pt>
                      <c:pt idx="867">
                        <c:v>127.39990234375</c:v>
                      </c:pt>
                      <c:pt idx="868">
                        <c:v>127.5</c:v>
                      </c:pt>
                      <c:pt idx="869">
                        <c:v>127.699951171875</c:v>
                      </c:pt>
                      <c:pt idx="870">
                        <c:v>127.800048828125</c:v>
                      </c:pt>
                      <c:pt idx="871">
                        <c:v>127.89990234375</c:v>
                      </c:pt>
                      <c:pt idx="872">
                        <c:v>128</c:v>
                      </c:pt>
                      <c:pt idx="873">
                        <c:v>128.10009765625</c:v>
                      </c:pt>
                      <c:pt idx="874">
                        <c:v>128.199951171875</c:v>
                      </c:pt>
                      <c:pt idx="875">
                        <c:v>128.300048828125</c:v>
                      </c:pt>
                      <c:pt idx="876">
                        <c:v>128.39990234375</c:v>
                      </c:pt>
                      <c:pt idx="877">
                        <c:v>128.60009765625</c:v>
                      </c:pt>
                      <c:pt idx="878">
                        <c:v>128.699951171875</c:v>
                      </c:pt>
                      <c:pt idx="879">
                        <c:v>128.699951171875</c:v>
                      </c:pt>
                      <c:pt idx="880">
                        <c:v>128.89990234375</c:v>
                      </c:pt>
                      <c:pt idx="881">
                        <c:v>129</c:v>
                      </c:pt>
                      <c:pt idx="882">
                        <c:v>129.099853515625</c:v>
                      </c:pt>
                      <c:pt idx="883">
                        <c:v>129.300048828125</c:v>
                      </c:pt>
                      <c:pt idx="884">
                        <c:v>129.300048828125</c:v>
                      </c:pt>
                      <c:pt idx="885">
                        <c:v>129.39990234375</c:v>
                      </c:pt>
                      <c:pt idx="886">
                        <c:v>129.5</c:v>
                      </c:pt>
                      <c:pt idx="887">
                        <c:v>129.699951171875</c:v>
                      </c:pt>
                      <c:pt idx="888">
                        <c:v>129.800048828125</c:v>
                      </c:pt>
                      <c:pt idx="889">
                        <c:v>129.89990234375</c:v>
                      </c:pt>
                      <c:pt idx="890">
                        <c:v>130</c:v>
                      </c:pt>
                      <c:pt idx="891">
                        <c:v>130.099853515625</c:v>
                      </c:pt>
                      <c:pt idx="892">
                        <c:v>130.300048828125</c:v>
                      </c:pt>
                      <c:pt idx="893">
                        <c:v>130.39990234375</c:v>
                      </c:pt>
                      <c:pt idx="894">
                        <c:v>130.5</c:v>
                      </c:pt>
                      <c:pt idx="895">
                        <c:v>130.599853515625</c:v>
                      </c:pt>
                      <c:pt idx="896">
                        <c:v>130.699951171875</c:v>
                      </c:pt>
                      <c:pt idx="897">
                        <c:v>130.89990234375</c:v>
                      </c:pt>
                      <c:pt idx="898">
                        <c:v>131</c:v>
                      </c:pt>
                      <c:pt idx="899">
                        <c:v>131.099853515625</c:v>
                      </c:pt>
                      <c:pt idx="900">
                        <c:v>131.2998046875</c:v>
                      </c:pt>
                      <c:pt idx="901">
                        <c:v>131.2998046875</c:v>
                      </c:pt>
                      <c:pt idx="902">
                        <c:v>131.2998046875</c:v>
                      </c:pt>
                      <c:pt idx="903">
                        <c:v>131.5</c:v>
                      </c:pt>
                      <c:pt idx="904">
                        <c:v>131.5</c:v>
                      </c:pt>
                      <c:pt idx="905">
                        <c:v>131.699951171875</c:v>
                      </c:pt>
                      <c:pt idx="906">
                        <c:v>131.7998046875</c:v>
                      </c:pt>
                      <c:pt idx="907">
                        <c:v>131.89990234375</c:v>
                      </c:pt>
                      <c:pt idx="908">
                        <c:v>132.099853515625</c:v>
                      </c:pt>
                      <c:pt idx="909">
                        <c:v>132.199951171875</c:v>
                      </c:pt>
                      <c:pt idx="910">
                        <c:v>132.199951171875</c:v>
                      </c:pt>
                      <c:pt idx="911">
                        <c:v>132.39990234375</c:v>
                      </c:pt>
                      <c:pt idx="912">
                        <c:v>132.499755859375</c:v>
                      </c:pt>
                      <c:pt idx="913">
                        <c:v>132.499755859375</c:v>
                      </c:pt>
                      <c:pt idx="914">
                        <c:v>132.699951171875</c:v>
                      </c:pt>
                      <c:pt idx="915">
                        <c:v>132.7998046875</c:v>
                      </c:pt>
                      <c:pt idx="916">
                        <c:v>132.89990234375</c:v>
                      </c:pt>
                      <c:pt idx="917">
                        <c:v>133.099853515625</c:v>
                      </c:pt>
                      <c:pt idx="918">
                        <c:v>133.2998046875</c:v>
                      </c:pt>
                      <c:pt idx="919">
                        <c:v>133.39990234375</c:v>
                      </c:pt>
                      <c:pt idx="920">
                        <c:v>133.499755859375</c:v>
                      </c:pt>
                      <c:pt idx="921">
                        <c:v>133.599853515625</c:v>
                      </c:pt>
                      <c:pt idx="922">
                        <c:v>133.69970703125</c:v>
                      </c:pt>
                      <c:pt idx="923">
                        <c:v>133.7998046875</c:v>
                      </c:pt>
                      <c:pt idx="924">
                        <c:v>133.7998046875</c:v>
                      </c:pt>
                      <c:pt idx="925">
                        <c:v>133.89990234375</c:v>
                      </c:pt>
                      <c:pt idx="926">
                        <c:v>133.999755859375</c:v>
                      </c:pt>
                      <c:pt idx="927">
                        <c:v>134.099853515625</c:v>
                      </c:pt>
                      <c:pt idx="928">
                        <c:v>134.19970703125</c:v>
                      </c:pt>
                      <c:pt idx="929">
                        <c:v>134.2998046875</c:v>
                      </c:pt>
                      <c:pt idx="930">
                        <c:v>134.500244140625</c:v>
                      </c:pt>
                      <c:pt idx="931">
                        <c:v>134.7001953125</c:v>
                      </c:pt>
                      <c:pt idx="932">
                        <c:v>134.80029296875</c:v>
                      </c:pt>
                      <c:pt idx="933">
                        <c:v>134.900146484375</c:v>
                      </c:pt>
                      <c:pt idx="934">
                        <c:v>135.000244140625</c:v>
                      </c:pt>
                      <c:pt idx="935">
                        <c:v>135.10009765625</c:v>
                      </c:pt>
                      <c:pt idx="936">
                        <c:v>135.2001953125</c:v>
                      </c:pt>
                      <c:pt idx="937">
                        <c:v>135.2001953125</c:v>
                      </c:pt>
                      <c:pt idx="938">
                        <c:v>135.300048828125</c:v>
                      </c:pt>
                      <c:pt idx="939">
                        <c:v>135.400146484375</c:v>
                      </c:pt>
                      <c:pt idx="940">
                        <c:v>135.500244140625</c:v>
                      </c:pt>
                      <c:pt idx="941">
                        <c:v>135.60009765625</c:v>
                      </c:pt>
                      <c:pt idx="942">
                        <c:v>135.7001953125</c:v>
                      </c:pt>
                      <c:pt idx="943">
                        <c:v>135.900146484375</c:v>
                      </c:pt>
                      <c:pt idx="944">
                        <c:v>135.900146484375</c:v>
                      </c:pt>
                      <c:pt idx="945">
                        <c:v>136.000244140625</c:v>
                      </c:pt>
                      <c:pt idx="946">
                        <c:v>136.2001953125</c:v>
                      </c:pt>
                      <c:pt idx="947">
                        <c:v>136.2001953125</c:v>
                      </c:pt>
                      <c:pt idx="948">
                        <c:v>136.500244140625</c:v>
                      </c:pt>
                      <c:pt idx="949">
                        <c:v>136.60009765625</c:v>
                      </c:pt>
                      <c:pt idx="950">
                        <c:v>136.7001953125</c:v>
                      </c:pt>
                      <c:pt idx="951">
                        <c:v>136.800048828125</c:v>
                      </c:pt>
                      <c:pt idx="952">
                        <c:v>136.900146484375</c:v>
                      </c:pt>
                      <c:pt idx="953">
                        <c:v>137</c:v>
                      </c:pt>
                      <c:pt idx="954">
                        <c:v>137.10009765625</c:v>
                      </c:pt>
                      <c:pt idx="955">
                        <c:v>137.10009765625</c:v>
                      </c:pt>
                      <c:pt idx="956">
                        <c:v>137.2001953125</c:v>
                      </c:pt>
                      <c:pt idx="957">
                        <c:v>137.300048828125</c:v>
                      </c:pt>
                      <c:pt idx="958">
                        <c:v>137.400146484375</c:v>
                      </c:pt>
                      <c:pt idx="959">
                        <c:v>137.5</c:v>
                      </c:pt>
                      <c:pt idx="960">
                        <c:v>137.7001953125</c:v>
                      </c:pt>
                      <c:pt idx="961">
                        <c:v>137.800048828125</c:v>
                      </c:pt>
                      <c:pt idx="962">
                        <c:v>137.900146484375</c:v>
                      </c:pt>
                      <c:pt idx="963">
                        <c:v>138</c:v>
                      </c:pt>
                      <c:pt idx="964">
                        <c:v>138.10009765625</c:v>
                      </c:pt>
                      <c:pt idx="965">
                        <c:v>138.2001953125</c:v>
                      </c:pt>
                      <c:pt idx="966">
                        <c:v>138.300048828125</c:v>
                      </c:pt>
                      <c:pt idx="967">
                        <c:v>138.5</c:v>
                      </c:pt>
                      <c:pt idx="968">
                        <c:v>138.60009765625</c:v>
                      </c:pt>
                      <c:pt idx="969">
                        <c:v>138.699951171875</c:v>
                      </c:pt>
                      <c:pt idx="970">
                        <c:v>138.800048828125</c:v>
                      </c:pt>
                      <c:pt idx="971">
                        <c:v>138.900146484375</c:v>
                      </c:pt>
                      <c:pt idx="972">
                        <c:v>139</c:v>
                      </c:pt>
                      <c:pt idx="973">
                        <c:v>139</c:v>
                      </c:pt>
                      <c:pt idx="974">
                        <c:v>139.199951171875</c:v>
                      </c:pt>
                      <c:pt idx="975">
                        <c:v>139.300048828125</c:v>
                      </c:pt>
                      <c:pt idx="976">
                        <c:v>139.400146484375</c:v>
                      </c:pt>
                      <c:pt idx="977">
                        <c:v>139.5</c:v>
                      </c:pt>
                      <c:pt idx="978">
                        <c:v>139.60009765625</c:v>
                      </c:pt>
                      <c:pt idx="979">
                        <c:v>139.699951171875</c:v>
                      </c:pt>
                      <c:pt idx="980">
                        <c:v>139.900146484375</c:v>
                      </c:pt>
                      <c:pt idx="981">
                        <c:v>140</c:v>
                      </c:pt>
                      <c:pt idx="982">
                        <c:v>140.10009765625</c:v>
                      </c:pt>
                      <c:pt idx="983">
                        <c:v>140.199951171875</c:v>
                      </c:pt>
                      <c:pt idx="984">
                        <c:v>140.199951171875</c:v>
                      </c:pt>
                      <c:pt idx="985">
                        <c:v>140.300048828125</c:v>
                      </c:pt>
                      <c:pt idx="986">
                        <c:v>140.39990234375</c:v>
                      </c:pt>
                      <c:pt idx="987">
                        <c:v>140.5</c:v>
                      </c:pt>
                      <c:pt idx="988">
                        <c:v>140.60009765625</c:v>
                      </c:pt>
                      <c:pt idx="989">
                        <c:v>140.60009765625</c:v>
                      </c:pt>
                      <c:pt idx="990">
                        <c:v>140.89990234375</c:v>
                      </c:pt>
                      <c:pt idx="991">
                        <c:v>141</c:v>
                      </c:pt>
                      <c:pt idx="992">
                        <c:v>141.10009765625</c:v>
                      </c:pt>
                      <c:pt idx="993">
                        <c:v>141.199951171875</c:v>
                      </c:pt>
                      <c:pt idx="994">
                        <c:v>141.300048828125</c:v>
                      </c:pt>
                      <c:pt idx="995">
                        <c:v>141.39990234375</c:v>
                      </c:pt>
                      <c:pt idx="996">
                        <c:v>141.39990234375</c:v>
                      </c:pt>
                      <c:pt idx="997">
                        <c:v>141.5</c:v>
                      </c:pt>
                      <c:pt idx="998">
                        <c:v>141.599853515625</c:v>
                      </c:pt>
                      <c:pt idx="999">
                        <c:v>141.699951171875</c:v>
                      </c:pt>
                      <c:pt idx="1000">
                        <c:v>141.89990234375</c:v>
                      </c:pt>
                      <c:pt idx="1001">
                        <c:v>142</c:v>
                      </c:pt>
                      <c:pt idx="1002">
                        <c:v>142.099853515625</c:v>
                      </c:pt>
                      <c:pt idx="1003">
                        <c:v>142.199951171875</c:v>
                      </c:pt>
                      <c:pt idx="1004">
                        <c:v>142.39990234375</c:v>
                      </c:pt>
                      <c:pt idx="1005">
                        <c:v>142.5</c:v>
                      </c:pt>
                      <c:pt idx="1006">
                        <c:v>142.5</c:v>
                      </c:pt>
                      <c:pt idx="1007">
                        <c:v>142.599853515625</c:v>
                      </c:pt>
                      <c:pt idx="1008">
                        <c:v>142.699951171875</c:v>
                      </c:pt>
                      <c:pt idx="1009">
                        <c:v>142.800048828125</c:v>
                      </c:pt>
                      <c:pt idx="1010">
                        <c:v>142.89990234375</c:v>
                      </c:pt>
                      <c:pt idx="1011">
                        <c:v>143</c:v>
                      </c:pt>
                      <c:pt idx="1012">
                        <c:v>143.099853515625</c:v>
                      </c:pt>
                      <c:pt idx="1013">
                        <c:v>143.199951171875</c:v>
                      </c:pt>
                      <c:pt idx="1014">
                        <c:v>143.2998046875</c:v>
                      </c:pt>
                      <c:pt idx="1015">
                        <c:v>143.39990234375</c:v>
                      </c:pt>
                      <c:pt idx="1016">
                        <c:v>143.5</c:v>
                      </c:pt>
                      <c:pt idx="1017">
                        <c:v>143.599853515625</c:v>
                      </c:pt>
                      <c:pt idx="1018">
                        <c:v>143.7998046875</c:v>
                      </c:pt>
                      <c:pt idx="1019">
                        <c:v>143.7998046875</c:v>
                      </c:pt>
                      <c:pt idx="1020">
                        <c:v>143.7998046875</c:v>
                      </c:pt>
                      <c:pt idx="1021">
                        <c:v>143.89990234375</c:v>
                      </c:pt>
                      <c:pt idx="1022">
                        <c:v>144</c:v>
                      </c:pt>
                      <c:pt idx="1023">
                        <c:v>144.099853515625</c:v>
                      </c:pt>
                      <c:pt idx="1024">
                        <c:v>144.199951171875</c:v>
                      </c:pt>
                      <c:pt idx="1025">
                        <c:v>144.2998046875</c:v>
                      </c:pt>
                      <c:pt idx="1026">
                        <c:v>144.699951171875</c:v>
                      </c:pt>
                      <c:pt idx="1027">
                        <c:v>144.7998046875</c:v>
                      </c:pt>
                      <c:pt idx="1028">
                        <c:v>144.89990234375</c:v>
                      </c:pt>
                      <c:pt idx="1029">
                        <c:v>144.89990234375</c:v>
                      </c:pt>
                      <c:pt idx="1030">
                        <c:v>145.099853515625</c:v>
                      </c:pt>
                      <c:pt idx="1031">
                        <c:v>145.199951171875</c:v>
                      </c:pt>
                      <c:pt idx="1032">
                        <c:v>144.999755859375</c:v>
                      </c:pt>
                      <c:pt idx="1033">
                        <c:v>145.199951171875</c:v>
                      </c:pt>
                      <c:pt idx="1034">
                        <c:v>145.39990234375</c:v>
                      </c:pt>
                      <c:pt idx="1035">
                        <c:v>145.39990234375</c:v>
                      </c:pt>
                      <c:pt idx="1036">
                        <c:v>145.499755859375</c:v>
                      </c:pt>
                      <c:pt idx="1037">
                        <c:v>145.599853515625</c:v>
                      </c:pt>
                      <c:pt idx="1038">
                        <c:v>145.699951171875</c:v>
                      </c:pt>
                      <c:pt idx="1039">
                        <c:v>145.89990234375</c:v>
                      </c:pt>
                      <c:pt idx="1040">
                        <c:v>145.999755859375</c:v>
                      </c:pt>
                      <c:pt idx="1041">
                        <c:v>146.099853515625</c:v>
                      </c:pt>
                      <c:pt idx="1042">
                        <c:v>146.099853515625</c:v>
                      </c:pt>
                      <c:pt idx="1043">
                        <c:v>146.199951171875</c:v>
                      </c:pt>
                      <c:pt idx="1044">
                        <c:v>146.39990234375</c:v>
                      </c:pt>
                      <c:pt idx="1045">
                        <c:v>146.499755859375</c:v>
                      </c:pt>
                      <c:pt idx="1046">
                        <c:v>146.599853515625</c:v>
                      </c:pt>
                      <c:pt idx="1047">
                        <c:v>146.69970703125</c:v>
                      </c:pt>
                      <c:pt idx="1048">
                        <c:v>146.69970703125</c:v>
                      </c:pt>
                      <c:pt idx="1049">
                        <c:v>146.89990234375</c:v>
                      </c:pt>
                      <c:pt idx="1050">
                        <c:v>146.89990234375</c:v>
                      </c:pt>
                      <c:pt idx="1051">
                        <c:v>146.999755859375</c:v>
                      </c:pt>
                      <c:pt idx="1052">
                        <c:v>147.099853515625</c:v>
                      </c:pt>
                      <c:pt idx="1053">
                        <c:v>147.2001953125</c:v>
                      </c:pt>
                      <c:pt idx="1054">
                        <c:v>147.30029296875</c:v>
                      </c:pt>
                      <c:pt idx="1055">
                        <c:v>147.400146484375</c:v>
                      </c:pt>
                      <c:pt idx="1056">
                        <c:v>147.60009765625</c:v>
                      </c:pt>
                      <c:pt idx="1057">
                        <c:v>147.7001953125</c:v>
                      </c:pt>
                      <c:pt idx="1058">
                        <c:v>147.80029296875</c:v>
                      </c:pt>
                      <c:pt idx="1059">
                        <c:v>147.900146484375</c:v>
                      </c:pt>
                      <c:pt idx="1060">
                        <c:v>148.000244140625</c:v>
                      </c:pt>
                      <c:pt idx="1061">
                        <c:v>148.10009765625</c:v>
                      </c:pt>
                      <c:pt idx="1062">
                        <c:v>148.10009765625</c:v>
                      </c:pt>
                      <c:pt idx="1063">
                        <c:v>148.2001953125</c:v>
                      </c:pt>
                      <c:pt idx="1064">
                        <c:v>148.300048828125</c:v>
                      </c:pt>
                      <c:pt idx="1065">
                        <c:v>148.500244140625</c:v>
                      </c:pt>
                      <c:pt idx="1066">
                        <c:v>148.500244140625</c:v>
                      </c:pt>
                      <c:pt idx="1067">
                        <c:v>148.60009765625</c:v>
                      </c:pt>
                      <c:pt idx="1068">
                        <c:v>148.7001953125</c:v>
                      </c:pt>
                      <c:pt idx="1069">
                        <c:v>148.800048828125</c:v>
                      </c:pt>
                      <c:pt idx="1070">
                        <c:v>148.900146484375</c:v>
                      </c:pt>
                      <c:pt idx="1071">
                        <c:v>149.10009765625</c:v>
                      </c:pt>
                      <c:pt idx="1072">
                        <c:v>149.10009765625</c:v>
                      </c:pt>
                      <c:pt idx="1073">
                        <c:v>149.2001953125</c:v>
                      </c:pt>
                      <c:pt idx="1074">
                        <c:v>149.300048828125</c:v>
                      </c:pt>
                      <c:pt idx="1075">
                        <c:v>149.300048828125</c:v>
                      </c:pt>
                      <c:pt idx="1076">
                        <c:v>149.400146484375</c:v>
                      </c:pt>
                      <c:pt idx="1077">
                        <c:v>149.60009765625</c:v>
                      </c:pt>
                      <c:pt idx="1078">
                        <c:v>149.60009765625</c:v>
                      </c:pt>
                      <c:pt idx="1079">
                        <c:v>149.7001953125</c:v>
                      </c:pt>
                      <c:pt idx="1080">
                        <c:v>149.7001953125</c:v>
                      </c:pt>
                      <c:pt idx="1081">
                        <c:v>149.800048828125</c:v>
                      </c:pt>
                      <c:pt idx="1082">
                        <c:v>149.900146484375</c:v>
                      </c:pt>
                      <c:pt idx="1083">
                        <c:v>150</c:v>
                      </c:pt>
                      <c:pt idx="1084">
                        <c:v>150.10009765625</c:v>
                      </c:pt>
                      <c:pt idx="1085">
                        <c:v>150.2001953125</c:v>
                      </c:pt>
                      <c:pt idx="1086">
                        <c:v>150.300048828125</c:v>
                      </c:pt>
                      <c:pt idx="1087">
                        <c:v>150.300048828125</c:v>
                      </c:pt>
                      <c:pt idx="1088">
                        <c:v>150.5</c:v>
                      </c:pt>
                      <c:pt idx="1089">
                        <c:v>150.60009765625</c:v>
                      </c:pt>
                      <c:pt idx="1090">
                        <c:v>150.7001953125</c:v>
                      </c:pt>
                      <c:pt idx="1091">
                        <c:v>150.800048828125</c:v>
                      </c:pt>
                      <c:pt idx="1092">
                        <c:v>151</c:v>
                      </c:pt>
                      <c:pt idx="1093">
                        <c:v>151</c:v>
                      </c:pt>
                      <c:pt idx="1094">
                        <c:v>151.199951171875</c:v>
                      </c:pt>
                      <c:pt idx="1095">
                        <c:v>151.199951171875</c:v>
                      </c:pt>
                      <c:pt idx="1096">
                        <c:v>151.300048828125</c:v>
                      </c:pt>
                      <c:pt idx="1097">
                        <c:v>151.400146484375</c:v>
                      </c:pt>
                      <c:pt idx="1098">
                        <c:v>151.5</c:v>
                      </c:pt>
                      <c:pt idx="1099">
                        <c:v>151.60009765625</c:v>
                      </c:pt>
                      <c:pt idx="1100">
                        <c:v>151.699951171875</c:v>
                      </c:pt>
                      <c:pt idx="1101">
                        <c:v>151.800048828125</c:v>
                      </c:pt>
                      <c:pt idx="1102">
                        <c:v>151.800048828125</c:v>
                      </c:pt>
                      <c:pt idx="1103">
                        <c:v>151.900146484375</c:v>
                      </c:pt>
                      <c:pt idx="1104">
                        <c:v>152</c:v>
                      </c:pt>
                      <c:pt idx="1105">
                        <c:v>152</c:v>
                      </c:pt>
                      <c:pt idx="1106">
                        <c:v>152.10009765625</c:v>
                      </c:pt>
                      <c:pt idx="1107">
                        <c:v>152.199951171875</c:v>
                      </c:pt>
                      <c:pt idx="1108">
                        <c:v>152.300048828125</c:v>
                      </c:pt>
                      <c:pt idx="1109">
                        <c:v>152.400146484375</c:v>
                      </c:pt>
                      <c:pt idx="1110">
                        <c:v>152.60009765625</c:v>
                      </c:pt>
                      <c:pt idx="1111">
                        <c:v>152.60009765625</c:v>
                      </c:pt>
                      <c:pt idx="1112">
                        <c:v>152.699951171875</c:v>
                      </c:pt>
                      <c:pt idx="1113">
                        <c:v>152.800048828125</c:v>
                      </c:pt>
                      <c:pt idx="1114">
                        <c:v>153</c:v>
                      </c:pt>
                      <c:pt idx="1115">
                        <c:v>153</c:v>
                      </c:pt>
                      <c:pt idx="1116">
                        <c:v>153.10009765625</c:v>
                      </c:pt>
                      <c:pt idx="1117">
                        <c:v>153.10009765625</c:v>
                      </c:pt>
                      <c:pt idx="1118">
                        <c:v>153.199951171875</c:v>
                      </c:pt>
                      <c:pt idx="1119">
                        <c:v>153.300048828125</c:v>
                      </c:pt>
                      <c:pt idx="1120">
                        <c:v>153.5</c:v>
                      </c:pt>
                      <c:pt idx="1121">
                        <c:v>153.5</c:v>
                      </c:pt>
                      <c:pt idx="1122">
                        <c:v>153.5</c:v>
                      </c:pt>
                      <c:pt idx="1123">
                        <c:v>153.699951171875</c:v>
                      </c:pt>
                      <c:pt idx="1124">
                        <c:v>153.800048828125</c:v>
                      </c:pt>
                      <c:pt idx="1125">
                        <c:v>153.800048828125</c:v>
                      </c:pt>
                      <c:pt idx="1126">
                        <c:v>154</c:v>
                      </c:pt>
                      <c:pt idx="1127">
                        <c:v>154.10009765625</c:v>
                      </c:pt>
                      <c:pt idx="1128">
                        <c:v>154.10009765625</c:v>
                      </c:pt>
                      <c:pt idx="1129">
                        <c:v>154.300048828125</c:v>
                      </c:pt>
                      <c:pt idx="1130">
                        <c:v>154.39990234375</c:v>
                      </c:pt>
                      <c:pt idx="1131">
                        <c:v>154.5</c:v>
                      </c:pt>
                      <c:pt idx="1132">
                        <c:v>154.599853515625</c:v>
                      </c:pt>
                      <c:pt idx="1133">
                        <c:v>154.699951171875</c:v>
                      </c:pt>
                      <c:pt idx="1134">
                        <c:v>154.800048828125</c:v>
                      </c:pt>
                      <c:pt idx="1135">
                        <c:v>154.800048828125</c:v>
                      </c:pt>
                      <c:pt idx="1136">
                        <c:v>154.89990234375</c:v>
                      </c:pt>
                      <c:pt idx="1137">
                        <c:v>154.89990234375</c:v>
                      </c:pt>
                      <c:pt idx="1138">
                        <c:v>155.099853515625</c:v>
                      </c:pt>
                      <c:pt idx="1139">
                        <c:v>155.099853515625</c:v>
                      </c:pt>
                      <c:pt idx="1140">
                        <c:v>155.300048828125</c:v>
                      </c:pt>
                      <c:pt idx="1141">
                        <c:v>155.39990234375</c:v>
                      </c:pt>
                      <c:pt idx="1142">
                        <c:v>155.5</c:v>
                      </c:pt>
                      <c:pt idx="1143">
                        <c:v>155.599853515625</c:v>
                      </c:pt>
                      <c:pt idx="1144">
                        <c:v>155.599853515625</c:v>
                      </c:pt>
                      <c:pt idx="1145">
                        <c:v>155.800048828125</c:v>
                      </c:pt>
                      <c:pt idx="1146">
                        <c:v>155.800048828125</c:v>
                      </c:pt>
                      <c:pt idx="1147">
                        <c:v>155.800048828125</c:v>
                      </c:pt>
                      <c:pt idx="1148">
                        <c:v>156</c:v>
                      </c:pt>
                      <c:pt idx="1149">
                        <c:v>156</c:v>
                      </c:pt>
                      <c:pt idx="1150">
                        <c:v>156.099853515625</c:v>
                      </c:pt>
                      <c:pt idx="1151">
                        <c:v>156.199951171875</c:v>
                      </c:pt>
                      <c:pt idx="1152">
                        <c:v>156.2998046875</c:v>
                      </c:pt>
                      <c:pt idx="1153">
                        <c:v>156.39990234375</c:v>
                      </c:pt>
                      <c:pt idx="1154">
                        <c:v>156.39990234375</c:v>
                      </c:pt>
                      <c:pt idx="1155">
                        <c:v>156.5</c:v>
                      </c:pt>
                      <c:pt idx="1156">
                        <c:v>156.599853515625</c:v>
                      </c:pt>
                      <c:pt idx="1157">
                        <c:v>156.699951171875</c:v>
                      </c:pt>
                      <c:pt idx="1158">
                        <c:v>156.7998046875</c:v>
                      </c:pt>
                      <c:pt idx="1159">
                        <c:v>156.89990234375</c:v>
                      </c:pt>
                      <c:pt idx="1160">
                        <c:v>157</c:v>
                      </c:pt>
                      <c:pt idx="1161">
                        <c:v>157</c:v>
                      </c:pt>
                      <c:pt idx="1162">
                        <c:v>157.099853515625</c:v>
                      </c:pt>
                      <c:pt idx="1163">
                        <c:v>157.2998046875</c:v>
                      </c:pt>
                      <c:pt idx="1164">
                        <c:v>157.2998046875</c:v>
                      </c:pt>
                      <c:pt idx="1165">
                        <c:v>157.2998046875</c:v>
                      </c:pt>
                      <c:pt idx="1166">
                        <c:v>157.39990234375</c:v>
                      </c:pt>
                      <c:pt idx="1167">
                        <c:v>157.5</c:v>
                      </c:pt>
                      <c:pt idx="1168">
                        <c:v>157.599853515625</c:v>
                      </c:pt>
                      <c:pt idx="1169">
                        <c:v>157.599853515625</c:v>
                      </c:pt>
                      <c:pt idx="1170">
                        <c:v>157.89990234375</c:v>
                      </c:pt>
                      <c:pt idx="1171">
                        <c:v>157.999755859375</c:v>
                      </c:pt>
                      <c:pt idx="1172">
                        <c:v>158.099853515625</c:v>
                      </c:pt>
                      <c:pt idx="1173">
                        <c:v>158.099853515625</c:v>
                      </c:pt>
                      <c:pt idx="1174">
                        <c:v>158.199951171875</c:v>
                      </c:pt>
                      <c:pt idx="1175">
                        <c:v>158.2998046875</c:v>
                      </c:pt>
                      <c:pt idx="1176">
                        <c:v>158.39990234375</c:v>
                      </c:pt>
                      <c:pt idx="1177">
                        <c:v>158.39990234375</c:v>
                      </c:pt>
                      <c:pt idx="1178">
                        <c:v>158.499755859375</c:v>
                      </c:pt>
                      <c:pt idx="1179">
                        <c:v>158.499755859375</c:v>
                      </c:pt>
                      <c:pt idx="1180">
                        <c:v>158.599853515625</c:v>
                      </c:pt>
                      <c:pt idx="1181">
                        <c:v>158.699951171875</c:v>
                      </c:pt>
                      <c:pt idx="1182">
                        <c:v>158.7998046875</c:v>
                      </c:pt>
                      <c:pt idx="1183">
                        <c:v>158.89990234375</c:v>
                      </c:pt>
                      <c:pt idx="1184">
                        <c:v>158.999755859375</c:v>
                      </c:pt>
                      <c:pt idx="1185">
                        <c:v>159.099853515625</c:v>
                      </c:pt>
                      <c:pt idx="1186">
                        <c:v>159.19970703125</c:v>
                      </c:pt>
                      <c:pt idx="1187">
                        <c:v>159.19970703125</c:v>
                      </c:pt>
                      <c:pt idx="1188">
                        <c:v>159.2998046875</c:v>
                      </c:pt>
                      <c:pt idx="1189">
                        <c:v>159.499755859375</c:v>
                      </c:pt>
                      <c:pt idx="1190">
                        <c:v>159.599853515625</c:v>
                      </c:pt>
                      <c:pt idx="1191">
                        <c:v>159.69970703125</c:v>
                      </c:pt>
                      <c:pt idx="1192">
                        <c:v>159.7998046875</c:v>
                      </c:pt>
                      <c:pt idx="1193">
                        <c:v>159.7998046875</c:v>
                      </c:pt>
                      <c:pt idx="1194">
                        <c:v>159.89990234375</c:v>
                      </c:pt>
                      <c:pt idx="1195">
                        <c:v>160.000244140625</c:v>
                      </c:pt>
                      <c:pt idx="1196">
                        <c:v>160.000244140625</c:v>
                      </c:pt>
                      <c:pt idx="1197">
                        <c:v>160.10009765625</c:v>
                      </c:pt>
                      <c:pt idx="1198">
                        <c:v>160.2001953125</c:v>
                      </c:pt>
                      <c:pt idx="1199">
                        <c:v>160.30029296875</c:v>
                      </c:pt>
                      <c:pt idx="1200">
                        <c:v>160.30029296875</c:v>
                      </c:pt>
                      <c:pt idx="1201">
                        <c:v>160.500244140625</c:v>
                      </c:pt>
                      <c:pt idx="1202">
                        <c:v>160.60009765625</c:v>
                      </c:pt>
                      <c:pt idx="1203">
                        <c:v>160.7001953125</c:v>
                      </c:pt>
                      <c:pt idx="1204">
                        <c:v>160.7001953125</c:v>
                      </c:pt>
                      <c:pt idx="1205">
                        <c:v>160.800048828125</c:v>
                      </c:pt>
                      <c:pt idx="1206">
                        <c:v>160.900146484375</c:v>
                      </c:pt>
                      <c:pt idx="1207">
                        <c:v>160.900146484375</c:v>
                      </c:pt>
                      <c:pt idx="1208">
                        <c:v>160.900146484375</c:v>
                      </c:pt>
                      <c:pt idx="1209">
                        <c:v>161.000244140625</c:v>
                      </c:pt>
                      <c:pt idx="1210">
                        <c:v>161.000244140625</c:v>
                      </c:pt>
                      <c:pt idx="1211">
                        <c:v>161.000244140625</c:v>
                      </c:pt>
                      <c:pt idx="1212">
                        <c:v>161.10009765625</c:v>
                      </c:pt>
                      <c:pt idx="1213">
                        <c:v>161.10009765625</c:v>
                      </c:pt>
                      <c:pt idx="1214">
                        <c:v>161.2001953125</c:v>
                      </c:pt>
                      <c:pt idx="1215">
                        <c:v>161.2001953125</c:v>
                      </c:pt>
                      <c:pt idx="1216">
                        <c:v>161.2001953125</c:v>
                      </c:pt>
                      <c:pt idx="1217">
                        <c:v>161.300048828125</c:v>
                      </c:pt>
                      <c:pt idx="1218">
                        <c:v>161.400146484375</c:v>
                      </c:pt>
                      <c:pt idx="1219">
                        <c:v>161.500244140625</c:v>
                      </c:pt>
                      <c:pt idx="1220">
                        <c:v>161.500244140625</c:v>
                      </c:pt>
                      <c:pt idx="1221">
                        <c:v>161.60009765625</c:v>
                      </c:pt>
                      <c:pt idx="1222">
                        <c:v>161.60009765625</c:v>
                      </c:pt>
                      <c:pt idx="1223">
                        <c:v>161.60009765625</c:v>
                      </c:pt>
                      <c:pt idx="1224">
                        <c:v>161.7001953125</c:v>
                      </c:pt>
                      <c:pt idx="1225">
                        <c:v>161.7001953125</c:v>
                      </c:pt>
                      <c:pt idx="1226">
                        <c:v>161.7001953125</c:v>
                      </c:pt>
                      <c:pt idx="1227">
                        <c:v>161.800048828125</c:v>
                      </c:pt>
                      <c:pt idx="1228">
                        <c:v>161.900146484375</c:v>
                      </c:pt>
                      <c:pt idx="1229">
                        <c:v>161.800048828125</c:v>
                      </c:pt>
                      <c:pt idx="1230">
                        <c:v>161.900146484375</c:v>
                      </c:pt>
                      <c:pt idx="1231">
                        <c:v>161.900146484375</c:v>
                      </c:pt>
                      <c:pt idx="1232">
                        <c:v>161.900146484375</c:v>
                      </c:pt>
                      <c:pt idx="1233">
                        <c:v>161.900146484375</c:v>
                      </c:pt>
                      <c:pt idx="1234">
                        <c:v>161.900146484375</c:v>
                      </c:pt>
                      <c:pt idx="1235">
                        <c:v>161.900146484375</c:v>
                      </c:pt>
                      <c:pt idx="1236">
                        <c:v>161.900146484375</c:v>
                      </c:pt>
                      <c:pt idx="1237">
                        <c:v>162.10009765625</c:v>
                      </c:pt>
                      <c:pt idx="1238">
                        <c:v>162.2001953125</c:v>
                      </c:pt>
                      <c:pt idx="1239">
                        <c:v>162.2001953125</c:v>
                      </c:pt>
                      <c:pt idx="1240">
                        <c:v>162.2001953125</c:v>
                      </c:pt>
                      <c:pt idx="1241">
                        <c:v>162.300048828125</c:v>
                      </c:pt>
                      <c:pt idx="1242">
                        <c:v>162.2001953125</c:v>
                      </c:pt>
                      <c:pt idx="1243">
                        <c:v>162.2001953125</c:v>
                      </c:pt>
                      <c:pt idx="1244">
                        <c:v>162.10009765625</c:v>
                      </c:pt>
                      <c:pt idx="1245">
                        <c:v>162.10009765625</c:v>
                      </c:pt>
                      <c:pt idx="1246">
                        <c:v>162.2001953125</c:v>
                      </c:pt>
                      <c:pt idx="1247">
                        <c:v>162.2001953125</c:v>
                      </c:pt>
                      <c:pt idx="1248">
                        <c:v>162.300048828125</c:v>
                      </c:pt>
                      <c:pt idx="1249">
                        <c:v>162.400146484375</c:v>
                      </c:pt>
                      <c:pt idx="1250">
                        <c:v>162.5</c:v>
                      </c:pt>
                      <c:pt idx="1251">
                        <c:v>162.5</c:v>
                      </c:pt>
                      <c:pt idx="1252">
                        <c:v>162.60009765625</c:v>
                      </c:pt>
                      <c:pt idx="1253">
                        <c:v>162.60009765625</c:v>
                      </c:pt>
                      <c:pt idx="1254">
                        <c:v>162.7001953125</c:v>
                      </c:pt>
                      <c:pt idx="1255">
                        <c:v>162.800048828125</c:v>
                      </c:pt>
                      <c:pt idx="1256">
                        <c:v>162.900146484375</c:v>
                      </c:pt>
                      <c:pt idx="1257">
                        <c:v>163</c:v>
                      </c:pt>
                      <c:pt idx="1258">
                        <c:v>163</c:v>
                      </c:pt>
                      <c:pt idx="1259">
                        <c:v>163.10009765625</c:v>
                      </c:pt>
                      <c:pt idx="1260">
                        <c:v>163.2001953125</c:v>
                      </c:pt>
                      <c:pt idx="1261">
                        <c:v>163.300048828125</c:v>
                      </c:pt>
                      <c:pt idx="1262">
                        <c:v>163.400146484375</c:v>
                      </c:pt>
                      <c:pt idx="1263">
                        <c:v>163.5</c:v>
                      </c:pt>
                      <c:pt idx="1264">
                        <c:v>163.60009765625</c:v>
                      </c:pt>
                      <c:pt idx="1265">
                        <c:v>163.7001953125</c:v>
                      </c:pt>
                      <c:pt idx="1266">
                        <c:v>163.900146484375</c:v>
                      </c:pt>
                      <c:pt idx="1267">
                        <c:v>164</c:v>
                      </c:pt>
                      <c:pt idx="1268">
                        <c:v>164.10009765625</c:v>
                      </c:pt>
                      <c:pt idx="1269">
                        <c:v>164.300048828125</c:v>
                      </c:pt>
                      <c:pt idx="1270">
                        <c:v>164.5</c:v>
                      </c:pt>
                      <c:pt idx="1271">
                        <c:v>164.60009765625</c:v>
                      </c:pt>
                      <c:pt idx="1272">
                        <c:v>164.699951171875</c:v>
                      </c:pt>
                      <c:pt idx="1273">
                        <c:v>164.800048828125</c:v>
                      </c:pt>
                      <c:pt idx="1274">
                        <c:v>164.900146484375</c:v>
                      </c:pt>
                      <c:pt idx="1275">
                        <c:v>165.10009765625</c:v>
                      </c:pt>
                      <c:pt idx="1276">
                        <c:v>165.199951171875</c:v>
                      </c:pt>
                      <c:pt idx="1277">
                        <c:v>165.400146484375</c:v>
                      </c:pt>
                      <c:pt idx="1278">
                        <c:v>165.400146484375</c:v>
                      </c:pt>
                      <c:pt idx="1279">
                        <c:v>165.699951171875</c:v>
                      </c:pt>
                      <c:pt idx="1280">
                        <c:v>165.89990234375</c:v>
                      </c:pt>
                      <c:pt idx="1281">
                        <c:v>166</c:v>
                      </c:pt>
                      <c:pt idx="1282">
                        <c:v>166.10009765625</c:v>
                      </c:pt>
                      <c:pt idx="1283">
                        <c:v>166.199951171875</c:v>
                      </c:pt>
                      <c:pt idx="1284">
                        <c:v>166.39990234375</c:v>
                      </c:pt>
                      <c:pt idx="1285">
                        <c:v>166.60009765625</c:v>
                      </c:pt>
                      <c:pt idx="1286">
                        <c:v>166.699951171875</c:v>
                      </c:pt>
                      <c:pt idx="1287">
                        <c:v>166.89990234375</c:v>
                      </c:pt>
                      <c:pt idx="1288">
                        <c:v>167</c:v>
                      </c:pt>
                      <c:pt idx="1289">
                        <c:v>167.199951171875</c:v>
                      </c:pt>
                      <c:pt idx="1290">
                        <c:v>167.39990234375</c:v>
                      </c:pt>
                      <c:pt idx="1291">
                        <c:v>167.5</c:v>
                      </c:pt>
                      <c:pt idx="1292">
                        <c:v>167.599853515625</c:v>
                      </c:pt>
                      <c:pt idx="1293">
                        <c:v>167.800048828125</c:v>
                      </c:pt>
                      <c:pt idx="1294">
                        <c:v>168</c:v>
                      </c:pt>
                      <c:pt idx="1295">
                        <c:v>168.099853515625</c:v>
                      </c:pt>
                      <c:pt idx="1296">
                        <c:v>168.300048828125</c:v>
                      </c:pt>
                      <c:pt idx="1297">
                        <c:v>168.599853515625</c:v>
                      </c:pt>
                      <c:pt idx="1298">
                        <c:v>168.699951171875</c:v>
                      </c:pt>
                      <c:pt idx="1299">
                        <c:v>168.89990234375</c:v>
                      </c:pt>
                      <c:pt idx="1300">
                        <c:v>169.099853515625</c:v>
                      </c:pt>
                      <c:pt idx="1301">
                        <c:v>169.2998046875</c:v>
                      </c:pt>
                      <c:pt idx="1302">
                        <c:v>169.5</c:v>
                      </c:pt>
                      <c:pt idx="1303">
                        <c:v>169.599853515625</c:v>
                      </c:pt>
                      <c:pt idx="1304">
                        <c:v>169.89990234375</c:v>
                      </c:pt>
                      <c:pt idx="1305">
                        <c:v>170.099853515625</c:v>
                      </c:pt>
                      <c:pt idx="1306">
                        <c:v>170.199951171875</c:v>
                      </c:pt>
                      <c:pt idx="1307">
                        <c:v>170.39990234375</c:v>
                      </c:pt>
                      <c:pt idx="1308">
                        <c:v>170.699951171875</c:v>
                      </c:pt>
                      <c:pt idx="1309">
                        <c:v>170.699951171875</c:v>
                      </c:pt>
                      <c:pt idx="1310">
                        <c:v>170.89990234375</c:v>
                      </c:pt>
                      <c:pt idx="1311">
                        <c:v>171.099853515625</c:v>
                      </c:pt>
                      <c:pt idx="1312">
                        <c:v>171.2998046875</c:v>
                      </c:pt>
                      <c:pt idx="1313">
                        <c:v>171.499755859375</c:v>
                      </c:pt>
                      <c:pt idx="1314">
                        <c:v>171.7998046875</c:v>
                      </c:pt>
                      <c:pt idx="1315">
                        <c:v>172.099853515625</c:v>
                      </c:pt>
                      <c:pt idx="1316">
                        <c:v>172.19970703125</c:v>
                      </c:pt>
                      <c:pt idx="1317">
                        <c:v>172.39990234375</c:v>
                      </c:pt>
                      <c:pt idx="1318">
                        <c:v>172.69970703125</c:v>
                      </c:pt>
                      <c:pt idx="1319">
                        <c:v>172.80029296875</c:v>
                      </c:pt>
                      <c:pt idx="1320">
                        <c:v>173.000244140625</c:v>
                      </c:pt>
                      <c:pt idx="1321">
                        <c:v>173.2001953125</c:v>
                      </c:pt>
                      <c:pt idx="1322">
                        <c:v>173.400146484375</c:v>
                      </c:pt>
                      <c:pt idx="1323">
                        <c:v>173.60009765625</c:v>
                      </c:pt>
                      <c:pt idx="1324">
                        <c:v>173.900146484375</c:v>
                      </c:pt>
                      <c:pt idx="1325">
                        <c:v>174.10009765625</c:v>
                      </c:pt>
                      <c:pt idx="1326">
                        <c:v>174.300048828125</c:v>
                      </c:pt>
                      <c:pt idx="1327">
                        <c:v>174.60009765625</c:v>
                      </c:pt>
                      <c:pt idx="1328">
                        <c:v>174.900146484375</c:v>
                      </c:pt>
                      <c:pt idx="1329">
                        <c:v>175.10009765625</c:v>
                      </c:pt>
                      <c:pt idx="1330">
                        <c:v>175.400146484375</c:v>
                      </c:pt>
                      <c:pt idx="1331">
                        <c:v>175.60009765625</c:v>
                      </c:pt>
                      <c:pt idx="1332">
                        <c:v>175.800048828125</c:v>
                      </c:pt>
                      <c:pt idx="1333">
                        <c:v>175.900146484375</c:v>
                      </c:pt>
                      <c:pt idx="1334">
                        <c:v>176.10009765625</c:v>
                      </c:pt>
                      <c:pt idx="1335">
                        <c:v>176.300048828125</c:v>
                      </c:pt>
                      <c:pt idx="1336">
                        <c:v>176.60009765625</c:v>
                      </c:pt>
                      <c:pt idx="1337">
                        <c:v>176.800048828125</c:v>
                      </c:pt>
                      <c:pt idx="1338">
                        <c:v>177.10009765625</c:v>
                      </c:pt>
                      <c:pt idx="1339">
                        <c:v>177.300048828125</c:v>
                      </c:pt>
                      <c:pt idx="1340">
                        <c:v>177.5</c:v>
                      </c:pt>
                      <c:pt idx="1341">
                        <c:v>177.800048828125</c:v>
                      </c:pt>
                      <c:pt idx="1342">
                        <c:v>178</c:v>
                      </c:pt>
                      <c:pt idx="1343">
                        <c:v>178.199951171875</c:v>
                      </c:pt>
                      <c:pt idx="1344">
                        <c:v>178.5</c:v>
                      </c:pt>
                      <c:pt idx="1345">
                        <c:v>178.89990234375</c:v>
                      </c:pt>
                      <c:pt idx="1346">
                        <c:v>179.199951171875</c:v>
                      </c:pt>
                      <c:pt idx="1347">
                        <c:v>179.300048828125</c:v>
                      </c:pt>
                      <c:pt idx="1348">
                        <c:v>179.60009765625</c:v>
                      </c:pt>
                      <c:pt idx="1349">
                        <c:v>179.699951171875</c:v>
                      </c:pt>
                      <c:pt idx="1350">
                        <c:v>180</c:v>
                      </c:pt>
                      <c:pt idx="1351">
                        <c:v>180.199951171875</c:v>
                      </c:pt>
                      <c:pt idx="1352">
                        <c:v>180.5</c:v>
                      </c:pt>
                      <c:pt idx="1353">
                        <c:v>180.599853515625</c:v>
                      </c:pt>
                      <c:pt idx="1354">
                        <c:v>180.89990234375</c:v>
                      </c:pt>
                      <c:pt idx="1355">
                        <c:v>181.199951171875</c:v>
                      </c:pt>
                      <c:pt idx="1356">
                        <c:v>181.39990234375</c:v>
                      </c:pt>
                      <c:pt idx="1357">
                        <c:v>181.699951171875</c:v>
                      </c:pt>
                      <c:pt idx="1358">
                        <c:v>182</c:v>
                      </c:pt>
                      <c:pt idx="1359">
                        <c:v>182.199951171875</c:v>
                      </c:pt>
                      <c:pt idx="1360">
                        <c:v>182.5</c:v>
                      </c:pt>
                      <c:pt idx="1361">
                        <c:v>182.7998046875</c:v>
                      </c:pt>
                      <c:pt idx="1362">
                        <c:v>183.099853515625</c:v>
                      </c:pt>
                      <c:pt idx="1363">
                        <c:v>183.199951171875</c:v>
                      </c:pt>
                      <c:pt idx="1364">
                        <c:v>183.499755859375</c:v>
                      </c:pt>
                      <c:pt idx="1365">
                        <c:v>183.7998046875</c:v>
                      </c:pt>
                      <c:pt idx="1366">
                        <c:v>183.89990234375</c:v>
                      </c:pt>
                      <c:pt idx="1367">
                        <c:v>184.199951171875</c:v>
                      </c:pt>
                      <c:pt idx="1368">
                        <c:v>184.499755859375</c:v>
                      </c:pt>
                      <c:pt idx="1369">
                        <c:v>184.89990234375</c:v>
                      </c:pt>
                      <c:pt idx="1370">
                        <c:v>185.099853515625</c:v>
                      </c:pt>
                      <c:pt idx="1371">
                        <c:v>185.39990234375</c:v>
                      </c:pt>
                      <c:pt idx="1372">
                        <c:v>185.7001953125</c:v>
                      </c:pt>
                      <c:pt idx="1373">
                        <c:v>185.900146484375</c:v>
                      </c:pt>
                      <c:pt idx="1374">
                        <c:v>186.30029296875</c:v>
                      </c:pt>
                      <c:pt idx="1375">
                        <c:v>186.500244140625</c:v>
                      </c:pt>
                      <c:pt idx="1376">
                        <c:v>186.800048828125</c:v>
                      </c:pt>
                      <c:pt idx="1377">
                        <c:v>187.10009765625</c:v>
                      </c:pt>
                      <c:pt idx="1378">
                        <c:v>187.400146484375</c:v>
                      </c:pt>
                      <c:pt idx="1379">
                        <c:v>187.7001953125</c:v>
                      </c:pt>
                      <c:pt idx="1380">
                        <c:v>187.900146484375</c:v>
                      </c:pt>
                      <c:pt idx="1381">
                        <c:v>188</c:v>
                      </c:pt>
                      <c:pt idx="1382">
                        <c:v>188.300048828125</c:v>
                      </c:pt>
                      <c:pt idx="1383">
                        <c:v>188.60009765625</c:v>
                      </c:pt>
                      <c:pt idx="1384">
                        <c:v>188.900146484375</c:v>
                      </c:pt>
                      <c:pt idx="1385">
                        <c:v>189.2001953125</c:v>
                      </c:pt>
                      <c:pt idx="1386">
                        <c:v>189.400146484375</c:v>
                      </c:pt>
                      <c:pt idx="1387">
                        <c:v>189.800048828125</c:v>
                      </c:pt>
                      <c:pt idx="1388">
                        <c:v>190</c:v>
                      </c:pt>
                      <c:pt idx="1389">
                        <c:v>190.300048828125</c:v>
                      </c:pt>
                      <c:pt idx="1390">
                        <c:v>190.60009765625</c:v>
                      </c:pt>
                      <c:pt idx="1391">
                        <c:v>190.900146484375</c:v>
                      </c:pt>
                      <c:pt idx="1392">
                        <c:v>191.300048828125</c:v>
                      </c:pt>
                      <c:pt idx="1393">
                        <c:v>191.60009765625</c:v>
                      </c:pt>
                      <c:pt idx="1394">
                        <c:v>191.89990234375</c:v>
                      </c:pt>
                      <c:pt idx="1395">
                        <c:v>192.10009765625</c:v>
                      </c:pt>
                      <c:pt idx="1396">
                        <c:v>192.300048828125</c:v>
                      </c:pt>
                      <c:pt idx="1397">
                        <c:v>192.60009765625</c:v>
                      </c:pt>
                      <c:pt idx="1398">
                        <c:v>193</c:v>
                      </c:pt>
                      <c:pt idx="1399">
                        <c:v>193.300048828125</c:v>
                      </c:pt>
                      <c:pt idx="1400">
                        <c:v>193.599853515625</c:v>
                      </c:pt>
                      <c:pt idx="1401">
                        <c:v>193.89990234375</c:v>
                      </c:pt>
                      <c:pt idx="1402">
                        <c:v>194.199951171875</c:v>
                      </c:pt>
                      <c:pt idx="1403">
                        <c:v>194.5</c:v>
                      </c:pt>
                      <c:pt idx="1404">
                        <c:v>194.7998046875</c:v>
                      </c:pt>
                      <c:pt idx="1405">
                        <c:v>195.099853515625</c:v>
                      </c:pt>
                      <c:pt idx="1406">
                        <c:v>195.2998046875</c:v>
                      </c:pt>
                      <c:pt idx="1407">
                        <c:v>195.599853515625</c:v>
                      </c:pt>
                      <c:pt idx="1408">
                        <c:v>195.999755859375</c:v>
                      </c:pt>
                      <c:pt idx="1409">
                        <c:v>196.2998046875</c:v>
                      </c:pt>
                      <c:pt idx="1410">
                        <c:v>196.599853515625</c:v>
                      </c:pt>
                      <c:pt idx="1411">
                        <c:v>196.89990234375</c:v>
                      </c:pt>
                      <c:pt idx="1412">
                        <c:v>196.999755859375</c:v>
                      </c:pt>
                      <c:pt idx="1413">
                        <c:v>197.2998046875</c:v>
                      </c:pt>
                      <c:pt idx="1414">
                        <c:v>197.599853515625</c:v>
                      </c:pt>
                      <c:pt idx="1415">
                        <c:v>197.999755859375</c:v>
                      </c:pt>
                      <c:pt idx="1416">
                        <c:v>198.2998046875</c:v>
                      </c:pt>
                      <c:pt idx="1417">
                        <c:v>198.60009765625</c:v>
                      </c:pt>
                      <c:pt idx="1418">
                        <c:v>198.80029296875</c:v>
                      </c:pt>
                      <c:pt idx="1419">
                        <c:v>199.10009765625</c:v>
                      </c:pt>
                      <c:pt idx="1420">
                        <c:v>199.500244140625</c:v>
                      </c:pt>
                      <c:pt idx="1421">
                        <c:v>199.800048828125</c:v>
                      </c:pt>
                      <c:pt idx="1422">
                        <c:v>200.10009765625</c:v>
                      </c:pt>
                      <c:pt idx="1423">
                        <c:v>200.400146484375</c:v>
                      </c:pt>
                      <c:pt idx="1424">
                        <c:v>200.800048828125</c:v>
                      </c:pt>
                      <c:pt idx="1425">
                        <c:v>201.10009765625</c:v>
                      </c:pt>
                      <c:pt idx="1426">
                        <c:v>201.400146484375</c:v>
                      </c:pt>
                      <c:pt idx="1427">
                        <c:v>201.7001953125</c:v>
                      </c:pt>
                      <c:pt idx="1428">
                        <c:v>202.10009765625</c:v>
                      </c:pt>
                      <c:pt idx="1429">
                        <c:v>202.400146484375</c:v>
                      </c:pt>
                      <c:pt idx="1430">
                        <c:v>202.5</c:v>
                      </c:pt>
                      <c:pt idx="1431">
                        <c:v>202.800048828125</c:v>
                      </c:pt>
                      <c:pt idx="1432">
                        <c:v>203.10009765625</c:v>
                      </c:pt>
                      <c:pt idx="1433">
                        <c:v>203.5</c:v>
                      </c:pt>
                      <c:pt idx="1434">
                        <c:v>203.800048828125</c:v>
                      </c:pt>
                      <c:pt idx="1435">
                        <c:v>204.10009765625</c:v>
                      </c:pt>
                      <c:pt idx="1436">
                        <c:v>204.5</c:v>
                      </c:pt>
                      <c:pt idx="1437">
                        <c:v>204.800048828125</c:v>
                      </c:pt>
                      <c:pt idx="1438">
                        <c:v>205.10009765625</c:v>
                      </c:pt>
                      <c:pt idx="1439">
                        <c:v>205.39990234375</c:v>
                      </c:pt>
                      <c:pt idx="1440">
                        <c:v>205.800048828125</c:v>
                      </c:pt>
                      <c:pt idx="1441">
                        <c:v>206.099853515625</c:v>
                      </c:pt>
                      <c:pt idx="1442">
                        <c:v>206.39990234375</c:v>
                      </c:pt>
                      <c:pt idx="1443">
                        <c:v>206.699951171875</c:v>
                      </c:pt>
                      <c:pt idx="1444">
                        <c:v>207.099853515625</c:v>
                      </c:pt>
                      <c:pt idx="1445">
                        <c:v>207.199951171875</c:v>
                      </c:pt>
                      <c:pt idx="1446">
                        <c:v>207.599853515625</c:v>
                      </c:pt>
                      <c:pt idx="1447">
                        <c:v>207.89990234375</c:v>
                      </c:pt>
                      <c:pt idx="1448">
                        <c:v>208.199951171875</c:v>
                      </c:pt>
                      <c:pt idx="1449">
                        <c:v>208.599853515625</c:v>
                      </c:pt>
                      <c:pt idx="1450">
                        <c:v>208.89990234375</c:v>
                      </c:pt>
                      <c:pt idx="1451">
                        <c:v>209.199951171875</c:v>
                      </c:pt>
                      <c:pt idx="1452">
                        <c:v>209.599853515625</c:v>
                      </c:pt>
                      <c:pt idx="1453">
                        <c:v>209.999755859375</c:v>
                      </c:pt>
                      <c:pt idx="1454">
                        <c:v>210.39990234375</c:v>
                      </c:pt>
                      <c:pt idx="1455">
                        <c:v>210.69970703125</c:v>
                      </c:pt>
                      <c:pt idx="1456">
                        <c:v>210.999755859375</c:v>
                      </c:pt>
                      <c:pt idx="1457">
                        <c:v>211.400146484375</c:v>
                      </c:pt>
                      <c:pt idx="1458">
                        <c:v>211.7001953125</c:v>
                      </c:pt>
                      <c:pt idx="1459">
                        <c:v>212.2001953125</c:v>
                      </c:pt>
                      <c:pt idx="1460">
                        <c:v>212.500244140625</c:v>
                      </c:pt>
                      <c:pt idx="1461">
                        <c:v>212.900146484375</c:v>
                      </c:pt>
                      <c:pt idx="1462">
                        <c:v>213.2001953125</c:v>
                      </c:pt>
                      <c:pt idx="1463">
                        <c:v>213.400146484375</c:v>
                      </c:pt>
                      <c:pt idx="1464">
                        <c:v>213.7001953125</c:v>
                      </c:pt>
                      <c:pt idx="1465">
                        <c:v>213.900146484375</c:v>
                      </c:pt>
                      <c:pt idx="1466">
                        <c:v>214.2001953125</c:v>
                      </c:pt>
                      <c:pt idx="1467">
                        <c:v>214.60009765625</c:v>
                      </c:pt>
                      <c:pt idx="1468">
                        <c:v>214.900146484375</c:v>
                      </c:pt>
                      <c:pt idx="1469">
                        <c:v>215.300048828125</c:v>
                      </c:pt>
                      <c:pt idx="1470">
                        <c:v>215.60009765625</c:v>
                      </c:pt>
                      <c:pt idx="1471">
                        <c:v>215.900146484375</c:v>
                      </c:pt>
                      <c:pt idx="1472">
                        <c:v>216.300048828125</c:v>
                      </c:pt>
                      <c:pt idx="1473">
                        <c:v>216.60009765625</c:v>
                      </c:pt>
                      <c:pt idx="1474">
                        <c:v>216.89990234375</c:v>
                      </c:pt>
                      <c:pt idx="1475">
                        <c:v>217.199951171875</c:v>
                      </c:pt>
                      <c:pt idx="1476">
                        <c:v>217.699951171875</c:v>
                      </c:pt>
                      <c:pt idx="1477">
                        <c:v>218</c:v>
                      </c:pt>
                      <c:pt idx="1478">
                        <c:v>218.300048828125</c:v>
                      </c:pt>
                      <c:pt idx="1479">
                        <c:v>218.39990234375</c:v>
                      </c:pt>
                      <c:pt idx="1480">
                        <c:v>218.800048828125</c:v>
                      </c:pt>
                      <c:pt idx="1481">
                        <c:v>219</c:v>
                      </c:pt>
                      <c:pt idx="1482">
                        <c:v>219.300048828125</c:v>
                      </c:pt>
                      <c:pt idx="1483">
                        <c:v>219.699951171875</c:v>
                      </c:pt>
                      <c:pt idx="1484">
                        <c:v>220.099853515625</c:v>
                      </c:pt>
                      <c:pt idx="1485">
                        <c:v>220.39990234375</c:v>
                      </c:pt>
                      <c:pt idx="1486">
                        <c:v>220.7998046875</c:v>
                      </c:pt>
                      <c:pt idx="1487">
                        <c:v>221.199951171875</c:v>
                      </c:pt>
                      <c:pt idx="1488">
                        <c:v>221.499755859375</c:v>
                      </c:pt>
                      <c:pt idx="1489">
                        <c:v>221.89990234375</c:v>
                      </c:pt>
                      <c:pt idx="1490">
                        <c:v>222.099853515625</c:v>
                      </c:pt>
                      <c:pt idx="1491">
                        <c:v>222.39990234375</c:v>
                      </c:pt>
                      <c:pt idx="1492">
                        <c:v>222.7998046875</c:v>
                      </c:pt>
                      <c:pt idx="1493">
                        <c:v>223.099853515625</c:v>
                      </c:pt>
                      <c:pt idx="1494">
                        <c:v>223.499755859375</c:v>
                      </c:pt>
                      <c:pt idx="1495">
                        <c:v>223.89990234375</c:v>
                      </c:pt>
                      <c:pt idx="1496">
                        <c:v>224.2001953125</c:v>
                      </c:pt>
                      <c:pt idx="1497">
                        <c:v>224.60009765625</c:v>
                      </c:pt>
                      <c:pt idx="1498">
                        <c:v>224.800048828125</c:v>
                      </c:pt>
                      <c:pt idx="1499">
                        <c:v>225.10009765625</c:v>
                      </c:pt>
                      <c:pt idx="1500">
                        <c:v>225.500244140625</c:v>
                      </c:pt>
                      <c:pt idx="1501">
                        <c:v>225.900146484375</c:v>
                      </c:pt>
                      <c:pt idx="1502">
                        <c:v>226.2001953125</c:v>
                      </c:pt>
                      <c:pt idx="1503">
                        <c:v>226.5</c:v>
                      </c:pt>
                      <c:pt idx="1504">
                        <c:v>226.900146484375</c:v>
                      </c:pt>
                      <c:pt idx="1505">
                        <c:v>227.300048828125</c:v>
                      </c:pt>
                      <c:pt idx="1506">
                        <c:v>227.60009765625</c:v>
                      </c:pt>
                      <c:pt idx="1507">
                        <c:v>228</c:v>
                      </c:pt>
                      <c:pt idx="1508">
                        <c:v>228.400146484375</c:v>
                      </c:pt>
                      <c:pt idx="1509">
                        <c:v>228.800048828125</c:v>
                      </c:pt>
                      <c:pt idx="1510">
                        <c:v>229.10009765625</c:v>
                      </c:pt>
                      <c:pt idx="1511">
                        <c:v>229.5</c:v>
                      </c:pt>
                      <c:pt idx="1512">
                        <c:v>229.800048828125</c:v>
                      </c:pt>
                      <c:pt idx="1513">
                        <c:v>230</c:v>
                      </c:pt>
                      <c:pt idx="1514">
                        <c:v>230.300048828125</c:v>
                      </c:pt>
                      <c:pt idx="1515">
                        <c:v>230.699951171875</c:v>
                      </c:pt>
                      <c:pt idx="1516">
                        <c:v>231.099853515625</c:v>
                      </c:pt>
                      <c:pt idx="1517">
                        <c:v>231.39990234375</c:v>
                      </c:pt>
                      <c:pt idx="1518">
                        <c:v>231.800048828125</c:v>
                      </c:pt>
                      <c:pt idx="1519">
                        <c:v>232.099853515625</c:v>
                      </c:pt>
                      <c:pt idx="1520">
                        <c:v>232.5</c:v>
                      </c:pt>
                      <c:pt idx="1521">
                        <c:v>232.89990234375</c:v>
                      </c:pt>
                      <c:pt idx="1522">
                        <c:v>233.199951171875</c:v>
                      </c:pt>
                      <c:pt idx="1523">
                        <c:v>233.599853515625</c:v>
                      </c:pt>
                      <c:pt idx="1524">
                        <c:v>233.89990234375</c:v>
                      </c:pt>
                      <c:pt idx="1525">
                        <c:v>234.099853515625</c:v>
                      </c:pt>
                      <c:pt idx="1526">
                        <c:v>234.499755859375</c:v>
                      </c:pt>
                      <c:pt idx="1527">
                        <c:v>234.89990234375</c:v>
                      </c:pt>
                      <c:pt idx="1528">
                        <c:v>235.199951171875</c:v>
                      </c:pt>
                      <c:pt idx="1529">
                        <c:v>235.39990234375</c:v>
                      </c:pt>
                      <c:pt idx="1530">
                        <c:v>235.7998046875</c:v>
                      </c:pt>
                      <c:pt idx="1531">
                        <c:v>236.19970703125</c:v>
                      </c:pt>
                      <c:pt idx="1532">
                        <c:v>236.599853515625</c:v>
                      </c:pt>
                      <c:pt idx="1533">
                        <c:v>237.000244140625</c:v>
                      </c:pt>
                      <c:pt idx="1534">
                        <c:v>237.400146484375</c:v>
                      </c:pt>
                      <c:pt idx="1535">
                        <c:v>237.800048828125</c:v>
                      </c:pt>
                      <c:pt idx="1536">
                        <c:v>238.10009765625</c:v>
                      </c:pt>
                      <c:pt idx="1537">
                        <c:v>238.500244140625</c:v>
                      </c:pt>
                      <c:pt idx="1538">
                        <c:v>238.800048828125</c:v>
                      </c:pt>
                      <c:pt idx="1539">
                        <c:v>239.10009765625</c:v>
                      </c:pt>
                      <c:pt idx="1540">
                        <c:v>239.60009765625</c:v>
                      </c:pt>
                      <c:pt idx="1541">
                        <c:v>239.900146484375</c:v>
                      </c:pt>
                      <c:pt idx="1542">
                        <c:v>240.300048828125</c:v>
                      </c:pt>
                      <c:pt idx="1543">
                        <c:v>240.900146484375</c:v>
                      </c:pt>
                      <c:pt idx="1544">
                        <c:v>241.300048828125</c:v>
                      </c:pt>
                      <c:pt idx="1545">
                        <c:v>241.60009765625</c:v>
                      </c:pt>
                      <c:pt idx="1546">
                        <c:v>241.800048828125</c:v>
                      </c:pt>
                      <c:pt idx="1547">
                        <c:v>242.199951171875</c:v>
                      </c:pt>
                      <c:pt idx="1548">
                        <c:v>242.5</c:v>
                      </c:pt>
                      <c:pt idx="1549">
                        <c:v>242.89990234375</c:v>
                      </c:pt>
                      <c:pt idx="1550">
                        <c:v>243.300048828125</c:v>
                      </c:pt>
                      <c:pt idx="1551">
                        <c:v>243.60009765625</c:v>
                      </c:pt>
                      <c:pt idx="1552">
                        <c:v>244</c:v>
                      </c:pt>
                      <c:pt idx="1553">
                        <c:v>244.39990234375</c:v>
                      </c:pt>
                      <c:pt idx="1554">
                        <c:v>244.800048828125</c:v>
                      </c:pt>
                      <c:pt idx="1555">
                        <c:v>245.099853515625</c:v>
                      </c:pt>
                      <c:pt idx="1556">
                        <c:v>245.5</c:v>
                      </c:pt>
                      <c:pt idx="1557">
                        <c:v>245.7998046875</c:v>
                      </c:pt>
                      <c:pt idx="1558">
                        <c:v>246.199951171875</c:v>
                      </c:pt>
                      <c:pt idx="1559">
                        <c:v>246.599853515625</c:v>
                      </c:pt>
                      <c:pt idx="1560">
                        <c:v>247</c:v>
                      </c:pt>
                      <c:pt idx="1561">
                        <c:v>247.39990234375</c:v>
                      </c:pt>
                      <c:pt idx="1562">
                        <c:v>247.7998046875</c:v>
                      </c:pt>
                      <c:pt idx="1563">
                        <c:v>248.199951171875</c:v>
                      </c:pt>
                      <c:pt idx="1564">
                        <c:v>248.39990234375</c:v>
                      </c:pt>
                      <c:pt idx="1565">
                        <c:v>248.69970703125</c:v>
                      </c:pt>
                      <c:pt idx="1566">
                        <c:v>249.099853515625</c:v>
                      </c:pt>
                      <c:pt idx="1567">
                        <c:v>249.499755859375</c:v>
                      </c:pt>
                      <c:pt idx="1568">
                        <c:v>249.900146484375</c:v>
                      </c:pt>
                      <c:pt idx="1569">
                        <c:v>250.300048828125</c:v>
                      </c:pt>
                      <c:pt idx="1570">
                        <c:v>250.7001953125</c:v>
                      </c:pt>
                      <c:pt idx="1571">
                        <c:v>251.10009765625</c:v>
                      </c:pt>
                      <c:pt idx="1572">
                        <c:v>251.400146484375</c:v>
                      </c:pt>
                      <c:pt idx="1573">
                        <c:v>251.800048828125</c:v>
                      </c:pt>
                      <c:pt idx="1574">
                        <c:v>252.2001953125</c:v>
                      </c:pt>
                      <c:pt idx="1575">
                        <c:v>252.60009765625</c:v>
                      </c:pt>
                      <c:pt idx="1576">
                        <c:v>252.900146484375</c:v>
                      </c:pt>
                      <c:pt idx="1577">
                        <c:v>253.300048828125</c:v>
                      </c:pt>
                      <c:pt idx="1578">
                        <c:v>253.800048828125</c:v>
                      </c:pt>
                      <c:pt idx="1579">
                        <c:v>254.199951171875</c:v>
                      </c:pt>
                      <c:pt idx="1580">
                        <c:v>254.400146484375</c:v>
                      </c:pt>
                      <c:pt idx="1581">
                        <c:v>254.800048828125</c:v>
                      </c:pt>
                      <c:pt idx="1582">
                        <c:v>255.10009765625</c:v>
                      </c:pt>
                      <c:pt idx="1583">
                        <c:v>255.60009765625</c:v>
                      </c:pt>
                      <c:pt idx="1584">
                        <c:v>255.800048828125</c:v>
                      </c:pt>
                      <c:pt idx="1585">
                        <c:v>256.10009765625</c:v>
                      </c:pt>
                      <c:pt idx="1586">
                        <c:v>256.5</c:v>
                      </c:pt>
                      <c:pt idx="1587">
                        <c:v>256.89990234375</c:v>
                      </c:pt>
                      <c:pt idx="1588">
                        <c:v>257.300048828125</c:v>
                      </c:pt>
                      <c:pt idx="1589">
                        <c:v>257.699951171875</c:v>
                      </c:pt>
                      <c:pt idx="1590">
                        <c:v>258.099853515625</c:v>
                      </c:pt>
                      <c:pt idx="1591">
                        <c:v>258.39990234375</c:v>
                      </c:pt>
                      <c:pt idx="1592">
                        <c:v>258.699951171875</c:v>
                      </c:pt>
                      <c:pt idx="1593">
                        <c:v>259.099853515625</c:v>
                      </c:pt>
                      <c:pt idx="1594">
                        <c:v>259.5</c:v>
                      </c:pt>
                      <c:pt idx="1595">
                        <c:v>259.7998046875</c:v>
                      </c:pt>
                      <c:pt idx="1596">
                        <c:v>260.199951171875</c:v>
                      </c:pt>
                      <c:pt idx="1597">
                        <c:v>260.599853515625</c:v>
                      </c:pt>
                      <c:pt idx="1598">
                        <c:v>260.699951171875</c:v>
                      </c:pt>
                      <c:pt idx="1599">
                        <c:v>261.099853515625</c:v>
                      </c:pt>
                      <c:pt idx="1600">
                        <c:v>261.499755859375</c:v>
                      </c:pt>
                      <c:pt idx="1601">
                        <c:v>261.89990234375</c:v>
                      </c:pt>
                      <c:pt idx="1602">
                        <c:v>262.19970703125</c:v>
                      </c:pt>
                      <c:pt idx="1603">
                        <c:v>262.60009765625</c:v>
                      </c:pt>
                      <c:pt idx="1604">
                        <c:v>263.10009765625</c:v>
                      </c:pt>
                      <c:pt idx="1605">
                        <c:v>263.500244140625</c:v>
                      </c:pt>
                      <c:pt idx="1606">
                        <c:v>263.900146484375</c:v>
                      </c:pt>
                      <c:pt idx="1607">
                        <c:v>264.2001953125</c:v>
                      </c:pt>
                      <c:pt idx="1608">
                        <c:v>264.60009765625</c:v>
                      </c:pt>
                      <c:pt idx="1609">
                        <c:v>265</c:v>
                      </c:pt>
                      <c:pt idx="1610">
                        <c:v>265.300048828125</c:v>
                      </c:pt>
                      <c:pt idx="1611">
                        <c:v>265.60009765625</c:v>
                      </c:pt>
                      <c:pt idx="1612">
                        <c:v>265.800048828125</c:v>
                      </c:pt>
                      <c:pt idx="1613">
                        <c:v>266.2001953125</c:v>
                      </c:pt>
                      <c:pt idx="1614">
                        <c:v>266.60009765625</c:v>
                      </c:pt>
                      <c:pt idx="1615">
                        <c:v>267</c:v>
                      </c:pt>
                      <c:pt idx="1616">
                        <c:v>267.5</c:v>
                      </c:pt>
                      <c:pt idx="1617">
                        <c:v>267.89990234375</c:v>
                      </c:pt>
                      <c:pt idx="1618">
                        <c:v>268.300048828125</c:v>
                      </c:pt>
                      <c:pt idx="1619">
                        <c:v>268.699951171875</c:v>
                      </c:pt>
                      <c:pt idx="1620">
                        <c:v>269</c:v>
                      </c:pt>
                      <c:pt idx="1621">
                        <c:v>269.5</c:v>
                      </c:pt>
                      <c:pt idx="1622">
                        <c:v>269.699951171875</c:v>
                      </c:pt>
                      <c:pt idx="1623">
                        <c:v>270.099853515625</c:v>
                      </c:pt>
                      <c:pt idx="1624">
                        <c:v>270.5</c:v>
                      </c:pt>
                      <c:pt idx="1625">
                        <c:v>270.89990234375</c:v>
                      </c:pt>
                      <c:pt idx="1626">
                        <c:v>271.199951171875</c:v>
                      </c:pt>
                      <c:pt idx="1627">
                        <c:v>271.5</c:v>
                      </c:pt>
                      <c:pt idx="1628">
                        <c:v>271.89990234375</c:v>
                      </c:pt>
                      <c:pt idx="1629">
                        <c:v>272.199951171875</c:v>
                      </c:pt>
                      <c:pt idx="1630">
                        <c:v>272.599853515625</c:v>
                      </c:pt>
                      <c:pt idx="1631">
                        <c:v>272.999755859375</c:v>
                      </c:pt>
                      <c:pt idx="1632">
                        <c:v>273.2998046875</c:v>
                      </c:pt>
                      <c:pt idx="1633">
                        <c:v>273.699951171875</c:v>
                      </c:pt>
                      <c:pt idx="1634">
                        <c:v>273.999755859375</c:v>
                      </c:pt>
                      <c:pt idx="1635">
                        <c:v>274.39990234375</c:v>
                      </c:pt>
                      <c:pt idx="1636">
                        <c:v>274.7998046875</c:v>
                      </c:pt>
                      <c:pt idx="1637">
                        <c:v>275.2001953125</c:v>
                      </c:pt>
                      <c:pt idx="1638">
                        <c:v>275.500244140625</c:v>
                      </c:pt>
                      <c:pt idx="1639">
                        <c:v>275.900146484375</c:v>
                      </c:pt>
                      <c:pt idx="1640">
                        <c:v>276.2001953125</c:v>
                      </c:pt>
                      <c:pt idx="1641">
                        <c:v>276.7001953125</c:v>
                      </c:pt>
                      <c:pt idx="1642">
                        <c:v>277.000244140625</c:v>
                      </c:pt>
                      <c:pt idx="1643">
                        <c:v>277.400146484375</c:v>
                      </c:pt>
                      <c:pt idx="1644">
                        <c:v>277.800048828125</c:v>
                      </c:pt>
                      <c:pt idx="1645">
                        <c:v>278.2001953125</c:v>
                      </c:pt>
                      <c:pt idx="1646">
                        <c:v>278.400146484375</c:v>
                      </c:pt>
                      <c:pt idx="1647">
                        <c:v>278.60009765625</c:v>
                      </c:pt>
                      <c:pt idx="1648">
                        <c:v>279</c:v>
                      </c:pt>
                      <c:pt idx="1649">
                        <c:v>279.300048828125</c:v>
                      </c:pt>
                      <c:pt idx="1650">
                        <c:v>279.699951171875</c:v>
                      </c:pt>
                      <c:pt idx="1651">
                        <c:v>280.10009765625</c:v>
                      </c:pt>
                      <c:pt idx="1652">
                        <c:v>280.5</c:v>
                      </c:pt>
                      <c:pt idx="1653">
                        <c:v>280.89990234375</c:v>
                      </c:pt>
                      <c:pt idx="1654">
                        <c:v>281.300048828125</c:v>
                      </c:pt>
                      <c:pt idx="1655">
                        <c:v>281.60009765625</c:v>
                      </c:pt>
                      <c:pt idx="1656">
                        <c:v>282.10009765625</c:v>
                      </c:pt>
                      <c:pt idx="1657">
                        <c:v>282.39990234375</c:v>
                      </c:pt>
                      <c:pt idx="1658">
                        <c:v>282.800048828125</c:v>
                      </c:pt>
                      <c:pt idx="1659">
                        <c:v>283.099853515625</c:v>
                      </c:pt>
                      <c:pt idx="1660">
                        <c:v>283.5</c:v>
                      </c:pt>
                      <c:pt idx="1661">
                        <c:v>283.800048828125</c:v>
                      </c:pt>
                      <c:pt idx="1662">
                        <c:v>284.199951171875</c:v>
                      </c:pt>
                      <c:pt idx="1663">
                        <c:v>284.599853515625</c:v>
                      </c:pt>
                      <c:pt idx="1664">
                        <c:v>284.599853515625</c:v>
                      </c:pt>
                      <c:pt idx="1665">
                        <c:v>285</c:v>
                      </c:pt>
                      <c:pt idx="1666">
                        <c:v>285.2998046875</c:v>
                      </c:pt>
                      <c:pt idx="1667">
                        <c:v>285.7998046875</c:v>
                      </c:pt>
                      <c:pt idx="1668">
                        <c:v>286.099853515625</c:v>
                      </c:pt>
                      <c:pt idx="1669">
                        <c:v>286.39990234375</c:v>
                      </c:pt>
                      <c:pt idx="1670">
                        <c:v>286.999755859375</c:v>
                      </c:pt>
                      <c:pt idx="1671">
                        <c:v>287.2998046875</c:v>
                      </c:pt>
                      <c:pt idx="1672">
                        <c:v>287.69970703125</c:v>
                      </c:pt>
                      <c:pt idx="1673">
                        <c:v>288.10009765625</c:v>
                      </c:pt>
                      <c:pt idx="1674">
                        <c:v>288.400146484375</c:v>
                      </c:pt>
                      <c:pt idx="1675">
                        <c:v>288.7001953125</c:v>
                      </c:pt>
                      <c:pt idx="1676">
                        <c:v>289.000244140625</c:v>
                      </c:pt>
                      <c:pt idx="1677">
                        <c:v>289.400146484375</c:v>
                      </c:pt>
                      <c:pt idx="1678">
                        <c:v>289.7001953125</c:v>
                      </c:pt>
                      <c:pt idx="1679">
                        <c:v>290.10009765625</c:v>
                      </c:pt>
                      <c:pt idx="1680">
                        <c:v>290.400146484375</c:v>
                      </c:pt>
                      <c:pt idx="1681">
                        <c:v>290.60009765625</c:v>
                      </c:pt>
                      <c:pt idx="1682">
                        <c:v>291.10009765625</c:v>
                      </c:pt>
                      <c:pt idx="1683">
                        <c:v>291.400146484375</c:v>
                      </c:pt>
                      <c:pt idx="1684">
                        <c:v>291.800048828125</c:v>
                      </c:pt>
                      <c:pt idx="1685">
                        <c:v>292.10009765625</c:v>
                      </c:pt>
                      <c:pt idx="1686">
                        <c:v>292.5</c:v>
                      </c:pt>
                      <c:pt idx="1687">
                        <c:v>292.900146484375</c:v>
                      </c:pt>
                      <c:pt idx="1688">
                        <c:v>293.199951171875</c:v>
                      </c:pt>
                      <c:pt idx="1689">
                        <c:v>293.5</c:v>
                      </c:pt>
                      <c:pt idx="1690">
                        <c:v>293.89990234375</c:v>
                      </c:pt>
                      <c:pt idx="1691">
                        <c:v>294.199951171875</c:v>
                      </c:pt>
                      <c:pt idx="1692">
                        <c:v>294.60009765625</c:v>
                      </c:pt>
                      <c:pt idx="1693">
                        <c:v>295</c:v>
                      </c:pt>
                      <c:pt idx="1694">
                        <c:v>295.39990234375</c:v>
                      </c:pt>
                      <c:pt idx="1695">
                        <c:v>295.699951171875</c:v>
                      </c:pt>
                      <c:pt idx="1696">
                        <c:v>296.099853515625</c:v>
                      </c:pt>
                      <c:pt idx="1697">
                        <c:v>296.199951171875</c:v>
                      </c:pt>
                      <c:pt idx="1698">
                        <c:v>296.599853515625</c:v>
                      </c:pt>
                      <c:pt idx="1699">
                        <c:v>296.699951171875</c:v>
                      </c:pt>
                      <c:pt idx="1700">
                        <c:v>297.099853515625</c:v>
                      </c:pt>
                      <c:pt idx="1701">
                        <c:v>297.5</c:v>
                      </c:pt>
                      <c:pt idx="1702">
                        <c:v>297.7998046875</c:v>
                      </c:pt>
                      <c:pt idx="1703">
                        <c:v>298.199951171875</c:v>
                      </c:pt>
                      <c:pt idx="1704">
                        <c:v>298.499755859375</c:v>
                      </c:pt>
                      <c:pt idx="1705">
                        <c:v>298.89990234375</c:v>
                      </c:pt>
                      <c:pt idx="1706">
                        <c:v>299.2998046875</c:v>
                      </c:pt>
                      <c:pt idx="1707">
                        <c:v>299.599853515625</c:v>
                      </c:pt>
                      <c:pt idx="1708">
                        <c:v>299.89990234375</c:v>
                      </c:pt>
                      <c:pt idx="1709">
                        <c:v>300.19970703125</c:v>
                      </c:pt>
                      <c:pt idx="1710">
                        <c:v>300.69970703125</c:v>
                      </c:pt>
                      <c:pt idx="1711">
                        <c:v>301.000244140625</c:v>
                      </c:pt>
                      <c:pt idx="1712">
                        <c:v>301.400146484375</c:v>
                      </c:pt>
                      <c:pt idx="1713">
                        <c:v>301.7001953125</c:v>
                      </c:pt>
                      <c:pt idx="1714">
                        <c:v>302.10009765625</c:v>
                      </c:pt>
                      <c:pt idx="1715">
                        <c:v>302.400146484375</c:v>
                      </c:pt>
                      <c:pt idx="1716">
                        <c:v>302.7001953125</c:v>
                      </c:pt>
                      <c:pt idx="1717">
                        <c:v>303.000244140625</c:v>
                      </c:pt>
                      <c:pt idx="1718">
                        <c:v>303.2001953125</c:v>
                      </c:pt>
                      <c:pt idx="1719">
                        <c:v>303.60009765625</c:v>
                      </c:pt>
                      <c:pt idx="1720">
                        <c:v>303.900146484375</c:v>
                      </c:pt>
                      <c:pt idx="1721">
                        <c:v>304.300048828125</c:v>
                      </c:pt>
                      <c:pt idx="1722">
                        <c:v>304.60009765625</c:v>
                      </c:pt>
                      <c:pt idx="1723">
                        <c:v>304.900146484375</c:v>
                      </c:pt>
                      <c:pt idx="1724">
                        <c:v>305.199951171875</c:v>
                      </c:pt>
                      <c:pt idx="1725">
                        <c:v>305.60009765625</c:v>
                      </c:pt>
                      <c:pt idx="1726">
                        <c:v>306</c:v>
                      </c:pt>
                      <c:pt idx="1727">
                        <c:v>306.39990234375</c:v>
                      </c:pt>
                      <c:pt idx="1728">
                        <c:v>306.699951171875</c:v>
                      </c:pt>
                      <c:pt idx="1729">
                        <c:v>307</c:v>
                      </c:pt>
                      <c:pt idx="1730">
                        <c:v>307.300048828125</c:v>
                      </c:pt>
                      <c:pt idx="1731">
                        <c:v>307.60009765625</c:v>
                      </c:pt>
                      <c:pt idx="1732">
                        <c:v>308</c:v>
                      </c:pt>
                      <c:pt idx="1733">
                        <c:v>308.300048828125</c:v>
                      </c:pt>
                      <c:pt idx="1734">
                        <c:v>308.599853515625</c:v>
                      </c:pt>
                      <c:pt idx="1735">
                        <c:v>309</c:v>
                      </c:pt>
                      <c:pt idx="1736">
                        <c:v>309</c:v>
                      </c:pt>
                      <c:pt idx="1737">
                        <c:v>309.39990234375</c:v>
                      </c:pt>
                      <c:pt idx="1738">
                        <c:v>309.699951171875</c:v>
                      </c:pt>
                      <c:pt idx="1739">
                        <c:v>310</c:v>
                      </c:pt>
                      <c:pt idx="1740">
                        <c:v>310.2998046875</c:v>
                      </c:pt>
                      <c:pt idx="1741">
                        <c:v>310.699951171875</c:v>
                      </c:pt>
                      <c:pt idx="1742">
                        <c:v>311.199951171875</c:v>
                      </c:pt>
                      <c:pt idx="1743">
                        <c:v>311.499755859375</c:v>
                      </c:pt>
                      <c:pt idx="1744">
                        <c:v>311.89990234375</c:v>
                      </c:pt>
                      <c:pt idx="1745">
                        <c:v>312.199951171875</c:v>
                      </c:pt>
                      <c:pt idx="1746">
                        <c:v>312.599853515625</c:v>
                      </c:pt>
                      <c:pt idx="1747">
                        <c:v>312.999755859375</c:v>
                      </c:pt>
                      <c:pt idx="1748">
                        <c:v>313.2998046875</c:v>
                      </c:pt>
                      <c:pt idx="1749">
                        <c:v>313.7001953125</c:v>
                      </c:pt>
                      <c:pt idx="1750">
                        <c:v>314.10009765625</c:v>
                      </c:pt>
                      <c:pt idx="1751">
                        <c:v>314.500244140625</c:v>
                      </c:pt>
                      <c:pt idx="1752">
                        <c:v>314.900146484375</c:v>
                      </c:pt>
                      <c:pt idx="1753">
                        <c:v>315.300048828125</c:v>
                      </c:pt>
                      <c:pt idx="1754">
                        <c:v>315.400146484375</c:v>
                      </c:pt>
                      <c:pt idx="1755">
                        <c:v>315.800048828125</c:v>
                      </c:pt>
                      <c:pt idx="1756">
                        <c:v>316.300048828125</c:v>
                      </c:pt>
                      <c:pt idx="1757">
                        <c:v>316.60009765625</c:v>
                      </c:pt>
                      <c:pt idx="1758">
                        <c:v>317</c:v>
                      </c:pt>
                      <c:pt idx="1759">
                        <c:v>317.400146484375</c:v>
                      </c:pt>
                      <c:pt idx="1760">
                        <c:v>317.800048828125</c:v>
                      </c:pt>
                      <c:pt idx="1761">
                        <c:v>318.10009765625</c:v>
                      </c:pt>
                      <c:pt idx="1762">
                        <c:v>318.60009765625</c:v>
                      </c:pt>
                      <c:pt idx="1763">
                        <c:v>319</c:v>
                      </c:pt>
                      <c:pt idx="1764">
                        <c:v>319.300048828125</c:v>
                      </c:pt>
                      <c:pt idx="1765">
                        <c:v>319.699951171875</c:v>
                      </c:pt>
                      <c:pt idx="1766">
                        <c:v>320.10009765625</c:v>
                      </c:pt>
                      <c:pt idx="1767">
                        <c:v>320.39990234375</c:v>
                      </c:pt>
                      <c:pt idx="1768">
                        <c:v>320.800048828125</c:v>
                      </c:pt>
                      <c:pt idx="1769">
                        <c:v>321.099853515625</c:v>
                      </c:pt>
                      <c:pt idx="1770">
                        <c:v>321.5</c:v>
                      </c:pt>
                      <c:pt idx="1771">
                        <c:v>321.699951171875</c:v>
                      </c:pt>
                      <c:pt idx="1772">
                        <c:v>321.89990234375</c:v>
                      </c:pt>
                      <c:pt idx="1773">
                        <c:v>322.2998046875</c:v>
                      </c:pt>
                      <c:pt idx="1774">
                        <c:v>322.699951171875</c:v>
                      </c:pt>
                      <c:pt idx="1775">
                        <c:v>323</c:v>
                      </c:pt>
                      <c:pt idx="1776">
                        <c:v>323.39990234375</c:v>
                      </c:pt>
                      <c:pt idx="1777">
                        <c:v>323.7998046875</c:v>
                      </c:pt>
                      <c:pt idx="1778">
                        <c:v>324.099853515625</c:v>
                      </c:pt>
                      <c:pt idx="1779">
                        <c:v>324.499755859375</c:v>
                      </c:pt>
                      <c:pt idx="1780">
                        <c:v>324.7998046875</c:v>
                      </c:pt>
                      <c:pt idx="1781">
                        <c:v>325.199951171875</c:v>
                      </c:pt>
                      <c:pt idx="1782">
                        <c:v>325.499755859375</c:v>
                      </c:pt>
                      <c:pt idx="1783">
                        <c:v>325.89990234375</c:v>
                      </c:pt>
                      <c:pt idx="1784">
                        <c:v>326.2998046875</c:v>
                      </c:pt>
                      <c:pt idx="1785">
                        <c:v>326.60009765625</c:v>
                      </c:pt>
                      <c:pt idx="1786">
                        <c:v>326.900146484375</c:v>
                      </c:pt>
                      <c:pt idx="1787">
                        <c:v>327.10009765625</c:v>
                      </c:pt>
                      <c:pt idx="1788">
                        <c:v>327.400146484375</c:v>
                      </c:pt>
                      <c:pt idx="1789">
                        <c:v>327.7001953125</c:v>
                      </c:pt>
                      <c:pt idx="1790">
                        <c:v>328.000244140625</c:v>
                      </c:pt>
                      <c:pt idx="1791">
                        <c:v>328.300048828125</c:v>
                      </c:pt>
                      <c:pt idx="1792">
                        <c:v>328.60009765625</c:v>
                      </c:pt>
                      <c:pt idx="1793">
                        <c:v>328.900146484375</c:v>
                      </c:pt>
                      <c:pt idx="1794">
                        <c:v>329.2001953125</c:v>
                      </c:pt>
                      <c:pt idx="1795">
                        <c:v>329.5</c:v>
                      </c:pt>
                      <c:pt idx="1796">
                        <c:v>329.7001953125</c:v>
                      </c:pt>
                      <c:pt idx="1797">
                        <c:v>330</c:v>
                      </c:pt>
                      <c:pt idx="1798">
                        <c:v>330.400146484375</c:v>
                      </c:pt>
                      <c:pt idx="1799">
                        <c:v>330.699951171875</c:v>
                      </c:pt>
                      <c:pt idx="1800">
                        <c:v>331</c:v>
                      </c:pt>
                      <c:pt idx="1801">
                        <c:v>331.300048828125</c:v>
                      </c:pt>
                      <c:pt idx="1802">
                        <c:v>331.699951171875</c:v>
                      </c:pt>
                      <c:pt idx="1803">
                        <c:v>332.10009765625</c:v>
                      </c:pt>
                      <c:pt idx="1804">
                        <c:v>332.300048828125</c:v>
                      </c:pt>
                      <c:pt idx="1805">
                        <c:v>332.5</c:v>
                      </c:pt>
                      <c:pt idx="1806">
                        <c:v>332.699951171875</c:v>
                      </c:pt>
                      <c:pt idx="1807">
                        <c:v>333</c:v>
                      </c:pt>
                      <c:pt idx="1808">
                        <c:v>333.300048828125</c:v>
                      </c:pt>
                      <c:pt idx="1809">
                        <c:v>333.5</c:v>
                      </c:pt>
                      <c:pt idx="1810">
                        <c:v>333.800048828125</c:v>
                      </c:pt>
                      <c:pt idx="1811">
                        <c:v>334.099853515625</c:v>
                      </c:pt>
                      <c:pt idx="1812">
                        <c:v>334.39990234375</c:v>
                      </c:pt>
                      <c:pt idx="1813">
                        <c:v>334.699951171875</c:v>
                      </c:pt>
                      <c:pt idx="1814">
                        <c:v>335</c:v>
                      </c:pt>
                      <c:pt idx="1815">
                        <c:v>335.2998046875</c:v>
                      </c:pt>
                      <c:pt idx="1816">
                        <c:v>335.599853515625</c:v>
                      </c:pt>
                      <c:pt idx="1817">
                        <c:v>335.89990234375</c:v>
                      </c:pt>
                      <c:pt idx="1818">
                        <c:v>336.199951171875</c:v>
                      </c:pt>
                      <c:pt idx="1819">
                        <c:v>336.39990234375</c:v>
                      </c:pt>
                      <c:pt idx="1820">
                        <c:v>336.699951171875</c:v>
                      </c:pt>
                      <c:pt idx="1821">
                        <c:v>336.999755859375</c:v>
                      </c:pt>
                      <c:pt idx="1822">
                        <c:v>337.199951171875</c:v>
                      </c:pt>
                      <c:pt idx="1823">
                        <c:v>337.39990234375</c:v>
                      </c:pt>
                      <c:pt idx="1824">
                        <c:v>337.599853515625</c:v>
                      </c:pt>
                      <c:pt idx="1825">
                        <c:v>337.999755859375</c:v>
                      </c:pt>
                      <c:pt idx="1826">
                        <c:v>338.199951171875</c:v>
                      </c:pt>
                      <c:pt idx="1827">
                        <c:v>338.39990234375</c:v>
                      </c:pt>
                      <c:pt idx="1828">
                        <c:v>338.69970703125</c:v>
                      </c:pt>
                      <c:pt idx="1829">
                        <c:v>338.999755859375</c:v>
                      </c:pt>
                      <c:pt idx="1830">
                        <c:v>339.30029296875</c:v>
                      </c:pt>
                      <c:pt idx="1831">
                        <c:v>339.60009765625</c:v>
                      </c:pt>
                      <c:pt idx="1832">
                        <c:v>339.80029296875</c:v>
                      </c:pt>
                      <c:pt idx="1833">
                        <c:v>340.10009765625</c:v>
                      </c:pt>
                      <c:pt idx="1834">
                        <c:v>340.400146484375</c:v>
                      </c:pt>
                      <c:pt idx="1835">
                        <c:v>340.7001953125</c:v>
                      </c:pt>
                      <c:pt idx="1836">
                        <c:v>340.900146484375</c:v>
                      </c:pt>
                      <c:pt idx="1837">
                        <c:v>341.10009765625</c:v>
                      </c:pt>
                      <c:pt idx="1838">
                        <c:v>341.400146484375</c:v>
                      </c:pt>
                      <c:pt idx="1839">
                        <c:v>341.7001953125</c:v>
                      </c:pt>
                      <c:pt idx="1840">
                        <c:v>341.900146484375</c:v>
                      </c:pt>
                      <c:pt idx="1841">
                        <c:v>342</c:v>
                      </c:pt>
                      <c:pt idx="1842">
                        <c:v>342.300048828125</c:v>
                      </c:pt>
                      <c:pt idx="1843">
                        <c:v>342.5</c:v>
                      </c:pt>
                      <c:pt idx="1844">
                        <c:v>342.800048828125</c:v>
                      </c:pt>
                      <c:pt idx="1845">
                        <c:v>343.10009765625</c:v>
                      </c:pt>
                      <c:pt idx="1846">
                        <c:v>343.300048828125</c:v>
                      </c:pt>
                      <c:pt idx="1847">
                        <c:v>343.60009765625</c:v>
                      </c:pt>
                      <c:pt idx="1848">
                        <c:v>343.800048828125</c:v>
                      </c:pt>
                      <c:pt idx="1849">
                        <c:v>344.10009765625</c:v>
                      </c:pt>
                      <c:pt idx="1850">
                        <c:v>344.400146484375</c:v>
                      </c:pt>
                      <c:pt idx="1851">
                        <c:v>344.60009765625</c:v>
                      </c:pt>
                      <c:pt idx="1852">
                        <c:v>344.89990234375</c:v>
                      </c:pt>
                      <c:pt idx="1853">
                        <c:v>345.10009765625</c:v>
                      </c:pt>
                      <c:pt idx="1854">
                        <c:v>345.300048828125</c:v>
                      </c:pt>
                      <c:pt idx="1855">
                        <c:v>345.5</c:v>
                      </c:pt>
                      <c:pt idx="1856">
                        <c:v>345.800048828125</c:v>
                      </c:pt>
                      <c:pt idx="1857">
                        <c:v>346</c:v>
                      </c:pt>
                      <c:pt idx="1858">
                        <c:v>346.199951171875</c:v>
                      </c:pt>
                      <c:pt idx="1859">
                        <c:v>346.5</c:v>
                      </c:pt>
                      <c:pt idx="1860">
                        <c:v>346.800048828125</c:v>
                      </c:pt>
                      <c:pt idx="1861">
                        <c:v>347</c:v>
                      </c:pt>
                      <c:pt idx="1862">
                        <c:v>347.199951171875</c:v>
                      </c:pt>
                      <c:pt idx="1863">
                        <c:v>347.39990234375</c:v>
                      </c:pt>
                      <c:pt idx="1864">
                        <c:v>347.599853515625</c:v>
                      </c:pt>
                      <c:pt idx="1865">
                        <c:v>347.89990234375</c:v>
                      </c:pt>
                      <c:pt idx="1866">
                        <c:v>348.199951171875</c:v>
                      </c:pt>
                      <c:pt idx="1867">
                        <c:v>348.39990234375</c:v>
                      </c:pt>
                      <c:pt idx="1868">
                        <c:v>348.599853515625</c:v>
                      </c:pt>
                      <c:pt idx="1869">
                        <c:v>348.89990234375</c:v>
                      </c:pt>
                      <c:pt idx="1870">
                        <c:v>349.199951171875</c:v>
                      </c:pt>
                      <c:pt idx="1871">
                        <c:v>349.39990234375</c:v>
                      </c:pt>
                      <c:pt idx="1872">
                        <c:v>349.699951171875</c:v>
                      </c:pt>
                      <c:pt idx="1873">
                        <c:v>349.89990234375</c:v>
                      </c:pt>
                      <c:pt idx="1874">
                        <c:v>350.199951171875</c:v>
                      </c:pt>
                      <c:pt idx="1875">
                        <c:v>350.2998046875</c:v>
                      </c:pt>
                      <c:pt idx="1876">
                        <c:v>350.599853515625</c:v>
                      </c:pt>
                      <c:pt idx="1877">
                        <c:v>350.699951171875</c:v>
                      </c:pt>
                      <c:pt idx="1878">
                        <c:v>350.999755859375</c:v>
                      </c:pt>
                      <c:pt idx="1879">
                        <c:v>351.19970703125</c:v>
                      </c:pt>
                      <c:pt idx="1880">
                        <c:v>351.2998046875</c:v>
                      </c:pt>
                      <c:pt idx="1881">
                        <c:v>351.599853515625</c:v>
                      </c:pt>
                      <c:pt idx="1882">
                        <c:v>351.89990234375</c:v>
                      </c:pt>
                      <c:pt idx="1883">
                        <c:v>352.10009765625</c:v>
                      </c:pt>
                      <c:pt idx="1884">
                        <c:v>352.30029296875</c:v>
                      </c:pt>
                      <c:pt idx="1885">
                        <c:v>352.60009765625</c:v>
                      </c:pt>
                      <c:pt idx="1886">
                        <c:v>352.800048828125</c:v>
                      </c:pt>
                      <c:pt idx="1887">
                        <c:v>353.10009765625</c:v>
                      </c:pt>
                      <c:pt idx="1888">
                        <c:v>353.300048828125</c:v>
                      </c:pt>
                      <c:pt idx="1889">
                        <c:v>353.60009765625</c:v>
                      </c:pt>
                      <c:pt idx="1890">
                        <c:v>353.800048828125</c:v>
                      </c:pt>
                      <c:pt idx="1891">
                        <c:v>354.10009765625</c:v>
                      </c:pt>
                      <c:pt idx="1892">
                        <c:v>354.300048828125</c:v>
                      </c:pt>
                      <c:pt idx="1893">
                        <c:v>354.5</c:v>
                      </c:pt>
                      <c:pt idx="1894">
                        <c:v>354.800048828125</c:v>
                      </c:pt>
                      <c:pt idx="1895">
                        <c:v>354.900146484375</c:v>
                      </c:pt>
                      <c:pt idx="1896">
                        <c:v>355.10009765625</c:v>
                      </c:pt>
                      <c:pt idx="1897">
                        <c:v>355.300048828125</c:v>
                      </c:pt>
                      <c:pt idx="1898">
                        <c:v>355.60009765625</c:v>
                      </c:pt>
                      <c:pt idx="1899">
                        <c:v>355.900146484375</c:v>
                      </c:pt>
                      <c:pt idx="1900">
                        <c:v>356.10009765625</c:v>
                      </c:pt>
                      <c:pt idx="1901">
                        <c:v>356.199951171875</c:v>
                      </c:pt>
                      <c:pt idx="1902">
                        <c:v>356.5</c:v>
                      </c:pt>
                      <c:pt idx="1903">
                        <c:v>356.699951171875</c:v>
                      </c:pt>
                      <c:pt idx="1904">
                        <c:v>356.900146484375</c:v>
                      </c:pt>
                      <c:pt idx="1905">
                        <c:v>357</c:v>
                      </c:pt>
                      <c:pt idx="1906">
                        <c:v>357.300048828125</c:v>
                      </c:pt>
                      <c:pt idx="1907">
                        <c:v>357.5</c:v>
                      </c:pt>
                      <c:pt idx="1908">
                        <c:v>357.699951171875</c:v>
                      </c:pt>
                      <c:pt idx="1909">
                        <c:v>358</c:v>
                      </c:pt>
                      <c:pt idx="1910">
                        <c:v>358.199951171875</c:v>
                      </c:pt>
                      <c:pt idx="1911">
                        <c:v>358.60009765625</c:v>
                      </c:pt>
                      <c:pt idx="1912">
                        <c:v>358.800048828125</c:v>
                      </c:pt>
                      <c:pt idx="1913">
                        <c:v>359</c:v>
                      </c:pt>
                      <c:pt idx="1914">
                        <c:v>359.300048828125</c:v>
                      </c:pt>
                      <c:pt idx="1915">
                        <c:v>359.5</c:v>
                      </c:pt>
                      <c:pt idx="1916">
                        <c:v>359.699951171875</c:v>
                      </c:pt>
                      <c:pt idx="1917">
                        <c:v>359.699951171875</c:v>
                      </c:pt>
                      <c:pt idx="1918">
                        <c:v>359.89990234375</c:v>
                      </c:pt>
                      <c:pt idx="1919">
                        <c:v>360.099853515625</c:v>
                      </c:pt>
                      <c:pt idx="1920">
                        <c:v>360.39990234375</c:v>
                      </c:pt>
                      <c:pt idx="1921">
                        <c:v>360.699951171875</c:v>
                      </c:pt>
                      <c:pt idx="1922">
                        <c:v>360.89990234375</c:v>
                      </c:pt>
                      <c:pt idx="1923">
                        <c:v>361.099853515625</c:v>
                      </c:pt>
                      <c:pt idx="1924">
                        <c:v>361.2998046875</c:v>
                      </c:pt>
                      <c:pt idx="1925">
                        <c:v>361.5</c:v>
                      </c:pt>
                      <c:pt idx="1926">
                        <c:v>361.699951171875</c:v>
                      </c:pt>
                      <c:pt idx="1927">
                        <c:v>361.89990234375</c:v>
                      </c:pt>
                      <c:pt idx="1928">
                        <c:v>362.199951171875</c:v>
                      </c:pt>
                      <c:pt idx="1929">
                        <c:v>362.499755859375</c:v>
                      </c:pt>
                      <c:pt idx="1930">
                        <c:v>362.699951171875</c:v>
                      </c:pt>
                      <c:pt idx="1931">
                        <c:v>362.89990234375</c:v>
                      </c:pt>
                      <c:pt idx="1932">
                        <c:v>363.099853515625</c:v>
                      </c:pt>
                      <c:pt idx="1933">
                        <c:v>363.39990234375</c:v>
                      </c:pt>
                      <c:pt idx="1934">
                        <c:v>363.599853515625</c:v>
                      </c:pt>
                      <c:pt idx="1935">
                        <c:v>363.699951171875</c:v>
                      </c:pt>
                      <c:pt idx="1936">
                        <c:v>363.7998046875</c:v>
                      </c:pt>
                      <c:pt idx="1937">
                        <c:v>364.099853515625</c:v>
                      </c:pt>
                      <c:pt idx="1938">
                        <c:v>364.2998046875</c:v>
                      </c:pt>
                      <c:pt idx="1939">
                        <c:v>364.499755859375</c:v>
                      </c:pt>
                      <c:pt idx="1940">
                        <c:v>364.69970703125</c:v>
                      </c:pt>
                      <c:pt idx="1941">
                        <c:v>364.900146484375</c:v>
                      </c:pt>
                      <c:pt idx="1942">
                        <c:v>365.10009765625</c:v>
                      </c:pt>
                      <c:pt idx="1943">
                        <c:v>365.30029296875</c:v>
                      </c:pt>
                      <c:pt idx="1944">
                        <c:v>365.500244140625</c:v>
                      </c:pt>
                      <c:pt idx="1945">
                        <c:v>365.800048828125</c:v>
                      </c:pt>
                      <c:pt idx="1946">
                        <c:v>365.900146484375</c:v>
                      </c:pt>
                      <c:pt idx="1947">
                        <c:v>366.300048828125</c:v>
                      </c:pt>
                      <c:pt idx="1948">
                        <c:v>366.500244140625</c:v>
                      </c:pt>
                      <c:pt idx="1949">
                        <c:v>366.800048828125</c:v>
                      </c:pt>
                      <c:pt idx="1950">
                        <c:v>367.000244140625</c:v>
                      </c:pt>
                      <c:pt idx="1951">
                        <c:v>367.2001953125</c:v>
                      </c:pt>
                      <c:pt idx="1952">
                        <c:v>367.400146484375</c:v>
                      </c:pt>
                      <c:pt idx="1953">
                        <c:v>367.5</c:v>
                      </c:pt>
                      <c:pt idx="1954">
                        <c:v>367.7001953125</c:v>
                      </c:pt>
                      <c:pt idx="1955">
                        <c:v>367.900146484375</c:v>
                      </c:pt>
                      <c:pt idx="1956">
                        <c:v>368.10009765625</c:v>
                      </c:pt>
                      <c:pt idx="1957">
                        <c:v>368.400146484375</c:v>
                      </c:pt>
                      <c:pt idx="1958">
                        <c:v>368.60009765625</c:v>
                      </c:pt>
                      <c:pt idx="1959">
                        <c:v>368.900146484375</c:v>
                      </c:pt>
                      <c:pt idx="1960">
                        <c:v>369.10009765625</c:v>
                      </c:pt>
                      <c:pt idx="1961">
                        <c:v>369.300048828125</c:v>
                      </c:pt>
                      <c:pt idx="1962">
                        <c:v>369.5</c:v>
                      </c:pt>
                      <c:pt idx="1963">
                        <c:v>369.800048828125</c:v>
                      </c:pt>
                      <c:pt idx="1964">
                        <c:v>370</c:v>
                      </c:pt>
                      <c:pt idx="1965">
                        <c:v>370.199951171875</c:v>
                      </c:pt>
                      <c:pt idx="1966">
                        <c:v>370.39990234375</c:v>
                      </c:pt>
                      <c:pt idx="1967">
                        <c:v>370.60009765625</c:v>
                      </c:pt>
                      <c:pt idx="1968">
                        <c:v>370.800048828125</c:v>
                      </c:pt>
                      <c:pt idx="1969">
                        <c:v>370.89990234375</c:v>
                      </c:pt>
                      <c:pt idx="1970">
                        <c:v>371.10009765625</c:v>
                      </c:pt>
                      <c:pt idx="1971">
                        <c:v>371.300048828125</c:v>
                      </c:pt>
                      <c:pt idx="1972">
                        <c:v>371.5</c:v>
                      </c:pt>
                      <c:pt idx="1973">
                        <c:v>371.60009765625</c:v>
                      </c:pt>
                      <c:pt idx="1974">
                        <c:v>371.800048828125</c:v>
                      </c:pt>
                      <c:pt idx="1975">
                        <c:v>372</c:v>
                      </c:pt>
                      <c:pt idx="1976">
                        <c:v>372.199951171875</c:v>
                      </c:pt>
                      <c:pt idx="1977">
                        <c:v>372.39990234375</c:v>
                      </c:pt>
                      <c:pt idx="1978">
                        <c:v>372.599853515625</c:v>
                      </c:pt>
                      <c:pt idx="1979">
                        <c:v>372.800048828125</c:v>
                      </c:pt>
                      <c:pt idx="1980">
                        <c:v>373.099853515625</c:v>
                      </c:pt>
                      <c:pt idx="1981">
                        <c:v>373.300048828125</c:v>
                      </c:pt>
                      <c:pt idx="1982">
                        <c:v>373.5</c:v>
                      </c:pt>
                      <c:pt idx="1983">
                        <c:v>373.699951171875</c:v>
                      </c:pt>
                      <c:pt idx="1984">
                        <c:v>373.89990234375</c:v>
                      </c:pt>
                      <c:pt idx="1985">
                        <c:v>374.099853515625</c:v>
                      </c:pt>
                      <c:pt idx="1986">
                        <c:v>374.2998046875</c:v>
                      </c:pt>
                      <c:pt idx="1987">
                        <c:v>374.5</c:v>
                      </c:pt>
                      <c:pt idx="1988">
                        <c:v>374.699951171875</c:v>
                      </c:pt>
                      <c:pt idx="1989">
                        <c:v>375</c:v>
                      </c:pt>
                      <c:pt idx="1990">
                        <c:v>375.199951171875</c:v>
                      </c:pt>
                      <c:pt idx="1991">
                        <c:v>375.39990234375</c:v>
                      </c:pt>
                      <c:pt idx="1992">
                        <c:v>375.599853515625</c:v>
                      </c:pt>
                      <c:pt idx="1993">
                        <c:v>375.89990234375</c:v>
                      </c:pt>
                      <c:pt idx="1994">
                        <c:v>376.099853515625</c:v>
                      </c:pt>
                      <c:pt idx="1995">
                        <c:v>376.2998046875</c:v>
                      </c:pt>
                      <c:pt idx="1996">
                        <c:v>376.499755859375</c:v>
                      </c:pt>
                      <c:pt idx="1997">
                        <c:v>376.7998046875</c:v>
                      </c:pt>
                      <c:pt idx="1998">
                        <c:v>376.999755859375</c:v>
                      </c:pt>
                      <c:pt idx="1999">
                        <c:v>377.19970703125</c:v>
                      </c:pt>
                      <c:pt idx="2000">
                        <c:v>377.499755859375</c:v>
                      </c:pt>
                      <c:pt idx="2001">
                        <c:v>377.7001953125</c:v>
                      </c:pt>
                      <c:pt idx="2002">
                        <c:v>377.900146484375</c:v>
                      </c:pt>
                      <c:pt idx="2003">
                        <c:v>378.000244140625</c:v>
                      </c:pt>
                      <c:pt idx="2004">
                        <c:v>378.300048828125</c:v>
                      </c:pt>
                      <c:pt idx="2005">
                        <c:v>378.500244140625</c:v>
                      </c:pt>
                      <c:pt idx="2006">
                        <c:v>378.800048828125</c:v>
                      </c:pt>
                      <c:pt idx="2007">
                        <c:v>379.000244140625</c:v>
                      </c:pt>
                      <c:pt idx="2008">
                        <c:v>379.300048828125</c:v>
                      </c:pt>
                      <c:pt idx="2009">
                        <c:v>379.60009765625</c:v>
                      </c:pt>
                      <c:pt idx="2010">
                        <c:v>379.800048828125</c:v>
                      </c:pt>
                      <c:pt idx="2011">
                        <c:v>380</c:v>
                      </c:pt>
                      <c:pt idx="2012">
                        <c:v>380.300048828125</c:v>
                      </c:pt>
                      <c:pt idx="2013">
                        <c:v>380.400146484375</c:v>
                      </c:pt>
                      <c:pt idx="2014">
                        <c:v>380.7001953125</c:v>
                      </c:pt>
                      <c:pt idx="2015">
                        <c:v>380.900146484375</c:v>
                      </c:pt>
                      <c:pt idx="2016">
                        <c:v>381.2001953125</c:v>
                      </c:pt>
                      <c:pt idx="2017">
                        <c:v>381.400146484375</c:v>
                      </c:pt>
                      <c:pt idx="2018">
                        <c:v>381.699951171875</c:v>
                      </c:pt>
                      <c:pt idx="2019">
                        <c:v>382.10009765625</c:v>
                      </c:pt>
                      <c:pt idx="2020">
                        <c:v>382.400146484375</c:v>
                      </c:pt>
                      <c:pt idx="2021">
                        <c:v>382.5</c:v>
                      </c:pt>
                      <c:pt idx="2022">
                        <c:v>382.699951171875</c:v>
                      </c:pt>
                      <c:pt idx="2023">
                        <c:v>383</c:v>
                      </c:pt>
                      <c:pt idx="2024">
                        <c:v>383.300048828125</c:v>
                      </c:pt>
                      <c:pt idx="2025">
                        <c:v>383.5</c:v>
                      </c:pt>
                      <c:pt idx="2026">
                        <c:v>383.699951171875</c:v>
                      </c:pt>
                      <c:pt idx="2027">
                        <c:v>384</c:v>
                      </c:pt>
                      <c:pt idx="2028">
                        <c:v>384.199951171875</c:v>
                      </c:pt>
                      <c:pt idx="2029">
                        <c:v>384.39990234375</c:v>
                      </c:pt>
                      <c:pt idx="2030">
                        <c:v>384.699951171875</c:v>
                      </c:pt>
                      <c:pt idx="2031">
                        <c:v>384.89990234375</c:v>
                      </c:pt>
                      <c:pt idx="2032">
                        <c:v>385.099853515625</c:v>
                      </c:pt>
                      <c:pt idx="2033">
                        <c:v>385.39990234375</c:v>
                      </c:pt>
                      <c:pt idx="2034">
                        <c:v>385.699951171875</c:v>
                      </c:pt>
                      <c:pt idx="2035">
                        <c:v>385.89990234375</c:v>
                      </c:pt>
                      <c:pt idx="2036">
                        <c:v>386.199951171875</c:v>
                      </c:pt>
                      <c:pt idx="2037">
                        <c:v>386.2998046875</c:v>
                      </c:pt>
                      <c:pt idx="2038">
                        <c:v>386.5</c:v>
                      </c:pt>
                      <c:pt idx="2039">
                        <c:v>386.7998046875</c:v>
                      </c:pt>
                      <c:pt idx="2040">
                        <c:v>387.099853515625</c:v>
                      </c:pt>
                      <c:pt idx="2041">
                        <c:v>387.2998046875</c:v>
                      </c:pt>
                      <c:pt idx="2042">
                        <c:v>387.599853515625</c:v>
                      </c:pt>
                      <c:pt idx="2043">
                        <c:v>387.7998046875</c:v>
                      </c:pt>
                      <c:pt idx="2044">
                        <c:v>388.099853515625</c:v>
                      </c:pt>
                      <c:pt idx="2045">
                        <c:v>388.39990234375</c:v>
                      </c:pt>
                      <c:pt idx="2046">
                        <c:v>388.599853515625</c:v>
                      </c:pt>
                      <c:pt idx="2047">
                        <c:v>388.89990234375</c:v>
                      </c:pt>
                      <c:pt idx="2048">
                        <c:v>389.099853515625</c:v>
                      </c:pt>
                      <c:pt idx="2049">
                        <c:v>389.39990234375</c:v>
                      </c:pt>
                      <c:pt idx="2050">
                        <c:v>389.599853515625</c:v>
                      </c:pt>
                      <c:pt idx="2051">
                        <c:v>389.89990234375</c:v>
                      </c:pt>
                      <c:pt idx="2052">
                        <c:v>390.099853515625</c:v>
                      </c:pt>
                      <c:pt idx="2053">
                        <c:v>390.400146484375</c:v>
                      </c:pt>
                      <c:pt idx="2054">
                        <c:v>390.500244140625</c:v>
                      </c:pt>
                      <c:pt idx="2055">
                        <c:v>390.900146484375</c:v>
                      </c:pt>
                      <c:pt idx="2056">
                        <c:v>391.10009765625</c:v>
                      </c:pt>
                      <c:pt idx="2057">
                        <c:v>391.500244140625</c:v>
                      </c:pt>
                      <c:pt idx="2058">
                        <c:v>391.7001953125</c:v>
                      </c:pt>
                      <c:pt idx="2059">
                        <c:v>391.900146484375</c:v>
                      </c:pt>
                      <c:pt idx="2060">
                        <c:v>392.2001953125</c:v>
                      </c:pt>
                      <c:pt idx="2061">
                        <c:v>392.2001953125</c:v>
                      </c:pt>
                      <c:pt idx="2062">
                        <c:v>392.400146484375</c:v>
                      </c:pt>
                      <c:pt idx="2063">
                        <c:v>392.60009765625</c:v>
                      </c:pt>
                      <c:pt idx="2064">
                        <c:v>392.900146484375</c:v>
                      </c:pt>
                      <c:pt idx="2065">
                        <c:v>393.2001953125</c:v>
                      </c:pt>
                      <c:pt idx="2066">
                        <c:v>393.400146484375</c:v>
                      </c:pt>
                      <c:pt idx="2067">
                        <c:v>393.7001953125</c:v>
                      </c:pt>
                      <c:pt idx="2068">
                        <c:v>394.10009765625</c:v>
                      </c:pt>
                      <c:pt idx="2069">
                        <c:v>394.400146484375</c:v>
                      </c:pt>
                      <c:pt idx="2070">
                        <c:v>394.60009765625</c:v>
                      </c:pt>
                      <c:pt idx="2071">
                        <c:v>394.800048828125</c:v>
                      </c:pt>
                      <c:pt idx="2072">
                        <c:v>395.10009765625</c:v>
                      </c:pt>
                      <c:pt idx="2073">
                        <c:v>395.199951171875</c:v>
                      </c:pt>
                      <c:pt idx="2074">
                        <c:v>395.400146484375</c:v>
                      </c:pt>
                      <c:pt idx="2075">
                        <c:v>395.699951171875</c:v>
                      </c:pt>
                      <c:pt idx="2076">
                        <c:v>396</c:v>
                      </c:pt>
                      <c:pt idx="2077">
                        <c:v>396.199951171875</c:v>
                      </c:pt>
                      <c:pt idx="2078">
                        <c:v>396.39990234375</c:v>
                      </c:pt>
                      <c:pt idx="2079">
                        <c:v>396.699951171875</c:v>
                      </c:pt>
                      <c:pt idx="2080">
                        <c:v>396.89990234375</c:v>
                      </c:pt>
                      <c:pt idx="2081">
                        <c:v>397.10009765625</c:v>
                      </c:pt>
                      <c:pt idx="2082">
                        <c:v>397.39990234375</c:v>
                      </c:pt>
                      <c:pt idx="2083">
                        <c:v>397.599853515625</c:v>
                      </c:pt>
                      <c:pt idx="2084">
                        <c:v>397.89990234375</c:v>
                      </c:pt>
                      <c:pt idx="2085">
                        <c:v>398.199951171875</c:v>
                      </c:pt>
                      <c:pt idx="2086">
                        <c:v>398.599853515625</c:v>
                      </c:pt>
                      <c:pt idx="2087">
                        <c:v>398.699951171875</c:v>
                      </c:pt>
                      <c:pt idx="2088">
                        <c:v>398.89990234375</c:v>
                      </c:pt>
                      <c:pt idx="2089">
                        <c:v>399.099853515625</c:v>
                      </c:pt>
                      <c:pt idx="2090">
                        <c:v>399.5</c:v>
                      </c:pt>
                      <c:pt idx="2091">
                        <c:v>399.599853515625</c:v>
                      </c:pt>
                      <c:pt idx="2092">
                        <c:v>399.7998046875</c:v>
                      </c:pt>
                      <c:pt idx="2093">
                        <c:v>400.099853515625</c:v>
                      </c:pt>
                      <c:pt idx="2094">
                        <c:v>400.2998046875</c:v>
                      </c:pt>
                      <c:pt idx="2095">
                        <c:v>400.599853515625</c:v>
                      </c:pt>
                      <c:pt idx="2096">
                        <c:v>400.7998046875</c:v>
                      </c:pt>
                      <c:pt idx="2097">
                        <c:v>401.099853515625</c:v>
                      </c:pt>
                      <c:pt idx="2098">
                        <c:v>401.2998046875</c:v>
                      </c:pt>
                      <c:pt idx="2099">
                        <c:v>401.599853515625</c:v>
                      </c:pt>
                      <c:pt idx="2100">
                        <c:v>401.89990234375</c:v>
                      </c:pt>
                      <c:pt idx="2101">
                        <c:v>402.099853515625</c:v>
                      </c:pt>
                      <c:pt idx="2102">
                        <c:v>402.39990234375</c:v>
                      </c:pt>
                      <c:pt idx="2103">
                        <c:v>402.599853515625</c:v>
                      </c:pt>
                      <c:pt idx="2104">
                        <c:v>402.89990234375</c:v>
                      </c:pt>
                      <c:pt idx="2105">
                        <c:v>403.2001953125</c:v>
                      </c:pt>
                      <c:pt idx="2106">
                        <c:v>403.500244140625</c:v>
                      </c:pt>
                      <c:pt idx="2107">
                        <c:v>403.7001953125</c:v>
                      </c:pt>
                      <c:pt idx="2108">
                        <c:v>403.800048828125</c:v>
                      </c:pt>
                      <c:pt idx="2109">
                        <c:v>404.10009765625</c:v>
                      </c:pt>
                      <c:pt idx="2110">
                        <c:v>404.2001953125</c:v>
                      </c:pt>
                      <c:pt idx="2111">
                        <c:v>404.500244140625</c:v>
                      </c:pt>
                      <c:pt idx="2112">
                        <c:v>404.7001953125</c:v>
                      </c:pt>
                      <c:pt idx="2113">
                        <c:v>405.000244140625</c:v>
                      </c:pt>
                      <c:pt idx="2114">
                        <c:v>405.300048828125</c:v>
                      </c:pt>
                      <c:pt idx="2115">
                        <c:v>405.5</c:v>
                      </c:pt>
                      <c:pt idx="2116">
                        <c:v>405.800048828125</c:v>
                      </c:pt>
                      <c:pt idx="2117">
                        <c:v>406</c:v>
                      </c:pt>
                      <c:pt idx="2118">
                        <c:v>406.300048828125</c:v>
                      </c:pt>
                      <c:pt idx="2119">
                        <c:v>406.5</c:v>
                      </c:pt>
                      <c:pt idx="2120">
                        <c:v>406.7001953125</c:v>
                      </c:pt>
                      <c:pt idx="2121">
                        <c:v>407.10009765625</c:v>
                      </c:pt>
                      <c:pt idx="2122">
                        <c:v>407.300048828125</c:v>
                      </c:pt>
                      <c:pt idx="2123">
                        <c:v>407.60009765625</c:v>
                      </c:pt>
                      <c:pt idx="2124">
                        <c:v>407.800048828125</c:v>
                      </c:pt>
                      <c:pt idx="2125">
                        <c:v>408</c:v>
                      </c:pt>
                      <c:pt idx="2126">
                        <c:v>408.300048828125</c:v>
                      </c:pt>
                      <c:pt idx="2127">
                        <c:v>408.5</c:v>
                      </c:pt>
                      <c:pt idx="2128">
                        <c:v>408.89990234375</c:v>
                      </c:pt>
                      <c:pt idx="2129">
                        <c:v>409.10009765625</c:v>
                      </c:pt>
                      <c:pt idx="2130">
                        <c:v>409.39990234375</c:v>
                      </c:pt>
                      <c:pt idx="2131">
                        <c:v>409.60009765625</c:v>
                      </c:pt>
                      <c:pt idx="2132">
                        <c:v>409.89990234375</c:v>
                      </c:pt>
                      <c:pt idx="2133">
                        <c:v>410.10009765625</c:v>
                      </c:pt>
                      <c:pt idx="2134">
                        <c:v>410.39990234375</c:v>
                      </c:pt>
                      <c:pt idx="2135">
                        <c:v>410.699951171875</c:v>
                      </c:pt>
                      <c:pt idx="2136">
                        <c:v>411</c:v>
                      </c:pt>
                      <c:pt idx="2137">
                        <c:v>411.199951171875</c:v>
                      </c:pt>
                      <c:pt idx="2138">
                        <c:v>411.5</c:v>
                      </c:pt>
                      <c:pt idx="2139">
                        <c:v>411.7998046875</c:v>
                      </c:pt>
                      <c:pt idx="2140">
                        <c:v>411.89990234375</c:v>
                      </c:pt>
                      <c:pt idx="2141">
                        <c:v>412.199951171875</c:v>
                      </c:pt>
                      <c:pt idx="2142">
                        <c:v>412.5</c:v>
                      </c:pt>
                      <c:pt idx="2143">
                        <c:v>412.699951171875</c:v>
                      </c:pt>
                      <c:pt idx="2144">
                        <c:v>413</c:v>
                      </c:pt>
                      <c:pt idx="2145">
                        <c:v>413.2998046875</c:v>
                      </c:pt>
                      <c:pt idx="2146">
                        <c:v>413.499755859375</c:v>
                      </c:pt>
                      <c:pt idx="2147">
                        <c:v>413.7998046875</c:v>
                      </c:pt>
                      <c:pt idx="2148">
                        <c:v>414.099853515625</c:v>
                      </c:pt>
                      <c:pt idx="2149">
                        <c:v>414.2998046875</c:v>
                      </c:pt>
                      <c:pt idx="2150">
                        <c:v>414.599853515625</c:v>
                      </c:pt>
                      <c:pt idx="2151">
                        <c:v>414.89990234375</c:v>
                      </c:pt>
                      <c:pt idx="2152">
                        <c:v>415.099853515625</c:v>
                      </c:pt>
                      <c:pt idx="2153">
                        <c:v>415.39990234375</c:v>
                      </c:pt>
                      <c:pt idx="2154">
                        <c:v>415.599853515625</c:v>
                      </c:pt>
                      <c:pt idx="2155">
                        <c:v>415.7998046875</c:v>
                      </c:pt>
                      <c:pt idx="2156">
                        <c:v>416.2001953125</c:v>
                      </c:pt>
                      <c:pt idx="2157">
                        <c:v>416.400146484375</c:v>
                      </c:pt>
                      <c:pt idx="2158">
                        <c:v>416.800048828125</c:v>
                      </c:pt>
                      <c:pt idx="2159">
                        <c:v>416.800048828125</c:v>
                      </c:pt>
                      <c:pt idx="2160">
                        <c:v>417.2001953125</c:v>
                      </c:pt>
                      <c:pt idx="2161">
                        <c:v>417.500244140625</c:v>
                      </c:pt>
                      <c:pt idx="2162">
                        <c:v>417.7001953125</c:v>
                      </c:pt>
                      <c:pt idx="2163">
                        <c:v>417.900146484375</c:v>
                      </c:pt>
                      <c:pt idx="2164">
                        <c:v>418.2001953125</c:v>
                      </c:pt>
                      <c:pt idx="2165">
                        <c:v>418.5</c:v>
                      </c:pt>
                      <c:pt idx="2166">
                        <c:v>418.7001953125</c:v>
                      </c:pt>
                      <c:pt idx="2167">
                        <c:v>419</c:v>
                      </c:pt>
                      <c:pt idx="2168">
                        <c:v>419.2001953125</c:v>
                      </c:pt>
                      <c:pt idx="2169">
                        <c:v>419.5</c:v>
                      </c:pt>
                      <c:pt idx="2170">
                        <c:v>419.800048828125</c:v>
                      </c:pt>
                      <c:pt idx="2171">
                        <c:v>420</c:v>
                      </c:pt>
                      <c:pt idx="2172">
                        <c:v>420.300048828125</c:v>
                      </c:pt>
                      <c:pt idx="2173">
                        <c:v>420.60009765625</c:v>
                      </c:pt>
                      <c:pt idx="2174">
                        <c:v>420.800048828125</c:v>
                      </c:pt>
                      <c:pt idx="2175">
                        <c:v>421</c:v>
                      </c:pt>
                      <c:pt idx="2176">
                        <c:v>421.199951171875</c:v>
                      </c:pt>
                      <c:pt idx="2177">
                        <c:v>421.39990234375</c:v>
                      </c:pt>
                      <c:pt idx="2178">
                        <c:v>421.60009765625</c:v>
                      </c:pt>
                      <c:pt idx="2179">
                        <c:v>421.89990234375</c:v>
                      </c:pt>
                      <c:pt idx="2180">
                        <c:v>422.199951171875</c:v>
                      </c:pt>
                      <c:pt idx="2181">
                        <c:v>422.39990234375</c:v>
                      </c:pt>
                      <c:pt idx="2182">
                        <c:v>422.800048828125</c:v>
                      </c:pt>
                      <c:pt idx="2183">
                        <c:v>423</c:v>
                      </c:pt>
                      <c:pt idx="2184">
                        <c:v>423.300048828125</c:v>
                      </c:pt>
                      <c:pt idx="2185">
                        <c:v>423.5</c:v>
                      </c:pt>
                      <c:pt idx="2186">
                        <c:v>423.800048828125</c:v>
                      </c:pt>
                      <c:pt idx="2187">
                        <c:v>424</c:v>
                      </c:pt>
                      <c:pt idx="2188">
                        <c:v>424.300048828125</c:v>
                      </c:pt>
                      <c:pt idx="2189">
                        <c:v>424.5</c:v>
                      </c:pt>
                      <c:pt idx="2190">
                        <c:v>424.699951171875</c:v>
                      </c:pt>
                      <c:pt idx="2191">
                        <c:v>424.7998046875</c:v>
                      </c:pt>
                      <c:pt idx="2192">
                        <c:v>425.099853515625</c:v>
                      </c:pt>
                      <c:pt idx="2193">
                        <c:v>425.2998046875</c:v>
                      </c:pt>
                      <c:pt idx="2194">
                        <c:v>425.599853515625</c:v>
                      </c:pt>
                      <c:pt idx="2195">
                        <c:v>425.7998046875</c:v>
                      </c:pt>
                      <c:pt idx="2196">
                        <c:v>426.099853515625</c:v>
                      </c:pt>
                      <c:pt idx="2197">
                        <c:v>426.2998046875</c:v>
                      </c:pt>
                      <c:pt idx="2198">
                        <c:v>426.499755859375</c:v>
                      </c:pt>
                      <c:pt idx="2199">
                        <c:v>426.7998046875</c:v>
                      </c:pt>
                      <c:pt idx="2200">
                        <c:v>427.099853515625</c:v>
                      </c:pt>
                      <c:pt idx="2201">
                        <c:v>427.2998046875</c:v>
                      </c:pt>
                      <c:pt idx="2202">
                        <c:v>427.599853515625</c:v>
                      </c:pt>
                      <c:pt idx="2203">
                        <c:v>427.699951171875</c:v>
                      </c:pt>
                      <c:pt idx="2204">
                        <c:v>427.89990234375</c:v>
                      </c:pt>
                      <c:pt idx="2205">
                        <c:v>428.099853515625</c:v>
                      </c:pt>
                      <c:pt idx="2206">
                        <c:v>428.2998046875</c:v>
                      </c:pt>
                      <c:pt idx="2207">
                        <c:v>428.499755859375</c:v>
                      </c:pt>
                      <c:pt idx="2208">
                        <c:v>428.80029296875</c:v>
                      </c:pt>
                      <c:pt idx="2209">
                        <c:v>429.000244140625</c:v>
                      </c:pt>
                      <c:pt idx="2210">
                        <c:v>429.10009765625</c:v>
                      </c:pt>
                      <c:pt idx="2211">
                        <c:v>429.30029296875</c:v>
                      </c:pt>
                      <c:pt idx="2212">
                        <c:v>429.60009765625</c:v>
                      </c:pt>
                      <c:pt idx="2213">
                        <c:v>429.60009765625</c:v>
                      </c:pt>
                      <c:pt idx="2214">
                        <c:v>429.800048828125</c:v>
                      </c:pt>
                      <c:pt idx="2215">
                        <c:v>430.000244140625</c:v>
                      </c:pt>
                      <c:pt idx="2216">
                        <c:v>430.2001953125</c:v>
                      </c:pt>
                      <c:pt idx="2217">
                        <c:v>430.500244140625</c:v>
                      </c:pt>
                      <c:pt idx="2218">
                        <c:v>430.900146484375</c:v>
                      </c:pt>
                      <c:pt idx="2219">
                        <c:v>431.10009765625</c:v>
                      </c:pt>
                      <c:pt idx="2220">
                        <c:v>431.400146484375</c:v>
                      </c:pt>
                      <c:pt idx="2221">
                        <c:v>431.60009765625</c:v>
                      </c:pt>
                      <c:pt idx="2222">
                        <c:v>431.800048828125</c:v>
                      </c:pt>
                      <c:pt idx="2223">
                        <c:v>432</c:v>
                      </c:pt>
                      <c:pt idx="2224">
                        <c:v>432.10009765625</c:v>
                      </c:pt>
                      <c:pt idx="2225">
                        <c:v>432.400146484375</c:v>
                      </c:pt>
                      <c:pt idx="2226">
                        <c:v>432.60009765625</c:v>
                      </c:pt>
                      <c:pt idx="2227">
                        <c:v>432.800048828125</c:v>
                      </c:pt>
                      <c:pt idx="2228">
                        <c:v>433</c:v>
                      </c:pt>
                      <c:pt idx="2229">
                        <c:v>433.10009765625</c:v>
                      </c:pt>
                      <c:pt idx="2230">
                        <c:v>433.199951171875</c:v>
                      </c:pt>
                      <c:pt idx="2231">
                        <c:v>433.5</c:v>
                      </c:pt>
                      <c:pt idx="2232">
                        <c:v>433.699951171875</c:v>
                      </c:pt>
                      <c:pt idx="2233">
                        <c:v>433.900146484375</c:v>
                      </c:pt>
                      <c:pt idx="2234">
                        <c:v>434.10009765625</c:v>
                      </c:pt>
                      <c:pt idx="2235">
                        <c:v>434.39990234375</c:v>
                      </c:pt>
                      <c:pt idx="2236">
                        <c:v>434.5</c:v>
                      </c:pt>
                      <c:pt idx="2237">
                        <c:v>434.699951171875</c:v>
                      </c:pt>
                      <c:pt idx="2238">
                        <c:v>434.89990234375</c:v>
                      </c:pt>
                      <c:pt idx="2239">
                        <c:v>435.199951171875</c:v>
                      </c:pt>
                      <c:pt idx="2240">
                        <c:v>435.300048828125</c:v>
                      </c:pt>
                      <c:pt idx="2241">
                        <c:v>435.5</c:v>
                      </c:pt>
                      <c:pt idx="2242">
                        <c:v>435.800048828125</c:v>
                      </c:pt>
                      <c:pt idx="2243">
                        <c:v>436</c:v>
                      </c:pt>
                      <c:pt idx="2244">
                        <c:v>436.199951171875</c:v>
                      </c:pt>
                      <c:pt idx="2245">
                        <c:v>436.39990234375</c:v>
                      </c:pt>
                      <c:pt idx="2246">
                        <c:v>436.5</c:v>
                      </c:pt>
                      <c:pt idx="2247">
                        <c:v>436.800048828125</c:v>
                      </c:pt>
                      <c:pt idx="2248">
                        <c:v>437.099853515625</c:v>
                      </c:pt>
                      <c:pt idx="2249">
                        <c:v>437.300048828125</c:v>
                      </c:pt>
                      <c:pt idx="2250">
                        <c:v>437.39990234375</c:v>
                      </c:pt>
                      <c:pt idx="2251">
                        <c:v>437.699951171875</c:v>
                      </c:pt>
                      <c:pt idx="2252">
                        <c:v>437.89990234375</c:v>
                      </c:pt>
                      <c:pt idx="2253">
                        <c:v>438.099853515625</c:v>
                      </c:pt>
                      <c:pt idx="2254">
                        <c:v>438.199951171875</c:v>
                      </c:pt>
                      <c:pt idx="2255">
                        <c:v>438.39990234375</c:v>
                      </c:pt>
                      <c:pt idx="2256">
                        <c:v>438.699951171875</c:v>
                      </c:pt>
                      <c:pt idx="2257">
                        <c:v>438.89990234375</c:v>
                      </c:pt>
                      <c:pt idx="2258">
                        <c:v>439.099853515625</c:v>
                      </c:pt>
                      <c:pt idx="2259">
                        <c:v>439.2998046875</c:v>
                      </c:pt>
                      <c:pt idx="2260">
                        <c:v>439.599853515625</c:v>
                      </c:pt>
                      <c:pt idx="2261">
                        <c:v>439.699951171875</c:v>
                      </c:pt>
                      <c:pt idx="2262">
                        <c:v>439.89990234375</c:v>
                      </c:pt>
                      <c:pt idx="2263">
                        <c:v>439.999755859375</c:v>
                      </c:pt>
                      <c:pt idx="2264">
                        <c:v>440.2998046875</c:v>
                      </c:pt>
                      <c:pt idx="2265">
                        <c:v>440.499755859375</c:v>
                      </c:pt>
                      <c:pt idx="2266">
                        <c:v>440.69970703125</c:v>
                      </c:pt>
                      <c:pt idx="2267">
                        <c:v>440.89990234375</c:v>
                      </c:pt>
                      <c:pt idx="2268">
                        <c:v>441.099853515625</c:v>
                      </c:pt>
                      <c:pt idx="2269">
                        <c:v>441.19970703125</c:v>
                      </c:pt>
                      <c:pt idx="2270">
                        <c:v>441.499755859375</c:v>
                      </c:pt>
                      <c:pt idx="2271">
                        <c:v>441.7001953125</c:v>
                      </c:pt>
                      <c:pt idx="2272">
                        <c:v>441.7001953125</c:v>
                      </c:pt>
                      <c:pt idx="2273">
                        <c:v>441.900146484375</c:v>
                      </c:pt>
                      <c:pt idx="2274">
                        <c:v>442.10009765625</c:v>
                      </c:pt>
                      <c:pt idx="2275">
                        <c:v>442.300048828125</c:v>
                      </c:pt>
                      <c:pt idx="2276">
                        <c:v>442.500244140625</c:v>
                      </c:pt>
                      <c:pt idx="2277">
                        <c:v>442.800048828125</c:v>
                      </c:pt>
                      <c:pt idx="2278">
                        <c:v>443.000244140625</c:v>
                      </c:pt>
                      <c:pt idx="2279">
                        <c:v>443.2001953125</c:v>
                      </c:pt>
                      <c:pt idx="2280">
                        <c:v>443.400146484375</c:v>
                      </c:pt>
                      <c:pt idx="2281">
                        <c:v>443.500244140625</c:v>
                      </c:pt>
                      <c:pt idx="2282">
                        <c:v>443.7001953125</c:v>
                      </c:pt>
                      <c:pt idx="2283">
                        <c:v>443.900146484375</c:v>
                      </c:pt>
                      <c:pt idx="2284">
                        <c:v>444.10009765625</c:v>
                      </c:pt>
                      <c:pt idx="2285">
                        <c:v>444.300048828125</c:v>
                      </c:pt>
                      <c:pt idx="2286">
                        <c:v>444.5</c:v>
                      </c:pt>
                      <c:pt idx="2287">
                        <c:v>444.7001953125</c:v>
                      </c:pt>
                      <c:pt idx="2288">
                        <c:v>444.900146484375</c:v>
                      </c:pt>
                      <c:pt idx="2289">
                        <c:v>445.10009765625</c:v>
                      </c:pt>
                      <c:pt idx="2290">
                        <c:v>445.2001953125</c:v>
                      </c:pt>
                      <c:pt idx="2291">
                        <c:v>445.400146484375</c:v>
                      </c:pt>
                      <c:pt idx="2292">
                        <c:v>445.60009765625</c:v>
                      </c:pt>
                      <c:pt idx="2293">
                        <c:v>445.800048828125</c:v>
                      </c:pt>
                      <c:pt idx="2294">
                        <c:v>445.900146484375</c:v>
                      </c:pt>
                      <c:pt idx="2295">
                        <c:v>446.10009765625</c:v>
                      </c:pt>
                      <c:pt idx="2296">
                        <c:v>446.5</c:v>
                      </c:pt>
                      <c:pt idx="2297">
                        <c:v>446.699951171875</c:v>
                      </c:pt>
                      <c:pt idx="2298">
                        <c:v>446.800048828125</c:v>
                      </c:pt>
                      <c:pt idx="2299">
                        <c:v>447</c:v>
                      </c:pt>
                      <c:pt idx="2300">
                        <c:v>447.199951171875</c:v>
                      </c:pt>
                      <c:pt idx="2301">
                        <c:v>447.300048828125</c:v>
                      </c:pt>
                      <c:pt idx="2302">
                        <c:v>447.5</c:v>
                      </c:pt>
                      <c:pt idx="2303">
                        <c:v>447.699951171875</c:v>
                      </c:pt>
                      <c:pt idx="2304">
                        <c:v>447.89990234375</c:v>
                      </c:pt>
                      <c:pt idx="2305">
                        <c:v>448.10009765625</c:v>
                      </c:pt>
                      <c:pt idx="2306">
                        <c:v>448.300048828125</c:v>
                      </c:pt>
                      <c:pt idx="2307">
                        <c:v>448.5</c:v>
                      </c:pt>
                      <c:pt idx="2308">
                        <c:v>448.699951171875</c:v>
                      </c:pt>
                      <c:pt idx="2309">
                        <c:v>448.800048828125</c:v>
                      </c:pt>
                      <c:pt idx="2310">
                        <c:v>449</c:v>
                      </c:pt>
                      <c:pt idx="2311">
                        <c:v>449.199951171875</c:v>
                      </c:pt>
                      <c:pt idx="2312">
                        <c:v>449.39990234375</c:v>
                      </c:pt>
                      <c:pt idx="2313">
                        <c:v>449.599853515625</c:v>
                      </c:pt>
                      <c:pt idx="2314">
                        <c:v>449.800048828125</c:v>
                      </c:pt>
                      <c:pt idx="2315">
                        <c:v>450</c:v>
                      </c:pt>
                      <c:pt idx="2316">
                        <c:v>450.199951171875</c:v>
                      </c:pt>
                      <c:pt idx="2317">
                        <c:v>450.2998046875</c:v>
                      </c:pt>
                      <c:pt idx="2318">
                        <c:v>450.5</c:v>
                      </c:pt>
                      <c:pt idx="2319">
                        <c:v>450.599853515625</c:v>
                      </c:pt>
                      <c:pt idx="2320">
                        <c:v>450.7998046875</c:v>
                      </c:pt>
                      <c:pt idx="2321">
                        <c:v>451</c:v>
                      </c:pt>
                      <c:pt idx="2322">
                        <c:v>451.199951171875</c:v>
                      </c:pt>
                      <c:pt idx="2323">
                        <c:v>451.39990234375</c:v>
                      </c:pt>
                      <c:pt idx="2324">
                        <c:v>451.599853515625</c:v>
                      </c:pt>
                      <c:pt idx="2325">
                        <c:v>451.699951171875</c:v>
                      </c:pt>
                      <c:pt idx="2326">
                        <c:v>452.099853515625</c:v>
                      </c:pt>
                      <c:pt idx="2327">
                        <c:v>452.2998046875</c:v>
                      </c:pt>
                      <c:pt idx="2328">
                        <c:v>452.499755859375</c:v>
                      </c:pt>
                      <c:pt idx="2329">
                        <c:v>452.699951171875</c:v>
                      </c:pt>
                      <c:pt idx="2330">
                        <c:v>452.89990234375</c:v>
                      </c:pt>
                      <c:pt idx="2331">
                        <c:v>453.099853515625</c:v>
                      </c:pt>
                      <c:pt idx="2332">
                        <c:v>453.199951171875</c:v>
                      </c:pt>
                      <c:pt idx="2333">
                        <c:v>453.2998046875</c:v>
                      </c:pt>
                      <c:pt idx="2334">
                        <c:v>453.39990234375</c:v>
                      </c:pt>
                      <c:pt idx="2335">
                        <c:v>453.599853515625</c:v>
                      </c:pt>
                      <c:pt idx="2336">
                        <c:v>453.7998046875</c:v>
                      </c:pt>
                      <c:pt idx="2337">
                        <c:v>453.999755859375</c:v>
                      </c:pt>
                      <c:pt idx="2338">
                        <c:v>454.099853515625</c:v>
                      </c:pt>
                      <c:pt idx="2339">
                        <c:v>454.19970703125</c:v>
                      </c:pt>
                      <c:pt idx="2340">
                        <c:v>454.400146484375</c:v>
                      </c:pt>
                      <c:pt idx="2341">
                        <c:v>454.60009765625</c:v>
                      </c:pt>
                      <c:pt idx="2342">
                        <c:v>454.7001953125</c:v>
                      </c:pt>
                      <c:pt idx="2343">
                        <c:v>454.900146484375</c:v>
                      </c:pt>
                      <c:pt idx="2344">
                        <c:v>455.10009765625</c:v>
                      </c:pt>
                      <c:pt idx="2345">
                        <c:v>455.10009765625</c:v>
                      </c:pt>
                      <c:pt idx="2346">
                        <c:v>455.300048828125</c:v>
                      </c:pt>
                      <c:pt idx="2347">
                        <c:v>455.500244140625</c:v>
                      </c:pt>
                      <c:pt idx="2348">
                        <c:v>455.7001953125</c:v>
                      </c:pt>
                      <c:pt idx="2349">
                        <c:v>455.900146484375</c:v>
                      </c:pt>
                      <c:pt idx="2350">
                        <c:v>456.10009765625</c:v>
                      </c:pt>
                      <c:pt idx="2351">
                        <c:v>456.300048828125</c:v>
                      </c:pt>
                      <c:pt idx="2352">
                        <c:v>456.500244140625</c:v>
                      </c:pt>
                      <c:pt idx="2353">
                        <c:v>456.7001953125</c:v>
                      </c:pt>
                      <c:pt idx="2354">
                        <c:v>456.900146484375</c:v>
                      </c:pt>
                      <c:pt idx="2355">
                        <c:v>457</c:v>
                      </c:pt>
                      <c:pt idx="2356">
                        <c:v>457.2001953125</c:v>
                      </c:pt>
                      <c:pt idx="2357">
                        <c:v>457.400146484375</c:v>
                      </c:pt>
                      <c:pt idx="2358">
                        <c:v>457.60009765625</c:v>
                      </c:pt>
                      <c:pt idx="2359">
                        <c:v>457.7001953125</c:v>
                      </c:pt>
                      <c:pt idx="2360">
                        <c:v>458</c:v>
                      </c:pt>
                      <c:pt idx="2361">
                        <c:v>458.10009765625</c:v>
                      </c:pt>
                      <c:pt idx="2362">
                        <c:v>458.300048828125</c:v>
                      </c:pt>
                      <c:pt idx="2363">
                        <c:v>458.5</c:v>
                      </c:pt>
                      <c:pt idx="2364">
                        <c:v>458.699951171875</c:v>
                      </c:pt>
                      <c:pt idx="2365">
                        <c:v>458.800048828125</c:v>
                      </c:pt>
                      <c:pt idx="2366">
                        <c:v>459</c:v>
                      </c:pt>
                      <c:pt idx="2367">
                        <c:v>459.199951171875</c:v>
                      </c:pt>
                      <c:pt idx="2368">
                        <c:v>459.400146484375</c:v>
                      </c:pt>
                      <c:pt idx="2369">
                        <c:v>459.699951171875</c:v>
                      </c:pt>
                      <c:pt idx="2370">
                        <c:v>459.800048828125</c:v>
                      </c:pt>
                      <c:pt idx="2371">
                        <c:v>460</c:v>
                      </c:pt>
                      <c:pt idx="2372">
                        <c:v>460.199951171875</c:v>
                      </c:pt>
                      <c:pt idx="2373">
                        <c:v>460.300048828125</c:v>
                      </c:pt>
                      <c:pt idx="2374">
                        <c:v>460.5</c:v>
                      </c:pt>
                      <c:pt idx="2375">
                        <c:v>460.60009765625</c:v>
                      </c:pt>
                      <c:pt idx="2376">
                        <c:v>460.800048828125</c:v>
                      </c:pt>
                      <c:pt idx="2377">
                        <c:v>461</c:v>
                      </c:pt>
                      <c:pt idx="2378">
                        <c:v>461.199951171875</c:v>
                      </c:pt>
                      <c:pt idx="2379">
                        <c:v>461.39990234375</c:v>
                      </c:pt>
                      <c:pt idx="2380">
                        <c:v>461.599853515625</c:v>
                      </c:pt>
                      <c:pt idx="2381">
                        <c:v>461.800048828125</c:v>
                      </c:pt>
                      <c:pt idx="2382">
                        <c:v>462</c:v>
                      </c:pt>
                      <c:pt idx="2383">
                        <c:v>462.199951171875</c:v>
                      </c:pt>
                      <c:pt idx="2384">
                        <c:v>462.39990234375</c:v>
                      </c:pt>
                      <c:pt idx="2385">
                        <c:v>462.599853515625</c:v>
                      </c:pt>
                      <c:pt idx="2386">
                        <c:v>462.800048828125</c:v>
                      </c:pt>
                      <c:pt idx="2387">
                        <c:v>463.099853515625</c:v>
                      </c:pt>
                      <c:pt idx="2388">
                        <c:v>463.2998046875</c:v>
                      </c:pt>
                      <c:pt idx="2389">
                        <c:v>463.5</c:v>
                      </c:pt>
                      <c:pt idx="2390">
                        <c:v>463.699951171875</c:v>
                      </c:pt>
                      <c:pt idx="2391">
                        <c:v>463.89990234375</c:v>
                      </c:pt>
                      <c:pt idx="2392">
                        <c:v>464.099853515625</c:v>
                      </c:pt>
                      <c:pt idx="2393">
                        <c:v>464.2998046875</c:v>
                      </c:pt>
                      <c:pt idx="2394">
                        <c:v>464.5</c:v>
                      </c:pt>
                      <c:pt idx="2395">
                        <c:v>464.699951171875</c:v>
                      </c:pt>
                      <c:pt idx="2396">
                        <c:v>464.89990234375</c:v>
                      </c:pt>
                      <c:pt idx="2397">
                        <c:v>465.099853515625</c:v>
                      </c:pt>
                      <c:pt idx="2398">
                        <c:v>465.2998046875</c:v>
                      </c:pt>
                      <c:pt idx="2399">
                        <c:v>465.499755859375</c:v>
                      </c:pt>
                      <c:pt idx="2400">
                        <c:v>465.699951171875</c:v>
                      </c:pt>
                      <c:pt idx="2401">
                        <c:v>465.7998046875</c:v>
                      </c:pt>
                      <c:pt idx="2402">
                        <c:v>466.099853515625</c:v>
                      </c:pt>
                      <c:pt idx="2403">
                        <c:v>466.2998046875</c:v>
                      </c:pt>
                      <c:pt idx="2404">
                        <c:v>466.499755859375</c:v>
                      </c:pt>
                      <c:pt idx="2405">
                        <c:v>466.69970703125</c:v>
                      </c:pt>
                      <c:pt idx="2406">
                        <c:v>466.999755859375</c:v>
                      </c:pt>
                      <c:pt idx="2407">
                        <c:v>467.2001953125</c:v>
                      </c:pt>
                      <c:pt idx="2408">
                        <c:v>467.400146484375</c:v>
                      </c:pt>
                      <c:pt idx="2409">
                        <c:v>467.7001953125</c:v>
                      </c:pt>
                      <c:pt idx="2410">
                        <c:v>467.800048828125</c:v>
                      </c:pt>
                      <c:pt idx="2411">
                        <c:v>468.000244140625</c:v>
                      </c:pt>
                      <c:pt idx="2412">
                        <c:v>468.2001953125</c:v>
                      </c:pt>
                      <c:pt idx="2413">
                        <c:v>468.400146484375</c:v>
                      </c:pt>
                      <c:pt idx="2414">
                        <c:v>468.60009765625</c:v>
                      </c:pt>
                      <c:pt idx="2415">
                        <c:v>468.900146484375</c:v>
                      </c:pt>
                      <c:pt idx="2416">
                        <c:v>469.000244140625</c:v>
                      </c:pt>
                      <c:pt idx="2417">
                        <c:v>469.400146484375</c:v>
                      </c:pt>
                      <c:pt idx="2418">
                        <c:v>469.60009765625</c:v>
                      </c:pt>
                      <c:pt idx="2419">
                        <c:v>469.900146484375</c:v>
                      </c:pt>
                      <c:pt idx="2420">
                        <c:v>470</c:v>
                      </c:pt>
                      <c:pt idx="2421">
                        <c:v>470.300048828125</c:v>
                      </c:pt>
                      <c:pt idx="2422">
                        <c:v>470.300048828125</c:v>
                      </c:pt>
                      <c:pt idx="2423">
                        <c:v>470.300048828125</c:v>
                      </c:pt>
                      <c:pt idx="2424">
                        <c:v>470.400146484375</c:v>
                      </c:pt>
                      <c:pt idx="2425">
                        <c:v>470.60009765625</c:v>
                      </c:pt>
                      <c:pt idx="2426">
                        <c:v>470.800048828125</c:v>
                      </c:pt>
                      <c:pt idx="2427">
                        <c:v>471</c:v>
                      </c:pt>
                      <c:pt idx="2428">
                        <c:v>471.199951171875</c:v>
                      </c:pt>
                      <c:pt idx="2429">
                        <c:v>471.60009765625</c:v>
                      </c:pt>
                      <c:pt idx="2430">
                        <c:v>471.800048828125</c:v>
                      </c:pt>
                      <c:pt idx="2431">
                        <c:v>472</c:v>
                      </c:pt>
                      <c:pt idx="2432">
                        <c:v>472.10009765625</c:v>
                      </c:pt>
                      <c:pt idx="2433">
                        <c:v>472.300048828125</c:v>
                      </c:pt>
                      <c:pt idx="2434">
                        <c:v>472.5</c:v>
                      </c:pt>
                      <c:pt idx="2435">
                        <c:v>472.699951171875</c:v>
                      </c:pt>
                      <c:pt idx="2436">
                        <c:v>472.89990234375</c:v>
                      </c:pt>
                      <c:pt idx="2437">
                        <c:v>473.10009765625</c:v>
                      </c:pt>
                      <c:pt idx="2438">
                        <c:v>473.199951171875</c:v>
                      </c:pt>
                      <c:pt idx="2439">
                        <c:v>473.300048828125</c:v>
                      </c:pt>
                      <c:pt idx="2440">
                        <c:v>473.5</c:v>
                      </c:pt>
                      <c:pt idx="2441">
                        <c:v>473.800048828125</c:v>
                      </c:pt>
                      <c:pt idx="2442">
                        <c:v>474</c:v>
                      </c:pt>
                      <c:pt idx="2443">
                        <c:v>474.10009765625</c:v>
                      </c:pt>
                      <c:pt idx="2444">
                        <c:v>474.300048828125</c:v>
                      </c:pt>
                      <c:pt idx="2445">
                        <c:v>474.5</c:v>
                      </c:pt>
                      <c:pt idx="2446">
                        <c:v>474.599853515625</c:v>
                      </c:pt>
                      <c:pt idx="2447">
                        <c:v>474.699951171875</c:v>
                      </c:pt>
                      <c:pt idx="2448">
                        <c:v>474.800048828125</c:v>
                      </c:pt>
                      <c:pt idx="2449">
                        <c:v>475</c:v>
                      </c:pt>
                      <c:pt idx="2450">
                        <c:v>475.199951171875</c:v>
                      </c:pt>
                      <c:pt idx="2451">
                        <c:v>475.39990234375</c:v>
                      </c:pt>
                      <c:pt idx="2452">
                        <c:v>475.5</c:v>
                      </c:pt>
                      <c:pt idx="2453">
                        <c:v>475.89990234375</c:v>
                      </c:pt>
                      <c:pt idx="2454">
                        <c:v>476</c:v>
                      </c:pt>
                      <c:pt idx="2455">
                        <c:v>476.099853515625</c:v>
                      </c:pt>
                      <c:pt idx="2456">
                        <c:v>476.2998046875</c:v>
                      </c:pt>
                      <c:pt idx="2457">
                        <c:v>476.39990234375</c:v>
                      </c:pt>
                      <c:pt idx="2458">
                        <c:v>476.599853515625</c:v>
                      </c:pt>
                      <c:pt idx="2459">
                        <c:v>476.5</c:v>
                      </c:pt>
                      <c:pt idx="2460">
                        <c:v>476.699951171875</c:v>
                      </c:pt>
                      <c:pt idx="2461">
                        <c:v>476.7998046875</c:v>
                      </c:pt>
                      <c:pt idx="2462">
                        <c:v>476.89990234375</c:v>
                      </c:pt>
                      <c:pt idx="2463">
                        <c:v>477</c:v>
                      </c:pt>
                      <c:pt idx="2464">
                        <c:v>477.099853515625</c:v>
                      </c:pt>
                      <c:pt idx="2465">
                        <c:v>477.2998046875</c:v>
                      </c:pt>
                      <c:pt idx="2466">
                        <c:v>477.39990234375</c:v>
                      </c:pt>
                      <c:pt idx="2467">
                        <c:v>477.39990234375</c:v>
                      </c:pt>
                      <c:pt idx="2468">
                        <c:v>477.39990234375</c:v>
                      </c:pt>
                      <c:pt idx="2469">
                        <c:v>477.499755859375</c:v>
                      </c:pt>
                      <c:pt idx="2470">
                        <c:v>477.499755859375</c:v>
                      </c:pt>
                      <c:pt idx="2471">
                        <c:v>477.39990234375</c:v>
                      </c:pt>
                      <c:pt idx="2472">
                        <c:v>477.499755859375</c:v>
                      </c:pt>
                      <c:pt idx="2473">
                        <c:v>477.39990234375</c:v>
                      </c:pt>
                      <c:pt idx="2474">
                        <c:v>477.39990234375</c:v>
                      </c:pt>
                      <c:pt idx="2475">
                        <c:v>477.39990234375</c:v>
                      </c:pt>
                      <c:pt idx="2476">
                        <c:v>477.2998046875</c:v>
                      </c:pt>
                      <c:pt idx="2477">
                        <c:v>477.099853515625</c:v>
                      </c:pt>
                      <c:pt idx="2478">
                        <c:v>477.099853515625</c:v>
                      </c:pt>
                      <c:pt idx="2479">
                        <c:v>477</c:v>
                      </c:pt>
                      <c:pt idx="2480">
                        <c:v>477</c:v>
                      </c:pt>
                      <c:pt idx="2481">
                        <c:v>476.89990234375</c:v>
                      </c:pt>
                      <c:pt idx="2482">
                        <c:v>476.7998046875</c:v>
                      </c:pt>
                      <c:pt idx="2483">
                        <c:v>476.7998046875</c:v>
                      </c:pt>
                      <c:pt idx="2484">
                        <c:v>476.699951171875</c:v>
                      </c:pt>
                      <c:pt idx="2485">
                        <c:v>476.599853515625</c:v>
                      </c:pt>
                      <c:pt idx="2486">
                        <c:v>476.39990234375</c:v>
                      </c:pt>
                      <c:pt idx="2487">
                        <c:v>476.39990234375</c:v>
                      </c:pt>
                      <c:pt idx="2488">
                        <c:v>476.2998046875</c:v>
                      </c:pt>
                      <c:pt idx="2489">
                        <c:v>476.199951171875</c:v>
                      </c:pt>
                      <c:pt idx="2490">
                        <c:v>476</c:v>
                      </c:pt>
                      <c:pt idx="2491">
                        <c:v>475.89990234375</c:v>
                      </c:pt>
                      <c:pt idx="2492">
                        <c:v>475.7998046875</c:v>
                      </c:pt>
                      <c:pt idx="2493">
                        <c:v>475.599853515625</c:v>
                      </c:pt>
                      <c:pt idx="2494">
                        <c:v>475.39990234375</c:v>
                      </c:pt>
                      <c:pt idx="2495">
                        <c:v>475.199951171875</c:v>
                      </c:pt>
                      <c:pt idx="2496">
                        <c:v>475</c:v>
                      </c:pt>
                      <c:pt idx="2497">
                        <c:v>474.800048828125</c:v>
                      </c:pt>
                      <c:pt idx="2498">
                        <c:v>474.599853515625</c:v>
                      </c:pt>
                      <c:pt idx="2499">
                        <c:v>474.5</c:v>
                      </c:pt>
                      <c:pt idx="2500">
                        <c:v>474.300048828125</c:v>
                      </c:pt>
                      <c:pt idx="2501">
                        <c:v>474</c:v>
                      </c:pt>
                      <c:pt idx="2502">
                        <c:v>473.800048828125</c:v>
                      </c:pt>
                      <c:pt idx="2503">
                        <c:v>473.60009765625</c:v>
                      </c:pt>
                      <c:pt idx="2504">
                        <c:v>473.39990234375</c:v>
                      </c:pt>
                      <c:pt idx="2505">
                        <c:v>473.199951171875</c:v>
                      </c:pt>
                      <c:pt idx="2506">
                        <c:v>473.10009765625</c:v>
                      </c:pt>
                      <c:pt idx="2507">
                        <c:v>473</c:v>
                      </c:pt>
                      <c:pt idx="2508">
                        <c:v>472.699951171875</c:v>
                      </c:pt>
                      <c:pt idx="2509">
                        <c:v>472.5</c:v>
                      </c:pt>
                      <c:pt idx="2510">
                        <c:v>472.300048828125</c:v>
                      </c:pt>
                      <c:pt idx="2511">
                        <c:v>472.10009765625</c:v>
                      </c:pt>
                      <c:pt idx="2512">
                        <c:v>471.900146484375</c:v>
                      </c:pt>
                      <c:pt idx="2513">
                        <c:v>471.800048828125</c:v>
                      </c:pt>
                      <c:pt idx="2514">
                        <c:v>471.60009765625</c:v>
                      </c:pt>
                      <c:pt idx="2515">
                        <c:v>471.300048828125</c:v>
                      </c:pt>
                      <c:pt idx="2516">
                        <c:v>471.10009765625</c:v>
                      </c:pt>
                      <c:pt idx="2517">
                        <c:v>470.900146484375</c:v>
                      </c:pt>
                      <c:pt idx="2518">
                        <c:v>470.60009765625</c:v>
                      </c:pt>
                      <c:pt idx="2519">
                        <c:v>470.300048828125</c:v>
                      </c:pt>
                      <c:pt idx="2520">
                        <c:v>470</c:v>
                      </c:pt>
                      <c:pt idx="2521">
                        <c:v>469.7001953125</c:v>
                      </c:pt>
                      <c:pt idx="2522">
                        <c:v>469.5</c:v>
                      </c:pt>
                      <c:pt idx="2523">
                        <c:v>469.2001953125</c:v>
                      </c:pt>
                      <c:pt idx="2524">
                        <c:v>469.10009765625</c:v>
                      </c:pt>
                      <c:pt idx="2525">
                        <c:v>469.000244140625</c:v>
                      </c:pt>
                      <c:pt idx="2526">
                        <c:v>468.800048828125</c:v>
                      </c:pt>
                      <c:pt idx="2527">
                        <c:v>468.500244140625</c:v>
                      </c:pt>
                      <c:pt idx="2528">
                        <c:v>468.300048828125</c:v>
                      </c:pt>
                      <c:pt idx="2529">
                        <c:v>468.000244140625</c:v>
                      </c:pt>
                      <c:pt idx="2530">
                        <c:v>467.7001953125</c:v>
                      </c:pt>
                      <c:pt idx="2531">
                        <c:v>467.30029296875</c:v>
                      </c:pt>
                      <c:pt idx="2532">
                        <c:v>466.999755859375</c:v>
                      </c:pt>
                      <c:pt idx="2533">
                        <c:v>466.69970703125</c:v>
                      </c:pt>
                      <c:pt idx="2534">
                        <c:v>466.499755859375</c:v>
                      </c:pt>
                      <c:pt idx="2535">
                        <c:v>466.19970703125</c:v>
                      </c:pt>
                      <c:pt idx="2536">
                        <c:v>465.89990234375</c:v>
                      </c:pt>
                      <c:pt idx="2537">
                        <c:v>465.699951171875</c:v>
                      </c:pt>
                      <c:pt idx="2538">
                        <c:v>465.39990234375</c:v>
                      </c:pt>
                      <c:pt idx="2539">
                        <c:v>465.099853515625</c:v>
                      </c:pt>
                      <c:pt idx="2540">
                        <c:v>464.7998046875</c:v>
                      </c:pt>
                      <c:pt idx="2541">
                        <c:v>464.599853515625</c:v>
                      </c:pt>
                      <c:pt idx="2542">
                        <c:v>464.2998046875</c:v>
                      </c:pt>
                      <c:pt idx="2543">
                        <c:v>464.099853515625</c:v>
                      </c:pt>
                      <c:pt idx="2544">
                        <c:v>463.7998046875</c:v>
                      </c:pt>
                      <c:pt idx="2545">
                        <c:v>463.5</c:v>
                      </c:pt>
                      <c:pt idx="2546">
                        <c:v>463.199951171875</c:v>
                      </c:pt>
                      <c:pt idx="2547">
                        <c:v>462.89990234375</c:v>
                      </c:pt>
                      <c:pt idx="2548">
                        <c:v>462.599853515625</c:v>
                      </c:pt>
                      <c:pt idx="2549">
                        <c:v>462.300048828125</c:v>
                      </c:pt>
                      <c:pt idx="2550">
                        <c:v>461.89990234375</c:v>
                      </c:pt>
                      <c:pt idx="2551">
                        <c:v>461.599853515625</c:v>
                      </c:pt>
                      <c:pt idx="2552">
                        <c:v>461.300048828125</c:v>
                      </c:pt>
                      <c:pt idx="2553">
                        <c:v>461</c:v>
                      </c:pt>
                      <c:pt idx="2554">
                        <c:v>460.699951171875</c:v>
                      </c:pt>
                      <c:pt idx="2555">
                        <c:v>460.39990234375</c:v>
                      </c:pt>
                      <c:pt idx="2556">
                        <c:v>460.10009765625</c:v>
                      </c:pt>
                      <c:pt idx="2557">
                        <c:v>459.800048828125</c:v>
                      </c:pt>
                      <c:pt idx="2558">
                        <c:v>459.60009765625</c:v>
                      </c:pt>
                      <c:pt idx="2559">
                        <c:v>459.300048828125</c:v>
                      </c:pt>
                      <c:pt idx="2560">
                        <c:v>459</c:v>
                      </c:pt>
                      <c:pt idx="2561">
                        <c:v>458.699951171875</c:v>
                      </c:pt>
                      <c:pt idx="2562">
                        <c:v>458.300048828125</c:v>
                      </c:pt>
                      <c:pt idx="2563">
                        <c:v>458</c:v>
                      </c:pt>
                      <c:pt idx="2564">
                        <c:v>457.7001953125</c:v>
                      </c:pt>
                      <c:pt idx="2565">
                        <c:v>457.400146484375</c:v>
                      </c:pt>
                      <c:pt idx="2566">
                        <c:v>457</c:v>
                      </c:pt>
                      <c:pt idx="2567">
                        <c:v>456.800048828125</c:v>
                      </c:pt>
                      <c:pt idx="2568">
                        <c:v>456.500244140625</c:v>
                      </c:pt>
                      <c:pt idx="2569">
                        <c:v>456.2001953125</c:v>
                      </c:pt>
                      <c:pt idx="2570">
                        <c:v>455.800048828125</c:v>
                      </c:pt>
                      <c:pt idx="2571">
                        <c:v>455.500244140625</c:v>
                      </c:pt>
                      <c:pt idx="2572">
                        <c:v>455.2001953125</c:v>
                      </c:pt>
                      <c:pt idx="2573">
                        <c:v>454.900146484375</c:v>
                      </c:pt>
                      <c:pt idx="2574">
                        <c:v>454.500244140625</c:v>
                      </c:pt>
                      <c:pt idx="2575">
                        <c:v>454.400146484375</c:v>
                      </c:pt>
                      <c:pt idx="2576">
                        <c:v>453.999755859375</c:v>
                      </c:pt>
                      <c:pt idx="2577">
                        <c:v>453.7998046875</c:v>
                      </c:pt>
                      <c:pt idx="2578">
                        <c:v>453.599853515625</c:v>
                      </c:pt>
                      <c:pt idx="2579">
                        <c:v>453.2998046875</c:v>
                      </c:pt>
                      <c:pt idx="2580">
                        <c:v>452.999755859375</c:v>
                      </c:pt>
                      <c:pt idx="2581">
                        <c:v>452.699951171875</c:v>
                      </c:pt>
                      <c:pt idx="2582">
                        <c:v>452.2998046875</c:v>
                      </c:pt>
                      <c:pt idx="2583">
                        <c:v>451.999755859375</c:v>
                      </c:pt>
                      <c:pt idx="2584">
                        <c:v>451.699951171875</c:v>
                      </c:pt>
                      <c:pt idx="2585">
                        <c:v>451.2998046875</c:v>
                      </c:pt>
                      <c:pt idx="2586">
                        <c:v>450.89990234375</c:v>
                      </c:pt>
                      <c:pt idx="2587">
                        <c:v>450.599853515625</c:v>
                      </c:pt>
                      <c:pt idx="2588">
                        <c:v>450.2998046875</c:v>
                      </c:pt>
                      <c:pt idx="2589">
                        <c:v>449.89990234375</c:v>
                      </c:pt>
                      <c:pt idx="2590">
                        <c:v>449.599853515625</c:v>
                      </c:pt>
                      <c:pt idx="2591">
                        <c:v>449.199951171875</c:v>
                      </c:pt>
                      <c:pt idx="2592">
                        <c:v>449.099853515625</c:v>
                      </c:pt>
                      <c:pt idx="2593">
                        <c:v>448.699951171875</c:v>
                      </c:pt>
                      <c:pt idx="2594">
                        <c:v>448.39990234375</c:v>
                      </c:pt>
                      <c:pt idx="2595">
                        <c:v>448.10009765625</c:v>
                      </c:pt>
                      <c:pt idx="2596">
                        <c:v>447.699951171875</c:v>
                      </c:pt>
                      <c:pt idx="2597">
                        <c:v>447.39990234375</c:v>
                      </c:pt>
                      <c:pt idx="2598">
                        <c:v>447</c:v>
                      </c:pt>
                      <c:pt idx="2599">
                        <c:v>446.60009765625</c:v>
                      </c:pt>
                      <c:pt idx="2600">
                        <c:v>446.300048828125</c:v>
                      </c:pt>
                      <c:pt idx="2601">
                        <c:v>446</c:v>
                      </c:pt>
                      <c:pt idx="2602">
                        <c:v>445.60009765625</c:v>
                      </c:pt>
                      <c:pt idx="2603">
                        <c:v>445.300048828125</c:v>
                      </c:pt>
                      <c:pt idx="2604">
                        <c:v>444.900146484375</c:v>
                      </c:pt>
                      <c:pt idx="2605">
                        <c:v>444.60009765625</c:v>
                      </c:pt>
                      <c:pt idx="2606">
                        <c:v>444.2001953125</c:v>
                      </c:pt>
                      <c:pt idx="2607">
                        <c:v>443.900146484375</c:v>
                      </c:pt>
                      <c:pt idx="2608">
                        <c:v>443.7001953125</c:v>
                      </c:pt>
                      <c:pt idx="2609">
                        <c:v>443.300048828125</c:v>
                      </c:pt>
                      <c:pt idx="2610">
                        <c:v>443.000244140625</c:v>
                      </c:pt>
                      <c:pt idx="2611">
                        <c:v>442.7001953125</c:v>
                      </c:pt>
                      <c:pt idx="2612">
                        <c:v>442.300048828125</c:v>
                      </c:pt>
                      <c:pt idx="2613">
                        <c:v>442.000244140625</c:v>
                      </c:pt>
                      <c:pt idx="2614">
                        <c:v>441.7001953125</c:v>
                      </c:pt>
                      <c:pt idx="2615">
                        <c:v>441.19970703125</c:v>
                      </c:pt>
                      <c:pt idx="2616">
                        <c:v>440.89990234375</c:v>
                      </c:pt>
                      <c:pt idx="2617">
                        <c:v>440.599853515625</c:v>
                      </c:pt>
                      <c:pt idx="2618">
                        <c:v>440.2998046875</c:v>
                      </c:pt>
                      <c:pt idx="2619">
                        <c:v>439.89990234375</c:v>
                      </c:pt>
                      <c:pt idx="2620">
                        <c:v>439.499755859375</c:v>
                      </c:pt>
                      <c:pt idx="2621">
                        <c:v>438.999755859375</c:v>
                      </c:pt>
                      <c:pt idx="2622">
                        <c:v>438.699951171875</c:v>
                      </c:pt>
                      <c:pt idx="2623">
                        <c:v>438.2998046875</c:v>
                      </c:pt>
                      <c:pt idx="2624">
                        <c:v>438</c:v>
                      </c:pt>
                      <c:pt idx="2625">
                        <c:v>437.599853515625</c:v>
                      </c:pt>
                      <c:pt idx="2626">
                        <c:v>437.5</c:v>
                      </c:pt>
                      <c:pt idx="2627">
                        <c:v>437.099853515625</c:v>
                      </c:pt>
                      <c:pt idx="2628">
                        <c:v>436.800048828125</c:v>
                      </c:pt>
                      <c:pt idx="2629">
                        <c:v>436.39990234375</c:v>
                      </c:pt>
                      <c:pt idx="2630">
                        <c:v>436.099853515625</c:v>
                      </c:pt>
                      <c:pt idx="2631">
                        <c:v>435.699951171875</c:v>
                      </c:pt>
                      <c:pt idx="2632">
                        <c:v>435.300048828125</c:v>
                      </c:pt>
                      <c:pt idx="2633">
                        <c:v>435</c:v>
                      </c:pt>
                      <c:pt idx="2634">
                        <c:v>434.60009765625</c:v>
                      </c:pt>
                      <c:pt idx="2635">
                        <c:v>434.199951171875</c:v>
                      </c:pt>
                      <c:pt idx="2636">
                        <c:v>433.800048828125</c:v>
                      </c:pt>
                      <c:pt idx="2637">
                        <c:v>433.5</c:v>
                      </c:pt>
                      <c:pt idx="2638">
                        <c:v>433.10009765625</c:v>
                      </c:pt>
                      <c:pt idx="2639">
                        <c:v>432.800048828125</c:v>
                      </c:pt>
                      <c:pt idx="2640">
                        <c:v>432.60009765625</c:v>
                      </c:pt>
                      <c:pt idx="2641">
                        <c:v>432.2001953125</c:v>
                      </c:pt>
                      <c:pt idx="2642">
                        <c:v>431.900146484375</c:v>
                      </c:pt>
                      <c:pt idx="2643">
                        <c:v>431.5</c:v>
                      </c:pt>
                      <c:pt idx="2644">
                        <c:v>431.2001953125</c:v>
                      </c:pt>
                      <c:pt idx="2645">
                        <c:v>430.800048828125</c:v>
                      </c:pt>
                      <c:pt idx="2646">
                        <c:v>430.400146484375</c:v>
                      </c:pt>
                      <c:pt idx="2647">
                        <c:v>430.000244140625</c:v>
                      </c:pt>
                      <c:pt idx="2648">
                        <c:v>429.7001953125</c:v>
                      </c:pt>
                      <c:pt idx="2649">
                        <c:v>429.30029296875</c:v>
                      </c:pt>
                      <c:pt idx="2650">
                        <c:v>429.000244140625</c:v>
                      </c:pt>
                      <c:pt idx="2651">
                        <c:v>428.599853515625</c:v>
                      </c:pt>
                      <c:pt idx="2652">
                        <c:v>428.19970703125</c:v>
                      </c:pt>
                      <c:pt idx="2653">
                        <c:v>427.89990234375</c:v>
                      </c:pt>
                      <c:pt idx="2654">
                        <c:v>427.499755859375</c:v>
                      </c:pt>
                      <c:pt idx="2655">
                        <c:v>427.2998046875</c:v>
                      </c:pt>
                      <c:pt idx="2656">
                        <c:v>426.999755859375</c:v>
                      </c:pt>
                      <c:pt idx="2657">
                        <c:v>426.599853515625</c:v>
                      </c:pt>
                      <c:pt idx="2658">
                        <c:v>426.2998046875</c:v>
                      </c:pt>
                      <c:pt idx="2659">
                        <c:v>425.89990234375</c:v>
                      </c:pt>
                      <c:pt idx="2660">
                        <c:v>425.5</c:v>
                      </c:pt>
                      <c:pt idx="2661">
                        <c:v>425.199951171875</c:v>
                      </c:pt>
                      <c:pt idx="2662">
                        <c:v>424.7998046875</c:v>
                      </c:pt>
                      <c:pt idx="2663">
                        <c:v>424.39990234375</c:v>
                      </c:pt>
                      <c:pt idx="2664">
                        <c:v>424</c:v>
                      </c:pt>
                      <c:pt idx="2665">
                        <c:v>423.699951171875</c:v>
                      </c:pt>
                      <c:pt idx="2666">
                        <c:v>423.300048828125</c:v>
                      </c:pt>
                      <c:pt idx="2667">
                        <c:v>423</c:v>
                      </c:pt>
                      <c:pt idx="2668">
                        <c:v>422.800048828125</c:v>
                      </c:pt>
                      <c:pt idx="2669">
                        <c:v>422.39990234375</c:v>
                      </c:pt>
                      <c:pt idx="2670">
                        <c:v>422</c:v>
                      </c:pt>
                      <c:pt idx="2671">
                        <c:v>421.699951171875</c:v>
                      </c:pt>
                      <c:pt idx="2672">
                        <c:v>421.300048828125</c:v>
                      </c:pt>
                      <c:pt idx="2673">
                        <c:v>421</c:v>
                      </c:pt>
                      <c:pt idx="2674">
                        <c:v>420.60009765625</c:v>
                      </c:pt>
                      <c:pt idx="2675">
                        <c:v>420.300048828125</c:v>
                      </c:pt>
                      <c:pt idx="2676">
                        <c:v>419.800048828125</c:v>
                      </c:pt>
                      <c:pt idx="2677">
                        <c:v>419.400146484375</c:v>
                      </c:pt>
                      <c:pt idx="2678">
                        <c:v>419.10009765625</c:v>
                      </c:pt>
                      <c:pt idx="2679">
                        <c:v>418.7001953125</c:v>
                      </c:pt>
                      <c:pt idx="2680">
                        <c:v>418.300048828125</c:v>
                      </c:pt>
                      <c:pt idx="2681">
                        <c:v>418.10009765625</c:v>
                      </c:pt>
                      <c:pt idx="2682">
                        <c:v>417.7001953125</c:v>
                      </c:pt>
                      <c:pt idx="2683">
                        <c:v>417.500244140625</c:v>
                      </c:pt>
                      <c:pt idx="2684">
                        <c:v>417.10009765625</c:v>
                      </c:pt>
                      <c:pt idx="2685">
                        <c:v>416.800048828125</c:v>
                      </c:pt>
                      <c:pt idx="2686">
                        <c:v>416.500244140625</c:v>
                      </c:pt>
                      <c:pt idx="2687">
                        <c:v>416.10009765625</c:v>
                      </c:pt>
                      <c:pt idx="2688">
                        <c:v>415.599853515625</c:v>
                      </c:pt>
                      <c:pt idx="2689">
                        <c:v>415.19970703125</c:v>
                      </c:pt>
                      <c:pt idx="2690">
                        <c:v>414.7998046875</c:v>
                      </c:pt>
                      <c:pt idx="2691">
                        <c:v>414.499755859375</c:v>
                      </c:pt>
                      <c:pt idx="2692">
                        <c:v>414.099853515625</c:v>
                      </c:pt>
                      <c:pt idx="2693">
                        <c:v>413.699951171875</c:v>
                      </c:pt>
                      <c:pt idx="2694">
                        <c:v>413.39990234375</c:v>
                      </c:pt>
                      <c:pt idx="2695">
                        <c:v>413.099853515625</c:v>
                      </c:pt>
                      <c:pt idx="2696">
                        <c:v>412.699951171875</c:v>
                      </c:pt>
                      <c:pt idx="2697">
                        <c:v>412.2998046875</c:v>
                      </c:pt>
                      <c:pt idx="2698">
                        <c:v>412</c:v>
                      </c:pt>
                      <c:pt idx="2699">
                        <c:v>411.599853515625</c:v>
                      </c:pt>
                      <c:pt idx="2700">
                        <c:v>411.39990234375</c:v>
                      </c:pt>
                      <c:pt idx="2701">
                        <c:v>411</c:v>
                      </c:pt>
                      <c:pt idx="2702">
                        <c:v>410.699951171875</c:v>
                      </c:pt>
                      <c:pt idx="2703">
                        <c:v>410.300048828125</c:v>
                      </c:pt>
                      <c:pt idx="2704">
                        <c:v>409.89990234375</c:v>
                      </c:pt>
                      <c:pt idx="2705">
                        <c:v>409.5</c:v>
                      </c:pt>
                      <c:pt idx="2706">
                        <c:v>409.199951171875</c:v>
                      </c:pt>
                      <c:pt idx="2707">
                        <c:v>408.800048828125</c:v>
                      </c:pt>
                      <c:pt idx="2708">
                        <c:v>408.5</c:v>
                      </c:pt>
                      <c:pt idx="2709">
                        <c:v>408.10009765625</c:v>
                      </c:pt>
                      <c:pt idx="2710">
                        <c:v>407.699951171875</c:v>
                      </c:pt>
                      <c:pt idx="2711">
                        <c:v>407.400146484375</c:v>
                      </c:pt>
                      <c:pt idx="2712">
                        <c:v>407</c:v>
                      </c:pt>
                      <c:pt idx="2713">
                        <c:v>406.7001953125</c:v>
                      </c:pt>
                      <c:pt idx="2714">
                        <c:v>406.300048828125</c:v>
                      </c:pt>
                      <c:pt idx="2715">
                        <c:v>405.900146484375</c:v>
                      </c:pt>
                      <c:pt idx="2716">
                        <c:v>405.60009765625</c:v>
                      </c:pt>
                      <c:pt idx="2717">
                        <c:v>405.10009765625</c:v>
                      </c:pt>
                      <c:pt idx="2718">
                        <c:v>404.900146484375</c:v>
                      </c:pt>
                      <c:pt idx="2719">
                        <c:v>404.500244140625</c:v>
                      </c:pt>
                      <c:pt idx="2720">
                        <c:v>404.2001953125</c:v>
                      </c:pt>
                      <c:pt idx="2721">
                        <c:v>403.800048828125</c:v>
                      </c:pt>
                      <c:pt idx="2722">
                        <c:v>403.400146484375</c:v>
                      </c:pt>
                      <c:pt idx="2723">
                        <c:v>402.999755859375</c:v>
                      </c:pt>
                      <c:pt idx="2724">
                        <c:v>402.599853515625</c:v>
                      </c:pt>
                      <c:pt idx="2725">
                        <c:v>402.19970703125</c:v>
                      </c:pt>
                      <c:pt idx="2726">
                        <c:v>401.89990234375</c:v>
                      </c:pt>
                      <c:pt idx="2727">
                        <c:v>401.499755859375</c:v>
                      </c:pt>
                      <c:pt idx="2728">
                        <c:v>401.099853515625</c:v>
                      </c:pt>
                      <c:pt idx="2729">
                        <c:v>400.7998046875</c:v>
                      </c:pt>
                      <c:pt idx="2730">
                        <c:v>400.5</c:v>
                      </c:pt>
                      <c:pt idx="2731">
                        <c:v>400.099853515625</c:v>
                      </c:pt>
                      <c:pt idx="2732">
                        <c:v>399.699951171875</c:v>
                      </c:pt>
                      <c:pt idx="2733">
                        <c:v>399.2998046875</c:v>
                      </c:pt>
                      <c:pt idx="2734">
                        <c:v>399.199951171875</c:v>
                      </c:pt>
                      <c:pt idx="2735">
                        <c:v>398.800048828125</c:v>
                      </c:pt>
                      <c:pt idx="2736">
                        <c:v>398.39990234375</c:v>
                      </c:pt>
                      <c:pt idx="2737">
                        <c:v>398</c:v>
                      </c:pt>
                      <c:pt idx="2738">
                        <c:v>397.699951171875</c:v>
                      </c:pt>
                      <c:pt idx="2739">
                        <c:v>397.300048828125</c:v>
                      </c:pt>
                      <c:pt idx="2740">
                        <c:v>396.89990234375</c:v>
                      </c:pt>
                      <c:pt idx="2741">
                        <c:v>396.60009765625</c:v>
                      </c:pt>
                      <c:pt idx="2742">
                        <c:v>396.300048828125</c:v>
                      </c:pt>
                      <c:pt idx="2743">
                        <c:v>396</c:v>
                      </c:pt>
                      <c:pt idx="2744">
                        <c:v>395.60009765625</c:v>
                      </c:pt>
                      <c:pt idx="2745">
                        <c:v>395.199951171875</c:v>
                      </c:pt>
                      <c:pt idx="2746">
                        <c:v>394.900146484375</c:v>
                      </c:pt>
                      <c:pt idx="2747">
                        <c:v>394.5</c:v>
                      </c:pt>
                      <c:pt idx="2748">
                        <c:v>394.10009765625</c:v>
                      </c:pt>
                      <c:pt idx="2749">
                        <c:v>393.800048828125</c:v>
                      </c:pt>
                      <c:pt idx="2750">
                        <c:v>393.300048828125</c:v>
                      </c:pt>
                      <c:pt idx="2751">
                        <c:v>393.2001953125</c:v>
                      </c:pt>
                      <c:pt idx="2752">
                        <c:v>392.800048828125</c:v>
                      </c:pt>
                      <c:pt idx="2753">
                        <c:v>392.500244140625</c:v>
                      </c:pt>
                      <c:pt idx="2754">
                        <c:v>392.2001953125</c:v>
                      </c:pt>
                      <c:pt idx="2755">
                        <c:v>391.800048828125</c:v>
                      </c:pt>
                      <c:pt idx="2756">
                        <c:v>391.500244140625</c:v>
                      </c:pt>
                      <c:pt idx="2757">
                        <c:v>391.10009765625</c:v>
                      </c:pt>
                      <c:pt idx="2758">
                        <c:v>390.7001953125</c:v>
                      </c:pt>
                      <c:pt idx="2759">
                        <c:v>390.19970703125</c:v>
                      </c:pt>
                      <c:pt idx="2760">
                        <c:v>389.89990234375</c:v>
                      </c:pt>
                      <c:pt idx="2761">
                        <c:v>389.599853515625</c:v>
                      </c:pt>
                      <c:pt idx="2762">
                        <c:v>389.199951171875</c:v>
                      </c:pt>
                      <c:pt idx="2763">
                        <c:v>388.89990234375</c:v>
                      </c:pt>
                      <c:pt idx="2764">
                        <c:v>388.499755859375</c:v>
                      </c:pt>
                      <c:pt idx="2765">
                        <c:v>388.199951171875</c:v>
                      </c:pt>
                      <c:pt idx="2766">
                        <c:v>387.7998046875</c:v>
                      </c:pt>
                      <c:pt idx="2767">
                        <c:v>387.5</c:v>
                      </c:pt>
                      <c:pt idx="2768">
                        <c:v>387.2998046875</c:v>
                      </c:pt>
                      <c:pt idx="2769">
                        <c:v>386.89990234375</c:v>
                      </c:pt>
                      <c:pt idx="2770">
                        <c:v>386.699951171875</c:v>
                      </c:pt>
                      <c:pt idx="2771">
                        <c:v>386.2998046875</c:v>
                      </c:pt>
                      <c:pt idx="2772">
                        <c:v>385.89990234375</c:v>
                      </c:pt>
                      <c:pt idx="2773">
                        <c:v>385.599853515625</c:v>
                      </c:pt>
                      <c:pt idx="2774">
                        <c:v>385.199951171875</c:v>
                      </c:pt>
                      <c:pt idx="2775">
                        <c:v>384.89990234375</c:v>
                      </c:pt>
                      <c:pt idx="2776">
                        <c:v>384.5</c:v>
                      </c:pt>
                      <c:pt idx="2777">
                        <c:v>384.199951171875</c:v>
                      </c:pt>
                      <c:pt idx="2778">
                        <c:v>383.800048828125</c:v>
                      </c:pt>
                      <c:pt idx="2779">
                        <c:v>383.5</c:v>
                      </c:pt>
                      <c:pt idx="2780">
                        <c:v>383.10009765625</c:v>
                      </c:pt>
                      <c:pt idx="2781">
                        <c:v>382.800048828125</c:v>
                      </c:pt>
                      <c:pt idx="2782">
                        <c:v>382.400146484375</c:v>
                      </c:pt>
                      <c:pt idx="2783">
                        <c:v>382.10009765625</c:v>
                      </c:pt>
                      <c:pt idx="2784">
                        <c:v>381.699951171875</c:v>
                      </c:pt>
                      <c:pt idx="2785">
                        <c:v>381.300048828125</c:v>
                      </c:pt>
                      <c:pt idx="2786">
                        <c:v>380.900146484375</c:v>
                      </c:pt>
                      <c:pt idx="2787">
                        <c:v>380.60009765625</c:v>
                      </c:pt>
                      <c:pt idx="2788">
                        <c:v>380.2001953125</c:v>
                      </c:pt>
                      <c:pt idx="2789">
                        <c:v>379.900146484375</c:v>
                      </c:pt>
                      <c:pt idx="2790">
                        <c:v>379.500244140625</c:v>
                      </c:pt>
                      <c:pt idx="2791">
                        <c:v>379.2001953125</c:v>
                      </c:pt>
                      <c:pt idx="2792">
                        <c:v>378.800048828125</c:v>
                      </c:pt>
                      <c:pt idx="2793">
                        <c:v>378.400146484375</c:v>
                      </c:pt>
                      <c:pt idx="2794">
                        <c:v>378.10009765625</c:v>
                      </c:pt>
                      <c:pt idx="2795">
                        <c:v>377.7001953125</c:v>
                      </c:pt>
                      <c:pt idx="2796">
                        <c:v>377.499755859375</c:v>
                      </c:pt>
                      <c:pt idx="2797">
                        <c:v>377.2998046875</c:v>
                      </c:pt>
                      <c:pt idx="2798">
                        <c:v>376.89990234375</c:v>
                      </c:pt>
                      <c:pt idx="2799">
                        <c:v>376.499755859375</c:v>
                      </c:pt>
                      <c:pt idx="2800">
                        <c:v>376.199951171875</c:v>
                      </c:pt>
                      <c:pt idx="2801">
                        <c:v>375.7998046875</c:v>
                      </c:pt>
                      <c:pt idx="2802">
                        <c:v>375.499755859375</c:v>
                      </c:pt>
                      <c:pt idx="2803">
                        <c:v>375.099853515625</c:v>
                      </c:pt>
                      <c:pt idx="2804">
                        <c:v>374.7998046875</c:v>
                      </c:pt>
                      <c:pt idx="2805">
                        <c:v>374.39990234375</c:v>
                      </c:pt>
                      <c:pt idx="2806">
                        <c:v>374.099853515625</c:v>
                      </c:pt>
                      <c:pt idx="2807">
                        <c:v>373.699951171875</c:v>
                      </c:pt>
                      <c:pt idx="2808">
                        <c:v>373.5</c:v>
                      </c:pt>
                      <c:pt idx="2809">
                        <c:v>373.099853515625</c:v>
                      </c:pt>
                      <c:pt idx="2810">
                        <c:v>372.800048828125</c:v>
                      </c:pt>
                      <c:pt idx="2811">
                        <c:v>372.599853515625</c:v>
                      </c:pt>
                      <c:pt idx="2812">
                        <c:v>372.300048828125</c:v>
                      </c:pt>
                      <c:pt idx="2813">
                        <c:v>371.89990234375</c:v>
                      </c:pt>
                      <c:pt idx="2814">
                        <c:v>371.5</c:v>
                      </c:pt>
                      <c:pt idx="2815">
                        <c:v>371.10009765625</c:v>
                      </c:pt>
                      <c:pt idx="2816">
                        <c:v>370.800048828125</c:v>
                      </c:pt>
                      <c:pt idx="2817">
                        <c:v>370.5</c:v>
                      </c:pt>
                      <c:pt idx="2818">
                        <c:v>370.10009765625</c:v>
                      </c:pt>
                      <c:pt idx="2819">
                        <c:v>369.699951171875</c:v>
                      </c:pt>
                      <c:pt idx="2820">
                        <c:v>369.400146484375</c:v>
                      </c:pt>
                      <c:pt idx="2821">
                        <c:v>369.10009765625</c:v>
                      </c:pt>
                      <c:pt idx="2822">
                        <c:v>368.699951171875</c:v>
                      </c:pt>
                      <c:pt idx="2823">
                        <c:v>368.300048828125</c:v>
                      </c:pt>
                      <c:pt idx="2824">
                        <c:v>368</c:v>
                      </c:pt>
                      <c:pt idx="2825">
                        <c:v>367.60009765625</c:v>
                      </c:pt>
                      <c:pt idx="2826">
                        <c:v>367.400146484375</c:v>
                      </c:pt>
                      <c:pt idx="2827">
                        <c:v>367.10009765625</c:v>
                      </c:pt>
                      <c:pt idx="2828">
                        <c:v>366.7001953125</c:v>
                      </c:pt>
                      <c:pt idx="2829">
                        <c:v>366.300048828125</c:v>
                      </c:pt>
                      <c:pt idx="2830">
                        <c:v>366.000244140625</c:v>
                      </c:pt>
                      <c:pt idx="2831">
                        <c:v>365.60009765625</c:v>
                      </c:pt>
                      <c:pt idx="2832">
                        <c:v>365.30029296875</c:v>
                      </c:pt>
                      <c:pt idx="2833">
                        <c:v>364.900146484375</c:v>
                      </c:pt>
                      <c:pt idx="2834">
                        <c:v>364.599853515625</c:v>
                      </c:pt>
                      <c:pt idx="2835">
                        <c:v>364.2998046875</c:v>
                      </c:pt>
                      <c:pt idx="2836">
                        <c:v>363.89990234375</c:v>
                      </c:pt>
                      <c:pt idx="2837">
                        <c:v>363.499755859375</c:v>
                      </c:pt>
                      <c:pt idx="2838">
                        <c:v>363.2998046875</c:v>
                      </c:pt>
                      <c:pt idx="2839">
                        <c:v>362.89990234375</c:v>
                      </c:pt>
                      <c:pt idx="2840">
                        <c:v>362.699951171875</c:v>
                      </c:pt>
                      <c:pt idx="2841">
                        <c:v>362.39990234375</c:v>
                      </c:pt>
                      <c:pt idx="2842">
                        <c:v>362.099853515625</c:v>
                      </c:pt>
                      <c:pt idx="2843">
                        <c:v>361.699951171875</c:v>
                      </c:pt>
                      <c:pt idx="2844">
                        <c:v>361.39990234375</c:v>
                      </c:pt>
                      <c:pt idx="2845">
                        <c:v>361.099853515625</c:v>
                      </c:pt>
                      <c:pt idx="2846">
                        <c:v>360.699951171875</c:v>
                      </c:pt>
                      <c:pt idx="2847">
                        <c:v>360.39990234375</c:v>
                      </c:pt>
                      <c:pt idx="2848">
                        <c:v>360</c:v>
                      </c:pt>
                      <c:pt idx="2849">
                        <c:v>359.599853515625</c:v>
                      </c:pt>
                      <c:pt idx="2850">
                        <c:v>359.199951171875</c:v>
                      </c:pt>
                      <c:pt idx="2851">
                        <c:v>358.800048828125</c:v>
                      </c:pt>
                      <c:pt idx="2852">
                        <c:v>358.39990234375</c:v>
                      </c:pt>
                      <c:pt idx="2853">
                        <c:v>358</c:v>
                      </c:pt>
                      <c:pt idx="2854">
                        <c:v>357.5</c:v>
                      </c:pt>
                      <c:pt idx="2855">
                        <c:v>357.10009765625</c:v>
                      </c:pt>
                      <c:pt idx="2856">
                        <c:v>356.60009765625</c:v>
                      </c:pt>
                      <c:pt idx="2857">
                        <c:v>356.10009765625</c:v>
                      </c:pt>
                      <c:pt idx="2858">
                        <c:v>355.60009765625</c:v>
                      </c:pt>
                      <c:pt idx="2859">
                        <c:v>355.400146484375</c:v>
                      </c:pt>
                      <c:pt idx="2860">
                        <c:v>354.900146484375</c:v>
                      </c:pt>
                      <c:pt idx="2861">
                        <c:v>354.400146484375</c:v>
                      </c:pt>
                      <c:pt idx="2862">
                        <c:v>353.900146484375</c:v>
                      </c:pt>
                      <c:pt idx="2863">
                        <c:v>353.500244140625</c:v>
                      </c:pt>
                      <c:pt idx="2864">
                        <c:v>353.000244140625</c:v>
                      </c:pt>
                      <c:pt idx="2865">
                        <c:v>352.500244140625</c:v>
                      </c:pt>
                      <c:pt idx="2866">
                        <c:v>352.10009765625</c:v>
                      </c:pt>
                      <c:pt idx="2867">
                        <c:v>351.499755859375</c:v>
                      </c:pt>
                      <c:pt idx="2868">
                        <c:v>351.099853515625</c:v>
                      </c:pt>
                      <c:pt idx="2869">
                        <c:v>350.599853515625</c:v>
                      </c:pt>
                      <c:pt idx="2870">
                        <c:v>350.199951171875</c:v>
                      </c:pt>
                      <c:pt idx="2871">
                        <c:v>349.699951171875</c:v>
                      </c:pt>
                      <c:pt idx="2872">
                        <c:v>349.199951171875</c:v>
                      </c:pt>
                      <c:pt idx="2873">
                        <c:v>348.7998046875</c:v>
                      </c:pt>
                      <c:pt idx="2874">
                        <c:v>348.199951171875</c:v>
                      </c:pt>
                      <c:pt idx="2875">
                        <c:v>347.699951171875</c:v>
                      </c:pt>
                      <c:pt idx="2876">
                        <c:v>347.5</c:v>
                      </c:pt>
                      <c:pt idx="2877">
                        <c:v>347</c:v>
                      </c:pt>
                      <c:pt idx="2878">
                        <c:v>346.5</c:v>
                      </c:pt>
                      <c:pt idx="2879">
                        <c:v>346.10009765625</c:v>
                      </c:pt>
                      <c:pt idx="2880">
                        <c:v>345.5</c:v>
                      </c:pt>
                      <c:pt idx="2881">
                        <c:v>345.10009765625</c:v>
                      </c:pt>
                      <c:pt idx="2882">
                        <c:v>344.60009765625</c:v>
                      </c:pt>
                      <c:pt idx="2883">
                        <c:v>344.199951171875</c:v>
                      </c:pt>
                      <c:pt idx="2884">
                        <c:v>343.699951171875</c:v>
                      </c:pt>
                      <c:pt idx="2885">
                        <c:v>343.199951171875</c:v>
                      </c:pt>
                      <c:pt idx="2886">
                        <c:v>342.900146484375</c:v>
                      </c:pt>
                      <c:pt idx="2887">
                        <c:v>342.400146484375</c:v>
                      </c:pt>
                      <c:pt idx="2888">
                        <c:v>342</c:v>
                      </c:pt>
                      <c:pt idx="2889">
                        <c:v>341.60009765625</c:v>
                      </c:pt>
                      <c:pt idx="2890">
                        <c:v>341.000244140625</c:v>
                      </c:pt>
                      <c:pt idx="2891">
                        <c:v>340.60009765625</c:v>
                      </c:pt>
                      <c:pt idx="2892">
                        <c:v>340.10009765625</c:v>
                      </c:pt>
                      <c:pt idx="2893">
                        <c:v>339.7001953125</c:v>
                      </c:pt>
                      <c:pt idx="2894">
                        <c:v>339.400146484375</c:v>
                      </c:pt>
                      <c:pt idx="2895">
                        <c:v>338.89990234375</c:v>
                      </c:pt>
                      <c:pt idx="2896">
                        <c:v>338.39990234375</c:v>
                      </c:pt>
                      <c:pt idx="2897">
                        <c:v>337.999755859375</c:v>
                      </c:pt>
                      <c:pt idx="2898">
                        <c:v>337.699951171875</c:v>
                      </c:pt>
                      <c:pt idx="2899">
                        <c:v>337.199951171875</c:v>
                      </c:pt>
                      <c:pt idx="2900">
                        <c:v>336.699951171875</c:v>
                      </c:pt>
                      <c:pt idx="2901">
                        <c:v>336.2998046875</c:v>
                      </c:pt>
                      <c:pt idx="2902">
                        <c:v>335.7998046875</c:v>
                      </c:pt>
                      <c:pt idx="2903">
                        <c:v>335.39990234375</c:v>
                      </c:pt>
                      <c:pt idx="2904">
                        <c:v>334.89990234375</c:v>
                      </c:pt>
                      <c:pt idx="2905">
                        <c:v>334.39990234375</c:v>
                      </c:pt>
                      <c:pt idx="2906">
                        <c:v>334</c:v>
                      </c:pt>
                      <c:pt idx="2907">
                        <c:v>333.599853515625</c:v>
                      </c:pt>
                      <c:pt idx="2908">
                        <c:v>333.199951171875</c:v>
                      </c:pt>
                      <c:pt idx="2909">
                        <c:v>332.60009765625</c:v>
                      </c:pt>
                      <c:pt idx="2910">
                        <c:v>332.199951171875</c:v>
                      </c:pt>
                      <c:pt idx="2911">
                        <c:v>331.800048828125</c:v>
                      </c:pt>
                      <c:pt idx="2912">
                        <c:v>331.60009765625</c:v>
                      </c:pt>
                      <c:pt idx="2913">
                        <c:v>331.199951171875</c:v>
                      </c:pt>
                      <c:pt idx="2914">
                        <c:v>330.699951171875</c:v>
                      </c:pt>
                      <c:pt idx="2915">
                        <c:v>330.2001953125</c:v>
                      </c:pt>
                      <c:pt idx="2916">
                        <c:v>329.900146484375</c:v>
                      </c:pt>
                      <c:pt idx="2917">
                        <c:v>329.7001953125</c:v>
                      </c:pt>
                      <c:pt idx="2918">
                        <c:v>329.2001953125</c:v>
                      </c:pt>
                      <c:pt idx="2919">
                        <c:v>328.800048828125</c:v>
                      </c:pt>
                      <c:pt idx="2920">
                        <c:v>328.400146484375</c:v>
                      </c:pt>
                      <c:pt idx="2921">
                        <c:v>328.000244140625</c:v>
                      </c:pt>
                      <c:pt idx="2922">
                        <c:v>327.500244140625</c:v>
                      </c:pt>
                      <c:pt idx="2923">
                        <c:v>327.10009765625</c:v>
                      </c:pt>
                      <c:pt idx="2924">
                        <c:v>326.60009765625</c:v>
                      </c:pt>
                      <c:pt idx="2925">
                        <c:v>326.19970703125</c:v>
                      </c:pt>
                      <c:pt idx="2926">
                        <c:v>325.7998046875</c:v>
                      </c:pt>
                      <c:pt idx="2927">
                        <c:v>325.39990234375</c:v>
                      </c:pt>
                      <c:pt idx="2928">
                        <c:v>324.999755859375</c:v>
                      </c:pt>
                      <c:pt idx="2929">
                        <c:v>324.599853515625</c:v>
                      </c:pt>
                      <c:pt idx="2930">
                        <c:v>324.099853515625</c:v>
                      </c:pt>
                      <c:pt idx="2931">
                        <c:v>323.89990234375</c:v>
                      </c:pt>
                      <c:pt idx="2932">
                        <c:v>323.5</c:v>
                      </c:pt>
                      <c:pt idx="2933">
                        <c:v>323</c:v>
                      </c:pt>
                      <c:pt idx="2934">
                        <c:v>322.599853515625</c:v>
                      </c:pt>
                      <c:pt idx="2935">
                        <c:v>322.2998046875</c:v>
                      </c:pt>
                      <c:pt idx="2936">
                        <c:v>321.89990234375</c:v>
                      </c:pt>
                      <c:pt idx="2937">
                        <c:v>321.39990234375</c:v>
                      </c:pt>
                      <c:pt idx="2938">
                        <c:v>321</c:v>
                      </c:pt>
                      <c:pt idx="2939">
                        <c:v>320.60009765625</c:v>
                      </c:pt>
                      <c:pt idx="2940">
                        <c:v>320.199951171875</c:v>
                      </c:pt>
                      <c:pt idx="2941">
                        <c:v>319.699951171875</c:v>
                      </c:pt>
                      <c:pt idx="2942">
                        <c:v>319.300048828125</c:v>
                      </c:pt>
                      <c:pt idx="2943">
                        <c:v>318.900146484375</c:v>
                      </c:pt>
                      <c:pt idx="2944">
                        <c:v>318.400146484375</c:v>
                      </c:pt>
                      <c:pt idx="2945">
                        <c:v>318.10009765625</c:v>
                      </c:pt>
                      <c:pt idx="2946">
                        <c:v>317.800048828125</c:v>
                      </c:pt>
                      <c:pt idx="2947">
                        <c:v>317.300048828125</c:v>
                      </c:pt>
                      <c:pt idx="2948">
                        <c:v>316.900146484375</c:v>
                      </c:pt>
                      <c:pt idx="2949">
                        <c:v>316.5</c:v>
                      </c:pt>
                      <c:pt idx="2950">
                        <c:v>316.10009765625</c:v>
                      </c:pt>
                      <c:pt idx="2951">
                        <c:v>315.7001953125</c:v>
                      </c:pt>
                      <c:pt idx="2952">
                        <c:v>315.300048828125</c:v>
                      </c:pt>
                      <c:pt idx="2953">
                        <c:v>314.900146484375</c:v>
                      </c:pt>
                      <c:pt idx="2954">
                        <c:v>314.500244140625</c:v>
                      </c:pt>
                      <c:pt idx="2955">
                        <c:v>314.10009765625</c:v>
                      </c:pt>
                      <c:pt idx="2956">
                        <c:v>313.7001953125</c:v>
                      </c:pt>
                      <c:pt idx="2957">
                        <c:v>313.19970703125</c:v>
                      </c:pt>
                      <c:pt idx="2958">
                        <c:v>312.89990234375</c:v>
                      </c:pt>
                      <c:pt idx="2959">
                        <c:v>312.499755859375</c:v>
                      </c:pt>
                      <c:pt idx="2960">
                        <c:v>311.999755859375</c:v>
                      </c:pt>
                      <c:pt idx="2961">
                        <c:v>311.599853515625</c:v>
                      </c:pt>
                      <c:pt idx="2962">
                        <c:v>311.199951171875</c:v>
                      </c:pt>
                      <c:pt idx="2963">
                        <c:v>310.7998046875</c:v>
                      </c:pt>
                      <c:pt idx="2964">
                        <c:v>310.39990234375</c:v>
                      </c:pt>
                      <c:pt idx="2965">
                        <c:v>310.199951171875</c:v>
                      </c:pt>
                      <c:pt idx="2966">
                        <c:v>309.7998046875</c:v>
                      </c:pt>
                      <c:pt idx="2967">
                        <c:v>309.39990234375</c:v>
                      </c:pt>
                      <c:pt idx="2968">
                        <c:v>309</c:v>
                      </c:pt>
                      <c:pt idx="2969">
                        <c:v>308.599853515625</c:v>
                      </c:pt>
                      <c:pt idx="2970">
                        <c:v>308.099853515625</c:v>
                      </c:pt>
                      <c:pt idx="2971">
                        <c:v>307.699951171875</c:v>
                      </c:pt>
                      <c:pt idx="2972">
                        <c:v>307.300048828125</c:v>
                      </c:pt>
                      <c:pt idx="2973">
                        <c:v>306.89990234375</c:v>
                      </c:pt>
                      <c:pt idx="2974">
                        <c:v>306.5</c:v>
                      </c:pt>
                      <c:pt idx="2975">
                        <c:v>306.10009765625</c:v>
                      </c:pt>
                      <c:pt idx="2976">
                        <c:v>305.5</c:v>
                      </c:pt>
                      <c:pt idx="2977">
                        <c:v>305.199951171875</c:v>
                      </c:pt>
                      <c:pt idx="2978">
                        <c:v>304.699951171875</c:v>
                      </c:pt>
                      <c:pt idx="2979">
                        <c:v>304.300048828125</c:v>
                      </c:pt>
                      <c:pt idx="2980">
                        <c:v>303.900146484375</c:v>
                      </c:pt>
                      <c:pt idx="2981">
                        <c:v>303.5</c:v>
                      </c:pt>
                      <c:pt idx="2982">
                        <c:v>303.300048828125</c:v>
                      </c:pt>
                      <c:pt idx="2983">
                        <c:v>303.10009765625</c:v>
                      </c:pt>
                      <c:pt idx="2984">
                        <c:v>302.7001953125</c:v>
                      </c:pt>
                      <c:pt idx="2985">
                        <c:v>302.300048828125</c:v>
                      </c:pt>
                      <c:pt idx="2986">
                        <c:v>302.000244140625</c:v>
                      </c:pt>
                      <c:pt idx="2987">
                        <c:v>301.500244140625</c:v>
                      </c:pt>
                      <c:pt idx="2988">
                        <c:v>301.10009765625</c:v>
                      </c:pt>
                      <c:pt idx="2989">
                        <c:v>300.69970703125</c:v>
                      </c:pt>
                      <c:pt idx="2990">
                        <c:v>300.2998046875</c:v>
                      </c:pt>
                      <c:pt idx="2991">
                        <c:v>299.89990234375</c:v>
                      </c:pt>
                      <c:pt idx="2992">
                        <c:v>299.499755859375</c:v>
                      </c:pt>
                      <c:pt idx="2993">
                        <c:v>299.099853515625</c:v>
                      </c:pt>
                      <c:pt idx="2994">
                        <c:v>298.89990234375</c:v>
                      </c:pt>
                      <c:pt idx="2995">
                        <c:v>298.499755859375</c:v>
                      </c:pt>
                      <c:pt idx="2996">
                        <c:v>298.099853515625</c:v>
                      </c:pt>
                      <c:pt idx="2997">
                        <c:v>297.699951171875</c:v>
                      </c:pt>
                      <c:pt idx="2998">
                        <c:v>297.5</c:v>
                      </c:pt>
                      <c:pt idx="2999">
                        <c:v>297.099853515625</c:v>
                      </c:pt>
                      <c:pt idx="3000">
                        <c:v>296.599853515625</c:v>
                      </c:pt>
                      <c:pt idx="3001">
                        <c:v>296.199951171875</c:v>
                      </c:pt>
                      <c:pt idx="3002">
                        <c:v>295.800048828125</c:v>
                      </c:pt>
                      <c:pt idx="3003">
                        <c:v>295.39990234375</c:v>
                      </c:pt>
                      <c:pt idx="3004">
                        <c:v>295.099853515625</c:v>
                      </c:pt>
                      <c:pt idx="3005">
                        <c:v>294.60009765625</c:v>
                      </c:pt>
                      <c:pt idx="3006">
                        <c:v>294.199951171875</c:v>
                      </c:pt>
                      <c:pt idx="3007">
                        <c:v>293.800048828125</c:v>
                      </c:pt>
                      <c:pt idx="3008">
                        <c:v>293.400146484375</c:v>
                      </c:pt>
                      <c:pt idx="3009">
                        <c:v>293</c:v>
                      </c:pt>
                      <c:pt idx="3010">
                        <c:v>292.800048828125</c:v>
                      </c:pt>
                      <c:pt idx="3011">
                        <c:v>292.5</c:v>
                      </c:pt>
                      <c:pt idx="3012">
                        <c:v>292.10009765625</c:v>
                      </c:pt>
                      <c:pt idx="3013">
                        <c:v>291.800048828125</c:v>
                      </c:pt>
                      <c:pt idx="3014">
                        <c:v>291.400146484375</c:v>
                      </c:pt>
                      <c:pt idx="3015">
                        <c:v>291</c:v>
                      </c:pt>
                      <c:pt idx="3016">
                        <c:v>290.900146484375</c:v>
                      </c:pt>
                      <c:pt idx="3017">
                        <c:v>290.5</c:v>
                      </c:pt>
                      <c:pt idx="3018">
                        <c:v>290.000244140625</c:v>
                      </c:pt>
                      <c:pt idx="3019">
                        <c:v>289.800048828125</c:v>
                      </c:pt>
                      <c:pt idx="3020">
                        <c:v>289.400146484375</c:v>
                      </c:pt>
                      <c:pt idx="3021">
                        <c:v>289.10009765625</c:v>
                      </c:pt>
                      <c:pt idx="3022">
                        <c:v>288.7001953125</c:v>
                      </c:pt>
                      <c:pt idx="3023">
                        <c:v>288.30029296875</c:v>
                      </c:pt>
                      <c:pt idx="3024">
                        <c:v>287.89990234375</c:v>
                      </c:pt>
                      <c:pt idx="3025">
                        <c:v>287.39990234375</c:v>
                      </c:pt>
                      <c:pt idx="3026">
                        <c:v>287.099853515625</c:v>
                      </c:pt>
                      <c:pt idx="3027">
                        <c:v>286.699951171875</c:v>
                      </c:pt>
                      <c:pt idx="3028">
                        <c:v>286.39990234375</c:v>
                      </c:pt>
                      <c:pt idx="3029">
                        <c:v>285.999755859375</c:v>
                      </c:pt>
                      <c:pt idx="3030">
                        <c:v>285.599853515625</c:v>
                      </c:pt>
                      <c:pt idx="3031">
                        <c:v>285.39990234375</c:v>
                      </c:pt>
                      <c:pt idx="3032">
                        <c:v>285</c:v>
                      </c:pt>
                      <c:pt idx="3033">
                        <c:v>284.7998046875</c:v>
                      </c:pt>
                      <c:pt idx="3034">
                        <c:v>284.39990234375</c:v>
                      </c:pt>
                      <c:pt idx="3035">
                        <c:v>284</c:v>
                      </c:pt>
                      <c:pt idx="3036">
                        <c:v>283.699951171875</c:v>
                      </c:pt>
                      <c:pt idx="3037">
                        <c:v>283.300048828125</c:v>
                      </c:pt>
                      <c:pt idx="3038">
                        <c:v>283</c:v>
                      </c:pt>
                      <c:pt idx="3039">
                        <c:v>282.599853515625</c:v>
                      </c:pt>
                      <c:pt idx="3040">
                        <c:v>282.199951171875</c:v>
                      </c:pt>
                      <c:pt idx="3041">
                        <c:v>281.89990234375</c:v>
                      </c:pt>
                      <c:pt idx="3042">
                        <c:v>281.5</c:v>
                      </c:pt>
                      <c:pt idx="3043">
                        <c:v>281.10009765625</c:v>
                      </c:pt>
                      <c:pt idx="3044">
                        <c:v>280.699951171875</c:v>
                      </c:pt>
                      <c:pt idx="3045">
                        <c:v>280.300048828125</c:v>
                      </c:pt>
                      <c:pt idx="3046">
                        <c:v>280</c:v>
                      </c:pt>
                      <c:pt idx="3047">
                        <c:v>279.60009765625</c:v>
                      </c:pt>
                      <c:pt idx="3048">
                        <c:v>279.400146484375</c:v>
                      </c:pt>
                      <c:pt idx="3049">
                        <c:v>279.10009765625</c:v>
                      </c:pt>
                      <c:pt idx="3050">
                        <c:v>278.7001953125</c:v>
                      </c:pt>
                      <c:pt idx="3051">
                        <c:v>278.300048828125</c:v>
                      </c:pt>
                      <c:pt idx="3052">
                        <c:v>278</c:v>
                      </c:pt>
                      <c:pt idx="3053">
                        <c:v>277.60009765625</c:v>
                      </c:pt>
                      <c:pt idx="3054">
                        <c:v>277.300048828125</c:v>
                      </c:pt>
                      <c:pt idx="3055">
                        <c:v>277.000244140625</c:v>
                      </c:pt>
                      <c:pt idx="3056">
                        <c:v>276.7001953125</c:v>
                      </c:pt>
                      <c:pt idx="3057">
                        <c:v>276.300048828125</c:v>
                      </c:pt>
                      <c:pt idx="3058">
                        <c:v>276.000244140625</c:v>
                      </c:pt>
                      <c:pt idx="3059">
                        <c:v>275.60009765625</c:v>
                      </c:pt>
                      <c:pt idx="3060">
                        <c:v>275.2001953125</c:v>
                      </c:pt>
                      <c:pt idx="3061">
                        <c:v>274.7998046875</c:v>
                      </c:pt>
                      <c:pt idx="3062">
                        <c:v>274.499755859375</c:v>
                      </c:pt>
                      <c:pt idx="3063">
                        <c:v>274.099853515625</c:v>
                      </c:pt>
                      <c:pt idx="3064">
                        <c:v>273.999755859375</c:v>
                      </c:pt>
                      <c:pt idx="3065">
                        <c:v>273.499755859375</c:v>
                      </c:pt>
                      <c:pt idx="3066">
                        <c:v>273.2998046875</c:v>
                      </c:pt>
                      <c:pt idx="3067">
                        <c:v>272.89990234375</c:v>
                      </c:pt>
                      <c:pt idx="3068">
                        <c:v>272.5</c:v>
                      </c:pt>
                      <c:pt idx="3069">
                        <c:v>272.199951171875</c:v>
                      </c:pt>
                      <c:pt idx="3070">
                        <c:v>271.7998046875</c:v>
                      </c:pt>
                      <c:pt idx="3071">
                        <c:v>271.5</c:v>
                      </c:pt>
                      <c:pt idx="3072">
                        <c:v>271.099853515625</c:v>
                      </c:pt>
                      <c:pt idx="3073">
                        <c:v>270.800048828125</c:v>
                      </c:pt>
                      <c:pt idx="3074">
                        <c:v>270.5</c:v>
                      </c:pt>
                      <c:pt idx="3075">
                        <c:v>270.199951171875</c:v>
                      </c:pt>
                      <c:pt idx="3076">
                        <c:v>269.800048828125</c:v>
                      </c:pt>
                      <c:pt idx="3077">
                        <c:v>269.39990234375</c:v>
                      </c:pt>
                      <c:pt idx="3078">
                        <c:v>269.10009765625</c:v>
                      </c:pt>
                      <c:pt idx="3079">
                        <c:v>268.60009765625</c:v>
                      </c:pt>
                      <c:pt idx="3080">
                        <c:v>268.300048828125</c:v>
                      </c:pt>
                      <c:pt idx="3081">
                        <c:v>268</c:v>
                      </c:pt>
                      <c:pt idx="3082">
                        <c:v>267.60009765625</c:v>
                      </c:pt>
                      <c:pt idx="3083">
                        <c:v>267.300048828125</c:v>
                      </c:pt>
                      <c:pt idx="3084">
                        <c:v>267</c:v>
                      </c:pt>
                      <c:pt idx="3085">
                        <c:v>266.699951171875</c:v>
                      </c:pt>
                      <c:pt idx="3086">
                        <c:v>266.400146484375</c:v>
                      </c:pt>
                      <c:pt idx="3087">
                        <c:v>266.10009765625</c:v>
                      </c:pt>
                      <c:pt idx="3088">
                        <c:v>265.7001953125</c:v>
                      </c:pt>
                      <c:pt idx="3089">
                        <c:v>265.400146484375</c:v>
                      </c:pt>
                      <c:pt idx="3090">
                        <c:v>265</c:v>
                      </c:pt>
                      <c:pt idx="3091">
                        <c:v>264.7001953125</c:v>
                      </c:pt>
                      <c:pt idx="3092">
                        <c:v>264.400146484375</c:v>
                      </c:pt>
                      <c:pt idx="3093">
                        <c:v>264.10009765625</c:v>
                      </c:pt>
                      <c:pt idx="3094">
                        <c:v>263.7001953125</c:v>
                      </c:pt>
                      <c:pt idx="3095">
                        <c:v>263.500244140625</c:v>
                      </c:pt>
                      <c:pt idx="3096">
                        <c:v>263.2001953125</c:v>
                      </c:pt>
                      <c:pt idx="3097">
                        <c:v>262.80029296875</c:v>
                      </c:pt>
                      <c:pt idx="3098">
                        <c:v>262.500244140625</c:v>
                      </c:pt>
                      <c:pt idx="3099">
                        <c:v>262.19970703125</c:v>
                      </c:pt>
                      <c:pt idx="3100">
                        <c:v>261.7998046875</c:v>
                      </c:pt>
                      <c:pt idx="3101">
                        <c:v>261.39990234375</c:v>
                      </c:pt>
                      <c:pt idx="3102">
                        <c:v>261.2998046875</c:v>
                      </c:pt>
                      <c:pt idx="3103">
                        <c:v>260.999755859375</c:v>
                      </c:pt>
                      <c:pt idx="3104">
                        <c:v>260.699951171875</c:v>
                      </c:pt>
                      <c:pt idx="3105">
                        <c:v>260.39990234375</c:v>
                      </c:pt>
                      <c:pt idx="3106">
                        <c:v>260.099853515625</c:v>
                      </c:pt>
                      <c:pt idx="3107">
                        <c:v>259.699951171875</c:v>
                      </c:pt>
                      <c:pt idx="3108">
                        <c:v>259.39990234375</c:v>
                      </c:pt>
                      <c:pt idx="3109">
                        <c:v>259.199951171875</c:v>
                      </c:pt>
                      <c:pt idx="3110">
                        <c:v>258.7998046875</c:v>
                      </c:pt>
                      <c:pt idx="3111">
                        <c:v>258.599853515625</c:v>
                      </c:pt>
                      <c:pt idx="3112">
                        <c:v>258.199951171875</c:v>
                      </c:pt>
                      <c:pt idx="3113">
                        <c:v>257.800048828125</c:v>
                      </c:pt>
                      <c:pt idx="3114">
                        <c:v>257.5</c:v>
                      </c:pt>
                      <c:pt idx="3115">
                        <c:v>257.099853515625</c:v>
                      </c:pt>
                      <c:pt idx="3116">
                        <c:v>256.699951171875</c:v>
                      </c:pt>
                      <c:pt idx="3117">
                        <c:v>256.39990234375</c:v>
                      </c:pt>
                      <c:pt idx="3118">
                        <c:v>256.300048828125</c:v>
                      </c:pt>
                      <c:pt idx="3119">
                        <c:v>256</c:v>
                      </c:pt>
                      <c:pt idx="3120">
                        <c:v>255.60009765625</c:v>
                      </c:pt>
                      <c:pt idx="3121">
                        <c:v>255.5</c:v>
                      </c:pt>
                      <c:pt idx="3122">
                        <c:v>255.10009765625</c:v>
                      </c:pt>
                      <c:pt idx="3123">
                        <c:v>254.699951171875</c:v>
                      </c:pt>
                      <c:pt idx="3124">
                        <c:v>254.5</c:v>
                      </c:pt>
                      <c:pt idx="3125">
                        <c:v>254.10009765625</c:v>
                      </c:pt>
                      <c:pt idx="3126">
                        <c:v>253.800048828125</c:v>
                      </c:pt>
                      <c:pt idx="3127">
                        <c:v>253.400146484375</c:v>
                      </c:pt>
                      <c:pt idx="3128">
                        <c:v>253.10009765625</c:v>
                      </c:pt>
                      <c:pt idx="3129">
                        <c:v>252.800048828125</c:v>
                      </c:pt>
                      <c:pt idx="3130">
                        <c:v>252.400146484375</c:v>
                      </c:pt>
                      <c:pt idx="3131">
                        <c:v>252.10009765625</c:v>
                      </c:pt>
                      <c:pt idx="3132">
                        <c:v>251.800048828125</c:v>
                      </c:pt>
                      <c:pt idx="3133">
                        <c:v>251.500244140625</c:v>
                      </c:pt>
                      <c:pt idx="3134">
                        <c:v>251.2001953125</c:v>
                      </c:pt>
                      <c:pt idx="3135">
                        <c:v>251.000244140625</c:v>
                      </c:pt>
                      <c:pt idx="3136">
                        <c:v>250.7001953125</c:v>
                      </c:pt>
                      <c:pt idx="3137">
                        <c:v>250.400146484375</c:v>
                      </c:pt>
                      <c:pt idx="3138">
                        <c:v>250.10009765625</c:v>
                      </c:pt>
                      <c:pt idx="3139">
                        <c:v>249.7001953125</c:v>
                      </c:pt>
                      <c:pt idx="3140">
                        <c:v>249.2998046875</c:v>
                      </c:pt>
                      <c:pt idx="3141">
                        <c:v>248.999755859375</c:v>
                      </c:pt>
                      <c:pt idx="3142">
                        <c:v>248.69970703125</c:v>
                      </c:pt>
                      <c:pt idx="3143">
                        <c:v>248.39990234375</c:v>
                      </c:pt>
                      <c:pt idx="3144">
                        <c:v>248.099853515625</c:v>
                      </c:pt>
                      <c:pt idx="3145">
                        <c:v>247.7998046875</c:v>
                      </c:pt>
                      <c:pt idx="3146">
                        <c:v>247.499755859375</c:v>
                      </c:pt>
                      <c:pt idx="3147">
                        <c:v>247.199951171875</c:v>
                      </c:pt>
                      <c:pt idx="3148">
                        <c:v>246.89990234375</c:v>
                      </c:pt>
                      <c:pt idx="3149">
                        <c:v>246.599853515625</c:v>
                      </c:pt>
                      <c:pt idx="3150">
                        <c:v>246.2998046875</c:v>
                      </c:pt>
                      <c:pt idx="3151">
                        <c:v>246</c:v>
                      </c:pt>
                      <c:pt idx="3152">
                        <c:v>245.699951171875</c:v>
                      </c:pt>
                      <c:pt idx="3153">
                        <c:v>245.5</c:v>
                      </c:pt>
                      <c:pt idx="3154">
                        <c:v>245.199951171875</c:v>
                      </c:pt>
                      <c:pt idx="3155">
                        <c:v>244.89990234375</c:v>
                      </c:pt>
                      <c:pt idx="3156">
                        <c:v>244.599853515625</c:v>
                      </c:pt>
                      <c:pt idx="3157">
                        <c:v>244.199951171875</c:v>
                      </c:pt>
                      <c:pt idx="3158">
                        <c:v>243.89990234375</c:v>
                      </c:pt>
                      <c:pt idx="3159">
                        <c:v>243.60009765625</c:v>
                      </c:pt>
                      <c:pt idx="3160">
                        <c:v>243.300048828125</c:v>
                      </c:pt>
                      <c:pt idx="3161">
                        <c:v>243</c:v>
                      </c:pt>
                      <c:pt idx="3162">
                        <c:v>242.699951171875</c:v>
                      </c:pt>
                      <c:pt idx="3163">
                        <c:v>242.5</c:v>
                      </c:pt>
                      <c:pt idx="3164">
                        <c:v>242.199951171875</c:v>
                      </c:pt>
                      <c:pt idx="3165">
                        <c:v>241.900146484375</c:v>
                      </c:pt>
                      <c:pt idx="3166">
                        <c:v>241.60009765625</c:v>
                      </c:pt>
                      <c:pt idx="3167">
                        <c:v>241.300048828125</c:v>
                      </c:pt>
                      <c:pt idx="3168">
                        <c:v>241</c:v>
                      </c:pt>
                      <c:pt idx="3169">
                        <c:v>240.60009765625</c:v>
                      </c:pt>
                      <c:pt idx="3170">
                        <c:v>240.300048828125</c:v>
                      </c:pt>
                      <c:pt idx="3171">
                        <c:v>240.10009765625</c:v>
                      </c:pt>
                      <c:pt idx="3172">
                        <c:v>239.800048828125</c:v>
                      </c:pt>
                      <c:pt idx="3173">
                        <c:v>239.5</c:v>
                      </c:pt>
                      <c:pt idx="3174">
                        <c:v>239.2001953125</c:v>
                      </c:pt>
                      <c:pt idx="3175">
                        <c:v>239.10009765625</c:v>
                      </c:pt>
                      <c:pt idx="3176">
                        <c:v>238.800048828125</c:v>
                      </c:pt>
                      <c:pt idx="3177">
                        <c:v>238.500244140625</c:v>
                      </c:pt>
                      <c:pt idx="3178">
                        <c:v>238.2001953125</c:v>
                      </c:pt>
                      <c:pt idx="3179">
                        <c:v>237.900146484375</c:v>
                      </c:pt>
                      <c:pt idx="3180">
                        <c:v>237.500244140625</c:v>
                      </c:pt>
                      <c:pt idx="3181">
                        <c:v>237.2001953125</c:v>
                      </c:pt>
                      <c:pt idx="3182">
                        <c:v>236.900146484375</c:v>
                      </c:pt>
                      <c:pt idx="3183">
                        <c:v>236.69970703125</c:v>
                      </c:pt>
                      <c:pt idx="3184">
                        <c:v>236.2998046875</c:v>
                      </c:pt>
                      <c:pt idx="3185">
                        <c:v>235.999755859375</c:v>
                      </c:pt>
                      <c:pt idx="3186">
                        <c:v>235.7998046875</c:v>
                      </c:pt>
                      <c:pt idx="3187">
                        <c:v>235.499755859375</c:v>
                      </c:pt>
                      <c:pt idx="3188">
                        <c:v>235.199951171875</c:v>
                      </c:pt>
                      <c:pt idx="3189">
                        <c:v>234.999755859375</c:v>
                      </c:pt>
                      <c:pt idx="3190">
                        <c:v>234.699951171875</c:v>
                      </c:pt>
                      <c:pt idx="3191">
                        <c:v>234.39990234375</c:v>
                      </c:pt>
                      <c:pt idx="3192">
                        <c:v>234.099853515625</c:v>
                      </c:pt>
                      <c:pt idx="3193">
                        <c:v>234</c:v>
                      </c:pt>
                      <c:pt idx="3194">
                        <c:v>233.699951171875</c:v>
                      </c:pt>
                      <c:pt idx="3195">
                        <c:v>233.39990234375</c:v>
                      </c:pt>
                      <c:pt idx="3196">
                        <c:v>233.099853515625</c:v>
                      </c:pt>
                      <c:pt idx="3197">
                        <c:v>232.7998046875</c:v>
                      </c:pt>
                      <c:pt idx="3198">
                        <c:v>232.5</c:v>
                      </c:pt>
                      <c:pt idx="3199">
                        <c:v>232.199951171875</c:v>
                      </c:pt>
                      <c:pt idx="3200">
                        <c:v>231.89990234375</c:v>
                      </c:pt>
                      <c:pt idx="3201">
                        <c:v>231.599853515625</c:v>
                      </c:pt>
                      <c:pt idx="3202">
                        <c:v>231.300048828125</c:v>
                      </c:pt>
                      <c:pt idx="3203">
                        <c:v>231</c:v>
                      </c:pt>
                      <c:pt idx="3204">
                        <c:v>230.699951171875</c:v>
                      </c:pt>
                      <c:pt idx="3205">
                        <c:v>230.5</c:v>
                      </c:pt>
                      <c:pt idx="3206">
                        <c:v>230.300048828125</c:v>
                      </c:pt>
                      <c:pt idx="3207">
                        <c:v>230.10009765625</c:v>
                      </c:pt>
                      <c:pt idx="3208">
                        <c:v>229.699951171875</c:v>
                      </c:pt>
                      <c:pt idx="3209">
                        <c:v>229.5</c:v>
                      </c:pt>
                      <c:pt idx="3210">
                        <c:v>229.199951171875</c:v>
                      </c:pt>
                      <c:pt idx="3211">
                        <c:v>228.900146484375</c:v>
                      </c:pt>
                      <c:pt idx="3212">
                        <c:v>228.5</c:v>
                      </c:pt>
                      <c:pt idx="3213">
                        <c:v>228.300048828125</c:v>
                      </c:pt>
                      <c:pt idx="3214">
                        <c:v>228.10009765625</c:v>
                      </c:pt>
                      <c:pt idx="3215">
                        <c:v>227.800048828125</c:v>
                      </c:pt>
                      <c:pt idx="3216">
                        <c:v>227.5</c:v>
                      </c:pt>
                      <c:pt idx="3217">
                        <c:v>227.2001953125</c:v>
                      </c:pt>
                      <c:pt idx="3218">
                        <c:v>227</c:v>
                      </c:pt>
                      <c:pt idx="3219">
                        <c:v>226.7001953125</c:v>
                      </c:pt>
                      <c:pt idx="3220">
                        <c:v>226.400146484375</c:v>
                      </c:pt>
                      <c:pt idx="3221">
                        <c:v>226.300048828125</c:v>
                      </c:pt>
                      <c:pt idx="3222">
                        <c:v>226.000244140625</c:v>
                      </c:pt>
                      <c:pt idx="3223">
                        <c:v>225.7001953125</c:v>
                      </c:pt>
                      <c:pt idx="3224">
                        <c:v>225.400146484375</c:v>
                      </c:pt>
                      <c:pt idx="3225">
                        <c:v>225.10009765625</c:v>
                      </c:pt>
                      <c:pt idx="3226">
                        <c:v>224.900146484375</c:v>
                      </c:pt>
                      <c:pt idx="3227">
                        <c:v>224.60009765625</c:v>
                      </c:pt>
                      <c:pt idx="3228">
                        <c:v>224.30029296875</c:v>
                      </c:pt>
                      <c:pt idx="3229">
                        <c:v>224.10009765625</c:v>
                      </c:pt>
                      <c:pt idx="3230">
                        <c:v>223.7998046875</c:v>
                      </c:pt>
                      <c:pt idx="3231">
                        <c:v>223.499755859375</c:v>
                      </c:pt>
                      <c:pt idx="3232">
                        <c:v>223.2998046875</c:v>
                      </c:pt>
                      <c:pt idx="3233">
                        <c:v>222.999755859375</c:v>
                      </c:pt>
                      <c:pt idx="3234">
                        <c:v>222.699951171875</c:v>
                      </c:pt>
                      <c:pt idx="3235">
                        <c:v>222.39990234375</c:v>
                      </c:pt>
                      <c:pt idx="3236">
                        <c:v>222.199951171875</c:v>
                      </c:pt>
                      <c:pt idx="3237">
                        <c:v>221.89990234375</c:v>
                      </c:pt>
                      <c:pt idx="3238">
                        <c:v>221.7998046875</c:v>
                      </c:pt>
                      <c:pt idx="3239">
                        <c:v>221.499755859375</c:v>
                      </c:pt>
                      <c:pt idx="3240">
                        <c:v>221.199951171875</c:v>
                      </c:pt>
                      <c:pt idx="3241">
                        <c:v>221</c:v>
                      </c:pt>
                      <c:pt idx="3242">
                        <c:v>220.7998046875</c:v>
                      </c:pt>
                      <c:pt idx="3243">
                        <c:v>220.5</c:v>
                      </c:pt>
                      <c:pt idx="3244">
                        <c:v>220.2998046875</c:v>
                      </c:pt>
                      <c:pt idx="3245">
                        <c:v>220</c:v>
                      </c:pt>
                      <c:pt idx="3246">
                        <c:v>219.699951171875</c:v>
                      </c:pt>
                      <c:pt idx="3247">
                        <c:v>219.39990234375</c:v>
                      </c:pt>
                      <c:pt idx="3248">
                        <c:v>219.199951171875</c:v>
                      </c:pt>
                      <c:pt idx="3249">
                        <c:v>218.89990234375</c:v>
                      </c:pt>
                      <c:pt idx="3250">
                        <c:v>218.699951171875</c:v>
                      </c:pt>
                      <c:pt idx="3251">
                        <c:v>218.39990234375</c:v>
                      </c:pt>
                      <c:pt idx="3252">
                        <c:v>218.10009765625</c:v>
                      </c:pt>
                      <c:pt idx="3253">
                        <c:v>218</c:v>
                      </c:pt>
                      <c:pt idx="3254">
                        <c:v>217.699951171875</c:v>
                      </c:pt>
                      <c:pt idx="3255">
                        <c:v>217.39990234375</c:v>
                      </c:pt>
                      <c:pt idx="3256">
                        <c:v>217.199951171875</c:v>
                      </c:pt>
                      <c:pt idx="3257">
                        <c:v>216.89990234375</c:v>
                      </c:pt>
                      <c:pt idx="3258">
                        <c:v>216.60009765625</c:v>
                      </c:pt>
                      <c:pt idx="3259">
                        <c:v>216.300048828125</c:v>
                      </c:pt>
                      <c:pt idx="3260">
                        <c:v>216</c:v>
                      </c:pt>
                      <c:pt idx="3261">
                        <c:v>215.800048828125</c:v>
                      </c:pt>
                      <c:pt idx="3262">
                        <c:v>215.5</c:v>
                      </c:pt>
                      <c:pt idx="3263">
                        <c:v>215.199951171875</c:v>
                      </c:pt>
                      <c:pt idx="3264">
                        <c:v>214.900146484375</c:v>
                      </c:pt>
                      <c:pt idx="3265">
                        <c:v>214.7001953125</c:v>
                      </c:pt>
                      <c:pt idx="3266">
                        <c:v>214.400146484375</c:v>
                      </c:pt>
                      <c:pt idx="3267">
                        <c:v>214.2001953125</c:v>
                      </c:pt>
                      <c:pt idx="3268">
                        <c:v>214</c:v>
                      </c:pt>
                      <c:pt idx="3269">
                        <c:v>213.800048828125</c:v>
                      </c:pt>
                      <c:pt idx="3270">
                        <c:v>213.5</c:v>
                      </c:pt>
                      <c:pt idx="3271">
                        <c:v>213.2001953125</c:v>
                      </c:pt>
                      <c:pt idx="3272">
                        <c:v>213.10009765625</c:v>
                      </c:pt>
                      <c:pt idx="3273">
                        <c:v>212.900146484375</c:v>
                      </c:pt>
                      <c:pt idx="3274">
                        <c:v>212.60009765625</c:v>
                      </c:pt>
                      <c:pt idx="3275">
                        <c:v>212.400146484375</c:v>
                      </c:pt>
                      <c:pt idx="3276">
                        <c:v>212.2001953125</c:v>
                      </c:pt>
                      <c:pt idx="3277">
                        <c:v>211.900146484375</c:v>
                      </c:pt>
                      <c:pt idx="3278">
                        <c:v>211.60009765625</c:v>
                      </c:pt>
                      <c:pt idx="3279">
                        <c:v>211.400146484375</c:v>
                      </c:pt>
                      <c:pt idx="3280">
                        <c:v>211.099853515625</c:v>
                      </c:pt>
                      <c:pt idx="3281">
                        <c:v>210.89990234375</c:v>
                      </c:pt>
                      <c:pt idx="3282">
                        <c:v>210.69970703125</c:v>
                      </c:pt>
                      <c:pt idx="3283">
                        <c:v>210.69970703125</c:v>
                      </c:pt>
                      <c:pt idx="3284">
                        <c:v>210.39990234375</c:v>
                      </c:pt>
                      <c:pt idx="3285">
                        <c:v>210.099853515625</c:v>
                      </c:pt>
                      <c:pt idx="3286">
                        <c:v>210.099853515625</c:v>
                      </c:pt>
                      <c:pt idx="3287">
                        <c:v>209.7998046875</c:v>
                      </c:pt>
                      <c:pt idx="3288">
                        <c:v>209.599853515625</c:v>
                      </c:pt>
                      <c:pt idx="3289">
                        <c:v>209.199951171875</c:v>
                      </c:pt>
                      <c:pt idx="3290">
                        <c:v>208.999755859375</c:v>
                      </c:pt>
                      <c:pt idx="3291">
                        <c:v>208.7998046875</c:v>
                      </c:pt>
                      <c:pt idx="3292">
                        <c:v>208.5</c:v>
                      </c:pt>
                      <c:pt idx="3293">
                        <c:v>208.2998046875</c:v>
                      </c:pt>
                      <c:pt idx="3294">
                        <c:v>208.099853515625</c:v>
                      </c:pt>
                      <c:pt idx="3295">
                        <c:v>208</c:v>
                      </c:pt>
                      <c:pt idx="3296">
                        <c:v>207.699951171875</c:v>
                      </c:pt>
                      <c:pt idx="3297">
                        <c:v>207.5</c:v>
                      </c:pt>
                      <c:pt idx="3298">
                        <c:v>207.2998046875</c:v>
                      </c:pt>
                      <c:pt idx="3299">
                        <c:v>207</c:v>
                      </c:pt>
                      <c:pt idx="3300">
                        <c:v>206.800048828125</c:v>
                      </c:pt>
                      <c:pt idx="3301">
                        <c:v>206.699951171875</c:v>
                      </c:pt>
                      <c:pt idx="3302">
                        <c:v>206.39990234375</c:v>
                      </c:pt>
                      <c:pt idx="3303">
                        <c:v>206.199951171875</c:v>
                      </c:pt>
                      <c:pt idx="3304">
                        <c:v>206</c:v>
                      </c:pt>
                      <c:pt idx="3305">
                        <c:v>205.800048828125</c:v>
                      </c:pt>
                      <c:pt idx="3306">
                        <c:v>205.5</c:v>
                      </c:pt>
                      <c:pt idx="3307">
                        <c:v>205.199951171875</c:v>
                      </c:pt>
                      <c:pt idx="3308">
                        <c:v>205</c:v>
                      </c:pt>
                      <c:pt idx="3309">
                        <c:v>204.699951171875</c:v>
                      </c:pt>
                      <c:pt idx="3310">
                        <c:v>204.5</c:v>
                      </c:pt>
                      <c:pt idx="3311">
                        <c:v>204.300048828125</c:v>
                      </c:pt>
                      <c:pt idx="3312">
                        <c:v>204</c:v>
                      </c:pt>
                      <c:pt idx="3313">
                        <c:v>203.800048828125</c:v>
                      </c:pt>
                      <c:pt idx="3314">
                        <c:v>203.5</c:v>
                      </c:pt>
                      <c:pt idx="3315">
                        <c:v>203.300048828125</c:v>
                      </c:pt>
                      <c:pt idx="3316">
                        <c:v>203</c:v>
                      </c:pt>
                      <c:pt idx="3317">
                        <c:v>202.800048828125</c:v>
                      </c:pt>
                      <c:pt idx="3318">
                        <c:v>202.699951171875</c:v>
                      </c:pt>
                      <c:pt idx="3319">
                        <c:v>202.5</c:v>
                      </c:pt>
                      <c:pt idx="3320">
                        <c:v>202.300048828125</c:v>
                      </c:pt>
                      <c:pt idx="3321">
                        <c:v>202</c:v>
                      </c:pt>
                      <c:pt idx="3322">
                        <c:v>201.800048828125</c:v>
                      </c:pt>
                      <c:pt idx="3323">
                        <c:v>201.5</c:v>
                      </c:pt>
                      <c:pt idx="3324">
                        <c:v>201.300048828125</c:v>
                      </c:pt>
                      <c:pt idx="3325">
                        <c:v>200.900146484375</c:v>
                      </c:pt>
                      <c:pt idx="3326">
                        <c:v>200.7001953125</c:v>
                      </c:pt>
                      <c:pt idx="3327">
                        <c:v>200.500244140625</c:v>
                      </c:pt>
                      <c:pt idx="3328">
                        <c:v>200.2001953125</c:v>
                      </c:pt>
                      <c:pt idx="3329">
                        <c:v>200.000244140625</c:v>
                      </c:pt>
                      <c:pt idx="3330">
                        <c:v>199.7001953125</c:v>
                      </c:pt>
                      <c:pt idx="3331">
                        <c:v>199.60009765625</c:v>
                      </c:pt>
                      <c:pt idx="3332">
                        <c:v>199.300048828125</c:v>
                      </c:pt>
                      <c:pt idx="3333">
                        <c:v>199.10009765625</c:v>
                      </c:pt>
                      <c:pt idx="3334">
                        <c:v>198.900146484375</c:v>
                      </c:pt>
                      <c:pt idx="3335">
                        <c:v>198.60009765625</c:v>
                      </c:pt>
                      <c:pt idx="3336">
                        <c:v>198.500244140625</c:v>
                      </c:pt>
                      <c:pt idx="3337">
                        <c:v>198.19970703125</c:v>
                      </c:pt>
                      <c:pt idx="3338">
                        <c:v>197.999755859375</c:v>
                      </c:pt>
                      <c:pt idx="3339">
                        <c:v>197.69970703125</c:v>
                      </c:pt>
                      <c:pt idx="3340">
                        <c:v>197.599853515625</c:v>
                      </c:pt>
                      <c:pt idx="3341">
                        <c:v>197.39990234375</c:v>
                      </c:pt>
                      <c:pt idx="3342">
                        <c:v>197.099853515625</c:v>
                      </c:pt>
                      <c:pt idx="3343">
                        <c:v>196.89990234375</c:v>
                      </c:pt>
                      <c:pt idx="3344">
                        <c:v>196.599853515625</c:v>
                      </c:pt>
                      <c:pt idx="3345">
                        <c:v>196.39990234375</c:v>
                      </c:pt>
                      <c:pt idx="3346">
                        <c:v>196.199951171875</c:v>
                      </c:pt>
                      <c:pt idx="3347">
                        <c:v>195.89990234375</c:v>
                      </c:pt>
                      <c:pt idx="3348">
                        <c:v>195.699951171875</c:v>
                      </c:pt>
                      <c:pt idx="3349">
                        <c:v>195.599853515625</c:v>
                      </c:pt>
                      <c:pt idx="3350">
                        <c:v>195.199951171875</c:v>
                      </c:pt>
                      <c:pt idx="3351">
                        <c:v>195.199951171875</c:v>
                      </c:pt>
                      <c:pt idx="3352">
                        <c:v>194.89990234375</c:v>
                      </c:pt>
                      <c:pt idx="3353">
                        <c:v>194.699951171875</c:v>
                      </c:pt>
                      <c:pt idx="3354">
                        <c:v>194.5</c:v>
                      </c:pt>
                      <c:pt idx="3355">
                        <c:v>194.199951171875</c:v>
                      </c:pt>
                      <c:pt idx="3356">
                        <c:v>193.89990234375</c:v>
                      </c:pt>
                      <c:pt idx="3357">
                        <c:v>193.800048828125</c:v>
                      </c:pt>
                      <c:pt idx="3358">
                        <c:v>193.5</c:v>
                      </c:pt>
                      <c:pt idx="3359">
                        <c:v>193.300048828125</c:v>
                      </c:pt>
                      <c:pt idx="3360">
                        <c:v>193.099853515625</c:v>
                      </c:pt>
                      <c:pt idx="3361">
                        <c:v>193</c:v>
                      </c:pt>
                      <c:pt idx="3362">
                        <c:v>192.800048828125</c:v>
                      </c:pt>
                      <c:pt idx="3363">
                        <c:v>192.5</c:v>
                      </c:pt>
                      <c:pt idx="3364">
                        <c:v>192.300048828125</c:v>
                      </c:pt>
                      <c:pt idx="3365">
                        <c:v>192.10009765625</c:v>
                      </c:pt>
                      <c:pt idx="3366">
                        <c:v>191.800048828125</c:v>
                      </c:pt>
                      <c:pt idx="3367">
                        <c:v>191.800048828125</c:v>
                      </c:pt>
                      <c:pt idx="3368">
                        <c:v>191.39990234375</c:v>
                      </c:pt>
                      <c:pt idx="3369">
                        <c:v>191.199951171875</c:v>
                      </c:pt>
                      <c:pt idx="3370">
                        <c:v>190.900146484375</c:v>
                      </c:pt>
                      <c:pt idx="3371">
                        <c:v>190.699951171875</c:v>
                      </c:pt>
                      <c:pt idx="3372">
                        <c:v>190.5</c:v>
                      </c:pt>
                      <c:pt idx="3373">
                        <c:v>190.400146484375</c:v>
                      </c:pt>
                      <c:pt idx="3374">
                        <c:v>190.199951171875</c:v>
                      </c:pt>
                      <c:pt idx="3375">
                        <c:v>190</c:v>
                      </c:pt>
                      <c:pt idx="3376">
                        <c:v>189.800048828125</c:v>
                      </c:pt>
                      <c:pt idx="3377">
                        <c:v>189.5</c:v>
                      </c:pt>
                      <c:pt idx="3378">
                        <c:v>189.300048828125</c:v>
                      </c:pt>
                      <c:pt idx="3379">
                        <c:v>189</c:v>
                      </c:pt>
                      <c:pt idx="3380">
                        <c:v>188.800048828125</c:v>
                      </c:pt>
                      <c:pt idx="3381">
                        <c:v>188.5</c:v>
                      </c:pt>
                      <c:pt idx="3382">
                        <c:v>188.400146484375</c:v>
                      </c:pt>
                      <c:pt idx="3383">
                        <c:v>188.300048828125</c:v>
                      </c:pt>
                      <c:pt idx="3384">
                        <c:v>188</c:v>
                      </c:pt>
                      <c:pt idx="3385">
                        <c:v>188</c:v>
                      </c:pt>
                      <c:pt idx="3386">
                        <c:v>187.60009765625</c:v>
                      </c:pt>
                      <c:pt idx="3387">
                        <c:v>187.400146484375</c:v>
                      </c:pt>
                      <c:pt idx="3388">
                        <c:v>187.2001953125</c:v>
                      </c:pt>
                      <c:pt idx="3389">
                        <c:v>186.900146484375</c:v>
                      </c:pt>
                      <c:pt idx="3390">
                        <c:v>186.7001953125</c:v>
                      </c:pt>
                      <c:pt idx="3391">
                        <c:v>186.500244140625</c:v>
                      </c:pt>
                      <c:pt idx="3392">
                        <c:v>186.30029296875</c:v>
                      </c:pt>
                      <c:pt idx="3393">
                        <c:v>186.10009765625</c:v>
                      </c:pt>
                      <c:pt idx="3394">
                        <c:v>185.900146484375</c:v>
                      </c:pt>
                      <c:pt idx="3395">
                        <c:v>185.60009765625</c:v>
                      </c:pt>
                      <c:pt idx="3396">
                        <c:v>185.39990234375</c:v>
                      </c:pt>
                      <c:pt idx="3397">
                        <c:v>185.19970703125</c:v>
                      </c:pt>
                      <c:pt idx="3398">
                        <c:v>184.89990234375</c:v>
                      </c:pt>
                      <c:pt idx="3399">
                        <c:v>184.699951171875</c:v>
                      </c:pt>
                      <c:pt idx="3400">
                        <c:v>184.499755859375</c:v>
                      </c:pt>
                      <c:pt idx="3401">
                        <c:v>184.199951171875</c:v>
                      </c:pt>
                      <c:pt idx="3402">
                        <c:v>183.999755859375</c:v>
                      </c:pt>
                      <c:pt idx="3403">
                        <c:v>183.7998046875</c:v>
                      </c:pt>
                      <c:pt idx="3404">
                        <c:v>183.599853515625</c:v>
                      </c:pt>
                      <c:pt idx="3405">
                        <c:v>183.39990234375</c:v>
                      </c:pt>
                      <c:pt idx="3406">
                        <c:v>183.199951171875</c:v>
                      </c:pt>
                      <c:pt idx="3407">
                        <c:v>183</c:v>
                      </c:pt>
                      <c:pt idx="3408">
                        <c:v>182.7998046875</c:v>
                      </c:pt>
                      <c:pt idx="3409">
                        <c:v>182.599853515625</c:v>
                      </c:pt>
                      <c:pt idx="3410">
                        <c:v>182.39990234375</c:v>
                      </c:pt>
                      <c:pt idx="3411">
                        <c:v>182.199951171875</c:v>
                      </c:pt>
                      <c:pt idx="3412">
                        <c:v>181.89990234375</c:v>
                      </c:pt>
                      <c:pt idx="3413">
                        <c:v>181.7998046875</c:v>
                      </c:pt>
                      <c:pt idx="3414">
                        <c:v>181.599853515625</c:v>
                      </c:pt>
                      <c:pt idx="3415">
                        <c:v>181.39990234375</c:v>
                      </c:pt>
                      <c:pt idx="3416">
                        <c:v>181.199951171875</c:v>
                      </c:pt>
                      <c:pt idx="3417">
                        <c:v>181</c:v>
                      </c:pt>
                      <c:pt idx="3418">
                        <c:v>180.800048828125</c:v>
                      </c:pt>
                      <c:pt idx="3419">
                        <c:v>180.5</c:v>
                      </c:pt>
                      <c:pt idx="3420">
                        <c:v>180.39990234375</c:v>
                      </c:pt>
                      <c:pt idx="3421">
                        <c:v>180.099853515625</c:v>
                      </c:pt>
                      <c:pt idx="3422">
                        <c:v>180</c:v>
                      </c:pt>
                      <c:pt idx="3423">
                        <c:v>179.800048828125</c:v>
                      </c:pt>
                      <c:pt idx="3424">
                        <c:v>179.60009765625</c:v>
                      </c:pt>
                      <c:pt idx="3425">
                        <c:v>179.300048828125</c:v>
                      </c:pt>
                      <c:pt idx="3426">
                        <c:v>179.10009765625</c:v>
                      </c:pt>
                      <c:pt idx="3427">
                        <c:v>178.89990234375</c:v>
                      </c:pt>
                      <c:pt idx="3428">
                        <c:v>178.800048828125</c:v>
                      </c:pt>
                      <c:pt idx="3429">
                        <c:v>178.60009765625</c:v>
                      </c:pt>
                      <c:pt idx="3430">
                        <c:v>178.39990234375</c:v>
                      </c:pt>
                      <c:pt idx="3431">
                        <c:v>178.199951171875</c:v>
                      </c:pt>
                      <c:pt idx="3432">
                        <c:v>178</c:v>
                      </c:pt>
                      <c:pt idx="3433">
                        <c:v>177.800048828125</c:v>
                      </c:pt>
                      <c:pt idx="3434">
                        <c:v>177.60009765625</c:v>
                      </c:pt>
                      <c:pt idx="3435">
                        <c:v>177.400146484375</c:v>
                      </c:pt>
                      <c:pt idx="3436">
                        <c:v>177.199951171875</c:v>
                      </c:pt>
                      <c:pt idx="3437">
                        <c:v>177</c:v>
                      </c:pt>
                      <c:pt idx="3438">
                        <c:v>176.900146484375</c:v>
                      </c:pt>
                      <c:pt idx="3439">
                        <c:v>176.7001953125</c:v>
                      </c:pt>
                      <c:pt idx="3440">
                        <c:v>176.400146484375</c:v>
                      </c:pt>
                      <c:pt idx="3441">
                        <c:v>176.2001953125</c:v>
                      </c:pt>
                      <c:pt idx="3442">
                        <c:v>176</c:v>
                      </c:pt>
                      <c:pt idx="3443">
                        <c:v>175.900146484375</c:v>
                      </c:pt>
                      <c:pt idx="3444">
                        <c:v>175.7001953125</c:v>
                      </c:pt>
                      <c:pt idx="3445">
                        <c:v>175.5</c:v>
                      </c:pt>
                      <c:pt idx="3446">
                        <c:v>175.2001953125</c:v>
                      </c:pt>
                      <c:pt idx="3447">
                        <c:v>175.000244140625</c:v>
                      </c:pt>
                      <c:pt idx="3448">
                        <c:v>174.800048828125</c:v>
                      </c:pt>
                      <c:pt idx="3449">
                        <c:v>174.60009765625</c:v>
                      </c:pt>
                      <c:pt idx="3450">
                        <c:v>174.400146484375</c:v>
                      </c:pt>
                      <c:pt idx="3451">
                        <c:v>174.2001953125</c:v>
                      </c:pt>
                      <c:pt idx="3452">
                        <c:v>174.10009765625</c:v>
                      </c:pt>
                      <c:pt idx="3453">
                        <c:v>173.900146484375</c:v>
                      </c:pt>
                      <c:pt idx="3454">
                        <c:v>173.7001953125</c:v>
                      </c:pt>
                      <c:pt idx="3455">
                        <c:v>173.500244140625</c:v>
                      </c:pt>
                      <c:pt idx="3456">
                        <c:v>173.30029296875</c:v>
                      </c:pt>
                      <c:pt idx="3457">
                        <c:v>173.2001953125</c:v>
                      </c:pt>
                      <c:pt idx="3458">
                        <c:v>173.10009765625</c:v>
                      </c:pt>
                      <c:pt idx="3459">
                        <c:v>172.900146484375</c:v>
                      </c:pt>
                      <c:pt idx="3460">
                        <c:v>172.69970703125</c:v>
                      </c:pt>
                      <c:pt idx="3461">
                        <c:v>172.499755859375</c:v>
                      </c:pt>
                      <c:pt idx="3462">
                        <c:v>172.2998046875</c:v>
                      </c:pt>
                      <c:pt idx="3463">
                        <c:v>172.099853515625</c:v>
                      </c:pt>
                      <c:pt idx="3464">
                        <c:v>171.7998046875</c:v>
                      </c:pt>
                      <c:pt idx="3465">
                        <c:v>171.599853515625</c:v>
                      </c:pt>
                      <c:pt idx="3466">
                        <c:v>171.39990234375</c:v>
                      </c:pt>
                      <c:pt idx="3467">
                        <c:v>171.199951171875</c:v>
                      </c:pt>
                      <c:pt idx="3468">
                        <c:v>170.999755859375</c:v>
                      </c:pt>
                      <c:pt idx="3469">
                        <c:v>170.7998046875</c:v>
                      </c:pt>
                      <c:pt idx="3470">
                        <c:v>170.699951171875</c:v>
                      </c:pt>
                      <c:pt idx="3471">
                        <c:v>170.499755859375</c:v>
                      </c:pt>
                      <c:pt idx="3472">
                        <c:v>170.39990234375</c:v>
                      </c:pt>
                      <c:pt idx="3473">
                        <c:v>170.199951171875</c:v>
                      </c:pt>
                      <c:pt idx="3474">
                        <c:v>170</c:v>
                      </c:pt>
                      <c:pt idx="3475">
                        <c:v>169.7998046875</c:v>
                      </c:pt>
                      <c:pt idx="3476">
                        <c:v>169.5</c:v>
                      </c:pt>
                      <c:pt idx="3477">
                        <c:v>169.2998046875</c:v>
                      </c:pt>
                      <c:pt idx="3478">
                        <c:v>169.099853515625</c:v>
                      </c:pt>
                      <c:pt idx="3479">
                        <c:v>169</c:v>
                      </c:pt>
                      <c:pt idx="3480">
                        <c:v>168.699951171875</c:v>
                      </c:pt>
                      <c:pt idx="3481">
                        <c:v>168.5</c:v>
                      </c:pt>
                      <c:pt idx="3482">
                        <c:v>168.39990234375</c:v>
                      </c:pt>
                      <c:pt idx="3483">
                        <c:v>168.199951171875</c:v>
                      </c:pt>
                      <c:pt idx="3484">
                        <c:v>168</c:v>
                      </c:pt>
                      <c:pt idx="3485">
                        <c:v>167.800048828125</c:v>
                      </c:pt>
                      <c:pt idx="3486">
                        <c:v>167.599853515625</c:v>
                      </c:pt>
                      <c:pt idx="3487">
                        <c:v>167.39990234375</c:v>
                      </c:pt>
                      <c:pt idx="3488">
                        <c:v>167.300048828125</c:v>
                      </c:pt>
                      <c:pt idx="3489">
                        <c:v>167.10009765625</c:v>
                      </c:pt>
                      <c:pt idx="3490">
                        <c:v>166.89990234375</c:v>
                      </c:pt>
                      <c:pt idx="3491">
                        <c:v>166.699951171875</c:v>
                      </c:pt>
                      <c:pt idx="3492">
                        <c:v>166.5</c:v>
                      </c:pt>
                      <c:pt idx="3493">
                        <c:v>166.5</c:v>
                      </c:pt>
                      <c:pt idx="3494">
                        <c:v>166.199951171875</c:v>
                      </c:pt>
                      <c:pt idx="3495">
                        <c:v>166</c:v>
                      </c:pt>
                      <c:pt idx="3496">
                        <c:v>165.800048828125</c:v>
                      </c:pt>
                      <c:pt idx="3497">
                        <c:v>165.699951171875</c:v>
                      </c:pt>
                      <c:pt idx="3498">
                        <c:v>165.5</c:v>
                      </c:pt>
                      <c:pt idx="3499">
                        <c:v>165.300048828125</c:v>
                      </c:pt>
                      <c:pt idx="3500">
                        <c:v>165.10009765625</c:v>
                      </c:pt>
                      <c:pt idx="3501">
                        <c:v>164.900146484375</c:v>
                      </c:pt>
                      <c:pt idx="3502">
                        <c:v>164.800048828125</c:v>
                      </c:pt>
                      <c:pt idx="3503">
                        <c:v>164.60009765625</c:v>
                      </c:pt>
                      <c:pt idx="3504">
                        <c:v>164.400146484375</c:v>
                      </c:pt>
                      <c:pt idx="3505">
                        <c:v>164.199951171875</c:v>
                      </c:pt>
                      <c:pt idx="3506">
                        <c:v>164</c:v>
                      </c:pt>
                      <c:pt idx="3507">
                        <c:v>163.800048828125</c:v>
                      </c:pt>
                      <c:pt idx="3508">
                        <c:v>163.7001953125</c:v>
                      </c:pt>
                      <c:pt idx="3509">
                        <c:v>163.5</c:v>
                      </c:pt>
                      <c:pt idx="3510">
                        <c:v>163.400146484375</c:v>
                      </c:pt>
                      <c:pt idx="3511">
                        <c:v>163.2001953125</c:v>
                      </c:pt>
                      <c:pt idx="3512">
                        <c:v>163</c:v>
                      </c:pt>
                      <c:pt idx="3513">
                        <c:v>162.7001953125</c:v>
                      </c:pt>
                      <c:pt idx="3514">
                        <c:v>162.60009765625</c:v>
                      </c:pt>
                      <c:pt idx="3515">
                        <c:v>162.400146484375</c:v>
                      </c:pt>
                      <c:pt idx="3516">
                        <c:v>162.2001953125</c:v>
                      </c:pt>
                      <c:pt idx="3517">
                        <c:v>162.10009765625</c:v>
                      </c:pt>
                      <c:pt idx="3518">
                        <c:v>162.000244140625</c:v>
                      </c:pt>
                      <c:pt idx="3519">
                        <c:v>161.7001953125</c:v>
                      </c:pt>
                      <c:pt idx="3520">
                        <c:v>161.60009765625</c:v>
                      </c:pt>
                      <c:pt idx="3521">
                        <c:v>161.300048828125</c:v>
                      </c:pt>
                      <c:pt idx="3522">
                        <c:v>161.2001953125</c:v>
                      </c:pt>
                      <c:pt idx="3523">
                        <c:v>161.000244140625</c:v>
                      </c:pt>
                      <c:pt idx="3524">
                        <c:v>160.900146484375</c:v>
                      </c:pt>
                      <c:pt idx="3525">
                        <c:v>160.7001953125</c:v>
                      </c:pt>
                      <c:pt idx="3526">
                        <c:v>160.60009765625</c:v>
                      </c:pt>
                      <c:pt idx="3527">
                        <c:v>160.400146484375</c:v>
                      </c:pt>
                      <c:pt idx="3528">
                        <c:v>160.30029296875</c:v>
                      </c:pt>
                      <c:pt idx="3529">
                        <c:v>160.10009765625</c:v>
                      </c:pt>
                      <c:pt idx="3530">
                        <c:v>159.89990234375</c:v>
                      </c:pt>
                      <c:pt idx="3531">
                        <c:v>159.69970703125</c:v>
                      </c:pt>
                      <c:pt idx="3532">
                        <c:v>159.499755859375</c:v>
                      </c:pt>
                      <c:pt idx="3533">
                        <c:v>159.2998046875</c:v>
                      </c:pt>
                      <c:pt idx="3534">
                        <c:v>159.19970703125</c:v>
                      </c:pt>
                      <c:pt idx="3535">
                        <c:v>158.999755859375</c:v>
                      </c:pt>
                      <c:pt idx="3536">
                        <c:v>158.7998046875</c:v>
                      </c:pt>
                      <c:pt idx="3537">
                        <c:v>158.699951171875</c:v>
                      </c:pt>
                      <c:pt idx="3538">
                        <c:v>158.499755859375</c:v>
                      </c:pt>
                      <c:pt idx="3539">
                        <c:v>158.2998046875</c:v>
                      </c:pt>
                      <c:pt idx="3540">
                        <c:v>158.099853515625</c:v>
                      </c:pt>
                      <c:pt idx="3541">
                        <c:v>157.999755859375</c:v>
                      </c:pt>
                      <c:pt idx="3542">
                        <c:v>157.7998046875</c:v>
                      </c:pt>
                      <c:pt idx="3543">
                        <c:v>157.699951171875</c:v>
                      </c:pt>
                      <c:pt idx="3544">
                        <c:v>157.5</c:v>
                      </c:pt>
                      <c:pt idx="3545">
                        <c:v>157.39990234375</c:v>
                      </c:pt>
                      <c:pt idx="3546">
                        <c:v>157.199951171875</c:v>
                      </c:pt>
                      <c:pt idx="3547">
                        <c:v>157</c:v>
                      </c:pt>
                      <c:pt idx="3548">
                        <c:v>156.89990234375</c:v>
                      </c:pt>
                      <c:pt idx="3549">
                        <c:v>156.699951171875</c:v>
                      </c:pt>
                      <c:pt idx="3550">
                        <c:v>156.599853515625</c:v>
                      </c:pt>
                      <c:pt idx="3551">
                        <c:v>156.39990234375</c:v>
                      </c:pt>
                      <c:pt idx="3552">
                        <c:v>156.199951171875</c:v>
                      </c:pt>
                      <c:pt idx="3553">
                        <c:v>156</c:v>
                      </c:pt>
                      <c:pt idx="3554">
                        <c:v>155.89990234375</c:v>
                      </c:pt>
                      <c:pt idx="3555">
                        <c:v>155.699951171875</c:v>
                      </c:pt>
                      <c:pt idx="3556">
                        <c:v>155.5</c:v>
                      </c:pt>
                      <c:pt idx="3557">
                        <c:v>155.300048828125</c:v>
                      </c:pt>
                      <c:pt idx="3558">
                        <c:v>155.199951171875</c:v>
                      </c:pt>
                      <c:pt idx="3559">
                        <c:v>155</c:v>
                      </c:pt>
                      <c:pt idx="3560">
                        <c:v>154.800048828125</c:v>
                      </c:pt>
                      <c:pt idx="3561">
                        <c:v>154.699951171875</c:v>
                      </c:pt>
                      <c:pt idx="3562">
                        <c:v>154.5</c:v>
                      </c:pt>
                      <c:pt idx="3563">
                        <c:v>154.300048828125</c:v>
                      </c:pt>
                      <c:pt idx="3564">
                        <c:v>154.199951171875</c:v>
                      </c:pt>
                      <c:pt idx="3565">
                        <c:v>154</c:v>
                      </c:pt>
                      <c:pt idx="3566">
                        <c:v>153.800048828125</c:v>
                      </c:pt>
                      <c:pt idx="3567">
                        <c:v>153.60009765625</c:v>
                      </c:pt>
                      <c:pt idx="3568">
                        <c:v>153.5</c:v>
                      </c:pt>
                      <c:pt idx="3569">
                        <c:v>153.300048828125</c:v>
                      </c:pt>
                      <c:pt idx="3570">
                        <c:v>153.199951171875</c:v>
                      </c:pt>
                      <c:pt idx="3571">
                        <c:v>153</c:v>
                      </c:pt>
                      <c:pt idx="3572">
                        <c:v>152.800048828125</c:v>
                      </c:pt>
                      <c:pt idx="3573">
                        <c:v>152.699951171875</c:v>
                      </c:pt>
                      <c:pt idx="3574">
                        <c:v>152.5</c:v>
                      </c:pt>
                      <c:pt idx="3575">
                        <c:v>152.400146484375</c:v>
                      </c:pt>
                      <c:pt idx="3576">
                        <c:v>152.300048828125</c:v>
                      </c:pt>
                      <c:pt idx="3577">
                        <c:v>152.10009765625</c:v>
                      </c:pt>
                      <c:pt idx="3578">
                        <c:v>152</c:v>
                      </c:pt>
                      <c:pt idx="3579">
                        <c:v>151.800048828125</c:v>
                      </c:pt>
                      <c:pt idx="3580">
                        <c:v>151.699951171875</c:v>
                      </c:pt>
                      <c:pt idx="3581">
                        <c:v>151.5</c:v>
                      </c:pt>
                      <c:pt idx="3582">
                        <c:v>151.400146484375</c:v>
                      </c:pt>
                      <c:pt idx="3583">
                        <c:v>151.199951171875</c:v>
                      </c:pt>
                      <c:pt idx="3584">
                        <c:v>151</c:v>
                      </c:pt>
                      <c:pt idx="3585">
                        <c:v>150.900146484375</c:v>
                      </c:pt>
                      <c:pt idx="3586">
                        <c:v>150.7001953125</c:v>
                      </c:pt>
                      <c:pt idx="3587">
                        <c:v>150.5</c:v>
                      </c:pt>
                      <c:pt idx="3588">
                        <c:v>150.300048828125</c:v>
                      </c:pt>
                      <c:pt idx="3589">
                        <c:v>150.2001953125</c:v>
                      </c:pt>
                      <c:pt idx="3590">
                        <c:v>149.900146484375</c:v>
                      </c:pt>
                      <c:pt idx="3591">
                        <c:v>149.900146484375</c:v>
                      </c:pt>
                      <c:pt idx="3592">
                        <c:v>149.7001953125</c:v>
                      </c:pt>
                      <c:pt idx="3593">
                        <c:v>149.500244140625</c:v>
                      </c:pt>
                      <c:pt idx="3594">
                        <c:v>149.400146484375</c:v>
                      </c:pt>
                      <c:pt idx="3595">
                        <c:v>149.2001953125</c:v>
                      </c:pt>
                      <c:pt idx="3596">
                        <c:v>149.10009765625</c:v>
                      </c:pt>
                      <c:pt idx="3597">
                        <c:v>148.900146484375</c:v>
                      </c:pt>
                      <c:pt idx="3598">
                        <c:v>148.800048828125</c:v>
                      </c:pt>
                      <c:pt idx="3599">
                        <c:v>148.60009765625</c:v>
                      </c:pt>
                      <c:pt idx="3600">
                        <c:v>148.400146484375</c:v>
                      </c:pt>
                      <c:pt idx="3601">
                        <c:v>148.2001953125</c:v>
                      </c:pt>
                      <c:pt idx="3602">
                        <c:v>148.2001953125</c:v>
                      </c:pt>
                      <c:pt idx="3603">
                        <c:v>148.000244140625</c:v>
                      </c:pt>
                      <c:pt idx="3604">
                        <c:v>148.000244140625</c:v>
                      </c:pt>
                      <c:pt idx="3605">
                        <c:v>147.80029296875</c:v>
                      </c:pt>
                      <c:pt idx="3606">
                        <c:v>147.7001953125</c:v>
                      </c:pt>
                      <c:pt idx="3607">
                        <c:v>147.500244140625</c:v>
                      </c:pt>
                      <c:pt idx="3608">
                        <c:v>147.30029296875</c:v>
                      </c:pt>
                      <c:pt idx="3609">
                        <c:v>147.099853515625</c:v>
                      </c:pt>
                      <c:pt idx="3610">
                        <c:v>146.89990234375</c:v>
                      </c:pt>
                      <c:pt idx="3611">
                        <c:v>146.7998046875</c:v>
                      </c:pt>
                      <c:pt idx="3612">
                        <c:v>146.599853515625</c:v>
                      </c:pt>
                      <c:pt idx="3613">
                        <c:v>146.499755859375</c:v>
                      </c:pt>
                      <c:pt idx="3614">
                        <c:v>146.39990234375</c:v>
                      </c:pt>
                      <c:pt idx="3615">
                        <c:v>146.199951171875</c:v>
                      </c:pt>
                      <c:pt idx="3616">
                        <c:v>145.999755859375</c:v>
                      </c:pt>
                      <c:pt idx="3617">
                        <c:v>145.89990234375</c:v>
                      </c:pt>
                      <c:pt idx="3618">
                        <c:v>145.7998046875</c:v>
                      </c:pt>
                      <c:pt idx="3619">
                        <c:v>145.599853515625</c:v>
                      </c:pt>
                      <c:pt idx="3620">
                        <c:v>145.39990234375</c:v>
                      </c:pt>
                      <c:pt idx="3621">
                        <c:v>145.2998046875</c:v>
                      </c:pt>
                      <c:pt idx="3622">
                        <c:v>145.099853515625</c:v>
                      </c:pt>
                      <c:pt idx="3623">
                        <c:v>144.999755859375</c:v>
                      </c:pt>
                      <c:pt idx="3624">
                        <c:v>144.7998046875</c:v>
                      </c:pt>
                      <c:pt idx="3625">
                        <c:v>144.699951171875</c:v>
                      </c:pt>
                      <c:pt idx="3626">
                        <c:v>144.5</c:v>
                      </c:pt>
                      <c:pt idx="3627">
                        <c:v>144.39990234375</c:v>
                      </c:pt>
                      <c:pt idx="3628">
                        <c:v>144.2998046875</c:v>
                      </c:pt>
                      <c:pt idx="3629">
                        <c:v>144.099853515625</c:v>
                      </c:pt>
                      <c:pt idx="3630">
                        <c:v>144</c:v>
                      </c:pt>
                      <c:pt idx="3631">
                        <c:v>143.7998046875</c:v>
                      </c:pt>
                      <c:pt idx="3632">
                        <c:v>143.599853515625</c:v>
                      </c:pt>
                      <c:pt idx="3633">
                        <c:v>143.5</c:v>
                      </c:pt>
                      <c:pt idx="3634">
                        <c:v>143.39990234375</c:v>
                      </c:pt>
                      <c:pt idx="3635">
                        <c:v>143.199951171875</c:v>
                      </c:pt>
                      <c:pt idx="3636">
                        <c:v>143</c:v>
                      </c:pt>
                      <c:pt idx="3637">
                        <c:v>142.89990234375</c:v>
                      </c:pt>
                      <c:pt idx="3638">
                        <c:v>142.800048828125</c:v>
                      </c:pt>
                      <c:pt idx="3639">
                        <c:v>142.599853515625</c:v>
                      </c:pt>
                      <c:pt idx="3640">
                        <c:v>142.39990234375</c:v>
                      </c:pt>
                      <c:pt idx="3641">
                        <c:v>142.300048828125</c:v>
                      </c:pt>
                      <c:pt idx="3642">
                        <c:v>142.099853515625</c:v>
                      </c:pt>
                      <c:pt idx="3643">
                        <c:v>141.89990234375</c:v>
                      </c:pt>
                      <c:pt idx="3644">
                        <c:v>141.89990234375</c:v>
                      </c:pt>
                      <c:pt idx="3645">
                        <c:v>141.699951171875</c:v>
                      </c:pt>
                      <c:pt idx="3646">
                        <c:v>141.599853515625</c:v>
                      </c:pt>
                      <c:pt idx="3647">
                        <c:v>141.39990234375</c:v>
                      </c:pt>
                      <c:pt idx="3648">
                        <c:v>141.300048828125</c:v>
                      </c:pt>
                      <c:pt idx="3649">
                        <c:v>141.199951171875</c:v>
                      </c:pt>
                      <c:pt idx="3650">
                        <c:v>140.89990234375</c:v>
                      </c:pt>
                      <c:pt idx="3651">
                        <c:v>140.699951171875</c:v>
                      </c:pt>
                      <c:pt idx="3652">
                        <c:v>140.60009765625</c:v>
                      </c:pt>
                      <c:pt idx="3653">
                        <c:v>140.39990234375</c:v>
                      </c:pt>
                      <c:pt idx="3654">
                        <c:v>140.300048828125</c:v>
                      </c:pt>
                      <c:pt idx="3655">
                        <c:v>140.10009765625</c:v>
                      </c:pt>
                      <c:pt idx="3656">
                        <c:v>140.10009765625</c:v>
                      </c:pt>
                      <c:pt idx="3657">
                        <c:v>140.10009765625</c:v>
                      </c:pt>
                      <c:pt idx="3658">
                        <c:v>139.900146484375</c:v>
                      </c:pt>
                      <c:pt idx="3659">
                        <c:v>139.699951171875</c:v>
                      </c:pt>
                      <c:pt idx="3660">
                        <c:v>139.60009765625</c:v>
                      </c:pt>
                      <c:pt idx="3661">
                        <c:v>139.5</c:v>
                      </c:pt>
                      <c:pt idx="3662">
                        <c:v>139.400146484375</c:v>
                      </c:pt>
                      <c:pt idx="3663">
                        <c:v>139.199951171875</c:v>
                      </c:pt>
                      <c:pt idx="3664">
                        <c:v>139.10009765625</c:v>
                      </c:pt>
                      <c:pt idx="3665">
                        <c:v>138.900146484375</c:v>
                      </c:pt>
                      <c:pt idx="3666">
                        <c:v>138.800048828125</c:v>
                      </c:pt>
                      <c:pt idx="3667">
                        <c:v>138.699951171875</c:v>
                      </c:pt>
                      <c:pt idx="3668">
                        <c:v>138.300048828125</c:v>
                      </c:pt>
                      <c:pt idx="3669">
                        <c:v>138.2001953125</c:v>
                      </c:pt>
                      <c:pt idx="3670">
                        <c:v>138</c:v>
                      </c:pt>
                      <c:pt idx="3671">
                        <c:v>137.900146484375</c:v>
                      </c:pt>
                      <c:pt idx="3672">
                        <c:v>137.7001953125</c:v>
                      </c:pt>
                      <c:pt idx="3673">
                        <c:v>137.7001953125</c:v>
                      </c:pt>
                      <c:pt idx="3674">
                        <c:v>137.60009765625</c:v>
                      </c:pt>
                      <c:pt idx="3675">
                        <c:v>137.400146484375</c:v>
                      </c:pt>
                      <c:pt idx="3676">
                        <c:v>137.400146484375</c:v>
                      </c:pt>
                      <c:pt idx="3677">
                        <c:v>137.2001953125</c:v>
                      </c:pt>
                      <c:pt idx="3678">
                        <c:v>137.10009765625</c:v>
                      </c:pt>
                      <c:pt idx="3679">
                        <c:v>136.900146484375</c:v>
                      </c:pt>
                      <c:pt idx="3680">
                        <c:v>136.900146484375</c:v>
                      </c:pt>
                      <c:pt idx="3681">
                        <c:v>136.900146484375</c:v>
                      </c:pt>
                      <c:pt idx="3682">
                        <c:v>136.7001953125</c:v>
                      </c:pt>
                      <c:pt idx="3683">
                        <c:v>136.60009765625</c:v>
                      </c:pt>
                      <c:pt idx="3684">
                        <c:v>136.500244140625</c:v>
                      </c:pt>
                      <c:pt idx="3685">
                        <c:v>136.300048828125</c:v>
                      </c:pt>
                      <c:pt idx="3686">
                        <c:v>136.10009765625</c:v>
                      </c:pt>
                      <c:pt idx="3687">
                        <c:v>135.800048828125</c:v>
                      </c:pt>
                      <c:pt idx="3688">
                        <c:v>135.60009765625</c:v>
                      </c:pt>
                      <c:pt idx="3689">
                        <c:v>135.500244140625</c:v>
                      </c:pt>
                      <c:pt idx="3690">
                        <c:v>135.400146484375</c:v>
                      </c:pt>
                      <c:pt idx="3691">
                        <c:v>135.300048828125</c:v>
                      </c:pt>
                      <c:pt idx="3692">
                        <c:v>135.10009765625</c:v>
                      </c:pt>
                      <c:pt idx="3693">
                        <c:v>135.10009765625</c:v>
                      </c:pt>
                      <c:pt idx="3694">
                        <c:v>135.000244140625</c:v>
                      </c:pt>
                      <c:pt idx="3695">
                        <c:v>134.80029296875</c:v>
                      </c:pt>
                      <c:pt idx="3696">
                        <c:v>134.7001953125</c:v>
                      </c:pt>
                      <c:pt idx="3697">
                        <c:v>134.500244140625</c:v>
                      </c:pt>
                      <c:pt idx="3698">
                        <c:v>134.400146484375</c:v>
                      </c:pt>
                      <c:pt idx="3699">
                        <c:v>134.2998046875</c:v>
                      </c:pt>
                      <c:pt idx="3700">
                        <c:v>134.099853515625</c:v>
                      </c:pt>
                      <c:pt idx="3701">
                        <c:v>134.099853515625</c:v>
                      </c:pt>
                      <c:pt idx="3702">
                        <c:v>133.89990234375</c:v>
                      </c:pt>
                      <c:pt idx="3703">
                        <c:v>133.7998046875</c:v>
                      </c:pt>
                      <c:pt idx="3704">
                        <c:v>133.599853515625</c:v>
                      </c:pt>
                      <c:pt idx="3705">
                        <c:v>133.39990234375</c:v>
                      </c:pt>
                      <c:pt idx="3706">
                        <c:v>133.199951171875</c:v>
                      </c:pt>
                      <c:pt idx="3707">
                        <c:v>133.099853515625</c:v>
                      </c:pt>
                      <c:pt idx="3708">
                        <c:v>132.999755859375</c:v>
                      </c:pt>
                      <c:pt idx="3709">
                        <c:v>132.7998046875</c:v>
                      </c:pt>
                      <c:pt idx="3710">
                        <c:v>132.7998046875</c:v>
                      </c:pt>
                      <c:pt idx="3711">
                        <c:v>132.599853515625</c:v>
                      </c:pt>
                      <c:pt idx="3712">
                        <c:v>132.499755859375</c:v>
                      </c:pt>
                      <c:pt idx="3713">
                        <c:v>132.2998046875</c:v>
                      </c:pt>
                      <c:pt idx="3714">
                        <c:v>132.199951171875</c:v>
                      </c:pt>
                      <c:pt idx="3715">
                        <c:v>132.099853515625</c:v>
                      </c:pt>
                      <c:pt idx="3716">
                        <c:v>131.89990234375</c:v>
                      </c:pt>
                      <c:pt idx="3717">
                        <c:v>131.7998046875</c:v>
                      </c:pt>
                      <c:pt idx="3718">
                        <c:v>131.699951171875</c:v>
                      </c:pt>
                      <c:pt idx="3719">
                        <c:v>131.5</c:v>
                      </c:pt>
                      <c:pt idx="3720">
                        <c:v>131.39990234375</c:v>
                      </c:pt>
                      <c:pt idx="3721">
                        <c:v>131.2998046875</c:v>
                      </c:pt>
                      <c:pt idx="3722">
                        <c:v>131</c:v>
                      </c:pt>
                      <c:pt idx="3723">
                        <c:v>130.89990234375</c:v>
                      </c:pt>
                      <c:pt idx="3724">
                        <c:v>130.7998046875</c:v>
                      </c:pt>
                      <c:pt idx="3725">
                        <c:v>130.599853515625</c:v>
                      </c:pt>
                      <c:pt idx="3726">
                        <c:v>130.5</c:v>
                      </c:pt>
                      <c:pt idx="3727">
                        <c:v>130.39990234375</c:v>
                      </c:pt>
                      <c:pt idx="3728">
                        <c:v>130.300048828125</c:v>
                      </c:pt>
                      <c:pt idx="3729">
                        <c:v>130.199951171875</c:v>
                      </c:pt>
                      <c:pt idx="3730">
                        <c:v>130</c:v>
                      </c:pt>
                      <c:pt idx="3731">
                        <c:v>129.89990234375</c:v>
                      </c:pt>
                      <c:pt idx="3732">
                        <c:v>129.800048828125</c:v>
                      </c:pt>
                      <c:pt idx="3733">
                        <c:v>129.699951171875</c:v>
                      </c:pt>
                      <c:pt idx="3734">
                        <c:v>129.599853515625</c:v>
                      </c:pt>
                      <c:pt idx="3735">
                        <c:v>129.5</c:v>
                      </c:pt>
                      <c:pt idx="3736">
                        <c:v>129.300048828125</c:v>
                      </c:pt>
                      <c:pt idx="3737">
                        <c:v>129.199951171875</c:v>
                      </c:pt>
                      <c:pt idx="3738">
                        <c:v>129</c:v>
                      </c:pt>
                      <c:pt idx="3739">
                        <c:v>128.89990234375</c:v>
                      </c:pt>
                      <c:pt idx="3740">
                        <c:v>128.800048828125</c:v>
                      </c:pt>
                      <c:pt idx="3741">
                        <c:v>128.699951171875</c:v>
                      </c:pt>
                      <c:pt idx="3742">
                        <c:v>128.5</c:v>
                      </c:pt>
                      <c:pt idx="3743">
                        <c:v>128.5</c:v>
                      </c:pt>
                      <c:pt idx="3744">
                        <c:v>128.300048828125</c:v>
                      </c:pt>
                      <c:pt idx="3745">
                        <c:v>128.199951171875</c:v>
                      </c:pt>
                      <c:pt idx="3746">
                        <c:v>128.10009765625</c:v>
                      </c:pt>
                      <c:pt idx="3747">
                        <c:v>128.10009765625</c:v>
                      </c:pt>
                      <c:pt idx="3748">
                        <c:v>128</c:v>
                      </c:pt>
                      <c:pt idx="3749">
                        <c:v>127.800048828125</c:v>
                      </c:pt>
                      <c:pt idx="3750">
                        <c:v>127.699951171875</c:v>
                      </c:pt>
                      <c:pt idx="3751">
                        <c:v>127.5</c:v>
                      </c:pt>
                      <c:pt idx="3752">
                        <c:v>127.39990234375</c:v>
                      </c:pt>
                      <c:pt idx="3753">
                        <c:v>127.10009765625</c:v>
                      </c:pt>
                      <c:pt idx="3754">
                        <c:v>127</c:v>
                      </c:pt>
                      <c:pt idx="3755">
                        <c:v>126.900146484375</c:v>
                      </c:pt>
                      <c:pt idx="3756">
                        <c:v>126.699951171875</c:v>
                      </c:pt>
                      <c:pt idx="3757">
                        <c:v>126.60009765625</c:v>
                      </c:pt>
                      <c:pt idx="3758">
                        <c:v>126.60009765625</c:v>
                      </c:pt>
                      <c:pt idx="3759">
                        <c:v>126.5</c:v>
                      </c:pt>
                      <c:pt idx="3760">
                        <c:v>126.400146484375</c:v>
                      </c:pt>
                      <c:pt idx="3761">
                        <c:v>126.199951171875</c:v>
                      </c:pt>
                      <c:pt idx="3762">
                        <c:v>126</c:v>
                      </c:pt>
                      <c:pt idx="3763">
                        <c:v>126</c:v>
                      </c:pt>
                      <c:pt idx="3764">
                        <c:v>125.900146484375</c:v>
                      </c:pt>
                      <c:pt idx="3765">
                        <c:v>125.60009765625</c:v>
                      </c:pt>
                      <c:pt idx="3766">
                        <c:v>125.5</c:v>
                      </c:pt>
                      <c:pt idx="3767">
                        <c:v>125.400146484375</c:v>
                      </c:pt>
                      <c:pt idx="3768">
                        <c:v>125.2001953125</c:v>
                      </c:pt>
                      <c:pt idx="3769">
                        <c:v>125.10009765625</c:v>
                      </c:pt>
                      <c:pt idx="3770">
                        <c:v>125</c:v>
                      </c:pt>
                      <c:pt idx="3771">
                        <c:v>124.900146484375</c:v>
                      </c:pt>
                      <c:pt idx="3772">
                        <c:v>124.7001953125</c:v>
                      </c:pt>
                      <c:pt idx="3773">
                        <c:v>124.60009765625</c:v>
                      </c:pt>
                      <c:pt idx="3774">
                        <c:v>124.5</c:v>
                      </c:pt>
                      <c:pt idx="3775">
                        <c:v>124.400146484375</c:v>
                      </c:pt>
                      <c:pt idx="3776">
                        <c:v>124.300048828125</c:v>
                      </c:pt>
                      <c:pt idx="3777">
                        <c:v>124.400146484375</c:v>
                      </c:pt>
                      <c:pt idx="3778">
                        <c:v>124.2001953125</c:v>
                      </c:pt>
                      <c:pt idx="3779">
                        <c:v>124.10009765625</c:v>
                      </c:pt>
                      <c:pt idx="3780">
                        <c:v>124</c:v>
                      </c:pt>
                      <c:pt idx="3781">
                        <c:v>123.900146484375</c:v>
                      </c:pt>
                      <c:pt idx="3782">
                        <c:v>123.7001953125</c:v>
                      </c:pt>
                      <c:pt idx="3783">
                        <c:v>123.400146484375</c:v>
                      </c:pt>
                      <c:pt idx="3784">
                        <c:v>123.300048828125</c:v>
                      </c:pt>
                      <c:pt idx="3785">
                        <c:v>123.10009765625</c:v>
                      </c:pt>
                      <c:pt idx="3786">
                        <c:v>123.000244140625</c:v>
                      </c:pt>
                      <c:pt idx="3787">
                        <c:v>123.000244140625</c:v>
                      </c:pt>
                      <c:pt idx="3788">
                        <c:v>122.800048828125</c:v>
                      </c:pt>
                      <c:pt idx="3789">
                        <c:v>122.7001953125</c:v>
                      </c:pt>
                      <c:pt idx="3790">
                        <c:v>122.60009765625</c:v>
                      </c:pt>
                      <c:pt idx="3791">
                        <c:v>122.500244140625</c:v>
                      </c:pt>
                      <c:pt idx="3792">
                        <c:v>122.400146484375</c:v>
                      </c:pt>
                      <c:pt idx="3793">
                        <c:v>122.30029296875</c:v>
                      </c:pt>
                      <c:pt idx="3794">
                        <c:v>122.2001953125</c:v>
                      </c:pt>
                      <c:pt idx="3795">
                        <c:v>122.2001953125</c:v>
                      </c:pt>
                      <c:pt idx="3796">
                        <c:v>122.10009765625</c:v>
                      </c:pt>
                      <c:pt idx="3797">
                        <c:v>122.000244140625</c:v>
                      </c:pt>
                      <c:pt idx="3798">
                        <c:v>121.80029296875</c:v>
                      </c:pt>
                      <c:pt idx="3799">
                        <c:v>121.7001953125</c:v>
                      </c:pt>
                      <c:pt idx="3800">
                        <c:v>121.60009765625</c:v>
                      </c:pt>
                      <c:pt idx="3801">
                        <c:v>121.499755859375</c:v>
                      </c:pt>
                      <c:pt idx="3802">
                        <c:v>121.2998046875</c:v>
                      </c:pt>
                      <c:pt idx="3803">
                        <c:v>121.19970703125</c:v>
                      </c:pt>
                      <c:pt idx="3804">
                        <c:v>121.099853515625</c:v>
                      </c:pt>
                      <c:pt idx="3805">
                        <c:v>120.89990234375</c:v>
                      </c:pt>
                      <c:pt idx="3806">
                        <c:v>120.89990234375</c:v>
                      </c:pt>
                      <c:pt idx="3807">
                        <c:v>120.699951171875</c:v>
                      </c:pt>
                      <c:pt idx="3808">
                        <c:v>120.599853515625</c:v>
                      </c:pt>
                      <c:pt idx="3809">
                        <c:v>120.499755859375</c:v>
                      </c:pt>
                      <c:pt idx="3810">
                        <c:v>120.39990234375</c:v>
                      </c:pt>
                      <c:pt idx="3811">
                        <c:v>120.2998046875</c:v>
                      </c:pt>
                      <c:pt idx="3812">
                        <c:v>120.099853515625</c:v>
                      </c:pt>
                      <c:pt idx="3813">
                        <c:v>119.999755859375</c:v>
                      </c:pt>
                      <c:pt idx="3814">
                        <c:v>119.89990234375</c:v>
                      </c:pt>
                      <c:pt idx="3815">
                        <c:v>119.7998046875</c:v>
                      </c:pt>
                      <c:pt idx="3816">
                        <c:v>119.699951171875</c:v>
                      </c:pt>
                      <c:pt idx="3817">
                        <c:v>119.499755859375</c:v>
                      </c:pt>
                      <c:pt idx="3818">
                        <c:v>119.39990234375</c:v>
                      </c:pt>
                      <c:pt idx="3819">
                        <c:v>119.2998046875</c:v>
                      </c:pt>
                      <c:pt idx="3820">
                        <c:v>119.199951171875</c:v>
                      </c:pt>
                      <c:pt idx="3821">
                        <c:v>119.199951171875</c:v>
                      </c:pt>
                      <c:pt idx="3822">
                        <c:v>119</c:v>
                      </c:pt>
                      <c:pt idx="3823">
                        <c:v>118.89990234375</c:v>
                      </c:pt>
                      <c:pt idx="3824">
                        <c:v>118.7998046875</c:v>
                      </c:pt>
                      <c:pt idx="3825">
                        <c:v>118.699951171875</c:v>
                      </c:pt>
                      <c:pt idx="3826">
                        <c:v>118.5</c:v>
                      </c:pt>
                      <c:pt idx="3827">
                        <c:v>118.5</c:v>
                      </c:pt>
                      <c:pt idx="3828">
                        <c:v>118.39990234375</c:v>
                      </c:pt>
                      <c:pt idx="3829">
                        <c:v>118.199951171875</c:v>
                      </c:pt>
                      <c:pt idx="3830">
                        <c:v>118.099853515625</c:v>
                      </c:pt>
                      <c:pt idx="3831">
                        <c:v>118</c:v>
                      </c:pt>
                      <c:pt idx="3832">
                        <c:v>117.89990234375</c:v>
                      </c:pt>
                      <c:pt idx="3833">
                        <c:v>117.7998046875</c:v>
                      </c:pt>
                      <c:pt idx="3834">
                        <c:v>117.599853515625</c:v>
                      </c:pt>
                      <c:pt idx="3835">
                        <c:v>117.5</c:v>
                      </c:pt>
                      <c:pt idx="3836">
                        <c:v>117.39990234375</c:v>
                      </c:pt>
                      <c:pt idx="3837">
                        <c:v>117.39990234375</c:v>
                      </c:pt>
                      <c:pt idx="3838">
                        <c:v>117.300048828125</c:v>
                      </c:pt>
                      <c:pt idx="3839">
                        <c:v>117.099853515625</c:v>
                      </c:pt>
                      <c:pt idx="3840">
                        <c:v>117</c:v>
                      </c:pt>
                      <c:pt idx="3841">
                        <c:v>117</c:v>
                      </c:pt>
                      <c:pt idx="3842">
                        <c:v>116.89990234375</c:v>
                      </c:pt>
                      <c:pt idx="3843">
                        <c:v>116.800048828125</c:v>
                      </c:pt>
                      <c:pt idx="3844">
                        <c:v>116.699951171875</c:v>
                      </c:pt>
                      <c:pt idx="3845">
                        <c:v>116.599853515625</c:v>
                      </c:pt>
                      <c:pt idx="3846">
                        <c:v>116.5</c:v>
                      </c:pt>
                      <c:pt idx="3847">
                        <c:v>116.39990234375</c:v>
                      </c:pt>
                      <c:pt idx="3848">
                        <c:v>116.199951171875</c:v>
                      </c:pt>
                      <c:pt idx="3849">
                        <c:v>116.099853515625</c:v>
                      </c:pt>
                      <c:pt idx="3850">
                        <c:v>116</c:v>
                      </c:pt>
                      <c:pt idx="3851">
                        <c:v>115.800048828125</c:v>
                      </c:pt>
                      <c:pt idx="3852">
                        <c:v>115.699951171875</c:v>
                      </c:pt>
                      <c:pt idx="3853">
                        <c:v>115.60009765625</c:v>
                      </c:pt>
                      <c:pt idx="3854">
                        <c:v>115.5</c:v>
                      </c:pt>
                      <c:pt idx="3855">
                        <c:v>115.5</c:v>
                      </c:pt>
                      <c:pt idx="3856">
                        <c:v>115.39990234375</c:v>
                      </c:pt>
                      <c:pt idx="3857">
                        <c:v>115.300048828125</c:v>
                      </c:pt>
                      <c:pt idx="3858">
                        <c:v>115.199951171875</c:v>
                      </c:pt>
                      <c:pt idx="3859">
                        <c:v>115.10009765625</c:v>
                      </c:pt>
                      <c:pt idx="3860">
                        <c:v>115</c:v>
                      </c:pt>
                      <c:pt idx="3861">
                        <c:v>114.800048828125</c:v>
                      </c:pt>
                      <c:pt idx="3862">
                        <c:v>114.699951171875</c:v>
                      </c:pt>
                      <c:pt idx="3863">
                        <c:v>114.60009765625</c:v>
                      </c:pt>
                      <c:pt idx="3864">
                        <c:v>114.5</c:v>
                      </c:pt>
                      <c:pt idx="3865">
                        <c:v>114.300048828125</c:v>
                      </c:pt>
                      <c:pt idx="3866">
                        <c:v>114.300048828125</c:v>
                      </c:pt>
                      <c:pt idx="3867">
                        <c:v>114.199951171875</c:v>
                      </c:pt>
                      <c:pt idx="3868">
                        <c:v>114</c:v>
                      </c:pt>
                      <c:pt idx="3869">
                        <c:v>113.900146484375</c:v>
                      </c:pt>
                      <c:pt idx="3870">
                        <c:v>113.800048828125</c:v>
                      </c:pt>
                      <c:pt idx="3871">
                        <c:v>113.699951171875</c:v>
                      </c:pt>
                      <c:pt idx="3872">
                        <c:v>113.60009765625</c:v>
                      </c:pt>
                      <c:pt idx="3873">
                        <c:v>113.60009765625</c:v>
                      </c:pt>
                      <c:pt idx="3874">
                        <c:v>113.400146484375</c:v>
                      </c:pt>
                      <c:pt idx="3875">
                        <c:v>113.300048828125</c:v>
                      </c:pt>
                      <c:pt idx="3876">
                        <c:v>113.199951171875</c:v>
                      </c:pt>
                      <c:pt idx="3877">
                        <c:v>113.10009765625</c:v>
                      </c:pt>
                      <c:pt idx="3878">
                        <c:v>113</c:v>
                      </c:pt>
                      <c:pt idx="3879">
                        <c:v>113</c:v>
                      </c:pt>
                      <c:pt idx="3880">
                        <c:v>112.900146484375</c:v>
                      </c:pt>
                      <c:pt idx="3881">
                        <c:v>112.800048828125</c:v>
                      </c:pt>
                      <c:pt idx="3882">
                        <c:v>112.7001953125</c:v>
                      </c:pt>
                      <c:pt idx="3883">
                        <c:v>112.5</c:v>
                      </c:pt>
                      <c:pt idx="3884">
                        <c:v>112.400146484375</c:v>
                      </c:pt>
                      <c:pt idx="3885">
                        <c:v>112.2001953125</c:v>
                      </c:pt>
                      <c:pt idx="3886">
                        <c:v>112.10009765625</c:v>
                      </c:pt>
                      <c:pt idx="3887">
                        <c:v>112</c:v>
                      </c:pt>
                      <c:pt idx="3888">
                        <c:v>111.900146484375</c:v>
                      </c:pt>
                      <c:pt idx="3889">
                        <c:v>111.900146484375</c:v>
                      </c:pt>
                      <c:pt idx="3890">
                        <c:v>111.800048828125</c:v>
                      </c:pt>
                      <c:pt idx="3891">
                        <c:v>111.7001953125</c:v>
                      </c:pt>
                      <c:pt idx="3892">
                        <c:v>111.60009765625</c:v>
                      </c:pt>
                      <c:pt idx="3893">
                        <c:v>111.5</c:v>
                      </c:pt>
                      <c:pt idx="3894">
                        <c:v>111.400146484375</c:v>
                      </c:pt>
                      <c:pt idx="3895">
                        <c:v>111.300048828125</c:v>
                      </c:pt>
                      <c:pt idx="3896">
                        <c:v>111.2001953125</c:v>
                      </c:pt>
                      <c:pt idx="3897">
                        <c:v>111.10009765625</c:v>
                      </c:pt>
                      <c:pt idx="3898">
                        <c:v>111.000244140625</c:v>
                      </c:pt>
                      <c:pt idx="3899">
                        <c:v>110.900146484375</c:v>
                      </c:pt>
                      <c:pt idx="3900">
                        <c:v>110.800048828125</c:v>
                      </c:pt>
                      <c:pt idx="3901">
                        <c:v>110.7001953125</c:v>
                      </c:pt>
                      <c:pt idx="3902">
                        <c:v>110.7001953125</c:v>
                      </c:pt>
                      <c:pt idx="3903">
                        <c:v>110.500244140625</c:v>
                      </c:pt>
                      <c:pt idx="3904">
                        <c:v>110.400146484375</c:v>
                      </c:pt>
                      <c:pt idx="3905">
                        <c:v>110.300048828125</c:v>
                      </c:pt>
                      <c:pt idx="3906">
                        <c:v>110.10009765625</c:v>
                      </c:pt>
                      <c:pt idx="3907">
                        <c:v>110.10009765625</c:v>
                      </c:pt>
                      <c:pt idx="3908">
                        <c:v>110.000244140625</c:v>
                      </c:pt>
                      <c:pt idx="3909">
                        <c:v>109.900146484375</c:v>
                      </c:pt>
                      <c:pt idx="3910">
                        <c:v>109.800048828125</c:v>
                      </c:pt>
                      <c:pt idx="3911">
                        <c:v>109.60009765625</c:v>
                      </c:pt>
                      <c:pt idx="3912">
                        <c:v>109.500244140625</c:v>
                      </c:pt>
                      <c:pt idx="3913">
                        <c:v>109.400146484375</c:v>
                      </c:pt>
                      <c:pt idx="3914">
                        <c:v>109.30029296875</c:v>
                      </c:pt>
                      <c:pt idx="3915">
                        <c:v>109.30029296875</c:v>
                      </c:pt>
                      <c:pt idx="3916">
                        <c:v>109.2001953125</c:v>
                      </c:pt>
                      <c:pt idx="3917">
                        <c:v>109.10009765625</c:v>
                      </c:pt>
                      <c:pt idx="3918">
                        <c:v>109.000244140625</c:v>
                      </c:pt>
                      <c:pt idx="3919">
                        <c:v>108.900146484375</c:v>
                      </c:pt>
                      <c:pt idx="3920">
                        <c:v>108.80029296875</c:v>
                      </c:pt>
                      <c:pt idx="3921">
                        <c:v>108.69970703125</c:v>
                      </c:pt>
                      <c:pt idx="3922">
                        <c:v>108.599853515625</c:v>
                      </c:pt>
                      <c:pt idx="3923">
                        <c:v>108.499755859375</c:v>
                      </c:pt>
                      <c:pt idx="3924">
                        <c:v>108.39990234375</c:v>
                      </c:pt>
                      <c:pt idx="3925">
                        <c:v>108.2998046875</c:v>
                      </c:pt>
                      <c:pt idx="3926">
                        <c:v>108.19970703125</c:v>
                      </c:pt>
                      <c:pt idx="3927">
                        <c:v>108.099853515625</c:v>
                      </c:pt>
                      <c:pt idx="3928">
                        <c:v>107.999755859375</c:v>
                      </c:pt>
                      <c:pt idx="3929">
                        <c:v>107.89990234375</c:v>
                      </c:pt>
                      <c:pt idx="3930">
                        <c:v>107.699951171875</c:v>
                      </c:pt>
                      <c:pt idx="3931">
                        <c:v>107.699951171875</c:v>
                      </c:pt>
                      <c:pt idx="3932">
                        <c:v>107.599853515625</c:v>
                      </c:pt>
                      <c:pt idx="3933">
                        <c:v>107.599853515625</c:v>
                      </c:pt>
                      <c:pt idx="3934">
                        <c:v>107.499755859375</c:v>
                      </c:pt>
                      <c:pt idx="3935">
                        <c:v>107.39990234375</c:v>
                      </c:pt>
                      <c:pt idx="3936">
                        <c:v>107.2998046875</c:v>
                      </c:pt>
                      <c:pt idx="3937">
                        <c:v>107.199951171875</c:v>
                      </c:pt>
                      <c:pt idx="3938">
                        <c:v>107.099853515625</c:v>
                      </c:pt>
                      <c:pt idx="3939">
                        <c:v>106.89990234375</c:v>
                      </c:pt>
                      <c:pt idx="3940">
                        <c:v>106.7998046875</c:v>
                      </c:pt>
                      <c:pt idx="3941">
                        <c:v>106.7998046875</c:v>
                      </c:pt>
                      <c:pt idx="3942">
                        <c:v>106.699951171875</c:v>
                      </c:pt>
                      <c:pt idx="3943">
                        <c:v>106.499755859375</c:v>
                      </c:pt>
                      <c:pt idx="3944">
                        <c:v>106.499755859375</c:v>
                      </c:pt>
                      <c:pt idx="3945">
                        <c:v>106.39990234375</c:v>
                      </c:pt>
                      <c:pt idx="3946">
                        <c:v>106.39990234375</c:v>
                      </c:pt>
                      <c:pt idx="3947">
                        <c:v>106.2998046875</c:v>
                      </c:pt>
                      <c:pt idx="3948">
                        <c:v>106.199951171875</c:v>
                      </c:pt>
                      <c:pt idx="3949">
                        <c:v>106.099853515625</c:v>
                      </c:pt>
                      <c:pt idx="3950">
                        <c:v>106</c:v>
                      </c:pt>
                      <c:pt idx="3951">
                        <c:v>105.89990234375</c:v>
                      </c:pt>
                      <c:pt idx="3952">
                        <c:v>105.699951171875</c:v>
                      </c:pt>
                      <c:pt idx="3953">
                        <c:v>105.699951171875</c:v>
                      </c:pt>
                      <c:pt idx="3954">
                        <c:v>105.5</c:v>
                      </c:pt>
                      <c:pt idx="3955">
                        <c:v>105.39990234375</c:v>
                      </c:pt>
                      <c:pt idx="3956">
                        <c:v>105.2998046875</c:v>
                      </c:pt>
                      <c:pt idx="3957">
                        <c:v>105.199951171875</c:v>
                      </c:pt>
                      <c:pt idx="3958">
                        <c:v>105.099853515625</c:v>
                      </c:pt>
                      <c:pt idx="3959">
                        <c:v>105.099853515625</c:v>
                      </c:pt>
                      <c:pt idx="3960">
                        <c:v>105</c:v>
                      </c:pt>
                      <c:pt idx="3961">
                        <c:v>104.89990234375</c:v>
                      </c:pt>
                      <c:pt idx="3962">
                        <c:v>104.7998046875</c:v>
                      </c:pt>
                      <c:pt idx="3963">
                        <c:v>104.699951171875</c:v>
                      </c:pt>
                      <c:pt idx="3964">
                        <c:v>104.599853515625</c:v>
                      </c:pt>
                      <c:pt idx="3965">
                        <c:v>104.599853515625</c:v>
                      </c:pt>
                      <c:pt idx="3966">
                        <c:v>104.5</c:v>
                      </c:pt>
                      <c:pt idx="3967">
                        <c:v>104.39990234375</c:v>
                      </c:pt>
                      <c:pt idx="3968">
                        <c:v>104.300048828125</c:v>
                      </c:pt>
                      <c:pt idx="3969">
                        <c:v>104</c:v>
                      </c:pt>
                      <c:pt idx="3970">
                        <c:v>103.89990234375</c:v>
                      </c:pt>
                      <c:pt idx="3971">
                        <c:v>103.89990234375</c:v>
                      </c:pt>
                      <c:pt idx="3972">
                        <c:v>103.800048828125</c:v>
                      </c:pt>
                      <c:pt idx="3973">
                        <c:v>103.699951171875</c:v>
                      </c:pt>
                      <c:pt idx="3974">
                        <c:v>103.599853515625</c:v>
                      </c:pt>
                      <c:pt idx="3975">
                        <c:v>103.5</c:v>
                      </c:pt>
                      <c:pt idx="3976">
                        <c:v>103.599853515625</c:v>
                      </c:pt>
                      <c:pt idx="3977">
                        <c:v>103.5</c:v>
                      </c:pt>
                      <c:pt idx="3978">
                        <c:v>103.5</c:v>
                      </c:pt>
                      <c:pt idx="3979">
                        <c:v>103.39990234375</c:v>
                      </c:pt>
                      <c:pt idx="3980">
                        <c:v>103.300048828125</c:v>
                      </c:pt>
                      <c:pt idx="3981">
                        <c:v>103.199951171875</c:v>
                      </c:pt>
                      <c:pt idx="3982">
                        <c:v>103</c:v>
                      </c:pt>
                      <c:pt idx="3983">
                        <c:v>102.89990234375</c:v>
                      </c:pt>
                      <c:pt idx="3984">
                        <c:v>102.800048828125</c:v>
                      </c:pt>
                      <c:pt idx="3985">
                        <c:v>102.699951171875</c:v>
                      </c:pt>
                      <c:pt idx="3986">
                        <c:v>102.699951171875</c:v>
                      </c:pt>
                      <c:pt idx="3987">
                        <c:v>102.60009765625</c:v>
                      </c:pt>
                      <c:pt idx="3988">
                        <c:v>102.5</c:v>
                      </c:pt>
                      <c:pt idx="3989">
                        <c:v>102.39990234375</c:v>
                      </c:pt>
                      <c:pt idx="3990">
                        <c:v>102.300048828125</c:v>
                      </c:pt>
                      <c:pt idx="3991">
                        <c:v>102.199951171875</c:v>
                      </c:pt>
                      <c:pt idx="3992">
                        <c:v>102.10009765625</c:v>
                      </c:pt>
                      <c:pt idx="3993">
                        <c:v>102.10009765625</c:v>
                      </c:pt>
                      <c:pt idx="3994">
                        <c:v>102</c:v>
                      </c:pt>
                      <c:pt idx="3995">
                        <c:v>101.89990234375</c:v>
                      </c:pt>
                      <c:pt idx="3996">
                        <c:v>101.800048828125</c:v>
                      </c:pt>
                      <c:pt idx="3997">
                        <c:v>101.800048828125</c:v>
                      </c:pt>
                      <c:pt idx="3998">
                        <c:v>101.699951171875</c:v>
                      </c:pt>
                      <c:pt idx="3999">
                        <c:v>101.60009765625</c:v>
                      </c:pt>
                      <c:pt idx="4000">
                        <c:v>101.300048828125</c:v>
                      </c:pt>
                      <c:pt idx="4001">
                        <c:v>101.199951171875</c:v>
                      </c:pt>
                      <c:pt idx="4002">
                        <c:v>101.10009765625</c:v>
                      </c:pt>
                      <c:pt idx="4003">
                        <c:v>101</c:v>
                      </c:pt>
                      <c:pt idx="4004">
                        <c:v>101</c:v>
                      </c:pt>
                      <c:pt idx="4005">
                        <c:v>100.900146484375</c:v>
                      </c:pt>
                      <c:pt idx="4006">
                        <c:v>101</c:v>
                      </c:pt>
                      <c:pt idx="4007">
                        <c:v>100.800048828125</c:v>
                      </c:pt>
                      <c:pt idx="4008">
                        <c:v>100.800048828125</c:v>
                      </c:pt>
                      <c:pt idx="4009">
                        <c:v>100.699951171875</c:v>
                      </c:pt>
                      <c:pt idx="4010">
                        <c:v>100.60009765625</c:v>
                      </c:pt>
                      <c:pt idx="4011">
                        <c:v>100.300048828125</c:v>
                      </c:pt>
                      <c:pt idx="4012">
                        <c:v>100.300048828125</c:v>
                      </c:pt>
                      <c:pt idx="4013">
                        <c:v>100.199951171875</c:v>
                      </c:pt>
                      <c:pt idx="4014">
                        <c:v>100.10009765625</c:v>
                      </c:pt>
                      <c:pt idx="4015">
                        <c:v>100.10009765625</c:v>
                      </c:pt>
                      <c:pt idx="4016">
                        <c:v>100</c:v>
                      </c:pt>
                      <c:pt idx="4017">
                        <c:v>99.900146484375</c:v>
                      </c:pt>
                      <c:pt idx="4018">
                        <c:v>99.900146484375</c:v>
                      </c:pt>
                      <c:pt idx="4019">
                        <c:v>99.800048828125</c:v>
                      </c:pt>
                      <c:pt idx="4020">
                        <c:v>99.7001953125</c:v>
                      </c:pt>
                      <c:pt idx="4021">
                        <c:v>99.60009765625</c:v>
                      </c:pt>
                      <c:pt idx="4022">
                        <c:v>99.60009765625</c:v>
                      </c:pt>
                      <c:pt idx="4023">
                        <c:v>99.400146484375</c:v>
                      </c:pt>
                      <c:pt idx="4024">
                        <c:v>99.400146484375</c:v>
                      </c:pt>
                      <c:pt idx="4025">
                        <c:v>99.300048828125</c:v>
                      </c:pt>
                      <c:pt idx="4026">
                        <c:v>99.2001953125</c:v>
                      </c:pt>
                      <c:pt idx="4027">
                        <c:v>99.10009765625</c:v>
                      </c:pt>
                      <c:pt idx="4028">
                        <c:v>99.10009765625</c:v>
                      </c:pt>
                      <c:pt idx="4029">
                        <c:v>98.900146484375</c:v>
                      </c:pt>
                      <c:pt idx="4030">
                        <c:v>98.900146484375</c:v>
                      </c:pt>
                      <c:pt idx="4031">
                        <c:v>98.800048828125</c:v>
                      </c:pt>
                      <c:pt idx="4032">
                        <c:v>98.7001953125</c:v>
                      </c:pt>
                      <c:pt idx="4033">
                        <c:v>98.60009765625</c:v>
                      </c:pt>
                      <c:pt idx="4034">
                        <c:v>98.60009765625</c:v>
                      </c:pt>
                      <c:pt idx="4035">
                        <c:v>98.400146484375</c:v>
                      </c:pt>
                      <c:pt idx="4036">
                        <c:v>98.300048828125</c:v>
                      </c:pt>
                      <c:pt idx="4037">
                        <c:v>98.2001953125</c:v>
                      </c:pt>
                      <c:pt idx="4038">
                        <c:v>98.2001953125</c:v>
                      </c:pt>
                      <c:pt idx="4039">
                        <c:v>98.000244140625</c:v>
                      </c:pt>
                      <c:pt idx="4040">
                        <c:v>98.000244140625</c:v>
                      </c:pt>
                      <c:pt idx="4041">
                        <c:v>97.900146484375</c:v>
                      </c:pt>
                      <c:pt idx="4042">
                        <c:v>97.900146484375</c:v>
                      </c:pt>
                      <c:pt idx="4043">
                        <c:v>97.800048828125</c:v>
                      </c:pt>
                      <c:pt idx="4044">
                        <c:v>97.7001953125</c:v>
                      </c:pt>
                      <c:pt idx="4045">
                        <c:v>97.60009765625</c:v>
                      </c:pt>
                      <c:pt idx="4046">
                        <c:v>97.500244140625</c:v>
                      </c:pt>
                      <c:pt idx="4047">
                        <c:v>97.400146484375</c:v>
                      </c:pt>
                      <c:pt idx="4048">
                        <c:v>97.300048828125</c:v>
                      </c:pt>
                      <c:pt idx="4049">
                        <c:v>97.300048828125</c:v>
                      </c:pt>
                      <c:pt idx="4050">
                        <c:v>97.2001953125</c:v>
                      </c:pt>
                      <c:pt idx="4051">
                        <c:v>97.10009765625</c:v>
                      </c:pt>
                      <c:pt idx="4052">
                        <c:v>97.000244140625</c:v>
                      </c:pt>
                      <c:pt idx="4053">
                        <c:v>96.900146484375</c:v>
                      </c:pt>
                      <c:pt idx="4054">
                        <c:v>96.900146484375</c:v>
                      </c:pt>
                      <c:pt idx="4055">
                        <c:v>96.800048828125</c:v>
                      </c:pt>
                      <c:pt idx="4056">
                        <c:v>96.800048828125</c:v>
                      </c:pt>
                      <c:pt idx="4057">
                        <c:v>96.60009765625</c:v>
                      </c:pt>
                      <c:pt idx="4058">
                        <c:v>96.60009765625</c:v>
                      </c:pt>
                      <c:pt idx="4059">
                        <c:v>96.400146484375</c:v>
                      </c:pt>
                      <c:pt idx="4060">
                        <c:v>96.500244140625</c:v>
                      </c:pt>
                      <c:pt idx="4061">
                        <c:v>96.30029296875</c:v>
                      </c:pt>
                      <c:pt idx="4062">
                        <c:v>96.30029296875</c:v>
                      </c:pt>
                      <c:pt idx="4063">
                        <c:v>96.2001953125</c:v>
                      </c:pt>
                      <c:pt idx="4064">
                        <c:v>96.10009765625</c:v>
                      </c:pt>
                      <c:pt idx="4065">
                        <c:v>96.10009765625</c:v>
                      </c:pt>
                      <c:pt idx="4066">
                        <c:v>96.000244140625</c:v>
                      </c:pt>
                      <c:pt idx="4067">
                        <c:v>96.000244140625</c:v>
                      </c:pt>
                      <c:pt idx="4068">
                        <c:v>95.89990234375</c:v>
                      </c:pt>
                      <c:pt idx="4069">
                        <c:v>95.7998046875</c:v>
                      </c:pt>
                      <c:pt idx="4070">
                        <c:v>95.69970703125</c:v>
                      </c:pt>
                      <c:pt idx="4071">
                        <c:v>95.69970703125</c:v>
                      </c:pt>
                      <c:pt idx="4072">
                        <c:v>95.499755859375</c:v>
                      </c:pt>
                      <c:pt idx="4073">
                        <c:v>95.499755859375</c:v>
                      </c:pt>
                      <c:pt idx="4074">
                        <c:v>95.39990234375</c:v>
                      </c:pt>
                      <c:pt idx="4075">
                        <c:v>95.2998046875</c:v>
                      </c:pt>
                      <c:pt idx="4076">
                        <c:v>95.19970703125</c:v>
                      </c:pt>
                      <c:pt idx="4077">
                        <c:v>95.19970703125</c:v>
                      </c:pt>
                      <c:pt idx="4078">
                        <c:v>94.999755859375</c:v>
                      </c:pt>
                      <c:pt idx="4079">
                        <c:v>94.999755859375</c:v>
                      </c:pt>
                      <c:pt idx="4080">
                        <c:v>94.89990234375</c:v>
                      </c:pt>
                      <c:pt idx="4081">
                        <c:v>94.7998046875</c:v>
                      </c:pt>
                      <c:pt idx="4082">
                        <c:v>94.699951171875</c:v>
                      </c:pt>
                      <c:pt idx="4083">
                        <c:v>94.599853515625</c:v>
                      </c:pt>
                      <c:pt idx="4084">
                        <c:v>94.599853515625</c:v>
                      </c:pt>
                      <c:pt idx="4085">
                        <c:v>94.499755859375</c:v>
                      </c:pt>
                      <c:pt idx="4086">
                        <c:v>94.499755859375</c:v>
                      </c:pt>
                      <c:pt idx="4087">
                        <c:v>94.39990234375</c:v>
                      </c:pt>
                      <c:pt idx="4088">
                        <c:v>94.2998046875</c:v>
                      </c:pt>
                      <c:pt idx="4089">
                        <c:v>94.2998046875</c:v>
                      </c:pt>
                      <c:pt idx="4090">
                        <c:v>94.099853515625</c:v>
                      </c:pt>
                      <c:pt idx="4091">
                        <c:v>93.999755859375</c:v>
                      </c:pt>
                      <c:pt idx="4092">
                        <c:v>93.999755859375</c:v>
                      </c:pt>
                      <c:pt idx="4093">
                        <c:v>93.7998046875</c:v>
                      </c:pt>
                      <c:pt idx="4094">
                        <c:v>93.7998046875</c:v>
                      </c:pt>
                      <c:pt idx="4095">
                        <c:v>93.699951171875</c:v>
                      </c:pt>
                      <c:pt idx="4096">
                        <c:v>93.599853515625</c:v>
                      </c:pt>
                      <c:pt idx="4097">
                        <c:v>93.599853515625</c:v>
                      </c:pt>
                      <c:pt idx="4098">
                        <c:v>93.5</c:v>
                      </c:pt>
                      <c:pt idx="4099">
                        <c:v>93.39990234375</c:v>
                      </c:pt>
                      <c:pt idx="4100">
                        <c:v>93.2998046875</c:v>
                      </c:pt>
                      <c:pt idx="4101">
                        <c:v>93.2998046875</c:v>
                      </c:pt>
                      <c:pt idx="4102">
                        <c:v>93.199951171875</c:v>
                      </c:pt>
                      <c:pt idx="4103">
                        <c:v>93.099853515625</c:v>
                      </c:pt>
                      <c:pt idx="4104">
                        <c:v>93.099853515625</c:v>
                      </c:pt>
                      <c:pt idx="4105">
                        <c:v>93</c:v>
                      </c:pt>
                      <c:pt idx="4106">
                        <c:v>92.89990234375</c:v>
                      </c:pt>
                      <c:pt idx="4107">
                        <c:v>92.89990234375</c:v>
                      </c:pt>
                      <c:pt idx="4108">
                        <c:v>92.599853515625</c:v>
                      </c:pt>
                      <c:pt idx="4109">
                        <c:v>92.5</c:v>
                      </c:pt>
                      <c:pt idx="4110">
                        <c:v>92.5</c:v>
                      </c:pt>
                      <c:pt idx="4111">
                        <c:v>92.39990234375</c:v>
                      </c:pt>
                      <c:pt idx="4112">
                        <c:v>92.2998046875</c:v>
                      </c:pt>
                      <c:pt idx="4113">
                        <c:v>92.199951171875</c:v>
                      </c:pt>
                      <c:pt idx="4114">
                        <c:v>92.39990234375</c:v>
                      </c:pt>
                      <c:pt idx="4115">
                        <c:v>92.2998046875</c:v>
                      </c:pt>
                      <c:pt idx="4116">
                        <c:v>92.2998046875</c:v>
                      </c:pt>
                      <c:pt idx="4117">
                        <c:v>92.199951171875</c:v>
                      </c:pt>
                      <c:pt idx="4118">
                        <c:v>92.099853515625</c:v>
                      </c:pt>
                      <c:pt idx="4119">
                        <c:v>92</c:v>
                      </c:pt>
                      <c:pt idx="4120">
                        <c:v>91.89990234375</c:v>
                      </c:pt>
                      <c:pt idx="4121">
                        <c:v>91.800048828125</c:v>
                      </c:pt>
                      <c:pt idx="4122">
                        <c:v>91.699951171875</c:v>
                      </c:pt>
                      <c:pt idx="4123">
                        <c:v>91.699951171875</c:v>
                      </c:pt>
                      <c:pt idx="4124">
                        <c:v>91.5</c:v>
                      </c:pt>
                      <c:pt idx="4125">
                        <c:v>91.5</c:v>
                      </c:pt>
                      <c:pt idx="4126">
                        <c:v>91.39990234375</c:v>
                      </c:pt>
                      <c:pt idx="4127">
                        <c:v>91.300048828125</c:v>
                      </c:pt>
                      <c:pt idx="4128">
                        <c:v>91.199951171875</c:v>
                      </c:pt>
                      <c:pt idx="4129">
                        <c:v>91.099853515625</c:v>
                      </c:pt>
                      <c:pt idx="4130">
                        <c:v>91.199951171875</c:v>
                      </c:pt>
                      <c:pt idx="4131">
                        <c:v>91</c:v>
                      </c:pt>
                      <c:pt idx="4132">
                        <c:v>91</c:v>
                      </c:pt>
                      <c:pt idx="4133">
                        <c:v>90.89990234375</c:v>
                      </c:pt>
                      <c:pt idx="4134">
                        <c:v>91</c:v>
                      </c:pt>
                      <c:pt idx="4135">
                        <c:v>90.89990234375</c:v>
                      </c:pt>
                      <c:pt idx="4136">
                        <c:v>90.800048828125</c:v>
                      </c:pt>
                      <c:pt idx="4137">
                        <c:v>90.699951171875</c:v>
                      </c:pt>
                      <c:pt idx="4138">
                        <c:v>90.599853515625</c:v>
                      </c:pt>
                      <c:pt idx="4139">
                        <c:v>90.5</c:v>
                      </c:pt>
                      <c:pt idx="4140">
                        <c:v>90.39990234375</c:v>
                      </c:pt>
                      <c:pt idx="4141">
                        <c:v>90.39990234375</c:v>
                      </c:pt>
                      <c:pt idx="4142">
                        <c:v>90.300048828125</c:v>
                      </c:pt>
                      <c:pt idx="4143">
                        <c:v>90.199951171875</c:v>
                      </c:pt>
                      <c:pt idx="4144">
                        <c:v>90.199951171875</c:v>
                      </c:pt>
                      <c:pt idx="4145">
                        <c:v>90.199951171875</c:v>
                      </c:pt>
                      <c:pt idx="4146">
                        <c:v>90.10009765625</c:v>
                      </c:pt>
                      <c:pt idx="4147">
                        <c:v>90</c:v>
                      </c:pt>
                      <c:pt idx="4148">
                        <c:v>90</c:v>
                      </c:pt>
                      <c:pt idx="4149">
                        <c:v>89.89990234375</c:v>
                      </c:pt>
                      <c:pt idx="4150">
                        <c:v>89.800048828125</c:v>
                      </c:pt>
                      <c:pt idx="4151">
                        <c:v>89.800048828125</c:v>
                      </c:pt>
                      <c:pt idx="4152">
                        <c:v>89.60009765625</c:v>
                      </c:pt>
                      <c:pt idx="4153">
                        <c:v>89.5</c:v>
                      </c:pt>
                      <c:pt idx="4154">
                        <c:v>89.5</c:v>
                      </c:pt>
                      <c:pt idx="4155">
                        <c:v>89.39990234375</c:v>
                      </c:pt>
                      <c:pt idx="4156">
                        <c:v>89.300048828125</c:v>
                      </c:pt>
                      <c:pt idx="4157">
                        <c:v>89.199951171875</c:v>
                      </c:pt>
                      <c:pt idx="4158">
                        <c:v>89.10009765625</c:v>
                      </c:pt>
                      <c:pt idx="4159">
                        <c:v>89.10009765625</c:v>
                      </c:pt>
                      <c:pt idx="4160">
                        <c:v>89</c:v>
                      </c:pt>
                      <c:pt idx="4161">
                        <c:v>88.89990234375</c:v>
                      </c:pt>
                      <c:pt idx="4162">
                        <c:v>88.89990234375</c:v>
                      </c:pt>
                      <c:pt idx="4163">
                        <c:v>88.800048828125</c:v>
                      </c:pt>
                      <c:pt idx="4164">
                        <c:v>88.699951171875</c:v>
                      </c:pt>
                      <c:pt idx="4165">
                        <c:v>88.699951171875</c:v>
                      </c:pt>
                      <c:pt idx="4166">
                        <c:v>88.699951171875</c:v>
                      </c:pt>
                      <c:pt idx="4167">
                        <c:v>88.60009765625</c:v>
                      </c:pt>
                      <c:pt idx="4168">
                        <c:v>88.5</c:v>
                      </c:pt>
                      <c:pt idx="4169">
                        <c:v>88.400146484375</c:v>
                      </c:pt>
                      <c:pt idx="4170">
                        <c:v>88.400146484375</c:v>
                      </c:pt>
                      <c:pt idx="4171">
                        <c:v>88.199951171875</c:v>
                      </c:pt>
                      <c:pt idx="4172">
                        <c:v>88.199951171875</c:v>
                      </c:pt>
                      <c:pt idx="4173">
                        <c:v>88.10009765625</c:v>
                      </c:pt>
                      <c:pt idx="4174">
                        <c:v>88</c:v>
                      </c:pt>
                      <c:pt idx="4175">
                        <c:v>87.900146484375</c:v>
                      </c:pt>
                      <c:pt idx="4176">
                        <c:v>87.900146484375</c:v>
                      </c:pt>
                      <c:pt idx="4177">
                        <c:v>87.800048828125</c:v>
                      </c:pt>
                      <c:pt idx="4178">
                        <c:v>87.699951171875</c:v>
                      </c:pt>
                      <c:pt idx="4179">
                        <c:v>87.60009765625</c:v>
                      </c:pt>
                      <c:pt idx="4180">
                        <c:v>87.5</c:v>
                      </c:pt>
                      <c:pt idx="4181">
                        <c:v>87.5</c:v>
                      </c:pt>
                      <c:pt idx="4182">
                        <c:v>87.400146484375</c:v>
                      </c:pt>
                      <c:pt idx="4183">
                        <c:v>87.300048828125</c:v>
                      </c:pt>
                      <c:pt idx="4184">
                        <c:v>87.300048828125</c:v>
                      </c:pt>
                      <c:pt idx="4185">
                        <c:v>87.199951171875</c:v>
                      </c:pt>
                      <c:pt idx="4186">
                        <c:v>87.199951171875</c:v>
                      </c:pt>
                      <c:pt idx="4187">
                        <c:v>87.199951171875</c:v>
                      </c:pt>
                      <c:pt idx="4188">
                        <c:v>87.199951171875</c:v>
                      </c:pt>
                      <c:pt idx="4189">
                        <c:v>87.10009765625</c:v>
                      </c:pt>
                      <c:pt idx="4190">
                        <c:v>87</c:v>
                      </c:pt>
                      <c:pt idx="4191">
                        <c:v>86.900146484375</c:v>
                      </c:pt>
                      <c:pt idx="4192">
                        <c:v>86.800048828125</c:v>
                      </c:pt>
                      <c:pt idx="4193">
                        <c:v>86.7001953125</c:v>
                      </c:pt>
                      <c:pt idx="4194">
                        <c:v>86.7001953125</c:v>
                      </c:pt>
                      <c:pt idx="4195">
                        <c:v>86.60009765625</c:v>
                      </c:pt>
                      <c:pt idx="4196">
                        <c:v>86.5</c:v>
                      </c:pt>
                      <c:pt idx="4197">
                        <c:v>86.5</c:v>
                      </c:pt>
                      <c:pt idx="4198">
                        <c:v>86.400146484375</c:v>
                      </c:pt>
                      <c:pt idx="4199">
                        <c:v>86.400146484375</c:v>
                      </c:pt>
                      <c:pt idx="4200">
                        <c:v>86.300048828125</c:v>
                      </c:pt>
                      <c:pt idx="4201">
                        <c:v>86.300048828125</c:v>
                      </c:pt>
                      <c:pt idx="4202">
                        <c:v>86.2001953125</c:v>
                      </c:pt>
                      <c:pt idx="4203">
                        <c:v>86.10009765625</c:v>
                      </c:pt>
                      <c:pt idx="4204">
                        <c:v>86.10009765625</c:v>
                      </c:pt>
                      <c:pt idx="4205">
                        <c:v>86.10009765625</c:v>
                      </c:pt>
                      <c:pt idx="4206">
                        <c:v>86</c:v>
                      </c:pt>
                      <c:pt idx="4207">
                        <c:v>85.900146484375</c:v>
                      </c:pt>
                      <c:pt idx="4208">
                        <c:v>85.800048828125</c:v>
                      </c:pt>
                      <c:pt idx="4209">
                        <c:v>85.800048828125</c:v>
                      </c:pt>
                      <c:pt idx="4210">
                        <c:v>85.7001953125</c:v>
                      </c:pt>
                      <c:pt idx="4211">
                        <c:v>85.7001953125</c:v>
                      </c:pt>
                      <c:pt idx="4212">
                        <c:v>85.60009765625</c:v>
                      </c:pt>
                      <c:pt idx="4213">
                        <c:v>85.60009765625</c:v>
                      </c:pt>
                      <c:pt idx="4214">
                        <c:v>85.500244140625</c:v>
                      </c:pt>
                      <c:pt idx="4215">
                        <c:v>85.400146484375</c:v>
                      </c:pt>
                      <c:pt idx="4216">
                        <c:v>85.300048828125</c:v>
                      </c:pt>
                      <c:pt idx="4217">
                        <c:v>85.400146484375</c:v>
                      </c:pt>
                      <c:pt idx="4218">
                        <c:v>85.300048828125</c:v>
                      </c:pt>
                      <c:pt idx="4219">
                        <c:v>85.2001953125</c:v>
                      </c:pt>
                      <c:pt idx="4220">
                        <c:v>85.2001953125</c:v>
                      </c:pt>
                      <c:pt idx="4221">
                        <c:v>85.10009765625</c:v>
                      </c:pt>
                      <c:pt idx="4222">
                        <c:v>85.10009765625</c:v>
                      </c:pt>
                      <c:pt idx="4223">
                        <c:v>84.900146484375</c:v>
                      </c:pt>
                      <c:pt idx="4224">
                        <c:v>84.900146484375</c:v>
                      </c:pt>
                      <c:pt idx="4225">
                        <c:v>84.800048828125</c:v>
                      </c:pt>
                      <c:pt idx="4226">
                        <c:v>84.7001953125</c:v>
                      </c:pt>
                      <c:pt idx="4227">
                        <c:v>84.60009765625</c:v>
                      </c:pt>
                      <c:pt idx="4228">
                        <c:v>84.60009765625</c:v>
                      </c:pt>
                      <c:pt idx="4229">
                        <c:v>84.500244140625</c:v>
                      </c:pt>
                      <c:pt idx="4230">
                        <c:v>84.400146484375</c:v>
                      </c:pt>
                      <c:pt idx="4231">
                        <c:v>84.400146484375</c:v>
                      </c:pt>
                      <c:pt idx="4232">
                        <c:v>84.300048828125</c:v>
                      </c:pt>
                      <c:pt idx="4233">
                        <c:v>84.2001953125</c:v>
                      </c:pt>
                      <c:pt idx="4234">
                        <c:v>84.2001953125</c:v>
                      </c:pt>
                      <c:pt idx="4235">
                        <c:v>84.10009765625</c:v>
                      </c:pt>
                      <c:pt idx="4236">
                        <c:v>84.000244140625</c:v>
                      </c:pt>
                      <c:pt idx="4237">
                        <c:v>84.000244140625</c:v>
                      </c:pt>
                      <c:pt idx="4238">
                        <c:v>83.900146484375</c:v>
                      </c:pt>
                      <c:pt idx="4239">
                        <c:v>83.80029296875</c:v>
                      </c:pt>
                      <c:pt idx="4240">
                        <c:v>83.80029296875</c:v>
                      </c:pt>
                      <c:pt idx="4241">
                        <c:v>83.80029296875</c:v>
                      </c:pt>
                      <c:pt idx="4242">
                        <c:v>83.80029296875</c:v>
                      </c:pt>
                      <c:pt idx="4243">
                        <c:v>83.80029296875</c:v>
                      </c:pt>
                      <c:pt idx="4244">
                        <c:v>83.7001953125</c:v>
                      </c:pt>
                      <c:pt idx="4245">
                        <c:v>83.60009765625</c:v>
                      </c:pt>
                      <c:pt idx="4246">
                        <c:v>83.500244140625</c:v>
                      </c:pt>
                      <c:pt idx="4247">
                        <c:v>83.500244140625</c:v>
                      </c:pt>
                      <c:pt idx="4248">
                        <c:v>83.400146484375</c:v>
                      </c:pt>
                      <c:pt idx="4249">
                        <c:v>83.30029296875</c:v>
                      </c:pt>
                      <c:pt idx="4250">
                        <c:v>83.30029296875</c:v>
                      </c:pt>
                      <c:pt idx="4251">
                        <c:v>83.2001953125</c:v>
                      </c:pt>
                      <c:pt idx="4252">
                        <c:v>82.999755859375</c:v>
                      </c:pt>
                      <c:pt idx="4253">
                        <c:v>82.999755859375</c:v>
                      </c:pt>
                      <c:pt idx="4254">
                        <c:v>82.999755859375</c:v>
                      </c:pt>
                      <c:pt idx="4255">
                        <c:v>82.89990234375</c:v>
                      </c:pt>
                      <c:pt idx="4256">
                        <c:v>82.89990234375</c:v>
                      </c:pt>
                      <c:pt idx="4257">
                        <c:v>82.7998046875</c:v>
                      </c:pt>
                      <c:pt idx="4258">
                        <c:v>82.7998046875</c:v>
                      </c:pt>
                      <c:pt idx="4259">
                        <c:v>82.69970703125</c:v>
                      </c:pt>
                      <c:pt idx="4260">
                        <c:v>82.599853515625</c:v>
                      </c:pt>
                      <c:pt idx="4261">
                        <c:v>82.599853515625</c:v>
                      </c:pt>
                      <c:pt idx="4262">
                        <c:v>82.499755859375</c:v>
                      </c:pt>
                      <c:pt idx="4263">
                        <c:v>82.39990234375</c:v>
                      </c:pt>
                      <c:pt idx="4264">
                        <c:v>82.39990234375</c:v>
                      </c:pt>
                      <c:pt idx="4265">
                        <c:v>82.39990234375</c:v>
                      </c:pt>
                      <c:pt idx="4266">
                        <c:v>82.2998046875</c:v>
                      </c:pt>
                      <c:pt idx="4267">
                        <c:v>82.2998046875</c:v>
                      </c:pt>
                      <c:pt idx="4268">
                        <c:v>82.099853515625</c:v>
                      </c:pt>
                      <c:pt idx="4269">
                        <c:v>82.099853515625</c:v>
                      </c:pt>
                      <c:pt idx="4270">
                        <c:v>81.999755859375</c:v>
                      </c:pt>
                      <c:pt idx="4271">
                        <c:v>81.999755859375</c:v>
                      </c:pt>
                      <c:pt idx="4272">
                        <c:v>81.999755859375</c:v>
                      </c:pt>
                      <c:pt idx="4273">
                        <c:v>81.89990234375</c:v>
                      </c:pt>
                      <c:pt idx="4274">
                        <c:v>81.7998046875</c:v>
                      </c:pt>
                      <c:pt idx="4275">
                        <c:v>81.7998046875</c:v>
                      </c:pt>
                      <c:pt idx="4276">
                        <c:v>81.699951171875</c:v>
                      </c:pt>
                      <c:pt idx="4277">
                        <c:v>81.599853515625</c:v>
                      </c:pt>
                      <c:pt idx="4278">
                        <c:v>81.599853515625</c:v>
                      </c:pt>
                      <c:pt idx="4279">
                        <c:v>81.499755859375</c:v>
                      </c:pt>
                      <c:pt idx="4280">
                        <c:v>81.39990234375</c:v>
                      </c:pt>
                      <c:pt idx="4281">
                        <c:v>81.39990234375</c:v>
                      </c:pt>
                      <c:pt idx="4282">
                        <c:v>81.2998046875</c:v>
                      </c:pt>
                      <c:pt idx="4283">
                        <c:v>81.2998046875</c:v>
                      </c:pt>
                      <c:pt idx="4284">
                        <c:v>81.2998046875</c:v>
                      </c:pt>
                      <c:pt idx="4285">
                        <c:v>81.2998046875</c:v>
                      </c:pt>
                      <c:pt idx="4286">
                        <c:v>81.199951171875</c:v>
                      </c:pt>
                      <c:pt idx="4287">
                        <c:v>81.099853515625</c:v>
                      </c:pt>
                      <c:pt idx="4288">
                        <c:v>80.999755859375</c:v>
                      </c:pt>
                      <c:pt idx="4289">
                        <c:v>80.7998046875</c:v>
                      </c:pt>
                      <c:pt idx="4290">
                        <c:v>80.699951171875</c:v>
                      </c:pt>
                      <c:pt idx="4291">
                        <c:v>80.699951171875</c:v>
                      </c:pt>
                      <c:pt idx="4292">
                        <c:v>80.599853515625</c:v>
                      </c:pt>
                      <c:pt idx="4293">
                        <c:v>80.599853515625</c:v>
                      </c:pt>
                      <c:pt idx="4294">
                        <c:v>80.599853515625</c:v>
                      </c:pt>
                      <c:pt idx="4295">
                        <c:v>80.699951171875</c:v>
                      </c:pt>
                      <c:pt idx="4296">
                        <c:v>80.699951171875</c:v>
                      </c:pt>
                      <c:pt idx="4297">
                        <c:v>80.599853515625</c:v>
                      </c:pt>
                      <c:pt idx="4298">
                        <c:v>80.5</c:v>
                      </c:pt>
                      <c:pt idx="4299">
                        <c:v>80.5</c:v>
                      </c:pt>
                      <c:pt idx="4300">
                        <c:v>80.39990234375</c:v>
                      </c:pt>
                      <c:pt idx="4301">
                        <c:v>80.39990234375</c:v>
                      </c:pt>
                      <c:pt idx="4302">
                        <c:v>80.2998046875</c:v>
                      </c:pt>
                      <c:pt idx="4303">
                        <c:v>80.2998046875</c:v>
                      </c:pt>
                      <c:pt idx="4304">
                        <c:v>80.199951171875</c:v>
                      </c:pt>
                      <c:pt idx="4305">
                        <c:v>80.199951171875</c:v>
                      </c:pt>
                      <c:pt idx="4306">
                        <c:v>80.099853515625</c:v>
                      </c:pt>
                      <c:pt idx="4307">
                        <c:v>79.89990234375</c:v>
                      </c:pt>
                      <c:pt idx="4308">
                        <c:v>79.7998046875</c:v>
                      </c:pt>
                      <c:pt idx="4309">
                        <c:v>79.699951171875</c:v>
                      </c:pt>
                      <c:pt idx="4310">
                        <c:v>79.699951171875</c:v>
                      </c:pt>
                      <c:pt idx="4311">
                        <c:v>79.599853515625</c:v>
                      </c:pt>
                      <c:pt idx="4312">
                        <c:v>79.599853515625</c:v>
                      </c:pt>
                      <c:pt idx="4313">
                        <c:v>79.599853515625</c:v>
                      </c:pt>
                      <c:pt idx="4314">
                        <c:v>79.599853515625</c:v>
                      </c:pt>
                      <c:pt idx="4315">
                        <c:v>79.5</c:v>
                      </c:pt>
                      <c:pt idx="4316">
                        <c:v>79.5</c:v>
                      </c:pt>
                      <c:pt idx="4317">
                        <c:v>79.39990234375</c:v>
                      </c:pt>
                      <c:pt idx="4318">
                        <c:v>79.2998046875</c:v>
                      </c:pt>
                      <c:pt idx="4319">
                        <c:v>79.2998046875</c:v>
                      </c:pt>
                      <c:pt idx="4320">
                        <c:v>79.199951171875</c:v>
                      </c:pt>
                      <c:pt idx="4321">
                        <c:v>79.199951171875</c:v>
                      </c:pt>
                      <c:pt idx="4322">
                        <c:v>79.099853515625</c:v>
                      </c:pt>
                      <c:pt idx="4323">
                        <c:v>79.099853515625</c:v>
                      </c:pt>
                      <c:pt idx="4324">
                        <c:v>79</c:v>
                      </c:pt>
                      <c:pt idx="4325">
                        <c:v>78.89990234375</c:v>
                      </c:pt>
                      <c:pt idx="4326">
                        <c:v>78.800048828125</c:v>
                      </c:pt>
                      <c:pt idx="4327">
                        <c:v>78.800048828125</c:v>
                      </c:pt>
                      <c:pt idx="4328">
                        <c:v>78.699951171875</c:v>
                      </c:pt>
                      <c:pt idx="4329">
                        <c:v>78.699951171875</c:v>
                      </c:pt>
                      <c:pt idx="4330">
                        <c:v>78.599853515625</c:v>
                      </c:pt>
                      <c:pt idx="4331">
                        <c:v>78.5</c:v>
                      </c:pt>
                      <c:pt idx="4332">
                        <c:v>78.599853515625</c:v>
                      </c:pt>
                      <c:pt idx="4333">
                        <c:v>78.5</c:v>
                      </c:pt>
                      <c:pt idx="4334">
                        <c:v>78.5</c:v>
                      </c:pt>
                      <c:pt idx="4335">
                        <c:v>78.39990234375</c:v>
                      </c:pt>
                      <c:pt idx="4336">
                        <c:v>78.39990234375</c:v>
                      </c:pt>
                      <c:pt idx="4337">
                        <c:v>78.300048828125</c:v>
                      </c:pt>
                      <c:pt idx="4338">
                        <c:v>78.300048828125</c:v>
                      </c:pt>
                      <c:pt idx="4339">
                        <c:v>78.199951171875</c:v>
                      </c:pt>
                      <c:pt idx="4340">
                        <c:v>78.199951171875</c:v>
                      </c:pt>
                      <c:pt idx="4341">
                        <c:v>78.099853515625</c:v>
                      </c:pt>
                      <c:pt idx="4342">
                        <c:v>78.099853515625</c:v>
                      </c:pt>
                      <c:pt idx="4343">
                        <c:v>78</c:v>
                      </c:pt>
                      <c:pt idx="4344">
                        <c:v>78.099853515625</c:v>
                      </c:pt>
                      <c:pt idx="4345">
                        <c:v>78</c:v>
                      </c:pt>
                      <c:pt idx="4346">
                        <c:v>77.89990234375</c:v>
                      </c:pt>
                      <c:pt idx="4347">
                        <c:v>77.89990234375</c:v>
                      </c:pt>
                      <c:pt idx="4348">
                        <c:v>77.800048828125</c:v>
                      </c:pt>
                      <c:pt idx="4349">
                        <c:v>77.699951171875</c:v>
                      </c:pt>
                      <c:pt idx="4350">
                        <c:v>77.599853515625</c:v>
                      </c:pt>
                      <c:pt idx="4351">
                        <c:v>77.599853515625</c:v>
                      </c:pt>
                      <c:pt idx="4352">
                        <c:v>77.5</c:v>
                      </c:pt>
                      <c:pt idx="4353">
                        <c:v>77.5</c:v>
                      </c:pt>
                      <c:pt idx="4354">
                        <c:v>77.39990234375</c:v>
                      </c:pt>
                      <c:pt idx="4355">
                        <c:v>77.300048828125</c:v>
                      </c:pt>
                      <c:pt idx="4356">
                        <c:v>77.199951171875</c:v>
                      </c:pt>
                      <c:pt idx="4357">
                        <c:v>77.199951171875</c:v>
                      </c:pt>
                      <c:pt idx="4358">
                        <c:v>77.10009765625</c:v>
                      </c:pt>
                      <c:pt idx="4359">
                        <c:v>77.10009765625</c:v>
                      </c:pt>
                      <c:pt idx="4360">
                        <c:v>77</c:v>
                      </c:pt>
                      <c:pt idx="4361">
                        <c:v>77</c:v>
                      </c:pt>
                      <c:pt idx="4362">
                        <c:v>76.89990234375</c:v>
                      </c:pt>
                      <c:pt idx="4363">
                        <c:v>76.89990234375</c:v>
                      </c:pt>
                      <c:pt idx="4364">
                        <c:v>76.800048828125</c:v>
                      </c:pt>
                      <c:pt idx="4365">
                        <c:v>76.800048828125</c:v>
                      </c:pt>
                      <c:pt idx="4366">
                        <c:v>76.800048828125</c:v>
                      </c:pt>
                      <c:pt idx="4367">
                        <c:v>76.699951171875</c:v>
                      </c:pt>
                      <c:pt idx="4368">
                        <c:v>76.60009765625</c:v>
                      </c:pt>
                      <c:pt idx="4369">
                        <c:v>76.5</c:v>
                      </c:pt>
                      <c:pt idx="4370">
                        <c:v>76.39990234375</c:v>
                      </c:pt>
                      <c:pt idx="4371">
                        <c:v>76.39990234375</c:v>
                      </c:pt>
                      <c:pt idx="4372">
                        <c:v>76.39990234375</c:v>
                      </c:pt>
                      <c:pt idx="4373">
                        <c:v>76.39990234375</c:v>
                      </c:pt>
                      <c:pt idx="4374">
                        <c:v>76.39990234375</c:v>
                      </c:pt>
                      <c:pt idx="4375">
                        <c:v>76.39990234375</c:v>
                      </c:pt>
                      <c:pt idx="4376">
                        <c:v>76.300048828125</c:v>
                      </c:pt>
                      <c:pt idx="4377">
                        <c:v>76.199951171875</c:v>
                      </c:pt>
                      <c:pt idx="4378">
                        <c:v>76.199951171875</c:v>
                      </c:pt>
                      <c:pt idx="4379">
                        <c:v>76.10009765625</c:v>
                      </c:pt>
                      <c:pt idx="4380">
                        <c:v>76.10009765625</c:v>
                      </c:pt>
                      <c:pt idx="4381">
                        <c:v>76</c:v>
                      </c:pt>
                      <c:pt idx="4382">
                        <c:v>76</c:v>
                      </c:pt>
                      <c:pt idx="4383">
                        <c:v>75.900146484375</c:v>
                      </c:pt>
                      <c:pt idx="4384">
                        <c:v>75.900146484375</c:v>
                      </c:pt>
                      <c:pt idx="4385">
                        <c:v>75.900146484375</c:v>
                      </c:pt>
                      <c:pt idx="4386">
                        <c:v>75.800048828125</c:v>
                      </c:pt>
                      <c:pt idx="4387">
                        <c:v>75.699951171875</c:v>
                      </c:pt>
                      <c:pt idx="4388">
                        <c:v>75.699951171875</c:v>
                      </c:pt>
                      <c:pt idx="4389">
                        <c:v>75.60009765625</c:v>
                      </c:pt>
                      <c:pt idx="4390">
                        <c:v>75.60009765625</c:v>
                      </c:pt>
                      <c:pt idx="4391">
                        <c:v>75.60009765625</c:v>
                      </c:pt>
                      <c:pt idx="4392">
                        <c:v>75.5</c:v>
                      </c:pt>
                      <c:pt idx="4393">
                        <c:v>75.400146484375</c:v>
                      </c:pt>
                      <c:pt idx="4394">
                        <c:v>75.300048828125</c:v>
                      </c:pt>
                      <c:pt idx="4395">
                        <c:v>75.300048828125</c:v>
                      </c:pt>
                      <c:pt idx="4396">
                        <c:v>75.199951171875</c:v>
                      </c:pt>
                      <c:pt idx="4397">
                        <c:v>75.199951171875</c:v>
                      </c:pt>
                      <c:pt idx="4398">
                        <c:v>75.199951171875</c:v>
                      </c:pt>
                      <c:pt idx="4399">
                        <c:v>75.10009765625</c:v>
                      </c:pt>
                      <c:pt idx="4400">
                        <c:v>75.10009765625</c:v>
                      </c:pt>
                      <c:pt idx="4401">
                        <c:v>75</c:v>
                      </c:pt>
                      <c:pt idx="4402">
                        <c:v>75</c:v>
                      </c:pt>
                      <c:pt idx="4403">
                        <c:v>74.900146484375</c:v>
                      </c:pt>
                      <c:pt idx="4404">
                        <c:v>74.800048828125</c:v>
                      </c:pt>
                      <c:pt idx="4405">
                        <c:v>74.800048828125</c:v>
                      </c:pt>
                      <c:pt idx="4406">
                        <c:v>74.699951171875</c:v>
                      </c:pt>
                      <c:pt idx="4407">
                        <c:v>74.699951171875</c:v>
                      </c:pt>
                      <c:pt idx="4408">
                        <c:v>74.699951171875</c:v>
                      </c:pt>
                      <c:pt idx="4409">
                        <c:v>74.60009765625</c:v>
                      </c:pt>
                      <c:pt idx="4410">
                        <c:v>74.60009765625</c:v>
                      </c:pt>
                      <c:pt idx="4411">
                        <c:v>74.5</c:v>
                      </c:pt>
                      <c:pt idx="4412">
                        <c:v>74.5</c:v>
                      </c:pt>
                      <c:pt idx="4413">
                        <c:v>74.400146484375</c:v>
                      </c:pt>
                      <c:pt idx="4414">
                        <c:v>74.400146484375</c:v>
                      </c:pt>
                      <c:pt idx="4415">
                        <c:v>74.300048828125</c:v>
                      </c:pt>
                      <c:pt idx="4416">
                        <c:v>74.300048828125</c:v>
                      </c:pt>
                      <c:pt idx="4417">
                        <c:v>74.300048828125</c:v>
                      </c:pt>
                      <c:pt idx="4418">
                        <c:v>74.2001953125</c:v>
                      </c:pt>
                      <c:pt idx="4419">
                        <c:v>74.10009765625</c:v>
                      </c:pt>
                      <c:pt idx="4420">
                        <c:v>74.10009765625</c:v>
                      </c:pt>
                      <c:pt idx="4421">
                        <c:v>74</c:v>
                      </c:pt>
                      <c:pt idx="4422">
                        <c:v>74</c:v>
                      </c:pt>
                      <c:pt idx="4423">
                        <c:v>73.900146484375</c:v>
                      </c:pt>
                      <c:pt idx="4424">
                        <c:v>73.900146484375</c:v>
                      </c:pt>
                      <c:pt idx="4425">
                        <c:v>73.900146484375</c:v>
                      </c:pt>
                      <c:pt idx="4426">
                        <c:v>73.800048828125</c:v>
                      </c:pt>
                      <c:pt idx="4427">
                        <c:v>73.800048828125</c:v>
                      </c:pt>
                      <c:pt idx="4428">
                        <c:v>73.800048828125</c:v>
                      </c:pt>
                      <c:pt idx="4429">
                        <c:v>73.7001953125</c:v>
                      </c:pt>
                      <c:pt idx="4430">
                        <c:v>73.7001953125</c:v>
                      </c:pt>
                      <c:pt idx="4431">
                        <c:v>73.60009765625</c:v>
                      </c:pt>
                      <c:pt idx="4432">
                        <c:v>73.60009765625</c:v>
                      </c:pt>
                      <c:pt idx="4433">
                        <c:v>73.5</c:v>
                      </c:pt>
                      <c:pt idx="4434">
                        <c:v>73.400146484375</c:v>
                      </c:pt>
                      <c:pt idx="4435">
                        <c:v>73.400146484375</c:v>
                      </c:pt>
                      <c:pt idx="4436">
                        <c:v>73.300048828125</c:v>
                      </c:pt>
                      <c:pt idx="4437">
                        <c:v>73.300048828125</c:v>
                      </c:pt>
                      <c:pt idx="4438">
                        <c:v>73.300048828125</c:v>
                      </c:pt>
                      <c:pt idx="4439">
                        <c:v>73.10009765625</c:v>
                      </c:pt>
                      <c:pt idx="4440">
                        <c:v>73.10009765625</c:v>
                      </c:pt>
                      <c:pt idx="4441">
                        <c:v>73.10009765625</c:v>
                      </c:pt>
                      <c:pt idx="4442">
                        <c:v>73.10009765625</c:v>
                      </c:pt>
                      <c:pt idx="4443">
                        <c:v>73</c:v>
                      </c:pt>
                      <c:pt idx="4444">
                        <c:v>72.900146484375</c:v>
                      </c:pt>
                      <c:pt idx="4445">
                        <c:v>72.900146484375</c:v>
                      </c:pt>
                      <c:pt idx="4446">
                        <c:v>72.800048828125</c:v>
                      </c:pt>
                      <c:pt idx="4447">
                        <c:v>72.800048828125</c:v>
                      </c:pt>
                      <c:pt idx="4448">
                        <c:v>72.7001953125</c:v>
                      </c:pt>
                      <c:pt idx="4449">
                        <c:v>72.7001953125</c:v>
                      </c:pt>
                      <c:pt idx="4450">
                        <c:v>72.7001953125</c:v>
                      </c:pt>
                      <c:pt idx="4451">
                        <c:v>72.60009765625</c:v>
                      </c:pt>
                      <c:pt idx="4452">
                        <c:v>72.60009765625</c:v>
                      </c:pt>
                      <c:pt idx="4453">
                        <c:v>72.500244140625</c:v>
                      </c:pt>
                      <c:pt idx="4454">
                        <c:v>72.500244140625</c:v>
                      </c:pt>
                      <c:pt idx="4455">
                        <c:v>72.500244140625</c:v>
                      </c:pt>
                      <c:pt idx="4456">
                        <c:v>72.400146484375</c:v>
                      </c:pt>
                      <c:pt idx="4457">
                        <c:v>72.400146484375</c:v>
                      </c:pt>
                      <c:pt idx="4458">
                        <c:v>72.300048828125</c:v>
                      </c:pt>
                      <c:pt idx="4459">
                        <c:v>72.300048828125</c:v>
                      </c:pt>
                      <c:pt idx="4460">
                        <c:v>72.2001953125</c:v>
                      </c:pt>
                      <c:pt idx="4461">
                        <c:v>72.10009765625</c:v>
                      </c:pt>
                      <c:pt idx="4462">
                        <c:v>72.10009765625</c:v>
                      </c:pt>
                      <c:pt idx="4463">
                        <c:v>72.10009765625</c:v>
                      </c:pt>
                      <c:pt idx="4464">
                        <c:v>72.10009765625</c:v>
                      </c:pt>
                      <c:pt idx="4465">
                        <c:v>72.10009765625</c:v>
                      </c:pt>
                      <c:pt idx="4466">
                        <c:v>72.000244140625</c:v>
                      </c:pt>
                      <c:pt idx="4467">
                        <c:v>72.000244140625</c:v>
                      </c:pt>
                      <c:pt idx="4468">
                        <c:v>72.000244140625</c:v>
                      </c:pt>
                      <c:pt idx="4469">
                        <c:v>71.900146484375</c:v>
                      </c:pt>
                      <c:pt idx="4470">
                        <c:v>71.800048828125</c:v>
                      </c:pt>
                      <c:pt idx="4471">
                        <c:v>71.800048828125</c:v>
                      </c:pt>
                      <c:pt idx="4472">
                        <c:v>71.800048828125</c:v>
                      </c:pt>
                      <c:pt idx="4473">
                        <c:v>71.7001953125</c:v>
                      </c:pt>
                      <c:pt idx="4474">
                        <c:v>71.7001953125</c:v>
                      </c:pt>
                      <c:pt idx="4475">
                        <c:v>71.60009765625</c:v>
                      </c:pt>
                      <c:pt idx="4476">
                        <c:v>71.500244140625</c:v>
                      </c:pt>
                      <c:pt idx="4477">
                        <c:v>71.60009765625</c:v>
                      </c:pt>
                      <c:pt idx="4478">
                        <c:v>71.500244140625</c:v>
                      </c:pt>
                      <c:pt idx="4479">
                        <c:v>71.400146484375</c:v>
                      </c:pt>
                      <c:pt idx="4480">
                        <c:v>71.400146484375</c:v>
                      </c:pt>
                      <c:pt idx="4481">
                        <c:v>71.300048828125</c:v>
                      </c:pt>
                      <c:pt idx="4482">
                        <c:v>71.300048828125</c:v>
                      </c:pt>
                      <c:pt idx="4483">
                        <c:v>71.2001953125</c:v>
                      </c:pt>
                      <c:pt idx="4484">
                        <c:v>71.2001953125</c:v>
                      </c:pt>
                      <c:pt idx="4485">
                        <c:v>71.2001953125</c:v>
                      </c:pt>
                      <c:pt idx="4486">
                        <c:v>71.10009765625</c:v>
                      </c:pt>
                      <c:pt idx="4487">
                        <c:v>71.10009765625</c:v>
                      </c:pt>
                      <c:pt idx="4488">
                        <c:v>71.10009765625</c:v>
                      </c:pt>
                      <c:pt idx="4489">
                        <c:v>71.10009765625</c:v>
                      </c:pt>
                      <c:pt idx="4490">
                        <c:v>71.000244140625</c:v>
                      </c:pt>
                      <c:pt idx="4491">
                        <c:v>71.000244140625</c:v>
                      </c:pt>
                      <c:pt idx="4492">
                        <c:v>70.900146484375</c:v>
                      </c:pt>
                      <c:pt idx="4493">
                        <c:v>70.80029296875</c:v>
                      </c:pt>
                      <c:pt idx="4494">
                        <c:v>70.900146484375</c:v>
                      </c:pt>
                      <c:pt idx="4495">
                        <c:v>70.900146484375</c:v>
                      </c:pt>
                      <c:pt idx="4496">
                        <c:v>70.80029296875</c:v>
                      </c:pt>
                      <c:pt idx="4497">
                        <c:v>70.7001953125</c:v>
                      </c:pt>
                      <c:pt idx="4498">
                        <c:v>70.80029296875</c:v>
                      </c:pt>
                      <c:pt idx="4499">
                        <c:v>70.60009765625</c:v>
                      </c:pt>
                      <c:pt idx="4500">
                        <c:v>70.60009765625</c:v>
                      </c:pt>
                      <c:pt idx="4501">
                        <c:v>70.60009765625</c:v>
                      </c:pt>
                      <c:pt idx="4502">
                        <c:v>70.500244140625</c:v>
                      </c:pt>
                      <c:pt idx="4503">
                        <c:v>70.500244140625</c:v>
                      </c:pt>
                      <c:pt idx="4504">
                        <c:v>70.500244140625</c:v>
                      </c:pt>
                      <c:pt idx="4505">
                        <c:v>70.400146484375</c:v>
                      </c:pt>
                      <c:pt idx="4506">
                        <c:v>70.2998046875</c:v>
                      </c:pt>
                      <c:pt idx="4507">
                        <c:v>70.2998046875</c:v>
                      </c:pt>
                      <c:pt idx="4508">
                        <c:v>70.19970703125</c:v>
                      </c:pt>
                      <c:pt idx="4509">
                        <c:v>70.19970703125</c:v>
                      </c:pt>
                      <c:pt idx="4510">
                        <c:v>70.19970703125</c:v>
                      </c:pt>
                      <c:pt idx="4511">
                        <c:v>70.099853515625</c:v>
                      </c:pt>
                      <c:pt idx="4512">
                        <c:v>70.099853515625</c:v>
                      </c:pt>
                      <c:pt idx="4513">
                        <c:v>69.999755859375</c:v>
                      </c:pt>
                      <c:pt idx="4514">
                        <c:v>69.999755859375</c:v>
                      </c:pt>
                      <c:pt idx="4515">
                        <c:v>69.999755859375</c:v>
                      </c:pt>
                      <c:pt idx="4516">
                        <c:v>69.89990234375</c:v>
                      </c:pt>
                      <c:pt idx="4517">
                        <c:v>69.89990234375</c:v>
                      </c:pt>
                      <c:pt idx="4518">
                        <c:v>69.7998046875</c:v>
                      </c:pt>
                      <c:pt idx="4519">
                        <c:v>69.69970703125</c:v>
                      </c:pt>
                      <c:pt idx="4520">
                        <c:v>69.69970703125</c:v>
                      </c:pt>
                      <c:pt idx="4521">
                        <c:v>69.69970703125</c:v>
                      </c:pt>
                      <c:pt idx="4522">
                        <c:v>69.599853515625</c:v>
                      </c:pt>
                      <c:pt idx="4523">
                        <c:v>69.499755859375</c:v>
                      </c:pt>
                      <c:pt idx="4524">
                        <c:v>69.499755859375</c:v>
                      </c:pt>
                      <c:pt idx="4525">
                        <c:v>69.499755859375</c:v>
                      </c:pt>
                      <c:pt idx="4526">
                        <c:v>69.39990234375</c:v>
                      </c:pt>
                      <c:pt idx="4527">
                        <c:v>69.39990234375</c:v>
                      </c:pt>
                      <c:pt idx="4528">
                        <c:v>69.2998046875</c:v>
                      </c:pt>
                      <c:pt idx="4529">
                        <c:v>69.199951171875</c:v>
                      </c:pt>
                      <c:pt idx="4530">
                        <c:v>69.2998046875</c:v>
                      </c:pt>
                      <c:pt idx="4531">
                        <c:v>69.2998046875</c:v>
                      </c:pt>
                      <c:pt idx="4532">
                        <c:v>69.199951171875</c:v>
                      </c:pt>
                      <c:pt idx="4533">
                        <c:v>69.199951171875</c:v>
                      </c:pt>
                      <c:pt idx="4534">
                        <c:v>69.199951171875</c:v>
                      </c:pt>
                      <c:pt idx="4535">
                        <c:v>69.199951171875</c:v>
                      </c:pt>
                      <c:pt idx="4536">
                        <c:v>68.999755859375</c:v>
                      </c:pt>
                      <c:pt idx="4537">
                        <c:v>68.89990234375</c:v>
                      </c:pt>
                      <c:pt idx="4538">
                        <c:v>68.89990234375</c:v>
                      </c:pt>
                      <c:pt idx="4539">
                        <c:v>68.89990234375</c:v>
                      </c:pt>
                      <c:pt idx="4540">
                        <c:v>68.7998046875</c:v>
                      </c:pt>
                      <c:pt idx="4541">
                        <c:v>68.7998046875</c:v>
                      </c:pt>
                      <c:pt idx="4542">
                        <c:v>68.7998046875</c:v>
                      </c:pt>
                      <c:pt idx="4543">
                        <c:v>68.7998046875</c:v>
                      </c:pt>
                      <c:pt idx="4544">
                        <c:v>68.699951171875</c:v>
                      </c:pt>
                      <c:pt idx="4545">
                        <c:v>68.699951171875</c:v>
                      </c:pt>
                      <c:pt idx="4546">
                        <c:v>68.599853515625</c:v>
                      </c:pt>
                      <c:pt idx="4547">
                        <c:v>68.599853515625</c:v>
                      </c:pt>
                      <c:pt idx="4548">
                        <c:v>68.599853515625</c:v>
                      </c:pt>
                      <c:pt idx="4549">
                        <c:v>68.599853515625</c:v>
                      </c:pt>
                      <c:pt idx="4550">
                        <c:v>68.499755859375</c:v>
                      </c:pt>
                      <c:pt idx="4551">
                        <c:v>68.599853515625</c:v>
                      </c:pt>
                      <c:pt idx="4552">
                        <c:v>68.499755859375</c:v>
                      </c:pt>
                      <c:pt idx="4553">
                        <c:v>68.39990234375</c:v>
                      </c:pt>
                      <c:pt idx="4554">
                        <c:v>68.2998046875</c:v>
                      </c:pt>
                      <c:pt idx="4555">
                        <c:v>68.39990234375</c:v>
                      </c:pt>
                      <c:pt idx="4556">
                        <c:v>68.2998046875</c:v>
                      </c:pt>
                      <c:pt idx="4557">
                        <c:v>68.2998046875</c:v>
                      </c:pt>
                      <c:pt idx="4558">
                        <c:v>68.199951171875</c:v>
                      </c:pt>
                      <c:pt idx="4559">
                        <c:v>68.199951171875</c:v>
                      </c:pt>
                      <c:pt idx="4560">
                        <c:v>68.199951171875</c:v>
                      </c:pt>
                      <c:pt idx="4561">
                        <c:v>68.099853515625</c:v>
                      </c:pt>
                      <c:pt idx="4562">
                        <c:v>67.999755859375</c:v>
                      </c:pt>
                      <c:pt idx="4563">
                        <c:v>67.999755859375</c:v>
                      </c:pt>
                      <c:pt idx="4564">
                        <c:v>67.999755859375</c:v>
                      </c:pt>
                      <c:pt idx="4565">
                        <c:v>67.999755859375</c:v>
                      </c:pt>
                      <c:pt idx="4566">
                        <c:v>67.7998046875</c:v>
                      </c:pt>
                      <c:pt idx="4567">
                        <c:v>67.7998046875</c:v>
                      </c:pt>
                      <c:pt idx="4568">
                        <c:v>67.699951171875</c:v>
                      </c:pt>
                      <c:pt idx="4569">
                        <c:v>67.699951171875</c:v>
                      </c:pt>
                      <c:pt idx="4570">
                        <c:v>67.599853515625</c:v>
                      </c:pt>
                      <c:pt idx="4571">
                        <c:v>67.599853515625</c:v>
                      </c:pt>
                      <c:pt idx="4572">
                        <c:v>67.5</c:v>
                      </c:pt>
                      <c:pt idx="4573">
                        <c:v>67.5</c:v>
                      </c:pt>
                      <c:pt idx="4574">
                        <c:v>67.39990234375</c:v>
                      </c:pt>
                      <c:pt idx="4575">
                        <c:v>67.39990234375</c:v>
                      </c:pt>
                      <c:pt idx="4576">
                        <c:v>67.39990234375</c:v>
                      </c:pt>
                      <c:pt idx="4577">
                        <c:v>67.2998046875</c:v>
                      </c:pt>
                      <c:pt idx="4578">
                        <c:v>67.199951171875</c:v>
                      </c:pt>
                      <c:pt idx="4579">
                        <c:v>67.199951171875</c:v>
                      </c:pt>
                      <c:pt idx="4580">
                        <c:v>67.199951171875</c:v>
                      </c:pt>
                      <c:pt idx="4581">
                        <c:v>67.199951171875</c:v>
                      </c:pt>
                      <c:pt idx="4582">
                        <c:v>67.099853515625</c:v>
                      </c:pt>
                      <c:pt idx="4583">
                        <c:v>67.099853515625</c:v>
                      </c:pt>
                      <c:pt idx="4584">
                        <c:v>67</c:v>
                      </c:pt>
                      <c:pt idx="4585">
                        <c:v>67.099853515625</c:v>
                      </c:pt>
                      <c:pt idx="4586">
                        <c:v>67.099853515625</c:v>
                      </c:pt>
                      <c:pt idx="4587">
                        <c:v>67</c:v>
                      </c:pt>
                      <c:pt idx="4588">
                        <c:v>67</c:v>
                      </c:pt>
                      <c:pt idx="4589">
                        <c:v>66.89990234375</c:v>
                      </c:pt>
                      <c:pt idx="4590">
                        <c:v>66.89990234375</c:v>
                      </c:pt>
                      <c:pt idx="4591">
                        <c:v>66.7998046875</c:v>
                      </c:pt>
                      <c:pt idx="4592">
                        <c:v>66.7998046875</c:v>
                      </c:pt>
                      <c:pt idx="4593">
                        <c:v>66.7998046875</c:v>
                      </c:pt>
                      <c:pt idx="4594">
                        <c:v>66.699951171875</c:v>
                      </c:pt>
                      <c:pt idx="4595">
                        <c:v>66.699951171875</c:v>
                      </c:pt>
                      <c:pt idx="4596">
                        <c:v>66.699951171875</c:v>
                      </c:pt>
                      <c:pt idx="4597">
                        <c:v>66.699951171875</c:v>
                      </c:pt>
                      <c:pt idx="4598">
                        <c:v>66.699951171875</c:v>
                      </c:pt>
                      <c:pt idx="4599">
                        <c:v>66.599853515625</c:v>
                      </c:pt>
                      <c:pt idx="4600">
                        <c:v>66.599853515625</c:v>
                      </c:pt>
                      <c:pt idx="4601">
                        <c:v>66.599853515625</c:v>
                      </c:pt>
                      <c:pt idx="4602">
                        <c:v>66.599853515625</c:v>
                      </c:pt>
                      <c:pt idx="4603">
                        <c:v>66.39990234375</c:v>
                      </c:pt>
                      <c:pt idx="4604">
                        <c:v>66.39990234375</c:v>
                      </c:pt>
                      <c:pt idx="4605">
                        <c:v>66.39990234375</c:v>
                      </c:pt>
                      <c:pt idx="4606">
                        <c:v>66.300048828125</c:v>
                      </c:pt>
                      <c:pt idx="4607">
                        <c:v>66.199951171875</c:v>
                      </c:pt>
                      <c:pt idx="4608">
                        <c:v>66.199951171875</c:v>
                      </c:pt>
                      <c:pt idx="4609">
                        <c:v>66.199951171875</c:v>
                      </c:pt>
                      <c:pt idx="4610">
                        <c:v>66.199951171875</c:v>
                      </c:pt>
                      <c:pt idx="4611">
                        <c:v>66.099853515625</c:v>
                      </c:pt>
                      <c:pt idx="4612">
                        <c:v>66.099853515625</c:v>
                      </c:pt>
                      <c:pt idx="4613">
                        <c:v>66</c:v>
                      </c:pt>
                      <c:pt idx="4614">
                        <c:v>65.89990234375</c:v>
                      </c:pt>
                      <c:pt idx="4615">
                        <c:v>65.800048828125</c:v>
                      </c:pt>
                      <c:pt idx="4616">
                        <c:v>65.89990234375</c:v>
                      </c:pt>
                      <c:pt idx="4617">
                        <c:v>65.800048828125</c:v>
                      </c:pt>
                      <c:pt idx="4618">
                        <c:v>65.800048828125</c:v>
                      </c:pt>
                      <c:pt idx="4619">
                        <c:v>65.699951171875</c:v>
                      </c:pt>
                      <c:pt idx="4620">
                        <c:v>65.699951171875</c:v>
                      </c:pt>
                      <c:pt idx="4621">
                        <c:v>65.800048828125</c:v>
                      </c:pt>
                      <c:pt idx="4622">
                        <c:v>65.699951171875</c:v>
                      </c:pt>
                      <c:pt idx="4623">
                        <c:v>65.699951171875</c:v>
                      </c:pt>
                      <c:pt idx="4624">
                        <c:v>65.699951171875</c:v>
                      </c:pt>
                      <c:pt idx="4625">
                        <c:v>65.599853515625</c:v>
                      </c:pt>
                      <c:pt idx="4626">
                        <c:v>65.599853515625</c:v>
                      </c:pt>
                      <c:pt idx="4627">
                        <c:v>65.5</c:v>
                      </c:pt>
                      <c:pt idx="4628">
                        <c:v>65.5</c:v>
                      </c:pt>
                      <c:pt idx="4629">
                        <c:v>65.5</c:v>
                      </c:pt>
                      <c:pt idx="4630">
                        <c:v>65.5</c:v>
                      </c:pt>
                      <c:pt idx="4631">
                        <c:v>65.39990234375</c:v>
                      </c:pt>
                      <c:pt idx="4632">
                        <c:v>65.39990234375</c:v>
                      </c:pt>
                      <c:pt idx="4633">
                        <c:v>65.300048828125</c:v>
                      </c:pt>
                      <c:pt idx="4634">
                        <c:v>65.300048828125</c:v>
                      </c:pt>
                      <c:pt idx="4635">
                        <c:v>65.300048828125</c:v>
                      </c:pt>
                      <c:pt idx="4636">
                        <c:v>65.199951171875</c:v>
                      </c:pt>
                      <c:pt idx="4637">
                        <c:v>65.199951171875</c:v>
                      </c:pt>
                      <c:pt idx="4638">
                        <c:v>65.199951171875</c:v>
                      </c:pt>
                      <c:pt idx="4639">
                        <c:v>65.199951171875</c:v>
                      </c:pt>
                      <c:pt idx="4640">
                        <c:v>65.099853515625</c:v>
                      </c:pt>
                      <c:pt idx="4641">
                        <c:v>65.099853515625</c:v>
                      </c:pt>
                      <c:pt idx="4642">
                        <c:v>65.099853515625</c:v>
                      </c:pt>
                      <c:pt idx="4643">
                        <c:v>65</c:v>
                      </c:pt>
                      <c:pt idx="4644">
                        <c:v>65</c:v>
                      </c:pt>
                      <c:pt idx="4645">
                        <c:v>65</c:v>
                      </c:pt>
                      <c:pt idx="4646">
                        <c:v>64.89990234375</c:v>
                      </c:pt>
                      <c:pt idx="4647">
                        <c:v>64.89990234375</c:v>
                      </c:pt>
                      <c:pt idx="4648">
                        <c:v>64.89990234375</c:v>
                      </c:pt>
                      <c:pt idx="4649">
                        <c:v>64.800048828125</c:v>
                      </c:pt>
                      <c:pt idx="4650">
                        <c:v>64.800048828125</c:v>
                      </c:pt>
                      <c:pt idx="4651">
                        <c:v>64.800048828125</c:v>
                      </c:pt>
                      <c:pt idx="4652">
                        <c:v>64.699951171875</c:v>
                      </c:pt>
                      <c:pt idx="4653">
                        <c:v>64.800048828125</c:v>
                      </c:pt>
                      <c:pt idx="4654">
                        <c:v>64.699951171875</c:v>
                      </c:pt>
                      <c:pt idx="4655">
                        <c:v>64.699951171875</c:v>
                      </c:pt>
                      <c:pt idx="4656">
                        <c:v>64.60009765625</c:v>
                      </c:pt>
                      <c:pt idx="4657">
                        <c:v>64.5</c:v>
                      </c:pt>
                      <c:pt idx="4658">
                        <c:v>64.5</c:v>
                      </c:pt>
                      <c:pt idx="4659">
                        <c:v>64.5</c:v>
                      </c:pt>
                      <c:pt idx="4660">
                        <c:v>64.39990234375</c:v>
                      </c:pt>
                      <c:pt idx="4661">
                        <c:v>64.39990234375</c:v>
                      </c:pt>
                      <c:pt idx="4662">
                        <c:v>64.300048828125</c:v>
                      </c:pt>
                      <c:pt idx="4663">
                        <c:v>64.5</c:v>
                      </c:pt>
                      <c:pt idx="4664">
                        <c:v>64.39990234375</c:v>
                      </c:pt>
                      <c:pt idx="4665">
                        <c:v>64.39990234375</c:v>
                      </c:pt>
                      <c:pt idx="4666">
                        <c:v>64.300048828125</c:v>
                      </c:pt>
                      <c:pt idx="4667">
                        <c:v>64.300048828125</c:v>
                      </c:pt>
                      <c:pt idx="4668">
                        <c:v>64.199951171875</c:v>
                      </c:pt>
                      <c:pt idx="4669">
                        <c:v>64.199951171875</c:v>
                      </c:pt>
                      <c:pt idx="4670">
                        <c:v>64.10009765625</c:v>
                      </c:pt>
                      <c:pt idx="4671">
                        <c:v>64.10009765625</c:v>
                      </c:pt>
                      <c:pt idx="4672">
                        <c:v>64</c:v>
                      </c:pt>
                      <c:pt idx="4673">
                        <c:v>64</c:v>
                      </c:pt>
                      <c:pt idx="4674">
                        <c:v>64</c:v>
                      </c:pt>
                      <c:pt idx="4675">
                        <c:v>64</c:v>
                      </c:pt>
                      <c:pt idx="4676">
                        <c:v>64</c:v>
                      </c:pt>
                      <c:pt idx="4677">
                        <c:v>64</c:v>
                      </c:pt>
                      <c:pt idx="4678">
                        <c:v>63.89990234375</c:v>
                      </c:pt>
                      <c:pt idx="4679">
                        <c:v>63.89990234375</c:v>
                      </c:pt>
                      <c:pt idx="4680">
                        <c:v>63.800048828125</c:v>
                      </c:pt>
                      <c:pt idx="4681">
                        <c:v>63.89990234375</c:v>
                      </c:pt>
                      <c:pt idx="4682">
                        <c:v>63.800048828125</c:v>
                      </c:pt>
                      <c:pt idx="4683">
                        <c:v>63.800048828125</c:v>
                      </c:pt>
                      <c:pt idx="4684">
                        <c:v>63.699951171875</c:v>
                      </c:pt>
                      <c:pt idx="4685">
                        <c:v>63.699951171875</c:v>
                      </c:pt>
                      <c:pt idx="4686">
                        <c:v>63.5</c:v>
                      </c:pt>
                      <c:pt idx="4687">
                        <c:v>63.5</c:v>
                      </c:pt>
                      <c:pt idx="4688">
                        <c:v>63.5</c:v>
                      </c:pt>
                      <c:pt idx="4689">
                        <c:v>63.5</c:v>
                      </c:pt>
                      <c:pt idx="4690">
                        <c:v>63.39990234375</c:v>
                      </c:pt>
                      <c:pt idx="4691">
                        <c:v>63.39990234375</c:v>
                      </c:pt>
                      <c:pt idx="4692">
                        <c:v>63.300048828125</c:v>
                      </c:pt>
                      <c:pt idx="4693">
                        <c:v>63.5</c:v>
                      </c:pt>
                      <c:pt idx="4694">
                        <c:v>63.5</c:v>
                      </c:pt>
                      <c:pt idx="4695">
                        <c:v>63.39990234375</c:v>
                      </c:pt>
                      <c:pt idx="4696">
                        <c:v>63.39990234375</c:v>
                      </c:pt>
                      <c:pt idx="4697">
                        <c:v>63.39990234375</c:v>
                      </c:pt>
                      <c:pt idx="4698">
                        <c:v>63.39990234375</c:v>
                      </c:pt>
                      <c:pt idx="4699">
                        <c:v>63.199951171875</c:v>
                      </c:pt>
                      <c:pt idx="4700">
                        <c:v>63.10009765625</c:v>
                      </c:pt>
                      <c:pt idx="4701">
                        <c:v>63.10009765625</c:v>
                      </c:pt>
                      <c:pt idx="4702">
                        <c:v>63.10009765625</c:v>
                      </c:pt>
                      <c:pt idx="4703">
                        <c:v>63</c:v>
                      </c:pt>
                      <c:pt idx="4704">
                        <c:v>63</c:v>
                      </c:pt>
                      <c:pt idx="4705">
                        <c:v>63</c:v>
                      </c:pt>
                      <c:pt idx="4706">
                        <c:v>62.900146484375</c:v>
                      </c:pt>
                      <c:pt idx="4707">
                        <c:v>62.900146484375</c:v>
                      </c:pt>
                      <c:pt idx="4708">
                        <c:v>62.900146484375</c:v>
                      </c:pt>
                      <c:pt idx="4709">
                        <c:v>62.800048828125</c:v>
                      </c:pt>
                      <c:pt idx="4710">
                        <c:v>62.800048828125</c:v>
                      </c:pt>
                      <c:pt idx="4711">
                        <c:v>62.900146484375</c:v>
                      </c:pt>
                      <c:pt idx="4712">
                        <c:v>62.800048828125</c:v>
                      </c:pt>
                      <c:pt idx="4713">
                        <c:v>62.699951171875</c:v>
                      </c:pt>
                      <c:pt idx="4714">
                        <c:v>62.800048828125</c:v>
                      </c:pt>
                      <c:pt idx="4715">
                        <c:v>62.699951171875</c:v>
                      </c:pt>
                      <c:pt idx="4716">
                        <c:v>62.699951171875</c:v>
                      </c:pt>
                      <c:pt idx="4717">
                        <c:v>62.800048828125</c:v>
                      </c:pt>
                      <c:pt idx="4718">
                        <c:v>62.800048828125</c:v>
                      </c:pt>
                      <c:pt idx="4719">
                        <c:v>62.699951171875</c:v>
                      </c:pt>
                      <c:pt idx="4720">
                        <c:v>62.699951171875</c:v>
                      </c:pt>
                      <c:pt idx="4721">
                        <c:v>62.699951171875</c:v>
                      </c:pt>
                      <c:pt idx="4722">
                        <c:v>62.699951171875</c:v>
                      </c:pt>
                      <c:pt idx="4723">
                        <c:v>62.5</c:v>
                      </c:pt>
                      <c:pt idx="4724">
                        <c:v>62.400146484375</c:v>
                      </c:pt>
                      <c:pt idx="4725">
                        <c:v>62.400146484375</c:v>
                      </c:pt>
                      <c:pt idx="4726">
                        <c:v>62.300048828125</c:v>
                      </c:pt>
                      <c:pt idx="4727">
                        <c:v>62.300048828125</c:v>
                      </c:pt>
                      <c:pt idx="4728">
                        <c:v>62.300048828125</c:v>
                      </c:pt>
                      <c:pt idx="4729">
                        <c:v>62.199951171875</c:v>
                      </c:pt>
                      <c:pt idx="4730">
                        <c:v>62.10009765625</c:v>
                      </c:pt>
                      <c:pt idx="4731">
                        <c:v>62.10009765625</c:v>
                      </c:pt>
                      <c:pt idx="4732">
                        <c:v>62</c:v>
                      </c:pt>
                      <c:pt idx="4733">
                        <c:v>62</c:v>
                      </c:pt>
                      <c:pt idx="4734">
                        <c:v>62</c:v>
                      </c:pt>
                      <c:pt idx="4735">
                        <c:v>62</c:v>
                      </c:pt>
                      <c:pt idx="4736">
                        <c:v>62</c:v>
                      </c:pt>
                      <c:pt idx="4737">
                        <c:v>61.900146484375</c:v>
                      </c:pt>
                      <c:pt idx="4738">
                        <c:v>61.900146484375</c:v>
                      </c:pt>
                      <c:pt idx="4739">
                        <c:v>61.900146484375</c:v>
                      </c:pt>
                      <c:pt idx="4740">
                        <c:v>61.900146484375</c:v>
                      </c:pt>
                      <c:pt idx="4741">
                        <c:v>61.900146484375</c:v>
                      </c:pt>
                      <c:pt idx="4742">
                        <c:v>61.800048828125</c:v>
                      </c:pt>
                      <c:pt idx="4743">
                        <c:v>61.800048828125</c:v>
                      </c:pt>
                      <c:pt idx="4744">
                        <c:v>61.800048828125</c:v>
                      </c:pt>
                      <c:pt idx="4745">
                        <c:v>61.699951171875</c:v>
                      </c:pt>
                      <c:pt idx="4746">
                        <c:v>61.699951171875</c:v>
                      </c:pt>
                      <c:pt idx="4747">
                        <c:v>61.699951171875</c:v>
                      </c:pt>
                      <c:pt idx="4748">
                        <c:v>61.699951171875</c:v>
                      </c:pt>
                      <c:pt idx="4749">
                        <c:v>61.60009765625</c:v>
                      </c:pt>
                      <c:pt idx="4750">
                        <c:v>61.699951171875</c:v>
                      </c:pt>
                      <c:pt idx="4751">
                        <c:v>61.5</c:v>
                      </c:pt>
                      <c:pt idx="4752">
                        <c:v>61.60009765625</c:v>
                      </c:pt>
                      <c:pt idx="4753">
                        <c:v>61.5</c:v>
                      </c:pt>
                      <c:pt idx="4754">
                        <c:v>61.5</c:v>
                      </c:pt>
                      <c:pt idx="4755">
                        <c:v>61.5</c:v>
                      </c:pt>
                      <c:pt idx="4756">
                        <c:v>61.400146484375</c:v>
                      </c:pt>
                      <c:pt idx="4757">
                        <c:v>61.400146484375</c:v>
                      </c:pt>
                      <c:pt idx="4758">
                        <c:v>61.400146484375</c:v>
                      </c:pt>
                      <c:pt idx="4759">
                        <c:v>61.300048828125</c:v>
                      </c:pt>
                      <c:pt idx="4760">
                        <c:v>61.300048828125</c:v>
                      </c:pt>
                      <c:pt idx="4761">
                        <c:v>61.2001953125</c:v>
                      </c:pt>
                      <c:pt idx="4762">
                        <c:v>61.2001953125</c:v>
                      </c:pt>
                      <c:pt idx="4763">
                        <c:v>61.2001953125</c:v>
                      </c:pt>
                      <c:pt idx="4764">
                        <c:v>61.2001953125</c:v>
                      </c:pt>
                      <c:pt idx="4765">
                        <c:v>61.10009765625</c:v>
                      </c:pt>
                      <c:pt idx="4766">
                        <c:v>61.10009765625</c:v>
                      </c:pt>
                      <c:pt idx="4767">
                        <c:v>61.10009765625</c:v>
                      </c:pt>
                      <c:pt idx="4768">
                        <c:v>61</c:v>
                      </c:pt>
                      <c:pt idx="4769">
                        <c:v>61</c:v>
                      </c:pt>
                      <c:pt idx="4770">
                        <c:v>61</c:v>
                      </c:pt>
                      <c:pt idx="4771">
                        <c:v>60.900146484375</c:v>
                      </c:pt>
                      <c:pt idx="4772">
                        <c:v>60.900146484375</c:v>
                      </c:pt>
                      <c:pt idx="4773">
                        <c:v>60.900146484375</c:v>
                      </c:pt>
                      <c:pt idx="4774">
                        <c:v>60.800048828125</c:v>
                      </c:pt>
                      <c:pt idx="4775">
                        <c:v>60.800048828125</c:v>
                      </c:pt>
                      <c:pt idx="4776">
                        <c:v>60.800048828125</c:v>
                      </c:pt>
                      <c:pt idx="4777">
                        <c:v>60.900146484375</c:v>
                      </c:pt>
                      <c:pt idx="4778">
                        <c:v>60.800048828125</c:v>
                      </c:pt>
                      <c:pt idx="4779">
                        <c:v>60.800048828125</c:v>
                      </c:pt>
                      <c:pt idx="4780">
                        <c:v>60.7001953125</c:v>
                      </c:pt>
                      <c:pt idx="4781">
                        <c:v>60.7001953125</c:v>
                      </c:pt>
                      <c:pt idx="4782">
                        <c:v>60.5</c:v>
                      </c:pt>
                      <c:pt idx="4783">
                        <c:v>60.5</c:v>
                      </c:pt>
                      <c:pt idx="4784">
                        <c:v>60.5</c:v>
                      </c:pt>
                      <c:pt idx="4785">
                        <c:v>60.5</c:v>
                      </c:pt>
                      <c:pt idx="4786">
                        <c:v>60.5</c:v>
                      </c:pt>
                      <c:pt idx="4787">
                        <c:v>60.400146484375</c:v>
                      </c:pt>
                      <c:pt idx="4788">
                        <c:v>60.400146484375</c:v>
                      </c:pt>
                      <c:pt idx="4789">
                        <c:v>60.5</c:v>
                      </c:pt>
                      <c:pt idx="4790">
                        <c:v>60.5</c:v>
                      </c:pt>
                      <c:pt idx="4791">
                        <c:v>60.400146484375</c:v>
                      </c:pt>
                      <c:pt idx="4792">
                        <c:v>60.400146484375</c:v>
                      </c:pt>
                      <c:pt idx="4793">
                        <c:v>60.400146484375</c:v>
                      </c:pt>
                      <c:pt idx="4794">
                        <c:v>60.300048828125</c:v>
                      </c:pt>
                      <c:pt idx="4795">
                        <c:v>60.300048828125</c:v>
                      </c:pt>
                      <c:pt idx="4796">
                        <c:v>60.300048828125</c:v>
                      </c:pt>
                      <c:pt idx="4797">
                        <c:v>60.2001953125</c:v>
                      </c:pt>
                      <c:pt idx="4798">
                        <c:v>60.2001953125</c:v>
                      </c:pt>
                      <c:pt idx="4799">
                        <c:v>60.10009765625</c:v>
                      </c:pt>
                      <c:pt idx="4800">
                        <c:v>60</c:v>
                      </c:pt>
                      <c:pt idx="4801">
                        <c:v>60.10009765625</c:v>
                      </c:pt>
                      <c:pt idx="4802">
                        <c:v>60</c:v>
                      </c:pt>
                      <c:pt idx="4803">
                        <c:v>59.900146484375</c:v>
                      </c:pt>
                      <c:pt idx="4804">
                        <c:v>59.900146484375</c:v>
                      </c:pt>
                      <c:pt idx="4805">
                        <c:v>59.900146484375</c:v>
                      </c:pt>
                      <c:pt idx="4806">
                        <c:v>59.900146484375</c:v>
                      </c:pt>
                      <c:pt idx="4807">
                        <c:v>59.900146484375</c:v>
                      </c:pt>
                      <c:pt idx="4808">
                        <c:v>59.800048828125</c:v>
                      </c:pt>
                      <c:pt idx="4809">
                        <c:v>59.800048828125</c:v>
                      </c:pt>
                      <c:pt idx="4810">
                        <c:v>59.800048828125</c:v>
                      </c:pt>
                      <c:pt idx="4811">
                        <c:v>59.7001953125</c:v>
                      </c:pt>
                      <c:pt idx="4812">
                        <c:v>59.7001953125</c:v>
                      </c:pt>
                      <c:pt idx="4813">
                        <c:v>59.7001953125</c:v>
                      </c:pt>
                      <c:pt idx="4814">
                        <c:v>59.7001953125</c:v>
                      </c:pt>
                      <c:pt idx="4815">
                        <c:v>59.7001953125</c:v>
                      </c:pt>
                      <c:pt idx="4816">
                        <c:v>59.7001953125</c:v>
                      </c:pt>
                      <c:pt idx="4817">
                        <c:v>59.60009765625</c:v>
                      </c:pt>
                      <c:pt idx="4818">
                        <c:v>59.60009765625</c:v>
                      </c:pt>
                      <c:pt idx="4819">
                        <c:v>59.60009765625</c:v>
                      </c:pt>
                      <c:pt idx="4820">
                        <c:v>59.60009765625</c:v>
                      </c:pt>
                      <c:pt idx="4821">
                        <c:v>59.60009765625</c:v>
                      </c:pt>
                      <c:pt idx="4822">
                        <c:v>59.500244140625</c:v>
                      </c:pt>
                      <c:pt idx="4823">
                        <c:v>59.500244140625</c:v>
                      </c:pt>
                      <c:pt idx="4824">
                        <c:v>59.500244140625</c:v>
                      </c:pt>
                      <c:pt idx="4825">
                        <c:v>59.500244140625</c:v>
                      </c:pt>
                      <c:pt idx="4826">
                        <c:v>59.400146484375</c:v>
                      </c:pt>
                      <c:pt idx="4827">
                        <c:v>59.400146484375</c:v>
                      </c:pt>
                      <c:pt idx="4828">
                        <c:v>59.400146484375</c:v>
                      </c:pt>
                      <c:pt idx="4829">
                        <c:v>59.400146484375</c:v>
                      </c:pt>
                      <c:pt idx="4830">
                        <c:v>59.2001953125</c:v>
                      </c:pt>
                      <c:pt idx="4831">
                        <c:v>59.2001953125</c:v>
                      </c:pt>
                      <c:pt idx="4832">
                        <c:v>59.2001953125</c:v>
                      </c:pt>
                      <c:pt idx="4833">
                        <c:v>59.10009765625</c:v>
                      </c:pt>
                      <c:pt idx="4834">
                        <c:v>59.10009765625</c:v>
                      </c:pt>
                      <c:pt idx="4835">
                        <c:v>59.10009765625</c:v>
                      </c:pt>
                      <c:pt idx="4836">
                        <c:v>59.10009765625</c:v>
                      </c:pt>
                      <c:pt idx="4837">
                        <c:v>59.10009765625</c:v>
                      </c:pt>
                      <c:pt idx="4838">
                        <c:v>59.10009765625</c:v>
                      </c:pt>
                      <c:pt idx="4839">
                        <c:v>59.000244140625</c:v>
                      </c:pt>
                      <c:pt idx="4840">
                        <c:v>59.000244140625</c:v>
                      </c:pt>
                      <c:pt idx="4841">
                        <c:v>58.900146484375</c:v>
                      </c:pt>
                      <c:pt idx="4842">
                        <c:v>59.000244140625</c:v>
                      </c:pt>
                      <c:pt idx="4843">
                        <c:v>58.900146484375</c:v>
                      </c:pt>
                      <c:pt idx="4844">
                        <c:v>58.900146484375</c:v>
                      </c:pt>
                      <c:pt idx="4845">
                        <c:v>58.900146484375</c:v>
                      </c:pt>
                      <c:pt idx="4846">
                        <c:v>58.800048828125</c:v>
                      </c:pt>
                      <c:pt idx="4847">
                        <c:v>58.800048828125</c:v>
                      </c:pt>
                      <c:pt idx="4848">
                        <c:v>58.800048828125</c:v>
                      </c:pt>
                      <c:pt idx="4849">
                        <c:v>58.7001953125</c:v>
                      </c:pt>
                      <c:pt idx="4850">
                        <c:v>58.7001953125</c:v>
                      </c:pt>
                      <c:pt idx="4851">
                        <c:v>58.7001953125</c:v>
                      </c:pt>
                      <c:pt idx="4852">
                        <c:v>58.60009765625</c:v>
                      </c:pt>
                      <c:pt idx="4853">
                        <c:v>58.60009765625</c:v>
                      </c:pt>
                      <c:pt idx="4854">
                        <c:v>58.60009765625</c:v>
                      </c:pt>
                      <c:pt idx="4855">
                        <c:v>58.60009765625</c:v>
                      </c:pt>
                      <c:pt idx="4856">
                        <c:v>58.60009765625</c:v>
                      </c:pt>
                      <c:pt idx="4857">
                        <c:v>58.500244140625</c:v>
                      </c:pt>
                      <c:pt idx="4858">
                        <c:v>58.500244140625</c:v>
                      </c:pt>
                      <c:pt idx="4859">
                        <c:v>58.400146484375</c:v>
                      </c:pt>
                      <c:pt idx="4860">
                        <c:v>58.400146484375</c:v>
                      </c:pt>
                      <c:pt idx="4861">
                        <c:v>58.500244140625</c:v>
                      </c:pt>
                      <c:pt idx="4862">
                        <c:v>58.500244140625</c:v>
                      </c:pt>
                      <c:pt idx="4863">
                        <c:v>58.400146484375</c:v>
                      </c:pt>
                      <c:pt idx="4864">
                        <c:v>58.500244140625</c:v>
                      </c:pt>
                      <c:pt idx="4865">
                        <c:v>58.400146484375</c:v>
                      </c:pt>
                      <c:pt idx="4866">
                        <c:v>58.400146484375</c:v>
                      </c:pt>
                      <c:pt idx="4867">
                        <c:v>58.2001953125</c:v>
                      </c:pt>
                      <c:pt idx="4868">
                        <c:v>58.2001953125</c:v>
                      </c:pt>
                      <c:pt idx="4869">
                        <c:v>58.2001953125</c:v>
                      </c:pt>
                      <c:pt idx="4870">
                        <c:v>58.10009765625</c:v>
                      </c:pt>
                      <c:pt idx="4871">
                        <c:v>58.10009765625</c:v>
                      </c:pt>
                      <c:pt idx="4872">
                        <c:v>58.10009765625</c:v>
                      </c:pt>
                      <c:pt idx="4873">
                        <c:v>58.2001953125</c:v>
                      </c:pt>
                      <c:pt idx="4874">
                        <c:v>58.2001953125</c:v>
                      </c:pt>
                      <c:pt idx="4875">
                        <c:v>58.10009765625</c:v>
                      </c:pt>
                      <c:pt idx="4876">
                        <c:v>58.10009765625</c:v>
                      </c:pt>
                      <c:pt idx="4877">
                        <c:v>58.10009765625</c:v>
                      </c:pt>
                      <c:pt idx="4878">
                        <c:v>58.000244140625</c:v>
                      </c:pt>
                      <c:pt idx="4879">
                        <c:v>57.900146484375</c:v>
                      </c:pt>
                      <c:pt idx="4880">
                        <c:v>57.900146484375</c:v>
                      </c:pt>
                      <c:pt idx="4881">
                        <c:v>57.900146484375</c:v>
                      </c:pt>
                      <c:pt idx="4882">
                        <c:v>57.900146484375</c:v>
                      </c:pt>
                      <c:pt idx="4883">
                        <c:v>57.80029296875</c:v>
                      </c:pt>
                      <c:pt idx="4884">
                        <c:v>57.80029296875</c:v>
                      </c:pt>
                      <c:pt idx="4885">
                        <c:v>57.80029296875</c:v>
                      </c:pt>
                      <c:pt idx="4886">
                        <c:v>57.80029296875</c:v>
                      </c:pt>
                      <c:pt idx="4887">
                        <c:v>57.7001953125</c:v>
                      </c:pt>
                      <c:pt idx="4888">
                        <c:v>57.7001953125</c:v>
                      </c:pt>
                      <c:pt idx="4889">
                        <c:v>57.7001953125</c:v>
                      </c:pt>
                      <c:pt idx="4890">
                        <c:v>57.7001953125</c:v>
                      </c:pt>
                      <c:pt idx="4891">
                        <c:v>57.7001953125</c:v>
                      </c:pt>
                      <c:pt idx="4892">
                        <c:v>57.7001953125</c:v>
                      </c:pt>
                      <c:pt idx="4893">
                        <c:v>57.60009765625</c:v>
                      </c:pt>
                      <c:pt idx="4894">
                        <c:v>57.60009765625</c:v>
                      </c:pt>
                      <c:pt idx="4895">
                        <c:v>57.60009765625</c:v>
                      </c:pt>
                      <c:pt idx="4896">
                        <c:v>57.60009765625</c:v>
                      </c:pt>
                      <c:pt idx="4897">
                        <c:v>57.499755859375</c:v>
                      </c:pt>
                      <c:pt idx="4898">
                        <c:v>57.60009765625</c:v>
                      </c:pt>
                      <c:pt idx="4899">
                        <c:v>57.499755859375</c:v>
                      </c:pt>
                      <c:pt idx="4900">
                        <c:v>57.499755859375</c:v>
                      </c:pt>
                      <c:pt idx="4901">
                        <c:v>57.39990234375</c:v>
                      </c:pt>
                      <c:pt idx="4902">
                        <c:v>57.39990234375</c:v>
                      </c:pt>
                      <c:pt idx="4903">
                        <c:v>57.39990234375</c:v>
                      </c:pt>
                      <c:pt idx="4904">
                        <c:v>57.2998046875</c:v>
                      </c:pt>
                      <c:pt idx="4905">
                        <c:v>57.2998046875</c:v>
                      </c:pt>
                      <c:pt idx="4906">
                        <c:v>57.2998046875</c:v>
                      </c:pt>
                      <c:pt idx="4907">
                        <c:v>57.19970703125</c:v>
                      </c:pt>
                      <c:pt idx="4908">
                        <c:v>57.19970703125</c:v>
                      </c:pt>
                      <c:pt idx="4909">
                        <c:v>57.2998046875</c:v>
                      </c:pt>
                      <c:pt idx="4910">
                        <c:v>57.19970703125</c:v>
                      </c:pt>
                      <c:pt idx="4911">
                        <c:v>57.19970703125</c:v>
                      </c:pt>
                      <c:pt idx="4912">
                        <c:v>57.099853515625</c:v>
                      </c:pt>
                      <c:pt idx="4913">
                        <c:v>57.099853515625</c:v>
                      </c:pt>
                      <c:pt idx="4914">
                        <c:v>57.099853515625</c:v>
                      </c:pt>
                      <c:pt idx="4915">
                        <c:v>56.999755859375</c:v>
                      </c:pt>
                      <c:pt idx="4916">
                        <c:v>56.999755859375</c:v>
                      </c:pt>
                      <c:pt idx="4917">
                        <c:v>56.89990234375</c:v>
                      </c:pt>
                      <c:pt idx="4918">
                        <c:v>56.89990234375</c:v>
                      </c:pt>
                      <c:pt idx="4919">
                        <c:v>56.89990234375</c:v>
                      </c:pt>
                      <c:pt idx="4920">
                        <c:v>56.89990234375</c:v>
                      </c:pt>
                      <c:pt idx="4921">
                        <c:v>56.89990234375</c:v>
                      </c:pt>
                      <c:pt idx="4922">
                        <c:v>56.89990234375</c:v>
                      </c:pt>
                      <c:pt idx="4923">
                        <c:v>56.89990234375</c:v>
                      </c:pt>
                      <c:pt idx="4924">
                        <c:v>56.7998046875</c:v>
                      </c:pt>
                      <c:pt idx="4925">
                        <c:v>56.7998046875</c:v>
                      </c:pt>
                      <c:pt idx="4926">
                        <c:v>56.7998046875</c:v>
                      </c:pt>
                      <c:pt idx="4927">
                        <c:v>56.699951171875</c:v>
                      </c:pt>
                      <c:pt idx="4928">
                        <c:v>56.7998046875</c:v>
                      </c:pt>
                      <c:pt idx="4929">
                        <c:v>56.7998046875</c:v>
                      </c:pt>
                      <c:pt idx="4930">
                        <c:v>56.699951171875</c:v>
                      </c:pt>
                      <c:pt idx="4931">
                        <c:v>56.699951171875</c:v>
                      </c:pt>
                      <c:pt idx="4932">
                        <c:v>56.699951171875</c:v>
                      </c:pt>
                      <c:pt idx="4933">
                        <c:v>56.599853515625</c:v>
                      </c:pt>
                      <c:pt idx="4934">
                        <c:v>56.599853515625</c:v>
                      </c:pt>
                      <c:pt idx="4935">
                        <c:v>56.599853515625</c:v>
                      </c:pt>
                      <c:pt idx="4936">
                        <c:v>56.599853515625</c:v>
                      </c:pt>
                      <c:pt idx="4937">
                        <c:v>56.499755859375</c:v>
                      </c:pt>
                      <c:pt idx="4938">
                        <c:v>56.499755859375</c:v>
                      </c:pt>
                      <c:pt idx="4939">
                        <c:v>56.499755859375</c:v>
                      </c:pt>
                      <c:pt idx="4940">
                        <c:v>56.39990234375</c:v>
                      </c:pt>
                      <c:pt idx="4941">
                        <c:v>56.39990234375</c:v>
                      </c:pt>
                      <c:pt idx="4942">
                        <c:v>56.2998046875</c:v>
                      </c:pt>
                      <c:pt idx="4943">
                        <c:v>56.39990234375</c:v>
                      </c:pt>
                      <c:pt idx="4944">
                        <c:v>56.2998046875</c:v>
                      </c:pt>
                      <c:pt idx="4945">
                        <c:v>56.199951171875</c:v>
                      </c:pt>
                      <c:pt idx="4946">
                        <c:v>56.199951171875</c:v>
                      </c:pt>
                      <c:pt idx="4947">
                        <c:v>56.199951171875</c:v>
                      </c:pt>
                      <c:pt idx="4948">
                        <c:v>56.099853515625</c:v>
                      </c:pt>
                      <c:pt idx="4949">
                        <c:v>56.099853515625</c:v>
                      </c:pt>
                      <c:pt idx="4950">
                        <c:v>56.099853515625</c:v>
                      </c:pt>
                      <c:pt idx="4951">
                        <c:v>56.099853515625</c:v>
                      </c:pt>
                      <c:pt idx="4952">
                        <c:v>56.099853515625</c:v>
                      </c:pt>
                      <c:pt idx="4953">
                        <c:v>56.099853515625</c:v>
                      </c:pt>
                      <c:pt idx="4954">
                        <c:v>56.099853515625</c:v>
                      </c:pt>
                      <c:pt idx="4955">
                        <c:v>56.099853515625</c:v>
                      </c:pt>
                      <c:pt idx="4956">
                        <c:v>56.099853515625</c:v>
                      </c:pt>
                      <c:pt idx="4957">
                        <c:v>55.999755859375</c:v>
                      </c:pt>
                      <c:pt idx="4958">
                        <c:v>55.999755859375</c:v>
                      </c:pt>
                      <c:pt idx="4959">
                        <c:v>55.89990234375</c:v>
                      </c:pt>
                      <c:pt idx="4960">
                        <c:v>55.999755859375</c:v>
                      </c:pt>
                      <c:pt idx="4961">
                        <c:v>55.89990234375</c:v>
                      </c:pt>
                      <c:pt idx="4962">
                        <c:v>55.89990234375</c:v>
                      </c:pt>
                      <c:pt idx="4963">
                        <c:v>55.89990234375</c:v>
                      </c:pt>
                      <c:pt idx="4964">
                        <c:v>55.89990234375</c:v>
                      </c:pt>
                      <c:pt idx="4965">
                        <c:v>55.89990234375</c:v>
                      </c:pt>
                      <c:pt idx="4966">
                        <c:v>55.7998046875</c:v>
                      </c:pt>
                      <c:pt idx="4967">
                        <c:v>55.7998046875</c:v>
                      </c:pt>
                      <c:pt idx="4968">
                        <c:v>55.7998046875</c:v>
                      </c:pt>
                      <c:pt idx="4969">
                        <c:v>55.699951171875</c:v>
                      </c:pt>
                      <c:pt idx="4970">
                        <c:v>55.699951171875</c:v>
                      </c:pt>
                      <c:pt idx="4971">
                        <c:v>55.699951171875</c:v>
                      </c:pt>
                      <c:pt idx="4972">
                        <c:v>55.699951171875</c:v>
                      </c:pt>
                      <c:pt idx="4973">
                        <c:v>55.699951171875</c:v>
                      </c:pt>
                      <c:pt idx="4974">
                        <c:v>55.599853515625</c:v>
                      </c:pt>
                      <c:pt idx="4975">
                        <c:v>55.599853515625</c:v>
                      </c:pt>
                      <c:pt idx="4976">
                        <c:v>55.599853515625</c:v>
                      </c:pt>
                      <c:pt idx="4977">
                        <c:v>55.599853515625</c:v>
                      </c:pt>
                      <c:pt idx="4978">
                        <c:v>55.499755859375</c:v>
                      </c:pt>
                      <c:pt idx="4979">
                        <c:v>55.499755859375</c:v>
                      </c:pt>
                      <c:pt idx="4980">
                        <c:v>55.499755859375</c:v>
                      </c:pt>
                      <c:pt idx="4981">
                        <c:v>55.499755859375</c:v>
                      </c:pt>
                      <c:pt idx="4982">
                        <c:v>55.39990234375</c:v>
                      </c:pt>
                      <c:pt idx="4983">
                        <c:v>55.39990234375</c:v>
                      </c:pt>
                      <c:pt idx="4984">
                        <c:v>55.39990234375</c:v>
                      </c:pt>
                      <c:pt idx="4985">
                        <c:v>55.39990234375</c:v>
                      </c:pt>
                      <c:pt idx="4986">
                        <c:v>55.2998046875</c:v>
                      </c:pt>
                      <c:pt idx="4987">
                        <c:v>55.2998046875</c:v>
                      </c:pt>
                      <c:pt idx="4988">
                        <c:v>55.2998046875</c:v>
                      </c:pt>
                      <c:pt idx="4989">
                        <c:v>55.2998046875</c:v>
                      </c:pt>
                      <c:pt idx="4990">
                        <c:v>55.2998046875</c:v>
                      </c:pt>
                      <c:pt idx="4991">
                        <c:v>55.2998046875</c:v>
                      </c:pt>
                      <c:pt idx="4992">
                        <c:v>55.199951171875</c:v>
                      </c:pt>
                      <c:pt idx="4993">
                        <c:v>55.2998046875</c:v>
                      </c:pt>
                      <c:pt idx="4994">
                        <c:v>55.199951171875</c:v>
                      </c:pt>
                      <c:pt idx="4995">
                        <c:v>55.199951171875</c:v>
                      </c:pt>
                      <c:pt idx="4996">
                        <c:v>55.199951171875</c:v>
                      </c:pt>
                      <c:pt idx="4997">
                        <c:v>55.099853515625</c:v>
                      </c:pt>
                      <c:pt idx="4998">
                        <c:v>55.099853515625</c:v>
                      </c:pt>
                      <c:pt idx="4999">
                        <c:v>55.099853515625</c:v>
                      </c:pt>
                      <c:pt idx="5000">
                        <c:v>55</c:v>
                      </c:pt>
                      <c:pt idx="5001">
                        <c:v>55</c:v>
                      </c:pt>
                      <c:pt idx="5002">
                        <c:v>55</c:v>
                      </c:pt>
                      <c:pt idx="5003">
                        <c:v>55</c:v>
                      </c:pt>
                      <c:pt idx="5004">
                        <c:v>54.89990234375</c:v>
                      </c:pt>
                      <c:pt idx="5005">
                        <c:v>54.89990234375</c:v>
                      </c:pt>
                      <c:pt idx="5006">
                        <c:v>54.89990234375</c:v>
                      </c:pt>
                      <c:pt idx="5007">
                        <c:v>54.89990234375</c:v>
                      </c:pt>
                      <c:pt idx="5008">
                        <c:v>54.89990234375</c:v>
                      </c:pt>
                      <c:pt idx="5009">
                        <c:v>54.89990234375</c:v>
                      </c:pt>
                      <c:pt idx="5010">
                        <c:v>54.7998046875</c:v>
                      </c:pt>
                      <c:pt idx="5011">
                        <c:v>54.699951171875</c:v>
                      </c:pt>
                      <c:pt idx="5012">
                        <c:v>54.599853515625</c:v>
                      </c:pt>
                      <c:pt idx="5013">
                        <c:v>54.599853515625</c:v>
                      </c:pt>
                      <c:pt idx="5014">
                        <c:v>54.599853515625</c:v>
                      </c:pt>
                      <c:pt idx="5015">
                        <c:v>54.599853515625</c:v>
                      </c:pt>
                      <c:pt idx="5016">
                        <c:v>54.599853515625</c:v>
                      </c:pt>
                      <c:pt idx="5017">
                        <c:v>54.599853515625</c:v>
                      </c:pt>
                      <c:pt idx="5018">
                        <c:v>54.599853515625</c:v>
                      </c:pt>
                      <c:pt idx="5019">
                        <c:v>54.599853515625</c:v>
                      </c:pt>
                      <c:pt idx="5020">
                        <c:v>54.5</c:v>
                      </c:pt>
                      <c:pt idx="5021">
                        <c:v>54.599853515625</c:v>
                      </c:pt>
                      <c:pt idx="5022">
                        <c:v>54.599853515625</c:v>
                      </c:pt>
                      <c:pt idx="5023">
                        <c:v>54.39990234375</c:v>
                      </c:pt>
                      <c:pt idx="5024">
                        <c:v>54.39990234375</c:v>
                      </c:pt>
                      <c:pt idx="5025">
                        <c:v>54.39990234375</c:v>
                      </c:pt>
                      <c:pt idx="5026">
                        <c:v>54.39990234375</c:v>
                      </c:pt>
                      <c:pt idx="5027">
                        <c:v>54.39990234375</c:v>
                      </c:pt>
                      <c:pt idx="5028">
                        <c:v>54.2998046875</c:v>
                      </c:pt>
                      <c:pt idx="5029">
                        <c:v>54.39990234375</c:v>
                      </c:pt>
                      <c:pt idx="5030">
                        <c:v>54.39990234375</c:v>
                      </c:pt>
                      <c:pt idx="5031">
                        <c:v>54.39990234375</c:v>
                      </c:pt>
                      <c:pt idx="5032">
                        <c:v>54.2998046875</c:v>
                      </c:pt>
                      <c:pt idx="5033">
                        <c:v>54.2998046875</c:v>
                      </c:pt>
                      <c:pt idx="5034">
                        <c:v>54.2998046875</c:v>
                      </c:pt>
                      <c:pt idx="5035">
                        <c:v>54.199951171875</c:v>
                      </c:pt>
                      <c:pt idx="5036">
                        <c:v>54.199951171875</c:v>
                      </c:pt>
                      <c:pt idx="5037">
                        <c:v>54.199951171875</c:v>
                      </c:pt>
                      <c:pt idx="5038">
                        <c:v>54.199951171875</c:v>
                      </c:pt>
                      <c:pt idx="5039">
                        <c:v>54.099853515625</c:v>
                      </c:pt>
                      <c:pt idx="5040">
                        <c:v>54.099853515625</c:v>
                      </c:pt>
                      <c:pt idx="5041">
                        <c:v>54.199951171875</c:v>
                      </c:pt>
                      <c:pt idx="5042">
                        <c:v>54.099853515625</c:v>
                      </c:pt>
                      <c:pt idx="5043">
                        <c:v>54.199951171875</c:v>
                      </c:pt>
                      <c:pt idx="5044">
                        <c:v>54.099853515625</c:v>
                      </c:pt>
                      <c:pt idx="5045">
                        <c:v>54.099853515625</c:v>
                      </c:pt>
                      <c:pt idx="5046">
                        <c:v>54.099853515625</c:v>
                      </c:pt>
                      <c:pt idx="5047">
                        <c:v>54.099853515625</c:v>
                      </c:pt>
                      <c:pt idx="5048">
                        <c:v>54</c:v>
                      </c:pt>
                      <c:pt idx="5049">
                        <c:v>54</c:v>
                      </c:pt>
                      <c:pt idx="5050">
                        <c:v>54</c:v>
                      </c:pt>
                      <c:pt idx="5051">
                        <c:v>53.89990234375</c:v>
                      </c:pt>
                      <c:pt idx="5052">
                        <c:v>53.89990234375</c:v>
                      </c:pt>
                      <c:pt idx="5053">
                        <c:v>54</c:v>
                      </c:pt>
                      <c:pt idx="5054">
                        <c:v>53.89990234375</c:v>
                      </c:pt>
                      <c:pt idx="5055">
                        <c:v>53.89990234375</c:v>
                      </c:pt>
                      <c:pt idx="5056">
                        <c:v>53.7998046875</c:v>
                      </c:pt>
                      <c:pt idx="5057">
                        <c:v>53.7998046875</c:v>
                      </c:pt>
                      <c:pt idx="5058">
                        <c:v>53.7998046875</c:v>
                      </c:pt>
                      <c:pt idx="5059">
                        <c:v>53.7998046875</c:v>
                      </c:pt>
                      <c:pt idx="5060">
                        <c:v>53.7998046875</c:v>
                      </c:pt>
                      <c:pt idx="5061">
                        <c:v>53.7998046875</c:v>
                      </c:pt>
                      <c:pt idx="5062">
                        <c:v>53.7998046875</c:v>
                      </c:pt>
                      <c:pt idx="5063">
                        <c:v>53.7998046875</c:v>
                      </c:pt>
                      <c:pt idx="5064">
                        <c:v>53.699951171875</c:v>
                      </c:pt>
                      <c:pt idx="5065">
                        <c:v>53.599853515625</c:v>
                      </c:pt>
                      <c:pt idx="5066">
                        <c:v>53.599853515625</c:v>
                      </c:pt>
                      <c:pt idx="5067">
                        <c:v>53.599853515625</c:v>
                      </c:pt>
                      <c:pt idx="5068">
                        <c:v>53.599853515625</c:v>
                      </c:pt>
                      <c:pt idx="5069">
                        <c:v>53.5</c:v>
                      </c:pt>
                      <c:pt idx="5070">
                        <c:v>53.5</c:v>
                      </c:pt>
                      <c:pt idx="5071">
                        <c:v>53.39990234375</c:v>
                      </c:pt>
                      <c:pt idx="5072">
                        <c:v>53.5</c:v>
                      </c:pt>
                      <c:pt idx="5073">
                        <c:v>53.39990234375</c:v>
                      </c:pt>
                      <c:pt idx="5074">
                        <c:v>53.39990234375</c:v>
                      </c:pt>
                      <c:pt idx="5075">
                        <c:v>53.39990234375</c:v>
                      </c:pt>
                      <c:pt idx="5076">
                        <c:v>53.300048828125</c:v>
                      </c:pt>
                      <c:pt idx="5077">
                        <c:v>53.39990234375</c:v>
                      </c:pt>
                      <c:pt idx="5078">
                        <c:v>53.39990234375</c:v>
                      </c:pt>
                      <c:pt idx="5079">
                        <c:v>53.300048828125</c:v>
                      </c:pt>
                      <c:pt idx="5080">
                        <c:v>53.199951171875</c:v>
                      </c:pt>
                      <c:pt idx="5081">
                        <c:v>53.300048828125</c:v>
                      </c:pt>
                      <c:pt idx="5082">
                        <c:v>53.300048828125</c:v>
                      </c:pt>
                      <c:pt idx="5083">
                        <c:v>53.199951171875</c:v>
                      </c:pt>
                      <c:pt idx="5084">
                        <c:v>53.199951171875</c:v>
                      </c:pt>
                      <c:pt idx="5085">
                        <c:v>53.199951171875</c:v>
                      </c:pt>
                      <c:pt idx="5086">
                        <c:v>53.199951171875</c:v>
                      </c:pt>
                      <c:pt idx="5087">
                        <c:v>53.199951171875</c:v>
                      </c:pt>
                      <c:pt idx="5088">
                        <c:v>53.099853515625</c:v>
                      </c:pt>
                      <c:pt idx="5089">
                        <c:v>53.099853515625</c:v>
                      </c:pt>
                      <c:pt idx="5090">
                        <c:v>53.199951171875</c:v>
                      </c:pt>
                      <c:pt idx="5091">
                        <c:v>53.099853515625</c:v>
                      </c:pt>
                      <c:pt idx="5092">
                        <c:v>53.099853515625</c:v>
                      </c:pt>
                      <c:pt idx="5093">
                        <c:v>53.099853515625</c:v>
                      </c:pt>
                      <c:pt idx="5094">
                        <c:v>53</c:v>
                      </c:pt>
                      <c:pt idx="5095">
                        <c:v>53</c:v>
                      </c:pt>
                      <c:pt idx="5096">
                        <c:v>53</c:v>
                      </c:pt>
                      <c:pt idx="5097">
                        <c:v>53</c:v>
                      </c:pt>
                      <c:pt idx="5098">
                        <c:v>53</c:v>
                      </c:pt>
                      <c:pt idx="5099">
                        <c:v>52.89990234375</c:v>
                      </c:pt>
                      <c:pt idx="5100">
                        <c:v>52.89990234375</c:v>
                      </c:pt>
                      <c:pt idx="5101">
                        <c:v>52.89990234375</c:v>
                      </c:pt>
                      <c:pt idx="5102">
                        <c:v>52.800048828125</c:v>
                      </c:pt>
                      <c:pt idx="5103">
                        <c:v>52.800048828125</c:v>
                      </c:pt>
                      <c:pt idx="5104">
                        <c:v>52.800048828125</c:v>
                      </c:pt>
                      <c:pt idx="5105">
                        <c:v>52.699951171875</c:v>
                      </c:pt>
                      <c:pt idx="5106">
                        <c:v>52.800048828125</c:v>
                      </c:pt>
                      <c:pt idx="5107">
                        <c:v>52.699951171875</c:v>
                      </c:pt>
                      <c:pt idx="5108">
                        <c:v>52.699951171875</c:v>
                      </c:pt>
                      <c:pt idx="5109">
                        <c:v>52.699951171875</c:v>
                      </c:pt>
                      <c:pt idx="5110">
                        <c:v>52.699951171875</c:v>
                      </c:pt>
                      <c:pt idx="5111">
                        <c:v>52.599853515625</c:v>
                      </c:pt>
                      <c:pt idx="5112">
                        <c:v>52.599853515625</c:v>
                      </c:pt>
                      <c:pt idx="5113">
                        <c:v>52.699951171875</c:v>
                      </c:pt>
                      <c:pt idx="5114">
                        <c:v>52.699951171875</c:v>
                      </c:pt>
                      <c:pt idx="5115">
                        <c:v>52.599853515625</c:v>
                      </c:pt>
                      <c:pt idx="5116">
                        <c:v>52.599853515625</c:v>
                      </c:pt>
                      <c:pt idx="5117">
                        <c:v>52.599853515625</c:v>
                      </c:pt>
                      <c:pt idx="5118">
                        <c:v>52.599853515625</c:v>
                      </c:pt>
                      <c:pt idx="5119">
                        <c:v>52.39990234375</c:v>
                      </c:pt>
                      <c:pt idx="5120">
                        <c:v>52.5</c:v>
                      </c:pt>
                      <c:pt idx="5121">
                        <c:v>52.5</c:v>
                      </c:pt>
                      <c:pt idx="5122">
                        <c:v>52.5</c:v>
                      </c:pt>
                      <c:pt idx="5123">
                        <c:v>52.39990234375</c:v>
                      </c:pt>
                      <c:pt idx="5124">
                        <c:v>52.39990234375</c:v>
                      </c:pt>
                      <c:pt idx="5125">
                        <c:v>52.5</c:v>
                      </c:pt>
                      <c:pt idx="5126">
                        <c:v>52.5</c:v>
                      </c:pt>
                      <c:pt idx="5127">
                        <c:v>52.5</c:v>
                      </c:pt>
                      <c:pt idx="5128">
                        <c:v>52.39990234375</c:v>
                      </c:pt>
                      <c:pt idx="5129">
                        <c:v>52.39990234375</c:v>
                      </c:pt>
                      <c:pt idx="5130">
                        <c:v>52.39990234375</c:v>
                      </c:pt>
                      <c:pt idx="5131">
                        <c:v>52.199951171875</c:v>
                      </c:pt>
                      <c:pt idx="5132">
                        <c:v>52.199951171875</c:v>
                      </c:pt>
                      <c:pt idx="5133">
                        <c:v>52.199951171875</c:v>
                      </c:pt>
                      <c:pt idx="5134">
                        <c:v>52.199951171875</c:v>
                      </c:pt>
                      <c:pt idx="5135">
                        <c:v>52.099853515625</c:v>
                      </c:pt>
                      <c:pt idx="5136">
                        <c:v>52.099853515625</c:v>
                      </c:pt>
                      <c:pt idx="5137">
                        <c:v>52.099853515625</c:v>
                      </c:pt>
                      <c:pt idx="5138">
                        <c:v>52</c:v>
                      </c:pt>
                      <c:pt idx="5139">
                        <c:v>52</c:v>
                      </c:pt>
                      <c:pt idx="5140">
                        <c:v>52</c:v>
                      </c:pt>
                      <c:pt idx="5141">
                        <c:v>52</c:v>
                      </c:pt>
                      <c:pt idx="5142">
                        <c:v>52</c:v>
                      </c:pt>
                      <c:pt idx="5143">
                        <c:v>52.099853515625</c:v>
                      </c:pt>
                      <c:pt idx="5144">
                        <c:v>52.099853515625</c:v>
                      </c:pt>
                      <c:pt idx="5145">
                        <c:v>52</c:v>
                      </c:pt>
                      <c:pt idx="5146">
                        <c:v>52</c:v>
                      </c:pt>
                      <c:pt idx="5147">
                        <c:v>52</c:v>
                      </c:pt>
                      <c:pt idx="5148">
                        <c:v>52</c:v>
                      </c:pt>
                      <c:pt idx="5149">
                        <c:v>51.89990234375</c:v>
                      </c:pt>
                      <c:pt idx="5150">
                        <c:v>51.89990234375</c:v>
                      </c:pt>
                      <c:pt idx="5151">
                        <c:v>51.800048828125</c:v>
                      </c:pt>
                      <c:pt idx="5152">
                        <c:v>51.800048828125</c:v>
                      </c:pt>
                      <c:pt idx="5153">
                        <c:v>51.800048828125</c:v>
                      </c:pt>
                      <c:pt idx="5154">
                        <c:v>51.800048828125</c:v>
                      </c:pt>
                      <c:pt idx="5155">
                        <c:v>51.89990234375</c:v>
                      </c:pt>
                      <c:pt idx="5156">
                        <c:v>51.89990234375</c:v>
                      </c:pt>
                      <c:pt idx="5157">
                        <c:v>51.800048828125</c:v>
                      </c:pt>
                      <c:pt idx="5158">
                        <c:v>51.800048828125</c:v>
                      </c:pt>
                      <c:pt idx="5159">
                        <c:v>51.699951171875</c:v>
                      </c:pt>
                      <c:pt idx="5160">
                        <c:v>51.800048828125</c:v>
                      </c:pt>
                      <c:pt idx="5161">
                        <c:v>51.60009765625</c:v>
                      </c:pt>
                      <c:pt idx="5162">
                        <c:v>51.60009765625</c:v>
                      </c:pt>
                      <c:pt idx="5163">
                        <c:v>51.60009765625</c:v>
                      </c:pt>
                      <c:pt idx="5164">
                        <c:v>51.60009765625</c:v>
                      </c:pt>
                      <c:pt idx="5165">
                        <c:v>51.5</c:v>
                      </c:pt>
                      <c:pt idx="5166">
                        <c:v>51.5</c:v>
                      </c:pt>
                      <c:pt idx="5167">
                        <c:v>51.60009765625</c:v>
                      </c:pt>
                      <c:pt idx="5168">
                        <c:v>51.60009765625</c:v>
                      </c:pt>
                      <c:pt idx="5169">
                        <c:v>51.60009765625</c:v>
                      </c:pt>
                      <c:pt idx="5170">
                        <c:v>51.5</c:v>
                      </c:pt>
                      <c:pt idx="5171">
                        <c:v>51.5</c:v>
                      </c:pt>
                      <c:pt idx="5172">
                        <c:v>51.5</c:v>
                      </c:pt>
                      <c:pt idx="5173">
                        <c:v>51.39990234375</c:v>
                      </c:pt>
                      <c:pt idx="5174">
                        <c:v>51.300048828125</c:v>
                      </c:pt>
                      <c:pt idx="5175">
                        <c:v>51.300048828125</c:v>
                      </c:pt>
                      <c:pt idx="5176">
                        <c:v>51.300048828125</c:v>
                      </c:pt>
                      <c:pt idx="5177">
                        <c:v>51.199951171875</c:v>
                      </c:pt>
                      <c:pt idx="5178">
                        <c:v>51.300048828125</c:v>
                      </c:pt>
                      <c:pt idx="5179">
                        <c:v>51.199951171875</c:v>
                      </c:pt>
                      <c:pt idx="5180">
                        <c:v>51.300048828125</c:v>
                      </c:pt>
                      <c:pt idx="5181">
                        <c:v>51.300048828125</c:v>
                      </c:pt>
                      <c:pt idx="5182">
                        <c:v>51.300048828125</c:v>
                      </c:pt>
                      <c:pt idx="5183">
                        <c:v>51.300048828125</c:v>
                      </c:pt>
                      <c:pt idx="5184">
                        <c:v>51.300048828125</c:v>
                      </c:pt>
                      <c:pt idx="5185">
                        <c:v>51.300048828125</c:v>
                      </c:pt>
                      <c:pt idx="5186">
                        <c:v>51.300048828125</c:v>
                      </c:pt>
                      <c:pt idx="5187">
                        <c:v>51.199951171875</c:v>
                      </c:pt>
                      <c:pt idx="5188">
                        <c:v>51.199951171875</c:v>
                      </c:pt>
                      <c:pt idx="5189">
                        <c:v>51.199951171875</c:v>
                      </c:pt>
                      <c:pt idx="5190">
                        <c:v>51.199951171875</c:v>
                      </c:pt>
                      <c:pt idx="5191">
                        <c:v>51.199951171875</c:v>
                      </c:pt>
                      <c:pt idx="5192">
                        <c:v>51.199951171875</c:v>
                      </c:pt>
                      <c:pt idx="5193">
                        <c:v>51.10009765625</c:v>
                      </c:pt>
                      <c:pt idx="5194">
                        <c:v>51.199951171875</c:v>
                      </c:pt>
                      <c:pt idx="5195">
                        <c:v>51.199951171875</c:v>
                      </c:pt>
                      <c:pt idx="5196">
                        <c:v>51.10009765625</c:v>
                      </c:pt>
                      <c:pt idx="5197">
                        <c:v>51.10009765625</c:v>
                      </c:pt>
                      <c:pt idx="5198">
                        <c:v>51.10009765625</c:v>
                      </c:pt>
                      <c:pt idx="5199">
                        <c:v>51.10009765625</c:v>
                      </c:pt>
                      <c:pt idx="5200">
                        <c:v>51</c:v>
                      </c:pt>
                      <c:pt idx="5201">
                        <c:v>51</c:v>
                      </c:pt>
                      <c:pt idx="5202">
                        <c:v>51</c:v>
                      </c:pt>
                      <c:pt idx="5203">
                        <c:v>51</c:v>
                      </c:pt>
                      <c:pt idx="5204">
                        <c:v>50.89990234375</c:v>
                      </c:pt>
                      <c:pt idx="5205">
                        <c:v>50.89990234375</c:v>
                      </c:pt>
                      <c:pt idx="5206">
                        <c:v>50.89990234375</c:v>
                      </c:pt>
                      <c:pt idx="5207">
                        <c:v>50.89990234375</c:v>
                      </c:pt>
                      <c:pt idx="5208">
                        <c:v>50.89990234375</c:v>
                      </c:pt>
                      <c:pt idx="5209">
                        <c:v>50.89990234375</c:v>
                      </c:pt>
                      <c:pt idx="5210">
                        <c:v>50.89990234375</c:v>
                      </c:pt>
                      <c:pt idx="5211">
                        <c:v>50.89990234375</c:v>
                      </c:pt>
                      <c:pt idx="5212">
                        <c:v>50.800048828125</c:v>
                      </c:pt>
                      <c:pt idx="5213">
                        <c:v>50.800048828125</c:v>
                      </c:pt>
                      <c:pt idx="5214">
                        <c:v>50.800048828125</c:v>
                      </c:pt>
                      <c:pt idx="5215">
                        <c:v>50.800048828125</c:v>
                      </c:pt>
                      <c:pt idx="5216">
                        <c:v>50.800048828125</c:v>
                      </c:pt>
                      <c:pt idx="5217">
                        <c:v>50.800048828125</c:v>
                      </c:pt>
                      <c:pt idx="5218">
                        <c:v>50.699951171875</c:v>
                      </c:pt>
                      <c:pt idx="5219">
                        <c:v>50.699951171875</c:v>
                      </c:pt>
                      <c:pt idx="5220">
                        <c:v>50.699951171875</c:v>
                      </c:pt>
                      <c:pt idx="5221">
                        <c:v>50.60009765625</c:v>
                      </c:pt>
                      <c:pt idx="5222">
                        <c:v>50.60009765625</c:v>
                      </c:pt>
                      <c:pt idx="5223">
                        <c:v>50.60009765625</c:v>
                      </c:pt>
                      <c:pt idx="5224">
                        <c:v>50.60009765625</c:v>
                      </c:pt>
                      <c:pt idx="5225">
                        <c:v>50.5</c:v>
                      </c:pt>
                      <c:pt idx="5226">
                        <c:v>50.60009765625</c:v>
                      </c:pt>
                      <c:pt idx="5227">
                        <c:v>50.5</c:v>
                      </c:pt>
                      <c:pt idx="5228">
                        <c:v>50.5</c:v>
                      </c:pt>
                      <c:pt idx="5229">
                        <c:v>50.5</c:v>
                      </c:pt>
                      <c:pt idx="5230">
                        <c:v>50.5</c:v>
                      </c:pt>
                      <c:pt idx="5231">
                        <c:v>50.5</c:v>
                      </c:pt>
                      <c:pt idx="5232">
                        <c:v>50.39990234375</c:v>
                      </c:pt>
                      <c:pt idx="5233">
                        <c:v>50.39990234375</c:v>
                      </c:pt>
                      <c:pt idx="5234">
                        <c:v>50.5</c:v>
                      </c:pt>
                      <c:pt idx="5235">
                        <c:v>50.5</c:v>
                      </c:pt>
                      <c:pt idx="5236">
                        <c:v>50.5</c:v>
                      </c:pt>
                      <c:pt idx="5237">
                        <c:v>50.5</c:v>
                      </c:pt>
                      <c:pt idx="5238">
                        <c:v>50.39990234375</c:v>
                      </c:pt>
                      <c:pt idx="5239">
                        <c:v>50.39990234375</c:v>
                      </c:pt>
                      <c:pt idx="5240">
                        <c:v>50.300048828125</c:v>
                      </c:pt>
                      <c:pt idx="5241">
                        <c:v>50.300048828125</c:v>
                      </c:pt>
                      <c:pt idx="5242">
                        <c:v>50.300048828125</c:v>
                      </c:pt>
                      <c:pt idx="5243">
                        <c:v>50.300048828125</c:v>
                      </c:pt>
                      <c:pt idx="5244">
                        <c:v>50.300048828125</c:v>
                      </c:pt>
                      <c:pt idx="5245">
                        <c:v>50.199951171875</c:v>
                      </c:pt>
                      <c:pt idx="5246">
                        <c:v>50.10009765625</c:v>
                      </c:pt>
                      <c:pt idx="5247">
                        <c:v>50.10009765625</c:v>
                      </c:pt>
                      <c:pt idx="5248">
                        <c:v>50.10009765625</c:v>
                      </c:pt>
                      <c:pt idx="5249">
                        <c:v>50.10009765625</c:v>
                      </c:pt>
                      <c:pt idx="5250">
                        <c:v>50</c:v>
                      </c:pt>
                      <c:pt idx="5251">
                        <c:v>50.10009765625</c:v>
                      </c:pt>
                      <c:pt idx="5252">
                        <c:v>50.10009765625</c:v>
                      </c:pt>
                      <c:pt idx="5253">
                        <c:v>50</c:v>
                      </c:pt>
                      <c:pt idx="5254">
                        <c:v>50</c:v>
                      </c:pt>
                      <c:pt idx="5255">
                        <c:v>50</c:v>
                      </c:pt>
                      <c:pt idx="5256">
                        <c:v>50</c:v>
                      </c:pt>
                      <c:pt idx="5257">
                        <c:v>50</c:v>
                      </c:pt>
                      <c:pt idx="5258">
                        <c:v>50.10009765625</c:v>
                      </c:pt>
                      <c:pt idx="5259">
                        <c:v>50</c:v>
                      </c:pt>
                      <c:pt idx="5260">
                        <c:v>50</c:v>
                      </c:pt>
                      <c:pt idx="5261">
                        <c:v>49.900146484375</c:v>
                      </c:pt>
                      <c:pt idx="5262">
                        <c:v>49.900146484375</c:v>
                      </c:pt>
                      <c:pt idx="5263">
                        <c:v>50</c:v>
                      </c:pt>
                      <c:pt idx="5264">
                        <c:v>49.900146484375</c:v>
                      </c:pt>
                      <c:pt idx="5265">
                        <c:v>49.900146484375</c:v>
                      </c:pt>
                      <c:pt idx="5266">
                        <c:v>49.800048828125</c:v>
                      </c:pt>
                      <c:pt idx="5267">
                        <c:v>49.800048828125</c:v>
                      </c:pt>
                      <c:pt idx="5268">
                        <c:v>49.800048828125</c:v>
                      </c:pt>
                      <c:pt idx="5269">
                        <c:v>49.800048828125</c:v>
                      </c:pt>
                      <c:pt idx="5270">
                        <c:v>49.699951171875</c:v>
                      </c:pt>
                      <c:pt idx="5271">
                        <c:v>49.699951171875</c:v>
                      </c:pt>
                      <c:pt idx="5272">
                        <c:v>49.699951171875</c:v>
                      </c:pt>
                      <c:pt idx="5273">
                        <c:v>49.699951171875</c:v>
                      </c:pt>
                      <c:pt idx="5274">
                        <c:v>49.60009765625</c:v>
                      </c:pt>
                      <c:pt idx="5275">
                        <c:v>49.60009765625</c:v>
                      </c:pt>
                      <c:pt idx="5276">
                        <c:v>49.60009765625</c:v>
                      </c:pt>
                      <c:pt idx="5277">
                        <c:v>49.60009765625</c:v>
                      </c:pt>
                      <c:pt idx="5278">
                        <c:v>49.60009765625</c:v>
                      </c:pt>
                      <c:pt idx="5279">
                        <c:v>49.60009765625</c:v>
                      </c:pt>
                      <c:pt idx="5280">
                        <c:v>49.60009765625</c:v>
                      </c:pt>
                      <c:pt idx="5281">
                        <c:v>49.60009765625</c:v>
                      </c:pt>
                      <c:pt idx="5282">
                        <c:v>49.60009765625</c:v>
                      </c:pt>
                      <c:pt idx="5283">
                        <c:v>49.5</c:v>
                      </c:pt>
                      <c:pt idx="5284">
                        <c:v>49.60009765625</c:v>
                      </c:pt>
                      <c:pt idx="5285">
                        <c:v>49.5</c:v>
                      </c:pt>
                      <c:pt idx="5286">
                        <c:v>49.5</c:v>
                      </c:pt>
                      <c:pt idx="5287">
                        <c:v>49.60009765625</c:v>
                      </c:pt>
                      <c:pt idx="5288">
                        <c:v>49.5</c:v>
                      </c:pt>
                      <c:pt idx="5289">
                        <c:v>49.5</c:v>
                      </c:pt>
                      <c:pt idx="5290">
                        <c:v>49.5</c:v>
                      </c:pt>
                      <c:pt idx="5291">
                        <c:v>49.5</c:v>
                      </c:pt>
                      <c:pt idx="5292">
                        <c:v>49.400146484375</c:v>
                      </c:pt>
                      <c:pt idx="5293">
                        <c:v>49.400146484375</c:v>
                      </c:pt>
                      <c:pt idx="5294">
                        <c:v>49.400146484375</c:v>
                      </c:pt>
                      <c:pt idx="5295">
                        <c:v>49.300048828125</c:v>
                      </c:pt>
                      <c:pt idx="5296">
                        <c:v>49.400146484375</c:v>
                      </c:pt>
                      <c:pt idx="5297">
                        <c:v>49.400146484375</c:v>
                      </c:pt>
                      <c:pt idx="5298">
                        <c:v>49.300048828125</c:v>
                      </c:pt>
                      <c:pt idx="5299">
                        <c:v>49.300048828125</c:v>
                      </c:pt>
                      <c:pt idx="5300">
                        <c:v>49.400146484375</c:v>
                      </c:pt>
                      <c:pt idx="5301">
                        <c:v>49.300048828125</c:v>
                      </c:pt>
                      <c:pt idx="5302">
                        <c:v>49.300048828125</c:v>
                      </c:pt>
                      <c:pt idx="5303">
                        <c:v>49.300048828125</c:v>
                      </c:pt>
                      <c:pt idx="5304">
                        <c:v>49.300048828125</c:v>
                      </c:pt>
                      <c:pt idx="5305">
                        <c:v>49.199951171875</c:v>
                      </c:pt>
                      <c:pt idx="5306">
                        <c:v>49.300048828125</c:v>
                      </c:pt>
                      <c:pt idx="5307">
                        <c:v>49.300048828125</c:v>
                      </c:pt>
                      <c:pt idx="5308">
                        <c:v>49.300048828125</c:v>
                      </c:pt>
                      <c:pt idx="5309">
                        <c:v>49.300048828125</c:v>
                      </c:pt>
                      <c:pt idx="5310">
                        <c:v>49.300048828125</c:v>
                      </c:pt>
                      <c:pt idx="5311">
                        <c:v>49.199951171875</c:v>
                      </c:pt>
                      <c:pt idx="5312">
                        <c:v>49.300048828125</c:v>
                      </c:pt>
                      <c:pt idx="5313">
                        <c:v>49.199951171875</c:v>
                      </c:pt>
                      <c:pt idx="5314">
                        <c:v>49.199951171875</c:v>
                      </c:pt>
                      <c:pt idx="5315">
                        <c:v>49.199951171875</c:v>
                      </c:pt>
                      <c:pt idx="5316">
                        <c:v>49.199951171875</c:v>
                      </c:pt>
                      <c:pt idx="5317">
                        <c:v>49.199951171875</c:v>
                      </c:pt>
                      <c:pt idx="5318">
                        <c:v>49</c:v>
                      </c:pt>
                      <c:pt idx="5319">
                        <c:v>49</c:v>
                      </c:pt>
                      <c:pt idx="5320">
                        <c:v>49</c:v>
                      </c:pt>
                      <c:pt idx="5321">
                        <c:v>49</c:v>
                      </c:pt>
                      <c:pt idx="5322">
                        <c:v>49</c:v>
                      </c:pt>
                      <c:pt idx="5323">
                        <c:v>48.900146484375</c:v>
                      </c:pt>
                      <c:pt idx="5324">
                        <c:v>49</c:v>
                      </c:pt>
                      <c:pt idx="5325">
                        <c:v>48.900146484375</c:v>
                      </c:pt>
                      <c:pt idx="5326">
                        <c:v>48.900146484375</c:v>
                      </c:pt>
                      <c:pt idx="5327">
                        <c:v>48.900146484375</c:v>
                      </c:pt>
                      <c:pt idx="5328">
                        <c:v>48.900146484375</c:v>
                      </c:pt>
                      <c:pt idx="5329">
                        <c:v>48.900146484375</c:v>
                      </c:pt>
                      <c:pt idx="5330">
                        <c:v>48.900146484375</c:v>
                      </c:pt>
                      <c:pt idx="5331">
                        <c:v>48.900146484375</c:v>
                      </c:pt>
                      <c:pt idx="5332">
                        <c:v>48.900146484375</c:v>
                      </c:pt>
                      <c:pt idx="5333">
                        <c:v>48.800048828125</c:v>
                      </c:pt>
                      <c:pt idx="5334">
                        <c:v>48.800048828125</c:v>
                      </c:pt>
                      <c:pt idx="5335">
                        <c:v>48.800048828125</c:v>
                      </c:pt>
                      <c:pt idx="5336">
                        <c:v>48.7001953125</c:v>
                      </c:pt>
                      <c:pt idx="5337">
                        <c:v>48.7001953125</c:v>
                      </c:pt>
                      <c:pt idx="5338">
                        <c:v>48.7001953125</c:v>
                      </c:pt>
                      <c:pt idx="5339">
                        <c:v>48.7001953125</c:v>
                      </c:pt>
                      <c:pt idx="5340">
                        <c:v>48.7001953125</c:v>
                      </c:pt>
                      <c:pt idx="5341">
                        <c:v>48.7001953125</c:v>
                      </c:pt>
                      <c:pt idx="5342">
                        <c:v>48.60009765625</c:v>
                      </c:pt>
                      <c:pt idx="5343">
                        <c:v>48.7001953125</c:v>
                      </c:pt>
                      <c:pt idx="5344">
                        <c:v>48.60009765625</c:v>
                      </c:pt>
                      <c:pt idx="5345">
                        <c:v>48.60009765625</c:v>
                      </c:pt>
                      <c:pt idx="5346">
                        <c:v>48.5</c:v>
                      </c:pt>
                      <c:pt idx="5347">
                        <c:v>48.60009765625</c:v>
                      </c:pt>
                      <c:pt idx="5348">
                        <c:v>48.60009765625</c:v>
                      </c:pt>
                      <c:pt idx="5349">
                        <c:v>48.60009765625</c:v>
                      </c:pt>
                      <c:pt idx="5350">
                        <c:v>48.60009765625</c:v>
                      </c:pt>
                      <c:pt idx="5351">
                        <c:v>48.60009765625</c:v>
                      </c:pt>
                      <c:pt idx="5352">
                        <c:v>48.60009765625</c:v>
                      </c:pt>
                      <c:pt idx="5353">
                        <c:v>48.5</c:v>
                      </c:pt>
                      <c:pt idx="5354">
                        <c:v>48.400146484375</c:v>
                      </c:pt>
                      <c:pt idx="5355">
                        <c:v>48.400146484375</c:v>
                      </c:pt>
                      <c:pt idx="5356">
                        <c:v>48.400146484375</c:v>
                      </c:pt>
                      <c:pt idx="5357">
                        <c:v>48.400146484375</c:v>
                      </c:pt>
                      <c:pt idx="5358">
                        <c:v>48.300048828125</c:v>
                      </c:pt>
                      <c:pt idx="5359">
                        <c:v>48.400146484375</c:v>
                      </c:pt>
                      <c:pt idx="5360">
                        <c:v>48.400146484375</c:v>
                      </c:pt>
                      <c:pt idx="5361">
                        <c:v>48.300048828125</c:v>
                      </c:pt>
                      <c:pt idx="5362">
                        <c:v>48.300048828125</c:v>
                      </c:pt>
                      <c:pt idx="5363">
                        <c:v>48.300048828125</c:v>
                      </c:pt>
                      <c:pt idx="5364">
                        <c:v>48.300048828125</c:v>
                      </c:pt>
                      <c:pt idx="5365">
                        <c:v>48.300048828125</c:v>
                      </c:pt>
                      <c:pt idx="5366">
                        <c:v>48.2001953125</c:v>
                      </c:pt>
                      <c:pt idx="5367">
                        <c:v>48.300048828125</c:v>
                      </c:pt>
                      <c:pt idx="5368">
                        <c:v>48.300048828125</c:v>
                      </c:pt>
                      <c:pt idx="5369">
                        <c:v>48.2001953125</c:v>
                      </c:pt>
                      <c:pt idx="5370">
                        <c:v>48.2001953125</c:v>
                      </c:pt>
                      <c:pt idx="5371">
                        <c:v>48.2001953125</c:v>
                      </c:pt>
                      <c:pt idx="5372">
                        <c:v>48.300048828125</c:v>
                      </c:pt>
                      <c:pt idx="5373">
                        <c:v>48.2001953125</c:v>
                      </c:pt>
                      <c:pt idx="5374">
                        <c:v>48.2001953125</c:v>
                      </c:pt>
                      <c:pt idx="5375">
                        <c:v>48.10009765625</c:v>
                      </c:pt>
                      <c:pt idx="5376">
                        <c:v>48.10009765625</c:v>
                      </c:pt>
                      <c:pt idx="5377">
                        <c:v>48.10009765625</c:v>
                      </c:pt>
                      <c:pt idx="5378">
                        <c:v>48.10009765625</c:v>
                      </c:pt>
                      <c:pt idx="5379">
                        <c:v>48.10009765625</c:v>
                      </c:pt>
                      <c:pt idx="5380">
                        <c:v>48.10009765625</c:v>
                      </c:pt>
                      <c:pt idx="5381">
                        <c:v>48.10009765625</c:v>
                      </c:pt>
                      <c:pt idx="5382">
                        <c:v>48.10009765625</c:v>
                      </c:pt>
                      <c:pt idx="5383">
                        <c:v>48</c:v>
                      </c:pt>
                      <c:pt idx="5384">
                        <c:v>48.2001953125</c:v>
                      </c:pt>
                      <c:pt idx="5385">
                        <c:v>48.10009765625</c:v>
                      </c:pt>
                      <c:pt idx="5386">
                        <c:v>48.10009765625</c:v>
                      </c:pt>
                      <c:pt idx="5387">
                        <c:v>48.10009765625</c:v>
                      </c:pt>
                      <c:pt idx="5388">
                        <c:v>48</c:v>
                      </c:pt>
                      <c:pt idx="5389">
                        <c:v>48.10009765625</c:v>
                      </c:pt>
                      <c:pt idx="5390">
                        <c:v>48</c:v>
                      </c:pt>
                      <c:pt idx="5391">
                        <c:v>47.900146484375</c:v>
                      </c:pt>
                      <c:pt idx="5392">
                        <c:v>47.900146484375</c:v>
                      </c:pt>
                      <c:pt idx="5393">
                        <c:v>47.900146484375</c:v>
                      </c:pt>
                      <c:pt idx="5394">
                        <c:v>47.900146484375</c:v>
                      </c:pt>
                      <c:pt idx="5395">
                        <c:v>47.900146484375</c:v>
                      </c:pt>
                      <c:pt idx="5396">
                        <c:v>47.900146484375</c:v>
                      </c:pt>
                      <c:pt idx="5397">
                        <c:v>47.900146484375</c:v>
                      </c:pt>
                      <c:pt idx="5398">
                        <c:v>47.900146484375</c:v>
                      </c:pt>
                      <c:pt idx="5399">
                        <c:v>47.900146484375</c:v>
                      </c:pt>
                      <c:pt idx="5400">
                        <c:v>47.900146484375</c:v>
                      </c:pt>
                      <c:pt idx="5401">
                        <c:v>47.800048828125</c:v>
                      </c:pt>
                      <c:pt idx="5402">
                        <c:v>47.800048828125</c:v>
                      </c:pt>
                      <c:pt idx="5403">
                        <c:v>47.800048828125</c:v>
                      </c:pt>
                      <c:pt idx="5404">
                        <c:v>47.800048828125</c:v>
                      </c:pt>
                      <c:pt idx="5405">
                        <c:v>47.800048828125</c:v>
                      </c:pt>
                      <c:pt idx="5406">
                        <c:v>47.800048828125</c:v>
                      </c:pt>
                      <c:pt idx="5407">
                        <c:v>47.7001953125</c:v>
                      </c:pt>
                      <c:pt idx="5408">
                        <c:v>47.7001953125</c:v>
                      </c:pt>
                      <c:pt idx="5409">
                        <c:v>47.7001953125</c:v>
                      </c:pt>
                      <c:pt idx="5410">
                        <c:v>47.7001953125</c:v>
                      </c:pt>
                      <c:pt idx="5411">
                        <c:v>47.7001953125</c:v>
                      </c:pt>
                      <c:pt idx="5412">
                        <c:v>47.7001953125</c:v>
                      </c:pt>
                      <c:pt idx="5413">
                        <c:v>47.7001953125</c:v>
                      </c:pt>
                      <c:pt idx="5414">
                        <c:v>47.5</c:v>
                      </c:pt>
                      <c:pt idx="5415">
                        <c:v>47.5</c:v>
                      </c:pt>
                      <c:pt idx="5416">
                        <c:v>47.5</c:v>
                      </c:pt>
                      <c:pt idx="5417">
                        <c:v>47.5</c:v>
                      </c:pt>
                      <c:pt idx="5418">
                        <c:v>47.5</c:v>
                      </c:pt>
                      <c:pt idx="5419">
                        <c:v>47.5</c:v>
                      </c:pt>
                      <c:pt idx="5420">
                        <c:v>47.400146484375</c:v>
                      </c:pt>
                      <c:pt idx="5421">
                        <c:v>47.5</c:v>
                      </c:pt>
                      <c:pt idx="5422">
                        <c:v>47.5</c:v>
                      </c:pt>
                      <c:pt idx="5423">
                        <c:v>47.5</c:v>
                      </c:pt>
                      <c:pt idx="5424">
                        <c:v>47.5</c:v>
                      </c:pt>
                      <c:pt idx="5425">
                        <c:v>47.400146484375</c:v>
                      </c:pt>
                      <c:pt idx="5426">
                        <c:v>47.400146484375</c:v>
                      </c:pt>
                      <c:pt idx="5427">
                        <c:v>47.400146484375</c:v>
                      </c:pt>
                      <c:pt idx="5428">
                        <c:v>47.400146484375</c:v>
                      </c:pt>
                      <c:pt idx="5429">
                        <c:v>47.400146484375</c:v>
                      </c:pt>
                      <c:pt idx="5430">
                        <c:v>47.400146484375</c:v>
                      </c:pt>
                      <c:pt idx="5431">
                        <c:v>47.300048828125</c:v>
                      </c:pt>
                      <c:pt idx="5432">
                        <c:v>47.5</c:v>
                      </c:pt>
                      <c:pt idx="5433">
                        <c:v>47.5</c:v>
                      </c:pt>
                      <c:pt idx="5434">
                        <c:v>47.5</c:v>
                      </c:pt>
                      <c:pt idx="5435">
                        <c:v>47.5</c:v>
                      </c:pt>
                      <c:pt idx="5436">
                        <c:v>47.400146484375</c:v>
                      </c:pt>
                      <c:pt idx="5437">
                        <c:v>47.400146484375</c:v>
                      </c:pt>
                      <c:pt idx="5438">
                        <c:v>47.400146484375</c:v>
                      </c:pt>
                      <c:pt idx="5439">
                        <c:v>47.2001953125</c:v>
                      </c:pt>
                      <c:pt idx="5440">
                        <c:v>47.2001953125</c:v>
                      </c:pt>
                      <c:pt idx="5441">
                        <c:v>47.2001953125</c:v>
                      </c:pt>
                      <c:pt idx="5442">
                        <c:v>47.2001953125</c:v>
                      </c:pt>
                      <c:pt idx="5443">
                        <c:v>47.2001953125</c:v>
                      </c:pt>
                      <c:pt idx="5444">
                        <c:v>47.2001953125</c:v>
                      </c:pt>
                      <c:pt idx="5445">
                        <c:v>47.2001953125</c:v>
                      </c:pt>
                      <c:pt idx="5446">
                        <c:v>47.2001953125</c:v>
                      </c:pt>
                      <c:pt idx="5447">
                        <c:v>47.2001953125</c:v>
                      </c:pt>
                      <c:pt idx="5448">
                        <c:v>47.2001953125</c:v>
                      </c:pt>
                      <c:pt idx="5449">
                        <c:v>47.2001953125</c:v>
                      </c:pt>
                      <c:pt idx="5450">
                        <c:v>47.10009765625</c:v>
                      </c:pt>
                      <c:pt idx="5451">
                        <c:v>47.10009765625</c:v>
                      </c:pt>
                      <c:pt idx="5452">
                        <c:v>47.10009765625</c:v>
                      </c:pt>
                      <c:pt idx="5453">
                        <c:v>47.000244140625</c:v>
                      </c:pt>
                      <c:pt idx="5454">
                        <c:v>47.000244140625</c:v>
                      </c:pt>
                      <c:pt idx="5455">
                        <c:v>47.000244140625</c:v>
                      </c:pt>
                      <c:pt idx="5456">
                        <c:v>47.000244140625</c:v>
                      </c:pt>
                      <c:pt idx="5457">
                        <c:v>47.000244140625</c:v>
                      </c:pt>
                      <c:pt idx="5458">
                        <c:v>47.000244140625</c:v>
                      </c:pt>
                      <c:pt idx="5459">
                        <c:v>47.000244140625</c:v>
                      </c:pt>
                      <c:pt idx="5460">
                        <c:v>46.900146484375</c:v>
                      </c:pt>
                      <c:pt idx="5461">
                        <c:v>46.900146484375</c:v>
                      </c:pt>
                      <c:pt idx="5462">
                        <c:v>47.000244140625</c:v>
                      </c:pt>
                      <c:pt idx="5463">
                        <c:v>47.000244140625</c:v>
                      </c:pt>
                      <c:pt idx="5464">
                        <c:v>47.000244140625</c:v>
                      </c:pt>
                      <c:pt idx="5465">
                        <c:v>46.900146484375</c:v>
                      </c:pt>
                      <c:pt idx="5466">
                        <c:v>46.900146484375</c:v>
                      </c:pt>
                      <c:pt idx="5467">
                        <c:v>46.900146484375</c:v>
                      </c:pt>
                      <c:pt idx="5468">
                        <c:v>46.900146484375</c:v>
                      </c:pt>
                      <c:pt idx="5469">
                        <c:v>46.800048828125</c:v>
                      </c:pt>
                      <c:pt idx="5470">
                        <c:v>46.900146484375</c:v>
                      </c:pt>
                      <c:pt idx="5471">
                        <c:v>46.800048828125</c:v>
                      </c:pt>
                      <c:pt idx="5472">
                        <c:v>46.800048828125</c:v>
                      </c:pt>
                      <c:pt idx="5473">
                        <c:v>46.800048828125</c:v>
                      </c:pt>
                      <c:pt idx="5474">
                        <c:v>46.800048828125</c:v>
                      </c:pt>
                      <c:pt idx="5475">
                        <c:v>46.7001953125</c:v>
                      </c:pt>
                      <c:pt idx="5476">
                        <c:v>46.7001953125</c:v>
                      </c:pt>
                      <c:pt idx="5477">
                        <c:v>46.7001953125</c:v>
                      </c:pt>
                      <c:pt idx="5478">
                        <c:v>46.7001953125</c:v>
                      </c:pt>
                      <c:pt idx="5479">
                        <c:v>46.7001953125</c:v>
                      </c:pt>
                      <c:pt idx="5480">
                        <c:v>46.7001953125</c:v>
                      </c:pt>
                      <c:pt idx="5481">
                        <c:v>46.800048828125</c:v>
                      </c:pt>
                      <c:pt idx="5482">
                        <c:v>46.900146484375</c:v>
                      </c:pt>
                      <c:pt idx="5483">
                        <c:v>46.800048828125</c:v>
                      </c:pt>
                      <c:pt idx="5484">
                        <c:v>46.800048828125</c:v>
                      </c:pt>
                      <c:pt idx="5485">
                        <c:v>46.800048828125</c:v>
                      </c:pt>
                      <c:pt idx="5486">
                        <c:v>46.800048828125</c:v>
                      </c:pt>
                      <c:pt idx="5487">
                        <c:v>46.7001953125</c:v>
                      </c:pt>
                      <c:pt idx="5488">
                        <c:v>46.7001953125</c:v>
                      </c:pt>
                      <c:pt idx="5489">
                        <c:v>46.7001953125</c:v>
                      </c:pt>
                      <c:pt idx="5490">
                        <c:v>46.7001953125</c:v>
                      </c:pt>
                      <c:pt idx="5491">
                        <c:v>46.7001953125</c:v>
                      </c:pt>
                      <c:pt idx="5492">
                        <c:v>46.60009765625</c:v>
                      </c:pt>
                      <c:pt idx="5493">
                        <c:v>46.60009765625</c:v>
                      </c:pt>
                      <c:pt idx="5494">
                        <c:v>46.500244140625</c:v>
                      </c:pt>
                      <c:pt idx="5495">
                        <c:v>46.500244140625</c:v>
                      </c:pt>
                      <c:pt idx="5496">
                        <c:v>46.500244140625</c:v>
                      </c:pt>
                      <c:pt idx="5497">
                        <c:v>46.500244140625</c:v>
                      </c:pt>
                      <c:pt idx="5498">
                        <c:v>46.500244140625</c:v>
                      </c:pt>
                      <c:pt idx="5499">
                        <c:v>46.400146484375</c:v>
                      </c:pt>
                      <c:pt idx="5500">
                        <c:v>46.400146484375</c:v>
                      </c:pt>
                      <c:pt idx="5501">
                        <c:v>46.400146484375</c:v>
                      </c:pt>
                      <c:pt idx="5502">
                        <c:v>46.400146484375</c:v>
                      </c:pt>
                      <c:pt idx="5503">
                        <c:v>46.400146484375</c:v>
                      </c:pt>
                      <c:pt idx="5504">
                        <c:v>46.400146484375</c:v>
                      </c:pt>
                      <c:pt idx="5505">
                        <c:v>46.400146484375</c:v>
                      </c:pt>
                      <c:pt idx="5506">
                        <c:v>46.400146484375</c:v>
                      </c:pt>
                      <c:pt idx="5507">
                        <c:v>46.400146484375</c:v>
                      </c:pt>
                      <c:pt idx="5508">
                        <c:v>46.400146484375</c:v>
                      </c:pt>
                      <c:pt idx="5509">
                        <c:v>46.400146484375</c:v>
                      </c:pt>
                      <c:pt idx="5510">
                        <c:v>46.400146484375</c:v>
                      </c:pt>
                      <c:pt idx="5511">
                        <c:v>46.400146484375</c:v>
                      </c:pt>
                      <c:pt idx="5512">
                        <c:v>46.300048828125</c:v>
                      </c:pt>
                      <c:pt idx="5513">
                        <c:v>46.300048828125</c:v>
                      </c:pt>
                      <c:pt idx="5514">
                        <c:v>46.300048828125</c:v>
                      </c:pt>
                      <c:pt idx="5515">
                        <c:v>46.300048828125</c:v>
                      </c:pt>
                      <c:pt idx="5516">
                        <c:v>46.2001953125</c:v>
                      </c:pt>
                      <c:pt idx="5517">
                        <c:v>46.300048828125</c:v>
                      </c:pt>
                      <c:pt idx="5518">
                        <c:v>46.300048828125</c:v>
                      </c:pt>
                      <c:pt idx="5519">
                        <c:v>46.300048828125</c:v>
                      </c:pt>
                      <c:pt idx="5520">
                        <c:v>46.300048828125</c:v>
                      </c:pt>
                      <c:pt idx="5521">
                        <c:v>46.2001953125</c:v>
                      </c:pt>
                      <c:pt idx="5522">
                        <c:v>46.2001953125</c:v>
                      </c:pt>
                      <c:pt idx="5523">
                        <c:v>46.2001953125</c:v>
                      </c:pt>
                      <c:pt idx="5524">
                        <c:v>46.2001953125</c:v>
                      </c:pt>
                      <c:pt idx="5525">
                        <c:v>46.2001953125</c:v>
                      </c:pt>
                      <c:pt idx="5526">
                        <c:v>46.2001953125</c:v>
                      </c:pt>
                      <c:pt idx="5527">
                        <c:v>46.2001953125</c:v>
                      </c:pt>
                      <c:pt idx="5528">
                        <c:v>46.10009765625</c:v>
                      </c:pt>
                      <c:pt idx="5529">
                        <c:v>46.10009765625</c:v>
                      </c:pt>
                      <c:pt idx="5530">
                        <c:v>46.10009765625</c:v>
                      </c:pt>
                      <c:pt idx="5531">
                        <c:v>46.000244140625</c:v>
                      </c:pt>
                      <c:pt idx="5532">
                        <c:v>46.10009765625</c:v>
                      </c:pt>
                      <c:pt idx="5533">
                        <c:v>46.10009765625</c:v>
                      </c:pt>
                      <c:pt idx="5534">
                        <c:v>46.000244140625</c:v>
                      </c:pt>
                      <c:pt idx="5535">
                        <c:v>46.000244140625</c:v>
                      </c:pt>
                      <c:pt idx="5536">
                        <c:v>46.10009765625</c:v>
                      </c:pt>
                      <c:pt idx="5537">
                        <c:v>46.000244140625</c:v>
                      </c:pt>
                      <c:pt idx="5538">
                        <c:v>46.000244140625</c:v>
                      </c:pt>
                      <c:pt idx="5539">
                        <c:v>46.000244140625</c:v>
                      </c:pt>
                      <c:pt idx="5540">
                        <c:v>46.000244140625</c:v>
                      </c:pt>
                      <c:pt idx="5541">
                        <c:v>46.000244140625</c:v>
                      </c:pt>
                      <c:pt idx="5542">
                        <c:v>46.000244140625</c:v>
                      </c:pt>
                      <c:pt idx="5543">
                        <c:v>46.000244140625</c:v>
                      </c:pt>
                      <c:pt idx="5544">
                        <c:v>46.000244140625</c:v>
                      </c:pt>
                      <c:pt idx="5545">
                        <c:v>46.000244140625</c:v>
                      </c:pt>
                      <c:pt idx="5546">
                        <c:v>46.000244140625</c:v>
                      </c:pt>
                      <c:pt idx="5547">
                        <c:v>45.900146484375</c:v>
                      </c:pt>
                      <c:pt idx="5548">
                        <c:v>45.900146484375</c:v>
                      </c:pt>
                      <c:pt idx="5549">
                        <c:v>45.900146484375</c:v>
                      </c:pt>
                      <c:pt idx="5550">
                        <c:v>45.900146484375</c:v>
                      </c:pt>
                      <c:pt idx="5551">
                        <c:v>45.900146484375</c:v>
                      </c:pt>
                      <c:pt idx="5552">
                        <c:v>45.900146484375</c:v>
                      </c:pt>
                      <c:pt idx="5553">
                        <c:v>45.900146484375</c:v>
                      </c:pt>
                      <c:pt idx="5554">
                        <c:v>45.900146484375</c:v>
                      </c:pt>
                      <c:pt idx="5555">
                        <c:v>45.900146484375</c:v>
                      </c:pt>
                      <c:pt idx="5556">
                        <c:v>45.800048828125</c:v>
                      </c:pt>
                      <c:pt idx="5557">
                        <c:v>45.800048828125</c:v>
                      </c:pt>
                      <c:pt idx="5558">
                        <c:v>45.800048828125</c:v>
                      </c:pt>
                      <c:pt idx="5559">
                        <c:v>45.900146484375</c:v>
                      </c:pt>
                      <c:pt idx="5560">
                        <c:v>45.900146484375</c:v>
                      </c:pt>
                      <c:pt idx="5561">
                        <c:v>45.900146484375</c:v>
                      </c:pt>
                      <c:pt idx="5562">
                        <c:v>45.900146484375</c:v>
                      </c:pt>
                      <c:pt idx="5563">
                        <c:v>45.900146484375</c:v>
                      </c:pt>
                      <c:pt idx="5564">
                        <c:v>45.900146484375</c:v>
                      </c:pt>
                      <c:pt idx="5565">
                        <c:v>45.7001953125</c:v>
                      </c:pt>
                      <c:pt idx="5566">
                        <c:v>45.7001953125</c:v>
                      </c:pt>
                      <c:pt idx="5567">
                        <c:v>45.7001953125</c:v>
                      </c:pt>
                      <c:pt idx="5568">
                        <c:v>45.60009765625</c:v>
                      </c:pt>
                      <c:pt idx="5569">
                        <c:v>45.60009765625</c:v>
                      </c:pt>
                      <c:pt idx="5570">
                        <c:v>45.60009765625</c:v>
                      </c:pt>
                      <c:pt idx="5571">
                        <c:v>45.60009765625</c:v>
                      </c:pt>
                      <c:pt idx="5572">
                        <c:v>45.60009765625</c:v>
                      </c:pt>
                      <c:pt idx="5573">
                        <c:v>45.60009765625</c:v>
                      </c:pt>
                      <c:pt idx="5574">
                        <c:v>45.500244140625</c:v>
                      </c:pt>
                      <c:pt idx="5575">
                        <c:v>45.500244140625</c:v>
                      </c:pt>
                      <c:pt idx="5576">
                        <c:v>45.500244140625</c:v>
                      </c:pt>
                      <c:pt idx="5577">
                        <c:v>45.60009765625</c:v>
                      </c:pt>
                      <c:pt idx="5578">
                        <c:v>45.500244140625</c:v>
                      </c:pt>
                      <c:pt idx="5579">
                        <c:v>45.500244140625</c:v>
                      </c:pt>
                      <c:pt idx="5580">
                        <c:v>45.500244140625</c:v>
                      </c:pt>
                      <c:pt idx="5581">
                        <c:v>45.500244140625</c:v>
                      </c:pt>
                      <c:pt idx="5582">
                        <c:v>45.500244140625</c:v>
                      </c:pt>
                      <c:pt idx="5583">
                        <c:v>45.60009765625</c:v>
                      </c:pt>
                      <c:pt idx="5584">
                        <c:v>45.60009765625</c:v>
                      </c:pt>
                      <c:pt idx="5585">
                        <c:v>45.60009765625</c:v>
                      </c:pt>
                      <c:pt idx="5586">
                        <c:v>45.500244140625</c:v>
                      </c:pt>
                      <c:pt idx="5587">
                        <c:v>45.500244140625</c:v>
                      </c:pt>
                      <c:pt idx="5588">
                        <c:v>45.500244140625</c:v>
                      </c:pt>
                      <c:pt idx="5589">
                        <c:v>45.400146484375</c:v>
                      </c:pt>
                      <c:pt idx="5590">
                        <c:v>45.400146484375</c:v>
                      </c:pt>
                      <c:pt idx="5591">
                        <c:v>45.400146484375</c:v>
                      </c:pt>
                      <c:pt idx="5592">
                        <c:v>45.400146484375</c:v>
                      </c:pt>
                      <c:pt idx="5593">
                        <c:v>45.30029296875</c:v>
                      </c:pt>
                      <c:pt idx="5594">
                        <c:v>45.400146484375</c:v>
                      </c:pt>
                      <c:pt idx="5595">
                        <c:v>45.30029296875</c:v>
                      </c:pt>
                      <c:pt idx="5596">
                        <c:v>45.30029296875</c:v>
                      </c:pt>
                      <c:pt idx="5597">
                        <c:v>45.30029296875</c:v>
                      </c:pt>
                      <c:pt idx="5598">
                        <c:v>45.30029296875</c:v>
                      </c:pt>
                      <c:pt idx="5599">
                        <c:v>45.30029296875</c:v>
                      </c:pt>
                      <c:pt idx="5600">
                        <c:v>45.30029296875</c:v>
                      </c:pt>
                      <c:pt idx="5601">
                        <c:v>45.2001953125</c:v>
                      </c:pt>
                      <c:pt idx="5602">
                        <c:v>45.2001953125</c:v>
                      </c:pt>
                      <c:pt idx="5603">
                        <c:v>45.2001953125</c:v>
                      </c:pt>
                      <c:pt idx="5604">
                        <c:v>45.2001953125</c:v>
                      </c:pt>
                      <c:pt idx="5605">
                        <c:v>45.2001953125</c:v>
                      </c:pt>
                      <c:pt idx="5606">
                        <c:v>45.2001953125</c:v>
                      </c:pt>
                      <c:pt idx="5607">
                        <c:v>45.2001953125</c:v>
                      </c:pt>
                      <c:pt idx="5608">
                        <c:v>45.10009765625</c:v>
                      </c:pt>
                      <c:pt idx="5609">
                        <c:v>45.10009765625</c:v>
                      </c:pt>
                      <c:pt idx="5610">
                        <c:v>45.10009765625</c:v>
                      </c:pt>
                      <c:pt idx="5611">
                        <c:v>45.10009765625</c:v>
                      </c:pt>
                      <c:pt idx="5612">
                        <c:v>45.10009765625</c:v>
                      </c:pt>
                      <c:pt idx="5613">
                        <c:v>45.000244140625</c:v>
                      </c:pt>
                      <c:pt idx="5614">
                        <c:v>45.10009765625</c:v>
                      </c:pt>
                      <c:pt idx="5615">
                        <c:v>45.000244140625</c:v>
                      </c:pt>
                      <c:pt idx="5616">
                        <c:v>45.000244140625</c:v>
                      </c:pt>
                      <c:pt idx="5617">
                        <c:v>45.000244140625</c:v>
                      </c:pt>
                      <c:pt idx="5618">
                        <c:v>45.000244140625</c:v>
                      </c:pt>
                      <c:pt idx="5619">
                        <c:v>45.10009765625</c:v>
                      </c:pt>
                      <c:pt idx="5620">
                        <c:v>45.10009765625</c:v>
                      </c:pt>
                      <c:pt idx="5621">
                        <c:v>45.10009765625</c:v>
                      </c:pt>
                      <c:pt idx="5622">
                        <c:v>45.10009765625</c:v>
                      </c:pt>
                      <c:pt idx="5623">
                        <c:v>45.10009765625</c:v>
                      </c:pt>
                      <c:pt idx="5624">
                        <c:v>45.000244140625</c:v>
                      </c:pt>
                      <c:pt idx="5625">
                        <c:v>45.000244140625</c:v>
                      </c:pt>
                      <c:pt idx="5626">
                        <c:v>44.900146484375</c:v>
                      </c:pt>
                      <c:pt idx="5627">
                        <c:v>45.000244140625</c:v>
                      </c:pt>
                      <c:pt idx="5628">
                        <c:v>44.900146484375</c:v>
                      </c:pt>
                      <c:pt idx="5629">
                        <c:v>44.900146484375</c:v>
                      </c:pt>
                      <c:pt idx="5630">
                        <c:v>44.900146484375</c:v>
                      </c:pt>
                      <c:pt idx="5631">
                        <c:v>44.900146484375</c:v>
                      </c:pt>
                      <c:pt idx="5632">
                        <c:v>44.900146484375</c:v>
                      </c:pt>
                      <c:pt idx="5633">
                        <c:v>44.900146484375</c:v>
                      </c:pt>
                      <c:pt idx="5634">
                        <c:v>44.900146484375</c:v>
                      </c:pt>
                      <c:pt idx="5635">
                        <c:v>44.900146484375</c:v>
                      </c:pt>
                      <c:pt idx="5636">
                        <c:v>44.900146484375</c:v>
                      </c:pt>
                      <c:pt idx="5637">
                        <c:v>45.000244140625</c:v>
                      </c:pt>
                      <c:pt idx="5638">
                        <c:v>44.900146484375</c:v>
                      </c:pt>
                      <c:pt idx="5639">
                        <c:v>44.900146484375</c:v>
                      </c:pt>
                      <c:pt idx="5640">
                        <c:v>44.900146484375</c:v>
                      </c:pt>
                      <c:pt idx="5641">
                        <c:v>44.900146484375</c:v>
                      </c:pt>
                      <c:pt idx="5642">
                        <c:v>44.900146484375</c:v>
                      </c:pt>
                      <c:pt idx="5643">
                        <c:v>44.80029296875</c:v>
                      </c:pt>
                      <c:pt idx="5644">
                        <c:v>44.80029296875</c:v>
                      </c:pt>
                      <c:pt idx="5645">
                        <c:v>44.80029296875</c:v>
                      </c:pt>
                      <c:pt idx="5646">
                        <c:v>44.80029296875</c:v>
                      </c:pt>
                      <c:pt idx="5647">
                        <c:v>44.80029296875</c:v>
                      </c:pt>
                      <c:pt idx="5648">
                        <c:v>44.69970703125</c:v>
                      </c:pt>
                      <c:pt idx="5649">
                        <c:v>44.80029296875</c:v>
                      </c:pt>
                      <c:pt idx="5650">
                        <c:v>44.69970703125</c:v>
                      </c:pt>
                      <c:pt idx="5651">
                        <c:v>44.80029296875</c:v>
                      </c:pt>
                      <c:pt idx="5652">
                        <c:v>44.69970703125</c:v>
                      </c:pt>
                      <c:pt idx="5653">
                        <c:v>44.80029296875</c:v>
                      </c:pt>
                      <c:pt idx="5654">
                        <c:v>44.69970703125</c:v>
                      </c:pt>
                      <c:pt idx="5655">
                        <c:v>44.69970703125</c:v>
                      </c:pt>
                      <c:pt idx="5656">
                        <c:v>44.69970703125</c:v>
                      </c:pt>
                      <c:pt idx="5657">
                        <c:v>44.69970703125</c:v>
                      </c:pt>
                      <c:pt idx="5658">
                        <c:v>44.69970703125</c:v>
                      </c:pt>
                      <c:pt idx="5659">
                        <c:v>44.69970703125</c:v>
                      </c:pt>
                      <c:pt idx="5660">
                        <c:v>44.69970703125</c:v>
                      </c:pt>
                      <c:pt idx="5661">
                        <c:v>44.599853515625</c:v>
                      </c:pt>
                      <c:pt idx="5662">
                        <c:v>44.599853515625</c:v>
                      </c:pt>
                      <c:pt idx="5663">
                        <c:v>44.599853515625</c:v>
                      </c:pt>
                      <c:pt idx="5664">
                        <c:v>44.599853515625</c:v>
                      </c:pt>
                      <c:pt idx="5665">
                        <c:v>44.599853515625</c:v>
                      </c:pt>
                      <c:pt idx="5666">
                        <c:v>44.599853515625</c:v>
                      </c:pt>
                      <c:pt idx="5667">
                        <c:v>44.499755859375</c:v>
                      </c:pt>
                      <c:pt idx="5668">
                        <c:v>44.499755859375</c:v>
                      </c:pt>
                      <c:pt idx="5669">
                        <c:v>44.499755859375</c:v>
                      </c:pt>
                      <c:pt idx="5670">
                        <c:v>44.499755859375</c:v>
                      </c:pt>
                      <c:pt idx="5671">
                        <c:v>44.39990234375</c:v>
                      </c:pt>
                      <c:pt idx="5672">
                        <c:v>44.499755859375</c:v>
                      </c:pt>
                      <c:pt idx="5673">
                        <c:v>44.499755859375</c:v>
                      </c:pt>
                      <c:pt idx="5674">
                        <c:v>44.499755859375</c:v>
                      </c:pt>
                      <c:pt idx="5675">
                        <c:v>44.499755859375</c:v>
                      </c:pt>
                      <c:pt idx="5676">
                        <c:v>44.499755859375</c:v>
                      </c:pt>
                      <c:pt idx="5677">
                        <c:v>44.499755859375</c:v>
                      </c:pt>
                      <c:pt idx="5678">
                        <c:v>44.499755859375</c:v>
                      </c:pt>
                      <c:pt idx="5679">
                        <c:v>44.499755859375</c:v>
                      </c:pt>
                      <c:pt idx="5680">
                        <c:v>44.499755859375</c:v>
                      </c:pt>
                      <c:pt idx="5681">
                        <c:v>44.499755859375</c:v>
                      </c:pt>
                      <c:pt idx="5682">
                        <c:v>44.499755859375</c:v>
                      </c:pt>
                      <c:pt idx="5683">
                        <c:v>44.39990234375</c:v>
                      </c:pt>
                      <c:pt idx="5684">
                        <c:v>44.39990234375</c:v>
                      </c:pt>
                      <c:pt idx="5685">
                        <c:v>44.2998046875</c:v>
                      </c:pt>
                      <c:pt idx="5686">
                        <c:v>44.2998046875</c:v>
                      </c:pt>
                      <c:pt idx="5687">
                        <c:v>44.2998046875</c:v>
                      </c:pt>
                      <c:pt idx="5688">
                        <c:v>44.19970703125</c:v>
                      </c:pt>
                      <c:pt idx="5689">
                        <c:v>44.2998046875</c:v>
                      </c:pt>
                      <c:pt idx="5690">
                        <c:v>44.2998046875</c:v>
                      </c:pt>
                      <c:pt idx="5691">
                        <c:v>44.19970703125</c:v>
                      </c:pt>
                      <c:pt idx="5692">
                        <c:v>44.19970703125</c:v>
                      </c:pt>
                      <c:pt idx="5693">
                        <c:v>44.19970703125</c:v>
                      </c:pt>
                      <c:pt idx="5694">
                        <c:v>44.19970703125</c:v>
                      </c:pt>
                      <c:pt idx="5695">
                        <c:v>44.19970703125</c:v>
                      </c:pt>
                      <c:pt idx="5696">
                        <c:v>44.19970703125</c:v>
                      </c:pt>
                      <c:pt idx="5697">
                        <c:v>44.19970703125</c:v>
                      </c:pt>
                      <c:pt idx="5698">
                        <c:v>44.19970703125</c:v>
                      </c:pt>
                      <c:pt idx="5699">
                        <c:v>44.19970703125</c:v>
                      </c:pt>
                      <c:pt idx="5700">
                        <c:v>44.19970703125</c:v>
                      </c:pt>
                      <c:pt idx="5701">
                        <c:v>44.19970703125</c:v>
                      </c:pt>
                      <c:pt idx="5702">
                        <c:v>44.099853515625</c:v>
                      </c:pt>
                      <c:pt idx="5703">
                        <c:v>44.19970703125</c:v>
                      </c:pt>
                      <c:pt idx="5704">
                        <c:v>44.19970703125</c:v>
                      </c:pt>
                      <c:pt idx="5705">
                        <c:v>44.19970703125</c:v>
                      </c:pt>
                      <c:pt idx="5706">
                        <c:v>44.19970703125</c:v>
                      </c:pt>
                      <c:pt idx="5707">
                        <c:v>44.099853515625</c:v>
                      </c:pt>
                      <c:pt idx="5708">
                        <c:v>44.099853515625</c:v>
                      </c:pt>
                      <c:pt idx="5709">
                        <c:v>44.099853515625</c:v>
                      </c:pt>
                      <c:pt idx="5710">
                        <c:v>43.999755859375</c:v>
                      </c:pt>
                      <c:pt idx="5711">
                        <c:v>43.999755859375</c:v>
                      </c:pt>
                      <c:pt idx="5712">
                        <c:v>43.999755859375</c:v>
                      </c:pt>
                      <c:pt idx="5713">
                        <c:v>43.999755859375</c:v>
                      </c:pt>
                      <c:pt idx="5714">
                        <c:v>43.999755859375</c:v>
                      </c:pt>
                      <c:pt idx="5715">
                        <c:v>43.999755859375</c:v>
                      </c:pt>
                      <c:pt idx="5716">
                        <c:v>43.999755859375</c:v>
                      </c:pt>
                      <c:pt idx="5717">
                        <c:v>43.999755859375</c:v>
                      </c:pt>
                      <c:pt idx="5718">
                        <c:v>43.999755859375</c:v>
                      </c:pt>
                      <c:pt idx="5719">
                        <c:v>43.999755859375</c:v>
                      </c:pt>
                      <c:pt idx="5720">
                        <c:v>43.999755859375</c:v>
                      </c:pt>
                      <c:pt idx="5721">
                        <c:v>43.89990234375</c:v>
                      </c:pt>
                      <c:pt idx="5722">
                        <c:v>43.89990234375</c:v>
                      </c:pt>
                      <c:pt idx="5723">
                        <c:v>43.7998046875</c:v>
                      </c:pt>
                      <c:pt idx="5724">
                        <c:v>43.7998046875</c:v>
                      </c:pt>
                      <c:pt idx="5725">
                        <c:v>43.89990234375</c:v>
                      </c:pt>
                      <c:pt idx="5726">
                        <c:v>43.89990234375</c:v>
                      </c:pt>
                      <c:pt idx="5727">
                        <c:v>43.7998046875</c:v>
                      </c:pt>
                      <c:pt idx="5728">
                        <c:v>43.7998046875</c:v>
                      </c:pt>
                      <c:pt idx="5729">
                        <c:v>43.7998046875</c:v>
                      </c:pt>
                      <c:pt idx="5730">
                        <c:v>43.7998046875</c:v>
                      </c:pt>
                      <c:pt idx="5731">
                        <c:v>43.7998046875</c:v>
                      </c:pt>
                      <c:pt idx="5732">
                        <c:v>43.7998046875</c:v>
                      </c:pt>
                      <c:pt idx="5733">
                        <c:v>43.89990234375</c:v>
                      </c:pt>
                      <c:pt idx="5734">
                        <c:v>43.89990234375</c:v>
                      </c:pt>
                      <c:pt idx="5735">
                        <c:v>43.89990234375</c:v>
                      </c:pt>
                      <c:pt idx="5736">
                        <c:v>43.7998046875</c:v>
                      </c:pt>
                      <c:pt idx="5737">
                        <c:v>43.89990234375</c:v>
                      </c:pt>
                      <c:pt idx="5738">
                        <c:v>43.7998046875</c:v>
                      </c:pt>
                      <c:pt idx="5739">
                        <c:v>43.699951171875</c:v>
                      </c:pt>
                      <c:pt idx="5740">
                        <c:v>43.7998046875</c:v>
                      </c:pt>
                      <c:pt idx="5741">
                        <c:v>43.7998046875</c:v>
                      </c:pt>
                      <c:pt idx="5742">
                        <c:v>43.699951171875</c:v>
                      </c:pt>
                      <c:pt idx="5743">
                        <c:v>43.699951171875</c:v>
                      </c:pt>
                      <c:pt idx="5744">
                        <c:v>43.699951171875</c:v>
                      </c:pt>
                      <c:pt idx="5745">
                        <c:v>43.7998046875</c:v>
                      </c:pt>
                      <c:pt idx="5746">
                        <c:v>43.7998046875</c:v>
                      </c:pt>
                      <c:pt idx="5747">
                        <c:v>43.7998046875</c:v>
                      </c:pt>
                      <c:pt idx="5748">
                        <c:v>43.7998046875</c:v>
                      </c:pt>
                      <c:pt idx="5749">
                        <c:v>43.7998046875</c:v>
                      </c:pt>
                      <c:pt idx="5750">
                        <c:v>43.699951171875</c:v>
                      </c:pt>
                      <c:pt idx="5751">
                        <c:v>43.599853515625</c:v>
                      </c:pt>
                      <c:pt idx="5752">
                        <c:v>43.599853515625</c:v>
                      </c:pt>
                      <c:pt idx="5753">
                        <c:v>43.599853515625</c:v>
                      </c:pt>
                      <c:pt idx="5754">
                        <c:v>43.599853515625</c:v>
                      </c:pt>
                      <c:pt idx="5755">
                        <c:v>43.599853515625</c:v>
                      </c:pt>
                      <c:pt idx="5756">
                        <c:v>43.599853515625</c:v>
                      </c:pt>
                      <c:pt idx="5757">
                        <c:v>43.599853515625</c:v>
                      </c:pt>
                      <c:pt idx="5758">
                        <c:v>43.699951171875</c:v>
                      </c:pt>
                      <c:pt idx="5759">
                        <c:v>43.699951171875</c:v>
                      </c:pt>
                      <c:pt idx="5760">
                        <c:v>43.699951171875</c:v>
                      </c:pt>
                      <c:pt idx="5761">
                        <c:v>43.699951171875</c:v>
                      </c:pt>
                      <c:pt idx="5762">
                        <c:v>43.699951171875</c:v>
                      </c:pt>
                      <c:pt idx="5763">
                        <c:v>43.599853515625</c:v>
                      </c:pt>
                      <c:pt idx="5764">
                        <c:v>43.599853515625</c:v>
                      </c:pt>
                      <c:pt idx="5765">
                        <c:v>43.499755859375</c:v>
                      </c:pt>
                      <c:pt idx="5766">
                        <c:v>43.599853515625</c:v>
                      </c:pt>
                      <c:pt idx="5767">
                        <c:v>43.599853515625</c:v>
                      </c:pt>
                      <c:pt idx="5768">
                        <c:v>43.499755859375</c:v>
                      </c:pt>
                      <c:pt idx="5769">
                        <c:v>43.599853515625</c:v>
                      </c:pt>
                      <c:pt idx="5770">
                        <c:v>43.499755859375</c:v>
                      </c:pt>
                      <c:pt idx="5771">
                        <c:v>43.499755859375</c:v>
                      </c:pt>
                      <c:pt idx="5772">
                        <c:v>43.499755859375</c:v>
                      </c:pt>
                      <c:pt idx="5773">
                        <c:v>43.499755859375</c:v>
                      </c:pt>
                      <c:pt idx="5774">
                        <c:v>43.499755859375</c:v>
                      </c:pt>
                      <c:pt idx="5775">
                        <c:v>43.499755859375</c:v>
                      </c:pt>
                      <c:pt idx="5776">
                        <c:v>43.39990234375</c:v>
                      </c:pt>
                      <c:pt idx="5777">
                        <c:v>43.39990234375</c:v>
                      </c:pt>
                      <c:pt idx="5778">
                        <c:v>43.2998046875</c:v>
                      </c:pt>
                      <c:pt idx="5779">
                        <c:v>43.39990234375</c:v>
                      </c:pt>
                      <c:pt idx="5780">
                        <c:v>43.2998046875</c:v>
                      </c:pt>
                      <c:pt idx="5781">
                        <c:v>43.39990234375</c:v>
                      </c:pt>
                      <c:pt idx="5782">
                        <c:v>43.39990234375</c:v>
                      </c:pt>
                      <c:pt idx="5783">
                        <c:v>43.39990234375</c:v>
                      </c:pt>
                      <c:pt idx="5784">
                        <c:v>43.2998046875</c:v>
                      </c:pt>
                      <c:pt idx="5785">
                        <c:v>43.2998046875</c:v>
                      </c:pt>
                      <c:pt idx="5786">
                        <c:v>43.2998046875</c:v>
                      </c:pt>
                      <c:pt idx="5787">
                        <c:v>43.39990234375</c:v>
                      </c:pt>
                      <c:pt idx="5788">
                        <c:v>43.39990234375</c:v>
                      </c:pt>
                      <c:pt idx="5789">
                        <c:v>43.39990234375</c:v>
                      </c:pt>
                      <c:pt idx="5790">
                        <c:v>43.39990234375</c:v>
                      </c:pt>
                      <c:pt idx="5791">
                        <c:v>43.39990234375</c:v>
                      </c:pt>
                      <c:pt idx="5792">
                        <c:v>43.2998046875</c:v>
                      </c:pt>
                      <c:pt idx="5793">
                        <c:v>43.2998046875</c:v>
                      </c:pt>
                      <c:pt idx="5794">
                        <c:v>43.2998046875</c:v>
                      </c:pt>
                      <c:pt idx="5795">
                        <c:v>43.199951171875</c:v>
                      </c:pt>
                      <c:pt idx="5796">
                        <c:v>43.199951171875</c:v>
                      </c:pt>
                      <c:pt idx="5797">
                        <c:v>43.2998046875</c:v>
                      </c:pt>
                      <c:pt idx="5798">
                        <c:v>43.199951171875</c:v>
                      </c:pt>
                      <c:pt idx="5799">
                        <c:v>43.2998046875</c:v>
                      </c:pt>
                      <c:pt idx="5800">
                        <c:v>43.199951171875</c:v>
                      </c:pt>
                      <c:pt idx="5801">
                        <c:v>43.199951171875</c:v>
                      </c:pt>
                      <c:pt idx="5802">
                        <c:v>43.199951171875</c:v>
                      </c:pt>
                      <c:pt idx="5803">
                        <c:v>43.199951171875</c:v>
                      </c:pt>
                      <c:pt idx="5804">
                        <c:v>43.199951171875</c:v>
                      </c:pt>
                      <c:pt idx="5805">
                        <c:v>43.199951171875</c:v>
                      </c:pt>
                      <c:pt idx="5806">
                        <c:v>43.199951171875</c:v>
                      </c:pt>
                      <c:pt idx="5807">
                        <c:v>43.199951171875</c:v>
                      </c:pt>
                      <c:pt idx="5808">
                        <c:v>43.099853515625</c:v>
                      </c:pt>
                      <c:pt idx="5809">
                        <c:v>43.199951171875</c:v>
                      </c:pt>
                      <c:pt idx="5810">
                        <c:v>43.099853515625</c:v>
                      </c:pt>
                      <c:pt idx="5811">
                        <c:v>43.099853515625</c:v>
                      </c:pt>
                      <c:pt idx="5812">
                        <c:v>43.099853515625</c:v>
                      </c:pt>
                      <c:pt idx="5813">
                        <c:v>43.099853515625</c:v>
                      </c:pt>
                      <c:pt idx="5814">
                        <c:v>43.099853515625</c:v>
                      </c:pt>
                      <c:pt idx="5815">
                        <c:v>43.099853515625</c:v>
                      </c:pt>
                      <c:pt idx="5816">
                        <c:v>42.999755859375</c:v>
                      </c:pt>
                      <c:pt idx="5817">
                        <c:v>43.099853515625</c:v>
                      </c:pt>
                      <c:pt idx="5818">
                        <c:v>43.099853515625</c:v>
                      </c:pt>
                      <c:pt idx="5819">
                        <c:v>43.199951171875</c:v>
                      </c:pt>
                      <c:pt idx="5820">
                        <c:v>43.099853515625</c:v>
                      </c:pt>
                      <c:pt idx="5821">
                        <c:v>43.099853515625</c:v>
                      </c:pt>
                      <c:pt idx="5822">
                        <c:v>42.999755859375</c:v>
                      </c:pt>
                      <c:pt idx="5823">
                        <c:v>43.099853515625</c:v>
                      </c:pt>
                      <c:pt idx="5824">
                        <c:v>42.999755859375</c:v>
                      </c:pt>
                      <c:pt idx="5825">
                        <c:v>42.999755859375</c:v>
                      </c:pt>
                      <c:pt idx="5826">
                        <c:v>42.999755859375</c:v>
                      </c:pt>
                      <c:pt idx="5827">
                        <c:v>42.999755859375</c:v>
                      </c:pt>
                      <c:pt idx="5828">
                        <c:v>42.89990234375</c:v>
                      </c:pt>
                      <c:pt idx="5829">
                        <c:v>42.89990234375</c:v>
                      </c:pt>
                      <c:pt idx="5830">
                        <c:v>43.099853515625</c:v>
                      </c:pt>
                      <c:pt idx="5831">
                        <c:v>43.099853515625</c:v>
                      </c:pt>
                      <c:pt idx="5832">
                        <c:v>43.099853515625</c:v>
                      </c:pt>
                      <c:pt idx="5833">
                        <c:v>43.099853515625</c:v>
                      </c:pt>
                      <c:pt idx="5834">
                        <c:v>43.099853515625</c:v>
                      </c:pt>
                      <c:pt idx="5835">
                        <c:v>43.099853515625</c:v>
                      </c:pt>
                      <c:pt idx="5836">
                        <c:v>42.89990234375</c:v>
                      </c:pt>
                      <c:pt idx="5837">
                        <c:v>42.89990234375</c:v>
                      </c:pt>
                      <c:pt idx="5838">
                        <c:v>42.89990234375</c:v>
                      </c:pt>
                      <c:pt idx="5839">
                        <c:v>42.89990234375</c:v>
                      </c:pt>
                      <c:pt idx="5840">
                        <c:v>42.89990234375</c:v>
                      </c:pt>
                      <c:pt idx="5841">
                        <c:v>42.89990234375</c:v>
                      </c:pt>
                      <c:pt idx="5842">
                        <c:v>42.7998046875</c:v>
                      </c:pt>
                      <c:pt idx="5843">
                        <c:v>42.89990234375</c:v>
                      </c:pt>
                      <c:pt idx="5844">
                        <c:v>42.7998046875</c:v>
                      </c:pt>
                      <c:pt idx="5845">
                        <c:v>42.7998046875</c:v>
                      </c:pt>
                      <c:pt idx="5846">
                        <c:v>42.7998046875</c:v>
                      </c:pt>
                      <c:pt idx="5847">
                        <c:v>42.7998046875</c:v>
                      </c:pt>
                      <c:pt idx="5848">
                        <c:v>42.699951171875</c:v>
                      </c:pt>
                      <c:pt idx="5849">
                        <c:v>42.699951171875</c:v>
                      </c:pt>
                      <c:pt idx="5850">
                        <c:v>42.599853515625</c:v>
                      </c:pt>
                      <c:pt idx="5851">
                        <c:v>42.599853515625</c:v>
                      </c:pt>
                      <c:pt idx="5852">
                        <c:v>42.699951171875</c:v>
                      </c:pt>
                      <c:pt idx="5853">
                        <c:v>42.599853515625</c:v>
                      </c:pt>
                      <c:pt idx="5854">
                        <c:v>42.7998046875</c:v>
                      </c:pt>
                      <c:pt idx="5855">
                        <c:v>42.699951171875</c:v>
                      </c:pt>
                      <c:pt idx="5856">
                        <c:v>42.699951171875</c:v>
                      </c:pt>
                      <c:pt idx="5857">
                        <c:v>42.699951171875</c:v>
                      </c:pt>
                      <c:pt idx="5858">
                        <c:v>42.599853515625</c:v>
                      </c:pt>
                      <c:pt idx="5859">
                        <c:v>42.599853515625</c:v>
                      </c:pt>
                      <c:pt idx="5860">
                        <c:v>42.699951171875</c:v>
                      </c:pt>
                      <c:pt idx="5861">
                        <c:v>42.699951171875</c:v>
                      </c:pt>
                      <c:pt idx="5862">
                        <c:v>42.699951171875</c:v>
                      </c:pt>
                      <c:pt idx="5863">
                        <c:v>42.699951171875</c:v>
                      </c:pt>
                      <c:pt idx="5864">
                        <c:v>42.699951171875</c:v>
                      </c:pt>
                      <c:pt idx="5865">
                        <c:v>42.599853515625</c:v>
                      </c:pt>
                      <c:pt idx="5866">
                        <c:v>42.599853515625</c:v>
                      </c:pt>
                      <c:pt idx="5867">
                        <c:v>42.599853515625</c:v>
                      </c:pt>
                      <c:pt idx="5868">
                        <c:v>42.699951171875</c:v>
                      </c:pt>
                      <c:pt idx="5869">
                        <c:v>42.599853515625</c:v>
                      </c:pt>
                      <c:pt idx="5870">
                        <c:v>42.599853515625</c:v>
                      </c:pt>
                      <c:pt idx="5871">
                        <c:v>42.599853515625</c:v>
                      </c:pt>
                      <c:pt idx="5872">
                        <c:v>42.499755859375</c:v>
                      </c:pt>
                      <c:pt idx="5873">
                        <c:v>42.599853515625</c:v>
                      </c:pt>
                      <c:pt idx="5874">
                        <c:v>42.499755859375</c:v>
                      </c:pt>
                      <c:pt idx="5875">
                        <c:v>42.499755859375</c:v>
                      </c:pt>
                      <c:pt idx="5876">
                        <c:v>42.499755859375</c:v>
                      </c:pt>
                      <c:pt idx="5877">
                        <c:v>42.499755859375</c:v>
                      </c:pt>
                      <c:pt idx="5878">
                        <c:v>42.499755859375</c:v>
                      </c:pt>
                      <c:pt idx="5879">
                        <c:v>42.499755859375</c:v>
                      </c:pt>
                      <c:pt idx="5880">
                        <c:v>42.499755859375</c:v>
                      </c:pt>
                      <c:pt idx="5881">
                        <c:v>42.499755859375</c:v>
                      </c:pt>
                      <c:pt idx="5882">
                        <c:v>42.39990234375</c:v>
                      </c:pt>
                      <c:pt idx="5883">
                        <c:v>42.499755859375</c:v>
                      </c:pt>
                      <c:pt idx="5884">
                        <c:v>42.499755859375</c:v>
                      </c:pt>
                      <c:pt idx="5885">
                        <c:v>42.499755859375</c:v>
                      </c:pt>
                      <c:pt idx="5886">
                        <c:v>42.499755859375</c:v>
                      </c:pt>
                      <c:pt idx="5887">
                        <c:v>42.499755859375</c:v>
                      </c:pt>
                      <c:pt idx="5888">
                        <c:v>42.499755859375</c:v>
                      </c:pt>
                      <c:pt idx="5889">
                        <c:v>42.499755859375</c:v>
                      </c:pt>
                      <c:pt idx="5890">
                        <c:v>42.39990234375</c:v>
                      </c:pt>
                      <c:pt idx="5891">
                        <c:v>42.39990234375</c:v>
                      </c:pt>
                      <c:pt idx="5892">
                        <c:v>42.2998046875</c:v>
                      </c:pt>
                      <c:pt idx="5893">
                        <c:v>42.2998046875</c:v>
                      </c:pt>
                      <c:pt idx="5894">
                        <c:v>42.39990234375</c:v>
                      </c:pt>
                      <c:pt idx="5895">
                        <c:v>42.39990234375</c:v>
                      </c:pt>
                      <c:pt idx="5896">
                        <c:v>42.39990234375</c:v>
                      </c:pt>
                      <c:pt idx="5897">
                        <c:v>42.39990234375</c:v>
                      </c:pt>
                      <c:pt idx="5898">
                        <c:v>42.39990234375</c:v>
                      </c:pt>
                      <c:pt idx="5899">
                        <c:v>42.39990234375</c:v>
                      </c:pt>
                      <c:pt idx="5900">
                        <c:v>42.39990234375</c:v>
                      </c:pt>
                      <c:pt idx="5901">
                        <c:v>42.39990234375</c:v>
                      </c:pt>
                      <c:pt idx="5902">
                        <c:v>42.39990234375</c:v>
                      </c:pt>
                      <c:pt idx="5903">
                        <c:v>42.39990234375</c:v>
                      </c:pt>
                      <c:pt idx="5904">
                        <c:v>42.39990234375</c:v>
                      </c:pt>
                      <c:pt idx="5905">
                        <c:v>42.2998046875</c:v>
                      </c:pt>
                      <c:pt idx="5906">
                        <c:v>42.2998046875</c:v>
                      </c:pt>
                      <c:pt idx="5907">
                        <c:v>42.2998046875</c:v>
                      </c:pt>
                      <c:pt idx="5908">
                        <c:v>42.2998046875</c:v>
                      </c:pt>
                      <c:pt idx="5909">
                        <c:v>42.2998046875</c:v>
                      </c:pt>
                      <c:pt idx="5910">
                        <c:v>42.2998046875</c:v>
                      </c:pt>
                      <c:pt idx="5911">
                        <c:v>42.2998046875</c:v>
                      </c:pt>
                      <c:pt idx="5912">
                        <c:v>42.199951171875</c:v>
                      </c:pt>
                      <c:pt idx="5913">
                        <c:v>42.2998046875</c:v>
                      </c:pt>
                      <c:pt idx="5914">
                        <c:v>42.2998046875</c:v>
                      </c:pt>
                      <c:pt idx="5915">
                        <c:v>42.2998046875</c:v>
                      </c:pt>
                      <c:pt idx="5916">
                        <c:v>42.2998046875</c:v>
                      </c:pt>
                      <c:pt idx="5917">
                        <c:v>42.2998046875</c:v>
                      </c:pt>
                      <c:pt idx="5918">
                        <c:v>42.199951171875</c:v>
                      </c:pt>
                      <c:pt idx="5919">
                        <c:v>42.199951171875</c:v>
                      </c:pt>
                      <c:pt idx="5920">
                        <c:v>42.099853515625</c:v>
                      </c:pt>
                      <c:pt idx="5921">
                        <c:v>42.099853515625</c:v>
                      </c:pt>
                      <c:pt idx="5922">
                        <c:v>42.099853515625</c:v>
                      </c:pt>
                      <c:pt idx="5923">
                        <c:v>42.099853515625</c:v>
                      </c:pt>
                      <c:pt idx="5924">
                        <c:v>42.099853515625</c:v>
                      </c:pt>
                      <c:pt idx="5925">
                        <c:v>42.099853515625</c:v>
                      </c:pt>
                      <c:pt idx="5926">
                        <c:v>42.099853515625</c:v>
                      </c:pt>
                      <c:pt idx="5927">
                        <c:v>42</c:v>
                      </c:pt>
                      <c:pt idx="5928">
                        <c:v>42</c:v>
                      </c:pt>
                      <c:pt idx="5929">
                        <c:v>42</c:v>
                      </c:pt>
                      <c:pt idx="5930">
                        <c:v>42</c:v>
                      </c:pt>
                      <c:pt idx="5931">
                        <c:v>42</c:v>
                      </c:pt>
                      <c:pt idx="5932">
                        <c:v>42.099853515625</c:v>
                      </c:pt>
                      <c:pt idx="5933">
                        <c:v>42.099853515625</c:v>
                      </c:pt>
                      <c:pt idx="5934">
                        <c:v>42.099853515625</c:v>
                      </c:pt>
                      <c:pt idx="5935">
                        <c:v>42.099853515625</c:v>
                      </c:pt>
                      <c:pt idx="5936">
                        <c:v>42.099853515625</c:v>
                      </c:pt>
                      <c:pt idx="5937">
                        <c:v>42</c:v>
                      </c:pt>
                      <c:pt idx="5938">
                        <c:v>42</c:v>
                      </c:pt>
                      <c:pt idx="5939">
                        <c:v>42</c:v>
                      </c:pt>
                      <c:pt idx="5940">
                        <c:v>42</c:v>
                      </c:pt>
                      <c:pt idx="5941">
                        <c:v>42</c:v>
                      </c:pt>
                      <c:pt idx="5942">
                        <c:v>42</c:v>
                      </c:pt>
                      <c:pt idx="5943">
                        <c:v>42</c:v>
                      </c:pt>
                      <c:pt idx="5944">
                        <c:v>41.89990234375</c:v>
                      </c:pt>
                      <c:pt idx="5945">
                        <c:v>42</c:v>
                      </c:pt>
                      <c:pt idx="5946">
                        <c:v>41.89990234375</c:v>
                      </c:pt>
                      <c:pt idx="5947">
                        <c:v>41.89990234375</c:v>
                      </c:pt>
                      <c:pt idx="5948">
                        <c:v>42</c:v>
                      </c:pt>
                      <c:pt idx="5949">
                        <c:v>41.89990234375</c:v>
                      </c:pt>
                      <c:pt idx="5950">
                        <c:v>42.099853515625</c:v>
                      </c:pt>
                      <c:pt idx="5951">
                        <c:v>42</c:v>
                      </c:pt>
                      <c:pt idx="5952">
                        <c:v>42.099853515625</c:v>
                      </c:pt>
                      <c:pt idx="5953">
                        <c:v>42.099853515625</c:v>
                      </c:pt>
                      <c:pt idx="5954">
                        <c:v>42.099853515625</c:v>
                      </c:pt>
                      <c:pt idx="5955">
                        <c:v>42</c:v>
                      </c:pt>
                      <c:pt idx="5956">
                        <c:v>42</c:v>
                      </c:pt>
                      <c:pt idx="5957">
                        <c:v>42</c:v>
                      </c:pt>
                      <c:pt idx="5958">
                        <c:v>41.89990234375</c:v>
                      </c:pt>
                      <c:pt idx="5959">
                        <c:v>42</c:v>
                      </c:pt>
                      <c:pt idx="5960">
                        <c:v>41.89990234375</c:v>
                      </c:pt>
                      <c:pt idx="5961">
                        <c:v>42</c:v>
                      </c:pt>
                      <c:pt idx="5962">
                        <c:v>41.7998046875</c:v>
                      </c:pt>
                      <c:pt idx="5963">
                        <c:v>41.7998046875</c:v>
                      </c:pt>
                      <c:pt idx="5964">
                        <c:v>41.7998046875</c:v>
                      </c:pt>
                      <c:pt idx="5965">
                        <c:v>41.7998046875</c:v>
                      </c:pt>
                      <c:pt idx="5966">
                        <c:v>41.7998046875</c:v>
                      </c:pt>
                      <c:pt idx="5967">
                        <c:v>41.7998046875</c:v>
                      </c:pt>
                      <c:pt idx="5968">
                        <c:v>41.7998046875</c:v>
                      </c:pt>
                      <c:pt idx="5969">
                        <c:v>41.7998046875</c:v>
                      </c:pt>
                      <c:pt idx="5970">
                        <c:v>41.7998046875</c:v>
                      </c:pt>
                      <c:pt idx="5971">
                        <c:v>41.7998046875</c:v>
                      </c:pt>
                      <c:pt idx="5972">
                        <c:v>41.7998046875</c:v>
                      </c:pt>
                      <c:pt idx="5973">
                        <c:v>41.7998046875</c:v>
                      </c:pt>
                      <c:pt idx="5974">
                        <c:v>41.7998046875</c:v>
                      </c:pt>
                      <c:pt idx="5975">
                        <c:v>41.7998046875</c:v>
                      </c:pt>
                      <c:pt idx="5976">
                        <c:v>41.699951171875</c:v>
                      </c:pt>
                      <c:pt idx="5977">
                        <c:v>41.699951171875</c:v>
                      </c:pt>
                      <c:pt idx="5978">
                        <c:v>41.699951171875</c:v>
                      </c:pt>
                      <c:pt idx="5979">
                        <c:v>41.7998046875</c:v>
                      </c:pt>
                      <c:pt idx="5980">
                        <c:v>41.699951171875</c:v>
                      </c:pt>
                      <c:pt idx="5981">
                        <c:v>41.7998046875</c:v>
                      </c:pt>
                      <c:pt idx="5982">
                        <c:v>41.7998046875</c:v>
                      </c:pt>
                      <c:pt idx="5983">
                        <c:v>41.7998046875</c:v>
                      </c:pt>
                      <c:pt idx="5984">
                        <c:v>41.7998046875</c:v>
                      </c:pt>
                      <c:pt idx="5985">
                        <c:v>41.7998046875</c:v>
                      </c:pt>
                      <c:pt idx="5986">
                        <c:v>41.699951171875</c:v>
                      </c:pt>
                      <c:pt idx="5987">
                        <c:v>41.699951171875</c:v>
                      </c:pt>
                      <c:pt idx="5988">
                        <c:v>41.699951171875</c:v>
                      </c:pt>
                      <c:pt idx="5989">
                        <c:v>41.699951171875</c:v>
                      </c:pt>
                      <c:pt idx="5990">
                        <c:v>41.699951171875</c:v>
                      </c:pt>
                      <c:pt idx="5991">
                        <c:v>41.699951171875</c:v>
                      </c:pt>
                      <c:pt idx="5992">
                        <c:v>41.7998046875</c:v>
                      </c:pt>
                      <c:pt idx="5993">
                        <c:v>41.7998046875</c:v>
                      </c:pt>
                      <c:pt idx="5994">
                        <c:v>41.7998046875</c:v>
                      </c:pt>
                      <c:pt idx="5995">
                        <c:v>41.7998046875</c:v>
                      </c:pt>
                      <c:pt idx="5996">
                        <c:v>41.7998046875</c:v>
                      </c:pt>
                      <c:pt idx="5997">
                        <c:v>41.699951171875</c:v>
                      </c:pt>
                      <c:pt idx="5998">
                        <c:v>41.7998046875</c:v>
                      </c:pt>
                      <c:pt idx="5999">
                        <c:v>41.599853515625</c:v>
                      </c:pt>
                      <c:pt idx="6000">
                        <c:v>41.599853515625</c:v>
                      </c:pt>
                      <c:pt idx="6001">
                        <c:v>41.599853515625</c:v>
                      </c:pt>
                      <c:pt idx="6002">
                        <c:v>41.599853515625</c:v>
                      </c:pt>
                      <c:pt idx="6003">
                        <c:v>41.599853515625</c:v>
                      </c:pt>
                      <c:pt idx="6004">
                        <c:v>41.599853515625</c:v>
                      </c:pt>
                      <c:pt idx="6005">
                        <c:v>41.5</c:v>
                      </c:pt>
                      <c:pt idx="6006">
                        <c:v>41.599853515625</c:v>
                      </c:pt>
                      <c:pt idx="6007">
                        <c:v>41.599853515625</c:v>
                      </c:pt>
                      <c:pt idx="6008">
                        <c:v>41.5</c:v>
                      </c:pt>
                      <c:pt idx="6009">
                        <c:v>41.5</c:v>
                      </c:pt>
                      <c:pt idx="6010">
                        <c:v>41.599853515625</c:v>
                      </c:pt>
                      <c:pt idx="6011">
                        <c:v>41.599853515625</c:v>
                      </c:pt>
                      <c:pt idx="6012">
                        <c:v>41.599853515625</c:v>
                      </c:pt>
                      <c:pt idx="6013">
                        <c:v>41.599853515625</c:v>
                      </c:pt>
                      <c:pt idx="6014">
                        <c:v>41.599853515625</c:v>
                      </c:pt>
                      <c:pt idx="6015">
                        <c:v>41.599853515625</c:v>
                      </c:pt>
                      <c:pt idx="6016">
                        <c:v>41.599853515625</c:v>
                      </c:pt>
                      <c:pt idx="6017">
                        <c:v>41.5</c:v>
                      </c:pt>
                      <c:pt idx="6018">
                        <c:v>41.5</c:v>
                      </c:pt>
                      <c:pt idx="6019">
                        <c:v>41.39990234375</c:v>
                      </c:pt>
                      <c:pt idx="6020">
                        <c:v>41.39990234375</c:v>
                      </c:pt>
                      <c:pt idx="6021">
                        <c:v>41.39990234375</c:v>
                      </c:pt>
                      <c:pt idx="6022">
                        <c:v>41.39990234375</c:v>
                      </c:pt>
                      <c:pt idx="6023">
                        <c:v>41.39990234375</c:v>
                      </c:pt>
                      <c:pt idx="6024">
                        <c:v>41.2998046875</c:v>
                      </c:pt>
                      <c:pt idx="6025">
                        <c:v>41.2998046875</c:v>
                      </c:pt>
                      <c:pt idx="6026">
                        <c:v>41.39990234375</c:v>
                      </c:pt>
                      <c:pt idx="6027">
                        <c:v>41.2998046875</c:v>
                      </c:pt>
                      <c:pt idx="6028">
                        <c:v>41.2998046875</c:v>
                      </c:pt>
                      <c:pt idx="6029">
                        <c:v>41.39990234375</c:v>
                      </c:pt>
                      <c:pt idx="6030">
                        <c:v>41.39990234375</c:v>
                      </c:pt>
                      <c:pt idx="6031">
                        <c:v>41.2998046875</c:v>
                      </c:pt>
                      <c:pt idx="6032">
                        <c:v>41.2998046875</c:v>
                      </c:pt>
                      <c:pt idx="6033">
                        <c:v>41.39990234375</c:v>
                      </c:pt>
                      <c:pt idx="6034">
                        <c:v>41.199951171875</c:v>
                      </c:pt>
                      <c:pt idx="6035">
                        <c:v>41.2998046875</c:v>
                      </c:pt>
                      <c:pt idx="6036">
                        <c:v>41.199951171875</c:v>
                      </c:pt>
                      <c:pt idx="6037">
                        <c:v>41.199951171875</c:v>
                      </c:pt>
                      <c:pt idx="6038">
                        <c:v>41.199951171875</c:v>
                      </c:pt>
                      <c:pt idx="6039">
                        <c:v>41.199951171875</c:v>
                      </c:pt>
                      <c:pt idx="6040">
                        <c:v>41.2998046875</c:v>
                      </c:pt>
                      <c:pt idx="6041">
                        <c:v>41.2998046875</c:v>
                      </c:pt>
                      <c:pt idx="6042">
                        <c:v>41.2998046875</c:v>
                      </c:pt>
                      <c:pt idx="6043">
                        <c:v>41.2998046875</c:v>
                      </c:pt>
                      <c:pt idx="6044">
                        <c:v>41.2998046875</c:v>
                      </c:pt>
                      <c:pt idx="6045">
                        <c:v>41.2998046875</c:v>
                      </c:pt>
                      <c:pt idx="6046">
                        <c:v>41.199951171875</c:v>
                      </c:pt>
                      <c:pt idx="6047">
                        <c:v>41.199951171875</c:v>
                      </c:pt>
                      <c:pt idx="6048">
                        <c:v>41.2998046875</c:v>
                      </c:pt>
                      <c:pt idx="6049">
                        <c:v>41.199951171875</c:v>
                      </c:pt>
                      <c:pt idx="6050">
                        <c:v>41.199951171875</c:v>
                      </c:pt>
                      <c:pt idx="6051">
                        <c:v>41.199951171875</c:v>
                      </c:pt>
                      <c:pt idx="6052">
                        <c:v>41.2998046875</c:v>
                      </c:pt>
                      <c:pt idx="6053">
                        <c:v>41.199951171875</c:v>
                      </c:pt>
                      <c:pt idx="6054">
                        <c:v>41.2998046875</c:v>
                      </c:pt>
                      <c:pt idx="6055">
                        <c:v>41.199951171875</c:v>
                      </c:pt>
                      <c:pt idx="6056">
                        <c:v>41.2998046875</c:v>
                      </c:pt>
                      <c:pt idx="6057">
                        <c:v>41.2998046875</c:v>
                      </c:pt>
                      <c:pt idx="6058">
                        <c:v>41.099853515625</c:v>
                      </c:pt>
                      <c:pt idx="6059">
                        <c:v>41.099853515625</c:v>
                      </c:pt>
                      <c:pt idx="6060">
                        <c:v>41.099853515625</c:v>
                      </c:pt>
                      <c:pt idx="6061">
                        <c:v>41.099853515625</c:v>
                      </c:pt>
                      <c:pt idx="6062">
                        <c:v>41.099853515625</c:v>
                      </c:pt>
                      <c:pt idx="6063">
                        <c:v>41</c:v>
                      </c:pt>
                      <c:pt idx="6064">
                        <c:v>41.099853515625</c:v>
                      </c:pt>
                      <c:pt idx="6065">
                        <c:v>41.199951171875</c:v>
                      </c:pt>
                      <c:pt idx="6066">
                        <c:v>41.2998046875</c:v>
                      </c:pt>
                      <c:pt idx="6067">
                        <c:v>41.199951171875</c:v>
                      </c:pt>
                      <c:pt idx="6068">
                        <c:v>41.199951171875</c:v>
                      </c:pt>
                      <c:pt idx="6069">
                        <c:v>41.199951171875</c:v>
                      </c:pt>
                      <c:pt idx="6070">
                        <c:v>41.199951171875</c:v>
                      </c:pt>
                      <c:pt idx="6071">
                        <c:v>41.099853515625</c:v>
                      </c:pt>
                      <c:pt idx="6072">
                        <c:v>41.099853515625</c:v>
                      </c:pt>
                      <c:pt idx="6073">
                        <c:v>41.099853515625</c:v>
                      </c:pt>
                      <c:pt idx="6074">
                        <c:v>41</c:v>
                      </c:pt>
                      <c:pt idx="6075">
                        <c:v>41.099853515625</c:v>
                      </c:pt>
                      <c:pt idx="6076">
                        <c:v>41</c:v>
                      </c:pt>
                      <c:pt idx="6077">
                        <c:v>41</c:v>
                      </c:pt>
                      <c:pt idx="6078">
                        <c:v>41</c:v>
                      </c:pt>
                      <c:pt idx="6079">
                        <c:v>41</c:v>
                      </c:pt>
                      <c:pt idx="6080">
                        <c:v>40.89990234375</c:v>
                      </c:pt>
                      <c:pt idx="6081">
                        <c:v>40.89990234375</c:v>
                      </c:pt>
                      <c:pt idx="6082">
                        <c:v>41</c:v>
                      </c:pt>
                      <c:pt idx="6083">
                        <c:v>41.099853515625</c:v>
                      </c:pt>
                      <c:pt idx="6084">
                        <c:v>41.099853515625</c:v>
                      </c:pt>
                      <c:pt idx="6085">
                        <c:v>41.099853515625</c:v>
                      </c:pt>
                      <c:pt idx="6086">
                        <c:v>41.099853515625</c:v>
                      </c:pt>
                      <c:pt idx="6087">
                        <c:v>41.099853515625</c:v>
                      </c:pt>
                      <c:pt idx="6088">
                        <c:v>41.099853515625</c:v>
                      </c:pt>
                      <c:pt idx="6089">
                        <c:v>40.89990234375</c:v>
                      </c:pt>
                      <c:pt idx="6090">
                        <c:v>40.89990234375</c:v>
                      </c:pt>
                      <c:pt idx="6091">
                        <c:v>40.89990234375</c:v>
                      </c:pt>
                      <c:pt idx="6092">
                        <c:v>40.89990234375</c:v>
                      </c:pt>
                      <c:pt idx="6093">
                        <c:v>40.89990234375</c:v>
                      </c:pt>
                      <c:pt idx="6094">
                        <c:v>40.89990234375</c:v>
                      </c:pt>
                      <c:pt idx="6095">
                        <c:v>41</c:v>
                      </c:pt>
                      <c:pt idx="6096">
                        <c:v>40.89990234375</c:v>
                      </c:pt>
                      <c:pt idx="6097">
                        <c:v>40.89990234375</c:v>
                      </c:pt>
                      <c:pt idx="6098">
                        <c:v>40.89990234375</c:v>
                      </c:pt>
                      <c:pt idx="6099">
                        <c:v>41</c:v>
                      </c:pt>
                      <c:pt idx="6100">
                        <c:v>40.89990234375</c:v>
                      </c:pt>
                      <c:pt idx="6101">
                        <c:v>40.7998046875</c:v>
                      </c:pt>
                      <c:pt idx="6102">
                        <c:v>40.7998046875</c:v>
                      </c:pt>
                      <c:pt idx="6103">
                        <c:v>40.89990234375</c:v>
                      </c:pt>
                      <c:pt idx="6104">
                        <c:v>40.7998046875</c:v>
                      </c:pt>
                      <c:pt idx="6105">
                        <c:v>40.7998046875</c:v>
                      </c:pt>
                      <c:pt idx="6106">
                        <c:v>40.89990234375</c:v>
                      </c:pt>
                      <c:pt idx="6107">
                        <c:v>40.89990234375</c:v>
                      </c:pt>
                      <c:pt idx="6108">
                        <c:v>40.89990234375</c:v>
                      </c:pt>
                      <c:pt idx="6109">
                        <c:v>40.89990234375</c:v>
                      </c:pt>
                      <c:pt idx="6110">
                        <c:v>40.89990234375</c:v>
                      </c:pt>
                      <c:pt idx="6111">
                        <c:v>40.7998046875</c:v>
                      </c:pt>
                      <c:pt idx="6112">
                        <c:v>40.89990234375</c:v>
                      </c:pt>
                      <c:pt idx="6113">
                        <c:v>40.89990234375</c:v>
                      </c:pt>
                      <c:pt idx="6114">
                        <c:v>40.89990234375</c:v>
                      </c:pt>
                      <c:pt idx="6115">
                        <c:v>40.7998046875</c:v>
                      </c:pt>
                      <c:pt idx="6116">
                        <c:v>40.7998046875</c:v>
                      </c:pt>
                      <c:pt idx="6117">
                        <c:v>40.7998046875</c:v>
                      </c:pt>
                      <c:pt idx="6118">
                        <c:v>40.7998046875</c:v>
                      </c:pt>
                      <c:pt idx="6119">
                        <c:v>40.699951171875</c:v>
                      </c:pt>
                      <c:pt idx="6120">
                        <c:v>40.699951171875</c:v>
                      </c:pt>
                      <c:pt idx="6121">
                        <c:v>40.699951171875</c:v>
                      </c:pt>
                      <c:pt idx="6122">
                        <c:v>40.699951171875</c:v>
                      </c:pt>
                      <c:pt idx="6123">
                        <c:v>40.599853515625</c:v>
                      </c:pt>
                      <c:pt idx="6124">
                        <c:v>40.699951171875</c:v>
                      </c:pt>
                      <c:pt idx="6125">
                        <c:v>40.599853515625</c:v>
                      </c:pt>
                      <c:pt idx="6126">
                        <c:v>40.699951171875</c:v>
                      </c:pt>
                      <c:pt idx="6127">
                        <c:v>40.699951171875</c:v>
                      </c:pt>
                      <c:pt idx="6128">
                        <c:v>40.599853515625</c:v>
                      </c:pt>
                      <c:pt idx="6129">
                        <c:v>40.599853515625</c:v>
                      </c:pt>
                      <c:pt idx="6130">
                        <c:v>40.599853515625</c:v>
                      </c:pt>
                      <c:pt idx="6131">
                        <c:v>40.7998046875</c:v>
                      </c:pt>
                      <c:pt idx="6132">
                        <c:v>40.7998046875</c:v>
                      </c:pt>
                      <c:pt idx="6133">
                        <c:v>40.7998046875</c:v>
                      </c:pt>
                      <c:pt idx="6134">
                        <c:v>40.7998046875</c:v>
                      </c:pt>
                      <c:pt idx="6135">
                        <c:v>40.699951171875</c:v>
                      </c:pt>
                      <c:pt idx="6136">
                        <c:v>40.699951171875</c:v>
                      </c:pt>
                      <c:pt idx="6137">
                        <c:v>40.5</c:v>
                      </c:pt>
                      <c:pt idx="6138">
                        <c:v>40.599853515625</c:v>
                      </c:pt>
                      <c:pt idx="6139">
                        <c:v>40.5</c:v>
                      </c:pt>
                      <c:pt idx="6140">
                        <c:v>40.599853515625</c:v>
                      </c:pt>
                      <c:pt idx="6141">
                        <c:v>40.5</c:v>
                      </c:pt>
                      <c:pt idx="6142">
                        <c:v>40.5</c:v>
                      </c:pt>
                      <c:pt idx="6143">
                        <c:v>40.599853515625</c:v>
                      </c:pt>
                      <c:pt idx="6144">
                        <c:v>40.599853515625</c:v>
                      </c:pt>
                      <c:pt idx="6145">
                        <c:v>40.599853515625</c:v>
                      </c:pt>
                      <c:pt idx="6146">
                        <c:v>40.599853515625</c:v>
                      </c:pt>
                      <c:pt idx="6147">
                        <c:v>40.5</c:v>
                      </c:pt>
                      <c:pt idx="6148">
                        <c:v>40.5</c:v>
                      </c:pt>
                      <c:pt idx="6149">
                        <c:v>40.599853515625</c:v>
                      </c:pt>
                      <c:pt idx="6150">
                        <c:v>40.699951171875</c:v>
                      </c:pt>
                      <c:pt idx="6151">
                        <c:v>40.599853515625</c:v>
                      </c:pt>
                      <c:pt idx="6152">
                        <c:v>40.599853515625</c:v>
                      </c:pt>
                      <c:pt idx="6153">
                        <c:v>40.599853515625</c:v>
                      </c:pt>
                      <c:pt idx="6154">
                        <c:v>40.599853515625</c:v>
                      </c:pt>
                      <c:pt idx="6155">
                        <c:v>40.599853515625</c:v>
                      </c:pt>
                      <c:pt idx="6156">
                        <c:v>40.599853515625</c:v>
                      </c:pt>
                      <c:pt idx="6157">
                        <c:v>40.5</c:v>
                      </c:pt>
                      <c:pt idx="6158">
                        <c:v>40.599853515625</c:v>
                      </c:pt>
                      <c:pt idx="6159">
                        <c:v>40.5</c:v>
                      </c:pt>
                      <c:pt idx="6160">
                        <c:v>40.5</c:v>
                      </c:pt>
                      <c:pt idx="6161">
                        <c:v>40.39990234375</c:v>
                      </c:pt>
                      <c:pt idx="6162">
                        <c:v>40.5</c:v>
                      </c:pt>
                      <c:pt idx="6163">
                        <c:v>40.39990234375</c:v>
                      </c:pt>
                      <c:pt idx="6164">
                        <c:v>40.39990234375</c:v>
                      </c:pt>
                      <c:pt idx="6165">
                        <c:v>40.39990234375</c:v>
                      </c:pt>
                      <c:pt idx="6166">
                        <c:v>40.39990234375</c:v>
                      </c:pt>
                      <c:pt idx="6167">
                        <c:v>40.5</c:v>
                      </c:pt>
                      <c:pt idx="6168">
                        <c:v>40.5</c:v>
                      </c:pt>
                      <c:pt idx="6169">
                        <c:v>40.39990234375</c:v>
                      </c:pt>
                      <c:pt idx="6170">
                        <c:v>40.39990234375</c:v>
                      </c:pt>
                      <c:pt idx="6171">
                        <c:v>40.39990234375</c:v>
                      </c:pt>
                      <c:pt idx="6172">
                        <c:v>40.39990234375</c:v>
                      </c:pt>
                      <c:pt idx="6173">
                        <c:v>40.39990234375</c:v>
                      </c:pt>
                      <c:pt idx="6174">
                        <c:v>40.39990234375</c:v>
                      </c:pt>
                      <c:pt idx="6175">
                        <c:v>40.39990234375</c:v>
                      </c:pt>
                      <c:pt idx="6176">
                        <c:v>40.39990234375</c:v>
                      </c:pt>
                      <c:pt idx="6177">
                        <c:v>40.39990234375</c:v>
                      </c:pt>
                      <c:pt idx="6178">
                        <c:v>40.39990234375</c:v>
                      </c:pt>
                      <c:pt idx="6179">
                        <c:v>40.39990234375</c:v>
                      </c:pt>
                      <c:pt idx="6180">
                        <c:v>40.39990234375</c:v>
                      </c:pt>
                      <c:pt idx="6181">
                        <c:v>40.39990234375</c:v>
                      </c:pt>
                      <c:pt idx="6182">
                        <c:v>40.300048828125</c:v>
                      </c:pt>
                      <c:pt idx="6183">
                        <c:v>40.300048828125</c:v>
                      </c:pt>
                      <c:pt idx="6184">
                        <c:v>40.39990234375</c:v>
                      </c:pt>
                      <c:pt idx="6185">
                        <c:v>40.39990234375</c:v>
                      </c:pt>
                      <c:pt idx="6186">
                        <c:v>40.39990234375</c:v>
                      </c:pt>
                      <c:pt idx="6187">
                        <c:v>40.39990234375</c:v>
                      </c:pt>
                      <c:pt idx="6188">
                        <c:v>40.300048828125</c:v>
                      </c:pt>
                      <c:pt idx="6189">
                        <c:v>40.39990234375</c:v>
                      </c:pt>
                      <c:pt idx="6190">
                        <c:v>40.39990234375</c:v>
                      </c:pt>
                      <c:pt idx="6191">
                        <c:v>40.199951171875</c:v>
                      </c:pt>
                      <c:pt idx="6192">
                        <c:v>40.199951171875</c:v>
                      </c:pt>
                      <c:pt idx="6193">
                        <c:v>40.300048828125</c:v>
                      </c:pt>
                      <c:pt idx="6194">
                        <c:v>40.300048828125</c:v>
                      </c:pt>
                      <c:pt idx="6195">
                        <c:v>40.199951171875</c:v>
                      </c:pt>
                      <c:pt idx="6196">
                        <c:v>40.199951171875</c:v>
                      </c:pt>
                      <c:pt idx="6197">
                        <c:v>40.300048828125</c:v>
                      </c:pt>
                      <c:pt idx="6198">
                        <c:v>40.199951171875</c:v>
                      </c:pt>
                      <c:pt idx="6199">
                        <c:v>40.300048828125</c:v>
                      </c:pt>
                      <c:pt idx="6200">
                        <c:v>40.199951171875</c:v>
                      </c:pt>
                      <c:pt idx="6201">
                        <c:v>40.199951171875</c:v>
                      </c:pt>
                      <c:pt idx="6202">
                        <c:v>40.199951171875</c:v>
                      </c:pt>
                      <c:pt idx="6203">
                        <c:v>40.300048828125</c:v>
                      </c:pt>
                      <c:pt idx="6204">
                        <c:v>40.300048828125</c:v>
                      </c:pt>
                      <c:pt idx="6205">
                        <c:v>40.300048828125</c:v>
                      </c:pt>
                      <c:pt idx="6206">
                        <c:v>40.39990234375</c:v>
                      </c:pt>
                      <c:pt idx="6207">
                        <c:v>40.300048828125</c:v>
                      </c:pt>
                      <c:pt idx="6208">
                        <c:v>40.300048828125</c:v>
                      </c:pt>
                      <c:pt idx="6209">
                        <c:v>40.099853515625</c:v>
                      </c:pt>
                      <c:pt idx="6210">
                        <c:v>40.099853515625</c:v>
                      </c:pt>
                      <c:pt idx="6211">
                        <c:v>40.099853515625</c:v>
                      </c:pt>
                      <c:pt idx="6212">
                        <c:v>40.099853515625</c:v>
                      </c:pt>
                      <c:pt idx="6213">
                        <c:v>40.099853515625</c:v>
                      </c:pt>
                      <c:pt idx="6214">
                        <c:v>40.099853515625</c:v>
                      </c:pt>
                      <c:pt idx="6215">
                        <c:v>40.099853515625</c:v>
                      </c:pt>
                      <c:pt idx="6216">
                        <c:v>40.099853515625</c:v>
                      </c:pt>
                      <c:pt idx="6217">
                        <c:v>40.199951171875</c:v>
                      </c:pt>
                      <c:pt idx="6218">
                        <c:v>40.099853515625</c:v>
                      </c:pt>
                      <c:pt idx="6219">
                        <c:v>40.099853515625</c:v>
                      </c:pt>
                      <c:pt idx="6220">
                        <c:v>40.099853515625</c:v>
                      </c:pt>
                      <c:pt idx="6221">
                        <c:v>40.099853515625</c:v>
                      </c:pt>
                      <c:pt idx="6222">
                        <c:v>40.099853515625</c:v>
                      </c:pt>
                      <c:pt idx="6223">
                        <c:v>40.099853515625</c:v>
                      </c:pt>
                      <c:pt idx="6224">
                        <c:v>40.099853515625</c:v>
                      </c:pt>
                      <c:pt idx="6225">
                        <c:v>40.099853515625</c:v>
                      </c:pt>
                      <c:pt idx="6226">
                        <c:v>40.099853515625</c:v>
                      </c:pt>
                      <c:pt idx="6227">
                        <c:v>40.199951171875</c:v>
                      </c:pt>
                      <c:pt idx="6228">
                        <c:v>40.199951171875</c:v>
                      </c:pt>
                      <c:pt idx="6229">
                        <c:v>40.199951171875</c:v>
                      </c:pt>
                      <c:pt idx="6230">
                        <c:v>40.199951171875</c:v>
                      </c:pt>
                      <c:pt idx="6231">
                        <c:v>40.199951171875</c:v>
                      </c:pt>
                      <c:pt idx="6232">
                        <c:v>40.199951171875</c:v>
                      </c:pt>
                      <c:pt idx="6233">
                        <c:v>40</c:v>
                      </c:pt>
                      <c:pt idx="6234">
                        <c:v>40</c:v>
                      </c:pt>
                      <c:pt idx="6235">
                        <c:v>40</c:v>
                      </c:pt>
                      <c:pt idx="6236">
                        <c:v>40</c:v>
                      </c:pt>
                      <c:pt idx="6237">
                        <c:v>40</c:v>
                      </c:pt>
                      <c:pt idx="6238">
                        <c:v>40</c:v>
                      </c:pt>
                      <c:pt idx="6239">
                        <c:v>40</c:v>
                      </c:pt>
                      <c:pt idx="6240">
                        <c:v>39.89990234375</c:v>
                      </c:pt>
                      <c:pt idx="6241">
                        <c:v>40</c:v>
                      </c:pt>
                      <c:pt idx="6242">
                        <c:v>40</c:v>
                      </c:pt>
                      <c:pt idx="6243">
                        <c:v>40</c:v>
                      </c:pt>
                      <c:pt idx="6244">
                        <c:v>40</c:v>
                      </c:pt>
                      <c:pt idx="6245">
                        <c:v>40</c:v>
                      </c:pt>
                      <c:pt idx="6246">
                        <c:v>40</c:v>
                      </c:pt>
                      <c:pt idx="6247">
                        <c:v>40</c:v>
                      </c:pt>
                      <c:pt idx="6248">
                        <c:v>40</c:v>
                      </c:pt>
                      <c:pt idx="6249">
                        <c:v>39.89990234375</c:v>
                      </c:pt>
                      <c:pt idx="6250">
                        <c:v>40</c:v>
                      </c:pt>
                      <c:pt idx="6251">
                        <c:v>39.800048828125</c:v>
                      </c:pt>
                      <c:pt idx="6252">
                        <c:v>39.800048828125</c:v>
                      </c:pt>
                      <c:pt idx="6253">
                        <c:v>39.800048828125</c:v>
                      </c:pt>
                      <c:pt idx="6254">
                        <c:v>39.800048828125</c:v>
                      </c:pt>
                      <c:pt idx="6255">
                        <c:v>39.800048828125</c:v>
                      </c:pt>
                      <c:pt idx="6256">
                        <c:v>39.800048828125</c:v>
                      </c:pt>
                      <c:pt idx="6257">
                        <c:v>39.89990234375</c:v>
                      </c:pt>
                      <c:pt idx="6258">
                        <c:v>39.89990234375</c:v>
                      </c:pt>
                      <c:pt idx="6259">
                        <c:v>39.89990234375</c:v>
                      </c:pt>
                      <c:pt idx="6260">
                        <c:v>39.89990234375</c:v>
                      </c:pt>
                      <c:pt idx="6261">
                        <c:v>39.89990234375</c:v>
                      </c:pt>
                      <c:pt idx="6262">
                        <c:v>39.89990234375</c:v>
                      </c:pt>
                      <c:pt idx="6263">
                        <c:v>39.89990234375</c:v>
                      </c:pt>
                      <c:pt idx="6264">
                        <c:v>39.89990234375</c:v>
                      </c:pt>
                      <c:pt idx="6265">
                        <c:v>39.89990234375</c:v>
                      </c:pt>
                      <c:pt idx="6266">
                        <c:v>39.89990234375</c:v>
                      </c:pt>
                      <c:pt idx="6267">
                        <c:v>39.89990234375</c:v>
                      </c:pt>
                      <c:pt idx="6268">
                        <c:v>39.89990234375</c:v>
                      </c:pt>
                      <c:pt idx="6269">
                        <c:v>39.89990234375</c:v>
                      </c:pt>
                      <c:pt idx="6270">
                        <c:v>40</c:v>
                      </c:pt>
                      <c:pt idx="6271">
                        <c:v>39.89990234375</c:v>
                      </c:pt>
                      <c:pt idx="6272">
                        <c:v>39.89990234375</c:v>
                      </c:pt>
                      <c:pt idx="6273">
                        <c:v>39.89990234375</c:v>
                      </c:pt>
                      <c:pt idx="6274">
                        <c:v>39.89990234375</c:v>
                      </c:pt>
                      <c:pt idx="6275">
                        <c:v>39.800048828125</c:v>
                      </c:pt>
                      <c:pt idx="6276">
                        <c:v>39.800048828125</c:v>
                      </c:pt>
                      <c:pt idx="6277">
                        <c:v>39.800048828125</c:v>
                      </c:pt>
                      <c:pt idx="6278">
                        <c:v>39.89990234375</c:v>
                      </c:pt>
                      <c:pt idx="6279">
                        <c:v>39.800048828125</c:v>
                      </c:pt>
                      <c:pt idx="6280">
                        <c:v>39.800048828125</c:v>
                      </c:pt>
                      <c:pt idx="6281">
                        <c:v>39.800048828125</c:v>
                      </c:pt>
                      <c:pt idx="6282">
                        <c:v>39.800048828125</c:v>
                      </c:pt>
                      <c:pt idx="6283">
                        <c:v>39.800048828125</c:v>
                      </c:pt>
                      <c:pt idx="6284">
                        <c:v>39.800048828125</c:v>
                      </c:pt>
                      <c:pt idx="6285">
                        <c:v>39.800048828125</c:v>
                      </c:pt>
                      <c:pt idx="6286">
                        <c:v>39.800048828125</c:v>
                      </c:pt>
                      <c:pt idx="6287">
                        <c:v>39.699951171875</c:v>
                      </c:pt>
                      <c:pt idx="6288">
                        <c:v>39.699951171875</c:v>
                      </c:pt>
                      <c:pt idx="6289">
                        <c:v>39.699951171875</c:v>
                      </c:pt>
                      <c:pt idx="6290">
                        <c:v>39.699951171875</c:v>
                      </c:pt>
                      <c:pt idx="6291">
                        <c:v>39.699951171875</c:v>
                      </c:pt>
                      <c:pt idx="6292">
                        <c:v>39.699951171875</c:v>
                      </c:pt>
                      <c:pt idx="6293">
                        <c:v>39.699951171875</c:v>
                      </c:pt>
                      <c:pt idx="6294">
                        <c:v>39.699951171875</c:v>
                      </c:pt>
                      <c:pt idx="6295">
                        <c:v>39.699951171875</c:v>
                      </c:pt>
                      <c:pt idx="6296">
                        <c:v>39.699951171875</c:v>
                      </c:pt>
                      <c:pt idx="6297">
                        <c:v>39.699951171875</c:v>
                      </c:pt>
                      <c:pt idx="6298">
                        <c:v>39.599853515625</c:v>
                      </c:pt>
                      <c:pt idx="6299">
                        <c:v>39.699951171875</c:v>
                      </c:pt>
                      <c:pt idx="6300">
                        <c:v>39.699951171875</c:v>
                      </c:pt>
                      <c:pt idx="6301">
                        <c:v>39.699951171875</c:v>
                      </c:pt>
                      <c:pt idx="6302">
                        <c:v>39.699951171875</c:v>
                      </c:pt>
                      <c:pt idx="6303">
                        <c:v>39.599853515625</c:v>
                      </c:pt>
                      <c:pt idx="6304">
                        <c:v>39.599853515625</c:v>
                      </c:pt>
                      <c:pt idx="6305">
                        <c:v>39.599853515625</c:v>
                      </c:pt>
                      <c:pt idx="6306">
                        <c:v>39.699951171875</c:v>
                      </c:pt>
                      <c:pt idx="6307">
                        <c:v>39.599853515625</c:v>
                      </c:pt>
                      <c:pt idx="6308">
                        <c:v>39.699951171875</c:v>
                      </c:pt>
                      <c:pt idx="6309">
                        <c:v>39.599853515625</c:v>
                      </c:pt>
                      <c:pt idx="6310">
                        <c:v>39.599853515625</c:v>
                      </c:pt>
                      <c:pt idx="6311">
                        <c:v>39.5</c:v>
                      </c:pt>
                      <c:pt idx="6312">
                        <c:v>39.5</c:v>
                      </c:pt>
                      <c:pt idx="6313">
                        <c:v>39.5</c:v>
                      </c:pt>
                      <c:pt idx="6314">
                        <c:v>39.5</c:v>
                      </c:pt>
                      <c:pt idx="6315">
                        <c:v>39.5</c:v>
                      </c:pt>
                      <c:pt idx="6316">
                        <c:v>39.5</c:v>
                      </c:pt>
                      <c:pt idx="6317">
                        <c:v>39.5</c:v>
                      </c:pt>
                      <c:pt idx="6318">
                        <c:v>39.5</c:v>
                      </c:pt>
                      <c:pt idx="6319">
                        <c:v>39.5</c:v>
                      </c:pt>
                      <c:pt idx="6320">
                        <c:v>39.5</c:v>
                      </c:pt>
                      <c:pt idx="6321">
                        <c:v>39.5</c:v>
                      </c:pt>
                      <c:pt idx="6322">
                        <c:v>39.5</c:v>
                      </c:pt>
                      <c:pt idx="6323">
                        <c:v>39.599853515625</c:v>
                      </c:pt>
                      <c:pt idx="6324">
                        <c:v>39.599853515625</c:v>
                      </c:pt>
                      <c:pt idx="6325">
                        <c:v>39.599853515625</c:v>
                      </c:pt>
                      <c:pt idx="6326">
                        <c:v>39.599853515625</c:v>
                      </c:pt>
                      <c:pt idx="6327">
                        <c:v>39.599853515625</c:v>
                      </c:pt>
                      <c:pt idx="6328">
                        <c:v>39.599853515625</c:v>
                      </c:pt>
                      <c:pt idx="6329">
                        <c:v>39.5</c:v>
                      </c:pt>
                      <c:pt idx="6330">
                        <c:v>39.5</c:v>
                      </c:pt>
                      <c:pt idx="6331">
                        <c:v>39.5</c:v>
                      </c:pt>
                      <c:pt idx="6332">
                        <c:v>39.5</c:v>
                      </c:pt>
                      <c:pt idx="6333">
                        <c:v>39.5</c:v>
                      </c:pt>
                      <c:pt idx="6334">
                        <c:v>39.5</c:v>
                      </c:pt>
                      <c:pt idx="6335">
                        <c:v>39.39990234375</c:v>
                      </c:pt>
                      <c:pt idx="6336">
                        <c:v>39.39990234375</c:v>
                      </c:pt>
                      <c:pt idx="6337">
                        <c:v>39.39990234375</c:v>
                      </c:pt>
                      <c:pt idx="6338">
                        <c:v>39.39990234375</c:v>
                      </c:pt>
                      <c:pt idx="6339">
                        <c:v>39.39990234375</c:v>
                      </c:pt>
                      <c:pt idx="6340">
                        <c:v>39.300048828125</c:v>
                      </c:pt>
                      <c:pt idx="6341">
                        <c:v>39.5</c:v>
                      </c:pt>
                      <c:pt idx="6342">
                        <c:v>39.5</c:v>
                      </c:pt>
                      <c:pt idx="6343">
                        <c:v>39.599853515625</c:v>
                      </c:pt>
                      <c:pt idx="6344">
                        <c:v>39.5</c:v>
                      </c:pt>
                      <c:pt idx="6345">
                        <c:v>39.5</c:v>
                      </c:pt>
                      <c:pt idx="6346">
                        <c:v>39.5</c:v>
                      </c:pt>
                      <c:pt idx="6347">
                        <c:v>39.5</c:v>
                      </c:pt>
                      <c:pt idx="6348">
                        <c:v>39.5</c:v>
                      </c:pt>
                      <c:pt idx="6349">
                        <c:v>39.5</c:v>
                      </c:pt>
                      <c:pt idx="6350">
                        <c:v>39.5</c:v>
                      </c:pt>
                      <c:pt idx="6351">
                        <c:v>39.5</c:v>
                      </c:pt>
                      <c:pt idx="6352">
                        <c:v>39.39990234375</c:v>
                      </c:pt>
                      <c:pt idx="6353">
                        <c:v>39.199951171875</c:v>
                      </c:pt>
                      <c:pt idx="6354">
                        <c:v>39.300048828125</c:v>
                      </c:pt>
                      <c:pt idx="6355">
                        <c:v>39.300048828125</c:v>
                      </c:pt>
                      <c:pt idx="6356">
                        <c:v>39.199951171875</c:v>
                      </c:pt>
                      <c:pt idx="6357">
                        <c:v>39.300048828125</c:v>
                      </c:pt>
                      <c:pt idx="6358">
                        <c:v>39.300048828125</c:v>
                      </c:pt>
                      <c:pt idx="6359">
                        <c:v>39.39990234375</c:v>
                      </c:pt>
                      <c:pt idx="6360">
                        <c:v>39.39990234375</c:v>
                      </c:pt>
                      <c:pt idx="6361">
                        <c:v>39.39990234375</c:v>
                      </c:pt>
                      <c:pt idx="6362">
                        <c:v>39.39990234375</c:v>
                      </c:pt>
                      <c:pt idx="6363">
                        <c:v>39.39990234375</c:v>
                      </c:pt>
                      <c:pt idx="6364">
                        <c:v>39.39990234375</c:v>
                      </c:pt>
                      <c:pt idx="6365">
                        <c:v>39.39990234375</c:v>
                      </c:pt>
                      <c:pt idx="6366">
                        <c:v>39.5</c:v>
                      </c:pt>
                      <c:pt idx="6367">
                        <c:v>39.39990234375</c:v>
                      </c:pt>
                      <c:pt idx="6368">
                        <c:v>39.39990234375</c:v>
                      </c:pt>
                      <c:pt idx="6369">
                        <c:v>39.5</c:v>
                      </c:pt>
                      <c:pt idx="6370">
                        <c:v>39.5</c:v>
                      </c:pt>
                      <c:pt idx="6371">
                        <c:v>39.300048828125</c:v>
                      </c:pt>
                      <c:pt idx="6372">
                        <c:v>39.199951171875</c:v>
                      </c:pt>
                      <c:pt idx="6373">
                        <c:v>39.300048828125</c:v>
                      </c:pt>
                      <c:pt idx="6374">
                        <c:v>39.300048828125</c:v>
                      </c:pt>
                      <c:pt idx="6375">
                        <c:v>39.300048828125</c:v>
                      </c:pt>
                      <c:pt idx="6376">
                        <c:v>39.300048828125</c:v>
                      </c:pt>
                      <c:pt idx="6377">
                        <c:v>39.300048828125</c:v>
                      </c:pt>
                      <c:pt idx="6378">
                        <c:v>39.300048828125</c:v>
                      </c:pt>
                      <c:pt idx="6379">
                        <c:v>39.300048828125</c:v>
                      </c:pt>
                      <c:pt idx="6380">
                        <c:v>39.300048828125</c:v>
                      </c:pt>
                      <c:pt idx="6381">
                        <c:v>39.300048828125</c:v>
                      </c:pt>
                      <c:pt idx="6382">
                        <c:v>39.300048828125</c:v>
                      </c:pt>
                      <c:pt idx="6383">
                        <c:v>39.300048828125</c:v>
                      </c:pt>
                      <c:pt idx="6384">
                        <c:v>39.300048828125</c:v>
                      </c:pt>
                      <c:pt idx="6385">
                        <c:v>39.199951171875</c:v>
                      </c:pt>
                      <c:pt idx="6386">
                        <c:v>39.199951171875</c:v>
                      </c:pt>
                      <c:pt idx="6387">
                        <c:v>39.199951171875</c:v>
                      </c:pt>
                      <c:pt idx="6388">
                        <c:v>39.300048828125</c:v>
                      </c:pt>
                      <c:pt idx="6389">
                        <c:v>39.300048828125</c:v>
                      </c:pt>
                      <c:pt idx="6390">
                        <c:v>39.300048828125</c:v>
                      </c:pt>
                      <c:pt idx="6391">
                        <c:v>39.300048828125</c:v>
                      </c:pt>
                      <c:pt idx="6392">
                        <c:v>39.300048828125</c:v>
                      </c:pt>
                      <c:pt idx="6393">
                        <c:v>39.39990234375</c:v>
                      </c:pt>
                      <c:pt idx="6394">
                        <c:v>39.300048828125</c:v>
                      </c:pt>
                      <c:pt idx="6395">
                        <c:v>39.10009765625</c:v>
                      </c:pt>
                      <c:pt idx="6396">
                        <c:v>39.199951171875</c:v>
                      </c:pt>
                      <c:pt idx="6397">
                        <c:v>39.10009765625</c:v>
                      </c:pt>
                      <c:pt idx="6398">
                        <c:v>39.10009765625</c:v>
                      </c:pt>
                      <c:pt idx="6399">
                        <c:v>39.10009765625</c:v>
                      </c:pt>
                      <c:pt idx="6400">
                        <c:v>39.10009765625</c:v>
                      </c:pt>
                      <c:pt idx="6401">
                        <c:v>39.300048828125</c:v>
                      </c:pt>
                      <c:pt idx="6402">
                        <c:v>39.300048828125</c:v>
                      </c:pt>
                      <c:pt idx="6403">
                        <c:v>39.300048828125</c:v>
                      </c:pt>
                      <c:pt idx="6404">
                        <c:v>39.300048828125</c:v>
                      </c:pt>
                      <c:pt idx="6405">
                        <c:v>39.199951171875</c:v>
                      </c:pt>
                      <c:pt idx="6406">
                        <c:v>39.199951171875</c:v>
                      </c:pt>
                      <c:pt idx="6407">
                        <c:v>39</c:v>
                      </c:pt>
                      <c:pt idx="6408">
                        <c:v>39.10009765625</c:v>
                      </c:pt>
                      <c:pt idx="6409">
                        <c:v>39</c:v>
                      </c:pt>
                      <c:pt idx="6410">
                        <c:v>39</c:v>
                      </c:pt>
                      <c:pt idx="6411">
                        <c:v>39</c:v>
                      </c:pt>
                      <c:pt idx="6412">
                        <c:v>39</c:v>
                      </c:pt>
                      <c:pt idx="6413">
                        <c:v>39</c:v>
                      </c:pt>
                      <c:pt idx="6414">
                        <c:v>39.10009765625</c:v>
                      </c:pt>
                      <c:pt idx="6415">
                        <c:v>39</c:v>
                      </c:pt>
                      <c:pt idx="6416">
                        <c:v>39</c:v>
                      </c:pt>
                      <c:pt idx="6417">
                        <c:v>39</c:v>
                      </c:pt>
                      <c:pt idx="6418">
                        <c:v>39</c:v>
                      </c:pt>
                      <c:pt idx="6419">
                        <c:v>39</c:v>
                      </c:pt>
                      <c:pt idx="6420">
                        <c:v>39</c:v>
                      </c:pt>
                      <c:pt idx="6421">
                        <c:v>39.10009765625</c:v>
                      </c:pt>
                      <c:pt idx="6422">
                        <c:v>39</c:v>
                      </c:pt>
                      <c:pt idx="6423">
                        <c:v>39.10009765625</c:v>
                      </c:pt>
                      <c:pt idx="6424">
                        <c:v>39</c:v>
                      </c:pt>
                      <c:pt idx="6425">
                        <c:v>39.10009765625</c:v>
                      </c:pt>
                      <c:pt idx="6426">
                        <c:v>39.10009765625</c:v>
                      </c:pt>
                      <c:pt idx="6427">
                        <c:v>39.10009765625</c:v>
                      </c:pt>
                      <c:pt idx="6428">
                        <c:v>39.10009765625</c:v>
                      </c:pt>
                      <c:pt idx="6429">
                        <c:v>39.10009765625</c:v>
                      </c:pt>
                      <c:pt idx="6430">
                        <c:v>39</c:v>
                      </c:pt>
                      <c:pt idx="6431">
                        <c:v>39</c:v>
                      </c:pt>
                      <c:pt idx="6432">
                        <c:v>39</c:v>
                      </c:pt>
                      <c:pt idx="6433">
                        <c:v>39</c:v>
                      </c:pt>
                      <c:pt idx="6434">
                        <c:v>39</c:v>
                      </c:pt>
                      <c:pt idx="6435">
                        <c:v>39</c:v>
                      </c:pt>
                      <c:pt idx="6436">
                        <c:v>38.89990234375</c:v>
                      </c:pt>
                      <c:pt idx="6437">
                        <c:v>39</c:v>
                      </c:pt>
                      <c:pt idx="6438">
                        <c:v>39</c:v>
                      </c:pt>
                      <c:pt idx="6439">
                        <c:v>39</c:v>
                      </c:pt>
                      <c:pt idx="6440">
                        <c:v>39</c:v>
                      </c:pt>
                      <c:pt idx="6441">
                        <c:v>39</c:v>
                      </c:pt>
                      <c:pt idx="6442">
                        <c:v>39</c:v>
                      </c:pt>
                      <c:pt idx="6443">
                        <c:v>39</c:v>
                      </c:pt>
                      <c:pt idx="6444">
                        <c:v>39</c:v>
                      </c:pt>
                      <c:pt idx="6445">
                        <c:v>39</c:v>
                      </c:pt>
                      <c:pt idx="6446">
                        <c:v>39</c:v>
                      </c:pt>
                      <c:pt idx="6447">
                        <c:v>39</c:v>
                      </c:pt>
                      <c:pt idx="6448">
                        <c:v>39</c:v>
                      </c:pt>
                      <c:pt idx="6449">
                        <c:v>39.10009765625</c:v>
                      </c:pt>
                      <c:pt idx="6450">
                        <c:v>38.89990234375</c:v>
                      </c:pt>
                      <c:pt idx="6451">
                        <c:v>38.89990234375</c:v>
                      </c:pt>
                      <c:pt idx="6452">
                        <c:v>38.800048828125</c:v>
                      </c:pt>
                      <c:pt idx="6453">
                        <c:v>38.89990234375</c:v>
                      </c:pt>
                      <c:pt idx="6454">
                        <c:v>38.89990234375</c:v>
                      </c:pt>
                      <c:pt idx="6455">
                        <c:v>38.800048828125</c:v>
                      </c:pt>
                      <c:pt idx="6456">
                        <c:v>38.800048828125</c:v>
                      </c:pt>
                      <c:pt idx="6457">
                        <c:v>38.800048828125</c:v>
                      </c:pt>
                      <c:pt idx="6458">
                        <c:v>38.800048828125</c:v>
                      </c:pt>
                      <c:pt idx="6459">
                        <c:v>38.800048828125</c:v>
                      </c:pt>
                      <c:pt idx="6460">
                        <c:v>38.800048828125</c:v>
                      </c:pt>
                      <c:pt idx="6461">
                        <c:v>38.800048828125</c:v>
                      </c:pt>
                      <c:pt idx="6462">
                        <c:v>38.800048828125</c:v>
                      </c:pt>
                      <c:pt idx="6463">
                        <c:v>38.800048828125</c:v>
                      </c:pt>
                      <c:pt idx="6464">
                        <c:v>38.800048828125</c:v>
                      </c:pt>
                      <c:pt idx="6465">
                        <c:v>38.800048828125</c:v>
                      </c:pt>
                      <c:pt idx="6466">
                        <c:v>38.800048828125</c:v>
                      </c:pt>
                      <c:pt idx="6467">
                        <c:v>38.800048828125</c:v>
                      </c:pt>
                      <c:pt idx="6468">
                        <c:v>38.800048828125</c:v>
                      </c:pt>
                      <c:pt idx="6469">
                        <c:v>38.800048828125</c:v>
                      </c:pt>
                      <c:pt idx="6470">
                        <c:v>38.800048828125</c:v>
                      </c:pt>
                      <c:pt idx="6471">
                        <c:v>38.800048828125</c:v>
                      </c:pt>
                      <c:pt idx="6472">
                        <c:v>38.800048828125</c:v>
                      </c:pt>
                      <c:pt idx="6473">
                        <c:v>38.800048828125</c:v>
                      </c:pt>
                      <c:pt idx="6474">
                        <c:v>38.800048828125</c:v>
                      </c:pt>
                      <c:pt idx="6475">
                        <c:v>38.800048828125</c:v>
                      </c:pt>
                      <c:pt idx="6476">
                        <c:v>38.800048828125</c:v>
                      </c:pt>
                      <c:pt idx="6477">
                        <c:v>38.800048828125</c:v>
                      </c:pt>
                      <c:pt idx="6478">
                        <c:v>38.699951171875</c:v>
                      </c:pt>
                      <c:pt idx="6479">
                        <c:v>38.89990234375</c:v>
                      </c:pt>
                      <c:pt idx="6480">
                        <c:v>38.89990234375</c:v>
                      </c:pt>
                      <c:pt idx="6481">
                        <c:v>38.800048828125</c:v>
                      </c:pt>
                      <c:pt idx="6482">
                        <c:v>38.89990234375</c:v>
                      </c:pt>
                      <c:pt idx="6483">
                        <c:v>38.89990234375</c:v>
                      </c:pt>
                      <c:pt idx="6484">
                        <c:v>38.89990234375</c:v>
                      </c:pt>
                      <c:pt idx="6485">
                        <c:v>38.800048828125</c:v>
                      </c:pt>
                      <c:pt idx="6486">
                        <c:v>38.800048828125</c:v>
                      </c:pt>
                      <c:pt idx="6487">
                        <c:v>38.800048828125</c:v>
                      </c:pt>
                      <c:pt idx="6488">
                        <c:v>38.800048828125</c:v>
                      </c:pt>
                      <c:pt idx="6489">
                        <c:v>38.699951171875</c:v>
                      </c:pt>
                      <c:pt idx="6490">
                        <c:v>38.800048828125</c:v>
                      </c:pt>
                      <c:pt idx="6491">
                        <c:v>38.800048828125</c:v>
                      </c:pt>
                      <c:pt idx="6492">
                        <c:v>38.800048828125</c:v>
                      </c:pt>
                      <c:pt idx="6493">
                        <c:v>38.699951171875</c:v>
                      </c:pt>
                      <c:pt idx="6494">
                        <c:v>38.800048828125</c:v>
                      </c:pt>
                      <c:pt idx="6495">
                        <c:v>38.699951171875</c:v>
                      </c:pt>
                      <c:pt idx="6496">
                        <c:v>38.699951171875</c:v>
                      </c:pt>
                      <c:pt idx="6497">
                        <c:v>38.699951171875</c:v>
                      </c:pt>
                      <c:pt idx="6498">
                        <c:v>38.800048828125</c:v>
                      </c:pt>
                      <c:pt idx="6499">
                        <c:v>38.699951171875</c:v>
                      </c:pt>
                      <c:pt idx="6500">
                        <c:v>38.699951171875</c:v>
                      </c:pt>
                      <c:pt idx="6501">
                        <c:v>38.699951171875</c:v>
                      </c:pt>
                      <c:pt idx="6502">
                        <c:v>38.699951171875</c:v>
                      </c:pt>
                      <c:pt idx="6503">
                        <c:v>38.699951171875</c:v>
                      </c:pt>
                      <c:pt idx="6504">
                        <c:v>38.60009765625</c:v>
                      </c:pt>
                      <c:pt idx="6505">
                        <c:v>38.699951171875</c:v>
                      </c:pt>
                      <c:pt idx="6506">
                        <c:v>38.699951171875</c:v>
                      </c:pt>
                      <c:pt idx="6507">
                        <c:v>38.699951171875</c:v>
                      </c:pt>
                      <c:pt idx="6508">
                        <c:v>38.699951171875</c:v>
                      </c:pt>
                      <c:pt idx="6509">
                        <c:v>38.699951171875</c:v>
                      </c:pt>
                      <c:pt idx="6510">
                        <c:v>38.699951171875</c:v>
                      </c:pt>
                      <c:pt idx="6511">
                        <c:v>38.699951171875</c:v>
                      </c:pt>
                      <c:pt idx="6512">
                        <c:v>38.699951171875</c:v>
                      </c:pt>
                      <c:pt idx="6513">
                        <c:v>38.699951171875</c:v>
                      </c:pt>
                      <c:pt idx="6514">
                        <c:v>38.699951171875</c:v>
                      </c:pt>
                      <c:pt idx="6515">
                        <c:v>38.60009765625</c:v>
                      </c:pt>
                      <c:pt idx="6516">
                        <c:v>38.60009765625</c:v>
                      </c:pt>
                      <c:pt idx="6517">
                        <c:v>38.60009765625</c:v>
                      </c:pt>
                      <c:pt idx="6518">
                        <c:v>38.60009765625</c:v>
                      </c:pt>
                      <c:pt idx="6519">
                        <c:v>38.60009765625</c:v>
                      </c:pt>
                      <c:pt idx="6520">
                        <c:v>38.60009765625</c:v>
                      </c:pt>
                      <c:pt idx="6521">
                        <c:v>38.60009765625</c:v>
                      </c:pt>
                      <c:pt idx="6522">
                        <c:v>38.5</c:v>
                      </c:pt>
                      <c:pt idx="6523">
                        <c:v>38.5</c:v>
                      </c:pt>
                      <c:pt idx="6524">
                        <c:v>38.5</c:v>
                      </c:pt>
                      <c:pt idx="6525">
                        <c:v>38.5</c:v>
                      </c:pt>
                      <c:pt idx="6526">
                        <c:v>38.5</c:v>
                      </c:pt>
                      <c:pt idx="6527">
                        <c:v>38.5</c:v>
                      </c:pt>
                      <c:pt idx="6528">
                        <c:v>38.5</c:v>
                      </c:pt>
                      <c:pt idx="6529">
                        <c:v>38.60009765625</c:v>
                      </c:pt>
                      <c:pt idx="6530">
                        <c:v>38.5</c:v>
                      </c:pt>
                      <c:pt idx="6531">
                        <c:v>38.5</c:v>
                      </c:pt>
                      <c:pt idx="6532">
                        <c:v>38.60009765625</c:v>
                      </c:pt>
                      <c:pt idx="6533">
                        <c:v>38.5</c:v>
                      </c:pt>
                      <c:pt idx="6534">
                        <c:v>38.5</c:v>
                      </c:pt>
                      <c:pt idx="6535">
                        <c:v>38.5</c:v>
                      </c:pt>
                      <c:pt idx="6536">
                        <c:v>38.5</c:v>
                      </c:pt>
                      <c:pt idx="6537">
                        <c:v>38.5</c:v>
                      </c:pt>
                      <c:pt idx="6538">
                        <c:v>38.39990234375</c:v>
                      </c:pt>
                      <c:pt idx="6539">
                        <c:v>38.5</c:v>
                      </c:pt>
                      <c:pt idx="6540">
                        <c:v>38.5</c:v>
                      </c:pt>
                      <c:pt idx="6541">
                        <c:v>38.5</c:v>
                      </c:pt>
                      <c:pt idx="6542">
                        <c:v>38.5</c:v>
                      </c:pt>
                      <c:pt idx="6543">
                        <c:v>38.5</c:v>
                      </c:pt>
                      <c:pt idx="6544">
                        <c:v>38.5</c:v>
                      </c:pt>
                      <c:pt idx="6545">
                        <c:v>38.39990234375</c:v>
                      </c:pt>
                      <c:pt idx="6546">
                        <c:v>38.5</c:v>
                      </c:pt>
                      <c:pt idx="6547">
                        <c:v>38.5</c:v>
                      </c:pt>
                      <c:pt idx="6548">
                        <c:v>38.5</c:v>
                      </c:pt>
                      <c:pt idx="6549">
                        <c:v>38.39990234375</c:v>
                      </c:pt>
                      <c:pt idx="6550">
                        <c:v>38.5</c:v>
                      </c:pt>
                      <c:pt idx="6551">
                        <c:v>38.39990234375</c:v>
                      </c:pt>
                      <c:pt idx="6552">
                        <c:v>38.39990234375</c:v>
                      </c:pt>
                      <c:pt idx="6553">
                        <c:v>38.39990234375</c:v>
                      </c:pt>
                      <c:pt idx="6554">
                        <c:v>38.39990234375</c:v>
                      </c:pt>
                      <c:pt idx="6555">
                        <c:v>38.39990234375</c:v>
                      </c:pt>
                      <c:pt idx="6556">
                        <c:v>38.39990234375</c:v>
                      </c:pt>
                      <c:pt idx="6557">
                        <c:v>38.39990234375</c:v>
                      </c:pt>
                      <c:pt idx="6558">
                        <c:v>38.39990234375</c:v>
                      </c:pt>
                      <c:pt idx="6559">
                        <c:v>38.39990234375</c:v>
                      </c:pt>
                      <c:pt idx="6560">
                        <c:v>38.39990234375</c:v>
                      </c:pt>
                      <c:pt idx="6561">
                        <c:v>38.39990234375</c:v>
                      </c:pt>
                      <c:pt idx="6562">
                        <c:v>38.39990234375</c:v>
                      </c:pt>
                      <c:pt idx="6563">
                        <c:v>38.300048828125</c:v>
                      </c:pt>
                      <c:pt idx="6564">
                        <c:v>38.300048828125</c:v>
                      </c:pt>
                      <c:pt idx="6565">
                        <c:v>38.300048828125</c:v>
                      </c:pt>
                      <c:pt idx="6566">
                        <c:v>38.300048828125</c:v>
                      </c:pt>
                      <c:pt idx="6567">
                        <c:v>38.300048828125</c:v>
                      </c:pt>
                      <c:pt idx="6568">
                        <c:v>38.300048828125</c:v>
                      </c:pt>
                      <c:pt idx="6569">
                        <c:v>38.300048828125</c:v>
                      </c:pt>
                      <c:pt idx="6570">
                        <c:v>38.39990234375</c:v>
                      </c:pt>
                      <c:pt idx="6571">
                        <c:v>38.39990234375</c:v>
                      </c:pt>
                      <c:pt idx="6572">
                        <c:v>38.39990234375</c:v>
                      </c:pt>
                      <c:pt idx="6573">
                        <c:v>38.39990234375</c:v>
                      </c:pt>
                      <c:pt idx="6574">
                        <c:v>38.39990234375</c:v>
                      </c:pt>
                      <c:pt idx="6575">
                        <c:v>38.39990234375</c:v>
                      </c:pt>
                      <c:pt idx="6576">
                        <c:v>38.39990234375</c:v>
                      </c:pt>
                      <c:pt idx="6577">
                        <c:v>38.39990234375</c:v>
                      </c:pt>
                      <c:pt idx="6578">
                        <c:v>38.39990234375</c:v>
                      </c:pt>
                      <c:pt idx="6579">
                        <c:v>38.300048828125</c:v>
                      </c:pt>
                      <c:pt idx="6580">
                        <c:v>38.300048828125</c:v>
                      </c:pt>
                      <c:pt idx="6581">
                        <c:v>38.199951171875</c:v>
                      </c:pt>
                      <c:pt idx="6582">
                        <c:v>38.199951171875</c:v>
                      </c:pt>
                      <c:pt idx="6583">
                        <c:v>38.300048828125</c:v>
                      </c:pt>
                      <c:pt idx="6584">
                        <c:v>38.300048828125</c:v>
                      </c:pt>
                      <c:pt idx="6585">
                        <c:v>38.300048828125</c:v>
                      </c:pt>
                      <c:pt idx="6586">
                        <c:v>38.300048828125</c:v>
                      </c:pt>
                      <c:pt idx="6587">
                        <c:v>38.199951171875</c:v>
                      </c:pt>
                      <c:pt idx="6588">
                        <c:v>38.199951171875</c:v>
                      </c:pt>
                      <c:pt idx="6589">
                        <c:v>38.199951171875</c:v>
                      </c:pt>
                      <c:pt idx="6590">
                        <c:v>38.199951171875</c:v>
                      </c:pt>
                      <c:pt idx="6591">
                        <c:v>38.300048828125</c:v>
                      </c:pt>
                      <c:pt idx="6592">
                        <c:v>38.199951171875</c:v>
                      </c:pt>
                      <c:pt idx="6593">
                        <c:v>38.300048828125</c:v>
                      </c:pt>
                      <c:pt idx="6594">
                        <c:v>38.199951171875</c:v>
                      </c:pt>
                      <c:pt idx="6595">
                        <c:v>38.300048828125</c:v>
                      </c:pt>
                      <c:pt idx="6596">
                        <c:v>38.199951171875</c:v>
                      </c:pt>
                      <c:pt idx="6597">
                        <c:v>38.199951171875</c:v>
                      </c:pt>
                      <c:pt idx="6598">
                        <c:v>38.199951171875</c:v>
                      </c:pt>
                      <c:pt idx="6599">
                        <c:v>38.199951171875</c:v>
                      </c:pt>
                      <c:pt idx="6600">
                        <c:v>38.199951171875</c:v>
                      </c:pt>
                      <c:pt idx="6601">
                        <c:v>38.300048828125</c:v>
                      </c:pt>
                      <c:pt idx="6602">
                        <c:v>38.300048828125</c:v>
                      </c:pt>
                      <c:pt idx="6603">
                        <c:v>38.199951171875</c:v>
                      </c:pt>
                      <c:pt idx="6604">
                        <c:v>38.199951171875</c:v>
                      </c:pt>
                      <c:pt idx="6605">
                        <c:v>38.199951171875</c:v>
                      </c:pt>
                      <c:pt idx="6606">
                        <c:v>38.300048828125</c:v>
                      </c:pt>
                      <c:pt idx="6607">
                        <c:v>38.199951171875</c:v>
                      </c:pt>
                      <c:pt idx="6608">
                        <c:v>38.300048828125</c:v>
                      </c:pt>
                      <c:pt idx="6609">
                        <c:v>38.300048828125</c:v>
                      </c:pt>
                      <c:pt idx="6610">
                        <c:v>38.300048828125</c:v>
                      </c:pt>
                      <c:pt idx="6611">
                        <c:v>38.300048828125</c:v>
                      </c:pt>
                      <c:pt idx="6612">
                        <c:v>38.199951171875</c:v>
                      </c:pt>
                      <c:pt idx="6613">
                        <c:v>38.199951171875</c:v>
                      </c:pt>
                      <c:pt idx="6614">
                        <c:v>38.199951171875</c:v>
                      </c:pt>
                      <c:pt idx="6615">
                        <c:v>38.199951171875</c:v>
                      </c:pt>
                      <c:pt idx="6616">
                        <c:v>38.199951171875</c:v>
                      </c:pt>
                      <c:pt idx="6617">
                        <c:v>38.199951171875</c:v>
                      </c:pt>
                      <c:pt idx="6618">
                        <c:v>38.199951171875</c:v>
                      </c:pt>
                      <c:pt idx="6619">
                        <c:v>38.199951171875</c:v>
                      </c:pt>
                      <c:pt idx="6620">
                        <c:v>38.10009765625</c:v>
                      </c:pt>
                      <c:pt idx="6621">
                        <c:v>38.199951171875</c:v>
                      </c:pt>
                      <c:pt idx="6622">
                        <c:v>38.199951171875</c:v>
                      </c:pt>
                      <c:pt idx="6623">
                        <c:v>38.199951171875</c:v>
                      </c:pt>
                      <c:pt idx="6624">
                        <c:v>38.199951171875</c:v>
                      </c:pt>
                      <c:pt idx="6625">
                        <c:v>38.199951171875</c:v>
                      </c:pt>
                      <c:pt idx="6626">
                        <c:v>38.10009765625</c:v>
                      </c:pt>
                      <c:pt idx="6627">
                        <c:v>38.10009765625</c:v>
                      </c:pt>
                      <c:pt idx="6628">
                        <c:v>38.10009765625</c:v>
                      </c:pt>
                      <c:pt idx="6629">
                        <c:v>38.10009765625</c:v>
                      </c:pt>
                      <c:pt idx="6630">
                        <c:v>38.199951171875</c:v>
                      </c:pt>
                      <c:pt idx="6631">
                        <c:v>38.300048828125</c:v>
                      </c:pt>
                      <c:pt idx="6632">
                        <c:v>38.199951171875</c:v>
                      </c:pt>
                      <c:pt idx="6633">
                        <c:v>38.300048828125</c:v>
                      </c:pt>
                      <c:pt idx="6634">
                        <c:v>38.199951171875</c:v>
                      </c:pt>
                      <c:pt idx="6635">
                        <c:v>38.199951171875</c:v>
                      </c:pt>
                      <c:pt idx="6636">
                        <c:v>38.199951171875</c:v>
                      </c:pt>
                      <c:pt idx="6637">
                        <c:v>38.199951171875</c:v>
                      </c:pt>
                      <c:pt idx="6638">
                        <c:v>38.199951171875</c:v>
                      </c:pt>
                      <c:pt idx="6639">
                        <c:v>38.199951171875</c:v>
                      </c:pt>
                      <c:pt idx="6640">
                        <c:v>38.199951171875</c:v>
                      </c:pt>
                      <c:pt idx="6641">
                        <c:v>38.10009765625</c:v>
                      </c:pt>
                      <c:pt idx="6642">
                        <c:v>38</c:v>
                      </c:pt>
                      <c:pt idx="6643">
                        <c:v>38</c:v>
                      </c:pt>
                      <c:pt idx="6644">
                        <c:v>38</c:v>
                      </c:pt>
                      <c:pt idx="6645">
                        <c:v>38</c:v>
                      </c:pt>
                      <c:pt idx="6646">
                        <c:v>38</c:v>
                      </c:pt>
                      <c:pt idx="6647">
                        <c:v>37.89990234375</c:v>
                      </c:pt>
                      <c:pt idx="6648">
                        <c:v>38.10009765625</c:v>
                      </c:pt>
                      <c:pt idx="6649">
                        <c:v>38.10009765625</c:v>
                      </c:pt>
                      <c:pt idx="6650">
                        <c:v>38.10009765625</c:v>
                      </c:pt>
                      <c:pt idx="6651">
                        <c:v>38.199951171875</c:v>
                      </c:pt>
                      <c:pt idx="6652">
                        <c:v>38.10009765625</c:v>
                      </c:pt>
                      <c:pt idx="6653">
                        <c:v>38.10009765625</c:v>
                      </c:pt>
                      <c:pt idx="6654">
                        <c:v>38</c:v>
                      </c:pt>
                      <c:pt idx="6655">
                        <c:v>38</c:v>
                      </c:pt>
                      <c:pt idx="6656">
                        <c:v>38</c:v>
                      </c:pt>
                      <c:pt idx="6657">
                        <c:v>38</c:v>
                      </c:pt>
                      <c:pt idx="6658">
                        <c:v>38</c:v>
                      </c:pt>
                      <c:pt idx="6659">
                        <c:v>38</c:v>
                      </c:pt>
                      <c:pt idx="6660">
                        <c:v>38</c:v>
                      </c:pt>
                      <c:pt idx="6661">
                        <c:v>38</c:v>
                      </c:pt>
                      <c:pt idx="6662">
                        <c:v>38</c:v>
                      </c:pt>
                      <c:pt idx="6663">
                        <c:v>38</c:v>
                      </c:pt>
                      <c:pt idx="6664">
                        <c:v>38</c:v>
                      </c:pt>
                      <c:pt idx="6665">
                        <c:v>38</c:v>
                      </c:pt>
                      <c:pt idx="6666">
                        <c:v>38</c:v>
                      </c:pt>
                      <c:pt idx="6667">
                        <c:v>38</c:v>
                      </c:pt>
                      <c:pt idx="6668">
                        <c:v>38</c:v>
                      </c:pt>
                      <c:pt idx="6669">
                        <c:v>38</c:v>
                      </c:pt>
                      <c:pt idx="6670">
                        <c:v>38</c:v>
                      </c:pt>
                      <c:pt idx="6671">
                        <c:v>38</c:v>
                      </c:pt>
                      <c:pt idx="6672">
                        <c:v>37.89990234375</c:v>
                      </c:pt>
                      <c:pt idx="6673">
                        <c:v>37.89990234375</c:v>
                      </c:pt>
                      <c:pt idx="6674">
                        <c:v>37.89990234375</c:v>
                      </c:pt>
                      <c:pt idx="6675">
                        <c:v>37.89990234375</c:v>
                      </c:pt>
                      <c:pt idx="6676">
                        <c:v>37.89990234375</c:v>
                      </c:pt>
                      <c:pt idx="6677">
                        <c:v>37.89990234375</c:v>
                      </c:pt>
                      <c:pt idx="6678">
                        <c:v>38</c:v>
                      </c:pt>
                      <c:pt idx="6679">
                        <c:v>38</c:v>
                      </c:pt>
                      <c:pt idx="6680">
                        <c:v>37.89990234375</c:v>
                      </c:pt>
                      <c:pt idx="6681">
                        <c:v>37.89990234375</c:v>
                      </c:pt>
                      <c:pt idx="6682">
                        <c:v>37.89990234375</c:v>
                      </c:pt>
                      <c:pt idx="6683">
                        <c:v>37.89990234375</c:v>
                      </c:pt>
                      <c:pt idx="6684">
                        <c:v>37.89990234375</c:v>
                      </c:pt>
                      <c:pt idx="6685">
                        <c:v>37.89990234375</c:v>
                      </c:pt>
                      <c:pt idx="6686">
                        <c:v>37.89990234375</c:v>
                      </c:pt>
                      <c:pt idx="6687">
                        <c:v>37.89990234375</c:v>
                      </c:pt>
                      <c:pt idx="6688">
                        <c:v>37.89990234375</c:v>
                      </c:pt>
                      <c:pt idx="6689">
                        <c:v>37.89990234375</c:v>
                      </c:pt>
                      <c:pt idx="6690">
                        <c:v>38</c:v>
                      </c:pt>
                      <c:pt idx="6691">
                        <c:v>37.89990234375</c:v>
                      </c:pt>
                      <c:pt idx="6692">
                        <c:v>37.89990234375</c:v>
                      </c:pt>
                      <c:pt idx="6693">
                        <c:v>37.89990234375</c:v>
                      </c:pt>
                      <c:pt idx="6694">
                        <c:v>37.89990234375</c:v>
                      </c:pt>
                      <c:pt idx="6695">
                        <c:v>37.89990234375</c:v>
                      </c:pt>
                      <c:pt idx="6696">
                        <c:v>37.89990234375</c:v>
                      </c:pt>
                      <c:pt idx="6697">
                        <c:v>38</c:v>
                      </c:pt>
                      <c:pt idx="6698">
                        <c:v>38</c:v>
                      </c:pt>
                      <c:pt idx="6699">
                        <c:v>37.89990234375</c:v>
                      </c:pt>
                      <c:pt idx="6700">
                        <c:v>37.89990234375</c:v>
                      </c:pt>
                      <c:pt idx="6701">
                        <c:v>37.89990234375</c:v>
                      </c:pt>
                      <c:pt idx="6702">
                        <c:v>37.89990234375</c:v>
                      </c:pt>
                      <c:pt idx="6703">
                        <c:v>37.800048828125</c:v>
                      </c:pt>
                      <c:pt idx="6704">
                        <c:v>37.89990234375</c:v>
                      </c:pt>
                      <c:pt idx="6705">
                        <c:v>37.800048828125</c:v>
                      </c:pt>
                      <c:pt idx="6706">
                        <c:v>37.800048828125</c:v>
                      </c:pt>
                      <c:pt idx="6707">
                        <c:v>37.800048828125</c:v>
                      </c:pt>
                      <c:pt idx="6708">
                        <c:v>37.89990234375</c:v>
                      </c:pt>
                      <c:pt idx="6709">
                        <c:v>37.800048828125</c:v>
                      </c:pt>
                      <c:pt idx="6710">
                        <c:v>37.89990234375</c:v>
                      </c:pt>
                      <c:pt idx="6711">
                        <c:v>37.800048828125</c:v>
                      </c:pt>
                      <c:pt idx="6712">
                        <c:v>37.800048828125</c:v>
                      </c:pt>
                      <c:pt idx="6713">
                        <c:v>37.800048828125</c:v>
                      </c:pt>
                      <c:pt idx="6714">
                        <c:v>37.89990234375</c:v>
                      </c:pt>
                      <c:pt idx="6715">
                        <c:v>37.800048828125</c:v>
                      </c:pt>
                      <c:pt idx="6716">
                        <c:v>37.800048828125</c:v>
                      </c:pt>
                      <c:pt idx="6717">
                        <c:v>37.800048828125</c:v>
                      </c:pt>
                      <c:pt idx="6718">
                        <c:v>37.800048828125</c:v>
                      </c:pt>
                      <c:pt idx="6719">
                        <c:v>37.89990234375</c:v>
                      </c:pt>
                      <c:pt idx="6720">
                        <c:v>37.800048828125</c:v>
                      </c:pt>
                      <c:pt idx="6721">
                        <c:v>37.800048828125</c:v>
                      </c:pt>
                      <c:pt idx="6722">
                        <c:v>37.800048828125</c:v>
                      </c:pt>
                      <c:pt idx="6723">
                        <c:v>37.800048828125</c:v>
                      </c:pt>
                      <c:pt idx="6724">
                        <c:v>37.800048828125</c:v>
                      </c:pt>
                      <c:pt idx="6725">
                        <c:v>37.800048828125</c:v>
                      </c:pt>
                      <c:pt idx="6726">
                        <c:v>37.699951171875</c:v>
                      </c:pt>
                      <c:pt idx="6727">
                        <c:v>37.699951171875</c:v>
                      </c:pt>
                      <c:pt idx="6728">
                        <c:v>37.699951171875</c:v>
                      </c:pt>
                      <c:pt idx="6729">
                        <c:v>37.699951171875</c:v>
                      </c:pt>
                      <c:pt idx="6730">
                        <c:v>37.699951171875</c:v>
                      </c:pt>
                      <c:pt idx="6731">
                        <c:v>37.800048828125</c:v>
                      </c:pt>
                      <c:pt idx="6732">
                        <c:v>37.699951171875</c:v>
                      </c:pt>
                      <c:pt idx="6733">
                        <c:v>37.699951171875</c:v>
                      </c:pt>
                      <c:pt idx="6734">
                        <c:v>37.699951171875</c:v>
                      </c:pt>
                      <c:pt idx="6735">
                        <c:v>37.800048828125</c:v>
                      </c:pt>
                      <c:pt idx="6736">
                        <c:v>37.800048828125</c:v>
                      </c:pt>
                      <c:pt idx="6737">
                        <c:v>37.800048828125</c:v>
                      </c:pt>
                      <c:pt idx="6738">
                        <c:v>37.699951171875</c:v>
                      </c:pt>
                      <c:pt idx="6739">
                        <c:v>37.800048828125</c:v>
                      </c:pt>
                      <c:pt idx="6740">
                        <c:v>37.800048828125</c:v>
                      </c:pt>
                      <c:pt idx="6741">
                        <c:v>37.89990234375</c:v>
                      </c:pt>
                      <c:pt idx="6742">
                        <c:v>37.89990234375</c:v>
                      </c:pt>
                      <c:pt idx="6743">
                        <c:v>37.800048828125</c:v>
                      </c:pt>
                      <c:pt idx="6744">
                        <c:v>37.699951171875</c:v>
                      </c:pt>
                      <c:pt idx="6745">
                        <c:v>37.60009765625</c:v>
                      </c:pt>
                      <c:pt idx="6746">
                        <c:v>37.699951171875</c:v>
                      </c:pt>
                      <c:pt idx="6747">
                        <c:v>37.60009765625</c:v>
                      </c:pt>
                      <c:pt idx="6748">
                        <c:v>37.699951171875</c:v>
                      </c:pt>
                      <c:pt idx="6749">
                        <c:v>37.699951171875</c:v>
                      </c:pt>
                      <c:pt idx="6750">
                        <c:v>37.60009765625</c:v>
                      </c:pt>
                      <c:pt idx="6751">
                        <c:v>37.699951171875</c:v>
                      </c:pt>
                      <c:pt idx="6752">
                        <c:v>37.699951171875</c:v>
                      </c:pt>
                      <c:pt idx="6753">
                        <c:v>37.699951171875</c:v>
                      </c:pt>
                      <c:pt idx="6754">
                        <c:v>37.699951171875</c:v>
                      </c:pt>
                      <c:pt idx="6755">
                        <c:v>37.699951171875</c:v>
                      </c:pt>
                      <c:pt idx="6756">
                        <c:v>37.60009765625</c:v>
                      </c:pt>
                      <c:pt idx="6757">
                        <c:v>37.60009765625</c:v>
                      </c:pt>
                      <c:pt idx="6758">
                        <c:v>37.699951171875</c:v>
                      </c:pt>
                      <c:pt idx="6759">
                        <c:v>37.60009765625</c:v>
                      </c:pt>
                      <c:pt idx="6760">
                        <c:v>37.60009765625</c:v>
                      </c:pt>
                      <c:pt idx="6761">
                        <c:v>37.60009765625</c:v>
                      </c:pt>
                      <c:pt idx="6762">
                        <c:v>37.60009765625</c:v>
                      </c:pt>
                      <c:pt idx="6763">
                        <c:v>37.60009765625</c:v>
                      </c:pt>
                      <c:pt idx="6764">
                        <c:v>37.60009765625</c:v>
                      </c:pt>
                      <c:pt idx="6765">
                        <c:v>37.60009765625</c:v>
                      </c:pt>
                      <c:pt idx="6766">
                        <c:v>37.60009765625</c:v>
                      </c:pt>
                      <c:pt idx="6767">
                        <c:v>37.60009765625</c:v>
                      </c:pt>
                      <c:pt idx="6768">
                        <c:v>37.60009765625</c:v>
                      </c:pt>
                      <c:pt idx="6769">
                        <c:v>37.699951171875</c:v>
                      </c:pt>
                      <c:pt idx="6770">
                        <c:v>37.60009765625</c:v>
                      </c:pt>
                      <c:pt idx="6771">
                        <c:v>37.60009765625</c:v>
                      </c:pt>
                      <c:pt idx="6772">
                        <c:v>37.60009765625</c:v>
                      </c:pt>
                      <c:pt idx="6773">
                        <c:v>37.60009765625</c:v>
                      </c:pt>
                      <c:pt idx="6774">
                        <c:v>37.60009765625</c:v>
                      </c:pt>
                      <c:pt idx="6775">
                        <c:v>37.699951171875</c:v>
                      </c:pt>
                      <c:pt idx="6776">
                        <c:v>37.60009765625</c:v>
                      </c:pt>
                      <c:pt idx="6777">
                        <c:v>37.699951171875</c:v>
                      </c:pt>
                      <c:pt idx="6778">
                        <c:v>37.699951171875</c:v>
                      </c:pt>
                      <c:pt idx="6779">
                        <c:v>37.60009765625</c:v>
                      </c:pt>
                      <c:pt idx="6780">
                        <c:v>37.699951171875</c:v>
                      </c:pt>
                      <c:pt idx="6781">
                        <c:v>37.5</c:v>
                      </c:pt>
                      <c:pt idx="6782">
                        <c:v>37.60009765625</c:v>
                      </c:pt>
                      <c:pt idx="6783">
                        <c:v>37.60009765625</c:v>
                      </c:pt>
                      <c:pt idx="6784">
                        <c:v>37.60009765625</c:v>
                      </c:pt>
                      <c:pt idx="6785">
                        <c:v>37.60009765625</c:v>
                      </c:pt>
                      <c:pt idx="6786">
                        <c:v>37.60009765625</c:v>
                      </c:pt>
                      <c:pt idx="6787">
                        <c:v>37.60009765625</c:v>
                      </c:pt>
                      <c:pt idx="6788">
                        <c:v>37.5</c:v>
                      </c:pt>
                      <c:pt idx="6789">
                        <c:v>37.5</c:v>
                      </c:pt>
                      <c:pt idx="6790">
                        <c:v>37.5</c:v>
                      </c:pt>
                      <c:pt idx="6791">
                        <c:v>37.5</c:v>
                      </c:pt>
                      <c:pt idx="6792">
                        <c:v>37.5</c:v>
                      </c:pt>
                      <c:pt idx="6793">
                        <c:v>37.60009765625</c:v>
                      </c:pt>
                      <c:pt idx="6794">
                        <c:v>37.60009765625</c:v>
                      </c:pt>
                      <c:pt idx="6795">
                        <c:v>37.60009765625</c:v>
                      </c:pt>
                      <c:pt idx="6796">
                        <c:v>37.60009765625</c:v>
                      </c:pt>
                      <c:pt idx="6797">
                        <c:v>37.60009765625</c:v>
                      </c:pt>
                      <c:pt idx="6798">
                        <c:v>37.60009765625</c:v>
                      </c:pt>
                      <c:pt idx="6799">
                        <c:v>37.400146484375</c:v>
                      </c:pt>
                      <c:pt idx="6800">
                        <c:v>37.5</c:v>
                      </c:pt>
                      <c:pt idx="6801">
                        <c:v>37.5</c:v>
                      </c:pt>
                      <c:pt idx="6802">
                        <c:v>37.5</c:v>
                      </c:pt>
                      <c:pt idx="6803">
                        <c:v>37.5</c:v>
                      </c:pt>
                      <c:pt idx="6804">
                        <c:v>37.5</c:v>
                      </c:pt>
                      <c:pt idx="6805">
                        <c:v>37.5</c:v>
                      </c:pt>
                      <c:pt idx="6806">
                        <c:v>37.5</c:v>
                      </c:pt>
                      <c:pt idx="6807">
                        <c:v>37.5</c:v>
                      </c:pt>
                      <c:pt idx="6808">
                        <c:v>37.5</c:v>
                      </c:pt>
                      <c:pt idx="6809">
                        <c:v>37.5</c:v>
                      </c:pt>
                      <c:pt idx="6810">
                        <c:v>37.5</c:v>
                      </c:pt>
                      <c:pt idx="6811">
                        <c:v>37.400146484375</c:v>
                      </c:pt>
                      <c:pt idx="6812">
                        <c:v>37.400146484375</c:v>
                      </c:pt>
                      <c:pt idx="6813">
                        <c:v>37.400146484375</c:v>
                      </c:pt>
                      <c:pt idx="6814">
                        <c:v>37.400146484375</c:v>
                      </c:pt>
                      <c:pt idx="6815">
                        <c:v>37.400146484375</c:v>
                      </c:pt>
                      <c:pt idx="6816">
                        <c:v>37.400146484375</c:v>
                      </c:pt>
                      <c:pt idx="6817">
                        <c:v>37.5</c:v>
                      </c:pt>
                      <c:pt idx="6818">
                        <c:v>37.5</c:v>
                      </c:pt>
                      <c:pt idx="6819">
                        <c:v>37.5</c:v>
                      </c:pt>
                      <c:pt idx="6820">
                        <c:v>37.400146484375</c:v>
                      </c:pt>
                      <c:pt idx="6821">
                        <c:v>37.5</c:v>
                      </c:pt>
                      <c:pt idx="6822">
                        <c:v>37.5</c:v>
                      </c:pt>
                      <c:pt idx="6823">
                        <c:v>37.5</c:v>
                      </c:pt>
                      <c:pt idx="6824">
                        <c:v>37.5</c:v>
                      </c:pt>
                      <c:pt idx="6825">
                        <c:v>37.5</c:v>
                      </c:pt>
                      <c:pt idx="6826">
                        <c:v>37.5</c:v>
                      </c:pt>
                      <c:pt idx="6827">
                        <c:v>37.5</c:v>
                      </c:pt>
                      <c:pt idx="6828">
                        <c:v>37.5</c:v>
                      </c:pt>
                      <c:pt idx="6829">
                        <c:v>37.5</c:v>
                      </c:pt>
                      <c:pt idx="6830">
                        <c:v>37.5</c:v>
                      </c:pt>
                      <c:pt idx="6831">
                        <c:v>37.5</c:v>
                      </c:pt>
                      <c:pt idx="6832">
                        <c:v>37.5</c:v>
                      </c:pt>
                      <c:pt idx="6833">
                        <c:v>37.5</c:v>
                      </c:pt>
                      <c:pt idx="6834">
                        <c:v>37.400146484375</c:v>
                      </c:pt>
                      <c:pt idx="6835">
                        <c:v>37.400146484375</c:v>
                      </c:pt>
                      <c:pt idx="6836">
                        <c:v>37.400146484375</c:v>
                      </c:pt>
                      <c:pt idx="6837">
                        <c:v>37.400146484375</c:v>
                      </c:pt>
                      <c:pt idx="6838">
                        <c:v>37.400146484375</c:v>
                      </c:pt>
                      <c:pt idx="6839">
                        <c:v>37.400146484375</c:v>
                      </c:pt>
                      <c:pt idx="6840">
                        <c:v>37.400146484375</c:v>
                      </c:pt>
                      <c:pt idx="6841">
                        <c:v>37.400146484375</c:v>
                      </c:pt>
                      <c:pt idx="6842">
                        <c:v>37.400146484375</c:v>
                      </c:pt>
                      <c:pt idx="6843">
                        <c:v>37.400146484375</c:v>
                      </c:pt>
                      <c:pt idx="6844">
                        <c:v>37.400146484375</c:v>
                      </c:pt>
                      <c:pt idx="6845">
                        <c:v>37.400146484375</c:v>
                      </c:pt>
                      <c:pt idx="6846">
                        <c:v>37.300048828125</c:v>
                      </c:pt>
                      <c:pt idx="6847">
                        <c:v>37.5</c:v>
                      </c:pt>
                      <c:pt idx="6848">
                        <c:v>37.400146484375</c:v>
                      </c:pt>
                      <c:pt idx="6849">
                        <c:v>37.400146484375</c:v>
                      </c:pt>
                      <c:pt idx="6850">
                        <c:v>37.400146484375</c:v>
                      </c:pt>
                      <c:pt idx="6851">
                        <c:v>37.400146484375</c:v>
                      </c:pt>
                      <c:pt idx="6852">
                        <c:v>37.300048828125</c:v>
                      </c:pt>
                      <c:pt idx="6853">
                        <c:v>37.300048828125</c:v>
                      </c:pt>
                      <c:pt idx="6854">
                        <c:v>37.400146484375</c:v>
                      </c:pt>
                      <c:pt idx="6855">
                        <c:v>37.300048828125</c:v>
                      </c:pt>
                      <c:pt idx="6856">
                        <c:v>37.300048828125</c:v>
                      </c:pt>
                      <c:pt idx="6857">
                        <c:v>37.300048828125</c:v>
                      </c:pt>
                      <c:pt idx="6858">
                        <c:v>37.300048828125</c:v>
                      </c:pt>
                      <c:pt idx="6859">
                        <c:v>37.300048828125</c:v>
                      </c:pt>
                      <c:pt idx="6860">
                        <c:v>37.400146484375</c:v>
                      </c:pt>
                      <c:pt idx="6861">
                        <c:v>37.400146484375</c:v>
                      </c:pt>
                      <c:pt idx="6862">
                        <c:v>37.400146484375</c:v>
                      </c:pt>
                      <c:pt idx="6863">
                        <c:v>37.300048828125</c:v>
                      </c:pt>
                      <c:pt idx="6864">
                        <c:v>37.300048828125</c:v>
                      </c:pt>
                      <c:pt idx="6865">
                        <c:v>37.300048828125</c:v>
                      </c:pt>
                      <c:pt idx="6866">
                        <c:v>37.300048828125</c:v>
                      </c:pt>
                      <c:pt idx="6867">
                        <c:v>37.300048828125</c:v>
                      </c:pt>
                      <c:pt idx="6868">
                        <c:v>37.300048828125</c:v>
                      </c:pt>
                      <c:pt idx="6869">
                        <c:v>37.300048828125</c:v>
                      </c:pt>
                      <c:pt idx="6870">
                        <c:v>37.300048828125</c:v>
                      </c:pt>
                      <c:pt idx="6871">
                        <c:v>37.300048828125</c:v>
                      </c:pt>
                      <c:pt idx="6872">
                        <c:v>37.400146484375</c:v>
                      </c:pt>
                      <c:pt idx="6873">
                        <c:v>37.300048828125</c:v>
                      </c:pt>
                      <c:pt idx="6874">
                        <c:v>37.300048828125</c:v>
                      </c:pt>
                      <c:pt idx="6875">
                        <c:v>37.300048828125</c:v>
                      </c:pt>
                      <c:pt idx="6876">
                        <c:v>37.300048828125</c:v>
                      </c:pt>
                      <c:pt idx="6877">
                        <c:v>37.300048828125</c:v>
                      </c:pt>
                      <c:pt idx="6878">
                        <c:v>37.400146484375</c:v>
                      </c:pt>
                      <c:pt idx="6879">
                        <c:v>37.300048828125</c:v>
                      </c:pt>
                      <c:pt idx="6880">
                        <c:v>37.300048828125</c:v>
                      </c:pt>
                      <c:pt idx="6881">
                        <c:v>37.400146484375</c:v>
                      </c:pt>
                      <c:pt idx="6882">
                        <c:v>37.300048828125</c:v>
                      </c:pt>
                      <c:pt idx="6883">
                        <c:v>37.300048828125</c:v>
                      </c:pt>
                      <c:pt idx="6884">
                        <c:v>37.199951171875</c:v>
                      </c:pt>
                      <c:pt idx="6885">
                        <c:v>37.300048828125</c:v>
                      </c:pt>
                      <c:pt idx="6886">
                        <c:v>37.300048828125</c:v>
                      </c:pt>
                      <c:pt idx="6887">
                        <c:v>37.300048828125</c:v>
                      </c:pt>
                      <c:pt idx="6888">
                        <c:v>37.199951171875</c:v>
                      </c:pt>
                      <c:pt idx="6889">
                        <c:v>37.199951171875</c:v>
                      </c:pt>
                      <c:pt idx="6890">
                        <c:v>37.199951171875</c:v>
                      </c:pt>
                      <c:pt idx="6891">
                        <c:v>37.199951171875</c:v>
                      </c:pt>
                      <c:pt idx="6892">
                        <c:v>37.300048828125</c:v>
                      </c:pt>
                      <c:pt idx="6893">
                        <c:v>37.199951171875</c:v>
                      </c:pt>
                      <c:pt idx="6894">
                        <c:v>37.300048828125</c:v>
                      </c:pt>
                      <c:pt idx="6895">
                        <c:v>37.199951171875</c:v>
                      </c:pt>
                      <c:pt idx="6896">
                        <c:v>37.199951171875</c:v>
                      </c:pt>
                      <c:pt idx="6897">
                        <c:v>37.199951171875</c:v>
                      </c:pt>
                      <c:pt idx="6898">
                        <c:v>37.199951171875</c:v>
                      </c:pt>
                      <c:pt idx="6899">
                        <c:v>37.199951171875</c:v>
                      </c:pt>
                      <c:pt idx="6900">
                        <c:v>37.199951171875</c:v>
                      </c:pt>
                      <c:pt idx="6901">
                        <c:v>37.10009765625</c:v>
                      </c:pt>
                      <c:pt idx="6902">
                        <c:v>37.10009765625</c:v>
                      </c:pt>
                      <c:pt idx="6903">
                        <c:v>37.199951171875</c:v>
                      </c:pt>
                      <c:pt idx="6904">
                        <c:v>37.199951171875</c:v>
                      </c:pt>
                      <c:pt idx="6905">
                        <c:v>37.199951171875</c:v>
                      </c:pt>
                      <c:pt idx="6906">
                        <c:v>37.10009765625</c:v>
                      </c:pt>
                      <c:pt idx="6907">
                        <c:v>37.10009765625</c:v>
                      </c:pt>
                      <c:pt idx="6908">
                        <c:v>37</c:v>
                      </c:pt>
                      <c:pt idx="6909">
                        <c:v>37.10009765625</c:v>
                      </c:pt>
                      <c:pt idx="6910">
                        <c:v>37.10009765625</c:v>
                      </c:pt>
                      <c:pt idx="6911">
                        <c:v>37.10009765625</c:v>
                      </c:pt>
                      <c:pt idx="6912">
                        <c:v>37.10009765625</c:v>
                      </c:pt>
                      <c:pt idx="6913">
                        <c:v>37.10009765625</c:v>
                      </c:pt>
                      <c:pt idx="6914">
                        <c:v>37.10009765625</c:v>
                      </c:pt>
                      <c:pt idx="6915">
                        <c:v>37.199951171875</c:v>
                      </c:pt>
                      <c:pt idx="6916">
                        <c:v>37.199951171875</c:v>
                      </c:pt>
                      <c:pt idx="6917">
                        <c:v>37.10009765625</c:v>
                      </c:pt>
                      <c:pt idx="6918">
                        <c:v>37.10009765625</c:v>
                      </c:pt>
                      <c:pt idx="6919">
                        <c:v>37.300048828125</c:v>
                      </c:pt>
                      <c:pt idx="6920">
                        <c:v>37.300048828125</c:v>
                      </c:pt>
                      <c:pt idx="6921">
                        <c:v>37.300048828125</c:v>
                      </c:pt>
                      <c:pt idx="6922">
                        <c:v>37.199951171875</c:v>
                      </c:pt>
                      <c:pt idx="6923">
                        <c:v>37.300048828125</c:v>
                      </c:pt>
                      <c:pt idx="6924">
                        <c:v>37.300048828125</c:v>
                      </c:pt>
                      <c:pt idx="6925">
                        <c:v>37.199951171875</c:v>
                      </c:pt>
                      <c:pt idx="6926">
                        <c:v>37.199951171875</c:v>
                      </c:pt>
                      <c:pt idx="6927">
                        <c:v>37.10009765625</c:v>
                      </c:pt>
                      <c:pt idx="6928">
                        <c:v>37.199951171875</c:v>
                      </c:pt>
                      <c:pt idx="6929">
                        <c:v>37.199951171875</c:v>
                      </c:pt>
                      <c:pt idx="6930">
                        <c:v>37.199951171875</c:v>
                      </c:pt>
                      <c:pt idx="6931">
                        <c:v>37</c:v>
                      </c:pt>
                      <c:pt idx="6932">
                        <c:v>37.10009765625</c:v>
                      </c:pt>
                      <c:pt idx="6933">
                        <c:v>37</c:v>
                      </c:pt>
                      <c:pt idx="6934">
                        <c:v>37.10009765625</c:v>
                      </c:pt>
                      <c:pt idx="6935">
                        <c:v>37</c:v>
                      </c:pt>
                      <c:pt idx="6936">
                        <c:v>37</c:v>
                      </c:pt>
                      <c:pt idx="6937">
                        <c:v>37.10009765625</c:v>
                      </c:pt>
                      <c:pt idx="6938">
                        <c:v>37.10009765625</c:v>
                      </c:pt>
                      <c:pt idx="6939">
                        <c:v>37</c:v>
                      </c:pt>
                      <c:pt idx="6940">
                        <c:v>37.10009765625</c:v>
                      </c:pt>
                      <c:pt idx="6941">
                        <c:v>37.10009765625</c:v>
                      </c:pt>
                      <c:pt idx="6942">
                        <c:v>37.10009765625</c:v>
                      </c:pt>
                      <c:pt idx="6943">
                        <c:v>37.199951171875</c:v>
                      </c:pt>
                      <c:pt idx="6944">
                        <c:v>37.199951171875</c:v>
                      </c:pt>
                      <c:pt idx="6945">
                        <c:v>37.10009765625</c:v>
                      </c:pt>
                      <c:pt idx="6946">
                        <c:v>37.10009765625</c:v>
                      </c:pt>
                      <c:pt idx="6947">
                        <c:v>37.199951171875</c:v>
                      </c:pt>
                      <c:pt idx="6948">
                        <c:v>37.10009765625</c:v>
                      </c:pt>
                      <c:pt idx="6949">
                        <c:v>37.10009765625</c:v>
                      </c:pt>
                      <c:pt idx="6950">
                        <c:v>37.10009765625</c:v>
                      </c:pt>
                      <c:pt idx="6951">
                        <c:v>37.10009765625</c:v>
                      </c:pt>
                      <c:pt idx="6952">
                        <c:v>37.10009765625</c:v>
                      </c:pt>
                      <c:pt idx="6953">
                        <c:v>37</c:v>
                      </c:pt>
                      <c:pt idx="6954">
                        <c:v>37.10009765625</c:v>
                      </c:pt>
                      <c:pt idx="6955">
                        <c:v>37.10009765625</c:v>
                      </c:pt>
                      <c:pt idx="6956">
                        <c:v>37.10009765625</c:v>
                      </c:pt>
                      <c:pt idx="6957">
                        <c:v>37.10009765625</c:v>
                      </c:pt>
                      <c:pt idx="6958">
                        <c:v>37</c:v>
                      </c:pt>
                      <c:pt idx="6959">
                        <c:v>37</c:v>
                      </c:pt>
                      <c:pt idx="6960">
                        <c:v>37</c:v>
                      </c:pt>
                      <c:pt idx="6961">
                        <c:v>37</c:v>
                      </c:pt>
                      <c:pt idx="6962">
                        <c:v>37</c:v>
                      </c:pt>
                      <c:pt idx="6963">
                        <c:v>36.900146484375</c:v>
                      </c:pt>
                      <c:pt idx="6964">
                        <c:v>37</c:v>
                      </c:pt>
                      <c:pt idx="6965">
                        <c:v>36.900146484375</c:v>
                      </c:pt>
                      <c:pt idx="6966">
                        <c:v>37</c:v>
                      </c:pt>
                      <c:pt idx="6967">
                        <c:v>37</c:v>
                      </c:pt>
                      <c:pt idx="6968">
                        <c:v>37</c:v>
                      </c:pt>
                      <c:pt idx="6969">
                        <c:v>37</c:v>
                      </c:pt>
                      <c:pt idx="6970">
                        <c:v>37</c:v>
                      </c:pt>
                      <c:pt idx="6971">
                        <c:v>37</c:v>
                      </c:pt>
                      <c:pt idx="6972">
                        <c:v>37</c:v>
                      </c:pt>
                      <c:pt idx="6973">
                        <c:v>37</c:v>
                      </c:pt>
                      <c:pt idx="6974">
                        <c:v>37</c:v>
                      </c:pt>
                      <c:pt idx="6975">
                        <c:v>37</c:v>
                      </c:pt>
                      <c:pt idx="6976">
                        <c:v>37</c:v>
                      </c:pt>
                      <c:pt idx="6977">
                        <c:v>37</c:v>
                      </c:pt>
                      <c:pt idx="6978">
                        <c:v>37</c:v>
                      </c:pt>
                      <c:pt idx="6979">
                        <c:v>37.10009765625</c:v>
                      </c:pt>
                      <c:pt idx="6980">
                        <c:v>37</c:v>
                      </c:pt>
                      <c:pt idx="6981">
                        <c:v>37</c:v>
                      </c:pt>
                      <c:pt idx="6982">
                        <c:v>37</c:v>
                      </c:pt>
                      <c:pt idx="6983">
                        <c:v>37</c:v>
                      </c:pt>
                      <c:pt idx="6984">
                        <c:v>37</c:v>
                      </c:pt>
                      <c:pt idx="6985">
                        <c:v>36.900146484375</c:v>
                      </c:pt>
                      <c:pt idx="6986">
                        <c:v>36.900146484375</c:v>
                      </c:pt>
                      <c:pt idx="6987">
                        <c:v>36.900146484375</c:v>
                      </c:pt>
                      <c:pt idx="6988">
                        <c:v>36.900146484375</c:v>
                      </c:pt>
                      <c:pt idx="6989">
                        <c:v>36.900146484375</c:v>
                      </c:pt>
                      <c:pt idx="6990">
                        <c:v>36.900146484375</c:v>
                      </c:pt>
                      <c:pt idx="6991">
                        <c:v>36.800048828125</c:v>
                      </c:pt>
                      <c:pt idx="6992">
                        <c:v>36.800048828125</c:v>
                      </c:pt>
                      <c:pt idx="6993">
                        <c:v>36.800048828125</c:v>
                      </c:pt>
                      <c:pt idx="6994">
                        <c:v>36.800048828125</c:v>
                      </c:pt>
                      <c:pt idx="6995">
                        <c:v>36.800048828125</c:v>
                      </c:pt>
                      <c:pt idx="6996">
                        <c:v>36.800048828125</c:v>
                      </c:pt>
                      <c:pt idx="6997">
                        <c:v>36.900146484375</c:v>
                      </c:pt>
                      <c:pt idx="6998">
                        <c:v>36.900146484375</c:v>
                      </c:pt>
                      <c:pt idx="6999">
                        <c:v>36.900146484375</c:v>
                      </c:pt>
                      <c:pt idx="7000">
                        <c:v>36.900146484375</c:v>
                      </c:pt>
                      <c:pt idx="7001">
                        <c:v>36.800048828125</c:v>
                      </c:pt>
                      <c:pt idx="7002">
                        <c:v>36.900146484375</c:v>
                      </c:pt>
                      <c:pt idx="7003">
                        <c:v>36.900146484375</c:v>
                      </c:pt>
                      <c:pt idx="7004">
                        <c:v>36.900146484375</c:v>
                      </c:pt>
                      <c:pt idx="7005">
                        <c:v>36.900146484375</c:v>
                      </c:pt>
                      <c:pt idx="7006">
                        <c:v>36.900146484375</c:v>
                      </c:pt>
                      <c:pt idx="7007">
                        <c:v>36.900146484375</c:v>
                      </c:pt>
                      <c:pt idx="7008">
                        <c:v>36.900146484375</c:v>
                      </c:pt>
                      <c:pt idx="7009">
                        <c:v>36.900146484375</c:v>
                      </c:pt>
                      <c:pt idx="7010">
                        <c:v>36.900146484375</c:v>
                      </c:pt>
                      <c:pt idx="7011">
                        <c:v>36.900146484375</c:v>
                      </c:pt>
                      <c:pt idx="7012">
                        <c:v>36.900146484375</c:v>
                      </c:pt>
                      <c:pt idx="7013">
                        <c:v>36.900146484375</c:v>
                      </c:pt>
                      <c:pt idx="7014">
                        <c:v>36.900146484375</c:v>
                      </c:pt>
                      <c:pt idx="7015">
                        <c:v>36.900146484375</c:v>
                      </c:pt>
                      <c:pt idx="7016">
                        <c:v>36.900146484375</c:v>
                      </c:pt>
                      <c:pt idx="7017">
                        <c:v>36.900146484375</c:v>
                      </c:pt>
                      <c:pt idx="7018">
                        <c:v>36.900146484375</c:v>
                      </c:pt>
                      <c:pt idx="7019">
                        <c:v>36.800048828125</c:v>
                      </c:pt>
                      <c:pt idx="7020">
                        <c:v>36.900146484375</c:v>
                      </c:pt>
                      <c:pt idx="7021">
                        <c:v>36.800048828125</c:v>
                      </c:pt>
                      <c:pt idx="7022">
                        <c:v>36.900146484375</c:v>
                      </c:pt>
                      <c:pt idx="7023">
                        <c:v>36.900146484375</c:v>
                      </c:pt>
                      <c:pt idx="7024">
                        <c:v>36.900146484375</c:v>
                      </c:pt>
                      <c:pt idx="7025">
                        <c:v>36.900146484375</c:v>
                      </c:pt>
                      <c:pt idx="7026">
                        <c:v>36.900146484375</c:v>
                      </c:pt>
                      <c:pt idx="7027">
                        <c:v>36.800048828125</c:v>
                      </c:pt>
                      <c:pt idx="7028">
                        <c:v>36.900146484375</c:v>
                      </c:pt>
                      <c:pt idx="7029">
                        <c:v>36.900146484375</c:v>
                      </c:pt>
                      <c:pt idx="7030">
                        <c:v>36.800048828125</c:v>
                      </c:pt>
                      <c:pt idx="7031">
                        <c:v>36.900146484375</c:v>
                      </c:pt>
                      <c:pt idx="7032">
                        <c:v>36.800048828125</c:v>
                      </c:pt>
                      <c:pt idx="7033">
                        <c:v>36.699951171875</c:v>
                      </c:pt>
                      <c:pt idx="7034">
                        <c:v>36.699951171875</c:v>
                      </c:pt>
                      <c:pt idx="7035">
                        <c:v>36.699951171875</c:v>
                      </c:pt>
                      <c:pt idx="7036">
                        <c:v>36.699951171875</c:v>
                      </c:pt>
                      <c:pt idx="7037">
                        <c:v>36.699951171875</c:v>
                      </c:pt>
                      <c:pt idx="7038">
                        <c:v>36.699951171875</c:v>
                      </c:pt>
                      <c:pt idx="7039">
                        <c:v>36.900146484375</c:v>
                      </c:pt>
                      <c:pt idx="7040">
                        <c:v>36.800048828125</c:v>
                      </c:pt>
                      <c:pt idx="7041">
                        <c:v>36.800048828125</c:v>
                      </c:pt>
                      <c:pt idx="7042">
                        <c:v>36.800048828125</c:v>
                      </c:pt>
                      <c:pt idx="7043">
                        <c:v>36.800048828125</c:v>
                      </c:pt>
                      <c:pt idx="7044">
                        <c:v>36.800048828125</c:v>
                      </c:pt>
                      <c:pt idx="7045">
                        <c:v>36.800048828125</c:v>
                      </c:pt>
                      <c:pt idx="7046">
                        <c:v>36.800048828125</c:v>
                      </c:pt>
                      <c:pt idx="7047">
                        <c:v>36.800048828125</c:v>
                      </c:pt>
                      <c:pt idx="7048">
                        <c:v>36.800048828125</c:v>
                      </c:pt>
                      <c:pt idx="7049">
                        <c:v>36.800048828125</c:v>
                      </c:pt>
                      <c:pt idx="7050">
                        <c:v>36.800048828125</c:v>
                      </c:pt>
                      <c:pt idx="7051">
                        <c:v>36.60009765625</c:v>
                      </c:pt>
                      <c:pt idx="7052">
                        <c:v>36.60009765625</c:v>
                      </c:pt>
                      <c:pt idx="7053">
                        <c:v>36.60009765625</c:v>
                      </c:pt>
                      <c:pt idx="7054">
                        <c:v>36.60009765625</c:v>
                      </c:pt>
                      <c:pt idx="7055">
                        <c:v>36.60009765625</c:v>
                      </c:pt>
                      <c:pt idx="7056">
                        <c:v>36.60009765625</c:v>
                      </c:pt>
                      <c:pt idx="7057">
                        <c:v>36.60009765625</c:v>
                      </c:pt>
                      <c:pt idx="7058">
                        <c:v>36.699951171875</c:v>
                      </c:pt>
                      <c:pt idx="7059">
                        <c:v>36.699951171875</c:v>
                      </c:pt>
                      <c:pt idx="7060">
                        <c:v>36.699951171875</c:v>
                      </c:pt>
                      <c:pt idx="7061">
                        <c:v>36.699951171875</c:v>
                      </c:pt>
                      <c:pt idx="7062">
                        <c:v>36.699951171875</c:v>
                      </c:pt>
                      <c:pt idx="7063">
                        <c:v>36.699951171875</c:v>
                      </c:pt>
                      <c:pt idx="7064">
                        <c:v>36.699951171875</c:v>
                      </c:pt>
                      <c:pt idx="7065">
                        <c:v>36.699951171875</c:v>
                      </c:pt>
                      <c:pt idx="7066">
                        <c:v>36.699951171875</c:v>
                      </c:pt>
                      <c:pt idx="7067">
                        <c:v>36.60009765625</c:v>
                      </c:pt>
                      <c:pt idx="7068">
                        <c:v>36.699951171875</c:v>
                      </c:pt>
                      <c:pt idx="7069">
                        <c:v>36.699951171875</c:v>
                      </c:pt>
                      <c:pt idx="7070">
                        <c:v>36.699951171875</c:v>
                      </c:pt>
                      <c:pt idx="7071">
                        <c:v>36.60009765625</c:v>
                      </c:pt>
                      <c:pt idx="7072">
                        <c:v>36.699951171875</c:v>
                      </c:pt>
                      <c:pt idx="7073">
                        <c:v>36.699951171875</c:v>
                      </c:pt>
                      <c:pt idx="7074">
                        <c:v>36.699951171875</c:v>
                      </c:pt>
                      <c:pt idx="7075">
                        <c:v>36.60009765625</c:v>
                      </c:pt>
                      <c:pt idx="7076">
                        <c:v>36.60009765625</c:v>
                      </c:pt>
                      <c:pt idx="7077">
                        <c:v>36.60009765625</c:v>
                      </c:pt>
                      <c:pt idx="7078">
                        <c:v>36.60009765625</c:v>
                      </c:pt>
                      <c:pt idx="7079">
                        <c:v>36.60009765625</c:v>
                      </c:pt>
                      <c:pt idx="7080">
                        <c:v>36.60009765625</c:v>
                      </c:pt>
                      <c:pt idx="7081">
                        <c:v>36.60009765625</c:v>
                      </c:pt>
                      <c:pt idx="7082">
                        <c:v>36.699951171875</c:v>
                      </c:pt>
                      <c:pt idx="7083">
                        <c:v>36.699951171875</c:v>
                      </c:pt>
                      <c:pt idx="7084">
                        <c:v>36.699951171875</c:v>
                      </c:pt>
                      <c:pt idx="7085">
                        <c:v>36.699951171875</c:v>
                      </c:pt>
                      <c:pt idx="7086">
                        <c:v>36.60009765625</c:v>
                      </c:pt>
                      <c:pt idx="7087">
                        <c:v>36.699951171875</c:v>
                      </c:pt>
                      <c:pt idx="7088">
                        <c:v>36.699951171875</c:v>
                      </c:pt>
                      <c:pt idx="7089">
                        <c:v>36.699951171875</c:v>
                      </c:pt>
                      <c:pt idx="7090">
                        <c:v>36.60009765625</c:v>
                      </c:pt>
                      <c:pt idx="7091">
                        <c:v>36.699951171875</c:v>
                      </c:pt>
                      <c:pt idx="7092">
                        <c:v>36.699951171875</c:v>
                      </c:pt>
                      <c:pt idx="7093">
                        <c:v>36.699951171875</c:v>
                      </c:pt>
                      <c:pt idx="7094">
                        <c:v>36.60009765625</c:v>
                      </c:pt>
                      <c:pt idx="7095">
                        <c:v>36.60009765625</c:v>
                      </c:pt>
                      <c:pt idx="7096">
                        <c:v>36.60009765625</c:v>
                      </c:pt>
                      <c:pt idx="7097">
                        <c:v>36.60009765625</c:v>
                      </c:pt>
                      <c:pt idx="7098">
                        <c:v>36.60009765625</c:v>
                      </c:pt>
                      <c:pt idx="7099">
                        <c:v>36.699951171875</c:v>
                      </c:pt>
                      <c:pt idx="7100">
                        <c:v>36.699951171875</c:v>
                      </c:pt>
                      <c:pt idx="7101">
                        <c:v>36.699951171875</c:v>
                      </c:pt>
                      <c:pt idx="7102">
                        <c:v>36.60009765625</c:v>
                      </c:pt>
                      <c:pt idx="7103">
                        <c:v>36.60009765625</c:v>
                      </c:pt>
                      <c:pt idx="7104">
                        <c:v>36.60009765625</c:v>
                      </c:pt>
                      <c:pt idx="7105">
                        <c:v>36.699951171875</c:v>
                      </c:pt>
                      <c:pt idx="7106">
                        <c:v>36.699951171875</c:v>
                      </c:pt>
                      <c:pt idx="7107">
                        <c:v>36.699951171875</c:v>
                      </c:pt>
                      <c:pt idx="7108">
                        <c:v>36.699951171875</c:v>
                      </c:pt>
                      <c:pt idx="7109">
                        <c:v>36.699951171875</c:v>
                      </c:pt>
                      <c:pt idx="7110">
                        <c:v>36.699951171875</c:v>
                      </c:pt>
                      <c:pt idx="7111">
                        <c:v>36.60009765625</c:v>
                      </c:pt>
                      <c:pt idx="7112">
                        <c:v>36.60009765625</c:v>
                      </c:pt>
                      <c:pt idx="7113">
                        <c:v>36.60009765625</c:v>
                      </c:pt>
                      <c:pt idx="7114">
                        <c:v>36.60009765625</c:v>
                      </c:pt>
                      <c:pt idx="7115">
                        <c:v>36.60009765625</c:v>
                      </c:pt>
                      <c:pt idx="7116">
                        <c:v>36.60009765625</c:v>
                      </c:pt>
                      <c:pt idx="7117">
                        <c:v>36.5</c:v>
                      </c:pt>
                      <c:pt idx="7118">
                        <c:v>36.60009765625</c:v>
                      </c:pt>
                      <c:pt idx="7119">
                        <c:v>36.60009765625</c:v>
                      </c:pt>
                      <c:pt idx="7120">
                        <c:v>36.5</c:v>
                      </c:pt>
                      <c:pt idx="7121">
                        <c:v>36.60009765625</c:v>
                      </c:pt>
                      <c:pt idx="7122">
                        <c:v>36.5</c:v>
                      </c:pt>
                      <c:pt idx="7123">
                        <c:v>36.5</c:v>
                      </c:pt>
                      <c:pt idx="7124">
                        <c:v>36.5</c:v>
                      </c:pt>
                      <c:pt idx="7125">
                        <c:v>36.5</c:v>
                      </c:pt>
                      <c:pt idx="7126">
                        <c:v>36.5</c:v>
                      </c:pt>
                      <c:pt idx="7127">
                        <c:v>36.5</c:v>
                      </c:pt>
                      <c:pt idx="7128">
                        <c:v>36.5</c:v>
                      </c:pt>
                      <c:pt idx="7129">
                        <c:v>36.5</c:v>
                      </c:pt>
                      <c:pt idx="7130">
                        <c:v>36.5</c:v>
                      </c:pt>
                      <c:pt idx="7131">
                        <c:v>36.5</c:v>
                      </c:pt>
                      <c:pt idx="7132">
                        <c:v>36.5</c:v>
                      </c:pt>
                      <c:pt idx="7133">
                        <c:v>36.5</c:v>
                      </c:pt>
                      <c:pt idx="7134">
                        <c:v>36.5</c:v>
                      </c:pt>
                      <c:pt idx="7135">
                        <c:v>36.5</c:v>
                      </c:pt>
                      <c:pt idx="7136">
                        <c:v>36.5</c:v>
                      </c:pt>
                      <c:pt idx="7137">
                        <c:v>36.5</c:v>
                      </c:pt>
                      <c:pt idx="7138">
                        <c:v>36.5</c:v>
                      </c:pt>
                      <c:pt idx="7139">
                        <c:v>36.5</c:v>
                      </c:pt>
                      <c:pt idx="7140">
                        <c:v>36.5</c:v>
                      </c:pt>
                      <c:pt idx="7141">
                        <c:v>36.5</c:v>
                      </c:pt>
                      <c:pt idx="7142">
                        <c:v>36.5</c:v>
                      </c:pt>
                      <c:pt idx="7143">
                        <c:v>36.5</c:v>
                      </c:pt>
                      <c:pt idx="7144">
                        <c:v>36.400146484375</c:v>
                      </c:pt>
                      <c:pt idx="7145">
                        <c:v>36.5</c:v>
                      </c:pt>
                      <c:pt idx="7146">
                        <c:v>36.400146484375</c:v>
                      </c:pt>
                      <c:pt idx="7147">
                        <c:v>36.400146484375</c:v>
                      </c:pt>
                      <c:pt idx="7148">
                        <c:v>36.5</c:v>
                      </c:pt>
                      <c:pt idx="7149">
                        <c:v>36.5</c:v>
                      </c:pt>
                      <c:pt idx="7150">
                        <c:v>36.5</c:v>
                      </c:pt>
                      <c:pt idx="7151">
                        <c:v>36.5</c:v>
                      </c:pt>
                      <c:pt idx="7152">
                        <c:v>36.400146484375</c:v>
                      </c:pt>
                      <c:pt idx="7153">
                        <c:v>36.400146484375</c:v>
                      </c:pt>
                      <c:pt idx="7154">
                        <c:v>36.400146484375</c:v>
                      </c:pt>
                      <c:pt idx="7155">
                        <c:v>36.400146484375</c:v>
                      </c:pt>
                      <c:pt idx="7156">
                        <c:v>36.400146484375</c:v>
                      </c:pt>
                      <c:pt idx="7157">
                        <c:v>36.400146484375</c:v>
                      </c:pt>
                      <c:pt idx="7158">
                        <c:v>36.400146484375</c:v>
                      </c:pt>
                      <c:pt idx="7159">
                        <c:v>36.400146484375</c:v>
                      </c:pt>
                      <c:pt idx="7160">
                        <c:v>36.5</c:v>
                      </c:pt>
                      <c:pt idx="7161">
                        <c:v>36.400146484375</c:v>
                      </c:pt>
                      <c:pt idx="7162">
                        <c:v>36.5</c:v>
                      </c:pt>
                      <c:pt idx="7163">
                        <c:v>36.400146484375</c:v>
                      </c:pt>
                      <c:pt idx="7164">
                        <c:v>36.400146484375</c:v>
                      </c:pt>
                      <c:pt idx="7165">
                        <c:v>36.5</c:v>
                      </c:pt>
                      <c:pt idx="7166">
                        <c:v>36.400146484375</c:v>
                      </c:pt>
                      <c:pt idx="7167">
                        <c:v>36.400146484375</c:v>
                      </c:pt>
                      <c:pt idx="7168">
                        <c:v>36.400146484375</c:v>
                      </c:pt>
                      <c:pt idx="7169">
                        <c:v>36.400146484375</c:v>
                      </c:pt>
                      <c:pt idx="7170">
                        <c:v>36.400146484375</c:v>
                      </c:pt>
                      <c:pt idx="7171">
                        <c:v>36.5</c:v>
                      </c:pt>
                      <c:pt idx="7172">
                        <c:v>36.5</c:v>
                      </c:pt>
                      <c:pt idx="7173">
                        <c:v>36.5</c:v>
                      </c:pt>
                      <c:pt idx="7174">
                        <c:v>36.5</c:v>
                      </c:pt>
                      <c:pt idx="7175">
                        <c:v>36.5</c:v>
                      </c:pt>
                      <c:pt idx="7176">
                        <c:v>36.400146484375</c:v>
                      </c:pt>
                      <c:pt idx="7177">
                        <c:v>36.400146484375</c:v>
                      </c:pt>
                      <c:pt idx="7178">
                        <c:v>36.300048828125</c:v>
                      </c:pt>
                      <c:pt idx="7179">
                        <c:v>36.300048828125</c:v>
                      </c:pt>
                      <c:pt idx="7180">
                        <c:v>36.400146484375</c:v>
                      </c:pt>
                      <c:pt idx="7181">
                        <c:v>36.300048828125</c:v>
                      </c:pt>
                      <c:pt idx="7182">
                        <c:v>36.300048828125</c:v>
                      </c:pt>
                      <c:pt idx="7183">
                        <c:v>36.300048828125</c:v>
                      </c:pt>
                      <c:pt idx="7184">
                        <c:v>36.400146484375</c:v>
                      </c:pt>
                      <c:pt idx="7185">
                        <c:v>36.400146484375</c:v>
                      </c:pt>
                      <c:pt idx="7186">
                        <c:v>36.400146484375</c:v>
                      </c:pt>
                      <c:pt idx="7187">
                        <c:v>36.400146484375</c:v>
                      </c:pt>
                      <c:pt idx="7188">
                        <c:v>36.400146484375</c:v>
                      </c:pt>
                      <c:pt idx="7189">
                        <c:v>36.400146484375</c:v>
                      </c:pt>
                      <c:pt idx="7190">
                        <c:v>36.300048828125</c:v>
                      </c:pt>
                      <c:pt idx="7191">
                        <c:v>36.400146484375</c:v>
                      </c:pt>
                      <c:pt idx="7192">
                        <c:v>36.400146484375</c:v>
                      </c:pt>
                      <c:pt idx="7193">
                        <c:v>36.400146484375</c:v>
                      </c:pt>
                      <c:pt idx="7194">
                        <c:v>36.400146484375</c:v>
                      </c:pt>
                      <c:pt idx="7195">
                        <c:v>36.300048828125</c:v>
                      </c:pt>
                      <c:pt idx="7196">
                        <c:v>36.400146484375</c:v>
                      </c:pt>
                      <c:pt idx="7197">
                        <c:v>36.400146484375</c:v>
                      </c:pt>
                      <c:pt idx="7198">
                        <c:v>36.400146484375</c:v>
                      </c:pt>
                      <c:pt idx="7199">
                        <c:v>36.300048828125</c:v>
                      </c:pt>
                      <c:pt idx="7200">
                        <c:v>36.300048828125</c:v>
                      </c:pt>
                      <c:pt idx="7201">
                        <c:v>36.300048828125</c:v>
                      </c:pt>
                      <c:pt idx="7202">
                        <c:v>36.300048828125</c:v>
                      </c:pt>
                      <c:pt idx="7203">
                        <c:v>36.300048828125</c:v>
                      </c:pt>
                      <c:pt idx="7204">
                        <c:v>36.300048828125</c:v>
                      </c:pt>
                      <c:pt idx="7205">
                        <c:v>36.300048828125</c:v>
                      </c:pt>
                      <c:pt idx="7206">
                        <c:v>36.300048828125</c:v>
                      </c:pt>
                      <c:pt idx="7207">
                        <c:v>36.300048828125</c:v>
                      </c:pt>
                      <c:pt idx="7208">
                        <c:v>36.300048828125</c:v>
                      </c:pt>
                      <c:pt idx="7209">
                        <c:v>36.300048828125</c:v>
                      </c:pt>
                      <c:pt idx="7210">
                        <c:v>36.300048828125</c:v>
                      </c:pt>
                      <c:pt idx="7211">
                        <c:v>36.300048828125</c:v>
                      </c:pt>
                      <c:pt idx="7212">
                        <c:v>36.300048828125</c:v>
                      </c:pt>
                      <c:pt idx="7213">
                        <c:v>36.300048828125</c:v>
                      </c:pt>
                      <c:pt idx="7214">
                        <c:v>36.300048828125</c:v>
                      </c:pt>
                      <c:pt idx="7215">
                        <c:v>36.300048828125</c:v>
                      </c:pt>
                      <c:pt idx="7216">
                        <c:v>36.400146484375</c:v>
                      </c:pt>
                      <c:pt idx="7217">
                        <c:v>36.300048828125</c:v>
                      </c:pt>
                      <c:pt idx="7218">
                        <c:v>36.300048828125</c:v>
                      </c:pt>
                      <c:pt idx="7219">
                        <c:v>36.300048828125</c:v>
                      </c:pt>
                      <c:pt idx="7220">
                        <c:v>36.300048828125</c:v>
                      </c:pt>
                      <c:pt idx="7221">
                        <c:v>36.300048828125</c:v>
                      </c:pt>
                      <c:pt idx="7222">
                        <c:v>36.300048828125</c:v>
                      </c:pt>
                      <c:pt idx="7223">
                        <c:v>36.300048828125</c:v>
                      </c:pt>
                      <c:pt idx="7224">
                        <c:v>36.300048828125</c:v>
                      </c:pt>
                      <c:pt idx="7225">
                        <c:v>36.300048828125</c:v>
                      </c:pt>
                      <c:pt idx="7226">
                        <c:v>36.400146484375</c:v>
                      </c:pt>
                      <c:pt idx="7227">
                        <c:v>36.400146484375</c:v>
                      </c:pt>
                      <c:pt idx="7228">
                        <c:v>36.400146484375</c:v>
                      </c:pt>
                      <c:pt idx="7229">
                        <c:v>36.400146484375</c:v>
                      </c:pt>
                      <c:pt idx="7230">
                        <c:v>36.400146484375</c:v>
                      </c:pt>
                      <c:pt idx="7231">
                        <c:v>36.400146484375</c:v>
                      </c:pt>
                      <c:pt idx="7232">
                        <c:v>36.300048828125</c:v>
                      </c:pt>
                      <c:pt idx="7233">
                        <c:v>36.199951171875</c:v>
                      </c:pt>
                      <c:pt idx="7234">
                        <c:v>36.300048828125</c:v>
                      </c:pt>
                      <c:pt idx="7235">
                        <c:v>36.199951171875</c:v>
                      </c:pt>
                      <c:pt idx="7236">
                        <c:v>36.300048828125</c:v>
                      </c:pt>
                      <c:pt idx="7237">
                        <c:v>36.199951171875</c:v>
                      </c:pt>
                      <c:pt idx="7238">
                        <c:v>36.300048828125</c:v>
                      </c:pt>
                      <c:pt idx="7239">
                        <c:v>36.300048828125</c:v>
                      </c:pt>
                      <c:pt idx="7240">
                        <c:v>36.199951171875</c:v>
                      </c:pt>
                      <c:pt idx="7241">
                        <c:v>36.199951171875</c:v>
                      </c:pt>
                      <c:pt idx="7242">
                        <c:v>36.300048828125</c:v>
                      </c:pt>
                      <c:pt idx="7243">
                        <c:v>36.199951171875</c:v>
                      </c:pt>
                      <c:pt idx="7244">
                        <c:v>36.300048828125</c:v>
                      </c:pt>
                      <c:pt idx="7245">
                        <c:v>36.300048828125</c:v>
                      </c:pt>
                      <c:pt idx="7246">
                        <c:v>36.199951171875</c:v>
                      </c:pt>
                      <c:pt idx="7247">
                        <c:v>36.300048828125</c:v>
                      </c:pt>
                      <c:pt idx="7248">
                        <c:v>36.199951171875</c:v>
                      </c:pt>
                      <c:pt idx="7249">
                        <c:v>36.199951171875</c:v>
                      </c:pt>
                      <c:pt idx="7250">
                        <c:v>36.400146484375</c:v>
                      </c:pt>
                      <c:pt idx="7251">
                        <c:v>36.400146484375</c:v>
                      </c:pt>
                      <c:pt idx="7252">
                        <c:v>36.400146484375</c:v>
                      </c:pt>
                      <c:pt idx="7253">
                        <c:v>36.400146484375</c:v>
                      </c:pt>
                      <c:pt idx="7254">
                        <c:v>36.300048828125</c:v>
                      </c:pt>
                      <c:pt idx="7255">
                        <c:v>36.10009765625</c:v>
                      </c:pt>
                      <c:pt idx="7256">
                        <c:v>36.10009765625</c:v>
                      </c:pt>
                      <c:pt idx="7257">
                        <c:v>36.10009765625</c:v>
                      </c:pt>
                      <c:pt idx="7258">
                        <c:v>36.10009765625</c:v>
                      </c:pt>
                      <c:pt idx="7259">
                        <c:v>36.10009765625</c:v>
                      </c:pt>
                      <c:pt idx="7260">
                        <c:v>36.10009765625</c:v>
                      </c:pt>
                      <c:pt idx="7261">
                        <c:v>36.10009765625</c:v>
                      </c:pt>
                      <c:pt idx="7262">
                        <c:v>36.199951171875</c:v>
                      </c:pt>
                      <c:pt idx="7263">
                        <c:v>36.199951171875</c:v>
                      </c:pt>
                      <c:pt idx="7264">
                        <c:v>36.199951171875</c:v>
                      </c:pt>
                      <c:pt idx="7265">
                        <c:v>36.199951171875</c:v>
                      </c:pt>
                      <c:pt idx="7266">
                        <c:v>36.300048828125</c:v>
                      </c:pt>
                      <c:pt idx="7267">
                        <c:v>36.199951171875</c:v>
                      </c:pt>
                      <c:pt idx="7268">
                        <c:v>36.199951171875</c:v>
                      </c:pt>
                      <c:pt idx="7269">
                        <c:v>36.199951171875</c:v>
                      </c:pt>
                      <c:pt idx="7270">
                        <c:v>36.199951171875</c:v>
                      </c:pt>
                      <c:pt idx="7271">
                        <c:v>36.199951171875</c:v>
                      </c:pt>
                      <c:pt idx="7272">
                        <c:v>36.199951171875</c:v>
                      </c:pt>
                      <c:pt idx="7273">
                        <c:v>36.199951171875</c:v>
                      </c:pt>
                      <c:pt idx="7274">
                        <c:v>36.199951171875</c:v>
                      </c:pt>
                      <c:pt idx="7275">
                        <c:v>36.199951171875</c:v>
                      </c:pt>
                      <c:pt idx="7276">
                        <c:v>36.199951171875</c:v>
                      </c:pt>
                      <c:pt idx="7277">
                        <c:v>36.199951171875</c:v>
                      </c:pt>
                      <c:pt idx="7278">
                        <c:v>36.199951171875</c:v>
                      </c:pt>
                      <c:pt idx="7279">
                        <c:v>36.199951171875</c:v>
                      </c:pt>
                      <c:pt idx="7280">
                        <c:v>36.199951171875</c:v>
                      </c:pt>
                      <c:pt idx="7281">
                        <c:v>36.199951171875</c:v>
                      </c:pt>
                      <c:pt idx="7282">
                        <c:v>36.199951171875</c:v>
                      </c:pt>
                      <c:pt idx="7283">
                        <c:v>36.199951171875</c:v>
                      </c:pt>
                      <c:pt idx="7284">
                        <c:v>36.199951171875</c:v>
                      </c:pt>
                      <c:pt idx="7285">
                        <c:v>36.199951171875</c:v>
                      </c:pt>
                      <c:pt idx="7286">
                        <c:v>36.10009765625</c:v>
                      </c:pt>
                      <c:pt idx="7287">
                        <c:v>36.10009765625</c:v>
                      </c:pt>
                      <c:pt idx="7288">
                        <c:v>36.10009765625</c:v>
                      </c:pt>
                      <c:pt idx="7289">
                        <c:v>36.10009765625</c:v>
                      </c:pt>
                      <c:pt idx="7290">
                        <c:v>36.10009765625</c:v>
                      </c:pt>
                      <c:pt idx="7291">
                        <c:v>36.10009765625</c:v>
                      </c:pt>
                      <c:pt idx="7292">
                        <c:v>36.199951171875</c:v>
                      </c:pt>
                      <c:pt idx="7293">
                        <c:v>36.199951171875</c:v>
                      </c:pt>
                      <c:pt idx="7294">
                        <c:v>36.300048828125</c:v>
                      </c:pt>
                      <c:pt idx="7295">
                        <c:v>36.199951171875</c:v>
                      </c:pt>
                      <c:pt idx="7296">
                        <c:v>36.199951171875</c:v>
                      </c:pt>
                      <c:pt idx="7297">
                        <c:v>36.199951171875</c:v>
                      </c:pt>
                      <c:pt idx="7298">
                        <c:v>36.10009765625</c:v>
                      </c:pt>
                      <c:pt idx="7299">
                        <c:v>36.10009765625</c:v>
                      </c:pt>
                      <c:pt idx="7300">
                        <c:v>36.10009765625</c:v>
                      </c:pt>
                      <c:pt idx="7301">
                        <c:v>36.10009765625</c:v>
                      </c:pt>
                      <c:pt idx="7302">
                        <c:v>36.10009765625</c:v>
                      </c:pt>
                      <c:pt idx="7303">
                        <c:v>36.10009765625</c:v>
                      </c:pt>
                      <c:pt idx="7304">
                        <c:v>36.199951171875</c:v>
                      </c:pt>
                      <c:pt idx="7305">
                        <c:v>36.199951171875</c:v>
                      </c:pt>
                      <c:pt idx="7306">
                        <c:v>36.199951171875</c:v>
                      </c:pt>
                      <c:pt idx="7307">
                        <c:v>36.199951171875</c:v>
                      </c:pt>
                      <c:pt idx="7308">
                        <c:v>36.10009765625</c:v>
                      </c:pt>
                      <c:pt idx="7309">
                        <c:v>36.199951171875</c:v>
                      </c:pt>
                      <c:pt idx="7310">
                        <c:v>36.10009765625</c:v>
                      </c:pt>
                      <c:pt idx="7311">
                        <c:v>36.10009765625</c:v>
                      </c:pt>
                      <c:pt idx="7312">
                        <c:v>36.10009765625</c:v>
                      </c:pt>
                      <c:pt idx="7313">
                        <c:v>36.10009765625</c:v>
                      </c:pt>
                      <c:pt idx="7314">
                        <c:v>36.10009765625</c:v>
                      </c:pt>
                      <c:pt idx="7315">
                        <c:v>36.10009765625</c:v>
                      </c:pt>
                      <c:pt idx="7316">
                        <c:v>36.10009765625</c:v>
                      </c:pt>
                      <c:pt idx="7317">
                        <c:v>36.10009765625</c:v>
                      </c:pt>
                      <c:pt idx="7318">
                        <c:v>36.10009765625</c:v>
                      </c:pt>
                      <c:pt idx="7319">
                        <c:v>36.10009765625</c:v>
                      </c:pt>
                      <c:pt idx="7320">
                        <c:v>36.10009765625</c:v>
                      </c:pt>
                      <c:pt idx="7321">
                        <c:v>36.10009765625</c:v>
                      </c:pt>
                      <c:pt idx="7322">
                        <c:v>36.10009765625</c:v>
                      </c:pt>
                      <c:pt idx="7323">
                        <c:v>36.10009765625</c:v>
                      </c:pt>
                      <c:pt idx="7324">
                        <c:v>36.10009765625</c:v>
                      </c:pt>
                      <c:pt idx="7325">
                        <c:v>36.10009765625</c:v>
                      </c:pt>
                      <c:pt idx="7326">
                        <c:v>36.10009765625</c:v>
                      </c:pt>
                      <c:pt idx="7327">
                        <c:v>36.10009765625</c:v>
                      </c:pt>
                      <c:pt idx="7328">
                        <c:v>36</c:v>
                      </c:pt>
                      <c:pt idx="7329">
                        <c:v>36</c:v>
                      </c:pt>
                      <c:pt idx="7330">
                        <c:v>36</c:v>
                      </c:pt>
                      <c:pt idx="7331">
                        <c:v>36</c:v>
                      </c:pt>
                      <c:pt idx="7332">
                        <c:v>36.10009765625</c:v>
                      </c:pt>
                      <c:pt idx="7333">
                        <c:v>36</c:v>
                      </c:pt>
                      <c:pt idx="7334">
                        <c:v>36.10009765625</c:v>
                      </c:pt>
                      <c:pt idx="7335">
                        <c:v>36.10009765625</c:v>
                      </c:pt>
                      <c:pt idx="7336">
                        <c:v>36</c:v>
                      </c:pt>
                      <c:pt idx="7337">
                        <c:v>36</c:v>
                      </c:pt>
                      <c:pt idx="7338">
                        <c:v>36</c:v>
                      </c:pt>
                      <c:pt idx="7339">
                        <c:v>36.10009765625</c:v>
                      </c:pt>
                      <c:pt idx="7340">
                        <c:v>36</c:v>
                      </c:pt>
                      <c:pt idx="7341">
                        <c:v>36.10009765625</c:v>
                      </c:pt>
                      <c:pt idx="7342">
                        <c:v>36</c:v>
                      </c:pt>
                      <c:pt idx="7343">
                        <c:v>36</c:v>
                      </c:pt>
                      <c:pt idx="7344">
                        <c:v>36</c:v>
                      </c:pt>
                      <c:pt idx="7345">
                        <c:v>36</c:v>
                      </c:pt>
                      <c:pt idx="7346">
                        <c:v>36</c:v>
                      </c:pt>
                      <c:pt idx="7347">
                        <c:v>36</c:v>
                      </c:pt>
                      <c:pt idx="7348">
                        <c:v>36</c:v>
                      </c:pt>
                      <c:pt idx="7349">
                        <c:v>36</c:v>
                      </c:pt>
                      <c:pt idx="7350">
                        <c:v>36</c:v>
                      </c:pt>
                      <c:pt idx="7351">
                        <c:v>36</c:v>
                      </c:pt>
                      <c:pt idx="7352">
                        <c:v>36.10009765625</c:v>
                      </c:pt>
                      <c:pt idx="7353">
                        <c:v>36.10009765625</c:v>
                      </c:pt>
                      <c:pt idx="7354">
                        <c:v>36</c:v>
                      </c:pt>
                      <c:pt idx="7355">
                        <c:v>36</c:v>
                      </c:pt>
                      <c:pt idx="7356">
                        <c:v>36</c:v>
                      </c:pt>
                      <c:pt idx="7357">
                        <c:v>36</c:v>
                      </c:pt>
                      <c:pt idx="7358">
                        <c:v>36</c:v>
                      </c:pt>
                      <c:pt idx="7359">
                        <c:v>36</c:v>
                      </c:pt>
                      <c:pt idx="7360">
                        <c:v>36</c:v>
                      </c:pt>
                      <c:pt idx="7361">
                        <c:v>36</c:v>
                      </c:pt>
                      <c:pt idx="7362">
                        <c:v>36</c:v>
                      </c:pt>
                      <c:pt idx="7363">
                        <c:v>36.10009765625</c:v>
                      </c:pt>
                      <c:pt idx="7364">
                        <c:v>36</c:v>
                      </c:pt>
                      <c:pt idx="7365">
                        <c:v>36.10009765625</c:v>
                      </c:pt>
                      <c:pt idx="7366">
                        <c:v>36</c:v>
                      </c:pt>
                      <c:pt idx="7367">
                        <c:v>36</c:v>
                      </c:pt>
                      <c:pt idx="7368">
                        <c:v>36</c:v>
                      </c:pt>
                      <c:pt idx="7369">
                        <c:v>36</c:v>
                      </c:pt>
                      <c:pt idx="7370">
                        <c:v>36</c:v>
                      </c:pt>
                      <c:pt idx="7371">
                        <c:v>36.10009765625</c:v>
                      </c:pt>
                      <c:pt idx="7372">
                        <c:v>36.10009765625</c:v>
                      </c:pt>
                      <c:pt idx="7373">
                        <c:v>36.10009765625</c:v>
                      </c:pt>
                      <c:pt idx="7374">
                        <c:v>36.10009765625</c:v>
                      </c:pt>
                      <c:pt idx="7375">
                        <c:v>36.10009765625</c:v>
                      </c:pt>
                      <c:pt idx="7376">
                        <c:v>36.10009765625</c:v>
                      </c:pt>
                      <c:pt idx="7377">
                        <c:v>35.900146484375</c:v>
                      </c:pt>
                      <c:pt idx="7378">
                        <c:v>35.900146484375</c:v>
                      </c:pt>
                      <c:pt idx="7379">
                        <c:v>35.900146484375</c:v>
                      </c:pt>
                      <c:pt idx="7380">
                        <c:v>35.900146484375</c:v>
                      </c:pt>
                      <c:pt idx="7381">
                        <c:v>35.900146484375</c:v>
                      </c:pt>
                      <c:pt idx="7382">
                        <c:v>35.800048828125</c:v>
                      </c:pt>
                      <c:pt idx="7383">
                        <c:v>35.800048828125</c:v>
                      </c:pt>
                      <c:pt idx="7384">
                        <c:v>35.900146484375</c:v>
                      </c:pt>
                      <c:pt idx="7385">
                        <c:v>35.800048828125</c:v>
                      </c:pt>
                      <c:pt idx="7386">
                        <c:v>35.800048828125</c:v>
                      </c:pt>
                      <c:pt idx="7387">
                        <c:v>35.900146484375</c:v>
                      </c:pt>
                      <c:pt idx="7388">
                        <c:v>35.800048828125</c:v>
                      </c:pt>
                      <c:pt idx="7389">
                        <c:v>35.900146484375</c:v>
                      </c:pt>
                      <c:pt idx="7390">
                        <c:v>35.900146484375</c:v>
                      </c:pt>
                      <c:pt idx="7391">
                        <c:v>35.800048828125</c:v>
                      </c:pt>
                      <c:pt idx="7392">
                        <c:v>35.900146484375</c:v>
                      </c:pt>
                      <c:pt idx="7393">
                        <c:v>35.900146484375</c:v>
                      </c:pt>
                      <c:pt idx="7394">
                        <c:v>35.900146484375</c:v>
                      </c:pt>
                      <c:pt idx="7395">
                        <c:v>35.800048828125</c:v>
                      </c:pt>
                      <c:pt idx="7396">
                        <c:v>35.900146484375</c:v>
                      </c:pt>
                      <c:pt idx="7397">
                        <c:v>35.800048828125</c:v>
                      </c:pt>
                      <c:pt idx="7398">
                        <c:v>35.900146484375</c:v>
                      </c:pt>
                      <c:pt idx="7399">
                        <c:v>35.900146484375</c:v>
                      </c:pt>
                      <c:pt idx="7400">
                        <c:v>35.800048828125</c:v>
                      </c:pt>
                      <c:pt idx="7401">
                        <c:v>35.800048828125</c:v>
                      </c:pt>
                      <c:pt idx="7402">
                        <c:v>35.800048828125</c:v>
                      </c:pt>
                      <c:pt idx="7403">
                        <c:v>35.800048828125</c:v>
                      </c:pt>
                      <c:pt idx="7404">
                        <c:v>35.800048828125</c:v>
                      </c:pt>
                      <c:pt idx="7405">
                        <c:v>35.800048828125</c:v>
                      </c:pt>
                      <c:pt idx="7406">
                        <c:v>35.800048828125</c:v>
                      </c:pt>
                      <c:pt idx="7407">
                        <c:v>36</c:v>
                      </c:pt>
                      <c:pt idx="7408">
                        <c:v>35.900146484375</c:v>
                      </c:pt>
                      <c:pt idx="7409">
                        <c:v>35.900146484375</c:v>
                      </c:pt>
                      <c:pt idx="7410">
                        <c:v>35.900146484375</c:v>
                      </c:pt>
                      <c:pt idx="7411">
                        <c:v>35.900146484375</c:v>
                      </c:pt>
                      <c:pt idx="7412">
                        <c:v>35.900146484375</c:v>
                      </c:pt>
                      <c:pt idx="7413">
                        <c:v>35.900146484375</c:v>
                      </c:pt>
                      <c:pt idx="7414">
                        <c:v>35.900146484375</c:v>
                      </c:pt>
                      <c:pt idx="7415">
                        <c:v>35.900146484375</c:v>
                      </c:pt>
                      <c:pt idx="7416">
                        <c:v>35.900146484375</c:v>
                      </c:pt>
                      <c:pt idx="7417">
                        <c:v>35.900146484375</c:v>
                      </c:pt>
                      <c:pt idx="7418">
                        <c:v>36</c:v>
                      </c:pt>
                      <c:pt idx="7419">
                        <c:v>36</c:v>
                      </c:pt>
                      <c:pt idx="7420">
                        <c:v>35.900146484375</c:v>
                      </c:pt>
                      <c:pt idx="7421">
                        <c:v>36</c:v>
                      </c:pt>
                      <c:pt idx="7422">
                        <c:v>35.900146484375</c:v>
                      </c:pt>
                      <c:pt idx="7423">
                        <c:v>36</c:v>
                      </c:pt>
                      <c:pt idx="7424">
                        <c:v>36</c:v>
                      </c:pt>
                      <c:pt idx="7425">
                        <c:v>35.900146484375</c:v>
                      </c:pt>
                      <c:pt idx="7426">
                        <c:v>35.900146484375</c:v>
                      </c:pt>
                      <c:pt idx="7427">
                        <c:v>35.900146484375</c:v>
                      </c:pt>
                      <c:pt idx="7428">
                        <c:v>35.800048828125</c:v>
                      </c:pt>
                      <c:pt idx="7429">
                        <c:v>35.900146484375</c:v>
                      </c:pt>
                      <c:pt idx="7430">
                        <c:v>35.900146484375</c:v>
                      </c:pt>
                      <c:pt idx="7431">
                        <c:v>35.900146484375</c:v>
                      </c:pt>
                      <c:pt idx="7432">
                        <c:v>35.900146484375</c:v>
                      </c:pt>
                      <c:pt idx="7433">
                        <c:v>35.900146484375</c:v>
                      </c:pt>
                      <c:pt idx="7434">
                        <c:v>35.900146484375</c:v>
                      </c:pt>
                      <c:pt idx="7435">
                        <c:v>35.900146484375</c:v>
                      </c:pt>
                      <c:pt idx="7436">
                        <c:v>35.900146484375</c:v>
                      </c:pt>
                      <c:pt idx="7437">
                        <c:v>35.800048828125</c:v>
                      </c:pt>
                      <c:pt idx="7438">
                        <c:v>35.800048828125</c:v>
                      </c:pt>
                      <c:pt idx="7439">
                        <c:v>35.800048828125</c:v>
                      </c:pt>
                      <c:pt idx="7440">
                        <c:v>35.800048828125</c:v>
                      </c:pt>
                      <c:pt idx="7441">
                        <c:v>35.800048828125</c:v>
                      </c:pt>
                      <c:pt idx="7442">
                        <c:v>35.800048828125</c:v>
                      </c:pt>
                      <c:pt idx="7443">
                        <c:v>35.800048828125</c:v>
                      </c:pt>
                      <c:pt idx="7444">
                        <c:v>35.800048828125</c:v>
                      </c:pt>
                      <c:pt idx="7445">
                        <c:v>35.800048828125</c:v>
                      </c:pt>
                      <c:pt idx="7446">
                        <c:v>35.7001953125</c:v>
                      </c:pt>
                      <c:pt idx="7447">
                        <c:v>35.800048828125</c:v>
                      </c:pt>
                      <c:pt idx="7448">
                        <c:v>35.7001953125</c:v>
                      </c:pt>
                      <c:pt idx="7449">
                        <c:v>35.800048828125</c:v>
                      </c:pt>
                      <c:pt idx="7450">
                        <c:v>35.7001953125</c:v>
                      </c:pt>
                      <c:pt idx="7451">
                        <c:v>35.7001953125</c:v>
                      </c:pt>
                      <c:pt idx="7452">
                        <c:v>35.7001953125</c:v>
                      </c:pt>
                      <c:pt idx="7453">
                        <c:v>35.7001953125</c:v>
                      </c:pt>
                      <c:pt idx="7454">
                        <c:v>35.7001953125</c:v>
                      </c:pt>
                      <c:pt idx="7455">
                        <c:v>35.800048828125</c:v>
                      </c:pt>
                      <c:pt idx="7456">
                        <c:v>35.800048828125</c:v>
                      </c:pt>
                      <c:pt idx="7457">
                        <c:v>35.800048828125</c:v>
                      </c:pt>
                      <c:pt idx="7458">
                        <c:v>35.800048828125</c:v>
                      </c:pt>
                      <c:pt idx="7459">
                        <c:v>35.800048828125</c:v>
                      </c:pt>
                      <c:pt idx="7460">
                        <c:v>35.800048828125</c:v>
                      </c:pt>
                      <c:pt idx="7461">
                        <c:v>35.800048828125</c:v>
                      </c:pt>
                      <c:pt idx="7462">
                        <c:v>35.800048828125</c:v>
                      </c:pt>
                      <c:pt idx="7463">
                        <c:v>35.800048828125</c:v>
                      </c:pt>
                      <c:pt idx="7464">
                        <c:v>35.800048828125</c:v>
                      </c:pt>
                      <c:pt idx="7465">
                        <c:v>35.800048828125</c:v>
                      </c:pt>
                      <c:pt idx="7466">
                        <c:v>35.60009765625</c:v>
                      </c:pt>
                      <c:pt idx="7467">
                        <c:v>35.7001953125</c:v>
                      </c:pt>
                      <c:pt idx="7468">
                        <c:v>35.7001953125</c:v>
                      </c:pt>
                      <c:pt idx="7469">
                        <c:v>35.7001953125</c:v>
                      </c:pt>
                      <c:pt idx="7470">
                        <c:v>35.7001953125</c:v>
                      </c:pt>
                      <c:pt idx="7471">
                        <c:v>35.7001953125</c:v>
                      </c:pt>
                      <c:pt idx="7472">
                        <c:v>35.7001953125</c:v>
                      </c:pt>
                      <c:pt idx="7473">
                        <c:v>35.800048828125</c:v>
                      </c:pt>
                      <c:pt idx="7474">
                        <c:v>35.7001953125</c:v>
                      </c:pt>
                      <c:pt idx="7475">
                        <c:v>35.800048828125</c:v>
                      </c:pt>
                      <c:pt idx="7476">
                        <c:v>35.800048828125</c:v>
                      </c:pt>
                      <c:pt idx="7477">
                        <c:v>35.800048828125</c:v>
                      </c:pt>
                      <c:pt idx="7478">
                        <c:v>35.7001953125</c:v>
                      </c:pt>
                      <c:pt idx="7479">
                        <c:v>35.7001953125</c:v>
                      </c:pt>
                      <c:pt idx="7480">
                        <c:v>35.7001953125</c:v>
                      </c:pt>
                      <c:pt idx="7481">
                        <c:v>35.7001953125</c:v>
                      </c:pt>
                      <c:pt idx="7482">
                        <c:v>35.7001953125</c:v>
                      </c:pt>
                      <c:pt idx="7483">
                        <c:v>35.7001953125</c:v>
                      </c:pt>
                      <c:pt idx="7484">
                        <c:v>35.800048828125</c:v>
                      </c:pt>
                      <c:pt idx="7485">
                        <c:v>35.7001953125</c:v>
                      </c:pt>
                      <c:pt idx="7486">
                        <c:v>35.7001953125</c:v>
                      </c:pt>
                      <c:pt idx="7487">
                        <c:v>35.7001953125</c:v>
                      </c:pt>
                      <c:pt idx="7488">
                        <c:v>35.800048828125</c:v>
                      </c:pt>
                      <c:pt idx="7489">
                        <c:v>35.7001953125</c:v>
                      </c:pt>
                      <c:pt idx="7490">
                        <c:v>35.7001953125</c:v>
                      </c:pt>
                      <c:pt idx="7491">
                        <c:v>35.7001953125</c:v>
                      </c:pt>
                      <c:pt idx="7492">
                        <c:v>35.800048828125</c:v>
                      </c:pt>
                      <c:pt idx="7493">
                        <c:v>35.800048828125</c:v>
                      </c:pt>
                      <c:pt idx="7494">
                        <c:v>35.800048828125</c:v>
                      </c:pt>
                      <c:pt idx="7495">
                        <c:v>35.7001953125</c:v>
                      </c:pt>
                      <c:pt idx="7496">
                        <c:v>35.800048828125</c:v>
                      </c:pt>
                      <c:pt idx="7497">
                        <c:v>35.7001953125</c:v>
                      </c:pt>
                      <c:pt idx="7498">
                        <c:v>35.800048828125</c:v>
                      </c:pt>
                      <c:pt idx="7499">
                        <c:v>35.7001953125</c:v>
                      </c:pt>
                      <c:pt idx="7500">
                        <c:v>35.7001953125</c:v>
                      </c:pt>
                      <c:pt idx="7501">
                        <c:v>35.7001953125</c:v>
                      </c:pt>
                      <c:pt idx="7502">
                        <c:v>35.7001953125</c:v>
                      </c:pt>
                      <c:pt idx="7503">
                        <c:v>35.7001953125</c:v>
                      </c:pt>
                      <c:pt idx="7504">
                        <c:v>35.7001953125</c:v>
                      </c:pt>
                      <c:pt idx="7505">
                        <c:v>35.7001953125</c:v>
                      </c:pt>
                      <c:pt idx="7506">
                        <c:v>35.7001953125</c:v>
                      </c:pt>
                      <c:pt idx="7507">
                        <c:v>35.7001953125</c:v>
                      </c:pt>
                      <c:pt idx="7508">
                        <c:v>35.7001953125</c:v>
                      </c:pt>
                      <c:pt idx="7509">
                        <c:v>35.7001953125</c:v>
                      </c:pt>
                      <c:pt idx="7510">
                        <c:v>35.7001953125</c:v>
                      </c:pt>
                      <c:pt idx="7511">
                        <c:v>35.7001953125</c:v>
                      </c:pt>
                      <c:pt idx="7512">
                        <c:v>35.60009765625</c:v>
                      </c:pt>
                      <c:pt idx="7513">
                        <c:v>35.7001953125</c:v>
                      </c:pt>
                      <c:pt idx="7514">
                        <c:v>35.7001953125</c:v>
                      </c:pt>
                      <c:pt idx="7515">
                        <c:v>35.7001953125</c:v>
                      </c:pt>
                      <c:pt idx="7516">
                        <c:v>35.7001953125</c:v>
                      </c:pt>
                      <c:pt idx="7517">
                        <c:v>35.7001953125</c:v>
                      </c:pt>
                      <c:pt idx="7518">
                        <c:v>35.7001953125</c:v>
                      </c:pt>
                      <c:pt idx="7519">
                        <c:v>35.7001953125</c:v>
                      </c:pt>
                      <c:pt idx="7520">
                        <c:v>35.7001953125</c:v>
                      </c:pt>
                      <c:pt idx="7521">
                        <c:v>35.60009765625</c:v>
                      </c:pt>
                      <c:pt idx="7522">
                        <c:v>35.60009765625</c:v>
                      </c:pt>
                      <c:pt idx="7523">
                        <c:v>35.60009765625</c:v>
                      </c:pt>
                      <c:pt idx="7524">
                        <c:v>35.60009765625</c:v>
                      </c:pt>
                      <c:pt idx="7525">
                        <c:v>35.60009765625</c:v>
                      </c:pt>
                      <c:pt idx="7526">
                        <c:v>35.60009765625</c:v>
                      </c:pt>
                      <c:pt idx="7527">
                        <c:v>35.60009765625</c:v>
                      </c:pt>
                      <c:pt idx="7528">
                        <c:v>35.60009765625</c:v>
                      </c:pt>
                      <c:pt idx="7529">
                        <c:v>35.7001953125</c:v>
                      </c:pt>
                      <c:pt idx="7530">
                        <c:v>35.7001953125</c:v>
                      </c:pt>
                      <c:pt idx="7531">
                        <c:v>35.60009765625</c:v>
                      </c:pt>
                      <c:pt idx="7532">
                        <c:v>35.7001953125</c:v>
                      </c:pt>
                      <c:pt idx="7533">
                        <c:v>35.60009765625</c:v>
                      </c:pt>
                      <c:pt idx="7534">
                        <c:v>35.60009765625</c:v>
                      </c:pt>
                      <c:pt idx="7535">
                        <c:v>35.60009765625</c:v>
                      </c:pt>
                      <c:pt idx="7536">
                        <c:v>35.60009765625</c:v>
                      </c:pt>
                      <c:pt idx="7537">
                        <c:v>35.7001953125</c:v>
                      </c:pt>
                      <c:pt idx="7538">
                        <c:v>35.60009765625</c:v>
                      </c:pt>
                      <c:pt idx="7539">
                        <c:v>35.60009765625</c:v>
                      </c:pt>
                      <c:pt idx="7540">
                        <c:v>35.60009765625</c:v>
                      </c:pt>
                      <c:pt idx="7541">
                        <c:v>35.7001953125</c:v>
                      </c:pt>
                      <c:pt idx="7542">
                        <c:v>35.7001953125</c:v>
                      </c:pt>
                      <c:pt idx="7543">
                        <c:v>35.7001953125</c:v>
                      </c:pt>
                      <c:pt idx="7544">
                        <c:v>35.60009765625</c:v>
                      </c:pt>
                      <c:pt idx="7545">
                        <c:v>35.60009765625</c:v>
                      </c:pt>
                      <c:pt idx="7546">
                        <c:v>35.60009765625</c:v>
                      </c:pt>
                      <c:pt idx="7547">
                        <c:v>35.5</c:v>
                      </c:pt>
                      <c:pt idx="7548">
                        <c:v>35.60009765625</c:v>
                      </c:pt>
                      <c:pt idx="7549">
                        <c:v>35.60009765625</c:v>
                      </c:pt>
                      <c:pt idx="7550">
                        <c:v>35.60009765625</c:v>
                      </c:pt>
                      <c:pt idx="7551">
                        <c:v>35.60009765625</c:v>
                      </c:pt>
                      <c:pt idx="7552">
                        <c:v>35.60009765625</c:v>
                      </c:pt>
                      <c:pt idx="7553">
                        <c:v>35.60009765625</c:v>
                      </c:pt>
                      <c:pt idx="7554">
                        <c:v>35.60009765625</c:v>
                      </c:pt>
                      <c:pt idx="7555">
                        <c:v>35.60009765625</c:v>
                      </c:pt>
                      <c:pt idx="7556">
                        <c:v>35.60009765625</c:v>
                      </c:pt>
                      <c:pt idx="7557">
                        <c:v>35.5</c:v>
                      </c:pt>
                      <c:pt idx="7558">
                        <c:v>35.5</c:v>
                      </c:pt>
                      <c:pt idx="7559">
                        <c:v>35.5</c:v>
                      </c:pt>
                      <c:pt idx="7560">
                        <c:v>35.5</c:v>
                      </c:pt>
                      <c:pt idx="7561">
                        <c:v>35.5</c:v>
                      </c:pt>
                      <c:pt idx="7562">
                        <c:v>35.5</c:v>
                      </c:pt>
                      <c:pt idx="7563">
                        <c:v>35.5</c:v>
                      </c:pt>
                      <c:pt idx="7564">
                        <c:v>35.5</c:v>
                      </c:pt>
                      <c:pt idx="7565">
                        <c:v>35.60009765625</c:v>
                      </c:pt>
                      <c:pt idx="7566">
                        <c:v>35.5</c:v>
                      </c:pt>
                      <c:pt idx="7567">
                        <c:v>35.60009765625</c:v>
                      </c:pt>
                      <c:pt idx="7568">
                        <c:v>35.5</c:v>
                      </c:pt>
                      <c:pt idx="7569">
                        <c:v>35.60009765625</c:v>
                      </c:pt>
                      <c:pt idx="7570">
                        <c:v>35.60009765625</c:v>
                      </c:pt>
                      <c:pt idx="7571">
                        <c:v>35.60009765625</c:v>
                      </c:pt>
                      <c:pt idx="7572">
                        <c:v>35.60009765625</c:v>
                      </c:pt>
                      <c:pt idx="7573">
                        <c:v>35.60009765625</c:v>
                      </c:pt>
                      <c:pt idx="7574">
                        <c:v>35.60009765625</c:v>
                      </c:pt>
                      <c:pt idx="7575">
                        <c:v>35.400146484375</c:v>
                      </c:pt>
                      <c:pt idx="7576">
                        <c:v>35.400146484375</c:v>
                      </c:pt>
                      <c:pt idx="7577">
                        <c:v>35.5</c:v>
                      </c:pt>
                      <c:pt idx="7578">
                        <c:v>35.5</c:v>
                      </c:pt>
                      <c:pt idx="7579">
                        <c:v>35.5</c:v>
                      </c:pt>
                      <c:pt idx="7580">
                        <c:v>35.400146484375</c:v>
                      </c:pt>
                      <c:pt idx="7581">
                        <c:v>35.5</c:v>
                      </c:pt>
                      <c:pt idx="7582">
                        <c:v>35.5</c:v>
                      </c:pt>
                      <c:pt idx="7583">
                        <c:v>35.5</c:v>
                      </c:pt>
                      <c:pt idx="7584">
                        <c:v>35.5</c:v>
                      </c:pt>
                      <c:pt idx="7585">
                        <c:v>35.5</c:v>
                      </c:pt>
                      <c:pt idx="7586">
                        <c:v>35.5</c:v>
                      </c:pt>
                      <c:pt idx="7587">
                        <c:v>35.60009765625</c:v>
                      </c:pt>
                      <c:pt idx="7588">
                        <c:v>35.60009765625</c:v>
                      </c:pt>
                      <c:pt idx="7589">
                        <c:v>35.60009765625</c:v>
                      </c:pt>
                      <c:pt idx="7590">
                        <c:v>35.5</c:v>
                      </c:pt>
                      <c:pt idx="7591">
                        <c:v>35.60009765625</c:v>
                      </c:pt>
                      <c:pt idx="7592">
                        <c:v>35.60009765625</c:v>
                      </c:pt>
                      <c:pt idx="7593">
                        <c:v>35.60009765625</c:v>
                      </c:pt>
                      <c:pt idx="7594">
                        <c:v>35.60009765625</c:v>
                      </c:pt>
                      <c:pt idx="7595">
                        <c:v>35.60009765625</c:v>
                      </c:pt>
                      <c:pt idx="7596">
                        <c:v>35.5</c:v>
                      </c:pt>
                      <c:pt idx="7597">
                        <c:v>35.60009765625</c:v>
                      </c:pt>
                      <c:pt idx="7598">
                        <c:v>35.60009765625</c:v>
                      </c:pt>
                      <c:pt idx="7599">
                        <c:v>35.5</c:v>
                      </c:pt>
                      <c:pt idx="7600">
                        <c:v>35.5</c:v>
                      </c:pt>
                      <c:pt idx="7601">
                        <c:v>35.5</c:v>
                      </c:pt>
                      <c:pt idx="7602">
                        <c:v>35.5</c:v>
                      </c:pt>
                      <c:pt idx="7603">
                        <c:v>35.5</c:v>
                      </c:pt>
                      <c:pt idx="7604">
                        <c:v>35.5</c:v>
                      </c:pt>
                      <c:pt idx="7605">
                        <c:v>35.5</c:v>
                      </c:pt>
                      <c:pt idx="7606">
                        <c:v>35.5</c:v>
                      </c:pt>
                      <c:pt idx="7607">
                        <c:v>35.5</c:v>
                      </c:pt>
                      <c:pt idx="7608">
                        <c:v>35.5</c:v>
                      </c:pt>
                      <c:pt idx="7609">
                        <c:v>35.5</c:v>
                      </c:pt>
                      <c:pt idx="7610">
                        <c:v>35.5</c:v>
                      </c:pt>
                      <c:pt idx="7611">
                        <c:v>35.400146484375</c:v>
                      </c:pt>
                      <c:pt idx="7612">
                        <c:v>35.400146484375</c:v>
                      </c:pt>
                      <c:pt idx="7613">
                        <c:v>35.400146484375</c:v>
                      </c:pt>
                      <c:pt idx="7614">
                        <c:v>35.400146484375</c:v>
                      </c:pt>
                      <c:pt idx="7615">
                        <c:v>35.400146484375</c:v>
                      </c:pt>
                      <c:pt idx="7616">
                        <c:v>35.400146484375</c:v>
                      </c:pt>
                      <c:pt idx="7617">
                        <c:v>35.400146484375</c:v>
                      </c:pt>
                      <c:pt idx="7618">
                        <c:v>35.400146484375</c:v>
                      </c:pt>
                      <c:pt idx="7619">
                        <c:v>35.400146484375</c:v>
                      </c:pt>
                      <c:pt idx="7620">
                        <c:v>35.400146484375</c:v>
                      </c:pt>
                      <c:pt idx="7621">
                        <c:v>35.400146484375</c:v>
                      </c:pt>
                      <c:pt idx="7622">
                        <c:v>35.400146484375</c:v>
                      </c:pt>
                      <c:pt idx="7623">
                        <c:v>35.400146484375</c:v>
                      </c:pt>
                      <c:pt idx="7624">
                        <c:v>35.400146484375</c:v>
                      </c:pt>
                      <c:pt idx="7625">
                        <c:v>35.5</c:v>
                      </c:pt>
                      <c:pt idx="7626">
                        <c:v>35.400146484375</c:v>
                      </c:pt>
                      <c:pt idx="7627">
                        <c:v>35.400146484375</c:v>
                      </c:pt>
                      <c:pt idx="7628">
                        <c:v>35.400146484375</c:v>
                      </c:pt>
                      <c:pt idx="7629">
                        <c:v>35.400146484375</c:v>
                      </c:pt>
                      <c:pt idx="7630">
                        <c:v>35.5</c:v>
                      </c:pt>
                      <c:pt idx="7631">
                        <c:v>35.5</c:v>
                      </c:pt>
                      <c:pt idx="7632">
                        <c:v>35.400146484375</c:v>
                      </c:pt>
                      <c:pt idx="7633">
                        <c:v>35.5</c:v>
                      </c:pt>
                      <c:pt idx="7634">
                        <c:v>35.5</c:v>
                      </c:pt>
                      <c:pt idx="7635">
                        <c:v>35.5</c:v>
                      </c:pt>
                      <c:pt idx="7636">
                        <c:v>35.400146484375</c:v>
                      </c:pt>
                      <c:pt idx="7637">
                        <c:v>35.400146484375</c:v>
                      </c:pt>
                      <c:pt idx="7638">
                        <c:v>35.400146484375</c:v>
                      </c:pt>
                      <c:pt idx="7639">
                        <c:v>35.400146484375</c:v>
                      </c:pt>
                      <c:pt idx="7640">
                        <c:v>35.5</c:v>
                      </c:pt>
                      <c:pt idx="7641">
                        <c:v>35.5</c:v>
                      </c:pt>
                      <c:pt idx="7642">
                        <c:v>35.5</c:v>
                      </c:pt>
                      <c:pt idx="7643">
                        <c:v>35.5</c:v>
                      </c:pt>
                      <c:pt idx="7644">
                        <c:v>35.5</c:v>
                      </c:pt>
                      <c:pt idx="7645">
                        <c:v>35.5</c:v>
                      </c:pt>
                      <c:pt idx="7646">
                        <c:v>35.5</c:v>
                      </c:pt>
                      <c:pt idx="7647">
                        <c:v>35.400146484375</c:v>
                      </c:pt>
                      <c:pt idx="7648">
                        <c:v>35.300048828125</c:v>
                      </c:pt>
                      <c:pt idx="7649">
                        <c:v>35.300048828125</c:v>
                      </c:pt>
                      <c:pt idx="7650">
                        <c:v>35.300048828125</c:v>
                      </c:pt>
                      <c:pt idx="7651">
                        <c:v>35.400146484375</c:v>
                      </c:pt>
                      <c:pt idx="7652">
                        <c:v>35.300048828125</c:v>
                      </c:pt>
                      <c:pt idx="7653">
                        <c:v>35.300048828125</c:v>
                      </c:pt>
                      <c:pt idx="7654">
                        <c:v>35.5</c:v>
                      </c:pt>
                      <c:pt idx="7655">
                        <c:v>35.5</c:v>
                      </c:pt>
                      <c:pt idx="7656">
                        <c:v>35.5</c:v>
                      </c:pt>
                      <c:pt idx="7657">
                        <c:v>35.5</c:v>
                      </c:pt>
                      <c:pt idx="7658">
                        <c:v>35.5</c:v>
                      </c:pt>
                      <c:pt idx="7659">
                        <c:v>35.400146484375</c:v>
                      </c:pt>
                      <c:pt idx="7660">
                        <c:v>35.400146484375</c:v>
                      </c:pt>
                      <c:pt idx="7661">
                        <c:v>35.300048828125</c:v>
                      </c:pt>
                      <c:pt idx="7662">
                        <c:v>35.300048828125</c:v>
                      </c:pt>
                      <c:pt idx="7663">
                        <c:v>35.400146484375</c:v>
                      </c:pt>
                      <c:pt idx="7664">
                        <c:v>35.400146484375</c:v>
                      </c:pt>
                      <c:pt idx="7665">
                        <c:v>35.300048828125</c:v>
                      </c:pt>
                      <c:pt idx="7666">
                        <c:v>35.5</c:v>
                      </c:pt>
                      <c:pt idx="7667">
                        <c:v>35.400146484375</c:v>
                      </c:pt>
                      <c:pt idx="7668">
                        <c:v>35.5</c:v>
                      </c:pt>
                      <c:pt idx="7669">
                        <c:v>35.400146484375</c:v>
                      </c:pt>
                      <c:pt idx="7670">
                        <c:v>35.400146484375</c:v>
                      </c:pt>
                      <c:pt idx="7671">
                        <c:v>35.400146484375</c:v>
                      </c:pt>
                      <c:pt idx="7672">
                        <c:v>35.400146484375</c:v>
                      </c:pt>
                      <c:pt idx="7673">
                        <c:v>35.400146484375</c:v>
                      </c:pt>
                      <c:pt idx="7674">
                        <c:v>35.400146484375</c:v>
                      </c:pt>
                      <c:pt idx="7675">
                        <c:v>35.400146484375</c:v>
                      </c:pt>
                      <c:pt idx="7676">
                        <c:v>35.400146484375</c:v>
                      </c:pt>
                      <c:pt idx="7677">
                        <c:v>35.400146484375</c:v>
                      </c:pt>
                      <c:pt idx="7678">
                        <c:v>35.300048828125</c:v>
                      </c:pt>
                    </c:numCache>
                  </c:numRef>
                </c:yVal>
                <c:smooth val="0"/>
                <c:extLst>
                  <c:ext xmlns:c16="http://schemas.microsoft.com/office/drawing/2014/chart" uri="{C3380CC4-5D6E-409C-BE32-E72D297353CC}">
                    <c16:uniqueId val="{00000008-80D6-4A69-99C2-B7832D454844}"/>
                  </c:ext>
                </c:extLst>
              </c15:ser>
            </c15:filteredScatterSeries>
            <c15:filteredScatterSeries>
              <c15:ser>
                <c:idx val="1"/>
                <c:order val="1"/>
                <c:tx>
                  <c:v>TC2 60/40 1</c:v>
                </c:tx>
                <c:spPr>
                  <a:ln w="19050" cap="rnd">
                    <a:solidFill>
                      <a:schemeClr val="accent2"/>
                    </a:solidFill>
                    <a:round/>
                  </a:ln>
                  <a:effectLst/>
                </c:spPr>
                <c:marker>
                  <c:symbol val="none"/>
                </c:marker>
                <c:xVal>
                  <c:strRef>
                    <c:extLst xmlns:c15="http://schemas.microsoft.com/office/drawing/2012/chart">
                      <c:ext xmlns:c15="http://schemas.microsoft.com/office/drawing/2012/chart" uri="{02D57815-91ED-43cb-92C2-25804820EDAC}">
                        <c15:formulaRef>
                          <c15:sqref>'[Comparison TC2 Initial heating.xlsx]ACME-HEAT-60.40 24.05 1 '!$A:$A</c15:sqref>
                        </c15:formulaRef>
                      </c:ext>
                    </c:extLst>
                    <c:strCache>
                      <c:ptCount val="7679"/>
                      <c:pt idx="0">
                        <c:v>Time stamp</c:v>
                      </c:pt>
                      <c:pt idx="1">
                        <c:v>24/05/2023 10:41</c:v>
                      </c:pt>
                      <c:pt idx="2">
                        <c:v>24/05/2023 10:41</c:v>
                      </c:pt>
                      <c:pt idx="3">
                        <c:v>24/05/2023 10:41</c:v>
                      </c:pt>
                      <c:pt idx="4">
                        <c:v>24/05/2023 10:41</c:v>
                      </c:pt>
                      <c:pt idx="5">
                        <c:v>24/05/2023 10:41</c:v>
                      </c:pt>
                      <c:pt idx="6">
                        <c:v>24/05/2023 10:41</c:v>
                      </c:pt>
                      <c:pt idx="7">
                        <c:v>24/05/2023 10:41</c:v>
                      </c:pt>
                      <c:pt idx="8">
                        <c:v>24/05/2023 10:41</c:v>
                      </c:pt>
                      <c:pt idx="9">
                        <c:v>24/05/2023 10:41</c:v>
                      </c:pt>
                      <c:pt idx="10">
                        <c:v>24/05/2023 10:41</c:v>
                      </c:pt>
                      <c:pt idx="11">
                        <c:v>24/05/2023 10:41</c:v>
                      </c:pt>
                      <c:pt idx="12">
                        <c:v>24/05/2023 10:41</c:v>
                      </c:pt>
                      <c:pt idx="13">
                        <c:v>24/05/2023 10:41</c:v>
                      </c:pt>
                      <c:pt idx="14">
                        <c:v>24/05/2023 10:41</c:v>
                      </c:pt>
                      <c:pt idx="15">
                        <c:v>24/05/2023 10:41</c:v>
                      </c:pt>
                      <c:pt idx="16">
                        <c:v>24/05/2023 10:41</c:v>
                      </c:pt>
                      <c:pt idx="17">
                        <c:v>24/05/2023 10:41</c:v>
                      </c:pt>
                      <c:pt idx="18">
                        <c:v>24/05/2023 10:41</c:v>
                      </c:pt>
                      <c:pt idx="19">
                        <c:v>24/05/2023 10:41</c:v>
                      </c:pt>
                      <c:pt idx="20">
                        <c:v>24/05/2023 10:41</c:v>
                      </c:pt>
                      <c:pt idx="21">
                        <c:v>24/05/2023 10:41</c:v>
                      </c:pt>
                      <c:pt idx="22">
                        <c:v>24/05/2023 10:41</c:v>
                      </c:pt>
                      <c:pt idx="23">
                        <c:v>24/05/2023 10:41</c:v>
                      </c:pt>
                      <c:pt idx="24">
                        <c:v>24/05/2023 10:41</c:v>
                      </c:pt>
                      <c:pt idx="25">
                        <c:v>24/05/2023 10:41</c:v>
                      </c:pt>
                      <c:pt idx="26">
                        <c:v>24/05/2023 10:41</c:v>
                      </c:pt>
                      <c:pt idx="27">
                        <c:v>24/05/2023 10:41</c:v>
                      </c:pt>
                      <c:pt idx="28">
                        <c:v>24/05/2023 10:41</c:v>
                      </c:pt>
                      <c:pt idx="29">
                        <c:v>24/05/2023 10:41</c:v>
                      </c:pt>
                      <c:pt idx="30">
                        <c:v>24/05/2023 10:41</c:v>
                      </c:pt>
                      <c:pt idx="31">
                        <c:v>24/05/2023 10:41</c:v>
                      </c:pt>
                      <c:pt idx="32">
                        <c:v>24/05/2023 10:41</c:v>
                      </c:pt>
                      <c:pt idx="33">
                        <c:v>24/05/2023 10:41</c:v>
                      </c:pt>
                      <c:pt idx="34">
                        <c:v>24/05/2023 10:41</c:v>
                      </c:pt>
                      <c:pt idx="35">
                        <c:v>24/05/2023 10:41</c:v>
                      </c:pt>
                      <c:pt idx="36">
                        <c:v>24/05/2023 10:41</c:v>
                      </c:pt>
                      <c:pt idx="37">
                        <c:v>24/05/2023 10:41</c:v>
                      </c:pt>
                      <c:pt idx="38">
                        <c:v>24/05/2023 10:41</c:v>
                      </c:pt>
                      <c:pt idx="39">
                        <c:v>24/05/2023 10:41</c:v>
                      </c:pt>
                      <c:pt idx="40">
                        <c:v>24/05/2023 10:41</c:v>
                      </c:pt>
                      <c:pt idx="41">
                        <c:v>24/05/2023 10:41</c:v>
                      </c:pt>
                      <c:pt idx="42">
                        <c:v>24/05/2023 10:41</c:v>
                      </c:pt>
                      <c:pt idx="43">
                        <c:v>24/05/2023 10:41</c:v>
                      </c:pt>
                      <c:pt idx="44">
                        <c:v>24/05/2023 10:41</c:v>
                      </c:pt>
                      <c:pt idx="45">
                        <c:v>24/05/2023 10:41</c:v>
                      </c:pt>
                      <c:pt idx="46">
                        <c:v>24/05/2023 10:41</c:v>
                      </c:pt>
                      <c:pt idx="47">
                        <c:v>24/05/2023 10:41</c:v>
                      </c:pt>
                      <c:pt idx="48">
                        <c:v>24/05/2023 10:41</c:v>
                      </c:pt>
                      <c:pt idx="49">
                        <c:v>24/05/2023 10:41</c:v>
                      </c:pt>
                      <c:pt idx="50">
                        <c:v>24/05/2023 10:41</c:v>
                      </c:pt>
                      <c:pt idx="51">
                        <c:v>24/05/2023 10:41</c:v>
                      </c:pt>
                      <c:pt idx="52">
                        <c:v>24/05/2023 10:41</c:v>
                      </c:pt>
                      <c:pt idx="53">
                        <c:v>24/05/2023 10:41</c:v>
                      </c:pt>
                      <c:pt idx="54">
                        <c:v>24/05/2023 10:41</c:v>
                      </c:pt>
                      <c:pt idx="55">
                        <c:v>24/05/2023 10:42</c:v>
                      </c:pt>
                      <c:pt idx="56">
                        <c:v>24/05/2023 10:42</c:v>
                      </c:pt>
                      <c:pt idx="57">
                        <c:v>24/05/2023 10:42</c:v>
                      </c:pt>
                      <c:pt idx="58">
                        <c:v>24/05/2023 10:42</c:v>
                      </c:pt>
                      <c:pt idx="59">
                        <c:v>24/05/2023 10:42</c:v>
                      </c:pt>
                      <c:pt idx="60">
                        <c:v>24/05/2023 10:42</c:v>
                      </c:pt>
                      <c:pt idx="61">
                        <c:v>24/05/2023 10:42</c:v>
                      </c:pt>
                      <c:pt idx="62">
                        <c:v>24/05/2023 10:42</c:v>
                      </c:pt>
                      <c:pt idx="63">
                        <c:v>24/05/2023 10:42</c:v>
                      </c:pt>
                      <c:pt idx="64">
                        <c:v>24/05/2023 10:42</c:v>
                      </c:pt>
                      <c:pt idx="65">
                        <c:v>24/05/2023 10:42</c:v>
                      </c:pt>
                      <c:pt idx="66">
                        <c:v>24/05/2023 10:42</c:v>
                      </c:pt>
                      <c:pt idx="67">
                        <c:v>24/05/2023 10:42</c:v>
                      </c:pt>
                      <c:pt idx="68">
                        <c:v>24/05/2023 10:42</c:v>
                      </c:pt>
                      <c:pt idx="69">
                        <c:v>24/05/2023 10:42</c:v>
                      </c:pt>
                      <c:pt idx="70">
                        <c:v>24/05/2023 10:42</c:v>
                      </c:pt>
                      <c:pt idx="71">
                        <c:v>24/05/2023 10:42</c:v>
                      </c:pt>
                      <c:pt idx="72">
                        <c:v>24/05/2023 10:42</c:v>
                      </c:pt>
                      <c:pt idx="73">
                        <c:v>24/05/2023 10:42</c:v>
                      </c:pt>
                      <c:pt idx="74">
                        <c:v>24/05/2023 10:42</c:v>
                      </c:pt>
                      <c:pt idx="75">
                        <c:v>24/05/2023 10:42</c:v>
                      </c:pt>
                      <c:pt idx="76">
                        <c:v>24/05/2023 10:42</c:v>
                      </c:pt>
                      <c:pt idx="77">
                        <c:v>24/05/2023 10:42</c:v>
                      </c:pt>
                      <c:pt idx="78">
                        <c:v>24/05/2023 10:42</c:v>
                      </c:pt>
                      <c:pt idx="79">
                        <c:v>24/05/2023 10:42</c:v>
                      </c:pt>
                      <c:pt idx="80">
                        <c:v>24/05/2023 10:42</c:v>
                      </c:pt>
                      <c:pt idx="81">
                        <c:v>24/05/2023 10:42</c:v>
                      </c:pt>
                      <c:pt idx="82">
                        <c:v>24/05/2023 10:42</c:v>
                      </c:pt>
                      <c:pt idx="83">
                        <c:v>24/05/2023 10:42</c:v>
                      </c:pt>
                      <c:pt idx="84">
                        <c:v>24/05/2023 10:42</c:v>
                      </c:pt>
                      <c:pt idx="85">
                        <c:v>24/05/2023 10:42</c:v>
                      </c:pt>
                      <c:pt idx="86">
                        <c:v>24/05/2023 10:42</c:v>
                      </c:pt>
                      <c:pt idx="87">
                        <c:v>24/05/2023 10:42</c:v>
                      </c:pt>
                      <c:pt idx="88">
                        <c:v>24/05/2023 10:42</c:v>
                      </c:pt>
                      <c:pt idx="89">
                        <c:v>24/05/2023 10:42</c:v>
                      </c:pt>
                      <c:pt idx="90">
                        <c:v>24/05/2023 10:42</c:v>
                      </c:pt>
                      <c:pt idx="91">
                        <c:v>24/05/2023 10:42</c:v>
                      </c:pt>
                      <c:pt idx="92">
                        <c:v>24/05/2023 10:42</c:v>
                      </c:pt>
                      <c:pt idx="93">
                        <c:v>24/05/2023 10:42</c:v>
                      </c:pt>
                      <c:pt idx="94">
                        <c:v>24/05/2023 10:42</c:v>
                      </c:pt>
                      <c:pt idx="95">
                        <c:v>24/05/2023 10:42</c:v>
                      </c:pt>
                      <c:pt idx="96">
                        <c:v>24/05/2023 10:42</c:v>
                      </c:pt>
                      <c:pt idx="97">
                        <c:v>24/05/2023 10:42</c:v>
                      </c:pt>
                      <c:pt idx="98">
                        <c:v>24/05/2023 10:42</c:v>
                      </c:pt>
                      <c:pt idx="99">
                        <c:v>24/05/2023 10:42</c:v>
                      </c:pt>
                      <c:pt idx="100">
                        <c:v>24/05/2023 10:42</c:v>
                      </c:pt>
                      <c:pt idx="101">
                        <c:v>24/05/2023 10:42</c:v>
                      </c:pt>
                      <c:pt idx="102">
                        <c:v>24/05/2023 10:42</c:v>
                      </c:pt>
                      <c:pt idx="103">
                        <c:v>24/05/2023 10:42</c:v>
                      </c:pt>
                      <c:pt idx="104">
                        <c:v>24/05/2023 10:42</c:v>
                      </c:pt>
                      <c:pt idx="105">
                        <c:v>24/05/2023 10:42</c:v>
                      </c:pt>
                      <c:pt idx="106">
                        <c:v>24/05/2023 10:42</c:v>
                      </c:pt>
                      <c:pt idx="107">
                        <c:v>24/05/2023 10:42</c:v>
                      </c:pt>
                      <c:pt idx="108">
                        <c:v>24/05/2023 10:42</c:v>
                      </c:pt>
                      <c:pt idx="109">
                        <c:v>24/05/2023 10:42</c:v>
                      </c:pt>
                      <c:pt idx="110">
                        <c:v>24/05/2023 10:42</c:v>
                      </c:pt>
                      <c:pt idx="111">
                        <c:v>24/05/2023 10:42</c:v>
                      </c:pt>
                      <c:pt idx="112">
                        <c:v>24/05/2023 10:42</c:v>
                      </c:pt>
                      <c:pt idx="113">
                        <c:v>24/05/2023 10:42</c:v>
                      </c:pt>
                      <c:pt idx="114">
                        <c:v>24/05/2023 10:42</c:v>
                      </c:pt>
                      <c:pt idx="115">
                        <c:v>24/05/2023 10:43</c:v>
                      </c:pt>
                      <c:pt idx="116">
                        <c:v>24/05/2023 10:43</c:v>
                      </c:pt>
                      <c:pt idx="117">
                        <c:v>24/05/2023 10:43</c:v>
                      </c:pt>
                      <c:pt idx="118">
                        <c:v>24/05/2023 10:43</c:v>
                      </c:pt>
                      <c:pt idx="119">
                        <c:v>24/05/2023 10:43</c:v>
                      </c:pt>
                      <c:pt idx="120">
                        <c:v>24/05/2023 10:43</c:v>
                      </c:pt>
                      <c:pt idx="121">
                        <c:v>24/05/2023 10:43</c:v>
                      </c:pt>
                      <c:pt idx="122">
                        <c:v>24/05/2023 10:43</c:v>
                      </c:pt>
                      <c:pt idx="123">
                        <c:v>24/05/2023 10:43</c:v>
                      </c:pt>
                      <c:pt idx="124">
                        <c:v>24/05/2023 10:43</c:v>
                      </c:pt>
                      <c:pt idx="125">
                        <c:v>24/05/2023 10:43</c:v>
                      </c:pt>
                      <c:pt idx="126">
                        <c:v>24/05/2023 10:43</c:v>
                      </c:pt>
                      <c:pt idx="127">
                        <c:v>24/05/2023 10:43</c:v>
                      </c:pt>
                      <c:pt idx="128">
                        <c:v>24/05/2023 10:43</c:v>
                      </c:pt>
                      <c:pt idx="129">
                        <c:v>24/05/2023 10:43</c:v>
                      </c:pt>
                      <c:pt idx="130">
                        <c:v>24/05/2023 10:43</c:v>
                      </c:pt>
                      <c:pt idx="131">
                        <c:v>24/05/2023 10:43</c:v>
                      </c:pt>
                      <c:pt idx="132">
                        <c:v>24/05/2023 10:43</c:v>
                      </c:pt>
                      <c:pt idx="133">
                        <c:v>24/05/2023 10:43</c:v>
                      </c:pt>
                      <c:pt idx="134">
                        <c:v>24/05/2023 10:43</c:v>
                      </c:pt>
                      <c:pt idx="135">
                        <c:v>24/05/2023 10:43</c:v>
                      </c:pt>
                      <c:pt idx="136">
                        <c:v>24/05/2023 10:43</c:v>
                      </c:pt>
                      <c:pt idx="137">
                        <c:v>24/05/2023 10:43</c:v>
                      </c:pt>
                      <c:pt idx="138">
                        <c:v>24/05/2023 10:43</c:v>
                      </c:pt>
                      <c:pt idx="139">
                        <c:v>24/05/2023 10:43</c:v>
                      </c:pt>
                      <c:pt idx="140">
                        <c:v>24/05/2023 10:43</c:v>
                      </c:pt>
                      <c:pt idx="141">
                        <c:v>24/05/2023 10:43</c:v>
                      </c:pt>
                      <c:pt idx="142">
                        <c:v>24/05/2023 10:43</c:v>
                      </c:pt>
                      <c:pt idx="143">
                        <c:v>24/05/2023 10:43</c:v>
                      </c:pt>
                      <c:pt idx="144">
                        <c:v>24/05/2023 10:43</c:v>
                      </c:pt>
                      <c:pt idx="145">
                        <c:v>24/05/2023 10:43</c:v>
                      </c:pt>
                      <c:pt idx="146">
                        <c:v>24/05/2023 10:43</c:v>
                      </c:pt>
                      <c:pt idx="147">
                        <c:v>24/05/2023 10:43</c:v>
                      </c:pt>
                      <c:pt idx="148">
                        <c:v>24/05/2023 10:43</c:v>
                      </c:pt>
                      <c:pt idx="149">
                        <c:v>24/05/2023 10:43</c:v>
                      </c:pt>
                      <c:pt idx="150">
                        <c:v>24/05/2023 10:43</c:v>
                      </c:pt>
                      <c:pt idx="151">
                        <c:v>24/05/2023 10:43</c:v>
                      </c:pt>
                      <c:pt idx="152">
                        <c:v>24/05/2023 10:43</c:v>
                      </c:pt>
                      <c:pt idx="153">
                        <c:v>24/05/2023 10:43</c:v>
                      </c:pt>
                      <c:pt idx="154">
                        <c:v>24/05/2023 10:43</c:v>
                      </c:pt>
                      <c:pt idx="155">
                        <c:v>24/05/2023 10:43</c:v>
                      </c:pt>
                      <c:pt idx="156">
                        <c:v>24/05/2023 10:43</c:v>
                      </c:pt>
                      <c:pt idx="157">
                        <c:v>24/05/2023 10:43</c:v>
                      </c:pt>
                      <c:pt idx="158">
                        <c:v>24/05/2023 10:43</c:v>
                      </c:pt>
                      <c:pt idx="159">
                        <c:v>24/05/2023 10:43</c:v>
                      </c:pt>
                      <c:pt idx="160">
                        <c:v>24/05/2023 10:43</c:v>
                      </c:pt>
                      <c:pt idx="161">
                        <c:v>24/05/2023 10:43</c:v>
                      </c:pt>
                      <c:pt idx="162">
                        <c:v>24/05/2023 10:43</c:v>
                      </c:pt>
                      <c:pt idx="163">
                        <c:v>24/05/2023 10:43</c:v>
                      </c:pt>
                      <c:pt idx="164">
                        <c:v>24/05/2023 10:43</c:v>
                      </c:pt>
                      <c:pt idx="165">
                        <c:v>24/05/2023 10:43</c:v>
                      </c:pt>
                      <c:pt idx="166">
                        <c:v>24/05/2023 10:43</c:v>
                      </c:pt>
                      <c:pt idx="167">
                        <c:v>24/05/2023 10:43</c:v>
                      </c:pt>
                      <c:pt idx="168">
                        <c:v>24/05/2023 10:43</c:v>
                      </c:pt>
                      <c:pt idx="169">
                        <c:v>24/05/2023 10:43</c:v>
                      </c:pt>
                      <c:pt idx="170">
                        <c:v>24/05/2023 10:43</c:v>
                      </c:pt>
                      <c:pt idx="171">
                        <c:v>24/05/2023 10:43</c:v>
                      </c:pt>
                      <c:pt idx="172">
                        <c:v>24/05/2023 10:43</c:v>
                      </c:pt>
                      <c:pt idx="173">
                        <c:v>24/05/2023 10:43</c:v>
                      </c:pt>
                      <c:pt idx="174">
                        <c:v>24/05/2023 10:44</c:v>
                      </c:pt>
                      <c:pt idx="175">
                        <c:v>24/05/2023 10:44</c:v>
                      </c:pt>
                      <c:pt idx="176">
                        <c:v>24/05/2023 10:44</c:v>
                      </c:pt>
                      <c:pt idx="177">
                        <c:v>24/05/2023 10:44</c:v>
                      </c:pt>
                      <c:pt idx="178">
                        <c:v>24/05/2023 10:44</c:v>
                      </c:pt>
                      <c:pt idx="179">
                        <c:v>24/05/2023 10:44</c:v>
                      </c:pt>
                      <c:pt idx="180">
                        <c:v>24/05/2023 10:44</c:v>
                      </c:pt>
                      <c:pt idx="181">
                        <c:v>24/05/2023 10:44</c:v>
                      </c:pt>
                      <c:pt idx="182">
                        <c:v>24/05/2023 10:44</c:v>
                      </c:pt>
                      <c:pt idx="183">
                        <c:v>24/05/2023 10:44</c:v>
                      </c:pt>
                      <c:pt idx="184">
                        <c:v>24/05/2023 10:44</c:v>
                      </c:pt>
                      <c:pt idx="185">
                        <c:v>24/05/2023 10:44</c:v>
                      </c:pt>
                      <c:pt idx="186">
                        <c:v>24/05/2023 10:44</c:v>
                      </c:pt>
                      <c:pt idx="187">
                        <c:v>24/05/2023 10:44</c:v>
                      </c:pt>
                      <c:pt idx="188">
                        <c:v>24/05/2023 10:44</c:v>
                      </c:pt>
                      <c:pt idx="189">
                        <c:v>24/05/2023 10:44</c:v>
                      </c:pt>
                      <c:pt idx="190">
                        <c:v>24/05/2023 10:44</c:v>
                      </c:pt>
                      <c:pt idx="191">
                        <c:v>24/05/2023 10:44</c:v>
                      </c:pt>
                      <c:pt idx="192">
                        <c:v>24/05/2023 10:44</c:v>
                      </c:pt>
                      <c:pt idx="193">
                        <c:v>24/05/2023 10:44</c:v>
                      </c:pt>
                      <c:pt idx="194">
                        <c:v>24/05/2023 10:44</c:v>
                      </c:pt>
                      <c:pt idx="195">
                        <c:v>24/05/2023 10:44</c:v>
                      </c:pt>
                      <c:pt idx="196">
                        <c:v>24/05/2023 10:44</c:v>
                      </c:pt>
                      <c:pt idx="197">
                        <c:v>24/05/2023 10:44</c:v>
                      </c:pt>
                      <c:pt idx="198">
                        <c:v>24/05/2023 10:44</c:v>
                      </c:pt>
                      <c:pt idx="199">
                        <c:v>24/05/2023 10:44</c:v>
                      </c:pt>
                      <c:pt idx="200">
                        <c:v>24/05/2023 10:44</c:v>
                      </c:pt>
                      <c:pt idx="201">
                        <c:v>24/05/2023 10:44</c:v>
                      </c:pt>
                      <c:pt idx="202">
                        <c:v>24/05/2023 10:44</c:v>
                      </c:pt>
                      <c:pt idx="203">
                        <c:v>24/05/2023 10:44</c:v>
                      </c:pt>
                      <c:pt idx="204">
                        <c:v>24/05/2023 10:44</c:v>
                      </c:pt>
                      <c:pt idx="205">
                        <c:v>24/05/2023 10:44</c:v>
                      </c:pt>
                      <c:pt idx="206">
                        <c:v>24/05/2023 10:44</c:v>
                      </c:pt>
                      <c:pt idx="207">
                        <c:v>24/05/2023 10:44</c:v>
                      </c:pt>
                      <c:pt idx="208">
                        <c:v>24/05/2023 10:44</c:v>
                      </c:pt>
                      <c:pt idx="209">
                        <c:v>24/05/2023 10:44</c:v>
                      </c:pt>
                      <c:pt idx="210">
                        <c:v>24/05/2023 10:44</c:v>
                      </c:pt>
                      <c:pt idx="211">
                        <c:v>24/05/2023 10:44</c:v>
                      </c:pt>
                      <c:pt idx="212">
                        <c:v>24/05/2023 10:44</c:v>
                      </c:pt>
                      <c:pt idx="213">
                        <c:v>24/05/2023 10:44</c:v>
                      </c:pt>
                      <c:pt idx="214">
                        <c:v>24/05/2023 10:44</c:v>
                      </c:pt>
                      <c:pt idx="215">
                        <c:v>24/05/2023 10:44</c:v>
                      </c:pt>
                      <c:pt idx="216">
                        <c:v>24/05/2023 10:44</c:v>
                      </c:pt>
                      <c:pt idx="217">
                        <c:v>24/05/2023 10:44</c:v>
                      </c:pt>
                      <c:pt idx="218">
                        <c:v>24/05/2023 10:44</c:v>
                      </c:pt>
                      <c:pt idx="219">
                        <c:v>24/05/2023 10:44</c:v>
                      </c:pt>
                      <c:pt idx="220">
                        <c:v>24/05/2023 10:44</c:v>
                      </c:pt>
                      <c:pt idx="221">
                        <c:v>24/05/2023 10:44</c:v>
                      </c:pt>
                      <c:pt idx="222">
                        <c:v>24/05/2023 10:44</c:v>
                      </c:pt>
                      <c:pt idx="223">
                        <c:v>24/05/2023 10:44</c:v>
                      </c:pt>
                      <c:pt idx="224">
                        <c:v>24/05/2023 10:44</c:v>
                      </c:pt>
                      <c:pt idx="225">
                        <c:v>24/05/2023 10:44</c:v>
                      </c:pt>
                      <c:pt idx="226">
                        <c:v>24/05/2023 10:44</c:v>
                      </c:pt>
                      <c:pt idx="227">
                        <c:v>24/05/2023 10:44</c:v>
                      </c:pt>
                      <c:pt idx="228">
                        <c:v>24/05/2023 10:44</c:v>
                      </c:pt>
                      <c:pt idx="229">
                        <c:v>24/05/2023 10:44</c:v>
                      </c:pt>
                      <c:pt idx="230">
                        <c:v>24/05/2023 10:44</c:v>
                      </c:pt>
                      <c:pt idx="231">
                        <c:v>24/05/2023 10:44</c:v>
                      </c:pt>
                      <c:pt idx="232">
                        <c:v>24/05/2023 10:44</c:v>
                      </c:pt>
                      <c:pt idx="233">
                        <c:v>24/05/2023 10:44</c:v>
                      </c:pt>
                      <c:pt idx="234">
                        <c:v>24/05/2023 10:45</c:v>
                      </c:pt>
                      <c:pt idx="235">
                        <c:v>24/05/2023 10:45</c:v>
                      </c:pt>
                      <c:pt idx="236">
                        <c:v>24/05/2023 10:45</c:v>
                      </c:pt>
                      <c:pt idx="237">
                        <c:v>24/05/2023 10:45</c:v>
                      </c:pt>
                      <c:pt idx="238">
                        <c:v>24/05/2023 10:45</c:v>
                      </c:pt>
                      <c:pt idx="239">
                        <c:v>24/05/2023 10:45</c:v>
                      </c:pt>
                      <c:pt idx="240">
                        <c:v>24/05/2023 10:45</c:v>
                      </c:pt>
                      <c:pt idx="241">
                        <c:v>24/05/2023 10:45</c:v>
                      </c:pt>
                      <c:pt idx="242">
                        <c:v>24/05/2023 10:45</c:v>
                      </c:pt>
                      <c:pt idx="243">
                        <c:v>24/05/2023 10:45</c:v>
                      </c:pt>
                      <c:pt idx="244">
                        <c:v>24/05/2023 10:45</c:v>
                      </c:pt>
                      <c:pt idx="245">
                        <c:v>24/05/2023 10:45</c:v>
                      </c:pt>
                      <c:pt idx="246">
                        <c:v>24/05/2023 10:45</c:v>
                      </c:pt>
                      <c:pt idx="247">
                        <c:v>24/05/2023 10:45</c:v>
                      </c:pt>
                      <c:pt idx="248">
                        <c:v>24/05/2023 10:45</c:v>
                      </c:pt>
                      <c:pt idx="249">
                        <c:v>24/05/2023 10:45</c:v>
                      </c:pt>
                      <c:pt idx="250">
                        <c:v>24/05/2023 10:45</c:v>
                      </c:pt>
                      <c:pt idx="251">
                        <c:v>24/05/2023 10:45</c:v>
                      </c:pt>
                      <c:pt idx="252">
                        <c:v>24/05/2023 10:45</c:v>
                      </c:pt>
                      <c:pt idx="253">
                        <c:v>24/05/2023 10:45</c:v>
                      </c:pt>
                      <c:pt idx="254">
                        <c:v>24/05/2023 10:45</c:v>
                      </c:pt>
                      <c:pt idx="255">
                        <c:v>24/05/2023 10:45</c:v>
                      </c:pt>
                      <c:pt idx="256">
                        <c:v>24/05/2023 10:45</c:v>
                      </c:pt>
                      <c:pt idx="257">
                        <c:v>24/05/2023 10:45</c:v>
                      </c:pt>
                      <c:pt idx="258">
                        <c:v>24/05/2023 10:45</c:v>
                      </c:pt>
                      <c:pt idx="259">
                        <c:v>24/05/2023 10:45</c:v>
                      </c:pt>
                      <c:pt idx="260">
                        <c:v>24/05/2023 10:45</c:v>
                      </c:pt>
                      <c:pt idx="261">
                        <c:v>24/05/2023 10:45</c:v>
                      </c:pt>
                      <c:pt idx="262">
                        <c:v>24/05/2023 10:45</c:v>
                      </c:pt>
                      <c:pt idx="263">
                        <c:v>24/05/2023 10:45</c:v>
                      </c:pt>
                      <c:pt idx="264">
                        <c:v>24/05/2023 10:45</c:v>
                      </c:pt>
                      <c:pt idx="265">
                        <c:v>24/05/2023 10:45</c:v>
                      </c:pt>
                      <c:pt idx="266">
                        <c:v>24/05/2023 10:45</c:v>
                      </c:pt>
                      <c:pt idx="267">
                        <c:v>24/05/2023 10:45</c:v>
                      </c:pt>
                      <c:pt idx="268">
                        <c:v>24/05/2023 10:45</c:v>
                      </c:pt>
                      <c:pt idx="269">
                        <c:v>24/05/2023 10:45</c:v>
                      </c:pt>
                      <c:pt idx="270">
                        <c:v>24/05/2023 10:45</c:v>
                      </c:pt>
                      <c:pt idx="271">
                        <c:v>24/05/2023 10:45</c:v>
                      </c:pt>
                      <c:pt idx="272">
                        <c:v>24/05/2023 10:45</c:v>
                      </c:pt>
                      <c:pt idx="273">
                        <c:v>24/05/2023 10:45</c:v>
                      </c:pt>
                      <c:pt idx="274">
                        <c:v>24/05/2023 10:45</c:v>
                      </c:pt>
                      <c:pt idx="275">
                        <c:v>24/05/2023 10:45</c:v>
                      </c:pt>
                      <c:pt idx="276">
                        <c:v>24/05/2023 10:45</c:v>
                      </c:pt>
                      <c:pt idx="277">
                        <c:v>24/05/2023 10:45</c:v>
                      </c:pt>
                      <c:pt idx="278">
                        <c:v>24/05/2023 10:45</c:v>
                      </c:pt>
                      <c:pt idx="279">
                        <c:v>24/05/2023 10:45</c:v>
                      </c:pt>
                      <c:pt idx="280">
                        <c:v>24/05/2023 10:45</c:v>
                      </c:pt>
                      <c:pt idx="281">
                        <c:v>24/05/2023 10:45</c:v>
                      </c:pt>
                      <c:pt idx="282">
                        <c:v>24/05/2023 10:45</c:v>
                      </c:pt>
                      <c:pt idx="283">
                        <c:v>24/05/2023 10:45</c:v>
                      </c:pt>
                      <c:pt idx="284">
                        <c:v>24/05/2023 10:45</c:v>
                      </c:pt>
                      <c:pt idx="285">
                        <c:v>24/05/2023 10:45</c:v>
                      </c:pt>
                      <c:pt idx="286">
                        <c:v>24/05/2023 10:45</c:v>
                      </c:pt>
                      <c:pt idx="287">
                        <c:v>24/05/2023 10:45</c:v>
                      </c:pt>
                      <c:pt idx="288">
                        <c:v>24/05/2023 10:45</c:v>
                      </c:pt>
                      <c:pt idx="289">
                        <c:v>24/05/2023 10:45</c:v>
                      </c:pt>
                      <c:pt idx="290">
                        <c:v>24/05/2023 10:45</c:v>
                      </c:pt>
                      <c:pt idx="291">
                        <c:v>24/05/2023 10:45</c:v>
                      </c:pt>
                      <c:pt idx="292">
                        <c:v>24/05/2023 10:45</c:v>
                      </c:pt>
                      <c:pt idx="293">
                        <c:v>24/05/2023 10:45</c:v>
                      </c:pt>
                      <c:pt idx="294">
                        <c:v>24/05/2023 10:46</c:v>
                      </c:pt>
                      <c:pt idx="295">
                        <c:v>24/05/2023 10:46</c:v>
                      </c:pt>
                      <c:pt idx="296">
                        <c:v>24/05/2023 10:46</c:v>
                      </c:pt>
                      <c:pt idx="297">
                        <c:v>24/05/2023 10:46</c:v>
                      </c:pt>
                      <c:pt idx="298">
                        <c:v>24/05/2023 10:46</c:v>
                      </c:pt>
                      <c:pt idx="299">
                        <c:v>24/05/2023 10:46</c:v>
                      </c:pt>
                      <c:pt idx="300">
                        <c:v>24/05/2023 10:46</c:v>
                      </c:pt>
                      <c:pt idx="301">
                        <c:v>24/05/2023 10:46</c:v>
                      </c:pt>
                      <c:pt idx="302">
                        <c:v>24/05/2023 10:46</c:v>
                      </c:pt>
                      <c:pt idx="303">
                        <c:v>24/05/2023 10:46</c:v>
                      </c:pt>
                      <c:pt idx="304">
                        <c:v>24/05/2023 10:46</c:v>
                      </c:pt>
                      <c:pt idx="305">
                        <c:v>24/05/2023 10:46</c:v>
                      </c:pt>
                      <c:pt idx="306">
                        <c:v>24/05/2023 10:46</c:v>
                      </c:pt>
                      <c:pt idx="307">
                        <c:v>24/05/2023 10:46</c:v>
                      </c:pt>
                      <c:pt idx="308">
                        <c:v>24/05/2023 10:46</c:v>
                      </c:pt>
                      <c:pt idx="309">
                        <c:v>24/05/2023 10:46</c:v>
                      </c:pt>
                      <c:pt idx="310">
                        <c:v>24/05/2023 10:46</c:v>
                      </c:pt>
                      <c:pt idx="311">
                        <c:v>24/05/2023 10:46</c:v>
                      </c:pt>
                      <c:pt idx="312">
                        <c:v>24/05/2023 10:46</c:v>
                      </c:pt>
                      <c:pt idx="313">
                        <c:v>24/05/2023 10:46</c:v>
                      </c:pt>
                      <c:pt idx="314">
                        <c:v>24/05/2023 10:46</c:v>
                      </c:pt>
                      <c:pt idx="315">
                        <c:v>24/05/2023 10:46</c:v>
                      </c:pt>
                      <c:pt idx="316">
                        <c:v>24/05/2023 10:46</c:v>
                      </c:pt>
                      <c:pt idx="317">
                        <c:v>24/05/2023 10:46</c:v>
                      </c:pt>
                      <c:pt idx="318">
                        <c:v>24/05/2023 10:46</c:v>
                      </c:pt>
                      <c:pt idx="319">
                        <c:v>24/05/2023 10:46</c:v>
                      </c:pt>
                      <c:pt idx="320">
                        <c:v>24/05/2023 10:46</c:v>
                      </c:pt>
                      <c:pt idx="321">
                        <c:v>24/05/2023 10:46</c:v>
                      </c:pt>
                      <c:pt idx="322">
                        <c:v>24/05/2023 10:46</c:v>
                      </c:pt>
                      <c:pt idx="323">
                        <c:v>24/05/2023 10:46</c:v>
                      </c:pt>
                      <c:pt idx="324">
                        <c:v>24/05/2023 10:46</c:v>
                      </c:pt>
                      <c:pt idx="325">
                        <c:v>24/05/2023 10:46</c:v>
                      </c:pt>
                      <c:pt idx="326">
                        <c:v>24/05/2023 10:46</c:v>
                      </c:pt>
                      <c:pt idx="327">
                        <c:v>24/05/2023 10:46</c:v>
                      </c:pt>
                      <c:pt idx="328">
                        <c:v>24/05/2023 10:46</c:v>
                      </c:pt>
                      <c:pt idx="329">
                        <c:v>24/05/2023 10:46</c:v>
                      </c:pt>
                      <c:pt idx="330">
                        <c:v>24/05/2023 10:46</c:v>
                      </c:pt>
                      <c:pt idx="331">
                        <c:v>24/05/2023 10:46</c:v>
                      </c:pt>
                      <c:pt idx="332">
                        <c:v>24/05/2023 10:46</c:v>
                      </c:pt>
                      <c:pt idx="333">
                        <c:v>24/05/2023 10:46</c:v>
                      </c:pt>
                      <c:pt idx="334">
                        <c:v>24/05/2023 10:46</c:v>
                      </c:pt>
                      <c:pt idx="335">
                        <c:v>24/05/2023 10:46</c:v>
                      </c:pt>
                      <c:pt idx="336">
                        <c:v>24/05/2023 10:46</c:v>
                      </c:pt>
                      <c:pt idx="337">
                        <c:v>24/05/2023 10:46</c:v>
                      </c:pt>
                      <c:pt idx="338">
                        <c:v>24/05/2023 10:46</c:v>
                      </c:pt>
                      <c:pt idx="339">
                        <c:v>24/05/2023 10:46</c:v>
                      </c:pt>
                      <c:pt idx="340">
                        <c:v>24/05/2023 10:46</c:v>
                      </c:pt>
                      <c:pt idx="341">
                        <c:v>24/05/2023 10:46</c:v>
                      </c:pt>
                      <c:pt idx="342">
                        <c:v>24/05/2023 10:46</c:v>
                      </c:pt>
                      <c:pt idx="343">
                        <c:v>24/05/2023 10:46</c:v>
                      </c:pt>
                      <c:pt idx="344">
                        <c:v>24/05/2023 10:46</c:v>
                      </c:pt>
                      <c:pt idx="345">
                        <c:v>24/05/2023 10:46</c:v>
                      </c:pt>
                      <c:pt idx="346">
                        <c:v>24/05/2023 10:46</c:v>
                      </c:pt>
                      <c:pt idx="347">
                        <c:v>24/05/2023 10:46</c:v>
                      </c:pt>
                      <c:pt idx="348">
                        <c:v>24/05/2023 10:46</c:v>
                      </c:pt>
                      <c:pt idx="349">
                        <c:v>24/05/2023 10:46</c:v>
                      </c:pt>
                      <c:pt idx="350">
                        <c:v>24/05/2023 10:46</c:v>
                      </c:pt>
                      <c:pt idx="351">
                        <c:v>24/05/2023 10:46</c:v>
                      </c:pt>
                      <c:pt idx="352">
                        <c:v>24/05/2023 10:46</c:v>
                      </c:pt>
                      <c:pt idx="353">
                        <c:v>24/05/2023 10:47</c:v>
                      </c:pt>
                      <c:pt idx="354">
                        <c:v>24/05/2023 10:47</c:v>
                      </c:pt>
                      <c:pt idx="355">
                        <c:v>24/05/2023 10:47</c:v>
                      </c:pt>
                      <c:pt idx="356">
                        <c:v>24/05/2023 10:47</c:v>
                      </c:pt>
                      <c:pt idx="357">
                        <c:v>24/05/2023 10:47</c:v>
                      </c:pt>
                      <c:pt idx="358">
                        <c:v>24/05/2023 10:47</c:v>
                      </c:pt>
                      <c:pt idx="359">
                        <c:v>24/05/2023 10:47</c:v>
                      </c:pt>
                      <c:pt idx="360">
                        <c:v>24/05/2023 10:47</c:v>
                      </c:pt>
                      <c:pt idx="361">
                        <c:v>24/05/2023 10:47</c:v>
                      </c:pt>
                      <c:pt idx="362">
                        <c:v>24/05/2023 10:47</c:v>
                      </c:pt>
                      <c:pt idx="363">
                        <c:v>24/05/2023 10:47</c:v>
                      </c:pt>
                      <c:pt idx="364">
                        <c:v>24/05/2023 10:47</c:v>
                      </c:pt>
                      <c:pt idx="365">
                        <c:v>24/05/2023 10:47</c:v>
                      </c:pt>
                      <c:pt idx="366">
                        <c:v>24/05/2023 10:47</c:v>
                      </c:pt>
                      <c:pt idx="367">
                        <c:v>24/05/2023 10:47</c:v>
                      </c:pt>
                      <c:pt idx="368">
                        <c:v>24/05/2023 10:47</c:v>
                      </c:pt>
                      <c:pt idx="369">
                        <c:v>24/05/2023 10:47</c:v>
                      </c:pt>
                      <c:pt idx="370">
                        <c:v>24/05/2023 10:47</c:v>
                      </c:pt>
                      <c:pt idx="371">
                        <c:v>24/05/2023 10:47</c:v>
                      </c:pt>
                      <c:pt idx="372">
                        <c:v>24/05/2023 10:47</c:v>
                      </c:pt>
                      <c:pt idx="373">
                        <c:v>24/05/2023 10:47</c:v>
                      </c:pt>
                      <c:pt idx="374">
                        <c:v>24/05/2023 10:47</c:v>
                      </c:pt>
                      <c:pt idx="375">
                        <c:v>24/05/2023 10:47</c:v>
                      </c:pt>
                      <c:pt idx="376">
                        <c:v>24/05/2023 10:47</c:v>
                      </c:pt>
                      <c:pt idx="377">
                        <c:v>24/05/2023 10:47</c:v>
                      </c:pt>
                      <c:pt idx="378">
                        <c:v>24/05/2023 10:47</c:v>
                      </c:pt>
                      <c:pt idx="379">
                        <c:v>24/05/2023 10:47</c:v>
                      </c:pt>
                      <c:pt idx="380">
                        <c:v>24/05/2023 10:47</c:v>
                      </c:pt>
                      <c:pt idx="381">
                        <c:v>24/05/2023 10:47</c:v>
                      </c:pt>
                      <c:pt idx="382">
                        <c:v>24/05/2023 10:47</c:v>
                      </c:pt>
                      <c:pt idx="383">
                        <c:v>24/05/2023 10:47</c:v>
                      </c:pt>
                      <c:pt idx="384">
                        <c:v>24/05/2023 10:47</c:v>
                      </c:pt>
                      <c:pt idx="385">
                        <c:v>24/05/2023 10:47</c:v>
                      </c:pt>
                      <c:pt idx="386">
                        <c:v>24/05/2023 10:47</c:v>
                      </c:pt>
                      <c:pt idx="387">
                        <c:v>24/05/2023 10:47</c:v>
                      </c:pt>
                      <c:pt idx="388">
                        <c:v>24/05/2023 10:47</c:v>
                      </c:pt>
                      <c:pt idx="389">
                        <c:v>24/05/2023 10:47</c:v>
                      </c:pt>
                      <c:pt idx="390">
                        <c:v>24/05/2023 10:47</c:v>
                      </c:pt>
                      <c:pt idx="391">
                        <c:v>24/05/2023 10:47</c:v>
                      </c:pt>
                      <c:pt idx="392">
                        <c:v>24/05/2023 10:47</c:v>
                      </c:pt>
                      <c:pt idx="393">
                        <c:v>24/05/2023 10:47</c:v>
                      </c:pt>
                      <c:pt idx="394">
                        <c:v>24/05/2023 10:47</c:v>
                      </c:pt>
                      <c:pt idx="395">
                        <c:v>24/05/2023 10:47</c:v>
                      </c:pt>
                      <c:pt idx="396">
                        <c:v>24/05/2023 10:47</c:v>
                      </c:pt>
                      <c:pt idx="397">
                        <c:v>24/05/2023 10:47</c:v>
                      </c:pt>
                      <c:pt idx="398">
                        <c:v>24/05/2023 10:47</c:v>
                      </c:pt>
                      <c:pt idx="399">
                        <c:v>24/05/2023 10:47</c:v>
                      </c:pt>
                      <c:pt idx="400">
                        <c:v>24/05/2023 10:47</c:v>
                      </c:pt>
                      <c:pt idx="401">
                        <c:v>24/05/2023 10:47</c:v>
                      </c:pt>
                      <c:pt idx="402">
                        <c:v>24/05/2023 10:47</c:v>
                      </c:pt>
                      <c:pt idx="403">
                        <c:v>24/05/2023 10:47</c:v>
                      </c:pt>
                      <c:pt idx="404">
                        <c:v>24/05/2023 10:47</c:v>
                      </c:pt>
                      <c:pt idx="405">
                        <c:v>24/05/2023 10:47</c:v>
                      </c:pt>
                      <c:pt idx="406">
                        <c:v>24/05/2023 10:47</c:v>
                      </c:pt>
                      <c:pt idx="407">
                        <c:v>24/05/2023 10:47</c:v>
                      </c:pt>
                      <c:pt idx="408">
                        <c:v>24/05/2023 10:47</c:v>
                      </c:pt>
                      <c:pt idx="409">
                        <c:v>24/05/2023 10:47</c:v>
                      </c:pt>
                      <c:pt idx="410">
                        <c:v>24/05/2023 10:47</c:v>
                      </c:pt>
                      <c:pt idx="411">
                        <c:v>24/05/2023 10:47</c:v>
                      </c:pt>
                      <c:pt idx="412">
                        <c:v>24/05/2023 10:47</c:v>
                      </c:pt>
                      <c:pt idx="413">
                        <c:v>24/05/2023 10:48</c:v>
                      </c:pt>
                      <c:pt idx="414">
                        <c:v>24/05/2023 10:48</c:v>
                      </c:pt>
                      <c:pt idx="415">
                        <c:v>24/05/2023 10:48</c:v>
                      </c:pt>
                      <c:pt idx="416">
                        <c:v>24/05/2023 10:48</c:v>
                      </c:pt>
                      <c:pt idx="417">
                        <c:v>24/05/2023 10:48</c:v>
                      </c:pt>
                      <c:pt idx="418">
                        <c:v>24/05/2023 10:48</c:v>
                      </c:pt>
                      <c:pt idx="419">
                        <c:v>24/05/2023 10:48</c:v>
                      </c:pt>
                      <c:pt idx="420">
                        <c:v>24/05/2023 10:48</c:v>
                      </c:pt>
                      <c:pt idx="421">
                        <c:v>24/05/2023 10:48</c:v>
                      </c:pt>
                      <c:pt idx="422">
                        <c:v>24/05/2023 10:48</c:v>
                      </c:pt>
                      <c:pt idx="423">
                        <c:v>24/05/2023 10:48</c:v>
                      </c:pt>
                      <c:pt idx="424">
                        <c:v>24/05/2023 10:48</c:v>
                      </c:pt>
                      <c:pt idx="425">
                        <c:v>24/05/2023 10:48</c:v>
                      </c:pt>
                      <c:pt idx="426">
                        <c:v>24/05/2023 10:48</c:v>
                      </c:pt>
                      <c:pt idx="427">
                        <c:v>24/05/2023 10:48</c:v>
                      </c:pt>
                      <c:pt idx="428">
                        <c:v>24/05/2023 10:48</c:v>
                      </c:pt>
                      <c:pt idx="429">
                        <c:v>24/05/2023 10:48</c:v>
                      </c:pt>
                      <c:pt idx="430">
                        <c:v>24/05/2023 10:48</c:v>
                      </c:pt>
                      <c:pt idx="431">
                        <c:v>24/05/2023 10:48</c:v>
                      </c:pt>
                      <c:pt idx="432">
                        <c:v>24/05/2023 10:48</c:v>
                      </c:pt>
                      <c:pt idx="433">
                        <c:v>24/05/2023 10:48</c:v>
                      </c:pt>
                      <c:pt idx="434">
                        <c:v>24/05/2023 10:48</c:v>
                      </c:pt>
                      <c:pt idx="435">
                        <c:v>24/05/2023 10:48</c:v>
                      </c:pt>
                      <c:pt idx="436">
                        <c:v>24/05/2023 10:48</c:v>
                      </c:pt>
                      <c:pt idx="437">
                        <c:v>24/05/2023 10:48</c:v>
                      </c:pt>
                      <c:pt idx="438">
                        <c:v>24/05/2023 10:48</c:v>
                      </c:pt>
                      <c:pt idx="439">
                        <c:v>24/05/2023 10:48</c:v>
                      </c:pt>
                      <c:pt idx="440">
                        <c:v>24/05/2023 10:48</c:v>
                      </c:pt>
                      <c:pt idx="441">
                        <c:v>24/05/2023 10:48</c:v>
                      </c:pt>
                      <c:pt idx="442">
                        <c:v>24/05/2023 10:48</c:v>
                      </c:pt>
                      <c:pt idx="443">
                        <c:v>24/05/2023 10:48</c:v>
                      </c:pt>
                      <c:pt idx="444">
                        <c:v>24/05/2023 10:48</c:v>
                      </c:pt>
                      <c:pt idx="445">
                        <c:v>24/05/2023 10:48</c:v>
                      </c:pt>
                      <c:pt idx="446">
                        <c:v>24/05/2023 10:48</c:v>
                      </c:pt>
                      <c:pt idx="447">
                        <c:v>24/05/2023 10:48</c:v>
                      </c:pt>
                      <c:pt idx="448">
                        <c:v>24/05/2023 10:48</c:v>
                      </c:pt>
                      <c:pt idx="449">
                        <c:v>24/05/2023 10:48</c:v>
                      </c:pt>
                      <c:pt idx="450">
                        <c:v>24/05/2023 10:48</c:v>
                      </c:pt>
                      <c:pt idx="451">
                        <c:v>24/05/2023 10:48</c:v>
                      </c:pt>
                      <c:pt idx="452">
                        <c:v>24/05/2023 10:48</c:v>
                      </c:pt>
                      <c:pt idx="453">
                        <c:v>24/05/2023 10:48</c:v>
                      </c:pt>
                      <c:pt idx="454">
                        <c:v>24/05/2023 10:48</c:v>
                      </c:pt>
                      <c:pt idx="455">
                        <c:v>24/05/2023 10:48</c:v>
                      </c:pt>
                      <c:pt idx="456">
                        <c:v>24/05/2023 10:48</c:v>
                      </c:pt>
                      <c:pt idx="457">
                        <c:v>24/05/2023 10:48</c:v>
                      </c:pt>
                      <c:pt idx="458">
                        <c:v>24/05/2023 10:48</c:v>
                      </c:pt>
                      <c:pt idx="459">
                        <c:v>24/05/2023 10:48</c:v>
                      </c:pt>
                      <c:pt idx="460">
                        <c:v>24/05/2023 10:48</c:v>
                      </c:pt>
                      <c:pt idx="461">
                        <c:v>24/05/2023 10:48</c:v>
                      </c:pt>
                      <c:pt idx="462">
                        <c:v>24/05/2023 10:48</c:v>
                      </c:pt>
                      <c:pt idx="463">
                        <c:v>24/05/2023 10:48</c:v>
                      </c:pt>
                      <c:pt idx="464">
                        <c:v>24/05/2023 10:48</c:v>
                      </c:pt>
                      <c:pt idx="465">
                        <c:v>24/05/2023 10:48</c:v>
                      </c:pt>
                      <c:pt idx="466">
                        <c:v>24/05/2023 10:48</c:v>
                      </c:pt>
                      <c:pt idx="467">
                        <c:v>24/05/2023 10:48</c:v>
                      </c:pt>
                      <c:pt idx="468">
                        <c:v>24/05/2023 10:48</c:v>
                      </c:pt>
                      <c:pt idx="469">
                        <c:v>24/05/2023 10:48</c:v>
                      </c:pt>
                      <c:pt idx="470">
                        <c:v>24/05/2023 10:48</c:v>
                      </c:pt>
                      <c:pt idx="471">
                        <c:v>24/05/2023 10:48</c:v>
                      </c:pt>
                      <c:pt idx="472">
                        <c:v>24/05/2023 10:48</c:v>
                      </c:pt>
                      <c:pt idx="473">
                        <c:v>24/05/2023 10:49</c:v>
                      </c:pt>
                      <c:pt idx="474">
                        <c:v>24/05/2023 10:49</c:v>
                      </c:pt>
                      <c:pt idx="475">
                        <c:v>24/05/2023 10:49</c:v>
                      </c:pt>
                      <c:pt idx="476">
                        <c:v>24/05/2023 10:49</c:v>
                      </c:pt>
                      <c:pt idx="477">
                        <c:v>24/05/2023 10:49</c:v>
                      </c:pt>
                      <c:pt idx="478">
                        <c:v>24/05/2023 10:49</c:v>
                      </c:pt>
                      <c:pt idx="479">
                        <c:v>24/05/2023 10:49</c:v>
                      </c:pt>
                      <c:pt idx="480">
                        <c:v>24/05/2023 10:49</c:v>
                      </c:pt>
                      <c:pt idx="481">
                        <c:v>24/05/2023 10:49</c:v>
                      </c:pt>
                      <c:pt idx="482">
                        <c:v>24/05/2023 10:49</c:v>
                      </c:pt>
                      <c:pt idx="483">
                        <c:v>24/05/2023 10:49</c:v>
                      </c:pt>
                      <c:pt idx="484">
                        <c:v>24/05/2023 10:49</c:v>
                      </c:pt>
                      <c:pt idx="485">
                        <c:v>24/05/2023 10:49</c:v>
                      </c:pt>
                      <c:pt idx="486">
                        <c:v>24/05/2023 10:49</c:v>
                      </c:pt>
                      <c:pt idx="487">
                        <c:v>24/05/2023 10:49</c:v>
                      </c:pt>
                      <c:pt idx="488">
                        <c:v>24/05/2023 10:49</c:v>
                      </c:pt>
                      <c:pt idx="489">
                        <c:v>24/05/2023 10:49</c:v>
                      </c:pt>
                      <c:pt idx="490">
                        <c:v>24/05/2023 10:49</c:v>
                      </c:pt>
                      <c:pt idx="491">
                        <c:v>24/05/2023 10:49</c:v>
                      </c:pt>
                      <c:pt idx="492">
                        <c:v>24/05/2023 10:49</c:v>
                      </c:pt>
                      <c:pt idx="493">
                        <c:v>24/05/2023 10:49</c:v>
                      </c:pt>
                      <c:pt idx="494">
                        <c:v>24/05/2023 10:49</c:v>
                      </c:pt>
                      <c:pt idx="495">
                        <c:v>24/05/2023 10:49</c:v>
                      </c:pt>
                      <c:pt idx="496">
                        <c:v>24/05/2023 10:49</c:v>
                      </c:pt>
                      <c:pt idx="497">
                        <c:v>24/05/2023 10:49</c:v>
                      </c:pt>
                      <c:pt idx="498">
                        <c:v>24/05/2023 10:49</c:v>
                      </c:pt>
                      <c:pt idx="499">
                        <c:v>24/05/2023 10:49</c:v>
                      </c:pt>
                      <c:pt idx="500">
                        <c:v>24/05/2023 10:49</c:v>
                      </c:pt>
                      <c:pt idx="501">
                        <c:v>24/05/2023 10:49</c:v>
                      </c:pt>
                      <c:pt idx="502">
                        <c:v>24/05/2023 10:49</c:v>
                      </c:pt>
                      <c:pt idx="503">
                        <c:v>24/05/2023 10:49</c:v>
                      </c:pt>
                      <c:pt idx="504">
                        <c:v>24/05/2023 10:49</c:v>
                      </c:pt>
                      <c:pt idx="505">
                        <c:v>24/05/2023 10:49</c:v>
                      </c:pt>
                      <c:pt idx="506">
                        <c:v>24/05/2023 10:49</c:v>
                      </c:pt>
                      <c:pt idx="507">
                        <c:v>24/05/2023 10:49</c:v>
                      </c:pt>
                      <c:pt idx="508">
                        <c:v>24/05/2023 10:49</c:v>
                      </c:pt>
                      <c:pt idx="509">
                        <c:v>24/05/2023 10:49</c:v>
                      </c:pt>
                      <c:pt idx="510">
                        <c:v>24/05/2023 10:49</c:v>
                      </c:pt>
                      <c:pt idx="511">
                        <c:v>24/05/2023 10:49</c:v>
                      </c:pt>
                      <c:pt idx="512">
                        <c:v>24/05/2023 10:49</c:v>
                      </c:pt>
                      <c:pt idx="513">
                        <c:v>24/05/2023 10:49</c:v>
                      </c:pt>
                      <c:pt idx="514">
                        <c:v>24/05/2023 10:49</c:v>
                      </c:pt>
                      <c:pt idx="515">
                        <c:v>24/05/2023 10:49</c:v>
                      </c:pt>
                      <c:pt idx="516">
                        <c:v>24/05/2023 10:49</c:v>
                      </c:pt>
                      <c:pt idx="517">
                        <c:v>24/05/2023 10:49</c:v>
                      </c:pt>
                      <c:pt idx="518">
                        <c:v>24/05/2023 10:49</c:v>
                      </c:pt>
                      <c:pt idx="519">
                        <c:v>24/05/2023 10:49</c:v>
                      </c:pt>
                      <c:pt idx="520">
                        <c:v>24/05/2023 10:49</c:v>
                      </c:pt>
                      <c:pt idx="521">
                        <c:v>24/05/2023 10:49</c:v>
                      </c:pt>
                      <c:pt idx="522">
                        <c:v>24/05/2023 10:49</c:v>
                      </c:pt>
                      <c:pt idx="523">
                        <c:v>24/05/2023 10:49</c:v>
                      </c:pt>
                      <c:pt idx="524">
                        <c:v>24/05/2023 10:49</c:v>
                      </c:pt>
                      <c:pt idx="525">
                        <c:v>24/05/2023 10:49</c:v>
                      </c:pt>
                      <c:pt idx="526">
                        <c:v>24/05/2023 10:49</c:v>
                      </c:pt>
                      <c:pt idx="527">
                        <c:v>24/05/2023 10:49</c:v>
                      </c:pt>
                      <c:pt idx="528">
                        <c:v>24/05/2023 10:49</c:v>
                      </c:pt>
                      <c:pt idx="529">
                        <c:v>24/05/2023 10:49</c:v>
                      </c:pt>
                      <c:pt idx="530">
                        <c:v>24/05/2023 10:49</c:v>
                      </c:pt>
                      <c:pt idx="531">
                        <c:v>24/05/2023 10:49</c:v>
                      </c:pt>
                      <c:pt idx="532">
                        <c:v>24/05/2023 10:50</c:v>
                      </c:pt>
                      <c:pt idx="533">
                        <c:v>24/05/2023 10:50</c:v>
                      </c:pt>
                      <c:pt idx="534">
                        <c:v>24/05/2023 10:50</c:v>
                      </c:pt>
                      <c:pt idx="535">
                        <c:v>24/05/2023 10:50</c:v>
                      </c:pt>
                      <c:pt idx="536">
                        <c:v>24/05/2023 10:50</c:v>
                      </c:pt>
                      <c:pt idx="537">
                        <c:v>24/05/2023 10:50</c:v>
                      </c:pt>
                      <c:pt idx="538">
                        <c:v>24/05/2023 10:50</c:v>
                      </c:pt>
                      <c:pt idx="539">
                        <c:v>24/05/2023 10:50</c:v>
                      </c:pt>
                      <c:pt idx="540">
                        <c:v>24/05/2023 10:50</c:v>
                      </c:pt>
                      <c:pt idx="541">
                        <c:v>24/05/2023 10:50</c:v>
                      </c:pt>
                      <c:pt idx="542">
                        <c:v>24/05/2023 10:50</c:v>
                      </c:pt>
                      <c:pt idx="543">
                        <c:v>24/05/2023 10:50</c:v>
                      </c:pt>
                      <c:pt idx="544">
                        <c:v>24/05/2023 10:50</c:v>
                      </c:pt>
                      <c:pt idx="545">
                        <c:v>24/05/2023 10:50</c:v>
                      </c:pt>
                      <c:pt idx="546">
                        <c:v>24/05/2023 10:50</c:v>
                      </c:pt>
                      <c:pt idx="547">
                        <c:v>24/05/2023 10:50</c:v>
                      </c:pt>
                      <c:pt idx="548">
                        <c:v>24/05/2023 10:50</c:v>
                      </c:pt>
                      <c:pt idx="549">
                        <c:v>24/05/2023 10:50</c:v>
                      </c:pt>
                      <c:pt idx="550">
                        <c:v>24/05/2023 10:50</c:v>
                      </c:pt>
                      <c:pt idx="551">
                        <c:v>24/05/2023 10:50</c:v>
                      </c:pt>
                      <c:pt idx="552">
                        <c:v>24/05/2023 10:50</c:v>
                      </c:pt>
                      <c:pt idx="553">
                        <c:v>24/05/2023 10:50</c:v>
                      </c:pt>
                      <c:pt idx="554">
                        <c:v>24/05/2023 10:50</c:v>
                      </c:pt>
                      <c:pt idx="555">
                        <c:v>24/05/2023 10:50</c:v>
                      </c:pt>
                      <c:pt idx="556">
                        <c:v>24/05/2023 10:50</c:v>
                      </c:pt>
                      <c:pt idx="557">
                        <c:v>24/05/2023 10:50</c:v>
                      </c:pt>
                      <c:pt idx="558">
                        <c:v>24/05/2023 10:50</c:v>
                      </c:pt>
                      <c:pt idx="559">
                        <c:v>24/05/2023 10:50</c:v>
                      </c:pt>
                      <c:pt idx="560">
                        <c:v>24/05/2023 10:50</c:v>
                      </c:pt>
                      <c:pt idx="561">
                        <c:v>24/05/2023 10:50</c:v>
                      </c:pt>
                      <c:pt idx="562">
                        <c:v>24/05/2023 10:50</c:v>
                      </c:pt>
                      <c:pt idx="563">
                        <c:v>24/05/2023 10:50</c:v>
                      </c:pt>
                      <c:pt idx="564">
                        <c:v>24/05/2023 10:50</c:v>
                      </c:pt>
                      <c:pt idx="565">
                        <c:v>24/05/2023 10:50</c:v>
                      </c:pt>
                      <c:pt idx="566">
                        <c:v>24/05/2023 10:50</c:v>
                      </c:pt>
                      <c:pt idx="567">
                        <c:v>24/05/2023 10:50</c:v>
                      </c:pt>
                      <c:pt idx="568">
                        <c:v>24/05/2023 10:50</c:v>
                      </c:pt>
                      <c:pt idx="569">
                        <c:v>24/05/2023 10:50</c:v>
                      </c:pt>
                      <c:pt idx="570">
                        <c:v>24/05/2023 10:50</c:v>
                      </c:pt>
                      <c:pt idx="571">
                        <c:v>24/05/2023 10:50</c:v>
                      </c:pt>
                      <c:pt idx="572">
                        <c:v>24/05/2023 10:50</c:v>
                      </c:pt>
                      <c:pt idx="573">
                        <c:v>24/05/2023 10:50</c:v>
                      </c:pt>
                      <c:pt idx="574">
                        <c:v>24/05/2023 10:50</c:v>
                      </c:pt>
                      <c:pt idx="575">
                        <c:v>24/05/2023 10:50</c:v>
                      </c:pt>
                      <c:pt idx="576">
                        <c:v>24/05/2023 10:50</c:v>
                      </c:pt>
                      <c:pt idx="577">
                        <c:v>24/05/2023 10:50</c:v>
                      </c:pt>
                      <c:pt idx="578">
                        <c:v>24/05/2023 10:50</c:v>
                      </c:pt>
                      <c:pt idx="579">
                        <c:v>24/05/2023 10:50</c:v>
                      </c:pt>
                      <c:pt idx="580">
                        <c:v>24/05/2023 10:50</c:v>
                      </c:pt>
                      <c:pt idx="581">
                        <c:v>24/05/2023 10:50</c:v>
                      </c:pt>
                      <c:pt idx="582">
                        <c:v>24/05/2023 10:50</c:v>
                      </c:pt>
                      <c:pt idx="583">
                        <c:v>24/05/2023 10:50</c:v>
                      </c:pt>
                      <c:pt idx="584">
                        <c:v>24/05/2023 10:50</c:v>
                      </c:pt>
                      <c:pt idx="585">
                        <c:v>24/05/2023 10:50</c:v>
                      </c:pt>
                      <c:pt idx="586">
                        <c:v>24/05/2023 10:50</c:v>
                      </c:pt>
                      <c:pt idx="587">
                        <c:v>24/05/2023 10:50</c:v>
                      </c:pt>
                      <c:pt idx="588">
                        <c:v>24/05/2023 10:50</c:v>
                      </c:pt>
                      <c:pt idx="589">
                        <c:v>24/05/2023 10:50</c:v>
                      </c:pt>
                      <c:pt idx="590">
                        <c:v>24/05/2023 10:50</c:v>
                      </c:pt>
                      <c:pt idx="591">
                        <c:v>24/05/2023 10:50</c:v>
                      </c:pt>
                      <c:pt idx="592">
                        <c:v>24/05/2023 10:51</c:v>
                      </c:pt>
                      <c:pt idx="593">
                        <c:v>24/05/2023 10:51</c:v>
                      </c:pt>
                      <c:pt idx="594">
                        <c:v>24/05/2023 10:51</c:v>
                      </c:pt>
                      <c:pt idx="595">
                        <c:v>24/05/2023 10:51</c:v>
                      </c:pt>
                      <c:pt idx="596">
                        <c:v>24/05/2023 10:51</c:v>
                      </c:pt>
                      <c:pt idx="597">
                        <c:v>24/05/2023 10:51</c:v>
                      </c:pt>
                      <c:pt idx="598">
                        <c:v>24/05/2023 10:51</c:v>
                      </c:pt>
                      <c:pt idx="599">
                        <c:v>24/05/2023 10:51</c:v>
                      </c:pt>
                      <c:pt idx="600">
                        <c:v>24/05/2023 10:51</c:v>
                      </c:pt>
                      <c:pt idx="601">
                        <c:v>24/05/2023 10:51</c:v>
                      </c:pt>
                      <c:pt idx="602">
                        <c:v>24/05/2023 10:51</c:v>
                      </c:pt>
                      <c:pt idx="603">
                        <c:v>24/05/2023 10:51</c:v>
                      </c:pt>
                      <c:pt idx="604">
                        <c:v>24/05/2023 10:51</c:v>
                      </c:pt>
                      <c:pt idx="605">
                        <c:v>24/05/2023 10:51</c:v>
                      </c:pt>
                      <c:pt idx="606">
                        <c:v>24/05/2023 10:51</c:v>
                      </c:pt>
                      <c:pt idx="607">
                        <c:v>24/05/2023 10:51</c:v>
                      </c:pt>
                      <c:pt idx="608">
                        <c:v>24/05/2023 10:51</c:v>
                      </c:pt>
                      <c:pt idx="609">
                        <c:v>24/05/2023 10:51</c:v>
                      </c:pt>
                      <c:pt idx="610">
                        <c:v>24/05/2023 10:51</c:v>
                      </c:pt>
                      <c:pt idx="611">
                        <c:v>24/05/2023 10:51</c:v>
                      </c:pt>
                      <c:pt idx="612">
                        <c:v>24/05/2023 10:51</c:v>
                      </c:pt>
                      <c:pt idx="613">
                        <c:v>24/05/2023 10:51</c:v>
                      </c:pt>
                      <c:pt idx="614">
                        <c:v>24/05/2023 10:51</c:v>
                      </c:pt>
                      <c:pt idx="615">
                        <c:v>24/05/2023 10:51</c:v>
                      </c:pt>
                      <c:pt idx="616">
                        <c:v>24/05/2023 10:51</c:v>
                      </c:pt>
                      <c:pt idx="617">
                        <c:v>24/05/2023 10:51</c:v>
                      </c:pt>
                      <c:pt idx="618">
                        <c:v>24/05/2023 10:51</c:v>
                      </c:pt>
                      <c:pt idx="619">
                        <c:v>24/05/2023 10:51</c:v>
                      </c:pt>
                      <c:pt idx="620">
                        <c:v>24/05/2023 10:51</c:v>
                      </c:pt>
                      <c:pt idx="621">
                        <c:v>24/05/2023 10:51</c:v>
                      </c:pt>
                      <c:pt idx="622">
                        <c:v>24/05/2023 10:51</c:v>
                      </c:pt>
                      <c:pt idx="623">
                        <c:v>24/05/2023 10:51</c:v>
                      </c:pt>
                      <c:pt idx="624">
                        <c:v>24/05/2023 10:51</c:v>
                      </c:pt>
                      <c:pt idx="625">
                        <c:v>24/05/2023 10:51</c:v>
                      </c:pt>
                      <c:pt idx="626">
                        <c:v>24/05/2023 10:51</c:v>
                      </c:pt>
                      <c:pt idx="627">
                        <c:v>24/05/2023 10:51</c:v>
                      </c:pt>
                      <c:pt idx="628">
                        <c:v>24/05/2023 10:51</c:v>
                      </c:pt>
                      <c:pt idx="629">
                        <c:v>24/05/2023 10:51</c:v>
                      </c:pt>
                      <c:pt idx="630">
                        <c:v>24/05/2023 10:51</c:v>
                      </c:pt>
                      <c:pt idx="631">
                        <c:v>24/05/2023 10:51</c:v>
                      </c:pt>
                      <c:pt idx="632">
                        <c:v>24/05/2023 10:51</c:v>
                      </c:pt>
                      <c:pt idx="633">
                        <c:v>24/05/2023 10:51</c:v>
                      </c:pt>
                      <c:pt idx="634">
                        <c:v>24/05/2023 10:51</c:v>
                      </c:pt>
                      <c:pt idx="635">
                        <c:v>24/05/2023 10:51</c:v>
                      </c:pt>
                      <c:pt idx="636">
                        <c:v>24/05/2023 10:51</c:v>
                      </c:pt>
                      <c:pt idx="637">
                        <c:v>24/05/2023 10:51</c:v>
                      </c:pt>
                      <c:pt idx="638">
                        <c:v>24/05/2023 10:51</c:v>
                      </c:pt>
                      <c:pt idx="639">
                        <c:v>24/05/2023 10:51</c:v>
                      </c:pt>
                      <c:pt idx="640">
                        <c:v>24/05/2023 10:51</c:v>
                      </c:pt>
                      <c:pt idx="641">
                        <c:v>24/05/2023 10:51</c:v>
                      </c:pt>
                      <c:pt idx="642">
                        <c:v>24/05/2023 10:51</c:v>
                      </c:pt>
                      <c:pt idx="643">
                        <c:v>24/05/2023 10:51</c:v>
                      </c:pt>
                      <c:pt idx="644">
                        <c:v>24/05/2023 10:51</c:v>
                      </c:pt>
                      <c:pt idx="645">
                        <c:v>24/05/2023 10:51</c:v>
                      </c:pt>
                      <c:pt idx="646">
                        <c:v>24/05/2023 10:51</c:v>
                      </c:pt>
                      <c:pt idx="647">
                        <c:v>24/05/2023 10:51</c:v>
                      </c:pt>
                      <c:pt idx="648">
                        <c:v>24/05/2023 10:51</c:v>
                      </c:pt>
                      <c:pt idx="649">
                        <c:v>24/05/2023 10:51</c:v>
                      </c:pt>
                      <c:pt idx="650">
                        <c:v>24/05/2023 10:51</c:v>
                      </c:pt>
                      <c:pt idx="651">
                        <c:v>24/05/2023 10:52</c:v>
                      </c:pt>
                      <c:pt idx="652">
                        <c:v>24/05/2023 10:52</c:v>
                      </c:pt>
                      <c:pt idx="653">
                        <c:v>24/05/2023 10:52</c:v>
                      </c:pt>
                      <c:pt idx="654">
                        <c:v>24/05/2023 10:52</c:v>
                      </c:pt>
                      <c:pt idx="655">
                        <c:v>24/05/2023 10:52</c:v>
                      </c:pt>
                      <c:pt idx="656">
                        <c:v>24/05/2023 10:52</c:v>
                      </c:pt>
                      <c:pt idx="657">
                        <c:v>24/05/2023 10:52</c:v>
                      </c:pt>
                      <c:pt idx="658">
                        <c:v>24/05/2023 10:52</c:v>
                      </c:pt>
                      <c:pt idx="659">
                        <c:v>24/05/2023 10:52</c:v>
                      </c:pt>
                      <c:pt idx="660">
                        <c:v>24/05/2023 10:52</c:v>
                      </c:pt>
                      <c:pt idx="661">
                        <c:v>24/05/2023 10:52</c:v>
                      </c:pt>
                      <c:pt idx="662">
                        <c:v>24/05/2023 10:52</c:v>
                      </c:pt>
                      <c:pt idx="663">
                        <c:v>24/05/2023 10:52</c:v>
                      </c:pt>
                      <c:pt idx="664">
                        <c:v>24/05/2023 10:52</c:v>
                      </c:pt>
                      <c:pt idx="665">
                        <c:v>24/05/2023 10:52</c:v>
                      </c:pt>
                      <c:pt idx="666">
                        <c:v>24/05/2023 10:52</c:v>
                      </c:pt>
                      <c:pt idx="667">
                        <c:v>24/05/2023 10:52</c:v>
                      </c:pt>
                      <c:pt idx="668">
                        <c:v>24/05/2023 10:52</c:v>
                      </c:pt>
                      <c:pt idx="669">
                        <c:v>24/05/2023 10:52</c:v>
                      </c:pt>
                      <c:pt idx="670">
                        <c:v>24/05/2023 10:52</c:v>
                      </c:pt>
                      <c:pt idx="671">
                        <c:v>24/05/2023 10:52</c:v>
                      </c:pt>
                      <c:pt idx="672">
                        <c:v>24/05/2023 10:52</c:v>
                      </c:pt>
                      <c:pt idx="673">
                        <c:v>24/05/2023 10:52</c:v>
                      </c:pt>
                      <c:pt idx="674">
                        <c:v>24/05/2023 10:52</c:v>
                      </c:pt>
                      <c:pt idx="675">
                        <c:v>24/05/2023 10:52</c:v>
                      </c:pt>
                      <c:pt idx="676">
                        <c:v>24/05/2023 10:52</c:v>
                      </c:pt>
                      <c:pt idx="677">
                        <c:v>24/05/2023 10:52</c:v>
                      </c:pt>
                      <c:pt idx="678">
                        <c:v>24/05/2023 10:52</c:v>
                      </c:pt>
                      <c:pt idx="679">
                        <c:v>24/05/2023 10:52</c:v>
                      </c:pt>
                      <c:pt idx="680">
                        <c:v>24/05/2023 10:52</c:v>
                      </c:pt>
                      <c:pt idx="681">
                        <c:v>24/05/2023 10:52</c:v>
                      </c:pt>
                      <c:pt idx="682">
                        <c:v>24/05/2023 10:52</c:v>
                      </c:pt>
                      <c:pt idx="683">
                        <c:v>24/05/2023 10:52</c:v>
                      </c:pt>
                      <c:pt idx="684">
                        <c:v>24/05/2023 10:52</c:v>
                      </c:pt>
                      <c:pt idx="685">
                        <c:v>24/05/2023 10:52</c:v>
                      </c:pt>
                      <c:pt idx="686">
                        <c:v>24/05/2023 10:52</c:v>
                      </c:pt>
                      <c:pt idx="687">
                        <c:v>24/05/2023 10:52</c:v>
                      </c:pt>
                      <c:pt idx="688">
                        <c:v>24/05/2023 10:52</c:v>
                      </c:pt>
                      <c:pt idx="689">
                        <c:v>24/05/2023 10:52</c:v>
                      </c:pt>
                      <c:pt idx="690">
                        <c:v>24/05/2023 10:52</c:v>
                      </c:pt>
                      <c:pt idx="691">
                        <c:v>24/05/2023 10:52</c:v>
                      </c:pt>
                      <c:pt idx="692">
                        <c:v>24/05/2023 10:52</c:v>
                      </c:pt>
                      <c:pt idx="693">
                        <c:v>24/05/2023 10:52</c:v>
                      </c:pt>
                      <c:pt idx="694">
                        <c:v>24/05/2023 10:52</c:v>
                      </c:pt>
                      <c:pt idx="695">
                        <c:v>24/05/2023 10:52</c:v>
                      </c:pt>
                      <c:pt idx="696">
                        <c:v>24/05/2023 10:52</c:v>
                      </c:pt>
                      <c:pt idx="697">
                        <c:v>24/05/2023 10:52</c:v>
                      </c:pt>
                      <c:pt idx="698">
                        <c:v>24/05/2023 10:52</c:v>
                      </c:pt>
                      <c:pt idx="699">
                        <c:v>24/05/2023 10:52</c:v>
                      </c:pt>
                      <c:pt idx="700">
                        <c:v>24/05/2023 10:52</c:v>
                      </c:pt>
                      <c:pt idx="701">
                        <c:v>24/05/2023 10:52</c:v>
                      </c:pt>
                      <c:pt idx="702">
                        <c:v>24/05/2023 10:52</c:v>
                      </c:pt>
                      <c:pt idx="703">
                        <c:v>24/05/2023 10:52</c:v>
                      </c:pt>
                      <c:pt idx="704">
                        <c:v>24/05/2023 10:52</c:v>
                      </c:pt>
                      <c:pt idx="705">
                        <c:v>24/05/2023 10:52</c:v>
                      </c:pt>
                      <c:pt idx="706">
                        <c:v>24/05/2023 10:52</c:v>
                      </c:pt>
                      <c:pt idx="707">
                        <c:v>24/05/2023 10:52</c:v>
                      </c:pt>
                      <c:pt idx="708">
                        <c:v>24/05/2023 10:52</c:v>
                      </c:pt>
                      <c:pt idx="709">
                        <c:v>24/05/2023 10:52</c:v>
                      </c:pt>
                      <c:pt idx="710">
                        <c:v>24/05/2023 10:52</c:v>
                      </c:pt>
                      <c:pt idx="711">
                        <c:v>24/05/2023 10:53</c:v>
                      </c:pt>
                      <c:pt idx="712">
                        <c:v>24/05/2023 10:53</c:v>
                      </c:pt>
                      <c:pt idx="713">
                        <c:v>24/05/2023 10:53</c:v>
                      </c:pt>
                      <c:pt idx="714">
                        <c:v>24/05/2023 10:53</c:v>
                      </c:pt>
                      <c:pt idx="715">
                        <c:v>24/05/2023 10:53</c:v>
                      </c:pt>
                      <c:pt idx="716">
                        <c:v>24/05/2023 10:53</c:v>
                      </c:pt>
                      <c:pt idx="717">
                        <c:v>24/05/2023 10:53</c:v>
                      </c:pt>
                      <c:pt idx="718">
                        <c:v>24/05/2023 10:53</c:v>
                      </c:pt>
                      <c:pt idx="719">
                        <c:v>24/05/2023 10:53</c:v>
                      </c:pt>
                      <c:pt idx="720">
                        <c:v>24/05/2023 10:53</c:v>
                      </c:pt>
                      <c:pt idx="721">
                        <c:v>24/05/2023 10:53</c:v>
                      </c:pt>
                      <c:pt idx="722">
                        <c:v>24/05/2023 10:53</c:v>
                      </c:pt>
                      <c:pt idx="723">
                        <c:v>24/05/2023 10:53</c:v>
                      </c:pt>
                      <c:pt idx="724">
                        <c:v>24/05/2023 10:53</c:v>
                      </c:pt>
                      <c:pt idx="725">
                        <c:v>24/05/2023 10:53</c:v>
                      </c:pt>
                      <c:pt idx="726">
                        <c:v>24/05/2023 10:53</c:v>
                      </c:pt>
                      <c:pt idx="727">
                        <c:v>24/05/2023 10:53</c:v>
                      </c:pt>
                      <c:pt idx="728">
                        <c:v>24/05/2023 10:53</c:v>
                      </c:pt>
                      <c:pt idx="729">
                        <c:v>24/05/2023 10:53</c:v>
                      </c:pt>
                      <c:pt idx="730">
                        <c:v>24/05/2023 10:53</c:v>
                      </c:pt>
                      <c:pt idx="731">
                        <c:v>24/05/2023 10:53</c:v>
                      </c:pt>
                      <c:pt idx="732">
                        <c:v>24/05/2023 10:53</c:v>
                      </c:pt>
                      <c:pt idx="733">
                        <c:v>24/05/2023 10:53</c:v>
                      </c:pt>
                      <c:pt idx="734">
                        <c:v>24/05/2023 10:53</c:v>
                      </c:pt>
                      <c:pt idx="735">
                        <c:v>24/05/2023 10:53</c:v>
                      </c:pt>
                      <c:pt idx="736">
                        <c:v>24/05/2023 10:53</c:v>
                      </c:pt>
                      <c:pt idx="737">
                        <c:v>24/05/2023 10:53</c:v>
                      </c:pt>
                      <c:pt idx="738">
                        <c:v>24/05/2023 10:53</c:v>
                      </c:pt>
                      <c:pt idx="739">
                        <c:v>24/05/2023 10:53</c:v>
                      </c:pt>
                      <c:pt idx="740">
                        <c:v>24/05/2023 10:53</c:v>
                      </c:pt>
                      <c:pt idx="741">
                        <c:v>24/05/2023 10:53</c:v>
                      </c:pt>
                      <c:pt idx="742">
                        <c:v>24/05/2023 10:53</c:v>
                      </c:pt>
                      <c:pt idx="743">
                        <c:v>24/05/2023 10:53</c:v>
                      </c:pt>
                      <c:pt idx="744">
                        <c:v>24/05/2023 10:53</c:v>
                      </c:pt>
                      <c:pt idx="745">
                        <c:v>24/05/2023 10:53</c:v>
                      </c:pt>
                      <c:pt idx="746">
                        <c:v>24/05/2023 10:53</c:v>
                      </c:pt>
                      <c:pt idx="747">
                        <c:v>24/05/2023 10:53</c:v>
                      </c:pt>
                      <c:pt idx="748">
                        <c:v>24/05/2023 10:53</c:v>
                      </c:pt>
                      <c:pt idx="749">
                        <c:v>24/05/2023 10:53</c:v>
                      </c:pt>
                      <c:pt idx="750">
                        <c:v>24/05/2023 10:53</c:v>
                      </c:pt>
                      <c:pt idx="751">
                        <c:v>24/05/2023 10:53</c:v>
                      </c:pt>
                      <c:pt idx="752">
                        <c:v>24/05/2023 10:53</c:v>
                      </c:pt>
                      <c:pt idx="753">
                        <c:v>24/05/2023 10:53</c:v>
                      </c:pt>
                      <c:pt idx="754">
                        <c:v>24/05/2023 10:53</c:v>
                      </c:pt>
                      <c:pt idx="755">
                        <c:v>24/05/2023 10:53</c:v>
                      </c:pt>
                      <c:pt idx="756">
                        <c:v>24/05/2023 10:53</c:v>
                      </c:pt>
                      <c:pt idx="757">
                        <c:v>24/05/2023 10:53</c:v>
                      </c:pt>
                      <c:pt idx="758">
                        <c:v>24/05/2023 10:53</c:v>
                      </c:pt>
                      <c:pt idx="759">
                        <c:v>24/05/2023 10:53</c:v>
                      </c:pt>
                      <c:pt idx="760">
                        <c:v>24/05/2023 10:53</c:v>
                      </c:pt>
                      <c:pt idx="761">
                        <c:v>24/05/2023 10:53</c:v>
                      </c:pt>
                      <c:pt idx="762">
                        <c:v>24/05/2023 10:53</c:v>
                      </c:pt>
                      <c:pt idx="763">
                        <c:v>24/05/2023 10:53</c:v>
                      </c:pt>
                      <c:pt idx="764">
                        <c:v>24/05/2023 10:53</c:v>
                      </c:pt>
                      <c:pt idx="765">
                        <c:v>24/05/2023 10:53</c:v>
                      </c:pt>
                      <c:pt idx="766">
                        <c:v>24/05/2023 10:53</c:v>
                      </c:pt>
                      <c:pt idx="767">
                        <c:v>24/05/2023 10:53</c:v>
                      </c:pt>
                      <c:pt idx="768">
                        <c:v>24/05/2023 10:53</c:v>
                      </c:pt>
                      <c:pt idx="769">
                        <c:v>24/05/2023 10:53</c:v>
                      </c:pt>
                      <c:pt idx="770">
                        <c:v>24/05/2023 10:54</c:v>
                      </c:pt>
                      <c:pt idx="771">
                        <c:v>24/05/2023 10:54</c:v>
                      </c:pt>
                      <c:pt idx="772">
                        <c:v>24/05/2023 10:54</c:v>
                      </c:pt>
                      <c:pt idx="773">
                        <c:v>24/05/2023 10:54</c:v>
                      </c:pt>
                      <c:pt idx="774">
                        <c:v>24/05/2023 10:54</c:v>
                      </c:pt>
                      <c:pt idx="775">
                        <c:v>24/05/2023 10:54</c:v>
                      </c:pt>
                      <c:pt idx="776">
                        <c:v>24/05/2023 10:54</c:v>
                      </c:pt>
                      <c:pt idx="777">
                        <c:v>24/05/2023 10:54</c:v>
                      </c:pt>
                      <c:pt idx="778">
                        <c:v>24/05/2023 10:54</c:v>
                      </c:pt>
                      <c:pt idx="779">
                        <c:v>24/05/2023 10:54</c:v>
                      </c:pt>
                      <c:pt idx="780">
                        <c:v>24/05/2023 10:54</c:v>
                      </c:pt>
                      <c:pt idx="781">
                        <c:v>24/05/2023 10:54</c:v>
                      </c:pt>
                      <c:pt idx="782">
                        <c:v>24/05/2023 10:54</c:v>
                      </c:pt>
                      <c:pt idx="783">
                        <c:v>24/05/2023 10:54</c:v>
                      </c:pt>
                      <c:pt idx="784">
                        <c:v>24/05/2023 10:54</c:v>
                      </c:pt>
                      <c:pt idx="785">
                        <c:v>24/05/2023 10:54</c:v>
                      </c:pt>
                      <c:pt idx="786">
                        <c:v>24/05/2023 10:54</c:v>
                      </c:pt>
                      <c:pt idx="787">
                        <c:v>24/05/2023 10:54</c:v>
                      </c:pt>
                      <c:pt idx="788">
                        <c:v>24/05/2023 10:54</c:v>
                      </c:pt>
                      <c:pt idx="789">
                        <c:v>24/05/2023 10:54</c:v>
                      </c:pt>
                      <c:pt idx="790">
                        <c:v>24/05/2023 10:54</c:v>
                      </c:pt>
                      <c:pt idx="791">
                        <c:v>24/05/2023 10:54</c:v>
                      </c:pt>
                      <c:pt idx="792">
                        <c:v>24/05/2023 10:54</c:v>
                      </c:pt>
                      <c:pt idx="793">
                        <c:v>24/05/2023 10:54</c:v>
                      </c:pt>
                      <c:pt idx="794">
                        <c:v>24/05/2023 10:54</c:v>
                      </c:pt>
                      <c:pt idx="795">
                        <c:v>24/05/2023 10:54</c:v>
                      </c:pt>
                      <c:pt idx="796">
                        <c:v>24/05/2023 10:54</c:v>
                      </c:pt>
                      <c:pt idx="797">
                        <c:v>24/05/2023 10:54</c:v>
                      </c:pt>
                      <c:pt idx="798">
                        <c:v>24/05/2023 10:54</c:v>
                      </c:pt>
                      <c:pt idx="799">
                        <c:v>24/05/2023 10:54</c:v>
                      </c:pt>
                      <c:pt idx="800">
                        <c:v>24/05/2023 10:54</c:v>
                      </c:pt>
                      <c:pt idx="801">
                        <c:v>24/05/2023 10:54</c:v>
                      </c:pt>
                      <c:pt idx="802">
                        <c:v>24/05/2023 10:54</c:v>
                      </c:pt>
                      <c:pt idx="803">
                        <c:v>24/05/2023 10:54</c:v>
                      </c:pt>
                      <c:pt idx="804">
                        <c:v>24/05/2023 10:54</c:v>
                      </c:pt>
                      <c:pt idx="805">
                        <c:v>24/05/2023 10:54</c:v>
                      </c:pt>
                      <c:pt idx="806">
                        <c:v>24/05/2023 10:54</c:v>
                      </c:pt>
                      <c:pt idx="807">
                        <c:v>24/05/2023 10:54</c:v>
                      </c:pt>
                      <c:pt idx="808">
                        <c:v>24/05/2023 10:54</c:v>
                      </c:pt>
                      <c:pt idx="809">
                        <c:v>24/05/2023 10:54</c:v>
                      </c:pt>
                      <c:pt idx="810">
                        <c:v>24/05/2023 10:54</c:v>
                      </c:pt>
                      <c:pt idx="811">
                        <c:v>24/05/2023 10:54</c:v>
                      </c:pt>
                      <c:pt idx="812">
                        <c:v>24/05/2023 10:54</c:v>
                      </c:pt>
                      <c:pt idx="813">
                        <c:v>24/05/2023 10:54</c:v>
                      </c:pt>
                      <c:pt idx="814">
                        <c:v>24/05/2023 10:54</c:v>
                      </c:pt>
                      <c:pt idx="815">
                        <c:v>24/05/2023 10:54</c:v>
                      </c:pt>
                      <c:pt idx="816">
                        <c:v>24/05/2023 10:54</c:v>
                      </c:pt>
                      <c:pt idx="817">
                        <c:v>24/05/2023 10:54</c:v>
                      </c:pt>
                      <c:pt idx="818">
                        <c:v>24/05/2023 10:54</c:v>
                      </c:pt>
                      <c:pt idx="819">
                        <c:v>24/05/2023 10:54</c:v>
                      </c:pt>
                      <c:pt idx="820">
                        <c:v>24/05/2023 10:54</c:v>
                      </c:pt>
                      <c:pt idx="821">
                        <c:v>24/05/2023 10:54</c:v>
                      </c:pt>
                      <c:pt idx="822">
                        <c:v>24/05/2023 10:54</c:v>
                      </c:pt>
                      <c:pt idx="823">
                        <c:v>24/05/2023 10:54</c:v>
                      </c:pt>
                      <c:pt idx="824">
                        <c:v>24/05/2023 10:54</c:v>
                      </c:pt>
                      <c:pt idx="825">
                        <c:v>24/05/2023 10:54</c:v>
                      </c:pt>
                      <c:pt idx="826">
                        <c:v>24/05/2023 10:54</c:v>
                      </c:pt>
                      <c:pt idx="827">
                        <c:v>24/05/2023 10:54</c:v>
                      </c:pt>
                      <c:pt idx="828">
                        <c:v>24/05/2023 10:54</c:v>
                      </c:pt>
                      <c:pt idx="829">
                        <c:v>24/05/2023 10:54</c:v>
                      </c:pt>
                      <c:pt idx="830">
                        <c:v>24/05/2023 10:55</c:v>
                      </c:pt>
                      <c:pt idx="831">
                        <c:v>24/05/2023 10:55</c:v>
                      </c:pt>
                      <c:pt idx="832">
                        <c:v>24/05/2023 10:55</c:v>
                      </c:pt>
                      <c:pt idx="833">
                        <c:v>24/05/2023 10:55</c:v>
                      </c:pt>
                      <c:pt idx="834">
                        <c:v>24/05/2023 10:55</c:v>
                      </c:pt>
                      <c:pt idx="835">
                        <c:v>24/05/2023 10:55</c:v>
                      </c:pt>
                      <c:pt idx="836">
                        <c:v>24/05/2023 10:55</c:v>
                      </c:pt>
                      <c:pt idx="837">
                        <c:v>24/05/2023 10:55</c:v>
                      </c:pt>
                      <c:pt idx="838">
                        <c:v>24/05/2023 10:55</c:v>
                      </c:pt>
                      <c:pt idx="839">
                        <c:v>24/05/2023 10:55</c:v>
                      </c:pt>
                      <c:pt idx="840">
                        <c:v>24/05/2023 10:55</c:v>
                      </c:pt>
                      <c:pt idx="841">
                        <c:v>24/05/2023 10:55</c:v>
                      </c:pt>
                      <c:pt idx="842">
                        <c:v>24/05/2023 10:55</c:v>
                      </c:pt>
                      <c:pt idx="843">
                        <c:v>24/05/2023 10:55</c:v>
                      </c:pt>
                      <c:pt idx="844">
                        <c:v>24/05/2023 10:55</c:v>
                      </c:pt>
                      <c:pt idx="845">
                        <c:v>24/05/2023 10:55</c:v>
                      </c:pt>
                      <c:pt idx="846">
                        <c:v>24/05/2023 10:55</c:v>
                      </c:pt>
                      <c:pt idx="847">
                        <c:v>24/05/2023 10:55</c:v>
                      </c:pt>
                      <c:pt idx="848">
                        <c:v>24/05/2023 10:55</c:v>
                      </c:pt>
                      <c:pt idx="849">
                        <c:v>24/05/2023 10:55</c:v>
                      </c:pt>
                      <c:pt idx="850">
                        <c:v>24/05/2023 10:55</c:v>
                      </c:pt>
                      <c:pt idx="851">
                        <c:v>24/05/2023 10:55</c:v>
                      </c:pt>
                      <c:pt idx="852">
                        <c:v>24/05/2023 10:55</c:v>
                      </c:pt>
                      <c:pt idx="853">
                        <c:v>24/05/2023 10:55</c:v>
                      </c:pt>
                      <c:pt idx="854">
                        <c:v>24/05/2023 10:55</c:v>
                      </c:pt>
                      <c:pt idx="855">
                        <c:v>24/05/2023 10:55</c:v>
                      </c:pt>
                      <c:pt idx="856">
                        <c:v>24/05/2023 10:55</c:v>
                      </c:pt>
                      <c:pt idx="857">
                        <c:v>24/05/2023 10:55</c:v>
                      </c:pt>
                      <c:pt idx="858">
                        <c:v>24/05/2023 10:55</c:v>
                      </c:pt>
                      <c:pt idx="859">
                        <c:v>24/05/2023 10:55</c:v>
                      </c:pt>
                      <c:pt idx="860">
                        <c:v>24/05/2023 10:55</c:v>
                      </c:pt>
                      <c:pt idx="861">
                        <c:v>24/05/2023 10:55</c:v>
                      </c:pt>
                      <c:pt idx="862">
                        <c:v>24/05/2023 10:55</c:v>
                      </c:pt>
                      <c:pt idx="863">
                        <c:v>24/05/2023 10:55</c:v>
                      </c:pt>
                      <c:pt idx="864">
                        <c:v>24/05/2023 10:55</c:v>
                      </c:pt>
                      <c:pt idx="865">
                        <c:v>24/05/2023 10:55</c:v>
                      </c:pt>
                      <c:pt idx="866">
                        <c:v>24/05/2023 10:55</c:v>
                      </c:pt>
                      <c:pt idx="867">
                        <c:v>24/05/2023 10:55</c:v>
                      </c:pt>
                      <c:pt idx="868">
                        <c:v>24/05/2023 10:55</c:v>
                      </c:pt>
                      <c:pt idx="869">
                        <c:v>24/05/2023 10:55</c:v>
                      </c:pt>
                      <c:pt idx="870">
                        <c:v>24/05/2023 10:55</c:v>
                      </c:pt>
                      <c:pt idx="871">
                        <c:v>24/05/2023 10:55</c:v>
                      </c:pt>
                      <c:pt idx="872">
                        <c:v>24/05/2023 10:55</c:v>
                      </c:pt>
                      <c:pt idx="873">
                        <c:v>24/05/2023 10:55</c:v>
                      </c:pt>
                      <c:pt idx="874">
                        <c:v>24/05/2023 10:55</c:v>
                      </c:pt>
                      <c:pt idx="875">
                        <c:v>24/05/2023 10:55</c:v>
                      </c:pt>
                      <c:pt idx="876">
                        <c:v>24/05/2023 10:55</c:v>
                      </c:pt>
                      <c:pt idx="877">
                        <c:v>24/05/2023 10:55</c:v>
                      </c:pt>
                      <c:pt idx="878">
                        <c:v>24/05/2023 10:55</c:v>
                      </c:pt>
                      <c:pt idx="879">
                        <c:v>24/05/2023 10:55</c:v>
                      </c:pt>
                      <c:pt idx="880">
                        <c:v>24/05/2023 10:55</c:v>
                      </c:pt>
                      <c:pt idx="881">
                        <c:v>24/05/2023 10:55</c:v>
                      </c:pt>
                      <c:pt idx="882">
                        <c:v>24/05/2023 10:55</c:v>
                      </c:pt>
                      <c:pt idx="883">
                        <c:v>24/05/2023 10:55</c:v>
                      </c:pt>
                      <c:pt idx="884">
                        <c:v>24/05/2023 10:55</c:v>
                      </c:pt>
                      <c:pt idx="885">
                        <c:v>24/05/2023 10:55</c:v>
                      </c:pt>
                      <c:pt idx="886">
                        <c:v>24/05/2023 10:55</c:v>
                      </c:pt>
                      <c:pt idx="887">
                        <c:v>24/05/2023 10:55</c:v>
                      </c:pt>
                      <c:pt idx="888">
                        <c:v>24/05/2023 10:55</c:v>
                      </c:pt>
                      <c:pt idx="889">
                        <c:v>24/05/2023 10:55</c:v>
                      </c:pt>
                      <c:pt idx="890">
                        <c:v>24/05/2023 10:56</c:v>
                      </c:pt>
                      <c:pt idx="891">
                        <c:v>24/05/2023 10:56</c:v>
                      </c:pt>
                      <c:pt idx="892">
                        <c:v>24/05/2023 10:56</c:v>
                      </c:pt>
                      <c:pt idx="893">
                        <c:v>24/05/2023 10:56</c:v>
                      </c:pt>
                      <c:pt idx="894">
                        <c:v>24/05/2023 10:56</c:v>
                      </c:pt>
                      <c:pt idx="895">
                        <c:v>24/05/2023 10:56</c:v>
                      </c:pt>
                      <c:pt idx="896">
                        <c:v>24/05/2023 10:56</c:v>
                      </c:pt>
                      <c:pt idx="897">
                        <c:v>24/05/2023 10:56</c:v>
                      </c:pt>
                      <c:pt idx="898">
                        <c:v>24/05/2023 10:56</c:v>
                      </c:pt>
                      <c:pt idx="899">
                        <c:v>24/05/2023 10:56</c:v>
                      </c:pt>
                      <c:pt idx="900">
                        <c:v>24/05/2023 10:56</c:v>
                      </c:pt>
                      <c:pt idx="901">
                        <c:v>24/05/2023 10:56</c:v>
                      </c:pt>
                      <c:pt idx="902">
                        <c:v>24/05/2023 10:56</c:v>
                      </c:pt>
                      <c:pt idx="903">
                        <c:v>24/05/2023 10:56</c:v>
                      </c:pt>
                      <c:pt idx="904">
                        <c:v>24/05/2023 10:56</c:v>
                      </c:pt>
                      <c:pt idx="905">
                        <c:v>24/05/2023 10:56</c:v>
                      </c:pt>
                      <c:pt idx="906">
                        <c:v>24/05/2023 10:56</c:v>
                      </c:pt>
                      <c:pt idx="907">
                        <c:v>24/05/2023 10:56</c:v>
                      </c:pt>
                      <c:pt idx="908">
                        <c:v>24/05/2023 10:56</c:v>
                      </c:pt>
                      <c:pt idx="909">
                        <c:v>24/05/2023 10:56</c:v>
                      </c:pt>
                      <c:pt idx="910">
                        <c:v>24/05/2023 10:56</c:v>
                      </c:pt>
                      <c:pt idx="911">
                        <c:v>24/05/2023 10:56</c:v>
                      </c:pt>
                      <c:pt idx="912">
                        <c:v>24/05/2023 10:56</c:v>
                      </c:pt>
                      <c:pt idx="913">
                        <c:v>24/05/2023 10:56</c:v>
                      </c:pt>
                      <c:pt idx="914">
                        <c:v>24/05/2023 10:56</c:v>
                      </c:pt>
                      <c:pt idx="915">
                        <c:v>24/05/2023 10:56</c:v>
                      </c:pt>
                      <c:pt idx="916">
                        <c:v>24/05/2023 10:56</c:v>
                      </c:pt>
                      <c:pt idx="917">
                        <c:v>24/05/2023 10:56</c:v>
                      </c:pt>
                      <c:pt idx="918">
                        <c:v>24/05/2023 10:56</c:v>
                      </c:pt>
                      <c:pt idx="919">
                        <c:v>24/05/2023 10:56</c:v>
                      </c:pt>
                      <c:pt idx="920">
                        <c:v>24/05/2023 10:56</c:v>
                      </c:pt>
                      <c:pt idx="921">
                        <c:v>24/05/2023 10:56</c:v>
                      </c:pt>
                      <c:pt idx="922">
                        <c:v>24/05/2023 10:56</c:v>
                      </c:pt>
                      <c:pt idx="923">
                        <c:v>24/05/2023 10:56</c:v>
                      </c:pt>
                      <c:pt idx="924">
                        <c:v>24/05/2023 10:56</c:v>
                      </c:pt>
                      <c:pt idx="925">
                        <c:v>24/05/2023 10:56</c:v>
                      </c:pt>
                      <c:pt idx="926">
                        <c:v>24/05/2023 10:56</c:v>
                      </c:pt>
                      <c:pt idx="927">
                        <c:v>24/05/2023 10:56</c:v>
                      </c:pt>
                      <c:pt idx="928">
                        <c:v>24/05/2023 10:56</c:v>
                      </c:pt>
                      <c:pt idx="929">
                        <c:v>24/05/2023 10:56</c:v>
                      </c:pt>
                      <c:pt idx="930">
                        <c:v>24/05/2023 10:56</c:v>
                      </c:pt>
                      <c:pt idx="931">
                        <c:v>24/05/2023 10:56</c:v>
                      </c:pt>
                      <c:pt idx="932">
                        <c:v>24/05/2023 10:56</c:v>
                      </c:pt>
                      <c:pt idx="933">
                        <c:v>24/05/2023 10:56</c:v>
                      </c:pt>
                      <c:pt idx="934">
                        <c:v>24/05/2023 10:56</c:v>
                      </c:pt>
                      <c:pt idx="935">
                        <c:v>24/05/2023 10:56</c:v>
                      </c:pt>
                      <c:pt idx="936">
                        <c:v>24/05/2023 10:56</c:v>
                      </c:pt>
                      <c:pt idx="937">
                        <c:v>24/05/2023 10:56</c:v>
                      </c:pt>
                      <c:pt idx="938">
                        <c:v>24/05/2023 10:56</c:v>
                      </c:pt>
                      <c:pt idx="939">
                        <c:v>24/05/2023 10:56</c:v>
                      </c:pt>
                      <c:pt idx="940">
                        <c:v>24/05/2023 10:56</c:v>
                      </c:pt>
                      <c:pt idx="941">
                        <c:v>24/05/2023 10:56</c:v>
                      </c:pt>
                      <c:pt idx="942">
                        <c:v>24/05/2023 10:56</c:v>
                      </c:pt>
                      <c:pt idx="943">
                        <c:v>24/05/2023 10:56</c:v>
                      </c:pt>
                      <c:pt idx="944">
                        <c:v>24/05/2023 10:56</c:v>
                      </c:pt>
                      <c:pt idx="945">
                        <c:v>24/05/2023 10:56</c:v>
                      </c:pt>
                      <c:pt idx="946">
                        <c:v>24/05/2023 10:56</c:v>
                      </c:pt>
                      <c:pt idx="947">
                        <c:v>24/05/2023 10:56</c:v>
                      </c:pt>
                      <c:pt idx="948">
                        <c:v>24/05/2023 10:56</c:v>
                      </c:pt>
                      <c:pt idx="949">
                        <c:v>24/05/2023 10:57</c:v>
                      </c:pt>
                      <c:pt idx="950">
                        <c:v>24/05/2023 10:57</c:v>
                      </c:pt>
                      <c:pt idx="951">
                        <c:v>24/05/2023 10:57</c:v>
                      </c:pt>
                      <c:pt idx="952">
                        <c:v>24/05/2023 10:57</c:v>
                      </c:pt>
                      <c:pt idx="953">
                        <c:v>24/05/2023 10:57</c:v>
                      </c:pt>
                      <c:pt idx="954">
                        <c:v>24/05/2023 10:57</c:v>
                      </c:pt>
                      <c:pt idx="955">
                        <c:v>24/05/2023 10:57</c:v>
                      </c:pt>
                      <c:pt idx="956">
                        <c:v>24/05/2023 10:57</c:v>
                      </c:pt>
                      <c:pt idx="957">
                        <c:v>24/05/2023 10:57</c:v>
                      </c:pt>
                      <c:pt idx="958">
                        <c:v>24/05/2023 10:57</c:v>
                      </c:pt>
                      <c:pt idx="959">
                        <c:v>24/05/2023 10:57</c:v>
                      </c:pt>
                      <c:pt idx="960">
                        <c:v>24/05/2023 10:57</c:v>
                      </c:pt>
                      <c:pt idx="961">
                        <c:v>24/05/2023 10:57</c:v>
                      </c:pt>
                      <c:pt idx="962">
                        <c:v>24/05/2023 10:57</c:v>
                      </c:pt>
                      <c:pt idx="963">
                        <c:v>24/05/2023 10:57</c:v>
                      </c:pt>
                      <c:pt idx="964">
                        <c:v>24/05/2023 10:57</c:v>
                      </c:pt>
                      <c:pt idx="965">
                        <c:v>24/05/2023 10:57</c:v>
                      </c:pt>
                      <c:pt idx="966">
                        <c:v>24/05/2023 10:57</c:v>
                      </c:pt>
                      <c:pt idx="967">
                        <c:v>24/05/2023 10:57</c:v>
                      </c:pt>
                      <c:pt idx="968">
                        <c:v>24/05/2023 10:57</c:v>
                      </c:pt>
                      <c:pt idx="969">
                        <c:v>24/05/2023 10:57</c:v>
                      </c:pt>
                      <c:pt idx="970">
                        <c:v>24/05/2023 10:57</c:v>
                      </c:pt>
                      <c:pt idx="971">
                        <c:v>24/05/2023 10:57</c:v>
                      </c:pt>
                      <c:pt idx="972">
                        <c:v>24/05/2023 10:57</c:v>
                      </c:pt>
                      <c:pt idx="973">
                        <c:v>24/05/2023 10:57</c:v>
                      </c:pt>
                      <c:pt idx="974">
                        <c:v>24/05/2023 10:57</c:v>
                      </c:pt>
                      <c:pt idx="975">
                        <c:v>24/05/2023 10:57</c:v>
                      </c:pt>
                      <c:pt idx="976">
                        <c:v>24/05/2023 10:57</c:v>
                      </c:pt>
                      <c:pt idx="977">
                        <c:v>24/05/2023 10:57</c:v>
                      </c:pt>
                      <c:pt idx="978">
                        <c:v>24/05/2023 10:57</c:v>
                      </c:pt>
                      <c:pt idx="979">
                        <c:v>24/05/2023 10:57</c:v>
                      </c:pt>
                      <c:pt idx="980">
                        <c:v>24/05/2023 10:57</c:v>
                      </c:pt>
                      <c:pt idx="981">
                        <c:v>24/05/2023 10:57</c:v>
                      </c:pt>
                      <c:pt idx="982">
                        <c:v>24/05/2023 10:57</c:v>
                      </c:pt>
                      <c:pt idx="983">
                        <c:v>24/05/2023 10:57</c:v>
                      </c:pt>
                      <c:pt idx="984">
                        <c:v>24/05/2023 10:57</c:v>
                      </c:pt>
                      <c:pt idx="985">
                        <c:v>24/05/2023 10:57</c:v>
                      </c:pt>
                      <c:pt idx="986">
                        <c:v>24/05/2023 10:57</c:v>
                      </c:pt>
                      <c:pt idx="987">
                        <c:v>24/05/2023 10:57</c:v>
                      </c:pt>
                      <c:pt idx="988">
                        <c:v>24/05/2023 10:57</c:v>
                      </c:pt>
                      <c:pt idx="989">
                        <c:v>24/05/2023 10:57</c:v>
                      </c:pt>
                      <c:pt idx="990">
                        <c:v>24/05/2023 10:57</c:v>
                      </c:pt>
                      <c:pt idx="991">
                        <c:v>24/05/2023 10:57</c:v>
                      </c:pt>
                      <c:pt idx="992">
                        <c:v>24/05/2023 10:57</c:v>
                      </c:pt>
                      <c:pt idx="993">
                        <c:v>24/05/2023 10:57</c:v>
                      </c:pt>
                      <c:pt idx="994">
                        <c:v>24/05/2023 10:57</c:v>
                      </c:pt>
                      <c:pt idx="995">
                        <c:v>24/05/2023 10:57</c:v>
                      </c:pt>
                      <c:pt idx="996">
                        <c:v>24/05/2023 10:57</c:v>
                      </c:pt>
                      <c:pt idx="997">
                        <c:v>24/05/2023 10:57</c:v>
                      </c:pt>
                      <c:pt idx="998">
                        <c:v>24/05/2023 10:57</c:v>
                      </c:pt>
                      <c:pt idx="999">
                        <c:v>24/05/2023 10:57</c:v>
                      </c:pt>
                      <c:pt idx="1000">
                        <c:v>24/05/2023 10:57</c:v>
                      </c:pt>
                      <c:pt idx="1001">
                        <c:v>24/05/2023 10:57</c:v>
                      </c:pt>
                      <c:pt idx="1002">
                        <c:v>24/05/2023 10:57</c:v>
                      </c:pt>
                      <c:pt idx="1003">
                        <c:v>24/05/2023 10:57</c:v>
                      </c:pt>
                      <c:pt idx="1004">
                        <c:v>24/05/2023 10:57</c:v>
                      </c:pt>
                      <c:pt idx="1005">
                        <c:v>24/05/2023 10:57</c:v>
                      </c:pt>
                      <c:pt idx="1006">
                        <c:v>24/05/2023 10:57</c:v>
                      </c:pt>
                      <c:pt idx="1007">
                        <c:v>24/05/2023 10:57</c:v>
                      </c:pt>
                      <c:pt idx="1008">
                        <c:v>24/05/2023 10:57</c:v>
                      </c:pt>
                      <c:pt idx="1009">
                        <c:v>24/05/2023 10:58</c:v>
                      </c:pt>
                      <c:pt idx="1010">
                        <c:v>24/05/2023 10:58</c:v>
                      </c:pt>
                      <c:pt idx="1011">
                        <c:v>24/05/2023 10:58</c:v>
                      </c:pt>
                      <c:pt idx="1012">
                        <c:v>24/05/2023 10:58</c:v>
                      </c:pt>
                      <c:pt idx="1013">
                        <c:v>24/05/2023 10:58</c:v>
                      </c:pt>
                      <c:pt idx="1014">
                        <c:v>24/05/2023 10:58</c:v>
                      </c:pt>
                      <c:pt idx="1015">
                        <c:v>24/05/2023 10:58</c:v>
                      </c:pt>
                      <c:pt idx="1016">
                        <c:v>24/05/2023 10:58</c:v>
                      </c:pt>
                      <c:pt idx="1017">
                        <c:v>24/05/2023 10:58</c:v>
                      </c:pt>
                      <c:pt idx="1018">
                        <c:v>24/05/2023 10:58</c:v>
                      </c:pt>
                      <c:pt idx="1019">
                        <c:v>24/05/2023 10:58</c:v>
                      </c:pt>
                      <c:pt idx="1020">
                        <c:v>24/05/2023 10:58</c:v>
                      </c:pt>
                      <c:pt idx="1021">
                        <c:v>24/05/2023 10:58</c:v>
                      </c:pt>
                      <c:pt idx="1022">
                        <c:v>24/05/2023 10:58</c:v>
                      </c:pt>
                      <c:pt idx="1023">
                        <c:v>24/05/2023 10:58</c:v>
                      </c:pt>
                      <c:pt idx="1024">
                        <c:v>24/05/2023 10:58</c:v>
                      </c:pt>
                      <c:pt idx="1025">
                        <c:v>24/05/2023 10:58</c:v>
                      </c:pt>
                      <c:pt idx="1026">
                        <c:v>24/05/2023 10:58</c:v>
                      </c:pt>
                      <c:pt idx="1027">
                        <c:v>24/05/2023 10:58</c:v>
                      </c:pt>
                      <c:pt idx="1028">
                        <c:v>24/05/2023 10:58</c:v>
                      </c:pt>
                      <c:pt idx="1029">
                        <c:v>24/05/2023 10:58</c:v>
                      </c:pt>
                      <c:pt idx="1030">
                        <c:v>24/05/2023 10:58</c:v>
                      </c:pt>
                      <c:pt idx="1031">
                        <c:v>24/05/2023 10:58</c:v>
                      </c:pt>
                      <c:pt idx="1032">
                        <c:v>24/05/2023 10:58</c:v>
                      </c:pt>
                      <c:pt idx="1033">
                        <c:v>24/05/2023 10:58</c:v>
                      </c:pt>
                      <c:pt idx="1034">
                        <c:v>24/05/2023 10:58</c:v>
                      </c:pt>
                      <c:pt idx="1035">
                        <c:v>24/05/2023 10:58</c:v>
                      </c:pt>
                      <c:pt idx="1036">
                        <c:v>24/05/2023 10:58</c:v>
                      </c:pt>
                      <c:pt idx="1037">
                        <c:v>24/05/2023 10:58</c:v>
                      </c:pt>
                      <c:pt idx="1038">
                        <c:v>24/05/2023 10:58</c:v>
                      </c:pt>
                      <c:pt idx="1039">
                        <c:v>24/05/2023 10:58</c:v>
                      </c:pt>
                      <c:pt idx="1040">
                        <c:v>24/05/2023 10:58</c:v>
                      </c:pt>
                      <c:pt idx="1041">
                        <c:v>24/05/2023 10:58</c:v>
                      </c:pt>
                      <c:pt idx="1042">
                        <c:v>24/05/2023 10:58</c:v>
                      </c:pt>
                      <c:pt idx="1043">
                        <c:v>24/05/2023 10:58</c:v>
                      </c:pt>
                      <c:pt idx="1044">
                        <c:v>24/05/2023 10:58</c:v>
                      </c:pt>
                      <c:pt idx="1045">
                        <c:v>24/05/2023 10:58</c:v>
                      </c:pt>
                      <c:pt idx="1046">
                        <c:v>24/05/2023 10:58</c:v>
                      </c:pt>
                      <c:pt idx="1047">
                        <c:v>24/05/2023 10:58</c:v>
                      </c:pt>
                      <c:pt idx="1048">
                        <c:v>24/05/2023 10:58</c:v>
                      </c:pt>
                      <c:pt idx="1049">
                        <c:v>24/05/2023 10:58</c:v>
                      </c:pt>
                      <c:pt idx="1050">
                        <c:v>24/05/2023 10:58</c:v>
                      </c:pt>
                      <c:pt idx="1051">
                        <c:v>24/05/2023 10:58</c:v>
                      </c:pt>
                      <c:pt idx="1052">
                        <c:v>24/05/2023 10:58</c:v>
                      </c:pt>
                      <c:pt idx="1053">
                        <c:v>24/05/2023 10:58</c:v>
                      </c:pt>
                      <c:pt idx="1054">
                        <c:v>24/05/2023 10:58</c:v>
                      </c:pt>
                      <c:pt idx="1055">
                        <c:v>24/05/2023 10:58</c:v>
                      </c:pt>
                      <c:pt idx="1056">
                        <c:v>24/05/2023 10:58</c:v>
                      </c:pt>
                      <c:pt idx="1057">
                        <c:v>24/05/2023 10:58</c:v>
                      </c:pt>
                      <c:pt idx="1058">
                        <c:v>24/05/2023 10:58</c:v>
                      </c:pt>
                      <c:pt idx="1059">
                        <c:v>24/05/2023 10:58</c:v>
                      </c:pt>
                      <c:pt idx="1060">
                        <c:v>24/05/2023 10:58</c:v>
                      </c:pt>
                      <c:pt idx="1061">
                        <c:v>24/05/2023 10:58</c:v>
                      </c:pt>
                      <c:pt idx="1062">
                        <c:v>24/05/2023 10:58</c:v>
                      </c:pt>
                      <c:pt idx="1063">
                        <c:v>24/05/2023 10:58</c:v>
                      </c:pt>
                      <c:pt idx="1064">
                        <c:v>24/05/2023 10:58</c:v>
                      </c:pt>
                      <c:pt idx="1065">
                        <c:v>24/05/2023 10:58</c:v>
                      </c:pt>
                      <c:pt idx="1066">
                        <c:v>24/05/2023 10:58</c:v>
                      </c:pt>
                      <c:pt idx="1067">
                        <c:v>24/05/2023 10:58</c:v>
                      </c:pt>
                      <c:pt idx="1068">
                        <c:v>24/05/2023 10:59</c:v>
                      </c:pt>
                      <c:pt idx="1069">
                        <c:v>24/05/2023 10:59</c:v>
                      </c:pt>
                      <c:pt idx="1070">
                        <c:v>24/05/2023 10:59</c:v>
                      </c:pt>
                      <c:pt idx="1071">
                        <c:v>24/05/2023 10:59</c:v>
                      </c:pt>
                      <c:pt idx="1072">
                        <c:v>24/05/2023 10:59</c:v>
                      </c:pt>
                      <c:pt idx="1073">
                        <c:v>24/05/2023 10:59</c:v>
                      </c:pt>
                      <c:pt idx="1074">
                        <c:v>24/05/2023 10:59</c:v>
                      </c:pt>
                      <c:pt idx="1075">
                        <c:v>24/05/2023 10:59</c:v>
                      </c:pt>
                      <c:pt idx="1076">
                        <c:v>24/05/2023 10:59</c:v>
                      </c:pt>
                      <c:pt idx="1077">
                        <c:v>24/05/2023 10:59</c:v>
                      </c:pt>
                      <c:pt idx="1078">
                        <c:v>24/05/2023 10:59</c:v>
                      </c:pt>
                      <c:pt idx="1079">
                        <c:v>24/05/2023 10:59</c:v>
                      </c:pt>
                      <c:pt idx="1080">
                        <c:v>24/05/2023 10:59</c:v>
                      </c:pt>
                      <c:pt idx="1081">
                        <c:v>24/05/2023 10:59</c:v>
                      </c:pt>
                      <c:pt idx="1082">
                        <c:v>24/05/2023 10:59</c:v>
                      </c:pt>
                      <c:pt idx="1083">
                        <c:v>24/05/2023 10:59</c:v>
                      </c:pt>
                      <c:pt idx="1084">
                        <c:v>24/05/2023 10:59</c:v>
                      </c:pt>
                      <c:pt idx="1085">
                        <c:v>24/05/2023 10:59</c:v>
                      </c:pt>
                      <c:pt idx="1086">
                        <c:v>24/05/2023 10:59</c:v>
                      </c:pt>
                      <c:pt idx="1087">
                        <c:v>24/05/2023 10:59</c:v>
                      </c:pt>
                      <c:pt idx="1088">
                        <c:v>24/05/2023 10:59</c:v>
                      </c:pt>
                      <c:pt idx="1089">
                        <c:v>24/05/2023 10:59</c:v>
                      </c:pt>
                      <c:pt idx="1090">
                        <c:v>24/05/2023 10:59</c:v>
                      </c:pt>
                      <c:pt idx="1091">
                        <c:v>24/05/2023 10:59</c:v>
                      </c:pt>
                      <c:pt idx="1092">
                        <c:v>24/05/2023 10:59</c:v>
                      </c:pt>
                      <c:pt idx="1093">
                        <c:v>24/05/2023 10:59</c:v>
                      </c:pt>
                      <c:pt idx="1094">
                        <c:v>24/05/2023 10:59</c:v>
                      </c:pt>
                      <c:pt idx="1095">
                        <c:v>24/05/2023 10:59</c:v>
                      </c:pt>
                      <c:pt idx="1096">
                        <c:v>24/05/2023 10:59</c:v>
                      </c:pt>
                      <c:pt idx="1097">
                        <c:v>24/05/2023 10:59</c:v>
                      </c:pt>
                      <c:pt idx="1098">
                        <c:v>24/05/2023 10:59</c:v>
                      </c:pt>
                      <c:pt idx="1099">
                        <c:v>24/05/2023 10:59</c:v>
                      </c:pt>
                      <c:pt idx="1100">
                        <c:v>24/05/2023 10:59</c:v>
                      </c:pt>
                      <c:pt idx="1101">
                        <c:v>24/05/2023 10:59</c:v>
                      </c:pt>
                      <c:pt idx="1102">
                        <c:v>24/05/2023 10:59</c:v>
                      </c:pt>
                      <c:pt idx="1103">
                        <c:v>24/05/2023 10:59</c:v>
                      </c:pt>
                      <c:pt idx="1104">
                        <c:v>24/05/2023 10:59</c:v>
                      </c:pt>
                      <c:pt idx="1105">
                        <c:v>24/05/2023 10:59</c:v>
                      </c:pt>
                      <c:pt idx="1106">
                        <c:v>24/05/2023 10:59</c:v>
                      </c:pt>
                      <c:pt idx="1107">
                        <c:v>24/05/2023 10:59</c:v>
                      </c:pt>
                      <c:pt idx="1108">
                        <c:v>24/05/2023 10:59</c:v>
                      </c:pt>
                      <c:pt idx="1109">
                        <c:v>24/05/2023 10:59</c:v>
                      </c:pt>
                      <c:pt idx="1110">
                        <c:v>24/05/2023 10:59</c:v>
                      </c:pt>
                      <c:pt idx="1111">
                        <c:v>24/05/2023 10:59</c:v>
                      </c:pt>
                      <c:pt idx="1112">
                        <c:v>24/05/2023 10:59</c:v>
                      </c:pt>
                      <c:pt idx="1113">
                        <c:v>24/05/2023 10:59</c:v>
                      </c:pt>
                      <c:pt idx="1114">
                        <c:v>24/05/2023 10:59</c:v>
                      </c:pt>
                      <c:pt idx="1115">
                        <c:v>24/05/2023 10:59</c:v>
                      </c:pt>
                      <c:pt idx="1116">
                        <c:v>24/05/2023 10:59</c:v>
                      </c:pt>
                      <c:pt idx="1117">
                        <c:v>24/05/2023 10:59</c:v>
                      </c:pt>
                      <c:pt idx="1118">
                        <c:v>24/05/2023 10:59</c:v>
                      </c:pt>
                      <c:pt idx="1119">
                        <c:v>24/05/2023 10:59</c:v>
                      </c:pt>
                      <c:pt idx="1120">
                        <c:v>24/05/2023 10:59</c:v>
                      </c:pt>
                      <c:pt idx="1121">
                        <c:v>24/05/2023 10:59</c:v>
                      </c:pt>
                      <c:pt idx="1122">
                        <c:v>24/05/2023 10:59</c:v>
                      </c:pt>
                      <c:pt idx="1123">
                        <c:v>24/05/2023 10:59</c:v>
                      </c:pt>
                      <c:pt idx="1124">
                        <c:v>24/05/2023 10:59</c:v>
                      </c:pt>
                      <c:pt idx="1125">
                        <c:v>24/05/2023 10:59</c:v>
                      </c:pt>
                      <c:pt idx="1126">
                        <c:v>24/05/2023 10:59</c:v>
                      </c:pt>
                      <c:pt idx="1127">
                        <c:v>24/05/2023 10:59</c:v>
                      </c:pt>
                      <c:pt idx="1128">
                        <c:v>24/05/2023 11:00</c:v>
                      </c:pt>
                      <c:pt idx="1129">
                        <c:v>24/05/2023 11:00</c:v>
                      </c:pt>
                      <c:pt idx="1130">
                        <c:v>24/05/2023 11:00</c:v>
                      </c:pt>
                      <c:pt idx="1131">
                        <c:v>24/05/2023 11:00</c:v>
                      </c:pt>
                      <c:pt idx="1132">
                        <c:v>24/05/2023 11:00</c:v>
                      </c:pt>
                      <c:pt idx="1133">
                        <c:v>24/05/2023 11:00</c:v>
                      </c:pt>
                      <c:pt idx="1134">
                        <c:v>24/05/2023 11:00</c:v>
                      </c:pt>
                      <c:pt idx="1135">
                        <c:v>24/05/2023 11:00</c:v>
                      </c:pt>
                      <c:pt idx="1136">
                        <c:v>24/05/2023 11:00</c:v>
                      </c:pt>
                      <c:pt idx="1137">
                        <c:v>24/05/2023 11:00</c:v>
                      </c:pt>
                      <c:pt idx="1138">
                        <c:v>24/05/2023 11:00</c:v>
                      </c:pt>
                      <c:pt idx="1139">
                        <c:v>24/05/2023 11:00</c:v>
                      </c:pt>
                      <c:pt idx="1140">
                        <c:v>24/05/2023 11:00</c:v>
                      </c:pt>
                      <c:pt idx="1141">
                        <c:v>24/05/2023 11:00</c:v>
                      </c:pt>
                      <c:pt idx="1142">
                        <c:v>24/05/2023 11:00</c:v>
                      </c:pt>
                      <c:pt idx="1143">
                        <c:v>24/05/2023 11:00</c:v>
                      </c:pt>
                      <c:pt idx="1144">
                        <c:v>24/05/2023 11:00</c:v>
                      </c:pt>
                      <c:pt idx="1145">
                        <c:v>24/05/2023 11:00</c:v>
                      </c:pt>
                      <c:pt idx="1146">
                        <c:v>24/05/2023 11:00</c:v>
                      </c:pt>
                      <c:pt idx="1147">
                        <c:v>24/05/2023 11:00</c:v>
                      </c:pt>
                      <c:pt idx="1148">
                        <c:v>24/05/2023 11:00</c:v>
                      </c:pt>
                      <c:pt idx="1149">
                        <c:v>24/05/2023 11:00</c:v>
                      </c:pt>
                      <c:pt idx="1150">
                        <c:v>24/05/2023 11:00</c:v>
                      </c:pt>
                      <c:pt idx="1151">
                        <c:v>24/05/2023 11:00</c:v>
                      </c:pt>
                      <c:pt idx="1152">
                        <c:v>24/05/2023 11:00</c:v>
                      </c:pt>
                      <c:pt idx="1153">
                        <c:v>24/05/2023 11:00</c:v>
                      </c:pt>
                      <c:pt idx="1154">
                        <c:v>24/05/2023 11:00</c:v>
                      </c:pt>
                      <c:pt idx="1155">
                        <c:v>24/05/2023 11:00</c:v>
                      </c:pt>
                      <c:pt idx="1156">
                        <c:v>24/05/2023 11:00</c:v>
                      </c:pt>
                      <c:pt idx="1157">
                        <c:v>24/05/2023 11:00</c:v>
                      </c:pt>
                      <c:pt idx="1158">
                        <c:v>24/05/2023 11:00</c:v>
                      </c:pt>
                      <c:pt idx="1159">
                        <c:v>24/05/2023 11:00</c:v>
                      </c:pt>
                      <c:pt idx="1160">
                        <c:v>24/05/2023 11:00</c:v>
                      </c:pt>
                      <c:pt idx="1161">
                        <c:v>24/05/2023 11:00</c:v>
                      </c:pt>
                      <c:pt idx="1162">
                        <c:v>24/05/2023 11:00</c:v>
                      </c:pt>
                      <c:pt idx="1163">
                        <c:v>24/05/2023 11:00</c:v>
                      </c:pt>
                      <c:pt idx="1164">
                        <c:v>24/05/2023 11:00</c:v>
                      </c:pt>
                      <c:pt idx="1165">
                        <c:v>24/05/2023 11:00</c:v>
                      </c:pt>
                      <c:pt idx="1166">
                        <c:v>24/05/2023 11:00</c:v>
                      </c:pt>
                      <c:pt idx="1167">
                        <c:v>24/05/2023 11:00</c:v>
                      </c:pt>
                      <c:pt idx="1168">
                        <c:v>24/05/2023 11:00</c:v>
                      </c:pt>
                      <c:pt idx="1169">
                        <c:v>24/05/2023 11:00</c:v>
                      </c:pt>
                      <c:pt idx="1170">
                        <c:v>24/05/2023 11:00</c:v>
                      </c:pt>
                      <c:pt idx="1171">
                        <c:v>24/05/2023 11:00</c:v>
                      </c:pt>
                      <c:pt idx="1172">
                        <c:v>24/05/2023 11:00</c:v>
                      </c:pt>
                      <c:pt idx="1173">
                        <c:v>24/05/2023 11:00</c:v>
                      </c:pt>
                      <c:pt idx="1174">
                        <c:v>24/05/2023 11:00</c:v>
                      </c:pt>
                      <c:pt idx="1175">
                        <c:v>24/05/2023 11:00</c:v>
                      </c:pt>
                      <c:pt idx="1176">
                        <c:v>24/05/2023 11:00</c:v>
                      </c:pt>
                      <c:pt idx="1177">
                        <c:v>24/05/2023 11:00</c:v>
                      </c:pt>
                      <c:pt idx="1178">
                        <c:v>24/05/2023 11:00</c:v>
                      </c:pt>
                      <c:pt idx="1179">
                        <c:v>24/05/2023 11:00</c:v>
                      </c:pt>
                      <c:pt idx="1180">
                        <c:v>24/05/2023 11:00</c:v>
                      </c:pt>
                      <c:pt idx="1181">
                        <c:v>24/05/2023 11:00</c:v>
                      </c:pt>
                      <c:pt idx="1182">
                        <c:v>24/05/2023 11:00</c:v>
                      </c:pt>
                      <c:pt idx="1183">
                        <c:v>24/05/2023 11:00</c:v>
                      </c:pt>
                      <c:pt idx="1184">
                        <c:v>24/05/2023 11:00</c:v>
                      </c:pt>
                      <c:pt idx="1185">
                        <c:v>24/05/2023 11:00</c:v>
                      </c:pt>
                      <c:pt idx="1186">
                        <c:v>24/05/2023 11:00</c:v>
                      </c:pt>
                      <c:pt idx="1187">
                        <c:v>24/05/2023 11:01</c:v>
                      </c:pt>
                      <c:pt idx="1188">
                        <c:v>24/05/2023 11:01</c:v>
                      </c:pt>
                      <c:pt idx="1189">
                        <c:v>24/05/2023 11:01</c:v>
                      </c:pt>
                      <c:pt idx="1190">
                        <c:v>24/05/2023 11:01</c:v>
                      </c:pt>
                      <c:pt idx="1191">
                        <c:v>24/05/2023 11:01</c:v>
                      </c:pt>
                      <c:pt idx="1192">
                        <c:v>24/05/2023 11:01</c:v>
                      </c:pt>
                      <c:pt idx="1193">
                        <c:v>24/05/2023 11:01</c:v>
                      </c:pt>
                      <c:pt idx="1194">
                        <c:v>24/05/2023 11:01</c:v>
                      </c:pt>
                      <c:pt idx="1195">
                        <c:v>24/05/2023 11:01</c:v>
                      </c:pt>
                      <c:pt idx="1196">
                        <c:v>24/05/2023 11:01</c:v>
                      </c:pt>
                      <c:pt idx="1197">
                        <c:v>24/05/2023 11:01</c:v>
                      </c:pt>
                      <c:pt idx="1198">
                        <c:v>24/05/2023 11:01</c:v>
                      </c:pt>
                      <c:pt idx="1199">
                        <c:v>24/05/2023 11:01</c:v>
                      </c:pt>
                      <c:pt idx="1200">
                        <c:v>24/05/2023 11:01</c:v>
                      </c:pt>
                      <c:pt idx="1201">
                        <c:v>24/05/2023 11:01</c:v>
                      </c:pt>
                      <c:pt idx="1202">
                        <c:v>24/05/2023 11:01</c:v>
                      </c:pt>
                      <c:pt idx="1203">
                        <c:v>24/05/2023 11:01</c:v>
                      </c:pt>
                      <c:pt idx="1204">
                        <c:v>24/05/2023 11:01</c:v>
                      </c:pt>
                      <c:pt idx="1205">
                        <c:v>24/05/2023 11:01</c:v>
                      </c:pt>
                      <c:pt idx="1206">
                        <c:v>24/05/2023 11:01</c:v>
                      </c:pt>
                      <c:pt idx="1207">
                        <c:v>24/05/2023 11:01</c:v>
                      </c:pt>
                      <c:pt idx="1208">
                        <c:v>24/05/2023 11:01</c:v>
                      </c:pt>
                      <c:pt idx="1209">
                        <c:v>24/05/2023 11:01</c:v>
                      </c:pt>
                      <c:pt idx="1210">
                        <c:v>24/05/2023 11:01</c:v>
                      </c:pt>
                      <c:pt idx="1211">
                        <c:v>24/05/2023 11:01</c:v>
                      </c:pt>
                      <c:pt idx="1212">
                        <c:v>24/05/2023 11:01</c:v>
                      </c:pt>
                      <c:pt idx="1213">
                        <c:v>24/05/2023 11:01</c:v>
                      </c:pt>
                      <c:pt idx="1214">
                        <c:v>24/05/2023 11:01</c:v>
                      </c:pt>
                      <c:pt idx="1215">
                        <c:v>24/05/2023 11:01</c:v>
                      </c:pt>
                      <c:pt idx="1216">
                        <c:v>24/05/2023 11:01</c:v>
                      </c:pt>
                      <c:pt idx="1217">
                        <c:v>24/05/2023 11:01</c:v>
                      </c:pt>
                      <c:pt idx="1218">
                        <c:v>24/05/2023 11:01</c:v>
                      </c:pt>
                      <c:pt idx="1219">
                        <c:v>24/05/2023 11:01</c:v>
                      </c:pt>
                      <c:pt idx="1220">
                        <c:v>24/05/2023 11:01</c:v>
                      </c:pt>
                      <c:pt idx="1221">
                        <c:v>24/05/2023 11:01</c:v>
                      </c:pt>
                      <c:pt idx="1222">
                        <c:v>24/05/2023 11:01</c:v>
                      </c:pt>
                      <c:pt idx="1223">
                        <c:v>24/05/2023 11:01</c:v>
                      </c:pt>
                      <c:pt idx="1224">
                        <c:v>24/05/2023 11:01</c:v>
                      </c:pt>
                      <c:pt idx="1225">
                        <c:v>24/05/2023 11:01</c:v>
                      </c:pt>
                      <c:pt idx="1226">
                        <c:v>24/05/2023 11:01</c:v>
                      </c:pt>
                      <c:pt idx="1227">
                        <c:v>24/05/2023 11:01</c:v>
                      </c:pt>
                      <c:pt idx="1228">
                        <c:v>24/05/2023 11:01</c:v>
                      </c:pt>
                      <c:pt idx="1229">
                        <c:v>24/05/2023 11:01</c:v>
                      </c:pt>
                      <c:pt idx="1230">
                        <c:v>24/05/2023 11:01</c:v>
                      </c:pt>
                      <c:pt idx="1231">
                        <c:v>24/05/2023 11:01</c:v>
                      </c:pt>
                      <c:pt idx="1232">
                        <c:v>24/05/2023 11:01</c:v>
                      </c:pt>
                      <c:pt idx="1233">
                        <c:v>24/05/2023 11:01</c:v>
                      </c:pt>
                      <c:pt idx="1234">
                        <c:v>24/05/2023 11:01</c:v>
                      </c:pt>
                      <c:pt idx="1235">
                        <c:v>24/05/2023 11:01</c:v>
                      </c:pt>
                      <c:pt idx="1236">
                        <c:v>24/05/2023 11:01</c:v>
                      </c:pt>
                      <c:pt idx="1237">
                        <c:v>24/05/2023 11:01</c:v>
                      </c:pt>
                      <c:pt idx="1238">
                        <c:v>24/05/2023 11:01</c:v>
                      </c:pt>
                      <c:pt idx="1239">
                        <c:v>24/05/2023 11:01</c:v>
                      </c:pt>
                      <c:pt idx="1240">
                        <c:v>24/05/2023 11:01</c:v>
                      </c:pt>
                      <c:pt idx="1241">
                        <c:v>24/05/2023 11:01</c:v>
                      </c:pt>
                      <c:pt idx="1242">
                        <c:v>24/05/2023 11:01</c:v>
                      </c:pt>
                      <c:pt idx="1243">
                        <c:v>24/05/2023 11:01</c:v>
                      </c:pt>
                      <c:pt idx="1244">
                        <c:v>24/05/2023 11:01</c:v>
                      </c:pt>
                      <c:pt idx="1245">
                        <c:v>24/05/2023 11:01</c:v>
                      </c:pt>
                      <c:pt idx="1246">
                        <c:v>24/05/2023 11:01</c:v>
                      </c:pt>
                      <c:pt idx="1247">
                        <c:v>24/05/2023 11:02</c:v>
                      </c:pt>
                      <c:pt idx="1248">
                        <c:v>24/05/2023 11:02</c:v>
                      </c:pt>
                      <c:pt idx="1249">
                        <c:v>24/05/2023 11:02</c:v>
                      </c:pt>
                      <c:pt idx="1250">
                        <c:v>24/05/2023 11:02</c:v>
                      </c:pt>
                      <c:pt idx="1251">
                        <c:v>24/05/2023 11:02</c:v>
                      </c:pt>
                      <c:pt idx="1252">
                        <c:v>24/05/2023 11:02</c:v>
                      </c:pt>
                      <c:pt idx="1253">
                        <c:v>24/05/2023 11:02</c:v>
                      </c:pt>
                      <c:pt idx="1254">
                        <c:v>24/05/2023 11:02</c:v>
                      </c:pt>
                      <c:pt idx="1255">
                        <c:v>24/05/2023 11:02</c:v>
                      </c:pt>
                      <c:pt idx="1256">
                        <c:v>24/05/2023 11:02</c:v>
                      </c:pt>
                      <c:pt idx="1257">
                        <c:v>24/05/2023 11:02</c:v>
                      </c:pt>
                      <c:pt idx="1258">
                        <c:v>24/05/2023 11:02</c:v>
                      </c:pt>
                      <c:pt idx="1259">
                        <c:v>24/05/2023 11:02</c:v>
                      </c:pt>
                      <c:pt idx="1260">
                        <c:v>24/05/2023 11:02</c:v>
                      </c:pt>
                      <c:pt idx="1261">
                        <c:v>24/05/2023 11:02</c:v>
                      </c:pt>
                      <c:pt idx="1262">
                        <c:v>24/05/2023 11:02</c:v>
                      </c:pt>
                      <c:pt idx="1263">
                        <c:v>24/05/2023 11:02</c:v>
                      </c:pt>
                      <c:pt idx="1264">
                        <c:v>24/05/2023 11:02</c:v>
                      </c:pt>
                      <c:pt idx="1265">
                        <c:v>24/05/2023 11:02</c:v>
                      </c:pt>
                      <c:pt idx="1266">
                        <c:v>24/05/2023 11:02</c:v>
                      </c:pt>
                      <c:pt idx="1267">
                        <c:v>24/05/2023 11:02</c:v>
                      </c:pt>
                      <c:pt idx="1268">
                        <c:v>24/05/2023 11:02</c:v>
                      </c:pt>
                      <c:pt idx="1269">
                        <c:v>24/05/2023 11:02</c:v>
                      </c:pt>
                      <c:pt idx="1270">
                        <c:v>24/05/2023 11:02</c:v>
                      </c:pt>
                      <c:pt idx="1271">
                        <c:v>24/05/2023 11:02</c:v>
                      </c:pt>
                      <c:pt idx="1272">
                        <c:v>24/05/2023 11:02</c:v>
                      </c:pt>
                      <c:pt idx="1273">
                        <c:v>24/05/2023 11:02</c:v>
                      </c:pt>
                      <c:pt idx="1274">
                        <c:v>24/05/2023 11:02</c:v>
                      </c:pt>
                      <c:pt idx="1275">
                        <c:v>24/05/2023 11:02</c:v>
                      </c:pt>
                      <c:pt idx="1276">
                        <c:v>24/05/2023 11:02</c:v>
                      </c:pt>
                      <c:pt idx="1277">
                        <c:v>24/05/2023 11:02</c:v>
                      </c:pt>
                      <c:pt idx="1278">
                        <c:v>24/05/2023 11:02</c:v>
                      </c:pt>
                      <c:pt idx="1279">
                        <c:v>24/05/2023 11:02</c:v>
                      </c:pt>
                      <c:pt idx="1280">
                        <c:v>24/05/2023 11:02</c:v>
                      </c:pt>
                      <c:pt idx="1281">
                        <c:v>24/05/2023 11:02</c:v>
                      </c:pt>
                      <c:pt idx="1282">
                        <c:v>24/05/2023 11:02</c:v>
                      </c:pt>
                      <c:pt idx="1283">
                        <c:v>24/05/2023 11:02</c:v>
                      </c:pt>
                      <c:pt idx="1284">
                        <c:v>24/05/2023 11:02</c:v>
                      </c:pt>
                      <c:pt idx="1285">
                        <c:v>24/05/2023 11:02</c:v>
                      </c:pt>
                      <c:pt idx="1286">
                        <c:v>24/05/2023 11:02</c:v>
                      </c:pt>
                      <c:pt idx="1287">
                        <c:v>24/05/2023 11:02</c:v>
                      </c:pt>
                      <c:pt idx="1288">
                        <c:v>24/05/2023 11:02</c:v>
                      </c:pt>
                      <c:pt idx="1289">
                        <c:v>24/05/2023 11:02</c:v>
                      </c:pt>
                      <c:pt idx="1290">
                        <c:v>24/05/2023 11:02</c:v>
                      </c:pt>
                      <c:pt idx="1291">
                        <c:v>24/05/2023 11:02</c:v>
                      </c:pt>
                      <c:pt idx="1292">
                        <c:v>24/05/2023 11:02</c:v>
                      </c:pt>
                      <c:pt idx="1293">
                        <c:v>24/05/2023 11:02</c:v>
                      </c:pt>
                      <c:pt idx="1294">
                        <c:v>24/05/2023 11:02</c:v>
                      </c:pt>
                      <c:pt idx="1295">
                        <c:v>24/05/2023 11:02</c:v>
                      </c:pt>
                      <c:pt idx="1296">
                        <c:v>24/05/2023 11:02</c:v>
                      </c:pt>
                      <c:pt idx="1297">
                        <c:v>24/05/2023 11:02</c:v>
                      </c:pt>
                      <c:pt idx="1298">
                        <c:v>24/05/2023 11:02</c:v>
                      </c:pt>
                      <c:pt idx="1299">
                        <c:v>24/05/2023 11:02</c:v>
                      </c:pt>
                      <c:pt idx="1300">
                        <c:v>24/05/2023 11:02</c:v>
                      </c:pt>
                      <c:pt idx="1301">
                        <c:v>24/05/2023 11:02</c:v>
                      </c:pt>
                      <c:pt idx="1302">
                        <c:v>24/05/2023 11:02</c:v>
                      </c:pt>
                      <c:pt idx="1303">
                        <c:v>24/05/2023 11:02</c:v>
                      </c:pt>
                      <c:pt idx="1304">
                        <c:v>24/05/2023 11:02</c:v>
                      </c:pt>
                      <c:pt idx="1305">
                        <c:v>24/05/2023 11:02</c:v>
                      </c:pt>
                      <c:pt idx="1306">
                        <c:v>24/05/2023 11:02</c:v>
                      </c:pt>
                      <c:pt idx="1307">
                        <c:v>24/05/2023 11:03</c:v>
                      </c:pt>
                      <c:pt idx="1308">
                        <c:v>24/05/2023 11:03</c:v>
                      </c:pt>
                      <c:pt idx="1309">
                        <c:v>24/05/2023 11:03</c:v>
                      </c:pt>
                      <c:pt idx="1310">
                        <c:v>24/05/2023 11:03</c:v>
                      </c:pt>
                      <c:pt idx="1311">
                        <c:v>24/05/2023 11:03</c:v>
                      </c:pt>
                      <c:pt idx="1312">
                        <c:v>24/05/2023 11:03</c:v>
                      </c:pt>
                      <c:pt idx="1313">
                        <c:v>24/05/2023 11:03</c:v>
                      </c:pt>
                      <c:pt idx="1314">
                        <c:v>24/05/2023 11:03</c:v>
                      </c:pt>
                      <c:pt idx="1315">
                        <c:v>24/05/2023 11:03</c:v>
                      </c:pt>
                      <c:pt idx="1316">
                        <c:v>24/05/2023 11:03</c:v>
                      </c:pt>
                      <c:pt idx="1317">
                        <c:v>24/05/2023 11:03</c:v>
                      </c:pt>
                      <c:pt idx="1318">
                        <c:v>24/05/2023 11:03</c:v>
                      </c:pt>
                      <c:pt idx="1319">
                        <c:v>24/05/2023 11:03</c:v>
                      </c:pt>
                      <c:pt idx="1320">
                        <c:v>24/05/2023 11:03</c:v>
                      </c:pt>
                      <c:pt idx="1321">
                        <c:v>24/05/2023 11:03</c:v>
                      </c:pt>
                      <c:pt idx="1322">
                        <c:v>24/05/2023 11:03</c:v>
                      </c:pt>
                      <c:pt idx="1323">
                        <c:v>24/05/2023 11:03</c:v>
                      </c:pt>
                      <c:pt idx="1324">
                        <c:v>24/05/2023 11:03</c:v>
                      </c:pt>
                      <c:pt idx="1325">
                        <c:v>24/05/2023 11:03</c:v>
                      </c:pt>
                      <c:pt idx="1326">
                        <c:v>24/05/2023 11:03</c:v>
                      </c:pt>
                      <c:pt idx="1327">
                        <c:v>24/05/2023 11:03</c:v>
                      </c:pt>
                      <c:pt idx="1328">
                        <c:v>24/05/2023 11:03</c:v>
                      </c:pt>
                      <c:pt idx="1329">
                        <c:v>24/05/2023 11:03</c:v>
                      </c:pt>
                      <c:pt idx="1330">
                        <c:v>24/05/2023 11:03</c:v>
                      </c:pt>
                      <c:pt idx="1331">
                        <c:v>24/05/2023 11:03</c:v>
                      </c:pt>
                      <c:pt idx="1332">
                        <c:v>24/05/2023 11:03</c:v>
                      </c:pt>
                      <c:pt idx="1333">
                        <c:v>24/05/2023 11:03</c:v>
                      </c:pt>
                      <c:pt idx="1334">
                        <c:v>24/05/2023 11:03</c:v>
                      </c:pt>
                      <c:pt idx="1335">
                        <c:v>24/05/2023 11:03</c:v>
                      </c:pt>
                      <c:pt idx="1336">
                        <c:v>24/05/2023 11:03</c:v>
                      </c:pt>
                      <c:pt idx="1337">
                        <c:v>24/05/2023 11:03</c:v>
                      </c:pt>
                      <c:pt idx="1338">
                        <c:v>24/05/2023 11:03</c:v>
                      </c:pt>
                      <c:pt idx="1339">
                        <c:v>24/05/2023 11:03</c:v>
                      </c:pt>
                      <c:pt idx="1340">
                        <c:v>24/05/2023 11:03</c:v>
                      </c:pt>
                      <c:pt idx="1341">
                        <c:v>24/05/2023 11:03</c:v>
                      </c:pt>
                      <c:pt idx="1342">
                        <c:v>24/05/2023 11:03</c:v>
                      </c:pt>
                      <c:pt idx="1343">
                        <c:v>24/05/2023 11:03</c:v>
                      </c:pt>
                      <c:pt idx="1344">
                        <c:v>24/05/2023 11:03</c:v>
                      </c:pt>
                      <c:pt idx="1345">
                        <c:v>24/05/2023 11:03</c:v>
                      </c:pt>
                      <c:pt idx="1346">
                        <c:v>24/05/2023 11:03</c:v>
                      </c:pt>
                      <c:pt idx="1347">
                        <c:v>24/05/2023 11:03</c:v>
                      </c:pt>
                      <c:pt idx="1348">
                        <c:v>24/05/2023 11:03</c:v>
                      </c:pt>
                      <c:pt idx="1349">
                        <c:v>24/05/2023 11:03</c:v>
                      </c:pt>
                      <c:pt idx="1350">
                        <c:v>24/05/2023 11:03</c:v>
                      </c:pt>
                      <c:pt idx="1351">
                        <c:v>24/05/2023 11:03</c:v>
                      </c:pt>
                      <c:pt idx="1352">
                        <c:v>24/05/2023 11:03</c:v>
                      </c:pt>
                      <c:pt idx="1353">
                        <c:v>24/05/2023 11:03</c:v>
                      </c:pt>
                      <c:pt idx="1354">
                        <c:v>24/05/2023 11:03</c:v>
                      </c:pt>
                      <c:pt idx="1355">
                        <c:v>24/05/2023 11:03</c:v>
                      </c:pt>
                      <c:pt idx="1356">
                        <c:v>24/05/2023 11:03</c:v>
                      </c:pt>
                      <c:pt idx="1357">
                        <c:v>24/05/2023 11:03</c:v>
                      </c:pt>
                      <c:pt idx="1358">
                        <c:v>24/05/2023 11:03</c:v>
                      </c:pt>
                      <c:pt idx="1359">
                        <c:v>24/05/2023 11:03</c:v>
                      </c:pt>
                      <c:pt idx="1360">
                        <c:v>24/05/2023 11:03</c:v>
                      </c:pt>
                      <c:pt idx="1361">
                        <c:v>24/05/2023 11:03</c:v>
                      </c:pt>
                      <c:pt idx="1362">
                        <c:v>24/05/2023 11:03</c:v>
                      </c:pt>
                      <c:pt idx="1363">
                        <c:v>24/05/2023 11:03</c:v>
                      </c:pt>
                      <c:pt idx="1364">
                        <c:v>24/05/2023 11:03</c:v>
                      </c:pt>
                      <c:pt idx="1365">
                        <c:v>24/05/2023 11:03</c:v>
                      </c:pt>
                      <c:pt idx="1366">
                        <c:v>24/05/2023 11:04</c:v>
                      </c:pt>
                      <c:pt idx="1367">
                        <c:v>24/05/2023 11:04</c:v>
                      </c:pt>
                      <c:pt idx="1368">
                        <c:v>24/05/2023 11:04</c:v>
                      </c:pt>
                      <c:pt idx="1369">
                        <c:v>24/05/2023 11:04</c:v>
                      </c:pt>
                      <c:pt idx="1370">
                        <c:v>24/05/2023 11:04</c:v>
                      </c:pt>
                      <c:pt idx="1371">
                        <c:v>24/05/2023 11:04</c:v>
                      </c:pt>
                      <c:pt idx="1372">
                        <c:v>24/05/2023 11:04</c:v>
                      </c:pt>
                      <c:pt idx="1373">
                        <c:v>24/05/2023 11:04</c:v>
                      </c:pt>
                      <c:pt idx="1374">
                        <c:v>24/05/2023 11:04</c:v>
                      </c:pt>
                      <c:pt idx="1375">
                        <c:v>24/05/2023 11:04</c:v>
                      </c:pt>
                      <c:pt idx="1376">
                        <c:v>24/05/2023 11:04</c:v>
                      </c:pt>
                      <c:pt idx="1377">
                        <c:v>24/05/2023 11:04</c:v>
                      </c:pt>
                      <c:pt idx="1378">
                        <c:v>24/05/2023 11:04</c:v>
                      </c:pt>
                      <c:pt idx="1379">
                        <c:v>24/05/2023 11:04</c:v>
                      </c:pt>
                      <c:pt idx="1380">
                        <c:v>24/05/2023 11:04</c:v>
                      </c:pt>
                      <c:pt idx="1381">
                        <c:v>24/05/2023 11:04</c:v>
                      </c:pt>
                      <c:pt idx="1382">
                        <c:v>24/05/2023 11:04</c:v>
                      </c:pt>
                      <c:pt idx="1383">
                        <c:v>24/05/2023 11:04</c:v>
                      </c:pt>
                      <c:pt idx="1384">
                        <c:v>24/05/2023 11:04</c:v>
                      </c:pt>
                      <c:pt idx="1385">
                        <c:v>24/05/2023 11:04</c:v>
                      </c:pt>
                      <c:pt idx="1386">
                        <c:v>24/05/2023 11:04</c:v>
                      </c:pt>
                      <c:pt idx="1387">
                        <c:v>24/05/2023 11:04</c:v>
                      </c:pt>
                      <c:pt idx="1388">
                        <c:v>24/05/2023 11:04</c:v>
                      </c:pt>
                      <c:pt idx="1389">
                        <c:v>24/05/2023 11:04</c:v>
                      </c:pt>
                      <c:pt idx="1390">
                        <c:v>24/05/2023 11:04</c:v>
                      </c:pt>
                      <c:pt idx="1391">
                        <c:v>24/05/2023 11:04</c:v>
                      </c:pt>
                      <c:pt idx="1392">
                        <c:v>24/05/2023 11:04</c:v>
                      </c:pt>
                      <c:pt idx="1393">
                        <c:v>24/05/2023 11:04</c:v>
                      </c:pt>
                      <c:pt idx="1394">
                        <c:v>24/05/2023 11:04</c:v>
                      </c:pt>
                      <c:pt idx="1395">
                        <c:v>24/05/2023 11:04</c:v>
                      </c:pt>
                      <c:pt idx="1396">
                        <c:v>24/05/2023 11:04</c:v>
                      </c:pt>
                      <c:pt idx="1397">
                        <c:v>24/05/2023 11:04</c:v>
                      </c:pt>
                      <c:pt idx="1398">
                        <c:v>24/05/2023 11:04</c:v>
                      </c:pt>
                      <c:pt idx="1399">
                        <c:v>24/05/2023 11:04</c:v>
                      </c:pt>
                      <c:pt idx="1400">
                        <c:v>24/05/2023 11:04</c:v>
                      </c:pt>
                      <c:pt idx="1401">
                        <c:v>24/05/2023 11:04</c:v>
                      </c:pt>
                      <c:pt idx="1402">
                        <c:v>24/05/2023 11:04</c:v>
                      </c:pt>
                      <c:pt idx="1403">
                        <c:v>24/05/2023 11:04</c:v>
                      </c:pt>
                      <c:pt idx="1404">
                        <c:v>24/05/2023 11:04</c:v>
                      </c:pt>
                      <c:pt idx="1405">
                        <c:v>24/05/2023 11:04</c:v>
                      </c:pt>
                      <c:pt idx="1406">
                        <c:v>24/05/2023 11:04</c:v>
                      </c:pt>
                      <c:pt idx="1407">
                        <c:v>24/05/2023 11:04</c:v>
                      </c:pt>
                      <c:pt idx="1408">
                        <c:v>24/05/2023 11:04</c:v>
                      </c:pt>
                      <c:pt idx="1409">
                        <c:v>24/05/2023 11:04</c:v>
                      </c:pt>
                      <c:pt idx="1410">
                        <c:v>24/05/2023 11:04</c:v>
                      </c:pt>
                      <c:pt idx="1411">
                        <c:v>24/05/2023 11:04</c:v>
                      </c:pt>
                      <c:pt idx="1412">
                        <c:v>24/05/2023 11:04</c:v>
                      </c:pt>
                      <c:pt idx="1413">
                        <c:v>24/05/2023 11:04</c:v>
                      </c:pt>
                      <c:pt idx="1414">
                        <c:v>24/05/2023 11:04</c:v>
                      </c:pt>
                      <c:pt idx="1415">
                        <c:v>24/05/2023 11:04</c:v>
                      </c:pt>
                      <c:pt idx="1416">
                        <c:v>24/05/2023 11:04</c:v>
                      </c:pt>
                      <c:pt idx="1417">
                        <c:v>24/05/2023 11:04</c:v>
                      </c:pt>
                      <c:pt idx="1418">
                        <c:v>24/05/2023 11:04</c:v>
                      </c:pt>
                      <c:pt idx="1419">
                        <c:v>24/05/2023 11:04</c:v>
                      </c:pt>
                      <c:pt idx="1420">
                        <c:v>24/05/2023 11:04</c:v>
                      </c:pt>
                      <c:pt idx="1421">
                        <c:v>24/05/2023 11:04</c:v>
                      </c:pt>
                      <c:pt idx="1422">
                        <c:v>24/05/2023 11:04</c:v>
                      </c:pt>
                      <c:pt idx="1423">
                        <c:v>24/05/2023 11:04</c:v>
                      </c:pt>
                      <c:pt idx="1424">
                        <c:v>24/05/2023 11:04</c:v>
                      </c:pt>
                      <c:pt idx="1425">
                        <c:v>24/05/2023 11:05</c:v>
                      </c:pt>
                      <c:pt idx="1426">
                        <c:v>24/05/2023 11:05</c:v>
                      </c:pt>
                      <c:pt idx="1427">
                        <c:v>24/05/2023 11:05</c:v>
                      </c:pt>
                      <c:pt idx="1428">
                        <c:v>24/05/2023 11:05</c:v>
                      </c:pt>
                      <c:pt idx="1429">
                        <c:v>24/05/2023 11:05</c:v>
                      </c:pt>
                      <c:pt idx="1430">
                        <c:v>24/05/2023 11:05</c:v>
                      </c:pt>
                      <c:pt idx="1431">
                        <c:v>24/05/2023 11:05</c:v>
                      </c:pt>
                      <c:pt idx="1432">
                        <c:v>24/05/2023 11:05</c:v>
                      </c:pt>
                      <c:pt idx="1433">
                        <c:v>24/05/2023 11:05</c:v>
                      </c:pt>
                      <c:pt idx="1434">
                        <c:v>24/05/2023 11:05</c:v>
                      </c:pt>
                      <c:pt idx="1435">
                        <c:v>24/05/2023 11:05</c:v>
                      </c:pt>
                      <c:pt idx="1436">
                        <c:v>24/05/2023 11:05</c:v>
                      </c:pt>
                      <c:pt idx="1437">
                        <c:v>24/05/2023 11:05</c:v>
                      </c:pt>
                      <c:pt idx="1438">
                        <c:v>24/05/2023 11:05</c:v>
                      </c:pt>
                      <c:pt idx="1439">
                        <c:v>24/05/2023 11:05</c:v>
                      </c:pt>
                      <c:pt idx="1440">
                        <c:v>24/05/2023 11:05</c:v>
                      </c:pt>
                      <c:pt idx="1441">
                        <c:v>24/05/2023 11:05</c:v>
                      </c:pt>
                      <c:pt idx="1442">
                        <c:v>24/05/2023 11:05</c:v>
                      </c:pt>
                      <c:pt idx="1443">
                        <c:v>24/05/2023 11:05</c:v>
                      </c:pt>
                      <c:pt idx="1444">
                        <c:v>24/05/2023 11:05</c:v>
                      </c:pt>
                      <c:pt idx="1445">
                        <c:v>24/05/2023 11:05</c:v>
                      </c:pt>
                      <c:pt idx="1446">
                        <c:v>24/05/2023 11:05</c:v>
                      </c:pt>
                      <c:pt idx="1447">
                        <c:v>24/05/2023 11:05</c:v>
                      </c:pt>
                      <c:pt idx="1448">
                        <c:v>24/05/2023 11:05</c:v>
                      </c:pt>
                      <c:pt idx="1449">
                        <c:v>24/05/2023 11:05</c:v>
                      </c:pt>
                      <c:pt idx="1450">
                        <c:v>24/05/2023 11:05</c:v>
                      </c:pt>
                      <c:pt idx="1451">
                        <c:v>24/05/2023 11:05</c:v>
                      </c:pt>
                      <c:pt idx="1452">
                        <c:v>24/05/2023 11:05</c:v>
                      </c:pt>
                      <c:pt idx="1453">
                        <c:v>24/05/2023 11:05</c:v>
                      </c:pt>
                      <c:pt idx="1454">
                        <c:v>24/05/2023 11:05</c:v>
                      </c:pt>
                      <c:pt idx="1455">
                        <c:v>24/05/2023 11:05</c:v>
                      </c:pt>
                      <c:pt idx="1456">
                        <c:v>24/05/2023 11:05</c:v>
                      </c:pt>
                      <c:pt idx="1457">
                        <c:v>24/05/2023 11:05</c:v>
                      </c:pt>
                      <c:pt idx="1458">
                        <c:v>24/05/2023 11:05</c:v>
                      </c:pt>
                      <c:pt idx="1459">
                        <c:v>24/05/2023 11:05</c:v>
                      </c:pt>
                      <c:pt idx="1460">
                        <c:v>24/05/2023 11:05</c:v>
                      </c:pt>
                      <c:pt idx="1461">
                        <c:v>24/05/2023 11:05</c:v>
                      </c:pt>
                      <c:pt idx="1462">
                        <c:v>24/05/2023 11:05</c:v>
                      </c:pt>
                      <c:pt idx="1463">
                        <c:v>24/05/2023 11:05</c:v>
                      </c:pt>
                      <c:pt idx="1464">
                        <c:v>24/05/2023 11:05</c:v>
                      </c:pt>
                      <c:pt idx="1465">
                        <c:v>24/05/2023 11:05</c:v>
                      </c:pt>
                      <c:pt idx="1466">
                        <c:v>24/05/2023 11:05</c:v>
                      </c:pt>
                      <c:pt idx="1467">
                        <c:v>24/05/2023 11:05</c:v>
                      </c:pt>
                      <c:pt idx="1468">
                        <c:v>24/05/2023 11:05</c:v>
                      </c:pt>
                      <c:pt idx="1469">
                        <c:v>24/05/2023 11:05</c:v>
                      </c:pt>
                      <c:pt idx="1470">
                        <c:v>24/05/2023 11:05</c:v>
                      </c:pt>
                      <c:pt idx="1471">
                        <c:v>24/05/2023 11:05</c:v>
                      </c:pt>
                      <c:pt idx="1472">
                        <c:v>24/05/2023 11:05</c:v>
                      </c:pt>
                      <c:pt idx="1473">
                        <c:v>24/05/2023 11:05</c:v>
                      </c:pt>
                      <c:pt idx="1474">
                        <c:v>24/05/2023 11:05</c:v>
                      </c:pt>
                      <c:pt idx="1475">
                        <c:v>24/05/2023 11:05</c:v>
                      </c:pt>
                      <c:pt idx="1476">
                        <c:v>24/05/2023 11:05</c:v>
                      </c:pt>
                      <c:pt idx="1477">
                        <c:v>24/05/2023 11:05</c:v>
                      </c:pt>
                      <c:pt idx="1478">
                        <c:v>24/05/2023 11:05</c:v>
                      </c:pt>
                      <c:pt idx="1479">
                        <c:v>24/05/2023 11:05</c:v>
                      </c:pt>
                      <c:pt idx="1480">
                        <c:v>24/05/2023 11:05</c:v>
                      </c:pt>
                      <c:pt idx="1481">
                        <c:v>24/05/2023 11:05</c:v>
                      </c:pt>
                      <c:pt idx="1482">
                        <c:v>24/05/2023 11:05</c:v>
                      </c:pt>
                      <c:pt idx="1483">
                        <c:v>24/05/2023 11:05</c:v>
                      </c:pt>
                      <c:pt idx="1484">
                        <c:v>24/05/2023 11:05</c:v>
                      </c:pt>
                      <c:pt idx="1485">
                        <c:v>24/05/2023 11:06</c:v>
                      </c:pt>
                      <c:pt idx="1486">
                        <c:v>24/05/2023 11:06</c:v>
                      </c:pt>
                      <c:pt idx="1487">
                        <c:v>24/05/2023 11:06</c:v>
                      </c:pt>
                      <c:pt idx="1488">
                        <c:v>24/05/2023 11:06</c:v>
                      </c:pt>
                      <c:pt idx="1489">
                        <c:v>24/05/2023 11:06</c:v>
                      </c:pt>
                      <c:pt idx="1490">
                        <c:v>24/05/2023 11:06</c:v>
                      </c:pt>
                      <c:pt idx="1491">
                        <c:v>24/05/2023 11:06</c:v>
                      </c:pt>
                      <c:pt idx="1492">
                        <c:v>24/05/2023 11:06</c:v>
                      </c:pt>
                      <c:pt idx="1493">
                        <c:v>24/05/2023 11:06</c:v>
                      </c:pt>
                      <c:pt idx="1494">
                        <c:v>24/05/2023 11:06</c:v>
                      </c:pt>
                      <c:pt idx="1495">
                        <c:v>24/05/2023 11:06</c:v>
                      </c:pt>
                      <c:pt idx="1496">
                        <c:v>24/05/2023 11:06</c:v>
                      </c:pt>
                      <c:pt idx="1497">
                        <c:v>24/05/2023 11:06</c:v>
                      </c:pt>
                      <c:pt idx="1498">
                        <c:v>24/05/2023 11:06</c:v>
                      </c:pt>
                      <c:pt idx="1499">
                        <c:v>24/05/2023 11:06</c:v>
                      </c:pt>
                      <c:pt idx="1500">
                        <c:v>24/05/2023 11:06</c:v>
                      </c:pt>
                      <c:pt idx="1501">
                        <c:v>24/05/2023 11:06</c:v>
                      </c:pt>
                      <c:pt idx="1502">
                        <c:v>24/05/2023 11:06</c:v>
                      </c:pt>
                      <c:pt idx="1503">
                        <c:v>24/05/2023 11:06</c:v>
                      </c:pt>
                      <c:pt idx="1504">
                        <c:v>24/05/2023 11:06</c:v>
                      </c:pt>
                      <c:pt idx="1505">
                        <c:v>24/05/2023 11:06</c:v>
                      </c:pt>
                      <c:pt idx="1506">
                        <c:v>24/05/2023 11:06</c:v>
                      </c:pt>
                      <c:pt idx="1507">
                        <c:v>24/05/2023 11:06</c:v>
                      </c:pt>
                      <c:pt idx="1508">
                        <c:v>24/05/2023 11:06</c:v>
                      </c:pt>
                      <c:pt idx="1509">
                        <c:v>24/05/2023 11:06</c:v>
                      </c:pt>
                      <c:pt idx="1510">
                        <c:v>24/05/2023 11:06</c:v>
                      </c:pt>
                      <c:pt idx="1511">
                        <c:v>24/05/2023 11:06</c:v>
                      </c:pt>
                      <c:pt idx="1512">
                        <c:v>24/05/2023 11:06</c:v>
                      </c:pt>
                      <c:pt idx="1513">
                        <c:v>24/05/2023 11:06</c:v>
                      </c:pt>
                      <c:pt idx="1514">
                        <c:v>24/05/2023 11:06</c:v>
                      </c:pt>
                      <c:pt idx="1515">
                        <c:v>24/05/2023 11:06</c:v>
                      </c:pt>
                      <c:pt idx="1516">
                        <c:v>24/05/2023 11:06</c:v>
                      </c:pt>
                      <c:pt idx="1517">
                        <c:v>24/05/2023 11:06</c:v>
                      </c:pt>
                      <c:pt idx="1518">
                        <c:v>24/05/2023 11:06</c:v>
                      </c:pt>
                      <c:pt idx="1519">
                        <c:v>24/05/2023 11:06</c:v>
                      </c:pt>
                      <c:pt idx="1520">
                        <c:v>24/05/2023 11:06</c:v>
                      </c:pt>
                      <c:pt idx="1521">
                        <c:v>24/05/2023 11:06</c:v>
                      </c:pt>
                      <c:pt idx="1522">
                        <c:v>24/05/2023 11:06</c:v>
                      </c:pt>
                      <c:pt idx="1523">
                        <c:v>24/05/2023 11:06</c:v>
                      </c:pt>
                      <c:pt idx="1524">
                        <c:v>24/05/2023 11:06</c:v>
                      </c:pt>
                      <c:pt idx="1525">
                        <c:v>24/05/2023 11:06</c:v>
                      </c:pt>
                      <c:pt idx="1526">
                        <c:v>24/05/2023 11:06</c:v>
                      </c:pt>
                      <c:pt idx="1527">
                        <c:v>24/05/2023 11:06</c:v>
                      </c:pt>
                      <c:pt idx="1528">
                        <c:v>24/05/2023 11:06</c:v>
                      </c:pt>
                      <c:pt idx="1529">
                        <c:v>24/05/2023 11:06</c:v>
                      </c:pt>
                      <c:pt idx="1530">
                        <c:v>24/05/2023 11:06</c:v>
                      </c:pt>
                      <c:pt idx="1531">
                        <c:v>24/05/2023 11:06</c:v>
                      </c:pt>
                      <c:pt idx="1532">
                        <c:v>24/05/2023 11:06</c:v>
                      </c:pt>
                      <c:pt idx="1533">
                        <c:v>24/05/2023 11:06</c:v>
                      </c:pt>
                      <c:pt idx="1534">
                        <c:v>24/05/2023 11:06</c:v>
                      </c:pt>
                      <c:pt idx="1535">
                        <c:v>24/05/2023 11:06</c:v>
                      </c:pt>
                      <c:pt idx="1536">
                        <c:v>24/05/2023 11:06</c:v>
                      </c:pt>
                      <c:pt idx="1537">
                        <c:v>24/05/2023 11:06</c:v>
                      </c:pt>
                      <c:pt idx="1538">
                        <c:v>24/05/2023 11:06</c:v>
                      </c:pt>
                      <c:pt idx="1539">
                        <c:v>24/05/2023 11:06</c:v>
                      </c:pt>
                      <c:pt idx="1540">
                        <c:v>24/05/2023 11:06</c:v>
                      </c:pt>
                      <c:pt idx="1541">
                        <c:v>24/05/2023 11:06</c:v>
                      </c:pt>
                      <c:pt idx="1542">
                        <c:v>24/05/2023 11:06</c:v>
                      </c:pt>
                      <c:pt idx="1543">
                        <c:v>24/05/2023 11:06</c:v>
                      </c:pt>
                      <c:pt idx="1544">
                        <c:v>24/05/2023 11:07</c:v>
                      </c:pt>
                      <c:pt idx="1545">
                        <c:v>24/05/2023 11:07</c:v>
                      </c:pt>
                      <c:pt idx="1546">
                        <c:v>24/05/2023 11:07</c:v>
                      </c:pt>
                      <c:pt idx="1547">
                        <c:v>24/05/2023 11:07</c:v>
                      </c:pt>
                      <c:pt idx="1548">
                        <c:v>24/05/2023 11:07</c:v>
                      </c:pt>
                      <c:pt idx="1549">
                        <c:v>24/05/2023 11:07</c:v>
                      </c:pt>
                      <c:pt idx="1550">
                        <c:v>24/05/2023 11:07</c:v>
                      </c:pt>
                      <c:pt idx="1551">
                        <c:v>24/05/2023 11:07</c:v>
                      </c:pt>
                      <c:pt idx="1552">
                        <c:v>24/05/2023 11:07</c:v>
                      </c:pt>
                      <c:pt idx="1553">
                        <c:v>24/05/2023 11:07</c:v>
                      </c:pt>
                      <c:pt idx="1554">
                        <c:v>24/05/2023 11:07</c:v>
                      </c:pt>
                      <c:pt idx="1555">
                        <c:v>24/05/2023 11:07</c:v>
                      </c:pt>
                      <c:pt idx="1556">
                        <c:v>24/05/2023 11:07</c:v>
                      </c:pt>
                      <c:pt idx="1557">
                        <c:v>24/05/2023 11:07</c:v>
                      </c:pt>
                      <c:pt idx="1558">
                        <c:v>24/05/2023 11:07</c:v>
                      </c:pt>
                      <c:pt idx="1559">
                        <c:v>24/05/2023 11:07</c:v>
                      </c:pt>
                      <c:pt idx="1560">
                        <c:v>24/05/2023 11:07</c:v>
                      </c:pt>
                      <c:pt idx="1561">
                        <c:v>24/05/2023 11:07</c:v>
                      </c:pt>
                      <c:pt idx="1562">
                        <c:v>24/05/2023 11:07</c:v>
                      </c:pt>
                      <c:pt idx="1563">
                        <c:v>24/05/2023 11:07</c:v>
                      </c:pt>
                      <c:pt idx="1564">
                        <c:v>24/05/2023 11:07</c:v>
                      </c:pt>
                      <c:pt idx="1565">
                        <c:v>24/05/2023 11:07</c:v>
                      </c:pt>
                      <c:pt idx="1566">
                        <c:v>24/05/2023 11:07</c:v>
                      </c:pt>
                      <c:pt idx="1567">
                        <c:v>24/05/2023 11:07</c:v>
                      </c:pt>
                      <c:pt idx="1568">
                        <c:v>24/05/2023 11:07</c:v>
                      </c:pt>
                      <c:pt idx="1569">
                        <c:v>24/05/2023 11:07</c:v>
                      </c:pt>
                      <c:pt idx="1570">
                        <c:v>24/05/2023 11:07</c:v>
                      </c:pt>
                      <c:pt idx="1571">
                        <c:v>24/05/2023 11:07</c:v>
                      </c:pt>
                      <c:pt idx="1572">
                        <c:v>24/05/2023 11:07</c:v>
                      </c:pt>
                      <c:pt idx="1573">
                        <c:v>24/05/2023 11:07</c:v>
                      </c:pt>
                      <c:pt idx="1574">
                        <c:v>24/05/2023 11:07</c:v>
                      </c:pt>
                      <c:pt idx="1575">
                        <c:v>24/05/2023 11:07</c:v>
                      </c:pt>
                      <c:pt idx="1576">
                        <c:v>24/05/2023 11:07</c:v>
                      </c:pt>
                      <c:pt idx="1577">
                        <c:v>24/05/2023 11:07</c:v>
                      </c:pt>
                      <c:pt idx="1578">
                        <c:v>24/05/2023 11:07</c:v>
                      </c:pt>
                      <c:pt idx="1579">
                        <c:v>24/05/2023 11:07</c:v>
                      </c:pt>
                      <c:pt idx="1580">
                        <c:v>24/05/2023 11:07</c:v>
                      </c:pt>
                      <c:pt idx="1581">
                        <c:v>24/05/2023 11:07</c:v>
                      </c:pt>
                      <c:pt idx="1582">
                        <c:v>24/05/2023 11:07</c:v>
                      </c:pt>
                      <c:pt idx="1583">
                        <c:v>24/05/2023 11:07</c:v>
                      </c:pt>
                      <c:pt idx="1584">
                        <c:v>24/05/2023 11:07</c:v>
                      </c:pt>
                      <c:pt idx="1585">
                        <c:v>24/05/2023 11:07</c:v>
                      </c:pt>
                      <c:pt idx="1586">
                        <c:v>24/05/2023 11:07</c:v>
                      </c:pt>
                      <c:pt idx="1587">
                        <c:v>24/05/2023 11:07</c:v>
                      </c:pt>
                      <c:pt idx="1588">
                        <c:v>24/05/2023 11:07</c:v>
                      </c:pt>
                      <c:pt idx="1589">
                        <c:v>24/05/2023 11:07</c:v>
                      </c:pt>
                      <c:pt idx="1590">
                        <c:v>24/05/2023 11:07</c:v>
                      </c:pt>
                      <c:pt idx="1591">
                        <c:v>24/05/2023 11:07</c:v>
                      </c:pt>
                      <c:pt idx="1592">
                        <c:v>24/05/2023 11:07</c:v>
                      </c:pt>
                      <c:pt idx="1593">
                        <c:v>24/05/2023 11:07</c:v>
                      </c:pt>
                      <c:pt idx="1594">
                        <c:v>24/05/2023 11:07</c:v>
                      </c:pt>
                      <c:pt idx="1595">
                        <c:v>24/05/2023 11:07</c:v>
                      </c:pt>
                      <c:pt idx="1596">
                        <c:v>24/05/2023 11:07</c:v>
                      </c:pt>
                      <c:pt idx="1597">
                        <c:v>24/05/2023 11:07</c:v>
                      </c:pt>
                      <c:pt idx="1598">
                        <c:v>24/05/2023 11:07</c:v>
                      </c:pt>
                      <c:pt idx="1599">
                        <c:v>24/05/2023 11:07</c:v>
                      </c:pt>
                      <c:pt idx="1600">
                        <c:v>24/05/2023 11:07</c:v>
                      </c:pt>
                      <c:pt idx="1601">
                        <c:v>24/05/2023 11:07</c:v>
                      </c:pt>
                      <c:pt idx="1602">
                        <c:v>24/05/2023 11:07</c:v>
                      </c:pt>
                      <c:pt idx="1603">
                        <c:v>24/05/2023 11:07</c:v>
                      </c:pt>
                      <c:pt idx="1604">
                        <c:v>24/05/2023 11:08</c:v>
                      </c:pt>
                      <c:pt idx="1605">
                        <c:v>24/05/2023 11:08</c:v>
                      </c:pt>
                      <c:pt idx="1606">
                        <c:v>24/05/2023 11:08</c:v>
                      </c:pt>
                      <c:pt idx="1607">
                        <c:v>24/05/2023 11:08</c:v>
                      </c:pt>
                      <c:pt idx="1608">
                        <c:v>24/05/2023 11:08</c:v>
                      </c:pt>
                      <c:pt idx="1609">
                        <c:v>24/05/2023 11:08</c:v>
                      </c:pt>
                      <c:pt idx="1610">
                        <c:v>24/05/2023 11:08</c:v>
                      </c:pt>
                      <c:pt idx="1611">
                        <c:v>24/05/2023 11:08</c:v>
                      </c:pt>
                      <c:pt idx="1612">
                        <c:v>24/05/2023 11:08</c:v>
                      </c:pt>
                      <c:pt idx="1613">
                        <c:v>24/05/2023 11:08</c:v>
                      </c:pt>
                      <c:pt idx="1614">
                        <c:v>24/05/2023 11:08</c:v>
                      </c:pt>
                      <c:pt idx="1615">
                        <c:v>24/05/2023 11:08</c:v>
                      </c:pt>
                      <c:pt idx="1616">
                        <c:v>24/05/2023 11:08</c:v>
                      </c:pt>
                      <c:pt idx="1617">
                        <c:v>24/05/2023 11:08</c:v>
                      </c:pt>
                      <c:pt idx="1618">
                        <c:v>24/05/2023 11:08</c:v>
                      </c:pt>
                      <c:pt idx="1619">
                        <c:v>24/05/2023 11:08</c:v>
                      </c:pt>
                      <c:pt idx="1620">
                        <c:v>24/05/2023 11:08</c:v>
                      </c:pt>
                      <c:pt idx="1621">
                        <c:v>24/05/2023 11:08</c:v>
                      </c:pt>
                      <c:pt idx="1622">
                        <c:v>24/05/2023 11:08</c:v>
                      </c:pt>
                      <c:pt idx="1623">
                        <c:v>24/05/2023 11:08</c:v>
                      </c:pt>
                      <c:pt idx="1624">
                        <c:v>24/05/2023 11:08</c:v>
                      </c:pt>
                      <c:pt idx="1625">
                        <c:v>24/05/2023 11:08</c:v>
                      </c:pt>
                      <c:pt idx="1626">
                        <c:v>24/05/2023 11:08</c:v>
                      </c:pt>
                      <c:pt idx="1627">
                        <c:v>24/05/2023 11:08</c:v>
                      </c:pt>
                      <c:pt idx="1628">
                        <c:v>24/05/2023 11:08</c:v>
                      </c:pt>
                      <c:pt idx="1629">
                        <c:v>24/05/2023 11:08</c:v>
                      </c:pt>
                      <c:pt idx="1630">
                        <c:v>24/05/2023 11:08</c:v>
                      </c:pt>
                      <c:pt idx="1631">
                        <c:v>24/05/2023 11:08</c:v>
                      </c:pt>
                      <c:pt idx="1632">
                        <c:v>24/05/2023 11:08</c:v>
                      </c:pt>
                      <c:pt idx="1633">
                        <c:v>24/05/2023 11:08</c:v>
                      </c:pt>
                      <c:pt idx="1634">
                        <c:v>24/05/2023 11:08</c:v>
                      </c:pt>
                      <c:pt idx="1635">
                        <c:v>24/05/2023 11:08</c:v>
                      </c:pt>
                      <c:pt idx="1636">
                        <c:v>24/05/2023 11:08</c:v>
                      </c:pt>
                      <c:pt idx="1637">
                        <c:v>24/05/2023 11:08</c:v>
                      </c:pt>
                      <c:pt idx="1638">
                        <c:v>24/05/2023 11:08</c:v>
                      </c:pt>
                      <c:pt idx="1639">
                        <c:v>24/05/2023 11:08</c:v>
                      </c:pt>
                      <c:pt idx="1640">
                        <c:v>24/05/2023 11:08</c:v>
                      </c:pt>
                      <c:pt idx="1641">
                        <c:v>24/05/2023 11:08</c:v>
                      </c:pt>
                      <c:pt idx="1642">
                        <c:v>24/05/2023 11:08</c:v>
                      </c:pt>
                      <c:pt idx="1643">
                        <c:v>24/05/2023 11:08</c:v>
                      </c:pt>
                      <c:pt idx="1644">
                        <c:v>24/05/2023 11:08</c:v>
                      </c:pt>
                      <c:pt idx="1645">
                        <c:v>24/05/2023 11:08</c:v>
                      </c:pt>
                      <c:pt idx="1646">
                        <c:v>24/05/2023 11:08</c:v>
                      </c:pt>
                      <c:pt idx="1647">
                        <c:v>24/05/2023 11:08</c:v>
                      </c:pt>
                      <c:pt idx="1648">
                        <c:v>24/05/2023 11:08</c:v>
                      </c:pt>
                      <c:pt idx="1649">
                        <c:v>24/05/2023 11:08</c:v>
                      </c:pt>
                      <c:pt idx="1650">
                        <c:v>24/05/2023 11:08</c:v>
                      </c:pt>
                      <c:pt idx="1651">
                        <c:v>24/05/2023 11:08</c:v>
                      </c:pt>
                      <c:pt idx="1652">
                        <c:v>24/05/2023 11:08</c:v>
                      </c:pt>
                      <c:pt idx="1653">
                        <c:v>24/05/2023 11:08</c:v>
                      </c:pt>
                      <c:pt idx="1654">
                        <c:v>24/05/2023 11:08</c:v>
                      </c:pt>
                      <c:pt idx="1655">
                        <c:v>24/05/2023 11:08</c:v>
                      </c:pt>
                      <c:pt idx="1656">
                        <c:v>24/05/2023 11:08</c:v>
                      </c:pt>
                      <c:pt idx="1657">
                        <c:v>24/05/2023 11:08</c:v>
                      </c:pt>
                      <c:pt idx="1658">
                        <c:v>24/05/2023 11:08</c:v>
                      </c:pt>
                      <c:pt idx="1659">
                        <c:v>24/05/2023 11:08</c:v>
                      </c:pt>
                      <c:pt idx="1660">
                        <c:v>24/05/2023 11:08</c:v>
                      </c:pt>
                      <c:pt idx="1661">
                        <c:v>24/05/2023 11:08</c:v>
                      </c:pt>
                      <c:pt idx="1662">
                        <c:v>24/05/2023 11:09</c:v>
                      </c:pt>
                      <c:pt idx="1663">
                        <c:v>24/05/2023 11:09</c:v>
                      </c:pt>
                      <c:pt idx="1664">
                        <c:v>24/05/2023 11:09</c:v>
                      </c:pt>
                      <c:pt idx="1665">
                        <c:v>24/05/2023 11:09</c:v>
                      </c:pt>
                      <c:pt idx="1666">
                        <c:v>24/05/2023 11:09</c:v>
                      </c:pt>
                      <c:pt idx="1667">
                        <c:v>24/05/2023 11:09</c:v>
                      </c:pt>
                      <c:pt idx="1668">
                        <c:v>24/05/2023 11:09</c:v>
                      </c:pt>
                      <c:pt idx="1669">
                        <c:v>24/05/2023 11:09</c:v>
                      </c:pt>
                      <c:pt idx="1670">
                        <c:v>24/05/2023 11:09</c:v>
                      </c:pt>
                      <c:pt idx="1671">
                        <c:v>24/05/2023 11:09</c:v>
                      </c:pt>
                      <c:pt idx="1672">
                        <c:v>24/05/2023 11:09</c:v>
                      </c:pt>
                      <c:pt idx="1673">
                        <c:v>24/05/2023 11:09</c:v>
                      </c:pt>
                      <c:pt idx="1674">
                        <c:v>24/05/2023 11:09</c:v>
                      </c:pt>
                      <c:pt idx="1675">
                        <c:v>24/05/2023 11:09</c:v>
                      </c:pt>
                      <c:pt idx="1676">
                        <c:v>24/05/2023 11:09</c:v>
                      </c:pt>
                      <c:pt idx="1677">
                        <c:v>24/05/2023 11:09</c:v>
                      </c:pt>
                      <c:pt idx="1678">
                        <c:v>24/05/2023 11:09</c:v>
                      </c:pt>
                      <c:pt idx="1679">
                        <c:v>24/05/2023 11:09</c:v>
                      </c:pt>
                      <c:pt idx="1680">
                        <c:v>24/05/2023 11:09</c:v>
                      </c:pt>
                      <c:pt idx="1681">
                        <c:v>24/05/2023 11:09</c:v>
                      </c:pt>
                      <c:pt idx="1682">
                        <c:v>24/05/2023 11:09</c:v>
                      </c:pt>
                      <c:pt idx="1683">
                        <c:v>24/05/2023 11:09</c:v>
                      </c:pt>
                      <c:pt idx="1684">
                        <c:v>24/05/2023 11:09</c:v>
                      </c:pt>
                      <c:pt idx="1685">
                        <c:v>24/05/2023 11:09</c:v>
                      </c:pt>
                      <c:pt idx="1686">
                        <c:v>24/05/2023 11:09</c:v>
                      </c:pt>
                      <c:pt idx="1687">
                        <c:v>24/05/2023 11:09</c:v>
                      </c:pt>
                      <c:pt idx="1688">
                        <c:v>24/05/2023 11:09</c:v>
                      </c:pt>
                      <c:pt idx="1689">
                        <c:v>24/05/2023 11:09</c:v>
                      </c:pt>
                      <c:pt idx="1690">
                        <c:v>24/05/2023 11:09</c:v>
                      </c:pt>
                      <c:pt idx="1691">
                        <c:v>24/05/2023 11:09</c:v>
                      </c:pt>
                      <c:pt idx="1692">
                        <c:v>24/05/2023 11:09</c:v>
                      </c:pt>
                      <c:pt idx="1693">
                        <c:v>24/05/2023 11:09</c:v>
                      </c:pt>
                      <c:pt idx="1694">
                        <c:v>24/05/2023 11:09</c:v>
                      </c:pt>
                      <c:pt idx="1695">
                        <c:v>24/05/2023 11:09</c:v>
                      </c:pt>
                      <c:pt idx="1696">
                        <c:v>24/05/2023 11:09</c:v>
                      </c:pt>
                      <c:pt idx="1697">
                        <c:v>24/05/2023 11:09</c:v>
                      </c:pt>
                      <c:pt idx="1698">
                        <c:v>24/05/2023 11:09</c:v>
                      </c:pt>
                      <c:pt idx="1699">
                        <c:v>24/05/2023 11:09</c:v>
                      </c:pt>
                      <c:pt idx="1700">
                        <c:v>24/05/2023 11:09</c:v>
                      </c:pt>
                      <c:pt idx="1701">
                        <c:v>24/05/2023 11:09</c:v>
                      </c:pt>
                      <c:pt idx="1702">
                        <c:v>24/05/2023 11:09</c:v>
                      </c:pt>
                      <c:pt idx="1703">
                        <c:v>24/05/2023 11:09</c:v>
                      </c:pt>
                      <c:pt idx="1704">
                        <c:v>24/05/2023 11:09</c:v>
                      </c:pt>
                      <c:pt idx="1705">
                        <c:v>24/05/2023 11:09</c:v>
                      </c:pt>
                      <c:pt idx="1706">
                        <c:v>24/05/2023 11:09</c:v>
                      </c:pt>
                      <c:pt idx="1707">
                        <c:v>24/05/2023 11:09</c:v>
                      </c:pt>
                      <c:pt idx="1708">
                        <c:v>24/05/2023 11:09</c:v>
                      </c:pt>
                      <c:pt idx="1709">
                        <c:v>24/05/2023 11:09</c:v>
                      </c:pt>
                      <c:pt idx="1710">
                        <c:v>24/05/2023 11:09</c:v>
                      </c:pt>
                      <c:pt idx="1711">
                        <c:v>24/05/2023 11:09</c:v>
                      </c:pt>
                      <c:pt idx="1712">
                        <c:v>24/05/2023 11:09</c:v>
                      </c:pt>
                      <c:pt idx="1713">
                        <c:v>24/05/2023 11:09</c:v>
                      </c:pt>
                      <c:pt idx="1714">
                        <c:v>24/05/2023 11:09</c:v>
                      </c:pt>
                      <c:pt idx="1715">
                        <c:v>24/05/2023 11:09</c:v>
                      </c:pt>
                      <c:pt idx="1716">
                        <c:v>24/05/2023 11:09</c:v>
                      </c:pt>
                      <c:pt idx="1717">
                        <c:v>24/05/2023 11:09</c:v>
                      </c:pt>
                      <c:pt idx="1718">
                        <c:v>24/05/2023 11:09</c:v>
                      </c:pt>
                      <c:pt idx="1719">
                        <c:v>24/05/2023 11:09</c:v>
                      </c:pt>
                      <c:pt idx="1720">
                        <c:v>24/05/2023 11:09</c:v>
                      </c:pt>
                      <c:pt idx="1721">
                        <c:v>24/05/2023 11:09</c:v>
                      </c:pt>
                      <c:pt idx="1722">
                        <c:v>24/05/2023 11:10</c:v>
                      </c:pt>
                      <c:pt idx="1723">
                        <c:v>24/05/2023 11:10</c:v>
                      </c:pt>
                      <c:pt idx="1724">
                        <c:v>24/05/2023 11:10</c:v>
                      </c:pt>
                      <c:pt idx="1725">
                        <c:v>24/05/2023 11:10</c:v>
                      </c:pt>
                      <c:pt idx="1726">
                        <c:v>24/05/2023 11:10</c:v>
                      </c:pt>
                      <c:pt idx="1727">
                        <c:v>24/05/2023 11:10</c:v>
                      </c:pt>
                      <c:pt idx="1728">
                        <c:v>24/05/2023 11:10</c:v>
                      </c:pt>
                      <c:pt idx="1729">
                        <c:v>24/05/2023 11:10</c:v>
                      </c:pt>
                      <c:pt idx="1730">
                        <c:v>24/05/2023 11:10</c:v>
                      </c:pt>
                      <c:pt idx="1731">
                        <c:v>24/05/2023 11:10</c:v>
                      </c:pt>
                      <c:pt idx="1732">
                        <c:v>24/05/2023 11:10</c:v>
                      </c:pt>
                      <c:pt idx="1733">
                        <c:v>24/05/2023 11:10</c:v>
                      </c:pt>
                      <c:pt idx="1734">
                        <c:v>24/05/2023 11:10</c:v>
                      </c:pt>
                      <c:pt idx="1735">
                        <c:v>24/05/2023 11:10</c:v>
                      </c:pt>
                      <c:pt idx="1736">
                        <c:v>24/05/2023 11:10</c:v>
                      </c:pt>
                      <c:pt idx="1737">
                        <c:v>24/05/2023 11:10</c:v>
                      </c:pt>
                      <c:pt idx="1738">
                        <c:v>24/05/2023 11:10</c:v>
                      </c:pt>
                      <c:pt idx="1739">
                        <c:v>24/05/2023 11:10</c:v>
                      </c:pt>
                      <c:pt idx="1740">
                        <c:v>24/05/2023 11:10</c:v>
                      </c:pt>
                      <c:pt idx="1741">
                        <c:v>24/05/2023 11:10</c:v>
                      </c:pt>
                      <c:pt idx="1742">
                        <c:v>24/05/2023 11:10</c:v>
                      </c:pt>
                      <c:pt idx="1743">
                        <c:v>24/05/2023 11:10</c:v>
                      </c:pt>
                      <c:pt idx="1744">
                        <c:v>24/05/2023 11:10</c:v>
                      </c:pt>
                      <c:pt idx="1745">
                        <c:v>24/05/2023 11:10</c:v>
                      </c:pt>
                      <c:pt idx="1746">
                        <c:v>24/05/2023 11:10</c:v>
                      </c:pt>
                      <c:pt idx="1747">
                        <c:v>24/05/2023 11:10</c:v>
                      </c:pt>
                      <c:pt idx="1748">
                        <c:v>24/05/2023 11:10</c:v>
                      </c:pt>
                      <c:pt idx="1749">
                        <c:v>24/05/2023 11:10</c:v>
                      </c:pt>
                      <c:pt idx="1750">
                        <c:v>24/05/2023 11:10</c:v>
                      </c:pt>
                      <c:pt idx="1751">
                        <c:v>24/05/2023 11:10</c:v>
                      </c:pt>
                      <c:pt idx="1752">
                        <c:v>24/05/2023 11:10</c:v>
                      </c:pt>
                      <c:pt idx="1753">
                        <c:v>24/05/2023 11:10</c:v>
                      </c:pt>
                      <c:pt idx="1754">
                        <c:v>24/05/2023 11:10</c:v>
                      </c:pt>
                      <c:pt idx="1755">
                        <c:v>24/05/2023 11:10</c:v>
                      </c:pt>
                      <c:pt idx="1756">
                        <c:v>24/05/2023 11:10</c:v>
                      </c:pt>
                      <c:pt idx="1757">
                        <c:v>24/05/2023 11:10</c:v>
                      </c:pt>
                      <c:pt idx="1758">
                        <c:v>24/05/2023 11:10</c:v>
                      </c:pt>
                      <c:pt idx="1759">
                        <c:v>24/05/2023 11:10</c:v>
                      </c:pt>
                      <c:pt idx="1760">
                        <c:v>24/05/2023 11:10</c:v>
                      </c:pt>
                      <c:pt idx="1761">
                        <c:v>24/05/2023 11:10</c:v>
                      </c:pt>
                      <c:pt idx="1762">
                        <c:v>24/05/2023 11:10</c:v>
                      </c:pt>
                      <c:pt idx="1763">
                        <c:v>24/05/2023 11:10</c:v>
                      </c:pt>
                      <c:pt idx="1764">
                        <c:v>24/05/2023 11:10</c:v>
                      </c:pt>
                      <c:pt idx="1765">
                        <c:v>24/05/2023 11:10</c:v>
                      </c:pt>
                      <c:pt idx="1766">
                        <c:v>24/05/2023 11:10</c:v>
                      </c:pt>
                      <c:pt idx="1767">
                        <c:v>24/05/2023 11:10</c:v>
                      </c:pt>
                      <c:pt idx="1768">
                        <c:v>24/05/2023 11:10</c:v>
                      </c:pt>
                      <c:pt idx="1769">
                        <c:v>24/05/2023 11:10</c:v>
                      </c:pt>
                      <c:pt idx="1770">
                        <c:v>24/05/2023 11:10</c:v>
                      </c:pt>
                      <c:pt idx="1771">
                        <c:v>24/05/2023 11:10</c:v>
                      </c:pt>
                      <c:pt idx="1772">
                        <c:v>24/05/2023 11:10</c:v>
                      </c:pt>
                      <c:pt idx="1773">
                        <c:v>24/05/2023 11:10</c:v>
                      </c:pt>
                      <c:pt idx="1774">
                        <c:v>24/05/2023 11:10</c:v>
                      </c:pt>
                      <c:pt idx="1775">
                        <c:v>24/05/2023 11:10</c:v>
                      </c:pt>
                      <c:pt idx="1776">
                        <c:v>24/05/2023 11:10</c:v>
                      </c:pt>
                      <c:pt idx="1777">
                        <c:v>24/05/2023 11:10</c:v>
                      </c:pt>
                      <c:pt idx="1778">
                        <c:v>24/05/2023 11:10</c:v>
                      </c:pt>
                      <c:pt idx="1779">
                        <c:v>24/05/2023 11:10</c:v>
                      </c:pt>
                      <c:pt idx="1780">
                        <c:v>24/05/2023 11:10</c:v>
                      </c:pt>
                      <c:pt idx="1781">
                        <c:v>24/05/2023 11:10</c:v>
                      </c:pt>
                      <c:pt idx="1782">
                        <c:v>24/05/2023 11:11</c:v>
                      </c:pt>
                      <c:pt idx="1783">
                        <c:v>24/05/2023 11:11</c:v>
                      </c:pt>
                      <c:pt idx="1784">
                        <c:v>24/05/2023 11:11</c:v>
                      </c:pt>
                      <c:pt idx="1785">
                        <c:v>24/05/2023 11:11</c:v>
                      </c:pt>
                      <c:pt idx="1786">
                        <c:v>24/05/2023 11:11</c:v>
                      </c:pt>
                      <c:pt idx="1787">
                        <c:v>24/05/2023 11:11</c:v>
                      </c:pt>
                      <c:pt idx="1788">
                        <c:v>24/05/2023 11:11</c:v>
                      </c:pt>
                      <c:pt idx="1789">
                        <c:v>24/05/2023 11:11</c:v>
                      </c:pt>
                      <c:pt idx="1790">
                        <c:v>24/05/2023 11:11</c:v>
                      </c:pt>
                      <c:pt idx="1791">
                        <c:v>24/05/2023 11:11</c:v>
                      </c:pt>
                      <c:pt idx="1792">
                        <c:v>24/05/2023 11:11</c:v>
                      </c:pt>
                      <c:pt idx="1793">
                        <c:v>24/05/2023 11:11</c:v>
                      </c:pt>
                      <c:pt idx="1794">
                        <c:v>24/05/2023 11:11</c:v>
                      </c:pt>
                      <c:pt idx="1795">
                        <c:v>24/05/2023 11:11</c:v>
                      </c:pt>
                      <c:pt idx="1796">
                        <c:v>24/05/2023 11:11</c:v>
                      </c:pt>
                      <c:pt idx="1797">
                        <c:v>24/05/2023 11:11</c:v>
                      </c:pt>
                      <c:pt idx="1798">
                        <c:v>24/05/2023 11:11</c:v>
                      </c:pt>
                      <c:pt idx="1799">
                        <c:v>24/05/2023 11:11</c:v>
                      </c:pt>
                      <c:pt idx="1800">
                        <c:v>24/05/2023 11:11</c:v>
                      </c:pt>
                      <c:pt idx="1801">
                        <c:v>24/05/2023 11:11</c:v>
                      </c:pt>
                      <c:pt idx="1802">
                        <c:v>24/05/2023 11:11</c:v>
                      </c:pt>
                      <c:pt idx="1803">
                        <c:v>24/05/2023 11:11</c:v>
                      </c:pt>
                      <c:pt idx="1804">
                        <c:v>24/05/2023 11:11</c:v>
                      </c:pt>
                      <c:pt idx="1805">
                        <c:v>24/05/2023 11:11</c:v>
                      </c:pt>
                      <c:pt idx="1806">
                        <c:v>24/05/2023 11:11</c:v>
                      </c:pt>
                      <c:pt idx="1807">
                        <c:v>24/05/2023 11:11</c:v>
                      </c:pt>
                      <c:pt idx="1808">
                        <c:v>24/05/2023 11:11</c:v>
                      </c:pt>
                      <c:pt idx="1809">
                        <c:v>24/05/2023 11:11</c:v>
                      </c:pt>
                      <c:pt idx="1810">
                        <c:v>24/05/2023 11:11</c:v>
                      </c:pt>
                      <c:pt idx="1811">
                        <c:v>24/05/2023 11:11</c:v>
                      </c:pt>
                      <c:pt idx="1812">
                        <c:v>24/05/2023 11:11</c:v>
                      </c:pt>
                      <c:pt idx="1813">
                        <c:v>24/05/2023 11:11</c:v>
                      </c:pt>
                      <c:pt idx="1814">
                        <c:v>24/05/2023 11:11</c:v>
                      </c:pt>
                      <c:pt idx="1815">
                        <c:v>24/05/2023 11:11</c:v>
                      </c:pt>
                      <c:pt idx="1816">
                        <c:v>24/05/2023 11:11</c:v>
                      </c:pt>
                      <c:pt idx="1817">
                        <c:v>24/05/2023 11:11</c:v>
                      </c:pt>
                      <c:pt idx="1818">
                        <c:v>24/05/2023 11:11</c:v>
                      </c:pt>
                      <c:pt idx="1819">
                        <c:v>24/05/2023 11:11</c:v>
                      </c:pt>
                      <c:pt idx="1820">
                        <c:v>24/05/2023 11:11</c:v>
                      </c:pt>
                      <c:pt idx="1821">
                        <c:v>24/05/2023 11:11</c:v>
                      </c:pt>
                      <c:pt idx="1822">
                        <c:v>24/05/2023 11:11</c:v>
                      </c:pt>
                      <c:pt idx="1823">
                        <c:v>24/05/2023 11:11</c:v>
                      </c:pt>
                      <c:pt idx="1824">
                        <c:v>24/05/2023 11:11</c:v>
                      </c:pt>
                      <c:pt idx="1825">
                        <c:v>24/05/2023 11:11</c:v>
                      </c:pt>
                      <c:pt idx="1826">
                        <c:v>24/05/2023 11:11</c:v>
                      </c:pt>
                      <c:pt idx="1827">
                        <c:v>24/05/2023 11:11</c:v>
                      </c:pt>
                      <c:pt idx="1828">
                        <c:v>24/05/2023 11:11</c:v>
                      </c:pt>
                      <c:pt idx="1829">
                        <c:v>24/05/2023 11:11</c:v>
                      </c:pt>
                      <c:pt idx="1830">
                        <c:v>24/05/2023 11:11</c:v>
                      </c:pt>
                      <c:pt idx="1831">
                        <c:v>24/05/2023 11:11</c:v>
                      </c:pt>
                      <c:pt idx="1832">
                        <c:v>24/05/2023 11:11</c:v>
                      </c:pt>
                      <c:pt idx="1833">
                        <c:v>24/05/2023 11:11</c:v>
                      </c:pt>
                      <c:pt idx="1834">
                        <c:v>24/05/2023 11:11</c:v>
                      </c:pt>
                      <c:pt idx="1835">
                        <c:v>24/05/2023 11:11</c:v>
                      </c:pt>
                      <c:pt idx="1836">
                        <c:v>24/05/2023 11:11</c:v>
                      </c:pt>
                      <c:pt idx="1837">
                        <c:v>24/05/2023 11:11</c:v>
                      </c:pt>
                      <c:pt idx="1838">
                        <c:v>24/05/2023 11:11</c:v>
                      </c:pt>
                      <c:pt idx="1839">
                        <c:v>24/05/2023 11:11</c:v>
                      </c:pt>
                      <c:pt idx="1840">
                        <c:v>24/05/2023 11:11</c:v>
                      </c:pt>
                      <c:pt idx="1841">
                        <c:v>24/05/2023 11:12</c:v>
                      </c:pt>
                      <c:pt idx="1842">
                        <c:v>24/05/2023 11:12</c:v>
                      </c:pt>
                      <c:pt idx="1843">
                        <c:v>24/05/2023 11:12</c:v>
                      </c:pt>
                      <c:pt idx="1844">
                        <c:v>24/05/2023 11:12</c:v>
                      </c:pt>
                      <c:pt idx="1845">
                        <c:v>24/05/2023 11:12</c:v>
                      </c:pt>
                      <c:pt idx="1846">
                        <c:v>24/05/2023 11:12</c:v>
                      </c:pt>
                      <c:pt idx="1847">
                        <c:v>24/05/2023 11:12</c:v>
                      </c:pt>
                      <c:pt idx="1848">
                        <c:v>24/05/2023 11:12</c:v>
                      </c:pt>
                      <c:pt idx="1849">
                        <c:v>24/05/2023 11:12</c:v>
                      </c:pt>
                      <c:pt idx="1850">
                        <c:v>24/05/2023 11:12</c:v>
                      </c:pt>
                      <c:pt idx="1851">
                        <c:v>24/05/2023 11:12</c:v>
                      </c:pt>
                      <c:pt idx="1852">
                        <c:v>24/05/2023 11:12</c:v>
                      </c:pt>
                      <c:pt idx="1853">
                        <c:v>24/05/2023 11:12</c:v>
                      </c:pt>
                      <c:pt idx="1854">
                        <c:v>24/05/2023 11:12</c:v>
                      </c:pt>
                      <c:pt idx="1855">
                        <c:v>24/05/2023 11:12</c:v>
                      </c:pt>
                      <c:pt idx="1856">
                        <c:v>24/05/2023 11:12</c:v>
                      </c:pt>
                      <c:pt idx="1857">
                        <c:v>24/05/2023 11:12</c:v>
                      </c:pt>
                      <c:pt idx="1858">
                        <c:v>24/05/2023 11:12</c:v>
                      </c:pt>
                      <c:pt idx="1859">
                        <c:v>24/05/2023 11:12</c:v>
                      </c:pt>
                      <c:pt idx="1860">
                        <c:v>24/05/2023 11:12</c:v>
                      </c:pt>
                      <c:pt idx="1861">
                        <c:v>24/05/2023 11:12</c:v>
                      </c:pt>
                      <c:pt idx="1862">
                        <c:v>24/05/2023 11:12</c:v>
                      </c:pt>
                      <c:pt idx="1863">
                        <c:v>24/05/2023 11:12</c:v>
                      </c:pt>
                      <c:pt idx="1864">
                        <c:v>24/05/2023 11:12</c:v>
                      </c:pt>
                      <c:pt idx="1865">
                        <c:v>24/05/2023 11:12</c:v>
                      </c:pt>
                      <c:pt idx="1866">
                        <c:v>24/05/2023 11:12</c:v>
                      </c:pt>
                      <c:pt idx="1867">
                        <c:v>24/05/2023 11:12</c:v>
                      </c:pt>
                      <c:pt idx="1868">
                        <c:v>24/05/2023 11:12</c:v>
                      </c:pt>
                      <c:pt idx="1869">
                        <c:v>24/05/2023 11:12</c:v>
                      </c:pt>
                      <c:pt idx="1870">
                        <c:v>24/05/2023 11:12</c:v>
                      </c:pt>
                      <c:pt idx="1871">
                        <c:v>24/05/2023 11:12</c:v>
                      </c:pt>
                      <c:pt idx="1872">
                        <c:v>24/05/2023 11:12</c:v>
                      </c:pt>
                      <c:pt idx="1873">
                        <c:v>24/05/2023 11:12</c:v>
                      </c:pt>
                      <c:pt idx="1874">
                        <c:v>24/05/2023 11:12</c:v>
                      </c:pt>
                      <c:pt idx="1875">
                        <c:v>24/05/2023 11:12</c:v>
                      </c:pt>
                      <c:pt idx="1876">
                        <c:v>24/05/2023 11:12</c:v>
                      </c:pt>
                      <c:pt idx="1877">
                        <c:v>24/05/2023 11:12</c:v>
                      </c:pt>
                      <c:pt idx="1878">
                        <c:v>24/05/2023 11:12</c:v>
                      </c:pt>
                      <c:pt idx="1879">
                        <c:v>24/05/2023 11:12</c:v>
                      </c:pt>
                      <c:pt idx="1880">
                        <c:v>24/05/2023 11:12</c:v>
                      </c:pt>
                      <c:pt idx="1881">
                        <c:v>24/05/2023 11:12</c:v>
                      </c:pt>
                      <c:pt idx="1882">
                        <c:v>24/05/2023 11:12</c:v>
                      </c:pt>
                      <c:pt idx="1883">
                        <c:v>24/05/2023 11:12</c:v>
                      </c:pt>
                      <c:pt idx="1884">
                        <c:v>24/05/2023 11:12</c:v>
                      </c:pt>
                      <c:pt idx="1885">
                        <c:v>24/05/2023 11:12</c:v>
                      </c:pt>
                      <c:pt idx="1886">
                        <c:v>24/05/2023 11:12</c:v>
                      </c:pt>
                      <c:pt idx="1887">
                        <c:v>24/05/2023 11:12</c:v>
                      </c:pt>
                      <c:pt idx="1888">
                        <c:v>24/05/2023 11:12</c:v>
                      </c:pt>
                      <c:pt idx="1889">
                        <c:v>24/05/2023 11:12</c:v>
                      </c:pt>
                      <c:pt idx="1890">
                        <c:v>24/05/2023 11:12</c:v>
                      </c:pt>
                      <c:pt idx="1891">
                        <c:v>24/05/2023 11:12</c:v>
                      </c:pt>
                      <c:pt idx="1892">
                        <c:v>24/05/2023 11:12</c:v>
                      </c:pt>
                      <c:pt idx="1893">
                        <c:v>24/05/2023 11:12</c:v>
                      </c:pt>
                      <c:pt idx="1894">
                        <c:v>24/05/2023 11:12</c:v>
                      </c:pt>
                      <c:pt idx="1895">
                        <c:v>24/05/2023 11:12</c:v>
                      </c:pt>
                      <c:pt idx="1896">
                        <c:v>24/05/2023 11:12</c:v>
                      </c:pt>
                      <c:pt idx="1897">
                        <c:v>24/05/2023 11:12</c:v>
                      </c:pt>
                      <c:pt idx="1898">
                        <c:v>24/05/2023 11:12</c:v>
                      </c:pt>
                      <c:pt idx="1899">
                        <c:v>24/05/2023 11:12</c:v>
                      </c:pt>
                      <c:pt idx="1900">
                        <c:v>24/05/2023 11:12</c:v>
                      </c:pt>
                      <c:pt idx="1901">
                        <c:v>24/05/2023 11:13</c:v>
                      </c:pt>
                      <c:pt idx="1902">
                        <c:v>24/05/2023 11:13</c:v>
                      </c:pt>
                      <c:pt idx="1903">
                        <c:v>24/05/2023 11:13</c:v>
                      </c:pt>
                      <c:pt idx="1904">
                        <c:v>24/05/2023 11:13</c:v>
                      </c:pt>
                      <c:pt idx="1905">
                        <c:v>24/05/2023 11:13</c:v>
                      </c:pt>
                      <c:pt idx="1906">
                        <c:v>24/05/2023 11:13</c:v>
                      </c:pt>
                      <c:pt idx="1907">
                        <c:v>24/05/2023 11:13</c:v>
                      </c:pt>
                      <c:pt idx="1908">
                        <c:v>24/05/2023 11:13</c:v>
                      </c:pt>
                      <c:pt idx="1909">
                        <c:v>24/05/2023 11:13</c:v>
                      </c:pt>
                      <c:pt idx="1910">
                        <c:v>24/05/2023 11:13</c:v>
                      </c:pt>
                      <c:pt idx="1911">
                        <c:v>24/05/2023 11:13</c:v>
                      </c:pt>
                      <c:pt idx="1912">
                        <c:v>24/05/2023 11:13</c:v>
                      </c:pt>
                      <c:pt idx="1913">
                        <c:v>24/05/2023 11:13</c:v>
                      </c:pt>
                      <c:pt idx="1914">
                        <c:v>24/05/2023 11:13</c:v>
                      </c:pt>
                      <c:pt idx="1915">
                        <c:v>24/05/2023 11:13</c:v>
                      </c:pt>
                      <c:pt idx="1916">
                        <c:v>24/05/2023 11:13</c:v>
                      </c:pt>
                      <c:pt idx="1917">
                        <c:v>24/05/2023 11:13</c:v>
                      </c:pt>
                      <c:pt idx="1918">
                        <c:v>24/05/2023 11:13</c:v>
                      </c:pt>
                      <c:pt idx="1919">
                        <c:v>24/05/2023 11:13</c:v>
                      </c:pt>
                      <c:pt idx="1920">
                        <c:v>24/05/2023 11:13</c:v>
                      </c:pt>
                      <c:pt idx="1921">
                        <c:v>24/05/2023 11:13</c:v>
                      </c:pt>
                      <c:pt idx="1922">
                        <c:v>24/05/2023 11:13</c:v>
                      </c:pt>
                      <c:pt idx="1923">
                        <c:v>24/05/2023 11:13</c:v>
                      </c:pt>
                      <c:pt idx="1924">
                        <c:v>24/05/2023 11:13</c:v>
                      </c:pt>
                      <c:pt idx="1925">
                        <c:v>24/05/2023 11:13</c:v>
                      </c:pt>
                      <c:pt idx="1926">
                        <c:v>24/05/2023 11:13</c:v>
                      </c:pt>
                      <c:pt idx="1927">
                        <c:v>24/05/2023 11:13</c:v>
                      </c:pt>
                      <c:pt idx="1928">
                        <c:v>24/05/2023 11:13</c:v>
                      </c:pt>
                      <c:pt idx="1929">
                        <c:v>24/05/2023 11:13</c:v>
                      </c:pt>
                      <c:pt idx="1930">
                        <c:v>24/05/2023 11:13</c:v>
                      </c:pt>
                      <c:pt idx="1931">
                        <c:v>24/05/2023 11:13</c:v>
                      </c:pt>
                      <c:pt idx="1932">
                        <c:v>24/05/2023 11:13</c:v>
                      </c:pt>
                      <c:pt idx="1933">
                        <c:v>24/05/2023 11:13</c:v>
                      </c:pt>
                      <c:pt idx="1934">
                        <c:v>24/05/2023 11:13</c:v>
                      </c:pt>
                      <c:pt idx="1935">
                        <c:v>24/05/2023 11:13</c:v>
                      </c:pt>
                      <c:pt idx="1936">
                        <c:v>24/05/2023 11:13</c:v>
                      </c:pt>
                      <c:pt idx="1937">
                        <c:v>24/05/2023 11:13</c:v>
                      </c:pt>
                      <c:pt idx="1938">
                        <c:v>24/05/2023 11:13</c:v>
                      </c:pt>
                      <c:pt idx="1939">
                        <c:v>24/05/2023 11:13</c:v>
                      </c:pt>
                      <c:pt idx="1940">
                        <c:v>24/05/2023 11:13</c:v>
                      </c:pt>
                      <c:pt idx="1941">
                        <c:v>24/05/2023 11:13</c:v>
                      </c:pt>
                      <c:pt idx="1942">
                        <c:v>24/05/2023 11:13</c:v>
                      </c:pt>
                      <c:pt idx="1943">
                        <c:v>24/05/2023 11:13</c:v>
                      </c:pt>
                      <c:pt idx="1944">
                        <c:v>24/05/2023 11:13</c:v>
                      </c:pt>
                      <c:pt idx="1945">
                        <c:v>24/05/2023 11:13</c:v>
                      </c:pt>
                      <c:pt idx="1946">
                        <c:v>24/05/2023 11:13</c:v>
                      </c:pt>
                      <c:pt idx="1947">
                        <c:v>24/05/2023 11:13</c:v>
                      </c:pt>
                      <c:pt idx="1948">
                        <c:v>24/05/2023 11:13</c:v>
                      </c:pt>
                      <c:pt idx="1949">
                        <c:v>24/05/2023 11:13</c:v>
                      </c:pt>
                      <c:pt idx="1950">
                        <c:v>24/05/2023 11:13</c:v>
                      </c:pt>
                      <c:pt idx="1951">
                        <c:v>24/05/2023 11:13</c:v>
                      </c:pt>
                      <c:pt idx="1952">
                        <c:v>24/05/2023 11:13</c:v>
                      </c:pt>
                      <c:pt idx="1953">
                        <c:v>24/05/2023 11:13</c:v>
                      </c:pt>
                      <c:pt idx="1954">
                        <c:v>24/05/2023 11:13</c:v>
                      </c:pt>
                      <c:pt idx="1955">
                        <c:v>24/05/2023 11:13</c:v>
                      </c:pt>
                      <c:pt idx="1956">
                        <c:v>24/05/2023 11:13</c:v>
                      </c:pt>
                      <c:pt idx="1957">
                        <c:v>24/05/2023 11:13</c:v>
                      </c:pt>
                      <c:pt idx="1958">
                        <c:v>24/05/2023 11:13</c:v>
                      </c:pt>
                      <c:pt idx="1959">
                        <c:v>24/05/2023 11:13</c:v>
                      </c:pt>
                      <c:pt idx="1960">
                        <c:v>24/05/2023 11:14</c:v>
                      </c:pt>
                      <c:pt idx="1961">
                        <c:v>24/05/2023 11:14</c:v>
                      </c:pt>
                      <c:pt idx="1962">
                        <c:v>24/05/2023 11:14</c:v>
                      </c:pt>
                      <c:pt idx="1963">
                        <c:v>24/05/2023 11:14</c:v>
                      </c:pt>
                      <c:pt idx="1964">
                        <c:v>24/05/2023 11:14</c:v>
                      </c:pt>
                      <c:pt idx="1965">
                        <c:v>24/05/2023 11:14</c:v>
                      </c:pt>
                      <c:pt idx="1966">
                        <c:v>24/05/2023 11:14</c:v>
                      </c:pt>
                      <c:pt idx="1967">
                        <c:v>24/05/2023 11:14</c:v>
                      </c:pt>
                      <c:pt idx="1968">
                        <c:v>24/05/2023 11:14</c:v>
                      </c:pt>
                      <c:pt idx="1969">
                        <c:v>24/05/2023 11:14</c:v>
                      </c:pt>
                      <c:pt idx="1970">
                        <c:v>24/05/2023 11:14</c:v>
                      </c:pt>
                      <c:pt idx="1971">
                        <c:v>24/05/2023 11:14</c:v>
                      </c:pt>
                      <c:pt idx="1972">
                        <c:v>24/05/2023 11:14</c:v>
                      </c:pt>
                      <c:pt idx="1973">
                        <c:v>24/05/2023 11:14</c:v>
                      </c:pt>
                      <c:pt idx="1974">
                        <c:v>24/05/2023 11:14</c:v>
                      </c:pt>
                      <c:pt idx="1975">
                        <c:v>24/05/2023 11:14</c:v>
                      </c:pt>
                      <c:pt idx="1976">
                        <c:v>24/05/2023 11:14</c:v>
                      </c:pt>
                      <c:pt idx="1977">
                        <c:v>24/05/2023 11:14</c:v>
                      </c:pt>
                      <c:pt idx="1978">
                        <c:v>24/05/2023 11:14</c:v>
                      </c:pt>
                      <c:pt idx="1979">
                        <c:v>24/05/2023 11:14</c:v>
                      </c:pt>
                      <c:pt idx="1980">
                        <c:v>24/05/2023 11:14</c:v>
                      </c:pt>
                      <c:pt idx="1981">
                        <c:v>24/05/2023 11:14</c:v>
                      </c:pt>
                      <c:pt idx="1982">
                        <c:v>24/05/2023 11:14</c:v>
                      </c:pt>
                      <c:pt idx="1983">
                        <c:v>24/05/2023 11:14</c:v>
                      </c:pt>
                      <c:pt idx="1984">
                        <c:v>24/05/2023 11:14</c:v>
                      </c:pt>
                      <c:pt idx="1985">
                        <c:v>24/05/2023 11:14</c:v>
                      </c:pt>
                      <c:pt idx="1986">
                        <c:v>24/05/2023 11:14</c:v>
                      </c:pt>
                      <c:pt idx="1987">
                        <c:v>24/05/2023 11:14</c:v>
                      </c:pt>
                      <c:pt idx="1988">
                        <c:v>24/05/2023 11:14</c:v>
                      </c:pt>
                      <c:pt idx="1989">
                        <c:v>24/05/2023 11:14</c:v>
                      </c:pt>
                      <c:pt idx="1990">
                        <c:v>24/05/2023 11:14</c:v>
                      </c:pt>
                      <c:pt idx="1991">
                        <c:v>24/05/2023 11:14</c:v>
                      </c:pt>
                      <c:pt idx="1992">
                        <c:v>24/05/2023 11:14</c:v>
                      </c:pt>
                      <c:pt idx="1993">
                        <c:v>24/05/2023 11:14</c:v>
                      </c:pt>
                      <c:pt idx="1994">
                        <c:v>24/05/2023 11:14</c:v>
                      </c:pt>
                      <c:pt idx="1995">
                        <c:v>24/05/2023 11:14</c:v>
                      </c:pt>
                      <c:pt idx="1996">
                        <c:v>24/05/2023 11:14</c:v>
                      </c:pt>
                      <c:pt idx="1997">
                        <c:v>24/05/2023 11:14</c:v>
                      </c:pt>
                      <c:pt idx="1998">
                        <c:v>24/05/2023 11:14</c:v>
                      </c:pt>
                      <c:pt idx="1999">
                        <c:v>24/05/2023 11:14</c:v>
                      </c:pt>
                      <c:pt idx="2000">
                        <c:v>24/05/2023 11:14</c:v>
                      </c:pt>
                      <c:pt idx="2001">
                        <c:v>24/05/2023 11:14</c:v>
                      </c:pt>
                      <c:pt idx="2002">
                        <c:v>24/05/2023 11:14</c:v>
                      </c:pt>
                      <c:pt idx="2003">
                        <c:v>24/05/2023 11:14</c:v>
                      </c:pt>
                      <c:pt idx="2004">
                        <c:v>24/05/2023 11:14</c:v>
                      </c:pt>
                      <c:pt idx="2005">
                        <c:v>24/05/2023 11:14</c:v>
                      </c:pt>
                      <c:pt idx="2006">
                        <c:v>24/05/2023 11:14</c:v>
                      </c:pt>
                      <c:pt idx="2007">
                        <c:v>24/05/2023 11:14</c:v>
                      </c:pt>
                      <c:pt idx="2008">
                        <c:v>24/05/2023 11:14</c:v>
                      </c:pt>
                      <c:pt idx="2009">
                        <c:v>24/05/2023 11:14</c:v>
                      </c:pt>
                      <c:pt idx="2010">
                        <c:v>24/05/2023 11:14</c:v>
                      </c:pt>
                      <c:pt idx="2011">
                        <c:v>24/05/2023 11:14</c:v>
                      </c:pt>
                      <c:pt idx="2012">
                        <c:v>24/05/2023 11:14</c:v>
                      </c:pt>
                      <c:pt idx="2013">
                        <c:v>24/05/2023 11:14</c:v>
                      </c:pt>
                      <c:pt idx="2014">
                        <c:v>24/05/2023 11:14</c:v>
                      </c:pt>
                      <c:pt idx="2015">
                        <c:v>24/05/2023 11:14</c:v>
                      </c:pt>
                      <c:pt idx="2016">
                        <c:v>24/05/2023 11:14</c:v>
                      </c:pt>
                      <c:pt idx="2017">
                        <c:v>24/05/2023 11:14</c:v>
                      </c:pt>
                      <c:pt idx="2018">
                        <c:v>24/05/2023 11:14</c:v>
                      </c:pt>
                      <c:pt idx="2019">
                        <c:v>24/05/2023 11:14</c:v>
                      </c:pt>
                      <c:pt idx="2020">
                        <c:v>24/05/2023 11:15</c:v>
                      </c:pt>
                      <c:pt idx="2021">
                        <c:v>24/05/2023 11:15</c:v>
                      </c:pt>
                      <c:pt idx="2022">
                        <c:v>24/05/2023 11:15</c:v>
                      </c:pt>
                      <c:pt idx="2023">
                        <c:v>24/05/2023 11:15</c:v>
                      </c:pt>
                      <c:pt idx="2024">
                        <c:v>24/05/2023 11:15</c:v>
                      </c:pt>
                      <c:pt idx="2025">
                        <c:v>24/05/2023 11:15</c:v>
                      </c:pt>
                      <c:pt idx="2026">
                        <c:v>24/05/2023 11:15</c:v>
                      </c:pt>
                      <c:pt idx="2027">
                        <c:v>24/05/2023 11:15</c:v>
                      </c:pt>
                      <c:pt idx="2028">
                        <c:v>24/05/2023 11:15</c:v>
                      </c:pt>
                      <c:pt idx="2029">
                        <c:v>24/05/2023 11:15</c:v>
                      </c:pt>
                      <c:pt idx="2030">
                        <c:v>24/05/2023 11:15</c:v>
                      </c:pt>
                      <c:pt idx="2031">
                        <c:v>24/05/2023 11:15</c:v>
                      </c:pt>
                      <c:pt idx="2032">
                        <c:v>24/05/2023 11:15</c:v>
                      </c:pt>
                      <c:pt idx="2033">
                        <c:v>24/05/2023 11:15</c:v>
                      </c:pt>
                      <c:pt idx="2034">
                        <c:v>24/05/2023 11:15</c:v>
                      </c:pt>
                      <c:pt idx="2035">
                        <c:v>24/05/2023 11:15</c:v>
                      </c:pt>
                      <c:pt idx="2036">
                        <c:v>24/05/2023 11:15</c:v>
                      </c:pt>
                      <c:pt idx="2037">
                        <c:v>24/05/2023 11:15</c:v>
                      </c:pt>
                      <c:pt idx="2038">
                        <c:v>24/05/2023 11:15</c:v>
                      </c:pt>
                      <c:pt idx="2039">
                        <c:v>24/05/2023 11:15</c:v>
                      </c:pt>
                      <c:pt idx="2040">
                        <c:v>24/05/2023 11:15</c:v>
                      </c:pt>
                      <c:pt idx="2041">
                        <c:v>24/05/2023 11:15</c:v>
                      </c:pt>
                      <c:pt idx="2042">
                        <c:v>24/05/2023 11:15</c:v>
                      </c:pt>
                      <c:pt idx="2043">
                        <c:v>24/05/2023 11:15</c:v>
                      </c:pt>
                      <c:pt idx="2044">
                        <c:v>24/05/2023 11:15</c:v>
                      </c:pt>
                      <c:pt idx="2045">
                        <c:v>24/05/2023 11:15</c:v>
                      </c:pt>
                      <c:pt idx="2046">
                        <c:v>24/05/2023 11:15</c:v>
                      </c:pt>
                      <c:pt idx="2047">
                        <c:v>24/05/2023 11:15</c:v>
                      </c:pt>
                      <c:pt idx="2048">
                        <c:v>24/05/2023 11:15</c:v>
                      </c:pt>
                      <c:pt idx="2049">
                        <c:v>24/05/2023 11:15</c:v>
                      </c:pt>
                      <c:pt idx="2050">
                        <c:v>24/05/2023 11:15</c:v>
                      </c:pt>
                      <c:pt idx="2051">
                        <c:v>24/05/2023 11:15</c:v>
                      </c:pt>
                      <c:pt idx="2052">
                        <c:v>24/05/2023 11:15</c:v>
                      </c:pt>
                      <c:pt idx="2053">
                        <c:v>24/05/2023 11:15</c:v>
                      </c:pt>
                      <c:pt idx="2054">
                        <c:v>24/05/2023 11:15</c:v>
                      </c:pt>
                      <c:pt idx="2055">
                        <c:v>24/05/2023 11:15</c:v>
                      </c:pt>
                      <c:pt idx="2056">
                        <c:v>24/05/2023 11:15</c:v>
                      </c:pt>
                      <c:pt idx="2057">
                        <c:v>24/05/2023 11:15</c:v>
                      </c:pt>
                      <c:pt idx="2058">
                        <c:v>24/05/2023 11:15</c:v>
                      </c:pt>
                      <c:pt idx="2059">
                        <c:v>24/05/2023 11:15</c:v>
                      </c:pt>
                      <c:pt idx="2060">
                        <c:v>24/05/2023 11:15</c:v>
                      </c:pt>
                      <c:pt idx="2061">
                        <c:v>24/05/2023 11:15</c:v>
                      </c:pt>
                      <c:pt idx="2062">
                        <c:v>24/05/2023 11:15</c:v>
                      </c:pt>
                      <c:pt idx="2063">
                        <c:v>24/05/2023 11:15</c:v>
                      </c:pt>
                      <c:pt idx="2064">
                        <c:v>24/05/2023 11:15</c:v>
                      </c:pt>
                      <c:pt idx="2065">
                        <c:v>24/05/2023 11:15</c:v>
                      </c:pt>
                      <c:pt idx="2066">
                        <c:v>24/05/2023 11:15</c:v>
                      </c:pt>
                      <c:pt idx="2067">
                        <c:v>24/05/2023 11:15</c:v>
                      </c:pt>
                      <c:pt idx="2068">
                        <c:v>24/05/2023 11:15</c:v>
                      </c:pt>
                      <c:pt idx="2069">
                        <c:v>24/05/2023 11:15</c:v>
                      </c:pt>
                      <c:pt idx="2070">
                        <c:v>24/05/2023 11:15</c:v>
                      </c:pt>
                      <c:pt idx="2071">
                        <c:v>24/05/2023 11:15</c:v>
                      </c:pt>
                      <c:pt idx="2072">
                        <c:v>24/05/2023 11:15</c:v>
                      </c:pt>
                      <c:pt idx="2073">
                        <c:v>24/05/2023 11:15</c:v>
                      </c:pt>
                      <c:pt idx="2074">
                        <c:v>24/05/2023 11:15</c:v>
                      </c:pt>
                      <c:pt idx="2075">
                        <c:v>24/05/2023 11:15</c:v>
                      </c:pt>
                      <c:pt idx="2076">
                        <c:v>24/05/2023 11:15</c:v>
                      </c:pt>
                      <c:pt idx="2077">
                        <c:v>24/05/2023 11:15</c:v>
                      </c:pt>
                      <c:pt idx="2078">
                        <c:v>24/05/2023 11:15</c:v>
                      </c:pt>
                      <c:pt idx="2079">
                        <c:v>24/05/2023 11:15</c:v>
                      </c:pt>
                      <c:pt idx="2080">
                        <c:v>24/05/2023 11:16</c:v>
                      </c:pt>
                      <c:pt idx="2081">
                        <c:v>24/05/2023 11:16</c:v>
                      </c:pt>
                      <c:pt idx="2082">
                        <c:v>24/05/2023 11:16</c:v>
                      </c:pt>
                      <c:pt idx="2083">
                        <c:v>24/05/2023 11:16</c:v>
                      </c:pt>
                      <c:pt idx="2084">
                        <c:v>24/05/2023 11:16</c:v>
                      </c:pt>
                      <c:pt idx="2085">
                        <c:v>24/05/2023 11:16</c:v>
                      </c:pt>
                      <c:pt idx="2086">
                        <c:v>24/05/2023 11:16</c:v>
                      </c:pt>
                      <c:pt idx="2087">
                        <c:v>24/05/2023 11:16</c:v>
                      </c:pt>
                      <c:pt idx="2088">
                        <c:v>24/05/2023 11:16</c:v>
                      </c:pt>
                      <c:pt idx="2089">
                        <c:v>24/05/2023 11:16</c:v>
                      </c:pt>
                      <c:pt idx="2090">
                        <c:v>24/05/2023 11:16</c:v>
                      </c:pt>
                      <c:pt idx="2091">
                        <c:v>24/05/2023 11:16</c:v>
                      </c:pt>
                      <c:pt idx="2092">
                        <c:v>24/05/2023 11:16</c:v>
                      </c:pt>
                      <c:pt idx="2093">
                        <c:v>24/05/2023 11:16</c:v>
                      </c:pt>
                      <c:pt idx="2094">
                        <c:v>24/05/2023 11:16</c:v>
                      </c:pt>
                      <c:pt idx="2095">
                        <c:v>24/05/2023 11:16</c:v>
                      </c:pt>
                      <c:pt idx="2096">
                        <c:v>24/05/2023 11:16</c:v>
                      </c:pt>
                      <c:pt idx="2097">
                        <c:v>24/05/2023 11:16</c:v>
                      </c:pt>
                      <c:pt idx="2098">
                        <c:v>24/05/2023 11:16</c:v>
                      </c:pt>
                      <c:pt idx="2099">
                        <c:v>24/05/2023 11:16</c:v>
                      </c:pt>
                      <c:pt idx="2100">
                        <c:v>24/05/2023 11:16</c:v>
                      </c:pt>
                      <c:pt idx="2101">
                        <c:v>24/05/2023 11:16</c:v>
                      </c:pt>
                      <c:pt idx="2102">
                        <c:v>24/05/2023 11:16</c:v>
                      </c:pt>
                      <c:pt idx="2103">
                        <c:v>24/05/2023 11:16</c:v>
                      </c:pt>
                      <c:pt idx="2104">
                        <c:v>24/05/2023 11:16</c:v>
                      </c:pt>
                      <c:pt idx="2105">
                        <c:v>24/05/2023 11:16</c:v>
                      </c:pt>
                      <c:pt idx="2106">
                        <c:v>24/05/2023 11:16</c:v>
                      </c:pt>
                      <c:pt idx="2107">
                        <c:v>24/05/2023 11:16</c:v>
                      </c:pt>
                      <c:pt idx="2108">
                        <c:v>24/05/2023 11:16</c:v>
                      </c:pt>
                      <c:pt idx="2109">
                        <c:v>24/05/2023 11:16</c:v>
                      </c:pt>
                      <c:pt idx="2110">
                        <c:v>24/05/2023 11:16</c:v>
                      </c:pt>
                      <c:pt idx="2111">
                        <c:v>24/05/2023 11:16</c:v>
                      </c:pt>
                      <c:pt idx="2112">
                        <c:v>24/05/2023 11:16</c:v>
                      </c:pt>
                      <c:pt idx="2113">
                        <c:v>24/05/2023 11:16</c:v>
                      </c:pt>
                      <c:pt idx="2114">
                        <c:v>24/05/2023 11:16</c:v>
                      </c:pt>
                      <c:pt idx="2115">
                        <c:v>24/05/2023 11:16</c:v>
                      </c:pt>
                      <c:pt idx="2116">
                        <c:v>24/05/2023 11:16</c:v>
                      </c:pt>
                      <c:pt idx="2117">
                        <c:v>24/05/2023 11:16</c:v>
                      </c:pt>
                      <c:pt idx="2118">
                        <c:v>24/05/2023 11:16</c:v>
                      </c:pt>
                      <c:pt idx="2119">
                        <c:v>24/05/2023 11:16</c:v>
                      </c:pt>
                      <c:pt idx="2120">
                        <c:v>24/05/2023 11:16</c:v>
                      </c:pt>
                      <c:pt idx="2121">
                        <c:v>24/05/2023 11:16</c:v>
                      </c:pt>
                      <c:pt idx="2122">
                        <c:v>24/05/2023 11:16</c:v>
                      </c:pt>
                      <c:pt idx="2123">
                        <c:v>24/05/2023 11:16</c:v>
                      </c:pt>
                      <c:pt idx="2124">
                        <c:v>24/05/2023 11:16</c:v>
                      </c:pt>
                      <c:pt idx="2125">
                        <c:v>24/05/2023 11:16</c:v>
                      </c:pt>
                      <c:pt idx="2126">
                        <c:v>24/05/2023 11:16</c:v>
                      </c:pt>
                      <c:pt idx="2127">
                        <c:v>24/05/2023 11:16</c:v>
                      </c:pt>
                      <c:pt idx="2128">
                        <c:v>24/05/2023 11:16</c:v>
                      </c:pt>
                      <c:pt idx="2129">
                        <c:v>24/05/2023 11:16</c:v>
                      </c:pt>
                      <c:pt idx="2130">
                        <c:v>24/05/2023 11:16</c:v>
                      </c:pt>
                      <c:pt idx="2131">
                        <c:v>24/05/2023 11:16</c:v>
                      </c:pt>
                      <c:pt idx="2132">
                        <c:v>24/05/2023 11:16</c:v>
                      </c:pt>
                      <c:pt idx="2133">
                        <c:v>24/05/2023 11:16</c:v>
                      </c:pt>
                      <c:pt idx="2134">
                        <c:v>24/05/2023 11:16</c:v>
                      </c:pt>
                      <c:pt idx="2135">
                        <c:v>24/05/2023 11:16</c:v>
                      </c:pt>
                      <c:pt idx="2136">
                        <c:v>24/05/2023 11:16</c:v>
                      </c:pt>
                      <c:pt idx="2137">
                        <c:v>24/05/2023 11:16</c:v>
                      </c:pt>
                      <c:pt idx="2138">
                        <c:v>24/05/2023 11:16</c:v>
                      </c:pt>
                      <c:pt idx="2139">
                        <c:v>24/05/2023 11:17</c:v>
                      </c:pt>
                      <c:pt idx="2140">
                        <c:v>24/05/2023 11:17</c:v>
                      </c:pt>
                      <c:pt idx="2141">
                        <c:v>24/05/2023 11:17</c:v>
                      </c:pt>
                      <c:pt idx="2142">
                        <c:v>24/05/2023 11:17</c:v>
                      </c:pt>
                      <c:pt idx="2143">
                        <c:v>24/05/2023 11:17</c:v>
                      </c:pt>
                      <c:pt idx="2144">
                        <c:v>24/05/2023 11:17</c:v>
                      </c:pt>
                      <c:pt idx="2145">
                        <c:v>24/05/2023 11:17</c:v>
                      </c:pt>
                      <c:pt idx="2146">
                        <c:v>24/05/2023 11:17</c:v>
                      </c:pt>
                      <c:pt idx="2147">
                        <c:v>24/05/2023 11:17</c:v>
                      </c:pt>
                      <c:pt idx="2148">
                        <c:v>24/05/2023 11:17</c:v>
                      </c:pt>
                      <c:pt idx="2149">
                        <c:v>24/05/2023 11:17</c:v>
                      </c:pt>
                      <c:pt idx="2150">
                        <c:v>24/05/2023 11:17</c:v>
                      </c:pt>
                      <c:pt idx="2151">
                        <c:v>24/05/2023 11:17</c:v>
                      </c:pt>
                      <c:pt idx="2152">
                        <c:v>24/05/2023 11:17</c:v>
                      </c:pt>
                      <c:pt idx="2153">
                        <c:v>24/05/2023 11:17</c:v>
                      </c:pt>
                      <c:pt idx="2154">
                        <c:v>24/05/2023 11:17</c:v>
                      </c:pt>
                      <c:pt idx="2155">
                        <c:v>24/05/2023 11:17</c:v>
                      </c:pt>
                      <c:pt idx="2156">
                        <c:v>24/05/2023 11:17</c:v>
                      </c:pt>
                      <c:pt idx="2157">
                        <c:v>24/05/2023 11:17</c:v>
                      </c:pt>
                      <c:pt idx="2158">
                        <c:v>24/05/2023 11:17</c:v>
                      </c:pt>
                      <c:pt idx="2159">
                        <c:v>24/05/2023 11:17</c:v>
                      </c:pt>
                      <c:pt idx="2160">
                        <c:v>24/05/2023 11:17</c:v>
                      </c:pt>
                      <c:pt idx="2161">
                        <c:v>24/05/2023 11:17</c:v>
                      </c:pt>
                      <c:pt idx="2162">
                        <c:v>24/05/2023 11:17</c:v>
                      </c:pt>
                      <c:pt idx="2163">
                        <c:v>24/05/2023 11:17</c:v>
                      </c:pt>
                      <c:pt idx="2164">
                        <c:v>24/05/2023 11:17</c:v>
                      </c:pt>
                      <c:pt idx="2165">
                        <c:v>24/05/2023 11:17</c:v>
                      </c:pt>
                      <c:pt idx="2166">
                        <c:v>24/05/2023 11:17</c:v>
                      </c:pt>
                      <c:pt idx="2167">
                        <c:v>24/05/2023 11:17</c:v>
                      </c:pt>
                      <c:pt idx="2168">
                        <c:v>24/05/2023 11:17</c:v>
                      </c:pt>
                      <c:pt idx="2169">
                        <c:v>24/05/2023 11:17</c:v>
                      </c:pt>
                      <c:pt idx="2170">
                        <c:v>24/05/2023 11:17</c:v>
                      </c:pt>
                      <c:pt idx="2171">
                        <c:v>24/05/2023 11:17</c:v>
                      </c:pt>
                      <c:pt idx="2172">
                        <c:v>24/05/2023 11:17</c:v>
                      </c:pt>
                      <c:pt idx="2173">
                        <c:v>24/05/2023 11:17</c:v>
                      </c:pt>
                      <c:pt idx="2174">
                        <c:v>24/05/2023 11:17</c:v>
                      </c:pt>
                      <c:pt idx="2175">
                        <c:v>24/05/2023 11:17</c:v>
                      </c:pt>
                      <c:pt idx="2176">
                        <c:v>24/05/2023 11:17</c:v>
                      </c:pt>
                      <c:pt idx="2177">
                        <c:v>24/05/2023 11:17</c:v>
                      </c:pt>
                      <c:pt idx="2178">
                        <c:v>24/05/2023 11:17</c:v>
                      </c:pt>
                      <c:pt idx="2179">
                        <c:v>24/05/2023 11:17</c:v>
                      </c:pt>
                      <c:pt idx="2180">
                        <c:v>24/05/2023 11:17</c:v>
                      </c:pt>
                      <c:pt idx="2181">
                        <c:v>24/05/2023 11:17</c:v>
                      </c:pt>
                      <c:pt idx="2182">
                        <c:v>24/05/2023 11:17</c:v>
                      </c:pt>
                      <c:pt idx="2183">
                        <c:v>24/05/2023 11:17</c:v>
                      </c:pt>
                      <c:pt idx="2184">
                        <c:v>24/05/2023 11:17</c:v>
                      </c:pt>
                      <c:pt idx="2185">
                        <c:v>24/05/2023 11:17</c:v>
                      </c:pt>
                      <c:pt idx="2186">
                        <c:v>24/05/2023 11:17</c:v>
                      </c:pt>
                      <c:pt idx="2187">
                        <c:v>24/05/2023 11:17</c:v>
                      </c:pt>
                      <c:pt idx="2188">
                        <c:v>24/05/2023 11:17</c:v>
                      </c:pt>
                      <c:pt idx="2189">
                        <c:v>24/05/2023 11:17</c:v>
                      </c:pt>
                      <c:pt idx="2190">
                        <c:v>24/05/2023 11:17</c:v>
                      </c:pt>
                      <c:pt idx="2191">
                        <c:v>24/05/2023 11:17</c:v>
                      </c:pt>
                      <c:pt idx="2192">
                        <c:v>24/05/2023 11:17</c:v>
                      </c:pt>
                      <c:pt idx="2193">
                        <c:v>24/05/2023 11:17</c:v>
                      </c:pt>
                      <c:pt idx="2194">
                        <c:v>24/05/2023 11:17</c:v>
                      </c:pt>
                      <c:pt idx="2195">
                        <c:v>24/05/2023 11:17</c:v>
                      </c:pt>
                      <c:pt idx="2196">
                        <c:v>24/05/2023 11:17</c:v>
                      </c:pt>
                      <c:pt idx="2197">
                        <c:v>24/05/2023 11:17</c:v>
                      </c:pt>
                      <c:pt idx="2198">
                        <c:v>24/05/2023 11:17</c:v>
                      </c:pt>
                      <c:pt idx="2199">
                        <c:v>24/05/2023 11:18</c:v>
                      </c:pt>
                      <c:pt idx="2200">
                        <c:v>24/05/2023 11:18</c:v>
                      </c:pt>
                      <c:pt idx="2201">
                        <c:v>24/05/2023 11:18</c:v>
                      </c:pt>
                      <c:pt idx="2202">
                        <c:v>24/05/2023 11:18</c:v>
                      </c:pt>
                      <c:pt idx="2203">
                        <c:v>24/05/2023 11:18</c:v>
                      </c:pt>
                      <c:pt idx="2204">
                        <c:v>24/05/2023 11:18</c:v>
                      </c:pt>
                      <c:pt idx="2205">
                        <c:v>24/05/2023 11:18</c:v>
                      </c:pt>
                      <c:pt idx="2206">
                        <c:v>24/05/2023 11:18</c:v>
                      </c:pt>
                      <c:pt idx="2207">
                        <c:v>24/05/2023 11:18</c:v>
                      </c:pt>
                      <c:pt idx="2208">
                        <c:v>24/05/2023 11:18</c:v>
                      </c:pt>
                      <c:pt idx="2209">
                        <c:v>24/05/2023 11:18</c:v>
                      </c:pt>
                      <c:pt idx="2210">
                        <c:v>24/05/2023 11:18</c:v>
                      </c:pt>
                      <c:pt idx="2211">
                        <c:v>24/05/2023 11:18</c:v>
                      </c:pt>
                      <c:pt idx="2212">
                        <c:v>24/05/2023 11:18</c:v>
                      </c:pt>
                      <c:pt idx="2213">
                        <c:v>24/05/2023 11:18</c:v>
                      </c:pt>
                      <c:pt idx="2214">
                        <c:v>24/05/2023 11:18</c:v>
                      </c:pt>
                      <c:pt idx="2215">
                        <c:v>24/05/2023 11:18</c:v>
                      </c:pt>
                      <c:pt idx="2216">
                        <c:v>24/05/2023 11:18</c:v>
                      </c:pt>
                      <c:pt idx="2217">
                        <c:v>24/05/2023 11:18</c:v>
                      </c:pt>
                      <c:pt idx="2218">
                        <c:v>24/05/2023 11:18</c:v>
                      </c:pt>
                      <c:pt idx="2219">
                        <c:v>24/05/2023 11:18</c:v>
                      </c:pt>
                      <c:pt idx="2220">
                        <c:v>24/05/2023 11:18</c:v>
                      </c:pt>
                      <c:pt idx="2221">
                        <c:v>24/05/2023 11:18</c:v>
                      </c:pt>
                      <c:pt idx="2222">
                        <c:v>24/05/2023 11:18</c:v>
                      </c:pt>
                      <c:pt idx="2223">
                        <c:v>24/05/2023 11:18</c:v>
                      </c:pt>
                      <c:pt idx="2224">
                        <c:v>24/05/2023 11:18</c:v>
                      </c:pt>
                      <c:pt idx="2225">
                        <c:v>24/05/2023 11:18</c:v>
                      </c:pt>
                      <c:pt idx="2226">
                        <c:v>24/05/2023 11:18</c:v>
                      </c:pt>
                      <c:pt idx="2227">
                        <c:v>24/05/2023 11:18</c:v>
                      </c:pt>
                      <c:pt idx="2228">
                        <c:v>24/05/2023 11:18</c:v>
                      </c:pt>
                      <c:pt idx="2229">
                        <c:v>24/05/2023 11:18</c:v>
                      </c:pt>
                      <c:pt idx="2230">
                        <c:v>24/05/2023 11:18</c:v>
                      </c:pt>
                      <c:pt idx="2231">
                        <c:v>24/05/2023 11:18</c:v>
                      </c:pt>
                      <c:pt idx="2232">
                        <c:v>24/05/2023 11:18</c:v>
                      </c:pt>
                      <c:pt idx="2233">
                        <c:v>24/05/2023 11:18</c:v>
                      </c:pt>
                      <c:pt idx="2234">
                        <c:v>24/05/2023 11:18</c:v>
                      </c:pt>
                      <c:pt idx="2235">
                        <c:v>24/05/2023 11:18</c:v>
                      </c:pt>
                      <c:pt idx="2236">
                        <c:v>24/05/2023 11:18</c:v>
                      </c:pt>
                      <c:pt idx="2237">
                        <c:v>24/05/2023 11:18</c:v>
                      </c:pt>
                      <c:pt idx="2238">
                        <c:v>24/05/2023 11:18</c:v>
                      </c:pt>
                      <c:pt idx="2239">
                        <c:v>24/05/2023 11:18</c:v>
                      </c:pt>
                      <c:pt idx="2240">
                        <c:v>24/05/2023 11:18</c:v>
                      </c:pt>
                      <c:pt idx="2241">
                        <c:v>24/05/2023 11:18</c:v>
                      </c:pt>
                      <c:pt idx="2242">
                        <c:v>24/05/2023 11:18</c:v>
                      </c:pt>
                      <c:pt idx="2243">
                        <c:v>24/05/2023 11:18</c:v>
                      </c:pt>
                      <c:pt idx="2244">
                        <c:v>24/05/2023 11:18</c:v>
                      </c:pt>
                      <c:pt idx="2245">
                        <c:v>24/05/2023 11:18</c:v>
                      </c:pt>
                      <c:pt idx="2246">
                        <c:v>24/05/2023 11:18</c:v>
                      </c:pt>
                      <c:pt idx="2247">
                        <c:v>24/05/2023 11:18</c:v>
                      </c:pt>
                      <c:pt idx="2248">
                        <c:v>24/05/2023 11:18</c:v>
                      </c:pt>
                      <c:pt idx="2249">
                        <c:v>24/05/2023 11:18</c:v>
                      </c:pt>
                      <c:pt idx="2250">
                        <c:v>24/05/2023 11:18</c:v>
                      </c:pt>
                      <c:pt idx="2251">
                        <c:v>24/05/2023 11:18</c:v>
                      </c:pt>
                      <c:pt idx="2252">
                        <c:v>24/05/2023 11:18</c:v>
                      </c:pt>
                      <c:pt idx="2253">
                        <c:v>24/05/2023 11:18</c:v>
                      </c:pt>
                      <c:pt idx="2254">
                        <c:v>24/05/2023 11:18</c:v>
                      </c:pt>
                      <c:pt idx="2255">
                        <c:v>24/05/2023 11:18</c:v>
                      </c:pt>
                      <c:pt idx="2256">
                        <c:v>24/05/2023 11:18</c:v>
                      </c:pt>
                      <c:pt idx="2257">
                        <c:v>24/05/2023 11:18</c:v>
                      </c:pt>
                      <c:pt idx="2258">
                        <c:v>24/05/2023 11:18</c:v>
                      </c:pt>
                      <c:pt idx="2259">
                        <c:v>24/05/2023 11:19</c:v>
                      </c:pt>
                      <c:pt idx="2260">
                        <c:v>24/05/2023 11:19</c:v>
                      </c:pt>
                      <c:pt idx="2261">
                        <c:v>24/05/2023 11:19</c:v>
                      </c:pt>
                      <c:pt idx="2262">
                        <c:v>24/05/2023 11:19</c:v>
                      </c:pt>
                      <c:pt idx="2263">
                        <c:v>24/05/2023 11:19</c:v>
                      </c:pt>
                      <c:pt idx="2264">
                        <c:v>24/05/2023 11:19</c:v>
                      </c:pt>
                      <c:pt idx="2265">
                        <c:v>24/05/2023 11:19</c:v>
                      </c:pt>
                      <c:pt idx="2266">
                        <c:v>24/05/2023 11:19</c:v>
                      </c:pt>
                      <c:pt idx="2267">
                        <c:v>24/05/2023 11:19</c:v>
                      </c:pt>
                      <c:pt idx="2268">
                        <c:v>24/05/2023 11:19</c:v>
                      </c:pt>
                      <c:pt idx="2269">
                        <c:v>24/05/2023 11:19</c:v>
                      </c:pt>
                      <c:pt idx="2270">
                        <c:v>24/05/2023 11:19</c:v>
                      </c:pt>
                      <c:pt idx="2271">
                        <c:v>24/05/2023 11:19</c:v>
                      </c:pt>
                      <c:pt idx="2272">
                        <c:v>24/05/2023 11:19</c:v>
                      </c:pt>
                      <c:pt idx="2273">
                        <c:v>24/05/2023 11:19</c:v>
                      </c:pt>
                      <c:pt idx="2274">
                        <c:v>24/05/2023 11:19</c:v>
                      </c:pt>
                      <c:pt idx="2275">
                        <c:v>24/05/2023 11:19</c:v>
                      </c:pt>
                      <c:pt idx="2276">
                        <c:v>24/05/2023 11:19</c:v>
                      </c:pt>
                      <c:pt idx="2277">
                        <c:v>24/05/2023 11:19</c:v>
                      </c:pt>
                      <c:pt idx="2278">
                        <c:v>24/05/2023 11:19</c:v>
                      </c:pt>
                      <c:pt idx="2279">
                        <c:v>24/05/2023 11:19</c:v>
                      </c:pt>
                      <c:pt idx="2280">
                        <c:v>24/05/2023 11:19</c:v>
                      </c:pt>
                      <c:pt idx="2281">
                        <c:v>24/05/2023 11:19</c:v>
                      </c:pt>
                      <c:pt idx="2282">
                        <c:v>24/05/2023 11:19</c:v>
                      </c:pt>
                      <c:pt idx="2283">
                        <c:v>24/05/2023 11:19</c:v>
                      </c:pt>
                      <c:pt idx="2284">
                        <c:v>24/05/2023 11:19</c:v>
                      </c:pt>
                      <c:pt idx="2285">
                        <c:v>24/05/2023 11:19</c:v>
                      </c:pt>
                      <c:pt idx="2286">
                        <c:v>24/05/2023 11:19</c:v>
                      </c:pt>
                      <c:pt idx="2287">
                        <c:v>24/05/2023 11:19</c:v>
                      </c:pt>
                      <c:pt idx="2288">
                        <c:v>24/05/2023 11:19</c:v>
                      </c:pt>
                      <c:pt idx="2289">
                        <c:v>24/05/2023 11:19</c:v>
                      </c:pt>
                      <c:pt idx="2290">
                        <c:v>24/05/2023 11:19</c:v>
                      </c:pt>
                      <c:pt idx="2291">
                        <c:v>24/05/2023 11:19</c:v>
                      </c:pt>
                      <c:pt idx="2292">
                        <c:v>24/05/2023 11:19</c:v>
                      </c:pt>
                      <c:pt idx="2293">
                        <c:v>24/05/2023 11:19</c:v>
                      </c:pt>
                      <c:pt idx="2294">
                        <c:v>24/05/2023 11:19</c:v>
                      </c:pt>
                      <c:pt idx="2295">
                        <c:v>24/05/2023 11:19</c:v>
                      </c:pt>
                      <c:pt idx="2296">
                        <c:v>24/05/2023 11:19</c:v>
                      </c:pt>
                      <c:pt idx="2297">
                        <c:v>24/05/2023 11:19</c:v>
                      </c:pt>
                      <c:pt idx="2298">
                        <c:v>24/05/2023 11:19</c:v>
                      </c:pt>
                      <c:pt idx="2299">
                        <c:v>24/05/2023 11:19</c:v>
                      </c:pt>
                      <c:pt idx="2300">
                        <c:v>24/05/2023 11:19</c:v>
                      </c:pt>
                      <c:pt idx="2301">
                        <c:v>24/05/2023 11:19</c:v>
                      </c:pt>
                      <c:pt idx="2302">
                        <c:v>24/05/2023 11:19</c:v>
                      </c:pt>
                      <c:pt idx="2303">
                        <c:v>24/05/2023 11:19</c:v>
                      </c:pt>
                      <c:pt idx="2304">
                        <c:v>24/05/2023 11:19</c:v>
                      </c:pt>
                      <c:pt idx="2305">
                        <c:v>24/05/2023 11:19</c:v>
                      </c:pt>
                      <c:pt idx="2306">
                        <c:v>24/05/2023 11:19</c:v>
                      </c:pt>
                      <c:pt idx="2307">
                        <c:v>24/05/2023 11:19</c:v>
                      </c:pt>
                      <c:pt idx="2308">
                        <c:v>24/05/2023 11:19</c:v>
                      </c:pt>
                      <c:pt idx="2309">
                        <c:v>24/05/2023 11:19</c:v>
                      </c:pt>
                      <c:pt idx="2310">
                        <c:v>24/05/2023 11:19</c:v>
                      </c:pt>
                      <c:pt idx="2311">
                        <c:v>24/05/2023 11:19</c:v>
                      </c:pt>
                      <c:pt idx="2312">
                        <c:v>24/05/2023 11:19</c:v>
                      </c:pt>
                      <c:pt idx="2313">
                        <c:v>24/05/2023 11:19</c:v>
                      </c:pt>
                      <c:pt idx="2314">
                        <c:v>24/05/2023 11:19</c:v>
                      </c:pt>
                      <c:pt idx="2315">
                        <c:v>24/05/2023 11:19</c:v>
                      </c:pt>
                      <c:pt idx="2316">
                        <c:v>24/05/2023 11:19</c:v>
                      </c:pt>
                      <c:pt idx="2317">
                        <c:v>24/05/2023 11:19</c:v>
                      </c:pt>
                      <c:pt idx="2318">
                        <c:v>24/05/2023 11:20</c:v>
                      </c:pt>
                      <c:pt idx="2319">
                        <c:v>24/05/2023 11:20</c:v>
                      </c:pt>
                      <c:pt idx="2320">
                        <c:v>24/05/2023 11:20</c:v>
                      </c:pt>
                      <c:pt idx="2321">
                        <c:v>24/05/2023 11:20</c:v>
                      </c:pt>
                      <c:pt idx="2322">
                        <c:v>24/05/2023 11:20</c:v>
                      </c:pt>
                      <c:pt idx="2323">
                        <c:v>24/05/2023 11:20</c:v>
                      </c:pt>
                      <c:pt idx="2324">
                        <c:v>24/05/2023 11:20</c:v>
                      </c:pt>
                      <c:pt idx="2325">
                        <c:v>24/05/2023 11:20</c:v>
                      </c:pt>
                      <c:pt idx="2326">
                        <c:v>24/05/2023 11:20</c:v>
                      </c:pt>
                      <c:pt idx="2327">
                        <c:v>24/05/2023 11:20</c:v>
                      </c:pt>
                      <c:pt idx="2328">
                        <c:v>24/05/2023 11:20</c:v>
                      </c:pt>
                      <c:pt idx="2329">
                        <c:v>24/05/2023 11:20</c:v>
                      </c:pt>
                      <c:pt idx="2330">
                        <c:v>24/05/2023 11:20</c:v>
                      </c:pt>
                      <c:pt idx="2331">
                        <c:v>24/05/2023 11:20</c:v>
                      </c:pt>
                      <c:pt idx="2332">
                        <c:v>24/05/2023 11:20</c:v>
                      </c:pt>
                      <c:pt idx="2333">
                        <c:v>24/05/2023 11:20</c:v>
                      </c:pt>
                      <c:pt idx="2334">
                        <c:v>24/05/2023 11:20</c:v>
                      </c:pt>
                      <c:pt idx="2335">
                        <c:v>24/05/2023 11:20</c:v>
                      </c:pt>
                      <c:pt idx="2336">
                        <c:v>24/05/2023 11:20</c:v>
                      </c:pt>
                      <c:pt idx="2337">
                        <c:v>24/05/2023 11:20</c:v>
                      </c:pt>
                      <c:pt idx="2338">
                        <c:v>24/05/2023 11:20</c:v>
                      </c:pt>
                      <c:pt idx="2339">
                        <c:v>24/05/2023 11:20</c:v>
                      </c:pt>
                      <c:pt idx="2340">
                        <c:v>24/05/2023 11:20</c:v>
                      </c:pt>
                      <c:pt idx="2341">
                        <c:v>24/05/2023 11:20</c:v>
                      </c:pt>
                      <c:pt idx="2342">
                        <c:v>24/05/2023 11:20</c:v>
                      </c:pt>
                      <c:pt idx="2343">
                        <c:v>24/05/2023 11:20</c:v>
                      </c:pt>
                      <c:pt idx="2344">
                        <c:v>24/05/2023 11:20</c:v>
                      </c:pt>
                      <c:pt idx="2345">
                        <c:v>24/05/2023 11:20</c:v>
                      </c:pt>
                      <c:pt idx="2346">
                        <c:v>24/05/2023 11:20</c:v>
                      </c:pt>
                      <c:pt idx="2347">
                        <c:v>24/05/2023 11:20</c:v>
                      </c:pt>
                      <c:pt idx="2348">
                        <c:v>24/05/2023 11:20</c:v>
                      </c:pt>
                      <c:pt idx="2349">
                        <c:v>24/05/2023 11:20</c:v>
                      </c:pt>
                      <c:pt idx="2350">
                        <c:v>24/05/2023 11:20</c:v>
                      </c:pt>
                      <c:pt idx="2351">
                        <c:v>24/05/2023 11:20</c:v>
                      </c:pt>
                      <c:pt idx="2352">
                        <c:v>24/05/2023 11:20</c:v>
                      </c:pt>
                      <c:pt idx="2353">
                        <c:v>24/05/2023 11:20</c:v>
                      </c:pt>
                      <c:pt idx="2354">
                        <c:v>24/05/2023 11:20</c:v>
                      </c:pt>
                      <c:pt idx="2355">
                        <c:v>24/05/2023 11:20</c:v>
                      </c:pt>
                      <c:pt idx="2356">
                        <c:v>24/05/2023 11:20</c:v>
                      </c:pt>
                      <c:pt idx="2357">
                        <c:v>24/05/2023 11:20</c:v>
                      </c:pt>
                      <c:pt idx="2358">
                        <c:v>24/05/2023 11:20</c:v>
                      </c:pt>
                      <c:pt idx="2359">
                        <c:v>24/05/2023 11:20</c:v>
                      </c:pt>
                      <c:pt idx="2360">
                        <c:v>24/05/2023 11:20</c:v>
                      </c:pt>
                      <c:pt idx="2361">
                        <c:v>24/05/2023 11:20</c:v>
                      </c:pt>
                      <c:pt idx="2362">
                        <c:v>24/05/2023 11:20</c:v>
                      </c:pt>
                      <c:pt idx="2363">
                        <c:v>24/05/2023 11:20</c:v>
                      </c:pt>
                      <c:pt idx="2364">
                        <c:v>24/05/2023 11:20</c:v>
                      </c:pt>
                      <c:pt idx="2365">
                        <c:v>24/05/2023 11:20</c:v>
                      </c:pt>
                      <c:pt idx="2366">
                        <c:v>24/05/2023 11:20</c:v>
                      </c:pt>
                      <c:pt idx="2367">
                        <c:v>24/05/2023 11:20</c:v>
                      </c:pt>
                      <c:pt idx="2368">
                        <c:v>24/05/2023 11:20</c:v>
                      </c:pt>
                      <c:pt idx="2369">
                        <c:v>24/05/2023 11:20</c:v>
                      </c:pt>
                      <c:pt idx="2370">
                        <c:v>24/05/2023 11:20</c:v>
                      </c:pt>
                      <c:pt idx="2371">
                        <c:v>24/05/2023 11:20</c:v>
                      </c:pt>
                      <c:pt idx="2372">
                        <c:v>24/05/2023 11:20</c:v>
                      </c:pt>
                      <c:pt idx="2373">
                        <c:v>24/05/2023 11:20</c:v>
                      </c:pt>
                      <c:pt idx="2374">
                        <c:v>24/05/2023 11:20</c:v>
                      </c:pt>
                      <c:pt idx="2375">
                        <c:v>24/05/2023 11:20</c:v>
                      </c:pt>
                      <c:pt idx="2376">
                        <c:v>24/05/2023 11:20</c:v>
                      </c:pt>
                      <c:pt idx="2377">
                        <c:v>24/05/2023 11:20</c:v>
                      </c:pt>
                      <c:pt idx="2378">
                        <c:v>24/05/2023 11:21</c:v>
                      </c:pt>
                      <c:pt idx="2379">
                        <c:v>24/05/2023 11:21</c:v>
                      </c:pt>
                      <c:pt idx="2380">
                        <c:v>24/05/2023 11:21</c:v>
                      </c:pt>
                      <c:pt idx="2381">
                        <c:v>24/05/2023 11:21</c:v>
                      </c:pt>
                      <c:pt idx="2382">
                        <c:v>24/05/2023 11:21</c:v>
                      </c:pt>
                      <c:pt idx="2383">
                        <c:v>24/05/2023 11:21</c:v>
                      </c:pt>
                      <c:pt idx="2384">
                        <c:v>24/05/2023 11:21</c:v>
                      </c:pt>
                      <c:pt idx="2385">
                        <c:v>24/05/2023 11:21</c:v>
                      </c:pt>
                      <c:pt idx="2386">
                        <c:v>24/05/2023 11:21</c:v>
                      </c:pt>
                      <c:pt idx="2387">
                        <c:v>24/05/2023 11:21</c:v>
                      </c:pt>
                      <c:pt idx="2388">
                        <c:v>24/05/2023 11:21</c:v>
                      </c:pt>
                      <c:pt idx="2389">
                        <c:v>24/05/2023 11:21</c:v>
                      </c:pt>
                      <c:pt idx="2390">
                        <c:v>24/05/2023 11:21</c:v>
                      </c:pt>
                      <c:pt idx="2391">
                        <c:v>24/05/2023 11:21</c:v>
                      </c:pt>
                      <c:pt idx="2392">
                        <c:v>24/05/2023 11:21</c:v>
                      </c:pt>
                      <c:pt idx="2393">
                        <c:v>24/05/2023 11:21</c:v>
                      </c:pt>
                      <c:pt idx="2394">
                        <c:v>24/05/2023 11:21</c:v>
                      </c:pt>
                      <c:pt idx="2395">
                        <c:v>24/05/2023 11:21</c:v>
                      </c:pt>
                      <c:pt idx="2396">
                        <c:v>24/05/2023 11:21</c:v>
                      </c:pt>
                      <c:pt idx="2397">
                        <c:v>24/05/2023 11:21</c:v>
                      </c:pt>
                      <c:pt idx="2398">
                        <c:v>24/05/2023 11:21</c:v>
                      </c:pt>
                      <c:pt idx="2399">
                        <c:v>24/05/2023 11:21</c:v>
                      </c:pt>
                      <c:pt idx="2400">
                        <c:v>24/05/2023 11:21</c:v>
                      </c:pt>
                      <c:pt idx="2401">
                        <c:v>24/05/2023 11:21</c:v>
                      </c:pt>
                      <c:pt idx="2402">
                        <c:v>24/05/2023 11:21</c:v>
                      </c:pt>
                      <c:pt idx="2403">
                        <c:v>24/05/2023 11:21</c:v>
                      </c:pt>
                      <c:pt idx="2404">
                        <c:v>24/05/2023 11:21</c:v>
                      </c:pt>
                      <c:pt idx="2405">
                        <c:v>24/05/2023 11:21</c:v>
                      </c:pt>
                      <c:pt idx="2406">
                        <c:v>24/05/2023 11:21</c:v>
                      </c:pt>
                      <c:pt idx="2407">
                        <c:v>24/05/2023 11:21</c:v>
                      </c:pt>
                      <c:pt idx="2408">
                        <c:v>24/05/2023 11:21</c:v>
                      </c:pt>
                      <c:pt idx="2409">
                        <c:v>24/05/2023 11:21</c:v>
                      </c:pt>
                      <c:pt idx="2410">
                        <c:v>24/05/2023 11:21</c:v>
                      </c:pt>
                      <c:pt idx="2411">
                        <c:v>24/05/2023 11:21</c:v>
                      </c:pt>
                      <c:pt idx="2412">
                        <c:v>24/05/2023 11:21</c:v>
                      </c:pt>
                      <c:pt idx="2413">
                        <c:v>24/05/2023 11:21</c:v>
                      </c:pt>
                      <c:pt idx="2414">
                        <c:v>24/05/2023 11:21</c:v>
                      </c:pt>
                      <c:pt idx="2415">
                        <c:v>24/05/2023 11:21</c:v>
                      </c:pt>
                      <c:pt idx="2416">
                        <c:v>24/05/2023 11:21</c:v>
                      </c:pt>
                      <c:pt idx="2417">
                        <c:v>24/05/2023 11:21</c:v>
                      </c:pt>
                      <c:pt idx="2418">
                        <c:v>24/05/2023 11:21</c:v>
                      </c:pt>
                      <c:pt idx="2419">
                        <c:v>24/05/2023 11:21</c:v>
                      </c:pt>
                      <c:pt idx="2420">
                        <c:v>24/05/2023 11:21</c:v>
                      </c:pt>
                      <c:pt idx="2421">
                        <c:v>24/05/2023 11:21</c:v>
                      </c:pt>
                      <c:pt idx="2422">
                        <c:v>24/05/2023 11:21</c:v>
                      </c:pt>
                      <c:pt idx="2423">
                        <c:v>24/05/2023 11:21</c:v>
                      </c:pt>
                      <c:pt idx="2424">
                        <c:v>24/05/2023 11:21</c:v>
                      </c:pt>
                      <c:pt idx="2425">
                        <c:v>24/05/2023 11:21</c:v>
                      </c:pt>
                      <c:pt idx="2426">
                        <c:v>24/05/2023 11:21</c:v>
                      </c:pt>
                      <c:pt idx="2427">
                        <c:v>24/05/2023 11:21</c:v>
                      </c:pt>
                      <c:pt idx="2428">
                        <c:v>24/05/2023 11:21</c:v>
                      </c:pt>
                      <c:pt idx="2429">
                        <c:v>24/05/2023 11:21</c:v>
                      </c:pt>
                      <c:pt idx="2430">
                        <c:v>24/05/2023 11:21</c:v>
                      </c:pt>
                      <c:pt idx="2431">
                        <c:v>24/05/2023 11:21</c:v>
                      </c:pt>
                      <c:pt idx="2432">
                        <c:v>24/05/2023 11:21</c:v>
                      </c:pt>
                      <c:pt idx="2433">
                        <c:v>24/05/2023 11:21</c:v>
                      </c:pt>
                      <c:pt idx="2434">
                        <c:v>24/05/2023 11:21</c:v>
                      </c:pt>
                      <c:pt idx="2435">
                        <c:v>24/05/2023 11:21</c:v>
                      </c:pt>
                      <c:pt idx="2436">
                        <c:v>24/05/2023 11:21</c:v>
                      </c:pt>
                      <c:pt idx="2437">
                        <c:v>24/05/2023 11:22</c:v>
                      </c:pt>
                      <c:pt idx="2438">
                        <c:v>24/05/2023 11:22</c:v>
                      </c:pt>
                      <c:pt idx="2439">
                        <c:v>24/05/2023 11:22</c:v>
                      </c:pt>
                      <c:pt idx="2440">
                        <c:v>24/05/2023 11:22</c:v>
                      </c:pt>
                      <c:pt idx="2441">
                        <c:v>24/05/2023 11:22</c:v>
                      </c:pt>
                      <c:pt idx="2442">
                        <c:v>24/05/2023 11:22</c:v>
                      </c:pt>
                      <c:pt idx="2443">
                        <c:v>24/05/2023 11:22</c:v>
                      </c:pt>
                      <c:pt idx="2444">
                        <c:v>24/05/2023 11:22</c:v>
                      </c:pt>
                      <c:pt idx="2445">
                        <c:v>24/05/2023 11:22</c:v>
                      </c:pt>
                      <c:pt idx="2446">
                        <c:v>24/05/2023 11:22</c:v>
                      </c:pt>
                      <c:pt idx="2447">
                        <c:v>24/05/2023 11:22</c:v>
                      </c:pt>
                      <c:pt idx="2448">
                        <c:v>24/05/2023 11:22</c:v>
                      </c:pt>
                      <c:pt idx="2449">
                        <c:v>24/05/2023 11:22</c:v>
                      </c:pt>
                      <c:pt idx="2450">
                        <c:v>24/05/2023 11:22</c:v>
                      </c:pt>
                      <c:pt idx="2451">
                        <c:v>24/05/2023 11:22</c:v>
                      </c:pt>
                      <c:pt idx="2452">
                        <c:v>24/05/2023 11:22</c:v>
                      </c:pt>
                      <c:pt idx="2453">
                        <c:v>24/05/2023 11:22</c:v>
                      </c:pt>
                      <c:pt idx="2454">
                        <c:v>24/05/2023 11:22</c:v>
                      </c:pt>
                      <c:pt idx="2455">
                        <c:v>24/05/2023 11:22</c:v>
                      </c:pt>
                      <c:pt idx="2456">
                        <c:v>24/05/2023 11:22</c:v>
                      </c:pt>
                      <c:pt idx="2457">
                        <c:v>24/05/2023 11:22</c:v>
                      </c:pt>
                      <c:pt idx="2458">
                        <c:v>24/05/2023 11:22</c:v>
                      </c:pt>
                      <c:pt idx="2459">
                        <c:v>24/05/2023 11:22</c:v>
                      </c:pt>
                      <c:pt idx="2460">
                        <c:v>24/05/2023 11:22</c:v>
                      </c:pt>
                      <c:pt idx="2461">
                        <c:v>24/05/2023 11:22</c:v>
                      </c:pt>
                      <c:pt idx="2462">
                        <c:v>24/05/2023 11:22</c:v>
                      </c:pt>
                      <c:pt idx="2463">
                        <c:v>24/05/2023 11:22</c:v>
                      </c:pt>
                      <c:pt idx="2464">
                        <c:v>24/05/2023 11:22</c:v>
                      </c:pt>
                      <c:pt idx="2465">
                        <c:v>24/05/2023 11:22</c:v>
                      </c:pt>
                      <c:pt idx="2466">
                        <c:v>24/05/2023 11:22</c:v>
                      </c:pt>
                      <c:pt idx="2467">
                        <c:v>24/05/2023 11:22</c:v>
                      </c:pt>
                      <c:pt idx="2468">
                        <c:v>24/05/2023 11:22</c:v>
                      </c:pt>
                      <c:pt idx="2469">
                        <c:v>24/05/2023 11:22</c:v>
                      </c:pt>
                      <c:pt idx="2470">
                        <c:v>24/05/2023 11:22</c:v>
                      </c:pt>
                      <c:pt idx="2471">
                        <c:v>24/05/2023 11:22</c:v>
                      </c:pt>
                      <c:pt idx="2472">
                        <c:v>24/05/2023 11:22</c:v>
                      </c:pt>
                      <c:pt idx="2473">
                        <c:v>24/05/2023 11:22</c:v>
                      </c:pt>
                      <c:pt idx="2474">
                        <c:v>24/05/2023 11:22</c:v>
                      </c:pt>
                      <c:pt idx="2475">
                        <c:v>24/05/2023 11:22</c:v>
                      </c:pt>
                      <c:pt idx="2476">
                        <c:v>24/05/2023 11:22</c:v>
                      </c:pt>
                      <c:pt idx="2477">
                        <c:v>24/05/2023 11:22</c:v>
                      </c:pt>
                      <c:pt idx="2478">
                        <c:v>24/05/2023 11:22</c:v>
                      </c:pt>
                      <c:pt idx="2479">
                        <c:v>24/05/2023 11:22</c:v>
                      </c:pt>
                      <c:pt idx="2480">
                        <c:v>24/05/2023 11:22</c:v>
                      </c:pt>
                      <c:pt idx="2481">
                        <c:v>24/05/2023 11:22</c:v>
                      </c:pt>
                      <c:pt idx="2482">
                        <c:v>24/05/2023 11:22</c:v>
                      </c:pt>
                      <c:pt idx="2483">
                        <c:v>24/05/2023 11:22</c:v>
                      </c:pt>
                      <c:pt idx="2484">
                        <c:v>24/05/2023 11:22</c:v>
                      </c:pt>
                      <c:pt idx="2485">
                        <c:v>24/05/2023 11:22</c:v>
                      </c:pt>
                      <c:pt idx="2486">
                        <c:v>24/05/2023 11:22</c:v>
                      </c:pt>
                      <c:pt idx="2487">
                        <c:v>24/05/2023 11:22</c:v>
                      </c:pt>
                      <c:pt idx="2488">
                        <c:v>24/05/2023 11:22</c:v>
                      </c:pt>
                      <c:pt idx="2489">
                        <c:v>24/05/2023 11:22</c:v>
                      </c:pt>
                      <c:pt idx="2490">
                        <c:v>24/05/2023 11:22</c:v>
                      </c:pt>
                      <c:pt idx="2491">
                        <c:v>24/05/2023 11:22</c:v>
                      </c:pt>
                      <c:pt idx="2492">
                        <c:v>24/05/2023 11:22</c:v>
                      </c:pt>
                      <c:pt idx="2493">
                        <c:v>24/05/2023 11:22</c:v>
                      </c:pt>
                      <c:pt idx="2494">
                        <c:v>24/05/2023 11:22</c:v>
                      </c:pt>
                      <c:pt idx="2495">
                        <c:v>24/05/2023 11:22</c:v>
                      </c:pt>
                      <c:pt idx="2496">
                        <c:v>24/05/2023 11:22</c:v>
                      </c:pt>
                      <c:pt idx="2497">
                        <c:v>24/05/2023 11:23</c:v>
                      </c:pt>
                      <c:pt idx="2498">
                        <c:v>24/05/2023 11:23</c:v>
                      </c:pt>
                      <c:pt idx="2499">
                        <c:v>24/05/2023 11:23</c:v>
                      </c:pt>
                      <c:pt idx="2500">
                        <c:v>24/05/2023 11:23</c:v>
                      </c:pt>
                      <c:pt idx="2501">
                        <c:v>24/05/2023 11:23</c:v>
                      </c:pt>
                      <c:pt idx="2502">
                        <c:v>24/05/2023 11:23</c:v>
                      </c:pt>
                      <c:pt idx="2503">
                        <c:v>24/05/2023 11:23</c:v>
                      </c:pt>
                      <c:pt idx="2504">
                        <c:v>24/05/2023 11:23</c:v>
                      </c:pt>
                      <c:pt idx="2505">
                        <c:v>24/05/2023 11:23</c:v>
                      </c:pt>
                      <c:pt idx="2506">
                        <c:v>24/05/2023 11:23</c:v>
                      </c:pt>
                      <c:pt idx="2507">
                        <c:v>24/05/2023 11:23</c:v>
                      </c:pt>
                      <c:pt idx="2508">
                        <c:v>24/05/2023 11:23</c:v>
                      </c:pt>
                      <c:pt idx="2509">
                        <c:v>24/05/2023 11:23</c:v>
                      </c:pt>
                      <c:pt idx="2510">
                        <c:v>24/05/2023 11:23</c:v>
                      </c:pt>
                      <c:pt idx="2511">
                        <c:v>24/05/2023 11:23</c:v>
                      </c:pt>
                      <c:pt idx="2512">
                        <c:v>24/05/2023 11:23</c:v>
                      </c:pt>
                      <c:pt idx="2513">
                        <c:v>24/05/2023 11:23</c:v>
                      </c:pt>
                      <c:pt idx="2514">
                        <c:v>24/05/2023 11:23</c:v>
                      </c:pt>
                      <c:pt idx="2515">
                        <c:v>24/05/2023 11:23</c:v>
                      </c:pt>
                      <c:pt idx="2516">
                        <c:v>24/05/2023 11:23</c:v>
                      </c:pt>
                      <c:pt idx="2517">
                        <c:v>24/05/2023 11:23</c:v>
                      </c:pt>
                      <c:pt idx="2518">
                        <c:v>24/05/2023 11:23</c:v>
                      </c:pt>
                      <c:pt idx="2519">
                        <c:v>24/05/2023 11:23</c:v>
                      </c:pt>
                      <c:pt idx="2520">
                        <c:v>24/05/2023 11:23</c:v>
                      </c:pt>
                      <c:pt idx="2521">
                        <c:v>24/05/2023 11:23</c:v>
                      </c:pt>
                      <c:pt idx="2522">
                        <c:v>24/05/2023 11:23</c:v>
                      </c:pt>
                      <c:pt idx="2523">
                        <c:v>24/05/2023 11:23</c:v>
                      </c:pt>
                      <c:pt idx="2524">
                        <c:v>24/05/2023 11:23</c:v>
                      </c:pt>
                      <c:pt idx="2525">
                        <c:v>24/05/2023 11:23</c:v>
                      </c:pt>
                      <c:pt idx="2526">
                        <c:v>24/05/2023 11:23</c:v>
                      </c:pt>
                      <c:pt idx="2527">
                        <c:v>24/05/2023 11:23</c:v>
                      </c:pt>
                      <c:pt idx="2528">
                        <c:v>24/05/2023 11:23</c:v>
                      </c:pt>
                      <c:pt idx="2529">
                        <c:v>24/05/2023 11:23</c:v>
                      </c:pt>
                      <c:pt idx="2530">
                        <c:v>24/05/2023 11:23</c:v>
                      </c:pt>
                      <c:pt idx="2531">
                        <c:v>24/05/2023 11:23</c:v>
                      </c:pt>
                      <c:pt idx="2532">
                        <c:v>24/05/2023 11:23</c:v>
                      </c:pt>
                      <c:pt idx="2533">
                        <c:v>24/05/2023 11:23</c:v>
                      </c:pt>
                      <c:pt idx="2534">
                        <c:v>24/05/2023 11:23</c:v>
                      </c:pt>
                      <c:pt idx="2535">
                        <c:v>24/05/2023 11:23</c:v>
                      </c:pt>
                      <c:pt idx="2536">
                        <c:v>24/05/2023 11:23</c:v>
                      </c:pt>
                      <c:pt idx="2537">
                        <c:v>24/05/2023 11:23</c:v>
                      </c:pt>
                      <c:pt idx="2538">
                        <c:v>24/05/2023 11:23</c:v>
                      </c:pt>
                      <c:pt idx="2539">
                        <c:v>24/05/2023 11:23</c:v>
                      </c:pt>
                      <c:pt idx="2540">
                        <c:v>24/05/2023 11:23</c:v>
                      </c:pt>
                      <c:pt idx="2541">
                        <c:v>24/05/2023 11:23</c:v>
                      </c:pt>
                      <c:pt idx="2542">
                        <c:v>24/05/2023 11:23</c:v>
                      </c:pt>
                      <c:pt idx="2543">
                        <c:v>24/05/2023 11:23</c:v>
                      </c:pt>
                      <c:pt idx="2544">
                        <c:v>24/05/2023 11:23</c:v>
                      </c:pt>
                      <c:pt idx="2545">
                        <c:v>24/05/2023 11:23</c:v>
                      </c:pt>
                      <c:pt idx="2546">
                        <c:v>24/05/2023 11:23</c:v>
                      </c:pt>
                      <c:pt idx="2547">
                        <c:v>24/05/2023 11:23</c:v>
                      </c:pt>
                      <c:pt idx="2548">
                        <c:v>24/05/2023 11:23</c:v>
                      </c:pt>
                      <c:pt idx="2549">
                        <c:v>24/05/2023 11:23</c:v>
                      </c:pt>
                      <c:pt idx="2550">
                        <c:v>24/05/2023 11:23</c:v>
                      </c:pt>
                      <c:pt idx="2551">
                        <c:v>24/05/2023 11:23</c:v>
                      </c:pt>
                      <c:pt idx="2552">
                        <c:v>24/05/2023 11:23</c:v>
                      </c:pt>
                      <c:pt idx="2553">
                        <c:v>24/05/2023 11:23</c:v>
                      </c:pt>
                      <c:pt idx="2554">
                        <c:v>24/05/2023 11:23</c:v>
                      </c:pt>
                      <c:pt idx="2555">
                        <c:v>24/05/2023 11:23</c:v>
                      </c:pt>
                      <c:pt idx="2556">
                        <c:v>24/05/2023 11:24</c:v>
                      </c:pt>
                      <c:pt idx="2557">
                        <c:v>24/05/2023 11:24</c:v>
                      </c:pt>
                      <c:pt idx="2558">
                        <c:v>24/05/2023 11:24</c:v>
                      </c:pt>
                      <c:pt idx="2559">
                        <c:v>24/05/2023 11:24</c:v>
                      </c:pt>
                      <c:pt idx="2560">
                        <c:v>24/05/2023 11:24</c:v>
                      </c:pt>
                      <c:pt idx="2561">
                        <c:v>24/05/2023 11:24</c:v>
                      </c:pt>
                      <c:pt idx="2562">
                        <c:v>24/05/2023 11:24</c:v>
                      </c:pt>
                      <c:pt idx="2563">
                        <c:v>24/05/2023 11:24</c:v>
                      </c:pt>
                      <c:pt idx="2564">
                        <c:v>24/05/2023 11:24</c:v>
                      </c:pt>
                      <c:pt idx="2565">
                        <c:v>24/05/2023 11:24</c:v>
                      </c:pt>
                      <c:pt idx="2566">
                        <c:v>24/05/2023 11:24</c:v>
                      </c:pt>
                      <c:pt idx="2567">
                        <c:v>24/05/2023 11:24</c:v>
                      </c:pt>
                      <c:pt idx="2568">
                        <c:v>24/05/2023 11:24</c:v>
                      </c:pt>
                      <c:pt idx="2569">
                        <c:v>24/05/2023 11:24</c:v>
                      </c:pt>
                      <c:pt idx="2570">
                        <c:v>24/05/2023 11:24</c:v>
                      </c:pt>
                      <c:pt idx="2571">
                        <c:v>24/05/2023 11:24</c:v>
                      </c:pt>
                      <c:pt idx="2572">
                        <c:v>24/05/2023 11:24</c:v>
                      </c:pt>
                      <c:pt idx="2573">
                        <c:v>24/05/2023 11:24</c:v>
                      </c:pt>
                      <c:pt idx="2574">
                        <c:v>24/05/2023 11:24</c:v>
                      </c:pt>
                      <c:pt idx="2575">
                        <c:v>24/05/2023 11:24</c:v>
                      </c:pt>
                      <c:pt idx="2576">
                        <c:v>24/05/2023 11:24</c:v>
                      </c:pt>
                      <c:pt idx="2577">
                        <c:v>24/05/2023 11:24</c:v>
                      </c:pt>
                      <c:pt idx="2578">
                        <c:v>24/05/2023 11:24</c:v>
                      </c:pt>
                      <c:pt idx="2579">
                        <c:v>24/05/2023 11:24</c:v>
                      </c:pt>
                      <c:pt idx="2580">
                        <c:v>24/05/2023 11:24</c:v>
                      </c:pt>
                      <c:pt idx="2581">
                        <c:v>24/05/2023 11:24</c:v>
                      </c:pt>
                      <c:pt idx="2582">
                        <c:v>24/05/2023 11:24</c:v>
                      </c:pt>
                      <c:pt idx="2583">
                        <c:v>24/05/2023 11:24</c:v>
                      </c:pt>
                      <c:pt idx="2584">
                        <c:v>24/05/2023 11:24</c:v>
                      </c:pt>
                      <c:pt idx="2585">
                        <c:v>24/05/2023 11:24</c:v>
                      </c:pt>
                      <c:pt idx="2586">
                        <c:v>24/05/2023 11:24</c:v>
                      </c:pt>
                      <c:pt idx="2587">
                        <c:v>24/05/2023 11:24</c:v>
                      </c:pt>
                      <c:pt idx="2588">
                        <c:v>24/05/2023 11:24</c:v>
                      </c:pt>
                      <c:pt idx="2589">
                        <c:v>24/05/2023 11:24</c:v>
                      </c:pt>
                      <c:pt idx="2590">
                        <c:v>24/05/2023 11:24</c:v>
                      </c:pt>
                      <c:pt idx="2591">
                        <c:v>24/05/2023 11:24</c:v>
                      </c:pt>
                      <c:pt idx="2592">
                        <c:v>24/05/2023 11:24</c:v>
                      </c:pt>
                      <c:pt idx="2593">
                        <c:v>24/05/2023 11:24</c:v>
                      </c:pt>
                      <c:pt idx="2594">
                        <c:v>24/05/2023 11:24</c:v>
                      </c:pt>
                      <c:pt idx="2595">
                        <c:v>24/05/2023 11:24</c:v>
                      </c:pt>
                      <c:pt idx="2596">
                        <c:v>24/05/2023 11:24</c:v>
                      </c:pt>
                      <c:pt idx="2597">
                        <c:v>24/05/2023 11:24</c:v>
                      </c:pt>
                      <c:pt idx="2598">
                        <c:v>24/05/2023 11:24</c:v>
                      </c:pt>
                      <c:pt idx="2599">
                        <c:v>24/05/2023 11:24</c:v>
                      </c:pt>
                      <c:pt idx="2600">
                        <c:v>24/05/2023 11:24</c:v>
                      </c:pt>
                      <c:pt idx="2601">
                        <c:v>24/05/2023 11:24</c:v>
                      </c:pt>
                      <c:pt idx="2602">
                        <c:v>24/05/2023 11:24</c:v>
                      </c:pt>
                      <c:pt idx="2603">
                        <c:v>24/05/2023 11:24</c:v>
                      </c:pt>
                      <c:pt idx="2604">
                        <c:v>24/05/2023 11:24</c:v>
                      </c:pt>
                      <c:pt idx="2605">
                        <c:v>24/05/2023 11:24</c:v>
                      </c:pt>
                      <c:pt idx="2606">
                        <c:v>24/05/2023 11:24</c:v>
                      </c:pt>
                      <c:pt idx="2607">
                        <c:v>24/05/2023 11:24</c:v>
                      </c:pt>
                      <c:pt idx="2608">
                        <c:v>24/05/2023 11:24</c:v>
                      </c:pt>
                      <c:pt idx="2609">
                        <c:v>24/05/2023 11:24</c:v>
                      </c:pt>
                      <c:pt idx="2610">
                        <c:v>24/05/2023 11:24</c:v>
                      </c:pt>
                      <c:pt idx="2611">
                        <c:v>24/05/2023 11:24</c:v>
                      </c:pt>
                      <c:pt idx="2612">
                        <c:v>24/05/2023 11:24</c:v>
                      </c:pt>
                      <c:pt idx="2613">
                        <c:v>24/05/2023 11:24</c:v>
                      </c:pt>
                      <c:pt idx="2614">
                        <c:v>24/05/2023 11:24</c:v>
                      </c:pt>
                      <c:pt idx="2615">
                        <c:v>24/05/2023 11:24</c:v>
                      </c:pt>
                      <c:pt idx="2616">
                        <c:v>24/05/2023 11:25</c:v>
                      </c:pt>
                      <c:pt idx="2617">
                        <c:v>24/05/2023 11:25</c:v>
                      </c:pt>
                      <c:pt idx="2618">
                        <c:v>24/05/2023 11:25</c:v>
                      </c:pt>
                      <c:pt idx="2619">
                        <c:v>24/05/2023 11:25</c:v>
                      </c:pt>
                      <c:pt idx="2620">
                        <c:v>24/05/2023 11:25</c:v>
                      </c:pt>
                      <c:pt idx="2621">
                        <c:v>24/05/2023 11:25</c:v>
                      </c:pt>
                      <c:pt idx="2622">
                        <c:v>24/05/2023 11:25</c:v>
                      </c:pt>
                      <c:pt idx="2623">
                        <c:v>24/05/2023 11:25</c:v>
                      </c:pt>
                      <c:pt idx="2624">
                        <c:v>24/05/2023 11:25</c:v>
                      </c:pt>
                      <c:pt idx="2625">
                        <c:v>24/05/2023 11:25</c:v>
                      </c:pt>
                      <c:pt idx="2626">
                        <c:v>24/05/2023 11:25</c:v>
                      </c:pt>
                      <c:pt idx="2627">
                        <c:v>24/05/2023 11:25</c:v>
                      </c:pt>
                      <c:pt idx="2628">
                        <c:v>24/05/2023 11:25</c:v>
                      </c:pt>
                      <c:pt idx="2629">
                        <c:v>24/05/2023 11:25</c:v>
                      </c:pt>
                      <c:pt idx="2630">
                        <c:v>24/05/2023 11:25</c:v>
                      </c:pt>
                      <c:pt idx="2631">
                        <c:v>24/05/2023 11:25</c:v>
                      </c:pt>
                      <c:pt idx="2632">
                        <c:v>24/05/2023 11:25</c:v>
                      </c:pt>
                      <c:pt idx="2633">
                        <c:v>24/05/2023 11:25</c:v>
                      </c:pt>
                      <c:pt idx="2634">
                        <c:v>24/05/2023 11:25</c:v>
                      </c:pt>
                      <c:pt idx="2635">
                        <c:v>24/05/2023 11:25</c:v>
                      </c:pt>
                      <c:pt idx="2636">
                        <c:v>24/05/2023 11:25</c:v>
                      </c:pt>
                      <c:pt idx="2637">
                        <c:v>24/05/2023 11:25</c:v>
                      </c:pt>
                      <c:pt idx="2638">
                        <c:v>24/05/2023 11:25</c:v>
                      </c:pt>
                      <c:pt idx="2639">
                        <c:v>24/05/2023 11:25</c:v>
                      </c:pt>
                      <c:pt idx="2640">
                        <c:v>24/05/2023 11:25</c:v>
                      </c:pt>
                      <c:pt idx="2641">
                        <c:v>24/05/2023 11:25</c:v>
                      </c:pt>
                      <c:pt idx="2642">
                        <c:v>24/05/2023 11:25</c:v>
                      </c:pt>
                      <c:pt idx="2643">
                        <c:v>24/05/2023 11:25</c:v>
                      </c:pt>
                      <c:pt idx="2644">
                        <c:v>24/05/2023 11:25</c:v>
                      </c:pt>
                      <c:pt idx="2645">
                        <c:v>24/05/2023 11:25</c:v>
                      </c:pt>
                      <c:pt idx="2646">
                        <c:v>24/05/2023 11:25</c:v>
                      </c:pt>
                      <c:pt idx="2647">
                        <c:v>24/05/2023 11:25</c:v>
                      </c:pt>
                      <c:pt idx="2648">
                        <c:v>24/05/2023 11:25</c:v>
                      </c:pt>
                      <c:pt idx="2649">
                        <c:v>24/05/2023 11:25</c:v>
                      </c:pt>
                      <c:pt idx="2650">
                        <c:v>24/05/2023 11:25</c:v>
                      </c:pt>
                      <c:pt idx="2651">
                        <c:v>24/05/2023 11:25</c:v>
                      </c:pt>
                      <c:pt idx="2652">
                        <c:v>24/05/2023 11:25</c:v>
                      </c:pt>
                      <c:pt idx="2653">
                        <c:v>24/05/2023 11:25</c:v>
                      </c:pt>
                      <c:pt idx="2654">
                        <c:v>24/05/2023 11:25</c:v>
                      </c:pt>
                      <c:pt idx="2655">
                        <c:v>24/05/2023 11:25</c:v>
                      </c:pt>
                      <c:pt idx="2656">
                        <c:v>24/05/2023 11:25</c:v>
                      </c:pt>
                      <c:pt idx="2657">
                        <c:v>24/05/2023 11:25</c:v>
                      </c:pt>
                      <c:pt idx="2658">
                        <c:v>24/05/2023 11:25</c:v>
                      </c:pt>
                      <c:pt idx="2659">
                        <c:v>24/05/2023 11:25</c:v>
                      </c:pt>
                      <c:pt idx="2660">
                        <c:v>24/05/2023 11:25</c:v>
                      </c:pt>
                      <c:pt idx="2661">
                        <c:v>24/05/2023 11:25</c:v>
                      </c:pt>
                      <c:pt idx="2662">
                        <c:v>24/05/2023 11:25</c:v>
                      </c:pt>
                      <c:pt idx="2663">
                        <c:v>24/05/2023 11:25</c:v>
                      </c:pt>
                      <c:pt idx="2664">
                        <c:v>24/05/2023 11:25</c:v>
                      </c:pt>
                      <c:pt idx="2665">
                        <c:v>24/05/2023 11:25</c:v>
                      </c:pt>
                      <c:pt idx="2666">
                        <c:v>24/05/2023 11:25</c:v>
                      </c:pt>
                      <c:pt idx="2667">
                        <c:v>24/05/2023 11:25</c:v>
                      </c:pt>
                      <c:pt idx="2668">
                        <c:v>24/05/2023 11:25</c:v>
                      </c:pt>
                      <c:pt idx="2669">
                        <c:v>24/05/2023 11:25</c:v>
                      </c:pt>
                      <c:pt idx="2670">
                        <c:v>24/05/2023 11:25</c:v>
                      </c:pt>
                      <c:pt idx="2671">
                        <c:v>24/05/2023 11:25</c:v>
                      </c:pt>
                      <c:pt idx="2672">
                        <c:v>24/05/2023 11:25</c:v>
                      </c:pt>
                      <c:pt idx="2673">
                        <c:v>24/05/2023 11:25</c:v>
                      </c:pt>
                      <c:pt idx="2674">
                        <c:v>24/05/2023 11:25</c:v>
                      </c:pt>
                      <c:pt idx="2675">
                        <c:v>24/05/2023 11:26</c:v>
                      </c:pt>
                      <c:pt idx="2676">
                        <c:v>24/05/2023 11:26</c:v>
                      </c:pt>
                      <c:pt idx="2677">
                        <c:v>24/05/2023 11:26</c:v>
                      </c:pt>
                      <c:pt idx="2678">
                        <c:v>24/05/2023 11:26</c:v>
                      </c:pt>
                      <c:pt idx="2679">
                        <c:v>24/05/2023 11:26</c:v>
                      </c:pt>
                      <c:pt idx="2680">
                        <c:v>24/05/2023 11:26</c:v>
                      </c:pt>
                      <c:pt idx="2681">
                        <c:v>24/05/2023 11:26</c:v>
                      </c:pt>
                      <c:pt idx="2682">
                        <c:v>24/05/2023 11:26</c:v>
                      </c:pt>
                      <c:pt idx="2683">
                        <c:v>24/05/2023 11:26</c:v>
                      </c:pt>
                      <c:pt idx="2684">
                        <c:v>24/05/2023 11:26</c:v>
                      </c:pt>
                      <c:pt idx="2685">
                        <c:v>24/05/2023 11:26</c:v>
                      </c:pt>
                      <c:pt idx="2686">
                        <c:v>24/05/2023 11:26</c:v>
                      </c:pt>
                      <c:pt idx="2687">
                        <c:v>24/05/2023 11:26</c:v>
                      </c:pt>
                      <c:pt idx="2688">
                        <c:v>24/05/2023 11:26</c:v>
                      </c:pt>
                      <c:pt idx="2689">
                        <c:v>24/05/2023 11:26</c:v>
                      </c:pt>
                      <c:pt idx="2690">
                        <c:v>24/05/2023 11:26</c:v>
                      </c:pt>
                      <c:pt idx="2691">
                        <c:v>24/05/2023 11:26</c:v>
                      </c:pt>
                      <c:pt idx="2692">
                        <c:v>24/05/2023 11:26</c:v>
                      </c:pt>
                      <c:pt idx="2693">
                        <c:v>24/05/2023 11:26</c:v>
                      </c:pt>
                      <c:pt idx="2694">
                        <c:v>24/05/2023 11:26</c:v>
                      </c:pt>
                      <c:pt idx="2695">
                        <c:v>24/05/2023 11:26</c:v>
                      </c:pt>
                      <c:pt idx="2696">
                        <c:v>24/05/2023 11:26</c:v>
                      </c:pt>
                      <c:pt idx="2697">
                        <c:v>24/05/2023 11:26</c:v>
                      </c:pt>
                      <c:pt idx="2698">
                        <c:v>24/05/2023 11:26</c:v>
                      </c:pt>
                      <c:pt idx="2699">
                        <c:v>24/05/2023 11:26</c:v>
                      </c:pt>
                      <c:pt idx="2700">
                        <c:v>24/05/2023 11:26</c:v>
                      </c:pt>
                      <c:pt idx="2701">
                        <c:v>24/05/2023 11:26</c:v>
                      </c:pt>
                      <c:pt idx="2702">
                        <c:v>24/05/2023 11:26</c:v>
                      </c:pt>
                      <c:pt idx="2703">
                        <c:v>24/05/2023 11:26</c:v>
                      </c:pt>
                      <c:pt idx="2704">
                        <c:v>24/05/2023 11:26</c:v>
                      </c:pt>
                      <c:pt idx="2705">
                        <c:v>24/05/2023 11:26</c:v>
                      </c:pt>
                      <c:pt idx="2706">
                        <c:v>24/05/2023 11:26</c:v>
                      </c:pt>
                      <c:pt idx="2707">
                        <c:v>24/05/2023 11:26</c:v>
                      </c:pt>
                      <c:pt idx="2708">
                        <c:v>24/05/2023 11:26</c:v>
                      </c:pt>
                      <c:pt idx="2709">
                        <c:v>24/05/2023 11:26</c:v>
                      </c:pt>
                      <c:pt idx="2710">
                        <c:v>24/05/2023 11:26</c:v>
                      </c:pt>
                      <c:pt idx="2711">
                        <c:v>24/05/2023 11:26</c:v>
                      </c:pt>
                      <c:pt idx="2712">
                        <c:v>24/05/2023 11:26</c:v>
                      </c:pt>
                      <c:pt idx="2713">
                        <c:v>24/05/2023 11:26</c:v>
                      </c:pt>
                      <c:pt idx="2714">
                        <c:v>24/05/2023 11:26</c:v>
                      </c:pt>
                      <c:pt idx="2715">
                        <c:v>24/05/2023 11:26</c:v>
                      </c:pt>
                      <c:pt idx="2716">
                        <c:v>24/05/2023 11:26</c:v>
                      </c:pt>
                      <c:pt idx="2717">
                        <c:v>24/05/2023 11:26</c:v>
                      </c:pt>
                      <c:pt idx="2718">
                        <c:v>24/05/2023 11:26</c:v>
                      </c:pt>
                      <c:pt idx="2719">
                        <c:v>24/05/2023 11:26</c:v>
                      </c:pt>
                      <c:pt idx="2720">
                        <c:v>24/05/2023 11:26</c:v>
                      </c:pt>
                      <c:pt idx="2721">
                        <c:v>24/05/2023 11:26</c:v>
                      </c:pt>
                      <c:pt idx="2722">
                        <c:v>24/05/2023 11:26</c:v>
                      </c:pt>
                      <c:pt idx="2723">
                        <c:v>24/05/2023 11:26</c:v>
                      </c:pt>
                      <c:pt idx="2724">
                        <c:v>24/05/2023 11:26</c:v>
                      </c:pt>
                      <c:pt idx="2725">
                        <c:v>24/05/2023 11:26</c:v>
                      </c:pt>
                      <c:pt idx="2726">
                        <c:v>24/05/2023 11:26</c:v>
                      </c:pt>
                      <c:pt idx="2727">
                        <c:v>24/05/2023 11:26</c:v>
                      </c:pt>
                      <c:pt idx="2728">
                        <c:v>24/05/2023 11:26</c:v>
                      </c:pt>
                      <c:pt idx="2729">
                        <c:v>24/05/2023 11:26</c:v>
                      </c:pt>
                      <c:pt idx="2730">
                        <c:v>24/05/2023 11:26</c:v>
                      </c:pt>
                      <c:pt idx="2731">
                        <c:v>24/05/2023 11:26</c:v>
                      </c:pt>
                      <c:pt idx="2732">
                        <c:v>24/05/2023 11:26</c:v>
                      </c:pt>
                      <c:pt idx="2733">
                        <c:v>24/05/2023 11:26</c:v>
                      </c:pt>
                      <c:pt idx="2734">
                        <c:v>24/05/2023 11:26</c:v>
                      </c:pt>
                      <c:pt idx="2735">
                        <c:v>24/05/2023 11:27</c:v>
                      </c:pt>
                      <c:pt idx="2736">
                        <c:v>24/05/2023 11:27</c:v>
                      </c:pt>
                      <c:pt idx="2737">
                        <c:v>24/05/2023 11:27</c:v>
                      </c:pt>
                      <c:pt idx="2738">
                        <c:v>24/05/2023 11:27</c:v>
                      </c:pt>
                      <c:pt idx="2739">
                        <c:v>24/05/2023 11:27</c:v>
                      </c:pt>
                      <c:pt idx="2740">
                        <c:v>24/05/2023 11:27</c:v>
                      </c:pt>
                      <c:pt idx="2741">
                        <c:v>24/05/2023 11:27</c:v>
                      </c:pt>
                      <c:pt idx="2742">
                        <c:v>24/05/2023 11:27</c:v>
                      </c:pt>
                      <c:pt idx="2743">
                        <c:v>24/05/2023 11:27</c:v>
                      </c:pt>
                      <c:pt idx="2744">
                        <c:v>24/05/2023 11:27</c:v>
                      </c:pt>
                      <c:pt idx="2745">
                        <c:v>24/05/2023 11:27</c:v>
                      </c:pt>
                      <c:pt idx="2746">
                        <c:v>24/05/2023 11:27</c:v>
                      </c:pt>
                      <c:pt idx="2747">
                        <c:v>24/05/2023 11:27</c:v>
                      </c:pt>
                      <c:pt idx="2748">
                        <c:v>24/05/2023 11:27</c:v>
                      </c:pt>
                      <c:pt idx="2749">
                        <c:v>24/05/2023 11:27</c:v>
                      </c:pt>
                      <c:pt idx="2750">
                        <c:v>24/05/2023 11:27</c:v>
                      </c:pt>
                      <c:pt idx="2751">
                        <c:v>24/05/2023 11:27</c:v>
                      </c:pt>
                      <c:pt idx="2752">
                        <c:v>24/05/2023 11:27</c:v>
                      </c:pt>
                      <c:pt idx="2753">
                        <c:v>24/05/2023 11:27</c:v>
                      </c:pt>
                      <c:pt idx="2754">
                        <c:v>24/05/2023 11:27</c:v>
                      </c:pt>
                      <c:pt idx="2755">
                        <c:v>24/05/2023 11:27</c:v>
                      </c:pt>
                      <c:pt idx="2756">
                        <c:v>24/05/2023 11:27</c:v>
                      </c:pt>
                      <c:pt idx="2757">
                        <c:v>24/05/2023 11:27</c:v>
                      </c:pt>
                      <c:pt idx="2758">
                        <c:v>24/05/2023 11:27</c:v>
                      </c:pt>
                      <c:pt idx="2759">
                        <c:v>24/05/2023 11:27</c:v>
                      </c:pt>
                      <c:pt idx="2760">
                        <c:v>24/05/2023 11:27</c:v>
                      </c:pt>
                      <c:pt idx="2761">
                        <c:v>24/05/2023 11:27</c:v>
                      </c:pt>
                      <c:pt idx="2762">
                        <c:v>24/05/2023 11:27</c:v>
                      </c:pt>
                      <c:pt idx="2763">
                        <c:v>24/05/2023 11:27</c:v>
                      </c:pt>
                      <c:pt idx="2764">
                        <c:v>24/05/2023 11:27</c:v>
                      </c:pt>
                      <c:pt idx="2765">
                        <c:v>24/05/2023 11:27</c:v>
                      </c:pt>
                      <c:pt idx="2766">
                        <c:v>24/05/2023 11:27</c:v>
                      </c:pt>
                      <c:pt idx="2767">
                        <c:v>24/05/2023 11:27</c:v>
                      </c:pt>
                      <c:pt idx="2768">
                        <c:v>24/05/2023 11:27</c:v>
                      </c:pt>
                      <c:pt idx="2769">
                        <c:v>24/05/2023 11:27</c:v>
                      </c:pt>
                      <c:pt idx="2770">
                        <c:v>24/05/2023 11:27</c:v>
                      </c:pt>
                      <c:pt idx="2771">
                        <c:v>24/05/2023 11:27</c:v>
                      </c:pt>
                      <c:pt idx="2772">
                        <c:v>24/05/2023 11:27</c:v>
                      </c:pt>
                      <c:pt idx="2773">
                        <c:v>24/05/2023 11:27</c:v>
                      </c:pt>
                      <c:pt idx="2774">
                        <c:v>24/05/2023 11:27</c:v>
                      </c:pt>
                      <c:pt idx="2775">
                        <c:v>24/05/2023 11:27</c:v>
                      </c:pt>
                      <c:pt idx="2776">
                        <c:v>24/05/2023 11:27</c:v>
                      </c:pt>
                      <c:pt idx="2777">
                        <c:v>24/05/2023 11:27</c:v>
                      </c:pt>
                      <c:pt idx="2778">
                        <c:v>24/05/2023 11:27</c:v>
                      </c:pt>
                      <c:pt idx="2779">
                        <c:v>24/05/2023 11:27</c:v>
                      </c:pt>
                      <c:pt idx="2780">
                        <c:v>24/05/2023 11:27</c:v>
                      </c:pt>
                      <c:pt idx="2781">
                        <c:v>24/05/2023 11:27</c:v>
                      </c:pt>
                      <c:pt idx="2782">
                        <c:v>24/05/2023 11:27</c:v>
                      </c:pt>
                      <c:pt idx="2783">
                        <c:v>24/05/2023 11:27</c:v>
                      </c:pt>
                      <c:pt idx="2784">
                        <c:v>24/05/2023 11:27</c:v>
                      </c:pt>
                      <c:pt idx="2785">
                        <c:v>24/05/2023 11:27</c:v>
                      </c:pt>
                      <c:pt idx="2786">
                        <c:v>24/05/2023 11:27</c:v>
                      </c:pt>
                      <c:pt idx="2787">
                        <c:v>24/05/2023 11:27</c:v>
                      </c:pt>
                      <c:pt idx="2788">
                        <c:v>24/05/2023 11:27</c:v>
                      </c:pt>
                      <c:pt idx="2789">
                        <c:v>24/05/2023 11:27</c:v>
                      </c:pt>
                      <c:pt idx="2790">
                        <c:v>24/05/2023 11:27</c:v>
                      </c:pt>
                      <c:pt idx="2791">
                        <c:v>24/05/2023 11:27</c:v>
                      </c:pt>
                      <c:pt idx="2792">
                        <c:v>24/05/2023 11:27</c:v>
                      </c:pt>
                      <c:pt idx="2793">
                        <c:v>24/05/2023 11:27</c:v>
                      </c:pt>
                      <c:pt idx="2794">
                        <c:v>24/05/2023 11:28</c:v>
                      </c:pt>
                      <c:pt idx="2795">
                        <c:v>24/05/2023 11:28</c:v>
                      </c:pt>
                      <c:pt idx="2796">
                        <c:v>24/05/2023 11:28</c:v>
                      </c:pt>
                      <c:pt idx="2797">
                        <c:v>24/05/2023 11:28</c:v>
                      </c:pt>
                      <c:pt idx="2798">
                        <c:v>24/05/2023 11:28</c:v>
                      </c:pt>
                      <c:pt idx="2799">
                        <c:v>24/05/2023 11:28</c:v>
                      </c:pt>
                      <c:pt idx="2800">
                        <c:v>24/05/2023 11:28</c:v>
                      </c:pt>
                      <c:pt idx="2801">
                        <c:v>24/05/2023 11:28</c:v>
                      </c:pt>
                      <c:pt idx="2802">
                        <c:v>24/05/2023 11:28</c:v>
                      </c:pt>
                      <c:pt idx="2803">
                        <c:v>24/05/2023 11:28</c:v>
                      </c:pt>
                      <c:pt idx="2804">
                        <c:v>24/05/2023 11:28</c:v>
                      </c:pt>
                      <c:pt idx="2805">
                        <c:v>24/05/2023 11:28</c:v>
                      </c:pt>
                      <c:pt idx="2806">
                        <c:v>24/05/2023 11:28</c:v>
                      </c:pt>
                      <c:pt idx="2807">
                        <c:v>24/05/2023 11:28</c:v>
                      </c:pt>
                      <c:pt idx="2808">
                        <c:v>24/05/2023 11:28</c:v>
                      </c:pt>
                      <c:pt idx="2809">
                        <c:v>24/05/2023 11:28</c:v>
                      </c:pt>
                      <c:pt idx="2810">
                        <c:v>24/05/2023 11:28</c:v>
                      </c:pt>
                      <c:pt idx="2811">
                        <c:v>24/05/2023 11:28</c:v>
                      </c:pt>
                      <c:pt idx="2812">
                        <c:v>24/05/2023 11:28</c:v>
                      </c:pt>
                      <c:pt idx="2813">
                        <c:v>24/05/2023 11:28</c:v>
                      </c:pt>
                      <c:pt idx="2814">
                        <c:v>24/05/2023 11:28</c:v>
                      </c:pt>
                      <c:pt idx="2815">
                        <c:v>24/05/2023 11:28</c:v>
                      </c:pt>
                      <c:pt idx="2816">
                        <c:v>24/05/2023 11:28</c:v>
                      </c:pt>
                      <c:pt idx="2817">
                        <c:v>24/05/2023 11:28</c:v>
                      </c:pt>
                      <c:pt idx="2818">
                        <c:v>24/05/2023 11:28</c:v>
                      </c:pt>
                      <c:pt idx="2819">
                        <c:v>24/05/2023 11:28</c:v>
                      </c:pt>
                      <c:pt idx="2820">
                        <c:v>24/05/2023 11:28</c:v>
                      </c:pt>
                      <c:pt idx="2821">
                        <c:v>24/05/2023 11:28</c:v>
                      </c:pt>
                      <c:pt idx="2822">
                        <c:v>24/05/2023 11:28</c:v>
                      </c:pt>
                      <c:pt idx="2823">
                        <c:v>24/05/2023 11:28</c:v>
                      </c:pt>
                      <c:pt idx="2824">
                        <c:v>24/05/2023 11:28</c:v>
                      </c:pt>
                      <c:pt idx="2825">
                        <c:v>24/05/2023 11:28</c:v>
                      </c:pt>
                      <c:pt idx="2826">
                        <c:v>24/05/2023 11:28</c:v>
                      </c:pt>
                      <c:pt idx="2827">
                        <c:v>24/05/2023 11:28</c:v>
                      </c:pt>
                      <c:pt idx="2828">
                        <c:v>24/05/2023 11:28</c:v>
                      </c:pt>
                      <c:pt idx="2829">
                        <c:v>24/05/2023 11:28</c:v>
                      </c:pt>
                      <c:pt idx="2830">
                        <c:v>24/05/2023 11:28</c:v>
                      </c:pt>
                      <c:pt idx="2831">
                        <c:v>24/05/2023 11:28</c:v>
                      </c:pt>
                      <c:pt idx="2832">
                        <c:v>24/05/2023 11:28</c:v>
                      </c:pt>
                      <c:pt idx="2833">
                        <c:v>24/05/2023 11:28</c:v>
                      </c:pt>
                      <c:pt idx="2834">
                        <c:v>24/05/2023 11:28</c:v>
                      </c:pt>
                      <c:pt idx="2835">
                        <c:v>24/05/2023 11:28</c:v>
                      </c:pt>
                      <c:pt idx="2836">
                        <c:v>24/05/2023 11:28</c:v>
                      </c:pt>
                      <c:pt idx="2837">
                        <c:v>24/05/2023 11:28</c:v>
                      </c:pt>
                      <c:pt idx="2838">
                        <c:v>24/05/2023 11:28</c:v>
                      </c:pt>
                      <c:pt idx="2839">
                        <c:v>24/05/2023 11:28</c:v>
                      </c:pt>
                      <c:pt idx="2840">
                        <c:v>24/05/2023 11:28</c:v>
                      </c:pt>
                      <c:pt idx="2841">
                        <c:v>24/05/2023 11:28</c:v>
                      </c:pt>
                      <c:pt idx="2842">
                        <c:v>24/05/2023 11:28</c:v>
                      </c:pt>
                      <c:pt idx="2843">
                        <c:v>24/05/2023 11:28</c:v>
                      </c:pt>
                      <c:pt idx="2844">
                        <c:v>24/05/2023 11:28</c:v>
                      </c:pt>
                      <c:pt idx="2845">
                        <c:v>24/05/2023 11:28</c:v>
                      </c:pt>
                      <c:pt idx="2846">
                        <c:v>24/05/2023 11:28</c:v>
                      </c:pt>
                      <c:pt idx="2847">
                        <c:v>24/05/2023 11:28</c:v>
                      </c:pt>
                      <c:pt idx="2848">
                        <c:v>24/05/2023 11:28</c:v>
                      </c:pt>
                      <c:pt idx="2849">
                        <c:v>24/05/2023 11:28</c:v>
                      </c:pt>
                      <c:pt idx="2850">
                        <c:v>24/05/2023 11:28</c:v>
                      </c:pt>
                      <c:pt idx="2851">
                        <c:v>24/05/2023 11:28</c:v>
                      </c:pt>
                      <c:pt idx="2852">
                        <c:v>24/05/2023 11:28</c:v>
                      </c:pt>
                      <c:pt idx="2853">
                        <c:v>24/05/2023 11:28</c:v>
                      </c:pt>
                      <c:pt idx="2854">
                        <c:v>24/05/2023 11:29</c:v>
                      </c:pt>
                      <c:pt idx="2855">
                        <c:v>24/05/2023 11:29</c:v>
                      </c:pt>
                      <c:pt idx="2856">
                        <c:v>24/05/2023 11:29</c:v>
                      </c:pt>
                      <c:pt idx="2857">
                        <c:v>24/05/2023 11:29</c:v>
                      </c:pt>
                      <c:pt idx="2858">
                        <c:v>24/05/2023 11:29</c:v>
                      </c:pt>
                      <c:pt idx="2859">
                        <c:v>24/05/2023 11:29</c:v>
                      </c:pt>
                      <c:pt idx="2860">
                        <c:v>24/05/2023 11:29</c:v>
                      </c:pt>
                      <c:pt idx="2861">
                        <c:v>24/05/2023 11:29</c:v>
                      </c:pt>
                      <c:pt idx="2862">
                        <c:v>24/05/2023 11:29</c:v>
                      </c:pt>
                      <c:pt idx="2863">
                        <c:v>24/05/2023 11:29</c:v>
                      </c:pt>
                      <c:pt idx="2864">
                        <c:v>24/05/2023 11:29</c:v>
                      </c:pt>
                      <c:pt idx="2865">
                        <c:v>24/05/2023 11:29</c:v>
                      </c:pt>
                      <c:pt idx="2866">
                        <c:v>24/05/2023 11:29</c:v>
                      </c:pt>
                      <c:pt idx="2867">
                        <c:v>24/05/2023 11:29</c:v>
                      </c:pt>
                      <c:pt idx="2868">
                        <c:v>24/05/2023 11:29</c:v>
                      </c:pt>
                      <c:pt idx="2869">
                        <c:v>24/05/2023 11:29</c:v>
                      </c:pt>
                      <c:pt idx="2870">
                        <c:v>24/05/2023 11:29</c:v>
                      </c:pt>
                      <c:pt idx="2871">
                        <c:v>24/05/2023 11:29</c:v>
                      </c:pt>
                      <c:pt idx="2872">
                        <c:v>24/05/2023 11:29</c:v>
                      </c:pt>
                      <c:pt idx="2873">
                        <c:v>24/05/2023 11:29</c:v>
                      </c:pt>
                      <c:pt idx="2874">
                        <c:v>24/05/2023 11:29</c:v>
                      </c:pt>
                      <c:pt idx="2875">
                        <c:v>24/05/2023 11:29</c:v>
                      </c:pt>
                      <c:pt idx="2876">
                        <c:v>24/05/2023 11:29</c:v>
                      </c:pt>
                      <c:pt idx="2877">
                        <c:v>24/05/2023 11:29</c:v>
                      </c:pt>
                      <c:pt idx="2878">
                        <c:v>24/05/2023 11:29</c:v>
                      </c:pt>
                      <c:pt idx="2879">
                        <c:v>24/05/2023 11:29</c:v>
                      </c:pt>
                      <c:pt idx="2880">
                        <c:v>24/05/2023 11:29</c:v>
                      </c:pt>
                      <c:pt idx="2881">
                        <c:v>24/05/2023 11:29</c:v>
                      </c:pt>
                      <c:pt idx="2882">
                        <c:v>24/05/2023 11:29</c:v>
                      </c:pt>
                      <c:pt idx="2883">
                        <c:v>24/05/2023 11:29</c:v>
                      </c:pt>
                      <c:pt idx="2884">
                        <c:v>24/05/2023 11:29</c:v>
                      </c:pt>
                      <c:pt idx="2885">
                        <c:v>24/05/2023 11:29</c:v>
                      </c:pt>
                      <c:pt idx="2886">
                        <c:v>24/05/2023 11:29</c:v>
                      </c:pt>
                      <c:pt idx="2887">
                        <c:v>24/05/2023 11:29</c:v>
                      </c:pt>
                      <c:pt idx="2888">
                        <c:v>24/05/2023 11:29</c:v>
                      </c:pt>
                      <c:pt idx="2889">
                        <c:v>24/05/2023 11:29</c:v>
                      </c:pt>
                      <c:pt idx="2890">
                        <c:v>24/05/2023 11:29</c:v>
                      </c:pt>
                      <c:pt idx="2891">
                        <c:v>24/05/2023 11:29</c:v>
                      </c:pt>
                      <c:pt idx="2892">
                        <c:v>24/05/2023 11:29</c:v>
                      </c:pt>
                      <c:pt idx="2893">
                        <c:v>24/05/2023 11:29</c:v>
                      </c:pt>
                      <c:pt idx="2894">
                        <c:v>24/05/2023 11:29</c:v>
                      </c:pt>
                      <c:pt idx="2895">
                        <c:v>24/05/2023 11:29</c:v>
                      </c:pt>
                      <c:pt idx="2896">
                        <c:v>24/05/2023 11:29</c:v>
                      </c:pt>
                      <c:pt idx="2897">
                        <c:v>24/05/2023 11:29</c:v>
                      </c:pt>
                      <c:pt idx="2898">
                        <c:v>24/05/2023 11:29</c:v>
                      </c:pt>
                      <c:pt idx="2899">
                        <c:v>24/05/2023 11:29</c:v>
                      </c:pt>
                      <c:pt idx="2900">
                        <c:v>24/05/2023 11:29</c:v>
                      </c:pt>
                      <c:pt idx="2901">
                        <c:v>24/05/2023 11:29</c:v>
                      </c:pt>
                      <c:pt idx="2902">
                        <c:v>24/05/2023 11:29</c:v>
                      </c:pt>
                      <c:pt idx="2903">
                        <c:v>24/05/2023 11:29</c:v>
                      </c:pt>
                      <c:pt idx="2904">
                        <c:v>24/05/2023 11:29</c:v>
                      </c:pt>
                      <c:pt idx="2905">
                        <c:v>24/05/2023 11:29</c:v>
                      </c:pt>
                      <c:pt idx="2906">
                        <c:v>24/05/2023 11:29</c:v>
                      </c:pt>
                      <c:pt idx="2907">
                        <c:v>24/05/2023 11:29</c:v>
                      </c:pt>
                      <c:pt idx="2908">
                        <c:v>24/05/2023 11:29</c:v>
                      </c:pt>
                      <c:pt idx="2909">
                        <c:v>24/05/2023 11:29</c:v>
                      </c:pt>
                      <c:pt idx="2910">
                        <c:v>24/05/2023 11:29</c:v>
                      </c:pt>
                      <c:pt idx="2911">
                        <c:v>24/05/2023 11:29</c:v>
                      </c:pt>
                      <c:pt idx="2912">
                        <c:v>24/05/2023 11:29</c:v>
                      </c:pt>
                      <c:pt idx="2913">
                        <c:v>24/05/2023 11:29</c:v>
                      </c:pt>
                      <c:pt idx="2914">
                        <c:v>24/05/2023 11:30</c:v>
                      </c:pt>
                      <c:pt idx="2915">
                        <c:v>24/05/2023 11:30</c:v>
                      </c:pt>
                      <c:pt idx="2916">
                        <c:v>24/05/2023 11:30</c:v>
                      </c:pt>
                      <c:pt idx="2917">
                        <c:v>24/05/2023 11:30</c:v>
                      </c:pt>
                      <c:pt idx="2918">
                        <c:v>24/05/2023 11:30</c:v>
                      </c:pt>
                      <c:pt idx="2919">
                        <c:v>24/05/2023 11:30</c:v>
                      </c:pt>
                      <c:pt idx="2920">
                        <c:v>24/05/2023 11:30</c:v>
                      </c:pt>
                      <c:pt idx="2921">
                        <c:v>24/05/2023 11:30</c:v>
                      </c:pt>
                      <c:pt idx="2922">
                        <c:v>24/05/2023 11:30</c:v>
                      </c:pt>
                      <c:pt idx="2923">
                        <c:v>24/05/2023 11:30</c:v>
                      </c:pt>
                      <c:pt idx="2924">
                        <c:v>24/05/2023 11:30</c:v>
                      </c:pt>
                      <c:pt idx="2925">
                        <c:v>24/05/2023 11:30</c:v>
                      </c:pt>
                      <c:pt idx="2926">
                        <c:v>24/05/2023 11:30</c:v>
                      </c:pt>
                      <c:pt idx="2927">
                        <c:v>24/05/2023 11:30</c:v>
                      </c:pt>
                      <c:pt idx="2928">
                        <c:v>24/05/2023 11:30</c:v>
                      </c:pt>
                      <c:pt idx="2929">
                        <c:v>24/05/2023 11:30</c:v>
                      </c:pt>
                      <c:pt idx="2930">
                        <c:v>24/05/2023 11:30</c:v>
                      </c:pt>
                      <c:pt idx="2931">
                        <c:v>24/05/2023 11:30</c:v>
                      </c:pt>
                      <c:pt idx="2932">
                        <c:v>24/05/2023 11:30</c:v>
                      </c:pt>
                      <c:pt idx="2933">
                        <c:v>24/05/2023 11:30</c:v>
                      </c:pt>
                      <c:pt idx="2934">
                        <c:v>24/05/2023 11:30</c:v>
                      </c:pt>
                      <c:pt idx="2935">
                        <c:v>24/05/2023 11:30</c:v>
                      </c:pt>
                      <c:pt idx="2936">
                        <c:v>24/05/2023 11:30</c:v>
                      </c:pt>
                      <c:pt idx="2937">
                        <c:v>24/05/2023 11:30</c:v>
                      </c:pt>
                      <c:pt idx="2938">
                        <c:v>24/05/2023 11:30</c:v>
                      </c:pt>
                      <c:pt idx="2939">
                        <c:v>24/05/2023 11:30</c:v>
                      </c:pt>
                      <c:pt idx="2940">
                        <c:v>24/05/2023 11:30</c:v>
                      </c:pt>
                      <c:pt idx="2941">
                        <c:v>24/05/2023 11:30</c:v>
                      </c:pt>
                      <c:pt idx="2942">
                        <c:v>24/05/2023 11:30</c:v>
                      </c:pt>
                      <c:pt idx="2943">
                        <c:v>24/05/2023 11:30</c:v>
                      </c:pt>
                      <c:pt idx="2944">
                        <c:v>24/05/2023 11:30</c:v>
                      </c:pt>
                      <c:pt idx="2945">
                        <c:v>24/05/2023 11:30</c:v>
                      </c:pt>
                      <c:pt idx="2946">
                        <c:v>24/05/2023 11:30</c:v>
                      </c:pt>
                      <c:pt idx="2947">
                        <c:v>24/05/2023 11:30</c:v>
                      </c:pt>
                      <c:pt idx="2948">
                        <c:v>24/05/2023 11:30</c:v>
                      </c:pt>
                      <c:pt idx="2949">
                        <c:v>24/05/2023 11:30</c:v>
                      </c:pt>
                      <c:pt idx="2950">
                        <c:v>24/05/2023 11:30</c:v>
                      </c:pt>
                      <c:pt idx="2951">
                        <c:v>24/05/2023 11:30</c:v>
                      </c:pt>
                      <c:pt idx="2952">
                        <c:v>24/05/2023 11:30</c:v>
                      </c:pt>
                      <c:pt idx="2953">
                        <c:v>24/05/2023 11:30</c:v>
                      </c:pt>
                      <c:pt idx="2954">
                        <c:v>24/05/2023 11:30</c:v>
                      </c:pt>
                      <c:pt idx="2955">
                        <c:v>24/05/2023 11:30</c:v>
                      </c:pt>
                      <c:pt idx="2956">
                        <c:v>24/05/2023 11:30</c:v>
                      </c:pt>
                      <c:pt idx="2957">
                        <c:v>24/05/2023 11:30</c:v>
                      </c:pt>
                      <c:pt idx="2958">
                        <c:v>24/05/2023 11:30</c:v>
                      </c:pt>
                      <c:pt idx="2959">
                        <c:v>24/05/2023 11:30</c:v>
                      </c:pt>
                      <c:pt idx="2960">
                        <c:v>24/05/2023 11:30</c:v>
                      </c:pt>
                      <c:pt idx="2961">
                        <c:v>24/05/2023 11:30</c:v>
                      </c:pt>
                      <c:pt idx="2962">
                        <c:v>24/05/2023 11:30</c:v>
                      </c:pt>
                      <c:pt idx="2963">
                        <c:v>24/05/2023 11:30</c:v>
                      </c:pt>
                      <c:pt idx="2964">
                        <c:v>24/05/2023 11:30</c:v>
                      </c:pt>
                      <c:pt idx="2965">
                        <c:v>24/05/2023 11:30</c:v>
                      </c:pt>
                      <c:pt idx="2966">
                        <c:v>24/05/2023 11:30</c:v>
                      </c:pt>
                      <c:pt idx="2967">
                        <c:v>24/05/2023 11:30</c:v>
                      </c:pt>
                      <c:pt idx="2968">
                        <c:v>24/05/2023 11:30</c:v>
                      </c:pt>
                      <c:pt idx="2969">
                        <c:v>24/05/2023 11:30</c:v>
                      </c:pt>
                      <c:pt idx="2970">
                        <c:v>24/05/2023 11:30</c:v>
                      </c:pt>
                      <c:pt idx="2971">
                        <c:v>24/05/2023 11:30</c:v>
                      </c:pt>
                      <c:pt idx="2972">
                        <c:v>24/05/2023 11:30</c:v>
                      </c:pt>
                      <c:pt idx="2973">
                        <c:v>24/05/2023 11:31</c:v>
                      </c:pt>
                      <c:pt idx="2974">
                        <c:v>24/05/2023 11:31</c:v>
                      </c:pt>
                      <c:pt idx="2975">
                        <c:v>24/05/2023 11:31</c:v>
                      </c:pt>
                      <c:pt idx="2976">
                        <c:v>24/05/2023 11:31</c:v>
                      </c:pt>
                      <c:pt idx="2977">
                        <c:v>24/05/2023 11:31</c:v>
                      </c:pt>
                      <c:pt idx="2978">
                        <c:v>24/05/2023 11:31</c:v>
                      </c:pt>
                      <c:pt idx="2979">
                        <c:v>24/05/2023 11:31</c:v>
                      </c:pt>
                      <c:pt idx="2980">
                        <c:v>24/05/2023 11:31</c:v>
                      </c:pt>
                      <c:pt idx="2981">
                        <c:v>24/05/2023 11:31</c:v>
                      </c:pt>
                      <c:pt idx="2982">
                        <c:v>24/05/2023 11:31</c:v>
                      </c:pt>
                      <c:pt idx="2983">
                        <c:v>24/05/2023 11:31</c:v>
                      </c:pt>
                      <c:pt idx="2984">
                        <c:v>24/05/2023 11:31</c:v>
                      </c:pt>
                      <c:pt idx="2985">
                        <c:v>24/05/2023 11:31</c:v>
                      </c:pt>
                      <c:pt idx="2986">
                        <c:v>24/05/2023 11:31</c:v>
                      </c:pt>
                      <c:pt idx="2987">
                        <c:v>24/05/2023 11:31</c:v>
                      </c:pt>
                      <c:pt idx="2988">
                        <c:v>24/05/2023 11:31</c:v>
                      </c:pt>
                      <c:pt idx="2989">
                        <c:v>24/05/2023 11:31</c:v>
                      </c:pt>
                      <c:pt idx="2990">
                        <c:v>24/05/2023 11:31</c:v>
                      </c:pt>
                      <c:pt idx="2991">
                        <c:v>24/05/2023 11:31</c:v>
                      </c:pt>
                      <c:pt idx="2992">
                        <c:v>24/05/2023 11:31</c:v>
                      </c:pt>
                      <c:pt idx="2993">
                        <c:v>24/05/2023 11:31</c:v>
                      </c:pt>
                      <c:pt idx="2994">
                        <c:v>24/05/2023 11:31</c:v>
                      </c:pt>
                      <c:pt idx="2995">
                        <c:v>24/05/2023 11:31</c:v>
                      </c:pt>
                      <c:pt idx="2996">
                        <c:v>24/05/2023 11:31</c:v>
                      </c:pt>
                      <c:pt idx="2997">
                        <c:v>24/05/2023 11:31</c:v>
                      </c:pt>
                      <c:pt idx="2998">
                        <c:v>24/05/2023 11:31</c:v>
                      </c:pt>
                      <c:pt idx="2999">
                        <c:v>24/05/2023 11:31</c:v>
                      </c:pt>
                      <c:pt idx="3000">
                        <c:v>24/05/2023 11:31</c:v>
                      </c:pt>
                      <c:pt idx="3001">
                        <c:v>24/05/2023 11:31</c:v>
                      </c:pt>
                      <c:pt idx="3002">
                        <c:v>24/05/2023 11:31</c:v>
                      </c:pt>
                      <c:pt idx="3003">
                        <c:v>24/05/2023 11:31</c:v>
                      </c:pt>
                      <c:pt idx="3004">
                        <c:v>24/05/2023 11:31</c:v>
                      </c:pt>
                      <c:pt idx="3005">
                        <c:v>24/05/2023 11:31</c:v>
                      </c:pt>
                      <c:pt idx="3006">
                        <c:v>24/05/2023 11:31</c:v>
                      </c:pt>
                      <c:pt idx="3007">
                        <c:v>24/05/2023 11:31</c:v>
                      </c:pt>
                      <c:pt idx="3008">
                        <c:v>24/05/2023 11:31</c:v>
                      </c:pt>
                      <c:pt idx="3009">
                        <c:v>24/05/2023 11:31</c:v>
                      </c:pt>
                      <c:pt idx="3010">
                        <c:v>24/05/2023 11:31</c:v>
                      </c:pt>
                      <c:pt idx="3011">
                        <c:v>24/05/2023 11:31</c:v>
                      </c:pt>
                      <c:pt idx="3012">
                        <c:v>24/05/2023 11:31</c:v>
                      </c:pt>
                      <c:pt idx="3013">
                        <c:v>24/05/2023 11:31</c:v>
                      </c:pt>
                      <c:pt idx="3014">
                        <c:v>24/05/2023 11:31</c:v>
                      </c:pt>
                      <c:pt idx="3015">
                        <c:v>24/05/2023 11:31</c:v>
                      </c:pt>
                      <c:pt idx="3016">
                        <c:v>24/05/2023 11:31</c:v>
                      </c:pt>
                      <c:pt idx="3017">
                        <c:v>24/05/2023 11:31</c:v>
                      </c:pt>
                      <c:pt idx="3018">
                        <c:v>24/05/2023 11:31</c:v>
                      </c:pt>
                      <c:pt idx="3019">
                        <c:v>24/05/2023 11:31</c:v>
                      </c:pt>
                      <c:pt idx="3020">
                        <c:v>24/05/2023 11:31</c:v>
                      </c:pt>
                      <c:pt idx="3021">
                        <c:v>24/05/2023 11:31</c:v>
                      </c:pt>
                      <c:pt idx="3022">
                        <c:v>24/05/2023 11:31</c:v>
                      </c:pt>
                      <c:pt idx="3023">
                        <c:v>24/05/2023 11:31</c:v>
                      </c:pt>
                      <c:pt idx="3024">
                        <c:v>24/05/2023 11:31</c:v>
                      </c:pt>
                      <c:pt idx="3025">
                        <c:v>24/05/2023 11:31</c:v>
                      </c:pt>
                      <c:pt idx="3026">
                        <c:v>24/05/2023 11:31</c:v>
                      </c:pt>
                      <c:pt idx="3027">
                        <c:v>24/05/2023 11:31</c:v>
                      </c:pt>
                      <c:pt idx="3028">
                        <c:v>24/05/2023 11:31</c:v>
                      </c:pt>
                      <c:pt idx="3029">
                        <c:v>24/05/2023 11:31</c:v>
                      </c:pt>
                      <c:pt idx="3030">
                        <c:v>24/05/2023 11:31</c:v>
                      </c:pt>
                      <c:pt idx="3031">
                        <c:v>24/05/2023 11:31</c:v>
                      </c:pt>
                      <c:pt idx="3032">
                        <c:v>24/05/2023 11:31</c:v>
                      </c:pt>
                      <c:pt idx="3033">
                        <c:v>24/05/2023 11:32</c:v>
                      </c:pt>
                      <c:pt idx="3034">
                        <c:v>24/05/2023 11:32</c:v>
                      </c:pt>
                      <c:pt idx="3035">
                        <c:v>24/05/2023 11:32</c:v>
                      </c:pt>
                      <c:pt idx="3036">
                        <c:v>24/05/2023 11:32</c:v>
                      </c:pt>
                      <c:pt idx="3037">
                        <c:v>24/05/2023 11:32</c:v>
                      </c:pt>
                      <c:pt idx="3038">
                        <c:v>24/05/2023 11:32</c:v>
                      </c:pt>
                      <c:pt idx="3039">
                        <c:v>24/05/2023 11:32</c:v>
                      </c:pt>
                      <c:pt idx="3040">
                        <c:v>24/05/2023 11:32</c:v>
                      </c:pt>
                      <c:pt idx="3041">
                        <c:v>24/05/2023 11:32</c:v>
                      </c:pt>
                      <c:pt idx="3042">
                        <c:v>24/05/2023 11:32</c:v>
                      </c:pt>
                      <c:pt idx="3043">
                        <c:v>24/05/2023 11:32</c:v>
                      </c:pt>
                      <c:pt idx="3044">
                        <c:v>24/05/2023 11:32</c:v>
                      </c:pt>
                      <c:pt idx="3045">
                        <c:v>24/05/2023 11:32</c:v>
                      </c:pt>
                      <c:pt idx="3046">
                        <c:v>24/05/2023 11:32</c:v>
                      </c:pt>
                      <c:pt idx="3047">
                        <c:v>24/05/2023 11:32</c:v>
                      </c:pt>
                      <c:pt idx="3048">
                        <c:v>24/05/2023 11:32</c:v>
                      </c:pt>
                      <c:pt idx="3049">
                        <c:v>24/05/2023 11:32</c:v>
                      </c:pt>
                      <c:pt idx="3050">
                        <c:v>24/05/2023 11:32</c:v>
                      </c:pt>
                      <c:pt idx="3051">
                        <c:v>24/05/2023 11:32</c:v>
                      </c:pt>
                      <c:pt idx="3052">
                        <c:v>24/05/2023 11:32</c:v>
                      </c:pt>
                      <c:pt idx="3053">
                        <c:v>24/05/2023 11:32</c:v>
                      </c:pt>
                      <c:pt idx="3054">
                        <c:v>24/05/2023 11:32</c:v>
                      </c:pt>
                      <c:pt idx="3055">
                        <c:v>24/05/2023 11:32</c:v>
                      </c:pt>
                      <c:pt idx="3056">
                        <c:v>24/05/2023 11:32</c:v>
                      </c:pt>
                      <c:pt idx="3057">
                        <c:v>24/05/2023 11:32</c:v>
                      </c:pt>
                      <c:pt idx="3058">
                        <c:v>24/05/2023 11:32</c:v>
                      </c:pt>
                      <c:pt idx="3059">
                        <c:v>24/05/2023 11:32</c:v>
                      </c:pt>
                      <c:pt idx="3060">
                        <c:v>24/05/2023 11:32</c:v>
                      </c:pt>
                      <c:pt idx="3061">
                        <c:v>24/05/2023 11:32</c:v>
                      </c:pt>
                      <c:pt idx="3062">
                        <c:v>24/05/2023 11:32</c:v>
                      </c:pt>
                      <c:pt idx="3063">
                        <c:v>24/05/2023 11:32</c:v>
                      </c:pt>
                      <c:pt idx="3064">
                        <c:v>24/05/2023 11:32</c:v>
                      </c:pt>
                      <c:pt idx="3065">
                        <c:v>24/05/2023 11:32</c:v>
                      </c:pt>
                      <c:pt idx="3066">
                        <c:v>24/05/2023 11:32</c:v>
                      </c:pt>
                      <c:pt idx="3067">
                        <c:v>24/05/2023 11:32</c:v>
                      </c:pt>
                      <c:pt idx="3068">
                        <c:v>24/05/2023 11:32</c:v>
                      </c:pt>
                      <c:pt idx="3069">
                        <c:v>24/05/2023 11:32</c:v>
                      </c:pt>
                      <c:pt idx="3070">
                        <c:v>24/05/2023 11:32</c:v>
                      </c:pt>
                      <c:pt idx="3071">
                        <c:v>24/05/2023 11:32</c:v>
                      </c:pt>
                      <c:pt idx="3072">
                        <c:v>24/05/2023 11:32</c:v>
                      </c:pt>
                      <c:pt idx="3073">
                        <c:v>24/05/2023 11:32</c:v>
                      </c:pt>
                      <c:pt idx="3074">
                        <c:v>24/05/2023 11:32</c:v>
                      </c:pt>
                      <c:pt idx="3075">
                        <c:v>24/05/2023 11:32</c:v>
                      </c:pt>
                      <c:pt idx="3076">
                        <c:v>24/05/2023 11:32</c:v>
                      </c:pt>
                      <c:pt idx="3077">
                        <c:v>24/05/2023 11:32</c:v>
                      </c:pt>
                      <c:pt idx="3078">
                        <c:v>24/05/2023 11:32</c:v>
                      </c:pt>
                      <c:pt idx="3079">
                        <c:v>24/05/2023 11:32</c:v>
                      </c:pt>
                      <c:pt idx="3080">
                        <c:v>24/05/2023 11:32</c:v>
                      </c:pt>
                      <c:pt idx="3081">
                        <c:v>24/05/2023 11:32</c:v>
                      </c:pt>
                      <c:pt idx="3082">
                        <c:v>24/05/2023 11:32</c:v>
                      </c:pt>
                      <c:pt idx="3083">
                        <c:v>24/05/2023 11:32</c:v>
                      </c:pt>
                      <c:pt idx="3084">
                        <c:v>24/05/2023 11:32</c:v>
                      </c:pt>
                      <c:pt idx="3085">
                        <c:v>24/05/2023 11:32</c:v>
                      </c:pt>
                      <c:pt idx="3086">
                        <c:v>24/05/2023 11:32</c:v>
                      </c:pt>
                      <c:pt idx="3087">
                        <c:v>24/05/2023 11:32</c:v>
                      </c:pt>
                      <c:pt idx="3088">
                        <c:v>24/05/2023 11:32</c:v>
                      </c:pt>
                      <c:pt idx="3089">
                        <c:v>24/05/2023 11:32</c:v>
                      </c:pt>
                      <c:pt idx="3090">
                        <c:v>24/05/2023 11:32</c:v>
                      </c:pt>
                      <c:pt idx="3091">
                        <c:v>24/05/2023 11:32</c:v>
                      </c:pt>
                      <c:pt idx="3092">
                        <c:v>24/05/2023 11:33</c:v>
                      </c:pt>
                      <c:pt idx="3093">
                        <c:v>24/05/2023 11:33</c:v>
                      </c:pt>
                      <c:pt idx="3094">
                        <c:v>24/05/2023 11:33</c:v>
                      </c:pt>
                      <c:pt idx="3095">
                        <c:v>24/05/2023 11:33</c:v>
                      </c:pt>
                      <c:pt idx="3096">
                        <c:v>24/05/2023 11:33</c:v>
                      </c:pt>
                      <c:pt idx="3097">
                        <c:v>24/05/2023 11:33</c:v>
                      </c:pt>
                      <c:pt idx="3098">
                        <c:v>24/05/2023 11:33</c:v>
                      </c:pt>
                      <c:pt idx="3099">
                        <c:v>24/05/2023 11:33</c:v>
                      </c:pt>
                      <c:pt idx="3100">
                        <c:v>24/05/2023 11:33</c:v>
                      </c:pt>
                      <c:pt idx="3101">
                        <c:v>24/05/2023 11:33</c:v>
                      </c:pt>
                      <c:pt idx="3102">
                        <c:v>24/05/2023 11:33</c:v>
                      </c:pt>
                      <c:pt idx="3103">
                        <c:v>24/05/2023 11:33</c:v>
                      </c:pt>
                      <c:pt idx="3104">
                        <c:v>24/05/2023 11:33</c:v>
                      </c:pt>
                      <c:pt idx="3105">
                        <c:v>24/05/2023 11:33</c:v>
                      </c:pt>
                      <c:pt idx="3106">
                        <c:v>24/05/2023 11:33</c:v>
                      </c:pt>
                      <c:pt idx="3107">
                        <c:v>24/05/2023 11:33</c:v>
                      </c:pt>
                      <c:pt idx="3108">
                        <c:v>24/05/2023 11:33</c:v>
                      </c:pt>
                      <c:pt idx="3109">
                        <c:v>24/05/2023 11:33</c:v>
                      </c:pt>
                      <c:pt idx="3110">
                        <c:v>24/05/2023 11:33</c:v>
                      </c:pt>
                      <c:pt idx="3111">
                        <c:v>24/05/2023 11:33</c:v>
                      </c:pt>
                      <c:pt idx="3112">
                        <c:v>24/05/2023 11:33</c:v>
                      </c:pt>
                      <c:pt idx="3113">
                        <c:v>24/05/2023 11:33</c:v>
                      </c:pt>
                      <c:pt idx="3114">
                        <c:v>24/05/2023 11:33</c:v>
                      </c:pt>
                      <c:pt idx="3115">
                        <c:v>24/05/2023 11:33</c:v>
                      </c:pt>
                      <c:pt idx="3116">
                        <c:v>24/05/2023 11:33</c:v>
                      </c:pt>
                      <c:pt idx="3117">
                        <c:v>24/05/2023 11:33</c:v>
                      </c:pt>
                      <c:pt idx="3118">
                        <c:v>24/05/2023 11:33</c:v>
                      </c:pt>
                      <c:pt idx="3119">
                        <c:v>24/05/2023 11:33</c:v>
                      </c:pt>
                      <c:pt idx="3120">
                        <c:v>24/05/2023 11:33</c:v>
                      </c:pt>
                      <c:pt idx="3121">
                        <c:v>24/05/2023 11:33</c:v>
                      </c:pt>
                      <c:pt idx="3122">
                        <c:v>24/05/2023 11:33</c:v>
                      </c:pt>
                      <c:pt idx="3123">
                        <c:v>24/05/2023 11:33</c:v>
                      </c:pt>
                      <c:pt idx="3124">
                        <c:v>24/05/2023 11:33</c:v>
                      </c:pt>
                      <c:pt idx="3125">
                        <c:v>24/05/2023 11:33</c:v>
                      </c:pt>
                      <c:pt idx="3126">
                        <c:v>24/05/2023 11:33</c:v>
                      </c:pt>
                      <c:pt idx="3127">
                        <c:v>24/05/2023 11:33</c:v>
                      </c:pt>
                      <c:pt idx="3128">
                        <c:v>24/05/2023 11:33</c:v>
                      </c:pt>
                      <c:pt idx="3129">
                        <c:v>24/05/2023 11:33</c:v>
                      </c:pt>
                      <c:pt idx="3130">
                        <c:v>24/05/2023 11:33</c:v>
                      </c:pt>
                      <c:pt idx="3131">
                        <c:v>24/05/2023 11:33</c:v>
                      </c:pt>
                      <c:pt idx="3132">
                        <c:v>24/05/2023 11:33</c:v>
                      </c:pt>
                      <c:pt idx="3133">
                        <c:v>24/05/2023 11:33</c:v>
                      </c:pt>
                      <c:pt idx="3134">
                        <c:v>24/05/2023 11:33</c:v>
                      </c:pt>
                      <c:pt idx="3135">
                        <c:v>24/05/2023 11:33</c:v>
                      </c:pt>
                      <c:pt idx="3136">
                        <c:v>24/05/2023 11:33</c:v>
                      </c:pt>
                      <c:pt idx="3137">
                        <c:v>24/05/2023 11:33</c:v>
                      </c:pt>
                      <c:pt idx="3138">
                        <c:v>24/05/2023 11:33</c:v>
                      </c:pt>
                      <c:pt idx="3139">
                        <c:v>24/05/2023 11:33</c:v>
                      </c:pt>
                      <c:pt idx="3140">
                        <c:v>24/05/2023 11:33</c:v>
                      </c:pt>
                      <c:pt idx="3141">
                        <c:v>24/05/2023 11:33</c:v>
                      </c:pt>
                      <c:pt idx="3142">
                        <c:v>24/05/2023 11:33</c:v>
                      </c:pt>
                      <c:pt idx="3143">
                        <c:v>24/05/2023 11:33</c:v>
                      </c:pt>
                      <c:pt idx="3144">
                        <c:v>24/05/2023 11:33</c:v>
                      </c:pt>
                      <c:pt idx="3145">
                        <c:v>24/05/2023 11:33</c:v>
                      </c:pt>
                      <c:pt idx="3146">
                        <c:v>24/05/2023 11:33</c:v>
                      </c:pt>
                      <c:pt idx="3147">
                        <c:v>24/05/2023 11:33</c:v>
                      </c:pt>
                      <c:pt idx="3148">
                        <c:v>24/05/2023 11:33</c:v>
                      </c:pt>
                      <c:pt idx="3149">
                        <c:v>24/05/2023 11:33</c:v>
                      </c:pt>
                      <c:pt idx="3150">
                        <c:v>24/05/2023 11:33</c:v>
                      </c:pt>
                      <c:pt idx="3151">
                        <c:v>24/05/2023 11:33</c:v>
                      </c:pt>
                      <c:pt idx="3152">
                        <c:v>24/05/2023 11:34</c:v>
                      </c:pt>
                      <c:pt idx="3153">
                        <c:v>24/05/2023 11:34</c:v>
                      </c:pt>
                      <c:pt idx="3154">
                        <c:v>24/05/2023 11:34</c:v>
                      </c:pt>
                      <c:pt idx="3155">
                        <c:v>24/05/2023 11:34</c:v>
                      </c:pt>
                      <c:pt idx="3156">
                        <c:v>24/05/2023 11:34</c:v>
                      </c:pt>
                      <c:pt idx="3157">
                        <c:v>24/05/2023 11:34</c:v>
                      </c:pt>
                      <c:pt idx="3158">
                        <c:v>24/05/2023 11:34</c:v>
                      </c:pt>
                      <c:pt idx="3159">
                        <c:v>24/05/2023 11:34</c:v>
                      </c:pt>
                      <c:pt idx="3160">
                        <c:v>24/05/2023 11:34</c:v>
                      </c:pt>
                      <c:pt idx="3161">
                        <c:v>24/05/2023 11:34</c:v>
                      </c:pt>
                      <c:pt idx="3162">
                        <c:v>24/05/2023 11:34</c:v>
                      </c:pt>
                      <c:pt idx="3163">
                        <c:v>24/05/2023 11:34</c:v>
                      </c:pt>
                      <c:pt idx="3164">
                        <c:v>24/05/2023 11:34</c:v>
                      </c:pt>
                      <c:pt idx="3165">
                        <c:v>24/05/2023 11:34</c:v>
                      </c:pt>
                      <c:pt idx="3166">
                        <c:v>24/05/2023 11:34</c:v>
                      </c:pt>
                      <c:pt idx="3167">
                        <c:v>24/05/2023 11:34</c:v>
                      </c:pt>
                      <c:pt idx="3168">
                        <c:v>24/05/2023 11:34</c:v>
                      </c:pt>
                      <c:pt idx="3169">
                        <c:v>24/05/2023 11:34</c:v>
                      </c:pt>
                      <c:pt idx="3170">
                        <c:v>24/05/2023 11:34</c:v>
                      </c:pt>
                      <c:pt idx="3171">
                        <c:v>24/05/2023 11:34</c:v>
                      </c:pt>
                      <c:pt idx="3172">
                        <c:v>24/05/2023 11:34</c:v>
                      </c:pt>
                      <c:pt idx="3173">
                        <c:v>24/05/2023 11:34</c:v>
                      </c:pt>
                      <c:pt idx="3174">
                        <c:v>24/05/2023 11:34</c:v>
                      </c:pt>
                      <c:pt idx="3175">
                        <c:v>24/05/2023 11:34</c:v>
                      </c:pt>
                      <c:pt idx="3176">
                        <c:v>24/05/2023 11:34</c:v>
                      </c:pt>
                      <c:pt idx="3177">
                        <c:v>24/05/2023 11:34</c:v>
                      </c:pt>
                      <c:pt idx="3178">
                        <c:v>24/05/2023 11:34</c:v>
                      </c:pt>
                      <c:pt idx="3179">
                        <c:v>24/05/2023 11:34</c:v>
                      </c:pt>
                      <c:pt idx="3180">
                        <c:v>24/05/2023 11:34</c:v>
                      </c:pt>
                      <c:pt idx="3181">
                        <c:v>24/05/2023 11:34</c:v>
                      </c:pt>
                      <c:pt idx="3182">
                        <c:v>24/05/2023 11:34</c:v>
                      </c:pt>
                      <c:pt idx="3183">
                        <c:v>24/05/2023 11:34</c:v>
                      </c:pt>
                      <c:pt idx="3184">
                        <c:v>24/05/2023 11:34</c:v>
                      </c:pt>
                      <c:pt idx="3185">
                        <c:v>24/05/2023 11:34</c:v>
                      </c:pt>
                      <c:pt idx="3186">
                        <c:v>24/05/2023 11:34</c:v>
                      </c:pt>
                      <c:pt idx="3187">
                        <c:v>24/05/2023 11:34</c:v>
                      </c:pt>
                      <c:pt idx="3188">
                        <c:v>24/05/2023 11:34</c:v>
                      </c:pt>
                      <c:pt idx="3189">
                        <c:v>24/05/2023 11:34</c:v>
                      </c:pt>
                      <c:pt idx="3190">
                        <c:v>24/05/2023 11:34</c:v>
                      </c:pt>
                      <c:pt idx="3191">
                        <c:v>24/05/2023 11:34</c:v>
                      </c:pt>
                      <c:pt idx="3192">
                        <c:v>24/05/2023 11:34</c:v>
                      </c:pt>
                      <c:pt idx="3193">
                        <c:v>24/05/2023 11:34</c:v>
                      </c:pt>
                      <c:pt idx="3194">
                        <c:v>24/05/2023 11:34</c:v>
                      </c:pt>
                      <c:pt idx="3195">
                        <c:v>24/05/2023 11:34</c:v>
                      </c:pt>
                      <c:pt idx="3196">
                        <c:v>24/05/2023 11:34</c:v>
                      </c:pt>
                      <c:pt idx="3197">
                        <c:v>24/05/2023 11:34</c:v>
                      </c:pt>
                      <c:pt idx="3198">
                        <c:v>24/05/2023 11:34</c:v>
                      </c:pt>
                      <c:pt idx="3199">
                        <c:v>24/05/2023 11:34</c:v>
                      </c:pt>
                      <c:pt idx="3200">
                        <c:v>24/05/2023 11:34</c:v>
                      </c:pt>
                      <c:pt idx="3201">
                        <c:v>24/05/2023 11:34</c:v>
                      </c:pt>
                      <c:pt idx="3202">
                        <c:v>24/05/2023 11:34</c:v>
                      </c:pt>
                      <c:pt idx="3203">
                        <c:v>24/05/2023 11:34</c:v>
                      </c:pt>
                      <c:pt idx="3204">
                        <c:v>24/05/2023 11:34</c:v>
                      </c:pt>
                      <c:pt idx="3205">
                        <c:v>24/05/2023 11:34</c:v>
                      </c:pt>
                      <c:pt idx="3206">
                        <c:v>24/05/2023 11:34</c:v>
                      </c:pt>
                      <c:pt idx="3207">
                        <c:v>24/05/2023 11:34</c:v>
                      </c:pt>
                      <c:pt idx="3208">
                        <c:v>24/05/2023 11:34</c:v>
                      </c:pt>
                      <c:pt idx="3209">
                        <c:v>24/05/2023 11:34</c:v>
                      </c:pt>
                      <c:pt idx="3210">
                        <c:v>24/05/2023 11:34</c:v>
                      </c:pt>
                      <c:pt idx="3211">
                        <c:v>24/05/2023 11:34</c:v>
                      </c:pt>
                      <c:pt idx="3212">
                        <c:v>24/05/2023 11:35</c:v>
                      </c:pt>
                      <c:pt idx="3213">
                        <c:v>24/05/2023 11:35</c:v>
                      </c:pt>
                      <c:pt idx="3214">
                        <c:v>24/05/2023 11:35</c:v>
                      </c:pt>
                      <c:pt idx="3215">
                        <c:v>24/05/2023 11:35</c:v>
                      </c:pt>
                      <c:pt idx="3216">
                        <c:v>24/05/2023 11:35</c:v>
                      </c:pt>
                      <c:pt idx="3217">
                        <c:v>24/05/2023 11:35</c:v>
                      </c:pt>
                      <c:pt idx="3218">
                        <c:v>24/05/2023 11:35</c:v>
                      </c:pt>
                      <c:pt idx="3219">
                        <c:v>24/05/2023 11:35</c:v>
                      </c:pt>
                      <c:pt idx="3220">
                        <c:v>24/05/2023 11:35</c:v>
                      </c:pt>
                      <c:pt idx="3221">
                        <c:v>24/05/2023 11:35</c:v>
                      </c:pt>
                      <c:pt idx="3222">
                        <c:v>24/05/2023 11:35</c:v>
                      </c:pt>
                      <c:pt idx="3223">
                        <c:v>24/05/2023 11:35</c:v>
                      </c:pt>
                      <c:pt idx="3224">
                        <c:v>24/05/2023 11:35</c:v>
                      </c:pt>
                      <c:pt idx="3225">
                        <c:v>24/05/2023 11:35</c:v>
                      </c:pt>
                      <c:pt idx="3226">
                        <c:v>24/05/2023 11:35</c:v>
                      </c:pt>
                      <c:pt idx="3227">
                        <c:v>24/05/2023 11:35</c:v>
                      </c:pt>
                      <c:pt idx="3228">
                        <c:v>24/05/2023 11:35</c:v>
                      </c:pt>
                      <c:pt idx="3229">
                        <c:v>24/05/2023 11:35</c:v>
                      </c:pt>
                      <c:pt idx="3230">
                        <c:v>24/05/2023 11:35</c:v>
                      </c:pt>
                      <c:pt idx="3231">
                        <c:v>24/05/2023 11:35</c:v>
                      </c:pt>
                      <c:pt idx="3232">
                        <c:v>24/05/2023 11:35</c:v>
                      </c:pt>
                      <c:pt idx="3233">
                        <c:v>24/05/2023 11:35</c:v>
                      </c:pt>
                      <c:pt idx="3234">
                        <c:v>24/05/2023 11:35</c:v>
                      </c:pt>
                      <c:pt idx="3235">
                        <c:v>24/05/2023 11:35</c:v>
                      </c:pt>
                      <c:pt idx="3236">
                        <c:v>24/05/2023 11:35</c:v>
                      </c:pt>
                      <c:pt idx="3237">
                        <c:v>24/05/2023 11:35</c:v>
                      </c:pt>
                      <c:pt idx="3238">
                        <c:v>24/05/2023 11:35</c:v>
                      </c:pt>
                      <c:pt idx="3239">
                        <c:v>24/05/2023 11:35</c:v>
                      </c:pt>
                      <c:pt idx="3240">
                        <c:v>24/05/2023 11:35</c:v>
                      </c:pt>
                      <c:pt idx="3241">
                        <c:v>24/05/2023 11:35</c:v>
                      </c:pt>
                      <c:pt idx="3242">
                        <c:v>24/05/2023 11:35</c:v>
                      </c:pt>
                      <c:pt idx="3243">
                        <c:v>24/05/2023 11:35</c:v>
                      </c:pt>
                      <c:pt idx="3244">
                        <c:v>24/05/2023 11:35</c:v>
                      </c:pt>
                      <c:pt idx="3245">
                        <c:v>24/05/2023 11:35</c:v>
                      </c:pt>
                      <c:pt idx="3246">
                        <c:v>24/05/2023 11:35</c:v>
                      </c:pt>
                      <c:pt idx="3247">
                        <c:v>24/05/2023 11:35</c:v>
                      </c:pt>
                      <c:pt idx="3248">
                        <c:v>24/05/2023 11:35</c:v>
                      </c:pt>
                      <c:pt idx="3249">
                        <c:v>24/05/2023 11:35</c:v>
                      </c:pt>
                      <c:pt idx="3250">
                        <c:v>24/05/2023 11:35</c:v>
                      </c:pt>
                      <c:pt idx="3251">
                        <c:v>24/05/2023 11:35</c:v>
                      </c:pt>
                      <c:pt idx="3252">
                        <c:v>24/05/2023 11:35</c:v>
                      </c:pt>
                      <c:pt idx="3253">
                        <c:v>24/05/2023 11:35</c:v>
                      </c:pt>
                      <c:pt idx="3254">
                        <c:v>24/05/2023 11:35</c:v>
                      </c:pt>
                      <c:pt idx="3255">
                        <c:v>24/05/2023 11:35</c:v>
                      </c:pt>
                      <c:pt idx="3256">
                        <c:v>24/05/2023 11:35</c:v>
                      </c:pt>
                      <c:pt idx="3257">
                        <c:v>24/05/2023 11:35</c:v>
                      </c:pt>
                      <c:pt idx="3258">
                        <c:v>24/05/2023 11:35</c:v>
                      </c:pt>
                      <c:pt idx="3259">
                        <c:v>24/05/2023 11:35</c:v>
                      </c:pt>
                      <c:pt idx="3260">
                        <c:v>24/05/2023 11:35</c:v>
                      </c:pt>
                      <c:pt idx="3261">
                        <c:v>24/05/2023 11:35</c:v>
                      </c:pt>
                      <c:pt idx="3262">
                        <c:v>24/05/2023 11:35</c:v>
                      </c:pt>
                      <c:pt idx="3263">
                        <c:v>24/05/2023 11:35</c:v>
                      </c:pt>
                      <c:pt idx="3264">
                        <c:v>24/05/2023 11:35</c:v>
                      </c:pt>
                      <c:pt idx="3265">
                        <c:v>24/05/2023 11:35</c:v>
                      </c:pt>
                      <c:pt idx="3266">
                        <c:v>24/05/2023 11:35</c:v>
                      </c:pt>
                      <c:pt idx="3267">
                        <c:v>24/05/2023 11:35</c:v>
                      </c:pt>
                      <c:pt idx="3268">
                        <c:v>24/05/2023 11:35</c:v>
                      </c:pt>
                      <c:pt idx="3269">
                        <c:v>24/05/2023 11:35</c:v>
                      </c:pt>
                      <c:pt idx="3270">
                        <c:v>24/05/2023 11:35</c:v>
                      </c:pt>
                      <c:pt idx="3271">
                        <c:v>24/05/2023 11:36</c:v>
                      </c:pt>
                      <c:pt idx="3272">
                        <c:v>24/05/2023 11:36</c:v>
                      </c:pt>
                      <c:pt idx="3273">
                        <c:v>24/05/2023 11:36</c:v>
                      </c:pt>
                      <c:pt idx="3274">
                        <c:v>24/05/2023 11:36</c:v>
                      </c:pt>
                      <c:pt idx="3275">
                        <c:v>24/05/2023 11:36</c:v>
                      </c:pt>
                      <c:pt idx="3276">
                        <c:v>24/05/2023 11:36</c:v>
                      </c:pt>
                      <c:pt idx="3277">
                        <c:v>24/05/2023 11:36</c:v>
                      </c:pt>
                      <c:pt idx="3278">
                        <c:v>24/05/2023 11:36</c:v>
                      </c:pt>
                      <c:pt idx="3279">
                        <c:v>24/05/2023 11:36</c:v>
                      </c:pt>
                      <c:pt idx="3280">
                        <c:v>24/05/2023 11:36</c:v>
                      </c:pt>
                      <c:pt idx="3281">
                        <c:v>24/05/2023 11:36</c:v>
                      </c:pt>
                      <c:pt idx="3282">
                        <c:v>24/05/2023 11:36</c:v>
                      </c:pt>
                      <c:pt idx="3283">
                        <c:v>24/05/2023 11:36</c:v>
                      </c:pt>
                      <c:pt idx="3284">
                        <c:v>24/05/2023 11:36</c:v>
                      </c:pt>
                      <c:pt idx="3285">
                        <c:v>24/05/2023 11:36</c:v>
                      </c:pt>
                      <c:pt idx="3286">
                        <c:v>24/05/2023 11:36</c:v>
                      </c:pt>
                      <c:pt idx="3287">
                        <c:v>24/05/2023 11:36</c:v>
                      </c:pt>
                      <c:pt idx="3288">
                        <c:v>24/05/2023 11:36</c:v>
                      </c:pt>
                      <c:pt idx="3289">
                        <c:v>24/05/2023 11:36</c:v>
                      </c:pt>
                      <c:pt idx="3290">
                        <c:v>24/05/2023 11:36</c:v>
                      </c:pt>
                      <c:pt idx="3291">
                        <c:v>24/05/2023 11:36</c:v>
                      </c:pt>
                      <c:pt idx="3292">
                        <c:v>24/05/2023 11:36</c:v>
                      </c:pt>
                      <c:pt idx="3293">
                        <c:v>24/05/2023 11:36</c:v>
                      </c:pt>
                      <c:pt idx="3294">
                        <c:v>24/05/2023 11:36</c:v>
                      </c:pt>
                      <c:pt idx="3295">
                        <c:v>24/05/2023 11:36</c:v>
                      </c:pt>
                      <c:pt idx="3296">
                        <c:v>24/05/2023 11:36</c:v>
                      </c:pt>
                      <c:pt idx="3297">
                        <c:v>24/05/2023 11:36</c:v>
                      </c:pt>
                      <c:pt idx="3298">
                        <c:v>24/05/2023 11:36</c:v>
                      </c:pt>
                      <c:pt idx="3299">
                        <c:v>24/05/2023 11:36</c:v>
                      </c:pt>
                      <c:pt idx="3300">
                        <c:v>24/05/2023 11:36</c:v>
                      </c:pt>
                      <c:pt idx="3301">
                        <c:v>24/05/2023 11:36</c:v>
                      </c:pt>
                      <c:pt idx="3302">
                        <c:v>24/05/2023 11:36</c:v>
                      </c:pt>
                      <c:pt idx="3303">
                        <c:v>24/05/2023 11:36</c:v>
                      </c:pt>
                      <c:pt idx="3304">
                        <c:v>24/05/2023 11:36</c:v>
                      </c:pt>
                      <c:pt idx="3305">
                        <c:v>24/05/2023 11:36</c:v>
                      </c:pt>
                      <c:pt idx="3306">
                        <c:v>24/05/2023 11:36</c:v>
                      </c:pt>
                      <c:pt idx="3307">
                        <c:v>24/05/2023 11:36</c:v>
                      </c:pt>
                      <c:pt idx="3308">
                        <c:v>24/05/2023 11:36</c:v>
                      </c:pt>
                      <c:pt idx="3309">
                        <c:v>24/05/2023 11:36</c:v>
                      </c:pt>
                      <c:pt idx="3310">
                        <c:v>24/05/2023 11:36</c:v>
                      </c:pt>
                      <c:pt idx="3311">
                        <c:v>24/05/2023 11:36</c:v>
                      </c:pt>
                      <c:pt idx="3312">
                        <c:v>24/05/2023 11:36</c:v>
                      </c:pt>
                      <c:pt idx="3313">
                        <c:v>24/05/2023 11:36</c:v>
                      </c:pt>
                      <c:pt idx="3314">
                        <c:v>24/05/2023 11:36</c:v>
                      </c:pt>
                      <c:pt idx="3315">
                        <c:v>24/05/2023 11:36</c:v>
                      </c:pt>
                      <c:pt idx="3316">
                        <c:v>24/05/2023 11:36</c:v>
                      </c:pt>
                      <c:pt idx="3317">
                        <c:v>24/05/2023 11:36</c:v>
                      </c:pt>
                      <c:pt idx="3318">
                        <c:v>24/05/2023 11:36</c:v>
                      </c:pt>
                      <c:pt idx="3319">
                        <c:v>24/05/2023 11:36</c:v>
                      </c:pt>
                      <c:pt idx="3320">
                        <c:v>24/05/2023 11:36</c:v>
                      </c:pt>
                      <c:pt idx="3321">
                        <c:v>24/05/2023 11:36</c:v>
                      </c:pt>
                      <c:pt idx="3322">
                        <c:v>24/05/2023 11:36</c:v>
                      </c:pt>
                      <c:pt idx="3323">
                        <c:v>24/05/2023 11:36</c:v>
                      </c:pt>
                      <c:pt idx="3324">
                        <c:v>24/05/2023 11:36</c:v>
                      </c:pt>
                      <c:pt idx="3325">
                        <c:v>24/05/2023 11:36</c:v>
                      </c:pt>
                      <c:pt idx="3326">
                        <c:v>24/05/2023 11:36</c:v>
                      </c:pt>
                      <c:pt idx="3327">
                        <c:v>24/05/2023 11:36</c:v>
                      </c:pt>
                      <c:pt idx="3328">
                        <c:v>24/05/2023 11:36</c:v>
                      </c:pt>
                      <c:pt idx="3329">
                        <c:v>24/05/2023 11:36</c:v>
                      </c:pt>
                      <c:pt idx="3330">
                        <c:v>24/05/2023 11:37</c:v>
                      </c:pt>
                      <c:pt idx="3331">
                        <c:v>24/05/2023 11:37</c:v>
                      </c:pt>
                      <c:pt idx="3332">
                        <c:v>24/05/2023 11:37</c:v>
                      </c:pt>
                      <c:pt idx="3333">
                        <c:v>24/05/2023 11:37</c:v>
                      </c:pt>
                      <c:pt idx="3334">
                        <c:v>24/05/2023 11:37</c:v>
                      </c:pt>
                      <c:pt idx="3335">
                        <c:v>24/05/2023 11:37</c:v>
                      </c:pt>
                      <c:pt idx="3336">
                        <c:v>24/05/2023 11:37</c:v>
                      </c:pt>
                      <c:pt idx="3337">
                        <c:v>24/05/2023 11:37</c:v>
                      </c:pt>
                      <c:pt idx="3338">
                        <c:v>24/05/2023 11:37</c:v>
                      </c:pt>
                      <c:pt idx="3339">
                        <c:v>24/05/2023 11:37</c:v>
                      </c:pt>
                      <c:pt idx="3340">
                        <c:v>24/05/2023 11:37</c:v>
                      </c:pt>
                      <c:pt idx="3341">
                        <c:v>24/05/2023 11:37</c:v>
                      </c:pt>
                      <c:pt idx="3342">
                        <c:v>24/05/2023 11:37</c:v>
                      </c:pt>
                      <c:pt idx="3343">
                        <c:v>24/05/2023 11:37</c:v>
                      </c:pt>
                      <c:pt idx="3344">
                        <c:v>24/05/2023 11:37</c:v>
                      </c:pt>
                      <c:pt idx="3345">
                        <c:v>24/05/2023 11:37</c:v>
                      </c:pt>
                      <c:pt idx="3346">
                        <c:v>24/05/2023 11:37</c:v>
                      </c:pt>
                      <c:pt idx="3347">
                        <c:v>24/05/2023 11:37</c:v>
                      </c:pt>
                      <c:pt idx="3348">
                        <c:v>24/05/2023 11:37</c:v>
                      </c:pt>
                      <c:pt idx="3349">
                        <c:v>24/05/2023 11:37</c:v>
                      </c:pt>
                      <c:pt idx="3350">
                        <c:v>24/05/2023 11:37</c:v>
                      </c:pt>
                      <c:pt idx="3351">
                        <c:v>24/05/2023 11:37</c:v>
                      </c:pt>
                      <c:pt idx="3352">
                        <c:v>24/05/2023 11:37</c:v>
                      </c:pt>
                      <c:pt idx="3353">
                        <c:v>24/05/2023 11:37</c:v>
                      </c:pt>
                      <c:pt idx="3354">
                        <c:v>24/05/2023 11:37</c:v>
                      </c:pt>
                      <c:pt idx="3355">
                        <c:v>24/05/2023 11:37</c:v>
                      </c:pt>
                      <c:pt idx="3356">
                        <c:v>24/05/2023 11:37</c:v>
                      </c:pt>
                      <c:pt idx="3357">
                        <c:v>24/05/2023 11:37</c:v>
                      </c:pt>
                      <c:pt idx="3358">
                        <c:v>24/05/2023 11:37</c:v>
                      </c:pt>
                      <c:pt idx="3359">
                        <c:v>24/05/2023 11:37</c:v>
                      </c:pt>
                      <c:pt idx="3360">
                        <c:v>24/05/2023 11:37</c:v>
                      </c:pt>
                      <c:pt idx="3361">
                        <c:v>24/05/2023 11:37</c:v>
                      </c:pt>
                      <c:pt idx="3362">
                        <c:v>24/05/2023 11:37</c:v>
                      </c:pt>
                      <c:pt idx="3363">
                        <c:v>24/05/2023 11:37</c:v>
                      </c:pt>
                      <c:pt idx="3364">
                        <c:v>24/05/2023 11:37</c:v>
                      </c:pt>
                      <c:pt idx="3365">
                        <c:v>24/05/2023 11:37</c:v>
                      </c:pt>
                      <c:pt idx="3366">
                        <c:v>24/05/2023 11:37</c:v>
                      </c:pt>
                      <c:pt idx="3367">
                        <c:v>24/05/2023 11:37</c:v>
                      </c:pt>
                      <c:pt idx="3368">
                        <c:v>24/05/2023 11:37</c:v>
                      </c:pt>
                      <c:pt idx="3369">
                        <c:v>24/05/2023 11:37</c:v>
                      </c:pt>
                      <c:pt idx="3370">
                        <c:v>24/05/2023 11:37</c:v>
                      </c:pt>
                      <c:pt idx="3371">
                        <c:v>24/05/2023 11:37</c:v>
                      </c:pt>
                      <c:pt idx="3372">
                        <c:v>24/05/2023 11:37</c:v>
                      </c:pt>
                      <c:pt idx="3373">
                        <c:v>24/05/2023 11:37</c:v>
                      </c:pt>
                      <c:pt idx="3374">
                        <c:v>24/05/2023 11:37</c:v>
                      </c:pt>
                      <c:pt idx="3375">
                        <c:v>24/05/2023 11:37</c:v>
                      </c:pt>
                      <c:pt idx="3376">
                        <c:v>24/05/2023 11:37</c:v>
                      </c:pt>
                      <c:pt idx="3377">
                        <c:v>24/05/2023 11:37</c:v>
                      </c:pt>
                      <c:pt idx="3378">
                        <c:v>24/05/2023 11:37</c:v>
                      </c:pt>
                      <c:pt idx="3379">
                        <c:v>24/05/2023 11:37</c:v>
                      </c:pt>
                      <c:pt idx="3380">
                        <c:v>24/05/2023 11:37</c:v>
                      </c:pt>
                      <c:pt idx="3381">
                        <c:v>24/05/2023 11:37</c:v>
                      </c:pt>
                      <c:pt idx="3382">
                        <c:v>24/05/2023 11:37</c:v>
                      </c:pt>
                      <c:pt idx="3383">
                        <c:v>24/05/2023 11:37</c:v>
                      </c:pt>
                      <c:pt idx="3384">
                        <c:v>24/05/2023 11:37</c:v>
                      </c:pt>
                      <c:pt idx="3385">
                        <c:v>24/05/2023 11:37</c:v>
                      </c:pt>
                      <c:pt idx="3386">
                        <c:v>24/05/2023 11:37</c:v>
                      </c:pt>
                      <c:pt idx="3387">
                        <c:v>24/05/2023 11:37</c:v>
                      </c:pt>
                      <c:pt idx="3388">
                        <c:v>24/05/2023 11:37</c:v>
                      </c:pt>
                      <c:pt idx="3389">
                        <c:v>24/05/2023 11:37</c:v>
                      </c:pt>
                      <c:pt idx="3390">
                        <c:v>24/05/2023 11:38</c:v>
                      </c:pt>
                      <c:pt idx="3391">
                        <c:v>24/05/2023 11:38</c:v>
                      </c:pt>
                      <c:pt idx="3392">
                        <c:v>24/05/2023 11:38</c:v>
                      </c:pt>
                      <c:pt idx="3393">
                        <c:v>24/05/2023 11:38</c:v>
                      </c:pt>
                      <c:pt idx="3394">
                        <c:v>24/05/2023 11:38</c:v>
                      </c:pt>
                      <c:pt idx="3395">
                        <c:v>24/05/2023 11:38</c:v>
                      </c:pt>
                      <c:pt idx="3396">
                        <c:v>24/05/2023 11:38</c:v>
                      </c:pt>
                      <c:pt idx="3397">
                        <c:v>24/05/2023 11:38</c:v>
                      </c:pt>
                      <c:pt idx="3398">
                        <c:v>24/05/2023 11:38</c:v>
                      </c:pt>
                      <c:pt idx="3399">
                        <c:v>24/05/2023 11:38</c:v>
                      </c:pt>
                      <c:pt idx="3400">
                        <c:v>24/05/2023 11:38</c:v>
                      </c:pt>
                      <c:pt idx="3401">
                        <c:v>24/05/2023 11:38</c:v>
                      </c:pt>
                      <c:pt idx="3402">
                        <c:v>24/05/2023 11:38</c:v>
                      </c:pt>
                      <c:pt idx="3403">
                        <c:v>24/05/2023 11:38</c:v>
                      </c:pt>
                      <c:pt idx="3404">
                        <c:v>24/05/2023 11:38</c:v>
                      </c:pt>
                      <c:pt idx="3405">
                        <c:v>24/05/2023 11:38</c:v>
                      </c:pt>
                      <c:pt idx="3406">
                        <c:v>24/05/2023 11:38</c:v>
                      </c:pt>
                      <c:pt idx="3407">
                        <c:v>24/05/2023 11:38</c:v>
                      </c:pt>
                      <c:pt idx="3408">
                        <c:v>24/05/2023 11:38</c:v>
                      </c:pt>
                      <c:pt idx="3409">
                        <c:v>24/05/2023 11:38</c:v>
                      </c:pt>
                      <c:pt idx="3410">
                        <c:v>24/05/2023 11:38</c:v>
                      </c:pt>
                      <c:pt idx="3411">
                        <c:v>24/05/2023 11:38</c:v>
                      </c:pt>
                      <c:pt idx="3412">
                        <c:v>24/05/2023 11:38</c:v>
                      </c:pt>
                      <c:pt idx="3413">
                        <c:v>24/05/2023 11:38</c:v>
                      </c:pt>
                      <c:pt idx="3414">
                        <c:v>24/05/2023 11:38</c:v>
                      </c:pt>
                      <c:pt idx="3415">
                        <c:v>24/05/2023 11:38</c:v>
                      </c:pt>
                      <c:pt idx="3416">
                        <c:v>24/05/2023 11:38</c:v>
                      </c:pt>
                      <c:pt idx="3417">
                        <c:v>24/05/2023 11:38</c:v>
                      </c:pt>
                      <c:pt idx="3418">
                        <c:v>24/05/2023 11:38</c:v>
                      </c:pt>
                      <c:pt idx="3419">
                        <c:v>24/05/2023 11:38</c:v>
                      </c:pt>
                      <c:pt idx="3420">
                        <c:v>24/05/2023 11:38</c:v>
                      </c:pt>
                      <c:pt idx="3421">
                        <c:v>24/05/2023 11:38</c:v>
                      </c:pt>
                      <c:pt idx="3422">
                        <c:v>24/05/2023 11:38</c:v>
                      </c:pt>
                      <c:pt idx="3423">
                        <c:v>24/05/2023 11:38</c:v>
                      </c:pt>
                      <c:pt idx="3424">
                        <c:v>24/05/2023 11:38</c:v>
                      </c:pt>
                      <c:pt idx="3425">
                        <c:v>24/05/2023 11:38</c:v>
                      </c:pt>
                      <c:pt idx="3426">
                        <c:v>24/05/2023 11:38</c:v>
                      </c:pt>
                      <c:pt idx="3427">
                        <c:v>24/05/2023 11:38</c:v>
                      </c:pt>
                      <c:pt idx="3428">
                        <c:v>24/05/2023 11:38</c:v>
                      </c:pt>
                      <c:pt idx="3429">
                        <c:v>24/05/2023 11:38</c:v>
                      </c:pt>
                      <c:pt idx="3430">
                        <c:v>24/05/2023 11:38</c:v>
                      </c:pt>
                      <c:pt idx="3431">
                        <c:v>24/05/2023 11:38</c:v>
                      </c:pt>
                      <c:pt idx="3432">
                        <c:v>24/05/2023 11:38</c:v>
                      </c:pt>
                      <c:pt idx="3433">
                        <c:v>24/05/2023 11:38</c:v>
                      </c:pt>
                      <c:pt idx="3434">
                        <c:v>24/05/2023 11:38</c:v>
                      </c:pt>
                      <c:pt idx="3435">
                        <c:v>24/05/2023 11:38</c:v>
                      </c:pt>
                      <c:pt idx="3436">
                        <c:v>24/05/2023 11:38</c:v>
                      </c:pt>
                      <c:pt idx="3437">
                        <c:v>24/05/2023 11:38</c:v>
                      </c:pt>
                      <c:pt idx="3438">
                        <c:v>24/05/2023 11:38</c:v>
                      </c:pt>
                      <c:pt idx="3439">
                        <c:v>24/05/2023 11:38</c:v>
                      </c:pt>
                      <c:pt idx="3440">
                        <c:v>24/05/2023 11:38</c:v>
                      </c:pt>
                      <c:pt idx="3441">
                        <c:v>24/05/2023 11:38</c:v>
                      </c:pt>
                      <c:pt idx="3442">
                        <c:v>24/05/2023 11:38</c:v>
                      </c:pt>
                      <c:pt idx="3443">
                        <c:v>24/05/2023 11:38</c:v>
                      </c:pt>
                      <c:pt idx="3444">
                        <c:v>24/05/2023 11:38</c:v>
                      </c:pt>
                      <c:pt idx="3445">
                        <c:v>24/05/2023 11:38</c:v>
                      </c:pt>
                      <c:pt idx="3446">
                        <c:v>24/05/2023 11:38</c:v>
                      </c:pt>
                      <c:pt idx="3447">
                        <c:v>24/05/2023 11:38</c:v>
                      </c:pt>
                      <c:pt idx="3448">
                        <c:v>24/05/2023 11:38</c:v>
                      </c:pt>
                      <c:pt idx="3449">
                        <c:v>24/05/2023 11:38</c:v>
                      </c:pt>
                      <c:pt idx="3450">
                        <c:v>24/05/2023 11:39</c:v>
                      </c:pt>
                      <c:pt idx="3451">
                        <c:v>24/05/2023 11:39</c:v>
                      </c:pt>
                      <c:pt idx="3452">
                        <c:v>24/05/2023 11:39</c:v>
                      </c:pt>
                      <c:pt idx="3453">
                        <c:v>24/05/2023 11:39</c:v>
                      </c:pt>
                      <c:pt idx="3454">
                        <c:v>24/05/2023 11:39</c:v>
                      </c:pt>
                      <c:pt idx="3455">
                        <c:v>24/05/2023 11:39</c:v>
                      </c:pt>
                      <c:pt idx="3456">
                        <c:v>24/05/2023 11:39</c:v>
                      </c:pt>
                      <c:pt idx="3457">
                        <c:v>24/05/2023 11:39</c:v>
                      </c:pt>
                      <c:pt idx="3458">
                        <c:v>24/05/2023 11:39</c:v>
                      </c:pt>
                      <c:pt idx="3459">
                        <c:v>24/05/2023 11:39</c:v>
                      </c:pt>
                      <c:pt idx="3460">
                        <c:v>24/05/2023 11:39</c:v>
                      </c:pt>
                      <c:pt idx="3461">
                        <c:v>24/05/2023 11:39</c:v>
                      </c:pt>
                      <c:pt idx="3462">
                        <c:v>24/05/2023 11:39</c:v>
                      </c:pt>
                      <c:pt idx="3463">
                        <c:v>24/05/2023 11:39</c:v>
                      </c:pt>
                      <c:pt idx="3464">
                        <c:v>24/05/2023 11:39</c:v>
                      </c:pt>
                      <c:pt idx="3465">
                        <c:v>24/05/2023 11:39</c:v>
                      </c:pt>
                      <c:pt idx="3466">
                        <c:v>24/05/2023 11:39</c:v>
                      </c:pt>
                      <c:pt idx="3467">
                        <c:v>24/05/2023 11:39</c:v>
                      </c:pt>
                      <c:pt idx="3468">
                        <c:v>24/05/2023 11:39</c:v>
                      </c:pt>
                      <c:pt idx="3469">
                        <c:v>24/05/2023 11:39</c:v>
                      </c:pt>
                      <c:pt idx="3470">
                        <c:v>24/05/2023 11:39</c:v>
                      </c:pt>
                      <c:pt idx="3471">
                        <c:v>24/05/2023 11:39</c:v>
                      </c:pt>
                      <c:pt idx="3472">
                        <c:v>24/05/2023 11:39</c:v>
                      </c:pt>
                      <c:pt idx="3473">
                        <c:v>24/05/2023 11:39</c:v>
                      </c:pt>
                      <c:pt idx="3474">
                        <c:v>24/05/2023 11:39</c:v>
                      </c:pt>
                      <c:pt idx="3475">
                        <c:v>24/05/2023 11:39</c:v>
                      </c:pt>
                      <c:pt idx="3476">
                        <c:v>24/05/2023 11:39</c:v>
                      </c:pt>
                      <c:pt idx="3477">
                        <c:v>24/05/2023 11:39</c:v>
                      </c:pt>
                      <c:pt idx="3478">
                        <c:v>24/05/2023 11:39</c:v>
                      </c:pt>
                      <c:pt idx="3479">
                        <c:v>24/05/2023 11:39</c:v>
                      </c:pt>
                      <c:pt idx="3480">
                        <c:v>24/05/2023 11:39</c:v>
                      </c:pt>
                      <c:pt idx="3481">
                        <c:v>24/05/2023 11:39</c:v>
                      </c:pt>
                      <c:pt idx="3482">
                        <c:v>24/05/2023 11:39</c:v>
                      </c:pt>
                      <c:pt idx="3483">
                        <c:v>24/05/2023 11:39</c:v>
                      </c:pt>
                      <c:pt idx="3484">
                        <c:v>24/05/2023 11:39</c:v>
                      </c:pt>
                      <c:pt idx="3485">
                        <c:v>24/05/2023 11:39</c:v>
                      </c:pt>
                      <c:pt idx="3486">
                        <c:v>24/05/2023 11:39</c:v>
                      </c:pt>
                      <c:pt idx="3487">
                        <c:v>24/05/2023 11:39</c:v>
                      </c:pt>
                      <c:pt idx="3488">
                        <c:v>24/05/2023 11:39</c:v>
                      </c:pt>
                      <c:pt idx="3489">
                        <c:v>24/05/2023 11:39</c:v>
                      </c:pt>
                      <c:pt idx="3490">
                        <c:v>24/05/2023 11:39</c:v>
                      </c:pt>
                      <c:pt idx="3491">
                        <c:v>24/05/2023 11:39</c:v>
                      </c:pt>
                      <c:pt idx="3492">
                        <c:v>24/05/2023 11:39</c:v>
                      </c:pt>
                      <c:pt idx="3493">
                        <c:v>24/05/2023 11:39</c:v>
                      </c:pt>
                      <c:pt idx="3494">
                        <c:v>24/05/2023 11:39</c:v>
                      </c:pt>
                      <c:pt idx="3495">
                        <c:v>24/05/2023 11:39</c:v>
                      </c:pt>
                      <c:pt idx="3496">
                        <c:v>24/05/2023 11:39</c:v>
                      </c:pt>
                      <c:pt idx="3497">
                        <c:v>24/05/2023 11:39</c:v>
                      </c:pt>
                      <c:pt idx="3498">
                        <c:v>24/05/2023 11:39</c:v>
                      </c:pt>
                      <c:pt idx="3499">
                        <c:v>24/05/2023 11:39</c:v>
                      </c:pt>
                      <c:pt idx="3500">
                        <c:v>24/05/2023 11:39</c:v>
                      </c:pt>
                      <c:pt idx="3501">
                        <c:v>24/05/2023 11:39</c:v>
                      </c:pt>
                      <c:pt idx="3502">
                        <c:v>24/05/2023 11:39</c:v>
                      </c:pt>
                      <c:pt idx="3503">
                        <c:v>24/05/2023 11:39</c:v>
                      </c:pt>
                      <c:pt idx="3504">
                        <c:v>24/05/2023 11:39</c:v>
                      </c:pt>
                      <c:pt idx="3505">
                        <c:v>24/05/2023 11:39</c:v>
                      </c:pt>
                      <c:pt idx="3506">
                        <c:v>24/05/2023 11:39</c:v>
                      </c:pt>
                      <c:pt idx="3507">
                        <c:v>24/05/2023 11:39</c:v>
                      </c:pt>
                      <c:pt idx="3508">
                        <c:v>24/05/2023 11:39</c:v>
                      </c:pt>
                      <c:pt idx="3509">
                        <c:v>24/05/2023 11:40</c:v>
                      </c:pt>
                      <c:pt idx="3510">
                        <c:v>24/05/2023 11:40</c:v>
                      </c:pt>
                      <c:pt idx="3511">
                        <c:v>24/05/2023 11:40</c:v>
                      </c:pt>
                      <c:pt idx="3512">
                        <c:v>24/05/2023 11:40</c:v>
                      </c:pt>
                      <c:pt idx="3513">
                        <c:v>24/05/2023 11:40</c:v>
                      </c:pt>
                      <c:pt idx="3514">
                        <c:v>24/05/2023 11:40</c:v>
                      </c:pt>
                      <c:pt idx="3515">
                        <c:v>24/05/2023 11:40</c:v>
                      </c:pt>
                      <c:pt idx="3516">
                        <c:v>24/05/2023 11:40</c:v>
                      </c:pt>
                      <c:pt idx="3517">
                        <c:v>24/05/2023 11:40</c:v>
                      </c:pt>
                      <c:pt idx="3518">
                        <c:v>24/05/2023 11:40</c:v>
                      </c:pt>
                      <c:pt idx="3519">
                        <c:v>24/05/2023 11:40</c:v>
                      </c:pt>
                      <c:pt idx="3520">
                        <c:v>24/05/2023 11:40</c:v>
                      </c:pt>
                      <c:pt idx="3521">
                        <c:v>24/05/2023 11:40</c:v>
                      </c:pt>
                      <c:pt idx="3522">
                        <c:v>24/05/2023 11:40</c:v>
                      </c:pt>
                      <c:pt idx="3523">
                        <c:v>24/05/2023 11:40</c:v>
                      </c:pt>
                      <c:pt idx="3524">
                        <c:v>24/05/2023 11:40</c:v>
                      </c:pt>
                      <c:pt idx="3525">
                        <c:v>24/05/2023 11:40</c:v>
                      </c:pt>
                      <c:pt idx="3526">
                        <c:v>24/05/2023 11:40</c:v>
                      </c:pt>
                      <c:pt idx="3527">
                        <c:v>24/05/2023 11:40</c:v>
                      </c:pt>
                      <c:pt idx="3528">
                        <c:v>24/05/2023 11:40</c:v>
                      </c:pt>
                      <c:pt idx="3529">
                        <c:v>24/05/2023 11:40</c:v>
                      </c:pt>
                      <c:pt idx="3530">
                        <c:v>24/05/2023 11:40</c:v>
                      </c:pt>
                      <c:pt idx="3531">
                        <c:v>24/05/2023 11:40</c:v>
                      </c:pt>
                      <c:pt idx="3532">
                        <c:v>24/05/2023 11:40</c:v>
                      </c:pt>
                      <c:pt idx="3533">
                        <c:v>24/05/2023 11:40</c:v>
                      </c:pt>
                      <c:pt idx="3534">
                        <c:v>24/05/2023 11:40</c:v>
                      </c:pt>
                      <c:pt idx="3535">
                        <c:v>24/05/2023 11:40</c:v>
                      </c:pt>
                      <c:pt idx="3536">
                        <c:v>24/05/2023 11:40</c:v>
                      </c:pt>
                      <c:pt idx="3537">
                        <c:v>24/05/2023 11:40</c:v>
                      </c:pt>
                      <c:pt idx="3538">
                        <c:v>24/05/2023 11:40</c:v>
                      </c:pt>
                      <c:pt idx="3539">
                        <c:v>24/05/2023 11:40</c:v>
                      </c:pt>
                      <c:pt idx="3540">
                        <c:v>24/05/2023 11:40</c:v>
                      </c:pt>
                      <c:pt idx="3541">
                        <c:v>24/05/2023 11:40</c:v>
                      </c:pt>
                      <c:pt idx="3542">
                        <c:v>24/05/2023 11:40</c:v>
                      </c:pt>
                      <c:pt idx="3543">
                        <c:v>24/05/2023 11:40</c:v>
                      </c:pt>
                      <c:pt idx="3544">
                        <c:v>24/05/2023 11:40</c:v>
                      </c:pt>
                      <c:pt idx="3545">
                        <c:v>24/05/2023 11:40</c:v>
                      </c:pt>
                      <c:pt idx="3546">
                        <c:v>24/05/2023 11:40</c:v>
                      </c:pt>
                      <c:pt idx="3547">
                        <c:v>24/05/2023 11:40</c:v>
                      </c:pt>
                      <c:pt idx="3548">
                        <c:v>24/05/2023 11:40</c:v>
                      </c:pt>
                      <c:pt idx="3549">
                        <c:v>24/05/2023 11:40</c:v>
                      </c:pt>
                      <c:pt idx="3550">
                        <c:v>24/05/2023 11:40</c:v>
                      </c:pt>
                      <c:pt idx="3551">
                        <c:v>24/05/2023 11:40</c:v>
                      </c:pt>
                      <c:pt idx="3552">
                        <c:v>24/05/2023 11:40</c:v>
                      </c:pt>
                      <c:pt idx="3553">
                        <c:v>24/05/2023 11:40</c:v>
                      </c:pt>
                      <c:pt idx="3554">
                        <c:v>24/05/2023 11:40</c:v>
                      </c:pt>
                      <c:pt idx="3555">
                        <c:v>24/05/2023 11:40</c:v>
                      </c:pt>
                      <c:pt idx="3556">
                        <c:v>24/05/2023 11:40</c:v>
                      </c:pt>
                      <c:pt idx="3557">
                        <c:v>24/05/2023 11:40</c:v>
                      </c:pt>
                      <c:pt idx="3558">
                        <c:v>24/05/2023 11:40</c:v>
                      </c:pt>
                      <c:pt idx="3559">
                        <c:v>24/05/2023 11:40</c:v>
                      </c:pt>
                      <c:pt idx="3560">
                        <c:v>24/05/2023 11:40</c:v>
                      </c:pt>
                      <c:pt idx="3561">
                        <c:v>24/05/2023 11:40</c:v>
                      </c:pt>
                      <c:pt idx="3562">
                        <c:v>24/05/2023 11:40</c:v>
                      </c:pt>
                      <c:pt idx="3563">
                        <c:v>24/05/2023 11:40</c:v>
                      </c:pt>
                      <c:pt idx="3564">
                        <c:v>24/05/2023 11:40</c:v>
                      </c:pt>
                      <c:pt idx="3565">
                        <c:v>24/05/2023 11:40</c:v>
                      </c:pt>
                      <c:pt idx="3566">
                        <c:v>24/05/2023 11:40</c:v>
                      </c:pt>
                      <c:pt idx="3567">
                        <c:v>24/05/2023 11:40</c:v>
                      </c:pt>
                      <c:pt idx="3568">
                        <c:v>24/05/2023 11:40</c:v>
                      </c:pt>
                      <c:pt idx="3569">
                        <c:v>24/05/2023 11:41</c:v>
                      </c:pt>
                      <c:pt idx="3570">
                        <c:v>24/05/2023 11:41</c:v>
                      </c:pt>
                      <c:pt idx="3571">
                        <c:v>24/05/2023 11:41</c:v>
                      </c:pt>
                      <c:pt idx="3572">
                        <c:v>24/05/2023 11:41</c:v>
                      </c:pt>
                      <c:pt idx="3573">
                        <c:v>24/05/2023 11:41</c:v>
                      </c:pt>
                      <c:pt idx="3574">
                        <c:v>24/05/2023 11:41</c:v>
                      </c:pt>
                      <c:pt idx="3575">
                        <c:v>24/05/2023 11:41</c:v>
                      </c:pt>
                      <c:pt idx="3576">
                        <c:v>24/05/2023 11:41</c:v>
                      </c:pt>
                      <c:pt idx="3577">
                        <c:v>24/05/2023 11:41</c:v>
                      </c:pt>
                      <c:pt idx="3578">
                        <c:v>24/05/2023 11:41</c:v>
                      </c:pt>
                      <c:pt idx="3579">
                        <c:v>24/05/2023 11:41</c:v>
                      </c:pt>
                      <c:pt idx="3580">
                        <c:v>24/05/2023 11:41</c:v>
                      </c:pt>
                      <c:pt idx="3581">
                        <c:v>24/05/2023 11:41</c:v>
                      </c:pt>
                      <c:pt idx="3582">
                        <c:v>24/05/2023 11:41</c:v>
                      </c:pt>
                      <c:pt idx="3583">
                        <c:v>24/05/2023 11:41</c:v>
                      </c:pt>
                      <c:pt idx="3584">
                        <c:v>24/05/2023 11:41</c:v>
                      </c:pt>
                      <c:pt idx="3585">
                        <c:v>24/05/2023 11:41</c:v>
                      </c:pt>
                      <c:pt idx="3586">
                        <c:v>24/05/2023 11:41</c:v>
                      </c:pt>
                      <c:pt idx="3587">
                        <c:v>24/05/2023 11:41</c:v>
                      </c:pt>
                      <c:pt idx="3588">
                        <c:v>24/05/2023 11:41</c:v>
                      </c:pt>
                      <c:pt idx="3589">
                        <c:v>24/05/2023 11:41</c:v>
                      </c:pt>
                      <c:pt idx="3590">
                        <c:v>24/05/2023 11:41</c:v>
                      </c:pt>
                      <c:pt idx="3591">
                        <c:v>24/05/2023 11:41</c:v>
                      </c:pt>
                      <c:pt idx="3592">
                        <c:v>24/05/2023 11:41</c:v>
                      </c:pt>
                      <c:pt idx="3593">
                        <c:v>24/05/2023 11:41</c:v>
                      </c:pt>
                      <c:pt idx="3594">
                        <c:v>24/05/2023 11:41</c:v>
                      </c:pt>
                      <c:pt idx="3595">
                        <c:v>24/05/2023 11:41</c:v>
                      </c:pt>
                      <c:pt idx="3596">
                        <c:v>24/05/2023 11:41</c:v>
                      </c:pt>
                      <c:pt idx="3597">
                        <c:v>24/05/2023 11:41</c:v>
                      </c:pt>
                      <c:pt idx="3598">
                        <c:v>24/05/2023 11:41</c:v>
                      </c:pt>
                      <c:pt idx="3599">
                        <c:v>24/05/2023 11:41</c:v>
                      </c:pt>
                      <c:pt idx="3600">
                        <c:v>24/05/2023 11:41</c:v>
                      </c:pt>
                      <c:pt idx="3601">
                        <c:v>24/05/2023 11:41</c:v>
                      </c:pt>
                      <c:pt idx="3602">
                        <c:v>24/05/2023 11:41</c:v>
                      </c:pt>
                      <c:pt idx="3603">
                        <c:v>24/05/2023 11:41</c:v>
                      </c:pt>
                      <c:pt idx="3604">
                        <c:v>24/05/2023 11:41</c:v>
                      </c:pt>
                      <c:pt idx="3605">
                        <c:v>24/05/2023 11:41</c:v>
                      </c:pt>
                      <c:pt idx="3606">
                        <c:v>24/05/2023 11:41</c:v>
                      </c:pt>
                      <c:pt idx="3607">
                        <c:v>24/05/2023 11:41</c:v>
                      </c:pt>
                      <c:pt idx="3608">
                        <c:v>24/05/2023 11:41</c:v>
                      </c:pt>
                      <c:pt idx="3609">
                        <c:v>24/05/2023 11:41</c:v>
                      </c:pt>
                      <c:pt idx="3610">
                        <c:v>24/05/2023 11:41</c:v>
                      </c:pt>
                      <c:pt idx="3611">
                        <c:v>24/05/2023 11:41</c:v>
                      </c:pt>
                      <c:pt idx="3612">
                        <c:v>24/05/2023 11:41</c:v>
                      </c:pt>
                      <c:pt idx="3613">
                        <c:v>24/05/2023 11:41</c:v>
                      </c:pt>
                      <c:pt idx="3614">
                        <c:v>24/05/2023 11:41</c:v>
                      </c:pt>
                      <c:pt idx="3615">
                        <c:v>24/05/2023 11:41</c:v>
                      </c:pt>
                      <c:pt idx="3616">
                        <c:v>24/05/2023 11:41</c:v>
                      </c:pt>
                      <c:pt idx="3617">
                        <c:v>24/05/2023 11:41</c:v>
                      </c:pt>
                      <c:pt idx="3618">
                        <c:v>24/05/2023 11:41</c:v>
                      </c:pt>
                      <c:pt idx="3619">
                        <c:v>24/05/2023 11:41</c:v>
                      </c:pt>
                      <c:pt idx="3620">
                        <c:v>24/05/2023 11:41</c:v>
                      </c:pt>
                      <c:pt idx="3621">
                        <c:v>24/05/2023 11:41</c:v>
                      </c:pt>
                      <c:pt idx="3622">
                        <c:v>24/05/2023 11:41</c:v>
                      </c:pt>
                      <c:pt idx="3623">
                        <c:v>24/05/2023 11:41</c:v>
                      </c:pt>
                      <c:pt idx="3624">
                        <c:v>24/05/2023 11:41</c:v>
                      </c:pt>
                      <c:pt idx="3625">
                        <c:v>24/05/2023 11:41</c:v>
                      </c:pt>
                      <c:pt idx="3626">
                        <c:v>24/05/2023 11:41</c:v>
                      </c:pt>
                      <c:pt idx="3627">
                        <c:v>24/05/2023 11:41</c:v>
                      </c:pt>
                      <c:pt idx="3628">
                        <c:v>24/05/2023 11:42</c:v>
                      </c:pt>
                      <c:pt idx="3629">
                        <c:v>24/05/2023 11:42</c:v>
                      </c:pt>
                      <c:pt idx="3630">
                        <c:v>24/05/2023 11:42</c:v>
                      </c:pt>
                      <c:pt idx="3631">
                        <c:v>24/05/2023 11:42</c:v>
                      </c:pt>
                      <c:pt idx="3632">
                        <c:v>24/05/2023 11:42</c:v>
                      </c:pt>
                      <c:pt idx="3633">
                        <c:v>24/05/2023 11:42</c:v>
                      </c:pt>
                      <c:pt idx="3634">
                        <c:v>24/05/2023 11:42</c:v>
                      </c:pt>
                      <c:pt idx="3635">
                        <c:v>24/05/2023 11:42</c:v>
                      </c:pt>
                      <c:pt idx="3636">
                        <c:v>24/05/2023 11:42</c:v>
                      </c:pt>
                      <c:pt idx="3637">
                        <c:v>24/05/2023 11:42</c:v>
                      </c:pt>
                      <c:pt idx="3638">
                        <c:v>24/05/2023 11:42</c:v>
                      </c:pt>
                      <c:pt idx="3639">
                        <c:v>24/05/2023 11:42</c:v>
                      </c:pt>
                      <c:pt idx="3640">
                        <c:v>24/05/2023 11:42</c:v>
                      </c:pt>
                      <c:pt idx="3641">
                        <c:v>24/05/2023 11:42</c:v>
                      </c:pt>
                      <c:pt idx="3642">
                        <c:v>24/05/2023 11:42</c:v>
                      </c:pt>
                      <c:pt idx="3643">
                        <c:v>24/05/2023 11:42</c:v>
                      </c:pt>
                      <c:pt idx="3644">
                        <c:v>24/05/2023 11:42</c:v>
                      </c:pt>
                      <c:pt idx="3645">
                        <c:v>24/05/2023 11:42</c:v>
                      </c:pt>
                      <c:pt idx="3646">
                        <c:v>24/05/2023 11:42</c:v>
                      </c:pt>
                      <c:pt idx="3647">
                        <c:v>24/05/2023 11:42</c:v>
                      </c:pt>
                      <c:pt idx="3648">
                        <c:v>24/05/2023 11:42</c:v>
                      </c:pt>
                      <c:pt idx="3649">
                        <c:v>24/05/2023 11:42</c:v>
                      </c:pt>
                      <c:pt idx="3650">
                        <c:v>24/05/2023 11:42</c:v>
                      </c:pt>
                      <c:pt idx="3651">
                        <c:v>24/05/2023 11:42</c:v>
                      </c:pt>
                      <c:pt idx="3652">
                        <c:v>24/05/2023 11:42</c:v>
                      </c:pt>
                      <c:pt idx="3653">
                        <c:v>24/05/2023 11:42</c:v>
                      </c:pt>
                      <c:pt idx="3654">
                        <c:v>24/05/2023 11:42</c:v>
                      </c:pt>
                      <c:pt idx="3655">
                        <c:v>24/05/2023 11:42</c:v>
                      </c:pt>
                      <c:pt idx="3656">
                        <c:v>24/05/2023 11:42</c:v>
                      </c:pt>
                      <c:pt idx="3657">
                        <c:v>24/05/2023 11:42</c:v>
                      </c:pt>
                      <c:pt idx="3658">
                        <c:v>24/05/2023 11:42</c:v>
                      </c:pt>
                      <c:pt idx="3659">
                        <c:v>24/05/2023 11:42</c:v>
                      </c:pt>
                      <c:pt idx="3660">
                        <c:v>24/05/2023 11:42</c:v>
                      </c:pt>
                      <c:pt idx="3661">
                        <c:v>24/05/2023 11:42</c:v>
                      </c:pt>
                      <c:pt idx="3662">
                        <c:v>24/05/2023 11:42</c:v>
                      </c:pt>
                      <c:pt idx="3663">
                        <c:v>24/05/2023 11:42</c:v>
                      </c:pt>
                      <c:pt idx="3664">
                        <c:v>24/05/2023 11:42</c:v>
                      </c:pt>
                      <c:pt idx="3665">
                        <c:v>24/05/2023 11:42</c:v>
                      </c:pt>
                      <c:pt idx="3666">
                        <c:v>24/05/2023 11:42</c:v>
                      </c:pt>
                      <c:pt idx="3667">
                        <c:v>24/05/2023 11:42</c:v>
                      </c:pt>
                      <c:pt idx="3668">
                        <c:v>24/05/2023 11:42</c:v>
                      </c:pt>
                      <c:pt idx="3669">
                        <c:v>24/05/2023 11:42</c:v>
                      </c:pt>
                      <c:pt idx="3670">
                        <c:v>24/05/2023 11:42</c:v>
                      </c:pt>
                      <c:pt idx="3671">
                        <c:v>24/05/2023 11:42</c:v>
                      </c:pt>
                      <c:pt idx="3672">
                        <c:v>24/05/2023 11:42</c:v>
                      </c:pt>
                      <c:pt idx="3673">
                        <c:v>24/05/2023 11:42</c:v>
                      </c:pt>
                      <c:pt idx="3674">
                        <c:v>24/05/2023 11:42</c:v>
                      </c:pt>
                      <c:pt idx="3675">
                        <c:v>24/05/2023 11:42</c:v>
                      </c:pt>
                      <c:pt idx="3676">
                        <c:v>24/05/2023 11:42</c:v>
                      </c:pt>
                      <c:pt idx="3677">
                        <c:v>24/05/2023 11:42</c:v>
                      </c:pt>
                      <c:pt idx="3678">
                        <c:v>24/05/2023 11:42</c:v>
                      </c:pt>
                      <c:pt idx="3679">
                        <c:v>24/05/2023 11:42</c:v>
                      </c:pt>
                      <c:pt idx="3680">
                        <c:v>24/05/2023 11:42</c:v>
                      </c:pt>
                      <c:pt idx="3681">
                        <c:v>24/05/2023 11:42</c:v>
                      </c:pt>
                      <c:pt idx="3682">
                        <c:v>24/05/2023 11:42</c:v>
                      </c:pt>
                      <c:pt idx="3683">
                        <c:v>24/05/2023 11:42</c:v>
                      </c:pt>
                      <c:pt idx="3684">
                        <c:v>24/05/2023 11:42</c:v>
                      </c:pt>
                      <c:pt idx="3685">
                        <c:v>24/05/2023 11:42</c:v>
                      </c:pt>
                      <c:pt idx="3686">
                        <c:v>24/05/2023 11:42</c:v>
                      </c:pt>
                      <c:pt idx="3687">
                        <c:v>24/05/2023 11:42</c:v>
                      </c:pt>
                      <c:pt idx="3688">
                        <c:v>24/05/2023 11:43</c:v>
                      </c:pt>
                      <c:pt idx="3689">
                        <c:v>24/05/2023 11:43</c:v>
                      </c:pt>
                      <c:pt idx="3690">
                        <c:v>24/05/2023 11:43</c:v>
                      </c:pt>
                      <c:pt idx="3691">
                        <c:v>24/05/2023 11:43</c:v>
                      </c:pt>
                      <c:pt idx="3692">
                        <c:v>24/05/2023 11:43</c:v>
                      </c:pt>
                      <c:pt idx="3693">
                        <c:v>24/05/2023 11:43</c:v>
                      </c:pt>
                      <c:pt idx="3694">
                        <c:v>24/05/2023 11:43</c:v>
                      </c:pt>
                      <c:pt idx="3695">
                        <c:v>24/05/2023 11:43</c:v>
                      </c:pt>
                      <c:pt idx="3696">
                        <c:v>24/05/2023 11:43</c:v>
                      </c:pt>
                      <c:pt idx="3697">
                        <c:v>24/05/2023 11:43</c:v>
                      </c:pt>
                      <c:pt idx="3698">
                        <c:v>24/05/2023 11:43</c:v>
                      </c:pt>
                      <c:pt idx="3699">
                        <c:v>24/05/2023 11:43</c:v>
                      </c:pt>
                      <c:pt idx="3700">
                        <c:v>24/05/2023 11:43</c:v>
                      </c:pt>
                      <c:pt idx="3701">
                        <c:v>24/05/2023 11:43</c:v>
                      </c:pt>
                      <c:pt idx="3702">
                        <c:v>24/05/2023 11:43</c:v>
                      </c:pt>
                      <c:pt idx="3703">
                        <c:v>24/05/2023 11:43</c:v>
                      </c:pt>
                      <c:pt idx="3704">
                        <c:v>24/05/2023 11:43</c:v>
                      </c:pt>
                      <c:pt idx="3705">
                        <c:v>24/05/2023 11:43</c:v>
                      </c:pt>
                      <c:pt idx="3706">
                        <c:v>24/05/2023 11:43</c:v>
                      </c:pt>
                      <c:pt idx="3707">
                        <c:v>24/05/2023 11:43</c:v>
                      </c:pt>
                      <c:pt idx="3708">
                        <c:v>24/05/2023 11:43</c:v>
                      </c:pt>
                      <c:pt idx="3709">
                        <c:v>24/05/2023 11:43</c:v>
                      </c:pt>
                      <c:pt idx="3710">
                        <c:v>24/05/2023 11:43</c:v>
                      </c:pt>
                      <c:pt idx="3711">
                        <c:v>24/05/2023 11:43</c:v>
                      </c:pt>
                      <c:pt idx="3712">
                        <c:v>24/05/2023 11:43</c:v>
                      </c:pt>
                      <c:pt idx="3713">
                        <c:v>24/05/2023 11:43</c:v>
                      </c:pt>
                      <c:pt idx="3714">
                        <c:v>24/05/2023 11:43</c:v>
                      </c:pt>
                      <c:pt idx="3715">
                        <c:v>24/05/2023 11:43</c:v>
                      </c:pt>
                      <c:pt idx="3716">
                        <c:v>24/05/2023 11:43</c:v>
                      </c:pt>
                      <c:pt idx="3717">
                        <c:v>24/05/2023 11:43</c:v>
                      </c:pt>
                      <c:pt idx="3718">
                        <c:v>24/05/2023 11:43</c:v>
                      </c:pt>
                      <c:pt idx="3719">
                        <c:v>24/05/2023 11:43</c:v>
                      </c:pt>
                      <c:pt idx="3720">
                        <c:v>24/05/2023 11:43</c:v>
                      </c:pt>
                      <c:pt idx="3721">
                        <c:v>24/05/2023 11:43</c:v>
                      </c:pt>
                      <c:pt idx="3722">
                        <c:v>24/05/2023 11:43</c:v>
                      </c:pt>
                      <c:pt idx="3723">
                        <c:v>24/05/2023 11:43</c:v>
                      </c:pt>
                      <c:pt idx="3724">
                        <c:v>24/05/2023 11:43</c:v>
                      </c:pt>
                      <c:pt idx="3725">
                        <c:v>24/05/2023 11:43</c:v>
                      </c:pt>
                      <c:pt idx="3726">
                        <c:v>24/05/2023 11:43</c:v>
                      </c:pt>
                      <c:pt idx="3727">
                        <c:v>24/05/2023 11:43</c:v>
                      </c:pt>
                      <c:pt idx="3728">
                        <c:v>24/05/2023 11:43</c:v>
                      </c:pt>
                      <c:pt idx="3729">
                        <c:v>24/05/2023 11:43</c:v>
                      </c:pt>
                      <c:pt idx="3730">
                        <c:v>24/05/2023 11:43</c:v>
                      </c:pt>
                      <c:pt idx="3731">
                        <c:v>24/05/2023 11:43</c:v>
                      </c:pt>
                      <c:pt idx="3732">
                        <c:v>24/05/2023 11:43</c:v>
                      </c:pt>
                      <c:pt idx="3733">
                        <c:v>24/05/2023 11:43</c:v>
                      </c:pt>
                      <c:pt idx="3734">
                        <c:v>24/05/2023 11:43</c:v>
                      </c:pt>
                      <c:pt idx="3735">
                        <c:v>24/05/2023 11:43</c:v>
                      </c:pt>
                      <c:pt idx="3736">
                        <c:v>24/05/2023 11:43</c:v>
                      </c:pt>
                      <c:pt idx="3737">
                        <c:v>24/05/2023 11:43</c:v>
                      </c:pt>
                      <c:pt idx="3738">
                        <c:v>24/05/2023 11:43</c:v>
                      </c:pt>
                      <c:pt idx="3739">
                        <c:v>24/05/2023 11:43</c:v>
                      </c:pt>
                      <c:pt idx="3740">
                        <c:v>24/05/2023 11:43</c:v>
                      </c:pt>
                      <c:pt idx="3741">
                        <c:v>24/05/2023 11:43</c:v>
                      </c:pt>
                      <c:pt idx="3742">
                        <c:v>24/05/2023 11:43</c:v>
                      </c:pt>
                      <c:pt idx="3743">
                        <c:v>24/05/2023 11:43</c:v>
                      </c:pt>
                      <c:pt idx="3744">
                        <c:v>24/05/2023 11:43</c:v>
                      </c:pt>
                      <c:pt idx="3745">
                        <c:v>24/05/2023 11:43</c:v>
                      </c:pt>
                      <c:pt idx="3746">
                        <c:v>24/05/2023 11:43</c:v>
                      </c:pt>
                      <c:pt idx="3747">
                        <c:v>24/05/2023 11:44</c:v>
                      </c:pt>
                      <c:pt idx="3748">
                        <c:v>24/05/2023 11:44</c:v>
                      </c:pt>
                      <c:pt idx="3749">
                        <c:v>24/05/2023 11:44</c:v>
                      </c:pt>
                      <c:pt idx="3750">
                        <c:v>24/05/2023 11:44</c:v>
                      </c:pt>
                      <c:pt idx="3751">
                        <c:v>24/05/2023 11:44</c:v>
                      </c:pt>
                      <c:pt idx="3752">
                        <c:v>24/05/2023 11:44</c:v>
                      </c:pt>
                      <c:pt idx="3753">
                        <c:v>24/05/2023 11:44</c:v>
                      </c:pt>
                      <c:pt idx="3754">
                        <c:v>24/05/2023 11:44</c:v>
                      </c:pt>
                      <c:pt idx="3755">
                        <c:v>24/05/2023 11:44</c:v>
                      </c:pt>
                      <c:pt idx="3756">
                        <c:v>24/05/2023 11:44</c:v>
                      </c:pt>
                      <c:pt idx="3757">
                        <c:v>24/05/2023 11:44</c:v>
                      </c:pt>
                      <c:pt idx="3758">
                        <c:v>24/05/2023 11:44</c:v>
                      </c:pt>
                      <c:pt idx="3759">
                        <c:v>24/05/2023 11:44</c:v>
                      </c:pt>
                      <c:pt idx="3760">
                        <c:v>24/05/2023 11:44</c:v>
                      </c:pt>
                      <c:pt idx="3761">
                        <c:v>24/05/2023 11:44</c:v>
                      </c:pt>
                      <c:pt idx="3762">
                        <c:v>24/05/2023 11:44</c:v>
                      </c:pt>
                      <c:pt idx="3763">
                        <c:v>24/05/2023 11:44</c:v>
                      </c:pt>
                      <c:pt idx="3764">
                        <c:v>24/05/2023 11:44</c:v>
                      </c:pt>
                      <c:pt idx="3765">
                        <c:v>24/05/2023 11:44</c:v>
                      </c:pt>
                      <c:pt idx="3766">
                        <c:v>24/05/2023 11:44</c:v>
                      </c:pt>
                      <c:pt idx="3767">
                        <c:v>24/05/2023 11:44</c:v>
                      </c:pt>
                      <c:pt idx="3768">
                        <c:v>24/05/2023 11:44</c:v>
                      </c:pt>
                      <c:pt idx="3769">
                        <c:v>24/05/2023 11:44</c:v>
                      </c:pt>
                      <c:pt idx="3770">
                        <c:v>24/05/2023 11:44</c:v>
                      </c:pt>
                      <c:pt idx="3771">
                        <c:v>24/05/2023 11:44</c:v>
                      </c:pt>
                      <c:pt idx="3772">
                        <c:v>24/05/2023 11:44</c:v>
                      </c:pt>
                      <c:pt idx="3773">
                        <c:v>24/05/2023 11:44</c:v>
                      </c:pt>
                      <c:pt idx="3774">
                        <c:v>24/05/2023 11:44</c:v>
                      </c:pt>
                      <c:pt idx="3775">
                        <c:v>24/05/2023 11:44</c:v>
                      </c:pt>
                      <c:pt idx="3776">
                        <c:v>24/05/2023 11:44</c:v>
                      </c:pt>
                      <c:pt idx="3777">
                        <c:v>24/05/2023 11:44</c:v>
                      </c:pt>
                      <c:pt idx="3778">
                        <c:v>24/05/2023 11:44</c:v>
                      </c:pt>
                      <c:pt idx="3779">
                        <c:v>24/05/2023 11:44</c:v>
                      </c:pt>
                      <c:pt idx="3780">
                        <c:v>24/05/2023 11:44</c:v>
                      </c:pt>
                      <c:pt idx="3781">
                        <c:v>24/05/2023 11:44</c:v>
                      </c:pt>
                      <c:pt idx="3782">
                        <c:v>24/05/2023 11:44</c:v>
                      </c:pt>
                      <c:pt idx="3783">
                        <c:v>24/05/2023 11:44</c:v>
                      </c:pt>
                      <c:pt idx="3784">
                        <c:v>24/05/2023 11:44</c:v>
                      </c:pt>
                      <c:pt idx="3785">
                        <c:v>24/05/2023 11:44</c:v>
                      </c:pt>
                      <c:pt idx="3786">
                        <c:v>24/05/2023 11:44</c:v>
                      </c:pt>
                      <c:pt idx="3787">
                        <c:v>24/05/2023 11:44</c:v>
                      </c:pt>
                      <c:pt idx="3788">
                        <c:v>24/05/2023 11:44</c:v>
                      </c:pt>
                      <c:pt idx="3789">
                        <c:v>24/05/2023 11:44</c:v>
                      </c:pt>
                      <c:pt idx="3790">
                        <c:v>24/05/2023 11:44</c:v>
                      </c:pt>
                      <c:pt idx="3791">
                        <c:v>24/05/2023 11:44</c:v>
                      </c:pt>
                      <c:pt idx="3792">
                        <c:v>24/05/2023 11:44</c:v>
                      </c:pt>
                      <c:pt idx="3793">
                        <c:v>24/05/2023 11:44</c:v>
                      </c:pt>
                      <c:pt idx="3794">
                        <c:v>24/05/2023 11:44</c:v>
                      </c:pt>
                      <c:pt idx="3795">
                        <c:v>24/05/2023 11:44</c:v>
                      </c:pt>
                      <c:pt idx="3796">
                        <c:v>24/05/2023 11:44</c:v>
                      </c:pt>
                      <c:pt idx="3797">
                        <c:v>24/05/2023 11:44</c:v>
                      </c:pt>
                      <c:pt idx="3798">
                        <c:v>24/05/2023 11:44</c:v>
                      </c:pt>
                      <c:pt idx="3799">
                        <c:v>24/05/2023 11:44</c:v>
                      </c:pt>
                      <c:pt idx="3800">
                        <c:v>24/05/2023 11:44</c:v>
                      </c:pt>
                      <c:pt idx="3801">
                        <c:v>24/05/2023 11:44</c:v>
                      </c:pt>
                      <c:pt idx="3802">
                        <c:v>24/05/2023 11:44</c:v>
                      </c:pt>
                      <c:pt idx="3803">
                        <c:v>24/05/2023 11:44</c:v>
                      </c:pt>
                      <c:pt idx="3804">
                        <c:v>24/05/2023 11:44</c:v>
                      </c:pt>
                      <c:pt idx="3805">
                        <c:v>24/05/2023 11:44</c:v>
                      </c:pt>
                      <c:pt idx="3806">
                        <c:v>24/05/2023 11:44</c:v>
                      </c:pt>
                      <c:pt idx="3807">
                        <c:v>24/05/2023 11:45</c:v>
                      </c:pt>
                      <c:pt idx="3808">
                        <c:v>24/05/2023 11:45</c:v>
                      </c:pt>
                      <c:pt idx="3809">
                        <c:v>24/05/2023 11:45</c:v>
                      </c:pt>
                      <c:pt idx="3810">
                        <c:v>24/05/2023 11:45</c:v>
                      </c:pt>
                      <c:pt idx="3811">
                        <c:v>24/05/2023 11:45</c:v>
                      </c:pt>
                      <c:pt idx="3812">
                        <c:v>24/05/2023 11:45</c:v>
                      </c:pt>
                      <c:pt idx="3813">
                        <c:v>24/05/2023 11:45</c:v>
                      </c:pt>
                      <c:pt idx="3814">
                        <c:v>24/05/2023 11:45</c:v>
                      </c:pt>
                      <c:pt idx="3815">
                        <c:v>24/05/2023 11:45</c:v>
                      </c:pt>
                      <c:pt idx="3816">
                        <c:v>24/05/2023 11:45</c:v>
                      </c:pt>
                      <c:pt idx="3817">
                        <c:v>24/05/2023 11:45</c:v>
                      </c:pt>
                      <c:pt idx="3818">
                        <c:v>24/05/2023 11:45</c:v>
                      </c:pt>
                      <c:pt idx="3819">
                        <c:v>24/05/2023 11:45</c:v>
                      </c:pt>
                      <c:pt idx="3820">
                        <c:v>24/05/2023 11:45</c:v>
                      </c:pt>
                      <c:pt idx="3821">
                        <c:v>24/05/2023 11:45</c:v>
                      </c:pt>
                      <c:pt idx="3822">
                        <c:v>24/05/2023 11:45</c:v>
                      </c:pt>
                      <c:pt idx="3823">
                        <c:v>24/05/2023 11:45</c:v>
                      </c:pt>
                      <c:pt idx="3824">
                        <c:v>24/05/2023 11:45</c:v>
                      </c:pt>
                      <c:pt idx="3825">
                        <c:v>24/05/2023 11:45</c:v>
                      </c:pt>
                      <c:pt idx="3826">
                        <c:v>24/05/2023 11:45</c:v>
                      </c:pt>
                      <c:pt idx="3827">
                        <c:v>24/05/2023 11:45</c:v>
                      </c:pt>
                      <c:pt idx="3828">
                        <c:v>24/05/2023 11:45</c:v>
                      </c:pt>
                      <c:pt idx="3829">
                        <c:v>24/05/2023 11:45</c:v>
                      </c:pt>
                      <c:pt idx="3830">
                        <c:v>24/05/2023 11:45</c:v>
                      </c:pt>
                      <c:pt idx="3831">
                        <c:v>24/05/2023 11:45</c:v>
                      </c:pt>
                      <c:pt idx="3832">
                        <c:v>24/05/2023 11:45</c:v>
                      </c:pt>
                      <c:pt idx="3833">
                        <c:v>24/05/2023 11:45</c:v>
                      </c:pt>
                      <c:pt idx="3834">
                        <c:v>24/05/2023 11:45</c:v>
                      </c:pt>
                      <c:pt idx="3835">
                        <c:v>24/05/2023 11:45</c:v>
                      </c:pt>
                      <c:pt idx="3836">
                        <c:v>24/05/2023 11:45</c:v>
                      </c:pt>
                      <c:pt idx="3837">
                        <c:v>24/05/2023 11:45</c:v>
                      </c:pt>
                      <c:pt idx="3838">
                        <c:v>24/05/2023 11:45</c:v>
                      </c:pt>
                      <c:pt idx="3839">
                        <c:v>24/05/2023 11:45</c:v>
                      </c:pt>
                      <c:pt idx="3840">
                        <c:v>24/05/2023 11:45</c:v>
                      </c:pt>
                      <c:pt idx="3841">
                        <c:v>24/05/2023 11:45</c:v>
                      </c:pt>
                      <c:pt idx="3842">
                        <c:v>24/05/2023 11:45</c:v>
                      </c:pt>
                      <c:pt idx="3843">
                        <c:v>24/05/2023 11:45</c:v>
                      </c:pt>
                      <c:pt idx="3844">
                        <c:v>24/05/2023 11:45</c:v>
                      </c:pt>
                      <c:pt idx="3845">
                        <c:v>24/05/2023 11:45</c:v>
                      </c:pt>
                      <c:pt idx="3846">
                        <c:v>24/05/2023 11:45</c:v>
                      </c:pt>
                      <c:pt idx="3847">
                        <c:v>24/05/2023 11:45</c:v>
                      </c:pt>
                      <c:pt idx="3848">
                        <c:v>24/05/2023 11:45</c:v>
                      </c:pt>
                      <c:pt idx="3849">
                        <c:v>24/05/2023 11:45</c:v>
                      </c:pt>
                      <c:pt idx="3850">
                        <c:v>24/05/2023 11:45</c:v>
                      </c:pt>
                      <c:pt idx="3851">
                        <c:v>24/05/2023 11:45</c:v>
                      </c:pt>
                      <c:pt idx="3852">
                        <c:v>24/05/2023 11:45</c:v>
                      </c:pt>
                      <c:pt idx="3853">
                        <c:v>24/05/2023 11:45</c:v>
                      </c:pt>
                      <c:pt idx="3854">
                        <c:v>24/05/2023 11:45</c:v>
                      </c:pt>
                      <c:pt idx="3855">
                        <c:v>24/05/2023 11:45</c:v>
                      </c:pt>
                      <c:pt idx="3856">
                        <c:v>24/05/2023 11:45</c:v>
                      </c:pt>
                      <c:pt idx="3857">
                        <c:v>24/05/2023 11:45</c:v>
                      </c:pt>
                      <c:pt idx="3858">
                        <c:v>24/05/2023 11:45</c:v>
                      </c:pt>
                      <c:pt idx="3859">
                        <c:v>24/05/2023 11:45</c:v>
                      </c:pt>
                      <c:pt idx="3860">
                        <c:v>24/05/2023 11:45</c:v>
                      </c:pt>
                      <c:pt idx="3861">
                        <c:v>24/05/2023 11:45</c:v>
                      </c:pt>
                      <c:pt idx="3862">
                        <c:v>24/05/2023 11:45</c:v>
                      </c:pt>
                      <c:pt idx="3863">
                        <c:v>24/05/2023 11:45</c:v>
                      </c:pt>
                      <c:pt idx="3864">
                        <c:v>24/05/2023 11:45</c:v>
                      </c:pt>
                      <c:pt idx="3865">
                        <c:v>24/05/2023 11:45</c:v>
                      </c:pt>
                      <c:pt idx="3866">
                        <c:v>24/05/2023 11:45</c:v>
                      </c:pt>
                      <c:pt idx="3867">
                        <c:v>24/05/2023 11:46</c:v>
                      </c:pt>
                      <c:pt idx="3868">
                        <c:v>24/05/2023 11:46</c:v>
                      </c:pt>
                      <c:pt idx="3869">
                        <c:v>24/05/2023 11:46</c:v>
                      </c:pt>
                      <c:pt idx="3870">
                        <c:v>24/05/2023 11:46</c:v>
                      </c:pt>
                      <c:pt idx="3871">
                        <c:v>24/05/2023 11:46</c:v>
                      </c:pt>
                      <c:pt idx="3872">
                        <c:v>24/05/2023 11:46</c:v>
                      </c:pt>
                      <c:pt idx="3873">
                        <c:v>24/05/2023 11:46</c:v>
                      </c:pt>
                      <c:pt idx="3874">
                        <c:v>24/05/2023 11:46</c:v>
                      </c:pt>
                      <c:pt idx="3875">
                        <c:v>24/05/2023 11:46</c:v>
                      </c:pt>
                      <c:pt idx="3876">
                        <c:v>24/05/2023 11:46</c:v>
                      </c:pt>
                      <c:pt idx="3877">
                        <c:v>24/05/2023 11:46</c:v>
                      </c:pt>
                      <c:pt idx="3878">
                        <c:v>24/05/2023 11:46</c:v>
                      </c:pt>
                      <c:pt idx="3879">
                        <c:v>24/05/2023 11:46</c:v>
                      </c:pt>
                      <c:pt idx="3880">
                        <c:v>24/05/2023 11:46</c:v>
                      </c:pt>
                      <c:pt idx="3881">
                        <c:v>24/05/2023 11:46</c:v>
                      </c:pt>
                      <c:pt idx="3882">
                        <c:v>24/05/2023 11:46</c:v>
                      </c:pt>
                      <c:pt idx="3883">
                        <c:v>24/05/2023 11:46</c:v>
                      </c:pt>
                      <c:pt idx="3884">
                        <c:v>24/05/2023 11:46</c:v>
                      </c:pt>
                      <c:pt idx="3885">
                        <c:v>24/05/2023 11:46</c:v>
                      </c:pt>
                      <c:pt idx="3886">
                        <c:v>24/05/2023 11:46</c:v>
                      </c:pt>
                      <c:pt idx="3887">
                        <c:v>24/05/2023 11:46</c:v>
                      </c:pt>
                      <c:pt idx="3888">
                        <c:v>24/05/2023 11:46</c:v>
                      </c:pt>
                      <c:pt idx="3889">
                        <c:v>24/05/2023 11:46</c:v>
                      </c:pt>
                      <c:pt idx="3890">
                        <c:v>24/05/2023 11:46</c:v>
                      </c:pt>
                      <c:pt idx="3891">
                        <c:v>24/05/2023 11:46</c:v>
                      </c:pt>
                      <c:pt idx="3892">
                        <c:v>24/05/2023 11:46</c:v>
                      </c:pt>
                      <c:pt idx="3893">
                        <c:v>24/05/2023 11:46</c:v>
                      </c:pt>
                      <c:pt idx="3894">
                        <c:v>24/05/2023 11:46</c:v>
                      </c:pt>
                      <c:pt idx="3895">
                        <c:v>24/05/2023 11:46</c:v>
                      </c:pt>
                      <c:pt idx="3896">
                        <c:v>24/05/2023 11:46</c:v>
                      </c:pt>
                      <c:pt idx="3897">
                        <c:v>24/05/2023 11:46</c:v>
                      </c:pt>
                      <c:pt idx="3898">
                        <c:v>24/05/2023 11:46</c:v>
                      </c:pt>
                      <c:pt idx="3899">
                        <c:v>24/05/2023 11:46</c:v>
                      </c:pt>
                      <c:pt idx="3900">
                        <c:v>24/05/2023 11:46</c:v>
                      </c:pt>
                      <c:pt idx="3901">
                        <c:v>24/05/2023 11:46</c:v>
                      </c:pt>
                      <c:pt idx="3902">
                        <c:v>24/05/2023 11:46</c:v>
                      </c:pt>
                      <c:pt idx="3903">
                        <c:v>24/05/2023 11:46</c:v>
                      </c:pt>
                      <c:pt idx="3904">
                        <c:v>24/05/2023 11:46</c:v>
                      </c:pt>
                      <c:pt idx="3905">
                        <c:v>24/05/2023 11:46</c:v>
                      </c:pt>
                      <c:pt idx="3906">
                        <c:v>24/05/2023 11:46</c:v>
                      </c:pt>
                      <c:pt idx="3907">
                        <c:v>24/05/2023 11:46</c:v>
                      </c:pt>
                      <c:pt idx="3908">
                        <c:v>24/05/2023 11:46</c:v>
                      </c:pt>
                      <c:pt idx="3909">
                        <c:v>24/05/2023 11:46</c:v>
                      </c:pt>
                      <c:pt idx="3910">
                        <c:v>24/05/2023 11:46</c:v>
                      </c:pt>
                      <c:pt idx="3911">
                        <c:v>24/05/2023 11:46</c:v>
                      </c:pt>
                      <c:pt idx="3912">
                        <c:v>24/05/2023 11:46</c:v>
                      </c:pt>
                      <c:pt idx="3913">
                        <c:v>24/05/2023 11:46</c:v>
                      </c:pt>
                      <c:pt idx="3914">
                        <c:v>24/05/2023 11:46</c:v>
                      </c:pt>
                      <c:pt idx="3915">
                        <c:v>24/05/2023 11:46</c:v>
                      </c:pt>
                      <c:pt idx="3916">
                        <c:v>24/05/2023 11:46</c:v>
                      </c:pt>
                      <c:pt idx="3917">
                        <c:v>24/05/2023 11:46</c:v>
                      </c:pt>
                      <c:pt idx="3918">
                        <c:v>24/05/2023 11:46</c:v>
                      </c:pt>
                      <c:pt idx="3919">
                        <c:v>24/05/2023 11:46</c:v>
                      </c:pt>
                      <c:pt idx="3920">
                        <c:v>24/05/2023 11:46</c:v>
                      </c:pt>
                      <c:pt idx="3921">
                        <c:v>24/05/2023 11:46</c:v>
                      </c:pt>
                      <c:pt idx="3922">
                        <c:v>24/05/2023 11:46</c:v>
                      </c:pt>
                      <c:pt idx="3923">
                        <c:v>24/05/2023 11:46</c:v>
                      </c:pt>
                      <c:pt idx="3924">
                        <c:v>24/05/2023 11:46</c:v>
                      </c:pt>
                      <c:pt idx="3925">
                        <c:v>24/05/2023 11:46</c:v>
                      </c:pt>
                      <c:pt idx="3926">
                        <c:v>24/05/2023 11:47</c:v>
                      </c:pt>
                      <c:pt idx="3927">
                        <c:v>24/05/2023 11:47</c:v>
                      </c:pt>
                      <c:pt idx="3928">
                        <c:v>24/05/2023 11:47</c:v>
                      </c:pt>
                      <c:pt idx="3929">
                        <c:v>24/05/2023 11:47</c:v>
                      </c:pt>
                      <c:pt idx="3930">
                        <c:v>24/05/2023 11:47</c:v>
                      </c:pt>
                      <c:pt idx="3931">
                        <c:v>24/05/2023 11:47</c:v>
                      </c:pt>
                      <c:pt idx="3932">
                        <c:v>24/05/2023 11:47</c:v>
                      </c:pt>
                      <c:pt idx="3933">
                        <c:v>24/05/2023 11:47</c:v>
                      </c:pt>
                      <c:pt idx="3934">
                        <c:v>24/05/2023 11:47</c:v>
                      </c:pt>
                      <c:pt idx="3935">
                        <c:v>24/05/2023 11:47</c:v>
                      </c:pt>
                      <c:pt idx="3936">
                        <c:v>24/05/2023 11:47</c:v>
                      </c:pt>
                      <c:pt idx="3937">
                        <c:v>24/05/2023 11:47</c:v>
                      </c:pt>
                      <c:pt idx="3938">
                        <c:v>24/05/2023 11:47</c:v>
                      </c:pt>
                      <c:pt idx="3939">
                        <c:v>24/05/2023 11:47</c:v>
                      </c:pt>
                      <c:pt idx="3940">
                        <c:v>24/05/2023 11:47</c:v>
                      </c:pt>
                      <c:pt idx="3941">
                        <c:v>24/05/2023 11:47</c:v>
                      </c:pt>
                      <c:pt idx="3942">
                        <c:v>24/05/2023 11:47</c:v>
                      </c:pt>
                      <c:pt idx="3943">
                        <c:v>24/05/2023 11:47</c:v>
                      </c:pt>
                      <c:pt idx="3944">
                        <c:v>24/05/2023 11:47</c:v>
                      </c:pt>
                      <c:pt idx="3945">
                        <c:v>24/05/2023 11:47</c:v>
                      </c:pt>
                      <c:pt idx="3946">
                        <c:v>24/05/2023 11:47</c:v>
                      </c:pt>
                      <c:pt idx="3947">
                        <c:v>24/05/2023 11:47</c:v>
                      </c:pt>
                      <c:pt idx="3948">
                        <c:v>24/05/2023 11:47</c:v>
                      </c:pt>
                      <c:pt idx="3949">
                        <c:v>24/05/2023 11:47</c:v>
                      </c:pt>
                      <c:pt idx="3950">
                        <c:v>24/05/2023 11:47</c:v>
                      </c:pt>
                      <c:pt idx="3951">
                        <c:v>24/05/2023 11:47</c:v>
                      </c:pt>
                      <c:pt idx="3952">
                        <c:v>24/05/2023 11:47</c:v>
                      </c:pt>
                      <c:pt idx="3953">
                        <c:v>24/05/2023 11:47</c:v>
                      </c:pt>
                      <c:pt idx="3954">
                        <c:v>24/05/2023 11:47</c:v>
                      </c:pt>
                      <c:pt idx="3955">
                        <c:v>24/05/2023 11:47</c:v>
                      </c:pt>
                      <c:pt idx="3956">
                        <c:v>24/05/2023 11:47</c:v>
                      </c:pt>
                      <c:pt idx="3957">
                        <c:v>24/05/2023 11:47</c:v>
                      </c:pt>
                      <c:pt idx="3958">
                        <c:v>24/05/2023 11:47</c:v>
                      </c:pt>
                      <c:pt idx="3959">
                        <c:v>24/05/2023 11:47</c:v>
                      </c:pt>
                      <c:pt idx="3960">
                        <c:v>24/05/2023 11:47</c:v>
                      </c:pt>
                      <c:pt idx="3961">
                        <c:v>24/05/2023 11:47</c:v>
                      </c:pt>
                      <c:pt idx="3962">
                        <c:v>24/05/2023 11:47</c:v>
                      </c:pt>
                      <c:pt idx="3963">
                        <c:v>24/05/2023 11:47</c:v>
                      </c:pt>
                      <c:pt idx="3964">
                        <c:v>24/05/2023 11:47</c:v>
                      </c:pt>
                      <c:pt idx="3965">
                        <c:v>24/05/2023 11:47</c:v>
                      </c:pt>
                      <c:pt idx="3966">
                        <c:v>24/05/2023 11:47</c:v>
                      </c:pt>
                      <c:pt idx="3967">
                        <c:v>24/05/2023 11:47</c:v>
                      </c:pt>
                      <c:pt idx="3968">
                        <c:v>24/05/2023 11:47</c:v>
                      </c:pt>
                      <c:pt idx="3969">
                        <c:v>24/05/2023 11:47</c:v>
                      </c:pt>
                      <c:pt idx="3970">
                        <c:v>24/05/2023 11:47</c:v>
                      </c:pt>
                      <c:pt idx="3971">
                        <c:v>24/05/2023 11:47</c:v>
                      </c:pt>
                      <c:pt idx="3972">
                        <c:v>24/05/2023 11:47</c:v>
                      </c:pt>
                      <c:pt idx="3973">
                        <c:v>24/05/2023 11:47</c:v>
                      </c:pt>
                      <c:pt idx="3974">
                        <c:v>24/05/2023 11:47</c:v>
                      </c:pt>
                      <c:pt idx="3975">
                        <c:v>24/05/2023 11:47</c:v>
                      </c:pt>
                      <c:pt idx="3976">
                        <c:v>24/05/2023 11:47</c:v>
                      </c:pt>
                      <c:pt idx="3977">
                        <c:v>24/05/2023 11:47</c:v>
                      </c:pt>
                      <c:pt idx="3978">
                        <c:v>24/05/2023 11:47</c:v>
                      </c:pt>
                      <c:pt idx="3979">
                        <c:v>24/05/2023 11:47</c:v>
                      </c:pt>
                      <c:pt idx="3980">
                        <c:v>24/05/2023 11:47</c:v>
                      </c:pt>
                      <c:pt idx="3981">
                        <c:v>24/05/2023 11:47</c:v>
                      </c:pt>
                      <c:pt idx="3982">
                        <c:v>24/05/2023 11:47</c:v>
                      </c:pt>
                      <c:pt idx="3983">
                        <c:v>24/05/2023 11:47</c:v>
                      </c:pt>
                      <c:pt idx="3984">
                        <c:v>24/05/2023 11:47</c:v>
                      </c:pt>
                      <c:pt idx="3985">
                        <c:v>24/05/2023 11:47</c:v>
                      </c:pt>
                      <c:pt idx="3986">
                        <c:v>24/05/2023 11:48</c:v>
                      </c:pt>
                      <c:pt idx="3987">
                        <c:v>24/05/2023 11:48</c:v>
                      </c:pt>
                      <c:pt idx="3988">
                        <c:v>24/05/2023 11:48</c:v>
                      </c:pt>
                      <c:pt idx="3989">
                        <c:v>24/05/2023 11:48</c:v>
                      </c:pt>
                      <c:pt idx="3990">
                        <c:v>24/05/2023 11:48</c:v>
                      </c:pt>
                      <c:pt idx="3991">
                        <c:v>24/05/2023 11:48</c:v>
                      </c:pt>
                      <c:pt idx="3992">
                        <c:v>24/05/2023 11:48</c:v>
                      </c:pt>
                      <c:pt idx="3993">
                        <c:v>24/05/2023 11:48</c:v>
                      </c:pt>
                      <c:pt idx="3994">
                        <c:v>24/05/2023 11:48</c:v>
                      </c:pt>
                      <c:pt idx="3995">
                        <c:v>24/05/2023 11:48</c:v>
                      </c:pt>
                      <c:pt idx="3996">
                        <c:v>24/05/2023 11:48</c:v>
                      </c:pt>
                      <c:pt idx="3997">
                        <c:v>24/05/2023 11:48</c:v>
                      </c:pt>
                      <c:pt idx="3998">
                        <c:v>24/05/2023 11:48</c:v>
                      </c:pt>
                      <c:pt idx="3999">
                        <c:v>24/05/2023 11:48</c:v>
                      </c:pt>
                      <c:pt idx="4000">
                        <c:v>24/05/2023 11:48</c:v>
                      </c:pt>
                      <c:pt idx="4001">
                        <c:v>24/05/2023 11:48</c:v>
                      </c:pt>
                      <c:pt idx="4002">
                        <c:v>24/05/2023 11:48</c:v>
                      </c:pt>
                      <c:pt idx="4003">
                        <c:v>24/05/2023 11:48</c:v>
                      </c:pt>
                      <c:pt idx="4004">
                        <c:v>24/05/2023 11:48</c:v>
                      </c:pt>
                      <c:pt idx="4005">
                        <c:v>24/05/2023 11:48</c:v>
                      </c:pt>
                      <c:pt idx="4006">
                        <c:v>24/05/2023 11:48</c:v>
                      </c:pt>
                      <c:pt idx="4007">
                        <c:v>24/05/2023 11:48</c:v>
                      </c:pt>
                      <c:pt idx="4008">
                        <c:v>24/05/2023 11:48</c:v>
                      </c:pt>
                      <c:pt idx="4009">
                        <c:v>24/05/2023 11:48</c:v>
                      </c:pt>
                      <c:pt idx="4010">
                        <c:v>24/05/2023 11:48</c:v>
                      </c:pt>
                      <c:pt idx="4011">
                        <c:v>24/05/2023 11:48</c:v>
                      </c:pt>
                      <c:pt idx="4012">
                        <c:v>24/05/2023 11:48</c:v>
                      </c:pt>
                      <c:pt idx="4013">
                        <c:v>24/05/2023 11:48</c:v>
                      </c:pt>
                      <c:pt idx="4014">
                        <c:v>24/05/2023 11:48</c:v>
                      </c:pt>
                      <c:pt idx="4015">
                        <c:v>24/05/2023 11:48</c:v>
                      </c:pt>
                      <c:pt idx="4016">
                        <c:v>24/05/2023 11:48</c:v>
                      </c:pt>
                      <c:pt idx="4017">
                        <c:v>24/05/2023 11:48</c:v>
                      </c:pt>
                      <c:pt idx="4018">
                        <c:v>24/05/2023 11:48</c:v>
                      </c:pt>
                      <c:pt idx="4019">
                        <c:v>24/05/2023 11:48</c:v>
                      </c:pt>
                      <c:pt idx="4020">
                        <c:v>24/05/2023 11:48</c:v>
                      </c:pt>
                      <c:pt idx="4021">
                        <c:v>24/05/2023 11:48</c:v>
                      </c:pt>
                      <c:pt idx="4022">
                        <c:v>24/05/2023 11:48</c:v>
                      </c:pt>
                      <c:pt idx="4023">
                        <c:v>24/05/2023 11:48</c:v>
                      </c:pt>
                      <c:pt idx="4024">
                        <c:v>24/05/2023 11:48</c:v>
                      </c:pt>
                      <c:pt idx="4025">
                        <c:v>24/05/2023 11:48</c:v>
                      </c:pt>
                      <c:pt idx="4026">
                        <c:v>24/05/2023 11:48</c:v>
                      </c:pt>
                      <c:pt idx="4027">
                        <c:v>24/05/2023 11:48</c:v>
                      </c:pt>
                      <c:pt idx="4028">
                        <c:v>24/05/2023 11:48</c:v>
                      </c:pt>
                      <c:pt idx="4029">
                        <c:v>24/05/2023 11:48</c:v>
                      </c:pt>
                      <c:pt idx="4030">
                        <c:v>24/05/2023 11:48</c:v>
                      </c:pt>
                      <c:pt idx="4031">
                        <c:v>24/05/2023 11:48</c:v>
                      </c:pt>
                      <c:pt idx="4032">
                        <c:v>24/05/2023 11:48</c:v>
                      </c:pt>
                      <c:pt idx="4033">
                        <c:v>24/05/2023 11:48</c:v>
                      </c:pt>
                      <c:pt idx="4034">
                        <c:v>24/05/2023 11:48</c:v>
                      </c:pt>
                      <c:pt idx="4035">
                        <c:v>24/05/2023 11:48</c:v>
                      </c:pt>
                      <c:pt idx="4036">
                        <c:v>24/05/2023 11:48</c:v>
                      </c:pt>
                      <c:pt idx="4037">
                        <c:v>24/05/2023 11:48</c:v>
                      </c:pt>
                      <c:pt idx="4038">
                        <c:v>24/05/2023 11:48</c:v>
                      </c:pt>
                      <c:pt idx="4039">
                        <c:v>24/05/2023 11:48</c:v>
                      </c:pt>
                      <c:pt idx="4040">
                        <c:v>24/05/2023 11:48</c:v>
                      </c:pt>
                      <c:pt idx="4041">
                        <c:v>24/05/2023 11:48</c:v>
                      </c:pt>
                      <c:pt idx="4042">
                        <c:v>24/05/2023 11:48</c:v>
                      </c:pt>
                      <c:pt idx="4043">
                        <c:v>24/05/2023 11:48</c:v>
                      </c:pt>
                      <c:pt idx="4044">
                        <c:v>24/05/2023 11:48</c:v>
                      </c:pt>
                      <c:pt idx="4045">
                        <c:v>24/05/2023 11:49</c:v>
                      </c:pt>
                      <c:pt idx="4046">
                        <c:v>24/05/2023 11:49</c:v>
                      </c:pt>
                      <c:pt idx="4047">
                        <c:v>24/05/2023 11:49</c:v>
                      </c:pt>
                      <c:pt idx="4048">
                        <c:v>24/05/2023 11:49</c:v>
                      </c:pt>
                      <c:pt idx="4049">
                        <c:v>24/05/2023 11:49</c:v>
                      </c:pt>
                      <c:pt idx="4050">
                        <c:v>24/05/2023 11:49</c:v>
                      </c:pt>
                      <c:pt idx="4051">
                        <c:v>24/05/2023 11:49</c:v>
                      </c:pt>
                      <c:pt idx="4052">
                        <c:v>24/05/2023 11:49</c:v>
                      </c:pt>
                      <c:pt idx="4053">
                        <c:v>24/05/2023 11:49</c:v>
                      </c:pt>
                      <c:pt idx="4054">
                        <c:v>24/05/2023 11:49</c:v>
                      </c:pt>
                      <c:pt idx="4055">
                        <c:v>24/05/2023 11:49</c:v>
                      </c:pt>
                      <c:pt idx="4056">
                        <c:v>24/05/2023 11:49</c:v>
                      </c:pt>
                      <c:pt idx="4057">
                        <c:v>24/05/2023 11:49</c:v>
                      </c:pt>
                      <c:pt idx="4058">
                        <c:v>24/05/2023 11:49</c:v>
                      </c:pt>
                      <c:pt idx="4059">
                        <c:v>24/05/2023 11:49</c:v>
                      </c:pt>
                      <c:pt idx="4060">
                        <c:v>24/05/2023 11:49</c:v>
                      </c:pt>
                      <c:pt idx="4061">
                        <c:v>24/05/2023 11:49</c:v>
                      </c:pt>
                      <c:pt idx="4062">
                        <c:v>24/05/2023 11:49</c:v>
                      </c:pt>
                      <c:pt idx="4063">
                        <c:v>24/05/2023 11:49</c:v>
                      </c:pt>
                      <c:pt idx="4064">
                        <c:v>24/05/2023 11:49</c:v>
                      </c:pt>
                      <c:pt idx="4065">
                        <c:v>24/05/2023 11:49</c:v>
                      </c:pt>
                      <c:pt idx="4066">
                        <c:v>24/05/2023 11:49</c:v>
                      </c:pt>
                      <c:pt idx="4067">
                        <c:v>24/05/2023 11:49</c:v>
                      </c:pt>
                      <c:pt idx="4068">
                        <c:v>24/05/2023 11:49</c:v>
                      </c:pt>
                      <c:pt idx="4069">
                        <c:v>24/05/2023 11:49</c:v>
                      </c:pt>
                      <c:pt idx="4070">
                        <c:v>24/05/2023 11:49</c:v>
                      </c:pt>
                      <c:pt idx="4071">
                        <c:v>24/05/2023 11:49</c:v>
                      </c:pt>
                      <c:pt idx="4072">
                        <c:v>24/05/2023 11:49</c:v>
                      </c:pt>
                      <c:pt idx="4073">
                        <c:v>24/05/2023 11:49</c:v>
                      </c:pt>
                      <c:pt idx="4074">
                        <c:v>24/05/2023 11:49</c:v>
                      </c:pt>
                      <c:pt idx="4075">
                        <c:v>24/05/2023 11:49</c:v>
                      </c:pt>
                      <c:pt idx="4076">
                        <c:v>24/05/2023 11:49</c:v>
                      </c:pt>
                      <c:pt idx="4077">
                        <c:v>24/05/2023 11:49</c:v>
                      </c:pt>
                      <c:pt idx="4078">
                        <c:v>24/05/2023 11:49</c:v>
                      </c:pt>
                      <c:pt idx="4079">
                        <c:v>24/05/2023 11:49</c:v>
                      </c:pt>
                      <c:pt idx="4080">
                        <c:v>24/05/2023 11:49</c:v>
                      </c:pt>
                      <c:pt idx="4081">
                        <c:v>24/05/2023 11:49</c:v>
                      </c:pt>
                      <c:pt idx="4082">
                        <c:v>24/05/2023 11:49</c:v>
                      </c:pt>
                      <c:pt idx="4083">
                        <c:v>24/05/2023 11:49</c:v>
                      </c:pt>
                      <c:pt idx="4084">
                        <c:v>24/05/2023 11:49</c:v>
                      </c:pt>
                      <c:pt idx="4085">
                        <c:v>24/05/2023 11:49</c:v>
                      </c:pt>
                      <c:pt idx="4086">
                        <c:v>24/05/2023 11:49</c:v>
                      </c:pt>
                      <c:pt idx="4087">
                        <c:v>24/05/2023 11:49</c:v>
                      </c:pt>
                      <c:pt idx="4088">
                        <c:v>24/05/2023 11:49</c:v>
                      </c:pt>
                      <c:pt idx="4089">
                        <c:v>24/05/2023 11:49</c:v>
                      </c:pt>
                      <c:pt idx="4090">
                        <c:v>24/05/2023 11:49</c:v>
                      </c:pt>
                      <c:pt idx="4091">
                        <c:v>24/05/2023 11:49</c:v>
                      </c:pt>
                      <c:pt idx="4092">
                        <c:v>24/05/2023 11:49</c:v>
                      </c:pt>
                      <c:pt idx="4093">
                        <c:v>24/05/2023 11:49</c:v>
                      </c:pt>
                      <c:pt idx="4094">
                        <c:v>24/05/2023 11:49</c:v>
                      </c:pt>
                      <c:pt idx="4095">
                        <c:v>24/05/2023 11:49</c:v>
                      </c:pt>
                      <c:pt idx="4096">
                        <c:v>24/05/2023 11:49</c:v>
                      </c:pt>
                      <c:pt idx="4097">
                        <c:v>24/05/2023 11:49</c:v>
                      </c:pt>
                      <c:pt idx="4098">
                        <c:v>24/05/2023 11:49</c:v>
                      </c:pt>
                      <c:pt idx="4099">
                        <c:v>24/05/2023 11:49</c:v>
                      </c:pt>
                      <c:pt idx="4100">
                        <c:v>24/05/2023 11:49</c:v>
                      </c:pt>
                      <c:pt idx="4101">
                        <c:v>24/05/2023 11:49</c:v>
                      </c:pt>
                      <c:pt idx="4102">
                        <c:v>24/05/2023 11:49</c:v>
                      </c:pt>
                      <c:pt idx="4103">
                        <c:v>24/05/2023 11:49</c:v>
                      </c:pt>
                      <c:pt idx="4104">
                        <c:v>24/05/2023 11:49</c:v>
                      </c:pt>
                      <c:pt idx="4105">
                        <c:v>24/05/2023 11:50</c:v>
                      </c:pt>
                      <c:pt idx="4106">
                        <c:v>24/05/2023 11:50</c:v>
                      </c:pt>
                      <c:pt idx="4107">
                        <c:v>24/05/2023 11:50</c:v>
                      </c:pt>
                      <c:pt idx="4108">
                        <c:v>24/05/2023 11:50</c:v>
                      </c:pt>
                      <c:pt idx="4109">
                        <c:v>24/05/2023 11:50</c:v>
                      </c:pt>
                      <c:pt idx="4110">
                        <c:v>24/05/2023 11:50</c:v>
                      </c:pt>
                      <c:pt idx="4111">
                        <c:v>24/05/2023 11:50</c:v>
                      </c:pt>
                      <c:pt idx="4112">
                        <c:v>24/05/2023 11:50</c:v>
                      </c:pt>
                      <c:pt idx="4113">
                        <c:v>24/05/2023 11:50</c:v>
                      </c:pt>
                      <c:pt idx="4114">
                        <c:v>24/05/2023 11:50</c:v>
                      </c:pt>
                      <c:pt idx="4115">
                        <c:v>24/05/2023 11:50</c:v>
                      </c:pt>
                      <c:pt idx="4116">
                        <c:v>24/05/2023 11:50</c:v>
                      </c:pt>
                      <c:pt idx="4117">
                        <c:v>24/05/2023 11:50</c:v>
                      </c:pt>
                      <c:pt idx="4118">
                        <c:v>24/05/2023 11:50</c:v>
                      </c:pt>
                      <c:pt idx="4119">
                        <c:v>24/05/2023 11:50</c:v>
                      </c:pt>
                      <c:pt idx="4120">
                        <c:v>24/05/2023 11:50</c:v>
                      </c:pt>
                      <c:pt idx="4121">
                        <c:v>24/05/2023 11:50</c:v>
                      </c:pt>
                      <c:pt idx="4122">
                        <c:v>24/05/2023 11:50</c:v>
                      </c:pt>
                      <c:pt idx="4123">
                        <c:v>24/05/2023 11:50</c:v>
                      </c:pt>
                      <c:pt idx="4124">
                        <c:v>24/05/2023 11:50</c:v>
                      </c:pt>
                      <c:pt idx="4125">
                        <c:v>24/05/2023 11:50</c:v>
                      </c:pt>
                      <c:pt idx="4126">
                        <c:v>24/05/2023 11:50</c:v>
                      </c:pt>
                      <c:pt idx="4127">
                        <c:v>24/05/2023 11:50</c:v>
                      </c:pt>
                      <c:pt idx="4128">
                        <c:v>24/05/2023 11:50</c:v>
                      </c:pt>
                      <c:pt idx="4129">
                        <c:v>24/05/2023 11:50</c:v>
                      </c:pt>
                      <c:pt idx="4130">
                        <c:v>24/05/2023 11:50</c:v>
                      </c:pt>
                      <c:pt idx="4131">
                        <c:v>24/05/2023 11:50</c:v>
                      </c:pt>
                      <c:pt idx="4132">
                        <c:v>24/05/2023 11:50</c:v>
                      </c:pt>
                      <c:pt idx="4133">
                        <c:v>24/05/2023 11:50</c:v>
                      </c:pt>
                      <c:pt idx="4134">
                        <c:v>24/05/2023 11:50</c:v>
                      </c:pt>
                      <c:pt idx="4135">
                        <c:v>24/05/2023 11:50</c:v>
                      </c:pt>
                      <c:pt idx="4136">
                        <c:v>24/05/2023 11:50</c:v>
                      </c:pt>
                      <c:pt idx="4137">
                        <c:v>24/05/2023 11:50</c:v>
                      </c:pt>
                      <c:pt idx="4138">
                        <c:v>24/05/2023 11:50</c:v>
                      </c:pt>
                      <c:pt idx="4139">
                        <c:v>24/05/2023 11:50</c:v>
                      </c:pt>
                      <c:pt idx="4140">
                        <c:v>24/05/2023 11:50</c:v>
                      </c:pt>
                      <c:pt idx="4141">
                        <c:v>24/05/2023 11:50</c:v>
                      </c:pt>
                      <c:pt idx="4142">
                        <c:v>24/05/2023 11:50</c:v>
                      </c:pt>
                      <c:pt idx="4143">
                        <c:v>24/05/2023 11:50</c:v>
                      </c:pt>
                      <c:pt idx="4144">
                        <c:v>24/05/2023 11:50</c:v>
                      </c:pt>
                      <c:pt idx="4145">
                        <c:v>24/05/2023 11:50</c:v>
                      </c:pt>
                      <c:pt idx="4146">
                        <c:v>24/05/2023 11:50</c:v>
                      </c:pt>
                      <c:pt idx="4147">
                        <c:v>24/05/2023 11:50</c:v>
                      </c:pt>
                      <c:pt idx="4148">
                        <c:v>24/05/2023 11:50</c:v>
                      </c:pt>
                      <c:pt idx="4149">
                        <c:v>24/05/2023 11:50</c:v>
                      </c:pt>
                      <c:pt idx="4150">
                        <c:v>24/05/2023 11:50</c:v>
                      </c:pt>
                      <c:pt idx="4151">
                        <c:v>24/05/2023 11:50</c:v>
                      </c:pt>
                      <c:pt idx="4152">
                        <c:v>24/05/2023 11:50</c:v>
                      </c:pt>
                      <c:pt idx="4153">
                        <c:v>24/05/2023 11:50</c:v>
                      </c:pt>
                      <c:pt idx="4154">
                        <c:v>24/05/2023 11:50</c:v>
                      </c:pt>
                      <c:pt idx="4155">
                        <c:v>24/05/2023 11:50</c:v>
                      </c:pt>
                      <c:pt idx="4156">
                        <c:v>24/05/2023 11:50</c:v>
                      </c:pt>
                      <c:pt idx="4157">
                        <c:v>24/05/2023 11:50</c:v>
                      </c:pt>
                      <c:pt idx="4158">
                        <c:v>24/05/2023 11:50</c:v>
                      </c:pt>
                      <c:pt idx="4159">
                        <c:v>24/05/2023 11:50</c:v>
                      </c:pt>
                      <c:pt idx="4160">
                        <c:v>24/05/2023 11:50</c:v>
                      </c:pt>
                      <c:pt idx="4161">
                        <c:v>24/05/2023 11:50</c:v>
                      </c:pt>
                      <c:pt idx="4162">
                        <c:v>24/05/2023 11:50</c:v>
                      </c:pt>
                      <c:pt idx="4163">
                        <c:v>24/05/2023 11:50</c:v>
                      </c:pt>
                      <c:pt idx="4164">
                        <c:v>24/05/2023 11:50</c:v>
                      </c:pt>
                      <c:pt idx="4165">
                        <c:v>24/05/2023 11:51</c:v>
                      </c:pt>
                      <c:pt idx="4166">
                        <c:v>24/05/2023 11:51</c:v>
                      </c:pt>
                      <c:pt idx="4167">
                        <c:v>24/05/2023 11:51</c:v>
                      </c:pt>
                      <c:pt idx="4168">
                        <c:v>24/05/2023 11:51</c:v>
                      </c:pt>
                      <c:pt idx="4169">
                        <c:v>24/05/2023 11:51</c:v>
                      </c:pt>
                      <c:pt idx="4170">
                        <c:v>24/05/2023 11:51</c:v>
                      </c:pt>
                      <c:pt idx="4171">
                        <c:v>24/05/2023 11:51</c:v>
                      </c:pt>
                      <c:pt idx="4172">
                        <c:v>24/05/2023 11:51</c:v>
                      </c:pt>
                      <c:pt idx="4173">
                        <c:v>24/05/2023 11:51</c:v>
                      </c:pt>
                      <c:pt idx="4174">
                        <c:v>24/05/2023 11:51</c:v>
                      </c:pt>
                      <c:pt idx="4175">
                        <c:v>24/05/2023 11:51</c:v>
                      </c:pt>
                      <c:pt idx="4176">
                        <c:v>24/05/2023 11:51</c:v>
                      </c:pt>
                      <c:pt idx="4177">
                        <c:v>24/05/2023 11:51</c:v>
                      </c:pt>
                      <c:pt idx="4178">
                        <c:v>24/05/2023 11:51</c:v>
                      </c:pt>
                      <c:pt idx="4179">
                        <c:v>24/05/2023 11:51</c:v>
                      </c:pt>
                      <c:pt idx="4180">
                        <c:v>24/05/2023 11:51</c:v>
                      </c:pt>
                      <c:pt idx="4181">
                        <c:v>24/05/2023 11:51</c:v>
                      </c:pt>
                      <c:pt idx="4182">
                        <c:v>24/05/2023 11:51</c:v>
                      </c:pt>
                      <c:pt idx="4183">
                        <c:v>24/05/2023 11:51</c:v>
                      </c:pt>
                      <c:pt idx="4184">
                        <c:v>24/05/2023 11:51</c:v>
                      </c:pt>
                      <c:pt idx="4185">
                        <c:v>24/05/2023 11:51</c:v>
                      </c:pt>
                      <c:pt idx="4186">
                        <c:v>24/05/2023 11:51</c:v>
                      </c:pt>
                      <c:pt idx="4187">
                        <c:v>24/05/2023 11:51</c:v>
                      </c:pt>
                      <c:pt idx="4188">
                        <c:v>24/05/2023 11:51</c:v>
                      </c:pt>
                      <c:pt idx="4189">
                        <c:v>24/05/2023 11:51</c:v>
                      </c:pt>
                      <c:pt idx="4190">
                        <c:v>24/05/2023 11:51</c:v>
                      </c:pt>
                      <c:pt idx="4191">
                        <c:v>24/05/2023 11:51</c:v>
                      </c:pt>
                      <c:pt idx="4192">
                        <c:v>24/05/2023 11:51</c:v>
                      </c:pt>
                      <c:pt idx="4193">
                        <c:v>24/05/2023 11:51</c:v>
                      </c:pt>
                      <c:pt idx="4194">
                        <c:v>24/05/2023 11:51</c:v>
                      </c:pt>
                      <c:pt idx="4195">
                        <c:v>24/05/2023 11:51</c:v>
                      </c:pt>
                      <c:pt idx="4196">
                        <c:v>24/05/2023 11:51</c:v>
                      </c:pt>
                      <c:pt idx="4197">
                        <c:v>24/05/2023 11:51</c:v>
                      </c:pt>
                      <c:pt idx="4198">
                        <c:v>24/05/2023 11:51</c:v>
                      </c:pt>
                      <c:pt idx="4199">
                        <c:v>24/05/2023 11:51</c:v>
                      </c:pt>
                      <c:pt idx="4200">
                        <c:v>24/05/2023 11:51</c:v>
                      </c:pt>
                      <c:pt idx="4201">
                        <c:v>24/05/2023 11:51</c:v>
                      </c:pt>
                      <c:pt idx="4202">
                        <c:v>24/05/2023 11:51</c:v>
                      </c:pt>
                      <c:pt idx="4203">
                        <c:v>24/05/2023 11:51</c:v>
                      </c:pt>
                      <c:pt idx="4204">
                        <c:v>24/05/2023 11:51</c:v>
                      </c:pt>
                      <c:pt idx="4205">
                        <c:v>24/05/2023 11:51</c:v>
                      </c:pt>
                      <c:pt idx="4206">
                        <c:v>24/05/2023 11:51</c:v>
                      </c:pt>
                      <c:pt idx="4207">
                        <c:v>24/05/2023 11:51</c:v>
                      </c:pt>
                      <c:pt idx="4208">
                        <c:v>24/05/2023 11:51</c:v>
                      </c:pt>
                      <c:pt idx="4209">
                        <c:v>24/05/2023 11:51</c:v>
                      </c:pt>
                      <c:pt idx="4210">
                        <c:v>24/05/2023 11:51</c:v>
                      </c:pt>
                      <c:pt idx="4211">
                        <c:v>24/05/2023 11:51</c:v>
                      </c:pt>
                      <c:pt idx="4212">
                        <c:v>24/05/2023 11:51</c:v>
                      </c:pt>
                      <c:pt idx="4213">
                        <c:v>24/05/2023 11:51</c:v>
                      </c:pt>
                      <c:pt idx="4214">
                        <c:v>24/05/2023 11:51</c:v>
                      </c:pt>
                      <c:pt idx="4215">
                        <c:v>24/05/2023 11:51</c:v>
                      </c:pt>
                      <c:pt idx="4216">
                        <c:v>24/05/2023 11:51</c:v>
                      </c:pt>
                      <c:pt idx="4217">
                        <c:v>24/05/2023 11:51</c:v>
                      </c:pt>
                      <c:pt idx="4218">
                        <c:v>24/05/2023 11:51</c:v>
                      </c:pt>
                      <c:pt idx="4219">
                        <c:v>24/05/2023 11:51</c:v>
                      </c:pt>
                      <c:pt idx="4220">
                        <c:v>24/05/2023 11:51</c:v>
                      </c:pt>
                      <c:pt idx="4221">
                        <c:v>24/05/2023 11:51</c:v>
                      </c:pt>
                      <c:pt idx="4222">
                        <c:v>24/05/2023 11:51</c:v>
                      </c:pt>
                      <c:pt idx="4223">
                        <c:v>24/05/2023 11:51</c:v>
                      </c:pt>
                      <c:pt idx="4224">
                        <c:v>24/05/2023 11:52</c:v>
                      </c:pt>
                      <c:pt idx="4225">
                        <c:v>24/05/2023 11:52</c:v>
                      </c:pt>
                      <c:pt idx="4226">
                        <c:v>24/05/2023 11:52</c:v>
                      </c:pt>
                      <c:pt idx="4227">
                        <c:v>24/05/2023 11:52</c:v>
                      </c:pt>
                      <c:pt idx="4228">
                        <c:v>24/05/2023 11:52</c:v>
                      </c:pt>
                      <c:pt idx="4229">
                        <c:v>24/05/2023 11:52</c:v>
                      </c:pt>
                      <c:pt idx="4230">
                        <c:v>24/05/2023 11:52</c:v>
                      </c:pt>
                      <c:pt idx="4231">
                        <c:v>24/05/2023 11:52</c:v>
                      </c:pt>
                      <c:pt idx="4232">
                        <c:v>24/05/2023 11:52</c:v>
                      </c:pt>
                      <c:pt idx="4233">
                        <c:v>24/05/2023 11:52</c:v>
                      </c:pt>
                      <c:pt idx="4234">
                        <c:v>24/05/2023 11:52</c:v>
                      </c:pt>
                      <c:pt idx="4235">
                        <c:v>24/05/2023 11:52</c:v>
                      </c:pt>
                      <c:pt idx="4236">
                        <c:v>24/05/2023 11:52</c:v>
                      </c:pt>
                      <c:pt idx="4237">
                        <c:v>24/05/2023 11:52</c:v>
                      </c:pt>
                      <c:pt idx="4238">
                        <c:v>24/05/2023 11:52</c:v>
                      </c:pt>
                      <c:pt idx="4239">
                        <c:v>24/05/2023 11:52</c:v>
                      </c:pt>
                      <c:pt idx="4240">
                        <c:v>24/05/2023 11:52</c:v>
                      </c:pt>
                      <c:pt idx="4241">
                        <c:v>24/05/2023 11:52</c:v>
                      </c:pt>
                      <c:pt idx="4242">
                        <c:v>24/05/2023 11:52</c:v>
                      </c:pt>
                      <c:pt idx="4243">
                        <c:v>24/05/2023 11:52</c:v>
                      </c:pt>
                      <c:pt idx="4244">
                        <c:v>24/05/2023 11:52</c:v>
                      </c:pt>
                      <c:pt idx="4245">
                        <c:v>24/05/2023 11:52</c:v>
                      </c:pt>
                      <c:pt idx="4246">
                        <c:v>24/05/2023 11:52</c:v>
                      </c:pt>
                      <c:pt idx="4247">
                        <c:v>24/05/2023 11:52</c:v>
                      </c:pt>
                      <c:pt idx="4248">
                        <c:v>24/05/2023 11:52</c:v>
                      </c:pt>
                      <c:pt idx="4249">
                        <c:v>24/05/2023 11:52</c:v>
                      </c:pt>
                      <c:pt idx="4250">
                        <c:v>24/05/2023 11:52</c:v>
                      </c:pt>
                      <c:pt idx="4251">
                        <c:v>24/05/2023 11:52</c:v>
                      </c:pt>
                      <c:pt idx="4252">
                        <c:v>24/05/2023 11:52</c:v>
                      </c:pt>
                      <c:pt idx="4253">
                        <c:v>24/05/2023 11:52</c:v>
                      </c:pt>
                      <c:pt idx="4254">
                        <c:v>24/05/2023 11:52</c:v>
                      </c:pt>
                      <c:pt idx="4255">
                        <c:v>24/05/2023 11:52</c:v>
                      </c:pt>
                      <c:pt idx="4256">
                        <c:v>24/05/2023 11:52</c:v>
                      </c:pt>
                      <c:pt idx="4257">
                        <c:v>24/05/2023 11:52</c:v>
                      </c:pt>
                      <c:pt idx="4258">
                        <c:v>24/05/2023 11:52</c:v>
                      </c:pt>
                      <c:pt idx="4259">
                        <c:v>24/05/2023 11:52</c:v>
                      </c:pt>
                      <c:pt idx="4260">
                        <c:v>24/05/2023 11:52</c:v>
                      </c:pt>
                      <c:pt idx="4261">
                        <c:v>24/05/2023 11:52</c:v>
                      </c:pt>
                      <c:pt idx="4262">
                        <c:v>24/05/2023 11:52</c:v>
                      </c:pt>
                      <c:pt idx="4263">
                        <c:v>24/05/2023 11:52</c:v>
                      </c:pt>
                      <c:pt idx="4264">
                        <c:v>24/05/2023 11:52</c:v>
                      </c:pt>
                      <c:pt idx="4265">
                        <c:v>24/05/2023 11:52</c:v>
                      </c:pt>
                      <c:pt idx="4266">
                        <c:v>24/05/2023 11:52</c:v>
                      </c:pt>
                      <c:pt idx="4267">
                        <c:v>24/05/2023 11:52</c:v>
                      </c:pt>
                      <c:pt idx="4268">
                        <c:v>24/05/2023 11:52</c:v>
                      </c:pt>
                      <c:pt idx="4269">
                        <c:v>24/05/2023 11:52</c:v>
                      </c:pt>
                      <c:pt idx="4270">
                        <c:v>24/05/2023 11:52</c:v>
                      </c:pt>
                      <c:pt idx="4271">
                        <c:v>24/05/2023 11:52</c:v>
                      </c:pt>
                      <c:pt idx="4272">
                        <c:v>24/05/2023 11:52</c:v>
                      </c:pt>
                      <c:pt idx="4273">
                        <c:v>24/05/2023 11:52</c:v>
                      </c:pt>
                      <c:pt idx="4274">
                        <c:v>24/05/2023 11:52</c:v>
                      </c:pt>
                      <c:pt idx="4275">
                        <c:v>24/05/2023 11:52</c:v>
                      </c:pt>
                      <c:pt idx="4276">
                        <c:v>24/05/2023 11:52</c:v>
                      </c:pt>
                      <c:pt idx="4277">
                        <c:v>24/05/2023 11:52</c:v>
                      </c:pt>
                      <c:pt idx="4278">
                        <c:v>24/05/2023 11:52</c:v>
                      </c:pt>
                      <c:pt idx="4279">
                        <c:v>24/05/2023 11:52</c:v>
                      </c:pt>
                      <c:pt idx="4280">
                        <c:v>24/05/2023 11:52</c:v>
                      </c:pt>
                      <c:pt idx="4281">
                        <c:v>24/05/2023 11:52</c:v>
                      </c:pt>
                      <c:pt idx="4282">
                        <c:v>24/05/2023 11:52</c:v>
                      </c:pt>
                      <c:pt idx="4283">
                        <c:v>24/05/2023 11:52</c:v>
                      </c:pt>
                      <c:pt idx="4284">
                        <c:v>24/05/2023 11:53</c:v>
                      </c:pt>
                      <c:pt idx="4285">
                        <c:v>24/05/2023 11:53</c:v>
                      </c:pt>
                      <c:pt idx="4286">
                        <c:v>24/05/2023 11:53</c:v>
                      </c:pt>
                      <c:pt idx="4287">
                        <c:v>24/05/2023 11:53</c:v>
                      </c:pt>
                      <c:pt idx="4288">
                        <c:v>24/05/2023 11:53</c:v>
                      </c:pt>
                      <c:pt idx="4289">
                        <c:v>24/05/2023 11:53</c:v>
                      </c:pt>
                      <c:pt idx="4290">
                        <c:v>24/05/2023 11:53</c:v>
                      </c:pt>
                      <c:pt idx="4291">
                        <c:v>24/05/2023 11:53</c:v>
                      </c:pt>
                      <c:pt idx="4292">
                        <c:v>24/05/2023 11:53</c:v>
                      </c:pt>
                      <c:pt idx="4293">
                        <c:v>24/05/2023 11:53</c:v>
                      </c:pt>
                      <c:pt idx="4294">
                        <c:v>24/05/2023 11:53</c:v>
                      </c:pt>
                      <c:pt idx="4295">
                        <c:v>24/05/2023 11:53</c:v>
                      </c:pt>
                      <c:pt idx="4296">
                        <c:v>24/05/2023 11:53</c:v>
                      </c:pt>
                      <c:pt idx="4297">
                        <c:v>24/05/2023 11:53</c:v>
                      </c:pt>
                      <c:pt idx="4298">
                        <c:v>24/05/2023 11:53</c:v>
                      </c:pt>
                      <c:pt idx="4299">
                        <c:v>24/05/2023 11:53</c:v>
                      </c:pt>
                      <c:pt idx="4300">
                        <c:v>24/05/2023 11:53</c:v>
                      </c:pt>
                      <c:pt idx="4301">
                        <c:v>24/05/2023 11:53</c:v>
                      </c:pt>
                      <c:pt idx="4302">
                        <c:v>24/05/2023 11:53</c:v>
                      </c:pt>
                      <c:pt idx="4303">
                        <c:v>24/05/2023 11:53</c:v>
                      </c:pt>
                      <c:pt idx="4304">
                        <c:v>24/05/2023 11:53</c:v>
                      </c:pt>
                      <c:pt idx="4305">
                        <c:v>24/05/2023 11:53</c:v>
                      </c:pt>
                      <c:pt idx="4306">
                        <c:v>24/05/2023 11:53</c:v>
                      </c:pt>
                      <c:pt idx="4307">
                        <c:v>24/05/2023 11:53</c:v>
                      </c:pt>
                      <c:pt idx="4308">
                        <c:v>24/05/2023 11:53</c:v>
                      </c:pt>
                      <c:pt idx="4309">
                        <c:v>24/05/2023 11:53</c:v>
                      </c:pt>
                      <c:pt idx="4310">
                        <c:v>24/05/2023 11:53</c:v>
                      </c:pt>
                      <c:pt idx="4311">
                        <c:v>24/05/2023 11:53</c:v>
                      </c:pt>
                      <c:pt idx="4312">
                        <c:v>24/05/2023 11:53</c:v>
                      </c:pt>
                      <c:pt idx="4313">
                        <c:v>24/05/2023 11:53</c:v>
                      </c:pt>
                      <c:pt idx="4314">
                        <c:v>24/05/2023 11:53</c:v>
                      </c:pt>
                      <c:pt idx="4315">
                        <c:v>24/05/2023 11:53</c:v>
                      </c:pt>
                      <c:pt idx="4316">
                        <c:v>24/05/2023 11:53</c:v>
                      </c:pt>
                      <c:pt idx="4317">
                        <c:v>24/05/2023 11:53</c:v>
                      </c:pt>
                      <c:pt idx="4318">
                        <c:v>24/05/2023 11:53</c:v>
                      </c:pt>
                      <c:pt idx="4319">
                        <c:v>24/05/2023 11:53</c:v>
                      </c:pt>
                      <c:pt idx="4320">
                        <c:v>24/05/2023 11:53</c:v>
                      </c:pt>
                      <c:pt idx="4321">
                        <c:v>24/05/2023 11:53</c:v>
                      </c:pt>
                      <c:pt idx="4322">
                        <c:v>24/05/2023 11:53</c:v>
                      </c:pt>
                      <c:pt idx="4323">
                        <c:v>24/05/2023 11:53</c:v>
                      </c:pt>
                      <c:pt idx="4324">
                        <c:v>24/05/2023 11:53</c:v>
                      </c:pt>
                      <c:pt idx="4325">
                        <c:v>24/05/2023 11:53</c:v>
                      </c:pt>
                      <c:pt idx="4326">
                        <c:v>24/05/2023 11:53</c:v>
                      </c:pt>
                      <c:pt idx="4327">
                        <c:v>24/05/2023 11:53</c:v>
                      </c:pt>
                      <c:pt idx="4328">
                        <c:v>24/05/2023 11:53</c:v>
                      </c:pt>
                      <c:pt idx="4329">
                        <c:v>24/05/2023 11:53</c:v>
                      </c:pt>
                      <c:pt idx="4330">
                        <c:v>24/05/2023 11:53</c:v>
                      </c:pt>
                      <c:pt idx="4331">
                        <c:v>24/05/2023 11:53</c:v>
                      </c:pt>
                      <c:pt idx="4332">
                        <c:v>24/05/2023 11:53</c:v>
                      </c:pt>
                      <c:pt idx="4333">
                        <c:v>24/05/2023 11:53</c:v>
                      </c:pt>
                      <c:pt idx="4334">
                        <c:v>24/05/2023 11:53</c:v>
                      </c:pt>
                      <c:pt idx="4335">
                        <c:v>24/05/2023 11:53</c:v>
                      </c:pt>
                      <c:pt idx="4336">
                        <c:v>24/05/2023 11:53</c:v>
                      </c:pt>
                      <c:pt idx="4337">
                        <c:v>24/05/2023 11:53</c:v>
                      </c:pt>
                      <c:pt idx="4338">
                        <c:v>24/05/2023 11:53</c:v>
                      </c:pt>
                      <c:pt idx="4339">
                        <c:v>24/05/2023 11:53</c:v>
                      </c:pt>
                      <c:pt idx="4340">
                        <c:v>24/05/2023 11:53</c:v>
                      </c:pt>
                      <c:pt idx="4341">
                        <c:v>24/05/2023 11:53</c:v>
                      </c:pt>
                      <c:pt idx="4342">
                        <c:v>24/05/2023 11:53</c:v>
                      </c:pt>
                      <c:pt idx="4343">
                        <c:v>24/05/2023 11:53</c:v>
                      </c:pt>
                      <c:pt idx="4344">
                        <c:v>24/05/2023 11:54</c:v>
                      </c:pt>
                      <c:pt idx="4345">
                        <c:v>24/05/2023 11:54</c:v>
                      </c:pt>
                      <c:pt idx="4346">
                        <c:v>24/05/2023 11:54</c:v>
                      </c:pt>
                      <c:pt idx="4347">
                        <c:v>24/05/2023 11:54</c:v>
                      </c:pt>
                      <c:pt idx="4348">
                        <c:v>24/05/2023 11:54</c:v>
                      </c:pt>
                      <c:pt idx="4349">
                        <c:v>24/05/2023 11:54</c:v>
                      </c:pt>
                      <c:pt idx="4350">
                        <c:v>24/05/2023 11:54</c:v>
                      </c:pt>
                      <c:pt idx="4351">
                        <c:v>24/05/2023 11:54</c:v>
                      </c:pt>
                      <c:pt idx="4352">
                        <c:v>24/05/2023 11:54</c:v>
                      </c:pt>
                      <c:pt idx="4353">
                        <c:v>24/05/2023 11:54</c:v>
                      </c:pt>
                      <c:pt idx="4354">
                        <c:v>24/05/2023 11:54</c:v>
                      </c:pt>
                      <c:pt idx="4355">
                        <c:v>24/05/2023 11:54</c:v>
                      </c:pt>
                      <c:pt idx="4356">
                        <c:v>24/05/2023 11:54</c:v>
                      </c:pt>
                      <c:pt idx="4357">
                        <c:v>24/05/2023 11:54</c:v>
                      </c:pt>
                      <c:pt idx="4358">
                        <c:v>24/05/2023 11:54</c:v>
                      </c:pt>
                      <c:pt idx="4359">
                        <c:v>24/05/2023 11:54</c:v>
                      </c:pt>
                      <c:pt idx="4360">
                        <c:v>24/05/2023 11:54</c:v>
                      </c:pt>
                      <c:pt idx="4361">
                        <c:v>24/05/2023 11:54</c:v>
                      </c:pt>
                      <c:pt idx="4362">
                        <c:v>24/05/2023 11:54</c:v>
                      </c:pt>
                      <c:pt idx="4363">
                        <c:v>24/05/2023 11:54</c:v>
                      </c:pt>
                      <c:pt idx="4364">
                        <c:v>24/05/2023 11:54</c:v>
                      </c:pt>
                      <c:pt idx="4365">
                        <c:v>24/05/2023 11:54</c:v>
                      </c:pt>
                      <c:pt idx="4366">
                        <c:v>24/05/2023 11:54</c:v>
                      </c:pt>
                      <c:pt idx="4367">
                        <c:v>24/05/2023 11:54</c:v>
                      </c:pt>
                      <c:pt idx="4368">
                        <c:v>24/05/2023 11:54</c:v>
                      </c:pt>
                      <c:pt idx="4369">
                        <c:v>24/05/2023 11:54</c:v>
                      </c:pt>
                      <c:pt idx="4370">
                        <c:v>24/05/2023 11:54</c:v>
                      </c:pt>
                      <c:pt idx="4371">
                        <c:v>24/05/2023 11:54</c:v>
                      </c:pt>
                      <c:pt idx="4372">
                        <c:v>24/05/2023 11:54</c:v>
                      </c:pt>
                      <c:pt idx="4373">
                        <c:v>24/05/2023 11:54</c:v>
                      </c:pt>
                      <c:pt idx="4374">
                        <c:v>24/05/2023 11:54</c:v>
                      </c:pt>
                      <c:pt idx="4375">
                        <c:v>24/05/2023 11:54</c:v>
                      </c:pt>
                      <c:pt idx="4376">
                        <c:v>24/05/2023 11:54</c:v>
                      </c:pt>
                      <c:pt idx="4377">
                        <c:v>24/05/2023 11:54</c:v>
                      </c:pt>
                      <c:pt idx="4378">
                        <c:v>24/05/2023 11:54</c:v>
                      </c:pt>
                      <c:pt idx="4379">
                        <c:v>24/05/2023 11:54</c:v>
                      </c:pt>
                      <c:pt idx="4380">
                        <c:v>24/05/2023 11:54</c:v>
                      </c:pt>
                      <c:pt idx="4381">
                        <c:v>24/05/2023 11:54</c:v>
                      </c:pt>
                      <c:pt idx="4382">
                        <c:v>24/05/2023 11:54</c:v>
                      </c:pt>
                      <c:pt idx="4383">
                        <c:v>24/05/2023 11:54</c:v>
                      </c:pt>
                      <c:pt idx="4384">
                        <c:v>24/05/2023 11:54</c:v>
                      </c:pt>
                      <c:pt idx="4385">
                        <c:v>24/05/2023 11:54</c:v>
                      </c:pt>
                      <c:pt idx="4386">
                        <c:v>24/05/2023 11:54</c:v>
                      </c:pt>
                      <c:pt idx="4387">
                        <c:v>24/05/2023 11:54</c:v>
                      </c:pt>
                      <c:pt idx="4388">
                        <c:v>24/05/2023 11:54</c:v>
                      </c:pt>
                      <c:pt idx="4389">
                        <c:v>24/05/2023 11:54</c:v>
                      </c:pt>
                      <c:pt idx="4390">
                        <c:v>24/05/2023 11:54</c:v>
                      </c:pt>
                      <c:pt idx="4391">
                        <c:v>24/05/2023 11:54</c:v>
                      </c:pt>
                      <c:pt idx="4392">
                        <c:v>24/05/2023 11:54</c:v>
                      </c:pt>
                      <c:pt idx="4393">
                        <c:v>24/05/2023 11:54</c:v>
                      </c:pt>
                      <c:pt idx="4394">
                        <c:v>24/05/2023 11:54</c:v>
                      </c:pt>
                      <c:pt idx="4395">
                        <c:v>24/05/2023 11:54</c:v>
                      </c:pt>
                      <c:pt idx="4396">
                        <c:v>24/05/2023 11:54</c:v>
                      </c:pt>
                      <c:pt idx="4397">
                        <c:v>24/05/2023 11:54</c:v>
                      </c:pt>
                      <c:pt idx="4398">
                        <c:v>24/05/2023 11:54</c:v>
                      </c:pt>
                      <c:pt idx="4399">
                        <c:v>24/05/2023 11:54</c:v>
                      </c:pt>
                      <c:pt idx="4400">
                        <c:v>24/05/2023 11:54</c:v>
                      </c:pt>
                      <c:pt idx="4401">
                        <c:v>24/05/2023 11:54</c:v>
                      </c:pt>
                      <c:pt idx="4402">
                        <c:v>24/05/2023 11:54</c:v>
                      </c:pt>
                      <c:pt idx="4403">
                        <c:v>24/05/2023 11:55</c:v>
                      </c:pt>
                      <c:pt idx="4404">
                        <c:v>24/05/2023 11:55</c:v>
                      </c:pt>
                      <c:pt idx="4405">
                        <c:v>24/05/2023 11:55</c:v>
                      </c:pt>
                      <c:pt idx="4406">
                        <c:v>24/05/2023 11:55</c:v>
                      </c:pt>
                      <c:pt idx="4407">
                        <c:v>24/05/2023 11:55</c:v>
                      </c:pt>
                      <c:pt idx="4408">
                        <c:v>24/05/2023 11:55</c:v>
                      </c:pt>
                      <c:pt idx="4409">
                        <c:v>24/05/2023 11:55</c:v>
                      </c:pt>
                      <c:pt idx="4410">
                        <c:v>24/05/2023 11:55</c:v>
                      </c:pt>
                      <c:pt idx="4411">
                        <c:v>24/05/2023 11:55</c:v>
                      </c:pt>
                      <c:pt idx="4412">
                        <c:v>24/05/2023 11:55</c:v>
                      </c:pt>
                      <c:pt idx="4413">
                        <c:v>24/05/2023 11:55</c:v>
                      </c:pt>
                      <c:pt idx="4414">
                        <c:v>24/05/2023 11:55</c:v>
                      </c:pt>
                      <c:pt idx="4415">
                        <c:v>24/05/2023 11:55</c:v>
                      </c:pt>
                      <c:pt idx="4416">
                        <c:v>24/05/2023 11:55</c:v>
                      </c:pt>
                      <c:pt idx="4417">
                        <c:v>24/05/2023 11:55</c:v>
                      </c:pt>
                      <c:pt idx="4418">
                        <c:v>24/05/2023 11:55</c:v>
                      </c:pt>
                      <c:pt idx="4419">
                        <c:v>24/05/2023 11:55</c:v>
                      </c:pt>
                      <c:pt idx="4420">
                        <c:v>24/05/2023 11:55</c:v>
                      </c:pt>
                      <c:pt idx="4421">
                        <c:v>24/05/2023 11:55</c:v>
                      </c:pt>
                      <c:pt idx="4422">
                        <c:v>24/05/2023 11:55</c:v>
                      </c:pt>
                      <c:pt idx="4423">
                        <c:v>24/05/2023 11:55</c:v>
                      </c:pt>
                      <c:pt idx="4424">
                        <c:v>24/05/2023 11:55</c:v>
                      </c:pt>
                      <c:pt idx="4425">
                        <c:v>24/05/2023 11:55</c:v>
                      </c:pt>
                      <c:pt idx="4426">
                        <c:v>24/05/2023 11:55</c:v>
                      </c:pt>
                      <c:pt idx="4427">
                        <c:v>24/05/2023 11:55</c:v>
                      </c:pt>
                      <c:pt idx="4428">
                        <c:v>24/05/2023 11:55</c:v>
                      </c:pt>
                      <c:pt idx="4429">
                        <c:v>24/05/2023 11:55</c:v>
                      </c:pt>
                      <c:pt idx="4430">
                        <c:v>24/05/2023 11:55</c:v>
                      </c:pt>
                      <c:pt idx="4431">
                        <c:v>24/05/2023 11:55</c:v>
                      </c:pt>
                      <c:pt idx="4432">
                        <c:v>24/05/2023 11:55</c:v>
                      </c:pt>
                      <c:pt idx="4433">
                        <c:v>24/05/2023 11:55</c:v>
                      </c:pt>
                      <c:pt idx="4434">
                        <c:v>24/05/2023 11:55</c:v>
                      </c:pt>
                      <c:pt idx="4435">
                        <c:v>24/05/2023 11:55</c:v>
                      </c:pt>
                      <c:pt idx="4436">
                        <c:v>24/05/2023 11:55</c:v>
                      </c:pt>
                      <c:pt idx="4437">
                        <c:v>24/05/2023 11:55</c:v>
                      </c:pt>
                      <c:pt idx="4438">
                        <c:v>24/05/2023 11:55</c:v>
                      </c:pt>
                      <c:pt idx="4439">
                        <c:v>24/05/2023 11:55</c:v>
                      </c:pt>
                      <c:pt idx="4440">
                        <c:v>24/05/2023 11:55</c:v>
                      </c:pt>
                      <c:pt idx="4441">
                        <c:v>24/05/2023 11:55</c:v>
                      </c:pt>
                      <c:pt idx="4442">
                        <c:v>24/05/2023 11:55</c:v>
                      </c:pt>
                      <c:pt idx="4443">
                        <c:v>24/05/2023 11:55</c:v>
                      </c:pt>
                      <c:pt idx="4444">
                        <c:v>24/05/2023 11:55</c:v>
                      </c:pt>
                      <c:pt idx="4445">
                        <c:v>24/05/2023 11:55</c:v>
                      </c:pt>
                      <c:pt idx="4446">
                        <c:v>24/05/2023 11:55</c:v>
                      </c:pt>
                      <c:pt idx="4447">
                        <c:v>24/05/2023 11:55</c:v>
                      </c:pt>
                      <c:pt idx="4448">
                        <c:v>24/05/2023 11:55</c:v>
                      </c:pt>
                      <c:pt idx="4449">
                        <c:v>24/05/2023 11:55</c:v>
                      </c:pt>
                      <c:pt idx="4450">
                        <c:v>24/05/2023 11:55</c:v>
                      </c:pt>
                      <c:pt idx="4451">
                        <c:v>24/05/2023 11:55</c:v>
                      </c:pt>
                      <c:pt idx="4452">
                        <c:v>24/05/2023 11:55</c:v>
                      </c:pt>
                      <c:pt idx="4453">
                        <c:v>24/05/2023 11:55</c:v>
                      </c:pt>
                      <c:pt idx="4454">
                        <c:v>24/05/2023 11:55</c:v>
                      </c:pt>
                      <c:pt idx="4455">
                        <c:v>24/05/2023 11:55</c:v>
                      </c:pt>
                      <c:pt idx="4456">
                        <c:v>24/05/2023 11:55</c:v>
                      </c:pt>
                      <c:pt idx="4457">
                        <c:v>24/05/2023 11:55</c:v>
                      </c:pt>
                      <c:pt idx="4458">
                        <c:v>24/05/2023 11:55</c:v>
                      </c:pt>
                      <c:pt idx="4459">
                        <c:v>24/05/2023 11:55</c:v>
                      </c:pt>
                      <c:pt idx="4460">
                        <c:v>24/05/2023 11:55</c:v>
                      </c:pt>
                      <c:pt idx="4461">
                        <c:v>24/05/2023 11:55</c:v>
                      </c:pt>
                      <c:pt idx="4462">
                        <c:v>24/05/2023 11:55</c:v>
                      </c:pt>
                      <c:pt idx="4463">
                        <c:v>24/05/2023 11:56</c:v>
                      </c:pt>
                      <c:pt idx="4464">
                        <c:v>24/05/2023 11:56</c:v>
                      </c:pt>
                      <c:pt idx="4465">
                        <c:v>24/05/2023 11:56</c:v>
                      </c:pt>
                      <c:pt idx="4466">
                        <c:v>24/05/2023 11:56</c:v>
                      </c:pt>
                      <c:pt idx="4467">
                        <c:v>24/05/2023 11:56</c:v>
                      </c:pt>
                      <c:pt idx="4468">
                        <c:v>24/05/2023 11:56</c:v>
                      </c:pt>
                      <c:pt idx="4469">
                        <c:v>24/05/2023 11:56</c:v>
                      </c:pt>
                      <c:pt idx="4470">
                        <c:v>24/05/2023 11:56</c:v>
                      </c:pt>
                      <c:pt idx="4471">
                        <c:v>24/05/2023 11:56</c:v>
                      </c:pt>
                      <c:pt idx="4472">
                        <c:v>24/05/2023 11:56</c:v>
                      </c:pt>
                      <c:pt idx="4473">
                        <c:v>24/05/2023 11:56</c:v>
                      </c:pt>
                      <c:pt idx="4474">
                        <c:v>24/05/2023 11:56</c:v>
                      </c:pt>
                      <c:pt idx="4475">
                        <c:v>24/05/2023 11:56</c:v>
                      </c:pt>
                      <c:pt idx="4476">
                        <c:v>24/05/2023 11:56</c:v>
                      </c:pt>
                      <c:pt idx="4477">
                        <c:v>24/05/2023 11:56</c:v>
                      </c:pt>
                      <c:pt idx="4478">
                        <c:v>24/05/2023 11:56</c:v>
                      </c:pt>
                      <c:pt idx="4479">
                        <c:v>24/05/2023 11:56</c:v>
                      </c:pt>
                      <c:pt idx="4480">
                        <c:v>24/05/2023 11:56</c:v>
                      </c:pt>
                      <c:pt idx="4481">
                        <c:v>24/05/2023 11:56</c:v>
                      </c:pt>
                      <c:pt idx="4482">
                        <c:v>24/05/2023 11:56</c:v>
                      </c:pt>
                      <c:pt idx="4483">
                        <c:v>24/05/2023 11:56</c:v>
                      </c:pt>
                      <c:pt idx="4484">
                        <c:v>24/05/2023 11:56</c:v>
                      </c:pt>
                      <c:pt idx="4485">
                        <c:v>24/05/2023 11:56</c:v>
                      </c:pt>
                      <c:pt idx="4486">
                        <c:v>24/05/2023 11:56</c:v>
                      </c:pt>
                      <c:pt idx="4487">
                        <c:v>24/05/2023 11:56</c:v>
                      </c:pt>
                      <c:pt idx="4488">
                        <c:v>24/05/2023 11:56</c:v>
                      </c:pt>
                      <c:pt idx="4489">
                        <c:v>24/05/2023 11:56</c:v>
                      </c:pt>
                      <c:pt idx="4490">
                        <c:v>24/05/2023 11:56</c:v>
                      </c:pt>
                      <c:pt idx="4491">
                        <c:v>24/05/2023 11:56</c:v>
                      </c:pt>
                      <c:pt idx="4492">
                        <c:v>24/05/2023 11:56</c:v>
                      </c:pt>
                      <c:pt idx="4493">
                        <c:v>24/05/2023 11:56</c:v>
                      </c:pt>
                      <c:pt idx="4494">
                        <c:v>24/05/2023 11:56</c:v>
                      </c:pt>
                      <c:pt idx="4495">
                        <c:v>24/05/2023 11:56</c:v>
                      </c:pt>
                      <c:pt idx="4496">
                        <c:v>24/05/2023 11:56</c:v>
                      </c:pt>
                      <c:pt idx="4497">
                        <c:v>24/05/2023 11:56</c:v>
                      </c:pt>
                      <c:pt idx="4498">
                        <c:v>24/05/2023 11:56</c:v>
                      </c:pt>
                      <c:pt idx="4499">
                        <c:v>24/05/2023 11:56</c:v>
                      </c:pt>
                      <c:pt idx="4500">
                        <c:v>24/05/2023 11:56</c:v>
                      </c:pt>
                      <c:pt idx="4501">
                        <c:v>24/05/2023 11:56</c:v>
                      </c:pt>
                      <c:pt idx="4502">
                        <c:v>24/05/2023 11:56</c:v>
                      </c:pt>
                      <c:pt idx="4503">
                        <c:v>24/05/2023 11:56</c:v>
                      </c:pt>
                      <c:pt idx="4504">
                        <c:v>24/05/2023 11:56</c:v>
                      </c:pt>
                      <c:pt idx="4505">
                        <c:v>24/05/2023 11:56</c:v>
                      </c:pt>
                      <c:pt idx="4506">
                        <c:v>24/05/2023 11:56</c:v>
                      </c:pt>
                      <c:pt idx="4507">
                        <c:v>24/05/2023 11:56</c:v>
                      </c:pt>
                      <c:pt idx="4508">
                        <c:v>24/05/2023 11:56</c:v>
                      </c:pt>
                      <c:pt idx="4509">
                        <c:v>24/05/2023 11:56</c:v>
                      </c:pt>
                      <c:pt idx="4510">
                        <c:v>24/05/2023 11:56</c:v>
                      </c:pt>
                      <c:pt idx="4511">
                        <c:v>24/05/2023 11:56</c:v>
                      </c:pt>
                      <c:pt idx="4512">
                        <c:v>24/05/2023 11:56</c:v>
                      </c:pt>
                      <c:pt idx="4513">
                        <c:v>24/05/2023 11:56</c:v>
                      </c:pt>
                      <c:pt idx="4514">
                        <c:v>24/05/2023 11:56</c:v>
                      </c:pt>
                      <c:pt idx="4515">
                        <c:v>24/05/2023 11:56</c:v>
                      </c:pt>
                      <c:pt idx="4516">
                        <c:v>24/05/2023 11:56</c:v>
                      </c:pt>
                      <c:pt idx="4517">
                        <c:v>24/05/2023 11:56</c:v>
                      </c:pt>
                      <c:pt idx="4518">
                        <c:v>24/05/2023 11:56</c:v>
                      </c:pt>
                      <c:pt idx="4519">
                        <c:v>24/05/2023 11:56</c:v>
                      </c:pt>
                      <c:pt idx="4520">
                        <c:v>24/05/2023 11:56</c:v>
                      </c:pt>
                      <c:pt idx="4521">
                        <c:v>24/05/2023 11:56</c:v>
                      </c:pt>
                      <c:pt idx="4522">
                        <c:v>24/05/2023 11:56</c:v>
                      </c:pt>
                      <c:pt idx="4523">
                        <c:v>24/05/2023 11:57</c:v>
                      </c:pt>
                      <c:pt idx="4524">
                        <c:v>24/05/2023 11:57</c:v>
                      </c:pt>
                      <c:pt idx="4525">
                        <c:v>24/05/2023 11:57</c:v>
                      </c:pt>
                      <c:pt idx="4526">
                        <c:v>24/05/2023 11:57</c:v>
                      </c:pt>
                      <c:pt idx="4527">
                        <c:v>24/05/2023 11:57</c:v>
                      </c:pt>
                      <c:pt idx="4528">
                        <c:v>24/05/2023 11:57</c:v>
                      </c:pt>
                      <c:pt idx="4529">
                        <c:v>24/05/2023 11:57</c:v>
                      </c:pt>
                      <c:pt idx="4530">
                        <c:v>24/05/2023 11:57</c:v>
                      </c:pt>
                      <c:pt idx="4531">
                        <c:v>24/05/2023 11:57</c:v>
                      </c:pt>
                      <c:pt idx="4532">
                        <c:v>24/05/2023 11:57</c:v>
                      </c:pt>
                      <c:pt idx="4533">
                        <c:v>24/05/2023 11:57</c:v>
                      </c:pt>
                      <c:pt idx="4534">
                        <c:v>24/05/2023 11:57</c:v>
                      </c:pt>
                      <c:pt idx="4535">
                        <c:v>24/05/2023 11:57</c:v>
                      </c:pt>
                      <c:pt idx="4536">
                        <c:v>24/05/2023 11:57</c:v>
                      </c:pt>
                      <c:pt idx="4537">
                        <c:v>24/05/2023 11:57</c:v>
                      </c:pt>
                      <c:pt idx="4538">
                        <c:v>24/05/2023 11:57</c:v>
                      </c:pt>
                      <c:pt idx="4539">
                        <c:v>24/05/2023 11:57</c:v>
                      </c:pt>
                      <c:pt idx="4540">
                        <c:v>24/05/2023 11:57</c:v>
                      </c:pt>
                      <c:pt idx="4541">
                        <c:v>24/05/2023 11:57</c:v>
                      </c:pt>
                      <c:pt idx="4542">
                        <c:v>24/05/2023 11:57</c:v>
                      </c:pt>
                      <c:pt idx="4543">
                        <c:v>24/05/2023 11:57</c:v>
                      </c:pt>
                      <c:pt idx="4544">
                        <c:v>24/05/2023 11:57</c:v>
                      </c:pt>
                      <c:pt idx="4545">
                        <c:v>24/05/2023 11:57</c:v>
                      </c:pt>
                      <c:pt idx="4546">
                        <c:v>24/05/2023 11:57</c:v>
                      </c:pt>
                      <c:pt idx="4547">
                        <c:v>24/05/2023 11:57</c:v>
                      </c:pt>
                      <c:pt idx="4548">
                        <c:v>24/05/2023 11:57</c:v>
                      </c:pt>
                      <c:pt idx="4549">
                        <c:v>24/05/2023 11:57</c:v>
                      </c:pt>
                      <c:pt idx="4550">
                        <c:v>24/05/2023 11:57</c:v>
                      </c:pt>
                      <c:pt idx="4551">
                        <c:v>24/05/2023 11:57</c:v>
                      </c:pt>
                      <c:pt idx="4552">
                        <c:v>24/05/2023 11:57</c:v>
                      </c:pt>
                      <c:pt idx="4553">
                        <c:v>24/05/2023 11:57</c:v>
                      </c:pt>
                      <c:pt idx="4554">
                        <c:v>24/05/2023 11:57</c:v>
                      </c:pt>
                      <c:pt idx="4555">
                        <c:v>24/05/2023 11:57</c:v>
                      </c:pt>
                      <c:pt idx="4556">
                        <c:v>24/05/2023 11:57</c:v>
                      </c:pt>
                      <c:pt idx="4557">
                        <c:v>24/05/2023 11:57</c:v>
                      </c:pt>
                      <c:pt idx="4558">
                        <c:v>24/05/2023 11:57</c:v>
                      </c:pt>
                      <c:pt idx="4559">
                        <c:v>24/05/2023 11:57</c:v>
                      </c:pt>
                      <c:pt idx="4560">
                        <c:v>24/05/2023 11:57</c:v>
                      </c:pt>
                      <c:pt idx="4561">
                        <c:v>24/05/2023 11:57</c:v>
                      </c:pt>
                      <c:pt idx="4562">
                        <c:v>24/05/2023 11:57</c:v>
                      </c:pt>
                      <c:pt idx="4563">
                        <c:v>24/05/2023 11:57</c:v>
                      </c:pt>
                      <c:pt idx="4564">
                        <c:v>24/05/2023 11:57</c:v>
                      </c:pt>
                      <c:pt idx="4565">
                        <c:v>24/05/2023 11:57</c:v>
                      </c:pt>
                      <c:pt idx="4566">
                        <c:v>24/05/2023 11:57</c:v>
                      </c:pt>
                      <c:pt idx="4567">
                        <c:v>24/05/2023 11:57</c:v>
                      </c:pt>
                      <c:pt idx="4568">
                        <c:v>24/05/2023 11:57</c:v>
                      </c:pt>
                      <c:pt idx="4569">
                        <c:v>24/05/2023 11:57</c:v>
                      </c:pt>
                      <c:pt idx="4570">
                        <c:v>24/05/2023 11:57</c:v>
                      </c:pt>
                      <c:pt idx="4571">
                        <c:v>24/05/2023 11:57</c:v>
                      </c:pt>
                      <c:pt idx="4572">
                        <c:v>24/05/2023 11:57</c:v>
                      </c:pt>
                      <c:pt idx="4573">
                        <c:v>24/05/2023 11:57</c:v>
                      </c:pt>
                      <c:pt idx="4574">
                        <c:v>24/05/2023 11:57</c:v>
                      </c:pt>
                      <c:pt idx="4575">
                        <c:v>24/05/2023 11:57</c:v>
                      </c:pt>
                      <c:pt idx="4576">
                        <c:v>24/05/2023 11:57</c:v>
                      </c:pt>
                      <c:pt idx="4577">
                        <c:v>24/05/2023 11:57</c:v>
                      </c:pt>
                      <c:pt idx="4578">
                        <c:v>24/05/2023 11:57</c:v>
                      </c:pt>
                      <c:pt idx="4579">
                        <c:v>24/05/2023 11:57</c:v>
                      </c:pt>
                      <c:pt idx="4580">
                        <c:v>24/05/2023 11:57</c:v>
                      </c:pt>
                      <c:pt idx="4581">
                        <c:v>24/05/2023 11:57</c:v>
                      </c:pt>
                      <c:pt idx="4582">
                        <c:v>24/05/2023 11:58</c:v>
                      </c:pt>
                      <c:pt idx="4583">
                        <c:v>24/05/2023 11:58</c:v>
                      </c:pt>
                      <c:pt idx="4584">
                        <c:v>24/05/2023 11:58</c:v>
                      </c:pt>
                      <c:pt idx="4585">
                        <c:v>24/05/2023 11:58</c:v>
                      </c:pt>
                      <c:pt idx="4586">
                        <c:v>24/05/2023 11:58</c:v>
                      </c:pt>
                      <c:pt idx="4587">
                        <c:v>24/05/2023 11:58</c:v>
                      </c:pt>
                      <c:pt idx="4588">
                        <c:v>24/05/2023 11:58</c:v>
                      </c:pt>
                      <c:pt idx="4589">
                        <c:v>24/05/2023 11:58</c:v>
                      </c:pt>
                      <c:pt idx="4590">
                        <c:v>24/05/2023 11:58</c:v>
                      </c:pt>
                      <c:pt idx="4591">
                        <c:v>24/05/2023 11:58</c:v>
                      </c:pt>
                      <c:pt idx="4592">
                        <c:v>24/05/2023 11:58</c:v>
                      </c:pt>
                      <c:pt idx="4593">
                        <c:v>24/05/2023 11:58</c:v>
                      </c:pt>
                      <c:pt idx="4594">
                        <c:v>24/05/2023 11:58</c:v>
                      </c:pt>
                      <c:pt idx="4595">
                        <c:v>24/05/2023 11:58</c:v>
                      </c:pt>
                      <c:pt idx="4596">
                        <c:v>24/05/2023 11:58</c:v>
                      </c:pt>
                      <c:pt idx="4597">
                        <c:v>24/05/2023 11:58</c:v>
                      </c:pt>
                      <c:pt idx="4598">
                        <c:v>24/05/2023 11:58</c:v>
                      </c:pt>
                      <c:pt idx="4599">
                        <c:v>24/05/2023 11:58</c:v>
                      </c:pt>
                      <c:pt idx="4600">
                        <c:v>24/05/2023 11:58</c:v>
                      </c:pt>
                      <c:pt idx="4601">
                        <c:v>24/05/2023 11:58</c:v>
                      </c:pt>
                      <c:pt idx="4602">
                        <c:v>24/05/2023 11:58</c:v>
                      </c:pt>
                      <c:pt idx="4603">
                        <c:v>24/05/2023 11:58</c:v>
                      </c:pt>
                      <c:pt idx="4604">
                        <c:v>24/05/2023 11:58</c:v>
                      </c:pt>
                      <c:pt idx="4605">
                        <c:v>24/05/2023 11:58</c:v>
                      </c:pt>
                      <c:pt idx="4606">
                        <c:v>24/05/2023 11:58</c:v>
                      </c:pt>
                      <c:pt idx="4607">
                        <c:v>24/05/2023 11:58</c:v>
                      </c:pt>
                      <c:pt idx="4608">
                        <c:v>24/05/2023 11:58</c:v>
                      </c:pt>
                      <c:pt idx="4609">
                        <c:v>24/05/2023 11:58</c:v>
                      </c:pt>
                      <c:pt idx="4610">
                        <c:v>24/05/2023 11:58</c:v>
                      </c:pt>
                      <c:pt idx="4611">
                        <c:v>24/05/2023 11:58</c:v>
                      </c:pt>
                      <c:pt idx="4612">
                        <c:v>24/05/2023 11:58</c:v>
                      </c:pt>
                      <c:pt idx="4613">
                        <c:v>24/05/2023 11:58</c:v>
                      </c:pt>
                      <c:pt idx="4614">
                        <c:v>24/05/2023 11:58</c:v>
                      </c:pt>
                      <c:pt idx="4615">
                        <c:v>24/05/2023 11:58</c:v>
                      </c:pt>
                      <c:pt idx="4616">
                        <c:v>24/05/2023 11:58</c:v>
                      </c:pt>
                      <c:pt idx="4617">
                        <c:v>24/05/2023 11:58</c:v>
                      </c:pt>
                      <c:pt idx="4618">
                        <c:v>24/05/2023 11:58</c:v>
                      </c:pt>
                      <c:pt idx="4619">
                        <c:v>24/05/2023 11:58</c:v>
                      </c:pt>
                      <c:pt idx="4620">
                        <c:v>24/05/2023 11:58</c:v>
                      </c:pt>
                      <c:pt idx="4621">
                        <c:v>24/05/2023 11:58</c:v>
                      </c:pt>
                      <c:pt idx="4622">
                        <c:v>24/05/2023 11:58</c:v>
                      </c:pt>
                      <c:pt idx="4623">
                        <c:v>24/05/2023 11:58</c:v>
                      </c:pt>
                      <c:pt idx="4624">
                        <c:v>24/05/2023 11:58</c:v>
                      </c:pt>
                      <c:pt idx="4625">
                        <c:v>24/05/2023 11:58</c:v>
                      </c:pt>
                      <c:pt idx="4626">
                        <c:v>24/05/2023 11:58</c:v>
                      </c:pt>
                      <c:pt idx="4627">
                        <c:v>24/05/2023 11:58</c:v>
                      </c:pt>
                      <c:pt idx="4628">
                        <c:v>24/05/2023 11:58</c:v>
                      </c:pt>
                      <c:pt idx="4629">
                        <c:v>24/05/2023 11:58</c:v>
                      </c:pt>
                      <c:pt idx="4630">
                        <c:v>24/05/2023 11:58</c:v>
                      </c:pt>
                      <c:pt idx="4631">
                        <c:v>24/05/2023 11:58</c:v>
                      </c:pt>
                      <c:pt idx="4632">
                        <c:v>24/05/2023 11:58</c:v>
                      </c:pt>
                      <c:pt idx="4633">
                        <c:v>24/05/2023 11:58</c:v>
                      </c:pt>
                      <c:pt idx="4634">
                        <c:v>24/05/2023 11:58</c:v>
                      </c:pt>
                      <c:pt idx="4635">
                        <c:v>24/05/2023 11:58</c:v>
                      </c:pt>
                      <c:pt idx="4636">
                        <c:v>24/05/2023 11:58</c:v>
                      </c:pt>
                      <c:pt idx="4637">
                        <c:v>24/05/2023 11:58</c:v>
                      </c:pt>
                      <c:pt idx="4638">
                        <c:v>24/05/2023 11:58</c:v>
                      </c:pt>
                      <c:pt idx="4639">
                        <c:v>24/05/2023 11:58</c:v>
                      </c:pt>
                      <c:pt idx="4640">
                        <c:v>24/05/2023 11:58</c:v>
                      </c:pt>
                      <c:pt idx="4641">
                        <c:v>24/05/2023 11:58</c:v>
                      </c:pt>
                      <c:pt idx="4642">
                        <c:v>24/05/2023 11:59</c:v>
                      </c:pt>
                      <c:pt idx="4643">
                        <c:v>24/05/2023 11:59</c:v>
                      </c:pt>
                      <c:pt idx="4644">
                        <c:v>24/05/2023 11:59</c:v>
                      </c:pt>
                      <c:pt idx="4645">
                        <c:v>24/05/2023 11:59</c:v>
                      </c:pt>
                      <c:pt idx="4646">
                        <c:v>24/05/2023 11:59</c:v>
                      </c:pt>
                      <c:pt idx="4647">
                        <c:v>24/05/2023 11:59</c:v>
                      </c:pt>
                      <c:pt idx="4648">
                        <c:v>24/05/2023 11:59</c:v>
                      </c:pt>
                      <c:pt idx="4649">
                        <c:v>24/05/2023 11:59</c:v>
                      </c:pt>
                      <c:pt idx="4650">
                        <c:v>24/05/2023 11:59</c:v>
                      </c:pt>
                      <c:pt idx="4651">
                        <c:v>24/05/2023 11:59</c:v>
                      </c:pt>
                      <c:pt idx="4652">
                        <c:v>24/05/2023 11:59</c:v>
                      </c:pt>
                      <c:pt idx="4653">
                        <c:v>24/05/2023 11:59</c:v>
                      </c:pt>
                      <c:pt idx="4654">
                        <c:v>24/05/2023 11:59</c:v>
                      </c:pt>
                      <c:pt idx="4655">
                        <c:v>24/05/2023 11:59</c:v>
                      </c:pt>
                      <c:pt idx="4656">
                        <c:v>24/05/2023 11:59</c:v>
                      </c:pt>
                      <c:pt idx="4657">
                        <c:v>24/05/2023 11:59</c:v>
                      </c:pt>
                      <c:pt idx="4658">
                        <c:v>24/05/2023 11:59</c:v>
                      </c:pt>
                      <c:pt idx="4659">
                        <c:v>24/05/2023 11:59</c:v>
                      </c:pt>
                      <c:pt idx="4660">
                        <c:v>24/05/2023 11:59</c:v>
                      </c:pt>
                      <c:pt idx="4661">
                        <c:v>24/05/2023 11:59</c:v>
                      </c:pt>
                      <c:pt idx="4662">
                        <c:v>24/05/2023 11:59</c:v>
                      </c:pt>
                      <c:pt idx="4663">
                        <c:v>24/05/2023 11:59</c:v>
                      </c:pt>
                      <c:pt idx="4664">
                        <c:v>24/05/2023 11:59</c:v>
                      </c:pt>
                      <c:pt idx="4665">
                        <c:v>24/05/2023 11:59</c:v>
                      </c:pt>
                      <c:pt idx="4666">
                        <c:v>24/05/2023 11:59</c:v>
                      </c:pt>
                      <c:pt idx="4667">
                        <c:v>24/05/2023 11:59</c:v>
                      </c:pt>
                      <c:pt idx="4668">
                        <c:v>24/05/2023 11:59</c:v>
                      </c:pt>
                      <c:pt idx="4669">
                        <c:v>24/05/2023 11:59</c:v>
                      </c:pt>
                      <c:pt idx="4670">
                        <c:v>24/05/2023 11:59</c:v>
                      </c:pt>
                      <c:pt idx="4671">
                        <c:v>24/05/2023 11:59</c:v>
                      </c:pt>
                      <c:pt idx="4672">
                        <c:v>24/05/2023 11:59</c:v>
                      </c:pt>
                      <c:pt idx="4673">
                        <c:v>24/05/2023 11:59</c:v>
                      </c:pt>
                      <c:pt idx="4674">
                        <c:v>24/05/2023 11:59</c:v>
                      </c:pt>
                      <c:pt idx="4675">
                        <c:v>24/05/2023 11:59</c:v>
                      </c:pt>
                      <c:pt idx="4676">
                        <c:v>24/05/2023 11:59</c:v>
                      </c:pt>
                      <c:pt idx="4677">
                        <c:v>24/05/2023 11:59</c:v>
                      </c:pt>
                      <c:pt idx="4678">
                        <c:v>24/05/2023 11:59</c:v>
                      </c:pt>
                      <c:pt idx="4679">
                        <c:v>24/05/2023 11:59</c:v>
                      </c:pt>
                      <c:pt idx="4680">
                        <c:v>24/05/2023 11:59</c:v>
                      </c:pt>
                      <c:pt idx="4681">
                        <c:v>24/05/2023 11:59</c:v>
                      </c:pt>
                      <c:pt idx="4682">
                        <c:v>24/05/2023 11:59</c:v>
                      </c:pt>
                      <c:pt idx="4683">
                        <c:v>24/05/2023 11:59</c:v>
                      </c:pt>
                      <c:pt idx="4684">
                        <c:v>24/05/2023 11:59</c:v>
                      </c:pt>
                      <c:pt idx="4685">
                        <c:v>24/05/2023 11:59</c:v>
                      </c:pt>
                      <c:pt idx="4686">
                        <c:v>24/05/2023 11:59</c:v>
                      </c:pt>
                      <c:pt idx="4687">
                        <c:v>24/05/2023 11:59</c:v>
                      </c:pt>
                      <c:pt idx="4688">
                        <c:v>24/05/2023 11:59</c:v>
                      </c:pt>
                      <c:pt idx="4689">
                        <c:v>24/05/2023 11:59</c:v>
                      </c:pt>
                      <c:pt idx="4690">
                        <c:v>24/05/2023 11:59</c:v>
                      </c:pt>
                      <c:pt idx="4691">
                        <c:v>24/05/2023 11:59</c:v>
                      </c:pt>
                      <c:pt idx="4692">
                        <c:v>24/05/2023 11:59</c:v>
                      </c:pt>
                      <c:pt idx="4693">
                        <c:v>24/05/2023 11:59</c:v>
                      </c:pt>
                      <c:pt idx="4694">
                        <c:v>24/05/2023 11:59</c:v>
                      </c:pt>
                      <c:pt idx="4695">
                        <c:v>24/05/2023 11:59</c:v>
                      </c:pt>
                      <c:pt idx="4696">
                        <c:v>24/05/2023 11:59</c:v>
                      </c:pt>
                      <c:pt idx="4697">
                        <c:v>24/05/2023 11:59</c:v>
                      </c:pt>
                      <c:pt idx="4698">
                        <c:v>24/05/2023 11:59</c:v>
                      </c:pt>
                      <c:pt idx="4699">
                        <c:v>24/05/2023 11:59</c:v>
                      </c:pt>
                      <c:pt idx="4700">
                        <c:v>24/05/2023 11:59</c:v>
                      </c:pt>
                      <c:pt idx="4701">
                        <c:v>24/05/2023 11:59</c:v>
                      </c:pt>
                      <c:pt idx="4702">
                        <c:v>24/05/2023 12:00</c:v>
                      </c:pt>
                      <c:pt idx="4703">
                        <c:v>24/05/2023 12:00</c:v>
                      </c:pt>
                      <c:pt idx="4704">
                        <c:v>24/05/2023 12:00</c:v>
                      </c:pt>
                      <c:pt idx="4705">
                        <c:v>24/05/2023 12:00</c:v>
                      </c:pt>
                      <c:pt idx="4706">
                        <c:v>24/05/2023 12:00</c:v>
                      </c:pt>
                      <c:pt idx="4707">
                        <c:v>24/05/2023 12:00</c:v>
                      </c:pt>
                      <c:pt idx="4708">
                        <c:v>24/05/2023 12:00</c:v>
                      </c:pt>
                      <c:pt idx="4709">
                        <c:v>24/05/2023 12:00</c:v>
                      </c:pt>
                      <c:pt idx="4710">
                        <c:v>24/05/2023 12:00</c:v>
                      </c:pt>
                      <c:pt idx="4711">
                        <c:v>24/05/2023 12:00</c:v>
                      </c:pt>
                      <c:pt idx="4712">
                        <c:v>24/05/2023 12:00</c:v>
                      </c:pt>
                      <c:pt idx="4713">
                        <c:v>24/05/2023 12:00</c:v>
                      </c:pt>
                      <c:pt idx="4714">
                        <c:v>24/05/2023 12:00</c:v>
                      </c:pt>
                      <c:pt idx="4715">
                        <c:v>24/05/2023 12:00</c:v>
                      </c:pt>
                      <c:pt idx="4716">
                        <c:v>24/05/2023 12:00</c:v>
                      </c:pt>
                      <c:pt idx="4717">
                        <c:v>24/05/2023 12:00</c:v>
                      </c:pt>
                      <c:pt idx="4718">
                        <c:v>24/05/2023 12:00</c:v>
                      </c:pt>
                      <c:pt idx="4719">
                        <c:v>24/05/2023 12:00</c:v>
                      </c:pt>
                      <c:pt idx="4720">
                        <c:v>24/05/2023 12:00</c:v>
                      </c:pt>
                      <c:pt idx="4721">
                        <c:v>24/05/2023 12:00</c:v>
                      </c:pt>
                      <c:pt idx="4722">
                        <c:v>24/05/2023 12:00</c:v>
                      </c:pt>
                      <c:pt idx="4723">
                        <c:v>24/05/2023 12:00</c:v>
                      </c:pt>
                      <c:pt idx="4724">
                        <c:v>24/05/2023 12:00</c:v>
                      </c:pt>
                      <c:pt idx="4725">
                        <c:v>24/05/2023 12:00</c:v>
                      </c:pt>
                      <c:pt idx="4726">
                        <c:v>24/05/2023 12:00</c:v>
                      </c:pt>
                      <c:pt idx="4727">
                        <c:v>24/05/2023 12:00</c:v>
                      </c:pt>
                      <c:pt idx="4728">
                        <c:v>24/05/2023 12:00</c:v>
                      </c:pt>
                      <c:pt idx="4729">
                        <c:v>24/05/2023 12:00</c:v>
                      </c:pt>
                      <c:pt idx="4730">
                        <c:v>24/05/2023 12:00</c:v>
                      </c:pt>
                      <c:pt idx="4731">
                        <c:v>24/05/2023 12:00</c:v>
                      </c:pt>
                      <c:pt idx="4732">
                        <c:v>24/05/2023 12:00</c:v>
                      </c:pt>
                      <c:pt idx="4733">
                        <c:v>24/05/2023 12:00</c:v>
                      </c:pt>
                      <c:pt idx="4734">
                        <c:v>24/05/2023 12:00</c:v>
                      </c:pt>
                      <c:pt idx="4735">
                        <c:v>24/05/2023 12:00</c:v>
                      </c:pt>
                      <c:pt idx="4736">
                        <c:v>24/05/2023 12:00</c:v>
                      </c:pt>
                      <c:pt idx="4737">
                        <c:v>24/05/2023 12:00</c:v>
                      </c:pt>
                      <c:pt idx="4738">
                        <c:v>24/05/2023 12:00</c:v>
                      </c:pt>
                      <c:pt idx="4739">
                        <c:v>24/05/2023 12:00</c:v>
                      </c:pt>
                      <c:pt idx="4740">
                        <c:v>24/05/2023 12:00</c:v>
                      </c:pt>
                      <c:pt idx="4741">
                        <c:v>24/05/2023 12:00</c:v>
                      </c:pt>
                      <c:pt idx="4742">
                        <c:v>24/05/2023 12:00</c:v>
                      </c:pt>
                      <c:pt idx="4743">
                        <c:v>24/05/2023 12:00</c:v>
                      </c:pt>
                      <c:pt idx="4744">
                        <c:v>24/05/2023 12:00</c:v>
                      </c:pt>
                      <c:pt idx="4745">
                        <c:v>24/05/2023 12:00</c:v>
                      </c:pt>
                      <c:pt idx="4746">
                        <c:v>24/05/2023 12:00</c:v>
                      </c:pt>
                      <c:pt idx="4747">
                        <c:v>24/05/2023 12:00</c:v>
                      </c:pt>
                      <c:pt idx="4748">
                        <c:v>24/05/2023 12:00</c:v>
                      </c:pt>
                      <c:pt idx="4749">
                        <c:v>24/05/2023 12:00</c:v>
                      </c:pt>
                      <c:pt idx="4750">
                        <c:v>24/05/2023 12:00</c:v>
                      </c:pt>
                      <c:pt idx="4751">
                        <c:v>24/05/2023 12:00</c:v>
                      </c:pt>
                      <c:pt idx="4752">
                        <c:v>24/05/2023 12:00</c:v>
                      </c:pt>
                      <c:pt idx="4753">
                        <c:v>24/05/2023 12:00</c:v>
                      </c:pt>
                      <c:pt idx="4754">
                        <c:v>24/05/2023 12:00</c:v>
                      </c:pt>
                      <c:pt idx="4755">
                        <c:v>24/05/2023 12:00</c:v>
                      </c:pt>
                      <c:pt idx="4756">
                        <c:v>24/05/2023 12:00</c:v>
                      </c:pt>
                      <c:pt idx="4757">
                        <c:v>24/05/2023 12:00</c:v>
                      </c:pt>
                      <c:pt idx="4758">
                        <c:v>24/05/2023 12:00</c:v>
                      </c:pt>
                      <c:pt idx="4759">
                        <c:v>24/05/2023 12:00</c:v>
                      </c:pt>
                      <c:pt idx="4760">
                        <c:v>24/05/2023 12:00</c:v>
                      </c:pt>
                      <c:pt idx="4761">
                        <c:v>24/05/2023 12:01</c:v>
                      </c:pt>
                      <c:pt idx="4762">
                        <c:v>24/05/2023 12:01</c:v>
                      </c:pt>
                      <c:pt idx="4763">
                        <c:v>24/05/2023 12:01</c:v>
                      </c:pt>
                      <c:pt idx="4764">
                        <c:v>24/05/2023 12:01</c:v>
                      </c:pt>
                      <c:pt idx="4765">
                        <c:v>24/05/2023 12:01</c:v>
                      </c:pt>
                      <c:pt idx="4766">
                        <c:v>24/05/2023 12:01</c:v>
                      </c:pt>
                      <c:pt idx="4767">
                        <c:v>24/05/2023 12:01</c:v>
                      </c:pt>
                      <c:pt idx="4768">
                        <c:v>24/05/2023 12:01</c:v>
                      </c:pt>
                      <c:pt idx="4769">
                        <c:v>24/05/2023 12:01</c:v>
                      </c:pt>
                      <c:pt idx="4770">
                        <c:v>24/05/2023 12:01</c:v>
                      </c:pt>
                      <c:pt idx="4771">
                        <c:v>24/05/2023 12:01</c:v>
                      </c:pt>
                      <c:pt idx="4772">
                        <c:v>24/05/2023 12:01</c:v>
                      </c:pt>
                      <c:pt idx="4773">
                        <c:v>24/05/2023 12:01</c:v>
                      </c:pt>
                      <c:pt idx="4774">
                        <c:v>24/05/2023 12:01</c:v>
                      </c:pt>
                      <c:pt idx="4775">
                        <c:v>24/05/2023 12:01</c:v>
                      </c:pt>
                      <c:pt idx="4776">
                        <c:v>24/05/2023 12:01</c:v>
                      </c:pt>
                      <c:pt idx="4777">
                        <c:v>24/05/2023 12:01</c:v>
                      </c:pt>
                      <c:pt idx="4778">
                        <c:v>24/05/2023 12:01</c:v>
                      </c:pt>
                      <c:pt idx="4779">
                        <c:v>24/05/2023 12:01</c:v>
                      </c:pt>
                      <c:pt idx="4780">
                        <c:v>24/05/2023 12:01</c:v>
                      </c:pt>
                      <c:pt idx="4781">
                        <c:v>24/05/2023 12:01</c:v>
                      </c:pt>
                      <c:pt idx="4782">
                        <c:v>24/05/2023 12:01</c:v>
                      </c:pt>
                      <c:pt idx="4783">
                        <c:v>24/05/2023 12:01</c:v>
                      </c:pt>
                      <c:pt idx="4784">
                        <c:v>24/05/2023 12:01</c:v>
                      </c:pt>
                      <c:pt idx="4785">
                        <c:v>24/05/2023 12:01</c:v>
                      </c:pt>
                      <c:pt idx="4786">
                        <c:v>24/05/2023 12:01</c:v>
                      </c:pt>
                      <c:pt idx="4787">
                        <c:v>24/05/2023 12:01</c:v>
                      </c:pt>
                      <c:pt idx="4788">
                        <c:v>24/05/2023 12:01</c:v>
                      </c:pt>
                      <c:pt idx="4789">
                        <c:v>24/05/2023 12:01</c:v>
                      </c:pt>
                      <c:pt idx="4790">
                        <c:v>24/05/2023 12:01</c:v>
                      </c:pt>
                      <c:pt idx="4791">
                        <c:v>24/05/2023 12:01</c:v>
                      </c:pt>
                      <c:pt idx="4792">
                        <c:v>24/05/2023 12:01</c:v>
                      </c:pt>
                      <c:pt idx="4793">
                        <c:v>24/05/2023 12:01</c:v>
                      </c:pt>
                      <c:pt idx="4794">
                        <c:v>24/05/2023 12:01</c:v>
                      </c:pt>
                      <c:pt idx="4795">
                        <c:v>24/05/2023 12:01</c:v>
                      </c:pt>
                      <c:pt idx="4796">
                        <c:v>24/05/2023 12:01</c:v>
                      </c:pt>
                      <c:pt idx="4797">
                        <c:v>24/05/2023 12:01</c:v>
                      </c:pt>
                      <c:pt idx="4798">
                        <c:v>24/05/2023 12:01</c:v>
                      </c:pt>
                      <c:pt idx="4799">
                        <c:v>24/05/2023 12:01</c:v>
                      </c:pt>
                      <c:pt idx="4800">
                        <c:v>24/05/2023 12:01</c:v>
                      </c:pt>
                      <c:pt idx="4801">
                        <c:v>24/05/2023 12:01</c:v>
                      </c:pt>
                      <c:pt idx="4802">
                        <c:v>24/05/2023 12:01</c:v>
                      </c:pt>
                      <c:pt idx="4803">
                        <c:v>24/05/2023 12:01</c:v>
                      </c:pt>
                      <c:pt idx="4804">
                        <c:v>24/05/2023 12:01</c:v>
                      </c:pt>
                      <c:pt idx="4805">
                        <c:v>24/05/2023 12:01</c:v>
                      </c:pt>
                      <c:pt idx="4806">
                        <c:v>24/05/2023 12:01</c:v>
                      </c:pt>
                      <c:pt idx="4807">
                        <c:v>24/05/2023 12:01</c:v>
                      </c:pt>
                      <c:pt idx="4808">
                        <c:v>24/05/2023 12:01</c:v>
                      </c:pt>
                      <c:pt idx="4809">
                        <c:v>24/05/2023 12:01</c:v>
                      </c:pt>
                      <c:pt idx="4810">
                        <c:v>24/05/2023 12:01</c:v>
                      </c:pt>
                      <c:pt idx="4811">
                        <c:v>24/05/2023 12:01</c:v>
                      </c:pt>
                      <c:pt idx="4812">
                        <c:v>24/05/2023 12:01</c:v>
                      </c:pt>
                      <c:pt idx="4813">
                        <c:v>24/05/2023 12:01</c:v>
                      </c:pt>
                      <c:pt idx="4814">
                        <c:v>24/05/2023 12:01</c:v>
                      </c:pt>
                      <c:pt idx="4815">
                        <c:v>24/05/2023 12:01</c:v>
                      </c:pt>
                      <c:pt idx="4816">
                        <c:v>24/05/2023 12:01</c:v>
                      </c:pt>
                      <c:pt idx="4817">
                        <c:v>24/05/2023 12:01</c:v>
                      </c:pt>
                      <c:pt idx="4818">
                        <c:v>24/05/2023 12:01</c:v>
                      </c:pt>
                      <c:pt idx="4819">
                        <c:v>24/05/2023 12:01</c:v>
                      </c:pt>
                      <c:pt idx="4820">
                        <c:v>24/05/2023 12:02</c:v>
                      </c:pt>
                      <c:pt idx="4821">
                        <c:v>24/05/2023 12:02</c:v>
                      </c:pt>
                      <c:pt idx="4822">
                        <c:v>24/05/2023 12:02</c:v>
                      </c:pt>
                      <c:pt idx="4823">
                        <c:v>24/05/2023 12:02</c:v>
                      </c:pt>
                      <c:pt idx="4824">
                        <c:v>24/05/2023 12:02</c:v>
                      </c:pt>
                      <c:pt idx="4825">
                        <c:v>24/05/2023 12:02</c:v>
                      </c:pt>
                      <c:pt idx="4826">
                        <c:v>24/05/2023 12:02</c:v>
                      </c:pt>
                      <c:pt idx="4827">
                        <c:v>24/05/2023 12:02</c:v>
                      </c:pt>
                      <c:pt idx="4828">
                        <c:v>24/05/2023 12:02</c:v>
                      </c:pt>
                      <c:pt idx="4829">
                        <c:v>24/05/2023 12:02</c:v>
                      </c:pt>
                      <c:pt idx="4830">
                        <c:v>24/05/2023 12:02</c:v>
                      </c:pt>
                      <c:pt idx="4831">
                        <c:v>24/05/2023 12:02</c:v>
                      </c:pt>
                      <c:pt idx="4832">
                        <c:v>24/05/2023 12:02</c:v>
                      </c:pt>
                      <c:pt idx="4833">
                        <c:v>24/05/2023 12:02</c:v>
                      </c:pt>
                      <c:pt idx="4834">
                        <c:v>24/05/2023 12:02</c:v>
                      </c:pt>
                      <c:pt idx="4835">
                        <c:v>24/05/2023 12:02</c:v>
                      </c:pt>
                      <c:pt idx="4836">
                        <c:v>24/05/2023 12:02</c:v>
                      </c:pt>
                      <c:pt idx="4837">
                        <c:v>24/05/2023 12:02</c:v>
                      </c:pt>
                      <c:pt idx="4838">
                        <c:v>24/05/2023 12:02</c:v>
                      </c:pt>
                      <c:pt idx="4839">
                        <c:v>24/05/2023 12:02</c:v>
                      </c:pt>
                      <c:pt idx="4840">
                        <c:v>24/05/2023 12:02</c:v>
                      </c:pt>
                      <c:pt idx="4841">
                        <c:v>24/05/2023 12:02</c:v>
                      </c:pt>
                      <c:pt idx="4842">
                        <c:v>24/05/2023 12:02</c:v>
                      </c:pt>
                      <c:pt idx="4843">
                        <c:v>24/05/2023 12:02</c:v>
                      </c:pt>
                      <c:pt idx="4844">
                        <c:v>24/05/2023 12:02</c:v>
                      </c:pt>
                      <c:pt idx="4845">
                        <c:v>24/05/2023 12:02</c:v>
                      </c:pt>
                      <c:pt idx="4846">
                        <c:v>24/05/2023 12:02</c:v>
                      </c:pt>
                      <c:pt idx="4847">
                        <c:v>24/05/2023 12:02</c:v>
                      </c:pt>
                      <c:pt idx="4848">
                        <c:v>24/05/2023 12:02</c:v>
                      </c:pt>
                      <c:pt idx="4849">
                        <c:v>24/05/2023 12:02</c:v>
                      </c:pt>
                      <c:pt idx="4850">
                        <c:v>24/05/2023 12:02</c:v>
                      </c:pt>
                      <c:pt idx="4851">
                        <c:v>24/05/2023 12:02</c:v>
                      </c:pt>
                      <c:pt idx="4852">
                        <c:v>24/05/2023 12:02</c:v>
                      </c:pt>
                      <c:pt idx="4853">
                        <c:v>24/05/2023 12:02</c:v>
                      </c:pt>
                      <c:pt idx="4854">
                        <c:v>24/05/2023 12:02</c:v>
                      </c:pt>
                      <c:pt idx="4855">
                        <c:v>24/05/2023 12:02</c:v>
                      </c:pt>
                      <c:pt idx="4856">
                        <c:v>24/05/2023 12:02</c:v>
                      </c:pt>
                      <c:pt idx="4857">
                        <c:v>24/05/2023 12:02</c:v>
                      </c:pt>
                      <c:pt idx="4858">
                        <c:v>24/05/2023 12:02</c:v>
                      </c:pt>
                      <c:pt idx="4859">
                        <c:v>24/05/2023 12:02</c:v>
                      </c:pt>
                      <c:pt idx="4860">
                        <c:v>24/05/2023 12:02</c:v>
                      </c:pt>
                      <c:pt idx="4861">
                        <c:v>24/05/2023 12:02</c:v>
                      </c:pt>
                      <c:pt idx="4862">
                        <c:v>24/05/2023 12:02</c:v>
                      </c:pt>
                      <c:pt idx="4863">
                        <c:v>24/05/2023 12:02</c:v>
                      </c:pt>
                      <c:pt idx="4864">
                        <c:v>24/05/2023 12:02</c:v>
                      </c:pt>
                      <c:pt idx="4865">
                        <c:v>24/05/2023 12:02</c:v>
                      </c:pt>
                      <c:pt idx="4866">
                        <c:v>24/05/2023 12:02</c:v>
                      </c:pt>
                      <c:pt idx="4867">
                        <c:v>24/05/2023 12:02</c:v>
                      </c:pt>
                      <c:pt idx="4868">
                        <c:v>24/05/2023 12:02</c:v>
                      </c:pt>
                      <c:pt idx="4869">
                        <c:v>24/05/2023 12:02</c:v>
                      </c:pt>
                      <c:pt idx="4870">
                        <c:v>24/05/2023 12:02</c:v>
                      </c:pt>
                      <c:pt idx="4871">
                        <c:v>24/05/2023 12:02</c:v>
                      </c:pt>
                      <c:pt idx="4872">
                        <c:v>24/05/2023 12:02</c:v>
                      </c:pt>
                      <c:pt idx="4873">
                        <c:v>24/05/2023 12:02</c:v>
                      </c:pt>
                      <c:pt idx="4874">
                        <c:v>24/05/2023 12:02</c:v>
                      </c:pt>
                      <c:pt idx="4875">
                        <c:v>24/05/2023 12:02</c:v>
                      </c:pt>
                      <c:pt idx="4876">
                        <c:v>24/05/2023 12:02</c:v>
                      </c:pt>
                      <c:pt idx="4877">
                        <c:v>24/05/2023 12:02</c:v>
                      </c:pt>
                      <c:pt idx="4878">
                        <c:v>24/05/2023 12:02</c:v>
                      </c:pt>
                      <c:pt idx="4879">
                        <c:v>24/05/2023 12:02</c:v>
                      </c:pt>
                      <c:pt idx="4880">
                        <c:v>24/05/2023 12:03</c:v>
                      </c:pt>
                      <c:pt idx="4881">
                        <c:v>24/05/2023 12:03</c:v>
                      </c:pt>
                      <c:pt idx="4882">
                        <c:v>24/05/2023 12:03</c:v>
                      </c:pt>
                      <c:pt idx="4883">
                        <c:v>24/05/2023 12:03</c:v>
                      </c:pt>
                      <c:pt idx="4884">
                        <c:v>24/05/2023 12:03</c:v>
                      </c:pt>
                      <c:pt idx="4885">
                        <c:v>24/05/2023 12:03</c:v>
                      </c:pt>
                      <c:pt idx="4886">
                        <c:v>24/05/2023 12:03</c:v>
                      </c:pt>
                      <c:pt idx="4887">
                        <c:v>24/05/2023 12:03</c:v>
                      </c:pt>
                      <c:pt idx="4888">
                        <c:v>24/05/2023 12:03</c:v>
                      </c:pt>
                      <c:pt idx="4889">
                        <c:v>24/05/2023 12:03</c:v>
                      </c:pt>
                      <c:pt idx="4890">
                        <c:v>24/05/2023 12:03</c:v>
                      </c:pt>
                      <c:pt idx="4891">
                        <c:v>24/05/2023 12:03</c:v>
                      </c:pt>
                      <c:pt idx="4892">
                        <c:v>24/05/2023 12:03</c:v>
                      </c:pt>
                      <c:pt idx="4893">
                        <c:v>24/05/2023 12:03</c:v>
                      </c:pt>
                      <c:pt idx="4894">
                        <c:v>24/05/2023 12:03</c:v>
                      </c:pt>
                      <c:pt idx="4895">
                        <c:v>24/05/2023 12:03</c:v>
                      </c:pt>
                      <c:pt idx="4896">
                        <c:v>24/05/2023 12:03</c:v>
                      </c:pt>
                      <c:pt idx="4897">
                        <c:v>24/05/2023 12:03</c:v>
                      </c:pt>
                      <c:pt idx="4898">
                        <c:v>24/05/2023 12:03</c:v>
                      </c:pt>
                      <c:pt idx="4899">
                        <c:v>24/05/2023 12:03</c:v>
                      </c:pt>
                      <c:pt idx="4900">
                        <c:v>24/05/2023 12:03</c:v>
                      </c:pt>
                      <c:pt idx="4901">
                        <c:v>24/05/2023 12:03</c:v>
                      </c:pt>
                      <c:pt idx="4902">
                        <c:v>24/05/2023 12:03</c:v>
                      </c:pt>
                      <c:pt idx="4903">
                        <c:v>24/05/2023 12:03</c:v>
                      </c:pt>
                      <c:pt idx="4904">
                        <c:v>24/05/2023 12:03</c:v>
                      </c:pt>
                      <c:pt idx="4905">
                        <c:v>24/05/2023 12:03</c:v>
                      </c:pt>
                      <c:pt idx="4906">
                        <c:v>24/05/2023 12:03</c:v>
                      </c:pt>
                      <c:pt idx="4907">
                        <c:v>24/05/2023 12:03</c:v>
                      </c:pt>
                      <c:pt idx="4908">
                        <c:v>24/05/2023 12:03</c:v>
                      </c:pt>
                      <c:pt idx="4909">
                        <c:v>24/05/2023 12:03</c:v>
                      </c:pt>
                      <c:pt idx="4910">
                        <c:v>24/05/2023 12:03</c:v>
                      </c:pt>
                      <c:pt idx="4911">
                        <c:v>24/05/2023 12:03</c:v>
                      </c:pt>
                      <c:pt idx="4912">
                        <c:v>24/05/2023 12:03</c:v>
                      </c:pt>
                      <c:pt idx="4913">
                        <c:v>24/05/2023 12:03</c:v>
                      </c:pt>
                      <c:pt idx="4914">
                        <c:v>24/05/2023 12:03</c:v>
                      </c:pt>
                      <c:pt idx="4915">
                        <c:v>24/05/2023 12:03</c:v>
                      </c:pt>
                      <c:pt idx="4916">
                        <c:v>24/05/2023 12:03</c:v>
                      </c:pt>
                      <c:pt idx="4917">
                        <c:v>24/05/2023 12:03</c:v>
                      </c:pt>
                      <c:pt idx="4918">
                        <c:v>24/05/2023 12:03</c:v>
                      </c:pt>
                      <c:pt idx="4919">
                        <c:v>24/05/2023 12:03</c:v>
                      </c:pt>
                      <c:pt idx="4920">
                        <c:v>24/05/2023 12:03</c:v>
                      </c:pt>
                      <c:pt idx="4921">
                        <c:v>24/05/2023 12:03</c:v>
                      </c:pt>
                      <c:pt idx="4922">
                        <c:v>24/05/2023 12:03</c:v>
                      </c:pt>
                      <c:pt idx="4923">
                        <c:v>24/05/2023 12:03</c:v>
                      </c:pt>
                      <c:pt idx="4924">
                        <c:v>24/05/2023 12:03</c:v>
                      </c:pt>
                      <c:pt idx="4925">
                        <c:v>24/05/2023 12:03</c:v>
                      </c:pt>
                      <c:pt idx="4926">
                        <c:v>24/05/2023 12:03</c:v>
                      </c:pt>
                      <c:pt idx="4927">
                        <c:v>24/05/2023 12:03</c:v>
                      </c:pt>
                      <c:pt idx="4928">
                        <c:v>24/05/2023 12:03</c:v>
                      </c:pt>
                      <c:pt idx="4929">
                        <c:v>24/05/2023 12:03</c:v>
                      </c:pt>
                      <c:pt idx="4930">
                        <c:v>24/05/2023 12:03</c:v>
                      </c:pt>
                      <c:pt idx="4931">
                        <c:v>24/05/2023 12:03</c:v>
                      </c:pt>
                      <c:pt idx="4932">
                        <c:v>24/05/2023 12:03</c:v>
                      </c:pt>
                      <c:pt idx="4933">
                        <c:v>24/05/2023 12:03</c:v>
                      </c:pt>
                      <c:pt idx="4934">
                        <c:v>24/05/2023 12:03</c:v>
                      </c:pt>
                      <c:pt idx="4935">
                        <c:v>24/05/2023 12:03</c:v>
                      </c:pt>
                      <c:pt idx="4936">
                        <c:v>24/05/2023 12:03</c:v>
                      </c:pt>
                      <c:pt idx="4937">
                        <c:v>24/05/2023 12:03</c:v>
                      </c:pt>
                      <c:pt idx="4938">
                        <c:v>24/05/2023 12:03</c:v>
                      </c:pt>
                      <c:pt idx="4939">
                        <c:v>24/05/2023 12:04</c:v>
                      </c:pt>
                      <c:pt idx="4940">
                        <c:v>24/05/2023 12:04</c:v>
                      </c:pt>
                      <c:pt idx="4941">
                        <c:v>24/05/2023 12:04</c:v>
                      </c:pt>
                      <c:pt idx="4942">
                        <c:v>24/05/2023 12:04</c:v>
                      </c:pt>
                      <c:pt idx="4943">
                        <c:v>24/05/2023 12:04</c:v>
                      </c:pt>
                      <c:pt idx="4944">
                        <c:v>24/05/2023 12:04</c:v>
                      </c:pt>
                      <c:pt idx="4945">
                        <c:v>24/05/2023 12:04</c:v>
                      </c:pt>
                      <c:pt idx="4946">
                        <c:v>24/05/2023 12:04</c:v>
                      </c:pt>
                      <c:pt idx="4947">
                        <c:v>24/05/2023 12:04</c:v>
                      </c:pt>
                      <c:pt idx="4948">
                        <c:v>24/05/2023 12:04</c:v>
                      </c:pt>
                      <c:pt idx="4949">
                        <c:v>24/05/2023 12:04</c:v>
                      </c:pt>
                      <c:pt idx="4950">
                        <c:v>24/05/2023 12:04</c:v>
                      </c:pt>
                      <c:pt idx="4951">
                        <c:v>24/05/2023 12:04</c:v>
                      </c:pt>
                      <c:pt idx="4952">
                        <c:v>24/05/2023 12:04</c:v>
                      </c:pt>
                      <c:pt idx="4953">
                        <c:v>24/05/2023 12:04</c:v>
                      </c:pt>
                      <c:pt idx="4954">
                        <c:v>24/05/2023 12:04</c:v>
                      </c:pt>
                      <c:pt idx="4955">
                        <c:v>24/05/2023 12:04</c:v>
                      </c:pt>
                      <c:pt idx="4956">
                        <c:v>24/05/2023 12:04</c:v>
                      </c:pt>
                      <c:pt idx="4957">
                        <c:v>24/05/2023 12:04</c:v>
                      </c:pt>
                      <c:pt idx="4958">
                        <c:v>24/05/2023 12:04</c:v>
                      </c:pt>
                      <c:pt idx="4959">
                        <c:v>24/05/2023 12:04</c:v>
                      </c:pt>
                      <c:pt idx="4960">
                        <c:v>24/05/2023 12:04</c:v>
                      </c:pt>
                      <c:pt idx="4961">
                        <c:v>24/05/2023 12:04</c:v>
                      </c:pt>
                      <c:pt idx="4962">
                        <c:v>24/05/2023 12:04</c:v>
                      </c:pt>
                      <c:pt idx="4963">
                        <c:v>24/05/2023 12:04</c:v>
                      </c:pt>
                      <c:pt idx="4964">
                        <c:v>24/05/2023 12:04</c:v>
                      </c:pt>
                      <c:pt idx="4965">
                        <c:v>24/05/2023 12:04</c:v>
                      </c:pt>
                      <c:pt idx="4966">
                        <c:v>24/05/2023 12:04</c:v>
                      </c:pt>
                      <c:pt idx="4967">
                        <c:v>24/05/2023 12:04</c:v>
                      </c:pt>
                      <c:pt idx="4968">
                        <c:v>24/05/2023 12:04</c:v>
                      </c:pt>
                      <c:pt idx="4969">
                        <c:v>24/05/2023 12:04</c:v>
                      </c:pt>
                      <c:pt idx="4970">
                        <c:v>24/05/2023 12:04</c:v>
                      </c:pt>
                      <c:pt idx="4971">
                        <c:v>24/05/2023 12:04</c:v>
                      </c:pt>
                      <c:pt idx="4972">
                        <c:v>24/05/2023 12:04</c:v>
                      </c:pt>
                      <c:pt idx="4973">
                        <c:v>24/05/2023 12:04</c:v>
                      </c:pt>
                      <c:pt idx="4974">
                        <c:v>24/05/2023 12:04</c:v>
                      </c:pt>
                      <c:pt idx="4975">
                        <c:v>24/05/2023 12:04</c:v>
                      </c:pt>
                      <c:pt idx="4976">
                        <c:v>24/05/2023 12:04</c:v>
                      </c:pt>
                      <c:pt idx="4977">
                        <c:v>24/05/2023 12:04</c:v>
                      </c:pt>
                      <c:pt idx="4978">
                        <c:v>24/05/2023 12:04</c:v>
                      </c:pt>
                      <c:pt idx="4979">
                        <c:v>24/05/2023 12:04</c:v>
                      </c:pt>
                      <c:pt idx="4980">
                        <c:v>24/05/2023 12:04</c:v>
                      </c:pt>
                      <c:pt idx="4981">
                        <c:v>24/05/2023 12:04</c:v>
                      </c:pt>
                      <c:pt idx="4982">
                        <c:v>24/05/2023 12:04</c:v>
                      </c:pt>
                      <c:pt idx="4983">
                        <c:v>24/05/2023 12:04</c:v>
                      </c:pt>
                      <c:pt idx="4984">
                        <c:v>24/05/2023 12:04</c:v>
                      </c:pt>
                      <c:pt idx="4985">
                        <c:v>24/05/2023 12:04</c:v>
                      </c:pt>
                      <c:pt idx="4986">
                        <c:v>24/05/2023 12:04</c:v>
                      </c:pt>
                      <c:pt idx="4987">
                        <c:v>24/05/2023 12:04</c:v>
                      </c:pt>
                      <c:pt idx="4988">
                        <c:v>24/05/2023 12:04</c:v>
                      </c:pt>
                      <c:pt idx="4989">
                        <c:v>24/05/2023 12:04</c:v>
                      </c:pt>
                      <c:pt idx="4990">
                        <c:v>24/05/2023 12:04</c:v>
                      </c:pt>
                      <c:pt idx="4991">
                        <c:v>24/05/2023 12:04</c:v>
                      </c:pt>
                      <c:pt idx="4992">
                        <c:v>24/05/2023 12:04</c:v>
                      </c:pt>
                      <c:pt idx="4993">
                        <c:v>24/05/2023 12:04</c:v>
                      </c:pt>
                      <c:pt idx="4994">
                        <c:v>24/05/2023 12:04</c:v>
                      </c:pt>
                      <c:pt idx="4995">
                        <c:v>24/05/2023 12:04</c:v>
                      </c:pt>
                      <c:pt idx="4996">
                        <c:v>24/05/2023 12:04</c:v>
                      </c:pt>
                      <c:pt idx="4997">
                        <c:v>24/05/2023 12:04</c:v>
                      </c:pt>
                      <c:pt idx="4998">
                        <c:v>24/05/2023 12:04</c:v>
                      </c:pt>
                      <c:pt idx="4999">
                        <c:v>24/05/2023 12:05</c:v>
                      </c:pt>
                      <c:pt idx="5000">
                        <c:v>24/05/2023 12:05</c:v>
                      </c:pt>
                      <c:pt idx="5001">
                        <c:v>24/05/2023 12:05</c:v>
                      </c:pt>
                      <c:pt idx="5002">
                        <c:v>24/05/2023 12:05</c:v>
                      </c:pt>
                      <c:pt idx="5003">
                        <c:v>24/05/2023 12:05</c:v>
                      </c:pt>
                      <c:pt idx="5004">
                        <c:v>24/05/2023 12:05</c:v>
                      </c:pt>
                      <c:pt idx="5005">
                        <c:v>24/05/2023 12:05</c:v>
                      </c:pt>
                      <c:pt idx="5006">
                        <c:v>24/05/2023 12:05</c:v>
                      </c:pt>
                      <c:pt idx="5007">
                        <c:v>24/05/2023 12:05</c:v>
                      </c:pt>
                      <c:pt idx="5008">
                        <c:v>24/05/2023 12:05</c:v>
                      </c:pt>
                      <c:pt idx="5009">
                        <c:v>24/05/2023 12:05</c:v>
                      </c:pt>
                      <c:pt idx="5010">
                        <c:v>24/05/2023 12:05</c:v>
                      </c:pt>
                      <c:pt idx="5011">
                        <c:v>24/05/2023 12:05</c:v>
                      </c:pt>
                      <c:pt idx="5012">
                        <c:v>24/05/2023 12:05</c:v>
                      </c:pt>
                      <c:pt idx="5013">
                        <c:v>24/05/2023 12:05</c:v>
                      </c:pt>
                      <c:pt idx="5014">
                        <c:v>24/05/2023 12:05</c:v>
                      </c:pt>
                      <c:pt idx="5015">
                        <c:v>24/05/2023 12:05</c:v>
                      </c:pt>
                      <c:pt idx="5016">
                        <c:v>24/05/2023 12:05</c:v>
                      </c:pt>
                      <c:pt idx="5017">
                        <c:v>24/05/2023 12:05</c:v>
                      </c:pt>
                      <c:pt idx="5018">
                        <c:v>24/05/2023 12:05</c:v>
                      </c:pt>
                      <c:pt idx="5019">
                        <c:v>24/05/2023 12:05</c:v>
                      </c:pt>
                      <c:pt idx="5020">
                        <c:v>24/05/2023 12:05</c:v>
                      </c:pt>
                      <c:pt idx="5021">
                        <c:v>24/05/2023 12:05</c:v>
                      </c:pt>
                      <c:pt idx="5022">
                        <c:v>24/05/2023 12:05</c:v>
                      </c:pt>
                      <c:pt idx="5023">
                        <c:v>24/05/2023 12:05</c:v>
                      </c:pt>
                      <c:pt idx="5024">
                        <c:v>24/05/2023 12:05</c:v>
                      </c:pt>
                      <c:pt idx="5025">
                        <c:v>24/05/2023 12:05</c:v>
                      </c:pt>
                      <c:pt idx="5026">
                        <c:v>24/05/2023 12:05</c:v>
                      </c:pt>
                      <c:pt idx="5027">
                        <c:v>24/05/2023 12:05</c:v>
                      </c:pt>
                      <c:pt idx="5028">
                        <c:v>24/05/2023 12:05</c:v>
                      </c:pt>
                      <c:pt idx="5029">
                        <c:v>24/05/2023 12:05</c:v>
                      </c:pt>
                      <c:pt idx="5030">
                        <c:v>24/05/2023 12:05</c:v>
                      </c:pt>
                      <c:pt idx="5031">
                        <c:v>24/05/2023 12:05</c:v>
                      </c:pt>
                      <c:pt idx="5032">
                        <c:v>24/05/2023 12:05</c:v>
                      </c:pt>
                      <c:pt idx="5033">
                        <c:v>24/05/2023 12:05</c:v>
                      </c:pt>
                      <c:pt idx="5034">
                        <c:v>24/05/2023 12:05</c:v>
                      </c:pt>
                      <c:pt idx="5035">
                        <c:v>24/05/2023 12:05</c:v>
                      </c:pt>
                      <c:pt idx="5036">
                        <c:v>24/05/2023 12:05</c:v>
                      </c:pt>
                      <c:pt idx="5037">
                        <c:v>24/05/2023 12:05</c:v>
                      </c:pt>
                      <c:pt idx="5038">
                        <c:v>24/05/2023 12:05</c:v>
                      </c:pt>
                      <c:pt idx="5039">
                        <c:v>24/05/2023 12:05</c:v>
                      </c:pt>
                      <c:pt idx="5040">
                        <c:v>24/05/2023 12:05</c:v>
                      </c:pt>
                      <c:pt idx="5041">
                        <c:v>24/05/2023 12:05</c:v>
                      </c:pt>
                      <c:pt idx="5042">
                        <c:v>24/05/2023 12:05</c:v>
                      </c:pt>
                      <c:pt idx="5043">
                        <c:v>24/05/2023 12:05</c:v>
                      </c:pt>
                      <c:pt idx="5044">
                        <c:v>24/05/2023 12:05</c:v>
                      </c:pt>
                      <c:pt idx="5045">
                        <c:v>24/05/2023 12:05</c:v>
                      </c:pt>
                      <c:pt idx="5046">
                        <c:v>24/05/2023 12:05</c:v>
                      </c:pt>
                      <c:pt idx="5047">
                        <c:v>24/05/2023 12:05</c:v>
                      </c:pt>
                      <c:pt idx="5048">
                        <c:v>24/05/2023 12:05</c:v>
                      </c:pt>
                      <c:pt idx="5049">
                        <c:v>24/05/2023 12:05</c:v>
                      </c:pt>
                      <c:pt idx="5050">
                        <c:v>24/05/2023 12:05</c:v>
                      </c:pt>
                      <c:pt idx="5051">
                        <c:v>24/05/2023 12:05</c:v>
                      </c:pt>
                      <c:pt idx="5052">
                        <c:v>24/05/2023 12:05</c:v>
                      </c:pt>
                      <c:pt idx="5053">
                        <c:v>24/05/2023 12:05</c:v>
                      </c:pt>
                      <c:pt idx="5054">
                        <c:v>24/05/2023 12:05</c:v>
                      </c:pt>
                      <c:pt idx="5055">
                        <c:v>24/05/2023 12:05</c:v>
                      </c:pt>
                      <c:pt idx="5056">
                        <c:v>24/05/2023 12:05</c:v>
                      </c:pt>
                      <c:pt idx="5057">
                        <c:v>24/05/2023 12:05</c:v>
                      </c:pt>
                      <c:pt idx="5058">
                        <c:v>24/05/2023 12:06</c:v>
                      </c:pt>
                      <c:pt idx="5059">
                        <c:v>24/05/2023 12:06</c:v>
                      </c:pt>
                      <c:pt idx="5060">
                        <c:v>24/05/2023 12:06</c:v>
                      </c:pt>
                      <c:pt idx="5061">
                        <c:v>24/05/2023 12:06</c:v>
                      </c:pt>
                      <c:pt idx="5062">
                        <c:v>24/05/2023 12:06</c:v>
                      </c:pt>
                      <c:pt idx="5063">
                        <c:v>24/05/2023 12:06</c:v>
                      </c:pt>
                      <c:pt idx="5064">
                        <c:v>24/05/2023 12:06</c:v>
                      </c:pt>
                      <c:pt idx="5065">
                        <c:v>24/05/2023 12:06</c:v>
                      </c:pt>
                      <c:pt idx="5066">
                        <c:v>24/05/2023 12:06</c:v>
                      </c:pt>
                      <c:pt idx="5067">
                        <c:v>24/05/2023 12:06</c:v>
                      </c:pt>
                      <c:pt idx="5068">
                        <c:v>24/05/2023 12:06</c:v>
                      </c:pt>
                      <c:pt idx="5069">
                        <c:v>24/05/2023 12:06</c:v>
                      </c:pt>
                      <c:pt idx="5070">
                        <c:v>24/05/2023 12:06</c:v>
                      </c:pt>
                      <c:pt idx="5071">
                        <c:v>24/05/2023 12:06</c:v>
                      </c:pt>
                      <c:pt idx="5072">
                        <c:v>24/05/2023 12:06</c:v>
                      </c:pt>
                      <c:pt idx="5073">
                        <c:v>24/05/2023 12:06</c:v>
                      </c:pt>
                      <c:pt idx="5074">
                        <c:v>24/05/2023 12:06</c:v>
                      </c:pt>
                      <c:pt idx="5075">
                        <c:v>24/05/2023 12:06</c:v>
                      </c:pt>
                      <c:pt idx="5076">
                        <c:v>24/05/2023 12:06</c:v>
                      </c:pt>
                      <c:pt idx="5077">
                        <c:v>24/05/2023 12:06</c:v>
                      </c:pt>
                      <c:pt idx="5078">
                        <c:v>24/05/2023 12:06</c:v>
                      </c:pt>
                      <c:pt idx="5079">
                        <c:v>24/05/2023 12:06</c:v>
                      </c:pt>
                      <c:pt idx="5080">
                        <c:v>24/05/2023 12:06</c:v>
                      </c:pt>
                      <c:pt idx="5081">
                        <c:v>24/05/2023 12:06</c:v>
                      </c:pt>
                      <c:pt idx="5082">
                        <c:v>24/05/2023 12:06</c:v>
                      </c:pt>
                      <c:pt idx="5083">
                        <c:v>24/05/2023 12:06</c:v>
                      </c:pt>
                      <c:pt idx="5084">
                        <c:v>24/05/2023 12:06</c:v>
                      </c:pt>
                      <c:pt idx="5085">
                        <c:v>24/05/2023 12:06</c:v>
                      </c:pt>
                      <c:pt idx="5086">
                        <c:v>24/05/2023 12:06</c:v>
                      </c:pt>
                      <c:pt idx="5087">
                        <c:v>24/05/2023 12:06</c:v>
                      </c:pt>
                      <c:pt idx="5088">
                        <c:v>24/05/2023 12:06</c:v>
                      </c:pt>
                      <c:pt idx="5089">
                        <c:v>24/05/2023 12:06</c:v>
                      </c:pt>
                      <c:pt idx="5090">
                        <c:v>24/05/2023 12:06</c:v>
                      </c:pt>
                      <c:pt idx="5091">
                        <c:v>24/05/2023 12:06</c:v>
                      </c:pt>
                      <c:pt idx="5092">
                        <c:v>24/05/2023 12:06</c:v>
                      </c:pt>
                      <c:pt idx="5093">
                        <c:v>24/05/2023 12:06</c:v>
                      </c:pt>
                      <c:pt idx="5094">
                        <c:v>24/05/2023 12:06</c:v>
                      </c:pt>
                      <c:pt idx="5095">
                        <c:v>24/05/2023 12:06</c:v>
                      </c:pt>
                      <c:pt idx="5096">
                        <c:v>24/05/2023 12:06</c:v>
                      </c:pt>
                      <c:pt idx="5097">
                        <c:v>24/05/2023 12:06</c:v>
                      </c:pt>
                      <c:pt idx="5098">
                        <c:v>24/05/2023 12:06</c:v>
                      </c:pt>
                      <c:pt idx="5099">
                        <c:v>24/05/2023 12:06</c:v>
                      </c:pt>
                      <c:pt idx="5100">
                        <c:v>24/05/2023 12:06</c:v>
                      </c:pt>
                      <c:pt idx="5101">
                        <c:v>24/05/2023 12:06</c:v>
                      </c:pt>
                      <c:pt idx="5102">
                        <c:v>24/05/2023 12:06</c:v>
                      </c:pt>
                      <c:pt idx="5103">
                        <c:v>24/05/2023 12:06</c:v>
                      </c:pt>
                      <c:pt idx="5104">
                        <c:v>24/05/2023 12:06</c:v>
                      </c:pt>
                      <c:pt idx="5105">
                        <c:v>24/05/2023 12:06</c:v>
                      </c:pt>
                      <c:pt idx="5106">
                        <c:v>24/05/2023 12:06</c:v>
                      </c:pt>
                      <c:pt idx="5107">
                        <c:v>24/05/2023 12:06</c:v>
                      </c:pt>
                      <c:pt idx="5108">
                        <c:v>24/05/2023 12:06</c:v>
                      </c:pt>
                      <c:pt idx="5109">
                        <c:v>24/05/2023 12:06</c:v>
                      </c:pt>
                      <c:pt idx="5110">
                        <c:v>24/05/2023 12:06</c:v>
                      </c:pt>
                      <c:pt idx="5111">
                        <c:v>24/05/2023 12:06</c:v>
                      </c:pt>
                      <c:pt idx="5112">
                        <c:v>24/05/2023 12:06</c:v>
                      </c:pt>
                      <c:pt idx="5113">
                        <c:v>24/05/2023 12:06</c:v>
                      </c:pt>
                      <c:pt idx="5114">
                        <c:v>24/05/2023 12:06</c:v>
                      </c:pt>
                      <c:pt idx="5115">
                        <c:v>24/05/2023 12:06</c:v>
                      </c:pt>
                      <c:pt idx="5116">
                        <c:v>24/05/2023 12:06</c:v>
                      </c:pt>
                      <c:pt idx="5117">
                        <c:v>24/05/2023 12:06</c:v>
                      </c:pt>
                      <c:pt idx="5118">
                        <c:v>24/05/2023 12:07</c:v>
                      </c:pt>
                      <c:pt idx="5119">
                        <c:v>24/05/2023 12:07</c:v>
                      </c:pt>
                      <c:pt idx="5120">
                        <c:v>24/05/2023 12:07</c:v>
                      </c:pt>
                      <c:pt idx="5121">
                        <c:v>24/05/2023 12:07</c:v>
                      </c:pt>
                      <c:pt idx="5122">
                        <c:v>24/05/2023 12:07</c:v>
                      </c:pt>
                      <c:pt idx="5123">
                        <c:v>24/05/2023 12:07</c:v>
                      </c:pt>
                      <c:pt idx="5124">
                        <c:v>24/05/2023 12:07</c:v>
                      </c:pt>
                      <c:pt idx="5125">
                        <c:v>24/05/2023 12:07</c:v>
                      </c:pt>
                      <c:pt idx="5126">
                        <c:v>24/05/2023 12:07</c:v>
                      </c:pt>
                      <c:pt idx="5127">
                        <c:v>24/05/2023 12:07</c:v>
                      </c:pt>
                      <c:pt idx="5128">
                        <c:v>24/05/2023 12:07</c:v>
                      </c:pt>
                      <c:pt idx="5129">
                        <c:v>24/05/2023 12:07</c:v>
                      </c:pt>
                      <c:pt idx="5130">
                        <c:v>24/05/2023 12:07</c:v>
                      </c:pt>
                      <c:pt idx="5131">
                        <c:v>24/05/2023 12:07</c:v>
                      </c:pt>
                      <c:pt idx="5132">
                        <c:v>24/05/2023 12:07</c:v>
                      </c:pt>
                      <c:pt idx="5133">
                        <c:v>24/05/2023 12:07</c:v>
                      </c:pt>
                      <c:pt idx="5134">
                        <c:v>24/05/2023 12:07</c:v>
                      </c:pt>
                      <c:pt idx="5135">
                        <c:v>24/05/2023 12:07</c:v>
                      </c:pt>
                      <c:pt idx="5136">
                        <c:v>24/05/2023 12:07</c:v>
                      </c:pt>
                      <c:pt idx="5137">
                        <c:v>24/05/2023 12:07</c:v>
                      </c:pt>
                      <c:pt idx="5138">
                        <c:v>24/05/2023 12:07</c:v>
                      </c:pt>
                      <c:pt idx="5139">
                        <c:v>24/05/2023 12:07</c:v>
                      </c:pt>
                      <c:pt idx="5140">
                        <c:v>24/05/2023 12:07</c:v>
                      </c:pt>
                      <c:pt idx="5141">
                        <c:v>24/05/2023 12:07</c:v>
                      </c:pt>
                      <c:pt idx="5142">
                        <c:v>24/05/2023 12:07</c:v>
                      </c:pt>
                      <c:pt idx="5143">
                        <c:v>24/05/2023 12:07</c:v>
                      </c:pt>
                      <c:pt idx="5144">
                        <c:v>24/05/2023 12:07</c:v>
                      </c:pt>
                      <c:pt idx="5145">
                        <c:v>24/05/2023 12:07</c:v>
                      </c:pt>
                      <c:pt idx="5146">
                        <c:v>24/05/2023 12:07</c:v>
                      </c:pt>
                      <c:pt idx="5147">
                        <c:v>24/05/2023 12:07</c:v>
                      </c:pt>
                      <c:pt idx="5148">
                        <c:v>24/05/2023 12:07</c:v>
                      </c:pt>
                      <c:pt idx="5149">
                        <c:v>24/05/2023 12:07</c:v>
                      </c:pt>
                      <c:pt idx="5150">
                        <c:v>24/05/2023 12:07</c:v>
                      </c:pt>
                      <c:pt idx="5151">
                        <c:v>24/05/2023 12:07</c:v>
                      </c:pt>
                      <c:pt idx="5152">
                        <c:v>24/05/2023 12:07</c:v>
                      </c:pt>
                      <c:pt idx="5153">
                        <c:v>24/05/2023 12:07</c:v>
                      </c:pt>
                      <c:pt idx="5154">
                        <c:v>24/05/2023 12:07</c:v>
                      </c:pt>
                      <c:pt idx="5155">
                        <c:v>24/05/2023 12:07</c:v>
                      </c:pt>
                      <c:pt idx="5156">
                        <c:v>24/05/2023 12:07</c:v>
                      </c:pt>
                      <c:pt idx="5157">
                        <c:v>24/05/2023 12:07</c:v>
                      </c:pt>
                      <c:pt idx="5158">
                        <c:v>24/05/2023 12:07</c:v>
                      </c:pt>
                      <c:pt idx="5159">
                        <c:v>24/05/2023 12:07</c:v>
                      </c:pt>
                      <c:pt idx="5160">
                        <c:v>24/05/2023 12:07</c:v>
                      </c:pt>
                      <c:pt idx="5161">
                        <c:v>24/05/2023 12:07</c:v>
                      </c:pt>
                      <c:pt idx="5162">
                        <c:v>24/05/2023 12:07</c:v>
                      </c:pt>
                      <c:pt idx="5163">
                        <c:v>24/05/2023 12:07</c:v>
                      </c:pt>
                      <c:pt idx="5164">
                        <c:v>24/05/2023 12:07</c:v>
                      </c:pt>
                      <c:pt idx="5165">
                        <c:v>24/05/2023 12:07</c:v>
                      </c:pt>
                      <c:pt idx="5166">
                        <c:v>24/05/2023 12:07</c:v>
                      </c:pt>
                      <c:pt idx="5167">
                        <c:v>24/05/2023 12:07</c:v>
                      </c:pt>
                      <c:pt idx="5168">
                        <c:v>24/05/2023 12:07</c:v>
                      </c:pt>
                      <c:pt idx="5169">
                        <c:v>24/05/2023 12:07</c:v>
                      </c:pt>
                      <c:pt idx="5170">
                        <c:v>24/05/2023 12:07</c:v>
                      </c:pt>
                      <c:pt idx="5171">
                        <c:v>24/05/2023 12:07</c:v>
                      </c:pt>
                      <c:pt idx="5172">
                        <c:v>24/05/2023 12:07</c:v>
                      </c:pt>
                      <c:pt idx="5173">
                        <c:v>24/05/2023 12:07</c:v>
                      </c:pt>
                      <c:pt idx="5174">
                        <c:v>24/05/2023 12:07</c:v>
                      </c:pt>
                      <c:pt idx="5175">
                        <c:v>24/05/2023 12:07</c:v>
                      </c:pt>
                      <c:pt idx="5176">
                        <c:v>24/05/2023 12:07</c:v>
                      </c:pt>
                      <c:pt idx="5177">
                        <c:v>24/05/2023 12:08</c:v>
                      </c:pt>
                      <c:pt idx="5178">
                        <c:v>24/05/2023 12:08</c:v>
                      </c:pt>
                      <c:pt idx="5179">
                        <c:v>24/05/2023 12:08</c:v>
                      </c:pt>
                      <c:pt idx="5180">
                        <c:v>24/05/2023 12:08</c:v>
                      </c:pt>
                      <c:pt idx="5181">
                        <c:v>24/05/2023 12:08</c:v>
                      </c:pt>
                      <c:pt idx="5182">
                        <c:v>24/05/2023 12:08</c:v>
                      </c:pt>
                      <c:pt idx="5183">
                        <c:v>24/05/2023 12:08</c:v>
                      </c:pt>
                      <c:pt idx="5184">
                        <c:v>24/05/2023 12:08</c:v>
                      </c:pt>
                      <c:pt idx="5185">
                        <c:v>24/05/2023 12:08</c:v>
                      </c:pt>
                      <c:pt idx="5186">
                        <c:v>24/05/2023 12:08</c:v>
                      </c:pt>
                      <c:pt idx="5187">
                        <c:v>24/05/2023 12:08</c:v>
                      </c:pt>
                      <c:pt idx="5188">
                        <c:v>24/05/2023 12:08</c:v>
                      </c:pt>
                      <c:pt idx="5189">
                        <c:v>24/05/2023 12:08</c:v>
                      </c:pt>
                      <c:pt idx="5190">
                        <c:v>24/05/2023 12:08</c:v>
                      </c:pt>
                      <c:pt idx="5191">
                        <c:v>24/05/2023 12:08</c:v>
                      </c:pt>
                      <c:pt idx="5192">
                        <c:v>24/05/2023 12:08</c:v>
                      </c:pt>
                      <c:pt idx="5193">
                        <c:v>24/05/2023 12:08</c:v>
                      </c:pt>
                      <c:pt idx="5194">
                        <c:v>24/05/2023 12:08</c:v>
                      </c:pt>
                      <c:pt idx="5195">
                        <c:v>24/05/2023 12:08</c:v>
                      </c:pt>
                      <c:pt idx="5196">
                        <c:v>24/05/2023 12:08</c:v>
                      </c:pt>
                      <c:pt idx="5197">
                        <c:v>24/05/2023 12:08</c:v>
                      </c:pt>
                      <c:pt idx="5198">
                        <c:v>24/05/2023 12:08</c:v>
                      </c:pt>
                      <c:pt idx="5199">
                        <c:v>24/05/2023 12:08</c:v>
                      </c:pt>
                      <c:pt idx="5200">
                        <c:v>24/05/2023 12:08</c:v>
                      </c:pt>
                      <c:pt idx="5201">
                        <c:v>24/05/2023 12:08</c:v>
                      </c:pt>
                      <c:pt idx="5202">
                        <c:v>24/05/2023 12:08</c:v>
                      </c:pt>
                      <c:pt idx="5203">
                        <c:v>24/05/2023 12:08</c:v>
                      </c:pt>
                      <c:pt idx="5204">
                        <c:v>24/05/2023 12:08</c:v>
                      </c:pt>
                      <c:pt idx="5205">
                        <c:v>24/05/2023 12:08</c:v>
                      </c:pt>
                      <c:pt idx="5206">
                        <c:v>24/05/2023 12:08</c:v>
                      </c:pt>
                      <c:pt idx="5207">
                        <c:v>24/05/2023 12:08</c:v>
                      </c:pt>
                      <c:pt idx="5208">
                        <c:v>24/05/2023 12:08</c:v>
                      </c:pt>
                      <c:pt idx="5209">
                        <c:v>24/05/2023 12:08</c:v>
                      </c:pt>
                      <c:pt idx="5210">
                        <c:v>24/05/2023 12:08</c:v>
                      </c:pt>
                      <c:pt idx="5211">
                        <c:v>24/05/2023 12:08</c:v>
                      </c:pt>
                      <c:pt idx="5212">
                        <c:v>24/05/2023 12:08</c:v>
                      </c:pt>
                      <c:pt idx="5213">
                        <c:v>24/05/2023 12:08</c:v>
                      </c:pt>
                      <c:pt idx="5214">
                        <c:v>24/05/2023 12:08</c:v>
                      </c:pt>
                      <c:pt idx="5215">
                        <c:v>24/05/2023 12:08</c:v>
                      </c:pt>
                      <c:pt idx="5216">
                        <c:v>24/05/2023 12:08</c:v>
                      </c:pt>
                      <c:pt idx="5217">
                        <c:v>24/05/2023 12:08</c:v>
                      </c:pt>
                      <c:pt idx="5218">
                        <c:v>24/05/2023 12:08</c:v>
                      </c:pt>
                      <c:pt idx="5219">
                        <c:v>24/05/2023 12:08</c:v>
                      </c:pt>
                      <c:pt idx="5220">
                        <c:v>24/05/2023 12:08</c:v>
                      </c:pt>
                      <c:pt idx="5221">
                        <c:v>24/05/2023 12:08</c:v>
                      </c:pt>
                      <c:pt idx="5222">
                        <c:v>24/05/2023 12:08</c:v>
                      </c:pt>
                      <c:pt idx="5223">
                        <c:v>24/05/2023 12:08</c:v>
                      </c:pt>
                      <c:pt idx="5224">
                        <c:v>24/05/2023 12:08</c:v>
                      </c:pt>
                      <c:pt idx="5225">
                        <c:v>24/05/2023 12:08</c:v>
                      </c:pt>
                      <c:pt idx="5226">
                        <c:v>24/05/2023 12:08</c:v>
                      </c:pt>
                      <c:pt idx="5227">
                        <c:v>24/05/2023 12:08</c:v>
                      </c:pt>
                      <c:pt idx="5228">
                        <c:v>24/05/2023 12:08</c:v>
                      </c:pt>
                      <c:pt idx="5229">
                        <c:v>24/05/2023 12:08</c:v>
                      </c:pt>
                      <c:pt idx="5230">
                        <c:v>24/05/2023 12:08</c:v>
                      </c:pt>
                      <c:pt idx="5231">
                        <c:v>24/05/2023 12:08</c:v>
                      </c:pt>
                      <c:pt idx="5232">
                        <c:v>24/05/2023 12:08</c:v>
                      </c:pt>
                      <c:pt idx="5233">
                        <c:v>24/05/2023 12:08</c:v>
                      </c:pt>
                      <c:pt idx="5234">
                        <c:v>24/05/2023 12:08</c:v>
                      </c:pt>
                      <c:pt idx="5235">
                        <c:v>24/05/2023 12:08</c:v>
                      </c:pt>
                      <c:pt idx="5236">
                        <c:v>24/05/2023 12:08</c:v>
                      </c:pt>
                      <c:pt idx="5237">
                        <c:v>24/05/2023 12:09</c:v>
                      </c:pt>
                      <c:pt idx="5238">
                        <c:v>24/05/2023 12:09</c:v>
                      </c:pt>
                      <c:pt idx="5239">
                        <c:v>24/05/2023 12:09</c:v>
                      </c:pt>
                      <c:pt idx="5240">
                        <c:v>24/05/2023 12:09</c:v>
                      </c:pt>
                      <c:pt idx="5241">
                        <c:v>24/05/2023 12:09</c:v>
                      </c:pt>
                      <c:pt idx="5242">
                        <c:v>24/05/2023 12:09</c:v>
                      </c:pt>
                      <c:pt idx="5243">
                        <c:v>24/05/2023 12:09</c:v>
                      </c:pt>
                      <c:pt idx="5244">
                        <c:v>24/05/2023 12:09</c:v>
                      </c:pt>
                      <c:pt idx="5245">
                        <c:v>24/05/2023 12:09</c:v>
                      </c:pt>
                      <c:pt idx="5246">
                        <c:v>24/05/2023 12:09</c:v>
                      </c:pt>
                      <c:pt idx="5247">
                        <c:v>24/05/2023 12:09</c:v>
                      </c:pt>
                      <c:pt idx="5248">
                        <c:v>24/05/2023 12:09</c:v>
                      </c:pt>
                      <c:pt idx="5249">
                        <c:v>24/05/2023 12:09</c:v>
                      </c:pt>
                      <c:pt idx="5250">
                        <c:v>24/05/2023 12:09</c:v>
                      </c:pt>
                      <c:pt idx="5251">
                        <c:v>24/05/2023 12:09</c:v>
                      </c:pt>
                      <c:pt idx="5252">
                        <c:v>24/05/2023 12:09</c:v>
                      </c:pt>
                      <c:pt idx="5253">
                        <c:v>24/05/2023 12:09</c:v>
                      </c:pt>
                      <c:pt idx="5254">
                        <c:v>24/05/2023 12:09</c:v>
                      </c:pt>
                      <c:pt idx="5255">
                        <c:v>24/05/2023 12:09</c:v>
                      </c:pt>
                      <c:pt idx="5256">
                        <c:v>24/05/2023 12:09</c:v>
                      </c:pt>
                      <c:pt idx="5257">
                        <c:v>24/05/2023 12:09</c:v>
                      </c:pt>
                      <c:pt idx="5258">
                        <c:v>24/05/2023 12:09</c:v>
                      </c:pt>
                      <c:pt idx="5259">
                        <c:v>24/05/2023 12:09</c:v>
                      </c:pt>
                      <c:pt idx="5260">
                        <c:v>24/05/2023 12:09</c:v>
                      </c:pt>
                      <c:pt idx="5261">
                        <c:v>24/05/2023 12:09</c:v>
                      </c:pt>
                      <c:pt idx="5262">
                        <c:v>24/05/2023 12:09</c:v>
                      </c:pt>
                      <c:pt idx="5263">
                        <c:v>24/05/2023 12:09</c:v>
                      </c:pt>
                      <c:pt idx="5264">
                        <c:v>24/05/2023 12:09</c:v>
                      </c:pt>
                      <c:pt idx="5265">
                        <c:v>24/05/2023 12:09</c:v>
                      </c:pt>
                      <c:pt idx="5266">
                        <c:v>24/05/2023 12:09</c:v>
                      </c:pt>
                      <c:pt idx="5267">
                        <c:v>24/05/2023 12:09</c:v>
                      </c:pt>
                      <c:pt idx="5268">
                        <c:v>24/05/2023 12:09</c:v>
                      </c:pt>
                      <c:pt idx="5269">
                        <c:v>24/05/2023 12:09</c:v>
                      </c:pt>
                      <c:pt idx="5270">
                        <c:v>24/05/2023 12:09</c:v>
                      </c:pt>
                      <c:pt idx="5271">
                        <c:v>24/05/2023 12:09</c:v>
                      </c:pt>
                      <c:pt idx="5272">
                        <c:v>24/05/2023 12:09</c:v>
                      </c:pt>
                      <c:pt idx="5273">
                        <c:v>24/05/2023 12:09</c:v>
                      </c:pt>
                      <c:pt idx="5274">
                        <c:v>24/05/2023 12:09</c:v>
                      </c:pt>
                      <c:pt idx="5275">
                        <c:v>24/05/2023 12:09</c:v>
                      </c:pt>
                      <c:pt idx="5276">
                        <c:v>24/05/2023 12:09</c:v>
                      </c:pt>
                      <c:pt idx="5277">
                        <c:v>24/05/2023 12:09</c:v>
                      </c:pt>
                      <c:pt idx="5278">
                        <c:v>24/05/2023 12:09</c:v>
                      </c:pt>
                      <c:pt idx="5279">
                        <c:v>24/05/2023 12:09</c:v>
                      </c:pt>
                      <c:pt idx="5280">
                        <c:v>24/05/2023 12:09</c:v>
                      </c:pt>
                      <c:pt idx="5281">
                        <c:v>24/05/2023 12:09</c:v>
                      </c:pt>
                      <c:pt idx="5282">
                        <c:v>24/05/2023 12:09</c:v>
                      </c:pt>
                      <c:pt idx="5283">
                        <c:v>24/05/2023 12:09</c:v>
                      </c:pt>
                      <c:pt idx="5284">
                        <c:v>24/05/2023 12:09</c:v>
                      </c:pt>
                      <c:pt idx="5285">
                        <c:v>24/05/2023 12:09</c:v>
                      </c:pt>
                      <c:pt idx="5286">
                        <c:v>24/05/2023 12:09</c:v>
                      </c:pt>
                      <c:pt idx="5287">
                        <c:v>24/05/2023 12:09</c:v>
                      </c:pt>
                      <c:pt idx="5288">
                        <c:v>24/05/2023 12:09</c:v>
                      </c:pt>
                      <c:pt idx="5289">
                        <c:v>24/05/2023 12:09</c:v>
                      </c:pt>
                      <c:pt idx="5290">
                        <c:v>24/05/2023 12:09</c:v>
                      </c:pt>
                      <c:pt idx="5291">
                        <c:v>24/05/2023 12:09</c:v>
                      </c:pt>
                      <c:pt idx="5292">
                        <c:v>24/05/2023 12:09</c:v>
                      </c:pt>
                      <c:pt idx="5293">
                        <c:v>24/05/2023 12:09</c:v>
                      </c:pt>
                      <c:pt idx="5294">
                        <c:v>24/05/2023 12:09</c:v>
                      </c:pt>
                      <c:pt idx="5295">
                        <c:v>24/05/2023 12:09</c:v>
                      </c:pt>
                      <c:pt idx="5296">
                        <c:v>24/05/2023 12:10</c:v>
                      </c:pt>
                      <c:pt idx="5297">
                        <c:v>24/05/2023 12:10</c:v>
                      </c:pt>
                      <c:pt idx="5298">
                        <c:v>24/05/2023 12:10</c:v>
                      </c:pt>
                      <c:pt idx="5299">
                        <c:v>24/05/2023 12:10</c:v>
                      </c:pt>
                      <c:pt idx="5300">
                        <c:v>24/05/2023 12:10</c:v>
                      </c:pt>
                      <c:pt idx="5301">
                        <c:v>24/05/2023 12:10</c:v>
                      </c:pt>
                      <c:pt idx="5302">
                        <c:v>24/05/2023 12:10</c:v>
                      </c:pt>
                      <c:pt idx="5303">
                        <c:v>24/05/2023 12:10</c:v>
                      </c:pt>
                      <c:pt idx="5304">
                        <c:v>24/05/2023 12:10</c:v>
                      </c:pt>
                      <c:pt idx="5305">
                        <c:v>24/05/2023 12:10</c:v>
                      </c:pt>
                      <c:pt idx="5306">
                        <c:v>24/05/2023 12:10</c:v>
                      </c:pt>
                      <c:pt idx="5307">
                        <c:v>24/05/2023 12:10</c:v>
                      </c:pt>
                      <c:pt idx="5308">
                        <c:v>24/05/2023 12:10</c:v>
                      </c:pt>
                      <c:pt idx="5309">
                        <c:v>24/05/2023 12:10</c:v>
                      </c:pt>
                      <c:pt idx="5310">
                        <c:v>24/05/2023 12:10</c:v>
                      </c:pt>
                      <c:pt idx="5311">
                        <c:v>24/05/2023 12:10</c:v>
                      </c:pt>
                      <c:pt idx="5312">
                        <c:v>24/05/2023 12:10</c:v>
                      </c:pt>
                      <c:pt idx="5313">
                        <c:v>24/05/2023 12:10</c:v>
                      </c:pt>
                      <c:pt idx="5314">
                        <c:v>24/05/2023 12:10</c:v>
                      </c:pt>
                      <c:pt idx="5315">
                        <c:v>24/05/2023 12:10</c:v>
                      </c:pt>
                      <c:pt idx="5316">
                        <c:v>24/05/2023 12:10</c:v>
                      </c:pt>
                      <c:pt idx="5317">
                        <c:v>24/05/2023 12:10</c:v>
                      </c:pt>
                      <c:pt idx="5318">
                        <c:v>24/05/2023 12:10</c:v>
                      </c:pt>
                      <c:pt idx="5319">
                        <c:v>24/05/2023 12:10</c:v>
                      </c:pt>
                      <c:pt idx="5320">
                        <c:v>24/05/2023 12:10</c:v>
                      </c:pt>
                      <c:pt idx="5321">
                        <c:v>24/05/2023 12:10</c:v>
                      </c:pt>
                      <c:pt idx="5322">
                        <c:v>24/05/2023 12:10</c:v>
                      </c:pt>
                      <c:pt idx="5323">
                        <c:v>24/05/2023 12:10</c:v>
                      </c:pt>
                      <c:pt idx="5324">
                        <c:v>24/05/2023 12:10</c:v>
                      </c:pt>
                      <c:pt idx="5325">
                        <c:v>24/05/2023 12:10</c:v>
                      </c:pt>
                      <c:pt idx="5326">
                        <c:v>24/05/2023 12:10</c:v>
                      </c:pt>
                      <c:pt idx="5327">
                        <c:v>24/05/2023 12:10</c:v>
                      </c:pt>
                      <c:pt idx="5328">
                        <c:v>24/05/2023 12:10</c:v>
                      </c:pt>
                      <c:pt idx="5329">
                        <c:v>24/05/2023 12:10</c:v>
                      </c:pt>
                      <c:pt idx="5330">
                        <c:v>24/05/2023 12:10</c:v>
                      </c:pt>
                      <c:pt idx="5331">
                        <c:v>24/05/2023 12:10</c:v>
                      </c:pt>
                      <c:pt idx="5332">
                        <c:v>24/05/2023 12:10</c:v>
                      </c:pt>
                      <c:pt idx="5333">
                        <c:v>24/05/2023 12:10</c:v>
                      </c:pt>
                      <c:pt idx="5334">
                        <c:v>24/05/2023 12:10</c:v>
                      </c:pt>
                      <c:pt idx="5335">
                        <c:v>24/05/2023 12:10</c:v>
                      </c:pt>
                      <c:pt idx="5336">
                        <c:v>24/05/2023 12:10</c:v>
                      </c:pt>
                      <c:pt idx="5337">
                        <c:v>24/05/2023 12:10</c:v>
                      </c:pt>
                      <c:pt idx="5338">
                        <c:v>24/05/2023 12:10</c:v>
                      </c:pt>
                      <c:pt idx="5339">
                        <c:v>24/05/2023 12:10</c:v>
                      </c:pt>
                      <c:pt idx="5340">
                        <c:v>24/05/2023 12:10</c:v>
                      </c:pt>
                      <c:pt idx="5341">
                        <c:v>24/05/2023 12:10</c:v>
                      </c:pt>
                      <c:pt idx="5342">
                        <c:v>24/05/2023 12:10</c:v>
                      </c:pt>
                      <c:pt idx="5343">
                        <c:v>24/05/2023 12:10</c:v>
                      </c:pt>
                      <c:pt idx="5344">
                        <c:v>24/05/2023 12:10</c:v>
                      </c:pt>
                      <c:pt idx="5345">
                        <c:v>24/05/2023 12:10</c:v>
                      </c:pt>
                      <c:pt idx="5346">
                        <c:v>24/05/2023 12:10</c:v>
                      </c:pt>
                      <c:pt idx="5347">
                        <c:v>24/05/2023 12:10</c:v>
                      </c:pt>
                      <c:pt idx="5348">
                        <c:v>24/05/2023 12:10</c:v>
                      </c:pt>
                      <c:pt idx="5349">
                        <c:v>24/05/2023 12:10</c:v>
                      </c:pt>
                      <c:pt idx="5350">
                        <c:v>24/05/2023 12:10</c:v>
                      </c:pt>
                      <c:pt idx="5351">
                        <c:v>24/05/2023 12:10</c:v>
                      </c:pt>
                      <c:pt idx="5352">
                        <c:v>24/05/2023 12:10</c:v>
                      </c:pt>
                      <c:pt idx="5353">
                        <c:v>24/05/2023 12:10</c:v>
                      </c:pt>
                      <c:pt idx="5354">
                        <c:v>24/05/2023 12:10</c:v>
                      </c:pt>
                      <c:pt idx="5355">
                        <c:v>24/05/2023 12:10</c:v>
                      </c:pt>
                      <c:pt idx="5356">
                        <c:v>24/05/2023 12:11</c:v>
                      </c:pt>
                      <c:pt idx="5357">
                        <c:v>24/05/2023 12:11</c:v>
                      </c:pt>
                      <c:pt idx="5358">
                        <c:v>24/05/2023 12:11</c:v>
                      </c:pt>
                      <c:pt idx="5359">
                        <c:v>24/05/2023 12:11</c:v>
                      </c:pt>
                      <c:pt idx="5360">
                        <c:v>24/05/2023 12:11</c:v>
                      </c:pt>
                      <c:pt idx="5361">
                        <c:v>24/05/2023 12:11</c:v>
                      </c:pt>
                      <c:pt idx="5362">
                        <c:v>24/05/2023 12:11</c:v>
                      </c:pt>
                      <c:pt idx="5363">
                        <c:v>24/05/2023 12:11</c:v>
                      </c:pt>
                      <c:pt idx="5364">
                        <c:v>24/05/2023 12:11</c:v>
                      </c:pt>
                      <c:pt idx="5365">
                        <c:v>24/05/2023 12:11</c:v>
                      </c:pt>
                      <c:pt idx="5366">
                        <c:v>24/05/2023 12:11</c:v>
                      </c:pt>
                      <c:pt idx="5367">
                        <c:v>24/05/2023 12:11</c:v>
                      </c:pt>
                      <c:pt idx="5368">
                        <c:v>24/05/2023 12:11</c:v>
                      </c:pt>
                      <c:pt idx="5369">
                        <c:v>24/05/2023 12:11</c:v>
                      </c:pt>
                      <c:pt idx="5370">
                        <c:v>24/05/2023 12:11</c:v>
                      </c:pt>
                      <c:pt idx="5371">
                        <c:v>24/05/2023 12:11</c:v>
                      </c:pt>
                      <c:pt idx="5372">
                        <c:v>24/05/2023 12:11</c:v>
                      </c:pt>
                      <c:pt idx="5373">
                        <c:v>24/05/2023 12:11</c:v>
                      </c:pt>
                      <c:pt idx="5374">
                        <c:v>24/05/2023 12:11</c:v>
                      </c:pt>
                      <c:pt idx="5375">
                        <c:v>24/05/2023 12:11</c:v>
                      </c:pt>
                      <c:pt idx="5376">
                        <c:v>24/05/2023 12:11</c:v>
                      </c:pt>
                      <c:pt idx="5377">
                        <c:v>24/05/2023 12:11</c:v>
                      </c:pt>
                      <c:pt idx="5378">
                        <c:v>24/05/2023 12:11</c:v>
                      </c:pt>
                      <c:pt idx="5379">
                        <c:v>24/05/2023 12:11</c:v>
                      </c:pt>
                      <c:pt idx="5380">
                        <c:v>24/05/2023 12:11</c:v>
                      </c:pt>
                      <c:pt idx="5381">
                        <c:v>24/05/2023 12:11</c:v>
                      </c:pt>
                      <c:pt idx="5382">
                        <c:v>24/05/2023 12:11</c:v>
                      </c:pt>
                      <c:pt idx="5383">
                        <c:v>24/05/2023 12:11</c:v>
                      </c:pt>
                      <c:pt idx="5384">
                        <c:v>24/05/2023 12:11</c:v>
                      </c:pt>
                      <c:pt idx="5385">
                        <c:v>24/05/2023 12:11</c:v>
                      </c:pt>
                      <c:pt idx="5386">
                        <c:v>24/05/2023 12:11</c:v>
                      </c:pt>
                      <c:pt idx="5387">
                        <c:v>24/05/2023 12:11</c:v>
                      </c:pt>
                      <c:pt idx="5388">
                        <c:v>24/05/2023 12:11</c:v>
                      </c:pt>
                      <c:pt idx="5389">
                        <c:v>24/05/2023 12:11</c:v>
                      </c:pt>
                      <c:pt idx="5390">
                        <c:v>24/05/2023 12:11</c:v>
                      </c:pt>
                      <c:pt idx="5391">
                        <c:v>24/05/2023 12:11</c:v>
                      </c:pt>
                      <c:pt idx="5392">
                        <c:v>24/05/2023 12:11</c:v>
                      </c:pt>
                      <c:pt idx="5393">
                        <c:v>24/05/2023 12:11</c:v>
                      </c:pt>
                      <c:pt idx="5394">
                        <c:v>24/05/2023 12:11</c:v>
                      </c:pt>
                      <c:pt idx="5395">
                        <c:v>24/05/2023 12:11</c:v>
                      </c:pt>
                      <c:pt idx="5396">
                        <c:v>24/05/2023 12:11</c:v>
                      </c:pt>
                      <c:pt idx="5397">
                        <c:v>24/05/2023 12:11</c:v>
                      </c:pt>
                      <c:pt idx="5398">
                        <c:v>24/05/2023 12:11</c:v>
                      </c:pt>
                      <c:pt idx="5399">
                        <c:v>24/05/2023 12:11</c:v>
                      </c:pt>
                      <c:pt idx="5400">
                        <c:v>24/05/2023 12:11</c:v>
                      </c:pt>
                      <c:pt idx="5401">
                        <c:v>24/05/2023 12:11</c:v>
                      </c:pt>
                      <c:pt idx="5402">
                        <c:v>24/05/2023 12:11</c:v>
                      </c:pt>
                      <c:pt idx="5403">
                        <c:v>24/05/2023 12:11</c:v>
                      </c:pt>
                      <c:pt idx="5404">
                        <c:v>24/05/2023 12:11</c:v>
                      </c:pt>
                      <c:pt idx="5405">
                        <c:v>24/05/2023 12:11</c:v>
                      </c:pt>
                      <c:pt idx="5406">
                        <c:v>24/05/2023 12:11</c:v>
                      </c:pt>
                      <c:pt idx="5407">
                        <c:v>24/05/2023 12:11</c:v>
                      </c:pt>
                      <c:pt idx="5408">
                        <c:v>24/05/2023 12:11</c:v>
                      </c:pt>
                      <c:pt idx="5409">
                        <c:v>24/05/2023 12:11</c:v>
                      </c:pt>
                      <c:pt idx="5410">
                        <c:v>24/05/2023 12:11</c:v>
                      </c:pt>
                      <c:pt idx="5411">
                        <c:v>24/05/2023 12:11</c:v>
                      </c:pt>
                      <c:pt idx="5412">
                        <c:v>24/05/2023 12:11</c:v>
                      </c:pt>
                      <c:pt idx="5413">
                        <c:v>24/05/2023 12:11</c:v>
                      </c:pt>
                      <c:pt idx="5414">
                        <c:v>24/05/2023 12:11</c:v>
                      </c:pt>
                      <c:pt idx="5415">
                        <c:v>24/05/2023 12:11</c:v>
                      </c:pt>
                      <c:pt idx="5416">
                        <c:v>24/05/2023 12:12</c:v>
                      </c:pt>
                      <c:pt idx="5417">
                        <c:v>24/05/2023 12:12</c:v>
                      </c:pt>
                      <c:pt idx="5418">
                        <c:v>24/05/2023 12:12</c:v>
                      </c:pt>
                      <c:pt idx="5419">
                        <c:v>24/05/2023 12:12</c:v>
                      </c:pt>
                      <c:pt idx="5420">
                        <c:v>24/05/2023 12:12</c:v>
                      </c:pt>
                      <c:pt idx="5421">
                        <c:v>24/05/2023 12:12</c:v>
                      </c:pt>
                      <c:pt idx="5422">
                        <c:v>24/05/2023 12:12</c:v>
                      </c:pt>
                      <c:pt idx="5423">
                        <c:v>24/05/2023 12:12</c:v>
                      </c:pt>
                      <c:pt idx="5424">
                        <c:v>24/05/2023 12:12</c:v>
                      </c:pt>
                      <c:pt idx="5425">
                        <c:v>24/05/2023 12:12</c:v>
                      </c:pt>
                      <c:pt idx="5426">
                        <c:v>24/05/2023 12:12</c:v>
                      </c:pt>
                      <c:pt idx="5427">
                        <c:v>24/05/2023 12:12</c:v>
                      </c:pt>
                      <c:pt idx="5428">
                        <c:v>24/05/2023 12:12</c:v>
                      </c:pt>
                      <c:pt idx="5429">
                        <c:v>24/05/2023 12:12</c:v>
                      </c:pt>
                      <c:pt idx="5430">
                        <c:v>24/05/2023 12:12</c:v>
                      </c:pt>
                      <c:pt idx="5431">
                        <c:v>24/05/2023 12:12</c:v>
                      </c:pt>
                      <c:pt idx="5432">
                        <c:v>24/05/2023 12:12</c:v>
                      </c:pt>
                      <c:pt idx="5433">
                        <c:v>24/05/2023 12:12</c:v>
                      </c:pt>
                      <c:pt idx="5434">
                        <c:v>24/05/2023 12:12</c:v>
                      </c:pt>
                      <c:pt idx="5435">
                        <c:v>24/05/2023 12:12</c:v>
                      </c:pt>
                      <c:pt idx="5436">
                        <c:v>24/05/2023 12:12</c:v>
                      </c:pt>
                      <c:pt idx="5437">
                        <c:v>24/05/2023 12:12</c:v>
                      </c:pt>
                      <c:pt idx="5438">
                        <c:v>24/05/2023 12:12</c:v>
                      </c:pt>
                      <c:pt idx="5439">
                        <c:v>24/05/2023 12:12</c:v>
                      </c:pt>
                      <c:pt idx="5440">
                        <c:v>24/05/2023 12:12</c:v>
                      </c:pt>
                      <c:pt idx="5441">
                        <c:v>24/05/2023 12:12</c:v>
                      </c:pt>
                      <c:pt idx="5442">
                        <c:v>24/05/2023 12:12</c:v>
                      </c:pt>
                      <c:pt idx="5443">
                        <c:v>24/05/2023 12:12</c:v>
                      </c:pt>
                      <c:pt idx="5444">
                        <c:v>24/05/2023 12:12</c:v>
                      </c:pt>
                      <c:pt idx="5445">
                        <c:v>24/05/2023 12:12</c:v>
                      </c:pt>
                      <c:pt idx="5446">
                        <c:v>24/05/2023 12:12</c:v>
                      </c:pt>
                      <c:pt idx="5447">
                        <c:v>24/05/2023 12:12</c:v>
                      </c:pt>
                      <c:pt idx="5448">
                        <c:v>24/05/2023 12:12</c:v>
                      </c:pt>
                      <c:pt idx="5449">
                        <c:v>24/05/2023 12:12</c:v>
                      </c:pt>
                      <c:pt idx="5450">
                        <c:v>24/05/2023 12:12</c:v>
                      </c:pt>
                      <c:pt idx="5451">
                        <c:v>24/05/2023 12:12</c:v>
                      </c:pt>
                      <c:pt idx="5452">
                        <c:v>24/05/2023 12:12</c:v>
                      </c:pt>
                      <c:pt idx="5453">
                        <c:v>24/05/2023 12:12</c:v>
                      </c:pt>
                      <c:pt idx="5454">
                        <c:v>24/05/2023 12:12</c:v>
                      </c:pt>
                      <c:pt idx="5455">
                        <c:v>24/05/2023 12:12</c:v>
                      </c:pt>
                      <c:pt idx="5456">
                        <c:v>24/05/2023 12:12</c:v>
                      </c:pt>
                      <c:pt idx="5457">
                        <c:v>24/05/2023 12:12</c:v>
                      </c:pt>
                      <c:pt idx="5458">
                        <c:v>24/05/2023 12:12</c:v>
                      </c:pt>
                      <c:pt idx="5459">
                        <c:v>24/05/2023 12:12</c:v>
                      </c:pt>
                      <c:pt idx="5460">
                        <c:v>24/05/2023 12:12</c:v>
                      </c:pt>
                      <c:pt idx="5461">
                        <c:v>24/05/2023 12:12</c:v>
                      </c:pt>
                      <c:pt idx="5462">
                        <c:v>24/05/2023 12:12</c:v>
                      </c:pt>
                      <c:pt idx="5463">
                        <c:v>24/05/2023 12:12</c:v>
                      </c:pt>
                      <c:pt idx="5464">
                        <c:v>24/05/2023 12:12</c:v>
                      </c:pt>
                      <c:pt idx="5465">
                        <c:v>24/05/2023 12:12</c:v>
                      </c:pt>
                      <c:pt idx="5466">
                        <c:v>24/05/2023 12:12</c:v>
                      </c:pt>
                      <c:pt idx="5467">
                        <c:v>24/05/2023 12:12</c:v>
                      </c:pt>
                      <c:pt idx="5468">
                        <c:v>24/05/2023 12:12</c:v>
                      </c:pt>
                      <c:pt idx="5469">
                        <c:v>24/05/2023 12:12</c:v>
                      </c:pt>
                      <c:pt idx="5470">
                        <c:v>24/05/2023 12:12</c:v>
                      </c:pt>
                      <c:pt idx="5471">
                        <c:v>24/05/2023 12:12</c:v>
                      </c:pt>
                      <c:pt idx="5472">
                        <c:v>24/05/2023 12:12</c:v>
                      </c:pt>
                      <c:pt idx="5473">
                        <c:v>24/05/2023 12:12</c:v>
                      </c:pt>
                      <c:pt idx="5474">
                        <c:v>24/05/2023 12:12</c:v>
                      </c:pt>
                      <c:pt idx="5475">
                        <c:v>24/05/2023 12:13</c:v>
                      </c:pt>
                      <c:pt idx="5476">
                        <c:v>24/05/2023 12:13</c:v>
                      </c:pt>
                      <c:pt idx="5477">
                        <c:v>24/05/2023 12:13</c:v>
                      </c:pt>
                      <c:pt idx="5478">
                        <c:v>24/05/2023 12:13</c:v>
                      </c:pt>
                      <c:pt idx="5479">
                        <c:v>24/05/2023 12:13</c:v>
                      </c:pt>
                      <c:pt idx="5480">
                        <c:v>24/05/2023 12:13</c:v>
                      </c:pt>
                      <c:pt idx="5481">
                        <c:v>24/05/2023 12:13</c:v>
                      </c:pt>
                      <c:pt idx="5482">
                        <c:v>24/05/2023 12:13</c:v>
                      </c:pt>
                      <c:pt idx="5483">
                        <c:v>24/05/2023 12:13</c:v>
                      </c:pt>
                      <c:pt idx="5484">
                        <c:v>24/05/2023 12:13</c:v>
                      </c:pt>
                      <c:pt idx="5485">
                        <c:v>24/05/2023 12:13</c:v>
                      </c:pt>
                      <c:pt idx="5486">
                        <c:v>24/05/2023 12:13</c:v>
                      </c:pt>
                      <c:pt idx="5487">
                        <c:v>24/05/2023 12:13</c:v>
                      </c:pt>
                      <c:pt idx="5488">
                        <c:v>24/05/2023 12:13</c:v>
                      </c:pt>
                      <c:pt idx="5489">
                        <c:v>24/05/2023 12:13</c:v>
                      </c:pt>
                      <c:pt idx="5490">
                        <c:v>24/05/2023 12:13</c:v>
                      </c:pt>
                      <c:pt idx="5491">
                        <c:v>24/05/2023 12:13</c:v>
                      </c:pt>
                      <c:pt idx="5492">
                        <c:v>24/05/2023 12:13</c:v>
                      </c:pt>
                      <c:pt idx="5493">
                        <c:v>24/05/2023 12:13</c:v>
                      </c:pt>
                      <c:pt idx="5494">
                        <c:v>24/05/2023 12:13</c:v>
                      </c:pt>
                      <c:pt idx="5495">
                        <c:v>24/05/2023 12:13</c:v>
                      </c:pt>
                      <c:pt idx="5496">
                        <c:v>24/05/2023 12:13</c:v>
                      </c:pt>
                      <c:pt idx="5497">
                        <c:v>24/05/2023 12:13</c:v>
                      </c:pt>
                      <c:pt idx="5498">
                        <c:v>24/05/2023 12:13</c:v>
                      </c:pt>
                      <c:pt idx="5499">
                        <c:v>24/05/2023 12:13</c:v>
                      </c:pt>
                      <c:pt idx="5500">
                        <c:v>24/05/2023 12:13</c:v>
                      </c:pt>
                      <c:pt idx="5501">
                        <c:v>24/05/2023 12:13</c:v>
                      </c:pt>
                      <c:pt idx="5502">
                        <c:v>24/05/2023 12:13</c:v>
                      </c:pt>
                      <c:pt idx="5503">
                        <c:v>24/05/2023 12:13</c:v>
                      </c:pt>
                      <c:pt idx="5504">
                        <c:v>24/05/2023 12:13</c:v>
                      </c:pt>
                      <c:pt idx="5505">
                        <c:v>24/05/2023 12:13</c:v>
                      </c:pt>
                      <c:pt idx="5506">
                        <c:v>24/05/2023 12:13</c:v>
                      </c:pt>
                      <c:pt idx="5507">
                        <c:v>24/05/2023 12:13</c:v>
                      </c:pt>
                      <c:pt idx="5508">
                        <c:v>24/05/2023 12:13</c:v>
                      </c:pt>
                      <c:pt idx="5509">
                        <c:v>24/05/2023 12:13</c:v>
                      </c:pt>
                      <c:pt idx="5510">
                        <c:v>24/05/2023 12:13</c:v>
                      </c:pt>
                      <c:pt idx="5511">
                        <c:v>24/05/2023 12:13</c:v>
                      </c:pt>
                      <c:pt idx="5512">
                        <c:v>24/05/2023 12:13</c:v>
                      </c:pt>
                      <c:pt idx="5513">
                        <c:v>24/05/2023 12:13</c:v>
                      </c:pt>
                      <c:pt idx="5514">
                        <c:v>24/05/2023 12:13</c:v>
                      </c:pt>
                      <c:pt idx="5515">
                        <c:v>24/05/2023 12:13</c:v>
                      </c:pt>
                      <c:pt idx="5516">
                        <c:v>24/05/2023 12:13</c:v>
                      </c:pt>
                      <c:pt idx="5517">
                        <c:v>24/05/2023 12:13</c:v>
                      </c:pt>
                      <c:pt idx="5518">
                        <c:v>24/05/2023 12:13</c:v>
                      </c:pt>
                      <c:pt idx="5519">
                        <c:v>24/05/2023 12:13</c:v>
                      </c:pt>
                      <c:pt idx="5520">
                        <c:v>24/05/2023 12:13</c:v>
                      </c:pt>
                      <c:pt idx="5521">
                        <c:v>24/05/2023 12:13</c:v>
                      </c:pt>
                      <c:pt idx="5522">
                        <c:v>24/05/2023 12:13</c:v>
                      </c:pt>
                      <c:pt idx="5523">
                        <c:v>24/05/2023 12:13</c:v>
                      </c:pt>
                      <c:pt idx="5524">
                        <c:v>24/05/2023 12:13</c:v>
                      </c:pt>
                      <c:pt idx="5525">
                        <c:v>24/05/2023 12:13</c:v>
                      </c:pt>
                      <c:pt idx="5526">
                        <c:v>24/05/2023 12:13</c:v>
                      </c:pt>
                      <c:pt idx="5527">
                        <c:v>24/05/2023 12:13</c:v>
                      </c:pt>
                      <c:pt idx="5528">
                        <c:v>24/05/2023 12:13</c:v>
                      </c:pt>
                      <c:pt idx="5529">
                        <c:v>24/05/2023 12:13</c:v>
                      </c:pt>
                      <c:pt idx="5530">
                        <c:v>24/05/2023 12:13</c:v>
                      </c:pt>
                      <c:pt idx="5531">
                        <c:v>24/05/2023 12:13</c:v>
                      </c:pt>
                      <c:pt idx="5532">
                        <c:v>24/05/2023 12:13</c:v>
                      </c:pt>
                      <c:pt idx="5533">
                        <c:v>24/05/2023 12:13</c:v>
                      </c:pt>
                      <c:pt idx="5534">
                        <c:v>24/05/2023 12:13</c:v>
                      </c:pt>
                      <c:pt idx="5535">
                        <c:v>24/05/2023 12:14</c:v>
                      </c:pt>
                      <c:pt idx="5536">
                        <c:v>24/05/2023 12:14</c:v>
                      </c:pt>
                      <c:pt idx="5537">
                        <c:v>24/05/2023 12:14</c:v>
                      </c:pt>
                      <c:pt idx="5538">
                        <c:v>24/05/2023 12:14</c:v>
                      </c:pt>
                      <c:pt idx="5539">
                        <c:v>24/05/2023 12:14</c:v>
                      </c:pt>
                      <c:pt idx="5540">
                        <c:v>24/05/2023 12:14</c:v>
                      </c:pt>
                      <c:pt idx="5541">
                        <c:v>24/05/2023 12:14</c:v>
                      </c:pt>
                      <c:pt idx="5542">
                        <c:v>24/05/2023 12:14</c:v>
                      </c:pt>
                      <c:pt idx="5543">
                        <c:v>24/05/2023 12:14</c:v>
                      </c:pt>
                      <c:pt idx="5544">
                        <c:v>24/05/2023 12:14</c:v>
                      </c:pt>
                      <c:pt idx="5545">
                        <c:v>24/05/2023 12:14</c:v>
                      </c:pt>
                      <c:pt idx="5546">
                        <c:v>24/05/2023 12:14</c:v>
                      </c:pt>
                      <c:pt idx="5547">
                        <c:v>24/05/2023 12:14</c:v>
                      </c:pt>
                      <c:pt idx="5548">
                        <c:v>24/05/2023 12:14</c:v>
                      </c:pt>
                      <c:pt idx="5549">
                        <c:v>24/05/2023 12:14</c:v>
                      </c:pt>
                      <c:pt idx="5550">
                        <c:v>24/05/2023 12:14</c:v>
                      </c:pt>
                      <c:pt idx="5551">
                        <c:v>24/05/2023 12:14</c:v>
                      </c:pt>
                      <c:pt idx="5552">
                        <c:v>24/05/2023 12:14</c:v>
                      </c:pt>
                      <c:pt idx="5553">
                        <c:v>24/05/2023 12:14</c:v>
                      </c:pt>
                      <c:pt idx="5554">
                        <c:v>24/05/2023 12:14</c:v>
                      </c:pt>
                      <c:pt idx="5555">
                        <c:v>24/05/2023 12:14</c:v>
                      </c:pt>
                      <c:pt idx="5556">
                        <c:v>24/05/2023 12:14</c:v>
                      </c:pt>
                      <c:pt idx="5557">
                        <c:v>24/05/2023 12:14</c:v>
                      </c:pt>
                      <c:pt idx="5558">
                        <c:v>24/05/2023 12:14</c:v>
                      </c:pt>
                      <c:pt idx="5559">
                        <c:v>24/05/2023 12:14</c:v>
                      </c:pt>
                      <c:pt idx="5560">
                        <c:v>24/05/2023 12:14</c:v>
                      </c:pt>
                      <c:pt idx="5561">
                        <c:v>24/05/2023 12:14</c:v>
                      </c:pt>
                      <c:pt idx="5562">
                        <c:v>24/05/2023 12:14</c:v>
                      </c:pt>
                      <c:pt idx="5563">
                        <c:v>24/05/2023 12:14</c:v>
                      </c:pt>
                      <c:pt idx="5564">
                        <c:v>24/05/2023 12:14</c:v>
                      </c:pt>
                      <c:pt idx="5565">
                        <c:v>24/05/2023 12:14</c:v>
                      </c:pt>
                      <c:pt idx="5566">
                        <c:v>24/05/2023 12:14</c:v>
                      </c:pt>
                      <c:pt idx="5567">
                        <c:v>24/05/2023 12:14</c:v>
                      </c:pt>
                      <c:pt idx="5568">
                        <c:v>24/05/2023 12:14</c:v>
                      </c:pt>
                      <c:pt idx="5569">
                        <c:v>24/05/2023 12:14</c:v>
                      </c:pt>
                      <c:pt idx="5570">
                        <c:v>24/05/2023 12:14</c:v>
                      </c:pt>
                      <c:pt idx="5571">
                        <c:v>24/05/2023 12:14</c:v>
                      </c:pt>
                      <c:pt idx="5572">
                        <c:v>24/05/2023 12:14</c:v>
                      </c:pt>
                      <c:pt idx="5573">
                        <c:v>24/05/2023 12:14</c:v>
                      </c:pt>
                      <c:pt idx="5574">
                        <c:v>24/05/2023 12:14</c:v>
                      </c:pt>
                      <c:pt idx="5575">
                        <c:v>24/05/2023 12:14</c:v>
                      </c:pt>
                      <c:pt idx="5576">
                        <c:v>24/05/2023 12:14</c:v>
                      </c:pt>
                      <c:pt idx="5577">
                        <c:v>24/05/2023 12:14</c:v>
                      </c:pt>
                      <c:pt idx="5578">
                        <c:v>24/05/2023 12:14</c:v>
                      </c:pt>
                      <c:pt idx="5579">
                        <c:v>24/05/2023 12:14</c:v>
                      </c:pt>
                      <c:pt idx="5580">
                        <c:v>24/05/2023 12:14</c:v>
                      </c:pt>
                      <c:pt idx="5581">
                        <c:v>24/05/2023 12:14</c:v>
                      </c:pt>
                      <c:pt idx="5582">
                        <c:v>24/05/2023 12:14</c:v>
                      </c:pt>
                      <c:pt idx="5583">
                        <c:v>24/05/2023 12:14</c:v>
                      </c:pt>
                      <c:pt idx="5584">
                        <c:v>24/05/2023 12:14</c:v>
                      </c:pt>
                      <c:pt idx="5585">
                        <c:v>24/05/2023 12:14</c:v>
                      </c:pt>
                      <c:pt idx="5586">
                        <c:v>24/05/2023 12:14</c:v>
                      </c:pt>
                      <c:pt idx="5587">
                        <c:v>24/05/2023 12:14</c:v>
                      </c:pt>
                      <c:pt idx="5588">
                        <c:v>24/05/2023 12:14</c:v>
                      </c:pt>
                      <c:pt idx="5589">
                        <c:v>24/05/2023 12:14</c:v>
                      </c:pt>
                      <c:pt idx="5590">
                        <c:v>24/05/2023 12:14</c:v>
                      </c:pt>
                      <c:pt idx="5591">
                        <c:v>24/05/2023 12:14</c:v>
                      </c:pt>
                      <c:pt idx="5592">
                        <c:v>24/05/2023 12:14</c:v>
                      </c:pt>
                      <c:pt idx="5593">
                        <c:v>24/05/2023 12:14</c:v>
                      </c:pt>
                      <c:pt idx="5594">
                        <c:v>24/05/2023 12:15</c:v>
                      </c:pt>
                      <c:pt idx="5595">
                        <c:v>24/05/2023 12:15</c:v>
                      </c:pt>
                      <c:pt idx="5596">
                        <c:v>24/05/2023 12:15</c:v>
                      </c:pt>
                      <c:pt idx="5597">
                        <c:v>24/05/2023 12:15</c:v>
                      </c:pt>
                      <c:pt idx="5598">
                        <c:v>24/05/2023 12:15</c:v>
                      </c:pt>
                      <c:pt idx="5599">
                        <c:v>24/05/2023 12:15</c:v>
                      </c:pt>
                      <c:pt idx="5600">
                        <c:v>24/05/2023 12:15</c:v>
                      </c:pt>
                      <c:pt idx="5601">
                        <c:v>24/05/2023 12:15</c:v>
                      </c:pt>
                      <c:pt idx="5602">
                        <c:v>24/05/2023 12:15</c:v>
                      </c:pt>
                      <c:pt idx="5603">
                        <c:v>24/05/2023 12:15</c:v>
                      </c:pt>
                      <c:pt idx="5604">
                        <c:v>24/05/2023 12:15</c:v>
                      </c:pt>
                      <c:pt idx="5605">
                        <c:v>24/05/2023 12:15</c:v>
                      </c:pt>
                      <c:pt idx="5606">
                        <c:v>24/05/2023 12:15</c:v>
                      </c:pt>
                      <c:pt idx="5607">
                        <c:v>24/05/2023 12:15</c:v>
                      </c:pt>
                      <c:pt idx="5608">
                        <c:v>24/05/2023 12:15</c:v>
                      </c:pt>
                      <c:pt idx="5609">
                        <c:v>24/05/2023 12:15</c:v>
                      </c:pt>
                      <c:pt idx="5610">
                        <c:v>24/05/2023 12:15</c:v>
                      </c:pt>
                      <c:pt idx="5611">
                        <c:v>24/05/2023 12:15</c:v>
                      </c:pt>
                      <c:pt idx="5612">
                        <c:v>24/05/2023 12:15</c:v>
                      </c:pt>
                      <c:pt idx="5613">
                        <c:v>24/05/2023 12:15</c:v>
                      </c:pt>
                      <c:pt idx="5614">
                        <c:v>24/05/2023 12:15</c:v>
                      </c:pt>
                      <c:pt idx="5615">
                        <c:v>24/05/2023 12:15</c:v>
                      </c:pt>
                      <c:pt idx="5616">
                        <c:v>24/05/2023 12:15</c:v>
                      </c:pt>
                      <c:pt idx="5617">
                        <c:v>24/05/2023 12:15</c:v>
                      </c:pt>
                      <c:pt idx="5618">
                        <c:v>24/05/2023 12:15</c:v>
                      </c:pt>
                      <c:pt idx="5619">
                        <c:v>24/05/2023 12:15</c:v>
                      </c:pt>
                      <c:pt idx="5620">
                        <c:v>24/05/2023 12:15</c:v>
                      </c:pt>
                      <c:pt idx="5621">
                        <c:v>24/05/2023 12:15</c:v>
                      </c:pt>
                      <c:pt idx="5622">
                        <c:v>24/05/2023 12:15</c:v>
                      </c:pt>
                      <c:pt idx="5623">
                        <c:v>24/05/2023 12:15</c:v>
                      </c:pt>
                      <c:pt idx="5624">
                        <c:v>24/05/2023 12:15</c:v>
                      </c:pt>
                      <c:pt idx="5625">
                        <c:v>24/05/2023 12:15</c:v>
                      </c:pt>
                      <c:pt idx="5626">
                        <c:v>24/05/2023 12:15</c:v>
                      </c:pt>
                      <c:pt idx="5627">
                        <c:v>24/05/2023 12:15</c:v>
                      </c:pt>
                      <c:pt idx="5628">
                        <c:v>24/05/2023 12:15</c:v>
                      </c:pt>
                      <c:pt idx="5629">
                        <c:v>24/05/2023 12:15</c:v>
                      </c:pt>
                      <c:pt idx="5630">
                        <c:v>24/05/2023 12:15</c:v>
                      </c:pt>
                      <c:pt idx="5631">
                        <c:v>24/05/2023 12:15</c:v>
                      </c:pt>
                      <c:pt idx="5632">
                        <c:v>24/05/2023 12:15</c:v>
                      </c:pt>
                      <c:pt idx="5633">
                        <c:v>24/05/2023 12:15</c:v>
                      </c:pt>
                      <c:pt idx="5634">
                        <c:v>24/05/2023 12:15</c:v>
                      </c:pt>
                      <c:pt idx="5635">
                        <c:v>24/05/2023 12:15</c:v>
                      </c:pt>
                      <c:pt idx="5636">
                        <c:v>24/05/2023 12:15</c:v>
                      </c:pt>
                      <c:pt idx="5637">
                        <c:v>24/05/2023 12:15</c:v>
                      </c:pt>
                      <c:pt idx="5638">
                        <c:v>24/05/2023 12:15</c:v>
                      </c:pt>
                      <c:pt idx="5639">
                        <c:v>24/05/2023 12:15</c:v>
                      </c:pt>
                      <c:pt idx="5640">
                        <c:v>24/05/2023 12:15</c:v>
                      </c:pt>
                      <c:pt idx="5641">
                        <c:v>24/05/2023 12:15</c:v>
                      </c:pt>
                      <c:pt idx="5642">
                        <c:v>24/05/2023 12:15</c:v>
                      </c:pt>
                      <c:pt idx="5643">
                        <c:v>24/05/2023 12:15</c:v>
                      </c:pt>
                      <c:pt idx="5644">
                        <c:v>24/05/2023 12:15</c:v>
                      </c:pt>
                      <c:pt idx="5645">
                        <c:v>24/05/2023 12:15</c:v>
                      </c:pt>
                      <c:pt idx="5646">
                        <c:v>24/05/2023 12:15</c:v>
                      </c:pt>
                      <c:pt idx="5647">
                        <c:v>24/05/2023 12:15</c:v>
                      </c:pt>
                      <c:pt idx="5648">
                        <c:v>24/05/2023 12:15</c:v>
                      </c:pt>
                      <c:pt idx="5649">
                        <c:v>24/05/2023 12:15</c:v>
                      </c:pt>
                      <c:pt idx="5650">
                        <c:v>24/05/2023 12:15</c:v>
                      </c:pt>
                      <c:pt idx="5651">
                        <c:v>24/05/2023 12:15</c:v>
                      </c:pt>
                      <c:pt idx="5652">
                        <c:v>24/05/2023 12:15</c:v>
                      </c:pt>
                      <c:pt idx="5653">
                        <c:v>24/05/2023 12:15</c:v>
                      </c:pt>
                      <c:pt idx="5654">
                        <c:v>24/05/2023 12:16</c:v>
                      </c:pt>
                      <c:pt idx="5655">
                        <c:v>24/05/2023 12:16</c:v>
                      </c:pt>
                      <c:pt idx="5656">
                        <c:v>24/05/2023 12:16</c:v>
                      </c:pt>
                      <c:pt idx="5657">
                        <c:v>24/05/2023 12:16</c:v>
                      </c:pt>
                      <c:pt idx="5658">
                        <c:v>24/05/2023 12:16</c:v>
                      </c:pt>
                      <c:pt idx="5659">
                        <c:v>24/05/2023 12:16</c:v>
                      </c:pt>
                      <c:pt idx="5660">
                        <c:v>24/05/2023 12:16</c:v>
                      </c:pt>
                      <c:pt idx="5661">
                        <c:v>24/05/2023 12:16</c:v>
                      </c:pt>
                      <c:pt idx="5662">
                        <c:v>24/05/2023 12:16</c:v>
                      </c:pt>
                      <c:pt idx="5663">
                        <c:v>24/05/2023 12:16</c:v>
                      </c:pt>
                      <c:pt idx="5664">
                        <c:v>24/05/2023 12:16</c:v>
                      </c:pt>
                      <c:pt idx="5665">
                        <c:v>24/05/2023 12:16</c:v>
                      </c:pt>
                      <c:pt idx="5666">
                        <c:v>24/05/2023 12:16</c:v>
                      </c:pt>
                      <c:pt idx="5667">
                        <c:v>24/05/2023 12:16</c:v>
                      </c:pt>
                      <c:pt idx="5668">
                        <c:v>24/05/2023 12:16</c:v>
                      </c:pt>
                      <c:pt idx="5669">
                        <c:v>24/05/2023 12:16</c:v>
                      </c:pt>
                      <c:pt idx="5670">
                        <c:v>24/05/2023 12:16</c:v>
                      </c:pt>
                      <c:pt idx="5671">
                        <c:v>24/05/2023 12:16</c:v>
                      </c:pt>
                      <c:pt idx="5672">
                        <c:v>24/05/2023 12:16</c:v>
                      </c:pt>
                      <c:pt idx="5673">
                        <c:v>24/05/2023 12:16</c:v>
                      </c:pt>
                      <c:pt idx="5674">
                        <c:v>24/05/2023 12:16</c:v>
                      </c:pt>
                      <c:pt idx="5675">
                        <c:v>24/05/2023 12:16</c:v>
                      </c:pt>
                      <c:pt idx="5676">
                        <c:v>24/05/2023 12:16</c:v>
                      </c:pt>
                      <c:pt idx="5677">
                        <c:v>24/05/2023 12:16</c:v>
                      </c:pt>
                      <c:pt idx="5678">
                        <c:v>24/05/2023 12:16</c:v>
                      </c:pt>
                      <c:pt idx="5679">
                        <c:v>24/05/2023 12:16</c:v>
                      </c:pt>
                      <c:pt idx="5680">
                        <c:v>24/05/2023 12:16</c:v>
                      </c:pt>
                      <c:pt idx="5681">
                        <c:v>24/05/2023 12:16</c:v>
                      </c:pt>
                      <c:pt idx="5682">
                        <c:v>24/05/2023 12:16</c:v>
                      </c:pt>
                      <c:pt idx="5683">
                        <c:v>24/05/2023 12:16</c:v>
                      </c:pt>
                      <c:pt idx="5684">
                        <c:v>24/05/2023 12:16</c:v>
                      </c:pt>
                      <c:pt idx="5685">
                        <c:v>24/05/2023 12:16</c:v>
                      </c:pt>
                      <c:pt idx="5686">
                        <c:v>24/05/2023 12:16</c:v>
                      </c:pt>
                      <c:pt idx="5687">
                        <c:v>24/05/2023 12:16</c:v>
                      </c:pt>
                      <c:pt idx="5688">
                        <c:v>24/05/2023 12:16</c:v>
                      </c:pt>
                      <c:pt idx="5689">
                        <c:v>24/05/2023 12:16</c:v>
                      </c:pt>
                      <c:pt idx="5690">
                        <c:v>24/05/2023 12:16</c:v>
                      </c:pt>
                      <c:pt idx="5691">
                        <c:v>24/05/2023 12:16</c:v>
                      </c:pt>
                      <c:pt idx="5692">
                        <c:v>24/05/2023 12:16</c:v>
                      </c:pt>
                      <c:pt idx="5693">
                        <c:v>24/05/2023 12:16</c:v>
                      </c:pt>
                      <c:pt idx="5694">
                        <c:v>24/05/2023 12:16</c:v>
                      </c:pt>
                      <c:pt idx="5695">
                        <c:v>24/05/2023 12:16</c:v>
                      </c:pt>
                      <c:pt idx="5696">
                        <c:v>24/05/2023 12:16</c:v>
                      </c:pt>
                      <c:pt idx="5697">
                        <c:v>24/05/2023 12:16</c:v>
                      </c:pt>
                      <c:pt idx="5698">
                        <c:v>24/05/2023 12:16</c:v>
                      </c:pt>
                      <c:pt idx="5699">
                        <c:v>24/05/2023 12:16</c:v>
                      </c:pt>
                      <c:pt idx="5700">
                        <c:v>24/05/2023 12:16</c:v>
                      </c:pt>
                      <c:pt idx="5701">
                        <c:v>24/05/2023 12:16</c:v>
                      </c:pt>
                      <c:pt idx="5702">
                        <c:v>24/05/2023 12:16</c:v>
                      </c:pt>
                      <c:pt idx="5703">
                        <c:v>24/05/2023 12:16</c:v>
                      </c:pt>
                      <c:pt idx="5704">
                        <c:v>24/05/2023 12:16</c:v>
                      </c:pt>
                      <c:pt idx="5705">
                        <c:v>24/05/2023 12:16</c:v>
                      </c:pt>
                      <c:pt idx="5706">
                        <c:v>24/05/2023 12:16</c:v>
                      </c:pt>
                      <c:pt idx="5707">
                        <c:v>24/05/2023 12:16</c:v>
                      </c:pt>
                      <c:pt idx="5708">
                        <c:v>24/05/2023 12:16</c:v>
                      </c:pt>
                      <c:pt idx="5709">
                        <c:v>24/05/2023 12:16</c:v>
                      </c:pt>
                      <c:pt idx="5710">
                        <c:v>24/05/2023 12:16</c:v>
                      </c:pt>
                      <c:pt idx="5711">
                        <c:v>24/05/2023 12:16</c:v>
                      </c:pt>
                      <c:pt idx="5712">
                        <c:v>24/05/2023 12:16</c:v>
                      </c:pt>
                      <c:pt idx="5713">
                        <c:v>24/05/2023 12:17</c:v>
                      </c:pt>
                      <c:pt idx="5714">
                        <c:v>24/05/2023 12:17</c:v>
                      </c:pt>
                      <c:pt idx="5715">
                        <c:v>24/05/2023 12:17</c:v>
                      </c:pt>
                      <c:pt idx="5716">
                        <c:v>24/05/2023 12:17</c:v>
                      </c:pt>
                      <c:pt idx="5717">
                        <c:v>24/05/2023 12:17</c:v>
                      </c:pt>
                      <c:pt idx="5718">
                        <c:v>24/05/2023 12:17</c:v>
                      </c:pt>
                      <c:pt idx="5719">
                        <c:v>24/05/2023 12:17</c:v>
                      </c:pt>
                      <c:pt idx="5720">
                        <c:v>24/05/2023 12:17</c:v>
                      </c:pt>
                      <c:pt idx="5721">
                        <c:v>24/05/2023 12:17</c:v>
                      </c:pt>
                      <c:pt idx="5722">
                        <c:v>24/05/2023 12:17</c:v>
                      </c:pt>
                      <c:pt idx="5723">
                        <c:v>24/05/2023 12:17</c:v>
                      </c:pt>
                      <c:pt idx="5724">
                        <c:v>24/05/2023 12:17</c:v>
                      </c:pt>
                      <c:pt idx="5725">
                        <c:v>24/05/2023 12:17</c:v>
                      </c:pt>
                      <c:pt idx="5726">
                        <c:v>24/05/2023 12:17</c:v>
                      </c:pt>
                      <c:pt idx="5727">
                        <c:v>24/05/2023 12:17</c:v>
                      </c:pt>
                      <c:pt idx="5728">
                        <c:v>24/05/2023 12:17</c:v>
                      </c:pt>
                      <c:pt idx="5729">
                        <c:v>24/05/2023 12:17</c:v>
                      </c:pt>
                      <c:pt idx="5730">
                        <c:v>24/05/2023 12:17</c:v>
                      </c:pt>
                      <c:pt idx="5731">
                        <c:v>24/05/2023 12:17</c:v>
                      </c:pt>
                      <c:pt idx="5732">
                        <c:v>24/05/2023 12:17</c:v>
                      </c:pt>
                      <c:pt idx="5733">
                        <c:v>24/05/2023 12:17</c:v>
                      </c:pt>
                      <c:pt idx="5734">
                        <c:v>24/05/2023 12:17</c:v>
                      </c:pt>
                      <c:pt idx="5735">
                        <c:v>24/05/2023 12:17</c:v>
                      </c:pt>
                      <c:pt idx="5736">
                        <c:v>24/05/2023 12:17</c:v>
                      </c:pt>
                      <c:pt idx="5737">
                        <c:v>24/05/2023 12:17</c:v>
                      </c:pt>
                      <c:pt idx="5738">
                        <c:v>24/05/2023 12:17</c:v>
                      </c:pt>
                      <c:pt idx="5739">
                        <c:v>24/05/2023 12:17</c:v>
                      </c:pt>
                      <c:pt idx="5740">
                        <c:v>24/05/2023 12:17</c:v>
                      </c:pt>
                      <c:pt idx="5741">
                        <c:v>24/05/2023 12:17</c:v>
                      </c:pt>
                      <c:pt idx="5742">
                        <c:v>24/05/2023 12:17</c:v>
                      </c:pt>
                      <c:pt idx="5743">
                        <c:v>24/05/2023 12:17</c:v>
                      </c:pt>
                      <c:pt idx="5744">
                        <c:v>24/05/2023 12:17</c:v>
                      </c:pt>
                      <c:pt idx="5745">
                        <c:v>24/05/2023 12:17</c:v>
                      </c:pt>
                      <c:pt idx="5746">
                        <c:v>24/05/2023 12:17</c:v>
                      </c:pt>
                      <c:pt idx="5747">
                        <c:v>24/05/2023 12:17</c:v>
                      </c:pt>
                      <c:pt idx="5748">
                        <c:v>24/05/2023 12:17</c:v>
                      </c:pt>
                      <c:pt idx="5749">
                        <c:v>24/05/2023 12:17</c:v>
                      </c:pt>
                      <c:pt idx="5750">
                        <c:v>24/05/2023 12:17</c:v>
                      </c:pt>
                      <c:pt idx="5751">
                        <c:v>24/05/2023 12:17</c:v>
                      </c:pt>
                      <c:pt idx="5752">
                        <c:v>24/05/2023 12:17</c:v>
                      </c:pt>
                      <c:pt idx="5753">
                        <c:v>24/05/2023 12:17</c:v>
                      </c:pt>
                      <c:pt idx="5754">
                        <c:v>24/05/2023 12:17</c:v>
                      </c:pt>
                      <c:pt idx="5755">
                        <c:v>24/05/2023 12:17</c:v>
                      </c:pt>
                      <c:pt idx="5756">
                        <c:v>24/05/2023 12:17</c:v>
                      </c:pt>
                      <c:pt idx="5757">
                        <c:v>24/05/2023 12:17</c:v>
                      </c:pt>
                      <c:pt idx="5758">
                        <c:v>24/05/2023 12:17</c:v>
                      </c:pt>
                      <c:pt idx="5759">
                        <c:v>24/05/2023 12:17</c:v>
                      </c:pt>
                      <c:pt idx="5760">
                        <c:v>24/05/2023 12:17</c:v>
                      </c:pt>
                      <c:pt idx="5761">
                        <c:v>24/05/2023 12:17</c:v>
                      </c:pt>
                      <c:pt idx="5762">
                        <c:v>24/05/2023 12:17</c:v>
                      </c:pt>
                      <c:pt idx="5763">
                        <c:v>24/05/2023 12:17</c:v>
                      </c:pt>
                      <c:pt idx="5764">
                        <c:v>24/05/2023 12:17</c:v>
                      </c:pt>
                      <c:pt idx="5765">
                        <c:v>24/05/2023 12:17</c:v>
                      </c:pt>
                      <c:pt idx="5766">
                        <c:v>24/05/2023 12:17</c:v>
                      </c:pt>
                      <c:pt idx="5767">
                        <c:v>24/05/2023 12:17</c:v>
                      </c:pt>
                      <c:pt idx="5768">
                        <c:v>24/05/2023 12:17</c:v>
                      </c:pt>
                      <c:pt idx="5769">
                        <c:v>24/05/2023 12:17</c:v>
                      </c:pt>
                      <c:pt idx="5770">
                        <c:v>24/05/2023 12:17</c:v>
                      </c:pt>
                      <c:pt idx="5771">
                        <c:v>24/05/2023 12:17</c:v>
                      </c:pt>
                      <c:pt idx="5772">
                        <c:v>24/05/2023 12:17</c:v>
                      </c:pt>
                      <c:pt idx="5773">
                        <c:v>24/05/2023 12:18</c:v>
                      </c:pt>
                      <c:pt idx="5774">
                        <c:v>24/05/2023 12:18</c:v>
                      </c:pt>
                      <c:pt idx="5775">
                        <c:v>24/05/2023 12:18</c:v>
                      </c:pt>
                      <c:pt idx="5776">
                        <c:v>24/05/2023 12:18</c:v>
                      </c:pt>
                      <c:pt idx="5777">
                        <c:v>24/05/2023 12:18</c:v>
                      </c:pt>
                      <c:pt idx="5778">
                        <c:v>24/05/2023 12:18</c:v>
                      </c:pt>
                      <c:pt idx="5779">
                        <c:v>24/05/2023 12:18</c:v>
                      </c:pt>
                      <c:pt idx="5780">
                        <c:v>24/05/2023 12:18</c:v>
                      </c:pt>
                      <c:pt idx="5781">
                        <c:v>24/05/2023 12:18</c:v>
                      </c:pt>
                      <c:pt idx="5782">
                        <c:v>24/05/2023 12:18</c:v>
                      </c:pt>
                      <c:pt idx="5783">
                        <c:v>24/05/2023 12:18</c:v>
                      </c:pt>
                      <c:pt idx="5784">
                        <c:v>24/05/2023 12:18</c:v>
                      </c:pt>
                      <c:pt idx="5785">
                        <c:v>24/05/2023 12:18</c:v>
                      </c:pt>
                      <c:pt idx="5786">
                        <c:v>24/05/2023 12:18</c:v>
                      </c:pt>
                      <c:pt idx="5787">
                        <c:v>24/05/2023 12:18</c:v>
                      </c:pt>
                      <c:pt idx="5788">
                        <c:v>24/05/2023 12:18</c:v>
                      </c:pt>
                      <c:pt idx="5789">
                        <c:v>24/05/2023 12:18</c:v>
                      </c:pt>
                      <c:pt idx="5790">
                        <c:v>24/05/2023 12:18</c:v>
                      </c:pt>
                      <c:pt idx="5791">
                        <c:v>24/05/2023 12:18</c:v>
                      </c:pt>
                      <c:pt idx="5792">
                        <c:v>24/05/2023 12:18</c:v>
                      </c:pt>
                      <c:pt idx="5793">
                        <c:v>24/05/2023 12:18</c:v>
                      </c:pt>
                      <c:pt idx="5794">
                        <c:v>24/05/2023 12:18</c:v>
                      </c:pt>
                      <c:pt idx="5795">
                        <c:v>24/05/2023 12:18</c:v>
                      </c:pt>
                      <c:pt idx="5796">
                        <c:v>24/05/2023 12:18</c:v>
                      </c:pt>
                      <c:pt idx="5797">
                        <c:v>24/05/2023 12:18</c:v>
                      </c:pt>
                      <c:pt idx="5798">
                        <c:v>24/05/2023 12:18</c:v>
                      </c:pt>
                      <c:pt idx="5799">
                        <c:v>24/05/2023 12:18</c:v>
                      </c:pt>
                      <c:pt idx="5800">
                        <c:v>24/05/2023 12:18</c:v>
                      </c:pt>
                      <c:pt idx="5801">
                        <c:v>24/05/2023 12:18</c:v>
                      </c:pt>
                      <c:pt idx="5802">
                        <c:v>24/05/2023 12:18</c:v>
                      </c:pt>
                      <c:pt idx="5803">
                        <c:v>24/05/2023 12:18</c:v>
                      </c:pt>
                      <c:pt idx="5804">
                        <c:v>24/05/2023 12:18</c:v>
                      </c:pt>
                      <c:pt idx="5805">
                        <c:v>24/05/2023 12:18</c:v>
                      </c:pt>
                      <c:pt idx="5806">
                        <c:v>24/05/2023 12:18</c:v>
                      </c:pt>
                      <c:pt idx="5807">
                        <c:v>24/05/2023 12:18</c:v>
                      </c:pt>
                      <c:pt idx="5808">
                        <c:v>24/05/2023 12:18</c:v>
                      </c:pt>
                      <c:pt idx="5809">
                        <c:v>24/05/2023 12:18</c:v>
                      </c:pt>
                      <c:pt idx="5810">
                        <c:v>24/05/2023 12:18</c:v>
                      </c:pt>
                      <c:pt idx="5811">
                        <c:v>24/05/2023 12:18</c:v>
                      </c:pt>
                      <c:pt idx="5812">
                        <c:v>24/05/2023 12:18</c:v>
                      </c:pt>
                      <c:pt idx="5813">
                        <c:v>24/05/2023 12:18</c:v>
                      </c:pt>
                      <c:pt idx="5814">
                        <c:v>24/05/2023 12:18</c:v>
                      </c:pt>
                      <c:pt idx="5815">
                        <c:v>24/05/2023 12:18</c:v>
                      </c:pt>
                      <c:pt idx="5816">
                        <c:v>24/05/2023 12:18</c:v>
                      </c:pt>
                      <c:pt idx="5817">
                        <c:v>24/05/2023 12:18</c:v>
                      </c:pt>
                      <c:pt idx="5818">
                        <c:v>24/05/2023 12:18</c:v>
                      </c:pt>
                      <c:pt idx="5819">
                        <c:v>24/05/2023 12:18</c:v>
                      </c:pt>
                      <c:pt idx="5820">
                        <c:v>24/05/2023 12:18</c:v>
                      </c:pt>
                      <c:pt idx="5821">
                        <c:v>24/05/2023 12:18</c:v>
                      </c:pt>
                      <c:pt idx="5822">
                        <c:v>24/05/2023 12:18</c:v>
                      </c:pt>
                      <c:pt idx="5823">
                        <c:v>24/05/2023 12:18</c:v>
                      </c:pt>
                      <c:pt idx="5824">
                        <c:v>24/05/2023 12:18</c:v>
                      </c:pt>
                      <c:pt idx="5825">
                        <c:v>24/05/2023 12:18</c:v>
                      </c:pt>
                      <c:pt idx="5826">
                        <c:v>24/05/2023 12:18</c:v>
                      </c:pt>
                      <c:pt idx="5827">
                        <c:v>24/05/2023 12:18</c:v>
                      </c:pt>
                      <c:pt idx="5828">
                        <c:v>24/05/2023 12:18</c:v>
                      </c:pt>
                      <c:pt idx="5829">
                        <c:v>24/05/2023 12:18</c:v>
                      </c:pt>
                      <c:pt idx="5830">
                        <c:v>24/05/2023 12:18</c:v>
                      </c:pt>
                      <c:pt idx="5831">
                        <c:v>24/05/2023 12:18</c:v>
                      </c:pt>
                      <c:pt idx="5832">
                        <c:v>24/05/2023 12:19</c:v>
                      </c:pt>
                      <c:pt idx="5833">
                        <c:v>24/05/2023 12:19</c:v>
                      </c:pt>
                      <c:pt idx="5834">
                        <c:v>24/05/2023 12:19</c:v>
                      </c:pt>
                      <c:pt idx="5835">
                        <c:v>24/05/2023 12:19</c:v>
                      </c:pt>
                      <c:pt idx="5836">
                        <c:v>24/05/2023 12:19</c:v>
                      </c:pt>
                      <c:pt idx="5837">
                        <c:v>24/05/2023 12:19</c:v>
                      </c:pt>
                      <c:pt idx="5838">
                        <c:v>24/05/2023 12:19</c:v>
                      </c:pt>
                      <c:pt idx="5839">
                        <c:v>24/05/2023 12:19</c:v>
                      </c:pt>
                      <c:pt idx="5840">
                        <c:v>24/05/2023 12:19</c:v>
                      </c:pt>
                      <c:pt idx="5841">
                        <c:v>24/05/2023 12:19</c:v>
                      </c:pt>
                      <c:pt idx="5842">
                        <c:v>24/05/2023 12:19</c:v>
                      </c:pt>
                      <c:pt idx="5843">
                        <c:v>24/05/2023 12:19</c:v>
                      </c:pt>
                      <c:pt idx="5844">
                        <c:v>24/05/2023 12:19</c:v>
                      </c:pt>
                      <c:pt idx="5845">
                        <c:v>24/05/2023 12:19</c:v>
                      </c:pt>
                      <c:pt idx="5846">
                        <c:v>24/05/2023 12:19</c:v>
                      </c:pt>
                      <c:pt idx="5847">
                        <c:v>24/05/2023 12:19</c:v>
                      </c:pt>
                      <c:pt idx="5848">
                        <c:v>24/05/2023 12:19</c:v>
                      </c:pt>
                      <c:pt idx="5849">
                        <c:v>24/05/2023 12:19</c:v>
                      </c:pt>
                      <c:pt idx="5850">
                        <c:v>24/05/2023 12:19</c:v>
                      </c:pt>
                      <c:pt idx="5851">
                        <c:v>24/05/2023 12:19</c:v>
                      </c:pt>
                      <c:pt idx="5852">
                        <c:v>24/05/2023 12:19</c:v>
                      </c:pt>
                      <c:pt idx="5853">
                        <c:v>24/05/2023 12:19</c:v>
                      </c:pt>
                      <c:pt idx="5854">
                        <c:v>24/05/2023 12:19</c:v>
                      </c:pt>
                      <c:pt idx="5855">
                        <c:v>24/05/2023 12:19</c:v>
                      </c:pt>
                      <c:pt idx="5856">
                        <c:v>24/05/2023 12:19</c:v>
                      </c:pt>
                      <c:pt idx="5857">
                        <c:v>24/05/2023 12:19</c:v>
                      </c:pt>
                      <c:pt idx="5858">
                        <c:v>24/05/2023 12:19</c:v>
                      </c:pt>
                      <c:pt idx="5859">
                        <c:v>24/05/2023 12:19</c:v>
                      </c:pt>
                      <c:pt idx="5860">
                        <c:v>24/05/2023 12:19</c:v>
                      </c:pt>
                      <c:pt idx="5861">
                        <c:v>24/05/2023 12:19</c:v>
                      </c:pt>
                      <c:pt idx="5862">
                        <c:v>24/05/2023 12:19</c:v>
                      </c:pt>
                      <c:pt idx="5863">
                        <c:v>24/05/2023 12:19</c:v>
                      </c:pt>
                      <c:pt idx="5864">
                        <c:v>24/05/2023 12:19</c:v>
                      </c:pt>
                      <c:pt idx="5865">
                        <c:v>24/05/2023 12:19</c:v>
                      </c:pt>
                      <c:pt idx="5866">
                        <c:v>24/05/2023 12:19</c:v>
                      </c:pt>
                      <c:pt idx="5867">
                        <c:v>24/05/2023 12:19</c:v>
                      </c:pt>
                      <c:pt idx="5868">
                        <c:v>24/05/2023 12:19</c:v>
                      </c:pt>
                      <c:pt idx="5869">
                        <c:v>24/05/2023 12:19</c:v>
                      </c:pt>
                      <c:pt idx="5870">
                        <c:v>24/05/2023 12:19</c:v>
                      </c:pt>
                      <c:pt idx="5871">
                        <c:v>24/05/2023 12:19</c:v>
                      </c:pt>
                      <c:pt idx="5872">
                        <c:v>24/05/2023 12:19</c:v>
                      </c:pt>
                      <c:pt idx="5873">
                        <c:v>24/05/2023 12:19</c:v>
                      </c:pt>
                      <c:pt idx="5874">
                        <c:v>24/05/2023 12:19</c:v>
                      </c:pt>
                      <c:pt idx="5875">
                        <c:v>24/05/2023 12:19</c:v>
                      </c:pt>
                      <c:pt idx="5876">
                        <c:v>24/05/2023 12:19</c:v>
                      </c:pt>
                      <c:pt idx="5877">
                        <c:v>24/05/2023 12:19</c:v>
                      </c:pt>
                      <c:pt idx="5878">
                        <c:v>24/05/2023 12:19</c:v>
                      </c:pt>
                      <c:pt idx="5879">
                        <c:v>24/05/2023 12:19</c:v>
                      </c:pt>
                      <c:pt idx="5880">
                        <c:v>24/05/2023 12:19</c:v>
                      </c:pt>
                      <c:pt idx="5881">
                        <c:v>24/05/2023 12:19</c:v>
                      </c:pt>
                      <c:pt idx="5882">
                        <c:v>24/05/2023 12:19</c:v>
                      </c:pt>
                      <c:pt idx="5883">
                        <c:v>24/05/2023 12:19</c:v>
                      </c:pt>
                      <c:pt idx="5884">
                        <c:v>24/05/2023 12:19</c:v>
                      </c:pt>
                      <c:pt idx="5885">
                        <c:v>24/05/2023 12:19</c:v>
                      </c:pt>
                      <c:pt idx="5886">
                        <c:v>24/05/2023 12:19</c:v>
                      </c:pt>
                      <c:pt idx="5887">
                        <c:v>24/05/2023 12:19</c:v>
                      </c:pt>
                      <c:pt idx="5888">
                        <c:v>24/05/2023 12:19</c:v>
                      </c:pt>
                      <c:pt idx="5889">
                        <c:v>24/05/2023 12:19</c:v>
                      </c:pt>
                      <c:pt idx="5890">
                        <c:v>24/05/2023 12:19</c:v>
                      </c:pt>
                      <c:pt idx="5891">
                        <c:v>24/05/2023 12:19</c:v>
                      </c:pt>
                      <c:pt idx="5892">
                        <c:v>24/05/2023 12:20</c:v>
                      </c:pt>
                      <c:pt idx="5893">
                        <c:v>24/05/2023 12:20</c:v>
                      </c:pt>
                      <c:pt idx="5894">
                        <c:v>24/05/2023 12:20</c:v>
                      </c:pt>
                      <c:pt idx="5895">
                        <c:v>24/05/2023 12:20</c:v>
                      </c:pt>
                      <c:pt idx="5896">
                        <c:v>24/05/2023 12:20</c:v>
                      </c:pt>
                      <c:pt idx="5897">
                        <c:v>24/05/2023 12:20</c:v>
                      </c:pt>
                      <c:pt idx="5898">
                        <c:v>24/05/2023 12:20</c:v>
                      </c:pt>
                      <c:pt idx="5899">
                        <c:v>24/05/2023 12:20</c:v>
                      </c:pt>
                      <c:pt idx="5900">
                        <c:v>24/05/2023 12:20</c:v>
                      </c:pt>
                      <c:pt idx="5901">
                        <c:v>24/05/2023 12:20</c:v>
                      </c:pt>
                      <c:pt idx="5902">
                        <c:v>24/05/2023 12:20</c:v>
                      </c:pt>
                      <c:pt idx="5903">
                        <c:v>24/05/2023 12:20</c:v>
                      </c:pt>
                      <c:pt idx="5904">
                        <c:v>24/05/2023 12:20</c:v>
                      </c:pt>
                      <c:pt idx="5905">
                        <c:v>24/05/2023 12:20</c:v>
                      </c:pt>
                      <c:pt idx="5906">
                        <c:v>24/05/2023 12:20</c:v>
                      </c:pt>
                      <c:pt idx="5907">
                        <c:v>24/05/2023 12:20</c:v>
                      </c:pt>
                      <c:pt idx="5908">
                        <c:v>24/05/2023 12:20</c:v>
                      </c:pt>
                      <c:pt idx="5909">
                        <c:v>24/05/2023 12:20</c:v>
                      </c:pt>
                      <c:pt idx="5910">
                        <c:v>24/05/2023 12:20</c:v>
                      </c:pt>
                      <c:pt idx="5911">
                        <c:v>24/05/2023 12:20</c:v>
                      </c:pt>
                      <c:pt idx="5912">
                        <c:v>24/05/2023 12:20</c:v>
                      </c:pt>
                      <c:pt idx="5913">
                        <c:v>24/05/2023 12:20</c:v>
                      </c:pt>
                      <c:pt idx="5914">
                        <c:v>24/05/2023 12:20</c:v>
                      </c:pt>
                      <c:pt idx="5915">
                        <c:v>24/05/2023 12:20</c:v>
                      </c:pt>
                      <c:pt idx="5916">
                        <c:v>24/05/2023 12:20</c:v>
                      </c:pt>
                      <c:pt idx="5917">
                        <c:v>24/05/2023 12:20</c:v>
                      </c:pt>
                      <c:pt idx="5918">
                        <c:v>24/05/2023 12:20</c:v>
                      </c:pt>
                      <c:pt idx="5919">
                        <c:v>24/05/2023 12:20</c:v>
                      </c:pt>
                      <c:pt idx="5920">
                        <c:v>24/05/2023 12:20</c:v>
                      </c:pt>
                      <c:pt idx="5921">
                        <c:v>24/05/2023 12:20</c:v>
                      </c:pt>
                      <c:pt idx="5922">
                        <c:v>24/05/2023 12:20</c:v>
                      </c:pt>
                      <c:pt idx="5923">
                        <c:v>24/05/2023 12:20</c:v>
                      </c:pt>
                      <c:pt idx="5924">
                        <c:v>24/05/2023 12:20</c:v>
                      </c:pt>
                      <c:pt idx="5925">
                        <c:v>24/05/2023 12:20</c:v>
                      </c:pt>
                      <c:pt idx="5926">
                        <c:v>24/05/2023 12:20</c:v>
                      </c:pt>
                      <c:pt idx="5927">
                        <c:v>24/05/2023 12:20</c:v>
                      </c:pt>
                      <c:pt idx="5928">
                        <c:v>24/05/2023 12:20</c:v>
                      </c:pt>
                      <c:pt idx="5929">
                        <c:v>24/05/2023 12:20</c:v>
                      </c:pt>
                      <c:pt idx="5930">
                        <c:v>24/05/2023 12:20</c:v>
                      </c:pt>
                      <c:pt idx="5931">
                        <c:v>24/05/2023 12:20</c:v>
                      </c:pt>
                      <c:pt idx="5932">
                        <c:v>24/05/2023 12:20</c:v>
                      </c:pt>
                      <c:pt idx="5933">
                        <c:v>24/05/2023 12:20</c:v>
                      </c:pt>
                      <c:pt idx="5934">
                        <c:v>24/05/2023 12:20</c:v>
                      </c:pt>
                      <c:pt idx="5935">
                        <c:v>24/05/2023 12:20</c:v>
                      </c:pt>
                      <c:pt idx="5936">
                        <c:v>24/05/2023 12:20</c:v>
                      </c:pt>
                      <c:pt idx="5937">
                        <c:v>24/05/2023 12:20</c:v>
                      </c:pt>
                      <c:pt idx="5938">
                        <c:v>24/05/2023 12:20</c:v>
                      </c:pt>
                      <c:pt idx="5939">
                        <c:v>24/05/2023 12:20</c:v>
                      </c:pt>
                      <c:pt idx="5940">
                        <c:v>24/05/2023 12:20</c:v>
                      </c:pt>
                      <c:pt idx="5941">
                        <c:v>24/05/2023 12:20</c:v>
                      </c:pt>
                      <c:pt idx="5942">
                        <c:v>24/05/2023 12:20</c:v>
                      </c:pt>
                      <c:pt idx="5943">
                        <c:v>24/05/2023 12:20</c:v>
                      </c:pt>
                      <c:pt idx="5944">
                        <c:v>24/05/2023 12:20</c:v>
                      </c:pt>
                      <c:pt idx="5945">
                        <c:v>24/05/2023 12:20</c:v>
                      </c:pt>
                      <c:pt idx="5946">
                        <c:v>24/05/2023 12:20</c:v>
                      </c:pt>
                      <c:pt idx="5947">
                        <c:v>24/05/2023 12:20</c:v>
                      </c:pt>
                      <c:pt idx="5948">
                        <c:v>24/05/2023 12:20</c:v>
                      </c:pt>
                      <c:pt idx="5949">
                        <c:v>24/05/2023 12:20</c:v>
                      </c:pt>
                      <c:pt idx="5950">
                        <c:v>24/05/2023 12:20</c:v>
                      </c:pt>
                      <c:pt idx="5951">
                        <c:v>24/05/2023 12:20</c:v>
                      </c:pt>
                      <c:pt idx="5952">
                        <c:v>24/05/2023 12:21</c:v>
                      </c:pt>
                      <c:pt idx="5953">
                        <c:v>24/05/2023 12:21</c:v>
                      </c:pt>
                      <c:pt idx="5954">
                        <c:v>24/05/2023 12:21</c:v>
                      </c:pt>
                      <c:pt idx="5955">
                        <c:v>24/05/2023 12:21</c:v>
                      </c:pt>
                      <c:pt idx="5956">
                        <c:v>24/05/2023 12:21</c:v>
                      </c:pt>
                      <c:pt idx="5957">
                        <c:v>24/05/2023 12:21</c:v>
                      </c:pt>
                      <c:pt idx="5958">
                        <c:v>24/05/2023 12:21</c:v>
                      </c:pt>
                      <c:pt idx="5959">
                        <c:v>24/05/2023 12:21</c:v>
                      </c:pt>
                      <c:pt idx="5960">
                        <c:v>24/05/2023 12:21</c:v>
                      </c:pt>
                      <c:pt idx="5961">
                        <c:v>24/05/2023 12:21</c:v>
                      </c:pt>
                      <c:pt idx="5962">
                        <c:v>24/05/2023 12:21</c:v>
                      </c:pt>
                      <c:pt idx="5963">
                        <c:v>24/05/2023 12:21</c:v>
                      </c:pt>
                      <c:pt idx="5964">
                        <c:v>24/05/2023 12:21</c:v>
                      </c:pt>
                      <c:pt idx="5965">
                        <c:v>24/05/2023 12:21</c:v>
                      </c:pt>
                      <c:pt idx="5966">
                        <c:v>24/05/2023 12:21</c:v>
                      </c:pt>
                      <c:pt idx="5967">
                        <c:v>24/05/2023 12:21</c:v>
                      </c:pt>
                      <c:pt idx="5968">
                        <c:v>24/05/2023 12:21</c:v>
                      </c:pt>
                      <c:pt idx="5969">
                        <c:v>24/05/2023 12:21</c:v>
                      </c:pt>
                      <c:pt idx="5970">
                        <c:v>24/05/2023 12:21</c:v>
                      </c:pt>
                      <c:pt idx="5971">
                        <c:v>24/05/2023 12:21</c:v>
                      </c:pt>
                      <c:pt idx="5972">
                        <c:v>24/05/2023 12:21</c:v>
                      </c:pt>
                      <c:pt idx="5973">
                        <c:v>24/05/2023 12:21</c:v>
                      </c:pt>
                      <c:pt idx="5974">
                        <c:v>24/05/2023 12:21</c:v>
                      </c:pt>
                      <c:pt idx="5975">
                        <c:v>24/05/2023 12:21</c:v>
                      </c:pt>
                      <c:pt idx="5976">
                        <c:v>24/05/2023 12:21</c:v>
                      </c:pt>
                      <c:pt idx="5977">
                        <c:v>24/05/2023 12:21</c:v>
                      </c:pt>
                      <c:pt idx="5978">
                        <c:v>24/05/2023 12:21</c:v>
                      </c:pt>
                      <c:pt idx="5979">
                        <c:v>24/05/2023 12:21</c:v>
                      </c:pt>
                      <c:pt idx="5980">
                        <c:v>24/05/2023 12:21</c:v>
                      </c:pt>
                      <c:pt idx="5981">
                        <c:v>24/05/2023 12:21</c:v>
                      </c:pt>
                      <c:pt idx="5982">
                        <c:v>24/05/2023 12:21</c:v>
                      </c:pt>
                      <c:pt idx="5983">
                        <c:v>24/05/2023 12:21</c:v>
                      </c:pt>
                      <c:pt idx="5984">
                        <c:v>24/05/2023 12:21</c:v>
                      </c:pt>
                      <c:pt idx="5985">
                        <c:v>24/05/2023 12:21</c:v>
                      </c:pt>
                      <c:pt idx="5986">
                        <c:v>24/05/2023 12:21</c:v>
                      </c:pt>
                      <c:pt idx="5987">
                        <c:v>24/05/2023 12:21</c:v>
                      </c:pt>
                      <c:pt idx="5988">
                        <c:v>24/05/2023 12:21</c:v>
                      </c:pt>
                      <c:pt idx="5989">
                        <c:v>24/05/2023 12:21</c:v>
                      </c:pt>
                      <c:pt idx="5990">
                        <c:v>24/05/2023 12:21</c:v>
                      </c:pt>
                      <c:pt idx="5991">
                        <c:v>24/05/2023 12:21</c:v>
                      </c:pt>
                      <c:pt idx="5992">
                        <c:v>24/05/2023 12:21</c:v>
                      </c:pt>
                      <c:pt idx="5993">
                        <c:v>24/05/2023 12:21</c:v>
                      </c:pt>
                      <c:pt idx="5994">
                        <c:v>24/05/2023 12:21</c:v>
                      </c:pt>
                      <c:pt idx="5995">
                        <c:v>24/05/2023 12:21</c:v>
                      </c:pt>
                      <c:pt idx="5996">
                        <c:v>24/05/2023 12:21</c:v>
                      </c:pt>
                      <c:pt idx="5997">
                        <c:v>24/05/2023 12:21</c:v>
                      </c:pt>
                      <c:pt idx="5998">
                        <c:v>24/05/2023 12:21</c:v>
                      </c:pt>
                      <c:pt idx="5999">
                        <c:v>24/05/2023 12:21</c:v>
                      </c:pt>
                      <c:pt idx="6000">
                        <c:v>24/05/2023 12:21</c:v>
                      </c:pt>
                      <c:pt idx="6001">
                        <c:v>24/05/2023 12:21</c:v>
                      </c:pt>
                      <c:pt idx="6002">
                        <c:v>24/05/2023 12:21</c:v>
                      </c:pt>
                      <c:pt idx="6003">
                        <c:v>24/05/2023 12:21</c:v>
                      </c:pt>
                      <c:pt idx="6004">
                        <c:v>24/05/2023 12:21</c:v>
                      </c:pt>
                      <c:pt idx="6005">
                        <c:v>24/05/2023 12:21</c:v>
                      </c:pt>
                      <c:pt idx="6006">
                        <c:v>24/05/2023 12:21</c:v>
                      </c:pt>
                      <c:pt idx="6007">
                        <c:v>24/05/2023 12:21</c:v>
                      </c:pt>
                      <c:pt idx="6008">
                        <c:v>24/05/2023 12:21</c:v>
                      </c:pt>
                      <c:pt idx="6009">
                        <c:v>24/05/2023 12:21</c:v>
                      </c:pt>
                      <c:pt idx="6010">
                        <c:v>24/05/2023 12:21</c:v>
                      </c:pt>
                      <c:pt idx="6011">
                        <c:v>24/05/2023 12:22</c:v>
                      </c:pt>
                      <c:pt idx="6012">
                        <c:v>24/05/2023 12:22</c:v>
                      </c:pt>
                      <c:pt idx="6013">
                        <c:v>24/05/2023 12:22</c:v>
                      </c:pt>
                      <c:pt idx="6014">
                        <c:v>24/05/2023 12:22</c:v>
                      </c:pt>
                      <c:pt idx="6015">
                        <c:v>24/05/2023 12:22</c:v>
                      </c:pt>
                      <c:pt idx="6016">
                        <c:v>24/05/2023 12:22</c:v>
                      </c:pt>
                      <c:pt idx="6017">
                        <c:v>24/05/2023 12:22</c:v>
                      </c:pt>
                      <c:pt idx="6018">
                        <c:v>24/05/2023 12:22</c:v>
                      </c:pt>
                      <c:pt idx="6019">
                        <c:v>24/05/2023 12:22</c:v>
                      </c:pt>
                      <c:pt idx="6020">
                        <c:v>24/05/2023 12:22</c:v>
                      </c:pt>
                      <c:pt idx="6021">
                        <c:v>24/05/2023 12:22</c:v>
                      </c:pt>
                      <c:pt idx="6022">
                        <c:v>24/05/2023 12:22</c:v>
                      </c:pt>
                      <c:pt idx="6023">
                        <c:v>24/05/2023 12:22</c:v>
                      </c:pt>
                      <c:pt idx="6024">
                        <c:v>24/05/2023 12:22</c:v>
                      </c:pt>
                      <c:pt idx="6025">
                        <c:v>24/05/2023 12:22</c:v>
                      </c:pt>
                      <c:pt idx="6026">
                        <c:v>24/05/2023 12:22</c:v>
                      </c:pt>
                      <c:pt idx="6027">
                        <c:v>24/05/2023 12:22</c:v>
                      </c:pt>
                      <c:pt idx="6028">
                        <c:v>24/05/2023 12:22</c:v>
                      </c:pt>
                      <c:pt idx="6029">
                        <c:v>24/05/2023 12:22</c:v>
                      </c:pt>
                      <c:pt idx="6030">
                        <c:v>24/05/2023 12:22</c:v>
                      </c:pt>
                      <c:pt idx="6031">
                        <c:v>24/05/2023 12:22</c:v>
                      </c:pt>
                      <c:pt idx="6032">
                        <c:v>24/05/2023 12:22</c:v>
                      </c:pt>
                      <c:pt idx="6033">
                        <c:v>24/05/2023 12:22</c:v>
                      </c:pt>
                      <c:pt idx="6034">
                        <c:v>24/05/2023 12:22</c:v>
                      </c:pt>
                      <c:pt idx="6035">
                        <c:v>24/05/2023 12:22</c:v>
                      </c:pt>
                      <c:pt idx="6036">
                        <c:v>24/05/2023 12:22</c:v>
                      </c:pt>
                      <c:pt idx="6037">
                        <c:v>24/05/2023 12:22</c:v>
                      </c:pt>
                      <c:pt idx="6038">
                        <c:v>24/05/2023 12:22</c:v>
                      </c:pt>
                      <c:pt idx="6039">
                        <c:v>24/05/2023 12:22</c:v>
                      </c:pt>
                      <c:pt idx="6040">
                        <c:v>24/05/2023 12:22</c:v>
                      </c:pt>
                      <c:pt idx="6041">
                        <c:v>24/05/2023 12:22</c:v>
                      </c:pt>
                      <c:pt idx="6042">
                        <c:v>24/05/2023 12:22</c:v>
                      </c:pt>
                      <c:pt idx="6043">
                        <c:v>24/05/2023 12:22</c:v>
                      </c:pt>
                      <c:pt idx="6044">
                        <c:v>24/05/2023 12:22</c:v>
                      </c:pt>
                      <c:pt idx="6045">
                        <c:v>24/05/2023 12:22</c:v>
                      </c:pt>
                      <c:pt idx="6046">
                        <c:v>24/05/2023 12:22</c:v>
                      </c:pt>
                      <c:pt idx="6047">
                        <c:v>24/05/2023 12:22</c:v>
                      </c:pt>
                      <c:pt idx="6048">
                        <c:v>24/05/2023 12:22</c:v>
                      </c:pt>
                      <c:pt idx="6049">
                        <c:v>24/05/2023 12:22</c:v>
                      </c:pt>
                      <c:pt idx="6050">
                        <c:v>24/05/2023 12:22</c:v>
                      </c:pt>
                      <c:pt idx="6051">
                        <c:v>24/05/2023 12:22</c:v>
                      </c:pt>
                      <c:pt idx="6052">
                        <c:v>24/05/2023 12:22</c:v>
                      </c:pt>
                      <c:pt idx="6053">
                        <c:v>24/05/2023 12:22</c:v>
                      </c:pt>
                      <c:pt idx="6054">
                        <c:v>24/05/2023 12:22</c:v>
                      </c:pt>
                      <c:pt idx="6055">
                        <c:v>24/05/2023 12:22</c:v>
                      </c:pt>
                      <c:pt idx="6056">
                        <c:v>24/05/2023 12:22</c:v>
                      </c:pt>
                      <c:pt idx="6057">
                        <c:v>24/05/2023 12:22</c:v>
                      </c:pt>
                      <c:pt idx="6058">
                        <c:v>24/05/2023 12:22</c:v>
                      </c:pt>
                      <c:pt idx="6059">
                        <c:v>24/05/2023 12:22</c:v>
                      </c:pt>
                      <c:pt idx="6060">
                        <c:v>24/05/2023 12:22</c:v>
                      </c:pt>
                      <c:pt idx="6061">
                        <c:v>24/05/2023 12:22</c:v>
                      </c:pt>
                      <c:pt idx="6062">
                        <c:v>24/05/2023 12:22</c:v>
                      </c:pt>
                      <c:pt idx="6063">
                        <c:v>24/05/2023 12:22</c:v>
                      </c:pt>
                      <c:pt idx="6064">
                        <c:v>24/05/2023 12:22</c:v>
                      </c:pt>
                      <c:pt idx="6065">
                        <c:v>24/05/2023 12:22</c:v>
                      </c:pt>
                      <c:pt idx="6066">
                        <c:v>24/05/2023 12:22</c:v>
                      </c:pt>
                      <c:pt idx="6067">
                        <c:v>24/05/2023 12:22</c:v>
                      </c:pt>
                      <c:pt idx="6068">
                        <c:v>24/05/2023 12:22</c:v>
                      </c:pt>
                      <c:pt idx="6069">
                        <c:v>24/05/2023 12:22</c:v>
                      </c:pt>
                      <c:pt idx="6070">
                        <c:v>24/05/2023 12:22</c:v>
                      </c:pt>
                      <c:pt idx="6071">
                        <c:v>24/05/2023 12:23</c:v>
                      </c:pt>
                      <c:pt idx="6072">
                        <c:v>24/05/2023 12:23</c:v>
                      </c:pt>
                      <c:pt idx="6073">
                        <c:v>24/05/2023 12:23</c:v>
                      </c:pt>
                      <c:pt idx="6074">
                        <c:v>24/05/2023 12:23</c:v>
                      </c:pt>
                      <c:pt idx="6075">
                        <c:v>24/05/2023 12:23</c:v>
                      </c:pt>
                      <c:pt idx="6076">
                        <c:v>24/05/2023 12:23</c:v>
                      </c:pt>
                      <c:pt idx="6077">
                        <c:v>24/05/2023 12:23</c:v>
                      </c:pt>
                      <c:pt idx="6078">
                        <c:v>24/05/2023 12:23</c:v>
                      </c:pt>
                      <c:pt idx="6079">
                        <c:v>24/05/2023 12:23</c:v>
                      </c:pt>
                      <c:pt idx="6080">
                        <c:v>24/05/2023 12:23</c:v>
                      </c:pt>
                      <c:pt idx="6081">
                        <c:v>24/05/2023 12:23</c:v>
                      </c:pt>
                      <c:pt idx="6082">
                        <c:v>24/05/2023 12:23</c:v>
                      </c:pt>
                      <c:pt idx="6083">
                        <c:v>24/05/2023 12:23</c:v>
                      </c:pt>
                      <c:pt idx="6084">
                        <c:v>24/05/2023 12:23</c:v>
                      </c:pt>
                      <c:pt idx="6085">
                        <c:v>24/05/2023 12:23</c:v>
                      </c:pt>
                      <c:pt idx="6086">
                        <c:v>24/05/2023 12:23</c:v>
                      </c:pt>
                      <c:pt idx="6087">
                        <c:v>24/05/2023 12:23</c:v>
                      </c:pt>
                      <c:pt idx="6088">
                        <c:v>24/05/2023 12:23</c:v>
                      </c:pt>
                      <c:pt idx="6089">
                        <c:v>24/05/2023 12:23</c:v>
                      </c:pt>
                      <c:pt idx="6090">
                        <c:v>24/05/2023 12:23</c:v>
                      </c:pt>
                      <c:pt idx="6091">
                        <c:v>24/05/2023 12:23</c:v>
                      </c:pt>
                      <c:pt idx="6092">
                        <c:v>24/05/2023 12:23</c:v>
                      </c:pt>
                      <c:pt idx="6093">
                        <c:v>24/05/2023 12:23</c:v>
                      </c:pt>
                      <c:pt idx="6094">
                        <c:v>24/05/2023 12:23</c:v>
                      </c:pt>
                      <c:pt idx="6095">
                        <c:v>24/05/2023 12:23</c:v>
                      </c:pt>
                      <c:pt idx="6096">
                        <c:v>24/05/2023 12:23</c:v>
                      </c:pt>
                      <c:pt idx="6097">
                        <c:v>24/05/2023 12:23</c:v>
                      </c:pt>
                      <c:pt idx="6098">
                        <c:v>24/05/2023 12:23</c:v>
                      </c:pt>
                      <c:pt idx="6099">
                        <c:v>24/05/2023 12:23</c:v>
                      </c:pt>
                      <c:pt idx="6100">
                        <c:v>24/05/2023 12:23</c:v>
                      </c:pt>
                      <c:pt idx="6101">
                        <c:v>24/05/2023 12:23</c:v>
                      </c:pt>
                      <c:pt idx="6102">
                        <c:v>24/05/2023 12:23</c:v>
                      </c:pt>
                      <c:pt idx="6103">
                        <c:v>24/05/2023 12:23</c:v>
                      </c:pt>
                      <c:pt idx="6104">
                        <c:v>24/05/2023 12:23</c:v>
                      </c:pt>
                      <c:pt idx="6105">
                        <c:v>24/05/2023 12:23</c:v>
                      </c:pt>
                      <c:pt idx="6106">
                        <c:v>24/05/2023 12:23</c:v>
                      </c:pt>
                      <c:pt idx="6107">
                        <c:v>24/05/2023 12:23</c:v>
                      </c:pt>
                      <c:pt idx="6108">
                        <c:v>24/05/2023 12:23</c:v>
                      </c:pt>
                      <c:pt idx="6109">
                        <c:v>24/05/2023 12:23</c:v>
                      </c:pt>
                      <c:pt idx="6110">
                        <c:v>24/05/2023 12:23</c:v>
                      </c:pt>
                      <c:pt idx="6111">
                        <c:v>24/05/2023 12:23</c:v>
                      </c:pt>
                      <c:pt idx="6112">
                        <c:v>24/05/2023 12:23</c:v>
                      </c:pt>
                      <c:pt idx="6113">
                        <c:v>24/05/2023 12:23</c:v>
                      </c:pt>
                      <c:pt idx="6114">
                        <c:v>24/05/2023 12:23</c:v>
                      </c:pt>
                      <c:pt idx="6115">
                        <c:v>24/05/2023 12:23</c:v>
                      </c:pt>
                      <c:pt idx="6116">
                        <c:v>24/05/2023 12:23</c:v>
                      </c:pt>
                      <c:pt idx="6117">
                        <c:v>24/05/2023 12:23</c:v>
                      </c:pt>
                      <c:pt idx="6118">
                        <c:v>24/05/2023 12:23</c:v>
                      </c:pt>
                      <c:pt idx="6119">
                        <c:v>24/05/2023 12:23</c:v>
                      </c:pt>
                      <c:pt idx="6120">
                        <c:v>24/05/2023 12:23</c:v>
                      </c:pt>
                      <c:pt idx="6121">
                        <c:v>24/05/2023 12:23</c:v>
                      </c:pt>
                      <c:pt idx="6122">
                        <c:v>24/05/2023 12:23</c:v>
                      </c:pt>
                      <c:pt idx="6123">
                        <c:v>24/05/2023 12:23</c:v>
                      </c:pt>
                      <c:pt idx="6124">
                        <c:v>24/05/2023 12:23</c:v>
                      </c:pt>
                      <c:pt idx="6125">
                        <c:v>24/05/2023 12:23</c:v>
                      </c:pt>
                      <c:pt idx="6126">
                        <c:v>24/05/2023 12:23</c:v>
                      </c:pt>
                      <c:pt idx="6127">
                        <c:v>24/05/2023 12:23</c:v>
                      </c:pt>
                      <c:pt idx="6128">
                        <c:v>24/05/2023 12:23</c:v>
                      </c:pt>
                      <c:pt idx="6129">
                        <c:v>24/05/2023 12:23</c:v>
                      </c:pt>
                      <c:pt idx="6130">
                        <c:v>24/05/2023 12:24</c:v>
                      </c:pt>
                      <c:pt idx="6131">
                        <c:v>24/05/2023 12:24</c:v>
                      </c:pt>
                      <c:pt idx="6132">
                        <c:v>24/05/2023 12:24</c:v>
                      </c:pt>
                      <c:pt idx="6133">
                        <c:v>24/05/2023 12:24</c:v>
                      </c:pt>
                      <c:pt idx="6134">
                        <c:v>24/05/2023 12:24</c:v>
                      </c:pt>
                      <c:pt idx="6135">
                        <c:v>24/05/2023 12:24</c:v>
                      </c:pt>
                      <c:pt idx="6136">
                        <c:v>24/05/2023 12:24</c:v>
                      </c:pt>
                      <c:pt idx="6137">
                        <c:v>24/05/2023 12:24</c:v>
                      </c:pt>
                      <c:pt idx="6138">
                        <c:v>24/05/2023 12:24</c:v>
                      </c:pt>
                      <c:pt idx="6139">
                        <c:v>24/05/2023 12:24</c:v>
                      </c:pt>
                      <c:pt idx="6140">
                        <c:v>24/05/2023 12:24</c:v>
                      </c:pt>
                      <c:pt idx="6141">
                        <c:v>24/05/2023 12:24</c:v>
                      </c:pt>
                      <c:pt idx="6142">
                        <c:v>24/05/2023 12:24</c:v>
                      </c:pt>
                      <c:pt idx="6143">
                        <c:v>24/05/2023 12:24</c:v>
                      </c:pt>
                      <c:pt idx="6144">
                        <c:v>24/05/2023 12:24</c:v>
                      </c:pt>
                      <c:pt idx="6145">
                        <c:v>24/05/2023 12:24</c:v>
                      </c:pt>
                      <c:pt idx="6146">
                        <c:v>24/05/2023 12:24</c:v>
                      </c:pt>
                      <c:pt idx="6147">
                        <c:v>24/05/2023 12:24</c:v>
                      </c:pt>
                      <c:pt idx="6148">
                        <c:v>24/05/2023 12:24</c:v>
                      </c:pt>
                      <c:pt idx="6149">
                        <c:v>24/05/2023 12:24</c:v>
                      </c:pt>
                      <c:pt idx="6150">
                        <c:v>24/05/2023 12:24</c:v>
                      </c:pt>
                      <c:pt idx="6151">
                        <c:v>24/05/2023 12:24</c:v>
                      </c:pt>
                      <c:pt idx="6152">
                        <c:v>24/05/2023 12:24</c:v>
                      </c:pt>
                      <c:pt idx="6153">
                        <c:v>24/05/2023 12:24</c:v>
                      </c:pt>
                      <c:pt idx="6154">
                        <c:v>24/05/2023 12:24</c:v>
                      </c:pt>
                      <c:pt idx="6155">
                        <c:v>24/05/2023 12:24</c:v>
                      </c:pt>
                      <c:pt idx="6156">
                        <c:v>24/05/2023 12:24</c:v>
                      </c:pt>
                      <c:pt idx="6157">
                        <c:v>24/05/2023 12:24</c:v>
                      </c:pt>
                      <c:pt idx="6158">
                        <c:v>24/05/2023 12:24</c:v>
                      </c:pt>
                      <c:pt idx="6159">
                        <c:v>24/05/2023 12:24</c:v>
                      </c:pt>
                      <c:pt idx="6160">
                        <c:v>24/05/2023 12:24</c:v>
                      </c:pt>
                      <c:pt idx="6161">
                        <c:v>24/05/2023 12:24</c:v>
                      </c:pt>
                      <c:pt idx="6162">
                        <c:v>24/05/2023 12:24</c:v>
                      </c:pt>
                      <c:pt idx="6163">
                        <c:v>24/05/2023 12:24</c:v>
                      </c:pt>
                      <c:pt idx="6164">
                        <c:v>24/05/2023 12:24</c:v>
                      </c:pt>
                      <c:pt idx="6165">
                        <c:v>24/05/2023 12:24</c:v>
                      </c:pt>
                      <c:pt idx="6166">
                        <c:v>24/05/2023 12:24</c:v>
                      </c:pt>
                      <c:pt idx="6167">
                        <c:v>24/05/2023 12:24</c:v>
                      </c:pt>
                      <c:pt idx="6168">
                        <c:v>24/05/2023 12:24</c:v>
                      </c:pt>
                      <c:pt idx="6169">
                        <c:v>24/05/2023 12:24</c:v>
                      </c:pt>
                      <c:pt idx="6170">
                        <c:v>24/05/2023 12:24</c:v>
                      </c:pt>
                      <c:pt idx="6171">
                        <c:v>24/05/2023 12:24</c:v>
                      </c:pt>
                      <c:pt idx="6172">
                        <c:v>24/05/2023 12:24</c:v>
                      </c:pt>
                      <c:pt idx="6173">
                        <c:v>24/05/2023 12:24</c:v>
                      </c:pt>
                      <c:pt idx="6174">
                        <c:v>24/05/2023 12:24</c:v>
                      </c:pt>
                      <c:pt idx="6175">
                        <c:v>24/05/2023 12:24</c:v>
                      </c:pt>
                      <c:pt idx="6176">
                        <c:v>24/05/2023 12:24</c:v>
                      </c:pt>
                      <c:pt idx="6177">
                        <c:v>24/05/2023 12:24</c:v>
                      </c:pt>
                      <c:pt idx="6178">
                        <c:v>24/05/2023 12:24</c:v>
                      </c:pt>
                      <c:pt idx="6179">
                        <c:v>24/05/2023 12:24</c:v>
                      </c:pt>
                      <c:pt idx="6180">
                        <c:v>24/05/2023 12:24</c:v>
                      </c:pt>
                      <c:pt idx="6181">
                        <c:v>24/05/2023 12:24</c:v>
                      </c:pt>
                      <c:pt idx="6182">
                        <c:v>24/05/2023 12:24</c:v>
                      </c:pt>
                      <c:pt idx="6183">
                        <c:v>24/05/2023 12:24</c:v>
                      </c:pt>
                      <c:pt idx="6184">
                        <c:v>24/05/2023 12:24</c:v>
                      </c:pt>
                      <c:pt idx="6185">
                        <c:v>24/05/2023 12:24</c:v>
                      </c:pt>
                      <c:pt idx="6186">
                        <c:v>24/05/2023 12:24</c:v>
                      </c:pt>
                      <c:pt idx="6187">
                        <c:v>24/05/2023 12:24</c:v>
                      </c:pt>
                      <c:pt idx="6188">
                        <c:v>24/05/2023 12:24</c:v>
                      </c:pt>
                      <c:pt idx="6189">
                        <c:v>24/05/2023 12:24</c:v>
                      </c:pt>
                      <c:pt idx="6190">
                        <c:v>24/05/2023 12:25</c:v>
                      </c:pt>
                      <c:pt idx="6191">
                        <c:v>24/05/2023 12:25</c:v>
                      </c:pt>
                      <c:pt idx="6192">
                        <c:v>24/05/2023 12:25</c:v>
                      </c:pt>
                      <c:pt idx="6193">
                        <c:v>24/05/2023 12:25</c:v>
                      </c:pt>
                      <c:pt idx="6194">
                        <c:v>24/05/2023 12:25</c:v>
                      </c:pt>
                      <c:pt idx="6195">
                        <c:v>24/05/2023 12:25</c:v>
                      </c:pt>
                      <c:pt idx="6196">
                        <c:v>24/05/2023 12:25</c:v>
                      </c:pt>
                      <c:pt idx="6197">
                        <c:v>24/05/2023 12:25</c:v>
                      </c:pt>
                      <c:pt idx="6198">
                        <c:v>24/05/2023 12:25</c:v>
                      </c:pt>
                      <c:pt idx="6199">
                        <c:v>24/05/2023 12:25</c:v>
                      </c:pt>
                      <c:pt idx="6200">
                        <c:v>24/05/2023 12:25</c:v>
                      </c:pt>
                      <c:pt idx="6201">
                        <c:v>24/05/2023 12:25</c:v>
                      </c:pt>
                      <c:pt idx="6202">
                        <c:v>24/05/2023 12:25</c:v>
                      </c:pt>
                      <c:pt idx="6203">
                        <c:v>24/05/2023 12:25</c:v>
                      </c:pt>
                      <c:pt idx="6204">
                        <c:v>24/05/2023 12:25</c:v>
                      </c:pt>
                      <c:pt idx="6205">
                        <c:v>24/05/2023 12:25</c:v>
                      </c:pt>
                      <c:pt idx="6206">
                        <c:v>24/05/2023 12:25</c:v>
                      </c:pt>
                      <c:pt idx="6207">
                        <c:v>24/05/2023 12:25</c:v>
                      </c:pt>
                      <c:pt idx="6208">
                        <c:v>24/05/2023 12:25</c:v>
                      </c:pt>
                      <c:pt idx="6209">
                        <c:v>24/05/2023 12:25</c:v>
                      </c:pt>
                      <c:pt idx="6210">
                        <c:v>24/05/2023 12:25</c:v>
                      </c:pt>
                      <c:pt idx="6211">
                        <c:v>24/05/2023 12:25</c:v>
                      </c:pt>
                      <c:pt idx="6212">
                        <c:v>24/05/2023 12:25</c:v>
                      </c:pt>
                      <c:pt idx="6213">
                        <c:v>24/05/2023 12:25</c:v>
                      </c:pt>
                      <c:pt idx="6214">
                        <c:v>24/05/2023 12:25</c:v>
                      </c:pt>
                      <c:pt idx="6215">
                        <c:v>24/05/2023 12:25</c:v>
                      </c:pt>
                      <c:pt idx="6216">
                        <c:v>24/05/2023 12:25</c:v>
                      </c:pt>
                      <c:pt idx="6217">
                        <c:v>24/05/2023 12:25</c:v>
                      </c:pt>
                      <c:pt idx="6218">
                        <c:v>24/05/2023 12:25</c:v>
                      </c:pt>
                      <c:pt idx="6219">
                        <c:v>24/05/2023 12:25</c:v>
                      </c:pt>
                      <c:pt idx="6220">
                        <c:v>24/05/2023 12:25</c:v>
                      </c:pt>
                      <c:pt idx="6221">
                        <c:v>24/05/2023 12:25</c:v>
                      </c:pt>
                      <c:pt idx="6222">
                        <c:v>24/05/2023 12:25</c:v>
                      </c:pt>
                      <c:pt idx="6223">
                        <c:v>24/05/2023 12:25</c:v>
                      </c:pt>
                      <c:pt idx="6224">
                        <c:v>24/05/2023 12:25</c:v>
                      </c:pt>
                      <c:pt idx="6225">
                        <c:v>24/05/2023 12:25</c:v>
                      </c:pt>
                      <c:pt idx="6226">
                        <c:v>24/05/2023 12:25</c:v>
                      </c:pt>
                      <c:pt idx="6227">
                        <c:v>24/05/2023 12:25</c:v>
                      </c:pt>
                      <c:pt idx="6228">
                        <c:v>24/05/2023 12:25</c:v>
                      </c:pt>
                      <c:pt idx="6229">
                        <c:v>24/05/2023 12:25</c:v>
                      </c:pt>
                      <c:pt idx="6230">
                        <c:v>24/05/2023 12:25</c:v>
                      </c:pt>
                      <c:pt idx="6231">
                        <c:v>24/05/2023 12:25</c:v>
                      </c:pt>
                      <c:pt idx="6232">
                        <c:v>24/05/2023 12:25</c:v>
                      </c:pt>
                      <c:pt idx="6233">
                        <c:v>24/05/2023 12:25</c:v>
                      </c:pt>
                      <c:pt idx="6234">
                        <c:v>24/05/2023 12:25</c:v>
                      </c:pt>
                      <c:pt idx="6235">
                        <c:v>24/05/2023 12:25</c:v>
                      </c:pt>
                      <c:pt idx="6236">
                        <c:v>24/05/2023 12:25</c:v>
                      </c:pt>
                      <c:pt idx="6237">
                        <c:v>24/05/2023 12:25</c:v>
                      </c:pt>
                      <c:pt idx="6238">
                        <c:v>24/05/2023 12:25</c:v>
                      </c:pt>
                      <c:pt idx="6239">
                        <c:v>24/05/2023 12:25</c:v>
                      </c:pt>
                      <c:pt idx="6240">
                        <c:v>24/05/2023 12:25</c:v>
                      </c:pt>
                      <c:pt idx="6241">
                        <c:v>24/05/2023 12:25</c:v>
                      </c:pt>
                      <c:pt idx="6242">
                        <c:v>24/05/2023 12:25</c:v>
                      </c:pt>
                      <c:pt idx="6243">
                        <c:v>24/05/2023 12:25</c:v>
                      </c:pt>
                      <c:pt idx="6244">
                        <c:v>24/05/2023 12:25</c:v>
                      </c:pt>
                      <c:pt idx="6245">
                        <c:v>24/05/2023 12:25</c:v>
                      </c:pt>
                      <c:pt idx="6246">
                        <c:v>24/05/2023 12:25</c:v>
                      </c:pt>
                      <c:pt idx="6247">
                        <c:v>24/05/2023 12:25</c:v>
                      </c:pt>
                      <c:pt idx="6248">
                        <c:v>24/05/2023 12:25</c:v>
                      </c:pt>
                      <c:pt idx="6249">
                        <c:v>24/05/2023 12:26</c:v>
                      </c:pt>
                      <c:pt idx="6250">
                        <c:v>24/05/2023 12:26</c:v>
                      </c:pt>
                      <c:pt idx="6251">
                        <c:v>24/05/2023 12:26</c:v>
                      </c:pt>
                      <c:pt idx="6252">
                        <c:v>24/05/2023 12:26</c:v>
                      </c:pt>
                      <c:pt idx="6253">
                        <c:v>24/05/2023 12:26</c:v>
                      </c:pt>
                      <c:pt idx="6254">
                        <c:v>24/05/2023 12:26</c:v>
                      </c:pt>
                      <c:pt idx="6255">
                        <c:v>24/05/2023 12:26</c:v>
                      </c:pt>
                      <c:pt idx="6256">
                        <c:v>24/05/2023 12:26</c:v>
                      </c:pt>
                      <c:pt idx="6257">
                        <c:v>24/05/2023 12:26</c:v>
                      </c:pt>
                      <c:pt idx="6258">
                        <c:v>24/05/2023 12:26</c:v>
                      </c:pt>
                      <c:pt idx="6259">
                        <c:v>24/05/2023 12:26</c:v>
                      </c:pt>
                      <c:pt idx="6260">
                        <c:v>24/05/2023 12:26</c:v>
                      </c:pt>
                      <c:pt idx="6261">
                        <c:v>24/05/2023 12:26</c:v>
                      </c:pt>
                      <c:pt idx="6262">
                        <c:v>24/05/2023 12:26</c:v>
                      </c:pt>
                      <c:pt idx="6263">
                        <c:v>24/05/2023 12:26</c:v>
                      </c:pt>
                      <c:pt idx="6264">
                        <c:v>24/05/2023 12:26</c:v>
                      </c:pt>
                      <c:pt idx="6265">
                        <c:v>24/05/2023 12:26</c:v>
                      </c:pt>
                      <c:pt idx="6266">
                        <c:v>24/05/2023 12:26</c:v>
                      </c:pt>
                      <c:pt idx="6267">
                        <c:v>24/05/2023 12:26</c:v>
                      </c:pt>
                      <c:pt idx="6268">
                        <c:v>24/05/2023 12:26</c:v>
                      </c:pt>
                      <c:pt idx="6269">
                        <c:v>24/05/2023 12:26</c:v>
                      </c:pt>
                      <c:pt idx="6270">
                        <c:v>24/05/2023 12:26</c:v>
                      </c:pt>
                      <c:pt idx="6271">
                        <c:v>24/05/2023 12:26</c:v>
                      </c:pt>
                      <c:pt idx="6272">
                        <c:v>24/05/2023 12:26</c:v>
                      </c:pt>
                      <c:pt idx="6273">
                        <c:v>24/05/2023 12:26</c:v>
                      </c:pt>
                      <c:pt idx="6274">
                        <c:v>24/05/2023 12:26</c:v>
                      </c:pt>
                      <c:pt idx="6275">
                        <c:v>24/05/2023 12:26</c:v>
                      </c:pt>
                      <c:pt idx="6276">
                        <c:v>24/05/2023 12:26</c:v>
                      </c:pt>
                      <c:pt idx="6277">
                        <c:v>24/05/2023 12:26</c:v>
                      </c:pt>
                      <c:pt idx="6278">
                        <c:v>24/05/2023 12:26</c:v>
                      </c:pt>
                      <c:pt idx="6279">
                        <c:v>24/05/2023 12:26</c:v>
                      </c:pt>
                      <c:pt idx="6280">
                        <c:v>24/05/2023 12:26</c:v>
                      </c:pt>
                      <c:pt idx="6281">
                        <c:v>24/05/2023 12:26</c:v>
                      </c:pt>
                      <c:pt idx="6282">
                        <c:v>24/05/2023 12:26</c:v>
                      </c:pt>
                      <c:pt idx="6283">
                        <c:v>24/05/2023 12:26</c:v>
                      </c:pt>
                      <c:pt idx="6284">
                        <c:v>24/05/2023 12:26</c:v>
                      </c:pt>
                      <c:pt idx="6285">
                        <c:v>24/05/2023 12:26</c:v>
                      </c:pt>
                      <c:pt idx="6286">
                        <c:v>24/05/2023 12:26</c:v>
                      </c:pt>
                      <c:pt idx="6287">
                        <c:v>24/05/2023 12:26</c:v>
                      </c:pt>
                      <c:pt idx="6288">
                        <c:v>24/05/2023 12:26</c:v>
                      </c:pt>
                      <c:pt idx="6289">
                        <c:v>24/05/2023 12:26</c:v>
                      </c:pt>
                      <c:pt idx="6290">
                        <c:v>24/05/2023 12:26</c:v>
                      </c:pt>
                      <c:pt idx="6291">
                        <c:v>24/05/2023 12:26</c:v>
                      </c:pt>
                      <c:pt idx="6292">
                        <c:v>24/05/2023 12:26</c:v>
                      </c:pt>
                      <c:pt idx="6293">
                        <c:v>24/05/2023 12:26</c:v>
                      </c:pt>
                      <c:pt idx="6294">
                        <c:v>24/05/2023 12:26</c:v>
                      </c:pt>
                      <c:pt idx="6295">
                        <c:v>24/05/2023 12:26</c:v>
                      </c:pt>
                      <c:pt idx="6296">
                        <c:v>24/05/2023 12:26</c:v>
                      </c:pt>
                      <c:pt idx="6297">
                        <c:v>24/05/2023 12:26</c:v>
                      </c:pt>
                      <c:pt idx="6298">
                        <c:v>24/05/2023 12:26</c:v>
                      </c:pt>
                      <c:pt idx="6299">
                        <c:v>24/05/2023 12:26</c:v>
                      </c:pt>
                      <c:pt idx="6300">
                        <c:v>24/05/2023 12:26</c:v>
                      </c:pt>
                      <c:pt idx="6301">
                        <c:v>24/05/2023 12:26</c:v>
                      </c:pt>
                      <c:pt idx="6302">
                        <c:v>24/05/2023 12:26</c:v>
                      </c:pt>
                      <c:pt idx="6303">
                        <c:v>24/05/2023 12:26</c:v>
                      </c:pt>
                      <c:pt idx="6304">
                        <c:v>24/05/2023 12:26</c:v>
                      </c:pt>
                      <c:pt idx="6305">
                        <c:v>24/05/2023 12:26</c:v>
                      </c:pt>
                      <c:pt idx="6306">
                        <c:v>24/05/2023 12:26</c:v>
                      </c:pt>
                      <c:pt idx="6307">
                        <c:v>24/05/2023 12:26</c:v>
                      </c:pt>
                      <c:pt idx="6308">
                        <c:v>24/05/2023 12:26</c:v>
                      </c:pt>
                      <c:pt idx="6309">
                        <c:v>24/05/2023 12:27</c:v>
                      </c:pt>
                      <c:pt idx="6310">
                        <c:v>24/05/2023 12:27</c:v>
                      </c:pt>
                      <c:pt idx="6311">
                        <c:v>24/05/2023 12:27</c:v>
                      </c:pt>
                      <c:pt idx="6312">
                        <c:v>24/05/2023 12:27</c:v>
                      </c:pt>
                      <c:pt idx="6313">
                        <c:v>24/05/2023 12:27</c:v>
                      </c:pt>
                      <c:pt idx="6314">
                        <c:v>24/05/2023 12:27</c:v>
                      </c:pt>
                      <c:pt idx="6315">
                        <c:v>24/05/2023 12:27</c:v>
                      </c:pt>
                      <c:pt idx="6316">
                        <c:v>24/05/2023 12:27</c:v>
                      </c:pt>
                      <c:pt idx="6317">
                        <c:v>24/05/2023 12:27</c:v>
                      </c:pt>
                      <c:pt idx="6318">
                        <c:v>24/05/2023 12:27</c:v>
                      </c:pt>
                      <c:pt idx="6319">
                        <c:v>24/05/2023 12:27</c:v>
                      </c:pt>
                      <c:pt idx="6320">
                        <c:v>24/05/2023 12:27</c:v>
                      </c:pt>
                      <c:pt idx="6321">
                        <c:v>24/05/2023 12:27</c:v>
                      </c:pt>
                      <c:pt idx="6322">
                        <c:v>24/05/2023 12:27</c:v>
                      </c:pt>
                      <c:pt idx="6323">
                        <c:v>24/05/2023 12:27</c:v>
                      </c:pt>
                      <c:pt idx="6324">
                        <c:v>24/05/2023 12:27</c:v>
                      </c:pt>
                      <c:pt idx="6325">
                        <c:v>24/05/2023 12:27</c:v>
                      </c:pt>
                      <c:pt idx="6326">
                        <c:v>24/05/2023 12:27</c:v>
                      </c:pt>
                      <c:pt idx="6327">
                        <c:v>24/05/2023 12:27</c:v>
                      </c:pt>
                      <c:pt idx="6328">
                        <c:v>24/05/2023 12:27</c:v>
                      </c:pt>
                      <c:pt idx="6329">
                        <c:v>24/05/2023 12:27</c:v>
                      </c:pt>
                      <c:pt idx="6330">
                        <c:v>24/05/2023 12:27</c:v>
                      </c:pt>
                      <c:pt idx="6331">
                        <c:v>24/05/2023 12:27</c:v>
                      </c:pt>
                      <c:pt idx="6332">
                        <c:v>24/05/2023 12:27</c:v>
                      </c:pt>
                      <c:pt idx="6333">
                        <c:v>24/05/2023 12:27</c:v>
                      </c:pt>
                      <c:pt idx="6334">
                        <c:v>24/05/2023 12:27</c:v>
                      </c:pt>
                      <c:pt idx="6335">
                        <c:v>24/05/2023 12:27</c:v>
                      </c:pt>
                      <c:pt idx="6336">
                        <c:v>24/05/2023 12:27</c:v>
                      </c:pt>
                      <c:pt idx="6337">
                        <c:v>24/05/2023 12:27</c:v>
                      </c:pt>
                      <c:pt idx="6338">
                        <c:v>24/05/2023 12:27</c:v>
                      </c:pt>
                      <c:pt idx="6339">
                        <c:v>24/05/2023 12:27</c:v>
                      </c:pt>
                      <c:pt idx="6340">
                        <c:v>24/05/2023 12:27</c:v>
                      </c:pt>
                      <c:pt idx="6341">
                        <c:v>24/05/2023 12:27</c:v>
                      </c:pt>
                      <c:pt idx="6342">
                        <c:v>24/05/2023 12:27</c:v>
                      </c:pt>
                      <c:pt idx="6343">
                        <c:v>24/05/2023 12:27</c:v>
                      </c:pt>
                      <c:pt idx="6344">
                        <c:v>24/05/2023 12:27</c:v>
                      </c:pt>
                      <c:pt idx="6345">
                        <c:v>24/05/2023 12:27</c:v>
                      </c:pt>
                      <c:pt idx="6346">
                        <c:v>24/05/2023 12:27</c:v>
                      </c:pt>
                      <c:pt idx="6347">
                        <c:v>24/05/2023 12:27</c:v>
                      </c:pt>
                      <c:pt idx="6348">
                        <c:v>24/05/2023 12:27</c:v>
                      </c:pt>
                      <c:pt idx="6349">
                        <c:v>24/05/2023 12:27</c:v>
                      </c:pt>
                      <c:pt idx="6350">
                        <c:v>24/05/2023 12:27</c:v>
                      </c:pt>
                      <c:pt idx="6351">
                        <c:v>24/05/2023 12:27</c:v>
                      </c:pt>
                      <c:pt idx="6352">
                        <c:v>24/05/2023 12:27</c:v>
                      </c:pt>
                      <c:pt idx="6353">
                        <c:v>24/05/2023 12:27</c:v>
                      </c:pt>
                      <c:pt idx="6354">
                        <c:v>24/05/2023 12:27</c:v>
                      </c:pt>
                      <c:pt idx="6355">
                        <c:v>24/05/2023 12:27</c:v>
                      </c:pt>
                      <c:pt idx="6356">
                        <c:v>24/05/2023 12:27</c:v>
                      </c:pt>
                      <c:pt idx="6357">
                        <c:v>24/05/2023 12:27</c:v>
                      </c:pt>
                      <c:pt idx="6358">
                        <c:v>24/05/2023 12:27</c:v>
                      </c:pt>
                      <c:pt idx="6359">
                        <c:v>24/05/2023 12:27</c:v>
                      </c:pt>
                      <c:pt idx="6360">
                        <c:v>24/05/2023 12:27</c:v>
                      </c:pt>
                      <c:pt idx="6361">
                        <c:v>24/05/2023 12:27</c:v>
                      </c:pt>
                      <c:pt idx="6362">
                        <c:v>24/05/2023 12:27</c:v>
                      </c:pt>
                      <c:pt idx="6363">
                        <c:v>24/05/2023 12:27</c:v>
                      </c:pt>
                      <c:pt idx="6364">
                        <c:v>24/05/2023 12:27</c:v>
                      </c:pt>
                      <c:pt idx="6365">
                        <c:v>24/05/2023 12:27</c:v>
                      </c:pt>
                      <c:pt idx="6366">
                        <c:v>24/05/2023 12:27</c:v>
                      </c:pt>
                      <c:pt idx="6367">
                        <c:v>24/05/2023 12:27</c:v>
                      </c:pt>
                      <c:pt idx="6368">
                        <c:v>24/05/2023 12:28</c:v>
                      </c:pt>
                      <c:pt idx="6369">
                        <c:v>24/05/2023 12:28</c:v>
                      </c:pt>
                      <c:pt idx="6370">
                        <c:v>24/05/2023 12:28</c:v>
                      </c:pt>
                      <c:pt idx="6371">
                        <c:v>24/05/2023 12:28</c:v>
                      </c:pt>
                      <c:pt idx="6372">
                        <c:v>24/05/2023 12:28</c:v>
                      </c:pt>
                      <c:pt idx="6373">
                        <c:v>24/05/2023 12:28</c:v>
                      </c:pt>
                      <c:pt idx="6374">
                        <c:v>24/05/2023 12:28</c:v>
                      </c:pt>
                      <c:pt idx="6375">
                        <c:v>24/05/2023 12:28</c:v>
                      </c:pt>
                      <c:pt idx="6376">
                        <c:v>24/05/2023 12:28</c:v>
                      </c:pt>
                      <c:pt idx="6377">
                        <c:v>24/05/2023 12:28</c:v>
                      </c:pt>
                      <c:pt idx="6378">
                        <c:v>24/05/2023 12:28</c:v>
                      </c:pt>
                      <c:pt idx="6379">
                        <c:v>24/05/2023 12:28</c:v>
                      </c:pt>
                      <c:pt idx="6380">
                        <c:v>24/05/2023 12:28</c:v>
                      </c:pt>
                      <c:pt idx="6381">
                        <c:v>24/05/2023 12:28</c:v>
                      </c:pt>
                      <c:pt idx="6382">
                        <c:v>24/05/2023 12:28</c:v>
                      </c:pt>
                      <c:pt idx="6383">
                        <c:v>24/05/2023 12:28</c:v>
                      </c:pt>
                      <c:pt idx="6384">
                        <c:v>24/05/2023 12:28</c:v>
                      </c:pt>
                      <c:pt idx="6385">
                        <c:v>24/05/2023 12:28</c:v>
                      </c:pt>
                      <c:pt idx="6386">
                        <c:v>24/05/2023 12:28</c:v>
                      </c:pt>
                      <c:pt idx="6387">
                        <c:v>24/05/2023 12:28</c:v>
                      </c:pt>
                      <c:pt idx="6388">
                        <c:v>24/05/2023 12:28</c:v>
                      </c:pt>
                      <c:pt idx="6389">
                        <c:v>24/05/2023 12:28</c:v>
                      </c:pt>
                      <c:pt idx="6390">
                        <c:v>24/05/2023 12:28</c:v>
                      </c:pt>
                      <c:pt idx="6391">
                        <c:v>24/05/2023 12:28</c:v>
                      </c:pt>
                      <c:pt idx="6392">
                        <c:v>24/05/2023 12:28</c:v>
                      </c:pt>
                      <c:pt idx="6393">
                        <c:v>24/05/2023 12:28</c:v>
                      </c:pt>
                      <c:pt idx="6394">
                        <c:v>24/05/2023 12:28</c:v>
                      </c:pt>
                      <c:pt idx="6395">
                        <c:v>24/05/2023 12:28</c:v>
                      </c:pt>
                      <c:pt idx="6396">
                        <c:v>24/05/2023 12:28</c:v>
                      </c:pt>
                      <c:pt idx="6397">
                        <c:v>24/05/2023 12:28</c:v>
                      </c:pt>
                      <c:pt idx="6398">
                        <c:v>24/05/2023 12:28</c:v>
                      </c:pt>
                      <c:pt idx="6399">
                        <c:v>24/05/2023 12:28</c:v>
                      </c:pt>
                      <c:pt idx="6400">
                        <c:v>24/05/2023 12:28</c:v>
                      </c:pt>
                      <c:pt idx="6401">
                        <c:v>24/05/2023 12:28</c:v>
                      </c:pt>
                      <c:pt idx="6402">
                        <c:v>24/05/2023 12:28</c:v>
                      </c:pt>
                      <c:pt idx="6403">
                        <c:v>24/05/2023 12:28</c:v>
                      </c:pt>
                      <c:pt idx="6404">
                        <c:v>24/05/2023 12:28</c:v>
                      </c:pt>
                      <c:pt idx="6405">
                        <c:v>24/05/2023 12:28</c:v>
                      </c:pt>
                      <c:pt idx="6406">
                        <c:v>24/05/2023 12:28</c:v>
                      </c:pt>
                      <c:pt idx="6407">
                        <c:v>24/05/2023 12:28</c:v>
                      </c:pt>
                      <c:pt idx="6408">
                        <c:v>24/05/2023 12:28</c:v>
                      </c:pt>
                      <c:pt idx="6409">
                        <c:v>24/05/2023 12:28</c:v>
                      </c:pt>
                      <c:pt idx="6410">
                        <c:v>24/05/2023 12:28</c:v>
                      </c:pt>
                      <c:pt idx="6411">
                        <c:v>24/05/2023 12:28</c:v>
                      </c:pt>
                      <c:pt idx="6412">
                        <c:v>24/05/2023 12:28</c:v>
                      </c:pt>
                      <c:pt idx="6413">
                        <c:v>24/05/2023 12:28</c:v>
                      </c:pt>
                      <c:pt idx="6414">
                        <c:v>24/05/2023 12:28</c:v>
                      </c:pt>
                      <c:pt idx="6415">
                        <c:v>24/05/2023 12:28</c:v>
                      </c:pt>
                      <c:pt idx="6416">
                        <c:v>24/05/2023 12:28</c:v>
                      </c:pt>
                      <c:pt idx="6417">
                        <c:v>24/05/2023 12:28</c:v>
                      </c:pt>
                      <c:pt idx="6418">
                        <c:v>24/05/2023 12:28</c:v>
                      </c:pt>
                      <c:pt idx="6419">
                        <c:v>24/05/2023 12:28</c:v>
                      </c:pt>
                      <c:pt idx="6420">
                        <c:v>24/05/2023 12:28</c:v>
                      </c:pt>
                      <c:pt idx="6421">
                        <c:v>24/05/2023 12:28</c:v>
                      </c:pt>
                      <c:pt idx="6422">
                        <c:v>24/05/2023 12:28</c:v>
                      </c:pt>
                      <c:pt idx="6423">
                        <c:v>24/05/2023 12:28</c:v>
                      </c:pt>
                      <c:pt idx="6424">
                        <c:v>24/05/2023 12:28</c:v>
                      </c:pt>
                      <c:pt idx="6425">
                        <c:v>24/05/2023 12:28</c:v>
                      </c:pt>
                      <c:pt idx="6426">
                        <c:v>24/05/2023 12:28</c:v>
                      </c:pt>
                      <c:pt idx="6427">
                        <c:v>24/05/2023 12:28</c:v>
                      </c:pt>
                      <c:pt idx="6428">
                        <c:v>24/05/2023 12:29</c:v>
                      </c:pt>
                      <c:pt idx="6429">
                        <c:v>24/05/2023 12:29</c:v>
                      </c:pt>
                      <c:pt idx="6430">
                        <c:v>24/05/2023 12:29</c:v>
                      </c:pt>
                      <c:pt idx="6431">
                        <c:v>24/05/2023 12:29</c:v>
                      </c:pt>
                      <c:pt idx="6432">
                        <c:v>24/05/2023 12:29</c:v>
                      </c:pt>
                      <c:pt idx="6433">
                        <c:v>24/05/2023 12:29</c:v>
                      </c:pt>
                      <c:pt idx="6434">
                        <c:v>24/05/2023 12:29</c:v>
                      </c:pt>
                      <c:pt idx="6435">
                        <c:v>24/05/2023 12:29</c:v>
                      </c:pt>
                      <c:pt idx="6436">
                        <c:v>24/05/2023 12:29</c:v>
                      </c:pt>
                      <c:pt idx="6437">
                        <c:v>24/05/2023 12:29</c:v>
                      </c:pt>
                      <c:pt idx="6438">
                        <c:v>24/05/2023 12:29</c:v>
                      </c:pt>
                      <c:pt idx="6439">
                        <c:v>24/05/2023 12:29</c:v>
                      </c:pt>
                      <c:pt idx="6440">
                        <c:v>24/05/2023 12:29</c:v>
                      </c:pt>
                      <c:pt idx="6441">
                        <c:v>24/05/2023 12:29</c:v>
                      </c:pt>
                      <c:pt idx="6442">
                        <c:v>24/05/2023 12:29</c:v>
                      </c:pt>
                      <c:pt idx="6443">
                        <c:v>24/05/2023 12:29</c:v>
                      </c:pt>
                      <c:pt idx="6444">
                        <c:v>24/05/2023 12:29</c:v>
                      </c:pt>
                      <c:pt idx="6445">
                        <c:v>24/05/2023 12:29</c:v>
                      </c:pt>
                      <c:pt idx="6446">
                        <c:v>24/05/2023 12:29</c:v>
                      </c:pt>
                      <c:pt idx="6447">
                        <c:v>24/05/2023 12:29</c:v>
                      </c:pt>
                      <c:pt idx="6448">
                        <c:v>24/05/2023 12:29</c:v>
                      </c:pt>
                      <c:pt idx="6449">
                        <c:v>24/05/2023 12:29</c:v>
                      </c:pt>
                      <c:pt idx="6450">
                        <c:v>24/05/2023 12:29</c:v>
                      </c:pt>
                      <c:pt idx="6451">
                        <c:v>24/05/2023 12:29</c:v>
                      </c:pt>
                      <c:pt idx="6452">
                        <c:v>24/05/2023 12:29</c:v>
                      </c:pt>
                      <c:pt idx="6453">
                        <c:v>24/05/2023 12:29</c:v>
                      </c:pt>
                      <c:pt idx="6454">
                        <c:v>24/05/2023 12:29</c:v>
                      </c:pt>
                      <c:pt idx="6455">
                        <c:v>24/05/2023 12:29</c:v>
                      </c:pt>
                      <c:pt idx="6456">
                        <c:v>24/05/2023 12:29</c:v>
                      </c:pt>
                      <c:pt idx="6457">
                        <c:v>24/05/2023 12:29</c:v>
                      </c:pt>
                      <c:pt idx="6458">
                        <c:v>24/05/2023 12:29</c:v>
                      </c:pt>
                      <c:pt idx="6459">
                        <c:v>24/05/2023 12:29</c:v>
                      </c:pt>
                      <c:pt idx="6460">
                        <c:v>24/05/2023 12:29</c:v>
                      </c:pt>
                      <c:pt idx="6461">
                        <c:v>24/05/2023 12:29</c:v>
                      </c:pt>
                      <c:pt idx="6462">
                        <c:v>24/05/2023 12:29</c:v>
                      </c:pt>
                      <c:pt idx="6463">
                        <c:v>24/05/2023 12:29</c:v>
                      </c:pt>
                      <c:pt idx="6464">
                        <c:v>24/05/2023 12:29</c:v>
                      </c:pt>
                      <c:pt idx="6465">
                        <c:v>24/05/2023 12:29</c:v>
                      </c:pt>
                      <c:pt idx="6466">
                        <c:v>24/05/2023 12:29</c:v>
                      </c:pt>
                      <c:pt idx="6467">
                        <c:v>24/05/2023 12:29</c:v>
                      </c:pt>
                      <c:pt idx="6468">
                        <c:v>24/05/2023 12:29</c:v>
                      </c:pt>
                      <c:pt idx="6469">
                        <c:v>24/05/2023 12:29</c:v>
                      </c:pt>
                      <c:pt idx="6470">
                        <c:v>24/05/2023 12:29</c:v>
                      </c:pt>
                      <c:pt idx="6471">
                        <c:v>24/05/2023 12:29</c:v>
                      </c:pt>
                      <c:pt idx="6472">
                        <c:v>24/05/2023 12:29</c:v>
                      </c:pt>
                      <c:pt idx="6473">
                        <c:v>24/05/2023 12:29</c:v>
                      </c:pt>
                      <c:pt idx="6474">
                        <c:v>24/05/2023 12:29</c:v>
                      </c:pt>
                      <c:pt idx="6475">
                        <c:v>24/05/2023 12:29</c:v>
                      </c:pt>
                      <c:pt idx="6476">
                        <c:v>24/05/2023 12:29</c:v>
                      </c:pt>
                      <c:pt idx="6477">
                        <c:v>24/05/2023 12:29</c:v>
                      </c:pt>
                      <c:pt idx="6478">
                        <c:v>24/05/2023 12:29</c:v>
                      </c:pt>
                      <c:pt idx="6479">
                        <c:v>24/05/2023 12:29</c:v>
                      </c:pt>
                      <c:pt idx="6480">
                        <c:v>24/05/2023 12:29</c:v>
                      </c:pt>
                      <c:pt idx="6481">
                        <c:v>24/05/2023 12:29</c:v>
                      </c:pt>
                      <c:pt idx="6482">
                        <c:v>24/05/2023 12:29</c:v>
                      </c:pt>
                      <c:pt idx="6483">
                        <c:v>24/05/2023 12:29</c:v>
                      </c:pt>
                      <c:pt idx="6484">
                        <c:v>24/05/2023 12:29</c:v>
                      </c:pt>
                      <c:pt idx="6485">
                        <c:v>24/05/2023 12:29</c:v>
                      </c:pt>
                      <c:pt idx="6486">
                        <c:v>24/05/2023 12:29</c:v>
                      </c:pt>
                      <c:pt idx="6487">
                        <c:v>24/05/2023 12:30</c:v>
                      </c:pt>
                      <c:pt idx="6488">
                        <c:v>24/05/2023 12:30</c:v>
                      </c:pt>
                      <c:pt idx="6489">
                        <c:v>24/05/2023 12:30</c:v>
                      </c:pt>
                      <c:pt idx="6490">
                        <c:v>24/05/2023 12:30</c:v>
                      </c:pt>
                      <c:pt idx="6491">
                        <c:v>24/05/2023 12:30</c:v>
                      </c:pt>
                      <c:pt idx="6492">
                        <c:v>24/05/2023 12:30</c:v>
                      </c:pt>
                      <c:pt idx="6493">
                        <c:v>24/05/2023 12:30</c:v>
                      </c:pt>
                      <c:pt idx="6494">
                        <c:v>24/05/2023 12:30</c:v>
                      </c:pt>
                      <c:pt idx="6495">
                        <c:v>24/05/2023 12:30</c:v>
                      </c:pt>
                      <c:pt idx="6496">
                        <c:v>24/05/2023 12:30</c:v>
                      </c:pt>
                      <c:pt idx="6497">
                        <c:v>24/05/2023 12:30</c:v>
                      </c:pt>
                      <c:pt idx="6498">
                        <c:v>24/05/2023 12:30</c:v>
                      </c:pt>
                      <c:pt idx="6499">
                        <c:v>24/05/2023 12:30</c:v>
                      </c:pt>
                      <c:pt idx="6500">
                        <c:v>24/05/2023 12:30</c:v>
                      </c:pt>
                      <c:pt idx="6501">
                        <c:v>24/05/2023 12:30</c:v>
                      </c:pt>
                      <c:pt idx="6502">
                        <c:v>24/05/2023 12:30</c:v>
                      </c:pt>
                      <c:pt idx="6503">
                        <c:v>24/05/2023 12:30</c:v>
                      </c:pt>
                      <c:pt idx="6504">
                        <c:v>24/05/2023 12:30</c:v>
                      </c:pt>
                      <c:pt idx="6505">
                        <c:v>24/05/2023 12:30</c:v>
                      </c:pt>
                      <c:pt idx="6506">
                        <c:v>24/05/2023 12:30</c:v>
                      </c:pt>
                      <c:pt idx="6507">
                        <c:v>24/05/2023 12:30</c:v>
                      </c:pt>
                      <c:pt idx="6508">
                        <c:v>24/05/2023 12:30</c:v>
                      </c:pt>
                      <c:pt idx="6509">
                        <c:v>24/05/2023 12:30</c:v>
                      </c:pt>
                      <c:pt idx="6510">
                        <c:v>24/05/2023 12:30</c:v>
                      </c:pt>
                      <c:pt idx="6511">
                        <c:v>24/05/2023 12:30</c:v>
                      </c:pt>
                      <c:pt idx="6512">
                        <c:v>24/05/2023 12:30</c:v>
                      </c:pt>
                      <c:pt idx="6513">
                        <c:v>24/05/2023 12:30</c:v>
                      </c:pt>
                      <c:pt idx="6514">
                        <c:v>24/05/2023 12:30</c:v>
                      </c:pt>
                      <c:pt idx="6515">
                        <c:v>24/05/2023 12:30</c:v>
                      </c:pt>
                      <c:pt idx="6516">
                        <c:v>24/05/2023 12:30</c:v>
                      </c:pt>
                      <c:pt idx="6517">
                        <c:v>24/05/2023 12:30</c:v>
                      </c:pt>
                      <c:pt idx="6518">
                        <c:v>24/05/2023 12:30</c:v>
                      </c:pt>
                      <c:pt idx="6519">
                        <c:v>24/05/2023 12:30</c:v>
                      </c:pt>
                      <c:pt idx="6520">
                        <c:v>24/05/2023 12:30</c:v>
                      </c:pt>
                      <c:pt idx="6521">
                        <c:v>24/05/2023 12:30</c:v>
                      </c:pt>
                      <c:pt idx="6522">
                        <c:v>24/05/2023 12:30</c:v>
                      </c:pt>
                      <c:pt idx="6523">
                        <c:v>24/05/2023 12:30</c:v>
                      </c:pt>
                      <c:pt idx="6524">
                        <c:v>24/05/2023 12:30</c:v>
                      </c:pt>
                      <c:pt idx="6525">
                        <c:v>24/05/2023 12:30</c:v>
                      </c:pt>
                      <c:pt idx="6526">
                        <c:v>24/05/2023 12:30</c:v>
                      </c:pt>
                      <c:pt idx="6527">
                        <c:v>24/05/2023 12:30</c:v>
                      </c:pt>
                      <c:pt idx="6528">
                        <c:v>24/05/2023 12:30</c:v>
                      </c:pt>
                      <c:pt idx="6529">
                        <c:v>24/05/2023 12:30</c:v>
                      </c:pt>
                      <c:pt idx="6530">
                        <c:v>24/05/2023 12:30</c:v>
                      </c:pt>
                      <c:pt idx="6531">
                        <c:v>24/05/2023 12:30</c:v>
                      </c:pt>
                      <c:pt idx="6532">
                        <c:v>24/05/2023 12:30</c:v>
                      </c:pt>
                      <c:pt idx="6533">
                        <c:v>24/05/2023 12:30</c:v>
                      </c:pt>
                      <c:pt idx="6534">
                        <c:v>24/05/2023 12:30</c:v>
                      </c:pt>
                      <c:pt idx="6535">
                        <c:v>24/05/2023 12:30</c:v>
                      </c:pt>
                      <c:pt idx="6536">
                        <c:v>24/05/2023 12:30</c:v>
                      </c:pt>
                      <c:pt idx="6537">
                        <c:v>24/05/2023 12:30</c:v>
                      </c:pt>
                      <c:pt idx="6538">
                        <c:v>24/05/2023 12:30</c:v>
                      </c:pt>
                      <c:pt idx="6539">
                        <c:v>24/05/2023 12:30</c:v>
                      </c:pt>
                      <c:pt idx="6540">
                        <c:v>24/05/2023 12:30</c:v>
                      </c:pt>
                      <c:pt idx="6541">
                        <c:v>24/05/2023 12:30</c:v>
                      </c:pt>
                      <c:pt idx="6542">
                        <c:v>24/05/2023 12:30</c:v>
                      </c:pt>
                      <c:pt idx="6543">
                        <c:v>24/05/2023 12:30</c:v>
                      </c:pt>
                      <c:pt idx="6544">
                        <c:v>24/05/2023 12:30</c:v>
                      </c:pt>
                      <c:pt idx="6545">
                        <c:v>24/05/2023 12:30</c:v>
                      </c:pt>
                      <c:pt idx="6546">
                        <c:v>24/05/2023 12:30</c:v>
                      </c:pt>
                      <c:pt idx="6547">
                        <c:v>24/05/2023 12:31</c:v>
                      </c:pt>
                      <c:pt idx="6548">
                        <c:v>24/05/2023 12:31</c:v>
                      </c:pt>
                      <c:pt idx="6549">
                        <c:v>24/05/2023 12:31</c:v>
                      </c:pt>
                      <c:pt idx="6550">
                        <c:v>24/05/2023 12:31</c:v>
                      </c:pt>
                      <c:pt idx="6551">
                        <c:v>24/05/2023 12:31</c:v>
                      </c:pt>
                      <c:pt idx="6552">
                        <c:v>24/05/2023 12:31</c:v>
                      </c:pt>
                      <c:pt idx="6553">
                        <c:v>24/05/2023 12:31</c:v>
                      </c:pt>
                      <c:pt idx="6554">
                        <c:v>24/05/2023 12:31</c:v>
                      </c:pt>
                      <c:pt idx="6555">
                        <c:v>24/05/2023 12:31</c:v>
                      </c:pt>
                      <c:pt idx="6556">
                        <c:v>24/05/2023 12:31</c:v>
                      </c:pt>
                      <c:pt idx="6557">
                        <c:v>24/05/2023 12:31</c:v>
                      </c:pt>
                      <c:pt idx="6558">
                        <c:v>24/05/2023 12:31</c:v>
                      </c:pt>
                      <c:pt idx="6559">
                        <c:v>24/05/2023 12:31</c:v>
                      </c:pt>
                      <c:pt idx="6560">
                        <c:v>24/05/2023 12:31</c:v>
                      </c:pt>
                      <c:pt idx="6561">
                        <c:v>24/05/2023 12:31</c:v>
                      </c:pt>
                      <c:pt idx="6562">
                        <c:v>24/05/2023 12:31</c:v>
                      </c:pt>
                      <c:pt idx="6563">
                        <c:v>24/05/2023 12:31</c:v>
                      </c:pt>
                      <c:pt idx="6564">
                        <c:v>24/05/2023 12:31</c:v>
                      </c:pt>
                      <c:pt idx="6565">
                        <c:v>24/05/2023 12:31</c:v>
                      </c:pt>
                      <c:pt idx="6566">
                        <c:v>24/05/2023 12:31</c:v>
                      </c:pt>
                      <c:pt idx="6567">
                        <c:v>24/05/2023 12:31</c:v>
                      </c:pt>
                      <c:pt idx="6568">
                        <c:v>24/05/2023 12:31</c:v>
                      </c:pt>
                      <c:pt idx="6569">
                        <c:v>24/05/2023 12:31</c:v>
                      </c:pt>
                      <c:pt idx="6570">
                        <c:v>24/05/2023 12:31</c:v>
                      </c:pt>
                      <c:pt idx="6571">
                        <c:v>24/05/2023 12:31</c:v>
                      </c:pt>
                      <c:pt idx="6572">
                        <c:v>24/05/2023 12:31</c:v>
                      </c:pt>
                      <c:pt idx="6573">
                        <c:v>24/05/2023 12:31</c:v>
                      </c:pt>
                      <c:pt idx="6574">
                        <c:v>24/05/2023 12:31</c:v>
                      </c:pt>
                      <c:pt idx="6575">
                        <c:v>24/05/2023 12:31</c:v>
                      </c:pt>
                      <c:pt idx="6576">
                        <c:v>24/05/2023 12:31</c:v>
                      </c:pt>
                      <c:pt idx="6577">
                        <c:v>24/05/2023 12:31</c:v>
                      </c:pt>
                      <c:pt idx="6578">
                        <c:v>24/05/2023 12:31</c:v>
                      </c:pt>
                      <c:pt idx="6579">
                        <c:v>24/05/2023 12:31</c:v>
                      </c:pt>
                      <c:pt idx="6580">
                        <c:v>24/05/2023 12:31</c:v>
                      </c:pt>
                      <c:pt idx="6581">
                        <c:v>24/05/2023 12:31</c:v>
                      </c:pt>
                      <c:pt idx="6582">
                        <c:v>24/05/2023 12:31</c:v>
                      </c:pt>
                      <c:pt idx="6583">
                        <c:v>24/05/2023 12:31</c:v>
                      </c:pt>
                      <c:pt idx="6584">
                        <c:v>24/05/2023 12:31</c:v>
                      </c:pt>
                      <c:pt idx="6585">
                        <c:v>24/05/2023 12:31</c:v>
                      </c:pt>
                      <c:pt idx="6586">
                        <c:v>24/05/2023 12:31</c:v>
                      </c:pt>
                      <c:pt idx="6587">
                        <c:v>24/05/2023 12:31</c:v>
                      </c:pt>
                      <c:pt idx="6588">
                        <c:v>24/05/2023 12:31</c:v>
                      </c:pt>
                      <c:pt idx="6589">
                        <c:v>24/05/2023 12:31</c:v>
                      </c:pt>
                      <c:pt idx="6590">
                        <c:v>24/05/2023 12:31</c:v>
                      </c:pt>
                      <c:pt idx="6591">
                        <c:v>24/05/2023 12:31</c:v>
                      </c:pt>
                      <c:pt idx="6592">
                        <c:v>24/05/2023 12:31</c:v>
                      </c:pt>
                      <c:pt idx="6593">
                        <c:v>24/05/2023 12:31</c:v>
                      </c:pt>
                      <c:pt idx="6594">
                        <c:v>24/05/2023 12:31</c:v>
                      </c:pt>
                      <c:pt idx="6595">
                        <c:v>24/05/2023 12:31</c:v>
                      </c:pt>
                      <c:pt idx="6596">
                        <c:v>24/05/2023 12:31</c:v>
                      </c:pt>
                      <c:pt idx="6597">
                        <c:v>24/05/2023 12:31</c:v>
                      </c:pt>
                      <c:pt idx="6598">
                        <c:v>24/05/2023 12:31</c:v>
                      </c:pt>
                      <c:pt idx="6599">
                        <c:v>24/05/2023 12:31</c:v>
                      </c:pt>
                      <c:pt idx="6600">
                        <c:v>24/05/2023 12:31</c:v>
                      </c:pt>
                      <c:pt idx="6601">
                        <c:v>24/05/2023 12:31</c:v>
                      </c:pt>
                      <c:pt idx="6602">
                        <c:v>24/05/2023 12:31</c:v>
                      </c:pt>
                      <c:pt idx="6603">
                        <c:v>24/05/2023 12:31</c:v>
                      </c:pt>
                      <c:pt idx="6604">
                        <c:v>24/05/2023 12:31</c:v>
                      </c:pt>
                      <c:pt idx="6605">
                        <c:v>24/05/2023 12:31</c:v>
                      </c:pt>
                      <c:pt idx="6606">
                        <c:v>24/05/2023 12:31</c:v>
                      </c:pt>
                      <c:pt idx="6607">
                        <c:v>24/05/2023 12:32</c:v>
                      </c:pt>
                      <c:pt idx="6608">
                        <c:v>24/05/2023 12:32</c:v>
                      </c:pt>
                      <c:pt idx="6609">
                        <c:v>24/05/2023 12:32</c:v>
                      </c:pt>
                      <c:pt idx="6610">
                        <c:v>24/05/2023 12:32</c:v>
                      </c:pt>
                      <c:pt idx="6611">
                        <c:v>24/05/2023 12:32</c:v>
                      </c:pt>
                      <c:pt idx="6612">
                        <c:v>24/05/2023 12:32</c:v>
                      </c:pt>
                      <c:pt idx="6613">
                        <c:v>24/05/2023 12:32</c:v>
                      </c:pt>
                      <c:pt idx="6614">
                        <c:v>24/05/2023 12:32</c:v>
                      </c:pt>
                      <c:pt idx="6615">
                        <c:v>24/05/2023 12:32</c:v>
                      </c:pt>
                      <c:pt idx="6616">
                        <c:v>24/05/2023 12:32</c:v>
                      </c:pt>
                      <c:pt idx="6617">
                        <c:v>24/05/2023 12:32</c:v>
                      </c:pt>
                      <c:pt idx="6618">
                        <c:v>24/05/2023 12:32</c:v>
                      </c:pt>
                      <c:pt idx="6619">
                        <c:v>24/05/2023 12:32</c:v>
                      </c:pt>
                      <c:pt idx="6620">
                        <c:v>24/05/2023 12:32</c:v>
                      </c:pt>
                      <c:pt idx="6621">
                        <c:v>24/05/2023 12:32</c:v>
                      </c:pt>
                      <c:pt idx="6622">
                        <c:v>24/05/2023 12:32</c:v>
                      </c:pt>
                      <c:pt idx="6623">
                        <c:v>24/05/2023 12:32</c:v>
                      </c:pt>
                      <c:pt idx="6624">
                        <c:v>24/05/2023 12:32</c:v>
                      </c:pt>
                      <c:pt idx="6625">
                        <c:v>24/05/2023 12:32</c:v>
                      </c:pt>
                      <c:pt idx="6626">
                        <c:v>24/05/2023 12:32</c:v>
                      </c:pt>
                      <c:pt idx="6627">
                        <c:v>24/05/2023 12:32</c:v>
                      </c:pt>
                      <c:pt idx="6628">
                        <c:v>24/05/2023 12:32</c:v>
                      </c:pt>
                      <c:pt idx="6629">
                        <c:v>24/05/2023 12:32</c:v>
                      </c:pt>
                      <c:pt idx="6630">
                        <c:v>24/05/2023 12:32</c:v>
                      </c:pt>
                      <c:pt idx="6631">
                        <c:v>24/05/2023 12:32</c:v>
                      </c:pt>
                      <c:pt idx="6632">
                        <c:v>24/05/2023 12:32</c:v>
                      </c:pt>
                      <c:pt idx="6633">
                        <c:v>24/05/2023 12:32</c:v>
                      </c:pt>
                      <c:pt idx="6634">
                        <c:v>24/05/2023 12:32</c:v>
                      </c:pt>
                      <c:pt idx="6635">
                        <c:v>24/05/2023 12:32</c:v>
                      </c:pt>
                      <c:pt idx="6636">
                        <c:v>24/05/2023 12:32</c:v>
                      </c:pt>
                      <c:pt idx="6637">
                        <c:v>24/05/2023 12:32</c:v>
                      </c:pt>
                      <c:pt idx="6638">
                        <c:v>24/05/2023 12:32</c:v>
                      </c:pt>
                      <c:pt idx="6639">
                        <c:v>24/05/2023 12:32</c:v>
                      </c:pt>
                      <c:pt idx="6640">
                        <c:v>24/05/2023 12:32</c:v>
                      </c:pt>
                      <c:pt idx="6641">
                        <c:v>24/05/2023 12:32</c:v>
                      </c:pt>
                      <c:pt idx="6642">
                        <c:v>24/05/2023 12:32</c:v>
                      </c:pt>
                      <c:pt idx="6643">
                        <c:v>24/05/2023 12:32</c:v>
                      </c:pt>
                      <c:pt idx="6644">
                        <c:v>24/05/2023 12:32</c:v>
                      </c:pt>
                      <c:pt idx="6645">
                        <c:v>24/05/2023 12:32</c:v>
                      </c:pt>
                      <c:pt idx="6646">
                        <c:v>24/05/2023 12:32</c:v>
                      </c:pt>
                      <c:pt idx="6647">
                        <c:v>24/05/2023 12:32</c:v>
                      </c:pt>
                      <c:pt idx="6648">
                        <c:v>24/05/2023 12:32</c:v>
                      </c:pt>
                      <c:pt idx="6649">
                        <c:v>24/05/2023 12:32</c:v>
                      </c:pt>
                      <c:pt idx="6650">
                        <c:v>24/05/2023 12:32</c:v>
                      </c:pt>
                      <c:pt idx="6651">
                        <c:v>24/05/2023 12:32</c:v>
                      </c:pt>
                      <c:pt idx="6652">
                        <c:v>24/05/2023 12:32</c:v>
                      </c:pt>
                      <c:pt idx="6653">
                        <c:v>24/05/2023 12:32</c:v>
                      </c:pt>
                      <c:pt idx="6654">
                        <c:v>24/05/2023 12:32</c:v>
                      </c:pt>
                      <c:pt idx="6655">
                        <c:v>24/05/2023 12:32</c:v>
                      </c:pt>
                      <c:pt idx="6656">
                        <c:v>24/05/2023 12:32</c:v>
                      </c:pt>
                      <c:pt idx="6657">
                        <c:v>24/05/2023 12:32</c:v>
                      </c:pt>
                      <c:pt idx="6658">
                        <c:v>24/05/2023 12:32</c:v>
                      </c:pt>
                      <c:pt idx="6659">
                        <c:v>24/05/2023 12:32</c:v>
                      </c:pt>
                      <c:pt idx="6660">
                        <c:v>24/05/2023 12:32</c:v>
                      </c:pt>
                      <c:pt idx="6661">
                        <c:v>24/05/2023 12:32</c:v>
                      </c:pt>
                      <c:pt idx="6662">
                        <c:v>24/05/2023 12:32</c:v>
                      </c:pt>
                      <c:pt idx="6663">
                        <c:v>24/05/2023 12:32</c:v>
                      </c:pt>
                      <c:pt idx="6664">
                        <c:v>24/05/2023 12:32</c:v>
                      </c:pt>
                      <c:pt idx="6665">
                        <c:v>24/05/2023 12:32</c:v>
                      </c:pt>
                      <c:pt idx="6666">
                        <c:v>24/05/2023 12:33</c:v>
                      </c:pt>
                      <c:pt idx="6667">
                        <c:v>24/05/2023 12:33</c:v>
                      </c:pt>
                      <c:pt idx="6668">
                        <c:v>24/05/2023 12:33</c:v>
                      </c:pt>
                      <c:pt idx="6669">
                        <c:v>24/05/2023 12:33</c:v>
                      </c:pt>
                      <c:pt idx="6670">
                        <c:v>24/05/2023 12:33</c:v>
                      </c:pt>
                      <c:pt idx="6671">
                        <c:v>24/05/2023 12:33</c:v>
                      </c:pt>
                      <c:pt idx="6672">
                        <c:v>24/05/2023 12:33</c:v>
                      </c:pt>
                      <c:pt idx="6673">
                        <c:v>24/05/2023 12:33</c:v>
                      </c:pt>
                      <c:pt idx="6674">
                        <c:v>24/05/2023 12:33</c:v>
                      </c:pt>
                      <c:pt idx="6675">
                        <c:v>24/05/2023 12:33</c:v>
                      </c:pt>
                      <c:pt idx="6676">
                        <c:v>24/05/2023 12:33</c:v>
                      </c:pt>
                      <c:pt idx="6677">
                        <c:v>24/05/2023 12:33</c:v>
                      </c:pt>
                      <c:pt idx="6678">
                        <c:v>24/05/2023 12:33</c:v>
                      </c:pt>
                      <c:pt idx="6679">
                        <c:v>24/05/2023 12:33</c:v>
                      </c:pt>
                      <c:pt idx="6680">
                        <c:v>24/05/2023 12:33</c:v>
                      </c:pt>
                      <c:pt idx="6681">
                        <c:v>24/05/2023 12:33</c:v>
                      </c:pt>
                      <c:pt idx="6682">
                        <c:v>24/05/2023 12:33</c:v>
                      </c:pt>
                      <c:pt idx="6683">
                        <c:v>24/05/2023 12:33</c:v>
                      </c:pt>
                      <c:pt idx="6684">
                        <c:v>24/05/2023 12:33</c:v>
                      </c:pt>
                      <c:pt idx="6685">
                        <c:v>24/05/2023 12:33</c:v>
                      </c:pt>
                      <c:pt idx="6686">
                        <c:v>24/05/2023 12:33</c:v>
                      </c:pt>
                      <c:pt idx="6687">
                        <c:v>24/05/2023 12:33</c:v>
                      </c:pt>
                      <c:pt idx="6688">
                        <c:v>24/05/2023 12:33</c:v>
                      </c:pt>
                      <c:pt idx="6689">
                        <c:v>24/05/2023 12:33</c:v>
                      </c:pt>
                      <c:pt idx="6690">
                        <c:v>24/05/2023 12:33</c:v>
                      </c:pt>
                      <c:pt idx="6691">
                        <c:v>24/05/2023 12:33</c:v>
                      </c:pt>
                      <c:pt idx="6692">
                        <c:v>24/05/2023 12:33</c:v>
                      </c:pt>
                      <c:pt idx="6693">
                        <c:v>24/05/2023 12:33</c:v>
                      </c:pt>
                      <c:pt idx="6694">
                        <c:v>24/05/2023 12:33</c:v>
                      </c:pt>
                      <c:pt idx="6695">
                        <c:v>24/05/2023 12:33</c:v>
                      </c:pt>
                      <c:pt idx="6696">
                        <c:v>24/05/2023 12:33</c:v>
                      </c:pt>
                      <c:pt idx="6697">
                        <c:v>24/05/2023 12:33</c:v>
                      </c:pt>
                      <c:pt idx="6698">
                        <c:v>24/05/2023 12:33</c:v>
                      </c:pt>
                      <c:pt idx="6699">
                        <c:v>24/05/2023 12:33</c:v>
                      </c:pt>
                      <c:pt idx="6700">
                        <c:v>24/05/2023 12:33</c:v>
                      </c:pt>
                      <c:pt idx="6701">
                        <c:v>24/05/2023 12:33</c:v>
                      </c:pt>
                      <c:pt idx="6702">
                        <c:v>24/05/2023 12:33</c:v>
                      </c:pt>
                      <c:pt idx="6703">
                        <c:v>24/05/2023 12:33</c:v>
                      </c:pt>
                      <c:pt idx="6704">
                        <c:v>24/05/2023 12:33</c:v>
                      </c:pt>
                      <c:pt idx="6705">
                        <c:v>24/05/2023 12:33</c:v>
                      </c:pt>
                      <c:pt idx="6706">
                        <c:v>24/05/2023 12:33</c:v>
                      </c:pt>
                      <c:pt idx="6707">
                        <c:v>24/05/2023 12:33</c:v>
                      </c:pt>
                      <c:pt idx="6708">
                        <c:v>24/05/2023 12:33</c:v>
                      </c:pt>
                      <c:pt idx="6709">
                        <c:v>24/05/2023 12:33</c:v>
                      </c:pt>
                      <c:pt idx="6710">
                        <c:v>24/05/2023 12:33</c:v>
                      </c:pt>
                      <c:pt idx="6711">
                        <c:v>24/05/2023 12:33</c:v>
                      </c:pt>
                      <c:pt idx="6712">
                        <c:v>24/05/2023 12:33</c:v>
                      </c:pt>
                      <c:pt idx="6713">
                        <c:v>24/05/2023 12:33</c:v>
                      </c:pt>
                      <c:pt idx="6714">
                        <c:v>24/05/2023 12:33</c:v>
                      </c:pt>
                      <c:pt idx="6715">
                        <c:v>24/05/2023 12:33</c:v>
                      </c:pt>
                      <c:pt idx="6716">
                        <c:v>24/05/2023 12:33</c:v>
                      </c:pt>
                      <c:pt idx="6717">
                        <c:v>24/05/2023 12:33</c:v>
                      </c:pt>
                      <c:pt idx="6718">
                        <c:v>24/05/2023 12:33</c:v>
                      </c:pt>
                      <c:pt idx="6719">
                        <c:v>24/05/2023 12:33</c:v>
                      </c:pt>
                      <c:pt idx="6720">
                        <c:v>24/05/2023 12:33</c:v>
                      </c:pt>
                      <c:pt idx="6721">
                        <c:v>24/05/2023 12:33</c:v>
                      </c:pt>
                      <c:pt idx="6722">
                        <c:v>24/05/2023 12:33</c:v>
                      </c:pt>
                      <c:pt idx="6723">
                        <c:v>24/05/2023 12:33</c:v>
                      </c:pt>
                      <c:pt idx="6724">
                        <c:v>24/05/2023 12:33</c:v>
                      </c:pt>
                      <c:pt idx="6725">
                        <c:v>24/05/2023 12:33</c:v>
                      </c:pt>
                      <c:pt idx="6726">
                        <c:v>24/05/2023 12:34</c:v>
                      </c:pt>
                      <c:pt idx="6727">
                        <c:v>24/05/2023 12:34</c:v>
                      </c:pt>
                      <c:pt idx="6728">
                        <c:v>24/05/2023 12:34</c:v>
                      </c:pt>
                      <c:pt idx="6729">
                        <c:v>24/05/2023 12:34</c:v>
                      </c:pt>
                      <c:pt idx="6730">
                        <c:v>24/05/2023 12:34</c:v>
                      </c:pt>
                      <c:pt idx="6731">
                        <c:v>24/05/2023 12:34</c:v>
                      </c:pt>
                      <c:pt idx="6732">
                        <c:v>24/05/2023 12:34</c:v>
                      </c:pt>
                      <c:pt idx="6733">
                        <c:v>24/05/2023 12:34</c:v>
                      </c:pt>
                      <c:pt idx="6734">
                        <c:v>24/05/2023 12:34</c:v>
                      </c:pt>
                      <c:pt idx="6735">
                        <c:v>24/05/2023 12:34</c:v>
                      </c:pt>
                      <c:pt idx="6736">
                        <c:v>24/05/2023 12:34</c:v>
                      </c:pt>
                      <c:pt idx="6737">
                        <c:v>24/05/2023 12:34</c:v>
                      </c:pt>
                      <c:pt idx="6738">
                        <c:v>24/05/2023 12:34</c:v>
                      </c:pt>
                      <c:pt idx="6739">
                        <c:v>24/05/2023 12:34</c:v>
                      </c:pt>
                      <c:pt idx="6740">
                        <c:v>24/05/2023 12:34</c:v>
                      </c:pt>
                      <c:pt idx="6741">
                        <c:v>24/05/2023 12:34</c:v>
                      </c:pt>
                      <c:pt idx="6742">
                        <c:v>24/05/2023 12:34</c:v>
                      </c:pt>
                      <c:pt idx="6743">
                        <c:v>24/05/2023 12:34</c:v>
                      </c:pt>
                      <c:pt idx="6744">
                        <c:v>24/05/2023 12:34</c:v>
                      </c:pt>
                      <c:pt idx="6745">
                        <c:v>24/05/2023 12:34</c:v>
                      </c:pt>
                      <c:pt idx="6746">
                        <c:v>24/05/2023 12:34</c:v>
                      </c:pt>
                      <c:pt idx="6747">
                        <c:v>24/05/2023 12:34</c:v>
                      </c:pt>
                      <c:pt idx="6748">
                        <c:v>24/05/2023 12:34</c:v>
                      </c:pt>
                      <c:pt idx="6749">
                        <c:v>24/05/2023 12:34</c:v>
                      </c:pt>
                      <c:pt idx="6750">
                        <c:v>24/05/2023 12:34</c:v>
                      </c:pt>
                      <c:pt idx="6751">
                        <c:v>24/05/2023 12:34</c:v>
                      </c:pt>
                      <c:pt idx="6752">
                        <c:v>24/05/2023 12:34</c:v>
                      </c:pt>
                      <c:pt idx="6753">
                        <c:v>24/05/2023 12:34</c:v>
                      </c:pt>
                      <c:pt idx="6754">
                        <c:v>24/05/2023 12:34</c:v>
                      </c:pt>
                      <c:pt idx="6755">
                        <c:v>24/05/2023 12:34</c:v>
                      </c:pt>
                      <c:pt idx="6756">
                        <c:v>24/05/2023 12:34</c:v>
                      </c:pt>
                      <c:pt idx="6757">
                        <c:v>24/05/2023 12:34</c:v>
                      </c:pt>
                      <c:pt idx="6758">
                        <c:v>24/05/2023 12:34</c:v>
                      </c:pt>
                      <c:pt idx="6759">
                        <c:v>24/05/2023 12:34</c:v>
                      </c:pt>
                      <c:pt idx="6760">
                        <c:v>24/05/2023 12:34</c:v>
                      </c:pt>
                      <c:pt idx="6761">
                        <c:v>24/05/2023 12:34</c:v>
                      </c:pt>
                      <c:pt idx="6762">
                        <c:v>24/05/2023 12:34</c:v>
                      </c:pt>
                      <c:pt idx="6763">
                        <c:v>24/05/2023 12:34</c:v>
                      </c:pt>
                      <c:pt idx="6764">
                        <c:v>24/05/2023 12:34</c:v>
                      </c:pt>
                      <c:pt idx="6765">
                        <c:v>24/05/2023 12:34</c:v>
                      </c:pt>
                      <c:pt idx="6766">
                        <c:v>24/05/2023 12:34</c:v>
                      </c:pt>
                      <c:pt idx="6767">
                        <c:v>24/05/2023 12:34</c:v>
                      </c:pt>
                      <c:pt idx="6768">
                        <c:v>24/05/2023 12:34</c:v>
                      </c:pt>
                      <c:pt idx="6769">
                        <c:v>24/05/2023 12:34</c:v>
                      </c:pt>
                      <c:pt idx="6770">
                        <c:v>24/05/2023 12:34</c:v>
                      </c:pt>
                      <c:pt idx="6771">
                        <c:v>24/05/2023 12:34</c:v>
                      </c:pt>
                      <c:pt idx="6772">
                        <c:v>24/05/2023 12:34</c:v>
                      </c:pt>
                      <c:pt idx="6773">
                        <c:v>24/05/2023 12:34</c:v>
                      </c:pt>
                      <c:pt idx="6774">
                        <c:v>24/05/2023 12:34</c:v>
                      </c:pt>
                      <c:pt idx="6775">
                        <c:v>24/05/2023 12:34</c:v>
                      </c:pt>
                      <c:pt idx="6776">
                        <c:v>24/05/2023 12:34</c:v>
                      </c:pt>
                      <c:pt idx="6777">
                        <c:v>24/05/2023 12:34</c:v>
                      </c:pt>
                      <c:pt idx="6778">
                        <c:v>24/05/2023 12:34</c:v>
                      </c:pt>
                      <c:pt idx="6779">
                        <c:v>24/05/2023 12:34</c:v>
                      </c:pt>
                      <c:pt idx="6780">
                        <c:v>24/05/2023 12:34</c:v>
                      </c:pt>
                      <c:pt idx="6781">
                        <c:v>24/05/2023 12:34</c:v>
                      </c:pt>
                      <c:pt idx="6782">
                        <c:v>24/05/2023 12:34</c:v>
                      </c:pt>
                      <c:pt idx="6783">
                        <c:v>24/05/2023 12:34</c:v>
                      </c:pt>
                      <c:pt idx="6784">
                        <c:v>24/05/2023 12:34</c:v>
                      </c:pt>
                      <c:pt idx="6785">
                        <c:v>24/05/2023 12:35</c:v>
                      </c:pt>
                      <c:pt idx="6786">
                        <c:v>24/05/2023 12:35</c:v>
                      </c:pt>
                      <c:pt idx="6787">
                        <c:v>24/05/2023 12:35</c:v>
                      </c:pt>
                      <c:pt idx="6788">
                        <c:v>24/05/2023 12:35</c:v>
                      </c:pt>
                      <c:pt idx="6789">
                        <c:v>24/05/2023 12:35</c:v>
                      </c:pt>
                      <c:pt idx="6790">
                        <c:v>24/05/2023 12:35</c:v>
                      </c:pt>
                      <c:pt idx="6791">
                        <c:v>24/05/2023 12:35</c:v>
                      </c:pt>
                      <c:pt idx="6792">
                        <c:v>24/05/2023 12:35</c:v>
                      </c:pt>
                      <c:pt idx="6793">
                        <c:v>24/05/2023 12:35</c:v>
                      </c:pt>
                      <c:pt idx="6794">
                        <c:v>24/05/2023 12:35</c:v>
                      </c:pt>
                      <c:pt idx="6795">
                        <c:v>24/05/2023 12:35</c:v>
                      </c:pt>
                      <c:pt idx="6796">
                        <c:v>24/05/2023 12:35</c:v>
                      </c:pt>
                      <c:pt idx="6797">
                        <c:v>24/05/2023 12:35</c:v>
                      </c:pt>
                      <c:pt idx="6798">
                        <c:v>24/05/2023 12:35</c:v>
                      </c:pt>
                      <c:pt idx="6799">
                        <c:v>24/05/2023 12:35</c:v>
                      </c:pt>
                      <c:pt idx="6800">
                        <c:v>24/05/2023 12:35</c:v>
                      </c:pt>
                      <c:pt idx="6801">
                        <c:v>24/05/2023 12:35</c:v>
                      </c:pt>
                      <c:pt idx="6802">
                        <c:v>24/05/2023 12:35</c:v>
                      </c:pt>
                      <c:pt idx="6803">
                        <c:v>24/05/2023 12:35</c:v>
                      </c:pt>
                      <c:pt idx="6804">
                        <c:v>24/05/2023 12:35</c:v>
                      </c:pt>
                      <c:pt idx="6805">
                        <c:v>24/05/2023 12:35</c:v>
                      </c:pt>
                      <c:pt idx="6806">
                        <c:v>24/05/2023 12:35</c:v>
                      </c:pt>
                      <c:pt idx="6807">
                        <c:v>24/05/2023 12:35</c:v>
                      </c:pt>
                      <c:pt idx="6808">
                        <c:v>24/05/2023 12:35</c:v>
                      </c:pt>
                      <c:pt idx="6809">
                        <c:v>24/05/2023 12:35</c:v>
                      </c:pt>
                      <c:pt idx="6810">
                        <c:v>24/05/2023 12:35</c:v>
                      </c:pt>
                      <c:pt idx="6811">
                        <c:v>24/05/2023 12:35</c:v>
                      </c:pt>
                      <c:pt idx="6812">
                        <c:v>24/05/2023 12:35</c:v>
                      </c:pt>
                      <c:pt idx="6813">
                        <c:v>24/05/2023 12:35</c:v>
                      </c:pt>
                      <c:pt idx="6814">
                        <c:v>24/05/2023 12:35</c:v>
                      </c:pt>
                      <c:pt idx="6815">
                        <c:v>24/05/2023 12:35</c:v>
                      </c:pt>
                      <c:pt idx="6816">
                        <c:v>24/05/2023 12:35</c:v>
                      </c:pt>
                      <c:pt idx="6817">
                        <c:v>24/05/2023 12:35</c:v>
                      </c:pt>
                      <c:pt idx="6818">
                        <c:v>24/05/2023 12:35</c:v>
                      </c:pt>
                      <c:pt idx="6819">
                        <c:v>24/05/2023 12:35</c:v>
                      </c:pt>
                      <c:pt idx="6820">
                        <c:v>24/05/2023 12:35</c:v>
                      </c:pt>
                      <c:pt idx="6821">
                        <c:v>24/05/2023 12:35</c:v>
                      </c:pt>
                      <c:pt idx="6822">
                        <c:v>24/05/2023 12:35</c:v>
                      </c:pt>
                      <c:pt idx="6823">
                        <c:v>24/05/2023 12:35</c:v>
                      </c:pt>
                      <c:pt idx="6824">
                        <c:v>24/05/2023 12:35</c:v>
                      </c:pt>
                      <c:pt idx="6825">
                        <c:v>24/05/2023 12:35</c:v>
                      </c:pt>
                      <c:pt idx="6826">
                        <c:v>24/05/2023 12:35</c:v>
                      </c:pt>
                      <c:pt idx="6827">
                        <c:v>24/05/2023 12:35</c:v>
                      </c:pt>
                      <c:pt idx="6828">
                        <c:v>24/05/2023 12:35</c:v>
                      </c:pt>
                      <c:pt idx="6829">
                        <c:v>24/05/2023 12:35</c:v>
                      </c:pt>
                      <c:pt idx="6830">
                        <c:v>24/05/2023 12:35</c:v>
                      </c:pt>
                      <c:pt idx="6831">
                        <c:v>24/05/2023 12:35</c:v>
                      </c:pt>
                      <c:pt idx="6832">
                        <c:v>24/05/2023 12:35</c:v>
                      </c:pt>
                      <c:pt idx="6833">
                        <c:v>24/05/2023 12:35</c:v>
                      </c:pt>
                      <c:pt idx="6834">
                        <c:v>24/05/2023 12:35</c:v>
                      </c:pt>
                      <c:pt idx="6835">
                        <c:v>24/05/2023 12:35</c:v>
                      </c:pt>
                      <c:pt idx="6836">
                        <c:v>24/05/2023 12:35</c:v>
                      </c:pt>
                      <c:pt idx="6837">
                        <c:v>24/05/2023 12:35</c:v>
                      </c:pt>
                      <c:pt idx="6838">
                        <c:v>24/05/2023 12:35</c:v>
                      </c:pt>
                      <c:pt idx="6839">
                        <c:v>24/05/2023 12:35</c:v>
                      </c:pt>
                      <c:pt idx="6840">
                        <c:v>24/05/2023 12:35</c:v>
                      </c:pt>
                      <c:pt idx="6841">
                        <c:v>24/05/2023 12:35</c:v>
                      </c:pt>
                      <c:pt idx="6842">
                        <c:v>24/05/2023 12:35</c:v>
                      </c:pt>
                      <c:pt idx="6843">
                        <c:v>24/05/2023 12:35</c:v>
                      </c:pt>
                      <c:pt idx="6844">
                        <c:v>24/05/2023 12:35</c:v>
                      </c:pt>
                      <c:pt idx="6845">
                        <c:v>24/05/2023 12:36</c:v>
                      </c:pt>
                      <c:pt idx="6846">
                        <c:v>24/05/2023 12:36</c:v>
                      </c:pt>
                      <c:pt idx="6847">
                        <c:v>24/05/2023 12:36</c:v>
                      </c:pt>
                      <c:pt idx="6848">
                        <c:v>24/05/2023 12:36</c:v>
                      </c:pt>
                      <c:pt idx="6849">
                        <c:v>24/05/2023 12:36</c:v>
                      </c:pt>
                      <c:pt idx="6850">
                        <c:v>24/05/2023 12:36</c:v>
                      </c:pt>
                      <c:pt idx="6851">
                        <c:v>24/05/2023 12:36</c:v>
                      </c:pt>
                      <c:pt idx="6852">
                        <c:v>24/05/2023 12:36</c:v>
                      </c:pt>
                      <c:pt idx="6853">
                        <c:v>24/05/2023 12:36</c:v>
                      </c:pt>
                      <c:pt idx="6854">
                        <c:v>24/05/2023 12:36</c:v>
                      </c:pt>
                      <c:pt idx="6855">
                        <c:v>24/05/2023 12:36</c:v>
                      </c:pt>
                      <c:pt idx="6856">
                        <c:v>24/05/2023 12:36</c:v>
                      </c:pt>
                      <c:pt idx="6857">
                        <c:v>24/05/2023 12:36</c:v>
                      </c:pt>
                      <c:pt idx="6858">
                        <c:v>24/05/2023 12:36</c:v>
                      </c:pt>
                      <c:pt idx="6859">
                        <c:v>24/05/2023 12:36</c:v>
                      </c:pt>
                      <c:pt idx="6860">
                        <c:v>24/05/2023 12:36</c:v>
                      </c:pt>
                      <c:pt idx="6861">
                        <c:v>24/05/2023 12:36</c:v>
                      </c:pt>
                      <c:pt idx="6862">
                        <c:v>24/05/2023 12:36</c:v>
                      </c:pt>
                      <c:pt idx="6863">
                        <c:v>24/05/2023 12:36</c:v>
                      </c:pt>
                      <c:pt idx="6864">
                        <c:v>24/05/2023 12:36</c:v>
                      </c:pt>
                      <c:pt idx="6865">
                        <c:v>24/05/2023 12:36</c:v>
                      </c:pt>
                      <c:pt idx="6866">
                        <c:v>24/05/2023 12:36</c:v>
                      </c:pt>
                      <c:pt idx="6867">
                        <c:v>24/05/2023 12:36</c:v>
                      </c:pt>
                      <c:pt idx="6868">
                        <c:v>24/05/2023 12:36</c:v>
                      </c:pt>
                      <c:pt idx="6869">
                        <c:v>24/05/2023 12:36</c:v>
                      </c:pt>
                      <c:pt idx="6870">
                        <c:v>24/05/2023 12:36</c:v>
                      </c:pt>
                      <c:pt idx="6871">
                        <c:v>24/05/2023 12:36</c:v>
                      </c:pt>
                      <c:pt idx="6872">
                        <c:v>24/05/2023 12:36</c:v>
                      </c:pt>
                      <c:pt idx="6873">
                        <c:v>24/05/2023 12:36</c:v>
                      </c:pt>
                      <c:pt idx="6874">
                        <c:v>24/05/2023 12:36</c:v>
                      </c:pt>
                      <c:pt idx="6875">
                        <c:v>24/05/2023 12:36</c:v>
                      </c:pt>
                      <c:pt idx="6876">
                        <c:v>24/05/2023 12:36</c:v>
                      </c:pt>
                      <c:pt idx="6877">
                        <c:v>24/05/2023 12:36</c:v>
                      </c:pt>
                      <c:pt idx="6878">
                        <c:v>24/05/2023 12:36</c:v>
                      </c:pt>
                      <c:pt idx="6879">
                        <c:v>24/05/2023 12:36</c:v>
                      </c:pt>
                      <c:pt idx="6880">
                        <c:v>24/05/2023 12:36</c:v>
                      </c:pt>
                      <c:pt idx="6881">
                        <c:v>24/05/2023 12:36</c:v>
                      </c:pt>
                      <c:pt idx="6882">
                        <c:v>24/05/2023 12:36</c:v>
                      </c:pt>
                      <c:pt idx="6883">
                        <c:v>24/05/2023 12:36</c:v>
                      </c:pt>
                      <c:pt idx="6884">
                        <c:v>24/05/2023 12:36</c:v>
                      </c:pt>
                      <c:pt idx="6885">
                        <c:v>24/05/2023 12:36</c:v>
                      </c:pt>
                      <c:pt idx="6886">
                        <c:v>24/05/2023 12:36</c:v>
                      </c:pt>
                      <c:pt idx="6887">
                        <c:v>24/05/2023 12:36</c:v>
                      </c:pt>
                      <c:pt idx="6888">
                        <c:v>24/05/2023 12:36</c:v>
                      </c:pt>
                      <c:pt idx="6889">
                        <c:v>24/05/2023 12:36</c:v>
                      </c:pt>
                      <c:pt idx="6890">
                        <c:v>24/05/2023 12:36</c:v>
                      </c:pt>
                      <c:pt idx="6891">
                        <c:v>24/05/2023 12:36</c:v>
                      </c:pt>
                      <c:pt idx="6892">
                        <c:v>24/05/2023 12:36</c:v>
                      </c:pt>
                      <c:pt idx="6893">
                        <c:v>24/05/2023 12:36</c:v>
                      </c:pt>
                      <c:pt idx="6894">
                        <c:v>24/05/2023 12:36</c:v>
                      </c:pt>
                      <c:pt idx="6895">
                        <c:v>24/05/2023 12:36</c:v>
                      </c:pt>
                      <c:pt idx="6896">
                        <c:v>24/05/2023 12:36</c:v>
                      </c:pt>
                      <c:pt idx="6897">
                        <c:v>24/05/2023 12:36</c:v>
                      </c:pt>
                      <c:pt idx="6898">
                        <c:v>24/05/2023 12:36</c:v>
                      </c:pt>
                      <c:pt idx="6899">
                        <c:v>24/05/2023 12:36</c:v>
                      </c:pt>
                      <c:pt idx="6900">
                        <c:v>24/05/2023 12:36</c:v>
                      </c:pt>
                      <c:pt idx="6901">
                        <c:v>24/05/2023 12:36</c:v>
                      </c:pt>
                      <c:pt idx="6902">
                        <c:v>24/05/2023 12:36</c:v>
                      </c:pt>
                      <c:pt idx="6903">
                        <c:v>24/05/2023 12:36</c:v>
                      </c:pt>
                      <c:pt idx="6904">
                        <c:v>24/05/2023 12:37</c:v>
                      </c:pt>
                      <c:pt idx="6905">
                        <c:v>24/05/2023 12:37</c:v>
                      </c:pt>
                      <c:pt idx="6906">
                        <c:v>24/05/2023 12:37</c:v>
                      </c:pt>
                      <c:pt idx="6907">
                        <c:v>24/05/2023 12:37</c:v>
                      </c:pt>
                      <c:pt idx="6908">
                        <c:v>24/05/2023 12:37</c:v>
                      </c:pt>
                      <c:pt idx="6909">
                        <c:v>24/05/2023 12:37</c:v>
                      </c:pt>
                      <c:pt idx="6910">
                        <c:v>24/05/2023 12:37</c:v>
                      </c:pt>
                      <c:pt idx="6911">
                        <c:v>24/05/2023 12:37</c:v>
                      </c:pt>
                      <c:pt idx="6912">
                        <c:v>24/05/2023 12:37</c:v>
                      </c:pt>
                      <c:pt idx="6913">
                        <c:v>24/05/2023 12:37</c:v>
                      </c:pt>
                      <c:pt idx="6914">
                        <c:v>24/05/2023 12:37</c:v>
                      </c:pt>
                      <c:pt idx="6915">
                        <c:v>24/05/2023 12:37</c:v>
                      </c:pt>
                      <c:pt idx="6916">
                        <c:v>24/05/2023 12:37</c:v>
                      </c:pt>
                      <c:pt idx="6917">
                        <c:v>24/05/2023 12:37</c:v>
                      </c:pt>
                      <c:pt idx="6918">
                        <c:v>24/05/2023 12:37</c:v>
                      </c:pt>
                      <c:pt idx="6919">
                        <c:v>24/05/2023 12:37</c:v>
                      </c:pt>
                      <c:pt idx="6920">
                        <c:v>24/05/2023 12:37</c:v>
                      </c:pt>
                      <c:pt idx="6921">
                        <c:v>24/05/2023 12:37</c:v>
                      </c:pt>
                      <c:pt idx="6922">
                        <c:v>24/05/2023 12:37</c:v>
                      </c:pt>
                      <c:pt idx="6923">
                        <c:v>24/05/2023 12:37</c:v>
                      </c:pt>
                      <c:pt idx="6924">
                        <c:v>24/05/2023 12:37</c:v>
                      </c:pt>
                      <c:pt idx="6925">
                        <c:v>24/05/2023 12:37</c:v>
                      </c:pt>
                      <c:pt idx="6926">
                        <c:v>24/05/2023 12:37</c:v>
                      </c:pt>
                      <c:pt idx="6927">
                        <c:v>24/05/2023 12:37</c:v>
                      </c:pt>
                      <c:pt idx="6928">
                        <c:v>24/05/2023 12:37</c:v>
                      </c:pt>
                      <c:pt idx="6929">
                        <c:v>24/05/2023 12:37</c:v>
                      </c:pt>
                      <c:pt idx="6930">
                        <c:v>24/05/2023 12:37</c:v>
                      </c:pt>
                      <c:pt idx="6931">
                        <c:v>24/05/2023 12:37</c:v>
                      </c:pt>
                      <c:pt idx="6932">
                        <c:v>24/05/2023 12:37</c:v>
                      </c:pt>
                      <c:pt idx="6933">
                        <c:v>24/05/2023 12:37</c:v>
                      </c:pt>
                      <c:pt idx="6934">
                        <c:v>24/05/2023 12:37</c:v>
                      </c:pt>
                      <c:pt idx="6935">
                        <c:v>24/05/2023 12:37</c:v>
                      </c:pt>
                      <c:pt idx="6936">
                        <c:v>24/05/2023 12:37</c:v>
                      </c:pt>
                      <c:pt idx="6937">
                        <c:v>24/05/2023 12:37</c:v>
                      </c:pt>
                      <c:pt idx="6938">
                        <c:v>24/05/2023 12:37</c:v>
                      </c:pt>
                      <c:pt idx="6939">
                        <c:v>24/05/2023 12:37</c:v>
                      </c:pt>
                      <c:pt idx="6940">
                        <c:v>24/05/2023 12:37</c:v>
                      </c:pt>
                      <c:pt idx="6941">
                        <c:v>24/05/2023 12:37</c:v>
                      </c:pt>
                      <c:pt idx="6942">
                        <c:v>24/05/2023 12:37</c:v>
                      </c:pt>
                      <c:pt idx="6943">
                        <c:v>24/05/2023 12:37</c:v>
                      </c:pt>
                      <c:pt idx="6944">
                        <c:v>24/05/2023 12:37</c:v>
                      </c:pt>
                      <c:pt idx="6945">
                        <c:v>24/05/2023 12:37</c:v>
                      </c:pt>
                      <c:pt idx="6946">
                        <c:v>24/05/2023 12:37</c:v>
                      </c:pt>
                      <c:pt idx="6947">
                        <c:v>24/05/2023 12:37</c:v>
                      </c:pt>
                      <c:pt idx="6948">
                        <c:v>24/05/2023 12:37</c:v>
                      </c:pt>
                      <c:pt idx="6949">
                        <c:v>24/05/2023 12:37</c:v>
                      </c:pt>
                      <c:pt idx="6950">
                        <c:v>24/05/2023 12:37</c:v>
                      </c:pt>
                      <c:pt idx="6951">
                        <c:v>24/05/2023 12:37</c:v>
                      </c:pt>
                      <c:pt idx="6952">
                        <c:v>24/05/2023 12:37</c:v>
                      </c:pt>
                      <c:pt idx="6953">
                        <c:v>24/05/2023 12:37</c:v>
                      </c:pt>
                      <c:pt idx="6954">
                        <c:v>24/05/2023 12:37</c:v>
                      </c:pt>
                      <c:pt idx="6955">
                        <c:v>24/05/2023 12:37</c:v>
                      </c:pt>
                      <c:pt idx="6956">
                        <c:v>24/05/2023 12:37</c:v>
                      </c:pt>
                      <c:pt idx="6957">
                        <c:v>24/05/2023 12:37</c:v>
                      </c:pt>
                      <c:pt idx="6958">
                        <c:v>24/05/2023 12:37</c:v>
                      </c:pt>
                      <c:pt idx="6959">
                        <c:v>24/05/2023 12:37</c:v>
                      </c:pt>
                      <c:pt idx="6960">
                        <c:v>24/05/2023 12:37</c:v>
                      </c:pt>
                      <c:pt idx="6961">
                        <c:v>24/05/2023 12:37</c:v>
                      </c:pt>
                      <c:pt idx="6962">
                        <c:v>24/05/2023 12:37</c:v>
                      </c:pt>
                      <c:pt idx="6963">
                        <c:v>24/05/2023 12:37</c:v>
                      </c:pt>
                      <c:pt idx="6964">
                        <c:v>24/05/2023 12:38</c:v>
                      </c:pt>
                      <c:pt idx="6965">
                        <c:v>24/05/2023 12:38</c:v>
                      </c:pt>
                      <c:pt idx="6966">
                        <c:v>24/05/2023 12:38</c:v>
                      </c:pt>
                      <c:pt idx="6967">
                        <c:v>24/05/2023 12:38</c:v>
                      </c:pt>
                      <c:pt idx="6968">
                        <c:v>24/05/2023 12:38</c:v>
                      </c:pt>
                      <c:pt idx="6969">
                        <c:v>24/05/2023 12:38</c:v>
                      </c:pt>
                      <c:pt idx="6970">
                        <c:v>24/05/2023 12:38</c:v>
                      </c:pt>
                      <c:pt idx="6971">
                        <c:v>24/05/2023 12:38</c:v>
                      </c:pt>
                      <c:pt idx="6972">
                        <c:v>24/05/2023 12:38</c:v>
                      </c:pt>
                      <c:pt idx="6973">
                        <c:v>24/05/2023 12:38</c:v>
                      </c:pt>
                      <c:pt idx="6974">
                        <c:v>24/05/2023 12:38</c:v>
                      </c:pt>
                      <c:pt idx="6975">
                        <c:v>24/05/2023 12:38</c:v>
                      </c:pt>
                      <c:pt idx="6976">
                        <c:v>24/05/2023 12:38</c:v>
                      </c:pt>
                      <c:pt idx="6977">
                        <c:v>24/05/2023 12:38</c:v>
                      </c:pt>
                      <c:pt idx="6978">
                        <c:v>24/05/2023 12:38</c:v>
                      </c:pt>
                      <c:pt idx="6979">
                        <c:v>24/05/2023 12:38</c:v>
                      </c:pt>
                      <c:pt idx="6980">
                        <c:v>24/05/2023 12:38</c:v>
                      </c:pt>
                      <c:pt idx="6981">
                        <c:v>24/05/2023 12:38</c:v>
                      </c:pt>
                      <c:pt idx="6982">
                        <c:v>24/05/2023 12:38</c:v>
                      </c:pt>
                      <c:pt idx="6983">
                        <c:v>24/05/2023 12:38</c:v>
                      </c:pt>
                      <c:pt idx="6984">
                        <c:v>24/05/2023 12:38</c:v>
                      </c:pt>
                      <c:pt idx="6985">
                        <c:v>24/05/2023 12:38</c:v>
                      </c:pt>
                      <c:pt idx="6986">
                        <c:v>24/05/2023 12:38</c:v>
                      </c:pt>
                      <c:pt idx="6987">
                        <c:v>24/05/2023 12:38</c:v>
                      </c:pt>
                      <c:pt idx="6988">
                        <c:v>24/05/2023 12:38</c:v>
                      </c:pt>
                      <c:pt idx="6989">
                        <c:v>24/05/2023 12:38</c:v>
                      </c:pt>
                      <c:pt idx="6990">
                        <c:v>24/05/2023 12:38</c:v>
                      </c:pt>
                      <c:pt idx="6991">
                        <c:v>24/05/2023 12:38</c:v>
                      </c:pt>
                      <c:pt idx="6992">
                        <c:v>24/05/2023 12:38</c:v>
                      </c:pt>
                      <c:pt idx="6993">
                        <c:v>24/05/2023 12:38</c:v>
                      </c:pt>
                      <c:pt idx="6994">
                        <c:v>24/05/2023 12:38</c:v>
                      </c:pt>
                      <c:pt idx="6995">
                        <c:v>24/05/2023 12:38</c:v>
                      </c:pt>
                      <c:pt idx="6996">
                        <c:v>24/05/2023 12:38</c:v>
                      </c:pt>
                      <c:pt idx="6997">
                        <c:v>24/05/2023 12:38</c:v>
                      </c:pt>
                      <c:pt idx="6998">
                        <c:v>24/05/2023 12:38</c:v>
                      </c:pt>
                      <c:pt idx="6999">
                        <c:v>24/05/2023 12:38</c:v>
                      </c:pt>
                      <c:pt idx="7000">
                        <c:v>24/05/2023 12:38</c:v>
                      </c:pt>
                      <c:pt idx="7001">
                        <c:v>24/05/2023 12:38</c:v>
                      </c:pt>
                      <c:pt idx="7002">
                        <c:v>24/05/2023 12:38</c:v>
                      </c:pt>
                      <c:pt idx="7003">
                        <c:v>24/05/2023 12:38</c:v>
                      </c:pt>
                      <c:pt idx="7004">
                        <c:v>24/05/2023 12:38</c:v>
                      </c:pt>
                      <c:pt idx="7005">
                        <c:v>24/05/2023 12:38</c:v>
                      </c:pt>
                      <c:pt idx="7006">
                        <c:v>24/05/2023 12:38</c:v>
                      </c:pt>
                      <c:pt idx="7007">
                        <c:v>24/05/2023 12:38</c:v>
                      </c:pt>
                      <c:pt idx="7008">
                        <c:v>24/05/2023 12:38</c:v>
                      </c:pt>
                      <c:pt idx="7009">
                        <c:v>24/05/2023 12:38</c:v>
                      </c:pt>
                      <c:pt idx="7010">
                        <c:v>24/05/2023 12:38</c:v>
                      </c:pt>
                      <c:pt idx="7011">
                        <c:v>24/05/2023 12:38</c:v>
                      </c:pt>
                      <c:pt idx="7012">
                        <c:v>24/05/2023 12:38</c:v>
                      </c:pt>
                      <c:pt idx="7013">
                        <c:v>24/05/2023 12:38</c:v>
                      </c:pt>
                      <c:pt idx="7014">
                        <c:v>24/05/2023 12:38</c:v>
                      </c:pt>
                      <c:pt idx="7015">
                        <c:v>24/05/2023 12:38</c:v>
                      </c:pt>
                      <c:pt idx="7016">
                        <c:v>24/05/2023 12:38</c:v>
                      </c:pt>
                      <c:pt idx="7017">
                        <c:v>24/05/2023 12:38</c:v>
                      </c:pt>
                      <c:pt idx="7018">
                        <c:v>24/05/2023 12:38</c:v>
                      </c:pt>
                      <c:pt idx="7019">
                        <c:v>24/05/2023 12:38</c:v>
                      </c:pt>
                      <c:pt idx="7020">
                        <c:v>24/05/2023 12:38</c:v>
                      </c:pt>
                      <c:pt idx="7021">
                        <c:v>24/05/2023 12:38</c:v>
                      </c:pt>
                      <c:pt idx="7022">
                        <c:v>24/05/2023 12:38</c:v>
                      </c:pt>
                      <c:pt idx="7023">
                        <c:v>24/05/2023 12:38</c:v>
                      </c:pt>
                      <c:pt idx="7024">
                        <c:v>24/05/2023 12:39</c:v>
                      </c:pt>
                      <c:pt idx="7025">
                        <c:v>24/05/2023 12:39</c:v>
                      </c:pt>
                      <c:pt idx="7026">
                        <c:v>24/05/2023 12:39</c:v>
                      </c:pt>
                      <c:pt idx="7027">
                        <c:v>24/05/2023 12:39</c:v>
                      </c:pt>
                      <c:pt idx="7028">
                        <c:v>24/05/2023 12:39</c:v>
                      </c:pt>
                      <c:pt idx="7029">
                        <c:v>24/05/2023 12:39</c:v>
                      </c:pt>
                      <c:pt idx="7030">
                        <c:v>24/05/2023 12:39</c:v>
                      </c:pt>
                      <c:pt idx="7031">
                        <c:v>24/05/2023 12:39</c:v>
                      </c:pt>
                      <c:pt idx="7032">
                        <c:v>24/05/2023 12:39</c:v>
                      </c:pt>
                      <c:pt idx="7033">
                        <c:v>24/05/2023 12:39</c:v>
                      </c:pt>
                      <c:pt idx="7034">
                        <c:v>24/05/2023 12:39</c:v>
                      </c:pt>
                      <c:pt idx="7035">
                        <c:v>24/05/2023 12:39</c:v>
                      </c:pt>
                      <c:pt idx="7036">
                        <c:v>24/05/2023 12:39</c:v>
                      </c:pt>
                      <c:pt idx="7037">
                        <c:v>24/05/2023 12:39</c:v>
                      </c:pt>
                      <c:pt idx="7038">
                        <c:v>24/05/2023 12:39</c:v>
                      </c:pt>
                      <c:pt idx="7039">
                        <c:v>24/05/2023 12:39</c:v>
                      </c:pt>
                      <c:pt idx="7040">
                        <c:v>24/05/2023 12:39</c:v>
                      </c:pt>
                      <c:pt idx="7041">
                        <c:v>24/05/2023 12:39</c:v>
                      </c:pt>
                      <c:pt idx="7042">
                        <c:v>24/05/2023 12:39</c:v>
                      </c:pt>
                      <c:pt idx="7043">
                        <c:v>24/05/2023 12:39</c:v>
                      </c:pt>
                      <c:pt idx="7044">
                        <c:v>24/05/2023 12:39</c:v>
                      </c:pt>
                      <c:pt idx="7045">
                        <c:v>24/05/2023 12:39</c:v>
                      </c:pt>
                      <c:pt idx="7046">
                        <c:v>24/05/2023 12:39</c:v>
                      </c:pt>
                      <c:pt idx="7047">
                        <c:v>24/05/2023 12:39</c:v>
                      </c:pt>
                      <c:pt idx="7048">
                        <c:v>24/05/2023 12:39</c:v>
                      </c:pt>
                      <c:pt idx="7049">
                        <c:v>24/05/2023 12:39</c:v>
                      </c:pt>
                      <c:pt idx="7050">
                        <c:v>24/05/2023 12:39</c:v>
                      </c:pt>
                      <c:pt idx="7051">
                        <c:v>24/05/2023 12:39</c:v>
                      </c:pt>
                      <c:pt idx="7052">
                        <c:v>24/05/2023 12:39</c:v>
                      </c:pt>
                      <c:pt idx="7053">
                        <c:v>24/05/2023 12:39</c:v>
                      </c:pt>
                      <c:pt idx="7054">
                        <c:v>24/05/2023 12:39</c:v>
                      </c:pt>
                      <c:pt idx="7055">
                        <c:v>24/05/2023 12:39</c:v>
                      </c:pt>
                      <c:pt idx="7056">
                        <c:v>24/05/2023 12:39</c:v>
                      </c:pt>
                      <c:pt idx="7057">
                        <c:v>24/05/2023 12:39</c:v>
                      </c:pt>
                      <c:pt idx="7058">
                        <c:v>24/05/2023 12:39</c:v>
                      </c:pt>
                      <c:pt idx="7059">
                        <c:v>24/05/2023 12:39</c:v>
                      </c:pt>
                      <c:pt idx="7060">
                        <c:v>24/05/2023 12:39</c:v>
                      </c:pt>
                      <c:pt idx="7061">
                        <c:v>24/05/2023 12:39</c:v>
                      </c:pt>
                      <c:pt idx="7062">
                        <c:v>24/05/2023 12:39</c:v>
                      </c:pt>
                      <c:pt idx="7063">
                        <c:v>24/05/2023 12:39</c:v>
                      </c:pt>
                      <c:pt idx="7064">
                        <c:v>24/05/2023 12:39</c:v>
                      </c:pt>
                      <c:pt idx="7065">
                        <c:v>24/05/2023 12:39</c:v>
                      </c:pt>
                      <c:pt idx="7066">
                        <c:v>24/05/2023 12:39</c:v>
                      </c:pt>
                      <c:pt idx="7067">
                        <c:v>24/05/2023 12:39</c:v>
                      </c:pt>
                      <c:pt idx="7068">
                        <c:v>24/05/2023 12:39</c:v>
                      </c:pt>
                      <c:pt idx="7069">
                        <c:v>24/05/2023 12:39</c:v>
                      </c:pt>
                      <c:pt idx="7070">
                        <c:v>24/05/2023 12:39</c:v>
                      </c:pt>
                      <c:pt idx="7071">
                        <c:v>24/05/2023 12:39</c:v>
                      </c:pt>
                      <c:pt idx="7072">
                        <c:v>24/05/2023 12:39</c:v>
                      </c:pt>
                      <c:pt idx="7073">
                        <c:v>24/05/2023 12:39</c:v>
                      </c:pt>
                      <c:pt idx="7074">
                        <c:v>24/05/2023 12:39</c:v>
                      </c:pt>
                      <c:pt idx="7075">
                        <c:v>24/05/2023 12:39</c:v>
                      </c:pt>
                      <c:pt idx="7076">
                        <c:v>24/05/2023 12:39</c:v>
                      </c:pt>
                      <c:pt idx="7077">
                        <c:v>24/05/2023 12:39</c:v>
                      </c:pt>
                      <c:pt idx="7078">
                        <c:v>24/05/2023 12:39</c:v>
                      </c:pt>
                      <c:pt idx="7079">
                        <c:v>24/05/2023 12:39</c:v>
                      </c:pt>
                      <c:pt idx="7080">
                        <c:v>24/05/2023 12:39</c:v>
                      </c:pt>
                      <c:pt idx="7081">
                        <c:v>24/05/2023 12:39</c:v>
                      </c:pt>
                      <c:pt idx="7082">
                        <c:v>24/05/2023 12:39</c:v>
                      </c:pt>
                      <c:pt idx="7083">
                        <c:v>24/05/2023 12:40</c:v>
                      </c:pt>
                      <c:pt idx="7084">
                        <c:v>24/05/2023 12:40</c:v>
                      </c:pt>
                      <c:pt idx="7085">
                        <c:v>24/05/2023 12:40</c:v>
                      </c:pt>
                      <c:pt idx="7086">
                        <c:v>24/05/2023 12:40</c:v>
                      </c:pt>
                      <c:pt idx="7087">
                        <c:v>24/05/2023 12:40</c:v>
                      </c:pt>
                      <c:pt idx="7088">
                        <c:v>24/05/2023 12:40</c:v>
                      </c:pt>
                      <c:pt idx="7089">
                        <c:v>24/05/2023 12:40</c:v>
                      </c:pt>
                      <c:pt idx="7090">
                        <c:v>24/05/2023 12:40</c:v>
                      </c:pt>
                      <c:pt idx="7091">
                        <c:v>24/05/2023 12:40</c:v>
                      </c:pt>
                      <c:pt idx="7092">
                        <c:v>24/05/2023 12:40</c:v>
                      </c:pt>
                      <c:pt idx="7093">
                        <c:v>24/05/2023 12:40</c:v>
                      </c:pt>
                      <c:pt idx="7094">
                        <c:v>24/05/2023 12:40</c:v>
                      </c:pt>
                      <c:pt idx="7095">
                        <c:v>24/05/2023 12:40</c:v>
                      </c:pt>
                      <c:pt idx="7096">
                        <c:v>24/05/2023 12:40</c:v>
                      </c:pt>
                      <c:pt idx="7097">
                        <c:v>24/05/2023 12:40</c:v>
                      </c:pt>
                      <c:pt idx="7098">
                        <c:v>24/05/2023 12:40</c:v>
                      </c:pt>
                      <c:pt idx="7099">
                        <c:v>24/05/2023 12:40</c:v>
                      </c:pt>
                      <c:pt idx="7100">
                        <c:v>24/05/2023 12:40</c:v>
                      </c:pt>
                      <c:pt idx="7101">
                        <c:v>24/05/2023 12:40</c:v>
                      </c:pt>
                      <c:pt idx="7102">
                        <c:v>24/05/2023 12:40</c:v>
                      </c:pt>
                      <c:pt idx="7103">
                        <c:v>24/05/2023 12:40</c:v>
                      </c:pt>
                      <c:pt idx="7104">
                        <c:v>24/05/2023 12:40</c:v>
                      </c:pt>
                      <c:pt idx="7105">
                        <c:v>24/05/2023 12:40</c:v>
                      </c:pt>
                      <c:pt idx="7106">
                        <c:v>24/05/2023 12:40</c:v>
                      </c:pt>
                      <c:pt idx="7107">
                        <c:v>24/05/2023 12:40</c:v>
                      </c:pt>
                      <c:pt idx="7108">
                        <c:v>24/05/2023 12:40</c:v>
                      </c:pt>
                      <c:pt idx="7109">
                        <c:v>24/05/2023 12:40</c:v>
                      </c:pt>
                      <c:pt idx="7110">
                        <c:v>24/05/2023 12:40</c:v>
                      </c:pt>
                      <c:pt idx="7111">
                        <c:v>24/05/2023 12:40</c:v>
                      </c:pt>
                      <c:pt idx="7112">
                        <c:v>24/05/2023 12:40</c:v>
                      </c:pt>
                      <c:pt idx="7113">
                        <c:v>24/05/2023 12:40</c:v>
                      </c:pt>
                      <c:pt idx="7114">
                        <c:v>24/05/2023 12:40</c:v>
                      </c:pt>
                      <c:pt idx="7115">
                        <c:v>24/05/2023 12:40</c:v>
                      </c:pt>
                      <c:pt idx="7116">
                        <c:v>24/05/2023 12:40</c:v>
                      </c:pt>
                      <c:pt idx="7117">
                        <c:v>24/05/2023 12:40</c:v>
                      </c:pt>
                      <c:pt idx="7118">
                        <c:v>24/05/2023 12:40</c:v>
                      </c:pt>
                      <c:pt idx="7119">
                        <c:v>24/05/2023 12:40</c:v>
                      </c:pt>
                      <c:pt idx="7120">
                        <c:v>24/05/2023 12:40</c:v>
                      </c:pt>
                      <c:pt idx="7121">
                        <c:v>24/05/2023 12:40</c:v>
                      </c:pt>
                      <c:pt idx="7122">
                        <c:v>24/05/2023 12:40</c:v>
                      </c:pt>
                      <c:pt idx="7123">
                        <c:v>24/05/2023 12:40</c:v>
                      </c:pt>
                      <c:pt idx="7124">
                        <c:v>24/05/2023 12:40</c:v>
                      </c:pt>
                      <c:pt idx="7125">
                        <c:v>24/05/2023 12:40</c:v>
                      </c:pt>
                      <c:pt idx="7126">
                        <c:v>24/05/2023 12:40</c:v>
                      </c:pt>
                      <c:pt idx="7127">
                        <c:v>24/05/2023 12:40</c:v>
                      </c:pt>
                      <c:pt idx="7128">
                        <c:v>24/05/2023 12:40</c:v>
                      </c:pt>
                      <c:pt idx="7129">
                        <c:v>24/05/2023 12:40</c:v>
                      </c:pt>
                      <c:pt idx="7130">
                        <c:v>24/05/2023 12:40</c:v>
                      </c:pt>
                      <c:pt idx="7131">
                        <c:v>24/05/2023 12:40</c:v>
                      </c:pt>
                      <c:pt idx="7132">
                        <c:v>24/05/2023 12:40</c:v>
                      </c:pt>
                      <c:pt idx="7133">
                        <c:v>24/05/2023 12:40</c:v>
                      </c:pt>
                      <c:pt idx="7134">
                        <c:v>24/05/2023 12:40</c:v>
                      </c:pt>
                      <c:pt idx="7135">
                        <c:v>24/05/2023 12:40</c:v>
                      </c:pt>
                      <c:pt idx="7136">
                        <c:v>24/05/2023 12:40</c:v>
                      </c:pt>
                      <c:pt idx="7137">
                        <c:v>24/05/2023 12:40</c:v>
                      </c:pt>
                      <c:pt idx="7138">
                        <c:v>24/05/2023 12:40</c:v>
                      </c:pt>
                      <c:pt idx="7139">
                        <c:v>24/05/2023 12:40</c:v>
                      </c:pt>
                      <c:pt idx="7140">
                        <c:v>24/05/2023 12:40</c:v>
                      </c:pt>
                      <c:pt idx="7141">
                        <c:v>24/05/2023 12:40</c:v>
                      </c:pt>
                      <c:pt idx="7142">
                        <c:v>24/05/2023 12:40</c:v>
                      </c:pt>
                      <c:pt idx="7143">
                        <c:v>24/05/2023 12:41</c:v>
                      </c:pt>
                      <c:pt idx="7144">
                        <c:v>24/05/2023 12:41</c:v>
                      </c:pt>
                      <c:pt idx="7145">
                        <c:v>24/05/2023 12:41</c:v>
                      </c:pt>
                      <c:pt idx="7146">
                        <c:v>24/05/2023 12:41</c:v>
                      </c:pt>
                      <c:pt idx="7147">
                        <c:v>24/05/2023 12:41</c:v>
                      </c:pt>
                      <c:pt idx="7148">
                        <c:v>24/05/2023 12:41</c:v>
                      </c:pt>
                      <c:pt idx="7149">
                        <c:v>24/05/2023 12:41</c:v>
                      </c:pt>
                      <c:pt idx="7150">
                        <c:v>24/05/2023 12:41</c:v>
                      </c:pt>
                      <c:pt idx="7151">
                        <c:v>24/05/2023 12:41</c:v>
                      </c:pt>
                      <c:pt idx="7152">
                        <c:v>24/05/2023 12:41</c:v>
                      </c:pt>
                      <c:pt idx="7153">
                        <c:v>24/05/2023 12:41</c:v>
                      </c:pt>
                      <c:pt idx="7154">
                        <c:v>24/05/2023 12:41</c:v>
                      </c:pt>
                      <c:pt idx="7155">
                        <c:v>24/05/2023 12:41</c:v>
                      </c:pt>
                      <c:pt idx="7156">
                        <c:v>24/05/2023 12:41</c:v>
                      </c:pt>
                      <c:pt idx="7157">
                        <c:v>24/05/2023 12:41</c:v>
                      </c:pt>
                      <c:pt idx="7158">
                        <c:v>24/05/2023 12:41</c:v>
                      </c:pt>
                      <c:pt idx="7159">
                        <c:v>24/05/2023 12:41</c:v>
                      </c:pt>
                      <c:pt idx="7160">
                        <c:v>24/05/2023 12:41</c:v>
                      </c:pt>
                      <c:pt idx="7161">
                        <c:v>24/05/2023 12:41</c:v>
                      </c:pt>
                      <c:pt idx="7162">
                        <c:v>24/05/2023 12:41</c:v>
                      </c:pt>
                      <c:pt idx="7163">
                        <c:v>24/05/2023 12:41</c:v>
                      </c:pt>
                      <c:pt idx="7164">
                        <c:v>24/05/2023 12:41</c:v>
                      </c:pt>
                      <c:pt idx="7165">
                        <c:v>24/05/2023 12:41</c:v>
                      </c:pt>
                      <c:pt idx="7166">
                        <c:v>24/05/2023 12:41</c:v>
                      </c:pt>
                      <c:pt idx="7167">
                        <c:v>24/05/2023 12:41</c:v>
                      </c:pt>
                      <c:pt idx="7168">
                        <c:v>24/05/2023 12:41</c:v>
                      </c:pt>
                      <c:pt idx="7169">
                        <c:v>24/05/2023 12:41</c:v>
                      </c:pt>
                      <c:pt idx="7170">
                        <c:v>24/05/2023 12:41</c:v>
                      </c:pt>
                      <c:pt idx="7171">
                        <c:v>24/05/2023 12:41</c:v>
                      </c:pt>
                      <c:pt idx="7172">
                        <c:v>24/05/2023 12:41</c:v>
                      </c:pt>
                      <c:pt idx="7173">
                        <c:v>24/05/2023 12:41</c:v>
                      </c:pt>
                      <c:pt idx="7174">
                        <c:v>24/05/2023 12:41</c:v>
                      </c:pt>
                      <c:pt idx="7175">
                        <c:v>24/05/2023 12:41</c:v>
                      </c:pt>
                      <c:pt idx="7176">
                        <c:v>24/05/2023 12:41</c:v>
                      </c:pt>
                      <c:pt idx="7177">
                        <c:v>24/05/2023 12:41</c:v>
                      </c:pt>
                      <c:pt idx="7178">
                        <c:v>24/05/2023 12:41</c:v>
                      </c:pt>
                      <c:pt idx="7179">
                        <c:v>24/05/2023 12:41</c:v>
                      </c:pt>
                      <c:pt idx="7180">
                        <c:v>24/05/2023 12:41</c:v>
                      </c:pt>
                      <c:pt idx="7181">
                        <c:v>24/05/2023 12:41</c:v>
                      </c:pt>
                      <c:pt idx="7182">
                        <c:v>24/05/2023 12:41</c:v>
                      </c:pt>
                      <c:pt idx="7183">
                        <c:v>24/05/2023 12:41</c:v>
                      </c:pt>
                      <c:pt idx="7184">
                        <c:v>24/05/2023 12:41</c:v>
                      </c:pt>
                      <c:pt idx="7185">
                        <c:v>24/05/2023 12:41</c:v>
                      </c:pt>
                      <c:pt idx="7186">
                        <c:v>24/05/2023 12:41</c:v>
                      </c:pt>
                      <c:pt idx="7187">
                        <c:v>24/05/2023 12:41</c:v>
                      </c:pt>
                      <c:pt idx="7188">
                        <c:v>24/05/2023 12:41</c:v>
                      </c:pt>
                      <c:pt idx="7189">
                        <c:v>24/05/2023 12:41</c:v>
                      </c:pt>
                      <c:pt idx="7190">
                        <c:v>24/05/2023 12:41</c:v>
                      </c:pt>
                      <c:pt idx="7191">
                        <c:v>24/05/2023 12:41</c:v>
                      </c:pt>
                      <c:pt idx="7192">
                        <c:v>24/05/2023 12:41</c:v>
                      </c:pt>
                      <c:pt idx="7193">
                        <c:v>24/05/2023 12:41</c:v>
                      </c:pt>
                      <c:pt idx="7194">
                        <c:v>24/05/2023 12:41</c:v>
                      </c:pt>
                      <c:pt idx="7195">
                        <c:v>24/05/2023 12:41</c:v>
                      </c:pt>
                      <c:pt idx="7196">
                        <c:v>24/05/2023 12:41</c:v>
                      </c:pt>
                      <c:pt idx="7197">
                        <c:v>24/05/2023 12:41</c:v>
                      </c:pt>
                      <c:pt idx="7198">
                        <c:v>24/05/2023 12:41</c:v>
                      </c:pt>
                      <c:pt idx="7199">
                        <c:v>24/05/2023 12:41</c:v>
                      </c:pt>
                      <c:pt idx="7200">
                        <c:v>24/05/2023 12:41</c:v>
                      </c:pt>
                      <c:pt idx="7201">
                        <c:v>24/05/2023 12:41</c:v>
                      </c:pt>
                      <c:pt idx="7202">
                        <c:v>24/05/2023 12:42</c:v>
                      </c:pt>
                      <c:pt idx="7203">
                        <c:v>24/05/2023 12:42</c:v>
                      </c:pt>
                      <c:pt idx="7204">
                        <c:v>24/05/2023 12:42</c:v>
                      </c:pt>
                      <c:pt idx="7205">
                        <c:v>24/05/2023 12:42</c:v>
                      </c:pt>
                      <c:pt idx="7206">
                        <c:v>24/05/2023 12:42</c:v>
                      </c:pt>
                      <c:pt idx="7207">
                        <c:v>24/05/2023 12:42</c:v>
                      </c:pt>
                      <c:pt idx="7208">
                        <c:v>24/05/2023 12:42</c:v>
                      </c:pt>
                      <c:pt idx="7209">
                        <c:v>24/05/2023 12:42</c:v>
                      </c:pt>
                      <c:pt idx="7210">
                        <c:v>24/05/2023 12:42</c:v>
                      </c:pt>
                      <c:pt idx="7211">
                        <c:v>24/05/2023 12:42</c:v>
                      </c:pt>
                      <c:pt idx="7212">
                        <c:v>24/05/2023 12:42</c:v>
                      </c:pt>
                      <c:pt idx="7213">
                        <c:v>24/05/2023 12:42</c:v>
                      </c:pt>
                      <c:pt idx="7214">
                        <c:v>24/05/2023 12:42</c:v>
                      </c:pt>
                      <c:pt idx="7215">
                        <c:v>24/05/2023 12:42</c:v>
                      </c:pt>
                      <c:pt idx="7216">
                        <c:v>24/05/2023 12:42</c:v>
                      </c:pt>
                      <c:pt idx="7217">
                        <c:v>24/05/2023 12:42</c:v>
                      </c:pt>
                      <c:pt idx="7218">
                        <c:v>24/05/2023 12:42</c:v>
                      </c:pt>
                      <c:pt idx="7219">
                        <c:v>24/05/2023 12:42</c:v>
                      </c:pt>
                      <c:pt idx="7220">
                        <c:v>24/05/2023 12:42</c:v>
                      </c:pt>
                      <c:pt idx="7221">
                        <c:v>24/05/2023 12:42</c:v>
                      </c:pt>
                      <c:pt idx="7222">
                        <c:v>24/05/2023 12:42</c:v>
                      </c:pt>
                      <c:pt idx="7223">
                        <c:v>24/05/2023 12:42</c:v>
                      </c:pt>
                      <c:pt idx="7224">
                        <c:v>24/05/2023 12:42</c:v>
                      </c:pt>
                      <c:pt idx="7225">
                        <c:v>24/05/2023 12:42</c:v>
                      </c:pt>
                      <c:pt idx="7226">
                        <c:v>24/05/2023 12:42</c:v>
                      </c:pt>
                      <c:pt idx="7227">
                        <c:v>24/05/2023 12:42</c:v>
                      </c:pt>
                      <c:pt idx="7228">
                        <c:v>24/05/2023 12:42</c:v>
                      </c:pt>
                      <c:pt idx="7229">
                        <c:v>24/05/2023 12:42</c:v>
                      </c:pt>
                      <c:pt idx="7230">
                        <c:v>24/05/2023 12:42</c:v>
                      </c:pt>
                      <c:pt idx="7231">
                        <c:v>24/05/2023 12:42</c:v>
                      </c:pt>
                      <c:pt idx="7232">
                        <c:v>24/05/2023 12:42</c:v>
                      </c:pt>
                      <c:pt idx="7233">
                        <c:v>24/05/2023 12:42</c:v>
                      </c:pt>
                      <c:pt idx="7234">
                        <c:v>24/05/2023 12:42</c:v>
                      </c:pt>
                      <c:pt idx="7235">
                        <c:v>24/05/2023 12:42</c:v>
                      </c:pt>
                      <c:pt idx="7236">
                        <c:v>24/05/2023 12:42</c:v>
                      </c:pt>
                      <c:pt idx="7237">
                        <c:v>24/05/2023 12:42</c:v>
                      </c:pt>
                      <c:pt idx="7238">
                        <c:v>24/05/2023 12:42</c:v>
                      </c:pt>
                      <c:pt idx="7239">
                        <c:v>24/05/2023 12:42</c:v>
                      </c:pt>
                      <c:pt idx="7240">
                        <c:v>24/05/2023 12:42</c:v>
                      </c:pt>
                      <c:pt idx="7241">
                        <c:v>24/05/2023 12:42</c:v>
                      </c:pt>
                      <c:pt idx="7242">
                        <c:v>24/05/2023 12:42</c:v>
                      </c:pt>
                      <c:pt idx="7243">
                        <c:v>24/05/2023 12:42</c:v>
                      </c:pt>
                      <c:pt idx="7244">
                        <c:v>24/05/2023 12:42</c:v>
                      </c:pt>
                      <c:pt idx="7245">
                        <c:v>24/05/2023 12:42</c:v>
                      </c:pt>
                      <c:pt idx="7246">
                        <c:v>24/05/2023 12:42</c:v>
                      </c:pt>
                      <c:pt idx="7247">
                        <c:v>24/05/2023 12:42</c:v>
                      </c:pt>
                      <c:pt idx="7248">
                        <c:v>24/05/2023 12:42</c:v>
                      </c:pt>
                      <c:pt idx="7249">
                        <c:v>24/05/2023 12:42</c:v>
                      </c:pt>
                      <c:pt idx="7250">
                        <c:v>24/05/2023 12:42</c:v>
                      </c:pt>
                      <c:pt idx="7251">
                        <c:v>24/05/2023 12:42</c:v>
                      </c:pt>
                      <c:pt idx="7252">
                        <c:v>24/05/2023 12:42</c:v>
                      </c:pt>
                      <c:pt idx="7253">
                        <c:v>24/05/2023 12:42</c:v>
                      </c:pt>
                      <c:pt idx="7254">
                        <c:v>24/05/2023 12:42</c:v>
                      </c:pt>
                      <c:pt idx="7255">
                        <c:v>24/05/2023 12:42</c:v>
                      </c:pt>
                      <c:pt idx="7256">
                        <c:v>24/05/2023 12:42</c:v>
                      </c:pt>
                      <c:pt idx="7257">
                        <c:v>24/05/2023 12:42</c:v>
                      </c:pt>
                      <c:pt idx="7258">
                        <c:v>24/05/2023 12:42</c:v>
                      </c:pt>
                      <c:pt idx="7259">
                        <c:v>24/05/2023 12:42</c:v>
                      </c:pt>
                      <c:pt idx="7260">
                        <c:v>24/05/2023 12:42</c:v>
                      </c:pt>
                      <c:pt idx="7261">
                        <c:v>24/05/2023 12:42</c:v>
                      </c:pt>
                      <c:pt idx="7262">
                        <c:v>24/05/2023 12:43</c:v>
                      </c:pt>
                      <c:pt idx="7263">
                        <c:v>24/05/2023 12:43</c:v>
                      </c:pt>
                      <c:pt idx="7264">
                        <c:v>24/05/2023 12:43</c:v>
                      </c:pt>
                      <c:pt idx="7265">
                        <c:v>24/05/2023 12:43</c:v>
                      </c:pt>
                      <c:pt idx="7266">
                        <c:v>24/05/2023 12:43</c:v>
                      </c:pt>
                      <c:pt idx="7267">
                        <c:v>24/05/2023 12:43</c:v>
                      </c:pt>
                      <c:pt idx="7268">
                        <c:v>24/05/2023 12:43</c:v>
                      </c:pt>
                      <c:pt idx="7269">
                        <c:v>24/05/2023 12:43</c:v>
                      </c:pt>
                      <c:pt idx="7270">
                        <c:v>24/05/2023 12:43</c:v>
                      </c:pt>
                      <c:pt idx="7271">
                        <c:v>24/05/2023 12:43</c:v>
                      </c:pt>
                      <c:pt idx="7272">
                        <c:v>24/05/2023 12:43</c:v>
                      </c:pt>
                      <c:pt idx="7273">
                        <c:v>24/05/2023 12:43</c:v>
                      </c:pt>
                      <c:pt idx="7274">
                        <c:v>24/05/2023 12:43</c:v>
                      </c:pt>
                      <c:pt idx="7275">
                        <c:v>24/05/2023 12:43</c:v>
                      </c:pt>
                      <c:pt idx="7276">
                        <c:v>24/05/2023 12:43</c:v>
                      </c:pt>
                      <c:pt idx="7277">
                        <c:v>24/05/2023 12:43</c:v>
                      </c:pt>
                      <c:pt idx="7278">
                        <c:v>24/05/2023 12:43</c:v>
                      </c:pt>
                      <c:pt idx="7279">
                        <c:v>24/05/2023 12:43</c:v>
                      </c:pt>
                      <c:pt idx="7280">
                        <c:v>24/05/2023 12:43</c:v>
                      </c:pt>
                      <c:pt idx="7281">
                        <c:v>24/05/2023 12:43</c:v>
                      </c:pt>
                      <c:pt idx="7282">
                        <c:v>24/05/2023 12:43</c:v>
                      </c:pt>
                      <c:pt idx="7283">
                        <c:v>24/05/2023 12:43</c:v>
                      </c:pt>
                      <c:pt idx="7284">
                        <c:v>24/05/2023 12:43</c:v>
                      </c:pt>
                      <c:pt idx="7285">
                        <c:v>24/05/2023 12:43</c:v>
                      </c:pt>
                      <c:pt idx="7286">
                        <c:v>24/05/2023 12:43</c:v>
                      </c:pt>
                      <c:pt idx="7287">
                        <c:v>24/05/2023 12:43</c:v>
                      </c:pt>
                      <c:pt idx="7288">
                        <c:v>24/05/2023 12:43</c:v>
                      </c:pt>
                      <c:pt idx="7289">
                        <c:v>24/05/2023 12:43</c:v>
                      </c:pt>
                      <c:pt idx="7290">
                        <c:v>24/05/2023 12:43</c:v>
                      </c:pt>
                      <c:pt idx="7291">
                        <c:v>24/05/2023 12:43</c:v>
                      </c:pt>
                      <c:pt idx="7292">
                        <c:v>24/05/2023 12:43</c:v>
                      </c:pt>
                      <c:pt idx="7293">
                        <c:v>24/05/2023 12:43</c:v>
                      </c:pt>
                      <c:pt idx="7294">
                        <c:v>24/05/2023 12:43</c:v>
                      </c:pt>
                      <c:pt idx="7295">
                        <c:v>24/05/2023 12:43</c:v>
                      </c:pt>
                      <c:pt idx="7296">
                        <c:v>24/05/2023 12:43</c:v>
                      </c:pt>
                      <c:pt idx="7297">
                        <c:v>24/05/2023 12:43</c:v>
                      </c:pt>
                      <c:pt idx="7298">
                        <c:v>24/05/2023 12:43</c:v>
                      </c:pt>
                      <c:pt idx="7299">
                        <c:v>24/05/2023 12:43</c:v>
                      </c:pt>
                      <c:pt idx="7300">
                        <c:v>24/05/2023 12:43</c:v>
                      </c:pt>
                      <c:pt idx="7301">
                        <c:v>24/05/2023 12:43</c:v>
                      </c:pt>
                      <c:pt idx="7302">
                        <c:v>24/05/2023 12:43</c:v>
                      </c:pt>
                      <c:pt idx="7303">
                        <c:v>24/05/2023 12:43</c:v>
                      </c:pt>
                      <c:pt idx="7304">
                        <c:v>24/05/2023 12:43</c:v>
                      </c:pt>
                      <c:pt idx="7305">
                        <c:v>24/05/2023 12:43</c:v>
                      </c:pt>
                      <c:pt idx="7306">
                        <c:v>24/05/2023 12:43</c:v>
                      </c:pt>
                      <c:pt idx="7307">
                        <c:v>24/05/2023 12:43</c:v>
                      </c:pt>
                      <c:pt idx="7308">
                        <c:v>24/05/2023 12:43</c:v>
                      </c:pt>
                      <c:pt idx="7309">
                        <c:v>24/05/2023 12:43</c:v>
                      </c:pt>
                      <c:pt idx="7310">
                        <c:v>24/05/2023 12:43</c:v>
                      </c:pt>
                      <c:pt idx="7311">
                        <c:v>24/05/2023 12:43</c:v>
                      </c:pt>
                      <c:pt idx="7312">
                        <c:v>24/05/2023 12:43</c:v>
                      </c:pt>
                      <c:pt idx="7313">
                        <c:v>24/05/2023 12:43</c:v>
                      </c:pt>
                      <c:pt idx="7314">
                        <c:v>24/05/2023 12:43</c:v>
                      </c:pt>
                      <c:pt idx="7315">
                        <c:v>24/05/2023 12:43</c:v>
                      </c:pt>
                      <c:pt idx="7316">
                        <c:v>24/05/2023 12:43</c:v>
                      </c:pt>
                      <c:pt idx="7317">
                        <c:v>24/05/2023 12:43</c:v>
                      </c:pt>
                      <c:pt idx="7318">
                        <c:v>24/05/2023 12:43</c:v>
                      </c:pt>
                      <c:pt idx="7319">
                        <c:v>24/05/2023 12:43</c:v>
                      </c:pt>
                      <c:pt idx="7320">
                        <c:v>24/05/2023 12:43</c:v>
                      </c:pt>
                      <c:pt idx="7321">
                        <c:v>24/05/2023 12:44</c:v>
                      </c:pt>
                      <c:pt idx="7322">
                        <c:v>24/05/2023 12:44</c:v>
                      </c:pt>
                      <c:pt idx="7323">
                        <c:v>24/05/2023 12:44</c:v>
                      </c:pt>
                      <c:pt idx="7324">
                        <c:v>24/05/2023 12:44</c:v>
                      </c:pt>
                      <c:pt idx="7325">
                        <c:v>24/05/2023 12:44</c:v>
                      </c:pt>
                      <c:pt idx="7326">
                        <c:v>24/05/2023 12:44</c:v>
                      </c:pt>
                      <c:pt idx="7327">
                        <c:v>24/05/2023 12:44</c:v>
                      </c:pt>
                      <c:pt idx="7328">
                        <c:v>24/05/2023 12:44</c:v>
                      </c:pt>
                      <c:pt idx="7329">
                        <c:v>24/05/2023 12:44</c:v>
                      </c:pt>
                      <c:pt idx="7330">
                        <c:v>24/05/2023 12:44</c:v>
                      </c:pt>
                      <c:pt idx="7331">
                        <c:v>24/05/2023 12:44</c:v>
                      </c:pt>
                      <c:pt idx="7332">
                        <c:v>24/05/2023 12:44</c:v>
                      </c:pt>
                      <c:pt idx="7333">
                        <c:v>24/05/2023 12:44</c:v>
                      </c:pt>
                      <c:pt idx="7334">
                        <c:v>24/05/2023 12:44</c:v>
                      </c:pt>
                      <c:pt idx="7335">
                        <c:v>24/05/2023 12:44</c:v>
                      </c:pt>
                      <c:pt idx="7336">
                        <c:v>24/05/2023 12:44</c:v>
                      </c:pt>
                      <c:pt idx="7337">
                        <c:v>24/05/2023 12:44</c:v>
                      </c:pt>
                      <c:pt idx="7338">
                        <c:v>24/05/2023 12:44</c:v>
                      </c:pt>
                      <c:pt idx="7339">
                        <c:v>24/05/2023 12:44</c:v>
                      </c:pt>
                      <c:pt idx="7340">
                        <c:v>24/05/2023 12:44</c:v>
                      </c:pt>
                      <c:pt idx="7341">
                        <c:v>24/05/2023 12:44</c:v>
                      </c:pt>
                      <c:pt idx="7342">
                        <c:v>24/05/2023 12:44</c:v>
                      </c:pt>
                      <c:pt idx="7343">
                        <c:v>24/05/2023 12:44</c:v>
                      </c:pt>
                      <c:pt idx="7344">
                        <c:v>24/05/2023 12:44</c:v>
                      </c:pt>
                      <c:pt idx="7345">
                        <c:v>24/05/2023 12:44</c:v>
                      </c:pt>
                      <c:pt idx="7346">
                        <c:v>24/05/2023 12:44</c:v>
                      </c:pt>
                      <c:pt idx="7347">
                        <c:v>24/05/2023 12:44</c:v>
                      </c:pt>
                      <c:pt idx="7348">
                        <c:v>24/05/2023 12:44</c:v>
                      </c:pt>
                      <c:pt idx="7349">
                        <c:v>24/05/2023 12:44</c:v>
                      </c:pt>
                      <c:pt idx="7350">
                        <c:v>24/05/2023 12:44</c:v>
                      </c:pt>
                      <c:pt idx="7351">
                        <c:v>24/05/2023 12:44</c:v>
                      </c:pt>
                      <c:pt idx="7352">
                        <c:v>24/05/2023 12:44</c:v>
                      </c:pt>
                      <c:pt idx="7353">
                        <c:v>24/05/2023 12:44</c:v>
                      </c:pt>
                      <c:pt idx="7354">
                        <c:v>24/05/2023 12:44</c:v>
                      </c:pt>
                      <c:pt idx="7355">
                        <c:v>24/05/2023 12:44</c:v>
                      </c:pt>
                      <c:pt idx="7356">
                        <c:v>24/05/2023 12:44</c:v>
                      </c:pt>
                      <c:pt idx="7357">
                        <c:v>24/05/2023 12:44</c:v>
                      </c:pt>
                      <c:pt idx="7358">
                        <c:v>24/05/2023 12:44</c:v>
                      </c:pt>
                      <c:pt idx="7359">
                        <c:v>24/05/2023 12:44</c:v>
                      </c:pt>
                      <c:pt idx="7360">
                        <c:v>24/05/2023 12:44</c:v>
                      </c:pt>
                      <c:pt idx="7361">
                        <c:v>24/05/2023 12:44</c:v>
                      </c:pt>
                      <c:pt idx="7362">
                        <c:v>24/05/2023 12:44</c:v>
                      </c:pt>
                      <c:pt idx="7363">
                        <c:v>24/05/2023 12:44</c:v>
                      </c:pt>
                      <c:pt idx="7364">
                        <c:v>24/05/2023 12:44</c:v>
                      </c:pt>
                      <c:pt idx="7365">
                        <c:v>24/05/2023 12:44</c:v>
                      </c:pt>
                      <c:pt idx="7366">
                        <c:v>24/05/2023 12:44</c:v>
                      </c:pt>
                      <c:pt idx="7367">
                        <c:v>24/05/2023 12:44</c:v>
                      </c:pt>
                      <c:pt idx="7368">
                        <c:v>24/05/2023 12:44</c:v>
                      </c:pt>
                      <c:pt idx="7369">
                        <c:v>24/05/2023 12:44</c:v>
                      </c:pt>
                      <c:pt idx="7370">
                        <c:v>24/05/2023 12:44</c:v>
                      </c:pt>
                      <c:pt idx="7371">
                        <c:v>24/05/2023 12:44</c:v>
                      </c:pt>
                      <c:pt idx="7372">
                        <c:v>24/05/2023 12:44</c:v>
                      </c:pt>
                      <c:pt idx="7373">
                        <c:v>24/05/2023 12:44</c:v>
                      </c:pt>
                      <c:pt idx="7374">
                        <c:v>24/05/2023 12:44</c:v>
                      </c:pt>
                      <c:pt idx="7375">
                        <c:v>24/05/2023 12:44</c:v>
                      </c:pt>
                      <c:pt idx="7376">
                        <c:v>24/05/2023 12:44</c:v>
                      </c:pt>
                      <c:pt idx="7377">
                        <c:v>24/05/2023 12:44</c:v>
                      </c:pt>
                      <c:pt idx="7378">
                        <c:v>24/05/2023 12:44</c:v>
                      </c:pt>
                      <c:pt idx="7379">
                        <c:v>24/05/2023 12:44</c:v>
                      </c:pt>
                      <c:pt idx="7380">
                        <c:v>24/05/2023 12:44</c:v>
                      </c:pt>
                      <c:pt idx="7381">
                        <c:v>24/05/2023 12:45</c:v>
                      </c:pt>
                      <c:pt idx="7382">
                        <c:v>24/05/2023 12:45</c:v>
                      </c:pt>
                      <c:pt idx="7383">
                        <c:v>24/05/2023 12:45</c:v>
                      </c:pt>
                      <c:pt idx="7384">
                        <c:v>24/05/2023 12:45</c:v>
                      </c:pt>
                      <c:pt idx="7385">
                        <c:v>24/05/2023 12:45</c:v>
                      </c:pt>
                      <c:pt idx="7386">
                        <c:v>24/05/2023 12:45</c:v>
                      </c:pt>
                      <c:pt idx="7387">
                        <c:v>24/05/2023 12:45</c:v>
                      </c:pt>
                      <c:pt idx="7388">
                        <c:v>24/05/2023 12:45</c:v>
                      </c:pt>
                      <c:pt idx="7389">
                        <c:v>24/05/2023 12:45</c:v>
                      </c:pt>
                      <c:pt idx="7390">
                        <c:v>24/05/2023 12:45</c:v>
                      </c:pt>
                      <c:pt idx="7391">
                        <c:v>24/05/2023 12:45</c:v>
                      </c:pt>
                      <c:pt idx="7392">
                        <c:v>24/05/2023 12:45</c:v>
                      </c:pt>
                      <c:pt idx="7393">
                        <c:v>24/05/2023 12:45</c:v>
                      </c:pt>
                      <c:pt idx="7394">
                        <c:v>24/05/2023 12:45</c:v>
                      </c:pt>
                      <c:pt idx="7395">
                        <c:v>24/05/2023 12:45</c:v>
                      </c:pt>
                      <c:pt idx="7396">
                        <c:v>24/05/2023 12:45</c:v>
                      </c:pt>
                      <c:pt idx="7397">
                        <c:v>24/05/2023 12:45</c:v>
                      </c:pt>
                      <c:pt idx="7398">
                        <c:v>24/05/2023 12:45</c:v>
                      </c:pt>
                      <c:pt idx="7399">
                        <c:v>24/05/2023 12:45</c:v>
                      </c:pt>
                      <c:pt idx="7400">
                        <c:v>24/05/2023 12:45</c:v>
                      </c:pt>
                      <c:pt idx="7401">
                        <c:v>24/05/2023 12:45</c:v>
                      </c:pt>
                      <c:pt idx="7402">
                        <c:v>24/05/2023 12:45</c:v>
                      </c:pt>
                      <c:pt idx="7403">
                        <c:v>24/05/2023 12:45</c:v>
                      </c:pt>
                      <c:pt idx="7404">
                        <c:v>24/05/2023 12:45</c:v>
                      </c:pt>
                      <c:pt idx="7405">
                        <c:v>24/05/2023 12:45</c:v>
                      </c:pt>
                      <c:pt idx="7406">
                        <c:v>24/05/2023 12:45</c:v>
                      </c:pt>
                      <c:pt idx="7407">
                        <c:v>24/05/2023 12:45</c:v>
                      </c:pt>
                      <c:pt idx="7408">
                        <c:v>24/05/2023 12:45</c:v>
                      </c:pt>
                      <c:pt idx="7409">
                        <c:v>24/05/2023 12:45</c:v>
                      </c:pt>
                      <c:pt idx="7410">
                        <c:v>24/05/2023 12:45</c:v>
                      </c:pt>
                      <c:pt idx="7411">
                        <c:v>24/05/2023 12:45</c:v>
                      </c:pt>
                      <c:pt idx="7412">
                        <c:v>24/05/2023 12:45</c:v>
                      </c:pt>
                      <c:pt idx="7413">
                        <c:v>24/05/2023 12:45</c:v>
                      </c:pt>
                      <c:pt idx="7414">
                        <c:v>24/05/2023 12:45</c:v>
                      </c:pt>
                      <c:pt idx="7415">
                        <c:v>24/05/2023 12:45</c:v>
                      </c:pt>
                      <c:pt idx="7416">
                        <c:v>24/05/2023 12:45</c:v>
                      </c:pt>
                      <c:pt idx="7417">
                        <c:v>24/05/2023 12:45</c:v>
                      </c:pt>
                      <c:pt idx="7418">
                        <c:v>24/05/2023 12:45</c:v>
                      </c:pt>
                      <c:pt idx="7419">
                        <c:v>24/05/2023 12:45</c:v>
                      </c:pt>
                      <c:pt idx="7420">
                        <c:v>24/05/2023 12:45</c:v>
                      </c:pt>
                      <c:pt idx="7421">
                        <c:v>24/05/2023 12:45</c:v>
                      </c:pt>
                      <c:pt idx="7422">
                        <c:v>24/05/2023 12:45</c:v>
                      </c:pt>
                      <c:pt idx="7423">
                        <c:v>24/05/2023 12:45</c:v>
                      </c:pt>
                      <c:pt idx="7424">
                        <c:v>24/05/2023 12:45</c:v>
                      </c:pt>
                      <c:pt idx="7425">
                        <c:v>24/05/2023 12:45</c:v>
                      </c:pt>
                      <c:pt idx="7426">
                        <c:v>24/05/2023 12:45</c:v>
                      </c:pt>
                      <c:pt idx="7427">
                        <c:v>24/05/2023 12:45</c:v>
                      </c:pt>
                      <c:pt idx="7428">
                        <c:v>24/05/2023 12:45</c:v>
                      </c:pt>
                      <c:pt idx="7429">
                        <c:v>24/05/2023 12:45</c:v>
                      </c:pt>
                      <c:pt idx="7430">
                        <c:v>24/05/2023 12:45</c:v>
                      </c:pt>
                      <c:pt idx="7431">
                        <c:v>24/05/2023 12:45</c:v>
                      </c:pt>
                      <c:pt idx="7432">
                        <c:v>24/05/2023 12:45</c:v>
                      </c:pt>
                      <c:pt idx="7433">
                        <c:v>24/05/2023 12:45</c:v>
                      </c:pt>
                      <c:pt idx="7434">
                        <c:v>24/05/2023 12:45</c:v>
                      </c:pt>
                      <c:pt idx="7435">
                        <c:v>24/05/2023 12:45</c:v>
                      </c:pt>
                      <c:pt idx="7436">
                        <c:v>24/05/2023 12:45</c:v>
                      </c:pt>
                      <c:pt idx="7437">
                        <c:v>24/05/2023 12:45</c:v>
                      </c:pt>
                      <c:pt idx="7438">
                        <c:v>24/05/2023 12:45</c:v>
                      </c:pt>
                      <c:pt idx="7439">
                        <c:v>24/05/2023 12:45</c:v>
                      </c:pt>
                      <c:pt idx="7440">
                        <c:v>24/05/2023 12:45</c:v>
                      </c:pt>
                      <c:pt idx="7441">
                        <c:v>24/05/2023 12:46</c:v>
                      </c:pt>
                      <c:pt idx="7442">
                        <c:v>24/05/2023 12:46</c:v>
                      </c:pt>
                      <c:pt idx="7443">
                        <c:v>24/05/2023 12:46</c:v>
                      </c:pt>
                      <c:pt idx="7444">
                        <c:v>24/05/2023 12:46</c:v>
                      </c:pt>
                      <c:pt idx="7445">
                        <c:v>24/05/2023 12:46</c:v>
                      </c:pt>
                      <c:pt idx="7446">
                        <c:v>24/05/2023 12:46</c:v>
                      </c:pt>
                      <c:pt idx="7447">
                        <c:v>24/05/2023 12:46</c:v>
                      </c:pt>
                      <c:pt idx="7448">
                        <c:v>24/05/2023 12:46</c:v>
                      </c:pt>
                      <c:pt idx="7449">
                        <c:v>24/05/2023 12:46</c:v>
                      </c:pt>
                      <c:pt idx="7450">
                        <c:v>24/05/2023 12:46</c:v>
                      </c:pt>
                      <c:pt idx="7451">
                        <c:v>24/05/2023 12:46</c:v>
                      </c:pt>
                      <c:pt idx="7452">
                        <c:v>24/05/2023 12:46</c:v>
                      </c:pt>
                      <c:pt idx="7453">
                        <c:v>24/05/2023 12:46</c:v>
                      </c:pt>
                      <c:pt idx="7454">
                        <c:v>24/05/2023 12:46</c:v>
                      </c:pt>
                      <c:pt idx="7455">
                        <c:v>24/05/2023 12:46</c:v>
                      </c:pt>
                      <c:pt idx="7456">
                        <c:v>24/05/2023 12:46</c:v>
                      </c:pt>
                      <c:pt idx="7457">
                        <c:v>24/05/2023 12:46</c:v>
                      </c:pt>
                      <c:pt idx="7458">
                        <c:v>24/05/2023 12:46</c:v>
                      </c:pt>
                      <c:pt idx="7459">
                        <c:v>24/05/2023 12:46</c:v>
                      </c:pt>
                      <c:pt idx="7460">
                        <c:v>24/05/2023 12:46</c:v>
                      </c:pt>
                      <c:pt idx="7461">
                        <c:v>24/05/2023 12:46</c:v>
                      </c:pt>
                      <c:pt idx="7462">
                        <c:v>24/05/2023 12:46</c:v>
                      </c:pt>
                      <c:pt idx="7463">
                        <c:v>24/05/2023 12:46</c:v>
                      </c:pt>
                      <c:pt idx="7464">
                        <c:v>24/05/2023 12:46</c:v>
                      </c:pt>
                      <c:pt idx="7465">
                        <c:v>24/05/2023 12:46</c:v>
                      </c:pt>
                      <c:pt idx="7466">
                        <c:v>24/05/2023 12:46</c:v>
                      </c:pt>
                      <c:pt idx="7467">
                        <c:v>24/05/2023 12:46</c:v>
                      </c:pt>
                      <c:pt idx="7468">
                        <c:v>24/05/2023 12:46</c:v>
                      </c:pt>
                      <c:pt idx="7469">
                        <c:v>24/05/2023 12:46</c:v>
                      </c:pt>
                      <c:pt idx="7470">
                        <c:v>24/05/2023 12:46</c:v>
                      </c:pt>
                      <c:pt idx="7471">
                        <c:v>24/05/2023 12:46</c:v>
                      </c:pt>
                      <c:pt idx="7472">
                        <c:v>24/05/2023 12:46</c:v>
                      </c:pt>
                      <c:pt idx="7473">
                        <c:v>24/05/2023 12:46</c:v>
                      </c:pt>
                      <c:pt idx="7474">
                        <c:v>24/05/2023 12:46</c:v>
                      </c:pt>
                      <c:pt idx="7475">
                        <c:v>24/05/2023 12:46</c:v>
                      </c:pt>
                      <c:pt idx="7476">
                        <c:v>24/05/2023 12:46</c:v>
                      </c:pt>
                      <c:pt idx="7477">
                        <c:v>24/05/2023 12:46</c:v>
                      </c:pt>
                      <c:pt idx="7478">
                        <c:v>24/05/2023 12:46</c:v>
                      </c:pt>
                      <c:pt idx="7479">
                        <c:v>24/05/2023 12:46</c:v>
                      </c:pt>
                      <c:pt idx="7480">
                        <c:v>24/05/2023 12:46</c:v>
                      </c:pt>
                      <c:pt idx="7481">
                        <c:v>24/05/2023 12:46</c:v>
                      </c:pt>
                      <c:pt idx="7482">
                        <c:v>24/05/2023 12:46</c:v>
                      </c:pt>
                      <c:pt idx="7483">
                        <c:v>24/05/2023 12:46</c:v>
                      </c:pt>
                      <c:pt idx="7484">
                        <c:v>24/05/2023 12:46</c:v>
                      </c:pt>
                      <c:pt idx="7485">
                        <c:v>24/05/2023 12:46</c:v>
                      </c:pt>
                      <c:pt idx="7486">
                        <c:v>24/05/2023 12:46</c:v>
                      </c:pt>
                      <c:pt idx="7487">
                        <c:v>24/05/2023 12:46</c:v>
                      </c:pt>
                      <c:pt idx="7488">
                        <c:v>24/05/2023 12:46</c:v>
                      </c:pt>
                      <c:pt idx="7489">
                        <c:v>24/05/2023 12:46</c:v>
                      </c:pt>
                      <c:pt idx="7490">
                        <c:v>24/05/2023 12:46</c:v>
                      </c:pt>
                      <c:pt idx="7491">
                        <c:v>24/05/2023 12:46</c:v>
                      </c:pt>
                      <c:pt idx="7492">
                        <c:v>24/05/2023 12:46</c:v>
                      </c:pt>
                      <c:pt idx="7493">
                        <c:v>24/05/2023 12:46</c:v>
                      </c:pt>
                      <c:pt idx="7494">
                        <c:v>24/05/2023 12:46</c:v>
                      </c:pt>
                      <c:pt idx="7495">
                        <c:v>24/05/2023 12:46</c:v>
                      </c:pt>
                      <c:pt idx="7496">
                        <c:v>24/05/2023 12:46</c:v>
                      </c:pt>
                      <c:pt idx="7497">
                        <c:v>24/05/2023 12:46</c:v>
                      </c:pt>
                      <c:pt idx="7498">
                        <c:v>24/05/2023 12:46</c:v>
                      </c:pt>
                      <c:pt idx="7499">
                        <c:v>24/05/2023 12:46</c:v>
                      </c:pt>
                      <c:pt idx="7500">
                        <c:v>24/05/2023 12:47</c:v>
                      </c:pt>
                      <c:pt idx="7501">
                        <c:v>24/05/2023 12:47</c:v>
                      </c:pt>
                      <c:pt idx="7502">
                        <c:v>24/05/2023 12:47</c:v>
                      </c:pt>
                      <c:pt idx="7503">
                        <c:v>24/05/2023 12:47</c:v>
                      </c:pt>
                      <c:pt idx="7504">
                        <c:v>24/05/2023 12:47</c:v>
                      </c:pt>
                      <c:pt idx="7505">
                        <c:v>24/05/2023 12:47</c:v>
                      </c:pt>
                      <c:pt idx="7506">
                        <c:v>24/05/2023 12:47</c:v>
                      </c:pt>
                      <c:pt idx="7507">
                        <c:v>24/05/2023 12:47</c:v>
                      </c:pt>
                      <c:pt idx="7508">
                        <c:v>24/05/2023 12:47</c:v>
                      </c:pt>
                      <c:pt idx="7509">
                        <c:v>24/05/2023 12:47</c:v>
                      </c:pt>
                      <c:pt idx="7510">
                        <c:v>24/05/2023 12:47</c:v>
                      </c:pt>
                      <c:pt idx="7511">
                        <c:v>24/05/2023 12:47</c:v>
                      </c:pt>
                      <c:pt idx="7512">
                        <c:v>24/05/2023 12:47</c:v>
                      </c:pt>
                      <c:pt idx="7513">
                        <c:v>24/05/2023 12:47</c:v>
                      </c:pt>
                      <c:pt idx="7514">
                        <c:v>24/05/2023 12:47</c:v>
                      </c:pt>
                      <c:pt idx="7515">
                        <c:v>24/05/2023 12:47</c:v>
                      </c:pt>
                      <c:pt idx="7516">
                        <c:v>24/05/2023 12:47</c:v>
                      </c:pt>
                      <c:pt idx="7517">
                        <c:v>24/05/2023 12:47</c:v>
                      </c:pt>
                      <c:pt idx="7518">
                        <c:v>24/05/2023 12:47</c:v>
                      </c:pt>
                      <c:pt idx="7519">
                        <c:v>24/05/2023 12:47</c:v>
                      </c:pt>
                      <c:pt idx="7520">
                        <c:v>24/05/2023 12:47</c:v>
                      </c:pt>
                      <c:pt idx="7521">
                        <c:v>24/05/2023 12:47</c:v>
                      </c:pt>
                      <c:pt idx="7522">
                        <c:v>24/05/2023 12:47</c:v>
                      </c:pt>
                      <c:pt idx="7523">
                        <c:v>24/05/2023 12:47</c:v>
                      </c:pt>
                      <c:pt idx="7524">
                        <c:v>24/05/2023 12:47</c:v>
                      </c:pt>
                      <c:pt idx="7525">
                        <c:v>24/05/2023 12:47</c:v>
                      </c:pt>
                      <c:pt idx="7526">
                        <c:v>24/05/2023 12:47</c:v>
                      </c:pt>
                      <c:pt idx="7527">
                        <c:v>24/05/2023 12:47</c:v>
                      </c:pt>
                      <c:pt idx="7528">
                        <c:v>24/05/2023 12:47</c:v>
                      </c:pt>
                      <c:pt idx="7529">
                        <c:v>24/05/2023 12:47</c:v>
                      </c:pt>
                      <c:pt idx="7530">
                        <c:v>24/05/2023 12:47</c:v>
                      </c:pt>
                      <c:pt idx="7531">
                        <c:v>24/05/2023 12:47</c:v>
                      </c:pt>
                      <c:pt idx="7532">
                        <c:v>24/05/2023 12:47</c:v>
                      </c:pt>
                      <c:pt idx="7533">
                        <c:v>24/05/2023 12:47</c:v>
                      </c:pt>
                      <c:pt idx="7534">
                        <c:v>24/05/2023 12:47</c:v>
                      </c:pt>
                      <c:pt idx="7535">
                        <c:v>24/05/2023 12:47</c:v>
                      </c:pt>
                      <c:pt idx="7536">
                        <c:v>24/05/2023 12:47</c:v>
                      </c:pt>
                      <c:pt idx="7537">
                        <c:v>24/05/2023 12:47</c:v>
                      </c:pt>
                      <c:pt idx="7538">
                        <c:v>24/05/2023 12:47</c:v>
                      </c:pt>
                      <c:pt idx="7539">
                        <c:v>24/05/2023 12:47</c:v>
                      </c:pt>
                      <c:pt idx="7540">
                        <c:v>24/05/2023 12:47</c:v>
                      </c:pt>
                      <c:pt idx="7541">
                        <c:v>24/05/2023 12:47</c:v>
                      </c:pt>
                      <c:pt idx="7542">
                        <c:v>24/05/2023 12:47</c:v>
                      </c:pt>
                      <c:pt idx="7543">
                        <c:v>24/05/2023 12:47</c:v>
                      </c:pt>
                      <c:pt idx="7544">
                        <c:v>24/05/2023 12:47</c:v>
                      </c:pt>
                      <c:pt idx="7545">
                        <c:v>24/05/2023 12:47</c:v>
                      </c:pt>
                      <c:pt idx="7546">
                        <c:v>24/05/2023 12:47</c:v>
                      </c:pt>
                      <c:pt idx="7547">
                        <c:v>24/05/2023 12:47</c:v>
                      </c:pt>
                      <c:pt idx="7548">
                        <c:v>24/05/2023 12:47</c:v>
                      </c:pt>
                      <c:pt idx="7549">
                        <c:v>24/05/2023 12:47</c:v>
                      </c:pt>
                      <c:pt idx="7550">
                        <c:v>24/05/2023 12:47</c:v>
                      </c:pt>
                      <c:pt idx="7551">
                        <c:v>24/05/2023 12:47</c:v>
                      </c:pt>
                      <c:pt idx="7552">
                        <c:v>24/05/2023 12:47</c:v>
                      </c:pt>
                      <c:pt idx="7553">
                        <c:v>24/05/2023 12:47</c:v>
                      </c:pt>
                      <c:pt idx="7554">
                        <c:v>24/05/2023 12:47</c:v>
                      </c:pt>
                      <c:pt idx="7555">
                        <c:v>24/05/2023 12:47</c:v>
                      </c:pt>
                      <c:pt idx="7556">
                        <c:v>24/05/2023 12:47</c:v>
                      </c:pt>
                      <c:pt idx="7557">
                        <c:v>24/05/2023 12:47</c:v>
                      </c:pt>
                      <c:pt idx="7558">
                        <c:v>24/05/2023 12:47</c:v>
                      </c:pt>
                      <c:pt idx="7559">
                        <c:v>24/05/2023 12:47</c:v>
                      </c:pt>
                      <c:pt idx="7560">
                        <c:v>24/05/2023 12:48</c:v>
                      </c:pt>
                      <c:pt idx="7561">
                        <c:v>24/05/2023 12:48</c:v>
                      </c:pt>
                      <c:pt idx="7562">
                        <c:v>24/05/2023 12:48</c:v>
                      </c:pt>
                      <c:pt idx="7563">
                        <c:v>24/05/2023 12:48</c:v>
                      </c:pt>
                      <c:pt idx="7564">
                        <c:v>24/05/2023 12:48</c:v>
                      </c:pt>
                      <c:pt idx="7565">
                        <c:v>24/05/2023 12:48</c:v>
                      </c:pt>
                      <c:pt idx="7566">
                        <c:v>24/05/2023 12:48</c:v>
                      </c:pt>
                      <c:pt idx="7567">
                        <c:v>24/05/2023 12:48</c:v>
                      </c:pt>
                      <c:pt idx="7568">
                        <c:v>24/05/2023 12:48</c:v>
                      </c:pt>
                      <c:pt idx="7569">
                        <c:v>24/05/2023 12:48</c:v>
                      </c:pt>
                      <c:pt idx="7570">
                        <c:v>24/05/2023 12:48</c:v>
                      </c:pt>
                      <c:pt idx="7571">
                        <c:v>24/05/2023 12:48</c:v>
                      </c:pt>
                      <c:pt idx="7572">
                        <c:v>24/05/2023 12:48</c:v>
                      </c:pt>
                      <c:pt idx="7573">
                        <c:v>24/05/2023 12:48</c:v>
                      </c:pt>
                      <c:pt idx="7574">
                        <c:v>24/05/2023 12:48</c:v>
                      </c:pt>
                      <c:pt idx="7575">
                        <c:v>24/05/2023 12:48</c:v>
                      </c:pt>
                      <c:pt idx="7576">
                        <c:v>24/05/2023 12:48</c:v>
                      </c:pt>
                      <c:pt idx="7577">
                        <c:v>24/05/2023 12:48</c:v>
                      </c:pt>
                      <c:pt idx="7578">
                        <c:v>24/05/2023 12:48</c:v>
                      </c:pt>
                      <c:pt idx="7579">
                        <c:v>24/05/2023 12:48</c:v>
                      </c:pt>
                      <c:pt idx="7580">
                        <c:v>24/05/2023 12:48</c:v>
                      </c:pt>
                      <c:pt idx="7581">
                        <c:v>24/05/2023 12:48</c:v>
                      </c:pt>
                      <c:pt idx="7582">
                        <c:v>24/05/2023 12:48</c:v>
                      </c:pt>
                      <c:pt idx="7583">
                        <c:v>24/05/2023 12:48</c:v>
                      </c:pt>
                      <c:pt idx="7584">
                        <c:v>24/05/2023 12:48</c:v>
                      </c:pt>
                      <c:pt idx="7585">
                        <c:v>24/05/2023 12:48</c:v>
                      </c:pt>
                      <c:pt idx="7586">
                        <c:v>24/05/2023 12:48</c:v>
                      </c:pt>
                      <c:pt idx="7587">
                        <c:v>24/05/2023 12:48</c:v>
                      </c:pt>
                      <c:pt idx="7588">
                        <c:v>24/05/2023 12:48</c:v>
                      </c:pt>
                      <c:pt idx="7589">
                        <c:v>24/05/2023 12:48</c:v>
                      </c:pt>
                      <c:pt idx="7590">
                        <c:v>24/05/2023 12:48</c:v>
                      </c:pt>
                      <c:pt idx="7591">
                        <c:v>24/05/2023 12:48</c:v>
                      </c:pt>
                      <c:pt idx="7592">
                        <c:v>24/05/2023 12:48</c:v>
                      </c:pt>
                      <c:pt idx="7593">
                        <c:v>24/05/2023 12:48</c:v>
                      </c:pt>
                      <c:pt idx="7594">
                        <c:v>24/05/2023 12:48</c:v>
                      </c:pt>
                      <c:pt idx="7595">
                        <c:v>24/05/2023 12:48</c:v>
                      </c:pt>
                      <c:pt idx="7596">
                        <c:v>24/05/2023 12:48</c:v>
                      </c:pt>
                      <c:pt idx="7597">
                        <c:v>24/05/2023 12:48</c:v>
                      </c:pt>
                      <c:pt idx="7598">
                        <c:v>24/05/2023 12:48</c:v>
                      </c:pt>
                      <c:pt idx="7599">
                        <c:v>24/05/2023 12:48</c:v>
                      </c:pt>
                      <c:pt idx="7600">
                        <c:v>24/05/2023 12:48</c:v>
                      </c:pt>
                      <c:pt idx="7601">
                        <c:v>24/05/2023 12:48</c:v>
                      </c:pt>
                      <c:pt idx="7602">
                        <c:v>24/05/2023 12:48</c:v>
                      </c:pt>
                      <c:pt idx="7603">
                        <c:v>24/05/2023 12:48</c:v>
                      </c:pt>
                      <c:pt idx="7604">
                        <c:v>24/05/2023 12:48</c:v>
                      </c:pt>
                      <c:pt idx="7605">
                        <c:v>24/05/2023 12:48</c:v>
                      </c:pt>
                      <c:pt idx="7606">
                        <c:v>24/05/2023 12:48</c:v>
                      </c:pt>
                      <c:pt idx="7607">
                        <c:v>24/05/2023 12:48</c:v>
                      </c:pt>
                      <c:pt idx="7608">
                        <c:v>24/05/2023 12:48</c:v>
                      </c:pt>
                      <c:pt idx="7609">
                        <c:v>24/05/2023 12:48</c:v>
                      </c:pt>
                      <c:pt idx="7610">
                        <c:v>24/05/2023 12:48</c:v>
                      </c:pt>
                      <c:pt idx="7611">
                        <c:v>24/05/2023 12:48</c:v>
                      </c:pt>
                      <c:pt idx="7612">
                        <c:v>24/05/2023 12:48</c:v>
                      </c:pt>
                      <c:pt idx="7613">
                        <c:v>24/05/2023 12:48</c:v>
                      </c:pt>
                      <c:pt idx="7614">
                        <c:v>24/05/2023 12:48</c:v>
                      </c:pt>
                      <c:pt idx="7615">
                        <c:v>24/05/2023 12:48</c:v>
                      </c:pt>
                      <c:pt idx="7616">
                        <c:v>24/05/2023 12:48</c:v>
                      </c:pt>
                      <c:pt idx="7617">
                        <c:v>24/05/2023 12:48</c:v>
                      </c:pt>
                      <c:pt idx="7618">
                        <c:v>24/05/2023 12:48</c:v>
                      </c:pt>
                      <c:pt idx="7619">
                        <c:v>24/05/2023 12:49</c:v>
                      </c:pt>
                      <c:pt idx="7620">
                        <c:v>24/05/2023 12:49</c:v>
                      </c:pt>
                      <c:pt idx="7621">
                        <c:v>24/05/2023 12:49</c:v>
                      </c:pt>
                      <c:pt idx="7622">
                        <c:v>24/05/2023 12:49</c:v>
                      </c:pt>
                      <c:pt idx="7623">
                        <c:v>24/05/2023 12:49</c:v>
                      </c:pt>
                      <c:pt idx="7624">
                        <c:v>24/05/2023 12:49</c:v>
                      </c:pt>
                      <c:pt idx="7625">
                        <c:v>24/05/2023 12:49</c:v>
                      </c:pt>
                      <c:pt idx="7626">
                        <c:v>24/05/2023 12:49</c:v>
                      </c:pt>
                      <c:pt idx="7627">
                        <c:v>24/05/2023 12:49</c:v>
                      </c:pt>
                      <c:pt idx="7628">
                        <c:v>24/05/2023 12:49</c:v>
                      </c:pt>
                      <c:pt idx="7629">
                        <c:v>24/05/2023 12:49</c:v>
                      </c:pt>
                      <c:pt idx="7630">
                        <c:v>24/05/2023 12:49</c:v>
                      </c:pt>
                      <c:pt idx="7631">
                        <c:v>24/05/2023 12:49</c:v>
                      </c:pt>
                      <c:pt idx="7632">
                        <c:v>24/05/2023 12:49</c:v>
                      </c:pt>
                      <c:pt idx="7633">
                        <c:v>24/05/2023 12:49</c:v>
                      </c:pt>
                      <c:pt idx="7634">
                        <c:v>24/05/2023 12:49</c:v>
                      </c:pt>
                      <c:pt idx="7635">
                        <c:v>24/05/2023 12:49</c:v>
                      </c:pt>
                      <c:pt idx="7636">
                        <c:v>24/05/2023 12:49</c:v>
                      </c:pt>
                      <c:pt idx="7637">
                        <c:v>24/05/2023 12:49</c:v>
                      </c:pt>
                      <c:pt idx="7638">
                        <c:v>24/05/2023 12:49</c:v>
                      </c:pt>
                      <c:pt idx="7639">
                        <c:v>24/05/2023 12:49</c:v>
                      </c:pt>
                      <c:pt idx="7640">
                        <c:v>24/05/2023 12:49</c:v>
                      </c:pt>
                      <c:pt idx="7641">
                        <c:v>24/05/2023 12:49</c:v>
                      </c:pt>
                      <c:pt idx="7642">
                        <c:v>24/05/2023 12:49</c:v>
                      </c:pt>
                      <c:pt idx="7643">
                        <c:v>24/05/2023 12:49</c:v>
                      </c:pt>
                      <c:pt idx="7644">
                        <c:v>24/05/2023 12:49</c:v>
                      </c:pt>
                      <c:pt idx="7645">
                        <c:v>24/05/2023 12:49</c:v>
                      </c:pt>
                      <c:pt idx="7646">
                        <c:v>24/05/2023 12:49</c:v>
                      </c:pt>
                      <c:pt idx="7647">
                        <c:v>24/05/2023 12:49</c:v>
                      </c:pt>
                      <c:pt idx="7648">
                        <c:v>24/05/2023 12:49</c:v>
                      </c:pt>
                      <c:pt idx="7649">
                        <c:v>24/05/2023 12:49</c:v>
                      </c:pt>
                      <c:pt idx="7650">
                        <c:v>24/05/2023 12:49</c:v>
                      </c:pt>
                      <c:pt idx="7651">
                        <c:v>24/05/2023 12:49</c:v>
                      </c:pt>
                      <c:pt idx="7652">
                        <c:v>24/05/2023 12:49</c:v>
                      </c:pt>
                      <c:pt idx="7653">
                        <c:v>24/05/2023 12:49</c:v>
                      </c:pt>
                      <c:pt idx="7654">
                        <c:v>24/05/2023 12:49</c:v>
                      </c:pt>
                      <c:pt idx="7655">
                        <c:v>24/05/2023 12:49</c:v>
                      </c:pt>
                      <c:pt idx="7656">
                        <c:v>24/05/2023 12:49</c:v>
                      </c:pt>
                      <c:pt idx="7657">
                        <c:v>24/05/2023 12:49</c:v>
                      </c:pt>
                      <c:pt idx="7658">
                        <c:v>24/05/2023 12:49</c:v>
                      </c:pt>
                      <c:pt idx="7659">
                        <c:v>24/05/2023 12:49</c:v>
                      </c:pt>
                      <c:pt idx="7660">
                        <c:v>24/05/2023 12:49</c:v>
                      </c:pt>
                      <c:pt idx="7661">
                        <c:v>24/05/2023 12:49</c:v>
                      </c:pt>
                      <c:pt idx="7662">
                        <c:v>24/05/2023 12:49</c:v>
                      </c:pt>
                      <c:pt idx="7663">
                        <c:v>24/05/2023 12:49</c:v>
                      </c:pt>
                      <c:pt idx="7664">
                        <c:v>24/05/2023 12:49</c:v>
                      </c:pt>
                      <c:pt idx="7665">
                        <c:v>24/05/2023 12:49</c:v>
                      </c:pt>
                      <c:pt idx="7666">
                        <c:v>24/05/2023 12:49</c:v>
                      </c:pt>
                      <c:pt idx="7667">
                        <c:v>24/05/2023 12:49</c:v>
                      </c:pt>
                      <c:pt idx="7668">
                        <c:v>24/05/2023 12:49</c:v>
                      </c:pt>
                      <c:pt idx="7669">
                        <c:v>24/05/2023 12:49</c:v>
                      </c:pt>
                      <c:pt idx="7670">
                        <c:v>24/05/2023 12:49</c:v>
                      </c:pt>
                      <c:pt idx="7671">
                        <c:v>24/05/2023 12:49</c:v>
                      </c:pt>
                      <c:pt idx="7672">
                        <c:v>24/05/2023 12:49</c:v>
                      </c:pt>
                      <c:pt idx="7673">
                        <c:v>24/05/2023 12:49</c:v>
                      </c:pt>
                      <c:pt idx="7674">
                        <c:v>24/05/2023 12:49</c:v>
                      </c:pt>
                      <c:pt idx="7675">
                        <c:v>24/05/2023 12:49</c:v>
                      </c:pt>
                      <c:pt idx="7676">
                        <c:v>24/05/2023 12:49</c:v>
                      </c:pt>
                      <c:pt idx="7677">
                        <c:v>24/05/2023 12:49</c:v>
                      </c:pt>
                      <c:pt idx="7678">
                        <c:v>24/05/2023 12:49</c:v>
                      </c:pt>
                    </c:strCache>
                  </c:strRef>
                </c:xVal>
                <c:yVal>
                  <c:numRef>
                    <c:extLst xmlns:c15="http://schemas.microsoft.com/office/drawing/2012/chart">
                      <c:ext xmlns:c15="http://schemas.microsoft.com/office/drawing/2012/chart" uri="{02D57815-91ED-43cb-92C2-25804820EDAC}">
                        <c15:formulaRef>
                          <c15:sqref>'[Comparison TC2 Initial heating.xlsx]ACME-HEAT-60.40 24.05 1 '!$H:$H</c15:sqref>
                        </c15:formulaRef>
                      </c:ext>
                    </c:extLst>
                    <c:numCache>
                      <c:formatCode>General</c:formatCode>
                      <c:ptCount val="1048576"/>
                      <c:pt idx="0">
                        <c:v>0</c:v>
                      </c:pt>
                      <c:pt idx="1">
                        <c:v>60.2001953125</c:v>
                      </c:pt>
                      <c:pt idx="2">
                        <c:v>60.10009765625</c:v>
                      </c:pt>
                      <c:pt idx="3">
                        <c:v>60.10009765625</c:v>
                      </c:pt>
                      <c:pt idx="4">
                        <c:v>60.10009765625</c:v>
                      </c:pt>
                      <c:pt idx="5">
                        <c:v>60.10009765625</c:v>
                      </c:pt>
                      <c:pt idx="6">
                        <c:v>60.10009765625</c:v>
                      </c:pt>
                      <c:pt idx="7">
                        <c:v>60</c:v>
                      </c:pt>
                      <c:pt idx="8">
                        <c:v>60.10009765625</c:v>
                      </c:pt>
                      <c:pt idx="9">
                        <c:v>60.10009765625</c:v>
                      </c:pt>
                      <c:pt idx="10">
                        <c:v>60.10009765625</c:v>
                      </c:pt>
                      <c:pt idx="11">
                        <c:v>60.10009765625</c:v>
                      </c:pt>
                      <c:pt idx="12">
                        <c:v>60.10009765625</c:v>
                      </c:pt>
                      <c:pt idx="13">
                        <c:v>60</c:v>
                      </c:pt>
                      <c:pt idx="14">
                        <c:v>60.2001953125</c:v>
                      </c:pt>
                      <c:pt idx="15">
                        <c:v>60.2001953125</c:v>
                      </c:pt>
                      <c:pt idx="16">
                        <c:v>60.2001953125</c:v>
                      </c:pt>
                      <c:pt idx="17">
                        <c:v>60.2001953125</c:v>
                      </c:pt>
                      <c:pt idx="18">
                        <c:v>60.2001953125</c:v>
                      </c:pt>
                      <c:pt idx="19">
                        <c:v>60.300048828125</c:v>
                      </c:pt>
                      <c:pt idx="20">
                        <c:v>60</c:v>
                      </c:pt>
                      <c:pt idx="21">
                        <c:v>60.10009765625</c:v>
                      </c:pt>
                      <c:pt idx="22">
                        <c:v>60.2001953125</c:v>
                      </c:pt>
                      <c:pt idx="23">
                        <c:v>60.2001953125</c:v>
                      </c:pt>
                      <c:pt idx="24">
                        <c:v>60.2001953125</c:v>
                      </c:pt>
                      <c:pt idx="25">
                        <c:v>60.300048828125</c:v>
                      </c:pt>
                      <c:pt idx="26">
                        <c:v>60.5</c:v>
                      </c:pt>
                      <c:pt idx="27">
                        <c:v>60.5</c:v>
                      </c:pt>
                      <c:pt idx="28">
                        <c:v>60.60009765625</c:v>
                      </c:pt>
                      <c:pt idx="29">
                        <c:v>60.7001953125</c:v>
                      </c:pt>
                      <c:pt idx="30">
                        <c:v>60.800048828125</c:v>
                      </c:pt>
                      <c:pt idx="31">
                        <c:v>60.900146484375</c:v>
                      </c:pt>
                      <c:pt idx="32">
                        <c:v>61.10009765625</c:v>
                      </c:pt>
                      <c:pt idx="33">
                        <c:v>61.10009765625</c:v>
                      </c:pt>
                      <c:pt idx="34">
                        <c:v>61.2001953125</c:v>
                      </c:pt>
                      <c:pt idx="35">
                        <c:v>61.400146484375</c:v>
                      </c:pt>
                      <c:pt idx="36">
                        <c:v>61.400146484375</c:v>
                      </c:pt>
                      <c:pt idx="37">
                        <c:v>61.5</c:v>
                      </c:pt>
                      <c:pt idx="38">
                        <c:v>61.60009765625</c:v>
                      </c:pt>
                      <c:pt idx="39">
                        <c:v>61.699951171875</c:v>
                      </c:pt>
                      <c:pt idx="40">
                        <c:v>61.900146484375</c:v>
                      </c:pt>
                      <c:pt idx="41">
                        <c:v>62</c:v>
                      </c:pt>
                      <c:pt idx="42">
                        <c:v>62.199951171875</c:v>
                      </c:pt>
                      <c:pt idx="43">
                        <c:v>62.300048828125</c:v>
                      </c:pt>
                      <c:pt idx="44">
                        <c:v>62.400146484375</c:v>
                      </c:pt>
                      <c:pt idx="45">
                        <c:v>62.60009765625</c:v>
                      </c:pt>
                      <c:pt idx="46">
                        <c:v>62.699951171875</c:v>
                      </c:pt>
                      <c:pt idx="47">
                        <c:v>62.900146484375</c:v>
                      </c:pt>
                      <c:pt idx="48">
                        <c:v>63</c:v>
                      </c:pt>
                      <c:pt idx="49">
                        <c:v>63.199951171875</c:v>
                      </c:pt>
                      <c:pt idx="50">
                        <c:v>63.5</c:v>
                      </c:pt>
                      <c:pt idx="51">
                        <c:v>63.60009765625</c:v>
                      </c:pt>
                      <c:pt idx="52">
                        <c:v>63.699951171875</c:v>
                      </c:pt>
                      <c:pt idx="53">
                        <c:v>63.699951171875</c:v>
                      </c:pt>
                      <c:pt idx="54">
                        <c:v>63.89990234375</c:v>
                      </c:pt>
                      <c:pt idx="55">
                        <c:v>64.10009765625</c:v>
                      </c:pt>
                      <c:pt idx="56">
                        <c:v>64.199951171875</c:v>
                      </c:pt>
                      <c:pt idx="57">
                        <c:v>64.300048828125</c:v>
                      </c:pt>
                      <c:pt idx="58">
                        <c:v>64.5</c:v>
                      </c:pt>
                      <c:pt idx="59">
                        <c:v>64.699951171875</c:v>
                      </c:pt>
                      <c:pt idx="60">
                        <c:v>64.89990234375</c:v>
                      </c:pt>
                      <c:pt idx="61">
                        <c:v>65.099853515625</c:v>
                      </c:pt>
                      <c:pt idx="62">
                        <c:v>65.39990234375</c:v>
                      </c:pt>
                      <c:pt idx="63">
                        <c:v>65.5</c:v>
                      </c:pt>
                      <c:pt idx="64">
                        <c:v>65.699951171875</c:v>
                      </c:pt>
                      <c:pt idx="65">
                        <c:v>65.89990234375</c:v>
                      </c:pt>
                      <c:pt idx="66">
                        <c:v>66.099853515625</c:v>
                      </c:pt>
                      <c:pt idx="67">
                        <c:v>66.300048828125</c:v>
                      </c:pt>
                      <c:pt idx="68">
                        <c:v>66.599853515625</c:v>
                      </c:pt>
                      <c:pt idx="69">
                        <c:v>66.699951171875</c:v>
                      </c:pt>
                      <c:pt idx="70">
                        <c:v>66.89990234375</c:v>
                      </c:pt>
                      <c:pt idx="71">
                        <c:v>67.099853515625</c:v>
                      </c:pt>
                      <c:pt idx="72">
                        <c:v>67.2998046875</c:v>
                      </c:pt>
                      <c:pt idx="73">
                        <c:v>67.599853515625</c:v>
                      </c:pt>
                      <c:pt idx="74">
                        <c:v>67.699951171875</c:v>
                      </c:pt>
                      <c:pt idx="75">
                        <c:v>67.89990234375</c:v>
                      </c:pt>
                      <c:pt idx="76">
                        <c:v>68.099853515625</c:v>
                      </c:pt>
                      <c:pt idx="77">
                        <c:v>68.2998046875</c:v>
                      </c:pt>
                      <c:pt idx="78">
                        <c:v>68.599853515625</c:v>
                      </c:pt>
                      <c:pt idx="79">
                        <c:v>68.7998046875</c:v>
                      </c:pt>
                      <c:pt idx="80">
                        <c:v>68.999755859375</c:v>
                      </c:pt>
                      <c:pt idx="81">
                        <c:v>69.199951171875</c:v>
                      </c:pt>
                      <c:pt idx="82">
                        <c:v>69.39990234375</c:v>
                      </c:pt>
                      <c:pt idx="83">
                        <c:v>69.499755859375</c:v>
                      </c:pt>
                      <c:pt idx="84">
                        <c:v>69.7998046875</c:v>
                      </c:pt>
                      <c:pt idx="85">
                        <c:v>69.999755859375</c:v>
                      </c:pt>
                      <c:pt idx="86">
                        <c:v>70.2998046875</c:v>
                      </c:pt>
                      <c:pt idx="87">
                        <c:v>70.500244140625</c:v>
                      </c:pt>
                      <c:pt idx="88">
                        <c:v>70.80029296875</c:v>
                      </c:pt>
                      <c:pt idx="89">
                        <c:v>71.10009765625</c:v>
                      </c:pt>
                      <c:pt idx="90">
                        <c:v>71.300048828125</c:v>
                      </c:pt>
                      <c:pt idx="91">
                        <c:v>71.500244140625</c:v>
                      </c:pt>
                      <c:pt idx="92">
                        <c:v>71.800048828125</c:v>
                      </c:pt>
                      <c:pt idx="93">
                        <c:v>72.000244140625</c:v>
                      </c:pt>
                      <c:pt idx="94">
                        <c:v>72.300048828125</c:v>
                      </c:pt>
                      <c:pt idx="95">
                        <c:v>72.500244140625</c:v>
                      </c:pt>
                      <c:pt idx="96">
                        <c:v>72.800048828125</c:v>
                      </c:pt>
                      <c:pt idx="97">
                        <c:v>73</c:v>
                      </c:pt>
                      <c:pt idx="98">
                        <c:v>73.2001953125</c:v>
                      </c:pt>
                      <c:pt idx="99">
                        <c:v>73.400146484375</c:v>
                      </c:pt>
                      <c:pt idx="100">
                        <c:v>73.7001953125</c:v>
                      </c:pt>
                      <c:pt idx="101">
                        <c:v>73.800048828125</c:v>
                      </c:pt>
                      <c:pt idx="102">
                        <c:v>74.2001953125</c:v>
                      </c:pt>
                      <c:pt idx="103">
                        <c:v>74.5</c:v>
                      </c:pt>
                      <c:pt idx="104">
                        <c:v>74.800048828125</c:v>
                      </c:pt>
                      <c:pt idx="105">
                        <c:v>75.199951171875</c:v>
                      </c:pt>
                      <c:pt idx="106">
                        <c:v>75.60009765625</c:v>
                      </c:pt>
                      <c:pt idx="107">
                        <c:v>75.900146484375</c:v>
                      </c:pt>
                      <c:pt idx="108">
                        <c:v>76.199951171875</c:v>
                      </c:pt>
                      <c:pt idx="109">
                        <c:v>76.60009765625</c:v>
                      </c:pt>
                      <c:pt idx="110">
                        <c:v>76.89990234375</c:v>
                      </c:pt>
                      <c:pt idx="111">
                        <c:v>77.199951171875</c:v>
                      </c:pt>
                      <c:pt idx="112">
                        <c:v>77.5</c:v>
                      </c:pt>
                      <c:pt idx="113">
                        <c:v>77.89990234375</c:v>
                      </c:pt>
                      <c:pt idx="114">
                        <c:v>78.199951171875</c:v>
                      </c:pt>
                      <c:pt idx="115">
                        <c:v>78.599853515625</c:v>
                      </c:pt>
                      <c:pt idx="116">
                        <c:v>78.699951171875</c:v>
                      </c:pt>
                      <c:pt idx="117">
                        <c:v>79</c:v>
                      </c:pt>
                      <c:pt idx="118">
                        <c:v>79.2998046875</c:v>
                      </c:pt>
                      <c:pt idx="119">
                        <c:v>79.7998046875</c:v>
                      </c:pt>
                      <c:pt idx="120">
                        <c:v>80.2998046875</c:v>
                      </c:pt>
                      <c:pt idx="121">
                        <c:v>80.7998046875</c:v>
                      </c:pt>
                      <c:pt idx="122">
                        <c:v>81.099853515625</c:v>
                      </c:pt>
                      <c:pt idx="123">
                        <c:v>81.499755859375</c:v>
                      </c:pt>
                      <c:pt idx="124">
                        <c:v>81.999755859375</c:v>
                      </c:pt>
                      <c:pt idx="125">
                        <c:v>82.199951171875</c:v>
                      </c:pt>
                      <c:pt idx="126">
                        <c:v>82.599853515625</c:v>
                      </c:pt>
                      <c:pt idx="127">
                        <c:v>82.89990234375</c:v>
                      </c:pt>
                      <c:pt idx="128">
                        <c:v>83.30029296875</c:v>
                      </c:pt>
                      <c:pt idx="129">
                        <c:v>83.60009765625</c:v>
                      </c:pt>
                      <c:pt idx="130">
                        <c:v>84.000244140625</c:v>
                      </c:pt>
                      <c:pt idx="131">
                        <c:v>84.300048828125</c:v>
                      </c:pt>
                      <c:pt idx="132">
                        <c:v>84.500244140625</c:v>
                      </c:pt>
                      <c:pt idx="133">
                        <c:v>84.900146484375</c:v>
                      </c:pt>
                      <c:pt idx="134">
                        <c:v>85.300048828125</c:v>
                      </c:pt>
                      <c:pt idx="135">
                        <c:v>85.7001953125</c:v>
                      </c:pt>
                      <c:pt idx="136">
                        <c:v>86.10009765625</c:v>
                      </c:pt>
                      <c:pt idx="137">
                        <c:v>86.5</c:v>
                      </c:pt>
                      <c:pt idx="138">
                        <c:v>86.800048828125</c:v>
                      </c:pt>
                      <c:pt idx="139">
                        <c:v>87.10009765625</c:v>
                      </c:pt>
                      <c:pt idx="140">
                        <c:v>87.5</c:v>
                      </c:pt>
                      <c:pt idx="141">
                        <c:v>87.900146484375</c:v>
                      </c:pt>
                      <c:pt idx="142">
                        <c:v>88.300048828125</c:v>
                      </c:pt>
                      <c:pt idx="143">
                        <c:v>88.699951171875</c:v>
                      </c:pt>
                      <c:pt idx="144">
                        <c:v>89.10009765625</c:v>
                      </c:pt>
                      <c:pt idx="145">
                        <c:v>89.5</c:v>
                      </c:pt>
                      <c:pt idx="146">
                        <c:v>89.699951171875</c:v>
                      </c:pt>
                      <c:pt idx="147">
                        <c:v>90</c:v>
                      </c:pt>
                      <c:pt idx="148">
                        <c:v>90.39990234375</c:v>
                      </c:pt>
                      <c:pt idx="149">
                        <c:v>90.800048828125</c:v>
                      </c:pt>
                      <c:pt idx="150">
                        <c:v>91.199951171875</c:v>
                      </c:pt>
                      <c:pt idx="151">
                        <c:v>91.599853515625</c:v>
                      </c:pt>
                      <c:pt idx="152">
                        <c:v>92</c:v>
                      </c:pt>
                      <c:pt idx="153">
                        <c:v>92.199951171875</c:v>
                      </c:pt>
                      <c:pt idx="154">
                        <c:v>92.599853515625</c:v>
                      </c:pt>
                      <c:pt idx="155">
                        <c:v>93</c:v>
                      </c:pt>
                      <c:pt idx="156">
                        <c:v>93.2998046875</c:v>
                      </c:pt>
                      <c:pt idx="157">
                        <c:v>93.699951171875</c:v>
                      </c:pt>
                      <c:pt idx="158">
                        <c:v>94.099853515625</c:v>
                      </c:pt>
                      <c:pt idx="159">
                        <c:v>94.39990234375</c:v>
                      </c:pt>
                      <c:pt idx="160">
                        <c:v>94.7998046875</c:v>
                      </c:pt>
                      <c:pt idx="161">
                        <c:v>95.19970703125</c:v>
                      </c:pt>
                      <c:pt idx="162">
                        <c:v>95.599853515625</c:v>
                      </c:pt>
                      <c:pt idx="163">
                        <c:v>95.89990234375</c:v>
                      </c:pt>
                      <c:pt idx="164">
                        <c:v>96.10009765625</c:v>
                      </c:pt>
                      <c:pt idx="165">
                        <c:v>96.400146484375</c:v>
                      </c:pt>
                      <c:pt idx="166">
                        <c:v>96.800048828125</c:v>
                      </c:pt>
                      <c:pt idx="167">
                        <c:v>97.10009765625</c:v>
                      </c:pt>
                      <c:pt idx="168">
                        <c:v>97.500244140625</c:v>
                      </c:pt>
                      <c:pt idx="169">
                        <c:v>97.800048828125</c:v>
                      </c:pt>
                      <c:pt idx="170">
                        <c:v>98.2001953125</c:v>
                      </c:pt>
                      <c:pt idx="171">
                        <c:v>98.60009765625</c:v>
                      </c:pt>
                      <c:pt idx="172">
                        <c:v>98.900146484375</c:v>
                      </c:pt>
                      <c:pt idx="173">
                        <c:v>99.300048828125</c:v>
                      </c:pt>
                      <c:pt idx="174">
                        <c:v>99.7001953125</c:v>
                      </c:pt>
                      <c:pt idx="175">
                        <c:v>100</c:v>
                      </c:pt>
                      <c:pt idx="176">
                        <c:v>100.400146484375</c:v>
                      </c:pt>
                      <c:pt idx="177">
                        <c:v>100.699951171875</c:v>
                      </c:pt>
                      <c:pt idx="178">
                        <c:v>101</c:v>
                      </c:pt>
                      <c:pt idx="179">
                        <c:v>101.300048828125</c:v>
                      </c:pt>
                      <c:pt idx="180">
                        <c:v>101.699951171875</c:v>
                      </c:pt>
                      <c:pt idx="181">
                        <c:v>101.800048828125</c:v>
                      </c:pt>
                      <c:pt idx="182">
                        <c:v>102.199951171875</c:v>
                      </c:pt>
                      <c:pt idx="183">
                        <c:v>102.60009765625</c:v>
                      </c:pt>
                      <c:pt idx="184">
                        <c:v>102.89990234375</c:v>
                      </c:pt>
                      <c:pt idx="185">
                        <c:v>103.300048828125</c:v>
                      </c:pt>
                      <c:pt idx="186">
                        <c:v>103.599853515625</c:v>
                      </c:pt>
                      <c:pt idx="187">
                        <c:v>104</c:v>
                      </c:pt>
                      <c:pt idx="188">
                        <c:v>104.300048828125</c:v>
                      </c:pt>
                      <c:pt idx="189">
                        <c:v>104.699951171875</c:v>
                      </c:pt>
                      <c:pt idx="190">
                        <c:v>105</c:v>
                      </c:pt>
                      <c:pt idx="191">
                        <c:v>105.39990234375</c:v>
                      </c:pt>
                      <c:pt idx="192">
                        <c:v>105.699951171875</c:v>
                      </c:pt>
                      <c:pt idx="193">
                        <c:v>106.099853515625</c:v>
                      </c:pt>
                      <c:pt idx="194">
                        <c:v>106.39990234375</c:v>
                      </c:pt>
                      <c:pt idx="195">
                        <c:v>106.7998046875</c:v>
                      </c:pt>
                      <c:pt idx="196">
                        <c:v>107.099853515625</c:v>
                      </c:pt>
                      <c:pt idx="197">
                        <c:v>107.2998046875</c:v>
                      </c:pt>
                      <c:pt idx="198">
                        <c:v>107.599853515625</c:v>
                      </c:pt>
                      <c:pt idx="199">
                        <c:v>107.999755859375</c:v>
                      </c:pt>
                      <c:pt idx="200">
                        <c:v>108.39990234375</c:v>
                      </c:pt>
                      <c:pt idx="201">
                        <c:v>108.69970703125</c:v>
                      </c:pt>
                      <c:pt idx="202">
                        <c:v>109.000244140625</c:v>
                      </c:pt>
                      <c:pt idx="203">
                        <c:v>109.400146484375</c:v>
                      </c:pt>
                      <c:pt idx="204">
                        <c:v>109.7001953125</c:v>
                      </c:pt>
                      <c:pt idx="205">
                        <c:v>110.10009765625</c:v>
                      </c:pt>
                      <c:pt idx="206">
                        <c:v>110.400146484375</c:v>
                      </c:pt>
                      <c:pt idx="207">
                        <c:v>110.800048828125</c:v>
                      </c:pt>
                      <c:pt idx="208">
                        <c:v>111.10009765625</c:v>
                      </c:pt>
                      <c:pt idx="209">
                        <c:v>111.400146484375</c:v>
                      </c:pt>
                      <c:pt idx="210">
                        <c:v>111.7001953125</c:v>
                      </c:pt>
                      <c:pt idx="211">
                        <c:v>112.10009765625</c:v>
                      </c:pt>
                      <c:pt idx="212">
                        <c:v>112.400146484375</c:v>
                      </c:pt>
                      <c:pt idx="213">
                        <c:v>112.5</c:v>
                      </c:pt>
                      <c:pt idx="214">
                        <c:v>112.800048828125</c:v>
                      </c:pt>
                      <c:pt idx="215">
                        <c:v>113.199951171875</c:v>
                      </c:pt>
                      <c:pt idx="216">
                        <c:v>113.5</c:v>
                      </c:pt>
                      <c:pt idx="217">
                        <c:v>113.800048828125</c:v>
                      </c:pt>
                      <c:pt idx="218">
                        <c:v>114.10009765625</c:v>
                      </c:pt>
                      <c:pt idx="219">
                        <c:v>114.39990234375</c:v>
                      </c:pt>
                      <c:pt idx="220">
                        <c:v>114.5</c:v>
                      </c:pt>
                      <c:pt idx="221">
                        <c:v>114.89990234375</c:v>
                      </c:pt>
                      <c:pt idx="222">
                        <c:v>115.199951171875</c:v>
                      </c:pt>
                      <c:pt idx="223">
                        <c:v>115.5</c:v>
                      </c:pt>
                      <c:pt idx="224">
                        <c:v>115.800048828125</c:v>
                      </c:pt>
                      <c:pt idx="225">
                        <c:v>116.199951171875</c:v>
                      </c:pt>
                      <c:pt idx="226">
                        <c:v>116.5</c:v>
                      </c:pt>
                      <c:pt idx="227">
                        <c:v>116.800048828125</c:v>
                      </c:pt>
                      <c:pt idx="228">
                        <c:v>117.199951171875</c:v>
                      </c:pt>
                      <c:pt idx="229">
                        <c:v>117.5</c:v>
                      </c:pt>
                      <c:pt idx="230">
                        <c:v>117.7998046875</c:v>
                      </c:pt>
                      <c:pt idx="231">
                        <c:v>118</c:v>
                      </c:pt>
                      <c:pt idx="232">
                        <c:v>118.2998046875</c:v>
                      </c:pt>
                      <c:pt idx="233">
                        <c:v>118.599853515625</c:v>
                      </c:pt>
                      <c:pt idx="234">
                        <c:v>118.89990234375</c:v>
                      </c:pt>
                      <c:pt idx="235">
                        <c:v>119.199951171875</c:v>
                      </c:pt>
                      <c:pt idx="236">
                        <c:v>119.499755859375</c:v>
                      </c:pt>
                      <c:pt idx="237">
                        <c:v>119.89990234375</c:v>
                      </c:pt>
                      <c:pt idx="238">
                        <c:v>120.2998046875</c:v>
                      </c:pt>
                      <c:pt idx="239">
                        <c:v>120.599853515625</c:v>
                      </c:pt>
                      <c:pt idx="240">
                        <c:v>120.89990234375</c:v>
                      </c:pt>
                      <c:pt idx="241">
                        <c:v>121.19970703125</c:v>
                      </c:pt>
                      <c:pt idx="242">
                        <c:v>121.60009765625</c:v>
                      </c:pt>
                      <c:pt idx="243">
                        <c:v>121.80029296875</c:v>
                      </c:pt>
                      <c:pt idx="244">
                        <c:v>122.10009765625</c:v>
                      </c:pt>
                      <c:pt idx="245">
                        <c:v>122.500244140625</c:v>
                      </c:pt>
                      <c:pt idx="246">
                        <c:v>122.800048828125</c:v>
                      </c:pt>
                      <c:pt idx="247">
                        <c:v>123.10009765625</c:v>
                      </c:pt>
                      <c:pt idx="248">
                        <c:v>123.400146484375</c:v>
                      </c:pt>
                      <c:pt idx="249">
                        <c:v>123.60009765625</c:v>
                      </c:pt>
                      <c:pt idx="250">
                        <c:v>124</c:v>
                      </c:pt>
                      <c:pt idx="251">
                        <c:v>124.400146484375</c:v>
                      </c:pt>
                      <c:pt idx="252">
                        <c:v>124.7001953125</c:v>
                      </c:pt>
                      <c:pt idx="253">
                        <c:v>125.10009765625</c:v>
                      </c:pt>
                      <c:pt idx="254">
                        <c:v>125.400146484375</c:v>
                      </c:pt>
                      <c:pt idx="255">
                        <c:v>125.800048828125</c:v>
                      </c:pt>
                      <c:pt idx="256">
                        <c:v>126.10009765625</c:v>
                      </c:pt>
                      <c:pt idx="257">
                        <c:v>126.5</c:v>
                      </c:pt>
                      <c:pt idx="258">
                        <c:v>126.800048828125</c:v>
                      </c:pt>
                      <c:pt idx="259">
                        <c:v>127.199951171875</c:v>
                      </c:pt>
                      <c:pt idx="260">
                        <c:v>127.5</c:v>
                      </c:pt>
                      <c:pt idx="261">
                        <c:v>127.699951171875</c:v>
                      </c:pt>
                      <c:pt idx="262">
                        <c:v>128.10009765625</c:v>
                      </c:pt>
                      <c:pt idx="263">
                        <c:v>128.39990234375</c:v>
                      </c:pt>
                      <c:pt idx="264">
                        <c:v>128.800048828125</c:v>
                      </c:pt>
                      <c:pt idx="265">
                        <c:v>129.099853515625</c:v>
                      </c:pt>
                      <c:pt idx="266">
                        <c:v>129.300048828125</c:v>
                      </c:pt>
                      <c:pt idx="267">
                        <c:v>129.699951171875</c:v>
                      </c:pt>
                      <c:pt idx="268">
                        <c:v>130</c:v>
                      </c:pt>
                      <c:pt idx="269">
                        <c:v>130.39990234375</c:v>
                      </c:pt>
                      <c:pt idx="270">
                        <c:v>130.699951171875</c:v>
                      </c:pt>
                      <c:pt idx="271">
                        <c:v>131</c:v>
                      </c:pt>
                      <c:pt idx="272">
                        <c:v>131.2998046875</c:v>
                      </c:pt>
                      <c:pt idx="273">
                        <c:v>131.7998046875</c:v>
                      </c:pt>
                      <c:pt idx="274">
                        <c:v>132.199951171875</c:v>
                      </c:pt>
                      <c:pt idx="275">
                        <c:v>132.499755859375</c:v>
                      </c:pt>
                      <c:pt idx="276">
                        <c:v>132.7998046875</c:v>
                      </c:pt>
                      <c:pt idx="277">
                        <c:v>133.199951171875</c:v>
                      </c:pt>
                      <c:pt idx="278">
                        <c:v>133.499755859375</c:v>
                      </c:pt>
                      <c:pt idx="279">
                        <c:v>133.69970703125</c:v>
                      </c:pt>
                      <c:pt idx="280">
                        <c:v>133.999755859375</c:v>
                      </c:pt>
                      <c:pt idx="281">
                        <c:v>134.400146484375</c:v>
                      </c:pt>
                      <c:pt idx="282">
                        <c:v>134.80029296875</c:v>
                      </c:pt>
                      <c:pt idx="283">
                        <c:v>135.10009765625</c:v>
                      </c:pt>
                      <c:pt idx="284">
                        <c:v>135.400146484375</c:v>
                      </c:pt>
                      <c:pt idx="285">
                        <c:v>135.7001953125</c:v>
                      </c:pt>
                      <c:pt idx="286">
                        <c:v>136.10009765625</c:v>
                      </c:pt>
                      <c:pt idx="287">
                        <c:v>136.300048828125</c:v>
                      </c:pt>
                      <c:pt idx="288">
                        <c:v>136.60009765625</c:v>
                      </c:pt>
                      <c:pt idx="289">
                        <c:v>137</c:v>
                      </c:pt>
                      <c:pt idx="290">
                        <c:v>137.300048828125</c:v>
                      </c:pt>
                      <c:pt idx="291">
                        <c:v>137.7001953125</c:v>
                      </c:pt>
                      <c:pt idx="292">
                        <c:v>138.10009765625</c:v>
                      </c:pt>
                      <c:pt idx="293">
                        <c:v>138.5</c:v>
                      </c:pt>
                      <c:pt idx="294">
                        <c:v>138.800048828125</c:v>
                      </c:pt>
                      <c:pt idx="295">
                        <c:v>139.10009765625</c:v>
                      </c:pt>
                      <c:pt idx="296">
                        <c:v>139.5</c:v>
                      </c:pt>
                      <c:pt idx="297">
                        <c:v>139.900146484375</c:v>
                      </c:pt>
                      <c:pt idx="298">
                        <c:v>140.10009765625</c:v>
                      </c:pt>
                      <c:pt idx="299">
                        <c:v>140.39990234375</c:v>
                      </c:pt>
                      <c:pt idx="300">
                        <c:v>140.800048828125</c:v>
                      </c:pt>
                      <c:pt idx="301">
                        <c:v>141.10009765625</c:v>
                      </c:pt>
                      <c:pt idx="302">
                        <c:v>141.5</c:v>
                      </c:pt>
                      <c:pt idx="303">
                        <c:v>141.800048828125</c:v>
                      </c:pt>
                      <c:pt idx="304">
                        <c:v>142</c:v>
                      </c:pt>
                      <c:pt idx="305">
                        <c:v>142.300048828125</c:v>
                      </c:pt>
                      <c:pt idx="306">
                        <c:v>142.699951171875</c:v>
                      </c:pt>
                      <c:pt idx="307">
                        <c:v>143</c:v>
                      </c:pt>
                      <c:pt idx="308">
                        <c:v>143.39990234375</c:v>
                      </c:pt>
                      <c:pt idx="309">
                        <c:v>143.7998046875</c:v>
                      </c:pt>
                      <c:pt idx="310">
                        <c:v>144.099853515625</c:v>
                      </c:pt>
                      <c:pt idx="311">
                        <c:v>144.5</c:v>
                      </c:pt>
                      <c:pt idx="312">
                        <c:v>144.7998046875</c:v>
                      </c:pt>
                      <c:pt idx="313">
                        <c:v>145.199951171875</c:v>
                      </c:pt>
                      <c:pt idx="314">
                        <c:v>145.599853515625</c:v>
                      </c:pt>
                      <c:pt idx="315">
                        <c:v>145.89990234375</c:v>
                      </c:pt>
                      <c:pt idx="316">
                        <c:v>146.2998046875</c:v>
                      </c:pt>
                      <c:pt idx="317">
                        <c:v>146.599853515625</c:v>
                      </c:pt>
                      <c:pt idx="318">
                        <c:v>146.7998046875</c:v>
                      </c:pt>
                      <c:pt idx="319">
                        <c:v>147.099853515625</c:v>
                      </c:pt>
                      <c:pt idx="320">
                        <c:v>147.500244140625</c:v>
                      </c:pt>
                      <c:pt idx="321">
                        <c:v>147.80029296875</c:v>
                      </c:pt>
                      <c:pt idx="322">
                        <c:v>148.2001953125</c:v>
                      </c:pt>
                      <c:pt idx="323">
                        <c:v>148.500244140625</c:v>
                      </c:pt>
                      <c:pt idx="324">
                        <c:v>148.800048828125</c:v>
                      </c:pt>
                      <c:pt idx="325">
                        <c:v>149.2001953125</c:v>
                      </c:pt>
                      <c:pt idx="326">
                        <c:v>149.500244140625</c:v>
                      </c:pt>
                      <c:pt idx="327">
                        <c:v>149.900146484375</c:v>
                      </c:pt>
                      <c:pt idx="328">
                        <c:v>150.2001953125</c:v>
                      </c:pt>
                      <c:pt idx="329">
                        <c:v>150.60009765625</c:v>
                      </c:pt>
                      <c:pt idx="330">
                        <c:v>150.900146484375</c:v>
                      </c:pt>
                      <c:pt idx="331">
                        <c:v>151.300048828125</c:v>
                      </c:pt>
                      <c:pt idx="332">
                        <c:v>151.60009765625</c:v>
                      </c:pt>
                      <c:pt idx="333">
                        <c:v>151.900146484375</c:v>
                      </c:pt>
                      <c:pt idx="334">
                        <c:v>152.300048828125</c:v>
                      </c:pt>
                      <c:pt idx="335">
                        <c:v>152.699951171875</c:v>
                      </c:pt>
                      <c:pt idx="336">
                        <c:v>153</c:v>
                      </c:pt>
                      <c:pt idx="337">
                        <c:v>153.39990234375</c:v>
                      </c:pt>
                      <c:pt idx="338">
                        <c:v>153.60009765625</c:v>
                      </c:pt>
                      <c:pt idx="339">
                        <c:v>153.699951171875</c:v>
                      </c:pt>
                      <c:pt idx="340">
                        <c:v>154.10009765625</c:v>
                      </c:pt>
                      <c:pt idx="341">
                        <c:v>154.5</c:v>
                      </c:pt>
                      <c:pt idx="342">
                        <c:v>154.800048828125</c:v>
                      </c:pt>
                      <c:pt idx="343">
                        <c:v>155.199951171875</c:v>
                      </c:pt>
                      <c:pt idx="344">
                        <c:v>155.599853515625</c:v>
                      </c:pt>
                      <c:pt idx="345">
                        <c:v>156</c:v>
                      </c:pt>
                      <c:pt idx="346">
                        <c:v>156.2998046875</c:v>
                      </c:pt>
                      <c:pt idx="347">
                        <c:v>156.699951171875</c:v>
                      </c:pt>
                      <c:pt idx="348">
                        <c:v>157.099853515625</c:v>
                      </c:pt>
                      <c:pt idx="349">
                        <c:v>157.39990234375</c:v>
                      </c:pt>
                      <c:pt idx="350">
                        <c:v>157.7998046875</c:v>
                      </c:pt>
                      <c:pt idx="351">
                        <c:v>158.199951171875</c:v>
                      </c:pt>
                      <c:pt idx="352">
                        <c:v>158.599853515625</c:v>
                      </c:pt>
                      <c:pt idx="353">
                        <c:v>158.999755859375</c:v>
                      </c:pt>
                      <c:pt idx="354">
                        <c:v>159.2998046875</c:v>
                      </c:pt>
                      <c:pt idx="355">
                        <c:v>159.599853515625</c:v>
                      </c:pt>
                      <c:pt idx="356">
                        <c:v>159.89990234375</c:v>
                      </c:pt>
                      <c:pt idx="357">
                        <c:v>160.2001953125</c:v>
                      </c:pt>
                      <c:pt idx="358">
                        <c:v>160.60009765625</c:v>
                      </c:pt>
                      <c:pt idx="359">
                        <c:v>160.900146484375</c:v>
                      </c:pt>
                      <c:pt idx="360">
                        <c:v>161.300048828125</c:v>
                      </c:pt>
                      <c:pt idx="361">
                        <c:v>161.7001953125</c:v>
                      </c:pt>
                      <c:pt idx="362">
                        <c:v>162.000244140625</c:v>
                      </c:pt>
                      <c:pt idx="363">
                        <c:v>162.300048828125</c:v>
                      </c:pt>
                      <c:pt idx="364">
                        <c:v>162.60009765625</c:v>
                      </c:pt>
                      <c:pt idx="365">
                        <c:v>163</c:v>
                      </c:pt>
                      <c:pt idx="366">
                        <c:v>163.300048828125</c:v>
                      </c:pt>
                      <c:pt idx="367">
                        <c:v>163.7001953125</c:v>
                      </c:pt>
                      <c:pt idx="368">
                        <c:v>164</c:v>
                      </c:pt>
                      <c:pt idx="369">
                        <c:v>164.400146484375</c:v>
                      </c:pt>
                      <c:pt idx="370">
                        <c:v>164.800048828125</c:v>
                      </c:pt>
                      <c:pt idx="371">
                        <c:v>165.10009765625</c:v>
                      </c:pt>
                      <c:pt idx="372">
                        <c:v>165.300048828125</c:v>
                      </c:pt>
                      <c:pt idx="373">
                        <c:v>165.699951171875</c:v>
                      </c:pt>
                      <c:pt idx="374">
                        <c:v>166</c:v>
                      </c:pt>
                      <c:pt idx="375">
                        <c:v>166.300048828125</c:v>
                      </c:pt>
                      <c:pt idx="376">
                        <c:v>166.60009765625</c:v>
                      </c:pt>
                      <c:pt idx="377">
                        <c:v>166.89990234375</c:v>
                      </c:pt>
                      <c:pt idx="378">
                        <c:v>167.199951171875</c:v>
                      </c:pt>
                      <c:pt idx="379">
                        <c:v>167.599853515625</c:v>
                      </c:pt>
                      <c:pt idx="380">
                        <c:v>167.89990234375</c:v>
                      </c:pt>
                      <c:pt idx="381">
                        <c:v>168.099853515625</c:v>
                      </c:pt>
                      <c:pt idx="382">
                        <c:v>168.39990234375</c:v>
                      </c:pt>
                      <c:pt idx="383">
                        <c:v>168.7998046875</c:v>
                      </c:pt>
                      <c:pt idx="384">
                        <c:v>169</c:v>
                      </c:pt>
                      <c:pt idx="385">
                        <c:v>169.2998046875</c:v>
                      </c:pt>
                      <c:pt idx="386">
                        <c:v>169.699951171875</c:v>
                      </c:pt>
                      <c:pt idx="387">
                        <c:v>170</c:v>
                      </c:pt>
                      <c:pt idx="388">
                        <c:v>170.39990234375</c:v>
                      </c:pt>
                      <c:pt idx="389">
                        <c:v>170.699951171875</c:v>
                      </c:pt>
                      <c:pt idx="390">
                        <c:v>171.099853515625</c:v>
                      </c:pt>
                      <c:pt idx="391">
                        <c:v>171.39990234375</c:v>
                      </c:pt>
                      <c:pt idx="392">
                        <c:v>171.499755859375</c:v>
                      </c:pt>
                      <c:pt idx="393">
                        <c:v>171.7998046875</c:v>
                      </c:pt>
                      <c:pt idx="394">
                        <c:v>171.999755859375</c:v>
                      </c:pt>
                      <c:pt idx="395">
                        <c:v>172.39990234375</c:v>
                      </c:pt>
                      <c:pt idx="396">
                        <c:v>172.69970703125</c:v>
                      </c:pt>
                      <c:pt idx="397">
                        <c:v>173.000244140625</c:v>
                      </c:pt>
                      <c:pt idx="398">
                        <c:v>173.30029296875</c:v>
                      </c:pt>
                      <c:pt idx="399">
                        <c:v>173.60009765625</c:v>
                      </c:pt>
                      <c:pt idx="400">
                        <c:v>173.900146484375</c:v>
                      </c:pt>
                      <c:pt idx="401">
                        <c:v>174.2001953125</c:v>
                      </c:pt>
                      <c:pt idx="402">
                        <c:v>174.500244140625</c:v>
                      </c:pt>
                      <c:pt idx="403">
                        <c:v>174.900146484375</c:v>
                      </c:pt>
                      <c:pt idx="404">
                        <c:v>175.2001953125</c:v>
                      </c:pt>
                      <c:pt idx="405">
                        <c:v>175.400146484375</c:v>
                      </c:pt>
                      <c:pt idx="406">
                        <c:v>175.7001953125</c:v>
                      </c:pt>
                      <c:pt idx="407">
                        <c:v>176</c:v>
                      </c:pt>
                      <c:pt idx="408">
                        <c:v>176.2001953125</c:v>
                      </c:pt>
                      <c:pt idx="409">
                        <c:v>176.60009765625</c:v>
                      </c:pt>
                      <c:pt idx="410">
                        <c:v>176.800048828125</c:v>
                      </c:pt>
                      <c:pt idx="411">
                        <c:v>177.10009765625</c:v>
                      </c:pt>
                      <c:pt idx="412">
                        <c:v>177.400146484375</c:v>
                      </c:pt>
                      <c:pt idx="413">
                        <c:v>177.60009765625</c:v>
                      </c:pt>
                      <c:pt idx="414">
                        <c:v>177.900146484375</c:v>
                      </c:pt>
                      <c:pt idx="415">
                        <c:v>178.199951171875</c:v>
                      </c:pt>
                      <c:pt idx="416">
                        <c:v>178.5</c:v>
                      </c:pt>
                      <c:pt idx="417">
                        <c:v>178.800048828125</c:v>
                      </c:pt>
                      <c:pt idx="418">
                        <c:v>179.10009765625</c:v>
                      </c:pt>
                      <c:pt idx="419">
                        <c:v>179.39990234375</c:v>
                      </c:pt>
                      <c:pt idx="420">
                        <c:v>179.699951171875</c:v>
                      </c:pt>
                      <c:pt idx="421">
                        <c:v>180</c:v>
                      </c:pt>
                      <c:pt idx="422">
                        <c:v>180.300048828125</c:v>
                      </c:pt>
                      <c:pt idx="423">
                        <c:v>180.599853515625</c:v>
                      </c:pt>
                      <c:pt idx="424">
                        <c:v>180.89990234375</c:v>
                      </c:pt>
                      <c:pt idx="425">
                        <c:v>181.199951171875</c:v>
                      </c:pt>
                      <c:pt idx="426">
                        <c:v>181.39990234375</c:v>
                      </c:pt>
                      <c:pt idx="427">
                        <c:v>181.699951171875</c:v>
                      </c:pt>
                      <c:pt idx="428">
                        <c:v>182</c:v>
                      </c:pt>
                      <c:pt idx="429">
                        <c:v>182.199951171875</c:v>
                      </c:pt>
                      <c:pt idx="430">
                        <c:v>182.5</c:v>
                      </c:pt>
                      <c:pt idx="431">
                        <c:v>182.7998046875</c:v>
                      </c:pt>
                      <c:pt idx="432">
                        <c:v>183.099853515625</c:v>
                      </c:pt>
                      <c:pt idx="433">
                        <c:v>183.39990234375</c:v>
                      </c:pt>
                      <c:pt idx="434">
                        <c:v>183.699951171875</c:v>
                      </c:pt>
                      <c:pt idx="435">
                        <c:v>183.999755859375</c:v>
                      </c:pt>
                      <c:pt idx="436">
                        <c:v>184.199951171875</c:v>
                      </c:pt>
                      <c:pt idx="437">
                        <c:v>184.499755859375</c:v>
                      </c:pt>
                      <c:pt idx="438">
                        <c:v>184.7998046875</c:v>
                      </c:pt>
                      <c:pt idx="439">
                        <c:v>185.099853515625</c:v>
                      </c:pt>
                      <c:pt idx="440">
                        <c:v>185.39990234375</c:v>
                      </c:pt>
                      <c:pt idx="441">
                        <c:v>185.7001953125</c:v>
                      </c:pt>
                      <c:pt idx="442">
                        <c:v>186.000244140625</c:v>
                      </c:pt>
                      <c:pt idx="443">
                        <c:v>186.30029296875</c:v>
                      </c:pt>
                      <c:pt idx="444">
                        <c:v>186.60009765625</c:v>
                      </c:pt>
                      <c:pt idx="445">
                        <c:v>186.7001953125</c:v>
                      </c:pt>
                      <c:pt idx="446">
                        <c:v>187.000244140625</c:v>
                      </c:pt>
                      <c:pt idx="447">
                        <c:v>187.300048828125</c:v>
                      </c:pt>
                      <c:pt idx="448">
                        <c:v>187.60009765625</c:v>
                      </c:pt>
                      <c:pt idx="449">
                        <c:v>187.900146484375</c:v>
                      </c:pt>
                      <c:pt idx="450">
                        <c:v>188.2001953125</c:v>
                      </c:pt>
                      <c:pt idx="451">
                        <c:v>188.400146484375</c:v>
                      </c:pt>
                      <c:pt idx="452">
                        <c:v>188.60009765625</c:v>
                      </c:pt>
                      <c:pt idx="453">
                        <c:v>188.900146484375</c:v>
                      </c:pt>
                      <c:pt idx="454">
                        <c:v>189.2001953125</c:v>
                      </c:pt>
                      <c:pt idx="455">
                        <c:v>189.5</c:v>
                      </c:pt>
                      <c:pt idx="456">
                        <c:v>189.800048828125</c:v>
                      </c:pt>
                      <c:pt idx="457">
                        <c:v>190.10009765625</c:v>
                      </c:pt>
                      <c:pt idx="458">
                        <c:v>190.300048828125</c:v>
                      </c:pt>
                      <c:pt idx="459">
                        <c:v>190.60009765625</c:v>
                      </c:pt>
                      <c:pt idx="460">
                        <c:v>191</c:v>
                      </c:pt>
                      <c:pt idx="461">
                        <c:v>191.199951171875</c:v>
                      </c:pt>
                      <c:pt idx="462">
                        <c:v>191.5</c:v>
                      </c:pt>
                      <c:pt idx="463">
                        <c:v>191.60009765625</c:v>
                      </c:pt>
                      <c:pt idx="464">
                        <c:v>191.89990234375</c:v>
                      </c:pt>
                      <c:pt idx="465">
                        <c:v>192.10009765625</c:v>
                      </c:pt>
                      <c:pt idx="466">
                        <c:v>192.39990234375</c:v>
                      </c:pt>
                      <c:pt idx="467">
                        <c:v>192.60009765625</c:v>
                      </c:pt>
                      <c:pt idx="468">
                        <c:v>192.800048828125</c:v>
                      </c:pt>
                      <c:pt idx="469">
                        <c:v>193</c:v>
                      </c:pt>
                      <c:pt idx="470">
                        <c:v>193.300048828125</c:v>
                      </c:pt>
                      <c:pt idx="471">
                        <c:v>193.5</c:v>
                      </c:pt>
                      <c:pt idx="472">
                        <c:v>193.800048828125</c:v>
                      </c:pt>
                      <c:pt idx="473">
                        <c:v>194</c:v>
                      </c:pt>
                      <c:pt idx="474">
                        <c:v>194.39990234375</c:v>
                      </c:pt>
                      <c:pt idx="475">
                        <c:v>194.599853515625</c:v>
                      </c:pt>
                      <c:pt idx="476">
                        <c:v>194.7998046875</c:v>
                      </c:pt>
                      <c:pt idx="477">
                        <c:v>195.099853515625</c:v>
                      </c:pt>
                      <c:pt idx="478">
                        <c:v>195</c:v>
                      </c:pt>
                      <c:pt idx="479">
                        <c:v>195.099853515625</c:v>
                      </c:pt>
                      <c:pt idx="480">
                        <c:v>195.199951171875</c:v>
                      </c:pt>
                      <c:pt idx="481">
                        <c:v>195.2998046875</c:v>
                      </c:pt>
                      <c:pt idx="482">
                        <c:v>195.5</c:v>
                      </c:pt>
                      <c:pt idx="483">
                        <c:v>195.7998046875</c:v>
                      </c:pt>
                      <c:pt idx="484">
                        <c:v>195.999755859375</c:v>
                      </c:pt>
                      <c:pt idx="485">
                        <c:v>196.2998046875</c:v>
                      </c:pt>
                      <c:pt idx="486">
                        <c:v>196.499755859375</c:v>
                      </c:pt>
                      <c:pt idx="487">
                        <c:v>196.7998046875</c:v>
                      </c:pt>
                      <c:pt idx="488">
                        <c:v>196.999755859375</c:v>
                      </c:pt>
                      <c:pt idx="489">
                        <c:v>197.2998046875</c:v>
                      </c:pt>
                      <c:pt idx="490">
                        <c:v>197.499755859375</c:v>
                      </c:pt>
                      <c:pt idx="491">
                        <c:v>197.7998046875</c:v>
                      </c:pt>
                      <c:pt idx="492">
                        <c:v>198.099853515625</c:v>
                      </c:pt>
                      <c:pt idx="493">
                        <c:v>198.400146484375</c:v>
                      </c:pt>
                      <c:pt idx="494">
                        <c:v>198.60009765625</c:v>
                      </c:pt>
                      <c:pt idx="495">
                        <c:v>198.7001953125</c:v>
                      </c:pt>
                      <c:pt idx="496">
                        <c:v>199.000244140625</c:v>
                      </c:pt>
                      <c:pt idx="497">
                        <c:v>199.2001953125</c:v>
                      </c:pt>
                      <c:pt idx="498">
                        <c:v>199.400146484375</c:v>
                      </c:pt>
                      <c:pt idx="499">
                        <c:v>199.7001953125</c:v>
                      </c:pt>
                      <c:pt idx="500">
                        <c:v>199.900146484375</c:v>
                      </c:pt>
                      <c:pt idx="501">
                        <c:v>200.10009765625</c:v>
                      </c:pt>
                      <c:pt idx="502">
                        <c:v>200.400146484375</c:v>
                      </c:pt>
                      <c:pt idx="503">
                        <c:v>200.500244140625</c:v>
                      </c:pt>
                      <c:pt idx="504">
                        <c:v>200.800048828125</c:v>
                      </c:pt>
                      <c:pt idx="505">
                        <c:v>201</c:v>
                      </c:pt>
                      <c:pt idx="506">
                        <c:v>201.2001953125</c:v>
                      </c:pt>
                      <c:pt idx="507">
                        <c:v>201.400146484375</c:v>
                      </c:pt>
                      <c:pt idx="508">
                        <c:v>201.60009765625</c:v>
                      </c:pt>
                      <c:pt idx="509">
                        <c:v>201.800048828125</c:v>
                      </c:pt>
                      <c:pt idx="510">
                        <c:v>202</c:v>
                      </c:pt>
                      <c:pt idx="511">
                        <c:v>202.300048828125</c:v>
                      </c:pt>
                      <c:pt idx="512">
                        <c:v>202.400146484375</c:v>
                      </c:pt>
                      <c:pt idx="513">
                        <c:v>202.60009765625</c:v>
                      </c:pt>
                      <c:pt idx="514">
                        <c:v>202.800048828125</c:v>
                      </c:pt>
                      <c:pt idx="515">
                        <c:v>203.10009765625</c:v>
                      </c:pt>
                      <c:pt idx="516">
                        <c:v>203.300048828125</c:v>
                      </c:pt>
                      <c:pt idx="517">
                        <c:v>203.5</c:v>
                      </c:pt>
                      <c:pt idx="518">
                        <c:v>203.800048828125</c:v>
                      </c:pt>
                      <c:pt idx="519">
                        <c:v>204</c:v>
                      </c:pt>
                      <c:pt idx="520">
                        <c:v>204.300048828125</c:v>
                      </c:pt>
                      <c:pt idx="521">
                        <c:v>204.60009765625</c:v>
                      </c:pt>
                      <c:pt idx="522">
                        <c:v>204.800048828125</c:v>
                      </c:pt>
                      <c:pt idx="523">
                        <c:v>205.10009765625</c:v>
                      </c:pt>
                      <c:pt idx="524">
                        <c:v>205.300048828125</c:v>
                      </c:pt>
                      <c:pt idx="525">
                        <c:v>205.599853515625</c:v>
                      </c:pt>
                      <c:pt idx="526">
                        <c:v>205.699951171875</c:v>
                      </c:pt>
                      <c:pt idx="527">
                        <c:v>206.099853515625</c:v>
                      </c:pt>
                      <c:pt idx="528">
                        <c:v>206.300048828125</c:v>
                      </c:pt>
                      <c:pt idx="529">
                        <c:v>206.5</c:v>
                      </c:pt>
                      <c:pt idx="530">
                        <c:v>206.699951171875</c:v>
                      </c:pt>
                      <c:pt idx="531">
                        <c:v>206.89990234375</c:v>
                      </c:pt>
                      <c:pt idx="532">
                        <c:v>207.199951171875</c:v>
                      </c:pt>
                      <c:pt idx="533">
                        <c:v>207.39990234375</c:v>
                      </c:pt>
                      <c:pt idx="534">
                        <c:v>207.699951171875</c:v>
                      </c:pt>
                      <c:pt idx="535">
                        <c:v>207.89990234375</c:v>
                      </c:pt>
                      <c:pt idx="536">
                        <c:v>208.199951171875</c:v>
                      </c:pt>
                      <c:pt idx="537">
                        <c:v>208.39990234375</c:v>
                      </c:pt>
                      <c:pt idx="538">
                        <c:v>208.699951171875</c:v>
                      </c:pt>
                      <c:pt idx="539">
                        <c:v>208.89990234375</c:v>
                      </c:pt>
                      <c:pt idx="540">
                        <c:v>209.199951171875</c:v>
                      </c:pt>
                      <c:pt idx="541">
                        <c:v>209.499755859375</c:v>
                      </c:pt>
                      <c:pt idx="542">
                        <c:v>209.699951171875</c:v>
                      </c:pt>
                      <c:pt idx="543">
                        <c:v>209.999755859375</c:v>
                      </c:pt>
                      <c:pt idx="544">
                        <c:v>210.099853515625</c:v>
                      </c:pt>
                      <c:pt idx="545">
                        <c:v>210.2998046875</c:v>
                      </c:pt>
                      <c:pt idx="546">
                        <c:v>210.599853515625</c:v>
                      </c:pt>
                      <c:pt idx="547">
                        <c:v>210.69970703125</c:v>
                      </c:pt>
                      <c:pt idx="548">
                        <c:v>210.999755859375</c:v>
                      </c:pt>
                      <c:pt idx="549">
                        <c:v>211.2001953125</c:v>
                      </c:pt>
                      <c:pt idx="550">
                        <c:v>211.500244140625</c:v>
                      </c:pt>
                      <c:pt idx="551">
                        <c:v>211.80029296875</c:v>
                      </c:pt>
                      <c:pt idx="552">
                        <c:v>212.000244140625</c:v>
                      </c:pt>
                      <c:pt idx="553">
                        <c:v>212.300048828125</c:v>
                      </c:pt>
                      <c:pt idx="554">
                        <c:v>212.500244140625</c:v>
                      </c:pt>
                      <c:pt idx="555">
                        <c:v>212.800048828125</c:v>
                      </c:pt>
                      <c:pt idx="556">
                        <c:v>213.10009765625</c:v>
                      </c:pt>
                      <c:pt idx="557">
                        <c:v>213.300048828125</c:v>
                      </c:pt>
                      <c:pt idx="558">
                        <c:v>213.5</c:v>
                      </c:pt>
                      <c:pt idx="559">
                        <c:v>213.7001953125</c:v>
                      </c:pt>
                      <c:pt idx="560">
                        <c:v>214</c:v>
                      </c:pt>
                      <c:pt idx="561">
                        <c:v>214.2001953125</c:v>
                      </c:pt>
                      <c:pt idx="562">
                        <c:v>214.400146484375</c:v>
                      </c:pt>
                      <c:pt idx="563">
                        <c:v>214.60009765625</c:v>
                      </c:pt>
                      <c:pt idx="564">
                        <c:v>214.7001953125</c:v>
                      </c:pt>
                      <c:pt idx="565">
                        <c:v>215</c:v>
                      </c:pt>
                      <c:pt idx="566">
                        <c:v>215.199951171875</c:v>
                      </c:pt>
                      <c:pt idx="567">
                        <c:v>215.400146484375</c:v>
                      </c:pt>
                      <c:pt idx="568">
                        <c:v>215.699951171875</c:v>
                      </c:pt>
                      <c:pt idx="569">
                        <c:v>216.10009765625</c:v>
                      </c:pt>
                      <c:pt idx="570">
                        <c:v>216.300048828125</c:v>
                      </c:pt>
                      <c:pt idx="571">
                        <c:v>216.5</c:v>
                      </c:pt>
                      <c:pt idx="572">
                        <c:v>216.800048828125</c:v>
                      </c:pt>
                      <c:pt idx="573">
                        <c:v>217</c:v>
                      </c:pt>
                      <c:pt idx="574">
                        <c:v>217.199951171875</c:v>
                      </c:pt>
                      <c:pt idx="575">
                        <c:v>217.5</c:v>
                      </c:pt>
                      <c:pt idx="576">
                        <c:v>217.699951171875</c:v>
                      </c:pt>
                      <c:pt idx="577">
                        <c:v>217.89990234375</c:v>
                      </c:pt>
                      <c:pt idx="578">
                        <c:v>218.10009765625</c:v>
                      </c:pt>
                      <c:pt idx="579">
                        <c:v>218.39990234375</c:v>
                      </c:pt>
                      <c:pt idx="580">
                        <c:v>218.599853515625</c:v>
                      </c:pt>
                      <c:pt idx="581">
                        <c:v>218.800048828125</c:v>
                      </c:pt>
                      <c:pt idx="582">
                        <c:v>218.89990234375</c:v>
                      </c:pt>
                      <c:pt idx="583">
                        <c:v>219.199951171875</c:v>
                      </c:pt>
                      <c:pt idx="584">
                        <c:v>219.39990234375</c:v>
                      </c:pt>
                      <c:pt idx="585">
                        <c:v>219.599853515625</c:v>
                      </c:pt>
                      <c:pt idx="586">
                        <c:v>219.89990234375</c:v>
                      </c:pt>
                      <c:pt idx="587">
                        <c:v>220.099853515625</c:v>
                      </c:pt>
                      <c:pt idx="588">
                        <c:v>220.2998046875</c:v>
                      </c:pt>
                      <c:pt idx="589">
                        <c:v>220.5</c:v>
                      </c:pt>
                      <c:pt idx="590">
                        <c:v>220.7998046875</c:v>
                      </c:pt>
                      <c:pt idx="591">
                        <c:v>221</c:v>
                      </c:pt>
                      <c:pt idx="592">
                        <c:v>221.2998046875</c:v>
                      </c:pt>
                      <c:pt idx="593">
                        <c:v>221.499755859375</c:v>
                      </c:pt>
                      <c:pt idx="594">
                        <c:v>221.699951171875</c:v>
                      </c:pt>
                      <c:pt idx="595">
                        <c:v>221.89990234375</c:v>
                      </c:pt>
                      <c:pt idx="596">
                        <c:v>222.199951171875</c:v>
                      </c:pt>
                      <c:pt idx="597">
                        <c:v>222.2998046875</c:v>
                      </c:pt>
                      <c:pt idx="598">
                        <c:v>222.499755859375</c:v>
                      </c:pt>
                      <c:pt idx="599">
                        <c:v>222.7998046875</c:v>
                      </c:pt>
                      <c:pt idx="600">
                        <c:v>222.89990234375</c:v>
                      </c:pt>
                      <c:pt idx="601">
                        <c:v>223.19970703125</c:v>
                      </c:pt>
                      <c:pt idx="602">
                        <c:v>223.2998046875</c:v>
                      </c:pt>
                      <c:pt idx="603">
                        <c:v>223.499755859375</c:v>
                      </c:pt>
                      <c:pt idx="604">
                        <c:v>223.69970703125</c:v>
                      </c:pt>
                      <c:pt idx="605">
                        <c:v>223.89990234375</c:v>
                      </c:pt>
                      <c:pt idx="606">
                        <c:v>224.10009765625</c:v>
                      </c:pt>
                      <c:pt idx="607">
                        <c:v>224.400146484375</c:v>
                      </c:pt>
                      <c:pt idx="608">
                        <c:v>224.60009765625</c:v>
                      </c:pt>
                      <c:pt idx="609">
                        <c:v>224.800048828125</c:v>
                      </c:pt>
                      <c:pt idx="610">
                        <c:v>225.000244140625</c:v>
                      </c:pt>
                      <c:pt idx="611">
                        <c:v>225.300048828125</c:v>
                      </c:pt>
                      <c:pt idx="612">
                        <c:v>225.500244140625</c:v>
                      </c:pt>
                      <c:pt idx="613">
                        <c:v>225.7001953125</c:v>
                      </c:pt>
                      <c:pt idx="614">
                        <c:v>226.000244140625</c:v>
                      </c:pt>
                      <c:pt idx="615">
                        <c:v>226.10009765625</c:v>
                      </c:pt>
                      <c:pt idx="616">
                        <c:v>226.400146484375</c:v>
                      </c:pt>
                      <c:pt idx="617">
                        <c:v>226.5</c:v>
                      </c:pt>
                      <c:pt idx="618">
                        <c:v>226.7001953125</c:v>
                      </c:pt>
                      <c:pt idx="619">
                        <c:v>226.800048828125</c:v>
                      </c:pt>
                      <c:pt idx="620">
                        <c:v>227.10009765625</c:v>
                      </c:pt>
                      <c:pt idx="621">
                        <c:v>227.300048828125</c:v>
                      </c:pt>
                      <c:pt idx="622">
                        <c:v>227.5</c:v>
                      </c:pt>
                      <c:pt idx="623">
                        <c:v>227.7001953125</c:v>
                      </c:pt>
                      <c:pt idx="624">
                        <c:v>227.800048828125</c:v>
                      </c:pt>
                      <c:pt idx="625">
                        <c:v>228.10009765625</c:v>
                      </c:pt>
                      <c:pt idx="626">
                        <c:v>228.300048828125</c:v>
                      </c:pt>
                      <c:pt idx="627">
                        <c:v>228.5</c:v>
                      </c:pt>
                      <c:pt idx="628">
                        <c:v>228.699951171875</c:v>
                      </c:pt>
                      <c:pt idx="629">
                        <c:v>229</c:v>
                      </c:pt>
                      <c:pt idx="630">
                        <c:v>229.199951171875</c:v>
                      </c:pt>
                      <c:pt idx="631">
                        <c:v>229.400146484375</c:v>
                      </c:pt>
                      <c:pt idx="632">
                        <c:v>229.699951171875</c:v>
                      </c:pt>
                      <c:pt idx="633">
                        <c:v>229.89990234375</c:v>
                      </c:pt>
                      <c:pt idx="634">
                        <c:v>230</c:v>
                      </c:pt>
                      <c:pt idx="635">
                        <c:v>230.300048828125</c:v>
                      </c:pt>
                      <c:pt idx="636">
                        <c:v>230.5</c:v>
                      </c:pt>
                      <c:pt idx="637">
                        <c:v>230.699951171875</c:v>
                      </c:pt>
                      <c:pt idx="638">
                        <c:v>231</c:v>
                      </c:pt>
                      <c:pt idx="639">
                        <c:v>231</c:v>
                      </c:pt>
                      <c:pt idx="640">
                        <c:v>231.300048828125</c:v>
                      </c:pt>
                      <c:pt idx="641">
                        <c:v>231.5</c:v>
                      </c:pt>
                      <c:pt idx="642">
                        <c:v>231.599853515625</c:v>
                      </c:pt>
                      <c:pt idx="643">
                        <c:v>231.89990234375</c:v>
                      </c:pt>
                      <c:pt idx="644">
                        <c:v>232.099853515625</c:v>
                      </c:pt>
                      <c:pt idx="645">
                        <c:v>232.199951171875</c:v>
                      </c:pt>
                      <c:pt idx="646">
                        <c:v>232.39990234375</c:v>
                      </c:pt>
                      <c:pt idx="647">
                        <c:v>232.699951171875</c:v>
                      </c:pt>
                      <c:pt idx="648">
                        <c:v>232.7998046875</c:v>
                      </c:pt>
                      <c:pt idx="649">
                        <c:v>233</c:v>
                      </c:pt>
                      <c:pt idx="650">
                        <c:v>233.199951171875</c:v>
                      </c:pt>
                      <c:pt idx="651">
                        <c:v>233.39990234375</c:v>
                      </c:pt>
                      <c:pt idx="652">
                        <c:v>233.599853515625</c:v>
                      </c:pt>
                      <c:pt idx="653">
                        <c:v>233.7998046875</c:v>
                      </c:pt>
                      <c:pt idx="654">
                        <c:v>234</c:v>
                      </c:pt>
                      <c:pt idx="655">
                        <c:v>234.199951171875</c:v>
                      </c:pt>
                      <c:pt idx="656">
                        <c:v>234.2998046875</c:v>
                      </c:pt>
                      <c:pt idx="657">
                        <c:v>234.499755859375</c:v>
                      </c:pt>
                      <c:pt idx="658">
                        <c:v>234.699951171875</c:v>
                      </c:pt>
                      <c:pt idx="659">
                        <c:v>234.7998046875</c:v>
                      </c:pt>
                      <c:pt idx="660">
                        <c:v>234.999755859375</c:v>
                      </c:pt>
                      <c:pt idx="661">
                        <c:v>235.199951171875</c:v>
                      </c:pt>
                      <c:pt idx="662">
                        <c:v>235.499755859375</c:v>
                      </c:pt>
                      <c:pt idx="663">
                        <c:v>235.699951171875</c:v>
                      </c:pt>
                      <c:pt idx="664">
                        <c:v>235.89990234375</c:v>
                      </c:pt>
                      <c:pt idx="665">
                        <c:v>236.2998046875</c:v>
                      </c:pt>
                      <c:pt idx="666">
                        <c:v>236.599853515625</c:v>
                      </c:pt>
                      <c:pt idx="667">
                        <c:v>236.900146484375</c:v>
                      </c:pt>
                      <c:pt idx="668">
                        <c:v>237.10009765625</c:v>
                      </c:pt>
                      <c:pt idx="669">
                        <c:v>237.30029296875</c:v>
                      </c:pt>
                      <c:pt idx="670">
                        <c:v>237.500244140625</c:v>
                      </c:pt>
                      <c:pt idx="671">
                        <c:v>237.60009765625</c:v>
                      </c:pt>
                      <c:pt idx="672">
                        <c:v>237.7001953125</c:v>
                      </c:pt>
                      <c:pt idx="673">
                        <c:v>237.900146484375</c:v>
                      </c:pt>
                      <c:pt idx="674">
                        <c:v>238.10009765625</c:v>
                      </c:pt>
                      <c:pt idx="675">
                        <c:v>238.300048828125</c:v>
                      </c:pt>
                      <c:pt idx="676">
                        <c:v>238.500244140625</c:v>
                      </c:pt>
                      <c:pt idx="677">
                        <c:v>238.800048828125</c:v>
                      </c:pt>
                      <c:pt idx="678">
                        <c:v>239.000244140625</c:v>
                      </c:pt>
                      <c:pt idx="679">
                        <c:v>239.2001953125</c:v>
                      </c:pt>
                      <c:pt idx="680">
                        <c:v>239.5</c:v>
                      </c:pt>
                      <c:pt idx="681">
                        <c:v>239.7001953125</c:v>
                      </c:pt>
                      <c:pt idx="682">
                        <c:v>239.900146484375</c:v>
                      </c:pt>
                      <c:pt idx="683">
                        <c:v>239.900146484375</c:v>
                      </c:pt>
                      <c:pt idx="684">
                        <c:v>240.2001953125</c:v>
                      </c:pt>
                      <c:pt idx="685">
                        <c:v>240.400146484375</c:v>
                      </c:pt>
                      <c:pt idx="686">
                        <c:v>240.60009765625</c:v>
                      </c:pt>
                      <c:pt idx="687">
                        <c:v>240.800048828125</c:v>
                      </c:pt>
                      <c:pt idx="688">
                        <c:v>241</c:v>
                      </c:pt>
                      <c:pt idx="689">
                        <c:v>241.300048828125</c:v>
                      </c:pt>
                      <c:pt idx="690">
                        <c:v>241.400146484375</c:v>
                      </c:pt>
                      <c:pt idx="691">
                        <c:v>241.5</c:v>
                      </c:pt>
                      <c:pt idx="692">
                        <c:v>241.699951171875</c:v>
                      </c:pt>
                      <c:pt idx="693">
                        <c:v>241.900146484375</c:v>
                      </c:pt>
                      <c:pt idx="694">
                        <c:v>242.10009765625</c:v>
                      </c:pt>
                      <c:pt idx="695">
                        <c:v>242.300048828125</c:v>
                      </c:pt>
                      <c:pt idx="696">
                        <c:v>242.5</c:v>
                      </c:pt>
                      <c:pt idx="697">
                        <c:v>242.699951171875</c:v>
                      </c:pt>
                      <c:pt idx="698">
                        <c:v>242.89990234375</c:v>
                      </c:pt>
                      <c:pt idx="699">
                        <c:v>243</c:v>
                      </c:pt>
                      <c:pt idx="700">
                        <c:v>243.199951171875</c:v>
                      </c:pt>
                      <c:pt idx="701">
                        <c:v>243.300048828125</c:v>
                      </c:pt>
                      <c:pt idx="702">
                        <c:v>243.5</c:v>
                      </c:pt>
                      <c:pt idx="703">
                        <c:v>243.699951171875</c:v>
                      </c:pt>
                      <c:pt idx="704">
                        <c:v>243.89990234375</c:v>
                      </c:pt>
                      <c:pt idx="705">
                        <c:v>244</c:v>
                      </c:pt>
                      <c:pt idx="706">
                        <c:v>244.300048828125</c:v>
                      </c:pt>
                      <c:pt idx="707">
                        <c:v>244.699951171875</c:v>
                      </c:pt>
                      <c:pt idx="708">
                        <c:v>244.89990234375</c:v>
                      </c:pt>
                      <c:pt idx="709">
                        <c:v>245</c:v>
                      </c:pt>
                      <c:pt idx="710">
                        <c:v>245.199951171875</c:v>
                      </c:pt>
                      <c:pt idx="711">
                        <c:v>245.39990234375</c:v>
                      </c:pt>
                      <c:pt idx="712">
                        <c:v>245.5</c:v>
                      </c:pt>
                      <c:pt idx="713">
                        <c:v>245.5</c:v>
                      </c:pt>
                      <c:pt idx="714">
                        <c:v>245.699951171875</c:v>
                      </c:pt>
                      <c:pt idx="715">
                        <c:v>245.89990234375</c:v>
                      </c:pt>
                      <c:pt idx="716">
                        <c:v>246.099853515625</c:v>
                      </c:pt>
                      <c:pt idx="717">
                        <c:v>246.2998046875</c:v>
                      </c:pt>
                      <c:pt idx="718">
                        <c:v>246.39990234375</c:v>
                      </c:pt>
                      <c:pt idx="719">
                        <c:v>246.699951171875</c:v>
                      </c:pt>
                      <c:pt idx="720">
                        <c:v>246.89990234375</c:v>
                      </c:pt>
                      <c:pt idx="721">
                        <c:v>247</c:v>
                      </c:pt>
                      <c:pt idx="722">
                        <c:v>247.199951171875</c:v>
                      </c:pt>
                      <c:pt idx="723">
                        <c:v>247.39990234375</c:v>
                      </c:pt>
                      <c:pt idx="724">
                        <c:v>247.599853515625</c:v>
                      </c:pt>
                      <c:pt idx="725">
                        <c:v>247.599853515625</c:v>
                      </c:pt>
                      <c:pt idx="726">
                        <c:v>247.7998046875</c:v>
                      </c:pt>
                      <c:pt idx="727">
                        <c:v>247.999755859375</c:v>
                      </c:pt>
                      <c:pt idx="728">
                        <c:v>248.199951171875</c:v>
                      </c:pt>
                      <c:pt idx="729">
                        <c:v>248.39990234375</c:v>
                      </c:pt>
                      <c:pt idx="730">
                        <c:v>248.599853515625</c:v>
                      </c:pt>
                      <c:pt idx="731">
                        <c:v>248.89990234375</c:v>
                      </c:pt>
                      <c:pt idx="732">
                        <c:v>249.099853515625</c:v>
                      </c:pt>
                      <c:pt idx="733">
                        <c:v>249.2998046875</c:v>
                      </c:pt>
                      <c:pt idx="734">
                        <c:v>249.499755859375</c:v>
                      </c:pt>
                      <c:pt idx="735">
                        <c:v>249.7001953125</c:v>
                      </c:pt>
                      <c:pt idx="736">
                        <c:v>249.900146484375</c:v>
                      </c:pt>
                      <c:pt idx="737">
                        <c:v>250.000244140625</c:v>
                      </c:pt>
                      <c:pt idx="738">
                        <c:v>250.2001953125</c:v>
                      </c:pt>
                      <c:pt idx="739">
                        <c:v>250.400146484375</c:v>
                      </c:pt>
                      <c:pt idx="740">
                        <c:v>250.60009765625</c:v>
                      </c:pt>
                      <c:pt idx="741">
                        <c:v>250.7001953125</c:v>
                      </c:pt>
                      <c:pt idx="742">
                        <c:v>250.900146484375</c:v>
                      </c:pt>
                      <c:pt idx="743">
                        <c:v>250.800048828125</c:v>
                      </c:pt>
                      <c:pt idx="744">
                        <c:v>251.000244140625</c:v>
                      </c:pt>
                      <c:pt idx="745">
                        <c:v>251.2001953125</c:v>
                      </c:pt>
                      <c:pt idx="746">
                        <c:v>251.400146484375</c:v>
                      </c:pt>
                      <c:pt idx="747">
                        <c:v>251.60009765625</c:v>
                      </c:pt>
                      <c:pt idx="748">
                        <c:v>251.7001953125</c:v>
                      </c:pt>
                      <c:pt idx="749">
                        <c:v>252</c:v>
                      </c:pt>
                      <c:pt idx="750">
                        <c:v>252.2001953125</c:v>
                      </c:pt>
                      <c:pt idx="751">
                        <c:v>252.400146484375</c:v>
                      </c:pt>
                      <c:pt idx="752">
                        <c:v>252.60009765625</c:v>
                      </c:pt>
                      <c:pt idx="753">
                        <c:v>252.800048828125</c:v>
                      </c:pt>
                      <c:pt idx="754">
                        <c:v>253</c:v>
                      </c:pt>
                      <c:pt idx="755">
                        <c:v>253.10009765625</c:v>
                      </c:pt>
                      <c:pt idx="756">
                        <c:v>253.2001953125</c:v>
                      </c:pt>
                      <c:pt idx="757">
                        <c:v>253.400146484375</c:v>
                      </c:pt>
                      <c:pt idx="758">
                        <c:v>253.5</c:v>
                      </c:pt>
                      <c:pt idx="759">
                        <c:v>253.699951171875</c:v>
                      </c:pt>
                      <c:pt idx="760">
                        <c:v>254</c:v>
                      </c:pt>
                      <c:pt idx="761">
                        <c:v>254.199951171875</c:v>
                      </c:pt>
                      <c:pt idx="762">
                        <c:v>254.400146484375</c:v>
                      </c:pt>
                      <c:pt idx="763">
                        <c:v>254.60009765625</c:v>
                      </c:pt>
                      <c:pt idx="764">
                        <c:v>254.699951171875</c:v>
                      </c:pt>
                      <c:pt idx="765">
                        <c:v>254.800048828125</c:v>
                      </c:pt>
                      <c:pt idx="766">
                        <c:v>255.10009765625</c:v>
                      </c:pt>
                      <c:pt idx="767">
                        <c:v>255.10009765625</c:v>
                      </c:pt>
                      <c:pt idx="768">
                        <c:v>255.300048828125</c:v>
                      </c:pt>
                      <c:pt idx="769">
                        <c:v>255.5</c:v>
                      </c:pt>
                      <c:pt idx="770">
                        <c:v>255.60009765625</c:v>
                      </c:pt>
                      <c:pt idx="771">
                        <c:v>255.800048828125</c:v>
                      </c:pt>
                      <c:pt idx="772">
                        <c:v>256</c:v>
                      </c:pt>
                      <c:pt idx="773">
                        <c:v>256.300048828125</c:v>
                      </c:pt>
                      <c:pt idx="774">
                        <c:v>256.5</c:v>
                      </c:pt>
                      <c:pt idx="775">
                        <c:v>256.60009765625</c:v>
                      </c:pt>
                      <c:pt idx="776">
                        <c:v>256.800048828125</c:v>
                      </c:pt>
                      <c:pt idx="777">
                        <c:v>256.89990234375</c:v>
                      </c:pt>
                      <c:pt idx="778">
                        <c:v>257.099853515625</c:v>
                      </c:pt>
                      <c:pt idx="779">
                        <c:v>257.199951171875</c:v>
                      </c:pt>
                      <c:pt idx="780">
                        <c:v>257.39990234375</c:v>
                      </c:pt>
                      <c:pt idx="781">
                        <c:v>257.599853515625</c:v>
                      </c:pt>
                      <c:pt idx="782">
                        <c:v>257.800048828125</c:v>
                      </c:pt>
                      <c:pt idx="783">
                        <c:v>257.89990234375</c:v>
                      </c:pt>
                      <c:pt idx="784">
                        <c:v>258.099853515625</c:v>
                      </c:pt>
                      <c:pt idx="785">
                        <c:v>258.199951171875</c:v>
                      </c:pt>
                      <c:pt idx="786">
                        <c:v>258.39990234375</c:v>
                      </c:pt>
                      <c:pt idx="787">
                        <c:v>258.5</c:v>
                      </c:pt>
                      <c:pt idx="788">
                        <c:v>258.699951171875</c:v>
                      </c:pt>
                      <c:pt idx="789">
                        <c:v>258.7998046875</c:v>
                      </c:pt>
                      <c:pt idx="790">
                        <c:v>259</c:v>
                      </c:pt>
                      <c:pt idx="791">
                        <c:v>259.199951171875</c:v>
                      </c:pt>
                      <c:pt idx="792">
                        <c:v>259.5</c:v>
                      </c:pt>
                      <c:pt idx="793">
                        <c:v>259.599853515625</c:v>
                      </c:pt>
                      <c:pt idx="794">
                        <c:v>259.7998046875</c:v>
                      </c:pt>
                      <c:pt idx="795">
                        <c:v>259.999755859375</c:v>
                      </c:pt>
                      <c:pt idx="796">
                        <c:v>260.199951171875</c:v>
                      </c:pt>
                      <c:pt idx="797">
                        <c:v>260.2998046875</c:v>
                      </c:pt>
                      <c:pt idx="798">
                        <c:v>260.499755859375</c:v>
                      </c:pt>
                      <c:pt idx="799">
                        <c:v>260.699951171875</c:v>
                      </c:pt>
                      <c:pt idx="800">
                        <c:v>260.89990234375</c:v>
                      </c:pt>
                      <c:pt idx="801">
                        <c:v>260.999755859375</c:v>
                      </c:pt>
                      <c:pt idx="802">
                        <c:v>261.199951171875</c:v>
                      </c:pt>
                      <c:pt idx="803">
                        <c:v>261.199951171875</c:v>
                      </c:pt>
                      <c:pt idx="804">
                        <c:v>261.499755859375</c:v>
                      </c:pt>
                      <c:pt idx="805">
                        <c:v>261.599853515625</c:v>
                      </c:pt>
                      <c:pt idx="806">
                        <c:v>261.7998046875</c:v>
                      </c:pt>
                      <c:pt idx="807">
                        <c:v>261.999755859375</c:v>
                      </c:pt>
                      <c:pt idx="808">
                        <c:v>262.099853515625</c:v>
                      </c:pt>
                      <c:pt idx="809">
                        <c:v>262.2998046875</c:v>
                      </c:pt>
                      <c:pt idx="810">
                        <c:v>262.400146484375</c:v>
                      </c:pt>
                      <c:pt idx="811">
                        <c:v>262.500244140625</c:v>
                      </c:pt>
                      <c:pt idx="812">
                        <c:v>262.7001953125</c:v>
                      </c:pt>
                      <c:pt idx="813">
                        <c:v>262.900146484375</c:v>
                      </c:pt>
                      <c:pt idx="814">
                        <c:v>263.10009765625</c:v>
                      </c:pt>
                      <c:pt idx="815">
                        <c:v>263.2001953125</c:v>
                      </c:pt>
                      <c:pt idx="816">
                        <c:v>263.400146484375</c:v>
                      </c:pt>
                      <c:pt idx="817">
                        <c:v>263.60009765625</c:v>
                      </c:pt>
                      <c:pt idx="818">
                        <c:v>263.7001953125</c:v>
                      </c:pt>
                      <c:pt idx="819">
                        <c:v>263.900146484375</c:v>
                      </c:pt>
                      <c:pt idx="820">
                        <c:v>264.10009765625</c:v>
                      </c:pt>
                      <c:pt idx="821">
                        <c:v>264.2001953125</c:v>
                      </c:pt>
                      <c:pt idx="822">
                        <c:v>264.400146484375</c:v>
                      </c:pt>
                      <c:pt idx="823">
                        <c:v>264.500244140625</c:v>
                      </c:pt>
                      <c:pt idx="824">
                        <c:v>264.7001953125</c:v>
                      </c:pt>
                      <c:pt idx="825">
                        <c:v>264.900146484375</c:v>
                      </c:pt>
                      <c:pt idx="826">
                        <c:v>265.10009765625</c:v>
                      </c:pt>
                      <c:pt idx="827">
                        <c:v>265.10009765625</c:v>
                      </c:pt>
                      <c:pt idx="828">
                        <c:v>265.400146484375</c:v>
                      </c:pt>
                      <c:pt idx="829">
                        <c:v>265.5</c:v>
                      </c:pt>
                      <c:pt idx="830">
                        <c:v>265.7001953125</c:v>
                      </c:pt>
                      <c:pt idx="831">
                        <c:v>265.900146484375</c:v>
                      </c:pt>
                      <c:pt idx="832">
                        <c:v>266</c:v>
                      </c:pt>
                      <c:pt idx="833">
                        <c:v>266.300048828125</c:v>
                      </c:pt>
                      <c:pt idx="834">
                        <c:v>266.400146484375</c:v>
                      </c:pt>
                      <c:pt idx="835">
                        <c:v>266.60009765625</c:v>
                      </c:pt>
                      <c:pt idx="836">
                        <c:v>266.800048828125</c:v>
                      </c:pt>
                      <c:pt idx="837">
                        <c:v>267</c:v>
                      </c:pt>
                      <c:pt idx="838">
                        <c:v>267.10009765625</c:v>
                      </c:pt>
                      <c:pt idx="839">
                        <c:v>267.10009765625</c:v>
                      </c:pt>
                      <c:pt idx="840">
                        <c:v>267.199951171875</c:v>
                      </c:pt>
                      <c:pt idx="841">
                        <c:v>267.400146484375</c:v>
                      </c:pt>
                      <c:pt idx="842">
                        <c:v>267.5</c:v>
                      </c:pt>
                      <c:pt idx="843">
                        <c:v>267.800048828125</c:v>
                      </c:pt>
                      <c:pt idx="844">
                        <c:v>267.89990234375</c:v>
                      </c:pt>
                      <c:pt idx="845">
                        <c:v>268</c:v>
                      </c:pt>
                      <c:pt idx="846">
                        <c:v>268.199951171875</c:v>
                      </c:pt>
                      <c:pt idx="847">
                        <c:v>268.300048828125</c:v>
                      </c:pt>
                      <c:pt idx="848">
                        <c:v>268.5</c:v>
                      </c:pt>
                      <c:pt idx="849">
                        <c:v>268.699951171875</c:v>
                      </c:pt>
                      <c:pt idx="850">
                        <c:v>268.800048828125</c:v>
                      </c:pt>
                      <c:pt idx="851">
                        <c:v>269</c:v>
                      </c:pt>
                      <c:pt idx="852">
                        <c:v>269.10009765625</c:v>
                      </c:pt>
                      <c:pt idx="853">
                        <c:v>269.300048828125</c:v>
                      </c:pt>
                      <c:pt idx="854">
                        <c:v>269.5</c:v>
                      </c:pt>
                      <c:pt idx="855">
                        <c:v>269.599853515625</c:v>
                      </c:pt>
                      <c:pt idx="856">
                        <c:v>269.800048828125</c:v>
                      </c:pt>
                      <c:pt idx="857">
                        <c:v>270</c:v>
                      </c:pt>
                      <c:pt idx="858">
                        <c:v>270</c:v>
                      </c:pt>
                      <c:pt idx="859">
                        <c:v>270.199951171875</c:v>
                      </c:pt>
                      <c:pt idx="860">
                        <c:v>270.39990234375</c:v>
                      </c:pt>
                      <c:pt idx="861">
                        <c:v>270.5</c:v>
                      </c:pt>
                      <c:pt idx="862">
                        <c:v>270.699951171875</c:v>
                      </c:pt>
                      <c:pt idx="863">
                        <c:v>270.800048828125</c:v>
                      </c:pt>
                      <c:pt idx="864">
                        <c:v>270.89990234375</c:v>
                      </c:pt>
                      <c:pt idx="865">
                        <c:v>271.099853515625</c:v>
                      </c:pt>
                      <c:pt idx="866">
                        <c:v>271.199951171875</c:v>
                      </c:pt>
                      <c:pt idx="867">
                        <c:v>271.39990234375</c:v>
                      </c:pt>
                      <c:pt idx="868">
                        <c:v>271.5</c:v>
                      </c:pt>
                      <c:pt idx="869">
                        <c:v>271.699951171875</c:v>
                      </c:pt>
                      <c:pt idx="870">
                        <c:v>271.89990234375</c:v>
                      </c:pt>
                      <c:pt idx="871">
                        <c:v>272</c:v>
                      </c:pt>
                      <c:pt idx="872">
                        <c:v>272.099853515625</c:v>
                      </c:pt>
                      <c:pt idx="873">
                        <c:v>272.2998046875</c:v>
                      </c:pt>
                      <c:pt idx="874">
                        <c:v>272.39990234375</c:v>
                      </c:pt>
                      <c:pt idx="875">
                        <c:v>272.599853515625</c:v>
                      </c:pt>
                      <c:pt idx="876">
                        <c:v>272.7998046875</c:v>
                      </c:pt>
                      <c:pt idx="877">
                        <c:v>272.89990234375</c:v>
                      </c:pt>
                      <c:pt idx="878">
                        <c:v>272.999755859375</c:v>
                      </c:pt>
                      <c:pt idx="879">
                        <c:v>273.199951171875</c:v>
                      </c:pt>
                      <c:pt idx="880">
                        <c:v>273.2998046875</c:v>
                      </c:pt>
                      <c:pt idx="881">
                        <c:v>273.499755859375</c:v>
                      </c:pt>
                      <c:pt idx="882">
                        <c:v>273.699951171875</c:v>
                      </c:pt>
                      <c:pt idx="883">
                        <c:v>273.7998046875</c:v>
                      </c:pt>
                      <c:pt idx="884">
                        <c:v>273.89990234375</c:v>
                      </c:pt>
                      <c:pt idx="885">
                        <c:v>273.999755859375</c:v>
                      </c:pt>
                      <c:pt idx="886">
                        <c:v>274.199951171875</c:v>
                      </c:pt>
                      <c:pt idx="887">
                        <c:v>274.39990234375</c:v>
                      </c:pt>
                      <c:pt idx="888">
                        <c:v>274.499755859375</c:v>
                      </c:pt>
                      <c:pt idx="889">
                        <c:v>274.69970703125</c:v>
                      </c:pt>
                      <c:pt idx="890">
                        <c:v>274.7998046875</c:v>
                      </c:pt>
                      <c:pt idx="891">
                        <c:v>274.89990234375</c:v>
                      </c:pt>
                      <c:pt idx="892">
                        <c:v>275.099853515625</c:v>
                      </c:pt>
                      <c:pt idx="893">
                        <c:v>275.30029296875</c:v>
                      </c:pt>
                      <c:pt idx="894">
                        <c:v>275.400146484375</c:v>
                      </c:pt>
                      <c:pt idx="895">
                        <c:v>275.60009765625</c:v>
                      </c:pt>
                      <c:pt idx="896">
                        <c:v>275.7001953125</c:v>
                      </c:pt>
                      <c:pt idx="897">
                        <c:v>275.80029296875</c:v>
                      </c:pt>
                      <c:pt idx="898">
                        <c:v>276.000244140625</c:v>
                      </c:pt>
                      <c:pt idx="899">
                        <c:v>276.10009765625</c:v>
                      </c:pt>
                      <c:pt idx="900">
                        <c:v>276.300048828125</c:v>
                      </c:pt>
                      <c:pt idx="901">
                        <c:v>276.400146484375</c:v>
                      </c:pt>
                      <c:pt idx="902">
                        <c:v>276.500244140625</c:v>
                      </c:pt>
                      <c:pt idx="903">
                        <c:v>276.60009765625</c:v>
                      </c:pt>
                      <c:pt idx="904">
                        <c:v>276.800048828125</c:v>
                      </c:pt>
                      <c:pt idx="905">
                        <c:v>276.900146484375</c:v>
                      </c:pt>
                      <c:pt idx="906">
                        <c:v>277.10009765625</c:v>
                      </c:pt>
                      <c:pt idx="907">
                        <c:v>277.2001953125</c:v>
                      </c:pt>
                      <c:pt idx="908">
                        <c:v>277.300048828125</c:v>
                      </c:pt>
                      <c:pt idx="909">
                        <c:v>277.5</c:v>
                      </c:pt>
                      <c:pt idx="910">
                        <c:v>277.60009765625</c:v>
                      </c:pt>
                      <c:pt idx="911">
                        <c:v>277.800048828125</c:v>
                      </c:pt>
                      <c:pt idx="912">
                        <c:v>277.900146484375</c:v>
                      </c:pt>
                      <c:pt idx="913">
                        <c:v>278.10009765625</c:v>
                      </c:pt>
                      <c:pt idx="914">
                        <c:v>278.2001953125</c:v>
                      </c:pt>
                      <c:pt idx="915">
                        <c:v>278.300048828125</c:v>
                      </c:pt>
                      <c:pt idx="916">
                        <c:v>278.5</c:v>
                      </c:pt>
                      <c:pt idx="917">
                        <c:v>278.60009765625</c:v>
                      </c:pt>
                      <c:pt idx="918">
                        <c:v>278.800048828125</c:v>
                      </c:pt>
                      <c:pt idx="919">
                        <c:v>278.900146484375</c:v>
                      </c:pt>
                      <c:pt idx="920">
                        <c:v>279.10009765625</c:v>
                      </c:pt>
                      <c:pt idx="921">
                        <c:v>279.199951171875</c:v>
                      </c:pt>
                      <c:pt idx="922">
                        <c:v>279.400146484375</c:v>
                      </c:pt>
                      <c:pt idx="923">
                        <c:v>279.5</c:v>
                      </c:pt>
                      <c:pt idx="924">
                        <c:v>279.60009765625</c:v>
                      </c:pt>
                      <c:pt idx="925">
                        <c:v>279.800048828125</c:v>
                      </c:pt>
                      <c:pt idx="926">
                        <c:v>279.800048828125</c:v>
                      </c:pt>
                      <c:pt idx="927">
                        <c:v>280</c:v>
                      </c:pt>
                      <c:pt idx="928">
                        <c:v>280.199951171875</c:v>
                      </c:pt>
                      <c:pt idx="929">
                        <c:v>280.300048828125</c:v>
                      </c:pt>
                      <c:pt idx="930">
                        <c:v>280.5</c:v>
                      </c:pt>
                      <c:pt idx="931">
                        <c:v>280.699951171875</c:v>
                      </c:pt>
                      <c:pt idx="932">
                        <c:v>280.800048828125</c:v>
                      </c:pt>
                      <c:pt idx="933">
                        <c:v>281</c:v>
                      </c:pt>
                      <c:pt idx="934">
                        <c:v>281.10009765625</c:v>
                      </c:pt>
                      <c:pt idx="935">
                        <c:v>281.199951171875</c:v>
                      </c:pt>
                      <c:pt idx="936">
                        <c:v>281.199951171875</c:v>
                      </c:pt>
                      <c:pt idx="937">
                        <c:v>281.39990234375</c:v>
                      </c:pt>
                      <c:pt idx="938">
                        <c:v>281.5</c:v>
                      </c:pt>
                      <c:pt idx="939">
                        <c:v>281.699951171875</c:v>
                      </c:pt>
                      <c:pt idx="940">
                        <c:v>281.699951171875</c:v>
                      </c:pt>
                      <c:pt idx="941">
                        <c:v>281.89990234375</c:v>
                      </c:pt>
                      <c:pt idx="942">
                        <c:v>282</c:v>
                      </c:pt>
                      <c:pt idx="943">
                        <c:v>282.199951171875</c:v>
                      </c:pt>
                      <c:pt idx="944">
                        <c:v>282.300048828125</c:v>
                      </c:pt>
                      <c:pt idx="945">
                        <c:v>282.5</c:v>
                      </c:pt>
                      <c:pt idx="946">
                        <c:v>282.599853515625</c:v>
                      </c:pt>
                      <c:pt idx="947">
                        <c:v>282.800048828125</c:v>
                      </c:pt>
                      <c:pt idx="948">
                        <c:v>283</c:v>
                      </c:pt>
                      <c:pt idx="949">
                        <c:v>283.099853515625</c:v>
                      </c:pt>
                      <c:pt idx="950">
                        <c:v>283.300048828125</c:v>
                      </c:pt>
                      <c:pt idx="951">
                        <c:v>283.39990234375</c:v>
                      </c:pt>
                      <c:pt idx="952">
                        <c:v>283.5</c:v>
                      </c:pt>
                      <c:pt idx="953">
                        <c:v>283.599853515625</c:v>
                      </c:pt>
                      <c:pt idx="954">
                        <c:v>283.699951171875</c:v>
                      </c:pt>
                      <c:pt idx="955">
                        <c:v>283.89990234375</c:v>
                      </c:pt>
                      <c:pt idx="956">
                        <c:v>284</c:v>
                      </c:pt>
                      <c:pt idx="957">
                        <c:v>284.199951171875</c:v>
                      </c:pt>
                      <c:pt idx="958">
                        <c:v>284.2998046875</c:v>
                      </c:pt>
                      <c:pt idx="959">
                        <c:v>284.5</c:v>
                      </c:pt>
                      <c:pt idx="960">
                        <c:v>284.5</c:v>
                      </c:pt>
                      <c:pt idx="961">
                        <c:v>284.699951171875</c:v>
                      </c:pt>
                      <c:pt idx="962">
                        <c:v>284.7998046875</c:v>
                      </c:pt>
                      <c:pt idx="963">
                        <c:v>285</c:v>
                      </c:pt>
                      <c:pt idx="964">
                        <c:v>285.099853515625</c:v>
                      </c:pt>
                      <c:pt idx="965">
                        <c:v>285.2998046875</c:v>
                      </c:pt>
                      <c:pt idx="966">
                        <c:v>285.499755859375</c:v>
                      </c:pt>
                      <c:pt idx="967">
                        <c:v>285.599853515625</c:v>
                      </c:pt>
                      <c:pt idx="968">
                        <c:v>285.699951171875</c:v>
                      </c:pt>
                      <c:pt idx="969">
                        <c:v>285.89990234375</c:v>
                      </c:pt>
                      <c:pt idx="970">
                        <c:v>285.999755859375</c:v>
                      </c:pt>
                      <c:pt idx="971">
                        <c:v>286.099853515625</c:v>
                      </c:pt>
                      <c:pt idx="972">
                        <c:v>286.199951171875</c:v>
                      </c:pt>
                      <c:pt idx="973">
                        <c:v>286.39990234375</c:v>
                      </c:pt>
                      <c:pt idx="974">
                        <c:v>286.499755859375</c:v>
                      </c:pt>
                      <c:pt idx="975">
                        <c:v>286.599853515625</c:v>
                      </c:pt>
                      <c:pt idx="976">
                        <c:v>286.7998046875</c:v>
                      </c:pt>
                      <c:pt idx="977">
                        <c:v>286.89990234375</c:v>
                      </c:pt>
                      <c:pt idx="978">
                        <c:v>287.099853515625</c:v>
                      </c:pt>
                      <c:pt idx="979">
                        <c:v>287.19970703125</c:v>
                      </c:pt>
                      <c:pt idx="980">
                        <c:v>287.2998046875</c:v>
                      </c:pt>
                      <c:pt idx="981">
                        <c:v>287.499755859375</c:v>
                      </c:pt>
                      <c:pt idx="982">
                        <c:v>287.599853515625</c:v>
                      </c:pt>
                      <c:pt idx="983">
                        <c:v>287.7998046875</c:v>
                      </c:pt>
                      <c:pt idx="984">
                        <c:v>287.7998046875</c:v>
                      </c:pt>
                      <c:pt idx="985">
                        <c:v>288.000244140625</c:v>
                      </c:pt>
                      <c:pt idx="986">
                        <c:v>288.10009765625</c:v>
                      </c:pt>
                      <c:pt idx="987">
                        <c:v>288.2001953125</c:v>
                      </c:pt>
                      <c:pt idx="988">
                        <c:v>288.30029296875</c:v>
                      </c:pt>
                      <c:pt idx="989">
                        <c:v>288.400146484375</c:v>
                      </c:pt>
                      <c:pt idx="990">
                        <c:v>288.60009765625</c:v>
                      </c:pt>
                      <c:pt idx="991">
                        <c:v>288.800048828125</c:v>
                      </c:pt>
                      <c:pt idx="992">
                        <c:v>288.900146484375</c:v>
                      </c:pt>
                      <c:pt idx="993">
                        <c:v>289.10009765625</c:v>
                      </c:pt>
                      <c:pt idx="994">
                        <c:v>289.2001953125</c:v>
                      </c:pt>
                      <c:pt idx="995">
                        <c:v>289.300048828125</c:v>
                      </c:pt>
                      <c:pt idx="996">
                        <c:v>289.400146484375</c:v>
                      </c:pt>
                      <c:pt idx="997">
                        <c:v>289.500244140625</c:v>
                      </c:pt>
                      <c:pt idx="998">
                        <c:v>289.60009765625</c:v>
                      </c:pt>
                      <c:pt idx="999">
                        <c:v>289.800048828125</c:v>
                      </c:pt>
                      <c:pt idx="1000">
                        <c:v>289.900146484375</c:v>
                      </c:pt>
                      <c:pt idx="1001">
                        <c:v>290.10009765625</c:v>
                      </c:pt>
                      <c:pt idx="1002">
                        <c:v>290.2001953125</c:v>
                      </c:pt>
                      <c:pt idx="1003">
                        <c:v>290.300048828125</c:v>
                      </c:pt>
                      <c:pt idx="1004">
                        <c:v>290.400146484375</c:v>
                      </c:pt>
                      <c:pt idx="1005">
                        <c:v>290.60009765625</c:v>
                      </c:pt>
                      <c:pt idx="1006">
                        <c:v>290.7001953125</c:v>
                      </c:pt>
                      <c:pt idx="1007">
                        <c:v>290.800048828125</c:v>
                      </c:pt>
                      <c:pt idx="1008">
                        <c:v>290.900146484375</c:v>
                      </c:pt>
                      <c:pt idx="1009">
                        <c:v>291.10009765625</c:v>
                      </c:pt>
                      <c:pt idx="1010">
                        <c:v>291.300048828125</c:v>
                      </c:pt>
                      <c:pt idx="1011">
                        <c:v>291.300048828125</c:v>
                      </c:pt>
                      <c:pt idx="1012">
                        <c:v>291.60009765625</c:v>
                      </c:pt>
                      <c:pt idx="1013">
                        <c:v>291.7001953125</c:v>
                      </c:pt>
                      <c:pt idx="1014">
                        <c:v>291.800048828125</c:v>
                      </c:pt>
                      <c:pt idx="1015">
                        <c:v>291.900146484375</c:v>
                      </c:pt>
                      <c:pt idx="1016">
                        <c:v>292</c:v>
                      </c:pt>
                      <c:pt idx="1017">
                        <c:v>292.10009765625</c:v>
                      </c:pt>
                      <c:pt idx="1018">
                        <c:v>292.300048828125</c:v>
                      </c:pt>
                      <c:pt idx="1019">
                        <c:v>292.400146484375</c:v>
                      </c:pt>
                      <c:pt idx="1020">
                        <c:v>292.400146484375</c:v>
                      </c:pt>
                      <c:pt idx="1021">
                        <c:v>292.5</c:v>
                      </c:pt>
                      <c:pt idx="1022">
                        <c:v>292.699951171875</c:v>
                      </c:pt>
                      <c:pt idx="1023">
                        <c:v>292.699951171875</c:v>
                      </c:pt>
                      <c:pt idx="1024">
                        <c:v>292.900146484375</c:v>
                      </c:pt>
                      <c:pt idx="1025">
                        <c:v>293</c:v>
                      </c:pt>
                      <c:pt idx="1026">
                        <c:v>293.400146484375</c:v>
                      </c:pt>
                      <c:pt idx="1027">
                        <c:v>293.60009765625</c:v>
                      </c:pt>
                      <c:pt idx="1028">
                        <c:v>293.699951171875</c:v>
                      </c:pt>
                      <c:pt idx="1029">
                        <c:v>293.89990234375</c:v>
                      </c:pt>
                      <c:pt idx="1030">
                        <c:v>294</c:v>
                      </c:pt>
                      <c:pt idx="1031">
                        <c:v>294.10009765625</c:v>
                      </c:pt>
                      <c:pt idx="1032">
                        <c:v>294</c:v>
                      </c:pt>
                      <c:pt idx="1033">
                        <c:v>294.199951171875</c:v>
                      </c:pt>
                      <c:pt idx="1034">
                        <c:v>294.300048828125</c:v>
                      </c:pt>
                      <c:pt idx="1035">
                        <c:v>294.39990234375</c:v>
                      </c:pt>
                      <c:pt idx="1036">
                        <c:v>294.5</c:v>
                      </c:pt>
                      <c:pt idx="1037">
                        <c:v>294.699951171875</c:v>
                      </c:pt>
                      <c:pt idx="1038">
                        <c:v>294.800048828125</c:v>
                      </c:pt>
                      <c:pt idx="1039">
                        <c:v>295</c:v>
                      </c:pt>
                      <c:pt idx="1040">
                        <c:v>295.099853515625</c:v>
                      </c:pt>
                      <c:pt idx="1041">
                        <c:v>295.199951171875</c:v>
                      </c:pt>
                      <c:pt idx="1042">
                        <c:v>295.300048828125</c:v>
                      </c:pt>
                      <c:pt idx="1043">
                        <c:v>295.5</c:v>
                      </c:pt>
                      <c:pt idx="1044">
                        <c:v>295.699951171875</c:v>
                      </c:pt>
                      <c:pt idx="1045">
                        <c:v>295.800048828125</c:v>
                      </c:pt>
                      <c:pt idx="1046">
                        <c:v>296</c:v>
                      </c:pt>
                      <c:pt idx="1047">
                        <c:v>296</c:v>
                      </c:pt>
                      <c:pt idx="1048">
                        <c:v>296.099853515625</c:v>
                      </c:pt>
                      <c:pt idx="1049">
                        <c:v>296.300048828125</c:v>
                      </c:pt>
                      <c:pt idx="1050">
                        <c:v>296.39990234375</c:v>
                      </c:pt>
                      <c:pt idx="1051">
                        <c:v>296.5</c:v>
                      </c:pt>
                      <c:pt idx="1052">
                        <c:v>296.599853515625</c:v>
                      </c:pt>
                      <c:pt idx="1053">
                        <c:v>296.699951171875</c:v>
                      </c:pt>
                      <c:pt idx="1054">
                        <c:v>296.89990234375</c:v>
                      </c:pt>
                      <c:pt idx="1055">
                        <c:v>297</c:v>
                      </c:pt>
                      <c:pt idx="1056">
                        <c:v>297.2998046875</c:v>
                      </c:pt>
                      <c:pt idx="1057">
                        <c:v>297.2998046875</c:v>
                      </c:pt>
                      <c:pt idx="1058">
                        <c:v>297.39990234375</c:v>
                      </c:pt>
                      <c:pt idx="1059">
                        <c:v>297.599853515625</c:v>
                      </c:pt>
                      <c:pt idx="1060">
                        <c:v>297.699951171875</c:v>
                      </c:pt>
                      <c:pt idx="1061">
                        <c:v>297.89990234375</c:v>
                      </c:pt>
                      <c:pt idx="1062">
                        <c:v>298</c:v>
                      </c:pt>
                      <c:pt idx="1063">
                        <c:v>298.099853515625</c:v>
                      </c:pt>
                      <c:pt idx="1064">
                        <c:v>298.099853515625</c:v>
                      </c:pt>
                      <c:pt idx="1065">
                        <c:v>298.2998046875</c:v>
                      </c:pt>
                      <c:pt idx="1066">
                        <c:v>298.39990234375</c:v>
                      </c:pt>
                      <c:pt idx="1067">
                        <c:v>298.599853515625</c:v>
                      </c:pt>
                      <c:pt idx="1068">
                        <c:v>298.699951171875</c:v>
                      </c:pt>
                      <c:pt idx="1069">
                        <c:v>298.7998046875</c:v>
                      </c:pt>
                      <c:pt idx="1070">
                        <c:v>298.999755859375</c:v>
                      </c:pt>
                      <c:pt idx="1071">
                        <c:v>299.099853515625</c:v>
                      </c:pt>
                      <c:pt idx="1072">
                        <c:v>299.199951171875</c:v>
                      </c:pt>
                      <c:pt idx="1073">
                        <c:v>299.2998046875</c:v>
                      </c:pt>
                      <c:pt idx="1074">
                        <c:v>299.2998046875</c:v>
                      </c:pt>
                      <c:pt idx="1075">
                        <c:v>299.499755859375</c:v>
                      </c:pt>
                      <c:pt idx="1076">
                        <c:v>299.599853515625</c:v>
                      </c:pt>
                      <c:pt idx="1077">
                        <c:v>299.599853515625</c:v>
                      </c:pt>
                      <c:pt idx="1078">
                        <c:v>299.89990234375</c:v>
                      </c:pt>
                      <c:pt idx="1079">
                        <c:v>299.89990234375</c:v>
                      </c:pt>
                      <c:pt idx="1080">
                        <c:v>299.999755859375</c:v>
                      </c:pt>
                      <c:pt idx="1081">
                        <c:v>300.099853515625</c:v>
                      </c:pt>
                      <c:pt idx="1082">
                        <c:v>300.19970703125</c:v>
                      </c:pt>
                      <c:pt idx="1083">
                        <c:v>300.39990234375</c:v>
                      </c:pt>
                      <c:pt idx="1084">
                        <c:v>300.499755859375</c:v>
                      </c:pt>
                      <c:pt idx="1085">
                        <c:v>300.599853515625</c:v>
                      </c:pt>
                      <c:pt idx="1086">
                        <c:v>300.69970703125</c:v>
                      </c:pt>
                      <c:pt idx="1087">
                        <c:v>300.900146484375</c:v>
                      </c:pt>
                      <c:pt idx="1088">
                        <c:v>301.000244140625</c:v>
                      </c:pt>
                      <c:pt idx="1089">
                        <c:v>301.000244140625</c:v>
                      </c:pt>
                      <c:pt idx="1090">
                        <c:v>301.10009765625</c:v>
                      </c:pt>
                      <c:pt idx="1091">
                        <c:v>301.2001953125</c:v>
                      </c:pt>
                      <c:pt idx="1092">
                        <c:v>301.500244140625</c:v>
                      </c:pt>
                      <c:pt idx="1093">
                        <c:v>301.60009765625</c:v>
                      </c:pt>
                      <c:pt idx="1094">
                        <c:v>301.7001953125</c:v>
                      </c:pt>
                      <c:pt idx="1095">
                        <c:v>301.800048828125</c:v>
                      </c:pt>
                      <c:pt idx="1096">
                        <c:v>302.000244140625</c:v>
                      </c:pt>
                      <c:pt idx="1097">
                        <c:v>302.10009765625</c:v>
                      </c:pt>
                      <c:pt idx="1098">
                        <c:v>302.10009765625</c:v>
                      </c:pt>
                      <c:pt idx="1099">
                        <c:v>302.2001953125</c:v>
                      </c:pt>
                      <c:pt idx="1100">
                        <c:v>302.300048828125</c:v>
                      </c:pt>
                      <c:pt idx="1101">
                        <c:v>302.400146484375</c:v>
                      </c:pt>
                      <c:pt idx="1102">
                        <c:v>302.500244140625</c:v>
                      </c:pt>
                      <c:pt idx="1103">
                        <c:v>302.60009765625</c:v>
                      </c:pt>
                      <c:pt idx="1104">
                        <c:v>302.60009765625</c:v>
                      </c:pt>
                      <c:pt idx="1105">
                        <c:v>302.800048828125</c:v>
                      </c:pt>
                      <c:pt idx="1106">
                        <c:v>302.900146484375</c:v>
                      </c:pt>
                      <c:pt idx="1107">
                        <c:v>303.000244140625</c:v>
                      </c:pt>
                      <c:pt idx="1108">
                        <c:v>303.000244140625</c:v>
                      </c:pt>
                      <c:pt idx="1109">
                        <c:v>303.2001953125</c:v>
                      </c:pt>
                      <c:pt idx="1110">
                        <c:v>303.2001953125</c:v>
                      </c:pt>
                      <c:pt idx="1111">
                        <c:v>303.400146484375</c:v>
                      </c:pt>
                      <c:pt idx="1112">
                        <c:v>303.5</c:v>
                      </c:pt>
                      <c:pt idx="1113">
                        <c:v>303.60009765625</c:v>
                      </c:pt>
                      <c:pt idx="1114">
                        <c:v>303.800048828125</c:v>
                      </c:pt>
                      <c:pt idx="1115">
                        <c:v>303.900146484375</c:v>
                      </c:pt>
                      <c:pt idx="1116">
                        <c:v>304</c:v>
                      </c:pt>
                      <c:pt idx="1117">
                        <c:v>304.10009765625</c:v>
                      </c:pt>
                      <c:pt idx="1118">
                        <c:v>304.10009765625</c:v>
                      </c:pt>
                      <c:pt idx="1119">
                        <c:v>304.300048828125</c:v>
                      </c:pt>
                      <c:pt idx="1120">
                        <c:v>304.400146484375</c:v>
                      </c:pt>
                      <c:pt idx="1121">
                        <c:v>304.5</c:v>
                      </c:pt>
                      <c:pt idx="1122">
                        <c:v>304.60009765625</c:v>
                      </c:pt>
                      <c:pt idx="1123">
                        <c:v>304.800048828125</c:v>
                      </c:pt>
                      <c:pt idx="1124">
                        <c:v>304.900146484375</c:v>
                      </c:pt>
                      <c:pt idx="1125">
                        <c:v>305</c:v>
                      </c:pt>
                      <c:pt idx="1126">
                        <c:v>305</c:v>
                      </c:pt>
                      <c:pt idx="1127">
                        <c:v>305.199951171875</c:v>
                      </c:pt>
                      <c:pt idx="1128">
                        <c:v>305.199951171875</c:v>
                      </c:pt>
                      <c:pt idx="1129">
                        <c:v>305.5</c:v>
                      </c:pt>
                      <c:pt idx="1130">
                        <c:v>305.60009765625</c:v>
                      </c:pt>
                      <c:pt idx="1131">
                        <c:v>305.699951171875</c:v>
                      </c:pt>
                      <c:pt idx="1132">
                        <c:v>305.800048828125</c:v>
                      </c:pt>
                      <c:pt idx="1133">
                        <c:v>306</c:v>
                      </c:pt>
                      <c:pt idx="1134">
                        <c:v>306</c:v>
                      </c:pt>
                      <c:pt idx="1135">
                        <c:v>306.10009765625</c:v>
                      </c:pt>
                      <c:pt idx="1136">
                        <c:v>306.199951171875</c:v>
                      </c:pt>
                      <c:pt idx="1137">
                        <c:v>306.300048828125</c:v>
                      </c:pt>
                      <c:pt idx="1138">
                        <c:v>306.39990234375</c:v>
                      </c:pt>
                      <c:pt idx="1139">
                        <c:v>306.5</c:v>
                      </c:pt>
                      <c:pt idx="1140">
                        <c:v>306.60009765625</c:v>
                      </c:pt>
                      <c:pt idx="1141">
                        <c:v>306.800048828125</c:v>
                      </c:pt>
                      <c:pt idx="1142">
                        <c:v>306.89990234375</c:v>
                      </c:pt>
                      <c:pt idx="1143">
                        <c:v>307</c:v>
                      </c:pt>
                      <c:pt idx="1144">
                        <c:v>307</c:v>
                      </c:pt>
                      <c:pt idx="1145">
                        <c:v>307.199951171875</c:v>
                      </c:pt>
                      <c:pt idx="1146">
                        <c:v>307.300048828125</c:v>
                      </c:pt>
                      <c:pt idx="1147">
                        <c:v>307.39990234375</c:v>
                      </c:pt>
                      <c:pt idx="1148">
                        <c:v>307.39990234375</c:v>
                      </c:pt>
                      <c:pt idx="1149">
                        <c:v>307.5</c:v>
                      </c:pt>
                      <c:pt idx="1150">
                        <c:v>307.699951171875</c:v>
                      </c:pt>
                      <c:pt idx="1151">
                        <c:v>307.699951171875</c:v>
                      </c:pt>
                      <c:pt idx="1152">
                        <c:v>307.800048828125</c:v>
                      </c:pt>
                      <c:pt idx="1153">
                        <c:v>307.89990234375</c:v>
                      </c:pt>
                      <c:pt idx="1154">
                        <c:v>308</c:v>
                      </c:pt>
                      <c:pt idx="1155">
                        <c:v>308.099853515625</c:v>
                      </c:pt>
                      <c:pt idx="1156">
                        <c:v>308.300048828125</c:v>
                      </c:pt>
                      <c:pt idx="1157">
                        <c:v>308.39990234375</c:v>
                      </c:pt>
                      <c:pt idx="1158">
                        <c:v>308.5</c:v>
                      </c:pt>
                      <c:pt idx="1159">
                        <c:v>308.5</c:v>
                      </c:pt>
                      <c:pt idx="1160">
                        <c:v>308.599853515625</c:v>
                      </c:pt>
                      <c:pt idx="1161">
                        <c:v>308.699951171875</c:v>
                      </c:pt>
                      <c:pt idx="1162">
                        <c:v>308.800048828125</c:v>
                      </c:pt>
                      <c:pt idx="1163">
                        <c:v>308.89990234375</c:v>
                      </c:pt>
                      <c:pt idx="1164">
                        <c:v>309</c:v>
                      </c:pt>
                      <c:pt idx="1165">
                        <c:v>309</c:v>
                      </c:pt>
                      <c:pt idx="1166">
                        <c:v>309.099853515625</c:v>
                      </c:pt>
                      <c:pt idx="1167">
                        <c:v>309.199951171875</c:v>
                      </c:pt>
                      <c:pt idx="1168">
                        <c:v>309.300048828125</c:v>
                      </c:pt>
                      <c:pt idx="1169">
                        <c:v>309.39990234375</c:v>
                      </c:pt>
                      <c:pt idx="1170">
                        <c:v>309.699951171875</c:v>
                      </c:pt>
                      <c:pt idx="1171">
                        <c:v>309.7998046875</c:v>
                      </c:pt>
                      <c:pt idx="1172">
                        <c:v>309.89990234375</c:v>
                      </c:pt>
                      <c:pt idx="1173">
                        <c:v>310</c:v>
                      </c:pt>
                      <c:pt idx="1174">
                        <c:v>310</c:v>
                      </c:pt>
                      <c:pt idx="1175">
                        <c:v>310.099853515625</c:v>
                      </c:pt>
                      <c:pt idx="1176">
                        <c:v>310.199951171875</c:v>
                      </c:pt>
                      <c:pt idx="1177">
                        <c:v>310.199951171875</c:v>
                      </c:pt>
                      <c:pt idx="1178">
                        <c:v>310.2998046875</c:v>
                      </c:pt>
                      <c:pt idx="1179">
                        <c:v>310.39990234375</c:v>
                      </c:pt>
                      <c:pt idx="1180">
                        <c:v>310.5</c:v>
                      </c:pt>
                      <c:pt idx="1181">
                        <c:v>310.599853515625</c:v>
                      </c:pt>
                      <c:pt idx="1182">
                        <c:v>310.699951171875</c:v>
                      </c:pt>
                      <c:pt idx="1183">
                        <c:v>310.7998046875</c:v>
                      </c:pt>
                      <c:pt idx="1184">
                        <c:v>310.89990234375</c:v>
                      </c:pt>
                      <c:pt idx="1185">
                        <c:v>311</c:v>
                      </c:pt>
                      <c:pt idx="1186">
                        <c:v>311.099853515625</c:v>
                      </c:pt>
                      <c:pt idx="1187">
                        <c:v>311.199951171875</c:v>
                      </c:pt>
                      <c:pt idx="1188">
                        <c:v>311.2998046875</c:v>
                      </c:pt>
                      <c:pt idx="1189">
                        <c:v>311.499755859375</c:v>
                      </c:pt>
                      <c:pt idx="1190">
                        <c:v>311.599853515625</c:v>
                      </c:pt>
                      <c:pt idx="1191">
                        <c:v>311.699951171875</c:v>
                      </c:pt>
                      <c:pt idx="1192">
                        <c:v>311.7998046875</c:v>
                      </c:pt>
                      <c:pt idx="1193">
                        <c:v>311.89990234375</c:v>
                      </c:pt>
                      <c:pt idx="1194">
                        <c:v>311.999755859375</c:v>
                      </c:pt>
                      <c:pt idx="1195">
                        <c:v>311.999755859375</c:v>
                      </c:pt>
                      <c:pt idx="1196">
                        <c:v>312.099853515625</c:v>
                      </c:pt>
                      <c:pt idx="1197">
                        <c:v>312.099853515625</c:v>
                      </c:pt>
                      <c:pt idx="1198">
                        <c:v>312.2998046875</c:v>
                      </c:pt>
                      <c:pt idx="1199">
                        <c:v>312.2998046875</c:v>
                      </c:pt>
                      <c:pt idx="1200">
                        <c:v>312.39990234375</c:v>
                      </c:pt>
                      <c:pt idx="1201">
                        <c:v>312.499755859375</c:v>
                      </c:pt>
                      <c:pt idx="1202">
                        <c:v>312.499755859375</c:v>
                      </c:pt>
                      <c:pt idx="1203">
                        <c:v>312.39990234375</c:v>
                      </c:pt>
                      <c:pt idx="1204">
                        <c:v>312.499755859375</c:v>
                      </c:pt>
                      <c:pt idx="1205">
                        <c:v>312.39990234375</c:v>
                      </c:pt>
                      <c:pt idx="1206">
                        <c:v>312.499755859375</c:v>
                      </c:pt>
                      <c:pt idx="1207">
                        <c:v>312.499755859375</c:v>
                      </c:pt>
                      <c:pt idx="1208">
                        <c:v>312.499755859375</c:v>
                      </c:pt>
                      <c:pt idx="1209">
                        <c:v>312.599853515625</c:v>
                      </c:pt>
                      <c:pt idx="1210">
                        <c:v>312.599853515625</c:v>
                      </c:pt>
                      <c:pt idx="1211">
                        <c:v>312.599853515625</c:v>
                      </c:pt>
                      <c:pt idx="1212">
                        <c:v>312.69970703125</c:v>
                      </c:pt>
                      <c:pt idx="1213">
                        <c:v>312.69970703125</c:v>
                      </c:pt>
                      <c:pt idx="1214">
                        <c:v>312.599853515625</c:v>
                      </c:pt>
                      <c:pt idx="1215">
                        <c:v>312.599853515625</c:v>
                      </c:pt>
                      <c:pt idx="1216">
                        <c:v>312.499755859375</c:v>
                      </c:pt>
                      <c:pt idx="1217">
                        <c:v>312.39990234375</c:v>
                      </c:pt>
                      <c:pt idx="1218">
                        <c:v>312.39990234375</c:v>
                      </c:pt>
                      <c:pt idx="1219">
                        <c:v>312.39990234375</c:v>
                      </c:pt>
                      <c:pt idx="1220">
                        <c:v>312.2998046875</c:v>
                      </c:pt>
                      <c:pt idx="1221">
                        <c:v>312.199951171875</c:v>
                      </c:pt>
                      <c:pt idx="1222">
                        <c:v>312.199951171875</c:v>
                      </c:pt>
                      <c:pt idx="1223">
                        <c:v>312.199951171875</c:v>
                      </c:pt>
                      <c:pt idx="1224">
                        <c:v>312.199951171875</c:v>
                      </c:pt>
                      <c:pt idx="1225">
                        <c:v>312.199951171875</c:v>
                      </c:pt>
                      <c:pt idx="1226">
                        <c:v>312.099853515625</c:v>
                      </c:pt>
                      <c:pt idx="1227">
                        <c:v>312.099853515625</c:v>
                      </c:pt>
                      <c:pt idx="1228">
                        <c:v>311.999755859375</c:v>
                      </c:pt>
                      <c:pt idx="1229">
                        <c:v>311.999755859375</c:v>
                      </c:pt>
                      <c:pt idx="1230">
                        <c:v>311.999755859375</c:v>
                      </c:pt>
                      <c:pt idx="1231">
                        <c:v>311.699951171875</c:v>
                      </c:pt>
                      <c:pt idx="1232">
                        <c:v>311.699951171875</c:v>
                      </c:pt>
                      <c:pt idx="1233">
                        <c:v>311.599853515625</c:v>
                      </c:pt>
                      <c:pt idx="1234">
                        <c:v>311.499755859375</c:v>
                      </c:pt>
                      <c:pt idx="1235">
                        <c:v>311.499755859375</c:v>
                      </c:pt>
                      <c:pt idx="1236">
                        <c:v>311.499755859375</c:v>
                      </c:pt>
                      <c:pt idx="1237">
                        <c:v>311.599853515625</c:v>
                      </c:pt>
                      <c:pt idx="1238">
                        <c:v>311.599853515625</c:v>
                      </c:pt>
                      <c:pt idx="1239">
                        <c:v>311.599853515625</c:v>
                      </c:pt>
                      <c:pt idx="1240">
                        <c:v>311.599853515625</c:v>
                      </c:pt>
                      <c:pt idx="1241">
                        <c:v>311.599853515625</c:v>
                      </c:pt>
                      <c:pt idx="1242">
                        <c:v>311.599853515625</c:v>
                      </c:pt>
                      <c:pt idx="1243">
                        <c:v>311.499755859375</c:v>
                      </c:pt>
                      <c:pt idx="1244">
                        <c:v>311.499755859375</c:v>
                      </c:pt>
                      <c:pt idx="1245">
                        <c:v>311.499755859375</c:v>
                      </c:pt>
                      <c:pt idx="1246">
                        <c:v>311.499755859375</c:v>
                      </c:pt>
                      <c:pt idx="1247">
                        <c:v>311.599853515625</c:v>
                      </c:pt>
                      <c:pt idx="1248">
                        <c:v>311.599853515625</c:v>
                      </c:pt>
                      <c:pt idx="1249">
                        <c:v>311.699951171875</c:v>
                      </c:pt>
                      <c:pt idx="1250">
                        <c:v>311.699951171875</c:v>
                      </c:pt>
                      <c:pt idx="1251">
                        <c:v>311.599853515625</c:v>
                      </c:pt>
                      <c:pt idx="1252">
                        <c:v>311.39990234375</c:v>
                      </c:pt>
                      <c:pt idx="1253">
                        <c:v>311.199951171875</c:v>
                      </c:pt>
                      <c:pt idx="1254">
                        <c:v>311.099853515625</c:v>
                      </c:pt>
                      <c:pt idx="1255">
                        <c:v>311</c:v>
                      </c:pt>
                      <c:pt idx="1256">
                        <c:v>310.89990234375</c:v>
                      </c:pt>
                      <c:pt idx="1257">
                        <c:v>310.7998046875</c:v>
                      </c:pt>
                      <c:pt idx="1258">
                        <c:v>310.699951171875</c:v>
                      </c:pt>
                      <c:pt idx="1259">
                        <c:v>310.599853515625</c:v>
                      </c:pt>
                      <c:pt idx="1260">
                        <c:v>310.5</c:v>
                      </c:pt>
                      <c:pt idx="1261">
                        <c:v>310.599853515625</c:v>
                      </c:pt>
                      <c:pt idx="1262">
                        <c:v>310.599853515625</c:v>
                      </c:pt>
                      <c:pt idx="1263">
                        <c:v>310.699951171875</c:v>
                      </c:pt>
                      <c:pt idx="1264">
                        <c:v>310.699951171875</c:v>
                      </c:pt>
                      <c:pt idx="1265">
                        <c:v>310.7998046875</c:v>
                      </c:pt>
                      <c:pt idx="1266">
                        <c:v>310.89990234375</c:v>
                      </c:pt>
                      <c:pt idx="1267">
                        <c:v>311</c:v>
                      </c:pt>
                      <c:pt idx="1268">
                        <c:v>311.199951171875</c:v>
                      </c:pt>
                      <c:pt idx="1269">
                        <c:v>311.39990234375</c:v>
                      </c:pt>
                      <c:pt idx="1270">
                        <c:v>311.599853515625</c:v>
                      </c:pt>
                      <c:pt idx="1271">
                        <c:v>311.7998046875</c:v>
                      </c:pt>
                      <c:pt idx="1272">
                        <c:v>312.099853515625</c:v>
                      </c:pt>
                      <c:pt idx="1273">
                        <c:v>312.199951171875</c:v>
                      </c:pt>
                      <c:pt idx="1274">
                        <c:v>312.39990234375</c:v>
                      </c:pt>
                      <c:pt idx="1275">
                        <c:v>312.69970703125</c:v>
                      </c:pt>
                      <c:pt idx="1276">
                        <c:v>312.999755859375</c:v>
                      </c:pt>
                      <c:pt idx="1277">
                        <c:v>313.19970703125</c:v>
                      </c:pt>
                      <c:pt idx="1278">
                        <c:v>313.19970703125</c:v>
                      </c:pt>
                      <c:pt idx="1279">
                        <c:v>313.499755859375</c:v>
                      </c:pt>
                      <c:pt idx="1280">
                        <c:v>314.000244140625</c:v>
                      </c:pt>
                      <c:pt idx="1281">
                        <c:v>314.2001953125</c:v>
                      </c:pt>
                      <c:pt idx="1282">
                        <c:v>314.500244140625</c:v>
                      </c:pt>
                      <c:pt idx="1283">
                        <c:v>314.800048828125</c:v>
                      </c:pt>
                      <c:pt idx="1284">
                        <c:v>315.10009765625</c:v>
                      </c:pt>
                      <c:pt idx="1285">
                        <c:v>315.300048828125</c:v>
                      </c:pt>
                      <c:pt idx="1286">
                        <c:v>315.7001953125</c:v>
                      </c:pt>
                      <c:pt idx="1287">
                        <c:v>316</c:v>
                      </c:pt>
                      <c:pt idx="1288">
                        <c:v>316.300048828125</c:v>
                      </c:pt>
                      <c:pt idx="1289">
                        <c:v>316.60009765625</c:v>
                      </c:pt>
                      <c:pt idx="1290">
                        <c:v>317</c:v>
                      </c:pt>
                      <c:pt idx="1291">
                        <c:v>317.2001953125</c:v>
                      </c:pt>
                      <c:pt idx="1292">
                        <c:v>317.60009765625</c:v>
                      </c:pt>
                      <c:pt idx="1293">
                        <c:v>317.900146484375</c:v>
                      </c:pt>
                      <c:pt idx="1294">
                        <c:v>318.199951171875</c:v>
                      </c:pt>
                      <c:pt idx="1295">
                        <c:v>318.60009765625</c:v>
                      </c:pt>
                      <c:pt idx="1296">
                        <c:v>319</c:v>
                      </c:pt>
                      <c:pt idx="1297">
                        <c:v>319.199951171875</c:v>
                      </c:pt>
                      <c:pt idx="1298">
                        <c:v>319.699951171875</c:v>
                      </c:pt>
                      <c:pt idx="1299">
                        <c:v>320</c:v>
                      </c:pt>
                      <c:pt idx="1300">
                        <c:v>320.39990234375</c:v>
                      </c:pt>
                      <c:pt idx="1301">
                        <c:v>320.699951171875</c:v>
                      </c:pt>
                      <c:pt idx="1302">
                        <c:v>321.099853515625</c:v>
                      </c:pt>
                      <c:pt idx="1303">
                        <c:v>321.5</c:v>
                      </c:pt>
                      <c:pt idx="1304">
                        <c:v>321.800048828125</c:v>
                      </c:pt>
                      <c:pt idx="1305">
                        <c:v>322.2998046875</c:v>
                      </c:pt>
                      <c:pt idx="1306">
                        <c:v>322.599853515625</c:v>
                      </c:pt>
                      <c:pt idx="1307">
                        <c:v>323</c:v>
                      </c:pt>
                      <c:pt idx="1308">
                        <c:v>323.39990234375</c:v>
                      </c:pt>
                      <c:pt idx="1309">
                        <c:v>323.599853515625</c:v>
                      </c:pt>
                      <c:pt idx="1310">
                        <c:v>324.099853515625</c:v>
                      </c:pt>
                      <c:pt idx="1311">
                        <c:v>324.39990234375</c:v>
                      </c:pt>
                      <c:pt idx="1312">
                        <c:v>324.7998046875</c:v>
                      </c:pt>
                      <c:pt idx="1313">
                        <c:v>325.199951171875</c:v>
                      </c:pt>
                      <c:pt idx="1314">
                        <c:v>325.499755859375</c:v>
                      </c:pt>
                      <c:pt idx="1315">
                        <c:v>325.999755859375</c:v>
                      </c:pt>
                      <c:pt idx="1316">
                        <c:v>326.2998046875</c:v>
                      </c:pt>
                      <c:pt idx="1317">
                        <c:v>326.80029296875</c:v>
                      </c:pt>
                      <c:pt idx="1318">
                        <c:v>327.2001953125</c:v>
                      </c:pt>
                      <c:pt idx="1319">
                        <c:v>327.60009765625</c:v>
                      </c:pt>
                      <c:pt idx="1320">
                        <c:v>328.000244140625</c:v>
                      </c:pt>
                      <c:pt idx="1321">
                        <c:v>328.400146484375</c:v>
                      </c:pt>
                      <c:pt idx="1322">
                        <c:v>328.800048828125</c:v>
                      </c:pt>
                      <c:pt idx="1323">
                        <c:v>329.2001953125</c:v>
                      </c:pt>
                      <c:pt idx="1324">
                        <c:v>329.7001953125</c:v>
                      </c:pt>
                      <c:pt idx="1325">
                        <c:v>330.10009765625</c:v>
                      </c:pt>
                      <c:pt idx="1326">
                        <c:v>330.60009765625</c:v>
                      </c:pt>
                      <c:pt idx="1327">
                        <c:v>331.10009765625</c:v>
                      </c:pt>
                      <c:pt idx="1328">
                        <c:v>331.60009765625</c:v>
                      </c:pt>
                      <c:pt idx="1329">
                        <c:v>332</c:v>
                      </c:pt>
                      <c:pt idx="1330">
                        <c:v>332.39990234375</c:v>
                      </c:pt>
                      <c:pt idx="1331">
                        <c:v>332.60009765625</c:v>
                      </c:pt>
                      <c:pt idx="1332">
                        <c:v>333.10009765625</c:v>
                      </c:pt>
                      <c:pt idx="1333">
                        <c:v>333.5</c:v>
                      </c:pt>
                      <c:pt idx="1334">
                        <c:v>333.89990234375</c:v>
                      </c:pt>
                      <c:pt idx="1335">
                        <c:v>334.39990234375</c:v>
                      </c:pt>
                      <c:pt idx="1336">
                        <c:v>334.800048828125</c:v>
                      </c:pt>
                      <c:pt idx="1337">
                        <c:v>335.2998046875</c:v>
                      </c:pt>
                      <c:pt idx="1338">
                        <c:v>335.699951171875</c:v>
                      </c:pt>
                      <c:pt idx="1339">
                        <c:v>336.199951171875</c:v>
                      </c:pt>
                      <c:pt idx="1340">
                        <c:v>336.599853515625</c:v>
                      </c:pt>
                      <c:pt idx="1341">
                        <c:v>337.099853515625</c:v>
                      </c:pt>
                      <c:pt idx="1342">
                        <c:v>337.499755859375</c:v>
                      </c:pt>
                      <c:pt idx="1343">
                        <c:v>337.999755859375</c:v>
                      </c:pt>
                      <c:pt idx="1344">
                        <c:v>338.39990234375</c:v>
                      </c:pt>
                      <c:pt idx="1345">
                        <c:v>338.999755859375</c:v>
                      </c:pt>
                      <c:pt idx="1346">
                        <c:v>339.500244140625</c:v>
                      </c:pt>
                      <c:pt idx="1347">
                        <c:v>339.80029296875</c:v>
                      </c:pt>
                      <c:pt idx="1348">
                        <c:v>340.300048828125</c:v>
                      </c:pt>
                      <c:pt idx="1349">
                        <c:v>340.7001953125</c:v>
                      </c:pt>
                      <c:pt idx="1350">
                        <c:v>341.10009765625</c:v>
                      </c:pt>
                      <c:pt idx="1351">
                        <c:v>341.5</c:v>
                      </c:pt>
                      <c:pt idx="1352">
                        <c:v>342</c:v>
                      </c:pt>
                      <c:pt idx="1353">
                        <c:v>342.5</c:v>
                      </c:pt>
                      <c:pt idx="1354">
                        <c:v>343</c:v>
                      </c:pt>
                      <c:pt idx="1355">
                        <c:v>343.5</c:v>
                      </c:pt>
                      <c:pt idx="1356">
                        <c:v>343.900146484375</c:v>
                      </c:pt>
                      <c:pt idx="1357">
                        <c:v>344.400146484375</c:v>
                      </c:pt>
                      <c:pt idx="1358">
                        <c:v>344.89990234375</c:v>
                      </c:pt>
                      <c:pt idx="1359">
                        <c:v>345.39990234375</c:v>
                      </c:pt>
                      <c:pt idx="1360">
                        <c:v>345.89990234375</c:v>
                      </c:pt>
                      <c:pt idx="1361">
                        <c:v>346.39990234375</c:v>
                      </c:pt>
                      <c:pt idx="1362">
                        <c:v>347</c:v>
                      </c:pt>
                      <c:pt idx="1363">
                        <c:v>347.39990234375</c:v>
                      </c:pt>
                      <c:pt idx="1364">
                        <c:v>347.599853515625</c:v>
                      </c:pt>
                      <c:pt idx="1365">
                        <c:v>348.099853515625</c:v>
                      </c:pt>
                      <c:pt idx="1366">
                        <c:v>348.699951171875</c:v>
                      </c:pt>
                      <c:pt idx="1367">
                        <c:v>349.199951171875</c:v>
                      </c:pt>
                      <c:pt idx="1368">
                        <c:v>349.699951171875</c:v>
                      </c:pt>
                      <c:pt idx="1369">
                        <c:v>350.39990234375</c:v>
                      </c:pt>
                      <c:pt idx="1370">
                        <c:v>350.999755859375</c:v>
                      </c:pt>
                      <c:pt idx="1371">
                        <c:v>351.499755859375</c:v>
                      </c:pt>
                      <c:pt idx="1372">
                        <c:v>352.10009765625</c:v>
                      </c:pt>
                      <c:pt idx="1373">
                        <c:v>352.7001953125</c:v>
                      </c:pt>
                      <c:pt idx="1374">
                        <c:v>353.300048828125</c:v>
                      </c:pt>
                      <c:pt idx="1375">
                        <c:v>353.900146484375</c:v>
                      </c:pt>
                      <c:pt idx="1376">
                        <c:v>354.400146484375</c:v>
                      </c:pt>
                      <c:pt idx="1377">
                        <c:v>355</c:v>
                      </c:pt>
                      <c:pt idx="1378">
                        <c:v>355.60009765625</c:v>
                      </c:pt>
                      <c:pt idx="1379">
                        <c:v>356</c:v>
                      </c:pt>
                      <c:pt idx="1380">
                        <c:v>356.60009765625</c:v>
                      </c:pt>
                      <c:pt idx="1381">
                        <c:v>357.199951171875</c:v>
                      </c:pt>
                      <c:pt idx="1382">
                        <c:v>357.800048828125</c:v>
                      </c:pt>
                      <c:pt idx="1383">
                        <c:v>358.39990234375</c:v>
                      </c:pt>
                      <c:pt idx="1384">
                        <c:v>358.89990234375</c:v>
                      </c:pt>
                      <c:pt idx="1385">
                        <c:v>359.5</c:v>
                      </c:pt>
                      <c:pt idx="1386">
                        <c:v>360.099853515625</c:v>
                      </c:pt>
                      <c:pt idx="1387">
                        <c:v>360.699951171875</c:v>
                      </c:pt>
                      <c:pt idx="1388">
                        <c:v>361.199951171875</c:v>
                      </c:pt>
                      <c:pt idx="1389">
                        <c:v>361.7998046875</c:v>
                      </c:pt>
                      <c:pt idx="1390">
                        <c:v>362.2998046875</c:v>
                      </c:pt>
                      <c:pt idx="1391">
                        <c:v>362.7998046875</c:v>
                      </c:pt>
                      <c:pt idx="1392">
                        <c:v>363.39990234375</c:v>
                      </c:pt>
                      <c:pt idx="1393">
                        <c:v>363.699951171875</c:v>
                      </c:pt>
                      <c:pt idx="1394">
                        <c:v>364.39990234375</c:v>
                      </c:pt>
                      <c:pt idx="1395">
                        <c:v>364.80029296875</c:v>
                      </c:pt>
                      <c:pt idx="1396">
                        <c:v>365.400146484375</c:v>
                      </c:pt>
                      <c:pt idx="1397">
                        <c:v>365.800048828125</c:v>
                      </c:pt>
                      <c:pt idx="1398">
                        <c:v>366.400146484375</c:v>
                      </c:pt>
                      <c:pt idx="1399">
                        <c:v>367.000244140625</c:v>
                      </c:pt>
                      <c:pt idx="1400">
                        <c:v>367.5</c:v>
                      </c:pt>
                      <c:pt idx="1401">
                        <c:v>367.900146484375</c:v>
                      </c:pt>
                      <c:pt idx="1402">
                        <c:v>368.400146484375</c:v>
                      </c:pt>
                      <c:pt idx="1403">
                        <c:v>369</c:v>
                      </c:pt>
                      <c:pt idx="1404">
                        <c:v>369.5</c:v>
                      </c:pt>
                      <c:pt idx="1405">
                        <c:v>369.900146484375</c:v>
                      </c:pt>
                      <c:pt idx="1406">
                        <c:v>370.39990234375</c:v>
                      </c:pt>
                      <c:pt idx="1407">
                        <c:v>370.89990234375</c:v>
                      </c:pt>
                      <c:pt idx="1408">
                        <c:v>371.39990234375</c:v>
                      </c:pt>
                      <c:pt idx="1409">
                        <c:v>371.800048828125</c:v>
                      </c:pt>
                      <c:pt idx="1410">
                        <c:v>372</c:v>
                      </c:pt>
                      <c:pt idx="1411">
                        <c:v>372.5</c:v>
                      </c:pt>
                      <c:pt idx="1412">
                        <c:v>372.89990234375</c:v>
                      </c:pt>
                      <c:pt idx="1413">
                        <c:v>373.39990234375</c:v>
                      </c:pt>
                      <c:pt idx="1414">
                        <c:v>373.7998046875</c:v>
                      </c:pt>
                      <c:pt idx="1415">
                        <c:v>374.2998046875</c:v>
                      </c:pt>
                      <c:pt idx="1416">
                        <c:v>374.7998046875</c:v>
                      </c:pt>
                      <c:pt idx="1417">
                        <c:v>375.2998046875</c:v>
                      </c:pt>
                      <c:pt idx="1418">
                        <c:v>375.699951171875</c:v>
                      </c:pt>
                      <c:pt idx="1419">
                        <c:v>376.199951171875</c:v>
                      </c:pt>
                      <c:pt idx="1420">
                        <c:v>376.69970703125</c:v>
                      </c:pt>
                      <c:pt idx="1421">
                        <c:v>377.099853515625</c:v>
                      </c:pt>
                      <c:pt idx="1422">
                        <c:v>377.60009765625</c:v>
                      </c:pt>
                      <c:pt idx="1423">
                        <c:v>378.000244140625</c:v>
                      </c:pt>
                      <c:pt idx="1424">
                        <c:v>378.500244140625</c:v>
                      </c:pt>
                      <c:pt idx="1425">
                        <c:v>378.900146484375</c:v>
                      </c:pt>
                      <c:pt idx="1426">
                        <c:v>379.400146484375</c:v>
                      </c:pt>
                      <c:pt idx="1427">
                        <c:v>379.900146484375</c:v>
                      </c:pt>
                      <c:pt idx="1428">
                        <c:v>380.2001953125</c:v>
                      </c:pt>
                      <c:pt idx="1429">
                        <c:v>380.60009765625</c:v>
                      </c:pt>
                      <c:pt idx="1430">
                        <c:v>381.10009765625</c:v>
                      </c:pt>
                      <c:pt idx="1431">
                        <c:v>381.60009765625</c:v>
                      </c:pt>
                      <c:pt idx="1432">
                        <c:v>382.10009765625</c:v>
                      </c:pt>
                      <c:pt idx="1433">
                        <c:v>382.60009765625</c:v>
                      </c:pt>
                      <c:pt idx="1434">
                        <c:v>383</c:v>
                      </c:pt>
                      <c:pt idx="1435">
                        <c:v>383.60009765625</c:v>
                      </c:pt>
                      <c:pt idx="1436">
                        <c:v>384</c:v>
                      </c:pt>
                      <c:pt idx="1437">
                        <c:v>384.5</c:v>
                      </c:pt>
                      <c:pt idx="1438">
                        <c:v>384.89990234375</c:v>
                      </c:pt>
                      <c:pt idx="1439">
                        <c:v>385.39990234375</c:v>
                      </c:pt>
                      <c:pt idx="1440">
                        <c:v>386</c:v>
                      </c:pt>
                      <c:pt idx="1441">
                        <c:v>386.39990234375</c:v>
                      </c:pt>
                      <c:pt idx="1442">
                        <c:v>386.89990234375</c:v>
                      </c:pt>
                      <c:pt idx="1443">
                        <c:v>387.2998046875</c:v>
                      </c:pt>
                      <c:pt idx="1444">
                        <c:v>387.5</c:v>
                      </c:pt>
                      <c:pt idx="1445">
                        <c:v>387.999755859375</c:v>
                      </c:pt>
                      <c:pt idx="1446">
                        <c:v>388.499755859375</c:v>
                      </c:pt>
                      <c:pt idx="1447">
                        <c:v>388.89990234375</c:v>
                      </c:pt>
                      <c:pt idx="1448">
                        <c:v>389.39990234375</c:v>
                      </c:pt>
                      <c:pt idx="1449">
                        <c:v>389.89990234375</c:v>
                      </c:pt>
                      <c:pt idx="1450">
                        <c:v>390.2998046875</c:v>
                      </c:pt>
                      <c:pt idx="1451">
                        <c:v>390.80029296875</c:v>
                      </c:pt>
                      <c:pt idx="1452">
                        <c:v>391.300048828125</c:v>
                      </c:pt>
                      <c:pt idx="1453">
                        <c:v>391.900146484375</c:v>
                      </c:pt>
                      <c:pt idx="1454">
                        <c:v>392.300048828125</c:v>
                      </c:pt>
                      <c:pt idx="1455">
                        <c:v>392.800048828125</c:v>
                      </c:pt>
                      <c:pt idx="1456">
                        <c:v>393.2001953125</c:v>
                      </c:pt>
                      <c:pt idx="1457">
                        <c:v>393.800048828125</c:v>
                      </c:pt>
                      <c:pt idx="1458">
                        <c:v>394.199951171875</c:v>
                      </c:pt>
                      <c:pt idx="1459">
                        <c:v>394.800048828125</c:v>
                      </c:pt>
                      <c:pt idx="1460">
                        <c:v>395.199951171875</c:v>
                      </c:pt>
                      <c:pt idx="1461">
                        <c:v>395.5</c:v>
                      </c:pt>
                      <c:pt idx="1462">
                        <c:v>395.89990234375</c:v>
                      </c:pt>
                      <c:pt idx="1463">
                        <c:v>396.300048828125</c:v>
                      </c:pt>
                      <c:pt idx="1464">
                        <c:v>396.800048828125</c:v>
                      </c:pt>
                      <c:pt idx="1465">
                        <c:v>397.199951171875</c:v>
                      </c:pt>
                      <c:pt idx="1466">
                        <c:v>397.599853515625</c:v>
                      </c:pt>
                      <c:pt idx="1467">
                        <c:v>398</c:v>
                      </c:pt>
                      <c:pt idx="1468">
                        <c:v>398.5</c:v>
                      </c:pt>
                      <c:pt idx="1469">
                        <c:v>398.89990234375</c:v>
                      </c:pt>
                      <c:pt idx="1470">
                        <c:v>399.39990234375</c:v>
                      </c:pt>
                      <c:pt idx="1471">
                        <c:v>399.699951171875</c:v>
                      </c:pt>
                      <c:pt idx="1472">
                        <c:v>400.199951171875</c:v>
                      </c:pt>
                      <c:pt idx="1473">
                        <c:v>400.599853515625</c:v>
                      </c:pt>
                      <c:pt idx="1474">
                        <c:v>400.999755859375</c:v>
                      </c:pt>
                      <c:pt idx="1475">
                        <c:v>401.499755859375</c:v>
                      </c:pt>
                      <c:pt idx="1476">
                        <c:v>401.89990234375</c:v>
                      </c:pt>
                      <c:pt idx="1477">
                        <c:v>402.099853515625</c:v>
                      </c:pt>
                      <c:pt idx="1478">
                        <c:v>402.499755859375</c:v>
                      </c:pt>
                      <c:pt idx="1479">
                        <c:v>402.999755859375</c:v>
                      </c:pt>
                      <c:pt idx="1480">
                        <c:v>403.400146484375</c:v>
                      </c:pt>
                      <c:pt idx="1481">
                        <c:v>403.7001953125</c:v>
                      </c:pt>
                      <c:pt idx="1482">
                        <c:v>404.10009765625</c:v>
                      </c:pt>
                      <c:pt idx="1483">
                        <c:v>404.500244140625</c:v>
                      </c:pt>
                      <c:pt idx="1484">
                        <c:v>405.000244140625</c:v>
                      </c:pt>
                      <c:pt idx="1485">
                        <c:v>405.400146484375</c:v>
                      </c:pt>
                      <c:pt idx="1486">
                        <c:v>405.900146484375</c:v>
                      </c:pt>
                      <c:pt idx="1487">
                        <c:v>406.400146484375</c:v>
                      </c:pt>
                      <c:pt idx="1488">
                        <c:v>406.800048828125</c:v>
                      </c:pt>
                      <c:pt idx="1489">
                        <c:v>407.10009765625</c:v>
                      </c:pt>
                      <c:pt idx="1490">
                        <c:v>407.60009765625</c:v>
                      </c:pt>
                      <c:pt idx="1491">
                        <c:v>408.10009765625</c:v>
                      </c:pt>
                      <c:pt idx="1492">
                        <c:v>408.5</c:v>
                      </c:pt>
                      <c:pt idx="1493">
                        <c:v>409</c:v>
                      </c:pt>
                      <c:pt idx="1494">
                        <c:v>409.5</c:v>
                      </c:pt>
                      <c:pt idx="1495">
                        <c:v>410</c:v>
                      </c:pt>
                      <c:pt idx="1496">
                        <c:v>410.300048828125</c:v>
                      </c:pt>
                      <c:pt idx="1497">
                        <c:v>410.699951171875</c:v>
                      </c:pt>
                      <c:pt idx="1498">
                        <c:v>411.199951171875</c:v>
                      </c:pt>
                      <c:pt idx="1499">
                        <c:v>411.699951171875</c:v>
                      </c:pt>
                      <c:pt idx="1500">
                        <c:v>412.199951171875</c:v>
                      </c:pt>
                      <c:pt idx="1501">
                        <c:v>412.699951171875</c:v>
                      </c:pt>
                      <c:pt idx="1502">
                        <c:v>413.199951171875</c:v>
                      </c:pt>
                      <c:pt idx="1503">
                        <c:v>413.599853515625</c:v>
                      </c:pt>
                      <c:pt idx="1504">
                        <c:v>414.099853515625</c:v>
                      </c:pt>
                      <c:pt idx="1505">
                        <c:v>414.599853515625</c:v>
                      </c:pt>
                      <c:pt idx="1506">
                        <c:v>415.099853515625</c:v>
                      </c:pt>
                      <c:pt idx="1507">
                        <c:v>415.599853515625</c:v>
                      </c:pt>
                      <c:pt idx="1508">
                        <c:v>416.10009765625</c:v>
                      </c:pt>
                      <c:pt idx="1509">
                        <c:v>416.60009765625</c:v>
                      </c:pt>
                      <c:pt idx="1510">
                        <c:v>416.800048828125</c:v>
                      </c:pt>
                      <c:pt idx="1511">
                        <c:v>417.300048828125</c:v>
                      </c:pt>
                      <c:pt idx="1512">
                        <c:v>417.7001953125</c:v>
                      </c:pt>
                      <c:pt idx="1513">
                        <c:v>418.10009765625</c:v>
                      </c:pt>
                      <c:pt idx="1514">
                        <c:v>418.60009765625</c:v>
                      </c:pt>
                      <c:pt idx="1515">
                        <c:v>419</c:v>
                      </c:pt>
                      <c:pt idx="1516">
                        <c:v>419.5</c:v>
                      </c:pt>
                      <c:pt idx="1517">
                        <c:v>419.900146484375</c:v>
                      </c:pt>
                      <c:pt idx="1518">
                        <c:v>420.300048828125</c:v>
                      </c:pt>
                      <c:pt idx="1519">
                        <c:v>420.699951171875</c:v>
                      </c:pt>
                      <c:pt idx="1520">
                        <c:v>421.10009765625</c:v>
                      </c:pt>
                      <c:pt idx="1521">
                        <c:v>421.60009765625</c:v>
                      </c:pt>
                      <c:pt idx="1522">
                        <c:v>422</c:v>
                      </c:pt>
                      <c:pt idx="1523">
                        <c:v>422.39990234375</c:v>
                      </c:pt>
                      <c:pt idx="1524">
                        <c:v>422.800048828125</c:v>
                      </c:pt>
                      <c:pt idx="1525">
                        <c:v>423</c:v>
                      </c:pt>
                      <c:pt idx="1526">
                        <c:v>423.199951171875</c:v>
                      </c:pt>
                      <c:pt idx="1527">
                        <c:v>423.599853515625</c:v>
                      </c:pt>
                      <c:pt idx="1528">
                        <c:v>424</c:v>
                      </c:pt>
                      <c:pt idx="1529">
                        <c:v>424.39990234375</c:v>
                      </c:pt>
                      <c:pt idx="1530">
                        <c:v>424.7998046875</c:v>
                      </c:pt>
                      <c:pt idx="1531">
                        <c:v>425.199951171875</c:v>
                      </c:pt>
                      <c:pt idx="1532">
                        <c:v>425.699951171875</c:v>
                      </c:pt>
                      <c:pt idx="1533">
                        <c:v>426.099853515625</c:v>
                      </c:pt>
                      <c:pt idx="1534">
                        <c:v>426.499755859375</c:v>
                      </c:pt>
                      <c:pt idx="1535">
                        <c:v>426.7998046875</c:v>
                      </c:pt>
                      <c:pt idx="1536">
                        <c:v>427.099853515625</c:v>
                      </c:pt>
                      <c:pt idx="1537">
                        <c:v>427.39990234375</c:v>
                      </c:pt>
                      <c:pt idx="1538">
                        <c:v>427.7998046875</c:v>
                      </c:pt>
                      <c:pt idx="1539">
                        <c:v>428.19970703125</c:v>
                      </c:pt>
                      <c:pt idx="1540">
                        <c:v>428.499755859375</c:v>
                      </c:pt>
                      <c:pt idx="1541">
                        <c:v>428.900146484375</c:v>
                      </c:pt>
                      <c:pt idx="1542">
                        <c:v>429.30029296875</c:v>
                      </c:pt>
                      <c:pt idx="1543">
                        <c:v>429.800048828125</c:v>
                      </c:pt>
                      <c:pt idx="1544">
                        <c:v>430.10009765625</c:v>
                      </c:pt>
                      <c:pt idx="1545">
                        <c:v>430.400146484375</c:v>
                      </c:pt>
                      <c:pt idx="1546">
                        <c:v>430.800048828125</c:v>
                      </c:pt>
                      <c:pt idx="1547">
                        <c:v>431.2001953125</c:v>
                      </c:pt>
                      <c:pt idx="1548">
                        <c:v>431.60009765625</c:v>
                      </c:pt>
                      <c:pt idx="1549">
                        <c:v>432</c:v>
                      </c:pt>
                      <c:pt idx="1550">
                        <c:v>432.300048828125</c:v>
                      </c:pt>
                      <c:pt idx="1551">
                        <c:v>432.699951171875</c:v>
                      </c:pt>
                      <c:pt idx="1552">
                        <c:v>433.10009765625</c:v>
                      </c:pt>
                      <c:pt idx="1553">
                        <c:v>433.5</c:v>
                      </c:pt>
                      <c:pt idx="1554">
                        <c:v>434</c:v>
                      </c:pt>
                      <c:pt idx="1555">
                        <c:v>434.199951171875</c:v>
                      </c:pt>
                      <c:pt idx="1556">
                        <c:v>434.60009765625</c:v>
                      </c:pt>
                      <c:pt idx="1557">
                        <c:v>435</c:v>
                      </c:pt>
                      <c:pt idx="1558">
                        <c:v>435.39990234375</c:v>
                      </c:pt>
                      <c:pt idx="1559">
                        <c:v>435.800048828125</c:v>
                      </c:pt>
                      <c:pt idx="1560">
                        <c:v>436.099853515625</c:v>
                      </c:pt>
                      <c:pt idx="1561">
                        <c:v>436.300048828125</c:v>
                      </c:pt>
                      <c:pt idx="1562">
                        <c:v>436.699951171875</c:v>
                      </c:pt>
                      <c:pt idx="1563">
                        <c:v>437.099853515625</c:v>
                      </c:pt>
                      <c:pt idx="1564">
                        <c:v>437.39990234375</c:v>
                      </c:pt>
                      <c:pt idx="1565">
                        <c:v>437.7998046875</c:v>
                      </c:pt>
                      <c:pt idx="1566">
                        <c:v>438.099853515625</c:v>
                      </c:pt>
                      <c:pt idx="1567">
                        <c:v>438.5</c:v>
                      </c:pt>
                      <c:pt idx="1568">
                        <c:v>438.89990234375</c:v>
                      </c:pt>
                      <c:pt idx="1569">
                        <c:v>439.2998046875</c:v>
                      </c:pt>
                      <c:pt idx="1570">
                        <c:v>439.599853515625</c:v>
                      </c:pt>
                      <c:pt idx="1571">
                        <c:v>439.999755859375</c:v>
                      </c:pt>
                      <c:pt idx="1572">
                        <c:v>440.2998046875</c:v>
                      </c:pt>
                      <c:pt idx="1573">
                        <c:v>440.599853515625</c:v>
                      </c:pt>
                      <c:pt idx="1574">
                        <c:v>440.89990234375</c:v>
                      </c:pt>
                      <c:pt idx="1575">
                        <c:v>441.19970703125</c:v>
                      </c:pt>
                      <c:pt idx="1576">
                        <c:v>441.499755859375</c:v>
                      </c:pt>
                      <c:pt idx="1577">
                        <c:v>441.900146484375</c:v>
                      </c:pt>
                      <c:pt idx="1578">
                        <c:v>442.2001953125</c:v>
                      </c:pt>
                      <c:pt idx="1579">
                        <c:v>442.60009765625</c:v>
                      </c:pt>
                      <c:pt idx="1580">
                        <c:v>442.800048828125</c:v>
                      </c:pt>
                      <c:pt idx="1581">
                        <c:v>443.2001953125</c:v>
                      </c:pt>
                      <c:pt idx="1582">
                        <c:v>443.300048828125</c:v>
                      </c:pt>
                      <c:pt idx="1583">
                        <c:v>443.60009765625</c:v>
                      </c:pt>
                      <c:pt idx="1584">
                        <c:v>444</c:v>
                      </c:pt>
                      <c:pt idx="1585">
                        <c:v>444.300048828125</c:v>
                      </c:pt>
                      <c:pt idx="1586">
                        <c:v>444.7001953125</c:v>
                      </c:pt>
                      <c:pt idx="1587">
                        <c:v>445</c:v>
                      </c:pt>
                      <c:pt idx="1588">
                        <c:v>445.400146484375</c:v>
                      </c:pt>
                      <c:pt idx="1589">
                        <c:v>445.60009765625</c:v>
                      </c:pt>
                      <c:pt idx="1590">
                        <c:v>446</c:v>
                      </c:pt>
                      <c:pt idx="1591">
                        <c:v>446.300048828125</c:v>
                      </c:pt>
                      <c:pt idx="1592">
                        <c:v>446.60009765625</c:v>
                      </c:pt>
                      <c:pt idx="1593">
                        <c:v>446.900146484375</c:v>
                      </c:pt>
                      <c:pt idx="1594">
                        <c:v>447.300048828125</c:v>
                      </c:pt>
                      <c:pt idx="1595">
                        <c:v>447.699951171875</c:v>
                      </c:pt>
                      <c:pt idx="1596">
                        <c:v>448</c:v>
                      </c:pt>
                      <c:pt idx="1597">
                        <c:v>448.199951171875</c:v>
                      </c:pt>
                      <c:pt idx="1598">
                        <c:v>448.5</c:v>
                      </c:pt>
                      <c:pt idx="1599">
                        <c:v>448.89990234375</c:v>
                      </c:pt>
                      <c:pt idx="1600">
                        <c:v>449.300048828125</c:v>
                      </c:pt>
                      <c:pt idx="1601">
                        <c:v>449.699951171875</c:v>
                      </c:pt>
                      <c:pt idx="1602">
                        <c:v>450.099853515625</c:v>
                      </c:pt>
                      <c:pt idx="1603">
                        <c:v>450.39990234375</c:v>
                      </c:pt>
                      <c:pt idx="1604">
                        <c:v>450.7998046875</c:v>
                      </c:pt>
                      <c:pt idx="1605">
                        <c:v>451.2998046875</c:v>
                      </c:pt>
                      <c:pt idx="1606">
                        <c:v>451.599853515625</c:v>
                      </c:pt>
                      <c:pt idx="1607">
                        <c:v>451.999755859375</c:v>
                      </c:pt>
                      <c:pt idx="1608">
                        <c:v>452.39990234375</c:v>
                      </c:pt>
                      <c:pt idx="1609">
                        <c:v>452.7998046875</c:v>
                      </c:pt>
                      <c:pt idx="1610">
                        <c:v>452.7998046875</c:v>
                      </c:pt>
                      <c:pt idx="1611">
                        <c:v>453.199951171875</c:v>
                      </c:pt>
                      <c:pt idx="1612">
                        <c:v>453.599853515625</c:v>
                      </c:pt>
                      <c:pt idx="1613">
                        <c:v>453.999755859375</c:v>
                      </c:pt>
                      <c:pt idx="1614">
                        <c:v>454.2998046875</c:v>
                      </c:pt>
                      <c:pt idx="1615">
                        <c:v>454.7001953125</c:v>
                      </c:pt>
                      <c:pt idx="1616">
                        <c:v>455.300048828125</c:v>
                      </c:pt>
                      <c:pt idx="1617">
                        <c:v>455.7001953125</c:v>
                      </c:pt>
                      <c:pt idx="1618">
                        <c:v>456.10009765625</c:v>
                      </c:pt>
                      <c:pt idx="1619">
                        <c:v>456.500244140625</c:v>
                      </c:pt>
                      <c:pt idx="1620">
                        <c:v>456.900146484375</c:v>
                      </c:pt>
                      <c:pt idx="1621">
                        <c:v>457.400146484375</c:v>
                      </c:pt>
                      <c:pt idx="1622">
                        <c:v>457.800048828125</c:v>
                      </c:pt>
                      <c:pt idx="1623">
                        <c:v>458.10009765625</c:v>
                      </c:pt>
                      <c:pt idx="1624">
                        <c:v>458.60009765625</c:v>
                      </c:pt>
                      <c:pt idx="1625">
                        <c:v>459</c:v>
                      </c:pt>
                      <c:pt idx="1626">
                        <c:v>459.199951171875</c:v>
                      </c:pt>
                      <c:pt idx="1627">
                        <c:v>459.699951171875</c:v>
                      </c:pt>
                      <c:pt idx="1628">
                        <c:v>460.10009765625</c:v>
                      </c:pt>
                      <c:pt idx="1629">
                        <c:v>460.5</c:v>
                      </c:pt>
                      <c:pt idx="1630">
                        <c:v>460.89990234375</c:v>
                      </c:pt>
                      <c:pt idx="1631">
                        <c:v>461.39990234375</c:v>
                      </c:pt>
                      <c:pt idx="1632">
                        <c:v>461.800048828125</c:v>
                      </c:pt>
                      <c:pt idx="1633">
                        <c:v>462.300048828125</c:v>
                      </c:pt>
                      <c:pt idx="1634">
                        <c:v>462.699951171875</c:v>
                      </c:pt>
                      <c:pt idx="1635">
                        <c:v>463.099853515625</c:v>
                      </c:pt>
                      <c:pt idx="1636">
                        <c:v>463.599853515625</c:v>
                      </c:pt>
                      <c:pt idx="1637">
                        <c:v>464</c:v>
                      </c:pt>
                      <c:pt idx="1638">
                        <c:v>464.39990234375</c:v>
                      </c:pt>
                      <c:pt idx="1639">
                        <c:v>464.89990234375</c:v>
                      </c:pt>
                      <c:pt idx="1640">
                        <c:v>465.2998046875</c:v>
                      </c:pt>
                      <c:pt idx="1641">
                        <c:v>465.7998046875</c:v>
                      </c:pt>
                      <c:pt idx="1642">
                        <c:v>466.19970703125</c:v>
                      </c:pt>
                      <c:pt idx="1643">
                        <c:v>466.599853515625</c:v>
                      </c:pt>
                      <c:pt idx="1644">
                        <c:v>467.099853515625</c:v>
                      </c:pt>
                      <c:pt idx="1645">
                        <c:v>467.30029296875</c:v>
                      </c:pt>
                      <c:pt idx="1646">
                        <c:v>467.60009765625</c:v>
                      </c:pt>
                      <c:pt idx="1647">
                        <c:v>468.000244140625</c:v>
                      </c:pt>
                      <c:pt idx="1648">
                        <c:v>468.400146484375</c:v>
                      </c:pt>
                      <c:pt idx="1649">
                        <c:v>468.900146484375</c:v>
                      </c:pt>
                      <c:pt idx="1650">
                        <c:v>469.2001953125</c:v>
                      </c:pt>
                      <c:pt idx="1651">
                        <c:v>469.60009765625</c:v>
                      </c:pt>
                      <c:pt idx="1652">
                        <c:v>470.2001953125</c:v>
                      </c:pt>
                      <c:pt idx="1653">
                        <c:v>470.60009765625</c:v>
                      </c:pt>
                      <c:pt idx="1654">
                        <c:v>471</c:v>
                      </c:pt>
                      <c:pt idx="1655">
                        <c:v>471.400146484375</c:v>
                      </c:pt>
                      <c:pt idx="1656">
                        <c:v>471.800048828125</c:v>
                      </c:pt>
                      <c:pt idx="1657">
                        <c:v>472.199951171875</c:v>
                      </c:pt>
                      <c:pt idx="1658">
                        <c:v>472.60009765625</c:v>
                      </c:pt>
                      <c:pt idx="1659">
                        <c:v>473</c:v>
                      </c:pt>
                      <c:pt idx="1660">
                        <c:v>473.39990234375</c:v>
                      </c:pt>
                      <c:pt idx="1661">
                        <c:v>473.800048828125</c:v>
                      </c:pt>
                      <c:pt idx="1662">
                        <c:v>474</c:v>
                      </c:pt>
                      <c:pt idx="1663">
                        <c:v>474.39990234375</c:v>
                      </c:pt>
                      <c:pt idx="1664">
                        <c:v>474.800048828125</c:v>
                      </c:pt>
                      <c:pt idx="1665">
                        <c:v>475.099853515625</c:v>
                      </c:pt>
                      <c:pt idx="1666">
                        <c:v>475.5</c:v>
                      </c:pt>
                      <c:pt idx="1667">
                        <c:v>475.89990234375</c:v>
                      </c:pt>
                      <c:pt idx="1668">
                        <c:v>476.39990234375</c:v>
                      </c:pt>
                      <c:pt idx="1669">
                        <c:v>476.699951171875</c:v>
                      </c:pt>
                      <c:pt idx="1670">
                        <c:v>477.2998046875</c:v>
                      </c:pt>
                      <c:pt idx="1671">
                        <c:v>477.699951171875</c:v>
                      </c:pt>
                      <c:pt idx="1672">
                        <c:v>477.999755859375</c:v>
                      </c:pt>
                      <c:pt idx="1673">
                        <c:v>478.2998046875</c:v>
                      </c:pt>
                      <c:pt idx="1674">
                        <c:v>478.699951171875</c:v>
                      </c:pt>
                      <c:pt idx="1675">
                        <c:v>479.099853515625</c:v>
                      </c:pt>
                      <c:pt idx="1676">
                        <c:v>479.2998046875</c:v>
                      </c:pt>
                      <c:pt idx="1677">
                        <c:v>479.69970703125</c:v>
                      </c:pt>
                      <c:pt idx="1678">
                        <c:v>479.89990234375</c:v>
                      </c:pt>
                      <c:pt idx="1679">
                        <c:v>480.2001953125</c:v>
                      </c:pt>
                      <c:pt idx="1680">
                        <c:v>480.60009765625</c:v>
                      </c:pt>
                      <c:pt idx="1681">
                        <c:v>480.900146484375</c:v>
                      </c:pt>
                      <c:pt idx="1682">
                        <c:v>481.2001953125</c:v>
                      </c:pt>
                      <c:pt idx="1683">
                        <c:v>481.60009765625</c:v>
                      </c:pt>
                      <c:pt idx="1684">
                        <c:v>481.900146484375</c:v>
                      </c:pt>
                      <c:pt idx="1685">
                        <c:v>482.300048828125</c:v>
                      </c:pt>
                      <c:pt idx="1686">
                        <c:v>482.60009765625</c:v>
                      </c:pt>
                      <c:pt idx="1687">
                        <c:v>482.900146484375</c:v>
                      </c:pt>
                      <c:pt idx="1688">
                        <c:v>483.2001953125</c:v>
                      </c:pt>
                      <c:pt idx="1689">
                        <c:v>483.5</c:v>
                      </c:pt>
                      <c:pt idx="1690">
                        <c:v>483.800048828125</c:v>
                      </c:pt>
                      <c:pt idx="1691">
                        <c:v>484.10009765625</c:v>
                      </c:pt>
                      <c:pt idx="1692">
                        <c:v>484.400146484375</c:v>
                      </c:pt>
                      <c:pt idx="1693">
                        <c:v>484.699951171875</c:v>
                      </c:pt>
                      <c:pt idx="1694">
                        <c:v>485.10009765625</c:v>
                      </c:pt>
                      <c:pt idx="1695">
                        <c:v>485.300048828125</c:v>
                      </c:pt>
                      <c:pt idx="1696">
                        <c:v>485.699951171875</c:v>
                      </c:pt>
                      <c:pt idx="1697">
                        <c:v>485.800048828125</c:v>
                      </c:pt>
                      <c:pt idx="1698">
                        <c:v>486</c:v>
                      </c:pt>
                      <c:pt idx="1699">
                        <c:v>486.39990234375</c:v>
                      </c:pt>
                      <c:pt idx="1700">
                        <c:v>486.699951171875</c:v>
                      </c:pt>
                      <c:pt idx="1701">
                        <c:v>487.099853515625</c:v>
                      </c:pt>
                      <c:pt idx="1702">
                        <c:v>487.39990234375</c:v>
                      </c:pt>
                      <c:pt idx="1703">
                        <c:v>487.800048828125</c:v>
                      </c:pt>
                      <c:pt idx="1704">
                        <c:v>488.099853515625</c:v>
                      </c:pt>
                      <c:pt idx="1705">
                        <c:v>488.5</c:v>
                      </c:pt>
                      <c:pt idx="1706">
                        <c:v>488.7998046875</c:v>
                      </c:pt>
                      <c:pt idx="1707">
                        <c:v>489.199951171875</c:v>
                      </c:pt>
                      <c:pt idx="1708">
                        <c:v>489.599853515625</c:v>
                      </c:pt>
                      <c:pt idx="1709">
                        <c:v>489.89990234375</c:v>
                      </c:pt>
                      <c:pt idx="1710">
                        <c:v>490.2998046875</c:v>
                      </c:pt>
                      <c:pt idx="1711">
                        <c:v>490.699951171875</c:v>
                      </c:pt>
                      <c:pt idx="1712">
                        <c:v>491.099853515625</c:v>
                      </c:pt>
                      <c:pt idx="1713">
                        <c:v>491.499755859375</c:v>
                      </c:pt>
                      <c:pt idx="1714">
                        <c:v>491.89990234375</c:v>
                      </c:pt>
                      <c:pt idx="1715">
                        <c:v>492.19970703125</c:v>
                      </c:pt>
                      <c:pt idx="1716">
                        <c:v>492.499755859375</c:v>
                      </c:pt>
                      <c:pt idx="1717">
                        <c:v>492.80029296875</c:v>
                      </c:pt>
                      <c:pt idx="1718">
                        <c:v>493.2001953125</c:v>
                      </c:pt>
                      <c:pt idx="1719">
                        <c:v>493.500244140625</c:v>
                      </c:pt>
                      <c:pt idx="1720">
                        <c:v>493.900146484375</c:v>
                      </c:pt>
                      <c:pt idx="1721">
                        <c:v>494.300048828125</c:v>
                      </c:pt>
                      <c:pt idx="1722">
                        <c:v>494.7001953125</c:v>
                      </c:pt>
                      <c:pt idx="1723">
                        <c:v>495</c:v>
                      </c:pt>
                      <c:pt idx="1724">
                        <c:v>495.400146484375</c:v>
                      </c:pt>
                      <c:pt idx="1725">
                        <c:v>495.800048828125</c:v>
                      </c:pt>
                      <c:pt idx="1726">
                        <c:v>496.2001953125</c:v>
                      </c:pt>
                      <c:pt idx="1727">
                        <c:v>496.5</c:v>
                      </c:pt>
                      <c:pt idx="1728">
                        <c:v>496.800048828125</c:v>
                      </c:pt>
                      <c:pt idx="1729">
                        <c:v>497.10009765625</c:v>
                      </c:pt>
                      <c:pt idx="1730">
                        <c:v>497.5</c:v>
                      </c:pt>
                      <c:pt idx="1731">
                        <c:v>497.800048828125</c:v>
                      </c:pt>
                      <c:pt idx="1732">
                        <c:v>498.10009765625</c:v>
                      </c:pt>
                      <c:pt idx="1733">
                        <c:v>498.5</c:v>
                      </c:pt>
                      <c:pt idx="1734">
                        <c:v>498.800048828125</c:v>
                      </c:pt>
                      <c:pt idx="1735">
                        <c:v>498.89990234375</c:v>
                      </c:pt>
                      <c:pt idx="1736">
                        <c:v>499.10009765625</c:v>
                      </c:pt>
                      <c:pt idx="1737">
                        <c:v>499.5</c:v>
                      </c:pt>
                      <c:pt idx="1738">
                        <c:v>499.800048828125</c:v>
                      </c:pt>
                      <c:pt idx="1739">
                        <c:v>500.099853515625</c:v>
                      </c:pt>
                      <c:pt idx="1740">
                        <c:v>500.5</c:v>
                      </c:pt>
                      <c:pt idx="1741">
                        <c:v>500.800048828125</c:v>
                      </c:pt>
                      <c:pt idx="1742">
                        <c:v>501.300048828125</c:v>
                      </c:pt>
                      <c:pt idx="1743">
                        <c:v>501.599853515625</c:v>
                      </c:pt>
                      <c:pt idx="1744">
                        <c:v>501.89990234375</c:v>
                      </c:pt>
                      <c:pt idx="1745">
                        <c:v>502.2998046875</c:v>
                      </c:pt>
                      <c:pt idx="1746">
                        <c:v>502.599853515625</c:v>
                      </c:pt>
                      <c:pt idx="1747">
                        <c:v>502.89990234375</c:v>
                      </c:pt>
                      <c:pt idx="1748">
                        <c:v>503.199951171875</c:v>
                      </c:pt>
                      <c:pt idx="1749">
                        <c:v>503.599853515625</c:v>
                      </c:pt>
                      <c:pt idx="1750">
                        <c:v>503.7998046875</c:v>
                      </c:pt>
                      <c:pt idx="1751">
                        <c:v>504.099853515625</c:v>
                      </c:pt>
                      <c:pt idx="1752">
                        <c:v>504.2998046875</c:v>
                      </c:pt>
                      <c:pt idx="1753">
                        <c:v>504.599853515625</c:v>
                      </c:pt>
                      <c:pt idx="1754">
                        <c:v>504.89990234375</c:v>
                      </c:pt>
                      <c:pt idx="1755">
                        <c:v>505.19970703125</c:v>
                      </c:pt>
                      <c:pt idx="1756">
                        <c:v>505.39990234375</c:v>
                      </c:pt>
                      <c:pt idx="1757">
                        <c:v>505.7001953125</c:v>
                      </c:pt>
                      <c:pt idx="1758">
                        <c:v>505.900146484375</c:v>
                      </c:pt>
                      <c:pt idx="1759">
                        <c:v>506.2001953125</c:v>
                      </c:pt>
                      <c:pt idx="1760">
                        <c:v>506.500244140625</c:v>
                      </c:pt>
                      <c:pt idx="1761">
                        <c:v>506.7001953125</c:v>
                      </c:pt>
                      <c:pt idx="1762">
                        <c:v>507.000244140625</c:v>
                      </c:pt>
                      <c:pt idx="1763">
                        <c:v>507.2001953125</c:v>
                      </c:pt>
                      <c:pt idx="1764">
                        <c:v>507.500244140625</c:v>
                      </c:pt>
                      <c:pt idx="1765">
                        <c:v>507.7001953125</c:v>
                      </c:pt>
                      <c:pt idx="1766">
                        <c:v>507.900146484375</c:v>
                      </c:pt>
                      <c:pt idx="1767">
                        <c:v>508.10009765625</c:v>
                      </c:pt>
                      <c:pt idx="1768">
                        <c:v>508.400146484375</c:v>
                      </c:pt>
                      <c:pt idx="1769">
                        <c:v>508.5</c:v>
                      </c:pt>
                      <c:pt idx="1770">
                        <c:v>508.7001953125</c:v>
                      </c:pt>
                      <c:pt idx="1771">
                        <c:v>508.800048828125</c:v>
                      </c:pt>
                      <c:pt idx="1772">
                        <c:v>509</c:v>
                      </c:pt>
                      <c:pt idx="1773">
                        <c:v>509.300048828125</c:v>
                      </c:pt>
                      <c:pt idx="1774">
                        <c:v>509.5</c:v>
                      </c:pt>
                      <c:pt idx="1775">
                        <c:v>509.699951171875</c:v>
                      </c:pt>
                      <c:pt idx="1776">
                        <c:v>509.900146484375</c:v>
                      </c:pt>
                      <c:pt idx="1777">
                        <c:v>510.199951171875</c:v>
                      </c:pt>
                      <c:pt idx="1778">
                        <c:v>510.400146484375</c:v>
                      </c:pt>
                      <c:pt idx="1779">
                        <c:v>510.60009765625</c:v>
                      </c:pt>
                      <c:pt idx="1780">
                        <c:v>510.800048828125</c:v>
                      </c:pt>
                      <c:pt idx="1781">
                        <c:v>511.10009765625</c:v>
                      </c:pt>
                      <c:pt idx="1782">
                        <c:v>511.300048828125</c:v>
                      </c:pt>
                      <c:pt idx="1783">
                        <c:v>511.5</c:v>
                      </c:pt>
                      <c:pt idx="1784">
                        <c:v>511.800048828125</c:v>
                      </c:pt>
                      <c:pt idx="1785">
                        <c:v>511.89990234375</c:v>
                      </c:pt>
                      <c:pt idx="1786">
                        <c:v>512.10009765625</c:v>
                      </c:pt>
                      <c:pt idx="1787">
                        <c:v>512.300048828125</c:v>
                      </c:pt>
                      <c:pt idx="1788">
                        <c:v>512.5</c:v>
                      </c:pt>
                      <c:pt idx="1789">
                        <c:v>512.699951171875</c:v>
                      </c:pt>
                      <c:pt idx="1790">
                        <c:v>512.89990234375</c:v>
                      </c:pt>
                      <c:pt idx="1791">
                        <c:v>513.099853515625</c:v>
                      </c:pt>
                      <c:pt idx="1792">
                        <c:v>513.199951171875</c:v>
                      </c:pt>
                      <c:pt idx="1793">
                        <c:v>513.39990234375</c:v>
                      </c:pt>
                      <c:pt idx="1794">
                        <c:v>513.699951171875</c:v>
                      </c:pt>
                      <c:pt idx="1795">
                        <c:v>513.89990234375</c:v>
                      </c:pt>
                      <c:pt idx="1796">
                        <c:v>513.89990234375</c:v>
                      </c:pt>
                      <c:pt idx="1797">
                        <c:v>514.099853515625</c:v>
                      </c:pt>
                      <c:pt idx="1798">
                        <c:v>514.2998046875</c:v>
                      </c:pt>
                      <c:pt idx="1799">
                        <c:v>514.5</c:v>
                      </c:pt>
                      <c:pt idx="1800">
                        <c:v>514.699951171875</c:v>
                      </c:pt>
                      <c:pt idx="1801">
                        <c:v>514.89990234375</c:v>
                      </c:pt>
                      <c:pt idx="1802">
                        <c:v>515</c:v>
                      </c:pt>
                      <c:pt idx="1803">
                        <c:v>515.199951171875</c:v>
                      </c:pt>
                      <c:pt idx="1804">
                        <c:v>515.39990234375</c:v>
                      </c:pt>
                      <c:pt idx="1805">
                        <c:v>515.599853515625</c:v>
                      </c:pt>
                      <c:pt idx="1806">
                        <c:v>515.7998046875</c:v>
                      </c:pt>
                      <c:pt idx="1807">
                        <c:v>515.999755859375</c:v>
                      </c:pt>
                      <c:pt idx="1808">
                        <c:v>516.199951171875</c:v>
                      </c:pt>
                      <c:pt idx="1809">
                        <c:v>516.2998046875</c:v>
                      </c:pt>
                      <c:pt idx="1810">
                        <c:v>516.499755859375</c:v>
                      </c:pt>
                      <c:pt idx="1811">
                        <c:v>516.699951171875</c:v>
                      </c:pt>
                      <c:pt idx="1812">
                        <c:v>516.89990234375</c:v>
                      </c:pt>
                      <c:pt idx="1813">
                        <c:v>517.099853515625</c:v>
                      </c:pt>
                      <c:pt idx="1814">
                        <c:v>517.39990234375</c:v>
                      </c:pt>
                      <c:pt idx="1815">
                        <c:v>517.599853515625</c:v>
                      </c:pt>
                      <c:pt idx="1816">
                        <c:v>517.7998046875</c:v>
                      </c:pt>
                      <c:pt idx="1817">
                        <c:v>517.999755859375</c:v>
                      </c:pt>
                      <c:pt idx="1818">
                        <c:v>518.19970703125</c:v>
                      </c:pt>
                      <c:pt idx="1819">
                        <c:v>518.400146484375</c:v>
                      </c:pt>
                      <c:pt idx="1820">
                        <c:v>518.60009765625</c:v>
                      </c:pt>
                      <c:pt idx="1821">
                        <c:v>518.7001953125</c:v>
                      </c:pt>
                      <c:pt idx="1822">
                        <c:v>519.000244140625</c:v>
                      </c:pt>
                      <c:pt idx="1823">
                        <c:v>519.10009765625</c:v>
                      </c:pt>
                      <c:pt idx="1824">
                        <c:v>519.400146484375</c:v>
                      </c:pt>
                      <c:pt idx="1825">
                        <c:v>519.60009765625</c:v>
                      </c:pt>
                      <c:pt idx="1826">
                        <c:v>519.7001953125</c:v>
                      </c:pt>
                      <c:pt idx="1827">
                        <c:v>520.000244140625</c:v>
                      </c:pt>
                      <c:pt idx="1828">
                        <c:v>520.300048828125</c:v>
                      </c:pt>
                      <c:pt idx="1829">
                        <c:v>520.500244140625</c:v>
                      </c:pt>
                      <c:pt idx="1830">
                        <c:v>520.7001953125</c:v>
                      </c:pt>
                      <c:pt idx="1831">
                        <c:v>521</c:v>
                      </c:pt>
                      <c:pt idx="1832">
                        <c:v>521.2001953125</c:v>
                      </c:pt>
                      <c:pt idx="1833">
                        <c:v>521.400146484375</c:v>
                      </c:pt>
                      <c:pt idx="1834">
                        <c:v>521.7001953125</c:v>
                      </c:pt>
                      <c:pt idx="1835">
                        <c:v>521.900146484375</c:v>
                      </c:pt>
                      <c:pt idx="1836">
                        <c:v>522.199951171875</c:v>
                      </c:pt>
                      <c:pt idx="1837">
                        <c:v>522.400146484375</c:v>
                      </c:pt>
                      <c:pt idx="1838">
                        <c:v>522.699951171875</c:v>
                      </c:pt>
                      <c:pt idx="1839">
                        <c:v>522.800048828125</c:v>
                      </c:pt>
                      <c:pt idx="1840">
                        <c:v>523.10009765625</c:v>
                      </c:pt>
                      <c:pt idx="1841">
                        <c:v>523.400146484375</c:v>
                      </c:pt>
                      <c:pt idx="1842">
                        <c:v>523.699951171875</c:v>
                      </c:pt>
                      <c:pt idx="1843">
                        <c:v>524</c:v>
                      </c:pt>
                      <c:pt idx="1844">
                        <c:v>524.300048828125</c:v>
                      </c:pt>
                      <c:pt idx="1845">
                        <c:v>524.60009765625</c:v>
                      </c:pt>
                      <c:pt idx="1846">
                        <c:v>524.89990234375</c:v>
                      </c:pt>
                      <c:pt idx="1847">
                        <c:v>525.300048828125</c:v>
                      </c:pt>
                      <c:pt idx="1848">
                        <c:v>525.599853515625</c:v>
                      </c:pt>
                      <c:pt idx="1849">
                        <c:v>525.89990234375</c:v>
                      </c:pt>
                      <c:pt idx="1850">
                        <c:v>526.300048828125</c:v>
                      </c:pt>
                      <c:pt idx="1851">
                        <c:v>526.699951171875</c:v>
                      </c:pt>
                      <c:pt idx="1852">
                        <c:v>527.099853515625</c:v>
                      </c:pt>
                      <c:pt idx="1853">
                        <c:v>527.39990234375</c:v>
                      </c:pt>
                      <c:pt idx="1854">
                        <c:v>527.7998046875</c:v>
                      </c:pt>
                      <c:pt idx="1855">
                        <c:v>528</c:v>
                      </c:pt>
                      <c:pt idx="1856">
                        <c:v>528.39990234375</c:v>
                      </c:pt>
                      <c:pt idx="1857">
                        <c:v>528.699951171875</c:v>
                      </c:pt>
                      <c:pt idx="1858">
                        <c:v>528.999755859375</c:v>
                      </c:pt>
                      <c:pt idx="1859">
                        <c:v>529.39990234375</c:v>
                      </c:pt>
                      <c:pt idx="1860">
                        <c:v>529.599853515625</c:v>
                      </c:pt>
                      <c:pt idx="1861">
                        <c:v>529.89990234375</c:v>
                      </c:pt>
                      <c:pt idx="1862">
                        <c:v>530.2998046875</c:v>
                      </c:pt>
                      <c:pt idx="1863">
                        <c:v>530.69970703125</c:v>
                      </c:pt>
                      <c:pt idx="1864">
                        <c:v>530.999755859375</c:v>
                      </c:pt>
                      <c:pt idx="1865">
                        <c:v>531.30029296875</c:v>
                      </c:pt>
                      <c:pt idx="1866">
                        <c:v>531.60009765625</c:v>
                      </c:pt>
                      <c:pt idx="1867">
                        <c:v>532.000244140625</c:v>
                      </c:pt>
                      <c:pt idx="1868">
                        <c:v>532.300048828125</c:v>
                      </c:pt>
                      <c:pt idx="1869">
                        <c:v>532.7001953125</c:v>
                      </c:pt>
                      <c:pt idx="1870">
                        <c:v>533.000244140625</c:v>
                      </c:pt>
                      <c:pt idx="1871">
                        <c:v>533.300048828125</c:v>
                      </c:pt>
                      <c:pt idx="1872">
                        <c:v>533.60009765625</c:v>
                      </c:pt>
                      <c:pt idx="1873">
                        <c:v>534</c:v>
                      </c:pt>
                      <c:pt idx="1874">
                        <c:v>534.10009765625</c:v>
                      </c:pt>
                      <c:pt idx="1875">
                        <c:v>534.400146484375</c:v>
                      </c:pt>
                      <c:pt idx="1876">
                        <c:v>534.800048828125</c:v>
                      </c:pt>
                      <c:pt idx="1877">
                        <c:v>535.10009765625</c:v>
                      </c:pt>
                      <c:pt idx="1878">
                        <c:v>535.199951171875</c:v>
                      </c:pt>
                      <c:pt idx="1879">
                        <c:v>535.5</c:v>
                      </c:pt>
                      <c:pt idx="1880">
                        <c:v>535.900146484375</c:v>
                      </c:pt>
                      <c:pt idx="1881">
                        <c:v>536.10009765625</c:v>
                      </c:pt>
                      <c:pt idx="1882">
                        <c:v>536.400146484375</c:v>
                      </c:pt>
                      <c:pt idx="1883">
                        <c:v>536.699951171875</c:v>
                      </c:pt>
                      <c:pt idx="1884">
                        <c:v>537</c:v>
                      </c:pt>
                      <c:pt idx="1885">
                        <c:v>537.300048828125</c:v>
                      </c:pt>
                      <c:pt idx="1886">
                        <c:v>537.60009765625</c:v>
                      </c:pt>
                      <c:pt idx="1887">
                        <c:v>538.10009765625</c:v>
                      </c:pt>
                      <c:pt idx="1888">
                        <c:v>538.300048828125</c:v>
                      </c:pt>
                      <c:pt idx="1889">
                        <c:v>538.699951171875</c:v>
                      </c:pt>
                      <c:pt idx="1890">
                        <c:v>538.89990234375</c:v>
                      </c:pt>
                      <c:pt idx="1891">
                        <c:v>539.199951171875</c:v>
                      </c:pt>
                      <c:pt idx="1892">
                        <c:v>539.39990234375</c:v>
                      </c:pt>
                      <c:pt idx="1893">
                        <c:v>539.7998046875</c:v>
                      </c:pt>
                      <c:pt idx="1894">
                        <c:v>540.099853515625</c:v>
                      </c:pt>
                      <c:pt idx="1895">
                        <c:v>540.199951171875</c:v>
                      </c:pt>
                      <c:pt idx="1896">
                        <c:v>540.5</c:v>
                      </c:pt>
                      <c:pt idx="1897">
                        <c:v>540.699951171875</c:v>
                      </c:pt>
                      <c:pt idx="1898">
                        <c:v>540.89990234375</c:v>
                      </c:pt>
                      <c:pt idx="1899">
                        <c:v>541.2998046875</c:v>
                      </c:pt>
                      <c:pt idx="1900">
                        <c:v>541.499755859375</c:v>
                      </c:pt>
                      <c:pt idx="1901">
                        <c:v>541.7998046875</c:v>
                      </c:pt>
                      <c:pt idx="1902">
                        <c:v>542.099853515625</c:v>
                      </c:pt>
                      <c:pt idx="1903">
                        <c:v>542.499755859375</c:v>
                      </c:pt>
                      <c:pt idx="1904">
                        <c:v>542.699951171875</c:v>
                      </c:pt>
                      <c:pt idx="1905">
                        <c:v>542.89990234375</c:v>
                      </c:pt>
                      <c:pt idx="1906">
                        <c:v>543.099853515625</c:v>
                      </c:pt>
                      <c:pt idx="1907">
                        <c:v>543.39990234375</c:v>
                      </c:pt>
                      <c:pt idx="1908">
                        <c:v>543.69970703125</c:v>
                      </c:pt>
                      <c:pt idx="1909">
                        <c:v>544.000244140625</c:v>
                      </c:pt>
                      <c:pt idx="1910">
                        <c:v>544.30029296875</c:v>
                      </c:pt>
                      <c:pt idx="1911">
                        <c:v>544.7001953125</c:v>
                      </c:pt>
                      <c:pt idx="1912">
                        <c:v>544.900146484375</c:v>
                      </c:pt>
                      <c:pt idx="1913">
                        <c:v>545.10009765625</c:v>
                      </c:pt>
                      <c:pt idx="1914">
                        <c:v>545.400146484375</c:v>
                      </c:pt>
                      <c:pt idx="1915">
                        <c:v>545.7001953125</c:v>
                      </c:pt>
                      <c:pt idx="1916">
                        <c:v>546.000244140625</c:v>
                      </c:pt>
                      <c:pt idx="1917">
                        <c:v>546.10009765625</c:v>
                      </c:pt>
                      <c:pt idx="1918">
                        <c:v>546.300048828125</c:v>
                      </c:pt>
                      <c:pt idx="1919">
                        <c:v>546.60009765625</c:v>
                      </c:pt>
                      <c:pt idx="1920">
                        <c:v>546.900146484375</c:v>
                      </c:pt>
                      <c:pt idx="1921">
                        <c:v>547.2001953125</c:v>
                      </c:pt>
                      <c:pt idx="1922">
                        <c:v>547.400146484375</c:v>
                      </c:pt>
                      <c:pt idx="1923">
                        <c:v>547.7001953125</c:v>
                      </c:pt>
                      <c:pt idx="1924">
                        <c:v>548</c:v>
                      </c:pt>
                      <c:pt idx="1925">
                        <c:v>548.300048828125</c:v>
                      </c:pt>
                      <c:pt idx="1926">
                        <c:v>548.5</c:v>
                      </c:pt>
                      <c:pt idx="1927">
                        <c:v>548.800048828125</c:v>
                      </c:pt>
                      <c:pt idx="1928">
                        <c:v>549</c:v>
                      </c:pt>
                      <c:pt idx="1929">
                        <c:v>549.300048828125</c:v>
                      </c:pt>
                      <c:pt idx="1930">
                        <c:v>549.60009765625</c:v>
                      </c:pt>
                      <c:pt idx="1931">
                        <c:v>549.800048828125</c:v>
                      </c:pt>
                      <c:pt idx="1932">
                        <c:v>550.199951171875</c:v>
                      </c:pt>
                      <c:pt idx="1933">
                        <c:v>550.300048828125</c:v>
                      </c:pt>
                      <c:pt idx="1934">
                        <c:v>550.5</c:v>
                      </c:pt>
                      <c:pt idx="1935">
                        <c:v>550.800048828125</c:v>
                      </c:pt>
                      <c:pt idx="1936">
                        <c:v>551</c:v>
                      </c:pt>
                      <c:pt idx="1937">
                        <c:v>551.300048828125</c:v>
                      </c:pt>
                      <c:pt idx="1938">
                        <c:v>551.599853515625</c:v>
                      </c:pt>
                      <c:pt idx="1939">
                        <c:v>551.89990234375</c:v>
                      </c:pt>
                      <c:pt idx="1940">
                        <c:v>552.099853515625</c:v>
                      </c:pt>
                      <c:pt idx="1941">
                        <c:v>552.300048828125</c:v>
                      </c:pt>
                      <c:pt idx="1942">
                        <c:v>552.599853515625</c:v>
                      </c:pt>
                      <c:pt idx="1943">
                        <c:v>552.7998046875</c:v>
                      </c:pt>
                      <c:pt idx="1944">
                        <c:v>553.099853515625</c:v>
                      </c:pt>
                      <c:pt idx="1945">
                        <c:v>553.39990234375</c:v>
                      </c:pt>
                      <c:pt idx="1946">
                        <c:v>553.699951171875</c:v>
                      </c:pt>
                      <c:pt idx="1947">
                        <c:v>554</c:v>
                      </c:pt>
                      <c:pt idx="1948">
                        <c:v>554.2998046875</c:v>
                      </c:pt>
                      <c:pt idx="1949">
                        <c:v>554.499755859375</c:v>
                      </c:pt>
                      <c:pt idx="1950">
                        <c:v>554.7998046875</c:v>
                      </c:pt>
                      <c:pt idx="1951">
                        <c:v>554.89990234375</c:v>
                      </c:pt>
                      <c:pt idx="1952">
                        <c:v>555.199951171875</c:v>
                      </c:pt>
                      <c:pt idx="1953">
                        <c:v>555.39990234375</c:v>
                      </c:pt>
                      <c:pt idx="1954">
                        <c:v>555.699951171875</c:v>
                      </c:pt>
                      <c:pt idx="1955">
                        <c:v>555.999755859375</c:v>
                      </c:pt>
                      <c:pt idx="1956">
                        <c:v>556.19970703125</c:v>
                      </c:pt>
                      <c:pt idx="1957">
                        <c:v>556.499755859375</c:v>
                      </c:pt>
                      <c:pt idx="1958">
                        <c:v>556.69970703125</c:v>
                      </c:pt>
                      <c:pt idx="1959">
                        <c:v>557.10009765625</c:v>
                      </c:pt>
                      <c:pt idx="1960">
                        <c:v>557.400146484375</c:v>
                      </c:pt>
                      <c:pt idx="1961">
                        <c:v>557.60009765625</c:v>
                      </c:pt>
                      <c:pt idx="1962">
                        <c:v>557.900146484375</c:v>
                      </c:pt>
                      <c:pt idx="1963">
                        <c:v>558.2001953125</c:v>
                      </c:pt>
                      <c:pt idx="1964">
                        <c:v>558.400146484375</c:v>
                      </c:pt>
                      <c:pt idx="1965">
                        <c:v>558.7001953125</c:v>
                      </c:pt>
                      <c:pt idx="1966">
                        <c:v>558.900146484375</c:v>
                      </c:pt>
                      <c:pt idx="1967">
                        <c:v>559.10009765625</c:v>
                      </c:pt>
                      <c:pt idx="1968">
                        <c:v>559.300048828125</c:v>
                      </c:pt>
                      <c:pt idx="1969">
                        <c:v>559.60009765625</c:v>
                      </c:pt>
                      <c:pt idx="1970">
                        <c:v>559.800048828125</c:v>
                      </c:pt>
                      <c:pt idx="1971">
                        <c:v>560</c:v>
                      </c:pt>
                      <c:pt idx="1972">
                        <c:v>560.300048828125</c:v>
                      </c:pt>
                      <c:pt idx="1973">
                        <c:v>560.400146484375</c:v>
                      </c:pt>
                      <c:pt idx="1974">
                        <c:v>560.699951171875</c:v>
                      </c:pt>
                      <c:pt idx="1975">
                        <c:v>560.900146484375</c:v>
                      </c:pt>
                      <c:pt idx="1976">
                        <c:v>561.199951171875</c:v>
                      </c:pt>
                      <c:pt idx="1977">
                        <c:v>561.400146484375</c:v>
                      </c:pt>
                      <c:pt idx="1978">
                        <c:v>561.60009765625</c:v>
                      </c:pt>
                      <c:pt idx="1979">
                        <c:v>561.900146484375</c:v>
                      </c:pt>
                      <c:pt idx="1980">
                        <c:v>562.199951171875</c:v>
                      </c:pt>
                      <c:pt idx="1981">
                        <c:v>562.39990234375</c:v>
                      </c:pt>
                      <c:pt idx="1982">
                        <c:v>562.699951171875</c:v>
                      </c:pt>
                      <c:pt idx="1983">
                        <c:v>563</c:v>
                      </c:pt>
                      <c:pt idx="1984">
                        <c:v>563.199951171875</c:v>
                      </c:pt>
                      <c:pt idx="1985">
                        <c:v>563.5</c:v>
                      </c:pt>
                      <c:pt idx="1986">
                        <c:v>563.699951171875</c:v>
                      </c:pt>
                      <c:pt idx="1987">
                        <c:v>564</c:v>
                      </c:pt>
                      <c:pt idx="1988">
                        <c:v>564.300048828125</c:v>
                      </c:pt>
                      <c:pt idx="1989">
                        <c:v>564.699951171875</c:v>
                      </c:pt>
                      <c:pt idx="1990">
                        <c:v>565</c:v>
                      </c:pt>
                      <c:pt idx="1991">
                        <c:v>565.300048828125</c:v>
                      </c:pt>
                      <c:pt idx="1992">
                        <c:v>565.599853515625</c:v>
                      </c:pt>
                      <c:pt idx="1993">
                        <c:v>565.89990234375</c:v>
                      </c:pt>
                      <c:pt idx="1994">
                        <c:v>566.199951171875</c:v>
                      </c:pt>
                      <c:pt idx="1995">
                        <c:v>566.5</c:v>
                      </c:pt>
                      <c:pt idx="1996">
                        <c:v>566.699951171875</c:v>
                      </c:pt>
                      <c:pt idx="1997">
                        <c:v>567.099853515625</c:v>
                      </c:pt>
                      <c:pt idx="1998">
                        <c:v>567.2998046875</c:v>
                      </c:pt>
                      <c:pt idx="1999">
                        <c:v>567.699951171875</c:v>
                      </c:pt>
                      <c:pt idx="2000">
                        <c:v>567.999755859375</c:v>
                      </c:pt>
                      <c:pt idx="2001">
                        <c:v>568.2998046875</c:v>
                      </c:pt>
                      <c:pt idx="2002">
                        <c:v>568.499755859375</c:v>
                      </c:pt>
                      <c:pt idx="2003">
                        <c:v>568.7998046875</c:v>
                      </c:pt>
                      <c:pt idx="2004">
                        <c:v>568.999755859375</c:v>
                      </c:pt>
                      <c:pt idx="2005">
                        <c:v>569.39990234375</c:v>
                      </c:pt>
                      <c:pt idx="2006">
                        <c:v>569.7001953125</c:v>
                      </c:pt>
                      <c:pt idx="2007">
                        <c:v>570.10009765625</c:v>
                      </c:pt>
                      <c:pt idx="2008">
                        <c:v>570.400146484375</c:v>
                      </c:pt>
                      <c:pt idx="2009">
                        <c:v>570.800048828125</c:v>
                      </c:pt>
                      <c:pt idx="2010">
                        <c:v>571.000244140625</c:v>
                      </c:pt>
                      <c:pt idx="2011">
                        <c:v>571.400146484375</c:v>
                      </c:pt>
                      <c:pt idx="2012">
                        <c:v>571.7001953125</c:v>
                      </c:pt>
                      <c:pt idx="2013">
                        <c:v>571.900146484375</c:v>
                      </c:pt>
                      <c:pt idx="2014">
                        <c:v>572.2001953125</c:v>
                      </c:pt>
                      <c:pt idx="2015">
                        <c:v>572.5</c:v>
                      </c:pt>
                      <c:pt idx="2016">
                        <c:v>572.800048828125</c:v>
                      </c:pt>
                      <c:pt idx="2017">
                        <c:v>573.10009765625</c:v>
                      </c:pt>
                      <c:pt idx="2018">
                        <c:v>573.5</c:v>
                      </c:pt>
                      <c:pt idx="2019">
                        <c:v>574</c:v>
                      </c:pt>
                      <c:pt idx="2020">
                        <c:v>574.199951171875</c:v>
                      </c:pt>
                      <c:pt idx="2021">
                        <c:v>574.5</c:v>
                      </c:pt>
                      <c:pt idx="2022">
                        <c:v>574.800048828125</c:v>
                      </c:pt>
                      <c:pt idx="2023">
                        <c:v>575.10009765625</c:v>
                      </c:pt>
                      <c:pt idx="2024">
                        <c:v>575.39990234375</c:v>
                      </c:pt>
                      <c:pt idx="2025">
                        <c:v>575.699951171875</c:v>
                      </c:pt>
                      <c:pt idx="2026">
                        <c:v>576</c:v>
                      </c:pt>
                      <c:pt idx="2027">
                        <c:v>576.300048828125</c:v>
                      </c:pt>
                      <c:pt idx="2028">
                        <c:v>576.599853515625</c:v>
                      </c:pt>
                      <c:pt idx="2029">
                        <c:v>576.89990234375</c:v>
                      </c:pt>
                      <c:pt idx="2030">
                        <c:v>577.300048828125</c:v>
                      </c:pt>
                      <c:pt idx="2031">
                        <c:v>577.5</c:v>
                      </c:pt>
                      <c:pt idx="2032">
                        <c:v>577.800048828125</c:v>
                      </c:pt>
                      <c:pt idx="2033">
                        <c:v>578.199951171875</c:v>
                      </c:pt>
                      <c:pt idx="2034">
                        <c:v>578.39990234375</c:v>
                      </c:pt>
                      <c:pt idx="2035">
                        <c:v>578.699951171875</c:v>
                      </c:pt>
                      <c:pt idx="2036">
                        <c:v>578.89990234375</c:v>
                      </c:pt>
                      <c:pt idx="2037">
                        <c:v>579.2998046875</c:v>
                      </c:pt>
                      <c:pt idx="2038">
                        <c:v>579.5</c:v>
                      </c:pt>
                      <c:pt idx="2039">
                        <c:v>579.89990234375</c:v>
                      </c:pt>
                      <c:pt idx="2040">
                        <c:v>580.199951171875</c:v>
                      </c:pt>
                      <c:pt idx="2041">
                        <c:v>580.499755859375</c:v>
                      </c:pt>
                      <c:pt idx="2042">
                        <c:v>580.7998046875</c:v>
                      </c:pt>
                      <c:pt idx="2043">
                        <c:v>581.099853515625</c:v>
                      </c:pt>
                      <c:pt idx="2044">
                        <c:v>581.39990234375</c:v>
                      </c:pt>
                      <c:pt idx="2045">
                        <c:v>581.7998046875</c:v>
                      </c:pt>
                      <c:pt idx="2046">
                        <c:v>582.099853515625</c:v>
                      </c:pt>
                      <c:pt idx="2047">
                        <c:v>582.400146484375</c:v>
                      </c:pt>
                      <c:pt idx="2048">
                        <c:v>582.7001953125</c:v>
                      </c:pt>
                      <c:pt idx="2049">
                        <c:v>583.10009765625</c:v>
                      </c:pt>
                      <c:pt idx="2050">
                        <c:v>583.300048828125</c:v>
                      </c:pt>
                      <c:pt idx="2051">
                        <c:v>583.60009765625</c:v>
                      </c:pt>
                      <c:pt idx="2052">
                        <c:v>583.800048828125</c:v>
                      </c:pt>
                      <c:pt idx="2053">
                        <c:v>584.10009765625</c:v>
                      </c:pt>
                      <c:pt idx="2054">
                        <c:v>584.400146484375</c:v>
                      </c:pt>
                      <c:pt idx="2055">
                        <c:v>584.800048828125</c:v>
                      </c:pt>
                      <c:pt idx="2056">
                        <c:v>585.10009765625</c:v>
                      </c:pt>
                      <c:pt idx="2057">
                        <c:v>585.400146484375</c:v>
                      </c:pt>
                      <c:pt idx="2058">
                        <c:v>585.7001953125</c:v>
                      </c:pt>
                      <c:pt idx="2059">
                        <c:v>586</c:v>
                      </c:pt>
                      <c:pt idx="2060">
                        <c:v>586.300048828125</c:v>
                      </c:pt>
                      <c:pt idx="2061">
                        <c:v>586.400146484375</c:v>
                      </c:pt>
                      <c:pt idx="2062">
                        <c:v>586.60009765625</c:v>
                      </c:pt>
                      <c:pt idx="2063">
                        <c:v>586.800048828125</c:v>
                      </c:pt>
                      <c:pt idx="2064">
                        <c:v>587.10009765625</c:v>
                      </c:pt>
                      <c:pt idx="2065">
                        <c:v>587.400146484375</c:v>
                      </c:pt>
                      <c:pt idx="2066">
                        <c:v>587.699951171875</c:v>
                      </c:pt>
                      <c:pt idx="2067">
                        <c:v>588.10009765625</c:v>
                      </c:pt>
                      <c:pt idx="2068">
                        <c:v>588.5</c:v>
                      </c:pt>
                      <c:pt idx="2069">
                        <c:v>588.699951171875</c:v>
                      </c:pt>
                      <c:pt idx="2070">
                        <c:v>588.800048828125</c:v>
                      </c:pt>
                      <c:pt idx="2071">
                        <c:v>589.199951171875</c:v>
                      </c:pt>
                      <c:pt idx="2072">
                        <c:v>589.5</c:v>
                      </c:pt>
                      <c:pt idx="2073">
                        <c:v>589.800048828125</c:v>
                      </c:pt>
                      <c:pt idx="2074">
                        <c:v>590</c:v>
                      </c:pt>
                      <c:pt idx="2075">
                        <c:v>590.300048828125</c:v>
                      </c:pt>
                      <c:pt idx="2076">
                        <c:v>590.599853515625</c:v>
                      </c:pt>
                      <c:pt idx="2077">
                        <c:v>590.89990234375</c:v>
                      </c:pt>
                      <c:pt idx="2078">
                        <c:v>591.199951171875</c:v>
                      </c:pt>
                      <c:pt idx="2079">
                        <c:v>591.5</c:v>
                      </c:pt>
                      <c:pt idx="2080">
                        <c:v>591.699951171875</c:v>
                      </c:pt>
                      <c:pt idx="2081">
                        <c:v>592</c:v>
                      </c:pt>
                      <c:pt idx="2082">
                        <c:v>592.2998046875</c:v>
                      </c:pt>
                      <c:pt idx="2083">
                        <c:v>592.599853515625</c:v>
                      </c:pt>
                      <c:pt idx="2084">
                        <c:v>592.7998046875</c:v>
                      </c:pt>
                      <c:pt idx="2085">
                        <c:v>592.999755859375</c:v>
                      </c:pt>
                      <c:pt idx="2086">
                        <c:v>593.499755859375</c:v>
                      </c:pt>
                      <c:pt idx="2087">
                        <c:v>593.699951171875</c:v>
                      </c:pt>
                      <c:pt idx="2088">
                        <c:v>593.999755859375</c:v>
                      </c:pt>
                      <c:pt idx="2089">
                        <c:v>594.2998046875</c:v>
                      </c:pt>
                      <c:pt idx="2090">
                        <c:v>594.599853515625</c:v>
                      </c:pt>
                      <c:pt idx="2091">
                        <c:v>594.7998046875</c:v>
                      </c:pt>
                      <c:pt idx="2092">
                        <c:v>594.999755859375</c:v>
                      </c:pt>
                      <c:pt idx="2093">
                        <c:v>595.30029296875</c:v>
                      </c:pt>
                      <c:pt idx="2094">
                        <c:v>595.500244140625</c:v>
                      </c:pt>
                      <c:pt idx="2095">
                        <c:v>595.900146484375</c:v>
                      </c:pt>
                      <c:pt idx="2096">
                        <c:v>596.2001953125</c:v>
                      </c:pt>
                      <c:pt idx="2097">
                        <c:v>596.400146484375</c:v>
                      </c:pt>
                      <c:pt idx="2098">
                        <c:v>596.7001953125</c:v>
                      </c:pt>
                      <c:pt idx="2099">
                        <c:v>596.900146484375</c:v>
                      </c:pt>
                      <c:pt idx="2100">
                        <c:v>597.2001953125</c:v>
                      </c:pt>
                      <c:pt idx="2101">
                        <c:v>597.5</c:v>
                      </c:pt>
                      <c:pt idx="2102">
                        <c:v>597.800048828125</c:v>
                      </c:pt>
                      <c:pt idx="2103">
                        <c:v>598.10009765625</c:v>
                      </c:pt>
                      <c:pt idx="2104">
                        <c:v>598.400146484375</c:v>
                      </c:pt>
                      <c:pt idx="2105">
                        <c:v>598.60009765625</c:v>
                      </c:pt>
                      <c:pt idx="2106">
                        <c:v>598.800048828125</c:v>
                      </c:pt>
                      <c:pt idx="2107">
                        <c:v>599.10009765625</c:v>
                      </c:pt>
                      <c:pt idx="2108">
                        <c:v>599.300048828125</c:v>
                      </c:pt>
                      <c:pt idx="2109">
                        <c:v>599.60009765625</c:v>
                      </c:pt>
                      <c:pt idx="2110">
                        <c:v>599.800048828125</c:v>
                      </c:pt>
                      <c:pt idx="2111">
                        <c:v>600.10009765625</c:v>
                      </c:pt>
                      <c:pt idx="2112">
                        <c:v>600.300048828125</c:v>
                      </c:pt>
                      <c:pt idx="2113">
                        <c:v>600.5</c:v>
                      </c:pt>
                      <c:pt idx="2114">
                        <c:v>600.89990234375</c:v>
                      </c:pt>
                      <c:pt idx="2115">
                        <c:v>601</c:v>
                      </c:pt>
                      <c:pt idx="2116">
                        <c:v>601.39990234375</c:v>
                      </c:pt>
                      <c:pt idx="2117">
                        <c:v>601.60009765625</c:v>
                      </c:pt>
                      <c:pt idx="2118">
                        <c:v>601.89990234375</c:v>
                      </c:pt>
                      <c:pt idx="2119">
                        <c:v>602.199951171875</c:v>
                      </c:pt>
                      <c:pt idx="2120">
                        <c:v>602.39990234375</c:v>
                      </c:pt>
                      <c:pt idx="2121">
                        <c:v>602.800048828125</c:v>
                      </c:pt>
                      <c:pt idx="2122">
                        <c:v>603.099853515625</c:v>
                      </c:pt>
                      <c:pt idx="2123">
                        <c:v>603.199951171875</c:v>
                      </c:pt>
                      <c:pt idx="2124">
                        <c:v>603.39990234375</c:v>
                      </c:pt>
                      <c:pt idx="2125">
                        <c:v>603.699951171875</c:v>
                      </c:pt>
                      <c:pt idx="2126">
                        <c:v>604</c:v>
                      </c:pt>
                      <c:pt idx="2127">
                        <c:v>604.199951171875</c:v>
                      </c:pt>
                      <c:pt idx="2128">
                        <c:v>604.5</c:v>
                      </c:pt>
                      <c:pt idx="2129">
                        <c:v>604.599853515625</c:v>
                      </c:pt>
                      <c:pt idx="2130">
                        <c:v>604.89990234375</c:v>
                      </c:pt>
                      <c:pt idx="2131">
                        <c:v>605.099853515625</c:v>
                      </c:pt>
                      <c:pt idx="2132">
                        <c:v>605.39990234375</c:v>
                      </c:pt>
                      <c:pt idx="2133">
                        <c:v>605.599853515625</c:v>
                      </c:pt>
                      <c:pt idx="2134">
                        <c:v>605.7998046875</c:v>
                      </c:pt>
                      <c:pt idx="2135">
                        <c:v>606.099853515625</c:v>
                      </c:pt>
                      <c:pt idx="2136">
                        <c:v>606.2998046875</c:v>
                      </c:pt>
                      <c:pt idx="2137">
                        <c:v>606.499755859375</c:v>
                      </c:pt>
                      <c:pt idx="2138">
                        <c:v>606.599853515625</c:v>
                      </c:pt>
                      <c:pt idx="2139">
                        <c:v>606.89990234375</c:v>
                      </c:pt>
                      <c:pt idx="2140">
                        <c:v>607.099853515625</c:v>
                      </c:pt>
                      <c:pt idx="2141">
                        <c:v>607.2998046875</c:v>
                      </c:pt>
                      <c:pt idx="2142">
                        <c:v>607.599853515625</c:v>
                      </c:pt>
                      <c:pt idx="2143">
                        <c:v>607.69970703125</c:v>
                      </c:pt>
                      <c:pt idx="2144">
                        <c:v>608.000244140625</c:v>
                      </c:pt>
                      <c:pt idx="2145">
                        <c:v>608.2001953125</c:v>
                      </c:pt>
                      <c:pt idx="2146">
                        <c:v>608.30029296875</c:v>
                      </c:pt>
                      <c:pt idx="2147">
                        <c:v>608.400146484375</c:v>
                      </c:pt>
                      <c:pt idx="2148">
                        <c:v>608.500244140625</c:v>
                      </c:pt>
                      <c:pt idx="2149">
                        <c:v>608.60009765625</c:v>
                      </c:pt>
                      <c:pt idx="2150">
                        <c:v>608.60009765625</c:v>
                      </c:pt>
                      <c:pt idx="2151">
                        <c:v>608.7001953125</c:v>
                      </c:pt>
                      <c:pt idx="2152">
                        <c:v>608.7001953125</c:v>
                      </c:pt>
                      <c:pt idx="2153">
                        <c:v>608.800048828125</c:v>
                      </c:pt>
                      <c:pt idx="2154">
                        <c:v>608.800048828125</c:v>
                      </c:pt>
                      <c:pt idx="2155">
                        <c:v>608.900146484375</c:v>
                      </c:pt>
                      <c:pt idx="2156">
                        <c:v>609.2001953125</c:v>
                      </c:pt>
                      <c:pt idx="2157">
                        <c:v>609.60009765625</c:v>
                      </c:pt>
                      <c:pt idx="2158">
                        <c:v>609.800048828125</c:v>
                      </c:pt>
                      <c:pt idx="2159">
                        <c:v>610.2001953125</c:v>
                      </c:pt>
                      <c:pt idx="2160">
                        <c:v>610.60009765625</c:v>
                      </c:pt>
                      <c:pt idx="2161">
                        <c:v>610.900146484375</c:v>
                      </c:pt>
                      <c:pt idx="2162">
                        <c:v>611.400146484375</c:v>
                      </c:pt>
                      <c:pt idx="2163">
                        <c:v>611.60009765625</c:v>
                      </c:pt>
                      <c:pt idx="2164">
                        <c:v>611.699951171875</c:v>
                      </c:pt>
                      <c:pt idx="2165">
                        <c:v>612</c:v>
                      </c:pt>
                      <c:pt idx="2166">
                        <c:v>612.10009765625</c:v>
                      </c:pt>
                      <c:pt idx="2167">
                        <c:v>612.300048828125</c:v>
                      </c:pt>
                      <c:pt idx="2168">
                        <c:v>612.60009765625</c:v>
                      </c:pt>
                      <c:pt idx="2169">
                        <c:v>612.900146484375</c:v>
                      </c:pt>
                      <c:pt idx="2170">
                        <c:v>613.199951171875</c:v>
                      </c:pt>
                      <c:pt idx="2171">
                        <c:v>613.39990234375</c:v>
                      </c:pt>
                      <c:pt idx="2172">
                        <c:v>613.89990234375</c:v>
                      </c:pt>
                      <c:pt idx="2173">
                        <c:v>614</c:v>
                      </c:pt>
                      <c:pt idx="2174">
                        <c:v>614.5</c:v>
                      </c:pt>
                      <c:pt idx="2175">
                        <c:v>614.89990234375</c:v>
                      </c:pt>
                      <c:pt idx="2176">
                        <c:v>615.099853515625</c:v>
                      </c:pt>
                      <c:pt idx="2177">
                        <c:v>615.599853515625</c:v>
                      </c:pt>
                      <c:pt idx="2178">
                        <c:v>616.300048828125</c:v>
                      </c:pt>
                      <c:pt idx="2179">
                        <c:v>617.199951171875</c:v>
                      </c:pt>
                      <c:pt idx="2180">
                        <c:v>618.099853515625</c:v>
                      </c:pt>
                      <c:pt idx="2181">
                        <c:v>619.099853515625</c:v>
                      </c:pt>
                      <c:pt idx="2182">
                        <c:v>620.19970703125</c:v>
                      </c:pt>
                      <c:pt idx="2183">
                        <c:v>621.300048828125</c:v>
                      </c:pt>
                      <c:pt idx="2184">
                        <c:v>622.500244140625</c:v>
                      </c:pt>
                      <c:pt idx="2185">
                        <c:v>623.60009765625</c:v>
                      </c:pt>
                      <c:pt idx="2186">
                        <c:v>624.900146484375</c:v>
                      </c:pt>
                      <c:pt idx="2187">
                        <c:v>626.10009765625</c:v>
                      </c:pt>
                      <c:pt idx="2188">
                        <c:v>627.199951171875</c:v>
                      </c:pt>
                      <c:pt idx="2189">
                        <c:v>628.300048828125</c:v>
                      </c:pt>
                      <c:pt idx="2190">
                        <c:v>628.89990234375</c:v>
                      </c:pt>
                      <c:pt idx="2191">
                        <c:v>630</c:v>
                      </c:pt>
                      <c:pt idx="2192">
                        <c:v>631.199951171875</c:v>
                      </c:pt>
                      <c:pt idx="2193">
                        <c:v>632.199951171875</c:v>
                      </c:pt>
                      <c:pt idx="2194">
                        <c:v>633.39990234375</c:v>
                      </c:pt>
                      <c:pt idx="2195">
                        <c:v>634.400146484375</c:v>
                      </c:pt>
                      <c:pt idx="2196">
                        <c:v>635.500244140625</c:v>
                      </c:pt>
                      <c:pt idx="2197">
                        <c:v>636.60009765625</c:v>
                      </c:pt>
                      <c:pt idx="2198">
                        <c:v>637.5</c:v>
                      </c:pt>
                      <c:pt idx="2199">
                        <c:v>638.60009765625</c:v>
                      </c:pt>
                      <c:pt idx="2200">
                        <c:v>639.699951171875</c:v>
                      </c:pt>
                      <c:pt idx="2201">
                        <c:v>640.699951171875</c:v>
                      </c:pt>
                      <c:pt idx="2202">
                        <c:v>641.599853515625</c:v>
                      </c:pt>
                      <c:pt idx="2203">
                        <c:v>642.199951171875</c:v>
                      </c:pt>
                      <c:pt idx="2204">
                        <c:v>643</c:v>
                      </c:pt>
                      <c:pt idx="2205">
                        <c:v>643.999755859375</c:v>
                      </c:pt>
                      <c:pt idx="2206">
                        <c:v>644.89990234375</c:v>
                      </c:pt>
                      <c:pt idx="2207">
                        <c:v>645.7998046875</c:v>
                      </c:pt>
                      <c:pt idx="2208">
                        <c:v>646.7001953125</c:v>
                      </c:pt>
                      <c:pt idx="2209">
                        <c:v>647.10009765625</c:v>
                      </c:pt>
                      <c:pt idx="2210">
                        <c:v>648.000244140625</c:v>
                      </c:pt>
                      <c:pt idx="2211">
                        <c:v>648.800048828125</c:v>
                      </c:pt>
                      <c:pt idx="2212">
                        <c:v>649.400146484375</c:v>
                      </c:pt>
                      <c:pt idx="2213">
                        <c:v>650.199951171875</c:v>
                      </c:pt>
                      <c:pt idx="2214">
                        <c:v>651</c:v>
                      </c:pt>
                      <c:pt idx="2215">
                        <c:v>651.800048828125</c:v>
                      </c:pt>
                      <c:pt idx="2216">
                        <c:v>652.5</c:v>
                      </c:pt>
                      <c:pt idx="2217">
                        <c:v>653.199951171875</c:v>
                      </c:pt>
                      <c:pt idx="2218">
                        <c:v>654.099853515625</c:v>
                      </c:pt>
                      <c:pt idx="2219">
                        <c:v>654.800048828125</c:v>
                      </c:pt>
                      <c:pt idx="2220">
                        <c:v>655.5</c:v>
                      </c:pt>
                      <c:pt idx="2221">
                        <c:v>656.199951171875</c:v>
                      </c:pt>
                      <c:pt idx="2222">
                        <c:v>656.7998046875</c:v>
                      </c:pt>
                      <c:pt idx="2223">
                        <c:v>657.39990234375</c:v>
                      </c:pt>
                      <c:pt idx="2224">
                        <c:v>657.89990234375</c:v>
                      </c:pt>
                      <c:pt idx="2225">
                        <c:v>658.499755859375</c:v>
                      </c:pt>
                      <c:pt idx="2226">
                        <c:v>659.099853515625</c:v>
                      </c:pt>
                      <c:pt idx="2227">
                        <c:v>659.400146484375</c:v>
                      </c:pt>
                      <c:pt idx="2228">
                        <c:v>659.900146484375</c:v>
                      </c:pt>
                      <c:pt idx="2229">
                        <c:v>660.500244140625</c:v>
                      </c:pt>
                      <c:pt idx="2230">
                        <c:v>660.900146484375</c:v>
                      </c:pt>
                      <c:pt idx="2231">
                        <c:v>661.5</c:v>
                      </c:pt>
                      <c:pt idx="2232">
                        <c:v>661.900146484375</c:v>
                      </c:pt>
                      <c:pt idx="2233">
                        <c:v>662.400146484375</c:v>
                      </c:pt>
                      <c:pt idx="2234">
                        <c:v>662.900146484375</c:v>
                      </c:pt>
                      <c:pt idx="2235">
                        <c:v>663.300048828125</c:v>
                      </c:pt>
                      <c:pt idx="2236">
                        <c:v>663.800048828125</c:v>
                      </c:pt>
                      <c:pt idx="2237">
                        <c:v>664.199951171875</c:v>
                      </c:pt>
                      <c:pt idx="2238">
                        <c:v>664.699951171875</c:v>
                      </c:pt>
                      <c:pt idx="2239">
                        <c:v>665</c:v>
                      </c:pt>
                      <c:pt idx="2240">
                        <c:v>665.39990234375</c:v>
                      </c:pt>
                      <c:pt idx="2241">
                        <c:v>665.800048828125</c:v>
                      </c:pt>
                      <c:pt idx="2242">
                        <c:v>666.099853515625</c:v>
                      </c:pt>
                      <c:pt idx="2243">
                        <c:v>666.39990234375</c:v>
                      </c:pt>
                      <c:pt idx="2244">
                        <c:v>666.800048828125</c:v>
                      </c:pt>
                      <c:pt idx="2245">
                        <c:v>667.199951171875</c:v>
                      </c:pt>
                      <c:pt idx="2246">
                        <c:v>667.599853515625</c:v>
                      </c:pt>
                      <c:pt idx="2247">
                        <c:v>667.89990234375</c:v>
                      </c:pt>
                      <c:pt idx="2248">
                        <c:v>668.2998046875</c:v>
                      </c:pt>
                      <c:pt idx="2249">
                        <c:v>668.599853515625</c:v>
                      </c:pt>
                      <c:pt idx="2250">
                        <c:v>668.89990234375</c:v>
                      </c:pt>
                      <c:pt idx="2251">
                        <c:v>669.199951171875</c:v>
                      </c:pt>
                      <c:pt idx="2252">
                        <c:v>669.499755859375</c:v>
                      </c:pt>
                      <c:pt idx="2253">
                        <c:v>669.7998046875</c:v>
                      </c:pt>
                      <c:pt idx="2254">
                        <c:v>669.999755859375</c:v>
                      </c:pt>
                      <c:pt idx="2255">
                        <c:v>670.2998046875</c:v>
                      </c:pt>
                      <c:pt idx="2256">
                        <c:v>670.599853515625</c:v>
                      </c:pt>
                      <c:pt idx="2257">
                        <c:v>670.89990234375</c:v>
                      </c:pt>
                      <c:pt idx="2258">
                        <c:v>671.099853515625</c:v>
                      </c:pt>
                      <c:pt idx="2259">
                        <c:v>671.2998046875</c:v>
                      </c:pt>
                      <c:pt idx="2260">
                        <c:v>671.499755859375</c:v>
                      </c:pt>
                      <c:pt idx="2261">
                        <c:v>671.7998046875</c:v>
                      </c:pt>
                      <c:pt idx="2262">
                        <c:v>672.000244140625</c:v>
                      </c:pt>
                      <c:pt idx="2263">
                        <c:v>672.30029296875</c:v>
                      </c:pt>
                      <c:pt idx="2264">
                        <c:v>672.500244140625</c:v>
                      </c:pt>
                      <c:pt idx="2265">
                        <c:v>672.7001953125</c:v>
                      </c:pt>
                      <c:pt idx="2266">
                        <c:v>673.000244140625</c:v>
                      </c:pt>
                      <c:pt idx="2267">
                        <c:v>673.2001953125</c:v>
                      </c:pt>
                      <c:pt idx="2268">
                        <c:v>673.400146484375</c:v>
                      </c:pt>
                      <c:pt idx="2269">
                        <c:v>673.7001953125</c:v>
                      </c:pt>
                      <c:pt idx="2270">
                        <c:v>673.900146484375</c:v>
                      </c:pt>
                      <c:pt idx="2271">
                        <c:v>674.10009765625</c:v>
                      </c:pt>
                      <c:pt idx="2272">
                        <c:v>674.10009765625</c:v>
                      </c:pt>
                      <c:pt idx="2273">
                        <c:v>674.300048828125</c:v>
                      </c:pt>
                      <c:pt idx="2274">
                        <c:v>674.5</c:v>
                      </c:pt>
                      <c:pt idx="2275">
                        <c:v>674.7001953125</c:v>
                      </c:pt>
                      <c:pt idx="2276">
                        <c:v>674.900146484375</c:v>
                      </c:pt>
                      <c:pt idx="2277">
                        <c:v>675.10009765625</c:v>
                      </c:pt>
                      <c:pt idx="2278">
                        <c:v>675.400146484375</c:v>
                      </c:pt>
                      <c:pt idx="2279">
                        <c:v>675.60009765625</c:v>
                      </c:pt>
                      <c:pt idx="2280">
                        <c:v>675.699951171875</c:v>
                      </c:pt>
                      <c:pt idx="2281">
                        <c:v>675.900146484375</c:v>
                      </c:pt>
                      <c:pt idx="2282">
                        <c:v>676.10009765625</c:v>
                      </c:pt>
                      <c:pt idx="2283">
                        <c:v>676.199951171875</c:v>
                      </c:pt>
                      <c:pt idx="2284">
                        <c:v>676.400146484375</c:v>
                      </c:pt>
                      <c:pt idx="2285">
                        <c:v>676.60009765625</c:v>
                      </c:pt>
                      <c:pt idx="2286">
                        <c:v>676.699951171875</c:v>
                      </c:pt>
                      <c:pt idx="2287">
                        <c:v>676.900146484375</c:v>
                      </c:pt>
                      <c:pt idx="2288">
                        <c:v>677.10009765625</c:v>
                      </c:pt>
                      <c:pt idx="2289">
                        <c:v>677.300048828125</c:v>
                      </c:pt>
                      <c:pt idx="2290">
                        <c:v>677.300048828125</c:v>
                      </c:pt>
                      <c:pt idx="2291">
                        <c:v>677.5</c:v>
                      </c:pt>
                      <c:pt idx="2292">
                        <c:v>677.699951171875</c:v>
                      </c:pt>
                      <c:pt idx="2293">
                        <c:v>677.89990234375</c:v>
                      </c:pt>
                      <c:pt idx="2294">
                        <c:v>677.89990234375</c:v>
                      </c:pt>
                      <c:pt idx="2295">
                        <c:v>678.10009765625</c:v>
                      </c:pt>
                      <c:pt idx="2296">
                        <c:v>678.39990234375</c:v>
                      </c:pt>
                      <c:pt idx="2297">
                        <c:v>678.5</c:v>
                      </c:pt>
                      <c:pt idx="2298">
                        <c:v>678.60009765625</c:v>
                      </c:pt>
                      <c:pt idx="2299">
                        <c:v>678.699951171875</c:v>
                      </c:pt>
                      <c:pt idx="2300">
                        <c:v>678.89990234375</c:v>
                      </c:pt>
                      <c:pt idx="2301">
                        <c:v>679</c:v>
                      </c:pt>
                      <c:pt idx="2302">
                        <c:v>679.099853515625</c:v>
                      </c:pt>
                      <c:pt idx="2303">
                        <c:v>679.300048828125</c:v>
                      </c:pt>
                      <c:pt idx="2304">
                        <c:v>679.5</c:v>
                      </c:pt>
                      <c:pt idx="2305">
                        <c:v>679.599853515625</c:v>
                      </c:pt>
                      <c:pt idx="2306">
                        <c:v>679.699951171875</c:v>
                      </c:pt>
                      <c:pt idx="2307">
                        <c:v>679.89990234375</c:v>
                      </c:pt>
                      <c:pt idx="2308">
                        <c:v>679.89990234375</c:v>
                      </c:pt>
                      <c:pt idx="2309">
                        <c:v>680</c:v>
                      </c:pt>
                      <c:pt idx="2310">
                        <c:v>680.199951171875</c:v>
                      </c:pt>
                      <c:pt idx="2311">
                        <c:v>680.300048828125</c:v>
                      </c:pt>
                      <c:pt idx="2312">
                        <c:v>680.39990234375</c:v>
                      </c:pt>
                      <c:pt idx="2313">
                        <c:v>680.599853515625</c:v>
                      </c:pt>
                      <c:pt idx="2314">
                        <c:v>680.699951171875</c:v>
                      </c:pt>
                      <c:pt idx="2315">
                        <c:v>680.699951171875</c:v>
                      </c:pt>
                      <c:pt idx="2316">
                        <c:v>680.89990234375</c:v>
                      </c:pt>
                      <c:pt idx="2317">
                        <c:v>680.89990234375</c:v>
                      </c:pt>
                      <c:pt idx="2318">
                        <c:v>681</c:v>
                      </c:pt>
                      <c:pt idx="2319">
                        <c:v>681.099853515625</c:v>
                      </c:pt>
                      <c:pt idx="2320">
                        <c:v>681.199951171875</c:v>
                      </c:pt>
                      <c:pt idx="2321">
                        <c:v>681.39990234375</c:v>
                      </c:pt>
                      <c:pt idx="2322">
                        <c:v>681.5</c:v>
                      </c:pt>
                      <c:pt idx="2323">
                        <c:v>681.5</c:v>
                      </c:pt>
                      <c:pt idx="2324">
                        <c:v>681.599853515625</c:v>
                      </c:pt>
                      <c:pt idx="2325">
                        <c:v>681.7998046875</c:v>
                      </c:pt>
                      <c:pt idx="2326">
                        <c:v>682.099853515625</c:v>
                      </c:pt>
                      <c:pt idx="2327">
                        <c:v>682.099853515625</c:v>
                      </c:pt>
                      <c:pt idx="2328">
                        <c:v>682.199951171875</c:v>
                      </c:pt>
                      <c:pt idx="2329">
                        <c:v>682.39990234375</c:v>
                      </c:pt>
                      <c:pt idx="2330">
                        <c:v>682.499755859375</c:v>
                      </c:pt>
                      <c:pt idx="2331">
                        <c:v>682.499755859375</c:v>
                      </c:pt>
                      <c:pt idx="2332">
                        <c:v>682.499755859375</c:v>
                      </c:pt>
                      <c:pt idx="2333">
                        <c:v>682.599853515625</c:v>
                      </c:pt>
                      <c:pt idx="2334">
                        <c:v>682.699951171875</c:v>
                      </c:pt>
                      <c:pt idx="2335">
                        <c:v>682.699951171875</c:v>
                      </c:pt>
                      <c:pt idx="2336">
                        <c:v>682.7998046875</c:v>
                      </c:pt>
                      <c:pt idx="2337">
                        <c:v>682.999755859375</c:v>
                      </c:pt>
                      <c:pt idx="2338">
                        <c:v>682.999755859375</c:v>
                      </c:pt>
                      <c:pt idx="2339">
                        <c:v>682.999755859375</c:v>
                      </c:pt>
                      <c:pt idx="2340">
                        <c:v>683.099853515625</c:v>
                      </c:pt>
                      <c:pt idx="2341">
                        <c:v>683.199951171875</c:v>
                      </c:pt>
                      <c:pt idx="2342">
                        <c:v>683.2998046875</c:v>
                      </c:pt>
                      <c:pt idx="2343">
                        <c:v>683.2998046875</c:v>
                      </c:pt>
                      <c:pt idx="2344">
                        <c:v>683.39990234375</c:v>
                      </c:pt>
                      <c:pt idx="2345">
                        <c:v>683.39990234375</c:v>
                      </c:pt>
                      <c:pt idx="2346">
                        <c:v>683.499755859375</c:v>
                      </c:pt>
                      <c:pt idx="2347">
                        <c:v>683.499755859375</c:v>
                      </c:pt>
                      <c:pt idx="2348">
                        <c:v>683.599853515625</c:v>
                      </c:pt>
                      <c:pt idx="2349">
                        <c:v>683.69970703125</c:v>
                      </c:pt>
                      <c:pt idx="2350">
                        <c:v>683.7998046875</c:v>
                      </c:pt>
                      <c:pt idx="2351">
                        <c:v>683.89990234375</c:v>
                      </c:pt>
                      <c:pt idx="2352">
                        <c:v>683.999755859375</c:v>
                      </c:pt>
                      <c:pt idx="2353">
                        <c:v>683.999755859375</c:v>
                      </c:pt>
                      <c:pt idx="2354">
                        <c:v>684.099853515625</c:v>
                      </c:pt>
                      <c:pt idx="2355">
                        <c:v>684.19970703125</c:v>
                      </c:pt>
                      <c:pt idx="2356">
                        <c:v>684.19970703125</c:v>
                      </c:pt>
                      <c:pt idx="2357">
                        <c:v>684.2998046875</c:v>
                      </c:pt>
                      <c:pt idx="2358">
                        <c:v>684.39990234375</c:v>
                      </c:pt>
                      <c:pt idx="2359">
                        <c:v>684.499755859375</c:v>
                      </c:pt>
                      <c:pt idx="2360">
                        <c:v>684.499755859375</c:v>
                      </c:pt>
                      <c:pt idx="2361">
                        <c:v>684.599853515625</c:v>
                      </c:pt>
                      <c:pt idx="2362">
                        <c:v>684.69970703125</c:v>
                      </c:pt>
                      <c:pt idx="2363">
                        <c:v>684.69970703125</c:v>
                      </c:pt>
                      <c:pt idx="2364">
                        <c:v>684.80029296875</c:v>
                      </c:pt>
                      <c:pt idx="2365">
                        <c:v>684.80029296875</c:v>
                      </c:pt>
                      <c:pt idx="2366">
                        <c:v>684.900146484375</c:v>
                      </c:pt>
                      <c:pt idx="2367">
                        <c:v>685.000244140625</c:v>
                      </c:pt>
                      <c:pt idx="2368">
                        <c:v>685.000244140625</c:v>
                      </c:pt>
                      <c:pt idx="2369">
                        <c:v>685.2001953125</c:v>
                      </c:pt>
                      <c:pt idx="2370">
                        <c:v>685.2001953125</c:v>
                      </c:pt>
                      <c:pt idx="2371">
                        <c:v>685.2001953125</c:v>
                      </c:pt>
                      <c:pt idx="2372">
                        <c:v>685.300048828125</c:v>
                      </c:pt>
                      <c:pt idx="2373">
                        <c:v>685.400146484375</c:v>
                      </c:pt>
                      <c:pt idx="2374">
                        <c:v>685.500244140625</c:v>
                      </c:pt>
                      <c:pt idx="2375">
                        <c:v>685.400146484375</c:v>
                      </c:pt>
                      <c:pt idx="2376">
                        <c:v>685.400146484375</c:v>
                      </c:pt>
                      <c:pt idx="2377">
                        <c:v>685.60009765625</c:v>
                      </c:pt>
                      <c:pt idx="2378">
                        <c:v>685.60009765625</c:v>
                      </c:pt>
                      <c:pt idx="2379">
                        <c:v>685.7001953125</c:v>
                      </c:pt>
                      <c:pt idx="2380">
                        <c:v>685.800048828125</c:v>
                      </c:pt>
                      <c:pt idx="2381">
                        <c:v>685.900146484375</c:v>
                      </c:pt>
                      <c:pt idx="2382">
                        <c:v>685.900146484375</c:v>
                      </c:pt>
                      <c:pt idx="2383">
                        <c:v>686.000244140625</c:v>
                      </c:pt>
                      <c:pt idx="2384">
                        <c:v>686.10009765625</c:v>
                      </c:pt>
                      <c:pt idx="2385">
                        <c:v>686.10009765625</c:v>
                      </c:pt>
                      <c:pt idx="2386">
                        <c:v>686.2001953125</c:v>
                      </c:pt>
                      <c:pt idx="2387">
                        <c:v>686.400146484375</c:v>
                      </c:pt>
                      <c:pt idx="2388">
                        <c:v>686.500244140625</c:v>
                      </c:pt>
                      <c:pt idx="2389">
                        <c:v>686.500244140625</c:v>
                      </c:pt>
                      <c:pt idx="2390">
                        <c:v>686.60009765625</c:v>
                      </c:pt>
                      <c:pt idx="2391">
                        <c:v>686.7001953125</c:v>
                      </c:pt>
                      <c:pt idx="2392">
                        <c:v>686.800048828125</c:v>
                      </c:pt>
                      <c:pt idx="2393">
                        <c:v>687</c:v>
                      </c:pt>
                      <c:pt idx="2394">
                        <c:v>687.10009765625</c:v>
                      </c:pt>
                      <c:pt idx="2395">
                        <c:v>687.400146484375</c:v>
                      </c:pt>
                      <c:pt idx="2396">
                        <c:v>687.60009765625</c:v>
                      </c:pt>
                      <c:pt idx="2397">
                        <c:v>687.800048828125</c:v>
                      </c:pt>
                      <c:pt idx="2398">
                        <c:v>688</c:v>
                      </c:pt>
                      <c:pt idx="2399">
                        <c:v>688.10009765625</c:v>
                      </c:pt>
                      <c:pt idx="2400">
                        <c:v>688.5</c:v>
                      </c:pt>
                      <c:pt idx="2401">
                        <c:v>688.60009765625</c:v>
                      </c:pt>
                      <c:pt idx="2402">
                        <c:v>688.900146484375</c:v>
                      </c:pt>
                      <c:pt idx="2403">
                        <c:v>689</c:v>
                      </c:pt>
                      <c:pt idx="2404">
                        <c:v>689.300048828125</c:v>
                      </c:pt>
                      <c:pt idx="2405">
                        <c:v>689.60009765625</c:v>
                      </c:pt>
                      <c:pt idx="2406">
                        <c:v>689.900146484375</c:v>
                      </c:pt>
                      <c:pt idx="2407">
                        <c:v>690.10009765625</c:v>
                      </c:pt>
                      <c:pt idx="2408">
                        <c:v>690.39990234375</c:v>
                      </c:pt>
                      <c:pt idx="2409">
                        <c:v>690.60009765625</c:v>
                      </c:pt>
                      <c:pt idx="2410">
                        <c:v>690.89990234375</c:v>
                      </c:pt>
                      <c:pt idx="2411">
                        <c:v>691.10009765625</c:v>
                      </c:pt>
                      <c:pt idx="2412">
                        <c:v>691.39990234375</c:v>
                      </c:pt>
                      <c:pt idx="2413">
                        <c:v>691.60009765625</c:v>
                      </c:pt>
                      <c:pt idx="2414">
                        <c:v>691.89990234375</c:v>
                      </c:pt>
                      <c:pt idx="2415">
                        <c:v>692.199951171875</c:v>
                      </c:pt>
                      <c:pt idx="2416">
                        <c:v>692.5</c:v>
                      </c:pt>
                      <c:pt idx="2417">
                        <c:v>692.89990234375</c:v>
                      </c:pt>
                      <c:pt idx="2418">
                        <c:v>693.099853515625</c:v>
                      </c:pt>
                      <c:pt idx="2419">
                        <c:v>693.199951171875</c:v>
                      </c:pt>
                      <c:pt idx="2420">
                        <c:v>693.5</c:v>
                      </c:pt>
                      <c:pt idx="2421">
                        <c:v>693.7998046875</c:v>
                      </c:pt>
                      <c:pt idx="2422">
                        <c:v>694.099853515625</c:v>
                      </c:pt>
                      <c:pt idx="2423">
                        <c:v>694.199951171875</c:v>
                      </c:pt>
                      <c:pt idx="2424">
                        <c:v>694.599853515625</c:v>
                      </c:pt>
                      <c:pt idx="2425">
                        <c:v>694.89990234375</c:v>
                      </c:pt>
                      <c:pt idx="2426">
                        <c:v>695.2998046875</c:v>
                      </c:pt>
                      <c:pt idx="2427">
                        <c:v>695.699951171875</c:v>
                      </c:pt>
                      <c:pt idx="2428">
                        <c:v>696.099853515625</c:v>
                      </c:pt>
                      <c:pt idx="2429">
                        <c:v>696.599853515625</c:v>
                      </c:pt>
                      <c:pt idx="2430">
                        <c:v>696.999755859375</c:v>
                      </c:pt>
                      <c:pt idx="2431">
                        <c:v>697.499755859375</c:v>
                      </c:pt>
                      <c:pt idx="2432">
                        <c:v>697.900146484375</c:v>
                      </c:pt>
                      <c:pt idx="2433">
                        <c:v>698.400146484375</c:v>
                      </c:pt>
                      <c:pt idx="2434">
                        <c:v>698.7001953125</c:v>
                      </c:pt>
                      <c:pt idx="2435">
                        <c:v>699.000244140625</c:v>
                      </c:pt>
                      <c:pt idx="2436">
                        <c:v>699.2001953125</c:v>
                      </c:pt>
                      <c:pt idx="2437">
                        <c:v>699.300048828125</c:v>
                      </c:pt>
                      <c:pt idx="2438">
                        <c:v>699.400146484375</c:v>
                      </c:pt>
                      <c:pt idx="2439">
                        <c:v>699.7001953125</c:v>
                      </c:pt>
                      <c:pt idx="2440">
                        <c:v>700</c:v>
                      </c:pt>
                      <c:pt idx="2441">
                        <c:v>700.5</c:v>
                      </c:pt>
                      <c:pt idx="2442">
                        <c:v>700.900146484375</c:v>
                      </c:pt>
                      <c:pt idx="2443">
                        <c:v>701.300048828125</c:v>
                      </c:pt>
                      <c:pt idx="2444">
                        <c:v>701.699951171875</c:v>
                      </c:pt>
                      <c:pt idx="2445">
                        <c:v>702.10009765625</c:v>
                      </c:pt>
                      <c:pt idx="2446">
                        <c:v>702.5</c:v>
                      </c:pt>
                      <c:pt idx="2447">
                        <c:v>702.800048828125</c:v>
                      </c:pt>
                      <c:pt idx="2448">
                        <c:v>703.199951171875</c:v>
                      </c:pt>
                      <c:pt idx="2449">
                        <c:v>703.60009765625</c:v>
                      </c:pt>
                      <c:pt idx="2450">
                        <c:v>703.89990234375</c:v>
                      </c:pt>
                      <c:pt idx="2451">
                        <c:v>704.39990234375</c:v>
                      </c:pt>
                      <c:pt idx="2452">
                        <c:v>704.5</c:v>
                      </c:pt>
                      <c:pt idx="2453">
                        <c:v>705.099853515625</c:v>
                      </c:pt>
                      <c:pt idx="2454">
                        <c:v>705.39990234375</c:v>
                      </c:pt>
                      <c:pt idx="2455">
                        <c:v>705.800048828125</c:v>
                      </c:pt>
                      <c:pt idx="2456">
                        <c:v>706.099853515625</c:v>
                      </c:pt>
                      <c:pt idx="2457">
                        <c:v>706.5</c:v>
                      </c:pt>
                      <c:pt idx="2458">
                        <c:v>706.7998046875</c:v>
                      </c:pt>
                      <c:pt idx="2459">
                        <c:v>707</c:v>
                      </c:pt>
                      <c:pt idx="2460">
                        <c:v>707.199951171875</c:v>
                      </c:pt>
                      <c:pt idx="2461">
                        <c:v>707.5</c:v>
                      </c:pt>
                      <c:pt idx="2462">
                        <c:v>707.699951171875</c:v>
                      </c:pt>
                      <c:pt idx="2463">
                        <c:v>707.89990234375</c:v>
                      </c:pt>
                      <c:pt idx="2464">
                        <c:v>708.099853515625</c:v>
                      </c:pt>
                      <c:pt idx="2465">
                        <c:v>708.2998046875</c:v>
                      </c:pt>
                      <c:pt idx="2466">
                        <c:v>708.39990234375</c:v>
                      </c:pt>
                      <c:pt idx="2467">
                        <c:v>708.499755859375</c:v>
                      </c:pt>
                      <c:pt idx="2468">
                        <c:v>708.599853515625</c:v>
                      </c:pt>
                      <c:pt idx="2469">
                        <c:v>708.7998046875</c:v>
                      </c:pt>
                      <c:pt idx="2470">
                        <c:v>708.7998046875</c:v>
                      </c:pt>
                      <c:pt idx="2471">
                        <c:v>708.89990234375</c:v>
                      </c:pt>
                      <c:pt idx="2472">
                        <c:v>708.999755859375</c:v>
                      </c:pt>
                      <c:pt idx="2473">
                        <c:v>709.099853515625</c:v>
                      </c:pt>
                      <c:pt idx="2474">
                        <c:v>709.099853515625</c:v>
                      </c:pt>
                      <c:pt idx="2475">
                        <c:v>709.099853515625</c:v>
                      </c:pt>
                      <c:pt idx="2476">
                        <c:v>709.099853515625</c:v>
                      </c:pt>
                      <c:pt idx="2477">
                        <c:v>708.999755859375</c:v>
                      </c:pt>
                      <c:pt idx="2478">
                        <c:v>709.099853515625</c:v>
                      </c:pt>
                      <c:pt idx="2479">
                        <c:v>709.099853515625</c:v>
                      </c:pt>
                      <c:pt idx="2480">
                        <c:v>709.099853515625</c:v>
                      </c:pt>
                      <c:pt idx="2481">
                        <c:v>709.099853515625</c:v>
                      </c:pt>
                      <c:pt idx="2482">
                        <c:v>708.999755859375</c:v>
                      </c:pt>
                      <c:pt idx="2483">
                        <c:v>709.099853515625</c:v>
                      </c:pt>
                      <c:pt idx="2484">
                        <c:v>709.099853515625</c:v>
                      </c:pt>
                      <c:pt idx="2485">
                        <c:v>708.999755859375</c:v>
                      </c:pt>
                      <c:pt idx="2486">
                        <c:v>708.89990234375</c:v>
                      </c:pt>
                      <c:pt idx="2487">
                        <c:v>708.7998046875</c:v>
                      </c:pt>
                      <c:pt idx="2488">
                        <c:v>708.699951171875</c:v>
                      </c:pt>
                      <c:pt idx="2489">
                        <c:v>708.699951171875</c:v>
                      </c:pt>
                      <c:pt idx="2490">
                        <c:v>708.599853515625</c:v>
                      </c:pt>
                      <c:pt idx="2491">
                        <c:v>708.499755859375</c:v>
                      </c:pt>
                      <c:pt idx="2492">
                        <c:v>708.39990234375</c:v>
                      </c:pt>
                      <c:pt idx="2493">
                        <c:v>708.2998046875</c:v>
                      </c:pt>
                      <c:pt idx="2494">
                        <c:v>708.099853515625</c:v>
                      </c:pt>
                      <c:pt idx="2495">
                        <c:v>707.89990234375</c:v>
                      </c:pt>
                      <c:pt idx="2496">
                        <c:v>707.7998046875</c:v>
                      </c:pt>
                      <c:pt idx="2497">
                        <c:v>707.599853515625</c:v>
                      </c:pt>
                      <c:pt idx="2498">
                        <c:v>707.39990234375</c:v>
                      </c:pt>
                      <c:pt idx="2499">
                        <c:v>707.199951171875</c:v>
                      </c:pt>
                      <c:pt idx="2500">
                        <c:v>706.89990234375</c:v>
                      </c:pt>
                      <c:pt idx="2501">
                        <c:v>706.7998046875</c:v>
                      </c:pt>
                      <c:pt idx="2502">
                        <c:v>706.599853515625</c:v>
                      </c:pt>
                      <c:pt idx="2503">
                        <c:v>706.39990234375</c:v>
                      </c:pt>
                      <c:pt idx="2504">
                        <c:v>706.199951171875</c:v>
                      </c:pt>
                      <c:pt idx="2505">
                        <c:v>706.099853515625</c:v>
                      </c:pt>
                      <c:pt idx="2506">
                        <c:v>705.800048828125</c:v>
                      </c:pt>
                      <c:pt idx="2507">
                        <c:v>705.599853515625</c:v>
                      </c:pt>
                      <c:pt idx="2508">
                        <c:v>705.39990234375</c:v>
                      </c:pt>
                      <c:pt idx="2509">
                        <c:v>705.199951171875</c:v>
                      </c:pt>
                      <c:pt idx="2510">
                        <c:v>704.89990234375</c:v>
                      </c:pt>
                      <c:pt idx="2511">
                        <c:v>704.800048828125</c:v>
                      </c:pt>
                      <c:pt idx="2512">
                        <c:v>704.5</c:v>
                      </c:pt>
                      <c:pt idx="2513">
                        <c:v>704.39990234375</c:v>
                      </c:pt>
                      <c:pt idx="2514">
                        <c:v>704.10009765625</c:v>
                      </c:pt>
                      <c:pt idx="2515">
                        <c:v>703.800048828125</c:v>
                      </c:pt>
                      <c:pt idx="2516">
                        <c:v>703.60009765625</c:v>
                      </c:pt>
                      <c:pt idx="2517">
                        <c:v>703.300048828125</c:v>
                      </c:pt>
                      <c:pt idx="2518">
                        <c:v>703.10009765625</c:v>
                      </c:pt>
                      <c:pt idx="2519">
                        <c:v>702.699951171875</c:v>
                      </c:pt>
                      <c:pt idx="2520">
                        <c:v>702.400146484375</c:v>
                      </c:pt>
                      <c:pt idx="2521">
                        <c:v>702.199951171875</c:v>
                      </c:pt>
                      <c:pt idx="2522">
                        <c:v>701.800048828125</c:v>
                      </c:pt>
                      <c:pt idx="2523">
                        <c:v>701.699951171875</c:v>
                      </c:pt>
                      <c:pt idx="2524">
                        <c:v>701.400146484375</c:v>
                      </c:pt>
                      <c:pt idx="2525">
                        <c:v>701.300048828125</c:v>
                      </c:pt>
                      <c:pt idx="2526">
                        <c:v>701</c:v>
                      </c:pt>
                      <c:pt idx="2527">
                        <c:v>700.800048828125</c:v>
                      </c:pt>
                      <c:pt idx="2528">
                        <c:v>700.400146484375</c:v>
                      </c:pt>
                      <c:pt idx="2529">
                        <c:v>700.10009765625</c:v>
                      </c:pt>
                      <c:pt idx="2530">
                        <c:v>699.800048828125</c:v>
                      </c:pt>
                      <c:pt idx="2531">
                        <c:v>699.300048828125</c:v>
                      </c:pt>
                      <c:pt idx="2532">
                        <c:v>699.000244140625</c:v>
                      </c:pt>
                      <c:pt idx="2533">
                        <c:v>698.7001953125</c:v>
                      </c:pt>
                      <c:pt idx="2534">
                        <c:v>698.300048828125</c:v>
                      </c:pt>
                      <c:pt idx="2535">
                        <c:v>698.000244140625</c:v>
                      </c:pt>
                      <c:pt idx="2536">
                        <c:v>697.7001953125</c:v>
                      </c:pt>
                      <c:pt idx="2537">
                        <c:v>697.39990234375</c:v>
                      </c:pt>
                      <c:pt idx="2538">
                        <c:v>697.099853515625</c:v>
                      </c:pt>
                      <c:pt idx="2539">
                        <c:v>696.69970703125</c:v>
                      </c:pt>
                      <c:pt idx="2540">
                        <c:v>696.599853515625</c:v>
                      </c:pt>
                      <c:pt idx="2541">
                        <c:v>696.2998046875</c:v>
                      </c:pt>
                      <c:pt idx="2542">
                        <c:v>695.89990234375</c:v>
                      </c:pt>
                      <c:pt idx="2543">
                        <c:v>695.499755859375</c:v>
                      </c:pt>
                      <c:pt idx="2544">
                        <c:v>695.199951171875</c:v>
                      </c:pt>
                      <c:pt idx="2545">
                        <c:v>694.7998046875</c:v>
                      </c:pt>
                      <c:pt idx="2546">
                        <c:v>694.5</c:v>
                      </c:pt>
                      <c:pt idx="2547">
                        <c:v>694.199951171875</c:v>
                      </c:pt>
                      <c:pt idx="2548">
                        <c:v>693.7998046875</c:v>
                      </c:pt>
                      <c:pt idx="2549">
                        <c:v>693.39990234375</c:v>
                      </c:pt>
                      <c:pt idx="2550">
                        <c:v>693.099853515625</c:v>
                      </c:pt>
                      <c:pt idx="2551">
                        <c:v>692.699951171875</c:v>
                      </c:pt>
                      <c:pt idx="2552">
                        <c:v>692.39990234375</c:v>
                      </c:pt>
                      <c:pt idx="2553">
                        <c:v>692</c:v>
                      </c:pt>
                      <c:pt idx="2554">
                        <c:v>691.60009765625</c:v>
                      </c:pt>
                      <c:pt idx="2555">
                        <c:v>691.300048828125</c:v>
                      </c:pt>
                      <c:pt idx="2556">
                        <c:v>691</c:v>
                      </c:pt>
                      <c:pt idx="2557">
                        <c:v>690.800048828125</c:v>
                      </c:pt>
                      <c:pt idx="2558">
                        <c:v>690.39990234375</c:v>
                      </c:pt>
                      <c:pt idx="2559">
                        <c:v>690.10009765625</c:v>
                      </c:pt>
                      <c:pt idx="2560">
                        <c:v>689.699951171875</c:v>
                      </c:pt>
                      <c:pt idx="2561">
                        <c:v>689.300048828125</c:v>
                      </c:pt>
                      <c:pt idx="2562">
                        <c:v>689</c:v>
                      </c:pt>
                      <c:pt idx="2563">
                        <c:v>688.60009765625</c:v>
                      </c:pt>
                      <c:pt idx="2564">
                        <c:v>688.2001953125</c:v>
                      </c:pt>
                      <c:pt idx="2565">
                        <c:v>687.900146484375</c:v>
                      </c:pt>
                      <c:pt idx="2566">
                        <c:v>687.5</c:v>
                      </c:pt>
                      <c:pt idx="2567">
                        <c:v>687.2001953125</c:v>
                      </c:pt>
                      <c:pt idx="2568">
                        <c:v>686.800048828125</c:v>
                      </c:pt>
                      <c:pt idx="2569">
                        <c:v>686.500244140625</c:v>
                      </c:pt>
                      <c:pt idx="2570">
                        <c:v>686.10009765625</c:v>
                      </c:pt>
                      <c:pt idx="2571">
                        <c:v>685.7001953125</c:v>
                      </c:pt>
                      <c:pt idx="2572">
                        <c:v>685.300048828125</c:v>
                      </c:pt>
                      <c:pt idx="2573">
                        <c:v>685.2001953125</c:v>
                      </c:pt>
                      <c:pt idx="2574">
                        <c:v>684.80029296875</c:v>
                      </c:pt>
                      <c:pt idx="2575">
                        <c:v>684.39990234375</c:v>
                      </c:pt>
                      <c:pt idx="2576">
                        <c:v>683.999755859375</c:v>
                      </c:pt>
                      <c:pt idx="2577">
                        <c:v>683.69970703125</c:v>
                      </c:pt>
                      <c:pt idx="2578">
                        <c:v>683.499755859375</c:v>
                      </c:pt>
                      <c:pt idx="2579">
                        <c:v>683.199951171875</c:v>
                      </c:pt>
                      <c:pt idx="2580">
                        <c:v>682.89990234375</c:v>
                      </c:pt>
                      <c:pt idx="2581">
                        <c:v>682.499755859375</c:v>
                      </c:pt>
                      <c:pt idx="2582">
                        <c:v>682.099853515625</c:v>
                      </c:pt>
                      <c:pt idx="2583">
                        <c:v>681.7998046875</c:v>
                      </c:pt>
                      <c:pt idx="2584">
                        <c:v>681.39990234375</c:v>
                      </c:pt>
                      <c:pt idx="2585">
                        <c:v>681</c:v>
                      </c:pt>
                      <c:pt idx="2586">
                        <c:v>680.699951171875</c:v>
                      </c:pt>
                      <c:pt idx="2587">
                        <c:v>680.300048828125</c:v>
                      </c:pt>
                      <c:pt idx="2588">
                        <c:v>679.89990234375</c:v>
                      </c:pt>
                      <c:pt idx="2589">
                        <c:v>679.599853515625</c:v>
                      </c:pt>
                      <c:pt idx="2590">
                        <c:v>679.39990234375</c:v>
                      </c:pt>
                      <c:pt idx="2591">
                        <c:v>679</c:v>
                      </c:pt>
                      <c:pt idx="2592">
                        <c:v>678.699951171875</c:v>
                      </c:pt>
                      <c:pt idx="2593">
                        <c:v>678.300048828125</c:v>
                      </c:pt>
                      <c:pt idx="2594">
                        <c:v>677.89990234375</c:v>
                      </c:pt>
                      <c:pt idx="2595">
                        <c:v>677.60009765625</c:v>
                      </c:pt>
                      <c:pt idx="2596">
                        <c:v>677.199951171875</c:v>
                      </c:pt>
                      <c:pt idx="2597">
                        <c:v>676.800048828125</c:v>
                      </c:pt>
                      <c:pt idx="2598">
                        <c:v>676.400146484375</c:v>
                      </c:pt>
                      <c:pt idx="2599">
                        <c:v>676.10009765625</c:v>
                      </c:pt>
                      <c:pt idx="2600">
                        <c:v>675.60009765625</c:v>
                      </c:pt>
                      <c:pt idx="2601">
                        <c:v>675.300048828125</c:v>
                      </c:pt>
                      <c:pt idx="2602">
                        <c:v>674.900146484375</c:v>
                      </c:pt>
                      <c:pt idx="2603">
                        <c:v>674.5</c:v>
                      </c:pt>
                      <c:pt idx="2604">
                        <c:v>674.2001953125</c:v>
                      </c:pt>
                      <c:pt idx="2605">
                        <c:v>673.800048828125</c:v>
                      </c:pt>
                      <c:pt idx="2606">
                        <c:v>673.60009765625</c:v>
                      </c:pt>
                      <c:pt idx="2607">
                        <c:v>673.300048828125</c:v>
                      </c:pt>
                      <c:pt idx="2608">
                        <c:v>672.900146484375</c:v>
                      </c:pt>
                      <c:pt idx="2609">
                        <c:v>672.60009765625</c:v>
                      </c:pt>
                      <c:pt idx="2610">
                        <c:v>672.30029296875</c:v>
                      </c:pt>
                      <c:pt idx="2611">
                        <c:v>671.89990234375</c:v>
                      </c:pt>
                      <c:pt idx="2612">
                        <c:v>671.499755859375</c:v>
                      </c:pt>
                      <c:pt idx="2613">
                        <c:v>671.099853515625</c:v>
                      </c:pt>
                      <c:pt idx="2614">
                        <c:v>670.7998046875</c:v>
                      </c:pt>
                      <c:pt idx="2615">
                        <c:v>670.499755859375</c:v>
                      </c:pt>
                      <c:pt idx="2616">
                        <c:v>670.099853515625</c:v>
                      </c:pt>
                      <c:pt idx="2617">
                        <c:v>669.699951171875</c:v>
                      </c:pt>
                      <c:pt idx="2618">
                        <c:v>669.39990234375</c:v>
                      </c:pt>
                      <c:pt idx="2619">
                        <c:v>669</c:v>
                      </c:pt>
                      <c:pt idx="2620">
                        <c:v>668.699951171875</c:v>
                      </c:pt>
                      <c:pt idx="2621">
                        <c:v>668.199951171875</c:v>
                      </c:pt>
                      <c:pt idx="2622">
                        <c:v>667.89990234375</c:v>
                      </c:pt>
                      <c:pt idx="2623">
                        <c:v>667.5</c:v>
                      </c:pt>
                      <c:pt idx="2624">
                        <c:v>667.300048828125</c:v>
                      </c:pt>
                      <c:pt idx="2625">
                        <c:v>666.89990234375</c:v>
                      </c:pt>
                      <c:pt idx="2626">
                        <c:v>666.599853515625</c:v>
                      </c:pt>
                      <c:pt idx="2627">
                        <c:v>666.199951171875</c:v>
                      </c:pt>
                      <c:pt idx="2628">
                        <c:v>665.89990234375</c:v>
                      </c:pt>
                      <c:pt idx="2629">
                        <c:v>665.5</c:v>
                      </c:pt>
                      <c:pt idx="2630">
                        <c:v>665.199951171875</c:v>
                      </c:pt>
                      <c:pt idx="2631">
                        <c:v>664.89990234375</c:v>
                      </c:pt>
                      <c:pt idx="2632">
                        <c:v>664.5</c:v>
                      </c:pt>
                      <c:pt idx="2633">
                        <c:v>664.10009765625</c:v>
                      </c:pt>
                      <c:pt idx="2634">
                        <c:v>663.699951171875</c:v>
                      </c:pt>
                      <c:pt idx="2635">
                        <c:v>663.400146484375</c:v>
                      </c:pt>
                      <c:pt idx="2636">
                        <c:v>663</c:v>
                      </c:pt>
                      <c:pt idx="2637">
                        <c:v>662.60009765625</c:v>
                      </c:pt>
                      <c:pt idx="2638">
                        <c:v>662.5</c:v>
                      </c:pt>
                      <c:pt idx="2639">
                        <c:v>662.10009765625</c:v>
                      </c:pt>
                      <c:pt idx="2640">
                        <c:v>661.7001953125</c:v>
                      </c:pt>
                      <c:pt idx="2641">
                        <c:v>661.400146484375</c:v>
                      </c:pt>
                      <c:pt idx="2642">
                        <c:v>661.000244140625</c:v>
                      </c:pt>
                      <c:pt idx="2643">
                        <c:v>660.7001953125</c:v>
                      </c:pt>
                      <c:pt idx="2644">
                        <c:v>660.300048828125</c:v>
                      </c:pt>
                      <c:pt idx="2645">
                        <c:v>659.900146484375</c:v>
                      </c:pt>
                      <c:pt idx="2646">
                        <c:v>659.60009765625</c:v>
                      </c:pt>
                      <c:pt idx="2647">
                        <c:v>659.30029296875</c:v>
                      </c:pt>
                      <c:pt idx="2648">
                        <c:v>658.89990234375</c:v>
                      </c:pt>
                      <c:pt idx="2649">
                        <c:v>658.499755859375</c:v>
                      </c:pt>
                      <c:pt idx="2650">
                        <c:v>658.19970703125</c:v>
                      </c:pt>
                      <c:pt idx="2651">
                        <c:v>657.89990234375</c:v>
                      </c:pt>
                      <c:pt idx="2652">
                        <c:v>657.499755859375</c:v>
                      </c:pt>
                      <c:pt idx="2653">
                        <c:v>657.39990234375</c:v>
                      </c:pt>
                      <c:pt idx="2654">
                        <c:v>656.999755859375</c:v>
                      </c:pt>
                      <c:pt idx="2655">
                        <c:v>656.7998046875</c:v>
                      </c:pt>
                      <c:pt idx="2656">
                        <c:v>656.39990234375</c:v>
                      </c:pt>
                      <c:pt idx="2657">
                        <c:v>656</c:v>
                      </c:pt>
                      <c:pt idx="2658">
                        <c:v>655.699951171875</c:v>
                      </c:pt>
                      <c:pt idx="2659">
                        <c:v>655.39990234375</c:v>
                      </c:pt>
                      <c:pt idx="2660">
                        <c:v>655.099853515625</c:v>
                      </c:pt>
                      <c:pt idx="2661">
                        <c:v>654.699951171875</c:v>
                      </c:pt>
                      <c:pt idx="2662">
                        <c:v>654.39990234375</c:v>
                      </c:pt>
                      <c:pt idx="2663">
                        <c:v>654</c:v>
                      </c:pt>
                      <c:pt idx="2664">
                        <c:v>653.699951171875</c:v>
                      </c:pt>
                      <c:pt idx="2665">
                        <c:v>653.39990234375</c:v>
                      </c:pt>
                      <c:pt idx="2666">
                        <c:v>653.10009765625</c:v>
                      </c:pt>
                      <c:pt idx="2667">
                        <c:v>653</c:v>
                      </c:pt>
                      <c:pt idx="2668">
                        <c:v>652.60009765625</c:v>
                      </c:pt>
                      <c:pt idx="2669">
                        <c:v>652.300048828125</c:v>
                      </c:pt>
                      <c:pt idx="2670">
                        <c:v>652</c:v>
                      </c:pt>
                      <c:pt idx="2671">
                        <c:v>651.699951171875</c:v>
                      </c:pt>
                      <c:pt idx="2672">
                        <c:v>651.400146484375</c:v>
                      </c:pt>
                      <c:pt idx="2673">
                        <c:v>651</c:v>
                      </c:pt>
                      <c:pt idx="2674">
                        <c:v>650.699951171875</c:v>
                      </c:pt>
                      <c:pt idx="2675">
                        <c:v>650.400146484375</c:v>
                      </c:pt>
                      <c:pt idx="2676">
                        <c:v>650.10009765625</c:v>
                      </c:pt>
                      <c:pt idx="2677">
                        <c:v>649.7001953125</c:v>
                      </c:pt>
                      <c:pt idx="2678">
                        <c:v>649.400146484375</c:v>
                      </c:pt>
                      <c:pt idx="2679">
                        <c:v>649.10009765625</c:v>
                      </c:pt>
                      <c:pt idx="2680">
                        <c:v>649</c:v>
                      </c:pt>
                      <c:pt idx="2681">
                        <c:v>648.60009765625</c:v>
                      </c:pt>
                      <c:pt idx="2682">
                        <c:v>648.5</c:v>
                      </c:pt>
                      <c:pt idx="2683">
                        <c:v>648.2001953125</c:v>
                      </c:pt>
                      <c:pt idx="2684">
                        <c:v>647.800048828125</c:v>
                      </c:pt>
                      <c:pt idx="2685">
                        <c:v>647.500244140625</c:v>
                      </c:pt>
                      <c:pt idx="2686">
                        <c:v>647.300048828125</c:v>
                      </c:pt>
                      <c:pt idx="2687">
                        <c:v>647.000244140625</c:v>
                      </c:pt>
                      <c:pt idx="2688">
                        <c:v>646.500244140625</c:v>
                      </c:pt>
                      <c:pt idx="2689">
                        <c:v>646.19970703125</c:v>
                      </c:pt>
                      <c:pt idx="2690">
                        <c:v>645.89990234375</c:v>
                      </c:pt>
                      <c:pt idx="2691">
                        <c:v>645.69970703125</c:v>
                      </c:pt>
                      <c:pt idx="2692">
                        <c:v>645.39990234375</c:v>
                      </c:pt>
                      <c:pt idx="2693">
                        <c:v>645.099853515625</c:v>
                      </c:pt>
                      <c:pt idx="2694">
                        <c:v>644.89990234375</c:v>
                      </c:pt>
                      <c:pt idx="2695">
                        <c:v>644.599853515625</c:v>
                      </c:pt>
                      <c:pt idx="2696">
                        <c:v>644.2998046875</c:v>
                      </c:pt>
                      <c:pt idx="2697">
                        <c:v>643.999755859375</c:v>
                      </c:pt>
                      <c:pt idx="2698">
                        <c:v>643.89990234375</c:v>
                      </c:pt>
                      <c:pt idx="2699">
                        <c:v>643.599853515625</c:v>
                      </c:pt>
                      <c:pt idx="2700">
                        <c:v>643.39990234375</c:v>
                      </c:pt>
                      <c:pt idx="2701">
                        <c:v>643.099853515625</c:v>
                      </c:pt>
                      <c:pt idx="2702">
                        <c:v>642.7998046875</c:v>
                      </c:pt>
                      <c:pt idx="2703">
                        <c:v>642.5</c:v>
                      </c:pt>
                      <c:pt idx="2704">
                        <c:v>642.199951171875</c:v>
                      </c:pt>
                      <c:pt idx="2705">
                        <c:v>641.89990234375</c:v>
                      </c:pt>
                      <c:pt idx="2706">
                        <c:v>641.699951171875</c:v>
                      </c:pt>
                      <c:pt idx="2707">
                        <c:v>641.5</c:v>
                      </c:pt>
                      <c:pt idx="2708">
                        <c:v>641.199951171875</c:v>
                      </c:pt>
                      <c:pt idx="2709">
                        <c:v>640.89990234375</c:v>
                      </c:pt>
                      <c:pt idx="2710">
                        <c:v>640.599853515625</c:v>
                      </c:pt>
                      <c:pt idx="2711">
                        <c:v>640.39990234375</c:v>
                      </c:pt>
                      <c:pt idx="2712">
                        <c:v>640.10009765625</c:v>
                      </c:pt>
                      <c:pt idx="2713">
                        <c:v>639.800048828125</c:v>
                      </c:pt>
                      <c:pt idx="2714">
                        <c:v>639.60009765625</c:v>
                      </c:pt>
                      <c:pt idx="2715">
                        <c:v>639.300048828125</c:v>
                      </c:pt>
                      <c:pt idx="2716">
                        <c:v>639.10009765625</c:v>
                      </c:pt>
                      <c:pt idx="2717">
                        <c:v>638.89990234375</c:v>
                      </c:pt>
                      <c:pt idx="2718">
                        <c:v>638.5</c:v>
                      </c:pt>
                      <c:pt idx="2719">
                        <c:v>638.300048828125</c:v>
                      </c:pt>
                      <c:pt idx="2720">
                        <c:v>638</c:v>
                      </c:pt>
                      <c:pt idx="2721">
                        <c:v>637.800048828125</c:v>
                      </c:pt>
                      <c:pt idx="2722">
                        <c:v>637.400146484375</c:v>
                      </c:pt>
                      <c:pt idx="2723">
                        <c:v>637.2001953125</c:v>
                      </c:pt>
                      <c:pt idx="2724">
                        <c:v>636.900146484375</c:v>
                      </c:pt>
                      <c:pt idx="2725">
                        <c:v>636.60009765625</c:v>
                      </c:pt>
                      <c:pt idx="2726">
                        <c:v>636.300048828125</c:v>
                      </c:pt>
                      <c:pt idx="2727">
                        <c:v>636</c:v>
                      </c:pt>
                      <c:pt idx="2728">
                        <c:v>635.7001953125</c:v>
                      </c:pt>
                      <c:pt idx="2729">
                        <c:v>635.500244140625</c:v>
                      </c:pt>
                      <c:pt idx="2730">
                        <c:v>635.300048828125</c:v>
                      </c:pt>
                      <c:pt idx="2731">
                        <c:v>635.000244140625</c:v>
                      </c:pt>
                      <c:pt idx="2732">
                        <c:v>634.900146484375</c:v>
                      </c:pt>
                      <c:pt idx="2733">
                        <c:v>634.60009765625</c:v>
                      </c:pt>
                      <c:pt idx="2734">
                        <c:v>634.300048828125</c:v>
                      </c:pt>
                      <c:pt idx="2735">
                        <c:v>634.000244140625</c:v>
                      </c:pt>
                      <c:pt idx="2736">
                        <c:v>633.7001953125</c:v>
                      </c:pt>
                      <c:pt idx="2737">
                        <c:v>633.39990234375</c:v>
                      </c:pt>
                      <c:pt idx="2738">
                        <c:v>633.099853515625</c:v>
                      </c:pt>
                      <c:pt idx="2739">
                        <c:v>632.89990234375</c:v>
                      </c:pt>
                      <c:pt idx="2740">
                        <c:v>632.599853515625</c:v>
                      </c:pt>
                      <c:pt idx="2741">
                        <c:v>632.2998046875</c:v>
                      </c:pt>
                      <c:pt idx="2742">
                        <c:v>632.199951171875</c:v>
                      </c:pt>
                      <c:pt idx="2743">
                        <c:v>631.89990234375</c:v>
                      </c:pt>
                      <c:pt idx="2744">
                        <c:v>631.599853515625</c:v>
                      </c:pt>
                      <c:pt idx="2745">
                        <c:v>631.2998046875</c:v>
                      </c:pt>
                      <c:pt idx="2746">
                        <c:v>630.999755859375</c:v>
                      </c:pt>
                      <c:pt idx="2747">
                        <c:v>630.699951171875</c:v>
                      </c:pt>
                      <c:pt idx="2748">
                        <c:v>630.39990234375</c:v>
                      </c:pt>
                      <c:pt idx="2749">
                        <c:v>630.2998046875</c:v>
                      </c:pt>
                      <c:pt idx="2750">
                        <c:v>630</c:v>
                      </c:pt>
                      <c:pt idx="2751">
                        <c:v>629.7998046875</c:v>
                      </c:pt>
                      <c:pt idx="2752">
                        <c:v>629.39990234375</c:v>
                      </c:pt>
                      <c:pt idx="2753">
                        <c:v>629.199951171875</c:v>
                      </c:pt>
                      <c:pt idx="2754">
                        <c:v>629</c:v>
                      </c:pt>
                      <c:pt idx="2755">
                        <c:v>628.699951171875</c:v>
                      </c:pt>
                      <c:pt idx="2756">
                        <c:v>628.5</c:v>
                      </c:pt>
                      <c:pt idx="2757">
                        <c:v>628.199951171875</c:v>
                      </c:pt>
                      <c:pt idx="2758">
                        <c:v>627.89990234375</c:v>
                      </c:pt>
                      <c:pt idx="2759">
                        <c:v>627.5</c:v>
                      </c:pt>
                      <c:pt idx="2760">
                        <c:v>627.199951171875</c:v>
                      </c:pt>
                      <c:pt idx="2761">
                        <c:v>627</c:v>
                      </c:pt>
                      <c:pt idx="2762">
                        <c:v>626.699951171875</c:v>
                      </c:pt>
                      <c:pt idx="2763">
                        <c:v>626.39990234375</c:v>
                      </c:pt>
                      <c:pt idx="2764">
                        <c:v>626.199951171875</c:v>
                      </c:pt>
                      <c:pt idx="2765">
                        <c:v>625.900146484375</c:v>
                      </c:pt>
                      <c:pt idx="2766">
                        <c:v>625.800048828125</c:v>
                      </c:pt>
                      <c:pt idx="2767">
                        <c:v>625.5</c:v>
                      </c:pt>
                      <c:pt idx="2768">
                        <c:v>625.199951171875</c:v>
                      </c:pt>
                      <c:pt idx="2769">
                        <c:v>624.900146484375</c:v>
                      </c:pt>
                      <c:pt idx="2770">
                        <c:v>624.800048828125</c:v>
                      </c:pt>
                      <c:pt idx="2771">
                        <c:v>624.5</c:v>
                      </c:pt>
                      <c:pt idx="2772">
                        <c:v>624.2001953125</c:v>
                      </c:pt>
                      <c:pt idx="2773">
                        <c:v>623.900146484375</c:v>
                      </c:pt>
                      <c:pt idx="2774">
                        <c:v>623.60009765625</c:v>
                      </c:pt>
                      <c:pt idx="2775">
                        <c:v>623.300048828125</c:v>
                      </c:pt>
                      <c:pt idx="2776">
                        <c:v>623.10009765625</c:v>
                      </c:pt>
                      <c:pt idx="2777">
                        <c:v>622.7001953125</c:v>
                      </c:pt>
                      <c:pt idx="2778">
                        <c:v>622.60009765625</c:v>
                      </c:pt>
                      <c:pt idx="2779">
                        <c:v>622.300048828125</c:v>
                      </c:pt>
                      <c:pt idx="2780">
                        <c:v>622.000244140625</c:v>
                      </c:pt>
                      <c:pt idx="2781">
                        <c:v>621.800048828125</c:v>
                      </c:pt>
                      <c:pt idx="2782">
                        <c:v>621.500244140625</c:v>
                      </c:pt>
                      <c:pt idx="2783">
                        <c:v>621.2001953125</c:v>
                      </c:pt>
                      <c:pt idx="2784">
                        <c:v>620.900146484375</c:v>
                      </c:pt>
                      <c:pt idx="2785">
                        <c:v>620.599853515625</c:v>
                      </c:pt>
                      <c:pt idx="2786">
                        <c:v>620.2998046875</c:v>
                      </c:pt>
                      <c:pt idx="2787">
                        <c:v>619.999755859375</c:v>
                      </c:pt>
                      <c:pt idx="2788">
                        <c:v>619.69970703125</c:v>
                      </c:pt>
                      <c:pt idx="2789">
                        <c:v>619.39990234375</c:v>
                      </c:pt>
                      <c:pt idx="2790">
                        <c:v>619.099853515625</c:v>
                      </c:pt>
                      <c:pt idx="2791">
                        <c:v>618.89990234375</c:v>
                      </c:pt>
                      <c:pt idx="2792">
                        <c:v>618.599853515625</c:v>
                      </c:pt>
                      <c:pt idx="2793">
                        <c:v>618.199951171875</c:v>
                      </c:pt>
                      <c:pt idx="2794">
                        <c:v>618</c:v>
                      </c:pt>
                      <c:pt idx="2795">
                        <c:v>617.699951171875</c:v>
                      </c:pt>
                      <c:pt idx="2796">
                        <c:v>617.599853515625</c:v>
                      </c:pt>
                      <c:pt idx="2797">
                        <c:v>617.2998046875</c:v>
                      </c:pt>
                      <c:pt idx="2798">
                        <c:v>617</c:v>
                      </c:pt>
                      <c:pt idx="2799">
                        <c:v>616.699951171875</c:v>
                      </c:pt>
                      <c:pt idx="2800">
                        <c:v>616.39990234375</c:v>
                      </c:pt>
                      <c:pt idx="2801">
                        <c:v>616.199951171875</c:v>
                      </c:pt>
                      <c:pt idx="2802">
                        <c:v>615.89990234375</c:v>
                      </c:pt>
                      <c:pt idx="2803">
                        <c:v>615.599853515625</c:v>
                      </c:pt>
                      <c:pt idx="2804">
                        <c:v>615.300048828125</c:v>
                      </c:pt>
                      <c:pt idx="2805">
                        <c:v>615</c:v>
                      </c:pt>
                      <c:pt idx="2806">
                        <c:v>614.699951171875</c:v>
                      </c:pt>
                      <c:pt idx="2807">
                        <c:v>614.39990234375</c:v>
                      </c:pt>
                      <c:pt idx="2808">
                        <c:v>614.199951171875</c:v>
                      </c:pt>
                      <c:pt idx="2809">
                        <c:v>614</c:v>
                      </c:pt>
                      <c:pt idx="2810">
                        <c:v>613.800048828125</c:v>
                      </c:pt>
                      <c:pt idx="2811">
                        <c:v>613.60009765625</c:v>
                      </c:pt>
                      <c:pt idx="2812">
                        <c:v>613.199951171875</c:v>
                      </c:pt>
                      <c:pt idx="2813">
                        <c:v>612.900146484375</c:v>
                      </c:pt>
                      <c:pt idx="2814">
                        <c:v>612.60009765625</c:v>
                      </c:pt>
                      <c:pt idx="2815">
                        <c:v>612.300048828125</c:v>
                      </c:pt>
                      <c:pt idx="2816">
                        <c:v>612</c:v>
                      </c:pt>
                      <c:pt idx="2817">
                        <c:v>611.699951171875</c:v>
                      </c:pt>
                      <c:pt idx="2818">
                        <c:v>611.400146484375</c:v>
                      </c:pt>
                      <c:pt idx="2819">
                        <c:v>611.10009765625</c:v>
                      </c:pt>
                      <c:pt idx="2820">
                        <c:v>610.800048828125</c:v>
                      </c:pt>
                      <c:pt idx="2821">
                        <c:v>610.5</c:v>
                      </c:pt>
                      <c:pt idx="2822">
                        <c:v>610.2001953125</c:v>
                      </c:pt>
                      <c:pt idx="2823">
                        <c:v>610.000244140625</c:v>
                      </c:pt>
                      <c:pt idx="2824">
                        <c:v>609.800048828125</c:v>
                      </c:pt>
                      <c:pt idx="2825">
                        <c:v>609.500244140625</c:v>
                      </c:pt>
                      <c:pt idx="2826">
                        <c:v>609.10009765625</c:v>
                      </c:pt>
                      <c:pt idx="2827">
                        <c:v>608.900146484375</c:v>
                      </c:pt>
                      <c:pt idx="2828">
                        <c:v>608.60009765625</c:v>
                      </c:pt>
                      <c:pt idx="2829">
                        <c:v>608.30029296875</c:v>
                      </c:pt>
                      <c:pt idx="2830">
                        <c:v>608.000244140625</c:v>
                      </c:pt>
                      <c:pt idx="2831">
                        <c:v>607.599853515625</c:v>
                      </c:pt>
                      <c:pt idx="2832">
                        <c:v>607.2998046875</c:v>
                      </c:pt>
                      <c:pt idx="2833">
                        <c:v>606.999755859375</c:v>
                      </c:pt>
                      <c:pt idx="2834">
                        <c:v>606.7998046875</c:v>
                      </c:pt>
                      <c:pt idx="2835">
                        <c:v>606.39990234375</c:v>
                      </c:pt>
                      <c:pt idx="2836">
                        <c:v>606.199951171875</c:v>
                      </c:pt>
                      <c:pt idx="2837">
                        <c:v>605.7998046875</c:v>
                      </c:pt>
                      <c:pt idx="2838">
                        <c:v>605.599853515625</c:v>
                      </c:pt>
                      <c:pt idx="2839">
                        <c:v>605.39990234375</c:v>
                      </c:pt>
                      <c:pt idx="2840">
                        <c:v>605.199951171875</c:v>
                      </c:pt>
                      <c:pt idx="2841">
                        <c:v>604.7998046875</c:v>
                      </c:pt>
                      <c:pt idx="2842">
                        <c:v>604.5</c:v>
                      </c:pt>
                      <c:pt idx="2843">
                        <c:v>604.199951171875</c:v>
                      </c:pt>
                      <c:pt idx="2844">
                        <c:v>603.89990234375</c:v>
                      </c:pt>
                      <c:pt idx="2845">
                        <c:v>603.599853515625</c:v>
                      </c:pt>
                      <c:pt idx="2846">
                        <c:v>603.199951171875</c:v>
                      </c:pt>
                      <c:pt idx="2847">
                        <c:v>602.699951171875</c:v>
                      </c:pt>
                      <c:pt idx="2848">
                        <c:v>602.300048828125</c:v>
                      </c:pt>
                      <c:pt idx="2849">
                        <c:v>601.39990234375</c:v>
                      </c:pt>
                      <c:pt idx="2850">
                        <c:v>599.800048828125</c:v>
                      </c:pt>
                      <c:pt idx="2851">
                        <c:v>598.10009765625</c:v>
                      </c:pt>
                      <c:pt idx="2852">
                        <c:v>596.400146484375</c:v>
                      </c:pt>
                      <c:pt idx="2853">
                        <c:v>594.499755859375</c:v>
                      </c:pt>
                      <c:pt idx="2854">
                        <c:v>592.599853515625</c:v>
                      </c:pt>
                      <c:pt idx="2855">
                        <c:v>590.699951171875</c:v>
                      </c:pt>
                      <c:pt idx="2856">
                        <c:v>588.699951171875</c:v>
                      </c:pt>
                      <c:pt idx="2857">
                        <c:v>586.699951171875</c:v>
                      </c:pt>
                      <c:pt idx="2858">
                        <c:v>585.7001953125</c:v>
                      </c:pt>
                      <c:pt idx="2859">
                        <c:v>583.60009765625</c:v>
                      </c:pt>
                      <c:pt idx="2860">
                        <c:v>581.499755859375</c:v>
                      </c:pt>
                      <c:pt idx="2861">
                        <c:v>579.39990234375</c:v>
                      </c:pt>
                      <c:pt idx="2862">
                        <c:v>577.199951171875</c:v>
                      </c:pt>
                      <c:pt idx="2863">
                        <c:v>575.10009765625</c:v>
                      </c:pt>
                      <c:pt idx="2864">
                        <c:v>572.900146484375</c:v>
                      </c:pt>
                      <c:pt idx="2865">
                        <c:v>570.7001953125</c:v>
                      </c:pt>
                      <c:pt idx="2866">
                        <c:v>568.39990234375</c:v>
                      </c:pt>
                      <c:pt idx="2867">
                        <c:v>566.099853515625</c:v>
                      </c:pt>
                      <c:pt idx="2868">
                        <c:v>563.89990234375</c:v>
                      </c:pt>
                      <c:pt idx="2869">
                        <c:v>561.699951171875</c:v>
                      </c:pt>
                      <c:pt idx="2870">
                        <c:v>559.5</c:v>
                      </c:pt>
                      <c:pt idx="2871">
                        <c:v>557.30029296875</c:v>
                      </c:pt>
                      <c:pt idx="2872">
                        <c:v>555.099853515625</c:v>
                      </c:pt>
                      <c:pt idx="2873">
                        <c:v>552.89990234375</c:v>
                      </c:pt>
                      <c:pt idx="2874">
                        <c:v>551.699951171875</c:v>
                      </c:pt>
                      <c:pt idx="2875">
                        <c:v>549.60009765625</c:v>
                      </c:pt>
                      <c:pt idx="2876">
                        <c:v>547.60009765625</c:v>
                      </c:pt>
                      <c:pt idx="2877">
                        <c:v>545.7001953125</c:v>
                      </c:pt>
                      <c:pt idx="2878">
                        <c:v>543.7998046875</c:v>
                      </c:pt>
                      <c:pt idx="2879">
                        <c:v>541.89990234375</c:v>
                      </c:pt>
                      <c:pt idx="2880">
                        <c:v>540</c:v>
                      </c:pt>
                      <c:pt idx="2881">
                        <c:v>538.199951171875</c:v>
                      </c:pt>
                      <c:pt idx="2882">
                        <c:v>536.5</c:v>
                      </c:pt>
                      <c:pt idx="2883">
                        <c:v>534.800048828125</c:v>
                      </c:pt>
                      <c:pt idx="2884">
                        <c:v>533.2001953125</c:v>
                      </c:pt>
                      <c:pt idx="2885">
                        <c:v>531.800048828125</c:v>
                      </c:pt>
                      <c:pt idx="2886">
                        <c:v>530.39990234375</c:v>
                      </c:pt>
                      <c:pt idx="2887">
                        <c:v>528.89990234375</c:v>
                      </c:pt>
                      <c:pt idx="2888">
                        <c:v>527.5</c:v>
                      </c:pt>
                      <c:pt idx="2889">
                        <c:v>526.099853515625</c:v>
                      </c:pt>
                      <c:pt idx="2890">
                        <c:v>524.699951171875</c:v>
                      </c:pt>
                      <c:pt idx="2891">
                        <c:v>523.400146484375</c:v>
                      </c:pt>
                      <c:pt idx="2892">
                        <c:v>522.699951171875</c:v>
                      </c:pt>
                      <c:pt idx="2893">
                        <c:v>521.300048828125</c:v>
                      </c:pt>
                      <c:pt idx="2894">
                        <c:v>520.2001953125</c:v>
                      </c:pt>
                      <c:pt idx="2895">
                        <c:v>518.900146484375</c:v>
                      </c:pt>
                      <c:pt idx="2896">
                        <c:v>517.7998046875</c:v>
                      </c:pt>
                      <c:pt idx="2897">
                        <c:v>516.699951171875</c:v>
                      </c:pt>
                      <c:pt idx="2898">
                        <c:v>515.599853515625</c:v>
                      </c:pt>
                      <c:pt idx="2899">
                        <c:v>514.5</c:v>
                      </c:pt>
                      <c:pt idx="2900">
                        <c:v>513.5</c:v>
                      </c:pt>
                      <c:pt idx="2901">
                        <c:v>512.39990234375</c:v>
                      </c:pt>
                      <c:pt idx="2902">
                        <c:v>511.39990234375</c:v>
                      </c:pt>
                      <c:pt idx="2903">
                        <c:v>510.400146484375</c:v>
                      </c:pt>
                      <c:pt idx="2904">
                        <c:v>509.400146484375</c:v>
                      </c:pt>
                      <c:pt idx="2905">
                        <c:v>508.5</c:v>
                      </c:pt>
                      <c:pt idx="2906">
                        <c:v>507.500244140625</c:v>
                      </c:pt>
                      <c:pt idx="2907">
                        <c:v>506.60009765625</c:v>
                      </c:pt>
                      <c:pt idx="2908">
                        <c:v>505.7001953125</c:v>
                      </c:pt>
                      <c:pt idx="2909">
                        <c:v>504.7998046875</c:v>
                      </c:pt>
                      <c:pt idx="2910">
                        <c:v>504.39990234375</c:v>
                      </c:pt>
                      <c:pt idx="2911">
                        <c:v>503.499755859375</c:v>
                      </c:pt>
                      <c:pt idx="2912">
                        <c:v>502.699951171875</c:v>
                      </c:pt>
                      <c:pt idx="2913">
                        <c:v>501.89990234375</c:v>
                      </c:pt>
                      <c:pt idx="2914">
                        <c:v>501.099853515625</c:v>
                      </c:pt>
                      <c:pt idx="2915">
                        <c:v>500.199951171875</c:v>
                      </c:pt>
                      <c:pt idx="2916">
                        <c:v>499.5</c:v>
                      </c:pt>
                      <c:pt idx="2917">
                        <c:v>499.10009765625</c:v>
                      </c:pt>
                      <c:pt idx="2918">
                        <c:v>498.39990234375</c:v>
                      </c:pt>
                      <c:pt idx="2919">
                        <c:v>497.699951171875</c:v>
                      </c:pt>
                      <c:pt idx="2920">
                        <c:v>496.900146484375</c:v>
                      </c:pt>
                      <c:pt idx="2921">
                        <c:v>496.10009765625</c:v>
                      </c:pt>
                      <c:pt idx="2922">
                        <c:v>495.400146484375</c:v>
                      </c:pt>
                      <c:pt idx="2923">
                        <c:v>494.7001953125</c:v>
                      </c:pt>
                      <c:pt idx="2924">
                        <c:v>494.000244140625</c:v>
                      </c:pt>
                      <c:pt idx="2925">
                        <c:v>493.2001953125</c:v>
                      </c:pt>
                      <c:pt idx="2926">
                        <c:v>492.499755859375</c:v>
                      </c:pt>
                      <c:pt idx="2927">
                        <c:v>491.7998046875</c:v>
                      </c:pt>
                      <c:pt idx="2928">
                        <c:v>491.199951171875</c:v>
                      </c:pt>
                      <c:pt idx="2929">
                        <c:v>490.89990234375</c:v>
                      </c:pt>
                      <c:pt idx="2930">
                        <c:v>490.199951171875</c:v>
                      </c:pt>
                      <c:pt idx="2931">
                        <c:v>489.5</c:v>
                      </c:pt>
                      <c:pt idx="2932">
                        <c:v>488.7998046875</c:v>
                      </c:pt>
                      <c:pt idx="2933">
                        <c:v>488.300048828125</c:v>
                      </c:pt>
                      <c:pt idx="2934">
                        <c:v>487.599853515625</c:v>
                      </c:pt>
                      <c:pt idx="2935">
                        <c:v>487</c:v>
                      </c:pt>
                      <c:pt idx="2936">
                        <c:v>486.39990234375</c:v>
                      </c:pt>
                      <c:pt idx="2937">
                        <c:v>485.800048828125</c:v>
                      </c:pt>
                      <c:pt idx="2938">
                        <c:v>485.10009765625</c:v>
                      </c:pt>
                      <c:pt idx="2939">
                        <c:v>484.60009765625</c:v>
                      </c:pt>
                      <c:pt idx="2940">
                        <c:v>484</c:v>
                      </c:pt>
                      <c:pt idx="2941">
                        <c:v>483.300048828125</c:v>
                      </c:pt>
                      <c:pt idx="2942">
                        <c:v>482.800048828125</c:v>
                      </c:pt>
                      <c:pt idx="2943">
                        <c:v>482.10009765625</c:v>
                      </c:pt>
                      <c:pt idx="2944">
                        <c:v>481.60009765625</c:v>
                      </c:pt>
                      <c:pt idx="2945">
                        <c:v>481.2001953125</c:v>
                      </c:pt>
                      <c:pt idx="2946">
                        <c:v>480.7001953125</c:v>
                      </c:pt>
                      <c:pt idx="2947">
                        <c:v>480.000244140625</c:v>
                      </c:pt>
                      <c:pt idx="2948">
                        <c:v>479.499755859375</c:v>
                      </c:pt>
                      <c:pt idx="2949">
                        <c:v>478.89990234375</c:v>
                      </c:pt>
                      <c:pt idx="2950">
                        <c:v>478.2998046875</c:v>
                      </c:pt>
                      <c:pt idx="2951">
                        <c:v>477.7998046875</c:v>
                      </c:pt>
                      <c:pt idx="2952">
                        <c:v>477.2998046875</c:v>
                      </c:pt>
                      <c:pt idx="2953">
                        <c:v>476.699951171875</c:v>
                      </c:pt>
                      <c:pt idx="2954">
                        <c:v>476.099853515625</c:v>
                      </c:pt>
                      <c:pt idx="2955">
                        <c:v>475.599853515625</c:v>
                      </c:pt>
                      <c:pt idx="2956">
                        <c:v>475.099853515625</c:v>
                      </c:pt>
                      <c:pt idx="2957">
                        <c:v>474.5</c:v>
                      </c:pt>
                      <c:pt idx="2958">
                        <c:v>474</c:v>
                      </c:pt>
                      <c:pt idx="2959">
                        <c:v>473.5</c:v>
                      </c:pt>
                      <c:pt idx="2960">
                        <c:v>473</c:v>
                      </c:pt>
                      <c:pt idx="2961">
                        <c:v>472.400146484375</c:v>
                      </c:pt>
                      <c:pt idx="2962">
                        <c:v>471.900146484375</c:v>
                      </c:pt>
                      <c:pt idx="2963">
                        <c:v>471.400146484375</c:v>
                      </c:pt>
                      <c:pt idx="2964">
                        <c:v>471.10009765625</c:v>
                      </c:pt>
                      <c:pt idx="2965">
                        <c:v>470.60009765625</c:v>
                      </c:pt>
                      <c:pt idx="2966">
                        <c:v>470.2001953125</c:v>
                      </c:pt>
                      <c:pt idx="2967">
                        <c:v>469.7001953125</c:v>
                      </c:pt>
                      <c:pt idx="2968">
                        <c:v>469.10009765625</c:v>
                      </c:pt>
                      <c:pt idx="2969">
                        <c:v>468.60009765625</c:v>
                      </c:pt>
                      <c:pt idx="2970">
                        <c:v>468.10009765625</c:v>
                      </c:pt>
                      <c:pt idx="2971">
                        <c:v>467.60009765625</c:v>
                      </c:pt>
                      <c:pt idx="2972">
                        <c:v>467.099853515625</c:v>
                      </c:pt>
                      <c:pt idx="2973">
                        <c:v>466.599853515625</c:v>
                      </c:pt>
                      <c:pt idx="2974">
                        <c:v>466.099853515625</c:v>
                      </c:pt>
                      <c:pt idx="2975">
                        <c:v>465.599853515625</c:v>
                      </c:pt>
                      <c:pt idx="2976">
                        <c:v>464.89990234375</c:v>
                      </c:pt>
                      <c:pt idx="2977">
                        <c:v>464.5</c:v>
                      </c:pt>
                      <c:pt idx="2978">
                        <c:v>464</c:v>
                      </c:pt>
                      <c:pt idx="2979">
                        <c:v>463.5</c:v>
                      </c:pt>
                      <c:pt idx="2980">
                        <c:v>463.2998046875</c:v>
                      </c:pt>
                      <c:pt idx="2981">
                        <c:v>462.800048828125</c:v>
                      </c:pt>
                      <c:pt idx="2982">
                        <c:v>462.5</c:v>
                      </c:pt>
                      <c:pt idx="2983">
                        <c:v>462</c:v>
                      </c:pt>
                      <c:pt idx="2984">
                        <c:v>461.599853515625</c:v>
                      </c:pt>
                      <c:pt idx="2985">
                        <c:v>461.10009765625</c:v>
                      </c:pt>
                      <c:pt idx="2986">
                        <c:v>460.5</c:v>
                      </c:pt>
                      <c:pt idx="2987">
                        <c:v>460.10009765625</c:v>
                      </c:pt>
                      <c:pt idx="2988">
                        <c:v>459.5</c:v>
                      </c:pt>
                      <c:pt idx="2989">
                        <c:v>459</c:v>
                      </c:pt>
                      <c:pt idx="2990">
                        <c:v>458.60009765625</c:v>
                      </c:pt>
                      <c:pt idx="2991">
                        <c:v>458.10009765625</c:v>
                      </c:pt>
                      <c:pt idx="2992">
                        <c:v>457.60009765625</c:v>
                      </c:pt>
                      <c:pt idx="2993">
                        <c:v>457.10009765625</c:v>
                      </c:pt>
                      <c:pt idx="2994">
                        <c:v>456.900146484375</c:v>
                      </c:pt>
                      <c:pt idx="2995">
                        <c:v>456.400146484375</c:v>
                      </c:pt>
                      <c:pt idx="2996">
                        <c:v>456.2001953125</c:v>
                      </c:pt>
                      <c:pt idx="2997">
                        <c:v>455.7001953125</c:v>
                      </c:pt>
                      <c:pt idx="2998">
                        <c:v>455.300048828125</c:v>
                      </c:pt>
                      <c:pt idx="2999">
                        <c:v>454.80029296875</c:v>
                      </c:pt>
                      <c:pt idx="3000">
                        <c:v>454.2998046875</c:v>
                      </c:pt>
                      <c:pt idx="3001">
                        <c:v>453.7998046875</c:v>
                      </c:pt>
                      <c:pt idx="3002">
                        <c:v>453.2998046875</c:v>
                      </c:pt>
                      <c:pt idx="3003">
                        <c:v>452.7998046875</c:v>
                      </c:pt>
                      <c:pt idx="3004">
                        <c:v>452.39990234375</c:v>
                      </c:pt>
                      <c:pt idx="3005">
                        <c:v>451.89990234375</c:v>
                      </c:pt>
                      <c:pt idx="3006">
                        <c:v>451.2998046875</c:v>
                      </c:pt>
                      <c:pt idx="3007">
                        <c:v>450.7998046875</c:v>
                      </c:pt>
                      <c:pt idx="3008">
                        <c:v>450.39990234375</c:v>
                      </c:pt>
                      <c:pt idx="3009">
                        <c:v>450</c:v>
                      </c:pt>
                      <c:pt idx="3010">
                        <c:v>449.699951171875</c:v>
                      </c:pt>
                      <c:pt idx="3011">
                        <c:v>449.199951171875</c:v>
                      </c:pt>
                      <c:pt idx="3012">
                        <c:v>448.699951171875</c:v>
                      </c:pt>
                      <c:pt idx="3013">
                        <c:v>448.300048828125</c:v>
                      </c:pt>
                      <c:pt idx="3014">
                        <c:v>447.800048828125</c:v>
                      </c:pt>
                      <c:pt idx="3015">
                        <c:v>447.60009765625</c:v>
                      </c:pt>
                      <c:pt idx="3016">
                        <c:v>447.10009765625</c:v>
                      </c:pt>
                      <c:pt idx="3017">
                        <c:v>446.699951171875</c:v>
                      </c:pt>
                      <c:pt idx="3018">
                        <c:v>446.199951171875</c:v>
                      </c:pt>
                      <c:pt idx="3019">
                        <c:v>445.800048828125</c:v>
                      </c:pt>
                      <c:pt idx="3020">
                        <c:v>445.300048828125</c:v>
                      </c:pt>
                      <c:pt idx="3021">
                        <c:v>444.800048828125</c:v>
                      </c:pt>
                      <c:pt idx="3022">
                        <c:v>444.300048828125</c:v>
                      </c:pt>
                      <c:pt idx="3023">
                        <c:v>443.800048828125</c:v>
                      </c:pt>
                      <c:pt idx="3024">
                        <c:v>443.400146484375</c:v>
                      </c:pt>
                      <c:pt idx="3025">
                        <c:v>442.800048828125</c:v>
                      </c:pt>
                      <c:pt idx="3026">
                        <c:v>442.300048828125</c:v>
                      </c:pt>
                      <c:pt idx="3027">
                        <c:v>441.80029296875</c:v>
                      </c:pt>
                      <c:pt idx="3028">
                        <c:v>441.19970703125</c:v>
                      </c:pt>
                      <c:pt idx="3029">
                        <c:v>440.7998046875</c:v>
                      </c:pt>
                      <c:pt idx="3030">
                        <c:v>440.39990234375</c:v>
                      </c:pt>
                      <c:pt idx="3031">
                        <c:v>439.89990234375</c:v>
                      </c:pt>
                      <c:pt idx="3032">
                        <c:v>439.699951171875</c:v>
                      </c:pt>
                      <c:pt idx="3033">
                        <c:v>439.199951171875</c:v>
                      </c:pt>
                      <c:pt idx="3034">
                        <c:v>438.699951171875</c:v>
                      </c:pt>
                      <c:pt idx="3035">
                        <c:v>438.199951171875</c:v>
                      </c:pt>
                      <c:pt idx="3036">
                        <c:v>437.699951171875</c:v>
                      </c:pt>
                      <c:pt idx="3037">
                        <c:v>437.199951171875</c:v>
                      </c:pt>
                      <c:pt idx="3038">
                        <c:v>436.699951171875</c:v>
                      </c:pt>
                      <c:pt idx="3039">
                        <c:v>436.099853515625</c:v>
                      </c:pt>
                      <c:pt idx="3040">
                        <c:v>435.699951171875</c:v>
                      </c:pt>
                      <c:pt idx="3041">
                        <c:v>435.199951171875</c:v>
                      </c:pt>
                      <c:pt idx="3042">
                        <c:v>434.60009765625</c:v>
                      </c:pt>
                      <c:pt idx="3043">
                        <c:v>434.10009765625</c:v>
                      </c:pt>
                      <c:pt idx="3044">
                        <c:v>433.60009765625</c:v>
                      </c:pt>
                      <c:pt idx="3045">
                        <c:v>433.10009765625</c:v>
                      </c:pt>
                      <c:pt idx="3046">
                        <c:v>432.60009765625</c:v>
                      </c:pt>
                      <c:pt idx="3047">
                        <c:v>432.300048828125</c:v>
                      </c:pt>
                      <c:pt idx="3048">
                        <c:v>431.800048828125</c:v>
                      </c:pt>
                      <c:pt idx="3049">
                        <c:v>431.2001953125</c:v>
                      </c:pt>
                      <c:pt idx="3050">
                        <c:v>430.7001953125</c:v>
                      </c:pt>
                      <c:pt idx="3051">
                        <c:v>430.2001953125</c:v>
                      </c:pt>
                      <c:pt idx="3052">
                        <c:v>429.7001953125</c:v>
                      </c:pt>
                      <c:pt idx="3053">
                        <c:v>429.2001953125</c:v>
                      </c:pt>
                      <c:pt idx="3054">
                        <c:v>428.69970703125</c:v>
                      </c:pt>
                      <c:pt idx="3055">
                        <c:v>428.2998046875</c:v>
                      </c:pt>
                      <c:pt idx="3056">
                        <c:v>427.699951171875</c:v>
                      </c:pt>
                      <c:pt idx="3057">
                        <c:v>427.199951171875</c:v>
                      </c:pt>
                      <c:pt idx="3058">
                        <c:v>426.699951171875</c:v>
                      </c:pt>
                      <c:pt idx="3059">
                        <c:v>426.199951171875</c:v>
                      </c:pt>
                      <c:pt idx="3060">
                        <c:v>425.699951171875</c:v>
                      </c:pt>
                      <c:pt idx="3061">
                        <c:v>425.199951171875</c:v>
                      </c:pt>
                      <c:pt idx="3062">
                        <c:v>424.599853515625</c:v>
                      </c:pt>
                      <c:pt idx="3063">
                        <c:v>424.39990234375</c:v>
                      </c:pt>
                      <c:pt idx="3064">
                        <c:v>423.89990234375</c:v>
                      </c:pt>
                      <c:pt idx="3065">
                        <c:v>423.39990234375</c:v>
                      </c:pt>
                      <c:pt idx="3066">
                        <c:v>422.800048828125</c:v>
                      </c:pt>
                      <c:pt idx="3067">
                        <c:v>422.300048828125</c:v>
                      </c:pt>
                      <c:pt idx="3068">
                        <c:v>421.800048828125</c:v>
                      </c:pt>
                      <c:pt idx="3069">
                        <c:v>421.300048828125</c:v>
                      </c:pt>
                      <c:pt idx="3070">
                        <c:v>420.800048828125</c:v>
                      </c:pt>
                      <c:pt idx="3071">
                        <c:v>420.199951171875</c:v>
                      </c:pt>
                      <c:pt idx="3072">
                        <c:v>419.7001953125</c:v>
                      </c:pt>
                      <c:pt idx="3073">
                        <c:v>419.2001953125</c:v>
                      </c:pt>
                      <c:pt idx="3074">
                        <c:v>418.7001953125</c:v>
                      </c:pt>
                      <c:pt idx="3075">
                        <c:v>418.2001953125</c:v>
                      </c:pt>
                      <c:pt idx="3076">
                        <c:v>417.60009765625</c:v>
                      </c:pt>
                      <c:pt idx="3077">
                        <c:v>417.2001953125</c:v>
                      </c:pt>
                      <c:pt idx="3078">
                        <c:v>416.500244140625</c:v>
                      </c:pt>
                      <c:pt idx="3079">
                        <c:v>416.000244140625</c:v>
                      </c:pt>
                      <c:pt idx="3080">
                        <c:v>415.499755859375</c:v>
                      </c:pt>
                      <c:pt idx="3081">
                        <c:v>415.19970703125</c:v>
                      </c:pt>
                      <c:pt idx="3082">
                        <c:v>414.7998046875</c:v>
                      </c:pt>
                      <c:pt idx="3083">
                        <c:v>414.199951171875</c:v>
                      </c:pt>
                      <c:pt idx="3084">
                        <c:v>413.699951171875</c:v>
                      </c:pt>
                      <c:pt idx="3085">
                        <c:v>413.199951171875</c:v>
                      </c:pt>
                      <c:pt idx="3086">
                        <c:v>412.699951171875</c:v>
                      </c:pt>
                      <c:pt idx="3087">
                        <c:v>412.199951171875</c:v>
                      </c:pt>
                      <c:pt idx="3088">
                        <c:v>411.699951171875</c:v>
                      </c:pt>
                      <c:pt idx="3089">
                        <c:v>411.199951171875</c:v>
                      </c:pt>
                      <c:pt idx="3090">
                        <c:v>410.699951171875</c:v>
                      </c:pt>
                      <c:pt idx="3091">
                        <c:v>410.199951171875</c:v>
                      </c:pt>
                      <c:pt idx="3092">
                        <c:v>409.800048828125</c:v>
                      </c:pt>
                      <c:pt idx="3093">
                        <c:v>409.199951171875</c:v>
                      </c:pt>
                      <c:pt idx="3094">
                        <c:v>408.699951171875</c:v>
                      </c:pt>
                      <c:pt idx="3095">
                        <c:v>408.400146484375</c:v>
                      </c:pt>
                      <c:pt idx="3096">
                        <c:v>408</c:v>
                      </c:pt>
                      <c:pt idx="3097">
                        <c:v>407.400146484375</c:v>
                      </c:pt>
                      <c:pt idx="3098">
                        <c:v>406.900146484375</c:v>
                      </c:pt>
                      <c:pt idx="3099">
                        <c:v>406.400146484375</c:v>
                      </c:pt>
                      <c:pt idx="3100">
                        <c:v>406.2001953125</c:v>
                      </c:pt>
                      <c:pt idx="3101">
                        <c:v>405.7001953125</c:v>
                      </c:pt>
                      <c:pt idx="3102">
                        <c:v>405.10009765625</c:v>
                      </c:pt>
                      <c:pt idx="3103">
                        <c:v>404.7001953125</c:v>
                      </c:pt>
                      <c:pt idx="3104">
                        <c:v>404.2001953125</c:v>
                      </c:pt>
                      <c:pt idx="3105">
                        <c:v>403.60009765625</c:v>
                      </c:pt>
                      <c:pt idx="3106">
                        <c:v>403.099853515625</c:v>
                      </c:pt>
                      <c:pt idx="3107">
                        <c:v>402.599853515625</c:v>
                      </c:pt>
                      <c:pt idx="3108">
                        <c:v>402.099853515625</c:v>
                      </c:pt>
                      <c:pt idx="3109">
                        <c:v>401.699951171875</c:v>
                      </c:pt>
                      <c:pt idx="3110">
                        <c:v>401.199951171875</c:v>
                      </c:pt>
                      <c:pt idx="3111">
                        <c:v>400.7998046875</c:v>
                      </c:pt>
                      <c:pt idx="3112">
                        <c:v>400.199951171875</c:v>
                      </c:pt>
                      <c:pt idx="3113">
                        <c:v>399.7998046875</c:v>
                      </c:pt>
                      <c:pt idx="3114">
                        <c:v>399.199951171875</c:v>
                      </c:pt>
                      <c:pt idx="3115">
                        <c:v>398.599853515625</c:v>
                      </c:pt>
                      <c:pt idx="3116">
                        <c:v>398.39990234375</c:v>
                      </c:pt>
                      <c:pt idx="3117">
                        <c:v>397.89990234375</c:v>
                      </c:pt>
                      <c:pt idx="3118">
                        <c:v>397.39990234375</c:v>
                      </c:pt>
                      <c:pt idx="3119">
                        <c:v>396.89990234375</c:v>
                      </c:pt>
                      <c:pt idx="3120">
                        <c:v>396.5</c:v>
                      </c:pt>
                      <c:pt idx="3121">
                        <c:v>396</c:v>
                      </c:pt>
                      <c:pt idx="3122">
                        <c:v>395.5</c:v>
                      </c:pt>
                      <c:pt idx="3123">
                        <c:v>395</c:v>
                      </c:pt>
                      <c:pt idx="3124">
                        <c:v>394.60009765625</c:v>
                      </c:pt>
                      <c:pt idx="3125">
                        <c:v>394.10009765625</c:v>
                      </c:pt>
                      <c:pt idx="3126">
                        <c:v>393.60009765625</c:v>
                      </c:pt>
                      <c:pt idx="3127">
                        <c:v>393.10009765625</c:v>
                      </c:pt>
                      <c:pt idx="3128">
                        <c:v>392.60009765625</c:v>
                      </c:pt>
                      <c:pt idx="3129">
                        <c:v>392.10009765625</c:v>
                      </c:pt>
                      <c:pt idx="3130">
                        <c:v>391.60009765625</c:v>
                      </c:pt>
                      <c:pt idx="3131">
                        <c:v>391.10009765625</c:v>
                      </c:pt>
                      <c:pt idx="3132">
                        <c:v>390.60009765625</c:v>
                      </c:pt>
                      <c:pt idx="3133">
                        <c:v>390.2998046875</c:v>
                      </c:pt>
                      <c:pt idx="3134">
                        <c:v>389.89990234375</c:v>
                      </c:pt>
                      <c:pt idx="3135">
                        <c:v>389.39990234375</c:v>
                      </c:pt>
                      <c:pt idx="3136">
                        <c:v>388.89990234375</c:v>
                      </c:pt>
                      <c:pt idx="3137">
                        <c:v>388.39990234375</c:v>
                      </c:pt>
                      <c:pt idx="3138">
                        <c:v>387.89990234375</c:v>
                      </c:pt>
                      <c:pt idx="3139">
                        <c:v>387.39990234375</c:v>
                      </c:pt>
                      <c:pt idx="3140">
                        <c:v>386.7998046875</c:v>
                      </c:pt>
                      <c:pt idx="3141">
                        <c:v>386.39990234375</c:v>
                      </c:pt>
                      <c:pt idx="3142">
                        <c:v>385.800048828125</c:v>
                      </c:pt>
                      <c:pt idx="3143">
                        <c:v>385.39990234375</c:v>
                      </c:pt>
                      <c:pt idx="3144">
                        <c:v>384.89990234375</c:v>
                      </c:pt>
                      <c:pt idx="3145">
                        <c:v>384.39990234375</c:v>
                      </c:pt>
                      <c:pt idx="3146">
                        <c:v>384</c:v>
                      </c:pt>
                      <c:pt idx="3147">
                        <c:v>383.5</c:v>
                      </c:pt>
                      <c:pt idx="3148">
                        <c:v>383</c:v>
                      </c:pt>
                      <c:pt idx="3149">
                        <c:v>382.5</c:v>
                      </c:pt>
                      <c:pt idx="3150">
                        <c:v>382</c:v>
                      </c:pt>
                      <c:pt idx="3151">
                        <c:v>381.800048828125</c:v>
                      </c:pt>
                      <c:pt idx="3152">
                        <c:v>381.300048828125</c:v>
                      </c:pt>
                      <c:pt idx="3153">
                        <c:v>380.800048828125</c:v>
                      </c:pt>
                      <c:pt idx="3154">
                        <c:v>380.300048828125</c:v>
                      </c:pt>
                      <c:pt idx="3155">
                        <c:v>379.800048828125</c:v>
                      </c:pt>
                      <c:pt idx="3156">
                        <c:v>379.300048828125</c:v>
                      </c:pt>
                      <c:pt idx="3157">
                        <c:v>378.800048828125</c:v>
                      </c:pt>
                      <c:pt idx="3158">
                        <c:v>378.300048828125</c:v>
                      </c:pt>
                      <c:pt idx="3159">
                        <c:v>377.900146484375</c:v>
                      </c:pt>
                      <c:pt idx="3160">
                        <c:v>377.39990234375</c:v>
                      </c:pt>
                      <c:pt idx="3161">
                        <c:v>376.999755859375</c:v>
                      </c:pt>
                      <c:pt idx="3162">
                        <c:v>376.499755859375</c:v>
                      </c:pt>
                      <c:pt idx="3163">
                        <c:v>376.099853515625</c:v>
                      </c:pt>
                      <c:pt idx="3164">
                        <c:v>375.699951171875</c:v>
                      </c:pt>
                      <c:pt idx="3165">
                        <c:v>375.199951171875</c:v>
                      </c:pt>
                      <c:pt idx="3166">
                        <c:v>374.7998046875</c:v>
                      </c:pt>
                      <c:pt idx="3167">
                        <c:v>374.2998046875</c:v>
                      </c:pt>
                      <c:pt idx="3168">
                        <c:v>373.7998046875</c:v>
                      </c:pt>
                      <c:pt idx="3169">
                        <c:v>373.5</c:v>
                      </c:pt>
                      <c:pt idx="3170">
                        <c:v>373</c:v>
                      </c:pt>
                      <c:pt idx="3171">
                        <c:v>372.5</c:v>
                      </c:pt>
                      <c:pt idx="3172">
                        <c:v>372</c:v>
                      </c:pt>
                      <c:pt idx="3173">
                        <c:v>371.60009765625</c:v>
                      </c:pt>
                      <c:pt idx="3174">
                        <c:v>371.199951171875</c:v>
                      </c:pt>
                      <c:pt idx="3175">
                        <c:v>370.800048828125</c:v>
                      </c:pt>
                      <c:pt idx="3176">
                        <c:v>370.300048828125</c:v>
                      </c:pt>
                      <c:pt idx="3177">
                        <c:v>369.900146484375</c:v>
                      </c:pt>
                      <c:pt idx="3178">
                        <c:v>369.400146484375</c:v>
                      </c:pt>
                      <c:pt idx="3179">
                        <c:v>368.900146484375</c:v>
                      </c:pt>
                      <c:pt idx="3180">
                        <c:v>368.400146484375</c:v>
                      </c:pt>
                      <c:pt idx="3181">
                        <c:v>368</c:v>
                      </c:pt>
                      <c:pt idx="3182">
                        <c:v>367.5</c:v>
                      </c:pt>
                      <c:pt idx="3183">
                        <c:v>367.000244140625</c:v>
                      </c:pt>
                      <c:pt idx="3184">
                        <c:v>366.500244140625</c:v>
                      </c:pt>
                      <c:pt idx="3185">
                        <c:v>366.10009765625</c:v>
                      </c:pt>
                      <c:pt idx="3186">
                        <c:v>365.800048828125</c:v>
                      </c:pt>
                      <c:pt idx="3187">
                        <c:v>365.60009765625</c:v>
                      </c:pt>
                      <c:pt idx="3188">
                        <c:v>365.10009765625</c:v>
                      </c:pt>
                      <c:pt idx="3189">
                        <c:v>364.599853515625</c:v>
                      </c:pt>
                      <c:pt idx="3190">
                        <c:v>364.099853515625</c:v>
                      </c:pt>
                      <c:pt idx="3191">
                        <c:v>363.699951171875</c:v>
                      </c:pt>
                      <c:pt idx="3192">
                        <c:v>363.2998046875</c:v>
                      </c:pt>
                      <c:pt idx="3193">
                        <c:v>362.89990234375</c:v>
                      </c:pt>
                      <c:pt idx="3194">
                        <c:v>362.499755859375</c:v>
                      </c:pt>
                      <c:pt idx="3195">
                        <c:v>362</c:v>
                      </c:pt>
                      <c:pt idx="3196">
                        <c:v>361.599853515625</c:v>
                      </c:pt>
                      <c:pt idx="3197">
                        <c:v>361.199951171875</c:v>
                      </c:pt>
                      <c:pt idx="3198">
                        <c:v>360.699951171875</c:v>
                      </c:pt>
                      <c:pt idx="3199">
                        <c:v>360.199951171875</c:v>
                      </c:pt>
                      <c:pt idx="3200">
                        <c:v>359.699951171875</c:v>
                      </c:pt>
                      <c:pt idx="3201">
                        <c:v>359.300048828125</c:v>
                      </c:pt>
                      <c:pt idx="3202">
                        <c:v>358.89990234375</c:v>
                      </c:pt>
                      <c:pt idx="3203">
                        <c:v>358.699951171875</c:v>
                      </c:pt>
                      <c:pt idx="3204">
                        <c:v>358.199951171875</c:v>
                      </c:pt>
                      <c:pt idx="3205">
                        <c:v>357.800048828125</c:v>
                      </c:pt>
                      <c:pt idx="3206">
                        <c:v>357.400146484375</c:v>
                      </c:pt>
                      <c:pt idx="3207">
                        <c:v>357</c:v>
                      </c:pt>
                      <c:pt idx="3208">
                        <c:v>356.5</c:v>
                      </c:pt>
                      <c:pt idx="3209">
                        <c:v>356</c:v>
                      </c:pt>
                      <c:pt idx="3210">
                        <c:v>355.60009765625</c:v>
                      </c:pt>
                      <c:pt idx="3211">
                        <c:v>355.10009765625</c:v>
                      </c:pt>
                      <c:pt idx="3212">
                        <c:v>354.60009765625</c:v>
                      </c:pt>
                      <c:pt idx="3213">
                        <c:v>354.2001953125</c:v>
                      </c:pt>
                      <c:pt idx="3214">
                        <c:v>353.800048828125</c:v>
                      </c:pt>
                      <c:pt idx="3215">
                        <c:v>353.400146484375</c:v>
                      </c:pt>
                      <c:pt idx="3216">
                        <c:v>352.900146484375</c:v>
                      </c:pt>
                      <c:pt idx="3217">
                        <c:v>352.500244140625</c:v>
                      </c:pt>
                      <c:pt idx="3218">
                        <c:v>352.000244140625</c:v>
                      </c:pt>
                      <c:pt idx="3219">
                        <c:v>351.89990234375</c:v>
                      </c:pt>
                      <c:pt idx="3220">
                        <c:v>351.39990234375</c:v>
                      </c:pt>
                      <c:pt idx="3221">
                        <c:v>350.999755859375</c:v>
                      </c:pt>
                      <c:pt idx="3222">
                        <c:v>350.599853515625</c:v>
                      </c:pt>
                      <c:pt idx="3223">
                        <c:v>350.099853515625</c:v>
                      </c:pt>
                      <c:pt idx="3224">
                        <c:v>349.699951171875</c:v>
                      </c:pt>
                      <c:pt idx="3225">
                        <c:v>349.2998046875</c:v>
                      </c:pt>
                      <c:pt idx="3226">
                        <c:v>348.7998046875</c:v>
                      </c:pt>
                      <c:pt idx="3227">
                        <c:v>348.5</c:v>
                      </c:pt>
                      <c:pt idx="3228">
                        <c:v>348</c:v>
                      </c:pt>
                      <c:pt idx="3229">
                        <c:v>347.599853515625</c:v>
                      </c:pt>
                      <c:pt idx="3230">
                        <c:v>347.199951171875</c:v>
                      </c:pt>
                      <c:pt idx="3231">
                        <c:v>346.800048828125</c:v>
                      </c:pt>
                      <c:pt idx="3232">
                        <c:v>346.300048828125</c:v>
                      </c:pt>
                      <c:pt idx="3233">
                        <c:v>345.89990234375</c:v>
                      </c:pt>
                      <c:pt idx="3234">
                        <c:v>345.5</c:v>
                      </c:pt>
                      <c:pt idx="3235">
                        <c:v>345.10009765625</c:v>
                      </c:pt>
                      <c:pt idx="3236">
                        <c:v>344.89990234375</c:v>
                      </c:pt>
                      <c:pt idx="3237">
                        <c:v>344.5</c:v>
                      </c:pt>
                      <c:pt idx="3238">
                        <c:v>344</c:v>
                      </c:pt>
                      <c:pt idx="3239">
                        <c:v>343.60009765625</c:v>
                      </c:pt>
                      <c:pt idx="3240">
                        <c:v>343.199951171875</c:v>
                      </c:pt>
                      <c:pt idx="3241">
                        <c:v>343</c:v>
                      </c:pt>
                      <c:pt idx="3242">
                        <c:v>342.5</c:v>
                      </c:pt>
                      <c:pt idx="3243">
                        <c:v>342.10009765625</c:v>
                      </c:pt>
                      <c:pt idx="3244">
                        <c:v>341.7001953125</c:v>
                      </c:pt>
                      <c:pt idx="3245">
                        <c:v>341.300048828125</c:v>
                      </c:pt>
                      <c:pt idx="3246">
                        <c:v>340.800048828125</c:v>
                      </c:pt>
                      <c:pt idx="3247">
                        <c:v>340.500244140625</c:v>
                      </c:pt>
                      <c:pt idx="3248">
                        <c:v>340.10009765625</c:v>
                      </c:pt>
                      <c:pt idx="3249">
                        <c:v>339.7001953125</c:v>
                      </c:pt>
                      <c:pt idx="3250">
                        <c:v>339.30029296875</c:v>
                      </c:pt>
                      <c:pt idx="3251">
                        <c:v>339.099853515625</c:v>
                      </c:pt>
                      <c:pt idx="3252">
                        <c:v>338.69970703125</c:v>
                      </c:pt>
                      <c:pt idx="3253">
                        <c:v>338.199951171875</c:v>
                      </c:pt>
                      <c:pt idx="3254">
                        <c:v>337.7998046875</c:v>
                      </c:pt>
                      <c:pt idx="3255">
                        <c:v>337.39990234375</c:v>
                      </c:pt>
                      <c:pt idx="3256">
                        <c:v>336.89990234375</c:v>
                      </c:pt>
                      <c:pt idx="3257">
                        <c:v>336.599853515625</c:v>
                      </c:pt>
                      <c:pt idx="3258">
                        <c:v>336.199951171875</c:v>
                      </c:pt>
                      <c:pt idx="3259">
                        <c:v>335.699951171875</c:v>
                      </c:pt>
                      <c:pt idx="3260">
                        <c:v>335.2998046875</c:v>
                      </c:pt>
                      <c:pt idx="3261">
                        <c:v>334.89990234375</c:v>
                      </c:pt>
                      <c:pt idx="3262">
                        <c:v>334.5</c:v>
                      </c:pt>
                      <c:pt idx="3263">
                        <c:v>334.099853515625</c:v>
                      </c:pt>
                      <c:pt idx="3264">
                        <c:v>333.699951171875</c:v>
                      </c:pt>
                      <c:pt idx="3265">
                        <c:v>333.300048828125</c:v>
                      </c:pt>
                      <c:pt idx="3266">
                        <c:v>332.89990234375</c:v>
                      </c:pt>
                      <c:pt idx="3267">
                        <c:v>332.699951171875</c:v>
                      </c:pt>
                      <c:pt idx="3268">
                        <c:v>332.300048828125</c:v>
                      </c:pt>
                      <c:pt idx="3269">
                        <c:v>331.89990234375</c:v>
                      </c:pt>
                      <c:pt idx="3270">
                        <c:v>331.5</c:v>
                      </c:pt>
                      <c:pt idx="3271">
                        <c:v>331.10009765625</c:v>
                      </c:pt>
                      <c:pt idx="3272">
                        <c:v>330.699951171875</c:v>
                      </c:pt>
                      <c:pt idx="3273">
                        <c:v>330.300048828125</c:v>
                      </c:pt>
                      <c:pt idx="3274">
                        <c:v>330</c:v>
                      </c:pt>
                      <c:pt idx="3275">
                        <c:v>329.5</c:v>
                      </c:pt>
                      <c:pt idx="3276">
                        <c:v>329.10009765625</c:v>
                      </c:pt>
                      <c:pt idx="3277">
                        <c:v>328.7001953125</c:v>
                      </c:pt>
                      <c:pt idx="3278">
                        <c:v>328.300048828125</c:v>
                      </c:pt>
                      <c:pt idx="3279">
                        <c:v>328.000244140625</c:v>
                      </c:pt>
                      <c:pt idx="3280">
                        <c:v>327.500244140625</c:v>
                      </c:pt>
                      <c:pt idx="3281">
                        <c:v>327.10009765625</c:v>
                      </c:pt>
                      <c:pt idx="3282">
                        <c:v>326.80029296875</c:v>
                      </c:pt>
                      <c:pt idx="3283">
                        <c:v>326.500244140625</c:v>
                      </c:pt>
                      <c:pt idx="3284">
                        <c:v>326.2998046875</c:v>
                      </c:pt>
                      <c:pt idx="3285">
                        <c:v>325.999755859375</c:v>
                      </c:pt>
                      <c:pt idx="3286">
                        <c:v>325.499755859375</c:v>
                      </c:pt>
                      <c:pt idx="3287">
                        <c:v>325.199951171875</c:v>
                      </c:pt>
                      <c:pt idx="3288">
                        <c:v>324.7998046875</c:v>
                      </c:pt>
                      <c:pt idx="3289">
                        <c:v>324.2998046875</c:v>
                      </c:pt>
                      <c:pt idx="3290">
                        <c:v>323.89990234375</c:v>
                      </c:pt>
                      <c:pt idx="3291">
                        <c:v>323.5</c:v>
                      </c:pt>
                      <c:pt idx="3292">
                        <c:v>323.099853515625</c:v>
                      </c:pt>
                      <c:pt idx="3293">
                        <c:v>322.699951171875</c:v>
                      </c:pt>
                      <c:pt idx="3294">
                        <c:v>322.39990234375</c:v>
                      </c:pt>
                      <c:pt idx="3295">
                        <c:v>322.099853515625</c:v>
                      </c:pt>
                      <c:pt idx="3296">
                        <c:v>321.599853515625</c:v>
                      </c:pt>
                      <c:pt idx="3297">
                        <c:v>321.300048828125</c:v>
                      </c:pt>
                      <c:pt idx="3298">
                        <c:v>320.89990234375</c:v>
                      </c:pt>
                      <c:pt idx="3299">
                        <c:v>320.5</c:v>
                      </c:pt>
                      <c:pt idx="3300">
                        <c:v>320.300048828125</c:v>
                      </c:pt>
                      <c:pt idx="3301">
                        <c:v>319.89990234375</c:v>
                      </c:pt>
                      <c:pt idx="3302">
                        <c:v>319.60009765625</c:v>
                      </c:pt>
                      <c:pt idx="3303">
                        <c:v>319.199951171875</c:v>
                      </c:pt>
                      <c:pt idx="3304">
                        <c:v>318.900146484375</c:v>
                      </c:pt>
                      <c:pt idx="3305">
                        <c:v>318.400146484375</c:v>
                      </c:pt>
                      <c:pt idx="3306">
                        <c:v>318.10009765625</c:v>
                      </c:pt>
                      <c:pt idx="3307">
                        <c:v>317.60009765625</c:v>
                      </c:pt>
                      <c:pt idx="3308">
                        <c:v>317.300048828125</c:v>
                      </c:pt>
                      <c:pt idx="3309">
                        <c:v>316.900146484375</c:v>
                      </c:pt>
                      <c:pt idx="3310">
                        <c:v>316.5</c:v>
                      </c:pt>
                      <c:pt idx="3311">
                        <c:v>316.2001953125</c:v>
                      </c:pt>
                      <c:pt idx="3312">
                        <c:v>315.800048828125</c:v>
                      </c:pt>
                      <c:pt idx="3313">
                        <c:v>315.500244140625</c:v>
                      </c:pt>
                      <c:pt idx="3314">
                        <c:v>315.10009765625</c:v>
                      </c:pt>
                      <c:pt idx="3315">
                        <c:v>314.7001953125</c:v>
                      </c:pt>
                      <c:pt idx="3316">
                        <c:v>314.60009765625</c:v>
                      </c:pt>
                      <c:pt idx="3317">
                        <c:v>314.2001953125</c:v>
                      </c:pt>
                      <c:pt idx="3318">
                        <c:v>313.900146484375</c:v>
                      </c:pt>
                      <c:pt idx="3319">
                        <c:v>313.60009765625</c:v>
                      </c:pt>
                      <c:pt idx="3320">
                        <c:v>313.2998046875</c:v>
                      </c:pt>
                      <c:pt idx="3321">
                        <c:v>312.7998046875</c:v>
                      </c:pt>
                      <c:pt idx="3322">
                        <c:v>312.499755859375</c:v>
                      </c:pt>
                      <c:pt idx="3323">
                        <c:v>312.099853515625</c:v>
                      </c:pt>
                      <c:pt idx="3324">
                        <c:v>311.699951171875</c:v>
                      </c:pt>
                      <c:pt idx="3325">
                        <c:v>311.2998046875</c:v>
                      </c:pt>
                      <c:pt idx="3326">
                        <c:v>310.89990234375</c:v>
                      </c:pt>
                      <c:pt idx="3327">
                        <c:v>310.5</c:v>
                      </c:pt>
                      <c:pt idx="3328">
                        <c:v>310.199951171875</c:v>
                      </c:pt>
                      <c:pt idx="3329">
                        <c:v>309.7998046875</c:v>
                      </c:pt>
                      <c:pt idx="3330">
                        <c:v>309.39990234375</c:v>
                      </c:pt>
                      <c:pt idx="3331">
                        <c:v>309.099853515625</c:v>
                      </c:pt>
                      <c:pt idx="3332">
                        <c:v>308.699951171875</c:v>
                      </c:pt>
                      <c:pt idx="3333">
                        <c:v>308.599853515625</c:v>
                      </c:pt>
                      <c:pt idx="3334">
                        <c:v>308.199951171875</c:v>
                      </c:pt>
                      <c:pt idx="3335">
                        <c:v>307.800048828125</c:v>
                      </c:pt>
                      <c:pt idx="3336">
                        <c:v>307.5</c:v>
                      </c:pt>
                      <c:pt idx="3337">
                        <c:v>307.10009765625</c:v>
                      </c:pt>
                      <c:pt idx="3338">
                        <c:v>306.699951171875</c:v>
                      </c:pt>
                      <c:pt idx="3339">
                        <c:v>306.300048828125</c:v>
                      </c:pt>
                      <c:pt idx="3340">
                        <c:v>306</c:v>
                      </c:pt>
                      <c:pt idx="3341">
                        <c:v>305.60009765625</c:v>
                      </c:pt>
                      <c:pt idx="3342">
                        <c:v>305.300048828125</c:v>
                      </c:pt>
                      <c:pt idx="3343">
                        <c:v>304.900146484375</c:v>
                      </c:pt>
                      <c:pt idx="3344">
                        <c:v>304.60009765625</c:v>
                      </c:pt>
                      <c:pt idx="3345">
                        <c:v>304.10009765625</c:v>
                      </c:pt>
                      <c:pt idx="3346">
                        <c:v>303.800048828125</c:v>
                      </c:pt>
                      <c:pt idx="3347">
                        <c:v>303.5</c:v>
                      </c:pt>
                      <c:pt idx="3348">
                        <c:v>303.2001953125</c:v>
                      </c:pt>
                      <c:pt idx="3349">
                        <c:v>303.000244140625</c:v>
                      </c:pt>
                      <c:pt idx="3350">
                        <c:v>302.7001953125</c:v>
                      </c:pt>
                      <c:pt idx="3351">
                        <c:v>302.300048828125</c:v>
                      </c:pt>
                      <c:pt idx="3352">
                        <c:v>302.000244140625</c:v>
                      </c:pt>
                      <c:pt idx="3353">
                        <c:v>301.60009765625</c:v>
                      </c:pt>
                      <c:pt idx="3354">
                        <c:v>301.30029296875</c:v>
                      </c:pt>
                      <c:pt idx="3355">
                        <c:v>300.900146484375</c:v>
                      </c:pt>
                      <c:pt idx="3356">
                        <c:v>300.599853515625</c:v>
                      </c:pt>
                      <c:pt idx="3357">
                        <c:v>300.2998046875</c:v>
                      </c:pt>
                      <c:pt idx="3358">
                        <c:v>299.89990234375</c:v>
                      </c:pt>
                      <c:pt idx="3359">
                        <c:v>299.599853515625</c:v>
                      </c:pt>
                      <c:pt idx="3360">
                        <c:v>299.2998046875</c:v>
                      </c:pt>
                      <c:pt idx="3361">
                        <c:v>299.099853515625</c:v>
                      </c:pt>
                      <c:pt idx="3362">
                        <c:v>298.699951171875</c:v>
                      </c:pt>
                      <c:pt idx="3363">
                        <c:v>298.39990234375</c:v>
                      </c:pt>
                      <c:pt idx="3364">
                        <c:v>298</c:v>
                      </c:pt>
                      <c:pt idx="3365">
                        <c:v>297.699951171875</c:v>
                      </c:pt>
                      <c:pt idx="3366">
                        <c:v>297.5</c:v>
                      </c:pt>
                      <c:pt idx="3367">
                        <c:v>297</c:v>
                      </c:pt>
                      <c:pt idx="3368">
                        <c:v>296.699951171875</c:v>
                      </c:pt>
                      <c:pt idx="3369">
                        <c:v>296.300048828125</c:v>
                      </c:pt>
                      <c:pt idx="3370">
                        <c:v>296</c:v>
                      </c:pt>
                      <c:pt idx="3371">
                        <c:v>295.699951171875</c:v>
                      </c:pt>
                      <c:pt idx="3372">
                        <c:v>295.300048828125</c:v>
                      </c:pt>
                      <c:pt idx="3373">
                        <c:v>295.099853515625</c:v>
                      </c:pt>
                      <c:pt idx="3374">
                        <c:v>294.800048828125</c:v>
                      </c:pt>
                      <c:pt idx="3375">
                        <c:v>294.39990234375</c:v>
                      </c:pt>
                      <c:pt idx="3376">
                        <c:v>294</c:v>
                      </c:pt>
                      <c:pt idx="3377">
                        <c:v>293.800048828125</c:v>
                      </c:pt>
                      <c:pt idx="3378">
                        <c:v>293.400146484375</c:v>
                      </c:pt>
                      <c:pt idx="3379">
                        <c:v>293</c:v>
                      </c:pt>
                      <c:pt idx="3380">
                        <c:v>292.699951171875</c:v>
                      </c:pt>
                      <c:pt idx="3381">
                        <c:v>292.400146484375</c:v>
                      </c:pt>
                      <c:pt idx="3382">
                        <c:v>292.199951171875</c:v>
                      </c:pt>
                      <c:pt idx="3383">
                        <c:v>292</c:v>
                      </c:pt>
                      <c:pt idx="3384">
                        <c:v>291.7001953125</c:v>
                      </c:pt>
                      <c:pt idx="3385">
                        <c:v>291.400146484375</c:v>
                      </c:pt>
                      <c:pt idx="3386">
                        <c:v>290.900146484375</c:v>
                      </c:pt>
                      <c:pt idx="3387">
                        <c:v>290.60009765625</c:v>
                      </c:pt>
                      <c:pt idx="3388">
                        <c:v>290.300048828125</c:v>
                      </c:pt>
                      <c:pt idx="3389">
                        <c:v>290.000244140625</c:v>
                      </c:pt>
                      <c:pt idx="3390">
                        <c:v>289.60009765625</c:v>
                      </c:pt>
                      <c:pt idx="3391">
                        <c:v>289.300048828125</c:v>
                      </c:pt>
                      <c:pt idx="3392">
                        <c:v>289.000244140625</c:v>
                      </c:pt>
                      <c:pt idx="3393">
                        <c:v>288.60009765625</c:v>
                      </c:pt>
                      <c:pt idx="3394">
                        <c:v>288.30029296875</c:v>
                      </c:pt>
                      <c:pt idx="3395">
                        <c:v>288.000244140625</c:v>
                      </c:pt>
                      <c:pt idx="3396">
                        <c:v>287.69970703125</c:v>
                      </c:pt>
                      <c:pt idx="3397">
                        <c:v>287.39990234375</c:v>
                      </c:pt>
                      <c:pt idx="3398">
                        <c:v>286.999755859375</c:v>
                      </c:pt>
                      <c:pt idx="3399">
                        <c:v>286.699951171875</c:v>
                      </c:pt>
                      <c:pt idx="3400">
                        <c:v>286.39990234375</c:v>
                      </c:pt>
                      <c:pt idx="3401">
                        <c:v>285.999755859375</c:v>
                      </c:pt>
                      <c:pt idx="3402">
                        <c:v>285.699951171875</c:v>
                      </c:pt>
                      <c:pt idx="3403">
                        <c:v>285.2998046875</c:v>
                      </c:pt>
                      <c:pt idx="3404">
                        <c:v>285.199951171875</c:v>
                      </c:pt>
                      <c:pt idx="3405">
                        <c:v>284.89990234375</c:v>
                      </c:pt>
                      <c:pt idx="3406">
                        <c:v>284.599853515625</c:v>
                      </c:pt>
                      <c:pt idx="3407">
                        <c:v>284.2998046875</c:v>
                      </c:pt>
                      <c:pt idx="3408">
                        <c:v>283.89990234375</c:v>
                      </c:pt>
                      <c:pt idx="3409">
                        <c:v>283.599853515625</c:v>
                      </c:pt>
                      <c:pt idx="3410">
                        <c:v>283.300048828125</c:v>
                      </c:pt>
                      <c:pt idx="3411">
                        <c:v>283</c:v>
                      </c:pt>
                      <c:pt idx="3412">
                        <c:v>282.699951171875</c:v>
                      </c:pt>
                      <c:pt idx="3413">
                        <c:v>282.300048828125</c:v>
                      </c:pt>
                      <c:pt idx="3414">
                        <c:v>282</c:v>
                      </c:pt>
                      <c:pt idx="3415">
                        <c:v>281.800048828125</c:v>
                      </c:pt>
                      <c:pt idx="3416">
                        <c:v>281.5</c:v>
                      </c:pt>
                      <c:pt idx="3417">
                        <c:v>281.199951171875</c:v>
                      </c:pt>
                      <c:pt idx="3418">
                        <c:v>280.800048828125</c:v>
                      </c:pt>
                      <c:pt idx="3419">
                        <c:v>280.5</c:v>
                      </c:pt>
                      <c:pt idx="3420">
                        <c:v>280.10009765625</c:v>
                      </c:pt>
                      <c:pt idx="3421">
                        <c:v>280</c:v>
                      </c:pt>
                      <c:pt idx="3422">
                        <c:v>279.60009765625</c:v>
                      </c:pt>
                      <c:pt idx="3423">
                        <c:v>279.300048828125</c:v>
                      </c:pt>
                      <c:pt idx="3424">
                        <c:v>279</c:v>
                      </c:pt>
                      <c:pt idx="3425">
                        <c:v>278.7001953125</c:v>
                      </c:pt>
                      <c:pt idx="3426">
                        <c:v>278.400146484375</c:v>
                      </c:pt>
                      <c:pt idx="3427">
                        <c:v>278.10009765625</c:v>
                      </c:pt>
                      <c:pt idx="3428">
                        <c:v>277.900146484375</c:v>
                      </c:pt>
                      <c:pt idx="3429">
                        <c:v>277.60009765625</c:v>
                      </c:pt>
                      <c:pt idx="3430">
                        <c:v>277.300048828125</c:v>
                      </c:pt>
                      <c:pt idx="3431">
                        <c:v>277.000244140625</c:v>
                      </c:pt>
                      <c:pt idx="3432">
                        <c:v>276.60009765625</c:v>
                      </c:pt>
                      <c:pt idx="3433">
                        <c:v>276.400146484375</c:v>
                      </c:pt>
                      <c:pt idx="3434">
                        <c:v>276.000244140625</c:v>
                      </c:pt>
                      <c:pt idx="3435">
                        <c:v>275.7001953125</c:v>
                      </c:pt>
                      <c:pt idx="3436">
                        <c:v>275.400146484375</c:v>
                      </c:pt>
                      <c:pt idx="3437">
                        <c:v>275.2001953125</c:v>
                      </c:pt>
                      <c:pt idx="3438">
                        <c:v>274.89990234375</c:v>
                      </c:pt>
                      <c:pt idx="3439">
                        <c:v>274.69970703125</c:v>
                      </c:pt>
                      <c:pt idx="3440">
                        <c:v>274.2998046875</c:v>
                      </c:pt>
                      <c:pt idx="3441">
                        <c:v>273.89990234375</c:v>
                      </c:pt>
                      <c:pt idx="3442">
                        <c:v>273.599853515625</c:v>
                      </c:pt>
                      <c:pt idx="3443">
                        <c:v>273.499755859375</c:v>
                      </c:pt>
                      <c:pt idx="3444">
                        <c:v>273.199951171875</c:v>
                      </c:pt>
                      <c:pt idx="3445">
                        <c:v>272.89990234375</c:v>
                      </c:pt>
                      <c:pt idx="3446">
                        <c:v>272.599853515625</c:v>
                      </c:pt>
                      <c:pt idx="3447">
                        <c:v>272.2998046875</c:v>
                      </c:pt>
                      <c:pt idx="3448">
                        <c:v>272</c:v>
                      </c:pt>
                      <c:pt idx="3449">
                        <c:v>271.599853515625</c:v>
                      </c:pt>
                      <c:pt idx="3450">
                        <c:v>271.2998046875</c:v>
                      </c:pt>
                      <c:pt idx="3451">
                        <c:v>271.099853515625</c:v>
                      </c:pt>
                      <c:pt idx="3452">
                        <c:v>270.800048828125</c:v>
                      </c:pt>
                      <c:pt idx="3453">
                        <c:v>270.5</c:v>
                      </c:pt>
                      <c:pt idx="3454">
                        <c:v>270.199951171875</c:v>
                      </c:pt>
                      <c:pt idx="3455">
                        <c:v>270</c:v>
                      </c:pt>
                      <c:pt idx="3456">
                        <c:v>269.800048828125</c:v>
                      </c:pt>
                      <c:pt idx="3457">
                        <c:v>269.5</c:v>
                      </c:pt>
                      <c:pt idx="3458">
                        <c:v>269.199951171875</c:v>
                      </c:pt>
                      <c:pt idx="3459">
                        <c:v>269</c:v>
                      </c:pt>
                      <c:pt idx="3460">
                        <c:v>268.60009765625</c:v>
                      </c:pt>
                      <c:pt idx="3461">
                        <c:v>268.300048828125</c:v>
                      </c:pt>
                      <c:pt idx="3462">
                        <c:v>268</c:v>
                      </c:pt>
                      <c:pt idx="3463">
                        <c:v>267.699951171875</c:v>
                      </c:pt>
                      <c:pt idx="3464">
                        <c:v>267.400146484375</c:v>
                      </c:pt>
                      <c:pt idx="3465">
                        <c:v>267.10009765625</c:v>
                      </c:pt>
                      <c:pt idx="3466">
                        <c:v>266.800048828125</c:v>
                      </c:pt>
                      <c:pt idx="3467">
                        <c:v>266.5</c:v>
                      </c:pt>
                      <c:pt idx="3468">
                        <c:v>266.2001953125</c:v>
                      </c:pt>
                      <c:pt idx="3469">
                        <c:v>265.900146484375</c:v>
                      </c:pt>
                      <c:pt idx="3470">
                        <c:v>265.7001953125</c:v>
                      </c:pt>
                      <c:pt idx="3471">
                        <c:v>265.60009765625</c:v>
                      </c:pt>
                      <c:pt idx="3472">
                        <c:v>265.300048828125</c:v>
                      </c:pt>
                      <c:pt idx="3473">
                        <c:v>265</c:v>
                      </c:pt>
                      <c:pt idx="3474">
                        <c:v>264.7001953125</c:v>
                      </c:pt>
                      <c:pt idx="3475">
                        <c:v>264.400146484375</c:v>
                      </c:pt>
                      <c:pt idx="3476">
                        <c:v>264.000244140625</c:v>
                      </c:pt>
                      <c:pt idx="3477">
                        <c:v>263.7001953125</c:v>
                      </c:pt>
                      <c:pt idx="3478">
                        <c:v>263.400146484375</c:v>
                      </c:pt>
                      <c:pt idx="3479">
                        <c:v>263.10009765625</c:v>
                      </c:pt>
                      <c:pt idx="3480">
                        <c:v>262.80029296875</c:v>
                      </c:pt>
                      <c:pt idx="3481">
                        <c:v>262.60009765625</c:v>
                      </c:pt>
                      <c:pt idx="3482">
                        <c:v>262.2998046875</c:v>
                      </c:pt>
                      <c:pt idx="3483">
                        <c:v>261.999755859375</c:v>
                      </c:pt>
                      <c:pt idx="3484">
                        <c:v>261.69970703125</c:v>
                      </c:pt>
                      <c:pt idx="3485">
                        <c:v>261.39990234375</c:v>
                      </c:pt>
                      <c:pt idx="3486">
                        <c:v>261.099853515625</c:v>
                      </c:pt>
                      <c:pt idx="3487">
                        <c:v>260.7998046875</c:v>
                      </c:pt>
                      <c:pt idx="3488">
                        <c:v>260.699951171875</c:v>
                      </c:pt>
                      <c:pt idx="3489">
                        <c:v>260.2998046875</c:v>
                      </c:pt>
                      <c:pt idx="3490">
                        <c:v>260.199951171875</c:v>
                      </c:pt>
                      <c:pt idx="3491">
                        <c:v>259.89990234375</c:v>
                      </c:pt>
                      <c:pt idx="3492">
                        <c:v>259.699951171875</c:v>
                      </c:pt>
                      <c:pt idx="3493">
                        <c:v>259.39990234375</c:v>
                      </c:pt>
                      <c:pt idx="3494">
                        <c:v>259</c:v>
                      </c:pt>
                      <c:pt idx="3495">
                        <c:v>258.7998046875</c:v>
                      </c:pt>
                      <c:pt idx="3496">
                        <c:v>258.5</c:v>
                      </c:pt>
                      <c:pt idx="3497">
                        <c:v>258.199951171875</c:v>
                      </c:pt>
                      <c:pt idx="3498">
                        <c:v>258</c:v>
                      </c:pt>
                      <c:pt idx="3499">
                        <c:v>257.699951171875</c:v>
                      </c:pt>
                      <c:pt idx="3500">
                        <c:v>257.39990234375</c:v>
                      </c:pt>
                      <c:pt idx="3501">
                        <c:v>257.099853515625</c:v>
                      </c:pt>
                      <c:pt idx="3502">
                        <c:v>256.89990234375</c:v>
                      </c:pt>
                      <c:pt idx="3503">
                        <c:v>256.5</c:v>
                      </c:pt>
                      <c:pt idx="3504">
                        <c:v>256.300048828125</c:v>
                      </c:pt>
                      <c:pt idx="3505">
                        <c:v>256</c:v>
                      </c:pt>
                      <c:pt idx="3506">
                        <c:v>255.699951171875</c:v>
                      </c:pt>
                      <c:pt idx="3507">
                        <c:v>255.60009765625</c:v>
                      </c:pt>
                      <c:pt idx="3508">
                        <c:v>255.300048828125</c:v>
                      </c:pt>
                      <c:pt idx="3509">
                        <c:v>255</c:v>
                      </c:pt>
                      <c:pt idx="3510">
                        <c:v>254.699951171875</c:v>
                      </c:pt>
                      <c:pt idx="3511">
                        <c:v>254.5</c:v>
                      </c:pt>
                      <c:pt idx="3512">
                        <c:v>254.199951171875</c:v>
                      </c:pt>
                      <c:pt idx="3513">
                        <c:v>253.900146484375</c:v>
                      </c:pt>
                      <c:pt idx="3514">
                        <c:v>253.60009765625</c:v>
                      </c:pt>
                      <c:pt idx="3515">
                        <c:v>253.300048828125</c:v>
                      </c:pt>
                      <c:pt idx="3516">
                        <c:v>253.10009765625</c:v>
                      </c:pt>
                      <c:pt idx="3517">
                        <c:v>252.800048828125</c:v>
                      </c:pt>
                      <c:pt idx="3518">
                        <c:v>252.60009765625</c:v>
                      </c:pt>
                      <c:pt idx="3519">
                        <c:v>252.300048828125</c:v>
                      </c:pt>
                      <c:pt idx="3520">
                        <c:v>252</c:v>
                      </c:pt>
                      <c:pt idx="3521">
                        <c:v>251.7001953125</c:v>
                      </c:pt>
                      <c:pt idx="3522">
                        <c:v>251.500244140625</c:v>
                      </c:pt>
                      <c:pt idx="3523">
                        <c:v>251.300048828125</c:v>
                      </c:pt>
                      <c:pt idx="3524">
                        <c:v>251.000244140625</c:v>
                      </c:pt>
                      <c:pt idx="3525">
                        <c:v>250.800048828125</c:v>
                      </c:pt>
                      <c:pt idx="3526">
                        <c:v>250.60009765625</c:v>
                      </c:pt>
                      <c:pt idx="3527">
                        <c:v>250.300048828125</c:v>
                      </c:pt>
                      <c:pt idx="3528">
                        <c:v>250.000244140625</c:v>
                      </c:pt>
                      <c:pt idx="3529">
                        <c:v>249.7001953125</c:v>
                      </c:pt>
                      <c:pt idx="3530">
                        <c:v>249.499755859375</c:v>
                      </c:pt>
                      <c:pt idx="3531">
                        <c:v>249.19970703125</c:v>
                      </c:pt>
                      <c:pt idx="3532">
                        <c:v>248.999755859375</c:v>
                      </c:pt>
                      <c:pt idx="3533">
                        <c:v>248.69970703125</c:v>
                      </c:pt>
                      <c:pt idx="3534">
                        <c:v>248.39990234375</c:v>
                      </c:pt>
                      <c:pt idx="3535">
                        <c:v>248.099853515625</c:v>
                      </c:pt>
                      <c:pt idx="3536">
                        <c:v>247.89990234375</c:v>
                      </c:pt>
                      <c:pt idx="3537">
                        <c:v>247.599853515625</c:v>
                      </c:pt>
                      <c:pt idx="3538">
                        <c:v>247.39990234375</c:v>
                      </c:pt>
                      <c:pt idx="3539">
                        <c:v>247.099853515625</c:v>
                      </c:pt>
                      <c:pt idx="3540">
                        <c:v>246.7998046875</c:v>
                      </c:pt>
                      <c:pt idx="3541">
                        <c:v>246.699951171875</c:v>
                      </c:pt>
                      <c:pt idx="3542">
                        <c:v>246.5</c:v>
                      </c:pt>
                      <c:pt idx="3543">
                        <c:v>246.2998046875</c:v>
                      </c:pt>
                      <c:pt idx="3544">
                        <c:v>245.89990234375</c:v>
                      </c:pt>
                      <c:pt idx="3545">
                        <c:v>245.699951171875</c:v>
                      </c:pt>
                      <c:pt idx="3546">
                        <c:v>245.39990234375</c:v>
                      </c:pt>
                      <c:pt idx="3547">
                        <c:v>245.099853515625</c:v>
                      </c:pt>
                      <c:pt idx="3548">
                        <c:v>244.89990234375</c:v>
                      </c:pt>
                      <c:pt idx="3549">
                        <c:v>244.699951171875</c:v>
                      </c:pt>
                      <c:pt idx="3550">
                        <c:v>244.39990234375</c:v>
                      </c:pt>
                      <c:pt idx="3551">
                        <c:v>244.199951171875</c:v>
                      </c:pt>
                      <c:pt idx="3552">
                        <c:v>243.89990234375</c:v>
                      </c:pt>
                      <c:pt idx="3553">
                        <c:v>243.699951171875</c:v>
                      </c:pt>
                      <c:pt idx="3554">
                        <c:v>243.5</c:v>
                      </c:pt>
                      <c:pt idx="3555">
                        <c:v>243.10009765625</c:v>
                      </c:pt>
                      <c:pt idx="3556">
                        <c:v>242.89990234375</c:v>
                      </c:pt>
                      <c:pt idx="3557">
                        <c:v>242.60009765625</c:v>
                      </c:pt>
                      <c:pt idx="3558">
                        <c:v>242.39990234375</c:v>
                      </c:pt>
                      <c:pt idx="3559">
                        <c:v>242.300048828125</c:v>
                      </c:pt>
                      <c:pt idx="3560">
                        <c:v>241.900146484375</c:v>
                      </c:pt>
                      <c:pt idx="3561">
                        <c:v>241.60009765625</c:v>
                      </c:pt>
                      <c:pt idx="3562">
                        <c:v>241.400146484375</c:v>
                      </c:pt>
                      <c:pt idx="3563">
                        <c:v>241.199951171875</c:v>
                      </c:pt>
                      <c:pt idx="3564">
                        <c:v>240.900146484375</c:v>
                      </c:pt>
                      <c:pt idx="3565">
                        <c:v>240.60009765625</c:v>
                      </c:pt>
                      <c:pt idx="3566">
                        <c:v>240.400146484375</c:v>
                      </c:pt>
                      <c:pt idx="3567">
                        <c:v>240.2001953125</c:v>
                      </c:pt>
                      <c:pt idx="3568">
                        <c:v>239.800048828125</c:v>
                      </c:pt>
                      <c:pt idx="3569">
                        <c:v>239.60009765625</c:v>
                      </c:pt>
                      <c:pt idx="3570">
                        <c:v>239.400146484375</c:v>
                      </c:pt>
                      <c:pt idx="3571">
                        <c:v>239.10009765625</c:v>
                      </c:pt>
                      <c:pt idx="3572">
                        <c:v>238.900146484375</c:v>
                      </c:pt>
                      <c:pt idx="3573">
                        <c:v>238.7001953125</c:v>
                      </c:pt>
                      <c:pt idx="3574">
                        <c:v>238.500244140625</c:v>
                      </c:pt>
                      <c:pt idx="3575">
                        <c:v>238.300048828125</c:v>
                      </c:pt>
                      <c:pt idx="3576">
                        <c:v>238.000244140625</c:v>
                      </c:pt>
                      <c:pt idx="3577">
                        <c:v>237.7001953125</c:v>
                      </c:pt>
                      <c:pt idx="3578">
                        <c:v>237.60009765625</c:v>
                      </c:pt>
                      <c:pt idx="3579">
                        <c:v>237.30029296875</c:v>
                      </c:pt>
                      <c:pt idx="3580">
                        <c:v>237.000244140625</c:v>
                      </c:pt>
                      <c:pt idx="3581">
                        <c:v>236.80029296875</c:v>
                      </c:pt>
                      <c:pt idx="3582">
                        <c:v>236.599853515625</c:v>
                      </c:pt>
                      <c:pt idx="3583">
                        <c:v>236.2998046875</c:v>
                      </c:pt>
                      <c:pt idx="3584">
                        <c:v>235.999755859375</c:v>
                      </c:pt>
                      <c:pt idx="3585">
                        <c:v>235.7998046875</c:v>
                      </c:pt>
                      <c:pt idx="3586">
                        <c:v>235.599853515625</c:v>
                      </c:pt>
                      <c:pt idx="3587">
                        <c:v>235.39990234375</c:v>
                      </c:pt>
                      <c:pt idx="3588">
                        <c:v>235.199951171875</c:v>
                      </c:pt>
                      <c:pt idx="3589">
                        <c:v>234.89990234375</c:v>
                      </c:pt>
                      <c:pt idx="3590">
                        <c:v>234.699951171875</c:v>
                      </c:pt>
                      <c:pt idx="3591">
                        <c:v>234.39990234375</c:v>
                      </c:pt>
                      <c:pt idx="3592">
                        <c:v>234.099853515625</c:v>
                      </c:pt>
                      <c:pt idx="3593">
                        <c:v>233.89990234375</c:v>
                      </c:pt>
                      <c:pt idx="3594">
                        <c:v>233.599853515625</c:v>
                      </c:pt>
                      <c:pt idx="3595">
                        <c:v>233.39990234375</c:v>
                      </c:pt>
                      <c:pt idx="3596">
                        <c:v>233.099853515625</c:v>
                      </c:pt>
                      <c:pt idx="3597">
                        <c:v>232.89990234375</c:v>
                      </c:pt>
                      <c:pt idx="3598">
                        <c:v>232.599853515625</c:v>
                      </c:pt>
                      <c:pt idx="3599">
                        <c:v>232.300048828125</c:v>
                      </c:pt>
                      <c:pt idx="3600">
                        <c:v>232.099853515625</c:v>
                      </c:pt>
                      <c:pt idx="3601">
                        <c:v>231.89990234375</c:v>
                      </c:pt>
                      <c:pt idx="3602">
                        <c:v>231.699951171875</c:v>
                      </c:pt>
                      <c:pt idx="3603">
                        <c:v>231.599853515625</c:v>
                      </c:pt>
                      <c:pt idx="3604">
                        <c:v>231.300048828125</c:v>
                      </c:pt>
                      <c:pt idx="3605">
                        <c:v>231.099853515625</c:v>
                      </c:pt>
                      <c:pt idx="3606">
                        <c:v>230.800048828125</c:v>
                      </c:pt>
                      <c:pt idx="3607">
                        <c:v>230.60009765625</c:v>
                      </c:pt>
                      <c:pt idx="3608">
                        <c:v>230.199951171875</c:v>
                      </c:pt>
                      <c:pt idx="3609">
                        <c:v>230</c:v>
                      </c:pt>
                      <c:pt idx="3610">
                        <c:v>229.800048828125</c:v>
                      </c:pt>
                      <c:pt idx="3611">
                        <c:v>229.60009765625</c:v>
                      </c:pt>
                      <c:pt idx="3612">
                        <c:v>229.300048828125</c:v>
                      </c:pt>
                      <c:pt idx="3613">
                        <c:v>229</c:v>
                      </c:pt>
                      <c:pt idx="3614">
                        <c:v>228.900146484375</c:v>
                      </c:pt>
                      <c:pt idx="3615">
                        <c:v>228.699951171875</c:v>
                      </c:pt>
                      <c:pt idx="3616">
                        <c:v>228.400146484375</c:v>
                      </c:pt>
                      <c:pt idx="3617">
                        <c:v>228.199951171875</c:v>
                      </c:pt>
                      <c:pt idx="3618">
                        <c:v>228</c:v>
                      </c:pt>
                      <c:pt idx="3619">
                        <c:v>227.7001953125</c:v>
                      </c:pt>
                      <c:pt idx="3620">
                        <c:v>227.60009765625</c:v>
                      </c:pt>
                      <c:pt idx="3621">
                        <c:v>227.300048828125</c:v>
                      </c:pt>
                      <c:pt idx="3622">
                        <c:v>227.10009765625</c:v>
                      </c:pt>
                      <c:pt idx="3623">
                        <c:v>226.900146484375</c:v>
                      </c:pt>
                      <c:pt idx="3624">
                        <c:v>226.60009765625</c:v>
                      </c:pt>
                      <c:pt idx="3625">
                        <c:v>226.400146484375</c:v>
                      </c:pt>
                      <c:pt idx="3626">
                        <c:v>226.2001953125</c:v>
                      </c:pt>
                      <c:pt idx="3627">
                        <c:v>226.000244140625</c:v>
                      </c:pt>
                      <c:pt idx="3628">
                        <c:v>225.7001953125</c:v>
                      </c:pt>
                      <c:pt idx="3629">
                        <c:v>225.500244140625</c:v>
                      </c:pt>
                      <c:pt idx="3630">
                        <c:v>225.300048828125</c:v>
                      </c:pt>
                      <c:pt idx="3631">
                        <c:v>225.000244140625</c:v>
                      </c:pt>
                      <c:pt idx="3632">
                        <c:v>224.800048828125</c:v>
                      </c:pt>
                      <c:pt idx="3633">
                        <c:v>224.60009765625</c:v>
                      </c:pt>
                      <c:pt idx="3634">
                        <c:v>224.400146484375</c:v>
                      </c:pt>
                      <c:pt idx="3635">
                        <c:v>224.10009765625</c:v>
                      </c:pt>
                      <c:pt idx="3636">
                        <c:v>223.89990234375</c:v>
                      </c:pt>
                      <c:pt idx="3637">
                        <c:v>223.7998046875</c:v>
                      </c:pt>
                      <c:pt idx="3638">
                        <c:v>223.499755859375</c:v>
                      </c:pt>
                      <c:pt idx="3639">
                        <c:v>223.2998046875</c:v>
                      </c:pt>
                      <c:pt idx="3640">
                        <c:v>222.999755859375</c:v>
                      </c:pt>
                      <c:pt idx="3641">
                        <c:v>222.7998046875</c:v>
                      </c:pt>
                      <c:pt idx="3642">
                        <c:v>222.599853515625</c:v>
                      </c:pt>
                      <c:pt idx="3643">
                        <c:v>222.2998046875</c:v>
                      </c:pt>
                      <c:pt idx="3644">
                        <c:v>222.199951171875</c:v>
                      </c:pt>
                      <c:pt idx="3645">
                        <c:v>221.999755859375</c:v>
                      </c:pt>
                      <c:pt idx="3646">
                        <c:v>221.699951171875</c:v>
                      </c:pt>
                      <c:pt idx="3647">
                        <c:v>221.499755859375</c:v>
                      </c:pt>
                      <c:pt idx="3648">
                        <c:v>221.2998046875</c:v>
                      </c:pt>
                      <c:pt idx="3649">
                        <c:v>221.099853515625</c:v>
                      </c:pt>
                      <c:pt idx="3650">
                        <c:v>220.699951171875</c:v>
                      </c:pt>
                      <c:pt idx="3651">
                        <c:v>220.5</c:v>
                      </c:pt>
                      <c:pt idx="3652">
                        <c:v>220.2998046875</c:v>
                      </c:pt>
                      <c:pt idx="3653">
                        <c:v>220</c:v>
                      </c:pt>
                      <c:pt idx="3654">
                        <c:v>219.800048828125</c:v>
                      </c:pt>
                      <c:pt idx="3655">
                        <c:v>219.599853515625</c:v>
                      </c:pt>
                      <c:pt idx="3656">
                        <c:v>219.599853515625</c:v>
                      </c:pt>
                      <c:pt idx="3657">
                        <c:v>219.39990234375</c:v>
                      </c:pt>
                      <c:pt idx="3658">
                        <c:v>219.099853515625</c:v>
                      </c:pt>
                      <c:pt idx="3659">
                        <c:v>218.89990234375</c:v>
                      </c:pt>
                      <c:pt idx="3660">
                        <c:v>218.699951171875</c:v>
                      </c:pt>
                      <c:pt idx="3661">
                        <c:v>218.5</c:v>
                      </c:pt>
                      <c:pt idx="3662">
                        <c:v>218.300048828125</c:v>
                      </c:pt>
                      <c:pt idx="3663">
                        <c:v>218.10009765625</c:v>
                      </c:pt>
                      <c:pt idx="3664">
                        <c:v>217.89990234375</c:v>
                      </c:pt>
                      <c:pt idx="3665">
                        <c:v>217.699951171875</c:v>
                      </c:pt>
                      <c:pt idx="3666">
                        <c:v>217.5</c:v>
                      </c:pt>
                      <c:pt idx="3667">
                        <c:v>217.300048828125</c:v>
                      </c:pt>
                      <c:pt idx="3668">
                        <c:v>216.800048828125</c:v>
                      </c:pt>
                      <c:pt idx="3669">
                        <c:v>216.60009765625</c:v>
                      </c:pt>
                      <c:pt idx="3670">
                        <c:v>216.400146484375</c:v>
                      </c:pt>
                      <c:pt idx="3671">
                        <c:v>216.10009765625</c:v>
                      </c:pt>
                      <c:pt idx="3672">
                        <c:v>216.10009765625</c:v>
                      </c:pt>
                      <c:pt idx="3673">
                        <c:v>215.800048828125</c:v>
                      </c:pt>
                      <c:pt idx="3674">
                        <c:v>215.699951171875</c:v>
                      </c:pt>
                      <c:pt idx="3675">
                        <c:v>215.5</c:v>
                      </c:pt>
                      <c:pt idx="3676">
                        <c:v>215.300048828125</c:v>
                      </c:pt>
                      <c:pt idx="3677">
                        <c:v>215</c:v>
                      </c:pt>
                      <c:pt idx="3678">
                        <c:v>214.800048828125</c:v>
                      </c:pt>
                      <c:pt idx="3679">
                        <c:v>214.60009765625</c:v>
                      </c:pt>
                      <c:pt idx="3680">
                        <c:v>214.60009765625</c:v>
                      </c:pt>
                      <c:pt idx="3681">
                        <c:v>214.400146484375</c:v>
                      </c:pt>
                      <c:pt idx="3682">
                        <c:v>214.2001953125</c:v>
                      </c:pt>
                      <c:pt idx="3683">
                        <c:v>214</c:v>
                      </c:pt>
                      <c:pt idx="3684">
                        <c:v>213.800048828125</c:v>
                      </c:pt>
                      <c:pt idx="3685">
                        <c:v>213.60009765625</c:v>
                      </c:pt>
                      <c:pt idx="3686">
                        <c:v>213.400146484375</c:v>
                      </c:pt>
                      <c:pt idx="3687">
                        <c:v>212.900146484375</c:v>
                      </c:pt>
                      <c:pt idx="3688">
                        <c:v>212.7001953125</c:v>
                      </c:pt>
                      <c:pt idx="3689">
                        <c:v>212.60009765625</c:v>
                      </c:pt>
                      <c:pt idx="3690">
                        <c:v>212.400146484375</c:v>
                      </c:pt>
                      <c:pt idx="3691">
                        <c:v>212.2001953125</c:v>
                      </c:pt>
                      <c:pt idx="3692">
                        <c:v>211.900146484375</c:v>
                      </c:pt>
                      <c:pt idx="3693">
                        <c:v>211.80029296875</c:v>
                      </c:pt>
                      <c:pt idx="3694">
                        <c:v>211.60009765625</c:v>
                      </c:pt>
                      <c:pt idx="3695">
                        <c:v>211.400146484375</c:v>
                      </c:pt>
                      <c:pt idx="3696">
                        <c:v>211.2001953125</c:v>
                      </c:pt>
                      <c:pt idx="3697">
                        <c:v>210.89990234375</c:v>
                      </c:pt>
                      <c:pt idx="3698">
                        <c:v>210.69970703125</c:v>
                      </c:pt>
                      <c:pt idx="3699">
                        <c:v>210.599853515625</c:v>
                      </c:pt>
                      <c:pt idx="3700">
                        <c:v>210.39990234375</c:v>
                      </c:pt>
                      <c:pt idx="3701">
                        <c:v>210.199951171875</c:v>
                      </c:pt>
                      <c:pt idx="3702">
                        <c:v>209.999755859375</c:v>
                      </c:pt>
                      <c:pt idx="3703">
                        <c:v>209.699951171875</c:v>
                      </c:pt>
                      <c:pt idx="3704">
                        <c:v>209.39990234375</c:v>
                      </c:pt>
                      <c:pt idx="3705">
                        <c:v>209.2998046875</c:v>
                      </c:pt>
                      <c:pt idx="3706">
                        <c:v>208.999755859375</c:v>
                      </c:pt>
                      <c:pt idx="3707">
                        <c:v>208.7998046875</c:v>
                      </c:pt>
                      <c:pt idx="3708">
                        <c:v>208.5</c:v>
                      </c:pt>
                      <c:pt idx="3709">
                        <c:v>208.5</c:v>
                      </c:pt>
                      <c:pt idx="3710">
                        <c:v>208.199951171875</c:v>
                      </c:pt>
                      <c:pt idx="3711">
                        <c:v>208</c:v>
                      </c:pt>
                      <c:pt idx="3712">
                        <c:v>207.7998046875</c:v>
                      </c:pt>
                      <c:pt idx="3713">
                        <c:v>207.599853515625</c:v>
                      </c:pt>
                      <c:pt idx="3714">
                        <c:v>207.39990234375</c:v>
                      </c:pt>
                      <c:pt idx="3715">
                        <c:v>207.199951171875</c:v>
                      </c:pt>
                      <c:pt idx="3716">
                        <c:v>206.89990234375</c:v>
                      </c:pt>
                      <c:pt idx="3717">
                        <c:v>206.800048828125</c:v>
                      </c:pt>
                      <c:pt idx="3718">
                        <c:v>206.5</c:v>
                      </c:pt>
                      <c:pt idx="3719">
                        <c:v>206.300048828125</c:v>
                      </c:pt>
                      <c:pt idx="3720">
                        <c:v>206</c:v>
                      </c:pt>
                      <c:pt idx="3721">
                        <c:v>205.89990234375</c:v>
                      </c:pt>
                      <c:pt idx="3722">
                        <c:v>205.599853515625</c:v>
                      </c:pt>
                      <c:pt idx="3723">
                        <c:v>205.39990234375</c:v>
                      </c:pt>
                      <c:pt idx="3724">
                        <c:v>205.199951171875</c:v>
                      </c:pt>
                      <c:pt idx="3725">
                        <c:v>205</c:v>
                      </c:pt>
                      <c:pt idx="3726">
                        <c:v>204.89990234375</c:v>
                      </c:pt>
                      <c:pt idx="3727">
                        <c:v>204.699951171875</c:v>
                      </c:pt>
                      <c:pt idx="3728">
                        <c:v>204.5</c:v>
                      </c:pt>
                      <c:pt idx="3729">
                        <c:v>204.300048828125</c:v>
                      </c:pt>
                      <c:pt idx="3730">
                        <c:v>204.10009765625</c:v>
                      </c:pt>
                      <c:pt idx="3731">
                        <c:v>203.89990234375</c:v>
                      </c:pt>
                      <c:pt idx="3732">
                        <c:v>203.699951171875</c:v>
                      </c:pt>
                      <c:pt idx="3733">
                        <c:v>203.5</c:v>
                      </c:pt>
                      <c:pt idx="3734">
                        <c:v>203.300048828125</c:v>
                      </c:pt>
                      <c:pt idx="3735">
                        <c:v>203.10009765625</c:v>
                      </c:pt>
                      <c:pt idx="3736">
                        <c:v>203</c:v>
                      </c:pt>
                      <c:pt idx="3737">
                        <c:v>202.800048828125</c:v>
                      </c:pt>
                      <c:pt idx="3738">
                        <c:v>202.60009765625</c:v>
                      </c:pt>
                      <c:pt idx="3739">
                        <c:v>202.300048828125</c:v>
                      </c:pt>
                      <c:pt idx="3740">
                        <c:v>202.10009765625</c:v>
                      </c:pt>
                      <c:pt idx="3741">
                        <c:v>202.10009765625</c:v>
                      </c:pt>
                      <c:pt idx="3742">
                        <c:v>201.800048828125</c:v>
                      </c:pt>
                      <c:pt idx="3743">
                        <c:v>201.60009765625</c:v>
                      </c:pt>
                      <c:pt idx="3744">
                        <c:v>201.400146484375</c:v>
                      </c:pt>
                      <c:pt idx="3745">
                        <c:v>201.2001953125</c:v>
                      </c:pt>
                      <c:pt idx="3746">
                        <c:v>201</c:v>
                      </c:pt>
                      <c:pt idx="3747">
                        <c:v>201</c:v>
                      </c:pt>
                      <c:pt idx="3748">
                        <c:v>200.800048828125</c:v>
                      </c:pt>
                      <c:pt idx="3749">
                        <c:v>200.500244140625</c:v>
                      </c:pt>
                      <c:pt idx="3750">
                        <c:v>200.400146484375</c:v>
                      </c:pt>
                      <c:pt idx="3751">
                        <c:v>200.10009765625</c:v>
                      </c:pt>
                      <c:pt idx="3752">
                        <c:v>199.800048828125</c:v>
                      </c:pt>
                      <c:pt idx="3753">
                        <c:v>199.60009765625</c:v>
                      </c:pt>
                      <c:pt idx="3754">
                        <c:v>199.400146484375</c:v>
                      </c:pt>
                      <c:pt idx="3755">
                        <c:v>199.2001953125</c:v>
                      </c:pt>
                      <c:pt idx="3756">
                        <c:v>199.000244140625</c:v>
                      </c:pt>
                      <c:pt idx="3757">
                        <c:v>198.80029296875</c:v>
                      </c:pt>
                      <c:pt idx="3758">
                        <c:v>198.7001953125</c:v>
                      </c:pt>
                      <c:pt idx="3759">
                        <c:v>198.500244140625</c:v>
                      </c:pt>
                      <c:pt idx="3760">
                        <c:v>198.400146484375</c:v>
                      </c:pt>
                      <c:pt idx="3761">
                        <c:v>198.099853515625</c:v>
                      </c:pt>
                      <c:pt idx="3762">
                        <c:v>197.999755859375</c:v>
                      </c:pt>
                      <c:pt idx="3763">
                        <c:v>197.7998046875</c:v>
                      </c:pt>
                      <c:pt idx="3764">
                        <c:v>197.599853515625</c:v>
                      </c:pt>
                      <c:pt idx="3765">
                        <c:v>197.2998046875</c:v>
                      </c:pt>
                      <c:pt idx="3766">
                        <c:v>197.199951171875</c:v>
                      </c:pt>
                      <c:pt idx="3767">
                        <c:v>196.89990234375</c:v>
                      </c:pt>
                      <c:pt idx="3768">
                        <c:v>196.699951171875</c:v>
                      </c:pt>
                      <c:pt idx="3769">
                        <c:v>196.499755859375</c:v>
                      </c:pt>
                      <c:pt idx="3770">
                        <c:v>196.2998046875</c:v>
                      </c:pt>
                      <c:pt idx="3771">
                        <c:v>196.099853515625</c:v>
                      </c:pt>
                      <c:pt idx="3772">
                        <c:v>195.999755859375</c:v>
                      </c:pt>
                      <c:pt idx="3773">
                        <c:v>195.699951171875</c:v>
                      </c:pt>
                      <c:pt idx="3774">
                        <c:v>195.699951171875</c:v>
                      </c:pt>
                      <c:pt idx="3775">
                        <c:v>195.5</c:v>
                      </c:pt>
                      <c:pt idx="3776">
                        <c:v>195.199951171875</c:v>
                      </c:pt>
                      <c:pt idx="3777">
                        <c:v>195.2998046875</c:v>
                      </c:pt>
                      <c:pt idx="3778">
                        <c:v>195.099853515625</c:v>
                      </c:pt>
                      <c:pt idx="3779">
                        <c:v>194.7998046875</c:v>
                      </c:pt>
                      <c:pt idx="3780">
                        <c:v>194.699951171875</c:v>
                      </c:pt>
                      <c:pt idx="3781">
                        <c:v>194.5</c:v>
                      </c:pt>
                      <c:pt idx="3782">
                        <c:v>194.2998046875</c:v>
                      </c:pt>
                      <c:pt idx="3783">
                        <c:v>193.89990234375</c:v>
                      </c:pt>
                      <c:pt idx="3784">
                        <c:v>193.699951171875</c:v>
                      </c:pt>
                      <c:pt idx="3785">
                        <c:v>193.5</c:v>
                      </c:pt>
                      <c:pt idx="3786">
                        <c:v>193.39990234375</c:v>
                      </c:pt>
                      <c:pt idx="3787">
                        <c:v>193.099853515625</c:v>
                      </c:pt>
                      <c:pt idx="3788">
                        <c:v>193</c:v>
                      </c:pt>
                      <c:pt idx="3789">
                        <c:v>192.800048828125</c:v>
                      </c:pt>
                      <c:pt idx="3790">
                        <c:v>192.699951171875</c:v>
                      </c:pt>
                      <c:pt idx="3791">
                        <c:v>192.5</c:v>
                      </c:pt>
                      <c:pt idx="3792">
                        <c:v>192.300048828125</c:v>
                      </c:pt>
                      <c:pt idx="3793">
                        <c:v>192.300048828125</c:v>
                      </c:pt>
                      <c:pt idx="3794">
                        <c:v>192</c:v>
                      </c:pt>
                      <c:pt idx="3795">
                        <c:v>191.89990234375</c:v>
                      </c:pt>
                      <c:pt idx="3796">
                        <c:v>191.699951171875</c:v>
                      </c:pt>
                      <c:pt idx="3797">
                        <c:v>191.60009765625</c:v>
                      </c:pt>
                      <c:pt idx="3798">
                        <c:v>191.39990234375</c:v>
                      </c:pt>
                      <c:pt idx="3799">
                        <c:v>191.199951171875</c:v>
                      </c:pt>
                      <c:pt idx="3800">
                        <c:v>191</c:v>
                      </c:pt>
                      <c:pt idx="3801">
                        <c:v>190.800048828125</c:v>
                      </c:pt>
                      <c:pt idx="3802">
                        <c:v>190.699951171875</c:v>
                      </c:pt>
                      <c:pt idx="3803">
                        <c:v>190.5</c:v>
                      </c:pt>
                      <c:pt idx="3804">
                        <c:v>190.300048828125</c:v>
                      </c:pt>
                      <c:pt idx="3805">
                        <c:v>190.10009765625</c:v>
                      </c:pt>
                      <c:pt idx="3806">
                        <c:v>190</c:v>
                      </c:pt>
                      <c:pt idx="3807">
                        <c:v>189.699951171875</c:v>
                      </c:pt>
                      <c:pt idx="3808">
                        <c:v>189.5</c:v>
                      </c:pt>
                      <c:pt idx="3809">
                        <c:v>189.300048828125</c:v>
                      </c:pt>
                      <c:pt idx="3810">
                        <c:v>189.2001953125</c:v>
                      </c:pt>
                      <c:pt idx="3811">
                        <c:v>189</c:v>
                      </c:pt>
                      <c:pt idx="3812">
                        <c:v>188.800048828125</c:v>
                      </c:pt>
                      <c:pt idx="3813">
                        <c:v>188.60009765625</c:v>
                      </c:pt>
                      <c:pt idx="3814">
                        <c:v>188.400146484375</c:v>
                      </c:pt>
                      <c:pt idx="3815">
                        <c:v>188.2001953125</c:v>
                      </c:pt>
                      <c:pt idx="3816">
                        <c:v>188.10009765625</c:v>
                      </c:pt>
                      <c:pt idx="3817">
                        <c:v>187.900146484375</c:v>
                      </c:pt>
                      <c:pt idx="3818">
                        <c:v>187.7001953125</c:v>
                      </c:pt>
                      <c:pt idx="3819">
                        <c:v>187.60009765625</c:v>
                      </c:pt>
                      <c:pt idx="3820">
                        <c:v>187.300048828125</c:v>
                      </c:pt>
                      <c:pt idx="3821">
                        <c:v>187.300048828125</c:v>
                      </c:pt>
                      <c:pt idx="3822">
                        <c:v>187.10009765625</c:v>
                      </c:pt>
                      <c:pt idx="3823">
                        <c:v>186.900146484375</c:v>
                      </c:pt>
                      <c:pt idx="3824">
                        <c:v>186.7001953125</c:v>
                      </c:pt>
                      <c:pt idx="3825">
                        <c:v>186.500244140625</c:v>
                      </c:pt>
                      <c:pt idx="3826">
                        <c:v>186.30029296875</c:v>
                      </c:pt>
                      <c:pt idx="3827">
                        <c:v>186.10009765625</c:v>
                      </c:pt>
                      <c:pt idx="3828">
                        <c:v>185.900146484375</c:v>
                      </c:pt>
                      <c:pt idx="3829">
                        <c:v>185.80029296875</c:v>
                      </c:pt>
                      <c:pt idx="3830">
                        <c:v>185.60009765625</c:v>
                      </c:pt>
                      <c:pt idx="3831">
                        <c:v>185.2998046875</c:v>
                      </c:pt>
                      <c:pt idx="3832">
                        <c:v>185.19970703125</c:v>
                      </c:pt>
                      <c:pt idx="3833">
                        <c:v>184.999755859375</c:v>
                      </c:pt>
                      <c:pt idx="3834">
                        <c:v>184.7998046875</c:v>
                      </c:pt>
                      <c:pt idx="3835">
                        <c:v>184.599853515625</c:v>
                      </c:pt>
                      <c:pt idx="3836">
                        <c:v>184.499755859375</c:v>
                      </c:pt>
                      <c:pt idx="3837">
                        <c:v>184.2998046875</c:v>
                      </c:pt>
                      <c:pt idx="3838">
                        <c:v>184.199951171875</c:v>
                      </c:pt>
                      <c:pt idx="3839">
                        <c:v>184.099853515625</c:v>
                      </c:pt>
                      <c:pt idx="3840">
                        <c:v>183.89990234375</c:v>
                      </c:pt>
                      <c:pt idx="3841">
                        <c:v>183.699951171875</c:v>
                      </c:pt>
                      <c:pt idx="3842">
                        <c:v>183.499755859375</c:v>
                      </c:pt>
                      <c:pt idx="3843">
                        <c:v>183.39990234375</c:v>
                      </c:pt>
                      <c:pt idx="3844">
                        <c:v>183.199951171875</c:v>
                      </c:pt>
                      <c:pt idx="3845">
                        <c:v>183.099853515625</c:v>
                      </c:pt>
                      <c:pt idx="3846">
                        <c:v>182.89990234375</c:v>
                      </c:pt>
                      <c:pt idx="3847">
                        <c:v>182.699951171875</c:v>
                      </c:pt>
                      <c:pt idx="3848">
                        <c:v>182.5</c:v>
                      </c:pt>
                      <c:pt idx="3849">
                        <c:v>182.2998046875</c:v>
                      </c:pt>
                      <c:pt idx="3850">
                        <c:v>182.199951171875</c:v>
                      </c:pt>
                      <c:pt idx="3851">
                        <c:v>182</c:v>
                      </c:pt>
                      <c:pt idx="3852">
                        <c:v>181.7998046875</c:v>
                      </c:pt>
                      <c:pt idx="3853">
                        <c:v>181.599853515625</c:v>
                      </c:pt>
                      <c:pt idx="3854">
                        <c:v>181.5</c:v>
                      </c:pt>
                      <c:pt idx="3855">
                        <c:v>181.39990234375</c:v>
                      </c:pt>
                      <c:pt idx="3856">
                        <c:v>181.199951171875</c:v>
                      </c:pt>
                      <c:pt idx="3857">
                        <c:v>181</c:v>
                      </c:pt>
                      <c:pt idx="3858">
                        <c:v>180.89990234375</c:v>
                      </c:pt>
                      <c:pt idx="3859">
                        <c:v>180.599853515625</c:v>
                      </c:pt>
                      <c:pt idx="3860">
                        <c:v>180.5</c:v>
                      </c:pt>
                      <c:pt idx="3861">
                        <c:v>180.300048828125</c:v>
                      </c:pt>
                      <c:pt idx="3862">
                        <c:v>180.099853515625</c:v>
                      </c:pt>
                      <c:pt idx="3863">
                        <c:v>179.89990234375</c:v>
                      </c:pt>
                      <c:pt idx="3864">
                        <c:v>179.800048828125</c:v>
                      </c:pt>
                      <c:pt idx="3865">
                        <c:v>179.60009765625</c:v>
                      </c:pt>
                      <c:pt idx="3866">
                        <c:v>179.39990234375</c:v>
                      </c:pt>
                      <c:pt idx="3867">
                        <c:v>179.199951171875</c:v>
                      </c:pt>
                      <c:pt idx="3868">
                        <c:v>179.10009765625</c:v>
                      </c:pt>
                      <c:pt idx="3869">
                        <c:v>178.800048828125</c:v>
                      </c:pt>
                      <c:pt idx="3870">
                        <c:v>178.699951171875</c:v>
                      </c:pt>
                      <c:pt idx="3871">
                        <c:v>178.60009765625</c:v>
                      </c:pt>
                      <c:pt idx="3872">
                        <c:v>178.5</c:v>
                      </c:pt>
                      <c:pt idx="3873">
                        <c:v>178.300048828125</c:v>
                      </c:pt>
                      <c:pt idx="3874">
                        <c:v>178.10009765625</c:v>
                      </c:pt>
                      <c:pt idx="3875">
                        <c:v>177.900146484375</c:v>
                      </c:pt>
                      <c:pt idx="3876">
                        <c:v>177.800048828125</c:v>
                      </c:pt>
                      <c:pt idx="3877">
                        <c:v>177.5</c:v>
                      </c:pt>
                      <c:pt idx="3878">
                        <c:v>177.5</c:v>
                      </c:pt>
                      <c:pt idx="3879">
                        <c:v>177.300048828125</c:v>
                      </c:pt>
                      <c:pt idx="3880">
                        <c:v>177.199951171875</c:v>
                      </c:pt>
                      <c:pt idx="3881">
                        <c:v>177</c:v>
                      </c:pt>
                      <c:pt idx="3882">
                        <c:v>176.800048828125</c:v>
                      </c:pt>
                      <c:pt idx="3883">
                        <c:v>176.7001953125</c:v>
                      </c:pt>
                      <c:pt idx="3884">
                        <c:v>176.5</c:v>
                      </c:pt>
                      <c:pt idx="3885">
                        <c:v>176.2001953125</c:v>
                      </c:pt>
                      <c:pt idx="3886">
                        <c:v>176.10009765625</c:v>
                      </c:pt>
                      <c:pt idx="3887">
                        <c:v>176</c:v>
                      </c:pt>
                      <c:pt idx="3888">
                        <c:v>175.800048828125</c:v>
                      </c:pt>
                      <c:pt idx="3889">
                        <c:v>175.60009765625</c:v>
                      </c:pt>
                      <c:pt idx="3890">
                        <c:v>175.400146484375</c:v>
                      </c:pt>
                      <c:pt idx="3891">
                        <c:v>175.300048828125</c:v>
                      </c:pt>
                      <c:pt idx="3892">
                        <c:v>175.10009765625</c:v>
                      </c:pt>
                      <c:pt idx="3893">
                        <c:v>175.000244140625</c:v>
                      </c:pt>
                      <c:pt idx="3894">
                        <c:v>174.800048828125</c:v>
                      </c:pt>
                      <c:pt idx="3895">
                        <c:v>174.60009765625</c:v>
                      </c:pt>
                      <c:pt idx="3896">
                        <c:v>174.400146484375</c:v>
                      </c:pt>
                      <c:pt idx="3897">
                        <c:v>174.400146484375</c:v>
                      </c:pt>
                      <c:pt idx="3898">
                        <c:v>174.2001953125</c:v>
                      </c:pt>
                      <c:pt idx="3899">
                        <c:v>174.10009765625</c:v>
                      </c:pt>
                      <c:pt idx="3900">
                        <c:v>173.900146484375</c:v>
                      </c:pt>
                      <c:pt idx="3901">
                        <c:v>173.7001953125</c:v>
                      </c:pt>
                      <c:pt idx="3902">
                        <c:v>173.60009765625</c:v>
                      </c:pt>
                      <c:pt idx="3903">
                        <c:v>173.400146484375</c:v>
                      </c:pt>
                      <c:pt idx="3904">
                        <c:v>173.30029296875</c:v>
                      </c:pt>
                      <c:pt idx="3905">
                        <c:v>173.2001953125</c:v>
                      </c:pt>
                      <c:pt idx="3906">
                        <c:v>173.000244140625</c:v>
                      </c:pt>
                      <c:pt idx="3907">
                        <c:v>172.900146484375</c:v>
                      </c:pt>
                      <c:pt idx="3908">
                        <c:v>172.69970703125</c:v>
                      </c:pt>
                      <c:pt idx="3909">
                        <c:v>172.499755859375</c:v>
                      </c:pt>
                      <c:pt idx="3910">
                        <c:v>172.19970703125</c:v>
                      </c:pt>
                      <c:pt idx="3911">
                        <c:v>172.19970703125</c:v>
                      </c:pt>
                      <c:pt idx="3912">
                        <c:v>171.999755859375</c:v>
                      </c:pt>
                      <c:pt idx="3913">
                        <c:v>171.7998046875</c:v>
                      </c:pt>
                      <c:pt idx="3914">
                        <c:v>171.599853515625</c:v>
                      </c:pt>
                      <c:pt idx="3915">
                        <c:v>171.499755859375</c:v>
                      </c:pt>
                      <c:pt idx="3916">
                        <c:v>171.2998046875</c:v>
                      </c:pt>
                      <c:pt idx="3917">
                        <c:v>171.199951171875</c:v>
                      </c:pt>
                      <c:pt idx="3918">
                        <c:v>170.999755859375</c:v>
                      </c:pt>
                      <c:pt idx="3919">
                        <c:v>170.7998046875</c:v>
                      </c:pt>
                      <c:pt idx="3920">
                        <c:v>170.699951171875</c:v>
                      </c:pt>
                      <c:pt idx="3921">
                        <c:v>170.499755859375</c:v>
                      </c:pt>
                      <c:pt idx="3922">
                        <c:v>170.2998046875</c:v>
                      </c:pt>
                      <c:pt idx="3923">
                        <c:v>170.199951171875</c:v>
                      </c:pt>
                      <c:pt idx="3924">
                        <c:v>170</c:v>
                      </c:pt>
                      <c:pt idx="3925">
                        <c:v>169.89990234375</c:v>
                      </c:pt>
                      <c:pt idx="3926">
                        <c:v>169.699951171875</c:v>
                      </c:pt>
                      <c:pt idx="3927">
                        <c:v>169.5</c:v>
                      </c:pt>
                      <c:pt idx="3928">
                        <c:v>169.39990234375</c:v>
                      </c:pt>
                      <c:pt idx="3929">
                        <c:v>169.199951171875</c:v>
                      </c:pt>
                      <c:pt idx="3930">
                        <c:v>169</c:v>
                      </c:pt>
                      <c:pt idx="3931">
                        <c:v>168.7998046875</c:v>
                      </c:pt>
                      <c:pt idx="3932">
                        <c:v>168.599853515625</c:v>
                      </c:pt>
                      <c:pt idx="3933">
                        <c:v>168.599853515625</c:v>
                      </c:pt>
                      <c:pt idx="3934">
                        <c:v>168.39990234375</c:v>
                      </c:pt>
                      <c:pt idx="3935">
                        <c:v>168.300048828125</c:v>
                      </c:pt>
                      <c:pt idx="3936">
                        <c:v>168.099853515625</c:v>
                      </c:pt>
                      <c:pt idx="3937">
                        <c:v>168</c:v>
                      </c:pt>
                      <c:pt idx="3938">
                        <c:v>167.800048828125</c:v>
                      </c:pt>
                      <c:pt idx="3939">
                        <c:v>167.599853515625</c:v>
                      </c:pt>
                      <c:pt idx="3940">
                        <c:v>167.5</c:v>
                      </c:pt>
                      <c:pt idx="3941">
                        <c:v>167.39990234375</c:v>
                      </c:pt>
                      <c:pt idx="3942">
                        <c:v>167.300048828125</c:v>
                      </c:pt>
                      <c:pt idx="3943">
                        <c:v>167.10009765625</c:v>
                      </c:pt>
                      <c:pt idx="3944">
                        <c:v>166.89990234375</c:v>
                      </c:pt>
                      <c:pt idx="3945">
                        <c:v>166.800048828125</c:v>
                      </c:pt>
                      <c:pt idx="3946">
                        <c:v>166.699951171875</c:v>
                      </c:pt>
                      <c:pt idx="3947">
                        <c:v>166.5</c:v>
                      </c:pt>
                      <c:pt idx="3948">
                        <c:v>166.300048828125</c:v>
                      </c:pt>
                      <c:pt idx="3949">
                        <c:v>166.199951171875</c:v>
                      </c:pt>
                      <c:pt idx="3950">
                        <c:v>166</c:v>
                      </c:pt>
                      <c:pt idx="3951">
                        <c:v>165.800048828125</c:v>
                      </c:pt>
                      <c:pt idx="3952">
                        <c:v>165.60009765625</c:v>
                      </c:pt>
                      <c:pt idx="3953">
                        <c:v>165.400146484375</c:v>
                      </c:pt>
                      <c:pt idx="3954">
                        <c:v>165.300048828125</c:v>
                      </c:pt>
                      <c:pt idx="3955">
                        <c:v>165.10009765625</c:v>
                      </c:pt>
                      <c:pt idx="3956">
                        <c:v>165</c:v>
                      </c:pt>
                      <c:pt idx="3957">
                        <c:v>164.800048828125</c:v>
                      </c:pt>
                      <c:pt idx="3958">
                        <c:v>164.699951171875</c:v>
                      </c:pt>
                      <c:pt idx="3959">
                        <c:v>164.60009765625</c:v>
                      </c:pt>
                      <c:pt idx="3960">
                        <c:v>164.400146484375</c:v>
                      </c:pt>
                      <c:pt idx="3961">
                        <c:v>164.300048828125</c:v>
                      </c:pt>
                      <c:pt idx="3962">
                        <c:v>164.10009765625</c:v>
                      </c:pt>
                      <c:pt idx="3963">
                        <c:v>164</c:v>
                      </c:pt>
                      <c:pt idx="3964">
                        <c:v>163.800048828125</c:v>
                      </c:pt>
                      <c:pt idx="3965">
                        <c:v>163.60009765625</c:v>
                      </c:pt>
                      <c:pt idx="3966">
                        <c:v>163.60009765625</c:v>
                      </c:pt>
                      <c:pt idx="3967">
                        <c:v>163.400146484375</c:v>
                      </c:pt>
                      <c:pt idx="3968">
                        <c:v>163.2001953125</c:v>
                      </c:pt>
                      <c:pt idx="3969">
                        <c:v>163</c:v>
                      </c:pt>
                      <c:pt idx="3970">
                        <c:v>162.800048828125</c:v>
                      </c:pt>
                      <c:pt idx="3971">
                        <c:v>162.7001953125</c:v>
                      </c:pt>
                      <c:pt idx="3972">
                        <c:v>162.60009765625</c:v>
                      </c:pt>
                      <c:pt idx="3973">
                        <c:v>162.400146484375</c:v>
                      </c:pt>
                      <c:pt idx="3974">
                        <c:v>162.300048828125</c:v>
                      </c:pt>
                      <c:pt idx="3975">
                        <c:v>162.2001953125</c:v>
                      </c:pt>
                      <c:pt idx="3976">
                        <c:v>162.2001953125</c:v>
                      </c:pt>
                      <c:pt idx="3977">
                        <c:v>162.10009765625</c:v>
                      </c:pt>
                      <c:pt idx="3978">
                        <c:v>161.900146484375</c:v>
                      </c:pt>
                      <c:pt idx="3979">
                        <c:v>161.7001953125</c:v>
                      </c:pt>
                      <c:pt idx="3980">
                        <c:v>161.60009765625</c:v>
                      </c:pt>
                      <c:pt idx="3981">
                        <c:v>161.400146484375</c:v>
                      </c:pt>
                      <c:pt idx="3982">
                        <c:v>161.2001953125</c:v>
                      </c:pt>
                      <c:pt idx="3983">
                        <c:v>161.000244140625</c:v>
                      </c:pt>
                      <c:pt idx="3984">
                        <c:v>160.900146484375</c:v>
                      </c:pt>
                      <c:pt idx="3985">
                        <c:v>160.7001953125</c:v>
                      </c:pt>
                      <c:pt idx="3986">
                        <c:v>160.60009765625</c:v>
                      </c:pt>
                      <c:pt idx="3987">
                        <c:v>160.400146484375</c:v>
                      </c:pt>
                      <c:pt idx="3988">
                        <c:v>160.30029296875</c:v>
                      </c:pt>
                      <c:pt idx="3989">
                        <c:v>160.2001953125</c:v>
                      </c:pt>
                      <c:pt idx="3990">
                        <c:v>160.10009765625</c:v>
                      </c:pt>
                      <c:pt idx="3991">
                        <c:v>159.89990234375</c:v>
                      </c:pt>
                      <c:pt idx="3992">
                        <c:v>159.7998046875</c:v>
                      </c:pt>
                      <c:pt idx="3993">
                        <c:v>159.599853515625</c:v>
                      </c:pt>
                      <c:pt idx="3994">
                        <c:v>159.39990234375</c:v>
                      </c:pt>
                      <c:pt idx="3995">
                        <c:v>159.39990234375</c:v>
                      </c:pt>
                      <c:pt idx="3996">
                        <c:v>159.19970703125</c:v>
                      </c:pt>
                      <c:pt idx="3997">
                        <c:v>159.099853515625</c:v>
                      </c:pt>
                      <c:pt idx="3998">
                        <c:v>158.999755859375</c:v>
                      </c:pt>
                      <c:pt idx="3999">
                        <c:v>158.7998046875</c:v>
                      </c:pt>
                      <c:pt idx="4000">
                        <c:v>158.499755859375</c:v>
                      </c:pt>
                      <c:pt idx="4001">
                        <c:v>158.39990234375</c:v>
                      </c:pt>
                      <c:pt idx="4002">
                        <c:v>158.199951171875</c:v>
                      </c:pt>
                      <c:pt idx="4003">
                        <c:v>157.999755859375</c:v>
                      </c:pt>
                      <c:pt idx="4004">
                        <c:v>157.89990234375</c:v>
                      </c:pt>
                      <c:pt idx="4005">
                        <c:v>157.699951171875</c:v>
                      </c:pt>
                      <c:pt idx="4006">
                        <c:v>157.7998046875</c:v>
                      </c:pt>
                      <c:pt idx="4007">
                        <c:v>157.599853515625</c:v>
                      </c:pt>
                      <c:pt idx="4008">
                        <c:v>157.5</c:v>
                      </c:pt>
                      <c:pt idx="4009">
                        <c:v>157.2998046875</c:v>
                      </c:pt>
                      <c:pt idx="4010">
                        <c:v>157.099853515625</c:v>
                      </c:pt>
                      <c:pt idx="4011">
                        <c:v>156.89990234375</c:v>
                      </c:pt>
                      <c:pt idx="4012">
                        <c:v>156.699951171875</c:v>
                      </c:pt>
                      <c:pt idx="4013">
                        <c:v>156.699951171875</c:v>
                      </c:pt>
                      <c:pt idx="4014">
                        <c:v>156.5</c:v>
                      </c:pt>
                      <c:pt idx="4015">
                        <c:v>156.39990234375</c:v>
                      </c:pt>
                      <c:pt idx="4016">
                        <c:v>156.199951171875</c:v>
                      </c:pt>
                      <c:pt idx="4017">
                        <c:v>156.099853515625</c:v>
                      </c:pt>
                      <c:pt idx="4018">
                        <c:v>156</c:v>
                      </c:pt>
                      <c:pt idx="4019">
                        <c:v>155.89990234375</c:v>
                      </c:pt>
                      <c:pt idx="4020">
                        <c:v>155.699951171875</c:v>
                      </c:pt>
                      <c:pt idx="4021">
                        <c:v>155.599853515625</c:v>
                      </c:pt>
                      <c:pt idx="4022">
                        <c:v>155.39990234375</c:v>
                      </c:pt>
                      <c:pt idx="4023">
                        <c:v>155.300048828125</c:v>
                      </c:pt>
                      <c:pt idx="4024">
                        <c:v>155.199951171875</c:v>
                      </c:pt>
                      <c:pt idx="4025">
                        <c:v>155.099853515625</c:v>
                      </c:pt>
                      <c:pt idx="4026">
                        <c:v>154.89990234375</c:v>
                      </c:pt>
                      <c:pt idx="4027">
                        <c:v>154.800048828125</c:v>
                      </c:pt>
                      <c:pt idx="4028">
                        <c:v>154.699951171875</c:v>
                      </c:pt>
                      <c:pt idx="4029">
                        <c:v>154.599853515625</c:v>
                      </c:pt>
                      <c:pt idx="4030">
                        <c:v>154.39990234375</c:v>
                      </c:pt>
                      <c:pt idx="4031">
                        <c:v>154.199951171875</c:v>
                      </c:pt>
                      <c:pt idx="4032">
                        <c:v>154.10009765625</c:v>
                      </c:pt>
                      <c:pt idx="4033">
                        <c:v>153.89990234375</c:v>
                      </c:pt>
                      <c:pt idx="4034">
                        <c:v>153.800048828125</c:v>
                      </c:pt>
                      <c:pt idx="4035">
                        <c:v>153.699951171875</c:v>
                      </c:pt>
                      <c:pt idx="4036">
                        <c:v>153.39990234375</c:v>
                      </c:pt>
                      <c:pt idx="4037">
                        <c:v>153.300048828125</c:v>
                      </c:pt>
                      <c:pt idx="4038">
                        <c:v>153.199951171875</c:v>
                      </c:pt>
                      <c:pt idx="4039">
                        <c:v>153</c:v>
                      </c:pt>
                      <c:pt idx="4040">
                        <c:v>152.89990234375</c:v>
                      </c:pt>
                      <c:pt idx="4041">
                        <c:v>152.800048828125</c:v>
                      </c:pt>
                      <c:pt idx="4042">
                        <c:v>152.699951171875</c:v>
                      </c:pt>
                      <c:pt idx="4043">
                        <c:v>152.5</c:v>
                      </c:pt>
                      <c:pt idx="4044">
                        <c:v>152.400146484375</c:v>
                      </c:pt>
                      <c:pt idx="4045">
                        <c:v>152.199951171875</c:v>
                      </c:pt>
                      <c:pt idx="4046">
                        <c:v>152.199951171875</c:v>
                      </c:pt>
                      <c:pt idx="4047">
                        <c:v>152</c:v>
                      </c:pt>
                      <c:pt idx="4048">
                        <c:v>151.900146484375</c:v>
                      </c:pt>
                      <c:pt idx="4049">
                        <c:v>151.60009765625</c:v>
                      </c:pt>
                      <c:pt idx="4050">
                        <c:v>151.5</c:v>
                      </c:pt>
                      <c:pt idx="4051">
                        <c:v>151.400146484375</c:v>
                      </c:pt>
                      <c:pt idx="4052">
                        <c:v>151.199951171875</c:v>
                      </c:pt>
                      <c:pt idx="4053">
                        <c:v>151.10009765625</c:v>
                      </c:pt>
                      <c:pt idx="4054">
                        <c:v>151</c:v>
                      </c:pt>
                      <c:pt idx="4055">
                        <c:v>150.900146484375</c:v>
                      </c:pt>
                      <c:pt idx="4056">
                        <c:v>150.800048828125</c:v>
                      </c:pt>
                      <c:pt idx="4057">
                        <c:v>150.60009765625</c:v>
                      </c:pt>
                      <c:pt idx="4058">
                        <c:v>150.5</c:v>
                      </c:pt>
                      <c:pt idx="4059">
                        <c:v>150.300048828125</c:v>
                      </c:pt>
                      <c:pt idx="4060">
                        <c:v>150.300048828125</c:v>
                      </c:pt>
                      <c:pt idx="4061">
                        <c:v>150.10009765625</c:v>
                      </c:pt>
                      <c:pt idx="4062">
                        <c:v>150</c:v>
                      </c:pt>
                      <c:pt idx="4063">
                        <c:v>149.800048828125</c:v>
                      </c:pt>
                      <c:pt idx="4064">
                        <c:v>149.800048828125</c:v>
                      </c:pt>
                      <c:pt idx="4065">
                        <c:v>149.60009765625</c:v>
                      </c:pt>
                      <c:pt idx="4066">
                        <c:v>149.500244140625</c:v>
                      </c:pt>
                      <c:pt idx="4067">
                        <c:v>149.400146484375</c:v>
                      </c:pt>
                      <c:pt idx="4068">
                        <c:v>149.300048828125</c:v>
                      </c:pt>
                      <c:pt idx="4069">
                        <c:v>149.10009765625</c:v>
                      </c:pt>
                      <c:pt idx="4070">
                        <c:v>149.000244140625</c:v>
                      </c:pt>
                      <c:pt idx="4071">
                        <c:v>148.900146484375</c:v>
                      </c:pt>
                      <c:pt idx="4072">
                        <c:v>148.7001953125</c:v>
                      </c:pt>
                      <c:pt idx="4073">
                        <c:v>148.60009765625</c:v>
                      </c:pt>
                      <c:pt idx="4074">
                        <c:v>148.500244140625</c:v>
                      </c:pt>
                      <c:pt idx="4075">
                        <c:v>148.300048828125</c:v>
                      </c:pt>
                      <c:pt idx="4076">
                        <c:v>148.2001953125</c:v>
                      </c:pt>
                      <c:pt idx="4077">
                        <c:v>148.000244140625</c:v>
                      </c:pt>
                      <c:pt idx="4078">
                        <c:v>148.000244140625</c:v>
                      </c:pt>
                      <c:pt idx="4079">
                        <c:v>147.80029296875</c:v>
                      </c:pt>
                      <c:pt idx="4080">
                        <c:v>147.7001953125</c:v>
                      </c:pt>
                      <c:pt idx="4081">
                        <c:v>147.500244140625</c:v>
                      </c:pt>
                      <c:pt idx="4082">
                        <c:v>147.400146484375</c:v>
                      </c:pt>
                      <c:pt idx="4083">
                        <c:v>147.30029296875</c:v>
                      </c:pt>
                      <c:pt idx="4084">
                        <c:v>147.2001953125</c:v>
                      </c:pt>
                      <c:pt idx="4085">
                        <c:v>147.099853515625</c:v>
                      </c:pt>
                      <c:pt idx="4086">
                        <c:v>146.89990234375</c:v>
                      </c:pt>
                      <c:pt idx="4087">
                        <c:v>146.7998046875</c:v>
                      </c:pt>
                      <c:pt idx="4088">
                        <c:v>146.69970703125</c:v>
                      </c:pt>
                      <c:pt idx="4089">
                        <c:v>146.499755859375</c:v>
                      </c:pt>
                      <c:pt idx="4090">
                        <c:v>146.2998046875</c:v>
                      </c:pt>
                      <c:pt idx="4091">
                        <c:v>146.199951171875</c:v>
                      </c:pt>
                      <c:pt idx="4092">
                        <c:v>146.099853515625</c:v>
                      </c:pt>
                      <c:pt idx="4093">
                        <c:v>145.999755859375</c:v>
                      </c:pt>
                      <c:pt idx="4094">
                        <c:v>145.89990234375</c:v>
                      </c:pt>
                      <c:pt idx="4095">
                        <c:v>145.699951171875</c:v>
                      </c:pt>
                      <c:pt idx="4096">
                        <c:v>145.599853515625</c:v>
                      </c:pt>
                      <c:pt idx="4097">
                        <c:v>145.499755859375</c:v>
                      </c:pt>
                      <c:pt idx="4098">
                        <c:v>145.39990234375</c:v>
                      </c:pt>
                      <c:pt idx="4099">
                        <c:v>145.199951171875</c:v>
                      </c:pt>
                      <c:pt idx="4100">
                        <c:v>144.999755859375</c:v>
                      </c:pt>
                      <c:pt idx="4101">
                        <c:v>144.999755859375</c:v>
                      </c:pt>
                      <c:pt idx="4102">
                        <c:v>144.89990234375</c:v>
                      </c:pt>
                      <c:pt idx="4103">
                        <c:v>144.699951171875</c:v>
                      </c:pt>
                      <c:pt idx="4104">
                        <c:v>144.599853515625</c:v>
                      </c:pt>
                      <c:pt idx="4105">
                        <c:v>144.5</c:v>
                      </c:pt>
                      <c:pt idx="4106">
                        <c:v>144.2998046875</c:v>
                      </c:pt>
                      <c:pt idx="4107">
                        <c:v>144.099853515625</c:v>
                      </c:pt>
                      <c:pt idx="4108">
                        <c:v>144</c:v>
                      </c:pt>
                      <c:pt idx="4109">
                        <c:v>143.7998046875</c:v>
                      </c:pt>
                      <c:pt idx="4110">
                        <c:v>143.699951171875</c:v>
                      </c:pt>
                      <c:pt idx="4111">
                        <c:v>143.599853515625</c:v>
                      </c:pt>
                      <c:pt idx="4112">
                        <c:v>143.39990234375</c:v>
                      </c:pt>
                      <c:pt idx="4113">
                        <c:v>143.2998046875</c:v>
                      </c:pt>
                      <c:pt idx="4114">
                        <c:v>143.39990234375</c:v>
                      </c:pt>
                      <c:pt idx="4115">
                        <c:v>143.2998046875</c:v>
                      </c:pt>
                      <c:pt idx="4116">
                        <c:v>143.199951171875</c:v>
                      </c:pt>
                      <c:pt idx="4117">
                        <c:v>143</c:v>
                      </c:pt>
                      <c:pt idx="4118">
                        <c:v>142.89990234375</c:v>
                      </c:pt>
                      <c:pt idx="4119">
                        <c:v>142.699951171875</c:v>
                      </c:pt>
                      <c:pt idx="4120">
                        <c:v>142.5</c:v>
                      </c:pt>
                      <c:pt idx="4121">
                        <c:v>142.39990234375</c:v>
                      </c:pt>
                      <c:pt idx="4122">
                        <c:v>142.300048828125</c:v>
                      </c:pt>
                      <c:pt idx="4123">
                        <c:v>142.199951171875</c:v>
                      </c:pt>
                      <c:pt idx="4124">
                        <c:v>142.099853515625</c:v>
                      </c:pt>
                      <c:pt idx="4125">
                        <c:v>141.89990234375</c:v>
                      </c:pt>
                      <c:pt idx="4126">
                        <c:v>141.800048828125</c:v>
                      </c:pt>
                      <c:pt idx="4127">
                        <c:v>141.699951171875</c:v>
                      </c:pt>
                      <c:pt idx="4128">
                        <c:v>141.5</c:v>
                      </c:pt>
                      <c:pt idx="4129">
                        <c:v>141.5</c:v>
                      </c:pt>
                      <c:pt idx="4130">
                        <c:v>141.300048828125</c:v>
                      </c:pt>
                      <c:pt idx="4131">
                        <c:v>141.199951171875</c:v>
                      </c:pt>
                      <c:pt idx="4132">
                        <c:v>141.10009765625</c:v>
                      </c:pt>
                      <c:pt idx="4133">
                        <c:v>141.10009765625</c:v>
                      </c:pt>
                      <c:pt idx="4134">
                        <c:v>141</c:v>
                      </c:pt>
                      <c:pt idx="4135">
                        <c:v>140.89990234375</c:v>
                      </c:pt>
                      <c:pt idx="4136">
                        <c:v>140.699951171875</c:v>
                      </c:pt>
                      <c:pt idx="4137">
                        <c:v>140.60009765625</c:v>
                      </c:pt>
                      <c:pt idx="4138">
                        <c:v>140.39990234375</c:v>
                      </c:pt>
                      <c:pt idx="4139">
                        <c:v>140.300048828125</c:v>
                      </c:pt>
                      <c:pt idx="4140">
                        <c:v>140.199951171875</c:v>
                      </c:pt>
                      <c:pt idx="4141">
                        <c:v>140.10009765625</c:v>
                      </c:pt>
                      <c:pt idx="4142">
                        <c:v>139.900146484375</c:v>
                      </c:pt>
                      <c:pt idx="4143">
                        <c:v>139.800048828125</c:v>
                      </c:pt>
                      <c:pt idx="4144">
                        <c:v>139.800048828125</c:v>
                      </c:pt>
                      <c:pt idx="4145">
                        <c:v>139.60009765625</c:v>
                      </c:pt>
                      <c:pt idx="4146">
                        <c:v>139.5</c:v>
                      </c:pt>
                      <c:pt idx="4147">
                        <c:v>139.400146484375</c:v>
                      </c:pt>
                      <c:pt idx="4148">
                        <c:v>139.300048828125</c:v>
                      </c:pt>
                      <c:pt idx="4149">
                        <c:v>139.199951171875</c:v>
                      </c:pt>
                      <c:pt idx="4150">
                        <c:v>139.10009765625</c:v>
                      </c:pt>
                      <c:pt idx="4151">
                        <c:v>138.900146484375</c:v>
                      </c:pt>
                      <c:pt idx="4152">
                        <c:v>138.699951171875</c:v>
                      </c:pt>
                      <c:pt idx="4153">
                        <c:v>138.60009765625</c:v>
                      </c:pt>
                      <c:pt idx="4154">
                        <c:v>138.5</c:v>
                      </c:pt>
                      <c:pt idx="4155">
                        <c:v>138.400146484375</c:v>
                      </c:pt>
                      <c:pt idx="4156">
                        <c:v>138.2001953125</c:v>
                      </c:pt>
                      <c:pt idx="4157">
                        <c:v>138.10009765625</c:v>
                      </c:pt>
                      <c:pt idx="4158">
                        <c:v>137.900146484375</c:v>
                      </c:pt>
                      <c:pt idx="4159">
                        <c:v>137.800048828125</c:v>
                      </c:pt>
                      <c:pt idx="4160">
                        <c:v>137.7001953125</c:v>
                      </c:pt>
                      <c:pt idx="4161">
                        <c:v>137.60009765625</c:v>
                      </c:pt>
                      <c:pt idx="4162">
                        <c:v>137.5</c:v>
                      </c:pt>
                      <c:pt idx="4163">
                        <c:v>137.400146484375</c:v>
                      </c:pt>
                      <c:pt idx="4164">
                        <c:v>137.400146484375</c:v>
                      </c:pt>
                      <c:pt idx="4165">
                        <c:v>137.2001953125</c:v>
                      </c:pt>
                      <c:pt idx="4166">
                        <c:v>137.10009765625</c:v>
                      </c:pt>
                      <c:pt idx="4167">
                        <c:v>137</c:v>
                      </c:pt>
                      <c:pt idx="4168">
                        <c:v>136.900146484375</c:v>
                      </c:pt>
                      <c:pt idx="4169">
                        <c:v>136.7001953125</c:v>
                      </c:pt>
                      <c:pt idx="4170">
                        <c:v>136.60009765625</c:v>
                      </c:pt>
                      <c:pt idx="4171">
                        <c:v>136.500244140625</c:v>
                      </c:pt>
                      <c:pt idx="4172">
                        <c:v>136.400146484375</c:v>
                      </c:pt>
                      <c:pt idx="4173">
                        <c:v>136.2001953125</c:v>
                      </c:pt>
                      <c:pt idx="4174">
                        <c:v>136.10009765625</c:v>
                      </c:pt>
                      <c:pt idx="4175">
                        <c:v>136.000244140625</c:v>
                      </c:pt>
                      <c:pt idx="4176">
                        <c:v>135.800048828125</c:v>
                      </c:pt>
                      <c:pt idx="4177">
                        <c:v>135.7001953125</c:v>
                      </c:pt>
                      <c:pt idx="4178">
                        <c:v>135.60009765625</c:v>
                      </c:pt>
                      <c:pt idx="4179">
                        <c:v>135.500244140625</c:v>
                      </c:pt>
                      <c:pt idx="4180">
                        <c:v>135.400146484375</c:v>
                      </c:pt>
                      <c:pt idx="4181">
                        <c:v>135.2001953125</c:v>
                      </c:pt>
                      <c:pt idx="4182">
                        <c:v>135.10009765625</c:v>
                      </c:pt>
                      <c:pt idx="4183">
                        <c:v>135.10009765625</c:v>
                      </c:pt>
                      <c:pt idx="4184">
                        <c:v>134.900146484375</c:v>
                      </c:pt>
                      <c:pt idx="4185">
                        <c:v>134.80029296875</c:v>
                      </c:pt>
                      <c:pt idx="4186">
                        <c:v>134.7001953125</c:v>
                      </c:pt>
                      <c:pt idx="4187">
                        <c:v>134.60009765625</c:v>
                      </c:pt>
                      <c:pt idx="4188">
                        <c:v>134.60009765625</c:v>
                      </c:pt>
                      <c:pt idx="4189">
                        <c:v>134.500244140625</c:v>
                      </c:pt>
                      <c:pt idx="4190">
                        <c:v>134.400146484375</c:v>
                      </c:pt>
                      <c:pt idx="4191">
                        <c:v>134.19970703125</c:v>
                      </c:pt>
                      <c:pt idx="4192">
                        <c:v>133.999755859375</c:v>
                      </c:pt>
                      <c:pt idx="4193">
                        <c:v>133.89990234375</c:v>
                      </c:pt>
                      <c:pt idx="4194">
                        <c:v>133.7998046875</c:v>
                      </c:pt>
                      <c:pt idx="4195">
                        <c:v>133.69970703125</c:v>
                      </c:pt>
                      <c:pt idx="4196">
                        <c:v>133.599853515625</c:v>
                      </c:pt>
                      <c:pt idx="4197">
                        <c:v>133.39990234375</c:v>
                      </c:pt>
                      <c:pt idx="4198">
                        <c:v>133.2998046875</c:v>
                      </c:pt>
                      <c:pt idx="4199">
                        <c:v>133.199951171875</c:v>
                      </c:pt>
                      <c:pt idx="4200">
                        <c:v>133.099853515625</c:v>
                      </c:pt>
                      <c:pt idx="4201">
                        <c:v>133.099853515625</c:v>
                      </c:pt>
                      <c:pt idx="4202">
                        <c:v>132.999755859375</c:v>
                      </c:pt>
                      <c:pt idx="4203">
                        <c:v>132.89990234375</c:v>
                      </c:pt>
                      <c:pt idx="4204">
                        <c:v>132.7998046875</c:v>
                      </c:pt>
                      <c:pt idx="4205">
                        <c:v>132.699951171875</c:v>
                      </c:pt>
                      <c:pt idx="4206">
                        <c:v>132.499755859375</c:v>
                      </c:pt>
                      <c:pt idx="4207">
                        <c:v>132.39990234375</c:v>
                      </c:pt>
                      <c:pt idx="4208">
                        <c:v>132.2998046875</c:v>
                      </c:pt>
                      <c:pt idx="4209">
                        <c:v>132.199951171875</c:v>
                      </c:pt>
                      <c:pt idx="4210">
                        <c:v>131.999755859375</c:v>
                      </c:pt>
                      <c:pt idx="4211">
                        <c:v>131.999755859375</c:v>
                      </c:pt>
                      <c:pt idx="4212">
                        <c:v>131.89990234375</c:v>
                      </c:pt>
                      <c:pt idx="4213">
                        <c:v>131.7998046875</c:v>
                      </c:pt>
                      <c:pt idx="4214">
                        <c:v>131.699951171875</c:v>
                      </c:pt>
                      <c:pt idx="4215">
                        <c:v>131.5</c:v>
                      </c:pt>
                      <c:pt idx="4216">
                        <c:v>131.39990234375</c:v>
                      </c:pt>
                      <c:pt idx="4217">
                        <c:v>131.39990234375</c:v>
                      </c:pt>
                      <c:pt idx="4218">
                        <c:v>131.2998046875</c:v>
                      </c:pt>
                      <c:pt idx="4219">
                        <c:v>131.199951171875</c:v>
                      </c:pt>
                      <c:pt idx="4220">
                        <c:v>131.099853515625</c:v>
                      </c:pt>
                      <c:pt idx="4221">
                        <c:v>131</c:v>
                      </c:pt>
                      <c:pt idx="4222">
                        <c:v>130.89990234375</c:v>
                      </c:pt>
                      <c:pt idx="4223">
                        <c:v>130.599853515625</c:v>
                      </c:pt>
                      <c:pt idx="4224">
                        <c:v>130.5</c:v>
                      </c:pt>
                      <c:pt idx="4225">
                        <c:v>130.39990234375</c:v>
                      </c:pt>
                      <c:pt idx="4226">
                        <c:v>130.300048828125</c:v>
                      </c:pt>
                      <c:pt idx="4227">
                        <c:v>130.199951171875</c:v>
                      </c:pt>
                      <c:pt idx="4228">
                        <c:v>130</c:v>
                      </c:pt>
                      <c:pt idx="4229">
                        <c:v>129.89990234375</c:v>
                      </c:pt>
                      <c:pt idx="4230">
                        <c:v>129.800048828125</c:v>
                      </c:pt>
                      <c:pt idx="4231">
                        <c:v>129.699951171875</c:v>
                      </c:pt>
                      <c:pt idx="4232">
                        <c:v>129.5</c:v>
                      </c:pt>
                      <c:pt idx="4233">
                        <c:v>129.39990234375</c:v>
                      </c:pt>
                      <c:pt idx="4234">
                        <c:v>129.300048828125</c:v>
                      </c:pt>
                      <c:pt idx="4235">
                        <c:v>129.199951171875</c:v>
                      </c:pt>
                      <c:pt idx="4236">
                        <c:v>129.099853515625</c:v>
                      </c:pt>
                      <c:pt idx="4237">
                        <c:v>129.099853515625</c:v>
                      </c:pt>
                      <c:pt idx="4238">
                        <c:v>128.89990234375</c:v>
                      </c:pt>
                      <c:pt idx="4239">
                        <c:v>128.800048828125</c:v>
                      </c:pt>
                      <c:pt idx="4240">
                        <c:v>128.699951171875</c:v>
                      </c:pt>
                      <c:pt idx="4241">
                        <c:v>128.699951171875</c:v>
                      </c:pt>
                      <c:pt idx="4242">
                        <c:v>128.60009765625</c:v>
                      </c:pt>
                      <c:pt idx="4243">
                        <c:v>128.5</c:v>
                      </c:pt>
                      <c:pt idx="4244">
                        <c:v>128.300048828125</c:v>
                      </c:pt>
                      <c:pt idx="4245">
                        <c:v>128.300048828125</c:v>
                      </c:pt>
                      <c:pt idx="4246">
                        <c:v>128.10009765625</c:v>
                      </c:pt>
                      <c:pt idx="4247">
                        <c:v>128</c:v>
                      </c:pt>
                      <c:pt idx="4248">
                        <c:v>127.89990234375</c:v>
                      </c:pt>
                      <c:pt idx="4249">
                        <c:v>127.800048828125</c:v>
                      </c:pt>
                      <c:pt idx="4250">
                        <c:v>127.699951171875</c:v>
                      </c:pt>
                      <c:pt idx="4251">
                        <c:v>127.60009765625</c:v>
                      </c:pt>
                      <c:pt idx="4252">
                        <c:v>127.39990234375</c:v>
                      </c:pt>
                      <c:pt idx="4253">
                        <c:v>127.300048828125</c:v>
                      </c:pt>
                      <c:pt idx="4254">
                        <c:v>127.199951171875</c:v>
                      </c:pt>
                      <c:pt idx="4255">
                        <c:v>127.10009765625</c:v>
                      </c:pt>
                      <c:pt idx="4256">
                        <c:v>127.10009765625</c:v>
                      </c:pt>
                      <c:pt idx="4257">
                        <c:v>127</c:v>
                      </c:pt>
                      <c:pt idx="4258">
                        <c:v>126.900146484375</c:v>
                      </c:pt>
                      <c:pt idx="4259">
                        <c:v>126.699951171875</c:v>
                      </c:pt>
                      <c:pt idx="4260">
                        <c:v>126.60009765625</c:v>
                      </c:pt>
                      <c:pt idx="4261">
                        <c:v>126.5</c:v>
                      </c:pt>
                      <c:pt idx="4262">
                        <c:v>126.400146484375</c:v>
                      </c:pt>
                      <c:pt idx="4263">
                        <c:v>126.300048828125</c:v>
                      </c:pt>
                      <c:pt idx="4264">
                        <c:v>126.199951171875</c:v>
                      </c:pt>
                      <c:pt idx="4265">
                        <c:v>126.10009765625</c:v>
                      </c:pt>
                      <c:pt idx="4266">
                        <c:v>126</c:v>
                      </c:pt>
                      <c:pt idx="4267">
                        <c:v>125.900146484375</c:v>
                      </c:pt>
                      <c:pt idx="4268">
                        <c:v>125.800048828125</c:v>
                      </c:pt>
                      <c:pt idx="4269">
                        <c:v>125.60009765625</c:v>
                      </c:pt>
                      <c:pt idx="4270">
                        <c:v>125.5</c:v>
                      </c:pt>
                      <c:pt idx="4271">
                        <c:v>125.5</c:v>
                      </c:pt>
                      <c:pt idx="4272">
                        <c:v>125.400146484375</c:v>
                      </c:pt>
                      <c:pt idx="4273">
                        <c:v>125.300048828125</c:v>
                      </c:pt>
                      <c:pt idx="4274">
                        <c:v>125.2001953125</c:v>
                      </c:pt>
                      <c:pt idx="4275">
                        <c:v>125</c:v>
                      </c:pt>
                      <c:pt idx="4276">
                        <c:v>125</c:v>
                      </c:pt>
                      <c:pt idx="4277">
                        <c:v>124.900146484375</c:v>
                      </c:pt>
                      <c:pt idx="4278">
                        <c:v>124.7001953125</c:v>
                      </c:pt>
                      <c:pt idx="4279">
                        <c:v>124.60009765625</c:v>
                      </c:pt>
                      <c:pt idx="4280">
                        <c:v>124.5</c:v>
                      </c:pt>
                      <c:pt idx="4281">
                        <c:v>124.400146484375</c:v>
                      </c:pt>
                      <c:pt idx="4282">
                        <c:v>124.300048828125</c:v>
                      </c:pt>
                      <c:pt idx="4283">
                        <c:v>124.2001953125</c:v>
                      </c:pt>
                      <c:pt idx="4284">
                        <c:v>124.10009765625</c:v>
                      </c:pt>
                      <c:pt idx="4285">
                        <c:v>124</c:v>
                      </c:pt>
                      <c:pt idx="4286">
                        <c:v>123.900146484375</c:v>
                      </c:pt>
                      <c:pt idx="4287">
                        <c:v>123.800048828125</c:v>
                      </c:pt>
                      <c:pt idx="4288">
                        <c:v>123.7001953125</c:v>
                      </c:pt>
                      <c:pt idx="4289">
                        <c:v>123.400146484375</c:v>
                      </c:pt>
                      <c:pt idx="4290">
                        <c:v>123.400146484375</c:v>
                      </c:pt>
                      <c:pt idx="4291">
                        <c:v>123.300048828125</c:v>
                      </c:pt>
                      <c:pt idx="4292">
                        <c:v>123.2001953125</c:v>
                      </c:pt>
                      <c:pt idx="4293">
                        <c:v>123.000244140625</c:v>
                      </c:pt>
                      <c:pt idx="4294">
                        <c:v>122.900146484375</c:v>
                      </c:pt>
                      <c:pt idx="4295">
                        <c:v>123.10009765625</c:v>
                      </c:pt>
                      <c:pt idx="4296">
                        <c:v>122.900146484375</c:v>
                      </c:pt>
                      <c:pt idx="4297">
                        <c:v>122.800048828125</c:v>
                      </c:pt>
                      <c:pt idx="4298">
                        <c:v>122.7001953125</c:v>
                      </c:pt>
                      <c:pt idx="4299">
                        <c:v>122.60009765625</c:v>
                      </c:pt>
                      <c:pt idx="4300">
                        <c:v>122.500244140625</c:v>
                      </c:pt>
                      <c:pt idx="4301">
                        <c:v>122.400146484375</c:v>
                      </c:pt>
                      <c:pt idx="4302">
                        <c:v>122.30029296875</c:v>
                      </c:pt>
                      <c:pt idx="4303">
                        <c:v>122.30029296875</c:v>
                      </c:pt>
                      <c:pt idx="4304">
                        <c:v>122.2001953125</c:v>
                      </c:pt>
                      <c:pt idx="4305">
                        <c:v>122.000244140625</c:v>
                      </c:pt>
                      <c:pt idx="4306">
                        <c:v>122.000244140625</c:v>
                      </c:pt>
                      <c:pt idx="4307">
                        <c:v>121.7001953125</c:v>
                      </c:pt>
                      <c:pt idx="4308">
                        <c:v>121.499755859375</c:v>
                      </c:pt>
                      <c:pt idx="4309">
                        <c:v>121.499755859375</c:v>
                      </c:pt>
                      <c:pt idx="4310">
                        <c:v>121.39990234375</c:v>
                      </c:pt>
                      <c:pt idx="4311">
                        <c:v>121.2998046875</c:v>
                      </c:pt>
                      <c:pt idx="4312">
                        <c:v>121.2998046875</c:v>
                      </c:pt>
                      <c:pt idx="4313">
                        <c:v>121.19970703125</c:v>
                      </c:pt>
                      <c:pt idx="4314">
                        <c:v>121.099853515625</c:v>
                      </c:pt>
                      <c:pt idx="4315">
                        <c:v>120.999755859375</c:v>
                      </c:pt>
                      <c:pt idx="4316">
                        <c:v>120.89990234375</c:v>
                      </c:pt>
                      <c:pt idx="4317">
                        <c:v>120.7998046875</c:v>
                      </c:pt>
                      <c:pt idx="4318">
                        <c:v>120.699951171875</c:v>
                      </c:pt>
                      <c:pt idx="4319">
                        <c:v>120.599853515625</c:v>
                      </c:pt>
                      <c:pt idx="4320">
                        <c:v>120.499755859375</c:v>
                      </c:pt>
                      <c:pt idx="4321">
                        <c:v>120.39990234375</c:v>
                      </c:pt>
                      <c:pt idx="4322">
                        <c:v>120.2998046875</c:v>
                      </c:pt>
                      <c:pt idx="4323">
                        <c:v>120.199951171875</c:v>
                      </c:pt>
                      <c:pt idx="4324">
                        <c:v>120.099853515625</c:v>
                      </c:pt>
                      <c:pt idx="4325">
                        <c:v>120.099853515625</c:v>
                      </c:pt>
                      <c:pt idx="4326">
                        <c:v>119.7998046875</c:v>
                      </c:pt>
                      <c:pt idx="4327">
                        <c:v>119.7998046875</c:v>
                      </c:pt>
                      <c:pt idx="4328">
                        <c:v>119.699951171875</c:v>
                      </c:pt>
                      <c:pt idx="4329">
                        <c:v>119.599853515625</c:v>
                      </c:pt>
                      <c:pt idx="4330">
                        <c:v>119.499755859375</c:v>
                      </c:pt>
                      <c:pt idx="4331">
                        <c:v>119.39990234375</c:v>
                      </c:pt>
                      <c:pt idx="4332">
                        <c:v>119.2998046875</c:v>
                      </c:pt>
                      <c:pt idx="4333">
                        <c:v>119.2998046875</c:v>
                      </c:pt>
                      <c:pt idx="4334">
                        <c:v>119.199951171875</c:v>
                      </c:pt>
                      <c:pt idx="4335">
                        <c:v>119.099853515625</c:v>
                      </c:pt>
                      <c:pt idx="4336">
                        <c:v>119</c:v>
                      </c:pt>
                      <c:pt idx="4337">
                        <c:v>118.7998046875</c:v>
                      </c:pt>
                      <c:pt idx="4338">
                        <c:v>118.7998046875</c:v>
                      </c:pt>
                      <c:pt idx="4339">
                        <c:v>118.7998046875</c:v>
                      </c:pt>
                      <c:pt idx="4340">
                        <c:v>118.599853515625</c:v>
                      </c:pt>
                      <c:pt idx="4341">
                        <c:v>118.5</c:v>
                      </c:pt>
                      <c:pt idx="4342">
                        <c:v>118.39990234375</c:v>
                      </c:pt>
                      <c:pt idx="4343">
                        <c:v>118.2998046875</c:v>
                      </c:pt>
                      <c:pt idx="4344">
                        <c:v>118.2998046875</c:v>
                      </c:pt>
                      <c:pt idx="4345">
                        <c:v>118.199951171875</c:v>
                      </c:pt>
                      <c:pt idx="4346">
                        <c:v>118.099853515625</c:v>
                      </c:pt>
                      <c:pt idx="4347">
                        <c:v>118.099853515625</c:v>
                      </c:pt>
                      <c:pt idx="4348">
                        <c:v>117.89990234375</c:v>
                      </c:pt>
                      <c:pt idx="4349">
                        <c:v>117.7998046875</c:v>
                      </c:pt>
                      <c:pt idx="4350">
                        <c:v>117.699951171875</c:v>
                      </c:pt>
                      <c:pt idx="4351">
                        <c:v>117.599853515625</c:v>
                      </c:pt>
                      <c:pt idx="4352">
                        <c:v>117.5</c:v>
                      </c:pt>
                      <c:pt idx="4353">
                        <c:v>117.39990234375</c:v>
                      </c:pt>
                      <c:pt idx="4354">
                        <c:v>117.300048828125</c:v>
                      </c:pt>
                      <c:pt idx="4355">
                        <c:v>117.099853515625</c:v>
                      </c:pt>
                      <c:pt idx="4356">
                        <c:v>117</c:v>
                      </c:pt>
                      <c:pt idx="4357">
                        <c:v>117</c:v>
                      </c:pt>
                      <c:pt idx="4358">
                        <c:v>116.89990234375</c:v>
                      </c:pt>
                      <c:pt idx="4359">
                        <c:v>116.800048828125</c:v>
                      </c:pt>
                      <c:pt idx="4360">
                        <c:v>116.699951171875</c:v>
                      </c:pt>
                      <c:pt idx="4361">
                        <c:v>116.599853515625</c:v>
                      </c:pt>
                      <c:pt idx="4362">
                        <c:v>116.5</c:v>
                      </c:pt>
                      <c:pt idx="4363">
                        <c:v>116.39990234375</c:v>
                      </c:pt>
                      <c:pt idx="4364">
                        <c:v>116.39990234375</c:v>
                      </c:pt>
                      <c:pt idx="4365">
                        <c:v>116.199951171875</c:v>
                      </c:pt>
                      <c:pt idx="4366">
                        <c:v>116.099853515625</c:v>
                      </c:pt>
                      <c:pt idx="4367">
                        <c:v>116</c:v>
                      </c:pt>
                      <c:pt idx="4368">
                        <c:v>115.89990234375</c:v>
                      </c:pt>
                      <c:pt idx="4369">
                        <c:v>115.800048828125</c:v>
                      </c:pt>
                      <c:pt idx="4370">
                        <c:v>115.699951171875</c:v>
                      </c:pt>
                      <c:pt idx="4371">
                        <c:v>115.60009765625</c:v>
                      </c:pt>
                      <c:pt idx="4372">
                        <c:v>115.60009765625</c:v>
                      </c:pt>
                      <c:pt idx="4373">
                        <c:v>115.39990234375</c:v>
                      </c:pt>
                      <c:pt idx="4374">
                        <c:v>115.39990234375</c:v>
                      </c:pt>
                      <c:pt idx="4375">
                        <c:v>115.300048828125</c:v>
                      </c:pt>
                      <c:pt idx="4376">
                        <c:v>115.199951171875</c:v>
                      </c:pt>
                      <c:pt idx="4377">
                        <c:v>115.10009765625</c:v>
                      </c:pt>
                      <c:pt idx="4378">
                        <c:v>115</c:v>
                      </c:pt>
                      <c:pt idx="4379">
                        <c:v>114.89990234375</c:v>
                      </c:pt>
                      <c:pt idx="4380">
                        <c:v>114.800048828125</c:v>
                      </c:pt>
                      <c:pt idx="4381">
                        <c:v>114.800048828125</c:v>
                      </c:pt>
                      <c:pt idx="4382">
                        <c:v>114.699951171875</c:v>
                      </c:pt>
                      <c:pt idx="4383">
                        <c:v>114.60009765625</c:v>
                      </c:pt>
                      <c:pt idx="4384">
                        <c:v>114.5</c:v>
                      </c:pt>
                      <c:pt idx="4385">
                        <c:v>114.39990234375</c:v>
                      </c:pt>
                      <c:pt idx="4386">
                        <c:v>114.300048828125</c:v>
                      </c:pt>
                      <c:pt idx="4387">
                        <c:v>114.300048828125</c:v>
                      </c:pt>
                      <c:pt idx="4388">
                        <c:v>114.199951171875</c:v>
                      </c:pt>
                      <c:pt idx="4389">
                        <c:v>114.10009765625</c:v>
                      </c:pt>
                      <c:pt idx="4390">
                        <c:v>114</c:v>
                      </c:pt>
                      <c:pt idx="4391">
                        <c:v>113.900146484375</c:v>
                      </c:pt>
                      <c:pt idx="4392">
                        <c:v>113.800048828125</c:v>
                      </c:pt>
                      <c:pt idx="4393">
                        <c:v>113.699951171875</c:v>
                      </c:pt>
                      <c:pt idx="4394">
                        <c:v>113.5</c:v>
                      </c:pt>
                      <c:pt idx="4395">
                        <c:v>113.5</c:v>
                      </c:pt>
                      <c:pt idx="4396">
                        <c:v>113.400146484375</c:v>
                      </c:pt>
                      <c:pt idx="4397">
                        <c:v>113.300048828125</c:v>
                      </c:pt>
                      <c:pt idx="4398">
                        <c:v>113.199951171875</c:v>
                      </c:pt>
                      <c:pt idx="4399">
                        <c:v>113.10009765625</c:v>
                      </c:pt>
                      <c:pt idx="4400">
                        <c:v>113</c:v>
                      </c:pt>
                      <c:pt idx="4401">
                        <c:v>112.900146484375</c:v>
                      </c:pt>
                      <c:pt idx="4402">
                        <c:v>112.900146484375</c:v>
                      </c:pt>
                      <c:pt idx="4403">
                        <c:v>112.7001953125</c:v>
                      </c:pt>
                      <c:pt idx="4404">
                        <c:v>112.60009765625</c:v>
                      </c:pt>
                      <c:pt idx="4405">
                        <c:v>112.60009765625</c:v>
                      </c:pt>
                      <c:pt idx="4406">
                        <c:v>112.5</c:v>
                      </c:pt>
                      <c:pt idx="4407">
                        <c:v>112.400146484375</c:v>
                      </c:pt>
                      <c:pt idx="4408">
                        <c:v>112.300048828125</c:v>
                      </c:pt>
                      <c:pt idx="4409">
                        <c:v>112.300048828125</c:v>
                      </c:pt>
                      <c:pt idx="4410">
                        <c:v>112.2001953125</c:v>
                      </c:pt>
                      <c:pt idx="4411">
                        <c:v>112</c:v>
                      </c:pt>
                      <c:pt idx="4412">
                        <c:v>112</c:v>
                      </c:pt>
                      <c:pt idx="4413">
                        <c:v>111.900146484375</c:v>
                      </c:pt>
                      <c:pt idx="4414">
                        <c:v>111.800048828125</c:v>
                      </c:pt>
                      <c:pt idx="4415">
                        <c:v>111.7001953125</c:v>
                      </c:pt>
                      <c:pt idx="4416">
                        <c:v>111.60009765625</c:v>
                      </c:pt>
                      <c:pt idx="4417">
                        <c:v>111.5</c:v>
                      </c:pt>
                      <c:pt idx="4418">
                        <c:v>111.5</c:v>
                      </c:pt>
                      <c:pt idx="4419">
                        <c:v>111.400146484375</c:v>
                      </c:pt>
                      <c:pt idx="4420">
                        <c:v>111.2001953125</c:v>
                      </c:pt>
                      <c:pt idx="4421">
                        <c:v>111.2001953125</c:v>
                      </c:pt>
                      <c:pt idx="4422">
                        <c:v>111.10009765625</c:v>
                      </c:pt>
                      <c:pt idx="4423">
                        <c:v>111.10009765625</c:v>
                      </c:pt>
                      <c:pt idx="4424">
                        <c:v>111.000244140625</c:v>
                      </c:pt>
                      <c:pt idx="4425">
                        <c:v>110.900146484375</c:v>
                      </c:pt>
                      <c:pt idx="4426">
                        <c:v>110.7001953125</c:v>
                      </c:pt>
                      <c:pt idx="4427">
                        <c:v>110.7001953125</c:v>
                      </c:pt>
                      <c:pt idx="4428">
                        <c:v>110.60009765625</c:v>
                      </c:pt>
                      <c:pt idx="4429">
                        <c:v>110.500244140625</c:v>
                      </c:pt>
                      <c:pt idx="4430">
                        <c:v>110.400146484375</c:v>
                      </c:pt>
                      <c:pt idx="4431">
                        <c:v>110.300048828125</c:v>
                      </c:pt>
                      <c:pt idx="4432">
                        <c:v>110.300048828125</c:v>
                      </c:pt>
                      <c:pt idx="4433">
                        <c:v>110.2001953125</c:v>
                      </c:pt>
                      <c:pt idx="4434">
                        <c:v>110.10009765625</c:v>
                      </c:pt>
                      <c:pt idx="4435">
                        <c:v>110.000244140625</c:v>
                      </c:pt>
                      <c:pt idx="4436">
                        <c:v>109.800048828125</c:v>
                      </c:pt>
                      <c:pt idx="4437">
                        <c:v>109.800048828125</c:v>
                      </c:pt>
                      <c:pt idx="4438">
                        <c:v>109.7001953125</c:v>
                      </c:pt>
                      <c:pt idx="4439">
                        <c:v>109.60009765625</c:v>
                      </c:pt>
                      <c:pt idx="4440">
                        <c:v>109.500244140625</c:v>
                      </c:pt>
                      <c:pt idx="4441">
                        <c:v>109.500244140625</c:v>
                      </c:pt>
                      <c:pt idx="4442">
                        <c:v>109.400146484375</c:v>
                      </c:pt>
                      <c:pt idx="4443">
                        <c:v>109.30029296875</c:v>
                      </c:pt>
                      <c:pt idx="4444">
                        <c:v>109.2001953125</c:v>
                      </c:pt>
                      <c:pt idx="4445">
                        <c:v>109.2001953125</c:v>
                      </c:pt>
                      <c:pt idx="4446">
                        <c:v>109.000244140625</c:v>
                      </c:pt>
                      <c:pt idx="4447">
                        <c:v>108.900146484375</c:v>
                      </c:pt>
                      <c:pt idx="4448">
                        <c:v>108.900146484375</c:v>
                      </c:pt>
                      <c:pt idx="4449">
                        <c:v>108.69970703125</c:v>
                      </c:pt>
                      <c:pt idx="4450">
                        <c:v>108.69970703125</c:v>
                      </c:pt>
                      <c:pt idx="4451">
                        <c:v>108.599853515625</c:v>
                      </c:pt>
                      <c:pt idx="4452">
                        <c:v>108.599853515625</c:v>
                      </c:pt>
                      <c:pt idx="4453">
                        <c:v>108.39990234375</c:v>
                      </c:pt>
                      <c:pt idx="4454">
                        <c:v>108.2998046875</c:v>
                      </c:pt>
                      <c:pt idx="4455">
                        <c:v>108.2998046875</c:v>
                      </c:pt>
                      <c:pt idx="4456">
                        <c:v>108.19970703125</c:v>
                      </c:pt>
                      <c:pt idx="4457">
                        <c:v>108.099853515625</c:v>
                      </c:pt>
                      <c:pt idx="4458">
                        <c:v>107.999755859375</c:v>
                      </c:pt>
                      <c:pt idx="4459">
                        <c:v>107.89990234375</c:v>
                      </c:pt>
                      <c:pt idx="4460">
                        <c:v>107.89990234375</c:v>
                      </c:pt>
                      <c:pt idx="4461">
                        <c:v>107.7998046875</c:v>
                      </c:pt>
                      <c:pt idx="4462">
                        <c:v>107.699951171875</c:v>
                      </c:pt>
                      <c:pt idx="4463">
                        <c:v>107.599853515625</c:v>
                      </c:pt>
                      <c:pt idx="4464">
                        <c:v>107.599853515625</c:v>
                      </c:pt>
                      <c:pt idx="4465">
                        <c:v>107.499755859375</c:v>
                      </c:pt>
                      <c:pt idx="4466">
                        <c:v>107.39990234375</c:v>
                      </c:pt>
                      <c:pt idx="4467">
                        <c:v>107.39990234375</c:v>
                      </c:pt>
                      <c:pt idx="4468">
                        <c:v>107.2998046875</c:v>
                      </c:pt>
                      <c:pt idx="4469">
                        <c:v>107.199951171875</c:v>
                      </c:pt>
                      <c:pt idx="4470">
                        <c:v>107.099853515625</c:v>
                      </c:pt>
                      <c:pt idx="4471">
                        <c:v>106.999755859375</c:v>
                      </c:pt>
                      <c:pt idx="4472">
                        <c:v>106.999755859375</c:v>
                      </c:pt>
                      <c:pt idx="4473">
                        <c:v>106.89990234375</c:v>
                      </c:pt>
                      <c:pt idx="4474">
                        <c:v>106.7998046875</c:v>
                      </c:pt>
                      <c:pt idx="4475">
                        <c:v>106.699951171875</c:v>
                      </c:pt>
                      <c:pt idx="4476">
                        <c:v>106.499755859375</c:v>
                      </c:pt>
                      <c:pt idx="4477">
                        <c:v>106.499755859375</c:v>
                      </c:pt>
                      <c:pt idx="4478">
                        <c:v>106.499755859375</c:v>
                      </c:pt>
                      <c:pt idx="4479">
                        <c:v>106.2998046875</c:v>
                      </c:pt>
                      <c:pt idx="4480">
                        <c:v>106.2998046875</c:v>
                      </c:pt>
                      <c:pt idx="4481">
                        <c:v>106.199951171875</c:v>
                      </c:pt>
                      <c:pt idx="4482">
                        <c:v>106</c:v>
                      </c:pt>
                      <c:pt idx="4483">
                        <c:v>106</c:v>
                      </c:pt>
                      <c:pt idx="4484">
                        <c:v>105.89990234375</c:v>
                      </c:pt>
                      <c:pt idx="4485">
                        <c:v>105.7998046875</c:v>
                      </c:pt>
                      <c:pt idx="4486">
                        <c:v>105.7998046875</c:v>
                      </c:pt>
                      <c:pt idx="4487">
                        <c:v>105.699951171875</c:v>
                      </c:pt>
                      <c:pt idx="4488">
                        <c:v>105.699951171875</c:v>
                      </c:pt>
                      <c:pt idx="4489">
                        <c:v>105.599853515625</c:v>
                      </c:pt>
                      <c:pt idx="4490">
                        <c:v>105.5</c:v>
                      </c:pt>
                      <c:pt idx="4491">
                        <c:v>105.39990234375</c:v>
                      </c:pt>
                      <c:pt idx="4492">
                        <c:v>105.39990234375</c:v>
                      </c:pt>
                      <c:pt idx="4493">
                        <c:v>105.2998046875</c:v>
                      </c:pt>
                      <c:pt idx="4494">
                        <c:v>105.199951171875</c:v>
                      </c:pt>
                      <c:pt idx="4495">
                        <c:v>105.099853515625</c:v>
                      </c:pt>
                      <c:pt idx="4496">
                        <c:v>105</c:v>
                      </c:pt>
                      <c:pt idx="4497">
                        <c:v>105</c:v>
                      </c:pt>
                      <c:pt idx="4498">
                        <c:v>104.89990234375</c:v>
                      </c:pt>
                      <c:pt idx="4499">
                        <c:v>104.7998046875</c:v>
                      </c:pt>
                      <c:pt idx="4500">
                        <c:v>104.7998046875</c:v>
                      </c:pt>
                      <c:pt idx="4501">
                        <c:v>104.599853515625</c:v>
                      </c:pt>
                      <c:pt idx="4502">
                        <c:v>104.599853515625</c:v>
                      </c:pt>
                      <c:pt idx="4503">
                        <c:v>104.5</c:v>
                      </c:pt>
                      <c:pt idx="4504">
                        <c:v>104.39990234375</c:v>
                      </c:pt>
                      <c:pt idx="4505">
                        <c:v>104.300048828125</c:v>
                      </c:pt>
                      <c:pt idx="4506">
                        <c:v>104.300048828125</c:v>
                      </c:pt>
                      <c:pt idx="4507">
                        <c:v>104.199951171875</c:v>
                      </c:pt>
                      <c:pt idx="4508">
                        <c:v>104.099853515625</c:v>
                      </c:pt>
                      <c:pt idx="4509">
                        <c:v>104.099853515625</c:v>
                      </c:pt>
                      <c:pt idx="4510">
                        <c:v>104</c:v>
                      </c:pt>
                      <c:pt idx="4511">
                        <c:v>103.89990234375</c:v>
                      </c:pt>
                      <c:pt idx="4512">
                        <c:v>103.800048828125</c:v>
                      </c:pt>
                      <c:pt idx="4513">
                        <c:v>103.699951171875</c:v>
                      </c:pt>
                      <c:pt idx="4514">
                        <c:v>103.599853515625</c:v>
                      </c:pt>
                      <c:pt idx="4515">
                        <c:v>103.5</c:v>
                      </c:pt>
                      <c:pt idx="4516">
                        <c:v>103.5</c:v>
                      </c:pt>
                      <c:pt idx="4517">
                        <c:v>103.39990234375</c:v>
                      </c:pt>
                      <c:pt idx="4518">
                        <c:v>103.300048828125</c:v>
                      </c:pt>
                      <c:pt idx="4519">
                        <c:v>103.199951171875</c:v>
                      </c:pt>
                      <c:pt idx="4520">
                        <c:v>103.10009765625</c:v>
                      </c:pt>
                      <c:pt idx="4521">
                        <c:v>103.10009765625</c:v>
                      </c:pt>
                      <c:pt idx="4522">
                        <c:v>103</c:v>
                      </c:pt>
                      <c:pt idx="4523">
                        <c:v>102.89990234375</c:v>
                      </c:pt>
                      <c:pt idx="4524">
                        <c:v>102.800048828125</c:v>
                      </c:pt>
                      <c:pt idx="4525">
                        <c:v>102.60009765625</c:v>
                      </c:pt>
                      <c:pt idx="4526">
                        <c:v>102.699951171875</c:v>
                      </c:pt>
                      <c:pt idx="4527">
                        <c:v>102.60009765625</c:v>
                      </c:pt>
                      <c:pt idx="4528">
                        <c:v>102.5</c:v>
                      </c:pt>
                      <c:pt idx="4529">
                        <c:v>102.39990234375</c:v>
                      </c:pt>
                      <c:pt idx="4530">
                        <c:v>102.39990234375</c:v>
                      </c:pt>
                      <c:pt idx="4531">
                        <c:v>102.39990234375</c:v>
                      </c:pt>
                      <c:pt idx="4532">
                        <c:v>102.300048828125</c:v>
                      </c:pt>
                      <c:pt idx="4533">
                        <c:v>102.199951171875</c:v>
                      </c:pt>
                      <c:pt idx="4534">
                        <c:v>102.199951171875</c:v>
                      </c:pt>
                      <c:pt idx="4535">
                        <c:v>102.10009765625</c:v>
                      </c:pt>
                      <c:pt idx="4536">
                        <c:v>101.89990234375</c:v>
                      </c:pt>
                      <c:pt idx="4537">
                        <c:v>101.800048828125</c:v>
                      </c:pt>
                      <c:pt idx="4538">
                        <c:v>101.800048828125</c:v>
                      </c:pt>
                      <c:pt idx="4539">
                        <c:v>101.699951171875</c:v>
                      </c:pt>
                      <c:pt idx="4540">
                        <c:v>101.60009765625</c:v>
                      </c:pt>
                      <c:pt idx="4541">
                        <c:v>101.5</c:v>
                      </c:pt>
                      <c:pt idx="4542">
                        <c:v>101.5</c:v>
                      </c:pt>
                      <c:pt idx="4543">
                        <c:v>101.400146484375</c:v>
                      </c:pt>
                      <c:pt idx="4544">
                        <c:v>101.300048828125</c:v>
                      </c:pt>
                      <c:pt idx="4545">
                        <c:v>101.199951171875</c:v>
                      </c:pt>
                      <c:pt idx="4546">
                        <c:v>101.199951171875</c:v>
                      </c:pt>
                      <c:pt idx="4547">
                        <c:v>101.10009765625</c:v>
                      </c:pt>
                      <c:pt idx="4548">
                        <c:v>101.10009765625</c:v>
                      </c:pt>
                      <c:pt idx="4549">
                        <c:v>101</c:v>
                      </c:pt>
                      <c:pt idx="4550">
                        <c:v>101</c:v>
                      </c:pt>
                      <c:pt idx="4551">
                        <c:v>100.900146484375</c:v>
                      </c:pt>
                      <c:pt idx="4552">
                        <c:v>100.800048828125</c:v>
                      </c:pt>
                      <c:pt idx="4553">
                        <c:v>100.699951171875</c:v>
                      </c:pt>
                      <c:pt idx="4554">
                        <c:v>100.699951171875</c:v>
                      </c:pt>
                      <c:pt idx="4555">
                        <c:v>100.60009765625</c:v>
                      </c:pt>
                      <c:pt idx="4556">
                        <c:v>100.5</c:v>
                      </c:pt>
                      <c:pt idx="4557">
                        <c:v>100.400146484375</c:v>
                      </c:pt>
                      <c:pt idx="4558">
                        <c:v>100.300048828125</c:v>
                      </c:pt>
                      <c:pt idx="4559">
                        <c:v>100.300048828125</c:v>
                      </c:pt>
                      <c:pt idx="4560">
                        <c:v>100.199951171875</c:v>
                      </c:pt>
                      <c:pt idx="4561">
                        <c:v>100.199951171875</c:v>
                      </c:pt>
                      <c:pt idx="4562">
                        <c:v>100.10009765625</c:v>
                      </c:pt>
                      <c:pt idx="4563">
                        <c:v>100</c:v>
                      </c:pt>
                      <c:pt idx="4564">
                        <c:v>100</c:v>
                      </c:pt>
                      <c:pt idx="4565">
                        <c:v>99.800048828125</c:v>
                      </c:pt>
                      <c:pt idx="4566">
                        <c:v>99.7001953125</c:v>
                      </c:pt>
                      <c:pt idx="4567">
                        <c:v>99.60009765625</c:v>
                      </c:pt>
                      <c:pt idx="4568">
                        <c:v>99.5</c:v>
                      </c:pt>
                      <c:pt idx="4569">
                        <c:v>99.400146484375</c:v>
                      </c:pt>
                      <c:pt idx="4570">
                        <c:v>99.400146484375</c:v>
                      </c:pt>
                      <c:pt idx="4571">
                        <c:v>99.300048828125</c:v>
                      </c:pt>
                      <c:pt idx="4572">
                        <c:v>99.2001953125</c:v>
                      </c:pt>
                      <c:pt idx="4573">
                        <c:v>99.2001953125</c:v>
                      </c:pt>
                      <c:pt idx="4574">
                        <c:v>99.10009765625</c:v>
                      </c:pt>
                      <c:pt idx="4575">
                        <c:v>99</c:v>
                      </c:pt>
                      <c:pt idx="4576">
                        <c:v>98.900146484375</c:v>
                      </c:pt>
                      <c:pt idx="4577">
                        <c:v>98.900146484375</c:v>
                      </c:pt>
                      <c:pt idx="4578">
                        <c:v>98.800048828125</c:v>
                      </c:pt>
                      <c:pt idx="4579">
                        <c:v>98.7001953125</c:v>
                      </c:pt>
                      <c:pt idx="4580">
                        <c:v>98.60009765625</c:v>
                      </c:pt>
                      <c:pt idx="4581">
                        <c:v>98.60009765625</c:v>
                      </c:pt>
                      <c:pt idx="4582">
                        <c:v>98.400146484375</c:v>
                      </c:pt>
                      <c:pt idx="4583">
                        <c:v>98.400146484375</c:v>
                      </c:pt>
                      <c:pt idx="4584">
                        <c:v>98.300048828125</c:v>
                      </c:pt>
                      <c:pt idx="4585">
                        <c:v>98.400146484375</c:v>
                      </c:pt>
                      <c:pt idx="4586">
                        <c:v>98.300048828125</c:v>
                      </c:pt>
                      <c:pt idx="4587">
                        <c:v>98.2001953125</c:v>
                      </c:pt>
                      <c:pt idx="4588">
                        <c:v>98.10009765625</c:v>
                      </c:pt>
                      <c:pt idx="4589">
                        <c:v>98.10009765625</c:v>
                      </c:pt>
                      <c:pt idx="4590">
                        <c:v>98.000244140625</c:v>
                      </c:pt>
                      <c:pt idx="4591">
                        <c:v>97.900146484375</c:v>
                      </c:pt>
                      <c:pt idx="4592">
                        <c:v>97.800048828125</c:v>
                      </c:pt>
                      <c:pt idx="4593">
                        <c:v>97.800048828125</c:v>
                      </c:pt>
                      <c:pt idx="4594">
                        <c:v>97.7001953125</c:v>
                      </c:pt>
                      <c:pt idx="4595">
                        <c:v>97.60009765625</c:v>
                      </c:pt>
                      <c:pt idx="4596">
                        <c:v>97.60009765625</c:v>
                      </c:pt>
                      <c:pt idx="4597">
                        <c:v>97.500244140625</c:v>
                      </c:pt>
                      <c:pt idx="4598">
                        <c:v>97.500244140625</c:v>
                      </c:pt>
                      <c:pt idx="4599">
                        <c:v>97.500244140625</c:v>
                      </c:pt>
                      <c:pt idx="4600">
                        <c:v>97.400146484375</c:v>
                      </c:pt>
                      <c:pt idx="4601">
                        <c:v>97.300048828125</c:v>
                      </c:pt>
                      <c:pt idx="4602">
                        <c:v>97.2001953125</c:v>
                      </c:pt>
                      <c:pt idx="4603">
                        <c:v>97.10009765625</c:v>
                      </c:pt>
                      <c:pt idx="4604">
                        <c:v>97.000244140625</c:v>
                      </c:pt>
                      <c:pt idx="4605">
                        <c:v>96.900146484375</c:v>
                      </c:pt>
                      <c:pt idx="4606">
                        <c:v>96.800048828125</c:v>
                      </c:pt>
                      <c:pt idx="4607">
                        <c:v>96.800048828125</c:v>
                      </c:pt>
                      <c:pt idx="4608">
                        <c:v>96.7001953125</c:v>
                      </c:pt>
                      <c:pt idx="4609">
                        <c:v>96.7001953125</c:v>
                      </c:pt>
                      <c:pt idx="4610">
                        <c:v>96.500244140625</c:v>
                      </c:pt>
                      <c:pt idx="4611">
                        <c:v>96.500244140625</c:v>
                      </c:pt>
                      <c:pt idx="4612">
                        <c:v>96.400146484375</c:v>
                      </c:pt>
                      <c:pt idx="4613">
                        <c:v>96.400146484375</c:v>
                      </c:pt>
                      <c:pt idx="4614">
                        <c:v>96.2001953125</c:v>
                      </c:pt>
                      <c:pt idx="4615">
                        <c:v>96.2001953125</c:v>
                      </c:pt>
                      <c:pt idx="4616">
                        <c:v>96.10009765625</c:v>
                      </c:pt>
                      <c:pt idx="4617">
                        <c:v>96.000244140625</c:v>
                      </c:pt>
                      <c:pt idx="4618">
                        <c:v>96.000244140625</c:v>
                      </c:pt>
                      <c:pt idx="4619">
                        <c:v>95.89990234375</c:v>
                      </c:pt>
                      <c:pt idx="4620">
                        <c:v>95.7998046875</c:v>
                      </c:pt>
                      <c:pt idx="4621">
                        <c:v>95.7998046875</c:v>
                      </c:pt>
                      <c:pt idx="4622">
                        <c:v>95.69970703125</c:v>
                      </c:pt>
                      <c:pt idx="4623">
                        <c:v>95.69970703125</c:v>
                      </c:pt>
                      <c:pt idx="4624">
                        <c:v>95.599853515625</c:v>
                      </c:pt>
                      <c:pt idx="4625">
                        <c:v>95.499755859375</c:v>
                      </c:pt>
                      <c:pt idx="4626">
                        <c:v>95.499755859375</c:v>
                      </c:pt>
                      <c:pt idx="4627">
                        <c:v>95.499755859375</c:v>
                      </c:pt>
                      <c:pt idx="4628">
                        <c:v>95.499755859375</c:v>
                      </c:pt>
                      <c:pt idx="4629">
                        <c:v>95.599853515625</c:v>
                      </c:pt>
                      <c:pt idx="4630">
                        <c:v>95.7998046875</c:v>
                      </c:pt>
                      <c:pt idx="4631">
                        <c:v>95.7998046875</c:v>
                      </c:pt>
                      <c:pt idx="4632">
                        <c:v>95.7998046875</c:v>
                      </c:pt>
                      <c:pt idx="4633">
                        <c:v>95.69970703125</c:v>
                      </c:pt>
                      <c:pt idx="4634">
                        <c:v>95.69970703125</c:v>
                      </c:pt>
                      <c:pt idx="4635">
                        <c:v>95.69970703125</c:v>
                      </c:pt>
                      <c:pt idx="4636">
                        <c:v>95.599853515625</c:v>
                      </c:pt>
                      <c:pt idx="4637">
                        <c:v>95.499755859375</c:v>
                      </c:pt>
                      <c:pt idx="4638">
                        <c:v>95.39990234375</c:v>
                      </c:pt>
                      <c:pt idx="4639">
                        <c:v>95.2998046875</c:v>
                      </c:pt>
                      <c:pt idx="4640">
                        <c:v>95.2998046875</c:v>
                      </c:pt>
                      <c:pt idx="4641">
                        <c:v>95.19970703125</c:v>
                      </c:pt>
                      <c:pt idx="4642">
                        <c:v>95.19970703125</c:v>
                      </c:pt>
                      <c:pt idx="4643">
                        <c:v>95.099853515625</c:v>
                      </c:pt>
                      <c:pt idx="4644">
                        <c:v>94.999755859375</c:v>
                      </c:pt>
                      <c:pt idx="4645">
                        <c:v>94.999755859375</c:v>
                      </c:pt>
                      <c:pt idx="4646">
                        <c:v>94.7998046875</c:v>
                      </c:pt>
                      <c:pt idx="4647">
                        <c:v>94.699951171875</c:v>
                      </c:pt>
                      <c:pt idx="4648">
                        <c:v>94.599853515625</c:v>
                      </c:pt>
                      <c:pt idx="4649">
                        <c:v>94.599853515625</c:v>
                      </c:pt>
                      <c:pt idx="4650">
                        <c:v>94.499755859375</c:v>
                      </c:pt>
                      <c:pt idx="4651">
                        <c:v>94.499755859375</c:v>
                      </c:pt>
                      <c:pt idx="4652">
                        <c:v>94.39990234375</c:v>
                      </c:pt>
                      <c:pt idx="4653">
                        <c:v>94.2998046875</c:v>
                      </c:pt>
                      <c:pt idx="4654">
                        <c:v>94.199951171875</c:v>
                      </c:pt>
                      <c:pt idx="4655">
                        <c:v>94.099853515625</c:v>
                      </c:pt>
                      <c:pt idx="4656">
                        <c:v>93.999755859375</c:v>
                      </c:pt>
                      <c:pt idx="4657">
                        <c:v>93.89990234375</c:v>
                      </c:pt>
                      <c:pt idx="4658">
                        <c:v>93.7998046875</c:v>
                      </c:pt>
                      <c:pt idx="4659">
                        <c:v>93.699951171875</c:v>
                      </c:pt>
                      <c:pt idx="4660">
                        <c:v>93.599853515625</c:v>
                      </c:pt>
                      <c:pt idx="4661">
                        <c:v>93.5</c:v>
                      </c:pt>
                      <c:pt idx="4662">
                        <c:v>93.39990234375</c:v>
                      </c:pt>
                      <c:pt idx="4663">
                        <c:v>93.5</c:v>
                      </c:pt>
                      <c:pt idx="4664">
                        <c:v>93.2998046875</c:v>
                      </c:pt>
                      <c:pt idx="4665">
                        <c:v>93.2998046875</c:v>
                      </c:pt>
                      <c:pt idx="4666">
                        <c:v>93.199951171875</c:v>
                      </c:pt>
                      <c:pt idx="4667">
                        <c:v>93.099853515625</c:v>
                      </c:pt>
                      <c:pt idx="4668">
                        <c:v>92.89990234375</c:v>
                      </c:pt>
                      <c:pt idx="4669">
                        <c:v>92.89990234375</c:v>
                      </c:pt>
                      <c:pt idx="4670">
                        <c:v>92.7998046875</c:v>
                      </c:pt>
                      <c:pt idx="4671">
                        <c:v>92.699951171875</c:v>
                      </c:pt>
                      <c:pt idx="4672">
                        <c:v>92.699951171875</c:v>
                      </c:pt>
                      <c:pt idx="4673">
                        <c:v>92.5</c:v>
                      </c:pt>
                      <c:pt idx="4674">
                        <c:v>92.5</c:v>
                      </c:pt>
                      <c:pt idx="4675">
                        <c:v>92.39990234375</c:v>
                      </c:pt>
                      <c:pt idx="4676">
                        <c:v>92.2998046875</c:v>
                      </c:pt>
                      <c:pt idx="4677">
                        <c:v>92.2998046875</c:v>
                      </c:pt>
                      <c:pt idx="4678">
                        <c:v>92.199951171875</c:v>
                      </c:pt>
                      <c:pt idx="4679">
                        <c:v>92.099853515625</c:v>
                      </c:pt>
                      <c:pt idx="4680">
                        <c:v>92</c:v>
                      </c:pt>
                      <c:pt idx="4681">
                        <c:v>92</c:v>
                      </c:pt>
                      <c:pt idx="4682">
                        <c:v>91.89990234375</c:v>
                      </c:pt>
                      <c:pt idx="4683">
                        <c:v>91.800048828125</c:v>
                      </c:pt>
                      <c:pt idx="4684">
                        <c:v>91.699951171875</c:v>
                      </c:pt>
                      <c:pt idx="4685">
                        <c:v>91.699951171875</c:v>
                      </c:pt>
                      <c:pt idx="4686">
                        <c:v>91.599853515625</c:v>
                      </c:pt>
                      <c:pt idx="4687">
                        <c:v>91.300048828125</c:v>
                      </c:pt>
                      <c:pt idx="4688">
                        <c:v>91.300048828125</c:v>
                      </c:pt>
                      <c:pt idx="4689">
                        <c:v>91.199951171875</c:v>
                      </c:pt>
                      <c:pt idx="4690">
                        <c:v>91.099853515625</c:v>
                      </c:pt>
                      <c:pt idx="4691">
                        <c:v>91.099853515625</c:v>
                      </c:pt>
                      <c:pt idx="4692">
                        <c:v>91</c:v>
                      </c:pt>
                      <c:pt idx="4693">
                        <c:v>91.099853515625</c:v>
                      </c:pt>
                      <c:pt idx="4694">
                        <c:v>91</c:v>
                      </c:pt>
                      <c:pt idx="4695">
                        <c:v>90.89990234375</c:v>
                      </c:pt>
                      <c:pt idx="4696">
                        <c:v>90.800048828125</c:v>
                      </c:pt>
                      <c:pt idx="4697">
                        <c:v>90.699951171875</c:v>
                      </c:pt>
                      <c:pt idx="4698">
                        <c:v>90.699951171875</c:v>
                      </c:pt>
                      <c:pt idx="4699">
                        <c:v>90.5</c:v>
                      </c:pt>
                      <c:pt idx="4700">
                        <c:v>90.39990234375</c:v>
                      </c:pt>
                      <c:pt idx="4701">
                        <c:v>90.300048828125</c:v>
                      </c:pt>
                      <c:pt idx="4702">
                        <c:v>90.199951171875</c:v>
                      </c:pt>
                      <c:pt idx="4703">
                        <c:v>90.199951171875</c:v>
                      </c:pt>
                      <c:pt idx="4704">
                        <c:v>90.10009765625</c:v>
                      </c:pt>
                      <c:pt idx="4705">
                        <c:v>90</c:v>
                      </c:pt>
                      <c:pt idx="4706">
                        <c:v>89.89990234375</c:v>
                      </c:pt>
                      <c:pt idx="4707">
                        <c:v>89.89990234375</c:v>
                      </c:pt>
                      <c:pt idx="4708">
                        <c:v>89.800048828125</c:v>
                      </c:pt>
                      <c:pt idx="4709">
                        <c:v>89.699951171875</c:v>
                      </c:pt>
                      <c:pt idx="4710">
                        <c:v>89.60009765625</c:v>
                      </c:pt>
                      <c:pt idx="4711">
                        <c:v>89.60009765625</c:v>
                      </c:pt>
                      <c:pt idx="4712">
                        <c:v>89.5</c:v>
                      </c:pt>
                      <c:pt idx="4713">
                        <c:v>89.39990234375</c:v>
                      </c:pt>
                      <c:pt idx="4714">
                        <c:v>89.39990234375</c:v>
                      </c:pt>
                      <c:pt idx="4715">
                        <c:v>89.300048828125</c:v>
                      </c:pt>
                      <c:pt idx="4716">
                        <c:v>89.39990234375</c:v>
                      </c:pt>
                      <c:pt idx="4717">
                        <c:v>89.39990234375</c:v>
                      </c:pt>
                      <c:pt idx="4718">
                        <c:v>89.300048828125</c:v>
                      </c:pt>
                      <c:pt idx="4719">
                        <c:v>89.199951171875</c:v>
                      </c:pt>
                      <c:pt idx="4720">
                        <c:v>89.199951171875</c:v>
                      </c:pt>
                      <c:pt idx="4721">
                        <c:v>89.10009765625</c:v>
                      </c:pt>
                      <c:pt idx="4722">
                        <c:v>89</c:v>
                      </c:pt>
                      <c:pt idx="4723">
                        <c:v>88.699951171875</c:v>
                      </c:pt>
                      <c:pt idx="4724">
                        <c:v>88.699951171875</c:v>
                      </c:pt>
                      <c:pt idx="4725">
                        <c:v>88.60009765625</c:v>
                      </c:pt>
                      <c:pt idx="4726">
                        <c:v>88.5</c:v>
                      </c:pt>
                      <c:pt idx="4727">
                        <c:v>88.5</c:v>
                      </c:pt>
                      <c:pt idx="4728">
                        <c:v>88.400146484375</c:v>
                      </c:pt>
                      <c:pt idx="4729">
                        <c:v>88.199951171875</c:v>
                      </c:pt>
                      <c:pt idx="4730">
                        <c:v>88.10009765625</c:v>
                      </c:pt>
                      <c:pt idx="4731">
                        <c:v>88.10009765625</c:v>
                      </c:pt>
                      <c:pt idx="4732">
                        <c:v>88</c:v>
                      </c:pt>
                      <c:pt idx="4733">
                        <c:v>88</c:v>
                      </c:pt>
                      <c:pt idx="4734">
                        <c:v>87.900146484375</c:v>
                      </c:pt>
                      <c:pt idx="4735">
                        <c:v>87.900146484375</c:v>
                      </c:pt>
                      <c:pt idx="4736">
                        <c:v>87.800048828125</c:v>
                      </c:pt>
                      <c:pt idx="4737">
                        <c:v>87.699951171875</c:v>
                      </c:pt>
                      <c:pt idx="4738">
                        <c:v>87.60009765625</c:v>
                      </c:pt>
                      <c:pt idx="4739">
                        <c:v>87.60009765625</c:v>
                      </c:pt>
                      <c:pt idx="4740">
                        <c:v>87.5</c:v>
                      </c:pt>
                      <c:pt idx="4741">
                        <c:v>87.5</c:v>
                      </c:pt>
                      <c:pt idx="4742">
                        <c:v>87.5</c:v>
                      </c:pt>
                      <c:pt idx="4743">
                        <c:v>87.400146484375</c:v>
                      </c:pt>
                      <c:pt idx="4744">
                        <c:v>87.300048828125</c:v>
                      </c:pt>
                      <c:pt idx="4745">
                        <c:v>87.199951171875</c:v>
                      </c:pt>
                      <c:pt idx="4746">
                        <c:v>87.199951171875</c:v>
                      </c:pt>
                      <c:pt idx="4747">
                        <c:v>87.10009765625</c:v>
                      </c:pt>
                      <c:pt idx="4748">
                        <c:v>87</c:v>
                      </c:pt>
                      <c:pt idx="4749">
                        <c:v>87</c:v>
                      </c:pt>
                      <c:pt idx="4750">
                        <c:v>86.900146484375</c:v>
                      </c:pt>
                      <c:pt idx="4751">
                        <c:v>86.900146484375</c:v>
                      </c:pt>
                      <c:pt idx="4752">
                        <c:v>86.800048828125</c:v>
                      </c:pt>
                      <c:pt idx="4753">
                        <c:v>86.800048828125</c:v>
                      </c:pt>
                      <c:pt idx="4754">
                        <c:v>86.7001953125</c:v>
                      </c:pt>
                      <c:pt idx="4755">
                        <c:v>86.7001953125</c:v>
                      </c:pt>
                      <c:pt idx="4756">
                        <c:v>86.5</c:v>
                      </c:pt>
                      <c:pt idx="4757">
                        <c:v>86.5</c:v>
                      </c:pt>
                      <c:pt idx="4758">
                        <c:v>86.400146484375</c:v>
                      </c:pt>
                      <c:pt idx="4759">
                        <c:v>86.300048828125</c:v>
                      </c:pt>
                      <c:pt idx="4760">
                        <c:v>86.2001953125</c:v>
                      </c:pt>
                      <c:pt idx="4761">
                        <c:v>86.2001953125</c:v>
                      </c:pt>
                      <c:pt idx="4762">
                        <c:v>86.10009765625</c:v>
                      </c:pt>
                      <c:pt idx="4763">
                        <c:v>86</c:v>
                      </c:pt>
                      <c:pt idx="4764">
                        <c:v>85.900146484375</c:v>
                      </c:pt>
                      <c:pt idx="4765">
                        <c:v>85.900146484375</c:v>
                      </c:pt>
                      <c:pt idx="4766">
                        <c:v>85.800048828125</c:v>
                      </c:pt>
                      <c:pt idx="4767">
                        <c:v>85.800048828125</c:v>
                      </c:pt>
                      <c:pt idx="4768">
                        <c:v>85.7001953125</c:v>
                      </c:pt>
                      <c:pt idx="4769">
                        <c:v>85.7001953125</c:v>
                      </c:pt>
                      <c:pt idx="4770">
                        <c:v>85.60009765625</c:v>
                      </c:pt>
                      <c:pt idx="4771">
                        <c:v>85.500244140625</c:v>
                      </c:pt>
                      <c:pt idx="4772">
                        <c:v>85.500244140625</c:v>
                      </c:pt>
                      <c:pt idx="4773">
                        <c:v>85.400146484375</c:v>
                      </c:pt>
                      <c:pt idx="4774">
                        <c:v>85.300048828125</c:v>
                      </c:pt>
                      <c:pt idx="4775">
                        <c:v>85.300048828125</c:v>
                      </c:pt>
                      <c:pt idx="4776">
                        <c:v>85.2001953125</c:v>
                      </c:pt>
                      <c:pt idx="4777">
                        <c:v>85.2001953125</c:v>
                      </c:pt>
                      <c:pt idx="4778">
                        <c:v>85.2001953125</c:v>
                      </c:pt>
                      <c:pt idx="4779">
                        <c:v>85.000244140625</c:v>
                      </c:pt>
                      <c:pt idx="4780">
                        <c:v>85.000244140625</c:v>
                      </c:pt>
                      <c:pt idx="4781">
                        <c:v>84.900146484375</c:v>
                      </c:pt>
                      <c:pt idx="4782">
                        <c:v>84.800048828125</c:v>
                      </c:pt>
                      <c:pt idx="4783">
                        <c:v>84.7001953125</c:v>
                      </c:pt>
                      <c:pt idx="4784">
                        <c:v>84.7001953125</c:v>
                      </c:pt>
                      <c:pt idx="4785">
                        <c:v>84.60009765625</c:v>
                      </c:pt>
                      <c:pt idx="4786">
                        <c:v>84.60009765625</c:v>
                      </c:pt>
                      <c:pt idx="4787">
                        <c:v>84.500244140625</c:v>
                      </c:pt>
                      <c:pt idx="4788">
                        <c:v>84.500244140625</c:v>
                      </c:pt>
                      <c:pt idx="4789">
                        <c:v>84.500244140625</c:v>
                      </c:pt>
                      <c:pt idx="4790">
                        <c:v>84.400146484375</c:v>
                      </c:pt>
                      <c:pt idx="4791">
                        <c:v>84.300048828125</c:v>
                      </c:pt>
                      <c:pt idx="4792">
                        <c:v>84.300048828125</c:v>
                      </c:pt>
                      <c:pt idx="4793">
                        <c:v>84.2001953125</c:v>
                      </c:pt>
                      <c:pt idx="4794">
                        <c:v>84.2001953125</c:v>
                      </c:pt>
                      <c:pt idx="4795">
                        <c:v>84.10009765625</c:v>
                      </c:pt>
                      <c:pt idx="4796">
                        <c:v>84.10009765625</c:v>
                      </c:pt>
                      <c:pt idx="4797">
                        <c:v>84.000244140625</c:v>
                      </c:pt>
                      <c:pt idx="4798">
                        <c:v>84.000244140625</c:v>
                      </c:pt>
                      <c:pt idx="4799">
                        <c:v>83.900146484375</c:v>
                      </c:pt>
                      <c:pt idx="4800">
                        <c:v>83.80029296875</c:v>
                      </c:pt>
                      <c:pt idx="4801">
                        <c:v>83.7001953125</c:v>
                      </c:pt>
                      <c:pt idx="4802">
                        <c:v>83.60009765625</c:v>
                      </c:pt>
                      <c:pt idx="4803">
                        <c:v>83.60009765625</c:v>
                      </c:pt>
                      <c:pt idx="4804">
                        <c:v>83.500244140625</c:v>
                      </c:pt>
                      <c:pt idx="4805">
                        <c:v>83.400146484375</c:v>
                      </c:pt>
                      <c:pt idx="4806">
                        <c:v>83.400146484375</c:v>
                      </c:pt>
                      <c:pt idx="4807">
                        <c:v>83.30029296875</c:v>
                      </c:pt>
                      <c:pt idx="4808">
                        <c:v>83.30029296875</c:v>
                      </c:pt>
                      <c:pt idx="4809">
                        <c:v>83.2001953125</c:v>
                      </c:pt>
                      <c:pt idx="4810">
                        <c:v>83.099853515625</c:v>
                      </c:pt>
                      <c:pt idx="4811">
                        <c:v>83.099853515625</c:v>
                      </c:pt>
                      <c:pt idx="4812">
                        <c:v>83.099853515625</c:v>
                      </c:pt>
                      <c:pt idx="4813">
                        <c:v>83.099853515625</c:v>
                      </c:pt>
                      <c:pt idx="4814">
                        <c:v>82.999755859375</c:v>
                      </c:pt>
                      <c:pt idx="4815">
                        <c:v>82.89990234375</c:v>
                      </c:pt>
                      <c:pt idx="4816">
                        <c:v>82.89990234375</c:v>
                      </c:pt>
                      <c:pt idx="4817">
                        <c:v>82.7998046875</c:v>
                      </c:pt>
                      <c:pt idx="4818">
                        <c:v>82.7998046875</c:v>
                      </c:pt>
                      <c:pt idx="4819">
                        <c:v>82.69970703125</c:v>
                      </c:pt>
                      <c:pt idx="4820">
                        <c:v>82.599853515625</c:v>
                      </c:pt>
                      <c:pt idx="4821">
                        <c:v>82.599853515625</c:v>
                      </c:pt>
                      <c:pt idx="4822">
                        <c:v>82.499755859375</c:v>
                      </c:pt>
                      <c:pt idx="4823">
                        <c:v>82.499755859375</c:v>
                      </c:pt>
                      <c:pt idx="4824">
                        <c:v>82.39990234375</c:v>
                      </c:pt>
                      <c:pt idx="4825">
                        <c:v>82.39990234375</c:v>
                      </c:pt>
                      <c:pt idx="4826">
                        <c:v>82.2998046875</c:v>
                      </c:pt>
                      <c:pt idx="4827">
                        <c:v>82.2998046875</c:v>
                      </c:pt>
                      <c:pt idx="4828">
                        <c:v>82.199951171875</c:v>
                      </c:pt>
                      <c:pt idx="4829">
                        <c:v>82.099853515625</c:v>
                      </c:pt>
                      <c:pt idx="4830">
                        <c:v>81.999755859375</c:v>
                      </c:pt>
                      <c:pt idx="4831">
                        <c:v>81.89990234375</c:v>
                      </c:pt>
                      <c:pt idx="4832">
                        <c:v>81.89990234375</c:v>
                      </c:pt>
                      <c:pt idx="4833">
                        <c:v>81.7998046875</c:v>
                      </c:pt>
                      <c:pt idx="4834">
                        <c:v>81.699951171875</c:v>
                      </c:pt>
                      <c:pt idx="4835">
                        <c:v>81.7998046875</c:v>
                      </c:pt>
                      <c:pt idx="4836">
                        <c:v>81.699951171875</c:v>
                      </c:pt>
                      <c:pt idx="4837">
                        <c:v>81.699951171875</c:v>
                      </c:pt>
                      <c:pt idx="4838">
                        <c:v>81.599853515625</c:v>
                      </c:pt>
                      <c:pt idx="4839">
                        <c:v>81.599853515625</c:v>
                      </c:pt>
                      <c:pt idx="4840">
                        <c:v>81.499755859375</c:v>
                      </c:pt>
                      <c:pt idx="4841">
                        <c:v>81.499755859375</c:v>
                      </c:pt>
                      <c:pt idx="4842">
                        <c:v>81.39990234375</c:v>
                      </c:pt>
                      <c:pt idx="4843">
                        <c:v>81.2998046875</c:v>
                      </c:pt>
                      <c:pt idx="4844">
                        <c:v>81.2998046875</c:v>
                      </c:pt>
                      <c:pt idx="4845">
                        <c:v>81.199951171875</c:v>
                      </c:pt>
                      <c:pt idx="4846">
                        <c:v>81.199951171875</c:v>
                      </c:pt>
                      <c:pt idx="4847">
                        <c:v>81.099853515625</c:v>
                      </c:pt>
                      <c:pt idx="4848">
                        <c:v>80.999755859375</c:v>
                      </c:pt>
                      <c:pt idx="4849">
                        <c:v>80.999755859375</c:v>
                      </c:pt>
                      <c:pt idx="4850">
                        <c:v>80.89990234375</c:v>
                      </c:pt>
                      <c:pt idx="4851">
                        <c:v>80.89990234375</c:v>
                      </c:pt>
                      <c:pt idx="4852">
                        <c:v>80.7998046875</c:v>
                      </c:pt>
                      <c:pt idx="4853">
                        <c:v>80.699951171875</c:v>
                      </c:pt>
                      <c:pt idx="4854">
                        <c:v>80.699951171875</c:v>
                      </c:pt>
                      <c:pt idx="4855">
                        <c:v>80.599853515625</c:v>
                      </c:pt>
                      <c:pt idx="4856">
                        <c:v>80.599853515625</c:v>
                      </c:pt>
                      <c:pt idx="4857">
                        <c:v>80.5</c:v>
                      </c:pt>
                      <c:pt idx="4858">
                        <c:v>80.5</c:v>
                      </c:pt>
                      <c:pt idx="4859">
                        <c:v>80.39990234375</c:v>
                      </c:pt>
                      <c:pt idx="4860">
                        <c:v>80.39990234375</c:v>
                      </c:pt>
                      <c:pt idx="4861">
                        <c:v>80.39990234375</c:v>
                      </c:pt>
                      <c:pt idx="4862">
                        <c:v>80.39990234375</c:v>
                      </c:pt>
                      <c:pt idx="4863">
                        <c:v>80.2998046875</c:v>
                      </c:pt>
                      <c:pt idx="4864">
                        <c:v>80.199951171875</c:v>
                      </c:pt>
                      <c:pt idx="4865">
                        <c:v>80.199951171875</c:v>
                      </c:pt>
                      <c:pt idx="4866">
                        <c:v>80.199951171875</c:v>
                      </c:pt>
                      <c:pt idx="4867">
                        <c:v>79.89990234375</c:v>
                      </c:pt>
                      <c:pt idx="4868">
                        <c:v>79.89990234375</c:v>
                      </c:pt>
                      <c:pt idx="4869">
                        <c:v>79.89990234375</c:v>
                      </c:pt>
                      <c:pt idx="4870">
                        <c:v>79.7998046875</c:v>
                      </c:pt>
                      <c:pt idx="4871">
                        <c:v>79.7998046875</c:v>
                      </c:pt>
                      <c:pt idx="4872">
                        <c:v>79.699951171875</c:v>
                      </c:pt>
                      <c:pt idx="4873">
                        <c:v>79.7998046875</c:v>
                      </c:pt>
                      <c:pt idx="4874">
                        <c:v>79.699951171875</c:v>
                      </c:pt>
                      <c:pt idx="4875">
                        <c:v>79.599853515625</c:v>
                      </c:pt>
                      <c:pt idx="4876">
                        <c:v>79.599853515625</c:v>
                      </c:pt>
                      <c:pt idx="4877">
                        <c:v>79.5</c:v>
                      </c:pt>
                      <c:pt idx="4878">
                        <c:v>79.5</c:v>
                      </c:pt>
                      <c:pt idx="4879">
                        <c:v>79.2998046875</c:v>
                      </c:pt>
                      <c:pt idx="4880">
                        <c:v>79.2998046875</c:v>
                      </c:pt>
                      <c:pt idx="4881">
                        <c:v>79.199951171875</c:v>
                      </c:pt>
                      <c:pt idx="4882">
                        <c:v>79.199951171875</c:v>
                      </c:pt>
                      <c:pt idx="4883">
                        <c:v>79.099853515625</c:v>
                      </c:pt>
                      <c:pt idx="4884">
                        <c:v>79.099853515625</c:v>
                      </c:pt>
                      <c:pt idx="4885">
                        <c:v>79</c:v>
                      </c:pt>
                      <c:pt idx="4886">
                        <c:v>78.89990234375</c:v>
                      </c:pt>
                      <c:pt idx="4887">
                        <c:v>78.89990234375</c:v>
                      </c:pt>
                      <c:pt idx="4888">
                        <c:v>78.800048828125</c:v>
                      </c:pt>
                      <c:pt idx="4889">
                        <c:v>78.800048828125</c:v>
                      </c:pt>
                      <c:pt idx="4890">
                        <c:v>78.699951171875</c:v>
                      </c:pt>
                      <c:pt idx="4891">
                        <c:v>78.800048828125</c:v>
                      </c:pt>
                      <c:pt idx="4892">
                        <c:v>78.699951171875</c:v>
                      </c:pt>
                      <c:pt idx="4893">
                        <c:v>78.599853515625</c:v>
                      </c:pt>
                      <c:pt idx="4894">
                        <c:v>78.599853515625</c:v>
                      </c:pt>
                      <c:pt idx="4895">
                        <c:v>78.5</c:v>
                      </c:pt>
                      <c:pt idx="4896">
                        <c:v>78.5</c:v>
                      </c:pt>
                      <c:pt idx="4897">
                        <c:v>78.5</c:v>
                      </c:pt>
                      <c:pt idx="4898">
                        <c:v>78.39990234375</c:v>
                      </c:pt>
                      <c:pt idx="4899">
                        <c:v>78.300048828125</c:v>
                      </c:pt>
                      <c:pt idx="4900">
                        <c:v>78.300048828125</c:v>
                      </c:pt>
                      <c:pt idx="4901">
                        <c:v>78.199951171875</c:v>
                      </c:pt>
                      <c:pt idx="4902">
                        <c:v>78.300048828125</c:v>
                      </c:pt>
                      <c:pt idx="4903">
                        <c:v>78.099853515625</c:v>
                      </c:pt>
                      <c:pt idx="4904">
                        <c:v>78</c:v>
                      </c:pt>
                      <c:pt idx="4905">
                        <c:v>78</c:v>
                      </c:pt>
                      <c:pt idx="4906">
                        <c:v>77.89990234375</c:v>
                      </c:pt>
                      <c:pt idx="4907">
                        <c:v>77.89990234375</c:v>
                      </c:pt>
                      <c:pt idx="4908">
                        <c:v>77.800048828125</c:v>
                      </c:pt>
                      <c:pt idx="4909">
                        <c:v>77.800048828125</c:v>
                      </c:pt>
                      <c:pt idx="4910">
                        <c:v>77.800048828125</c:v>
                      </c:pt>
                      <c:pt idx="4911">
                        <c:v>77.699951171875</c:v>
                      </c:pt>
                      <c:pt idx="4912">
                        <c:v>77.699951171875</c:v>
                      </c:pt>
                      <c:pt idx="4913">
                        <c:v>77.599853515625</c:v>
                      </c:pt>
                      <c:pt idx="4914">
                        <c:v>77.599853515625</c:v>
                      </c:pt>
                      <c:pt idx="4915">
                        <c:v>77.39990234375</c:v>
                      </c:pt>
                      <c:pt idx="4916">
                        <c:v>77.39990234375</c:v>
                      </c:pt>
                      <c:pt idx="4917">
                        <c:v>77.300048828125</c:v>
                      </c:pt>
                      <c:pt idx="4918">
                        <c:v>77.300048828125</c:v>
                      </c:pt>
                      <c:pt idx="4919">
                        <c:v>77.300048828125</c:v>
                      </c:pt>
                      <c:pt idx="4920">
                        <c:v>77.199951171875</c:v>
                      </c:pt>
                      <c:pt idx="4921">
                        <c:v>77.199951171875</c:v>
                      </c:pt>
                      <c:pt idx="4922">
                        <c:v>77.10009765625</c:v>
                      </c:pt>
                      <c:pt idx="4923">
                        <c:v>77.10009765625</c:v>
                      </c:pt>
                      <c:pt idx="4924">
                        <c:v>77</c:v>
                      </c:pt>
                      <c:pt idx="4925">
                        <c:v>77</c:v>
                      </c:pt>
                      <c:pt idx="4926">
                        <c:v>77</c:v>
                      </c:pt>
                      <c:pt idx="4927">
                        <c:v>76.89990234375</c:v>
                      </c:pt>
                      <c:pt idx="4928">
                        <c:v>76.89990234375</c:v>
                      </c:pt>
                      <c:pt idx="4929">
                        <c:v>76.800048828125</c:v>
                      </c:pt>
                      <c:pt idx="4930">
                        <c:v>76.699951171875</c:v>
                      </c:pt>
                      <c:pt idx="4931">
                        <c:v>76.699951171875</c:v>
                      </c:pt>
                      <c:pt idx="4932">
                        <c:v>76.60009765625</c:v>
                      </c:pt>
                      <c:pt idx="4933">
                        <c:v>76.60009765625</c:v>
                      </c:pt>
                      <c:pt idx="4934">
                        <c:v>76.60009765625</c:v>
                      </c:pt>
                      <c:pt idx="4935">
                        <c:v>76.5</c:v>
                      </c:pt>
                      <c:pt idx="4936">
                        <c:v>76.39990234375</c:v>
                      </c:pt>
                      <c:pt idx="4937">
                        <c:v>76.39990234375</c:v>
                      </c:pt>
                      <c:pt idx="4938">
                        <c:v>76.39990234375</c:v>
                      </c:pt>
                      <c:pt idx="4939">
                        <c:v>76.300048828125</c:v>
                      </c:pt>
                      <c:pt idx="4940">
                        <c:v>76.300048828125</c:v>
                      </c:pt>
                      <c:pt idx="4941">
                        <c:v>76.199951171875</c:v>
                      </c:pt>
                      <c:pt idx="4942">
                        <c:v>76.10009765625</c:v>
                      </c:pt>
                      <c:pt idx="4943">
                        <c:v>76.10009765625</c:v>
                      </c:pt>
                      <c:pt idx="4944">
                        <c:v>76</c:v>
                      </c:pt>
                      <c:pt idx="4945">
                        <c:v>75.900146484375</c:v>
                      </c:pt>
                      <c:pt idx="4946">
                        <c:v>75.900146484375</c:v>
                      </c:pt>
                      <c:pt idx="4947">
                        <c:v>75.800048828125</c:v>
                      </c:pt>
                      <c:pt idx="4948">
                        <c:v>75.699951171875</c:v>
                      </c:pt>
                      <c:pt idx="4949">
                        <c:v>75.699951171875</c:v>
                      </c:pt>
                      <c:pt idx="4950">
                        <c:v>75.60009765625</c:v>
                      </c:pt>
                      <c:pt idx="4951">
                        <c:v>75.699951171875</c:v>
                      </c:pt>
                      <c:pt idx="4952">
                        <c:v>75.60009765625</c:v>
                      </c:pt>
                      <c:pt idx="4953">
                        <c:v>75.60009765625</c:v>
                      </c:pt>
                      <c:pt idx="4954">
                        <c:v>75.5</c:v>
                      </c:pt>
                      <c:pt idx="4955">
                        <c:v>75.5</c:v>
                      </c:pt>
                      <c:pt idx="4956">
                        <c:v>75.400146484375</c:v>
                      </c:pt>
                      <c:pt idx="4957">
                        <c:v>75.400146484375</c:v>
                      </c:pt>
                      <c:pt idx="4958">
                        <c:v>75.300048828125</c:v>
                      </c:pt>
                      <c:pt idx="4959">
                        <c:v>75.300048828125</c:v>
                      </c:pt>
                      <c:pt idx="4960">
                        <c:v>75.199951171875</c:v>
                      </c:pt>
                      <c:pt idx="4961">
                        <c:v>75.199951171875</c:v>
                      </c:pt>
                      <c:pt idx="4962">
                        <c:v>75.10009765625</c:v>
                      </c:pt>
                      <c:pt idx="4963">
                        <c:v>75.199951171875</c:v>
                      </c:pt>
                      <c:pt idx="4964">
                        <c:v>75.10009765625</c:v>
                      </c:pt>
                      <c:pt idx="4965">
                        <c:v>75</c:v>
                      </c:pt>
                      <c:pt idx="4966">
                        <c:v>75</c:v>
                      </c:pt>
                      <c:pt idx="4967">
                        <c:v>75</c:v>
                      </c:pt>
                      <c:pt idx="4968">
                        <c:v>74.900146484375</c:v>
                      </c:pt>
                      <c:pt idx="4969">
                        <c:v>74.900146484375</c:v>
                      </c:pt>
                      <c:pt idx="4970">
                        <c:v>74.800048828125</c:v>
                      </c:pt>
                      <c:pt idx="4971">
                        <c:v>74.800048828125</c:v>
                      </c:pt>
                      <c:pt idx="4972">
                        <c:v>74.800048828125</c:v>
                      </c:pt>
                      <c:pt idx="4973">
                        <c:v>74.699951171875</c:v>
                      </c:pt>
                      <c:pt idx="4974">
                        <c:v>74.60009765625</c:v>
                      </c:pt>
                      <c:pt idx="4975">
                        <c:v>74.60009765625</c:v>
                      </c:pt>
                      <c:pt idx="4976">
                        <c:v>74.5</c:v>
                      </c:pt>
                      <c:pt idx="4977">
                        <c:v>74.5</c:v>
                      </c:pt>
                      <c:pt idx="4978">
                        <c:v>74.400146484375</c:v>
                      </c:pt>
                      <c:pt idx="4979">
                        <c:v>74.400146484375</c:v>
                      </c:pt>
                      <c:pt idx="4980">
                        <c:v>74.300048828125</c:v>
                      </c:pt>
                      <c:pt idx="4981">
                        <c:v>74.300048828125</c:v>
                      </c:pt>
                      <c:pt idx="4982">
                        <c:v>74.2001953125</c:v>
                      </c:pt>
                      <c:pt idx="4983">
                        <c:v>74.2001953125</c:v>
                      </c:pt>
                      <c:pt idx="4984">
                        <c:v>74.10009765625</c:v>
                      </c:pt>
                      <c:pt idx="4985">
                        <c:v>74.10009765625</c:v>
                      </c:pt>
                      <c:pt idx="4986">
                        <c:v>74.10009765625</c:v>
                      </c:pt>
                      <c:pt idx="4987">
                        <c:v>74</c:v>
                      </c:pt>
                      <c:pt idx="4988">
                        <c:v>74</c:v>
                      </c:pt>
                      <c:pt idx="4989">
                        <c:v>74</c:v>
                      </c:pt>
                      <c:pt idx="4990">
                        <c:v>73.900146484375</c:v>
                      </c:pt>
                      <c:pt idx="4991">
                        <c:v>73.900146484375</c:v>
                      </c:pt>
                      <c:pt idx="4992">
                        <c:v>73.800048828125</c:v>
                      </c:pt>
                      <c:pt idx="4993">
                        <c:v>73.800048828125</c:v>
                      </c:pt>
                      <c:pt idx="4994">
                        <c:v>73.7001953125</c:v>
                      </c:pt>
                      <c:pt idx="4995">
                        <c:v>73.7001953125</c:v>
                      </c:pt>
                      <c:pt idx="4996">
                        <c:v>73.60009765625</c:v>
                      </c:pt>
                      <c:pt idx="4997">
                        <c:v>73.60009765625</c:v>
                      </c:pt>
                      <c:pt idx="4998">
                        <c:v>73.5</c:v>
                      </c:pt>
                      <c:pt idx="4999">
                        <c:v>73.5</c:v>
                      </c:pt>
                      <c:pt idx="5000">
                        <c:v>73.5</c:v>
                      </c:pt>
                      <c:pt idx="5001">
                        <c:v>73.400146484375</c:v>
                      </c:pt>
                      <c:pt idx="5002">
                        <c:v>73.400146484375</c:v>
                      </c:pt>
                      <c:pt idx="5003">
                        <c:v>73.300048828125</c:v>
                      </c:pt>
                      <c:pt idx="5004">
                        <c:v>73.300048828125</c:v>
                      </c:pt>
                      <c:pt idx="5005">
                        <c:v>73.2001953125</c:v>
                      </c:pt>
                      <c:pt idx="5006">
                        <c:v>73.2001953125</c:v>
                      </c:pt>
                      <c:pt idx="5007">
                        <c:v>73.2001953125</c:v>
                      </c:pt>
                      <c:pt idx="5008">
                        <c:v>73.10009765625</c:v>
                      </c:pt>
                      <c:pt idx="5009">
                        <c:v>73.10009765625</c:v>
                      </c:pt>
                      <c:pt idx="5010">
                        <c:v>73</c:v>
                      </c:pt>
                      <c:pt idx="5011">
                        <c:v>72.900146484375</c:v>
                      </c:pt>
                      <c:pt idx="5012">
                        <c:v>72.800048828125</c:v>
                      </c:pt>
                      <c:pt idx="5013">
                        <c:v>72.7001953125</c:v>
                      </c:pt>
                      <c:pt idx="5014">
                        <c:v>72.7001953125</c:v>
                      </c:pt>
                      <c:pt idx="5015">
                        <c:v>72.7001953125</c:v>
                      </c:pt>
                      <c:pt idx="5016">
                        <c:v>72.60009765625</c:v>
                      </c:pt>
                      <c:pt idx="5017">
                        <c:v>72.60009765625</c:v>
                      </c:pt>
                      <c:pt idx="5018">
                        <c:v>72.7001953125</c:v>
                      </c:pt>
                      <c:pt idx="5019">
                        <c:v>72.60009765625</c:v>
                      </c:pt>
                      <c:pt idx="5020">
                        <c:v>72.60009765625</c:v>
                      </c:pt>
                      <c:pt idx="5021">
                        <c:v>72.500244140625</c:v>
                      </c:pt>
                      <c:pt idx="5022">
                        <c:v>72.500244140625</c:v>
                      </c:pt>
                      <c:pt idx="5023">
                        <c:v>72.400146484375</c:v>
                      </c:pt>
                      <c:pt idx="5024">
                        <c:v>72.300048828125</c:v>
                      </c:pt>
                      <c:pt idx="5025">
                        <c:v>72.300048828125</c:v>
                      </c:pt>
                      <c:pt idx="5026">
                        <c:v>72.2001953125</c:v>
                      </c:pt>
                      <c:pt idx="5027">
                        <c:v>72.2001953125</c:v>
                      </c:pt>
                      <c:pt idx="5028">
                        <c:v>72.2001953125</c:v>
                      </c:pt>
                      <c:pt idx="5029">
                        <c:v>72.2001953125</c:v>
                      </c:pt>
                      <c:pt idx="5030">
                        <c:v>72.10009765625</c:v>
                      </c:pt>
                      <c:pt idx="5031">
                        <c:v>72.10009765625</c:v>
                      </c:pt>
                      <c:pt idx="5032">
                        <c:v>72.10009765625</c:v>
                      </c:pt>
                      <c:pt idx="5033">
                        <c:v>72.000244140625</c:v>
                      </c:pt>
                      <c:pt idx="5034">
                        <c:v>71.900146484375</c:v>
                      </c:pt>
                      <c:pt idx="5035">
                        <c:v>71.800048828125</c:v>
                      </c:pt>
                      <c:pt idx="5036">
                        <c:v>71.900146484375</c:v>
                      </c:pt>
                      <c:pt idx="5037">
                        <c:v>71.800048828125</c:v>
                      </c:pt>
                      <c:pt idx="5038">
                        <c:v>71.800048828125</c:v>
                      </c:pt>
                      <c:pt idx="5039">
                        <c:v>71.7001953125</c:v>
                      </c:pt>
                      <c:pt idx="5040">
                        <c:v>71.60009765625</c:v>
                      </c:pt>
                      <c:pt idx="5041">
                        <c:v>71.800048828125</c:v>
                      </c:pt>
                      <c:pt idx="5042">
                        <c:v>71.7001953125</c:v>
                      </c:pt>
                      <c:pt idx="5043">
                        <c:v>71.60009765625</c:v>
                      </c:pt>
                      <c:pt idx="5044">
                        <c:v>71.60009765625</c:v>
                      </c:pt>
                      <c:pt idx="5045">
                        <c:v>71.60009765625</c:v>
                      </c:pt>
                      <c:pt idx="5046">
                        <c:v>71.500244140625</c:v>
                      </c:pt>
                      <c:pt idx="5047">
                        <c:v>71.500244140625</c:v>
                      </c:pt>
                      <c:pt idx="5048">
                        <c:v>71.400146484375</c:v>
                      </c:pt>
                      <c:pt idx="5049">
                        <c:v>71.300048828125</c:v>
                      </c:pt>
                      <c:pt idx="5050">
                        <c:v>71.400146484375</c:v>
                      </c:pt>
                      <c:pt idx="5051">
                        <c:v>71.300048828125</c:v>
                      </c:pt>
                      <c:pt idx="5052">
                        <c:v>71.2001953125</c:v>
                      </c:pt>
                      <c:pt idx="5053">
                        <c:v>71.10009765625</c:v>
                      </c:pt>
                      <c:pt idx="5054">
                        <c:v>71.10009765625</c:v>
                      </c:pt>
                      <c:pt idx="5055">
                        <c:v>71.10009765625</c:v>
                      </c:pt>
                      <c:pt idx="5056">
                        <c:v>71.000244140625</c:v>
                      </c:pt>
                      <c:pt idx="5057">
                        <c:v>71.000244140625</c:v>
                      </c:pt>
                      <c:pt idx="5058">
                        <c:v>71.000244140625</c:v>
                      </c:pt>
                      <c:pt idx="5059">
                        <c:v>71.000244140625</c:v>
                      </c:pt>
                      <c:pt idx="5060">
                        <c:v>70.900146484375</c:v>
                      </c:pt>
                      <c:pt idx="5061">
                        <c:v>70.900146484375</c:v>
                      </c:pt>
                      <c:pt idx="5062">
                        <c:v>70.80029296875</c:v>
                      </c:pt>
                      <c:pt idx="5063">
                        <c:v>70.80029296875</c:v>
                      </c:pt>
                      <c:pt idx="5064">
                        <c:v>70.7001953125</c:v>
                      </c:pt>
                      <c:pt idx="5065">
                        <c:v>70.60009765625</c:v>
                      </c:pt>
                      <c:pt idx="5066">
                        <c:v>70.60009765625</c:v>
                      </c:pt>
                      <c:pt idx="5067">
                        <c:v>70.60009765625</c:v>
                      </c:pt>
                      <c:pt idx="5068">
                        <c:v>70.60009765625</c:v>
                      </c:pt>
                      <c:pt idx="5069">
                        <c:v>70.500244140625</c:v>
                      </c:pt>
                      <c:pt idx="5070">
                        <c:v>70.500244140625</c:v>
                      </c:pt>
                      <c:pt idx="5071">
                        <c:v>70.400146484375</c:v>
                      </c:pt>
                      <c:pt idx="5072">
                        <c:v>70.2998046875</c:v>
                      </c:pt>
                      <c:pt idx="5073">
                        <c:v>70.2998046875</c:v>
                      </c:pt>
                      <c:pt idx="5074">
                        <c:v>70.19970703125</c:v>
                      </c:pt>
                      <c:pt idx="5075">
                        <c:v>70.19970703125</c:v>
                      </c:pt>
                      <c:pt idx="5076">
                        <c:v>70.099853515625</c:v>
                      </c:pt>
                      <c:pt idx="5077">
                        <c:v>70.19970703125</c:v>
                      </c:pt>
                      <c:pt idx="5078">
                        <c:v>70.099853515625</c:v>
                      </c:pt>
                      <c:pt idx="5079">
                        <c:v>70.099853515625</c:v>
                      </c:pt>
                      <c:pt idx="5080">
                        <c:v>69.999755859375</c:v>
                      </c:pt>
                      <c:pt idx="5081">
                        <c:v>69.999755859375</c:v>
                      </c:pt>
                      <c:pt idx="5082">
                        <c:v>69.89990234375</c:v>
                      </c:pt>
                      <c:pt idx="5083">
                        <c:v>69.89990234375</c:v>
                      </c:pt>
                      <c:pt idx="5084">
                        <c:v>69.89990234375</c:v>
                      </c:pt>
                      <c:pt idx="5085">
                        <c:v>69.7998046875</c:v>
                      </c:pt>
                      <c:pt idx="5086">
                        <c:v>69.69970703125</c:v>
                      </c:pt>
                      <c:pt idx="5087">
                        <c:v>69.69970703125</c:v>
                      </c:pt>
                      <c:pt idx="5088">
                        <c:v>69.69970703125</c:v>
                      </c:pt>
                      <c:pt idx="5089">
                        <c:v>69.69970703125</c:v>
                      </c:pt>
                      <c:pt idx="5090">
                        <c:v>69.599853515625</c:v>
                      </c:pt>
                      <c:pt idx="5091">
                        <c:v>69.599853515625</c:v>
                      </c:pt>
                      <c:pt idx="5092">
                        <c:v>69.499755859375</c:v>
                      </c:pt>
                      <c:pt idx="5093">
                        <c:v>69.499755859375</c:v>
                      </c:pt>
                      <c:pt idx="5094">
                        <c:v>69.39990234375</c:v>
                      </c:pt>
                      <c:pt idx="5095">
                        <c:v>69.499755859375</c:v>
                      </c:pt>
                      <c:pt idx="5096">
                        <c:v>69.39990234375</c:v>
                      </c:pt>
                      <c:pt idx="5097">
                        <c:v>69.39990234375</c:v>
                      </c:pt>
                      <c:pt idx="5098">
                        <c:v>69.199951171875</c:v>
                      </c:pt>
                      <c:pt idx="5099">
                        <c:v>69.2998046875</c:v>
                      </c:pt>
                      <c:pt idx="5100">
                        <c:v>69.199951171875</c:v>
                      </c:pt>
                      <c:pt idx="5101">
                        <c:v>69.099853515625</c:v>
                      </c:pt>
                      <c:pt idx="5102">
                        <c:v>69.099853515625</c:v>
                      </c:pt>
                      <c:pt idx="5103">
                        <c:v>68.999755859375</c:v>
                      </c:pt>
                      <c:pt idx="5104">
                        <c:v>68.999755859375</c:v>
                      </c:pt>
                      <c:pt idx="5105">
                        <c:v>68.999755859375</c:v>
                      </c:pt>
                      <c:pt idx="5106">
                        <c:v>68.89990234375</c:v>
                      </c:pt>
                      <c:pt idx="5107">
                        <c:v>68.89990234375</c:v>
                      </c:pt>
                      <c:pt idx="5108">
                        <c:v>68.7998046875</c:v>
                      </c:pt>
                      <c:pt idx="5109">
                        <c:v>68.7998046875</c:v>
                      </c:pt>
                      <c:pt idx="5110">
                        <c:v>68.7998046875</c:v>
                      </c:pt>
                      <c:pt idx="5111">
                        <c:v>68.699951171875</c:v>
                      </c:pt>
                      <c:pt idx="5112">
                        <c:v>68.599853515625</c:v>
                      </c:pt>
                      <c:pt idx="5113">
                        <c:v>68.699951171875</c:v>
                      </c:pt>
                      <c:pt idx="5114">
                        <c:v>68.699951171875</c:v>
                      </c:pt>
                      <c:pt idx="5115">
                        <c:v>68.599853515625</c:v>
                      </c:pt>
                      <c:pt idx="5116">
                        <c:v>68.599853515625</c:v>
                      </c:pt>
                      <c:pt idx="5117">
                        <c:v>68.599853515625</c:v>
                      </c:pt>
                      <c:pt idx="5118">
                        <c:v>68.499755859375</c:v>
                      </c:pt>
                      <c:pt idx="5119">
                        <c:v>68.39990234375</c:v>
                      </c:pt>
                      <c:pt idx="5120">
                        <c:v>68.39990234375</c:v>
                      </c:pt>
                      <c:pt idx="5121">
                        <c:v>68.2998046875</c:v>
                      </c:pt>
                      <c:pt idx="5122">
                        <c:v>68.2998046875</c:v>
                      </c:pt>
                      <c:pt idx="5123">
                        <c:v>68.199951171875</c:v>
                      </c:pt>
                      <c:pt idx="5124">
                        <c:v>68.199951171875</c:v>
                      </c:pt>
                      <c:pt idx="5125">
                        <c:v>68.2998046875</c:v>
                      </c:pt>
                      <c:pt idx="5126">
                        <c:v>68.2998046875</c:v>
                      </c:pt>
                      <c:pt idx="5127">
                        <c:v>68.199951171875</c:v>
                      </c:pt>
                      <c:pt idx="5128">
                        <c:v>68.199951171875</c:v>
                      </c:pt>
                      <c:pt idx="5129">
                        <c:v>68.099853515625</c:v>
                      </c:pt>
                      <c:pt idx="5130">
                        <c:v>68.099853515625</c:v>
                      </c:pt>
                      <c:pt idx="5131">
                        <c:v>67.89990234375</c:v>
                      </c:pt>
                      <c:pt idx="5132">
                        <c:v>67.89990234375</c:v>
                      </c:pt>
                      <c:pt idx="5133">
                        <c:v>67.89990234375</c:v>
                      </c:pt>
                      <c:pt idx="5134">
                        <c:v>67.7998046875</c:v>
                      </c:pt>
                      <c:pt idx="5135">
                        <c:v>67.7998046875</c:v>
                      </c:pt>
                      <c:pt idx="5136">
                        <c:v>67.7998046875</c:v>
                      </c:pt>
                      <c:pt idx="5137">
                        <c:v>67.699951171875</c:v>
                      </c:pt>
                      <c:pt idx="5138">
                        <c:v>67.599853515625</c:v>
                      </c:pt>
                      <c:pt idx="5139">
                        <c:v>67.599853515625</c:v>
                      </c:pt>
                      <c:pt idx="5140">
                        <c:v>67.5</c:v>
                      </c:pt>
                      <c:pt idx="5141">
                        <c:v>67.5</c:v>
                      </c:pt>
                      <c:pt idx="5142">
                        <c:v>67.5</c:v>
                      </c:pt>
                      <c:pt idx="5143">
                        <c:v>67.5</c:v>
                      </c:pt>
                      <c:pt idx="5144">
                        <c:v>67.5</c:v>
                      </c:pt>
                      <c:pt idx="5145">
                        <c:v>67.5</c:v>
                      </c:pt>
                      <c:pt idx="5146">
                        <c:v>67.39990234375</c:v>
                      </c:pt>
                      <c:pt idx="5147">
                        <c:v>67.39990234375</c:v>
                      </c:pt>
                      <c:pt idx="5148">
                        <c:v>67.39990234375</c:v>
                      </c:pt>
                      <c:pt idx="5149">
                        <c:v>67.2998046875</c:v>
                      </c:pt>
                      <c:pt idx="5150">
                        <c:v>67.199951171875</c:v>
                      </c:pt>
                      <c:pt idx="5151">
                        <c:v>67.199951171875</c:v>
                      </c:pt>
                      <c:pt idx="5152">
                        <c:v>67.199951171875</c:v>
                      </c:pt>
                      <c:pt idx="5153">
                        <c:v>67.099853515625</c:v>
                      </c:pt>
                      <c:pt idx="5154">
                        <c:v>67.099853515625</c:v>
                      </c:pt>
                      <c:pt idx="5155">
                        <c:v>67.099853515625</c:v>
                      </c:pt>
                      <c:pt idx="5156">
                        <c:v>67.099853515625</c:v>
                      </c:pt>
                      <c:pt idx="5157">
                        <c:v>67</c:v>
                      </c:pt>
                      <c:pt idx="5158">
                        <c:v>67</c:v>
                      </c:pt>
                      <c:pt idx="5159">
                        <c:v>66.89990234375</c:v>
                      </c:pt>
                      <c:pt idx="5160">
                        <c:v>66.89990234375</c:v>
                      </c:pt>
                      <c:pt idx="5161">
                        <c:v>66.7998046875</c:v>
                      </c:pt>
                      <c:pt idx="5162">
                        <c:v>66.699951171875</c:v>
                      </c:pt>
                      <c:pt idx="5163">
                        <c:v>66.699951171875</c:v>
                      </c:pt>
                      <c:pt idx="5164">
                        <c:v>66.699951171875</c:v>
                      </c:pt>
                      <c:pt idx="5165">
                        <c:v>66.599853515625</c:v>
                      </c:pt>
                      <c:pt idx="5166">
                        <c:v>66.599853515625</c:v>
                      </c:pt>
                      <c:pt idx="5167">
                        <c:v>66.599853515625</c:v>
                      </c:pt>
                      <c:pt idx="5168">
                        <c:v>66.599853515625</c:v>
                      </c:pt>
                      <c:pt idx="5169">
                        <c:v>66.5</c:v>
                      </c:pt>
                      <c:pt idx="5170">
                        <c:v>66.5</c:v>
                      </c:pt>
                      <c:pt idx="5171">
                        <c:v>66.39990234375</c:v>
                      </c:pt>
                      <c:pt idx="5172">
                        <c:v>66.39990234375</c:v>
                      </c:pt>
                      <c:pt idx="5173">
                        <c:v>66.300048828125</c:v>
                      </c:pt>
                      <c:pt idx="5174">
                        <c:v>66.199951171875</c:v>
                      </c:pt>
                      <c:pt idx="5175">
                        <c:v>66.199951171875</c:v>
                      </c:pt>
                      <c:pt idx="5176">
                        <c:v>66.099853515625</c:v>
                      </c:pt>
                      <c:pt idx="5177">
                        <c:v>66.099853515625</c:v>
                      </c:pt>
                      <c:pt idx="5178">
                        <c:v>66.099853515625</c:v>
                      </c:pt>
                      <c:pt idx="5179">
                        <c:v>66</c:v>
                      </c:pt>
                      <c:pt idx="5180">
                        <c:v>66.099853515625</c:v>
                      </c:pt>
                      <c:pt idx="5181">
                        <c:v>66.099853515625</c:v>
                      </c:pt>
                      <c:pt idx="5182">
                        <c:v>66.099853515625</c:v>
                      </c:pt>
                      <c:pt idx="5183">
                        <c:v>66</c:v>
                      </c:pt>
                      <c:pt idx="5184">
                        <c:v>66</c:v>
                      </c:pt>
                      <c:pt idx="5185">
                        <c:v>65.89990234375</c:v>
                      </c:pt>
                      <c:pt idx="5186">
                        <c:v>65.89990234375</c:v>
                      </c:pt>
                      <c:pt idx="5187">
                        <c:v>65.89990234375</c:v>
                      </c:pt>
                      <c:pt idx="5188">
                        <c:v>65.89990234375</c:v>
                      </c:pt>
                      <c:pt idx="5189">
                        <c:v>65.800048828125</c:v>
                      </c:pt>
                      <c:pt idx="5190">
                        <c:v>65.800048828125</c:v>
                      </c:pt>
                      <c:pt idx="5191">
                        <c:v>65.800048828125</c:v>
                      </c:pt>
                      <c:pt idx="5192">
                        <c:v>65.800048828125</c:v>
                      </c:pt>
                      <c:pt idx="5193">
                        <c:v>65.699951171875</c:v>
                      </c:pt>
                      <c:pt idx="5194">
                        <c:v>65.800048828125</c:v>
                      </c:pt>
                      <c:pt idx="5195">
                        <c:v>65.599853515625</c:v>
                      </c:pt>
                      <c:pt idx="5196">
                        <c:v>65.599853515625</c:v>
                      </c:pt>
                      <c:pt idx="5197">
                        <c:v>65.599853515625</c:v>
                      </c:pt>
                      <c:pt idx="5198">
                        <c:v>65.599853515625</c:v>
                      </c:pt>
                      <c:pt idx="5199">
                        <c:v>65.5</c:v>
                      </c:pt>
                      <c:pt idx="5200">
                        <c:v>65.5</c:v>
                      </c:pt>
                      <c:pt idx="5201">
                        <c:v>65.39990234375</c:v>
                      </c:pt>
                      <c:pt idx="5202">
                        <c:v>65.39990234375</c:v>
                      </c:pt>
                      <c:pt idx="5203">
                        <c:v>65.300048828125</c:v>
                      </c:pt>
                      <c:pt idx="5204">
                        <c:v>65.300048828125</c:v>
                      </c:pt>
                      <c:pt idx="5205">
                        <c:v>65.300048828125</c:v>
                      </c:pt>
                      <c:pt idx="5206">
                        <c:v>65.199951171875</c:v>
                      </c:pt>
                      <c:pt idx="5207">
                        <c:v>65.199951171875</c:v>
                      </c:pt>
                      <c:pt idx="5208">
                        <c:v>65.199951171875</c:v>
                      </c:pt>
                      <c:pt idx="5209">
                        <c:v>65.099853515625</c:v>
                      </c:pt>
                      <c:pt idx="5210">
                        <c:v>65.199951171875</c:v>
                      </c:pt>
                      <c:pt idx="5211">
                        <c:v>65.099853515625</c:v>
                      </c:pt>
                      <c:pt idx="5212">
                        <c:v>65.099853515625</c:v>
                      </c:pt>
                      <c:pt idx="5213">
                        <c:v>65</c:v>
                      </c:pt>
                      <c:pt idx="5214">
                        <c:v>65</c:v>
                      </c:pt>
                      <c:pt idx="5215">
                        <c:v>65</c:v>
                      </c:pt>
                      <c:pt idx="5216">
                        <c:v>64.89990234375</c:v>
                      </c:pt>
                      <c:pt idx="5217">
                        <c:v>64.89990234375</c:v>
                      </c:pt>
                      <c:pt idx="5218">
                        <c:v>64.89990234375</c:v>
                      </c:pt>
                      <c:pt idx="5219">
                        <c:v>64.800048828125</c:v>
                      </c:pt>
                      <c:pt idx="5220">
                        <c:v>64.800048828125</c:v>
                      </c:pt>
                      <c:pt idx="5221">
                        <c:v>64.699951171875</c:v>
                      </c:pt>
                      <c:pt idx="5222">
                        <c:v>64.60009765625</c:v>
                      </c:pt>
                      <c:pt idx="5223">
                        <c:v>64.60009765625</c:v>
                      </c:pt>
                      <c:pt idx="5224">
                        <c:v>64.60009765625</c:v>
                      </c:pt>
                      <c:pt idx="5225">
                        <c:v>64.60009765625</c:v>
                      </c:pt>
                      <c:pt idx="5226">
                        <c:v>64.60009765625</c:v>
                      </c:pt>
                      <c:pt idx="5227">
                        <c:v>64.5</c:v>
                      </c:pt>
                      <c:pt idx="5228">
                        <c:v>64.39990234375</c:v>
                      </c:pt>
                      <c:pt idx="5229">
                        <c:v>64.39990234375</c:v>
                      </c:pt>
                      <c:pt idx="5230">
                        <c:v>64.39990234375</c:v>
                      </c:pt>
                      <c:pt idx="5231">
                        <c:v>64.39990234375</c:v>
                      </c:pt>
                      <c:pt idx="5232">
                        <c:v>64.300048828125</c:v>
                      </c:pt>
                      <c:pt idx="5233">
                        <c:v>64.300048828125</c:v>
                      </c:pt>
                      <c:pt idx="5234">
                        <c:v>64.300048828125</c:v>
                      </c:pt>
                      <c:pt idx="5235">
                        <c:v>64.300048828125</c:v>
                      </c:pt>
                      <c:pt idx="5236">
                        <c:v>64.300048828125</c:v>
                      </c:pt>
                      <c:pt idx="5237">
                        <c:v>64.199951171875</c:v>
                      </c:pt>
                      <c:pt idx="5238">
                        <c:v>64.300048828125</c:v>
                      </c:pt>
                      <c:pt idx="5239">
                        <c:v>64.199951171875</c:v>
                      </c:pt>
                      <c:pt idx="5240">
                        <c:v>64.10009765625</c:v>
                      </c:pt>
                      <c:pt idx="5241">
                        <c:v>64</c:v>
                      </c:pt>
                      <c:pt idx="5242">
                        <c:v>64</c:v>
                      </c:pt>
                      <c:pt idx="5243">
                        <c:v>63.89990234375</c:v>
                      </c:pt>
                      <c:pt idx="5244">
                        <c:v>63.89990234375</c:v>
                      </c:pt>
                      <c:pt idx="5245">
                        <c:v>63.89990234375</c:v>
                      </c:pt>
                      <c:pt idx="5246">
                        <c:v>63.800048828125</c:v>
                      </c:pt>
                      <c:pt idx="5247">
                        <c:v>63.699951171875</c:v>
                      </c:pt>
                      <c:pt idx="5248">
                        <c:v>63.699951171875</c:v>
                      </c:pt>
                      <c:pt idx="5249">
                        <c:v>63.699951171875</c:v>
                      </c:pt>
                      <c:pt idx="5250">
                        <c:v>63.60009765625</c:v>
                      </c:pt>
                      <c:pt idx="5251">
                        <c:v>63.60009765625</c:v>
                      </c:pt>
                      <c:pt idx="5252">
                        <c:v>63.60009765625</c:v>
                      </c:pt>
                      <c:pt idx="5253">
                        <c:v>63.60009765625</c:v>
                      </c:pt>
                      <c:pt idx="5254">
                        <c:v>63.60009765625</c:v>
                      </c:pt>
                      <c:pt idx="5255">
                        <c:v>63.5</c:v>
                      </c:pt>
                      <c:pt idx="5256">
                        <c:v>63.5</c:v>
                      </c:pt>
                      <c:pt idx="5257">
                        <c:v>63.39990234375</c:v>
                      </c:pt>
                      <c:pt idx="5258">
                        <c:v>63.39990234375</c:v>
                      </c:pt>
                      <c:pt idx="5259">
                        <c:v>63.39990234375</c:v>
                      </c:pt>
                      <c:pt idx="5260">
                        <c:v>63.39990234375</c:v>
                      </c:pt>
                      <c:pt idx="5261">
                        <c:v>63.39990234375</c:v>
                      </c:pt>
                      <c:pt idx="5262">
                        <c:v>63.300048828125</c:v>
                      </c:pt>
                      <c:pt idx="5263">
                        <c:v>63.300048828125</c:v>
                      </c:pt>
                      <c:pt idx="5264">
                        <c:v>63.199951171875</c:v>
                      </c:pt>
                      <c:pt idx="5265">
                        <c:v>63.199951171875</c:v>
                      </c:pt>
                      <c:pt idx="5266">
                        <c:v>63.199951171875</c:v>
                      </c:pt>
                      <c:pt idx="5267">
                        <c:v>63.199951171875</c:v>
                      </c:pt>
                      <c:pt idx="5268">
                        <c:v>63.10009765625</c:v>
                      </c:pt>
                      <c:pt idx="5269">
                        <c:v>63.10009765625</c:v>
                      </c:pt>
                      <c:pt idx="5270">
                        <c:v>63</c:v>
                      </c:pt>
                      <c:pt idx="5271">
                        <c:v>62.900146484375</c:v>
                      </c:pt>
                      <c:pt idx="5272">
                        <c:v>62.900146484375</c:v>
                      </c:pt>
                      <c:pt idx="5273">
                        <c:v>62.800048828125</c:v>
                      </c:pt>
                      <c:pt idx="5274">
                        <c:v>62.800048828125</c:v>
                      </c:pt>
                      <c:pt idx="5275">
                        <c:v>62.800048828125</c:v>
                      </c:pt>
                      <c:pt idx="5276">
                        <c:v>62.800048828125</c:v>
                      </c:pt>
                      <c:pt idx="5277">
                        <c:v>62.800048828125</c:v>
                      </c:pt>
                      <c:pt idx="5278">
                        <c:v>62.800048828125</c:v>
                      </c:pt>
                      <c:pt idx="5279">
                        <c:v>62.699951171875</c:v>
                      </c:pt>
                      <c:pt idx="5280">
                        <c:v>62.699951171875</c:v>
                      </c:pt>
                      <c:pt idx="5281">
                        <c:v>62.699951171875</c:v>
                      </c:pt>
                      <c:pt idx="5282">
                        <c:v>62.60009765625</c:v>
                      </c:pt>
                      <c:pt idx="5283">
                        <c:v>62.699951171875</c:v>
                      </c:pt>
                      <c:pt idx="5284">
                        <c:v>62.60009765625</c:v>
                      </c:pt>
                      <c:pt idx="5285">
                        <c:v>62.60009765625</c:v>
                      </c:pt>
                      <c:pt idx="5286">
                        <c:v>62.5</c:v>
                      </c:pt>
                      <c:pt idx="5287">
                        <c:v>62.5</c:v>
                      </c:pt>
                      <c:pt idx="5288">
                        <c:v>62.5</c:v>
                      </c:pt>
                      <c:pt idx="5289">
                        <c:v>62.400146484375</c:v>
                      </c:pt>
                      <c:pt idx="5290">
                        <c:v>62.400146484375</c:v>
                      </c:pt>
                      <c:pt idx="5291">
                        <c:v>62.5</c:v>
                      </c:pt>
                      <c:pt idx="5292">
                        <c:v>62.300048828125</c:v>
                      </c:pt>
                      <c:pt idx="5293">
                        <c:v>62.300048828125</c:v>
                      </c:pt>
                      <c:pt idx="5294">
                        <c:v>62.300048828125</c:v>
                      </c:pt>
                      <c:pt idx="5295">
                        <c:v>62.199951171875</c:v>
                      </c:pt>
                      <c:pt idx="5296">
                        <c:v>62.199951171875</c:v>
                      </c:pt>
                      <c:pt idx="5297">
                        <c:v>62.199951171875</c:v>
                      </c:pt>
                      <c:pt idx="5298">
                        <c:v>62.199951171875</c:v>
                      </c:pt>
                      <c:pt idx="5299">
                        <c:v>62.10009765625</c:v>
                      </c:pt>
                      <c:pt idx="5300">
                        <c:v>62.10009765625</c:v>
                      </c:pt>
                      <c:pt idx="5301">
                        <c:v>62.10009765625</c:v>
                      </c:pt>
                      <c:pt idx="5302">
                        <c:v>62</c:v>
                      </c:pt>
                      <c:pt idx="5303">
                        <c:v>62.10009765625</c:v>
                      </c:pt>
                      <c:pt idx="5304">
                        <c:v>62.10009765625</c:v>
                      </c:pt>
                      <c:pt idx="5305">
                        <c:v>62</c:v>
                      </c:pt>
                      <c:pt idx="5306">
                        <c:v>62</c:v>
                      </c:pt>
                      <c:pt idx="5307">
                        <c:v>62</c:v>
                      </c:pt>
                      <c:pt idx="5308">
                        <c:v>61.900146484375</c:v>
                      </c:pt>
                      <c:pt idx="5309">
                        <c:v>61.900146484375</c:v>
                      </c:pt>
                      <c:pt idx="5310">
                        <c:v>61.800048828125</c:v>
                      </c:pt>
                      <c:pt idx="5311">
                        <c:v>61.800048828125</c:v>
                      </c:pt>
                      <c:pt idx="5312">
                        <c:v>61.800048828125</c:v>
                      </c:pt>
                      <c:pt idx="5313">
                        <c:v>61.800048828125</c:v>
                      </c:pt>
                      <c:pt idx="5314">
                        <c:v>61.800048828125</c:v>
                      </c:pt>
                      <c:pt idx="5315">
                        <c:v>61.800048828125</c:v>
                      </c:pt>
                      <c:pt idx="5316">
                        <c:v>61.699951171875</c:v>
                      </c:pt>
                      <c:pt idx="5317">
                        <c:v>61.699951171875</c:v>
                      </c:pt>
                      <c:pt idx="5318">
                        <c:v>61.5</c:v>
                      </c:pt>
                      <c:pt idx="5319">
                        <c:v>61.5</c:v>
                      </c:pt>
                      <c:pt idx="5320">
                        <c:v>61.400146484375</c:v>
                      </c:pt>
                      <c:pt idx="5321">
                        <c:v>61.400146484375</c:v>
                      </c:pt>
                      <c:pt idx="5322">
                        <c:v>61.400146484375</c:v>
                      </c:pt>
                      <c:pt idx="5323">
                        <c:v>61.400146484375</c:v>
                      </c:pt>
                      <c:pt idx="5324">
                        <c:v>61.300048828125</c:v>
                      </c:pt>
                      <c:pt idx="5325">
                        <c:v>61.300048828125</c:v>
                      </c:pt>
                      <c:pt idx="5326">
                        <c:v>61.300048828125</c:v>
                      </c:pt>
                      <c:pt idx="5327">
                        <c:v>61.300048828125</c:v>
                      </c:pt>
                      <c:pt idx="5328">
                        <c:v>61.300048828125</c:v>
                      </c:pt>
                      <c:pt idx="5329">
                        <c:v>61.2001953125</c:v>
                      </c:pt>
                      <c:pt idx="5330">
                        <c:v>61.2001953125</c:v>
                      </c:pt>
                      <c:pt idx="5331">
                        <c:v>61.2001953125</c:v>
                      </c:pt>
                      <c:pt idx="5332">
                        <c:v>61.10009765625</c:v>
                      </c:pt>
                      <c:pt idx="5333">
                        <c:v>61.10009765625</c:v>
                      </c:pt>
                      <c:pt idx="5334">
                        <c:v>61.10009765625</c:v>
                      </c:pt>
                      <c:pt idx="5335">
                        <c:v>61</c:v>
                      </c:pt>
                      <c:pt idx="5336">
                        <c:v>60.900146484375</c:v>
                      </c:pt>
                      <c:pt idx="5337">
                        <c:v>60.900146484375</c:v>
                      </c:pt>
                      <c:pt idx="5338">
                        <c:v>60.800048828125</c:v>
                      </c:pt>
                      <c:pt idx="5339">
                        <c:v>60.900146484375</c:v>
                      </c:pt>
                      <c:pt idx="5340">
                        <c:v>60.800048828125</c:v>
                      </c:pt>
                      <c:pt idx="5341">
                        <c:v>60.800048828125</c:v>
                      </c:pt>
                      <c:pt idx="5342">
                        <c:v>60.800048828125</c:v>
                      </c:pt>
                      <c:pt idx="5343">
                        <c:v>60.7001953125</c:v>
                      </c:pt>
                      <c:pt idx="5344">
                        <c:v>60.7001953125</c:v>
                      </c:pt>
                      <c:pt idx="5345">
                        <c:v>60.7001953125</c:v>
                      </c:pt>
                      <c:pt idx="5346">
                        <c:v>60.60009765625</c:v>
                      </c:pt>
                      <c:pt idx="5347">
                        <c:v>60.60009765625</c:v>
                      </c:pt>
                      <c:pt idx="5348">
                        <c:v>60.7001953125</c:v>
                      </c:pt>
                      <c:pt idx="5349">
                        <c:v>60.7001953125</c:v>
                      </c:pt>
                      <c:pt idx="5350">
                        <c:v>60.60009765625</c:v>
                      </c:pt>
                      <c:pt idx="5351">
                        <c:v>60.60009765625</c:v>
                      </c:pt>
                      <c:pt idx="5352">
                        <c:v>60.5</c:v>
                      </c:pt>
                      <c:pt idx="5353">
                        <c:v>60.5</c:v>
                      </c:pt>
                      <c:pt idx="5354">
                        <c:v>60.400146484375</c:v>
                      </c:pt>
                      <c:pt idx="5355">
                        <c:v>60.300048828125</c:v>
                      </c:pt>
                      <c:pt idx="5356">
                        <c:v>60.300048828125</c:v>
                      </c:pt>
                      <c:pt idx="5357">
                        <c:v>60.2001953125</c:v>
                      </c:pt>
                      <c:pt idx="5358">
                        <c:v>60.2001953125</c:v>
                      </c:pt>
                      <c:pt idx="5359">
                        <c:v>60.2001953125</c:v>
                      </c:pt>
                      <c:pt idx="5360">
                        <c:v>60.300048828125</c:v>
                      </c:pt>
                      <c:pt idx="5361">
                        <c:v>60.2001953125</c:v>
                      </c:pt>
                      <c:pt idx="5362">
                        <c:v>60.10009765625</c:v>
                      </c:pt>
                      <c:pt idx="5363">
                        <c:v>60.10009765625</c:v>
                      </c:pt>
                      <c:pt idx="5364">
                        <c:v>60.10009765625</c:v>
                      </c:pt>
                      <c:pt idx="5365">
                        <c:v>60</c:v>
                      </c:pt>
                      <c:pt idx="5366">
                        <c:v>60.10009765625</c:v>
                      </c:pt>
                      <c:pt idx="5367">
                        <c:v>60</c:v>
                      </c:pt>
                      <c:pt idx="5368">
                        <c:v>60</c:v>
                      </c:pt>
                      <c:pt idx="5369">
                        <c:v>59.900146484375</c:v>
                      </c:pt>
                      <c:pt idx="5370">
                        <c:v>59.900146484375</c:v>
                      </c:pt>
                      <c:pt idx="5371">
                        <c:v>59.900146484375</c:v>
                      </c:pt>
                      <c:pt idx="5372">
                        <c:v>59.900146484375</c:v>
                      </c:pt>
                      <c:pt idx="5373">
                        <c:v>59.900146484375</c:v>
                      </c:pt>
                      <c:pt idx="5374">
                        <c:v>59.800048828125</c:v>
                      </c:pt>
                      <c:pt idx="5375">
                        <c:v>59.800048828125</c:v>
                      </c:pt>
                      <c:pt idx="5376">
                        <c:v>59.800048828125</c:v>
                      </c:pt>
                      <c:pt idx="5377">
                        <c:v>59.800048828125</c:v>
                      </c:pt>
                      <c:pt idx="5378">
                        <c:v>59.7001953125</c:v>
                      </c:pt>
                      <c:pt idx="5379">
                        <c:v>59.7001953125</c:v>
                      </c:pt>
                      <c:pt idx="5380">
                        <c:v>59.7001953125</c:v>
                      </c:pt>
                      <c:pt idx="5381">
                        <c:v>59.60009765625</c:v>
                      </c:pt>
                      <c:pt idx="5382">
                        <c:v>59.60009765625</c:v>
                      </c:pt>
                      <c:pt idx="5383">
                        <c:v>59.60009765625</c:v>
                      </c:pt>
                      <c:pt idx="5384">
                        <c:v>59.60009765625</c:v>
                      </c:pt>
                      <c:pt idx="5385">
                        <c:v>59.7001953125</c:v>
                      </c:pt>
                      <c:pt idx="5386">
                        <c:v>59.60009765625</c:v>
                      </c:pt>
                      <c:pt idx="5387">
                        <c:v>59.60009765625</c:v>
                      </c:pt>
                      <c:pt idx="5388">
                        <c:v>59.60009765625</c:v>
                      </c:pt>
                      <c:pt idx="5389">
                        <c:v>59.500244140625</c:v>
                      </c:pt>
                      <c:pt idx="5390">
                        <c:v>59.400146484375</c:v>
                      </c:pt>
                      <c:pt idx="5391">
                        <c:v>59.400146484375</c:v>
                      </c:pt>
                      <c:pt idx="5392">
                        <c:v>59.400146484375</c:v>
                      </c:pt>
                      <c:pt idx="5393">
                        <c:v>59.300048828125</c:v>
                      </c:pt>
                      <c:pt idx="5394">
                        <c:v>59.300048828125</c:v>
                      </c:pt>
                      <c:pt idx="5395">
                        <c:v>59.300048828125</c:v>
                      </c:pt>
                      <c:pt idx="5396">
                        <c:v>59.300048828125</c:v>
                      </c:pt>
                      <c:pt idx="5397">
                        <c:v>59.300048828125</c:v>
                      </c:pt>
                      <c:pt idx="5398">
                        <c:v>59.2001953125</c:v>
                      </c:pt>
                      <c:pt idx="5399">
                        <c:v>59.2001953125</c:v>
                      </c:pt>
                      <c:pt idx="5400">
                        <c:v>59.2001953125</c:v>
                      </c:pt>
                      <c:pt idx="5401">
                        <c:v>59.2001953125</c:v>
                      </c:pt>
                      <c:pt idx="5402">
                        <c:v>59.10009765625</c:v>
                      </c:pt>
                      <c:pt idx="5403">
                        <c:v>59.10009765625</c:v>
                      </c:pt>
                      <c:pt idx="5404">
                        <c:v>59.000244140625</c:v>
                      </c:pt>
                      <c:pt idx="5405">
                        <c:v>59.000244140625</c:v>
                      </c:pt>
                      <c:pt idx="5406">
                        <c:v>59.000244140625</c:v>
                      </c:pt>
                      <c:pt idx="5407">
                        <c:v>59.000244140625</c:v>
                      </c:pt>
                      <c:pt idx="5408">
                        <c:v>58.900146484375</c:v>
                      </c:pt>
                      <c:pt idx="5409">
                        <c:v>58.900146484375</c:v>
                      </c:pt>
                      <c:pt idx="5410">
                        <c:v>58.900146484375</c:v>
                      </c:pt>
                      <c:pt idx="5411">
                        <c:v>58.800048828125</c:v>
                      </c:pt>
                      <c:pt idx="5412">
                        <c:v>58.800048828125</c:v>
                      </c:pt>
                      <c:pt idx="5413">
                        <c:v>58.800048828125</c:v>
                      </c:pt>
                      <c:pt idx="5414">
                        <c:v>58.800048828125</c:v>
                      </c:pt>
                      <c:pt idx="5415">
                        <c:v>58.7001953125</c:v>
                      </c:pt>
                      <c:pt idx="5416">
                        <c:v>58.60009765625</c:v>
                      </c:pt>
                      <c:pt idx="5417">
                        <c:v>58.60009765625</c:v>
                      </c:pt>
                      <c:pt idx="5418">
                        <c:v>58.500244140625</c:v>
                      </c:pt>
                      <c:pt idx="5419">
                        <c:v>58.500244140625</c:v>
                      </c:pt>
                      <c:pt idx="5420">
                        <c:v>58.500244140625</c:v>
                      </c:pt>
                      <c:pt idx="5421">
                        <c:v>58.60009765625</c:v>
                      </c:pt>
                      <c:pt idx="5422">
                        <c:v>58.500244140625</c:v>
                      </c:pt>
                      <c:pt idx="5423">
                        <c:v>58.500244140625</c:v>
                      </c:pt>
                      <c:pt idx="5424">
                        <c:v>58.500244140625</c:v>
                      </c:pt>
                      <c:pt idx="5425">
                        <c:v>58.400146484375</c:v>
                      </c:pt>
                      <c:pt idx="5426">
                        <c:v>58.30029296875</c:v>
                      </c:pt>
                      <c:pt idx="5427">
                        <c:v>58.400146484375</c:v>
                      </c:pt>
                      <c:pt idx="5428">
                        <c:v>58.30029296875</c:v>
                      </c:pt>
                      <c:pt idx="5429">
                        <c:v>58.30029296875</c:v>
                      </c:pt>
                      <c:pt idx="5430">
                        <c:v>58.30029296875</c:v>
                      </c:pt>
                      <c:pt idx="5431">
                        <c:v>58.30029296875</c:v>
                      </c:pt>
                      <c:pt idx="5432">
                        <c:v>58.2001953125</c:v>
                      </c:pt>
                      <c:pt idx="5433">
                        <c:v>58.30029296875</c:v>
                      </c:pt>
                      <c:pt idx="5434">
                        <c:v>58.30029296875</c:v>
                      </c:pt>
                      <c:pt idx="5435">
                        <c:v>58.2001953125</c:v>
                      </c:pt>
                      <c:pt idx="5436">
                        <c:v>58.2001953125</c:v>
                      </c:pt>
                      <c:pt idx="5437">
                        <c:v>58.2001953125</c:v>
                      </c:pt>
                      <c:pt idx="5438">
                        <c:v>58.10009765625</c:v>
                      </c:pt>
                      <c:pt idx="5439">
                        <c:v>58.000244140625</c:v>
                      </c:pt>
                      <c:pt idx="5440">
                        <c:v>58.10009765625</c:v>
                      </c:pt>
                      <c:pt idx="5441">
                        <c:v>58.000244140625</c:v>
                      </c:pt>
                      <c:pt idx="5442">
                        <c:v>58.000244140625</c:v>
                      </c:pt>
                      <c:pt idx="5443">
                        <c:v>57.900146484375</c:v>
                      </c:pt>
                      <c:pt idx="5444">
                        <c:v>57.900146484375</c:v>
                      </c:pt>
                      <c:pt idx="5445">
                        <c:v>58.000244140625</c:v>
                      </c:pt>
                      <c:pt idx="5446">
                        <c:v>57.900146484375</c:v>
                      </c:pt>
                      <c:pt idx="5447">
                        <c:v>57.900146484375</c:v>
                      </c:pt>
                      <c:pt idx="5448">
                        <c:v>57.900146484375</c:v>
                      </c:pt>
                      <c:pt idx="5449">
                        <c:v>57.80029296875</c:v>
                      </c:pt>
                      <c:pt idx="5450">
                        <c:v>57.80029296875</c:v>
                      </c:pt>
                      <c:pt idx="5451">
                        <c:v>57.7001953125</c:v>
                      </c:pt>
                      <c:pt idx="5452">
                        <c:v>57.60009765625</c:v>
                      </c:pt>
                      <c:pt idx="5453">
                        <c:v>57.60009765625</c:v>
                      </c:pt>
                      <c:pt idx="5454">
                        <c:v>57.60009765625</c:v>
                      </c:pt>
                      <c:pt idx="5455">
                        <c:v>57.60009765625</c:v>
                      </c:pt>
                      <c:pt idx="5456">
                        <c:v>57.60009765625</c:v>
                      </c:pt>
                      <c:pt idx="5457">
                        <c:v>57.60009765625</c:v>
                      </c:pt>
                      <c:pt idx="5458">
                        <c:v>57.499755859375</c:v>
                      </c:pt>
                      <c:pt idx="5459">
                        <c:v>57.499755859375</c:v>
                      </c:pt>
                      <c:pt idx="5460">
                        <c:v>57.499755859375</c:v>
                      </c:pt>
                      <c:pt idx="5461">
                        <c:v>57.499755859375</c:v>
                      </c:pt>
                      <c:pt idx="5462">
                        <c:v>57.499755859375</c:v>
                      </c:pt>
                      <c:pt idx="5463">
                        <c:v>57.499755859375</c:v>
                      </c:pt>
                      <c:pt idx="5464">
                        <c:v>57.39990234375</c:v>
                      </c:pt>
                      <c:pt idx="5465">
                        <c:v>57.2998046875</c:v>
                      </c:pt>
                      <c:pt idx="5466">
                        <c:v>57.39990234375</c:v>
                      </c:pt>
                      <c:pt idx="5467">
                        <c:v>57.2998046875</c:v>
                      </c:pt>
                      <c:pt idx="5468">
                        <c:v>57.2998046875</c:v>
                      </c:pt>
                      <c:pt idx="5469">
                        <c:v>57.19970703125</c:v>
                      </c:pt>
                      <c:pt idx="5470">
                        <c:v>57.2998046875</c:v>
                      </c:pt>
                      <c:pt idx="5471">
                        <c:v>57.19970703125</c:v>
                      </c:pt>
                      <c:pt idx="5472">
                        <c:v>57.099853515625</c:v>
                      </c:pt>
                      <c:pt idx="5473">
                        <c:v>57.19970703125</c:v>
                      </c:pt>
                      <c:pt idx="5474">
                        <c:v>56.999755859375</c:v>
                      </c:pt>
                      <c:pt idx="5475">
                        <c:v>56.999755859375</c:v>
                      </c:pt>
                      <c:pt idx="5476">
                        <c:v>56.999755859375</c:v>
                      </c:pt>
                      <c:pt idx="5477">
                        <c:v>56.999755859375</c:v>
                      </c:pt>
                      <c:pt idx="5478">
                        <c:v>56.89990234375</c:v>
                      </c:pt>
                      <c:pt idx="5479">
                        <c:v>56.89990234375</c:v>
                      </c:pt>
                      <c:pt idx="5480">
                        <c:v>56.7998046875</c:v>
                      </c:pt>
                      <c:pt idx="5481">
                        <c:v>57.099853515625</c:v>
                      </c:pt>
                      <c:pt idx="5482">
                        <c:v>57.099853515625</c:v>
                      </c:pt>
                      <c:pt idx="5483">
                        <c:v>56.999755859375</c:v>
                      </c:pt>
                      <c:pt idx="5484">
                        <c:v>56.999755859375</c:v>
                      </c:pt>
                      <c:pt idx="5485">
                        <c:v>56.999755859375</c:v>
                      </c:pt>
                      <c:pt idx="5486">
                        <c:v>56.89990234375</c:v>
                      </c:pt>
                      <c:pt idx="5487">
                        <c:v>56.89990234375</c:v>
                      </c:pt>
                      <c:pt idx="5488">
                        <c:v>56.7998046875</c:v>
                      </c:pt>
                      <c:pt idx="5489">
                        <c:v>56.7998046875</c:v>
                      </c:pt>
                      <c:pt idx="5490">
                        <c:v>56.7998046875</c:v>
                      </c:pt>
                      <c:pt idx="5491">
                        <c:v>56.7998046875</c:v>
                      </c:pt>
                      <c:pt idx="5492">
                        <c:v>56.7998046875</c:v>
                      </c:pt>
                      <c:pt idx="5493">
                        <c:v>56.599853515625</c:v>
                      </c:pt>
                      <c:pt idx="5494">
                        <c:v>56.599853515625</c:v>
                      </c:pt>
                      <c:pt idx="5495">
                        <c:v>56.599853515625</c:v>
                      </c:pt>
                      <c:pt idx="5496">
                        <c:v>56.599853515625</c:v>
                      </c:pt>
                      <c:pt idx="5497">
                        <c:v>56.599853515625</c:v>
                      </c:pt>
                      <c:pt idx="5498">
                        <c:v>56.499755859375</c:v>
                      </c:pt>
                      <c:pt idx="5499">
                        <c:v>56.499755859375</c:v>
                      </c:pt>
                      <c:pt idx="5500">
                        <c:v>56.39990234375</c:v>
                      </c:pt>
                      <c:pt idx="5501">
                        <c:v>56.499755859375</c:v>
                      </c:pt>
                      <c:pt idx="5502">
                        <c:v>56.39990234375</c:v>
                      </c:pt>
                      <c:pt idx="5503">
                        <c:v>56.2998046875</c:v>
                      </c:pt>
                      <c:pt idx="5504">
                        <c:v>56.2998046875</c:v>
                      </c:pt>
                      <c:pt idx="5505">
                        <c:v>56.39990234375</c:v>
                      </c:pt>
                      <c:pt idx="5506">
                        <c:v>56.39990234375</c:v>
                      </c:pt>
                      <c:pt idx="5507">
                        <c:v>56.2998046875</c:v>
                      </c:pt>
                      <c:pt idx="5508">
                        <c:v>56.2998046875</c:v>
                      </c:pt>
                      <c:pt idx="5509">
                        <c:v>56.2998046875</c:v>
                      </c:pt>
                      <c:pt idx="5510">
                        <c:v>56.199951171875</c:v>
                      </c:pt>
                      <c:pt idx="5511">
                        <c:v>56.199951171875</c:v>
                      </c:pt>
                      <c:pt idx="5512">
                        <c:v>56.199951171875</c:v>
                      </c:pt>
                      <c:pt idx="5513">
                        <c:v>56.199951171875</c:v>
                      </c:pt>
                      <c:pt idx="5514">
                        <c:v>56.199951171875</c:v>
                      </c:pt>
                      <c:pt idx="5515">
                        <c:v>56.099853515625</c:v>
                      </c:pt>
                      <c:pt idx="5516">
                        <c:v>56.099853515625</c:v>
                      </c:pt>
                      <c:pt idx="5517">
                        <c:v>56.099853515625</c:v>
                      </c:pt>
                      <c:pt idx="5518">
                        <c:v>56.099853515625</c:v>
                      </c:pt>
                      <c:pt idx="5519">
                        <c:v>56.099853515625</c:v>
                      </c:pt>
                      <c:pt idx="5520">
                        <c:v>56.099853515625</c:v>
                      </c:pt>
                      <c:pt idx="5521">
                        <c:v>55.999755859375</c:v>
                      </c:pt>
                      <c:pt idx="5522">
                        <c:v>55.999755859375</c:v>
                      </c:pt>
                      <c:pt idx="5523">
                        <c:v>55.999755859375</c:v>
                      </c:pt>
                      <c:pt idx="5524">
                        <c:v>55.999755859375</c:v>
                      </c:pt>
                      <c:pt idx="5525">
                        <c:v>55.89990234375</c:v>
                      </c:pt>
                      <c:pt idx="5526">
                        <c:v>55.89990234375</c:v>
                      </c:pt>
                      <c:pt idx="5527">
                        <c:v>55.89990234375</c:v>
                      </c:pt>
                      <c:pt idx="5528">
                        <c:v>55.89990234375</c:v>
                      </c:pt>
                      <c:pt idx="5529">
                        <c:v>55.7998046875</c:v>
                      </c:pt>
                      <c:pt idx="5530">
                        <c:v>55.699951171875</c:v>
                      </c:pt>
                      <c:pt idx="5531">
                        <c:v>55.699951171875</c:v>
                      </c:pt>
                      <c:pt idx="5532">
                        <c:v>55.699951171875</c:v>
                      </c:pt>
                      <c:pt idx="5533">
                        <c:v>55.599853515625</c:v>
                      </c:pt>
                      <c:pt idx="5534">
                        <c:v>55.599853515625</c:v>
                      </c:pt>
                      <c:pt idx="5535">
                        <c:v>55.599853515625</c:v>
                      </c:pt>
                      <c:pt idx="5536">
                        <c:v>55.599853515625</c:v>
                      </c:pt>
                      <c:pt idx="5537">
                        <c:v>55.499755859375</c:v>
                      </c:pt>
                      <c:pt idx="5538">
                        <c:v>55.499755859375</c:v>
                      </c:pt>
                      <c:pt idx="5539">
                        <c:v>55.599853515625</c:v>
                      </c:pt>
                      <c:pt idx="5540">
                        <c:v>55.499755859375</c:v>
                      </c:pt>
                      <c:pt idx="5541">
                        <c:v>55.499755859375</c:v>
                      </c:pt>
                      <c:pt idx="5542">
                        <c:v>55.599853515625</c:v>
                      </c:pt>
                      <c:pt idx="5543">
                        <c:v>55.499755859375</c:v>
                      </c:pt>
                      <c:pt idx="5544">
                        <c:v>55.499755859375</c:v>
                      </c:pt>
                      <c:pt idx="5545">
                        <c:v>55.499755859375</c:v>
                      </c:pt>
                      <c:pt idx="5546">
                        <c:v>55.39990234375</c:v>
                      </c:pt>
                      <c:pt idx="5547">
                        <c:v>55.39990234375</c:v>
                      </c:pt>
                      <c:pt idx="5548">
                        <c:v>55.39990234375</c:v>
                      </c:pt>
                      <c:pt idx="5549">
                        <c:v>55.39990234375</c:v>
                      </c:pt>
                      <c:pt idx="5550">
                        <c:v>55.2998046875</c:v>
                      </c:pt>
                      <c:pt idx="5551">
                        <c:v>55.2998046875</c:v>
                      </c:pt>
                      <c:pt idx="5552">
                        <c:v>55.2998046875</c:v>
                      </c:pt>
                      <c:pt idx="5553">
                        <c:v>55.2998046875</c:v>
                      </c:pt>
                      <c:pt idx="5554">
                        <c:v>55.2998046875</c:v>
                      </c:pt>
                      <c:pt idx="5555">
                        <c:v>55.199951171875</c:v>
                      </c:pt>
                      <c:pt idx="5556">
                        <c:v>55.199951171875</c:v>
                      </c:pt>
                      <c:pt idx="5557">
                        <c:v>55.199951171875</c:v>
                      </c:pt>
                      <c:pt idx="5558">
                        <c:v>55.099853515625</c:v>
                      </c:pt>
                      <c:pt idx="5559">
                        <c:v>55.199951171875</c:v>
                      </c:pt>
                      <c:pt idx="5560">
                        <c:v>55.199951171875</c:v>
                      </c:pt>
                      <c:pt idx="5561">
                        <c:v>55.199951171875</c:v>
                      </c:pt>
                      <c:pt idx="5562">
                        <c:v>55.199951171875</c:v>
                      </c:pt>
                      <c:pt idx="5563">
                        <c:v>55.199951171875</c:v>
                      </c:pt>
                      <c:pt idx="5564">
                        <c:v>55.099853515625</c:v>
                      </c:pt>
                      <c:pt idx="5565">
                        <c:v>54.89990234375</c:v>
                      </c:pt>
                      <c:pt idx="5566">
                        <c:v>54.89990234375</c:v>
                      </c:pt>
                      <c:pt idx="5567">
                        <c:v>54.89990234375</c:v>
                      </c:pt>
                      <c:pt idx="5568">
                        <c:v>54.89990234375</c:v>
                      </c:pt>
                      <c:pt idx="5569">
                        <c:v>54.89990234375</c:v>
                      </c:pt>
                      <c:pt idx="5570">
                        <c:v>54.7998046875</c:v>
                      </c:pt>
                      <c:pt idx="5571">
                        <c:v>54.7998046875</c:v>
                      </c:pt>
                      <c:pt idx="5572">
                        <c:v>54.7998046875</c:v>
                      </c:pt>
                      <c:pt idx="5573">
                        <c:v>54.699951171875</c:v>
                      </c:pt>
                      <c:pt idx="5574">
                        <c:v>54.699951171875</c:v>
                      </c:pt>
                      <c:pt idx="5575">
                        <c:v>54.699951171875</c:v>
                      </c:pt>
                      <c:pt idx="5576">
                        <c:v>54.599853515625</c:v>
                      </c:pt>
                      <c:pt idx="5577">
                        <c:v>54.699951171875</c:v>
                      </c:pt>
                      <c:pt idx="5578">
                        <c:v>54.699951171875</c:v>
                      </c:pt>
                      <c:pt idx="5579">
                        <c:v>54.599853515625</c:v>
                      </c:pt>
                      <c:pt idx="5580">
                        <c:v>54.599853515625</c:v>
                      </c:pt>
                      <c:pt idx="5581">
                        <c:v>54.599853515625</c:v>
                      </c:pt>
                      <c:pt idx="5582">
                        <c:v>54.599853515625</c:v>
                      </c:pt>
                      <c:pt idx="5583">
                        <c:v>54.599853515625</c:v>
                      </c:pt>
                      <c:pt idx="5584">
                        <c:v>54.599853515625</c:v>
                      </c:pt>
                      <c:pt idx="5585">
                        <c:v>54.599853515625</c:v>
                      </c:pt>
                      <c:pt idx="5586">
                        <c:v>54.5</c:v>
                      </c:pt>
                      <c:pt idx="5587">
                        <c:v>54.5</c:v>
                      </c:pt>
                      <c:pt idx="5588">
                        <c:v>54.5</c:v>
                      </c:pt>
                      <c:pt idx="5589">
                        <c:v>54.39990234375</c:v>
                      </c:pt>
                      <c:pt idx="5590">
                        <c:v>54.39990234375</c:v>
                      </c:pt>
                      <c:pt idx="5591">
                        <c:v>54.39990234375</c:v>
                      </c:pt>
                      <c:pt idx="5592">
                        <c:v>54.2998046875</c:v>
                      </c:pt>
                      <c:pt idx="5593">
                        <c:v>54.2998046875</c:v>
                      </c:pt>
                      <c:pt idx="5594">
                        <c:v>54.2998046875</c:v>
                      </c:pt>
                      <c:pt idx="5595">
                        <c:v>54.2998046875</c:v>
                      </c:pt>
                      <c:pt idx="5596">
                        <c:v>54.199951171875</c:v>
                      </c:pt>
                      <c:pt idx="5597">
                        <c:v>54.199951171875</c:v>
                      </c:pt>
                      <c:pt idx="5598">
                        <c:v>54.2998046875</c:v>
                      </c:pt>
                      <c:pt idx="5599">
                        <c:v>54.199951171875</c:v>
                      </c:pt>
                      <c:pt idx="5600">
                        <c:v>54.199951171875</c:v>
                      </c:pt>
                      <c:pt idx="5601">
                        <c:v>54.099853515625</c:v>
                      </c:pt>
                      <c:pt idx="5602">
                        <c:v>54.099853515625</c:v>
                      </c:pt>
                      <c:pt idx="5603">
                        <c:v>54</c:v>
                      </c:pt>
                      <c:pt idx="5604">
                        <c:v>54.099853515625</c:v>
                      </c:pt>
                      <c:pt idx="5605">
                        <c:v>54</c:v>
                      </c:pt>
                      <c:pt idx="5606">
                        <c:v>54</c:v>
                      </c:pt>
                      <c:pt idx="5607">
                        <c:v>53.89990234375</c:v>
                      </c:pt>
                      <c:pt idx="5608">
                        <c:v>53.89990234375</c:v>
                      </c:pt>
                      <c:pt idx="5609">
                        <c:v>53.89990234375</c:v>
                      </c:pt>
                      <c:pt idx="5610">
                        <c:v>53.89990234375</c:v>
                      </c:pt>
                      <c:pt idx="5611">
                        <c:v>53.7998046875</c:v>
                      </c:pt>
                      <c:pt idx="5612">
                        <c:v>53.89990234375</c:v>
                      </c:pt>
                      <c:pt idx="5613">
                        <c:v>53.7998046875</c:v>
                      </c:pt>
                      <c:pt idx="5614">
                        <c:v>53.699951171875</c:v>
                      </c:pt>
                      <c:pt idx="5615">
                        <c:v>53.699951171875</c:v>
                      </c:pt>
                      <c:pt idx="5616">
                        <c:v>53.699951171875</c:v>
                      </c:pt>
                      <c:pt idx="5617">
                        <c:v>53.699951171875</c:v>
                      </c:pt>
                      <c:pt idx="5618">
                        <c:v>53.699951171875</c:v>
                      </c:pt>
                      <c:pt idx="5619">
                        <c:v>53.7998046875</c:v>
                      </c:pt>
                      <c:pt idx="5620">
                        <c:v>53.7998046875</c:v>
                      </c:pt>
                      <c:pt idx="5621">
                        <c:v>53.699951171875</c:v>
                      </c:pt>
                      <c:pt idx="5622">
                        <c:v>53.699951171875</c:v>
                      </c:pt>
                      <c:pt idx="5623">
                        <c:v>53.699951171875</c:v>
                      </c:pt>
                      <c:pt idx="5624">
                        <c:v>53.599853515625</c:v>
                      </c:pt>
                      <c:pt idx="5625">
                        <c:v>53.599853515625</c:v>
                      </c:pt>
                      <c:pt idx="5626">
                        <c:v>53.599853515625</c:v>
                      </c:pt>
                      <c:pt idx="5627">
                        <c:v>53.599853515625</c:v>
                      </c:pt>
                      <c:pt idx="5628">
                        <c:v>53.5</c:v>
                      </c:pt>
                      <c:pt idx="5629">
                        <c:v>53.5</c:v>
                      </c:pt>
                      <c:pt idx="5630">
                        <c:v>53.5</c:v>
                      </c:pt>
                      <c:pt idx="5631">
                        <c:v>53.5</c:v>
                      </c:pt>
                      <c:pt idx="5632">
                        <c:v>53.5</c:v>
                      </c:pt>
                      <c:pt idx="5633">
                        <c:v>53.39990234375</c:v>
                      </c:pt>
                      <c:pt idx="5634">
                        <c:v>53.39990234375</c:v>
                      </c:pt>
                      <c:pt idx="5635">
                        <c:v>53.39990234375</c:v>
                      </c:pt>
                      <c:pt idx="5636">
                        <c:v>53.39990234375</c:v>
                      </c:pt>
                      <c:pt idx="5637">
                        <c:v>53.5</c:v>
                      </c:pt>
                      <c:pt idx="5638">
                        <c:v>53.39990234375</c:v>
                      </c:pt>
                      <c:pt idx="5639">
                        <c:v>53.39990234375</c:v>
                      </c:pt>
                      <c:pt idx="5640">
                        <c:v>53.39990234375</c:v>
                      </c:pt>
                      <c:pt idx="5641">
                        <c:v>53.39990234375</c:v>
                      </c:pt>
                      <c:pt idx="5642">
                        <c:v>53.300048828125</c:v>
                      </c:pt>
                      <c:pt idx="5643">
                        <c:v>53.199951171875</c:v>
                      </c:pt>
                      <c:pt idx="5644">
                        <c:v>53.199951171875</c:v>
                      </c:pt>
                      <c:pt idx="5645">
                        <c:v>53.199951171875</c:v>
                      </c:pt>
                      <c:pt idx="5646">
                        <c:v>53.199951171875</c:v>
                      </c:pt>
                      <c:pt idx="5647">
                        <c:v>53.099853515625</c:v>
                      </c:pt>
                      <c:pt idx="5648">
                        <c:v>53.099853515625</c:v>
                      </c:pt>
                      <c:pt idx="5649">
                        <c:v>53.099853515625</c:v>
                      </c:pt>
                      <c:pt idx="5650">
                        <c:v>53.099853515625</c:v>
                      </c:pt>
                      <c:pt idx="5651">
                        <c:v>53.099853515625</c:v>
                      </c:pt>
                      <c:pt idx="5652">
                        <c:v>53.099853515625</c:v>
                      </c:pt>
                      <c:pt idx="5653">
                        <c:v>53.099853515625</c:v>
                      </c:pt>
                      <c:pt idx="5654">
                        <c:v>53.099853515625</c:v>
                      </c:pt>
                      <c:pt idx="5655">
                        <c:v>53</c:v>
                      </c:pt>
                      <c:pt idx="5656">
                        <c:v>53</c:v>
                      </c:pt>
                      <c:pt idx="5657">
                        <c:v>53</c:v>
                      </c:pt>
                      <c:pt idx="5658">
                        <c:v>52.89990234375</c:v>
                      </c:pt>
                      <c:pt idx="5659">
                        <c:v>52.89990234375</c:v>
                      </c:pt>
                      <c:pt idx="5660">
                        <c:v>52.89990234375</c:v>
                      </c:pt>
                      <c:pt idx="5661">
                        <c:v>52.89990234375</c:v>
                      </c:pt>
                      <c:pt idx="5662">
                        <c:v>52.800048828125</c:v>
                      </c:pt>
                      <c:pt idx="5663">
                        <c:v>52.800048828125</c:v>
                      </c:pt>
                      <c:pt idx="5664">
                        <c:v>52.800048828125</c:v>
                      </c:pt>
                      <c:pt idx="5665">
                        <c:v>52.800048828125</c:v>
                      </c:pt>
                      <c:pt idx="5666">
                        <c:v>52.699951171875</c:v>
                      </c:pt>
                      <c:pt idx="5667">
                        <c:v>52.699951171875</c:v>
                      </c:pt>
                      <c:pt idx="5668">
                        <c:v>52.699951171875</c:v>
                      </c:pt>
                      <c:pt idx="5669">
                        <c:v>52.599853515625</c:v>
                      </c:pt>
                      <c:pt idx="5670">
                        <c:v>52.599853515625</c:v>
                      </c:pt>
                      <c:pt idx="5671">
                        <c:v>52.599853515625</c:v>
                      </c:pt>
                      <c:pt idx="5672">
                        <c:v>52.599853515625</c:v>
                      </c:pt>
                      <c:pt idx="5673">
                        <c:v>52.599853515625</c:v>
                      </c:pt>
                      <c:pt idx="5674">
                        <c:v>52.599853515625</c:v>
                      </c:pt>
                      <c:pt idx="5675">
                        <c:v>52.599853515625</c:v>
                      </c:pt>
                      <c:pt idx="5676">
                        <c:v>52.599853515625</c:v>
                      </c:pt>
                      <c:pt idx="5677">
                        <c:v>52.5</c:v>
                      </c:pt>
                      <c:pt idx="5678">
                        <c:v>52.5</c:v>
                      </c:pt>
                      <c:pt idx="5679">
                        <c:v>52.599853515625</c:v>
                      </c:pt>
                      <c:pt idx="5680">
                        <c:v>52.5</c:v>
                      </c:pt>
                      <c:pt idx="5681">
                        <c:v>52.5</c:v>
                      </c:pt>
                      <c:pt idx="5682">
                        <c:v>52.5</c:v>
                      </c:pt>
                      <c:pt idx="5683">
                        <c:v>52.5</c:v>
                      </c:pt>
                      <c:pt idx="5684">
                        <c:v>52.5</c:v>
                      </c:pt>
                      <c:pt idx="5685">
                        <c:v>52.39990234375</c:v>
                      </c:pt>
                      <c:pt idx="5686">
                        <c:v>52.300048828125</c:v>
                      </c:pt>
                      <c:pt idx="5687">
                        <c:v>52.39990234375</c:v>
                      </c:pt>
                      <c:pt idx="5688">
                        <c:v>52.300048828125</c:v>
                      </c:pt>
                      <c:pt idx="5689">
                        <c:v>52.300048828125</c:v>
                      </c:pt>
                      <c:pt idx="5690">
                        <c:v>52.199951171875</c:v>
                      </c:pt>
                      <c:pt idx="5691">
                        <c:v>52.199951171875</c:v>
                      </c:pt>
                      <c:pt idx="5692">
                        <c:v>52.099853515625</c:v>
                      </c:pt>
                      <c:pt idx="5693">
                        <c:v>52.199951171875</c:v>
                      </c:pt>
                      <c:pt idx="5694">
                        <c:v>52.099853515625</c:v>
                      </c:pt>
                      <c:pt idx="5695">
                        <c:v>52.099853515625</c:v>
                      </c:pt>
                      <c:pt idx="5696">
                        <c:v>52.099853515625</c:v>
                      </c:pt>
                      <c:pt idx="5697">
                        <c:v>52.099853515625</c:v>
                      </c:pt>
                      <c:pt idx="5698">
                        <c:v>52.099853515625</c:v>
                      </c:pt>
                      <c:pt idx="5699">
                        <c:v>52.099853515625</c:v>
                      </c:pt>
                      <c:pt idx="5700">
                        <c:v>52</c:v>
                      </c:pt>
                      <c:pt idx="5701">
                        <c:v>52.099853515625</c:v>
                      </c:pt>
                      <c:pt idx="5702">
                        <c:v>52</c:v>
                      </c:pt>
                      <c:pt idx="5703">
                        <c:v>52.099853515625</c:v>
                      </c:pt>
                      <c:pt idx="5704">
                        <c:v>52</c:v>
                      </c:pt>
                      <c:pt idx="5705">
                        <c:v>52</c:v>
                      </c:pt>
                      <c:pt idx="5706">
                        <c:v>51.89990234375</c:v>
                      </c:pt>
                      <c:pt idx="5707">
                        <c:v>51.89990234375</c:v>
                      </c:pt>
                      <c:pt idx="5708">
                        <c:v>51.89990234375</c:v>
                      </c:pt>
                      <c:pt idx="5709">
                        <c:v>51.800048828125</c:v>
                      </c:pt>
                      <c:pt idx="5710">
                        <c:v>51.800048828125</c:v>
                      </c:pt>
                      <c:pt idx="5711">
                        <c:v>51.800048828125</c:v>
                      </c:pt>
                      <c:pt idx="5712">
                        <c:v>51.699951171875</c:v>
                      </c:pt>
                      <c:pt idx="5713">
                        <c:v>51.800048828125</c:v>
                      </c:pt>
                      <c:pt idx="5714">
                        <c:v>51.800048828125</c:v>
                      </c:pt>
                      <c:pt idx="5715">
                        <c:v>51.800048828125</c:v>
                      </c:pt>
                      <c:pt idx="5716">
                        <c:v>51.800048828125</c:v>
                      </c:pt>
                      <c:pt idx="5717">
                        <c:v>51.699951171875</c:v>
                      </c:pt>
                      <c:pt idx="5718">
                        <c:v>51.699951171875</c:v>
                      </c:pt>
                      <c:pt idx="5719">
                        <c:v>51.699951171875</c:v>
                      </c:pt>
                      <c:pt idx="5720">
                        <c:v>51.699951171875</c:v>
                      </c:pt>
                      <c:pt idx="5721">
                        <c:v>51.60009765625</c:v>
                      </c:pt>
                      <c:pt idx="5722">
                        <c:v>51.60009765625</c:v>
                      </c:pt>
                      <c:pt idx="5723">
                        <c:v>51.5</c:v>
                      </c:pt>
                      <c:pt idx="5724">
                        <c:v>51.5</c:v>
                      </c:pt>
                      <c:pt idx="5725">
                        <c:v>51.5</c:v>
                      </c:pt>
                      <c:pt idx="5726">
                        <c:v>51.39990234375</c:v>
                      </c:pt>
                      <c:pt idx="5727">
                        <c:v>51.39990234375</c:v>
                      </c:pt>
                      <c:pt idx="5728">
                        <c:v>51.39990234375</c:v>
                      </c:pt>
                      <c:pt idx="5729">
                        <c:v>51.39990234375</c:v>
                      </c:pt>
                      <c:pt idx="5730">
                        <c:v>51.39990234375</c:v>
                      </c:pt>
                      <c:pt idx="5731">
                        <c:v>51.39990234375</c:v>
                      </c:pt>
                      <c:pt idx="5732">
                        <c:v>51.39990234375</c:v>
                      </c:pt>
                      <c:pt idx="5733">
                        <c:v>51.5</c:v>
                      </c:pt>
                      <c:pt idx="5734">
                        <c:v>51.5</c:v>
                      </c:pt>
                      <c:pt idx="5735">
                        <c:v>51.39990234375</c:v>
                      </c:pt>
                      <c:pt idx="5736">
                        <c:v>51.39990234375</c:v>
                      </c:pt>
                      <c:pt idx="5737">
                        <c:v>51.39990234375</c:v>
                      </c:pt>
                      <c:pt idx="5738">
                        <c:v>51.39990234375</c:v>
                      </c:pt>
                      <c:pt idx="5739">
                        <c:v>51.300048828125</c:v>
                      </c:pt>
                      <c:pt idx="5740">
                        <c:v>51.199951171875</c:v>
                      </c:pt>
                      <c:pt idx="5741">
                        <c:v>51.199951171875</c:v>
                      </c:pt>
                      <c:pt idx="5742">
                        <c:v>51.199951171875</c:v>
                      </c:pt>
                      <c:pt idx="5743">
                        <c:v>51.199951171875</c:v>
                      </c:pt>
                      <c:pt idx="5744">
                        <c:v>51.199951171875</c:v>
                      </c:pt>
                      <c:pt idx="5745">
                        <c:v>51.300048828125</c:v>
                      </c:pt>
                      <c:pt idx="5746">
                        <c:v>51.199951171875</c:v>
                      </c:pt>
                      <c:pt idx="5747">
                        <c:v>51.199951171875</c:v>
                      </c:pt>
                      <c:pt idx="5748">
                        <c:v>51.199951171875</c:v>
                      </c:pt>
                      <c:pt idx="5749">
                        <c:v>51.10009765625</c:v>
                      </c:pt>
                      <c:pt idx="5750">
                        <c:v>51.10009765625</c:v>
                      </c:pt>
                      <c:pt idx="5751">
                        <c:v>51</c:v>
                      </c:pt>
                      <c:pt idx="5752">
                        <c:v>51</c:v>
                      </c:pt>
                      <c:pt idx="5753">
                        <c:v>51</c:v>
                      </c:pt>
                      <c:pt idx="5754">
                        <c:v>51</c:v>
                      </c:pt>
                      <c:pt idx="5755">
                        <c:v>50.89990234375</c:v>
                      </c:pt>
                      <c:pt idx="5756">
                        <c:v>50.89990234375</c:v>
                      </c:pt>
                      <c:pt idx="5757">
                        <c:v>50.89990234375</c:v>
                      </c:pt>
                      <c:pt idx="5758">
                        <c:v>51.10009765625</c:v>
                      </c:pt>
                      <c:pt idx="5759">
                        <c:v>51.10009765625</c:v>
                      </c:pt>
                      <c:pt idx="5760">
                        <c:v>51.10009765625</c:v>
                      </c:pt>
                      <c:pt idx="5761">
                        <c:v>51</c:v>
                      </c:pt>
                      <c:pt idx="5762">
                        <c:v>51</c:v>
                      </c:pt>
                      <c:pt idx="5763">
                        <c:v>50.800048828125</c:v>
                      </c:pt>
                      <c:pt idx="5764">
                        <c:v>50.89990234375</c:v>
                      </c:pt>
                      <c:pt idx="5765">
                        <c:v>50.800048828125</c:v>
                      </c:pt>
                      <c:pt idx="5766">
                        <c:v>50.800048828125</c:v>
                      </c:pt>
                      <c:pt idx="5767">
                        <c:v>50.800048828125</c:v>
                      </c:pt>
                      <c:pt idx="5768">
                        <c:v>50.699951171875</c:v>
                      </c:pt>
                      <c:pt idx="5769">
                        <c:v>50.800048828125</c:v>
                      </c:pt>
                      <c:pt idx="5770">
                        <c:v>50.800048828125</c:v>
                      </c:pt>
                      <c:pt idx="5771">
                        <c:v>50.800048828125</c:v>
                      </c:pt>
                      <c:pt idx="5772">
                        <c:v>50.699951171875</c:v>
                      </c:pt>
                      <c:pt idx="5773">
                        <c:v>50.699951171875</c:v>
                      </c:pt>
                      <c:pt idx="5774">
                        <c:v>50.699951171875</c:v>
                      </c:pt>
                      <c:pt idx="5775">
                        <c:v>50.5</c:v>
                      </c:pt>
                      <c:pt idx="5776">
                        <c:v>50.5</c:v>
                      </c:pt>
                      <c:pt idx="5777">
                        <c:v>50.5</c:v>
                      </c:pt>
                      <c:pt idx="5778">
                        <c:v>50.5</c:v>
                      </c:pt>
                      <c:pt idx="5779">
                        <c:v>50.5</c:v>
                      </c:pt>
                      <c:pt idx="5780">
                        <c:v>50.39990234375</c:v>
                      </c:pt>
                      <c:pt idx="5781">
                        <c:v>50.5</c:v>
                      </c:pt>
                      <c:pt idx="5782">
                        <c:v>50.5</c:v>
                      </c:pt>
                      <c:pt idx="5783">
                        <c:v>50.39990234375</c:v>
                      </c:pt>
                      <c:pt idx="5784">
                        <c:v>50.39990234375</c:v>
                      </c:pt>
                      <c:pt idx="5785">
                        <c:v>50.5</c:v>
                      </c:pt>
                      <c:pt idx="5786">
                        <c:v>50.39990234375</c:v>
                      </c:pt>
                      <c:pt idx="5787">
                        <c:v>50.39990234375</c:v>
                      </c:pt>
                      <c:pt idx="5788">
                        <c:v>50.39990234375</c:v>
                      </c:pt>
                      <c:pt idx="5789">
                        <c:v>50.39990234375</c:v>
                      </c:pt>
                      <c:pt idx="5790">
                        <c:v>50.39990234375</c:v>
                      </c:pt>
                      <c:pt idx="5791">
                        <c:v>50.300048828125</c:v>
                      </c:pt>
                      <c:pt idx="5792">
                        <c:v>50.39990234375</c:v>
                      </c:pt>
                      <c:pt idx="5793">
                        <c:v>50.300048828125</c:v>
                      </c:pt>
                      <c:pt idx="5794">
                        <c:v>50.199951171875</c:v>
                      </c:pt>
                      <c:pt idx="5795">
                        <c:v>50.300048828125</c:v>
                      </c:pt>
                      <c:pt idx="5796">
                        <c:v>50.199951171875</c:v>
                      </c:pt>
                      <c:pt idx="5797">
                        <c:v>50.199951171875</c:v>
                      </c:pt>
                      <c:pt idx="5798">
                        <c:v>50.199951171875</c:v>
                      </c:pt>
                      <c:pt idx="5799">
                        <c:v>50.199951171875</c:v>
                      </c:pt>
                      <c:pt idx="5800">
                        <c:v>50.199951171875</c:v>
                      </c:pt>
                      <c:pt idx="5801">
                        <c:v>50.10009765625</c:v>
                      </c:pt>
                      <c:pt idx="5802">
                        <c:v>50.199951171875</c:v>
                      </c:pt>
                      <c:pt idx="5803">
                        <c:v>50.10009765625</c:v>
                      </c:pt>
                      <c:pt idx="5804">
                        <c:v>50.10009765625</c:v>
                      </c:pt>
                      <c:pt idx="5805">
                        <c:v>50.10009765625</c:v>
                      </c:pt>
                      <c:pt idx="5806">
                        <c:v>50.10009765625</c:v>
                      </c:pt>
                      <c:pt idx="5807">
                        <c:v>50</c:v>
                      </c:pt>
                      <c:pt idx="5808">
                        <c:v>50.10009765625</c:v>
                      </c:pt>
                      <c:pt idx="5809">
                        <c:v>50.10009765625</c:v>
                      </c:pt>
                      <c:pt idx="5810">
                        <c:v>50</c:v>
                      </c:pt>
                      <c:pt idx="5811">
                        <c:v>50</c:v>
                      </c:pt>
                      <c:pt idx="5812">
                        <c:v>50</c:v>
                      </c:pt>
                      <c:pt idx="5813">
                        <c:v>50</c:v>
                      </c:pt>
                      <c:pt idx="5814">
                        <c:v>49.900146484375</c:v>
                      </c:pt>
                      <c:pt idx="5815">
                        <c:v>49.900146484375</c:v>
                      </c:pt>
                      <c:pt idx="5816">
                        <c:v>49.900146484375</c:v>
                      </c:pt>
                      <c:pt idx="5817">
                        <c:v>49.900146484375</c:v>
                      </c:pt>
                      <c:pt idx="5818">
                        <c:v>49.900146484375</c:v>
                      </c:pt>
                      <c:pt idx="5819">
                        <c:v>49.900146484375</c:v>
                      </c:pt>
                      <c:pt idx="5820">
                        <c:v>49.900146484375</c:v>
                      </c:pt>
                      <c:pt idx="5821">
                        <c:v>49.900146484375</c:v>
                      </c:pt>
                      <c:pt idx="5822">
                        <c:v>49.900146484375</c:v>
                      </c:pt>
                      <c:pt idx="5823">
                        <c:v>49.800048828125</c:v>
                      </c:pt>
                      <c:pt idx="5824">
                        <c:v>49.699951171875</c:v>
                      </c:pt>
                      <c:pt idx="5825">
                        <c:v>49.800048828125</c:v>
                      </c:pt>
                      <c:pt idx="5826">
                        <c:v>49.699951171875</c:v>
                      </c:pt>
                      <c:pt idx="5827">
                        <c:v>49.699951171875</c:v>
                      </c:pt>
                      <c:pt idx="5828">
                        <c:v>49.699951171875</c:v>
                      </c:pt>
                      <c:pt idx="5829">
                        <c:v>49.60009765625</c:v>
                      </c:pt>
                      <c:pt idx="5830">
                        <c:v>49.800048828125</c:v>
                      </c:pt>
                      <c:pt idx="5831">
                        <c:v>49.800048828125</c:v>
                      </c:pt>
                      <c:pt idx="5832">
                        <c:v>49.800048828125</c:v>
                      </c:pt>
                      <c:pt idx="5833">
                        <c:v>49.800048828125</c:v>
                      </c:pt>
                      <c:pt idx="5834">
                        <c:v>49.699951171875</c:v>
                      </c:pt>
                      <c:pt idx="5835">
                        <c:v>49.699951171875</c:v>
                      </c:pt>
                      <c:pt idx="5836">
                        <c:v>49.5</c:v>
                      </c:pt>
                      <c:pt idx="5837">
                        <c:v>49.5</c:v>
                      </c:pt>
                      <c:pt idx="5838">
                        <c:v>49.5</c:v>
                      </c:pt>
                      <c:pt idx="5839">
                        <c:v>49.5</c:v>
                      </c:pt>
                      <c:pt idx="5840">
                        <c:v>49.5</c:v>
                      </c:pt>
                      <c:pt idx="5841">
                        <c:v>49.5</c:v>
                      </c:pt>
                      <c:pt idx="5842">
                        <c:v>49.5</c:v>
                      </c:pt>
                      <c:pt idx="5843">
                        <c:v>49.5</c:v>
                      </c:pt>
                      <c:pt idx="5844">
                        <c:v>49.400146484375</c:v>
                      </c:pt>
                      <c:pt idx="5845">
                        <c:v>49.400146484375</c:v>
                      </c:pt>
                      <c:pt idx="5846">
                        <c:v>49.400146484375</c:v>
                      </c:pt>
                      <c:pt idx="5847">
                        <c:v>49.400146484375</c:v>
                      </c:pt>
                      <c:pt idx="5848">
                        <c:v>49.300048828125</c:v>
                      </c:pt>
                      <c:pt idx="5849">
                        <c:v>49.199951171875</c:v>
                      </c:pt>
                      <c:pt idx="5850">
                        <c:v>49.199951171875</c:v>
                      </c:pt>
                      <c:pt idx="5851">
                        <c:v>49.199951171875</c:v>
                      </c:pt>
                      <c:pt idx="5852">
                        <c:v>49.199951171875</c:v>
                      </c:pt>
                      <c:pt idx="5853">
                        <c:v>49.199951171875</c:v>
                      </c:pt>
                      <c:pt idx="5854">
                        <c:v>49.199951171875</c:v>
                      </c:pt>
                      <c:pt idx="5855">
                        <c:v>49.199951171875</c:v>
                      </c:pt>
                      <c:pt idx="5856">
                        <c:v>49.199951171875</c:v>
                      </c:pt>
                      <c:pt idx="5857">
                        <c:v>49.199951171875</c:v>
                      </c:pt>
                      <c:pt idx="5858">
                        <c:v>49.199951171875</c:v>
                      </c:pt>
                      <c:pt idx="5859">
                        <c:v>49.199951171875</c:v>
                      </c:pt>
                      <c:pt idx="5860">
                        <c:v>49.199951171875</c:v>
                      </c:pt>
                      <c:pt idx="5861">
                        <c:v>49.199951171875</c:v>
                      </c:pt>
                      <c:pt idx="5862">
                        <c:v>49.10009765625</c:v>
                      </c:pt>
                      <c:pt idx="5863">
                        <c:v>49.10009765625</c:v>
                      </c:pt>
                      <c:pt idx="5864">
                        <c:v>49.10009765625</c:v>
                      </c:pt>
                      <c:pt idx="5865">
                        <c:v>49.10009765625</c:v>
                      </c:pt>
                      <c:pt idx="5866">
                        <c:v>49.10009765625</c:v>
                      </c:pt>
                      <c:pt idx="5867">
                        <c:v>49.10009765625</c:v>
                      </c:pt>
                      <c:pt idx="5868">
                        <c:v>49</c:v>
                      </c:pt>
                      <c:pt idx="5869">
                        <c:v>49</c:v>
                      </c:pt>
                      <c:pt idx="5870">
                        <c:v>49</c:v>
                      </c:pt>
                      <c:pt idx="5871">
                        <c:v>49</c:v>
                      </c:pt>
                      <c:pt idx="5872">
                        <c:v>48.900146484375</c:v>
                      </c:pt>
                      <c:pt idx="5873">
                        <c:v>49</c:v>
                      </c:pt>
                      <c:pt idx="5874">
                        <c:v>48.900146484375</c:v>
                      </c:pt>
                      <c:pt idx="5875">
                        <c:v>48.900146484375</c:v>
                      </c:pt>
                      <c:pt idx="5876">
                        <c:v>48.800048828125</c:v>
                      </c:pt>
                      <c:pt idx="5877">
                        <c:v>48.800048828125</c:v>
                      </c:pt>
                      <c:pt idx="5878">
                        <c:v>48.800048828125</c:v>
                      </c:pt>
                      <c:pt idx="5879">
                        <c:v>48.800048828125</c:v>
                      </c:pt>
                      <c:pt idx="5880">
                        <c:v>48.800048828125</c:v>
                      </c:pt>
                      <c:pt idx="5881">
                        <c:v>48.800048828125</c:v>
                      </c:pt>
                      <c:pt idx="5882">
                        <c:v>48.800048828125</c:v>
                      </c:pt>
                      <c:pt idx="5883">
                        <c:v>48.7001953125</c:v>
                      </c:pt>
                      <c:pt idx="5884">
                        <c:v>48.800048828125</c:v>
                      </c:pt>
                      <c:pt idx="5885">
                        <c:v>48.7001953125</c:v>
                      </c:pt>
                      <c:pt idx="5886">
                        <c:v>48.7001953125</c:v>
                      </c:pt>
                      <c:pt idx="5887">
                        <c:v>48.7001953125</c:v>
                      </c:pt>
                      <c:pt idx="5888">
                        <c:v>48.7001953125</c:v>
                      </c:pt>
                      <c:pt idx="5889">
                        <c:v>48.7001953125</c:v>
                      </c:pt>
                      <c:pt idx="5890">
                        <c:v>48.60009765625</c:v>
                      </c:pt>
                      <c:pt idx="5891">
                        <c:v>48.60009765625</c:v>
                      </c:pt>
                      <c:pt idx="5892">
                        <c:v>48.60009765625</c:v>
                      </c:pt>
                      <c:pt idx="5893">
                        <c:v>48.60009765625</c:v>
                      </c:pt>
                      <c:pt idx="5894">
                        <c:v>48.5</c:v>
                      </c:pt>
                      <c:pt idx="5895">
                        <c:v>48.60009765625</c:v>
                      </c:pt>
                      <c:pt idx="5896">
                        <c:v>48.60009765625</c:v>
                      </c:pt>
                      <c:pt idx="5897">
                        <c:v>48.60009765625</c:v>
                      </c:pt>
                      <c:pt idx="5898">
                        <c:v>48.60009765625</c:v>
                      </c:pt>
                      <c:pt idx="5899">
                        <c:v>48.60009765625</c:v>
                      </c:pt>
                      <c:pt idx="5900">
                        <c:v>48.5</c:v>
                      </c:pt>
                      <c:pt idx="5901">
                        <c:v>48.5</c:v>
                      </c:pt>
                      <c:pt idx="5902">
                        <c:v>48.5</c:v>
                      </c:pt>
                      <c:pt idx="5903">
                        <c:v>48.5</c:v>
                      </c:pt>
                      <c:pt idx="5904">
                        <c:v>48.400146484375</c:v>
                      </c:pt>
                      <c:pt idx="5905">
                        <c:v>48.5</c:v>
                      </c:pt>
                      <c:pt idx="5906">
                        <c:v>48.400146484375</c:v>
                      </c:pt>
                      <c:pt idx="5907">
                        <c:v>48.400146484375</c:v>
                      </c:pt>
                      <c:pt idx="5908">
                        <c:v>48.400146484375</c:v>
                      </c:pt>
                      <c:pt idx="5909">
                        <c:v>48.400146484375</c:v>
                      </c:pt>
                      <c:pt idx="5910">
                        <c:v>48.400146484375</c:v>
                      </c:pt>
                      <c:pt idx="5911">
                        <c:v>48.300048828125</c:v>
                      </c:pt>
                      <c:pt idx="5912">
                        <c:v>48.300048828125</c:v>
                      </c:pt>
                      <c:pt idx="5913">
                        <c:v>48.300048828125</c:v>
                      </c:pt>
                      <c:pt idx="5914">
                        <c:v>48.300048828125</c:v>
                      </c:pt>
                      <c:pt idx="5915">
                        <c:v>48.300048828125</c:v>
                      </c:pt>
                      <c:pt idx="5916">
                        <c:v>48.300048828125</c:v>
                      </c:pt>
                      <c:pt idx="5917">
                        <c:v>48.300048828125</c:v>
                      </c:pt>
                      <c:pt idx="5918">
                        <c:v>48.300048828125</c:v>
                      </c:pt>
                      <c:pt idx="5919">
                        <c:v>48.2001953125</c:v>
                      </c:pt>
                      <c:pt idx="5920">
                        <c:v>48.2001953125</c:v>
                      </c:pt>
                      <c:pt idx="5921">
                        <c:v>48.2001953125</c:v>
                      </c:pt>
                      <c:pt idx="5922">
                        <c:v>48.10009765625</c:v>
                      </c:pt>
                      <c:pt idx="5923">
                        <c:v>48.10009765625</c:v>
                      </c:pt>
                      <c:pt idx="5924">
                        <c:v>48.10009765625</c:v>
                      </c:pt>
                      <c:pt idx="5925">
                        <c:v>48.10009765625</c:v>
                      </c:pt>
                      <c:pt idx="5926">
                        <c:v>48</c:v>
                      </c:pt>
                      <c:pt idx="5927">
                        <c:v>48</c:v>
                      </c:pt>
                      <c:pt idx="5928">
                        <c:v>48</c:v>
                      </c:pt>
                      <c:pt idx="5929">
                        <c:v>48</c:v>
                      </c:pt>
                      <c:pt idx="5930">
                        <c:v>48</c:v>
                      </c:pt>
                      <c:pt idx="5931">
                        <c:v>48</c:v>
                      </c:pt>
                      <c:pt idx="5932">
                        <c:v>48.10009765625</c:v>
                      </c:pt>
                      <c:pt idx="5933">
                        <c:v>48</c:v>
                      </c:pt>
                      <c:pt idx="5934">
                        <c:v>48</c:v>
                      </c:pt>
                      <c:pt idx="5935">
                        <c:v>48</c:v>
                      </c:pt>
                      <c:pt idx="5936">
                        <c:v>48</c:v>
                      </c:pt>
                      <c:pt idx="5937">
                        <c:v>47.900146484375</c:v>
                      </c:pt>
                      <c:pt idx="5938">
                        <c:v>47.900146484375</c:v>
                      </c:pt>
                      <c:pt idx="5939">
                        <c:v>47.900146484375</c:v>
                      </c:pt>
                      <c:pt idx="5940">
                        <c:v>47.800048828125</c:v>
                      </c:pt>
                      <c:pt idx="5941">
                        <c:v>47.800048828125</c:v>
                      </c:pt>
                      <c:pt idx="5942">
                        <c:v>47.800048828125</c:v>
                      </c:pt>
                      <c:pt idx="5943">
                        <c:v>47.800048828125</c:v>
                      </c:pt>
                      <c:pt idx="5944">
                        <c:v>47.800048828125</c:v>
                      </c:pt>
                      <c:pt idx="5945">
                        <c:v>47.800048828125</c:v>
                      </c:pt>
                      <c:pt idx="5946">
                        <c:v>47.800048828125</c:v>
                      </c:pt>
                      <c:pt idx="5947">
                        <c:v>47.800048828125</c:v>
                      </c:pt>
                      <c:pt idx="5948">
                        <c:v>47.800048828125</c:v>
                      </c:pt>
                      <c:pt idx="5949">
                        <c:v>47.7001953125</c:v>
                      </c:pt>
                      <c:pt idx="5950">
                        <c:v>47.800048828125</c:v>
                      </c:pt>
                      <c:pt idx="5951">
                        <c:v>47.900146484375</c:v>
                      </c:pt>
                      <c:pt idx="5952">
                        <c:v>47.800048828125</c:v>
                      </c:pt>
                      <c:pt idx="5953">
                        <c:v>47.800048828125</c:v>
                      </c:pt>
                      <c:pt idx="5954">
                        <c:v>47.800048828125</c:v>
                      </c:pt>
                      <c:pt idx="5955">
                        <c:v>47.800048828125</c:v>
                      </c:pt>
                      <c:pt idx="5956">
                        <c:v>47.7001953125</c:v>
                      </c:pt>
                      <c:pt idx="5957">
                        <c:v>47.7001953125</c:v>
                      </c:pt>
                      <c:pt idx="5958">
                        <c:v>47.7001953125</c:v>
                      </c:pt>
                      <c:pt idx="5959">
                        <c:v>47.7001953125</c:v>
                      </c:pt>
                      <c:pt idx="5960">
                        <c:v>47.60009765625</c:v>
                      </c:pt>
                      <c:pt idx="5961">
                        <c:v>47.60009765625</c:v>
                      </c:pt>
                      <c:pt idx="5962">
                        <c:v>47.5</c:v>
                      </c:pt>
                      <c:pt idx="5963">
                        <c:v>47.5</c:v>
                      </c:pt>
                      <c:pt idx="5964">
                        <c:v>47.5</c:v>
                      </c:pt>
                      <c:pt idx="5965">
                        <c:v>47.400146484375</c:v>
                      </c:pt>
                      <c:pt idx="5966">
                        <c:v>47.400146484375</c:v>
                      </c:pt>
                      <c:pt idx="5967">
                        <c:v>47.400146484375</c:v>
                      </c:pt>
                      <c:pt idx="5968">
                        <c:v>47.5</c:v>
                      </c:pt>
                      <c:pt idx="5969">
                        <c:v>47.5</c:v>
                      </c:pt>
                      <c:pt idx="5970">
                        <c:v>47.5</c:v>
                      </c:pt>
                      <c:pt idx="5971">
                        <c:v>47.400146484375</c:v>
                      </c:pt>
                      <c:pt idx="5972">
                        <c:v>47.5</c:v>
                      </c:pt>
                      <c:pt idx="5973">
                        <c:v>47.400146484375</c:v>
                      </c:pt>
                      <c:pt idx="5974">
                        <c:v>47.400146484375</c:v>
                      </c:pt>
                      <c:pt idx="5975">
                        <c:v>47.400146484375</c:v>
                      </c:pt>
                      <c:pt idx="5976">
                        <c:v>47.400146484375</c:v>
                      </c:pt>
                      <c:pt idx="5977">
                        <c:v>47.400146484375</c:v>
                      </c:pt>
                      <c:pt idx="5978">
                        <c:v>47.300048828125</c:v>
                      </c:pt>
                      <c:pt idx="5979">
                        <c:v>47.300048828125</c:v>
                      </c:pt>
                      <c:pt idx="5980">
                        <c:v>47.300048828125</c:v>
                      </c:pt>
                      <c:pt idx="5981">
                        <c:v>47.400146484375</c:v>
                      </c:pt>
                      <c:pt idx="5982">
                        <c:v>47.400146484375</c:v>
                      </c:pt>
                      <c:pt idx="5983">
                        <c:v>47.400146484375</c:v>
                      </c:pt>
                      <c:pt idx="5984">
                        <c:v>47.400146484375</c:v>
                      </c:pt>
                      <c:pt idx="5985">
                        <c:v>47.300048828125</c:v>
                      </c:pt>
                      <c:pt idx="5986">
                        <c:v>47.300048828125</c:v>
                      </c:pt>
                      <c:pt idx="5987">
                        <c:v>47.2001953125</c:v>
                      </c:pt>
                      <c:pt idx="5988">
                        <c:v>47.2001953125</c:v>
                      </c:pt>
                      <c:pt idx="5989">
                        <c:v>47.2001953125</c:v>
                      </c:pt>
                      <c:pt idx="5990">
                        <c:v>47.2001953125</c:v>
                      </c:pt>
                      <c:pt idx="5991">
                        <c:v>47.2001953125</c:v>
                      </c:pt>
                      <c:pt idx="5992">
                        <c:v>47.300048828125</c:v>
                      </c:pt>
                      <c:pt idx="5993">
                        <c:v>47.300048828125</c:v>
                      </c:pt>
                      <c:pt idx="5994">
                        <c:v>47.300048828125</c:v>
                      </c:pt>
                      <c:pt idx="5995">
                        <c:v>47.300048828125</c:v>
                      </c:pt>
                      <c:pt idx="5996">
                        <c:v>47.300048828125</c:v>
                      </c:pt>
                      <c:pt idx="5997">
                        <c:v>47.300048828125</c:v>
                      </c:pt>
                      <c:pt idx="5998">
                        <c:v>47.2001953125</c:v>
                      </c:pt>
                      <c:pt idx="5999">
                        <c:v>47.10009765625</c:v>
                      </c:pt>
                      <c:pt idx="6000">
                        <c:v>47.10009765625</c:v>
                      </c:pt>
                      <c:pt idx="6001">
                        <c:v>47.000244140625</c:v>
                      </c:pt>
                      <c:pt idx="6002">
                        <c:v>47.000244140625</c:v>
                      </c:pt>
                      <c:pt idx="6003">
                        <c:v>47.000244140625</c:v>
                      </c:pt>
                      <c:pt idx="6004">
                        <c:v>47.000244140625</c:v>
                      </c:pt>
                      <c:pt idx="6005">
                        <c:v>47.000244140625</c:v>
                      </c:pt>
                      <c:pt idx="6006">
                        <c:v>46.900146484375</c:v>
                      </c:pt>
                      <c:pt idx="6007">
                        <c:v>46.900146484375</c:v>
                      </c:pt>
                      <c:pt idx="6008">
                        <c:v>46.900146484375</c:v>
                      </c:pt>
                      <c:pt idx="6009">
                        <c:v>46.900146484375</c:v>
                      </c:pt>
                      <c:pt idx="6010">
                        <c:v>47.000244140625</c:v>
                      </c:pt>
                      <c:pt idx="6011">
                        <c:v>47.000244140625</c:v>
                      </c:pt>
                      <c:pt idx="6012">
                        <c:v>47.000244140625</c:v>
                      </c:pt>
                      <c:pt idx="6013">
                        <c:v>47.000244140625</c:v>
                      </c:pt>
                      <c:pt idx="6014">
                        <c:v>47.000244140625</c:v>
                      </c:pt>
                      <c:pt idx="6015">
                        <c:v>46.900146484375</c:v>
                      </c:pt>
                      <c:pt idx="6016">
                        <c:v>46.800048828125</c:v>
                      </c:pt>
                      <c:pt idx="6017">
                        <c:v>46.800048828125</c:v>
                      </c:pt>
                      <c:pt idx="6018">
                        <c:v>46.800048828125</c:v>
                      </c:pt>
                      <c:pt idx="6019">
                        <c:v>46.800048828125</c:v>
                      </c:pt>
                      <c:pt idx="6020">
                        <c:v>46.800048828125</c:v>
                      </c:pt>
                      <c:pt idx="6021">
                        <c:v>46.7001953125</c:v>
                      </c:pt>
                      <c:pt idx="6022">
                        <c:v>46.7001953125</c:v>
                      </c:pt>
                      <c:pt idx="6023">
                        <c:v>46.7001953125</c:v>
                      </c:pt>
                      <c:pt idx="6024">
                        <c:v>46.7001953125</c:v>
                      </c:pt>
                      <c:pt idx="6025">
                        <c:v>46.60009765625</c:v>
                      </c:pt>
                      <c:pt idx="6026">
                        <c:v>46.60009765625</c:v>
                      </c:pt>
                      <c:pt idx="6027">
                        <c:v>46.60009765625</c:v>
                      </c:pt>
                      <c:pt idx="6028">
                        <c:v>46.60009765625</c:v>
                      </c:pt>
                      <c:pt idx="6029">
                        <c:v>46.60009765625</c:v>
                      </c:pt>
                      <c:pt idx="6030">
                        <c:v>46.60009765625</c:v>
                      </c:pt>
                      <c:pt idx="6031">
                        <c:v>46.60009765625</c:v>
                      </c:pt>
                      <c:pt idx="6032">
                        <c:v>46.60009765625</c:v>
                      </c:pt>
                      <c:pt idx="6033">
                        <c:v>46.60009765625</c:v>
                      </c:pt>
                      <c:pt idx="6034">
                        <c:v>46.500244140625</c:v>
                      </c:pt>
                      <c:pt idx="6035">
                        <c:v>46.500244140625</c:v>
                      </c:pt>
                      <c:pt idx="6036">
                        <c:v>46.500244140625</c:v>
                      </c:pt>
                      <c:pt idx="6037">
                        <c:v>46.400146484375</c:v>
                      </c:pt>
                      <c:pt idx="6038">
                        <c:v>46.400146484375</c:v>
                      </c:pt>
                      <c:pt idx="6039">
                        <c:v>46.400146484375</c:v>
                      </c:pt>
                      <c:pt idx="6040">
                        <c:v>46.500244140625</c:v>
                      </c:pt>
                      <c:pt idx="6041">
                        <c:v>46.500244140625</c:v>
                      </c:pt>
                      <c:pt idx="6042">
                        <c:v>46.500244140625</c:v>
                      </c:pt>
                      <c:pt idx="6043">
                        <c:v>46.500244140625</c:v>
                      </c:pt>
                      <c:pt idx="6044">
                        <c:v>46.500244140625</c:v>
                      </c:pt>
                      <c:pt idx="6045">
                        <c:v>46.400146484375</c:v>
                      </c:pt>
                      <c:pt idx="6046">
                        <c:v>46.400146484375</c:v>
                      </c:pt>
                      <c:pt idx="6047">
                        <c:v>46.400146484375</c:v>
                      </c:pt>
                      <c:pt idx="6048">
                        <c:v>46.300048828125</c:v>
                      </c:pt>
                      <c:pt idx="6049">
                        <c:v>46.400146484375</c:v>
                      </c:pt>
                      <c:pt idx="6050">
                        <c:v>46.300048828125</c:v>
                      </c:pt>
                      <c:pt idx="6051">
                        <c:v>46.300048828125</c:v>
                      </c:pt>
                      <c:pt idx="6052">
                        <c:v>46.400146484375</c:v>
                      </c:pt>
                      <c:pt idx="6053">
                        <c:v>46.400146484375</c:v>
                      </c:pt>
                      <c:pt idx="6054">
                        <c:v>46.400146484375</c:v>
                      </c:pt>
                      <c:pt idx="6055">
                        <c:v>46.300048828125</c:v>
                      </c:pt>
                      <c:pt idx="6056">
                        <c:v>46.300048828125</c:v>
                      </c:pt>
                      <c:pt idx="6057">
                        <c:v>46.300048828125</c:v>
                      </c:pt>
                      <c:pt idx="6058">
                        <c:v>46.2001953125</c:v>
                      </c:pt>
                      <c:pt idx="6059">
                        <c:v>46.2001953125</c:v>
                      </c:pt>
                      <c:pt idx="6060">
                        <c:v>46.2001953125</c:v>
                      </c:pt>
                      <c:pt idx="6061">
                        <c:v>46.10009765625</c:v>
                      </c:pt>
                      <c:pt idx="6062">
                        <c:v>46.10009765625</c:v>
                      </c:pt>
                      <c:pt idx="6063">
                        <c:v>46.10009765625</c:v>
                      </c:pt>
                      <c:pt idx="6064">
                        <c:v>46.10009765625</c:v>
                      </c:pt>
                      <c:pt idx="6065">
                        <c:v>46.300048828125</c:v>
                      </c:pt>
                      <c:pt idx="6066">
                        <c:v>46.2001953125</c:v>
                      </c:pt>
                      <c:pt idx="6067">
                        <c:v>46.300048828125</c:v>
                      </c:pt>
                      <c:pt idx="6068">
                        <c:v>46.2001953125</c:v>
                      </c:pt>
                      <c:pt idx="6069">
                        <c:v>46.2001953125</c:v>
                      </c:pt>
                      <c:pt idx="6070">
                        <c:v>46.2001953125</c:v>
                      </c:pt>
                      <c:pt idx="6071">
                        <c:v>46.10009765625</c:v>
                      </c:pt>
                      <c:pt idx="6072">
                        <c:v>46.10009765625</c:v>
                      </c:pt>
                      <c:pt idx="6073">
                        <c:v>46.10009765625</c:v>
                      </c:pt>
                      <c:pt idx="6074">
                        <c:v>46.000244140625</c:v>
                      </c:pt>
                      <c:pt idx="6075">
                        <c:v>46.000244140625</c:v>
                      </c:pt>
                      <c:pt idx="6076">
                        <c:v>46.000244140625</c:v>
                      </c:pt>
                      <c:pt idx="6077">
                        <c:v>46.000244140625</c:v>
                      </c:pt>
                      <c:pt idx="6078">
                        <c:v>45.900146484375</c:v>
                      </c:pt>
                      <c:pt idx="6079">
                        <c:v>45.900146484375</c:v>
                      </c:pt>
                      <c:pt idx="6080">
                        <c:v>45.900146484375</c:v>
                      </c:pt>
                      <c:pt idx="6081">
                        <c:v>45.900146484375</c:v>
                      </c:pt>
                      <c:pt idx="6082">
                        <c:v>45.900146484375</c:v>
                      </c:pt>
                      <c:pt idx="6083">
                        <c:v>46.000244140625</c:v>
                      </c:pt>
                      <c:pt idx="6084">
                        <c:v>46.000244140625</c:v>
                      </c:pt>
                      <c:pt idx="6085">
                        <c:v>46.000244140625</c:v>
                      </c:pt>
                      <c:pt idx="6086">
                        <c:v>46.000244140625</c:v>
                      </c:pt>
                      <c:pt idx="6087">
                        <c:v>46.000244140625</c:v>
                      </c:pt>
                      <c:pt idx="6088">
                        <c:v>45.900146484375</c:v>
                      </c:pt>
                      <c:pt idx="6089">
                        <c:v>45.800048828125</c:v>
                      </c:pt>
                      <c:pt idx="6090">
                        <c:v>45.800048828125</c:v>
                      </c:pt>
                      <c:pt idx="6091">
                        <c:v>45.800048828125</c:v>
                      </c:pt>
                      <c:pt idx="6092">
                        <c:v>45.800048828125</c:v>
                      </c:pt>
                      <c:pt idx="6093">
                        <c:v>45.800048828125</c:v>
                      </c:pt>
                      <c:pt idx="6094">
                        <c:v>45.800048828125</c:v>
                      </c:pt>
                      <c:pt idx="6095">
                        <c:v>45.800048828125</c:v>
                      </c:pt>
                      <c:pt idx="6096">
                        <c:v>45.800048828125</c:v>
                      </c:pt>
                      <c:pt idx="6097">
                        <c:v>45.800048828125</c:v>
                      </c:pt>
                      <c:pt idx="6098">
                        <c:v>45.800048828125</c:v>
                      </c:pt>
                      <c:pt idx="6099">
                        <c:v>45.800048828125</c:v>
                      </c:pt>
                      <c:pt idx="6100">
                        <c:v>45.7001953125</c:v>
                      </c:pt>
                      <c:pt idx="6101">
                        <c:v>45.7001953125</c:v>
                      </c:pt>
                      <c:pt idx="6102">
                        <c:v>45.60009765625</c:v>
                      </c:pt>
                      <c:pt idx="6103">
                        <c:v>45.7001953125</c:v>
                      </c:pt>
                      <c:pt idx="6104">
                        <c:v>45.60009765625</c:v>
                      </c:pt>
                      <c:pt idx="6105">
                        <c:v>45.60009765625</c:v>
                      </c:pt>
                      <c:pt idx="6106">
                        <c:v>45.60009765625</c:v>
                      </c:pt>
                      <c:pt idx="6107">
                        <c:v>45.7001953125</c:v>
                      </c:pt>
                      <c:pt idx="6108">
                        <c:v>45.7001953125</c:v>
                      </c:pt>
                      <c:pt idx="6109">
                        <c:v>45.60009765625</c:v>
                      </c:pt>
                      <c:pt idx="6110">
                        <c:v>45.60009765625</c:v>
                      </c:pt>
                      <c:pt idx="6111">
                        <c:v>45.60009765625</c:v>
                      </c:pt>
                      <c:pt idx="6112">
                        <c:v>45.60009765625</c:v>
                      </c:pt>
                      <c:pt idx="6113">
                        <c:v>45.60009765625</c:v>
                      </c:pt>
                      <c:pt idx="6114">
                        <c:v>45.60009765625</c:v>
                      </c:pt>
                      <c:pt idx="6115">
                        <c:v>45.60009765625</c:v>
                      </c:pt>
                      <c:pt idx="6116">
                        <c:v>45.60009765625</c:v>
                      </c:pt>
                      <c:pt idx="6117">
                        <c:v>45.500244140625</c:v>
                      </c:pt>
                      <c:pt idx="6118">
                        <c:v>45.500244140625</c:v>
                      </c:pt>
                      <c:pt idx="6119">
                        <c:v>45.400146484375</c:v>
                      </c:pt>
                      <c:pt idx="6120">
                        <c:v>45.400146484375</c:v>
                      </c:pt>
                      <c:pt idx="6121">
                        <c:v>45.400146484375</c:v>
                      </c:pt>
                      <c:pt idx="6122">
                        <c:v>45.400146484375</c:v>
                      </c:pt>
                      <c:pt idx="6123">
                        <c:v>45.30029296875</c:v>
                      </c:pt>
                      <c:pt idx="6124">
                        <c:v>45.30029296875</c:v>
                      </c:pt>
                      <c:pt idx="6125">
                        <c:v>45.30029296875</c:v>
                      </c:pt>
                      <c:pt idx="6126">
                        <c:v>45.30029296875</c:v>
                      </c:pt>
                      <c:pt idx="6127">
                        <c:v>45.30029296875</c:v>
                      </c:pt>
                      <c:pt idx="6128">
                        <c:v>45.2001953125</c:v>
                      </c:pt>
                      <c:pt idx="6129">
                        <c:v>45.30029296875</c:v>
                      </c:pt>
                      <c:pt idx="6130">
                        <c:v>45.30029296875</c:v>
                      </c:pt>
                      <c:pt idx="6131">
                        <c:v>45.400146484375</c:v>
                      </c:pt>
                      <c:pt idx="6132">
                        <c:v>45.400146484375</c:v>
                      </c:pt>
                      <c:pt idx="6133">
                        <c:v>45.400146484375</c:v>
                      </c:pt>
                      <c:pt idx="6134">
                        <c:v>45.400146484375</c:v>
                      </c:pt>
                      <c:pt idx="6135">
                        <c:v>45.400146484375</c:v>
                      </c:pt>
                      <c:pt idx="6136">
                        <c:v>45.30029296875</c:v>
                      </c:pt>
                      <c:pt idx="6137">
                        <c:v>45.10009765625</c:v>
                      </c:pt>
                      <c:pt idx="6138">
                        <c:v>45.10009765625</c:v>
                      </c:pt>
                      <c:pt idx="6139">
                        <c:v>45.10009765625</c:v>
                      </c:pt>
                      <c:pt idx="6140">
                        <c:v>45.10009765625</c:v>
                      </c:pt>
                      <c:pt idx="6141">
                        <c:v>45.10009765625</c:v>
                      </c:pt>
                      <c:pt idx="6142">
                        <c:v>45.10009765625</c:v>
                      </c:pt>
                      <c:pt idx="6143">
                        <c:v>45.10009765625</c:v>
                      </c:pt>
                      <c:pt idx="6144">
                        <c:v>45.10009765625</c:v>
                      </c:pt>
                      <c:pt idx="6145">
                        <c:v>45.10009765625</c:v>
                      </c:pt>
                      <c:pt idx="6146">
                        <c:v>45.2001953125</c:v>
                      </c:pt>
                      <c:pt idx="6147">
                        <c:v>45.10009765625</c:v>
                      </c:pt>
                      <c:pt idx="6148">
                        <c:v>45.10009765625</c:v>
                      </c:pt>
                      <c:pt idx="6149">
                        <c:v>45.10009765625</c:v>
                      </c:pt>
                      <c:pt idx="6150">
                        <c:v>45.10009765625</c:v>
                      </c:pt>
                      <c:pt idx="6151">
                        <c:v>45.10009765625</c:v>
                      </c:pt>
                      <c:pt idx="6152">
                        <c:v>45.10009765625</c:v>
                      </c:pt>
                      <c:pt idx="6153">
                        <c:v>45.10009765625</c:v>
                      </c:pt>
                      <c:pt idx="6154">
                        <c:v>45.10009765625</c:v>
                      </c:pt>
                      <c:pt idx="6155">
                        <c:v>45.000244140625</c:v>
                      </c:pt>
                      <c:pt idx="6156">
                        <c:v>45.000244140625</c:v>
                      </c:pt>
                      <c:pt idx="6157">
                        <c:v>45.000244140625</c:v>
                      </c:pt>
                      <c:pt idx="6158">
                        <c:v>45.000244140625</c:v>
                      </c:pt>
                      <c:pt idx="6159">
                        <c:v>45.000244140625</c:v>
                      </c:pt>
                      <c:pt idx="6160">
                        <c:v>45.000244140625</c:v>
                      </c:pt>
                      <c:pt idx="6161">
                        <c:v>44.900146484375</c:v>
                      </c:pt>
                      <c:pt idx="6162">
                        <c:v>44.900146484375</c:v>
                      </c:pt>
                      <c:pt idx="6163">
                        <c:v>44.900146484375</c:v>
                      </c:pt>
                      <c:pt idx="6164">
                        <c:v>44.900146484375</c:v>
                      </c:pt>
                      <c:pt idx="6165">
                        <c:v>44.900146484375</c:v>
                      </c:pt>
                      <c:pt idx="6166">
                        <c:v>44.80029296875</c:v>
                      </c:pt>
                      <c:pt idx="6167">
                        <c:v>44.900146484375</c:v>
                      </c:pt>
                      <c:pt idx="6168">
                        <c:v>44.900146484375</c:v>
                      </c:pt>
                      <c:pt idx="6169">
                        <c:v>44.80029296875</c:v>
                      </c:pt>
                      <c:pt idx="6170">
                        <c:v>44.900146484375</c:v>
                      </c:pt>
                      <c:pt idx="6171">
                        <c:v>44.80029296875</c:v>
                      </c:pt>
                      <c:pt idx="6172">
                        <c:v>44.80029296875</c:v>
                      </c:pt>
                      <c:pt idx="6173">
                        <c:v>44.80029296875</c:v>
                      </c:pt>
                      <c:pt idx="6174">
                        <c:v>44.80029296875</c:v>
                      </c:pt>
                      <c:pt idx="6175">
                        <c:v>44.80029296875</c:v>
                      </c:pt>
                      <c:pt idx="6176">
                        <c:v>44.69970703125</c:v>
                      </c:pt>
                      <c:pt idx="6177">
                        <c:v>44.80029296875</c:v>
                      </c:pt>
                      <c:pt idx="6178">
                        <c:v>44.69970703125</c:v>
                      </c:pt>
                      <c:pt idx="6179">
                        <c:v>44.69970703125</c:v>
                      </c:pt>
                      <c:pt idx="6180">
                        <c:v>44.69970703125</c:v>
                      </c:pt>
                      <c:pt idx="6181">
                        <c:v>44.69970703125</c:v>
                      </c:pt>
                      <c:pt idx="6182">
                        <c:v>44.69970703125</c:v>
                      </c:pt>
                      <c:pt idx="6183">
                        <c:v>44.69970703125</c:v>
                      </c:pt>
                      <c:pt idx="6184">
                        <c:v>44.599853515625</c:v>
                      </c:pt>
                      <c:pt idx="6185">
                        <c:v>44.69970703125</c:v>
                      </c:pt>
                      <c:pt idx="6186">
                        <c:v>44.69970703125</c:v>
                      </c:pt>
                      <c:pt idx="6187">
                        <c:v>44.69970703125</c:v>
                      </c:pt>
                      <c:pt idx="6188">
                        <c:v>44.69970703125</c:v>
                      </c:pt>
                      <c:pt idx="6189">
                        <c:v>44.599853515625</c:v>
                      </c:pt>
                      <c:pt idx="6190">
                        <c:v>44.599853515625</c:v>
                      </c:pt>
                      <c:pt idx="6191">
                        <c:v>44.599853515625</c:v>
                      </c:pt>
                      <c:pt idx="6192">
                        <c:v>44.499755859375</c:v>
                      </c:pt>
                      <c:pt idx="6193">
                        <c:v>44.499755859375</c:v>
                      </c:pt>
                      <c:pt idx="6194">
                        <c:v>44.499755859375</c:v>
                      </c:pt>
                      <c:pt idx="6195">
                        <c:v>44.499755859375</c:v>
                      </c:pt>
                      <c:pt idx="6196">
                        <c:v>44.499755859375</c:v>
                      </c:pt>
                      <c:pt idx="6197">
                        <c:v>44.499755859375</c:v>
                      </c:pt>
                      <c:pt idx="6198">
                        <c:v>44.499755859375</c:v>
                      </c:pt>
                      <c:pt idx="6199">
                        <c:v>44.499755859375</c:v>
                      </c:pt>
                      <c:pt idx="6200">
                        <c:v>44.499755859375</c:v>
                      </c:pt>
                      <c:pt idx="6201">
                        <c:v>44.499755859375</c:v>
                      </c:pt>
                      <c:pt idx="6202">
                        <c:v>44.499755859375</c:v>
                      </c:pt>
                      <c:pt idx="6203">
                        <c:v>44.499755859375</c:v>
                      </c:pt>
                      <c:pt idx="6204">
                        <c:v>44.499755859375</c:v>
                      </c:pt>
                      <c:pt idx="6205">
                        <c:v>44.599853515625</c:v>
                      </c:pt>
                      <c:pt idx="6206">
                        <c:v>44.499755859375</c:v>
                      </c:pt>
                      <c:pt idx="6207">
                        <c:v>44.499755859375</c:v>
                      </c:pt>
                      <c:pt idx="6208">
                        <c:v>44.499755859375</c:v>
                      </c:pt>
                      <c:pt idx="6209">
                        <c:v>44.2998046875</c:v>
                      </c:pt>
                      <c:pt idx="6210">
                        <c:v>44.39990234375</c:v>
                      </c:pt>
                      <c:pt idx="6211">
                        <c:v>44.2998046875</c:v>
                      </c:pt>
                      <c:pt idx="6212">
                        <c:v>44.19970703125</c:v>
                      </c:pt>
                      <c:pt idx="6213">
                        <c:v>44.2998046875</c:v>
                      </c:pt>
                      <c:pt idx="6214">
                        <c:v>44.2998046875</c:v>
                      </c:pt>
                      <c:pt idx="6215">
                        <c:v>44.2998046875</c:v>
                      </c:pt>
                      <c:pt idx="6216">
                        <c:v>44.2998046875</c:v>
                      </c:pt>
                      <c:pt idx="6217">
                        <c:v>44.2998046875</c:v>
                      </c:pt>
                      <c:pt idx="6218">
                        <c:v>44.19970703125</c:v>
                      </c:pt>
                      <c:pt idx="6219">
                        <c:v>44.2998046875</c:v>
                      </c:pt>
                      <c:pt idx="6220">
                        <c:v>44.19970703125</c:v>
                      </c:pt>
                      <c:pt idx="6221">
                        <c:v>44.19970703125</c:v>
                      </c:pt>
                      <c:pt idx="6222">
                        <c:v>44.19970703125</c:v>
                      </c:pt>
                      <c:pt idx="6223">
                        <c:v>44.19970703125</c:v>
                      </c:pt>
                      <c:pt idx="6224">
                        <c:v>44.19970703125</c:v>
                      </c:pt>
                      <c:pt idx="6225">
                        <c:v>44.099853515625</c:v>
                      </c:pt>
                      <c:pt idx="6226">
                        <c:v>44.19970703125</c:v>
                      </c:pt>
                      <c:pt idx="6227">
                        <c:v>44.2998046875</c:v>
                      </c:pt>
                      <c:pt idx="6228">
                        <c:v>44.2998046875</c:v>
                      </c:pt>
                      <c:pt idx="6229">
                        <c:v>44.2998046875</c:v>
                      </c:pt>
                      <c:pt idx="6230">
                        <c:v>44.2998046875</c:v>
                      </c:pt>
                      <c:pt idx="6231">
                        <c:v>44.2998046875</c:v>
                      </c:pt>
                      <c:pt idx="6232">
                        <c:v>44.19970703125</c:v>
                      </c:pt>
                      <c:pt idx="6233">
                        <c:v>44.099853515625</c:v>
                      </c:pt>
                      <c:pt idx="6234">
                        <c:v>44.099853515625</c:v>
                      </c:pt>
                      <c:pt idx="6235">
                        <c:v>44.099853515625</c:v>
                      </c:pt>
                      <c:pt idx="6236">
                        <c:v>43.999755859375</c:v>
                      </c:pt>
                      <c:pt idx="6237">
                        <c:v>43.999755859375</c:v>
                      </c:pt>
                      <c:pt idx="6238">
                        <c:v>43.999755859375</c:v>
                      </c:pt>
                      <c:pt idx="6239">
                        <c:v>43.999755859375</c:v>
                      </c:pt>
                      <c:pt idx="6240">
                        <c:v>43.999755859375</c:v>
                      </c:pt>
                      <c:pt idx="6241">
                        <c:v>43.999755859375</c:v>
                      </c:pt>
                      <c:pt idx="6242">
                        <c:v>43.999755859375</c:v>
                      </c:pt>
                      <c:pt idx="6243">
                        <c:v>43.999755859375</c:v>
                      </c:pt>
                      <c:pt idx="6244">
                        <c:v>43.89990234375</c:v>
                      </c:pt>
                      <c:pt idx="6245">
                        <c:v>43.999755859375</c:v>
                      </c:pt>
                      <c:pt idx="6246">
                        <c:v>43.999755859375</c:v>
                      </c:pt>
                      <c:pt idx="6247">
                        <c:v>43.999755859375</c:v>
                      </c:pt>
                      <c:pt idx="6248">
                        <c:v>43.89990234375</c:v>
                      </c:pt>
                      <c:pt idx="6249">
                        <c:v>43.89990234375</c:v>
                      </c:pt>
                      <c:pt idx="6250">
                        <c:v>43.89990234375</c:v>
                      </c:pt>
                      <c:pt idx="6251">
                        <c:v>43.699951171875</c:v>
                      </c:pt>
                      <c:pt idx="6252">
                        <c:v>43.699951171875</c:v>
                      </c:pt>
                      <c:pt idx="6253">
                        <c:v>43.699951171875</c:v>
                      </c:pt>
                      <c:pt idx="6254">
                        <c:v>43.699951171875</c:v>
                      </c:pt>
                      <c:pt idx="6255">
                        <c:v>43.699951171875</c:v>
                      </c:pt>
                      <c:pt idx="6256">
                        <c:v>43.699951171875</c:v>
                      </c:pt>
                      <c:pt idx="6257">
                        <c:v>43.7998046875</c:v>
                      </c:pt>
                      <c:pt idx="6258">
                        <c:v>43.7998046875</c:v>
                      </c:pt>
                      <c:pt idx="6259">
                        <c:v>43.7998046875</c:v>
                      </c:pt>
                      <c:pt idx="6260">
                        <c:v>43.7998046875</c:v>
                      </c:pt>
                      <c:pt idx="6261">
                        <c:v>43.7998046875</c:v>
                      </c:pt>
                      <c:pt idx="6262">
                        <c:v>43.699951171875</c:v>
                      </c:pt>
                      <c:pt idx="6263">
                        <c:v>43.7998046875</c:v>
                      </c:pt>
                      <c:pt idx="6264">
                        <c:v>43.699951171875</c:v>
                      </c:pt>
                      <c:pt idx="6265">
                        <c:v>43.7998046875</c:v>
                      </c:pt>
                      <c:pt idx="6266">
                        <c:v>43.7998046875</c:v>
                      </c:pt>
                      <c:pt idx="6267">
                        <c:v>43.7998046875</c:v>
                      </c:pt>
                      <c:pt idx="6268">
                        <c:v>43.699951171875</c:v>
                      </c:pt>
                      <c:pt idx="6269">
                        <c:v>43.7998046875</c:v>
                      </c:pt>
                      <c:pt idx="6270">
                        <c:v>43.7998046875</c:v>
                      </c:pt>
                      <c:pt idx="6271">
                        <c:v>43.7998046875</c:v>
                      </c:pt>
                      <c:pt idx="6272">
                        <c:v>43.699951171875</c:v>
                      </c:pt>
                      <c:pt idx="6273">
                        <c:v>43.699951171875</c:v>
                      </c:pt>
                      <c:pt idx="6274">
                        <c:v>43.7998046875</c:v>
                      </c:pt>
                      <c:pt idx="6275">
                        <c:v>43.699951171875</c:v>
                      </c:pt>
                      <c:pt idx="6276">
                        <c:v>43.699951171875</c:v>
                      </c:pt>
                      <c:pt idx="6277">
                        <c:v>43.699951171875</c:v>
                      </c:pt>
                      <c:pt idx="6278">
                        <c:v>43.699951171875</c:v>
                      </c:pt>
                      <c:pt idx="6279">
                        <c:v>43.599853515625</c:v>
                      </c:pt>
                      <c:pt idx="6280">
                        <c:v>43.599853515625</c:v>
                      </c:pt>
                      <c:pt idx="6281">
                        <c:v>43.599853515625</c:v>
                      </c:pt>
                      <c:pt idx="6282">
                        <c:v>43.599853515625</c:v>
                      </c:pt>
                      <c:pt idx="6283">
                        <c:v>43.599853515625</c:v>
                      </c:pt>
                      <c:pt idx="6284">
                        <c:v>43.599853515625</c:v>
                      </c:pt>
                      <c:pt idx="6285">
                        <c:v>43.499755859375</c:v>
                      </c:pt>
                      <c:pt idx="6286">
                        <c:v>43.599853515625</c:v>
                      </c:pt>
                      <c:pt idx="6287">
                        <c:v>43.499755859375</c:v>
                      </c:pt>
                      <c:pt idx="6288">
                        <c:v>43.499755859375</c:v>
                      </c:pt>
                      <c:pt idx="6289">
                        <c:v>43.499755859375</c:v>
                      </c:pt>
                      <c:pt idx="6290">
                        <c:v>43.499755859375</c:v>
                      </c:pt>
                      <c:pt idx="6291">
                        <c:v>43.499755859375</c:v>
                      </c:pt>
                      <c:pt idx="6292">
                        <c:v>43.39990234375</c:v>
                      </c:pt>
                      <c:pt idx="6293">
                        <c:v>43.39990234375</c:v>
                      </c:pt>
                      <c:pt idx="6294">
                        <c:v>43.39990234375</c:v>
                      </c:pt>
                      <c:pt idx="6295">
                        <c:v>43.39990234375</c:v>
                      </c:pt>
                      <c:pt idx="6296">
                        <c:v>43.39990234375</c:v>
                      </c:pt>
                      <c:pt idx="6297">
                        <c:v>43.39990234375</c:v>
                      </c:pt>
                      <c:pt idx="6298">
                        <c:v>43.39990234375</c:v>
                      </c:pt>
                      <c:pt idx="6299">
                        <c:v>43.39990234375</c:v>
                      </c:pt>
                      <c:pt idx="6300">
                        <c:v>43.39990234375</c:v>
                      </c:pt>
                      <c:pt idx="6301">
                        <c:v>43.2998046875</c:v>
                      </c:pt>
                      <c:pt idx="6302">
                        <c:v>43.2998046875</c:v>
                      </c:pt>
                      <c:pt idx="6303">
                        <c:v>43.2998046875</c:v>
                      </c:pt>
                      <c:pt idx="6304">
                        <c:v>43.39990234375</c:v>
                      </c:pt>
                      <c:pt idx="6305">
                        <c:v>43.2998046875</c:v>
                      </c:pt>
                      <c:pt idx="6306">
                        <c:v>43.39990234375</c:v>
                      </c:pt>
                      <c:pt idx="6307">
                        <c:v>43.2998046875</c:v>
                      </c:pt>
                      <c:pt idx="6308">
                        <c:v>43.2998046875</c:v>
                      </c:pt>
                      <c:pt idx="6309">
                        <c:v>43.2998046875</c:v>
                      </c:pt>
                      <c:pt idx="6310">
                        <c:v>43.2998046875</c:v>
                      </c:pt>
                      <c:pt idx="6311">
                        <c:v>43.199951171875</c:v>
                      </c:pt>
                      <c:pt idx="6312">
                        <c:v>43.199951171875</c:v>
                      </c:pt>
                      <c:pt idx="6313">
                        <c:v>43.199951171875</c:v>
                      </c:pt>
                      <c:pt idx="6314">
                        <c:v>43.099853515625</c:v>
                      </c:pt>
                      <c:pt idx="6315">
                        <c:v>43.099853515625</c:v>
                      </c:pt>
                      <c:pt idx="6316">
                        <c:v>43.099853515625</c:v>
                      </c:pt>
                      <c:pt idx="6317">
                        <c:v>43.199951171875</c:v>
                      </c:pt>
                      <c:pt idx="6318">
                        <c:v>43.199951171875</c:v>
                      </c:pt>
                      <c:pt idx="6319">
                        <c:v>43.199951171875</c:v>
                      </c:pt>
                      <c:pt idx="6320">
                        <c:v>43.199951171875</c:v>
                      </c:pt>
                      <c:pt idx="6321">
                        <c:v>43.199951171875</c:v>
                      </c:pt>
                      <c:pt idx="6322">
                        <c:v>43.199951171875</c:v>
                      </c:pt>
                      <c:pt idx="6323">
                        <c:v>43.199951171875</c:v>
                      </c:pt>
                      <c:pt idx="6324">
                        <c:v>43.2998046875</c:v>
                      </c:pt>
                      <c:pt idx="6325">
                        <c:v>43.199951171875</c:v>
                      </c:pt>
                      <c:pt idx="6326">
                        <c:v>43.199951171875</c:v>
                      </c:pt>
                      <c:pt idx="6327">
                        <c:v>43.199951171875</c:v>
                      </c:pt>
                      <c:pt idx="6328">
                        <c:v>43.199951171875</c:v>
                      </c:pt>
                      <c:pt idx="6329">
                        <c:v>43.199951171875</c:v>
                      </c:pt>
                      <c:pt idx="6330">
                        <c:v>43.099853515625</c:v>
                      </c:pt>
                      <c:pt idx="6331">
                        <c:v>43.099853515625</c:v>
                      </c:pt>
                      <c:pt idx="6332">
                        <c:v>43.099853515625</c:v>
                      </c:pt>
                      <c:pt idx="6333">
                        <c:v>42.999755859375</c:v>
                      </c:pt>
                      <c:pt idx="6334">
                        <c:v>43.099853515625</c:v>
                      </c:pt>
                      <c:pt idx="6335">
                        <c:v>42.999755859375</c:v>
                      </c:pt>
                      <c:pt idx="6336">
                        <c:v>42.999755859375</c:v>
                      </c:pt>
                      <c:pt idx="6337">
                        <c:v>42.89990234375</c:v>
                      </c:pt>
                      <c:pt idx="6338">
                        <c:v>42.89990234375</c:v>
                      </c:pt>
                      <c:pt idx="6339">
                        <c:v>42.89990234375</c:v>
                      </c:pt>
                      <c:pt idx="6340">
                        <c:v>42.89990234375</c:v>
                      </c:pt>
                      <c:pt idx="6341">
                        <c:v>42.999755859375</c:v>
                      </c:pt>
                      <c:pt idx="6342">
                        <c:v>42.999755859375</c:v>
                      </c:pt>
                      <c:pt idx="6343">
                        <c:v>42.999755859375</c:v>
                      </c:pt>
                      <c:pt idx="6344">
                        <c:v>42.999755859375</c:v>
                      </c:pt>
                      <c:pt idx="6345">
                        <c:v>42.999755859375</c:v>
                      </c:pt>
                      <c:pt idx="6346">
                        <c:v>42.999755859375</c:v>
                      </c:pt>
                      <c:pt idx="6347">
                        <c:v>42.999755859375</c:v>
                      </c:pt>
                      <c:pt idx="6348">
                        <c:v>42.999755859375</c:v>
                      </c:pt>
                      <c:pt idx="6349">
                        <c:v>42.999755859375</c:v>
                      </c:pt>
                      <c:pt idx="6350">
                        <c:v>42.999755859375</c:v>
                      </c:pt>
                      <c:pt idx="6351">
                        <c:v>42.999755859375</c:v>
                      </c:pt>
                      <c:pt idx="6352">
                        <c:v>42.999755859375</c:v>
                      </c:pt>
                      <c:pt idx="6353">
                        <c:v>42.7998046875</c:v>
                      </c:pt>
                      <c:pt idx="6354">
                        <c:v>42.7998046875</c:v>
                      </c:pt>
                      <c:pt idx="6355">
                        <c:v>42.699951171875</c:v>
                      </c:pt>
                      <c:pt idx="6356">
                        <c:v>42.699951171875</c:v>
                      </c:pt>
                      <c:pt idx="6357">
                        <c:v>42.699951171875</c:v>
                      </c:pt>
                      <c:pt idx="6358">
                        <c:v>42.699951171875</c:v>
                      </c:pt>
                      <c:pt idx="6359">
                        <c:v>42.89990234375</c:v>
                      </c:pt>
                      <c:pt idx="6360">
                        <c:v>42.89990234375</c:v>
                      </c:pt>
                      <c:pt idx="6361">
                        <c:v>42.7998046875</c:v>
                      </c:pt>
                      <c:pt idx="6362">
                        <c:v>42.7998046875</c:v>
                      </c:pt>
                      <c:pt idx="6363">
                        <c:v>42.7998046875</c:v>
                      </c:pt>
                      <c:pt idx="6364">
                        <c:v>42.7998046875</c:v>
                      </c:pt>
                      <c:pt idx="6365">
                        <c:v>42.89990234375</c:v>
                      </c:pt>
                      <c:pt idx="6366">
                        <c:v>42.89990234375</c:v>
                      </c:pt>
                      <c:pt idx="6367">
                        <c:v>42.89990234375</c:v>
                      </c:pt>
                      <c:pt idx="6368">
                        <c:v>42.7998046875</c:v>
                      </c:pt>
                      <c:pt idx="6369">
                        <c:v>42.7998046875</c:v>
                      </c:pt>
                      <c:pt idx="6370">
                        <c:v>42.7998046875</c:v>
                      </c:pt>
                      <c:pt idx="6371">
                        <c:v>42.699951171875</c:v>
                      </c:pt>
                      <c:pt idx="6372">
                        <c:v>42.699951171875</c:v>
                      </c:pt>
                      <c:pt idx="6373">
                        <c:v>42.699951171875</c:v>
                      </c:pt>
                      <c:pt idx="6374">
                        <c:v>42.599853515625</c:v>
                      </c:pt>
                      <c:pt idx="6375">
                        <c:v>42.599853515625</c:v>
                      </c:pt>
                      <c:pt idx="6376">
                        <c:v>42.599853515625</c:v>
                      </c:pt>
                      <c:pt idx="6377">
                        <c:v>42.699951171875</c:v>
                      </c:pt>
                      <c:pt idx="6378">
                        <c:v>42.699951171875</c:v>
                      </c:pt>
                      <c:pt idx="6379">
                        <c:v>42.699951171875</c:v>
                      </c:pt>
                      <c:pt idx="6380">
                        <c:v>42.699951171875</c:v>
                      </c:pt>
                      <c:pt idx="6381">
                        <c:v>42.599853515625</c:v>
                      </c:pt>
                      <c:pt idx="6382">
                        <c:v>42.599853515625</c:v>
                      </c:pt>
                      <c:pt idx="6383">
                        <c:v>42.599853515625</c:v>
                      </c:pt>
                      <c:pt idx="6384">
                        <c:v>42.599853515625</c:v>
                      </c:pt>
                      <c:pt idx="6385">
                        <c:v>42.499755859375</c:v>
                      </c:pt>
                      <c:pt idx="6386">
                        <c:v>42.599853515625</c:v>
                      </c:pt>
                      <c:pt idx="6387">
                        <c:v>42.599853515625</c:v>
                      </c:pt>
                      <c:pt idx="6388">
                        <c:v>42.599853515625</c:v>
                      </c:pt>
                      <c:pt idx="6389">
                        <c:v>42.699951171875</c:v>
                      </c:pt>
                      <c:pt idx="6390">
                        <c:v>42.599853515625</c:v>
                      </c:pt>
                      <c:pt idx="6391">
                        <c:v>42.699951171875</c:v>
                      </c:pt>
                      <c:pt idx="6392">
                        <c:v>42.599853515625</c:v>
                      </c:pt>
                      <c:pt idx="6393">
                        <c:v>42.599853515625</c:v>
                      </c:pt>
                      <c:pt idx="6394">
                        <c:v>42.699951171875</c:v>
                      </c:pt>
                      <c:pt idx="6395">
                        <c:v>42.499755859375</c:v>
                      </c:pt>
                      <c:pt idx="6396">
                        <c:v>42.39990234375</c:v>
                      </c:pt>
                      <c:pt idx="6397">
                        <c:v>42.39990234375</c:v>
                      </c:pt>
                      <c:pt idx="6398">
                        <c:v>42.39990234375</c:v>
                      </c:pt>
                      <c:pt idx="6399">
                        <c:v>42.39990234375</c:v>
                      </c:pt>
                      <c:pt idx="6400">
                        <c:v>42.39990234375</c:v>
                      </c:pt>
                      <c:pt idx="6401">
                        <c:v>42.499755859375</c:v>
                      </c:pt>
                      <c:pt idx="6402">
                        <c:v>42.499755859375</c:v>
                      </c:pt>
                      <c:pt idx="6403">
                        <c:v>42.39990234375</c:v>
                      </c:pt>
                      <c:pt idx="6404">
                        <c:v>42.499755859375</c:v>
                      </c:pt>
                      <c:pt idx="6405">
                        <c:v>42.39990234375</c:v>
                      </c:pt>
                      <c:pt idx="6406">
                        <c:v>42.39990234375</c:v>
                      </c:pt>
                      <c:pt idx="6407">
                        <c:v>42.2998046875</c:v>
                      </c:pt>
                      <c:pt idx="6408">
                        <c:v>42.2998046875</c:v>
                      </c:pt>
                      <c:pt idx="6409">
                        <c:v>42.2998046875</c:v>
                      </c:pt>
                      <c:pt idx="6410">
                        <c:v>42.2998046875</c:v>
                      </c:pt>
                      <c:pt idx="6411">
                        <c:v>42.2998046875</c:v>
                      </c:pt>
                      <c:pt idx="6412">
                        <c:v>42.199951171875</c:v>
                      </c:pt>
                      <c:pt idx="6413">
                        <c:v>42.199951171875</c:v>
                      </c:pt>
                      <c:pt idx="6414">
                        <c:v>42.2998046875</c:v>
                      </c:pt>
                      <c:pt idx="6415">
                        <c:v>42.2998046875</c:v>
                      </c:pt>
                      <c:pt idx="6416">
                        <c:v>42.2998046875</c:v>
                      </c:pt>
                      <c:pt idx="6417">
                        <c:v>42.199951171875</c:v>
                      </c:pt>
                      <c:pt idx="6418">
                        <c:v>42.199951171875</c:v>
                      </c:pt>
                      <c:pt idx="6419">
                        <c:v>42.199951171875</c:v>
                      </c:pt>
                      <c:pt idx="6420">
                        <c:v>42.199951171875</c:v>
                      </c:pt>
                      <c:pt idx="6421">
                        <c:v>42.199951171875</c:v>
                      </c:pt>
                      <c:pt idx="6422">
                        <c:v>42.199951171875</c:v>
                      </c:pt>
                      <c:pt idx="6423">
                        <c:v>42.199951171875</c:v>
                      </c:pt>
                      <c:pt idx="6424">
                        <c:v>42.199951171875</c:v>
                      </c:pt>
                      <c:pt idx="6425">
                        <c:v>42.199951171875</c:v>
                      </c:pt>
                      <c:pt idx="6426">
                        <c:v>42.199951171875</c:v>
                      </c:pt>
                      <c:pt idx="6427">
                        <c:v>42.199951171875</c:v>
                      </c:pt>
                      <c:pt idx="6428">
                        <c:v>42.199951171875</c:v>
                      </c:pt>
                      <c:pt idx="6429">
                        <c:v>42.199951171875</c:v>
                      </c:pt>
                      <c:pt idx="6430">
                        <c:v>42.199951171875</c:v>
                      </c:pt>
                      <c:pt idx="6431">
                        <c:v>42.199951171875</c:v>
                      </c:pt>
                      <c:pt idx="6432">
                        <c:v>42.199951171875</c:v>
                      </c:pt>
                      <c:pt idx="6433">
                        <c:v>42.099853515625</c:v>
                      </c:pt>
                      <c:pt idx="6434">
                        <c:v>42.199951171875</c:v>
                      </c:pt>
                      <c:pt idx="6435">
                        <c:v>42.199951171875</c:v>
                      </c:pt>
                      <c:pt idx="6436">
                        <c:v>42.099853515625</c:v>
                      </c:pt>
                      <c:pt idx="6437">
                        <c:v>42.099853515625</c:v>
                      </c:pt>
                      <c:pt idx="6438">
                        <c:v>42.099853515625</c:v>
                      </c:pt>
                      <c:pt idx="6439">
                        <c:v>42</c:v>
                      </c:pt>
                      <c:pt idx="6440">
                        <c:v>42.099853515625</c:v>
                      </c:pt>
                      <c:pt idx="6441">
                        <c:v>42.099853515625</c:v>
                      </c:pt>
                      <c:pt idx="6442">
                        <c:v>42.099853515625</c:v>
                      </c:pt>
                      <c:pt idx="6443">
                        <c:v>42.199951171875</c:v>
                      </c:pt>
                      <c:pt idx="6444">
                        <c:v>42.099853515625</c:v>
                      </c:pt>
                      <c:pt idx="6445">
                        <c:v>42.099853515625</c:v>
                      </c:pt>
                      <c:pt idx="6446">
                        <c:v>42.099853515625</c:v>
                      </c:pt>
                      <c:pt idx="6447">
                        <c:v>42.099853515625</c:v>
                      </c:pt>
                      <c:pt idx="6448">
                        <c:v>42.099853515625</c:v>
                      </c:pt>
                      <c:pt idx="6449">
                        <c:v>41.89990234375</c:v>
                      </c:pt>
                      <c:pt idx="6450">
                        <c:v>41.89990234375</c:v>
                      </c:pt>
                      <c:pt idx="6451">
                        <c:v>41.89990234375</c:v>
                      </c:pt>
                      <c:pt idx="6452">
                        <c:v>41.89990234375</c:v>
                      </c:pt>
                      <c:pt idx="6453">
                        <c:v>41.89990234375</c:v>
                      </c:pt>
                      <c:pt idx="6454">
                        <c:v>41.89990234375</c:v>
                      </c:pt>
                      <c:pt idx="6455">
                        <c:v>41.7998046875</c:v>
                      </c:pt>
                      <c:pt idx="6456">
                        <c:v>41.89990234375</c:v>
                      </c:pt>
                      <c:pt idx="6457">
                        <c:v>41.7998046875</c:v>
                      </c:pt>
                      <c:pt idx="6458">
                        <c:v>41.7998046875</c:v>
                      </c:pt>
                      <c:pt idx="6459">
                        <c:v>41.89990234375</c:v>
                      </c:pt>
                      <c:pt idx="6460">
                        <c:v>41.7998046875</c:v>
                      </c:pt>
                      <c:pt idx="6461">
                        <c:v>41.7998046875</c:v>
                      </c:pt>
                      <c:pt idx="6462">
                        <c:v>41.7998046875</c:v>
                      </c:pt>
                      <c:pt idx="6463">
                        <c:v>41.7998046875</c:v>
                      </c:pt>
                      <c:pt idx="6464">
                        <c:v>41.7998046875</c:v>
                      </c:pt>
                      <c:pt idx="6465">
                        <c:v>41.7998046875</c:v>
                      </c:pt>
                      <c:pt idx="6466">
                        <c:v>41.7998046875</c:v>
                      </c:pt>
                      <c:pt idx="6467">
                        <c:v>41.7998046875</c:v>
                      </c:pt>
                      <c:pt idx="6468">
                        <c:v>41.7998046875</c:v>
                      </c:pt>
                      <c:pt idx="6469">
                        <c:v>41.7998046875</c:v>
                      </c:pt>
                      <c:pt idx="6470">
                        <c:v>41.7998046875</c:v>
                      </c:pt>
                      <c:pt idx="6471">
                        <c:v>41.7998046875</c:v>
                      </c:pt>
                      <c:pt idx="6472">
                        <c:v>41.7998046875</c:v>
                      </c:pt>
                      <c:pt idx="6473">
                        <c:v>41.7998046875</c:v>
                      </c:pt>
                      <c:pt idx="6474">
                        <c:v>41.7998046875</c:v>
                      </c:pt>
                      <c:pt idx="6475">
                        <c:v>41.7998046875</c:v>
                      </c:pt>
                      <c:pt idx="6476">
                        <c:v>41.7998046875</c:v>
                      </c:pt>
                      <c:pt idx="6477">
                        <c:v>41.7998046875</c:v>
                      </c:pt>
                      <c:pt idx="6478">
                        <c:v>41.699951171875</c:v>
                      </c:pt>
                      <c:pt idx="6479">
                        <c:v>41.89990234375</c:v>
                      </c:pt>
                      <c:pt idx="6480">
                        <c:v>41.7998046875</c:v>
                      </c:pt>
                      <c:pt idx="6481">
                        <c:v>41.7998046875</c:v>
                      </c:pt>
                      <c:pt idx="6482">
                        <c:v>41.7998046875</c:v>
                      </c:pt>
                      <c:pt idx="6483">
                        <c:v>41.7998046875</c:v>
                      </c:pt>
                      <c:pt idx="6484">
                        <c:v>41.7998046875</c:v>
                      </c:pt>
                      <c:pt idx="6485">
                        <c:v>41.699951171875</c:v>
                      </c:pt>
                      <c:pt idx="6486">
                        <c:v>41.699951171875</c:v>
                      </c:pt>
                      <c:pt idx="6487">
                        <c:v>41.699951171875</c:v>
                      </c:pt>
                      <c:pt idx="6488">
                        <c:v>41.699951171875</c:v>
                      </c:pt>
                      <c:pt idx="6489">
                        <c:v>41.699951171875</c:v>
                      </c:pt>
                      <c:pt idx="6490">
                        <c:v>41.699951171875</c:v>
                      </c:pt>
                      <c:pt idx="6491">
                        <c:v>41.699951171875</c:v>
                      </c:pt>
                      <c:pt idx="6492">
                        <c:v>41.599853515625</c:v>
                      </c:pt>
                      <c:pt idx="6493">
                        <c:v>41.599853515625</c:v>
                      </c:pt>
                      <c:pt idx="6494">
                        <c:v>41.599853515625</c:v>
                      </c:pt>
                      <c:pt idx="6495">
                        <c:v>41.599853515625</c:v>
                      </c:pt>
                      <c:pt idx="6496">
                        <c:v>41.599853515625</c:v>
                      </c:pt>
                      <c:pt idx="6497">
                        <c:v>41.599853515625</c:v>
                      </c:pt>
                      <c:pt idx="6498">
                        <c:v>41.599853515625</c:v>
                      </c:pt>
                      <c:pt idx="6499">
                        <c:v>41.599853515625</c:v>
                      </c:pt>
                      <c:pt idx="6500">
                        <c:v>41.599853515625</c:v>
                      </c:pt>
                      <c:pt idx="6501">
                        <c:v>41.599853515625</c:v>
                      </c:pt>
                      <c:pt idx="6502">
                        <c:v>41.599853515625</c:v>
                      </c:pt>
                      <c:pt idx="6503">
                        <c:v>41.599853515625</c:v>
                      </c:pt>
                      <c:pt idx="6504">
                        <c:v>41.5</c:v>
                      </c:pt>
                      <c:pt idx="6505">
                        <c:v>41.5</c:v>
                      </c:pt>
                      <c:pt idx="6506">
                        <c:v>41.5</c:v>
                      </c:pt>
                      <c:pt idx="6507">
                        <c:v>41.5</c:v>
                      </c:pt>
                      <c:pt idx="6508">
                        <c:v>41.5</c:v>
                      </c:pt>
                      <c:pt idx="6509">
                        <c:v>41.5</c:v>
                      </c:pt>
                      <c:pt idx="6510">
                        <c:v>41.5</c:v>
                      </c:pt>
                      <c:pt idx="6511">
                        <c:v>41.5</c:v>
                      </c:pt>
                      <c:pt idx="6512">
                        <c:v>41.5</c:v>
                      </c:pt>
                      <c:pt idx="6513">
                        <c:v>41.5</c:v>
                      </c:pt>
                      <c:pt idx="6514">
                        <c:v>41.5</c:v>
                      </c:pt>
                      <c:pt idx="6515">
                        <c:v>41.39990234375</c:v>
                      </c:pt>
                      <c:pt idx="6516">
                        <c:v>41.39990234375</c:v>
                      </c:pt>
                      <c:pt idx="6517">
                        <c:v>41.39990234375</c:v>
                      </c:pt>
                      <c:pt idx="6518">
                        <c:v>41.39990234375</c:v>
                      </c:pt>
                      <c:pt idx="6519">
                        <c:v>41.39990234375</c:v>
                      </c:pt>
                      <c:pt idx="6520">
                        <c:v>41.39990234375</c:v>
                      </c:pt>
                      <c:pt idx="6521">
                        <c:v>41.39990234375</c:v>
                      </c:pt>
                      <c:pt idx="6522">
                        <c:v>41.2998046875</c:v>
                      </c:pt>
                      <c:pt idx="6523">
                        <c:v>41.2998046875</c:v>
                      </c:pt>
                      <c:pt idx="6524">
                        <c:v>41.2998046875</c:v>
                      </c:pt>
                      <c:pt idx="6525">
                        <c:v>41.2998046875</c:v>
                      </c:pt>
                      <c:pt idx="6526">
                        <c:v>41.2998046875</c:v>
                      </c:pt>
                      <c:pt idx="6527">
                        <c:v>41.2998046875</c:v>
                      </c:pt>
                      <c:pt idx="6528">
                        <c:v>41.2998046875</c:v>
                      </c:pt>
                      <c:pt idx="6529">
                        <c:v>41.2998046875</c:v>
                      </c:pt>
                      <c:pt idx="6530">
                        <c:v>41.2998046875</c:v>
                      </c:pt>
                      <c:pt idx="6531">
                        <c:v>41.2998046875</c:v>
                      </c:pt>
                      <c:pt idx="6532">
                        <c:v>41.2998046875</c:v>
                      </c:pt>
                      <c:pt idx="6533">
                        <c:v>41.2998046875</c:v>
                      </c:pt>
                      <c:pt idx="6534">
                        <c:v>41.199951171875</c:v>
                      </c:pt>
                      <c:pt idx="6535">
                        <c:v>41.199951171875</c:v>
                      </c:pt>
                      <c:pt idx="6536">
                        <c:v>41.199951171875</c:v>
                      </c:pt>
                      <c:pt idx="6537">
                        <c:v>41.199951171875</c:v>
                      </c:pt>
                      <c:pt idx="6538">
                        <c:v>41.199951171875</c:v>
                      </c:pt>
                      <c:pt idx="6539">
                        <c:v>41.199951171875</c:v>
                      </c:pt>
                      <c:pt idx="6540">
                        <c:v>41.199951171875</c:v>
                      </c:pt>
                      <c:pt idx="6541">
                        <c:v>41.199951171875</c:v>
                      </c:pt>
                      <c:pt idx="6542">
                        <c:v>41.199951171875</c:v>
                      </c:pt>
                      <c:pt idx="6543">
                        <c:v>41.199951171875</c:v>
                      </c:pt>
                      <c:pt idx="6544">
                        <c:v>41.199951171875</c:v>
                      </c:pt>
                      <c:pt idx="6545">
                        <c:v>41.199951171875</c:v>
                      </c:pt>
                      <c:pt idx="6546">
                        <c:v>41.199951171875</c:v>
                      </c:pt>
                      <c:pt idx="6547">
                        <c:v>41.199951171875</c:v>
                      </c:pt>
                      <c:pt idx="6548">
                        <c:v>41.199951171875</c:v>
                      </c:pt>
                      <c:pt idx="6549">
                        <c:v>41.199951171875</c:v>
                      </c:pt>
                      <c:pt idx="6550">
                        <c:v>41.199951171875</c:v>
                      </c:pt>
                      <c:pt idx="6551">
                        <c:v>41.099853515625</c:v>
                      </c:pt>
                      <c:pt idx="6552">
                        <c:v>41.099853515625</c:v>
                      </c:pt>
                      <c:pt idx="6553">
                        <c:v>41</c:v>
                      </c:pt>
                      <c:pt idx="6554">
                        <c:v>41</c:v>
                      </c:pt>
                      <c:pt idx="6555">
                        <c:v>41</c:v>
                      </c:pt>
                      <c:pt idx="6556">
                        <c:v>41.099853515625</c:v>
                      </c:pt>
                      <c:pt idx="6557">
                        <c:v>41</c:v>
                      </c:pt>
                      <c:pt idx="6558">
                        <c:v>41.099853515625</c:v>
                      </c:pt>
                      <c:pt idx="6559">
                        <c:v>41</c:v>
                      </c:pt>
                      <c:pt idx="6560">
                        <c:v>41</c:v>
                      </c:pt>
                      <c:pt idx="6561">
                        <c:v>41</c:v>
                      </c:pt>
                      <c:pt idx="6562">
                        <c:v>41</c:v>
                      </c:pt>
                      <c:pt idx="6563">
                        <c:v>40.89990234375</c:v>
                      </c:pt>
                      <c:pt idx="6564">
                        <c:v>41</c:v>
                      </c:pt>
                      <c:pt idx="6565">
                        <c:v>41</c:v>
                      </c:pt>
                      <c:pt idx="6566">
                        <c:v>40.89990234375</c:v>
                      </c:pt>
                      <c:pt idx="6567">
                        <c:v>40.89990234375</c:v>
                      </c:pt>
                      <c:pt idx="6568">
                        <c:v>40.89990234375</c:v>
                      </c:pt>
                      <c:pt idx="6569">
                        <c:v>40.89990234375</c:v>
                      </c:pt>
                      <c:pt idx="6570">
                        <c:v>41</c:v>
                      </c:pt>
                      <c:pt idx="6571">
                        <c:v>41</c:v>
                      </c:pt>
                      <c:pt idx="6572">
                        <c:v>40.89990234375</c:v>
                      </c:pt>
                      <c:pt idx="6573">
                        <c:v>40.89990234375</c:v>
                      </c:pt>
                      <c:pt idx="6574">
                        <c:v>40.89990234375</c:v>
                      </c:pt>
                      <c:pt idx="6575">
                        <c:v>40.89990234375</c:v>
                      </c:pt>
                      <c:pt idx="6576">
                        <c:v>41</c:v>
                      </c:pt>
                      <c:pt idx="6577">
                        <c:v>40.89990234375</c:v>
                      </c:pt>
                      <c:pt idx="6578">
                        <c:v>40.89990234375</c:v>
                      </c:pt>
                      <c:pt idx="6579">
                        <c:v>40.89990234375</c:v>
                      </c:pt>
                      <c:pt idx="6580">
                        <c:v>40.89990234375</c:v>
                      </c:pt>
                      <c:pt idx="6581">
                        <c:v>40.7998046875</c:v>
                      </c:pt>
                      <c:pt idx="6582">
                        <c:v>40.7998046875</c:v>
                      </c:pt>
                      <c:pt idx="6583">
                        <c:v>40.7998046875</c:v>
                      </c:pt>
                      <c:pt idx="6584">
                        <c:v>40.7998046875</c:v>
                      </c:pt>
                      <c:pt idx="6585">
                        <c:v>40.7998046875</c:v>
                      </c:pt>
                      <c:pt idx="6586">
                        <c:v>40.7998046875</c:v>
                      </c:pt>
                      <c:pt idx="6587">
                        <c:v>40.7998046875</c:v>
                      </c:pt>
                      <c:pt idx="6588">
                        <c:v>40.7998046875</c:v>
                      </c:pt>
                      <c:pt idx="6589">
                        <c:v>40.7998046875</c:v>
                      </c:pt>
                      <c:pt idx="6590">
                        <c:v>40.7998046875</c:v>
                      </c:pt>
                      <c:pt idx="6591">
                        <c:v>40.7998046875</c:v>
                      </c:pt>
                      <c:pt idx="6592">
                        <c:v>40.7998046875</c:v>
                      </c:pt>
                      <c:pt idx="6593">
                        <c:v>40.699951171875</c:v>
                      </c:pt>
                      <c:pt idx="6594">
                        <c:v>40.699951171875</c:v>
                      </c:pt>
                      <c:pt idx="6595">
                        <c:v>40.699951171875</c:v>
                      </c:pt>
                      <c:pt idx="6596">
                        <c:v>40.7998046875</c:v>
                      </c:pt>
                      <c:pt idx="6597">
                        <c:v>40.699951171875</c:v>
                      </c:pt>
                      <c:pt idx="6598">
                        <c:v>40.699951171875</c:v>
                      </c:pt>
                      <c:pt idx="6599">
                        <c:v>40.699951171875</c:v>
                      </c:pt>
                      <c:pt idx="6600">
                        <c:v>40.699951171875</c:v>
                      </c:pt>
                      <c:pt idx="6601">
                        <c:v>40.7998046875</c:v>
                      </c:pt>
                      <c:pt idx="6602">
                        <c:v>40.7998046875</c:v>
                      </c:pt>
                      <c:pt idx="6603">
                        <c:v>40.699951171875</c:v>
                      </c:pt>
                      <c:pt idx="6604">
                        <c:v>40.699951171875</c:v>
                      </c:pt>
                      <c:pt idx="6605">
                        <c:v>40.699951171875</c:v>
                      </c:pt>
                      <c:pt idx="6606">
                        <c:v>40.7998046875</c:v>
                      </c:pt>
                      <c:pt idx="6607">
                        <c:v>40.7998046875</c:v>
                      </c:pt>
                      <c:pt idx="6608">
                        <c:v>40.699951171875</c:v>
                      </c:pt>
                      <c:pt idx="6609">
                        <c:v>40.699951171875</c:v>
                      </c:pt>
                      <c:pt idx="6610">
                        <c:v>40.699951171875</c:v>
                      </c:pt>
                      <c:pt idx="6611">
                        <c:v>40.7998046875</c:v>
                      </c:pt>
                      <c:pt idx="6612">
                        <c:v>40.699951171875</c:v>
                      </c:pt>
                      <c:pt idx="6613">
                        <c:v>40.699951171875</c:v>
                      </c:pt>
                      <c:pt idx="6614">
                        <c:v>40.699951171875</c:v>
                      </c:pt>
                      <c:pt idx="6615">
                        <c:v>40.699951171875</c:v>
                      </c:pt>
                      <c:pt idx="6616">
                        <c:v>40.599853515625</c:v>
                      </c:pt>
                      <c:pt idx="6617">
                        <c:v>40.699951171875</c:v>
                      </c:pt>
                      <c:pt idx="6618">
                        <c:v>40.599853515625</c:v>
                      </c:pt>
                      <c:pt idx="6619">
                        <c:v>40.599853515625</c:v>
                      </c:pt>
                      <c:pt idx="6620">
                        <c:v>40.599853515625</c:v>
                      </c:pt>
                      <c:pt idx="6621">
                        <c:v>40.599853515625</c:v>
                      </c:pt>
                      <c:pt idx="6622">
                        <c:v>40.599853515625</c:v>
                      </c:pt>
                      <c:pt idx="6623">
                        <c:v>40.599853515625</c:v>
                      </c:pt>
                      <c:pt idx="6624">
                        <c:v>40.599853515625</c:v>
                      </c:pt>
                      <c:pt idx="6625">
                        <c:v>40.599853515625</c:v>
                      </c:pt>
                      <c:pt idx="6626">
                        <c:v>40.599853515625</c:v>
                      </c:pt>
                      <c:pt idx="6627">
                        <c:v>40.599853515625</c:v>
                      </c:pt>
                      <c:pt idx="6628">
                        <c:v>40.599853515625</c:v>
                      </c:pt>
                      <c:pt idx="6629">
                        <c:v>40.5</c:v>
                      </c:pt>
                      <c:pt idx="6630">
                        <c:v>40.599853515625</c:v>
                      </c:pt>
                      <c:pt idx="6631">
                        <c:v>40.599853515625</c:v>
                      </c:pt>
                      <c:pt idx="6632">
                        <c:v>40.599853515625</c:v>
                      </c:pt>
                      <c:pt idx="6633">
                        <c:v>40.599853515625</c:v>
                      </c:pt>
                      <c:pt idx="6634">
                        <c:v>40.599853515625</c:v>
                      </c:pt>
                      <c:pt idx="6635">
                        <c:v>40.599853515625</c:v>
                      </c:pt>
                      <c:pt idx="6636">
                        <c:v>40.599853515625</c:v>
                      </c:pt>
                      <c:pt idx="6637">
                        <c:v>40.5</c:v>
                      </c:pt>
                      <c:pt idx="6638">
                        <c:v>40.5</c:v>
                      </c:pt>
                      <c:pt idx="6639">
                        <c:v>40.5</c:v>
                      </c:pt>
                      <c:pt idx="6640">
                        <c:v>40.599853515625</c:v>
                      </c:pt>
                      <c:pt idx="6641">
                        <c:v>40.5</c:v>
                      </c:pt>
                      <c:pt idx="6642">
                        <c:v>40.300048828125</c:v>
                      </c:pt>
                      <c:pt idx="6643">
                        <c:v>40.39990234375</c:v>
                      </c:pt>
                      <c:pt idx="6644">
                        <c:v>40.39990234375</c:v>
                      </c:pt>
                      <c:pt idx="6645">
                        <c:v>40.39990234375</c:v>
                      </c:pt>
                      <c:pt idx="6646">
                        <c:v>40.300048828125</c:v>
                      </c:pt>
                      <c:pt idx="6647">
                        <c:v>40.300048828125</c:v>
                      </c:pt>
                      <c:pt idx="6648">
                        <c:v>40.39990234375</c:v>
                      </c:pt>
                      <c:pt idx="6649">
                        <c:v>40.39990234375</c:v>
                      </c:pt>
                      <c:pt idx="6650">
                        <c:v>40.39990234375</c:v>
                      </c:pt>
                      <c:pt idx="6651">
                        <c:v>40.39990234375</c:v>
                      </c:pt>
                      <c:pt idx="6652">
                        <c:v>40.39990234375</c:v>
                      </c:pt>
                      <c:pt idx="6653">
                        <c:v>40.39990234375</c:v>
                      </c:pt>
                      <c:pt idx="6654">
                        <c:v>40.300048828125</c:v>
                      </c:pt>
                      <c:pt idx="6655">
                        <c:v>40.39990234375</c:v>
                      </c:pt>
                      <c:pt idx="6656">
                        <c:v>40.39990234375</c:v>
                      </c:pt>
                      <c:pt idx="6657">
                        <c:v>40.39990234375</c:v>
                      </c:pt>
                      <c:pt idx="6658">
                        <c:v>40.300048828125</c:v>
                      </c:pt>
                      <c:pt idx="6659">
                        <c:v>40.300048828125</c:v>
                      </c:pt>
                      <c:pt idx="6660">
                        <c:v>40.300048828125</c:v>
                      </c:pt>
                      <c:pt idx="6661">
                        <c:v>40.300048828125</c:v>
                      </c:pt>
                      <c:pt idx="6662">
                        <c:v>40.39990234375</c:v>
                      </c:pt>
                      <c:pt idx="6663">
                        <c:v>40.300048828125</c:v>
                      </c:pt>
                      <c:pt idx="6664">
                        <c:v>40.300048828125</c:v>
                      </c:pt>
                      <c:pt idx="6665">
                        <c:v>40.300048828125</c:v>
                      </c:pt>
                      <c:pt idx="6666">
                        <c:v>40.300048828125</c:v>
                      </c:pt>
                      <c:pt idx="6667">
                        <c:v>40.300048828125</c:v>
                      </c:pt>
                      <c:pt idx="6668">
                        <c:v>40.300048828125</c:v>
                      </c:pt>
                      <c:pt idx="6669">
                        <c:v>40.199951171875</c:v>
                      </c:pt>
                      <c:pt idx="6670">
                        <c:v>40.300048828125</c:v>
                      </c:pt>
                      <c:pt idx="6671">
                        <c:v>40.199951171875</c:v>
                      </c:pt>
                      <c:pt idx="6672">
                        <c:v>40.099853515625</c:v>
                      </c:pt>
                      <c:pt idx="6673">
                        <c:v>40.099853515625</c:v>
                      </c:pt>
                      <c:pt idx="6674">
                        <c:v>40.199951171875</c:v>
                      </c:pt>
                      <c:pt idx="6675">
                        <c:v>40.099853515625</c:v>
                      </c:pt>
                      <c:pt idx="6676">
                        <c:v>40.099853515625</c:v>
                      </c:pt>
                      <c:pt idx="6677">
                        <c:v>40.099853515625</c:v>
                      </c:pt>
                      <c:pt idx="6678">
                        <c:v>40.199951171875</c:v>
                      </c:pt>
                      <c:pt idx="6679">
                        <c:v>40.199951171875</c:v>
                      </c:pt>
                      <c:pt idx="6680">
                        <c:v>40.199951171875</c:v>
                      </c:pt>
                      <c:pt idx="6681">
                        <c:v>40.199951171875</c:v>
                      </c:pt>
                      <c:pt idx="6682">
                        <c:v>40.199951171875</c:v>
                      </c:pt>
                      <c:pt idx="6683">
                        <c:v>40.099853515625</c:v>
                      </c:pt>
                      <c:pt idx="6684">
                        <c:v>40.099853515625</c:v>
                      </c:pt>
                      <c:pt idx="6685">
                        <c:v>40.199951171875</c:v>
                      </c:pt>
                      <c:pt idx="6686">
                        <c:v>40.099853515625</c:v>
                      </c:pt>
                      <c:pt idx="6687">
                        <c:v>40.099853515625</c:v>
                      </c:pt>
                      <c:pt idx="6688">
                        <c:v>40.099853515625</c:v>
                      </c:pt>
                      <c:pt idx="6689">
                        <c:v>40.099853515625</c:v>
                      </c:pt>
                      <c:pt idx="6690">
                        <c:v>40.099853515625</c:v>
                      </c:pt>
                      <c:pt idx="6691">
                        <c:v>40.099853515625</c:v>
                      </c:pt>
                      <c:pt idx="6692">
                        <c:v>40.099853515625</c:v>
                      </c:pt>
                      <c:pt idx="6693">
                        <c:v>40.099853515625</c:v>
                      </c:pt>
                      <c:pt idx="6694">
                        <c:v>40.099853515625</c:v>
                      </c:pt>
                      <c:pt idx="6695">
                        <c:v>40</c:v>
                      </c:pt>
                      <c:pt idx="6696">
                        <c:v>40.099853515625</c:v>
                      </c:pt>
                      <c:pt idx="6697">
                        <c:v>40.099853515625</c:v>
                      </c:pt>
                      <c:pt idx="6698">
                        <c:v>40.099853515625</c:v>
                      </c:pt>
                      <c:pt idx="6699">
                        <c:v>40.099853515625</c:v>
                      </c:pt>
                      <c:pt idx="6700">
                        <c:v>40.099853515625</c:v>
                      </c:pt>
                      <c:pt idx="6701">
                        <c:v>40.099853515625</c:v>
                      </c:pt>
                      <c:pt idx="6702">
                        <c:v>40</c:v>
                      </c:pt>
                      <c:pt idx="6703">
                        <c:v>40</c:v>
                      </c:pt>
                      <c:pt idx="6704">
                        <c:v>40</c:v>
                      </c:pt>
                      <c:pt idx="6705">
                        <c:v>40</c:v>
                      </c:pt>
                      <c:pt idx="6706">
                        <c:v>39.89990234375</c:v>
                      </c:pt>
                      <c:pt idx="6707">
                        <c:v>40</c:v>
                      </c:pt>
                      <c:pt idx="6708">
                        <c:v>40</c:v>
                      </c:pt>
                      <c:pt idx="6709">
                        <c:v>40</c:v>
                      </c:pt>
                      <c:pt idx="6710">
                        <c:v>40</c:v>
                      </c:pt>
                      <c:pt idx="6711">
                        <c:v>39.89990234375</c:v>
                      </c:pt>
                      <c:pt idx="6712">
                        <c:v>40</c:v>
                      </c:pt>
                      <c:pt idx="6713">
                        <c:v>39.89990234375</c:v>
                      </c:pt>
                      <c:pt idx="6714">
                        <c:v>40</c:v>
                      </c:pt>
                      <c:pt idx="6715">
                        <c:v>40</c:v>
                      </c:pt>
                      <c:pt idx="6716">
                        <c:v>40</c:v>
                      </c:pt>
                      <c:pt idx="6717">
                        <c:v>40</c:v>
                      </c:pt>
                      <c:pt idx="6718">
                        <c:v>39.89990234375</c:v>
                      </c:pt>
                      <c:pt idx="6719">
                        <c:v>39.89990234375</c:v>
                      </c:pt>
                      <c:pt idx="6720">
                        <c:v>39.89990234375</c:v>
                      </c:pt>
                      <c:pt idx="6721">
                        <c:v>39.89990234375</c:v>
                      </c:pt>
                      <c:pt idx="6722">
                        <c:v>39.89990234375</c:v>
                      </c:pt>
                      <c:pt idx="6723">
                        <c:v>39.800048828125</c:v>
                      </c:pt>
                      <c:pt idx="6724">
                        <c:v>39.800048828125</c:v>
                      </c:pt>
                      <c:pt idx="6725">
                        <c:v>39.89990234375</c:v>
                      </c:pt>
                      <c:pt idx="6726">
                        <c:v>39.89990234375</c:v>
                      </c:pt>
                      <c:pt idx="6727">
                        <c:v>39.800048828125</c:v>
                      </c:pt>
                      <c:pt idx="6728">
                        <c:v>39.89990234375</c:v>
                      </c:pt>
                      <c:pt idx="6729">
                        <c:v>39.89990234375</c:v>
                      </c:pt>
                      <c:pt idx="6730">
                        <c:v>39.800048828125</c:v>
                      </c:pt>
                      <c:pt idx="6731">
                        <c:v>39.800048828125</c:v>
                      </c:pt>
                      <c:pt idx="6732">
                        <c:v>39.800048828125</c:v>
                      </c:pt>
                      <c:pt idx="6733">
                        <c:v>39.89990234375</c:v>
                      </c:pt>
                      <c:pt idx="6734">
                        <c:v>39.89990234375</c:v>
                      </c:pt>
                      <c:pt idx="6735">
                        <c:v>39.800048828125</c:v>
                      </c:pt>
                      <c:pt idx="6736">
                        <c:v>39.89990234375</c:v>
                      </c:pt>
                      <c:pt idx="6737">
                        <c:v>39.800048828125</c:v>
                      </c:pt>
                      <c:pt idx="6738">
                        <c:v>39.89990234375</c:v>
                      </c:pt>
                      <c:pt idx="6739">
                        <c:v>40</c:v>
                      </c:pt>
                      <c:pt idx="6740">
                        <c:v>39.89990234375</c:v>
                      </c:pt>
                      <c:pt idx="6741">
                        <c:v>39.89990234375</c:v>
                      </c:pt>
                      <c:pt idx="6742">
                        <c:v>39.89990234375</c:v>
                      </c:pt>
                      <c:pt idx="6743">
                        <c:v>39.89990234375</c:v>
                      </c:pt>
                      <c:pt idx="6744">
                        <c:v>39.89990234375</c:v>
                      </c:pt>
                      <c:pt idx="6745">
                        <c:v>39.699951171875</c:v>
                      </c:pt>
                      <c:pt idx="6746">
                        <c:v>39.699951171875</c:v>
                      </c:pt>
                      <c:pt idx="6747">
                        <c:v>39.699951171875</c:v>
                      </c:pt>
                      <c:pt idx="6748">
                        <c:v>39.699951171875</c:v>
                      </c:pt>
                      <c:pt idx="6749">
                        <c:v>39.699951171875</c:v>
                      </c:pt>
                      <c:pt idx="6750">
                        <c:v>39.699951171875</c:v>
                      </c:pt>
                      <c:pt idx="6751">
                        <c:v>39.699951171875</c:v>
                      </c:pt>
                      <c:pt idx="6752">
                        <c:v>39.699951171875</c:v>
                      </c:pt>
                      <c:pt idx="6753">
                        <c:v>39.699951171875</c:v>
                      </c:pt>
                      <c:pt idx="6754">
                        <c:v>39.699951171875</c:v>
                      </c:pt>
                      <c:pt idx="6755">
                        <c:v>39.699951171875</c:v>
                      </c:pt>
                      <c:pt idx="6756">
                        <c:v>39.699951171875</c:v>
                      </c:pt>
                      <c:pt idx="6757">
                        <c:v>39.599853515625</c:v>
                      </c:pt>
                      <c:pt idx="6758">
                        <c:v>39.699951171875</c:v>
                      </c:pt>
                      <c:pt idx="6759">
                        <c:v>39.599853515625</c:v>
                      </c:pt>
                      <c:pt idx="6760">
                        <c:v>39.599853515625</c:v>
                      </c:pt>
                      <c:pt idx="6761">
                        <c:v>39.599853515625</c:v>
                      </c:pt>
                      <c:pt idx="6762">
                        <c:v>39.599853515625</c:v>
                      </c:pt>
                      <c:pt idx="6763">
                        <c:v>39.599853515625</c:v>
                      </c:pt>
                      <c:pt idx="6764">
                        <c:v>39.599853515625</c:v>
                      </c:pt>
                      <c:pt idx="6765">
                        <c:v>39.599853515625</c:v>
                      </c:pt>
                      <c:pt idx="6766">
                        <c:v>39.599853515625</c:v>
                      </c:pt>
                      <c:pt idx="6767">
                        <c:v>39.5</c:v>
                      </c:pt>
                      <c:pt idx="6768">
                        <c:v>39.599853515625</c:v>
                      </c:pt>
                      <c:pt idx="6769">
                        <c:v>39.699951171875</c:v>
                      </c:pt>
                      <c:pt idx="6770">
                        <c:v>39.599853515625</c:v>
                      </c:pt>
                      <c:pt idx="6771">
                        <c:v>39.599853515625</c:v>
                      </c:pt>
                      <c:pt idx="6772">
                        <c:v>39.599853515625</c:v>
                      </c:pt>
                      <c:pt idx="6773">
                        <c:v>39.599853515625</c:v>
                      </c:pt>
                      <c:pt idx="6774">
                        <c:v>39.599853515625</c:v>
                      </c:pt>
                      <c:pt idx="6775">
                        <c:v>39.599853515625</c:v>
                      </c:pt>
                      <c:pt idx="6776">
                        <c:v>39.599853515625</c:v>
                      </c:pt>
                      <c:pt idx="6777">
                        <c:v>39.599853515625</c:v>
                      </c:pt>
                      <c:pt idx="6778">
                        <c:v>39.599853515625</c:v>
                      </c:pt>
                      <c:pt idx="6779">
                        <c:v>39.599853515625</c:v>
                      </c:pt>
                      <c:pt idx="6780">
                        <c:v>39.599853515625</c:v>
                      </c:pt>
                      <c:pt idx="6781">
                        <c:v>39.5</c:v>
                      </c:pt>
                      <c:pt idx="6782">
                        <c:v>39.5</c:v>
                      </c:pt>
                      <c:pt idx="6783">
                        <c:v>39.5</c:v>
                      </c:pt>
                      <c:pt idx="6784">
                        <c:v>39.5</c:v>
                      </c:pt>
                      <c:pt idx="6785">
                        <c:v>39.5</c:v>
                      </c:pt>
                      <c:pt idx="6786">
                        <c:v>39.5</c:v>
                      </c:pt>
                      <c:pt idx="6787">
                        <c:v>39.39990234375</c:v>
                      </c:pt>
                      <c:pt idx="6788">
                        <c:v>39.39990234375</c:v>
                      </c:pt>
                      <c:pt idx="6789">
                        <c:v>39.5</c:v>
                      </c:pt>
                      <c:pt idx="6790">
                        <c:v>39.39990234375</c:v>
                      </c:pt>
                      <c:pt idx="6791">
                        <c:v>39.39990234375</c:v>
                      </c:pt>
                      <c:pt idx="6792">
                        <c:v>39.39990234375</c:v>
                      </c:pt>
                      <c:pt idx="6793">
                        <c:v>39.39990234375</c:v>
                      </c:pt>
                      <c:pt idx="6794">
                        <c:v>39.5</c:v>
                      </c:pt>
                      <c:pt idx="6795">
                        <c:v>39.5</c:v>
                      </c:pt>
                      <c:pt idx="6796">
                        <c:v>39.5</c:v>
                      </c:pt>
                      <c:pt idx="6797">
                        <c:v>39.39990234375</c:v>
                      </c:pt>
                      <c:pt idx="6798">
                        <c:v>39.39990234375</c:v>
                      </c:pt>
                      <c:pt idx="6799">
                        <c:v>39.39990234375</c:v>
                      </c:pt>
                      <c:pt idx="6800">
                        <c:v>39.39990234375</c:v>
                      </c:pt>
                      <c:pt idx="6801">
                        <c:v>39.39990234375</c:v>
                      </c:pt>
                      <c:pt idx="6802">
                        <c:v>39.300048828125</c:v>
                      </c:pt>
                      <c:pt idx="6803">
                        <c:v>39.39990234375</c:v>
                      </c:pt>
                      <c:pt idx="6804">
                        <c:v>39.300048828125</c:v>
                      </c:pt>
                      <c:pt idx="6805">
                        <c:v>39.300048828125</c:v>
                      </c:pt>
                      <c:pt idx="6806">
                        <c:v>39.300048828125</c:v>
                      </c:pt>
                      <c:pt idx="6807">
                        <c:v>39.39990234375</c:v>
                      </c:pt>
                      <c:pt idx="6808">
                        <c:v>39.300048828125</c:v>
                      </c:pt>
                      <c:pt idx="6809">
                        <c:v>39.300048828125</c:v>
                      </c:pt>
                      <c:pt idx="6810">
                        <c:v>39.300048828125</c:v>
                      </c:pt>
                      <c:pt idx="6811">
                        <c:v>39.300048828125</c:v>
                      </c:pt>
                      <c:pt idx="6812">
                        <c:v>39.300048828125</c:v>
                      </c:pt>
                      <c:pt idx="6813">
                        <c:v>39.300048828125</c:v>
                      </c:pt>
                      <c:pt idx="6814">
                        <c:v>39.300048828125</c:v>
                      </c:pt>
                      <c:pt idx="6815">
                        <c:v>39.300048828125</c:v>
                      </c:pt>
                      <c:pt idx="6816">
                        <c:v>39.300048828125</c:v>
                      </c:pt>
                      <c:pt idx="6817">
                        <c:v>39.300048828125</c:v>
                      </c:pt>
                      <c:pt idx="6818">
                        <c:v>39.300048828125</c:v>
                      </c:pt>
                      <c:pt idx="6819">
                        <c:v>39.300048828125</c:v>
                      </c:pt>
                      <c:pt idx="6820">
                        <c:v>39.300048828125</c:v>
                      </c:pt>
                      <c:pt idx="6821">
                        <c:v>39.300048828125</c:v>
                      </c:pt>
                      <c:pt idx="6822">
                        <c:v>39.300048828125</c:v>
                      </c:pt>
                      <c:pt idx="6823">
                        <c:v>39.300048828125</c:v>
                      </c:pt>
                      <c:pt idx="6824">
                        <c:v>39.300048828125</c:v>
                      </c:pt>
                      <c:pt idx="6825">
                        <c:v>39.300048828125</c:v>
                      </c:pt>
                      <c:pt idx="6826">
                        <c:v>39.300048828125</c:v>
                      </c:pt>
                      <c:pt idx="6827">
                        <c:v>39.300048828125</c:v>
                      </c:pt>
                      <c:pt idx="6828">
                        <c:v>39.300048828125</c:v>
                      </c:pt>
                      <c:pt idx="6829">
                        <c:v>39.300048828125</c:v>
                      </c:pt>
                      <c:pt idx="6830">
                        <c:v>39.300048828125</c:v>
                      </c:pt>
                      <c:pt idx="6831">
                        <c:v>39.300048828125</c:v>
                      </c:pt>
                      <c:pt idx="6832">
                        <c:v>39.300048828125</c:v>
                      </c:pt>
                      <c:pt idx="6833">
                        <c:v>39.300048828125</c:v>
                      </c:pt>
                      <c:pt idx="6834">
                        <c:v>39.199951171875</c:v>
                      </c:pt>
                      <c:pt idx="6835">
                        <c:v>39.199951171875</c:v>
                      </c:pt>
                      <c:pt idx="6836">
                        <c:v>39.199951171875</c:v>
                      </c:pt>
                      <c:pt idx="6837">
                        <c:v>39.199951171875</c:v>
                      </c:pt>
                      <c:pt idx="6838">
                        <c:v>39.199951171875</c:v>
                      </c:pt>
                      <c:pt idx="6839">
                        <c:v>39.199951171875</c:v>
                      </c:pt>
                      <c:pt idx="6840">
                        <c:v>39.199951171875</c:v>
                      </c:pt>
                      <c:pt idx="6841">
                        <c:v>39.199951171875</c:v>
                      </c:pt>
                      <c:pt idx="6842">
                        <c:v>39.10009765625</c:v>
                      </c:pt>
                      <c:pt idx="6843">
                        <c:v>39.199951171875</c:v>
                      </c:pt>
                      <c:pt idx="6844">
                        <c:v>39.199951171875</c:v>
                      </c:pt>
                      <c:pt idx="6845">
                        <c:v>39.10009765625</c:v>
                      </c:pt>
                      <c:pt idx="6846">
                        <c:v>39.10009765625</c:v>
                      </c:pt>
                      <c:pt idx="6847">
                        <c:v>39.199951171875</c:v>
                      </c:pt>
                      <c:pt idx="6848">
                        <c:v>39.199951171875</c:v>
                      </c:pt>
                      <c:pt idx="6849">
                        <c:v>39.199951171875</c:v>
                      </c:pt>
                      <c:pt idx="6850">
                        <c:v>39.199951171875</c:v>
                      </c:pt>
                      <c:pt idx="6851">
                        <c:v>39.199951171875</c:v>
                      </c:pt>
                      <c:pt idx="6852">
                        <c:v>39.199951171875</c:v>
                      </c:pt>
                      <c:pt idx="6853">
                        <c:v>39.10009765625</c:v>
                      </c:pt>
                      <c:pt idx="6854">
                        <c:v>39.10009765625</c:v>
                      </c:pt>
                      <c:pt idx="6855">
                        <c:v>39.10009765625</c:v>
                      </c:pt>
                      <c:pt idx="6856">
                        <c:v>39.10009765625</c:v>
                      </c:pt>
                      <c:pt idx="6857">
                        <c:v>39.10009765625</c:v>
                      </c:pt>
                      <c:pt idx="6858">
                        <c:v>39.10009765625</c:v>
                      </c:pt>
                      <c:pt idx="6859">
                        <c:v>39.10009765625</c:v>
                      </c:pt>
                      <c:pt idx="6860">
                        <c:v>39.10009765625</c:v>
                      </c:pt>
                      <c:pt idx="6861">
                        <c:v>39</c:v>
                      </c:pt>
                      <c:pt idx="6862">
                        <c:v>39.10009765625</c:v>
                      </c:pt>
                      <c:pt idx="6863">
                        <c:v>39.10009765625</c:v>
                      </c:pt>
                      <c:pt idx="6864">
                        <c:v>39</c:v>
                      </c:pt>
                      <c:pt idx="6865">
                        <c:v>39</c:v>
                      </c:pt>
                      <c:pt idx="6866">
                        <c:v>39</c:v>
                      </c:pt>
                      <c:pt idx="6867">
                        <c:v>39</c:v>
                      </c:pt>
                      <c:pt idx="6868">
                        <c:v>39</c:v>
                      </c:pt>
                      <c:pt idx="6869">
                        <c:v>39</c:v>
                      </c:pt>
                      <c:pt idx="6870">
                        <c:v>39</c:v>
                      </c:pt>
                      <c:pt idx="6871">
                        <c:v>39</c:v>
                      </c:pt>
                      <c:pt idx="6872">
                        <c:v>39</c:v>
                      </c:pt>
                      <c:pt idx="6873">
                        <c:v>38.89990234375</c:v>
                      </c:pt>
                      <c:pt idx="6874">
                        <c:v>39</c:v>
                      </c:pt>
                      <c:pt idx="6875">
                        <c:v>38.89990234375</c:v>
                      </c:pt>
                      <c:pt idx="6876">
                        <c:v>39</c:v>
                      </c:pt>
                      <c:pt idx="6877">
                        <c:v>39</c:v>
                      </c:pt>
                      <c:pt idx="6878">
                        <c:v>39.10009765625</c:v>
                      </c:pt>
                      <c:pt idx="6879">
                        <c:v>39</c:v>
                      </c:pt>
                      <c:pt idx="6880">
                        <c:v>39</c:v>
                      </c:pt>
                      <c:pt idx="6881">
                        <c:v>39</c:v>
                      </c:pt>
                      <c:pt idx="6882">
                        <c:v>38.89990234375</c:v>
                      </c:pt>
                      <c:pt idx="6883">
                        <c:v>38.89990234375</c:v>
                      </c:pt>
                      <c:pt idx="6884">
                        <c:v>38.89990234375</c:v>
                      </c:pt>
                      <c:pt idx="6885">
                        <c:v>38.89990234375</c:v>
                      </c:pt>
                      <c:pt idx="6886">
                        <c:v>38.89990234375</c:v>
                      </c:pt>
                      <c:pt idx="6887">
                        <c:v>38.89990234375</c:v>
                      </c:pt>
                      <c:pt idx="6888">
                        <c:v>38.89990234375</c:v>
                      </c:pt>
                      <c:pt idx="6889">
                        <c:v>38.89990234375</c:v>
                      </c:pt>
                      <c:pt idx="6890">
                        <c:v>38.89990234375</c:v>
                      </c:pt>
                      <c:pt idx="6891">
                        <c:v>38.89990234375</c:v>
                      </c:pt>
                      <c:pt idx="6892">
                        <c:v>38.89990234375</c:v>
                      </c:pt>
                      <c:pt idx="6893">
                        <c:v>38.800048828125</c:v>
                      </c:pt>
                      <c:pt idx="6894">
                        <c:v>38.800048828125</c:v>
                      </c:pt>
                      <c:pt idx="6895">
                        <c:v>38.800048828125</c:v>
                      </c:pt>
                      <c:pt idx="6896">
                        <c:v>38.89990234375</c:v>
                      </c:pt>
                      <c:pt idx="6897">
                        <c:v>38.800048828125</c:v>
                      </c:pt>
                      <c:pt idx="6898">
                        <c:v>38.800048828125</c:v>
                      </c:pt>
                      <c:pt idx="6899">
                        <c:v>38.800048828125</c:v>
                      </c:pt>
                      <c:pt idx="6900">
                        <c:v>38.800048828125</c:v>
                      </c:pt>
                      <c:pt idx="6901">
                        <c:v>38.800048828125</c:v>
                      </c:pt>
                      <c:pt idx="6902">
                        <c:v>38.800048828125</c:v>
                      </c:pt>
                      <c:pt idx="6903">
                        <c:v>38.800048828125</c:v>
                      </c:pt>
                      <c:pt idx="6904">
                        <c:v>38.800048828125</c:v>
                      </c:pt>
                      <c:pt idx="6905">
                        <c:v>38.800048828125</c:v>
                      </c:pt>
                      <c:pt idx="6906">
                        <c:v>38.699951171875</c:v>
                      </c:pt>
                      <c:pt idx="6907">
                        <c:v>38.699951171875</c:v>
                      </c:pt>
                      <c:pt idx="6908">
                        <c:v>38.699951171875</c:v>
                      </c:pt>
                      <c:pt idx="6909">
                        <c:v>38.699951171875</c:v>
                      </c:pt>
                      <c:pt idx="6910">
                        <c:v>38.699951171875</c:v>
                      </c:pt>
                      <c:pt idx="6911">
                        <c:v>38.699951171875</c:v>
                      </c:pt>
                      <c:pt idx="6912">
                        <c:v>38.699951171875</c:v>
                      </c:pt>
                      <c:pt idx="6913">
                        <c:v>38.699951171875</c:v>
                      </c:pt>
                      <c:pt idx="6914">
                        <c:v>38.699951171875</c:v>
                      </c:pt>
                      <c:pt idx="6915">
                        <c:v>38.699951171875</c:v>
                      </c:pt>
                      <c:pt idx="6916">
                        <c:v>38.699951171875</c:v>
                      </c:pt>
                      <c:pt idx="6917">
                        <c:v>38.699951171875</c:v>
                      </c:pt>
                      <c:pt idx="6918">
                        <c:v>38.699951171875</c:v>
                      </c:pt>
                      <c:pt idx="6919">
                        <c:v>38.89990234375</c:v>
                      </c:pt>
                      <c:pt idx="6920">
                        <c:v>38.800048828125</c:v>
                      </c:pt>
                      <c:pt idx="6921">
                        <c:v>38.800048828125</c:v>
                      </c:pt>
                      <c:pt idx="6922">
                        <c:v>38.800048828125</c:v>
                      </c:pt>
                      <c:pt idx="6923">
                        <c:v>38.89990234375</c:v>
                      </c:pt>
                      <c:pt idx="6924">
                        <c:v>38.800048828125</c:v>
                      </c:pt>
                      <c:pt idx="6925">
                        <c:v>38.800048828125</c:v>
                      </c:pt>
                      <c:pt idx="6926">
                        <c:v>38.800048828125</c:v>
                      </c:pt>
                      <c:pt idx="6927">
                        <c:v>38.699951171875</c:v>
                      </c:pt>
                      <c:pt idx="6928">
                        <c:v>38.800048828125</c:v>
                      </c:pt>
                      <c:pt idx="6929">
                        <c:v>38.699951171875</c:v>
                      </c:pt>
                      <c:pt idx="6930">
                        <c:v>38.699951171875</c:v>
                      </c:pt>
                      <c:pt idx="6931">
                        <c:v>38.60009765625</c:v>
                      </c:pt>
                      <c:pt idx="6932">
                        <c:v>38.60009765625</c:v>
                      </c:pt>
                      <c:pt idx="6933">
                        <c:v>38.60009765625</c:v>
                      </c:pt>
                      <c:pt idx="6934">
                        <c:v>38.60009765625</c:v>
                      </c:pt>
                      <c:pt idx="6935">
                        <c:v>38.60009765625</c:v>
                      </c:pt>
                      <c:pt idx="6936">
                        <c:v>38.60009765625</c:v>
                      </c:pt>
                      <c:pt idx="6937">
                        <c:v>38.60009765625</c:v>
                      </c:pt>
                      <c:pt idx="6938">
                        <c:v>38.60009765625</c:v>
                      </c:pt>
                      <c:pt idx="6939">
                        <c:v>38.60009765625</c:v>
                      </c:pt>
                      <c:pt idx="6940">
                        <c:v>38.60009765625</c:v>
                      </c:pt>
                      <c:pt idx="6941">
                        <c:v>38.60009765625</c:v>
                      </c:pt>
                      <c:pt idx="6942">
                        <c:v>38.60009765625</c:v>
                      </c:pt>
                      <c:pt idx="6943">
                        <c:v>38.699951171875</c:v>
                      </c:pt>
                      <c:pt idx="6944">
                        <c:v>38.699951171875</c:v>
                      </c:pt>
                      <c:pt idx="6945">
                        <c:v>38.699951171875</c:v>
                      </c:pt>
                      <c:pt idx="6946">
                        <c:v>38.699951171875</c:v>
                      </c:pt>
                      <c:pt idx="6947">
                        <c:v>38.60009765625</c:v>
                      </c:pt>
                      <c:pt idx="6948">
                        <c:v>38.699951171875</c:v>
                      </c:pt>
                      <c:pt idx="6949">
                        <c:v>38.60009765625</c:v>
                      </c:pt>
                      <c:pt idx="6950">
                        <c:v>38.5</c:v>
                      </c:pt>
                      <c:pt idx="6951">
                        <c:v>38.5</c:v>
                      </c:pt>
                      <c:pt idx="6952">
                        <c:v>38.60009765625</c:v>
                      </c:pt>
                      <c:pt idx="6953">
                        <c:v>38.60009765625</c:v>
                      </c:pt>
                      <c:pt idx="6954">
                        <c:v>38.60009765625</c:v>
                      </c:pt>
                      <c:pt idx="6955">
                        <c:v>38.5</c:v>
                      </c:pt>
                      <c:pt idx="6956">
                        <c:v>38.5</c:v>
                      </c:pt>
                      <c:pt idx="6957">
                        <c:v>38.5</c:v>
                      </c:pt>
                      <c:pt idx="6958">
                        <c:v>38.5</c:v>
                      </c:pt>
                      <c:pt idx="6959">
                        <c:v>38.60009765625</c:v>
                      </c:pt>
                      <c:pt idx="6960">
                        <c:v>38.5</c:v>
                      </c:pt>
                      <c:pt idx="6961">
                        <c:v>38.5</c:v>
                      </c:pt>
                      <c:pt idx="6962">
                        <c:v>38.5</c:v>
                      </c:pt>
                      <c:pt idx="6963">
                        <c:v>38.39990234375</c:v>
                      </c:pt>
                      <c:pt idx="6964">
                        <c:v>38.39990234375</c:v>
                      </c:pt>
                      <c:pt idx="6965">
                        <c:v>38.39990234375</c:v>
                      </c:pt>
                      <c:pt idx="6966">
                        <c:v>38.39990234375</c:v>
                      </c:pt>
                      <c:pt idx="6967">
                        <c:v>38.5</c:v>
                      </c:pt>
                      <c:pt idx="6968">
                        <c:v>38.5</c:v>
                      </c:pt>
                      <c:pt idx="6969">
                        <c:v>38.5</c:v>
                      </c:pt>
                      <c:pt idx="6970">
                        <c:v>38.39990234375</c:v>
                      </c:pt>
                      <c:pt idx="6971">
                        <c:v>38.5</c:v>
                      </c:pt>
                      <c:pt idx="6972">
                        <c:v>38.39990234375</c:v>
                      </c:pt>
                      <c:pt idx="6973">
                        <c:v>38.39990234375</c:v>
                      </c:pt>
                      <c:pt idx="6974">
                        <c:v>38.39990234375</c:v>
                      </c:pt>
                      <c:pt idx="6975">
                        <c:v>38.5</c:v>
                      </c:pt>
                      <c:pt idx="6976">
                        <c:v>38.39990234375</c:v>
                      </c:pt>
                      <c:pt idx="6977">
                        <c:v>38.39990234375</c:v>
                      </c:pt>
                      <c:pt idx="6978">
                        <c:v>38.5</c:v>
                      </c:pt>
                      <c:pt idx="6979">
                        <c:v>38.5</c:v>
                      </c:pt>
                      <c:pt idx="6980">
                        <c:v>38.5</c:v>
                      </c:pt>
                      <c:pt idx="6981">
                        <c:v>38.39990234375</c:v>
                      </c:pt>
                      <c:pt idx="6982">
                        <c:v>38.5</c:v>
                      </c:pt>
                      <c:pt idx="6983">
                        <c:v>38.39990234375</c:v>
                      </c:pt>
                      <c:pt idx="6984">
                        <c:v>38.5</c:v>
                      </c:pt>
                      <c:pt idx="6985">
                        <c:v>38.300048828125</c:v>
                      </c:pt>
                      <c:pt idx="6986">
                        <c:v>38.300048828125</c:v>
                      </c:pt>
                      <c:pt idx="6987">
                        <c:v>38.300048828125</c:v>
                      </c:pt>
                      <c:pt idx="6988">
                        <c:v>38.300048828125</c:v>
                      </c:pt>
                      <c:pt idx="6989">
                        <c:v>38.300048828125</c:v>
                      </c:pt>
                      <c:pt idx="6990">
                        <c:v>38.199951171875</c:v>
                      </c:pt>
                      <c:pt idx="6991">
                        <c:v>38.300048828125</c:v>
                      </c:pt>
                      <c:pt idx="6992">
                        <c:v>38.199951171875</c:v>
                      </c:pt>
                      <c:pt idx="6993">
                        <c:v>38.199951171875</c:v>
                      </c:pt>
                      <c:pt idx="6994">
                        <c:v>38.199951171875</c:v>
                      </c:pt>
                      <c:pt idx="6995">
                        <c:v>38.199951171875</c:v>
                      </c:pt>
                      <c:pt idx="6996">
                        <c:v>38.199951171875</c:v>
                      </c:pt>
                      <c:pt idx="6997">
                        <c:v>38.300048828125</c:v>
                      </c:pt>
                      <c:pt idx="6998">
                        <c:v>38.300048828125</c:v>
                      </c:pt>
                      <c:pt idx="6999">
                        <c:v>38.199951171875</c:v>
                      </c:pt>
                      <c:pt idx="7000">
                        <c:v>38.300048828125</c:v>
                      </c:pt>
                      <c:pt idx="7001">
                        <c:v>38.300048828125</c:v>
                      </c:pt>
                      <c:pt idx="7002">
                        <c:v>38.199951171875</c:v>
                      </c:pt>
                      <c:pt idx="7003">
                        <c:v>38.300048828125</c:v>
                      </c:pt>
                      <c:pt idx="7004">
                        <c:v>38.300048828125</c:v>
                      </c:pt>
                      <c:pt idx="7005">
                        <c:v>38.300048828125</c:v>
                      </c:pt>
                      <c:pt idx="7006">
                        <c:v>38.300048828125</c:v>
                      </c:pt>
                      <c:pt idx="7007">
                        <c:v>38.300048828125</c:v>
                      </c:pt>
                      <c:pt idx="7008">
                        <c:v>38.300048828125</c:v>
                      </c:pt>
                      <c:pt idx="7009">
                        <c:v>38.300048828125</c:v>
                      </c:pt>
                      <c:pt idx="7010">
                        <c:v>38.300048828125</c:v>
                      </c:pt>
                      <c:pt idx="7011">
                        <c:v>38.300048828125</c:v>
                      </c:pt>
                      <c:pt idx="7012">
                        <c:v>38.199951171875</c:v>
                      </c:pt>
                      <c:pt idx="7013">
                        <c:v>38.300048828125</c:v>
                      </c:pt>
                      <c:pt idx="7014">
                        <c:v>38.199951171875</c:v>
                      </c:pt>
                      <c:pt idx="7015">
                        <c:v>38.199951171875</c:v>
                      </c:pt>
                      <c:pt idx="7016">
                        <c:v>38.199951171875</c:v>
                      </c:pt>
                      <c:pt idx="7017">
                        <c:v>38.199951171875</c:v>
                      </c:pt>
                      <c:pt idx="7018">
                        <c:v>38.199951171875</c:v>
                      </c:pt>
                      <c:pt idx="7019">
                        <c:v>38.199951171875</c:v>
                      </c:pt>
                      <c:pt idx="7020">
                        <c:v>38.199951171875</c:v>
                      </c:pt>
                      <c:pt idx="7021">
                        <c:v>38.199951171875</c:v>
                      </c:pt>
                      <c:pt idx="7022">
                        <c:v>38.199951171875</c:v>
                      </c:pt>
                      <c:pt idx="7023">
                        <c:v>38.199951171875</c:v>
                      </c:pt>
                      <c:pt idx="7024">
                        <c:v>38.199951171875</c:v>
                      </c:pt>
                      <c:pt idx="7025">
                        <c:v>38.199951171875</c:v>
                      </c:pt>
                      <c:pt idx="7026">
                        <c:v>38.10009765625</c:v>
                      </c:pt>
                      <c:pt idx="7027">
                        <c:v>38.10009765625</c:v>
                      </c:pt>
                      <c:pt idx="7028">
                        <c:v>38.199951171875</c:v>
                      </c:pt>
                      <c:pt idx="7029">
                        <c:v>38.10009765625</c:v>
                      </c:pt>
                      <c:pt idx="7030">
                        <c:v>38.10009765625</c:v>
                      </c:pt>
                      <c:pt idx="7031">
                        <c:v>38.10009765625</c:v>
                      </c:pt>
                      <c:pt idx="7032">
                        <c:v>38.199951171875</c:v>
                      </c:pt>
                      <c:pt idx="7033">
                        <c:v>38</c:v>
                      </c:pt>
                      <c:pt idx="7034">
                        <c:v>38</c:v>
                      </c:pt>
                      <c:pt idx="7035">
                        <c:v>38</c:v>
                      </c:pt>
                      <c:pt idx="7036">
                        <c:v>37.89990234375</c:v>
                      </c:pt>
                      <c:pt idx="7037">
                        <c:v>38</c:v>
                      </c:pt>
                      <c:pt idx="7038">
                        <c:v>38</c:v>
                      </c:pt>
                      <c:pt idx="7039">
                        <c:v>38.10009765625</c:v>
                      </c:pt>
                      <c:pt idx="7040">
                        <c:v>38.10009765625</c:v>
                      </c:pt>
                      <c:pt idx="7041">
                        <c:v>38.10009765625</c:v>
                      </c:pt>
                      <c:pt idx="7042">
                        <c:v>38.10009765625</c:v>
                      </c:pt>
                      <c:pt idx="7043">
                        <c:v>38.10009765625</c:v>
                      </c:pt>
                      <c:pt idx="7044">
                        <c:v>38.10009765625</c:v>
                      </c:pt>
                      <c:pt idx="7045">
                        <c:v>38.10009765625</c:v>
                      </c:pt>
                      <c:pt idx="7046">
                        <c:v>38.10009765625</c:v>
                      </c:pt>
                      <c:pt idx="7047">
                        <c:v>38.10009765625</c:v>
                      </c:pt>
                      <c:pt idx="7048">
                        <c:v>38.10009765625</c:v>
                      </c:pt>
                      <c:pt idx="7049">
                        <c:v>38.10009765625</c:v>
                      </c:pt>
                      <c:pt idx="7050">
                        <c:v>38.10009765625</c:v>
                      </c:pt>
                      <c:pt idx="7051">
                        <c:v>37.89990234375</c:v>
                      </c:pt>
                      <c:pt idx="7052">
                        <c:v>37.89990234375</c:v>
                      </c:pt>
                      <c:pt idx="7053">
                        <c:v>37.89990234375</c:v>
                      </c:pt>
                      <c:pt idx="7054">
                        <c:v>37.89990234375</c:v>
                      </c:pt>
                      <c:pt idx="7055">
                        <c:v>37.89990234375</c:v>
                      </c:pt>
                      <c:pt idx="7056">
                        <c:v>37.89990234375</c:v>
                      </c:pt>
                      <c:pt idx="7057">
                        <c:v>37.89990234375</c:v>
                      </c:pt>
                      <c:pt idx="7058">
                        <c:v>38</c:v>
                      </c:pt>
                      <c:pt idx="7059">
                        <c:v>38</c:v>
                      </c:pt>
                      <c:pt idx="7060">
                        <c:v>38</c:v>
                      </c:pt>
                      <c:pt idx="7061">
                        <c:v>37.89990234375</c:v>
                      </c:pt>
                      <c:pt idx="7062">
                        <c:v>37.89990234375</c:v>
                      </c:pt>
                      <c:pt idx="7063">
                        <c:v>37.89990234375</c:v>
                      </c:pt>
                      <c:pt idx="7064">
                        <c:v>37.89990234375</c:v>
                      </c:pt>
                      <c:pt idx="7065">
                        <c:v>37.800048828125</c:v>
                      </c:pt>
                      <c:pt idx="7066">
                        <c:v>37.89990234375</c:v>
                      </c:pt>
                      <c:pt idx="7067">
                        <c:v>37.89990234375</c:v>
                      </c:pt>
                      <c:pt idx="7068">
                        <c:v>37.89990234375</c:v>
                      </c:pt>
                      <c:pt idx="7069">
                        <c:v>37.89990234375</c:v>
                      </c:pt>
                      <c:pt idx="7070">
                        <c:v>37.89990234375</c:v>
                      </c:pt>
                      <c:pt idx="7071">
                        <c:v>37.89990234375</c:v>
                      </c:pt>
                      <c:pt idx="7072">
                        <c:v>37.89990234375</c:v>
                      </c:pt>
                      <c:pt idx="7073">
                        <c:v>37.89990234375</c:v>
                      </c:pt>
                      <c:pt idx="7074">
                        <c:v>37.89990234375</c:v>
                      </c:pt>
                      <c:pt idx="7075">
                        <c:v>37.800048828125</c:v>
                      </c:pt>
                      <c:pt idx="7076">
                        <c:v>37.89990234375</c:v>
                      </c:pt>
                      <c:pt idx="7077">
                        <c:v>37.89990234375</c:v>
                      </c:pt>
                      <c:pt idx="7078">
                        <c:v>37.800048828125</c:v>
                      </c:pt>
                      <c:pt idx="7079">
                        <c:v>37.800048828125</c:v>
                      </c:pt>
                      <c:pt idx="7080">
                        <c:v>37.800048828125</c:v>
                      </c:pt>
                      <c:pt idx="7081">
                        <c:v>37.89990234375</c:v>
                      </c:pt>
                      <c:pt idx="7082">
                        <c:v>37.89990234375</c:v>
                      </c:pt>
                      <c:pt idx="7083">
                        <c:v>37.89990234375</c:v>
                      </c:pt>
                      <c:pt idx="7084">
                        <c:v>37.89990234375</c:v>
                      </c:pt>
                      <c:pt idx="7085">
                        <c:v>37.89990234375</c:v>
                      </c:pt>
                      <c:pt idx="7086">
                        <c:v>37.89990234375</c:v>
                      </c:pt>
                      <c:pt idx="7087">
                        <c:v>37.89990234375</c:v>
                      </c:pt>
                      <c:pt idx="7088">
                        <c:v>37.89990234375</c:v>
                      </c:pt>
                      <c:pt idx="7089">
                        <c:v>37.89990234375</c:v>
                      </c:pt>
                      <c:pt idx="7090">
                        <c:v>37.89990234375</c:v>
                      </c:pt>
                      <c:pt idx="7091">
                        <c:v>37.89990234375</c:v>
                      </c:pt>
                      <c:pt idx="7092">
                        <c:v>37.89990234375</c:v>
                      </c:pt>
                      <c:pt idx="7093">
                        <c:v>37.89990234375</c:v>
                      </c:pt>
                      <c:pt idx="7094">
                        <c:v>37.800048828125</c:v>
                      </c:pt>
                      <c:pt idx="7095">
                        <c:v>37.89990234375</c:v>
                      </c:pt>
                      <c:pt idx="7096">
                        <c:v>37.89990234375</c:v>
                      </c:pt>
                      <c:pt idx="7097">
                        <c:v>37.800048828125</c:v>
                      </c:pt>
                      <c:pt idx="7098">
                        <c:v>37.800048828125</c:v>
                      </c:pt>
                      <c:pt idx="7099">
                        <c:v>37.800048828125</c:v>
                      </c:pt>
                      <c:pt idx="7100">
                        <c:v>37.800048828125</c:v>
                      </c:pt>
                      <c:pt idx="7101">
                        <c:v>37.800048828125</c:v>
                      </c:pt>
                      <c:pt idx="7102">
                        <c:v>37.89990234375</c:v>
                      </c:pt>
                      <c:pt idx="7103">
                        <c:v>37.800048828125</c:v>
                      </c:pt>
                      <c:pt idx="7104">
                        <c:v>37.800048828125</c:v>
                      </c:pt>
                      <c:pt idx="7105">
                        <c:v>37.800048828125</c:v>
                      </c:pt>
                      <c:pt idx="7106">
                        <c:v>37.89990234375</c:v>
                      </c:pt>
                      <c:pt idx="7107">
                        <c:v>37.89990234375</c:v>
                      </c:pt>
                      <c:pt idx="7108">
                        <c:v>37.89990234375</c:v>
                      </c:pt>
                      <c:pt idx="7109">
                        <c:v>37.89990234375</c:v>
                      </c:pt>
                      <c:pt idx="7110">
                        <c:v>37.800048828125</c:v>
                      </c:pt>
                      <c:pt idx="7111">
                        <c:v>37.800048828125</c:v>
                      </c:pt>
                      <c:pt idx="7112">
                        <c:v>37.800048828125</c:v>
                      </c:pt>
                      <c:pt idx="7113">
                        <c:v>37.800048828125</c:v>
                      </c:pt>
                      <c:pt idx="7114">
                        <c:v>37.800048828125</c:v>
                      </c:pt>
                      <c:pt idx="7115">
                        <c:v>37.699951171875</c:v>
                      </c:pt>
                      <c:pt idx="7116">
                        <c:v>37.699951171875</c:v>
                      </c:pt>
                      <c:pt idx="7117">
                        <c:v>37.699951171875</c:v>
                      </c:pt>
                      <c:pt idx="7118">
                        <c:v>37.699951171875</c:v>
                      </c:pt>
                      <c:pt idx="7119">
                        <c:v>37.699951171875</c:v>
                      </c:pt>
                      <c:pt idx="7120">
                        <c:v>37.699951171875</c:v>
                      </c:pt>
                      <c:pt idx="7121">
                        <c:v>37.699951171875</c:v>
                      </c:pt>
                      <c:pt idx="7122">
                        <c:v>37.699951171875</c:v>
                      </c:pt>
                      <c:pt idx="7123">
                        <c:v>37.60009765625</c:v>
                      </c:pt>
                      <c:pt idx="7124">
                        <c:v>37.699951171875</c:v>
                      </c:pt>
                      <c:pt idx="7125">
                        <c:v>37.699951171875</c:v>
                      </c:pt>
                      <c:pt idx="7126">
                        <c:v>37.699951171875</c:v>
                      </c:pt>
                      <c:pt idx="7127">
                        <c:v>37.699951171875</c:v>
                      </c:pt>
                      <c:pt idx="7128">
                        <c:v>37.699951171875</c:v>
                      </c:pt>
                      <c:pt idx="7129">
                        <c:v>37.60009765625</c:v>
                      </c:pt>
                      <c:pt idx="7130">
                        <c:v>37.60009765625</c:v>
                      </c:pt>
                      <c:pt idx="7131">
                        <c:v>37.60009765625</c:v>
                      </c:pt>
                      <c:pt idx="7132">
                        <c:v>37.60009765625</c:v>
                      </c:pt>
                      <c:pt idx="7133">
                        <c:v>37.699951171875</c:v>
                      </c:pt>
                      <c:pt idx="7134">
                        <c:v>37.60009765625</c:v>
                      </c:pt>
                      <c:pt idx="7135">
                        <c:v>37.60009765625</c:v>
                      </c:pt>
                      <c:pt idx="7136">
                        <c:v>37.60009765625</c:v>
                      </c:pt>
                      <c:pt idx="7137">
                        <c:v>37.60009765625</c:v>
                      </c:pt>
                      <c:pt idx="7138">
                        <c:v>37.699951171875</c:v>
                      </c:pt>
                      <c:pt idx="7139">
                        <c:v>37.60009765625</c:v>
                      </c:pt>
                      <c:pt idx="7140">
                        <c:v>37.60009765625</c:v>
                      </c:pt>
                      <c:pt idx="7141">
                        <c:v>37.60009765625</c:v>
                      </c:pt>
                      <c:pt idx="7142">
                        <c:v>37.60009765625</c:v>
                      </c:pt>
                      <c:pt idx="7143">
                        <c:v>37.60009765625</c:v>
                      </c:pt>
                      <c:pt idx="7144">
                        <c:v>37.60009765625</c:v>
                      </c:pt>
                      <c:pt idx="7145">
                        <c:v>37.60009765625</c:v>
                      </c:pt>
                      <c:pt idx="7146">
                        <c:v>37.60009765625</c:v>
                      </c:pt>
                      <c:pt idx="7147">
                        <c:v>37.60009765625</c:v>
                      </c:pt>
                      <c:pt idx="7148">
                        <c:v>37.5</c:v>
                      </c:pt>
                      <c:pt idx="7149">
                        <c:v>37.60009765625</c:v>
                      </c:pt>
                      <c:pt idx="7150">
                        <c:v>37.60009765625</c:v>
                      </c:pt>
                      <c:pt idx="7151">
                        <c:v>37.60009765625</c:v>
                      </c:pt>
                      <c:pt idx="7152">
                        <c:v>37.5</c:v>
                      </c:pt>
                      <c:pt idx="7153">
                        <c:v>37.5</c:v>
                      </c:pt>
                      <c:pt idx="7154">
                        <c:v>37.5</c:v>
                      </c:pt>
                      <c:pt idx="7155">
                        <c:v>37.60009765625</c:v>
                      </c:pt>
                      <c:pt idx="7156">
                        <c:v>37.5</c:v>
                      </c:pt>
                      <c:pt idx="7157">
                        <c:v>37.5</c:v>
                      </c:pt>
                      <c:pt idx="7158">
                        <c:v>37.5</c:v>
                      </c:pt>
                      <c:pt idx="7159">
                        <c:v>37.5</c:v>
                      </c:pt>
                      <c:pt idx="7160">
                        <c:v>37.5</c:v>
                      </c:pt>
                      <c:pt idx="7161">
                        <c:v>37.5</c:v>
                      </c:pt>
                      <c:pt idx="7162">
                        <c:v>37.5</c:v>
                      </c:pt>
                      <c:pt idx="7163">
                        <c:v>37.5</c:v>
                      </c:pt>
                      <c:pt idx="7164">
                        <c:v>37.5</c:v>
                      </c:pt>
                      <c:pt idx="7165">
                        <c:v>37.5</c:v>
                      </c:pt>
                      <c:pt idx="7166">
                        <c:v>37.5</c:v>
                      </c:pt>
                      <c:pt idx="7167">
                        <c:v>37.5</c:v>
                      </c:pt>
                      <c:pt idx="7168">
                        <c:v>37.5</c:v>
                      </c:pt>
                      <c:pt idx="7169">
                        <c:v>37.5</c:v>
                      </c:pt>
                      <c:pt idx="7170">
                        <c:v>37.5</c:v>
                      </c:pt>
                      <c:pt idx="7171">
                        <c:v>37.5</c:v>
                      </c:pt>
                      <c:pt idx="7172">
                        <c:v>37.5</c:v>
                      </c:pt>
                      <c:pt idx="7173">
                        <c:v>37.60009765625</c:v>
                      </c:pt>
                      <c:pt idx="7174">
                        <c:v>37.5</c:v>
                      </c:pt>
                      <c:pt idx="7175">
                        <c:v>37.5</c:v>
                      </c:pt>
                      <c:pt idx="7176">
                        <c:v>37.5</c:v>
                      </c:pt>
                      <c:pt idx="7177">
                        <c:v>37.5</c:v>
                      </c:pt>
                      <c:pt idx="7178">
                        <c:v>37.400146484375</c:v>
                      </c:pt>
                      <c:pt idx="7179">
                        <c:v>37.400146484375</c:v>
                      </c:pt>
                      <c:pt idx="7180">
                        <c:v>37.400146484375</c:v>
                      </c:pt>
                      <c:pt idx="7181">
                        <c:v>37.300048828125</c:v>
                      </c:pt>
                      <c:pt idx="7182">
                        <c:v>37.400146484375</c:v>
                      </c:pt>
                      <c:pt idx="7183">
                        <c:v>37.400146484375</c:v>
                      </c:pt>
                      <c:pt idx="7184">
                        <c:v>37.400146484375</c:v>
                      </c:pt>
                      <c:pt idx="7185">
                        <c:v>37.400146484375</c:v>
                      </c:pt>
                      <c:pt idx="7186">
                        <c:v>37.400146484375</c:v>
                      </c:pt>
                      <c:pt idx="7187">
                        <c:v>37.400146484375</c:v>
                      </c:pt>
                      <c:pt idx="7188">
                        <c:v>37.400146484375</c:v>
                      </c:pt>
                      <c:pt idx="7189">
                        <c:v>37.5</c:v>
                      </c:pt>
                      <c:pt idx="7190">
                        <c:v>37.400146484375</c:v>
                      </c:pt>
                      <c:pt idx="7191">
                        <c:v>37.400146484375</c:v>
                      </c:pt>
                      <c:pt idx="7192">
                        <c:v>37.400146484375</c:v>
                      </c:pt>
                      <c:pt idx="7193">
                        <c:v>37.400146484375</c:v>
                      </c:pt>
                      <c:pt idx="7194">
                        <c:v>37.400146484375</c:v>
                      </c:pt>
                      <c:pt idx="7195">
                        <c:v>37.400146484375</c:v>
                      </c:pt>
                      <c:pt idx="7196">
                        <c:v>37.300048828125</c:v>
                      </c:pt>
                      <c:pt idx="7197">
                        <c:v>37.300048828125</c:v>
                      </c:pt>
                      <c:pt idx="7198">
                        <c:v>37.300048828125</c:v>
                      </c:pt>
                      <c:pt idx="7199">
                        <c:v>37.300048828125</c:v>
                      </c:pt>
                      <c:pt idx="7200">
                        <c:v>37.300048828125</c:v>
                      </c:pt>
                      <c:pt idx="7201">
                        <c:v>37.300048828125</c:v>
                      </c:pt>
                      <c:pt idx="7202">
                        <c:v>37.300048828125</c:v>
                      </c:pt>
                      <c:pt idx="7203">
                        <c:v>37.300048828125</c:v>
                      </c:pt>
                      <c:pt idx="7204">
                        <c:v>37.300048828125</c:v>
                      </c:pt>
                      <c:pt idx="7205">
                        <c:v>37.300048828125</c:v>
                      </c:pt>
                      <c:pt idx="7206">
                        <c:v>37.300048828125</c:v>
                      </c:pt>
                      <c:pt idx="7207">
                        <c:v>37.300048828125</c:v>
                      </c:pt>
                      <c:pt idx="7208">
                        <c:v>37.300048828125</c:v>
                      </c:pt>
                      <c:pt idx="7209">
                        <c:v>37.300048828125</c:v>
                      </c:pt>
                      <c:pt idx="7210">
                        <c:v>37.300048828125</c:v>
                      </c:pt>
                      <c:pt idx="7211">
                        <c:v>37.300048828125</c:v>
                      </c:pt>
                      <c:pt idx="7212">
                        <c:v>37.300048828125</c:v>
                      </c:pt>
                      <c:pt idx="7213">
                        <c:v>37.199951171875</c:v>
                      </c:pt>
                      <c:pt idx="7214">
                        <c:v>37.300048828125</c:v>
                      </c:pt>
                      <c:pt idx="7215">
                        <c:v>37.300048828125</c:v>
                      </c:pt>
                      <c:pt idx="7216">
                        <c:v>37.199951171875</c:v>
                      </c:pt>
                      <c:pt idx="7217">
                        <c:v>37.300048828125</c:v>
                      </c:pt>
                      <c:pt idx="7218">
                        <c:v>37.300048828125</c:v>
                      </c:pt>
                      <c:pt idx="7219">
                        <c:v>37.300048828125</c:v>
                      </c:pt>
                      <c:pt idx="7220">
                        <c:v>37.300048828125</c:v>
                      </c:pt>
                      <c:pt idx="7221">
                        <c:v>37.300048828125</c:v>
                      </c:pt>
                      <c:pt idx="7222">
                        <c:v>37.300048828125</c:v>
                      </c:pt>
                      <c:pt idx="7223">
                        <c:v>37.300048828125</c:v>
                      </c:pt>
                      <c:pt idx="7224">
                        <c:v>37.300048828125</c:v>
                      </c:pt>
                      <c:pt idx="7225">
                        <c:v>37.300048828125</c:v>
                      </c:pt>
                      <c:pt idx="7226">
                        <c:v>37.300048828125</c:v>
                      </c:pt>
                      <c:pt idx="7227">
                        <c:v>37.400146484375</c:v>
                      </c:pt>
                      <c:pt idx="7228">
                        <c:v>37.300048828125</c:v>
                      </c:pt>
                      <c:pt idx="7229">
                        <c:v>37.300048828125</c:v>
                      </c:pt>
                      <c:pt idx="7230">
                        <c:v>37.400146484375</c:v>
                      </c:pt>
                      <c:pt idx="7231">
                        <c:v>37.300048828125</c:v>
                      </c:pt>
                      <c:pt idx="7232">
                        <c:v>37.199951171875</c:v>
                      </c:pt>
                      <c:pt idx="7233">
                        <c:v>37.199951171875</c:v>
                      </c:pt>
                      <c:pt idx="7234">
                        <c:v>37.199951171875</c:v>
                      </c:pt>
                      <c:pt idx="7235">
                        <c:v>37.199951171875</c:v>
                      </c:pt>
                      <c:pt idx="7236">
                        <c:v>37.199951171875</c:v>
                      </c:pt>
                      <c:pt idx="7237">
                        <c:v>37.199951171875</c:v>
                      </c:pt>
                      <c:pt idx="7238">
                        <c:v>37.199951171875</c:v>
                      </c:pt>
                      <c:pt idx="7239">
                        <c:v>37.199951171875</c:v>
                      </c:pt>
                      <c:pt idx="7240">
                        <c:v>37.199951171875</c:v>
                      </c:pt>
                      <c:pt idx="7241">
                        <c:v>37.199951171875</c:v>
                      </c:pt>
                      <c:pt idx="7242">
                        <c:v>37.10009765625</c:v>
                      </c:pt>
                      <c:pt idx="7243">
                        <c:v>37.199951171875</c:v>
                      </c:pt>
                      <c:pt idx="7244">
                        <c:v>37.199951171875</c:v>
                      </c:pt>
                      <c:pt idx="7245">
                        <c:v>37.199951171875</c:v>
                      </c:pt>
                      <c:pt idx="7246">
                        <c:v>37.199951171875</c:v>
                      </c:pt>
                      <c:pt idx="7247">
                        <c:v>37.199951171875</c:v>
                      </c:pt>
                      <c:pt idx="7248">
                        <c:v>37.199951171875</c:v>
                      </c:pt>
                      <c:pt idx="7249">
                        <c:v>37.199951171875</c:v>
                      </c:pt>
                      <c:pt idx="7250">
                        <c:v>37.300048828125</c:v>
                      </c:pt>
                      <c:pt idx="7251">
                        <c:v>37.300048828125</c:v>
                      </c:pt>
                      <c:pt idx="7252">
                        <c:v>37.300048828125</c:v>
                      </c:pt>
                      <c:pt idx="7253">
                        <c:v>37.199951171875</c:v>
                      </c:pt>
                      <c:pt idx="7254">
                        <c:v>37.300048828125</c:v>
                      </c:pt>
                      <c:pt idx="7255">
                        <c:v>37.300048828125</c:v>
                      </c:pt>
                      <c:pt idx="7256">
                        <c:v>37</c:v>
                      </c:pt>
                      <c:pt idx="7257">
                        <c:v>37</c:v>
                      </c:pt>
                      <c:pt idx="7258">
                        <c:v>37</c:v>
                      </c:pt>
                      <c:pt idx="7259">
                        <c:v>37</c:v>
                      </c:pt>
                      <c:pt idx="7260">
                        <c:v>37</c:v>
                      </c:pt>
                      <c:pt idx="7261">
                        <c:v>37</c:v>
                      </c:pt>
                      <c:pt idx="7262">
                        <c:v>37.10009765625</c:v>
                      </c:pt>
                      <c:pt idx="7263">
                        <c:v>37.199951171875</c:v>
                      </c:pt>
                      <c:pt idx="7264">
                        <c:v>37.10009765625</c:v>
                      </c:pt>
                      <c:pt idx="7265">
                        <c:v>37.10009765625</c:v>
                      </c:pt>
                      <c:pt idx="7266">
                        <c:v>37.10009765625</c:v>
                      </c:pt>
                      <c:pt idx="7267">
                        <c:v>37.10009765625</c:v>
                      </c:pt>
                      <c:pt idx="7268">
                        <c:v>37.10009765625</c:v>
                      </c:pt>
                      <c:pt idx="7269">
                        <c:v>37.10009765625</c:v>
                      </c:pt>
                      <c:pt idx="7270">
                        <c:v>37.10009765625</c:v>
                      </c:pt>
                      <c:pt idx="7271">
                        <c:v>37</c:v>
                      </c:pt>
                      <c:pt idx="7272">
                        <c:v>37</c:v>
                      </c:pt>
                      <c:pt idx="7273">
                        <c:v>37.10009765625</c:v>
                      </c:pt>
                      <c:pt idx="7274">
                        <c:v>37.10009765625</c:v>
                      </c:pt>
                      <c:pt idx="7275">
                        <c:v>37.10009765625</c:v>
                      </c:pt>
                      <c:pt idx="7276">
                        <c:v>37.10009765625</c:v>
                      </c:pt>
                      <c:pt idx="7277">
                        <c:v>37.10009765625</c:v>
                      </c:pt>
                      <c:pt idx="7278">
                        <c:v>37.10009765625</c:v>
                      </c:pt>
                      <c:pt idx="7279">
                        <c:v>37</c:v>
                      </c:pt>
                      <c:pt idx="7280">
                        <c:v>37.10009765625</c:v>
                      </c:pt>
                      <c:pt idx="7281">
                        <c:v>37.10009765625</c:v>
                      </c:pt>
                      <c:pt idx="7282">
                        <c:v>37.10009765625</c:v>
                      </c:pt>
                      <c:pt idx="7283">
                        <c:v>37.10009765625</c:v>
                      </c:pt>
                      <c:pt idx="7284">
                        <c:v>37.10009765625</c:v>
                      </c:pt>
                      <c:pt idx="7285">
                        <c:v>37.10009765625</c:v>
                      </c:pt>
                      <c:pt idx="7286">
                        <c:v>37</c:v>
                      </c:pt>
                      <c:pt idx="7287">
                        <c:v>36.900146484375</c:v>
                      </c:pt>
                      <c:pt idx="7288">
                        <c:v>37</c:v>
                      </c:pt>
                      <c:pt idx="7289">
                        <c:v>37</c:v>
                      </c:pt>
                      <c:pt idx="7290">
                        <c:v>37</c:v>
                      </c:pt>
                      <c:pt idx="7291">
                        <c:v>37</c:v>
                      </c:pt>
                      <c:pt idx="7292">
                        <c:v>37.10009765625</c:v>
                      </c:pt>
                      <c:pt idx="7293">
                        <c:v>37.10009765625</c:v>
                      </c:pt>
                      <c:pt idx="7294">
                        <c:v>37.10009765625</c:v>
                      </c:pt>
                      <c:pt idx="7295">
                        <c:v>37.10009765625</c:v>
                      </c:pt>
                      <c:pt idx="7296">
                        <c:v>37.10009765625</c:v>
                      </c:pt>
                      <c:pt idx="7297">
                        <c:v>37.10009765625</c:v>
                      </c:pt>
                      <c:pt idx="7298">
                        <c:v>37</c:v>
                      </c:pt>
                      <c:pt idx="7299">
                        <c:v>36.900146484375</c:v>
                      </c:pt>
                      <c:pt idx="7300">
                        <c:v>36.900146484375</c:v>
                      </c:pt>
                      <c:pt idx="7301">
                        <c:v>37</c:v>
                      </c:pt>
                      <c:pt idx="7302">
                        <c:v>37</c:v>
                      </c:pt>
                      <c:pt idx="7303">
                        <c:v>36.900146484375</c:v>
                      </c:pt>
                      <c:pt idx="7304">
                        <c:v>37</c:v>
                      </c:pt>
                      <c:pt idx="7305">
                        <c:v>37</c:v>
                      </c:pt>
                      <c:pt idx="7306">
                        <c:v>37</c:v>
                      </c:pt>
                      <c:pt idx="7307">
                        <c:v>37</c:v>
                      </c:pt>
                      <c:pt idx="7308">
                        <c:v>37</c:v>
                      </c:pt>
                      <c:pt idx="7309">
                        <c:v>37.10009765625</c:v>
                      </c:pt>
                      <c:pt idx="7310">
                        <c:v>37</c:v>
                      </c:pt>
                      <c:pt idx="7311">
                        <c:v>37</c:v>
                      </c:pt>
                      <c:pt idx="7312">
                        <c:v>37</c:v>
                      </c:pt>
                      <c:pt idx="7313">
                        <c:v>37</c:v>
                      </c:pt>
                      <c:pt idx="7314">
                        <c:v>36.900146484375</c:v>
                      </c:pt>
                      <c:pt idx="7315">
                        <c:v>36.900146484375</c:v>
                      </c:pt>
                      <c:pt idx="7316">
                        <c:v>36.900146484375</c:v>
                      </c:pt>
                      <c:pt idx="7317">
                        <c:v>36.900146484375</c:v>
                      </c:pt>
                      <c:pt idx="7318">
                        <c:v>36.900146484375</c:v>
                      </c:pt>
                      <c:pt idx="7319">
                        <c:v>36.900146484375</c:v>
                      </c:pt>
                      <c:pt idx="7320">
                        <c:v>36.900146484375</c:v>
                      </c:pt>
                      <c:pt idx="7321">
                        <c:v>36.900146484375</c:v>
                      </c:pt>
                      <c:pt idx="7322">
                        <c:v>36.900146484375</c:v>
                      </c:pt>
                      <c:pt idx="7323">
                        <c:v>37</c:v>
                      </c:pt>
                      <c:pt idx="7324">
                        <c:v>36.900146484375</c:v>
                      </c:pt>
                      <c:pt idx="7325">
                        <c:v>36.900146484375</c:v>
                      </c:pt>
                      <c:pt idx="7326">
                        <c:v>36.900146484375</c:v>
                      </c:pt>
                      <c:pt idx="7327">
                        <c:v>36.900146484375</c:v>
                      </c:pt>
                      <c:pt idx="7328">
                        <c:v>36.800048828125</c:v>
                      </c:pt>
                      <c:pt idx="7329">
                        <c:v>36.800048828125</c:v>
                      </c:pt>
                      <c:pt idx="7330">
                        <c:v>36.800048828125</c:v>
                      </c:pt>
                      <c:pt idx="7331">
                        <c:v>36.800048828125</c:v>
                      </c:pt>
                      <c:pt idx="7332">
                        <c:v>36.800048828125</c:v>
                      </c:pt>
                      <c:pt idx="7333">
                        <c:v>36.800048828125</c:v>
                      </c:pt>
                      <c:pt idx="7334">
                        <c:v>36.800048828125</c:v>
                      </c:pt>
                      <c:pt idx="7335">
                        <c:v>36.900146484375</c:v>
                      </c:pt>
                      <c:pt idx="7336">
                        <c:v>36.900146484375</c:v>
                      </c:pt>
                      <c:pt idx="7337">
                        <c:v>36.900146484375</c:v>
                      </c:pt>
                      <c:pt idx="7338">
                        <c:v>36.800048828125</c:v>
                      </c:pt>
                      <c:pt idx="7339">
                        <c:v>36.800048828125</c:v>
                      </c:pt>
                      <c:pt idx="7340">
                        <c:v>36.800048828125</c:v>
                      </c:pt>
                      <c:pt idx="7341">
                        <c:v>36.800048828125</c:v>
                      </c:pt>
                      <c:pt idx="7342">
                        <c:v>36.800048828125</c:v>
                      </c:pt>
                      <c:pt idx="7343">
                        <c:v>36.800048828125</c:v>
                      </c:pt>
                      <c:pt idx="7344">
                        <c:v>36.699951171875</c:v>
                      </c:pt>
                      <c:pt idx="7345">
                        <c:v>36.800048828125</c:v>
                      </c:pt>
                      <c:pt idx="7346">
                        <c:v>36.699951171875</c:v>
                      </c:pt>
                      <c:pt idx="7347">
                        <c:v>36.800048828125</c:v>
                      </c:pt>
                      <c:pt idx="7348">
                        <c:v>36.800048828125</c:v>
                      </c:pt>
                      <c:pt idx="7349">
                        <c:v>36.699951171875</c:v>
                      </c:pt>
                      <c:pt idx="7350">
                        <c:v>36.800048828125</c:v>
                      </c:pt>
                      <c:pt idx="7351">
                        <c:v>36.800048828125</c:v>
                      </c:pt>
                      <c:pt idx="7352">
                        <c:v>36.800048828125</c:v>
                      </c:pt>
                      <c:pt idx="7353">
                        <c:v>36.699951171875</c:v>
                      </c:pt>
                      <c:pt idx="7354">
                        <c:v>36.800048828125</c:v>
                      </c:pt>
                      <c:pt idx="7355">
                        <c:v>36.800048828125</c:v>
                      </c:pt>
                      <c:pt idx="7356">
                        <c:v>36.800048828125</c:v>
                      </c:pt>
                      <c:pt idx="7357">
                        <c:v>36.800048828125</c:v>
                      </c:pt>
                      <c:pt idx="7358">
                        <c:v>36.699951171875</c:v>
                      </c:pt>
                      <c:pt idx="7359">
                        <c:v>36.699951171875</c:v>
                      </c:pt>
                      <c:pt idx="7360">
                        <c:v>36.699951171875</c:v>
                      </c:pt>
                      <c:pt idx="7361">
                        <c:v>36.699951171875</c:v>
                      </c:pt>
                      <c:pt idx="7362">
                        <c:v>36.699951171875</c:v>
                      </c:pt>
                      <c:pt idx="7363">
                        <c:v>36.699951171875</c:v>
                      </c:pt>
                      <c:pt idx="7364">
                        <c:v>36.699951171875</c:v>
                      </c:pt>
                      <c:pt idx="7365">
                        <c:v>36.699951171875</c:v>
                      </c:pt>
                      <c:pt idx="7366">
                        <c:v>36.800048828125</c:v>
                      </c:pt>
                      <c:pt idx="7367">
                        <c:v>36.699951171875</c:v>
                      </c:pt>
                      <c:pt idx="7368">
                        <c:v>36.699951171875</c:v>
                      </c:pt>
                      <c:pt idx="7369">
                        <c:v>36.699951171875</c:v>
                      </c:pt>
                      <c:pt idx="7370">
                        <c:v>36.699951171875</c:v>
                      </c:pt>
                      <c:pt idx="7371">
                        <c:v>36.800048828125</c:v>
                      </c:pt>
                      <c:pt idx="7372">
                        <c:v>36.800048828125</c:v>
                      </c:pt>
                      <c:pt idx="7373">
                        <c:v>36.800048828125</c:v>
                      </c:pt>
                      <c:pt idx="7374">
                        <c:v>36.800048828125</c:v>
                      </c:pt>
                      <c:pt idx="7375">
                        <c:v>36.800048828125</c:v>
                      </c:pt>
                      <c:pt idx="7376">
                        <c:v>36.800048828125</c:v>
                      </c:pt>
                      <c:pt idx="7377">
                        <c:v>36.60009765625</c:v>
                      </c:pt>
                      <c:pt idx="7378">
                        <c:v>36.60009765625</c:v>
                      </c:pt>
                      <c:pt idx="7379">
                        <c:v>36.699951171875</c:v>
                      </c:pt>
                      <c:pt idx="7380">
                        <c:v>36.60009765625</c:v>
                      </c:pt>
                      <c:pt idx="7381">
                        <c:v>36.60009765625</c:v>
                      </c:pt>
                      <c:pt idx="7382">
                        <c:v>36.60009765625</c:v>
                      </c:pt>
                      <c:pt idx="7383">
                        <c:v>36.60009765625</c:v>
                      </c:pt>
                      <c:pt idx="7384">
                        <c:v>36.60009765625</c:v>
                      </c:pt>
                      <c:pt idx="7385">
                        <c:v>36.5</c:v>
                      </c:pt>
                      <c:pt idx="7386">
                        <c:v>36.5</c:v>
                      </c:pt>
                      <c:pt idx="7387">
                        <c:v>36.5</c:v>
                      </c:pt>
                      <c:pt idx="7388">
                        <c:v>36.5</c:v>
                      </c:pt>
                      <c:pt idx="7389">
                        <c:v>36.60009765625</c:v>
                      </c:pt>
                      <c:pt idx="7390">
                        <c:v>36.60009765625</c:v>
                      </c:pt>
                      <c:pt idx="7391">
                        <c:v>36.60009765625</c:v>
                      </c:pt>
                      <c:pt idx="7392">
                        <c:v>36.60009765625</c:v>
                      </c:pt>
                      <c:pt idx="7393">
                        <c:v>36.60009765625</c:v>
                      </c:pt>
                      <c:pt idx="7394">
                        <c:v>36.60009765625</c:v>
                      </c:pt>
                      <c:pt idx="7395">
                        <c:v>36.60009765625</c:v>
                      </c:pt>
                      <c:pt idx="7396">
                        <c:v>36.5</c:v>
                      </c:pt>
                      <c:pt idx="7397">
                        <c:v>36.5</c:v>
                      </c:pt>
                      <c:pt idx="7398">
                        <c:v>36.60009765625</c:v>
                      </c:pt>
                      <c:pt idx="7399">
                        <c:v>36.60009765625</c:v>
                      </c:pt>
                      <c:pt idx="7400">
                        <c:v>36.5</c:v>
                      </c:pt>
                      <c:pt idx="7401">
                        <c:v>36.5</c:v>
                      </c:pt>
                      <c:pt idx="7402">
                        <c:v>36.5</c:v>
                      </c:pt>
                      <c:pt idx="7403">
                        <c:v>36.5</c:v>
                      </c:pt>
                      <c:pt idx="7404">
                        <c:v>36.5</c:v>
                      </c:pt>
                      <c:pt idx="7405">
                        <c:v>36.5</c:v>
                      </c:pt>
                      <c:pt idx="7406">
                        <c:v>36.5</c:v>
                      </c:pt>
                      <c:pt idx="7407">
                        <c:v>36.60009765625</c:v>
                      </c:pt>
                      <c:pt idx="7408">
                        <c:v>36.60009765625</c:v>
                      </c:pt>
                      <c:pt idx="7409">
                        <c:v>36.60009765625</c:v>
                      </c:pt>
                      <c:pt idx="7410">
                        <c:v>36.60009765625</c:v>
                      </c:pt>
                      <c:pt idx="7411">
                        <c:v>36.5</c:v>
                      </c:pt>
                      <c:pt idx="7412">
                        <c:v>36.60009765625</c:v>
                      </c:pt>
                      <c:pt idx="7413">
                        <c:v>36.5</c:v>
                      </c:pt>
                      <c:pt idx="7414">
                        <c:v>36.60009765625</c:v>
                      </c:pt>
                      <c:pt idx="7415">
                        <c:v>36.5</c:v>
                      </c:pt>
                      <c:pt idx="7416">
                        <c:v>36.60009765625</c:v>
                      </c:pt>
                      <c:pt idx="7417">
                        <c:v>36.60009765625</c:v>
                      </c:pt>
                      <c:pt idx="7418">
                        <c:v>36.60009765625</c:v>
                      </c:pt>
                      <c:pt idx="7419">
                        <c:v>36.699951171875</c:v>
                      </c:pt>
                      <c:pt idx="7420">
                        <c:v>36.60009765625</c:v>
                      </c:pt>
                      <c:pt idx="7421">
                        <c:v>36.60009765625</c:v>
                      </c:pt>
                      <c:pt idx="7422">
                        <c:v>36.60009765625</c:v>
                      </c:pt>
                      <c:pt idx="7423">
                        <c:v>36.60009765625</c:v>
                      </c:pt>
                      <c:pt idx="7424">
                        <c:v>36.60009765625</c:v>
                      </c:pt>
                      <c:pt idx="7425">
                        <c:v>36.60009765625</c:v>
                      </c:pt>
                      <c:pt idx="7426">
                        <c:v>36.5</c:v>
                      </c:pt>
                      <c:pt idx="7427">
                        <c:v>36.5</c:v>
                      </c:pt>
                      <c:pt idx="7428">
                        <c:v>36.60009765625</c:v>
                      </c:pt>
                      <c:pt idx="7429">
                        <c:v>36.5</c:v>
                      </c:pt>
                      <c:pt idx="7430">
                        <c:v>36.60009765625</c:v>
                      </c:pt>
                      <c:pt idx="7431">
                        <c:v>36.60009765625</c:v>
                      </c:pt>
                      <c:pt idx="7432">
                        <c:v>36.5</c:v>
                      </c:pt>
                      <c:pt idx="7433">
                        <c:v>36.5</c:v>
                      </c:pt>
                      <c:pt idx="7434">
                        <c:v>36.60009765625</c:v>
                      </c:pt>
                      <c:pt idx="7435">
                        <c:v>36.5</c:v>
                      </c:pt>
                      <c:pt idx="7436">
                        <c:v>36.5</c:v>
                      </c:pt>
                      <c:pt idx="7437">
                        <c:v>36.5</c:v>
                      </c:pt>
                      <c:pt idx="7438">
                        <c:v>36.5</c:v>
                      </c:pt>
                      <c:pt idx="7439">
                        <c:v>36.5</c:v>
                      </c:pt>
                      <c:pt idx="7440">
                        <c:v>36.5</c:v>
                      </c:pt>
                      <c:pt idx="7441">
                        <c:v>36.5</c:v>
                      </c:pt>
                      <c:pt idx="7442">
                        <c:v>36.400146484375</c:v>
                      </c:pt>
                      <c:pt idx="7443">
                        <c:v>36.400146484375</c:v>
                      </c:pt>
                      <c:pt idx="7444">
                        <c:v>36.400146484375</c:v>
                      </c:pt>
                      <c:pt idx="7445">
                        <c:v>36.300048828125</c:v>
                      </c:pt>
                      <c:pt idx="7446">
                        <c:v>36.400146484375</c:v>
                      </c:pt>
                      <c:pt idx="7447">
                        <c:v>36.400146484375</c:v>
                      </c:pt>
                      <c:pt idx="7448">
                        <c:v>36.300048828125</c:v>
                      </c:pt>
                      <c:pt idx="7449">
                        <c:v>36.300048828125</c:v>
                      </c:pt>
                      <c:pt idx="7450">
                        <c:v>36.300048828125</c:v>
                      </c:pt>
                      <c:pt idx="7451">
                        <c:v>36.400146484375</c:v>
                      </c:pt>
                      <c:pt idx="7452">
                        <c:v>36.300048828125</c:v>
                      </c:pt>
                      <c:pt idx="7453">
                        <c:v>36.300048828125</c:v>
                      </c:pt>
                      <c:pt idx="7454">
                        <c:v>36.300048828125</c:v>
                      </c:pt>
                      <c:pt idx="7455">
                        <c:v>36.400146484375</c:v>
                      </c:pt>
                      <c:pt idx="7456">
                        <c:v>36.400146484375</c:v>
                      </c:pt>
                      <c:pt idx="7457">
                        <c:v>36.400146484375</c:v>
                      </c:pt>
                      <c:pt idx="7458">
                        <c:v>36.400146484375</c:v>
                      </c:pt>
                      <c:pt idx="7459">
                        <c:v>36.400146484375</c:v>
                      </c:pt>
                      <c:pt idx="7460">
                        <c:v>36.400146484375</c:v>
                      </c:pt>
                      <c:pt idx="7461">
                        <c:v>36.5</c:v>
                      </c:pt>
                      <c:pt idx="7462">
                        <c:v>36.400146484375</c:v>
                      </c:pt>
                      <c:pt idx="7463">
                        <c:v>36.400146484375</c:v>
                      </c:pt>
                      <c:pt idx="7464">
                        <c:v>36.400146484375</c:v>
                      </c:pt>
                      <c:pt idx="7465">
                        <c:v>36.400146484375</c:v>
                      </c:pt>
                      <c:pt idx="7466">
                        <c:v>36.400146484375</c:v>
                      </c:pt>
                      <c:pt idx="7467">
                        <c:v>36.300048828125</c:v>
                      </c:pt>
                      <c:pt idx="7468">
                        <c:v>36.300048828125</c:v>
                      </c:pt>
                      <c:pt idx="7469">
                        <c:v>36.300048828125</c:v>
                      </c:pt>
                      <c:pt idx="7470">
                        <c:v>36.300048828125</c:v>
                      </c:pt>
                      <c:pt idx="7471">
                        <c:v>36.300048828125</c:v>
                      </c:pt>
                      <c:pt idx="7472">
                        <c:v>36.300048828125</c:v>
                      </c:pt>
                      <c:pt idx="7473">
                        <c:v>36.400146484375</c:v>
                      </c:pt>
                      <c:pt idx="7474">
                        <c:v>36.400146484375</c:v>
                      </c:pt>
                      <c:pt idx="7475">
                        <c:v>36.400146484375</c:v>
                      </c:pt>
                      <c:pt idx="7476">
                        <c:v>36.400146484375</c:v>
                      </c:pt>
                      <c:pt idx="7477">
                        <c:v>36.400146484375</c:v>
                      </c:pt>
                      <c:pt idx="7478">
                        <c:v>36.300048828125</c:v>
                      </c:pt>
                      <c:pt idx="7479">
                        <c:v>36.300048828125</c:v>
                      </c:pt>
                      <c:pt idx="7480">
                        <c:v>36.300048828125</c:v>
                      </c:pt>
                      <c:pt idx="7481">
                        <c:v>36.300048828125</c:v>
                      </c:pt>
                      <c:pt idx="7482">
                        <c:v>36.300048828125</c:v>
                      </c:pt>
                      <c:pt idx="7483">
                        <c:v>36.300048828125</c:v>
                      </c:pt>
                      <c:pt idx="7484">
                        <c:v>36.300048828125</c:v>
                      </c:pt>
                      <c:pt idx="7485">
                        <c:v>36.400146484375</c:v>
                      </c:pt>
                      <c:pt idx="7486">
                        <c:v>36.300048828125</c:v>
                      </c:pt>
                      <c:pt idx="7487">
                        <c:v>36.300048828125</c:v>
                      </c:pt>
                      <c:pt idx="7488">
                        <c:v>36.300048828125</c:v>
                      </c:pt>
                      <c:pt idx="7489">
                        <c:v>36.400146484375</c:v>
                      </c:pt>
                      <c:pt idx="7490">
                        <c:v>36.300048828125</c:v>
                      </c:pt>
                      <c:pt idx="7491">
                        <c:v>36.300048828125</c:v>
                      </c:pt>
                      <c:pt idx="7492">
                        <c:v>36.300048828125</c:v>
                      </c:pt>
                      <c:pt idx="7493">
                        <c:v>36.300048828125</c:v>
                      </c:pt>
                      <c:pt idx="7494">
                        <c:v>36.300048828125</c:v>
                      </c:pt>
                      <c:pt idx="7495">
                        <c:v>36.300048828125</c:v>
                      </c:pt>
                      <c:pt idx="7496">
                        <c:v>36.300048828125</c:v>
                      </c:pt>
                      <c:pt idx="7497">
                        <c:v>36.300048828125</c:v>
                      </c:pt>
                      <c:pt idx="7498">
                        <c:v>36.300048828125</c:v>
                      </c:pt>
                      <c:pt idx="7499">
                        <c:v>36.400146484375</c:v>
                      </c:pt>
                      <c:pt idx="7500">
                        <c:v>36.300048828125</c:v>
                      </c:pt>
                      <c:pt idx="7501">
                        <c:v>36.300048828125</c:v>
                      </c:pt>
                      <c:pt idx="7502">
                        <c:v>36.300048828125</c:v>
                      </c:pt>
                      <c:pt idx="7503">
                        <c:v>36.300048828125</c:v>
                      </c:pt>
                      <c:pt idx="7504">
                        <c:v>36.300048828125</c:v>
                      </c:pt>
                      <c:pt idx="7505">
                        <c:v>36.300048828125</c:v>
                      </c:pt>
                      <c:pt idx="7506">
                        <c:v>36.300048828125</c:v>
                      </c:pt>
                      <c:pt idx="7507">
                        <c:v>36.300048828125</c:v>
                      </c:pt>
                      <c:pt idx="7508">
                        <c:v>36.199951171875</c:v>
                      </c:pt>
                      <c:pt idx="7509">
                        <c:v>36.199951171875</c:v>
                      </c:pt>
                      <c:pt idx="7510">
                        <c:v>36.199951171875</c:v>
                      </c:pt>
                      <c:pt idx="7511">
                        <c:v>36.199951171875</c:v>
                      </c:pt>
                      <c:pt idx="7512">
                        <c:v>36.199951171875</c:v>
                      </c:pt>
                      <c:pt idx="7513">
                        <c:v>36.199951171875</c:v>
                      </c:pt>
                      <c:pt idx="7514">
                        <c:v>36.199951171875</c:v>
                      </c:pt>
                      <c:pt idx="7515">
                        <c:v>36.300048828125</c:v>
                      </c:pt>
                      <c:pt idx="7516">
                        <c:v>36.300048828125</c:v>
                      </c:pt>
                      <c:pt idx="7517">
                        <c:v>36.199951171875</c:v>
                      </c:pt>
                      <c:pt idx="7518">
                        <c:v>36.199951171875</c:v>
                      </c:pt>
                      <c:pt idx="7519">
                        <c:v>36.199951171875</c:v>
                      </c:pt>
                      <c:pt idx="7520">
                        <c:v>36.199951171875</c:v>
                      </c:pt>
                      <c:pt idx="7521">
                        <c:v>36.199951171875</c:v>
                      </c:pt>
                      <c:pt idx="7522">
                        <c:v>36.199951171875</c:v>
                      </c:pt>
                      <c:pt idx="7523">
                        <c:v>36.199951171875</c:v>
                      </c:pt>
                      <c:pt idx="7524">
                        <c:v>36.199951171875</c:v>
                      </c:pt>
                      <c:pt idx="7525">
                        <c:v>36.10009765625</c:v>
                      </c:pt>
                      <c:pt idx="7526">
                        <c:v>36.10009765625</c:v>
                      </c:pt>
                      <c:pt idx="7527">
                        <c:v>36.199951171875</c:v>
                      </c:pt>
                      <c:pt idx="7528">
                        <c:v>36.199951171875</c:v>
                      </c:pt>
                      <c:pt idx="7529">
                        <c:v>36.199951171875</c:v>
                      </c:pt>
                      <c:pt idx="7530">
                        <c:v>36.10009765625</c:v>
                      </c:pt>
                      <c:pt idx="7531">
                        <c:v>36.10009765625</c:v>
                      </c:pt>
                      <c:pt idx="7532">
                        <c:v>36.199951171875</c:v>
                      </c:pt>
                      <c:pt idx="7533">
                        <c:v>36.199951171875</c:v>
                      </c:pt>
                      <c:pt idx="7534">
                        <c:v>36.199951171875</c:v>
                      </c:pt>
                      <c:pt idx="7535">
                        <c:v>36.199951171875</c:v>
                      </c:pt>
                      <c:pt idx="7536">
                        <c:v>36.199951171875</c:v>
                      </c:pt>
                      <c:pt idx="7537">
                        <c:v>36.199951171875</c:v>
                      </c:pt>
                      <c:pt idx="7538">
                        <c:v>36.10009765625</c:v>
                      </c:pt>
                      <c:pt idx="7539">
                        <c:v>36.199951171875</c:v>
                      </c:pt>
                      <c:pt idx="7540">
                        <c:v>36.199951171875</c:v>
                      </c:pt>
                      <c:pt idx="7541">
                        <c:v>36.199951171875</c:v>
                      </c:pt>
                      <c:pt idx="7542">
                        <c:v>36.199951171875</c:v>
                      </c:pt>
                      <c:pt idx="7543">
                        <c:v>36.199951171875</c:v>
                      </c:pt>
                      <c:pt idx="7544">
                        <c:v>36.199951171875</c:v>
                      </c:pt>
                      <c:pt idx="7545">
                        <c:v>36.10009765625</c:v>
                      </c:pt>
                      <c:pt idx="7546">
                        <c:v>36.10009765625</c:v>
                      </c:pt>
                      <c:pt idx="7547">
                        <c:v>36.10009765625</c:v>
                      </c:pt>
                      <c:pt idx="7548">
                        <c:v>36.10009765625</c:v>
                      </c:pt>
                      <c:pt idx="7549">
                        <c:v>36.10009765625</c:v>
                      </c:pt>
                      <c:pt idx="7550">
                        <c:v>36</c:v>
                      </c:pt>
                      <c:pt idx="7551">
                        <c:v>36</c:v>
                      </c:pt>
                      <c:pt idx="7552">
                        <c:v>36.10009765625</c:v>
                      </c:pt>
                      <c:pt idx="7553">
                        <c:v>36.10009765625</c:v>
                      </c:pt>
                      <c:pt idx="7554">
                        <c:v>36.10009765625</c:v>
                      </c:pt>
                      <c:pt idx="7555">
                        <c:v>36.10009765625</c:v>
                      </c:pt>
                      <c:pt idx="7556">
                        <c:v>36.10009765625</c:v>
                      </c:pt>
                      <c:pt idx="7557">
                        <c:v>36</c:v>
                      </c:pt>
                      <c:pt idx="7558">
                        <c:v>36</c:v>
                      </c:pt>
                      <c:pt idx="7559">
                        <c:v>36</c:v>
                      </c:pt>
                      <c:pt idx="7560">
                        <c:v>36</c:v>
                      </c:pt>
                      <c:pt idx="7561">
                        <c:v>36</c:v>
                      </c:pt>
                      <c:pt idx="7562">
                        <c:v>35.900146484375</c:v>
                      </c:pt>
                      <c:pt idx="7563">
                        <c:v>36</c:v>
                      </c:pt>
                      <c:pt idx="7564">
                        <c:v>36</c:v>
                      </c:pt>
                      <c:pt idx="7565">
                        <c:v>36.10009765625</c:v>
                      </c:pt>
                      <c:pt idx="7566">
                        <c:v>36</c:v>
                      </c:pt>
                      <c:pt idx="7567">
                        <c:v>36</c:v>
                      </c:pt>
                      <c:pt idx="7568">
                        <c:v>36</c:v>
                      </c:pt>
                      <c:pt idx="7569">
                        <c:v>36.10009765625</c:v>
                      </c:pt>
                      <c:pt idx="7570">
                        <c:v>36.10009765625</c:v>
                      </c:pt>
                      <c:pt idx="7571">
                        <c:v>36.10009765625</c:v>
                      </c:pt>
                      <c:pt idx="7572">
                        <c:v>36.10009765625</c:v>
                      </c:pt>
                      <c:pt idx="7573">
                        <c:v>36.10009765625</c:v>
                      </c:pt>
                      <c:pt idx="7574">
                        <c:v>36</c:v>
                      </c:pt>
                      <c:pt idx="7575">
                        <c:v>36</c:v>
                      </c:pt>
                      <c:pt idx="7576">
                        <c:v>36</c:v>
                      </c:pt>
                      <c:pt idx="7577">
                        <c:v>35.900146484375</c:v>
                      </c:pt>
                      <c:pt idx="7578">
                        <c:v>35.900146484375</c:v>
                      </c:pt>
                      <c:pt idx="7579">
                        <c:v>35.900146484375</c:v>
                      </c:pt>
                      <c:pt idx="7580">
                        <c:v>35.900146484375</c:v>
                      </c:pt>
                      <c:pt idx="7581">
                        <c:v>36</c:v>
                      </c:pt>
                      <c:pt idx="7582">
                        <c:v>36</c:v>
                      </c:pt>
                      <c:pt idx="7583">
                        <c:v>36</c:v>
                      </c:pt>
                      <c:pt idx="7584">
                        <c:v>36</c:v>
                      </c:pt>
                      <c:pt idx="7585">
                        <c:v>35.900146484375</c:v>
                      </c:pt>
                      <c:pt idx="7586">
                        <c:v>36</c:v>
                      </c:pt>
                      <c:pt idx="7587">
                        <c:v>36</c:v>
                      </c:pt>
                      <c:pt idx="7588">
                        <c:v>36</c:v>
                      </c:pt>
                      <c:pt idx="7589">
                        <c:v>36</c:v>
                      </c:pt>
                      <c:pt idx="7590">
                        <c:v>36.10009765625</c:v>
                      </c:pt>
                      <c:pt idx="7591">
                        <c:v>36</c:v>
                      </c:pt>
                      <c:pt idx="7592">
                        <c:v>36</c:v>
                      </c:pt>
                      <c:pt idx="7593">
                        <c:v>36</c:v>
                      </c:pt>
                      <c:pt idx="7594">
                        <c:v>36.10009765625</c:v>
                      </c:pt>
                      <c:pt idx="7595">
                        <c:v>36</c:v>
                      </c:pt>
                      <c:pt idx="7596">
                        <c:v>36</c:v>
                      </c:pt>
                      <c:pt idx="7597">
                        <c:v>36</c:v>
                      </c:pt>
                      <c:pt idx="7598">
                        <c:v>36</c:v>
                      </c:pt>
                      <c:pt idx="7599">
                        <c:v>36</c:v>
                      </c:pt>
                      <c:pt idx="7600">
                        <c:v>35.900146484375</c:v>
                      </c:pt>
                      <c:pt idx="7601">
                        <c:v>35.900146484375</c:v>
                      </c:pt>
                      <c:pt idx="7602">
                        <c:v>35.900146484375</c:v>
                      </c:pt>
                      <c:pt idx="7603">
                        <c:v>35.900146484375</c:v>
                      </c:pt>
                      <c:pt idx="7604">
                        <c:v>35.900146484375</c:v>
                      </c:pt>
                      <c:pt idx="7605">
                        <c:v>35.900146484375</c:v>
                      </c:pt>
                      <c:pt idx="7606">
                        <c:v>35.900146484375</c:v>
                      </c:pt>
                      <c:pt idx="7607">
                        <c:v>36</c:v>
                      </c:pt>
                      <c:pt idx="7608">
                        <c:v>36</c:v>
                      </c:pt>
                      <c:pt idx="7609">
                        <c:v>35.900146484375</c:v>
                      </c:pt>
                      <c:pt idx="7610">
                        <c:v>35.900146484375</c:v>
                      </c:pt>
                      <c:pt idx="7611">
                        <c:v>35.800048828125</c:v>
                      </c:pt>
                      <c:pt idx="7612">
                        <c:v>35.800048828125</c:v>
                      </c:pt>
                      <c:pt idx="7613">
                        <c:v>35.800048828125</c:v>
                      </c:pt>
                      <c:pt idx="7614">
                        <c:v>35.800048828125</c:v>
                      </c:pt>
                      <c:pt idx="7615">
                        <c:v>35.800048828125</c:v>
                      </c:pt>
                      <c:pt idx="7616">
                        <c:v>35.800048828125</c:v>
                      </c:pt>
                      <c:pt idx="7617">
                        <c:v>35.800048828125</c:v>
                      </c:pt>
                      <c:pt idx="7618">
                        <c:v>35.900146484375</c:v>
                      </c:pt>
                      <c:pt idx="7619">
                        <c:v>35.900146484375</c:v>
                      </c:pt>
                      <c:pt idx="7620">
                        <c:v>35.800048828125</c:v>
                      </c:pt>
                      <c:pt idx="7621">
                        <c:v>35.800048828125</c:v>
                      </c:pt>
                      <c:pt idx="7622">
                        <c:v>35.800048828125</c:v>
                      </c:pt>
                      <c:pt idx="7623">
                        <c:v>35.900146484375</c:v>
                      </c:pt>
                      <c:pt idx="7624">
                        <c:v>35.900146484375</c:v>
                      </c:pt>
                      <c:pt idx="7625">
                        <c:v>35.800048828125</c:v>
                      </c:pt>
                      <c:pt idx="7626">
                        <c:v>35.900146484375</c:v>
                      </c:pt>
                      <c:pt idx="7627">
                        <c:v>35.900146484375</c:v>
                      </c:pt>
                      <c:pt idx="7628">
                        <c:v>35.800048828125</c:v>
                      </c:pt>
                      <c:pt idx="7629">
                        <c:v>35.900146484375</c:v>
                      </c:pt>
                      <c:pt idx="7630">
                        <c:v>35.900146484375</c:v>
                      </c:pt>
                      <c:pt idx="7631">
                        <c:v>35.900146484375</c:v>
                      </c:pt>
                      <c:pt idx="7632">
                        <c:v>35.800048828125</c:v>
                      </c:pt>
                      <c:pt idx="7633">
                        <c:v>35.800048828125</c:v>
                      </c:pt>
                      <c:pt idx="7634">
                        <c:v>35.900146484375</c:v>
                      </c:pt>
                      <c:pt idx="7635">
                        <c:v>35.900146484375</c:v>
                      </c:pt>
                      <c:pt idx="7636">
                        <c:v>35.800048828125</c:v>
                      </c:pt>
                      <c:pt idx="7637">
                        <c:v>35.800048828125</c:v>
                      </c:pt>
                      <c:pt idx="7638">
                        <c:v>35.900146484375</c:v>
                      </c:pt>
                      <c:pt idx="7639">
                        <c:v>35.800048828125</c:v>
                      </c:pt>
                      <c:pt idx="7640">
                        <c:v>35.800048828125</c:v>
                      </c:pt>
                      <c:pt idx="7641">
                        <c:v>35.800048828125</c:v>
                      </c:pt>
                      <c:pt idx="7642">
                        <c:v>35.800048828125</c:v>
                      </c:pt>
                      <c:pt idx="7643">
                        <c:v>35.900146484375</c:v>
                      </c:pt>
                      <c:pt idx="7644">
                        <c:v>35.800048828125</c:v>
                      </c:pt>
                      <c:pt idx="7645">
                        <c:v>35.800048828125</c:v>
                      </c:pt>
                      <c:pt idx="7646">
                        <c:v>35.800048828125</c:v>
                      </c:pt>
                      <c:pt idx="7647">
                        <c:v>35.800048828125</c:v>
                      </c:pt>
                      <c:pt idx="7648">
                        <c:v>35.7001953125</c:v>
                      </c:pt>
                      <c:pt idx="7649">
                        <c:v>35.7001953125</c:v>
                      </c:pt>
                      <c:pt idx="7650">
                        <c:v>35.7001953125</c:v>
                      </c:pt>
                      <c:pt idx="7651">
                        <c:v>35.7001953125</c:v>
                      </c:pt>
                      <c:pt idx="7652">
                        <c:v>35.7001953125</c:v>
                      </c:pt>
                      <c:pt idx="7653">
                        <c:v>35.800048828125</c:v>
                      </c:pt>
                      <c:pt idx="7654">
                        <c:v>35.800048828125</c:v>
                      </c:pt>
                      <c:pt idx="7655">
                        <c:v>35.800048828125</c:v>
                      </c:pt>
                      <c:pt idx="7656">
                        <c:v>35.900146484375</c:v>
                      </c:pt>
                      <c:pt idx="7657">
                        <c:v>35.800048828125</c:v>
                      </c:pt>
                      <c:pt idx="7658">
                        <c:v>35.900146484375</c:v>
                      </c:pt>
                      <c:pt idx="7659">
                        <c:v>35.7001953125</c:v>
                      </c:pt>
                      <c:pt idx="7660">
                        <c:v>35.7001953125</c:v>
                      </c:pt>
                      <c:pt idx="7661">
                        <c:v>35.7001953125</c:v>
                      </c:pt>
                      <c:pt idx="7662">
                        <c:v>35.7001953125</c:v>
                      </c:pt>
                      <c:pt idx="7663">
                        <c:v>35.7001953125</c:v>
                      </c:pt>
                      <c:pt idx="7664">
                        <c:v>35.7001953125</c:v>
                      </c:pt>
                      <c:pt idx="7665">
                        <c:v>35.7001953125</c:v>
                      </c:pt>
                      <c:pt idx="7666">
                        <c:v>35.800048828125</c:v>
                      </c:pt>
                      <c:pt idx="7667">
                        <c:v>35.800048828125</c:v>
                      </c:pt>
                      <c:pt idx="7668">
                        <c:v>35.800048828125</c:v>
                      </c:pt>
                      <c:pt idx="7669">
                        <c:v>35.800048828125</c:v>
                      </c:pt>
                      <c:pt idx="7670">
                        <c:v>35.800048828125</c:v>
                      </c:pt>
                      <c:pt idx="7671">
                        <c:v>35.800048828125</c:v>
                      </c:pt>
                      <c:pt idx="7672">
                        <c:v>35.800048828125</c:v>
                      </c:pt>
                      <c:pt idx="7673">
                        <c:v>35.7001953125</c:v>
                      </c:pt>
                      <c:pt idx="7674">
                        <c:v>35.800048828125</c:v>
                      </c:pt>
                      <c:pt idx="7675">
                        <c:v>35.800048828125</c:v>
                      </c:pt>
                      <c:pt idx="7676">
                        <c:v>35.7001953125</c:v>
                      </c:pt>
                      <c:pt idx="7677">
                        <c:v>35.7001953125</c:v>
                      </c:pt>
                      <c:pt idx="7678">
                        <c:v>35.7001953125</c:v>
                      </c:pt>
                    </c:numCache>
                  </c:numRef>
                </c:yVal>
                <c:smooth val="0"/>
                <c:extLst xmlns:c15="http://schemas.microsoft.com/office/drawing/2012/chart">
                  <c:ext xmlns:c16="http://schemas.microsoft.com/office/drawing/2014/chart" uri="{C3380CC4-5D6E-409C-BE32-E72D297353CC}">
                    <c16:uniqueId val="{00000009-80D6-4A69-99C2-B7832D454844}"/>
                  </c:ext>
                </c:extLst>
              </c15:ser>
            </c15:filteredScatterSeries>
            <c15:filteredScatterSeries>
              <c15:ser>
                <c:idx val="4"/>
                <c:order val="2"/>
                <c:tx>
                  <c:v>TC1 60/40 3</c:v>
                </c:tx>
                <c:spPr>
                  <a:ln w="19050" cap="rnd">
                    <a:solidFill>
                      <a:schemeClr val="accent5"/>
                    </a:solidFill>
                    <a:round/>
                  </a:ln>
                  <a:effectLst/>
                </c:spPr>
                <c:marker>
                  <c:symbol val="none"/>
                </c:marker>
                <c:xVal>
                  <c:strRef>
                    <c:extLst xmlns:c15="http://schemas.microsoft.com/office/drawing/2012/chart">
                      <c:ext xmlns:c15="http://schemas.microsoft.com/office/drawing/2012/chart" uri="{02D57815-91ED-43cb-92C2-25804820EDAC}">
                        <c15:formulaRef>
                          <c15:sqref>'[Comparison TC2 Initial heating.xlsx]ACME-HEAT-60.40 25.05 3'!$B:$B</c15:sqref>
                        </c15:formulaRef>
                      </c:ext>
                    </c:extLst>
                    <c:strCache>
                      <c:ptCount val="6843"/>
                      <c:pt idx="0">
                        <c:v>Elapsed time [s]</c:v>
                      </c:pt>
                      <c:pt idx="1">
                        <c:v>11.0425693</c:v>
                      </c:pt>
                      <c:pt idx="2">
                        <c:v>12.0342999</c:v>
                      </c:pt>
                      <c:pt idx="3">
                        <c:v>13.0497144</c:v>
                      </c:pt>
                      <c:pt idx="4">
                        <c:v>14.0586004</c:v>
                      </c:pt>
                      <c:pt idx="5">
                        <c:v>15.0739865</c:v>
                      </c:pt>
                      <c:pt idx="6">
                        <c:v>16.0815025</c:v>
                      </c:pt>
                      <c:pt idx="7">
                        <c:v>17.088202</c:v>
                      </c:pt>
                      <c:pt idx="8">
                        <c:v>18.0889064</c:v>
                      </c:pt>
                      <c:pt idx="9">
                        <c:v>19.1045984</c:v>
                      </c:pt>
                      <c:pt idx="10">
                        <c:v>20.1055034</c:v>
                      </c:pt>
                      <c:pt idx="11">
                        <c:v>21.1207644</c:v>
                      </c:pt>
                      <c:pt idx="12">
                        <c:v>22.1154663</c:v>
                      </c:pt>
                      <c:pt idx="13">
                        <c:v>23.1260955</c:v>
                      </c:pt>
                      <c:pt idx="14">
                        <c:v>24.1265827</c:v>
                      </c:pt>
                      <c:pt idx="15">
                        <c:v>25.1310686</c:v>
                      </c:pt>
                      <c:pt idx="16">
                        <c:v>26.1371071</c:v>
                      </c:pt>
                      <c:pt idx="17">
                        <c:v>27.1385535</c:v>
                      </c:pt>
                      <c:pt idx="18">
                        <c:v>28.1507219</c:v>
                      </c:pt>
                      <c:pt idx="19">
                        <c:v>29.1523637</c:v>
                      </c:pt>
                      <c:pt idx="20">
                        <c:v>30.1528115</c:v>
                      </c:pt>
                      <c:pt idx="21">
                        <c:v>31.1637536</c:v>
                      </c:pt>
                      <c:pt idx="22">
                        <c:v>32.1556298</c:v>
                      </c:pt>
                      <c:pt idx="23">
                        <c:v>33.1570263</c:v>
                      </c:pt>
                      <c:pt idx="24">
                        <c:v>34.1660557</c:v>
                      </c:pt>
                      <c:pt idx="25">
                        <c:v>35.1721892</c:v>
                      </c:pt>
                      <c:pt idx="26">
                        <c:v>36.1945751</c:v>
                      </c:pt>
                      <c:pt idx="27">
                        <c:v>37.2085366</c:v>
                      </c:pt>
                      <c:pt idx="28">
                        <c:v>38.2093433</c:v>
                      </c:pt>
                      <c:pt idx="29">
                        <c:v>39.217114</c:v>
                      </c:pt>
                      <c:pt idx="30">
                        <c:v>40.2155783</c:v>
                      </c:pt>
                      <c:pt idx="31">
                        <c:v>41.2153294</c:v>
                      </c:pt>
                      <c:pt idx="32">
                        <c:v>42.215072</c:v>
                      </c:pt>
                      <c:pt idx="33">
                        <c:v>43.2158334</c:v>
                      </c:pt>
                      <c:pt idx="34">
                        <c:v>44.2167154</c:v>
                      </c:pt>
                      <c:pt idx="35">
                        <c:v>45.2242459</c:v>
                      </c:pt>
                      <c:pt idx="36">
                        <c:v>46.2163158</c:v>
                      </c:pt>
                      <c:pt idx="37">
                        <c:v>47.225055</c:v>
                      </c:pt>
                      <c:pt idx="38">
                        <c:v>48.2386762</c:v>
                      </c:pt>
                      <c:pt idx="39">
                        <c:v>49.2546632</c:v>
                      </c:pt>
                      <c:pt idx="40">
                        <c:v>50.2493792</c:v>
                      </c:pt>
                      <c:pt idx="41">
                        <c:v>51.2575417</c:v>
                      </c:pt>
                      <c:pt idx="42">
                        <c:v>52.2588907</c:v>
                      </c:pt>
                      <c:pt idx="43">
                        <c:v>53.2747865</c:v>
                      </c:pt>
                      <c:pt idx="44">
                        <c:v>54.2806861</c:v>
                      </c:pt>
                      <c:pt idx="45">
                        <c:v>55.2927081</c:v>
                      </c:pt>
                      <c:pt idx="46">
                        <c:v>56.2776616</c:v>
                      </c:pt>
                      <c:pt idx="47">
                        <c:v>57.2777847</c:v>
                      </c:pt>
                      <c:pt idx="48">
                        <c:v>58.2882863</c:v>
                      </c:pt>
                      <c:pt idx="49">
                        <c:v>59.2804451</c:v>
                      </c:pt>
                      <c:pt idx="50">
                        <c:v>60.3030931</c:v>
                      </c:pt>
                      <c:pt idx="51">
                        <c:v>61.3229745</c:v>
                      </c:pt>
                      <c:pt idx="52">
                        <c:v>62.3536626</c:v>
                      </c:pt>
                      <c:pt idx="53">
                        <c:v>63.2910813</c:v>
                      </c:pt>
                      <c:pt idx="54">
                        <c:v>64.2979612</c:v>
                      </c:pt>
                      <c:pt idx="55">
                        <c:v>65.3188826</c:v>
                      </c:pt>
                      <c:pt idx="56">
                        <c:v>66.3343788</c:v>
                      </c:pt>
                      <c:pt idx="57">
                        <c:v>67.3501627</c:v>
                      </c:pt>
                      <c:pt idx="58">
                        <c:v>68.3506145</c:v>
                      </c:pt>
                      <c:pt idx="59">
                        <c:v>69.3704948</c:v>
                      </c:pt>
                      <c:pt idx="60">
                        <c:v>70.3714089</c:v>
                      </c:pt>
                      <c:pt idx="61">
                        <c:v>71.3820765</c:v>
                      </c:pt>
                      <c:pt idx="62">
                        <c:v>72.3753827</c:v>
                      </c:pt>
                      <c:pt idx="63">
                        <c:v>73.3885643</c:v>
                      </c:pt>
                      <c:pt idx="64">
                        <c:v>74.4040464</c:v>
                      </c:pt>
                      <c:pt idx="65">
                        <c:v>75.4040833</c:v>
                      </c:pt>
                      <c:pt idx="66">
                        <c:v>76.4113922</c:v>
                      </c:pt>
                      <c:pt idx="67">
                        <c:v>77.4129837</c:v>
                      </c:pt>
                      <c:pt idx="68">
                        <c:v>78.4169871</c:v>
                      </c:pt>
                      <c:pt idx="69">
                        <c:v>79.416587</c:v>
                      </c:pt>
                      <c:pt idx="70">
                        <c:v>80.4082705</c:v>
                      </c:pt>
                      <c:pt idx="71">
                        <c:v>81.4126577</c:v>
                      </c:pt>
                      <c:pt idx="72">
                        <c:v>82.4134539</c:v>
                      </c:pt>
                      <c:pt idx="73">
                        <c:v>83.4044647</c:v>
                      </c:pt>
                      <c:pt idx="74">
                        <c:v>84.4020732</c:v>
                      </c:pt>
                      <c:pt idx="75">
                        <c:v>85.4098796</c:v>
                      </c:pt>
                      <c:pt idx="76">
                        <c:v>86.40244</c:v>
                      </c:pt>
                      <c:pt idx="77">
                        <c:v>87.4098743</c:v>
                      </c:pt>
                      <c:pt idx="78">
                        <c:v>88.4317037</c:v>
                      </c:pt>
                      <c:pt idx="79">
                        <c:v>89.4478825</c:v>
                      </c:pt>
                      <c:pt idx="80">
                        <c:v>90.4638989</c:v>
                      </c:pt>
                      <c:pt idx="81">
                        <c:v>91.4561791</c:v>
                      </c:pt>
                      <c:pt idx="82">
                        <c:v>92.4702618</c:v>
                      </c:pt>
                      <c:pt idx="83">
                        <c:v>93.4781402</c:v>
                      </c:pt>
                      <c:pt idx="84">
                        <c:v>94.4718114</c:v>
                      </c:pt>
                      <c:pt idx="85">
                        <c:v>95.4728191</c:v>
                      </c:pt>
                      <c:pt idx="86">
                        <c:v>96.4856605</c:v>
                      </c:pt>
                      <c:pt idx="87">
                        <c:v>97.501779</c:v>
                      </c:pt>
                      <c:pt idx="88">
                        <c:v>98.5139594</c:v>
                      </c:pt>
                      <c:pt idx="89">
                        <c:v>99.5248692</c:v>
                      </c:pt>
                      <c:pt idx="90">
                        <c:v>100.5165604</c:v>
                      </c:pt>
                      <c:pt idx="91">
                        <c:v>101.5375896</c:v>
                      </c:pt>
                      <c:pt idx="92">
                        <c:v>102.5327536</c:v>
                      </c:pt>
                      <c:pt idx="93">
                        <c:v>103.529969</c:v>
                      </c:pt>
                      <c:pt idx="94">
                        <c:v>104.5374083</c:v>
                      </c:pt>
                      <c:pt idx="95">
                        <c:v>105.5292043</c:v>
                      </c:pt>
                      <c:pt idx="96">
                        <c:v>106.5377673</c:v>
                      </c:pt>
                      <c:pt idx="97">
                        <c:v>107.5323143</c:v>
                      </c:pt>
                      <c:pt idx="98">
                        <c:v>108.5403892</c:v>
                      </c:pt>
                      <c:pt idx="99">
                        <c:v>109.5563282</c:v>
                      </c:pt>
                      <c:pt idx="100">
                        <c:v>110.5692276</c:v>
                      </c:pt>
                      <c:pt idx="101">
                        <c:v>111.5609633</c:v>
                      </c:pt>
                      <c:pt idx="102">
                        <c:v>112.5839623</c:v>
                      </c:pt>
                      <c:pt idx="103">
                        <c:v>113.5788294</c:v>
                      </c:pt>
                      <c:pt idx="104">
                        <c:v>114.5868024</c:v>
                      </c:pt>
                      <c:pt idx="105">
                        <c:v>115.6024149</c:v>
                      </c:pt>
                      <c:pt idx="106">
                        <c:v>116.6177827</c:v>
                      </c:pt>
                      <c:pt idx="107">
                        <c:v>117.6309762</c:v>
                      </c:pt>
                      <c:pt idx="108">
                        <c:v>118.6464206</c:v>
                      </c:pt>
                      <c:pt idx="109">
                        <c:v>119.6618692</c:v>
                      </c:pt>
                      <c:pt idx="110">
                        <c:v>120.6692236</c:v>
                      </c:pt>
                      <c:pt idx="111">
                        <c:v>121.6831988</c:v>
                      </c:pt>
                      <c:pt idx="112">
                        <c:v>122.6741903</c:v>
                      </c:pt>
                      <c:pt idx="113">
                        <c:v>123.6903634</c:v>
                      </c:pt>
                      <c:pt idx="114">
                        <c:v>124.7062434</c:v>
                      </c:pt>
                      <c:pt idx="115">
                        <c:v>125.702321</c:v>
                      </c:pt>
                      <c:pt idx="116">
                        <c:v>126.7251354</c:v>
                      </c:pt>
                      <c:pt idx="117">
                        <c:v>127.7167771</c:v>
                      </c:pt>
                      <c:pt idx="118">
                        <c:v>128.7227296</c:v>
                      </c:pt>
                      <c:pt idx="119">
                        <c:v>129.7384207</c:v>
                      </c:pt>
                      <c:pt idx="120">
                        <c:v>130.7552851</c:v>
                      </c:pt>
                      <c:pt idx="121">
                        <c:v>131.7690586</c:v>
                      </c:pt>
                      <c:pt idx="122">
                        <c:v>132.7855409</c:v>
                      </c:pt>
                      <c:pt idx="123">
                        <c:v>133.79006</c:v>
                      </c:pt>
                      <c:pt idx="124">
                        <c:v>134.7823288</c:v>
                      </c:pt>
                      <c:pt idx="125">
                        <c:v>135.8025559</c:v>
                      </c:pt>
                      <c:pt idx="126">
                        <c:v>136.8203064</c:v>
                      </c:pt>
                      <c:pt idx="127">
                        <c:v>137.8275676</c:v>
                      </c:pt>
                      <c:pt idx="128">
                        <c:v>138.8439765</c:v>
                      </c:pt>
                      <c:pt idx="129">
                        <c:v>139.8426646</c:v>
                      </c:pt>
                      <c:pt idx="130">
                        <c:v>140.8564099</c:v>
                      </c:pt>
                      <c:pt idx="131">
                        <c:v>141.8727054</c:v>
                      </c:pt>
                      <c:pt idx="132">
                        <c:v>142.8889209</c:v>
                      </c:pt>
                      <c:pt idx="133">
                        <c:v>143.9120376</c:v>
                      </c:pt>
                      <c:pt idx="134">
                        <c:v>144.902427</c:v>
                      </c:pt>
                      <c:pt idx="135">
                        <c:v>145.9133069</c:v>
                      </c:pt>
                      <c:pt idx="136">
                        <c:v>146.9139368</c:v>
                      </c:pt>
                      <c:pt idx="137">
                        <c:v>147.9243735</c:v>
                      </c:pt>
                      <c:pt idx="138">
                        <c:v>148.9280513</c:v>
                      </c:pt>
                      <c:pt idx="139">
                        <c:v>149.9519256</c:v>
                      </c:pt>
                      <c:pt idx="140">
                        <c:v>150.9748842</c:v>
                      </c:pt>
                      <c:pt idx="141">
                        <c:v>151.9085009</c:v>
                      </c:pt>
                      <c:pt idx="142">
                        <c:v>152.9080191</c:v>
                      </c:pt>
                      <c:pt idx="143">
                        <c:v>153.9196045</c:v>
                      </c:pt>
                      <c:pt idx="144">
                        <c:v>154.9270797</c:v>
                      </c:pt>
                      <c:pt idx="145">
                        <c:v>155.9435757</c:v>
                      </c:pt>
                      <c:pt idx="146">
                        <c:v>156.9442927</c:v>
                      </c:pt>
                      <c:pt idx="147">
                        <c:v>157.9498713</c:v>
                      </c:pt>
                      <c:pt idx="148">
                        <c:v>158.9640535</c:v>
                      </c:pt>
                      <c:pt idx="149">
                        <c:v>159.9607617</c:v>
                      </c:pt>
                      <c:pt idx="150">
                        <c:v>160.961014</c:v>
                      </c:pt>
                      <c:pt idx="151">
                        <c:v>161.9681831</c:v>
                      </c:pt>
                      <c:pt idx="152">
                        <c:v>162.9841835</c:v>
                      </c:pt>
                      <c:pt idx="153">
                        <c:v>163.99648</c:v>
                      </c:pt>
                      <c:pt idx="154">
                        <c:v>165.0123073</c:v>
                      </c:pt>
                      <c:pt idx="155">
                        <c:v>166.0281429</c:v>
                      </c:pt>
                      <c:pt idx="156">
                        <c:v>167.0366056</c:v>
                      </c:pt>
                      <c:pt idx="157">
                        <c:v>168.038341</c:v>
                      </c:pt>
                      <c:pt idx="158">
                        <c:v>169.0433388</c:v>
                      </c:pt>
                      <c:pt idx="159">
                        <c:v>170.0505233</c:v>
                      </c:pt>
                      <c:pt idx="160">
                        <c:v>171.0667226</c:v>
                      </c:pt>
                      <c:pt idx="161">
                        <c:v>172.0677396</c:v>
                      </c:pt>
                      <c:pt idx="162">
                        <c:v>173.0721741</c:v>
                      </c:pt>
                      <c:pt idx="163">
                        <c:v>174.0731832</c:v>
                      </c:pt>
                      <c:pt idx="164">
                        <c:v>175.0649438</c:v>
                      </c:pt>
                      <c:pt idx="165">
                        <c:v>176.0876869</c:v>
                      </c:pt>
                      <c:pt idx="166">
                        <c:v>177.0898095</c:v>
                      </c:pt>
                      <c:pt idx="167">
                        <c:v>178.103212</c:v>
                      </c:pt>
                      <c:pt idx="168">
                        <c:v>179.0945289</c:v>
                      </c:pt>
                      <c:pt idx="169">
                        <c:v>180.105826</c:v>
                      </c:pt>
                      <c:pt idx="170">
                        <c:v>181.1202815</c:v>
                      </c:pt>
                      <c:pt idx="171">
                        <c:v>182.1095526</c:v>
                      </c:pt>
                      <c:pt idx="172">
                        <c:v>183.1233871</c:v>
                      </c:pt>
                      <c:pt idx="173">
                        <c:v>184.139321</c:v>
                      </c:pt>
                      <c:pt idx="174">
                        <c:v>185.1615989</c:v>
                      </c:pt>
                      <c:pt idx="175">
                        <c:v>186.1659215</c:v>
                      </c:pt>
                      <c:pt idx="176">
                        <c:v>187.1666372</c:v>
                      </c:pt>
                      <c:pt idx="177">
                        <c:v>188.1712151</c:v>
                      </c:pt>
                      <c:pt idx="178">
                        <c:v>189.1826326</c:v>
                      </c:pt>
                      <c:pt idx="179">
                        <c:v>190.1898436</c:v>
                      </c:pt>
                      <c:pt idx="180">
                        <c:v>191.2096503</c:v>
                      </c:pt>
                      <c:pt idx="181">
                        <c:v>192.2009546</c:v>
                      </c:pt>
                      <c:pt idx="182">
                        <c:v>193.2162721</c:v>
                      </c:pt>
                      <c:pt idx="183">
                        <c:v>194.2415481</c:v>
                      </c:pt>
                      <c:pt idx="184">
                        <c:v>195.2488592</c:v>
                      </c:pt>
                      <c:pt idx="185">
                        <c:v>196.2552469</c:v>
                      </c:pt>
                      <c:pt idx="186">
                        <c:v>197.2577911</c:v>
                      </c:pt>
                      <c:pt idx="187">
                        <c:v>198.2491302</c:v>
                      </c:pt>
                      <c:pt idx="188">
                        <c:v>199.2564108</c:v>
                      </c:pt>
                      <c:pt idx="189">
                        <c:v>200.268152</c:v>
                      </c:pt>
                      <c:pt idx="190">
                        <c:v>201.291416</c:v>
                      </c:pt>
                      <c:pt idx="191">
                        <c:v>202.2915271</c:v>
                      </c:pt>
                      <c:pt idx="192">
                        <c:v>203.2832385</c:v>
                      </c:pt>
                      <c:pt idx="193">
                        <c:v>204.2809099</c:v>
                      </c:pt>
                      <c:pt idx="194">
                        <c:v>205.2877754</c:v>
                      </c:pt>
                      <c:pt idx="195">
                        <c:v>206.2887163</c:v>
                      </c:pt>
                      <c:pt idx="196">
                        <c:v>207.2895039</c:v>
                      </c:pt>
                      <c:pt idx="197">
                        <c:v>208.2906405</c:v>
                      </c:pt>
                      <c:pt idx="198">
                        <c:v>209.2914417</c:v>
                      </c:pt>
                      <c:pt idx="199">
                        <c:v>210.2896779</c:v>
                      </c:pt>
                      <c:pt idx="200">
                        <c:v>211.2914884</c:v>
                      </c:pt>
                      <c:pt idx="201">
                        <c:v>212.2911861</c:v>
                      </c:pt>
                      <c:pt idx="202">
                        <c:v>213.2859812</c:v>
                      </c:pt>
                      <c:pt idx="203">
                        <c:v>214.2903629</c:v>
                      </c:pt>
                      <c:pt idx="204">
                        <c:v>215.2893848</c:v>
                      </c:pt>
                      <c:pt idx="205">
                        <c:v>216.3024658</c:v>
                      </c:pt>
                      <c:pt idx="206">
                        <c:v>217.3215119</c:v>
                      </c:pt>
                      <c:pt idx="207">
                        <c:v>218.3306936</c:v>
                      </c:pt>
                      <c:pt idx="208">
                        <c:v>219.3592374</c:v>
                      </c:pt>
                      <c:pt idx="209">
                        <c:v>220.3825623</c:v>
                      </c:pt>
                      <c:pt idx="210">
                        <c:v>221.4035491</c:v>
                      </c:pt>
                      <c:pt idx="211">
                        <c:v>222.3261172</c:v>
                      </c:pt>
                      <c:pt idx="212">
                        <c:v>223.3326535</c:v>
                      </c:pt>
                      <c:pt idx="213">
                        <c:v>224.3402505</c:v>
                      </c:pt>
                      <c:pt idx="214">
                        <c:v>225.3471894</c:v>
                      </c:pt>
                      <c:pt idx="215">
                        <c:v>226.3511065</c:v>
                      </c:pt>
                      <c:pt idx="216">
                        <c:v>227.3542478</c:v>
                      </c:pt>
                      <c:pt idx="217">
                        <c:v>228.3549066</c:v>
                      </c:pt>
                      <c:pt idx="218">
                        <c:v>229.3550805</c:v>
                      </c:pt>
                      <c:pt idx="219">
                        <c:v>230.3620898</c:v>
                      </c:pt>
                      <c:pt idx="220">
                        <c:v>231.3781796</c:v>
                      </c:pt>
                      <c:pt idx="221">
                        <c:v>232.3916453</c:v>
                      </c:pt>
                      <c:pt idx="222">
                        <c:v>233.3983437</c:v>
                      </c:pt>
                      <c:pt idx="223">
                        <c:v>234.3989809</c:v>
                      </c:pt>
                      <c:pt idx="224">
                        <c:v>235.4088472</c:v>
                      </c:pt>
                      <c:pt idx="225">
                        <c:v>236.4200311</c:v>
                      </c:pt>
                      <c:pt idx="226">
                        <c:v>237.4254273</c:v>
                      </c:pt>
                      <c:pt idx="227">
                        <c:v>238.4256834</c:v>
                      </c:pt>
                      <c:pt idx="228">
                        <c:v>239.4412459</c:v>
                      </c:pt>
                      <c:pt idx="229">
                        <c:v>240.4420712</c:v>
                      </c:pt>
                      <c:pt idx="230">
                        <c:v>241.451114</c:v>
                      </c:pt>
                      <c:pt idx="231">
                        <c:v>242.451045</c:v>
                      </c:pt>
                      <c:pt idx="232">
                        <c:v>243.4583791</c:v>
                      </c:pt>
                      <c:pt idx="233">
                        <c:v>244.4567955</c:v>
                      </c:pt>
                      <c:pt idx="234">
                        <c:v>245.4566673</c:v>
                      </c:pt>
                      <c:pt idx="235">
                        <c:v>246.4607502</c:v>
                      </c:pt>
                      <c:pt idx="236">
                        <c:v>247.4610509</c:v>
                      </c:pt>
                      <c:pt idx="237">
                        <c:v>248.4741374</c:v>
                      </c:pt>
                      <c:pt idx="238">
                        <c:v>249.4741587</c:v>
                      </c:pt>
                      <c:pt idx="239">
                        <c:v>250.4871972</c:v>
                      </c:pt>
                      <c:pt idx="240">
                        <c:v>251.50678</c:v>
                      </c:pt>
                      <c:pt idx="241">
                        <c:v>252.5199969</c:v>
                      </c:pt>
                      <c:pt idx="242">
                        <c:v>253.5249083</c:v>
                      </c:pt>
                      <c:pt idx="243">
                        <c:v>254.5368889</c:v>
                      </c:pt>
                      <c:pt idx="244">
                        <c:v>255.5491163</c:v>
                      </c:pt>
                      <c:pt idx="245">
                        <c:v>256.5716611</c:v>
                      </c:pt>
                      <c:pt idx="246">
                        <c:v>257.5604635</c:v>
                      </c:pt>
                      <c:pt idx="247">
                        <c:v>258.5783275</c:v>
                      </c:pt>
                      <c:pt idx="248">
                        <c:v>259.5892899</c:v>
                      </c:pt>
                      <c:pt idx="249">
                        <c:v>260.6053948</c:v>
                      </c:pt>
                      <c:pt idx="250">
                        <c:v>261.6118014</c:v>
                      </c:pt>
                      <c:pt idx="251">
                        <c:v>262.6069183</c:v>
                      </c:pt>
                      <c:pt idx="252">
                        <c:v>263.6308815</c:v>
                      </c:pt>
                      <c:pt idx="253">
                        <c:v>264.6219944</c:v>
                      </c:pt>
                      <c:pt idx="254">
                        <c:v>265.6367739</c:v>
                      </c:pt>
                      <c:pt idx="255">
                        <c:v>266.6528915</c:v>
                      </c:pt>
                      <c:pt idx="256">
                        <c:v>267.6530609</c:v>
                      </c:pt>
                      <c:pt idx="257">
                        <c:v>268.6618844</c:v>
                      </c:pt>
                      <c:pt idx="258">
                        <c:v>269.6622096</c:v>
                      </c:pt>
                      <c:pt idx="259">
                        <c:v>270.6632147</c:v>
                      </c:pt>
                      <c:pt idx="260">
                        <c:v>271.6638155</c:v>
                      </c:pt>
                      <c:pt idx="261">
                        <c:v>272.6651553</c:v>
                      </c:pt>
                      <c:pt idx="262">
                        <c:v>273.6655937</c:v>
                      </c:pt>
                      <c:pt idx="263">
                        <c:v>274.681755</c:v>
                      </c:pt>
                      <c:pt idx="264">
                        <c:v>275.6917684</c:v>
                      </c:pt>
                      <c:pt idx="265">
                        <c:v>276.7078114</c:v>
                      </c:pt>
                      <c:pt idx="266">
                        <c:v>277.7096483</c:v>
                      </c:pt>
                      <c:pt idx="267">
                        <c:v>278.7080186</c:v>
                      </c:pt>
                      <c:pt idx="268">
                        <c:v>279.7098076</c:v>
                      </c:pt>
                      <c:pt idx="269">
                        <c:v>280.7109418</c:v>
                      </c:pt>
                      <c:pt idx="270">
                        <c:v>281.7260872</c:v>
                      </c:pt>
                      <c:pt idx="271">
                        <c:v>282.746119</c:v>
                      </c:pt>
                      <c:pt idx="272">
                        <c:v>283.7467809</c:v>
                      </c:pt>
                      <c:pt idx="273">
                        <c:v>284.7538332</c:v>
                      </c:pt>
                      <c:pt idx="274">
                        <c:v>285.7688974</c:v>
                      </c:pt>
                      <c:pt idx="275">
                        <c:v>286.7917752</c:v>
                      </c:pt>
                      <c:pt idx="276">
                        <c:v>287.7772869</c:v>
                      </c:pt>
                      <c:pt idx="277">
                        <c:v>288.7887028</c:v>
                      </c:pt>
                      <c:pt idx="278">
                        <c:v>289.7888824</c:v>
                      </c:pt>
                      <c:pt idx="279">
                        <c:v>290.7805916</c:v>
                      </c:pt>
                      <c:pt idx="280">
                        <c:v>291.7824337</c:v>
                      </c:pt>
                      <c:pt idx="281">
                        <c:v>292.7892048</c:v>
                      </c:pt>
                      <c:pt idx="282">
                        <c:v>293.7924686</c:v>
                      </c:pt>
                      <c:pt idx="283">
                        <c:v>294.804685</c:v>
                      </c:pt>
                      <c:pt idx="284">
                        <c:v>295.819547</c:v>
                      </c:pt>
                      <c:pt idx="285">
                        <c:v>296.8475657</c:v>
                      </c:pt>
                      <c:pt idx="286">
                        <c:v>297.8534102</c:v>
                      </c:pt>
                      <c:pt idx="287">
                        <c:v>298.8664172</c:v>
                      </c:pt>
                      <c:pt idx="288">
                        <c:v>299.875993</c:v>
                      </c:pt>
                      <c:pt idx="289">
                        <c:v>300.889622</c:v>
                      </c:pt>
                      <c:pt idx="290">
                        <c:v>301.8988354</c:v>
                      </c:pt>
                      <c:pt idx="291">
                        <c:v>302.9195944</c:v>
                      </c:pt>
                      <c:pt idx="292">
                        <c:v>303.9167492</c:v>
                      </c:pt>
                      <c:pt idx="293">
                        <c:v>304.9256494</c:v>
                      </c:pt>
                      <c:pt idx="294">
                        <c:v>305.9532656</c:v>
                      </c:pt>
                      <c:pt idx="295">
                        <c:v>306.959012</c:v>
                      </c:pt>
                      <c:pt idx="296">
                        <c:v>307.9684314</c:v>
                      </c:pt>
                      <c:pt idx="297">
                        <c:v>308.9762203</c:v>
                      </c:pt>
                      <c:pt idx="298">
                        <c:v>309.9035321</c:v>
                      </c:pt>
                      <c:pt idx="299">
                        <c:v>310.9102785</c:v>
                      </c:pt>
                      <c:pt idx="300">
                        <c:v>311.9132462</c:v>
                      </c:pt>
                      <c:pt idx="301">
                        <c:v>312.9126116</c:v>
                      </c:pt>
                      <c:pt idx="302">
                        <c:v>313.9282446</c:v>
                      </c:pt>
                      <c:pt idx="303">
                        <c:v>314.9350311</c:v>
                      </c:pt>
                      <c:pt idx="304">
                        <c:v>315.9597629</c:v>
                      </c:pt>
                      <c:pt idx="305">
                        <c:v>316.9506793</c:v>
                      </c:pt>
                      <c:pt idx="306">
                        <c:v>317.9562454</c:v>
                      </c:pt>
                      <c:pt idx="307">
                        <c:v>318.9577346</c:v>
                      </c:pt>
                      <c:pt idx="308">
                        <c:v>319.9515304</c:v>
                      </c:pt>
                      <c:pt idx="309">
                        <c:v>320.9513079</c:v>
                      </c:pt>
                      <c:pt idx="310">
                        <c:v>321.9597471</c:v>
                      </c:pt>
                      <c:pt idx="311">
                        <c:v>322.9557885</c:v>
                      </c:pt>
                      <c:pt idx="312">
                        <c:v>323.9637012</c:v>
                      </c:pt>
                      <c:pt idx="313">
                        <c:v>324.9611355</c:v>
                      </c:pt>
                      <c:pt idx="314">
                        <c:v>325.9612325</c:v>
                      </c:pt>
                      <c:pt idx="315">
                        <c:v>326.9692398</c:v>
                      </c:pt>
                      <c:pt idx="316">
                        <c:v>327.9924319</c:v>
                      </c:pt>
                      <c:pt idx="317">
                        <c:v>329.00225</c:v>
                      </c:pt>
                      <c:pt idx="318">
                        <c:v>330.0234207</c:v>
                      </c:pt>
                      <c:pt idx="319">
                        <c:v>331.0238611</c:v>
                      </c:pt>
                      <c:pt idx="320">
                        <c:v>332.0395877</c:v>
                      </c:pt>
                      <c:pt idx="321">
                        <c:v>333.0312038</c:v>
                      </c:pt>
                      <c:pt idx="322">
                        <c:v>334.0446676</c:v>
                      </c:pt>
                      <c:pt idx="323">
                        <c:v>335.0673489</c:v>
                      </c:pt>
                      <c:pt idx="324">
                        <c:v>336.0900052</c:v>
                      </c:pt>
                      <c:pt idx="325">
                        <c:v>337.0748468</c:v>
                      </c:pt>
                      <c:pt idx="326">
                        <c:v>338.0755934</c:v>
                      </c:pt>
                      <c:pt idx="327">
                        <c:v>339.0892714</c:v>
                      </c:pt>
                      <c:pt idx="328">
                        <c:v>340.0897192</c:v>
                      </c:pt>
                      <c:pt idx="329">
                        <c:v>341.0748297</c:v>
                      </c:pt>
                      <c:pt idx="330">
                        <c:v>342.090766</c:v>
                      </c:pt>
                      <c:pt idx="331">
                        <c:v>343.106289</c:v>
                      </c:pt>
                      <c:pt idx="332">
                        <c:v>344.12145</c:v>
                      </c:pt>
                      <c:pt idx="333">
                        <c:v>345.137064</c:v>
                      </c:pt>
                      <c:pt idx="334">
                        <c:v>346.1534672</c:v>
                      </c:pt>
                      <c:pt idx="335">
                        <c:v>347.1601699</c:v>
                      </c:pt>
                      <c:pt idx="336">
                        <c:v>348.1834247</c:v>
                      </c:pt>
                      <c:pt idx="337">
                        <c:v>349.1942659</c:v>
                      </c:pt>
                      <c:pt idx="338">
                        <c:v>350.2096437</c:v>
                      </c:pt>
                      <c:pt idx="339">
                        <c:v>351.2152964</c:v>
                      </c:pt>
                      <c:pt idx="340">
                        <c:v>352.2170677</c:v>
                      </c:pt>
                      <c:pt idx="341">
                        <c:v>353.2396433</c:v>
                      </c:pt>
                      <c:pt idx="342">
                        <c:v>354.2465194</c:v>
                      </c:pt>
                      <c:pt idx="343">
                        <c:v>355.2504743</c:v>
                      </c:pt>
                      <c:pt idx="344">
                        <c:v>356.2649636</c:v>
                      </c:pt>
                      <c:pt idx="345">
                        <c:v>357.2817546</c:v>
                      </c:pt>
                      <c:pt idx="346">
                        <c:v>358.2818387</c:v>
                      </c:pt>
                      <c:pt idx="347">
                        <c:v>359.2825597</c:v>
                      </c:pt>
                      <c:pt idx="348">
                        <c:v>360.2982891</c:v>
                      </c:pt>
                      <c:pt idx="349">
                        <c:v>361.2986063</c:v>
                      </c:pt>
                      <c:pt idx="350">
                        <c:v>362.2930202</c:v>
                      </c:pt>
                      <c:pt idx="351">
                        <c:v>363.3023385</c:v>
                      </c:pt>
                      <c:pt idx="352">
                        <c:v>364.3064513</c:v>
                      </c:pt>
                      <c:pt idx="353">
                        <c:v>365.3020962</c:v>
                      </c:pt>
                      <c:pt idx="354">
                        <c:v>366.3194262</c:v>
                      </c:pt>
                      <c:pt idx="355">
                        <c:v>367.3361968</c:v>
                      </c:pt>
                      <c:pt idx="356">
                        <c:v>368.3273563</c:v>
                      </c:pt>
                      <c:pt idx="357">
                        <c:v>369.3502539</c:v>
                      </c:pt>
                      <c:pt idx="358">
                        <c:v>370.3699282</c:v>
                      </c:pt>
                      <c:pt idx="359">
                        <c:v>371.377091</c:v>
                      </c:pt>
                      <c:pt idx="360">
                        <c:v>372.3842656</c:v>
                      </c:pt>
                      <c:pt idx="361">
                        <c:v>373.3818749</c:v>
                      </c:pt>
                      <c:pt idx="362">
                        <c:v>374.3886807</c:v>
                      </c:pt>
                      <c:pt idx="363">
                        <c:v>375.4050999</c:v>
                      </c:pt>
                      <c:pt idx="364">
                        <c:v>376.4114161</c:v>
                      </c:pt>
                      <c:pt idx="365">
                        <c:v>377.403123</c:v>
                      </c:pt>
                      <c:pt idx="366">
                        <c:v>378.4101945</c:v>
                      </c:pt>
                      <c:pt idx="367">
                        <c:v>379.4100184</c:v>
                      </c:pt>
                      <c:pt idx="368">
                        <c:v>380.4165492</c:v>
                      </c:pt>
                      <c:pt idx="369">
                        <c:v>381.4027231</c:v>
                      </c:pt>
                      <c:pt idx="370">
                        <c:v>382.4048976</c:v>
                      </c:pt>
                      <c:pt idx="371">
                        <c:v>383.4282931</c:v>
                      </c:pt>
                      <c:pt idx="372">
                        <c:v>384.4494471</c:v>
                      </c:pt>
                      <c:pt idx="373">
                        <c:v>385.4783417</c:v>
                      </c:pt>
                      <c:pt idx="374">
                        <c:v>386.4782868</c:v>
                      </c:pt>
                      <c:pt idx="375">
                        <c:v>387.5104442</c:v>
                      </c:pt>
                      <c:pt idx="376">
                        <c:v>388.5140002</c:v>
                      </c:pt>
                      <c:pt idx="377">
                        <c:v>389.5207701</c:v>
                      </c:pt>
                      <c:pt idx="378">
                        <c:v>390.5314903</c:v>
                      </c:pt>
                      <c:pt idx="379">
                        <c:v>391.5506683</c:v>
                      </c:pt>
                      <c:pt idx="380">
                        <c:v>392.5645038</c:v>
                      </c:pt>
                      <c:pt idx="381">
                        <c:v>393.5971956</c:v>
                      </c:pt>
                      <c:pt idx="382">
                        <c:v>394.6000679</c:v>
                      </c:pt>
                      <c:pt idx="383">
                        <c:v>395.6075399</c:v>
                      </c:pt>
                      <c:pt idx="384">
                        <c:v>396.6145765</c:v>
                      </c:pt>
                      <c:pt idx="385">
                        <c:v>397.5353356</c:v>
                      </c:pt>
                      <c:pt idx="386">
                        <c:v>398.5383734</c:v>
                      </c:pt>
                      <c:pt idx="387">
                        <c:v>399.5457109</c:v>
                      </c:pt>
                      <c:pt idx="388">
                        <c:v>400.558584</c:v>
                      </c:pt>
                      <c:pt idx="389">
                        <c:v>401.5524969</c:v>
                      </c:pt>
                      <c:pt idx="390">
                        <c:v>402.5637247</c:v>
                      </c:pt>
                      <c:pt idx="391">
                        <c:v>403.5712449</c:v>
                      </c:pt>
                      <c:pt idx="392">
                        <c:v>404.5652303</c:v>
                      </c:pt>
                      <c:pt idx="393">
                        <c:v>405.581224</c:v>
                      </c:pt>
                      <c:pt idx="394">
                        <c:v>406.5873141</c:v>
                      </c:pt>
                      <c:pt idx="395">
                        <c:v>407.5786619</c:v>
                      </c:pt>
                      <c:pt idx="396">
                        <c:v>408.579092</c:v>
                      </c:pt>
                      <c:pt idx="397">
                        <c:v>409.5881552</c:v>
                      </c:pt>
                      <c:pt idx="398">
                        <c:v>410.5748137</c:v>
                      </c:pt>
                      <c:pt idx="399">
                        <c:v>411.5748706</c:v>
                      </c:pt>
                      <c:pt idx="400">
                        <c:v>412.5757112</c:v>
                      </c:pt>
                      <c:pt idx="401">
                        <c:v>413.5755559</c:v>
                      </c:pt>
                      <c:pt idx="402">
                        <c:v>414.5762804</c:v>
                      </c:pt>
                      <c:pt idx="403">
                        <c:v>415.5777261</c:v>
                      </c:pt>
                      <c:pt idx="404">
                        <c:v>416.5926563</c:v>
                      </c:pt>
                      <c:pt idx="405">
                        <c:v>417.6089812</c:v>
                      </c:pt>
                      <c:pt idx="406">
                        <c:v>418.6252691</c:v>
                      </c:pt>
                      <c:pt idx="407">
                        <c:v>419.6254172</c:v>
                      </c:pt>
                      <c:pt idx="408">
                        <c:v>420.6354073</c:v>
                      </c:pt>
                      <c:pt idx="409">
                        <c:v>421.6352989</c:v>
                      </c:pt>
                      <c:pt idx="410">
                        <c:v>422.6449125</c:v>
                      </c:pt>
                      <c:pt idx="411">
                        <c:v>423.6612883</c:v>
                      </c:pt>
                      <c:pt idx="412">
                        <c:v>424.6620436</c:v>
                      </c:pt>
                      <c:pt idx="413">
                        <c:v>425.662776</c:v>
                      </c:pt>
                      <c:pt idx="414">
                        <c:v>426.669587</c:v>
                      </c:pt>
                      <c:pt idx="415">
                        <c:v>427.6862766</c:v>
                      </c:pt>
                      <c:pt idx="416">
                        <c:v>428.6930746</c:v>
                      </c:pt>
                      <c:pt idx="417">
                        <c:v>429.6867087</c:v>
                      </c:pt>
                      <c:pt idx="418">
                        <c:v>430.7066862</c:v>
                      </c:pt>
                      <c:pt idx="419">
                        <c:v>431.7253896</c:v>
                      </c:pt>
                      <c:pt idx="420">
                        <c:v>432.7327962</c:v>
                      </c:pt>
                      <c:pt idx="421">
                        <c:v>433.7394282</c:v>
                      </c:pt>
                      <c:pt idx="422">
                        <c:v>434.7561103</c:v>
                      </c:pt>
                      <c:pt idx="423">
                        <c:v>435.7564008</c:v>
                      </c:pt>
                      <c:pt idx="424">
                        <c:v>436.7474304</c:v>
                      </c:pt>
                      <c:pt idx="425">
                        <c:v>437.7516447</c:v>
                      </c:pt>
                      <c:pt idx="426">
                        <c:v>438.7602029</c:v>
                      </c:pt>
                      <c:pt idx="427">
                        <c:v>439.7670538</c:v>
                      </c:pt>
                      <c:pt idx="428">
                        <c:v>440.7882131</c:v>
                      </c:pt>
                      <c:pt idx="429">
                        <c:v>441.7790577</c:v>
                      </c:pt>
                      <c:pt idx="430">
                        <c:v>442.7858233</c:v>
                      </c:pt>
                      <c:pt idx="431">
                        <c:v>443.7928916</c:v>
                      </c:pt>
                      <c:pt idx="432">
                        <c:v>444.815569</c:v>
                      </c:pt>
                      <c:pt idx="433">
                        <c:v>445.8289442</c:v>
                      </c:pt>
                      <c:pt idx="434">
                        <c:v>446.828723</c:v>
                      </c:pt>
                      <c:pt idx="435">
                        <c:v>447.826442</c:v>
                      </c:pt>
                      <c:pt idx="436">
                        <c:v>448.8262562</c:v>
                      </c:pt>
                      <c:pt idx="437">
                        <c:v>449.853798</c:v>
                      </c:pt>
                      <c:pt idx="438">
                        <c:v>450.8607139</c:v>
                      </c:pt>
                      <c:pt idx="439">
                        <c:v>451.8713327</c:v>
                      </c:pt>
                      <c:pt idx="440">
                        <c:v>452.8784929</c:v>
                      </c:pt>
                      <c:pt idx="441">
                        <c:v>453.8850191</c:v>
                      </c:pt>
                      <c:pt idx="442">
                        <c:v>454.9016608</c:v>
                      </c:pt>
                      <c:pt idx="443">
                        <c:v>455.9176768</c:v>
                      </c:pt>
                      <c:pt idx="444">
                        <c:v>456.9178549</c:v>
                      </c:pt>
                      <c:pt idx="445">
                        <c:v>457.9271135</c:v>
                      </c:pt>
                      <c:pt idx="446">
                        <c:v>458.9424975</c:v>
                      </c:pt>
                      <c:pt idx="447">
                        <c:v>459.9673898</c:v>
                      </c:pt>
                      <c:pt idx="448">
                        <c:v>460.9800632</c:v>
                      </c:pt>
                      <c:pt idx="449">
                        <c:v>461.9917278</c:v>
                      </c:pt>
                      <c:pt idx="450">
                        <c:v>463.0080546</c:v>
                      </c:pt>
                      <c:pt idx="451">
                        <c:v>464.0236085</c:v>
                      </c:pt>
                      <c:pt idx="452">
                        <c:v>465.0321291</c:v>
                      </c:pt>
                      <c:pt idx="453">
                        <c:v>466.0633468</c:v>
                      </c:pt>
                      <c:pt idx="454">
                        <c:v>467.0814901</c:v>
                      </c:pt>
                      <c:pt idx="455">
                        <c:v>468.0962942</c:v>
                      </c:pt>
                      <c:pt idx="456">
                        <c:v>469.1113208</c:v>
                      </c:pt>
                      <c:pt idx="457">
                        <c:v>470.0352458</c:v>
                      </c:pt>
                      <c:pt idx="458">
                        <c:v>471.0350443</c:v>
                      </c:pt>
                      <c:pt idx="459">
                        <c:v>472.0462727</c:v>
                      </c:pt>
                      <c:pt idx="460">
                        <c:v>473.0586695</c:v>
                      </c:pt>
                      <c:pt idx="461">
                        <c:v>474.0590197</c:v>
                      </c:pt>
                      <c:pt idx="462">
                        <c:v>475.0790091</c:v>
                      </c:pt>
                      <c:pt idx="463">
                        <c:v>476.0925208</c:v>
                      </c:pt>
                      <c:pt idx="464">
                        <c:v>477.0992561</c:v>
                      </c:pt>
                      <c:pt idx="465">
                        <c:v>478.099073</c:v>
                      </c:pt>
                      <c:pt idx="466">
                        <c:v>479.1008695</c:v>
                      </c:pt>
                      <c:pt idx="467">
                        <c:v>480.1073426</c:v>
                      </c:pt>
                      <c:pt idx="468">
                        <c:v>481.120103</c:v>
                      </c:pt>
                      <c:pt idx="469">
                        <c:v>482.1246625</c:v>
                      </c:pt>
                      <c:pt idx="470">
                        <c:v>483.131763</c:v>
                      </c:pt>
                      <c:pt idx="471">
                        <c:v>484.1357215</c:v>
                      </c:pt>
                      <c:pt idx="472">
                        <c:v>485.1219563</c:v>
                      </c:pt>
                      <c:pt idx="473">
                        <c:v>486.1412784</c:v>
                      </c:pt>
                      <c:pt idx="474">
                        <c:v>487.1418498</c:v>
                      </c:pt>
                      <c:pt idx="475">
                        <c:v>488.1570797</c:v>
                      </c:pt>
                      <c:pt idx="476">
                        <c:v>489.163749</c:v>
                      </c:pt>
                      <c:pt idx="477">
                        <c:v>490.1563329</c:v>
                      </c:pt>
                      <c:pt idx="478">
                        <c:v>491.1635095</c:v>
                      </c:pt>
                      <c:pt idx="479">
                        <c:v>492.169921</c:v>
                      </c:pt>
                      <c:pt idx="480">
                        <c:v>493.1747742</c:v>
                      </c:pt>
                      <c:pt idx="481">
                        <c:v>494.1818107</c:v>
                      </c:pt>
                      <c:pt idx="482">
                        <c:v>495.1887071</c:v>
                      </c:pt>
                      <c:pt idx="483">
                        <c:v>496.1855187</c:v>
                      </c:pt>
                      <c:pt idx="484">
                        <c:v>497.201942</c:v>
                      </c:pt>
                      <c:pt idx="485">
                        <c:v>498.2064078</c:v>
                      </c:pt>
                      <c:pt idx="486">
                        <c:v>499.2108836</c:v>
                      </c:pt>
                      <c:pt idx="487">
                        <c:v>500.2146234</c:v>
                      </c:pt>
                      <c:pt idx="488">
                        <c:v>501.2145624</c:v>
                      </c:pt>
                      <c:pt idx="489">
                        <c:v>502.2298952</c:v>
                      </c:pt>
                      <c:pt idx="490">
                        <c:v>503.2373012</c:v>
                      </c:pt>
                      <c:pt idx="491">
                        <c:v>504.2380131</c:v>
                      </c:pt>
                      <c:pt idx="492">
                        <c:v>505.2532104</c:v>
                      </c:pt>
                      <c:pt idx="493">
                        <c:v>506.2601469</c:v>
                      </c:pt>
                      <c:pt idx="494">
                        <c:v>507.2755116</c:v>
                      </c:pt>
                      <c:pt idx="495">
                        <c:v>508.2841149</c:v>
                      </c:pt>
                      <c:pt idx="496">
                        <c:v>509.287603</c:v>
                      </c:pt>
                      <c:pt idx="497">
                        <c:v>510.2918864</c:v>
                      </c:pt>
                      <c:pt idx="498">
                        <c:v>511.2872812</c:v>
                      </c:pt>
                      <c:pt idx="499">
                        <c:v>512.2885343</c:v>
                      </c:pt>
                      <c:pt idx="500">
                        <c:v>513.2937775</c:v>
                      </c:pt>
                      <c:pt idx="501">
                        <c:v>514.3094095</c:v>
                      </c:pt>
                      <c:pt idx="502">
                        <c:v>515.3189542</c:v>
                      </c:pt>
                      <c:pt idx="503">
                        <c:v>516.3343906</c:v>
                      </c:pt>
                      <c:pt idx="504">
                        <c:v>517.3518481</c:v>
                      </c:pt>
                      <c:pt idx="505">
                        <c:v>518.3560708</c:v>
                      </c:pt>
                      <c:pt idx="506">
                        <c:v>519.3660562</c:v>
                      </c:pt>
                      <c:pt idx="507">
                        <c:v>520.3721321</c:v>
                      </c:pt>
                      <c:pt idx="508">
                        <c:v>521.3728058</c:v>
                      </c:pt>
                      <c:pt idx="509">
                        <c:v>522.3729472</c:v>
                      </c:pt>
                      <c:pt idx="510">
                        <c:v>523.3786627</c:v>
                      </c:pt>
                      <c:pt idx="511">
                        <c:v>524.3849056</c:v>
                      </c:pt>
                      <c:pt idx="512">
                        <c:v>525.3852537</c:v>
                      </c:pt>
                      <c:pt idx="513">
                        <c:v>526.3993043</c:v>
                      </c:pt>
                      <c:pt idx="514">
                        <c:v>527.4150057</c:v>
                      </c:pt>
                      <c:pt idx="515">
                        <c:v>528.4129251</c:v>
                      </c:pt>
                      <c:pt idx="516">
                        <c:v>529.4125291</c:v>
                      </c:pt>
                      <c:pt idx="517">
                        <c:v>530.4126169</c:v>
                      </c:pt>
                      <c:pt idx="518">
                        <c:v>531.4133546</c:v>
                      </c:pt>
                      <c:pt idx="519">
                        <c:v>532.4291196</c:v>
                      </c:pt>
                      <c:pt idx="520">
                        <c:v>533.4182935</c:v>
                      </c:pt>
                      <c:pt idx="521">
                        <c:v>534.4256535</c:v>
                      </c:pt>
                      <c:pt idx="522">
                        <c:v>535.4323086</c:v>
                      </c:pt>
                      <c:pt idx="523">
                        <c:v>536.4229472</c:v>
                      </c:pt>
                      <c:pt idx="524">
                        <c:v>537.4236283</c:v>
                      </c:pt>
                      <c:pt idx="525">
                        <c:v>538.4245412</c:v>
                      </c:pt>
                      <c:pt idx="526">
                        <c:v>539.4404863</c:v>
                      </c:pt>
                      <c:pt idx="527">
                        <c:v>540.45627</c:v>
                      </c:pt>
                      <c:pt idx="528">
                        <c:v>541.4599422</c:v>
                      </c:pt>
                      <c:pt idx="529">
                        <c:v>542.4755513</c:v>
                      </c:pt>
                      <c:pt idx="530">
                        <c:v>543.4908961</c:v>
                      </c:pt>
                      <c:pt idx="531">
                        <c:v>544.4838787</c:v>
                      </c:pt>
                      <c:pt idx="532">
                        <c:v>545.5070419</c:v>
                      </c:pt>
                      <c:pt idx="533">
                        <c:v>546.5232904</c:v>
                      </c:pt>
                      <c:pt idx="534">
                        <c:v>547.5232806</c:v>
                      </c:pt>
                      <c:pt idx="535">
                        <c:v>548.5311966</c:v>
                      </c:pt>
                      <c:pt idx="536">
                        <c:v>549.5474847</c:v>
                      </c:pt>
                      <c:pt idx="537">
                        <c:v>550.5635715</c:v>
                      </c:pt>
                      <c:pt idx="538">
                        <c:v>551.5801844</c:v>
                      </c:pt>
                      <c:pt idx="539">
                        <c:v>552.5959379</c:v>
                      </c:pt>
                      <c:pt idx="540">
                        <c:v>553.6135932</c:v>
                      </c:pt>
                      <c:pt idx="541">
                        <c:v>554.6356812</c:v>
                      </c:pt>
                      <c:pt idx="542">
                        <c:v>555.6264809</c:v>
                      </c:pt>
                      <c:pt idx="543">
                        <c:v>556.6420002</c:v>
                      </c:pt>
                      <c:pt idx="544">
                        <c:v>557.6647231</c:v>
                      </c:pt>
                      <c:pt idx="545">
                        <c:v>558.6800834</c:v>
                      </c:pt>
                      <c:pt idx="546">
                        <c:v>559.6977485</c:v>
                      </c:pt>
                      <c:pt idx="547">
                        <c:v>560.7131692</c:v>
                      </c:pt>
                      <c:pt idx="548">
                        <c:v>561.7055316</c:v>
                      </c:pt>
                      <c:pt idx="549">
                        <c:v>562.7052743</c:v>
                      </c:pt>
                      <c:pt idx="550">
                        <c:v>563.7034754</c:v>
                      </c:pt>
                      <c:pt idx="551">
                        <c:v>564.7258657</c:v>
                      </c:pt>
                      <c:pt idx="552">
                        <c:v>565.7460416</c:v>
                      </c:pt>
                      <c:pt idx="553">
                        <c:v>566.7517094</c:v>
                      </c:pt>
                      <c:pt idx="554">
                        <c:v>567.7615341</c:v>
                      </c:pt>
                      <c:pt idx="555">
                        <c:v>568.7468215</c:v>
                      </c:pt>
                      <c:pt idx="556">
                        <c:v>569.7469251</c:v>
                      </c:pt>
                      <c:pt idx="557">
                        <c:v>570.7546806</c:v>
                      </c:pt>
                      <c:pt idx="558">
                        <c:v>571.7773094</c:v>
                      </c:pt>
                      <c:pt idx="559">
                        <c:v>572.7774679</c:v>
                      </c:pt>
                      <c:pt idx="560">
                        <c:v>573.7916759</c:v>
                      </c:pt>
                      <c:pt idx="561">
                        <c:v>574.822618</c:v>
                      </c:pt>
                      <c:pt idx="562">
                        <c:v>575.8427355</c:v>
                      </c:pt>
                      <c:pt idx="563">
                        <c:v>576.855403</c:v>
                      </c:pt>
                      <c:pt idx="564">
                        <c:v>577.8739574</c:v>
                      </c:pt>
                      <c:pt idx="565">
                        <c:v>578.7926527</c:v>
                      </c:pt>
                      <c:pt idx="566">
                        <c:v>579.8001063</c:v>
                      </c:pt>
                      <c:pt idx="567">
                        <c:v>580.8172714</c:v>
                      </c:pt>
                      <c:pt idx="568">
                        <c:v>581.8189819</c:v>
                      </c:pt>
                      <c:pt idx="569">
                        <c:v>582.8188138</c:v>
                      </c:pt>
                      <c:pt idx="570">
                        <c:v>583.834846</c:v>
                      </c:pt>
                      <c:pt idx="571">
                        <c:v>584.8404623</c:v>
                      </c:pt>
                      <c:pt idx="572">
                        <c:v>585.8564648</c:v>
                      </c:pt>
                      <c:pt idx="573">
                        <c:v>586.8718947</c:v>
                      </c:pt>
                      <c:pt idx="574">
                        <c:v>587.8873996</c:v>
                      </c:pt>
                      <c:pt idx="575">
                        <c:v>588.910678</c:v>
                      </c:pt>
                      <c:pt idx="576">
                        <c:v>589.9103744</c:v>
                      </c:pt>
                      <c:pt idx="577">
                        <c:v>590.91092</c:v>
                      </c:pt>
                      <c:pt idx="578">
                        <c:v>591.9221839</c:v>
                      </c:pt>
                      <c:pt idx="579">
                        <c:v>592.9215547</c:v>
                      </c:pt>
                      <c:pt idx="580">
                        <c:v>593.9234601</c:v>
                      </c:pt>
                      <c:pt idx="581">
                        <c:v>594.9217233</c:v>
                      </c:pt>
                      <c:pt idx="582">
                        <c:v>595.9456454</c:v>
                      </c:pt>
                      <c:pt idx="583">
                        <c:v>596.9611942</c:v>
                      </c:pt>
                      <c:pt idx="584">
                        <c:v>597.9497699</c:v>
                      </c:pt>
                      <c:pt idx="585">
                        <c:v>598.9515018</c:v>
                      </c:pt>
                      <c:pt idx="586">
                        <c:v>599.9753209</c:v>
                      </c:pt>
                      <c:pt idx="587">
                        <c:v>600.9947524</c:v>
                      </c:pt>
                      <c:pt idx="588">
                        <c:v>601.9948522</c:v>
                      </c:pt>
                      <c:pt idx="589">
                        <c:v>603.0104812</c:v>
                      </c:pt>
                      <c:pt idx="590">
                        <c:v>604.0114109</c:v>
                      </c:pt>
                      <c:pt idx="591">
                        <c:v>605.0011489</c:v>
                      </c:pt>
                      <c:pt idx="592">
                        <c:v>605.9995516</c:v>
                      </c:pt>
                      <c:pt idx="593">
                        <c:v>607.0159354</c:v>
                      </c:pt>
                      <c:pt idx="594">
                        <c:v>608.0385829</c:v>
                      </c:pt>
                      <c:pt idx="595">
                        <c:v>609.0493841</c:v>
                      </c:pt>
                      <c:pt idx="596">
                        <c:v>610.0662275</c:v>
                      </c:pt>
                      <c:pt idx="597">
                        <c:v>611.0661206</c:v>
                      </c:pt>
                      <c:pt idx="598">
                        <c:v>612.0660383</c:v>
                      </c:pt>
                      <c:pt idx="599">
                        <c:v>613.0793341</c:v>
                      </c:pt>
                      <c:pt idx="600">
                        <c:v>614.0825508</c:v>
                      </c:pt>
                      <c:pt idx="601">
                        <c:v>615.0831936</c:v>
                      </c:pt>
                      <c:pt idx="602">
                        <c:v>616.0748959</c:v>
                      </c:pt>
                      <c:pt idx="603">
                        <c:v>617.0778486</c:v>
                      </c:pt>
                      <c:pt idx="604">
                        <c:v>618.0789198</c:v>
                      </c:pt>
                      <c:pt idx="605">
                        <c:v>619.0794363</c:v>
                      </c:pt>
                      <c:pt idx="606">
                        <c:v>620.0951384</c:v>
                      </c:pt>
                      <c:pt idx="607">
                        <c:v>621.1112002</c:v>
                      </c:pt>
                      <c:pt idx="608">
                        <c:v>622.1120552</c:v>
                      </c:pt>
                      <c:pt idx="609">
                        <c:v>623.1235606</c:v>
                      </c:pt>
                      <c:pt idx="610">
                        <c:v>624.1257755</c:v>
                      </c:pt>
                      <c:pt idx="611">
                        <c:v>625.1331522</c:v>
                      </c:pt>
                      <c:pt idx="612">
                        <c:v>626.1471593</c:v>
                      </c:pt>
                      <c:pt idx="613">
                        <c:v>627.1625232</c:v>
                      </c:pt>
                      <c:pt idx="614">
                        <c:v>628.1782271</c:v>
                      </c:pt>
                      <c:pt idx="615">
                        <c:v>629.1692529</c:v>
                      </c:pt>
                      <c:pt idx="616">
                        <c:v>630.1762776</c:v>
                      </c:pt>
                      <c:pt idx="617">
                        <c:v>631.1993064</c:v>
                      </c:pt>
                      <c:pt idx="618">
                        <c:v>632.214509</c:v>
                      </c:pt>
                      <c:pt idx="619">
                        <c:v>633.2306145</c:v>
                      </c:pt>
                      <c:pt idx="620">
                        <c:v>634.2360712</c:v>
                      </c:pt>
                      <c:pt idx="621">
                        <c:v>635.2427858</c:v>
                      </c:pt>
                      <c:pt idx="622">
                        <c:v>636.2584713</c:v>
                      </c:pt>
                      <c:pt idx="623">
                        <c:v>637.2524762</c:v>
                      </c:pt>
                      <c:pt idx="624">
                        <c:v>638.2684134</c:v>
                      </c:pt>
                      <c:pt idx="625">
                        <c:v>639.2833646</c:v>
                      </c:pt>
                      <c:pt idx="626">
                        <c:v>640.2901274</c:v>
                      </c:pt>
                      <c:pt idx="627">
                        <c:v>641.2785008</c:v>
                      </c:pt>
                      <c:pt idx="628">
                        <c:v>642.2916152</c:v>
                      </c:pt>
                      <c:pt idx="629">
                        <c:v>643.2897521</c:v>
                      </c:pt>
                      <c:pt idx="630">
                        <c:v>644.302999</c:v>
                      </c:pt>
                      <c:pt idx="631">
                        <c:v>645.3102836</c:v>
                      </c:pt>
                      <c:pt idx="632">
                        <c:v>646.3327147</c:v>
                      </c:pt>
                      <c:pt idx="633">
                        <c:v>647.3324293</c:v>
                      </c:pt>
                      <c:pt idx="634">
                        <c:v>648.3331981</c:v>
                      </c:pt>
                      <c:pt idx="635">
                        <c:v>649.3324781</c:v>
                      </c:pt>
                      <c:pt idx="636">
                        <c:v>650.3334592</c:v>
                      </c:pt>
                      <c:pt idx="637">
                        <c:v>651.3247772</c:v>
                      </c:pt>
                      <c:pt idx="638">
                        <c:v>652.3252493</c:v>
                      </c:pt>
                      <c:pt idx="639">
                        <c:v>653.3261373</c:v>
                      </c:pt>
                      <c:pt idx="640">
                        <c:v>654.3363187</c:v>
                      </c:pt>
                      <c:pt idx="641">
                        <c:v>655.3284258</c:v>
                      </c:pt>
                      <c:pt idx="642">
                        <c:v>656.3568617</c:v>
                      </c:pt>
                      <c:pt idx="643">
                        <c:v>657.3813028</c:v>
                      </c:pt>
                      <c:pt idx="644">
                        <c:v>658.3923583</c:v>
                      </c:pt>
                      <c:pt idx="645">
                        <c:v>659.4156589</c:v>
                      </c:pt>
                      <c:pt idx="646">
                        <c:v>660.4034255</c:v>
                      </c:pt>
                      <c:pt idx="647">
                        <c:v>661.4139693</c:v>
                      </c:pt>
                      <c:pt idx="648">
                        <c:v>662.4281777</c:v>
                      </c:pt>
                      <c:pt idx="649">
                        <c:v>663.4462359</c:v>
                      </c:pt>
                      <c:pt idx="650">
                        <c:v>664.4685098</c:v>
                      </c:pt>
                      <c:pt idx="651">
                        <c:v>665.4835564</c:v>
                      </c:pt>
                      <c:pt idx="652">
                        <c:v>666.5083131</c:v>
                      </c:pt>
                      <c:pt idx="653">
                        <c:v>667.5168692</c:v>
                      </c:pt>
                      <c:pt idx="654">
                        <c:v>668.5297443</c:v>
                      </c:pt>
                      <c:pt idx="655">
                        <c:v>669.5578643</c:v>
                      </c:pt>
                      <c:pt idx="656">
                        <c:v>670.5706178</c:v>
                      </c:pt>
                      <c:pt idx="657">
                        <c:v>671.5911128</c:v>
                      </c:pt>
                      <c:pt idx="658">
                        <c:v>672.6074024</c:v>
                      </c:pt>
                      <c:pt idx="659">
                        <c:v>673.6173572</c:v>
                      </c:pt>
                      <c:pt idx="660">
                        <c:v>674.6197785</c:v>
                      </c:pt>
                      <c:pt idx="661">
                        <c:v>675.6320498</c:v>
                      </c:pt>
                      <c:pt idx="662">
                        <c:v>676.5393848</c:v>
                      </c:pt>
                      <c:pt idx="663">
                        <c:v>677.5522199</c:v>
                      </c:pt>
                      <c:pt idx="664">
                        <c:v>678.5586577</c:v>
                      </c:pt>
                      <c:pt idx="665">
                        <c:v>679.5741381</c:v>
                      </c:pt>
                      <c:pt idx="666">
                        <c:v>680.5898897</c:v>
                      </c:pt>
                      <c:pt idx="667">
                        <c:v>681.5899881</c:v>
                      </c:pt>
                      <c:pt idx="668">
                        <c:v>682.6066876</c:v>
                      </c:pt>
                      <c:pt idx="669">
                        <c:v>683.6221995</c:v>
                      </c:pt>
                      <c:pt idx="670">
                        <c:v>684.6441216</c:v>
                      </c:pt>
                      <c:pt idx="671">
                        <c:v>685.6567859</c:v>
                      </c:pt>
                      <c:pt idx="672">
                        <c:v>686.6606785</c:v>
                      </c:pt>
                      <c:pt idx="673">
                        <c:v>687.6728209</c:v>
                      </c:pt>
                      <c:pt idx="674">
                        <c:v>688.6724284</c:v>
                      </c:pt>
                      <c:pt idx="675">
                        <c:v>689.6736501</c:v>
                      </c:pt>
                      <c:pt idx="676">
                        <c:v>690.6901088</c:v>
                      </c:pt>
                      <c:pt idx="677">
                        <c:v>691.7095283</c:v>
                      </c:pt>
                      <c:pt idx="678">
                        <c:v>692.7193074</c:v>
                      </c:pt>
                      <c:pt idx="679">
                        <c:v>693.7203408</c:v>
                      </c:pt>
                      <c:pt idx="680">
                        <c:v>694.7356831</c:v>
                      </c:pt>
                      <c:pt idx="681">
                        <c:v>695.7438239</c:v>
                      </c:pt>
                      <c:pt idx="682">
                        <c:v>696.7537562</c:v>
                      </c:pt>
                      <c:pt idx="683">
                        <c:v>697.7532706</c:v>
                      </c:pt>
                      <c:pt idx="684">
                        <c:v>698.7533206</c:v>
                      </c:pt>
                      <c:pt idx="685">
                        <c:v>699.7538393</c:v>
                      </c:pt>
                      <c:pt idx="686">
                        <c:v>700.7611993</c:v>
                      </c:pt>
                      <c:pt idx="687">
                        <c:v>701.7746653</c:v>
                      </c:pt>
                      <c:pt idx="688">
                        <c:v>702.790808</c:v>
                      </c:pt>
                      <c:pt idx="689">
                        <c:v>703.7876614</c:v>
                      </c:pt>
                      <c:pt idx="690">
                        <c:v>704.7785906</c:v>
                      </c:pt>
                      <c:pt idx="691">
                        <c:v>705.7880762</c:v>
                      </c:pt>
                      <c:pt idx="692">
                        <c:v>706.7886012</c:v>
                      </c:pt>
                      <c:pt idx="693">
                        <c:v>707.7889971</c:v>
                      </c:pt>
                      <c:pt idx="694">
                        <c:v>708.7890308</c:v>
                      </c:pt>
                      <c:pt idx="695">
                        <c:v>709.7802666</c:v>
                      </c:pt>
                      <c:pt idx="696">
                        <c:v>710.7888329</c:v>
                      </c:pt>
                      <c:pt idx="697">
                        <c:v>711.7836937</c:v>
                      </c:pt>
                      <c:pt idx="698">
                        <c:v>712.7883627</c:v>
                      </c:pt>
                      <c:pt idx="699">
                        <c:v>713.7775531</c:v>
                      </c:pt>
                      <c:pt idx="700">
                        <c:v>714.7936153</c:v>
                      </c:pt>
                      <c:pt idx="701">
                        <c:v>715.7934918</c:v>
                      </c:pt>
                      <c:pt idx="702">
                        <c:v>716.7936968</c:v>
                      </c:pt>
                      <c:pt idx="703">
                        <c:v>717.8096862</c:v>
                      </c:pt>
                      <c:pt idx="704">
                        <c:v>718.8218017</c:v>
                      </c:pt>
                      <c:pt idx="705">
                        <c:v>719.8127703</c:v>
                      </c:pt>
                      <c:pt idx="706">
                        <c:v>720.8258313</c:v>
                      </c:pt>
                      <c:pt idx="707">
                        <c:v>721.8386506</c:v>
                      </c:pt>
                      <c:pt idx="708">
                        <c:v>722.8259922</c:v>
                      </c:pt>
                      <c:pt idx="709">
                        <c:v>723.8326791</c:v>
                      </c:pt>
                      <c:pt idx="710">
                        <c:v>724.8495618</c:v>
                      </c:pt>
                      <c:pt idx="711">
                        <c:v>725.8472401</c:v>
                      </c:pt>
                      <c:pt idx="712">
                        <c:v>726.8694109</c:v>
                      </c:pt>
                      <c:pt idx="713">
                        <c:v>727.8853743</c:v>
                      </c:pt>
                      <c:pt idx="714">
                        <c:v>728.8764806</c:v>
                      </c:pt>
                      <c:pt idx="715">
                        <c:v>729.8772379</c:v>
                      </c:pt>
                      <c:pt idx="716">
                        <c:v>730.8999496</c:v>
                      </c:pt>
                      <c:pt idx="717">
                        <c:v>731.9155362</c:v>
                      </c:pt>
                      <c:pt idx="718">
                        <c:v>732.9047516</c:v>
                      </c:pt>
                      <c:pt idx="719">
                        <c:v>733.9046438</c:v>
                      </c:pt>
                      <c:pt idx="720">
                        <c:v>734.9108377</c:v>
                      </c:pt>
                      <c:pt idx="721">
                        <c:v>735.9054271</c:v>
                      </c:pt>
                      <c:pt idx="722">
                        <c:v>736.9060719</c:v>
                      </c:pt>
                      <c:pt idx="723">
                        <c:v>737.907024</c:v>
                      </c:pt>
                      <c:pt idx="724">
                        <c:v>738.9084838</c:v>
                      </c:pt>
                      <c:pt idx="725">
                        <c:v>739.9258044</c:v>
                      </c:pt>
                      <c:pt idx="726">
                        <c:v>740.9420109</c:v>
                      </c:pt>
                      <c:pt idx="727">
                        <c:v>741.95571</c:v>
                      </c:pt>
                      <c:pt idx="728">
                        <c:v>742.9719813</c:v>
                      </c:pt>
                      <c:pt idx="729">
                        <c:v>743.9907321</c:v>
                      </c:pt>
                      <c:pt idx="730">
                        <c:v>745.0059189</c:v>
                      </c:pt>
                      <c:pt idx="731">
                        <c:v>746.01371</c:v>
                      </c:pt>
                      <c:pt idx="732">
                        <c:v>747.0295545</c:v>
                      </c:pt>
                      <c:pt idx="733">
                        <c:v>748.030684</c:v>
                      </c:pt>
                      <c:pt idx="734">
                        <c:v>749.0310683</c:v>
                      </c:pt>
                      <c:pt idx="735">
                        <c:v>750.0394356</c:v>
                      </c:pt>
                      <c:pt idx="736">
                        <c:v>751.0312291</c:v>
                      </c:pt>
                      <c:pt idx="737">
                        <c:v>752.0423108</c:v>
                      </c:pt>
                      <c:pt idx="738">
                        <c:v>753.0753078</c:v>
                      </c:pt>
                      <c:pt idx="739">
                        <c:v>754.0883361</c:v>
                      </c:pt>
                      <c:pt idx="740">
                        <c:v>755.1126157</c:v>
                      </c:pt>
                      <c:pt idx="741">
                        <c:v>756.1224073</c:v>
                      </c:pt>
                      <c:pt idx="742">
                        <c:v>757.1293532</c:v>
                      </c:pt>
                      <c:pt idx="743">
                        <c:v>758.0322733</c:v>
                      </c:pt>
                      <c:pt idx="744">
                        <c:v>759.0512958</c:v>
                      </c:pt>
                      <c:pt idx="745">
                        <c:v>760.0519847</c:v>
                      </c:pt>
                      <c:pt idx="746">
                        <c:v>761.0565099</c:v>
                      </c:pt>
                      <c:pt idx="747">
                        <c:v>762.0539859</c:v>
                      </c:pt>
                      <c:pt idx="748">
                        <c:v>763.0544939</c:v>
                      </c:pt>
                      <c:pt idx="749">
                        <c:v>764.0547145</c:v>
                      </c:pt>
                      <c:pt idx="750">
                        <c:v>765.0544211</c:v>
                      </c:pt>
                      <c:pt idx="751">
                        <c:v>766.0675224</c:v>
                      </c:pt>
                      <c:pt idx="752">
                        <c:v>767.0745471</c:v>
                      </c:pt>
                      <c:pt idx="753">
                        <c:v>768.0989439</c:v>
                      </c:pt>
                      <c:pt idx="754">
                        <c:v>769.1143619</c:v>
                      </c:pt>
                      <c:pt idx="755">
                        <c:v>770.1241984</c:v>
                      </c:pt>
                      <c:pt idx="756">
                        <c:v>771.1282563</c:v>
                      </c:pt>
                      <c:pt idx="757">
                        <c:v>772.1384651</c:v>
                      </c:pt>
                      <c:pt idx="758">
                        <c:v>773.1389901</c:v>
                      </c:pt>
                      <c:pt idx="759">
                        <c:v>774.1515816</c:v>
                      </c:pt>
                      <c:pt idx="760">
                        <c:v>775.1581994</c:v>
                      </c:pt>
                      <c:pt idx="761">
                        <c:v>776.1585134</c:v>
                      </c:pt>
                      <c:pt idx="762">
                        <c:v>777.1560241</c:v>
                      </c:pt>
                      <c:pt idx="763">
                        <c:v>778.1559273</c:v>
                      </c:pt>
                      <c:pt idx="764">
                        <c:v>779.1553979</c:v>
                      </c:pt>
                      <c:pt idx="765">
                        <c:v>780.1553564</c:v>
                      </c:pt>
                      <c:pt idx="766">
                        <c:v>781.1552511</c:v>
                      </c:pt>
                      <c:pt idx="767">
                        <c:v>782.1524188</c:v>
                      </c:pt>
                      <c:pt idx="768">
                        <c:v>783.1598242</c:v>
                      </c:pt>
                      <c:pt idx="769">
                        <c:v>784.1600714</c:v>
                      </c:pt>
                      <c:pt idx="770">
                        <c:v>785.1605216</c:v>
                      </c:pt>
                      <c:pt idx="771">
                        <c:v>786.1800147</c:v>
                      </c:pt>
                      <c:pt idx="772">
                        <c:v>787.1878008</c:v>
                      </c:pt>
                      <c:pt idx="773">
                        <c:v>788.1893461</c:v>
                      </c:pt>
                      <c:pt idx="774">
                        <c:v>789.2113961</c:v>
                      </c:pt>
                      <c:pt idx="775">
                        <c:v>790.2111458</c:v>
                      </c:pt>
                      <c:pt idx="776">
                        <c:v>791.2117955</c:v>
                      </c:pt>
                      <c:pt idx="777">
                        <c:v>792.2025753</c:v>
                      </c:pt>
                      <c:pt idx="778">
                        <c:v>793.2183436</c:v>
                      </c:pt>
                      <c:pt idx="779">
                        <c:v>794.2378775</c:v>
                      </c:pt>
                      <c:pt idx="780">
                        <c:v>795.2585203</c:v>
                      </c:pt>
                      <c:pt idx="781">
                        <c:v>796.2651816</c:v>
                      </c:pt>
                      <c:pt idx="782">
                        <c:v>797.2833149</c:v>
                      </c:pt>
                      <c:pt idx="783">
                        <c:v>798.2778987</c:v>
                      </c:pt>
                      <c:pt idx="784">
                        <c:v>799.2827148</c:v>
                      </c:pt>
                      <c:pt idx="785">
                        <c:v>800.2827275</c:v>
                      </c:pt>
                      <c:pt idx="786">
                        <c:v>801.2806846</c:v>
                      </c:pt>
                      <c:pt idx="787">
                        <c:v>802.2790953</c:v>
                      </c:pt>
                      <c:pt idx="788">
                        <c:v>803.2839737</c:v>
                      </c:pt>
                      <c:pt idx="789">
                        <c:v>804.3062696</c:v>
                      </c:pt>
                      <c:pt idx="790">
                        <c:v>805.3134572</c:v>
                      </c:pt>
                      <c:pt idx="791">
                        <c:v>806.3273073</c:v>
                      </c:pt>
                      <c:pt idx="792">
                        <c:v>807.3278736</c:v>
                      </c:pt>
                      <c:pt idx="793">
                        <c:v>808.3295573</c:v>
                      </c:pt>
                      <c:pt idx="794">
                        <c:v>809.3257052</c:v>
                      </c:pt>
                      <c:pt idx="795">
                        <c:v>810.3465192</c:v>
                      </c:pt>
                      <c:pt idx="796">
                        <c:v>811.3642202</c:v>
                      </c:pt>
                      <c:pt idx="797">
                        <c:v>812.365395</c:v>
                      </c:pt>
                      <c:pt idx="798">
                        <c:v>813.3808917</c:v>
                      </c:pt>
                      <c:pt idx="799">
                        <c:v>814.3925199</c:v>
                      </c:pt>
                      <c:pt idx="800">
                        <c:v>815.4262818</c:v>
                      </c:pt>
                      <c:pt idx="801">
                        <c:v>816.4372648</c:v>
                      </c:pt>
                      <c:pt idx="802">
                        <c:v>817.4514738</c:v>
                      </c:pt>
                      <c:pt idx="803">
                        <c:v>818.4530299</c:v>
                      </c:pt>
                      <c:pt idx="804">
                        <c:v>819.4525921</c:v>
                      </c:pt>
                      <c:pt idx="805">
                        <c:v>820.4540422</c:v>
                      </c:pt>
                      <c:pt idx="806">
                        <c:v>821.4595864</c:v>
                      </c:pt>
                      <c:pt idx="807">
                        <c:v>822.4703713</c:v>
                      </c:pt>
                      <c:pt idx="808">
                        <c:v>823.4844339</c:v>
                      </c:pt>
                      <c:pt idx="809">
                        <c:v>824.5090437</c:v>
                      </c:pt>
                      <c:pt idx="810">
                        <c:v>825.5165365</c:v>
                      </c:pt>
                      <c:pt idx="811">
                        <c:v>826.5327572</c:v>
                      </c:pt>
                      <c:pt idx="812">
                        <c:v>827.532006</c:v>
                      </c:pt>
                      <c:pt idx="813">
                        <c:v>828.5400132</c:v>
                      </c:pt>
                      <c:pt idx="814">
                        <c:v>829.5480706</c:v>
                      </c:pt>
                      <c:pt idx="815">
                        <c:v>830.5642931</c:v>
                      </c:pt>
                      <c:pt idx="816">
                        <c:v>831.578044</c:v>
                      </c:pt>
                      <c:pt idx="817">
                        <c:v>832.593401</c:v>
                      </c:pt>
                      <c:pt idx="818">
                        <c:v>833.6108431</c:v>
                      </c:pt>
                      <c:pt idx="819">
                        <c:v>834.6270797</c:v>
                      </c:pt>
                      <c:pt idx="820">
                        <c:v>835.6413448</c:v>
                      </c:pt>
                      <c:pt idx="821">
                        <c:v>836.5442486</c:v>
                      </c:pt>
                      <c:pt idx="822">
                        <c:v>837.553918</c:v>
                      </c:pt>
                      <c:pt idx="823">
                        <c:v>838.5534213</c:v>
                      </c:pt>
                      <c:pt idx="824">
                        <c:v>839.5538476</c:v>
                      </c:pt>
                      <c:pt idx="825">
                        <c:v>840.5535913</c:v>
                      </c:pt>
                      <c:pt idx="826">
                        <c:v>841.5692352</c:v>
                      </c:pt>
                      <c:pt idx="827">
                        <c:v>842.5765566</c:v>
                      </c:pt>
                      <c:pt idx="828">
                        <c:v>843.5943491</c:v>
                      </c:pt>
                      <c:pt idx="829">
                        <c:v>844.6163964</c:v>
                      </c:pt>
                      <c:pt idx="830">
                        <c:v>845.6318863</c:v>
                      </c:pt>
                      <c:pt idx="831">
                        <c:v>846.6319015</c:v>
                      </c:pt>
                      <c:pt idx="832">
                        <c:v>847.6321332</c:v>
                      </c:pt>
                      <c:pt idx="833">
                        <c:v>848.6424532</c:v>
                      </c:pt>
                      <c:pt idx="834">
                        <c:v>849.6581997</c:v>
                      </c:pt>
                      <c:pt idx="835">
                        <c:v>850.6712799</c:v>
                      </c:pt>
                      <c:pt idx="836">
                        <c:v>851.6713259</c:v>
                      </c:pt>
                      <c:pt idx="837">
                        <c:v>852.6937025</c:v>
                      </c:pt>
                      <c:pt idx="838">
                        <c:v>853.7094567</c:v>
                      </c:pt>
                      <c:pt idx="839">
                        <c:v>854.7127939</c:v>
                      </c:pt>
                      <c:pt idx="840">
                        <c:v>855.7285617</c:v>
                      </c:pt>
                      <c:pt idx="841">
                        <c:v>856.7307922</c:v>
                      </c:pt>
                      <c:pt idx="842">
                        <c:v>857.74664</c:v>
                      </c:pt>
                      <c:pt idx="843">
                        <c:v>858.7620908</c:v>
                      </c:pt>
                      <c:pt idx="844">
                        <c:v>859.7756272</c:v>
                      </c:pt>
                      <c:pt idx="845">
                        <c:v>860.7758949</c:v>
                      </c:pt>
                      <c:pt idx="846">
                        <c:v>861.7840564</c:v>
                      </c:pt>
                      <c:pt idx="847">
                        <c:v>862.7941604</c:v>
                      </c:pt>
                      <c:pt idx="848">
                        <c:v>863.7941142</c:v>
                      </c:pt>
                      <c:pt idx="849">
                        <c:v>864.7947506</c:v>
                      </c:pt>
                      <c:pt idx="850">
                        <c:v>865.7956079</c:v>
                      </c:pt>
                      <c:pt idx="851">
                        <c:v>866.7960946</c:v>
                      </c:pt>
                      <c:pt idx="852">
                        <c:v>867.8031748</c:v>
                      </c:pt>
                      <c:pt idx="853">
                        <c:v>868.8042978</c:v>
                      </c:pt>
                      <c:pt idx="854">
                        <c:v>869.7954162</c:v>
                      </c:pt>
                      <c:pt idx="855">
                        <c:v>870.8023026</c:v>
                      </c:pt>
                      <c:pt idx="856">
                        <c:v>871.7934072</c:v>
                      </c:pt>
                      <c:pt idx="857">
                        <c:v>872.8153852</c:v>
                      </c:pt>
                      <c:pt idx="858">
                        <c:v>873.8282302</c:v>
                      </c:pt>
                      <c:pt idx="859">
                        <c:v>874.8501454</c:v>
                      </c:pt>
                      <c:pt idx="860">
                        <c:v>875.866635</c:v>
                      </c:pt>
                      <c:pt idx="861">
                        <c:v>876.8618174</c:v>
                      </c:pt>
                      <c:pt idx="862">
                        <c:v>877.8772384</c:v>
                      </c:pt>
                      <c:pt idx="863">
                        <c:v>878.8842849</c:v>
                      </c:pt>
                      <c:pt idx="864">
                        <c:v>879.8972093</c:v>
                      </c:pt>
                      <c:pt idx="865">
                        <c:v>880.9027481</c:v>
                      </c:pt>
                      <c:pt idx="866">
                        <c:v>881.9180542</c:v>
                      </c:pt>
                      <c:pt idx="867">
                        <c:v>882.9177917</c:v>
                      </c:pt>
                      <c:pt idx="868">
                        <c:v>883.9338249</c:v>
                      </c:pt>
                      <c:pt idx="869">
                        <c:v>884.9523047</c:v>
                      </c:pt>
                      <c:pt idx="870">
                        <c:v>885.9531284</c:v>
                      </c:pt>
                      <c:pt idx="871">
                        <c:v>886.9655392</c:v>
                      </c:pt>
                      <c:pt idx="872">
                        <c:v>887.9725395</c:v>
                      </c:pt>
                      <c:pt idx="873">
                        <c:v>888.9883935</c:v>
                      </c:pt>
                      <c:pt idx="874">
                        <c:v>890.004097</c:v>
                      </c:pt>
                      <c:pt idx="875">
                        <c:v>891.0266339</c:v>
                      </c:pt>
                      <c:pt idx="876">
                        <c:v>892.0264726</c:v>
                      </c:pt>
                      <c:pt idx="877">
                        <c:v>893.0333922</c:v>
                      </c:pt>
                      <c:pt idx="878">
                        <c:v>894.0309748</c:v>
                      </c:pt>
                      <c:pt idx="879">
                        <c:v>895.0469977</c:v>
                      </c:pt>
                      <c:pt idx="880">
                        <c:v>896.0434133</c:v>
                      </c:pt>
                      <c:pt idx="881">
                        <c:v>897.0433614</c:v>
                      </c:pt>
                      <c:pt idx="882">
                        <c:v>898.0657186</c:v>
                      </c:pt>
                      <c:pt idx="883">
                        <c:v>899.0809919</c:v>
                      </c:pt>
                      <c:pt idx="884">
                        <c:v>900.0753904</c:v>
                      </c:pt>
                      <c:pt idx="885">
                        <c:v>901.0827119</c:v>
                      </c:pt>
                      <c:pt idx="886">
                        <c:v>902.0824195</c:v>
                      </c:pt>
                      <c:pt idx="887">
                        <c:v>903.0843942</c:v>
                      </c:pt>
                      <c:pt idx="888">
                        <c:v>904.07483</c:v>
                      </c:pt>
                      <c:pt idx="889">
                        <c:v>905.0907184</c:v>
                      </c:pt>
                      <c:pt idx="890">
                        <c:v>906.1064112</c:v>
                      </c:pt>
                      <c:pt idx="891">
                        <c:v>907.1062369</c:v>
                      </c:pt>
                      <c:pt idx="892">
                        <c:v>908.1219173</c:v>
                      </c:pt>
                      <c:pt idx="893">
                        <c:v>909.1289714</c:v>
                      </c:pt>
                      <c:pt idx="894">
                        <c:v>910.1451104</c:v>
                      </c:pt>
                      <c:pt idx="895">
                        <c:v>911.159223</c:v>
                      </c:pt>
                      <c:pt idx="896">
                        <c:v>912.1727768</c:v>
                      </c:pt>
                      <c:pt idx="897">
                        <c:v>913.179167</c:v>
                      </c:pt>
                      <c:pt idx="898">
                        <c:v>914.1887977</c:v>
                      </c:pt>
                      <c:pt idx="899">
                        <c:v>915.2095766</c:v>
                      </c:pt>
                      <c:pt idx="900">
                        <c:v>916.209183</c:v>
                      </c:pt>
                      <c:pt idx="901">
                        <c:v>917.2166017</c:v>
                      </c:pt>
                      <c:pt idx="902">
                        <c:v>918.2389369</c:v>
                      </c:pt>
                      <c:pt idx="903">
                        <c:v>919.2546809</c:v>
                      </c:pt>
                      <c:pt idx="904">
                        <c:v>920.2713621</c:v>
                      </c:pt>
                      <c:pt idx="905">
                        <c:v>921.2892671</c:v>
                      </c:pt>
                      <c:pt idx="906">
                        <c:v>922.2898896</c:v>
                      </c:pt>
                      <c:pt idx="907">
                        <c:v>923.2812184</c:v>
                      </c:pt>
                      <c:pt idx="908">
                        <c:v>924.281669</c:v>
                      </c:pt>
                      <c:pt idx="909">
                        <c:v>925.2834346</c:v>
                      </c:pt>
                      <c:pt idx="910">
                        <c:v>926.2838574</c:v>
                      </c:pt>
                      <c:pt idx="911">
                        <c:v>927.284397</c:v>
                      </c:pt>
                      <c:pt idx="912">
                        <c:v>928.2916099</c:v>
                      </c:pt>
                      <c:pt idx="913">
                        <c:v>929.3018404</c:v>
                      </c:pt>
                      <c:pt idx="914">
                        <c:v>930.3080315</c:v>
                      </c:pt>
                      <c:pt idx="915">
                        <c:v>931.3230348</c:v>
                      </c:pt>
                      <c:pt idx="916">
                        <c:v>932.330893</c:v>
                      </c:pt>
                      <c:pt idx="917">
                        <c:v>933.3381229</c:v>
                      </c:pt>
                      <c:pt idx="918">
                        <c:v>934.3537143</c:v>
                      </c:pt>
                      <c:pt idx="919">
                        <c:v>935.3445094</c:v>
                      </c:pt>
                      <c:pt idx="920">
                        <c:v>936.3612374</c:v>
                      </c:pt>
                      <c:pt idx="921">
                        <c:v>937.37642</c:v>
                      </c:pt>
                      <c:pt idx="922">
                        <c:v>938.3853723</c:v>
                      </c:pt>
                      <c:pt idx="923">
                        <c:v>939.3863503</c:v>
                      </c:pt>
                      <c:pt idx="924">
                        <c:v>940.396038</c:v>
                      </c:pt>
                      <c:pt idx="925">
                        <c:v>941.4019364</c:v>
                      </c:pt>
                      <c:pt idx="926">
                        <c:v>942.4106371</c:v>
                      </c:pt>
                      <c:pt idx="927">
                        <c:v>943.4209994</c:v>
                      </c:pt>
                      <c:pt idx="928">
                        <c:v>944.4200706</c:v>
                      </c:pt>
                      <c:pt idx="929">
                        <c:v>945.4453668</c:v>
                      </c:pt>
                      <c:pt idx="930">
                        <c:v>946.4603713</c:v>
                      </c:pt>
                      <c:pt idx="931">
                        <c:v>947.4566443</c:v>
                      </c:pt>
                      <c:pt idx="932">
                        <c:v>948.4568117</c:v>
                      </c:pt>
                      <c:pt idx="933">
                        <c:v>949.4570551</c:v>
                      </c:pt>
                      <c:pt idx="934">
                        <c:v>950.4729379</c:v>
                      </c:pt>
                      <c:pt idx="935">
                        <c:v>951.4819812</c:v>
                      </c:pt>
                      <c:pt idx="936">
                        <c:v>952.5059311</c:v>
                      </c:pt>
                      <c:pt idx="937">
                        <c:v>953.5061115</c:v>
                      </c:pt>
                      <c:pt idx="938">
                        <c:v>954.521758</c:v>
                      </c:pt>
                      <c:pt idx="939">
                        <c:v>955.5376096</c:v>
                      </c:pt>
                      <c:pt idx="940">
                        <c:v>956.5445413</c:v>
                      </c:pt>
                      <c:pt idx="941">
                        <c:v>957.564696</c:v>
                      </c:pt>
                      <c:pt idx="942">
                        <c:v>958.5780308</c:v>
                      </c:pt>
                      <c:pt idx="943">
                        <c:v>959.5821825</c:v>
                      </c:pt>
                      <c:pt idx="944">
                        <c:v>960.6038946</c:v>
                      </c:pt>
                      <c:pt idx="945">
                        <c:v>961.6107863</c:v>
                      </c:pt>
                      <c:pt idx="946">
                        <c:v>962.634905</c:v>
                      </c:pt>
                      <c:pt idx="947">
                        <c:v>963.6259961</c:v>
                      </c:pt>
                      <c:pt idx="948">
                        <c:v>964.6266669</c:v>
                      </c:pt>
                      <c:pt idx="949">
                        <c:v>965.6464621</c:v>
                      </c:pt>
                      <c:pt idx="950">
                        <c:v>966.6595989</c:v>
                      </c:pt>
                      <c:pt idx="951">
                        <c:v>967.6717172</c:v>
                      </c:pt>
                      <c:pt idx="952">
                        <c:v>968.7025009</c:v>
                      </c:pt>
                      <c:pt idx="953">
                        <c:v>969.7119015</c:v>
                      </c:pt>
                      <c:pt idx="954">
                        <c:v>970.7278061</c:v>
                      </c:pt>
                      <c:pt idx="955">
                        <c:v>971.774366</c:v>
                      </c:pt>
                      <c:pt idx="956">
                        <c:v>972.7572633</c:v>
                      </c:pt>
                      <c:pt idx="957">
                        <c:v>973.6524225</c:v>
                      </c:pt>
                      <c:pt idx="958">
                        <c:v>974.6526279</c:v>
                      </c:pt>
                      <c:pt idx="959">
                        <c:v>975.6528289</c:v>
                      </c:pt>
                      <c:pt idx="960">
                        <c:v>976.6574925</c:v>
                      </c:pt>
                      <c:pt idx="961">
                        <c:v>977.6704875</c:v>
                      </c:pt>
                      <c:pt idx="962">
                        <c:v>978.67045</c:v>
                      </c:pt>
                      <c:pt idx="963">
                        <c:v>979.6714963</c:v>
                      </c:pt>
                      <c:pt idx="964">
                        <c:v>980.6841769</c:v>
                      </c:pt>
                      <c:pt idx="965">
                        <c:v>981.7003152</c:v>
                      </c:pt>
                      <c:pt idx="966">
                        <c:v>982.7034117</c:v>
                      </c:pt>
                      <c:pt idx="967">
                        <c:v>983.7133328</c:v>
                      </c:pt>
                      <c:pt idx="968">
                        <c:v>984.704759</c:v>
                      </c:pt>
                      <c:pt idx="969">
                        <c:v>985.7047552</c:v>
                      </c:pt>
                      <c:pt idx="970">
                        <c:v>986.7045651</c:v>
                      </c:pt>
                      <c:pt idx="971">
                        <c:v>987.7043521</c:v>
                      </c:pt>
                      <c:pt idx="972">
                        <c:v>988.7093664</c:v>
                      </c:pt>
                      <c:pt idx="973">
                        <c:v>989.700813</c:v>
                      </c:pt>
                      <c:pt idx="974">
                        <c:v>990.7011043</c:v>
                      </c:pt>
                      <c:pt idx="975">
                        <c:v>991.7169024</c:v>
                      </c:pt>
                      <c:pt idx="976">
                        <c:v>992.717309</c:v>
                      </c:pt>
                      <c:pt idx="977">
                        <c:v>993.7327787</c:v>
                      </c:pt>
                      <c:pt idx="978">
                        <c:v>994.740236</c:v>
                      </c:pt>
                      <c:pt idx="979">
                        <c:v>995.7467913</c:v>
                      </c:pt>
                      <c:pt idx="980">
                        <c:v>996.7633792</c:v>
                      </c:pt>
                      <c:pt idx="981">
                        <c:v>997.764046</c:v>
                      </c:pt>
                      <c:pt idx="982">
                        <c:v>998.7723993</c:v>
                      </c:pt>
                      <c:pt idx="983">
                        <c:v>999.7795178</c:v>
                      </c:pt>
                      <c:pt idx="984">
                        <c:v>1000.784024</c:v>
                      </c:pt>
                      <c:pt idx="985">
                        <c:v>1001.784098</c:v>
                      </c:pt>
                      <c:pt idx="986">
                        <c:v>1002.785055</c:v>
                      </c:pt>
                      <c:pt idx="987">
                        <c:v>1003.784935</c:v>
                      </c:pt>
                      <c:pt idx="988">
                        <c:v>1004.788812</c:v>
                      </c:pt>
                      <c:pt idx="989">
                        <c:v>1005.792967</c:v>
                      </c:pt>
                      <c:pt idx="990">
                        <c:v>1006.815048</c:v>
                      </c:pt>
                      <c:pt idx="991">
                        <c:v>1007.838001</c:v>
                      </c:pt>
                      <c:pt idx="992">
                        <c:v>1008.828907</c:v>
                      </c:pt>
                      <c:pt idx="993">
                        <c:v>1009.829983</c:v>
                      </c:pt>
                      <c:pt idx="994">
                        <c:v>1010.836997</c:v>
                      </c:pt>
                      <c:pt idx="995">
                        <c:v>1011.82801</c:v>
                      </c:pt>
                      <c:pt idx="996">
                        <c:v>1012.850297</c:v>
                      </c:pt>
                      <c:pt idx="997">
                        <c:v>1013.870316</c:v>
                      </c:pt>
                      <c:pt idx="998">
                        <c:v>1014.885689</c:v>
                      </c:pt>
                      <c:pt idx="999">
                        <c:v>1015.885775</c:v>
                      </c:pt>
                      <c:pt idx="1000">
                        <c:v>1016.885505</c:v>
                      </c:pt>
                      <c:pt idx="1001">
                        <c:v>1017.876967</c:v>
                      </c:pt>
                      <c:pt idx="1002">
                        <c:v>1018.876501</c:v>
                      </c:pt>
                      <c:pt idx="1003">
                        <c:v>1019.87695</c:v>
                      </c:pt>
                      <c:pt idx="1004">
                        <c:v>1020.879074</c:v>
                      </c:pt>
                      <c:pt idx="1005">
                        <c:v>1021.879659</c:v>
                      </c:pt>
                      <c:pt idx="1006">
                        <c:v>1022.880021</c:v>
                      </c:pt>
                      <c:pt idx="1007">
                        <c:v>1023.894387</c:v>
                      </c:pt>
                      <c:pt idx="1008">
                        <c:v>1024.904163</c:v>
                      </c:pt>
                      <c:pt idx="1009">
                        <c:v>1025.905665</c:v>
                      </c:pt>
                      <c:pt idx="1010">
                        <c:v>1026.921542</c:v>
                      </c:pt>
                      <c:pt idx="1011">
                        <c:v>1027.936894</c:v>
                      </c:pt>
                      <c:pt idx="1012">
                        <c:v>1028.962846</c:v>
                      </c:pt>
                      <c:pt idx="1013">
                        <c:v>1029.953918</c:v>
                      </c:pt>
                      <c:pt idx="1014">
                        <c:v>1030.969388</c:v>
                      </c:pt>
                      <c:pt idx="1015">
                        <c:v>1031.985601</c:v>
                      </c:pt>
                      <c:pt idx="1016">
                        <c:v>1033.008815</c:v>
                      </c:pt>
                      <c:pt idx="1017">
                        <c:v>1034.006243</c:v>
                      </c:pt>
                      <c:pt idx="1018">
                        <c:v>1035.022781</c:v>
                      </c:pt>
                      <c:pt idx="1019">
                        <c:v>1036.027819</c:v>
                      </c:pt>
                      <c:pt idx="1020">
                        <c:v>1037.044343</c:v>
                      </c:pt>
                      <c:pt idx="1021">
                        <c:v>1038.066787</c:v>
                      </c:pt>
                      <c:pt idx="1022">
                        <c:v>1039.084989</c:v>
                      </c:pt>
                      <c:pt idx="1023">
                        <c:v>1040.100349</c:v>
                      </c:pt>
                      <c:pt idx="1024">
                        <c:v>1041.106959</c:v>
                      </c:pt>
                      <c:pt idx="1025">
                        <c:v>1042.129944</c:v>
                      </c:pt>
                      <c:pt idx="1026">
                        <c:v>1043.129157</c:v>
                      </c:pt>
                      <c:pt idx="1027">
                        <c:v>1044.152014</c:v>
                      </c:pt>
                      <c:pt idx="1028">
                        <c:v>1045.160935</c:v>
                      </c:pt>
                      <c:pt idx="1029">
                        <c:v>1046.156663</c:v>
                      </c:pt>
                      <c:pt idx="1030">
                        <c:v>1047.163341</c:v>
                      </c:pt>
                      <c:pt idx="1031">
                        <c:v>1048.155482</c:v>
                      </c:pt>
                      <c:pt idx="1032">
                        <c:v>1049.170673</c:v>
                      </c:pt>
                      <c:pt idx="1033">
                        <c:v>1050.198662</c:v>
                      </c:pt>
                      <c:pt idx="1034">
                        <c:v>1051.214286</c:v>
                      </c:pt>
                      <c:pt idx="1035">
                        <c:v>1052.220515</c:v>
                      </c:pt>
                      <c:pt idx="1036">
                        <c:v>1053.257937</c:v>
                      </c:pt>
                      <c:pt idx="1037">
                        <c:v>1054.257707</c:v>
                      </c:pt>
                      <c:pt idx="1038">
                        <c:v>1055.280723</c:v>
                      </c:pt>
                      <c:pt idx="1039">
                        <c:v>1056.314004</c:v>
                      </c:pt>
                      <c:pt idx="1040">
                        <c:v>1057.322343</c:v>
                      </c:pt>
                      <c:pt idx="1041">
                        <c:v>1058.35575</c:v>
                      </c:pt>
                      <c:pt idx="1042">
                        <c:v>1059.361627</c:v>
                      </c:pt>
                      <c:pt idx="1043">
                        <c:v>1060.259018</c:v>
                      </c:pt>
                      <c:pt idx="1044">
                        <c:v>1061.260143</c:v>
                      </c:pt>
                      <c:pt idx="1045">
                        <c:v>1062.267034</c:v>
                      </c:pt>
                      <c:pt idx="1046">
                        <c:v>1063.282359</c:v>
                      </c:pt>
                      <c:pt idx="1047">
                        <c:v>1064.286834</c:v>
                      </c:pt>
                      <c:pt idx="1048">
                        <c:v>1065.294153</c:v>
                      </c:pt>
                      <c:pt idx="1049">
                        <c:v>1066.30007</c:v>
                      </c:pt>
                      <c:pt idx="1050">
                        <c:v>1067.310037</c:v>
                      </c:pt>
                      <c:pt idx="1051">
                        <c:v>1068.310153</c:v>
                      </c:pt>
                      <c:pt idx="1052">
                        <c:v>1069.332407</c:v>
                      </c:pt>
                      <c:pt idx="1053">
                        <c:v>1070.33978</c:v>
                      </c:pt>
                      <c:pt idx="1054">
                        <c:v>1071.339999</c:v>
                      </c:pt>
                      <c:pt idx="1055">
                        <c:v>1072.370792</c:v>
                      </c:pt>
                      <c:pt idx="1056">
                        <c:v>1073.369137</c:v>
                      </c:pt>
                      <c:pt idx="1057">
                        <c:v>1074.384825</c:v>
                      </c:pt>
                      <c:pt idx="1058">
                        <c:v>1075.384815</c:v>
                      </c:pt>
                      <c:pt idx="1059">
                        <c:v>1076.400856</c:v>
                      </c:pt>
                      <c:pt idx="1060">
                        <c:v>1077.415176</c:v>
                      </c:pt>
                      <c:pt idx="1061">
                        <c:v>1078.402885</c:v>
                      </c:pt>
                      <c:pt idx="1062">
                        <c:v>1079.403257</c:v>
                      </c:pt>
                      <c:pt idx="1063">
                        <c:v>1080.403114</c:v>
                      </c:pt>
                      <c:pt idx="1064">
                        <c:v>1081.40316</c:v>
                      </c:pt>
                      <c:pt idx="1065">
                        <c:v>1082.411158</c:v>
                      </c:pt>
                      <c:pt idx="1066">
                        <c:v>1083.426614</c:v>
                      </c:pt>
                      <c:pt idx="1067">
                        <c:v>1084.439887</c:v>
                      </c:pt>
                      <c:pt idx="1068">
                        <c:v>1085.4637</c:v>
                      </c:pt>
                      <c:pt idx="1069">
                        <c:v>1086.479612</c:v>
                      </c:pt>
                      <c:pt idx="1070">
                        <c:v>1087.495716</c:v>
                      </c:pt>
                      <c:pt idx="1071">
                        <c:v>1088.502868</c:v>
                      </c:pt>
                      <c:pt idx="1072">
                        <c:v>1089.503916</c:v>
                      </c:pt>
                      <c:pt idx="1073">
                        <c:v>1090.519295</c:v>
                      </c:pt>
                      <c:pt idx="1074">
                        <c:v>1091.542035</c:v>
                      </c:pt>
                      <c:pt idx="1075">
                        <c:v>1092.534835</c:v>
                      </c:pt>
                      <c:pt idx="1076">
                        <c:v>1093.550905</c:v>
                      </c:pt>
                      <c:pt idx="1077">
                        <c:v>1094.563751</c:v>
                      </c:pt>
                      <c:pt idx="1078">
                        <c:v>1095.574128</c:v>
                      </c:pt>
                      <c:pt idx="1079">
                        <c:v>1096.589913</c:v>
                      </c:pt>
                      <c:pt idx="1080">
                        <c:v>1097.590173</c:v>
                      </c:pt>
                      <c:pt idx="1081">
                        <c:v>1098.615515</c:v>
                      </c:pt>
                      <c:pt idx="1082">
                        <c:v>1099.632429</c:v>
                      </c:pt>
                      <c:pt idx="1083">
                        <c:v>1100.631967</c:v>
                      </c:pt>
                      <c:pt idx="1084">
                        <c:v>1101.643252</c:v>
                      </c:pt>
                      <c:pt idx="1085">
                        <c:v>1102.658395</c:v>
                      </c:pt>
                      <c:pt idx="1086">
                        <c:v>1103.658963</c:v>
                      </c:pt>
                      <c:pt idx="1087">
                        <c:v>1104.666325</c:v>
                      </c:pt>
                      <c:pt idx="1088">
                        <c:v>1105.666432</c:v>
                      </c:pt>
                      <c:pt idx="1089">
                        <c:v>1106.656691</c:v>
                      </c:pt>
                      <c:pt idx="1090">
                        <c:v>1107.663055</c:v>
                      </c:pt>
                      <c:pt idx="1091">
                        <c:v>1108.663296</c:v>
                      </c:pt>
                      <c:pt idx="1092">
                        <c:v>1109.676947</c:v>
                      </c:pt>
                      <c:pt idx="1093">
                        <c:v>1110.677051</c:v>
                      </c:pt>
                      <c:pt idx="1094">
                        <c:v>1111.687007</c:v>
                      </c:pt>
                      <c:pt idx="1095">
                        <c:v>1112.696656</c:v>
                      </c:pt>
                      <c:pt idx="1096">
                        <c:v>1113.730903</c:v>
                      </c:pt>
                      <c:pt idx="1097">
                        <c:v>1114.713816</c:v>
                      </c:pt>
                      <c:pt idx="1098">
                        <c:v>1115.722001</c:v>
                      </c:pt>
                      <c:pt idx="1099">
                        <c:v>1116.746907</c:v>
                      </c:pt>
                      <c:pt idx="1100">
                        <c:v>1117.761325</c:v>
                      </c:pt>
                      <c:pt idx="1101">
                        <c:v>1118.785693</c:v>
                      </c:pt>
                      <c:pt idx="1102">
                        <c:v>1119.807939</c:v>
                      </c:pt>
                      <c:pt idx="1103">
                        <c:v>1120.716068</c:v>
                      </c:pt>
                      <c:pt idx="1104">
                        <c:v>1121.723274</c:v>
                      </c:pt>
                      <c:pt idx="1105">
                        <c:v>1122.724018</c:v>
                      </c:pt>
                      <c:pt idx="1106">
                        <c:v>1123.721678</c:v>
                      </c:pt>
                      <c:pt idx="1107">
                        <c:v>1124.734461</c:v>
                      </c:pt>
                      <c:pt idx="1108">
                        <c:v>1125.741651</c:v>
                      </c:pt>
                      <c:pt idx="1109">
                        <c:v>1126.742615</c:v>
                      </c:pt>
                      <c:pt idx="1110">
                        <c:v>1127.751117</c:v>
                      </c:pt>
                      <c:pt idx="1111">
                        <c:v>1128.75765</c:v>
                      </c:pt>
                      <c:pt idx="1112">
                        <c:v>1129.756982</c:v>
                      </c:pt>
                      <c:pt idx="1113">
                        <c:v>1130.769871</c:v>
                      </c:pt>
                      <c:pt idx="1114">
                        <c:v>1131.785859</c:v>
                      </c:pt>
                      <c:pt idx="1115">
                        <c:v>1132.786077</c:v>
                      </c:pt>
                      <c:pt idx="1116">
                        <c:v>1133.786562</c:v>
                      </c:pt>
                      <c:pt idx="1117">
                        <c:v>1134.786831</c:v>
                      </c:pt>
                      <c:pt idx="1118">
                        <c:v>1135.792748</c:v>
                      </c:pt>
                      <c:pt idx="1119">
                        <c:v>1136.797052</c:v>
                      </c:pt>
                      <c:pt idx="1120">
                        <c:v>1137.816806</c:v>
                      </c:pt>
                      <c:pt idx="1121">
                        <c:v>1138.83937</c:v>
                      </c:pt>
                      <c:pt idx="1122">
                        <c:v>1139.839045</c:v>
                      </c:pt>
                      <c:pt idx="1123">
                        <c:v>1140.83914</c:v>
                      </c:pt>
                      <c:pt idx="1124">
                        <c:v>1141.8339</c:v>
                      </c:pt>
                      <c:pt idx="1125">
                        <c:v>1142.833654</c:v>
                      </c:pt>
                      <c:pt idx="1126">
                        <c:v>1143.849333</c:v>
                      </c:pt>
                      <c:pt idx="1127">
                        <c:v>1144.856155</c:v>
                      </c:pt>
                      <c:pt idx="1128">
                        <c:v>1145.872189</c:v>
                      </c:pt>
                      <c:pt idx="1129">
                        <c:v>1146.872438</c:v>
                      </c:pt>
                      <c:pt idx="1130">
                        <c:v>1147.872624</c:v>
                      </c:pt>
                      <c:pt idx="1131">
                        <c:v>1148.872888</c:v>
                      </c:pt>
                      <c:pt idx="1132">
                        <c:v>1149.886051</c:v>
                      </c:pt>
                      <c:pt idx="1133">
                        <c:v>1150.881358</c:v>
                      </c:pt>
                      <c:pt idx="1134">
                        <c:v>1151.888358</c:v>
                      </c:pt>
                      <c:pt idx="1135">
                        <c:v>1152.896262</c:v>
                      </c:pt>
                      <c:pt idx="1136">
                        <c:v>1153.913717</c:v>
                      </c:pt>
                      <c:pt idx="1137">
                        <c:v>1154.917332</c:v>
                      </c:pt>
                      <c:pt idx="1138">
                        <c:v>1155.907978</c:v>
                      </c:pt>
                      <c:pt idx="1139">
                        <c:v>1156.908634</c:v>
                      </c:pt>
                      <c:pt idx="1140">
                        <c:v>1157.913438</c:v>
                      </c:pt>
                      <c:pt idx="1141">
                        <c:v>1158.910772</c:v>
                      </c:pt>
                      <c:pt idx="1142">
                        <c:v>1159.916261</c:v>
                      </c:pt>
                      <c:pt idx="1143">
                        <c:v>1160.907024</c:v>
                      </c:pt>
                      <c:pt idx="1144">
                        <c:v>1161.929487</c:v>
                      </c:pt>
                      <c:pt idx="1145">
                        <c:v>1162.945025</c:v>
                      </c:pt>
                      <c:pt idx="1146">
                        <c:v>1163.945553</c:v>
                      </c:pt>
                      <c:pt idx="1147">
                        <c:v>1164.93685</c:v>
                      </c:pt>
                      <c:pt idx="1148">
                        <c:v>1165.953162</c:v>
                      </c:pt>
                      <c:pt idx="1149">
                        <c:v>1166.964139</c:v>
                      </c:pt>
                      <c:pt idx="1150">
                        <c:v>1167.949733</c:v>
                      </c:pt>
                      <c:pt idx="1151">
                        <c:v>1168.964616</c:v>
                      </c:pt>
                      <c:pt idx="1152">
                        <c:v>1169.955274</c:v>
                      </c:pt>
                      <c:pt idx="1153">
                        <c:v>1170.962187</c:v>
                      </c:pt>
                      <c:pt idx="1154">
                        <c:v>1171.960218</c:v>
                      </c:pt>
                      <c:pt idx="1155">
                        <c:v>1172.972917</c:v>
                      </c:pt>
                      <c:pt idx="1156">
                        <c:v>1173.98949</c:v>
                      </c:pt>
                      <c:pt idx="1157">
                        <c:v>1174.990911</c:v>
                      </c:pt>
                      <c:pt idx="1158">
                        <c:v>1176.022039</c:v>
                      </c:pt>
                      <c:pt idx="1159">
                        <c:v>1177.026143</c:v>
                      </c:pt>
                      <c:pt idx="1160">
                        <c:v>1178.027758</c:v>
                      </c:pt>
                      <c:pt idx="1161">
                        <c:v>1179.027141</c:v>
                      </c:pt>
                      <c:pt idx="1162">
                        <c:v>1180.030839</c:v>
                      </c:pt>
                      <c:pt idx="1163">
                        <c:v>1181.033484</c:v>
                      </c:pt>
                      <c:pt idx="1164">
                        <c:v>1182.030444</c:v>
                      </c:pt>
                      <c:pt idx="1165">
                        <c:v>1183.036688</c:v>
                      </c:pt>
                      <c:pt idx="1166">
                        <c:v>1184.03899</c:v>
                      </c:pt>
                      <c:pt idx="1167">
                        <c:v>1185.051951</c:v>
                      </c:pt>
                      <c:pt idx="1168">
                        <c:v>1186.059412</c:v>
                      </c:pt>
                      <c:pt idx="1169">
                        <c:v>1187.077944</c:v>
                      </c:pt>
                      <c:pt idx="1170">
                        <c:v>1188.105915</c:v>
                      </c:pt>
                      <c:pt idx="1171">
                        <c:v>1189.12842</c:v>
                      </c:pt>
                      <c:pt idx="1172">
                        <c:v>1190.130457</c:v>
                      </c:pt>
                      <c:pt idx="1173">
                        <c:v>1191.128249</c:v>
                      </c:pt>
                      <c:pt idx="1174">
                        <c:v>1192.151462</c:v>
                      </c:pt>
                      <c:pt idx="1175">
                        <c:v>1193.167437</c:v>
                      </c:pt>
                      <c:pt idx="1176">
                        <c:v>1194.191403</c:v>
                      </c:pt>
                      <c:pt idx="1177">
                        <c:v>1195.211191</c:v>
                      </c:pt>
                      <c:pt idx="1178">
                        <c:v>1196.243395</c:v>
                      </c:pt>
                      <c:pt idx="1179">
                        <c:v>1197.254963</c:v>
                      </c:pt>
                      <c:pt idx="1180">
                        <c:v>1198.274809</c:v>
                      </c:pt>
                      <c:pt idx="1181">
                        <c:v>1199.29156</c:v>
                      </c:pt>
                      <c:pt idx="1182">
                        <c:v>1200.205752</c:v>
                      </c:pt>
                      <c:pt idx="1183">
                        <c:v>1201.199921</c:v>
                      </c:pt>
                      <c:pt idx="1184">
                        <c:v>1202.20628</c:v>
                      </c:pt>
                      <c:pt idx="1185">
                        <c:v>1203.225558</c:v>
                      </c:pt>
                      <c:pt idx="1186">
                        <c:v>1204.239179</c:v>
                      </c:pt>
                      <c:pt idx="1187">
                        <c:v>1205.239696</c:v>
                      </c:pt>
                      <c:pt idx="1188">
                        <c:v>1206.24638</c:v>
                      </c:pt>
                      <c:pt idx="1189">
                        <c:v>1207.260656</c:v>
                      </c:pt>
                      <c:pt idx="1190">
                        <c:v>1208.260382</c:v>
                      </c:pt>
                      <c:pt idx="1191">
                        <c:v>1209.267808</c:v>
                      </c:pt>
                      <c:pt idx="1192">
                        <c:v>1210.283829</c:v>
                      </c:pt>
                      <c:pt idx="1193">
                        <c:v>1211.29037</c:v>
                      </c:pt>
                      <c:pt idx="1194">
                        <c:v>1212.282129</c:v>
                      </c:pt>
                      <c:pt idx="1195">
                        <c:v>1213.282604</c:v>
                      </c:pt>
                      <c:pt idx="1196">
                        <c:v>1214.282978</c:v>
                      </c:pt>
                      <c:pt idx="1197">
                        <c:v>1215.282493</c:v>
                      </c:pt>
                      <c:pt idx="1198">
                        <c:v>1216.289907</c:v>
                      </c:pt>
                      <c:pt idx="1199">
                        <c:v>1217.289912</c:v>
                      </c:pt>
                      <c:pt idx="1200">
                        <c:v>1218.281121</c:v>
                      </c:pt>
                      <c:pt idx="1201">
                        <c:v>1219.282088</c:v>
                      </c:pt>
                      <c:pt idx="1202">
                        <c:v>1220.281883</c:v>
                      </c:pt>
                      <c:pt idx="1203">
                        <c:v>1221.289022</c:v>
                      </c:pt>
                      <c:pt idx="1204">
                        <c:v>1222.278916</c:v>
                      </c:pt>
                      <c:pt idx="1205">
                        <c:v>1223.285476</c:v>
                      </c:pt>
                      <c:pt idx="1206">
                        <c:v>1224.289193</c:v>
                      </c:pt>
                      <c:pt idx="1207">
                        <c:v>1225.285935</c:v>
                      </c:pt>
                      <c:pt idx="1208">
                        <c:v>1226.286204</c:v>
                      </c:pt>
                      <c:pt idx="1209">
                        <c:v>1227.286241</c:v>
                      </c:pt>
                      <c:pt idx="1210">
                        <c:v>1228.286388</c:v>
                      </c:pt>
                      <c:pt idx="1211">
                        <c:v>1229.286512</c:v>
                      </c:pt>
                      <c:pt idx="1212">
                        <c:v>1230.27786</c:v>
                      </c:pt>
                      <c:pt idx="1213">
                        <c:v>1231.279092</c:v>
                      </c:pt>
                      <c:pt idx="1214">
                        <c:v>1232.290554</c:v>
                      </c:pt>
                      <c:pt idx="1215">
                        <c:v>1233.28211</c:v>
                      </c:pt>
                      <c:pt idx="1216">
                        <c:v>1234.289327</c:v>
                      </c:pt>
                      <c:pt idx="1217">
                        <c:v>1235.30708</c:v>
                      </c:pt>
                      <c:pt idx="1218">
                        <c:v>1236.311474</c:v>
                      </c:pt>
                      <c:pt idx="1219">
                        <c:v>1237.333694</c:v>
                      </c:pt>
                      <c:pt idx="1220">
                        <c:v>1238.340826</c:v>
                      </c:pt>
                      <c:pt idx="1221">
                        <c:v>1239.35699</c:v>
                      </c:pt>
                      <c:pt idx="1222">
                        <c:v>1240.377445</c:v>
                      </c:pt>
                      <c:pt idx="1223">
                        <c:v>1241.392923</c:v>
                      </c:pt>
                      <c:pt idx="1224">
                        <c:v>1242.416713</c:v>
                      </c:pt>
                      <c:pt idx="1225">
                        <c:v>1243.408009</c:v>
                      </c:pt>
                      <c:pt idx="1226">
                        <c:v>1244.409481</c:v>
                      </c:pt>
                      <c:pt idx="1227">
                        <c:v>1245.410871</c:v>
                      </c:pt>
                      <c:pt idx="1228">
                        <c:v>1246.417958</c:v>
                      </c:pt>
                      <c:pt idx="1229">
                        <c:v>1247.435069</c:v>
                      </c:pt>
                      <c:pt idx="1230">
                        <c:v>1248.454555</c:v>
                      </c:pt>
                      <c:pt idx="1231">
                        <c:v>1249.452632</c:v>
                      </c:pt>
                      <c:pt idx="1232">
                        <c:v>1250.453879</c:v>
                      </c:pt>
                      <c:pt idx="1233">
                        <c:v>1251.470312</c:v>
                      </c:pt>
                      <c:pt idx="1234">
                        <c:v>1252.489931</c:v>
                      </c:pt>
                      <c:pt idx="1235">
                        <c:v>1253.506158</c:v>
                      </c:pt>
                      <c:pt idx="1236">
                        <c:v>1254.522445</c:v>
                      </c:pt>
                      <c:pt idx="1237">
                        <c:v>1255.538148</c:v>
                      </c:pt>
                      <c:pt idx="1238">
                        <c:v>1256.551019</c:v>
                      </c:pt>
                      <c:pt idx="1239">
                        <c:v>1257.566754</c:v>
                      </c:pt>
                      <c:pt idx="1240">
                        <c:v>1258.588814</c:v>
                      </c:pt>
                      <c:pt idx="1241">
                        <c:v>1259.595429</c:v>
                      </c:pt>
                      <c:pt idx="1242">
                        <c:v>1260.608249</c:v>
                      </c:pt>
                      <c:pt idx="1243">
                        <c:v>1261.628005</c:v>
                      </c:pt>
                      <c:pt idx="1244">
                        <c:v>1262.643747</c:v>
                      </c:pt>
                      <c:pt idx="1245">
                        <c:v>1263.665953</c:v>
                      </c:pt>
                      <c:pt idx="1246">
                        <c:v>1264.671661</c:v>
                      </c:pt>
                      <c:pt idx="1247">
                        <c:v>1265.679534</c:v>
                      </c:pt>
                      <c:pt idx="1248">
                        <c:v>1266.689071</c:v>
                      </c:pt>
                      <c:pt idx="1249">
                        <c:v>1267.70468</c:v>
                      </c:pt>
                      <c:pt idx="1250">
                        <c:v>1268.703506</c:v>
                      </c:pt>
                      <c:pt idx="1251">
                        <c:v>1269.723523</c:v>
                      </c:pt>
                      <c:pt idx="1252">
                        <c:v>1270.737921</c:v>
                      </c:pt>
                      <c:pt idx="1253">
                        <c:v>1271.756258</c:v>
                      </c:pt>
                      <c:pt idx="1254">
                        <c:v>1272.763257</c:v>
                      </c:pt>
                      <c:pt idx="1255">
                        <c:v>1273.763248</c:v>
                      </c:pt>
                      <c:pt idx="1256">
                        <c:v>1274.785056</c:v>
                      </c:pt>
                      <c:pt idx="1257">
                        <c:v>1275.789782</c:v>
                      </c:pt>
                      <c:pt idx="1258">
                        <c:v>1276.813709</c:v>
                      </c:pt>
                      <c:pt idx="1259">
                        <c:v>1277.838319</c:v>
                      </c:pt>
                      <c:pt idx="1260">
                        <c:v>1278.840792</c:v>
                      </c:pt>
                      <c:pt idx="1261">
                        <c:v>1279.860284</c:v>
                      </c:pt>
                      <c:pt idx="1262">
                        <c:v>1280.876189</c:v>
                      </c:pt>
                      <c:pt idx="1263">
                        <c:v>1281.887108</c:v>
                      </c:pt>
                      <c:pt idx="1264">
                        <c:v>1282.919208</c:v>
                      </c:pt>
                      <c:pt idx="1265">
                        <c:v>1283.92992</c:v>
                      </c:pt>
                      <c:pt idx="1266">
                        <c:v>1284.92291</c:v>
                      </c:pt>
                      <c:pt idx="1267">
                        <c:v>1285.951566</c:v>
                      </c:pt>
                      <c:pt idx="1268">
                        <c:v>1286.962532</c:v>
                      </c:pt>
                      <c:pt idx="1269">
                        <c:v>1287.98755</c:v>
                      </c:pt>
                      <c:pt idx="1270">
                        <c:v>1289.020132</c:v>
                      </c:pt>
                      <c:pt idx="1271">
                        <c:v>1290.032506</c:v>
                      </c:pt>
                      <c:pt idx="1272">
                        <c:v>1291.035841</c:v>
                      </c:pt>
                      <c:pt idx="1273">
                        <c:v>1292.043416</c:v>
                      </c:pt>
                      <c:pt idx="1274">
                        <c:v>1293.057448</c:v>
                      </c:pt>
                      <c:pt idx="1275">
                        <c:v>1294.072533</c:v>
                      </c:pt>
                      <c:pt idx="1276">
                        <c:v>1295.082831</c:v>
                      </c:pt>
                      <c:pt idx="1277">
                        <c:v>1296.102472</c:v>
                      </c:pt>
                      <c:pt idx="1278">
                        <c:v>1297.120106</c:v>
                      </c:pt>
                      <c:pt idx="1279">
                        <c:v>1298.125186</c:v>
                      </c:pt>
                      <c:pt idx="1280">
                        <c:v>1299.126572</c:v>
                      </c:pt>
                      <c:pt idx="1281">
                        <c:v>1300.031937</c:v>
                      </c:pt>
                      <c:pt idx="1282">
                        <c:v>1301.04595</c:v>
                      </c:pt>
                      <c:pt idx="1283">
                        <c:v>1302.043585</c:v>
                      </c:pt>
                      <c:pt idx="1284">
                        <c:v>1303.059511</c:v>
                      </c:pt>
                      <c:pt idx="1285">
                        <c:v>1304.08126</c:v>
                      </c:pt>
                      <c:pt idx="1286">
                        <c:v>1305.087559</c:v>
                      </c:pt>
                      <c:pt idx="1287">
                        <c:v>1306.087946</c:v>
                      </c:pt>
                      <c:pt idx="1288">
                        <c:v>1307.091901</c:v>
                      </c:pt>
                      <c:pt idx="1289">
                        <c:v>1308.107675</c:v>
                      </c:pt>
                      <c:pt idx="1290">
                        <c:v>1309.123371</c:v>
                      </c:pt>
                      <c:pt idx="1291">
                        <c:v>1310.123681</c:v>
                      </c:pt>
                      <c:pt idx="1292">
                        <c:v>1311.140217</c:v>
                      </c:pt>
                      <c:pt idx="1293">
                        <c:v>1312.162418</c:v>
                      </c:pt>
                      <c:pt idx="1294">
                        <c:v>1313.15291</c:v>
                      </c:pt>
                      <c:pt idx="1295">
                        <c:v>1314.163403</c:v>
                      </c:pt>
                      <c:pt idx="1296">
                        <c:v>1315.170358</c:v>
                      </c:pt>
                      <c:pt idx="1297">
                        <c:v>1316.181951</c:v>
                      </c:pt>
                      <c:pt idx="1298">
                        <c:v>1317.173456</c:v>
                      </c:pt>
                      <c:pt idx="1299">
                        <c:v>1318.195873</c:v>
                      </c:pt>
                      <c:pt idx="1300">
                        <c:v>1319.212492</c:v>
                      </c:pt>
                      <c:pt idx="1301">
                        <c:v>1320.201417</c:v>
                      </c:pt>
                      <c:pt idx="1302">
                        <c:v>1321.202191</c:v>
                      </c:pt>
                      <c:pt idx="1303">
                        <c:v>1322.206469</c:v>
                      </c:pt>
                      <c:pt idx="1304">
                        <c:v>1323.206408</c:v>
                      </c:pt>
                      <c:pt idx="1305">
                        <c:v>1324.206942</c:v>
                      </c:pt>
                      <c:pt idx="1306">
                        <c:v>1325.206745</c:v>
                      </c:pt>
                      <c:pt idx="1307">
                        <c:v>1326.204472</c:v>
                      </c:pt>
                      <c:pt idx="1308">
                        <c:v>1327.22018</c:v>
                      </c:pt>
                      <c:pt idx="1309">
                        <c:v>1328.235777</c:v>
                      </c:pt>
                      <c:pt idx="1310">
                        <c:v>1329.246432</c:v>
                      </c:pt>
                      <c:pt idx="1311">
                        <c:v>1330.24666</c:v>
                      </c:pt>
                      <c:pt idx="1312">
                        <c:v>1331.246589</c:v>
                      </c:pt>
                      <c:pt idx="1313">
                        <c:v>1332.253463</c:v>
                      </c:pt>
                      <c:pt idx="1314">
                        <c:v>1333.253633</c:v>
                      </c:pt>
                      <c:pt idx="1315">
                        <c:v>1334.269027</c:v>
                      </c:pt>
                      <c:pt idx="1316">
                        <c:v>1335.272063</c:v>
                      </c:pt>
                      <c:pt idx="1317">
                        <c:v>1336.288009</c:v>
                      </c:pt>
                      <c:pt idx="1318">
                        <c:v>1337.287817</c:v>
                      </c:pt>
                      <c:pt idx="1319">
                        <c:v>1338.279046</c:v>
                      </c:pt>
                      <c:pt idx="1320">
                        <c:v>1339.278944</c:v>
                      </c:pt>
                      <c:pt idx="1321">
                        <c:v>1340.30107</c:v>
                      </c:pt>
                      <c:pt idx="1322">
                        <c:v>1341.317698</c:v>
                      </c:pt>
                      <c:pt idx="1323">
                        <c:v>1342.33269</c:v>
                      </c:pt>
                      <c:pt idx="1324">
                        <c:v>1343.332686</c:v>
                      </c:pt>
                      <c:pt idx="1325">
                        <c:v>1344.333638</c:v>
                      </c:pt>
                      <c:pt idx="1326">
                        <c:v>1345.333957</c:v>
                      </c:pt>
                      <c:pt idx="1327">
                        <c:v>1346.335569</c:v>
                      </c:pt>
                      <c:pt idx="1328">
                        <c:v>1347.325352</c:v>
                      </c:pt>
                      <c:pt idx="1329">
                        <c:v>1348.340968</c:v>
                      </c:pt>
                      <c:pt idx="1330">
                        <c:v>1349.340899</c:v>
                      </c:pt>
                      <c:pt idx="1331">
                        <c:v>1350.36938</c:v>
                      </c:pt>
                      <c:pt idx="1332">
                        <c:v>1351.372845</c:v>
                      </c:pt>
                      <c:pt idx="1333">
                        <c:v>1352.388897</c:v>
                      </c:pt>
                      <c:pt idx="1334">
                        <c:v>1353.415478</c:v>
                      </c:pt>
                      <c:pt idx="1335">
                        <c:v>1354.414369</c:v>
                      </c:pt>
                      <c:pt idx="1336">
                        <c:v>1355.41416</c:v>
                      </c:pt>
                      <c:pt idx="1337">
                        <c:v>1356.411274</c:v>
                      </c:pt>
                      <c:pt idx="1338">
                        <c:v>1357.411439</c:v>
                      </c:pt>
                      <c:pt idx="1339">
                        <c:v>1358.428183</c:v>
                      </c:pt>
                      <c:pt idx="1340">
                        <c:v>1359.434653</c:v>
                      </c:pt>
                      <c:pt idx="1341">
                        <c:v>1360.454123</c:v>
                      </c:pt>
                      <c:pt idx="1342">
                        <c:v>1361.46324</c:v>
                      </c:pt>
                      <c:pt idx="1343">
                        <c:v>1362.480345</c:v>
                      </c:pt>
                      <c:pt idx="1344">
                        <c:v>1363.495599</c:v>
                      </c:pt>
                      <c:pt idx="1345">
                        <c:v>1364.502383</c:v>
                      </c:pt>
                      <c:pt idx="1346">
                        <c:v>1365.521189</c:v>
                      </c:pt>
                      <c:pt idx="1347">
                        <c:v>1366.528269</c:v>
                      </c:pt>
                      <c:pt idx="1348">
                        <c:v>1367.536787</c:v>
                      </c:pt>
                      <c:pt idx="1349">
                        <c:v>1368.560082</c:v>
                      </c:pt>
                      <c:pt idx="1350">
                        <c:v>1369.583343</c:v>
                      </c:pt>
                      <c:pt idx="1351">
                        <c:v>1370.595413</c:v>
                      </c:pt>
                      <c:pt idx="1352">
                        <c:v>1371.61337</c:v>
                      </c:pt>
                      <c:pt idx="1353">
                        <c:v>1372.628169</c:v>
                      </c:pt>
                      <c:pt idx="1354">
                        <c:v>1373.630173</c:v>
                      </c:pt>
                      <c:pt idx="1355">
                        <c:v>1374.630261</c:v>
                      </c:pt>
                      <c:pt idx="1356">
                        <c:v>1375.642251</c:v>
                      </c:pt>
                      <c:pt idx="1357">
                        <c:v>1376.6512</c:v>
                      </c:pt>
                      <c:pt idx="1358">
                        <c:v>1377.661873</c:v>
                      </c:pt>
                      <c:pt idx="1359">
                        <c:v>1378.687194</c:v>
                      </c:pt>
                      <c:pt idx="1360">
                        <c:v>1379.707021</c:v>
                      </c:pt>
                      <c:pt idx="1361">
                        <c:v>1380.698837</c:v>
                      </c:pt>
                      <c:pt idx="1362">
                        <c:v>1381.704396</c:v>
                      </c:pt>
                      <c:pt idx="1363">
                        <c:v>1382.704722</c:v>
                      </c:pt>
                      <c:pt idx="1364">
                        <c:v>1383.704897</c:v>
                      </c:pt>
                      <c:pt idx="1365">
                        <c:v>1384.734716</c:v>
                      </c:pt>
                      <c:pt idx="1366">
                        <c:v>1385.75389</c:v>
                      </c:pt>
                      <c:pt idx="1367">
                        <c:v>1386.75292</c:v>
                      </c:pt>
                      <c:pt idx="1368">
                        <c:v>1387.763769</c:v>
                      </c:pt>
                      <c:pt idx="1369">
                        <c:v>1388.762674</c:v>
                      </c:pt>
                      <c:pt idx="1370">
                        <c:v>1389.773441</c:v>
                      </c:pt>
                      <c:pt idx="1371">
                        <c:v>1390.778853</c:v>
                      </c:pt>
                      <c:pt idx="1372">
                        <c:v>1391.784992</c:v>
                      </c:pt>
                      <c:pt idx="1373">
                        <c:v>1392.796027</c:v>
                      </c:pt>
                      <c:pt idx="1374">
                        <c:v>1393.803153</c:v>
                      </c:pt>
                      <c:pt idx="1375">
                        <c:v>1394.838498</c:v>
                      </c:pt>
                      <c:pt idx="1376">
                        <c:v>1395.851044</c:v>
                      </c:pt>
                      <c:pt idx="1377">
                        <c:v>1396.850464</c:v>
                      </c:pt>
                      <c:pt idx="1378">
                        <c:v>1397.850653</c:v>
                      </c:pt>
                      <c:pt idx="1379">
                        <c:v>1398.883153</c:v>
                      </c:pt>
                      <c:pt idx="1380">
                        <c:v>1399.885989</c:v>
                      </c:pt>
                      <c:pt idx="1381">
                        <c:v>1400.916595</c:v>
                      </c:pt>
                      <c:pt idx="1382">
                        <c:v>1401.911121</c:v>
                      </c:pt>
                      <c:pt idx="1383">
                        <c:v>1402.9361</c:v>
                      </c:pt>
                      <c:pt idx="1384">
                        <c:v>1403.949298</c:v>
                      </c:pt>
                      <c:pt idx="1385">
                        <c:v>1404.955618</c:v>
                      </c:pt>
                      <c:pt idx="1386">
                        <c:v>1405.959915</c:v>
                      </c:pt>
                      <c:pt idx="1387">
                        <c:v>1406.979228</c:v>
                      </c:pt>
                      <c:pt idx="1388">
                        <c:v>1408.018326</c:v>
                      </c:pt>
                      <c:pt idx="1389">
                        <c:v>1409.033834</c:v>
                      </c:pt>
                      <c:pt idx="1390">
                        <c:v>1410.032212</c:v>
                      </c:pt>
                      <c:pt idx="1391">
                        <c:v>1411.033965</c:v>
                      </c:pt>
                      <c:pt idx="1392">
                        <c:v>1412.034627</c:v>
                      </c:pt>
                      <c:pt idx="1393">
                        <c:v>1413.047852</c:v>
                      </c:pt>
                      <c:pt idx="1394">
                        <c:v>1414.054436</c:v>
                      </c:pt>
                      <c:pt idx="1395">
                        <c:v>1415.075667</c:v>
                      </c:pt>
                      <c:pt idx="1396">
                        <c:v>1416.08407</c:v>
                      </c:pt>
                      <c:pt idx="1397">
                        <c:v>1417.109556</c:v>
                      </c:pt>
                      <c:pt idx="1398">
                        <c:v>1418.130288</c:v>
                      </c:pt>
                      <c:pt idx="1399">
                        <c:v>1419.13869</c:v>
                      </c:pt>
                      <c:pt idx="1400">
                        <c:v>1420.163836</c:v>
                      </c:pt>
                      <c:pt idx="1401">
                        <c:v>1421.164894</c:v>
                      </c:pt>
                      <c:pt idx="1402">
                        <c:v>1422.186598</c:v>
                      </c:pt>
                      <c:pt idx="1403">
                        <c:v>1423.211354</c:v>
                      </c:pt>
                      <c:pt idx="1404">
                        <c:v>1424.230874</c:v>
                      </c:pt>
                      <c:pt idx="1405">
                        <c:v>1425.252382</c:v>
                      </c:pt>
                      <c:pt idx="1406">
                        <c:v>1426.274727</c:v>
                      </c:pt>
                      <c:pt idx="1407">
                        <c:v>1427.156211</c:v>
                      </c:pt>
                      <c:pt idx="1408">
                        <c:v>1428.180981</c:v>
                      </c:pt>
                      <c:pt idx="1409">
                        <c:v>1429.181948</c:v>
                      </c:pt>
                      <c:pt idx="1410">
                        <c:v>1430.18846</c:v>
                      </c:pt>
                      <c:pt idx="1411">
                        <c:v>1431.192473</c:v>
                      </c:pt>
                      <c:pt idx="1412">
                        <c:v>1432.209748</c:v>
                      </c:pt>
                      <c:pt idx="1413">
                        <c:v>1433.214427</c:v>
                      </c:pt>
                      <c:pt idx="1414">
                        <c:v>1434.218299</c:v>
                      </c:pt>
                      <c:pt idx="1415">
                        <c:v>1435.221949</c:v>
                      </c:pt>
                      <c:pt idx="1416">
                        <c:v>1436.22525</c:v>
                      </c:pt>
                      <c:pt idx="1417">
                        <c:v>1437.240674</c:v>
                      </c:pt>
                      <c:pt idx="1418">
                        <c:v>1438.243994</c:v>
                      </c:pt>
                      <c:pt idx="1419">
                        <c:v>1439.244217</c:v>
                      </c:pt>
                      <c:pt idx="1420">
                        <c:v>1440.259915</c:v>
                      </c:pt>
                      <c:pt idx="1421">
                        <c:v>1441.260537</c:v>
                      </c:pt>
                      <c:pt idx="1422">
                        <c:v>1442.265104</c:v>
                      </c:pt>
                      <c:pt idx="1423">
                        <c:v>1443.287501</c:v>
                      </c:pt>
                      <c:pt idx="1424">
                        <c:v>1444.278483</c:v>
                      </c:pt>
                      <c:pt idx="1425">
                        <c:v>1445.278926</c:v>
                      </c:pt>
                      <c:pt idx="1426">
                        <c:v>1446.295082</c:v>
                      </c:pt>
                      <c:pt idx="1427">
                        <c:v>1447.321205</c:v>
                      </c:pt>
                      <c:pt idx="1428">
                        <c:v>1448.336462</c:v>
                      </c:pt>
                      <c:pt idx="1429">
                        <c:v>1449.328086</c:v>
                      </c:pt>
                      <c:pt idx="1430">
                        <c:v>1450.335209</c:v>
                      </c:pt>
                      <c:pt idx="1431">
                        <c:v>1451.326574</c:v>
                      </c:pt>
                      <c:pt idx="1432">
                        <c:v>1452.339643</c:v>
                      </c:pt>
                      <c:pt idx="1433">
                        <c:v>1453.333705</c:v>
                      </c:pt>
                      <c:pt idx="1434">
                        <c:v>1454.331505</c:v>
                      </c:pt>
                      <c:pt idx="1435">
                        <c:v>1455.335092</c:v>
                      </c:pt>
                      <c:pt idx="1436">
                        <c:v>1456.351015</c:v>
                      </c:pt>
                      <c:pt idx="1437">
                        <c:v>1457.366106</c:v>
                      </c:pt>
                      <c:pt idx="1438">
                        <c:v>1458.373488</c:v>
                      </c:pt>
                      <c:pt idx="1439">
                        <c:v>1459.374722</c:v>
                      </c:pt>
                      <c:pt idx="1440">
                        <c:v>1460.3972</c:v>
                      </c:pt>
                      <c:pt idx="1441">
                        <c:v>1461.40415</c:v>
                      </c:pt>
                      <c:pt idx="1442">
                        <c:v>1462.402334</c:v>
                      </c:pt>
                      <c:pt idx="1443">
                        <c:v>1463.432057</c:v>
                      </c:pt>
                      <c:pt idx="1444">
                        <c:v>1464.44668</c:v>
                      </c:pt>
                      <c:pt idx="1445">
                        <c:v>1465.459949</c:v>
                      </c:pt>
                      <c:pt idx="1446">
                        <c:v>1466.465216</c:v>
                      </c:pt>
                      <c:pt idx="1447">
                        <c:v>1467.495678</c:v>
                      </c:pt>
                      <c:pt idx="1448">
                        <c:v>1468.502173</c:v>
                      </c:pt>
                      <c:pt idx="1449">
                        <c:v>1469.510836</c:v>
                      </c:pt>
                      <c:pt idx="1450">
                        <c:v>1470.531949</c:v>
                      </c:pt>
                      <c:pt idx="1451">
                        <c:v>1471.539049</c:v>
                      </c:pt>
                      <c:pt idx="1452">
                        <c:v>1472.536549</c:v>
                      </c:pt>
                      <c:pt idx="1453">
                        <c:v>1473.558957</c:v>
                      </c:pt>
                      <c:pt idx="1454">
                        <c:v>1474.569498</c:v>
                      </c:pt>
                      <c:pt idx="1455">
                        <c:v>1475.592986</c:v>
                      </c:pt>
                      <c:pt idx="1456">
                        <c:v>1476.495916</c:v>
                      </c:pt>
                      <c:pt idx="1457">
                        <c:v>1477.503583</c:v>
                      </c:pt>
                      <c:pt idx="1458">
                        <c:v>1478.504381</c:v>
                      </c:pt>
                      <c:pt idx="1459">
                        <c:v>1479.504556</c:v>
                      </c:pt>
                      <c:pt idx="1460">
                        <c:v>1480.526424</c:v>
                      </c:pt>
                      <c:pt idx="1461">
                        <c:v>1481.515374</c:v>
                      </c:pt>
                      <c:pt idx="1462">
                        <c:v>1482.530777</c:v>
                      </c:pt>
                      <c:pt idx="1463">
                        <c:v>1483.537878</c:v>
                      </c:pt>
                      <c:pt idx="1464">
                        <c:v>1484.538136</c:v>
                      </c:pt>
                      <c:pt idx="1465">
                        <c:v>1485.538765</c:v>
                      </c:pt>
                      <c:pt idx="1466">
                        <c:v>1486.545423</c:v>
                      </c:pt>
                      <c:pt idx="1467">
                        <c:v>1487.545004</c:v>
                      </c:pt>
                      <c:pt idx="1468">
                        <c:v>1488.563567</c:v>
                      </c:pt>
                      <c:pt idx="1469">
                        <c:v>1489.576298</c:v>
                      </c:pt>
                      <c:pt idx="1470">
                        <c:v>1490.583085</c:v>
                      </c:pt>
                      <c:pt idx="1471">
                        <c:v>1491.582518</c:v>
                      </c:pt>
                      <c:pt idx="1472">
                        <c:v>1492.574822</c:v>
                      </c:pt>
                      <c:pt idx="1473">
                        <c:v>1493.575116</c:v>
                      </c:pt>
                      <c:pt idx="1474">
                        <c:v>1494.595827</c:v>
                      </c:pt>
                      <c:pt idx="1475">
                        <c:v>1495.618234</c:v>
                      </c:pt>
                      <c:pt idx="1476">
                        <c:v>1496.624649</c:v>
                      </c:pt>
                      <c:pt idx="1477">
                        <c:v>1497.650751</c:v>
                      </c:pt>
                      <c:pt idx="1478">
                        <c:v>1498.666861</c:v>
                      </c:pt>
                      <c:pt idx="1479">
                        <c:v>1499.667112</c:v>
                      </c:pt>
                      <c:pt idx="1480">
                        <c:v>1500.666948</c:v>
                      </c:pt>
                      <c:pt idx="1481">
                        <c:v>1501.65506</c:v>
                      </c:pt>
                      <c:pt idx="1482">
                        <c:v>1502.655381</c:v>
                      </c:pt>
                      <c:pt idx="1483">
                        <c:v>1503.6623</c:v>
                      </c:pt>
                      <c:pt idx="1484">
                        <c:v>1504.653863</c:v>
                      </c:pt>
                      <c:pt idx="1485">
                        <c:v>1505.664106</c:v>
                      </c:pt>
                      <c:pt idx="1486">
                        <c:v>1506.655253</c:v>
                      </c:pt>
                      <c:pt idx="1487">
                        <c:v>1507.65322</c:v>
                      </c:pt>
                      <c:pt idx="1488">
                        <c:v>1508.660126</c:v>
                      </c:pt>
                      <c:pt idx="1489">
                        <c:v>1509.661008</c:v>
                      </c:pt>
                      <c:pt idx="1490">
                        <c:v>1510.665208</c:v>
                      </c:pt>
                      <c:pt idx="1491">
                        <c:v>1511.665096</c:v>
                      </c:pt>
                      <c:pt idx="1492">
                        <c:v>1512.665587</c:v>
                      </c:pt>
                      <c:pt idx="1493">
                        <c:v>1513.666909</c:v>
                      </c:pt>
                      <c:pt idx="1494">
                        <c:v>1514.659042</c:v>
                      </c:pt>
                      <c:pt idx="1495">
                        <c:v>1515.659855</c:v>
                      </c:pt>
                      <c:pt idx="1496">
                        <c:v>1516.666566</c:v>
                      </c:pt>
                      <c:pt idx="1497">
                        <c:v>1517.667389</c:v>
                      </c:pt>
                      <c:pt idx="1498">
                        <c:v>1518.666853</c:v>
                      </c:pt>
                      <c:pt idx="1499">
                        <c:v>1519.673067</c:v>
                      </c:pt>
                      <c:pt idx="1500">
                        <c:v>1520.669041</c:v>
                      </c:pt>
                      <c:pt idx="1501">
                        <c:v>1521.698539</c:v>
                      </c:pt>
                      <c:pt idx="1502">
                        <c:v>1522.709312</c:v>
                      </c:pt>
                      <c:pt idx="1503">
                        <c:v>1523.70971</c:v>
                      </c:pt>
                      <c:pt idx="1504">
                        <c:v>1524.721952</c:v>
                      </c:pt>
                      <c:pt idx="1505">
                        <c:v>1525.722691</c:v>
                      </c:pt>
                      <c:pt idx="1506">
                        <c:v>1526.755725</c:v>
                      </c:pt>
                      <c:pt idx="1507">
                        <c:v>1527.772389</c:v>
                      </c:pt>
                      <c:pt idx="1508">
                        <c:v>1528.770407</c:v>
                      </c:pt>
                      <c:pt idx="1509">
                        <c:v>1529.794928</c:v>
                      </c:pt>
                      <c:pt idx="1510">
                        <c:v>1530.782229</c:v>
                      </c:pt>
                      <c:pt idx="1511">
                        <c:v>1531.788932</c:v>
                      </c:pt>
                      <c:pt idx="1512">
                        <c:v>1532.804196</c:v>
                      </c:pt>
                      <c:pt idx="1513">
                        <c:v>1533.810999</c:v>
                      </c:pt>
                      <c:pt idx="1514">
                        <c:v>1534.834138</c:v>
                      </c:pt>
                      <c:pt idx="1515">
                        <c:v>1535.831073</c:v>
                      </c:pt>
                      <c:pt idx="1516">
                        <c:v>1536.843862</c:v>
                      </c:pt>
                      <c:pt idx="1517">
                        <c:v>1537.86649</c:v>
                      </c:pt>
                      <c:pt idx="1518">
                        <c:v>1538.874098</c:v>
                      </c:pt>
                      <c:pt idx="1519">
                        <c:v>1539.877644</c:v>
                      </c:pt>
                      <c:pt idx="1520">
                        <c:v>1540.878618</c:v>
                      </c:pt>
                      <c:pt idx="1521">
                        <c:v>1541.900935</c:v>
                      </c:pt>
                      <c:pt idx="1522">
                        <c:v>1542.916579</c:v>
                      </c:pt>
                      <c:pt idx="1523">
                        <c:v>1543.916678</c:v>
                      </c:pt>
                      <c:pt idx="1524">
                        <c:v>1544.923594</c:v>
                      </c:pt>
                      <c:pt idx="1525">
                        <c:v>1545.934503</c:v>
                      </c:pt>
                      <c:pt idx="1526">
                        <c:v>1546.955754</c:v>
                      </c:pt>
                      <c:pt idx="1527">
                        <c:v>1547.984269</c:v>
                      </c:pt>
                      <c:pt idx="1528">
                        <c:v>1549.003496</c:v>
                      </c:pt>
                      <c:pt idx="1529">
                        <c:v>1550.001877</c:v>
                      </c:pt>
                      <c:pt idx="1530">
                        <c:v>1551.008992</c:v>
                      </c:pt>
                      <c:pt idx="1531">
                        <c:v>1552.032488</c:v>
                      </c:pt>
                      <c:pt idx="1532">
                        <c:v>1553.035602</c:v>
                      </c:pt>
                      <c:pt idx="1533">
                        <c:v>1554.040732</c:v>
                      </c:pt>
                      <c:pt idx="1534">
                        <c:v>1555.049011</c:v>
                      </c:pt>
                      <c:pt idx="1535">
                        <c:v>1556.063995</c:v>
                      </c:pt>
                      <c:pt idx="1536">
                        <c:v>1557.06584</c:v>
                      </c:pt>
                      <c:pt idx="1537">
                        <c:v>1558.078615</c:v>
                      </c:pt>
                      <c:pt idx="1538">
                        <c:v>1559.083008</c:v>
                      </c:pt>
                      <c:pt idx="1539">
                        <c:v>1560.094993</c:v>
                      </c:pt>
                      <c:pt idx="1540">
                        <c:v>1561.110211</c:v>
                      </c:pt>
                      <c:pt idx="1541">
                        <c:v>1562.131907</c:v>
                      </c:pt>
                      <c:pt idx="1542">
                        <c:v>1563.135093</c:v>
                      </c:pt>
                      <c:pt idx="1543">
                        <c:v>1564.154666</c:v>
                      </c:pt>
                      <c:pt idx="1544">
                        <c:v>1565.172198</c:v>
                      </c:pt>
                      <c:pt idx="1545">
                        <c:v>1566.194989</c:v>
                      </c:pt>
                      <c:pt idx="1546">
                        <c:v>1567.209935</c:v>
                      </c:pt>
                      <c:pt idx="1547">
                        <c:v>1568.223041</c:v>
                      </c:pt>
                      <c:pt idx="1548">
                        <c:v>1569.215979</c:v>
                      </c:pt>
                      <c:pt idx="1549">
                        <c:v>1570.220091</c:v>
                      </c:pt>
                      <c:pt idx="1550">
                        <c:v>1571.256733</c:v>
                      </c:pt>
                      <c:pt idx="1551">
                        <c:v>1572.264862</c:v>
                      </c:pt>
                      <c:pt idx="1552">
                        <c:v>1573.162667</c:v>
                      </c:pt>
                      <c:pt idx="1553">
                        <c:v>1574.161048</c:v>
                      </c:pt>
                      <c:pt idx="1554">
                        <c:v>1575.165294</c:v>
                      </c:pt>
                      <c:pt idx="1555">
                        <c:v>1576.16506</c:v>
                      </c:pt>
                      <c:pt idx="1556">
                        <c:v>1577.164661</c:v>
                      </c:pt>
                      <c:pt idx="1557">
                        <c:v>1578.178086</c:v>
                      </c:pt>
                      <c:pt idx="1558">
                        <c:v>1579.184476</c:v>
                      </c:pt>
                      <c:pt idx="1559">
                        <c:v>1580.206645</c:v>
                      </c:pt>
                      <c:pt idx="1560">
                        <c:v>1581.220012</c:v>
                      </c:pt>
                      <c:pt idx="1561">
                        <c:v>1582.235577</c:v>
                      </c:pt>
                      <c:pt idx="1562">
                        <c:v>1583.246833</c:v>
                      </c:pt>
                      <c:pt idx="1563">
                        <c:v>1584.262406</c:v>
                      </c:pt>
                      <c:pt idx="1564">
                        <c:v>1585.278042</c:v>
                      </c:pt>
                      <c:pt idx="1565">
                        <c:v>1586.278612</c:v>
                      </c:pt>
                      <c:pt idx="1566">
                        <c:v>1587.300679</c:v>
                      </c:pt>
                      <c:pt idx="1567">
                        <c:v>1588.300563</c:v>
                      </c:pt>
                      <c:pt idx="1568">
                        <c:v>1589.304134</c:v>
                      </c:pt>
                      <c:pt idx="1569">
                        <c:v>1590.32016</c:v>
                      </c:pt>
                      <c:pt idx="1570">
                        <c:v>1591.327163</c:v>
                      </c:pt>
                      <c:pt idx="1571">
                        <c:v>1592.342432</c:v>
                      </c:pt>
                      <c:pt idx="1572">
                        <c:v>1593.350815</c:v>
                      </c:pt>
                      <c:pt idx="1573">
                        <c:v>1594.354867</c:v>
                      </c:pt>
                      <c:pt idx="1574">
                        <c:v>1595.370902</c:v>
                      </c:pt>
                      <c:pt idx="1575">
                        <c:v>1596.386291</c:v>
                      </c:pt>
                      <c:pt idx="1576">
                        <c:v>1597.372757</c:v>
                      </c:pt>
                      <c:pt idx="1577">
                        <c:v>1598.383529</c:v>
                      </c:pt>
                      <c:pt idx="1578">
                        <c:v>1599.38401</c:v>
                      </c:pt>
                      <c:pt idx="1579">
                        <c:v>1600.381889</c:v>
                      </c:pt>
                      <c:pt idx="1580">
                        <c:v>1601.381899</c:v>
                      </c:pt>
                      <c:pt idx="1581">
                        <c:v>1602.38226</c:v>
                      </c:pt>
                      <c:pt idx="1582">
                        <c:v>1603.373788</c:v>
                      </c:pt>
                      <c:pt idx="1583">
                        <c:v>1604.374084</c:v>
                      </c:pt>
                      <c:pt idx="1584">
                        <c:v>1605.390249</c:v>
                      </c:pt>
                      <c:pt idx="1585">
                        <c:v>1606.407841</c:v>
                      </c:pt>
                      <c:pt idx="1586">
                        <c:v>1607.408601</c:v>
                      </c:pt>
                      <c:pt idx="1587">
                        <c:v>1608.411719</c:v>
                      </c:pt>
                      <c:pt idx="1588">
                        <c:v>1609.412605</c:v>
                      </c:pt>
                      <c:pt idx="1589">
                        <c:v>1610.431539</c:v>
                      </c:pt>
                      <c:pt idx="1590">
                        <c:v>1611.431487</c:v>
                      </c:pt>
                      <c:pt idx="1591">
                        <c:v>1612.435237</c:v>
                      </c:pt>
                      <c:pt idx="1592">
                        <c:v>1613.454386</c:v>
                      </c:pt>
                      <c:pt idx="1593">
                        <c:v>1614.472784</c:v>
                      </c:pt>
                      <c:pt idx="1594">
                        <c:v>1615.485925</c:v>
                      </c:pt>
                      <c:pt idx="1595">
                        <c:v>1616.510622</c:v>
                      </c:pt>
                      <c:pt idx="1596">
                        <c:v>1617.51447</c:v>
                      </c:pt>
                      <c:pt idx="1597">
                        <c:v>1618.529867</c:v>
                      </c:pt>
                      <c:pt idx="1598">
                        <c:v>1619.527471</c:v>
                      </c:pt>
                      <c:pt idx="1599">
                        <c:v>1620.542842</c:v>
                      </c:pt>
                      <c:pt idx="1600">
                        <c:v>1621.558748</c:v>
                      </c:pt>
                      <c:pt idx="1601">
                        <c:v>1622.574295</c:v>
                      </c:pt>
                      <c:pt idx="1602">
                        <c:v>1623.590422</c:v>
                      </c:pt>
                      <c:pt idx="1603">
                        <c:v>1624.611042</c:v>
                      </c:pt>
                      <c:pt idx="1604">
                        <c:v>1625.621727</c:v>
                      </c:pt>
                      <c:pt idx="1605">
                        <c:v>1626.638718</c:v>
                      </c:pt>
                      <c:pt idx="1606">
                        <c:v>1627.638713</c:v>
                      </c:pt>
                      <c:pt idx="1607">
                        <c:v>1628.662385</c:v>
                      </c:pt>
                      <c:pt idx="1608">
                        <c:v>1629.666276</c:v>
                      </c:pt>
                      <c:pt idx="1609">
                        <c:v>1630.666226</c:v>
                      </c:pt>
                      <c:pt idx="1610">
                        <c:v>1631.66751</c:v>
                      </c:pt>
                      <c:pt idx="1611">
                        <c:v>1632.659537</c:v>
                      </c:pt>
                      <c:pt idx="1612">
                        <c:v>1633.675277</c:v>
                      </c:pt>
                      <c:pt idx="1613">
                        <c:v>1634.693944</c:v>
                      </c:pt>
                      <c:pt idx="1614">
                        <c:v>1635.70988</c:v>
                      </c:pt>
                      <c:pt idx="1615">
                        <c:v>1636.710028</c:v>
                      </c:pt>
                      <c:pt idx="1616">
                        <c:v>1637.725738</c:v>
                      </c:pt>
                      <c:pt idx="1617">
                        <c:v>1638.741757</c:v>
                      </c:pt>
                      <c:pt idx="1618">
                        <c:v>1639.757671</c:v>
                      </c:pt>
                      <c:pt idx="1619">
                        <c:v>1640.77403</c:v>
                      </c:pt>
                      <c:pt idx="1620">
                        <c:v>1641.780816</c:v>
                      </c:pt>
                      <c:pt idx="1621">
                        <c:v>1642.788538</c:v>
                      </c:pt>
                      <c:pt idx="1622">
                        <c:v>1643.789329</c:v>
                      </c:pt>
                      <c:pt idx="1623">
                        <c:v>1644.781105</c:v>
                      </c:pt>
                      <c:pt idx="1624">
                        <c:v>1645.79156</c:v>
                      </c:pt>
                      <c:pt idx="1625">
                        <c:v>1646.783677</c:v>
                      </c:pt>
                      <c:pt idx="1626">
                        <c:v>1647.783519</c:v>
                      </c:pt>
                      <c:pt idx="1627">
                        <c:v>1648.800366</c:v>
                      </c:pt>
                      <c:pt idx="1628">
                        <c:v>1649.803297</c:v>
                      </c:pt>
                      <c:pt idx="1629">
                        <c:v>1650.827082</c:v>
                      </c:pt>
                      <c:pt idx="1630">
                        <c:v>1651.836133</c:v>
                      </c:pt>
                      <c:pt idx="1631">
                        <c:v>1652.836656</c:v>
                      </c:pt>
                      <c:pt idx="1632">
                        <c:v>1653.845884</c:v>
                      </c:pt>
                      <c:pt idx="1633">
                        <c:v>1654.862037</c:v>
                      </c:pt>
                      <c:pt idx="1634">
                        <c:v>1655.862004</c:v>
                      </c:pt>
                      <c:pt idx="1635">
                        <c:v>1656.87439</c:v>
                      </c:pt>
                      <c:pt idx="1636">
                        <c:v>1657.884536</c:v>
                      </c:pt>
                      <c:pt idx="1637">
                        <c:v>1658.898083</c:v>
                      </c:pt>
                      <c:pt idx="1638">
                        <c:v>1659.904845</c:v>
                      </c:pt>
                      <c:pt idx="1639">
                        <c:v>1660.911227</c:v>
                      </c:pt>
                      <c:pt idx="1640">
                        <c:v>1661.930784</c:v>
                      </c:pt>
                      <c:pt idx="1641">
                        <c:v>1662.947078</c:v>
                      </c:pt>
                      <c:pt idx="1642">
                        <c:v>1663.953523</c:v>
                      </c:pt>
                      <c:pt idx="1643">
                        <c:v>1664.957224</c:v>
                      </c:pt>
                      <c:pt idx="1644">
                        <c:v>1665.973864</c:v>
                      </c:pt>
                      <c:pt idx="1645">
                        <c:v>1666.988705</c:v>
                      </c:pt>
                      <c:pt idx="1646">
                        <c:v>1668.004559</c:v>
                      </c:pt>
                      <c:pt idx="1647">
                        <c:v>1669.010666</c:v>
                      </c:pt>
                      <c:pt idx="1648">
                        <c:v>1670.011031</c:v>
                      </c:pt>
                      <c:pt idx="1649">
                        <c:v>1671.035016</c:v>
                      </c:pt>
                      <c:pt idx="1650">
                        <c:v>1672.053183</c:v>
                      </c:pt>
                      <c:pt idx="1651">
                        <c:v>1673.069042</c:v>
                      </c:pt>
                      <c:pt idx="1652">
                        <c:v>1674.095033</c:v>
                      </c:pt>
                      <c:pt idx="1653">
                        <c:v>1675.089066</c:v>
                      </c:pt>
                      <c:pt idx="1654">
                        <c:v>1676.118077</c:v>
                      </c:pt>
                      <c:pt idx="1655">
                        <c:v>1677.123496</c:v>
                      </c:pt>
                      <c:pt idx="1656">
                        <c:v>1678.141683</c:v>
                      </c:pt>
                      <c:pt idx="1657">
                        <c:v>1679.036446</c:v>
                      </c:pt>
                      <c:pt idx="1658">
                        <c:v>1680.027786</c:v>
                      </c:pt>
                      <c:pt idx="1659">
                        <c:v>1681.028842</c:v>
                      </c:pt>
                      <c:pt idx="1660">
                        <c:v>1682.029126</c:v>
                      </c:pt>
                      <c:pt idx="1661">
                        <c:v>1683.033956</c:v>
                      </c:pt>
                      <c:pt idx="1662">
                        <c:v>1684.03417</c:v>
                      </c:pt>
                      <c:pt idx="1663">
                        <c:v>1685.033985</c:v>
                      </c:pt>
                      <c:pt idx="1664">
                        <c:v>1686.037872</c:v>
                      </c:pt>
                      <c:pt idx="1665">
                        <c:v>1687.042506</c:v>
                      </c:pt>
                      <c:pt idx="1666">
                        <c:v>1688.042855</c:v>
                      </c:pt>
                      <c:pt idx="1667">
                        <c:v>1689.043193</c:v>
                      </c:pt>
                      <c:pt idx="1668">
                        <c:v>1690.074204</c:v>
                      </c:pt>
                      <c:pt idx="1669">
                        <c:v>1691.068511</c:v>
                      </c:pt>
                      <c:pt idx="1670">
                        <c:v>1692.07881</c:v>
                      </c:pt>
                      <c:pt idx="1671">
                        <c:v>1693.076576</c:v>
                      </c:pt>
                      <c:pt idx="1672">
                        <c:v>1694.089138</c:v>
                      </c:pt>
                      <c:pt idx="1673">
                        <c:v>1695.093344</c:v>
                      </c:pt>
                      <c:pt idx="1674">
                        <c:v>1696.100635</c:v>
                      </c:pt>
                      <c:pt idx="1675">
                        <c:v>1697.107149</c:v>
                      </c:pt>
                      <c:pt idx="1676">
                        <c:v>1698.113919</c:v>
                      </c:pt>
                      <c:pt idx="1677">
                        <c:v>1699.133215</c:v>
                      </c:pt>
                      <c:pt idx="1678">
                        <c:v>1700.140138</c:v>
                      </c:pt>
                      <c:pt idx="1679">
                        <c:v>1701.153213</c:v>
                      </c:pt>
                      <c:pt idx="1680">
                        <c:v>1702.155934</c:v>
                      </c:pt>
                      <c:pt idx="1681">
                        <c:v>1703.172224</c:v>
                      </c:pt>
                      <c:pt idx="1682">
                        <c:v>1704.187552</c:v>
                      </c:pt>
                      <c:pt idx="1683">
                        <c:v>1705.203325</c:v>
                      </c:pt>
                      <c:pt idx="1684">
                        <c:v>1706.203659</c:v>
                      </c:pt>
                      <c:pt idx="1685">
                        <c:v>1707.203695</c:v>
                      </c:pt>
                      <c:pt idx="1686">
                        <c:v>1708.204167</c:v>
                      </c:pt>
                      <c:pt idx="1687">
                        <c:v>1709.210871</c:v>
                      </c:pt>
                      <c:pt idx="1688">
                        <c:v>1710.210557</c:v>
                      </c:pt>
                      <c:pt idx="1689">
                        <c:v>1711.210431</c:v>
                      </c:pt>
                      <c:pt idx="1690">
                        <c:v>1712.210895</c:v>
                      </c:pt>
                      <c:pt idx="1691">
                        <c:v>1713.215957</c:v>
                      </c:pt>
                      <c:pt idx="1692">
                        <c:v>1714.216288</c:v>
                      </c:pt>
                      <c:pt idx="1693">
                        <c:v>1715.223335</c:v>
                      </c:pt>
                      <c:pt idx="1694">
                        <c:v>1716.239035</c:v>
                      </c:pt>
                      <c:pt idx="1695">
                        <c:v>1717.254909</c:v>
                      </c:pt>
                      <c:pt idx="1696">
                        <c:v>1718.255473</c:v>
                      </c:pt>
                      <c:pt idx="1697">
                        <c:v>1719.258965</c:v>
                      </c:pt>
                      <c:pt idx="1698">
                        <c:v>1720.26282</c:v>
                      </c:pt>
                      <c:pt idx="1699">
                        <c:v>1721.262993</c:v>
                      </c:pt>
                      <c:pt idx="1700">
                        <c:v>1722.277553</c:v>
                      </c:pt>
                      <c:pt idx="1701">
                        <c:v>1723.2881</c:v>
                      </c:pt>
                      <c:pt idx="1702">
                        <c:v>1724.288755</c:v>
                      </c:pt>
                      <c:pt idx="1703">
                        <c:v>1725.287455</c:v>
                      </c:pt>
                      <c:pt idx="1704">
                        <c:v>1726.287738</c:v>
                      </c:pt>
                      <c:pt idx="1705">
                        <c:v>1727.285295</c:v>
                      </c:pt>
                      <c:pt idx="1706">
                        <c:v>1728.286999</c:v>
                      </c:pt>
                      <c:pt idx="1707">
                        <c:v>1729.277934</c:v>
                      </c:pt>
                      <c:pt idx="1708">
                        <c:v>1730.278806</c:v>
                      </c:pt>
                      <c:pt idx="1709">
                        <c:v>1731.285716</c:v>
                      </c:pt>
                      <c:pt idx="1710">
                        <c:v>1732.292503</c:v>
                      </c:pt>
                      <c:pt idx="1711">
                        <c:v>1733.284763</c:v>
                      </c:pt>
                      <c:pt idx="1712">
                        <c:v>1734.285939</c:v>
                      </c:pt>
                      <c:pt idx="1713">
                        <c:v>1735.296135</c:v>
                      </c:pt>
                      <c:pt idx="1714">
                        <c:v>1736.307497</c:v>
                      </c:pt>
                      <c:pt idx="1715">
                        <c:v>1737.317486</c:v>
                      </c:pt>
                      <c:pt idx="1716">
                        <c:v>1738.341147</c:v>
                      </c:pt>
                      <c:pt idx="1717">
                        <c:v>1739.350094</c:v>
                      </c:pt>
                      <c:pt idx="1718">
                        <c:v>1740.368453</c:v>
                      </c:pt>
                      <c:pt idx="1719">
                        <c:v>1741.382544</c:v>
                      </c:pt>
                      <c:pt idx="1720">
                        <c:v>1742.397816</c:v>
                      </c:pt>
                      <c:pt idx="1721">
                        <c:v>1743.308063</c:v>
                      </c:pt>
                      <c:pt idx="1722">
                        <c:v>1744.323474</c:v>
                      </c:pt>
                      <c:pt idx="1723">
                        <c:v>1745.336392</c:v>
                      </c:pt>
                      <c:pt idx="1724">
                        <c:v>1746.335922</c:v>
                      </c:pt>
                      <c:pt idx="1725">
                        <c:v>1747.342428</c:v>
                      </c:pt>
                      <c:pt idx="1726">
                        <c:v>1748.358316</c:v>
                      </c:pt>
                      <c:pt idx="1727">
                        <c:v>1749.365476</c:v>
                      </c:pt>
                      <c:pt idx="1728">
                        <c:v>1750.381349</c:v>
                      </c:pt>
                      <c:pt idx="1729">
                        <c:v>1751.381354</c:v>
                      </c:pt>
                      <c:pt idx="1730">
                        <c:v>1752.381303</c:v>
                      </c:pt>
                      <c:pt idx="1731">
                        <c:v>1753.381742</c:v>
                      </c:pt>
                      <c:pt idx="1732">
                        <c:v>1754.38243</c:v>
                      </c:pt>
                      <c:pt idx="1733">
                        <c:v>1755.382385</c:v>
                      </c:pt>
                      <c:pt idx="1734">
                        <c:v>1756.382151</c:v>
                      </c:pt>
                      <c:pt idx="1735">
                        <c:v>1757.37407</c:v>
                      </c:pt>
                      <c:pt idx="1736">
                        <c:v>1758.386956</c:v>
                      </c:pt>
                      <c:pt idx="1737">
                        <c:v>1759.387644</c:v>
                      </c:pt>
                      <c:pt idx="1738">
                        <c:v>1760.410068</c:v>
                      </c:pt>
                      <c:pt idx="1739">
                        <c:v>1761.432462</c:v>
                      </c:pt>
                      <c:pt idx="1740">
                        <c:v>1762.439359</c:v>
                      </c:pt>
                      <c:pt idx="1741">
                        <c:v>1763.461878</c:v>
                      </c:pt>
                      <c:pt idx="1742">
                        <c:v>1764.477525</c:v>
                      </c:pt>
                      <c:pt idx="1743">
                        <c:v>1765.484291</c:v>
                      </c:pt>
                      <c:pt idx="1744">
                        <c:v>1766.487914</c:v>
                      </c:pt>
                      <c:pt idx="1745">
                        <c:v>1767.492466</c:v>
                      </c:pt>
                      <c:pt idx="1746">
                        <c:v>1768.487357</c:v>
                      </c:pt>
                      <c:pt idx="1747">
                        <c:v>1769.506841</c:v>
                      </c:pt>
                      <c:pt idx="1748">
                        <c:v>1770.522642</c:v>
                      </c:pt>
                      <c:pt idx="1749">
                        <c:v>1771.524329</c:v>
                      </c:pt>
                      <c:pt idx="1750">
                        <c:v>1772.527016</c:v>
                      </c:pt>
                      <c:pt idx="1751">
                        <c:v>1773.522689</c:v>
                      </c:pt>
                      <c:pt idx="1752">
                        <c:v>1774.538387</c:v>
                      </c:pt>
                      <c:pt idx="1753">
                        <c:v>1775.54292</c:v>
                      </c:pt>
                      <c:pt idx="1754">
                        <c:v>1776.539282</c:v>
                      </c:pt>
                      <c:pt idx="1755">
                        <c:v>1777.535906</c:v>
                      </c:pt>
                      <c:pt idx="1756">
                        <c:v>1778.528646</c:v>
                      </c:pt>
                      <c:pt idx="1757">
                        <c:v>1779.529042</c:v>
                      </c:pt>
                      <c:pt idx="1758">
                        <c:v>1780.544342</c:v>
                      </c:pt>
                      <c:pt idx="1759">
                        <c:v>1781.560226</c:v>
                      </c:pt>
                      <c:pt idx="1760">
                        <c:v>1782.576014</c:v>
                      </c:pt>
                      <c:pt idx="1761">
                        <c:v>1783.591694</c:v>
                      </c:pt>
                      <c:pt idx="1762">
                        <c:v>1784.60832</c:v>
                      </c:pt>
                      <c:pt idx="1763">
                        <c:v>1785.623642</c:v>
                      </c:pt>
                      <c:pt idx="1764">
                        <c:v>1786.639616</c:v>
                      </c:pt>
                      <c:pt idx="1765">
                        <c:v>1787.655246</c:v>
                      </c:pt>
                      <c:pt idx="1766">
                        <c:v>1788.653027</c:v>
                      </c:pt>
                      <c:pt idx="1767">
                        <c:v>1789.663019</c:v>
                      </c:pt>
                      <c:pt idx="1768">
                        <c:v>1790.663392</c:v>
                      </c:pt>
                      <c:pt idx="1769">
                        <c:v>1791.662997</c:v>
                      </c:pt>
                      <c:pt idx="1770">
                        <c:v>1792.663201</c:v>
                      </c:pt>
                      <c:pt idx="1771">
                        <c:v>1793.679519</c:v>
                      </c:pt>
                      <c:pt idx="1772">
                        <c:v>1794.694973</c:v>
                      </c:pt>
                      <c:pt idx="1773">
                        <c:v>1795.709746</c:v>
                      </c:pt>
                      <c:pt idx="1774">
                        <c:v>1796.701239</c:v>
                      </c:pt>
                      <c:pt idx="1775">
                        <c:v>1797.700845</c:v>
                      </c:pt>
                      <c:pt idx="1776">
                        <c:v>1798.723868</c:v>
                      </c:pt>
                      <c:pt idx="1777">
                        <c:v>1799.724276</c:v>
                      </c:pt>
                      <c:pt idx="1778">
                        <c:v>1800.737405</c:v>
                      </c:pt>
                      <c:pt idx="1779">
                        <c:v>1801.753383</c:v>
                      </c:pt>
                      <c:pt idx="1780">
                        <c:v>1802.769883</c:v>
                      </c:pt>
                      <c:pt idx="1781">
                        <c:v>1803.785859</c:v>
                      </c:pt>
                      <c:pt idx="1782">
                        <c:v>1804.786606</c:v>
                      </c:pt>
                      <c:pt idx="1783">
                        <c:v>1805.786622</c:v>
                      </c:pt>
                      <c:pt idx="1784">
                        <c:v>1806.802552</c:v>
                      </c:pt>
                      <c:pt idx="1785">
                        <c:v>1807.809527</c:v>
                      </c:pt>
                      <c:pt idx="1786">
                        <c:v>1808.825427</c:v>
                      </c:pt>
                      <c:pt idx="1787">
                        <c:v>1809.839058</c:v>
                      </c:pt>
                      <c:pt idx="1788">
                        <c:v>1810.827016</c:v>
                      </c:pt>
                      <c:pt idx="1789">
                        <c:v>1811.827432</c:v>
                      </c:pt>
                      <c:pt idx="1790">
                        <c:v>1812.839661</c:v>
                      </c:pt>
                      <c:pt idx="1791">
                        <c:v>1813.830669</c:v>
                      </c:pt>
                      <c:pt idx="1792">
                        <c:v>1814.838131</c:v>
                      </c:pt>
                      <c:pt idx="1793">
                        <c:v>1815.839461</c:v>
                      </c:pt>
                      <c:pt idx="1794">
                        <c:v>1816.845933</c:v>
                      </c:pt>
                      <c:pt idx="1795">
                        <c:v>1817.861868</c:v>
                      </c:pt>
                      <c:pt idx="1796">
                        <c:v>1818.88345</c:v>
                      </c:pt>
                      <c:pt idx="1797">
                        <c:v>1819.890338</c:v>
                      </c:pt>
                      <c:pt idx="1798">
                        <c:v>1820.902021</c:v>
                      </c:pt>
                      <c:pt idx="1799">
                        <c:v>1821.902506</c:v>
                      </c:pt>
                      <c:pt idx="1800">
                        <c:v>1822.909381</c:v>
                      </c:pt>
                      <c:pt idx="1801">
                        <c:v>1823.916346</c:v>
                      </c:pt>
                      <c:pt idx="1802">
                        <c:v>1824.907561</c:v>
                      </c:pt>
                      <c:pt idx="1803">
                        <c:v>1825.917679</c:v>
                      </c:pt>
                      <c:pt idx="1804">
                        <c:v>1826.927012</c:v>
                      </c:pt>
                      <c:pt idx="1805">
                        <c:v>1827.958095</c:v>
                      </c:pt>
                      <c:pt idx="1806">
                        <c:v>1828.979748</c:v>
                      </c:pt>
                      <c:pt idx="1807">
                        <c:v>1829.995925</c:v>
                      </c:pt>
                      <c:pt idx="1808">
                        <c:v>1831.013963</c:v>
                      </c:pt>
                      <c:pt idx="1809">
                        <c:v>1832.028144</c:v>
                      </c:pt>
                      <c:pt idx="1810">
                        <c:v>1833.027223</c:v>
                      </c:pt>
                      <c:pt idx="1811">
                        <c:v>1834.035684</c:v>
                      </c:pt>
                      <c:pt idx="1812">
                        <c:v>1835.049388</c:v>
                      </c:pt>
                      <c:pt idx="1813">
                        <c:v>1836.076928</c:v>
                      </c:pt>
                      <c:pt idx="1814">
                        <c:v>1837.090718</c:v>
                      </c:pt>
                      <c:pt idx="1815">
                        <c:v>1838.112051</c:v>
                      </c:pt>
                      <c:pt idx="1816">
                        <c:v>1839.137704</c:v>
                      </c:pt>
                      <c:pt idx="1817">
                        <c:v>1840.136747</c:v>
                      </c:pt>
                      <c:pt idx="1818">
                        <c:v>1841.037859</c:v>
                      </c:pt>
                      <c:pt idx="1819">
                        <c:v>1842.050403</c:v>
                      </c:pt>
                      <c:pt idx="1820">
                        <c:v>1843.051</c:v>
                      </c:pt>
                      <c:pt idx="1821">
                        <c:v>1844.051325</c:v>
                      </c:pt>
                      <c:pt idx="1822">
                        <c:v>1845.051744</c:v>
                      </c:pt>
                      <c:pt idx="1823">
                        <c:v>1846.067594</c:v>
                      </c:pt>
                      <c:pt idx="1824">
                        <c:v>1847.074723</c:v>
                      </c:pt>
                      <c:pt idx="1825">
                        <c:v>1848.098186</c:v>
                      </c:pt>
                      <c:pt idx="1826">
                        <c:v>1849.104708</c:v>
                      </c:pt>
                      <c:pt idx="1827">
                        <c:v>1850.111635</c:v>
                      </c:pt>
                      <c:pt idx="1828">
                        <c:v>1851.127635</c:v>
                      </c:pt>
                      <c:pt idx="1829">
                        <c:v>1852.142883</c:v>
                      </c:pt>
                      <c:pt idx="1830">
                        <c:v>1853.159798</c:v>
                      </c:pt>
                      <c:pt idx="1831">
                        <c:v>1854.160568</c:v>
                      </c:pt>
                      <c:pt idx="1832">
                        <c:v>1855.167042</c:v>
                      </c:pt>
                      <c:pt idx="1833">
                        <c:v>1856.170815</c:v>
                      </c:pt>
                      <c:pt idx="1834">
                        <c:v>1857.186401</c:v>
                      </c:pt>
                      <c:pt idx="1835">
                        <c:v>1858.197623</c:v>
                      </c:pt>
                      <c:pt idx="1836">
                        <c:v>1859.198041</c:v>
                      </c:pt>
                      <c:pt idx="1837">
                        <c:v>1860.201643</c:v>
                      </c:pt>
                      <c:pt idx="1838">
                        <c:v>1861.217092</c:v>
                      </c:pt>
                      <c:pt idx="1839">
                        <c:v>1862.23278</c:v>
                      </c:pt>
                      <c:pt idx="1840">
                        <c:v>1863.243187</c:v>
                      </c:pt>
                      <c:pt idx="1841">
                        <c:v>1864.243686</c:v>
                      </c:pt>
                      <c:pt idx="1842">
                        <c:v>1865.259727</c:v>
                      </c:pt>
                      <c:pt idx="1843">
                        <c:v>1866.266512</c:v>
                      </c:pt>
                      <c:pt idx="1844">
                        <c:v>1867.274435</c:v>
                      </c:pt>
                      <c:pt idx="1845">
                        <c:v>1868.277824</c:v>
                      </c:pt>
                      <c:pt idx="1846">
                        <c:v>1869.2788</c:v>
                      </c:pt>
                      <c:pt idx="1847">
                        <c:v>1870.284254</c:v>
                      </c:pt>
                      <c:pt idx="1848">
                        <c:v>1871.283966</c:v>
                      </c:pt>
                      <c:pt idx="1849">
                        <c:v>1872.303335</c:v>
                      </c:pt>
                      <c:pt idx="1850">
                        <c:v>1873.309785</c:v>
                      </c:pt>
                      <c:pt idx="1851">
                        <c:v>1874.322761</c:v>
                      </c:pt>
                      <c:pt idx="1852">
                        <c:v>1875.338434</c:v>
                      </c:pt>
                      <c:pt idx="1853">
                        <c:v>1876.345907</c:v>
                      </c:pt>
                      <c:pt idx="1854">
                        <c:v>1877.34538</c:v>
                      </c:pt>
                      <c:pt idx="1855">
                        <c:v>1878.352391</c:v>
                      </c:pt>
                      <c:pt idx="1856">
                        <c:v>1879.350353</c:v>
                      </c:pt>
                      <c:pt idx="1857">
                        <c:v>1880.363625</c:v>
                      </c:pt>
                      <c:pt idx="1858">
                        <c:v>1881.367972</c:v>
                      </c:pt>
                      <c:pt idx="1859">
                        <c:v>1882.367775</c:v>
                      </c:pt>
                      <c:pt idx="1860">
                        <c:v>1883.359658</c:v>
                      </c:pt>
                      <c:pt idx="1861">
                        <c:v>1884.377136</c:v>
                      </c:pt>
                      <c:pt idx="1862">
                        <c:v>1885.371829</c:v>
                      </c:pt>
                      <c:pt idx="1863">
                        <c:v>1886.371865</c:v>
                      </c:pt>
                      <c:pt idx="1864">
                        <c:v>1887.371078</c:v>
                      </c:pt>
                      <c:pt idx="1865">
                        <c:v>1888.393547</c:v>
                      </c:pt>
                      <c:pt idx="1866">
                        <c:v>1889.409494</c:v>
                      </c:pt>
                      <c:pt idx="1867">
                        <c:v>1890.414826</c:v>
                      </c:pt>
                      <c:pt idx="1868">
                        <c:v>1891.415214</c:v>
                      </c:pt>
                      <c:pt idx="1869">
                        <c:v>1892.402753</c:v>
                      </c:pt>
                      <c:pt idx="1870">
                        <c:v>1893.403257</c:v>
                      </c:pt>
                      <c:pt idx="1871">
                        <c:v>1894.402617</c:v>
                      </c:pt>
                      <c:pt idx="1872">
                        <c:v>1895.412615</c:v>
                      </c:pt>
                      <c:pt idx="1873">
                        <c:v>1896.40365</c:v>
                      </c:pt>
                      <c:pt idx="1874">
                        <c:v>1897.407221</c:v>
                      </c:pt>
                      <c:pt idx="1875">
                        <c:v>1898.406962</c:v>
                      </c:pt>
                      <c:pt idx="1876">
                        <c:v>1899.411167</c:v>
                      </c:pt>
                      <c:pt idx="1877">
                        <c:v>1900.403638</c:v>
                      </c:pt>
                      <c:pt idx="1878">
                        <c:v>1901.410194</c:v>
                      </c:pt>
                      <c:pt idx="1879">
                        <c:v>1902.419631</c:v>
                      </c:pt>
                      <c:pt idx="1880">
                        <c:v>1903.437582</c:v>
                      </c:pt>
                      <c:pt idx="1881">
                        <c:v>1904.469274</c:v>
                      </c:pt>
                      <c:pt idx="1882">
                        <c:v>1905.49974</c:v>
                      </c:pt>
                      <c:pt idx="1883">
                        <c:v>1906.50046</c:v>
                      </c:pt>
                      <c:pt idx="1884">
                        <c:v>1907.513473</c:v>
                      </c:pt>
                      <c:pt idx="1885">
                        <c:v>1908.402158</c:v>
                      </c:pt>
                      <c:pt idx="1886">
                        <c:v>1909.409273</c:v>
                      </c:pt>
                      <c:pt idx="1887">
                        <c:v>1910.41988</c:v>
                      </c:pt>
                      <c:pt idx="1888">
                        <c:v>1911.4269</c:v>
                      </c:pt>
                      <c:pt idx="1889">
                        <c:v>1912.441936</c:v>
                      </c:pt>
                      <c:pt idx="1890">
                        <c:v>1913.457514</c:v>
                      </c:pt>
                      <c:pt idx="1891">
                        <c:v>1914.460003</c:v>
                      </c:pt>
                      <c:pt idx="1892">
                        <c:v>1915.475567</c:v>
                      </c:pt>
                      <c:pt idx="1893">
                        <c:v>1916.491222</c:v>
                      </c:pt>
                      <c:pt idx="1894">
                        <c:v>1917.498179</c:v>
                      </c:pt>
                      <c:pt idx="1895">
                        <c:v>1918.526839</c:v>
                      </c:pt>
                      <c:pt idx="1896">
                        <c:v>1919.513389</c:v>
                      </c:pt>
                      <c:pt idx="1897">
                        <c:v>1920.52856</c:v>
                      </c:pt>
                      <c:pt idx="1898">
                        <c:v>1921.543707</c:v>
                      </c:pt>
                      <c:pt idx="1899">
                        <c:v>1922.565419</c:v>
                      </c:pt>
                      <c:pt idx="1900">
                        <c:v>1923.587499</c:v>
                      </c:pt>
                      <c:pt idx="1901">
                        <c:v>1924.594397</c:v>
                      </c:pt>
                      <c:pt idx="1902">
                        <c:v>1925.600791</c:v>
                      </c:pt>
                      <c:pt idx="1903">
                        <c:v>1926.600583</c:v>
                      </c:pt>
                      <c:pt idx="1904">
                        <c:v>1927.616896</c:v>
                      </c:pt>
                      <c:pt idx="1905">
                        <c:v>1928.633193</c:v>
                      </c:pt>
                      <c:pt idx="1906">
                        <c:v>1929.646741</c:v>
                      </c:pt>
                      <c:pt idx="1907">
                        <c:v>1930.651971</c:v>
                      </c:pt>
                      <c:pt idx="1908">
                        <c:v>1931.667575</c:v>
                      </c:pt>
                      <c:pt idx="1909">
                        <c:v>1932.666091</c:v>
                      </c:pt>
                      <c:pt idx="1910">
                        <c:v>1933.666156</c:v>
                      </c:pt>
                      <c:pt idx="1911">
                        <c:v>1934.657378</c:v>
                      </c:pt>
                      <c:pt idx="1912">
                        <c:v>1935.679874</c:v>
                      </c:pt>
                      <c:pt idx="1913">
                        <c:v>1936.679944</c:v>
                      </c:pt>
                      <c:pt idx="1914">
                        <c:v>1937.670695</c:v>
                      </c:pt>
                      <c:pt idx="1915">
                        <c:v>1938.668671</c:v>
                      </c:pt>
                      <c:pt idx="1916">
                        <c:v>1939.67907</c:v>
                      </c:pt>
                      <c:pt idx="1917">
                        <c:v>1940.685781</c:v>
                      </c:pt>
                      <c:pt idx="1918">
                        <c:v>1941.701272</c:v>
                      </c:pt>
                      <c:pt idx="1919">
                        <c:v>1942.71261</c:v>
                      </c:pt>
                      <c:pt idx="1920">
                        <c:v>1943.713729</c:v>
                      </c:pt>
                      <c:pt idx="1921">
                        <c:v>1944.705044</c:v>
                      </c:pt>
                      <c:pt idx="1922">
                        <c:v>1945.705372</c:v>
                      </c:pt>
                      <c:pt idx="1923">
                        <c:v>1946.724815</c:v>
                      </c:pt>
                      <c:pt idx="1924">
                        <c:v>1947.729726</c:v>
                      </c:pt>
                      <c:pt idx="1925">
                        <c:v>1948.734334</c:v>
                      </c:pt>
                      <c:pt idx="1926">
                        <c:v>1949.756209</c:v>
                      </c:pt>
                      <c:pt idx="1927">
                        <c:v>1950.756547</c:v>
                      </c:pt>
                      <c:pt idx="1928">
                        <c:v>1951.755921</c:v>
                      </c:pt>
                      <c:pt idx="1929">
                        <c:v>1952.771307</c:v>
                      </c:pt>
                      <c:pt idx="1930">
                        <c:v>1953.762983</c:v>
                      </c:pt>
                      <c:pt idx="1931">
                        <c:v>1954.778438</c:v>
                      </c:pt>
                      <c:pt idx="1932">
                        <c:v>1955.785185</c:v>
                      </c:pt>
                      <c:pt idx="1933">
                        <c:v>1956.78553</c:v>
                      </c:pt>
                      <c:pt idx="1934">
                        <c:v>1957.785295</c:v>
                      </c:pt>
                      <c:pt idx="1935">
                        <c:v>1958.801056</c:v>
                      </c:pt>
                      <c:pt idx="1936">
                        <c:v>1959.823562</c:v>
                      </c:pt>
                      <c:pt idx="1937">
                        <c:v>1960.839588</c:v>
                      </c:pt>
                      <c:pt idx="1938">
                        <c:v>1961.824265</c:v>
                      </c:pt>
                      <c:pt idx="1939">
                        <c:v>1962.840057</c:v>
                      </c:pt>
                      <c:pt idx="1940">
                        <c:v>1963.862202</c:v>
                      </c:pt>
                      <c:pt idx="1941">
                        <c:v>1964.875226</c:v>
                      </c:pt>
                      <c:pt idx="1942">
                        <c:v>1965.879384</c:v>
                      </c:pt>
                      <c:pt idx="1943">
                        <c:v>1966.878327</c:v>
                      </c:pt>
                      <c:pt idx="1944">
                        <c:v>1967.894532</c:v>
                      </c:pt>
                      <c:pt idx="1945">
                        <c:v>1968.886943</c:v>
                      </c:pt>
                      <c:pt idx="1946">
                        <c:v>1969.902624</c:v>
                      </c:pt>
                      <c:pt idx="1947">
                        <c:v>1970.931995</c:v>
                      </c:pt>
                      <c:pt idx="1948">
                        <c:v>1971.947498</c:v>
                      </c:pt>
                      <c:pt idx="1949">
                        <c:v>1972.960346</c:v>
                      </c:pt>
                      <c:pt idx="1950">
                        <c:v>1973.949319</c:v>
                      </c:pt>
                      <c:pt idx="1951">
                        <c:v>1974.959094</c:v>
                      </c:pt>
                      <c:pt idx="1952">
                        <c:v>1975.976112</c:v>
                      </c:pt>
                      <c:pt idx="1953">
                        <c:v>1976.99179</c:v>
                      </c:pt>
                      <c:pt idx="1954">
                        <c:v>1978.007271</c:v>
                      </c:pt>
                      <c:pt idx="1955">
                        <c:v>1979.023198</c:v>
                      </c:pt>
                      <c:pt idx="1956">
                        <c:v>1980.013313</c:v>
                      </c:pt>
                      <c:pt idx="1957">
                        <c:v>1981.011748</c:v>
                      </c:pt>
                      <c:pt idx="1958">
                        <c:v>1982.03526</c:v>
                      </c:pt>
                      <c:pt idx="1959">
                        <c:v>1983.037715</c:v>
                      </c:pt>
                      <c:pt idx="1960">
                        <c:v>1984.037775</c:v>
                      </c:pt>
                      <c:pt idx="1961">
                        <c:v>1985.053288</c:v>
                      </c:pt>
                      <c:pt idx="1962">
                        <c:v>1986.069529</c:v>
                      </c:pt>
                      <c:pt idx="1963">
                        <c:v>1987.075857</c:v>
                      </c:pt>
                      <c:pt idx="1964">
                        <c:v>1988.099245</c:v>
                      </c:pt>
                      <c:pt idx="1965">
                        <c:v>1989.114097</c:v>
                      </c:pt>
                      <c:pt idx="1966">
                        <c:v>1990.136211</c:v>
                      </c:pt>
                      <c:pt idx="1967">
                        <c:v>1991.161876</c:v>
                      </c:pt>
                      <c:pt idx="1968">
                        <c:v>1992.174262</c:v>
                      </c:pt>
                      <c:pt idx="1969">
                        <c:v>1993.196154</c:v>
                      </c:pt>
                      <c:pt idx="1970">
                        <c:v>1994.211207</c:v>
                      </c:pt>
                      <c:pt idx="1971">
                        <c:v>1995.209856</c:v>
                      </c:pt>
                      <c:pt idx="1972">
                        <c:v>1996.234369</c:v>
                      </c:pt>
                      <c:pt idx="1973">
                        <c:v>1997.260621</c:v>
                      </c:pt>
                      <c:pt idx="1974">
                        <c:v>1998.26922</c:v>
                      </c:pt>
                      <c:pt idx="1975">
                        <c:v>1999.164458</c:v>
                      </c:pt>
                      <c:pt idx="1976">
                        <c:v>2000.168363</c:v>
                      </c:pt>
                      <c:pt idx="1977">
                        <c:v>2001.168723</c:v>
                      </c:pt>
                      <c:pt idx="1978">
                        <c:v>2002.168818</c:v>
                      </c:pt>
                      <c:pt idx="1979">
                        <c:v>2003.17479</c:v>
                      </c:pt>
                      <c:pt idx="1980">
                        <c:v>2004.174645</c:v>
                      </c:pt>
                      <c:pt idx="1981">
                        <c:v>2005.175174</c:v>
                      </c:pt>
                      <c:pt idx="1982">
                        <c:v>2006.190671</c:v>
                      </c:pt>
                      <c:pt idx="1983">
                        <c:v>2007.190983</c:v>
                      </c:pt>
                      <c:pt idx="1984">
                        <c:v>2008.206496</c:v>
                      </c:pt>
                      <c:pt idx="1985">
                        <c:v>2009.206255</c:v>
                      </c:pt>
                      <c:pt idx="1986">
                        <c:v>2010.206851</c:v>
                      </c:pt>
                      <c:pt idx="1987">
                        <c:v>2011.222066</c:v>
                      </c:pt>
                      <c:pt idx="1988">
                        <c:v>2012.233451</c:v>
                      </c:pt>
                      <c:pt idx="1989">
                        <c:v>2013.249231</c:v>
                      </c:pt>
                      <c:pt idx="1990">
                        <c:v>2014.268774</c:v>
                      </c:pt>
                      <c:pt idx="1991">
                        <c:v>2015.275005</c:v>
                      </c:pt>
                      <c:pt idx="1992">
                        <c:v>2016.277312</c:v>
                      </c:pt>
                      <c:pt idx="1993">
                        <c:v>2017.278344</c:v>
                      </c:pt>
                      <c:pt idx="1994">
                        <c:v>2018.284712</c:v>
                      </c:pt>
                      <c:pt idx="1995">
                        <c:v>2019.288351</c:v>
                      </c:pt>
                      <c:pt idx="1996">
                        <c:v>2020.28829</c:v>
                      </c:pt>
                      <c:pt idx="1997">
                        <c:v>2021.288151</c:v>
                      </c:pt>
                      <c:pt idx="1998">
                        <c:v>2022.287652</c:v>
                      </c:pt>
                      <c:pt idx="1999">
                        <c:v>2023.287569</c:v>
                      </c:pt>
                      <c:pt idx="2000">
                        <c:v>2024.287168</c:v>
                      </c:pt>
                      <c:pt idx="2001">
                        <c:v>2025.302561</c:v>
                      </c:pt>
                      <c:pt idx="2002">
                        <c:v>2026.318461</c:v>
                      </c:pt>
                      <c:pt idx="2003">
                        <c:v>2027.326191</c:v>
                      </c:pt>
                      <c:pt idx="2004">
                        <c:v>2028.326696</c:v>
                      </c:pt>
                      <c:pt idx="2005">
                        <c:v>2029.327469</c:v>
                      </c:pt>
                      <c:pt idx="2006">
                        <c:v>2030.327711</c:v>
                      </c:pt>
                      <c:pt idx="2007">
                        <c:v>2031.334059</c:v>
                      </c:pt>
                      <c:pt idx="2008">
                        <c:v>2032.333862</c:v>
                      </c:pt>
                      <c:pt idx="2009">
                        <c:v>2033.334421</c:v>
                      </c:pt>
                      <c:pt idx="2010">
                        <c:v>2034.338823</c:v>
                      </c:pt>
                      <c:pt idx="2011">
                        <c:v>2035.370016</c:v>
                      </c:pt>
                      <c:pt idx="2012">
                        <c:v>2036.391362</c:v>
                      </c:pt>
                      <c:pt idx="2013">
                        <c:v>2037.396439</c:v>
                      </c:pt>
                      <c:pt idx="2014">
                        <c:v>2038.399411</c:v>
                      </c:pt>
                      <c:pt idx="2015">
                        <c:v>2039.403619</c:v>
                      </c:pt>
                      <c:pt idx="2016">
                        <c:v>2040.403307</c:v>
                      </c:pt>
                      <c:pt idx="2017">
                        <c:v>2041.411841</c:v>
                      </c:pt>
                      <c:pt idx="2018">
                        <c:v>2042.40899</c:v>
                      </c:pt>
                      <c:pt idx="2019">
                        <c:v>2043.411415</c:v>
                      </c:pt>
                      <c:pt idx="2020">
                        <c:v>2044.439709</c:v>
                      </c:pt>
                      <c:pt idx="2021">
                        <c:v>2045.459753</c:v>
                      </c:pt>
                      <c:pt idx="2022">
                        <c:v>2046.48169</c:v>
                      </c:pt>
                      <c:pt idx="2023">
                        <c:v>2047.510422</c:v>
                      </c:pt>
                      <c:pt idx="2024">
                        <c:v>2048.5188</c:v>
                      </c:pt>
                      <c:pt idx="2025">
                        <c:v>2049.529126</c:v>
                      </c:pt>
                      <c:pt idx="2026">
                        <c:v>2050.55453</c:v>
                      </c:pt>
                      <c:pt idx="2027">
                        <c:v>2051.56161</c:v>
                      </c:pt>
                      <c:pt idx="2028">
                        <c:v>2052.571611</c:v>
                      </c:pt>
                      <c:pt idx="2029">
                        <c:v>2053.586663</c:v>
                      </c:pt>
                      <c:pt idx="2030">
                        <c:v>2054.604852</c:v>
                      </c:pt>
                      <c:pt idx="2031">
                        <c:v>2055.624172</c:v>
                      </c:pt>
                      <c:pt idx="2032">
                        <c:v>2056.636489</c:v>
                      </c:pt>
                      <c:pt idx="2033">
                        <c:v>2057.533709</c:v>
                      </c:pt>
                      <c:pt idx="2034">
                        <c:v>2058.549553</c:v>
                      </c:pt>
                      <c:pt idx="2035">
                        <c:v>2059.567759</c:v>
                      </c:pt>
                      <c:pt idx="2036">
                        <c:v>2060.580679</c:v>
                      </c:pt>
                      <c:pt idx="2037">
                        <c:v>2061.583158</c:v>
                      </c:pt>
                      <c:pt idx="2038">
                        <c:v>2062.580739</c:v>
                      </c:pt>
                      <c:pt idx="2039">
                        <c:v>2063.593857</c:v>
                      </c:pt>
                      <c:pt idx="2040">
                        <c:v>2064.606613</c:v>
                      </c:pt>
                      <c:pt idx="2041">
                        <c:v>2065.611616</c:v>
                      </c:pt>
                      <c:pt idx="2042">
                        <c:v>2066.615811</c:v>
                      </c:pt>
                      <c:pt idx="2043">
                        <c:v>2067.620195</c:v>
                      </c:pt>
                      <c:pt idx="2044">
                        <c:v>2068.621756</c:v>
                      </c:pt>
                      <c:pt idx="2045">
                        <c:v>2069.63893</c:v>
                      </c:pt>
                      <c:pt idx="2046">
                        <c:v>2070.639725</c:v>
                      </c:pt>
                      <c:pt idx="2047">
                        <c:v>2071.651001</c:v>
                      </c:pt>
                      <c:pt idx="2048">
                        <c:v>2072.657423</c:v>
                      </c:pt>
                      <c:pt idx="2049">
                        <c:v>2073.679581</c:v>
                      </c:pt>
                      <c:pt idx="2050">
                        <c:v>2074.692553</c:v>
                      </c:pt>
                      <c:pt idx="2051">
                        <c:v>2075.708161</c:v>
                      </c:pt>
                      <c:pt idx="2052">
                        <c:v>2076.72124</c:v>
                      </c:pt>
                      <c:pt idx="2053">
                        <c:v>2077.73781</c:v>
                      </c:pt>
                      <c:pt idx="2054">
                        <c:v>2078.745979</c:v>
                      </c:pt>
                      <c:pt idx="2055">
                        <c:v>2079.731179</c:v>
                      </c:pt>
                      <c:pt idx="2056">
                        <c:v>2080.74782</c:v>
                      </c:pt>
                      <c:pt idx="2057">
                        <c:v>2081.763704</c:v>
                      </c:pt>
                      <c:pt idx="2058">
                        <c:v>2082.77101</c:v>
                      </c:pt>
                      <c:pt idx="2059">
                        <c:v>2083.763565</c:v>
                      </c:pt>
                      <c:pt idx="2060">
                        <c:v>2084.779579</c:v>
                      </c:pt>
                      <c:pt idx="2061">
                        <c:v>2085.779903</c:v>
                      </c:pt>
                      <c:pt idx="2062">
                        <c:v>2086.786126</c:v>
                      </c:pt>
                      <c:pt idx="2063">
                        <c:v>2087.786663</c:v>
                      </c:pt>
                      <c:pt idx="2064">
                        <c:v>2088.799916</c:v>
                      </c:pt>
                      <c:pt idx="2065">
                        <c:v>2089.816235</c:v>
                      </c:pt>
                      <c:pt idx="2066">
                        <c:v>2090.838419</c:v>
                      </c:pt>
                      <c:pt idx="2067">
                        <c:v>2091.834437</c:v>
                      </c:pt>
                      <c:pt idx="2068">
                        <c:v>2092.850358</c:v>
                      </c:pt>
                      <c:pt idx="2069">
                        <c:v>2093.865695</c:v>
                      </c:pt>
                      <c:pt idx="2070">
                        <c:v>2094.878889</c:v>
                      </c:pt>
                      <c:pt idx="2071">
                        <c:v>2095.878847</c:v>
                      </c:pt>
                      <c:pt idx="2072">
                        <c:v>2096.89217</c:v>
                      </c:pt>
                      <c:pt idx="2073">
                        <c:v>2097.899018</c:v>
                      </c:pt>
                      <c:pt idx="2074">
                        <c:v>2098.88984</c:v>
                      </c:pt>
                      <c:pt idx="2075">
                        <c:v>2099.905232</c:v>
                      </c:pt>
                      <c:pt idx="2076">
                        <c:v>2100.921367</c:v>
                      </c:pt>
                      <c:pt idx="2077">
                        <c:v>2101.936698</c:v>
                      </c:pt>
                      <c:pt idx="2078">
                        <c:v>2102.950871</c:v>
                      </c:pt>
                      <c:pt idx="2079">
                        <c:v>2103.950541</c:v>
                      </c:pt>
                      <c:pt idx="2080">
                        <c:v>2104.962196</c:v>
                      </c:pt>
                      <c:pt idx="2081">
                        <c:v>2105.962627</c:v>
                      </c:pt>
                      <c:pt idx="2082">
                        <c:v>2106.969287</c:v>
                      </c:pt>
                      <c:pt idx="2083">
                        <c:v>2107.969273</c:v>
                      </c:pt>
                      <c:pt idx="2084">
                        <c:v>2108.974951</c:v>
                      </c:pt>
                      <c:pt idx="2085">
                        <c:v>2109.970736</c:v>
                      </c:pt>
                      <c:pt idx="2086">
                        <c:v>2110.970731</c:v>
                      </c:pt>
                      <c:pt idx="2087">
                        <c:v>2111.988235</c:v>
                      </c:pt>
                      <c:pt idx="2088">
                        <c:v>2113.003633</c:v>
                      </c:pt>
                      <c:pt idx="2089">
                        <c:v>2114.008993</c:v>
                      </c:pt>
                      <c:pt idx="2090">
                        <c:v>2115.02181</c:v>
                      </c:pt>
                      <c:pt idx="2091">
                        <c:v>2116.041212</c:v>
                      </c:pt>
                      <c:pt idx="2092">
                        <c:v>2117.042084</c:v>
                      </c:pt>
                      <c:pt idx="2093">
                        <c:v>2118.027946</c:v>
                      </c:pt>
                      <c:pt idx="2094">
                        <c:v>2119.034591</c:v>
                      </c:pt>
                      <c:pt idx="2095">
                        <c:v>2120.041563</c:v>
                      </c:pt>
                      <c:pt idx="2096">
                        <c:v>2121.04802</c:v>
                      </c:pt>
                      <c:pt idx="2097">
                        <c:v>2122.05437</c:v>
                      </c:pt>
                      <c:pt idx="2098">
                        <c:v>2123.070169</c:v>
                      </c:pt>
                      <c:pt idx="2099">
                        <c:v>2124.07119</c:v>
                      </c:pt>
                      <c:pt idx="2100">
                        <c:v>2125.077789</c:v>
                      </c:pt>
                      <c:pt idx="2101">
                        <c:v>2126.077994</c:v>
                      </c:pt>
                      <c:pt idx="2102">
                        <c:v>2127.07583</c:v>
                      </c:pt>
                      <c:pt idx="2103">
                        <c:v>2128.091415</c:v>
                      </c:pt>
                      <c:pt idx="2104">
                        <c:v>2129.09038</c:v>
                      </c:pt>
                      <c:pt idx="2105">
                        <c:v>2130.113101</c:v>
                      </c:pt>
                      <c:pt idx="2106">
                        <c:v>2131.128005</c:v>
                      </c:pt>
                      <c:pt idx="2107">
                        <c:v>2132.138269</c:v>
                      </c:pt>
                      <c:pt idx="2108">
                        <c:v>2133.154313</c:v>
                      </c:pt>
                      <c:pt idx="2109">
                        <c:v>2134.161052</c:v>
                      </c:pt>
                      <c:pt idx="2110">
                        <c:v>2135.161753</c:v>
                      </c:pt>
                      <c:pt idx="2111">
                        <c:v>2136.152912</c:v>
                      </c:pt>
                      <c:pt idx="2112">
                        <c:v>2137.153094</c:v>
                      </c:pt>
                      <c:pt idx="2113">
                        <c:v>2138.160511</c:v>
                      </c:pt>
                      <c:pt idx="2114">
                        <c:v>2139.161755</c:v>
                      </c:pt>
                      <c:pt idx="2115">
                        <c:v>2140.16166</c:v>
                      </c:pt>
                      <c:pt idx="2116">
                        <c:v>2141.16141</c:v>
                      </c:pt>
                      <c:pt idx="2117">
                        <c:v>2142.161604</c:v>
                      </c:pt>
                      <c:pt idx="2118">
                        <c:v>2143.153633</c:v>
                      </c:pt>
                      <c:pt idx="2119">
                        <c:v>2144.176223</c:v>
                      </c:pt>
                      <c:pt idx="2120">
                        <c:v>2145.192238</c:v>
                      </c:pt>
                      <c:pt idx="2121">
                        <c:v>2146.209235</c:v>
                      </c:pt>
                      <c:pt idx="2122">
                        <c:v>2147.224597</c:v>
                      </c:pt>
                      <c:pt idx="2123">
                        <c:v>2148.240324</c:v>
                      </c:pt>
                      <c:pt idx="2124">
                        <c:v>2149.255998</c:v>
                      </c:pt>
                      <c:pt idx="2125">
                        <c:v>2150.263752</c:v>
                      </c:pt>
                      <c:pt idx="2126">
                        <c:v>2151.285904</c:v>
                      </c:pt>
                      <c:pt idx="2127">
                        <c:v>2152.283503</c:v>
                      </c:pt>
                      <c:pt idx="2128">
                        <c:v>2153.280471</c:v>
                      </c:pt>
                      <c:pt idx="2129">
                        <c:v>2154.278014</c:v>
                      </c:pt>
                      <c:pt idx="2130">
                        <c:v>2155.27892</c:v>
                      </c:pt>
                      <c:pt idx="2131">
                        <c:v>2156.302451</c:v>
                      </c:pt>
                      <c:pt idx="2132">
                        <c:v>2157.31858</c:v>
                      </c:pt>
                      <c:pt idx="2133">
                        <c:v>2158.328942</c:v>
                      </c:pt>
                      <c:pt idx="2134">
                        <c:v>2159.338238</c:v>
                      </c:pt>
                      <c:pt idx="2135">
                        <c:v>2160.354312</c:v>
                      </c:pt>
                      <c:pt idx="2136">
                        <c:v>2161.369722</c:v>
                      </c:pt>
                      <c:pt idx="2137">
                        <c:v>2162.373756</c:v>
                      </c:pt>
                      <c:pt idx="2138">
                        <c:v>2163.377924</c:v>
                      </c:pt>
                      <c:pt idx="2139">
                        <c:v>2164.398087</c:v>
                      </c:pt>
                      <c:pt idx="2140">
                        <c:v>2165.414092</c:v>
                      </c:pt>
                      <c:pt idx="2141">
                        <c:v>2166.41475</c:v>
                      </c:pt>
                      <c:pt idx="2142">
                        <c:v>2167.415259</c:v>
                      </c:pt>
                      <c:pt idx="2143">
                        <c:v>2168.415117</c:v>
                      </c:pt>
                      <c:pt idx="2144">
                        <c:v>2169.40697</c:v>
                      </c:pt>
                      <c:pt idx="2145">
                        <c:v>2170.420647</c:v>
                      </c:pt>
                      <c:pt idx="2146">
                        <c:v>2171.436188</c:v>
                      </c:pt>
                      <c:pt idx="2147">
                        <c:v>2172.459023</c:v>
                      </c:pt>
                      <c:pt idx="2148">
                        <c:v>2173.475602</c:v>
                      </c:pt>
                      <c:pt idx="2149">
                        <c:v>2174.490874</c:v>
                      </c:pt>
                      <c:pt idx="2150">
                        <c:v>2175.507589</c:v>
                      </c:pt>
                      <c:pt idx="2151">
                        <c:v>2176.502395</c:v>
                      </c:pt>
                      <c:pt idx="2152">
                        <c:v>2177.521834</c:v>
                      </c:pt>
                      <c:pt idx="2153">
                        <c:v>2178.53716</c:v>
                      </c:pt>
                      <c:pt idx="2154">
                        <c:v>2179.534564</c:v>
                      </c:pt>
                      <c:pt idx="2155">
                        <c:v>2180.528169</c:v>
                      </c:pt>
                      <c:pt idx="2156">
                        <c:v>2181.537779</c:v>
                      </c:pt>
                      <c:pt idx="2157">
                        <c:v>2182.538098</c:v>
                      </c:pt>
                      <c:pt idx="2158">
                        <c:v>2183.542525</c:v>
                      </c:pt>
                      <c:pt idx="2159">
                        <c:v>2184.534316</c:v>
                      </c:pt>
                      <c:pt idx="2160">
                        <c:v>2185.537295</c:v>
                      </c:pt>
                      <c:pt idx="2161">
                        <c:v>2186.553188</c:v>
                      </c:pt>
                      <c:pt idx="2162">
                        <c:v>2187.568629</c:v>
                      </c:pt>
                      <c:pt idx="2163">
                        <c:v>2188.568643</c:v>
                      </c:pt>
                      <c:pt idx="2164">
                        <c:v>2189.584391</c:v>
                      </c:pt>
                      <c:pt idx="2165">
                        <c:v>2190.575715</c:v>
                      </c:pt>
                      <c:pt idx="2166">
                        <c:v>2191.5757</c:v>
                      </c:pt>
                      <c:pt idx="2167">
                        <c:v>2192.575532</c:v>
                      </c:pt>
                      <c:pt idx="2168">
                        <c:v>2193.604603</c:v>
                      </c:pt>
                      <c:pt idx="2169">
                        <c:v>2194.620062</c:v>
                      </c:pt>
                      <c:pt idx="2170">
                        <c:v>2195.621225</c:v>
                      </c:pt>
                      <c:pt idx="2171">
                        <c:v>2196.656996</c:v>
                      </c:pt>
                      <c:pt idx="2172">
                        <c:v>2197.666326</c:v>
                      </c:pt>
                      <c:pt idx="2173">
                        <c:v>2198.68196</c:v>
                      </c:pt>
                      <c:pt idx="2174">
                        <c:v>2199.685274</c:v>
                      </c:pt>
                      <c:pt idx="2175">
                        <c:v>2200.695809</c:v>
                      </c:pt>
                      <c:pt idx="2176">
                        <c:v>2201.702698</c:v>
                      </c:pt>
                      <c:pt idx="2177">
                        <c:v>2202.705584</c:v>
                      </c:pt>
                      <c:pt idx="2178">
                        <c:v>2203.728388</c:v>
                      </c:pt>
                      <c:pt idx="2179">
                        <c:v>2204.743903</c:v>
                      </c:pt>
                      <c:pt idx="2180">
                        <c:v>2205.760553</c:v>
                      </c:pt>
                      <c:pt idx="2181">
                        <c:v>2206.760789</c:v>
                      </c:pt>
                      <c:pt idx="2182">
                        <c:v>2207.760771</c:v>
                      </c:pt>
                      <c:pt idx="2183">
                        <c:v>2208.746831</c:v>
                      </c:pt>
                      <c:pt idx="2184">
                        <c:v>2209.776999</c:v>
                      </c:pt>
                      <c:pt idx="2185">
                        <c:v>2210.783776</c:v>
                      </c:pt>
                      <c:pt idx="2186">
                        <c:v>2211.796421</c:v>
                      </c:pt>
                      <c:pt idx="2187">
                        <c:v>2212.800633</c:v>
                      </c:pt>
                      <c:pt idx="2188">
                        <c:v>2213.818593</c:v>
                      </c:pt>
                      <c:pt idx="2189">
                        <c:v>2214.837848</c:v>
                      </c:pt>
                      <c:pt idx="2190">
                        <c:v>2215.863686</c:v>
                      </c:pt>
                      <c:pt idx="2191">
                        <c:v>2216.872846</c:v>
                      </c:pt>
                      <c:pt idx="2192">
                        <c:v>2217.889927</c:v>
                      </c:pt>
                      <c:pt idx="2193">
                        <c:v>2218.893557</c:v>
                      </c:pt>
                      <c:pt idx="2194">
                        <c:v>2219.899202</c:v>
                      </c:pt>
                      <c:pt idx="2195">
                        <c:v>2220.902847</c:v>
                      </c:pt>
                      <c:pt idx="2196">
                        <c:v>2221.93145</c:v>
                      </c:pt>
                      <c:pt idx="2197">
                        <c:v>2222.839464</c:v>
                      </c:pt>
                      <c:pt idx="2198">
                        <c:v>2223.840067</c:v>
                      </c:pt>
                      <c:pt idx="2199">
                        <c:v>2224.862552</c:v>
                      </c:pt>
                      <c:pt idx="2200">
                        <c:v>2225.862235</c:v>
                      </c:pt>
                      <c:pt idx="2201">
                        <c:v>2226.86945</c:v>
                      </c:pt>
                      <c:pt idx="2202">
                        <c:v>2227.883435</c:v>
                      </c:pt>
                      <c:pt idx="2203">
                        <c:v>2228.875859</c:v>
                      </c:pt>
                      <c:pt idx="2204">
                        <c:v>2229.882898</c:v>
                      </c:pt>
                      <c:pt idx="2205">
                        <c:v>2230.883496</c:v>
                      </c:pt>
                      <c:pt idx="2206">
                        <c:v>2231.871348</c:v>
                      </c:pt>
                      <c:pt idx="2207">
                        <c:v>2232.878005</c:v>
                      </c:pt>
                      <c:pt idx="2208">
                        <c:v>2233.87797</c:v>
                      </c:pt>
                      <c:pt idx="2209">
                        <c:v>2234.878564</c:v>
                      </c:pt>
                      <c:pt idx="2210">
                        <c:v>2235.885983</c:v>
                      </c:pt>
                      <c:pt idx="2211">
                        <c:v>2236.878383</c:v>
                      </c:pt>
                      <c:pt idx="2212">
                        <c:v>2237.896899</c:v>
                      </c:pt>
                      <c:pt idx="2213">
                        <c:v>2238.903212</c:v>
                      </c:pt>
                      <c:pt idx="2214">
                        <c:v>2239.909628</c:v>
                      </c:pt>
                      <c:pt idx="2215">
                        <c:v>2240.910218</c:v>
                      </c:pt>
                      <c:pt idx="2216">
                        <c:v>2241.910543</c:v>
                      </c:pt>
                      <c:pt idx="2217">
                        <c:v>2242.91097</c:v>
                      </c:pt>
                      <c:pt idx="2218">
                        <c:v>2243.910886</c:v>
                      </c:pt>
                      <c:pt idx="2219">
                        <c:v>2244.908749</c:v>
                      </c:pt>
                      <c:pt idx="2220">
                        <c:v>2245.909184</c:v>
                      </c:pt>
                      <c:pt idx="2221">
                        <c:v>2246.909304</c:v>
                      </c:pt>
                      <c:pt idx="2222">
                        <c:v>2247.910016</c:v>
                      </c:pt>
                      <c:pt idx="2223">
                        <c:v>2248.90973</c:v>
                      </c:pt>
                      <c:pt idx="2224">
                        <c:v>2249.909763</c:v>
                      </c:pt>
                      <c:pt idx="2225">
                        <c:v>2250.911381</c:v>
                      </c:pt>
                      <c:pt idx="2226">
                        <c:v>2251.903046</c:v>
                      </c:pt>
                      <c:pt idx="2227">
                        <c:v>2252.902754</c:v>
                      </c:pt>
                      <c:pt idx="2228">
                        <c:v>2253.90933</c:v>
                      </c:pt>
                      <c:pt idx="2229">
                        <c:v>2254.909694</c:v>
                      </c:pt>
                      <c:pt idx="2230">
                        <c:v>2255.939782</c:v>
                      </c:pt>
                      <c:pt idx="2231">
                        <c:v>2256.952348</c:v>
                      </c:pt>
                      <c:pt idx="2232">
                        <c:v>2257.965823</c:v>
                      </c:pt>
                      <c:pt idx="2233">
                        <c:v>2258.997295</c:v>
                      </c:pt>
                      <c:pt idx="2234">
                        <c:v>2260.001308</c:v>
                      </c:pt>
                      <c:pt idx="2235">
                        <c:v>2261.003862</c:v>
                      </c:pt>
                      <c:pt idx="2236">
                        <c:v>2262.025156</c:v>
                      </c:pt>
                      <c:pt idx="2237">
                        <c:v>2263.043711</c:v>
                      </c:pt>
                      <c:pt idx="2238">
                        <c:v>2264.063596</c:v>
                      </c:pt>
                      <c:pt idx="2239">
                        <c:v>2265.074347</c:v>
                      </c:pt>
                      <c:pt idx="2240">
                        <c:v>2266.089562</c:v>
                      </c:pt>
                      <c:pt idx="2241">
                        <c:v>2267.104053</c:v>
                      </c:pt>
                      <c:pt idx="2242">
                        <c:v>2268.110877</c:v>
                      </c:pt>
                      <c:pt idx="2243">
                        <c:v>2269.003252</c:v>
                      </c:pt>
                      <c:pt idx="2244">
                        <c:v>2270.010367</c:v>
                      </c:pt>
                      <c:pt idx="2245">
                        <c:v>2271.001474</c:v>
                      </c:pt>
                      <c:pt idx="2246">
                        <c:v>2272.001649</c:v>
                      </c:pt>
                      <c:pt idx="2247">
                        <c:v>2273.008618</c:v>
                      </c:pt>
                      <c:pt idx="2248">
                        <c:v>2274.009047</c:v>
                      </c:pt>
                      <c:pt idx="2249">
                        <c:v>2275.017137</c:v>
                      </c:pt>
                      <c:pt idx="2250">
                        <c:v>2276.032546</c:v>
                      </c:pt>
                      <c:pt idx="2251">
                        <c:v>2277.032788</c:v>
                      </c:pt>
                      <c:pt idx="2252">
                        <c:v>2278.039972</c:v>
                      </c:pt>
                      <c:pt idx="2253">
                        <c:v>2279.031453</c:v>
                      </c:pt>
                      <c:pt idx="2254">
                        <c:v>2280.039056</c:v>
                      </c:pt>
                      <c:pt idx="2255">
                        <c:v>2281.038719</c:v>
                      </c:pt>
                      <c:pt idx="2256">
                        <c:v>2282.030241</c:v>
                      </c:pt>
                      <c:pt idx="2257">
                        <c:v>2283.03089</c:v>
                      </c:pt>
                      <c:pt idx="2258">
                        <c:v>2284.037957</c:v>
                      </c:pt>
                      <c:pt idx="2259">
                        <c:v>2285.036448</c:v>
                      </c:pt>
                      <c:pt idx="2260">
                        <c:v>2286.037199</c:v>
                      </c:pt>
                      <c:pt idx="2261">
                        <c:v>2287.038285</c:v>
                      </c:pt>
                      <c:pt idx="2262">
                        <c:v>2288.042567</c:v>
                      </c:pt>
                      <c:pt idx="2263">
                        <c:v>2289.027517</c:v>
                      </c:pt>
                      <c:pt idx="2264">
                        <c:v>2290.040716</c:v>
                      </c:pt>
                      <c:pt idx="2265">
                        <c:v>2291.041629</c:v>
                      </c:pt>
                      <c:pt idx="2266">
                        <c:v>2292.037577</c:v>
                      </c:pt>
                      <c:pt idx="2267">
                        <c:v>2293.03491</c:v>
                      </c:pt>
                      <c:pt idx="2268">
                        <c:v>2294.027173</c:v>
                      </c:pt>
                      <c:pt idx="2269">
                        <c:v>2295.047971</c:v>
                      </c:pt>
                      <c:pt idx="2270">
                        <c:v>2296.064435</c:v>
                      </c:pt>
                      <c:pt idx="2271">
                        <c:v>2297.067638</c:v>
                      </c:pt>
                      <c:pt idx="2272">
                        <c:v>2298.085082</c:v>
                      </c:pt>
                      <c:pt idx="2273">
                        <c:v>2299.085473</c:v>
                      </c:pt>
                      <c:pt idx="2274">
                        <c:v>2300.085832</c:v>
                      </c:pt>
                      <c:pt idx="2275">
                        <c:v>2301.086022</c:v>
                      </c:pt>
                      <c:pt idx="2276">
                        <c:v>2302.099081</c:v>
                      </c:pt>
                      <c:pt idx="2277">
                        <c:v>2303.104438</c:v>
                      </c:pt>
                      <c:pt idx="2278">
                        <c:v>2304.110973</c:v>
                      </c:pt>
                      <c:pt idx="2279">
                        <c:v>2305.111767</c:v>
                      </c:pt>
                      <c:pt idx="2280">
                        <c:v>2306.133818</c:v>
                      </c:pt>
                      <c:pt idx="2281">
                        <c:v>2307.122241</c:v>
                      </c:pt>
                      <c:pt idx="2282">
                        <c:v>2308.144641</c:v>
                      </c:pt>
                      <c:pt idx="2283">
                        <c:v>2309.144985</c:v>
                      </c:pt>
                      <c:pt idx="2284">
                        <c:v>2310.157425</c:v>
                      </c:pt>
                      <c:pt idx="2285">
                        <c:v>2311.165001</c:v>
                      </c:pt>
                      <c:pt idx="2286">
                        <c:v>2312.179605</c:v>
                      </c:pt>
                      <c:pt idx="2287">
                        <c:v>2313.169297</c:v>
                      </c:pt>
                      <c:pt idx="2288">
                        <c:v>2314.181283</c:v>
                      </c:pt>
                      <c:pt idx="2289">
                        <c:v>2315.201637</c:v>
                      </c:pt>
                      <c:pt idx="2290">
                        <c:v>2316.221365</c:v>
                      </c:pt>
                      <c:pt idx="2291">
                        <c:v>2317.229636</c:v>
                      </c:pt>
                      <c:pt idx="2292">
                        <c:v>2318.225076</c:v>
                      </c:pt>
                      <c:pt idx="2293">
                        <c:v>2319.251468</c:v>
                      </c:pt>
                      <c:pt idx="2294">
                        <c:v>2320.274985</c:v>
                      </c:pt>
                      <c:pt idx="2295">
                        <c:v>2321.297024</c:v>
                      </c:pt>
                      <c:pt idx="2296">
                        <c:v>2322.314953</c:v>
                      </c:pt>
                      <c:pt idx="2297">
                        <c:v>2323.344693</c:v>
                      </c:pt>
                      <c:pt idx="2298">
                        <c:v>2324.347068</c:v>
                      </c:pt>
                      <c:pt idx="2299">
                        <c:v>2325.369182</c:v>
                      </c:pt>
                      <c:pt idx="2300">
                        <c:v>2326.260016</c:v>
                      </c:pt>
                      <c:pt idx="2301">
                        <c:v>2327.25095</c:v>
                      </c:pt>
                      <c:pt idx="2302">
                        <c:v>2328.250981</c:v>
                      </c:pt>
                      <c:pt idx="2303">
                        <c:v>2329.265312</c:v>
                      </c:pt>
                      <c:pt idx="2304">
                        <c:v>2330.280978</c:v>
                      </c:pt>
                      <c:pt idx="2305">
                        <c:v>2331.277389</c:v>
                      </c:pt>
                      <c:pt idx="2306">
                        <c:v>2332.27735</c:v>
                      </c:pt>
                      <c:pt idx="2307">
                        <c:v>2333.306347</c:v>
                      </c:pt>
                      <c:pt idx="2308">
                        <c:v>2334.302845</c:v>
                      </c:pt>
                      <c:pt idx="2309">
                        <c:v>2335.303247</c:v>
                      </c:pt>
                      <c:pt idx="2310">
                        <c:v>2336.298474</c:v>
                      </c:pt>
                      <c:pt idx="2311">
                        <c:v>2337.299621</c:v>
                      </c:pt>
                      <c:pt idx="2312">
                        <c:v>2338.300024</c:v>
                      </c:pt>
                      <c:pt idx="2313">
                        <c:v>2339.307006</c:v>
                      </c:pt>
                      <c:pt idx="2314">
                        <c:v>2340.312843</c:v>
                      </c:pt>
                      <c:pt idx="2315">
                        <c:v>2341.329276</c:v>
                      </c:pt>
                      <c:pt idx="2316">
                        <c:v>2342.343069</c:v>
                      </c:pt>
                      <c:pt idx="2317">
                        <c:v>2343.344815</c:v>
                      </c:pt>
                      <c:pt idx="2318">
                        <c:v>2344.35791</c:v>
                      </c:pt>
                      <c:pt idx="2319">
                        <c:v>2345.380601</c:v>
                      </c:pt>
                      <c:pt idx="2320">
                        <c:v>2346.379926</c:v>
                      </c:pt>
                      <c:pt idx="2321">
                        <c:v>2347.390232</c:v>
                      </c:pt>
                      <c:pt idx="2322">
                        <c:v>2348.391072</c:v>
                      </c:pt>
                      <c:pt idx="2323">
                        <c:v>2349.406956</c:v>
                      </c:pt>
                      <c:pt idx="2324">
                        <c:v>2350.41348</c:v>
                      </c:pt>
                      <c:pt idx="2325">
                        <c:v>2351.404295</c:v>
                      </c:pt>
                      <c:pt idx="2326">
                        <c:v>2352.417139</c:v>
                      </c:pt>
                      <c:pt idx="2327">
                        <c:v>2353.408405</c:v>
                      </c:pt>
                      <c:pt idx="2328">
                        <c:v>2354.4122</c:v>
                      </c:pt>
                      <c:pt idx="2329">
                        <c:v>2355.403319</c:v>
                      </c:pt>
                      <c:pt idx="2330">
                        <c:v>2356.404389</c:v>
                      </c:pt>
                      <c:pt idx="2331">
                        <c:v>2357.412225</c:v>
                      </c:pt>
                      <c:pt idx="2332">
                        <c:v>2358.407427</c:v>
                      </c:pt>
                      <c:pt idx="2333">
                        <c:v>2359.411099</c:v>
                      </c:pt>
                      <c:pt idx="2334">
                        <c:v>2360.40227</c:v>
                      </c:pt>
                      <c:pt idx="2335">
                        <c:v>2361.409508</c:v>
                      </c:pt>
                      <c:pt idx="2336">
                        <c:v>2362.409627</c:v>
                      </c:pt>
                      <c:pt idx="2337">
                        <c:v>2363.407434</c:v>
                      </c:pt>
                      <c:pt idx="2338">
                        <c:v>2364.408349</c:v>
                      </c:pt>
                      <c:pt idx="2339">
                        <c:v>2365.408686</c:v>
                      </c:pt>
                      <c:pt idx="2340">
                        <c:v>2366.416528</c:v>
                      </c:pt>
                      <c:pt idx="2341">
                        <c:v>2367.408301</c:v>
                      </c:pt>
                      <c:pt idx="2342">
                        <c:v>2368.407839</c:v>
                      </c:pt>
                      <c:pt idx="2343">
                        <c:v>2369.410043</c:v>
                      </c:pt>
                      <c:pt idx="2344">
                        <c:v>2370.417865</c:v>
                      </c:pt>
                      <c:pt idx="2345">
                        <c:v>2371.422706</c:v>
                      </c:pt>
                      <c:pt idx="2346">
                        <c:v>2372.438702</c:v>
                      </c:pt>
                      <c:pt idx="2347">
                        <c:v>2373.470358</c:v>
                      </c:pt>
                      <c:pt idx="2348">
                        <c:v>2374.486074</c:v>
                      </c:pt>
                      <c:pt idx="2349">
                        <c:v>2375.511747</c:v>
                      </c:pt>
                      <c:pt idx="2350">
                        <c:v>2376.511017</c:v>
                      </c:pt>
                      <c:pt idx="2351">
                        <c:v>2377.525007</c:v>
                      </c:pt>
                      <c:pt idx="2352">
                        <c:v>2378.424488</c:v>
                      </c:pt>
                      <c:pt idx="2353">
                        <c:v>2379.446955</c:v>
                      </c:pt>
                      <c:pt idx="2354">
                        <c:v>2380.447817</c:v>
                      </c:pt>
                      <c:pt idx="2355">
                        <c:v>2381.457549</c:v>
                      </c:pt>
                      <c:pt idx="2356">
                        <c:v>2382.47952</c:v>
                      </c:pt>
                      <c:pt idx="2357">
                        <c:v>2383.480896</c:v>
                      </c:pt>
                      <c:pt idx="2358">
                        <c:v>2384.496946</c:v>
                      </c:pt>
                      <c:pt idx="2359">
                        <c:v>2385.512392</c:v>
                      </c:pt>
                      <c:pt idx="2360">
                        <c:v>2386.52776</c:v>
                      </c:pt>
                      <c:pt idx="2361">
                        <c:v>2387.534533</c:v>
                      </c:pt>
                      <c:pt idx="2362">
                        <c:v>2388.546343</c:v>
                      </c:pt>
                      <c:pt idx="2363">
                        <c:v>2389.55317</c:v>
                      </c:pt>
                      <c:pt idx="2364">
                        <c:v>2390.566228</c:v>
                      </c:pt>
                      <c:pt idx="2365">
                        <c:v>2391.573988</c:v>
                      </c:pt>
                      <c:pt idx="2366">
                        <c:v>2392.5736</c:v>
                      </c:pt>
                      <c:pt idx="2367">
                        <c:v>2393.577156</c:v>
                      </c:pt>
                      <c:pt idx="2368">
                        <c:v>2394.583589</c:v>
                      </c:pt>
                      <c:pt idx="2369">
                        <c:v>2395.588385</c:v>
                      </c:pt>
                      <c:pt idx="2370">
                        <c:v>2396.592045</c:v>
                      </c:pt>
                      <c:pt idx="2371">
                        <c:v>2397.608915</c:v>
                      </c:pt>
                      <c:pt idx="2372">
                        <c:v>2398.62477</c:v>
                      </c:pt>
                      <c:pt idx="2373">
                        <c:v>2399.64019</c:v>
                      </c:pt>
                      <c:pt idx="2374">
                        <c:v>2400.647183</c:v>
                      </c:pt>
                      <c:pt idx="2375">
                        <c:v>2401.653493</c:v>
                      </c:pt>
                      <c:pt idx="2376">
                        <c:v>2402.660062</c:v>
                      </c:pt>
                      <c:pt idx="2377">
                        <c:v>2403.675283</c:v>
                      </c:pt>
                      <c:pt idx="2378">
                        <c:v>2404.691139</c:v>
                      </c:pt>
                      <c:pt idx="2379">
                        <c:v>2405.710095</c:v>
                      </c:pt>
                      <c:pt idx="2380">
                        <c:v>2406.710871</c:v>
                      </c:pt>
                      <c:pt idx="2381">
                        <c:v>2407.702765</c:v>
                      </c:pt>
                      <c:pt idx="2382">
                        <c:v>2408.718812</c:v>
                      </c:pt>
                      <c:pt idx="2383">
                        <c:v>2409.725427</c:v>
                      </c:pt>
                      <c:pt idx="2384">
                        <c:v>2410.730595</c:v>
                      </c:pt>
                      <c:pt idx="2385">
                        <c:v>2411.74587</c:v>
                      </c:pt>
                      <c:pt idx="2386">
                        <c:v>2412.768015</c:v>
                      </c:pt>
                      <c:pt idx="2387">
                        <c:v>2413.784211</c:v>
                      </c:pt>
                      <c:pt idx="2388">
                        <c:v>2414.784934</c:v>
                      </c:pt>
                      <c:pt idx="2389">
                        <c:v>2415.785535</c:v>
                      </c:pt>
                      <c:pt idx="2390">
                        <c:v>2416.796713</c:v>
                      </c:pt>
                      <c:pt idx="2391">
                        <c:v>2417.819311</c:v>
                      </c:pt>
                      <c:pt idx="2392">
                        <c:v>2418.814044</c:v>
                      </c:pt>
                      <c:pt idx="2393">
                        <c:v>2419.829957</c:v>
                      </c:pt>
                      <c:pt idx="2394">
                        <c:v>2420.830513</c:v>
                      </c:pt>
                      <c:pt idx="2395">
                        <c:v>2421.834355</c:v>
                      </c:pt>
                      <c:pt idx="2396">
                        <c:v>2422.834847</c:v>
                      </c:pt>
                      <c:pt idx="2397">
                        <c:v>2423.826214</c:v>
                      </c:pt>
                      <c:pt idx="2398">
                        <c:v>2424.826742</c:v>
                      </c:pt>
                      <c:pt idx="2399">
                        <c:v>2425.826687</c:v>
                      </c:pt>
                      <c:pt idx="2400">
                        <c:v>2426.833338</c:v>
                      </c:pt>
                      <c:pt idx="2401">
                        <c:v>2427.833284</c:v>
                      </c:pt>
                      <c:pt idx="2402">
                        <c:v>2428.83391</c:v>
                      </c:pt>
                      <c:pt idx="2403">
                        <c:v>2429.831075</c:v>
                      </c:pt>
                      <c:pt idx="2404">
                        <c:v>2430.848233</c:v>
                      </c:pt>
                      <c:pt idx="2405">
                        <c:v>2431.863427</c:v>
                      </c:pt>
                      <c:pt idx="2406">
                        <c:v>2432.883004</c:v>
                      </c:pt>
                      <c:pt idx="2407">
                        <c:v>2433.884591</c:v>
                      </c:pt>
                      <c:pt idx="2408">
                        <c:v>2434.882017</c:v>
                      </c:pt>
                      <c:pt idx="2409">
                        <c:v>2435.883232</c:v>
                      </c:pt>
                      <c:pt idx="2410">
                        <c:v>2436.879885</c:v>
                      </c:pt>
                      <c:pt idx="2411">
                        <c:v>2437.871543</c:v>
                      </c:pt>
                      <c:pt idx="2412">
                        <c:v>2438.887167</c:v>
                      </c:pt>
                      <c:pt idx="2413">
                        <c:v>2439.904016</c:v>
                      </c:pt>
                      <c:pt idx="2414">
                        <c:v>2440.919863</c:v>
                      </c:pt>
                      <c:pt idx="2415">
                        <c:v>2441.938749</c:v>
                      </c:pt>
                      <c:pt idx="2416">
                        <c:v>2442.960897</c:v>
                      </c:pt>
                      <c:pt idx="2417">
                        <c:v>2443.95267</c:v>
                      </c:pt>
                      <c:pt idx="2418">
                        <c:v>2444.963755</c:v>
                      </c:pt>
                      <c:pt idx="2419">
                        <c:v>2445.955228</c:v>
                      </c:pt>
                      <c:pt idx="2420">
                        <c:v>2446.975095</c:v>
                      </c:pt>
                      <c:pt idx="2421">
                        <c:v>2447.982239</c:v>
                      </c:pt>
                      <c:pt idx="2422">
                        <c:v>2449.011047</c:v>
                      </c:pt>
                      <c:pt idx="2423">
                        <c:v>2449.9965</c:v>
                      </c:pt>
                      <c:pt idx="2424">
                        <c:v>2451.007707</c:v>
                      </c:pt>
                      <c:pt idx="2425">
                        <c:v>2452.022313</c:v>
                      </c:pt>
                      <c:pt idx="2426">
                        <c:v>2453.028358</c:v>
                      </c:pt>
                      <c:pt idx="2427">
                        <c:v>2454.050429</c:v>
                      </c:pt>
                      <c:pt idx="2428">
                        <c:v>2455.057606</c:v>
                      </c:pt>
                      <c:pt idx="2429">
                        <c:v>2456.083094</c:v>
                      </c:pt>
                      <c:pt idx="2430">
                        <c:v>2457.082885</c:v>
                      </c:pt>
                      <c:pt idx="2431">
                        <c:v>2458.098975</c:v>
                      </c:pt>
                      <c:pt idx="2432">
                        <c:v>2459.125491</c:v>
                      </c:pt>
                      <c:pt idx="2433">
                        <c:v>2460.142404</c:v>
                      </c:pt>
                      <c:pt idx="2434">
                        <c:v>2461.142398</c:v>
                      </c:pt>
                      <c:pt idx="2435">
                        <c:v>2462.042937</c:v>
                      </c:pt>
                      <c:pt idx="2436">
                        <c:v>2463.04274</c:v>
                      </c:pt>
                      <c:pt idx="2437">
                        <c:v>2464.043142</c:v>
                      </c:pt>
                      <c:pt idx="2438">
                        <c:v>2465.043174</c:v>
                      </c:pt>
                      <c:pt idx="2439">
                        <c:v>2466.058747</c:v>
                      </c:pt>
                      <c:pt idx="2440">
                        <c:v>2467.077478</c:v>
                      </c:pt>
                      <c:pt idx="2441">
                        <c:v>2468.093318</c:v>
                      </c:pt>
                      <c:pt idx="2442">
                        <c:v>2469.108574</c:v>
                      </c:pt>
                      <c:pt idx="2443">
                        <c:v>2470.124346</c:v>
                      </c:pt>
                      <c:pt idx="2444">
                        <c:v>2471.124698</c:v>
                      </c:pt>
                      <c:pt idx="2445">
                        <c:v>2472.13098</c:v>
                      </c:pt>
                      <c:pt idx="2446">
                        <c:v>2473.131004</c:v>
                      </c:pt>
                      <c:pt idx="2447">
                        <c:v>2474.121928</c:v>
                      </c:pt>
                      <c:pt idx="2448">
                        <c:v>2475.128418</c:v>
                      </c:pt>
                      <c:pt idx="2449">
                        <c:v>2476.144156</c:v>
                      </c:pt>
                      <c:pt idx="2450">
                        <c:v>2477.144829</c:v>
                      </c:pt>
                      <c:pt idx="2451">
                        <c:v>2478.167222</c:v>
                      </c:pt>
                      <c:pt idx="2452">
                        <c:v>2479.156749</c:v>
                      </c:pt>
                      <c:pt idx="2453">
                        <c:v>2480.156762</c:v>
                      </c:pt>
                      <c:pt idx="2454">
                        <c:v>2481.1566</c:v>
                      </c:pt>
                      <c:pt idx="2455">
                        <c:v>2482.15918</c:v>
                      </c:pt>
                      <c:pt idx="2456">
                        <c:v>2483.160446</c:v>
                      </c:pt>
                      <c:pt idx="2457">
                        <c:v>2484.17149</c:v>
                      </c:pt>
                      <c:pt idx="2458">
                        <c:v>2485.187081</c:v>
                      </c:pt>
                      <c:pt idx="2459">
                        <c:v>2486.18667</c:v>
                      </c:pt>
                      <c:pt idx="2460">
                        <c:v>2487.205879</c:v>
                      </c:pt>
                      <c:pt idx="2461">
                        <c:v>2488.20598</c:v>
                      </c:pt>
                      <c:pt idx="2462">
                        <c:v>2489.212667</c:v>
                      </c:pt>
                      <c:pt idx="2463">
                        <c:v>2490.217586</c:v>
                      </c:pt>
                      <c:pt idx="2464">
                        <c:v>2491.231166</c:v>
                      </c:pt>
                      <c:pt idx="2465">
                        <c:v>2492.231302</c:v>
                      </c:pt>
                      <c:pt idx="2466">
                        <c:v>2493.247119</c:v>
                      </c:pt>
                      <c:pt idx="2467">
                        <c:v>2494.24716</c:v>
                      </c:pt>
                      <c:pt idx="2468">
                        <c:v>2495.246705</c:v>
                      </c:pt>
                      <c:pt idx="2469">
                        <c:v>2496.246731</c:v>
                      </c:pt>
                      <c:pt idx="2470">
                        <c:v>2497.247167</c:v>
                      </c:pt>
                      <c:pt idx="2471">
                        <c:v>2498.248201</c:v>
                      </c:pt>
                      <c:pt idx="2472">
                        <c:v>2499.276784</c:v>
                      </c:pt>
                      <c:pt idx="2473">
                        <c:v>2500.277381</c:v>
                      </c:pt>
                      <c:pt idx="2474">
                        <c:v>2501.300586</c:v>
                      </c:pt>
                      <c:pt idx="2475">
                        <c:v>2502.314838</c:v>
                      </c:pt>
                      <c:pt idx="2476">
                        <c:v>2503.337085</c:v>
                      </c:pt>
                      <c:pt idx="2477">
                        <c:v>2504.344379</c:v>
                      </c:pt>
                      <c:pt idx="2478">
                        <c:v>2505.367112</c:v>
                      </c:pt>
                      <c:pt idx="2479">
                        <c:v>2506.373986</c:v>
                      </c:pt>
                      <c:pt idx="2480">
                        <c:v>2507.381269</c:v>
                      </c:pt>
                      <c:pt idx="2481">
                        <c:v>2508.381405</c:v>
                      </c:pt>
                      <c:pt idx="2482">
                        <c:v>2509.381188</c:v>
                      </c:pt>
                      <c:pt idx="2483">
                        <c:v>2510.373229</c:v>
                      </c:pt>
                      <c:pt idx="2484">
                        <c:v>2511.380129</c:v>
                      </c:pt>
                      <c:pt idx="2485">
                        <c:v>2512.386607</c:v>
                      </c:pt>
                      <c:pt idx="2486">
                        <c:v>2513.386669</c:v>
                      </c:pt>
                      <c:pt idx="2487">
                        <c:v>2514.402361</c:v>
                      </c:pt>
                      <c:pt idx="2488">
                        <c:v>2515.409149</c:v>
                      </c:pt>
                      <c:pt idx="2489">
                        <c:v>2516.415571</c:v>
                      </c:pt>
                      <c:pt idx="2490">
                        <c:v>2517.417525</c:v>
                      </c:pt>
                      <c:pt idx="2491">
                        <c:v>2518.4179</c:v>
                      </c:pt>
                      <c:pt idx="2492">
                        <c:v>2519.402448</c:v>
                      </c:pt>
                      <c:pt idx="2493">
                        <c:v>2520.416251</c:v>
                      </c:pt>
                      <c:pt idx="2494">
                        <c:v>2521.404411</c:v>
                      </c:pt>
                      <c:pt idx="2495">
                        <c:v>2522.404511</c:v>
                      </c:pt>
                      <c:pt idx="2496">
                        <c:v>2523.407914</c:v>
                      </c:pt>
                      <c:pt idx="2497">
                        <c:v>2524.41553</c:v>
                      </c:pt>
                      <c:pt idx="2498">
                        <c:v>2525.415799</c:v>
                      </c:pt>
                      <c:pt idx="2499">
                        <c:v>2526.432205</c:v>
                      </c:pt>
                      <c:pt idx="2500">
                        <c:v>2527.447856</c:v>
                      </c:pt>
                      <c:pt idx="2501">
                        <c:v>2528.454443</c:v>
                      </c:pt>
                      <c:pt idx="2502">
                        <c:v>2529.470838</c:v>
                      </c:pt>
                      <c:pt idx="2503">
                        <c:v>2530.495294</c:v>
                      </c:pt>
                      <c:pt idx="2504">
                        <c:v>2531.511041</c:v>
                      </c:pt>
                      <c:pt idx="2505">
                        <c:v>2532.508496</c:v>
                      </c:pt>
                      <c:pt idx="2506">
                        <c:v>2533.534028</c:v>
                      </c:pt>
                      <c:pt idx="2507">
                        <c:v>2534.551541</c:v>
                      </c:pt>
                      <c:pt idx="2508">
                        <c:v>2535.556222</c:v>
                      </c:pt>
                      <c:pt idx="2509">
                        <c:v>2536.555377</c:v>
                      </c:pt>
                      <c:pt idx="2510">
                        <c:v>2537.58025</c:v>
                      </c:pt>
                      <c:pt idx="2511">
                        <c:v>2538.600739</c:v>
                      </c:pt>
                      <c:pt idx="2512">
                        <c:v>2539.612457</c:v>
                      </c:pt>
                      <c:pt idx="2513">
                        <c:v>2540.631656</c:v>
                      </c:pt>
                      <c:pt idx="2514">
                        <c:v>2541.635266</c:v>
                      </c:pt>
                      <c:pt idx="2515">
                        <c:v>2542.643653</c:v>
                      </c:pt>
                      <c:pt idx="2516">
                        <c:v>2543.647783</c:v>
                      </c:pt>
                      <c:pt idx="2517">
                        <c:v>2544.648925</c:v>
                      </c:pt>
                      <c:pt idx="2518">
                        <c:v>2545.543611</c:v>
                      </c:pt>
                      <c:pt idx="2519">
                        <c:v>2546.558329</c:v>
                      </c:pt>
                      <c:pt idx="2520">
                        <c:v>2547.569982</c:v>
                      </c:pt>
                      <c:pt idx="2521">
                        <c:v>2548.58185</c:v>
                      </c:pt>
                      <c:pt idx="2522">
                        <c:v>2549.597565</c:v>
                      </c:pt>
                      <c:pt idx="2523">
                        <c:v>2550.604325</c:v>
                      </c:pt>
                      <c:pt idx="2524">
                        <c:v>2551.617435</c:v>
                      </c:pt>
                      <c:pt idx="2525">
                        <c:v>2552.617686</c:v>
                      </c:pt>
                      <c:pt idx="2526">
                        <c:v>2553.62965</c:v>
                      </c:pt>
                      <c:pt idx="2527">
                        <c:v>2554.645067</c:v>
                      </c:pt>
                      <c:pt idx="2528">
                        <c:v>2555.645552</c:v>
                      </c:pt>
                      <c:pt idx="2529">
                        <c:v>2556.661551</c:v>
                      </c:pt>
                      <c:pt idx="2530">
                        <c:v>2557.665864</c:v>
                      </c:pt>
                      <c:pt idx="2531">
                        <c:v>2558.681086</c:v>
                      </c:pt>
                      <c:pt idx="2532">
                        <c:v>2559.696474</c:v>
                      </c:pt>
                      <c:pt idx="2533">
                        <c:v>2560.687371</c:v>
                      </c:pt>
                      <c:pt idx="2534">
                        <c:v>2561.703423</c:v>
                      </c:pt>
                      <c:pt idx="2535">
                        <c:v>2562.719489</c:v>
                      </c:pt>
                      <c:pt idx="2536">
                        <c:v>2563.732319</c:v>
                      </c:pt>
                      <c:pt idx="2537">
                        <c:v>2564.751525</c:v>
                      </c:pt>
                      <c:pt idx="2538">
                        <c:v>2565.767743</c:v>
                      </c:pt>
                      <c:pt idx="2539">
                        <c:v>2566.787749</c:v>
                      </c:pt>
                      <c:pt idx="2540">
                        <c:v>2567.802923</c:v>
                      </c:pt>
                      <c:pt idx="2541">
                        <c:v>2568.80968</c:v>
                      </c:pt>
                      <c:pt idx="2542">
                        <c:v>2569.828066</c:v>
                      </c:pt>
                      <c:pt idx="2543">
                        <c:v>2570.850073</c:v>
                      </c:pt>
                      <c:pt idx="2544">
                        <c:v>2571.846721</c:v>
                      </c:pt>
                      <c:pt idx="2545">
                        <c:v>2572.849754</c:v>
                      </c:pt>
                      <c:pt idx="2546">
                        <c:v>2573.84712</c:v>
                      </c:pt>
                      <c:pt idx="2547">
                        <c:v>2574.85392</c:v>
                      </c:pt>
                      <c:pt idx="2548">
                        <c:v>2575.857483</c:v>
                      </c:pt>
                      <c:pt idx="2549">
                        <c:v>2576.873651</c:v>
                      </c:pt>
                      <c:pt idx="2550">
                        <c:v>2577.888935</c:v>
                      </c:pt>
                      <c:pt idx="2551">
                        <c:v>2578.905083</c:v>
                      </c:pt>
                      <c:pt idx="2552">
                        <c:v>2579.912351</c:v>
                      </c:pt>
                      <c:pt idx="2553">
                        <c:v>2580.919015</c:v>
                      </c:pt>
                      <c:pt idx="2554">
                        <c:v>2581.922928</c:v>
                      </c:pt>
                      <c:pt idx="2555">
                        <c:v>2582.939627</c:v>
                      </c:pt>
                      <c:pt idx="2556">
                        <c:v>2583.947186</c:v>
                      </c:pt>
                      <c:pt idx="2557">
                        <c:v>2584.963399</c:v>
                      </c:pt>
                      <c:pt idx="2558">
                        <c:v>2585.963361</c:v>
                      </c:pt>
                      <c:pt idx="2559">
                        <c:v>2586.963935</c:v>
                      </c:pt>
                      <c:pt idx="2560">
                        <c:v>2587.961738</c:v>
                      </c:pt>
                      <c:pt idx="2561">
                        <c:v>2588.968731</c:v>
                      </c:pt>
                      <c:pt idx="2562">
                        <c:v>2589.990921</c:v>
                      </c:pt>
                      <c:pt idx="2563">
                        <c:v>2591.007004</c:v>
                      </c:pt>
                      <c:pt idx="2564">
                        <c:v>2592.007098</c:v>
                      </c:pt>
                      <c:pt idx="2565">
                        <c:v>2593.007573</c:v>
                      </c:pt>
                      <c:pt idx="2566">
                        <c:v>2594.023307</c:v>
                      </c:pt>
                      <c:pt idx="2567">
                        <c:v>2595.038792</c:v>
                      </c:pt>
                      <c:pt idx="2568">
                        <c:v>2596.03887</c:v>
                      </c:pt>
                      <c:pt idx="2569">
                        <c:v>2597.03967</c:v>
                      </c:pt>
                      <c:pt idx="2570">
                        <c:v>2598.039267</c:v>
                      </c:pt>
                      <c:pt idx="2571">
                        <c:v>2599.030003</c:v>
                      </c:pt>
                      <c:pt idx="2572">
                        <c:v>2600.030457</c:v>
                      </c:pt>
                      <c:pt idx="2573">
                        <c:v>2601.027986</c:v>
                      </c:pt>
                      <c:pt idx="2574">
                        <c:v>2602.040645</c:v>
                      </c:pt>
                      <c:pt idx="2575">
                        <c:v>2603.029532</c:v>
                      </c:pt>
                      <c:pt idx="2576">
                        <c:v>2604.039742</c:v>
                      </c:pt>
                      <c:pt idx="2577">
                        <c:v>2605.034652</c:v>
                      </c:pt>
                      <c:pt idx="2578">
                        <c:v>2606.027668</c:v>
                      </c:pt>
                      <c:pt idx="2579">
                        <c:v>2607.040705</c:v>
                      </c:pt>
                      <c:pt idx="2580">
                        <c:v>2608.040841</c:v>
                      </c:pt>
                      <c:pt idx="2581">
                        <c:v>2609.053601</c:v>
                      </c:pt>
                      <c:pt idx="2582">
                        <c:v>2610.060083</c:v>
                      </c:pt>
                      <c:pt idx="2583">
                        <c:v>2611.082341</c:v>
                      </c:pt>
                      <c:pt idx="2584">
                        <c:v>2612.104778</c:v>
                      </c:pt>
                      <c:pt idx="2585">
                        <c:v>2613.115808</c:v>
                      </c:pt>
                      <c:pt idx="2586">
                        <c:v>2614.131121</c:v>
                      </c:pt>
                      <c:pt idx="2587">
                        <c:v>2615.131542</c:v>
                      </c:pt>
                      <c:pt idx="2588">
                        <c:v>2616.123549</c:v>
                      </c:pt>
                      <c:pt idx="2589">
                        <c:v>2617.131099</c:v>
                      </c:pt>
                      <c:pt idx="2590">
                        <c:v>2618.143918</c:v>
                      </c:pt>
                      <c:pt idx="2591">
                        <c:v>2619.143755</c:v>
                      </c:pt>
                      <c:pt idx="2592">
                        <c:v>2620.15783</c:v>
                      </c:pt>
                      <c:pt idx="2593">
                        <c:v>2621.157463</c:v>
                      </c:pt>
                      <c:pt idx="2594">
                        <c:v>2622.15276</c:v>
                      </c:pt>
                      <c:pt idx="2595">
                        <c:v>2623.168559</c:v>
                      </c:pt>
                      <c:pt idx="2596">
                        <c:v>2624.168574</c:v>
                      </c:pt>
                      <c:pt idx="2597">
                        <c:v>2625.184271</c:v>
                      </c:pt>
                      <c:pt idx="2598">
                        <c:v>2626.207035</c:v>
                      </c:pt>
                      <c:pt idx="2599">
                        <c:v>2627.21363</c:v>
                      </c:pt>
                      <c:pt idx="2600">
                        <c:v>2628.214227</c:v>
                      </c:pt>
                      <c:pt idx="2601">
                        <c:v>2629.227612</c:v>
                      </c:pt>
                      <c:pt idx="2602">
                        <c:v>2630.24579</c:v>
                      </c:pt>
                      <c:pt idx="2603">
                        <c:v>2631.261511</c:v>
                      </c:pt>
                      <c:pt idx="2604">
                        <c:v>2632.271929</c:v>
                      </c:pt>
                      <c:pt idx="2605">
                        <c:v>2633.281547</c:v>
                      </c:pt>
                      <c:pt idx="2606">
                        <c:v>2634.282187</c:v>
                      </c:pt>
                      <c:pt idx="2607">
                        <c:v>2635.296227</c:v>
                      </c:pt>
                      <c:pt idx="2608">
                        <c:v>2636.29567</c:v>
                      </c:pt>
                      <c:pt idx="2609">
                        <c:v>2637.302004</c:v>
                      </c:pt>
                      <c:pt idx="2610">
                        <c:v>2638.320384</c:v>
                      </c:pt>
                      <c:pt idx="2611">
                        <c:v>2639.322498</c:v>
                      </c:pt>
                      <c:pt idx="2612">
                        <c:v>2640.324027</c:v>
                      </c:pt>
                      <c:pt idx="2613">
                        <c:v>2641.340079</c:v>
                      </c:pt>
                      <c:pt idx="2614">
                        <c:v>2642.372474</c:v>
                      </c:pt>
                      <c:pt idx="2615">
                        <c:v>2643.381044</c:v>
                      </c:pt>
                      <c:pt idx="2616">
                        <c:v>2644.385134</c:v>
                      </c:pt>
                      <c:pt idx="2617">
                        <c:v>2645.395614</c:v>
                      </c:pt>
                      <c:pt idx="2618">
                        <c:v>2646.288297</c:v>
                      </c:pt>
                      <c:pt idx="2619">
                        <c:v>2647.278316</c:v>
                      </c:pt>
                      <c:pt idx="2620">
                        <c:v>2648.278996</c:v>
                      </c:pt>
                      <c:pt idx="2621">
                        <c:v>2649.278979</c:v>
                      </c:pt>
                      <c:pt idx="2622">
                        <c:v>2650.279213</c:v>
                      </c:pt>
                      <c:pt idx="2623">
                        <c:v>2651.293273</c:v>
                      </c:pt>
                      <c:pt idx="2624">
                        <c:v>2652.303493</c:v>
                      </c:pt>
                      <c:pt idx="2625">
                        <c:v>2653.303525</c:v>
                      </c:pt>
                      <c:pt idx="2626">
                        <c:v>2654.307607</c:v>
                      </c:pt>
                      <c:pt idx="2627">
                        <c:v>2655.311222</c:v>
                      </c:pt>
                      <c:pt idx="2628">
                        <c:v>2656.317928</c:v>
                      </c:pt>
                      <c:pt idx="2629">
                        <c:v>2657.324409</c:v>
                      </c:pt>
                      <c:pt idx="2630">
                        <c:v>2658.33451</c:v>
                      </c:pt>
                      <c:pt idx="2631">
                        <c:v>2659.337984</c:v>
                      </c:pt>
                      <c:pt idx="2632">
                        <c:v>2660.338715</c:v>
                      </c:pt>
                      <c:pt idx="2633">
                        <c:v>2661.339454</c:v>
                      </c:pt>
                      <c:pt idx="2634">
                        <c:v>2662.324891</c:v>
                      </c:pt>
                      <c:pt idx="2635">
                        <c:v>2663.331257</c:v>
                      </c:pt>
                      <c:pt idx="2636">
                        <c:v>2664.332167</c:v>
                      </c:pt>
                      <c:pt idx="2637">
                        <c:v>2665.339061</c:v>
                      </c:pt>
                      <c:pt idx="2638">
                        <c:v>2666.324328</c:v>
                      </c:pt>
                      <c:pt idx="2639">
                        <c:v>2667.338008</c:v>
                      </c:pt>
                      <c:pt idx="2640">
                        <c:v>2668.338594</c:v>
                      </c:pt>
                      <c:pt idx="2641">
                        <c:v>2669.33871</c:v>
                      </c:pt>
                      <c:pt idx="2642">
                        <c:v>2670.339718</c:v>
                      </c:pt>
                      <c:pt idx="2643">
                        <c:v>2671.355729</c:v>
                      </c:pt>
                      <c:pt idx="2644">
                        <c:v>2672.371111</c:v>
                      </c:pt>
                      <c:pt idx="2645">
                        <c:v>2673.377854</c:v>
                      </c:pt>
                      <c:pt idx="2646">
                        <c:v>2674.378465</c:v>
                      </c:pt>
                      <c:pt idx="2647">
                        <c:v>2675.401331</c:v>
                      </c:pt>
                      <c:pt idx="2648">
                        <c:v>2676.40136</c:v>
                      </c:pt>
                      <c:pt idx="2649">
                        <c:v>2677.412053</c:v>
                      </c:pt>
                      <c:pt idx="2650">
                        <c:v>2678.405884</c:v>
                      </c:pt>
                      <c:pt idx="2651">
                        <c:v>2679.40673</c:v>
                      </c:pt>
                      <c:pt idx="2652">
                        <c:v>2680.41343</c:v>
                      </c:pt>
                      <c:pt idx="2653">
                        <c:v>2681.413893</c:v>
                      </c:pt>
                      <c:pt idx="2654">
                        <c:v>2682.405355</c:v>
                      </c:pt>
                      <c:pt idx="2655">
                        <c:v>2683.412478</c:v>
                      </c:pt>
                      <c:pt idx="2656">
                        <c:v>2684.402951</c:v>
                      </c:pt>
                      <c:pt idx="2657">
                        <c:v>2685.417235</c:v>
                      </c:pt>
                      <c:pt idx="2658">
                        <c:v>2686.406745</c:v>
                      </c:pt>
                      <c:pt idx="2659">
                        <c:v>2687.411793</c:v>
                      </c:pt>
                      <c:pt idx="2660">
                        <c:v>2688.403275</c:v>
                      </c:pt>
                      <c:pt idx="2661">
                        <c:v>2689.403494</c:v>
                      </c:pt>
                      <c:pt idx="2662">
                        <c:v>2690.42863</c:v>
                      </c:pt>
                      <c:pt idx="2663">
                        <c:v>2691.429565</c:v>
                      </c:pt>
                      <c:pt idx="2664">
                        <c:v>2692.445796</c:v>
                      </c:pt>
                      <c:pt idx="2665">
                        <c:v>2693.446799</c:v>
                      </c:pt>
                      <c:pt idx="2666">
                        <c:v>2694.454313</c:v>
                      </c:pt>
                      <c:pt idx="2667">
                        <c:v>2695.47928</c:v>
                      </c:pt>
                      <c:pt idx="2668">
                        <c:v>2696.495264</c:v>
                      </c:pt>
                      <c:pt idx="2669">
                        <c:v>2697.501482</c:v>
                      </c:pt>
                      <c:pt idx="2670">
                        <c:v>2698.501955</c:v>
                      </c:pt>
                      <c:pt idx="2671">
                        <c:v>2699.52513</c:v>
                      </c:pt>
                      <c:pt idx="2672">
                        <c:v>2700.530589</c:v>
                      </c:pt>
                      <c:pt idx="2673">
                        <c:v>2701.553958</c:v>
                      </c:pt>
                      <c:pt idx="2674">
                        <c:v>2702.580947</c:v>
                      </c:pt>
                      <c:pt idx="2675">
                        <c:v>2703.621067</c:v>
                      </c:pt>
                      <c:pt idx="2676">
                        <c:v>2704.614034</c:v>
                      </c:pt>
                      <c:pt idx="2677">
                        <c:v>2705.628542</c:v>
                      </c:pt>
                      <c:pt idx="2678">
                        <c:v>2706.660306</c:v>
                      </c:pt>
                      <c:pt idx="2679">
                        <c:v>2707.53325</c:v>
                      </c:pt>
                      <c:pt idx="2680">
                        <c:v>2708.531026</c:v>
                      </c:pt>
                      <c:pt idx="2681">
                        <c:v>2709.53157</c:v>
                      </c:pt>
                      <c:pt idx="2682">
                        <c:v>2710.532781</c:v>
                      </c:pt>
                      <c:pt idx="2683">
                        <c:v>2711.537728</c:v>
                      </c:pt>
                      <c:pt idx="2684">
                        <c:v>2712.55369</c:v>
                      </c:pt>
                      <c:pt idx="2685">
                        <c:v>2713.558379</c:v>
                      </c:pt>
                      <c:pt idx="2686">
                        <c:v>2714.555813</c:v>
                      </c:pt>
                      <c:pt idx="2687">
                        <c:v>2715.558213</c:v>
                      </c:pt>
                      <c:pt idx="2688">
                        <c:v>2716.549837</c:v>
                      </c:pt>
                      <c:pt idx="2689">
                        <c:v>2717.556751</c:v>
                      </c:pt>
                      <c:pt idx="2690">
                        <c:v>2718.56043</c:v>
                      </c:pt>
                      <c:pt idx="2691">
                        <c:v>2719.575972</c:v>
                      </c:pt>
                      <c:pt idx="2692">
                        <c:v>2720.574572</c:v>
                      </c:pt>
                      <c:pt idx="2693">
                        <c:v>2721.594088</c:v>
                      </c:pt>
                      <c:pt idx="2694">
                        <c:v>2722.600869</c:v>
                      </c:pt>
                      <c:pt idx="2695">
                        <c:v>2723.616352</c:v>
                      </c:pt>
                      <c:pt idx="2696">
                        <c:v>2724.617057</c:v>
                      </c:pt>
                      <c:pt idx="2697">
                        <c:v>2725.632938</c:v>
                      </c:pt>
                      <c:pt idx="2698">
                        <c:v>2726.633035</c:v>
                      </c:pt>
                      <c:pt idx="2699">
                        <c:v>2727.633544</c:v>
                      </c:pt>
                      <c:pt idx="2700">
                        <c:v>2728.631614</c:v>
                      </c:pt>
                      <c:pt idx="2701">
                        <c:v>2729.638261</c:v>
                      </c:pt>
                      <c:pt idx="2702">
                        <c:v>2730.660085</c:v>
                      </c:pt>
                      <c:pt idx="2703">
                        <c:v>2731.659905</c:v>
                      </c:pt>
                      <c:pt idx="2704">
                        <c:v>2732.665885</c:v>
                      </c:pt>
                      <c:pt idx="2705">
                        <c:v>2733.66623</c:v>
                      </c:pt>
                      <c:pt idx="2706">
                        <c:v>2734.666481</c:v>
                      </c:pt>
                      <c:pt idx="2707">
                        <c:v>2735.654862</c:v>
                      </c:pt>
                      <c:pt idx="2708">
                        <c:v>2736.654409</c:v>
                      </c:pt>
                      <c:pt idx="2709">
                        <c:v>2737.654923</c:v>
                      </c:pt>
                      <c:pt idx="2710">
                        <c:v>2738.661392</c:v>
                      </c:pt>
                      <c:pt idx="2711">
                        <c:v>2739.653541</c:v>
                      </c:pt>
                      <c:pt idx="2712">
                        <c:v>2740.654494</c:v>
                      </c:pt>
                      <c:pt idx="2713">
                        <c:v>2741.655519</c:v>
                      </c:pt>
                      <c:pt idx="2714">
                        <c:v>2742.654032</c:v>
                      </c:pt>
                      <c:pt idx="2715">
                        <c:v>2743.660662</c:v>
                      </c:pt>
                      <c:pt idx="2716">
                        <c:v>2744.662748</c:v>
                      </c:pt>
                      <c:pt idx="2717">
                        <c:v>2745.678243</c:v>
                      </c:pt>
                      <c:pt idx="2718">
                        <c:v>2746.694337</c:v>
                      </c:pt>
                      <c:pt idx="2719">
                        <c:v>2747.714467</c:v>
                      </c:pt>
                      <c:pt idx="2720">
                        <c:v>2748.715181</c:v>
                      </c:pt>
                      <c:pt idx="2721">
                        <c:v>2749.731191</c:v>
                      </c:pt>
                      <c:pt idx="2722">
                        <c:v>2750.747383</c:v>
                      </c:pt>
                      <c:pt idx="2723">
                        <c:v>2751.74814</c:v>
                      </c:pt>
                      <c:pt idx="2724">
                        <c:v>2752.764176</c:v>
                      </c:pt>
                      <c:pt idx="2725">
                        <c:v>2753.775901</c:v>
                      </c:pt>
                      <c:pt idx="2726">
                        <c:v>2754.782588</c:v>
                      </c:pt>
                      <c:pt idx="2727">
                        <c:v>2755.780089</c:v>
                      </c:pt>
                      <c:pt idx="2728">
                        <c:v>2756.781549</c:v>
                      </c:pt>
                      <c:pt idx="2729">
                        <c:v>2757.803669</c:v>
                      </c:pt>
                      <c:pt idx="2730">
                        <c:v>2758.819024</c:v>
                      </c:pt>
                      <c:pt idx="2731">
                        <c:v>2759.826351</c:v>
                      </c:pt>
                      <c:pt idx="2732">
                        <c:v>2760.834096</c:v>
                      </c:pt>
                      <c:pt idx="2733">
                        <c:v>2761.850476</c:v>
                      </c:pt>
                      <c:pt idx="2734">
                        <c:v>2762.842633</c:v>
                      </c:pt>
                      <c:pt idx="2735">
                        <c:v>2763.842448</c:v>
                      </c:pt>
                      <c:pt idx="2736">
                        <c:v>2764.865027</c:v>
                      </c:pt>
                      <c:pt idx="2737">
                        <c:v>2765.880694</c:v>
                      </c:pt>
                      <c:pt idx="2738">
                        <c:v>2766.880747</c:v>
                      </c:pt>
                      <c:pt idx="2739">
                        <c:v>2767.872722</c:v>
                      </c:pt>
                      <c:pt idx="2740">
                        <c:v>2768.890472</c:v>
                      </c:pt>
                      <c:pt idx="2741">
                        <c:v>2769.907005</c:v>
                      </c:pt>
                      <c:pt idx="2742">
                        <c:v>2770.90499</c:v>
                      </c:pt>
                      <c:pt idx="2743">
                        <c:v>2771.904597</c:v>
                      </c:pt>
                      <c:pt idx="2744">
                        <c:v>2772.904735</c:v>
                      </c:pt>
                      <c:pt idx="2745">
                        <c:v>2773.902713</c:v>
                      </c:pt>
                      <c:pt idx="2746">
                        <c:v>2774.917918</c:v>
                      </c:pt>
                      <c:pt idx="2747">
                        <c:v>2775.940714</c:v>
                      </c:pt>
                      <c:pt idx="2748">
                        <c:v>2776.950434</c:v>
                      </c:pt>
                      <c:pt idx="2749">
                        <c:v>2777.951216</c:v>
                      </c:pt>
                      <c:pt idx="2750">
                        <c:v>2778.951732</c:v>
                      </c:pt>
                      <c:pt idx="2751">
                        <c:v>2779.95293</c:v>
                      </c:pt>
                      <c:pt idx="2752">
                        <c:v>2780.949303</c:v>
                      </c:pt>
                      <c:pt idx="2753">
                        <c:v>2781.96883</c:v>
                      </c:pt>
                      <c:pt idx="2754">
                        <c:v>2782.991768</c:v>
                      </c:pt>
                      <c:pt idx="2755">
                        <c:v>2784.002817</c:v>
                      </c:pt>
                      <c:pt idx="2756">
                        <c:v>2785.019721</c:v>
                      </c:pt>
                      <c:pt idx="2757">
                        <c:v>2786.03559</c:v>
                      </c:pt>
                      <c:pt idx="2758">
                        <c:v>2787.036041</c:v>
                      </c:pt>
                      <c:pt idx="2759">
                        <c:v>2788.050583</c:v>
                      </c:pt>
                      <c:pt idx="2760">
                        <c:v>2789.070082</c:v>
                      </c:pt>
                      <c:pt idx="2761">
                        <c:v>2790.071921</c:v>
                      </c:pt>
                      <c:pt idx="2762">
                        <c:v>2791.087918</c:v>
                      </c:pt>
                      <c:pt idx="2763">
                        <c:v>2792.106981</c:v>
                      </c:pt>
                      <c:pt idx="2764">
                        <c:v>2793.12384</c:v>
                      </c:pt>
                      <c:pt idx="2765">
                        <c:v>2794.123503</c:v>
                      </c:pt>
                      <c:pt idx="2766">
                        <c:v>2795.137459</c:v>
                      </c:pt>
                      <c:pt idx="2767">
                        <c:v>2796.148386</c:v>
                      </c:pt>
                      <c:pt idx="2768">
                        <c:v>2797.152889</c:v>
                      </c:pt>
                      <c:pt idx="2769">
                        <c:v>2798.148499</c:v>
                      </c:pt>
                      <c:pt idx="2770">
                        <c:v>2799.152108</c:v>
                      </c:pt>
                      <c:pt idx="2771">
                        <c:v>2800.153685</c:v>
                      </c:pt>
                      <c:pt idx="2772">
                        <c:v>2801.181667</c:v>
                      </c:pt>
                      <c:pt idx="2773">
                        <c:v>2802.203998</c:v>
                      </c:pt>
                      <c:pt idx="2774">
                        <c:v>2803.219755</c:v>
                      </c:pt>
                      <c:pt idx="2775">
                        <c:v>2804.235996</c:v>
                      </c:pt>
                      <c:pt idx="2776">
                        <c:v>2805.25197</c:v>
                      </c:pt>
                      <c:pt idx="2777">
                        <c:v>2806.270643</c:v>
                      </c:pt>
                      <c:pt idx="2778">
                        <c:v>2807.287679</c:v>
                      </c:pt>
                      <c:pt idx="2779">
                        <c:v>2808.28714</c:v>
                      </c:pt>
                      <c:pt idx="2780">
                        <c:v>2809.30621</c:v>
                      </c:pt>
                      <c:pt idx="2781">
                        <c:v>2810.319975</c:v>
                      </c:pt>
                      <c:pt idx="2782">
                        <c:v>2811.330204</c:v>
                      </c:pt>
                      <c:pt idx="2783">
                        <c:v>2812.345018</c:v>
                      </c:pt>
                      <c:pt idx="2784">
                        <c:v>2813.364626</c:v>
                      </c:pt>
                      <c:pt idx="2785">
                        <c:v>2814.364603</c:v>
                      </c:pt>
                      <c:pt idx="2786">
                        <c:v>2815.373001</c:v>
                      </c:pt>
                      <c:pt idx="2787">
                        <c:v>2816.392549</c:v>
                      </c:pt>
                      <c:pt idx="2788">
                        <c:v>2817.400065</c:v>
                      </c:pt>
                      <c:pt idx="2789">
                        <c:v>2818.298094</c:v>
                      </c:pt>
                      <c:pt idx="2790">
                        <c:v>2819.304898</c:v>
                      </c:pt>
                      <c:pt idx="2791">
                        <c:v>2820.317902</c:v>
                      </c:pt>
                      <c:pt idx="2792">
                        <c:v>2821.318966</c:v>
                      </c:pt>
                      <c:pt idx="2793">
                        <c:v>2822.323809</c:v>
                      </c:pt>
                      <c:pt idx="2794">
                        <c:v>2823.322813</c:v>
                      </c:pt>
                      <c:pt idx="2795">
                        <c:v>2824.329461</c:v>
                      </c:pt>
                      <c:pt idx="2796">
                        <c:v>2825.329562</c:v>
                      </c:pt>
                      <c:pt idx="2797">
                        <c:v>2826.329717</c:v>
                      </c:pt>
                      <c:pt idx="2798">
                        <c:v>2827.343236</c:v>
                      </c:pt>
                      <c:pt idx="2799">
                        <c:v>2828.355626</c:v>
                      </c:pt>
                      <c:pt idx="2800">
                        <c:v>2829.371307</c:v>
                      </c:pt>
                      <c:pt idx="2801">
                        <c:v>2830.371308</c:v>
                      </c:pt>
                      <c:pt idx="2802">
                        <c:v>2831.386886</c:v>
                      </c:pt>
                      <c:pt idx="2803">
                        <c:v>2832.412925</c:v>
                      </c:pt>
                      <c:pt idx="2804">
                        <c:v>2833.413076</c:v>
                      </c:pt>
                      <c:pt idx="2805">
                        <c:v>2834.405875</c:v>
                      </c:pt>
                      <c:pt idx="2806">
                        <c:v>2835.412346</c:v>
                      </c:pt>
                      <c:pt idx="2807">
                        <c:v>2836.410549</c:v>
                      </c:pt>
                      <c:pt idx="2808">
                        <c:v>2837.411061</c:v>
                      </c:pt>
                      <c:pt idx="2809">
                        <c:v>2838.414588</c:v>
                      </c:pt>
                      <c:pt idx="2810">
                        <c:v>2839.416771</c:v>
                      </c:pt>
                      <c:pt idx="2811">
                        <c:v>2840.416927</c:v>
                      </c:pt>
                      <c:pt idx="2812">
                        <c:v>2841.408315</c:v>
                      </c:pt>
                      <c:pt idx="2813">
                        <c:v>2842.402457</c:v>
                      </c:pt>
                      <c:pt idx="2814">
                        <c:v>2843.40311</c:v>
                      </c:pt>
                      <c:pt idx="2815">
                        <c:v>2844.403713</c:v>
                      </c:pt>
                      <c:pt idx="2816">
                        <c:v>2845.40402</c:v>
                      </c:pt>
                      <c:pt idx="2817">
                        <c:v>2846.404501</c:v>
                      </c:pt>
                      <c:pt idx="2818">
                        <c:v>2847.404756</c:v>
                      </c:pt>
                      <c:pt idx="2819">
                        <c:v>2848.411537</c:v>
                      </c:pt>
                      <c:pt idx="2820">
                        <c:v>2849.413014</c:v>
                      </c:pt>
                      <c:pt idx="2821">
                        <c:v>2850.413251</c:v>
                      </c:pt>
                      <c:pt idx="2822">
                        <c:v>2851.41355</c:v>
                      </c:pt>
                      <c:pt idx="2823">
                        <c:v>2852.414049</c:v>
                      </c:pt>
                      <c:pt idx="2824">
                        <c:v>2853.413974</c:v>
                      </c:pt>
                      <c:pt idx="2825">
                        <c:v>2854.413537</c:v>
                      </c:pt>
                      <c:pt idx="2826">
                        <c:v>2855.415742</c:v>
                      </c:pt>
                      <c:pt idx="2827">
                        <c:v>2856.417787</c:v>
                      </c:pt>
                      <c:pt idx="2828">
                        <c:v>2857.422228</c:v>
                      </c:pt>
                      <c:pt idx="2829">
                        <c:v>2858.422078</c:v>
                      </c:pt>
                      <c:pt idx="2830">
                        <c:v>2859.432412</c:v>
                      </c:pt>
                      <c:pt idx="2831">
                        <c:v>2860.451831</c:v>
                      </c:pt>
                      <c:pt idx="2832">
                        <c:v>2861.475558</c:v>
                      </c:pt>
                      <c:pt idx="2833">
                        <c:v>2862.489136</c:v>
                      </c:pt>
                      <c:pt idx="2834">
                        <c:v>2863.507374</c:v>
                      </c:pt>
                      <c:pt idx="2835">
                        <c:v>2864.515544</c:v>
                      </c:pt>
                      <c:pt idx="2836">
                        <c:v>2865.406068</c:v>
                      </c:pt>
                      <c:pt idx="2837">
                        <c:v>2866.421575</c:v>
                      </c:pt>
                      <c:pt idx="2838">
                        <c:v>2867.418084</c:v>
                      </c:pt>
                      <c:pt idx="2839">
                        <c:v>2868.433824</c:v>
                      </c:pt>
                      <c:pt idx="2840">
                        <c:v>2869.443127</c:v>
                      </c:pt>
                      <c:pt idx="2841">
                        <c:v>2870.450488</c:v>
                      </c:pt>
                      <c:pt idx="2842">
                        <c:v>2871.453551</c:v>
                      </c:pt>
                      <c:pt idx="2843">
                        <c:v>2872.454149</c:v>
                      </c:pt>
                      <c:pt idx="2844">
                        <c:v>2873.457943</c:v>
                      </c:pt>
                      <c:pt idx="2845">
                        <c:v>2874.458045</c:v>
                      </c:pt>
                      <c:pt idx="2846">
                        <c:v>2875.457795</c:v>
                      </c:pt>
                      <c:pt idx="2847">
                        <c:v>2876.471298</c:v>
                      </c:pt>
                      <c:pt idx="2848">
                        <c:v>2877.486817</c:v>
                      </c:pt>
                      <c:pt idx="2849">
                        <c:v>2878.502637</c:v>
                      </c:pt>
                      <c:pt idx="2850">
                        <c:v>2879.506323</c:v>
                      </c:pt>
                      <c:pt idx="2851">
                        <c:v>2880.506799</c:v>
                      </c:pt>
                      <c:pt idx="2852">
                        <c:v>2881.506493</c:v>
                      </c:pt>
                      <c:pt idx="2853">
                        <c:v>2882.504316</c:v>
                      </c:pt>
                      <c:pt idx="2854">
                        <c:v>2883.520546</c:v>
                      </c:pt>
                      <c:pt idx="2855">
                        <c:v>2884.533934</c:v>
                      </c:pt>
                      <c:pt idx="2856">
                        <c:v>2885.533307</c:v>
                      </c:pt>
                      <c:pt idx="2857">
                        <c:v>2886.534645</c:v>
                      </c:pt>
                      <c:pt idx="2858">
                        <c:v>2887.534791</c:v>
                      </c:pt>
                      <c:pt idx="2859">
                        <c:v>2888.54203</c:v>
                      </c:pt>
                      <c:pt idx="2860">
                        <c:v>2889.555325</c:v>
                      </c:pt>
                      <c:pt idx="2861">
                        <c:v>2890.547342</c:v>
                      </c:pt>
                      <c:pt idx="2862">
                        <c:v>2891.556226</c:v>
                      </c:pt>
                      <c:pt idx="2863">
                        <c:v>2892.57179</c:v>
                      </c:pt>
                      <c:pt idx="2864">
                        <c:v>2893.587741</c:v>
                      </c:pt>
                      <c:pt idx="2865">
                        <c:v>2894.589882</c:v>
                      </c:pt>
                      <c:pt idx="2866">
                        <c:v>2895.606042</c:v>
                      </c:pt>
                      <c:pt idx="2867">
                        <c:v>2896.613876</c:v>
                      </c:pt>
                      <c:pt idx="2868">
                        <c:v>2897.621246</c:v>
                      </c:pt>
                      <c:pt idx="2869">
                        <c:v>2898.641933</c:v>
                      </c:pt>
                      <c:pt idx="2870">
                        <c:v>2899.640025</c:v>
                      </c:pt>
                      <c:pt idx="2871">
                        <c:v>2900.659556</c:v>
                      </c:pt>
                      <c:pt idx="2872">
                        <c:v>2901.666343</c:v>
                      </c:pt>
                      <c:pt idx="2873">
                        <c:v>2902.673215</c:v>
                      </c:pt>
                      <c:pt idx="2874">
                        <c:v>2903.689734</c:v>
                      </c:pt>
                      <c:pt idx="2875">
                        <c:v>2904.703</c:v>
                      </c:pt>
                      <c:pt idx="2876">
                        <c:v>2905.700724</c:v>
                      </c:pt>
                      <c:pt idx="2877">
                        <c:v>2906.702748</c:v>
                      </c:pt>
                      <c:pt idx="2878">
                        <c:v>2907.713604</c:v>
                      </c:pt>
                      <c:pt idx="2879">
                        <c:v>2908.717785</c:v>
                      </c:pt>
                      <c:pt idx="2880">
                        <c:v>2909.730105</c:v>
                      </c:pt>
                      <c:pt idx="2881">
                        <c:v>2910.743105</c:v>
                      </c:pt>
                      <c:pt idx="2882">
                        <c:v>2911.759154</c:v>
                      </c:pt>
                      <c:pt idx="2883">
                        <c:v>2912.759239</c:v>
                      </c:pt>
                      <c:pt idx="2884">
                        <c:v>2913.759122</c:v>
                      </c:pt>
                      <c:pt idx="2885">
                        <c:v>2914.752911</c:v>
                      </c:pt>
                      <c:pt idx="2886">
                        <c:v>2915.752884</c:v>
                      </c:pt>
                      <c:pt idx="2887">
                        <c:v>2916.759966</c:v>
                      </c:pt>
                      <c:pt idx="2888">
                        <c:v>2917.775986</c:v>
                      </c:pt>
                      <c:pt idx="2889">
                        <c:v>2918.782698</c:v>
                      </c:pt>
                      <c:pt idx="2890">
                        <c:v>2919.780707</c:v>
                      </c:pt>
                      <c:pt idx="2891">
                        <c:v>2920.785883</c:v>
                      </c:pt>
                      <c:pt idx="2892">
                        <c:v>2921.786501</c:v>
                      </c:pt>
                      <c:pt idx="2893">
                        <c:v>2922.787366</c:v>
                      </c:pt>
                      <c:pt idx="2894">
                        <c:v>2923.788082</c:v>
                      </c:pt>
                      <c:pt idx="2895">
                        <c:v>2924.784291</c:v>
                      </c:pt>
                      <c:pt idx="2896">
                        <c:v>2925.7846</c:v>
                      </c:pt>
                      <c:pt idx="2897">
                        <c:v>2926.7921</c:v>
                      </c:pt>
                      <c:pt idx="2898">
                        <c:v>2927.798577</c:v>
                      </c:pt>
                      <c:pt idx="2899">
                        <c:v>2928.814312</c:v>
                      </c:pt>
                      <c:pt idx="2900">
                        <c:v>2929.83016</c:v>
                      </c:pt>
                      <c:pt idx="2901">
                        <c:v>2930.836477</c:v>
                      </c:pt>
                      <c:pt idx="2902">
                        <c:v>2931.837013</c:v>
                      </c:pt>
                      <c:pt idx="2903">
                        <c:v>2932.836699</c:v>
                      </c:pt>
                      <c:pt idx="2904">
                        <c:v>2933.83799</c:v>
                      </c:pt>
                      <c:pt idx="2905">
                        <c:v>2934.826522</c:v>
                      </c:pt>
                      <c:pt idx="2906">
                        <c:v>2935.827412</c:v>
                      </c:pt>
                      <c:pt idx="2907">
                        <c:v>2936.834294</c:v>
                      </c:pt>
                      <c:pt idx="2908">
                        <c:v>2937.839264</c:v>
                      </c:pt>
                      <c:pt idx="2909">
                        <c:v>2938.85212</c:v>
                      </c:pt>
                      <c:pt idx="2910">
                        <c:v>2939.843103</c:v>
                      </c:pt>
                      <c:pt idx="2911">
                        <c:v>2940.85872</c:v>
                      </c:pt>
                      <c:pt idx="2912">
                        <c:v>2941.882264</c:v>
                      </c:pt>
                      <c:pt idx="2913">
                        <c:v>2942.882529</c:v>
                      </c:pt>
                      <c:pt idx="2914">
                        <c:v>2943.874397</c:v>
                      </c:pt>
                      <c:pt idx="2915">
                        <c:v>2944.880521</c:v>
                      </c:pt>
                      <c:pt idx="2916">
                        <c:v>2945.896857</c:v>
                      </c:pt>
                      <c:pt idx="2917">
                        <c:v>2946.903722</c:v>
                      </c:pt>
                      <c:pt idx="2918">
                        <c:v>2947.929883</c:v>
                      </c:pt>
                      <c:pt idx="2919">
                        <c:v>2948.952881</c:v>
                      </c:pt>
                      <c:pt idx="2920">
                        <c:v>2949.961288</c:v>
                      </c:pt>
                      <c:pt idx="2921">
                        <c:v>2950.977883</c:v>
                      </c:pt>
                      <c:pt idx="2922">
                        <c:v>2952.007626</c:v>
                      </c:pt>
                      <c:pt idx="2923">
                        <c:v>2953.035839</c:v>
                      </c:pt>
                      <c:pt idx="2924">
                        <c:v>2954.058918</c:v>
                      </c:pt>
                      <c:pt idx="2925">
                        <c:v>2955.075594</c:v>
                      </c:pt>
                      <c:pt idx="2926">
                        <c:v>2956.107511</c:v>
                      </c:pt>
                      <c:pt idx="2927">
                        <c:v>2957.09708</c:v>
                      </c:pt>
                      <c:pt idx="2928">
                        <c:v>2958.003516</c:v>
                      </c:pt>
                      <c:pt idx="2929">
                        <c:v>2959.026421</c:v>
                      </c:pt>
                      <c:pt idx="2930">
                        <c:v>2960.014055</c:v>
                      </c:pt>
                      <c:pt idx="2931">
                        <c:v>2961.02141</c:v>
                      </c:pt>
                      <c:pt idx="2932">
                        <c:v>2962.022654</c:v>
                      </c:pt>
                      <c:pt idx="2933">
                        <c:v>2963.024885</c:v>
                      </c:pt>
                      <c:pt idx="2934">
                        <c:v>2964.015671</c:v>
                      </c:pt>
                      <c:pt idx="2935">
                        <c:v>2965.029821</c:v>
                      </c:pt>
                      <c:pt idx="2936">
                        <c:v>2966.045131</c:v>
                      </c:pt>
                      <c:pt idx="2937">
                        <c:v>2967.057976</c:v>
                      </c:pt>
                      <c:pt idx="2938">
                        <c:v>2968.073941</c:v>
                      </c:pt>
                      <c:pt idx="2939">
                        <c:v>2969.074174</c:v>
                      </c:pt>
                      <c:pt idx="2940">
                        <c:v>2970.096378</c:v>
                      </c:pt>
                      <c:pt idx="2941">
                        <c:v>2971.112452</c:v>
                      </c:pt>
                      <c:pt idx="2942">
                        <c:v>2972.121379</c:v>
                      </c:pt>
                      <c:pt idx="2943">
                        <c:v>2973.149807</c:v>
                      </c:pt>
                      <c:pt idx="2944">
                        <c:v>2974.167443</c:v>
                      </c:pt>
                      <c:pt idx="2945">
                        <c:v>2975.167346</c:v>
                      </c:pt>
                      <c:pt idx="2946">
                        <c:v>2976.174479</c:v>
                      </c:pt>
                      <c:pt idx="2947">
                        <c:v>2977.180703</c:v>
                      </c:pt>
                      <c:pt idx="2948">
                        <c:v>2978.197773</c:v>
                      </c:pt>
                      <c:pt idx="2949">
                        <c:v>2979.201666</c:v>
                      </c:pt>
                      <c:pt idx="2950">
                        <c:v>2980.202159</c:v>
                      </c:pt>
                      <c:pt idx="2951">
                        <c:v>2981.218157</c:v>
                      </c:pt>
                      <c:pt idx="2952">
                        <c:v>2982.233878</c:v>
                      </c:pt>
                      <c:pt idx="2953">
                        <c:v>2983.240842</c:v>
                      </c:pt>
                      <c:pt idx="2954">
                        <c:v>2984.247907</c:v>
                      </c:pt>
                      <c:pt idx="2955">
                        <c:v>2985.250987</c:v>
                      </c:pt>
                      <c:pt idx="2956">
                        <c:v>2986.264138</c:v>
                      </c:pt>
                      <c:pt idx="2957">
                        <c:v>2987.271321</c:v>
                      </c:pt>
                      <c:pt idx="2958">
                        <c:v>2988.287325</c:v>
                      </c:pt>
                      <c:pt idx="2959">
                        <c:v>2989.294714</c:v>
                      </c:pt>
                      <c:pt idx="2960">
                        <c:v>2990.300563</c:v>
                      </c:pt>
                      <c:pt idx="2961">
                        <c:v>2991.306457</c:v>
                      </c:pt>
                      <c:pt idx="2962">
                        <c:v>2992.297359</c:v>
                      </c:pt>
                      <c:pt idx="2963">
                        <c:v>2993.314124</c:v>
                      </c:pt>
                      <c:pt idx="2964">
                        <c:v>2994.318403</c:v>
                      </c:pt>
                      <c:pt idx="2965">
                        <c:v>2995.318774</c:v>
                      </c:pt>
                      <c:pt idx="2966">
                        <c:v>2996.334154</c:v>
                      </c:pt>
                      <c:pt idx="2967">
                        <c:v>2997.332002</c:v>
                      </c:pt>
                      <c:pt idx="2968">
                        <c:v>2998.331945</c:v>
                      </c:pt>
                      <c:pt idx="2969">
                        <c:v>2999.352389</c:v>
                      </c:pt>
                      <c:pt idx="2970">
                        <c:v>3000.368314</c:v>
                      </c:pt>
                      <c:pt idx="2971">
                        <c:v>3001.384204</c:v>
                      </c:pt>
                      <c:pt idx="2972">
                        <c:v>3002.399579</c:v>
                      </c:pt>
                      <c:pt idx="2973">
                        <c:v>3003.403984</c:v>
                      </c:pt>
                      <c:pt idx="2974">
                        <c:v>3004.404428</c:v>
                      </c:pt>
                      <c:pt idx="2975">
                        <c:v>3005.409162</c:v>
                      </c:pt>
                      <c:pt idx="2976">
                        <c:v>3006.409724</c:v>
                      </c:pt>
                      <c:pt idx="2977">
                        <c:v>3007.423007</c:v>
                      </c:pt>
                      <c:pt idx="2978">
                        <c:v>3008.427237</c:v>
                      </c:pt>
                      <c:pt idx="2979">
                        <c:v>3009.434065</c:v>
                      </c:pt>
                      <c:pt idx="2980">
                        <c:v>3010.446527</c:v>
                      </c:pt>
                      <c:pt idx="2981">
                        <c:v>3011.4497</c:v>
                      </c:pt>
                      <c:pt idx="2982">
                        <c:v>3012.451241</c:v>
                      </c:pt>
                      <c:pt idx="2983">
                        <c:v>3013.45792</c:v>
                      </c:pt>
                      <c:pt idx="2984">
                        <c:v>3014.462105</c:v>
                      </c:pt>
                      <c:pt idx="2985">
                        <c:v>3015.462514</c:v>
                      </c:pt>
                      <c:pt idx="2986">
                        <c:v>3016.462555</c:v>
                      </c:pt>
                      <c:pt idx="2987">
                        <c:v>3017.462758</c:v>
                      </c:pt>
                      <c:pt idx="2988">
                        <c:v>3018.454295</c:v>
                      </c:pt>
                      <c:pt idx="2989">
                        <c:v>3019.454292</c:v>
                      </c:pt>
                      <c:pt idx="2990">
                        <c:v>3020.454798</c:v>
                      </c:pt>
                      <c:pt idx="2991">
                        <c:v>3021.455387</c:v>
                      </c:pt>
                      <c:pt idx="2992">
                        <c:v>3022.450706</c:v>
                      </c:pt>
                      <c:pt idx="2993">
                        <c:v>3023.457535</c:v>
                      </c:pt>
                      <c:pt idx="2994">
                        <c:v>3024.461077</c:v>
                      </c:pt>
                      <c:pt idx="2995">
                        <c:v>3025.461061</c:v>
                      </c:pt>
                      <c:pt idx="2996">
                        <c:v>3026.461583</c:v>
                      </c:pt>
                      <c:pt idx="2997">
                        <c:v>3027.460955</c:v>
                      </c:pt>
                      <c:pt idx="2998">
                        <c:v>3028.461846</c:v>
                      </c:pt>
                      <c:pt idx="2999">
                        <c:v>3029.468593</c:v>
                      </c:pt>
                      <c:pt idx="3000">
                        <c:v>3030.494639</c:v>
                      </c:pt>
                      <c:pt idx="3001">
                        <c:v>3031.497881</c:v>
                      </c:pt>
                      <c:pt idx="3002">
                        <c:v>3032.513026</c:v>
                      </c:pt>
                      <c:pt idx="3003">
                        <c:v>3033.53</c:v>
                      </c:pt>
                      <c:pt idx="3004">
                        <c:v>3034.530947</c:v>
                      </c:pt>
                      <c:pt idx="3005">
                        <c:v>3035.544036</c:v>
                      </c:pt>
                      <c:pt idx="3006">
                        <c:v>3036.564107</c:v>
                      </c:pt>
                      <c:pt idx="3007">
                        <c:v>3037.582048</c:v>
                      </c:pt>
                      <c:pt idx="3008">
                        <c:v>3038.597382</c:v>
                      </c:pt>
                      <c:pt idx="3009">
                        <c:v>3039.609333</c:v>
                      </c:pt>
                      <c:pt idx="3010">
                        <c:v>3040.623428</c:v>
                      </c:pt>
                      <c:pt idx="3011">
                        <c:v>3041.635484</c:v>
                      </c:pt>
                      <c:pt idx="3012">
                        <c:v>3042.650728</c:v>
                      </c:pt>
                      <c:pt idx="3013">
                        <c:v>3043.659973</c:v>
                      </c:pt>
                      <c:pt idx="3014">
                        <c:v>3044.658985</c:v>
                      </c:pt>
                      <c:pt idx="3015">
                        <c:v>3045.667906</c:v>
                      </c:pt>
                      <c:pt idx="3016">
                        <c:v>3046.668056</c:v>
                      </c:pt>
                      <c:pt idx="3017">
                        <c:v>3047.700026</c:v>
                      </c:pt>
                      <c:pt idx="3018">
                        <c:v>3048.71123</c:v>
                      </c:pt>
                      <c:pt idx="3019">
                        <c:v>3049.733556</c:v>
                      </c:pt>
                      <c:pt idx="3020">
                        <c:v>3050.753596</c:v>
                      </c:pt>
                      <c:pt idx="3021">
                        <c:v>3051.769821</c:v>
                      </c:pt>
                      <c:pt idx="3022">
                        <c:v>3052.659785</c:v>
                      </c:pt>
                      <c:pt idx="3023">
                        <c:v>3053.659858</c:v>
                      </c:pt>
                      <c:pt idx="3024">
                        <c:v>3054.668446</c:v>
                      </c:pt>
                      <c:pt idx="3025">
                        <c:v>3055.66875</c:v>
                      </c:pt>
                      <c:pt idx="3026">
                        <c:v>3056.68087</c:v>
                      </c:pt>
                      <c:pt idx="3027">
                        <c:v>3057.68761</c:v>
                      </c:pt>
                      <c:pt idx="3028">
                        <c:v>3058.700174</c:v>
                      </c:pt>
                      <c:pt idx="3029">
                        <c:v>3059.710192</c:v>
                      </c:pt>
                      <c:pt idx="3030">
                        <c:v>3060.710072</c:v>
                      </c:pt>
                      <c:pt idx="3031">
                        <c:v>3061.700703</c:v>
                      </c:pt>
                      <c:pt idx="3032">
                        <c:v>3062.701009</c:v>
                      </c:pt>
                      <c:pt idx="3033">
                        <c:v>3063.701105</c:v>
                      </c:pt>
                      <c:pt idx="3034">
                        <c:v>3064.714654</c:v>
                      </c:pt>
                      <c:pt idx="3035">
                        <c:v>3065.729909</c:v>
                      </c:pt>
                      <c:pt idx="3036">
                        <c:v>3066.730777</c:v>
                      </c:pt>
                      <c:pt idx="3037">
                        <c:v>3067.75337</c:v>
                      </c:pt>
                      <c:pt idx="3038">
                        <c:v>3068.762184</c:v>
                      </c:pt>
                      <c:pt idx="3039">
                        <c:v>3069.77822</c:v>
                      </c:pt>
                      <c:pt idx="3040">
                        <c:v>3070.793843</c:v>
                      </c:pt>
                      <c:pt idx="3041">
                        <c:v>3071.81445</c:v>
                      </c:pt>
                      <c:pt idx="3042">
                        <c:v>3072.818743</c:v>
                      </c:pt>
                      <c:pt idx="3043">
                        <c:v>3073.825264</c:v>
                      </c:pt>
                      <c:pt idx="3044">
                        <c:v>3074.840141</c:v>
                      </c:pt>
                      <c:pt idx="3045">
                        <c:v>3075.862283</c:v>
                      </c:pt>
                      <c:pt idx="3046">
                        <c:v>3076.877901</c:v>
                      </c:pt>
                      <c:pt idx="3047">
                        <c:v>3077.878592</c:v>
                      </c:pt>
                      <c:pt idx="3048">
                        <c:v>3078.883811</c:v>
                      </c:pt>
                      <c:pt idx="3049">
                        <c:v>3079.881278</c:v>
                      </c:pt>
                      <c:pt idx="3050">
                        <c:v>3080.877905</c:v>
                      </c:pt>
                      <c:pt idx="3051">
                        <c:v>3081.881484</c:v>
                      </c:pt>
                      <c:pt idx="3052">
                        <c:v>3082.885384</c:v>
                      </c:pt>
                      <c:pt idx="3053">
                        <c:v>3083.885089</c:v>
                      </c:pt>
                      <c:pt idx="3054">
                        <c:v>3084.886576</c:v>
                      </c:pt>
                      <c:pt idx="3055">
                        <c:v>3085.902723</c:v>
                      </c:pt>
                      <c:pt idx="3056">
                        <c:v>3086.908957</c:v>
                      </c:pt>
                      <c:pt idx="3057">
                        <c:v>3087.909941</c:v>
                      </c:pt>
                      <c:pt idx="3058">
                        <c:v>3088.910385</c:v>
                      </c:pt>
                      <c:pt idx="3059">
                        <c:v>3089.910304</c:v>
                      </c:pt>
                      <c:pt idx="3060">
                        <c:v>3090.910292</c:v>
                      </c:pt>
                      <c:pt idx="3061">
                        <c:v>3091.917502</c:v>
                      </c:pt>
                      <c:pt idx="3062">
                        <c:v>3092.917388</c:v>
                      </c:pt>
                      <c:pt idx="3063">
                        <c:v>3093.917136</c:v>
                      </c:pt>
                      <c:pt idx="3064">
                        <c:v>3094.917445</c:v>
                      </c:pt>
                      <c:pt idx="3065">
                        <c:v>3095.917521</c:v>
                      </c:pt>
                      <c:pt idx="3066">
                        <c:v>3096.908964</c:v>
                      </c:pt>
                      <c:pt idx="3067">
                        <c:v>3097.909241</c:v>
                      </c:pt>
                      <c:pt idx="3068">
                        <c:v>3098.917324</c:v>
                      </c:pt>
                      <c:pt idx="3069">
                        <c:v>3099.931189</c:v>
                      </c:pt>
                      <c:pt idx="3070">
                        <c:v>3100.932684</c:v>
                      </c:pt>
                      <c:pt idx="3071">
                        <c:v>3101.917867</c:v>
                      </c:pt>
                      <c:pt idx="3072">
                        <c:v>3102.918218</c:v>
                      </c:pt>
                      <c:pt idx="3073">
                        <c:v>3103.91947</c:v>
                      </c:pt>
                      <c:pt idx="3074">
                        <c:v>3104.935782</c:v>
                      </c:pt>
                      <c:pt idx="3075">
                        <c:v>3105.941012</c:v>
                      </c:pt>
                      <c:pt idx="3076">
                        <c:v>3106.957248</c:v>
                      </c:pt>
                      <c:pt idx="3077">
                        <c:v>3107.955083</c:v>
                      </c:pt>
                      <c:pt idx="3078">
                        <c:v>3108.962199</c:v>
                      </c:pt>
                      <c:pt idx="3079">
                        <c:v>3109.949396</c:v>
                      </c:pt>
                      <c:pt idx="3080">
                        <c:v>3110.968508</c:v>
                      </c:pt>
                      <c:pt idx="3081">
                        <c:v>3111.990749</c:v>
                      </c:pt>
                      <c:pt idx="3082">
                        <c:v>3113.002098</c:v>
                      </c:pt>
                      <c:pt idx="3083">
                        <c:v>3114.021671</c:v>
                      </c:pt>
                      <c:pt idx="3084">
                        <c:v>3115.028543</c:v>
                      </c:pt>
                      <c:pt idx="3085">
                        <c:v>3116.052771</c:v>
                      </c:pt>
                      <c:pt idx="3086">
                        <c:v>3117.068912</c:v>
                      </c:pt>
                      <c:pt idx="3087">
                        <c:v>3118.08167</c:v>
                      </c:pt>
                      <c:pt idx="3088">
                        <c:v>3119.081718</c:v>
                      </c:pt>
                      <c:pt idx="3089">
                        <c:v>3120.101432</c:v>
                      </c:pt>
                      <c:pt idx="3090">
                        <c:v>3121.104258</c:v>
                      </c:pt>
                      <c:pt idx="3091">
                        <c:v>3122.106997</c:v>
                      </c:pt>
                      <c:pt idx="3092">
                        <c:v>3123.123271</c:v>
                      </c:pt>
                      <c:pt idx="3093">
                        <c:v>3124.123679</c:v>
                      </c:pt>
                      <c:pt idx="3094">
                        <c:v>3125.139446</c:v>
                      </c:pt>
                      <c:pt idx="3095">
                        <c:v>3126.154186</c:v>
                      </c:pt>
                      <c:pt idx="3096">
                        <c:v>3127.154159</c:v>
                      </c:pt>
                      <c:pt idx="3097">
                        <c:v>3128.16075</c:v>
                      </c:pt>
                      <c:pt idx="3098">
                        <c:v>3129.154492</c:v>
                      </c:pt>
                      <c:pt idx="3099">
                        <c:v>3130.154807</c:v>
                      </c:pt>
                      <c:pt idx="3100">
                        <c:v>3131.158921</c:v>
                      </c:pt>
                      <c:pt idx="3101">
                        <c:v>3132.159162</c:v>
                      </c:pt>
                      <c:pt idx="3102">
                        <c:v>3133.172483</c:v>
                      </c:pt>
                      <c:pt idx="3103">
                        <c:v>3134.208407</c:v>
                      </c:pt>
                      <c:pt idx="3104">
                        <c:v>3135.208453</c:v>
                      </c:pt>
                      <c:pt idx="3105">
                        <c:v>3136.209024</c:v>
                      </c:pt>
                      <c:pt idx="3106">
                        <c:v>3137.224822</c:v>
                      </c:pt>
                      <c:pt idx="3107">
                        <c:v>3138.232717</c:v>
                      </c:pt>
                      <c:pt idx="3108">
                        <c:v>3139.248846</c:v>
                      </c:pt>
                      <c:pt idx="3109">
                        <c:v>3140.259735</c:v>
                      </c:pt>
                      <c:pt idx="3110">
                        <c:v>3141.289023</c:v>
                      </c:pt>
                      <c:pt idx="3111">
                        <c:v>3142.30169</c:v>
                      </c:pt>
                      <c:pt idx="3112">
                        <c:v>3143.325909</c:v>
                      </c:pt>
                      <c:pt idx="3113">
                        <c:v>3144.335829</c:v>
                      </c:pt>
                      <c:pt idx="3114">
                        <c:v>3145.359797</c:v>
                      </c:pt>
                      <c:pt idx="3115">
                        <c:v>3146.382032</c:v>
                      </c:pt>
                      <c:pt idx="3116">
                        <c:v>3147.389519</c:v>
                      </c:pt>
                      <c:pt idx="3117">
                        <c:v>3148.401846</c:v>
                      </c:pt>
                      <c:pt idx="3118">
                        <c:v>3149.420805</c:v>
                      </c:pt>
                      <c:pt idx="3119">
                        <c:v>3150.462188</c:v>
                      </c:pt>
                      <c:pt idx="3120">
                        <c:v>3151.456249</c:v>
                      </c:pt>
                      <c:pt idx="3121">
                        <c:v>3152.461214</c:v>
                      </c:pt>
                      <c:pt idx="3122">
                        <c:v>3153.463659</c:v>
                      </c:pt>
                      <c:pt idx="3123">
                        <c:v>3154.485988</c:v>
                      </c:pt>
                      <c:pt idx="3124">
                        <c:v>3155.523899</c:v>
                      </c:pt>
                      <c:pt idx="3125">
                        <c:v>3156.521064</c:v>
                      </c:pt>
                      <c:pt idx="3126">
                        <c:v>3157.536394</c:v>
                      </c:pt>
                      <c:pt idx="3127">
                        <c:v>3158.538211</c:v>
                      </c:pt>
                      <c:pt idx="3128">
                        <c:v>3159.540383</c:v>
                      </c:pt>
                      <c:pt idx="3129">
                        <c:v>3160.544954</c:v>
                      </c:pt>
                      <c:pt idx="3130">
                        <c:v>3161.55144</c:v>
                      </c:pt>
                      <c:pt idx="3131">
                        <c:v>3162.578741</c:v>
                      </c:pt>
                      <c:pt idx="3132">
                        <c:v>3163.575521</c:v>
                      </c:pt>
                      <c:pt idx="3133">
                        <c:v>3164.586092</c:v>
                      </c:pt>
                      <c:pt idx="3134">
                        <c:v>3165.592867</c:v>
                      </c:pt>
                      <c:pt idx="3135">
                        <c:v>3166.615036</c:v>
                      </c:pt>
                      <c:pt idx="3136">
                        <c:v>3167.631631</c:v>
                      </c:pt>
                      <c:pt idx="3137">
                        <c:v>3168.633242</c:v>
                      </c:pt>
                      <c:pt idx="3138">
                        <c:v>3169.63225</c:v>
                      </c:pt>
                      <c:pt idx="3139">
                        <c:v>3170.651981</c:v>
                      </c:pt>
                      <c:pt idx="3140">
                        <c:v>3171.661593</c:v>
                      </c:pt>
                      <c:pt idx="3141">
                        <c:v>3172.665025</c:v>
                      </c:pt>
                      <c:pt idx="3142">
                        <c:v>3173.680688</c:v>
                      </c:pt>
                      <c:pt idx="3143">
                        <c:v>3174.68309</c:v>
                      </c:pt>
                      <c:pt idx="3144">
                        <c:v>3175.729178</c:v>
                      </c:pt>
                      <c:pt idx="3145">
                        <c:v>3176.724839</c:v>
                      </c:pt>
                      <c:pt idx="3146">
                        <c:v>3177.726823</c:v>
                      </c:pt>
                      <c:pt idx="3147">
                        <c:v>3178.730972</c:v>
                      </c:pt>
                      <c:pt idx="3148">
                        <c:v>3179.738352</c:v>
                      </c:pt>
                      <c:pt idx="3149">
                        <c:v>3180.761962</c:v>
                      </c:pt>
                      <c:pt idx="3150">
                        <c:v>3181.779658</c:v>
                      </c:pt>
                      <c:pt idx="3151">
                        <c:v>3182.780467</c:v>
                      </c:pt>
                      <c:pt idx="3152">
                        <c:v>3183.801797</c:v>
                      </c:pt>
                      <c:pt idx="3153">
                        <c:v>3184.826071</c:v>
                      </c:pt>
                      <c:pt idx="3154">
                        <c:v>3185.837665</c:v>
                      </c:pt>
                      <c:pt idx="3155">
                        <c:v>3186.858169</c:v>
                      </c:pt>
                      <c:pt idx="3156">
                        <c:v>3187.88394</c:v>
                      </c:pt>
                      <c:pt idx="3157">
                        <c:v>3188.779928</c:v>
                      </c:pt>
                      <c:pt idx="3158">
                        <c:v>3189.796076</c:v>
                      </c:pt>
                      <c:pt idx="3159">
                        <c:v>3190.798538</c:v>
                      </c:pt>
                      <c:pt idx="3160">
                        <c:v>3191.809692</c:v>
                      </c:pt>
                      <c:pt idx="3161">
                        <c:v>3192.832328</c:v>
                      </c:pt>
                      <c:pt idx="3162">
                        <c:v>3193.847624</c:v>
                      </c:pt>
                      <c:pt idx="3163">
                        <c:v>3194.862973</c:v>
                      </c:pt>
                      <c:pt idx="3164">
                        <c:v>3195.863404</c:v>
                      </c:pt>
                      <c:pt idx="3165">
                        <c:v>3196.885993</c:v>
                      </c:pt>
                      <c:pt idx="3166">
                        <c:v>3197.878538</c:v>
                      </c:pt>
                      <c:pt idx="3167">
                        <c:v>3198.881565</c:v>
                      </c:pt>
                      <c:pt idx="3168">
                        <c:v>3199.881783</c:v>
                      </c:pt>
                      <c:pt idx="3169">
                        <c:v>3200.882137</c:v>
                      </c:pt>
                      <c:pt idx="3170">
                        <c:v>3201.897844</c:v>
                      </c:pt>
                      <c:pt idx="3171">
                        <c:v>3202.911045</c:v>
                      </c:pt>
                      <c:pt idx="3172">
                        <c:v>3203.911267</c:v>
                      </c:pt>
                      <c:pt idx="3173">
                        <c:v>3204.918006</c:v>
                      </c:pt>
                      <c:pt idx="3174">
                        <c:v>3205.921826</c:v>
                      </c:pt>
                      <c:pt idx="3175">
                        <c:v>3206.94395</c:v>
                      </c:pt>
                      <c:pt idx="3176">
                        <c:v>3207.946474</c:v>
                      </c:pt>
                      <c:pt idx="3177">
                        <c:v>3208.961914</c:v>
                      </c:pt>
                      <c:pt idx="3178">
                        <c:v>3209.960318</c:v>
                      </c:pt>
                      <c:pt idx="3179">
                        <c:v>3210.97343</c:v>
                      </c:pt>
                      <c:pt idx="3180">
                        <c:v>3211.98897</c:v>
                      </c:pt>
                      <c:pt idx="3181">
                        <c:v>3213.0044</c:v>
                      </c:pt>
                      <c:pt idx="3182">
                        <c:v>3214.011331</c:v>
                      </c:pt>
                      <c:pt idx="3183">
                        <c:v>3215.011392</c:v>
                      </c:pt>
                      <c:pt idx="3184">
                        <c:v>3216.009381</c:v>
                      </c:pt>
                      <c:pt idx="3185">
                        <c:v>3217.004978</c:v>
                      </c:pt>
                      <c:pt idx="3186">
                        <c:v>3218.002315</c:v>
                      </c:pt>
                      <c:pt idx="3187">
                        <c:v>3219.022042</c:v>
                      </c:pt>
                      <c:pt idx="3188">
                        <c:v>3220.041365</c:v>
                      </c:pt>
                      <c:pt idx="3189">
                        <c:v>3221.041065</c:v>
                      </c:pt>
                      <c:pt idx="3190">
                        <c:v>3222.038797</c:v>
                      </c:pt>
                      <c:pt idx="3191">
                        <c:v>3223.038633</c:v>
                      </c:pt>
                      <c:pt idx="3192">
                        <c:v>3224.038419</c:v>
                      </c:pt>
                      <c:pt idx="3193">
                        <c:v>3225.037586</c:v>
                      </c:pt>
                      <c:pt idx="3194">
                        <c:v>3226.032536</c:v>
                      </c:pt>
                      <c:pt idx="3195">
                        <c:v>3227.057949</c:v>
                      </c:pt>
                      <c:pt idx="3196">
                        <c:v>3228.073645</c:v>
                      </c:pt>
                      <c:pt idx="3197">
                        <c:v>3229.123387</c:v>
                      </c:pt>
                      <c:pt idx="3198">
                        <c:v>3230.108471</c:v>
                      </c:pt>
                      <c:pt idx="3199">
                        <c:v>3231.116899</c:v>
                      </c:pt>
                      <c:pt idx="3200">
                        <c:v>3232.131209</c:v>
                      </c:pt>
                      <c:pt idx="3201">
                        <c:v>3233.029813</c:v>
                      </c:pt>
                      <c:pt idx="3202">
                        <c:v>3234.042902</c:v>
                      </c:pt>
                      <c:pt idx="3203">
                        <c:v>3235.053182</c:v>
                      </c:pt>
                      <c:pt idx="3204">
                        <c:v>3236.053453</c:v>
                      </c:pt>
                      <c:pt idx="3205">
                        <c:v>3237.044608</c:v>
                      </c:pt>
                      <c:pt idx="3206">
                        <c:v>3238.051786</c:v>
                      </c:pt>
                      <c:pt idx="3207">
                        <c:v>3239.067583</c:v>
                      </c:pt>
                      <c:pt idx="3208">
                        <c:v>3240.075018</c:v>
                      </c:pt>
                      <c:pt idx="3209">
                        <c:v>3241.090374</c:v>
                      </c:pt>
                      <c:pt idx="3210">
                        <c:v>3242.092363</c:v>
                      </c:pt>
                      <c:pt idx="3211">
                        <c:v>3243.105624</c:v>
                      </c:pt>
                      <c:pt idx="3212">
                        <c:v>3244.119881</c:v>
                      </c:pt>
                      <c:pt idx="3213">
                        <c:v>3245.127071</c:v>
                      </c:pt>
                      <c:pt idx="3214">
                        <c:v>3246.134934</c:v>
                      </c:pt>
                      <c:pt idx="3215">
                        <c:v>3247.141795</c:v>
                      </c:pt>
                      <c:pt idx="3216">
                        <c:v>3248.158347</c:v>
                      </c:pt>
                      <c:pt idx="3217">
                        <c:v>3249.159393</c:v>
                      </c:pt>
                      <c:pt idx="3218">
                        <c:v>3250.157433</c:v>
                      </c:pt>
                      <c:pt idx="3219">
                        <c:v>3251.157552</c:v>
                      </c:pt>
                      <c:pt idx="3220">
                        <c:v>3252.166634</c:v>
                      </c:pt>
                      <c:pt idx="3221">
                        <c:v>3253.16744</c:v>
                      </c:pt>
                      <c:pt idx="3222">
                        <c:v>3254.159409</c:v>
                      </c:pt>
                      <c:pt idx="3223">
                        <c:v>3255.16406</c:v>
                      </c:pt>
                      <c:pt idx="3224">
                        <c:v>3256.162054</c:v>
                      </c:pt>
                      <c:pt idx="3225">
                        <c:v>3257.162563</c:v>
                      </c:pt>
                      <c:pt idx="3226">
                        <c:v>3258.162558</c:v>
                      </c:pt>
                      <c:pt idx="3227">
                        <c:v>3259.152846</c:v>
                      </c:pt>
                      <c:pt idx="3228">
                        <c:v>3260.163119</c:v>
                      </c:pt>
                      <c:pt idx="3229">
                        <c:v>3261.152977</c:v>
                      </c:pt>
                      <c:pt idx="3230">
                        <c:v>3262.154687</c:v>
                      </c:pt>
                      <c:pt idx="3231">
                        <c:v>3263.154447</c:v>
                      </c:pt>
                      <c:pt idx="3232">
                        <c:v>3264.154751</c:v>
                      </c:pt>
                      <c:pt idx="3233">
                        <c:v>3265.162058</c:v>
                      </c:pt>
                      <c:pt idx="3234">
                        <c:v>3266.16284</c:v>
                      </c:pt>
                      <c:pt idx="3235">
                        <c:v>3267.153361</c:v>
                      </c:pt>
                      <c:pt idx="3236">
                        <c:v>3268.153145</c:v>
                      </c:pt>
                      <c:pt idx="3237">
                        <c:v>3269.157191</c:v>
                      </c:pt>
                      <c:pt idx="3238">
                        <c:v>3270.157507</c:v>
                      </c:pt>
                      <c:pt idx="3239">
                        <c:v>3271.169076</c:v>
                      </c:pt>
                      <c:pt idx="3240">
                        <c:v>3272.183784</c:v>
                      </c:pt>
                      <c:pt idx="3241">
                        <c:v>3273.213078</c:v>
                      </c:pt>
                      <c:pt idx="3242">
                        <c:v>3274.225083</c:v>
                      </c:pt>
                      <c:pt idx="3243">
                        <c:v>3275.240346</c:v>
                      </c:pt>
                      <c:pt idx="3244">
                        <c:v>3276.248192</c:v>
                      </c:pt>
                      <c:pt idx="3245">
                        <c:v>3277.272792</c:v>
                      </c:pt>
                      <c:pt idx="3246">
                        <c:v>3278.159021</c:v>
                      </c:pt>
                      <c:pt idx="3247">
                        <c:v>3279.162485</c:v>
                      </c:pt>
                      <c:pt idx="3248">
                        <c:v>3280.154186</c:v>
                      </c:pt>
                      <c:pt idx="3249">
                        <c:v>3281.153833</c:v>
                      </c:pt>
                      <c:pt idx="3250">
                        <c:v>3282.166663</c:v>
                      </c:pt>
                      <c:pt idx="3251">
                        <c:v>3283.166504</c:v>
                      </c:pt>
                      <c:pt idx="3252">
                        <c:v>3284.179313</c:v>
                      </c:pt>
                      <c:pt idx="3253">
                        <c:v>3285.186458</c:v>
                      </c:pt>
                      <c:pt idx="3254">
                        <c:v>3286.202546</c:v>
                      </c:pt>
                      <c:pt idx="3255">
                        <c:v>3287.202876</c:v>
                      </c:pt>
                      <c:pt idx="3256">
                        <c:v>3288.216834</c:v>
                      </c:pt>
                      <c:pt idx="3257">
                        <c:v>3289.224901</c:v>
                      </c:pt>
                      <c:pt idx="3258">
                        <c:v>3290.225084</c:v>
                      </c:pt>
                      <c:pt idx="3259">
                        <c:v>3291.221802</c:v>
                      </c:pt>
                      <c:pt idx="3260">
                        <c:v>3292.219428</c:v>
                      </c:pt>
                      <c:pt idx="3261">
                        <c:v>3293.228562</c:v>
                      </c:pt>
                      <c:pt idx="3262">
                        <c:v>3294.232901</c:v>
                      </c:pt>
                      <c:pt idx="3263">
                        <c:v>3295.245628</c:v>
                      </c:pt>
                      <c:pt idx="3264">
                        <c:v>3296.253765</c:v>
                      </c:pt>
                      <c:pt idx="3265">
                        <c:v>3297.260725</c:v>
                      </c:pt>
                      <c:pt idx="3266">
                        <c:v>3298.26078</c:v>
                      </c:pt>
                      <c:pt idx="3267">
                        <c:v>3299.276367</c:v>
                      </c:pt>
                      <c:pt idx="3268">
                        <c:v>3300.280631</c:v>
                      </c:pt>
                      <c:pt idx="3269">
                        <c:v>3301.281127</c:v>
                      </c:pt>
                      <c:pt idx="3270">
                        <c:v>3302.288034</c:v>
                      </c:pt>
                      <c:pt idx="3271">
                        <c:v>3303.279451</c:v>
                      </c:pt>
                      <c:pt idx="3272">
                        <c:v>3304.290119</c:v>
                      </c:pt>
                      <c:pt idx="3273">
                        <c:v>3305.286469</c:v>
                      </c:pt>
                      <c:pt idx="3274">
                        <c:v>3306.284497</c:v>
                      </c:pt>
                      <c:pt idx="3275">
                        <c:v>3307.285002</c:v>
                      </c:pt>
                      <c:pt idx="3276">
                        <c:v>3308.285619</c:v>
                      </c:pt>
                      <c:pt idx="3277">
                        <c:v>3309.289949</c:v>
                      </c:pt>
                      <c:pt idx="3278">
                        <c:v>3310.290604</c:v>
                      </c:pt>
                      <c:pt idx="3279">
                        <c:v>3311.288269</c:v>
                      </c:pt>
                      <c:pt idx="3280">
                        <c:v>3312.283904</c:v>
                      </c:pt>
                      <c:pt idx="3281">
                        <c:v>3313.290934</c:v>
                      </c:pt>
                      <c:pt idx="3282">
                        <c:v>3314.291574</c:v>
                      </c:pt>
                      <c:pt idx="3283">
                        <c:v>3315.291986</c:v>
                      </c:pt>
                      <c:pt idx="3284">
                        <c:v>3316.292271</c:v>
                      </c:pt>
                      <c:pt idx="3285">
                        <c:v>3317.289798</c:v>
                      </c:pt>
                      <c:pt idx="3286">
                        <c:v>3318.296407</c:v>
                      </c:pt>
                      <c:pt idx="3287">
                        <c:v>3319.302859</c:v>
                      </c:pt>
                      <c:pt idx="3288">
                        <c:v>3320.303826</c:v>
                      </c:pt>
                      <c:pt idx="3289">
                        <c:v>3321.314415</c:v>
                      </c:pt>
                      <c:pt idx="3290">
                        <c:v>3322.321914</c:v>
                      </c:pt>
                      <c:pt idx="3291">
                        <c:v>3323.342618</c:v>
                      </c:pt>
                      <c:pt idx="3292">
                        <c:v>3324.358552</c:v>
                      </c:pt>
                      <c:pt idx="3293">
                        <c:v>3325.367836</c:v>
                      </c:pt>
                      <c:pt idx="3294">
                        <c:v>3326.375771</c:v>
                      </c:pt>
                      <c:pt idx="3295">
                        <c:v>3327.391237</c:v>
                      </c:pt>
                      <c:pt idx="3296">
                        <c:v>3328.391094</c:v>
                      </c:pt>
                      <c:pt idx="3297">
                        <c:v>3329.289967</c:v>
                      </c:pt>
                      <c:pt idx="3298">
                        <c:v>3330.291765</c:v>
                      </c:pt>
                      <c:pt idx="3299">
                        <c:v>3331.297899</c:v>
                      </c:pt>
                      <c:pt idx="3300">
                        <c:v>3332.294878</c:v>
                      </c:pt>
                      <c:pt idx="3301">
                        <c:v>3333.294965</c:v>
                      </c:pt>
                      <c:pt idx="3302">
                        <c:v>3334.301658</c:v>
                      </c:pt>
                      <c:pt idx="3303">
                        <c:v>3335.314945</c:v>
                      </c:pt>
                      <c:pt idx="3304">
                        <c:v>3336.330336</c:v>
                      </c:pt>
                      <c:pt idx="3305">
                        <c:v>3337.337557</c:v>
                      </c:pt>
                      <c:pt idx="3306">
                        <c:v>3338.353401</c:v>
                      </c:pt>
                      <c:pt idx="3307">
                        <c:v>3339.356858</c:v>
                      </c:pt>
                      <c:pt idx="3308">
                        <c:v>3340.380269</c:v>
                      </c:pt>
                      <c:pt idx="3309">
                        <c:v>3341.395913</c:v>
                      </c:pt>
                      <c:pt idx="3310">
                        <c:v>3342.396102</c:v>
                      </c:pt>
                      <c:pt idx="3311">
                        <c:v>3343.412265</c:v>
                      </c:pt>
                      <c:pt idx="3312">
                        <c:v>3344.413427</c:v>
                      </c:pt>
                      <c:pt idx="3313">
                        <c:v>3345.41285</c:v>
                      </c:pt>
                      <c:pt idx="3314">
                        <c:v>3346.416732</c:v>
                      </c:pt>
                      <c:pt idx="3315">
                        <c:v>3347.417088</c:v>
                      </c:pt>
                      <c:pt idx="3316">
                        <c:v>3348.405841</c:v>
                      </c:pt>
                      <c:pt idx="3317">
                        <c:v>3349.425159</c:v>
                      </c:pt>
                      <c:pt idx="3318">
                        <c:v>3350.440738</c:v>
                      </c:pt>
                      <c:pt idx="3319">
                        <c:v>3351.457026</c:v>
                      </c:pt>
                      <c:pt idx="3320">
                        <c:v>3352.454141</c:v>
                      </c:pt>
                      <c:pt idx="3321">
                        <c:v>3353.470068</c:v>
                      </c:pt>
                      <c:pt idx="3322">
                        <c:v>3354.492359</c:v>
                      </c:pt>
                      <c:pt idx="3323">
                        <c:v>3355.509557</c:v>
                      </c:pt>
                      <c:pt idx="3324">
                        <c:v>3356.510952</c:v>
                      </c:pt>
                      <c:pt idx="3325">
                        <c:v>3357.496185</c:v>
                      </c:pt>
                      <c:pt idx="3326">
                        <c:v>3358.503647</c:v>
                      </c:pt>
                      <c:pt idx="3327">
                        <c:v>3359.517115</c:v>
                      </c:pt>
                      <c:pt idx="3328">
                        <c:v>3360.54143</c:v>
                      </c:pt>
                      <c:pt idx="3329">
                        <c:v>3361.54115</c:v>
                      </c:pt>
                      <c:pt idx="3330">
                        <c:v>3362.543508</c:v>
                      </c:pt>
                      <c:pt idx="3331">
                        <c:v>3363.559499</c:v>
                      </c:pt>
                      <c:pt idx="3332">
                        <c:v>3364.5756</c:v>
                      </c:pt>
                      <c:pt idx="3333">
                        <c:v>3365.598084</c:v>
                      </c:pt>
                      <c:pt idx="3334">
                        <c:v>3366.602661</c:v>
                      </c:pt>
                      <c:pt idx="3335">
                        <c:v>3367.598699</c:v>
                      </c:pt>
                      <c:pt idx="3336">
                        <c:v>3368.605535</c:v>
                      </c:pt>
                      <c:pt idx="3337">
                        <c:v>3369.612819</c:v>
                      </c:pt>
                      <c:pt idx="3338">
                        <c:v>3370.634604</c:v>
                      </c:pt>
                      <c:pt idx="3339">
                        <c:v>3371.635785</c:v>
                      </c:pt>
                      <c:pt idx="3340">
                        <c:v>3372.633127</c:v>
                      </c:pt>
                      <c:pt idx="3341">
                        <c:v>3373.63592</c:v>
                      </c:pt>
                      <c:pt idx="3342">
                        <c:v>3374.627037</c:v>
                      </c:pt>
                      <c:pt idx="3343">
                        <c:v>3375.627869</c:v>
                      </c:pt>
                      <c:pt idx="3344">
                        <c:v>3376.643745</c:v>
                      </c:pt>
                      <c:pt idx="3345">
                        <c:v>3377.660078</c:v>
                      </c:pt>
                      <c:pt idx="3346">
                        <c:v>3378.660541</c:v>
                      </c:pt>
                      <c:pt idx="3347">
                        <c:v>3379.66708</c:v>
                      </c:pt>
                      <c:pt idx="3348">
                        <c:v>3380.652561</c:v>
                      </c:pt>
                      <c:pt idx="3349">
                        <c:v>3381.65325</c:v>
                      </c:pt>
                      <c:pt idx="3350">
                        <c:v>3382.655946</c:v>
                      </c:pt>
                      <c:pt idx="3351">
                        <c:v>3383.667163</c:v>
                      </c:pt>
                      <c:pt idx="3352">
                        <c:v>3384.656061</c:v>
                      </c:pt>
                      <c:pt idx="3353">
                        <c:v>3385.678624</c:v>
                      </c:pt>
                      <c:pt idx="3354">
                        <c:v>3386.685451</c:v>
                      </c:pt>
                      <c:pt idx="3355">
                        <c:v>3387.701175</c:v>
                      </c:pt>
                      <c:pt idx="3356">
                        <c:v>3388.729125</c:v>
                      </c:pt>
                      <c:pt idx="3357">
                        <c:v>3389.730703</c:v>
                      </c:pt>
                      <c:pt idx="3358">
                        <c:v>3390.761185</c:v>
                      </c:pt>
                      <c:pt idx="3359">
                        <c:v>3391.746236</c:v>
                      </c:pt>
                      <c:pt idx="3360">
                        <c:v>3392.746819</c:v>
                      </c:pt>
                      <c:pt idx="3361">
                        <c:v>3393.748978</c:v>
                      </c:pt>
                      <c:pt idx="3362">
                        <c:v>3394.772027</c:v>
                      </c:pt>
                      <c:pt idx="3363">
                        <c:v>3395.788636</c:v>
                      </c:pt>
                      <c:pt idx="3364">
                        <c:v>3396.780744</c:v>
                      </c:pt>
                      <c:pt idx="3365">
                        <c:v>3397.794553</c:v>
                      </c:pt>
                      <c:pt idx="3366">
                        <c:v>3398.803904</c:v>
                      </c:pt>
                      <c:pt idx="3367">
                        <c:v>3399.802267</c:v>
                      </c:pt>
                      <c:pt idx="3368">
                        <c:v>3400.809599</c:v>
                      </c:pt>
                      <c:pt idx="3369">
                        <c:v>3401.833035</c:v>
                      </c:pt>
                      <c:pt idx="3370">
                        <c:v>3402.863148</c:v>
                      </c:pt>
                      <c:pt idx="3371">
                        <c:v>3403.871752</c:v>
                      </c:pt>
                      <c:pt idx="3372">
                        <c:v>3404.892901</c:v>
                      </c:pt>
                      <c:pt idx="3373">
                        <c:v>3405.910908</c:v>
                      </c:pt>
                      <c:pt idx="3374">
                        <c:v>3406.920465</c:v>
                      </c:pt>
                      <c:pt idx="3375">
                        <c:v>3407.935515</c:v>
                      </c:pt>
                      <c:pt idx="3376">
                        <c:v>3408.943406</c:v>
                      </c:pt>
                      <c:pt idx="3377">
                        <c:v>3409.955609</c:v>
                      </c:pt>
                      <c:pt idx="3378">
                        <c:v>3410.963301</c:v>
                      </c:pt>
                      <c:pt idx="3379">
                        <c:v>3411.974595</c:v>
                      </c:pt>
                      <c:pt idx="3380">
                        <c:v>3413.001492</c:v>
                      </c:pt>
                      <c:pt idx="3381">
                        <c:v>3414.020021</c:v>
                      </c:pt>
                      <c:pt idx="3382">
                        <c:v>3414.904012</c:v>
                      </c:pt>
                      <c:pt idx="3383">
                        <c:v>3415.910793</c:v>
                      </c:pt>
                      <c:pt idx="3384">
                        <c:v>3416.915312</c:v>
                      </c:pt>
                      <c:pt idx="3385">
                        <c:v>3417.91561</c:v>
                      </c:pt>
                      <c:pt idx="3386">
                        <c:v>3418.916615</c:v>
                      </c:pt>
                      <c:pt idx="3387">
                        <c:v>3419.91659</c:v>
                      </c:pt>
                      <c:pt idx="3388">
                        <c:v>3420.917088</c:v>
                      </c:pt>
                      <c:pt idx="3389">
                        <c:v>3421.917252</c:v>
                      </c:pt>
                      <c:pt idx="3390">
                        <c:v>3422.918215</c:v>
                      </c:pt>
                      <c:pt idx="3391">
                        <c:v>3423.93397</c:v>
                      </c:pt>
                      <c:pt idx="3392">
                        <c:v>3424.933986</c:v>
                      </c:pt>
                      <c:pt idx="3393">
                        <c:v>3425.956834</c:v>
                      </c:pt>
                      <c:pt idx="3394">
                        <c:v>3426.955767</c:v>
                      </c:pt>
                      <c:pt idx="3395">
                        <c:v>3427.968859</c:v>
                      </c:pt>
                      <c:pt idx="3396">
                        <c:v>3428.981738</c:v>
                      </c:pt>
                      <c:pt idx="3397">
                        <c:v>3430.011489</c:v>
                      </c:pt>
                      <c:pt idx="3398">
                        <c:v>3430.996313</c:v>
                      </c:pt>
                      <c:pt idx="3399">
                        <c:v>3431.996287</c:v>
                      </c:pt>
                      <c:pt idx="3400">
                        <c:v>3433.003193</c:v>
                      </c:pt>
                      <c:pt idx="3401">
                        <c:v>3434.003643</c:v>
                      </c:pt>
                      <c:pt idx="3402">
                        <c:v>3435.003574</c:v>
                      </c:pt>
                      <c:pt idx="3403">
                        <c:v>3436.011947</c:v>
                      </c:pt>
                      <c:pt idx="3404">
                        <c:v>3437.041279</c:v>
                      </c:pt>
                      <c:pt idx="3405">
                        <c:v>3438.041706</c:v>
                      </c:pt>
                      <c:pt idx="3406">
                        <c:v>3439.027794</c:v>
                      </c:pt>
                      <c:pt idx="3407">
                        <c:v>3440.027896</c:v>
                      </c:pt>
                      <c:pt idx="3408">
                        <c:v>3441.027898</c:v>
                      </c:pt>
                      <c:pt idx="3409">
                        <c:v>3442.03537</c:v>
                      </c:pt>
                      <c:pt idx="3410">
                        <c:v>3443.033248</c:v>
                      </c:pt>
                      <c:pt idx="3411">
                        <c:v>3444.03402</c:v>
                      </c:pt>
                      <c:pt idx="3412">
                        <c:v>3445.035669</c:v>
                      </c:pt>
                      <c:pt idx="3413">
                        <c:v>3446.051114</c:v>
                      </c:pt>
                      <c:pt idx="3414">
                        <c:v>3447.073325</c:v>
                      </c:pt>
                      <c:pt idx="3415">
                        <c:v>3448.086835</c:v>
                      </c:pt>
                      <c:pt idx="3416">
                        <c:v>3449.082183</c:v>
                      </c:pt>
                      <c:pt idx="3417">
                        <c:v>3450.098674</c:v>
                      </c:pt>
                      <c:pt idx="3418">
                        <c:v>3451.112483</c:v>
                      </c:pt>
                      <c:pt idx="3419">
                        <c:v>3452.129129</c:v>
                      </c:pt>
                      <c:pt idx="3420">
                        <c:v>3453.127648</c:v>
                      </c:pt>
                      <c:pt idx="3421">
                        <c:v>3454.141365</c:v>
                      </c:pt>
                      <c:pt idx="3422">
                        <c:v>3455.149068</c:v>
                      </c:pt>
                      <c:pt idx="3423">
                        <c:v>3456.153282</c:v>
                      </c:pt>
                      <c:pt idx="3424">
                        <c:v>3457.168215</c:v>
                      </c:pt>
                      <c:pt idx="3425">
                        <c:v>3458.185493</c:v>
                      </c:pt>
                      <c:pt idx="3426">
                        <c:v>3459.185935</c:v>
                      </c:pt>
                      <c:pt idx="3427">
                        <c:v>3460.204676</c:v>
                      </c:pt>
                      <c:pt idx="3428">
                        <c:v>3461.203966</c:v>
                      </c:pt>
                      <c:pt idx="3429">
                        <c:v>3462.205747</c:v>
                      </c:pt>
                      <c:pt idx="3430">
                        <c:v>3463.220241</c:v>
                      </c:pt>
                      <c:pt idx="3431">
                        <c:v>3464.236438</c:v>
                      </c:pt>
                      <c:pt idx="3432">
                        <c:v>3465.250154</c:v>
                      </c:pt>
                      <c:pt idx="3433">
                        <c:v>3466.271858</c:v>
                      </c:pt>
                      <c:pt idx="3434">
                        <c:v>3467.287235</c:v>
                      </c:pt>
                      <c:pt idx="3435">
                        <c:v>3468.2924</c:v>
                      </c:pt>
                      <c:pt idx="3436">
                        <c:v>3469.292495</c:v>
                      </c:pt>
                      <c:pt idx="3437">
                        <c:v>3470.293847</c:v>
                      </c:pt>
                      <c:pt idx="3438">
                        <c:v>3471.301164</c:v>
                      </c:pt>
                      <c:pt idx="3439">
                        <c:v>3472.299659</c:v>
                      </c:pt>
                      <c:pt idx="3440">
                        <c:v>3473.297749</c:v>
                      </c:pt>
                      <c:pt idx="3441">
                        <c:v>3474.302393</c:v>
                      </c:pt>
                      <c:pt idx="3442">
                        <c:v>3475.313938</c:v>
                      </c:pt>
                      <c:pt idx="3443">
                        <c:v>3476.333127</c:v>
                      </c:pt>
                      <c:pt idx="3444">
                        <c:v>3477.346538</c:v>
                      </c:pt>
                      <c:pt idx="3445">
                        <c:v>3478.353719</c:v>
                      </c:pt>
                      <c:pt idx="3446">
                        <c:v>3479.366558</c:v>
                      </c:pt>
                      <c:pt idx="3447">
                        <c:v>3480.369815</c:v>
                      </c:pt>
                      <c:pt idx="3448">
                        <c:v>3481.381623</c:v>
                      </c:pt>
                      <c:pt idx="3449">
                        <c:v>3482.398596</c:v>
                      </c:pt>
                      <c:pt idx="3450">
                        <c:v>3483.413835</c:v>
                      </c:pt>
                      <c:pt idx="3451">
                        <c:v>3484.431264</c:v>
                      </c:pt>
                      <c:pt idx="3452">
                        <c:v>3485.430222</c:v>
                      </c:pt>
                      <c:pt idx="3453">
                        <c:v>3486.449977</c:v>
                      </c:pt>
                      <c:pt idx="3454">
                        <c:v>3487.460206</c:v>
                      </c:pt>
                      <c:pt idx="3455">
                        <c:v>3488.483227</c:v>
                      </c:pt>
                      <c:pt idx="3456">
                        <c:v>3489.501401</c:v>
                      </c:pt>
                      <c:pt idx="3457">
                        <c:v>3490.518016</c:v>
                      </c:pt>
                      <c:pt idx="3458">
                        <c:v>3491.515858</c:v>
                      </c:pt>
                      <c:pt idx="3459">
                        <c:v>3492.411283</c:v>
                      </c:pt>
                      <c:pt idx="3460">
                        <c:v>3493.411459</c:v>
                      </c:pt>
                      <c:pt idx="3461">
                        <c:v>3494.411816</c:v>
                      </c:pt>
                      <c:pt idx="3462">
                        <c:v>3495.416263</c:v>
                      </c:pt>
                      <c:pt idx="3463">
                        <c:v>3496.402308</c:v>
                      </c:pt>
                      <c:pt idx="3464">
                        <c:v>3497.402775</c:v>
                      </c:pt>
                      <c:pt idx="3465">
                        <c:v>3498.407794</c:v>
                      </c:pt>
                      <c:pt idx="3466">
                        <c:v>3499.412357</c:v>
                      </c:pt>
                      <c:pt idx="3467">
                        <c:v>3500.412514</c:v>
                      </c:pt>
                      <c:pt idx="3468">
                        <c:v>3501.41713</c:v>
                      </c:pt>
                      <c:pt idx="3469">
                        <c:v>3502.414156</c:v>
                      </c:pt>
                      <c:pt idx="3470">
                        <c:v>3503.418037</c:v>
                      </c:pt>
                      <c:pt idx="3471">
                        <c:v>3504.415544</c:v>
                      </c:pt>
                      <c:pt idx="3472">
                        <c:v>3505.406353</c:v>
                      </c:pt>
                      <c:pt idx="3473">
                        <c:v>3506.413378</c:v>
                      </c:pt>
                      <c:pt idx="3474">
                        <c:v>3507.40421</c:v>
                      </c:pt>
                      <c:pt idx="3475">
                        <c:v>3508.414466</c:v>
                      </c:pt>
                      <c:pt idx="3476">
                        <c:v>3509.411444</c:v>
                      </c:pt>
                      <c:pt idx="3477">
                        <c:v>3510.404953</c:v>
                      </c:pt>
                      <c:pt idx="3478">
                        <c:v>3511.405516</c:v>
                      </c:pt>
                      <c:pt idx="3479">
                        <c:v>3512.412504</c:v>
                      </c:pt>
                      <c:pt idx="3480">
                        <c:v>3513.432234</c:v>
                      </c:pt>
                      <c:pt idx="3481">
                        <c:v>3514.44348</c:v>
                      </c:pt>
                      <c:pt idx="3482">
                        <c:v>3515.459353</c:v>
                      </c:pt>
                      <c:pt idx="3483">
                        <c:v>3516.47539</c:v>
                      </c:pt>
                      <c:pt idx="3484">
                        <c:v>3517.490956</c:v>
                      </c:pt>
                      <c:pt idx="3485">
                        <c:v>3518.50684</c:v>
                      </c:pt>
                      <c:pt idx="3486">
                        <c:v>3519.515374</c:v>
                      </c:pt>
                      <c:pt idx="3487">
                        <c:v>3520.531149</c:v>
                      </c:pt>
                      <c:pt idx="3488">
                        <c:v>3521.542494</c:v>
                      </c:pt>
                      <c:pt idx="3489">
                        <c:v>3522.538671</c:v>
                      </c:pt>
                      <c:pt idx="3490">
                        <c:v>3523.536972</c:v>
                      </c:pt>
                      <c:pt idx="3491">
                        <c:v>3524.537977</c:v>
                      </c:pt>
                      <c:pt idx="3492">
                        <c:v>3525.550648</c:v>
                      </c:pt>
                      <c:pt idx="3493">
                        <c:v>3526.56788</c:v>
                      </c:pt>
                      <c:pt idx="3494">
                        <c:v>3527.583788</c:v>
                      </c:pt>
                      <c:pt idx="3495">
                        <c:v>3528.578316</c:v>
                      </c:pt>
                      <c:pt idx="3496">
                        <c:v>3529.593315</c:v>
                      </c:pt>
                      <c:pt idx="3497">
                        <c:v>3530.61924</c:v>
                      </c:pt>
                      <c:pt idx="3498">
                        <c:v>3531.625856</c:v>
                      </c:pt>
                      <c:pt idx="3499">
                        <c:v>3532.631941</c:v>
                      </c:pt>
                      <c:pt idx="3500">
                        <c:v>3533.660482</c:v>
                      </c:pt>
                      <c:pt idx="3501">
                        <c:v>3534.668869</c:v>
                      </c:pt>
                      <c:pt idx="3502">
                        <c:v>3535.674508</c:v>
                      </c:pt>
                      <c:pt idx="3503">
                        <c:v>3536.69709</c:v>
                      </c:pt>
                      <c:pt idx="3504">
                        <c:v>3537.713366</c:v>
                      </c:pt>
                      <c:pt idx="3505">
                        <c:v>3538.719641</c:v>
                      </c:pt>
                      <c:pt idx="3506">
                        <c:v>3539.733714</c:v>
                      </c:pt>
                      <c:pt idx="3507">
                        <c:v>3540.751979</c:v>
                      </c:pt>
                      <c:pt idx="3508">
                        <c:v>3541.760236</c:v>
                      </c:pt>
                      <c:pt idx="3509">
                        <c:v>3542.761652</c:v>
                      </c:pt>
                      <c:pt idx="3510">
                        <c:v>3543.77293</c:v>
                      </c:pt>
                      <c:pt idx="3511">
                        <c:v>3544.786072</c:v>
                      </c:pt>
                      <c:pt idx="3512">
                        <c:v>3545.788842</c:v>
                      </c:pt>
                      <c:pt idx="3513">
                        <c:v>3546.8164</c:v>
                      </c:pt>
                      <c:pt idx="3514">
                        <c:v>3547.813374</c:v>
                      </c:pt>
                      <c:pt idx="3515">
                        <c:v>3548.823276</c:v>
                      </c:pt>
                      <c:pt idx="3516">
                        <c:v>3549.836736</c:v>
                      </c:pt>
                      <c:pt idx="3517">
                        <c:v>3550.845589</c:v>
                      </c:pt>
                      <c:pt idx="3518">
                        <c:v>3551.852666</c:v>
                      </c:pt>
                      <c:pt idx="3519">
                        <c:v>3552.853445</c:v>
                      </c:pt>
                      <c:pt idx="3520">
                        <c:v>3553.877076</c:v>
                      </c:pt>
                      <c:pt idx="3521">
                        <c:v>3554.902926</c:v>
                      </c:pt>
                      <c:pt idx="3522">
                        <c:v>3555.919179</c:v>
                      </c:pt>
                      <c:pt idx="3523">
                        <c:v>3556.930288</c:v>
                      </c:pt>
                      <c:pt idx="3524">
                        <c:v>3557.935872</c:v>
                      </c:pt>
                      <c:pt idx="3525">
                        <c:v>3558.953332</c:v>
                      </c:pt>
                      <c:pt idx="3526">
                        <c:v>3559.965178</c:v>
                      </c:pt>
                      <c:pt idx="3527">
                        <c:v>3560.977071</c:v>
                      </c:pt>
                      <c:pt idx="3528">
                        <c:v>3562.006231</c:v>
                      </c:pt>
                      <c:pt idx="3529">
                        <c:v>3563.02764</c:v>
                      </c:pt>
                      <c:pt idx="3530">
                        <c:v>3564.048427</c:v>
                      </c:pt>
                      <c:pt idx="3531">
                        <c:v>3565.061211</c:v>
                      </c:pt>
                      <c:pt idx="3532">
                        <c:v>3566.075968</c:v>
                      </c:pt>
                      <c:pt idx="3533">
                        <c:v>3567.108525</c:v>
                      </c:pt>
                      <c:pt idx="3534">
                        <c:v>3568.002093</c:v>
                      </c:pt>
                      <c:pt idx="3535">
                        <c:v>3569.008697</c:v>
                      </c:pt>
                      <c:pt idx="3536">
                        <c:v>3570.010143</c:v>
                      </c:pt>
                      <c:pt idx="3537">
                        <c:v>3571.010217</c:v>
                      </c:pt>
                      <c:pt idx="3538">
                        <c:v>3571.997844</c:v>
                      </c:pt>
                      <c:pt idx="3539">
                        <c:v>3573.005034</c:v>
                      </c:pt>
                      <c:pt idx="3540">
                        <c:v>3574.002952</c:v>
                      </c:pt>
                      <c:pt idx="3541">
                        <c:v>3575.003755</c:v>
                      </c:pt>
                      <c:pt idx="3542">
                        <c:v>3576.022306</c:v>
                      </c:pt>
                      <c:pt idx="3543">
                        <c:v>3577.038502</c:v>
                      </c:pt>
                      <c:pt idx="3544">
                        <c:v>3578.045092</c:v>
                      </c:pt>
                      <c:pt idx="3545">
                        <c:v>3579.055774</c:v>
                      </c:pt>
                      <c:pt idx="3546">
                        <c:v>3580.04642</c:v>
                      </c:pt>
                      <c:pt idx="3547">
                        <c:v>3581.057838</c:v>
                      </c:pt>
                      <c:pt idx="3548">
                        <c:v>3582.056576</c:v>
                      </c:pt>
                      <c:pt idx="3549">
                        <c:v>3583.054202</c:v>
                      </c:pt>
                      <c:pt idx="3550">
                        <c:v>3584.059188</c:v>
                      </c:pt>
                      <c:pt idx="3551">
                        <c:v>3585.074222</c:v>
                      </c:pt>
                      <c:pt idx="3552">
                        <c:v>3586.095476</c:v>
                      </c:pt>
                      <c:pt idx="3553">
                        <c:v>3587.093404</c:v>
                      </c:pt>
                      <c:pt idx="3554">
                        <c:v>3588.101205</c:v>
                      </c:pt>
                      <c:pt idx="3555">
                        <c:v>3589.108877</c:v>
                      </c:pt>
                      <c:pt idx="3556">
                        <c:v>3590.11649</c:v>
                      </c:pt>
                      <c:pt idx="3557">
                        <c:v>3591.13191</c:v>
                      </c:pt>
                      <c:pt idx="3558">
                        <c:v>3592.138829</c:v>
                      </c:pt>
                      <c:pt idx="3559">
                        <c:v>3593.139716</c:v>
                      </c:pt>
                      <c:pt idx="3560">
                        <c:v>3594.144684</c:v>
                      </c:pt>
                      <c:pt idx="3561">
                        <c:v>3595.150882</c:v>
                      </c:pt>
                      <c:pt idx="3562">
                        <c:v>3596.166696</c:v>
                      </c:pt>
                      <c:pt idx="3563">
                        <c:v>3597.157996</c:v>
                      </c:pt>
                      <c:pt idx="3564">
                        <c:v>3598.159137</c:v>
                      </c:pt>
                      <c:pt idx="3565">
                        <c:v>3599.152402</c:v>
                      </c:pt>
                      <c:pt idx="3566">
                        <c:v>3600.152861</c:v>
                      </c:pt>
                      <c:pt idx="3567">
                        <c:v>3601.153127</c:v>
                      </c:pt>
                      <c:pt idx="3568">
                        <c:v>3602.157186</c:v>
                      </c:pt>
                      <c:pt idx="3569">
                        <c:v>3603.163942</c:v>
                      </c:pt>
                      <c:pt idx="3570">
                        <c:v>3604.163815</c:v>
                      </c:pt>
                      <c:pt idx="3571">
                        <c:v>3605.162344</c:v>
                      </c:pt>
                      <c:pt idx="3572">
                        <c:v>3606.153793</c:v>
                      </c:pt>
                      <c:pt idx="3573">
                        <c:v>3607.15714</c:v>
                      </c:pt>
                      <c:pt idx="3574">
                        <c:v>3608.163048</c:v>
                      </c:pt>
                      <c:pt idx="3575">
                        <c:v>3609.163261</c:v>
                      </c:pt>
                      <c:pt idx="3576">
                        <c:v>3610.167362</c:v>
                      </c:pt>
                      <c:pt idx="3577">
                        <c:v>3611.158699</c:v>
                      </c:pt>
                      <c:pt idx="3578">
                        <c:v>3612.165503</c:v>
                      </c:pt>
                      <c:pt idx="3579">
                        <c:v>3613.157862</c:v>
                      </c:pt>
                      <c:pt idx="3580">
                        <c:v>3614.158612</c:v>
                      </c:pt>
                      <c:pt idx="3581">
                        <c:v>3615.165393</c:v>
                      </c:pt>
                      <c:pt idx="3582">
                        <c:v>3616.157115</c:v>
                      </c:pt>
                      <c:pt idx="3583">
                        <c:v>3617.153347</c:v>
                      </c:pt>
                      <c:pt idx="3584">
                        <c:v>3618.158792</c:v>
                      </c:pt>
                      <c:pt idx="3585">
                        <c:v>3619.157353</c:v>
                      </c:pt>
                      <c:pt idx="3586">
                        <c:v>3620.171692</c:v>
                      </c:pt>
                      <c:pt idx="3587">
                        <c:v>3621.201556</c:v>
                      </c:pt>
                      <c:pt idx="3588">
                        <c:v>3622.217057</c:v>
                      </c:pt>
                      <c:pt idx="3589">
                        <c:v>3623.24954</c:v>
                      </c:pt>
                      <c:pt idx="3590">
                        <c:v>3624.251309</c:v>
                      </c:pt>
                      <c:pt idx="3591">
                        <c:v>3625.258127</c:v>
                      </c:pt>
                      <c:pt idx="3592">
                        <c:v>3626.272512</c:v>
                      </c:pt>
                      <c:pt idx="3593">
                        <c:v>3627.283717</c:v>
                      </c:pt>
                      <c:pt idx="3594">
                        <c:v>3628.284107</c:v>
                      </c:pt>
                      <c:pt idx="3595">
                        <c:v>3629.300128</c:v>
                      </c:pt>
                      <c:pt idx="3596">
                        <c:v>3630.310156</c:v>
                      </c:pt>
                      <c:pt idx="3597">
                        <c:v>3631.329926</c:v>
                      </c:pt>
                      <c:pt idx="3598">
                        <c:v>3632.336859</c:v>
                      </c:pt>
                      <c:pt idx="3599">
                        <c:v>3633.352689</c:v>
                      </c:pt>
                      <c:pt idx="3600">
                        <c:v>3634.357597</c:v>
                      </c:pt>
                      <c:pt idx="3601">
                        <c:v>3635.380458</c:v>
                      </c:pt>
                      <c:pt idx="3602">
                        <c:v>3636.381298</c:v>
                      </c:pt>
                      <c:pt idx="3603">
                        <c:v>3637.386544</c:v>
                      </c:pt>
                      <c:pt idx="3604">
                        <c:v>3638.387756</c:v>
                      </c:pt>
                      <c:pt idx="3605">
                        <c:v>3639.391711</c:v>
                      </c:pt>
                      <c:pt idx="3606">
                        <c:v>3640.404404</c:v>
                      </c:pt>
                      <c:pt idx="3607">
                        <c:v>3641.418951</c:v>
                      </c:pt>
                      <c:pt idx="3608">
                        <c:v>3642.434955</c:v>
                      </c:pt>
                      <c:pt idx="3609">
                        <c:v>3643.463994</c:v>
                      </c:pt>
                      <c:pt idx="3610">
                        <c:v>3644.464371</c:v>
                      </c:pt>
                      <c:pt idx="3611">
                        <c:v>3645.475371</c:v>
                      </c:pt>
                      <c:pt idx="3612">
                        <c:v>3646.489298</c:v>
                      </c:pt>
                      <c:pt idx="3613">
                        <c:v>3647.506588</c:v>
                      </c:pt>
                      <c:pt idx="3614">
                        <c:v>3648.51973</c:v>
                      </c:pt>
                      <c:pt idx="3615">
                        <c:v>3649.529309</c:v>
                      </c:pt>
                      <c:pt idx="3616">
                        <c:v>3650.537497</c:v>
                      </c:pt>
                      <c:pt idx="3617">
                        <c:v>3651.5552</c:v>
                      </c:pt>
                      <c:pt idx="3618">
                        <c:v>3652.57395</c:v>
                      </c:pt>
                      <c:pt idx="3619">
                        <c:v>3653.581474</c:v>
                      </c:pt>
                      <c:pt idx="3620">
                        <c:v>3654.592353</c:v>
                      </c:pt>
                      <c:pt idx="3621">
                        <c:v>3655.622782</c:v>
                      </c:pt>
                      <c:pt idx="3622">
                        <c:v>3656.630988</c:v>
                      </c:pt>
                      <c:pt idx="3623">
                        <c:v>3657.636398</c:v>
                      </c:pt>
                      <c:pt idx="3624">
                        <c:v>3658.656944</c:v>
                      </c:pt>
                      <c:pt idx="3625">
                        <c:v>3659.667278</c:v>
                      </c:pt>
                      <c:pt idx="3626">
                        <c:v>3660.673687</c:v>
                      </c:pt>
                      <c:pt idx="3627">
                        <c:v>3661.697139</c:v>
                      </c:pt>
                      <c:pt idx="3628">
                        <c:v>3662.701197</c:v>
                      </c:pt>
                      <c:pt idx="3629">
                        <c:v>3663.705356</c:v>
                      </c:pt>
                      <c:pt idx="3630">
                        <c:v>3664.733505</c:v>
                      </c:pt>
                      <c:pt idx="3631">
                        <c:v>3665.772828</c:v>
                      </c:pt>
                      <c:pt idx="3632">
                        <c:v>3666.757408</c:v>
                      </c:pt>
                      <c:pt idx="3633">
                        <c:v>3667.755655</c:v>
                      </c:pt>
                      <c:pt idx="3634">
                        <c:v>3668.786563</c:v>
                      </c:pt>
                      <c:pt idx="3635">
                        <c:v>3669.789302</c:v>
                      </c:pt>
                      <c:pt idx="3636">
                        <c:v>3670.796947</c:v>
                      </c:pt>
                      <c:pt idx="3637">
                        <c:v>3671.828429</c:v>
                      </c:pt>
                      <c:pt idx="3638">
                        <c:v>3672.837458</c:v>
                      </c:pt>
                      <c:pt idx="3639">
                        <c:v>3673.850952</c:v>
                      </c:pt>
                      <c:pt idx="3640">
                        <c:v>3674.873079</c:v>
                      </c:pt>
                      <c:pt idx="3641">
                        <c:v>3675.886216</c:v>
                      </c:pt>
                      <c:pt idx="3642">
                        <c:v>3676.895849</c:v>
                      </c:pt>
                      <c:pt idx="3643">
                        <c:v>3677.785993</c:v>
                      </c:pt>
                      <c:pt idx="3644">
                        <c:v>3678.786039</c:v>
                      </c:pt>
                      <c:pt idx="3645">
                        <c:v>3679.791926</c:v>
                      </c:pt>
                      <c:pt idx="3646">
                        <c:v>3680.787643</c:v>
                      </c:pt>
                      <c:pt idx="3647">
                        <c:v>3681.795358</c:v>
                      </c:pt>
                      <c:pt idx="3648">
                        <c:v>3682.814433</c:v>
                      </c:pt>
                      <c:pt idx="3649">
                        <c:v>3683.835654</c:v>
                      </c:pt>
                      <c:pt idx="3650">
                        <c:v>3684.833541</c:v>
                      </c:pt>
                      <c:pt idx="3651">
                        <c:v>3685.82456</c:v>
                      </c:pt>
                      <c:pt idx="3652">
                        <c:v>3686.831194</c:v>
                      </c:pt>
                      <c:pt idx="3653">
                        <c:v>3687.830945</c:v>
                      </c:pt>
                      <c:pt idx="3654">
                        <c:v>3688.846633</c:v>
                      </c:pt>
                      <c:pt idx="3655">
                        <c:v>3689.862448</c:v>
                      </c:pt>
                      <c:pt idx="3656">
                        <c:v>3690.869467</c:v>
                      </c:pt>
                      <c:pt idx="3657">
                        <c:v>3691.871995</c:v>
                      </c:pt>
                      <c:pt idx="3658">
                        <c:v>3692.878507</c:v>
                      </c:pt>
                      <c:pt idx="3659">
                        <c:v>3693.871114</c:v>
                      </c:pt>
                      <c:pt idx="3660">
                        <c:v>3694.881224</c:v>
                      </c:pt>
                      <c:pt idx="3661">
                        <c:v>3695.896793</c:v>
                      </c:pt>
                      <c:pt idx="3662">
                        <c:v>3696.896923</c:v>
                      </c:pt>
                      <c:pt idx="3663">
                        <c:v>3697.912855</c:v>
                      </c:pt>
                      <c:pt idx="3664">
                        <c:v>3698.914348</c:v>
                      </c:pt>
                      <c:pt idx="3665">
                        <c:v>3699.906415</c:v>
                      </c:pt>
                      <c:pt idx="3666">
                        <c:v>3700.926138</c:v>
                      </c:pt>
                      <c:pt idx="3667">
                        <c:v>3701.947448</c:v>
                      </c:pt>
                      <c:pt idx="3668">
                        <c:v>3702.963838</c:v>
                      </c:pt>
                      <c:pt idx="3669">
                        <c:v>3703.963601</c:v>
                      </c:pt>
                      <c:pt idx="3670">
                        <c:v>3704.962959</c:v>
                      </c:pt>
                      <c:pt idx="3671">
                        <c:v>3705.962993</c:v>
                      </c:pt>
                      <c:pt idx="3672">
                        <c:v>3706.953934</c:v>
                      </c:pt>
                      <c:pt idx="3673">
                        <c:v>3707.95358</c:v>
                      </c:pt>
                      <c:pt idx="3674">
                        <c:v>3708.966386</c:v>
                      </c:pt>
                      <c:pt idx="3675">
                        <c:v>3709.982293</c:v>
                      </c:pt>
                      <c:pt idx="3676">
                        <c:v>3710.982803</c:v>
                      </c:pt>
                      <c:pt idx="3677">
                        <c:v>3711.998753</c:v>
                      </c:pt>
                      <c:pt idx="3678">
                        <c:v>3713.002276</c:v>
                      </c:pt>
                      <c:pt idx="3679">
                        <c:v>3714.008757</c:v>
                      </c:pt>
                      <c:pt idx="3680">
                        <c:v>3714.997628</c:v>
                      </c:pt>
                      <c:pt idx="3681">
                        <c:v>3716.002519</c:v>
                      </c:pt>
                      <c:pt idx="3682">
                        <c:v>3717.018724</c:v>
                      </c:pt>
                      <c:pt idx="3683">
                        <c:v>3718.018881</c:v>
                      </c:pt>
                      <c:pt idx="3684">
                        <c:v>3719.018677</c:v>
                      </c:pt>
                      <c:pt idx="3685">
                        <c:v>3720.019957</c:v>
                      </c:pt>
                      <c:pt idx="3686">
                        <c:v>3721.032958</c:v>
                      </c:pt>
                      <c:pt idx="3687">
                        <c:v>3722.034863</c:v>
                      </c:pt>
                      <c:pt idx="3688">
                        <c:v>3723.031958</c:v>
                      </c:pt>
                      <c:pt idx="3689">
                        <c:v>3724.031642</c:v>
                      </c:pt>
                      <c:pt idx="3690">
                        <c:v>3725.037673</c:v>
                      </c:pt>
                      <c:pt idx="3691">
                        <c:v>3726.036094</c:v>
                      </c:pt>
                      <c:pt idx="3692">
                        <c:v>3727.029467</c:v>
                      </c:pt>
                      <c:pt idx="3693">
                        <c:v>3728.043112</c:v>
                      </c:pt>
                      <c:pt idx="3694">
                        <c:v>3729.060969</c:v>
                      </c:pt>
                      <c:pt idx="3695">
                        <c:v>3730.05985</c:v>
                      </c:pt>
                      <c:pt idx="3696">
                        <c:v>3731.087008</c:v>
                      </c:pt>
                      <c:pt idx="3697">
                        <c:v>3732.088087</c:v>
                      </c:pt>
                      <c:pt idx="3698">
                        <c:v>3733.104608</c:v>
                      </c:pt>
                      <c:pt idx="3699">
                        <c:v>3734.117704</c:v>
                      </c:pt>
                      <c:pt idx="3700">
                        <c:v>3735.133425</c:v>
                      </c:pt>
                      <c:pt idx="3701">
                        <c:v>3736.130775</c:v>
                      </c:pt>
                      <c:pt idx="3702">
                        <c:v>3737.13083</c:v>
                      </c:pt>
                      <c:pt idx="3703">
                        <c:v>3738.12541</c:v>
                      </c:pt>
                      <c:pt idx="3704">
                        <c:v>3739.132139</c:v>
                      </c:pt>
                      <c:pt idx="3705">
                        <c:v>3740.145515</c:v>
                      </c:pt>
                      <c:pt idx="3706">
                        <c:v>3741.153132</c:v>
                      </c:pt>
                      <c:pt idx="3707">
                        <c:v>3742.1554</c:v>
                      </c:pt>
                      <c:pt idx="3708">
                        <c:v>3743.171834</c:v>
                      </c:pt>
                      <c:pt idx="3709">
                        <c:v>3744.18631</c:v>
                      </c:pt>
                      <c:pt idx="3710">
                        <c:v>3745.20508</c:v>
                      </c:pt>
                      <c:pt idx="3711">
                        <c:v>3746.218901</c:v>
                      </c:pt>
                      <c:pt idx="3712">
                        <c:v>3747.249598</c:v>
                      </c:pt>
                      <c:pt idx="3713">
                        <c:v>3748.256029</c:v>
                      </c:pt>
                      <c:pt idx="3714">
                        <c:v>3749.27652</c:v>
                      </c:pt>
                      <c:pt idx="3715">
                        <c:v>3750.281408</c:v>
                      </c:pt>
                      <c:pt idx="3716">
                        <c:v>3751.289301</c:v>
                      </c:pt>
                      <c:pt idx="3717">
                        <c:v>3752.290452</c:v>
                      </c:pt>
                      <c:pt idx="3718">
                        <c:v>3753.30616</c:v>
                      </c:pt>
                      <c:pt idx="3719">
                        <c:v>3754.322585</c:v>
                      </c:pt>
                      <c:pt idx="3720">
                        <c:v>3755.329352</c:v>
                      </c:pt>
                      <c:pt idx="3721">
                        <c:v>3756.345133</c:v>
                      </c:pt>
                      <c:pt idx="3722">
                        <c:v>3757.360589</c:v>
                      </c:pt>
                      <c:pt idx="3723">
                        <c:v>3758.379662</c:v>
                      </c:pt>
                      <c:pt idx="3724">
                        <c:v>3759.408167</c:v>
                      </c:pt>
                      <c:pt idx="3725">
                        <c:v>3760.430269</c:v>
                      </c:pt>
                      <c:pt idx="3726">
                        <c:v>3761.442582</c:v>
                      </c:pt>
                      <c:pt idx="3727">
                        <c:v>3762.462491</c:v>
                      </c:pt>
                      <c:pt idx="3728">
                        <c:v>3763.461422</c:v>
                      </c:pt>
                      <c:pt idx="3729">
                        <c:v>3764.480331</c:v>
                      </c:pt>
                      <c:pt idx="3730">
                        <c:v>3765.474725</c:v>
                      </c:pt>
                      <c:pt idx="3731">
                        <c:v>3766.476517</c:v>
                      </c:pt>
                      <c:pt idx="3732">
                        <c:v>3767.477848</c:v>
                      </c:pt>
                      <c:pt idx="3733">
                        <c:v>3768.508945</c:v>
                      </c:pt>
                      <c:pt idx="3734">
                        <c:v>3769.5129</c:v>
                      </c:pt>
                      <c:pt idx="3735">
                        <c:v>3770.518044</c:v>
                      </c:pt>
                      <c:pt idx="3736">
                        <c:v>3771.540741</c:v>
                      </c:pt>
                      <c:pt idx="3737">
                        <c:v>3772.539972</c:v>
                      </c:pt>
                      <c:pt idx="3738">
                        <c:v>3773.556194</c:v>
                      </c:pt>
                      <c:pt idx="3739">
                        <c:v>3774.571336</c:v>
                      </c:pt>
                      <c:pt idx="3740">
                        <c:v>3775.575755</c:v>
                      </c:pt>
                      <c:pt idx="3741">
                        <c:v>3776.577383</c:v>
                      </c:pt>
                      <c:pt idx="3742">
                        <c:v>3777.608305</c:v>
                      </c:pt>
                      <c:pt idx="3743">
                        <c:v>3778.622774</c:v>
                      </c:pt>
                      <c:pt idx="3744">
                        <c:v>3779.624081</c:v>
                      </c:pt>
                      <c:pt idx="3745">
                        <c:v>3780.631417</c:v>
                      </c:pt>
                      <c:pt idx="3746">
                        <c:v>3781.661191</c:v>
                      </c:pt>
                      <c:pt idx="3747">
                        <c:v>3782.685849</c:v>
                      </c:pt>
                      <c:pt idx="3748">
                        <c:v>3783.702481</c:v>
                      </c:pt>
                      <c:pt idx="3749">
                        <c:v>3784.718122</c:v>
                      </c:pt>
                      <c:pt idx="3750">
                        <c:v>3785.729614</c:v>
                      </c:pt>
                      <c:pt idx="3751">
                        <c:v>3786.749134</c:v>
                      </c:pt>
                      <c:pt idx="3752">
                        <c:v>3787.748975</c:v>
                      </c:pt>
                      <c:pt idx="3753">
                        <c:v>3788.748979</c:v>
                      </c:pt>
                      <c:pt idx="3754">
                        <c:v>3789.75976</c:v>
                      </c:pt>
                      <c:pt idx="3755">
                        <c:v>3790.655267</c:v>
                      </c:pt>
                      <c:pt idx="3756">
                        <c:v>3791.673462</c:v>
                      </c:pt>
                      <c:pt idx="3757">
                        <c:v>3792.687874</c:v>
                      </c:pt>
                      <c:pt idx="3758">
                        <c:v>3793.698868</c:v>
                      </c:pt>
                      <c:pt idx="3759">
                        <c:v>3794.705438</c:v>
                      </c:pt>
                      <c:pt idx="3760">
                        <c:v>3795.712247</c:v>
                      </c:pt>
                      <c:pt idx="3761">
                        <c:v>3796.710009</c:v>
                      </c:pt>
                      <c:pt idx="3762">
                        <c:v>3797.720769</c:v>
                      </c:pt>
                      <c:pt idx="3763">
                        <c:v>3798.736442</c:v>
                      </c:pt>
                      <c:pt idx="3764">
                        <c:v>3799.752469</c:v>
                      </c:pt>
                      <c:pt idx="3765">
                        <c:v>3800.752369</c:v>
                      </c:pt>
                      <c:pt idx="3766">
                        <c:v>3801.768244</c:v>
                      </c:pt>
                      <c:pt idx="3767">
                        <c:v>3802.77508</c:v>
                      </c:pt>
                      <c:pt idx="3768">
                        <c:v>3803.776571</c:v>
                      </c:pt>
                      <c:pt idx="3769">
                        <c:v>3804.769106</c:v>
                      </c:pt>
                      <c:pt idx="3770">
                        <c:v>3805.762358</c:v>
                      </c:pt>
                      <c:pt idx="3771">
                        <c:v>3806.762474</c:v>
                      </c:pt>
                      <c:pt idx="3772">
                        <c:v>3807.785647</c:v>
                      </c:pt>
                      <c:pt idx="3773">
                        <c:v>3808.793645</c:v>
                      </c:pt>
                      <c:pt idx="3774">
                        <c:v>3809.809659</c:v>
                      </c:pt>
                      <c:pt idx="3775">
                        <c:v>3810.810146</c:v>
                      </c:pt>
                      <c:pt idx="3776">
                        <c:v>3811.826119</c:v>
                      </c:pt>
                      <c:pt idx="3777">
                        <c:v>3812.827053</c:v>
                      </c:pt>
                      <c:pt idx="3778">
                        <c:v>3813.827547</c:v>
                      </c:pt>
                      <c:pt idx="3779">
                        <c:v>3814.834391</c:v>
                      </c:pt>
                      <c:pt idx="3780">
                        <c:v>3815.82754</c:v>
                      </c:pt>
                      <c:pt idx="3781">
                        <c:v>3816.837833</c:v>
                      </c:pt>
                      <c:pt idx="3782">
                        <c:v>3817.850296</c:v>
                      </c:pt>
                      <c:pt idx="3783">
                        <c:v>3818.85536</c:v>
                      </c:pt>
                      <c:pt idx="3784">
                        <c:v>3819.846541</c:v>
                      </c:pt>
                      <c:pt idx="3785">
                        <c:v>3820.861889</c:v>
                      </c:pt>
                      <c:pt idx="3786">
                        <c:v>3821.884175</c:v>
                      </c:pt>
                      <c:pt idx="3787">
                        <c:v>3822.884415</c:v>
                      </c:pt>
                      <c:pt idx="3788">
                        <c:v>3823.872917</c:v>
                      </c:pt>
                      <c:pt idx="3789">
                        <c:v>3824.892077</c:v>
                      </c:pt>
                      <c:pt idx="3790">
                        <c:v>3825.91153</c:v>
                      </c:pt>
                      <c:pt idx="3791">
                        <c:v>3826.927435</c:v>
                      </c:pt>
                      <c:pt idx="3792">
                        <c:v>3827.942945</c:v>
                      </c:pt>
                      <c:pt idx="3793">
                        <c:v>3828.958414</c:v>
                      </c:pt>
                      <c:pt idx="3794">
                        <c:v>3829.961927</c:v>
                      </c:pt>
                      <c:pt idx="3795">
                        <c:v>3830.962627</c:v>
                      </c:pt>
                      <c:pt idx="3796">
                        <c:v>3831.960202</c:v>
                      </c:pt>
                      <c:pt idx="3797">
                        <c:v>3832.951838</c:v>
                      </c:pt>
                      <c:pt idx="3798">
                        <c:v>3833.951777</c:v>
                      </c:pt>
                      <c:pt idx="3799">
                        <c:v>3834.959716</c:v>
                      </c:pt>
                      <c:pt idx="3800">
                        <c:v>3835.975643</c:v>
                      </c:pt>
                      <c:pt idx="3801">
                        <c:v>3836.982232</c:v>
                      </c:pt>
                      <c:pt idx="3802">
                        <c:v>3838.004723</c:v>
                      </c:pt>
                      <c:pt idx="3803">
                        <c:v>3838.998972</c:v>
                      </c:pt>
                      <c:pt idx="3804">
                        <c:v>3839.999462</c:v>
                      </c:pt>
                      <c:pt idx="3805">
                        <c:v>3841.003859</c:v>
                      </c:pt>
                      <c:pt idx="3806">
                        <c:v>3842.013822</c:v>
                      </c:pt>
                      <c:pt idx="3807">
                        <c:v>3843.014977</c:v>
                      </c:pt>
                      <c:pt idx="3808">
                        <c:v>3844.015147</c:v>
                      </c:pt>
                      <c:pt idx="3809">
                        <c:v>3845.035001</c:v>
                      </c:pt>
                      <c:pt idx="3810">
                        <c:v>3846.042855</c:v>
                      </c:pt>
                      <c:pt idx="3811">
                        <c:v>3847.03367</c:v>
                      </c:pt>
                      <c:pt idx="3812">
                        <c:v>3848.056506</c:v>
                      </c:pt>
                      <c:pt idx="3813">
                        <c:v>3849.060521</c:v>
                      </c:pt>
                      <c:pt idx="3814">
                        <c:v>3850.076599</c:v>
                      </c:pt>
                      <c:pt idx="3815">
                        <c:v>3851.07738</c:v>
                      </c:pt>
                      <c:pt idx="3816">
                        <c:v>3852.083967</c:v>
                      </c:pt>
                      <c:pt idx="3817">
                        <c:v>3853.075293</c:v>
                      </c:pt>
                      <c:pt idx="3818">
                        <c:v>3854.081934</c:v>
                      </c:pt>
                      <c:pt idx="3819">
                        <c:v>3855.086316</c:v>
                      </c:pt>
                      <c:pt idx="3820">
                        <c:v>3856.086786</c:v>
                      </c:pt>
                      <c:pt idx="3821">
                        <c:v>3857.099898</c:v>
                      </c:pt>
                      <c:pt idx="3822">
                        <c:v>3858.113516</c:v>
                      </c:pt>
                      <c:pt idx="3823">
                        <c:v>3859.107178</c:v>
                      </c:pt>
                      <c:pt idx="3824">
                        <c:v>3860.136532</c:v>
                      </c:pt>
                      <c:pt idx="3825">
                        <c:v>3861.124134</c:v>
                      </c:pt>
                      <c:pt idx="3826">
                        <c:v>3862.147983</c:v>
                      </c:pt>
                      <c:pt idx="3827">
                        <c:v>3863.175019</c:v>
                      </c:pt>
                      <c:pt idx="3828">
                        <c:v>3864.186145</c:v>
                      </c:pt>
                      <c:pt idx="3829">
                        <c:v>3865.213399</c:v>
                      </c:pt>
                      <c:pt idx="3830">
                        <c:v>3866.212094</c:v>
                      </c:pt>
                      <c:pt idx="3831">
                        <c:v>3867.219543</c:v>
                      </c:pt>
                      <c:pt idx="3832">
                        <c:v>3868.238892</c:v>
                      </c:pt>
                      <c:pt idx="3833">
                        <c:v>3869.266072</c:v>
                      </c:pt>
                      <c:pt idx="3834">
                        <c:v>3870.292282</c:v>
                      </c:pt>
                      <c:pt idx="3835">
                        <c:v>3871.322135</c:v>
                      </c:pt>
                      <c:pt idx="3836">
                        <c:v>3872.209287</c:v>
                      </c:pt>
                      <c:pt idx="3837">
                        <c:v>3873.209917</c:v>
                      </c:pt>
                      <c:pt idx="3838">
                        <c:v>3874.201025</c:v>
                      </c:pt>
                      <c:pt idx="3839">
                        <c:v>3875.216472</c:v>
                      </c:pt>
                      <c:pt idx="3840">
                        <c:v>3876.216599</c:v>
                      </c:pt>
                      <c:pt idx="3841">
                        <c:v>3877.228825</c:v>
                      </c:pt>
                      <c:pt idx="3842">
                        <c:v>3878.228536</c:v>
                      </c:pt>
                      <c:pt idx="3843">
                        <c:v>3879.244824</c:v>
                      </c:pt>
                      <c:pt idx="3844">
                        <c:v>3880.245911</c:v>
                      </c:pt>
                      <c:pt idx="3845">
                        <c:v>3881.246302</c:v>
                      </c:pt>
                      <c:pt idx="3846">
                        <c:v>3882.261946</c:v>
                      </c:pt>
                      <c:pt idx="3847">
                        <c:v>3883.2776</c:v>
                      </c:pt>
                      <c:pt idx="3848">
                        <c:v>3884.277825</c:v>
                      </c:pt>
                      <c:pt idx="3849">
                        <c:v>3885.278564</c:v>
                      </c:pt>
                      <c:pt idx="3850">
                        <c:v>3886.282362</c:v>
                      </c:pt>
                      <c:pt idx="3851">
                        <c:v>3887.283517</c:v>
                      </c:pt>
                      <c:pt idx="3852">
                        <c:v>3888.283164</c:v>
                      </c:pt>
                      <c:pt idx="3853">
                        <c:v>3889.289997</c:v>
                      </c:pt>
                      <c:pt idx="3854">
                        <c:v>3890.288075</c:v>
                      </c:pt>
                      <c:pt idx="3855">
                        <c:v>3891.281202</c:v>
                      </c:pt>
                      <c:pt idx="3856">
                        <c:v>3892.284286</c:v>
                      </c:pt>
                      <c:pt idx="3857">
                        <c:v>3893.305808</c:v>
                      </c:pt>
                      <c:pt idx="3858">
                        <c:v>3894.319163</c:v>
                      </c:pt>
                      <c:pt idx="3859">
                        <c:v>3895.332038</c:v>
                      </c:pt>
                      <c:pt idx="3860">
                        <c:v>3896.348118</c:v>
                      </c:pt>
                      <c:pt idx="3861">
                        <c:v>3897.364433</c:v>
                      </c:pt>
                      <c:pt idx="3862">
                        <c:v>3898.384042</c:v>
                      </c:pt>
                      <c:pt idx="3863">
                        <c:v>3899.383493</c:v>
                      </c:pt>
                      <c:pt idx="3864">
                        <c:v>3900.383201</c:v>
                      </c:pt>
                      <c:pt idx="3865">
                        <c:v>3901.37694</c:v>
                      </c:pt>
                      <c:pt idx="3866">
                        <c:v>3902.376172</c:v>
                      </c:pt>
                      <c:pt idx="3867">
                        <c:v>3903.375267</c:v>
                      </c:pt>
                      <c:pt idx="3868">
                        <c:v>3904.397509</c:v>
                      </c:pt>
                      <c:pt idx="3869">
                        <c:v>3905.396963</c:v>
                      </c:pt>
                      <c:pt idx="3870">
                        <c:v>3906.403148</c:v>
                      </c:pt>
                      <c:pt idx="3871">
                        <c:v>3907.413281</c:v>
                      </c:pt>
                      <c:pt idx="3872">
                        <c:v>3908.426899</c:v>
                      </c:pt>
                      <c:pt idx="3873">
                        <c:v>3909.458535</c:v>
                      </c:pt>
                      <c:pt idx="3874">
                        <c:v>3910.46348</c:v>
                      </c:pt>
                      <c:pt idx="3875">
                        <c:v>3911.469786</c:v>
                      </c:pt>
                      <c:pt idx="3876">
                        <c:v>3912.481361</c:v>
                      </c:pt>
                      <c:pt idx="3877">
                        <c:v>3913.513223</c:v>
                      </c:pt>
                      <c:pt idx="3878">
                        <c:v>3914.509712</c:v>
                      </c:pt>
                      <c:pt idx="3879">
                        <c:v>3915.537428</c:v>
                      </c:pt>
                      <c:pt idx="3880">
                        <c:v>3916.542098</c:v>
                      </c:pt>
                      <c:pt idx="3881">
                        <c:v>3917.563481</c:v>
                      </c:pt>
                      <c:pt idx="3882">
                        <c:v>3918.593677</c:v>
                      </c:pt>
                      <c:pt idx="3883">
                        <c:v>3919.601546</c:v>
                      </c:pt>
                      <c:pt idx="3884">
                        <c:v>3920.500206</c:v>
                      </c:pt>
                      <c:pt idx="3885">
                        <c:v>3921.514199</c:v>
                      </c:pt>
                      <c:pt idx="3886">
                        <c:v>3922.530296</c:v>
                      </c:pt>
                      <c:pt idx="3887">
                        <c:v>3923.532161</c:v>
                      </c:pt>
                      <c:pt idx="3888">
                        <c:v>3924.532783</c:v>
                      </c:pt>
                      <c:pt idx="3889">
                        <c:v>3925.539918</c:v>
                      </c:pt>
                      <c:pt idx="3890">
                        <c:v>3926.547847</c:v>
                      </c:pt>
                      <c:pt idx="3891">
                        <c:v>3927.558314</c:v>
                      </c:pt>
                      <c:pt idx="3892">
                        <c:v>3928.558164</c:v>
                      </c:pt>
                      <c:pt idx="3893">
                        <c:v>3929.548061</c:v>
                      </c:pt>
                      <c:pt idx="3894">
                        <c:v>3930.550008</c:v>
                      </c:pt>
                      <c:pt idx="3895">
                        <c:v>3931.550085</c:v>
                      </c:pt>
                      <c:pt idx="3896">
                        <c:v>3932.563438</c:v>
                      </c:pt>
                      <c:pt idx="3897">
                        <c:v>3933.585873</c:v>
                      </c:pt>
                      <c:pt idx="3898">
                        <c:v>3934.585996</c:v>
                      </c:pt>
                      <c:pt idx="3899">
                        <c:v>3935.592554</c:v>
                      </c:pt>
                      <c:pt idx="3900">
                        <c:v>3936.60826</c:v>
                      </c:pt>
                      <c:pt idx="3901">
                        <c:v>3937.623809</c:v>
                      </c:pt>
                      <c:pt idx="3902">
                        <c:v>3938.630342</c:v>
                      </c:pt>
                      <c:pt idx="3903">
                        <c:v>3939.631876</c:v>
                      </c:pt>
                      <c:pt idx="3904">
                        <c:v>3940.650579</c:v>
                      </c:pt>
                      <c:pt idx="3905">
                        <c:v>3941.637531</c:v>
                      </c:pt>
                      <c:pt idx="3906">
                        <c:v>3942.638229</c:v>
                      </c:pt>
                      <c:pt idx="3907">
                        <c:v>3943.654408</c:v>
                      </c:pt>
                      <c:pt idx="3908">
                        <c:v>3944.660871</c:v>
                      </c:pt>
                      <c:pt idx="3909">
                        <c:v>3945.655101</c:v>
                      </c:pt>
                      <c:pt idx="3910">
                        <c:v>3946.655422</c:v>
                      </c:pt>
                      <c:pt idx="3911">
                        <c:v>3947.655827</c:v>
                      </c:pt>
                      <c:pt idx="3912">
                        <c:v>3948.656489</c:v>
                      </c:pt>
                      <c:pt idx="3913">
                        <c:v>3949.663829</c:v>
                      </c:pt>
                      <c:pt idx="3914">
                        <c:v>3950.664351</c:v>
                      </c:pt>
                      <c:pt idx="3915">
                        <c:v>3951.663955</c:v>
                      </c:pt>
                      <c:pt idx="3916">
                        <c:v>3952.654949</c:v>
                      </c:pt>
                      <c:pt idx="3917">
                        <c:v>3953.659606</c:v>
                      </c:pt>
                      <c:pt idx="3918">
                        <c:v>3954.65967</c:v>
                      </c:pt>
                      <c:pt idx="3919">
                        <c:v>3955.663155</c:v>
                      </c:pt>
                      <c:pt idx="3920">
                        <c:v>3956.657937</c:v>
                      </c:pt>
                      <c:pt idx="3921">
                        <c:v>3957.658021</c:v>
                      </c:pt>
                      <c:pt idx="3922">
                        <c:v>3958.659246</c:v>
                      </c:pt>
                      <c:pt idx="3923">
                        <c:v>3959.674806</c:v>
                      </c:pt>
                      <c:pt idx="3924">
                        <c:v>3960.682159</c:v>
                      </c:pt>
                      <c:pt idx="3925">
                        <c:v>3961.697943</c:v>
                      </c:pt>
                      <c:pt idx="3926">
                        <c:v>3962.705069</c:v>
                      </c:pt>
                      <c:pt idx="3927">
                        <c:v>3963.725645</c:v>
                      </c:pt>
                      <c:pt idx="3928">
                        <c:v>3964.7317</c:v>
                      </c:pt>
                      <c:pt idx="3929">
                        <c:v>3965.747176</c:v>
                      </c:pt>
                      <c:pt idx="3930">
                        <c:v>3966.762826</c:v>
                      </c:pt>
                      <c:pt idx="3931">
                        <c:v>3967.78069</c:v>
                      </c:pt>
                      <c:pt idx="3932">
                        <c:v>3968.77821</c:v>
                      </c:pt>
                      <c:pt idx="3933">
                        <c:v>3969.790108</c:v>
                      </c:pt>
                      <c:pt idx="3934">
                        <c:v>3970.817862</c:v>
                      </c:pt>
                      <c:pt idx="3935">
                        <c:v>3971.831129</c:v>
                      </c:pt>
                      <c:pt idx="3936">
                        <c:v>3972.850504</c:v>
                      </c:pt>
                      <c:pt idx="3937">
                        <c:v>3973.880904</c:v>
                      </c:pt>
                      <c:pt idx="3938">
                        <c:v>3974.899952</c:v>
                      </c:pt>
                      <c:pt idx="3939">
                        <c:v>3975.91573</c:v>
                      </c:pt>
                      <c:pt idx="3940">
                        <c:v>3976.834404</c:v>
                      </c:pt>
                      <c:pt idx="3941">
                        <c:v>3977.834854</c:v>
                      </c:pt>
                      <c:pt idx="3942">
                        <c:v>3978.838841</c:v>
                      </c:pt>
                      <c:pt idx="3943">
                        <c:v>3979.836215</c:v>
                      </c:pt>
                      <c:pt idx="3944">
                        <c:v>3980.837244</c:v>
                      </c:pt>
                      <c:pt idx="3945">
                        <c:v>3981.853591</c:v>
                      </c:pt>
                      <c:pt idx="3946">
                        <c:v>3982.853683</c:v>
                      </c:pt>
                      <c:pt idx="3947">
                        <c:v>3983.856031</c:v>
                      </c:pt>
                      <c:pt idx="3948">
                        <c:v>3984.872204</c:v>
                      </c:pt>
                      <c:pt idx="3949">
                        <c:v>3985.89192</c:v>
                      </c:pt>
                      <c:pt idx="3950">
                        <c:v>3986.908105</c:v>
                      </c:pt>
                      <c:pt idx="3951">
                        <c:v>3987.921253</c:v>
                      </c:pt>
                      <c:pt idx="3952">
                        <c:v>3988.948385</c:v>
                      </c:pt>
                      <c:pt idx="3953">
                        <c:v>3989.951014</c:v>
                      </c:pt>
                      <c:pt idx="3954">
                        <c:v>3990.960611</c:v>
                      </c:pt>
                      <c:pt idx="3955">
                        <c:v>3991.958811</c:v>
                      </c:pt>
                      <c:pt idx="3956">
                        <c:v>3992.958585</c:v>
                      </c:pt>
                      <c:pt idx="3957">
                        <c:v>3993.959583</c:v>
                      </c:pt>
                      <c:pt idx="3958">
                        <c:v>3994.959397</c:v>
                      </c:pt>
                      <c:pt idx="3959">
                        <c:v>3995.965949</c:v>
                      </c:pt>
                      <c:pt idx="3960">
                        <c:v>3996.991544</c:v>
                      </c:pt>
                      <c:pt idx="3961">
                        <c:v>3997.998545</c:v>
                      </c:pt>
                      <c:pt idx="3962">
                        <c:v>3998.997321</c:v>
                      </c:pt>
                      <c:pt idx="3963">
                        <c:v>4000.00472</c:v>
                      </c:pt>
                      <c:pt idx="3964">
                        <c:v>4001.015476</c:v>
                      </c:pt>
                      <c:pt idx="3965">
                        <c:v>4002.016332</c:v>
                      </c:pt>
                      <c:pt idx="3966">
                        <c:v>4003.036538</c:v>
                      </c:pt>
                      <c:pt idx="3967">
                        <c:v>4004.037288</c:v>
                      </c:pt>
                      <c:pt idx="3968">
                        <c:v>4005.03538</c:v>
                      </c:pt>
                      <c:pt idx="3969">
                        <c:v>4006.032394</c:v>
                      </c:pt>
                      <c:pt idx="3970">
                        <c:v>4007.032663</c:v>
                      </c:pt>
                      <c:pt idx="3971">
                        <c:v>4008.036911</c:v>
                      </c:pt>
                      <c:pt idx="3972">
                        <c:v>4009.030434</c:v>
                      </c:pt>
                      <c:pt idx="3973">
                        <c:v>4010.037392</c:v>
                      </c:pt>
                      <c:pt idx="3974">
                        <c:v>4011.039973</c:v>
                      </c:pt>
                      <c:pt idx="3975">
                        <c:v>4012.031773</c:v>
                      </c:pt>
                      <c:pt idx="3976">
                        <c:v>4013.038633</c:v>
                      </c:pt>
                      <c:pt idx="3977">
                        <c:v>4014.039227</c:v>
                      </c:pt>
                      <c:pt idx="3978">
                        <c:v>4015.037772</c:v>
                      </c:pt>
                      <c:pt idx="3979">
                        <c:v>4016.03845</c:v>
                      </c:pt>
                      <c:pt idx="3980">
                        <c:v>4017.038488</c:v>
                      </c:pt>
                      <c:pt idx="3981">
                        <c:v>4018.02949</c:v>
                      </c:pt>
                      <c:pt idx="3982">
                        <c:v>4019.033596</c:v>
                      </c:pt>
                      <c:pt idx="3983">
                        <c:v>4020.049074</c:v>
                      </c:pt>
                      <c:pt idx="3984">
                        <c:v>4021.064469</c:v>
                      </c:pt>
                      <c:pt idx="3985">
                        <c:v>4022.080363</c:v>
                      </c:pt>
                      <c:pt idx="3986">
                        <c:v>4023.095767</c:v>
                      </c:pt>
                      <c:pt idx="3987">
                        <c:v>4024.102591</c:v>
                      </c:pt>
                      <c:pt idx="3988">
                        <c:v>4025.113037</c:v>
                      </c:pt>
                      <c:pt idx="3989">
                        <c:v>4026.129501</c:v>
                      </c:pt>
                      <c:pt idx="3990">
                        <c:v>4027.12943</c:v>
                      </c:pt>
                      <c:pt idx="3991">
                        <c:v>4028.1298</c:v>
                      </c:pt>
                      <c:pt idx="3992">
                        <c:v>4029.121654</c:v>
                      </c:pt>
                      <c:pt idx="3993">
                        <c:v>4030.14126</c:v>
                      </c:pt>
                      <c:pt idx="3994">
                        <c:v>4031.158071</c:v>
                      </c:pt>
                      <c:pt idx="3995">
                        <c:v>4032.163294</c:v>
                      </c:pt>
                      <c:pt idx="3996">
                        <c:v>4033.193428</c:v>
                      </c:pt>
                      <c:pt idx="3997">
                        <c:v>4034.221534</c:v>
                      </c:pt>
                      <c:pt idx="3998">
                        <c:v>4035.239226</c:v>
                      </c:pt>
                      <c:pt idx="3999">
                        <c:v>4036.248031</c:v>
                      </c:pt>
                      <c:pt idx="4000">
                        <c:v>4037.252812</c:v>
                      </c:pt>
                      <c:pt idx="4001">
                        <c:v>4038.26729</c:v>
                      </c:pt>
                      <c:pt idx="4002">
                        <c:v>4039.175991</c:v>
                      </c:pt>
                      <c:pt idx="4003">
                        <c:v>4040.182923</c:v>
                      </c:pt>
                      <c:pt idx="4004">
                        <c:v>4041.173532</c:v>
                      </c:pt>
                      <c:pt idx="4005">
                        <c:v>4042.177983</c:v>
                      </c:pt>
                      <c:pt idx="4006">
                        <c:v>4043.193734</c:v>
                      </c:pt>
                      <c:pt idx="4007">
                        <c:v>4044.200845</c:v>
                      </c:pt>
                      <c:pt idx="4008">
                        <c:v>4045.225206</c:v>
                      </c:pt>
                      <c:pt idx="4009">
                        <c:v>4046.219545</c:v>
                      </c:pt>
                      <c:pt idx="4010">
                        <c:v>4047.226111</c:v>
                      </c:pt>
                      <c:pt idx="4011">
                        <c:v>4048.233227</c:v>
                      </c:pt>
                      <c:pt idx="4012">
                        <c:v>4049.252884</c:v>
                      </c:pt>
                      <c:pt idx="4013">
                        <c:v>4050.268726</c:v>
                      </c:pt>
                      <c:pt idx="4014">
                        <c:v>4051.275178</c:v>
                      </c:pt>
                      <c:pt idx="4015">
                        <c:v>4052.275154</c:v>
                      </c:pt>
                      <c:pt idx="4016">
                        <c:v>4053.276384</c:v>
                      </c:pt>
                      <c:pt idx="4017">
                        <c:v>4054.282228</c:v>
                      </c:pt>
                      <c:pt idx="4018">
                        <c:v>4055.289399</c:v>
                      </c:pt>
                      <c:pt idx="4019">
                        <c:v>4056.296594</c:v>
                      </c:pt>
                      <c:pt idx="4020">
                        <c:v>4057.312328</c:v>
                      </c:pt>
                      <c:pt idx="4021">
                        <c:v>4058.325037</c:v>
                      </c:pt>
                      <c:pt idx="4022">
                        <c:v>4059.328461</c:v>
                      </c:pt>
                      <c:pt idx="4023">
                        <c:v>4060.347231</c:v>
                      </c:pt>
                      <c:pt idx="4024">
                        <c:v>4061.351041</c:v>
                      </c:pt>
                      <c:pt idx="4025">
                        <c:v>4062.354347</c:v>
                      </c:pt>
                      <c:pt idx="4026">
                        <c:v>4063.360838</c:v>
                      </c:pt>
                      <c:pt idx="4027">
                        <c:v>4064.371676</c:v>
                      </c:pt>
                      <c:pt idx="4028">
                        <c:v>4065.387698</c:v>
                      </c:pt>
                      <c:pt idx="4029">
                        <c:v>4066.403325</c:v>
                      </c:pt>
                      <c:pt idx="4030">
                        <c:v>4067.4033</c:v>
                      </c:pt>
                      <c:pt idx="4031">
                        <c:v>4068.40361</c:v>
                      </c:pt>
                      <c:pt idx="4032">
                        <c:v>4069.410923</c:v>
                      </c:pt>
                      <c:pt idx="4033">
                        <c:v>4070.411918</c:v>
                      </c:pt>
                      <c:pt idx="4034">
                        <c:v>4071.412473</c:v>
                      </c:pt>
                      <c:pt idx="4035">
                        <c:v>4072.404142</c:v>
                      </c:pt>
                      <c:pt idx="4036">
                        <c:v>4073.405208</c:v>
                      </c:pt>
                      <c:pt idx="4037">
                        <c:v>4074.4191</c:v>
                      </c:pt>
                      <c:pt idx="4038">
                        <c:v>4075.445025</c:v>
                      </c:pt>
                      <c:pt idx="4039">
                        <c:v>4076.452461</c:v>
                      </c:pt>
                      <c:pt idx="4040">
                        <c:v>4077.47205</c:v>
                      </c:pt>
                      <c:pt idx="4041">
                        <c:v>4078.472003</c:v>
                      </c:pt>
                      <c:pt idx="4042">
                        <c:v>4079.472102</c:v>
                      </c:pt>
                      <c:pt idx="4043">
                        <c:v>4080.487944</c:v>
                      </c:pt>
                      <c:pt idx="4044">
                        <c:v>4081.507657</c:v>
                      </c:pt>
                      <c:pt idx="4045">
                        <c:v>4082.526947</c:v>
                      </c:pt>
                      <c:pt idx="4046">
                        <c:v>4083.518563</c:v>
                      </c:pt>
                      <c:pt idx="4047">
                        <c:v>4084.51861</c:v>
                      </c:pt>
                      <c:pt idx="4048">
                        <c:v>4085.534301</c:v>
                      </c:pt>
                      <c:pt idx="4049">
                        <c:v>4086.534718</c:v>
                      </c:pt>
                      <c:pt idx="4050">
                        <c:v>4087.53517</c:v>
                      </c:pt>
                      <c:pt idx="4051">
                        <c:v>4088.532552</c:v>
                      </c:pt>
                      <c:pt idx="4052">
                        <c:v>4089.529811</c:v>
                      </c:pt>
                      <c:pt idx="4053">
                        <c:v>4090.549444</c:v>
                      </c:pt>
                      <c:pt idx="4054">
                        <c:v>4091.565474</c:v>
                      </c:pt>
                      <c:pt idx="4055">
                        <c:v>4092.581225</c:v>
                      </c:pt>
                      <c:pt idx="4056">
                        <c:v>4093.595542</c:v>
                      </c:pt>
                      <c:pt idx="4057">
                        <c:v>4094.596033</c:v>
                      </c:pt>
                      <c:pt idx="4058">
                        <c:v>4095.611404</c:v>
                      </c:pt>
                      <c:pt idx="4059">
                        <c:v>4096.627168</c:v>
                      </c:pt>
                      <c:pt idx="4060">
                        <c:v>4097.627266</c:v>
                      </c:pt>
                      <c:pt idx="4061">
                        <c:v>4098.643714</c:v>
                      </c:pt>
                      <c:pt idx="4062">
                        <c:v>4099.659258</c:v>
                      </c:pt>
                      <c:pt idx="4063">
                        <c:v>4100.6601</c:v>
                      </c:pt>
                      <c:pt idx="4064">
                        <c:v>4101.671622</c:v>
                      </c:pt>
                      <c:pt idx="4065">
                        <c:v>4102.672744</c:v>
                      </c:pt>
                      <c:pt idx="4066">
                        <c:v>4103.693925</c:v>
                      </c:pt>
                      <c:pt idx="4067">
                        <c:v>4104.694438</c:v>
                      </c:pt>
                      <c:pt idx="4068">
                        <c:v>4105.693184</c:v>
                      </c:pt>
                      <c:pt idx="4069">
                        <c:v>4106.68495</c:v>
                      </c:pt>
                      <c:pt idx="4070">
                        <c:v>4107.691608</c:v>
                      </c:pt>
                      <c:pt idx="4071">
                        <c:v>4108.714176</c:v>
                      </c:pt>
                      <c:pt idx="4072">
                        <c:v>4109.706569</c:v>
                      </c:pt>
                      <c:pt idx="4073">
                        <c:v>4110.707233</c:v>
                      </c:pt>
                      <c:pt idx="4074">
                        <c:v>4111.704148</c:v>
                      </c:pt>
                      <c:pt idx="4075">
                        <c:v>4112.720405</c:v>
                      </c:pt>
                      <c:pt idx="4076">
                        <c:v>4113.735647</c:v>
                      </c:pt>
                      <c:pt idx="4077">
                        <c:v>4114.751458</c:v>
                      </c:pt>
                      <c:pt idx="4078">
                        <c:v>4115.773822</c:v>
                      </c:pt>
                      <c:pt idx="4079">
                        <c:v>4116.78949</c:v>
                      </c:pt>
                      <c:pt idx="4080">
                        <c:v>4117.790625</c:v>
                      </c:pt>
                      <c:pt idx="4081">
                        <c:v>4118.782104</c:v>
                      </c:pt>
                      <c:pt idx="4082">
                        <c:v>4119.788384</c:v>
                      </c:pt>
                      <c:pt idx="4083">
                        <c:v>4120.789018</c:v>
                      </c:pt>
                      <c:pt idx="4084">
                        <c:v>4121.781435</c:v>
                      </c:pt>
                      <c:pt idx="4085">
                        <c:v>4122.782139</c:v>
                      </c:pt>
                      <c:pt idx="4086">
                        <c:v>4123.782923</c:v>
                      </c:pt>
                      <c:pt idx="4087">
                        <c:v>4124.786763</c:v>
                      </c:pt>
                      <c:pt idx="4088">
                        <c:v>4125.786918</c:v>
                      </c:pt>
                      <c:pt idx="4089">
                        <c:v>4126.791305</c:v>
                      </c:pt>
                      <c:pt idx="4090">
                        <c:v>4127.792294</c:v>
                      </c:pt>
                      <c:pt idx="4091">
                        <c:v>4128.78374</c:v>
                      </c:pt>
                      <c:pt idx="4092">
                        <c:v>4129.800536</c:v>
                      </c:pt>
                      <c:pt idx="4093">
                        <c:v>4130.805268</c:v>
                      </c:pt>
                      <c:pt idx="4094">
                        <c:v>4131.826707</c:v>
                      </c:pt>
                      <c:pt idx="4095">
                        <c:v>4132.839911</c:v>
                      </c:pt>
                      <c:pt idx="4096">
                        <c:v>4133.85325</c:v>
                      </c:pt>
                      <c:pt idx="4097">
                        <c:v>4134.873258</c:v>
                      </c:pt>
                      <c:pt idx="4098">
                        <c:v>4135.880917</c:v>
                      </c:pt>
                      <c:pt idx="4099">
                        <c:v>4136.888645</c:v>
                      </c:pt>
                      <c:pt idx="4100">
                        <c:v>4137.917076</c:v>
                      </c:pt>
                      <c:pt idx="4101">
                        <c:v>4138.913412</c:v>
                      </c:pt>
                      <c:pt idx="4102">
                        <c:v>4139.938292</c:v>
                      </c:pt>
                      <c:pt idx="4103">
                        <c:v>4140.950261</c:v>
                      </c:pt>
                      <c:pt idx="4104">
                        <c:v>4141.967027</c:v>
                      </c:pt>
                      <c:pt idx="4105">
                        <c:v>4142.981742</c:v>
                      </c:pt>
                      <c:pt idx="4106">
                        <c:v>4143.884293</c:v>
                      </c:pt>
                      <c:pt idx="4107">
                        <c:v>4144.899727</c:v>
                      </c:pt>
                      <c:pt idx="4108">
                        <c:v>4145.901089</c:v>
                      </c:pt>
                      <c:pt idx="4109">
                        <c:v>4146.89238</c:v>
                      </c:pt>
                      <c:pt idx="4110">
                        <c:v>4147.89144</c:v>
                      </c:pt>
                      <c:pt idx="4111">
                        <c:v>4148.901022</c:v>
                      </c:pt>
                      <c:pt idx="4112">
                        <c:v>4149.88722</c:v>
                      </c:pt>
                      <c:pt idx="4113">
                        <c:v>4150.908233</c:v>
                      </c:pt>
                      <c:pt idx="4114">
                        <c:v>4151.908272</c:v>
                      </c:pt>
                      <c:pt idx="4115">
                        <c:v>4152.90844</c:v>
                      </c:pt>
                      <c:pt idx="4116">
                        <c:v>4153.924294</c:v>
                      </c:pt>
                      <c:pt idx="4117">
                        <c:v>4154.923994</c:v>
                      </c:pt>
                      <c:pt idx="4118">
                        <c:v>4155.928316</c:v>
                      </c:pt>
                      <c:pt idx="4119">
                        <c:v>4156.928362</c:v>
                      </c:pt>
                      <c:pt idx="4120">
                        <c:v>4157.928256</c:v>
                      </c:pt>
                      <c:pt idx="4121">
                        <c:v>4158.944928</c:v>
                      </c:pt>
                      <c:pt idx="4122">
                        <c:v>4159.936631</c:v>
                      </c:pt>
                      <c:pt idx="4123">
                        <c:v>4160.947536</c:v>
                      </c:pt>
                      <c:pt idx="4124">
                        <c:v>4161.963523</c:v>
                      </c:pt>
                      <c:pt idx="4125">
                        <c:v>4162.970149</c:v>
                      </c:pt>
                      <c:pt idx="4126">
                        <c:v>4163.970614</c:v>
                      </c:pt>
                      <c:pt idx="4127">
                        <c:v>4164.97082</c:v>
                      </c:pt>
                      <c:pt idx="4128">
                        <c:v>4165.986229</c:v>
                      </c:pt>
                      <c:pt idx="4129">
                        <c:v>4167.002844</c:v>
                      </c:pt>
                      <c:pt idx="4130">
                        <c:v>4168.007097</c:v>
                      </c:pt>
                      <c:pt idx="4131">
                        <c:v>4169.022974</c:v>
                      </c:pt>
                      <c:pt idx="4132">
                        <c:v>4170.039215</c:v>
                      </c:pt>
                      <c:pt idx="4133">
                        <c:v>4171.03926</c:v>
                      </c:pt>
                      <c:pt idx="4134">
                        <c:v>4172.054675</c:v>
                      </c:pt>
                      <c:pt idx="4135">
                        <c:v>4173.051314</c:v>
                      </c:pt>
                      <c:pt idx="4136">
                        <c:v>4174.052137</c:v>
                      </c:pt>
                      <c:pt idx="4137">
                        <c:v>4175.059057</c:v>
                      </c:pt>
                      <c:pt idx="4138">
                        <c:v>4176.074913</c:v>
                      </c:pt>
                      <c:pt idx="4139">
                        <c:v>4177.075194</c:v>
                      </c:pt>
                      <c:pt idx="4140">
                        <c:v>4178.091611</c:v>
                      </c:pt>
                      <c:pt idx="4141">
                        <c:v>4179.092356</c:v>
                      </c:pt>
                      <c:pt idx="4142">
                        <c:v>4180.106801</c:v>
                      </c:pt>
                      <c:pt idx="4143">
                        <c:v>4181.110762</c:v>
                      </c:pt>
                      <c:pt idx="4144">
                        <c:v>4182.136265</c:v>
                      </c:pt>
                      <c:pt idx="4145">
                        <c:v>4183.152121</c:v>
                      </c:pt>
                      <c:pt idx="4146">
                        <c:v>4184.143428</c:v>
                      </c:pt>
                      <c:pt idx="4147">
                        <c:v>4185.143831</c:v>
                      </c:pt>
                      <c:pt idx="4148">
                        <c:v>4186.151046</c:v>
                      </c:pt>
                      <c:pt idx="4149">
                        <c:v>4187.166851</c:v>
                      </c:pt>
                      <c:pt idx="4150">
                        <c:v>4188.167299</c:v>
                      </c:pt>
                      <c:pt idx="4151">
                        <c:v>4189.174388</c:v>
                      </c:pt>
                      <c:pt idx="4152">
                        <c:v>4190.190256</c:v>
                      </c:pt>
                      <c:pt idx="4153">
                        <c:v>4191.212607</c:v>
                      </c:pt>
                      <c:pt idx="4154">
                        <c:v>4192.213136</c:v>
                      </c:pt>
                      <c:pt idx="4155">
                        <c:v>4193.228814</c:v>
                      </c:pt>
                      <c:pt idx="4156">
                        <c:v>4194.216169</c:v>
                      </c:pt>
                      <c:pt idx="4157">
                        <c:v>4195.229744</c:v>
                      </c:pt>
                      <c:pt idx="4158">
                        <c:v>4196.234256</c:v>
                      </c:pt>
                      <c:pt idx="4159">
                        <c:v>4197.250227</c:v>
                      </c:pt>
                      <c:pt idx="4160">
                        <c:v>4198.257371</c:v>
                      </c:pt>
                      <c:pt idx="4161">
                        <c:v>4199.264183</c:v>
                      </c:pt>
                      <c:pt idx="4162">
                        <c:v>4200.264384</c:v>
                      </c:pt>
                      <c:pt idx="4163">
                        <c:v>4201.27688</c:v>
                      </c:pt>
                      <c:pt idx="4164">
                        <c:v>4202.277053</c:v>
                      </c:pt>
                      <c:pt idx="4165">
                        <c:v>4203.274792</c:v>
                      </c:pt>
                      <c:pt idx="4166">
                        <c:v>4204.278749</c:v>
                      </c:pt>
                      <c:pt idx="4167">
                        <c:v>4205.292233</c:v>
                      </c:pt>
                      <c:pt idx="4168">
                        <c:v>4206.30792</c:v>
                      </c:pt>
                      <c:pt idx="4169">
                        <c:v>4207.307741</c:v>
                      </c:pt>
                      <c:pt idx="4170">
                        <c:v>4208.315319</c:v>
                      </c:pt>
                      <c:pt idx="4171">
                        <c:v>4209.331226</c:v>
                      </c:pt>
                      <c:pt idx="4172">
                        <c:v>4210.338241</c:v>
                      </c:pt>
                      <c:pt idx="4173">
                        <c:v>4211.338604</c:v>
                      </c:pt>
                      <c:pt idx="4174">
                        <c:v>4212.354118</c:v>
                      </c:pt>
                      <c:pt idx="4175">
                        <c:v>4213.369839</c:v>
                      </c:pt>
                      <c:pt idx="4176">
                        <c:v>4214.371463</c:v>
                      </c:pt>
                      <c:pt idx="4177">
                        <c:v>4215.386878</c:v>
                      </c:pt>
                      <c:pt idx="4178">
                        <c:v>4216.402573</c:v>
                      </c:pt>
                      <c:pt idx="4179">
                        <c:v>4217.402954</c:v>
                      </c:pt>
                      <c:pt idx="4180">
                        <c:v>4218.418551</c:v>
                      </c:pt>
                      <c:pt idx="4181">
                        <c:v>4219.447764</c:v>
                      </c:pt>
                      <c:pt idx="4182">
                        <c:v>4220.439621</c:v>
                      </c:pt>
                      <c:pt idx="4183">
                        <c:v>4221.464092</c:v>
                      </c:pt>
                      <c:pt idx="4184">
                        <c:v>4222.471269</c:v>
                      </c:pt>
                      <c:pt idx="4185">
                        <c:v>4223.493252</c:v>
                      </c:pt>
                      <c:pt idx="4186">
                        <c:v>4224.500278</c:v>
                      </c:pt>
                      <c:pt idx="4187">
                        <c:v>4225.507959</c:v>
                      </c:pt>
                      <c:pt idx="4188">
                        <c:v>4226.523213</c:v>
                      </c:pt>
                      <c:pt idx="4189">
                        <c:v>4227.542397</c:v>
                      </c:pt>
                      <c:pt idx="4190">
                        <c:v>4228.542866</c:v>
                      </c:pt>
                      <c:pt idx="4191">
                        <c:v>4229.558279</c:v>
                      </c:pt>
                      <c:pt idx="4192">
                        <c:v>4230.555962</c:v>
                      </c:pt>
                      <c:pt idx="4193">
                        <c:v>4231.562693</c:v>
                      </c:pt>
                      <c:pt idx="4194">
                        <c:v>4232.574029</c:v>
                      </c:pt>
                      <c:pt idx="4195">
                        <c:v>4233.589457</c:v>
                      </c:pt>
                      <c:pt idx="4196">
                        <c:v>4234.578117</c:v>
                      </c:pt>
                      <c:pt idx="4197">
                        <c:v>4235.589567</c:v>
                      </c:pt>
                      <c:pt idx="4198">
                        <c:v>4236.589724</c:v>
                      </c:pt>
                      <c:pt idx="4199">
                        <c:v>4237.587276</c:v>
                      </c:pt>
                      <c:pt idx="4200">
                        <c:v>4238.579337</c:v>
                      </c:pt>
                      <c:pt idx="4201">
                        <c:v>4239.583137</c:v>
                      </c:pt>
                      <c:pt idx="4202">
                        <c:v>4240.595677</c:v>
                      </c:pt>
                      <c:pt idx="4203">
                        <c:v>4241.611426</c:v>
                      </c:pt>
                      <c:pt idx="4204">
                        <c:v>4242.62832</c:v>
                      </c:pt>
                      <c:pt idx="4205">
                        <c:v>4243.637175</c:v>
                      </c:pt>
                      <c:pt idx="4206">
                        <c:v>4244.653766</c:v>
                      </c:pt>
                      <c:pt idx="4207">
                        <c:v>4245.654054</c:v>
                      </c:pt>
                      <c:pt idx="4208">
                        <c:v>4246.666858</c:v>
                      </c:pt>
                      <c:pt idx="4209">
                        <c:v>4247.657583</c:v>
                      </c:pt>
                      <c:pt idx="4210">
                        <c:v>4248.657894</c:v>
                      </c:pt>
                      <c:pt idx="4211">
                        <c:v>4249.662711</c:v>
                      </c:pt>
                      <c:pt idx="4212">
                        <c:v>4250.663062</c:v>
                      </c:pt>
                      <c:pt idx="4213">
                        <c:v>4251.653966</c:v>
                      </c:pt>
                      <c:pt idx="4214">
                        <c:v>4252.653788</c:v>
                      </c:pt>
                      <c:pt idx="4215">
                        <c:v>4253.663302</c:v>
                      </c:pt>
                      <c:pt idx="4216">
                        <c:v>4254.660806</c:v>
                      </c:pt>
                      <c:pt idx="4217">
                        <c:v>4255.66782</c:v>
                      </c:pt>
                      <c:pt idx="4218">
                        <c:v>4256.667548</c:v>
                      </c:pt>
                      <c:pt idx="4219">
                        <c:v>4257.653206</c:v>
                      </c:pt>
                      <c:pt idx="4220">
                        <c:v>4258.669059</c:v>
                      </c:pt>
                      <c:pt idx="4221">
                        <c:v>4259.688912</c:v>
                      </c:pt>
                      <c:pt idx="4222">
                        <c:v>4260.712255</c:v>
                      </c:pt>
                      <c:pt idx="4223">
                        <c:v>4261.712443</c:v>
                      </c:pt>
                      <c:pt idx="4224">
                        <c:v>4262.713352</c:v>
                      </c:pt>
                      <c:pt idx="4225">
                        <c:v>4263.711435</c:v>
                      </c:pt>
                      <c:pt idx="4226">
                        <c:v>4264.72704</c:v>
                      </c:pt>
                      <c:pt idx="4227">
                        <c:v>4265.745896</c:v>
                      </c:pt>
                      <c:pt idx="4228">
                        <c:v>4266.761443</c:v>
                      </c:pt>
                      <c:pt idx="4229">
                        <c:v>4267.746463</c:v>
                      </c:pt>
                      <c:pt idx="4230">
                        <c:v>4268.761584</c:v>
                      </c:pt>
                      <c:pt idx="4231">
                        <c:v>4269.773746</c:v>
                      </c:pt>
                      <c:pt idx="4232">
                        <c:v>4270.790315</c:v>
                      </c:pt>
                      <c:pt idx="4233">
                        <c:v>4271.798592</c:v>
                      </c:pt>
                      <c:pt idx="4234">
                        <c:v>4272.818529</c:v>
                      </c:pt>
                      <c:pt idx="4235">
                        <c:v>4273.83403</c:v>
                      </c:pt>
                      <c:pt idx="4236">
                        <c:v>4274.858297</c:v>
                      </c:pt>
                      <c:pt idx="4237">
                        <c:v>4275.891917</c:v>
                      </c:pt>
                      <c:pt idx="4238">
                        <c:v>4276.913874</c:v>
                      </c:pt>
                      <c:pt idx="4239">
                        <c:v>4277.912957</c:v>
                      </c:pt>
                      <c:pt idx="4240">
                        <c:v>4278.914545</c:v>
                      </c:pt>
                      <c:pt idx="4241">
                        <c:v>4279.941381</c:v>
                      </c:pt>
                      <c:pt idx="4242">
                        <c:v>4280.833993</c:v>
                      </c:pt>
                      <c:pt idx="4243">
                        <c:v>4281.854102</c:v>
                      </c:pt>
                      <c:pt idx="4244">
                        <c:v>4282.870391</c:v>
                      </c:pt>
                      <c:pt idx="4245">
                        <c:v>4283.878355</c:v>
                      </c:pt>
                      <c:pt idx="4246">
                        <c:v>4284.885753</c:v>
                      </c:pt>
                      <c:pt idx="4247">
                        <c:v>4285.892547</c:v>
                      </c:pt>
                      <c:pt idx="4248">
                        <c:v>4286.898966</c:v>
                      </c:pt>
                      <c:pt idx="4249">
                        <c:v>4287.899951</c:v>
                      </c:pt>
                      <c:pt idx="4250">
                        <c:v>4288.907357</c:v>
                      </c:pt>
                      <c:pt idx="4251">
                        <c:v>4289.914078</c:v>
                      </c:pt>
                      <c:pt idx="4252">
                        <c:v>4290.917905</c:v>
                      </c:pt>
                      <c:pt idx="4253">
                        <c:v>4291.943834</c:v>
                      </c:pt>
                      <c:pt idx="4254">
                        <c:v>4292.939504</c:v>
                      </c:pt>
                      <c:pt idx="4255">
                        <c:v>4293.938383</c:v>
                      </c:pt>
                      <c:pt idx="4256">
                        <c:v>4294.953594</c:v>
                      </c:pt>
                      <c:pt idx="4257">
                        <c:v>4295.959706</c:v>
                      </c:pt>
                      <c:pt idx="4258">
                        <c:v>4296.97522</c:v>
                      </c:pt>
                      <c:pt idx="4259">
                        <c:v>4297.991167</c:v>
                      </c:pt>
                      <c:pt idx="4260">
                        <c:v>4299.006588</c:v>
                      </c:pt>
                      <c:pt idx="4261">
                        <c:v>4300.010659</c:v>
                      </c:pt>
                      <c:pt idx="4262">
                        <c:v>4301.010529</c:v>
                      </c:pt>
                      <c:pt idx="4263">
                        <c:v>4302.011059</c:v>
                      </c:pt>
                      <c:pt idx="4264">
                        <c:v>4303.012074</c:v>
                      </c:pt>
                      <c:pt idx="4265">
                        <c:v>4304.042427</c:v>
                      </c:pt>
                      <c:pt idx="4266">
                        <c:v>4305.034076</c:v>
                      </c:pt>
                      <c:pt idx="4267">
                        <c:v>4306.056203</c:v>
                      </c:pt>
                      <c:pt idx="4268">
                        <c:v>4307.072091</c:v>
                      </c:pt>
                      <c:pt idx="4269">
                        <c:v>4308.076366</c:v>
                      </c:pt>
                      <c:pt idx="4270">
                        <c:v>4309.081444</c:v>
                      </c:pt>
                      <c:pt idx="4271">
                        <c:v>4310.087937</c:v>
                      </c:pt>
                      <c:pt idx="4272">
                        <c:v>4311.078807</c:v>
                      </c:pt>
                      <c:pt idx="4273">
                        <c:v>4312.099135</c:v>
                      </c:pt>
                      <c:pt idx="4274">
                        <c:v>4313.094444</c:v>
                      </c:pt>
                      <c:pt idx="4275">
                        <c:v>4314.099041</c:v>
                      </c:pt>
                      <c:pt idx="4276">
                        <c:v>4315.115356</c:v>
                      </c:pt>
                      <c:pt idx="4277">
                        <c:v>4316.108768</c:v>
                      </c:pt>
                      <c:pt idx="4278">
                        <c:v>4317.13274</c:v>
                      </c:pt>
                      <c:pt idx="4279">
                        <c:v>4318.148361</c:v>
                      </c:pt>
                      <c:pt idx="4280">
                        <c:v>4319.152408</c:v>
                      </c:pt>
                      <c:pt idx="4281">
                        <c:v>4320.154751</c:v>
                      </c:pt>
                      <c:pt idx="4282">
                        <c:v>4321.154895</c:v>
                      </c:pt>
                      <c:pt idx="4283">
                        <c:v>4322.15588</c:v>
                      </c:pt>
                      <c:pt idx="4284">
                        <c:v>4323.152751</c:v>
                      </c:pt>
                      <c:pt idx="4285">
                        <c:v>4324.170866</c:v>
                      </c:pt>
                      <c:pt idx="4286">
                        <c:v>4325.177704</c:v>
                      </c:pt>
                      <c:pt idx="4287">
                        <c:v>4326.182813</c:v>
                      </c:pt>
                      <c:pt idx="4288">
                        <c:v>4327.169136</c:v>
                      </c:pt>
                      <c:pt idx="4289">
                        <c:v>4328.178209</c:v>
                      </c:pt>
                      <c:pt idx="4290">
                        <c:v>4329.193843</c:v>
                      </c:pt>
                      <c:pt idx="4291">
                        <c:v>4330.200544</c:v>
                      </c:pt>
                      <c:pt idx="4292">
                        <c:v>4331.20079</c:v>
                      </c:pt>
                      <c:pt idx="4293">
                        <c:v>4332.200992</c:v>
                      </c:pt>
                      <c:pt idx="4294">
                        <c:v>4333.202638</c:v>
                      </c:pt>
                      <c:pt idx="4295">
                        <c:v>4334.20015</c:v>
                      </c:pt>
                      <c:pt idx="4296">
                        <c:v>4335.207263</c:v>
                      </c:pt>
                      <c:pt idx="4297">
                        <c:v>4336.230209</c:v>
                      </c:pt>
                      <c:pt idx="4298">
                        <c:v>4337.230682</c:v>
                      </c:pt>
                      <c:pt idx="4299">
                        <c:v>4338.246893</c:v>
                      </c:pt>
                      <c:pt idx="4300">
                        <c:v>4339.254353</c:v>
                      </c:pt>
                      <c:pt idx="4301">
                        <c:v>4340.261173</c:v>
                      </c:pt>
                      <c:pt idx="4302">
                        <c:v>4341.26186</c:v>
                      </c:pt>
                      <c:pt idx="4303">
                        <c:v>4342.28426</c:v>
                      </c:pt>
                      <c:pt idx="4304">
                        <c:v>4343.284671</c:v>
                      </c:pt>
                      <c:pt idx="4305">
                        <c:v>4344.277971</c:v>
                      </c:pt>
                      <c:pt idx="4306">
                        <c:v>4345.282667</c:v>
                      </c:pt>
                      <c:pt idx="4307">
                        <c:v>4346.282019</c:v>
                      </c:pt>
                      <c:pt idx="4308">
                        <c:v>4347.290773</c:v>
                      </c:pt>
                      <c:pt idx="4309">
                        <c:v>4348.321738</c:v>
                      </c:pt>
                      <c:pt idx="4310">
                        <c:v>4349.329112</c:v>
                      </c:pt>
                      <c:pt idx="4311">
                        <c:v>4350.34769</c:v>
                      </c:pt>
                      <c:pt idx="4312">
                        <c:v>4351.365285</c:v>
                      </c:pt>
                      <c:pt idx="4313">
                        <c:v>4352.383665</c:v>
                      </c:pt>
                      <c:pt idx="4314">
                        <c:v>4353.384172</c:v>
                      </c:pt>
                      <c:pt idx="4315">
                        <c:v>4354.390006</c:v>
                      </c:pt>
                      <c:pt idx="4316">
                        <c:v>4355.411603</c:v>
                      </c:pt>
                      <c:pt idx="4317">
                        <c:v>4356.426641</c:v>
                      </c:pt>
                      <c:pt idx="4318">
                        <c:v>4357.444951</c:v>
                      </c:pt>
                      <c:pt idx="4319">
                        <c:v>4358.451768</c:v>
                      </c:pt>
                      <c:pt idx="4320">
                        <c:v>4359.456977</c:v>
                      </c:pt>
                      <c:pt idx="4321">
                        <c:v>4360.473485</c:v>
                      </c:pt>
                      <c:pt idx="4322">
                        <c:v>4361.470228</c:v>
                      </c:pt>
                      <c:pt idx="4323">
                        <c:v>4362.469929</c:v>
                      </c:pt>
                      <c:pt idx="4324">
                        <c:v>4363.526231</c:v>
                      </c:pt>
                      <c:pt idx="4325">
                        <c:v>4364.52902</c:v>
                      </c:pt>
                      <c:pt idx="4326">
                        <c:v>4365.530911</c:v>
                      </c:pt>
                      <c:pt idx="4327">
                        <c:v>4366.555728</c:v>
                      </c:pt>
                      <c:pt idx="4328">
                        <c:v>4367.5608</c:v>
                      </c:pt>
                      <c:pt idx="4329">
                        <c:v>4368.585294</c:v>
                      </c:pt>
                      <c:pt idx="4330">
                        <c:v>4369.587423</c:v>
                      </c:pt>
                      <c:pt idx="4331">
                        <c:v>4370.585816</c:v>
                      </c:pt>
                      <c:pt idx="4332">
                        <c:v>4371.603399</c:v>
                      </c:pt>
                      <c:pt idx="4333">
                        <c:v>4372.609253</c:v>
                      </c:pt>
                      <c:pt idx="4334">
                        <c:v>4373.614331</c:v>
                      </c:pt>
                      <c:pt idx="4335">
                        <c:v>4374.628963</c:v>
                      </c:pt>
                      <c:pt idx="4336">
                        <c:v>4375.644934</c:v>
                      </c:pt>
                      <c:pt idx="4337">
                        <c:v>4376.534488</c:v>
                      </c:pt>
                      <c:pt idx="4338">
                        <c:v>4377.534468</c:v>
                      </c:pt>
                      <c:pt idx="4339">
                        <c:v>4378.542151</c:v>
                      </c:pt>
                      <c:pt idx="4340">
                        <c:v>4379.533408</c:v>
                      </c:pt>
                      <c:pt idx="4341">
                        <c:v>4380.533087</c:v>
                      </c:pt>
                      <c:pt idx="4342">
                        <c:v>4381.54901</c:v>
                      </c:pt>
                      <c:pt idx="4343">
                        <c:v>4382.564733</c:v>
                      </c:pt>
                      <c:pt idx="4344">
                        <c:v>4383.564838</c:v>
                      </c:pt>
                      <c:pt idx="4345">
                        <c:v>4384.577008</c:v>
                      </c:pt>
                      <c:pt idx="4346">
                        <c:v>4385.59016</c:v>
                      </c:pt>
                      <c:pt idx="4347">
                        <c:v>4386.603576</c:v>
                      </c:pt>
                      <c:pt idx="4348">
                        <c:v>4387.603294</c:v>
                      </c:pt>
                      <c:pt idx="4349">
                        <c:v>4388.618971</c:v>
                      </c:pt>
                      <c:pt idx="4350">
                        <c:v>4389.619037</c:v>
                      </c:pt>
                      <c:pt idx="4351">
                        <c:v>4390.621511</c:v>
                      </c:pt>
                      <c:pt idx="4352">
                        <c:v>4391.621941</c:v>
                      </c:pt>
                      <c:pt idx="4353">
                        <c:v>4392.626546</c:v>
                      </c:pt>
                      <c:pt idx="4354">
                        <c:v>4393.642114</c:v>
                      </c:pt>
                      <c:pt idx="4355">
                        <c:v>4394.658058</c:v>
                      </c:pt>
                      <c:pt idx="4356">
                        <c:v>4395.662387</c:v>
                      </c:pt>
                      <c:pt idx="4357">
                        <c:v>4396.653458</c:v>
                      </c:pt>
                      <c:pt idx="4358">
                        <c:v>4397.6625</c:v>
                      </c:pt>
                      <c:pt idx="4359">
                        <c:v>4398.657444</c:v>
                      </c:pt>
                      <c:pt idx="4360">
                        <c:v>4399.662484</c:v>
                      </c:pt>
                      <c:pt idx="4361">
                        <c:v>4400.663156</c:v>
                      </c:pt>
                      <c:pt idx="4362">
                        <c:v>4401.654093</c:v>
                      </c:pt>
                      <c:pt idx="4363">
                        <c:v>4402.676899</c:v>
                      </c:pt>
                      <c:pt idx="4364">
                        <c:v>4403.692349</c:v>
                      </c:pt>
                      <c:pt idx="4365">
                        <c:v>4404.708183</c:v>
                      </c:pt>
                      <c:pt idx="4366">
                        <c:v>4405.708996</c:v>
                      </c:pt>
                      <c:pt idx="4367">
                        <c:v>4406.724808</c:v>
                      </c:pt>
                      <c:pt idx="4368">
                        <c:v>4407.740424</c:v>
                      </c:pt>
                      <c:pt idx="4369">
                        <c:v>4408.755676</c:v>
                      </c:pt>
                      <c:pt idx="4370">
                        <c:v>4409.755997</c:v>
                      </c:pt>
                      <c:pt idx="4371">
                        <c:v>4410.753337</c:v>
                      </c:pt>
                      <c:pt idx="4372">
                        <c:v>4411.755011</c:v>
                      </c:pt>
                      <c:pt idx="4373">
                        <c:v>4412.754735</c:v>
                      </c:pt>
                      <c:pt idx="4374">
                        <c:v>4413.752145</c:v>
                      </c:pt>
                      <c:pt idx="4375">
                        <c:v>4414.749514</c:v>
                      </c:pt>
                      <c:pt idx="4376">
                        <c:v>4415.756577</c:v>
                      </c:pt>
                      <c:pt idx="4377">
                        <c:v>4416.770012</c:v>
                      </c:pt>
                      <c:pt idx="4378">
                        <c:v>4417.786219</c:v>
                      </c:pt>
                      <c:pt idx="4379">
                        <c:v>4418.793143</c:v>
                      </c:pt>
                      <c:pt idx="4380">
                        <c:v>4419.809821</c:v>
                      </c:pt>
                      <c:pt idx="4381">
                        <c:v>4420.831917</c:v>
                      </c:pt>
                      <c:pt idx="4382">
                        <c:v>4421.832691</c:v>
                      </c:pt>
                      <c:pt idx="4383">
                        <c:v>4422.830159</c:v>
                      </c:pt>
                      <c:pt idx="4384">
                        <c:v>4423.831302</c:v>
                      </c:pt>
                      <c:pt idx="4385">
                        <c:v>4424.824857</c:v>
                      </c:pt>
                      <c:pt idx="4386">
                        <c:v>4425.82498</c:v>
                      </c:pt>
                      <c:pt idx="4387">
                        <c:v>4426.854542</c:v>
                      </c:pt>
                      <c:pt idx="4388">
                        <c:v>4427.874076</c:v>
                      </c:pt>
                      <c:pt idx="4389">
                        <c:v>4428.870669</c:v>
                      </c:pt>
                      <c:pt idx="4390">
                        <c:v>4429.88402</c:v>
                      </c:pt>
                      <c:pt idx="4391">
                        <c:v>4430.884277</c:v>
                      </c:pt>
                      <c:pt idx="4392">
                        <c:v>4431.904251</c:v>
                      </c:pt>
                      <c:pt idx="4393">
                        <c:v>4432.916337</c:v>
                      </c:pt>
                      <c:pt idx="4394">
                        <c:v>4433.924313</c:v>
                      </c:pt>
                      <c:pt idx="4395">
                        <c:v>4434.945615</c:v>
                      </c:pt>
                      <c:pt idx="4396">
                        <c:v>4435.962424</c:v>
                      </c:pt>
                      <c:pt idx="4397">
                        <c:v>4436.964236</c:v>
                      </c:pt>
                      <c:pt idx="4398">
                        <c:v>4437.978488</c:v>
                      </c:pt>
                      <c:pt idx="4399">
                        <c:v>4439.010536</c:v>
                      </c:pt>
                      <c:pt idx="4400">
                        <c:v>4440.025925</c:v>
                      </c:pt>
                      <c:pt idx="4401">
                        <c:v>4441.040041</c:v>
                      </c:pt>
                      <c:pt idx="4402">
                        <c:v>4442.063406</c:v>
                      </c:pt>
                      <c:pt idx="4403">
                        <c:v>4442.964663</c:v>
                      </c:pt>
                      <c:pt idx="4404">
                        <c:v>4443.965568</c:v>
                      </c:pt>
                      <c:pt idx="4405">
                        <c:v>4444.966069</c:v>
                      </c:pt>
                      <c:pt idx="4406">
                        <c:v>4445.973553</c:v>
                      </c:pt>
                      <c:pt idx="4407">
                        <c:v>4446.986841</c:v>
                      </c:pt>
                      <c:pt idx="4408">
                        <c:v>4447.993981</c:v>
                      </c:pt>
                      <c:pt idx="4409">
                        <c:v>4448.991982</c:v>
                      </c:pt>
                      <c:pt idx="4410">
                        <c:v>4450.008372</c:v>
                      </c:pt>
                      <c:pt idx="4411">
                        <c:v>4450.999541</c:v>
                      </c:pt>
                      <c:pt idx="4412">
                        <c:v>4452.015147</c:v>
                      </c:pt>
                      <c:pt idx="4413">
                        <c:v>4453.031277</c:v>
                      </c:pt>
                      <c:pt idx="4414">
                        <c:v>4454.031195</c:v>
                      </c:pt>
                      <c:pt idx="4415">
                        <c:v>4455.030165</c:v>
                      </c:pt>
                      <c:pt idx="4416">
                        <c:v>4456.030223</c:v>
                      </c:pt>
                      <c:pt idx="4417">
                        <c:v>4457.030076</c:v>
                      </c:pt>
                      <c:pt idx="4418">
                        <c:v>4458.030174</c:v>
                      </c:pt>
                      <c:pt idx="4419">
                        <c:v>4459.036765</c:v>
                      </c:pt>
                      <c:pt idx="4420">
                        <c:v>4460.037641</c:v>
                      </c:pt>
                      <c:pt idx="4421">
                        <c:v>4461.038365</c:v>
                      </c:pt>
                      <c:pt idx="4422">
                        <c:v>4462.027946</c:v>
                      </c:pt>
                      <c:pt idx="4423">
                        <c:v>4463.040703</c:v>
                      </c:pt>
                      <c:pt idx="4424">
                        <c:v>4464.036682</c:v>
                      </c:pt>
                      <c:pt idx="4425">
                        <c:v>4465.034554</c:v>
                      </c:pt>
                      <c:pt idx="4426">
                        <c:v>4466.035024</c:v>
                      </c:pt>
                      <c:pt idx="4427">
                        <c:v>4467.04207</c:v>
                      </c:pt>
                      <c:pt idx="4428">
                        <c:v>4468.037122</c:v>
                      </c:pt>
                      <c:pt idx="4429">
                        <c:v>4469.037277</c:v>
                      </c:pt>
                      <c:pt idx="4430">
                        <c:v>4470.029175</c:v>
                      </c:pt>
                      <c:pt idx="4431">
                        <c:v>4471.039741</c:v>
                      </c:pt>
                      <c:pt idx="4432">
                        <c:v>4472.039965</c:v>
                      </c:pt>
                      <c:pt idx="4433">
                        <c:v>4473.04055</c:v>
                      </c:pt>
                      <c:pt idx="4434">
                        <c:v>4474.041538</c:v>
                      </c:pt>
                      <c:pt idx="4435">
                        <c:v>4475.041312</c:v>
                      </c:pt>
                      <c:pt idx="4436">
                        <c:v>4476.041913</c:v>
                      </c:pt>
                      <c:pt idx="4437">
                        <c:v>4477.041897</c:v>
                      </c:pt>
                      <c:pt idx="4438">
                        <c:v>4478.042779</c:v>
                      </c:pt>
                      <c:pt idx="4439">
                        <c:v>4479.027435</c:v>
                      </c:pt>
                      <c:pt idx="4440">
                        <c:v>4480.027852</c:v>
                      </c:pt>
                      <c:pt idx="4441">
                        <c:v>4481.040871</c:v>
                      </c:pt>
                      <c:pt idx="4442">
                        <c:v>4482.030369</c:v>
                      </c:pt>
                      <c:pt idx="4443">
                        <c:v>4483.037353</c:v>
                      </c:pt>
                      <c:pt idx="4444">
                        <c:v>4484.052836</c:v>
                      </c:pt>
                      <c:pt idx="4445">
                        <c:v>4485.064068</c:v>
                      </c:pt>
                      <c:pt idx="4446">
                        <c:v>4486.084592</c:v>
                      </c:pt>
                      <c:pt idx="4447">
                        <c:v>4487.075939</c:v>
                      </c:pt>
                      <c:pt idx="4448">
                        <c:v>4488.090133</c:v>
                      </c:pt>
                      <c:pt idx="4449">
                        <c:v>4489.117609</c:v>
                      </c:pt>
                      <c:pt idx="4450">
                        <c:v>4490.1365</c:v>
                      </c:pt>
                      <c:pt idx="4451">
                        <c:v>4491.131026</c:v>
                      </c:pt>
                      <c:pt idx="4452">
                        <c:v>4492.143957</c:v>
                      </c:pt>
                      <c:pt idx="4453">
                        <c:v>4493.147455</c:v>
                      </c:pt>
                      <c:pt idx="4454">
                        <c:v>4494.169348</c:v>
                      </c:pt>
                      <c:pt idx="4455">
                        <c:v>4495.185102</c:v>
                      </c:pt>
                      <c:pt idx="4456">
                        <c:v>4496.205497</c:v>
                      </c:pt>
                      <c:pt idx="4457">
                        <c:v>4497.196378</c:v>
                      </c:pt>
                      <c:pt idx="4458">
                        <c:v>4498.212921</c:v>
                      </c:pt>
                      <c:pt idx="4459">
                        <c:v>4499.204888</c:v>
                      </c:pt>
                      <c:pt idx="4460">
                        <c:v>4500.23003</c:v>
                      </c:pt>
                      <c:pt idx="4461">
                        <c:v>4501.249511</c:v>
                      </c:pt>
                      <c:pt idx="4462">
                        <c:v>4502.249725</c:v>
                      </c:pt>
                      <c:pt idx="4463">
                        <c:v>4503.265043</c:v>
                      </c:pt>
                      <c:pt idx="4464">
                        <c:v>4504.291198</c:v>
                      </c:pt>
                      <c:pt idx="4465">
                        <c:v>4505.323281</c:v>
                      </c:pt>
                      <c:pt idx="4466">
                        <c:v>4506.324457</c:v>
                      </c:pt>
                      <c:pt idx="4467">
                        <c:v>4507.336079</c:v>
                      </c:pt>
                      <c:pt idx="4468">
                        <c:v>4508.338045</c:v>
                      </c:pt>
                      <c:pt idx="4469">
                        <c:v>4509.353164</c:v>
                      </c:pt>
                      <c:pt idx="4470">
                        <c:v>4510.369534</c:v>
                      </c:pt>
                      <c:pt idx="4471">
                        <c:v>4511.381226</c:v>
                      </c:pt>
                      <c:pt idx="4472">
                        <c:v>4512.390901</c:v>
                      </c:pt>
                      <c:pt idx="4473">
                        <c:v>4513.385975</c:v>
                      </c:pt>
                      <c:pt idx="4474">
                        <c:v>4514.402242</c:v>
                      </c:pt>
                      <c:pt idx="4475">
                        <c:v>4515.416769</c:v>
                      </c:pt>
                      <c:pt idx="4476">
                        <c:v>4516.427959</c:v>
                      </c:pt>
                      <c:pt idx="4477">
                        <c:v>4517.430208</c:v>
                      </c:pt>
                      <c:pt idx="4478">
                        <c:v>4518.44699</c:v>
                      </c:pt>
                      <c:pt idx="4479">
                        <c:v>4519.461838</c:v>
                      </c:pt>
                      <c:pt idx="4480">
                        <c:v>4520.46192</c:v>
                      </c:pt>
                      <c:pt idx="4481">
                        <c:v>4521.464278</c:v>
                      </c:pt>
                      <c:pt idx="4482">
                        <c:v>4522.465076</c:v>
                      </c:pt>
                      <c:pt idx="4483">
                        <c:v>4523.480641</c:v>
                      </c:pt>
                      <c:pt idx="4484">
                        <c:v>4524.506425</c:v>
                      </c:pt>
                      <c:pt idx="4485">
                        <c:v>4525.519779</c:v>
                      </c:pt>
                      <c:pt idx="4486">
                        <c:v>4526.537727</c:v>
                      </c:pt>
                      <c:pt idx="4487">
                        <c:v>4527.529321</c:v>
                      </c:pt>
                      <c:pt idx="4488">
                        <c:v>4528.544986</c:v>
                      </c:pt>
                      <c:pt idx="4489">
                        <c:v>4529.560662</c:v>
                      </c:pt>
                      <c:pt idx="4490">
                        <c:v>4530.582613</c:v>
                      </c:pt>
                      <c:pt idx="4491">
                        <c:v>4531.582659</c:v>
                      </c:pt>
                      <c:pt idx="4492">
                        <c:v>4532.574281</c:v>
                      </c:pt>
                      <c:pt idx="4493">
                        <c:v>4533.592325</c:v>
                      </c:pt>
                      <c:pt idx="4494">
                        <c:v>4534.614212</c:v>
                      </c:pt>
                      <c:pt idx="4495">
                        <c:v>4535.630015</c:v>
                      </c:pt>
                      <c:pt idx="4496">
                        <c:v>4536.645601</c:v>
                      </c:pt>
                      <c:pt idx="4497">
                        <c:v>4537.646253</c:v>
                      </c:pt>
                      <c:pt idx="4498">
                        <c:v>4538.66048</c:v>
                      </c:pt>
                      <c:pt idx="4499">
                        <c:v>4539.667313</c:v>
                      </c:pt>
                      <c:pt idx="4500">
                        <c:v>4540.652722</c:v>
                      </c:pt>
                      <c:pt idx="4501">
                        <c:v>4541.663001</c:v>
                      </c:pt>
                      <c:pt idx="4502">
                        <c:v>4542.663072</c:v>
                      </c:pt>
                      <c:pt idx="4503">
                        <c:v>4543.67881</c:v>
                      </c:pt>
                      <c:pt idx="4504">
                        <c:v>4544.685997</c:v>
                      </c:pt>
                      <c:pt idx="4505">
                        <c:v>4545.708377</c:v>
                      </c:pt>
                      <c:pt idx="4506">
                        <c:v>4546.733048</c:v>
                      </c:pt>
                      <c:pt idx="4507">
                        <c:v>4547.74783</c:v>
                      </c:pt>
                      <c:pt idx="4508">
                        <c:v>4548.772581</c:v>
                      </c:pt>
                      <c:pt idx="4509">
                        <c:v>4549.770887</c:v>
                      </c:pt>
                      <c:pt idx="4510">
                        <c:v>4550.777286</c:v>
                      </c:pt>
                      <c:pt idx="4511">
                        <c:v>4551.791303</c:v>
                      </c:pt>
                      <c:pt idx="4512">
                        <c:v>4552.809287</c:v>
                      </c:pt>
                      <c:pt idx="4513">
                        <c:v>4553.826635</c:v>
                      </c:pt>
                      <c:pt idx="4514">
                        <c:v>4554.822516</c:v>
                      </c:pt>
                      <c:pt idx="4515">
                        <c:v>4555.836498</c:v>
                      </c:pt>
                      <c:pt idx="4516">
                        <c:v>4556.838931</c:v>
                      </c:pt>
                      <c:pt idx="4517">
                        <c:v>4557.85119</c:v>
                      </c:pt>
                      <c:pt idx="4518">
                        <c:v>4558.883766</c:v>
                      </c:pt>
                      <c:pt idx="4519">
                        <c:v>4559.883648</c:v>
                      </c:pt>
                      <c:pt idx="4520">
                        <c:v>4560.899406</c:v>
                      </c:pt>
                      <c:pt idx="4521">
                        <c:v>4561.901792</c:v>
                      </c:pt>
                      <c:pt idx="4522">
                        <c:v>4562.901068</c:v>
                      </c:pt>
                      <c:pt idx="4523">
                        <c:v>4563.913539</c:v>
                      </c:pt>
                      <c:pt idx="4524">
                        <c:v>4564.931894</c:v>
                      </c:pt>
                      <c:pt idx="4525">
                        <c:v>4565.953064</c:v>
                      </c:pt>
                      <c:pt idx="4526">
                        <c:v>4566.97426</c:v>
                      </c:pt>
                      <c:pt idx="4527">
                        <c:v>4567.999633</c:v>
                      </c:pt>
                      <c:pt idx="4528">
                        <c:v>4569.031486</c:v>
                      </c:pt>
                      <c:pt idx="4529">
                        <c:v>4570.031571</c:v>
                      </c:pt>
                      <c:pt idx="4530">
                        <c:v>4571.035586</c:v>
                      </c:pt>
                      <c:pt idx="4531">
                        <c:v>4572.064007</c:v>
                      </c:pt>
                      <c:pt idx="4532">
                        <c:v>4573.07612</c:v>
                      </c:pt>
                      <c:pt idx="4533">
                        <c:v>4574.09291</c:v>
                      </c:pt>
                      <c:pt idx="4534">
                        <c:v>4575.080336</c:v>
                      </c:pt>
                      <c:pt idx="4535">
                        <c:v>4576.080913</c:v>
                      </c:pt>
                      <c:pt idx="4536">
                        <c:v>4577.097804</c:v>
                      </c:pt>
                      <c:pt idx="4537">
                        <c:v>4578.098225</c:v>
                      </c:pt>
                      <c:pt idx="4538">
                        <c:v>4579.113846</c:v>
                      </c:pt>
                      <c:pt idx="4539">
                        <c:v>4580.130682</c:v>
                      </c:pt>
                      <c:pt idx="4540">
                        <c:v>4581.121864</c:v>
                      </c:pt>
                      <c:pt idx="4541">
                        <c:v>4582.132507</c:v>
                      </c:pt>
                      <c:pt idx="4542">
                        <c:v>4583.140028</c:v>
                      </c:pt>
                      <c:pt idx="4543">
                        <c:v>4584.156325</c:v>
                      </c:pt>
                      <c:pt idx="4544">
                        <c:v>4585.156997</c:v>
                      </c:pt>
                      <c:pt idx="4545">
                        <c:v>4586.173714</c:v>
                      </c:pt>
                      <c:pt idx="4546">
                        <c:v>4587.176647</c:v>
                      </c:pt>
                      <c:pt idx="4547">
                        <c:v>4588.181556</c:v>
                      </c:pt>
                      <c:pt idx="4548">
                        <c:v>4589.196038</c:v>
                      </c:pt>
                      <c:pt idx="4549">
                        <c:v>4590.196412</c:v>
                      </c:pt>
                      <c:pt idx="4550">
                        <c:v>4591.202931</c:v>
                      </c:pt>
                      <c:pt idx="4551">
                        <c:v>4592.218511</c:v>
                      </c:pt>
                      <c:pt idx="4552">
                        <c:v>4593.241057</c:v>
                      </c:pt>
                      <c:pt idx="4553">
                        <c:v>4594.260482</c:v>
                      </c:pt>
                      <c:pt idx="4554">
                        <c:v>4595.28286</c:v>
                      </c:pt>
                      <c:pt idx="4555">
                        <c:v>4596.296512</c:v>
                      </c:pt>
                      <c:pt idx="4556">
                        <c:v>4597.300221</c:v>
                      </c:pt>
                      <c:pt idx="4557">
                        <c:v>4598.199409</c:v>
                      </c:pt>
                      <c:pt idx="4558">
                        <c:v>4599.199912</c:v>
                      </c:pt>
                      <c:pt idx="4559">
                        <c:v>4600.225906</c:v>
                      </c:pt>
                      <c:pt idx="4560">
                        <c:v>4601.229157</c:v>
                      </c:pt>
                      <c:pt idx="4561">
                        <c:v>4602.230685</c:v>
                      </c:pt>
                      <c:pt idx="4562">
                        <c:v>4603.246774</c:v>
                      </c:pt>
                      <c:pt idx="4563">
                        <c:v>4604.254504</c:v>
                      </c:pt>
                      <c:pt idx="4564">
                        <c:v>4605.260537</c:v>
                      </c:pt>
                      <c:pt idx="4565">
                        <c:v>4606.251826</c:v>
                      </c:pt>
                      <c:pt idx="4566">
                        <c:v>4607.252692</c:v>
                      </c:pt>
                      <c:pt idx="4567">
                        <c:v>4608.260211</c:v>
                      </c:pt>
                      <c:pt idx="4568">
                        <c:v>4609.275515</c:v>
                      </c:pt>
                      <c:pt idx="4569">
                        <c:v>4610.291926</c:v>
                      </c:pt>
                      <c:pt idx="4570">
                        <c:v>4611.292106</c:v>
                      </c:pt>
                      <c:pt idx="4571">
                        <c:v>4612.292026</c:v>
                      </c:pt>
                      <c:pt idx="4572">
                        <c:v>4613.28318</c:v>
                      </c:pt>
                      <c:pt idx="4573">
                        <c:v>4614.289462</c:v>
                      </c:pt>
                      <c:pt idx="4574">
                        <c:v>4615.302306</c:v>
                      </c:pt>
                      <c:pt idx="4575">
                        <c:v>4616.305903</c:v>
                      </c:pt>
                      <c:pt idx="4576">
                        <c:v>4617.29696</c:v>
                      </c:pt>
                      <c:pt idx="4577">
                        <c:v>4618.294852</c:v>
                      </c:pt>
                      <c:pt idx="4578">
                        <c:v>4619.311669</c:v>
                      </c:pt>
                      <c:pt idx="4579">
                        <c:v>4620.326955</c:v>
                      </c:pt>
                      <c:pt idx="4580">
                        <c:v>4621.327509</c:v>
                      </c:pt>
                      <c:pt idx="4581">
                        <c:v>4622.327931</c:v>
                      </c:pt>
                      <c:pt idx="4582">
                        <c:v>4623.343816</c:v>
                      </c:pt>
                      <c:pt idx="4583">
                        <c:v>4624.366817</c:v>
                      </c:pt>
                      <c:pt idx="4584">
                        <c:v>4625.382896</c:v>
                      </c:pt>
                      <c:pt idx="4585">
                        <c:v>4626.377585</c:v>
                      </c:pt>
                      <c:pt idx="4586">
                        <c:v>4627.384769</c:v>
                      </c:pt>
                      <c:pt idx="4587">
                        <c:v>4628.386352</c:v>
                      </c:pt>
                      <c:pt idx="4588">
                        <c:v>4629.402043</c:v>
                      </c:pt>
                      <c:pt idx="4589">
                        <c:v>4630.417559</c:v>
                      </c:pt>
                      <c:pt idx="4590">
                        <c:v>4631.408812</c:v>
                      </c:pt>
                      <c:pt idx="4591">
                        <c:v>4632.416153</c:v>
                      </c:pt>
                      <c:pt idx="4592">
                        <c:v>4633.416953</c:v>
                      </c:pt>
                      <c:pt idx="4593">
                        <c:v>4634.417604</c:v>
                      </c:pt>
                      <c:pt idx="4594">
                        <c:v>4635.402531</c:v>
                      </c:pt>
                      <c:pt idx="4595">
                        <c:v>4636.421043</c:v>
                      </c:pt>
                      <c:pt idx="4596">
                        <c:v>4637.438892</c:v>
                      </c:pt>
                      <c:pt idx="4597">
                        <c:v>4638.461744</c:v>
                      </c:pt>
                      <c:pt idx="4598">
                        <c:v>4639.459171</c:v>
                      </c:pt>
                      <c:pt idx="4599">
                        <c:v>4640.454289</c:v>
                      </c:pt>
                      <c:pt idx="4600">
                        <c:v>4641.452307</c:v>
                      </c:pt>
                      <c:pt idx="4601">
                        <c:v>4642.459514</c:v>
                      </c:pt>
                      <c:pt idx="4602">
                        <c:v>4643.459866</c:v>
                      </c:pt>
                      <c:pt idx="4603">
                        <c:v>4644.459805</c:v>
                      </c:pt>
                      <c:pt idx="4604">
                        <c:v>4645.46681</c:v>
                      </c:pt>
                      <c:pt idx="4605">
                        <c:v>4646.485985</c:v>
                      </c:pt>
                      <c:pt idx="4606">
                        <c:v>4647.50105</c:v>
                      </c:pt>
                      <c:pt idx="4607">
                        <c:v>4648.50102</c:v>
                      </c:pt>
                      <c:pt idx="4608">
                        <c:v>4649.500722</c:v>
                      </c:pt>
                      <c:pt idx="4609">
                        <c:v>4650.508258</c:v>
                      </c:pt>
                      <c:pt idx="4610">
                        <c:v>4651.518064</c:v>
                      </c:pt>
                      <c:pt idx="4611">
                        <c:v>4652.535809</c:v>
                      </c:pt>
                      <c:pt idx="4612">
                        <c:v>4653.543978</c:v>
                      </c:pt>
                      <c:pt idx="4613">
                        <c:v>4654.565777</c:v>
                      </c:pt>
                      <c:pt idx="4614">
                        <c:v>4655.580223</c:v>
                      </c:pt>
                      <c:pt idx="4615">
                        <c:v>4656.585665</c:v>
                      </c:pt>
                      <c:pt idx="4616">
                        <c:v>4657.59267</c:v>
                      </c:pt>
                      <c:pt idx="4617">
                        <c:v>4658.600614</c:v>
                      </c:pt>
                      <c:pt idx="4618">
                        <c:v>4659.60608</c:v>
                      </c:pt>
                      <c:pt idx="4619">
                        <c:v>4660.619968</c:v>
                      </c:pt>
                      <c:pt idx="4620">
                        <c:v>4661.638621</c:v>
                      </c:pt>
                      <c:pt idx="4621">
                        <c:v>4662.643146</c:v>
                      </c:pt>
                      <c:pt idx="4622">
                        <c:v>4663.638985</c:v>
                      </c:pt>
                      <c:pt idx="4623">
                        <c:v>4664.65587</c:v>
                      </c:pt>
                      <c:pt idx="4624">
                        <c:v>4665.658649</c:v>
                      </c:pt>
                      <c:pt idx="4625">
                        <c:v>4666.674243</c:v>
                      </c:pt>
                      <c:pt idx="4626">
                        <c:v>4667.693802</c:v>
                      </c:pt>
                      <c:pt idx="4627">
                        <c:v>4668.710472</c:v>
                      </c:pt>
                      <c:pt idx="4628">
                        <c:v>4669.7018</c:v>
                      </c:pt>
                      <c:pt idx="4629">
                        <c:v>4670.714459</c:v>
                      </c:pt>
                      <c:pt idx="4630">
                        <c:v>4671.720615</c:v>
                      </c:pt>
                      <c:pt idx="4631">
                        <c:v>4672.743059</c:v>
                      </c:pt>
                      <c:pt idx="4632">
                        <c:v>4673.744321</c:v>
                      </c:pt>
                      <c:pt idx="4633">
                        <c:v>4674.761193</c:v>
                      </c:pt>
                      <c:pt idx="4634">
                        <c:v>4675.789141</c:v>
                      </c:pt>
                      <c:pt idx="4635">
                        <c:v>4676.804156</c:v>
                      </c:pt>
                      <c:pt idx="4636">
                        <c:v>4677.818969</c:v>
                      </c:pt>
                      <c:pt idx="4637">
                        <c:v>4678.83446</c:v>
                      </c:pt>
                      <c:pt idx="4638">
                        <c:v>4679.85591</c:v>
                      </c:pt>
                      <c:pt idx="4639">
                        <c:v>4680.859571</c:v>
                      </c:pt>
                      <c:pt idx="4640">
                        <c:v>4681.877457</c:v>
                      </c:pt>
                      <c:pt idx="4641">
                        <c:v>4682.895498</c:v>
                      </c:pt>
                      <c:pt idx="4642">
                        <c:v>4683.781596</c:v>
                      </c:pt>
                      <c:pt idx="4643">
                        <c:v>4684.781985</c:v>
                      </c:pt>
                      <c:pt idx="4644">
                        <c:v>4685.789547</c:v>
                      </c:pt>
                      <c:pt idx="4645">
                        <c:v>4686.789794</c:v>
                      </c:pt>
                      <c:pt idx="4646">
                        <c:v>4687.780868</c:v>
                      </c:pt>
                      <c:pt idx="4647">
                        <c:v>4688.78223</c:v>
                      </c:pt>
                      <c:pt idx="4648">
                        <c:v>4689.779799</c:v>
                      </c:pt>
                      <c:pt idx="4649">
                        <c:v>4690.792953</c:v>
                      </c:pt>
                      <c:pt idx="4650">
                        <c:v>4691.804293</c:v>
                      </c:pt>
                      <c:pt idx="4651">
                        <c:v>4692.807863</c:v>
                      </c:pt>
                      <c:pt idx="4652">
                        <c:v>4693.808719</c:v>
                      </c:pt>
                      <c:pt idx="4653">
                        <c:v>4694.830838</c:v>
                      </c:pt>
                      <c:pt idx="4654">
                        <c:v>4695.828025</c:v>
                      </c:pt>
                      <c:pt idx="4655">
                        <c:v>4696.839245</c:v>
                      </c:pt>
                      <c:pt idx="4656">
                        <c:v>4697.824328</c:v>
                      </c:pt>
                      <c:pt idx="4657">
                        <c:v>4698.829492</c:v>
                      </c:pt>
                      <c:pt idx="4658">
                        <c:v>4699.830562</c:v>
                      </c:pt>
                      <c:pt idx="4659">
                        <c:v>4700.831984</c:v>
                      </c:pt>
                      <c:pt idx="4660">
                        <c:v>4701.844303</c:v>
                      </c:pt>
                      <c:pt idx="4661">
                        <c:v>4702.850004</c:v>
                      </c:pt>
                      <c:pt idx="4662">
                        <c:v>4703.865652</c:v>
                      </c:pt>
                      <c:pt idx="4663">
                        <c:v>4704.881293</c:v>
                      </c:pt>
                      <c:pt idx="4664">
                        <c:v>4705.881713</c:v>
                      </c:pt>
                      <c:pt idx="4665">
                        <c:v>4706.879238</c:v>
                      </c:pt>
                      <c:pt idx="4666">
                        <c:v>4707.879608</c:v>
                      </c:pt>
                      <c:pt idx="4667">
                        <c:v>4708.883238</c:v>
                      </c:pt>
                      <c:pt idx="4668">
                        <c:v>4709.886296</c:v>
                      </c:pt>
                      <c:pt idx="4669">
                        <c:v>4710.891793</c:v>
                      </c:pt>
                      <c:pt idx="4670">
                        <c:v>4711.907302</c:v>
                      </c:pt>
                      <c:pt idx="4671">
                        <c:v>4712.930452</c:v>
                      </c:pt>
                      <c:pt idx="4672">
                        <c:v>4713.947965</c:v>
                      </c:pt>
                      <c:pt idx="4673">
                        <c:v>4714.96341</c:v>
                      </c:pt>
                      <c:pt idx="4674">
                        <c:v>4715.961386</c:v>
                      </c:pt>
                      <c:pt idx="4675">
                        <c:v>4716.959187</c:v>
                      </c:pt>
                      <c:pt idx="4676">
                        <c:v>4717.977371</c:v>
                      </c:pt>
                      <c:pt idx="4677">
                        <c:v>4718.992957</c:v>
                      </c:pt>
                      <c:pt idx="4678">
                        <c:v>4720.008166</c:v>
                      </c:pt>
                      <c:pt idx="4679">
                        <c:v>4720.999711</c:v>
                      </c:pt>
                      <c:pt idx="4680">
                        <c:v>4721.999837</c:v>
                      </c:pt>
                      <c:pt idx="4681">
                        <c:v>4723.001683</c:v>
                      </c:pt>
                      <c:pt idx="4682">
                        <c:v>4724.011936</c:v>
                      </c:pt>
                      <c:pt idx="4683">
                        <c:v>4725.018459</c:v>
                      </c:pt>
                      <c:pt idx="4684">
                        <c:v>4726.040943</c:v>
                      </c:pt>
                      <c:pt idx="4685">
                        <c:v>4727.032495</c:v>
                      </c:pt>
                      <c:pt idx="4686">
                        <c:v>4728.037919</c:v>
                      </c:pt>
                      <c:pt idx="4687">
                        <c:v>4729.028465</c:v>
                      </c:pt>
                      <c:pt idx="4688">
                        <c:v>4730.040288</c:v>
                      </c:pt>
                      <c:pt idx="4689">
                        <c:v>4731.040372</c:v>
                      </c:pt>
                      <c:pt idx="4690">
                        <c:v>4732.035559</c:v>
                      </c:pt>
                      <c:pt idx="4691">
                        <c:v>4733.041229</c:v>
                      </c:pt>
                      <c:pt idx="4692">
                        <c:v>4734.056639</c:v>
                      </c:pt>
                      <c:pt idx="4693">
                        <c:v>4735.064853</c:v>
                      </c:pt>
                      <c:pt idx="4694">
                        <c:v>4736.06964</c:v>
                      </c:pt>
                      <c:pt idx="4695">
                        <c:v>4737.077384</c:v>
                      </c:pt>
                      <c:pt idx="4696">
                        <c:v>4738.095251</c:v>
                      </c:pt>
                      <c:pt idx="4697">
                        <c:v>4739.077664</c:v>
                      </c:pt>
                      <c:pt idx="4698">
                        <c:v>4740.102017</c:v>
                      </c:pt>
                      <c:pt idx="4699">
                        <c:v>4741.102685</c:v>
                      </c:pt>
                      <c:pt idx="4700">
                        <c:v>4742.110247</c:v>
                      </c:pt>
                      <c:pt idx="4701">
                        <c:v>4743.116743</c:v>
                      </c:pt>
                      <c:pt idx="4702">
                        <c:v>4744.132471</c:v>
                      </c:pt>
                      <c:pt idx="4703">
                        <c:v>4745.133102</c:v>
                      </c:pt>
                      <c:pt idx="4704">
                        <c:v>4746.132726</c:v>
                      </c:pt>
                      <c:pt idx="4705">
                        <c:v>4747.12187</c:v>
                      </c:pt>
                      <c:pt idx="4706">
                        <c:v>4748.129211</c:v>
                      </c:pt>
                      <c:pt idx="4707">
                        <c:v>4749.15369</c:v>
                      </c:pt>
                      <c:pt idx="4708">
                        <c:v>4750.167733</c:v>
                      </c:pt>
                      <c:pt idx="4709">
                        <c:v>4751.166513</c:v>
                      </c:pt>
                      <c:pt idx="4710">
                        <c:v>4752.192017</c:v>
                      </c:pt>
                      <c:pt idx="4711">
                        <c:v>4753.210184</c:v>
                      </c:pt>
                      <c:pt idx="4712">
                        <c:v>4754.21915</c:v>
                      </c:pt>
                      <c:pt idx="4713">
                        <c:v>4755.223643</c:v>
                      </c:pt>
                      <c:pt idx="4714">
                        <c:v>4756.220252</c:v>
                      </c:pt>
                      <c:pt idx="4715">
                        <c:v>4757.233591</c:v>
                      </c:pt>
                      <c:pt idx="4716">
                        <c:v>4758.252369</c:v>
                      </c:pt>
                      <c:pt idx="4717">
                        <c:v>4759.267528</c:v>
                      </c:pt>
                      <c:pt idx="4718">
                        <c:v>4760.154122</c:v>
                      </c:pt>
                      <c:pt idx="4719">
                        <c:v>4761.170144</c:v>
                      </c:pt>
                      <c:pt idx="4720">
                        <c:v>4762.175005</c:v>
                      </c:pt>
                      <c:pt idx="4721">
                        <c:v>4763.170167</c:v>
                      </c:pt>
                      <c:pt idx="4722">
                        <c:v>4764.174708</c:v>
                      </c:pt>
                      <c:pt idx="4723">
                        <c:v>4765.175611</c:v>
                      </c:pt>
                      <c:pt idx="4724">
                        <c:v>4766.182319</c:v>
                      </c:pt>
                      <c:pt idx="4725">
                        <c:v>4767.183413</c:v>
                      </c:pt>
                      <c:pt idx="4726">
                        <c:v>4768.18383</c:v>
                      </c:pt>
                      <c:pt idx="4727">
                        <c:v>4769.21012</c:v>
                      </c:pt>
                      <c:pt idx="4728">
                        <c:v>4770.201695</c:v>
                      </c:pt>
                      <c:pt idx="4729">
                        <c:v>4771.208412</c:v>
                      </c:pt>
                      <c:pt idx="4730">
                        <c:v>4772.199277</c:v>
                      </c:pt>
                      <c:pt idx="4731">
                        <c:v>4773.227468</c:v>
                      </c:pt>
                      <c:pt idx="4732">
                        <c:v>4774.233851</c:v>
                      </c:pt>
                      <c:pt idx="4733">
                        <c:v>4775.247663</c:v>
                      </c:pt>
                      <c:pt idx="4734">
                        <c:v>4776.248464</c:v>
                      </c:pt>
                      <c:pt idx="4735">
                        <c:v>4777.25295</c:v>
                      </c:pt>
                      <c:pt idx="4736">
                        <c:v>4778.270142</c:v>
                      </c:pt>
                      <c:pt idx="4737">
                        <c:v>4779.273551</c:v>
                      </c:pt>
                      <c:pt idx="4738">
                        <c:v>4780.265363</c:v>
                      </c:pt>
                      <c:pt idx="4739">
                        <c:v>4781.265847</c:v>
                      </c:pt>
                      <c:pt idx="4740">
                        <c:v>4782.288062</c:v>
                      </c:pt>
                      <c:pt idx="4741">
                        <c:v>4783.304029</c:v>
                      </c:pt>
                      <c:pt idx="4742">
                        <c:v>4784.29567</c:v>
                      </c:pt>
                      <c:pt idx="4743">
                        <c:v>4785.312122</c:v>
                      </c:pt>
                      <c:pt idx="4744">
                        <c:v>4786.327703</c:v>
                      </c:pt>
                      <c:pt idx="4745">
                        <c:v>4787.343599</c:v>
                      </c:pt>
                      <c:pt idx="4746">
                        <c:v>4788.356666</c:v>
                      </c:pt>
                      <c:pt idx="4747">
                        <c:v>4789.360916</c:v>
                      </c:pt>
                      <c:pt idx="4748">
                        <c:v>4790.376439</c:v>
                      </c:pt>
                      <c:pt idx="4749">
                        <c:v>4791.389207</c:v>
                      </c:pt>
                      <c:pt idx="4750">
                        <c:v>4792.412434</c:v>
                      </c:pt>
                      <c:pt idx="4751">
                        <c:v>4793.412484</c:v>
                      </c:pt>
                      <c:pt idx="4752">
                        <c:v>4794.412812</c:v>
                      </c:pt>
                      <c:pt idx="4753">
                        <c:v>4795.412464</c:v>
                      </c:pt>
                      <c:pt idx="4754">
                        <c:v>4796.417636</c:v>
                      </c:pt>
                      <c:pt idx="4755">
                        <c:v>4797.412555</c:v>
                      </c:pt>
                      <c:pt idx="4756">
                        <c:v>4798.413391</c:v>
                      </c:pt>
                      <c:pt idx="4757">
                        <c:v>4799.414321</c:v>
                      </c:pt>
                      <c:pt idx="4758">
                        <c:v>4800.417998</c:v>
                      </c:pt>
                      <c:pt idx="4759">
                        <c:v>4801.418085</c:v>
                      </c:pt>
                      <c:pt idx="4760">
                        <c:v>4802.433619</c:v>
                      </c:pt>
                      <c:pt idx="4761">
                        <c:v>4803.445197</c:v>
                      </c:pt>
                      <c:pt idx="4762">
                        <c:v>4804.461189</c:v>
                      </c:pt>
                      <c:pt idx="4763">
                        <c:v>4805.478965</c:v>
                      </c:pt>
                      <c:pt idx="4764">
                        <c:v>4806.473362</c:v>
                      </c:pt>
                      <c:pt idx="4765">
                        <c:v>4807.468789</c:v>
                      </c:pt>
                      <c:pt idx="4766">
                        <c:v>4808.485248</c:v>
                      </c:pt>
                      <c:pt idx="4767">
                        <c:v>4809.507649</c:v>
                      </c:pt>
                      <c:pt idx="4768">
                        <c:v>4810.5086</c:v>
                      </c:pt>
                      <c:pt idx="4769">
                        <c:v>4811.524146</c:v>
                      </c:pt>
                      <c:pt idx="4770">
                        <c:v>4812.533073</c:v>
                      </c:pt>
                      <c:pt idx="4771">
                        <c:v>4813.540097</c:v>
                      </c:pt>
                      <c:pt idx="4772">
                        <c:v>4814.546754</c:v>
                      </c:pt>
                      <c:pt idx="4773">
                        <c:v>4815.547999</c:v>
                      </c:pt>
                      <c:pt idx="4774">
                        <c:v>4816.561058</c:v>
                      </c:pt>
                      <c:pt idx="4775">
                        <c:v>4817.574533</c:v>
                      </c:pt>
                      <c:pt idx="4776">
                        <c:v>4818.57414</c:v>
                      </c:pt>
                      <c:pt idx="4777">
                        <c:v>4819.574635</c:v>
                      </c:pt>
                      <c:pt idx="4778">
                        <c:v>4820.581914</c:v>
                      </c:pt>
                      <c:pt idx="4779">
                        <c:v>4821.582628</c:v>
                      </c:pt>
                      <c:pt idx="4780">
                        <c:v>4822.583494</c:v>
                      </c:pt>
                      <c:pt idx="4781">
                        <c:v>4823.584146</c:v>
                      </c:pt>
                      <c:pt idx="4782">
                        <c:v>4824.581656</c:v>
                      </c:pt>
                      <c:pt idx="4783">
                        <c:v>4825.589697</c:v>
                      </c:pt>
                      <c:pt idx="4784">
                        <c:v>4826.604532</c:v>
                      </c:pt>
                      <c:pt idx="4785">
                        <c:v>4827.608462</c:v>
                      </c:pt>
                      <c:pt idx="4786">
                        <c:v>4828.621331</c:v>
                      </c:pt>
                      <c:pt idx="4787">
                        <c:v>4829.62836</c:v>
                      </c:pt>
                      <c:pt idx="4788">
                        <c:v>4830.635836</c:v>
                      </c:pt>
                      <c:pt idx="4789">
                        <c:v>4831.633515</c:v>
                      </c:pt>
                      <c:pt idx="4790">
                        <c:v>4832.622326</c:v>
                      </c:pt>
                      <c:pt idx="4791">
                        <c:v>4833.635772</c:v>
                      </c:pt>
                      <c:pt idx="4792">
                        <c:v>4834.628103</c:v>
                      </c:pt>
                      <c:pt idx="4793">
                        <c:v>4835.644835</c:v>
                      </c:pt>
                      <c:pt idx="4794">
                        <c:v>4836.651659</c:v>
                      </c:pt>
                      <c:pt idx="4795">
                        <c:v>4837.666901</c:v>
                      </c:pt>
                      <c:pt idx="4796">
                        <c:v>4838.67354</c:v>
                      </c:pt>
                      <c:pt idx="4797">
                        <c:v>4839.67973</c:v>
                      </c:pt>
                      <c:pt idx="4798">
                        <c:v>4840.693209</c:v>
                      </c:pt>
                      <c:pt idx="4799">
                        <c:v>4841.700648</c:v>
                      </c:pt>
                      <c:pt idx="4800">
                        <c:v>4842.721555</c:v>
                      </c:pt>
                      <c:pt idx="4801">
                        <c:v>4843.752705</c:v>
                      </c:pt>
                      <c:pt idx="4802">
                        <c:v>4844.65784</c:v>
                      </c:pt>
                      <c:pt idx="4803">
                        <c:v>4845.663072</c:v>
                      </c:pt>
                      <c:pt idx="4804">
                        <c:v>4846.667404</c:v>
                      </c:pt>
                      <c:pt idx="4805">
                        <c:v>4847.665871</c:v>
                      </c:pt>
                      <c:pt idx="4806">
                        <c:v>4848.665649</c:v>
                      </c:pt>
                      <c:pt idx="4807">
                        <c:v>4849.666109</c:v>
                      </c:pt>
                      <c:pt idx="4808">
                        <c:v>4850.665845</c:v>
                      </c:pt>
                      <c:pt idx="4809">
                        <c:v>4851.672492</c:v>
                      </c:pt>
                      <c:pt idx="4810">
                        <c:v>4852.670217</c:v>
                      </c:pt>
                      <c:pt idx="4811">
                        <c:v>4853.685461</c:v>
                      </c:pt>
                      <c:pt idx="4812">
                        <c:v>4854.707904</c:v>
                      </c:pt>
                      <c:pt idx="4813">
                        <c:v>4855.711176</c:v>
                      </c:pt>
                      <c:pt idx="4814">
                        <c:v>4856.702962</c:v>
                      </c:pt>
                      <c:pt idx="4815">
                        <c:v>4857.718475</c:v>
                      </c:pt>
                      <c:pt idx="4816">
                        <c:v>4858.715982</c:v>
                      </c:pt>
                      <c:pt idx="4817">
                        <c:v>4859.732014</c:v>
                      </c:pt>
                      <c:pt idx="4818">
                        <c:v>4860.753563</c:v>
                      </c:pt>
                      <c:pt idx="4819">
                        <c:v>4861.770473</c:v>
                      </c:pt>
                      <c:pt idx="4820">
                        <c:v>4862.786999</c:v>
                      </c:pt>
                      <c:pt idx="4821">
                        <c:v>4863.793947</c:v>
                      </c:pt>
                      <c:pt idx="4822">
                        <c:v>4864.816325</c:v>
                      </c:pt>
                      <c:pt idx="4823">
                        <c:v>4865.812603</c:v>
                      </c:pt>
                      <c:pt idx="4824">
                        <c:v>4866.828848</c:v>
                      </c:pt>
                      <c:pt idx="4825">
                        <c:v>4867.836161</c:v>
                      </c:pt>
                      <c:pt idx="4826">
                        <c:v>4868.830759</c:v>
                      </c:pt>
                      <c:pt idx="4827">
                        <c:v>4869.847831</c:v>
                      </c:pt>
                      <c:pt idx="4828">
                        <c:v>4870.855767</c:v>
                      </c:pt>
                      <c:pt idx="4829">
                        <c:v>4871.862877</c:v>
                      </c:pt>
                      <c:pt idx="4830">
                        <c:v>4872.872346</c:v>
                      </c:pt>
                      <c:pt idx="4831">
                        <c:v>4873.874233</c:v>
                      </c:pt>
                      <c:pt idx="4832">
                        <c:v>4874.881222</c:v>
                      </c:pt>
                      <c:pt idx="4833">
                        <c:v>4875.872967</c:v>
                      </c:pt>
                      <c:pt idx="4834">
                        <c:v>4876.879616</c:v>
                      </c:pt>
                      <c:pt idx="4835">
                        <c:v>4877.887671</c:v>
                      </c:pt>
                      <c:pt idx="4836">
                        <c:v>4878.903478</c:v>
                      </c:pt>
                      <c:pt idx="4837">
                        <c:v>4879.916279</c:v>
                      </c:pt>
                      <c:pt idx="4838">
                        <c:v>4880.916799</c:v>
                      </c:pt>
                      <c:pt idx="4839">
                        <c:v>4881.917</c:v>
                      </c:pt>
                      <c:pt idx="4840">
                        <c:v>4882.907478</c:v>
                      </c:pt>
                      <c:pt idx="4841">
                        <c:v>4883.908022</c:v>
                      </c:pt>
                      <c:pt idx="4842">
                        <c:v>4884.908443</c:v>
                      </c:pt>
                      <c:pt idx="4843">
                        <c:v>4885.909205</c:v>
                      </c:pt>
                      <c:pt idx="4844">
                        <c:v>4886.905752</c:v>
                      </c:pt>
                      <c:pt idx="4845">
                        <c:v>4887.906631</c:v>
                      </c:pt>
                      <c:pt idx="4846">
                        <c:v>4888.907201</c:v>
                      </c:pt>
                      <c:pt idx="4847">
                        <c:v>4889.907932</c:v>
                      </c:pt>
                      <c:pt idx="4848">
                        <c:v>4890.91319</c:v>
                      </c:pt>
                      <c:pt idx="4849">
                        <c:v>4891.923802</c:v>
                      </c:pt>
                      <c:pt idx="4850">
                        <c:v>4892.926796</c:v>
                      </c:pt>
                      <c:pt idx="4851">
                        <c:v>4893.944851</c:v>
                      </c:pt>
                      <c:pt idx="4852">
                        <c:v>4894.947207</c:v>
                      </c:pt>
                      <c:pt idx="4853">
                        <c:v>4895.970085</c:v>
                      </c:pt>
                      <c:pt idx="4854">
                        <c:v>4896.989593</c:v>
                      </c:pt>
                      <c:pt idx="4855">
                        <c:v>4898.0188</c:v>
                      </c:pt>
                      <c:pt idx="4856">
                        <c:v>4899.024526</c:v>
                      </c:pt>
                      <c:pt idx="4857">
                        <c:v>4900.033961</c:v>
                      </c:pt>
                      <c:pt idx="4858">
                        <c:v>4901.026767</c:v>
                      </c:pt>
                      <c:pt idx="4859">
                        <c:v>4902.044428</c:v>
                      </c:pt>
                      <c:pt idx="4860">
                        <c:v>4903.056279</c:v>
                      </c:pt>
                      <c:pt idx="4861">
                        <c:v>4904.065021</c:v>
                      </c:pt>
                      <c:pt idx="4862">
                        <c:v>4905.087789</c:v>
                      </c:pt>
                      <c:pt idx="4863">
                        <c:v>4906.102939</c:v>
                      </c:pt>
                      <c:pt idx="4864">
                        <c:v>4907.104082</c:v>
                      </c:pt>
                      <c:pt idx="4865">
                        <c:v>4908.120588</c:v>
                      </c:pt>
                      <c:pt idx="4866">
                        <c:v>4909.137008</c:v>
                      </c:pt>
                      <c:pt idx="4867">
                        <c:v>4910.036823</c:v>
                      </c:pt>
                      <c:pt idx="4868">
                        <c:v>4911.037501</c:v>
                      </c:pt>
                      <c:pt idx="4869">
                        <c:v>4912.038093</c:v>
                      </c:pt>
                      <c:pt idx="4870">
                        <c:v>4913.044919</c:v>
                      </c:pt>
                      <c:pt idx="4871">
                        <c:v>4914.067324</c:v>
                      </c:pt>
                      <c:pt idx="4872">
                        <c:v>4915.068631</c:v>
                      </c:pt>
                      <c:pt idx="4873">
                        <c:v>4916.089513</c:v>
                      </c:pt>
                      <c:pt idx="4874">
                        <c:v>4917.105153</c:v>
                      </c:pt>
                      <c:pt idx="4875">
                        <c:v>4918.096094</c:v>
                      </c:pt>
                      <c:pt idx="4876">
                        <c:v>4919.106745</c:v>
                      </c:pt>
                      <c:pt idx="4877">
                        <c:v>4920.131354</c:v>
                      </c:pt>
                      <c:pt idx="4878">
                        <c:v>4921.128465</c:v>
                      </c:pt>
                      <c:pt idx="4879">
                        <c:v>4922.143072</c:v>
                      </c:pt>
                      <c:pt idx="4880">
                        <c:v>4923.144214</c:v>
                      </c:pt>
                      <c:pt idx="4881">
                        <c:v>4924.166813</c:v>
                      </c:pt>
                      <c:pt idx="4882">
                        <c:v>4925.173426</c:v>
                      </c:pt>
                      <c:pt idx="4883">
                        <c:v>4926.196826</c:v>
                      </c:pt>
                      <c:pt idx="4884">
                        <c:v>4927.213552</c:v>
                      </c:pt>
                      <c:pt idx="4885">
                        <c:v>4928.210196</c:v>
                      </c:pt>
                      <c:pt idx="4886">
                        <c:v>4929.204876</c:v>
                      </c:pt>
                      <c:pt idx="4887">
                        <c:v>4930.220547</c:v>
                      </c:pt>
                      <c:pt idx="4888">
                        <c:v>4931.227308</c:v>
                      </c:pt>
                      <c:pt idx="4889">
                        <c:v>4932.233937</c:v>
                      </c:pt>
                      <c:pt idx="4890">
                        <c:v>4933.231177</c:v>
                      </c:pt>
                      <c:pt idx="4891">
                        <c:v>4934.230962</c:v>
                      </c:pt>
                      <c:pt idx="4892">
                        <c:v>4935.253639</c:v>
                      </c:pt>
                      <c:pt idx="4893">
                        <c:v>4936.258136</c:v>
                      </c:pt>
                      <c:pt idx="4894">
                        <c:v>4937.265316</c:v>
                      </c:pt>
                      <c:pt idx="4895">
                        <c:v>4938.275519</c:v>
                      </c:pt>
                      <c:pt idx="4896">
                        <c:v>4939.265942</c:v>
                      </c:pt>
                      <c:pt idx="4897">
                        <c:v>4940.26851</c:v>
                      </c:pt>
                      <c:pt idx="4898">
                        <c:v>4941.275329</c:v>
                      </c:pt>
                      <c:pt idx="4899">
                        <c:v>4942.290795</c:v>
                      </c:pt>
                      <c:pt idx="4900">
                        <c:v>4943.290929</c:v>
                      </c:pt>
                      <c:pt idx="4901">
                        <c:v>4944.290654</c:v>
                      </c:pt>
                      <c:pt idx="4902">
                        <c:v>4945.277719</c:v>
                      </c:pt>
                      <c:pt idx="4903">
                        <c:v>4946.277656</c:v>
                      </c:pt>
                      <c:pt idx="4904">
                        <c:v>4947.284122</c:v>
                      </c:pt>
                      <c:pt idx="4905">
                        <c:v>4948.288329</c:v>
                      </c:pt>
                      <c:pt idx="4906">
                        <c:v>4949.292723</c:v>
                      </c:pt>
                      <c:pt idx="4907">
                        <c:v>4950.283604</c:v>
                      </c:pt>
                      <c:pt idx="4908">
                        <c:v>4951.281441</c:v>
                      </c:pt>
                      <c:pt idx="4909">
                        <c:v>4952.288439</c:v>
                      </c:pt>
                      <c:pt idx="4910">
                        <c:v>4953.278172</c:v>
                      </c:pt>
                      <c:pt idx="4911">
                        <c:v>4954.300343</c:v>
                      </c:pt>
                      <c:pt idx="4912">
                        <c:v>4955.298326</c:v>
                      </c:pt>
                      <c:pt idx="4913">
                        <c:v>4956.321513</c:v>
                      </c:pt>
                      <c:pt idx="4914">
                        <c:v>4957.326505</c:v>
                      </c:pt>
                      <c:pt idx="4915">
                        <c:v>4958.354067</c:v>
                      </c:pt>
                      <c:pt idx="4916">
                        <c:v>4959.353695</c:v>
                      </c:pt>
                      <c:pt idx="4917">
                        <c:v>4960.369452</c:v>
                      </c:pt>
                      <c:pt idx="4918">
                        <c:v>4961.373124</c:v>
                      </c:pt>
                      <c:pt idx="4919">
                        <c:v>4962.395582</c:v>
                      </c:pt>
                      <c:pt idx="4920">
                        <c:v>4963.40619</c:v>
                      </c:pt>
                      <c:pt idx="4921">
                        <c:v>4964.406294</c:v>
                      </c:pt>
                      <c:pt idx="4922">
                        <c:v>4965.406855</c:v>
                      </c:pt>
                      <c:pt idx="4923">
                        <c:v>4966.410924</c:v>
                      </c:pt>
                      <c:pt idx="4924">
                        <c:v>4967.418105</c:v>
                      </c:pt>
                      <c:pt idx="4925">
                        <c:v>4968.419494</c:v>
                      </c:pt>
                      <c:pt idx="4926">
                        <c:v>4969.442097</c:v>
                      </c:pt>
                      <c:pt idx="4927">
                        <c:v>4970.459041</c:v>
                      </c:pt>
                      <c:pt idx="4928">
                        <c:v>4971.455595</c:v>
                      </c:pt>
                      <c:pt idx="4929">
                        <c:v>4972.466134</c:v>
                      </c:pt>
                      <c:pt idx="4930">
                        <c:v>4973.473129</c:v>
                      </c:pt>
                      <c:pt idx="4931">
                        <c:v>4974.488894</c:v>
                      </c:pt>
                      <c:pt idx="4932">
                        <c:v>4975.504813</c:v>
                      </c:pt>
                      <c:pt idx="4933">
                        <c:v>4976.505179</c:v>
                      </c:pt>
                      <c:pt idx="4934">
                        <c:v>4977.496669</c:v>
                      </c:pt>
                      <c:pt idx="4935">
                        <c:v>4978.506248</c:v>
                      </c:pt>
                      <c:pt idx="4936">
                        <c:v>4979.506557</c:v>
                      </c:pt>
                      <c:pt idx="4937">
                        <c:v>4980.516027</c:v>
                      </c:pt>
                      <c:pt idx="4938">
                        <c:v>4981.528019</c:v>
                      </c:pt>
                      <c:pt idx="4939">
                        <c:v>4982.538196</c:v>
                      </c:pt>
                      <c:pt idx="4940">
                        <c:v>4983.549621</c:v>
                      </c:pt>
                      <c:pt idx="4941">
                        <c:v>4984.564318</c:v>
                      </c:pt>
                      <c:pt idx="4942">
                        <c:v>4985.570485</c:v>
                      </c:pt>
                      <c:pt idx="4943">
                        <c:v>4986.583402</c:v>
                      </c:pt>
                      <c:pt idx="4944">
                        <c:v>4987.611655</c:v>
                      </c:pt>
                      <c:pt idx="4945">
                        <c:v>4988.640709</c:v>
                      </c:pt>
                      <c:pt idx="4946">
                        <c:v>4989.655595</c:v>
                      </c:pt>
                      <c:pt idx="4947">
                        <c:v>4990.669629</c:v>
                      </c:pt>
                      <c:pt idx="4948">
                        <c:v>4991.688442</c:v>
                      </c:pt>
                      <c:pt idx="4949">
                        <c:v>4992.587733</c:v>
                      </c:pt>
                      <c:pt idx="4950">
                        <c:v>4993.577326</c:v>
                      </c:pt>
                      <c:pt idx="4951">
                        <c:v>4994.584355</c:v>
                      </c:pt>
                      <c:pt idx="4952">
                        <c:v>4995.59705</c:v>
                      </c:pt>
                      <c:pt idx="4953">
                        <c:v>4996.619674</c:v>
                      </c:pt>
                      <c:pt idx="4954">
                        <c:v>4997.632396</c:v>
                      </c:pt>
                      <c:pt idx="4955">
                        <c:v>4998.626803</c:v>
                      </c:pt>
                      <c:pt idx="4956">
                        <c:v>4999.631231</c:v>
                      </c:pt>
                      <c:pt idx="4957">
                        <c:v>5000.640941</c:v>
                      </c:pt>
                      <c:pt idx="4958">
                        <c:v>5001.644944</c:v>
                      </c:pt>
                      <c:pt idx="4959">
                        <c:v>5002.665544</c:v>
                      </c:pt>
                      <c:pt idx="4960">
                        <c:v>5003.672642</c:v>
                      </c:pt>
                      <c:pt idx="4961">
                        <c:v>5004.672334</c:v>
                      </c:pt>
                      <c:pt idx="4962">
                        <c:v>5005.679515</c:v>
                      </c:pt>
                      <c:pt idx="4963">
                        <c:v>5006.679347</c:v>
                      </c:pt>
                      <c:pt idx="4964">
                        <c:v>5007.695008</c:v>
                      </c:pt>
                      <c:pt idx="4965">
                        <c:v>5008.70215</c:v>
                      </c:pt>
                      <c:pt idx="4966">
                        <c:v>5009.699967</c:v>
                      </c:pt>
                      <c:pt idx="4967">
                        <c:v>5010.700098</c:v>
                      </c:pt>
                      <c:pt idx="4968">
                        <c:v>5011.700193</c:v>
                      </c:pt>
                      <c:pt idx="4969">
                        <c:v>5012.700809</c:v>
                      </c:pt>
                      <c:pt idx="4970">
                        <c:v>5013.70178</c:v>
                      </c:pt>
                      <c:pt idx="4971">
                        <c:v>5014.701397</c:v>
                      </c:pt>
                      <c:pt idx="4972">
                        <c:v>5015.723612</c:v>
                      </c:pt>
                      <c:pt idx="4973">
                        <c:v>5016.724407</c:v>
                      </c:pt>
                      <c:pt idx="4974">
                        <c:v>5017.739871</c:v>
                      </c:pt>
                      <c:pt idx="4975">
                        <c:v>5018.742624</c:v>
                      </c:pt>
                      <c:pt idx="4976">
                        <c:v>5019.734235</c:v>
                      </c:pt>
                      <c:pt idx="4977">
                        <c:v>5020.74112</c:v>
                      </c:pt>
                      <c:pt idx="4978">
                        <c:v>5021.746625</c:v>
                      </c:pt>
                      <c:pt idx="4979">
                        <c:v>5022.753315</c:v>
                      </c:pt>
                      <c:pt idx="4980">
                        <c:v>5023.769087</c:v>
                      </c:pt>
                      <c:pt idx="4981">
                        <c:v>5024.785238</c:v>
                      </c:pt>
                      <c:pt idx="4982">
                        <c:v>5025.785584</c:v>
                      </c:pt>
                      <c:pt idx="4983">
                        <c:v>5026.786786</c:v>
                      </c:pt>
                      <c:pt idx="4984">
                        <c:v>5027.787547</c:v>
                      </c:pt>
                      <c:pt idx="4985">
                        <c:v>5028.792492</c:v>
                      </c:pt>
                      <c:pt idx="4986">
                        <c:v>5029.792799</c:v>
                      </c:pt>
                      <c:pt idx="4987">
                        <c:v>5030.780433</c:v>
                      </c:pt>
                      <c:pt idx="4988">
                        <c:v>5031.80077</c:v>
                      </c:pt>
                      <c:pt idx="4989">
                        <c:v>5032.817527</c:v>
                      </c:pt>
                      <c:pt idx="4990">
                        <c:v>5033.812425</c:v>
                      </c:pt>
                      <c:pt idx="4991">
                        <c:v>5034.817682</c:v>
                      </c:pt>
                      <c:pt idx="4992">
                        <c:v>5035.817526</c:v>
                      </c:pt>
                      <c:pt idx="4993">
                        <c:v>5036.817603</c:v>
                      </c:pt>
                      <c:pt idx="4994">
                        <c:v>5037.824254</c:v>
                      </c:pt>
                      <c:pt idx="4995">
                        <c:v>5038.846971</c:v>
                      </c:pt>
                      <c:pt idx="4996">
                        <c:v>5039.849971</c:v>
                      </c:pt>
                      <c:pt idx="4997">
                        <c:v>5040.856739</c:v>
                      </c:pt>
                      <c:pt idx="4998">
                        <c:v>5041.872671</c:v>
                      </c:pt>
                      <c:pt idx="4999">
                        <c:v>5042.888395</c:v>
                      </c:pt>
                      <c:pt idx="5000">
                        <c:v>5043.904199</c:v>
                      </c:pt>
                      <c:pt idx="5001">
                        <c:v>5044.910632</c:v>
                      </c:pt>
                      <c:pt idx="5002">
                        <c:v>5045.917181</c:v>
                      </c:pt>
                      <c:pt idx="5003">
                        <c:v>5046.90874</c:v>
                      </c:pt>
                      <c:pt idx="5004">
                        <c:v>5047.915823</c:v>
                      </c:pt>
                      <c:pt idx="5005">
                        <c:v>5048.907604</c:v>
                      </c:pt>
                      <c:pt idx="5006">
                        <c:v>5049.914857</c:v>
                      </c:pt>
                      <c:pt idx="5007">
                        <c:v>5050.91779</c:v>
                      </c:pt>
                      <c:pt idx="5008">
                        <c:v>5051.902635</c:v>
                      </c:pt>
                      <c:pt idx="5009">
                        <c:v>5052.913152</c:v>
                      </c:pt>
                      <c:pt idx="5010">
                        <c:v>5053.907011</c:v>
                      </c:pt>
                      <c:pt idx="5011">
                        <c:v>5054.905269</c:v>
                      </c:pt>
                      <c:pt idx="5012">
                        <c:v>5055.90278</c:v>
                      </c:pt>
                      <c:pt idx="5013">
                        <c:v>5056.916524</c:v>
                      </c:pt>
                      <c:pt idx="5014">
                        <c:v>5057.917018</c:v>
                      </c:pt>
                      <c:pt idx="5015">
                        <c:v>5058.916098</c:v>
                      </c:pt>
                      <c:pt idx="5016">
                        <c:v>5059.942172</c:v>
                      </c:pt>
                      <c:pt idx="5017">
                        <c:v>5060.962045</c:v>
                      </c:pt>
                      <c:pt idx="5018">
                        <c:v>5061.976745</c:v>
                      </c:pt>
                      <c:pt idx="5019">
                        <c:v>5062.991829</c:v>
                      </c:pt>
                      <c:pt idx="5020">
                        <c:v>5064.003761</c:v>
                      </c:pt>
                      <c:pt idx="5021">
                        <c:v>5065.006298</c:v>
                      </c:pt>
                      <c:pt idx="5022">
                        <c:v>5066.003669</c:v>
                      </c:pt>
                      <c:pt idx="5023">
                        <c:v>5066.902115</c:v>
                      </c:pt>
                      <c:pt idx="5024">
                        <c:v>5067.930927</c:v>
                      </c:pt>
                      <c:pt idx="5025">
                        <c:v>5068.938273</c:v>
                      </c:pt>
                      <c:pt idx="5026">
                        <c:v>5069.953757</c:v>
                      </c:pt>
                      <c:pt idx="5027">
                        <c:v>5070.969792</c:v>
                      </c:pt>
                      <c:pt idx="5028">
                        <c:v>5071.97643</c:v>
                      </c:pt>
                      <c:pt idx="5029">
                        <c:v>5072.983489</c:v>
                      </c:pt>
                      <c:pt idx="5030">
                        <c:v>5073.999909</c:v>
                      </c:pt>
                      <c:pt idx="5031">
                        <c:v>5075.012974</c:v>
                      </c:pt>
                      <c:pt idx="5032">
                        <c:v>5076.020398</c:v>
                      </c:pt>
                      <c:pt idx="5033">
                        <c:v>5077.029048</c:v>
                      </c:pt>
                      <c:pt idx="5034">
                        <c:v>5078.040579</c:v>
                      </c:pt>
                      <c:pt idx="5035">
                        <c:v>5079.044778</c:v>
                      </c:pt>
                      <c:pt idx="5036">
                        <c:v>5080.052743</c:v>
                      </c:pt>
                      <c:pt idx="5037">
                        <c:v>5081.046265</c:v>
                      </c:pt>
                      <c:pt idx="5038">
                        <c:v>5082.053697</c:v>
                      </c:pt>
                      <c:pt idx="5039">
                        <c:v>5083.069966</c:v>
                      </c:pt>
                      <c:pt idx="5040">
                        <c:v>5084.067964</c:v>
                      </c:pt>
                      <c:pt idx="5041">
                        <c:v>5085.083687</c:v>
                      </c:pt>
                      <c:pt idx="5042">
                        <c:v>5086.083823</c:v>
                      </c:pt>
                      <c:pt idx="5043">
                        <c:v>5087.075438</c:v>
                      </c:pt>
                      <c:pt idx="5044">
                        <c:v>5088.08693</c:v>
                      </c:pt>
                      <c:pt idx="5045">
                        <c:v>5089.094127</c:v>
                      </c:pt>
                      <c:pt idx="5046">
                        <c:v>5090.104878</c:v>
                      </c:pt>
                      <c:pt idx="5047">
                        <c:v>5091.090515</c:v>
                      </c:pt>
                      <c:pt idx="5048">
                        <c:v>5092.097258</c:v>
                      </c:pt>
                      <c:pt idx="5049">
                        <c:v>5093.101881</c:v>
                      </c:pt>
                      <c:pt idx="5050">
                        <c:v>5094.093705</c:v>
                      </c:pt>
                      <c:pt idx="5051">
                        <c:v>5095.105839</c:v>
                      </c:pt>
                      <c:pt idx="5052">
                        <c:v>5096.136507</c:v>
                      </c:pt>
                      <c:pt idx="5053">
                        <c:v>5097.127171</c:v>
                      </c:pt>
                      <c:pt idx="5054">
                        <c:v>5098.134527</c:v>
                      </c:pt>
                      <c:pt idx="5055">
                        <c:v>5099.134774</c:v>
                      </c:pt>
                      <c:pt idx="5056">
                        <c:v>5100.127492</c:v>
                      </c:pt>
                      <c:pt idx="5057">
                        <c:v>5101.150185</c:v>
                      </c:pt>
                      <c:pt idx="5058">
                        <c:v>5102.165479</c:v>
                      </c:pt>
                      <c:pt idx="5059">
                        <c:v>5103.158206</c:v>
                      </c:pt>
                      <c:pt idx="5060">
                        <c:v>5104.162657</c:v>
                      </c:pt>
                      <c:pt idx="5061">
                        <c:v>5105.163183</c:v>
                      </c:pt>
                      <c:pt idx="5062">
                        <c:v>5106.160707</c:v>
                      </c:pt>
                      <c:pt idx="5063">
                        <c:v>5107.16125</c:v>
                      </c:pt>
                      <c:pt idx="5064">
                        <c:v>5108.162116</c:v>
                      </c:pt>
                      <c:pt idx="5065">
                        <c:v>5109.15408</c:v>
                      </c:pt>
                      <c:pt idx="5066">
                        <c:v>5110.163277</c:v>
                      </c:pt>
                      <c:pt idx="5067">
                        <c:v>5111.163556</c:v>
                      </c:pt>
                      <c:pt idx="5068">
                        <c:v>5112.15251</c:v>
                      </c:pt>
                      <c:pt idx="5069">
                        <c:v>5113.153036</c:v>
                      </c:pt>
                      <c:pt idx="5070">
                        <c:v>5114.153467</c:v>
                      </c:pt>
                      <c:pt idx="5071">
                        <c:v>5115.164563</c:v>
                      </c:pt>
                      <c:pt idx="5072">
                        <c:v>5116.164997</c:v>
                      </c:pt>
                      <c:pt idx="5073">
                        <c:v>5117.172692</c:v>
                      </c:pt>
                      <c:pt idx="5074">
                        <c:v>5118.202577</c:v>
                      </c:pt>
                      <c:pt idx="5075">
                        <c:v>5119.221053</c:v>
                      </c:pt>
                      <c:pt idx="5076">
                        <c:v>5120.236147</c:v>
                      </c:pt>
                      <c:pt idx="5077">
                        <c:v>5121.243883</c:v>
                      </c:pt>
                      <c:pt idx="5078">
                        <c:v>5122.245629</c:v>
                      </c:pt>
                      <c:pt idx="5079">
                        <c:v>5123.244716</c:v>
                      </c:pt>
                      <c:pt idx="5080">
                        <c:v>5124.264222</c:v>
                      </c:pt>
                      <c:pt idx="5081">
                        <c:v>5125.292301</c:v>
                      </c:pt>
                      <c:pt idx="5082">
                        <c:v>5126.302344</c:v>
                      </c:pt>
                      <c:pt idx="5083">
                        <c:v>5127.320769</c:v>
                      </c:pt>
                      <c:pt idx="5084">
                        <c:v>5128.21343</c:v>
                      </c:pt>
                      <c:pt idx="5085">
                        <c:v>5129.209717</c:v>
                      </c:pt>
                      <c:pt idx="5086">
                        <c:v>5130.223889</c:v>
                      </c:pt>
                      <c:pt idx="5087">
                        <c:v>5131.223921</c:v>
                      </c:pt>
                      <c:pt idx="5088">
                        <c:v>5132.228751</c:v>
                      </c:pt>
                      <c:pt idx="5089">
                        <c:v>5133.239641</c:v>
                      </c:pt>
                      <c:pt idx="5090">
                        <c:v>5134.249782</c:v>
                      </c:pt>
                      <c:pt idx="5091">
                        <c:v>5135.256564</c:v>
                      </c:pt>
                      <c:pt idx="5092">
                        <c:v>5136.256441</c:v>
                      </c:pt>
                      <c:pt idx="5093">
                        <c:v>5137.256834</c:v>
                      </c:pt>
                      <c:pt idx="5094">
                        <c:v>5138.263671</c:v>
                      </c:pt>
                      <c:pt idx="5095">
                        <c:v>5139.272649</c:v>
                      </c:pt>
                      <c:pt idx="5096">
                        <c:v>5140.268061</c:v>
                      </c:pt>
                      <c:pt idx="5097">
                        <c:v>5141.283651</c:v>
                      </c:pt>
                      <c:pt idx="5098">
                        <c:v>5142.278843</c:v>
                      </c:pt>
                      <c:pt idx="5099">
                        <c:v>5143.285321</c:v>
                      </c:pt>
                      <c:pt idx="5100">
                        <c:v>5144.292159</c:v>
                      </c:pt>
                      <c:pt idx="5101">
                        <c:v>5145.292287</c:v>
                      </c:pt>
                      <c:pt idx="5102">
                        <c:v>5146.277214</c:v>
                      </c:pt>
                      <c:pt idx="5103">
                        <c:v>5147.291951</c:v>
                      </c:pt>
                      <c:pt idx="5104">
                        <c:v>5148.291682</c:v>
                      </c:pt>
                      <c:pt idx="5105">
                        <c:v>5149.282756</c:v>
                      </c:pt>
                      <c:pt idx="5106">
                        <c:v>5150.278207</c:v>
                      </c:pt>
                      <c:pt idx="5107">
                        <c:v>5151.291477</c:v>
                      </c:pt>
                      <c:pt idx="5108">
                        <c:v>5152.285308</c:v>
                      </c:pt>
                      <c:pt idx="5109">
                        <c:v>5153.291175</c:v>
                      </c:pt>
                      <c:pt idx="5110">
                        <c:v>5154.291683</c:v>
                      </c:pt>
                      <c:pt idx="5111">
                        <c:v>5155.308047</c:v>
                      </c:pt>
                      <c:pt idx="5112">
                        <c:v>5156.314648</c:v>
                      </c:pt>
                      <c:pt idx="5113">
                        <c:v>5157.326437</c:v>
                      </c:pt>
                      <c:pt idx="5114">
                        <c:v>5158.326897</c:v>
                      </c:pt>
                      <c:pt idx="5115">
                        <c:v>5159.337738</c:v>
                      </c:pt>
                      <c:pt idx="5116">
                        <c:v>5160.345289</c:v>
                      </c:pt>
                      <c:pt idx="5117">
                        <c:v>5161.354722</c:v>
                      </c:pt>
                      <c:pt idx="5118">
                        <c:v>5162.379985</c:v>
                      </c:pt>
                      <c:pt idx="5119">
                        <c:v>5163.386264</c:v>
                      </c:pt>
                      <c:pt idx="5120">
                        <c:v>5164.402574</c:v>
                      </c:pt>
                      <c:pt idx="5121">
                        <c:v>5165.40899</c:v>
                      </c:pt>
                      <c:pt idx="5122">
                        <c:v>5166.416238</c:v>
                      </c:pt>
                      <c:pt idx="5123">
                        <c:v>5167.434721</c:v>
                      </c:pt>
                      <c:pt idx="5124">
                        <c:v>5168.465619</c:v>
                      </c:pt>
                      <c:pt idx="5125">
                        <c:v>5169.499835</c:v>
                      </c:pt>
                      <c:pt idx="5126">
                        <c:v>5170.502074</c:v>
                      </c:pt>
                      <c:pt idx="5127">
                        <c:v>5171.508918</c:v>
                      </c:pt>
                      <c:pt idx="5128">
                        <c:v>5172.411022</c:v>
                      </c:pt>
                      <c:pt idx="5129">
                        <c:v>5173.418024</c:v>
                      </c:pt>
                      <c:pt idx="5130">
                        <c:v>5174.432162</c:v>
                      </c:pt>
                      <c:pt idx="5131">
                        <c:v>5175.448266</c:v>
                      </c:pt>
                      <c:pt idx="5132">
                        <c:v>5176.455289</c:v>
                      </c:pt>
                      <c:pt idx="5133">
                        <c:v>5177.468912</c:v>
                      </c:pt>
                      <c:pt idx="5134">
                        <c:v>5178.466332</c:v>
                      </c:pt>
                      <c:pt idx="5135">
                        <c:v>5179.486463</c:v>
                      </c:pt>
                      <c:pt idx="5136">
                        <c:v>5180.487478</c:v>
                      </c:pt>
                      <c:pt idx="5137">
                        <c:v>5181.504182</c:v>
                      </c:pt>
                      <c:pt idx="5138">
                        <c:v>5182.517862</c:v>
                      </c:pt>
                      <c:pt idx="5139">
                        <c:v>5183.531292</c:v>
                      </c:pt>
                      <c:pt idx="5140">
                        <c:v>5184.527973</c:v>
                      </c:pt>
                      <c:pt idx="5141">
                        <c:v>5185.534645</c:v>
                      </c:pt>
                      <c:pt idx="5142">
                        <c:v>5186.535085</c:v>
                      </c:pt>
                      <c:pt idx="5143">
                        <c:v>5187.536784</c:v>
                      </c:pt>
                      <c:pt idx="5144">
                        <c:v>5188.533561</c:v>
                      </c:pt>
                      <c:pt idx="5145">
                        <c:v>5189.533252</c:v>
                      </c:pt>
                      <c:pt idx="5146">
                        <c:v>5190.533001</c:v>
                      </c:pt>
                      <c:pt idx="5147">
                        <c:v>5191.540646</c:v>
                      </c:pt>
                      <c:pt idx="5148">
                        <c:v>5192.528624</c:v>
                      </c:pt>
                      <c:pt idx="5149">
                        <c:v>5193.542111</c:v>
                      </c:pt>
                      <c:pt idx="5150">
                        <c:v>5194.531715</c:v>
                      </c:pt>
                      <c:pt idx="5151">
                        <c:v>5195.535567</c:v>
                      </c:pt>
                      <c:pt idx="5152">
                        <c:v>5196.542587</c:v>
                      </c:pt>
                      <c:pt idx="5153">
                        <c:v>5197.535589</c:v>
                      </c:pt>
                      <c:pt idx="5154">
                        <c:v>5198.556888</c:v>
                      </c:pt>
                      <c:pt idx="5155">
                        <c:v>5199.54896</c:v>
                      </c:pt>
                      <c:pt idx="5156">
                        <c:v>5200.552809</c:v>
                      </c:pt>
                      <c:pt idx="5157">
                        <c:v>5201.54401</c:v>
                      </c:pt>
                      <c:pt idx="5158">
                        <c:v>5202.573632</c:v>
                      </c:pt>
                      <c:pt idx="5159">
                        <c:v>5203.579977</c:v>
                      </c:pt>
                      <c:pt idx="5160">
                        <c:v>5204.578296</c:v>
                      </c:pt>
                      <c:pt idx="5161">
                        <c:v>5205.575761</c:v>
                      </c:pt>
                      <c:pt idx="5162">
                        <c:v>5206.58219</c:v>
                      </c:pt>
                      <c:pt idx="5163">
                        <c:v>5207.591014</c:v>
                      </c:pt>
                      <c:pt idx="5164">
                        <c:v>5208.611039</c:v>
                      </c:pt>
                      <c:pt idx="5165">
                        <c:v>5209.633603</c:v>
                      </c:pt>
                      <c:pt idx="5166">
                        <c:v>5210.624883</c:v>
                      </c:pt>
                      <c:pt idx="5167">
                        <c:v>5211.623444</c:v>
                      </c:pt>
                      <c:pt idx="5168">
                        <c:v>5212.624066</c:v>
                      </c:pt>
                      <c:pt idx="5169">
                        <c:v>5213.624191</c:v>
                      </c:pt>
                      <c:pt idx="5170">
                        <c:v>5214.646423</c:v>
                      </c:pt>
                      <c:pt idx="5171">
                        <c:v>5215.647476</c:v>
                      </c:pt>
                      <c:pt idx="5172">
                        <c:v>5216.654259</c:v>
                      </c:pt>
                      <c:pt idx="5173">
                        <c:v>5217.670009</c:v>
                      </c:pt>
                      <c:pt idx="5174">
                        <c:v>5218.685701</c:v>
                      </c:pt>
                      <c:pt idx="5175">
                        <c:v>5219.708456</c:v>
                      </c:pt>
                      <c:pt idx="5176">
                        <c:v>5220.706304</c:v>
                      </c:pt>
                      <c:pt idx="5177">
                        <c:v>5221.730219</c:v>
                      </c:pt>
                      <c:pt idx="5178">
                        <c:v>5222.732591</c:v>
                      </c:pt>
                      <c:pt idx="5179">
                        <c:v>5223.748828</c:v>
                      </c:pt>
                      <c:pt idx="5180">
                        <c:v>5224.748974</c:v>
                      </c:pt>
                      <c:pt idx="5181">
                        <c:v>5225.755731</c:v>
                      </c:pt>
                      <c:pt idx="5182">
                        <c:v>5226.775844</c:v>
                      </c:pt>
                      <c:pt idx="5183">
                        <c:v>5227.791935</c:v>
                      </c:pt>
                      <c:pt idx="5184">
                        <c:v>5228.811539</c:v>
                      </c:pt>
                      <c:pt idx="5185">
                        <c:v>5229.832675</c:v>
                      </c:pt>
                      <c:pt idx="5186">
                        <c:v>5230.847913</c:v>
                      </c:pt>
                      <c:pt idx="5187">
                        <c:v>5231.852169</c:v>
                      </c:pt>
                      <c:pt idx="5188">
                        <c:v>5232.851714</c:v>
                      </c:pt>
                      <c:pt idx="5189">
                        <c:v>5233.870682</c:v>
                      </c:pt>
                      <c:pt idx="5190">
                        <c:v>5234.888573</c:v>
                      </c:pt>
                      <c:pt idx="5191">
                        <c:v>5235.895061</c:v>
                      </c:pt>
                      <c:pt idx="5192">
                        <c:v>5236.9029</c:v>
                      </c:pt>
                      <c:pt idx="5193">
                        <c:v>5237.927521</c:v>
                      </c:pt>
                      <c:pt idx="5194">
                        <c:v>5238.939065</c:v>
                      </c:pt>
                      <c:pt idx="5195">
                        <c:v>5239.972692</c:v>
                      </c:pt>
                      <c:pt idx="5196">
                        <c:v>5240.988438</c:v>
                      </c:pt>
                      <c:pt idx="5197">
                        <c:v>5242.020237</c:v>
                      </c:pt>
                      <c:pt idx="5198">
                        <c:v>5242.910367</c:v>
                      </c:pt>
                      <c:pt idx="5199">
                        <c:v>5243.910047</c:v>
                      </c:pt>
                      <c:pt idx="5200">
                        <c:v>5244.907973</c:v>
                      </c:pt>
                      <c:pt idx="5201">
                        <c:v>5245.915381</c:v>
                      </c:pt>
                      <c:pt idx="5202">
                        <c:v>5246.906704</c:v>
                      </c:pt>
                      <c:pt idx="5203">
                        <c:v>5247.913212</c:v>
                      </c:pt>
                      <c:pt idx="5204">
                        <c:v>5248.91333</c:v>
                      </c:pt>
                      <c:pt idx="5205">
                        <c:v>5249.911352</c:v>
                      </c:pt>
                      <c:pt idx="5206">
                        <c:v>5250.91109</c:v>
                      </c:pt>
                      <c:pt idx="5207">
                        <c:v>5251.915582</c:v>
                      </c:pt>
                      <c:pt idx="5208">
                        <c:v>5252.916645</c:v>
                      </c:pt>
                      <c:pt idx="5209">
                        <c:v>5253.910833</c:v>
                      </c:pt>
                      <c:pt idx="5210">
                        <c:v>5254.908305</c:v>
                      </c:pt>
                      <c:pt idx="5211">
                        <c:v>5255.928625</c:v>
                      </c:pt>
                      <c:pt idx="5212">
                        <c:v>5256.948169</c:v>
                      </c:pt>
                      <c:pt idx="5213">
                        <c:v>5257.933984</c:v>
                      </c:pt>
                      <c:pt idx="5214">
                        <c:v>5258.953942</c:v>
                      </c:pt>
                      <c:pt idx="5215">
                        <c:v>5259.967566</c:v>
                      </c:pt>
                      <c:pt idx="5216">
                        <c:v>5260.989734</c:v>
                      </c:pt>
                      <c:pt idx="5217">
                        <c:v>5262.005913</c:v>
                      </c:pt>
                      <c:pt idx="5218">
                        <c:v>5263.022204</c:v>
                      </c:pt>
                      <c:pt idx="5219">
                        <c:v>5264.035581</c:v>
                      </c:pt>
                      <c:pt idx="5220">
                        <c:v>5265.0363</c:v>
                      </c:pt>
                      <c:pt idx="5221">
                        <c:v>5266.037208</c:v>
                      </c:pt>
                      <c:pt idx="5222">
                        <c:v>5267.042084</c:v>
                      </c:pt>
                      <c:pt idx="5223">
                        <c:v>5268.057594</c:v>
                      </c:pt>
                      <c:pt idx="5224">
                        <c:v>5269.057848</c:v>
                      </c:pt>
                      <c:pt idx="5225">
                        <c:v>5270.058057</c:v>
                      </c:pt>
                      <c:pt idx="5226">
                        <c:v>5271.0738</c:v>
                      </c:pt>
                      <c:pt idx="5227">
                        <c:v>5272.084752</c:v>
                      </c:pt>
                      <c:pt idx="5228">
                        <c:v>5273.075479</c:v>
                      </c:pt>
                      <c:pt idx="5229">
                        <c:v>5274.089627</c:v>
                      </c:pt>
                      <c:pt idx="5230">
                        <c:v>5275.089597</c:v>
                      </c:pt>
                      <c:pt idx="5231">
                        <c:v>5276.080918</c:v>
                      </c:pt>
                      <c:pt idx="5232">
                        <c:v>5277.087953</c:v>
                      </c:pt>
                      <c:pt idx="5233">
                        <c:v>5278.088441</c:v>
                      </c:pt>
                      <c:pt idx="5234">
                        <c:v>5279.088582</c:v>
                      </c:pt>
                      <c:pt idx="5235">
                        <c:v>5280.079764</c:v>
                      </c:pt>
                      <c:pt idx="5236">
                        <c:v>5281.086705</c:v>
                      </c:pt>
                      <c:pt idx="5237">
                        <c:v>5282.089515</c:v>
                      </c:pt>
                      <c:pt idx="5238">
                        <c:v>5283.131623</c:v>
                      </c:pt>
                      <c:pt idx="5239">
                        <c:v>5284.12634</c:v>
                      </c:pt>
                      <c:pt idx="5240">
                        <c:v>5285.126757</c:v>
                      </c:pt>
                      <c:pt idx="5241">
                        <c:v>5286.135025</c:v>
                      </c:pt>
                      <c:pt idx="5242">
                        <c:v>5287.148554</c:v>
                      </c:pt>
                      <c:pt idx="5243">
                        <c:v>5288.165231</c:v>
                      </c:pt>
                      <c:pt idx="5244">
                        <c:v>5289.179289</c:v>
                      </c:pt>
                      <c:pt idx="5245">
                        <c:v>5290.181015</c:v>
                      </c:pt>
                      <c:pt idx="5246">
                        <c:v>5291.21282</c:v>
                      </c:pt>
                      <c:pt idx="5247">
                        <c:v>5292.227523</c:v>
                      </c:pt>
                      <c:pt idx="5248">
                        <c:v>5293.156345</c:v>
                      </c:pt>
                      <c:pt idx="5249">
                        <c:v>5294.162374</c:v>
                      </c:pt>
                      <c:pt idx="5250">
                        <c:v>5295.166792</c:v>
                      </c:pt>
                      <c:pt idx="5251">
                        <c:v>5296.166197</c:v>
                      </c:pt>
                      <c:pt idx="5252">
                        <c:v>5297.156945</c:v>
                      </c:pt>
                      <c:pt idx="5253">
                        <c:v>5298.157858</c:v>
                      </c:pt>
                      <c:pt idx="5254">
                        <c:v>5299.164459</c:v>
                      </c:pt>
                      <c:pt idx="5255">
                        <c:v>5300.16979</c:v>
                      </c:pt>
                      <c:pt idx="5256">
                        <c:v>5301.171074</c:v>
                      </c:pt>
                      <c:pt idx="5257">
                        <c:v>5302.178259</c:v>
                      </c:pt>
                      <c:pt idx="5258">
                        <c:v>5303.186884</c:v>
                      </c:pt>
                      <c:pt idx="5259">
                        <c:v>5304.203264</c:v>
                      </c:pt>
                      <c:pt idx="5260">
                        <c:v>5305.213414</c:v>
                      </c:pt>
                      <c:pt idx="5261">
                        <c:v>5306.202884</c:v>
                      </c:pt>
                      <c:pt idx="5262">
                        <c:v>5307.20787</c:v>
                      </c:pt>
                      <c:pt idx="5263">
                        <c:v>5308.213134</c:v>
                      </c:pt>
                      <c:pt idx="5264">
                        <c:v>5309.211025</c:v>
                      </c:pt>
                      <c:pt idx="5265">
                        <c:v>5310.217424</c:v>
                      </c:pt>
                      <c:pt idx="5266">
                        <c:v>5311.23317</c:v>
                      </c:pt>
                      <c:pt idx="5267">
                        <c:v>5312.249374</c:v>
                      </c:pt>
                      <c:pt idx="5268">
                        <c:v>5313.265692</c:v>
                      </c:pt>
                      <c:pt idx="5269">
                        <c:v>5314.291633</c:v>
                      </c:pt>
                      <c:pt idx="5270">
                        <c:v>5315.286114</c:v>
                      </c:pt>
                      <c:pt idx="5271">
                        <c:v>5316.2865</c:v>
                      </c:pt>
                      <c:pt idx="5272">
                        <c:v>5317.287847</c:v>
                      </c:pt>
                      <c:pt idx="5273">
                        <c:v>5318.278912</c:v>
                      </c:pt>
                      <c:pt idx="5274">
                        <c:v>5319.279301</c:v>
                      </c:pt>
                      <c:pt idx="5275">
                        <c:v>5320.287575</c:v>
                      </c:pt>
                      <c:pt idx="5276">
                        <c:v>5321.278258</c:v>
                      </c:pt>
                      <c:pt idx="5277">
                        <c:v>5322.306395</c:v>
                      </c:pt>
                      <c:pt idx="5278">
                        <c:v>5323.321596</c:v>
                      </c:pt>
                      <c:pt idx="5279">
                        <c:v>5324.329028</c:v>
                      </c:pt>
                      <c:pt idx="5280">
                        <c:v>5325.336923</c:v>
                      </c:pt>
                      <c:pt idx="5281">
                        <c:v>5326.340018</c:v>
                      </c:pt>
                      <c:pt idx="5282">
                        <c:v>5327.34617</c:v>
                      </c:pt>
                      <c:pt idx="5283">
                        <c:v>5328.369037</c:v>
                      </c:pt>
                      <c:pt idx="5284">
                        <c:v>5329.376975</c:v>
                      </c:pt>
                      <c:pt idx="5285">
                        <c:v>5330.38505</c:v>
                      </c:pt>
                      <c:pt idx="5286">
                        <c:v>5331.385334</c:v>
                      </c:pt>
                      <c:pt idx="5287">
                        <c:v>5332.38268</c:v>
                      </c:pt>
                      <c:pt idx="5288">
                        <c:v>5333.390066</c:v>
                      </c:pt>
                      <c:pt idx="5289">
                        <c:v>5334.416076</c:v>
                      </c:pt>
                      <c:pt idx="5290">
                        <c:v>5335.416273</c:v>
                      </c:pt>
                      <c:pt idx="5291">
                        <c:v>5336.432208</c:v>
                      </c:pt>
                      <c:pt idx="5292">
                        <c:v>5337.431936</c:v>
                      </c:pt>
                      <c:pt idx="5293">
                        <c:v>5338.429371</c:v>
                      </c:pt>
                      <c:pt idx="5294">
                        <c:v>5339.430056</c:v>
                      </c:pt>
                      <c:pt idx="5295">
                        <c:v>5340.442455</c:v>
                      </c:pt>
                      <c:pt idx="5296">
                        <c:v>5341.442478</c:v>
                      </c:pt>
                      <c:pt idx="5297">
                        <c:v>5342.452816</c:v>
                      </c:pt>
                      <c:pt idx="5298">
                        <c:v>5343.450719</c:v>
                      </c:pt>
                      <c:pt idx="5299">
                        <c:v>5344.4884</c:v>
                      </c:pt>
                      <c:pt idx="5300">
                        <c:v>5345.515865</c:v>
                      </c:pt>
                      <c:pt idx="5301">
                        <c:v>5346.53645</c:v>
                      </c:pt>
                      <c:pt idx="5302">
                        <c:v>5347.550517</c:v>
                      </c:pt>
                      <c:pt idx="5303">
                        <c:v>5348.554761</c:v>
                      </c:pt>
                      <c:pt idx="5304">
                        <c:v>5349.571383</c:v>
                      </c:pt>
                      <c:pt idx="5305">
                        <c:v>5350.601029</c:v>
                      </c:pt>
                      <c:pt idx="5306">
                        <c:v>5351.603666</c:v>
                      </c:pt>
                      <c:pt idx="5307">
                        <c:v>5352.497158</c:v>
                      </c:pt>
                      <c:pt idx="5308">
                        <c:v>5353.498084</c:v>
                      </c:pt>
                      <c:pt idx="5309">
                        <c:v>5354.498225</c:v>
                      </c:pt>
                      <c:pt idx="5310">
                        <c:v>5355.505352</c:v>
                      </c:pt>
                      <c:pt idx="5311">
                        <c:v>5356.503364</c:v>
                      </c:pt>
                      <c:pt idx="5312">
                        <c:v>5357.523649</c:v>
                      </c:pt>
                      <c:pt idx="5313">
                        <c:v>5358.539293</c:v>
                      </c:pt>
                      <c:pt idx="5314">
                        <c:v>5359.536795</c:v>
                      </c:pt>
                      <c:pt idx="5315">
                        <c:v>5360.527824</c:v>
                      </c:pt>
                      <c:pt idx="5316">
                        <c:v>5361.550224</c:v>
                      </c:pt>
                      <c:pt idx="5317">
                        <c:v>5362.572986</c:v>
                      </c:pt>
                      <c:pt idx="5318">
                        <c:v>5363.574847</c:v>
                      </c:pt>
                      <c:pt idx="5319">
                        <c:v>5364.589493</c:v>
                      </c:pt>
                      <c:pt idx="5320">
                        <c:v>5365.580975</c:v>
                      </c:pt>
                      <c:pt idx="5321">
                        <c:v>5366.57883</c:v>
                      </c:pt>
                      <c:pt idx="5322">
                        <c:v>5367.579673</c:v>
                      </c:pt>
                      <c:pt idx="5323">
                        <c:v>5368.584337</c:v>
                      </c:pt>
                      <c:pt idx="5324">
                        <c:v>5369.579827</c:v>
                      </c:pt>
                      <c:pt idx="5325">
                        <c:v>5370.589718</c:v>
                      </c:pt>
                      <c:pt idx="5326">
                        <c:v>5371.59567</c:v>
                      </c:pt>
                      <c:pt idx="5327">
                        <c:v>5372.619087</c:v>
                      </c:pt>
                      <c:pt idx="5328">
                        <c:v>5373.634778</c:v>
                      </c:pt>
                      <c:pt idx="5329">
                        <c:v>5374.651632</c:v>
                      </c:pt>
                      <c:pt idx="5330">
                        <c:v>5375.649456</c:v>
                      </c:pt>
                      <c:pt idx="5331">
                        <c:v>5376.647974</c:v>
                      </c:pt>
                      <c:pt idx="5332">
                        <c:v>5377.662461</c:v>
                      </c:pt>
                      <c:pt idx="5333">
                        <c:v>5378.653479</c:v>
                      </c:pt>
                      <c:pt idx="5334">
                        <c:v>5379.664312</c:v>
                      </c:pt>
                      <c:pt idx="5335">
                        <c:v>5380.655638</c:v>
                      </c:pt>
                      <c:pt idx="5336">
                        <c:v>5381.659445</c:v>
                      </c:pt>
                      <c:pt idx="5337">
                        <c:v>5382.659482</c:v>
                      </c:pt>
                      <c:pt idx="5338">
                        <c:v>5383.65637</c:v>
                      </c:pt>
                      <c:pt idx="5339">
                        <c:v>5384.663194</c:v>
                      </c:pt>
                      <c:pt idx="5340">
                        <c:v>5385.654983</c:v>
                      </c:pt>
                      <c:pt idx="5341">
                        <c:v>5386.662039</c:v>
                      </c:pt>
                      <c:pt idx="5342">
                        <c:v>5387.653033</c:v>
                      </c:pt>
                      <c:pt idx="5343">
                        <c:v>5388.659629</c:v>
                      </c:pt>
                      <c:pt idx="5344">
                        <c:v>5389.653265</c:v>
                      </c:pt>
                      <c:pt idx="5345">
                        <c:v>5390.664445</c:v>
                      </c:pt>
                      <c:pt idx="5346">
                        <c:v>5391.656111</c:v>
                      </c:pt>
                      <c:pt idx="5347">
                        <c:v>5392.672054</c:v>
                      </c:pt>
                      <c:pt idx="5348">
                        <c:v>5393.69399</c:v>
                      </c:pt>
                      <c:pt idx="5349">
                        <c:v>5394.700167</c:v>
                      </c:pt>
                      <c:pt idx="5350">
                        <c:v>5395.708364</c:v>
                      </c:pt>
                      <c:pt idx="5351">
                        <c:v>5396.708557</c:v>
                      </c:pt>
                      <c:pt idx="5352">
                        <c:v>5397.729927</c:v>
                      </c:pt>
                      <c:pt idx="5353">
                        <c:v>5398.721296</c:v>
                      </c:pt>
                      <c:pt idx="5354">
                        <c:v>5399.724304</c:v>
                      </c:pt>
                      <c:pt idx="5355">
                        <c:v>5400.75172</c:v>
                      </c:pt>
                      <c:pt idx="5356">
                        <c:v>5401.770523</c:v>
                      </c:pt>
                      <c:pt idx="5357">
                        <c:v>5402.790475</c:v>
                      </c:pt>
                      <c:pt idx="5358">
                        <c:v>5403.797522</c:v>
                      </c:pt>
                      <c:pt idx="5359">
                        <c:v>5404.820901</c:v>
                      </c:pt>
                      <c:pt idx="5360">
                        <c:v>5405.828708</c:v>
                      </c:pt>
                      <c:pt idx="5361">
                        <c:v>5406.850937</c:v>
                      </c:pt>
                      <c:pt idx="5362">
                        <c:v>5407.875797</c:v>
                      </c:pt>
                      <c:pt idx="5363">
                        <c:v>5408.886377</c:v>
                      </c:pt>
                      <c:pt idx="5364">
                        <c:v>5409.903134</c:v>
                      </c:pt>
                      <c:pt idx="5365">
                        <c:v>5410.907275</c:v>
                      </c:pt>
                      <c:pt idx="5366">
                        <c:v>5411.923636</c:v>
                      </c:pt>
                      <c:pt idx="5367">
                        <c:v>5412.937343</c:v>
                      </c:pt>
                      <c:pt idx="5368">
                        <c:v>5413.953552</c:v>
                      </c:pt>
                      <c:pt idx="5369">
                        <c:v>5414.956161</c:v>
                      </c:pt>
                      <c:pt idx="5370">
                        <c:v>5415.976595</c:v>
                      </c:pt>
                      <c:pt idx="5371">
                        <c:v>5416.982987</c:v>
                      </c:pt>
                      <c:pt idx="5372">
                        <c:v>5417.985761</c:v>
                      </c:pt>
                      <c:pt idx="5373">
                        <c:v>5419.021934</c:v>
                      </c:pt>
                      <c:pt idx="5374">
                        <c:v>5420.018217</c:v>
                      </c:pt>
                      <c:pt idx="5375">
                        <c:v>5420.903829</c:v>
                      </c:pt>
                      <c:pt idx="5376">
                        <c:v>5421.912474</c:v>
                      </c:pt>
                      <c:pt idx="5377">
                        <c:v>5422.90393</c:v>
                      </c:pt>
                      <c:pt idx="5378">
                        <c:v>5423.919662</c:v>
                      </c:pt>
                      <c:pt idx="5379">
                        <c:v>5424.919234</c:v>
                      </c:pt>
                      <c:pt idx="5380">
                        <c:v>5425.934621</c:v>
                      </c:pt>
                      <c:pt idx="5381">
                        <c:v>5426.935181</c:v>
                      </c:pt>
                      <c:pt idx="5382">
                        <c:v>5427.964788</c:v>
                      </c:pt>
                      <c:pt idx="5383">
                        <c:v>5428.965444</c:v>
                      </c:pt>
                      <c:pt idx="5384">
                        <c:v>5429.994235</c:v>
                      </c:pt>
                      <c:pt idx="5385">
                        <c:v>5431.011968</c:v>
                      </c:pt>
                      <c:pt idx="5386">
                        <c:v>5432.030456</c:v>
                      </c:pt>
                      <c:pt idx="5387">
                        <c:v>5433.046601</c:v>
                      </c:pt>
                      <c:pt idx="5388">
                        <c:v>5434.06236</c:v>
                      </c:pt>
                      <c:pt idx="5389">
                        <c:v>5435.082181</c:v>
                      </c:pt>
                      <c:pt idx="5390">
                        <c:v>5436.076796</c:v>
                      </c:pt>
                      <c:pt idx="5391">
                        <c:v>5437.089666</c:v>
                      </c:pt>
                      <c:pt idx="5392">
                        <c:v>5438.07455</c:v>
                      </c:pt>
                      <c:pt idx="5393">
                        <c:v>5439.078611</c:v>
                      </c:pt>
                      <c:pt idx="5394">
                        <c:v>5440.079225</c:v>
                      </c:pt>
                      <c:pt idx="5395">
                        <c:v>5441.074824</c:v>
                      </c:pt>
                      <c:pt idx="5396">
                        <c:v>5442.081928</c:v>
                      </c:pt>
                      <c:pt idx="5397">
                        <c:v>5443.086183</c:v>
                      </c:pt>
                      <c:pt idx="5398">
                        <c:v>5444.075464</c:v>
                      </c:pt>
                      <c:pt idx="5399">
                        <c:v>5445.098373</c:v>
                      </c:pt>
                      <c:pt idx="5400">
                        <c:v>5446.096272</c:v>
                      </c:pt>
                      <c:pt idx="5401">
                        <c:v>5447.117479</c:v>
                      </c:pt>
                      <c:pt idx="5402">
                        <c:v>5448.129207</c:v>
                      </c:pt>
                      <c:pt idx="5403">
                        <c:v>5449.136354</c:v>
                      </c:pt>
                      <c:pt idx="5404">
                        <c:v>5450.140179</c:v>
                      </c:pt>
                      <c:pt idx="5405">
                        <c:v>5451.155747</c:v>
                      </c:pt>
                      <c:pt idx="5406">
                        <c:v>5452.172159</c:v>
                      </c:pt>
                      <c:pt idx="5407">
                        <c:v>5453.169985</c:v>
                      </c:pt>
                      <c:pt idx="5408">
                        <c:v>5454.185731</c:v>
                      </c:pt>
                      <c:pt idx="5409">
                        <c:v>5455.186781</c:v>
                      </c:pt>
                      <c:pt idx="5410">
                        <c:v>5456.200123</c:v>
                      </c:pt>
                      <c:pt idx="5411">
                        <c:v>5457.226732</c:v>
                      </c:pt>
                      <c:pt idx="5412">
                        <c:v>5458.23379</c:v>
                      </c:pt>
                      <c:pt idx="5413">
                        <c:v>5459.245731</c:v>
                      </c:pt>
                      <c:pt idx="5414">
                        <c:v>5460.247542</c:v>
                      </c:pt>
                      <c:pt idx="5415">
                        <c:v>5461.269602</c:v>
                      </c:pt>
                      <c:pt idx="5416">
                        <c:v>5462.281206</c:v>
                      </c:pt>
                      <c:pt idx="5417">
                        <c:v>5463.298911</c:v>
                      </c:pt>
                      <c:pt idx="5418">
                        <c:v>5464.32179</c:v>
                      </c:pt>
                      <c:pt idx="5419">
                        <c:v>5465.328431</c:v>
                      </c:pt>
                      <c:pt idx="5420">
                        <c:v>5466.331223</c:v>
                      </c:pt>
                      <c:pt idx="5421">
                        <c:v>5467.331983</c:v>
                      </c:pt>
                      <c:pt idx="5422">
                        <c:v>5468.339322</c:v>
                      </c:pt>
                      <c:pt idx="5423">
                        <c:v>5469.348013</c:v>
                      </c:pt>
                      <c:pt idx="5424">
                        <c:v>5470.347848</c:v>
                      </c:pt>
                      <c:pt idx="5425">
                        <c:v>5471.36998</c:v>
                      </c:pt>
                      <c:pt idx="5426">
                        <c:v>5472.377385</c:v>
                      </c:pt>
                      <c:pt idx="5427">
                        <c:v>5473.377499</c:v>
                      </c:pt>
                      <c:pt idx="5428">
                        <c:v>5474.371459</c:v>
                      </c:pt>
                      <c:pt idx="5429">
                        <c:v>5475.394429</c:v>
                      </c:pt>
                      <c:pt idx="5430">
                        <c:v>5476.41652</c:v>
                      </c:pt>
                      <c:pt idx="5431">
                        <c:v>5477.402397</c:v>
                      </c:pt>
                      <c:pt idx="5432">
                        <c:v>5478.419656</c:v>
                      </c:pt>
                      <c:pt idx="5433">
                        <c:v>5479.424779</c:v>
                      </c:pt>
                      <c:pt idx="5434">
                        <c:v>5480.438118</c:v>
                      </c:pt>
                      <c:pt idx="5435">
                        <c:v>5481.454182</c:v>
                      </c:pt>
                      <c:pt idx="5436">
                        <c:v>5482.470074</c:v>
                      </c:pt>
                      <c:pt idx="5437">
                        <c:v>5483.470224</c:v>
                      </c:pt>
                      <c:pt idx="5438">
                        <c:v>5484.486441</c:v>
                      </c:pt>
                      <c:pt idx="5439">
                        <c:v>5485.502385</c:v>
                      </c:pt>
                      <c:pt idx="5440">
                        <c:v>5486.503236</c:v>
                      </c:pt>
                      <c:pt idx="5441">
                        <c:v>5487.518792</c:v>
                      </c:pt>
                      <c:pt idx="5442">
                        <c:v>5488.534878</c:v>
                      </c:pt>
                      <c:pt idx="5443">
                        <c:v>5489.535496</c:v>
                      </c:pt>
                      <c:pt idx="5444">
                        <c:v>5490.53584</c:v>
                      </c:pt>
                      <c:pt idx="5445">
                        <c:v>5491.546328</c:v>
                      </c:pt>
                      <c:pt idx="5446">
                        <c:v>5492.558176</c:v>
                      </c:pt>
                      <c:pt idx="5447">
                        <c:v>5493.560629</c:v>
                      </c:pt>
                      <c:pt idx="5448">
                        <c:v>5494.573943</c:v>
                      </c:pt>
                      <c:pt idx="5449">
                        <c:v>5495.574153</c:v>
                      </c:pt>
                      <c:pt idx="5450">
                        <c:v>5496.58078</c:v>
                      </c:pt>
                      <c:pt idx="5451">
                        <c:v>5497.596647</c:v>
                      </c:pt>
                      <c:pt idx="5452">
                        <c:v>5498.603834</c:v>
                      </c:pt>
                      <c:pt idx="5453">
                        <c:v>5499.610509</c:v>
                      </c:pt>
                      <c:pt idx="5454">
                        <c:v>5500.63302</c:v>
                      </c:pt>
                      <c:pt idx="5455">
                        <c:v>5501.636338</c:v>
                      </c:pt>
                      <c:pt idx="5456">
                        <c:v>5502.625452</c:v>
                      </c:pt>
                      <c:pt idx="5457">
                        <c:v>5503.622431</c:v>
                      </c:pt>
                      <c:pt idx="5458">
                        <c:v>5504.644293</c:v>
                      </c:pt>
                      <c:pt idx="5459">
                        <c:v>5505.660153</c:v>
                      </c:pt>
                      <c:pt idx="5460">
                        <c:v>5506.652377</c:v>
                      </c:pt>
                      <c:pt idx="5461">
                        <c:v>5507.660394</c:v>
                      </c:pt>
                      <c:pt idx="5462">
                        <c:v>5508.666245</c:v>
                      </c:pt>
                      <c:pt idx="5463">
                        <c:v>5509.68254</c:v>
                      </c:pt>
                      <c:pt idx="5464">
                        <c:v>5510.683113</c:v>
                      </c:pt>
                      <c:pt idx="5465">
                        <c:v>5511.687812</c:v>
                      </c:pt>
                      <c:pt idx="5466">
                        <c:v>5512.698853</c:v>
                      </c:pt>
                      <c:pt idx="5467">
                        <c:v>5513.701007</c:v>
                      </c:pt>
                      <c:pt idx="5468">
                        <c:v>5514.702023</c:v>
                      </c:pt>
                      <c:pt idx="5469">
                        <c:v>5515.71789</c:v>
                      </c:pt>
                      <c:pt idx="5470">
                        <c:v>5516.734496</c:v>
                      </c:pt>
                      <c:pt idx="5471">
                        <c:v>5517.749944</c:v>
                      </c:pt>
                      <c:pt idx="5472">
                        <c:v>5518.775238</c:v>
                      </c:pt>
                      <c:pt idx="5473">
                        <c:v>5519.761926</c:v>
                      </c:pt>
                      <c:pt idx="5474">
                        <c:v>5520.772175</c:v>
                      </c:pt>
                      <c:pt idx="5475">
                        <c:v>5521.77281</c:v>
                      </c:pt>
                      <c:pt idx="5476">
                        <c:v>5522.779805</c:v>
                      </c:pt>
                      <c:pt idx="5477">
                        <c:v>5523.78703</c:v>
                      </c:pt>
                      <c:pt idx="5478">
                        <c:v>5524.787683</c:v>
                      </c:pt>
                      <c:pt idx="5479">
                        <c:v>5525.789607</c:v>
                      </c:pt>
                      <c:pt idx="5480">
                        <c:v>5526.781434</c:v>
                      </c:pt>
                      <c:pt idx="5481">
                        <c:v>5527.790281</c:v>
                      </c:pt>
                      <c:pt idx="5482">
                        <c:v>5528.79051</c:v>
                      </c:pt>
                      <c:pt idx="5483">
                        <c:v>5529.792485</c:v>
                      </c:pt>
                      <c:pt idx="5484">
                        <c:v>5530.822996</c:v>
                      </c:pt>
                      <c:pt idx="5485">
                        <c:v>5531.832327</c:v>
                      </c:pt>
                      <c:pt idx="5486">
                        <c:v>5532.850099</c:v>
                      </c:pt>
                      <c:pt idx="5487">
                        <c:v>5533.888347</c:v>
                      </c:pt>
                      <c:pt idx="5488">
                        <c:v>5534.897349</c:v>
                      </c:pt>
                      <c:pt idx="5489">
                        <c:v>5535.915557</c:v>
                      </c:pt>
                      <c:pt idx="5490">
                        <c:v>5536.942004</c:v>
                      </c:pt>
                      <c:pt idx="5491">
                        <c:v>5537.953979</c:v>
                      </c:pt>
                      <c:pt idx="5492">
                        <c:v>5538.951768</c:v>
                      </c:pt>
                      <c:pt idx="5493">
                        <c:v>5539.971596</c:v>
                      </c:pt>
                      <c:pt idx="5494">
                        <c:v>5540.975578</c:v>
                      </c:pt>
                      <c:pt idx="5495">
                        <c:v>5541.983593</c:v>
                      </c:pt>
                      <c:pt idx="5496">
                        <c:v>5543.008958</c:v>
                      </c:pt>
                      <c:pt idx="5497">
                        <c:v>5543.903909</c:v>
                      </c:pt>
                      <c:pt idx="5498">
                        <c:v>5544.90952</c:v>
                      </c:pt>
                      <c:pt idx="5499">
                        <c:v>5545.910341</c:v>
                      </c:pt>
                      <c:pt idx="5500">
                        <c:v>5546.917317</c:v>
                      </c:pt>
                      <c:pt idx="5501">
                        <c:v>5547.908764</c:v>
                      </c:pt>
                      <c:pt idx="5502">
                        <c:v>5548.924695</c:v>
                      </c:pt>
                      <c:pt idx="5503">
                        <c:v>5549.928275</c:v>
                      </c:pt>
                      <c:pt idx="5504">
                        <c:v>5550.943581</c:v>
                      </c:pt>
                      <c:pt idx="5505">
                        <c:v>5551.959578</c:v>
                      </c:pt>
                      <c:pt idx="5506">
                        <c:v>5552.960008</c:v>
                      </c:pt>
                      <c:pt idx="5507">
                        <c:v>5553.951924</c:v>
                      </c:pt>
                      <c:pt idx="5508">
                        <c:v>5554.965498</c:v>
                      </c:pt>
                      <c:pt idx="5509">
                        <c:v>5555.980803</c:v>
                      </c:pt>
                      <c:pt idx="5510">
                        <c:v>5556.987524</c:v>
                      </c:pt>
                      <c:pt idx="5511">
                        <c:v>5558.003547</c:v>
                      </c:pt>
                      <c:pt idx="5512">
                        <c:v>5559.008164</c:v>
                      </c:pt>
                      <c:pt idx="5513">
                        <c:v>5560.008735</c:v>
                      </c:pt>
                      <c:pt idx="5514">
                        <c:v>5561.024809</c:v>
                      </c:pt>
                      <c:pt idx="5515">
                        <c:v>5562.031638</c:v>
                      </c:pt>
                      <c:pt idx="5516">
                        <c:v>5563.032635</c:v>
                      </c:pt>
                      <c:pt idx="5517">
                        <c:v>5564.038912</c:v>
                      </c:pt>
                      <c:pt idx="5518">
                        <c:v>5565.036119</c:v>
                      </c:pt>
                      <c:pt idx="5519">
                        <c:v>5566.043242</c:v>
                      </c:pt>
                      <c:pt idx="5520">
                        <c:v>5567.049415</c:v>
                      </c:pt>
                      <c:pt idx="5521">
                        <c:v>5568.060644</c:v>
                      </c:pt>
                      <c:pt idx="5522">
                        <c:v>5569.0688</c:v>
                      </c:pt>
                      <c:pt idx="5523">
                        <c:v>5570.07572</c:v>
                      </c:pt>
                      <c:pt idx="5524">
                        <c:v>5571.075717</c:v>
                      </c:pt>
                      <c:pt idx="5525">
                        <c:v>5572.076129</c:v>
                      </c:pt>
                      <c:pt idx="5526">
                        <c:v>5573.074327</c:v>
                      </c:pt>
                      <c:pt idx="5527">
                        <c:v>5574.085568</c:v>
                      </c:pt>
                      <c:pt idx="5528">
                        <c:v>5575.101806</c:v>
                      </c:pt>
                      <c:pt idx="5529">
                        <c:v>5576.10897</c:v>
                      </c:pt>
                      <c:pt idx="5530">
                        <c:v>5577.113251</c:v>
                      </c:pt>
                      <c:pt idx="5531">
                        <c:v>5578.119355</c:v>
                      </c:pt>
                      <c:pt idx="5532">
                        <c:v>5579.115638</c:v>
                      </c:pt>
                      <c:pt idx="5533">
                        <c:v>5580.122171</c:v>
                      </c:pt>
                      <c:pt idx="5534">
                        <c:v>5581.128549</c:v>
                      </c:pt>
                      <c:pt idx="5535">
                        <c:v>5582.131462</c:v>
                      </c:pt>
                      <c:pt idx="5536">
                        <c:v>5583.131435</c:v>
                      </c:pt>
                      <c:pt idx="5537">
                        <c:v>5584.147167</c:v>
                      </c:pt>
                      <c:pt idx="5538">
                        <c:v>5585.154461</c:v>
                      </c:pt>
                      <c:pt idx="5539">
                        <c:v>5586.162304</c:v>
                      </c:pt>
                      <c:pt idx="5540">
                        <c:v>5587.153261</c:v>
                      </c:pt>
                      <c:pt idx="5541">
                        <c:v>5588.1594</c:v>
                      </c:pt>
                      <c:pt idx="5542">
                        <c:v>5589.156598</c:v>
                      </c:pt>
                      <c:pt idx="5543">
                        <c:v>5590.159647</c:v>
                      </c:pt>
                      <c:pt idx="5544">
                        <c:v>5591.172666</c:v>
                      </c:pt>
                      <c:pt idx="5545">
                        <c:v>5592.195259</c:v>
                      </c:pt>
                      <c:pt idx="5546">
                        <c:v>5593.196387</c:v>
                      </c:pt>
                      <c:pt idx="5547">
                        <c:v>5594.218241</c:v>
                      </c:pt>
                      <c:pt idx="5548">
                        <c:v>5595.225296</c:v>
                      </c:pt>
                      <c:pt idx="5549">
                        <c:v>5596.235158</c:v>
                      </c:pt>
                      <c:pt idx="5550">
                        <c:v>5597.244752</c:v>
                      </c:pt>
                      <c:pt idx="5551">
                        <c:v>5598.257744</c:v>
                      </c:pt>
                      <c:pt idx="5552">
                        <c:v>5599.158869</c:v>
                      </c:pt>
                      <c:pt idx="5553">
                        <c:v>5600.166181</c:v>
                      </c:pt>
                      <c:pt idx="5554">
                        <c:v>5601.159476</c:v>
                      </c:pt>
                      <c:pt idx="5555">
                        <c:v>5602.166459</c:v>
                      </c:pt>
                      <c:pt idx="5556">
                        <c:v>5603.160491</c:v>
                      </c:pt>
                      <c:pt idx="5557">
                        <c:v>5604.166591</c:v>
                      </c:pt>
                      <c:pt idx="5558">
                        <c:v>5605.16773</c:v>
                      </c:pt>
                      <c:pt idx="5559">
                        <c:v>5606.164571</c:v>
                      </c:pt>
                      <c:pt idx="5560">
                        <c:v>5607.16683</c:v>
                      </c:pt>
                      <c:pt idx="5561">
                        <c:v>5608.165336</c:v>
                      </c:pt>
                      <c:pt idx="5562">
                        <c:v>5609.163801</c:v>
                      </c:pt>
                      <c:pt idx="5563">
                        <c:v>5610.152638</c:v>
                      </c:pt>
                      <c:pt idx="5564">
                        <c:v>5611.153553</c:v>
                      </c:pt>
                      <c:pt idx="5565">
                        <c:v>5612.160991</c:v>
                      </c:pt>
                      <c:pt idx="5566">
                        <c:v>5613.158044</c:v>
                      </c:pt>
                      <c:pt idx="5567">
                        <c:v>5614.165401</c:v>
                      </c:pt>
                      <c:pt idx="5568">
                        <c:v>5615.17825</c:v>
                      </c:pt>
                      <c:pt idx="5569">
                        <c:v>5616.18406</c:v>
                      </c:pt>
                      <c:pt idx="5570">
                        <c:v>5617.199818</c:v>
                      </c:pt>
                      <c:pt idx="5571">
                        <c:v>5618.222932</c:v>
                      </c:pt>
                      <c:pt idx="5572">
                        <c:v>5619.238317</c:v>
                      </c:pt>
                      <c:pt idx="5573">
                        <c:v>5620.251265</c:v>
                      </c:pt>
                      <c:pt idx="5574">
                        <c:v>5621.256752</c:v>
                      </c:pt>
                      <c:pt idx="5575">
                        <c:v>5622.247854</c:v>
                      </c:pt>
                      <c:pt idx="5576">
                        <c:v>5623.256788</c:v>
                      </c:pt>
                      <c:pt idx="5577">
                        <c:v>5624.272471</c:v>
                      </c:pt>
                      <c:pt idx="5578">
                        <c:v>5625.276918</c:v>
                      </c:pt>
                      <c:pt idx="5579">
                        <c:v>5626.284517</c:v>
                      </c:pt>
                      <c:pt idx="5580">
                        <c:v>5627.29165</c:v>
                      </c:pt>
                      <c:pt idx="5581">
                        <c:v>5628.282123</c:v>
                      </c:pt>
                      <c:pt idx="5582">
                        <c:v>5629.282298</c:v>
                      </c:pt>
                      <c:pt idx="5583">
                        <c:v>5630.289452</c:v>
                      </c:pt>
                      <c:pt idx="5584">
                        <c:v>5631.29165</c:v>
                      </c:pt>
                      <c:pt idx="5585">
                        <c:v>5632.288198</c:v>
                      </c:pt>
                      <c:pt idx="5586">
                        <c:v>5633.289104</c:v>
                      </c:pt>
                      <c:pt idx="5587">
                        <c:v>5634.290055</c:v>
                      </c:pt>
                      <c:pt idx="5588">
                        <c:v>5635.313978</c:v>
                      </c:pt>
                      <c:pt idx="5589">
                        <c:v>5636.328456</c:v>
                      </c:pt>
                      <c:pt idx="5590">
                        <c:v>5637.361954</c:v>
                      </c:pt>
                      <c:pt idx="5591">
                        <c:v>5638.376018</c:v>
                      </c:pt>
                      <c:pt idx="5592">
                        <c:v>5639.413702</c:v>
                      </c:pt>
                      <c:pt idx="5593">
                        <c:v>5640.414326</c:v>
                      </c:pt>
                      <c:pt idx="5594">
                        <c:v>5641.412186</c:v>
                      </c:pt>
                      <c:pt idx="5595">
                        <c:v>5642.437943</c:v>
                      </c:pt>
                      <c:pt idx="5596">
                        <c:v>5643.336157</c:v>
                      </c:pt>
                      <c:pt idx="5597">
                        <c:v>5644.344746</c:v>
                      </c:pt>
                      <c:pt idx="5598">
                        <c:v>5645.360793</c:v>
                      </c:pt>
                      <c:pt idx="5599">
                        <c:v>5646.376913</c:v>
                      </c:pt>
                      <c:pt idx="5600">
                        <c:v>5647.392924</c:v>
                      </c:pt>
                      <c:pt idx="5601">
                        <c:v>5648.396269</c:v>
                      </c:pt>
                      <c:pt idx="5602">
                        <c:v>5649.394225</c:v>
                      </c:pt>
                      <c:pt idx="5603">
                        <c:v>5650.413472</c:v>
                      </c:pt>
                      <c:pt idx="5604">
                        <c:v>5651.413058</c:v>
                      </c:pt>
                      <c:pt idx="5605">
                        <c:v>5652.407969</c:v>
                      </c:pt>
                      <c:pt idx="5606">
                        <c:v>5653.428189</c:v>
                      </c:pt>
                      <c:pt idx="5607">
                        <c:v>5654.428812</c:v>
                      </c:pt>
                      <c:pt idx="5608">
                        <c:v>5655.445362</c:v>
                      </c:pt>
                      <c:pt idx="5609">
                        <c:v>5656.452501</c:v>
                      </c:pt>
                      <c:pt idx="5610">
                        <c:v>5657.46866</c:v>
                      </c:pt>
                      <c:pt idx="5611">
                        <c:v>5658.485304</c:v>
                      </c:pt>
                      <c:pt idx="5612">
                        <c:v>5659.501494</c:v>
                      </c:pt>
                      <c:pt idx="5613">
                        <c:v>5660.516273</c:v>
                      </c:pt>
                      <c:pt idx="5614">
                        <c:v>5661.538991</c:v>
                      </c:pt>
                      <c:pt idx="5615">
                        <c:v>5662.540531</c:v>
                      </c:pt>
                      <c:pt idx="5616">
                        <c:v>5663.545536</c:v>
                      </c:pt>
                      <c:pt idx="5617">
                        <c:v>5664.543403</c:v>
                      </c:pt>
                      <c:pt idx="5618">
                        <c:v>5665.569329</c:v>
                      </c:pt>
                      <c:pt idx="5619">
                        <c:v>5666.58541</c:v>
                      </c:pt>
                      <c:pt idx="5620">
                        <c:v>5667.58568</c:v>
                      </c:pt>
                      <c:pt idx="5621">
                        <c:v>5668.602179</c:v>
                      </c:pt>
                      <c:pt idx="5622">
                        <c:v>5669.619822</c:v>
                      </c:pt>
                      <c:pt idx="5623">
                        <c:v>5670.607815</c:v>
                      </c:pt>
                      <c:pt idx="5624">
                        <c:v>5671.615952</c:v>
                      </c:pt>
                      <c:pt idx="5625">
                        <c:v>5672.607837</c:v>
                      </c:pt>
                      <c:pt idx="5626">
                        <c:v>5673.623977</c:v>
                      </c:pt>
                      <c:pt idx="5627">
                        <c:v>5674.631213</c:v>
                      </c:pt>
                      <c:pt idx="5628">
                        <c:v>5675.629619</c:v>
                      </c:pt>
                      <c:pt idx="5629">
                        <c:v>5676.621123</c:v>
                      </c:pt>
                      <c:pt idx="5630">
                        <c:v>5677.634603</c:v>
                      </c:pt>
                      <c:pt idx="5631">
                        <c:v>5678.626063</c:v>
                      </c:pt>
                      <c:pt idx="5632">
                        <c:v>5679.649251</c:v>
                      </c:pt>
                      <c:pt idx="5633">
                        <c:v>5680.649527</c:v>
                      </c:pt>
                      <c:pt idx="5634">
                        <c:v>5681.662896</c:v>
                      </c:pt>
                      <c:pt idx="5635">
                        <c:v>5682.666955</c:v>
                      </c:pt>
                      <c:pt idx="5636">
                        <c:v>5683.652286</c:v>
                      </c:pt>
                      <c:pt idx="5637">
                        <c:v>5684.659303</c:v>
                      </c:pt>
                      <c:pt idx="5638">
                        <c:v>5685.661954</c:v>
                      </c:pt>
                      <c:pt idx="5639">
                        <c:v>5686.653437</c:v>
                      </c:pt>
                      <c:pt idx="5640">
                        <c:v>5687.653766</c:v>
                      </c:pt>
                      <c:pt idx="5641">
                        <c:v>5688.661182</c:v>
                      </c:pt>
                      <c:pt idx="5642">
                        <c:v>5689.661803</c:v>
                      </c:pt>
                      <c:pt idx="5643">
                        <c:v>5690.677147</c:v>
                      </c:pt>
                      <c:pt idx="5644">
                        <c:v>5691.696646</c:v>
                      </c:pt>
                      <c:pt idx="5645">
                        <c:v>5692.712461</c:v>
                      </c:pt>
                      <c:pt idx="5646">
                        <c:v>5693.713468</c:v>
                      </c:pt>
                      <c:pt idx="5647">
                        <c:v>5694.70506</c:v>
                      </c:pt>
                      <c:pt idx="5648">
                        <c:v>5695.705421</c:v>
                      </c:pt>
                      <c:pt idx="5649">
                        <c:v>5696.705998</c:v>
                      </c:pt>
                      <c:pt idx="5650">
                        <c:v>5697.71388</c:v>
                      </c:pt>
                      <c:pt idx="5651">
                        <c:v>5698.708424</c:v>
                      </c:pt>
                      <c:pt idx="5652">
                        <c:v>5699.729958</c:v>
                      </c:pt>
                      <c:pt idx="5653">
                        <c:v>5700.731332</c:v>
                      </c:pt>
                      <c:pt idx="5654">
                        <c:v>5701.761582</c:v>
                      </c:pt>
                      <c:pt idx="5655">
                        <c:v>5702.76148</c:v>
                      </c:pt>
                      <c:pt idx="5656">
                        <c:v>5703.76948</c:v>
                      </c:pt>
                      <c:pt idx="5657">
                        <c:v>5704.766255</c:v>
                      </c:pt>
                      <c:pt idx="5658">
                        <c:v>5705.783072</c:v>
                      </c:pt>
                      <c:pt idx="5659">
                        <c:v>5706.794017</c:v>
                      </c:pt>
                      <c:pt idx="5660">
                        <c:v>5707.808065</c:v>
                      </c:pt>
                      <c:pt idx="5661">
                        <c:v>5708.843371</c:v>
                      </c:pt>
                      <c:pt idx="5662">
                        <c:v>5709.877131</c:v>
                      </c:pt>
                      <c:pt idx="5663">
                        <c:v>5710.894173</c:v>
                      </c:pt>
                      <c:pt idx="5664">
                        <c:v>5711.784475</c:v>
                      </c:pt>
                      <c:pt idx="5665">
                        <c:v>5712.784696</c:v>
                      </c:pt>
                      <c:pt idx="5666">
                        <c:v>5713.784917</c:v>
                      </c:pt>
                      <c:pt idx="5667">
                        <c:v>5714.784934</c:v>
                      </c:pt>
                      <c:pt idx="5668">
                        <c:v>5715.782806</c:v>
                      </c:pt>
                      <c:pt idx="5669">
                        <c:v>5716.783062</c:v>
                      </c:pt>
                      <c:pt idx="5670">
                        <c:v>5717.783474</c:v>
                      </c:pt>
                      <c:pt idx="5671">
                        <c:v>5718.790533</c:v>
                      </c:pt>
                      <c:pt idx="5672">
                        <c:v>5719.781636</c:v>
                      </c:pt>
                      <c:pt idx="5673">
                        <c:v>5720.79538</c:v>
                      </c:pt>
                      <c:pt idx="5674">
                        <c:v>5721.795541</c:v>
                      </c:pt>
                      <c:pt idx="5675">
                        <c:v>5722.815264</c:v>
                      </c:pt>
                      <c:pt idx="5676">
                        <c:v>5723.837432</c:v>
                      </c:pt>
                      <c:pt idx="5677">
                        <c:v>5724.825825</c:v>
                      </c:pt>
                      <c:pt idx="5678">
                        <c:v>5725.841643</c:v>
                      </c:pt>
                      <c:pt idx="5679">
                        <c:v>5726.842574</c:v>
                      </c:pt>
                      <c:pt idx="5680">
                        <c:v>5727.849788</c:v>
                      </c:pt>
                      <c:pt idx="5681">
                        <c:v>5728.86897</c:v>
                      </c:pt>
                      <c:pt idx="5682">
                        <c:v>5729.865143</c:v>
                      </c:pt>
                      <c:pt idx="5683">
                        <c:v>5730.871159</c:v>
                      </c:pt>
                      <c:pt idx="5684">
                        <c:v>5731.885096</c:v>
                      </c:pt>
                      <c:pt idx="5685">
                        <c:v>5732.892453</c:v>
                      </c:pt>
                      <c:pt idx="5686">
                        <c:v>5733.89307</c:v>
                      </c:pt>
                      <c:pt idx="5687">
                        <c:v>5734.894558</c:v>
                      </c:pt>
                      <c:pt idx="5688">
                        <c:v>5735.913966</c:v>
                      </c:pt>
                      <c:pt idx="5689">
                        <c:v>5736.911622</c:v>
                      </c:pt>
                      <c:pt idx="5690">
                        <c:v>5737.911387</c:v>
                      </c:pt>
                      <c:pt idx="5691">
                        <c:v>5738.912178</c:v>
                      </c:pt>
                      <c:pt idx="5692">
                        <c:v>5739.912483</c:v>
                      </c:pt>
                      <c:pt idx="5693">
                        <c:v>5740.929064</c:v>
                      </c:pt>
                      <c:pt idx="5694">
                        <c:v>5741.944565</c:v>
                      </c:pt>
                      <c:pt idx="5695">
                        <c:v>5742.948899</c:v>
                      </c:pt>
                      <c:pt idx="5696">
                        <c:v>5743.94957</c:v>
                      </c:pt>
                      <c:pt idx="5697">
                        <c:v>5744.957345</c:v>
                      </c:pt>
                      <c:pt idx="5698">
                        <c:v>5745.972445</c:v>
                      </c:pt>
                      <c:pt idx="5699">
                        <c:v>5746.964757</c:v>
                      </c:pt>
                      <c:pt idx="5700">
                        <c:v>5747.996114</c:v>
                      </c:pt>
                      <c:pt idx="5701">
                        <c:v>5749.003339</c:v>
                      </c:pt>
                      <c:pt idx="5702">
                        <c:v>5750.003586</c:v>
                      </c:pt>
                      <c:pt idx="5703">
                        <c:v>5751.019807</c:v>
                      </c:pt>
                      <c:pt idx="5704">
                        <c:v>5752.032438</c:v>
                      </c:pt>
                      <c:pt idx="5705">
                        <c:v>5753.04261</c:v>
                      </c:pt>
                      <c:pt idx="5706">
                        <c:v>5754.03214</c:v>
                      </c:pt>
                      <c:pt idx="5707">
                        <c:v>5755.036219</c:v>
                      </c:pt>
                      <c:pt idx="5708">
                        <c:v>5756.035018</c:v>
                      </c:pt>
                      <c:pt idx="5709">
                        <c:v>5757.040306</c:v>
                      </c:pt>
                      <c:pt idx="5710">
                        <c:v>5758.041298</c:v>
                      </c:pt>
                      <c:pt idx="5711">
                        <c:v>5759.027404</c:v>
                      </c:pt>
                      <c:pt idx="5712">
                        <c:v>5760.043625</c:v>
                      </c:pt>
                      <c:pt idx="5713">
                        <c:v>5761.059805</c:v>
                      </c:pt>
                      <c:pt idx="5714">
                        <c:v>5762.060373</c:v>
                      </c:pt>
                      <c:pt idx="5715">
                        <c:v>5763.08298</c:v>
                      </c:pt>
                      <c:pt idx="5716">
                        <c:v>5764.089926</c:v>
                      </c:pt>
                      <c:pt idx="5717">
                        <c:v>5765.092867</c:v>
                      </c:pt>
                      <c:pt idx="5718">
                        <c:v>5766.109094</c:v>
                      </c:pt>
                      <c:pt idx="5719">
                        <c:v>5767.114166</c:v>
                      </c:pt>
                      <c:pt idx="5720">
                        <c:v>5768.129698</c:v>
                      </c:pt>
                      <c:pt idx="5721">
                        <c:v>5769.136842</c:v>
                      </c:pt>
                      <c:pt idx="5722">
                        <c:v>5770.160755</c:v>
                      </c:pt>
                      <c:pt idx="5723">
                        <c:v>5771.161939</c:v>
                      </c:pt>
                      <c:pt idx="5724">
                        <c:v>5772.159565</c:v>
                      </c:pt>
                      <c:pt idx="5725">
                        <c:v>5773.166069</c:v>
                      </c:pt>
                      <c:pt idx="5726">
                        <c:v>5774.181909</c:v>
                      </c:pt>
                      <c:pt idx="5727">
                        <c:v>5775.183439</c:v>
                      </c:pt>
                      <c:pt idx="5728">
                        <c:v>5776.196532</c:v>
                      </c:pt>
                      <c:pt idx="5729">
                        <c:v>5777.212341</c:v>
                      </c:pt>
                      <c:pt idx="5730">
                        <c:v>5778.212902</c:v>
                      </c:pt>
                      <c:pt idx="5731">
                        <c:v>5779.228245</c:v>
                      </c:pt>
                      <c:pt idx="5732">
                        <c:v>5780.219869</c:v>
                      </c:pt>
                      <c:pt idx="5733">
                        <c:v>5781.235918</c:v>
                      </c:pt>
                      <c:pt idx="5734">
                        <c:v>5782.249176</c:v>
                      </c:pt>
                      <c:pt idx="5735">
                        <c:v>5783.272371</c:v>
                      </c:pt>
                      <c:pt idx="5736">
                        <c:v>5784.285587</c:v>
                      </c:pt>
                      <c:pt idx="5737">
                        <c:v>5785.286866</c:v>
                      </c:pt>
                      <c:pt idx="5738">
                        <c:v>5786.29092</c:v>
                      </c:pt>
                      <c:pt idx="5739">
                        <c:v>5787.28375</c:v>
                      </c:pt>
                      <c:pt idx="5740">
                        <c:v>5788.279543</c:v>
                      </c:pt>
                      <c:pt idx="5741">
                        <c:v>5789.290132</c:v>
                      </c:pt>
                      <c:pt idx="5742">
                        <c:v>5790.303724</c:v>
                      </c:pt>
                      <c:pt idx="5743">
                        <c:v>5791.303481</c:v>
                      </c:pt>
                      <c:pt idx="5744">
                        <c:v>5792.319403</c:v>
                      </c:pt>
                      <c:pt idx="5745">
                        <c:v>5793.310962</c:v>
                      </c:pt>
                      <c:pt idx="5746">
                        <c:v>5794.333441</c:v>
                      </c:pt>
                      <c:pt idx="5747">
                        <c:v>5795.331124</c:v>
                      </c:pt>
                      <c:pt idx="5748">
                        <c:v>5796.345002</c:v>
                      </c:pt>
                      <c:pt idx="5749">
                        <c:v>5797.356928</c:v>
                      </c:pt>
                      <c:pt idx="5750">
                        <c:v>5798.366023</c:v>
                      </c:pt>
                      <c:pt idx="5751">
                        <c:v>5799.380574</c:v>
                      </c:pt>
                      <c:pt idx="5752">
                        <c:v>5800.392567</c:v>
                      </c:pt>
                      <c:pt idx="5753">
                        <c:v>5801.40625</c:v>
                      </c:pt>
                      <c:pt idx="5754">
                        <c:v>5802.419275</c:v>
                      </c:pt>
                      <c:pt idx="5755">
                        <c:v>5803.425624</c:v>
                      </c:pt>
                      <c:pt idx="5756">
                        <c:v>5804.441779</c:v>
                      </c:pt>
                      <c:pt idx="5757">
                        <c:v>5805.46062</c:v>
                      </c:pt>
                      <c:pt idx="5758">
                        <c:v>5806.491164</c:v>
                      </c:pt>
                      <c:pt idx="5759">
                        <c:v>5807.377033</c:v>
                      </c:pt>
                      <c:pt idx="5760">
                        <c:v>5808.381553</c:v>
                      </c:pt>
                      <c:pt idx="5761">
                        <c:v>5809.381653</c:v>
                      </c:pt>
                      <c:pt idx="5762">
                        <c:v>5810.3783</c:v>
                      </c:pt>
                      <c:pt idx="5763">
                        <c:v>5811.391644</c:v>
                      </c:pt>
                      <c:pt idx="5764">
                        <c:v>5812.411983</c:v>
                      </c:pt>
                      <c:pt idx="5765">
                        <c:v>5813.416616</c:v>
                      </c:pt>
                      <c:pt idx="5766">
                        <c:v>5814.420729</c:v>
                      </c:pt>
                      <c:pt idx="5767">
                        <c:v>5815.436529</c:v>
                      </c:pt>
                      <c:pt idx="5768">
                        <c:v>5816.449847</c:v>
                      </c:pt>
                      <c:pt idx="5769">
                        <c:v>5817.465523</c:v>
                      </c:pt>
                      <c:pt idx="5770">
                        <c:v>5818.473484</c:v>
                      </c:pt>
                      <c:pt idx="5771">
                        <c:v>5819.490235</c:v>
                      </c:pt>
                      <c:pt idx="5772">
                        <c:v>5820.490894</c:v>
                      </c:pt>
                      <c:pt idx="5773">
                        <c:v>5821.504217</c:v>
                      </c:pt>
                      <c:pt idx="5774">
                        <c:v>5822.508492</c:v>
                      </c:pt>
                      <c:pt idx="5775">
                        <c:v>5823.515938</c:v>
                      </c:pt>
                      <c:pt idx="5776">
                        <c:v>5824.538218</c:v>
                      </c:pt>
                      <c:pt idx="5777">
                        <c:v>5825.535575</c:v>
                      </c:pt>
                      <c:pt idx="5778">
                        <c:v>5826.542482</c:v>
                      </c:pt>
                      <c:pt idx="5779">
                        <c:v>5827.550592</c:v>
                      </c:pt>
                      <c:pt idx="5780">
                        <c:v>5828.557351</c:v>
                      </c:pt>
                      <c:pt idx="5781">
                        <c:v>5829.570975</c:v>
                      </c:pt>
                      <c:pt idx="5782">
                        <c:v>5830.575499</c:v>
                      </c:pt>
                      <c:pt idx="5783">
                        <c:v>5831.584511</c:v>
                      </c:pt>
                      <c:pt idx="5784">
                        <c:v>5832.585579</c:v>
                      </c:pt>
                      <c:pt idx="5785">
                        <c:v>5833.586723</c:v>
                      </c:pt>
                      <c:pt idx="5786">
                        <c:v>5834.587608</c:v>
                      </c:pt>
                      <c:pt idx="5787">
                        <c:v>5835.589476</c:v>
                      </c:pt>
                      <c:pt idx="5788">
                        <c:v>5836.593456</c:v>
                      </c:pt>
                      <c:pt idx="5789">
                        <c:v>5837.613035</c:v>
                      </c:pt>
                      <c:pt idx="5790">
                        <c:v>5838.620962</c:v>
                      </c:pt>
                      <c:pt idx="5791">
                        <c:v>5839.624897</c:v>
                      </c:pt>
                      <c:pt idx="5792">
                        <c:v>5840.636329</c:v>
                      </c:pt>
                      <c:pt idx="5793">
                        <c:v>5841.64326</c:v>
                      </c:pt>
                      <c:pt idx="5794">
                        <c:v>5842.659007</c:v>
                      </c:pt>
                      <c:pt idx="5795">
                        <c:v>5843.671873</c:v>
                      </c:pt>
                      <c:pt idx="5796">
                        <c:v>5844.688028</c:v>
                      </c:pt>
                      <c:pt idx="5797">
                        <c:v>5845.69574</c:v>
                      </c:pt>
                      <c:pt idx="5798">
                        <c:v>5846.703103</c:v>
                      </c:pt>
                      <c:pt idx="5799">
                        <c:v>5847.717019</c:v>
                      </c:pt>
                      <c:pt idx="5800">
                        <c:v>5848.729956</c:v>
                      </c:pt>
                      <c:pt idx="5801">
                        <c:v>5849.730144</c:v>
                      </c:pt>
                      <c:pt idx="5802">
                        <c:v>5850.719288</c:v>
                      </c:pt>
                      <c:pt idx="5803">
                        <c:v>5851.719158</c:v>
                      </c:pt>
                      <c:pt idx="5804">
                        <c:v>5852.735523</c:v>
                      </c:pt>
                      <c:pt idx="5805">
                        <c:v>5853.756255</c:v>
                      </c:pt>
                      <c:pt idx="5806">
                        <c:v>5854.756335</c:v>
                      </c:pt>
                      <c:pt idx="5807">
                        <c:v>5855.772037</c:v>
                      </c:pt>
                      <c:pt idx="5808">
                        <c:v>5856.787969</c:v>
                      </c:pt>
                      <c:pt idx="5809">
                        <c:v>5857.794526</c:v>
                      </c:pt>
                      <c:pt idx="5810">
                        <c:v>5858.801219</c:v>
                      </c:pt>
                      <c:pt idx="5811">
                        <c:v>5859.81747</c:v>
                      </c:pt>
                      <c:pt idx="5812">
                        <c:v>5860.812951</c:v>
                      </c:pt>
                      <c:pt idx="5813">
                        <c:v>5861.829307</c:v>
                      </c:pt>
                      <c:pt idx="5814">
                        <c:v>5862.829798</c:v>
                      </c:pt>
                      <c:pt idx="5815">
                        <c:v>5863.830699</c:v>
                      </c:pt>
                      <c:pt idx="5816">
                        <c:v>5864.831172</c:v>
                      </c:pt>
                      <c:pt idx="5817">
                        <c:v>5865.83509</c:v>
                      </c:pt>
                      <c:pt idx="5818">
                        <c:v>5866.831506</c:v>
                      </c:pt>
                      <c:pt idx="5819">
                        <c:v>5867.831805</c:v>
                      </c:pt>
                      <c:pt idx="5820">
                        <c:v>5868.838955</c:v>
                      </c:pt>
                      <c:pt idx="5821">
                        <c:v>5869.830306</c:v>
                      </c:pt>
                      <c:pt idx="5822">
                        <c:v>5870.837084</c:v>
                      </c:pt>
                      <c:pt idx="5823">
                        <c:v>5871.832111</c:v>
                      </c:pt>
                      <c:pt idx="5824">
                        <c:v>5872.838064</c:v>
                      </c:pt>
                      <c:pt idx="5825">
                        <c:v>5873.829217</c:v>
                      </c:pt>
                      <c:pt idx="5826">
                        <c:v>5874.83434</c:v>
                      </c:pt>
                      <c:pt idx="5827">
                        <c:v>5875.825352</c:v>
                      </c:pt>
                      <c:pt idx="5828">
                        <c:v>5876.839613</c:v>
                      </c:pt>
                      <c:pt idx="5829">
                        <c:v>5877.847152</c:v>
                      </c:pt>
                      <c:pt idx="5830">
                        <c:v>5878.869613</c:v>
                      </c:pt>
                      <c:pt idx="5831">
                        <c:v>5879.876659</c:v>
                      </c:pt>
                      <c:pt idx="5832">
                        <c:v>5880.894645</c:v>
                      </c:pt>
                      <c:pt idx="5833">
                        <c:v>5881.91073</c:v>
                      </c:pt>
                      <c:pt idx="5834">
                        <c:v>5882.908206</c:v>
                      </c:pt>
                      <c:pt idx="5835">
                        <c:v>5883.915863</c:v>
                      </c:pt>
                      <c:pt idx="5836">
                        <c:v>5884.91558</c:v>
                      </c:pt>
                      <c:pt idx="5837">
                        <c:v>5885.904372</c:v>
                      </c:pt>
                      <c:pt idx="5838">
                        <c:v>5886.908839</c:v>
                      </c:pt>
                      <c:pt idx="5839">
                        <c:v>5887.915796</c:v>
                      </c:pt>
                      <c:pt idx="5840">
                        <c:v>5888.910902</c:v>
                      </c:pt>
                      <c:pt idx="5841">
                        <c:v>5889.912103</c:v>
                      </c:pt>
                      <c:pt idx="5842">
                        <c:v>5890.909985</c:v>
                      </c:pt>
                      <c:pt idx="5843">
                        <c:v>5891.910421</c:v>
                      </c:pt>
                      <c:pt idx="5844">
                        <c:v>5892.924878</c:v>
                      </c:pt>
                      <c:pt idx="5845">
                        <c:v>5893.941626</c:v>
                      </c:pt>
                      <c:pt idx="5846">
                        <c:v>5894.955785</c:v>
                      </c:pt>
                      <c:pt idx="5847">
                        <c:v>5895.958035</c:v>
                      </c:pt>
                      <c:pt idx="5848">
                        <c:v>5896.963844</c:v>
                      </c:pt>
                      <c:pt idx="5849">
                        <c:v>5897.982091</c:v>
                      </c:pt>
                      <c:pt idx="5850">
                        <c:v>5898.993894</c:v>
                      </c:pt>
                      <c:pt idx="5851">
                        <c:v>5900.000358</c:v>
                      </c:pt>
                      <c:pt idx="5852">
                        <c:v>5901.011057</c:v>
                      </c:pt>
                      <c:pt idx="5853">
                        <c:v>5902.014187</c:v>
                      </c:pt>
                      <c:pt idx="5854">
                        <c:v>5903.02487</c:v>
                      </c:pt>
                      <c:pt idx="5855">
                        <c:v>5904.035675</c:v>
                      </c:pt>
                      <c:pt idx="5856">
                        <c:v>5905.050783</c:v>
                      </c:pt>
                      <c:pt idx="5857">
                        <c:v>5906.07323</c:v>
                      </c:pt>
                      <c:pt idx="5858">
                        <c:v>5907.084021</c:v>
                      </c:pt>
                      <c:pt idx="5859">
                        <c:v>5908.097133</c:v>
                      </c:pt>
                      <c:pt idx="5860">
                        <c:v>5909.099621</c:v>
                      </c:pt>
                      <c:pt idx="5861">
                        <c:v>5910.097362</c:v>
                      </c:pt>
                      <c:pt idx="5862">
                        <c:v>5911.123833</c:v>
                      </c:pt>
                      <c:pt idx="5863">
                        <c:v>5912.137486</c:v>
                      </c:pt>
                      <c:pt idx="5864">
                        <c:v>5913.155084</c:v>
                      </c:pt>
                      <c:pt idx="5865">
                        <c:v>5914.154439</c:v>
                      </c:pt>
                      <c:pt idx="5866">
                        <c:v>5915.16505</c:v>
                      </c:pt>
                      <c:pt idx="5867">
                        <c:v>5916.176189</c:v>
                      </c:pt>
                      <c:pt idx="5868">
                        <c:v>5917.191864</c:v>
                      </c:pt>
                      <c:pt idx="5869">
                        <c:v>5918.211686</c:v>
                      </c:pt>
                      <c:pt idx="5870">
                        <c:v>5919.232142</c:v>
                      </c:pt>
                      <c:pt idx="5871">
                        <c:v>5920.26275</c:v>
                      </c:pt>
                      <c:pt idx="5872">
                        <c:v>5921.272552</c:v>
                      </c:pt>
                      <c:pt idx="5873">
                        <c:v>5922.269291</c:v>
                      </c:pt>
                      <c:pt idx="5874">
                        <c:v>5923.16622</c:v>
                      </c:pt>
                      <c:pt idx="5875">
                        <c:v>5924.173325</c:v>
                      </c:pt>
                      <c:pt idx="5876">
                        <c:v>5925.18356</c:v>
                      </c:pt>
                      <c:pt idx="5877">
                        <c:v>5926.203747</c:v>
                      </c:pt>
                      <c:pt idx="5878">
                        <c:v>5927.215973</c:v>
                      </c:pt>
                      <c:pt idx="5879">
                        <c:v>5928.231975</c:v>
                      </c:pt>
                      <c:pt idx="5880">
                        <c:v>5929.246313</c:v>
                      </c:pt>
                      <c:pt idx="5881">
                        <c:v>5930.248019</c:v>
                      </c:pt>
                      <c:pt idx="5882">
                        <c:v>5931.255537</c:v>
                      </c:pt>
                      <c:pt idx="5883">
                        <c:v>5932.263174</c:v>
                      </c:pt>
                      <c:pt idx="5884">
                        <c:v>5933.276823</c:v>
                      </c:pt>
                      <c:pt idx="5885">
                        <c:v>5934.289921</c:v>
                      </c:pt>
                      <c:pt idx="5886">
                        <c:v>5935.292997</c:v>
                      </c:pt>
                      <c:pt idx="5887">
                        <c:v>5936.29369</c:v>
                      </c:pt>
                      <c:pt idx="5888">
                        <c:v>5937.309679</c:v>
                      </c:pt>
                      <c:pt idx="5889">
                        <c:v>5938.316053</c:v>
                      </c:pt>
                      <c:pt idx="5890">
                        <c:v>5939.320111</c:v>
                      </c:pt>
                      <c:pt idx="5891">
                        <c:v>5940.335421</c:v>
                      </c:pt>
                      <c:pt idx="5892">
                        <c:v>5941.333177</c:v>
                      </c:pt>
                      <c:pt idx="5893">
                        <c:v>5942.333529</c:v>
                      </c:pt>
                      <c:pt idx="5894">
                        <c:v>5943.333717</c:v>
                      </c:pt>
                      <c:pt idx="5895">
                        <c:v>5944.325579</c:v>
                      </c:pt>
                      <c:pt idx="5896">
                        <c:v>5945.326161</c:v>
                      </c:pt>
                      <c:pt idx="5897">
                        <c:v>5946.342154</c:v>
                      </c:pt>
                      <c:pt idx="5898">
                        <c:v>5947.364906</c:v>
                      </c:pt>
                      <c:pt idx="5899">
                        <c:v>5948.385423</c:v>
                      </c:pt>
                      <c:pt idx="5900">
                        <c:v>5949.40152</c:v>
                      </c:pt>
                      <c:pt idx="5901">
                        <c:v>5950.408567</c:v>
                      </c:pt>
                      <c:pt idx="5902">
                        <c:v>5951.415169</c:v>
                      </c:pt>
                      <c:pt idx="5903">
                        <c:v>5952.415991</c:v>
                      </c:pt>
                      <c:pt idx="5904">
                        <c:v>5953.422523</c:v>
                      </c:pt>
                      <c:pt idx="5905">
                        <c:v>5954.422573</c:v>
                      </c:pt>
                      <c:pt idx="5906">
                        <c:v>5955.439153</c:v>
                      </c:pt>
                      <c:pt idx="5907">
                        <c:v>5956.440493</c:v>
                      </c:pt>
                      <c:pt idx="5908">
                        <c:v>5957.456001</c:v>
                      </c:pt>
                      <c:pt idx="5909">
                        <c:v>5958.472009</c:v>
                      </c:pt>
                      <c:pt idx="5910">
                        <c:v>5959.482657</c:v>
                      </c:pt>
                      <c:pt idx="5911">
                        <c:v>5960.511495</c:v>
                      </c:pt>
                      <c:pt idx="5912">
                        <c:v>5961.496398</c:v>
                      </c:pt>
                      <c:pt idx="5913">
                        <c:v>5962.496425</c:v>
                      </c:pt>
                      <c:pt idx="5914">
                        <c:v>5963.522023</c:v>
                      </c:pt>
                      <c:pt idx="5915">
                        <c:v>5964.529043</c:v>
                      </c:pt>
                      <c:pt idx="5916">
                        <c:v>5965.529562</c:v>
                      </c:pt>
                      <c:pt idx="5917">
                        <c:v>5966.542517</c:v>
                      </c:pt>
                      <c:pt idx="5918">
                        <c:v>5967.542171</c:v>
                      </c:pt>
                      <c:pt idx="5919">
                        <c:v>5968.550259</c:v>
                      </c:pt>
                      <c:pt idx="5920">
                        <c:v>5969.557859</c:v>
                      </c:pt>
                      <c:pt idx="5921">
                        <c:v>5970.56496</c:v>
                      </c:pt>
                      <c:pt idx="5922">
                        <c:v>5971.582192</c:v>
                      </c:pt>
                      <c:pt idx="5923">
                        <c:v>5972.587262</c:v>
                      </c:pt>
                      <c:pt idx="5924">
                        <c:v>5973.594168</c:v>
                      </c:pt>
                      <c:pt idx="5925">
                        <c:v>5974.599474</c:v>
                      </c:pt>
                      <c:pt idx="5926">
                        <c:v>5975.61596</c:v>
                      </c:pt>
                      <c:pt idx="5927">
                        <c:v>5976.60842</c:v>
                      </c:pt>
                      <c:pt idx="5928">
                        <c:v>5977.631511</c:v>
                      </c:pt>
                      <c:pt idx="5929">
                        <c:v>5978.648341</c:v>
                      </c:pt>
                      <c:pt idx="5930">
                        <c:v>5979.656243</c:v>
                      </c:pt>
                      <c:pt idx="5931">
                        <c:v>5980.677127</c:v>
                      </c:pt>
                      <c:pt idx="5932">
                        <c:v>5981.677142</c:v>
                      </c:pt>
                      <c:pt idx="5933">
                        <c:v>5982.676178</c:v>
                      </c:pt>
                      <c:pt idx="5934">
                        <c:v>5983.674064</c:v>
                      </c:pt>
                      <c:pt idx="5935">
                        <c:v>5984.68974</c:v>
                      </c:pt>
                      <c:pt idx="5936">
                        <c:v>5985.693615</c:v>
                      </c:pt>
                      <c:pt idx="5937">
                        <c:v>5986.70078</c:v>
                      </c:pt>
                      <c:pt idx="5938">
                        <c:v>5987.705649</c:v>
                      </c:pt>
                      <c:pt idx="5939">
                        <c:v>5988.7189</c:v>
                      </c:pt>
                      <c:pt idx="5940">
                        <c:v>5989.725651</c:v>
                      </c:pt>
                      <c:pt idx="5941">
                        <c:v>5990.745039</c:v>
                      </c:pt>
                      <c:pt idx="5942">
                        <c:v>5991.749113</c:v>
                      </c:pt>
                      <c:pt idx="5943">
                        <c:v>5992.759803</c:v>
                      </c:pt>
                      <c:pt idx="5944">
                        <c:v>5993.751337</c:v>
                      </c:pt>
                      <c:pt idx="5945">
                        <c:v>5994.752271</c:v>
                      </c:pt>
                      <c:pt idx="5946">
                        <c:v>5995.758672</c:v>
                      </c:pt>
                      <c:pt idx="5947">
                        <c:v>5996.771517</c:v>
                      </c:pt>
                      <c:pt idx="5948">
                        <c:v>5997.76918</c:v>
                      </c:pt>
                      <c:pt idx="5949">
                        <c:v>5998.770452</c:v>
                      </c:pt>
                      <c:pt idx="5950">
                        <c:v>5999.79068</c:v>
                      </c:pt>
                      <c:pt idx="5951">
                        <c:v>6000.79519</c:v>
                      </c:pt>
                      <c:pt idx="5952">
                        <c:v>6001.810143</c:v>
                      </c:pt>
                      <c:pt idx="5953">
                        <c:v>6002.814375</c:v>
                      </c:pt>
                      <c:pt idx="5954">
                        <c:v>6003.836965</c:v>
                      </c:pt>
                      <c:pt idx="5955">
                        <c:v>6004.828137</c:v>
                      </c:pt>
                      <c:pt idx="5956">
                        <c:v>6005.837749</c:v>
                      </c:pt>
                      <c:pt idx="5957">
                        <c:v>6006.838601</c:v>
                      </c:pt>
                      <c:pt idx="5958">
                        <c:v>6007.845499</c:v>
                      </c:pt>
                      <c:pt idx="5959">
                        <c:v>6008.867564</c:v>
                      </c:pt>
                      <c:pt idx="5960">
                        <c:v>6009.880882</c:v>
                      </c:pt>
                      <c:pt idx="5961">
                        <c:v>6010.892158</c:v>
                      </c:pt>
                      <c:pt idx="5962">
                        <c:v>6011.893233</c:v>
                      </c:pt>
                      <c:pt idx="5963">
                        <c:v>6012.897506</c:v>
                      </c:pt>
                      <c:pt idx="5964">
                        <c:v>6013.91417</c:v>
                      </c:pt>
                      <c:pt idx="5965">
                        <c:v>6014.912514</c:v>
                      </c:pt>
                      <c:pt idx="5966">
                        <c:v>6015.912771</c:v>
                      </c:pt>
                      <c:pt idx="5967">
                        <c:v>6016.924698</c:v>
                      </c:pt>
                      <c:pt idx="5968">
                        <c:v>6017.946826</c:v>
                      </c:pt>
                      <c:pt idx="5969">
                        <c:v>6018.953484</c:v>
                      </c:pt>
                      <c:pt idx="5970">
                        <c:v>6019.960449</c:v>
                      </c:pt>
                      <c:pt idx="5971">
                        <c:v>6020.955165</c:v>
                      </c:pt>
                      <c:pt idx="5972">
                        <c:v>6021.955767</c:v>
                      </c:pt>
                      <c:pt idx="5973">
                        <c:v>6022.95587</c:v>
                      </c:pt>
                      <c:pt idx="5974">
                        <c:v>6023.957313</c:v>
                      </c:pt>
                      <c:pt idx="5975">
                        <c:v>6024.957648</c:v>
                      </c:pt>
                      <c:pt idx="5976">
                        <c:v>6025.961356</c:v>
                      </c:pt>
                      <c:pt idx="5977">
                        <c:v>6026.951353</c:v>
                      </c:pt>
                      <c:pt idx="5978">
                        <c:v>6027.967375</c:v>
                      </c:pt>
                      <c:pt idx="5979">
                        <c:v>6028.96823</c:v>
                      </c:pt>
                      <c:pt idx="5980">
                        <c:v>6029.969615</c:v>
                      </c:pt>
                      <c:pt idx="5981">
                        <c:v>6030.985804</c:v>
                      </c:pt>
                      <c:pt idx="5982">
                        <c:v>6032.005564</c:v>
                      </c:pt>
                      <c:pt idx="5983">
                        <c:v>6033.003315</c:v>
                      </c:pt>
                      <c:pt idx="5984">
                        <c:v>6034.018903</c:v>
                      </c:pt>
                      <c:pt idx="5985">
                        <c:v>6035.028773</c:v>
                      </c:pt>
                      <c:pt idx="5986">
                        <c:v>6036.054734</c:v>
                      </c:pt>
                      <c:pt idx="5987">
                        <c:v>6037.073793</c:v>
                      </c:pt>
                      <c:pt idx="5988">
                        <c:v>6038.071253</c:v>
                      </c:pt>
                      <c:pt idx="5989">
                        <c:v>6039.085528</c:v>
                      </c:pt>
                      <c:pt idx="5990">
                        <c:v>6040.100357</c:v>
                      </c:pt>
                      <c:pt idx="5991">
                        <c:v>6041.096717</c:v>
                      </c:pt>
                      <c:pt idx="5992">
                        <c:v>6042.101729</c:v>
                      </c:pt>
                      <c:pt idx="5993">
                        <c:v>6043.117146</c:v>
                      </c:pt>
                      <c:pt idx="5994">
                        <c:v>6044.128023</c:v>
                      </c:pt>
                      <c:pt idx="5995">
                        <c:v>6045.144372</c:v>
                      </c:pt>
                      <c:pt idx="5996">
                        <c:v>6046.160421</c:v>
                      </c:pt>
                      <c:pt idx="5997">
                        <c:v>6047.160233</c:v>
                      </c:pt>
                      <c:pt idx="5998">
                        <c:v>6048.160554</c:v>
                      </c:pt>
                      <c:pt idx="5999">
                        <c:v>6049.161133</c:v>
                      </c:pt>
                      <c:pt idx="6000">
                        <c:v>6050.16214</c:v>
                      </c:pt>
                      <c:pt idx="6001">
                        <c:v>6051.169644</c:v>
                      </c:pt>
                      <c:pt idx="6002">
                        <c:v>6052.173478</c:v>
                      </c:pt>
                      <c:pt idx="6003">
                        <c:v>6053.176779</c:v>
                      </c:pt>
                      <c:pt idx="6004">
                        <c:v>6054.168714</c:v>
                      </c:pt>
                      <c:pt idx="6005">
                        <c:v>6055.176794</c:v>
                      </c:pt>
                      <c:pt idx="6006">
                        <c:v>6056.181588</c:v>
                      </c:pt>
                      <c:pt idx="6007">
                        <c:v>6057.195135</c:v>
                      </c:pt>
                      <c:pt idx="6008">
                        <c:v>6058.214255</c:v>
                      </c:pt>
                      <c:pt idx="6009">
                        <c:v>6059.228848</c:v>
                      </c:pt>
                      <c:pt idx="6010">
                        <c:v>6060.244502</c:v>
                      </c:pt>
                      <c:pt idx="6011">
                        <c:v>6061.260485</c:v>
                      </c:pt>
                      <c:pt idx="6012">
                        <c:v>6062.267143</c:v>
                      </c:pt>
                      <c:pt idx="6013">
                        <c:v>6063.264936</c:v>
                      </c:pt>
                      <c:pt idx="6014">
                        <c:v>6064.265156</c:v>
                      </c:pt>
                      <c:pt idx="6015">
                        <c:v>6065.263708</c:v>
                      </c:pt>
                      <c:pt idx="6016">
                        <c:v>6066.271078</c:v>
                      </c:pt>
                      <c:pt idx="6017">
                        <c:v>6067.287171</c:v>
                      </c:pt>
                      <c:pt idx="6018">
                        <c:v>6068.288117</c:v>
                      </c:pt>
                      <c:pt idx="6019">
                        <c:v>6069.277641</c:v>
                      </c:pt>
                      <c:pt idx="6020">
                        <c:v>6070.300743</c:v>
                      </c:pt>
                      <c:pt idx="6021">
                        <c:v>6071.307271</c:v>
                      </c:pt>
                      <c:pt idx="6022">
                        <c:v>6072.298724</c:v>
                      </c:pt>
                      <c:pt idx="6023">
                        <c:v>6073.305625</c:v>
                      </c:pt>
                      <c:pt idx="6024">
                        <c:v>6074.319006</c:v>
                      </c:pt>
                      <c:pt idx="6025">
                        <c:v>6075.335467</c:v>
                      </c:pt>
                      <c:pt idx="6026">
                        <c:v>6076.335927</c:v>
                      </c:pt>
                      <c:pt idx="6027">
                        <c:v>6077.330896</c:v>
                      </c:pt>
                      <c:pt idx="6028">
                        <c:v>6078.337458</c:v>
                      </c:pt>
                      <c:pt idx="6029">
                        <c:v>6079.338359</c:v>
                      </c:pt>
                      <c:pt idx="6030">
                        <c:v>6080.336356</c:v>
                      </c:pt>
                      <c:pt idx="6031">
                        <c:v>6081.353987</c:v>
                      </c:pt>
                      <c:pt idx="6032">
                        <c:v>6082.360956</c:v>
                      </c:pt>
                      <c:pt idx="6033">
                        <c:v>6083.380406</c:v>
                      </c:pt>
                      <c:pt idx="6034">
                        <c:v>6084.379437</c:v>
                      </c:pt>
                      <c:pt idx="6035">
                        <c:v>6085.380472</c:v>
                      </c:pt>
                      <c:pt idx="6036">
                        <c:v>6086.387738</c:v>
                      </c:pt>
                      <c:pt idx="6037">
                        <c:v>6087.410275</c:v>
                      </c:pt>
                      <c:pt idx="6038">
                        <c:v>6088.412742</c:v>
                      </c:pt>
                      <c:pt idx="6039">
                        <c:v>6089.413965</c:v>
                      </c:pt>
                      <c:pt idx="6040">
                        <c:v>6090.414476</c:v>
                      </c:pt>
                      <c:pt idx="6041">
                        <c:v>6091.412227</c:v>
                      </c:pt>
                      <c:pt idx="6042">
                        <c:v>6092.404561</c:v>
                      </c:pt>
                      <c:pt idx="6043">
                        <c:v>6093.411917</c:v>
                      </c:pt>
                      <c:pt idx="6044">
                        <c:v>6094.41689</c:v>
                      </c:pt>
                      <c:pt idx="6045">
                        <c:v>6095.437127</c:v>
                      </c:pt>
                      <c:pt idx="6046">
                        <c:v>6096.459201</c:v>
                      </c:pt>
                      <c:pt idx="6047">
                        <c:v>6097.468932</c:v>
                      </c:pt>
                      <c:pt idx="6048">
                        <c:v>6098.479892</c:v>
                      </c:pt>
                      <c:pt idx="6049">
                        <c:v>6099.497675</c:v>
                      </c:pt>
                      <c:pt idx="6050">
                        <c:v>6100.505081</c:v>
                      </c:pt>
                      <c:pt idx="6051">
                        <c:v>6101.511006</c:v>
                      </c:pt>
                      <c:pt idx="6052">
                        <c:v>6102.527936</c:v>
                      </c:pt>
                      <c:pt idx="6053">
                        <c:v>6103.532233</c:v>
                      </c:pt>
                      <c:pt idx="6054">
                        <c:v>6104.54868</c:v>
                      </c:pt>
                      <c:pt idx="6055">
                        <c:v>6105.564601</c:v>
                      </c:pt>
                      <c:pt idx="6056">
                        <c:v>6106.582261</c:v>
                      </c:pt>
                      <c:pt idx="6057">
                        <c:v>6107.583579</c:v>
                      </c:pt>
                      <c:pt idx="6058">
                        <c:v>6108.590416</c:v>
                      </c:pt>
                      <c:pt idx="6059">
                        <c:v>6109.613335</c:v>
                      </c:pt>
                      <c:pt idx="6060">
                        <c:v>6110.62847</c:v>
                      </c:pt>
                      <c:pt idx="6061">
                        <c:v>6111.639713</c:v>
                      </c:pt>
                      <c:pt idx="6062">
                        <c:v>6112.544544</c:v>
                      </c:pt>
                      <c:pt idx="6063">
                        <c:v>6113.560518</c:v>
                      </c:pt>
                      <c:pt idx="6064">
                        <c:v>6114.567834</c:v>
                      </c:pt>
                      <c:pt idx="6065">
                        <c:v>6115.58032</c:v>
                      </c:pt>
                      <c:pt idx="6066">
                        <c:v>6116.580542</c:v>
                      </c:pt>
                      <c:pt idx="6067">
                        <c:v>6117.577527</c:v>
                      </c:pt>
                      <c:pt idx="6068">
                        <c:v>6118.574914</c:v>
                      </c:pt>
                      <c:pt idx="6069">
                        <c:v>6119.58199</c:v>
                      </c:pt>
                      <c:pt idx="6070">
                        <c:v>6120.583409</c:v>
                      </c:pt>
                      <c:pt idx="6071">
                        <c:v>6121.58862</c:v>
                      </c:pt>
                      <c:pt idx="6072">
                        <c:v>6122.588496</c:v>
                      </c:pt>
                      <c:pt idx="6073">
                        <c:v>6123.601946</c:v>
                      </c:pt>
                      <c:pt idx="6074">
                        <c:v>6124.604041</c:v>
                      </c:pt>
                      <c:pt idx="6075">
                        <c:v>6125.619973</c:v>
                      </c:pt>
                      <c:pt idx="6076">
                        <c:v>6126.635797</c:v>
                      </c:pt>
                      <c:pt idx="6077">
                        <c:v>6127.637651</c:v>
                      </c:pt>
                      <c:pt idx="6078">
                        <c:v>6128.641181</c:v>
                      </c:pt>
                      <c:pt idx="6079">
                        <c:v>6129.645095</c:v>
                      </c:pt>
                      <c:pt idx="6080">
                        <c:v>6130.638654</c:v>
                      </c:pt>
                      <c:pt idx="6081">
                        <c:v>6131.649006</c:v>
                      </c:pt>
                      <c:pt idx="6082">
                        <c:v>6132.66614</c:v>
                      </c:pt>
                      <c:pt idx="6083">
                        <c:v>6133.6732</c:v>
                      </c:pt>
                      <c:pt idx="6084">
                        <c:v>6134.685969</c:v>
                      </c:pt>
                      <c:pt idx="6085">
                        <c:v>6135.693151</c:v>
                      </c:pt>
                      <c:pt idx="6086">
                        <c:v>6136.709727</c:v>
                      </c:pt>
                      <c:pt idx="6087">
                        <c:v>6137.725361</c:v>
                      </c:pt>
                      <c:pt idx="6088">
                        <c:v>6138.725355</c:v>
                      </c:pt>
                      <c:pt idx="6089">
                        <c:v>6139.730621</c:v>
                      </c:pt>
                      <c:pt idx="6090">
                        <c:v>6140.746705</c:v>
                      </c:pt>
                      <c:pt idx="6091">
                        <c:v>6141.761044</c:v>
                      </c:pt>
                      <c:pt idx="6092">
                        <c:v>6142.751807</c:v>
                      </c:pt>
                      <c:pt idx="6093">
                        <c:v>6143.75213</c:v>
                      </c:pt>
                      <c:pt idx="6094">
                        <c:v>6144.767489</c:v>
                      </c:pt>
                      <c:pt idx="6095">
                        <c:v>6145.76836</c:v>
                      </c:pt>
                      <c:pt idx="6096">
                        <c:v>6146.784071</c:v>
                      </c:pt>
                      <c:pt idx="6097">
                        <c:v>6147.784131</c:v>
                      </c:pt>
                      <c:pt idx="6098">
                        <c:v>6148.783891</c:v>
                      </c:pt>
                      <c:pt idx="6099">
                        <c:v>6149.784447</c:v>
                      </c:pt>
                      <c:pt idx="6100">
                        <c:v>6150.785456</c:v>
                      </c:pt>
                      <c:pt idx="6101">
                        <c:v>6151.785787</c:v>
                      </c:pt>
                      <c:pt idx="6102">
                        <c:v>6152.790021</c:v>
                      </c:pt>
                      <c:pt idx="6103">
                        <c:v>6153.785516</c:v>
                      </c:pt>
                      <c:pt idx="6104">
                        <c:v>6154.792648</c:v>
                      </c:pt>
                      <c:pt idx="6105">
                        <c:v>6155.792964</c:v>
                      </c:pt>
                      <c:pt idx="6106">
                        <c:v>6156.777306</c:v>
                      </c:pt>
                      <c:pt idx="6107">
                        <c:v>6157.782443</c:v>
                      </c:pt>
                      <c:pt idx="6108">
                        <c:v>6158.789024</c:v>
                      </c:pt>
                      <c:pt idx="6109">
                        <c:v>6159.78405</c:v>
                      </c:pt>
                      <c:pt idx="6110">
                        <c:v>6160.782872</c:v>
                      </c:pt>
                      <c:pt idx="6111">
                        <c:v>6161.792524</c:v>
                      </c:pt>
                      <c:pt idx="6112">
                        <c:v>6162.79779</c:v>
                      </c:pt>
                      <c:pt idx="6113">
                        <c:v>6163.800758</c:v>
                      </c:pt>
                      <c:pt idx="6114">
                        <c:v>6164.827066</c:v>
                      </c:pt>
                      <c:pt idx="6115">
                        <c:v>6165.826098</c:v>
                      </c:pt>
                      <c:pt idx="6116">
                        <c:v>6166.831884</c:v>
                      </c:pt>
                      <c:pt idx="6117">
                        <c:v>6167.833347</c:v>
                      </c:pt>
                      <c:pt idx="6118">
                        <c:v>6168.832699</c:v>
                      </c:pt>
                      <c:pt idx="6119">
                        <c:v>6169.843524</c:v>
                      </c:pt>
                      <c:pt idx="6120">
                        <c:v>6170.860038</c:v>
                      </c:pt>
                      <c:pt idx="6121">
                        <c:v>6171.879583</c:v>
                      </c:pt>
                      <c:pt idx="6122">
                        <c:v>6172.883839</c:v>
                      </c:pt>
                      <c:pt idx="6123">
                        <c:v>6173.888609</c:v>
                      </c:pt>
                      <c:pt idx="6124">
                        <c:v>6174.894796</c:v>
                      </c:pt>
                      <c:pt idx="6125">
                        <c:v>6175.903322</c:v>
                      </c:pt>
                      <c:pt idx="6126">
                        <c:v>6176.917001</c:v>
                      </c:pt>
                      <c:pt idx="6127">
                        <c:v>6177.938767</c:v>
                      </c:pt>
                      <c:pt idx="6128">
                        <c:v>6178.963501</c:v>
                      </c:pt>
                      <c:pt idx="6129">
                        <c:v>6179.984524</c:v>
                      </c:pt>
                      <c:pt idx="6130">
                        <c:v>6180.972706</c:v>
                      </c:pt>
                      <c:pt idx="6131">
                        <c:v>6181.978672</c:v>
                      </c:pt>
                      <c:pt idx="6132">
                        <c:v>6182.995348</c:v>
                      </c:pt>
                      <c:pt idx="6133">
                        <c:v>6183.997342</c:v>
                      </c:pt>
                      <c:pt idx="6134">
                        <c:v>6184.989415</c:v>
                      </c:pt>
                      <c:pt idx="6135">
                        <c:v>6186.009824</c:v>
                      </c:pt>
                      <c:pt idx="6136">
                        <c:v>6187.001543</c:v>
                      </c:pt>
                      <c:pt idx="6137">
                        <c:v>6188.019515</c:v>
                      </c:pt>
                      <c:pt idx="6138">
                        <c:v>6188.905177</c:v>
                      </c:pt>
                      <c:pt idx="6139">
                        <c:v>6189.92345</c:v>
                      </c:pt>
                      <c:pt idx="6140">
                        <c:v>6190.935513</c:v>
                      </c:pt>
                      <c:pt idx="6141">
                        <c:v>6191.957835</c:v>
                      </c:pt>
                      <c:pt idx="6142">
                        <c:v>6192.957763</c:v>
                      </c:pt>
                      <c:pt idx="6143">
                        <c:v>6193.958321</c:v>
                      </c:pt>
                      <c:pt idx="6144">
                        <c:v>6194.949883</c:v>
                      </c:pt>
                      <c:pt idx="6145">
                        <c:v>6195.956938</c:v>
                      </c:pt>
                      <c:pt idx="6146">
                        <c:v>6196.956615</c:v>
                      </c:pt>
                      <c:pt idx="6147">
                        <c:v>6197.956142</c:v>
                      </c:pt>
                      <c:pt idx="6148">
                        <c:v>6198.963183</c:v>
                      </c:pt>
                      <c:pt idx="6149">
                        <c:v>6199.979269</c:v>
                      </c:pt>
                      <c:pt idx="6150">
                        <c:v>6200.985924</c:v>
                      </c:pt>
                      <c:pt idx="6151">
                        <c:v>6202.001199</c:v>
                      </c:pt>
                      <c:pt idx="6152">
                        <c:v>6203.016474</c:v>
                      </c:pt>
                      <c:pt idx="6153">
                        <c:v>6204.032653</c:v>
                      </c:pt>
                      <c:pt idx="6154">
                        <c:v>6205.04882</c:v>
                      </c:pt>
                      <c:pt idx="6155">
                        <c:v>6206.052202</c:v>
                      </c:pt>
                      <c:pt idx="6156">
                        <c:v>6207.059215</c:v>
                      </c:pt>
                      <c:pt idx="6157">
                        <c:v>6208.079157</c:v>
                      </c:pt>
                      <c:pt idx="6158">
                        <c:v>6209.088611</c:v>
                      </c:pt>
                      <c:pt idx="6159">
                        <c:v>6210.088646</c:v>
                      </c:pt>
                      <c:pt idx="6160">
                        <c:v>6211.088719</c:v>
                      </c:pt>
                      <c:pt idx="6161">
                        <c:v>6212.089058</c:v>
                      </c:pt>
                      <c:pt idx="6162">
                        <c:v>6213.095553</c:v>
                      </c:pt>
                      <c:pt idx="6163">
                        <c:v>6214.109036</c:v>
                      </c:pt>
                      <c:pt idx="6164">
                        <c:v>6215.134885</c:v>
                      </c:pt>
                      <c:pt idx="6165">
                        <c:v>6216.150507</c:v>
                      </c:pt>
                      <c:pt idx="6166">
                        <c:v>6217.151732</c:v>
                      </c:pt>
                      <c:pt idx="6167">
                        <c:v>6218.167618</c:v>
                      </c:pt>
                      <c:pt idx="6168">
                        <c:v>6219.155679</c:v>
                      </c:pt>
                      <c:pt idx="6169">
                        <c:v>6220.171549</c:v>
                      </c:pt>
                      <c:pt idx="6170">
                        <c:v>6221.17283</c:v>
                      </c:pt>
                      <c:pt idx="6171">
                        <c:v>6222.169657</c:v>
                      </c:pt>
                      <c:pt idx="6172">
                        <c:v>6223.169886</c:v>
                      </c:pt>
                      <c:pt idx="6173">
                        <c:v>6224.171125</c:v>
                      </c:pt>
                      <c:pt idx="6174">
                        <c:v>6225.171157</c:v>
                      </c:pt>
                      <c:pt idx="6175">
                        <c:v>6226.181543</c:v>
                      </c:pt>
                      <c:pt idx="6176">
                        <c:v>6227.197518</c:v>
                      </c:pt>
                      <c:pt idx="6177">
                        <c:v>6228.204478</c:v>
                      </c:pt>
                      <c:pt idx="6178">
                        <c:v>6229.20358</c:v>
                      </c:pt>
                      <c:pt idx="6179">
                        <c:v>6230.210837</c:v>
                      </c:pt>
                      <c:pt idx="6180">
                        <c:v>6231.218973</c:v>
                      </c:pt>
                      <c:pt idx="6181">
                        <c:v>6232.234849</c:v>
                      </c:pt>
                      <c:pt idx="6182">
                        <c:v>6233.250921</c:v>
                      </c:pt>
                      <c:pt idx="6183">
                        <c:v>6234.250971</c:v>
                      </c:pt>
                      <c:pt idx="6184">
                        <c:v>6235.252127</c:v>
                      </c:pt>
                      <c:pt idx="6185">
                        <c:v>6236.252942</c:v>
                      </c:pt>
                      <c:pt idx="6186">
                        <c:v>6237.253438</c:v>
                      </c:pt>
                      <c:pt idx="6187">
                        <c:v>6238.260014</c:v>
                      </c:pt>
                      <c:pt idx="6188">
                        <c:v>6239.261129</c:v>
                      </c:pt>
                      <c:pt idx="6189">
                        <c:v>6240.260902</c:v>
                      </c:pt>
                      <c:pt idx="6190">
                        <c:v>6241.264351</c:v>
                      </c:pt>
                      <c:pt idx="6191">
                        <c:v>6242.277803</c:v>
                      </c:pt>
                      <c:pt idx="6192">
                        <c:v>6243.284551</c:v>
                      </c:pt>
                      <c:pt idx="6193">
                        <c:v>6244.285263</c:v>
                      </c:pt>
                      <c:pt idx="6194">
                        <c:v>6245.285768</c:v>
                      </c:pt>
                      <c:pt idx="6195">
                        <c:v>6246.289783</c:v>
                      </c:pt>
                      <c:pt idx="6196">
                        <c:v>6247.294089</c:v>
                      </c:pt>
                      <c:pt idx="6197">
                        <c:v>6248.310162</c:v>
                      </c:pt>
                      <c:pt idx="6198">
                        <c:v>6249.32645</c:v>
                      </c:pt>
                      <c:pt idx="6199">
                        <c:v>6250.326288</c:v>
                      </c:pt>
                      <c:pt idx="6200">
                        <c:v>6251.324456</c:v>
                      </c:pt>
                      <c:pt idx="6201">
                        <c:v>6252.328144</c:v>
                      </c:pt>
                      <c:pt idx="6202">
                        <c:v>6253.329466</c:v>
                      </c:pt>
                      <c:pt idx="6203">
                        <c:v>6254.336247</c:v>
                      </c:pt>
                      <c:pt idx="6204">
                        <c:v>6255.352045</c:v>
                      </c:pt>
                      <c:pt idx="6205">
                        <c:v>6256.35882</c:v>
                      </c:pt>
                      <c:pt idx="6206">
                        <c:v>6257.380963</c:v>
                      </c:pt>
                      <c:pt idx="6207">
                        <c:v>6258.3817</c:v>
                      </c:pt>
                      <c:pt idx="6208">
                        <c:v>6259.372177</c:v>
                      </c:pt>
                      <c:pt idx="6209">
                        <c:v>6260.376249</c:v>
                      </c:pt>
                      <c:pt idx="6210">
                        <c:v>6261.383957</c:v>
                      </c:pt>
                      <c:pt idx="6211">
                        <c:v>6262.37582</c:v>
                      </c:pt>
                      <c:pt idx="6212">
                        <c:v>6263.383122</c:v>
                      </c:pt>
                      <c:pt idx="6213">
                        <c:v>6264.38339</c:v>
                      </c:pt>
                      <c:pt idx="6214">
                        <c:v>6265.393883</c:v>
                      </c:pt>
                      <c:pt idx="6215">
                        <c:v>6266.416431</c:v>
                      </c:pt>
                      <c:pt idx="6216">
                        <c:v>6267.408053</c:v>
                      </c:pt>
                      <c:pt idx="6217">
                        <c:v>6268.428521</c:v>
                      </c:pt>
                      <c:pt idx="6218">
                        <c:v>6269.447368</c:v>
                      </c:pt>
                      <c:pt idx="6219">
                        <c:v>6270.452517</c:v>
                      </c:pt>
                      <c:pt idx="6220">
                        <c:v>6271.452703</c:v>
                      </c:pt>
                      <c:pt idx="6221">
                        <c:v>6272.456671</c:v>
                      </c:pt>
                      <c:pt idx="6222">
                        <c:v>6273.479358</c:v>
                      </c:pt>
                      <c:pt idx="6223">
                        <c:v>6274.490828</c:v>
                      </c:pt>
                      <c:pt idx="6224">
                        <c:v>6275.508454</c:v>
                      </c:pt>
                      <c:pt idx="6225">
                        <c:v>6276.498193</c:v>
                      </c:pt>
                      <c:pt idx="6226">
                        <c:v>6277.503107</c:v>
                      </c:pt>
                      <c:pt idx="6227">
                        <c:v>6278.510161</c:v>
                      </c:pt>
                      <c:pt idx="6228">
                        <c:v>6279.509623</c:v>
                      </c:pt>
                      <c:pt idx="6229">
                        <c:v>6280.52555</c:v>
                      </c:pt>
                      <c:pt idx="6230">
                        <c:v>6281.541218</c:v>
                      </c:pt>
                      <c:pt idx="6231">
                        <c:v>6282.572999</c:v>
                      </c:pt>
                      <c:pt idx="6232">
                        <c:v>6283.587998</c:v>
                      </c:pt>
                      <c:pt idx="6233">
                        <c:v>6284.58849</c:v>
                      </c:pt>
                      <c:pt idx="6234">
                        <c:v>6285.606234</c:v>
                      </c:pt>
                      <c:pt idx="6235">
                        <c:v>6286.622092</c:v>
                      </c:pt>
                      <c:pt idx="6236">
                        <c:v>6287.632047</c:v>
                      </c:pt>
                      <c:pt idx="6237">
                        <c:v>6288.618716</c:v>
                      </c:pt>
                      <c:pt idx="6238">
                        <c:v>6289.634222</c:v>
                      </c:pt>
                      <c:pt idx="6239">
                        <c:v>6290.639819</c:v>
                      </c:pt>
                      <c:pt idx="6240">
                        <c:v>6291.661711</c:v>
                      </c:pt>
                      <c:pt idx="6241">
                        <c:v>6292.669623</c:v>
                      </c:pt>
                      <c:pt idx="6242">
                        <c:v>6293.684729</c:v>
                      </c:pt>
                      <c:pt idx="6243">
                        <c:v>6294.707805</c:v>
                      </c:pt>
                      <c:pt idx="6244">
                        <c:v>6295.710264</c:v>
                      </c:pt>
                      <c:pt idx="6245">
                        <c:v>6296.716324</c:v>
                      </c:pt>
                      <c:pt idx="6246">
                        <c:v>6297.716485</c:v>
                      </c:pt>
                      <c:pt idx="6247">
                        <c:v>6298.731349</c:v>
                      </c:pt>
                      <c:pt idx="6248">
                        <c:v>6299.749479</c:v>
                      </c:pt>
                      <c:pt idx="6249">
                        <c:v>6300.747155</c:v>
                      </c:pt>
                      <c:pt idx="6250">
                        <c:v>6301.756835</c:v>
                      </c:pt>
                      <c:pt idx="6251">
                        <c:v>6302.766963</c:v>
                      </c:pt>
                      <c:pt idx="6252">
                        <c:v>6303.786374</c:v>
                      </c:pt>
                      <c:pt idx="6253">
                        <c:v>6304.792386</c:v>
                      </c:pt>
                      <c:pt idx="6254">
                        <c:v>6305.79301</c:v>
                      </c:pt>
                      <c:pt idx="6255">
                        <c:v>6306.808414</c:v>
                      </c:pt>
                      <c:pt idx="6256">
                        <c:v>6307.828742</c:v>
                      </c:pt>
                      <c:pt idx="6257">
                        <c:v>6308.82703</c:v>
                      </c:pt>
                      <c:pt idx="6258">
                        <c:v>6309.83878</c:v>
                      </c:pt>
                      <c:pt idx="6259">
                        <c:v>6310.849813</c:v>
                      </c:pt>
                      <c:pt idx="6260">
                        <c:v>6311.868317</c:v>
                      </c:pt>
                      <c:pt idx="6261">
                        <c:v>6312.868438</c:v>
                      </c:pt>
                      <c:pt idx="6262">
                        <c:v>6313.888217</c:v>
                      </c:pt>
                      <c:pt idx="6263">
                        <c:v>6314.9069</c:v>
                      </c:pt>
                      <c:pt idx="6264">
                        <c:v>6315.911925</c:v>
                      </c:pt>
                      <c:pt idx="6265">
                        <c:v>6316.925876</c:v>
                      </c:pt>
                      <c:pt idx="6266">
                        <c:v>6317.941562</c:v>
                      </c:pt>
                      <c:pt idx="6267">
                        <c:v>6318.974747</c:v>
                      </c:pt>
                      <c:pt idx="6268">
                        <c:v>6319.977684</c:v>
                      </c:pt>
                      <c:pt idx="6269">
                        <c:v>6321.000206</c:v>
                      </c:pt>
                      <c:pt idx="6270">
                        <c:v>6321.982323</c:v>
                      </c:pt>
                      <c:pt idx="6271">
                        <c:v>6323.000942</c:v>
                      </c:pt>
                      <c:pt idx="6272">
                        <c:v>6324.015586</c:v>
                      </c:pt>
                      <c:pt idx="6273">
                        <c:v>6325.018156</c:v>
                      </c:pt>
                      <c:pt idx="6274">
                        <c:v>6326.032648</c:v>
                      </c:pt>
                      <c:pt idx="6275">
                        <c:v>6327.041793</c:v>
                      </c:pt>
                      <c:pt idx="6276">
                        <c:v>6327.951904</c:v>
                      </c:pt>
                      <c:pt idx="6277">
                        <c:v>6328.963123</c:v>
                      </c:pt>
                      <c:pt idx="6278">
                        <c:v>6329.963849</c:v>
                      </c:pt>
                      <c:pt idx="6279">
                        <c:v>6330.960089</c:v>
                      </c:pt>
                      <c:pt idx="6280">
                        <c:v>6331.963699</c:v>
                      </c:pt>
                      <c:pt idx="6281">
                        <c:v>6332.971908</c:v>
                      </c:pt>
                      <c:pt idx="6282">
                        <c:v>6333.978259</c:v>
                      </c:pt>
                      <c:pt idx="6283">
                        <c:v>6334.994091</c:v>
                      </c:pt>
                      <c:pt idx="6284">
                        <c:v>6336.009655</c:v>
                      </c:pt>
                      <c:pt idx="6285">
                        <c:v>6337.000802</c:v>
                      </c:pt>
                      <c:pt idx="6286">
                        <c:v>6338.007858</c:v>
                      </c:pt>
                      <c:pt idx="6287">
                        <c:v>6339.008408</c:v>
                      </c:pt>
                      <c:pt idx="6288">
                        <c:v>6340.009539</c:v>
                      </c:pt>
                      <c:pt idx="6289">
                        <c:v>6341.010128</c:v>
                      </c:pt>
                      <c:pt idx="6290">
                        <c:v>6342.000339</c:v>
                      </c:pt>
                      <c:pt idx="6291">
                        <c:v>6343.007236</c:v>
                      </c:pt>
                      <c:pt idx="6292">
                        <c:v>6344.023475</c:v>
                      </c:pt>
                      <c:pt idx="6293">
                        <c:v>6345.039304</c:v>
                      </c:pt>
                      <c:pt idx="6294">
                        <c:v>6346.041963</c:v>
                      </c:pt>
                      <c:pt idx="6295">
                        <c:v>6347.049395</c:v>
                      </c:pt>
                      <c:pt idx="6296">
                        <c:v>6348.062103</c:v>
                      </c:pt>
                      <c:pt idx="6297">
                        <c:v>6349.069569</c:v>
                      </c:pt>
                      <c:pt idx="6298">
                        <c:v>6350.070048</c:v>
                      </c:pt>
                      <c:pt idx="6299">
                        <c:v>6351.08622</c:v>
                      </c:pt>
                      <c:pt idx="6300">
                        <c:v>6352.099829</c:v>
                      </c:pt>
                      <c:pt idx="6301">
                        <c:v>6353.101399</c:v>
                      </c:pt>
                      <c:pt idx="6302">
                        <c:v>6354.103005</c:v>
                      </c:pt>
                      <c:pt idx="6303">
                        <c:v>6355.099776</c:v>
                      </c:pt>
                      <c:pt idx="6304">
                        <c:v>6356.090432</c:v>
                      </c:pt>
                      <c:pt idx="6305">
                        <c:v>6357.090632</c:v>
                      </c:pt>
                      <c:pt idx="6306">
                        <c:v>6358.093576</c:v>
                      </c:pt>
                      <c:pt idx="6307">
                        <c:v>6359.093837</c:v>
                      </c:pt>
                      <c:pt idx="6308">
                        <c:v>6360.101104</c:v>
                      </c:pt>
                      <c:pt idx="6309">
                        <c:v>6361.105529</c:v>
                      </c:pt>
                      <c:pt idx="6310">
                        <c:v>6362.113127</c:v>
                      </c:pt>
                      <c:pt idx="6311">
                        <c:v>6363.12854</c:v>
                      </c:pt>
                      <c:pt idx="6312">
                        <c:v>6364.138962</c:v>
                      </c:pt>
                      <c:pt idx="6313">
                        <c:v>6365.140857</c:v>
                      </c:pt>
                      <c:pt idx="6314">
                        <c:v>6366.151436</c:v>
                      </c:pt>
                      <c:pt idx="6315">
                        <c:v>6367.167395</c:v>
                      </c:pt>
                      <c:pt idx="6316">
                        <c:v>6368.167953</c:v>
                      </c:pt>
                      <c:pt idx="6317">
                        <c:v>6369.190739</c:v>
                      </c:pt>
                      <c:pt idx="6318">
                        <c:v>6370.195045</c:v>
                      </c:pt>
                      <c:pt idx="6319">
                        <c:v>6371.201656</c:v>
                      </c:pt>
                      <c:pt idx="6320">
                        <c:v>6372.208645</c:v>
                      </c:pt>
                      <c:pt idx="6321">
                        <c:v>6373.223282</c:v>
                      </c:pt>
                      <c:pt idx="6322">
                        <c:v>6374.238466</c:v>
                      </c:pt>
                      <c:pt idx="6323">
                        <c:v>6375.239122</c:v>
                      </c:pt>
                      <c:pt idx="6324">
                        <c:v>6376.246404</c:v>
                      </c:pt>
                      <c:pt idx="6325">
                        <c:v>6377.246727</c:v>
                      </c:pt>
                      <c:pt idx="6326">
                        <c:v>6378.25003</c:v>
                      </c:pt>
                      <c:pt idx="6327">
                        <c:v>6379.265792</c:v>
                      </c:pt>
                      <c:pt idx="6328">
                        <c:v>6380.265975</c:v>
                      </c:pt>
                      <c:pt idx="6329">
                        <c:v>6381.281718</c:v>
                      </c:pt>
                      <c:pt idx="6330">
                        <c:v>6382.279209</c:v>
                      </c:pt>
                      <c:pt idx="6331">
                        <c:v>6383.286463</c:v>
                      </c:pt>
                      <c:pt idx="6332">
                        <c:v>6384.287113</c:v>
                      </c:pt>
                      <c:pt idx="6333">
                        <c:v>6385.278285</c:v>
                      </c:pt>
                      <c:pt idx="6334">
                        <c:v>6386.285512</c:v>
                      </c:pt>
                      <c:pt idx="6335">
                        <c:v>6387.301633</c:v>
                      </c:pt>
                      <c:pt idx="6336">
                        <c:v>6388.323681</c:v>
                      </c:pt>
                      <c:pt idx="6337">
                        <c:v>6389.323242</c:v>
                      </c:pt>
                      <c:pt idx="6338">
                        <c:v>6390.32351</c:v>
                      </c:pt>
                      <c:pt idx="6339">
                        <c:v>6391.333017</c:v>
                      </c:pt>
                      <c:pt idx="6340">
                        <c:v>6392.333545</c:v>
                      </c:pt>
                      <c:pt idx="6341">
                        <c:v>6393.324989</c:v>
                      </c:pt>
                      <c:pt idx="6342">
                        <c:v>6394.332447</c:v>
                      </c:pt>
                      <c:pt idx="6343">
                        <c:v>6395.332377</c:v>
                      </c:pt>
                      <c:pt idx="6344">
                        <c:v>6396.352325</c:v>
                      </c:pt>
                      <c:pt idx="6345">
                        <c:v>6397.369226</c:v>
                      </c:pt>
                      <c:pt idx="6346">
                        <c:v>6398.385059</c:v>
                      </c:pt>
                      <c:pt idx="6347">
                        <c:v>6399.385409</c:v>
                      </c:pt>
                      <c:pt idx="6348">
                        <c:v>6400.385869</c:v>
                      </c:pt>
                      <c:pt idx="6349">
                        <c:v>6401.375134</c:v>
                      </c:pt>
                      <c:pt idx="6350">
                        <c:v>6402.383809</c:v>
                      </c:pt>
                      <c:pt idx="6351">
                        <c:v>6403.400258</c:v>
                      </c:pt>
                      <c:pt idx="6352">
                        <c:v>6404.400224</c:v>
                      </c:pt>
                      <c:pt idx="6353">
                        <c:v>6405.400913</c:v>
                      </c:pt>
                      <c:pt idx="6354">
                        <c:v>6406.416553</c:v>
                      </c:pt>
                      <c:pt idx="6355">
                        <c:v>6407.414421</c:v>
                      </c:pt>
                      <c:pt idx="6356">
                        <c:v>6408.405296</c:v>
                      </c:pt>
                      <c:pt idx="6357">
                        <c:v>6409.406155</c:v>
                      </c:pt>
                      <c:pt idx="6358">
                        <c:v>6410.40305</c:v>
                      </c:pt>
                      <c:pt idx="6359">
                        <c:v>6411.410187</c:v>
                      </c:pt>
                      <c:pt idx="6360">
                        <c:v>6412.406804</c:v>
                      </c:pt>
                      <c:pt idx="6361">
                        <c:v>6413.417253</c:v>
                      </c:pt>
                      <c:pt idx="6362">
                        <c:v>6414.421185</c:v>
                      </c:pt>
                      <c:pt idx="6363">
                        <c:v>6415.440627</c:v>
                      </c:pt>
                      <c:pt idx="6364">
                        <c:v>6416.448868</c:v>
                      </c:pt>
                      <c:pt idx="6365">
                        <c:v>6417.446227</c:v>
                      </c:pt>
                      <c:pt idx="6366">
                        <c:v>6418.468283</c:v>
                      </c:pt>
                      <c:pt idx="6367">
                        <c:v>6419.48891</c:v>
                      </c:pt>
                      <c:pt idx="6368">
                        <c:v>6420.503387</c:v>
                      </c:pt>
                      <c:pt idx="6369">
                        <c:v>6421.513665</c:v>
                      </c:pt>
                      <c:pt idx="6370">
                        <c:v>6422.513947</c:v>
                      </c:pt>
                      <c:pt idx="6371">
                        <c:v>6423.527165</c:v>
                      </c:pt>
                      <c:pt idx="6372">
                        <c:v>6424.532528</c:v>
                      </c:pt>
                      <c:pt idx="6373">
                        <c:v>6425.539926</c:v>
                      </c:pt>
                      <c:pt idx="6374">
                        <c:v>6426.581757</c:v>
                      </c:pt>
                      <c:pt idx="6375">
                        <c:v>6427.583566</c:v>
                      </c:pt>
                      <c:pt idx="6376">
                        <c:v>6428.599582</c:v>
                      </c:pt>
                      <c:pt idx="6377">
                        <c:v>6429.64618</c:v>
                      </c:pt>
                      <c:pt idx="6378">
                        <c:v>6430.528298</c:v>
                      </c:pt>
                      <c:pt idx="6379">
                        <c:v>6431.544506</c:v>
                      </c:pt>
                      <c:pt idx="6380">
                        <c:v>6432.564964</c:v>
                      </c:pt>
                      <c:pt idx="6381">
                        <c:v>6433.574364</c:v>
                      </c:pt>
                      <c:pt idx="6382">
                        <c:v>6434.576516</c:v>
                      </c:pt>
                      <c:pt idx="6383">
                        <c:v>6435.587263</c:v>
                      </c:pt>
                      <c:pt idx="6384">
                        <c:v>6436.593953</c:v>
                      </c:pt>
                      <c:pt idx="6385">
                        <c:v>6437.600473</c:v>
                      </c:pt>
                      <c:pt idx="6386">
                        <c:v>6438.615852</c:v>
                      </c:pt>
                      <c:pt idx="6387">
                        <c:v>6439.625901</c:v>
                      </c:pt>
                      <c:pt idx="6388">
                        <c:v>6440.626921</c:v>
                      </c:pt>
                      <c:pt idx="6389">
                        <c:v>6441.626929</c:v>
                      </c:pt>
                      <c:pt idx="6390">
                        <c:v>6442.646642</c:v>
                      </c:pt>
                      <c:pt idx="6391">
                        <c:v>6443.653474</c:v>
                      </c:pt>
                      <c:pt idx="6392">
                        <c:v>6444.660047</c:v>
                      </c:pt>
                      <c:pt idx="6393">
                        <c:v>6445.661864</c:v>
                      </c:pt>
                      <c:pt idx="6394">
                        <c:v>6446.662866</c:v>
                      </c:pt>
                      <c:pt idx="6395">
                        <c:v>6447.663275</c:v>
                      </c:pt>
                      <c:pt idx="6396">
                        <c:v>6448.662489</c:v>
                      </c:pt>
                      <c:pt idx="6397">
                        <c:v>6449.659977</c:v>
                      </c:pt>
                      <c:pt idx="6398">
                        <c:v>6450.66696</c:v>
                      </c:pt>
                      <c:pt idx="6399">
                        <c:v>6451.66729</c:v>
                      </c:pt>
                      <c:pt idx="6400">
                        <c:v>6452.667556</c:v>
                      </c:pt>
                      <c:pt idx="6401">
                        <c:v>6453.667166</c:v>
                      </c:pt>
                      <c:pt idx="6402">
                        <c:v>6454.673777</c:v>
                      </c:pt>
                      <c:pt idx="6403">
                        <c:v>6455.681101</c:v>
                      </c:pt>
                      <c:pt idx="6404">
                        <c:v>6456.684658</c:v>
                      </c:pt>
                      <c:pt idx="6405">
                        <c:v>6457.708104</c:v>
                      </c:pt>
                      <c:pt idx="6406">
                        <c:v>6458.71096</c:v>
                      </c:pt>
                      <c:pt idx="6407">
                        <c:v>6459.712498</c:v>
                      </c:pt>
                      <c:pt idx="6408">
                        <c:v>6460.72555</c:v>
                      </c:pt>
                      <c:pt idx="6409">
                        <c:v>6461.74215</c:v>
                      </c:pt>
                      <c:pt idx="6410">
                        <c:v>6462.758168</c:v>
                      </c:pt>
                      <c:pt idx="6411">
                        <c:v>6463.761473</c:v>
                      </c:pt>
                      <c:pt idx="6412">
                        <c:v>6464.768118</c:v>
                      </c:pt>
                      <c:pt idx="6413">
                        <c:v>6465.783865</c:v>
                      </c:pt>
                      <c:pt idx="6414">
                        <c:v>6466.791605</c:v>
                      </c:pt>
                      <c:pt idx="6415">
                        <c:v>6467.77768</c:v>
                      </c:pt>
                      <c:pt idx="6416">
                        <c:v>6468.782514</c:v>
                      </c:pt>
                      <c:pt idx="6417">
                        <c:v>6469.782766</c:v>
                      </c:pt>
                      <c:pt idx="6418">
                        <c:v>6470.791422</c:v>
                      </c:pt>
                      <c:pt idx="6419">
                        <c:v>6471.783011</c:v>
                      </c:pt>
                      <c:pt idx="6420">
                        <c:v>6472.806123</c:v>
                      </c:pt>
                      <c:pt idx="6421">
                        <c:v>6473.821495</c:v>
                      </c:pt>
                      <c:pt idx="6422">
                        <c:v>6474.837726</c:v>
                      </c:pt>
                      <c:pt idx="6423">
                        <c:v>6475.825324</c:v>
                      </c:pt>
                      <c:pt idx="6424">
                        <c:v>6476.827105</c:v>
                      </c:pt>
                      <c:pt idx="6425">
                        <c:v>6477.834476</c:v>
                      </c:pt>
                      <c:pt idx="6426">
                        <c:v>6478.828432</c:v>
                      </c:pt>
                      <c:pt idx="6427">
                        <c:v>6479.859184</c:v>
                      </c:pt>
                      <c:pt idx="6428">
                        <c:v>6480.843946</c:v>
                      </c:pt>
                      <c:pt idx="6429">
                        <c:v>6481.867141</c:v>
                      </c:pt>
                      <c:pt idx="6430">
                        <c:v>6482.879486</c:v>
                      </c:pt>
                      <c:pt idx="6431">
                        <c:v>6483.868397</c:v>
                      </c:pt>
                      <c:pt idx="6432">
                        <c:v>6484.882804</c:v>
                      </c:pt>
                      <c:pt idx="6433">
                        <c:v>6485.896313</c:v>
                      </c:pt>
                      <c:pt idx="6434">
                        <c:v>6486.921077</c:v>
                      </c:pt>
                      <c:pt idx="6435">
                        <c:v>6487.939352</c:v>
                      </c:pt>
                      <c:pt idx="6436">
                        <c:v>6488.954057</c:v>
                      </c:pt>
                      <c:pt idx="6437">
                        <c:v>6489.95248</c:v>
                      </c:pt>
                      <c:pt idx="6438">
                        <c:v>6490.969083</c:v>
                      </c:pt>
                      <c:pt idx="6439">
                        <c:v>6491.993218</c:v>
                      </c:pt>
                      <c:pt idx="6440">
                        <c:v>6492.995081</c:v>
                      </c:pt>
                      <c:pt idx="6441">
                        <c:v>6494.010501</c:v>
                      </c:pt>
                      <c:pt idx="6442">
                        <c:v>6495.012983</c:v>
                      </c:pt>
                      <c:pt idx="6443">
                        <c:v>6496.02683</c:v>
                      </c:pt>
                      <c:pt idx="6444">
                        <c:v>6497.035617</c:v>
                      </c:pt>
                      <c:pt idx="6445">
                        <c:v>6498.042442</c:v>
                      </c:pt>
                      <c:pt idx="6446">
                        <c:v>6499.043175</c:v>
                      </c:pt>
                      <c:pt idx="6447">
                        <c:v>6500.061569</c:v>
                      </c:pt>
                      <c:pt idx="6448">
                        <c:v>6501.08354</c:v>
                      </c:pt>
                      <c:pt idx="6449">
                        <c:v>6502.095061</c:v>
                      </c:pt>
                      <c:pt idx="6450">
                        <c:v>6503.107303</c:v>
                      </c:pt>
                      <c:pt idx="6451">
                        <c:v>6504.128855</c:v>
                      </c:pt>
                      <c:pt idx="6452">
                        <c:v>6505.14711</c:v>
                      </c:pt>
                      <c:pt idx="6453">
                        <c:v>6506.039499</c:v>
                      </c:pt>
                      <c:pt idx="6454">
                        <c:v>6507.039811</c:v>
                      </c:pt>
                      <c:pt idx="6455">
                        <c:v>6508.031432</c:v>
                      </c:pt>
                      <c:pt idx="6456">
                        <c:v>6509.031315</c:v>
                      </c:pt>
                      <c:pt idx="6457">
                        <c:v>6510.044537</c:v>
                      </c:pt>
                      <c:pt idx="6458">
                        <c:v>6511.065555</c:v>
                      </c:pt>
                      <c:pt idx="6459">
                        <c:v>6512.071821</c:v>
                      </c:pt>
                      <c:pt idx="6460">
                        <c:v>6513.067423</c:v>
                      </c:pt>
                      <c:pt idx="6461">
                        <c:v>6514.06217</c:v>
                      </c:pt>
                      <c:pt idx="6462">
                        <c:v>6515.074236</c:v>
                      </c:pt>
                      <c:pt idx="6463">
                        <c:v>6516.0746</c:v>
                      </c:pt>
                      <c:pt idx="6464">
                        <c:v>6517.074238</c:v>
                      </c:pt>
                      <c:pt idx="6465">
                        <c:v>6518.082911</c:v>
                      </c:pt>
                      <c:pt idx="6466">
                        <c:v>6519.083128</c:v>
                      </c:pt>
                      <c:pt idx="6467">
                        <c:v>6520.079213</c:v>
                      </c:pt>
                      <c:pt idx="6468">
                        <c:v>6521.079114</c:v>
                      </c:pt>
                      <c:pt idx="6469">
                        <c:v>6522.100368</c:v>
                      </c:pt>
                      <c:pt idx="6470">
                        <c:v>6523.115934</c:v>
                      </c:pt>
                      <c:pt idx="6471">
                        <c:v>6524.116372</c:v>
                      </c:pt>
                      <c:pt idx="6472">
                        <c:v>6525.132294</c:v>
                      </c:pt>
                      <c:pt idx="6473">
                        <c:v>6526.123701</c:v>
                      </c:pt>
                      <c:pt idx="6474">
                        <c:v>6527.123109</c:v>
                      </c:pt>
                      <c:pt idx="6475">
                        <c:v>6528.124977</c:v>
                      </c:pt>
                      <c:pt idx="6476">
                        <c:v>6529.136003</c:v>
                      </c:pt>
                      <c:pt idx="6477">
                        <c:v>6530.133427</c:v>
                      </c:pt>
                      <c:pt idx="6478">
                        <c:v>6531.140712</c:v>
                      </c:pt>
                      <c:pt idx="6479">
                        <c:v>6532.151839</c:v>
                      </c:pt>
                      <c:pt idx="6480">
                        <c:v>6533.158888</c:v>
                      </c:pt>
                      <c:pt idx="6481">
                        <c:v>6534.166424</c:v>
                      </c:pt>
                      <c:pt idx="6482">
                        <c:v>6535.166516</c:v>
                      </c:pt>
                      <c:pt idx="6483">
                        <c:v>6536.167361</c:v>
                      </c:pt>
                      <c:pt idx="6484">
                        <c:v>6537.168203</c:v>
                      </c:pt>
                      <c:pt idx="6485">
                        <c:v>6538.193295</c:v>
                      </c:pt>
                      <c:pt idx="6486">
                        <c:v>6539.196512</c:v>
                      </c:pt>
                      <c:pt idx="6487">
                        <c:v>6540.195683</c:v>
                      </c:pt>
                      <c:pt idx="6488">
                        <c:v>6541.196419</c:v>
                      </c:pt>
                      <c:pt idx="6489">
                        <c:v>6542.198017</c:v>
                      </c:pt>
                      <c:pt idx="6490">
                        <c:v>6543.205435</c:v>
                      </c:pt>
                      <c:pt idx="6491">
                        <c:v>6544.209955</c:v>
                      </c:pt>
                      <c:pt idx="6492">
                        <c:v>6545.229511</c:v>
                      </c:pt>
                      <c:pt idx="6493">
                        <c:v>6546.253961</c:v>
                      </c:pt>
                      <c:pt idx="6494">
                        <c:v>6547.252755</c:v>
                      </c:pt>
                      <c:pt idx="6495">
                        <c:v>6548.271898</c:v>
                      </c:pt>
                      <c:pt idx="6496">
                        <c:v>6549.271842</c:v>
                      </c:pt>
                      <c:pt idx="6497">
                        <c:v>6550.285481</c:v>
                      </c:pt>
                      <c:pt idx="6498">
                        <c:v>6551.283566</c:v>
                      </c:pt>
                      <c:pt idx="6499">
                        <c:v>6552.284347</c:v>
                      </c:pt>
                      <c:pt idx="6500">
                        <c:v>6553.30386</c:v>
                      </c:pt>
                      <c:pt idx="6501">
                        <c:v>6554.30797</c:v>
                      </c:pt>
                      <c:pt idx="6502">
                        <c:v>6555.316141</c:v>
                      </c:pt>
                      <c:pt idx="6503">
                        <c:v>6556.329187</c:v>
                      </c:pt>
                      <c:pt idx="6504">
                        <c:v>6557.329145</c:v>
                      </c:pt>
                      <c:pt idx="6505">
                        <c:v>6558.328698</c:v>
                      </c:pt>
                      <c:pt idx="6506">
                        <c:v>6559.343741</c:v>
                      </c:pt>
                      <c:pt idx="6507">
                        <c:v>6560.354481</c:v>
                      </c:pt>
                      <c:pt idx="6508">
                        <c:v>6561.364706</c:v>
                      </c:pt>
                      <c:pt idx="6509">
                        <c:v>6562.370207</c:v>
                      </c:pt>
                      <c:pt idx="6510">
                        <c:v>6563.376334</c:v>
                      </c:pt>
                      <c:pt idx="6511">
                        <c:v>6564.393967</c:v>
                      </c:pt>
                      <c:pt idx="6512">
                        <c:v>6565.394031</c:v>
                      </c:pt>
                      <c:pt idx="6513">
                        <c:v>6566.400436</c:v>
                      </c:pt>
                      <c:pt idx="6514">
                        <c:v>6567.399774</c:v>
                      </c:pt>
                      <c:pt idx="6515">
                        <c:v>6568.402363</c:v>
                      </c:pt>
                      <c:pt idx="6516">
                        <c:v>6569.433106</c:v>
                      </c:pt>
                      <c:pt idx="6517">
                        <c:v>6570.452748</c:v>
                      </c:pt>
                      <c:pt idx="6518">
                        <c:v>6571.460087</c:v>
                      </c:pt>
                      <c:pt idx="6519">
                        <c:v>6572.464208</c:v>
                      </c:pt>
                      <c:pt idx="6520">
                        <c:v>6573.476119</c:v>
                      </c:pt>
                      <c:pt idx="6521">
                        <c:v>6574.48845</c:v>
                      </c:pt>
                      <c:pt idx="6522">
                        <c:v>6575.510549</c:v>
                      </c:pt>
                      <c:pt idx="6523">
                        <c:v>6576.517287</c:v>
                      </c:pt>
                      <c:pt idx="6524">
                        <c:v>6577.532133</c:v>
                      </c:pt>
                      <c:pt idx="6525">
                        <c:v>6578.53978</c:v>
                      </c:pt>
                      <c:pt idx="6526">
                        <c:v>6579.539913</c:v>
                      </c:pt>
                      <c:pt idx="6527">
                        <c:v>6580.559072</c:v>
                      </c:pt>
                      <c:pt idx="6528">
                        <c:v>6581.561609</c:v>
                      </c:pt>
                      <c:pt idx="6529">
                        <c:v>6582.575362</c:v>
                      </c:pt>
                      <c:pt idx="6530">
                        <c:v>6583.583923</c:v>
                      </c:pt>
                      <c:pt idx="6531">
                        <c:v>6584.605668</c:v>
                      </c:pt>
                      <c:pt idx="6532">
                        <c:v>6585.626007</c:v>
                      </c:pt>
                      <c:pt idx="6533">
                        <c:v>6586.62795</c:v>
                      </c:pt>
                      <c:pt idx="6534">
                        <c:v>6587.642084</c:v>
                      </c:pt>
                      <c:pt idx="6535">
                        <c:v>6588.663472</c:v>
                      </c:pt>
                      <c:pt idx="6536">
                        <c:v>6589.672886</c:v>
                      </c:pt>
                      <c:pt idx="6537">
                        <c:v>6590.686641</c:v>
                      </c:pt>
                      <c:pt idx="6538">
                        <c:v>6591.688954</c:v>
                      </c:pt>
                      <c:pt idx="6539">
                        <c:v>6592.703193</c:v>
                      </c:pt>
                      <c:pt idx="6540">
                        <c:v>6593.713016</c:v>
                      </c:pt>
                      <c:pt idx="6541">
                        <c:v>6594.721765</c:v>
                      </c:pt>
                      <c:pt idx="6542">
                        <c:v>6595.738683</c:v>
                      </c:pt>
                      <c:pt idx="6543">
                        <c:v>6596.745069</c:v>
                      </c:pt>
                      <c:pt idx="6544">
                        <c:v>6597.764449</c:v>
                      </c:pt>
                      <c:pt idx="6545">
                        <c:v>6598.780127</c:v>
                      </c:pt>
                      <c:pt idx="6546">
                        <c:v>6599.78702</c:v>
                      </c:pt>
                      <c:pt idx="6547">
                        <c:v>6600.801199</c:v>
                      </c:pt>
                      <c:pt idx="6548">
                        <c:v>6601.824987</c:v>
                      </c:pt>
                      <c:pt idx="6549">
                        <c:v>6602.821524</c:v>
                      </c:pt>
                      <c:pt idx="6550">
                        <c:v>6603.839669</c:v>
                      </c:pt>
                      <c:pt idx="6551">
                        <c:v>6604.867375</c:v>
                      </c:pt>
                      <c:pt idx="6552">
                        <c:v>6605.875724</c:v>
                      </c:pt>
                      <c:pt idx="6553">
                        <c:v>6606.887932</c:v>
                      </c:pt>
                      <c:pt idx="6554">
                        <c:v>6607.777504</c:v>
                      </c:pt>
                      <c:pt idx="6555">
                        <c:v>6608.793088</c:v>
                      </c:pt>
                      <c:pt idx="6556">
                        <c:v>6609.808889</c:v>
                      </c:pt>
                      <c:pt idx="6557">
                        <c:v>6610.818688</c:v>
                      </c:pt>
                      <c:pt idx="6558">
                        <c:v>6611.831695</c:v>
                      </c:pt>
                      <c:pt idx="6559">
                        <c:v>6612.844323</c:v>
                      </c:pt>
                      <c:pt idx="6560">
                        <c:v>6613.850967</c:v>
                      </c:pt>
                      <c:pt idx="6561">
                        <c:v>6614.870558</c:v>
                      </c:pt>
                      <c:pt idx="6562">
                        <c:v>6615.865708</c:v>
                      </c:pt>
                      <c:pt idx="6563">
                        <c:v>6616.878081</c:v>
                      </c:pt>
                      <c:pt idx="6564">
                        <c:v>6617.887884</c:v>
                      </c:pt>
                      <c:pt idx="6565">
                        <c:v>6618.891889</c:v>
                      </c:pt>
                      <c:pt idx="6566">
                        <c:v>6619.907636</c:v>
                      </c:pt>
                      <c:pt idx="6567">
                        <c:v>6620.917325</c:v>
                      </c:pt>
                      <c:pt idx="6568">
                        <c:v>6621.904986</c:v>
                      </c:pt>
                      <c:pt idx="6569">
                        <c:v>6622.904972</c:v>
                      </c:pt>
                      <c:pt idx="6570">
                        <c:v>6623.904844</c:v>
                      </c:pt>
                      <c:pt idx="6571">
                        <c:v>6624.918772</c:v>
                      </c:pt>
                      <c:pt idx="6572">
                        <c:v>6625.925512</c:v>
                      </c:pt>
                      <c:pt idx="6573">
                        <c:v>6626.932942</c:v>
                      </c:pt>
                      <c:pt idx="6574">
                        <c:v>6627.933477</c:v>
                      </c:pt>
                      <c:pt idx="6575">
                        <c:v>6628.924901</c:v>
                      </c:pt>
                      <c:pt idx="6576">
                        <c:v>6629.928493</c:v>
                      </c:pt>
                      <c:pt idx="6577">
                        <c:v>6630.94246</c:v>
                      </c:pt>
                      <c:pt idx="6578">
                        <c:v>6631.955677</c:v>
                      </c:pt>
                      <c:pt idx="6579">
                        <c:v>6632.955906</c:v>
                      </c:pt>
                      <c:pt idx="6580">
                        <c:v>6633.954257</c:v>
                      </c:pt>
                      <c:pt idx="6581">
                        <c:v>6634.954068</c:v>
                      </c:pt>
                      <c:pt idx="6582">
                        <c:v>6635.968671</c:v>
                      </c:pt>
                      <c:pt idx="6583">
                        <c:v>6636.975199</c:v>
                      </c:pt>
                      <c:pt idx="6584">
                        <c:v>6637.980964</c:v>
                      </c:pt>
                      <c:pt idx="6585">
                        <c:v>6639.010945</c:v>
                      </c:pt>
                      <c:pt idx="6586">
                        <c:v>6640.002776</c:v>
                      </c:pt>
                      <c:pt idx="6587">
                        <c:v>6641.002482</c:v>
                      </c:pt>
                      <c:pt idx="6588">
                        <c:v>6642.002837</c:v>
                      </c:pt>
                      <c:pt idx="6589">
                        <c:v>6643.003738</c:v>
                      </c:pt>
                      <c:pt idx="6590">
                        <c:v>6644.004318</c:v>
                      </c:pt>
                      <c:pt idx="6591">
                        <c:v>6645.004868</c:v>
                      </c:pt>
                      <c:pt idx="6592">
                        <c:v>6646.01876</c:v>
                      </c:pt>
                      <c:pt idx="6593">
                        <c:v>6647.025478</c:v>
                      </c:pt>
                      <c:pt idx="6594">
                        <c:v>6648.04162</c:v>
                      </c:pt>
                      <c:pt idx="6595">
                        <c:v>6649.039546</c:v>
                      </c:pt>
                      <c:pt idx="6596">
                        <c:v>6650.03419</c:v>
                      </c:pt>
                      <c:pt idx="6597">
                        <c:v>6651.037616</c:v>
                      </c:pt>
                      <c:pt idx="6598">
                        <c:v>6652.038353</c:v>
                      </c:pt>
                      <c:pt idx="6599">
                        <c:v>6653.029606</c:v>
                      </c:pt>
                      <c:pt idx="6600">
                        <c:v>6654.030151</c:v>
                      </c:pt>
                      <c:pt idx="6601">
                        <c:v>6655.030699</c:v>
                      </c:pt>
                      <c:pt idx="6602">
                        <c:v>6656.037459</c:v>
                      </c:pt>
                      <c:pt idx="6603">
                        <c:v>6657.035286</c:v>
                      </c:pt>
                      <c:pt idx="6604">
                        <c:v>6658.039323</c:v>
                      </c:pt>
                      <c:pt idx="6605">
                        <c:v>6659.040227</c:v>
                      </c:pt>
                      <c:pt idx="6606">
                        <c:v>6660.05031</c:v>
                      </c:pt>
                      <c:pt idx="6607">
                        <c:v>6661.052172</c:v>
                      </c:pt>
                      <c:pt idx="6608">
                        <c:v>6662.068331</c:v>
                      </c:pt>
                      <c:pt idx="6609">
                        <c:v>6663.066729</c:v>
                      </c:pt>
                      <c:pt idx="6610">
                        <c:v>6664.073414</c:v>
                      </c:pt>
                      <c:pt idx="6611">
                        <c:v>6665.092522</c:v>
                      </c:pt>
                      <c:pt idx="6612">
                        <c:v>6666.119409</c:v>
                      </c:pt>
                      <c:pt idx="6613">
                        <c:v>6667.134064</c:v>
                      </c:pt>
                      <c:pt idx="6614">
                        <c:v>6668.141204</c:v>
                      </c:pt>
                      <c:pt idx="6615">
                        <c:v>6669.161058</c:v>
                      </c:pt>
                      <c:pt idx="6616">
                        <c:v>6670.172698</c:v>
                      </c:pt>
                      <c:pt idx="6617">
                        <c:v>6671.184137</c:v>
                      </c:pt>
                      <c:pt idx="6618">
                        <c:v>6672.202534</c:v>
                      </c:pt>
                      <c:pt idx="6619">
                        <c:v>6673.217198</c:v>
                      </c:pt>
                      <c:pt idx="6620">
                        <c:v>6674.217909</c:v>
                      </c:pt>
                      <c:pt idx="6621">
                        <c:v>6675.229892</c:v>
                      </c:pt>
                      <c:pt idx="6622">
                        <c:v>6676.267573</c:v>
                      </c:pt>
                      <c:pt idx="6623">
                        <c:v>6677.256601</c:v>
                      </c:pt>
                      <c:pt idx="6624">
                        <c:v>6678.262474</c:v>
                      </c:pt>
                      <c:pt idx="6625">
                        <c:v>6679.291527</c:v>
                      </c:pt>
                      <c:pt idx="6626">
                        <c:v>6680.308418</c:v>
                      </c:pt>
                      <c:pt idx="6627">
                        <c:v>6681.329195</c:v>
                      </c:pt>
                      <c:pt idx="6628">
                        <c:v>6682.334872</c:v>
                      </c:pt>
                      <c:pt idx="6629">
                        <c:v>6683.330492</c:v>
                      </c:pt>
                      <c:pt idx="6630">
                        <c:v>6684.337365</c:v>
                      </c:pt>
                      <c:pt idx="6631">
                        <c:v>6685.352934</c:v>
                      </c:pt>
                      <c:pt idx="6632">
                        <c:v>6686.360462</c:v>
                      </c:pt>
                      <c:pt idx="6633">
                        <c:v>6687.367629</c:v>
                      </c:pt>
                      <c:pt idx="6634">
                        <c:v>6688.371734</c:v>
                      </c:pt>
                      <c:pt idx="6635">
                        <c:v>6689.387993</c:v>
                      </c:pt>
                      <c:pt idx="6636">
                        <c:v>6690.416414</c:v>
                      </c:pt>
                      <c:pt idx="6637">
                        <c:v>6691.407586</c:v>
                      </c:pt>
                      <c:pt idx="6638">
                        <c:v>6692.418238</c:v>
                      </c:pt>
                      <c:pt idx="6639">
                        <c:v>6693.436274</c:v>
                      </c:pt>
                      <c:pt idx="6640">
                        <c:v>6694.44765</c:v>
                      </c:pt>
                      <c:pt idx="6641">
                        <c:v>6695.450266</c:v>
                      </c:pt>
                      <c:pt idx="6642">
                        <c:v>6696.467736</c:v>
                      </c:pt>
                      <c:pt idx="6643">
                        <c:v>6697.492795</c:v>
                      </c:pt>
                      <c:pt idx="6644">
                        <c:v>6698.505061</c:v>
                      </c:pt>
                      <c:pt idx="6645">
                        <c:v>6699.511821</c:v>
                      </c:pt>
                      <c:pt idx="6646">
                        <c:v>6700.535674</c:v>
                      </c:pt>
                      <c:pt idx="6647">
                        <c:v>6701.537788</c:v>
                      </c:pt>
                      <c:pt idx="6648">
                        <c:v>6702.556489</c:v>
                      </c:pt>
                      <c:pt idx="6649">
                        <c:v>6703.571806</c:v>
                      </c:pt>
                      <c:pt idx="6650">
                        <c:v>6704.587782</c:v>
                      </c:pt>
                      <c:pt idx="6651">
                        <c:v>6705.59765</c:v>
                      </c:pt>
                      <c:pt idx="6652">
                        <c:v>6706.600928</c:v>
                      </c:pt>
                      <c:pt idx="6653">
                        <c:v>6707.624765</c:v>
                      </c:pt>
                      <c:pt idx="6654">
                        <c:v>6708.626973</c:v>
                      </c:pt>
                      <c:pt idx="6655">
                        <c:v>6709.640982</c:v>
                      </c:pt>
                      <c:pt idx="6656">
                        <c:v>6710.65588</c:v>
                      </c:pt>
                      <c:pt idx="6657">
                        <c:v>6711.673756</c:v>
                      </c:pt>
                      <c:pt idx="6658">
                        <c:v>6712.686445</c:v>
                      </c:pt>
                      <c:pt idx="6659">
                        <c:v>6713.705381</c:v>
                      </c:pt>
                      <c:pt idx="6660">
                        <c:v>6714.709361</c:v>
                      </c:pt>
                      <c:pt idx="6661">
                        <c:v>6715.72595</c:v>
                      </c:pt>
                      <c:pt idx="6662">
                        <c:v>6716.734684</c:v>
                      </c:pt>
                      <c:pt idx="6663">
                        <c:v>6717.742559</c:v>
                      </c:pt>
                      <c:pt idx="6664">
                        <c:v>6718.741546</c:v>
                      </c:pt>
                      <c:pt idx="6665">
                        <c:v>6719.76121</c:v>
                      </c:pt>
                      <c:pt idx="6666">
                        <c:v>6720.77406</c:v>
                      </c:pt>
                      <c:pt idx="6667">
                        <c:v>6721.788907</c:v>
                      </c:pt>
                      <c:pt idx="6668">
                        <c:v>6722.808471</c:v>
                      </c:pt>
                      <c:pt idx="6669">
                        <c:v>6723.840345</c:v>
                      </c:pt>
                      <c:pt idx="6670">
                        <c:v>6724.85666</c:v>
                      </c:pt>
                      <c:pt idx="6671">
                        <c:v>6725.878861</c:v>
                      </c:pt>
                      <c:pt idx="6672">
                        <c:v>6726.88661</c:v>
                      </c:pt>
                      <c:pt idx="6673">
                        <c:v>6727.890278</c:v>
                      </c:pt>
                      <c:pt idx="6674">
                        <c:v>6728.789727</c:v>
                      </c:pt>
                      <c:pt idx="6675">
                        <c:v>6729.786238</c:v>
                      </c:pt>
                      <c:pt idx="6676">
                        <c:v>6730.789138</c:v>
                      </c:pt>
                      <c:pt idx="6677">
                        <c:v>6731.795533</c:v>
                      </c:pt>
                      <c:pt idx="6678">
                        <c:v>6732.81891</c:v>
                      </c:pt>
                      <c:pt idx="6679">
                        <c:v>6733.834966</c:v>
                      </c:pt>
                      <c:pt idx="6680">
                        <c:v>6734.835211</c:v>
                      </c:pt>
                      <c:pt idx="6681">
                        <c:v>6735.826339</c:v>
                      </c:pt>
                      <c:pt idx="6682">
                        <c:v>6736.836636</c:v>
                      </c:pt>
                      <c:pt idx="6683">
                        <c:v>6737.836103</c:v>
                      </c:pt>
                      <c:pt idx="6684">
                        <c:v>6738.836054</c:v>
                      </c:pt>
                      <c:pt idx="6685">
                        <c:v>6739.827733</c:v>
                      </c:pt>
                      <c:pt idx="6686">
                        <c:v>6740.834529</c:v>
                      </c:pt>
                      <c:pt idx="6687">
                        <c:v>6741.832477</c:v>
                      </c:pt>
                      <c:pt idx="6688">
                        <c:v>6742.839316</c:v>
                      </c:pt>
                      <c:pt idx="6689">
                        <c:v>6743.830925</c:v>
                      </c:pt>
                      <c:pt idx="6690">
                        <c:v>6744.838188</c:v>
                      </c:pt>
                      <c:pt idx="6691">
                        <c:v>6745.83917</c:v>
                      </c:pt>
                      <c:pt idx="6692">
                        <c:v>6746.830233</c:v>
                      </c:pt>
                      <c:pt idx="6693">
                        <c:v>6747.852291</c:v>
                      </c:pt>
                      <c:pt idx="6694">
                        <c:v>6748.859219</c:v>
                      </c:pt>
                      <c:pt idx="6695">
                        <c:v>6749.856636</c:v>
                      </c:pt>
                      <c:pt idx="6696">
                        <c:v>6750.881826</c:v>
                      </c:pt>
                      <c:pt idx="6697">
                        <c:v>6751.883045</c:v>
                      </c:pt>
                      <c:pt idx="6698">
                        <c:v>6752.901006</c:v>
                      </c:pt>
                      <c:pt idx="6699">
                        <c:v>6753.907409</c:v>
                      </c:pt>
                      <c:pt idx="6700">
                        <c:v>6754.91306</c:v>
                      </c:pt>
                      <c:pt idx="6701">
                        <c:v>6755.908123</c:v>
                      </c:pt>
                      <c:pt idx="6702">
                        <c:v>6756.909286</c:v>
                      </c:pt>
                      <c:pt idx="6703">
                        <c:v>6757.916915</c:v>
                      </c:pt>
                      <c:pt idx="6704">
                        <c:v>6758.912401</c:v>
                      </c:pt>
                      <c:pt idx="6705">
                        <c:v>6759.913286</c:v>
                      </c:pt>
                      <c:pt idx="6706">
                        <c:v>6760.905044</c:v>
                      </c:pt>
                      <c:pt idx="6707">
                        <c:v>6761.902629</c:v>
                      </c:pt>
                      <c:pt idx="6708">
                        <c:v>6762.903901</c:v>
                      </c:pt>
                      <c:pt idx="6709">
                        <c:v>6763.903595</c:v>
                      </c:pt>
                      <c:pt idx="6710">
                        <c:v>6764.92681</c:v>
                      </c:pt>
                      <c:pt idx="6711">
                        <c:v>6765.953651</c:v>
                      </c:pt>
                      <c:pt idx="6712">
                        <c:v>6766.980434</c:v>
                      </c:pt>
                      <c:pt idx="6713">
                        <c:v>6768.012303</c:v>
                      </c:pt>
                      <c:pt idx="6714">
                        <c:v>6769.030871</c:v>
                      </c:pt>
                      <c:pt idx="6715">
                        <c:v>6769.939148</c:v>
                      </c:pt>
                      <c:pt idx="6716">
                        <c:v>6770.96401</c:v>
                      </c:pt>
                      <c:pt idx="6717">
                        <c:v>6771.955246</c:v>
                      </c:pt>
                      <c:pt idx="6718">
                        <c:v>6772.960008</c:v>
                      </c:pt>
                      <c:pt idx="6719">
                        <c:v>6773.975571</c:v>
                      </c:pt>
                      <c:pt idx="6720">
                        <c:v>6774.975379</c:v>
                      </c:pt>
                      <c:pt idx="6721">
                        <c:v>6775.982081</c:v>
                      </c:pt>
                      <c:pt idx="6722">
                        <c:v>6776.989112</c:v>
                      </c:pt>
                      <c:pt idx="6723">
                        <c:v>6778.005215</c:v>
                      </c:pt>
                      <c:pt idx="6724">
                        <c:v>6779.004988</c:v>
                      </c:pt>
                      <c:pt idx="6725">
                        <c:v>6780.001963</c:v>
                      </c:pt>
                      <c:pt idx="6726">
                        <c:v>6781.01735</c:v>
                      </c:pt>
                      <c:pt idx="6727">
                        <c:v>6782.023054</c:v>
                      </c:pt>
                      <c:pt idx="6728">
                        <c:v>6783.030434</c:v>
                      </c:pt>
                      <c:pt idx="6729">
                        <c:v>6784.04411</c:v>
                      </c:pt>
                      <c:pt idx="6730">
                        <c:v>6785.057937</c:v>
                      </c:pt>
                      <c:pt idx="6731">
                        <c:v>6786.07057</c:v>
                      </c:pt>
                      <c:pt idx="6732">
                        <c:v>6787.086581</c:v>
                      </c:pt>
                      <c:pt idx="6733">
                        <c:v>6788.102502</c:v>
                      </c:pt>
                      <c:pt idx="6734">
                        <c:v>6789.109517</c:v>
                      </c:pt>
                      <c:pt idx="6735">
                        <c:v>6790.125134</c:v>
                      </c:pt>
                      <c:pt idx="6736">
                        <c:v>6791.151328</c:v>
                      </c:pt>
                      <c:pt idx="6737">
                        <c:v>6792.156891</c:v>
                      </c:pt>
                      <c:pt idx="6738">
                        <c:v>6793.161112</c:v>
                      </c:pt>
                      <c:pt idx="6739">
                        <c:v>6794.152296</c:v>
                      </c:pt>
                      <c:pt idx="6740">
                        <c:v>6795.1526</c:v>
                      </c:pt>
                      <c:pt idx="6741">
                        <c:v>6796.174779</c:v>
                      </c:pt>
                      <c:pt idx="6742">
                        <c:v>6797.178348</c:v>
                      </c:pt>
                      <c:pt idx="6743">
                        <c:v>6798.19371</c:v>
                      </c:pt>
                      <c:pt idx="6744">
                        <c:v>6799.197784</c:v>
                      </c:pt>
                      <c:pt idx="6745">
                        <c:v>6800.201224</c:v>
                      </c:pt>
                      <c:pt idx="6746">
                        <c:v>6801.207957</c:v>
                      </c:pt>
                      <c:pt idx="6747">
                        <c:v>6802.214953</c:v>
                      </c:pt>
                      <c:pt idx="6748">
                        <c:v>6803.215294</c:v>
                      </c:pt>
                      <c:pt idx="6749">
                        <c:v>6804.231127</c:v>
                      </c:pt>
                      <c:pt idx="6750">
                        <c:v>6805.234689</c:v>
                      </c:pt>
                      <c:pt idx="6751">
                        <c:v>6806.238602</c:v>
                      </c:pt>
                      <c:pt idx="6752">
                        <c:v>6807.254091</c:v>
                      </c:pt>
                      <c:pt idx="6753">
                        <c:v>6808.261043</c:v>
                      </c:pt>
                      <c:pt idx="6754">
                        <c:v>6809.25589</c:v>
                      </c:pt>
                      <c:pt idx="6755">
                        <c:v>6810.271631</c:v>
                      </c:pt>
                      <c:pt idx="6756">
                        <c:v>6811.287157</c:v>
                      </c:pt>
                      <c:pt idx="6757">
                        <c:v>6812.290998</c:v>
                      </c:pt>
                      <c:pt idx="6758">
                        <c:v>6813.282014</c:v>
                      </c:pt>
                      <c:pt idx="6759">
                        <c:v>6814.28265</c:v>
                      </c:pt>
                      <c:pt idx="6760">
                        <c:v>6815.283733</c:v>
                      </c:pt>
                      <c:pt idx="6761">
                        <c:v>6816.283782</c:v>
                      </c:pt>
                      <c:pt idx="6762">
                        <c:v>6817.290477</c:v>
                      </c:pt>
                      <c:pt idx="6763">
                        <c:v>6818.288133</c:v>
                      </c:pt>
                      <c:pt idx="6764">
                        <c:v>6819.288889</c:v>
                      </c:pt>
                      <c:pt idx="6765">
                        <c:v>6820.289375</c:v>
                      </c:pt>
                      <c:pt idx="6766">
                        <c:v>6821.289885</c:v>
                      </c:pt>
                      <c:pt idx="6767">
                        <c:v>6822.296385</c:v>
                      </c:pt>
                      <c:pt idx="6768">
                        <c:v>6823.312251</c:v>
                      </c:pt>
                      <c:pt idx="6769">
                        <c:v>6824.31627</c:v>
                      </c:pt>
                      <c:pt idx="6770">
                        <c:v>6825.331684</c:v>
                      </c:pt>
                      <c:pt idx="6771">
                        <c:v>6826.350161</c:v>
                      </c:pt>
                      <c:pt idx="6772">
                        <c:v>6827.350099</c:v>
                      </c:pt>
                      <c:pt idx="6773">
                        <c:v>6828.354178</c:v>
                      </c:pt>
                      <c:pt idx="6774">
                        <c:v>6829.366483</c:v>
                      </c:pt>
                      <c:pt idx="6775">
                        <c:v>6830.36105</c:v>
                      </c:pt>
                      <c:pt idx="6776">
                        <c:v>6831.376454</c:v>
                      </c:pt>
                      <c:pt idx="6777">
                        <c:v>6832.392311</c:v>
                      </c:pt>
                      <c:pt idx="6778">
                        <c:v>6833.403643</c:v>
                      </c:pt>
                      <c:pt idx="6779">
                        <c:v>6834.404576</c:v>
                      </c:pt>
                      <c:pt idx="6780">
                        <c:v>6835.426542</c:v>
                      </c:pt>
                      <c:pt idx="6781">
                        <c:v>6836.442064</c:v>
                      </c:pt>
                      <c:pt idx="6782">
                        <c:v>6837.457598</c:v>
                      </c:pt>
                      <c:pt idx="6783">
                        <c:v>6838.457489</c:v>
                      </c:pt>
                      <c:pt idx="6784">
                        <c:v>6839.457932</c:v>
                      </c:pt>
                      <c:pt idx="6785">
                        <c:v>6840.462533</c:v>
                      </c:pt>
                      <c:pt idx="6786">
                        <c:v>6841.453435</c:v>
                      </c:pt>
                      <c:pt idx="6787">
                        <c:v>6842.454065</c:v>
                      </c:pt>
                      <c:pt idx="6788">
                        <c:v>6843.469162</c:v>
                      </c:pt>
                      <c:pt idx="6789">
                        <c:v>6844.491745</c:v>
                      </c:pt>
                      <c:pt idx="6790">
                        <c:v>6845.507996</c:v>
                      </c:pt>
                      <c:pt idx="6791">
                        <c:v>6846.515157</c:v>
                      </c:pt>
                      <c:pt idx="6792">
                        <c:v>6847.522673</c:v>
                      </c:pt>
                      <c:pt idx="6793">
                        <c:v>6848.536014</c:v>
                      </c:pt>
                      <c:pt idx="6794">
                        <c:v>6849.535264</c:v>
                      </c:pt>
                      <c:pt idx="6795">
                        <c:v>6850.535872</c:v>
                      </c:pt>
                      <c:pt idx="6796">
                        <c:v>6851.541625</c:v>
                      </c:pt>
                      <c:pt idx="6797">
                        <c:v>6852.543476</c:v>
                      </c:pt>
                      <c:pt idx="6798">
                        <c:v>6853.558668</c:v>
                      </c:pt>
                      <c:pt idx="6799">
                        <c:v>6854.581372</c:v>
                      </c:pt>
                      <c:pt idx="6800">
                        <c:v>6855.582227</c:v>
                      </c:pt>
                      <c:pt idx="6801">
                        <c:v>6856.604633</c:v>
                      </c:pt>
                      <c:pt idx="6802">
                        <c:v>6857.60401</c:v>
                      </c:pt>
                      <c:pt idx="6803">
                        <c:v>6858.619628</c:v>
                      </c:pt>
                      <c:pt idx="6804">
                        <c:v>6859.606481</c:v>
                      </c:pt>
                      <c:pt idx="6805">
                        <c:v>6860.612236</c:v>
                      </c:pt>
                      <c:pt idx="6806">
                        <c:v>6861.627994</c:v>
                      </c:pt>
                      <c:pt idx="6807">
                        <c:v>6862.635386</c:v>
                      </c:pt>
                      <c:pt idx="6808">
                        <c:v>6863.651046</c:v>
                      </c:pt>
                      <c:pt idx="6809">
                        <c:v>6864.642762</c:v>
                      </c:pt>
                      <c:pt idx="6810">
                        <c:v>6865.643816</c:v>
                      </c:pt>
                      <c:pt idx="6811">
                        <c:v>6866.659668</c:v>
                      </c:pt>
                      <c:pt idx="6812">
                        <c:v>6867.659928</c:v>
                      </c:pt>
                      <c:pt idx="6813">
                        <c:v>6868.65859</c:v>
                      </c:pt>
                      <c:pt idx="6814">
                        <c:v>6869.66039</c:v>
                      </c:pt>
                      <c:pt idx="6815">
                        <c:v>6870.66729</c:v>
                      </c:pt>
                      <c:pt idx="6816">
                        <c:v>6871.660522</c:v>
                      </c:pt>
                      <c:pt idx="6817">
                        <c:v>6872.660426</c:v>
                      </c:pt>
                      <c:pt idx="6818">
                        <c:v>6873.66764</c:v>
                      </c:pt>
                      <c:pt idx="6819">
                        <c:v>6874.668779</c:v>
                      </c:pt>
                      <c:pt idx="6820">
                        <c:v>6875.668494</c:v>
                      </c:pt>
                      <c:pt idx="6821">
                        <c:v>6876.684795</c:v>
                      </c:pt>
                      <c:pt idx="6822">
                        <c:v>6877.701787</c:v>
                      </c:pt>
                      <c:pt idx="6823">
                        <c:v>6878.699304</c:v>
                      </c:pt>
                      <c:pt idx="6824">
                        <c:v>6879.708741</c:v>
                      </c:pt>
                      <c:pt idx="6825">
                        <c:v>6880.709387</c:v>
                      </c:pt>
                      <c:pt idx="6826">
                        <c:v>6881.708113</c:v>
                      </c:pt>
                      <c:pt idx="6827">
                        <c:v>6882.723338</c:v>
                      </c:pt>
                      <c:pt idx="6828">
                        <c:v>6883.769612</c:v>
                      </c:pt>
                      <c:pt idx="6829">
                        <c:v>6884.757882</c:v>
                      </c:pt>
                      <c:pt idx="6830">
                        <c:v>6885.777874</c:v>
                      </c:pt>
                      <c:pt idx="6831">
                        <c:v>6886.794743</c:v>
                      </c:pt>
                      <c:pt idx="6832">
                        <c:v>6887.783754</c:v>
                      </c:pt>
                      <c:pt idx="6833">
                        <c:v>6888.807629</c:v>
                      </c:pt>
                      <c:pt idx="6834">
                        <c:v>6889.823581</c:v>
                      </c:pt>
                      <c:pt idx="6835">
                        <c:v>6890.830576</c:v>
                      </c:pt>
                      <c:pt idx="6836">
                        <c:v>6891.839276</c:v>
                      </c:pt>
                      <c:pt idx="6837">
                        <c:v>6892.848016</c:v>
                      </c:pt>
                      <c:pt idx="6838">
                        <c:v>6893.884522</c:v>
                      </c:pt>
                      <c:pt idx="6839">
                        <c:v>6894.876835</c:v>
                      </c:pt>
                      <c:pt idx="6840">
                        <c:v>6895.879737</c:v>
                      </c:pt>
                      <c:pt idx="6841">
                        <c:v>6896.876114</c:v>
                      </c:pt>
                      <c:pt idx="6842">
                        <c:v>6897.873234</c:v>
                      </c:pt>
                    </c:strCache>
                  </c:strRef>
                </c:xVal>
                <c:yVal>
                  <c:numRef>
                    <c:extLst xmlns:c15="http://schemas.microsoft.com/office/drawing/2012/chart">
                      <c:ext xmlns:c15="http://schemas.microsoft.com/office/drawing/2012/chart" uri="{02D57815-91ED-43cb-92C2-25804820EDAC}">
                        <c15:formulaRef>
                          <c15:sqref>'[Comparison TC2 Initial heating.xlsx]ACME-HEAT-60.40 25.05 3'!$G:$G</c15:sqref>
                        </c15:formulaRef>
                      </c:ext>
                    </c:extLst>
                    <c:numCache>
                      <c:formatCode>General</c:formatCode>
                      <c:ptCount val="1048576"/>
                      <c:pt idx="0">
                        <c:v>0</c:v>
                      </c:pt>
                      <c:pt idx="1">
                        <c:v>26</c:v>
                      </c:pt>
                      <c:pt idx="2">
                        <c:v>26</c:v>
                      </c:pt>
                      <c:pt idx="3">
                        <c:v>26</c:v>
                      </c:pt>
                      <c:pt idx="4">
                        <c:v>26</c:v>
                      </c:pt>
                      <c:pt idx="5">
                        <c:v>26</c:v>
                      </c:pt>
                      <c:pt idx="6">
                        <c:v>26</c:v>
                      </c:pt>
                      <c:pt idx="7">
                        <c:v>26.10009765625</c:v>
                      </c:pt>
                      <c:pt idx="8">
                        <c:v>26</c:v>
                      </c:pt>
                      <c:pt idx="9">
                        <c:v>26</c:v>
                      </c:pt>
                      <c:pt idx="10">
                        <c:v>26.10009765625</c:v>
                      </c:pt>
                      <c:pt idx="11">
                        <c:v>26.10009765625</c:v>
                      </c:pt>
                      <c:pt idx="12">
                        <c:v>26.199951171875</c:v>
                      </c:pt>
                      <c:pt idx="13">
                        <c:v>26.199951171875</c:v>
                      </c:pt>
                      <c:pt idx="14">
                        <c:v>26.199951171875</c:v>
                      </c:pt>
                      <c:pt idx="15">
                        <c:v>26.199951171875</c:v>
                      </c:pt>
                      <c:pt idx="16">
                        <c:v>26.300048828125</c:v>
                      </c:pt>
                      <c:pt idx="17">
                        <c:v>26.300048828125</c:v>
                      </c:pt>
                      <c:pt idx="18">
                        <c:v>26.39990234375</c:v>
                      </c:pt>
                      <c:pt idx="19">
                        <c:v>26.39990234375</c:v>
                      </c:pt>
                      <c:pt idx="20">
                        <c:v>26.599853515625</c:v>
                      </c:pt>
                      <c:pt idx="21">
                        <c:v>26.599853515625</c:v>
                      </c:pt>
                      <c:pt idx="22">
                        <c:v>26.599853515625</c:v>
                      </c:pt>
                      <c:pt idx="23">
                        <c:v>26.699951171875</c:v>
                      </c:pt>
                      <c:pt idx="24">
                        <c:v>26.800048828125</c:v>
                      </c:pt>
                      <c:pt idx="25">
                        <c:v>26.89990234375</c:v>
                      </c:pt>
                      <c:pt idx="26">
                        <c:v>27</c:v>
                      </c:pt>
                      <c:pt idx="27">
                        <c:v>27.099853515625</c:v>
                      </c:pt>
                      <c:pt idx="28">
                        <c:v>27.099853515625</c:v>
                      </c:pt>
                      <c:pt idx="29">
                        <c:v>27.199951171875</c:v>
                      </c:pt>
                      <c:pt idx="30">
                        <c:v>27.300048828125</c:v>
                      </c:pt>
                      <c:pt idx="31">
                        <c:v>27.5</c:v>
                      </c:pt>
                      <c:pt idx="32">
                        <c:v>27.5</c:v>
                      </c:pt>
                      <c:pt idx="33">
                        <c:v>27.699951171875</c:v>
                      </c:pt>
                      <c:pt idx="34">
                        <c:v>27.800048828125</c:v>
                      </c:pt>
                      <c:pt idx="35">
                        <c:v>27.89990234375</c:v>
                      </c:pt>
                      <c:pt idx="36">
                        <c:v>28.099853515625</c:v>
                      </c:pt>
                      <c:pt idx="37">
                        <c:v>28.199951171875</c:v>
                      </c:pt>
                      <c:pt idx="38">
                        <c:v>28.2998046875</c:v>
                      </c:pt>
                      <c:pt idx="39">
                        <c:v>28.39990234375</c:v>
                      </c:pt>
                      <c:pt idx="40">
                        <c:v>28.5</c:v>
                      </c:pt>
                      <c:pt idx="41">
                        <c:v>28.599853515625</c:v>
                      </c:pt>
                      <c:pt idx="42">
                        <c:v>28.699951171875</c:v>
                      </c:pt>
                      <c:pt idx="43">
                        <c:v>28.89990234375</c:v>
                      </c:pt>
                      <c:pt idx="44">
                        <c:v>29</c:v>
                      </c:pt>
                      <c:pt idx="45">
                        <c:v>29.099853515625</c:v>
                      </c:pt>
                      <c:pt idx="46">
                        <c:v>29.2998046875</c:v>
                      </c:pt>
                      <c:pt idx="47">
                        <c:v>29.39990234375</c:v>
                      </c:pt>
                      <c:pt idx="48">
                        <c:v>29.5</c:v>
                      </c:pt>
                      <c:pt idx="49">
                        <c:v>29.699951171875</c:v>
                      </c:pt>
                      <c:pt idx="50">
                        <c:v>29.89990234375</c:v>
                      </c:pt>
                      <c:pt idx="51">
                        <c:v>29.999755859375</c:v>
                      </c:pt>
                      <c:pt idx="52">
                        <c:v>30.099853515625</c:v>
                      </c:pt>
                      <c:pt idx="53">
                        <c:v>30.099853515625</c:v>
                      </c:pt>
                      <c:pt idx="54">
                        <c:v>30.2998046875</c:v>
                      </c:pt>
                      <c:pt idx="55">
                        <c:v>30.39990234375</c:v>
                      </c:pt>
                      <c:pt idx="56">
                        <c:v>30.499755859375</c:v>
                      </c:pt>
                      <c:pt idx="57">
                        <c:v>30.699951171875</c:v>
                      </c:pt>
                      <c:pt idx="58">
                        <c:v>30.999755859375</c:v>
                      </c:pt>
                      <c:pt idx="59">
                        <c:v>31.099853515625</c:v>
                      </c:pt>
                      <c:pt idx="60">
                        <c:v>31.2998046875</c:v>
                      </c:pt>
                      <c:pt idx="61">
                        <c:v>31.2998046875</c:v>
                      </c:pt>
                      <c:pt idx="62">
                        <c:v>31.499755859375</c:v>
                      </c:pt>
                      <c:pt idx="63">
                        <c:v>31.599853515625</c:v>
                      </c:pt>
                      <c:pt idx="64">
                        <c:v>31.599853515625</c:v>
                      </c:pt>
                      <c:pt idx="65">
                        <c:v>31.7998046875</c:v>
                      </c:pt>
                      <c:pt idx="66">
                        <c:v>32.000244140625</c:v>
                      </c:pt>
                      <c:pt idx="67">
                        <c:v>32.10009765625</c:v>
                      </c:pt>
                      <c:pt idx="68">
                        <c:v>32.30029296875</c:v>
                      </c:pt>
                      <c:pt idx="69">
                        <c:v>32.400146484375</c:v>
                      </c:pt>
                      <c:pt idx="70">
                        <c:v>32.60009765625</c:v>
                      </c:pt>
                      <c:pt idx="71">
                        <c:v>32.7001953125</c:v>
                      </c:pt>
                      <c:pt idx="72">
                        <c:v>32.800048828125</c:v>
                      </c:pt>
                      <c:pt idx="73">
                        <c:v>33.000244140625</c:v>
                      </c:pt>
                      <c:pt idx="74">
                        <c:v>33.10009765625</c:v>
                      </c:pt>
                      <c:pt idx="75">
                        <c:v>33.300048828125</c:v>
                      </c:pt>
                      <c:pt idx="76">
                        <c:v>33.400146484375</c:v>
                      </c:pt>
                      <c:pt idx="77">
                        <c:v>33.500244140625</c:v>
                      </c:pt>
                      <c:pt idx="78">
                        <c:v>33.7001953125</c:v>
                      </c:pt>
                      <c:pt idx="79">
                        <c:v>33.7001953125</c:v>
                      </c:pt>
                      <c:pt idx="80">
                        <c:v>33.900146484375</c:v>
                      </c:pt>
                      <c:pt idx="81">
                        <c:v>34.000244140625</c:v>
                      </c:pt>
                      <c:pt idx="82">
                        <c:v>34.2001953125</c:v>
                      </c:pt>
                      <c:pt idx="83">
                        <c:v>34.400146484375</c:v>
                      </c:pt>
                      <c:pt idx="84">
                        <c:v>34.5</c:v>
                      </c:pt>
                      <c:pt idx="85">
                        <c:v>34.7001953125</c:v>
                      </c:pt>
                      <c:pt idx="86">
                        <c:v>34.800048828125</c:v>
                      </c:pt>
                      <c:pt idx="87">
                        <c:v>34.900146484375</c:v>
                      </c:pt>
                      <c:pt idx="88">
                        <c:v>35</c:v>
                      </c:pt>
                      <c:pt idx="89">
                        <c:v>35.10009765625</c:v>
                      </c:pt>
                      <c:pt idx="90">
                        <c:v>35.300048828125</c:v>
                      </c:pt>
                      <c:pt idx="91">
                        <c:v>35.400146484375</c:v>
                      </c:pt>
                      <c:pt idx="92">
                        <c:v>35.60009765625</c:v>
                      </c:pt>
                      <c:pt idx="93">
                        <c:v>35.800048828125</c:v>
                      </c:pt>
                      <c:pt idx="94">
                        <c:v>36</c:v>
                      </c:pt>
                      <c:pt idx="95">
                        <c:v>36.10009765625</c:v>
                      </c:pt>
                      <c:pt idx="96">
                        <c:v>36.199951171875</c:v>
                      </c:pt>
                      <c:pt idx="97">
                        <c:v>36.400146484375</c:v>
                      </c:pt>
                      <c:pt idx="98">
                        <c:v>36.5</c:v>
                      </c:pt>
                      <c:pt idx="99">
                        <c:v>36.699951171875</c:v>
                      </c:pt>
                      <c:pt idx="100">
                        <c:v>36.900146484375</c:v>
                      </c:pt>
                      <c:pt idx="101">
                        <c:v>37</c:v>
                      </c:pt>
                      <c:pt idx="102">
                        <c:v>37.199951171875</c:v>
                      </c:pt>
                      <c:pt idx="103">
                        <c:v>37.300048828125</c:v>
                      </c:pt>
                      <c:pt idx="104">
                        <c:v>37.5</c:v>
                      </c:pt>
                      <c:pt idx="105">
                        <c:v>37.699951171875</c:v>
                      </c:pt>
                      <c:pt idx="106">
                        <c:v>37.60009765625</c:v>
                      </c:pt>
                      <c:pt idx="107">
                        <c:v>37.699951171875</c:v>
                      </c:pt>
                      <c:pt idx="108">
                        <c:v>38</c:v>
                      </c:pt>
                      <c:pt idx="109">
                        <c:v>38</c:v>
                      </c:pt>
                      <c:pt idx="110">
                        <c:v>38.199951171875</c:v>
                      </c:pt>
                      <c:pt idx="111">
                        <c:v>38.300048828125</c:v>
                      </c:pt>
                      <c:pt idx="112">
                        <c:v>38.60009765625</c:v>
                      </c:pt>
                      <c:pt idx="113">
                        <c:v>38.800048828125</c:v>
                      </c:pt>
                      <c:pt idx="114">
                        <c:v>39</c:v>
                      </c:pt>
                      <c:pt idx="115">
                        <c:v>39.10009765625</c:v>
                      </c:pt>
                      <c:pt idx="116">
                        <c:v>39.300048828125</c:v>
                      </c:pt>
                      <c:pt idx="117">
                        <c:v>39.39990234375</c:v>
                      </c:pt>
                      <c:pt idx="118">
                        <c:v>39.5</c:v>
                      </c:pt>
                      <c:pt idx="119">
                        <c:v>39.599853515625</c:v>
                      </c:pt>
                      <c:pt idx="120">
                        <c:v>39.800048828125</c:v>
                      </c:pt>
                      <c:pt idx="121">
                        <c:v>40</c:v>
                      </c:pt>
                      <c:pt idx="122">
                        <c:v>40.099853515625</c:v>
                      </c:pt>
                      <c:pt idx="123">
                        <c:v>40.300048828125</c:v>
                      </c:pt>
                      <c:pt idx="124">
                        <c:v>40.39990234375</c:v>
                      </c:pt>
                      <c:pt idx="125">
                        <c:v>40.5</c:v>
                      </c:pt>
                      <c:pt idx="126">
                        <c:v>40.699951171875</c:v>
                      </c:pt>
                      <c:pt idx="127">
                        <c:v>40.7998046875</c:v>
                      </c:pt>
                      <c:pt idx="128">
                        <c:v>41</c:v>
                      </c:pt>
                      <c:pt idx="129">
                        <c:v>41.099853515625</c:v>
                      </c:pt>
                      <c:pt idx="130">
                        <c:v>41.2998046875</c:v>
                      </c:pt>
                      <c:pt idx="131">
                        <c:v>41.5</c:v>
                      </c:pt>
                      <c:pt idx="132">
                        <c:v>41.699951171875</c:v>
                      </c:pt>
                      <c:pt idx="133">
                        <c:v>41.7998046875</c:v>
                      </c:pt>
                      <c:pt idx="134">
                        <c:v>42</c:v>
                      </c:pt>
                      <c:pt idx="135">
                        <c:v>42.099853515625</c:v>
                      </c:pt>
                      <c:pt idx="136">
                        <c:v>42.2998046875</c:v>
                      </c:pt>
                      <c:pt idx="137">
                        <c:v>42.499755859375</c:v>
                      </c:pt>
                      <c:pt idx="138">
                        <c:v>42.599853515625</c:v>
                      </c:pt>
                      <c:pt idx="139">
                        <c:v>42.7998046875</c:v>
                      </c:pt>
                      <c:pt idx="140">
                        <c:v>42.89990234375</c:v>
                      </c:pt>
                      <c:pt idx="141">
                        <c:v>42.999755859375</c:v>
                      </c:pt>
                      <c:pt idx="142">
                        <c:v>43.199951171875</c:v>
                      </c:pt>
                      <c:pt idx="143">
                        <c:v>43.2998046875</c:v>
                      </c:pt>
                      <c:pt idx="144">
                        <c:v>43.39990234375</c:v>
                      </c:pt>
                      <c:pt idx="145">
                        <c:v>43.599853515625</c:v>
                      </c:pt>
                      <c:pt idx="146">
                        <c:v>43.699951171875</c:v>
                      </c:pt>
                      <c:pt idx="147">
                        <c:v>43.89990234375</c:v>
                      </c:pt>
                      <c:pt idx="148">
                        <c:v>43.999755859375</c:v>
                      </c:pt>
                      <c:pt idx="149">
                        <c:v>44.19970703125</c:v>
                      </c:pt>
                      <c:pt idx="150">
                        <c:v>44.39990234375</c:v>
                      </c:pt>
                      <c:pt idx="151">
                        <c:v>44.599853515625</c:v>
                      </c:pt>
                      <c:pt idx="152">
                        <c:v>44.69970703125</c:v>
                      </c:pt>
                      <c:pt idx="153">
                        <c:v>44.900146484375</c:v>
                      </c:pt>
                      <c:pt idx="154">
                        <c:v>45.10009765625</c:v>
                      </c:pt>
                      <c:pt idx="155">
                        <c:v>45.30029296875</c:v>
                      </c:pt>
                      <c:pt idx="156">
                        <c:v>45.400146484375</c:v>
                      </c:pt>
                      <c:pt idx="157">
                        <c:v>45.60009765625</c:v>
                      </c:pt>
                      <c:pt idx="158">
                        <c:v>45.800048828125</c:v>
                      </c:pt>
                      <c:pt idx="159">
                        <c:v>46.000244140625</c:v>
                      </c:pt>
                      <c:pt idx="160">
                        <c:v>46.10009765625</c:v>
                      </c:pt>
                      <c:pt idx="161">
                        <c:v>46.300048828125</c:v>
                      </c:pt>
                      <c:pt idx="162">
                        <c:v>46.500244140625</c:v>
                      </c:pt>
                      <c:pt idx="163">
                        <c:v>46.60009765625</c:v>
                      </c:pt>
                      <c:pt idx="164">
                        <c:v>46.800048828125</c:v>
                      </c:pt>
                      <c:pt idx="165">
                        <c:v>46.900146484375</c:v>
                      </c:pt>
                      <c:pt idx="166">
                        <c:v>47.10009765625</c:v>
                      </c:pt>
                      <c:pt idx="167">
                        <c:v>47.300048828125</c:v>
                      </c:pt>
                      <c:pt idx="168">
                        <c:v>47.400146484375</c:v>
                      </c:pt>
                      <c:pt idx="169">
                        <c:v>47.60009765625</c:v>
                      </c:pt>
                      <c:pt idx="170">
                        <c:v>47.7001953125</c:v>
                      </c:pt>
                      <c:pt idx="171">
                        <c:v>47.900146484375</c:v>
                      </c:pt>
                      <c:pt idx="172">
                        <c:v>48.10009765625</c:v>
                      </c:pt>
                      <c:pt idx="173">
                        <c:v>48.2001953125</c:v>
                      </c:pt>
                      <c:pt idx="174">
                        <c:v>48.300048828125</c:v>
                      </c:pt>
                      <c:pt idx="175">
                        <c:v>48.60009765625</c:v>
                      </c:pt>
                      <c:pt idx="176">
                        <c:v>48.7001953125</c:v>
                      </c:pt>
                      <c:pt idx="177">
                        <c:v>48.900146484375</c:v>
                      </c:pt>
                      <c:pt idx="178">
                        <c:v>49.10009765625</c:v>
                      </c:pt>
                      <c:pt idx="179">
                        <c:v>49.199951171875</c:v>
                      </c:pt>
                      <c:pt idx="180">
                        <c:v>49.400146484375</c:v>
                      </c:pt>
                      <c:pt idx="181">
                        <c:v>49.5</c:v>
                      </c:pt>
                      <c:pt idx="182">
                        <c:v>49.60009765625</c:v>
                      </c:pt>
                      <c:pt idx="183">
                        <c:v>49.800048828125</c:v>
                      </c:pt>
                      <c:pt idx="184">
                        <c:v>50</c:v>
                      </c:pt>
                      <c:pt idx="185">
                        <c:v>50.39990234375</c:v>
                      </c:pt>
                      <c:pt idx="186">
                        <c:v>50.5</c:v>
                      </c:pt>
                      <c:pt idx="187">
                        <c:v>50.699951171875</c:v>
                      </c:pt>
                      <c:pt idx="188">
                        <c:v>50.89990234375</c:v>
                      </c:pt>
                      <c:pt idx="189">
                        <c:v>51.10009765625</c:v>
                      </c:pt>
                      <c:pt idx="190">
                        <c:v>51.199951171875</c:v>
                      </c:pt>
                      <c:pt idx="191">
                        <c:v>51.39990234375</c:v>
                      </c:pt>
                      <c:pt idx="192">
                        <c:v>51.60009765625</c:v>
                      </c:pt>
                      <c:pt idx="193">
                        <c:v>51.800048828125</c:v>
                      </c:pt>
                      <c:pt idx="194">
                        <c:v>52</c:v>
                      </c:pt>
                      <c:pt idx="195">
                        <c:v>52</c:v>
                      </c:pt>
                      <c:pt idx="196">
                        <c:v>52.199951171875</c:v>
                      </c:pt>
                      <c:pt idx="197">
                        <c:v>52.39990234375</c:v>
                      </c:pt>
                      <c:pt idx="198">
                        <c:v>52.39990234375</c:v>
                      </c:pt>
                      <c:pt idx="199">
                        <c:v>52.599853515625</c:v>
                      </c:pt>
                      <c:pt idx="200">
                        <c:v>52.800048828125</c:v>
                      </c:pt>
                      <c:pt idx="201">
                        <c:v>53</c:v>
                      </c:pt>
                      <c:pt idx="202">
                        <c:v>53.199951171875</c:v>
                      </c:pt>
                      <c:pt idx="203">
                        <c:v>53.5</c:v>
                      </c:pt>
                      <c:pt idx="204">
                        <c:v>53.599853515625</c:v>
                      </c:pt>
                      <c:pt idx="205">
                        <c:v>53.7998046875</c:v>
                      </c:pt>
                      <c:pt idx="206">
                        <c:v>54</c:v>
                      </c:pt>
                      <c:pt idx="207">
                        <c:v>54.199951171875</c:v>
                      </c:pt>
                      <c:pt idx="208">
                        <c:v>54.39990234375</c:v>
                      </c:pt>
                      <c:pt idx="209">
                        <c:v>54.599853515625</c:v>
                      </c:pt>
                      <c:pt idx="210">
                        <c:v>54.7998046875</c:v>
                      </c:pt>
                      <c:pt idx="211">
                        <c:v>54.89990234375</c:v>
                      </c:pt>
                      <c:pt idx="212">
                        <c:v>55.099853515625</c:v>
                      </c:pt>
                      <c:pt idx="213">
                        <c:v>55.199951171875</c:v>
                      </c:pt>
                      <c:pt idx="214">
                        <c:v>55.39990234375</c:v>
                      </c:pt>
                      <c:pt idx="215">
                        <c:v>55.499755859375</c:v>
                      </c:pt>
                      <c:pt idx="216">
                        <c:v>55.699951171875</c:v>
                      </c:pt>
                      <c:pt idx="217">
                        <c:v>55.89990234375</c:v>
                      </c:pt>
                      <c:pt idx="218">
                        <c:v>55.89990234375</c:v>
                      </c:pt>
                      <c:pt idx="219">
                        <c:v>56.199951171875</c:v>
                      </c:pt>
                      <c:pt idx="220">
                        <c:v>56.39990234375</c:v>
                      </c:pt>
                      <c:pt idx="221">
                        <c:v>56.39990234375</c:v>
                      </c:pt>
                      <c:pt idx="222">
                        <c:v>56.699951171875</c:v>
                      </c:pt>
                      <c:pt idx="223">
                        <c:v>56.7998046875</c:v>
                      </c:pt>
                      <c:pt idx="224">
                        <c:v>57.099853515625</c:v>
                      </c:pt>
                      <c:pt idx="225">
                        <c:v>57.2998046875</c:v>
                      </c:pt>
                      <c:pt idx="226">
                        <c:v>57.39990234375</c:v>
                      </c:pt>
                      <c:pt idx="227">
                        <c:v>57.7001953125</c:v>
                      </c:pt>
                      <c:pt idx="228">
                        <c:v>57.900146484375</c:v>
                      </c:pt>
                      <c:pt idx="229">
                        <c:v>58.10009765625</c:v>
                      </c:pt>
                      <c:pt idx="230">
                        <c:v>58.30029296875</c:v>
                      </c:pt>
                      <c:pt idx="231">
                        <c:v>58.400146484375</c:v>
                      </c:pt>
                      <c:pt idx="232">
                        <c:v>58.60009765625</c:v>
                      </c:pt>
                      <c:pt idx="233">
                        <c:v>58.7001953125</c:v>
                      </c:pt>
                      <c:pt idx="234">
                        <c:v>58.900146484375</c:v>
                      </c:pt>
                      <c:pt idx="235">
                        <c:v>59.10009765625</c:v>
                      </c:pt>
                      <c:pt idx="236">
                        <c:v>59.300048828125</c:v>
                      </c:pt>
                      <c:pt idx="237">
                        <c:v>59.500244140625</c:v>
                      </c:pt>
                      <c:pt idx="238">
                        <c:v>59.7001953125</c:v>
                      </c:pt>
                      <c:pt idx="239">
                        <c:v>59.900146484375</c:v>
                      </c:pt>
                      <c:pt idx="240">
                        <c:v>60</c:v>
                      </c:pt>
                      <c:pt idx="241">
                        <c:v>60.300048828125</c:v>
                      </c:pt>
                      <c:pt idx="242">
                        <c:v>60.400146484375</c:v>
                      </c:pt>
                      <c:pt idx="243">
                        <c:v>60.60009765625</c:v>
                      </c:pt>
                      <c:pt idx="244">
                        <c:v>60.800048828125</c:v>
                      </c:pt>
                      <c:pt idx="245">
                        <c:v>61</c:v>
                      </c:pt>
                      <c:pt idx="246">
                        <c:v>61.2001953125</c:v>
                      </c:pt>
                      <c:pt idx="247">
                        <c:v>61.400146484375</c:v>
                      </c:pt>
                      <c:pt idx="248">
                        <c:v>61.60009765625</c:v>
                      </c:pt>
                      <c:pt idx="249">
                        <c:v>61.800048828125</c:v>
                      </c:pt>
                      <c:pt idx="250">
                        <c:v>61.800048828125</c:v>
                      </c:pt>
                      <c:pt idx="251">
                        <c:v>62.10009765625</c:v>
                      </c:pt>
                      <c:pt idx="252">
                        <c:v>62.300048828125</c:v>
                      </c:pt>
                      <c:pt idx="253">
                        <c:v>62.5</c:v>
                      </c:pt>
                      <c:pt idx="254">
                        <c:v>62.699951171875</c:v>
                      </c:pt>
                      <c:pt idx="255">
                        <c:v>62.900146484375</c:v>
                      </c:pt>
                      <c:pt idx="256">
                        <c:v>63.10009765625</c:v>
                      </c:pt>
                      <c:pt idx="257">
                        <c:v>63.300048828125</c:v>
                      </c:pt>
                      <c:pt idx="258">
                        <c:v>63.5</c:v>
                      </c:pt>
                      <c:pt idx="259">
                        <c:v>63.800048828125</c:v>
                      </c:pt>
                      <c:pt idx="260">
                        <c:v>63.89990234375</c:v>
                      </c:pt>
                      <c:pt idx="261">
                        <c:v>64.199951171875</c:v>
                      </c:pt>
                      <c:pt idx="262">
                        <c:v>64.39990234375</c:v>
                      </c:pt>
                      <c:pt idx="263">
                        <c:v>64.5</c:v>
                      </c:pt>
                      <c:pt idx="264">
                        <c:v>64.699951171875</c:v>
                      </c:pt>
                      <c:pt idx="265">
                        <c:v>65</c:v>
                      </c:pt>
                      <c:pt idx="266">
                        <c:v>65.099853515625</c:v>
                      </c:pt>
                      <c:pt idx="267">
                        <c:v>65.300048828125</c:v>
                      </c:pt>
                      <c:pt idx="268">
                        <c:v>65.39990234375</c:v>
                      </c:pt>
                      <c:pt idx="269">
                        <c:v>65.39990234375</c:v>
                      </c:pt>
                      <c:pt idx="270">
                        <c:v>65.599853515625</c:v>
                      </c:pt>
                      <c:pt idx="271">
                        <c:v>65.800048828125</c:v>
                      </c:pt>
                      <c:pt idx="272">
                        <c:v>66</c:v>
                      </c:pt>
                      <c:pt idx="273">
                        <c:v>66.300048828125</c:v>
                      </c:pt>
                      <c:pt idx="274">
                        <c:v>66.5</c:v>
                      </c:pt>
                      <c:pt idx="275">
                        <c:v>66.699951171875</c:v>
                      </c:pt>
                      <c:pt idx="276">
                        <c:v>66.89990234375</c:v>
                      </c:pt>
                      <c:pt idx="277">
                        <c:v>67.099853515625</c:v>
                      </c:pt>
                      <c:pt idx="278">
                        <c:v>67.2998046875</c:v>
                      </c:pt>
                      <c:pt idx="279">
                        <c:v>67.5</c:v>
                      </c:pt>
                      <c:pt idx="280">
                        <c:v>67.699951171875</c:v>
                      </c:pt>
                      <c:pt idx="281">
                        <c:v>67.89990234375</c:v>
                      </c:pt>
                      <c:pt idx="282">
                        <c:v>68.099853515625</c:v>
                      </c:pt>
                      <c:pt idx="283">
                        <c:v>68.2998046875</c:v>
                      </c:pt>
                      <c:pt idx="284">
                        <c:v>68.39990234375</c:v>
                      </c:pt>
                      <c:pt idx="285">
                        <c:v>68.599853515625</c:v>
                      </c:pt>
                      <c:pt idx="286">
                        <c:v>68.7998046875</c:v>
                      </c:pt>
                      <c:pt idx="287">
                        <c:v>69.099853515625</c:v>
                      </c:pt>
                      <c:pt idx="288">
                        <c:v>69.199951171875</c:v>
                      </c:pt>
                      <c:pt idx="289">
                        <c:v>69.39990234375</c:v>
                      </c:pt>
                      <c:pt idx="290">
                        <c:v>69.599853515625</c:v>
                      </c:pt>
                      <c:pt idx="291">
                        <c:v>69.7998046875</c:v>
                      </c:pt>
                      <c:pt idx="292">
                        <c:v>70.099853515625</c:v>
                      </c:pt>
                      <c:pt idx="293">
                        <c:v>70.2998046875</c:v>
                      </c:pt>
                      <c:pt idx="294">
                        <c:v>70.500244140625</c:v>
                      </c:pt>
                      <c:pt idx="295">
                        <c:v>70.7001953125</c:v>
                      </c:pt>
                      <c:pt idx="296">
                        <c:v>70.900146484375</c:v>
                      </c:pt>
                      <c:pt idx="297">
                        <c:v>71.10009765625</c:v>
                      </c:pt>
                      <c:pt idx="298">
                        <c:v>71.2001953125</c:v>
                      </c:pt>
                      <c:pt idx="299">
                        <c:v>71.400146484375</c:v>
                      </c:pt>
                      <c:pt idx="300">
                        <c:v>71.60009765625</c:v>
                      </c:pt>
                      <c:pt idx="301">
                        <c:v>71.60009765625</c:v>
                      </c:pt>
                      <c:pt idx="302">
                        <c:v>71.800048828125</c:v>
                      </c:pt>
                      <c:pt idx="303">
                        <c:v>72.10009765625</c:v>
                      </c:pt>
                      <c:pt idx="304">
                        <c:v>72.300048828125</c:v>
                      </c:pt>
                      <c:pt idx="305">
                        <c:v>72.500244140625</c:v>
                      </c:pt>
                      <c:pt idx="306">
                        <c:v>72.7001953125</c:v>
                      </c:pt>
                      <c:pt idx="307">
                        <c:v>73</c:v>
                      </c:pt>
                      <c:pt idx="308">
                        <c:v>73.10009765625</c:v>
                      </c:pt>
                      <c:pt idx="309">
                        <c:v>73.300048828125</c:v>
                      </c:pt>
                      <c:pt idx="310">
                        <c:v>73.5</c:v>
                      </c:pt>
                      <c:pt idx="311">
                        <c:v>73.7001953125</c:v>
                      </c:pt>
                      <c:pt idx="312">
                        <c:v>73.900146484375</c:v>
                      </c:pt>
                      <c:pt idx="313">
                        <c:v>74.10009765625</c:v>
                      </c:pt>
                      <c:pt idx="314">
                        <c:v>74.300048828125</c:v>
                      </c:pt>
                      <c:pt idx="315">
                        <c:v>74.5</c:v>
                      </c:pt>
                      <c:pt idx="316">
                        <c:v>74.699951171875</c:v>
                      </c:pt>
                      <c:pt idx="317">
                        <c:v>74.900146484375</c:v>
                      </c:pt>
                      <c:pt idx="318">
                        <c:v>74.900146484375</c:v>
                      </c:pt>
                      <c:pt idx="319">
                        <c:v>75.199951171875</c:v>
                      </c:pt>
                      <c:pt idx="320">
                        <c:v>75.300048828125</c:v>
                      </c:pt>
                      <c:pt idx="321">
                        <c:v>75.60009765625</c:v>
                      </c:pt>
                      <c:pt idx="322">
                        <c:v>75.800048828125</c:v>
                      </c:pt>
                      <c:pt idx="323">
                        <c:v>76.10009765625</c:v>
                      </c:pt>
                      <c:pt idx="324">
                        <c:v>76.300048828125</c:v>
                      </c:pt>
                      <c:pt idx="325">
                        <c:v>76.5</c:v>
                      </c:pt>
                      <c:pt idx="326">
                        <c:v>76.699951171875</c:v>
                      </c:pt>
                      <c:pt idx="327">
                        <c:v>76.89990234375</c:v>
                      </c:pt>
                      <c:pt idx="328">
                        <c:v>77.10009765625</c:v>
                      </c:pt>
                      <c:pt idx="329">
                        <c:v>77.5</c:v>
                      </c:pt>
                      <c:pt idx="330">
                        <c:v>77.699951171875</c:v>
                      </c:pt>
                      <c:pt idx="331">
                        <c:v>77.89990234375</c:v>
                      </c:pt>
                      <c:pt idx="332">
                        <c:v>78.099853515625</c:v>
                      </c:pt>
                      <c:pt idx="333">
                        <c:v>78.300048828125</c:v>
                      </c:pt>
                      <c:pt idx="334">
                        <c:v>78.5</c:v>
                      </c:pt>
                      <c:pt idx="335">
                        <c:v>78.599853515625</c:v>
                      </c:pt>
                      <c:pt idx="336">
                        <c:v>78.699951171875</c:v>
                      </c:pt>
                      <c:pt idx="337">
                        <c:v>78.89990234375</c:v>
                      </c:pt>
                      <c:pt idx="338">
                        <c:v>79.099853515625</c:v>
                      </c:pt>
                      <c:pt idx="339">
                        <c:v>79.2998046875</c:v>
                      </c:pt>
                      <c:pt idx="340">
                        <c:v>79.5</c:v>
                      </c:pt>
                      <c:pt idx="341">
                        <c:v>79.7998046875</c:v>
                      </c:pt>
                      <c:pt idx="342">
                        <c:v>80</c:v>
                      </c:pt>
                      <c:pt idx="343">
                        <c:v>80.199951171875</c:v>
                      </c:pt>
                      <c:pt idx="344">
                        <c:v>80.39990234375</c:v>
                      </c:pt>
                      <c:pt idx="345">
                        <c:v>80.599853515625</c:v>
                      </c:pt>
                      <c:pt idx="346">
                        <c:v>80.7998046875</c:v>
                      </c:pt>
                      <c:pt idx="347">
                        <c:v>81.099853515625</c:v>
                      </c:pt>
                      <c:pt idx="348">
                        <c:v>81.2998046875</c:v>
                      </c:pt>
                      <c:pt idx="349">
                        <c:v>81.599853515625</c:v>
                      </c:pt>
                      <c:pt idx="350">
                        <c:v>81.7998046875</c:v>
                      </c:pt>
                      <c:pt idx="351">
                        <c:v>81.999755859375</c:v>
                      </c:pt>
                      <c:pt idx="352">
                        <c:v>82.099853515625</c:v>
                      </c:pt>
                      <c:pt idx="353">
                        <c:v>82.2998046875</c:v>
                      </c:pt>
                      <c:pt idx="354">
                        <c:v>82.39990234375</c:v>
                      </c:pt>
                      <c:pt idx="355">
                        <c:v>82.599853515625</c:v>
                      </c:pt>
                      <c:pt idx="356">
                        <c:v>82.7998046875</c:v>
                      </c:pt>
                      <c:pt idx="357">
                        <c:v>82.999755859375</c:v>
                      </c:pt>
                      <c:pt idx="358">
                        <c:v>83.30029296875</c:v>
                      </c:pt>
                      <c:pt idx="359">
                        <c:v>83.500244140625</c:v>
                      </c:pt>
                      <c:pt idx="360">
                        <c:v>83.7001953125</c:v>
                      </c:pt>
                      <c:pt idx="361">
                        <c:v>83.900146484375</c:v>
                      </c:pt>
                      <c:pt idx="362">
                        <c:v>84.000244140625</c:v>
                      </c:pt>
                      <c:pt idx="363">
                        <c:v>84.2001953125</c:v>
                      </c:pt>
                      <c:pt idx="364">
                        <c:v>84.500244140625</c:v>
                      </c:pt>
                      <c:pt idx="365">
                        <c:v>84.60009765625</c:v>
                      </c:pt>
                      <c:pt idx="366">
                        <c:v>84.900146484375</c:v>
                      </c:pt>
                      <c:pt idx="367">
                        <c:v>85.10009765625</c:v>
                      </c:pt>
                      <c:pt idx="368">
                        <c:v>85.300048828125</c:v>
                      </c:pt>
                      <c:pt idx="369">
                        <c:v>85.500244140625</c:v>
                      </c:pt>
                      <c:pt idx="370">
                        <c:v>85.60009765625</c:v>
                      </c:pt>
                      <c:pt idx="371">
                        <c:v>85.7001953125</c:v>
                      </c:pt>
                      <c:pt idx="372">
                        <c:v>86</c:v>
                      </c:pt>
                      <c:pt idx="373">
                        <c:v>86.2001953125</c:v>
                      </c:pt>
                      <c:pt idx="374">
                        <c:v>86.400146484375</c:v>
                      </c:pt>
                      <c:pt idx="375">
                        <c:v>86.60009765625</c:v>
                      </c:pt>
                      <c:pt idx="376">
                        <c:v>86.900146484375</c:v>
                      </c:pt>
                      <c:pt idx="377">
                        <c:v>87.10009765625</c:v>
                      </c:pt>
                      <c:pt idx="378">
                        <c:v>87.300048828125</c:v>
                      </c:pt>
                      <c:pt idx="379">
                        <c:v>87.5</c:v>
                      </c:pt>
                      <c:pt idx="380">
                        <c:v>87.699951171875</c:v>
                      </c:pt>
                      <c:pt idx="381">
                        <c:v>87.900146484375</c:v>
                      </c:pt>
                      <c:pt idx="382">
                        <c:v>88.10009765625</c:v>
                      </c:pt>
                      <c:pt idx="383">
                        <c:v>88.300048828125</c:v>
                      </c:pt>
                      <c:pt idx="384">
                        <c:v>88.60009765625</c:v>
                      </c:pt>
                      <c:pt idx="385">
                        <c:v>88.699951171875</c:v>
                      </c:pt>
                      <c:pt idx="386">
                        <c:v>88.89990234375</c:v>
                      </c:pt>
                      <c:pt idx="387">
                        <c:v>89.10009765625</c:v>
                      </c:pt>
                      <c:pt idx="388">
                        <c:v>89.199951171875</c:v>
                      </c:pt>
                      <c:pt idx="389">
                        <c:v>89.39990234375</c:v>
                      </c:pt>
                      <c:pt idx="390">
                        <c:v>89.699951171875</c:v>
                      </c:pt>
                      <c:pt idx="391">
                        <c:v>89.89990234375</c:v>
                      </c:pt>
                      <c:pt idx="392">
                        <c:v>90.10009765625</c:v>
                      </c:pt>
                      <c:pt idx="393">
                        <c:v>90.300048828125</c:v>
                      </c:pt>
                      <c:pt idx="394">
                        <c:v>90.599853515625</c:v>
                      </c:pt>
                      <c:pt idx="395">
                        <c:v>90.699951171875</c:v>
                      </c:pt>
                      <c:pt idx="396">
                        <c:v>91</c:v>
                      </c:pt>
                      <c:pt idx="397">
                        <c:v>91.199951171875</c:v>
                      </c:pt>
                      <c:pt idx="398">
                        <c:v>91.5</c:v>
                      </c:pt>
                      <c:pt idx="399">
                        <c:v>91.599853515625</c:v>
                      </c:pt>
                      <c:pt idx="400">
                        <c:v>91.89990234375</c:v>
                      </c:pt>
                      <c:pt idx="401">
                        <c:v>92</c:v>
                      </c:pt>
                      <c:pt idx="402">
                        <c:v>92.2998046875</c:v>
                      </c:pt>
                      <c:pt idx="403">
                        <c:v>92.5</c:v>
                      </c:pt>
                      <c:pt idx="404">
                        <c:v>92.7998046875</c:v>
                      </c:pt>
                      <c:pt idx="405">
                        <c:v>92.89990234375</c:v>
                      </c:pt>
                      <c:pt idx="406">
                        <c:v>93.099853515625</c:v>
                      </c:pt>
                      <c:pt idx="407">
                        <c:v>93.2998046875</c:v>
                      </c:pt>
                      <c:pt idx="408">
                        <c:v>93.5</c:v>
                      </c:pt>
                      <c:pt idx="409">
                        <c:v>93.7998046875</c:v>
                      </c:pt>
                      <c:pt idx="410">
                        <c:v>93.999755859375</c:v>
                      </c:pt>
                      <c:pt idx="411">
                        <c:v>94.199951171875</c:v>
                      </c:pt>
                      <c:pt idx="412">
                        <c:v>94.39990234375</c:v>
                      </c:pt>
                      <c:pt idx="413">
                        <c:v>94.599853515625</c:v>
                      </c:pt>
                      <c:pt idx="414">
                        <c:v>94.7998046875</c:v>
                      </c:pt>
                      <c:pt idx="415">
                        <c:v>94.999755859375</c:v>
                      </c:pt>
                      <c:pt idx="416">
                        <c:v>95.19970703125</c:v>
                      </c:pt>
                      <c:pt idx="417">
                        <c:v>95.39990234375</c:v>
                      </c:pt>
                      <c:pt idx="418">
                        <c:v>95.599853515625</c:v>
                      </c:pt>
                      <c:pt idx="419">
                        <c:v>95.7998046875</c:v>
                      </c:pt>
                      <c:pt idx="420">
                        <c:v>96.000244140625</c:v>
                      </c:pt>
                      <c:pt idx="421">
                        <c:v>96.10009765625</c:v>
                      </c:pt>
                      <c:pt idx="422">
                        <c:v>96.30029296875</c:v>
                      </c:pt>
                      <c:pt idx="423">
                        <c:v>96.60009765625</c:v>
                      </c:pt>
                      <c:pt idx="424">
                        <c:v>96.800048828125</c:v>
                      </c:pt>
                      <c:pt idx="425">
                        <c:v>97.000244140625</c:v>
                      </c:pt>
                      <c:pt idx="426">
                        <c:v>97.2001953125</c:v>
                      </c:pt>
                      <c:pt idx="427">
                        <c:v>97.500244140625</c:v>
                      </c:pt>
                      <c:pt idx="428">
                        <c:v>97.7001953125</c:v>
                      </c:pt>
                      <c:pt idx="429">
                        <c:v>97.900146484375</c:v>
                      </c:pt>
                      <c:pt idx="430">
                        <c:v>98.10009765625</c:v>
                      </c:pt>
                      <c:pt idx="431">
                        <c:v>98.300048828125</c:v>
                      </c:pt>
                      <c:pt idx="432">
                        <c:v>98.7001953125</c:v>
                      </c:pt>
                      <c:pt idx="433">
                        <c:v>98.800048828125</c:v>
                      </c:pt>
                      <c:pt idx="434">
                        <c:v>99.10009765625</c:v>
                      </c:pt>
                      <c:pt idx="435">
                        <c:v>99.300048828125</c:v>
                      </c:pt>
                      <c:pt idx="436">
                        <c:v>99.5</c:v>
                      </c:pt>
                      <c:pt idx="437">
                        <c:v>99.7001953125</c:v>
                      </c:pt>
                      <c:pt idx="438">
                        <c:v>99.900146484375</c:v>
                      </c:pt>
                      <c:pt idx="439">
                        <c:v>100.10009765625</c:v>
                      </c:pt>
                      <c:pt idx="440">
                        <c:v>100.300048828125</c:v>
                      </c:pt>
                      <c:pt idx="441">
                        <c:v>100.400146484375</c:v>
                      </c:pt>
                      <c:pt idx="442">
                        <c:v>100.60009765625</c:v>
                      </c:pt>
                      <c:pt idx="443">
                        <c:v>100.900146484375</c:v>
                      </c:pt>
                      <c:pt idx="444">
                        <c:v>101.10009765625</c:v>
                      </c:pt>
                      <c:pt idx="445">
                        <c:v>101.300048828125</c:v>
                      </c:pt>
                      <c:pt idx="446">
                        <c:v>101.5</c:v>
                      </c:pt>
                      <c:pt idx="447">
                        <c:v>101.699951171875</c:v>
                      </c:pt>
                      <c:pt idx="448">
                        <c:v>102</c:v>
                      </c:pt>
                      <c:pt idx="449">
                        <c:v>102.199951171875</c:v>
                      </c:pt>
                      <c:pt idx="450">
                        <c:v>102.39990234375</c:v>
                      </c:pt>
                      <c:pt idx="451">
                        <c:v>102.699951171875</c:v>
                      </c:pt>
                      <c:pt idx="452">
                        <c:v>102.800048828125</c:v>
                      </c:pt>
                      <c:pt idx="453">
                        <c:v>103.10009765625</c:v>
                      </c:pt>
                      <c:pt idx="454">
                        <c:v>103.300048828125</c:v>
                      </c:pt>
                      <c:pt idx="455">
                        <c:v>103.599853515625</c:v>
                      </c:pt>
                      <c:pt idx="456">
                        <c:v>103.800048828125</c:v>
                      </c:pt>
                      <c:pt idx="457">
                        <c:v>103.89990234375</c:v>
                      </c:pt>
                      <c:pt idx="458">
                        <c:v>104.099853515625</c:v>
                      </c:pt>
                      <c:pt idx="459">
                        <c:v>104.300048828125</c:v>
                      </c:pt>
                      <c:pt idx="460">
                        <c:v>104.39990234375</c:v>
                      </c:pt>
                      <c:pt idx="461">
                        <c:v>104.599853515625</c:v>
                      </c:pt>
                      <c:pt idx="462">
                        <c:v>104.7998046875</c:v>
                      </c:pt>
                      <c:pt idx="463">
                        <c:v>105</c:v>
                      </c:pt>
                      <c:pt idx="464">
                        <c:v>105.199951171875</c:v>
                      </c:pt>
                      <c:pt idx="465">
                        <c:v>105.39990234375</c:v>
                      </c:pt>
                      <c:pt idx="466">
                        <c:v>105.599853515625</c:v>
                      </c:pt>
                      <c:pt idx="467">
                        <c:v>105.7998046875</c:v>
                      </c:pt>
                      <c:pt idx="468">
                        <c:v>106.099853515625</c:v>
                      </c:pt>
                      <c:pt idx="469">
                        <c:v>106.2998046875</c:v>
                      </c:pt>
                      <c:pt idx="470">
                        <c:v>106.499755859375</c:v>
                      </c:pt>
                      <c:pt idx="471">
                        <c:v>106.7998046875</c:v>
                      </c:pt>
                      <c:pt idx="472">
                        <c:v>106.999755859375</c:v>
                      </c:pt>
                      <c:pt idx="473">
                        <c:v>107.199951171875</c:v>
                      </c:pt>
                      <c:pt idx="474">
                        <c:v>107.499755859375</c:v>
                      </c:pt>
                      <c:pt idx="475">
                        <c:v>107.699951171875</c:v>
                      </c:pt>
                      <c:pt idx="476">
                        <c:v>107.999755859375</c:v>
                      </c:pt>
                      <c:pt idx="477">
                        <c:v>107.999755859375</c:v>
                      </c:pt>
                      <c:pt idx="478">
                        <c:v>108.19970703125</c:v>
                      </c:pt>
                      <c:pt idx="479">
                        <c:v>108.39990234375</c:v>
                      </c:pt>
                      <c:pt idx="480">
                        <c:v>108.69970703125</c:v>
                      </c:pt>
                      <c:pt idx="481">
                        <c:v>109.000244140625</c:v>
                      </c:pt>
                      <c:pt idx="482">
                        <c:v>109.2001953125</c:v>
                      </c:pt>
                      <c:pt idx="483">
                        <c:v>109.400146484375</c:v>
                      </c:pt>
                      <c:pt idx="484">
                        <c:v>109.60009765625</c:v>
                      </c:pt>
                      <c:pt idx="485">
                        <c:v>109.800048828125</c:v>
                      </c:pt>
                      <c:pt idx="486">
                        <c:v>109.900146484375</c:v>
                      </c:pt>
                      <c:pt idx="487">
                        <c:v>110.2001953125</c:v>
                      </c:pt>
                      <c:pt idx="488">
                        <c:v>110.400146484375</c:v>
                      </c:pt>
                      <c:pt idx="489">
                        <c:v>110.60009765625</c:v>
                      </c:pt>
                      <c:pt idx="490">
                        <c:v>110.7001953125</c:v>
                      </c:pt>
                      <c:pt idx="491">
                        <c:v>110.900146484375</c:v>
                      </c:pt>
                      <c:pt idx="492">
                        <c:v>111.10009765625</c:v>
                      </c:pt>
                      <c:pt idx="493">
                        <c:v>111.300048828125</c:v>
                      </c:pt>
                      <c:pt idx="494">
                        <c:v>111.60009765625</c:v>
                      </c:pt>
                      <c:pt idx="495">
                        <c:v>111.800048828125</c:v>
                      </c:pt>
                      <c:pt idx="496">
                        <c:v>112</c:v>
                      </c:pt>
                      <c:pt idx="497">
                        <c:v>112.2001953125</c:v>
                      </c:pt>
                      <c:pt idx="498">
                        <c:v>112.400146484375</c:v>
                      </c:pt>
                      <c:pt idx="499">
                        <c:v>112.7001953125</c:v>
                      </c:pt>
                      <c:pt idx="500">
                        <c:v>112.900146484375</c:v>
                      </c:pt>
                      <c:pt idx="501">
                        <c:v>113.10009765625</c:v>
                      </c:pt>
                      <c:pt idx="502">
                        <c:v>113.300048828125</c:v>
                      </c:pt>
                      <c:pt idx="503">
                        <c:v>113.5</c:v>
                      </c:pt>
                      <c:pt idx="504">
                        <c:v>113.800048828125</c:v>
                      </c:pt>
                      <c:pt idx="505">
                        <c:v>113.900146484375</c:v>
                      </c:pt>
                      <c:pt idx="506">
                        <c:v>114.10009765625</c:v>
                      </c:pt>
                      <c:pt idx="507">
                        <c:v>114.39990234375</c:v>
                      </c:pt>
                      <c:pt idx="508">
                        <c:v>114.60009765625</c:v>
                      </c:pt>
                      <c:pt idx="509">
                        <c:v>114.800048828125</c:v>
                      </c:pt>
                      <c:pt idx="510">
                        <c:v>114.89990234375</c:v>
                      </c:pt>
                      <c:pt idx="511">
                        <c:v>115.10009765625</c:v>
                      </c:pt>
                      <c:pt idx="512">
                        <c:v>115.300048828125</c:v>
                      </c:pt>
                      <c:pt idx="513">
                        <c:v>115.60009765625</c:v>
                      </c:pt>
                      <c:pt idx="514">
                        <c:v>115.800048828125</c:v>
                      </c:pt>
                      <c:pt idx="515">
                        <c:v>116</c:v>
                      </c:pt>
                      <c:pt idx="516">
                        <c:v>116.199951171875</c:v>
                      </c:pt>
                      <c:pt idx="517">
                        <c:v>116.5</c:v>
                      </c:pt>
                      <c:pt idx="518">
                        <c:v>116.699951171875</c:v>
                      </c:pt>
                      <c:pt idx="519">
                        <c:v>116.89990234375</c:v>
                      </c:pt>
                      <c:pt idx="520">
                        <c:v>117.199951171875</c:v>
                      </c:pt>
                      <c:pt idx="521">
                        <c:v>117.300048828125</c:v>
                      </c:pt>
                      <c:pt idx="522">
                        <c:v>117.599853515625</c:v>
                      </c:pt>
                      <c:pt idx="523">
                        <c:v>117.599853515625</c:v>
                      </c:pt>
                      <c:pt idx="524">
                        <c:v>117.89990234375</c:v>
                      </c:pt>
                      <c:pt idx="525">
                        <c:v>118.099853515625</c:v>
                      </c:pt>
                      <c:pt idx="526">
                        <c:v>118.2998046875</c:v>
                      </c:pt>
                      <c:pt idx="527">
                        <c:v>118.5</c:v>
                      </c:pt>
                      <c:pt idx="528">
                        <c:v>118.7998046875</c:v>
                      </c:pt>
                      <c:pt idx="529">
                        <c:v>119</c:v>
                      </c:pt>
                      <c:pt idx="530">
                        <c:v>119.199951171875</c:v>
                      </c:pt>
                      <c:pt idx="531">
                        <c:v>119.39990234375</c:v>
                      </c:pt>
                      <c:pt idx="532">
                        <c:v>119.599853515625</c:v>
                      </c:pt>
                      <c:pt idx="533">
                        <c:v>119.7998046875</c:v>
                      </c:pt>
                      <c:pt idx="534">
                        <c:v>120.099853515625</c:v>
                      </c:pt>
                      <c:pt idx="535">
                        <c:v>120.39990234375</c:v>
                      </c:pt>
                      <c:pt idx="536">
                        <c:v>120.599853515625</c:v>
                      </c:pt>
                      <c:pt idx="537">
                        <c:v>120.7998046875</c:v>
                      </c:pt>
                      <c:pt idx="538">
                        <c:v>120.89990234375</c:v>
                      </c:pt>
                      <c:pt idx="539">
                        <c:v>121.099853515625</c:v>
                      </c:pt>
                      <c:pt idx="540">
                        <c:v>121.2998046875</c:v>
                      </c:pt>
                      <c:pt idx="541">
                        <c:v>121.499755859375</c:v>
                      </c:pt>
                      <c:pt idx="542">
                        <c:v>121.7001953125</c:v>
                      </c:pt>
                      <c:pt idx="543">
                        <c:v>122.000244140625</c:v>
                      </c:pt>
                      <c:pt idx="544">
                        <c:v>122.2001953125</c:v>
                      </c:pt>
                      <c:pt idx="545">
                        <c:v>122.400146484375</c:v>
                      </c:pt>
                      <c:pt idx="546">
                        <c:v>122.60009765625</c:v>
                      </c:pt>
                      <c:pt idx="547">
                        <c:v>122.800048828125</c:v>
                      </c:pt>
                      <c:pt idx="548">
                        <c:v>123.000244140625</c:v>
                      </c:pt>
                      <c:pt idx="549">
                        <c:v>123.300048828125</c:v>
                      </c:pt>
                      <c:pt idx="550">
                        <c:v>123.500244140625</c:v>
                      </c:pt>
                      <c:pt idx="551">
                        <c:v>123.7001953125</c:v>
                      </c:pt>
                      <c:pt idx="552">
                        <c:v>123.900146484375</c:v>
                      </c:pt>
                      <c:pt idx="553">
                        <c:v>124</c:v>
                      </c:pt>
                      <c:pt idx="554">
                        <c:v>124.2001953125</c:v>
                      </c:pt>
                      <c:pt idx="555">
                        <c:v>124.5</c:v>
                      </c:pt>
                      <c:pt idx="556">
                        <c:v>124.7001953125</c:v>
                      </c:pt>
                      <c:pt idx="557">
                        <c:v>124.900146484375</c:v>
                      </c:pt>
                      <c:pt idx="558">
                        <c:v>125.10009765625</c:v>
                      </c:pt>
                      <c:pt idx="559">
                        <c:v>125.300048828125</c:v>
                      </c:pt>
                      <c:pt idx="560">
                        <c:v>125.60009765625</c:v>
                      </c:pt>
                      <c:pt idx="561">
                        <c:v>125.800048828125</c:v>
                      </c:pt>
                      <c:pt idx="562">
                        <c:v>126</c:v>
                      </c:pt>
                      <c:pt idx="563">
                        <c:v>126.10009765625</c:v>
                      </c:pt>
                      <c:pt idx="564">
                        <c:v>126.400146484375</c:v>
                      </c:pt>
                      <c:pt idx="565">
                        <c:v>126.5</c:v>
                      </c:pt>
                      <c:pt idx="566">
                        <c:v>126.699951171875</c:v>
                      </c:pt>
                      <c:pt idx="567">
                        <c:v>126.900146484375</c:v>
                      </c:pt>
                      <c:pt idx="568">
                        <c:v>127.199951171875</c:v>
                      </c:pt>
                      <c:pt idx="569">
                        <c:v>127.300048828125</c:v>
                      </c:pt>
                      <c:pt idx="570">
                        <c:v>127.60009765625</c:v>
                      </c:pt>
                      <c:pt idx="571">
                        <c:v>127.800048828125</c:v>
                      </c:pt>
                      <c:pt idx="572">
                        <c:v>128</c:v>
                      </c:pt>
                      <c:pt idx="573">
                        <c:v>128.199951171875</c:v>
                      </c:pt>
                      <c:pt idx="574">
                        <c:v>128.39990234375</c:v>
                      </c:pt>
                      <c:pt idx="575">
                        <c:v>128.60009765625</c:v>
                      </c:pt>
                      <c:pt idx="576">
                        <c:v>128.89990234375</c:v>
                      </c:pt>
                      <c:pt idx="577">
                        <c:v>129.199951171875</c:v>
                      </c:pt>
                      <c:pt idx="578">
                        <c:v>129.39990234375</c:v>
                      </c:pt>
                      <c:pt idx="579">
                        <c:v>129.5</c:v>
                      </c:pt>
                      <c:pt idx="580">
                        <c:v>129.699951171875</c:v>
                      </c:pt>
                      <c:pt idx="581">
                        <c:v>129.89990234375</c:v>
                      </c:pt>
                      <c:pt idx="582">
                        <c:v>130.099853515625</c:v>
                      </c:pt>
                      <c:pt idx="583">
                        <c:v>130.300048828125</c:v>
                      </c:pt>
                      <c:pt idx="584">
                        <c:v>130.5</c:v>
                      </c:pt>
                      <c:pt idx="585">
                        <c:v>130.699951171875</c:v>
                      </c:pt>
                      <c:pt idx="586">
                        <c:v>131</c:v>
                      </c:pt>
                      <c:pt idx="587">
                        <c:v>131.199951171875</c:v>
                      </c:pt>
                      <c:pt idx="588">
                        <c:v>131.2998046875</c:v>
                      </c:pt>
                      <c:pt idx="589">
                        <c:v>131.5</c:v>
                      </c:pt>
                      <c:pt idx="590">
                        <c:v>131.699951171875</c:v>
                      </c:pt>
                      <c:pt idx="591">
                        <c:v>131.89990234375</c:v>
                      </c:pt>
                      <c:pt idx="592">
                        <c:v>132.099853515625</c:v>
                      </c:pt>
                      <c:pt idx="593">
                        <c:v>132.199951171875</c:v>
                      </c:pt>
                      <c:pt idx="594">
                        <c:v>132.499755859375</c:v>
                      </c:pt>
                      <c:pt idx="595">
                        <c:v>132.699951171875</c:v>
                      </c:pt>
                      <c:pt idx="596">
                        <c:v>132.999755859375</c:v>
                      </c:pt>
                      <c:pt idx="597">
                        <c:v>133.199951171875</c:v>
                      </c:pt>
                      <c:pt idx="598">
                        <c:v>133.499755859375</c:v>
                      </c:pt>
                      <c:pt idx="599">
                        <c:v>133.69970703125</c:v>
                      </c:pt>
                      <c:pt idx="600">
                        <c:v>133.69970703125</c:v>
                      </c:pt>
                      <c:pt idx="601">
                        <c:v>133.89990234375</c:v>
                      </c:pt>
                      <c:pt idx="602">
                        <c:v>134.19970703125</c:v>
                      </c:pt>
                      <c:pt idx="603">
                        <c:v>134.400146484375</c:v>
                      </c:pt>
                      <c:pt idx="604">
                        <c:v>134.500244140625</c:v>
                      </c:pt>
                      <c:pt idx="605">
                        <c:v>134.80029296875</c:v>
                      </c:pt>
                      <c:pt idx="606">
                        <c:v>135.10009765625</c:v>
                      </c:pt>
                      <c:pt idx="607">
                        <c:v>135.300048828125</c:v>
                      </c:pt>
                      <c:pt idx="608">
                        <c:v>135.500244140625</c:v>
                      </c:pt>
                      <c:pt idx="609">
                        <c:v>135.7001953125</c:v>
                      </c:pt>
                      <c:pt idx="610">
                        <c:v>135.800048828125</c:v>
                      </c:pt>
                      <c:pt idx="611">
                        <c:v>136.000244140625</c:v>
                      </c:pt>
                      <c:pt idx="612">
                        <c:v>136.300048828125</c:v>
                      </c:pt>
                      <c:pt idx="613">
                        <c:v>136.400146484375</c:v>
                      </c:pt>
                      <c:pt idx="614">
                        <c:v>136.60009765625</c:v>
                      </c:pt>
                      <c:pt idx="615">
                        <c:v>136.800048828125</c:v>
                      </c:pt>
                      <c:pt idx="616">
                        <c:v>137.10009765625</c:v>
                      </c:pt>
                      <c:pt idx="617">
                        <c:v>137.300048828125</c:v>
                      </c:pt>
                      <c:pt idx="618">
                        <c:v>137.400146484375</c:v>
                      </c:pt>
                      <c:pt idx="619">
                        <c:v>137.60009765625</c:v>
                      </c:pt>
                      <c:pt idx="620">
                        <c:v>137.800048828125</c:v>
                      </c:pt>
                      <c:pt idx="621">
                        <c:v>138</c:v>
                      </c:pt>
                      <c:pt idx="622">
                        <c:v>138.300048828125</c:v>
                      </c:pt>
                      <c:pt idx="623">
                        <c:v>138.5</c:v>
                      </c:pt>
                      <c:pt idx="624">
                        <c:v>138.699951171875</c:v>
                      </c:pt>
                      <c:pt idx="625">
                        <c:v>139</c:v>
                      </c:pt>
                      <c:pt idx="626">
                        <c:v>139.199951171875</c:v>
                      </c:pt>
                      <c:pt idx="627">
                        <c:v>139.300048828125</c:v>
                      </c:pt>
                      <c:pt idx="628">
                        <c:v>139.5</c:v>
                      </c:pt>
                      <c:pt idx="629">
                        <c:v>139.699951171875</c:v>
                      </c:pt>
                      <c:pt idx="630">
                        <c:v>140</c:v>
                      </c:pt>
                      <c:pt idx="631">
                        <c:v>140.199951171875</c:v>
                      </c:pt>
                      <c:pt idx="632">
                        <c:v>140.39990234375</c:v>
                      </c:pt>
                      <c:pt idx="633">
                        <c:v>140.60009765625</c:v>
                      </c:pt>
                      <c:pt idx="634">
                        <c:v>140.800048828125</c:v>
                      </c:pt>
                      <c:pt idx="635">
                        <c:v>141</c:v>
                      </c:pt>
                      <c:pt idx="636">
                        <c:v>141.199951171875</c:v>
                      </c:pt>
                      <c:pt idx="637">
                        <c:v>141.39990234375</c:v>
                      </c:pt>
                      <c:pt idx="638">
                        <c:v>141.599853515625</c:v>
                      </c:pt>
                      <c:pt idx="639">
                        <c:v>141.800048828125</c:v>
                      </c:pt>
                      <c:pt idx="640">
                        <c:v>142</c:v>
                      </c:pt>
                      <c:pt idx="641">
                        <c:v>142.300048828125</c:v>
                      </c:pt>
                      <c:pt idx="642">
                        <c:v>142.39990234375</c:v>
                      </c:pt>
                      <c:pt idx="643">
                        <c:v>142.599853515625</c:v>
                      </c:pt>
                      <c:pt idx="644">
                        <c:v>142.800048828125</c:v>
                      </c:pt>
                      <c:pt idx="645">
                        <c:v>143</c:v>
                      </c:pt>
                      <c:pt idx="646">
                        <c:v>143.099853515625</c:v>
                      </c:pt>
                      <c:pt idx="647">
                        <c:v>143.2998046875</c:v>
                      </c:pt>
                      <c:pt idx="648">
                        <c:v>143.5</c:v>
                      </c:pt>
                      <c:pt idx="649">
                        <c:v>143.699951171875</c:v>
                      </c:pt>
                      <c:pt idx="650">
                        <c:v>143.89990234375</c:v>
                      </c:pt>
                      <c:pt idx="651">
                        <c:v>144.099853515625</c:v>
                      </c:pt>
                      <c:pt idx="652">
                        <c:v>144.2998046875</c:v>
                      </c:pt>
                      <c:pt idx="653">
                        <c:v>144.599853515625</c:v>
                      </c:pt>
                      <c:pt idx="654">
                        <c:v>144.699951171875</c:v>
                      </c:pt>
                      <c:pt idx="655">
                        <c:v>144.89990234375</c:v>
                      </c:pt>
                      <c:pt idx="656">
                        <c:v>145.099853515625</c:v>
                      </c:pt>
                      <c:pt idx="657">
                        <c:v>145.39990234375</c:v>
                      </c:pt>
                      <c:pt idx="658">
                        <c:v>145.499755859375</c:v>
                      </c:pt>
                      <c:pt idx="659">
                        <c:v>145.699951171875</c:v>
                      </c:pt>
                      <c:pt idx="660">
                        <c:v>145.999755859375</c:v>
                      </c:pt>
                      <c:pt idx="661">
                        <c:v>146.199951171875</c:v>
                      </c:pt>
                      <c:pt idx="662">
                        <c:v>146.2998046875</c:v>
                      </c:pt>
                      <c:pt idx="663">
                        <c:v>146.499755859375</c:v>
                      </c:pt>
                      <c:pt idx="664">
                        <c:v>146.69970703125</c:v>
                      </c:pt>
                      <c:pt idx="665">
                        <c:v>146.7998046875</c:v>
                      </c:pt>
                      <c:pt idx="666">
                        <c:v>146.999755859375</c:v>
                      </c:pt>
                      <c:pt idx="667">
                        <c:v>147.2001953125</c:v>
                      </c:pt>
                      <c:pt idx="668">
                        <c:v>147.400146484375</c:v>
                      </c:pt>
                      <c:pt idx="669">
                        <c:v>147.60009765625</c:v>
                      </c:pt>
                      <c:pt idx="670">
                        <c:v>147.80029296875</c:v>
                      </c:pt>
                      <c:pt idx="671">
                        <c:v>148.000244140625</c:v>
                      </c:pt>
                      <c:pt idx="672">
                        <c:v>148.2001953125</c:v>
                      </c:pt>
                      <c:pt idx="673">
                        <c:v>148.300048828125</c:v>
                      </c:pt>
                      <c:pt idx="674">
                        <c:v>148.500244140625</c:v>
                      </c:pt>
                      <c:pt idx="675">
                        <c:v>148.7001953125</c:v>
                      </c:pt>
                      <c:pt idx="676">
                        <c:v>148.800048828125</c:v>
                      </c:pt>
                      <c:pt idx="677">
                        <c:v>149.000244140625</c:v>
                      </c:pt>
                      <c:pt idx="678">
                        <c:v>149.300048828125</c:v>
                      </c:pt>
                      <c:pt idx="679">
                        <c:v>149.500244140625</c:v>
                      </c:pt>
                      <c:pt idx="680">
                        <c:v>149.800048828125</c:v>
                      </c:pt>
                      <c:pt idx="681">
                        <c:v>149.900146484375</c:v>
                      </c:pt>
                      <c:pt idx="682">
                        <c:v>150.10009765625</c:v>
                      </c:pt>
                      <c:pt idx="683">
                        <c:v>150.2001953125</c:v>
                      </c:pt>
                      <c:pt idx="684">
                        <c:v>150.5</c:v>
                      </c:pt>
                      <c:pt idx="685">
                        <c:v>150.60009765625</c:v>
                      </c:pt>
                      <c:pt idx="686">
                        <c:v>150.800048828125</c:v>
                      </c:pt>
                      <c:pt idx="687">
                        <c:v>151</c:v>
                      </c:pt>
                      <c:pt idx="688">
                        <c:v>151.10009765625</c:v>
                      </c:pt>
                      <c:pt idx="689">
                        <c:v>151.300048828125</c:v>
                      </c:pt>
                      <c:pt idx="690">
                        <c:v>151.5</c:v>
                      </c:pt>
                      <c:pt idx="691">
                        <c:v>151.699951171875</c:v>
                      </c:pt>
                      <c:pt idx="692">
                        <c:v>151.900146484375</c:v>
                      </c:pt>
                      <c:pt idx="693">
                        <c:v>152.10009765625</c:v>
                      </c:pt>
                      <c:pt idx="694">
                        <c:v>152.300048828125</c:v>
                      </c:pt>
                      <c:pt idx="695">
                        <c:v>152.5</c:v>
                      </c:pt>
                      <c:pt idx="696">
                        <c:v>152.699951171875</c:v>
                      </c:pt>
                      <c:pt idx="697">
                        <c:v>152.800048828125</c:v>
                      </c:pt>
                      <c:pt idx="698">
                        <c:v>152.89990234375</c:v>
                      </c:pt>
                      <c:pt idx="699">
                        <c:v>153.10009765625</c:v>
                      </c:pt>
                      <c:pt idx="700">
                        <c:v>153.300048828125</c:v>
                      </c:pt>
                      <c:pt idx="701">
                        <c:v>153.5</c:v>
                      </c:pt>
                      <c:pt idx="702">
                        <c:v>153.699951171875</c:v>
                      </c:pt>
                      <c:pt idx="703">
                        <c:v>154</c:v>
                      </c:pt>
                      <c:pt idx="704">
                        <c:v>154.199951171875</c:v>
                      </c:pt>
                      <c:pt idx="705">
                        <c:v>154.5</c:v>
                      </c:pt>
                      <c:pt idx="706">
                        <c:v>154.599853515625</c:v>
                      </c:pt>
                      <c:pt idx="707">
                        <c:v>154.800048828125</c:v>
                      </c:pt>
                      <c:pt idx="708">
                        <c:v>154.800048828125</c:v>
                      </c:pt>
                      <c:pt idx="709">
                        <c:v>155.099853515625</c:v>
                      </c:pt>
                      <c:pt idx="710">
                        <c:v>155.300048828125</c:v>
                      </c:pt>
                      <c:pt idx="711">
                        <c:v>155.5</c:v>
                      </c:pt>
                      <c:pt idx="712">
                        <c:v>155.699951171875</c:v>
                      </c:pt>
                      <c:pt idx="713">
                        <c:v>155.89990234375</c:v>
                      </c:pt>
                      <c:pt idx="714">
                        <c:v>156.099853515625</c:v>
                      </c:pt>
                      <c:pt idx="715">
                        <c:v>156.199951171875</c:v>
                      </c:pt>
                      <c:pt idx="716">
                        <c:v>156.39990234375</c:v>
                      </c:pt>
                      <c:pt idx="717">
                        <c:v>156.599853515625</c:v>
                      </c:pt>
                      <c:pt idx="718">
                        <c:v>156.7998046875</c:v>
                      </c:pt>
                      <c:pt idx="719">
                        <c:v>156.89990234375</c:v>
                      </c:pt>
                      <c:pt idx="720">
                        <c:v>157.099853515625</c:v>
                      </c:pt>
                      <c:pt idx="721">
                        <c:v>157.39990234375</c:v>
                      </c:pt>
                      <c:pt idx="722">
                        <c:v>157.599853515625</c:v>
                      </c:pt>
                      <c:pt idx="723">
                        <c:v>157.7998046875</c:v>
                      </c:pt>
                      <c:pt idx="724">
                        <c:v>157.999755859375</c:v>
                      </c:pt>
                      <c:pt idx="725">
                        <c:v>158.199951171875</c:v>
                      </c:pt>
                      <c:pt idx="726">
                        <c:v>158.2998046875</c:v>
                      </c:pt>
                      <c:pt idx="727">
                        <c:v>158.39990234375</c:v>
                      </c:pt>
                      <c:pt idx="728">
                        <c:v>158.599853515625</c:v>
                      </c:pt>
                      <c:pt idx="729">
                        <c:v>158.7998046875</c:v>
                      </c:pt>
                      <c:pt idx="730">
                        <c:v>158.999755859375</c:v>
                      </c:pt>
                      <c:pt idx="731">
                        <c:v>159.19970703125</c:v>
                      </c:pt>
                      <c:pt idx="732">
                        <c:v>159.2998046875</c:v>
                      </c:pt>
                      <c:pt idx="733">
                        <c:v>159.599853515625</c:v>
                      </c:pt>
                      <c:pt idx="734">
                        <c:v>159.69970703125</c:v>
                      </c:pt>
                      <c:pt idx="735">
                        <c:v>159.89990234375</c:v>
                      </c:pt>
                      <c:pt idx="736">
                        <c:v>160.10009765625</c:v>
                      </c:pt>
                      <c:pt idx="737">
                        <c:v>160.30029296875</c:v>
                      </c:pt>
                      <c:pt idx="738">
                        <c:v>160.400146484375</c:v>
                      </c:pt>
                      <c:pt idx="739">
                        <c:v>160.60009765625</c:v>
                      </c:pt>
                      <c:pt idx="740">
                        <c:v>160.800048828125</c:v>
                      </c:pt>
                      <c:pt idx="741">
                        <c:v>161.000244140625</c:v>
                      </c:pt>
                      <c:pt idx="742">
                        <c:v>161.10009765625</c:v>
                      </c:pt>
                      <c:pt idx="743">
                        <c:v>161.300048828125</c:v>
                      </c:pt>
                      <c:pt idx="744">
                        <c:v>161.400146484375</c:v>
                      </c:pt>
                      <c:pt idx="745">
                        <c:v>161.7001953125</c:v>
                      </c:pt>
                      <c:pt idx="746">
                        <c:v>161.900146484375</c:v>
                      </c:pt>
                      <c:pt idx="747">
                        <c:v>162.10009765625</c:v>
                      </c:pt>
                      <c:pt idx="748">
                        <c:v>162.2001953125</c:v>
                      </c:pt>
                      <c:pt idx="749">
                        <c:v>162.5</c:v>
                      </c:pt>
                      <c:pt idx="750">
                        <c:v>162.60009765625</c:v>
                      </c:pt>
                      <c:pt idx="751">
                        <c:v>162.7001953125</c:v>
                      </c:pt>
                      <c:pt idx="752">
                        <c:v>162.900146484375</c:v>
                      </c:pt>
                      <c:pt idx="753">
                        <c:v>163.10009765625</c:v>
                      </c:pt>
                      <c:pt idx="754">
                        <c:v>163.300048828125</c:v>
                      </c:pt>
                      <c:pt idx="755">
                        <c:v>163.5</c:v>
                      </c:pt>
                      <c:pt idx="756">
                        <c:v>163.7001953125</c:v>
                      </c:pt>
                      <c:pt idx="757">
                        <c:v>163.900146484375</c:v>
                      </c:pt>
                      <c:pt idx="758">
                        <c:v>164.10009765625</c:v>
                      </c:pt>
                      <c:pt idx="759">
                        <c:v>164.199951171875</c:v>
                      </c:pt>
                      <c:pt idx="760">
                        <c:v>164.400146484375</c:v>
                      </c:pt>
                      <c:pt idx="761">
                        <c:v>164.699951171875</c:v>
                      </c:pt>
                      <c:pt idx="762">
                        <c:v>164.800048828125</c:v>
                      </c:pt>
                      <c:pt idx="763">
                        <c:v>165</c:v>
                      </c:pt>
                      <c:pt idx="764">
                        <c:v>165.199951171875</c:v>
                      </c:pt>
                      <c:pt idx="765">
                        <c:v>165.300048828125</c:v>
                      </c:pt>
                      <c:pt idx="766">
                        <c:v>165.5</c:v>
                      </c:pt>
                      <c:pt idx="767">
                        <c:v>165.699951171875</c:v>
                      </c:pt>
                      <c:pt idx="768">
                        <c:v>165.800048828125</c:v>
                      </c:pt>
                      <c:pt idx="769">
                        <c:v>166</c:v>
                      </c:pt>
                      <c:pt idx="770">
                        <c:v>166.300048828125</c:v>
                      </c:pt>
                      <c:pt idx="771">
                        <c:v>166.5</c:v>
                      </c:pt>
                      <c:pt idx="772">
                        <c:v>166.60009765625</c:v>
                      </c:pt>
                      <c:pt idx="773">
                        <c:v>166.800048828125</c:v>
                      </c:pt>
                      <c:pt idx="774">
                        <c:v>167</c:v>
                      </c:pt>
                      <c:pt idx="775">
                        <c:v>167.10009765625</c:v>
                      </c:pt>
                      <c:pt idx="776">
                        <c:v>167.300048828125</c:v>
                      </c:pt>
                      <c:pt idx="777">
                        <c:v>167.5</c:v>
                      </c:pt>
                      <c:pt idx="778">
                        <c:v>167.699951171875</c:v>
                      </c:pt>
                      <c:pt idx="779">
                        <c:v>167.89990234375</c:v>
                      </c:pt>
                      <c:pt idx="780">
                        <c:v>168.099853515625</c:v>
                      </c:pt>
                      <c:pt idx="781">
                        <c:v>168.300048828125</c:v>
                      </c:pt>
                      <c:pt idx="782">
                        <c:v>168.5</c:v>
                      </c:pt>
                      <c:pt idx="783">
                        <c:v>168.699951171875</c:v>
                      </c:pt>
                      <c:pt idx="784">
                        <c:v>168.7998046875</c:v>
                      </c:pt>
                      <c:pt idx="785">
                        <c:v>169.099853515625</c:v>
                      </c:pt>
                      <c:pt idx="786">
                        <c:v>169.199951171875</c:v>
                      </c:pt>
                      <c:pt idx="787">
                        <c:v>169.39990234375</c:v>
                      </c:pt>
                      <c:pt idx="788">
                        <c:v>169.599853515625</c:v>
                      </c:pt>
                      <c:pt idx="789">
                        <c:v>169.7998046875</c:v>
                      </c:pt>
                      <c:pt idx="790">
                        <c:v>170</c:v>
                      </c:pt>
                      <c:pt idx="791">
                        <c:v>170.199951171875</c:v>
                      </c:pt>
                      <c:pt idx="792">
                        <c:v>170.39990234375</c:v>
                      </c:pt>
                      <c:pt idx="793">
                        <c:v>170.599853515625</c:v>
                      </c:pt>
                      <c:pt idx="794">
                        <c:v>170.7998046875</c:v>
                      </c:pt>
                      <c:pt idx="795">
                        <c:v>170.999755859375</c:v>
                      </c:pt>
                      <c:pt idx="796">
                        <c:v>171.199951171875</c:v>
                      </c:pt>
                      <c:pt idx="797">
                        <c:v>171.39990234375</c:v>
                      </c:pt>
                      <c:pt idx="798">
                        <c:v>171.599853515625</c:v>
                      </c:pt>
                      <c:pt idx="799">
                        <c:v>171.7998046875</c:v>
                      </c:pt>
                      <c:pt idx="800">
                        <c:v>171.999755859375</c:v>
                      </c:pt>
                      <c:pt idx="801">
                        <c:v>172.099853515625</c:v>
                      </c:pt>
                      <c:pt idx="802">
                        <c:v>172.2998046875</c:v>
                      </c:pt>
                      <c:pt idx="803">
                        <c:v>172.39990234375</c:v>
                      </c:pt>
                      <c:pt idx="804">
                        <c:v>172.599853515625</c:v>
                      </c:pt>
                      <c:pt idx="805">
                        <c:v>172.80029296875</c:v>
                      </c:pt>
                      <c:pt idx="806">
                        <c:v>173.000244140625</c:v>
                      </c:pt>
                      <c:pt idx="807">
                        <c:v>173.10009765625</c:v>
                      </c:pt>
                      <c:pt idx="808">
                        <c:v>173.30029296875</c:v>
                      </c:pt>
                      <c:pt idx="809">
                        <c:v>173.500244140625</c:v>
                      </c:pt>
                      <c:pt idx="810">
                        <c:v>173.7001953125</c:v>
                      </c:pt>
                      <c:pt idx="811">
                        <c:v>173.800048828125</c:v>
                      </c:pt>
                      <c:pt idx="812">
                        <c:v>174.000244140625</c:v>
                      </c:pt>
                      <c:pt idx="813">
                        <c:v>174.2001953125</c:v>
                      </c:pt>
                      <c:pt idx="814">
                        <c:v>174.400146484375</c:v>
                      </c:pt>
                      <c:pt idx="815">
                        <c:v>174.500244140625</c:v>
                      </c:pt>
                      <c:pt idx="816">
                        <c:v>174.7001953125</c:v>
                      </c:pt>
                      <c:pt idx="817">
                        <c:v>174.900146484375</c:v>
                      </c:pt>
                      <c:pt idx="818">
                        <c:v>175.10009765625</c:v>
                      </c:pt>
                      <c:pt idx="819">
                        <c:v>175.2001953125</c:v>
                      </c:pt>
                      <c:pt idx="820">
                        <c:v>175.300048828125</c:v>
                      </c:pt>
                      <c:pt idx="821">
                        <c:v>175.5</c:v>
                      </c:pt>
                      <c:pt idx="822">
                        <c:v>175.60009765625</c:v>
                      </c:pt>
                      <c:pt idx="823">
                        <c:v>175.800048828125</c:v>
                      </c:pt>
                      <c:pt idx="824">
                        <c:v>176</c:v>
                      </c:pt>
                      <c:pt idx="825">
                        <c:v>176.2001953125</c:v>
                      </c:pt>
                      <c:pt idx="826">
                        <c:v>176.400146484375</c:v>
                      </c:pt>
                      <c:pt idx="827">
                        <c:v>176.60009765625</c:v>
                      </c:pt>
                      <c:pt idx="828">
                        <c:v>176.7001953125</c:v>
                      </c:pt>
                      <c:pt idx="829">
                        <c:v>176.900146484375</c:v>
                      </c:pt>
                      <c:pt idx="830">
                        <c:v>177.10009765625</c:v>
                      </c:pt>
                      <c:pt idx="831">
                        <c:v>177.300048828125</c:v>
                      </c:pt>
                      <c:pt idx="832">
                        <c:v>177.5</c:v>
                      </c:pt>
                      <c:pt idx="833">
                        <c:v>177.60009765625</c:v>
                      </c:pt>
                      <c:pt idx="834">
                        <c:v>177.800048828125</c:v>
                      </c:pt>
                      <c:pt idx="835">
                        <c:v>178</c:v>
                      </c:pt>
                      <c:pt idx="836">
                        <c:v>178.199951171875</c:v>
                      </c:pt>
                      <c:pt idx="837">
                        <c:v>178.39990234375</c:v>
                      </c:pt>
                      <c:pt idx="838">
                        <c:v>178.39990234375</c:v>
                      </c:pt>
                      <c:pt idx="839">
                        <c:v>178.60009765625</c:v>
                      </c:pt>
                      <c:pt idx="840">
                        <c:v>178.800048828125</c:v>
                      </c:pt>
                      <c:pt idx="841">
                        <c:v>178.89990234375</c:v>
                      </c:pt>
                      <c:pt idx="842">
                        <c:v>179.10009765625</c:v>
                      </c:pt>
                      <c:pt idx="843">
                        <c:v>179.300048828125</c:v>
                      </c:pt>
                      <c:pt idx="844">
                        <c:v>179.39990234375</c:v>
                      </c:pt>
                      <c:pt idx="845">
                        <c:v>179.699951171875</c:v>
                      </c:pt>
                      <c:pt idx="846">
                        <c:v>179.800048828125</c:v>
                      </c:pt>
                      <c:pt idx="847">
                        <c:v>180.099853515625</c:v>
                      </c:pt>
                      <c:pt idx="848">
                        <c:v>180.199951171875</c:v>
                      </c:pt>
                      <c:pt idx="849">
                        <c:v>180.39990234375</c:v>
                      </c:pt>
                      <c:pt idx="850">
                        <c:v>180.5</c:v>
                      </c:pt>
                      <c:pt idx="851">
                        <c:v>180.599853515625</c:v>
                      </c:pt>
                      <c:pt idx="852">
                        <c:v>180.800048828125</c:v>
                      </c:pt>
                      <c:pt idx="853">
                        <c:v>181</c:v>
                      </c:pt>
                      <c:pt idx="854">
                        <c:v>181.099853515625</c:v>
                      </c:pt>
                      <c:pt idx="855">
                        <c:v>181.300048828125</c:v>
                      </c:pt>
                      <c:pt idx="856">
                        <c:v>181.5</c:v>
                      </c:pt>
                      <c:pt idx="857">
                        <c:v>181.699951171875</c:v>
                      </c:pt>
                      <c:pt idx="858">
                        <c:v>181.89990234375</c:v>
                      </c:pt>
                      <c:pt idx="859">
                        <c:v>182</c:v>
                      </c:pt>
                      <c:pt idx="860">
                        <c:v>182.199951171875</c:v>
                      </c:pt>
                      <c:pt idx="861">
                        <c:v>182.39990234375</c:v>
                      </c:pt>
                      <c:pt idx="862">
                        <c:v>182.5</c:v>
                      </c:pt>
                      <c:pt idx="863">
                        <c:v>182.699951171875</c:v>
                      </c:pt>
                      <c:pt idx="864">
                        <c:v>182.89990234375</c:v>
                      </c:pt>
                      <c:pt idx="865">
                        <c:v>183</c:v>
                      </c:pt>
                      <c:pt idx="866">
                        <c:v>183.099853515625</c:v>
                      </c:pt>
                      <c:pt idx="867">
                        <c:v>183.2998046875</c:v>
                      </c:pt>
                      <c:pt idx="868">
                        <c:v>183.499755859375</c:v>
                      </c:pt>
                      <c:pt idx="869">
                        <c:v>183.599853515625</c:v>
                      </c:pt>
                      <c:pt idx="870">
                        <c:v>183.7998046875</c:v>
                      </c:pt>
                      <c:pt idx="871">
                        <c:v>184.199951171875</c:v>
                      </c:pt>
                      <c:pt idx="872">
                        <c:v>184.2998046875</c:v>
                      </c:pt>
                      <c:pt idx="873">
                        <c:v>184.499755859375</c:v>
                      </c:pt>
                      <c:pt idx="874">
                        <c:v>184.599853515625</c:v>
                      </c:pt>
                      <c:pt idx="875">
                        <c:v>184.7998046875</c:v>
                      </c:pt>
                      <c:pt idx="876">
                        <c:v>185.099853515625</c:v>
                      </c:pt>
                      <c:pt idx="877">
                        <c:v>185.2998046875</c:v>
                      </c:pt>
                      <c:pt idx="878">
                        <c:v>185.39990234375</c:v>
                      </c:pt>
                      <c:pt idx="879">
                        <c:v>185.499755859375</c:v>
                      </c:pt>
                      <c:pt idx="880">
                        <c:v>185.7001953125</c:v>
                      </c:pt>
                      <c:pt idx="881">
                        <c:v>185.80029296875</c:v>
                      </c:pt>
                      <c:pt idx="882">
                        <c:v>186.000244140625</c:v>
                      </c:pt>
                      <c:pt idx="883">
                        <c:v>186.2001953125</c:v>
                      </c:pt>
                      <c:pt idx="884">
                        <c:v>186.30029296875</c:v>
                      </c:pt>
                      <c:pt idx="885">
                        <c:v>186.400146484375</c:v>
                      </c:pt>
                      <c:pt idx="886">
                        <c:v>186.500244140625</c:v>
                      </c:pt>
                      <c:pt idx="887">
                        <c:v>186.500244140625</c:v>
                      </c:pt>
                      <c:pt idx="888">
                        <c:v>186.60009765625</c:v>
                      </c:pt>
                      <c:pt idx="889">
                        <c:v>186.500244140625</c:v>
                      </c:pt>
                      <c:pt idx="890">
                        <c:v>186.60009765625</c:v>
                      </c:pt>
                      <c:pt idx="891">
                        <c:v>186.7001953125</c:v>
                      </c:pt>
                      <c:pt idx="892">
                        <c:v>186.800048828125</c:v>
                      </c:pt>
                      <c:pt idx="893">
                        <c:v>186.800048828125</c:v>
                      </c:pt>
                      <c:pt idx="894">
                        <c:v>186.900146484375</c:v>
                      </c:pt>
                      <c:pt idx="895">
                        <c:v>187.10009765625</c:v>
                      </c:pt>
                      <c:pt idx="896">
                        <c:v>187.2001953125</c:v>
                      </c:pt>
                      <c:pt idx="897">
                        <c:v>187.400146484375</c:v>
                      </c:pt>
                      <c:pt idx="898">
                        <c:v>187.500244140625</c:v>
                      </c:pt>
                      <c:pt idx="899">
                        <c:v>187.60009765625</c:v>
                      </c:pt>
                      <c:pt idx="900">
                        <c:v>187.7001953125</c:v>
                      </c:pt>
                      <c:pt idx="901">
                        <c:v>187.800048828125</c:v>
                      </c:pt>
                      <c:pt idx="902">
                        <c:v>188</c:v>
                      </c:pt>
                      <c:pt idx="903">
                        <c:v>188.2001953125</c:v>
                      </c:pt>
                      <c:pt idx="904">
                        <c:v>188.300048828125</c:v>
                      </c:pt>
                      <c:pt idx="905">
                        <c:v>188.5</c:v>
                      </c:pt>
                      <c:pt idx="906">
                        <c:v>188.7001953125</c:v>
                      </c:pt>
                      <c:pt idx="907">
                        <c:v>189.10009765625</c:v>
                      </c:pt>
                      <c:pt idx="908">
                        <c:v>189.400146484375</c:v>
                      </c:pt>
                      <c:pt idx="909">
                        <c:v>189.699951171875</c:v>
                      </c:pt>
                      <c:pt idx="910">
                        <c:v>190</c:v>
                      </c:pt>
                      <c:pt idx="911">
                        <c:v>190.300048828125</c:v>
                      </c:pt>
                      <c:pt idx="912">
                        <c:v>190.60009765625</c:v>
                      </c:pt>
                      <c:pt idx="913">
                        <c:v>190.900146484375</c:v>
                      </c:pt>
                      <c:pt idx="914">
                        <c:v>191.199951171875</c:v>
                      </c:pt>
                      <c:pt idx="915">
                        <c:v>191.5</c:v>
                      </c:pt>
                      <c:pt idx="916">
                        <c:v>191.800048828125</c:v>
                      </c:pt>
                      <c:pt idx="917">
                        <c:v>192.199951171875</c:v>
                      </c:pt>
                      <c:pt idx="918">
                        <c:v>192.5</c:v>
                      </c:pt>
                      <c:pt idx="919">
                        <c:v>192.89990234375</c:v>
                      </c:pt>
                      <c:pt idx="920">
                        <c:v>193.099853515625</c:v>
                      </c:pt>
                      <c:pt idx="921">
                        <c:v>193.5</c:v>
                      </c:pt>
                      <c:pt idx="922">
                        <c:v>193.89990234375</c:v>
                      </c:pt>
                      <c:pt idx="923">
                        <c:v>194.199951171875</c:v>
                      </c:pt>
                      <c:pt idx="924">
                        <c:v>194.599853515625</c:v>
                      </c:pt>
                      <c:pt idx="925">
                        <c:v>194.89990234375</c:v>
                      </c:pt>
                      <c:pt idx="926">
                        <c:v>195.2998046875</c:v>
                      </c:pt>
                      <c:pt idx="927">
                        <c:v>195.699951171875</c:v>
                      </c:pt>
                      <c:pt idx="928">
                        <c:v>196.099853515625</c:v>
                      </c:pt>
                      <c:pt idx="929">
                        <c:v>196.499755859375</c:v>
                      </c:pt>
                      <c:pt idx="930">
                        <c:v>196.89990234375</c:v>
                      </c:pt>
                      <c:pt idx="931">
                        <c:v>197.2998046875</c:v>
                      </c:pt>
                      <c:pt idx="932">
                        <c:v>197.7998046875</c:v>
                      </c:pt>
                      <c:pt idx="933">
                        <c:v>198.099853515625</c:v>
                      </c:pt>
                      <c:pt idx="934">
                        <c:v>198.500244140625</c:v>
                      </c:pt>
                      <c:pt idx="935">
                        <c:v>198.7001953125</c:v>
                      </c:pt>
                      <c:pt idx="936">
                        <c:v>199.000244140625</c:v>
                      </c:pt>
                      <c:pt idx="937">
                        <c:v>199.400146484375</c:v>
                      </c:pt>
                      <c:pt idx="938">
                        <c:v>199.7001953125</c:v>
                      </c:pt>
                      <c:pt idx="939">
                        <c:v>200.2001953125</c:v>
                      </c:pt>
                      <c:pt idx="940">
                        <c:v>200.500244140625</c:v>
                      </c:pt>
                      <c:pt idx="941">
                        <c:v>200.900146484375</c:v>
                      </c:pt>
                      <c:pt idx="942">
                        <c:v>201.300048828125</c:v>
                      </c:pt>
                      <c:pt idx="943">
                        <c:v>201.7001953125</c:v>
                      </c:pt>
                      <c:pt idx="944">
                        <c:v>202.10009765625</c:v>
                      </c:pt>
                      <c:pt idx="945">
                        <c:v>202.400146484375</c:v>
                      </c:pt>
                      <c:pt idx="946">
                        <c:v>202.900146484375</c:v>
                      </c:pt>
                      <c:pt idx="947">
                        <c:v>203.199951171875</c:v>
                      </c:pt>
                      <c:pt idx="948">
                        <c:v>203.60009765625</c:v>
                      </c:pt>
                      <c:pt idx="949">
                        <c:v>204</c:v>
                      </c:pt>
                      <c:pt idx="950">
                        <c:v>204.39990234375</c:v>
                      </c:pt>
                      <c:pt idx="951">
                        <c:v>204.800048828125</c:v>
                      </c:pt>
                      <c:pt idx="952">
                        <c:v>205.199951171875</c:v>
                      </c:pt>
                      <c:pt idx="953">
                        <c:v>205.39990234375</c:v>
                      </c:pt>
                      <c:pt idx="954">
                        <c:v>205.699951171875</c:v>
                      </c:pt>
                      <c:pt idx="955">
                        <c:v>206.199951171875</c:v>
                      </c:pt>
                      <c:pt idx="956">
                        <c:v>206.599853515625</c:v>
                      </c:pt>
                      <c:pt idx="957">
                        <c:v>206.699951171875</c:v>
                      </c:pt>
                      <c:pt idx="958">
                        <c:v>207.099853515625</c:v>
                      </c:pt>
                      <c:pt idx="959">
                        <c:v>207.5</c:v>
                      </c:pt>
                      <c:pt idx="960">
                        <c:v>207.89990234375</c:v>
                      </c:pt>
                      <c:pt idx="961">
                        <c:v>208.2998046875</c:v>
                      </c:pt>
                      <c:pt idx="962">
                        <c:v>208.699951171875</c:v>
                      </c:pt>
                      <c:pt idx="963">
                        <c:v>209.099853515625</c:v>
                      </c:pt>
                      <c:pt idx="964">
                        <c:v>209.499755859375</c:v>
                      </c:pt>
                      <c:pt idx="965">
                        <c:v>209.7998046875</c:v>
                      </c:pt>
                      <c:pt idx="966">
                        <c:v>210.2998046875</c:v>
                      </c:pt>
                      <c:pt idx="967">
                        <c:v>210.499755859375</c:v>
                      </c:pt>
                      <c:pt idx="968">
                        <c:v>210.89990234375</c:v>
                      </c:pt>
                      <c:pt idx="969">
                        <c:v>211.30029296875</c:v>
                      </c:pt>
                      <c:pt idx="970">
                        <c:v>211.7001953125</c:v>
                      </c:pt>
                      <c:pt idx="971">
                        <c:v>212.10009765625</c:v>
                      </c:pt>
                      <c:pt idx="972">
                        <c:v>212.300048828125</c:v>
                      </c:pt>
                      <c:pt idx="973">
                        <c:v>212.7001953125</c:v>
                      </c:pt>
                      <c:pt idx="974">
                        <c:v>213.2001953125</c:v>
                      </c:pt>
                      <c:pt idx="975">
                        <c:v>213.60009765625</c:v>
                      </c:pt>
                      <c:pt idx="976">
                        <c:v>213.900146484375</c:v>
                      </c:pt>
                      <c:pt idx="977">
                        <c:v>214.300048828125</c:v>
                      </c:pt>
                      <c:pt idx="978">
                        <c:v>214.7001953125</c:v>
                      </c:pt>
                      <c:pt idx="979">
                        <c:v>215</c:v>
                      </c:pt>
                      <c:pt idx="980">
                        <c:v>215.5</c:v>
                      </c:pt>
                      <c:pt idx="981">
                        <c:v>215.800048828125</c:v>
                      </c:pt>
                      <c:pt idx="982">
                        <c:v>216.300048828125</c:v>
                      </c:pt>
                      <c:pt idx="983">
                        <c:v>216.60009765625</c:v>
                      </c:pt>
                      <c:pt idx="984">
                        <c:v>217</c:v>
                      </c:pt>
                      <c:pt idx="985">
                        <c:v>217.300048828125</c:v>
                      </c:pt>
                      <c:pt idx="986">
                        <c:v>217.60009765625</c:v>
                      </c:pt>
                      <c:pt idx="987">
                        <c:v>218</c:v>
                      </c:pt>
                      <c:pt idx="988">
                        <c:v>218.300048828125</c:v>
                      </c:pt>
                      <c:pt idx="989">
                        <c:v>218.599853515625</c:v>
                      </c:pt>
                      <c:pt idx="990">
                        <c:v>219.099853515625</c:v>
                      </c:pt>
                      <c:pt idx="991">
                        <c:v>219.5</c:v>
                      </c:pt>
                      <c:pt idx="992">
                        <c:v>219.699951171875</c:v>
                      </c:pt>
                      <c:pt idx="993">
                        <c:v>220.099853515625</c:v>
                      </c:pt>
                      <c:pt idx="994">
                        <c:v>220.5</c:v>
                      </c:pt>
                      <c:pt idx="995">
                        <c:v>220.89990234375</c:v>
                      </c:pt>
                      <c:pt idx="996">
                        <c:v>221.2998046875</c:v>
                      </c:pt>
                      <c:pt idx="997">
                        <c:v>221.7998046875</c:v>
                      </c:pt>
                      <c:pt idx="998">
                        <c:v>222.199951171875</c:v>
                      </c:pt>
                      <c:pt idx="999">
                        <c:v>222.599853515625</c:v>
                      </c:pt>
                      <c:pt idx="1000">
                        <c:v>222.999755859375</c:v>
                      </c:pt>
                      <c:pt idx="1001">
                        <c:v>223.39990234375</c:v>
                      </c:pt>
                      <c:pt idx="1002">
                        <c:v>223.7998046875</c:v>
                      </c:pt>
                      <c:pt idx="1003">
                        <c:v>224.2001953125</c:v>
                      </c:pt>
                      <c:pt idx="1004">
                        <c:v>224.400146484375</c:v>
                      </c:pt>
                      <c:pt idx="1005">
                        <c:v>224.800048828125</c:v>
                      </c:pt>
                      <c:pt idx="1006">
                        <c:v>225.2001953125</c:v>
                      </c:pt>
                      <c:pt idx="1007">
                        <c:v>225.60009765625</c:v>
                      </c:pt>
                      <c:pt idx="1008">
                        <c:v>226.000244140625</c:v>
                      </c:pt>
                      <c:pt idx="1009">
                        <c:v>226.300048828125</c:v>
                      </c:pt>
                      <c:pt idx="1010">
                        <c:v>226.5</c:v>
                      </c:pt>
                      <c:pt idx="1011">
                        <c:v>226.900146484375</c:v>
                      </c:pt>
                      <c:pt idx="1012">
                        <c:v>227.300048828125</c:v>
                      </c:pt>
                      <c:pt idx="1013">
                        <c:v>227.7001953125</c:v>
                      </c:pt>
                      <c:pt idx="1014">
                        <c:v>228</c:v>
                      </c:pt>
                      <c:pt idx="1015">
                        <c:v>228.699951171875</c:v>
                      </c:pt>
                      <c:pt idx="1016">
                        <c:v>229.10009765625</c:v>
                      </c:pt>
                      <c:pt idx="1017">
                        <c:v>229.400146484375</c:v>
                      </c:pt>
                      <c:pt idx="1018">
                        <c:v>229.800048828125</c:v>
                      </c:pt>
                      <c:pt idx="1019">
                        <c:v>230.199951171875</c:v>
                      </c:pt>
                      <c:pt idx="1020">
                        <c:v>230.60009765625</c:v>
                      </c:pt>
                      <c:pt idx="1021">
                        <c:v>230.800048828125</c:v>
                      </c:pt>
                      <c:pt idx="1022">
                        <c:v>231.199951171875</c:v>
                      </c:pt>
                      <c:pt idx="1023">
                        <c:v>231.599853515625</c:v>
                      </c:pt>
                      <c:pt idx="1024">
                        <c:v>232</c:v>
                      </c:pt>
                      <c:pt idx="1025">
                        <c:v>232.300048828125</c:v>
                      </c:pt>
                      <c:pt idx="1026">
                        <c:v>232.7998046875</c:v>
                      </c:pt>
                      <c:pt idx="1027">
                        <c:v>233</c:v>
                      </c:pt>
                      <c:pt idx="1028">
                        <c:v>233.39990234375</c:v>
                      </c:pt>
                      <c:pt idx="1029">
                        <c:v>233.7998046875</c:v>
                      </c:pt>
                      <c:pt idx="1030">
                        <c:v>234.199951171875</c:v>
                      </c:pt>
                      <c:pt idx="1031">
                        <c:v>234.499755859375</c:v>
                      </c:pt>
                      <c:pt idx="1032">
                        <c:v>234.999755859375</c:v>
                      </c:pt>
                      <c:pt idx="1033">
                        <c:v>235.2998046875</c:v>
                      </c:pt>
                      <c:pt idx="1034">
                        <c:v>235.599853515625</c:v>
                      </c:pt>
                      <c:pt idx="1035">
                        <c:v>235.999755859375</c:v>
                      </c:pt>
                      <c:pt idx="1036">
                        <c:v>236.39990234375</c:v>
                      </c:pt>
                      <c:pt idx="1037">
                        <c:v>236.80029296875</c:v>
                      </c:pt>
                      <c:pt idx="1038">
                        <c:v>237.2001953125</c:v>
                      </c:pt>
                      <c:pt idx="1039">
                        <c:v>237.400146484375</c:v>
                      </c:pt>
                      <c:pt idx="1040">
                        <c:v>237.900146484375</c:v>
                      </c:pt>
                      <c:pt idx="1041">
                        <c:v>238.2001953125</c:v>
                      </c:pt>
                      <c:pt idx="1042">
                        <c:v>238.7001953125</c:v>
                      </c:pt>
                      <c:pt idx="1043">
                        <c:v>238.800048828125</c:v>
                      </c:pt>
                      <c:pt idx="1044">
                        <c:v>239.300048828125</c:v>
                      </c:pt>
                      <c:pt idx="1045">
                        <c:v>239.60009765625</c:v>
                      </c:pt>
                      <c:pt idx="1046">
                        <c:v>239.900146484375</c:v>
                      </c:pt>
                      <c:pt idx="1047">
                        <c:v>240.300048828125</c:v>
                      </c:pt>
                      <c:pt idx="1048">
                        <c:v>240.699951171875</c:v>
                      </c:pt>
                      <c:pt idx="1049">
                        <c:v>241.10009765625</c:v>
                      </c:pt>
                      <c:pt idx="1050">
                        <c:v>241.5</c:v>
                      </c:pt>
                      <c:pt idx="1051">
                        <c:v>241.800048828125</c:v>
                      </c:pt>
                      <c:pt idx="1052">
                        <c:v>242.300048828125</c:v>
                      </c:pt>
                      <c:pt idx="1053">
                        <c:v>242.699951171875</c:v>
                      </c:pt>
                      <c:pt idx="1054">
                        <c:v>243</c:v>
                      </c:pt>
                      <c:pt idx="1055">
                        <c:v>243.39990234375</c:v>
                      </c:pt>
                      <c:pt idx="1056">
                        <c:v>243.800048828125</c:v>
                      </c:pt>
                      <c:pt idx="1057">
                        <c:v>244.199951171875</c:v>
                      </c:pt>
                      <c:pt idx="1058">
                        <c:v>244.599853515625</c:v>
                      </c:pt>
                      <c:pt idx="1059">
                        <c:v>244.800048828125</c:v>
                      </c:pt>
                      <c:pt idx="1060">
                        <c:v>245.199951171875</c:v>
                      </c:pt>
                      <c:pt idx="1061">
                        <c:v>245.599853515625</c:v>
                      </c:pt>
                      <c:pt idx="1062">
                        <c:v>245.89990234375</c:v>
                      </c:pt>
                      <c:pt idx="1063">
                        <c:v>246.2998046875</c:v>
                      </c:pt>
                      <c:pt idx="1064">
                        <c:v>246.599853515625</c:v>
                      </c:pt>
                      <c:pt idx="1065">
                        <c:v>247</c:v>
                      </c:pt>
                      <c:pt idx="1066">
                        <c:v>247.39990234375</c:v>
                      </c:pt>
                      <c:pt idx="1067">
                        <c:v>247.7998046875</c:v>
                      </c:pt>
                      <c:pt idx="1068">
                        <c:v>248.199951171875</c:v>
                      </c:pt>
                      <c:pt idx="1069">
                        <c:v>248.599853515625</c:v>
                      </c:pt>
                      <c:pt idx="1070">
                        <c:v>248.7998046875</c:v>
                      </c:pt>
                      <c:pt idx="1071">
                        <c:v>249.099853515625</c:v>
                      </c:pt>
                      <c:pt idx="1072">
                        <c:v>249.60009765625</c:v>
                      </c:pt>
                      <c:pt idx="1073">
                        <c:v>249.900146484375</c:v>
                      </c:pt>
                      <c:pt idx="1074">
                        <c:v>250.300048828125</c:v>
                      </c:pt>
                      <c:pt idx="1075">
                        <c:v>250.800048828125</c:v>
                      </c:pt>
                      <c:pt idx="1076">
                        <c:v>251.2001953125</c:v>
                      </c:pt>
                      <c:pt idx="1077">
                        <c:v>251.60009765625</c:v>
                      </c:pt>
                      <c:pt idx="1078">
                        <c:v>252</c:v>
                      </c:pt>
                      <c:pt idx="1079">
                        <c:v>252.10009765625</c:v>
                      </c:pt>
                      <c:pt idx="1080">
                        <c:v>252.5</c:v>
                      </c:pt>
                      <c:pt idx="1081">
                        <c:v>253</c:v>
                      </c:pt>
                      <c:pt idx="1082">
                        <c:v>253.300048828125</c:v>
                      </c:pt>
                      <c:pt idx="1083">
                        <c:v>253.60009765625</c:v>
                      </c:pt>
                      <c:pt idx="1084">
                        <c:v>254.10009765625</c:v>
                      </c:pt>
                      <c:pt idx="1085">
                        <c:v>254.400146484375</c:v>
                      </c:pt>
                      <c:pt idx="1086">
                        <c:v>254.800048828125</c:v>
                      </c:pt>
                      <c:pt idx="1087">
                        <c:v>255.199951171875</c:v>
                      </c:pt>
                      <c:pt idx="1088">
                        <c:v>255.5</c:v>
                      </c:pt>
                      <c:pt idx="1089">
                        <c:v>255.89990234375</c:v>
                      </c:pt>
                      <c:pt idx="1090">
                        <c:v>256.300048828125</c:v>
                      </c:pt>
                      <c:pt idx="1091">
                        <c:v>256.60009765625</c:v>
                      </c:pt>
                      <c:pt idx="1092">
                        <c:v>257</c:v>
                      </c:pt>
                      <c:pt idx="1093">
                        <c:v>257.39990234375</c:v>
                      </c:pt>
                      <c:pt idx="1094">
                        <c:v>257.699951171875</c:v>
                      </c:pt>
                      <c:pt idx="1095">
                        <c:v>258.099853515625</c:v>
                      </c:pt>
                      <c:pt idx="1096">
                        <c:v>258.5</c:v>
                      </c:pt>
                      <c:pt idx="1097">
                        <c:v>258.699951171875</c:v>
                      </c:pt>
                      <c:pt idx="1098">
                        <c:v>259.099853515625</c:v>
                      </c:pt>
                      <c:pt idx="1099">
                        <c:v>259.39990234375</c:v>
                      </c:pt>
                      <c:pt idx="1100">
                        <c:v>259.7998046875</c:v>
                      </c:pt>
                      <c:pt idx="1101">
                        <c:v>260.199951171875</c:v>
                      </c:pt>
                      <c:pt idx="1102">
                        <c:v>260.499755859375</c:v>
                      </c:pt>
                      <c:pt idx="1103">
                        <c:v>260.699951171875</c:v>
                      </c:pt>
                      <c:pt idx="1104">
                        <c:v>260.999755859375</c:v>
                      </c:pt>
                      <c:pt idx="1105">
                        <c:v>261.39990234375</c:v>
                      </c:pt>
                      <c:pt idx="1106">
                        <c:v>261.89990234375</c:v>
                      </c:pt>
                      <c:pt idx="1107">
                        <c:v>262.19970703125</c:v>
                      </c:pt>
                      <c:pt idx="1108">
                        <c:v>262.500244140625</c:v>
                      </c:pt>
                      <c:pt idx="1109">
                        <c:v>262.900146484375</c:v>
                      </c:pt>
                      <c:pt idx="1110">
                        <c:v>263.300048828125</c:v>
                      </c:pt>
                      <c:pt idx="1111">
                        <c:v>263.7001953125</c:v>
                      </c:pt>
                      <c:pt idx="1112">
                        <c:v>263.900146484375</c:v>
                      </c:pt>
                      <c:pt idx="1113">
                        <c:v>264.300048828125</c:v>
                      </c:pt>
                      <c:pt idx="1114">
                        <c:v>264.500244140625</c:v>
                      </c:pt>
                      <c:pt idx="1115">
                        <c:v>264.800048828125</c:v>
                      </c:pt>
                      <c:pt idx="1116">
                        <c:v>265.2001953125</c:v>
                      </c:pt>
                      <c:pt idx="1117">
                        <c:v>265.60009765625</c:v>
                      </c:pt>
                      <c:pt idx="1118">
                        <c:v>266</c:v>
                      </c:pt>
                      <c:pt idx="1119">
                        <c:v>266.400146484375</c:v>
                      </c:pt>
                      <c:pt idx="1120">
                        <c:v>266.60009765625</c:v>
                      </c:pt>
                      <c:pt idx="1121">
                        <c:v>267</c:v>
                      </c:pt>
                      <c:pt idx="1122">
                        <c:v>267.400146484375</c:v>
                      </c:pt>
                      <c:pt idx="1123">
                        <c:v>267.800048828125</c:v>
                      </c:pt>
                      <c:pt idx="1124">
                        <c:v>268.10009765625</c:v>
                      </c:pt>
                      <c:pt idx="1125">
                        <c:v>268.5</c:v>
                      </c:pt>
                      <c:pt idx="1126">
                        <c:v>268.89990234375</c:v>
                      </c:pt>
                      <c:pt idx="1127">
                        <c:v>269.199951171875</c:v>
                      </c:pt>
                      <c:pt idx="1128">
                        <c:v>269.599853515625</c:v>
                      </c:pt>
                      <c:pt idx="1129">
                        <c:v>270</c:v>
                      </c:pt>
                      <c:pt idx="1130">
                        <c:v>270.300048828125</c:v>
                      </c:pt>
                      <c:pt idx="1131">
                        <c:v>270.5</c:v>
                      </c:pt>
                      <c:pt idx="1132">
                        <c:v>270.89990234375</c:v>
                      </c:pt>
                      <c:pt idx="1133">
                        <c:v>271.199951171875</c:v>
                      </c:pt>
                      <c:pt idx="1134">
                        <c:v>271.5</c:v>
                      </c:pt>
                      <c:pt idx="1135">
                        <c:v>271.89990234375</c:v>
                      </c:pt>
                      <c:pt idx="1136">
                        <c:v>272.099853515625</c:v>
                      </c:pt>
                      <c:pt idx="1137">
                        <c:v>272.39990234375</c:v>
                      </c:pt>
                      <c:pt idx="1138">
                        <c:v>272.7998046875</c:v>
                      </c:pt>
                      <c:pt idx="1139">
                        <c:v>273.099853515625</c:v>
                      </c:pt>
                      <c:pt idx="1140">
                        <c:v>273.499755859375</c:v>
                      </c:pt>
                      <c:pt idx="1141">
                        <c:v>273.89990234375</c:v>
                      </c:pt>
                      <c:pt idx="1142">
                        <c:v>274.2998046875</c:v>
                      </c:pt>
                      <c:pt idx="1143">
                        <c:v>274.69970703125</c:v>
                      </c:pt>
                      <c:pt idx="1144">
                        <c:v>274.999755859375</c:v>
                      </c:pt>
                      <c:pt idx="1145">
                        <c:v>275.400146484375</c:v>
                      </c:pt>
                      <c:pt idx="1146">
                        <c:v>275.80029296875</c:v>
                      </c:pt>
                      <c:pt idx="1147">
                        <c:v>276.10009765625</c:v>
                      </c:pt>
                      <c:pt idx="1148">
                        <c:v>276.300048828125</c:v>
                      </c:pt>
                      <c:pt idx="1149">
                        <c:v>276.60009765625</c:v>
                      </c:pt>
                      <c:pt idx="1150">
                        <c:v>277.000244140625</c:v>
                      </c:pt>
                      <c:pt idx="1151">
                        <c:v>277.300048828125</c:v>
                      </c:pt>
                      <c:pt idx="1152">
                        <c:v>277.7001953125</c:v>
                      </c:pt>
                      <c:pt idx="1153">
                        <c:v>278</c:v>
                      </c:pt>
                      <c:pt idx="1154">
                        <c:v>278.300048828125</c:v>
                      </c:pt>
                      <c:pt idx="1155">
                        <c:v>278.7001953125</c:v>
                      </c:pt>
                      <c:pt idx="1156">
                        <c:v>279</c:v>
                      </c:pt>
                      <c:pt idx="1157">
                        <c:v>279.400146484375</c:v>
                      </c:pt>
                      <c:pt idx="1158">
                        <c:v>279.699951171875</c:v>
                      </c:pt>
                      <c:pt idx="1159">
                        <c:v>280</c:v>
                      </c:pt>
                      <c:pt idx="1160">
                        <c:v>280.400146484375</c:v>
                      </c:pt>
                      <c:pt idx="1161">
                        <c:v>280.699951171875</c:v>
                      </c:pt>
                      <c:pt idx="1162">
                        <c:v>281.10009765625</c:v>
                      </c:pt>
                      <c:pt idx="1163">
                        <c:v>281.39990234375</c:v>
                      </c:pt>
                      <c:pt idx="1164">
                        <c:v>281.699951171875</c:v>
                      </c:pt>
                      <c:pt idx="1165">
                        <c:v>282</c:v>
                      </c:pt>
                      <c:pt idx="1166">
                        <c:v>282.199951171875</c:v>
                      </c:pt>
                      <c:pt idx="1167">
                        <c:v>282.599853515625</c:v>
                      </c:pt>
                      <c:pt idx="1168">
                        <c:v>282.89990234375</c:v>
                      </c:pt>
                      <c:pt idx="1169">
                        <c:v>283.300048828125</c:v>
                      </c:pt>
                      <c:pt idx="1170">
                        <c:v>283.599853515625</c:v>
                      </c:pt>
                      <c:pt idx="1171">
                        <c:v>284</c:v>
                      </c:pt>
                      <c:pt idx="1172">
                        <c:v>284.2998046875</c:v>
                      </c:pt>
                      <c:pt idx="1173">
                        <c:v>284.599853515625</c:v>
                      </c:pt>
                      <c:pt idx="1174">
                        <c:v>284.89990234375</c:v>
                      </c:pt>
                      <c:pt idx="1175">
                        <c:v>285.2998046875</c:v>
                      </c:pt>
                      <c:pt idx="1176">
                        <c:v>285.599853515625</c:v>
                      </c:pt>
                      <c:pt idx="1177">
                        <c:v>285.999755859375</c:v>
                      </c:pt>
                      <c:pt idx="1178">
                        <c:v>286.599853515625</c:v>
                      </c:pt>
                      <c:pt idx="1179">
                        <c:v>286.89990234375</c:v>
                      </c:pt>
                      <c:pt idx="1180">
                        <c:v>287.2998046875</c:v>
                      </c:pt>
                      <c:pt idx="1181">
                        <c:v>287.599853515625</c:v>
                      </c:pt>
                      <c:pt idx="1182">
                        <c:v>287.7998046875</c:v>
                      </c:pt>
                      <c:pt idx="1183">
                        <c:v>288.10009765625</c:v>
                      </c:pt>
                      <c:pt idx="1184">
                        <c:v>288.30029296875</c:v>
                      </c:pt>
                      <c:pt idx="1185">
                        <c:v>288.7001953125</c:v>
                      </c:pt>
                      <c:pt idx="1186">
                        <c:v>288.900146484375</c:v>
                      </c:pt>
                      <c:pt idx="1187">
                        <c:v>289.2001953125</c:v>
                      </c:pt>
                      <c:pt idx="1188">
                        <c:v>289.500244140625</c:v>
                      </c:pt>
                      <c:pt idx="1189">
                        <c:v>289.900146484375</c:v>
                      </c:pt>
                      <c:pt idx="1190">
                        <c:v>290.10009765625</c:v>
                      </c:pt>
                      <c:pt idx="1191">
                        <c:v>290.400146484375</c:v>
                      </c:pt>
                      <c:pt idx="1192">
                        <c:v>290.800048828125</c:v>
                      </c:pt>
                      <c:pt idx="1193">
                        <c:v>291.10009765625</c:v>
                      </c:pt>
                      <c:pt idx="1194">
                        <c:v>291.400146484375</c:v>
                      </c:pt>
                      <c:pt idx="1195">
                        <c:v>291.800048828125</c:v>
                      </c:pt>
                      <c:pt idx="1196">
                        <c:v>292.199951171875</c:v>
                      </c:pt>
                      <c:pt idx="1197">
                        <c:v>292.60009765625</c:v>
                      </c:pt>
                      <c:pt idx="1198">
                        <c:v>292.900146484375</c:v>
                      </c:pt>
                      <c:pt idx="1199">
                        <c:v>293.199951171875</c:v>
                      </c:pt>
                      <c:pt idx="1200">
                        <c:v>293.60009765625</c:v>
                      </c:pt>
                      <c:pt idx="1201">
                        <c:v>293.89990234375</c:v>
                      </c:pt>
                      <c:pt idx="1202">
                        <c:v>294.199951171875</c:v>
                      </c:pt>
                      <c:pt idx="1203">
                        <c:v>294.300048828125</c:v>
                      </c:pt>
                      <c:pt idx="1204">
                        <c:v>294.699951171875</c:v>
                      </c:pt>
                      <c:pt idx="1205">
                        <c:v>295</c:v>
                      </c:pt>
                      <c:pt idx="1206">
                        <c:v>295.300048828125</c:v>
                      </c:pt>
                      <c:pt idx="1207">
                        <c:v>295.599853515625</c:v>
                      </c:pt>
                      <c:pt idx="1208">
                        <c:v>296.099853515625</c:v>
                      </c:pt>
                      <c:pt idx="1209">
                        <c:v>296.39990234375</c:v>
                      </c:pt>
                      <c:pt idx="1210">
                        <c:v>296.699951171875</c:v>
                      </c:pt>
                      <c:pt idx="1211">
                        <c:v>297.099853515625</c:v>
                      </c:pt>
                      <c:pt idx="1212">
                        <c:v>297.39990234375</c:v>
                      </c:pt>
                      <c:pt idx="1213">
                        <c:v>297.699951171875</c:v>
                      </c:pt>
                      <c:pt idx="1214">
                        <c:v>297.89990234375</c:v>
                      </c:pt>
                      <c:pt idx="1215">
                        <c:v>298.2998046875</c:v>
                      </c:pt>
                      <c:pt idx="1216">
                        <c:v>298.599853515625</c:v>
                      </c:pt>
                      <c:pt idx="1217">
                        <c:v>298.89990234375</c:v>
                      </c:pt>
                      <c:pt idx="1218">
                        <c:v>299.199951171875</c:v>
                      </c:pt>
                      <c:pt idx="1219">
                        <c:v>299.599853515625</c:v>
                      </c:pt>
                      <c:pt idx="1220">
                        <c:v>299.599853515625</c:v>
                      </c:pt>
                      <c:pt idx="1221">
                        <c:v>299.89990234375</c:v>
                      </c:pt>
                      <c:pt idx="1222">
                        <c:v>300.2998046875</c:v>
                      </c:pt>
                      <c:pt idx="1223">
                        <c:v>300.599853515625</c:v>
                      </c:pt>
                      <c:pt idx="1224">
                        <c:v>300.900146484375</c:v>
                      </c:pt>
                      <c:pt idx="1225">
                        <c:v>301.2001953125</c:v>
                      </c:pt>
                      <c:pt idx="1226">
                        <c:v>301.60009765625</c:v>
                      </c:pt>
                      <c:pt idx="1227">
                        <c:v>301.900146484375</c:v>
                      </c:pt>
                      <c:pt idx="1228">
                        <c:v>302.2001953125</c:v>
                      </c:pt>
                      <c:pt idx="1229">
                        <c:v>302.500244140625</c:v>
                      </c:pt>
                      <c:pt idx="1230">
                        <c:v>302.900146484375</c:v>
                      </c:pt>
                      <c:pt idx="1231">
                        <c:v>303.2001953125</c:v>
                      </c:pt>
                      <c:pt idx="1232">
                        <c:v>303.5</c:v>
                      </c:pt>
                      <c:pt idx="1233">
                        <c:v>303.800048828125</c:v>
                      </c:pt>
                      <c:pt idx="1234">
                        <c:v>304.2001953125</c:v>
                      </c:pt>
                      <c:pt idx="1235">
                        <c:v>304.5</c:v>
                      </c:pt>
                      <c:pt idx="1236">
                        <c:v>304.60009765625</c:v>
                      </c:pt>
                      <c:pt idx="1237">
                        <c:v>304.900146484375</c:v>
                      </c:pt>
                      <c:pt idx="1238">
                        <c:v>305.300048828125</c:v>
                      </c:pt>
                      <c:pt idx="1239">
                        <c:v>305.60009765625</c:v>
                      </c:pt>
                      <c:pt idx="1240">
                        <c:v>305.900146484375</c:v>
                      </c:pt>
                      <c:pt idx="1241">
                        <c:v>306.300048828125</c:v>
                      </c:pt>
                      <c:pt idx="1242">
                        <c:v>306.60009765625</c:v>
                      </c:pt>
                      <c:pt idx="1243">
                        <c:v>306.89990234375</c:v>
                      </c:pt>
                      <c:pt idx="1244">
                        <c:v>307</c:v>
                      </c:pt>
                      <c:pt idx="1245">
                        <c:v>307.39990234375</c:v>
                      </c:pt>
                      <c:pt idx="1246">
                        <c:v>307.699951171875</c:v>
                      </c:pt>
                      <c:pt idx="1247">
                        <c:v>308</c:v>
                      </c:pt>
                      <c:pt idx="1248">
                        <c:v>308.300048828125</c:v>
                      </c:pt>
                      <c:pt idx="1249">
                        <c:v>308.599853515625</c:v>
                      </c:pt>
                      <c:pt idx="1250">
                        <c:v>309</c:v>
                      </c:pt>
                      <c:pt idx="1251">
                        <c:v>309.300048828125</c:v>
                      </c:pt>
                      <c:pt idx="1252">
                        <c:v>309.599853515625</c:v>
                      </c:pt>
                      <c:pt idx="1253">
                        <c:v>309.89990234375</c:v>
                      </c:pt>
                      <c:pt idx="1254">
                        <c:v>310.099853515625</c:v>
                      </c:pt>
                      <c:pt idx="1255">
                        <c:v>310.39990234375</c:v>
                      </c:pt>
                      <c:pt idx="1256">
                        <c:v>310.699951171875</c:v>
                      </c:pt>
                      <c:pt idx="1257">
                        <c:v>311</c:v>
                      </c:pt>
                      <c:pt idx="1258">
                        <c:v>311.39990234375</c:v>
                      </c:pt>
                      <c:pt idx="1259">
                        <c:v>311.599853515625</c:v>
                      </c:pt>
                      <c:pt idx="1260">
                        <c:v>311.89990234375</c:v>
                      </c:pt>
                      <c:pt idx="1261">
                        <c:v>312.199951171875</c:v>
                      </c:pt>
                      <c:pt idx="1262">
                        <c:v>312.39990234375</c:v>
                      </c:pt>
                      <c:pt idx="1263">
                        <c:v>312.69970703125</c:v>
                      </c:pt>
                      <c:pt idx="1264">
                        <c:v>313.099853515625</c:v>
                      </c:pt>
                      <c:pt idx="1265">
                        <c:v>313.2998046875</c:v>
                      </c:pt>
                      <c:pt idx="1266">
                        <c:v>313.60009765625</c:v>
                      </c:pt>
                      <c:pt idx="1267">
                        <c:v>314.000244140625</c:v>
                      </c:pt>
                      <c:pt idx="1268">
                        <c:v>314.2001953125</c:v>
                      </c:pt>
                      <c:pt idx="1269">
                        <c:v>314.60009765625</c:v>
                      </c:pt>
                      <c:pt idx="1270">
                        <c:v>314.800048828125</c:v>
                      </c:pt>
                      <c:pt idx="1271">
                        <c:v>315.10009765625</c:v>
                      </c:pt>
                      <c:pt idx="1272">
                        <c:v>315.500244140625</c:v>
                      </c:pt>
                      <c:pt idx="1273">
                        <c:v>315.60009765625</c:v>
                      </c:pt>
                      <c:pt idx="1274">
                        <c:v>316.10009765625</c:v>
                      </c:pt>
                      <c:pt idx="1275">
                        <c:v>316.300048828125</c:v>
                      </c:pt>
                      <c:pt idx="1276">
                        <c:v>316.60009765625</c:v>
                      </c:pt>
                      <c:pt idx="1277">
                        <c:v>316.900146484375</c:v>
                      </c:pt>
                      <c:pt idx="1278">
                        <c:v>317.2001953125</c:v>
                      </c:pt>
                      <c:pt idx="1279">
                        <c:v>317.5</c:v>
                      </c:pt>
                      <c:pt idx="1280">
                        <c:v>317.60009765625</c:v>
                      </c:pt>
                      <c:pt idx="1281">
                        <c:v>317.800048828125</c:v>
                      </c:pt>
                      <c:pt idx="1282">
                        <c:v>318.10009765625</c:v>
                      </c:pt>
                      <c:pt idx="1283">
                        <c:v>318.400146484375</c:v>
                      </c:pt>
                      <c:pt idx="1284">
                        <c:v>318.699951171875</c:v>
                      </c:pt>
                      <c:pt idx="1285">
                        <c:v>318.900146484375</c:v>
                      </c:pt>
                      <c:pt idx="1286">
                        <c:v>319.300048828125</c:v>
                      </c:pt>
                      <c:pt idx="1287">
                        <c:v>319.60009765625</c:v>
                      </c:pt>
                      <c:pt idx="1288">
                        <c:v>319.89990234375</c:v>
                      </c:pt>
                      <c:pt idx="1289">
                        <c:v>320.199951171875</c:v>
                      </c:pt>
                      <c:pt idx="1290">
                        <c:v>320.5</c:v>
                      </c:pt>
                      <c:pt idx="1291">
                        <c:v>320.60009765625</c:v>
                      </c:pt>
                      <c:pt idx="1292">
                        <c:v>320.89990234375</c:v>
                      </c:pt>
                      <c:pt idx="1293">
                        <c:v>321.199951171875</c:v>
                      </c:pt>
                      <c:pt idx="1294">
                        <c:v>321.5</c:v>
                      </c:pt>
                      <c:pt idx="1295">
                        <c:v>321.800048828125</c:v>
                      </c:pt>
                      <c:pt idx="1296">
                        <c:v>322.099853515625</c:v>
                      </c:pt>
                      <c:pt idx="1297">
                        <c:v>322.39990234375</c:v>
                      </c:pt>
                      <c:pt idx="1298">
                        <c:v>322.699951171875</c:v>
                      </c:pt>
                      <c:pt idx="1299">
                        <c:v>322.89990234375</c:v>
                      </c:pt>
                      <c:pt idx="1300">
                        <c:v>323.199951171875</c:v>
                      </c:pt>
                      <c:pt idx="1301">
                        <c:v>323.5</c:v>
                      </c:pt>
                      <c:pt idx="1302">
                        <c:v>323.699951171875</c:v>
                      </c:pt>
                      <c:pt idx="1303">
                        <c:v>323.999755859375</c:v>
                      </c:pt>
                      <c:pt idx="1304">
                        <c:v>324.2998046875</c:v>
                      </c:pt>
                      <c:pt idx="1305">
                        <c:v>324.599853515625</c:v>
                      </c:pt>
                      <c:pt idx="1306">
                        <c:v>324.699951171875</c:v>
                      </c:pt>
                      <c:pt idx="1307">
                        <c:v>324.999755859375</c:v>
                      </c:pt>
                      <c:pt idx="1308">
                        <c:v>325.2998046875</c:v>
                      </c:pt>
                      <c:pt idx="1309">
                        <c:v>325.599853515625</c:v>
                      </c:pt>
                      <c:pt idx="1310">
                        <c:v>325.89990234375</c:v>
                      </c:pt>
                      <c:pt idx="1311">
                        <c:v>326.2998046875</c:v>
                      </c:pt>
                      <c:pt idx="1312">
                        <c:v>326.500244140625</c:v>
                      </c:pt>
                      <c:pt idx="1313">
                        <c:v>326.80029296875</c:v>
                      </c:pt>
                      <c:pt idx="1314">
                        <c:v>327.10009765625</c:v>
                      </c:pt>
                      <c:pt idx="1315">
                        <c:v>327.400146484375</c:v>
                      </c:pt>
                      <c:pt idx="1316">
                        <c:v>327.60009765625</c:v>
                      </c:pt>
                      <c:pt idx="1317">
                        <c:v>327.900146484375</c:v>
                      </c:pt>
                      <c:pt idx="1318">
                        <c:v>328.10009765625</c:v>
                      </c:pt>
                      <c:pt idx="1319">
                        <c:v>328.400146484375</c:v>
                      </c:pt>
                      <c:pt idx="1320">
                        <c:v>328.7001953125</c:v>
                      </c:pt>
                      <c:pt idx="1321">
                        <c:v>329</c:v>
                      </c:pt>
                      <c:pt idx="1322">
                        <c:v>329.300048828125</c:v>
                      </c:pt>
                      <c:pt idx="1323">
                        <c:v>329.60009765625</c:v>
                      </c:pt>
                      <c:pt idx="1324">
                        <c:v>329.900146484375</c:v>
                      </c:pt>
                      <c:pt idx="1325">
                        <c:v>330.2001953125</c:v>
                      </c:pt>
                      <c:pt idx="1326">
                        <c:v>330.400146484375</c:v>
                      </c:pt>
                      <c:pt idx="1327">
                        <c:v>330.60009765625</c:v>
                      </c:pt>
                      <c:pt idx="1328">
                        <c:v>330.900146484375</c:v>
                      </c:pt>
                      <c:pt idx="1329">
                        <c:v>331.10009765625</c:v>
                      </c:pt>
                      <c:pt idx="1330">
                        <c:v>331.400146484375</c:v>
                      </c:pt>
                      <c:pt idx="1331">
                        <c:v>331.699951171875</c:v>
                      </c:pt>
                      <c:pt idx="1332">
                        <c:v>331.89990234375</c:v>
                      </c:pt>
                      <c:pt idx="1333">
                        <c:v>332.199951171875</c:v>
                      </c:pt>
                      <c:pt idx="1334">
                        <c:v>332.5</c:v>
                      </c:pt>
                      <c:pt idx="1335">
                        <c:v>332.800048828125</c:v>
                      </c:pt>
                      <c:pt idx="1336">
                        <c:v>333.10009765625</c:v>
                      </c:pt>
                      <c:pt idx="1337">
                        <c:v>333.39990234375</c:v>
                      </c:pt>
                      <c:pt idx="1338">
                        <c:v>333.599853515625</c:v>
                      </c:pt>
                      <c:pt idx="1339">
                        <c:v>333.89990234375</c:v>
                      </c:pt>
                      <c:pt idx="1340">
                        <c:v>334.199951171875</c:v>
                      </c:pt>
                      <c:pt idx="1341">
                        <c:v>334.39990234375</c:v>
                      </c:pt>
                      <c:pt idx="1342">
                        <c:v>334.699951171875</c:v>
                      </c:pt>
                      <c:pt idx="1343">
                        <c:v>334.800048828125</c:v>
                      </c:pt>
                      <c:pt idx="1344">
                        <c:v>335.099853515625</c:v>
                      </c:pt>
                      <c:pt idx="1345">
                        <c:v>335.39990234375</c:v>
                      </c:pt>
                      <c:pt idx="1346">
                        <c:v>335.699951171875</c:v>
                      </c:pt>
                      <c:pt idx="1347">
                        <c:v>335.7998046875</c:v>
                      </c:pt>
                      <c:pt idx="1348">
                        <c:v>336.199951171875</c:v>
                      </c:pt>
                      <c:pt idx="1349">
                        <c:v>336.5</c:v>
                      </c:pt>
                      <c:pt idx="1350">
                        <c:v>336.699951171875</c:v>
                      </c:pt>
                      <c:pt idx="1351">
                        <c:v>336.999755859375</c:v>
                      </c:pt>
                      <c:pt idx="1352">
                        <c:v>337.2998046875</c:v>
                      </c:pt>
                      <c:pt idx="1353">
                        <c:v>337.499755859375</c:v>
                      </c:pt>
                      <c:pt idx="1354">
                        <c:v>337.699951171875</c:v>
                      </c:pt>
                      <c:pt idx="1355">
                        <c:v>338.099853515625</c:v>
                      </c:pt>
                      <c:pt idx="1356">
                        <c:v>338.2998046875</c:v>
                      </c:pt>
                      <c:pt idx="1357">
                        <c:v>338.599853515625</c:v>
                      </c:pt>
                      <c:pt idx="1358">
                        <c:v>338.7998046875</c:v>
                      </c:pt>
                      <c:pt idx="1359">
                        <c:v>339.099853515625</c:v>
                      </c:pt>
                      <c:pt idx="1360">
                        <c:v>339.400146484375</c:v>
                      </c:pt>
                      <c:pt idx="1361">
                        <c:v>339.500244140625</c:v>
                      </c:pt>
                      <c:pt idx="1362">
                        <c:v>339.80029296875</c:v>
                      </c:pt>
                      <c:pt idx="1363">
                        <c:v>340.10009765625</c:v>
                      </c:pt>
                      <c:pt idx="1364">
                        <c:v>340.300048828125</c:v>
                      </c:pt>
                      <c:pt idx="1365">
                        <c:v>340.60009765625</c:v>
                      </c:pt>
                      <c:pt idx="1366">
                        <c:v>340.900146484375</c:v>
                      </c:pt>
                      <c:pt idx="1367">
                        <c:v>341.10009765625</c:v>
                      </c:pt>
                      <c:pt idx="1368">
                        <c:v>341.400146484375</c:v>
                      </c:pt>
                      <c:pt idx="1369">
                        <c:v>341.60009765625</c:v>
                      </c:pt>
                      <c:pt idx="1370">
                        <c:v>342</c:v>
                      </c:pt>
                      <c:pt idx="1371">
                        <c:v>342.300048828125</c:v>
                      </c:pt>
                      <c:pt idx="1372">
                        <c:v>342.5</c:v>
                      </c:pt>
                      <c:pt idx="1373">
                        <c:v>342.800048828125</c:v>
                      </c:pt>
                      <c:pt idx="1374">
                        <c:v>343</c:v>
                      </c:pt>
                      <c:pt idx="1375">
                        <c:v>343.300048828125</c:v>
                      </c:pt>
                      <c:pt idx="1376">
                        <c:v>343.400146484375</c:v>
                      </c:pt>
                      <c:pt idx="1377">
                        <c:v>343.60009765625</c:v>
                      </c:pt>
                      <c:pt idx="1378">
                        <c:v>343.900146484375</c:v>
                      </c:pt>
                      <c:pt idx="1379">
                        <c:v>344.10009765625</c:v>
                      </c:pt>
                      <c:pt idx="1380">
                        <c:v>344.400146484375</c:v>
                      </c:pt>
                      <c:pt idx="1381">
                        <c:v>344.699951171875</c:v>
                      </c:pt>
                      <c:pt idx="1382">
                        <c:v>344.89990234375</c:v>
                      </c:pt>
                      <c:pt idx="1383">
                        <c:v>345.10009765625</c:v>
                      </c:pt>
                      <c:pt idx="1384">
                        <c:v>345.39990234375</c:v>
                      </c:pt>
                      <c:pt idx="1385">
                        <c:v>345.699951171875</c:v>
                      </c:pt>
                      <c:pt idx="1386">
                        <c:v>345.89990234375</c:v>
                      </c:pt>
                      <c:pt idx="1387">
                        <c:v>346.199951171875</c:v>
                      </c:pt>
                      <c:pt idx="1388">
                        <c:v>346.5</c:v>
                      </c:pt>
                      <c:pt idx="1389">
                        <c:v>346.800048828125</c:v>
                      </c:pt>
                      <c:pt idx="1390">
                        <c:v>347</c:v>
                      </c:pt>
                      <c:pt idx="1391">
                        <c:v>347.300048828125</c:v>
                      </c:pt>
                      <c:pt idx="1392">
                        <c:v>347.5</c:v>
                      </c:pt>
                      <c:pt idx="1393">
                        <c:v>347.699951171875</c:v>
                      </c:pt>
                      <c:pt idx="1394">
                        <c:v>347.89990234375</c:v>
                      </c:pt>
                      <c:pt idx="1395">
                        <c:v>348.199951171875</c:v>
                      </c:pt>
                      <c:pt idx="1396">
                        <c:v>348.5</c:v>
                      </c:pt>
                      <c:pt idx="1397">
                        <c:v>348.699951171875</c:v>
                      </c:pt>
                      <c:pt idx="1398">
                        <c:v>349</c:v>
                      </c:pt>
                      <c:pt idx="1399">
                        <c:v>349.199951171875</c:v>
                      </c:pt>
                      <c:pt idx="1400">
                        <c:v>349.39990234375</c:v>
                      </c:pt>
                      <c:pt idx="1401">
                        <c:v>349.599853515625</c:v>
                      </c:pt>
                      <c:pt idx="1402">
                        <c:v>349.999755859375</c:v>
                      </c:pt>
                      <c:pt idx="1403">
                        <c:v>350.199951171875</c:v>
                      </c:pt>
                      <c:pt idx="1404">
                        <c:v>350.39990234375</c:v>
                      </c:pt>
                      <c:pt idx="1405">
                        <c:v>350.699951171875</c:v>
                      </c:pt>
                      <c:pt idx="1406">
                        <c:v>350.89990234375</c:v>
                      </c:pt>
                      <c:pt idx="1407">
                        <c:v>350.999755859375</c:v>
                      </c:pt>
                      <c:pt idx="1408">
                        <c:v>351.2998046875</c:v>
                      </c:pt>
                      <c:pt idx="1409">
                        <c:v>351.499755859375</c:v>
                      </c:pt>
                      <c:pt idx="1410">
                        <c:v>351.69970703125</c:v>
                      </c:pt>
                      <c:pt idx="1411">
                        <c:v>352.000244140625</c:v>
                      </c:pt>
                      <c:pt idx="1412">
                        <c:v>352.30029296875</c:v>
                      </c:pt>
                      <c:pt idx="1413">
                        <c:v>352.400146484375</c:v>
                      </c:pt>
                      <c:pt idx="1414">
                        <c:v>352.60009765625</c:v>
                      </c:pt>
                      <c:pt idx="1415">
                        <c:v>352.800048828125</c:v>
                      </c:pt>
                      <c:pt idx="1416">
                        <c:v>353.2001953125</c:v>
                      </c:pt>
                      <c:pt idx="1417">
                        <c:v>353.400146484375</c:v>
                      </c:pt>
                      <c:pt idx="1418">
                        <c:v>353.60009765625</c:v>
                      </c:pt>
                      <c:pt idx="1419">
                        <c:v>353.800048828125</c:v>
                      </c:pt>
                      <c:pt idx="1420">
                        <c:v>354.000244140625</c:v>
                      </c:pt>
                      <c:pt idx="1421">
                        <c:v>354.300048828125</c:v>
                      </c:pt>
                      <c:pt idx="1422">
                        <c:v>354.60009765625</c:v>
                      </c:pt>
                      <c:pt idx="1423">
                        <c:v>354.800048828125</c:v>
                      </c:pt>
                      <c:pt idx="1424">
                        <c:v>355</c:v>
                      </c:pt>
                      <c:pt idx="1425">
                        <c:v>355.2001953125</c:v>
                      </c:pt>
                      <c:pt idx="1426">
                        <c:v>355.400146484375</c:v>
                      </c:pt>
                      <c:pt idx="1427">
                        <c:v>355.7001953125</c:v>
                      </c:pt>
                      <c:pt idx="1428">
                        <c:v>355.900146484375</c:v>
                      </c:pt>
                      <c:pt idx="1429">
                        <c:v>356.10009765625</c:v>
                      </c:pt>
                      <c:pt idx="1430">
                        <c:v>356.60009765625</c:v>
                      </c:pt>
                      <c:pt idx="1431">
                        <c:v>356.900146484375</c:v>
                      </c:pt>
                      <c:pt idx="1432">
                        <c:v>357.10009765625</c:v>
                      </c:pt>
                      <c:pt idx="1433">
                        <c:v>357.400146484375</c:v>
                      </c:pt>
                      <c:pt idx="1434">
                        <c:v>357.5</c:v>
                      </c:pt>
                      <c:pt idx="1435">
                        <c:v>357.699951171875</c:v>
                      </c:pt>
                      <c:pt idx="1436">
                        <c:v>358</c:v>
                      </c:pt>
                      <c:pt idx="1437">
                        <c:v>358.199951171875</c:v>
                      </c:pt>
                      <c:pt idx="1438">
                        <c:v>358.39990234375</c:v>
                      </c:pt>
                      <c:pt idx="1439">
                        <c:v>358.699951171875</c:v>
                      </c:pt>
                      <c:pt idx="1440">
                        <c:v>358.89990234375</c:v>
                      </c:pt>
                      <c:pt idx="1441">
                        <c:v>359.099853515625</c:v>
                      </c:pt>
                      <c:pt idx="1442">
                        <c:v>359.300048828125</c:v>
                      </c:pt>
                      <c:pt idx="1443">
                        <c:v>359.5</c:v>
                      </c:pt>
                      <c:pt idx="1444">
                        <c:v>359.699951171875</c:v>
                      </c:pt>
                      <c:pt idx="1445">
                        <c:v>360</c:v>
                      </c:pt>
                      <c:pt idx="1446">
                        <c:v>360.199951171875</c:v>
                      </c:pt>
                      <c:pt idx="1447">
                        <c:v>360.39990234375</c:v>
                      </c:pt>
                      <c:pt idx="1448">
                        <c:v>360.599853515625</c:v>
                      </c:pt>
                      <c:pt idx="1449">
                        <c:v>360.7998046875</c:v>
                      </c:pt>
                      <c:pt idx="1450">
                        <c:v>361.099853515625</c:v>
                      </c:pt>
                      <c:pt idx="1451">
                        <c:v>361.2998046875</c:v>
                      </c:pt>
                      <c:pt idx="1452">
                        <c:v>361.5</c:v>
                      </c:pt>
                      <c:pt idx="1453">
                        <c:v>361.599853515625</c:v>
                      </c:pt>
                      <c:pt idx="1454">
                        <c:v>361.89990234375</c:v>
                      </c:pt>
                      <c:pt idx="1455">
                        <c:v>362.199951171875</c:v>
                      </c:pt>
                      <c:pt idx="1456">
                        <c:v>362.2998046875</c:v>
                      </c:pt>
                      <c:pt idx="1457">
                        <c:v>362.499755859375</c:v>
                      </c:pt>
                      <c:pt idx="1458">
                        <c:v>362.7998046875</c:v>
                      </c:pt>
                      <c:pt idx="1459">
                        <c:v>362.999755859375</c:v>
                      </c:pt>
                      <c:pt idx="1460">
                        <c:v>363.199951171875</c:v>
                      </c:pt>
                      <c:pt idx="1461">
                        <c:v>363.599853515625</c:v>
                      </c:pt>
                      <c:pt idx="1462">
                        <c:v>363.7998046875</c:v>
                      </c:pt>
                      <c:pt idx="1463">
                        <c:v>363.999755859375</c:v>
                      </c:pt>
                      <c:pt idx="1464">
                        <c:v>364.19970703125</c:v>
                      </c:pt>
                      <c:pt idx="1465">
                        <c:v>364.499755859375</c:v>
                      </c:pt>
                      <c:pt idx="1466">
                        <c:v>364.69970703125</c:v>
                      </c:pt>
                      <c:pt idx="1467">
                        <c:v>364.69970703125</c:v>
                      </c:pt>
                      <c:pt idx="1468">
                        <c:v>365.000244140625</c:v>
                      </c:pt>
                      <c:pt idx="1469">
                        <c:v>365.2001953125</c:v>
                      </c:pt>
                      <c:pt idx="1470">
                        <c:v>365.400146484375</c:v>
                      </c:pt>
                      <c:pt idx="1471">
                        <c:v>365.60009765625</c:v>
                      </c:pt>
                      <c:pt idx="1472">
                        <c:v>365.800048828125</c:v>
                      </c:pt>
                      <c:pt idx="1473">
                        <c:v>366.000244140625</c:v>
                      </c:pt>
                      <c:pt idx="1474">
                        <c:v>366.300048828125</c:v>
                      </c:pt>
                      <c:pt idx="1475">
                        <c:v>366.60009765625</c:v>
                      </c:pt>
                      <c:pt idx="1476">
                        <c:v>366.800048828125</c:v>
                      </c:pt>
                      <c:pt idx="1477">
                        <c:v>367.2001953125</c:v>
                      </c:pt>
                      <c:pt idx="1478">
                        <c:v>367.400146484375</c:v>
                      </c:pt>
                      <c:pt idx="1479">
                        <c:v>367.900146484375</c:v>
                      </c:pt>
                      <c:pt idx="1480">
                        <c:v>368.2001953125</c:v>
                      </c:pt>
                      <c:pt idx="1481">
                        <c:v>368.5</c:v>
                      </c:pt>
                      <c:pt idx="1482">
                        <c:v>368.900146484375</c:v>
                      </c:pt>
                      <c:pt idx="1483">
                        <c:v>369.199951171875</c:v>
                      </c:pt>
                      <c:pt idx="1484">
                        <c:v>369.5</c:v>
                      </c:pt>
                      <c:pt idx="1485">
                        <c:v>369.800048828125</c:v>
                      </c:pt>
                      <c:pt idx="1486">
                        <c:v>370.10009765625</c:v>
                      </c:pt>
                      <c:pt idx="1487">
                        <c:v>370.5</c:v>
                      </c:pt>
                      <c:pt idx="1488">
                        <c:v>370.800048828125</c:v>
                      </c:pt>
                      <c:pt idx="1489">
                        <c:v>371</c:v>
                      </c:pt>
                      <c:pt idx="1490">
                        <c:v>371.300048828125</c:v>
                      </c:pt>
                      <c:pt idx="1491">
                        <c:v>371.60009765625</c:v>
                      </c:pt>
                      <c:pt idx="1492">
                        <c:v>372</c:v>
                      </c:pt>
                      <c:pt idx="1493">
                        <c:v>372.39990234375</c:v>
                      </c:pt>
                      <c:pt idx="1494">
                        <c:v>372.699951171875</c:v>
                      </c:pt>
                      <c:pt idx="1495">
                        <c:v>373</c:v>
                      </c:pt>
                      <c:pt idx="1496">
                        <c:v>373.300048828125</c:v>
                      </c:pt>
                      <c:pt idx="1497">
                        <c:v>373.599853515625</c:v>
                      </c:pt>
                      <c:pt idx="1498">
                        <c:v>373.89990234375</c:v>
                      </c:pt>
                      <c:pt idx="1499">
                        <c:v>374.199951171875</c:v>
                      </c:pt>
                      <c:pt idx="1500">
                        <c:v>374.599853515625</c:v>
                      </c:pt>
                      <c:pt idx="1501">
                        <c:v>374.89990234375</c:v>
                      </c:pt>
                      <c:pt idx="1502">
                        <c:v>375.199951171875</c:v>
                      </c:pt>
                      <c:pt idx="1503">
                        <c:v>375.699951171875</c:v>
                      </c:pt>
                      <c:pt idx="1504">
                        <c:v>375.999755859375</c:v>
                      </c:pt>
                      <c:pt idx="1505">
                        <c:v>376.199951171875</c:v>
                      </c:pt>
                      <c:pt idx="1506">
                        <c:v>376.499755859375</c:v>
                      </c:pt>
                      <c:pt idx="1507">
                        <c:v>376.89990234375</c:v>
                      </c:pt>
                      <c:pt idx="1508">
                        <c:v>377.19970703125</c:v>
                      </c:pt>
                      <c:pt idx="1509">
                        <c:v>377.499755859375</c:v>
                      </c:pt>
                      <c:pt idx="1510">
                        <c:v>377.80029296875</c:v>
                      </c:pt>
                      <c:pt idx="1511">
                        <c:v>378.2001953125</c:v>
                      </c:pt>
                      <c:pt idx="1512">
                        <c:v>378.500244140625</c:v>
                      </c:pt>
                      <c:pt idx="1513">
                        <c:v>378.800048828125</c:v>
                      </c:pt>
                      <c:pt idx="1514">
                        <c:v>379.10009765625</c:v>
                      </c:pt>
                      <c:pt idx="1515">
                        <c:v>379.300048828125</c:v>
                      </c:pt>
                      <c:pt idx="1516">
                        <c:v>379.7001953125</c:v>
                      </c:pt>
                      <c:pt idx="1517">
                        <c:v>380.10009765625</c:v>
                      </c:pt>
                      <c:pt idx="1518">
                        <c:v>380.400146484375</c:v>
                      </c:pt>
                      <c:pt idx="1519">
                        <c:v>380.7001953125</c:v>
                      </c:pt>
                      <c:pt idx="1520">
                        <c:v>381.10009765625</c:v>
                      </c:pt>
                      <c:pt idx="1521">
                        <c:v>381.400146484375</c:v>
                      </c:pt>
                      <c:pt idx="1522">
                        <c:v>381.800048828125</c:v>
                      </c:pt>
                      <c:pt idx="1523">
                        <c:v>382.10009765625</c:v>
                      </c:pt>
                      <c:pt idx="1524">
                        <c:v>382.400146484375</c:v>
                      </c:pt>
                      <c:pt idx="1525">
                        <c:v>382.800048828125</c:v>
                      </c:pt>
                      <c:pt idx="1526">
                        <c:v>383.10009765625</c:v>
                      </c:pt>
                      <c:pt idx="1527">
                        <c:v>383.39990234375</c:v>
                      </c:pt>
                      <c:pt idx="1528">
                        <c:v>383.800048828125</c:v>
                      </c:pt>
                      <c:pt idx="1529">
                        <c:v>384.10009765625</c:v>
                      </c:pt>
                      <c:pt idx="1530">
                        <c:v>384.39990234375</c:v>
                      </c:pt>
                      <c:pt idx="1531">
                        <c:v>384.800048828125</c:v>
                      </c:pt>
                      <c:pt idx="1532">
                        <c:v>385</c:v>
                      </c:pt>
                      <c:pt idx="1533">
                        <c:v>385.39990234375</c:v>
                      </c:pt>
                      <c:pt idx="1534">
                        <c:v>385.699951171875</c:v>
                      </c:pt>
                      <c:pt idx="1535">
                        <c:v>386</c:v>
                      </c:pt>
                      <c:pt idx="1536">
                        <c:v>386.39990234375</c:v>
                      </c:pt>
                      <c:pt idx="1537">
                        <c:v>386.699951171875</c:v>
                      </c:pt>
                      <c:pt idx="1538">
                        <c:v>386.89990234375</c:v>
                      </c:pt>
                      <c:pt idx="1539">
                        <c:v>387.2998046875</c:v>
                      </c:pt>
                      <c:pt idx="1540">
                        <c:v>387.599853515625</c:v>
                      </c:pt>
                      <c:pt idx="1541">
                        <c:v>387.89990234375</c:v>
                      </c:pt>
                      <c:pt idx="1542">
                        <c:v>388.2998046875</c:v>
                      </c:pt>
                      <c:pt idx="1543">
                        <c:v>388.599853515625</c:v>
                      </c:pt>
                      <c:pt idx="1544">
                        <c:v>388.89990234375</c:v>
                      </c:pt>
                      <c:pt idx="1545">
                        <c:v>389.199951171875</c:v>
                      </c:pt>
                      <c:pt idx="1546">
                        <c:v>389.599853515625</c:v>
                      </c:pt>
                      <c:pt idx="1547">
                        <c:v>389.89990234375</c:v>
                      </c:pt>
                      <c:pt idx="1548">
                        <c:v>390.19970703125</c:v>
                      </c:pt>
                      <c:pt idx="1549">
                        <c:v>390.500244140625</c:v>
                      </c:pt>
                      <c:pt idx="1550">
                        <c:v>390.80029296875</c:v>
                      </c:pt>
                      <c:pt idx="1551">
                        <c:v>391.10009765625</c:v>
                      </c:pt>
                      <c:pt idx="1552">
                        <c:v>391.2001953125</c:v>
                      </c:pt>
                      <c:pt idx="1553">
                        <c:v>391.500244140625</c:v>
                      </c:pt>
                      <c:pt idx="1554">
                        <c:v>391.900146484375</c:v>
                      </c:pt>
                      <c:pt idx="1555">
                        <c:v>392.2001953125</c:v>
                      </c:pt>
                      <c:pt idx="1556">
                        <c:v>392.500244140625</c:v>
                      </c:pt>
                      <c:pt idx="1557">
                        <c:v>393</c:v>
                      </c:pt>
                      <c:pt idx="1558">
                        <c:v>393.10009765625</c:v>
                      </c:pt>
                      <c:pt idx="1559">
                        <c:v>393.5</c:v>
                      </c:pt>
                      <c:pt idx="1560">
                        <c:v>393.800048828125</c:v>
                      </c:pt>
                      <c:pt idx="1561">
                        <c:v>394.10009765625</c:v>
                      </c:pt>
                      <c:pt idx="1562">
                        <c:v>394.400146484375</c:v>
                      </c:pt>
                      <c:pt idx="1563">
                        <c:v>394.699951171875</c:v>
                      </c:pt>
                      <c:pt idx="1564">
                        <c:v>395</c:v>
                      </c:pt>
                      <c:pt idx="1565">
                        <c:v>395.300048828125</c:v>
                      </c:pt>
                      <c:pt idx="1566">
                        <c:v>395.699951171875</c:v>
                      </c:pt>
                      <c:pt idx="1567">
                        <c:v>396</c:v>
                      </c:pt>
                      <c:pt idx="1568">
                        <c:v>396.300048828125</c:v>
                      </c:pt>
                      <c:pt idx="1569">
                        <c:v>396.60009765625</c:v>
                      </c:pt>
                      <c:pt idx="1570">
                        <c:v>396.89990234375</c:v>
                      </c:pt>
                      <c:pt idx="1571">
                        <c:v>397.300048828125</c:v>
                      </c:pt>
                      <c:pt idx="1572">
                        <c:v>397.599853515625</c:v>
                      </c:pt>
                      <c:pt idx="1573">
                        <c:v>397.89990234375</c:v>
                      </c:pt>
                      <c:pt idx="1574">
                        <c:v>398.199951171875</c:v>
                      </c:pt>
                      <c:pt idx="1575">
                        <c:v>398.39990234375</c:v>
                      </c:pt>
                      <c:pt idx="1576">
                        <c:v>398.599853515625</c:v>
                      </c:pt>
                      <c:pt idx="1577">
                        <c:v>398.89990234375</c:v>
                      </c:pt>
                      <c:pt idx="1578">
                        <c:v>399.2998046875</c:v>
                      </c:pt>
                      <c:pt idx="1579">
                        <c:v>399.5</c:v>
                      </c:pt>
                      <c:pt idx="1580">
                        <c:v>400</c:v>
                      </c:pt>
                      <c:pt idx="1581">
                        <c:v>400.199951171875</c:v>
                      </c:pt>
                      <c:pt idx="1582">
                        <c:v>400.5</c:v>
                      </c:pt>
                      <c:pt idx="1583">
                        <c:v>400.89990234375</c:v>
                      </c:pt>
                      <c:pt idx="1584">
                        <c:v>401.199951171875</c:v>
                      </c:pt>
                      <c:pt idx="1585">
                        <c:v>401.499755859375</c:v>
                      </c:pt>
                      <c:pt idx="1586">
                        <c:v>401.7998046875</c:v>
                      </c:pt>
                      <c:pt idx="1587">
                        <c:v>402.2998046875</c:v>
                      </c:pt>
                      <c:pt idx="1588">
                        <c:v>402.599853515625</c:v>
                      </c:pt>
                      <c:pt idx="1589">
                        <c:v>402.999755859375</c:v>
                      </c:pt>
                      <c:pt idx="1590">
                        <c:v>403.30029296875</c:v>
                      </c:pt>
                      <c:pt idx="1591">
                        <c:v>403.500244140625</c:v>
                      </c:pt>
                      <c:pt idx="1592">
                        <c:v>403.800048828125</c:v>
                      </c:pt>
                      <c:pt idx="1593">
                        <c:v>403.800048828125</c:v>
                      </c:pt>
                      <c:pt idx="1594">
                        <c:v>404.10009765625</c:v>
                      </c:pt>
                      <c:pt idx="1595">
                        <c:v>404.500244140625</c:v>
                      </c:pt>
                      <c:pt idx="1596">
                        <c:v>404.800048828125</c:v>
                      </c:pt>
                      <c:pt idx="1597">
                        <c:v>405.10009765625</c:v>
                      </c:pt>
                      <c:pt idx="1598">
                        <c:v>405.400146484375</c:v>
                      </c:pt>
                      <c:pt idx="1599">
                        <c:v>406</c:v>
                      </c:pt>
                      <c:pt idx="1600">
                        <c:v>406.2001953125</c:v>
                      </c:pt>
                      <c:pt idx="1601">
                        <c:v>406.60009765625</c:v>
                      </c:pt>
                      <c:pt idx="1602">
                        <c:v>406.800048828125</c:v>
                      </c:pt>
                      <c:pt idx="1603">
                        <c:v>407.199951171875</c:v>
                      </c:pt>
                      <c:pt idx="1604">
                        <c:v>407.5</c:v>
                      </c:pt>
                      <c:pt idx="1605">
                        <c:v>407.60009765625</c:v>
                      </c:pt>
                      <c:pt idx="1606">
                        <c:v>407.900146484375</c:v>
                      </c:pt>
                      <c:pt idx="1607">
                        <c:v>408.199951171875</c:v>
                      </c:pt>
                      <c:pt idx="1608">
                        <c:v>408.5</c:v>
                      </c:pt>
                      <c:pt idx="1609">
                        <c:v>408.699951171875</c:v>
                      </c:pt>
                      <c:pt idx="1610">
                        <c:v>409</c:v>
                      </c:pt>
                      <c:pt idx="1611">
                        <c:v>409.300048828125</c:v>
                      </c:pt>
                      <c:pt idx="1612">
                        <c:v>409.60009765625</c:v>
                      </c:pt>
                      <c:pt idx="1613">
                        <c:v>409.89990234375</c:v>
                      </c:pt>
                      <c:pt idx="1614">
                        <c:v>410.199951171875</c:v>
                      </c:pt>
                      <c:pt idx="1615">
                        <c:v>410.39990234375</c:v>
                      </c:pt>
                      <c:pt idx="1616">
                        <c:v>410.699951171875</c:v>
                      </c:pt>
                      <c:pt idx="1617">
                        <c:v>411.099853515625</c:v>
                      </c:pt>
                      <c:pt idx="1618">
                        <c:v>411.39990234375</c:v>
                      </c:pt>
                      <c:pt idx="1619">
                        <c:v>411.699951171875</c:v>
                      </c:pt>
                      <c:pt idx="1620">
                        <c:v>412</c:v>
                      </c:pt>
                      <c:pt idx="1621">
                        <c:v>412.2998046875</c:v>
                      </c:pt>
                      <c:pt idx="1622">
                        <c:v>412.599853515625</c:v>
                      </c:pt>
                      <c:pt idx="1623">
                        <c:v>412.89990234375</c:v>
                      </c:pt>
                      <c:pt idx="1624">
                        <c:v>413.199951171875</c:v>
                      </c:pt>
                      <c:pt idx="1625">
                        <c:v>413.599853515625</c:v>
                      </c:pt>
                      <c:pt idx="1626">
                        <c:v>413.89990234375</c:v>
                      </c:pt>
                      <c:pt idx="1627">
                        <c:v>413.999755859375</c:v>
                      </c:pt>
                      <c:pt idx="1628">
                        <c:v>414.199951171875</c:v>
                      </c:pt>
                      <c:pt idx="1629">
                        <c:v>414.599853515625</c:v>
                      </c:pt>
                      <c:pt idx="1630">
                        <c:v>414.7998046875</c:v>
                      </c:pt>
                      <c:pt idx="1631">
                        <c:v>415.099853515625</c:v>
                      </c:pt>
                      <c:pt idx="1632">
                        <c:v>415.499755859375</c:v>
                      </c:pt>
                      <c:pt idx="1633">
                        <c:v>415.69970703125</c:v>
                      </c:pt>
                      <c:pt idx="1634">
                        <c:v>416.10009765625</c:v>
                      </c:pt>
                      <c:pt idx="1635">
                        <c:v>416.30029296875</c:v>
                      </c:pt>
                      <c:pt idx="1636">
                        <c:v>416.60009765625</c:v>
                      </c:pt>
                      <c:pt idx="1637">
                        <c:v>416.800048828125</c:v>
                      </c:pt>
                      <c:pt idx="1638">
                        <c:v>417.10009765625</c:v>
                      </c:pt>
                      <c:pt idx="1639">
                        <c:v>417.400146484375</c:v>
                      </c:pt>
                      <c:pt idx="1640">
                        <c:v>417.7001953125</c:v>
                      </c:pt>
                      <c:pt idx="1641">
                        <c:v>417.900146484375</c:v>
                      </c:pt>
                      <c:pt idx="1642">
                        <c:v>418.10009765625</c:v>
                      </c:pt>
                      <c:pt idx="1643">
                        <c:v>418.400146484375</c:v>
                      </c:pt>
                      <c:pt idx="1644">
                        <c:v>418.60009765625</c:v>
                      </c:pt>
                      <c:pt idx="1645">
                        <c:v>418.900146484375</c:v>
                      </c:pt>
                      <c:pt idx="1646">
                        <c:v>419.10009765625</c:v>
                      </c:pt>
                      <c:pt idx="1647">
                        <c:v>419.5</c:v>
                      </c:pt>
                      <c:pt idx="1648">
                        <c:v>419.800048828125</c:v>
                      </c:pt>
                      <c:pt idx="1649">
                        <c:v>420.10009765625</c:v>
                      </c:pt>
                      <c:pt idx="1650">
                        <c:v>420.300048828125</c:v>
                      </c:pt>
                      <c:pt idx="1651">
                        <c:v>420.699951171875</c:v>
                      </c:pt>
                      <c:pt idx="1652">
                        <c:v>420.900146484375</c:v>
                      </c:pt>
                      <c:pt idx="1653">
                        <c:v>421.199951171875</c:v>
                      </c:pt>
                      <c:pt idx="1654">
                        <c:v>421.5</c:v>
                      </c:pt>
                      <c:pt idx="1655">
                        <c:v>421.800048828125</c:v>
                      </c:pt>
                      <c:pt idx="1656">
                        <c:v>422.10009765625</c:v>
                      </c:pt>
                      <c:pt idx="1657">
                        <c:v>422.199951171875</c:v>
                      </c:pt>
                      <c:pt idx="1658">
                        <c:v>422.5</c:v>
                      </c:pt>
                      <c:pt idx="1659">
                        <c:v>422.800048828125</c:v>
                      </c:pt>
                      <c:pt idx="1660">
                        <c:v>423</c:v>
                      </c:pt>
                      <c:pt idx="1661">
                        <c:v>423.199951171875</c:v>
                      </c:pt>
                      <c:pt idx="1662">
                        <c:v>423.5</c:v>
                      </c:pt>
                      <c:pt idx="1663">
                        <c:v>423.800048828125</c:v>
                      </c:pt>
                      <c:pt idx="1664">
                        <c:v>424.099853515625</c:v>
                      </c:pt>
                      <c:pt idx="1665">
                        <c:v>424.39990234375</c:v>
                      </c:pt>
                      <c:pt idx="1666">
                        <c:v>424.7998046875</c:v>
                      </c:pt>
                      <c:pt idx="1667">
                        <c:v>425.099853515625</c:v>
                      </c:pt>
                      <c:pt idx="1668">
                        <c:v>425.2998046875</c:v>
                      </c:pt>
                      <c:pt idx="1669">
                        <c:v>425.599853515625</c:v>
                      </c:pt>
                      <c:pt idx="1670">
                        <c:v>425.89990234375</c:v>
                      </c:pt>
                      <c:pt idx="1671">
                        <c:v>426.099853515625</c:v>
                      </c:pt>
                      <c:pt idx="1672">
                        <c:v>426.2998046875</c:v>
                      </c:pt>
                      <c:pt idx="1673">
                        <c:v>426.599853515625</c:v>
                      </c:pt>
                      <c:pt idx="1674">
                        <c:v>426.7998046875</c:v>
                      </c:pt>
                      <c:pt idx="1675">
                        <c:v>426.999755859375</c:v>
                      </c:pt>
                      <c:pt idx="1676">
                        <c:v>427.2998046875</c:v>
                      </c:pt>
                      <c:pt idx="1677">
                        <c:v>427.499755859375</c:v>
                      </c:pt>
                      <c:pt idx="1678">
                        <c:v>427.699951171875</c:v>
                      </c:pt>
                      <c:pt idx="1679">
                        <c:v>427.999755859375</c:v>
                      </c:pt>
                      <c:pt idx="1680">
                        <c:v>428.2998046875</c:v>
                      </c:pt>
                      <c:pt idx="1681">
                        <c:v>428.599853515625</c:v>
                      </c:pt>
                      <c:pt idx="1682">
                        <c:v>428.900146484375</c:v>
                      </c:pt>
                      <c:pt idx="1683">
                        <c:v>429.10009765625</c:v>
                      </c:pt>
                      <c:pt idx="1684">
                        <c:v>429.400146484375</c:v>
                      </c:pt>
                      <c:pt idx="1685">
                        <c:v>429.7001953125</c:v>
                      </c:pt>
                      <c:pt idx="1686">
                        <c:v>430.000244140625</c:v>
                      </c:pt>
                      <c:pt idx="1687">
                        <c:v>430.300048828125</c:v>
                      </c:pt>
                      <c:pt idx="1688">
                        <c:v>430.500244140625</c:v>
                      </c:pt>
                      <c:pt idx="1689">
                        <c:v>430.800048828125</c:v>
                      </c:pt>
                      <c:pt idx="1690">
                        <c:v>431</c:v>
                      </c:pt>
                      <c:pt idx="1691">
                        <c:v>431.300048828125</c:v>
                      </c:pt>
                      <c:pt idx="1692">
                        <c:v>431.5</c:v>
                      </c:pt>
                      <c:pt idx="1693">
                        <c:v>431.7001953125</c:v>
                      </c:pt>
                      <c:pt idx="1694">
                        <c:v>431.900146484375</c:v>
                      </c:pt>
                      <c:pt idx="1695">
                        <c:v>432.2001953125</c:v>
                      </c:pt>
                      <c:pt idx="1696">
                        <c:v>432.5</c:v>
                      </c:pt>
                      <c:pt idx="1697">
                        <c:v>432.800048828125</c:v>
                      </c:pt>
                      <c:pt idx="1698">
                        <c:v>433.10009765625</c:v>
                      </c:pt>
                      <c:pt idx="1699">
                        <c:v>433.400146484375</c:v>
                      </c:pt>
                      <c:pt idx="1700">
                        <c:v>433.699951171875</c:v>
                      </c:pt>
                      <c:pt idx="1701">
                        <c:v>433.900146484375</c:v>
                      </c:pt>
                      <c:pt idx="1702">
                        <c:v>434.10009765625</c:v>
                      </c:pt>
                      <c:pt idx="1703">
                        <c:v>434.39990234375</c:v>
                      </c:pt>
                      <c:pt idx="1704">
                        <c:v>434.699951171875</c:v>
                      </c:pt>
                      <c:pt idx="1705">
                        <c:v>434.89990234375</c:v>
                      </c:pt>
                      <c:pt idx="1706">
                        <c:v>435.199951171875</c:v>
                      </c:pt>
                      <c:pt idx="1707">
                        <c:v>435.5</c:v>
                      </c:pt>
                      <c:pt idx="1708">
                        <c:v>435.699951171875</c:v>
                      </c:pt>
                      <c:pt idx="1709">
                        <c:v>435.800048828125</c:v>
                      </c:pt>
                      <c:pt idx="1710">
                        <c:v>436.099853515625</c:v>
                      </c:pt>
                      <c:pt idx="1711">
                        <c:v>436.39990234375</c:v>
                      </c:pt>
                      <c:pt idx="1712">
                        <c:v>436.599853515625</c:v>
                      </c:pt>
                      <c:pt idx="1713">
                        <c:v>436.89990234375</c:v>
                      </c:pt>
                      <c:pt idx="1714">
                        <c:v>437</c:v>
                      </c:pt>
                      <c:pt idx="1715">
                        <c:v>437.199951171875</c:v>
                      </c:pt>
                      <c:pt idx="1716">
                        <c:v>437.5</c:v>
                      </c:pt>
                      <c:pt idx="1717">
                        <c:v>437.7998046875</c:v>
                      </c:pt>
                      <c:pt idx="1718">
                        <c:v>438.099853515625</c:v>
                      </c:pt>
                      <c:pt idx="1719">
                        <c:v>438.39990234375</c:v>
                      </c:pt>
                      <c:pt idx="1720">
                        <c:v>438.599853515625</c:v>
                      </c:pt>
                      <c:pt idx="1721">
                        <c:v>438.699951171875</c:v>
                      </c:pt>
                      <c:pt idx="1722">
                        <c:v>438.999755859375</c:v>
                      </c:pt>
                      <c:pt idx="1723">
                        <c:v>439.199951171875</c:v>
                      </c:pt>
                      <c:pt idx="1724">
                        <c:v>439.499755859375</c:v>
                      </c:pt>
                      <c:pt idx="1725">
                        <c:v>439.699951171875</c:v>
                      </c:pt>
                      <c:pt idx="1726">
                        <c:v>439.999755859375</c:v>
                      </c:pt>
                      <c:pt idx="1727">
                        <c:v>440.2998046875</c:v>
                      </c:pt>
                      <c:pt idx="1728">
                        <c:v>440.499755859375</c:v>
                      </c:pt>
                      <c:pt idx="1729">
                        <c:v>440.599853515625</c:v>
                      </c:pt>
                      <c:pt idx="1730">
                        <c:v>440.89990234375</c:v>
                      </c:pt>
                      <c:pt idx="1731">
                        <c:v>441.099853515625</c:v>
                      </c:pt>
                      <c:pt idx="1732">
                        <c:v>441.39990234375</c:v>
                      </c:pt>
                      <c:pt idx="1733">
                        <c:v>441.7001953125</c:v>
                      </c:pt>
                      <c:pt idx="1734">
                        <c:v>442.000244140625</c:v>
                      </c:pt>
                      <c:pt idx="1735">
                        <c:v>442.2001953125</c:v>
                      </c:pt>
                      <c:pt idx="1736">
                        <c:v>442.400146484375</c:v>
                      </c:pt>
                      <c:pt idx="1737">
                        <c:v>442.7001953125</c:v>
                      </c:pt>
                      <c:pt idx="1738">
                        <c:v>442.900146484375</c:v>
                      </c:pt>
                      <c:pt idx="1739">
                        <c:v>443.2001953125</c:v>
                      </c:pt>
                      <c:pt idx="1740">
                        <c:v>443.400146484375</c:v>
                      </c:pt>
                      <c:pt idx="1741">
                        <c:v>443.60009765625</c:v>
                      </c:pt>
                      <c:pt idx="1742">
                        <c:v>443.900146484375</c:v>
                      </c:pt>
                      <c:pt idx="1743">
                        <c:v>444.10009765625</c:v>
                      </c:pt>
                      <c:pt idx="1744">
                        <c:v>444.300048828125</c:v>
                      </c:pt>
                      <c:pt idx="1745">
                        <c:v>444.60009765625</c:v>
                      </c:pt>
                      <c:pt idx="1746">
                        <c:v>444.7001953125</c:v>
                      </c:pt>
                      <c:pt idx="1747">
                        <c:v>445</c:v>
                      </c:pt>
                      <c:pt idx="1748">
                        <c:v>445.2001953125</c:v>
                      </c:pt>
                      <c:pt idx="1749">
                        <c:v>445.5</c:v>
                      </c:pt>
                      <c:pt idx="1750">
                        <c:v>445.699951171875</c:v>
                      </c:pt>
                      <c:pt idx="1751">
                        <c:v>445.900146484375</c:v>
                      </c:pt>
                      <c:pt idx="1752">
                        <c:v>446.199951171875</c:v>
                      </c:pt>
                      <c:pt idx="1753">
                        <c:v>446.400146484375</c:v>
                      </c:pt>
                      <c:pt idx="1754">
                        <c:v>446.60009765625</c:v>
                      </c:pt>
                      <c:pt idx="1755">
                        <c:v>446.900146484375</c:v>
                      </c:pt>
                      <c:pt idx="1756">
                        <c:v>447.10009765625</c:v>
                      </c:pt>
                      <c:pt idx="1757">
                        <c:v>447.300048828125</c:v>
                      </c:pt>
                      <c:pt idx="1758">
                        <c:v>447.5</c:v>
                      </c:pt>
                      <c:pt idx="1759">
                        <c:v>447.800048828125</c:v>
                      </c:pt>
                      <c:pt idx="1760">
                        <c:v>448</c:v>
                      </c:pt>
                      <c:pt idx="1761">
                        <c:v>448.300048828125</c:v>
                      </c:pt>
                      <c:pt idx="1762">
                        <c:v>448.599853515625</c:v>
                      </c:pt>
                      <c:pt idx="1763">
                        <c:v>448.599853515625</c:v>
                      </c:pt>
                      <c:pt idx="1764">
                        <c:v>448.89990234375</c:v>
                      </c:pt>
                      <c:pt idx="1765">
                        <c:v>449.199951171875</c:v>
                      </c:pt>
                      <c:pt idx="1766">
                        <c:v>449.39990234375</c:v>
                      </c:pt>
                      <c:pt idx="1767">
                        <c:v>449.599853515625</c:v>
                      </c:pt>
                      <c:pt idx="1768">
                        <c:v>449.800048828125</c:v>
                      </c:pt>
                      <c:pt idx="1769">
                        <c:v>450</c:v>
                      </c:pt>
                      <c:pt idx="1770">
                        <c:v>450.2998046875</c:v>
                      </c:pt>
                      <c:pt idx="1771">
                        <c:v>450.5</c:v>
                      </c:pt>
                      <c:pt idx="1772">
                        <c:v>450.699951171875</c:v>
                      </c:pt>
                      <c:pt idx="1773">
                        <c:v>451</c:v>
                      </c:pt>
                      <c:pt idx="1774">
                        <c:v>451.199951171875</c:v>
                      </c:pt>
                      <c:pt idx="1775">
                        <c:v>451.5</c:v>
                      </c:pt>
                      <c:pt idx="1776">
                        <c:v>451.699951171875</c:v>
                      </c:pt>
                      <c:pt idx="1777">
                        <c:v>451.89990234375</c:v>
                      </c:pt>
                      <c:pt idx="1778">
                        <c:v>452.099853515625</c:v>
                      </c:pt>
                      <c:pt idx="1779">
                        <c:v>452.199951171875</c:v>
                      </c:pt>
                      <c:pt idx="1780">
                        <c:v>452.599853515625</c:v>
                      </c:pt>
                      <c:pt idx="1781">
                        <c:v>452.7998046875</c:v>
                      </c:pt>
                      <c:pt idx="1782">
                        <c:v>452.999755859375</c:v>
                      </c:pt>
                      <c:pt idx="1783">
                        <c:v>453.2998046875</c:v>
                      </c:pt>
                      <c:pt idx="1784">
                        <c:v>453.499755859375</c:v>
                      </c:pt>
                      <c:pt idx="1785">
                        <c:v>453.69970703125</c:v>
                      </c:pt>
                      <c:pt idx="1786">
                        <c:v>453.89990234375</c:v>
                      </c:pt>
                      <c:pt idx="1787">
                        <c:v>454.099853515625</c:v>
                      </c:pt>
                      <c:pt idx="1788">
                        <c:v>454.2998046875</c:v>
                      </c:pt>
                      <c:pt idx="1789">
                        <c:v>454.500244140625</c:v>
                      </c:pt>
                      <c:pt idx="1790">
                        <c:v>454.80029296875</c:v>
                      </c:pt>
                      <c:pt idx="1791">
                        <c:v>455.000244140625</c:v>
                      </c:pt>
                      <c:pt idx="1792">
                        <c:v>455.10009765625</c:v>
                      </c:pt>
                      <c:pt idx="1793">
                        <c:v>455.300048828125</c:v>
                      </c:pt>
                      <c:pt idx="1794">
                        <c:v>455.60009765625</c:v>
                      </c:pt>
                      <c:pt idx="1795">
                        <c:v>455.7001953125</c:v>
                      </c:pt>
                      <c:pt idx="1796">
                        <c:v>455.900146484375</c:v>
                      </c:pt>
                      <c:pt idx="1797">
                        <c:v>456.10009765625</c:v>
                      </c:pt>
                      <c:pt idx="1798">
                        <c:v>456.500244140625</c:v>
                      </c:pt>
                      <c:pt idx="1799">
                        <c:v>456.7001953125</c:v>
                      </c:pt>
                      <c:pt idx="1800">
                        <c:v>456.900146484375</c:v>
                      </c:pt>
                      <c:pt idx="1801">
                        <c:v>457.10009765625</c:v>
                      </c:pt>
                      <c:pt idx="1802">
                        <c:v>457.400146484375</c:v>
                      </c:pt>
                      <c:pt idx="1803">
                        <c:v>457.5</c:v>
                      </c:pt>
                      <c:pt idx="1804">
                        <c:v>457.7001953125</c:v>
                      </c:pt>
                      <c:pt idx="1805">
                        <c:v>457.900146484375</c:v>
                      </c:pt>
                      <c:pt idx="1806">
                        <c:v>458.10009765625</c:v>
                      </c:pt>
                      <c:pt idx="1807">
                        <c:v>458.400146484375</c:v>
                      </c:pt>
                      <c:pt idx="1808">
                        <c:v>458.60009765625</c:v>
                      </c:pt>
                      <c:pt idx="1809">
                        <c:v>458.800048828125</c:v>
                      </c:pt>
                      <c:pt idx="1810">
                        <c:v>459</c:v>
                      </c:pt>
                      <c:pt idx="1811">
                        <c:v>459.199951171875</c:v>
                      </c:pt>
                      <c:pt idx="1812">
                        <c:v>459.400146484375</c:v>
                      </c:pt>
                      <c:pt idx="1813">
                        <c:v>459.60009765625</c:v>
                      </c:pt>
                      <c:pt idx="1814">
                        <c:v>459.699951171875</c:v>
                      </c:pt>
                      <c:pt idx="1815">
                        <c:v>460</c:v>
                      </c:pt>
                      <c:pt idx="1816">
                        <c:v>460.199951171875</c:v>
                      </c:pt>
                      <c:pt idx="1817">
                        <c:v>460.39990234375</c:v>
                      </c:pt>
                      <c:pt idx="1818">
                        <c:v>460.5</c:v>
                      </c:pt>
                      <c:pt idx="1819">
                        <c:v>460.699951171875</c:v>
                      </c:pt>
                      <c:pt idx="1820">
                        <c:v>460.89990234375</c:v>
                      </c:pt>
                      <c:pt idx="1821">
                        <c:v>461.10009765625</c:v>
                      </c:pt>
                      <c:pt idx="1822">
                        <c:v>461.39990234375</c:v>
                      </c:pt>
                      <c:pt idx="1823">
                        <c:v>461.599853515625</c:v>
                      </c:pt>
                      <c:pt idx="1824">
                        <c:v>461.800048828125</c:v>
                      </c:pt>
                      <c:pt idx="1825">
                        <c:v>462.099853515625</c:v>
                      </c:pt>
                      <c:pt idx="1826">
                        <c:v>462.199951171875</c:v>
                      </c:pt>
                      <c:pt idx="1827">
                        <c:v>462.5</c:v>
                      </c:pt>
                      <c:pt idx="1828">
                        <c:v>462.599853515625</c:v>
                      </c:pt>
                      <c:pt idx="1829">
                        <c:v>462.800048828125</c:v>
                      </c:pt>
                      <c:pt idx="1830">
                        <c:v>463.099853515625</c:v>
                      </c:pt>
                      <c:pt idx="1831">
                        <c:v>463.2998046875</c:v>
                      </c:pt>
                      <c:pt idx="1832">
                        <c:v>463.39990234375</c:v>
                      </c:pt>
                      <c:pt idx="1833">
                        <c:v>463.599853515625</c:v>
                      </c:pt>
                      <c:pt idx="1834">
                        <c:v>463.7998046875</c:v>
                      </c:pt>
                      <c:pt idx="1835">
                        <c:v>463.89990234375</c:v>
                      </c:pt>
                      <c:pt idx="1836">
                        <c:v>464.099853515625</c:v>
                      </c:pt>
                      <c:pt idx="1837">
                        <c:v>464.2998046875</c:v>
                      </c:pt>
                      <c:pt idx="1838">
                        <c:v>464.599853515625</c:v>
                      </c:pt>
                      <c:pt idx="1839">
                        <c:v>464.7998046875</c:v>
                      </c:pt>
                      <c:pt idx="1840">
                        <c:v>464.999755859375</c:v>
                      </c:pt>
                      <c:pt idx="1841">
                        <c:v>465.199951171875</c:v>
                      </c:pt>
                      <c:pt idx="1842">
                        <c:v>465.39990234375</c:v>
                      </c:pt>
                      <c:pt idx="1843">
                        <c:v>465.599853515625</c:v>
                      </c:pt>
                      <c:pt idx="1844">
                        <c:v>465.7998046875</c:v>
                      </c:pt>
                      <c:pt idx="1845">
                        <c:v>465.999755859375</c:v>
                      </c:pt>
                      <c:pt idx="1846">
                        <c:v>466.099853515625</c:v>
                      </c:pt>
                      <c:pt idx="1847">
                        <c:v>466.2998046875</c:v>
                      </c:pt>
                      <c:pt idx="1848">
                        <c:v>466.499755859375</c:v>
                      </c:pt>
                      <c:pt idx="1849">
                        <c:v>466.7998046875</c:v>
                      </c:pt>
                      <c:pt idx="1850">
                        <c:v>466.89990234375</c:v>
                      </c:pt>
                      <c:pt idx="1851">
                        <c:v>467.099853515625</c:v>
                      </c:pt>
                      <c:pt idx="1852">
                        <c:v>467.400146484375</c:v>
                      </c:pt>
                      <c:pt idx="1853">
                        <c:v>467.60009765625</c:v>
                      </c:pt>
                      <c:pt idx="1854">
                        <c:v>467.800048828125</c:v>
                      </c:pt>
                      <c:pt idx="1855">
                        <c:v>468.000244140625</c:v>
                      </c:pt>
                      <c:pt idx="1856">
                        <c:v>468.2001953125</c:v>
                      </c:pt>
                      <c:pt idx="1857">
                        <c:v>468.400146484375</c:v>
                      </c:pt>
                      <c:pt idx="1858">
                        <c:v>468.500244140625</c:v>
                      </c:pt>
                      <c:pt idx="1859">
                        <c:v>468.7001953125</c:v>
                      </c:pt>
                      <c:pt idx="1860">
                        <c:v>468.800048828125</c:v>
                      </c:pt>
                      <c:pt idx="1861">
                        <c:v>469.10009765625</c:v>
                      </c:pt>
                      <c:pt idx="1862">
                        <c:v>469.300048828125</c:v>
                      </c:pt>
                      <c:pt idx="1863">
                        <c:v>469.5</c:v>
                      </c:pt>
                      <c:pt idx="1864">
                        <c:v>469.7001953125</c:v>
                      </c:pt>
                      <c:pt idx="1865">
                        <c:v>469.900146484375</c:v>
                      </c:pt>
                      <c:pt idx="1866">
                        <c:v>470</c:v>
                      </c:pt>
                      <c:pt idx="1867">
                        <c:v>470.300048828125</c:v>
                      </c:pt>
                      <c:pt idx="1868">
                        <c:v>470.400146484375</c:v>
                      </c:pt>
                      <c:pt idx="1869">
                        <c:v>470.7001953125</c:v>
                      </c:pt>
                      <c:pt idx="1870">
                        <c:v>471</c:v>
                      </c:pt>
                      <c:pt idx="1871">
                        <c:v>471.10009765625</c:v>
                      </c:pt>
                      <c:pt idx="1872">
                        <c:v>471.300048828125</c:v>
                      </c:pt>
                      <c:pt idx="1873">
                        <c:v>471.5</c:v>
                      </c:pt>
                      <c:pt idx="1874">
                        <c:v>471.699951171875</c:v>
                      </c:pt>
                      <c:pt idx="1875">
                        <c:v>471.900146484375</c:v>
                      </c:pt>
                      <c:pt idx="1876">
                        <c:v>472</c:v>
                      </c:pt>
                      <c:pt idx="1877">
                        <c:v>472.10009765625</c:v>
                      </c:pt>
                      <c:pt idx="1878">
                        <c:v>472.300048828125</c:v>
                      </c:pt>
                      <c:pt idx="1879">
                        <c:v>472.60009765625</c:v>
                      </c:pt>
                      <c:pt idx="1880">
                        <c:v>472.800048828125</c:v>
                      </c:pt>
                      <c:pt idx="1881">
                        <c:v>473</c:v>
                      </c:pt>
                      <c:pt idx="1882">
                        <c:v>473.199951171875</c:v>
                      </c:pt>
                      <c:pt idx="1883">
                        <c:v>473.39990234375</c:v>
                      </c:pt>
                      <c:pt idx="1884">
                        <c:v>473.5</c:v>
                      </c:pt>
                      <c:pt idx="1885">
                        <c:v>473.60009765625</c:v>
                      </c:pt>
                      <c:pt idx="1886">
                        <c:v>473.800048828125</c:v>
                      </c:pt>
                      <c:pt idx="1887">
                        <c:v>474</c:v>
                      </c:pt>
                      <c:pt idx="1888">
                        <c:v>474.199951171875</c:v>
                      </c:pt>
                      <c:pt idx="1889">
                        <c:v>474.300048828125</c:v>
                      </c:pt>
                      <c:pt idx="1890">
                        <c:v>474.5</c:v>
                      </c:pt>
                      <c:pt idx="1891">
                        <c:v>474.599853515625</c:v>
                      </c:pt>
                      <c:pt idx="1892">
                        <c:v>474.800048828125</c:v>
                      </c:pt>
                      <c:pt idx="1893">
                        <c:v>475</c:v>
                      </c:pt>
                      <c:pt idx="1894">
                        <c:v>475.199951171875</c:v>
                      </c:pt>
                      <c:pt idx="1895">
                        <c:v>475.39990234375</c:v>
                      </c:pt>
                      <c:pt idx="1896">
                        <c:v>475.699951171875</c:v>
                      </c:pt>
                      <c:pt idx="1897">
                        <c:v>475.89990234375</c:v>
                      </c:pt>
                      <c:pt idx="1898">
                        <c:v>476.099853515625</c:v>
                      </c:pt>
                      <c:pt idx="1899">
                        <c:v>476.2998046875</c:v>
                      </c:pt>
                      <c:pt idx="1900">
                        <c:v>476.599853515625</c:v>
                      </c:pt>
                      <c:pt idx="1901">
                        <c:v>476.89990234375</c:v>
                      </c:pt>
                      <c:pt idx="1902">
                        <c:v>477.099853515625</c:v>
                      </c:pt>
                      <c:pt idx="1903">
                        <c:v>477.2998046875</c:v>
                      </c:pt>
                      <c:pt idx="1904">
                        <c:v>477.499755859375</c:v>
                      </c:pt>
                      <c:pt idx="1905">
                        <c:v>477.699951171875</c:v>
                      </c:pt>
                      <c:pt idx="1906">
                        <c:v>477.999755859375</c:v>
                      </c:pt>
                      <c:pt idx="1907">
                        <c:v>478.2998046875</c:v>
                      </c:pt>
                      <c:pt idx="1908">
                        <c:v>478.599853515625</c:v>
                      </c:pt>
                      <c:pt idx="1909">
                        <c:v>478.7998046875</c:v>
                      </c:pt>
                      <c:pt idx="1910">
                        <c:v>479.099853515625</c:v>
                      </c:pt>
                      <c:pt idx="1911">
                        <c:v>479.2998046875</c:v>
                      </c:pt>
                      <c:pt idx="1912">
                        <c:v>479.39990234375</c:v>
                      </c:pt>
                      <c:pt idx="1913">
                        <c:v>479.599853515625</c:v>
                      </c:pt>
                      <c:pt idx="1914">
                        <c:v>479.89990234375</c:v>
                      </c:pt>
                      <c:pt idx="1915">
                        <c:v>480.10009765625</c:v>
                      </c:pt>
                      <c:pt idx="1916">
                        <c:v>480.30029296875</c:v>
                      </c:pt>
                      <c:pt idx="1917">
                        <c:v>480.60009765625</c:v>
                      </c:pt>
                      <c:pt idx="1918">
                        <c:v>480.900146484375</c:v>
                      </c:pt>
                      <c:pt idx="1919">
                        <c:v>481.000244140625</c:v>
                      </c:pt>
                      <c:pt idx="1920">
                        <c:v>481.2001953125</c:v>
                      </c:pt>
                      <c:pt idx="1921">
                        <c:v>481.500244140625</c:v>
                      </c:pt>
                      <c:pt idx="1922">
                        <c:v>481.800048828125</c:v>
                      </c:pt>
                      <c:pt idx="1923">
                        <c:v>482.000244140625</c:v>
                      </c:pt>
                      <c:pt idx="1924">
                        <c:v>482.300048828125</c:v>
                      </c:pt>
                      <c:pt idx="1925">
                        <c:v>482.5</c:v>
                      </c:pt>
                      <c:pt idx="1926">
                        <c:v>482.7001953125</c:v>
                      </c:pt>
                      <c:pt idx="1927">
                        <c:v>482.900146484375</c:v>
                      </c:pt>
                      <c:pt idx="1928">
                        <c:v>483.2001953125</c:v>
                      </c:pt>
                      <c:pt idx="1929">
                        <c:v>483.400146484375</c:v>
                      </c:pt>
                      <c:pt idx="1930">
                        <c:v>483.7001953125</c:v>
                      </c:pt>
                      <c:pt idx="1931">
                        <c:v>483.900146484375</c:v>
                      </c:pt>
                      <c:pt idx="1932">
                        <c:v>484.199951171875</c:v>
                      </c:pt>
                      <c:pt idx="1933">
                        <c:v>484.400146484375</c:v>
                      </c:pt>
                      <c:pt idx="1934">
                        <c:v>484.60009765625</c:v>
                      </c:pt>
                      <c:pt idx="1935">
                        <c:v>484.900146484375</c:v>
                      </c:pt>
                      <c:pt idx="1936">
                        <c:v>485.10009765625</c:v>
                      </c:pt>
                      <c:pt idx="1937">
                        <c:v>485.39990234375</c:v>
                      </c:pt>
                      <c:pt idx="1938">
                        <c:v>485.699951171875</c:v>
                      </c:pt>
                      <c:pt idx="1939">
                        <c:v>485.89990234375</c:v>
                      </c:pt>
                      <c:pt idx="1940">
                        <c:v>486</c:v>
                      </c:pt>
                      <c:pt idx="1941">
                        <c:v>486.300048828125</c:v>
                      </c:pt>
                      <c:pt idx="1942">
                        <c:v>486.39990234375</c:v>
                      </c:pt>
                      <c:pt idx="1943">
                        <c:v>486.699951171875</c:v>
                      </c:pt>
                      <c:pt idx="1944">
                        <c:v>487</c:v>
                      </c:pt>
                      <c:pt idx="1945">
                        <c:v>487.199951171875</c:v>
                      </c:pt>
                      <c:pt idx="1946">
                        <c:v>487.5</c:v>
                      </c:pt>
                      <c:pt idx="1947">
                        <c:v>487.699951171875</c:v>
                      </c:pt>
                      <c:pt idx="1948">
                        <c:v>487.800048828125</c:v>
                      </c:pt>
                      <c:pt idx="1949">
                        <c:v>488.099853515625</c:v>
                      </c:pt>
                      <c:pt idx="1950">
                        <c:v>488.39990234375</c:v>
                      </c:pt>
                      <c:pt idx="1951">
                        <c:v>488.599853515625</c:v>
                      </c:pt>
                      <c:pt idx="1952">
                        <c:v>488.89990234375</c:v>
                      </c:pt>
                      <c:pt idx="1953">
                        <c:v>489.099853515625</c:v>
                      </c:pt>
                      <c:pt idx="1954">
                        <c:v>489.39990234375</c:v>
                      </c:pt>
                      <c:pt idx="1955">
                        <c:v>489.5</c:v>
                      </c:pt>
                      <c:pt idx="1956">
                        <c:v>489.699951171875</c:v>
                      </c:pt>
                      <c:pt idx="1957">
                        <c:v>489.89990234375</c:v>
                      </c:pt>
                      <c:pt idx="1958">
                        <c:v>490.199951171875</c:v>
                      </c:pt>
                      <c:pt idx="1959">
                        <c:v>490.39990234375</c:v>
                      </c:pt>
                      <c:pt idx="1960">
                        <c:v>490.699951171875</c:v>
                      </c:pt>
                      <c:pt idx="1961">
                        <c:v>490.89990234375</c:v>
                      </c:pt>
                      <c:pt idx="1962">
                        <c:v>491.099853515625</c:v>
                      </c:pt>
                      <c:pt idx="1963">
                        <c:v>491.39990234375</c:v>
                      </c:pt>
                      <c:pt idx="1964">
                        <c:v>491.599853515625</c:v>
                      </c:pt>
                      <c:pt idx="1965">
                        <c:v>491.89990234375</c:v>
                      </c:pt>
                      <c:pt idx="1966">
                        <c:v>492.099853515625</c:v>
                      </c:pt>
                      <c:pt idx="1967">
                        <c:v>492.2998046875</c:v>
                      </c:pt>
                      <c:pt idx="1968">
                        <c:v>492.499755859375</c:v>
                      </c:pt>
                      <c:pt idx="1969">
                        <c:v>492.80029296875</c:v>
                      </c:pt>
                      <c:pt idx="1970">
                        <c:v>493.000244140625</c:v>
                      </c:pt>
                      <c:pt idx="1971">
                        <c:v>493.2001953125</c:v>
                      </c:pt>
                      <c:pt idx="1972">
                        <c:v>493.60009765625</c:v>
                      </c:pt>
                      <c:pt idx="1973">
                        <c:v>493.900146484375</c:v>
                      </c:pt>
                      <c:pt idx="1974">
                        <c:v>494.10009765625</c:v>
                      </c:pt>
                      <c:pt idx="1975">
                        <c:v>494.10009765625</c:v>
                      </c:pt>
                      <c:pt idx="1976">
                        <c:v>494.300048828125</c:v>
                      </c:pt>
                      <c:pt idx="1977">
                        <c:v>494.500244140625</c:v>
                      </c:pt>
                      <c:pt idx="1978">
                        <c:v>494.800048828125</c:v>
                      </c:pt>
                      <c:pt idx="1979">
                        <c:v>494.900146484375</c:v>
                      </c:pt>
                      <c:pt idx="1980">
                        <c:v>495.10009765625</c:v>
                      </c:pt>
                      <c:pt idx="1981">
                        <c:v>495.300048828125</c:v>
                      </c:pt>
                      <c:pt idx="1982">
                        <c:v>495.60009765625</c:v>
                      </c:pt>
                      <c:pt idx="1983">
                        <c:v>495.800048828125</c:v>
                      </c:pt>
                      <c:pt idx="1984">
                        <c:v>496</c:v>
                      </c:pt>
                      <c:pt idx="1985">
                        <c:v>496.300048828125</c:v>
                      </c:pt>
                      <c:pt idx="1986">
                        <c:v>496.5</c:v>
                      </c:pt>
                      <c:pt idx="1987">
                        <c:v>496.800048828125</c:v>
                      </c:pt>
                      <c:pt idx="1988">
                        <c:v>497</c:v>
                      </c:pt>
                      <c:pt idx="1989">
                        <c:v>497.199951171875</c:v>
                      </c:pt>
                      <c:pt idx="1990">
                        <c:v>497.199951171875</c:v>
                      </c:pt>
                      <c:pt idx="1991">
                        <c:v>497.400146484375</c:v>
                      </c:pt>
                      <c:pt idx="1992">
                        <c:v>497.5</c:v>
                      </c:pt>
                      <c:pt idx="1993">
                        <c:v>497.800048828125</c:v>
                      </c:pt>
                      <c:pt idx="1994">
                        <c:v>498</c:v>
                      </c:pt>
                      <c:pt idx="1995">
                        <c:v>498.199951171875</c:v>
                      </c:pt>
                      <c:pt idx="1996">
                        <c:v>498.39990234375</c:v>
                      </c:pt>
                      <c:pt idx="1997">
                        <c:v>498.699951171875</c:v>
                      </c:pt>
                      <c:pt idx="1998">
                        <c:v>498.89990234375</c:v>
                      </c:pt>
                      <c:pt idx="1999">
                        <c:v>499.10009765625</c:v>
                      </c:pt>
                      <c:pt idx="2000">
                        <c:v>499.39990234375</c:v>
                      </c:pt>
                      <c:pt idx="2001">
                        <c:v>499.5</c:v>
                      </c:pt>
                      <c:pt idx="2002">
                        <c:v>499.800048828125</c:v>
                      </c:pt>
                      <c:pt idx="2003">
                        <c:v>500</c:v>
                      </c:pt>
                      <c:pt idx="2004">
                        <c:v>500.199951171875</c:v>
                      </c:pt>
                      <c:pt idx="2005">
                        <c:v>500.5</c:v>
                      </c:pt>
                      <c:pt idx="2006">
                        <c:v>500.699951171875</c:v>
                      </c:pt>
                      <c:pt idx="2007">
                        <c:v>500.89990234375</c:v>
                      </c:pt>
                      <c:pt idx="2008">
                        <c:v>501.199951171875</c:v>
                      </c:pt>
                      <c:pt idx="2009">
                        <c:v>501.39990234375</c:v>
                      </c:pt>
                      <c:pt idx="2010">
                        <c:v>501.599853515625</c:v>
                      </c:pt>
                      <c:pt idx="2011">
                        <c:v>501.7998046875</c:v>
                      </c:pt>
                      <c:pt idx="2012">
                        <c:v>502</c:v>
                      </c:pt>
                      <c:pt idx="2013">
                        <c:v>502.2998046875</c:v>
                      </c:pt>
                      <c:pt idx="2014">
                        <c:v>502.2998046875</c:v>
                      </c:pt>
                      <c:pt idx="2015">
                        <c:v>502.599853515625</c:v>
                      </c:pt>
                      <c:pt idx="2016">
                        <c:v>502.7998046875</c:v>
                      </c:pt>
                      <c:pt idx="2017">
                        <c:v>502.999755859375</c:v>
                      </c:pt>
                      <c:pt idx="2018">
                        <c:v>503.199951171875</c:v>
                      </c:pt>
                      <c:pt idx="2019">
                        <c:v>503.39990234375</c:v>
                      </c:pt>
                      <c:pt idx="2020">
                        <c:v>503.599853515625</c:v>
                      </c:pt>
                      <c:pt idx="2021">
                        <c:v>503.89990234375</c:v>
                      </c:pt>
                      <c:pt idx="2022">
                        <c:v>504.199951171875</c:v>
                      </c:pt>
                      <c:pt idx="2023">
                        <c:v>504.39990234375</c:v>
                      </c:pt>
                      <c:pt idx="2024">
                        <c:v>504.599853515625</c:v>
                      </c:pt>
                      <c:pt idx="2025">
                        <c:v>504.7998046875</c:v>
                      </c:pt>
                      <c:pt idx="2026">
                        <c:v>504.89990234375</c:v>
                      </c:pt>
                      <c:pt idx="2027">
                        <c:v>505.099853515625</c:v>
                      </c:pt>
                      <c:pt idx="2028">
                        <c:v>505.2998046875</c:v>
                      </c:pt>
                      <c:pt idx="2029">
                        <c:v>505.499755859375</c:v>
                      </c:pt>
                      <c:pt idx="2030">
                        <c:v>505.7001953125</c:v>
                      </c:pt>
                      <c:pt idx="2031">
                        <c:v>505.80029296875</c:v>
                      </c:pt>
                      <c:pt idx="2032">
                        <c:v>506.10009765625</c:v>
                      </c:pt>
                      <c:pt idx="2033">
                        <c:v>506.300048828125</c:v>
                      </c:pt>
                      <c:pt idx="2034">
                        <c:v>506.500244140625</c:v>
                      </c:pt>
                      <c:pt idx="2035">
                        <c:v>506.7001953125</c:v>
                      </c:pt>
                      <c:pt idx="2036">
                        <c:v>506.900146484375</c:v>
                      </c:pt>
                      <c:pt idx="2037">
                        <c:v>507.10009765625</c:v>
                      </c:pt>
                      <c:pt idx="2038">
                        <c:v>507.300048828125</c:v>
                      </c:pt>
                      <c:pt idx="2039">
                        <c:v>507.500244140625</c:v>
                      </c:pt>
                      <c:pt idx="2040">
                        <c:v>507.7001953125</c:v>
                      </c:pt>
                      <c:pt idx="2041">
                        <c:v>508</c:v>
                      </c:pt>
                      <c:pt idx="2042">
                        <c:v>508.2001953125</c:v>
                      </c:pt>
                      <c:pt idx="2043">
                        <c:v>508.400146484375</c:v>
                      </c:pt>
                      <c:pt idx="2044">
                        <c:v>508.60009765625</c:v>
                      </c:pt>
                      <c:pt idx="2045">
                        <c:v>508.7001953125</c:v>
                      </c:pt>
                      <c:pt idx="2046">
                        <c:v>508.900146484375</c:v>
                      </c:pt>
                      <c:pt idx="2047">
                        <c:v>509.10009765625</c:v>
                      </c:pt>
                      <c:pt idx="2048">
                        <c:v>509.300048828125</c:v>
                      </c:pt>
                      <c:pt idx="2049">
                        <c:v>509.5</c:v>
                      </c:pt>
                      <c:pt idx="2050">
                        <c:v>509.699951171875</c:v>
                      </c:pt>
                      <c:pt idx="2051">
                        <c:v>510</c:v>
                      </c:pt>
                      <c:pt idx="2052">
                        <c:v>510.199951171875</c:v>
                      </c:pt>
                      <c:pt idx="2053">
                        <c:v>510.5</c:v>
                      </c:pt>
                      <c:pt idx="2054">
                        <c:v>510.60009765625</c:v>
                      </c:pt>
                      <c:pt idx="2055">
                        <c:v>510.800048828125</c:v>
                      </c:pt>
                      <c:pt idx="2056">
                        <c:v>511.10009765625</c:v>
                      </c:pt>
                      <c:pt idx="2057">
                        <c:v>511.199951171875</c:v>
                      </c:pt>
                      <c:pt idx="2058">
                        <c:v>511.39990234375</c:v>
                      </c:pt>
                      <c:pt idx="2059">
                        <c:v>511.60009765625</c:v>
                      </c:pt>
                      <c:pt idx="2060">
                        <c:v>511.800048828125</c:v>
                      </c:pt>
                      <c:pt idx="2061">
                        <c:v>512</c:v>
                      </c:pt>
                      <c:pt idx="2062">
                        <c:v>512.10009765625</c:v>
                      </c:pt>
                      <c:pt idx="2063">
                        <c:v>512.300048828125</c:v>
                      </c:pt>
                      <c:pt idx="2064">
                        <c:v>512.39990234375</c:v>
                      </c:pt>
                      <c:pt idx="2065">
                        <c:v>512.699951171875</c:v>
                      </c:pt>
                      <c:pt idx="2066">
                        <c:v>512.89990234375</c:v>
                      </c:pt>
                      <c:pt idx="2067">
                        <c:v>513.099853515625</c:v>
                      </c:pt>
                      <c:pt idx="2068">
                        <c:v>513.300048828125</c:v>
                      </c:pt>
                      <c:pt idx="2069">
                        <c:v>513.5</c:v>
                      </c:pt>
                      <c:pt idx="2070">
                        <c:v>513.699951171875</c:v>
                      </c:pt>
                      <c:pt idx="2071">
                        <c:v>513.89990234375</c:v>
                      </c:pt>
                      <c:pt idx="2072">
                        <c:v>514.099853515625</c:v>
                      </c:pt>
                      <c:pt idx="2073">
                        <c:v>514.2998046875</c:v>
                      </c:pt>
                      <c:pt idx="2074">
                        <c:v>514.39990234375</c:v>
                      </c:pt>
                      <c:pt idx="2075">
                        <c:v>514.699951171875</c:v>
                      </c:pt>
                      <c:pt idx="2076">
                        <c:v>514.89990234375</c:v>
                      </c:pt>
                      <c:pt idx="2077">
                        <c:v>515.099853515625</c:v>
                      </c:pt>
                      <c:pt idx="2078">
                        <c:v>515.2998046875</c:v>
                      </c:pt>
                      <c:pt idx="2079">
                        <c:v>515.39990234375</c:v>
                      </c:pt>
                      <c:pt idx="2080">
                        <c:v>515.5</c:v>
                      </c:pt>
                      <c:pt idx="2081">
                        <c:v>515.699951171875</c:v>
                      </c:pt>
                      <c:pt idx="2082">
                        <c:v>515.89990234375</c:v>
                      </c:pt>
                      <c:pt idx="2083">
                        <c:v>516.099853515625</c:v>
                      </c:pt>
                      <c:pt idx="2084">
                        <c:v>516.2998046875</c:v>
                      </c:pt>
                      <c:pt idx="2085">
                        <c:v>516.499755859375</c:v>
                      </c:pt>
                      <c:pt idx="2086">
                        <c:v>516.599853515625</c:v>
                      </c:pt>
                      <c:pt idx="2087">
                        <c:v>516.7998046875</c:v>
                      </c:pt>
                      <c:pt idx="2088">
                        <c:v>517.099853515625</c:v>
                      </c:pt>
                      <c:pt idx="2089">
                        <c:v>517.199951171875</c:v>
                      </c:pt>
                      <c:pt idx="2090">
                        <c:v>517.39990234375</c:v>
                      </c:pt>
                      <c:pt idx="2091">
                        <c:v>517.599853515625</c:v>
                      </c:pt>
                      <c:pt idx="2092">
                        <c:v>517.7998046875</c:v>
                      </c:pt>
                      <c:pt idx="2093">
                        <c:v>517.999755859375</c:v>
                      </c:pt>
                      <c:pt idx="2094">
                        <c:v>518.19970703125</c:v>
                      </c:pt>
                      <c:pt idx="2095">
                        <c:v>518.400146484375</c:v>
                      </c:pt>
                      <c:pt idx="2096">
                        <c:v>518.60009765625</c:v>
                      </c:pt>
                      <c:pt idx="2097">
                        <c:v>518.7001953125</c:v>
                      </c:pt>
                      <c:pt idx="2098">
                        <c:v>518.900146484375</c:v>
                      </c:pt>
                      <c:pt idx="2099">
                        <c:v>519.000244140625</c:v>
                      </c:pt>
                      <c:pt idx="2100">
                        <c:v>519.2001953125</c:v>
                      </c:pt>
                      <c:pt idx="2101">
                        <c:v>519.400146484375</c:v>
                      </c:pt>
                      <c:pt idx="2102">
                        <c:v>519.500244140625</c:v>
                      </c:pt>
                      <c:pt idx="2103">
                        <c:v>519.7001953125</c:v>
                      </c:pt>
                      <c:pt idx="2104">
                        <c:v>519.900146484375</c:v>
                      </c:pt>
                      <c:pt idx="2105">
                        <c:v>520.2001953125</c:v>
                      </c:pt>
                      <c:pt idx="2106">
                        <c:v>520.400146484375</c:v>
                      </c:pt>
                      <c:pt idx="2107">
                        <c:v>520.60009765625</c:v>
                      </c:pt>
                      <c:pt idx="2108">
                        <c:v>520.7001953125</c:v>
                      </c:pt>
                      <c:pt idx="2109">
                        <c:v>520.900146484375</c:v>
                      </c:pt>
                      <c:pt idx="2110">
                        <c:v>521.2001953125</c:v>
                      </c:pt>
                      <c:pt idx="2111">
                        <c:v>521.300048828125</c:v>
                      </c:pt>
                      <c:pt idx="2112">
                        <c:v>521.5</c:v>
                      </c:pt>
                      <c:pt idx="2113">
                        <c:v>521.7001953125</c:v>
                      </c:pt>
                      <c:pt idx="2114">
                        <c:v>521.800048828125</c:v>
                      </c:pt>
                      <c:pt idx="2115">
                        <c:v>522</c:v>
                      </c:pt>
                      <c:pt idx="2116">
                        <c:v>522.10009765625</c:v>
                      </c:pt>
                      <c:pt idx="2117">
                        <c:v>522.300048828125</c:v>
                      </c:pt>
                      <c:pt idx="2118">
                        <c:v>522.5</c:v>
                      </c:pt>
                      <c:pt idx="2119">
                        <c:v>522.60009765625</c:v>
                      </c:pt>
                      <c:pt idx="2120">
                        <c:v>522.900146484375</c:v>
                      </c:pt>
                      <c:pt idx="2121">
                        <c:v>523.10009765625</c:v>
                      </c:pt>
                      <c:pt idx="2122">
                        <c:v>523.199951171875</c:v>
                      </c:pt>
                      <c:pt idx="2123">
                        <c:v>523.400146484375</c:v>
                      </c:pt>
                      <c:pt idx="2124">
                        <c:v>523.60009765625</c:v>
                      </c:pt>
                      <c:pt idx="2125">
                        <c:v>523.800048828125</c:v>
                      </c:pt>
                      <c:pt idx="2126">
                        <c:v>524</c:v>
                      </c:pt>
                      <c:pt idx="2127">
                        <c:v>524.199951171875</c:v>
                      </c:pt>
                      <c:pt idx="2128">
                        <c:v>524.39990234375</c:v>
                      </c:pt>
                      <c:pt idx="2129">
                        <c:v>524.39990234375</c:v>
                      </c:pt>
                      <c:pt idx="2130">
                        <c:v>524.60009765625</c:v>
                      </c:pt>
                      <c:pt idx="2131">
                        <c:v>524.699951171875</c:v>
                      </c:pt>
                      <c:pt idx="2132">
                        <c:v>524.89990234375</c:v>
                      </c:pt>
                      <c:pt idx="2133">
                        <c:v>525.10009765625</c:v>
                      </c:pt>
                      <c:pt idx="2134">
                        <c:v>525.300048828125</c:v>
                      </c:pt>
                      <c:pt idx="2135">
                        <c:v>525.5</c:v>
                      </c:pt>
                      <c:pt idx="2136">
                        <c:v>525.699951171875</c:v>
                      </c:pt>
                      <c:pt idx="2137">
                        <c:v>525.89990234375</c:v>
                      </c:pt>
                      <c:pt idx="2138">
                        <c:v>526</c:v>
                      </c:pt>
                      <c:pt idx="2139">
                        <c:v>526.199951171875</c:v>
                      </c:pt>
                      <c:pt idx="2140">
                        <c:v>526.39990234375</c:v>
                      </c:pt>
                      <c:pt idx="2141">
                        <c:v>526.599853515625</c:v>
                      </c:pt>
                      <c:pt idx="2142">
                        <c:v>526.699951171875</c:v>
                      </c:pt>
                      <c:pt idx="2143">
                        <c:v>526.89990234375</c:v>
                      </c:pt>
                      <c:pt idx="2144">
                        <c:v>527</c:v>
                      </c:pt>
                      <c:pt idx="2145">
                        <c:v>527.199951171875</c:v>
                      </c:pt>
                      <c:pt idx="2146">
                        <c:v>527.2998046875</c:v>
                      </c:pt>
                      <c:pt idx="2147">
                        <c:v>527.599853515625</c:v>
                      </c:pt>
                      <c:pt idx="2148">
                        <c:v>527.7998046875</c:v>
                      </c:pt>
                      <c:pt idx="2149">
                        <c:v>527.89990234375</c:v>
                      </c:pt>
                      <c:pt idx="2150">
                        <c:v>528.099853515625</c:v>
                      </c:pt>
                      <c:pt idx="2151">
                        <c:v>528.2998046875</c:v>
                      </c:pt>
                      <c:pt idx="2152">
                        <c:v>528.5</c:v>
                      </c:pt>
                      <c:pt idx="2153">
                        <c:v>528.5</c:v>
                      </c:pt>
                      <c:pt idx="2154">
                        <c:v>528.599853515625</c:v>
                      </c:pt>
                      <c:pt idx="2155">
                        <c:v>528.89990234375</c:v>
                      </c:pt>
                      <c:pt idx="2156">
                        <c:v>528.999755859375</c:v>
                      </c:pt>
                      <c:pt idx="2157">
                        <c:v>529.199951171875</c:v>
                      </c:pt>
                      <c:pt idx="2158">
                        <c:v>529.2998046875</c:v>
                      </c:pt>
                      <c:pt idx="2159">
                        <c:v>529.599853515625</c:v>
                      </c:pt>
                      <c:pt idx="2160">
                        <c:v>529.699951171875</c:v>
                      </c:pt>
                      <c:pt idx="2161">
                        <c:v>529.89990234375</c:v>
                      </c:pt>
                      <c:pt idx="2162">
                        <c:v>529.999755859375</c:v>
                      </c:pt>
                      <c:pt idx="2163">
                        <c:v>530.19970703125</c:v>
                      </c:pt>
                      <c:pt idx="2164">
                        <c:v>530.39990234375</c:v>
                      </c:pt>
                      <c:pt idx="2165">
                        <c:v>530.499755859375</c:v>
                      </c:pt>
                      <c:pt idx="2166">
                        <c:v>530.69970703125</c:v>
                      </c:pt>
                      <c:pt idx="2167">
                        <c:v>530.7998046875</c:v>
                      </c:pt>
                      <c:pt idx="2168">
                        <c:v>530.999755859375</c:v>
                      </c:pt>
                      <c:pt idx="2169">
                        <c:v>531.2001953125</c:v>
                      </c:pt>
                      <c:pt idx="2170">
                        <c:v>531.30029296875</c:v>
                      </c:pt>
                      <c:pt idx="2171">
                        <c:v>531.500244140625</c:v>
                      </c:pt>
                      <c:pt idx="2172">
                        <c:v>531.60009765625</c:v>
                      </c:pt>
                      <c:pt idx="2173">
                        <c:v>531.800048828125</c:v>
                      </c:pt>
                      <c:pt idx="2174">
                        <c:v>532.000244140625</c:v>
                      </c:pt>
                      <c:pt idx="2175">
                        <c:v>532.2001953125</c:v>
                      </c:pt>
                      <c:pt idx="2176">
                        <c:v>532.300048828125</c:v>
                      </c:pt>
                      <c:pt idx="2177">
                        <c:v>532.500244140625</c:v>
                      </c:pt>
                      <c:pt idx="2178">
                        <c:v>532.60009765625</c:v>
                      </c:pt>
                      <c:pt idx="2179">
                        <c:v>532.800048828125</c:v>
                      </c:pt>
                      <c:pt idx="2180">
                        <c:v>532.900146484375</c:v>
                      </c:pt>
                      <c:pt idx="2181">
                        <c:v>533.10009765625</c:v>
                      </c:pt>
                      <c:pt idx="2182">
                        <c:v>533.300048828125</c:v>
                      </c:pt>
                      <c:pt idx="2183">
                        <c:v>533.400146484375</c:v>
                      </c:pt>
                      <c:pt idx="2184">
                        <c:v>533.60009765625</c:v>
                      </c:pt>
                      <c:pt idx="2185">
                        <c:v>533.800048828125</c:v>
                      </c:pt>
                      <c:pt idx="2186">
                        <c:v>533.900146484375</c:v>
                      </c:pt>
                      <c:pt idx="2187">
                        <c:v>534.10009765625</c:v>
                      </c:pt>
                      <c:pt idx="2188">
                        <c:v>534.300048828125</c:v>
                      </c:pt>
                      <c:pt idx="2189">
                        <c:v>534.300048828125</c:v>
                      </c:pt>
                      <c:pt idx="2190">
                        <c:v>534.5</c:v>
                      </c:pt>
                      <c:pt idx="2191">
                        <c:v>534.7001953125</c:v>
                      </c:pt>
                      <c:pt idx="2192">
                        <c:v>534.800048828125</c:v>
                      </c:pt>
                      <c:pt idx="2193">
                        <c:v>534.900146484375</c:v>
                      </c:pt>
                      <c:pt idx="2194">
                        <c:v>535.10009765625</c:v>
                      </c:pt>
                      <c:pt idx="2195">
                        <c:v>535.300048828125</c:v>
                      </c:pt>
                      <c:pt idx="2196">
                        <c:v>535.400146484375</c:v>
                      </c:pt>
                      <c:pt idx="2197">
                        <c:v>535.5</c:v>
                      </c:pt>
                      <c:pt idx="2198">
                        <c:v>535.60009765625</c:v>
                      </c:pt>
                      <c:pt idx="2199">
                        <c:v>535.800048828125</c:v>
                      </c:pt>
                      <c:pt idx="2200">
                        <c:v>536</c:v>
                      </c:pt>
                      <c:pt idx="2201">
                        <c:v>536.199951171875</c:v>
                      </c:pt>
                      <c:pt idx="2202">
                        <c:v>536.400146484375</c:v>
                      </c:pt>
                      <c:pt idx="2203">
                        <c:v>536.5</c:v>
                      </c:pt>
                      <c:pt idx="2204">
                        <c:v>536.60009765625</c:v>
                      </c:pt>
                      <c:pt idx="2205">
                        <c:v>536.800048828125</c:v>
                      </c:pt>
                      <c:pt idx="2206">
                        <c:v>537</c:v>
                      </c:pt>
                      <c:pt idx="2207">
                        <c:v>537</c:v>
                      </c:pt>
                      <c:pt idx="2208">
                        <c:v>537.199951171875</c:v>
                      </c:pt>
                      <c:pt idx="2209">
                        <c:v>537.39990234375</c:v>
                      </c:pt>
                      <c:pt idx="2210">
                        <c:v>537.5</c:v>
                      </c:pt>
                      <c:pt idx="2211">
                        <c:v>537.699951171875</c:v>
                      </c:pt>
                      <c:pt idx="2212">
                        <c:v>537.800048828125</c:v>
                      </c:pt>
                      <c:pt idx="2213">
                        <c:v>537.89990234375</c:v>
                      </c:pt>
                      <c:pt idx="2214">
                        <c:v>538.10009765625</c:v>
                      </c:pt>
                      <c:pt idx="2215">
                        <c:v>538.199951171875</c:v>
                      </c:pt>
                      <c:pt idx="2216">
                        <c:v>538.39990234375</c:v>
                      </c:pt>
                      <c:pt idx="2217">
                        <c:v>538.5</c:v>
                      </c:pt>
                      <c:pt idx="2218">
                        <c:v>538.699951171875</c:v>
                      </c:pt>
                      <c:pt idx="2219">
                        <c:v>538.800048828125</c:v>
                      </c:pt>
                      <c:pt idx="2220">
                        <c:v>539</c:v>
                      </c:pt>
                      <c:pt idx="2221">
                        <c:v>539.199951171875</c:v>
                      </c:pt>
                      <c:pt idx="2222">
                        <c:v>539.300048828125</c:v>
                      </c:pt>
                      <c:pt idx="2223">
                        <c:v>539.5</c:v>
                      </c:pt>
                      <c:pt idx="2224">
                        <c:v>539.599853515625</c:v>
                      </c:pt>
                      <c:pt idx="2225">
                        <c:v>539.7998046875</c:v>
                      </c:pt>
                      <c:pt idx="2226">
                        <c:v>539.89990234375</c:v>
                      </c:pt>
                      <c:pt idx="2227">
                        <c:v>540.099853515625</c:v>
                      </c:pt>
                      <c:pt idx="2228">
                        <c:v>540.199951171875</c:v>
                      </c:pt>
                      <c:pt idx="2229">
                        <c:v>540.39990234375</c:v>
                      </c:pt>
                      <c:pt idx="2230">
                        <c:v>540.5</c:v>
                      </c:pt>
                      <c:pt idx="2231">
                        <c:v>540.7998046875</c:v>
                      </c:pt>
                      <c:pt idx="2232">
                        <c:v>540.89990234375</c:v>
                      </c:pt>
                      <c:pt idx="2233">
                        <c:v>541.099853515625</c:v>
                      </c:pt>
                      <c:pt idx="2234">
                        <c:v>541.199951171875</c:v>
                      </c:pt>
                      <c:pt idx="2235">
                        <c:v>541.39990234375</c:v>
                      </c:pt>
                      <c:pt idx="2236">
                        <c:v>541.499755859375</c:v>
                      </c:pt>
                      <c:pt idx="2237">
                        <c:v>541.599853515625</c:v>
                      </c:pt>
                      <c:pt idx="2238">
                        <c:v>541.7998046875</c:v>
                      </c:pt>
                      <c:pt idx="2239">
                        <c:v>541.999755859375</c:v>
                      </c:pt>
                      <c:pt idx="2240">
                        <c:v>542.099853515625</c:v>
                      </c:pt>
                      <c:pt idx="2241">
                        <c:v>542.2998046875</c:v>
                      </c:pt>
                      <c:pt idx="2242">
                        <c:v>542.39990234375</c:v>
                      </c:pt>
                      <c:pt idx="2243">
                        <c:v>542.39990234375</c:v>
                      </c:pt>
                      <c:pt idx="2244">
                        <c:v>542.599853515625</c:v>
                      </c:pt>
                      <c:pt idx="2245">
                        <c:v>542.699951171875</c:v>
                      </c:pt>
                      <c:pt idx="2246">
                        <c:v>542.89990234375</c:v>
                      </c:pt>
                      <c:pt idx="2247">
                        <c:v>542.999755859375</c:v>
                      </c:pt>
                      <c:pt idx="2248">
                        <c:v>543.19970703125</c:v>
                      </c:pt>
                      <c:pt idx="2249">
                        <c:v>543.2998046875</c:v>
                      </c:pt>
                      <c:pt idx="2250">
                        <c:v>543.39990234375</c:v>
                      </c:pt>
                      <c:pt idx="2251">
                        <c:v>543.499755859375</c:v>
                      </c:pt>
                      <c:pt idx="2252">
                        <c:v>543.69970703125</c:v>
                      </c:pt>
                      <c:pt idx="2253">
                        <c:v>543.89990234375</c:v>
                      </c:pt>
                      <c:pt idx="2254">
                        <c:v>544.000244140625</c:v>
                      </c:pt>
                      <c:pt idx="2255">
                        <c:v>544.2001953125</c:v>
                      </c:pt>
                      <c:pt idx="2256">
                        <c:v>544.10009765625</c:v>
                      </c:pt>
                      <c:pt idx="2257">
                        <c:v>544.30029296875</c:v>
                      </c:pt>
                      <c:pt idx="2258">
                        <c:v>544.400146484375</c:v>
                      </c:pt>
                      <c:pt idx="2259">
                        <c:v>544.60009765625</c:v>
                      </c:pt>
                      <c:pt idx="2260">
                        <c:v>544.7001953125</c:v>
                      </c:pt>
                      <c:pt idx="2261">
                        <c:v>544.900146484375</c:v>
                      </c:pt>
                      <c:pt idx="2262">
                        <c:v>545.10009765625</c:v>
                      </c:pt>
                      <c:pt idx="2263">
                        <c:v>545.2001953125</c:v>
                      </c:pt>
                      <c:pt idx="2264">
                        <c:v>545.400146484375</c:v>
                      </c:pt>
                      <c:pt idx="2265">
                        <c:v>545.500244140625</c:v>
                      </c:pt>
                      <c:pt idx="2266">
                        <c:v>545.7001953125</c:v>
                      </c:pt>
                      <c:pt idx="2267">
                        <c:v>545.800048828125</c:v>
                      </c:pt>
                      <c:pt idx="2268">
                        <c:v>546.000244140625</c:v>
                      </c:pt>
                      <c:pt idx="2269">
                        <c:v>545.900146484375</c:v>
                      </c:pt>
                      <c:pt idx="2270">
                        <c:v>546.10009765625</c:v>
                      </c:pt>
                      <c:pt idx="2271">
                        <c:v>546.2001953125</c:v>
                      </c:pt>
                      <c:pt idx="2272">
                        <c:v>546.400146484375</c:v>
                      </c:pt>
                      <c:pt idx="2273">
                        <c:v>546.60009765625</c:v>
                      </c:pt>
                      <c:pt idx="2274">
                        <c:v>546.800048828125</c:v>
                      </c:pt>
                      <c:pt idx="2275">
                        <c:v>547</c:v>
                      </c:pt>
                      <c:pt idx="2276">
                        <c:v>547.10009765625</c:v>
                      </c:pt>
                      <c:pt idx="2277">
                        <c:v>547.2001953125</c:v>
                      </c:pt>
                      <c:pt idx="2278">
                        <c:v>547.400146484375</c:v>
                      </c:pt>
                      <c:pt idx="2279">
                        <c:v>547.5</c:v>
                      </c:pt>
                      <c:pt idx="2280">
                        <c:v>547.60009765625</c:v>
                      </c:pt>
                      <c:pt idx="2281">
                        <c:v>547.800048828125</c:v>
                      </c:pt>
                      <c:pt idx="2282">
                        <c:v>547.800048828125</c:v>
                      </c:pt>
                      <c:pt idx="2283">
                        <c:v>548</c:v>
                      </c:pt>
                      <c:pt idx="2284">
                        <c:v>548.10009765625</c:v>
                      </c:pt>
                      <c:pt idx="2285">
                        <c:v>548.300048828125</c:v>
                      </c:pt>
                      <c:pt idx="2286">
                        <c:v>548.300048828125</c:v>
                      </c:pt>
                      <c:pt idx="2287">
                        <c:v>548.400146484375</c:v>
                      </c:pt>
                      <c:pt idx="2288">
                        <c:v>548.5</c:v>
                      </c:pt>
                      <c:pt idx="2289">
                        <c:v>548.60009765625</c:v>
                      </c:pt>
                      <c:pt idx="2290">
                        <c:v>548.800048828125</c:v>
                      </c:pt>
                      <c:pt idx="2291">
                        <c:v>549</c:v>
                      </c:pt>
                      <c:pt idx="2292">
                        <c:v>549.10009765625</c:v>
                      </c:pt>
                      <c:pt idx="2293">
                        <c:v>549.300048828125</c:v>
                      </c:pt>
                      <c:pt idx="2294">
                        <c:v>549.39990234375</c:v>
                      </c:pt>
                      <c:pt idx="2295">
                        <c:v>549.60009765625</c:v>
                      </c:pt>
                      <c:pt idx="2296">
                        <c:v>549.699951171875</c:v>
                      </c:pt>
                      <c:pt idx="2297">
                        <c:v>549.800048828125</c:v>
                      </c:pt>
                      <c:pt idx="2298">
                        <c:v>549.89990234375</c:v>
                      </c:pt>
                      <c:pt idx="2299">
                        <c:v>550</c:v>
                      </c:pt>
                      <c:pt idx="2300">
                        <c:v>550.10009765625</c:v>
                      </c:pt>
                      <c:pt idx="2301">
                        <c:v>550.199951171875</c:v>
                      </c:pt>
                      <c:pt idx="2302">
                        <c:v>550.39990234375</c:v>
                      </c:pt>
                      <c:pt idx="2303">
                        <c:v>550.39990234375</c:v>
                      </c:pt>
                      <c:pt idx="2304">
                        <c:v>550.5</c:v>
                      </c:pt>
                      <c:pt idx="2305">
                        <c:v>550.60009765625</c:v>
                      </c:pt>
                      <c:pt idx="2306">
                        <c:v>550.699951171875</c:v>
                      </c:pt>
                      <c:pt idx="2307">
                        <c:v>550.800048828125</c:v>
                      </c:pt>
                      <c:pt idx="2308">
                        <c:v>550.800048828125</c:v>
                      </c:pt>
                      <c:pt idx="2309">
                        <c:v>551</c:v>
                      </c:pt>
                      <c:pt idx="2310">
                        <c:v>551.099853515625</c:v>
                      </c:pt>
                      <c:pt idx="2311">
                        <c:v>551.199951171875</c:v>
                      </c:pt>
                      <c:pt idx="2312">
                        <c:v>551.300048828125</c:v>
                      </c:pt>
                      <c:pt idx="2313">
                        <c:v>551.300048828125</c:v>
                      </c:pt>
                      <c:pt idx="2314">
                        <c:v>551.5</c:v>
                      </c:pt>
                      <c:pt idx="2315">
                        <c:v>551.599853515625</c:v>
                      </c:pt>
                      <c:pt idx="2316">
                        <c:v>551.800048828125</c:v>
                      </c:pt>
                      <c:pt idx="2317">
                        <c:v>551.89990234375</c:v>
                      </c:pt>
                      <c:pt idx="2318">
                        <c:v>551.89990234375</c:v>
                      </c:pt>
                      <c:pt idx="2319">
                        <c:v>552</c:v>
                      </c:pt>
                      <c:pt idx="2320">
                        <c:v>552.199951171875</c:v>
                      </c:pt>
                      <c:pt idx="2321">
                        <c:v>552.39990234375</c:v>
                      </c:pt>
                      <c:pt idx="2322">
                        <c:v>552.599853515625</c:v>
                      </c:pt>
                      <c:pt idx="2323">
                        <c:v>552.699951171875</c:v>
                      </c:pt>
                      <c:pt idx="2324">
                        <c:v>552.89990234375</c:v>
                      </c:pt>
                      <c:pt idx="2325">
                        <c:v>553</c:v>
                      </c:pt>
                      <c:pt idx="2326">
                        <c:v>553.199951171875</c:v>
                      </c:pt>
                      <c:pt idx="2327">
                        <c:v>553.39990234375</c:v>
                      </c:pt>
                      <c:pt idx="2328">
                        <c:v>553.699951171875</c:v>
                      </c:pt>
                      <c:pt idx="2329">
                        <c:v>553.89990234375</c:v>
                      </c:pt>
                      <c:pt idx="2330">
                        <c:v>554</c:v>
                      </c:pt>
                      <c:pt idx="2331">
                        <c:v>554.199951171875</c:v>
                      </c:pt>
                      <c:pt idx="2332">
                        <c:v>554.2998046875</c:v>
                      </c:pt>
                      <c:pt idx="2333">
                        <c:v>554.499755859375</c:v>
                      </c:pt>
                      <c:pt idx="2334">
                        <c:v>554.499755859375</c:v>
                      </c:pt>
                      <c:pt idx="2335">
                        <c:v>554.499755859375</c:v>
                      </c:pt>
                      <c:pt idx="2336">
                        <c:v>554.699951171875</c:v>
                      </c:pt>
                      <c:pt idx="2337">
                        <c:v>554.89990234375</c:v>
                      </c:pt>
                      <c:pt idx="2338">
                        <c:v>554.999755859375</c:v>
                      </c:pt>
                      <c:pt idx="2339">
                        <c:v>555.199951171875</c:v>
                      </c:pt>
                      <c:pt idx="2340">
                        <c:v>555.499755859375</c:v>
                      </c:pt>
                      <c:pt idx="2341">
                        <c:v>555.599853515625</c:v>
                      </c:pt>
                      <c:pt idx="2342">
                        <c:v>555.7998046875</c:v>
                      </c:pt>
                      <c:pt idx="2343">
                        <c:v>555.89990234375</c:v>
                      </c:pt>
                      <c:pt idx="2344">
                        <c:v>556.099853515625</c:v>
                      </c:pt>
                      <c:pt idx="2345">
                        <c:v>556.2998046875</c:v>
                      </c:pt>
                      <c:pt idx="2346">
                        <c:v>556.2998046875</c:v>
                      </c:pt>
                      <c:pt idx="2347">
                        <c:v>556.39990234375</c:v>
                      </c:pt>
                      <c:pt idx="2348">
                        <c:v>556.599853515625</c:v>
                      </c:pt>
                      <c:pt idx="2349">
                        <c:v>556.69970703125</c:v>
                      </c:pt>
                      <c:pt idx="2350">
                        <c:v>556.900146484375</c:v>
                      </c:pt>
                      <c:pt idx="2351">
                        <c:v>557.10009765625</c:v>
                      </c:pt>
                      <c:pt idx="2352">
                        <c:v>557.10009765625</c:v>
                      </c:pt>
                      <c:pt idx="2353">
                        <c:v>557.30029296875</c:v>
                      </c:pt>
                      <c:pt idx="2354">
                        <c:v>557.400146484375</c:v>
                      </c:pt>
                      <c:pt idx="2355">
                        <c:v>557.500244140625</c:v>
                      </c:pt>
                      <c:pt idx="2356">
                        <c:v>557.7001953125</c:v>
                      </c:pt>
                      <c:pt idx="2357">
                        <c:v>557.800048828125</c:v>
                      </c:pt>
                      <c:pt idx="2358">
                        <c:v>558.000244140625</c:v>
                      </c:pt>
                      <c:pt idx="2359">
                        <c:v>558.300048828125</c:v>
                      </c:pt>
                      <c:pt idx="2360">
                        <c:v>558.400146484375</c:v>
                      </c:pt>
                      <c:pt idx="2361">
                        <c:v>558.60009765625</c:v>
                      </c:pt>
                      <c:pt idx="2362">
                        <c:v>558.800048828125</c:v>
                      </c:pt>
                      <c:pt idx="2363">
                        <c:v>559</c:v>
                      </c:pt>
                      <c:pt idx="2364">
                        <c:v>559.10009765625</c:v>
                      </c:pt>
                      <c:pt idx="2365">
                        <c:v>559.300048828125</c:v>
                      </c:pt>
                      <c:pt idx="2366">
                        <c:v>559.400146484375</c:v>
                      </c:pt>
                      <c:pt idx="2367">
                        <c:v>559.60009765625</c:v>
                      </c:pt>
                      <c:pt idx="2368">
                        <c:v>559.800048828125</c:v>
                      </c:pt>
                      <c:pt idx="2369">
                        <c:v>559.900146484375</c:v>
                      </c:pt>
                      <c:pt idx="2370">
                        <c:v>559.800048828125</c:v>
                      </c:pt>
                      <c:pt idx="2371">
                        <c:v>560</c:v>
                      </c:pt>
                      <c:pt idx="2372">
                        <c:v>560.10009765625</c:v>
                      </c:pt>
                      <c:pt idx="2373">
                        <c:v>560.2001953125</c:v>
                      </c:pt>
                      <c:pt idx="2374">
                        <c:v>560.400146484375</c:v>
                      </c:pt>
                      <c:pt idx="2375">
                        <c:v>560.60009765625</c:v>
                      </c:pt>
                      <c:pt idx="2376">
                        <c:v>560.900146484375</c:v>
                      </c:pt>
                      <c:pt idx="2377">
                        <c:v>561</c:v>
                      </c:pt>
                      <c:pt idx="2378">
                        <c:v>561.199951171875</c:v>
                      </c:pt>
                      <c:pt idx="2379">
                        <c:v>561.300048828125</c:v>
                      </c:pt>
                      <c:pt idx="2380">
                        <c:v>561.5</c:v>
                      </c:pt>
                      <c:pt idx="2381">
                        <c:v>561.699951171875</c:v>
                      </c:pt>
                      <c:pt idx="2382">
                        <c:v>561.699951171875</c:v>
                      </c:pt>
                      <c:pt idx="2383">
                        <c:v>561.800048828125</c:v>
                      </c:pt>
                      <c:pt idx="2384">
                        <c:v>562</c:v>
                      </c:pt>
                      <c:pt idx="2385">
                        <c:v>562.10009765625</c:v>
                      </c:pt>
                      <c:pt idx="2386">
                        <c:v>562.300048828125</c:v>
                      </c:pt>
                      <c:pt idx="2387">
                        <c:v>562.39990234375</c:v>
                      </c:pt>
                      <c:pt idx="2388">
                        <c:v>562.60009765625</c:v>
                      </c:pt>
                      <c:pt idx="2389">
                        <c:v>562.800048828125</c:v>
                      </c:pt>
                      <c:pt idx="2390">
                        <c:v>562.800048828125</c:v>
                      </c:pt>
                      <c:pt idx="2391">
                        <c:v>563</c:v>
                      </c:pt>
                      <c:pt idx="2392">
                        <c:v>563.10009765625</c:v>
                      </c:pt>
                      <c:pt idx="2393">
                        <c:v>563.300048828125</c:v>
                      </c:pt>
                      <c:pt idx="2394">
                        <c:v>563.5</c:v>
                      </c:pt>
                      <c:pt idx="2395">
                        <c:v>563.699951171875</c:v>
                      </c:pt>
                      <c:pt idx="2396">
                        <c:v>563.800048828125</c:v>
                      </c:pt>
                      <c:pt idx="2397">
                        <c:v>563.89990234375</c:v>
                      </c:pt>
                      <c:pt idx="2398">
                        <c:v>564.099853515625</c:v>
                      </c:pt>
                      <c:pt idx="2399">
                        <c:v>564.199951171875</c:v>
                      </c:pt>
                      <c:pt idx="2400">
                        <c:v>564.39990234375</c:v>
                      </c:pt>
                      <c:pt idx="2401">
                        <c:v>564.599853515625</c:v>
                      </c:pt>
                      <c:pt idx="2402">
                        <c:v>564.699951171875</c:v>
                      </c:pt>
                      <c:pt idx="2403">
                        <c:v>564.800048828125</c:v>
                      </c:pt>
                      <c:pt idx="2404">
                        <c:v>565</c:v>
                      </c:pt>
                      <c:pt idx="2405">
                        <c:v>565.099853515625</c:v>
                      </c:pt>
                      <c:pt idx="2406">
                        <c:v>565.199951171875</c:v>
                      </c:pt>
                      <c:pt idx="2407">
                        <c:v>565.39990234375</c:v>
                      </c:pt>
                      <c:pt idx="2408">
                        <c:v>565.5</c:v>
                      </c:pt>
                      <c:pt idx="2409">
                        <c:v>565.599853515625</c:v>
                      </c:pt>
                      <c:pt idx="2410">
                        <c:v>565.699951171875</c:v>
                      </c:pt>
                      <c:pt idx="2411">
                        <c:v>565.7998046875</c:v>
                      </c:pt>
                      <c:pt idx="2412">
                        <c:v>566</c:v>
                      </c:pt>
                      <c:pt idx="2413">
                        <c:v>566.199951171875</c:v>
                      </c:pt>
                      <c:pt idx="2414">
                        <c:v>566.2998046875</c:v>
                      </c:pt>
                      <c:pt idx="2415">
                        <c:v>566.39990234375</c:v>
                      </c:pt>
                      <c:pt idx="2416">
                        <c:v>566.599853515625</c:v>
                      </c:pt>
                      <c:pt idx="2417">
                        <c:v>566.699951171875</c:v>
                      </c:pt>
                      <c:pt idx="2418">
                        <c:v>566.7998046875</c:v>
                      </c:pt>
                      <c:pt idx="2419">
                        <c:v>566.999755859375</c:v>
                      </c:pt>
                      <c:pt idx="2420">
                        <c:v>567.199951171875</c:v>
                      </c:pt>
                      <c:pt idx="2421">
                        <c:v>567.2998046875</c:v>
                      </c:pt>
                      <c:pt idx="2422">
                        <c:v>567.39990234375</c:v>
                      </c:pt>
                      <c:pt idx="2423">
                        <c:v>567.499755859375</c:v>
                      </c:pt>
                      <c:pt idx="2424">
                        <c:v>567.599853515625</c:v>
                      </c:pt>
                      <c:pt idx="2425">
                        <c:v>567.699951171875</c:v>
                      </c:pt>
                      <c:pt idx="2426">
                        <c:v>567.89990234375</c:v>
                      </c:pt>
                      <c:pt idx="2427">
                        <c:v>567.999755859375</c:v>
                      </c:pt>
                      <c:pt idx="2428">
                        <c:v>568.099853515625</c:v>
                      </c:pt>
                      <c:pt idx="2429">
                        <c:v>568.2998046875</c:v>
                      </c:pt>
                      <c:pt idx="2430">
                        <c:v>568.39990234375</c:v>
                      </c:pt>
                      <c:pt idx="2431">
                        <c:v>568.599853515625</c:v>
                      </c:pt>
                      <c:pt idx="2432">
                        <c:v>568.69970703125</c:v>
                      </c:pt>
                      <c:pt idx="2433">
                        <c:v>568.89990234375</c:v>
                      </c:pt>
                      <c:pt idx="2434">
                        <c:v>568.999755859375</c:v>
                      </c:pt>
                      <c:pt idx="2435">
                        <c:v>569.099853515625</c:v>
                      </c:pt>
                      <c:pt idx="2436">
                        <c:v>569.19970703125</c:v>
                      </c:pt>
                      <c:pt idx="2437">
                        <c:v>569.39990234375</c:v>
                      </c:pt>
                      <c:pt idx="2438">
                        <c:v>569.499755859375</c:v>
                      </c:pt>
                      <c:pt idx="2439">
                        <c:v>569.60009765625</c:v>
                      </c:pt>
                      <c:pt idx="2440">
                        <c:v>569.80029296875</c:v>
                      </c:pt>
                      <c:pt idx="2441">
                        <c:v>569.900146484375</c:v>
                      </c:pt>
                      <c:pt idx="2442">
                        <c:v>570.000244140625</c:v>
                      </c:pt>
                      <c:pt idx="2443">
                        <c:v>570.000244140625</c:v>
                      </c:pt>
                      <c:pt idx="2444">
                        <c:v>570.2001953125</c:v>
                      </c:pt>
                      <c:pt idx="2445">
                        <c:v>570.300048828125</c:v>
                      </c:pt>
                      <c:pt idx="2446">
                        <c:v>570.500244140625</c:v>
                      </c:pt>
                      <c:pt idx="2447">
                        <c:v>570.60009765625</c:v>
                      </c:pt>
                      <c:pt idx="2448">
                        <c:v>570.7001953125</c:v>
                      </c:pt>
                      <c:pt idx="2449">
                        <c:v>570.900146484375</c:v>
                      </c:pt>
                      <c:pt idx="2450">
                        <c:v>571.10009765625</c:v>
                      </c:pt>
                      <c:pt idx="2451">
                        <c:v>571.2001953125</c:v>
                      </c:pt>
                      <c:pt idx="2452">
                        <c:v>571.400146484375</c:v>
                      </c:pt>
                      <c:pt idx="2453">
                        <c:v>571.500244140625</c:v>
                      </c:pt>
                      <c:pt idx="2454">
                        <c:v>571.60009765625</c:v>
                      </c:pt>
                      <c:pt idx="2455">
                        <c:v>571.800048828125</c:v>
                      </c:pt>
                      <c:pt idx="2456">
                        <c:v>571.900146484375</c:v>
                      </c:pt>
                      <c:pt idx="2457">
                        <c:v>572</c:v>
                      </c:pt>
                      <c:pt idx="2458">
                        <c:v>572.2001953125</c:v>
                      </c:pt>
                      <c:pt idx="2459">
                        <c:v>572.300048828125</c:v>
                      </c:pt>
                      <c:pt idx="2460">
                        <c:v>572.400146484375</c:v>
                      </c:pt>
                      <c:pt idx="2461">
                        <c:v>572.5</c:v>
                      </c:pt>
                      <c:pt idx="2462">
                        <c:v>572.60009765625</c:v>
                      </c:pt>
                      <c:pt idx="2463">
                        <c:v>572.800048828125</c:v>
                      </c:pt>
                      <c:pt idx="2464">
                        <c:v>572.900146484375</c:v>
                      </c:pt>
                      <c:pt idx="2465">
                        <c:v>573</c:v>
                      </c:pt>
                      <c:pt idx="2466">
                        <c:v>573.2001953125</c:v>
                      </c:pt>
                      <c:pt idx="2467">
                        <c:v>573.300048828125</c:v>
                      </c:pt>
                      <c:pt idx="2468">
                        <c:v>573.300048828125</c:v>
                      </c:pt>
                      <c:pt idx="2469">
                        <c:v>573.5</c:v>
                      </c:pt>
                      <c:pt idx="2470">
                        <c:v>573.60009765625</c:v>
                      </c:pt>
                      <c:pt idx="2471">
                        <c:v>573.800048828125</c:v>
                      </c:pt>
                      <c:pt idx="2472">
                        <c:v>573.900146484375</c:v>
                      </c:pt>
                      <c:pt idx="2473">
                        <c:v>574</c:v>
                      </c:pt>
                      <c:pt idx="2474">
                        <c:v>574.199951171875</c:v>
                      </c:pt>
                      <c:pt idx="2475">
                        <c:v>574.300048828125</c:v>
                      </c:pt>
                      <c:pt idx="2476">
                        <c:v>574.300048828125</c:v>
                      </c:pt>
                      <c:pt idx="2477">
                        <c:v>574.5</c:v>
                      </c:pt>
                      <c:pt idx="2478">
                        <c:v>574.60009765625</c:v>
                      </c:pt>
                      <c:pt idx="2479">
                        <c:v>574.699951171875</c:v>
                      </c:pt>
                      <c:pt idx="2480">
                        <c:v>574.800048828125</c:v>
                      </c:pt>
                      <c:pt idx="2481">
                        <c:v>575</c:v>
                      </c:pt>
                      <c:pt idx="2482">
                        <c:v>575.10009765625</c:v>
                      </c:pt>
                      <c:pt idx="2483">
                        <c:v>575.199951171875</c:v>
                      </c:pt>
                      <c:pt idx="2484">
                        <c:v>575.300048828125</c:v>
                      </c:pt>
                      <c:pt idx="2485">
                        <c:v>575.39990234375</c:v>
                      </c:pt>
                      <c:pt idx="2486">
                        <c:v>575.60009765625</c:v>
                      </c:pt>
                      <c:pt idx="2487">
                        <c:v>575.699951171875</c:v>
                      </c:pt>
                      <c:pt idx="2488">
                        <c:v>575.89990234375</c:v>
                      </c:pt>
                      <c:pt idx="2489">
                        <c:v>576</c:v>
                      </c:pt>
                      <c:pt idx="2490">
                        <c:v>576</c:v>
                      </c:pt>
                      <c:pt idx="2491">
                        <c:v>576.199951171875</c:v>
                      </c:pt>
                      <c:pt idx="2492">
                        <c:v>576.199951171875</c:v>
                      </c:pt>
                      <c:pt idx="2493">
                        <c:v>576.300048828125</c:v>
                      </c:pt>
                      <c:pt idx="2494">
                        <c:v>576.5</c:v>
                      </c:pt>
                      <c:pt idx="2495">
                        <c:v>576.599853515625</c:v>
                      </c:pt>
                      <c:pt idx="2496">
                        <c:v>576.699951171875</c:v>
                      </c:pt>
                      <c:pt idx="2497">
                        <c:v>577</c:v>
                      </c:pt>
                      <c:pt idx="2498">
                        <c:v>577.099853515625</c:v>
                      </c:pt>
                      <c:pt idx="2499">
                        <c:v>577.199951171875</c:v>
                      </c:pt>
                      <c:pt idx="2500">
                        <c:v>577.39990234375</c:v>
                      </c:pt>
                      <c:pt idx="2501">
                        <c:v>577.5</c:v>
                      </c:pt>
                      <c:pt idx="2502">
                        <c:v>577.599853515625</c:v>
                      </c:pt>
                      <c:pt idx="2503">
                        <c:v>577.599853515625</c:v>
                      </c:pt>
                      <c:pt idx="2504">
                        <c:v>577.699951171875</c:v>
                      </c:pt>
                      <c:pt idx="2505">
                        <c:v>577.89990234375</c:v>
                      </c:pt>
                      <c:pt idx="2506">
                        <c:v>578</c:v>
                      </c:pt>
                      <c:pt idx="2507">
                        <c:v>578.099853515625</c:v>
                      </c:pt>
                      <c:pt idx="2508">
                        <c:v>578.2998046875</c:v>
                      </c:pt>
                      <c:pt idx="2509">
                        <c:v>578.39990234375</c:v>
                      </c:pt>
                      <c:pt idx="2510">
                        <c:v>578.5</c:v>
                      </c:pt>
                      <c:pt idx="2511">
                        <c:v>578.599853515625</c:v>
                      </c:pt>
                      <c:pt idx="2512">
                        <c:v>578.699951171875</c:v>
                      </c:pt>
                      <c:pt idx="2513">
                        <c:v>578.7998046875</c:v>
                      </c:pt>
                      <c:pt idx="2514">
                        <c:v>578.89990234375</c:v>
                      </c:pt>
                      <c:pt idx="2515">
                        <c:v>579.099853515625</c:v>
                      </c:pt>
                      <c:pt idx="2516">
                        <c:v>579.199951171875</c:v>
                      </c:pt>
                      <c:pt idx="2517">
                        <c:v>579.2998046875</c:v>
                      </c:pt>
                      <c:pt idx="2518">
                        <c:v>579.2998046875</c:v>
                      </c:pt>
                      <c:pt idx="2519">
                        <c:v>579.5</c:v>
                      </c:pt>
                      <c:pt idx="2520">
                        <c:v>579.599853515625</c:v>
                      </c:pt>
                      <c:pt idx="2521">
                        <c:v>579.699951171875</c:v>
                      </c:pt>
                      <c:pt idx="2522">
                        <c:v>579.7998046875</c:v>
                      </c:pt>
                      <c:pt idx="2523">
                        <c:v>579.999755859375</c:v>
                      </c:pt>
                      <c:pt idx="2524">
                        <c:v>580.099853515625</c:v>
                      </c:pt>
                      <c:pt idx="2525">
                        <c:v>580.199951171875</c:v>
                      </c:pt>
                      <c:pt idx="2526">
                        <c:v>580.2998046875</c:v>
                      </c:pt>
                      <c:pt idx="2527">
                        <c:v>580.2998046875</c:v>
                      </c:pt>
                      <c:pt idx="2528">
                        <c:v>580.39990234375</c:v>
                      </c:pt>
                      <c:pt idx="2529">
                        <c:v>580.499755859375</c:v>
                      </c:pt>
                      <c:pt idx="2530">
                        <c:v>580.599853515625</c:v>
                      </c:pt>
                      <c:pt idx="2531">
                        <c:v>580.699951171875</c:v>
                      </c:pt>
                      <c:pt idx="2532">
                        <c:v>580.7998046875</c:v>
                      </c:pt>
                      <c:pt idx="2533">
                        <c:v>580.999755859375</c:v>
                      </c:pt>
                      <c:pt idx="2534">
                        <c:v>581.099853515625</c:v>
                      </c:pt>
                      <c:pt idx="2535">
                        <c:v>581.199951171875</c:v>
                      </c:pt>
                      <c:pt idx="2536">
                        <c:v>581.39990234375</c:v>
                      </c:pt>
                      <c:pt idx="2537">
                        <c:v>581.499755859375</c:v>
                      </c:pt>
                      <c:pt idx="2538">
                        <c:v>581.599853515625</c:v>
                      </c:pt>
                      <c:pt idx="2539">
                        <c:v>581.69970703125</c:v>
                      </c:pt>
                      <c:pt idx="2540">
                        <c:v>581.7998046875</c:v>
                      </c:pt>
                      <c:pt idx="2541">
                        <c:v>581.89990234375</c:v>
                      </c:pt>
                      <c:pt idx="2542">
                        <c:v>581.999755859375</c:v>
                      </c:pt>
                      <c:pt idx="2543">
                        <c:v>582.099853515625</c:v>
                      </c:pt>
                      <c:pt idx="2544">
                        <c:v>582.19970703125</c:v>
                      </c:pt>
                      <c:pt idx="2545">
                        <c:v>582.400146484375</c:v>
                      </c:pt>
                      <c:pt idx="2546">
                        <c:v>582.500244140625</c:v>
                      </c:pt>
                      <c:pt idx="2547">
                        <c:v>582.60009765625</c:v>
                      </c:pt>
                      <c:pt idx="2548">
                        <c:v>582.7001953125</c:v>
                      </c:pt>
                      <c:pt idx="2549">
                        <c:v>582.900146484375</c:v>
                      </c:pt>
                      <c:pt idx="2550">
                        <c:v>582.900146484375</c:v>
                      </c:pt>
                      <c:pt idx="2551">
                        <c:v>583.10009765625</c:v>
                      </c:pt>
                      <c:pt idx="2552">
                        <c:v>583.10009765625</c:v>
                      </c:pt>
                      <c:pt idx="2553">
                        <c:v>583.300048828125</c:v>
                      </c:pt>
                      <c:pt idx="2554">
                        <c:v>583.400146484375</c:v>
                      </c:pt>
                      <c:pt idx="2555">
                        <c:v>583.500244140625</c:v>
                      </c:pt>
                      <c:pt idx="2556">
                        <c:v>583.60009765625</c:v>
                      </c:pt>
                      <c:pt idx="2557">
                        <c:v>583.7001953125</c:v>
                      </c:pt>
                      <c:pt idx="2558">
                        <c:v>583.900146484375</c:v>
                      </c:pt>
                      <c:pt idx="2559">
                        <c:v>584.000244140625</c:v>
                      </c:pt>
                      <c:pt idx="2560">
                        <c:v>584.000244140625</c:v>
                      </c:pt>
                      <c:pt idx="2561">
                        <c:v>584.10009765625</c:v>
                      </c:pt>
                      <c:pt idx="2562">
                        <c:v>584.2001953125</c:v>
                      </c:pt>
                      <c:pt idx="2563">
                        <c:v>584.400146484375</c:v>
                      </c:pt>
                      <c:pt idx="2564">
                        <c:v>584.5</c:v>
                      </c:pt>
                      <c:pt idx="2565">
                        <c:v>584.60009765625</c:v>
                      </c:pt>
                      <c:pt idx="2566">
                        <c:v>584.800048828125</c:v>
                      </c:pt>
                      <c:pt idx="2567">
                        <c:v>584.800048828125</c:v>
                      </c:pt>
                      <c:pt idx="2568">
                        <c:v>585</c:v>
                      </c:pt>
                      <c:pt idx="2569">
                        <c:v>585</c:v>
                      </c:pt>
                      <c:pt idx="2570">
                        <c:v>585.2001953125</c:v>
                      </c:pt>
                      <c:pt idx="2571">
                        <c:v>585.10009765625</c:v>
                      </c:pt>
                      <c:pt idx="2572">
                        <c:v>585</c:v>
                      </c:pt>
                      <c:pt idx="2573">
                        <c:v>584.800048828125</c:v>
                      </c:pt>
                      <c:pt idx="2574">
                        <c:v>584.400146484375</c:v>
                      </c:pt>
                      <c:pt idx="2575">
                        <c:v>584.2001953125</c:v>
                      </c:pt>
                      <c:pt idx="2576">
                        <c:v>583.800048828125</c:v>
                      </c:pt>
                      <c:pt idx="2577">
                        <c:v>583.400146484375</c:v>
                      </c:pt>
                      <c:pt idx="2578">
                        <c:v>583.2001953125</c:v>
                      </c:pt>
                      <c:pt idx="2579">
                        <c:v>582.7001953125</c:v>
                      </c:pt>
                      <c:pt idx="2580">
                        <c:v>582.2998046875</c:v>
                      </c:pt>
                      <c:pt idx="2581">
                        <c:v>581.7998046875</c:v>
                      </c:pt>
                      <c:pt idx="2582">
                        <c:v>581.2998046875</c:v>
                      </c:pt>
                      <c:pt idx="2583">
                        <c:v>580.7998046875</c:v>
                      </c:pt>
                      <c:pt idx="2584">
                        <c:v>580.39990234375</c:v>
                      </c:pt>
                      <c:pt idx="2585">
                        <c:v>579.7998046875</c:v>
                      </c:pt>
                      <c:pt idx="2586">
                        <c:v>579.2998046875</c:v>
                      </c:pt>
                      <c:pt idx="2587">
                        <c:v>578.7998046875</c:v>
                      </c:pt>
                      <c:pt idx="2588">
                        <c:v>578.2998046875</c:v>
                      </c:pt>
                      <c:pt idx="2589">
                        <c:v>577.800048828125</c:v>
                      </c:pt>
                      <c:pt idx="2590">
                        <c:v>577.199951171875</c:v>
                      </c:pt>
                      <c:pt idx="2591">
                        <c:v>576.800048828125</c:v>
                      </c:pt>
                      <c:pt idx="2592">
                        <c:v>576.300048828125</c:v>
                      </c:pt>
                      <c:pt idx="2593">
                        <c:v>575.60009765625</c:v>
                      </c:pt>
                      <c:pt idx="2594">
                        <c:v>575.10009765625</c:v>
                      </c:pt>
                      <c:pt idx="2595">
                        <c:v>574.60009765625</c:v>
                      </c:pt>
                      <c:pt idx="2596">
                        <c:v>574</c:v>
                      </c:pt>
                      <c:pt idx="2597">
                        <c:v>573.800048828125</c:v>
                      </c:pt>
                      <c:pt idx="2598">
                        <c:v>573.300048828125</c:v>
                      </c:pt>
                      <c:pt idx="2599">
                        <c:v>572.900146484375</c:v>
                      </c:pt>
                      <c:pt idx="2600">
                        <c:v>572.400146484375</c:v>
                      </c:pt>
                      <c:pt idx="2601">
                        <c:v>571.800048828125</c:v>
                      </c:pt>
                      <c:pt idx="2602">
                        <c:v>571.400146484375</c:v>
                      </c:pt>
                      <c:pt idx="2603">
                        <c:v>570.800048828125</c:v>
                      </c:pt>
                      <c:pt idx="2604">
                        <c:v>570.300048828125</c:v>
                      </c:pt>
                      <c:pt idx="2605">
                        <c:v>569.7001953125</c:v>
                      </c:pt>
                      <c:pt idx="2606">
                        <c:v>569.19970703125</c:v>
                      </c:pt>
                      <c:pt idx="2607">
                        <c:v>568.599853515625</c:v>
                      </c:pt>
                      <c:pt idx="2608">
                        <c:v>568.099853515625</c:v>
                      </c:pt>
                      <c:pt idx="2609">
                        <c:v>567.599853515625</c:v>
                      </c:pt>
                      <c:pt idx="2610">
                        <c:v>566.999755859375</c:v>
                      </c:pt>
                      <c:pt idx="2611">
                        <c:v>566.2998046875</c:v>
                      </c:pt>
                      <c:pt idx="2612">
                        <c:v>565.7998046875</c:v>
                      </c:pt>
                      <c:pt idx="2613">
                        <c:v>565.39990234375</c:v>
                      </c:pt>
                      <c:pt idx="2614">
                        <c:v>564.89990234375</c:v>
                      </c:pt>
                      <c:pt idx="2615">
                        <c:v>564.300048828125</c:v>
                      </c:pt>
                      <c:pt idx="2616">
                        <c:v>563.800048828125</c:v>
                      </c:pt>
                      <c:pt idx="2617">
                        <c:v>563.39990234375</c:v>
                      </c:pt>
                      <c:pt idx="2618">
                        <c:v>563.10009765625</c:v>
                      </c:pt>
                      <c:pt idx="2619">
                        <c:v>562.5</c:v>
                      </c:pt>
                      <c:pt idx="2620">
                        <c:v>562</c:v>
                      </c:pt>
                      <c:pt idx="2621">
                        <c:v>561.400146484375</c:v>
                      </c:pt>
                      <c:pt idx="2622">
                        <c:v>560.800048828125</c:v>
                      </c:pt>
                      <c:pt idx="2623">
                        <c:v>560.10009765625</c:v>
                      </c:pt>
                      <c:pt idx="2624">
                        <c:v>559.60009765625</c:v>
                      </c:pt>
                      <c:pt idx="2625">
                        <c:v>559</c:v>
                      </c:pt>
                      <c:pt idx="2626">
                        <c:v>558.400146484375</c:v>
                      </c:pt>
                      <c:pt idx="2627">
                        <c:v>557.900146484375</c:v>
                      </c:pt>
                      <c:pt idx="2628">
                        <c:v>557.30029296875</c:v>
                      </c:pt>
                      <c:pt idx="2629">
                        <c:v>556.80029296875</c:v>
                      </c:pt>
                      <c:pt idx="2630">
                        <c:v>556.2998046875</c:v>
                      </c:pt>
                      <c:pt idx="2631">
                        <c:v>555.7998046875</c:v>
                      </c:pt>
                      <c:pt idx="2632">
                        <c:v>555.599853515625</c:v>
                      </c:pt>
                      <c:pt idx="2633">
                        <c:v>555.199951171875</c:v>
                      </c:pt>
                      <c:pt idx="2634">
                        <c:v>554.699951171875</c:v>
                      </c:pt>
                      <c:pt idx="2635">
                        <c:v>554.499755859375</c:v>
                      </c:pt>
                      <c:pt idx="2636">
                        <c:v>554.099853515625</c:v>
                      </c:pt>
                      <c:pt idx="2637">
                        <c:v>553.699951171875</c:v>
                      </c:pt>
                      <c:pt idx="2638">
                        <c:v>553.2998046875</c:v>
                      </c:pt>
                      <c:pt idx="2639">
                        <c:v>552.89990234375</c:v>
                      </c:pt>
                      <c:pt idx="2640">
                        <c:v>552.5</c:v>
                      </c:pt>
                      <c:pt idx="2641">
                        <c:v>552.099853515625</c:v>
                      </c:pt>
                      <c:pt idx="2642">
                        <c:v>551.699951171875</c:v>
                      </c:pt>
                      <c:pt idx="2643">
                        <c:v>551.300048828125</c:v>
                      </c:pt>
                      <c:pt idx="2644">
                        <c:v>550.89990234375</c:v>
                      </c:pt>
                      <c:pt idx="2645">
                        <c:v>550.5</c:v>
                      </c:pt>
                      <c:pt idx="2646">
                        <c:v>550.39990234375</c:v>
                      </c:pt>
                      <c:pt idx="2647">
                        <c:v>550</c:v>
                      </c:pt>
                      <c:pt idx="2648">
                        <c:v>549.699951171875</c:v>
                      </c:pt>
                      <c:pt idx="2649">
                        <c:v>549.300048828125</c:v>
                      </c:pt>
                      <c:pt idx="2650">
                        <c:v>548.900146484375</c:v>
                      </c:pt>
                      <c:pt idx="2651">
                        <c:v>548.60009765625</c:v>
                      </c:pt>
                      <c:pt idx="2652">
                        <c:v>548.199951171875</c:v>
                      </c:pt>
                      <c:pt idx="2653">
                        <c:v>547.7001953125</c:v>
                      </c:pt>
                      <c:pt idx="2654">
                        <c:v>547.300048828125</c:v>
                      </c:pt>
                      <c:pt idx="2655">
                        <c:v>547</c:v>
                      </c:pt>
                      <c:pt idx="2656">
                        <c:v>546.60009765625</c:v>
                      </c:pt>
                      <c:pt idx="2657">
                        <c:v>546.300048828125</c:v>
                      </c:pt>
                      <c:pt idx="2658">
                        <c:v>545.800048828125</c:v>
                      </c:pt>
                      <c:pt idx="2659">
                        <c:v>545.400146484375</c:v>
                      </c:pt>
                      <c:pt idx="2660">
                        <c:v>545.10009765625</c:v>
                      </c:pt>
                      <c:pt idx="2661">
                        <c:v>544.7001953125</c:v>
                      </c:pt>
                      <c:pt idx="2662">
                        <c:v>544.30029296875</c:v>
                      </c:pt>
                      <c:pt idx="2663">
                        <c:v>544.10009765625</c:v>
                      </c:pt>
                      <c:pt idx="2664">
                        <c:v>543.69970703125</c:v>
                      </c:pt>
                      <c:pt idx="2665">
                        <c:v>543.19970703125</c:v>
                      </c:pt>
                      <c:pt idx="2666">
                        <c:v>542.89990234375</c:v>
                      </c:pt>
                      <c:pt idx="2667">
                        <c:v>542.499755859375</c:v>
                      </c:pt>
                      <c:pt idx="2668">
                        <c:v>542.099853515625</c:v>
                      </c:pt>
                      <c:pt idx="2669">
                        <c:v>541.699951171875</c:v>
                      </c:pt>
                      <c:pt idx="2670">
                        <c:v>541.2998046875</c:v>
                      </c:pt>
                      <c:pt idx="2671">
                        <c:v>540.89990234375</c:v>
                      </c:pt>
                      <c:pt idx="2672">
                        <c:v>540.599853515625</c:v>
                      </c:pt>
                      <c:pt idx="2673">
                        <c:v>540.099853515625</c:v>
                      </c:pt>
                      <c:pt idx="2674">
                        <c:v>539.7998046875</c:v>
                      </c:pt>
                      <c:pt idx="2675">
                        <c:v>539.39990234375</c:v>
                      </c:pt>
                      <c:pt idx="2676">
                        <c:v>539</c:v>
                      </c:pt>
                      <c:pt idx="2677">
                        <c:v>538.599853515625</c:v>
                      </c:pt>
                      <c:pt idx="2678">
                        <c:v>538.199951171875</c:v>
                      </c:pt>
                      <c:pt idx="2679">
                        <c:v>538.10009765625</c:v>
                      </c:pt>
                      <c:pt idx="2680">
                        <c:v>537.699951171875</c:v>
                      </c:pt>
                      <c:pt idx="2681">
                        <c:v>537.5</c:v>
                      </c:pt>
                      <c:pt idx="2682">
                        <c:v>537.10009765625</c:v>
                      </c:pt>
                      <c:pt idx="2683">
                        <c:v>536.699951171875</c:v>
                      </c:pt>
                      <c:pt idx="2684">
                        <c:v>536.199951171875</c:v>
                      </c:pt>
                      <c:pt idx="2685">
                        <c:v>535.699951171875</c:v>
                      </c:pt>
                      <c:pt idx="2686">
                        <c:v>535.400146484375</c:v>
                      </c:pt>
                      <c:pt idx="2687">
                        <c:v>535</c:v>
                      </c:pt>
                      <c:pt idx="2688">
                        <c:v>534.60009765625</c:v>
                      </c:pt>
                      <c:pt idx="2689">
                        <c:v>534.2001953125</c:v>
                      </c:pt>
                      <c:pt idx="2690">
                        <c:v>533.900146484375</c:v>
                      </c:pt>
                      <c:pt idx="2691">
                        <c:v>533.5</c:v>
                      </c:pt>
                      <c:pt idx="2692">
                        <c:v>533.10009765625</c:v>
                      </c:pt>
                      <c:pt idx="2693">
                        <c:v>532.7001953125</c:v>
                      </c:pt>
                      <c:pt idx="2694">
                        <c:v>532.300048828125</c:v>
                      </c:pt>
                      <c:pt idx="2695">
                        <c:v>531.900146484375</c:v>
                      </c:pt>
                      <c:pt idx="2696">
                        <c:v>531.400146484375</c:v>
                      </c:pt>
                      <c:pt idx="2697">
                        <c:v>531.30029296875</c:v>
                      </c:pt>
                      <c:pt idx="2698">
                        <c:v>530.7998046875</c:v>
                      </c:pt>
                      <c:pt idx="2699">
                        <c:v>530.39990234375</c:v>
                      </c:pt>
                      <c:pt idx="2700">
                        <c:v>529.999755859375</c:v>
                      </c:pt>
                      <c:pt idx="2701">
                        <c:v>529.599853515625</c:v>
                      </c:pt>
                      <c:pt idx="2702">
                        <c:v>529.2998046875</c:v>
                      </c:pt>
                      <c:pt idx="2703">
                        <c:v>528.89990234375</c:v>
                      </c:pt>
                      <c:pt idx="2704">
                        <c:v>528.5</c:v>
                      </c:pt>
                      <c:pt idx="2705">
                        <c:v>528.099853515625</c:v>
                      </c:pt>
                      <c:pt idx="2706">
                        <c:v>527.699951171875</c:v>
                      </c:pt>
                      <c:pt idx="2707">
                        <c:v>527.2998046875</c:v>
                      </c:pt>
                      <c:pt idx="2708">
                        <c:v>526.699951171875</c:v>
                      </c:pt>
                      <c:pt idx="2709">
                        <c:v>526.300048828125</c:v>
                      </c:pt>
                      <c:pt idx="2710">
                        <c:v>525.89990234375</c:v>
                      </c:pt>
                      <c:pt idx="2711">
                        <c:v>525.5</c:v>
                      </c:pt>
                      <c:pt idx="2712">
                        <c:v>525</c:v>
                      </c:pt>
                      <c:pt idx="2713">
                        <c:v>524.800048828125</c:v>
                      </c:pt>
                      <c:pt idx="2714">
                        <c:v>524.39990234375</c:v>
                      </c:pt>
                      <c:pt idx="2715">
                        <c:v>524</c:v>
                      </c:pt>
                      <c:pt idx="2716">
                        <c:v>523.60009765625</c:v>
                      </c:pt>
                      <c:pt idx="2717">
                        <c:v>523.199951171875</c:v>
                      </c:pt>
                      <c:pt idx="2718">
                        <c:v>522.699951171875</c:v>
                      </c:pt>
                      <c:pt idx="2719">
                        <c:v>522.300048828125</c:v>
                      </c:pt>
                      <c:pt idx="2720">
                        <c:v>521.800048828125</c:v>
                      </c:pt>
                      <c:pt idx="2721">
                        <c:v>521.400146484375</c:v>
                      </c:pt>
                      <c:pt idx="2722">
                        <c:v>521</c:v>
                      </c:pt>
                      <c:pt idx="2723">
                        <c:v>520.60009765625</c:v>
                      </c:pt>
                      <c:pt idx="2724">
                        <c:v>520.2001953125</c:v>
                      </c:pt>
                      <c:pt idx="2725">
                        <c:v>519.7001953125</c:v>
                      </c:pt>
                      <c:pt idx="2726">
                        <c:v>519.300048828125</c:v>
                      </c:pt>
                      <c:pt idx="2727">
                        <c:v>518.900146484375</c:v>
                      </c:pt>
                      <c:pt idx="2728">
                        <c:v>518.400146484375</c:v>
                      </c:pt>
                      <c:pt idx="2729">
                        <c:v>518.19970703125</c:v>
                      </c:pt>
                      <c:pt idx="2730">
                        <c:v>517.7998046875</c:v>
                      </c:pt>
                      <c:pt idx="2731">
                        <c:v>517.2998046875</c:v>
                      </c:pt>
                      <c:pt idx="2732">
                        <c:v>517.099853515625</c:v>
                      </c:pt>
                      <c:pt idx="2733">
                        <c:v>516.599853515625</c:v>
                      </c:pt>
                      <c:pt idx="2734">
                        <c:v>516.199951171875</c:v>
                      </c:pt>
                      <c:pt idx="2735">
                        <c:v>515.7998046875</c:v>
                      </c:pt>
                      <c:pt idx="2736">
                        <c:v>515.39990234375</c:v>
                      </c:pt>
                      <c:pt idx="2737">
                        <c:v>515</c:v>
                      </c:pt>
                      <c:pt idx="2738">
                        <c:v>514.599853515625</c:v>
                      </c:pt>
                      <c:pt idx="2739">
                        <c:v>514.199951171875</c:v>
                      </c:pt>
                      <c:pt idx="2740">
                        <c:v>513.800048828125</c:v>
                      </c:pt>
                      <c:pt idx="2741">
                        <c:v>513.300048828125</c:v>
                      </c:pt>
                      <c:pt idx="2742">
                        <c:v>512.89990234375</c:v>
                      </c:pt>
                      <c:pt idx="2743">
                        <c:v>512.5</c:v>
                      </c:pt>
                      <c:pt idx="2744">
                        <c:v>512</c:v>
                      </c:pt>
                      <c:pt idx="2745">
                        <c:v>511.60009765625</c:v>
                      </c:pt>
                      <c:pt idx="2746">
                        <c:v>511.10009765625</c:v>
                      </c:pt>
                      <c:pt idx="2747">
                        <c:v>510.900146484375</c:v>
                      </c:pt>
                      <c:pt idx="2748">
                        <c:v>510.400146484375</c:v>
                      </c:pt>
                      <c:pt idx="2749">
                        <c:v>510</c:v>
                      </c:pt>
                      <c:pt idx="2750">
                        <c:v>509.60009765625</c:v>
                      </c:pt>
                      <c:pt idx="2751">
                        <c:v>509.10009765625</c:v>
                      </c:pt>
                      <c:pt idx="2752">
                        <c:v>508.7001953125</c:v>
                      </c:pt>
                      <c:pt idx="2753">
                        <c:v>508.300048828125</c:v>
                      </c:pt>
                      <c:pt idx="2754">
                        <c:v>507.800048828125</c:v>
                      </c:pt>
                      <c:pt idx="2755">
                        <c:v>507.400146484375</c:v>
                      </c:pt>
                      <c:pt idx="2756">
                        <c:v>507.000244140625</c:v>
                      </c:pt>
                      <c:pt idx="2757">
                        <c:v>506.500244140625</c:v>
                      </c:pt>
                      <c:pt idx="2758">
                        <c:v>506.10009765625</c:v>
                      </c:pt>
                      <c:pt idx="2759">
                        <c:v>505.60009765625</c:v>
                      </c:pt>
                      <c:pt idx="2760">
                        <c:v>505.099853515625</c:v>
                      </c:pt>
                      <c:pt idx="2761">
                        <c:v>504.69970703125</c:v>
                      </c:pt>
                      <c:pt idx="2762">
                        <c:v>504.199951171875</c:v>
                      </c:pt>
                      <c:pt idx="2763">
                        <c:v>503.7998046875</c:v>
                      </c:pt>
                      <c:pt idx="2764">
                        <c:v>503.599853515625</c:v>
                      </c:pt>
                      <c:pt idx="2765">
                        <c:v>503.199951171875</c:v>
                      </c:pt>
                      <c:pt idx="2766">
                        <c:v>502.599853515625</c:v>
                      </c:pt>
                      <c:pt idx="2767">
                        <c:v>502.199951171875</c:v>
                      </c:pt>
                      <c:pt idx="2768">
                        <c:v>501.89990234375</c:v>
                      </c:pt>
                      <c:pt idx="2769">
                        <c:v>501.39990234375</c:v>
                      </c:pt>
                      <c:pt idx="2770">
                        <c:v>500.89990234375</c:v>
                      </c:pt>
                      <c:pt idx="2771">
                        <c:v>500.5</c:v>
                      </c:pt>
                      <c:pt idx="2772">
                        <c:v>500.099853515625</c:v>
                      </c:pt>
                      <c:pt idx="2773">
                        <c:v>499.60009765625</c:v>
                      </c:pt>
                      <c:pt idx="2774">
                        <c:v>499.10009765625</c:v>
                      </c:pt>
                      <c:pt idx="2775">
                        <c:v>498.60009765625</c:v>
                      </c:pt>
                      <c:pt idx="2776">
                        <c:v>498.199951171875</c:v>
                      </c:pt>
                      <c:pt idx="2777">
                        <c:v>497.800048828125</c:v>
                      </c:pt>
                      <c:pt idx="2778">
                        <c:v>497.300048828125</c:v>
                      </c:pt>
                      <c:pt idx="2779">
                        <c:v>496.900146484375</c:v>
                      </c:pt>
                      <c:pt idx="2780">
                        <c:v>496.400146484375</c:v>
                      </c:pt>
                      <c:pt idx="2781">
                        <c:v>496.2001953125</c:v>
                      </c:pt>
                      <c:pt idx="2782">
                        <c:v>495.800048828125</c:v>
                      </c:pt>
                      <c:pt idx="2783">
                        <c:v>495.300048828125</c:v>
                      </c:pt>
                      <c:pt idx="2784">
                        <c:v>494.900146484375</c:v>
                      </c:pt>
                      <c:pt idx="2785">
                        <c:v>494.400146484375</c:v>
                      </c:pt>
                      <c:pt idx="2786">
                        <c:v>493.800048828125</c:v>
                      </c:pt>
                      <c:pt idx="2787">
                        <c:v>493.400146484375</c:v>
                      </c:pt>
                      <c:pt idx="2788">
                        <c:v>493.000244140625</c:v>
                      </c:pt>
                      <c:pt idx="2789">
                        <c:v>492.69970703125</c:v>
                      </c:pt>
                      <c:pt idx="2790">
                        <c:v>492.2998046875</c:v>
                      </c:pt>
                      <c:pt idx="2791">
                        <c:v>491.7998046875</c:v>
                      </c:pt>
                      <c:pt idx="2792">
                        <c:v>491.2998046875</c:v>
                      </c:pt>
                      <c:pt idx="2793">
                        <c:v>490.89990234375</c:v>
                      </c:pt>
                      <c:pt idx="2794">
                        <c:v>490.39990234375</c:v>
                      </c:pt>
                      <c:pt idx="2795">
                        <c:v>490</c:v>
                      </c:pt>
                      <c:pt idx="2796">
                        <c:v>489.5</c:v>
                      </c:pt>
                      <c:pt idx="2797">
                        <c:v>489</c:v>
                      </c:pt>
                      <c:pt idx="2798">
                        <c:v>488.599853515625</c:v>
                      </c:pt>
                      <c:pt idx="2799">
                        <c:v>488.39990234375</c:v>
                      </c:pt>
                      <c:pt idx="2800">
                        <c:v>487.89990234375</c:v>
                      </c:pt>
                      <c:pt idx="2801">
                        <c:v>487.39990234375</c:v>
                      </c:pt>
                      <c:pt idx="2802">
                        <c:v>487</c:v>
                      </c:pt>
                      <c:pt idx="2803">
                        <c:v>486.5</c:v>
                      </c:pt>
                      <c:pt idx="2804">
                        <c:v>486</c:v>
                      </c:pt>
                      <c:pt idx="2805">
                        <c:v>485.5</c:v>
                      </c:pt>
                      <c:pt idx="2806">
                        <c:v>485</c:v>
                      </c:pt>
                      <c:pt idx="2807">
                        <c:v>484.5</c:v>
                      </c:pt>
                      <c:pt idx="2808">
                        <c:v>484.10009765625</c:v>
                      </c:pt>
                      <c:pt idx="2809">
                        <c:v>483.60009765625</c:v>
                      </c:pt>
                      <c:pt idx="2810">
                        <c:v>483.300048828125</c:v>
                      </c:pt>
                      <c:pt idx="2811">
                        <c:v>482.800048828125</c:v>
                      </c:pt>
                      <c:pt idx="2812">
                        <c:v>482.400146484375</c:v>
                      </c:pt>
                      <c:pt idx="2813">
                        <c:v>481.900146484375</c:v>
                      </c:pt>
                      <c:pt idx="2814">
                        <c:v>481.400146484375</c:v>
                      </c:pt>
                      <c:pt idx="2815">
                        <c:v>480.900146484375</c:v>
                      </c:pt>
                      <c:pt idx="2816">
                        <c:v>480.7001953125</c:v>
                      </c:pt>
                      <c:pt idx="2817">
                        <c:v>480.2001953125</c:v>
                      </c:pt>
                      <c:pt idx="2818">
                        <c:v>479.7998046875</c:v>
                      </c:pt>
                      <c:pt idx="2819">
                        <c:v>479.2998046875</c:v>
                      </c:pt>
                      <c:pt idx="2820">
                        <c:v>478.7998046875</c:v>
                      </c:pt>
                      <c:pt idx="2821">
                        <c:v>478.39990234375</c:v>
                      </c:pt>
                      <c:pt idx="2822">
                        <c:v>477.89990234375</c:v>
                      </c:pt>
                      <c:pt idx="2823">
                        <c:v>477.39990234375</c:v>
                      </c:pt>
                      <c:pt idx="2824">
                        <c:v>476.89990234375</c:v>
                      </c:pt>
                      <c:pt idx="2825">
                        <c:v>476.5</c:v>
                      </c:pt>
                      <c:pt idx="2826">
                        <c:v>476</c:v>
                      </c:pt>
                      <c:pt idx="2827">
                        <c:v>475.5</c:v>
                      </c:pt>
                      <c:pt idx="2828">
                        <c:v>475.099853515625</c:v>
                      </c:pt>
                      <c:pt idx="2829">
                        <c:v>474.599853515625</c:v>
                      </c:pt>
                      <c:pt idx="2830">
                        <c:v>474.10009765625</c:v>
                      </c:pt>
                      <c:pt idx="2831">
                        <c:v>473.699951171875</c:v>
                      </c:pt>
                      <c:pt idx="2832">
                        <c:v>473.199951171875</c:v>
                      </c:pt>
                      <c:pt idx="2833">
                        <c:v>473</c:v>
                      </c:pt>
                      <c:pt idx="2834">
                        <c:v>472.400146484375</c:v>
                      </c:pt>
                      <c:pt idx="2835">
                        <c:v>472</c:v>
                      </c:pt>
                      <c:pt idx="2836">
                        <c:v>471.800048828125</c:v>
                      </c:pt>
                      <c:pt idx="2837">
                        <c:v>471.199951171875</c:v>
                      </c:pt>
                      <c:pt idx="2838">
                        <c:v>470.800048828125</c:v>
                      </c:pt>
                      <c:pt idx="2839">
                        <c:v>470.300048828125</c:v>
                      </c:pt>
                      <c:pt idx="2840">
                        <c:v>469.900146484375</c:v>
                      </c:pt>
                      <c:pt idx="2841">
                        <c:v>469.400146484375</c:v>
                      </c:pt>
                      <c:pt idx="2842">
                        <c:v>468.900146484375</c:v>
                      </c:pt>
                      <c:pt idx="2843">
                        <c:v>468.500244140625</c:v>
                      </c:pt>
                      <c:pt idx="2844">
                        <c:v>468.000244140625</c:v>
                      </c:pt>
                      <c:pt idx="2845">
                        <c:v>467.500244140625</c:v>
                      </c:pt>
                      <c:pt idx="2846">
                        <c:v>467.099853515625</c:v>
                      </c:pt>
                      <c:pt idx="2847">
                        <c:v>466.599853515625</c:v>
                      </c:pt>
                      <c:pt idx="2848">
                        <c:v>466.099853515625</c:v>
                      </c:pt>
                      <c:pt idx="2849">
                        <c:v>465.699951171875</c:v>
                      </c:pt>
                      <c:pt idx="2850">
                        <c:v>465.39990234375</c:v>
                      </c:pt>
                      <c:pt idx="2851">
                        <c:v>464.999755859375</c:v>
                      </c:pt>
                      <c:pt idx="2852">
                        <c:v>464.5</c:v>
                      </c:pt>
                      <c:pt idx="2853">
                        <c:v>463.89990234375</c:v>
                      </c:pt>
                      <c:pt idx="2854">
                        <c:v>463.39990234375</c:v>
                      </c:pt>
                      <c:pt idx="2855">
                        <c:v>463</c:v>
                      </c:pt>
                      <c:pt idx="2856">
                        <c:v>462.5</c:v>
                      </c:pt>
                      <c:pt idx="2857">
                        <c:v>462</c:v>
                      </c:pt>
                      <c:pt idx="2858">
                        <c:v>461.599853515625</c:v>
                      </c:pt>
                      <c:pt idx="2859">
                        <c:v>461.10009765625</c:v>
                      </c:pt>
                      <c:pt idx="2860">
                        <c:v>460.699951171875</c:v>
                      </c:pt>
                      <c:pt idx="2861">
                        <c:v>460.199951171875</c:v>
                      </c:pt>
                      <c:pt idx="2862">
                        <c:v>460</c:v>
                      </c:pt>
                      <c:pt idx="2863">
                        <c:v>459.5</c:v>
                      </c:pt>
                      <c:pt idx="2864">
                        <c:v>459</c:v>
                      </c:pt>
                      <c:pt idx="2865">
                        <c:v>458.60009765625</c:v>
                      </c:pt>
                      <c:pt idx="2866">
                        <c:v>458.10009765625</c:v>
                      </c:pt>
                      <c:pt idx="2867">
                        <c:v>457.60009765625</c:v>
                      </c:pt>
                      <c:pt idx="2868">
                        <c:v>457.2001953125</c:v>
                      </c:pt>
                      <c:pt idx="2869">
                        <c:v>456.7001953125</c:v>
                      </c:pt>
                      <c:pt idx="2870">
                        <c:v>456.2001953125</c:v>
                      </c:pt>
                      <c:pt idx="2871">
                        <c:v>455.7001953125</c:v>
                      </c:pt>
                      <c:pt idx="2872">
                        <c:v>455.300048828125</c:v>
                      </c:pt>
                      <c:pt idx="2873">
                        <c:v>454.80029296875</c:v>
                      </c:pt>
                      <c:pt idx="2874">
                        <c:v>454.400146484375</c:v>
                      </c:pt>
                      <c:pt idx="2875">
                        <c:v>453.89990234375</c:v>
                      </c:pt>
                      <c:pt idx="2876">
                        <c:v>453.39990234375</c:v>
                      </c:pt>
                      <c:pt idx="2877">
                        <c:v>452.89990234375</c:v>
                      </c:pt>
                      <c:pt idx="2878">
                        <c:v>452.499755859375</c:v>
                      </c:pt>
                      <c:pt idx="2879">
                        <c:v>451.999755859375</c:v>
                      </c:pt>
                      <c:pt idx="2880">
                        <c:v>451.7998046875</c:v>
                      </c:pt>
                      <c:pt idx="2881">
                        <c:v>451.2998046875</c:v>
                      </c:pt>
                      <c:pt idx="2882">
                        <c:v>450.89990234375</c:v>
                      </c:pt>
                      <c:pt idx="2883">
                        <c:v>450.2998046875</c:v>
                      </c:pt>
                      <c:pt idx="2884">
                        <c:v>449.89990234375</c:v>
                      </c:pt>
                      <c:pt idx="2885">
                        <c:v>449.39990234375</c:v>
                      </c:pt>
                      <c:pt idx="2886">
                        <c:v>448.89990234375</c:v>
                      </c:pt>
                      <c:pt idx="2887">
                        <c:v>448.5</c:v>
                      </c:pt>
                      <c:pt idx="2888">
                        <c:v>448</c:v>
                      </c:pt>
                      <c:pt idx="2889">
                        <c:v>447.39990234375</c:v>
                      </c:pt>
                      <c:pt idx="2890">
                        <c:v>447</c:v>
                      </c:pt>
                      <c:pt idx="2891">
                        <c:v>446.5</c:v>
                      </c:pt>
                      <c:pt idx="2892">
                        <c:v>446</c:v>
                      </c:pt>
                      <c:pt idx="2893">
                        <c:v>445.5</c:v>
                      </c:pt>
                      <c:pt idx="2894">
                        <c:v>445.2001953125</c:v>
                      </c:pt>
                      <c:pt idx="2895">
                        <c:v>444.60009765625</c:v>
                      </c:pt>
                      <c:pt idx="2896">
                        <c:v>444.2001953125</c:v>
                      </c:pt>
                      <c:pt idx="2897">
                        <c:v>444</c:v>
                      </c:pt>
                      <c:pt idx="2898">
                        <c:v>443.500244140625</c:v>
                      </c:pt>
                      <c:pt idx="2899">
                        <c:v>443.000244140625</c:v>
                      </c:pt>
                      <c:pt idx="2900">
                        <c:v>442.60009765625</c:v>
                      </c:pt>
                      <c:pt idx="2901">
                        <c:v>442.10009765625</c:v>
                      </c:pt>
                      <c:pt idx="2902">
                        <c:v>441.60009765625</c:v>
                      </c:pt>
                      <c:pt idx="2903">
                        <c:v>441.19970703125</c:v>
                      </c:pt>
                      <c:pt idx="2904">
                        <c:v>440.69970703125</c:v>
                      </c:pt>
                      <c:pt idx="2905">
                        <c:v>440.199951171875</c:v>
                      </c:pt>
                      <c:pt idx="2906">
                        <c:v>439.699951171875</c:v>
                      </c:pt>
                      <c:pt idx="2907">
                        <c:v>439.2998046875</c:v>
                      </c:pt>
                      <c:pt idx="2908">
                        <c:v>438.7998046875</c:v>
                      </c:pt>
                      <c:pt idx="2909">
                        <c:v>438.39990234375</c:v>
                      </c:pt>
                      <c:pt idx="2910">
                        <c:v>437.89990234375</c:v>
                      </c:pt>
                      <c:pt idx="2911">
                        <c:v>437.39990234375</c:v>
                      </c:pt>
                      <c:pt idx="2912">
                        <c:v>437</c:v>
                      </c:pt>
                      <c:pt idx="2913">
                        <c:v>436.5</c:v>
                      </c:pt>
                      <c:pt idx="2914">
                        <c:v>436.300048828125</c:v>
                      </c:pt>
                      <c:pt idx="2915">
                        <c:v>435.800048828125</c:v>
                      </c:pt>
                      <c:pt idx="2916">
                        <c:v>435.300048828125</c:v>
                      </c:pt>
                      <c:pt idx="2917">
                        <c:v>434.89990234375</c:v>
                      </c:pt>
                      <c:pt idx="2918">
                        <c:v>434.39990234375</c:v>
                      </c:pt>
                      <c:pt idx="2919">
                        <c:v>433.900146484375</c:v>
                      </c:pt>
                      <c:pt idx="2920">
                        <c:v>433.400146484375</c:v>
                      </c:pt>
                      <c:pt idx="2921">
                        <c:v>433</c:v>
                      </c:pt>
                      <c:pt idx="2922">
                        <c:v>432.5</c:v>
                      </c:pt>
                      <c:pt idx="2923">
                        <c:v>432</c:v>
                      </c:pt>
                      <c:pt idx="2924">
                        <c:v>431.60009765625</c:v>
                      </c:pt>
                      <c:pt idx="2925">
                        <c:v>431.10009765625</c:v>
                      </c:pt>
                      <c:pt idx="2926">
                        <c:v>430.60009765625</c:v>
                      </c:pt>
                      <c:pt idx="2927">
                        <c:v>430.2001953125</c:v>
                      </c:pt>
                      <c:pt idx="2928">
                        <c:v>429.900146484375</c:v>
                      </c:pt>
                      <c:pt idx="2929">
                        <c:v>429.500244140625</c:v>
                      </c:pt>
                      <c:pt idx="2930">
                        <c:v>429.000244140625</c:v>
                      </c:pt>
                      <c:pt idx="2931">
                        <c:v>428.499755859375</c:v>
                      </c:pt>
                      <c:pt idx="2932">
                        <c:v>428.099853515625</c:v>
                      </c:pt>
                      <c:pt idx="2933">
                        <c:v>427.599853515625</c:v>
                      </c:pt>
                      <c:pt idx="2934">
                        <c:v>427.39990234375</c:v>
                      </c:pt>
                      <c:pt idx="2935">
                        <c:v>426.89990234375</c:v>
                      </c:pt>
                      <c:pt idx="2936">
                        <c:v>426.39990234375</c:v>
                      </c:pt>
                      <c:pt idx="2937">
                        <c:v>426.099853515625</c:v>
                      </c:pt>
                      <c:pt idx="2938">
                        <c:v>425.599853515625</c:v>
                      </c:pt>
                      <c:pt idx="2939">
                        <c:v>425.199951171875</c:v>
                      </c:pt>
                      <c:pt idx="2940">
                        <c:v>424.699951171875</c:v>
                      </c:pt>
                      <c:pt idx="2941">
                        <c:v>424.300048828125</c:v>
                      </c:pt>
                      <c:pt idx="2942">
                        <c:v>423.800048828125</c:v>
                      </c:pt>
                      <c:pt idx="2943">
                        <c:v>423.300048828125</c:v>
                      </c:pt>
                      <c:pt idx="2944">
                        <c:v>422.800048828125</c:v>
                      </c:pt>
                      <c:pt idx="2945">
                        <c:v>422.39990234375</c:v>
                      </c:pt>
                      <c:pt idx="2946">
                        <c:v>421.89990234375</c:v>
                      </c:pt>
                      <c:pt idx="2947">
                        <c:v>421.5</c:v>
                      </c:pt>
                      <c:pt idx="2948">
                        <c:v>421</c:v>
                      </c:pt>
                      <c:pt idx="2949">
                        <c:v>420.5</c:v>
                      </c:pt>
                      <c:pt idx="2950">
                        <c:v>420.300048828125</c:v>
                      </c:pt>
                      <c:pt idx="2951">
                        <c:v>419.900146484375</c:v>
                      </c:pt>
                      <c:pt idx="2952">
                        <c:v>419.400146484375</c:v>
                      </c:pt>
                      <c:pt idx="2953">
                        <c:v>418.900146484375</c:v>
                      </c:pt>
                      <c:pt idx="2954">
                        <c:v>418.5</c:v>
                      </c:pt>
                      <c:pt idx="2955">
                        <c:v>417.900146484375</c:v>
                      </c:pt>
                      <c:pt idx="2956">
                        <c:v>417.400146484375</c:v>
                      </c:pt>
                      <c:pt idx="2957">
                        <c:v>417.000244140625</c:v>
                      </c:pt>
                      <c:pt idx="2958">
                        <c:v>416.500244140625</c:v>
                      </c:pt>
                      <c:pt idx="2959">
                        <c:v>416.10009765625</c:v>
                      </c:pt>
                      <c:pt idx="2960">
                        <c:v>415.599853515625</c:v>
                      </c:pt>
                      <c:pt idx="2961">
                        <c:v>415.2998046875</c:v>
                      </c:pt>
                      <c:pt idx="2962">
                        <c:v>414.7998046875</c:v>
                      </c:pt>
                      <c:pt idx="2963">
                        <c:v>414.39990234375</c:v>
                      </c:pt>
                      <c:pt idx="2964">
                        <c:v>413.89990234375</c:v>
                      </c:pt>
                      <c:pt idx="2965">
                        <c:v>413.499755859375</c:v>
                      </c:pt>
                      <c:pt idx="2966">
                        <c:v>413.2998046875</c:v>
                      </c:pt>
                      <c:pt idx="2967">
                        <c:v>412.7998046875</c:v>
                      </c:pt>
                      <c:pt idx="2968">
                        <c:v>412.39990234375</c:v>
                      </c:pt>
                      <c:pt idx="2969">
                        <c:v>412</c:v>
                      </c:pt>
                      <c:pt idx="2970">
                        <c:v>411.5</c:v>
                      </c:pt>
                      <c:pt idx="2971">
                        <c:v>411</c:v>
                      </c:pt>
                      <c:pt idx="2972">
                        <c:v>410.599853515625</c:v>
                      </c:pt>
                      <c:pt idx="2973">
                        <c:v>410</c:v>
                      </c:pt>
                      <c:pt idx="2974">
                        <c:v>409.5</c:v>
                      </c:pt>
                      <c:pt idx="2975">
                        <c:v>409.10009765625</c:v>
                      </c:pt>
                      <c:pt idx="2976">
                        <c:v>408.60009765625</c:v>
                      </c:pt>
                      <c:pt idx="2977">
                        <c:v>408.199951171875</c:v>
                      </c:pt>
                      <c:pt idx="2978">
                        <c:v>407.800048828125</c:v>
                      </c:pt>
                      <c:pt idx="2979">
                        <c:v>407.300048828125</c:v>
                      </c:pt>
                      <c:pt idx="2980">
                        <c:v>406.900146484375</c:v>
                      </c:pt>
                      <c:pt idx="2981">
                        <c:v>406.5</c:v>
                      </c:pt>
                      <c:pt idx="2982">
                        <c:v>406</c:v>
                      </c:pt>
                      <c:pt idx="2983">
                        <c:v>405.60009765625</c:v>
                      </c:pt>
                      <c:pt idx="2984">
                        <c:v>405.300048828125</c:v>
                      </c:pt>
                      <c:pt idx="2985">
                        <c:v>404.800048828125</c:v>
                      </c:pt>
                      <c:pt idx="2986">
                        <c:v>404.400146484375</c:v>
                      </c:pt>
                      <c:pt idx="2987">
                        <c:v>403.900146484375</c:v>
                      </c:pt>
                      <c:pt idx="2988">
                        <c:v>403.500244140625</c:v>
                      </c:pt>
                      <c:pt idx="2989">
                        <c:v>402.999755859375</c:v>
                      </c:pt>
                      <c:pt idx="2990">
                        <c:v>402.599853515625</c:v>
                      </c:pt>
                      <c:pt idx="2991">
                        <c:v>402.099853515625</c:v>
                      </c:pt>
                      <c:pt idx="2992">
                        <c:v>401.599853515625</c:v>
                      </c:pt>
                      <c:pt idx="2993">
                        <c:v>401.199951171875</c:v>
                      </c:pt>
                      <c:pt idx="2994">
                        <c:v>400.699951171875</c:v>
                      </c:pt>
                      <c:pt idx="2995">
                        <c:v>400.2998046875</c:v>
                      </c:pt>
                      <c:pt idx="2996">
                        <c:v>399.89990234375</c:v>
                      </c:pt>
                      <c:pt idx="2997">
                        <c:v>399.5</c:v>
                      </c:pt>
                      <c:pt idx="2998">
                        <c:v>399</c:v>
                      </c:pt>
                      <c:pt idx="2999">
                        <c:v>398.599853515625</c:v>
                      </c:pt>
                      <c:pt idx="3000">
                        <c:v>398.099853515625</c:v>
                      </c:pt>
                      <c:pt idx="3001">
                        <c:v>397.699951171875</c:v>
                      </c:pt>
                      <c:pt idx="3002">
                        <c:v>397.5</c:v>
                      </c:pt>
                      <c:pt idx="3003">
                        <c:v>397</c:v>
                      </c:pt>
                      <c:pt idx="3004">
                        <c:v>396.60009765625</c:v>
                      </c:pt>
                      <c:pt idx="3005">
                        <c:v>396.10009765625</c:v>
                      </c:pt>
                      <c:pt idx="3006">
                        <c:v>395.800048828125</c:v>
                      </c:pt>
                      <c:pt idx="3007">
                        <c:v>395.300048828125</c:v>
                      </c:pt>
                      <c:pt idx="3008">
                        <c:v>394.900146484375</c:v>
                      </c:pt>
                      <c:pt idx="3009">
                        <c:v>394.400146484375</c:v>
                      </c:pt>
                      <c:pt idx="3010">
                        <c:v>394</c:v>
                      </c:pt>
                      <c:pt idx="3011">
                        <c:v>393.60009765625</c:v>
                      </c:pt>
                      <c:pt idx="3012">
                        <c:v>393.10009765625</c:v>
                      </c:pt>
                      <c:pt idx="3013">
                        <c:v>392.7001953125</c:v>
                      </c:pt>
                      <c:pt idx="3014">
                        <c:v>392.300048828125</c:v>
                      </c:pt>
                      <c:pt idx="3015">
                        <c:v>391.800048828125</c:v>
                      </c:pt>
                      <c:pt idx="3016">
                        <c:v>391.400146484375</c:v>
                      </c:pt>
                      <c:pt idx="3017">
                        <c:v>391.000244140625</c:v>
                      </c:pt>
                      <c:pt idx="3018">
                        <c:v>390.60009765625</c:v>
                      </c:pt>
                      <c:pt idx="3019">
                        <c:v>390.2998046875</c:v>
                      </c:pt>
                      <c:pt idx="3020">
                        <c:v>389.89990234375</c:v>
                      </c:pt>
                      <c:pt idx="3021">
                        <c:v>389.499755859375</c:v>
                      </c:pt>
                      <c:pt idx="3022">
                        <c:v>389.2998046875</c:v>
                      </c:pt>
                      <c:pt idx="3023">
                        <c:v>388.89990234375</c:v>
                      </c:pt>
                      <c:pt idx="3024">
                        <c:v>388.39990234375</c:v>
                      </c:pt>
                      <c:pt idx="3025">
                        <c:v>387.999755859375</c:v>
                      </c:pt>
                      <c:pt idx="3026">
                        <c:v>387.599853515625</c:v>
                      </c:pt>
                      <c:pt idx="3027">
                        <c:v>387</c:v>
                      </c:pt>
                      <c:pt idx="3028">
                        <c:v>386.599853515625</c:v>
                      </c:pt>
                      <c:pt idx="3029">
                        <c:v>386.199951171875</c:v>
                      </c:pt>
                      <c:pt idx="3030">
                        <c:v>385.699951171875</c:v>
                      </c:pt>
                      <c:pt idx="3031">
                        <c:v>385.300048828125</c:v>
                      </c:pt>
                      <c:pt idx="3032">
                        <c:v>384.89990234375</c:v>
                      </c:pt>
                      <c:pt idx="3033">
                        <c:v>384.60009765625</c:v>
                      </c:pt>
                      <c:pt idx="3034">
                        <c:v>384.199951171875</c:v>
                      </c:pt>
                      <c:pt idx="3035">
                        <c:v>383.800048828125</c:v>
                      </c:pt>
                      <c:pt idx="3036">
                        <c:v>383.60009765625</c:v>
                      </c:pt>
                      <c:pt idx="3037">
                        <c:v>383.10009765625</c:v>
                      </c:pt>
                      <c:pt idx="3038">
                        <c:v>382.699951171875</c:v>
                      </c:pt>
                      <c:pt idx="3039">
                        <c:v>382.199951171875</c:v>
                      </c:pt>
                      <c:pt idx="3040">
                        <c:v>381.699951171875</c:v>
                      </c:pt>
                      <c:pt idx="3041">
                        <c:v>381.300048828125</c:v>
                      </c:pt>
                      <c:pt idx="3042">
                        <c:v>380.900146484375</c:v>
                      </c:pt>
                      <c:pt idx="3043">
                        <c:v>380.400146484375</c:v>
                      </c:pt>
                      <c:pt idx="3044">
                        <c:v>380</c:v>
                      </c:pt>
                      <c:pt idx="3045">
                        <c:v>379.60009765625</c:v>
                      </c:pt>
                      <c:pt idx="3046">
                        <c:v>379.300048828125</c:v>
                      </c:pt>
                      <c:pt idx="3047">
                        <c:v>378.800048828125</c:v>
                      </c:pt>
                      <c:pt idx="3048">
                        <c:v>378.400146484375</c:v>
                      </c:pt>
                      <c:pt idx="3049">
                        <c:v>377.900146484375</c:v>
                      </c:pt>
                      <c:pt idx="3050">
                        <c:v>377.60009765625</c:v>
                      </c:pt>
                      <c:pt idx="3051">
                        <c:v>377.099853515625</c:v>
                      </c:pt>
                      <c:pt idx="3052">
                        <c:v>376.7998046875</c:v>
                      </c:pt>
                      <c:pt idx="3053">
                        <c:v>376.2998046875</c:v>
                      </c:pt>
                      <c:pt idx="3054">
                        <c:v>375.999755859375</c:v>
                      </c:pt>
                      <c:pt idx="3055">
                        <c:v>375.599853515625</c:v>
                      </c:pt>
                      <c:pt idx="3056">
                        <c:v>375.099853515625</c:v>
                      </c:pt>
                      <c:pt idx="3057">
                        <c:v>374.89990234375</c:v>
                      </c:pt>
                      <c:pt idx="3058">
                        <c:v>374.39990234375</c:v>
                      </c:pt>
                      <c:pt idx="3059">
                        <c:v>373.89990234375</c:v>
                      </c:pt>
                      <c:pt idx="3060">
                        <c:v>373.5</c:v>
                      </c:pt>
                      <c:pt idx="3061">
                        <c:v>373.099853515625</c:v>
                      </c:pt>
                      <c:pt idx="3062">
                        <c:v>372.800048828125</c:v>
                      </c:pt>
                      <c:pt idx="3063">
                        <c:v>372.39990234375</c:v>
                      </c:pt>
                      <c:pt idx="3064">
                        <c:v>372</c:v>
                      </c:pt>
                      <c:pt idx="3065">
                        <c:v>371.5</c:v>
                      </c:pt>
                      <c:pt idx="3066">
                        <c:v>371.10009765625</c:v>
                      </c:pt>
                      <c:pt idx="3067">
                        <c:v>370.699951171875</c:v>
                      </c:pt>
                      <c:pt idx="3068">
                        <c:v>370.300048828125</c:v>
                      </c:pt>
                      <c:pt idx="3069">
                        <c:v>370.10009765625</c:v>
                      </c:pt>
                      <c:pt idx="3070">
                        <c:v>369.699951171875</c:v>
                      </c:pt>
                      <c:pt idx="3071">
                        <c:v>369.300048828125</c:v>
                      </c:pt>
                      <c:pt idx="3072">
                        <c:v>368.900146484375</c:v>
                      </c:pt>
                      <c:pt idx="3073">
                        <c:v>368.400146484375</c:v>
                      </c:pt>
                      <c:pt idx="3074">
                        <c:v>368</c:v>
                      </c:pt>
                      <c:pt idx="3075">
                        <c:v>367.7001953125</c:v>
                      </c:pt>
                      <c:pt idx="3076">
                        <c:v>367.300048828125</c:v>
                      </c:pt>
                      <c:pt idx="3077">
                        <c:v>366.800048828125</c:v>
                      </c:pt>
                      <c:pt idx="3078">
                        <c:v>366.400146484375</c:v>
                      </c:pt>
                      <c:pt idx="3079">
                        <c:v>366.000244140625</c:v>
                      </c:pt>
                      <c:pt idx="3080">
                        <c:v>365.60009765625</c:v>
                      </c:pt>
                      <c:pt idx="3081">
                        <c:v>365.2001953125</c:v>
                      </c:pt>
                      <c:pt idx="3082">
                        <c:v>364.80029296875</c:v>
                      </c:pt>
                      <c:pt idx="3083">
                        <c:v>364.39990234375</c:v>
                      </c:pt>
                      <c:pt idx="3084">
                        <c:v>364.19970703125</c:v>
                      </c:pt>
                      <c:pt idx="3085">
                        <c:v>363.7998046875</c:v>
                      </c:pt>
                      <c:pt idx="3086">
                        <c:v>363.39990234375</c:v>
                      </c:pt>
                      <c:pt idx="3087">
                        <c:v>362.89990234375</c:v>
                      </c:pt>
                      <c:pt idx="3088">
                        <c:v>362.599853515625</c:v>
                      </c:pt>
                      <c:pt idx="3089">
                        <c:v>362.199951171875</c:v>
                      </c:pt>
                      <c:pt idx="3090">
                        <c:v>361.699951171875</c:v>
                      </c:pt>
                      <c:pt idx="3091">
                        <c:v>361.39990234375</c:v>
                      </c:pt>
                      <c:pt idx="3092">
                        <c:v>360.89990234375</c:v>
                      </c:pt>
                      <c:pt idx="3093">
                        <c:v>360.599853515625</c:v>
                      </c:pt>
                      <c:pt idx="3094">
                        <c:v>360.199951171875</c:v>
                      </c:pt>
                      <c:pt idx="3095">
                        <c:v>359.800048828125</c:v>
                      </c:pt>
                      <c:pt idx="3096">
                        <c:v>359.39990234375</c:v>
                      </c:pt>
                      <c:pt idx="3097">
                        <c:v>359</c:v>
                      </c:pt>
                      <c:pt idx="3098">
                        <c:v>358.60009765625</c:v>
                      </c:pt>
                      <c:pt idx="3099">
                        <c:v>358.199951171875</c:v>
                      </c:pt>
                      <c:pt idx="3100">
                        <c:v>357.800048828125</c:v>
                      </c:pt>
                      <c:pt idx="3101">
                        <c:v>357.5</c:v>
                      </c:pt>
                      <c:pt idx="3102">
                        <c:v>357.199951171875</c:v>
                      </c:pt>
                      <c:pt idx="3103">
                        <c:v>356.800048828125</c:v>
                      </c:pt>
                      <c:pt idx="3104">
                        <c:v>356.400146484375</c:v>
                      </c:pt>
                      <c:pt idx="3105">
                        <c:v>356</c:v>
                      </c:pt>
                      <c:pt idx="3106">
                        <c:v>355.7001953125</c:v>
                      </c:pt>
                      <c:pt idx="3107">
                        <c:v>355.2001953125</c:v>
                      </c:pt>
                      <c:pt idx="3108">
                        <c:v>354.900146484375</c:v>
                      </c:pt>
                      <c:pt idx="3109">
                        <c:v>354.5</c:v>
                      </c:pt>
                      <c:pt idx="3110">
                        <c:v>354.10009765625</c:v>
                      </c:pt>
                      <c:pt idx="3111">
                        <c:v>353.500244140625</c:v>
                      </c:pt>
                      <c:pt idx="3112">
                        <c:v>353.10009765625</c:v>
                      </c:pt>
                      <c:pt idx="3113">
                        <c:v>352.7001953125</c:v>
                      </c:pt>
                      <c:pt idx="3114">
                        <c:v>352.400146484375</c:v>
                      </c:pt>
                      <c:pt idx="3115">
                        <c:v>352.000244140625</c:v>
                      </c:pt>
                      <c:pt idx="3116">
                        <c:v>351.499755859375</c:v>
                      </c:pt>
                      <c:pt idx="3117">
                        <c:v>351.39990234375</c:v>
                      </c:pt>
                      <c:pt idx="3118">
                        <c:v>350.999755859375</c:v>
                      </c:pt>
                      <c:pt idx="3119">
                        <c:v>350.599853515625</c:v>
                      </c:pt>
                      <c:pt idx="3120">
                        <c:v>350.199951171875</c:v>
                      </c:pt>
                      <c:pt idx="3121">
                        <c:v>349.999755859375</c:v>
                      </c:pt>
                      <c:pt idx="3122">
                        <c:v>349.699951171875</c:v>
                      </c:pt>
                      <c:pt idx="3123">
                        <c:v>349.39990234375</c:v>
                      </c:pt>
                      <c:pt idx="3124">
                        <c:v>348.89990234375</c:v>
                      </c:pt>
                      <c:pt idx="3125">
                        <c:v>348.599853515625</c:v>
                      </c:pt>
                      <c:pt idx="3126">
                        <c:v>348.199951171875</c:v>
                      </c:pt>
                      <c:pt idx="3127">
                        <c:v>347.800048828125</c:v>
                      </c:pt>
                      <c:pt idx="3128">
                        <c:v>347.5</c:v>
                      </c:pt>
                      <c:pt idx="3129">
                        <c:v>347.099853515625</c:v>
                      </c:pt>
                      <c:pt idx="3130">
                        <c:v>346.699951171875</c:v>
                      </c:pt>
                      <c:pt idx="3131">
                        <c:v>346.300048828125</c:v>
                      </c:pt>
                      <c:pt idx="3132">
                        <c:v>345.89990234375</c:v>
                      </c:pt>
                      <c:pt idx="3133">
                        <c:v>345.5</c:v>
                      </c:pt>
                      <c:pt idx="3134">
                        <c:v>345.199951171875</c:v>
                      </c:pt>
                      <c:pt idx="3135">
                        <c:v>344.699951171875</c:v>
                      </c:pt>
                      <c:pt idx="3136">
                        <c:v>344.300048828125</c:v>
                      </c:pt>
                      <c:pt idx="3137">
                        <c:v>344.10009765625</c:v>
                      </c:pt>
                      <c:pt idx="3138">
                        <c:v>343.699951171875</c:v>
                      </c:pt>
                      <c:pt idx="3139">
                        <c:v>343.400146484375</c:v>
                      </c:pt>
                      <c:pt idx="3140">
                        <c:v>343</c:v>
                      </c:pt>
                      <c:pt idx="3141">
                        <c:v>342.5</c:v>
                      </c:pt>
                      <c:pt idx="3142">
                        <c:v>342.2001953125</c:v>
                      </c:pt>
                      <c:pt idx="3143">
                        <c:v>341.800048828125</c:v>
                      </c:pt>
                      <c:pt idx="3144">
                        <c:v>341.400146484375</c:v>
                      </c:pt>
                      <c:pt idx="3145">
                        <c:v>341.10009765625</c:v>
                      </c:pt>
                      <c:pt idx="3146">
                        <c:v>340.7001953125</c:v>
                      </c:pt>
                      <c:pt idx="3147">
                        <c:v>340.300048828125</c:v>
                      </c:pt>
                      <c:pt idx="3148">
                        <c:v>339.900146484375</c:v>
                      </c:pt>
                      <c:pt idx="3149">
                        <c:v>339.60009765625</c:v>
                      </c:pt>
                      <c:pt idx="3150">
                        <c:v>339.2001953125</c:v>
                      </c:pt>
                      <c:pt idx="3151">
                        <c:v>338.7998046875</c:v>
                      </c:pt>
                      <c:pt idx="3152">
                        <c:v>338.499755859375</c:v>
                      </c:pt>
                      <c:pt idx="3153">
                        <c:v>338.099853515625</c:v>
                      </c:pt>
                      <c:pt idx="3154">
                        <c:v>337.999755859375</c:v>
                      </c:pt>
                      <c:pt idx="3155">
                        <c:v>337.599853515625</c:v>
                      </c:pt>
                      <c:pt idx="3156">
                        <c:v>337.199951171875</c:v>
                      </c:pt>
                      <c:pt idx="3157">
                        <c:v>336.999755859375</c:v>
                      </c:pt>
                      <c:pt idx="3158">
                        <c:v>336.699951171875</c:v>
                      </c:pt>
                      <c:pt idx="3159">
                        <c:v>336.2998046875</c:v>
                      </c:pt>
                      <c:pt idx="3160">
                        <c:v>336</c:v>
                      </c:pt>
                      <c:pt idx="3161">
                        <c:v>335.599853515625</c:v>
                      </c:pt>
                      <c:pt idx="3162">
                        <c:v>335.199951171875</c:v>
                      </c:pt>
                      <c:pt idx="3163">
                        <c:v>334.89990234375</c:v>
                      </c:pt>
                      <c:pt idx="3164">
                        <c:v>334.5</c:v>
                      </c:pt>
                      <c:pt idx="3165">
                        <c:v>334.099853515625</c:v>
                      </c:pt>
                      <c:pt idx="3166">
                        <c:v>333.699951171875</c:v>
                      </c:pt>
                      <c:pt idx="3167">
                        <c:v>333.300048828125</c:v>
                      </c:pt>
                      <c:pt idx="3168">
                        <c:v>333</c:v>
                      </c:pt>
                      <c:pt idx="3169">
                        <c:v>332.60009765625</c:v>
                      </c:pt>
                      <c:pt idx="3170">
                        <c:v>332.300048828125</c:v>
                      </c:pt>
                      <c:pt idx="3171">
                        <c:v>331.800048828125</c:v>
                      </c:pt>
                      <c:pt idx="3172">
                        <c:v>331.5</c:v>
                      </c:pt>
                      <c:pt idx="3173">
                        <c:v>331.300048828125</c:v>
                      </c:pt>
                      <c:pt idx="3174">
                        <c:v>330.699951171875</c:v>
                      </c:pt>
                      <c:pt idx="3175">
                        <c:v>330.5</c:v>
                      </c:pt>
                      <c:pt idx="3176">
                        <c:v>330.2001953125</c:v>
                      </c:pt>
                      <c:pt idx="3177">
                        <c:v>329.800048828125</c:v>
                      </c:pt>
                      <c:pt idx="3178">
                        <c:v>329.400146484375</c:v>
                      </c:pt>
                      <c:pt idx="3179">
                        <c:v>329.10009765625</c:v>
                      </c:pt>
                      <c:pt idx="3180">
                        <c:v>328.7001953125</c:v>
                      </c:pt>
                      <c:pt idx="3181">
                        <c:v>328.400146484375</c:v>
                      </c:pt>
                      <c:pt idx="3182">
                        <c:v>328.000244140625</c:v>
                      </c:pt>
                      <c:pt idx="3183">
                        <c:v>327.800048828125</c:v>
                      </c:pt>
                      <c:pt idx="3184">
                        <c:v>327.400146484375</c:v>
                      </c:pt>
                      <c:pt idx="3185">
                        <c:v>327.2001953125</c:v>
                      </c:pt>
                      <c:pt idx="3186">
                        <c:v>326.80029296875</c:v>
                      </c:pt>
                      <c:pt idx="3187">
                        <c:v>326.400146484375</c:v>
                      </c:pt>
                      <c:pt idx="3188">
                        <c:v>326.099853515625</c:v>
                      </c:pt>
                      <c:pt idx="3189">
                        <c:v>325.599853515625</c:v>
                      </c:pt>
                      <c:pt idx="3190">
                        <c:v>325.199951171875</c:v>
                      </c:pt>
                      <c:pt idx="3191">
                        <c:v>324.89990234375</c:v>
                      </c:pt>
                      <c:pt idx="3192">
                        <c:v>324.599853515625</c:v>
                      </c:pt>
                      <c:pt idx="3193">
                        <c:v>324.199951171875</c:v>
                      </c:pt>
                      <c:pt idx="3194">
                        <c:v>324.099853515625</c:v>
                      </c:pt>
                      <c:pt idx="3195">
                        <c:v>323.599853515625</c:v>
                      </c:pt>
                      <c:pt idx="3196">
                        <c:v>323.2998046875</c:v>
                      </c:pt>
                      <c:pt idx="3197">
                        <c:v>323</c:v>
                      </c:pt>
                      <c:pt idx="3198">
                        <c:v>322.699951171875</c:v>
                      </c:pt>
                      <c:pt idx="3199">
                        <c:v>322.2998046875</c:v>
                      </c:pt>
                      <c:pt idx="3200">
                        <c:v>321.89990234375</c:v>
                      </c:pt>
                      <c:pt idx="3201">
                        <c:v>321.699951171875</c:v>
                      </c:pt>
                      <c:pt idx="3202">
                        <c:v>321.39990234375</c:v>
                      </c:pt>
                      <c:pt idx="3203">
                        <c:v>321.099853515625</c:v>
                      </c:pt>
                      <c:pt idx="3204">
                        <c:v>320.699951171875</c:v>
                      </c:pt>
                      <c:pt idx="3205">
                        <c:v>320.300048828125</c:v>
                      </c:pt>
                      <c:pt idx="3206">
                        <c:v>320</c:v>
                      </c:pt>
                      <c:pt idx="3207">
                        <c:v>319.699951171875</c:v>
                      </c:pt>
                      <c:pt idx="3208">
                        <c:v>319.300048828125</c:v>
                      </c:pt>
                      <c:pt idx="3209">
                        <c:v>318.900146484375</c:v>
                      </c:pt>
                      <c:pt idx="3210">
                        <c:v>318.60009765625</c:v>
                      </c:pt>
                      <c:pt idx="3211">
                        <c:v>318.300048828125</c:v>
                      </c:pt>
                      <c:pt idx="3212">
                        <c:v>317.900146484375</c:v>
                      </c:pt>
                      <c:pt idx="3213">
                        <c:v>317.699951171875</c:v>
                      </c:pt>
                      <c:pt idx="3214">
                        <c:v>317.5</c:v>
                      </c:pt>
                      <c:pt idx="3215">
                        <c:v>317.2001953125</c:v>
                      </c:pt>
                      <c:pt idx="3216">
                        <c:v>316.800048828125</c:v>
                      </c:pt>
                      <c:pt idx="3217">
                        <c:v>316.5</c:v>
                      </c:pt>
                      <c:pt idx="3218">
                        <c:v>316.10009765625</c:v>
                      </c:pt>
                      <c:pt idx="3219">
                        <c:v>315.800048828125</c:v>
                      </c:pt>
                      <c:pt idx="3220">
                        <c:v>315.400146484375</c:v>
                      </c:pt>
                      <c:pt idx="3221">
                        <c:v>315.10009765625</c:v>
                      </c:pt>
                      <c:pt idx="3222">
                        <c:v>314.800048828125</c:v>
                      </c:pt>
                      <c:pt idx="3223">
                        <c:v>314.400146484375</c:v>
                      </c:pt>
                      <c:pt idx="3224">
                        <c:v>314.10009765625</c:v>
                      </c:pt>
                      <c:pt idx="3225">
                        <c:v>313.80029296875</c:v>
                      </c:pt>
                      <c:pt idx="3226">
                        <c:v>313.39990234375</c:v>
                      </c:pt>
                      <c:pt idx="3227">
                        <c:v>313.099853515625</c:v>
                      </c:pt>
                      <c:pt idx="3228">
                        <c:v>312.69970703125</c:v>
                      </c:pt>
                      <c:pt idx="3229">
                        <c:v>312.39990234375</c:v>
                      </c:pt>
                      <c:pt idx="3230">
                        <c:v>311.999755859375</c:v>
                      </c:pt>
                      <c:pt idx="3231">
                        <c:v>311.699951171875</c:v>
                      </c:pt>
                      <c:pt idx="3232">
                        <c:v>311.499755859375</c:v>
                      </c:pt>
                      <c:pt idx="3233">
                        <c:v>311.199951171875</c:v>
                      </c:pt>
                      <c:pt idx="3234">
                        <c:v>310.7998046875</c:v>
                      </c:pt>
                      <c:pt idx="3235">
                        <c:v>310.5</c:v>
                      </c:pt>
                      <c:pt idx="3236">
                        <c:v>310.099853515625</c:v>
                      </c:pt>
                      <c:pt idx="3237">
                        <c:v>309.7998046875</c:v>
                      </c:pt>
                      <c:pt idx="3238">
                        <c:v>309.5</c:v>
                      </c:pt>
                      <c:pt idx="3239">
                        <c:v>309.199951171875</c:v>
                      </c:pt>
                      <c:pt idx="3240">
                        <c:v>308.800048828125</c:v>
                      </c:pt>
                      <c:pt idx="3241">
                        <c:v>308.39990234375</c:v>
                      </c:pt>
                      <c:pt idx="3242">
                        <c:v>308.099853515625</c:v>
                      </c:pt>
                      <c:pt idx="3243">
                        <c:v>307.800048828125</c:v>
                      </c:pt>
                      <c:pt idx="3244">
                        <c:v>307.5</c:v>
                      </c:pt>
                      <c:pt idx="3245">
                        <c:v>307.199951171875</c:v>
                      </c:pt>
                      <c:pt idx="3246">
                        <c:v>307</c:v>
                      </c:pt>
                      <c:pt idx="3247">
                        <c:v>306.699951171875</c:v>
                      </c:pt>
                      <c:pt idx="3248">
                        <c:v>306.300048828125</c:v>
                      </c:pt>
                      <c:pt idx="3249">
                        <c:v>306</c:v>
                      </c:pt>
                      <c:pt idx="3250">
                        <c:v>305.900146484375</c:v>
                      </c:pt>
                      <c:pt idx="3251">
                        <c:v>305.60009765625</c:v>
                      </c:pt>
                      <c:pt idx="3252">
                        <c:v>305.199951171875</c:v>
                      </c:pt>
                      <c:pt idx="3253">
                        <c:v>304.900146484375</c:v>
                      </c:pt>
                      <c:pt idx="3254">
                        <c:v>304.60009765625</c:v>
                      </c:pt>
                      <c:pt idx="3255">
                        <c:v>304.300048828125</c:v>
                      </c:pt>
                      <c:pt idx="3256">
                        <c:v>303.900146484375</c:v>
                      </c:pt>
                      <c:pt idx="3257">
                        <c:v>303.60009765625</c:v>
                      </c:pt>
                      <c:pt idx="3258">
                        <c:v>303.2001953125</c:v>
                      </c:pt>
                      <c:pt idx="3259">
                        <c:v>302.900146484375</c:v>
                      </c:pt>
                      <c:pt idx="3260">
                        <c:v>302.60009765625</c:v>
                      </c:pt>
                      <c:pt idx="3261">
                        <c:v>302.300048828125</c:v>
                      </c:pt>
                      <c:pt idx="3262">
                        <c:v>302.000244140625</c:v>
                      </c:pt>
                      <c:pt idx="3263">
                        <c:v>301.7001953125</c:v>
                      </c:pt>
                      <c:pt idx="3264">
                        <c:v>301.400146484375</c:v>
                      </c:pt>
                      <c:pt idx="3265">
                        <c:v>301.2001953125</c:v>
                      </c:pt>
                      <c:pt idx="3266">
                        <c:v>301.000244140625</c:v>
                      </c:pt>
                      <c:pt idx="3267">
                        <c:v>300.599853515625</c:v>
                      </c:pt>
                      <c:pt idx="3268">
                        <c:v>300.2998046875</c:v>
                      </c:pt>
                      <c:pt idx="3269">
                        <c:v>299.999755859375</c:v>
                      </c:pt>
                      <c:pt idx="3270">
                        <c:v>299.699951171875</c:v>
                      </c:pt>
                      <c:pt idx="3271">
                        <c:v>299.39990234375</c:v>
                      </c:pt>
                      <c:pt idx="3272">
                        <c:v>299.099853515625</c:v>
                      </c:pt>
                      <c:pt idx="3273">
                        <c:v>298.699951171875</c:v>
                      </c:pt>
                      <c:pt idx="3274">
                        <c:v>298.2998046875</c:v>
                      </c:pt>
                      <c:pt idx="3275">
                        <c:v>298</c:v>
                      </c:pt>
                      <c:pt idx="3276">
                        <c:v>297.599853515625</c:v>
                      </c:pt>
                      <c:pt idx="3277">
                        <c:v>297.2998046875</c:v>
                      </c:pt>
                      <c:pt idx="3278">
                        <c:v>297</c:v>
                      </c:pt>
                      <c:pt idx="3279">
                        <c:v>296.699951171875</c:v>
                      </c:pt>
                      <c:pt idx="3280">
                        <c:v>296.39990234375</c:v>
                      </c:pt>
                      <c:pt idx="3281">
                        <c:v>296</c:v>
                      </c:pt>
                      <c:pt idx="3282">
                        <c:v>295.699951171875</c:v>
                      </c:pt>
                      <c:pt idx="3283">
                        <c:v>295.5</c:v>
                      </c:pt>
                      <c:pt idx="3284">
                        <c:v>295.300048828125</c:v>
                      </c:pt>
                      <c:pt idx="3285">
                        <c:v>295</c:v>
                      </c:pt>
                      <c:pt idx="3286">
                        <c:v>294.60009765625</c:v>
                      </c:pt>
                      <c:pt idx="3287">
                        <c:v>294.300048828125</c:v>
                      </c:pt>
                      <c:pt idx="3288">
                        <c:v>294</c:v>
                      </c:pt>
                      <c:pt idx="3289">
                        <c:v>293.699951171875</c:v>
                      </c:pt>
                      <c:pt idx="3290">
                        <c:v>293.400146484375</c:v>
                      </c:pt>
                      <c:pt idx="3291">
                        <c:v>293.10009765625</c:v>
                      </c:pt>
                      <c:pt idx="3292">
                        <c:v>292.800048828125</c:v>
                      </c:pt>
                      <c:pt idx="3293">
                        <c:v>292.5</c:v>
                      </c:pt>
                      <c:pt idx="3294">
                        <c:v>292.199951171875</c:v>
                      </c:pt>
                      <c:pt idx="3295">
                        <c:v>291.900146484375</c:v>
                      </c:pt>
                      <c:pt idx="3296">
                        <c:v>291.5</c:v>
                      </c:pt>
                      <c:pt idx="3297">
                        <c:v>291.400146484375</c:v>
                      </c:pt>
                      <c:pt idx="3298">
                        <c:v>291.10009765625</c:v>
                      </c:pt>
                      <c:pt idx="3299">
                        <c:v>290.800048828125</c:v>
                      </c:pt>
                      <c:pt idx="3300">
                        <c:v>290.5</c:v>
                      </c:pt>
                      <c:pt idx="3301">
                        <c:v>290.2001953125</c:v>
                      </c:pt>
                      <c:pt idx="3302">
                        <c:v>289.900146484375</c:v>
                      </c:pt>
                      <c:pt idx="3303">
                        <c:v>289.60009765625</c:v>
                      </c:pt>
                      <c:pt idx="3304">
                        <c:v>289.400146484375</c:v>
                      </c:pt>
                      <c:pt idx="3305">
                        <c:v>289.10009765625</c:v>
                      </c:pt>
                      <c:pt idx="3306">
                        <c:v>288.800048828125</c:v>
                      </c:pt>
                      <c:pt idx="3307">
                        <c:v>288.500244140625</c:v>
                      </c:pt>
                      <c:pt idx="3308">
                        <c:v>288.2001953125</c:v>
                      </c:pt>
                      <c:pt idx="3309">
                        <c:v>287.89990234375</c:v>
                      </c:pt>
                      <c:pt idx="3310">
                        <c:v>287.599853515625</c:v>
                      </c:pt>
                      <c:pt idx="3311">
                        <c:v>287.2998046875</c:v>
                      </c:pt>
                      <c:pt idx="3312">
                        <c:v>286.999755859375</c:v>
                      </c:pt>
                      <c:pt idx="3313">
                        <c:v>286.699951171875</c:v>
                      </c:pt>
                      <c:pt idx="3314">
                        <c:v>286.39990234375</c:v>
                      </c:pt>
                      <c:pt idx="3315">
                        <c:v>286.099853515625</c:v>
                      </c:pt>
                      <c:pt idx="3316">
                        <c:v>285.7998046875</c:v>
                      </c:pt>
                      <c:pt idx="3317">
                        <c:v>285.599853515625</c:v>
                      </c:pt>
                      <c:pt idx="3318">
                        <c:v>285.2998046875</c:v>
                      </c:pt>
                      <c:pt idx="3319">
                        <c:v>284.89990234375</c:v>
                      </c:pt>
                      <c:pt idx="3320">
                        <c:v>284.699951171875</c:v>
                      </c:pt>
                      <c:pt idx="3321">
                        <c:v>284.39990234375</c:v>
                      </c:pt>
                      <c:pt idx="3322">
                        <c:v>284</c:v>
                      </c:pt>
                      <c:pt idx="3323">
                        <c:v>283.89990234375</c:v>
                      </c:pt>
                      <c:pt idx="3324">
                        <c:v>283.599853515625</c:v>
                      </c:pt>
                      <c:pt idx="3325">
                        <c:v>283.300048828125</c:v>
                      </c:pt>
                      <c:pt idx="3326">
                        <c:v>283</c:v>
                      </c:pt>
                      <c:pt idx="3327">
                        <c:v>282.699951171875</c:v>
                      </c:pt>
                      <c:pt idx="3328">
                        <c:v>282.39990234375</c:v>
                      </c:pt>
                      <c:pt idx="3329">
                        <c:v>282.10009765625</c:v>
                      </c:pt>
                      <c:pt idx="3330">
                        <c:v>281.800048828125</c:v>
                      </c:pt>
                      <c:pt idx="3331">
                        <c:v>281.5</c:v>
                      </c:pt>
                      <c:pt idx="3332">
                        <c:v>281.199951171875</c:v>
                      </c:pt>
                      <c:pt idx="3333">
                        <c:v>280.89990234375</c:v>
                      </c:pt>
                      <c:pt idx="3334">
                        <c:v>280.60009765625</c:v>
                      </c:pt>
                      <c:pt idx="3335">
                        <c:v>280.300048828125</c:v>
                      </c:pt>
                      <c:pt idx="3336">
                        <c:v>280</c:v>
                      </c:pt>
                      <c:pt idx="3337">
                        <c:v>279.800048828125</c:v>
                      </c:pt>
                      <c:pt idx="3338">
                        <c:v>279.5</c:v>
                      </c:pt>
                      <c:pt idx="3339">
                        <c:v>279.300048828125</c:v>
                      </c:pt>
                      <c:pt idx="3340">
                        <c:v>278.900146484375</c:v>
                      </c:pt>
                      <c:pt idx="3341">
                        <c:v>278.7001953125</c:v>
                      </c:pt>
                      <c:pt idx="3342">
                        <c:v>278.400146484375</c:v>
                      </c:pt>
                      <c:pt idx="3343">
                        <c:v>278.10009765625</c:v>
                      </c:pt>
                      <c:pt idx="3344">
                        <c:v>277.800048828125</c:v>
                      </c:pt>
                      <c:pt idx="3345">
                        <c:v>277.5</c:v>
                      </c:pt>
                      <c:pt idx="3346">
                        <c:v>277.300048828125</c:v>
                      </c:pt>
                      <c:pt idx="3347">
                        <c:v>277.000244140625</c:v>
                      </c:pt>
                      <c:pt idx="3348">
                        <c:v>276.60009765625</c:v>
                      </c:pt>
                      <c:pt idx="3349">
                        <c:v>276.400146484375</c:v>
                      </c:pt>
                      <c:pt idx="3350">
                        <c:v>276.10009765625</c:v>
                      </c:pt>
                      <c:pt idx="3351">
                        <c:v>275.80029296875</c:v>
                      </c:pt>
                      <c:pt idx="3352">
                        <c:v>275.500244140625</c:v>
                      </c:pt>
                      <c:pt idx="3353">
                        <c:v>275.2001953125</c:v>
                      </c:pt>
                      <c:pt idx="3354">
                        <c:v>275.099853515625</c:v>
                      </c:pt>
                      <c:pt idx="3355">
                        <c:v>274.7998046875</c:v>
                      </c:pt>
                      <c:pt idx="3356">
                        <c:v>274.499755859375</c:v>
                      </c:pt>
                      <c:pt idx="3357">
                        <c:v>274.199951171875</c:v>
                      </c:pt>
                      <c:pt idx="3358">
                        <c:v>273.999755859375</c:v>
                      </c:pt>
                      <c:pt idx="3359">
                        <c:v>273.599853515625</c:v>
                      </c:pt>
                      <c:pt idx="3360">
                        <c:v>273.2998046875</c:v>
                      </c:pt>
                      <c:pt idx="3361">
                        <c:v>273.099853515625</c:v>
                      </c:pt>
                      <c:pt idx="3362">
                        <c:v>272.7998046875</c:v>
                      </c:pt>
                      <c:pt idx="3363">
                        <c:v>272.5</c:v>
                      </c:pt>
                      <c:pt idx="3364">
                        <c:v>272</c:v>
                      </c:pt>
                      <c:pt idx="3365">
                        <c:v>271.7998046875</c:v>
                      </c:pt>
                      <c:pt idx="3366">
                        <c:v>271.5</c:v>
                      </c:pt>
                      <c:pt idx="3367">
                        <c:v>271.199951171875</c:v>
                      </c:pt>
                      <c:pt idx="3368">
                        <c:v>270.89990234375</c:v>
                      </c:pt>
                      <c:pt idx="3369">
                        <c:v>270.699951171875</c:v>
                      </c:pt>
                      <c:pt idx="3370">
                        <c:v>270.5</c:v>
                      </c:pt>
                      <c:pt idx="3371">
                        <c:v>270.39990234375</c:v>
                      </c:pt>
                      <c:pt idx="3372">
                        <c:v>270.099853515625</c:v>
                      </c:pt>
                      <c:pt idx="3373">
                        <c:v>269.800048828125</c:v>
                      </c:pt>
                      <c:pt idx="3374">
                        <c:v>269.5</c:v>
                      </c:pt>
                      <c:pt idx="3375">
                        <c:v>269.300048828125</c:v>
                      </c:pt>
                      <c:pt idx="3376">
                        <c:v>268.800048828125</c:v>
                      </c:pt>
                      <c:pt idx="3377">
                        <c:v>268.60009765625</c:v>
                      </c:pt>
                      <c:pt idx="3378">
                        <c:v>268.300048828125</c:v>
                      </c:pt>
                      <c:pt idx="3379">
                        <c:v>268</c:v>
                      </c:pt>
                      <c:pt idx="3380">
                        <c:v>267.800048828125</c:v>
                      </c:pt>
                      <c:pt idx="3381">
                        <c:v>267.5</c:v>
                      </c:pt>
                      <c:pt idx="3382">
                        <c:v>267.400146484375</c:v>
                      </c:pt>
                      <c:pt idx="3383">
                        <c:v>267.199951171875</c:v>
                      </c:pt>
                      <c:pt idx="3384">
                        <c:v>266.900146484375</c:v>
                      </c:pt>
                      <c:pt idx="3385">
                        <c:v>266.60009765625</c:v>
                      </c:pt>
                      <c:pt idx="3386">
                        <c:v>266.300048828125</c:v>
                      </c:pt>
                      <c:pt idx="3387">
                        <c:v>266</c:v>
                      </c:pt>
                      <c:pt idx="3388">
                        <c:v>265.60009765625</c:v>
                      </c:pt>
                      <c:pt idx="3389">
                        <c:v>265.400146484375</c:v>
                      </c:pt>
                      <c:pt idx="3390">
                        <c:v>265.2001953125</c:v>
                      </c:pt>
                      <c:pt idx="3391">
                        <c:v>265</c:v>
                      </c:pt>
                      <c:pt idx="3392">
                        <c:v>264.7001953125</c:v>
                      </c:pt>
                      <c:pt idx="3393">
                        <c:v>264.400146484375</c:v>
                      </c:pt>
                      <c:pt idx="3394">
                        <c:v>264.10009765625</c:v>
                      </c:pt>
                      <c:pt idx="3395">
                        <c:v>263.800048828125</c:v>
                      </c:pt>
                      <c:pt idx="3396">
                        <c:v>263.500244140625</c:v>
                      </c:pt>
                      <c:pt idx="3397">
                        <c:v>263.300048828125</c:v>
                      </c:pt>
                      <c:pt idx="3398">
                        <c:v>263.000244140625</c:v>
                      </c:pt>
                      <c:pt idx="3399">
                        <c:v>262.7001953125</c:v>
                      </c:pt>
                      <c:pt idx="3400">
                        <c:v>262.400146484375</c:v>
                      </c:pt>
                      <c:pt idx="3401">
                        <c:v>262.099853515625</c:v>
                      </c:pt>
                      <c:pt idx="3402">
                        <c:v>261.89990234375</c:v>
                      </c:pt>
                      <c:pt idx="3403">
                        <c:v>261.599853515625</c:v>
                      </c:pt>
                      <c:pt idx="3404">
                        <c:v>261.2998046875</c:v>
                      </c:pt>
                      <c:pt idx="3405">
                        <c:v>261.099853515625</c:v>
                      </c:pt>
                      <c:pt idx="3406">
                        <c:v>260.7998046875</c:v>
                      </c:pt>
                      <c:pt idx="3407">
                        <c:v>260.599853515625</c:v>
                      </c:pt>
                      <c:pt idx="3408">
                        <c:v>260.2998046875</c:v>
                      </c:pt>
                      <c:pt idx="3409">
                        <c:v>259.999755859375</c:v>
                      </c:pt>
                      <c:pt idx="3410">
                        <c:v>259.89990234375</c:v>
                      </c:pt>
                      <c:pt idx="3411">
                        <c:v>259.599853515625</c:v>
                      </c:pt>
                      <c:pt idx="3412">
                        <c:v>259.2998046875</c:v>
                      </c:pt>
                      <c:pt idx="3413">
                        <c:v>259.099853515625</c:v>
                      </c:pt>
                      <c:pt idx="3414">
                        <c:v>258.7998046875</c:v>
                      </c:pt>
                      <c:pt idx="3415">
                        <c:v>258.599853515625</c:v>
                      </c:pt>
                      <c:pt idx="3416">
                        <c:v>258.2998046875</c:v>
                      </c:pt>
                      <c:pt idx="3417">
                        <c:v>258</c:v>
                      </c:pt>
                      <c:pt idx="3418">
                        <c:v>257.699951171875</c:v>
                      </c:pt>
                      <c:pt idx="3419">
                        <c:v>257.599853515625</c:v>
                      </c:pt>
                      <c:pt idx="3420">
                        <c:v>257.300048828125</c:v>
                      </c:pt>
                      <c:pt idx="3421">
                        <c:v>257</c:v>
                      </c:pt>
                      <c:pt idx="3422">
                        <c:v>256.800048828125</c:v>
                      </c:pt>
                      <c:pt idx="3423">
                        <c:v>256.5</c:v>
                      </c:pt>
                      <c:pt idx="3424">
                        <c:v>256.10009765625</c:v>
                      </c:pt>
                      <c:pt idx="3425">
                        <c:v>255.89990234375</c:v>
                      </c:pt>
                      <c:pt idx="3426">
                        <c:v>255.60009765625</c:v>
                      </c:pt>
                      <c:pt idx="3427">
                        <c:v>255.5</c:v>
                      </c:pt>
                      <c:pt idx="3428">
                        <c:v>255.199951171875</c:v>
                      </c:pt>
                      <c:pt idx="3429">
                        <c:v>254.900146484375</c:v>
                      </c:pt>
                      <c:pt idx="3430">
                        <c:v>254.699951171875</c:v>
                      </c:pt>
                      <c:pt idx="3431">
                        <c:v>254.400146484375</c:v>
                      </c:pt>
                      <c:pt idx="3432">
                        <c:v>254.199951171875</c:v>
                      </c:pt>
                      <c:pt idx="3433">
                        <c:v>253.800048828125</c:v>
                      </c:pt>
                      <c:pt idx="3434">
                        <c:v>253.60009765625</c:v>
                      </c:pt>
                      <c:pt idx="3435">
                        <c:v>253.300048828125</c:v>
                      </c:pt>
                      <c:pt idx="3436">
                        <c:v>253</c:v>
                      </c:pt>
                      <c:pt idx="3437">
                        <c:v>252.800048828125</c:v>
                      </c:pt>
                      <c:pt idx="3438">
                        <c:v>252.5</c:v>
                      </c:pt>
                      <c:pt idx="3439">
                        <c:v>252.300048828125</c:v>
                      </c:pt>
                      <c:pt idx="3440">
                        <c:v>252</c:v>
                      </c:pt>
                      <c:pt idx="3441">
                        <c:v>251.7001953125</c:v>
                      </c:pt>
                      <c:pt idx="3442">
                        <c:v>251.60009765625</c:v>
                      </c:pt>
                      <c:pt idx="3443">
                        <c:v>251.400146484375</c:v>
                      </c:pt>
                      <c:pt idx="3444">
                        <c:v>251.10009765625</c:v>
                      </c:pt>
                      <c:pt idx="3445">
                        <c:v>250.900146484375</c:v>
                      </c:pt>
                      <c:pt idx="3446">
                        <c:v>250.60009765625</c:v>
                      </c:pt>
                      <c:pt idx="3447">
                        <c:v>250.300048828125</c:v>
                      </c:pt>
                      <c:pt idx="3448">
                        <c:v>250.10009765625</c:v>
                      </c:pt>
                      <c:pt idx="3449">
                        <c:v>249.80029296875</c:v>
                      </c:pt>
                      <c:pt idx="3450">
                        <c:v>249.499755859375</c:v>
                      </c:pt>
                      <c:pt idx="3451">
                        <c:v>249.2998046875</c:v>
                      </c:pt>
                      <c:pt idx="3452">
                        <c:v>248.999755859375</c:v>
                      </c:pt>
                      <c:pt idx="3453">
                        <c:v>248.69970703125</c:v>
                      </c:pt>
                      <c:pt idx="3454">
                        <c:v>248.599853515625</c:v>
                      </c:pt>
                      <c:pt idx="3455">
                        <c:v>248.2998046875</c:v>
                      </c:pt>
                      <c:pt idx="3456">
                        <c:v>247.999755859375</c:v>
                      </c:pt>
                      <c:pt idx="3457">
                        <c:v>247.7998046875</c:v>
                      </c:pt>
                      <c:pt idx="3458">
                        <c:v>247.499755859375</c:v>
                      </c:pt>
                      <c:pt idx="3459">
                        <c:v>247.2998046875</c:v>
                      </c:pt>
                      <c:pt idx="3460">
                        <c:v>247.199951171875</c:v>
                      </c:pt>
                      <c:pt idx="3461">
                        <c:v>247</c:v>
                      </c:pt>
                      <c:pt idx="3462">
                        <c:v>246.699951171875</c:v>
                      </c:pt>
                      <c:pt idx="3463">
                        <c:v>246.39990234375</c:v>
                      </c:pt>
                      <c:pt idx="3464">
                        <c:v>246.199951171875</c:v>
                      </c:pt>
                      <c:pt idx="3465">
                        <c:v>245.89990234375</c:v>
                      </c:pt>
                      <c:pt idx="3466">
                        <c:v>245.699951171875</c:v>
                      </c:pt>
                      <c:pt idx="3467">
                        <c:v>245.39990234375</c:v>
                      </c:pt>
                      <c:pt idx="3468">
                        <c:v>245.099853515625</c:v>
                      </c:pt>
                      <c:pt idx="3469">
                        <c:v>244.800048828125</c:v>
                      </c:pt>
                      <c:pt idx="3470">
                        <c:v>244.599853515625</c:v>
                      </c:pt>
                      <c:pt idx="3471">
                        <c:v>244.39990234375</c:v>
                      </c:pt>
                      <c:pt idx="3472">
                        <c:v>244.099853515625</c:v>
                      </c:pt>
                      <c:pt idx="3473">
                        <c:v>243.89990234375</c:v>
                      </c:pt>
                      <c:pt idx="3474">
                        <c:v>243.699951171875</c:v>
                      </c:pt>
                      <c:pt idx="3475">
                        <c:v>243.39990234375</c:v>
                      </c:pt>
                      <c:pt idx="3476">
                        <c:v>243.199951171875</c:v>
                      </c:pt>
                      <c:pt idx="3477">
                        <c:v>242.89990234375</c:v>
                      </c:pt>
                      <c:pt idx="3478">
                        <c:v>242.699951171875</c:v>
                      </c:pt>
                      <c:pt idx="3479">
                        <c:v>242.39990234375</c:v>
                      </c:pt>
                      <c:pt idx="3480">
                        <c:v>242.199951171875</c:v>
                      </c:pt>
                      <c:pt idx="3481">
                        <c:v>242</c:v>
                      </c:pt>
                      <c:pt idx="3482">
                        <c:v>241.800048828125</c:v>
                      </c:pt>
                      <c:pt idx="3483">
                        <c:v>241.5</c:v>
                      </c:pt>
                      <c:pt idx="3484">
                        <c:v>241.300048828125</c:v>
                      </c:pt>
                      <c:pt idx="3485">
                        <c:v>241.10009765625</c:v>
                      </c:pt>
                      <c:pt idx="3486">
                        <c:v>240.900146484375</c:v>
                      </c:pt>
                      <c:pt idx="3487">
                        <c:v>240.699951171875</c:v>
                      </c:pt>
                      <c:pt idx="3488">
                        <c:v>240.400146484375</c:v>
                      </c:pt>
                      <c:pt idx="3489">
                        <c:v>240.10009765625</c:v>
                      </c:pt>
                      <c:pt idx="3490">
                        <c:v>239.900146484375</c:v>
                      </c:pt>
                      <c:pt idx="3491">
                        <c:v>239.60009765625</c:v>
                      </c:pt>
                      <c:pt idx="3492">
                        <c:v>239.300048828125</c:v>
                      </c:pt>
                      <c:pt idx="3493">
                        <c:v>239.10009765625</c:v>
                      </c:pt>
                      <c:pt idx="3494">
                        <c:v>238.900146484375</c:v>
                      </c:pt>
                      <c:pt idx="3495">
                        <c:v>238.60009765625</c:v>
                      </c:pt>
                      <c:pt idx="3496">
                        <c:v>238.400146484375</c:v>
                      </c:pt>
                      <c:pt idx="3497">
                        <c:v>238.2001953125</c:v>
                      </c:pt>
                      <c:pt idx="3498">
                        <c:v>238.000244140625</c:v>
                      </c:pt>
                      <c:pt idx="3499">
                        <c:v>237.7001953125</c:v>
                      </c:pt>
                      <c:pt idx="3500">
                        <c:v>237.500244140625</c:v>
                      </c:pt>
                      <c:pt idx="3501">
                        <c:v>237.2001953125</c:v>
                      </c:pt>
                      <c:pt idx="3502">
                        <c:v>237.000244140625</c:v>
                      </c:pt>
                      <c:pt idx="3503">
                        <c:v>236.80029296875</c:v>
                      </c:pt>
                      <c:pt idx="3504">
                        <c:v>236.499755859375</c:v>
                      </c:pt>
                      <c:pt idx="3505">
                        <c:v>236.2998046875</c:v>
                      </c:pt>
                      <c:pt idx="3506">
                        <c:v>235.999755859375</c:v>
                      </c:pt>
                      <c:pt idx="3507">
                        <c:v>235.699951171875</c:v>
                      </c:pt>
                      <c:pt idx="3508">
                        <c:v>235.499755859375</c:v>
                      </c:pt>
                      <c:pt idx="3509">
                        <c:v>235.2998046875</c:v>
                      </c:pt>
                      <c:pt idx="3510">
                        <c:v>235.099853515625</c:v>
                      </c:pt>
                      <c:pt idx="3511">
                        <c:v>234.7998046875</c:v>
                      </c:pt>
                      <c:pt idx="3512">
                        <c:v>234.599853515625</c:v>
                      </c:pt>
                      <c:pt idx="3513">
                        <c:v>234.2998046875</c:v>
                      </c:pt>
                      <c:pt idx="3514">
                        <c:v>234.199951171875</c:v>
                      </c:pt>
                      <c:pt idx="3515">
                        <c:v>233.89990234375</c:v>
                      </c:pt>
                      <c:pt idx="3516">
                        <c:v>233.699951171875</c:v>
                      </c:pt>
                      <c:pt idx="3517">
                        <c:v>233.5</c:v>
                      </c:pt>
                      <c:pt idx="3518">
                        <c:v>233.2998046875</c:v>
                      </c:pt>
                      <c:pt idx="3519">
                        <c:v>233</c:v>
                      </c:pt>
                      <c:pt idx="3520">
                        <c:v>232.7998046875</c:v>
                      </c:pt>
                      <c:pt idx="3521">
                        <c:v>232.5</c:v>
                      </c:pt>
                      <c:pt idx="3522">
                        <c:v>232.199951171875</c:v>
                      </c:pt>
                      <c:pt idx="3523">
                        <c:v>232</c:v>
                      </c:pt>
                      <c:pt idx="3524">
                        <c:v>231.800048828125</c:v>
                      </c:pt>
                      <c:pt idx="3525">
                        <c:v>231.599853515625</c:v>
                      </c:pt>
                      <c:pt idx="3526">
                        <c:v>231.300048828125</c:v>
                      </c:pt>
                      <c:pt idx="3527">
                        <c:v>231.300048828125</c:v>
                      </c:pt>
                      <c:pt idx="3528">
                        <c:v>231</c:v>
                      </c:pt>
                      <c:pt idx="3529">
                        <c:v>230.800048828125</c:v>
                      </c:pt>
                      <c:pt idx="3530">
                        <c:v>230.60009765625</c:v>
                      </c:pt>
                      <c:pt idx="3531">
                        <c:v>230.39990234375</c:v>
                      </c:pt>
                      <c:pt idx="3532">
                        <c:v>230.199951171875</c:v>
                      </c:pt>
                      <c:pt idx="3533">
                        <c:v>229.89990234375</c:v>
                      </c:pt>
                      <c:pt idx="3534">
                        <c:v>229.800048828125</c:v>
                      </c:pt>
                      <c:pt idx="3535">
                        <c:v>229.60009765625</c:v>
                      </c:pt>
                      <c:pt idx="3536">
                        <c:v>229.300048828125</c:v>
                      </c:pt>
                      <c:pt idx="3537">
                        <c:v>229.10009765625</c:v>
                      </c:pt>
                      <c:pt idx="3538">
                        <c:v>228.900146484375</c:v>
                      </c:pt>
                      <c:pt idx="3539">
                        <c:v>228.60009765625</c:v>
                      </c:pt>
                      <c:pt idx="3540">
                        <c:v>228.400146484375</c:v>
                      </c:pt>
                      <c:pt idx="3541">
                        <c:v>228.199951171875</c:v>
                      </c:pt>
                      <c:pt idx="3542">
                        <c:v>227.900146484375</c:v>
                      </c:pt>
                      <c:pt idx="3543">
                        <c:v>227.7001953125</c:v>
                      </c:pt>
                      <c:pt idx="3544">
                        <c:v>227.5</c:v>
                      </c:pt>
                      <c:pt idx="3545">
                        <c:v>227.2001953125</c:v>
                      </c:pt>
                      <c:pt idx="3546">
                        <c:v>227</c:v>
                      </c:pt>
                      <c:pt idx="3547">
                        <c:v>226.800048828125</c:v>
                      </c:pt>
                      <c:pt idx="3548">
                        <c:v>226.60009765625</c:v>
                      </c:pt>
                      <c:pt idx="3549">
                        <c:v>226.5</c:v>
                      </c:pt>
                      <c:pt idx="3550">
                        <c:v>226.2001953125</c:v>
                      </c:pt>
                      <c:pt idx="3551">
                        <c:v>226.000244140625</c:v>
                      </c:pt>
                      <c:pt idx="3552">
                        <c:v>225.800048828125</c:v>
                      </c:pt>
                      <c:pt idx="3553">
                        <c:v>225.60009765625</c:v>
                      </c:pt>
                      <c:pt idx="3554">
                        <c:v>225.400146484375</c:v>
                      </c:pt>
                      <c:pt idx="3555">
                        <c:v>225.10009765625</c:v>
                      </c:pt>
                      <c:pt idx="3556">
                        <c:v>224.900146484375</c:v>
                      </c:pt>
                      <c:pt idx="3557">
                        <c:v>224.800048828125</c:v>
                      </c:pt>
                      <c:pt idx="3558">
                        <c:v>224.60009765625</c:v>
                      </c:pt>
                      <c:pt idx="3559">
                        <c:v>224.400146484375</c:v>
                      </c:pt>
                      <c:pt idx="3560">
                        <c:v>224.10009765625</c:v>
                      </c:pt>
                      <c:pt idx="3561">
                        <c:v>224.000244140625</c:v>
                      </c:pt>
                      <c:pt idx="3562">
                        <c:v>223.69970703125</c:v>
                      </c:pt>
                      <c:pt idx="3563">
                        <c:v>223.599853515625</c:v>
                      </c:pt>
                      <c:pt idx="3564">
                        <c:v>223.499755859375</c:v>
                      </c:pt>
                      <c:pt idx="3565">
                        <c:v>223.2998046875</c:v>
                      </c:pt>
                      <c:pt idx="3566">
                        <c:v>222.999755859375</c:v>
                      </c:pt>
                      <c:pt idx="3567">
                        <c:v>222.7998046875</c:v>
                      </c:pt>
                      <c:pt idx="3568">
                        <c:v>222.599853515625</c:v>
                      </c:pt>
                      <c:pt idx="3569">
                        <c:v>222.39990234375</c:v>
                      </c:pt>
                      <c:pt idx="3570">
                        <c:v>222.2998046875</c:v>
                      </c:pt>
                      <c:pt idx="3571">
                        <c:v>221.999755859375</c:v>
                      </c:pt>
                      <c:pt idx="3572">
                        <c:v>221.89990234375</c:v>
                      </c:pt>
                      <c:pt idx="3573">
                        <c:v>221.599853515625</c:v>
                      </c:pt>
                      <c:pt idx="3574">
                        <c:v>221.39990234375</c:v>
                      </c:pt>
                      <c:pt idx="3575">
                        <c:v>221.099853515625</c:v>
                      </c:pt>
                      <c:pt idx="3576">
                        <c:v>220.89990234375</c:v>
                      </c:pt>
                      <c:pt idx="3577">
                        <c:v>220.699951171875</c:v>
                      </c:pt>
                      <c:pt idx="3578">
                        <c:v>220.5</c:v>
                      </c:pt>
                      <c:pt idx="3579">
                        <c:v>220.2998046875</c:v>
                      </c:pt>
                      <c:pt idx="3580">
                        <c:v>220.099853515625</c:v>
                      </c:pt>
                      <c:pt idx="3581">
                        <c:v>219.89990234375</c:v>
                      </c:pt>
                      <c:pt idx="3582">
                        <c:v>219.800048828125</c:v>
                      </c:pt>
                      <c:pt idx="3583">
                        <c:v>219.599853515625</c:v>
                      </c:pt>
                      <c:pt idx="3584">
                        <c:v>219.39990234375</c:v>
                      </c:pt>
                      <c:pt idx="3585">
                        <c:v>219.099853515625</c:v>
                      </c:pt>
                      <c:pt idx="3586">
                        <c:v>218.89990234375</c:v>
                      </c:pt>
                      <c:pt idx="3587">
                        <c:v>218.89990234375</c:v>
                      </c:pt>
                      <c:pt idx="3588">
                        <c:v>218.699951171875</c:v>
                      </c:pt>
                      <c:pt idx="3589">
                        <c:v>218.5</c:v>
                      </c:pt>
                      <c:pt idx="3590">
                        <c:v>218.300048828125</c:v>
                      </c:pt>
                      <c:pt idx="3591">
                        <c:v>218.10009765625</c:v>
                      </c:pt>
                      <c:pt idx="3592">
                        <c:v>217.89990234375</c:v>
                      </c:pt>
                      <c:pt idx="3593">
                        <c:v>217.5</c:v>
                      </c:pt>
                      <c:pt idx="3594">
                        <c:v>217.300048828125</c:v>
                      </c:pt>
                      <c:pt idx="3595">
                        <c:v>217.10009765625</c:v>
                      </c:pt>
                      <c:pt idx="3596">
                        <c:v>216.89990234375</c:v>
                      </c:pt>
                      <c:pt idx="3597">
                        <c:v>216.800048828125</c:v>
                      </c:pt>
                      <c:pt idx="3598">
                        <c:v>216.60009765625</c:v>
                      </c:pt>
                      <c:pt idx="3599">
                        <c:v>216.400146484375</c:v>
                      </c:pt>
                      <c:pt idx="3600">
                        <c:v>216.199951171875</c:v>
                      </c:pt>
                      <c:pt idx="3601">
                        <c:v>216</c:v>
                      </c:pt>
                      <c:pt idx="3602">
                        <c:v>215.800048828125</c:v>
                      </c:pt>
                      <c:pt idx="3603">
                        <c:v>215.60009765625</c:v>
                      </c:pt>
                      <c:pt idx="3604">
                        <c:v>215.400146484375</c:v>
                      </c:pt>
                      <c:pt idx="3605">
                        <c:v>215.199951171875</c:v>
                      </c:pt>
                      <c:pt idx="3606">
                        <c:v>215</c:v>
                      </c:pt>
                      <c:pt idx="3607">
                        <c:v>214.800048828125</c:v>
                      </c:pt>
                      <c:pt idx="3608">
                        <c:v>214.60009765625</c:v>
                      </c:pt>
                      <c:pt idx="3609">
                        <c:v>214.300048828125</c:v>
                      </c:pt>
                      <c:pt idx="3610">
                        <c:v>214.2001953125</c:v>
                      </c:pt>
                      <c:pt idx="3611">
                        <c:v>213.800048828125</c:v>
                      </c:pt>
                      <c:pt idx="3612">
                        <c:v>213.60009765625</c:v>
                      </c:pt>
                      <c:pt idx="3613">
                        <c:v>213.400146484375</c:v>
                      </c:pt>
                      <c:pt idx="3614">
                        <c:v>213.2001953125</c:v>
                      </c:pt>
                      <c:pt idx="3615">
                        <c:v>213.10009765625</c:v>
                      </c:pt>
                      <c:pt idx="3616">
                        <c:v>212.900146484375</c:v>
                      </c:pt>
                      <c:pt idx="3617">
                        <c:v>212.800048828125</c:v>
                      </c:pt>
                      <c:pt idx="3618">
                        <c:v>212.60009765625</c:v>
                      </c:pt>
                      <c:pt idx="3619">
                        <c:v>212.400146484375</c:v>
                      </c:pt>
                      <c:pt idx="3620">
                        <c:v>212.10009765625</c:v>
                      </c:pt>
                      <c:pt idx="3621">
                        <c:v>211.900146484375</c:v>
                      </c:pt>
                      <c:pt idx="3622">
                        <c:v>211.7001953125</c:v>
                      </c:pt>
                      <c:pt idx="3623">
                        <c:v>211.500244140625</c:v>
                      </c:pt>
                      <c:pt idx="3624">
                        <c:v>211.2001953125</c:v>
                      </c:pt>
                      <c:pt idx="3625">
                        <c:v>210.999755859375</c:v>
                      </c:pt>
                      <c:pt idx="3626">
                        <c:v>210.7998046875</c:v>
                      </c:pt>
                      <c:pt idx="3627">
                        <c:v>210.599853515625</c:v>
                      </c:pt>
                      <c:pt idx="3628">
                        <c:v>210.2998046875</c:v>
                      </c:pt>
                      <c:pt idx="3629">
                        <c:v>210.199951171875</c:v>
                      </c:pt>
                      <c:pt idx="3630">
                        <c:v>209.999755859375</c:v>
                      </c:pt>
                      <c:pt idx="3631">
                        <c:v>209.7998046875</c:v>
                      </c:pt>
                      <c:pt idx="3632">
                        <c:v>209.499755859375</c:v>
                      </c:pt>
                      <c:pt idx="3633">
                        <c:v>209.499755859375</c:v>
                      </c:pt>
                      <c:pt idx="3634">
                        <c:v>209.199951171875</c:v>
                      </c:pt>
                      <c:pt idx="3635">
                        <c:v>208.999755859375</c:v>
                      </c:pt>
                      <c:pt idx="3636">
                        <c:v>208.7998046875</c:v>
                      </c:pt>
                      <c:pt idx="3637">
                        <c:v>208.599853515625</c:v>
                      </c:pt>
                      <c:pt idx="3638">
                        <c:v>208.2998046875</c:v>
                      </c:pt>
                      <c:pt idx="3639">
                        <c:v>208.099853515625</c:v>
                      </c:pt>
                      <c:pt idx="3640">
                        <c:v>207.89990234375</c:v>
                      </c:pt>
                      <c:pt idx="3641">
                        <c:v>207.599853515625</c:v>
                      </c:pt>
                      <c:pt idx="3642">
                        <c:v>207.39990234375</c:v>
                      </c:pt>
                      <c:pt idx="3643">
                        <c:v>207.2998046875</c:v>
                      </c:pt>
                      <c:pt idx="3644">
                        <c:v>207.099853515625</c:v>
                      </c:pt>
                      <c:pt idx="3645">
                        <c:v>206.89990234375</c:v>
                      </c:pt>
                      <c:pt idx="3646">
                        <c:v>206.699951171875</c:v>
                      </c:pt>
                      <c:pt idx="3647">
                        <c:v>206.39990234375</c:v>
                      </c:pt>
                      <c:pt idx="3648">
                        <c:v>206.300048828125</c:v>
                      </c:pt>
                      <c:pt idx="3649">
                        <c:v>206</c:v>
                      </c:pt>
                      <c:pt idx="3650">
                        <c:v>205.89990234375</c:v>
                      </c:pt>
                      <c:pt idx="3651">
                        <c:v>205.699951171875</c:v>
                      </c:pt>
                      <c:pt idx="3652">
                        <c:v>205.5</c:v>
                      </c:pt>
                      <c:pt idx="3653">
                        <c:v>205.300048828125</c:v>
                      </c:pt>
                      <c:pt idx="3654">
                        <c:v>205.199951171875</c:v>
                      </c:pt>
                      <c:pt idx="3655">
                        <c:v>205</c:v>
                      </c:pt>
                      <c:pt idx="3656">
                        <c:v>204.800048828125</c:v>
                      </c:pt>
                      <c:pt idx="3657">
                        <c:v>204.60009765625</c:v>
                      </c:pt>
                      <c:pt idx="3658">
                        <c:v>204.300048828125</c:v>
                      </c:pt>
                      <c:pt idx="3659">
                        <c:v>204.10009765625</c:v>
                      </c:pt>
                      <c:pt idx="3660">
                        <c:v>203.800048828125</c:v>
                      </c:pt>
                      <c:pt idx="3661">
                        <c:v>203.60009765625</c:v>
                      </c:pt>
                      <c:pt idx="3662">
                        <c:v>203.400146484375</c:v>
                      </c:pt>
                      <c:pt idx="3663">
                        <c:v>203.199951171875</c:v>
                      </c:pt>
                      <c:pt idx="3664">
                        <c:v>203</c:v>
                      </c:pt>
                      <c:pt idx="3665">
                        <c:v>203</c:v>
                      </c:pt>
                      <c:pt idx="3666">
                        <c:v>202.699951171875</c:v>
                      </c:pt>
                      <c:pt idx="3667">
                        <c:v>202.60009765625</c:v>
                      </c:pt>
                      <c:pt idx="3668">
                        <c:v>202.5</c:v>
                      </c:pt>
                      <c:pt idx="3669">
                        <c:v>202.300048828125</c:v>
                      </c:pt>
                      <c:pt idx="3670">
                        <c:v>202.2001953125</c:v>
                      </c:pt>
                      <c:pt idx="3671">
                        <c:v>202</c:v>
                      </c:pt>
                      <c:pt idx="3672">
                        <c:v>201.800048828125</c:v>
                      </c:pt>
                      <c:pt idx="3673">
                        <c:v>201.60009765625</c:v>
                      </c:pt>
                      <c:pt idx="3674">
                        <c:v>201.400146484375</c:v>
                      </c:pt>
                      <c:pt idx="3675">
                        <c:v>201.2001953125</c:v>
                      </c:pt>
                      <c:pt idx="3676">
                        <c:v>201.10009765625</c:v>
                      </c:pt>
                      <c:pt idx="3677">
                        <c:v>200.800048828125</c:v>
                      </c:pt>
                      <c:pt idx="3678">
                        <c:v>200.7001953125</c:v>
                      </c:pt>
                      <c:pt idx="3679">
                        <c:v>200.500244140625</c:v>
                      </c:pt>
                      <c:pt idx="3680">
                        <c:v>200.300048828125</c:v>
                      </c:pt>
                      <c:pt idx="3681">
                        <c:v>200.2001953125</c:v>
                      </c:pt>
                      <c:pt idx="3682">
                        <c:v>200.000244140625</c:v>
                      </c:pt>
                      <c:pt idx="3683">
                        <c:v>199.900146484375</c:v>
                      </c:pt>
                      <c:pt idx="3684">
                        <c:v>199.7001953125</c:v>
                      </c:pt>
                      <c:pt idx="3685">
                        <c:v>199.60009765625</c:v>
                      </c:pt>
                      <c:pt idx="3686">
                        <c:v>199.400146484375</c:v>
                      </c:pt>
                      <c:pt idx="3687">
                        <c:v>199.2001953125</c:v>
                      </c:pt>
                      <c:pt idx="3688">
                        <c:v>199.10009765625</c:v>
                      </c:pt>
                      <c:pt idx="3689">
                        <c:v>198.900146484375</c:v>
                      </c:pt>
                      <c:pt idx="3690">
                        <c:v>198.80029296875</c:v>
                      </c:pt>
                      <c:pt idx="3691">
                        <c:v>198.60009765625</c:v>
                      </c:pt>
                      <c:pt idx="3692">
                        <c:v>198.400146484375</c:v>
                      </c:pt>
                      <c:pt idx="3693">
                        <c:v>198.2998046875</c:v>
                      </c:pt>
                      <c:pt idx="3694">
                        <c:v>198.099853515625</c:v>
                      </c:pt>
                      <c:pt idx="3695">
                        <c:v>197.999755859375</c:v>
                      </c:pt>
                      <c:pt idx="3696">
                        <c:v>197.7998046875</c:v>
                      </c:pt>
                      <c:pt idx="3697">
                        <c:v>197.599853515625</c:v>
                      </c:pt>
                      <c:pt idx="3698">
                        <c:v>197.499755859375</c:v>
                      </c:pt>
                      <c:pt idx="3699">
                        <c:v>197.2998046875</c:v>
                      </c:pt>
                      <c:pt idx="3700">
                        <c:v>197.199951171875</c:v>
                      </c:pt>
                      <c:pt idx="3701">
                        <c:v>196.999755859375</c:v>
                      </c:pt>
                      <c:pt idx="3702">
                        <c:v>196.89990234375</c:v>
                      </c:pt>
                      <c:pt idx="3703">
                        <c:v>196.699951171875</c:v>
                      </c:pt>
                      <c:pt idx="3704">
                        <c:v>196.499755859375</c:v>
                      </c:pt>
                      <c:pt idx="3705">
                        <c:v>196.39990234375</c:v>
                      </c:pt>
                      <c:pt idx="3706">
                        <c:v>196.199951171875</c:v>
                      </c:pt>
                      <c:pt idx="3707">
                        <c:v>195.999755859375</c:v>
                      </c:pt>
                      <c:pt idx="3708">
                        <c:v>195.7998046875</c:v>
                      </c:pt>
                      <c:pt idx="3709">
                        <c:v>195.5</c:v>
                      </c:pt>
                      <c:pt idx="3710">
                        <c:v>195.39990234375</c:v>
                      </c:pt>
                      <c:pt idx="3711">
                        <c:v>195.199951171875</c:v>
                      </c:pt>
                      <c:pt idx="3712">
                        <c:v>195.099853515625</c:v>
                      </c:pt>
                      <c:pt idx="3713">
                        <c:v>194.7998046875</c:v>
                      </c:pt>
                      <c:pt idx="3714">
                        <c:v>194.699951171875</c:v>
                      </c:pt>
                      <c:pt idx="3715">
                        <c:v>194.5</c:v>
                      </c:pt>
                      <c:pt idx="3716">
                        <c:v>194.2998046875</c:v>
                      </c:pt>
                      <c:pt idx="3717">
                        <c:v>194.099853515625</c:v>
                      </c:pt>
                      <c:pt idx="3718">
                        <c:v>194.099853515625</c:v>
                      </c:pt>
                      <c:pt idx="3719">
                        <c:v>193.89990234375</c:v>
                      </c:pt>
                      <c:pt idx="3720">
                        <c:v>193.699951171875</c:v>
                      </c:pt>
                      <c:pt idx="3721">
                        <c:v>193.599853515625</c:v>
                      </c:pt>
                      <c:pt idx="3722">
                        <c:v>193.39990234375</c:v>
                      </c:pt>
                      <c:pt idx="3723">
                        <c:v>193.199951171875</c:v>
                      </c:pt>
                      <c:pt idx="3724">
                        <c:v>193</c:v>
                      </c:pt>
                      <c:pt idx="3725">
                        <c:v>192.800048828125</c:v>
                      </c:pt>
                      <c:pt idx="3726">
                        <c:v>192.60009765625</c:v>
                      </c:pt>
                      <c:pt idx="3727">
                        <c:v>192.39990234375</c:v>
                      </c:pt>
                      <c:pt idx="3728">
                        <c:v>192.199951171875</c:v>
                      </c:pt>
                      <c:pt idx="3729">
                        <c:v>192</c:v>
                      </c:pt>
                      <c:pt idx="3730">
                        <c:v>191.89990234375</c:v>
                      </c:pt>
                      <c:pt idx="3731">
                        <c:v>191.699951171875</c:v>
                      </c:pt>
                      <c:pt idx="3732">
                        <c:v>191.60009765625</c:v>
                      </c:pt>
                      <c:pt idx="3733">
                        <c:v>191.39990234375</c:v>
                      </c:pt>
                      <c:pt idx="3734">
                        <c:v>191.199951171875</c:v>
                      </c:pt>
                      <c:pt idx="3735">
                        <c:v>191.10009765625</c:v>
                      </c:pt>
                      <c:pt idx="3736">
                        <c:v>191</c:v>
                      </c:pt>
                      <c:pt idx="3737">
                        <c:v>190.800048828125</c:v>
                      </c:pt>
                      <c:pt idx="3738">
                        <c:v>190.699951171875</c:v>
                      </c:pt>
                      <c:pt idx="3739">
                        <c:v>190.400146484375</c:v>
                      </c:pt>
                      <c:pt idx="3740">
                        <c:v>190.300048828125</c:v>
                      </c:pt>
                      <c:pt idx="3741">
                        <c:v>190.10009765625</c:v>
                      </c:pt>
                      <c:pt idx="3742">
                        <c:v>189.900146484375</c:v>
                      </c:pt>
                      <c:pt idx="3743">
                        <c:v>189.800048828125</c:v>
                      </c:pt>
                      <c:pt idx="3744">
                        <c:v>189.5</c:v>
                      </c:pt>
                      <c:pt idx="3745">
                        <c:v>189.300048828125</c:v>
                      </c:pt>
                      <c:pt idx="3746">
                        <c:v>189.2001953125</c:v>
                      </c:pt>
                      <c:pt idx="3747">
                        <c:v>189</c:v>
                      </c:pt>
                      <c:pt idx="3748">
                        <c:v>188.800048828125</c:v>
                      </c:pt>
                      <c:pt idx="3749">
                        <c:v>188.60009765625</c:v>
                      </c:pt>
                      <c:pt idx="3750">
                        <c:v>188.5</c:v>
                      </c:pt>
                      <c:pt idx="3751">
                        <c:v>188.300048828125</c:v>
                      </c:pt>
                      <c:pt idx="3752">
                        <c:v>188.2001953125</c:v>
                      </c:pt>
                      <c:pt idx="3753">
                        <c:v>188</c:v>
                      </c:pt>
                      <c:pt idx="3754">
                        <c:v>187.900146484375</c:v>
                      </c:pt>
                      <c:pt idx="3755">
                        <c:v>187.800048828125</c:v>
                      </c:pt>
                      <c:pt idx="3756">
                        <c:v>187.500244140625</c:v>
                      </c:pt>
                      <c:pt idx="3757">
                        <c:v>187.300048828125</c:v>
                      </c:pt>
                      <c:pt idx="3758">
                        <c:v>187.2001953125</c:v>
                      </c:pt>
                      <c:pt idx="3759">
                        <c:v>187.10009765625</c:v>
                      </c:pt>
                      <c:pt idx="3760">
                        <c:v>186.800048828125</c:v>
                      </c:pt>
                      <c:pt idx="3761">
                        <c:v>186.7001953125</c:v>
                      </c:pt>
                      <c:pt idx="3762">
                        <c:v>186.60009765625</c:v>
                      </c:pt>
                      <c:pt idx="3763">
                        <c:v>186.400146484375</c:v>
                      </c:pt>
                      <c:pt idx="3764">
                        <c:v>186.2001953125</c:v>
                      </c:pt>
                      <c:pt idx="3765">
                        <c:v>186.000244140625</c:v>
                      </c:pt>
                      <c:pt idx="3766">
                        <c:v>185.900146484375</c:v>
                      </c:pt>
                      <c:pt idx="3767">
                        <c:v>185.7001953125</c:v>
                      </c:pt>
                      <c:pt idx="3768">
                        <c:v>185.39990234375</c:v>
                      </c:pt>
                      <c:pt idx="3769">
                        <c:v>185.19970703125</c:v>
                      </c:pt>
                      <c:pt idx="3770">
                        <c:v>185.099853515625</c:v>
                      </c:pt>
                      <c:pt idx="3771">
                        <c:v>184.89990234375</c:v>
                      </c:pt>
                      <c:pt idx="3772">
                        <c:v>184.599853515625</c:v>
                      </c:pt>
                      <c:pt idx="3773">
                        <c:v>184.499755859375</c:v>
                      </c:pt>
                      <c:pt idx="3774">
                        <c:v>184.499755859375</c:v>
                      </c:pt>
                      <c:pt idx="3775">
                        <c:v>184.2998046875</c:v>
                      </c:pt>
                      <c:pt idx="3776">
                        <c:v>184.199951171875</c:v>
                      </c:pt>
                      <c:pt idx="3777">
                        <c:v>183.999755859375</c:v>
                      </c:pt>
                      <c:pt idx="3778">
                        <c:v>183.7998046875</c:v>
                      </c:pt>
                      <c:pt idx="3779">
                        <c:v>183.599853515625</c:v>
                      </c:pt>
                      <c:pt idx="3780">
                        <c:v>183.39990234375</c:v>
                      </c:pt>
                      <c:pt idx="3781">
                        <c:v>183.199951171875</c:v>
                      </c:pt>
                      <c:pt idx="3782">
                        <c:v>183</c:v>
                      </c:pt>
                      <c:pt idx="3783">
                        <c:v>182.89990234375</c:v>
                      </c:pt>
                      <c:pt idx="3784">
                        <c:v>182.7998046875</c:v>
                      </c:pt>
                      <c:pt idx="3785">
                        <c:v>182.599853515625</c:v>
                      </c:pt>
                      <c:pt idx="3786">
                        <c:v>182.5</c:v>
                      </c:pt>
                      <c:pt idx="3787">
                        <c:v>182.2998046875</c:v>
                      </c:pt>
                      <c:pt idx="3788">
                        <c:v>182.199951171875</c:v>
                      </c:pt>
                      <c:pt idx="3789">
                        <c:v>182</c:v>
                      </c:pt>
                      <c:pt idx="3790">
                        <c:v>181.89990234375</c:v>
                      </c:pt>
                      <c:pt idx="3791">
                        <c:v>181.699951171875</c:v>
                      </c:pt>
                      <c:pt idx="3792">
                        <c:v>181.599853515625</c:v>
                      </c:pt>
                      <c:pt idx="3793">
                        <c:v>181.5</c:v>
                      </c:pt>
                      <c:pt idx="3794">
                        <c:v>181.300048828125</c:v>
                      </c:pt>
                      <c:pt idx="3795">
                        <c:v>181.099853515625</c:v>
                      </c:pt>
                      <c:pt idx="3796">
                        <c:v>180.89990234375</c:v>
                      </c:pt>
                      <c:pt idx="3797">
                        <c:v>180.800048828125</c:v>
                      </c:pt>
                      <c:pt idx="3798">
                        <c:v>180.39990234375</c:v>
                      </c:pt>
                      <c:pt idx="3799">
                        <c:v>180.199951171875</c:v>
                      </c:pt>
                      <c:pt idx="3800">
                        <c:v>180.099853515625</c:v>
                      </c:pt>
                      <c:pt idx="3801">
                        <c:v>179.89990234375</c:v>
                      </c:pt>
                      <c:pt idx="3802">
                        <c:v>179.800048828125</c:v>
                      </c:pt>
                      <c:pt idx="3803">
                        <c:v>179.699951171875</c:v>
                      </c:pt>
                      <c:pt idx="3804">
                        <c:v>179.5</c:v>
                      </c:pt>
                      <c:pt idx="3805">
                        <c:v>179.300048828125</c:v>
                      </c:pt>
                      <c:pt idx="3806">
                        <c:v>179.199951171875</c:v>
                      </c:pt>
                      <c:pt idx="3807">
                        <c:v>179</c:v>
                      </c:pt>
                      <c:pt idx="3808">
                        <c:v>178.800048828125</c:v>
                      </c:pt>
                      <c:pt idx="3809">
                        <c:v>178.60009765625</c:v>
                      </c:pt>
                      <c:pt idx="3810">
                        <c:v>178.60009765625</c:v>
                      </c:pt>
                      <c:pt idx="3811">
                        <c:v>178.39990234375</c:v>
                      </c:pt>
                      <c:pt idx="3812">
                        <c:v>178.199951171875</c:v>
                      </c:pt>
                      <c:pt idx="3813">
                        <c:v>178.10009765625</c:v>
                      </c:pt>
                      <c:pt idx="3814">
                        <c:v>178</c:v>
                      </c:pt>
                      <c:pt idx="3815">
                        <c:v>177.800048828125</c:v>
                      </c:pt>
                      <c:pt idx="3816">
                        <c:v>177.60009765625</c:v>
                      </c:pt>
                      <c:pt idx="3817">
                        <c:v>177.400146484375</c:v>
                      </c:pt>
                      <c:pt idx="3818">
                        <c:v>177.300048828125</c:v>
                      </c:pt>
                      <c:pt idx="3819">
                        <c:v>177.199951171875</c:v>
                      </c:pt>
                      <c:pt idx="3820">
                        <c:v>177</c:v>
                      </c:pt>
                      <c:pt idx="3821">
                        <c:v>176.800048828125</c:v>
                      </c:pt>
                      <c:pt idx="3822">
                        <c:v>176.60009765625</c:v>
                      </c:pt>
                      <c:pt idx="3823">
                        <c:v>176.5</c:v>
                      </c:pt>
                      <c:pt idx="3824">
                        <c:v>176.300048828125</c:v>
                      </c:pt>
                      <c:pt idx="3825">
                        <c:v>176.2001953125</c:v>
                      </c:pt>
                      <c:pt idx="3826">
                        <c:v>176</c:v>
                      </c:pt>
                      <c:pt idx="3827">
                        <c:v>175.800048828125</c:v>
                      </c:pt>
                      <c:pt idx="3828">
                        <c:v>175.900146484375</c:v>
                      </c:pt>
                      <c:pt idx="3829">
                        <c:v>175.7001953125</c:v>
                      </c:pt>
                      <c:pt idx="3830">
                        <c:v>175.5</c:v>
                      </c:pt>
                      <c:pt idx="3831">
                        <c:v>175.300048828125</c:v>
                      </c:pt>
                      <c:pt idx="3832">
                        <c:v>175.2001953125</c:v>
                      </c:pt>
                      <c:pt idx="3833">
                        <c:v>175.000244140625</c:v>
                      </c:pt>
                      <c:pt idx="3834">
                        <c:v>174.7001953125</c:v>
                      </c:pt>
                      <c:pt idx="3835">
                        <c:v>174.60009765625</c:v>
                      </c:pt>
                      <c:pt idx="3836">
                        <c:v>174.500244140625</c:v>
                      </c:pt>
                      <c:pt idx="3837">
                        <c:v>174.300048828125</c:v>
                      </c:pt>
                      <c:pt idx="3838">
                        <c:v>174.2001953125</c:v>
                      </c:pt>
                      <c:pt idx="3839">
                        <c:v>174.000244140625</c:v>
                      </c:pt>
                      <c:pt idx="3840">
                        <c:v>174.000244140625</c:v>
                      </c:pt>
                      <c:pt idx="3841">
                        <c:v>173.800048828125</c:v>
                      </c:pt>
                      <c:pt idx="3842">
                        <c:v>173.60009765625</c:v>
                      </c:pt>
                      <c:pt idx="3843">
                        <c:v>173.500244140625</c:v>
                      </c:pt>
                      <c:pt idx="3844">
                        <c:v>173.30029296875</c:v>
                      </c:pt>
                      <c:pt idx="3845">
                        <c:v>173.10009765625</c:v>
                      </c:pt>
                      <c:pt idx="3846">
                        <c:v>173.000244140625</c:v>
                      </c:pt>
                      <c:pt idx="3847">
                        <c:v>172.80029296875</c:v>
                      </c:pt>
                      <c:pt idx="3848">
                        <c:v>172.69970703125</c:v>
                      </c:pt>
                      <c:pt idx="3849">
                        <c:v>172.499755859375</c:v>
                      </c:pt>
                      <c:pt idx="3850">
                        <c:v>172.2998046875</c:v>
                      </c:pt>
                      <c:pt idx="3851">
                        <c:v>172.19970703125</c:v>
                      </c:pt>
                      <c:pt idx="3852">
                        <c:v>171.999755859375</c:v>
                      </c:pt>
                      <c:pt idx="3853">
                        <c:v>171.89990234375</c:v>
                      </c:pt>
                      <c:pt idx="3854">
                        <c:v>171.7998046875</c:v>
                      </c:pt>
                      <c:pt idx="3855">
                        <c:v>171.599853515625</c:v>
                      </c:pt>
                      <c:pt idx="3856">
                        <c:v>171.39990234375</c:v>
                      </c:pt>
                      <c:pt idx="3857">
                        <c:v>171.199951171875</c:v>
                      </c:pt>
                      <c:pt idx="3858">
                        <c:v>171.199951171875</c:v>
                      </c:pt>
                      <c:pt idx="3859">
                        <c:v>170.999755859375</c:v>
                      </c:pt>
                      <c:pt idx="3860">
                        <c:v>170.89990234375</c:v>
                      </c:pt>
                      <c:pt idx="3861">
                        <c:v>170.7998046875</c:v>
                      </c:pt>
                      <c:pt idx="3862">
                        <c:v>170.599853515625</c:v>
                      </c:pt>
                      <c:pt idx="3863">
                        <c:v>170.499755859375</c:v>
                      </c:pt>
                      <c:pt idx="3864">
                        <c:v>170.199951171875</c:v>
                      </c:pt>
                      <c:pt idx="3865">
                        <c:v>170.099853515625</c:v>
                      </c:pt>
                      <c:pt idx="3866">
                        <c:v>169.89990234375</c:v>
                      </c:pt>
                      <c:pt idx="3867">
                        <c:v>169.699951171875</c:v>
                      </c:pt>
                      <c:pt idx="3868">
                        <c:v>169.599853515625</c:v>
                      </c:pt>
                      <c:pt idx="3869">
                        <c:v>169.39990234375</c:v>
                      </c:pt>
                      <c:pt idx="3870">
                        <c:v>169.2998046875</c:v>
                      </c:pt>
                      <c:pt idx="3871">
                        <c:v>169.099853515625</c:v>
                      </c:pt>
                      <c:pt idx="3872">
                        <c:v>169</c:v>
                      </c:pt>
                      <c:pt idx="3873">
                        <c:v>168.7998046875</c:v>
                      </c:pt>
                      <c:pt idx="3874">
                        <c:v>168.699951171875</c:v>
                      </c:pt>
                      <c:pt idx="3875">
                        <c:v>168.5</c:v>
                      </c:pt>
                      <c:pt idx="3876">
                        <c:v>168.39990234375</c:v>
                      </c:pt>
                      <c:pt idx="3877">
                        <c:v>168.199951171875</c:v>
                      </c:pt>
                      <c:pt idx="3878">
                        <c:v>168.099853515625</c:v>
                      </c:pt>
                      <c:pt idx="3879">
                        <c:v>167.89990234375</c:v>
                      </c:pt>
                      <c:pt idx="3880">
                        <c:v>167.89990234375</c:v>
                      </c:pt>
                      <c:pt idx="3881">
                        <c:v>167.800048828125</c:v>
                      </c:pt>
                      <c:pt idx="3882">
                        <c:v>167.5</c:v>
                      </c:pt>
                      <c:pt idx="3883">
                        <c:v>167.300048828125</c:v>
                      </c:pt>
                      <c:pt idx="3884">
                        <c:v>167.199951171875</c:v>
                      </c:pt>
                      <c:pt idx="3885">
                        <c:v>167.10009765625</c:v>
                      </c:pt>
                      <c:pt idx="3886">
                        <c:v>166.89990234375</c:v>
                      </c:pt>
                      <c:pt idx="3887">
                        <c:v>166.800048828125</c:v>
                      </c:pt>
                      <c:pt idx="3888">
                        <c:v>166.699951171875</c:v>
                      </c:pt>
                      <c:pt idx="3889">
                        <c:v>166.5</c:v>
                      </c:pt>
                      <c:pt idx="3890">
                        <c:v>166.39990234375</c:v>
                      </c:pt>
                      <c:pt idx="3891">
                        <c:v>166.300048828125</c:v>
                      </c:pt>
                      <c:pt idx="3892">
                        <c:v>166.10009765625</c:v>
                      </c:pt>
                      <c:pt idx="3893">
                        <c:v>166</c:v>
                      </c:pt>
                      <c:pt idx="3894">
                        <c:v>165.699951171875</c:v>
                      </c:pt>
                      <c:pt idx="3895">
                        <c:v>165.60009765625</c:v>
                      </c:pt>
                      <c:pt idx="3896">
                        <c:v>165.400146484375</c:v>
                      </c:pt>
                      <c:pt idx="3897">
                        <c:v>165.300048828125</c:v>
                      </c:pt>
                      <c:pt idx="3898">
                        <c:v>165.199951171875</c:v>
                      </c:pt>
                      <c:pt idx="3899">
                        <c:v>165.10009765625</c:v>
                      </c:pt>
                      <c:pt idx="3900">
                        <c:v>165</c:v>
                      </c:pt>
                      <c:pt idx="3901">
                        <c:v>164.800048828125</c:v>
                      </c:pt>
                      <c:pt idx="3902">
                        <c:v>164.60009765625</c:v>
                      </c:pt>
                      <c:pt idx="3903">
                        <c:v>164.5</c:v>
                      </c:pt>
                      <c:pt idx="3904">
                        <c:v>164.400146484375</c:v>
                      </c:pt>
                      <c:pt idx="3905">
                        <c:v>164.199951171875</c:v>
                      </c:pt>
                      <c:pt idx="3906">
                        <c:v>164.10009765625</c:v>
                      </c:pt>
                      <c:pt idx="3907">
                        <c:v>163.900146484375</c:v>
                      </c:pt>
                      <c:pt idx="3908">
                        <c:v>163.800048828125</c:v>
                      </c:pt>
                      <c:pt idx="3909">
                        <c:v>163.60009765625</c:v>
                      </c:pt>
                      <c:pt idx="3910">
                        <c:v>163.400146484375</c:v>
                      </c:pt>
                      <c:pt idx="3911">
                        <c:v>163.400146484375</c:v>
                      </c:pt>
                      <c:pt idx="3912">
                        <c:v>163.2001953125</c:v>
                      </c:pt>
                      <c:pt idx="3913">
                        <c:v>163.10009765625</c:v>
                      </c:pt>
                      <c:pt idx="3914">
                        <c:v>162.900146484375</c:v>
                      </c:pt>
                      <c:pt idx="3915">
                        <c:v>162.800048828125</c:v>
                      </c:pt>
                      <c:pt idx="3916">
                        <c:v>162.800048828125</c:v>
                      </c:pt>
                      <c:pt idx="3917">
                        <c:v>162.60009765625</c:v>
                      </c:pt>
                      <c:pt idx="3918">
                        <c:v>162.300048828125</c:v>
                      </c:pt>
                      <c:pt idx="3919">
                        <c:v>162.2001953125</c:v>
                      </c:pt>
                      <c:pt idx="3920">
                        <c:v>162.10009765625</c:v>
                      </c:pt>
                      <c:pt idx="3921">
                        <c:v>161.900146484375</c:v>
                      </c:pt>
                      <c:pt idx="3922">
                        <c:v>161.800048828125</c:v>
                      </c:pt>
                      <c:pt idx="3923">
                        <c:v>161.60009765625</c:v>
                      </c:pt>
                      <c:pt idx="3924">
                        <c:v>161.60009765625</c:v>
                      </c:pt>
                      <c:pt idx="3925">
                        <c:v>161.400146484375</c:v>
                      </c:pt>
                      <c:pt idx="3926">
                        <c:v>161.300048828125</c:v>
                      </c:pt>
                      <c:pt idx="3927">
                        <c:v>161.10009765625</c:v>
                      </c:pt>
                      <c:pt idx="3928">
                        <c:v>161.000244140625</c:v>
                      </c:pt>
                      <c:pt idx="3929">
                        <c:v>160.900146484375</c:v>
                      </c:pt>
                      <c:pt idx="3930">
                        <c:v>160.900146484375</c:v>
                      </c:pt>
                      <c:pt idx="3931">
                        <c:v>160.7001953125</c:v>
                      </c:pt>
                      <c:pt idx="3932">
                        <c:v>160.60009765625</c:v>
                      </c:pt>
                      <c:pt idx="3933">
                        <c:v>160.400146484375</c:v>
                      </c:pt>
                      <c:pt idx="3934">
                        <c:v>160.30029296875</c:v>
                      </c:pt>
                      <c:pt idx="3935">
                        <c:v>160.2001953125</c:v>
                      </c:pt>
                      <c:pt idx="3936">
                        <c:v>159.89990234375</c:v>
                      </c:pt>
                      <c:pt idx="3937">
                        <c:v>159.7998046875</c:v>
                      </c:pt>
                      <c:pt idx="3938">
                        <c:v>159.69970703125</c:v>
                      </c:pt>
                      <c:pt idx="3939">
                        <c:v>159.499755859375</c:v>
                      </c:pt>
                      <c:pt idx="3940">
                        <c:v>159.499755859375</c:v>
                      </c:pt>
                      <c:pt idx="3941">
                        <c:v>159.2998046875</c:v>
                      </c:pt>
                      <c:pt idx="3942">
                        <c:v>159.19970703125</c:v>
                      </c:pt>
                      <c:pt idx="3943">
                        <c:v>159.099853515625</c:v>
                      </c:pt>
                      <c:pt idx="3944">
                        <c:v>158.999755859375</c:v>
                      </c:pt>
                      <c:pt idx="3945">
                        <c:v>158.89990234375</c:v>
                      </c:pt>
                      <c:pt idx="3946">
                        <c:v>158.699951171875</c:v>
                      </c:pt>
                      <c:pt idx="3947">
                        <c:v>158.499755859375</c:v>
                      </c:pt>
                      <c:pt idx="3948">
                        <c:v>158.39990234375</c:v>
                      </c:pt>
                      <c:pt idx="3949">
                        <c:v>158.199951171875</c:v>
                      </c:pt>
                      <c:pt idx="3950">
                        <c:v>158.099853515625</c:v>
                      </c:pt>
                      <c:pt idx="3951">
                        <c:v>157.999755859375</c:v>
                      </c:pt>
                      <c:pt idx="3952">
                        <c:v>157.7998046875</c:v>
                      </c:pt>
                      <c:pt idx="3953">
                        <c:v>157.7998046875</c:v>
                      </c:pt>
                      <c:pt idx="3954">
                        <c:v>157.599853515625</c:v>
                      </c:pt>
                      <c:pt idx="3955">
                        <c:v>157.5</c:v>
                      </c:pt>
                      <c:pt idx="3956">
                        <c:v>157.2998046875</c:v>
                      </c:pt>
                      <c:pt idx="3957">
                        <c:v>157.2998046875</c:v>
                      </c:pt>
                      <c:pt idx="3958">
                        <c:v>157.099853515625</c:v>
                      </c:pt>
                      <c:pt idx="3959">
                        <c:v>157</c:v>
                      </c:pt>
                      <c:pt idx="3960">
                        <c:v>156.7998046875</c:v>
                      </c:pt>
                      <c:pt idx="3961">
                        <c:v>156.599853515625</c:v>
                      </c:pt>
                      <c:pt idx="3962">
                        <c:v>156.5</c:v>
                      </c:pt>
                      <c:pt idx="3963">
                        <c:v>156.2998046875</c:v>
                      </c:pt>
                      <c:pt idx="3964">
                        <c:v>156.199951171875</c:v>
                      </c:pt>
                      <c:pt idx="3965">
                        <c:v>156.099853515625</c:v>
                      </c:pt>
                      <c:pt idx="3966">
                        <c:v>155.89990234375</c:v>
                      </c:pt>
                      <c:pt idx="3967">
                        <c:v>155.800048828125</c:v>
                      </c:pt>
                      <c:pt idx="3968">
                        <c:v>155.599853515625</c:v>
                      </c:pt>
                      <c:pt idx="3969">
                        <c:v>155.5</c:v>
                      </c:pt>
                      <c:pt idx="3970">
                        <c:v>155.39990234375</c:v>
                      </c:pt>
                      <c:pt idx="3971">
                        <c:v>155.199951171875</c:v>
                      </c:pt>
                      <c:pt idx="3972">
                        <c:v>155.099853515625</c:v>
                      </c:pt>
                      <c:pt idx="3973">
                        <c:v>154.89990234375</c:v>
                      </c:pt>
                      <c:pt idx="3974">
                        <c:v>154.800048828125</c:v>
                      </c:pt>
                      <c:pt idx="3975">
                        <c:v>154.599853515625</c:v>
                      </c:pt>
                      <c:pt idx="3976">
                        <c:v>154.5</c:v>
                      </c:pt>
                      <c:pt idx="3977">
                        <c:v>154.300048828125</c:v>
                      </c:pt>
                      <c:pt idx="3978">
                        <c:v>154.199951171875</c:v>
                      </c:pt>
                      <c:pt idx="3979">
                        <c:v>154.10009765625</c:v>
                      </c:pt>
                      <c:pt idx="3980">
                        <c:v>154</c:v>
                      </c:pt>
                      <c:pt idx="3981">
                        <c:v>153.800048828125</c:v>
                      </c:pt>
                      <c:pt idx="3982">
                        <c:v>153.699951171875</c:v>
                      </c:pt>
                      <c:pt idx="3983">
                        <c:v>153.60009765625</c:v>
                      </c:pt>
                      <c:pt idx="3984">
                        <c:v>153.5</c:v>
                      </c:pt>
                      <c:pt idx="3985">
                        <c:v>153.39990234375</c:v>
                      </c:pt>
                      <c:pt idx="3986">
                        <c:v>153.199951171875</c:v>
                      </c:pt>
                      <c:pt idx="3987">
                        <c:v>153.10009765625</c:v>
                      </c:pt>
                      <c:pt idx="3988">
                        <c:v>152.89990234375</c:v>
                      </c:pt>
                      <c:pt idx="3989">
                        <c:v>152.89990234375</c:v>
                      </c:pt>
                      <c:pt idx="3990">
                        <c:v>152.800048828125</c:v>
                      </c:pt>
                      <c:pt idx="3991">
                        <c:v>152.60009765625</c:v>
                      </c:pt>
                      <c:pt idx="3992">
                        <c:v>152.5</c:v>
                      </c:pt>
                      <c:pt idx="3993">
                        <c:v>152.300048828125</c:v>
                      </c:pt>
                      <c:pt idx="3994">
                        <c:v>152.199951171875</c:v>
                      </c:pt>
                      <c:pt idx="3995">
                        <c:v>152.10009765625</c:v>
                      </c:pt>
                      <c:pt idx="3996">
                        <c:v>151.900146484375</c:v>
                      </c:pt>
                      <c:pt idx="3997">
                        <c:v>151.800048828125</c:v>
                      </c:pt>
                      <c:pt idx="3998">
                        <c:v>151.699951171875</c:v>
                      </c:pt>
                      <c:pt idx="3999">
                        <c:v>151.5</c:v>
                      </c:pt>
                      <c:pt idx="4000">
                        <c:v>151.400146484375</c:v>
                      </c:pt>
                      <c:pt idx="4001">
                        <c:v>151.300048828125</c:v>
                      </c:pt>
                      <c:pt idx="4002">
                        <c:v>151.199951171875</c:v>
                      </c:pt>
                      <c:pt idx="4003">
                        <c:v>151.199951171875</c:v>
                      </c:pt>
                      <c:pt idx="4004">
                        <c:v>151</c:v>
                      </c:pt>
                      <c:pt idx="4005">
                        <c:v>150.900146484375</c:v>
                      </c:pt>
                      <c:pt idx="4006">
                        <c:v>150.800048828125</c:v>
                      </c:pt>
                      <c:pt idx="4007">
                        <c:v>150.7001953125</c:v>
                      </c:pt>
                      <c:pt idx="4008">
                        <c:v>150.60009765625</c:v>
                      </c:pt>
                      <c:pt idx="4009">
                        <c:v>150.400146484375</c:v>
                      </c:pt>
                      <c:pt idx="4010">
                        <c:v>150.400146484375</c:v>
                      </c:pt>
                      <c:pt idx="4011">
                        <c:v>150.2001953125</c:v>
                      </c:pt>
                      <c:pt idx="4012">
                        <c:v>150.10009765625</c:v>
                      </c:pt>
                      <c:pt idx="4013">
                        <c:v>149.900146484375</c:v>
                      </c:pt>
                      <c:pt idx="4014">
                        <c:v>149.800048828125</c:v>
                      </c:pt>
                      <c:pt idx="4015">
                        <c:v>149.7001953125</c:v>
                      </c:pt>
                      <c:pt idx="4016">
                        <c:v>149.60009765625</c:v>
                      </c:pt>
                      <c:pt idx="4017">
                        <c:v>149.400146484375</c:v>
                      </c:pt>
                      <c:pt idx="4018">
                        <c:v>149.300048828125</c:v>
                      </c:pt>
                      <c:pt idx="4019">
                        <c:v>149.2001953125</c:v>
                      </c:pt>
                      <c:pt idx="4020">
                        <c:v>149.000244140625</c:v>
                      </c:pt>
                      <c:pt idx="4021">
                        <c:v>149.000244140625</c:v>
                      </c:pt>
                      <c:pt idx="4022">
                        <c:v>148.800048828125</c:v>
                      </c:pt>
                      <c:pt idx="4023">
                        <c:v>148.7001953125</c:v>
                      </c:pt>
                      <c:pt idx="4024">
                        <c:v>148.60009765625</c:v>
                      </c:pt>
                      <c:pt idx="4025">
                        <c:v>148.500244140625</c:v>
                      </c:pt>
                      <c:pt idx="4026">
                        <c:v>148.400146484375</c:v>
                      </c:pt>
                      <c:pt idx="4027">
                        <c:v>148.2001953125</c:v>
                      </c:pt>
                      <c:pt idx="4028">
                        <c:v>148.10009765625</c:v>
                      </c:pt>
                      <c:pt idx="4029">
                        <c:v>148.000244140625</c:v>
                      </c:pt>
                      <c:pt idx="4030">
                        <c:v>147.900146484375</c:v>
                      </c:pt>
                      <c:pt idx="4031">
                        <c:v>147.7001953125</c:v>
                      </c:pt>
                      <c:pt idx="4032">
                        <c:v>147.60009765625</c:v>
                      </c:pt>
                      <c:pt idx="4033">
                        <c:v>147.60009765625</c:v>
                      </c:pt>
                      <c:pt idx="4034">
                        <c:v>147.400146484375</c:v>
                      </c:pt>
                      <c:pt idx="4035">
                        <c:v>147.2001953125</c:v>
                      </c:pt>
                      <c:pt idx="4036">
                        <c:v>147.099853515625</c:v>
                      </c:pt>
                      <c:pt idx="4037">
                        <c:v>146.999755859375</c:v>
                      </c:pt>
                      <c:pt idx="4038">
                        <c:v>146.89990234375</c:v>
                      </c:pt>
                      <c:pt idx="4039">
                        <c:v>146.7998046875</c:v>
                      </c:pt>
                      <c:pt idx="4040">
                        <c:v>146.599853515625</c:v>
                      </c:pt>
                      <c:pt idx="4041">
                        <c:v>146.499755859375</c:v>
                      </c:pt>
                      <c:pt idx="4042">
                        <c:v>146.39990234375</c:v>
                      </c:pt>
                      <c:pt idx="4043">
                        <c:v>146.2998046875</c:v>
                      </c:pt>
                      <c:pt idx="4044">
                        <c:v>146.199951171875</c:v>
                      </c:pt>
                      <c:pt idx="4045">
                        <c:v>146.199951171875</c:v>
                      </c:pt>
                      <c:pt idx="4046">
                        <c:v>145.999755859375</c:v>
                      </c:pt>
                      <c:pt idx="4047">
                        <c:v>145.89990234375</c:v>
                      </c:pt>
                      <c:pt idx="4048">
                        <c:v>145.7998046875</c:v>
                      </c:pt>
                      <c:pt idx="4049">
                        <c:v>145.699951171875</c:v>
                      </c:pt>
                      <c:pt idx="4050">
                        <c:v>145.499755859375</c:v>
                      </c:pt>
                      <c:pt idx="4051">
                        <c:v>145.39990234375</c:v>
                      </c:pt>
                      <c:pt idx="4052">
                        <c:v>145.199951171875</c:v>
                      </c:pt>
                      <c:pt idx="4053">
                        <c:v>145.099853515625</c:v>
                      </c:pt>
                      <c:pt idx="4054">
                        <c:v>144.89990234375</c:v>
                      </c:pt>
                      <c:pt idx="4055">
                        <c:v>144.7998046875</c:v>
                      </c:pt>
                      <c:pt idx="4056">
                        <c:v>144.699951171875</c:v>
                      </c:pt>
                      <c:pt idx="4057">
                        <c:v>144.699951171875</c:v>
                      </c:pt>
                      <c:pt idx="4058">
                        <c:v>144.5</c:v>
                      </c:pt>
                      <c:pt idx="4059">
                        <c:v>144.39990234375</c:v>
                      </c:pt>
                      <c:pt idx="4060">
                        <c:v>144.2998046875</c:v>
                      </c:pt>
                      <c:pt idx="4061">
                        <c:v>144.099853515625</c:v>
                      </c:pt>
                      <c:pt idx="4062">
                        <c:v>144</c:v>
                      </c:pt>
                      <c:pt idx="4063">
                        <c:v>143.7998046875</c:v>
                      </c:pt>
                      <c:pt idx="4064">
                        <c:v>143.7998046875</c:v>
                      </c:pt>
                      <c:pt idx="4065">
                        <c:v>143.599853515625</c:v>
                      </c:pt>
                      <c:pt idx="4066">
                        <c:v>143.5</c:v>
                      </c:pt>
                      <c:pt idx="4067">
                        <c:v>143.39990234375</c:v>
                      </c:pt>
                      <c:pt idx="4068">
                        <c:v>143.199951171875</c:v>
                      </c:pt>
                      <c:pt idx="4069">
                        <c:v>143.099853515625</c:v>
                      </c:pt>
                      <c:pt idx="4070">
                        <c:v>143</c:v>
                      </c:pt>
                      <c:pt idx="4071">
                        <c:v>143</c:v>
                      </c:pt>
                      <c:pt idx="4072">
                        <c:v>142.800048828125</c:v>
                      </c:pt>
                      <c:pt idx="4073">
                        <c:v>142.699951171875</c:v>
                      </c:pt>
                      <c:pt idx="4074">
                        <c:v>142.599853515625</c:v>
                      </c:pt>
                      <c:pt idx="4075">
                        <c:v>142.5</c:v>
                      </c:pt>
                      <c:pt idx="4076">
                        <c:v>142.300048828125</c:v>
                      </c:pt>
                      <c:pt idx="4077">
                        <c:v>142.300048828125</c:v>
                      </c:pt>
                      <c:pt idx="4078">
                        <c:v>142.099853515625</c:v>
                      </c:pt>
                      <c:pt idx="4079">
                        <c:v>142</c:v>
                      </c:pt>
                      <c:pt idx="4080">
                        <c:v>141.89990234375</c:v>
                      </c:pt>
                      <c:pt idx="4081">
                        <c:v>141.699951171875</c:v>
                      </c:pt>
                      <c:pt idx="4082">
                        <c:v>141.699951171875</c:v>
                      </c:pt>
                      <c:pt idx="4083">
                        <c:v>141.5</c:v>
                      </c:pt>
                      <c:pt idx="4084">
                        <c:v>141.39990234375</c:v>
                      </c:pt>
                      <c:pt idx="4085">
                        <c:v>141.300048828125</c:v>
                      </c:pt>
                      <c:pt idx="4086">
                        <c:v>141.199951171875</c:v>
                      </c:pt>
                      <c:pt idx="4087">
                        <c:v>141.10009765625</c:v>
                      </c:pt>
                      <c:pt idx="4088">
                        <c:v>141</c:v>
                      </c:pt>
                      <c:pt idx="4089">
                        <c:v>140.89990234375</c:v>
                      </c:pt>
                      <c:pt idx="4090">
                        <c:v>140.800048828125</c:v>
                      </c:pt>
                      <c:pt idx="4091">
                        <c:v>140.699951171875</c:v>
                      </c:pt>
                      <c:pt idx="4092">
                        <c:v>140.60009765625</c:v>
                      </c:pt>
                      <c:pt idx="4093">
                        <c:v>140.39990234375</c:v>
                      </c:pt>
                      <c:pt idx="4094">
                        <c:v>140.300048828125</c:v>
                      </c:pt>
                      <c:pt idx="4095">
                        <c:v>140.10009765625</c:v>
                      </c:pt>
                      <c:pt idx="4096">
                        <c:v>140.10009765625</c:v>
                      </c:pt>
                      <c:pt idx="4097">
                        <c:v>139.900146484375</c:v>
                      </c:pt>
                      <c:pt idx="4098">
                        <c:v>139.800048828125</c:v>
                      </c:pt>
                      <c:pt idx="4099">
                        <c:v>139.800048828125</c:v>
                      </c:pt>
                      <c:pt idx="4100">
                        <c:v>139.60009765625</c:v>
                      </c:pt>
                      <c:pt idx="4101">
                        <c:v>139.60009765625</c:v>
                      </c:pt>
                      <c:pt idx="4102">
                        <c:v>139.400146484375</c:v>
                      </c:pt>
                      <c:pt idx="4103">
                        <c:v>139.300048828125</c:v>
                      </c:pt>
                      <c:pt idx="4104">
                        <c:v>139.199951171875</c:v>
                      </c:pt>
                      <c:pt idx="4105">
                        <c:v>139.199951171875</c:v>
                      </c:pt>
                      <c:pt idx="4106">
                        <c:v>139.10009765625</c:v>
                      </c:pt>
                      <c:pt idx="4107">
                        <c:v>139.10009765625</c:v>
                      </c:pt>
                      <c:pt idx="4108">
                        <c:v>139</c:v>
                      </c:pt>
                      <c:pt idx="4109">
                        <c:v>138.800048828125</c:v>
                      </c:pt>
                      <c:pt idx="4110">
                        <c:v>138.800048828125</c:v>
                      </c:pt>
                      <c:pt idx="4111">
                        <c:v>138.5</c:v>
                      </c:pt>
                      <c:pt idx="4112">
                        <c:v>138.400146484375</c:v>
                      </c:pt>
                      <c:pt idx="4113">
                        <c:v>138.300048828125</c:v>
                      </c:pt>
                      <c:pt idx="4114">
                        <c:v>138.2001953125</c:v>
                      </c:pt>
                      <c:pt idx="4115">
                        <c:v>138</c:v>
                      </c:pt>
                      <c:pt idx="4116">
                        <c:v>137.900146484375</c:v>
                      </c:pt>
                      <c:pt idx="4117">
                        <c:v>137.800048828125</c:v>
                      </c:pt>
                      <c:pt idx="4118">
                        <c:v>137.7001953125</c:v>
                      </c:pt>
                      <c:pt idx="4119">
                        <c:v>137.5</c:v>
                      </c:pt>
                      <c:pt idx="4120">
                        <c:v>137.400146484375</c:v>
                      </c:pt>
                      <c:pt idx="4121">
                        <c:v>137.300048828125</c:v>
                      </c:pt>
                      <c:pt idx="4122">
                        <c:v>137.2001953125</c:v>
                      </c:pt>
                      <c:pt idx="4123">
                        <c:v>137.2001953125</c:v>
                      </c:pt>
                      <c:pt idx="4124">
                        <c:v>137</c:v>
                      </c:pt>
                      <c:pt idx="4125">
                        <c:v>136.900146484375</c:v>
                      </c:pt>
                      <c:pt idx="4126">
                        <c:v>136.800048828125</c:v>
                      </c:pt>
                      <c:pt idx="4127">
                        <c:v>136.7001953125</c:v>
                      </c:pt>
                      <c:pt idx="4128">
                        <c:v>136.60009765625</c:v>
                      </c:pt>
                      <c:pt idx="4129">
                        <c:v>136.500244140625</c:v>
                      </c:pt>
                      <c:pt idx="4130">
                        <c:v>136.400146484375</c:v>
                      </c:pt>
                      <c:pt idx="4131">
                        <c:v>136.300048828125</c:v>
                      </c:pt>
                      <c:pt idx="4132">
                        <c:v>136.2001953125</c:v>
                      </c:pt>
                      <c:pt idx="4133">
                        <c:v>136.10009765625</c:v>
                      </c:pt>
                      <c:pt idx="4134">
                        <c:v>136.000244140625</c:v>
                      </c:pt>
                      <c:pt idx="4135">
                        <c:v>135.800048828125</c:v>
                      </c:pt>
                      <c:pt idx="4136">
                        <c:v>135.7001953125</c:v>
                      </c:pt>
                      <c:pt idx="4137">
                        <c:v>135.7001953125</c:v>
                      </c:pt>
                      <c:pt idx="4138">
                        <c:v>135.500244140625</c:v>
                      </c:pt>
                      <c:pt idx="4139">
                        <c:v>135.500244140625</c:v>
                      </c:pt>
                      <c:pt idx="4140">
                        <c:v>135.300048828125</c:v>
                      </c:pt>
                      <c:pt idx="4141">
                        <c:v>135.2001953125</c:v>
                      </c:pt>
                      <c:pt idx="4142">
                        <c:v>135.10009765625</c:v>
                      </c:pt>
                      <c:pt idx="4143">
                        <c:v>135.000244140625</c:v>
                      </c:pt>
                      <c:pt idx="4144">
                        <c:v>134.900146484375</c:v>
                      </c:pt>
                      <c:pt idx="4145">
                        <c:v>134.7001953125</c:v>
                      </c:pt>
                      <c:pt idx="4146">
                        <c:v>134.60009765625</c:v>
                      </c:pt>
                      <c:pt idx="4147">
                        <c:v>134.60009765625</c:v>
                      </c:pt>
                      <c:pt idx="4148">
                        <c:v>134.400146484375</c:v>
                      </c:pt>
                      <c:pt idx="4149">
                        <c:v>134.2998046875</c:v>
                      </c:pt>
                      <c:pt idx="4150">
                        <c:v>134.2998046875</c:v>
                      </c:pt>
                      <c:pt idx="4151">
                        <c:v>134.099853515625</c:v>
                      </c:pt>
                      <c:pt idx="4152">
                        <c:v>133.999755859375</c:v>
                      </c:pt>
                      <c:pt idx="4153">
                        <c:v>133.999755859375</c:v>
                      </c:pt>
                      <c:pt idx="4154">
                        <c:v>133.69970703125</c:v>
                      </c:pt>
                      <c:pt idx="4155">
                        <c:v>133.599853515625</c:v>
                      </c:pt>
                      <c:pt idx="4156">
                        <c:v>133.499755859375</c:v>
                      </c:pt>
                      <c:pt idx="4157">
                        <c:v>133.39990234375</c:v>
                      </c:pt>
                      <c:pt idx="4158">
                        <c:v>133.2998046875</c:v>
                      </c:pt>
                      <c:pt idx="4159">
                        <c:v>133.199951171875</c:v>
                      </c:pt>
                      <c:pt idx="4160">
                        <c:v>133.199951171875</c:v>
                      </c:pt>
                      <c:pt idx="4161">
                        <c:v>132.999755859375</c:v>
                      </c:pt>
                      <c:pt idx="4162">
                        <c:v>132.999755859375</c:v>
                      </c:pt>
                      <c:pt idx="4163">
                        <c:v>132.7998046875</c:v>
                      </c:pt>
                      <c:pt idx="4164">
                        <c:v>132.699951171875</c:v>
                      </c:pt>
                      <c:pt idx="4165">
                        <c:v>132.599853515625</c:v>
                      </c:pt>
                      <c:pt idx="4166">
                        <c:v>132.499755859375</c:v>
                      </c:pt>
                      <c:pt idx="4167">
                        <c:v>132.39990234375</c:v>
                      </c:pt>
                      <c:pt idx="4168">
                        <c:v>132.39990234375</c:v>
                      </c:pt>
                      <c:pt idx="4169">
                        <c:v>132.2998046875</c:v>
                      </c:pt>
                      <c:pt idx="4170">
                        <c:v>132.199951171875</c:v>
                      </c:pt>
                      <c:pt idx="4171">
                        <c:v>131.999755859375</c:v>
                      </c:pt>
                      <c:pt idx="4172">
                        <c:v>131.7998046875</c:v>
                      </c:pt>
                      <c:pt idx="4173">
                        <c:v>131.7998046875</c:v>
                      </c:pt>
                      <c:pt idx="4174">
                        <c:v>131.599853515625</c:v>
                      </c:pt>
                      <c:pt idx="4175">
                        <c:v>131.5</c:v>
                      </c:pt>
                      <c:pt idx="4176">
                        <c:v>131.39990234375</c:v>
                      </c:pt>
                      <c:pt idx="4177">
                        <c:v>131.2998046875</c:v>
                      </c:pt>
                      <c:pt idx="4178">
                        <c:v>131.2998046875</c:v>
                      </c:pt>
                      <c:pt idx="4179">
                        <c:v>131.099853515625</c:v>
                      </c:pt>
                      <c:pt idx="4180">
                        <c:v>131</c:v>
                      </c:pt>
                      <c:pt idx="4181">
                        <c:v>130.89990234375</c:v>
                      </c:pt>
                      <c:pt idx="4182">
                        <c:v>130.7998046875</c:v>
                      </c:pt>
                      <c:pt idx="4183">
                        <c:v>130.7998046875</c:v>
                      </c:pt>
                      <c:pt idx="4184">
                        <c:v>130.7998046875</c:v>
                      </c:pt>
                      <c:pt idx="4185">
                        <c:v>130.599853515625</c:v>
                      </c:pt>
                      <c:pt idx="4186">
                        <c:v>130.5</c:v>
                      </c:pt>
                      <c:pt idx="4187">
                        <c:v>130.39990234375</c:v>
                      </c:pt>
                      <c:pt idx="4188">
                        <c:v>130.39990234375</c:v>
                      </c:pt>
                      <c:pt idx="4189">
                        <c:v>130.300048828125</c:v>
                      </c:pt>
                      <c:pt idx="4190">
                        <c:v>130</c:v>
                      </c:pt>
                      <c:pt idx="4191">
                        <c:v>129.89990234375</c:v>
                      </c:pt>
                      <c:pt idx="4192">
                        <c:v>129.89990234375</c:v>
                      </c:pt>
                      <c:pt idx="4193">
                        <c:v>129.699951171875</c:v>
                      </c:pt>
                      <c:pt idx="4194">
                        <c:v>129.599853515625</c:v>
                      </c:pt>
                      <c:pt idx="4195">
                        <c:v>129.599853515625</c:v>
                      </c:pt>
                      <c:pt idx="4196">
                        <c:v>129.39990234375</c:v>
                      </c:pt>
                      <c:pt idx="4197">
                        <c:v>129.39990234375</c:v>
                      </c:pt>
                      <c:pt idx="4198">
                        <c:v>129.300048828125</c:v>
                      </c:pt>
                      <c:pt idx="4199">
                        <c:v>129.199951171875</c:v>
                      </c:pt>
                      <c:pt idx="4200">
                        <c:v>129.099853515625</c:v>
                      </c:pt>
                      <c:pt idx="4201">
                        <c:v>129</c:v>
                      </c:pt>
                      <c:pt idx="4202">
                        <c:v>128.89990234375</c:v>
                      </c:pt>
                      <c:pt idx="4203">
                        <c:v>128.800048828125</c:v>
                      </c:pt>
                      <c:pt idx="4204">
                        <c:v>128.699951171875</c:v>
                      </c:pt>
                      <c:pt idx="4205">
                        <c:v>128.60009765625</c:v>
                      </c:pt>
                      <c:pt idx="4206">
                        <c:v>128.5</c:v>
                      </c:pt>
                      <c:pt idx="4207">
                        <c:v>128.39990234375</c:v>
                      </c:pt>
                      <c:pt idx="4208">
                        <c:v>128.300048828125</c:v>
                      </c:pt>
                      <c:pt idx="4209">
                        <c:v>128.199951171875</c:v>
                      </c:pt>
                      <c:pt idx="4210">
                        <c:v>128.10009765625</c:v>
                      </c:pt>
                      <c:pt idx="4211">
                        <c:v>128</c:v>
                      </c:pt>
                      <c:pt idx="4212">
                        <c:v>127.89990234375</c:v>
                      </c:pt>
                      <c:pt idx="4213">
                        <c:v>127.89990234375</c:v>
                      </c:pt>
                      <c:pt idx="4214">
                        <c:v>127.699951171875</c:v>
                      </c:pt>
                      <c:pt idx="4215">
                        <c:v>127.699951171875</c:v>
                      </c:pt>
                      <c:pt idx="4216">
                        <c:v>127.5</c:v>
                      </c:pt>
                      <c:pt idx="4217">
                        <c:v>127.5</c:v>
                      </c:pt>
                      <c:pt idx="4218">
                        <c:v>127.300048828125</c:v>
                      </c:pt>
                      <c:pt idx="4219">
                        <c:v>127.199951171875</c:v>
                      </c:pt>
                      <c:pt idx="4220">
                        <c:v>127</c:v>
                      </c:pt>
                      <c:pt idx="4221">
                        <c:v>126.900146484375</c:v>
                      </c:pt>
                      <c:pt idx="4222">
                        <c:v>126.900146484375</c:v>
                      </c:pt>
                      <c:pt idx="4223">
                        <c:v>126.699951171875</c:v>
                      </c:pt>
                      <c:pt idx="4224">
                        <c:v>126.699951171875</c:v>
                      </c:pt>
                      <c:pt idx="4225">
                        <c:v>126.60009765625</c:v>
                      </c:pt>
                      <c:pt idx="4226">
                        <c:v>126.5</c:v>
                      </c:pt>
                      <c:pt idx="4227">
                        <c:v>126.400146484375</c:v>
                      </c:pt>
                      <c:pt idx="4228">
                        <c:v>126.300048828125</c:v>
                      </c:pt>
                      <c:pt idx="4229">
                        <c:v>126.199951171875</c:v>
                      </c:pt>
                      <c:pt idx="4230">
                        <c:v>126.10009765625</c:v>
                      </c:pt>
                      <c:pt idx="4231">
                        <c:v>126</c:v>
                      </c:pt>
                      <c:pt idx="4232">
                        <c:v>125.900146484375</c:v>
                      </c:pt>
                      <c:pt idx="4233">
                        <c:v>125.900146484375</c:v>
                      </c:pt>
                      <c:pt idx="4234">
                        <c:v>125.800048828125</c:v>
                      </c:pt>
                      <c:pt idx="4235">
                        <c:v>125.699951171875</c:v>
                      </c:pt>
                      <c:pt idx="4236">
                        <c:v>125.60009765625</c:v>
                      </c:pt>
                      <c:pt idx="4237">
                        <c:v>125.5</c:v>
                      </c:pt>
                      <c:pt idx="4238">
                        <c:v>125.300048828125</c:v>
                      </c:pt>
                      <c:pt idx="4239">
                        <c:v>125.2001953125</c:v>
                      </c:pt>
                      <c:pt idx="4240">
                        <c:v>125.10009765625</c:v>
                      </c:pt>
                      <c:pt idx="4241">
                        <c:v>125</c:v>
                      </c:pt>
                      <c:pt idx="4242">
                        <c:v>124.900146484375</c:v>
                      </c:pt>
                      <c:pt idx="4243">
                        <c:v>124.800048828125</c:v>
                      </c:pt>
                      <c:pt idx="4244">
                        <c:v>124.900146484375</c:v>
                      </c:pt>
                      <c:pt idx="4245">
                        <c:v>124.7001953125</c:v>
                      </c:pt>
                      <c:pt idx="4246">
                        <c:v>124.60009765625</c:v>
                      </c:pt>
                      <c:pt idx="4247">
                        <c:v>124.5</c:v>
                      </c:pt>
                      <c:pt idx="4248">
                        <c:v>124.400146484375</c:v>
                      </c:pt>
                      <c:pt idx="4249">
                        <c:v>124.300048828125</c:v>
                      </c:pt>
                      <c:pt idx="4250">
                        <c:v>124.2001953125</c:v>
                      </c:pt>
                      <c:pt idx="4251">
                        <c:v>124.10009765625</c:v>
                      </c:pt>
                      <c:pt idx="4252">
                        <c:v>124.10009765625</c:v>
                      </c:pt>
                      <c:pt idx="4253">
                        <c:v>123.900146484375</c:v>
                      </c:pt>
                      <c:pt idx="4254">
                        <c:v>123.800048828125</c:v>
                      </c:pt>
                      <c:pt idx="4255">
                        <c:v>123.800048828125</c:v>
                      </c:pt>
                      <c:pt idx="4256">
                        <c:v>123.60009765625</c:v>
                      </c:pt>
                      <c:pt idx="4257">
                        <c:v>123.500244140625</c:v>
                      </c:pt>
                      <c:pt idx="4258">
                        <c:v>123.400146484375</c:v>
                      </c:pt>
                      <c:pt idx="4259">
                        <c:v>123.300048828125</c:v>
                      </c:pt>
                      <c:pt idx="4260">
                        <c:v>123.2001953125</c:v>
                      </c:pt>
                      <c:pt idx="4261">
                        <c:v>123.2001953125</c:v>
                      </c:pt>
                      <c:pt idx="4262">
                        <c:v>123.000244140625</c:v>
                      </c:pt>
                      <c:pt idx="4263">
                        <c:v>122.900146484375</c:v>
                      </c:pt>
                      <c:pt idx="4264">
                        <c:v>122.800048828125</c:v>
                      </c:pt>
                      <c:pt idx="4265">
                        <c:v>122.7001953125</c:v>
                      </c:pt>
                      <c:pt idx="4266">
                        <c:v>122.60009765625</c:v>
                      </c:pt>
                      <c:pt idx="4267">
                        <c:v>122.500244140625</c:v>
                      </c:pt>
                      <c:pt idx="4268">
                        <c:v>122.500244140625</c:v>
                      </c:pt>
                      <c:pt idx="4269">
                        <c:v>122.400146484375</c:v>
                      </c:pt>
                      <c:pt idx="4270">
                        <c:v>122.30029296875</c:v>
                      </c:pt>
                      <c:pt idx="4271">
                        <c:v>122.30029296875</c:v>
                      </c:pt>
                      <c:pt idx="4272">
                        <c:v>122.2001953125</c:v>
                      </c:pt>
                      <c:pt idx="4273">
                        <c:v>122.10009765625</c:v>
                      </c:pt>
                      <c:pt idx="4274">
                        <c:v>121.900146484375</c:v>
                      </c:pt>
                      <c:pt idx="4275">
                        <c:v>121.80029296875</c:v>
                      </c:pt>
                      <c:pt idx="4276">
                        <c:v>121.7001953125</c:v>
                      </c:pt>
                      <c:pt idx="4277">
                        <c:v>121.60009765625</c:v>
                      </c:pt>
                      <c:pt idx="4278">
                        <c:v>121.499755859375</c:v>
                      </c:pt>
                      <c:pt idx="4279">
                        <c:v>121.39990234375</c:v>
                      </c:pt>
                      <c:pt idx="4280">
                        <c:v>121.2998046875</c:v>
                      </c:pt>
                      <c:pt idx="4281">
                        <c:v>121.19970703125</c:v>
                      </c:pt>
                      <c:pt idx="4282">
                        <c:v>121.099853515625</c:v>
                      </c:pt>
                      <c:pt idx="4283">
                        <c:v>120.999755859375</c:v>
                      </c:pt>
                      <c:pt idx="4284">
                        <c:v>120.89990234375</c:v>
                      </c:pt>
                      <c:pt idx="4285">
                        <c:v>120.89990234375</c:v>
                      </c:pt>
                      <c:pt idx="4286">
                        <c:v>120.7998046875</c:v>
                      </c:pt>
                      <c:pt idx="4287">
                        <c:v>120.699951171875</c:v>
                      </c:pt>
                      <c:pt idx="4288">
                        <c:v>120.599853515625</c:v>
                      </c:pt>
                      <c:pt idx="4289">
                        <c:v>120.499755859375</c:v>
                      </c:pt>
                      <c:pt idx="4290">
                        <c:v>120.39990234375</c:v>
                      </c:pt>
                      <c:pt idx="4291">
                        <c:v>120.2998046875</c:v>
                      </c:pt>
                      <c:pt idx="4292">
                        <c:v>120.2998046875</c:v>
                      </c:pt>
                      <c:pt idx="4293">
                        <c:v>120.199951171875</c:v>
                      </c:pt>
                      <c:pt idx="4294">
                        <c:v>120.099853515625</c:v>
                      </c:pt>
                      <c:pt idx="4295">
                        <c:v>119.999755859375</c:v>
                      </c:pt>
                      <c:pt idx="4296">
                        <c:v>119.89990234375</c:v>
                      </c:pt>
                      <c:pt idx="4297">
                        <c:v>119.89990234375</c:v>
                      </c:pt>
                      <c:pt idx="4298">
                        <c:v>119.699951171875</c:v>
                      </c:pt>
                      <c:pt idx="4299">
                        <c:v>119.699951171875</c:v>
                      </c:pt>
                      <c:pt idx="4300">
                        <c:v>119.499755859375</c:v>
                      </c:pt>
                      <c:pt idx="4301">
                        <c:v>119.39990234375</c:v>
                      </c:pt>
                      <c:pt idx="4302">
                        <c:v>119.2998046875</c:v>
                      </c:pt>
                      <c:pt idx="4303">
                        <c:v>119.2998046875</c:v>
                      </c:pt>
                      <c:pt idx="4304">
                        <c:v>119.199951171875</c:v>
                      </c:pt>
                      <c:pt idx="4305">
                        <c:v>119.199951171875</c:v>
                      </c:pt>
                      <c:pt idx="4306">
                        <c:v>119.099853515625</c:v>
                      </c:pt>
                      <c:pt idx="4307">
                        <c:v>119</c:v>
                      </c:pt>
                      <c:pt idx="4308">
                        <c:v>118.89990234375</c:v>
                      </c:pt>
                      <c:pt idx="4309">
                        <c:v>118.89990234375</c:v>
                      </c:pt>
                      <c:pt idx="4310">
                        <c:v>118.599853515625</c:v>
                      </c:pt>
                      <c:pt idx="4311">
                        <c:v>118.599853515625</c:v>
                      </c:pt>
                      <c:pt idx="4312">
                        <c:v>118.5</c:v>
                      </c:pt>
                      <c:pt idx="4313">
                        <c:v>118.39990234375</c:v>
                      </c:pt>
                      <c:pt idx="4314">
                        <c:v>118.2998046875</c:v>
                      </c:pt>
                      <c:pt idx="4315">
                        <c:v>118.199951171875</c:v>
                      </c:pt>
                      <c:pt idx="4316">
                        <c:v>118.2998046875</c:v>
                      </c:pt>
                      <c:pt idx="4317">
                        <c:v>118.099853515625</c:v>
                      </c:pt>
                      <c:pt idx="4318">
                        <c:v>118</c:v>
                      </c:pt>
                      <c:pt idx="4319">
                        <c:v>118</c:v>
                      </c:pt>
                      <c:pt idx="4320">
                        <c:v>117.89990234375</c:v>
                      </c:pt>
                      <c:pt idx="4321">
                        <c:v>117.699951171875</c:v>
                      </c:pt>
                      <c:pt idx="4322">
                        <c:v>117.699951171875</c:v>
                      </c:pt>
                      <c:pt idx="4323">
                        <c:v>117.599853515625</c:v>
                      </c:pt>
                      <c:pt idx="4324">
                        <c:v>117.5</c:v>
                      </c:pt>
                      <c:pt idx="4325">
                        <c:v>117.39990234375</c:v>
                      </c:pt>
                      <c:pt idx="4326">
                        <c:v>117.300048828125</c:v>
                      </c:pt>
                      <c:pt idx="4327">
                        <c:v>117.199951171875</c:v>
                      </c:pt>
                      <c:pt idx="4328">
                        <c:v>117.199951171875</c:v>
                      </c:pt>
                      <c:pt idx="4329">
                        <c:v>117.099853515625</c:v>
                      </c:pt>
                      <c:pt idx="4330">
                        <c:v>117</c:v>
                      </c:pt>
                      <c:pt idx="4331">
                        <c:v>117</c:v>
                      </c:pt>
                      <c:pt idx="4332">
                        <c:v>116.89990234375</c:v>
                      </c:pt>
                      <c:pt idx="4333">
                        <c:v>116.800048828125</c:v>
                      </c:pt>
                      <c:pt idx="4334">
                        <c:v>116.699951171875</c:v>
                      </c:pt>
                      <c:pt idx="4335">
                        <c:v>116.599853515625</c:v>
                      </c:pt>
                      <c:pt idx="4336">
                        <c:v>116.5</c:v>
                      </c:pt>
                      <c:pt idx="4337">
                        <c:v>116.5</c:v>
                      </c:pt>
                      <c:pt idx="4338">
                        <c:v>116.39990234375</c:v>
                      </c:pt>
                      <c:pt idx="4339">
                        <c:v>116.300048828125</c:v>
                      </c:pt>
                      <c:pt idx="4340">
                        <c:v>116.099853515625</c:v>
                      </c:pt>
                      <c:pt idx="4341">
                        <c:v>116</c:v>
                      </c:pt>
                      <c:pt idx="4342">
                        <c:v>116</c:v>
                      </c:pt>
                      <c:pt idx="4343">
                        <c:v>115.89990234375</c:v>
                      </c:pt>
                      <c:pt idx="4344">
                        <c:v>115.800048828125</c:v>
                      </c:pt>
                      <c:pt idx="4345">
                        <c:v>115.800048828125</c:v>
                      </c:pt>
                      <c:pt idx="4346">
                        <c:v>115.699951171875</c:v>
                      </c:pt>
                      <c:pt idx="4347">
                        <c:v>115.60009765625</c:v>
                      </c:pt>
                      <c:pt idx="4348">
                        <c:v>115.5</c:v>
                      </c:pt>
                      <c:pt idx="4349">
                        <c:v>115.39990234375</c:v>
                      </c:pt>
                      <c:pt idx="4350">
                        <c:v>115.300048828125</c:v>
                      </c:pt>
                      <c:pt idx="4351">
                        <c:v>115.199951171875</c:v>
                      </c:pt>
                      <c:pt idx="4352">
                        <c:v>115.199951171875</c:v>
                      </c:pt>
                      <c:pt idx="4353">
                        <c:v>115.10009765625</c:v>
                      </c:pt>
                      <c:pt idx="4354">
                        <c:v>115</c:v>
                      </c:pt>
                      <c:pt idx="4355">
                        <c:v>115</c:v>
                      </c:pt>
                      <c:pt idx="4356">
                        <c:v>114.89990234375</c:v>
                      </c:pt>
                      <c:pt idx="4357">
                        <c:v>114.800048828125</c:v>
                      </c:pt>
                      <c:pt idx="4358">
                        <c:v>114.699951171875</c:v>
                      </c:pt>
                      <c:pt idx="4359">
                        <c:v>114.60009765625</c:v>
                      </c:pt>
                      <c:pt idx="4360">
                        <c:v>114.60009765625</c:v>
                      </c:pt>
                      <c:pt idx="4361">
                        <c:v>114.39990234375</c:v>
                      </c:pt>
                      <c:pt idx="4362">
                        <c:v>114.39990234375</c:v>
                      </c:pt>
                      <c:pt idx="4363">
                        <c:v>114.300048828125</c:v>
                      </c:pt>
                      <c:pt idx="4364">
                        <c:v>114.300048828125</c:v>
                      </c:pt>
                      <c:pt idx="4365">
                        <c:v>114.10009765625</c:v>
                      </c:pt>
                      <c:pt idx="4366">
                        <c:v>114.10009765625</c:v>
                      </c:pt>
                      <c:pt idx="4367">
                        <c:v>114</c:v>
                      </c:pt>
                      <c:pt idx="4368">
                        <c:v>113.900146484375</c:v>
                      </c:pt>
                      <c:pt idx="4369">
                        <c:v>113.800048828125</c:v>
                      </c:pt>
                      <c:pt idx="4370">
                        <c:v>113.800048828125</c:v>
                      </c:pt>
                      <c:pt idx="4371">
                        <c:v>113.699951171875</c:v>
                      </c:pt>
                      <c:pt idx="4372">
                        <c:v>113.60009765625</c:v>
                      </c:pt>
                      <c:pt idx="4373">
                        <c:v>113.5</c:v>
                      </c:pt>
                      <c:pt idx="4374">
                        <c:v>113.5</c:v>
                      </c:pt>
                      <c:pt idx="4375">
                        <c:v>113.400146484375</c:v>
                      </c:pt>
                      <c:pt idx="4376">
                        <c:v>113.199951171875</c:v>
                      </c:pt>
                      <c:pt idx="4377">
                        <c:v>113.199951171875</c:v>
                      </c:pt>
                      <c:pt idx="4378">
                        <c:v>113</c:v>
                      </c:pt>
                      <c:pt idx="4379">
                        <c:v>112.900146484375</c:v>
                      </c:pt>
                      <c:pt idx="4380">
                        <c:v>112.900146484375</c:v>
                      </c:pt>
                      <c:pt idx="4381">
                        <c:v>112.800048828125</c:v>
                      </c:pt>
                      <c:pt idx="4382">
                        <c:v>112.7001953125</c:v>
                      </c:pt>
                      <c:pt idx="4383">
                        <c:v>112.60009765625</c:v>
                      </c:pt>
                      <c:pt idx="4384">
                        <c:v>112.5</c:v>
                      </c:pt>
                      <c:pt idx="4385">
                        <c:v>112.5</c:v>
                      </c:pt>
                      <c:pt idx="4386">
                        <c:v>112.300048828125</c:v>
                      </c:pt>
                      <c:pt idx="4387">
                        <c:v>112.300048828125</c:v>
                      </c:pt>
                      <c:pt idx="4388">
                        <c:v>112.10009765625</c:v>
                      </c:pt>
                      <c:pt idx="4389">
                        <c:v>112</c:v>
                      </c:pt>
                      <c:pt idx="4390">
                        <c:v>112</c:v>
                      </c:pt>
                      <c:pt idx="4391">
                        <c:v>111.900146484375</c:v>
                      </c:pt>
                      <c:pt idx="4392">
                        <c:v>111.800048828125</c:v>
                      </c:pt>
                      <c:pt idx="4393">
                        <c:v>111.800048828125</c:v>
                      </c:pt>
                      <c:pt idx="4394">
                        <c:v>111.900146484375</c:v>
                      </c:pt>
                      <c:pt idx="4395">
                        <c:v>111.800048828125</c:v>
                      </c:pt>
                      <c:pt idx="4396">
                        <c:v>111.7001953125</c:v>
                      </c:pt>
                      <c:pt idx="4397">
                        <c:v>111.7001953125</c:v>
                      </c:pt>
                      <c:pt idx="4398">
                        <c:v>111.60009765625</c:v>
                      </c:pt>
                      <c:pt idx="4399">
                        <c:v>111.5</c:v>
                      </c:pt>
                      <c:pt idx="4400">
                        <c:v>111.2001953125</c:v>
                      </c:pt>
                      <c:pt idx="4401">
                        <c:v>111.10009765625</c:v>
                      </c:pt>
                      <c:pt idx="4402">
                        <c:v>111.000244140625</c:v>
                      </c:pt>
                      <c:pt idx="4403">
                        <c:v>111.000244140625</c:v>
                      </c:pt>
                      <c:pt idx="4404">
                        <c:v>110.900146484375</c:v>
                      </c:pt>
                      <c:pt idx="4405">
                        <c:v>110.800048828125</c:v>
                      </c:pt>
                      <c:pt idx="4406">
                        <c:v>110.800048828125</c:v>
                      </c:pt>
                      <c:pt idx="4407">
                        <c:v>110.800048828125</c:v>
                      </c:pt>
                      <c:pt idx="4408">
                        <c:v>110.7001953125</c:v>
                      </c:pt>
                      <c:pt idx="4409">
                        <c:v>110.60009765625</c:v>
                      </c:pt>
                      <c:pt idx="4410">
                        <c:v>110.500244140625</c:v>
                      </c:pt>
                      <c:pt idx="4411">
                        <c:v>110.500244140625</c:v>
                      </c:pt>
                      <c:pt idx="4412">
                        <c:v>110.400146484375</c:v>
                      </c:pt>
                      <c:pt idx="4413">
                        <c:v>110.300048828125</c:v>
                      </c:pt>
                      <c:pt idx="4414">
                        <c:v>110.300048828125</c:v>
                      </c:pt>
                      <c:pt idx="4415">
                        <c:v>110.2001953125</c:v>
                      </c:pt>
                      <c:pt idx="4416">
                        <c:v>110.10009765625</c:v>
                      </c:pt>
                      <c:pt idx="4417">
                        <c:v>110.10009765625</c:v>
                      </c:pt>
                      <c:pt idx="4418">
                        <c:v>109.900146484375</c:v>
                      </c:pt>
                      <c:pt idx="4419">
                        <c:v>109.800048828125</c:v>
                      </c:pt>
                      <c:pt idx="4420">
                        <c:v>109.800048828125</c:v>
                      </c:pt>
                      <c:pt idx="4421">
                        <c:v>109.60009765625</c:v>
                      </c:pt>
                      <c:pt idx="4422">
                        <c:v>109.500244140625</c:v>
                      </c:pt>
                      <c:pt idx="4423">
                        <c:v>109.400146484375</c:v>
                      </c:pt>
                      <c:pt idx="4424">
                        <c:v>109.500244140625</c:v>
                      </c:pt>
                      <c:pt idx="4425">
                        <c:v>109.500244140625</c:v>
                      </c:pt>
                      <c:pt idx="4426">
                        <c:v>109.30029296875</c:v>
                      </c:pt>
                      <c:pt idx="4427">
                        <c:v>109.2001953125</c:v>
                      </c:pt>
                      <c:pt idx="4428">
                        <c:v>109.2001953125</c:v>
                      </c:pt>
                      <c:pt idx="4429">
                        <c:v>109.10009765625</c:v>
                      </c:pt>
                      <c:pt idx="4430">
                        <c:v>109.10009765625</c:v>
                      </c:pt>
                      <c:pt idx="4431">
                        <c:v>109.000244140625</c:v>
                      </c:pt>
                      <c:pt idx="4432">
                        <c:v>108.80029296875</c:v>
                      </c:pt>
                      <c:pt idx="4433">
                        <c:v>108.80029296875</c:v>
                      </c:pt>
                      <c:pt idx="4434">
                        <c:v>108.69970703125</c:v>
                      </c:pt>
                      <c:pt idx="4435">
                        <c:v>108.599853515625</c:v>
                      </c:pt>
                      <c:pt idx="4436">
                        <c:v>108.499755859375</c:v>
                      </c:pt>
                      <c:pt idx="4437">
                        <c:v>108.499755859375</c:v>
                      </c:pt>
                      <c:pt idx="4438">
                        <c:v>108.39990234375</c:v>
                      </c:pt>
                      <c:pt idx="4439">
                        <c:v>108.2998046875</c:v>
                      </c:pt>
                      <c:pt idx="4440">
                        <c:v>108.19970703125</c:v>
                      </c:pt>
                      <c:pt idx="4441">
                        <c:v>108.099853515625</c:v>
                      </c:pt>
                      <c:pt idx="4442">
                        <c:v>107.999755859375</c:v>
                      </c:pt>
                      <c:pt idx="4443">
                        <c:v>107.89990234375</c:v>
                      </c:pt>
                      <c:pt idx="4444">
                        <c:v>107.7998046875</c:v>
                      </c:pt>
                      <c:pt idx="4445">
                        <c:v>107.7998046875</c:v>
                      </c:pt>
                      <c:pt idx="4446">
                        <c:v>107.7998046875</c:v>
                      </c:pt>
                      <c:pt idx="4447">
                        <c:v>107.699951171875</c:v>
                      </c:pt>
                      <c:pt idx="4448">
                        <c:v>107.499755859375</c:v>
                      </c:pt>
                      <c:pt idx="4449">
                        <c:v>107.499755859375</c:v>
                      </c:pt>
                      <c:pt idx="4450">
                        <c:v>107.39990234375</c:v>
                      </c:pt>
                      <c:pt idx="4451">
                        <c:v>107.2998046875</c:v>
                      </c:pt>
                      <c:pt idx="4452">
                        <c:v>107.199951171875</c:v>
                      </c:pt>
                      <c:pt idx="4453">
                        <c:v>107.199951171875</c:v>
                      </c:pt>
                      <c:pt idx="4454">
                        <c:v>107.199951171875</c:v>
                      </c:pt>
                      <c:pt idx="4455">
                        <c:v>107.099853515625</c:v>
                      </c:pt>
                      <c:pt idx="4456">
                        <c:v>106.999755859375</c:v>
                      </c:pt>
                      <c:pt idx="4457">
                        <c:v>106.89990234375</c:v>
                      </c:pt>
                      <c:pt idx="4458">
                        <c:v>106.7998046875</c:v>
                      </c:pt>
                      <c:pt idx="4459">
                        <c:v>106.7998046875</c:v>
                      </c:pt>
                      <c:pt idx="4460">
                        <c:v>106.599853515625</c:v>
                      </c:pt>
                      <c:pt idx="4461">
                        <c:v>106.599853515625</c:v>
                      </c:pt>
                      <c:pt idx="4462">
                        <c:v>106.499755859375</c:v>
                      </c:pt>
                      <c:pt idx="4463">
                        <c:v>106.39990234375</c:v>
                      </c:pt>
                      <c:pt idx="4464">
                        <c:v>106.39990234375</c:v>
                      </c:pt>
                      <c:pt idx="4465">
                        <c:v>106.2998046875</c:v>
                      </c:pt>
                      <c:pt idx="4466">
                        <c:v>106.2998046875</c:v>
                      </c:pt>
                      <c:pt idx="4467">
                        <c:v>106.199951171875</c:v>
                      </c:pt>
                      <c:pt idx="4468">
                        <c:v>106.199951171875</c:v>
                      </c:pt>
                      <c:pt idx="4469">
                        <c:v>106.099853515625</c:v>
                      </c:pt>
                      <c:pt idx="4470">
                        <c:v>106.099853515625</c:v>
                      </c:pt>
                      <c:pt idx="4471">
                        <c:v>106</c:v>
                      </c:pt>
                      <c:pt idx="4472">
                        <c:v>105.7998046875</c:v>
                      </c:pt>
                      <c:pt idx="4473">
                        <c:v>105.7998046875</c:v>
                      </c:pt>
                      <c:pt idx="4474">
                        <c:v>105.699951171875</c:v>
                      </c:pt>
                      <c:pt idx="4475">
                        <c:v>105.599853515625</c:v>
                      </c:pt>
                      <c:pt idx="4476">
                        <c:v>105.5</c:v>
                      </c:pt>
                      <c:pt idx="4477">
                        <c:v>105.39990234375</c:v>
                      </c:pt>
                      <c:pt idx="4478">
                        <c:v>105.39990234375</c:v>
                      </c:pt>
                      <c:pt idx="4479">
                        <c:v>105.2998046875</c:v>
                      </c:pt>
                      <c:pt idx="4480">
                        <c:v>105.2998046875</c:v>
                      </c:pt>
                      <c:pt idx="4481">
                        <c:v>105.199951171875</c:v>
                      </c:pt>
                      <c:pt idx="4482">
                        <c:v>105.099853515625</c:v>
                      </c:pt>
                      <c:pt idx="4483">
                        <c:v>105</c:v>
                      </c:pt>
                      <c:pt idx="4484">
                        <c:v>105</c:v>
                      </c:pt>
                      <c:pt idx="4485">
                        <c:v>105</c:v>
                      </c:pt>
                      <c:pt idx="4486">
                        <c:v>104.89990234375</c:v>
                      </c:pt>
                      <c:pt idx="4487">
                        <c:v>104.7998046875</c:v>
                      </c:pt>
                      <c:pt idx="4488">
                        <c:v>104.699951171875</c:v>
                      </c:pt>
                      <c:pt idx="4489">
                        <c:v>104.699951171875</c:v>
                      </c:pt>
                      <c:pt idx="4490">
                        <c:v>104.599853515625</c:v>
                      </c:pt>
                      <c:pt idx="4491">
                        <c:v>104.5</c:v>
                      </c:pt>
                      <c:pt idx="4492">
                        <c:v>104.39990234375</c:v>
                      </c:pt>
                      <c:pt idx="4493">
                        <c:v>104.39990234375</c:v>
                      </c:pt>
                      <c:pt idx="4494">
                        <c:v>104.300048828125</c:v>
                      </c:pt>
                      <c:pt idx="4495">
                        <c:v>104.199951171875</c:v>
                      </c:pt>
                      <c:pt idx="4496">
                        <c:v>104</c:v>
                      </c:pt>
                      <c:pt idx="4497">
                        <c:v>104.099853515625</c:v>
                      </c:pt>
                      <c:pt idx="4498">
                        <c:v>103.89990234375</c:v>
                      </c:pt>
                      <c:pt idx="4499">
                        <c:v>103.89990234375</c:v>
                      </c:pt>
                      <c:pt idx="4500">
                        <c:v>103.800048828125</c:v>
                      </c:pt>
                      <c:pt idx="4501">
                        <c:v>103.800048828125</c:v>
                      </c:pt>
                      <c:pt idx="4502">
                        <c:v>103.599853515625</c:v>
                      </c:pt>
                      <c:pt idx="4503">
                        <c:v>103.5</c:v>
                      </c:pt>
                      <c:pt idx="4504">
                        <c:v>103.39990234375</c:v>
                      </c:pt>
                      <c:pt idx="4505">
                        <c:v>103.39990234375</c:v>
                      </c:pt>
                      <c:pt idx="4506">
                        <c:v>103.300048828125</c:v>
                      </c:pt>
                      <c:pt idx="4507">
                        <c:v>103.300048828125</c:v>
                      </c:pt>
                      <c:pt idx="4508">
                        <c:v>103.300048828125</c:v>
                      </c:pt>
                      <c:pt idx="4509">
                        <c:v>103.300048828125</c:v>
                      </c:pt>
                      <c:pt idx="4510">
                        <c:v>103.199951171875</c:v>
                      </c:pt>
                      <c:pt idx="4511">
                        <c:v>103.10009765625</c:v>
                      </c:pt>
                      <c:pt idx="4512">
                        <c:v>103.10009765625</c:v>
                      </c:pt>
                      <c:pt idx="4513">
                        <c:v>103</c:v>
                      </c:pt>
                      <c:pt idx="4514">
                        <c:v>102.89990234375</c:v>
                      </c:pt>
                      <c:pt idx="4515">
                        <c:v>102.800048828125</c:v>
                      </c:pt>
                      <c:pt idx="4516">
                        <c:v>102.800048828125</c:v>
                      </c:pt>
                      <c:pt idx="4517">
                        <c:v>102.699951171875</c:v>
                      </c:pt>
                      <c:pt idx="4518">
                        <c:v>102.60009765625</c:v>
                      </c:pt>
                      <c:pt idx="4519">
                        <c:v>102.60009765625</c:v>
                      </c:pt>
                      <c:pt idx="4520">
                        <c:v>102.39990234375</c:v>
                      </c:pt>
                      <c:pt idx="4521">
                        <c:v>102.300048828125</c:v>
                      </c:pt>
                      <c:pt idx="4522">
                        <c:v>102.199951171875</c:v>
                      </c:pt>
                      <c:pt idx="4523">
                        <c:v>102.199951171875</c:v>
                      </c:pt>
                      <c:pt idx="4524">
                        <c:v>102.10009765625</c:v>
                      </c:pt>
                      <c:pt idx="4525">
                        <c:v>102</c:v>
                      </c:pt>
                      <c:pt idx="4526">
                        <c:v>102.10009765625</c:v>
                      </c:pt>
                      <c:pt idx="4527">
                        <c:v>102.10009765625</c:v>
                      </c:pt>
                      <c:pt idx="4528">
                        <c:v>102</c:v>
                      </c:pt>
                      <c:pt idx="4529">
                        <c:v>101.89990234375</c:v>
                      </c:pt>
                      <c:pt idx="4530">
                        <c:v>101.89990234375</c:v>
                      </c:pt>
                      <c:pt idx="4531">
                        <c:v>101.800048828125</c:v>
                      </c:pt>
                      <c:pt idx="4532">
                        <c:v>101.699951171875</c:v>
                      </c:pt>
                      <c:pt idx="4533">
                        <c:v>101.60009765625</c:v>
                      </c:pt>
                      <c:pt idx="4534">
                        <c:v>101.60009765625</c:v>
                      </c:pt>
                      <c:pt idx="4535">
                        <c:v>101.5</c:v>
                      </c:pt>
                      <c:pt idx="4536">
                        <c:v>101.400146484375</c:v>
                      </c:pt>
                      <c:pt idx="4537">
                        <c:v>101.300048828125</c:v>
                      </c:pt>
                      <c:pt idx="4538">
                        <c:v>101.199951171875</c:v>
                      </c:pt>
                      <c:pt idx="4539">
                        <c:v>101.10009765625</c:v>
                      </c:pt>
                      <c:pt idx="4540">
                        <c:v>101.10009765625</c:v>
                      </c:pt>
                      <c:pt idx="4541">
                        <c:v>101</c:v>
                      </c:pt>
                      <c:pt idx="4542">
                        <c:v>100.900146484375</c:v>
                      </c:pt>
                      <c:pt idx="4543">
                        <c:v>100.900146484375</c:v>
                      </c:pt>
                      <c:pt idx="4544">
                        <c:v>100.800048828125</c:v>
                      </c:pt>
                      <c:pt idx="4545">
                        <c:v>100.800048828125</c:v>
                      </c:pt>
                      <c:pt idx="4546">
                        <c:v>100.60009765625</c:v>
                      </c:pt>
                      <c:pt idx="4547">
                        <c:v>100.60009765625</c:v>
                      </c:pt>
                      <c:pt idx="4548">
                        <c:v>100.60009765625</c:v>
                      </c:pt>
                      <c:pt idx="4549">
                        <c:v>100.5</c:v>
                      </c:pt>
                      <c:pt idx="4550">
                        <c:v>100.400146484375</c:v>
                      </c:pt>
                      <c:pt idx="4551">
                        <c:v>100.300048828125</c:v>
                      </c:pt>
                      <c:pt idx="4552">
                        <c:v>100.300048828125</c:v>
                      </c:pt>
                      <c:pt idx="4553">
                        <c:v>100.199951171875</c:v>
                      </c:pt>
                      <c:pt idx="4554">
                        <c:v>100.10009765625</c:v>
                      </c:pt>
                      <c:pt idx="4555">
                        <c:v>100</c:v>
                      </c:pt>
                      <c:pt idx="4556">
                        <c:v>100</c:v>
                      </c:pt>
                      <c:pt idx="4557">
                        <c:v>99.900146484375</c:v>
                      </c:pt>
                      <c:pt idx="4558">
                        <c:v>99.900146484375</c:v>
                      </c:pt>
                      <c:pt idx="4559">
                        <c:v>99.800048828125</c:v>
                      </c:pt>
                      <c:pt idx="4560">
                        <c:v>99.800048828125</c:v>
                      </c:pt>
                      <c:pt idx="4561">
                        <c:v>99.7001953125</c:v>
                      </c:pt>
                      <c:pt idx="4562">
                        <c:v>99.7001953125</c:v>
                      </c:pt>
                      <c:pt idx="4563">
                        <c:v>99.60009765625</c:v>
                      </c:pt>
                      <c:pt idx="4564">
                        <c:v>99.60009765625</c:v>
                      </c:pt>
                      <c:pt idx="4565">
                        <c:v>99.5</c:v>
                      </c:pt>
                      <c:pt idx="4566">
                        <c:v>99.400146484375</c:v>
                      </c:pt>
                      <c:pt idx="4567">
                        <c:v>99.300048828125</c:v>
                      </c:pt>
                      <c:pt idx="4568">
                        <c:v>99.300048828125</c:v>
                      </c:pt>
                      <c:pt idx="4569">
                        <c:v>99.2001953125</c:v>
                      </c:pt>
                      <c:pt idx="4570">
                        <c:v>99.2001953125</c:v>
                      </c:pt>
                      <c:pt idx="4571">
                        <c:v>99.10009765625</c:v>
                      </c:pt>
                      <c:pt idx="4572">
                        <c:v>99</c:v>
                      </c:pt>
                      <c:pt idx="4573">
                        <c:v>99</c:v>
                      </c:pt>
                      <c:pt idx="4574">
                        <c:v>98.900146484375</c:v>
                      </c:pt>
                      <c:pt idx="4575">
                        <c:v>98.800048828125</c:v>
                      </c:pt>
                      <c:pt idx="4576">
                        <c:v>98.800048828125</c:v>
                      </c:pt>
                      <c:pt idx="4577">
                        <c:v>98.7001953125</c:v>
                      </c:pt>
                      <c:pt idx="4578">
                        <c:v>98.7001953125</c:v>
                      </c:pt>
                      <c:pt idx="4579">
                        <c:v>98.60009765625</c:v>
                      </c:pt>
                      <c:pt idx="4580">
                        <c:v>98.60009765625</c:v>
                      </c:pt>
                      <c:pt idx="4581">
                        <c:v>98.5</c:v>
                      </c:pt>
                      <c:pt idx="4582">
                        <c:v>98.400146484375</c:v>
                      </c:pt>
                      <c:pt idx="4583">
                        <c:v>98.400146484375</c:v>
                      </c:pt>
                      <c:pt idx="4584">
                        <c:v>98.300048828125</c:v>
                      </c:pt>
                      <c:pt idx="4585">
                        <c:v>98.300048828125</c:v>
                      </c:pt>
                      <c:pt idx="4586">
                        <c:v>98.2001953125</c:v>
                      </c:pt>
                      <c:pt idx="4587">
                        <c:v>98.2001953125</c:v>
                      </c:pt>
                      <c:pt idx="4588">
                        <c:v>98.10009765625</c:v>
                      </c:pt>
                      <c:pt idx="4589">
                        <c:v>98.000244140625</c:v>
                      </c:pt>
                      <c:pt idx="4590">
                        <c:v>98.000244140625</c:v>
                      </c:pt>
                      <c:pt idx="4591">
                        <c:v>97.900146484375</c:v>
                      </c:pt>
                      <c:pt idx="4592">
                        <c:v>97.800048828125</c:v>
                      </c:pt>
                      <c:pt idx="4593">
                        <c:v>97.800048828125</c:v>
                      </c:pt>
                      <c:pt idx="4594">
                        <c:v>97.7001953125</c:v>
                      </c:pt>
                      <c:pt idx="4595">
                        <c:v>97.7001953125</c:v>
                      </c:pt>
                      <c:pt idx="4596">
                        <c:v>97.60009765625</c:v>
                      </c:pt>
                      <c:pt idx="4597">
                        <c:v>97.500244140625</c:v>
                      </c:pt>
                      <c:pt idx="4598">
                        <c:v>97.500244140625</c:v>
                      </c:pt>
                      <c:pt idx="4599">
                        <c:v>97.400146484375</c:v>
                      </c:pt>
                      <c:pt idx="4600">
                        <c:v>97.400146484375</c:v>
                      </c:pt>
                      <c:pt idx="4601">
                        <c:v>97.300048828125</c:v>
                      </c:pt>
                      <c:pt idx="4602">
                        <c:v>97.2001953125</c:v>
                      </c:pt>
                      <c:pt idx="4603">
                        <c:v>97.2001953125</c:v>
                      </c:pt>
                      <c:pt idx="4604">
                        <c:v>97.10009765625</c:v>
                      </c:pt>
                      <c:pt idx="4605">
                        <c:v>96.900146484375</c:v>
                      </c:pt>
                      <c:pt idx="4606">
                        <c:v>96.800048828125</c:v>
                      </c:pt>
                      <c:pt idx="4607">
                        <c:v>96.800048828125</c:v>
                      </c:pt>
                      <c:pt idx="4608">
                        <c:v>96.7001953125</c:v>
                      </c:pt>
                      <c:pt idx="4609">
                        <c:v>96.7001953125</c:v>
                      </c:pt>
                      <c:pt idx="4610">
                        <c:v>96.60009765625</c:v>
                      </c:pt>
                      <c:pt idx="4611">
                        <c:v>96.60009765625</c:v>
                      </c:pt>
                      <c:pt idx="4612">
                        <c:v>96.500244140625</c:v>
                      </c:pt>
                      <c:pt idx="4613">
                        <c:v>96.400146484375</c:v>
                      </c:pt>
                      <c:pt idx="4614">
                        <c:v>96.400146484375</c:v>
                      </c:pt>
                      <c:pt idx="4615">
                        <c:v>96.400146484375</c:v>
                      </c:pt>
                      <c:pt idx="4616">
                        <c:v>96.30029296875</c:v>
                      </c:pt>
                      <c:pt idx="4617">
                        <c:v>96.2001953125</c:v>
                      </c:pt>
                      <c:pt idx="4618">
                        <c:v>96.10009765625</c:v>
                      </c:pt>
                      <c:pt idx="4619">
                        <c:v>96.10009765625</c:v>
                      </c:pt>
                      <c:pt idx="4620">
                        <c:v>96.000244140625</c:v>
                      </c:pt>
                      <c:pt idx="4621">
                        <c:v>96.000244140625</c:v>
                      </c:pt>
                      <c:pt idx="4622">
                        <c:v>95.89990234375</c:v>
                      </c:pt>
                      <c:pt idx="4623">
                        <c:v>95.7998046875</c:v>
                      </c:pt>
                      <c:pt idx="4624">
                        <c:v>95.7998046875</c:v>
                      </c:pt>
                      <c:pt idx="4625">
                        <c:v>95.69970703125</c:v>
                      </c:pt>
                      <c:pt idx="4626">
                        <c:v>95.599853515625</c:v>
                      </c:pt>
                      <c:pt idx="4627">
                        <c:v>95.599853515625</c:v>
                      </c:pt>
                      <c:pt idx="4628">
                        <c:v>95.499755859375</c:v>
                      </c:pt>
                      <c:pt idx="4629">
                        <c:v>95.499755859375</c:v>
                      </c:pt>
                      <c:pt idx="4630">
                        <c:v>95.39990234375</c:v>
                      </c:pt>
                      <c:pt idx="4631">
                        <c:v>95.2998046875</c:v>
                      </c:pt>
                      <c:pt idx="4632">
                        <c:v>95.2998046875</c:v>
                      </c:pt>
                      <c:pt idx="4633">
                        <c:v>95.19970703125</c:v>
                      </c:pt>
                      <c:pt idx="4634">
                        <c:v>95.19970703125</c:v>
                      </c:pt>
                      <c:pt idx="4635">
                        <c:v>95.099853515625</c:v>
                      </c:pt>
                      <c:pt idx="4636">
                        <c:v>95.099853515625</c:v>
                      </c:pt>
                      <c:pt idx="4637">
                        <c:v>94.999755859375</c:v>
                      </c:pt>
                      <c:pt idx="4638">
                        <c:v>94.89990234375</c:v>
                      </c:pt>
                      <c:pt idx="4639">
                        <c:v>94.89990234375</c:v>
                      </c:pt>
                      <c:pt idx="4640">
                        <c:v>94.699951171875</c:v>
                      </c:pt>
                      <c:pt idx="4641">
                        <c:v>94.699951171875</c:v>
                      </c:pt>
                      <c:pt idx="4642">
                        <c:v>94.699951171875</c:v>
                      </c:pt>
                      <c:pt idx="4643">
                        <c:v>94.599853515625</c:v>
                      </c:pt>
                      <c:pt idx="4644">
                        <c:v>94.599853515625</c:v>
                      </c:pt>
                      <c:pt idx="4645">
                        <c:v>94.499755859375</c:v>
                      </c:pt>
                      <c:pt idx="4646">
                        <c:v>94.39990234375</c:v>
                      </c:pt>
                      <c:pt idx="4647">
                        <c:v>94.39990234375</c:v>
                      </c:pt>
                      <c:pt idx="4648">
                        <c:v>94.39990234375</c:v>
                      </c:pt>
                      <c:pt idx="4649">
                        <c:v>94.2998046875</c:v>
                      </c:pt>
                      <c:pt idx="4650">
                        <c:v>94.199951171875</c:v>
                      </c:pt>
                      <c:pt idx="4651">
                        <c:v>94.199951171875</c:v>
                      </c:pt>
                      <c:pt idx="4652">
                        <c:v>94.099853515625</c:v>
                      </c:pt>
                      <c:pt idx="4653">
                        <c:v>94.199951171875</c:v>
                      </c:pt>
                      <c:pt idx="4654">
                        <c:v>94.099853515625</c:v>
                      </c:pt>
                      <c:pt idx="4655">
                        <c:v>93.999755859375</c:v>
                      </c:pt>
                      <c:pt idx="4656">
                        <c:v>93.999755859375</c:v>
                      </c:pt>
                      <c:pt idx="4657">
                        <c:v>93.89990234375</c:v>
                      </c:pt>
                      <c:pt idx="4658">
                        <c:v>93.7998046875</c:v>
                      </c:pt>
                      <c:pt idx="4659">
                        <c:v>93.7998046875</c:v>
                      </c:pt>
                      <c:pt idx="4660">
                        <c:v>93.699951171875</c:v>
                      </c:pt>
                      <c:pt idx="4661">
                        <c:v>93.599853515625</c:v>
                      </c:pt>
                      <c:pt idx="4662">
                        <c:v>93.599853515625</c:v>
                      </c:pt>
                      <c:pt idx="4663">
                        <c:v>93.5</c:v>
                      </c:pt>
                      <c:pt idx="4664">
                        <c:v>93.5</c:v>
                      </c:pt>
                      <c:pt idx="4665">
                        <c:v>93.39990234375</c:v>
                      </c:pt>
                      <c:pt idx="4666">
                        <c:v>93.2998046875</c:v>
                      </c:pt>
                      <c:pt idx="4667">
                        <c:v>93.2998046875</c:v>
                      </c:pt>
                      <c:pt idx="4668">
                        <c:v>93.2998046875</c:v>
                      </c:pt>
                      <c:pt idx="4669">
                        <c:v>93.199951171875</c:v>
                      </c:pt>
                      <c:pt idx="4670">
                        <c:v>93.099853515625</c:v>
                      </c:pt>
                      <c:pt idx="4671">
                        <c:v>93</c:v>
                      </c:pt>
                      <c:pt idx="4672">
                        <c:v>92.89990234375</c:v>
                      </c:pt>
                      <c:pt idx="4673">
                        <c:v>92.7998046875</c:v>
                      </c:pt>
                      <c:pt idx="4674">
                        <c:v>92.7998046875</c:v>
                      </c:pt>
                      <c:pt idx="4675">
                        <c:v>92.7998046875</c:v>
                      </c:pt>
                      <c:pt idx="4676">
                        <c:v>92.699951171875</c:v>
                      </c:pt>
                      <c:pt idx="4677">
                        <c:v>92.699951171875</c:v>
                      </c:pt>
                      <c:pt idx="4678">
                        <c:v>92.599853515625</c:v>
                      </c:pt>
                      <c:pt idx="4679">
                        <c:v>92.599853515625</c:v>
                      </c:pt>
                      <c:pt idx="4680">
                        <c:v>92.5</c:v>
                      </c:pt>
                      <c:pt idx="4681">
                        <c:v>92.39990234375</c:v>
                      </c:pt>
                      <c:pt idx="4682">
                        <c:v>92.39990234375</c:v>
                      </c:pt>
                      <c:pt idx="4683">
                        <c:v>92.199951171875</c:v>
                      </c:pt>
                      <c:pt idx="4684">
                        <c:v>92.199951171875</c:v>
                      </c:pt>
                      <c:pt idx="4685">
                        <c:v>92.199951171875</c:v>
                      </c:pt>
                      <c:pt idx="4686">
                        <c:v>92.099853515625</c:v>
                      </c:pt>
                      <c:pt idx="4687">
                        <c:v>92.099853515625</c:v>
                      </c:pt>
                      <c:pt idx="4688">
                        <c:v>92</c:v>
                      </c:pt>
                      <c:pt idx="4689">
                        <c:v>91.800048828125</c:v>
                      </c:pt>
                      <c:pt idx="4690">
                        <c:v>91.800048828125</c:v>
                      </c:pt>
                      <c:pt idx="4691">
                        <c:v>91.800048828125</c:v>
                      </c:pt>
                      <c:pt idx="4692">
                        <c:v>91.699951171875</c:v>
                      </c:pt>
                      <c:pt idx="4693">
                        <c:v>91.599853515625</c:v>
                      </c:pt>
                      <c:pt idx="4694">
                        <c:v>91.599853515625</c:v>
                      </c:pt>
                      <c:pt idx="4695">
                        <c:v>91.699951171875</c:v>
                      </c:pt>
                      <c:pt idx="4696">
                        <c:v>91.599853515625</c:v>
                      </c:pt>
                      <c:pt idx="4697">
                        <c:v>91.599853515625</c:v>
                      </c:pt>
                      <c:pt idx="4698">
                        <c:v>91.5</c:v>
                      </c:pt>
                      <c:pt idx="4699">
                        <c:v>91.5</c:v>
                      </c:pt>
                      <c:pt idx="4700">
                        <c:v>91.39990234375</c:v>
                      </c:pt>
                      <c:pt idx="4701">
                        <c:v>91.39990234375</c:v>
                      </c:pt>
                      <c:pt idx="4702">
                        <c:v>91.300048828125</c:v>
                      </c:pt>
                      <c:pt idx="4703">
                        <c:v>91.300048828125</c:v>
                      </c:pt>
                      <c:pt idx="4704">
                        <c:v>91.199951171875</c:v>
                      </c:pt>
                      <c:pt idx="4705">
                        <c:v>91.199951171875</c:v>
                      </c:pt>
                      <c:pt idx="4706">
                        <c:v>91.099853515625</c:v>
                      </c:pt>
                      <c:pt idx="4707">
                        <c:v>90.89990234375</c:v>
                      </c:pt>
                      <c:pt idx="4708">
                        <c:v>90.89990234375</c:v>
                      </c:pt>
                      <c:pt idx="4709">
                        <c:v>90.800048828125</c:v>
                      </c:pt>
                      <c:pt idx="4710">
                        <c:v>90.800048828125</c:v>
                      </c:pt>
                      <c:pt idx="4711">
                        <c:v>90.699951171875</c:v>
                      </c:pt>
                      <c:pt idx="4712">
                        <c:v>90.699951171875</c:v>
                      </c:pt>
                      <c:pt idx="4713">
                        <c:v>90.699951171875</c:v>
                      </c:pt>
                      <c:pt idx="4714">
                        <c:v>90.599853515625</c:v>
                      </c:pt>
                      <c:pt idx="4715">
                        <c:v>90.5</c:v>
                      </c:pt>
                      <c:pt idx="4716">
                        <c:v>90.5</c:v>
                      </c:pt>
                      <c:pt idx="4717">
                        <c:v>90.39990234375</c:v>
                      </c:pt>
                      <c:pt idx="4718">
                        <c:v>90.39990234375</c:v>
                      </c:pt>
                      <c:pt idx="4719">
                        <c:v>90.39990234375</c:v>
                      </c:pt>
                      <c:pt idx="4720">
                        <c:v>90.300048828125</c:v>
                      </c:pt>
                      <c:pt idx="4721">
                        <c:v>90.199951171875</c:v>
                      </c:pt>
                      <c:pt idx="4722">
                        <c:v>90.10009765625</c:v>
                      </c:pt>
                      <c:pt idx="4723">
                        <c:v>90.10009765625</c:v>
                      </c:pt>
                      <c:pt idx="4724">
                        <c:v>90.10009765625</c:v>
                      </c:pt>
                      <c:pt idx="4725">
                        <c:v>89.89990234375</c:v>
                      </c:pt>
                      <c:pt idx="4726">
                        <c:v>89.800048828125</c:v>
                      </c:pt>
                      <c:pt idx="4727">
                        <c:v>89.800048828125</c:v>
                      </c:pt>
                      <c:pt idx="4728">
                        <c:v>89.800048828125</c:v>
                      </c:pt>
                      <c:pt idx="4729">
                        <c:v>89.699951171875</c:v>
                      </c:pt>
                      <c:pt idx="4730">
                        <c:v>89.699951171875</c:v>
                      </c:pt>
                      <c:pt idx="4731">
                        <c:v>89.60009765625</c:v>
                      </c:pt>
                      <c:pt idx="4732">
                        <c:v>89.60009765625</c:v>
                      </c:pt>
                      <c:pt idx="4733">
                        <c:v>89.5</c:v>
                      </c:pt>
                      <c:pt idx="4734">
                        <c:v>89.5</c:v>
                      </c:pt>
                      <c:pt idx="4735">
                        <c:v>89.39990234375</c:v>
                      </c:pt>
                      <c:pt idx="4736">
                        <c:v>89.39990234375</c:v>
                      </c:pt>
                      <c:pt idx="4737">
                        <c:v>89.300048828125</c:v>
                      </c:pt>
                      <c:pt idx="4738">
                        <c:v>89.300048828125</c:v>
                      </c:pt>
                      <c:pt idx="4739">
                        <c:v>89.300048828125</c:v>
                      </c:pt>
                      <c:pt idx="4740">
                        <c:v>89.199951171875</c:v>
                      </c:pt>
                      <c:pt idx="4741">
                        <c:v>89.10009765625</c:v>
                      </c:pt>
                      <c:pt idx="4742">
                        <c:v>89</c:v>
                      </c:pt>
                      <c:pt idx="4743">
                        <c:v>89</c:v>
                      </c:pt>
                      <c:pt idx="4744">
                        <c:v>89</c:v>
                      </c:pt>
                      <c:pt idx="4745">
                        <c:v>88.89990234375</c:v>
                      </c:pt>
                      <c:pt idx="4746">
                        <c:v>88.89990234375</c:v>
                      </c:pt>
                      <c:pt idx="4747">
                        <c:v>88.800048828125</c:v>
                      </c:pt>
                      <c:pt idx="4748">
                        <c:v>88.800048828125</c:v>
                      </c:pt>
                      <c:pt idx="4749">
                        <c:v>88.699951171875</c:v>
                      </c:pt>
                      <c:pt idx="4750">
                        <c:v>88.60009765625</c:v>
                      </c:pt>
                      <c:pt idx="4751">
                        <c:v>88.5</c:v>
                      </c:pt>
                      <c:pt idx="4752">
                        <c:v>88.5</c:v>
                      </c:pt>
                      <c:pt idx="4753">
                        <c:v>88.400146484375</c:v>
                      </c:pt>
                      <c:pt idx="4754">
                        <c:v>88.400146484375</c:v>
                      </c:pt>
                      <c:pt idx="4755">
                        <c:v>88.400146484375</c:v>
                      </c:pt>
                      <c:pt idx="4756">
                        <c:v>88.300048828125</c:v>
                      </c:pt>
                      <c:pt idx="4757">
                        <c:v>88.300048828125</c:v>
                      </c:pt>
                      <c:pt idx="4758">
                        <c:v>88.300048828125</c:v>
                      </c:pt>
                      <c:pt idx="4759">
                        <c:v>88.199951171875</c:v>
                      </c:pt>
                      <c:pt idx="4760">
                        <c:v>88.10009765625</c:v>
                      </c:pt>
                      <c:pt idx="4761">
                        <c:v>88.10009765625</c:v>
                      </c:pt>
                      <c:pt idx="4762">
                        <c:v>87.900146484375</c:v>
                      </c:pt>
                      <c:pt idx="4763">
                        <c:v>87.900146484375</c:v>
                      </c:pt>
                      <c:pt idx="4764">
                        <c:v>87.800048828125</c:v>
                      </c:pt>
                      <c:pt idx="4765">
                        <c:v>87.800048828125</c:v>
                      </c:pt>
                      <c:pt idx="4766">
                        <c:v>87.699951171875</c:v>
                      </c:pt>
                      <c:pt idx="4767">
                        <c:v>87.699951171875</c:v>
                      </c:pt>
                      <c:pt idx="4768">
                        <c:v>87.60009765625</c:v>
                      </c:pt>
                      <c:pt idx="4769">
                        <c:v>87.5</c:v>
                      </c:pt>
                      <c:pt idx="4770">
                        <c:v>87.5</c:v>
                      </c:pt>
                      <c:pt idx="4771">
                        <c:v>87.400146484375</c:v>
                      </c:pt>
                      <c:pt idx="4772">
                        <c:v>87.400146484375</c:v>
                      </c:pt>
                      <c:pt idx="4773">
                        <c:v>87.400146484375</c:v>
                      </c:pt>
                      <c:pt idx="4774">
                        <c:v>87.400146484375</c:v>
                      </c:pt>
                      <c:pt idx="4775">
                        <c:v>87.300048828125</c:v>
                      </c:pt>
                      <c:pt idx="4776">
                        <c:v>87.300048828125</c:v>
                      </c:pt>
                      <c:pt idx="4777">
                        <c:v>87.300048828125</c:v>
                      </c:pt>
                      <c:pt idx="4778">
                        <c:v>87.199951171875</c:v>
                      </c:pt>
                      <c:pt idx="4779">
                        <c:v>87.199951171875</c:v>
                      </c:pt>
                      <c:pt idx="4780">
                        <c:v>87</c:v>
                      </c:pt>
                      <c:pt idx="4781">
                        <c:v>87</c:v>
                      </c:pt>
                      <c:pt idx="4782">
                        <c:v>86.900146484375</c:v>
                      </c:pt>
                      <c:pt idx="4783">
                        <c:v>86.800048828125</c:v>
                      </c:pt>
                      <c:pt idx="4784">
                        <c:v>86.800048828125</c:v>
                      </c:pt>
                      <c:pt idx="4785">
                        <c:v>86.800048828125</c:v>
                      </c:pt>
                      <c:pt idx="4786">
                        <c:v>86.7001953125</c:v>
                      </c:pt>
                      <c:pt idx="4787">
                        <c:v>86.7001953125</c:v>
                      </c:pt>
                      <c:pt idx="4788">
                        <c:v>86.60009765625</c:v>
                      </c:pt>
                      <c:pt idx="4789">
                        <c:v>86.60009765625</c:v>
                      </c:pt>
                      <c:pt idx="4790">
                        <c:v>86.60009765625</c:v>
                      </c:pt>
                      <c:pt idx="4791">
                        <c:v>86.5</c:v>
                      </c:pt>
                      <c:pt idx="4792">
                        <c:v>86.5</c:v>
                      </c:pt>
                      <c:pt idx="4793">
                        <c:v>86.400146484375</c:v>
                      </c:pt>
                      <c:pt idx="4794">
                        <c:v>86.400146484375</c:v>
                      </c:pt>
                      <c:pt idx="4795">
                        <c:v>86.300048828125</c:v>
                      </c:pt>
                      <c:pt idx="4796">
                        <c:v>86.300048828125</c:v>
                      </c:pt>
                      <c:pt idx="4797">
                        <c:v>86.2001953125</c:v>
                      </c:pt>
                      <c:pt idx="4798">
                        <c:v>86.2001953125</c:v>
                      </c:pt>
                      <c:pt idx="4799">
                        <c:v>86.10009765625</c:v>
                      </c:pt>
                      <c:pt idx="4800">
                        <c:v>86</c:v>
                      </c:pt>
                      <c:pt idx="4801">
                        <c:v>86</c:v>
                      </c:pt>
                      <c:pt idx="4802">
                        <c:v>86</c:v>
                      </c:pt>
                      <c:pt idx="4803">
                        <c:v>85.900146484375</c:v>
                      </c:pt>
                      <c:pt idx="4804">
                        <c:v>85.800048828125</c:v>
                      </c:pt>
                      <c:pt idx="4805">
                        <c:v>85.60009765625</c:v>
                      </c:pt>
                      <c:pt idx="4806">
                        <c:v>85.60009765625</c:v>
                      </c:pt>
                      <c:pt idx="4807">
                        <c:v>85.60009765625</c:v>
                      </c:pt>
                      <c:pt idx="4808">
                        <c:v>85.500244140625</c:v>
                      </c:pt>
                      <c:pt idx="4809">
                        <c:v>85.500244140625</c:v>
                      </c:pt>
                      <c:pt idx="4810">
                        <c:v>85.400146484375</c:v>
                      </c:pt>
                      <c:pt idx="4811">
                        <c:v>85.400146484375</c:v>
                      </c:pt>
                      <c:pt idx="4812">
                        <c:v>85.400146484375</c:v>
                      </c:pt>
                      <c:pt idx="4813">
                        <c:v>85.300048828125</c:v>
                      </c:pt>
                      <c:pt idx="4814">
                        <c:v>85.300048828125</c:v>
                      </c:pt>
                      <c:pt idx="4815">
                        <c:v>85.2001953125</c:v>
                      </c:pt>
                      <c:pt idx="4816">
                        <c:v>85.2001953125</c:v>
                      </c:pt>
                      <c:pt idx="4817">
                        <c:v>85.10009765625</c:v>
                      </c:pt>
                      <c:pt idx="4818">
                        <c:v>85.10009765625</c:v>
                      </c:pt>
                      <c:pt idx="4819">
                        <c:v>85.000244140625</c:v>
                      </c:pt>
                      <c:pt idx="4820">
                        <c:v>85.000244140625</c:v>
                      </c:pt>
                      <c:pt idx="4821">
                        <c:v>84.900146484375</c:v>
                      </c:pt>
                      <c:pt idx="4822">
                        <c:v>85.000244140625</c:v>
                      </c:pt>
                      <c:pt idx="4823">
                        <c:v>84.900146484375</c:v>
                      </c:pt>
                      <c:pt idx="4824">
                        <c:v>84.800048828125</c:v>
                      </c:pt>
                      <c:pt idx="4825">
                        <c:v>84.800048828125</c:v>
                      </c:pt>
                      <c:pt idx="4826">
                        <c:v>84.7001953125</c:v>
                      </c:pt>
                      <c:pt idx="4827">
                        <c:v>84.7001953125</c:v>
                      </c:pt>
                      <c:pt idx="4828">
                        <c:v>84.7001953125</c:v>
                      </c:pt>
                      <c:pt idx="4829">
                        <c:v>84.60009765625</c:v>
                      </c:pt>
                      <c:pt idx="4830">
                        <c:v>84.60009765625</c:v>
                      </c:pt>
                      <c:pt idx="4831">
                        <c:v>84.60009765625</c:v>
                      </c:pt>
                      <c:pt idx="4832">
                        <c:v>84.500244140625</c:v>
                      </c:pt>
                      <c:pt idx="4833">
                        <c:v>84.500244140625</c:v>
                      </c:pt>
                      <c:pt idx="4834">
                        <c:v>84.400146484375</c:v>
                      </c:pt>
                      <c:pt idx="4835">
                        <c:v>84.400146484375</c:v>
                      </c:pt>
                      <c:pt idx="4836">
                        <c:v>84.400146484375</c:v>
                      </c:pt>
                      <c:pt idx="4837">
                        <c:v>84.300048828125</c:v>
                      </c:pt>
                      <c:pt idx="4838">
                        <c:v>84.300048828125</c:v>
                      </c:pt>
                      <c:pt idx="4839">
                        <c:v>84.2001953125</c:v>
                      </c:pt>
                      <c:pt idx="4840">
                        <c:v>84.10009765625</c:v>
                      </c:pt>
                      <c:pt idx="4841">
                        <c:v>84.000244140625</c:v>
                      </c:pt>
                      <c:pt idx="4842">
                        <c:v>84.000244140625</c:v>
                      </c:pt>
                      <c:pt idx="4843">
                        <c:v>84.000244140625</c:v>
                      </c:pt>
                      <c:pt idx="4844">
                        <c:v>84.000244140625</c:v>
                      </c:pt>
                      <c:pt idx="4845">
                        <c:v>83.900146484375</c:v>
                      </c:pt>
                      <c:pt idx="4846">
                        <c:v>83.80029296875</c:v>
                      </c:pt>
                      <c:pt idx="4847">
                        <c:v>83.80029296875</c:v>
                      </c:pt>
                      <c:pt idx="4848">
                        <c:v>83.7001953125</c:v>
                      </c:pt>
                      <c:pt idx="4849">
                        <c:v>83.7001953125</c:v>
                      </c:pt>
                      <c:pt idx="4850">
                        <c:v>83.7001953125</c:v>
                      </c:pt>
                      <c:pt idx="4851">
                        <c:v>83.60009765625</c:v>
                      </c:pt>
                      <c:pt idx="4852">
                        <c:v>83.500244140625</c:v>
                      </c:pt>
                      <c:pt idx="4853">
                        <c:v>83.500244140625</c:v>
                      </c:pt>
                      <c:pt idx="4854">
                        <c:v>83.400146484375</c:v>
                      </c:pt>
                      <c:pt idx="4855">
                        <c:v>83.400146484375</c:v>
                      </c:pt>
                      <c:pt idx="4856">
                        <c:v>83.400146484375</c:v>
                      </c:pt>
                      <c:pt idx="4857">
                        <c:v>83.30029296875</c:v>
                      </c:pt>
                      <c:pt idx="4858">
                        <c:v>83.2001953125</c:v>
                      </c:pt>
                      <c:pt idx="4859">
                        <c:v>83.099853515625</c:v>
                      </c:pt>
                      <c:pt idx="4860">
                        <c:v>83.099853515625</c:v>
                      </c:pt>
                      <c:pt idx="4861">
                        <c:v>83.099853515625</c:v>
                      </c:pt>
                      <c:pt idx="4862">
                        <c:v>82.999755859375</c:v>
                      </c:pt>
                      <c:pt idx="4863">
                        <c:v>82.89990234375</c:v>
                      </c:pt>
                      <c:pt idx="4864">
                        <c:v>82.999755859375</c:v>
                      </c:pt>
                      <c:pt idx="4865">
                        <c:v>82.999755859375</c:v>
                      </c:pt>
                      <c:pt idx="4866">
                        <c:v>82.89990234375</c:v>
                      </c:pt>
                      <c:pt idx="4867">
                        <c:v>82.7998046875</c:v>
                      </c:pt>
                      <c:pt idx="4868">
                        <c:v>82.89990234375</c:v>
                      </c:pt>
                      <c:pt idx="4869">
                        <c:v>82.7998046875</c:v>
                      </c:pt>
                      <c:pt idx="4870">
                        <c:v>82.69970703125</c:v>
                      </c:pt>
                      <c:pt idx="4871">
                        <c:v>82.69970703125</c:v>
                      </c:pt>
                      <c:pt idx="4872">
                        <c:v>82.599853515625</c:v>
                      </c:pt>
                      <c:pt idx="4873">
                        <c:v>82.599853515625</c:v>
                      </c:pt>
                      <c:pt idx="4874">
                        <c:v>82.499755859375</c:v>
                      </c:pt>
                      <c:pt idx="4875">
                        <c:v>82.499755859375</c:v>
                      </c:pt>
                      <c:pt idx="4876">
                        <c:v>82.499755859375</c:v>
                      </c:pt>
                      <c:pt idx="4877">
                        <c:v>82.39990234375</c:v>
                      </c:pt>
                      <c:pt idx="4878">
                        <c:v>82.39990234375</c:v>
                      </c:pt>
                      <c:pt idx="4879">
                        <c:v>82.39990234375</c:v>
                      </c:pt>
                      <c:pt idx="4880">
                        <c:v>82.2998046875</c:v>
                      </c:pt>
                      <c:pt idx="4881">
                        <c:v>82.2998046875</c:v>
                      </c:pt>
                      <c:pt idx="4882">
                        <c:v>82.199951171875</c:v>
                      </c:pt>
                      <c:pt idx="4883">
                        <c:v>82.099853515625</c:v>
                      </c:pt>
                      <c:pt idx="4884">
                        <c:v>82.099853515625</c:v>
                      </c:pt>
                      <c:pt idx="4885">
                        <c:v>82.099853515625</c:v>
                      </c:pt>
                      <c:pt idx="4886">
                        <c:v>81.999755859375</c:v>
                      </c:pt>
                      <c:pt idx="4887">
                        <c:v>81.999755859375</c:v>
                      </c:pt>
                      <c:pt idx="4888">
                        <c:v>81.89990234375</c:v>
                      </c:pt>
                      <c:pt idx="4889">
                        <c:v>81.89990234375</c:v>
                      </c:pt>
                      <c:pt idx="4890">
                        <c:v>81.7998046875</c:v>
                      </c:pt>
                      <c:pt idx="4891">
                        <c:v>81.7998046875</c:v>
                      </c:pt>
                      <c:pt idx="4892">
                        <c:v>81.699951171875</c:v>
                      </c:pt>
                      <c:pt idx="4893">
                        <c:v>81.699951171875</c:v>
                      </c:pt>
                      <c:pt idx="4894">
                        <c:v>81.599853515625</c:v>
                      </c:pt>
                      <c:pt idx="4895">
                        <c:v>81.499755859375</c:v>
                      </c:pt>
                      <c:pt idx="4896">
                        <c:v>81.499755859375</c:v>
                      </c:pt>
                      <c:pt idx="4897">
                        <c:v>81.499755859375</c:v>
                      </c:pt>
                      <c:pt idx="4898">
                        <c:v>81.39990234375</c:v>
                      </c:pt>
                      <c:pt idx="4899">
                        <c:v>81.39990234375</c:v>
                      </c:pt>
                      <c:pt idx="4900">
                        <c:v>81.2998046875</c:v>
                      </c:pt>
                      <c:pt idx="4901">
                        <c:v>81.199951171875</c:v>
                      </c:pt>
                      <c:pt idx="4902">
                        <c:v>81.199951171875</c:v>
                      </c:pt>
                      <c:pt idx="4903">
                        <c:v>81.099853515625</c:v>
                      </c:pt>
                      <c:pt idx="4904">
                        <c:v>81.099853515625</c:v>
                      </c:pt>
                      <c:pt idx="4905">
                        <c:v>81.099853515625</c:v>
                      </c:pt>
                      <c:pt idx="4906">
                        <c:v>80.999755859375</c:v>
                      </c:pt>
                      <c:pt idx="4907">
                        <c:v>80.999755859375</c:v>
                      </c:pt>
                      <c:pt idx="4908">
                        <c:v>80.89990234375</c:v>
                      </c:pt>
                      <c:pt idx="4909">
                        <c:v>80.89990234375</c:v>
                      </c:pt>
                      <c:pt idx="4910">
                        <c:v>80.7998046875</c:v>
                      </c:pt>
                      <c:pt idx="4911">
                        <c:v>80.7998046875</c:v>
                      </c:pt>
                      <c:pt idx="4912">
                        <c:v>80.7998046875</c:v>
                      </c:pt>
                      <c:pt idx="4913">
                        <c:v>80.699951171875</c:v>
                      </c:pt>
                      <c:pt idx="4914">
                        <c:v>80.699951171875</c:v>
                      </c:pt>
                      <c:pt idx="4915">
                        <c:v>80.599853515625</c:v>
                      </c:pt>
                      <c:pt idx="4916">
                        <c:v>80.599853515625</c:v>
                      </c:pt>
                      <c:pt idx="4917">
                        <c:v>80.599853515625</c:v>
                      </c:pt>
                      <c:pt idx="4918">
                        <c:v>80.39990234375</c:v>
                      </c:pt>
                      <c:pt idx="4919">
                        <c:v>80.2998046875</c:v>
                      </c:pt>
                      <c:pt idx="4920">
                        <c:v>80.2998046875</c:v>
                      </c:pt>
                      <c:pt idx="4921">
                        <c:v>80.2998046875</c:v>
                      </c:pt>
                      <c:pt idx="4922">
                        <c:v>80.2998046875</c:v>
                      </c:pt>
                      <c:pt idx="4923">
                        <c:v>80.199951171875</c:v>
                      </c:pt>
                      <c:pt idx="4924">
                        <c:v>80.2998046875</c:v>
                      </c:pt>
                      <c:pt idx="4925">
                        <c:v>80.199951171875</c:v>
                      </c:pt>
                      <c:pt idx="4926">
                        <c:v>80.099853515625</c:v>
                      </c:pt>
                      <c:pt idx="4927">
                        <c:v>80.199951171875</c:v>
                      </c:pt>
                      <c:pt idx="4928">
                        <c:v>80.099853515625</c:v>
                      </c:pt>
                      <c:pt idx="4929">
                        <c:v>80</c:v>
                      </c:pt>
                      <c:pt idx="4930">
                        <c:v>80</c:v>
                      </c:pt>
                      <c:pt idx="4931">
                        <c:v>80</c:v>
                      </c:pt>
                      <c:pt idx="4932">
                        <c:v>79.89990234375</c:v>
                      </c:pt>
                      <c:pt idx="4933">
                        <c:v>79.89990234375</c:v>
                      </c:pt>
                      <c:pt idx="4934">
                        <c:v>79.89990234375</c:v>
                      </c:pt>
                      <c:pt idx="4935">
                        <c:v>79.89990234375</c:v>
                      </c:pt>
                      <c:pt idx="4936">
                        <c:v>79.599853515625</c:v>
                      </c:pt>
                      <c:pt idx="4937">
                        <c:v>79.599853515625</c:v>
                      </c:pt>
                      <c:pt idx="4938">
                        <c:v>79.5</c:v>
                      </c:pt>
                      <c:pt idx="4939">
                        <c:v>79.5</c:v>
                      </c:pt>
                      <c:pt idx="4940">
                        <c:v>79.5</c:v>
                      </c:pt>
                      <c:pt idx="4941">
                        <c:v>79.39990234375</c:v>
                      </c:pt>
                      <c:pt idx="4942">
                        <c:v>79.5</c:v>
                      </c:pt>
                      <c:pt idx="4943">
                        <c:v>79.39990234375</c:v>
                      </c:pt>
                      <c:pt idx="4944">
                        <c:v>79.39990234375</c:v>
                      </c:pt>
                      <c:pt idx="4945">
                        <c:v>79.2998046875</c:v>
                      </c:pt>
                      <c:pt idx="4946">
                        <c:v>79.2998046875</c:v>
                      </c:pt>
                      <c:pt idx="4947">
                        <c:v>79.199951171875</c:v>
                      </c:pt>
                      <c:pt idx="4948">
                        <c:v>79.099853515625</c:v>
                      </c:pt>
                      <c:pt idx="4949">
                        <c:v>79.099853515625</c:v>
                      </c:pt>
                      <c:pt idx="4950">
                        <c:v>79.099853515625</c:v>
                      </c:pt>
                      <c:pt idx="4951">
                        <c:v>79</c:v>
                      </c:pt>
                      <c:pt idx="4952">
                        <c:v>79</c:v>
                      </c:pt>
                      <c:pt idx="4953">
                        <c:v>78.89990234375</c:v>
                      </c:pt>
                      <c:pt idx="4954">
                        <c:v>79</c:v>
                      </c:pt>
                      <c:pt idx="4955">
                        <c:v>78.89990234375</c:v>
                      </c:pt>
                      <c:pt idx="4956">
                        <c:v>78.800048828125</c:v>
                      </c:pt>
                      <c:pt idx="4957">
                        <c:v>78.800048828125</c:v>
                      </c:pt>
                      <c:pt idx="4958">
                        <c:v>78.800048828125</c:v>
                      </c:pt>
                      <c:pt idx="4959">
                        <c:v>78.800048828125</c:v>
                      </c:pt>
                      <c:pt idx="4960">
                        <c:v>78.699951171875</c:v>
                      </c:pt>
                      <c:pt idx="4961">
                        <c:v>78.699951171875</c:v>
                      </c:pt>
                      <c:pt idx="4962">
                        <c:v>78.599853515625</c:v>
                      </c:pt>
                      <c:pt idx="4963">
                        <c:v>78.599853515625</c:v>
                      </c:pt>
                      <c:pt idx="4964">
                        <c:v>78.5</c:v>
                      </c:pt>
                      <c:pt idx="4965">
                        <c:v>78.5</c:v>
                      </c:pt>
                      <c:pt idx="4966">
                        <c:v>78.39990234375</c:v>
                      </c:pt>
                      <c:pt idx="4967">
                        <c:v>78.5</c:v>
                      </c:pt>
                      <c:pt idx="4968">
                        <c:v>78.39990234375</c:v>
                      </c:pt>
                      <c:pt idx="4969">
                        <c:v>78.39990234375</c:v>
                      </c:pt>
                      <c:pt idx="4970">
                        <c:v>78.300048828125</c:v>
                      </c:pt>
                      <c:pt idx="4971">
                        <c:v>78.300048828125</c:v>
                      </c:pt>
                      <c:pt idx="4972">
                        <c:v>78.199951171875</c:v>
                      </c:pt>
                      <c:pt idx="4973">
                        <c:v>78.199951171875</c:v>
                      </c:pt>
                      <c:pt idx="4974">
                        <c:v>78.099853515625</c:v>
                      </c:pt>
                      <c:pt idx="4975">
                        <c:v>78.099853515625</c:v>
                      </c:pt>
                      <c:pt idx="4976">
                        <c:v>78.099853515625</c:v>
                      </c:pt>
                      <c:pt idx="4977">
                        <c:v>78</c:v>
                      </c:pt>
                      <c:pt idx="4978">
                        <c:v>77.89990234375</c:v>
                      </c:pt>
                      <c:pt idx="4979">
                        <c:v>77.800048828125</c:v>
                      </c:pt>
                      <c:pt idx="4980">
                        <c:v>77.800048828125</c:v>
                      </c:pt>
                      <c:pt idx="4981">
                        <c:v>77.800048828125</c:v>
                      </c:pt>
                      <c:pt idx="4982">
                        <c:v>77.800048828125</c:v>
                      </c:pt>
                      <c:pt idx="4983">
                        <c:v>77.699951171875</c:v>
                      </c:pt>
                      <c:pt idx="4984">
                        <c:v>77.699951171875</c:v>
                      </c:pt>
                      <c:pt idx="4985">
                        <c:v>77.699951171875</c:v>
                      </c:pt>
                      <c:pt idx="4986">
                        <c:v>77.599853515625</c:v>
                      </c:pt>
                      <c:pt idx="4987">
                        <c:v>77.5</c:v>
                      </c:pt>
                      <c:pt idx="4988">
                        <c:v>77.5</c:v>
                      </c:pt>
                      <c:pt idx="4989">
                        <c:v>77.5</c:v>
                      </c:pt>
                      <c:pt idx="4990">
                        <c:v>77.39990234375</c:v>
                      </c:pt>
                      <c:pt idx="4991">
                        <c:v>77.39990234375</c:v>
                      </c:pt>
                      <c:pt idx="4992">
                        <c:v>77.300048828125</c:v>
                      </c:pt>
                      <c:pt idx="4993">
                        <c:v>77.300048828125</c:v>
                      </c:pt>
                      <c:pt idx="4994">
                        <c:v>77.300048828125</c:v>
                      </c:pt>
                      <c:pt idx="4995">
                        <c:v>77.199951171875</c:v>
                      </c:pt>
                      <c:pt idx="4996">
                        <c:v>77.39990234375</c:v>
                      </c:pt>
                      <c:pt idx="4997">
                        <c:v>77.300048828125</c:v>
                      </c:pt>
                      <c:pt idx="4998">
                        <c:v>77.300048828125</c:v>
                      </c:pt>
                      <c:pt idx="4999">
                        <c:v>77.199951171875</c:v>
                      </c:pt>
                      <c:pt idx="5000">
                        <c:v>77.199951171875</c:v>
                      </c:pt>
                      <c:pt idx="5001">
                        <c:v>77.10009765625</c:v>
                      </c:pt>
                      <c:pt idx="5002">
                        <c:v>77.10009765625</c:v>
                      </c:pt>
                      <c:pt idx="5003">
                        <c:v>77</c:v>
                      </c:pt>
                      <c:pt idx="5004">
                        <c:v>76.89990234375</c:v>
                      </c:pt>
                      <c:pt idx="5005">
                        <c:v>76.89990234375</c:v>
                      </c:pt>
                      <c:pt idx="5006">
                        <c:v>76.89990234375</c:v>
                      </c:pt>
                      <c:pt idx="5007">
                        <c:v>76.800048828125</c:v>
                      </c:pt>
                      <c:pt idx="5008">
                        <c:v>76.699951171875</c:v>
                      </c:pt>
                      <c:pt idx="5009">
                        <c:v>76.699951171875</c:v>
                      </c:pt>
                      <c:pt idx="5010">
                        <c:v>76.699951171875</c:v>
                      </c:pt>
                      <c:pt idx="5011">
                        <c:v>76.699951171875</c:v>
                      </c:pt>
                      <c:pt idx="5012">
                        <c:v>76.60009765625</c:v>
                      </c:pt>
                      <c:pt idx="5013">
                        <c:v>76.60009765625</c:v>
                      </c:pt>
                      <c:pt idx="5014">
                        <c:v>76.5</c:v>
                      </c:pt>
                      <c:pt idx="5015">
                        <c:v>76.5</c:v>
                      </c:pt>
                      <c:pt idx="5016">
                        <c:v>76.39990234375</c:v>
                      </c:pt>
                      <c:pt idx="5017">
                        <c:v>76.39990234375</c:v>
                      </c:pt>
                      <c:pt idx="5018">
                        <c:v>76.39990234375</c:v>
                      </c:pt>
                      <c:pt idx="5019">
                        <c:v>76.300048828125</c:v>
                      </c:pt>
                      <c:pt idx="5020">
                        <c:v>76.300048828125</c:v>
                      </c:pt>
                      <c:pt idx="5021">
                        <c:v>76.300048828125</c:v>
                      </c:pt>
                      <c:pt idx="5022">
                        <c:v>76.300048828125</c:v>
                      </c:pt>
                      <c:pt idx="5023">
                        <c:v>76.199951171875</c:v>
                      </c:pt>
                      <c:pt idx="5024">
                        <c:v>76.199951171875</c:v>
                      </c:pt>
                      <c:pt idx="5025">
                        <c:v>76.199951171875</c:v>
                      </c:pt>
                      <c:pt idx="5026">
                        <c:v>76.10009765625</c:v>
                      </c:pt>
                      <c:pt idx="5027">
                        <c:v>76</c:v>
                      </c:pt>
                      <c:pt idx="5028">
                        <c:v>75.900146484375</c:v>
                      </c:pt>
                      <c:pt idx="5029">
                        <c:v>76</c:v>
                      </c:pt>
                      <c:pt idx="5030">
                        <c:v>75.900146484375</c:v>
                      </c:pt>
                      <c:pt idx="5031">
                        <c:v>75.900146484375</c:v>
                      </c:pt>
                      <c:pt idx="5032">
                        <c:v>75.800048828125</c:v>
                      </c:pt>
                      <c:pt idx="5033">
                        <c:v>75.699951171875</c:v>
                      </c:pt>
                      <c:pt idx="5034">
                        <c:v>75.60009765625</c:v>
                      </c:pt>
                      <c:pt idx="5035">
                        <c:v>75.60009765625</c:v>
                      </c:pt>
                      <c:pt idx="5036">
                        <c:v>75.60009765625</c:v>
                      </c:pt>
                      <c:pt idx="5037">
                        <c:v>75.5</c:v>
                      </c:pt>
                      <c:pt idx="5038">
                        <c:v>75.5</c:v>
                      </c:pt>
                      <c:pt idx="5039">
                        <c:v>75.5</c:v>
                      </c:pt>
                      <c:pt idx="5040">
                        <c:v>75.5</c:v>
                      </c:pt>
                      <c:pt idx="5041">
                        <c:v>75.400146484375</c:v>
                      </c:pt>
                      <c:pt idx="5042">
                        <c:v>75.400146484375</c:v>
                      </c:pt>
                      <c:pt idx="5043">
                        <c:v>75.400146484375</c:v>
                      </c:pt>
                      <c:pt idx="5044">
                        <c:v>75.300048828125</c:v>
                      </c:pt>
                      <c:pt idx="5045">
                        <c:v>75.199951171875</c:v>
                      </c:pt>
                      <c:pt idx="5046">
                        <c:v>75.199951171875</c:v>
                      </c:pt>
                      <c:pt idx="5047">
                        <c:v>75.10009765625</c:v>
                      </c:pt>
                      <c:pt idx="5048">
                        <c:v>75.199951171875</c:v>
                      </c:pt>
                      <c:pt idx="5049">
                        <c:v>75.10009765625</c:v>
                      </c:pt>
                      <c:pt idx="5050">
                        <c:v>75</c:v>
                      </c:pt>
                      <c:pt idx="5051">
                        <c:v>75</c:v>
                      </c:pt>
                      <c:pt idx="5052">
                        <c:v>74.900146484375</c:v>
                      </c:pt>
                      <c:pt idx="5053">
                        <c:v>74.800048828125</c:v>
                      </c:pt>
                      <c:pt idx="5054">
                        <c:v>74.900146484375</c:v>
                      </c:pt>
                      <c:pt idx="5055">
                        <c:v>74.800048828125</c:v>
                      </c:pt>
                      <c:pt idx="5056">
                        <c:v>74.800048828125</c:v>
                      </c:pt>
                      <c:pt idx="5057">
                        <c:v>74.900146484375</c:v>
                      </c:pt>
                      <c:pt idx="5058">
                        <c:v>74.800048828125</c:v>
                      </c:pt>
                      <c:pt idx="5059">
                        <c:v>74.800048828125</c:v>
                      </c:pt>
                      <c:pt idx="5060">
                        <c:v>74.699951171875</c:v>
                      </c:pt>
                      <c:pt idx="5061">
                        <c:v>74.699951171875</c:v>
                      </c:pt>
                      <c:pt idx="5062">
                        <c:v>74.699951171875</c:v>
                      </c:pt>
                      <c:pt idx="5063">
                        <c:v>74.60009765625</c:v>
                      </c:pt>
                      <c:pt idx="5064">
                        <c:v>74.60009765625</c:v>
                      </c:pt>
                      <c:pt idx="5065">
                        <c:v>74.5</c:v>
                      </c:pt>
                      <c:pt idx="5066">
                        <c:v>74.5</c:v>
                      </c:pt>
                      <c:pt idx="5067">
                        <c:v>74.5</c:v>
                      </c:pt>
                      <c:pt idx="5068">
                        <c:v>74.400146484375</c:v>
                      </c:pt>
                      <c:pt idx="5069">
                        <c:v>74.300048828125</c:v>
                      </c:pt>
                      <c:pt idx="5070">
                        <c:v>74.300048828125</c:v>
                      </c:pt>
                      <c:pt idx="5071">
                        <c:v>74.300048828125</c:v>
                      </c:pt>
                      <c:pt idx="5072">
                        <c:v>74.2001953125</c:v>
                      </c:pt>
                      <c:pt idx="5073">
                        <c:v>74.2001953125</c:v>
                      </c:pt>
                      <c:pt idx="5074">
                        <c:v>74.2001953125</c:v>
                      </c:pt>
                      <c:pt idx="5075">
                        <c:v>74.10009765625</c:v>
                      </c:pt>
                      <c:pt idx="5076">
                        <c:v>74.10009765625</c:v>
                      </c:pt>
                      <c:pt idx="5077">
                        <c:v>74</c:v>
                      </c:pt>
                      <c:pt idx="5078">
                        <c:v>74</c:v>
                      </c:pt>
                      <c:pt idx="5079">
                        <c:v>74</c:v>
                      </c:pt>
                      <c:pt idx="5080">
                        <c:v>74</c:v>
                      </c:pt>
                      <c:pt idx="5081">
                        <c:v>73.900146484375</c:v>
                      </c:pt>
                      <c:pt idx="5082">
                        <c:v>73.800048828125</c:v>
                      </c:pt>
                      <c:pt idx="5083">
                        <c:v>73.800048828125</c:v>
                      </c:pt>
                      <c:pt idx="5084">
                        <c:v>73.800048828125</c:v>
                      </c:pt>
                      <c:pt idx="5085">
                        <c:v>73.7001953125</c:v>
                      </c:pt>
                      <c:pt idx="5086">
                        <c:v>73.7001953125</c:v>
                      </c:pt>
                      <c:pt idx="5087">
                        <c:v>73.7001953125</c:v>
                      </c:pt>
                      <c:pt idx="5088">
                        <c:v>73.7001953125</c:v>
                      </c:pt>
                      <c:pt idx="5089">
                        <c:v>73.60009765625</c:v>
                      </c:pt>
                      <c:pt idx="5090">
                        <c:v>73.60009765625</c:v>
                      </c:pt>
                      <c:pt idx="5091">
                        <c:v>73.5</c:v>
                      </c:pt>
                      <c:pt idx="5092">
                        <c:v>73.5</c:v>
                      </c:pt>
                      <c:pt idx="5093">
                        <c:v>73.300048828125</c:v>
                      </c:pt>
                      <c:pt idx="5094">
                        <c:v>73.300048828125</c:v>
                      </c:pt>
                      <c:pt idx="5095">
                        <c:v>73.300048828125</c:v>
                      </c:pt>
                      <c:pt idx="5096">
                        <c:v>73.2001953125</c:v>
                      </c:pt>
                      <c:pt idx="5097">
                        <c:v>73.2001953125</c:v>
                      </c:pt>
                      <c:pt idx="5098">
                        <c:v>73.10009765625</c:v>
                      </c:pt>
                      <c:pt idx="5099">
                        <c:v>73.300048828125</c:v>
                      </c:pt>
                      <c:pt idx="5100">
                        <c:v>73.300048828125</c:v>
                      </c:pt>
                      <c:pt idx="5101">
                        <c:v>73.2001953125</c:v>
                      </c:pt>
                      <c:pt idx="5102">
                        <c:v>73.2001953125</c:v>
                      </c:pt>
                      <c:pt idx="5103">
                        <c:v>73.10009765625</c:v>
                      </c:pt>
                      <c:pt idx="5104">
                        <c:v>73.10009765625</c:v>
                      </c:pt>
                      <c:pt idx="5105">
                        <c:v>73</c:v>
                      </c:pt>
                      <c:pt idx="5106">
                        <c:v>73</c:v>
                      </c:pt>
                      <c:pt idx="5107">
                        <c:v>73</c:v>
                      </c:pt>
                      <c:pt idx="5108">
                        <c:v>72.900146484375</c:v>
                      </c:pt>
                      <c:pt idx="5109">
                        <c:v>72.900146484375</c:v>
                      </c:pt>
                      <c:pt idx="5110">
                        <c:v>72.900146484375</c:v>
                      </c:pt>
                      <c:pt idx="5111">
                        <c:v>72.900146484375</c:v>
                      </c:pt>
                      <c:pt idx="5112">
                        <c:v>72.900146484375</c:v>
                      </c:pt>
                      <c:pt idx="5113">
                        <c:v>72.800048828125</c:v>
                      </c:pt>
                      <c:pt idx="5114">
                        <c:v>72.7001953125</c:v>
                      </c:pt>
                      <c:pt idx="5115">
                        <c:v>72.7001953125</c:v>
                      </c:pt>
                      <c:pt idx="5116">
                        <c:v>72.7001953125</c:v>
                      </c:pt>
                      <c:pt idx="5117">
                        <c:v>72.60009765625</c:v>
                      </c:pt>
                      <c:pt idx="5118">
                        <c:v>72.500244140625</c:v>
                      </c:pt>
                      <c:pt idx="5119">
                        <c:v>72.60009765625</c:v>
                      </c:pt>
                      <c:pt idx="5120">
                        <c:v>72.500244140625</c:v>
                      </c:pt>
                      <c:pt idx="5121">
                        <c:v>72.500244140625</c:v>
                      </c:pt>
                      <c:pt idx="5122">
                        <c:v>72.400146484375</c:v>
                      </c:pt>
                      <c:pt idx="5123">
                        <c:v>72.500244140625</c:v>
                      </c:pt>
                      <c:pt idx="5124">
                        <c:v>72.500244140625</c:v>
                      </c:pt>
                      <c:pt idx="5125">
                        <c:v>72.400146484375</c:v>
                      </c:pt>
                      <c:pt idx="5126">
                        <c:v>72.400146484375</c:v>
                      </c:pt>
                      <c:pt idx="5127">
                        <c:v>72.300048828125</c:v>
                      </c:pt>
                      <c:pt idx="5128">
                        <c:v>72.300048828125</c:v>
                      </c:pt>
                      <c:pt idx="5129">
                        <c:v>72.2001953125</c:v>
                      </c:pt>
                      <c:pt idx="5130">
                        <c:v>72.10009765625</c:v>
                      </c:pt>
                      <c:pt idx="5131">
                        <c:v>72.10009765625</c:v>
                      </c:pt>
                      <c:pt idx="5132">
                        <c:v>72.10009765625</c:v>
                      </c:pt>
                      <c:pt idx="5133">
                        <c:v>72.000244140625</c:v>
                      </c:pt>
                      <c:pt idx="5134">
                        <c:v>72.000244140625</c:v>
                      </c:pt>
                      <c:pt idx="5135">
                        <c:v>71.900146484375</c:v>
                      </c:pt>
                      <c:pt idx="5136">
                        <c:v>72.000244140625</c:v>
                      </c:pt>
                      <c:pt idx="5137">
                        <c:v>72.000244140625</c:v>
                      </c:pt>
                      <c:pt idx="5138">
                        <c:v>71.900146484375</c:v>
                      </c:pt>
                      <c:pt idx="5139">
                        <c:v>71.900146484375</c:v>
                      </c:pt>
                      <c:pt idx="5140">
                        <c:v>71.900146484375</c:v>
                      </c:pt>
                      <c:pt idx="5141">
                        <c:v>71.800048828125</c:v>
                      </c:pt>
                      <c:pt idx="5142">
                        <c:v>71.800048828125</c:v>
                      </c:pt>
                      <c:pt idx="5143">
                        <c:v>71.7001953125</c:v>
                      </c:pt>
                      <c:pt idx="5144">
                        <c:v>71.7001953125</c:v>
                      </c:pt>
                      <c:pt idx="5145">
                        <c:v>71.60009765625</c:v>
                      </c:pt>
                      <c:pt idx="5146">
                        <c:v>71.60009765625</c:v>
                      </c:pt>
                      <c:pt idx="5147">
                        <c:v>71.60009765625</c:v>
                      </c:pt>
                      <c:pt idx="5148">
                        <c:v>71.60009765625</c:v>
                      </c:pt>
                      <c:pt idx="5149">
                        <c:v>71.60009765625</c:v>
                      </c:pt>
                      <c:pt idx="5150">
                        <c:v>71.500244140625</c:v>
                      </c:pt>
                      <c:pt idx="5151">
                        <c:v>71.500244140625</c:v>
                      </c:pt>
                      <c:pt idx="5152">
                        <c:v>71.400146484375</c:v>
                      </c:pt>
                      <c:pt idx="5153">
                        <c:v>71.400146484375</c:v>
                      </c:pt>
                      <c:pt idx="5154">
                        <c:v>71.2001953125</c:v>
                      </c:pt>
                      <c:pt idx="5155">
                        <c:v>71.2001953125</c:v>
                      </c:pt>
                      <c:pt idx="5156">
                        <c:v>71.2001953125</c:v>
                      </c:pt>
                      <c:pt idx="5157">
                        <c:v>71.10009765625</c:v>
                      </c:pt>
                      <c:pt idx="5158">
                        <c:v>71.10009765625</c:v>
                      </c:pt>
                      <c:pt idx="5159">
                        <c:v>71.2001953125</c:v>
                      </c:pt>
                      <c:pt idx="5160">
                        <c:v>71.10009765625</c:v>
                      </c:pt>
                      <c:pt idx="5161">
                        <c:v>71.2001953125</c:v>
                      </c:pt>
                      <c:pt idx="5162">
                        <c:v>71.10009765625</c:v>
                      </c:pt>
                      <c:pt idx="5163">
                        <c:v>71.000244140625</c:v>
                      </c:pt>
                      <c:pt idx="5164">
                        <c:v>71.000244140625</c:v>
                      </c:pt>
                      <c:pt idx="5165">
                        <c:v>71.000244140625</c:v>
                      </c:pt>
                      <c:pt idx="5166">
                        <c:v>70.900146484375</c:v>
                      </c:pt>
                      <c:pt idx="5167">
                        <c:v>70.900146484375</c:v>
                      </c:pt>
                      <c:pt idx="5168">
                        <c:v>70.900146484375</c:v>
                      </c:pt>
                      <c:pt idx="5169">
                        <c:v>70.900146484375</c:v>
                      </c:pt>
                      <c:pt idx="5170">
                        <c:v>70.80029296875</c:v>
                      </c:pt>
                      <c:pt idx="5171">
                        <c:v>70.60009765625</c:v>
                      </c:pt>
                      <c:pt idx="5172">
                        <c:v>70.60009765625</c:v>
                      </c:pt>
                      <c:pt idx="5173">
                        <c:v>70.60009765625</c:v>
                      </c:pt>
                      <c:pt idx="5174">
                        <c:v>70.500244140625</c:v>
                      </c:pt>
                      <c:pt idx="5175">
                        <c:v>70.500244140625</c:v>
                      </c:pt>
                      <c:pt idx="5176">
                        <c:v>70.500244140625</c:v>
                      </c:pt>
                      <c:pt idx="5177">
                        <c:v>70.500244140625</c:v>
                      </c:pt>
                      <c:pt idx="5178">
                        <c:v>70.500244140625</c:v>
                      </c:pt>
                      <c:pt idx="5179">
                        <c:v>70.400146484375</c:v>
                      </c:pt>
                      <c:pt idx="5180">
                        <c:v>70.400146484375</c:v>
                      </c:pt>
                      <c:pt idx="5181">
                        <c:v>70.400146484375</c:v>
                      </c:pt>
                      <c:pt idx="5182">
                        <c:v>70.2998046875</c:v>
                      </c:pt>
                      <c:pt idx="5183">
                        <c:v>70.2998046875</c:v>
                      </c:pt>
                      <c:pt idx="5184">
                        <c:v>70.2998046875</c:v>
                      </c:pt>
                      <c:pt idx="5185">
                        <c:v>70.2998046875</c:v>
                      </c:pt>
                      <c:pt idx="5186">
                        <c:v>70.2998046875</c:v>
                      </c:pt>
                      <c:pt idx="5187">
                        <c:v>70.19970703125</c:v>
                      </c:pt>
                      <c:pt idx="5188">
                        <c:v>70.19970703125</c:v>
                      </c:pt>
                      <c:pt idx="5189">
                        <c:v>70.19970703125</c:v>
                      </c:pt>
                      <c:pt idx="5190">
                        <c:v>70.19970703125</c:v>
                      </c:pt>
                      <c:pt idx="5191">
                        <c:v>70.099853515625</c:v>
                      </c:pt>
                      <c:pt idx="5192">
                        <c:v>70.099853515625</c:v>
                      </c:pt>
                      <c:pt idx="5193">
                        <c:v>70.099853515625</c:v>
                      </c:pt>
                      <c:pt idx="5194">
                        <c:v>70.099853515625</c:v>
                      </c:pt>
                      <c:pt idx="5195">
                        <c:v>69.999755859375</c:v>
                      </c:pt>
                      <c:pt idx="5196">
                        <c:v>69.89990234375</c:v>
                      </c:pt>
                      <c:pt idx="5197">
                        <c:v>69.7998046875</c:v>
                      </c:pt>
                      <c:pt idx="5198">
                        <c:v>69.7998046875</c:v>
                      </c:pt>
                      <c:pt idx="5199">
                        <c:v>69.7998046875</c:v>
                      </c:pt>
                      <c:pt idx="5200">
                        <c:v>69.7998046875</c:v>
                      </c:pt>
                      <c:pt idx="5201">
                        <c:v>69.69970703125</c:v>
                      </c:pt>
                      <c:pt idx="5202">
                        <c:v>69.599853515625</c:v>
                      </c:pt>
                      <c:pt idx="5203">
                        <c:v>69.499755859375</c:v>
                      </c:pt>
                      <c:pt idx="5204">
                        <c:v>69.499755859375</c:v>
                      </c:pt>
                      <c:pt idx="5205">
                        <c:v>69.499755859375</c:v>
                      </c:pt>
                      <c:pt idx="5206">
                        <c:v>69.499755859375</c:v>
                      </c:pt>
                      <c:pt idx="5207">
                        <c:v>69.499755859375</c:v>
                      </c:pt>
                      <c:pt idx="5208">
                        <c:v>69.599853515625</c:v>
                      </c:pt>
                      <c:pt idx="5209">
                        <c:v>69.599853515625</c:v>
                      </c:pt>
                      <c:pt idx="5210">
                        <c:v>69.499755859375</c:v>
                      </c:pt>
                      <c:pt idx="5211">
                        <c:v>69.499755859375</c:v>
                      </c:pt>
                      <c:pt idx="5212">
                        <c:v>69.39990234375</c:v>
                      </c:pt>
                      <c:pt idx="5213">
                        <c:v>69.39990234375</c:v>
                      </c:pt>
                      <c:pt idx="5214">
                        <c:v>69.2998046875</c:v>
                      </c:pt>
                      <c:pt idx="5215">
                        <c:v>69.2998046875</c:v>
                      </c:pt>
                      <c:pt idx="5216">
                        <c:v>69.199951171875</c:v>
                      </c:pt>
                      <c:pt idx="5217">
                        <c:v>69.199951171875</c:v>
                      </c:pt>
                      <c:pt idx="5218">
                        <c:v>69.199951171875</c:v>
                      </c:pt>
                      <c:pt idx="5219">
                        <c:v>69.099853515625</c:v>
                      </c:pt>
                      <c:pt idx="5220">
                        <c:v>69.099853515625</c:v>
                      </c:pt>
                      <c:pt idx="5221">
                        <c:v>69.099853515625</c:v>
                      </c:pt>
                      <c:pt idx="5222">
                        <c:v>68.999755859375</c:v>
                      </c:pt>
                      <c:pt idx="5223">
                        <c:v>68.999755859375</c:v>
                      </c:pt>
                      <c:pt idx="5224">
                        <c:v>68.89990234375</c:v>
                      </c:pt>
                      <c:pt idx="5225">
                        <c:v>68.89990234375</c:v>
                      </c:pt>
                      <c:pt idx="5226">
                        <c:v>68.89990234375</c:v>
                      </c:pt>
                      <c:pt idx="5227">
                        <c:v>68.89990234375</c:v>
                      </c:pt>
                      <c:pt idx="5228">
                        <c:v>68.89990234375</c:v>
                      </c:pt>
                      <c:pt idx="5229">
                        <c:v>68.7998046875</c:v>
                      </c:pt>
                      <c:pt idx="5230">
                        <c:v>68.7998046875</c:v>
                      </c:pt>
                      <c:pt idx="5231">
                        <c:v>68.699951171875</c:v>
                      </c:pt>
                      <c:pt idx="5232">
                        <c:v>68.699951171875</c:v>
                      </c:pt>
                      <c:pt idx="5233">
                        <c:v>68.599853515625</c:v>
                      </c:pt>
                      <c:pt idx="5234">
                        <c:v>68.599853515625</c:v>
                      </c:pt>
                      <c:pt idx="5235">
                        <c:v>68.599853515625</c:v>
                      </c:pt>
                      <c:pt idx="5236">
                        <c:v>68.499755859375</c:v>
                      </c:pt>
                      <c:pt idx="5237">
                        <c:v>68.499755859375</c:v>
                      </c:pt>
                      <c:pt idx="5238">
                        <c:v>68.499755859375</c:v>
                      </c:pt>
                      <c:pt idx="5239">
                        <c:v>68.39990234375</c:v>
                      </c:pt>
                      <c:pt idx="5240">
                        <c:v>68.39990234375</c:v>
                      </c:pt>
                      <c:pt idx="5241">
                        <c:v>68.39990234375</c:v>
                      </c:pt>
                      <c:pt idx="5242">
                        <c:v>68.2998046875</c:v>
                      </c:pt>
                      <c:pt idx="5243">
                        <c:v>68.2998046875</c:v>
                      </c:pt>
                      <c:pt idx="5244">
                        <c:v>68.2998046875</c:v>
                      </c:pt>
                      <c:pt idx="5245">
                        <c:v>68.2998046875</c:v>
                      </c:pt>
                      <c:pt idx="5246">
                        <c:v>68.2998046875</c:v>
                      </c:pt>
                      <c:pt idx="5247">
                        <c:v>68.199951171875</c:v>
                      </c:pt>
                      <c:pt idx="5248">
                        <c:v>68.199951171875</c:v>
                      </c:pt>
                      <c:pt idx="5249">
                        <c:v>68.199951171875</c:v>
                      </c:pt>
                      <c:pt idx="5250">
                        <c:v>68.099853515625</c:v>
                      </c:pt>
                      <c:pt idx="5251">
                        <c:v>68.099853515625</c:v>
                      </c:pt>
                      <c:pt idx="5252">
                        <c:v>67.999755859375</c:v>
                      </c:pt>
                      <c:pt idx="5253">
                        <c:v>67.999755859375</c:v>
                      </c:pt>
                      <c:pt idx="5254">
                        <c:v>67.89990234375</c:v>
                      </c:pt>
                      <c:pt idx="5255">
                        <c:v>67.89990234375</c:v>
                      </c:pt>
                      <c:pt idx="5256">
                        <c:v>67.89990234375</c:v>
                      </c:pt>
                      <c:pt idx="5257">
                        <c:v>67.89990234375</c:v>
                      </c:pt>
                      <c:pt idx="5258">
                        <c:v>67.89990234375</c:v>
                      </c:pt>
                      <c:pt idx="5259">
                        <c:v>67.7998046875</c:v>
                      </c:pt>
                      <c:pt idx="5260">
                        <c:v>67.89990234375</c:v>
                      </c:pt>
                      <c:pt idx="5261">
                        <c:v>67.7998046875</c:v>
                      </c:pt>
                      <c:pt idx="5262">
                        <c:v>67.7998046875</c:v>
                      </c:pt>
                      <c:pt idx="5263">
                        <c:v>67.699951171875</c:v>
                      </c:pt>
                      <c:pt idx="5264">
                        <c:v>67.699951171875</c:v>
                      </c:pt>
                      <c:pt idx="5265">
                        <c:v>67.699951171875</c:v>
                      </c:pt>
                      <c:pt idx="5266">
                        <c:v>67.599853515625</c:v>
                      </c:pt>
                      <c:pt idx="5267">
                        <c:v>67.599853515625</c:v>
                      </c:pt>
                      <c:pt idx="5268">
                        <c:v>67.5</c:v>
                      </c:pt>
                      <c:pt idx="5269">
                        <c:v>67.5</c:v>
                      </c:pt>
                      <c:pt idx="5270">
                        <c:v>67.5</c:v>
                      </c:pt>
                      <c:pt idx="5271">
                        <c:v>67.39990234375</c:v>
                      </c:pt>
                      <c:pt idx="5272">
                        <c:v>67.39990234375</c:v>
                      </c:pt>
                      <c:pt idx="5273">
                        <c:v>67.2998046875</c:v>
                      </c:pt>
                      <c:pt idx="5274">
                        <c:v>67.39990234375</c:v>
                      </c:pt>
                      <c:pt idx="5275">
                        <c:v>67.2998046875</c:v>
                      </c:pt>
                      <c:pt idx="5276">
                        <c:v>67.2998046875</c:v>
                      </c:pt>
                      <c:pt idx="5277">
                        <c:v>67.2998046875</c:v>
                      </c:pt>
                      <c:pt idx="5278">
                        <c:v>67.2998046875</c:v>
                      </c:pt>
                      <c:pt idx="5279">
                        <c:v>67.199951171875</c:v>
                      </c:pt>
                      <c:pt idx="5280">
                        <c:v>67.099853515625</c:v>
                      </c:pt>
                      <c:pt idx="5281">
                        <c:v>67.199951171875</c:v>
                      </c:pt>
                      <c:pt idx="5282">
                        <c:v>67.099853515625</c:v>
                      </c:pt>
                      <c:pt idx="5283">
                        <c:v>67.099853515625</c:v>
                      </c:pt>
                      <c:pt idx="5284">
                        <c:v>67.099853515625</c:v>
                      </c:pt>
                      <c:pt idx="5285">
                        <c:v>67</c:v>
                      </c:pt>
                      <c:pt idx="5286">
                        <c:v>67</c:v>
                      </c:pt>
                      <c:pt idx="5287">
                        <c:v>67</c:v>
                      </c:pt>
                      <c:pt idx="5288">
                        <c:v>66.89990234375</c:v>
                      </c:pt>
                      <c:pt idx="5289">
                        <c:v>67</c:v>
                      </c:pt>
                      <c:pt idx="5290">
                        <c:v>66.89990234375</c:v>
                      </c:pt>
                      <c:pt idx="5291">
                        <c:v>66.89990234375</c:v>
                      </c:pt>
                      <c:pt idx="5292">
                        <c:v>66.89990234375</c:v>
                      </c:pt>
                      <c:pt idx="5293">
                        <c:v>66.89990234375</c:v>
                      </c:pt>
                      <c:pt idx="5294">
                        <c:v>66.89990234375</c:v>
                      </c:pt>
                      <c:pt idx="5295">
                        <c:v>66.7998046875</c:v>
                      </c:pt>
                      <c:pt idx="5296">
                        <c:v>66.7998046875</c:v>
                      </c:pt>
                      <c:pt idx="5297">
                        <c:v>66.699951171875</c:v>
                      </c:pt>
                      <c:pt idx="5298">
                        <c:v>66.699951171875</c:v>
                      </c:pt>
                      <c:pt idx="5299">
                        <c:v>66.699951171875</c:v>
                      </c:pt>
                      <c:pt idx="5300">
                        <c:v>66.599853515625</c:v>
                      </c:pt>
                      <c:pt idx="5301">
                        <c:v>66.599853515625</c:v>
                      </c:pt>
                      <c:pt idx="5302">
                        <c:v>66.599853515625</c:v>
                      </c:pt>
                      <c:pt idx="5303">
                        <c:v>66.5</c:v>
                      </c:pt>
                      <c:pt idx="5304">
                        <c:v>66.39990234375</c:v>
                      </c:pt>
                      <c:pt idx="5305">
                        <c:v>66.300048828125</c:v>
                      </c:pt>
                      <c:pt idx="5306">
                        <c:v>66.39990234375</c:v>
                      </c:pt>
                      <c:pt idx="5307">
                        <c:v>66.300048828125</c:v>
                      </c:pt>
                      <c:pt idx="5308">
                        <c:v>66.300048828125</c:v>
                      </c:pt>
                      <c:pt idx="5309">
                        <c:v>66.300048828125</c:v>
                      </c:pt>
                      <c:pt idx="5310">
                        <c:v>66.300048828125</c:v>
                      </c:pt>
                      <c:pt idx="5311">
                        <c:v>66.300048828125</c:v>
                      </c:pt>
                      <c:pt idx="5312">
                        <c:v>66.199951171875</c:v>
                      </c:pt>
                      <c:pt idx="5313">
                        <c:v>66.199951171875</c:v>
                      </c:pt>
                      <c:pt idx="5314">
                        <c:v>66.199951171875</c:v>
                      </c:pt>
                      <c:pt idx="5315">
                        <c:v>66.099853515625</c:v>
                      </c:pt>
                      <c:pt idx="5316">
                        <c:v>66.099853515625</c:v>
                      </c:pt>
                      <c:pt idx="5317">
                        <c:v>66.099853515625</c:v>
                      </c:pt>
                      <c:pt idx="5318">
                        <c:v>66.099853515625</c:v>
                      </c:pt>
                      <c:pt idx="5319">
                        <c:v>66</c:v>
                      </c:pt>
                      <c:pt idx="5320">
                        <c:v>66</c:v>
                      </c:pt>
                      <c:pt idx="5321">
                        <c:v>66</c:v>
                      </c:pt>
                      <c:pt idx="5322">
                        <c:v>65.89990234375</c:v>
                      </c:pt>
                      <c:pt idx="5323">
                        <c:v>65.89990234375</c:v>
                      </c:pt>
                      <c:pt idx="5324">
                        <c:v>65.89990234375</c:v>
                      </c:pt>
                      <c:pt idx="5325">
                        <c:v>65.89990234375</c:v>
                      </c:pt>
                      <c:pt idx="5326">
                        <c:v>65.800048828125</c:v>
                      </c:pt>
                      <c:pt idx="5327">
                        <c:v>65.800048828125</c:v>
                      </c:pt>
                      <c:pt idx="5328">
                        <c:v>65.699951171875</c:v>
                      </c:pt>
                      <c:pt idx="5329">
                        <c:v>65.699951171875</c:v>
                      </c:pt>
                      <c:pt idx="5330">
                        <c:v>65.599853515625</c:v>
                      </c:pt>
                      <c:pt idx="5331">
                        <c:v>65.599853515625</c:v>
                      </c:pt>
                      <c:pt idx="5332">
                        <c:v>65.5</c:v>
                      </c:pt>
                      <c:pt idx="5333">
                        <c:v>65.5</c:v>
                      </c:pt>
                      <c:pt idx="5334">
                        <c:v>65.599853515625</c:v>
                      </c:pt>
                      <c:pt idx="5335">
                        <c:v>65.599853515625</c:v>
                      </c:pt>
                      <c:pt idx="5336">
                        <c:v>65.599853515625</c:v>
                      </c:pt>
                      <c:pt idx="5337">
                        <c:v>65.5</c:v>
                      </c:pt>
                      <c:pt idx="5338">
                        <c:v>65.5</c:v>
                      </c:pt>
                      <c:pt idx="5339">
                        <c:v>65.5</c:v>
                      </c:pt>
                      <c:pt idx="5340">
                        <c:v>65.5</c:v>
                      </c:pt>
                      <c:pt idx="5341">
                        <c:v>65.39990234375</c:v>
                      </c:pt>
                      <c:pt idx="5342">
                        <c:v>65.39990234375</c:v>
                      </c:pt>
                      <c:pt idx="5343">
                        <c:v>65.39990234375</c:v>
                      </c:pt>
                      <c:pt idx="5344">
                        <c:v>65.39990234375</c:v>
                      </c:pt>
                      <c:pt idx="5345">
                        <c:v>65.300048828125</c:v>
                      </c:pt>
                      <c:pt idx="5346">
                        <c:v>65.099853515625</c:v>
                      </c:pt>
                      <c:pt idx="5347">
                        <c:v>65.099853515625</c:v>
                      </c:pt>
                      <c:pt idx="5348">
                        <c:v>65.099853515625</c:v>
                      </c:pt>
                      <c:pt idx="5349">
                        <c:v>65.099853515625</c:v>
                      </c:pt>
                      <c:pt idx="5350">
                        <c:v>65.099853515625</c:v>
                      </c:pt>
                      <c:pt idx="5351">
                        <c:v>65</c:v>
                      </c:pt>
                      <c:pt idx="5352">
                        <c:v>65.099853515625</c:v>
                      </c:pt>
                      <c:pt idx="5353">
                        <c:v>65</c:v>
                      </c:pt>
                      <c:pt idx="5354">
                        <c:v>65</c:v>
                      </c:pt>
                      <c:pt idx="5355">
                        <c:v>64.89990234375</c:v>
                      </c:pt>
                      <c:pt idx="5356">
                        <c:v>64.89990234375</c:v>
                      </c:pt>
                      <c:pt idx="5357">
                        <c:v>64.89990234375</c:v>
                      </c:pt>
                      <c:pt idx="5358">
                        <c:v>64.89990234375</c:v>
                      </c:pt>
                      <c:pt idx="5359">
                        <c:v>64.89990234375</c:v>
                      </c:pt>
                      <c:pt idx="5360">
                        <c:v>64.89990234375</c:v>
                      </c:pt>
                      <c:pt idx="5361">
                        <c:v>64.800048828125</c:v>
                      </c:pt>
                      <c:pt idx="5362">
                        <c:v>64.800048828125</c:v>
                      </c:pt>
                      <c:pt idx="5363">
                        <c:v>64.800048828125</c:v>
                      </c:pt>
                      <c:pt idx="5364">
                        <c:v>64.5</c:v>
                      </c:pt>
                      <c:pt idx="5365">
                        <c:v>64.5</c:v>
                      </c:pt>
                      <c:pt idx="5366">
                        <c:v>64.5</c:v>
                      </c:pt>
                      <c:pt idx="5367">
                        <c:v>64.5</c:v>
                      </c:pt>
                      <c:pt idx="5368">
                        <c:v>64.5</c:v>
                      </c:pt>
                      <c:pt idx="5369">
                        <c:v>64.39990234375</c:v>
                      </c:pt>
                      <c:pt idx="5370">
                        <c:v>64.60009765625</c:v>
                      </c:pt>
                      <c:pt idx="5371">
                        <c:v>64.5</c:v>
                      </c:pt>
                      <c:pt idx="5372">
                        <c:v>64.5</c:v>
                      </c:pt>
                      <c:pt idx="5373">
                        <c:v>64.39990234375</c:v>
                      </c:pt>
                      <c:pt idx="5374">
                        <c:v>64.5</c:v>
                      </c:pt>
                      <c:pt idx="5375">
                        <c:v>64.39990234375</c:v>
                      </c:pt>
                      <c:pt idx="5376">
                        <c:v>64.300048828125</c:v>
                      </c:pt>
                      <c:pt idx="5377">
                        <c:v>64.39990234375</c:v>
                      </c:pt>
                      <c:pt idx="5378">
                        <c:v>64.300048828125</c:v>
                      </c:pt>
                      <c:pt idx="5379">
                        <c:v>64.300048828125</c:v>
                      </c:pt>
                      <c:pt idx="5380">
                        <c:v>64.300048828125</c:v>
                      </c:pt>
                      <c:pt idx="5381">
                        <c:v>64.300048828125</c:v>
                      </c:pt>
                      <c:pt idx="5382">
                        <c:v>64.199951171875</c:v>
                      </c:pt>
                      <c:pt idx="5383">
                        <c:v>64.199951171875</c:v>
                      </c:pt>
                      <c:pt idx="5384">
                        <c:v>64.10009765625</c:v>
                      </c:pt>
                      <c:pt idx="5385">
                        <c:v>64.10009765625</c:v>
                      </c:pt>
                      <c:pt idx="5386">
                        <c:v>64.10009765625</c:v>
                      </c:pt>
                      <c:pt idx="5387">
                        <c:v>64.10009765625</c:v>
                      </c:pt>
                      <c:pt idx="5388">
                        <c:v>64</c:v>
                      </c:pt>
                      <c:pt idx="5389">
                        <c:v>64.10009765625</c:v>
                      </c:pt>
                      <c:pt idx="5390">
                        <c:v>64</c:v>
                      </c:pt>
                      <c:pt idx="5391">
                        <c:v>64.10009765625</c:v>
                      </c:pt>
                      <c:pt idx="5392">
                        <c:v>64</c:v>
                      </c:pt>
                      <c:pt idx="5393">
                        <c:v>64</c:v>
                      </c:pt>
                      <c:pt idx="5394">
                        <c:v>63.89990234375</c:v>
                      </c:pt>
                      <c:pt idx="5395">
                        <c:v>63.89990234375</c:v>
                      </c:pt>
                      <c:pt idx="5396">
                        <c:v>63.89990234375</c:v>
                      </c:pt>
                      <c:pt idx="5397">
                        <c:v>63.800048828125</c:v>
                      </c:pt>
                      <c:pt idx="5398">
                        <c:v>63.800048828125</c:v>
                      </c:pt>
                      <c:pt idx="5399">
                        <c:v>63.800048828125</c:v>
                      </c:pt>
                      <c:pt idx="5400">
                        <c:v>63.699951171875</c:v>
                      </c:pt>
                      <c:pt idx="5401">
                        <c:v>63.699951171875</c:v>
                      </c:pt>
                      <c:pt idx="5402">
                        <c:v>63.60009765625</c:v>
                      </c:pt>
                      <c:pt idx="5403">
                        <c:v>63.60009765625</c:v>
                      </c:pt>
                      <c:pt idx="5404">
                        <c:v>63.60009765625</c:v>
                      </c:pt>
                      <c:pt idx="5405">
                        <c:v>63.60009765625</c:v>
                      </c:pt>
                      <c:pt idx="5406">
                        <c:v>63.5</c:v>
                      </c:pt>
                      <c:pt idx="5407">
                        <c:v>63.5</c:v>
                      </c:pt>
                      <c:pt idx="5408">
                        <c:v>63.39990234375</c:v>
                      </c:pt>
                      <c:pt idx="5409">
                        <c:v>63.39990234375</c:v>
                      </c:pt>
                      <c:pt idx="5410">
                        <c:v>63.39990234375</c:v>
                      </c:pt>
                      <c:pt idx="5411">
                        <c:v>63.39990234375</c:v>
                      </c:pt>
                      <c:pt idx="5412">
                        <c:v>63.39990234375</c:v>
                      </c:pt>
                      <c:pt idx="5413">
                        <c:v>63.39990234375</c:v>
                      </c:pt>
                      <c:pt idx="5414">
                        <c:v>63.39990234375</c:v>
                      </c:pt>
                      <c:pt idx="5415">
                        <c:v>63.300048828125</c:v>
                      </c:pt>
                      <c:pt idx="5416">
                        <c:v>63.300048828125</c:v>
                      </c:pt>
                      <c:pt idx="5417">
                        <c:v>63.300048828125</c:v>
                      </c:pt>
                      <c:pt idx="5418">
                        <c:v>63.199951171875</c:v>
                      </c:pt>
                      <c:pt idx="5419">
                        <c:v>63.199951171875</c:v>
                      </c:pt>
                      <c:pt idx="5420">
                        <c:v>63.199951171875</c:v>
                      </c:pt>
                      <c:pt idx="5421">
                        <c:v>63.199951171875</c:v>
                      </c:pt>
                      <c:pt idx="5422">
                        <c:v>63.10009765625</c:v>
                      </c:pt>
                      <c:pt idx="5423">
                        <c:v>63.10009765625</c:v>
                      </c:pt>
                      <c:pt idx="5424">
                        <c:v>63.10009765625</c:v>
                      </c:pt>
                      <c:pt idx="5425">
                        <c:v>63</c:v>
                      </c:pt>
                      <c:pt idx="5426">
                        <c:v>62.900146484375</c:v>
                      </c:pt>
                      <c:pt idx="5427">
                        <c:v>62.900146484375</c:v>
                      </c:pt>
                      <c:pt idx="5428">
                        <c:v>62.800048828125</c:v>
                      </c:pt>
                      <c:pt idx="5429">
                        <c:v>62.900146484375</c:v>
                      </c:pt>
                      <c:pt idx="5430">
                        <c:v>62.900146484375</c:v>
                      </c:pt>
                      <c:pt idx="5431">
                        <c:v>62.800048828125</c:v>
                      </c:pt>
                      <c:pt idx="5432">
                        <c:v>62.800048828125</c:v>
                      </c:pt>
                      <c:pt idx="5433">
                        <c:v>62.800048828125</c:v>
                      </c:pt>
                      <c:pt idx="5434">
                        <c:v>62.699951171875</c:v>
                      </c:pt>
                      <c:pt idx="5435">
                        <c:v>62.699951171875</c:v>
                      </c:pt>
                      <c:pt idx="5436">
                        <c:v>62.699951171875</c:v>
                      </c:pt>
                      <c:pt idx="5437">
                        <c:v>62.60009765625</c:v>
                      </c:pt>
                      <c:pt idx="5438">
                        <c:v>62.60009765625</c:v>
                      </c:pt>
                      <c:pt idx="5439">
                        <c:v>62.60009765625</c:v>
                      </c:pt>
                      <c:pt idx="5440">
                        <c:v>62.5</c:v>
                      </c:pt>
                      <c:pt idx="5441">
                        <c:v>62.5</c:v>
                      </c:pt>
                      <c:pt idx="5442">
                        <c:v>62.5</c:v>
                      </c:pt>
                      <c:pt idx="5443">
                        <c:v>62.5</c:v>
                      </c:pt>
                      <c:pt idx="5444">
                        <c:v>62.5</c:v>
                      </c:pt>
                      <c:pt idx="5445">
                        <c:v>62.400146484375</c:v>
                      </c:pt>
                      <c:pt idx="5446">
                        <c:v>62.400146484375</c:v>
                      </c:pt>
                      <c:pt idx="5447">
                        <c:v>62.400146484375</c:v>
                      </c:pt>
                      <c:pt idx="5448">
                        <c:v>62.300048828125</c:v>
                      </c:pt>
                      <c:pt idx="5449">
                        <c:v>62.300048828125</c:v>
                      </c:pt>
                      <c:pt idx="5450">
                        <c:v>62.300048828125</c:v>
                      </c:pt>
                      <c:pt idx="5451">
                        <c:v>62.300048828125</c:v>
                      </c:pt>
                      <c:pt idx="5452">
                        <c:v>62.199951171875</c:v>
                      </c:pt>
                      <c:pt idx="5453">
                        <c:v>62.199951171875</c:v>
                      </c:pt>
                      <c:pt idx="5454">
                        <c:v>62.199951171875</c:v>
                      </c:pt>
                      <c:pt idx="5455">
                        <c:v>62.300048828125</c:v>
                      </c:pt>
                      <c:pt idx="5456">
                        <c:v>62.199951171875</c:v>
                      </c:pt>
                      <c:pt idx="5457">
                        <c:v>62.300048828125</c:v>
                      </c:pt>
                      <c:pt idx="5458">
                        <c:v>62.199951171875</c:v>
                      </c:pt>
                      <c:pt idx="5459">
                        <c:v>62.10009765625</c:v>
                      </c:pt>
                      <c:pt idx="5460">
                        <c:v>62.10009765625</c:v>
                      </c:pt>
                      <c:pt idx="5461">
                        <c:v>62.10009765625</c:v>
                      </c:pt>
                      <c:pt idx="5462">
                        <c:v>62.10009765625</c:v>
                      </c:pt>
                      <c:pt idx="5463">
                        <c:v>62</c:v>
                      </c:pt>
                      <c:pt idx="5464">
                        <c:v>62</c:v>
                      </c:pt>
                      <c:pt idx="5465">
                        <c:v>62</c:v>
                      </c:pt>
                      <c:pt idx="5466">
                        <c:v>61.900146484375</c:v>
                      </c:pt>
                      <c:pt idx="5467">
                        <c:v>61.900146484375</c:v>
                      </c:pt>
                      <c:pt idx="5468">
                        <c:v>61.900146484375</c:v>
                      </c:pt>
                      <c:pt idx="5469">
                        <c:v>61.900146484375</c:v>
                      </c:pt>
                      <c:pt idx="5470">
                        <c:v>61.900146484375</c:v>
                      </c:pt>
                      <c:pt idx="5471">
                        <c:v>61.800048828125</c:v>
                      </c:pt>
                      <c:pt idx="5472">
                        <c:v>61.800048828125</c:v>
                      </c:pt>
                      <c:pt idx="5473">
                        <c:v>61.60009765625</c:v>
                      </c:pt>
                      <c:pt idx="5474">
                        <c:v>61.60009765625</c:v>
                      </c:pt>
                      <c:pt idx="5475">
                        <c:v>61.60009765625</c:v>
                      </c:pt>
                      <c:pt idx="5476">
                        <c:v>61.60009765625</c:v>
                      </c:pt>
                      <c:pt idx="5477">
                        <c:v>61.5</c:v>
                      </c:pt>
                      <c:pt idx="5478">
                        <c:v>61.60009765625</c:v>
                      </c:pt>
                      <c:pt idx="5479">
                        <c:v>61.60009765625</c:v>
                      </c:pt>
                      <c:pt idx="5480">
                        <c:v>61.5</c:v>
                      </c:pt>
                      <c:pt idx="5481">
                        <c:v>61.5</c:v>
                      </c:pt>
                      <c:pt idx="5482">
                        <c:v>61.5</c:v>
                      </c:pt>
                      <c:pt idx="5483">
                        <c:v>61.5</c:v>
                      </c:pt>
                      <c:pt idx="5484">
                        <c:v>61.400146484375</c:v>
                      </c:pt>
                      <c:pt idx="5485">
                        <c:v>61.400146484375</c:v>
                      </c:pt>
                      <c:pt idx="5486">
                        <c:v>61.400146484375</c:v>
                      </c:pt>
                      <c:pt idx="5487">
                        <c:v>61.400146484375</c:v>
                      </c:pt>
                      <c:pt idx="5488">
                        <c:v>61.400146484375</c:v>
                      </c:pt>
                      <c:pt idx="5489">
                        <c:v>61.300048828125</c:v>
                      </c:pt>
                      <c:pt idx="5490">
                        <c:v>61.300048828125</c:v>
                      </c:pt>
                      <c:pt idx="5491">
                        <c:v>61.2001953125</c:v>
                      </c:pt>
                      <c:pt idx="5492">
                        <c:v>61.2001953125</c:v>
                      </c:pt>
                      <c:pt idx="5493">
                        <c:v>61.2001953125</c:v>
                      </c:pt>
                      <c:pt idx="5494">
                        <c:v>61.2001953125</c:v>
                      </c:pt>
                      <c:pt idx="5495">
                        <c:v>61.2001953125</c:v>
                      </c:pt>
                      <c:pt idx="5496">
                        <c:v>61.10009765625</c:v>
                      </c:pt>
                      <c:pt idx="5497">
                        <c:v>61.10009765625</c:v>
                      </c:pt>
                      <c:pt idx="5498">
                        <c:v>61.10009765625</c:v>
                      </c:pt>
                      <c:pt idx="5499">
                        <c:v>61.10009765625</c:v>
                      </c:pt>
                      <c:pt idx="5500">
                        <c:v>61</c:v>
                      </c:pt>
                      <c:pt idx="5501">
                        <c:v>61</c:v>
                      </c:pt>
                      <c:pt idx="5502">
                        <c:v>61</c:v>
                      </c:pt>
                      <c:pt idx="5503">
                        <c:v>61.10009765625</c:v>
                      </c:pt>
                      <c:pt idx="5504">
                        <c:v>61.10009765625</c:v>
                      </c:pt>
                      <c:pt idx="5505">
                        <c:v>61.10009765625</c:v>
                      </c:pt>
                      <c:pt idx="5506">
                        <c:v>61</c:v>
                      </c:pt>
                      <c:pt idx="5507">
                        <c:v>61</c:v>
                      </c:pt>
                      <c:pt idx="5508">
                        <c:v>60.900146484375</c:v>
                      </c:pt>
                      <c:pt idx="5509">
                        <c:v>60.800048828125</c:v>
                      </c:pt>
                      <c:pt idx="5510">
                        <c:v>60.7001953125</c:v>
                      </c:pt>
                      <c:pt idx="5511">
                        <c:v>60.7001953125</c:v>
                      </c:pt>
                      <c:pt idx="5512">
                        <c:v>60.7001953125</c:v>
                      </c:pt>
                      <c:pt idx="5513">
                        <c:v>60.60009765625</c:v>
                      </c:pt>
                      <c:pt idx="5514">
                        <c:v>60.60009765625</c:v>
                      </c:pt>
                      <c:pt idx="5515">
                        <c:v>60.7001953125</c:v>
                      </c:pt>
                      <c:pt idx="5516">
                        <c:v>60.7001953125</c:v>
                      </c:pt>
                      <c:pt idx="5517">
                        <c:v>60.7001953125</c:v>
                      </c:pt>
                      <c:pt idx="5518">
                        <c:v>60.7001953125</c:v>
                      </c:pt>
                      <c:pt idx="5519">
                        <c:v>60.60009765625</c:v>
                      </c:pt>
                      <c:pt idx="5520">
                        <c:v>60.60009765625</c:v>
                      </c:pt>
                      <c:pt idx="5521">
                        <c:v>60.60009765625</c:v>
                      </c:pt>
                      <c:pt idx="5522">
                        <c:v>60.5</c:v>
                      </c:pt>
                      <c:pt idx="5523">
                        <c:v>60.5</c:v>
                      </c:pt>
                      <c:pt idx="5524">
                        <c:v>60.5</c:v>
                      </c:pt>
                      <c:pt idx="5525">
                        <c:v>60.400146484375</c:v>
                      </c:pt>
                      <c:pt idx="5526">
                        <c:v>60.400146484375</c:v>
                      </c:pt>
                      <c:pt idx="5527">
                        <c:v>60.400146484375</c:v>
                      </c:pt>
                      <c:pt idx="5528">
                        <c:v>60.300048828125</c:v>
                      </c:pt>
                      <c:pt idx="5529">
                        <c:v>60.300048828125</c:v>
                      </c:pt>
                      <c:pt idx="5530">
                        <c:v>60.300048828125</c:v>
                      </c:pt>
                      <c:pt idx="5531">
                        <c:v>60.300048828125</c:v>
                      </c:pt>
                      <c:pt idx="5532">
                        <c:v>60.2001953125</c:v>
                      </c:pt>
                      <c:pt idx="5533">
                        <c:v>60.300048828125</c:v>
                      </c:pt>
                      <c:pt idx="5534">
                        <c:v>60.300048828125</c:v>
                      </c:pt>
                      <c:pt idx="5535">
                        <c:v>60.300048828125</c:v>
                      </c:pt>
                      <c:pt idx="5536">
                        <c:v>60.300048828125</c:v>
                      </c:pt>
                      <c:pt idx="5537">
                        <c:v>60.2001953125</c:v>
                      </c:pt>
                      <c:pt idx="5538">
                        <c:v>60.2001953125</c:v>
                      </c:pt>
                      <c:pt idx="5539">
                        <c:v>60.10009765625</c:v>
                      </c:pt>
                      <c:pt idx="5540">
                        <c:v>60</c:v>
                      </c:pt>
                      <c:pt idx="5541">
                        <c:v>60</c:v>
                      </c:pt>
                      <c:pt idx="5542">
                        <c:v>59.900146484375</c:v>
                      </c:pt>
                      <c:pt idx="5543">
                        <c:v>60</c:v>
                      </c:pt>
                      <c:pt idx="5544">
                        <c:v>60</c:v>
                      </c:pt>
                      <c:pt idx="5545">
                        <c:v>60</c:v>
                      </c:pt>
                      <c:pt idx="5546">
                        <c:v>60</c:v>
                      </c:pt>
                      <c:pt idx="5547">
                        <c:v>60</c:v>
                      </c:pt>
                      <c:pt idx="5548">
                        <c:v>60</c:v>
                      </c:pt>
                      <c:pt idx="5549">
                        <c:v>59.900146484375</c:v>
                      </c:pt>
                      <c:pt idx="5550">
                        <c:v>59.900146484375</c:v>
                      </c:pt>
                      <c:pt idx="5551">
                        <c:v>59.900146484375</c:v>
                      </c:pt>
                      <c:pt idx="5552">
                        <c:v>59.800048828125</c:v>
                      </c:pt>
                      <c:pt idx="5553">
                        <c:v>59.800048828125</c:v>
                      </c:pt>
                      <c:pt idx="5554">
                        <c:v>59.800048828125</c:v>
                      </c:pt>
                      <c:pt idx="5555">
                        <c:v>59.7001953125</c:v>
                      </c:pt>
                      <c:pt idx="5556">
                        <c:v>59.800048828125</c:v>
                      </c:pt>
                      <c:pt idx="5557">
                        <c:v>59.7001953125</c:v>
                      </c:pt>
                      <c:pt idx="5558">
                        <c:v>59.7001953125</c:v>
                      </c:pt>
                      <c:pt idx="5559">
                        <c:v>59.7001953125</c:v>
                      </c:pt>
                      <c:pt idx="5560">
                        <c:v>59.7001953125</c:v>
                      </c:pt>
                      <c:pt idx="5561">
                        <c:v>59.60009765625</c:v>
                      </c:pt>
                      <c:pt idx="5562">
                        <c:v>59.60009765625</c:v>
                      </c:pt>
                      <c:pt idx="5563">
                        <c:v>59.60009765625</c:v>
                      </c:pt>
                      <c:pt idx="5564">
                        <c:v>59.500244140625</c:v>
                      </c:pt>
                      <c:pt idx="5565">
                        <c:v>59.500244140625</c:v>
                      </c:pt>
                      <c:pt idx="5566">
                        <c:v>59.500244140625</c:v>
                      </c:pt>
                      <c:pt idx="5567">
                        <c:v>59.500244140625</c:v>
                      </c:pt>
                      <c:pt idx="5568">
                        <c:v>59.400146484375</c:v>
                      </c:pt>
                      <c:pt idx="5569">
                        <c:v>59.400146484375</c:v>
                      </c:pt>
                      <c:pt idx="5570">
                        <c:v>59.400146484375</c:v>
                      </c:pt>
                      <c:pt idx="5571">
                        <c:v>59.400146484375</c:v>
                      </c:pt>
                      <c:pt idx="5572">
                        <c:v>59.400146484375</c:v>
                      </c:pt>
                      <c:pt idx="5573">
                        <c:v>59.400146484375</c:v>
                      </c:pt>
                      <c:pt idx="5574">
                        <c:v>59.300048828125</c:v>
                      </c:pt>
                      <c:pt idx="5575">
                        <c:v>59.2001953125</c:v>
                      </c:pt>
                      <c:pt idx="5576">
                        <c:v>59.2001953125</c:v>
                      </c:pt>
                      <c:pt idx="5577">
                        <c:v>59.2001953125</c:v>
                      </c:pt>
                      <c:pt idx="5578">
                        <c:v>59.10009765625</c:v>
                      </c:pt>
                      <c:pt idx="5579">
                        <c:v>59.10009765625</c:v>
                      </c:pt>
                      <c:pt idx="5580">
                        <c:v>59.10009765625</c:v>
                      </c:pt>
                      <c:pt idx="5581">
                        <c:v>59.10009765625</c:v>
                      </c:pt>
                      <c:pt idx="5582">
                        <c:v>59.10009765625</c:v>
                      </c:pt>
                      <c:pt idx="5583">
                        <c:v>59.10009765625</c:v>
                      </c:pt>
                      <c:pt idx="5584">
                        <c:v>59.10009765625</c:v>
                      </c:pt>
                      <c:pt idx="5585">
                        <c:v>59.000244140625</c:v>
                      </c:pt>
                      <c:pt idx="5586">
                        <c:v>59.000244140625</c:v>
                      </c:pt>
                      <c:pt idx="5587">
                        <c:v>59.000244140625</c:v>
                      </c:pt>
                      <c:pt idx="5588">
                        <c:v>59.000244140625</c:v>
                      </c:pt>
                      <c:pt idx="5589">
                        <c:v>58.900146484375</c:v>
                      </c:pt>
                      <c:pt idx="5590">
                        <c:v>58.800048828125</c:v>
                      </c:pt>
                      <c:pt idx="5591">
                        <c:v>58.900146484375</c:v>
                      </c:pt>
                      <c:pt idx="5592">
                        <c:v>58.800048828125</c:v>
                      </c:pt>
                      <c:pt idx="5593">
                        <c:v>58.800048828125</c:v>
                      </c:pt>
                      <c:pt idx="5594">
                        <c:v>58.800048828125</c:v>
                      </c:pt>
                      <c:pt idx="5595">
                        <c:v>58.7001953125</c:v>
                      </c:pt>
                      <c:pt idx="5596">
                        <c:v>58.7001953125</c:v>
                      </c:pt>
                      <c:pt idx="5597">
                        <c:v>58.800048828125</c:v>
                      </c:pt>
                      <c:pt idx="5598">
                        <c:v>58.7001953125</c:v>
                      </c:pt>
                      <c:pt idx="5599">
                        <c:v>58.7001953125</c:v>
                      </c:pt>
                      <c:pt idx="5600">
                        <c:v>58.7001953125</c:v>
                      </c:pt>
                      <c:pt idx="5601">
                        <c:v>58.60009765625</c:v>
                      </c:pt>
                      <c:pt idx="5602">
                        <c:v>58.60009765625</c:v>
                      </c:pt>
                      <c:pt idx="5603">
                        <c:v>58.60009765625</c:v>
                      </c:pt>
                      <c:pt idx="5604">
                        <c:v>58.60009765625</c:v>
                      </c:pt>
                      <c:pt idx="5605">
                        <c:v>58.60009765625</c:v>
                      </c:pt>
                      <c:pt idx="5606">
                        <c:v>58.500244140625</c:v>
                      </c:pt>
                      <c:pt idx="5607">
                        <c:v>58.500244140625</c:v>
                      </c:pt>
                      <c:pt idx="5608">
                        <c:v>58.400146484375</c:v>
                      </c:pt>
                      <c:pt idx="5609">
                        <c:v>58.500244140625</c:v>
                      </c:pt>
                      <c:pt idx="5610">
                        <c:v>58.500244140625</c:v>
                      </c:pt>
                      <c:pt idx="5611">
                        <c:v>58.400146484375</c:v>
                      </c:pt>
                      <c:pt idx="5612">
                        <c:v>58.400146484375</c:v>
                      </c:pt>
                      <c:pt idx="5613">
                        <c:v>58.400146484375</c:v>
                      </c:pt>
                      <c:pt idx="5614">
                        <c:v>58.400146484375</c:v>
                      </c:pt>
                      <c:pt idx="5615">
                        <c:v>58.400146484375</c:v>
                      </c:pt>
                      <c:pt idx="5616">
                        <c:v>58.400146484375</c:v>
                      </c:pt>
                      <c:pt idx="5617">
                        <c:v>58.30029296875</c:v>
                      </c:pt>
                      <c:pt idx="5618">
                        <c:v>58.30029296875</c:v>
                      </c:pt>
                      <c:pt idx="5619">
                        <c:v>58.30029296875</c:v>
                      </c:pt>
                      <c:pt idx="5620">
                        <c:v>58.400146484375</c:v>
                      </c:pt>
                      <c:pt idx="5621">
                        <c:v>58.30029296875</c:v>
                      </c:pt>
                      <c:pt idx="5622">
                        <c:v>58.2001953125</c:v>
                      </c:pt>
                      <c:pt idx="5623">
                        <c:v>58.2001953125</c:v>
                      </c:pt>
                      <c:pt idx="5624">
                        <c:v>58.10009765625</c:v>
                      </c:pt>
                      <c:pt idx="5625">
                        <c:v>58.10009765625</c:v>
                      </c:pt>
                      <c:pt idx="5626">
                        <c:v>58.000244140625</c:v>
                      </c:pt>
                      <c:pt idx="5627">
                        <c:v>58.000244140625</c:v>
                      </c:pt>
                      <c:pt idx="5628">
                        <c:v>58.000244140625</c:v>
                      </c:pt>
                      <c:pt idx="5629">
                        <c:v>58.000244140625</c:v>
                      </c:pt>
                      <c:pt idx="5630">
                        <c:v>58.000244140625</c:v>
                      </c:pt>
                      <c:pt idx="5631">
                        <c:v>58.000244140625</c:v>
                      </c:pt>
                      <c:pt idx="5632">
                        <c:v>58.000244140625</c:v>
                      </c:pt>
                      <c:pt idx="5633">
                        <c:v>58.000244140625</c:v>
                      </c:pt>
                      <c:pt idx="5634">
                        <c:v>58.000244140625</c:v>
                      </c:pt>
                      <c:pt idx="5635">
                        <c:v>57.900146484375</c:v>
                      </c:pt>
                      <c:pt idx="5636">
                        <c:v>58.000244140625</c:v>
                      </c:pt>
                      <c:pt idx="5637">
                        <c:v>58.000244140625</c:v>
                      </c:pt>
                      <c:pt idx="5638">
                        <c:v>57.900146484375</c:v>
                      </c:pt>
                      <c:pt idx="5639">
                        <c:v>57.900146484375</c:v>
                      </c:pt>
                      <c:pt idx="5640">
                        <c:v>57.900146484375</c:v>
                      </c:pt>
                      <c:pt idx="5641">
                        <c:v>57.80029296875</c:v>
                      </c:pt>
                      <c:pt idx="5642">
                        <c:v>57.80029296875</c:v>
                      </c:pt>
                      <c:pt idx="5643">
                        <c:v>57.80029296875</c:v>
                      </c:pt>
                      <c:pt idx="5644">
                        <c:v>57.80029296875</c:v>
                      </c:pt>
                      <c:pt idx="5645">
                        <c:v>57.80029296875</c:v>
                      </c:pt>
                      <c:pt idx="5646">
                        <c:v>57.7001953125</c:v>
                      </c:pt>
                      <c:pt idx="5647">
                        <c:v>57.499755859375</c:v>
                      </c:pt>
                      <c:pt idx="5648">
                        <c:v>57.60009765625</c:v>
                      </c:pt>
                      <c:pt idx="5649">
                        <c:v>57.499755859375</c:v>
                      </c:pt>
                      <c:pt idx="5650">
                        <c:v>57.499755859375</c:v>
                      </c:pt>
                      <c:pt idx="5651">
                        <c:v>57.499755859375</c:v>
                      </c:pt>
                      <c:pt idx="5652">
                        <c:v>57.499755859375</c:v>
                      </c:pt>
                      <c:pt idx="5653">
                        <c:v>57.499755859375</c:v>
                      </c:pt>
                      <c:pt idx="5654">
                        <c:v>57.499755859375</c:v>
                      </c:pt>
                      <c:pt idx="5655">
                        <c:v>57.60009765625</c:v>
                      </c:pt>
                      <c:pt idx="5656">
                        <c:v>57.499755859375</c:v>
                      </c:pt>
                      <c:pt idx="5657">
                        <c:v>57.499755859375</c:v>
                      </c:pt>
                      <c:pt idx="5658">
                        <c:v>57.39990234375</c:v>
                      </c:pt>
                      <c:pt idx="5659">
                        <c:v>57.39990234375</c:v>
                      </c:pt>
                      <c:pt idx="5660">
                        <c:v>57.39990234375</c:v>
                      </c:pt>
                      <c:pt idx="5661">
                        <c:v>57.2998046875</c:v>
                      </c:pt>
                      <c:pt idx="5662">
                        <c:v>57.39990234375</c:v>
                      </c:pt>
                      <c:pt idx="5663">
                        <c:v>57.2998046875</c:v>
                      </c:pt>
                      <c:pt idx="5664">
                        <c:v>57.2998046875</c:v>
                      </c:pt>
                      <c:pt idx="5665">
                        <c:v>57.2998046875</c:v>
                      </c:pt>
                      <c:pt idx="5666">
                        <c:v>57.19970703125</c:v>
                      </c:pt>
                      <c:pt idx="5667">
                        <c:v>57.19970703125</c:v>
                      </c:pt>
                      <c:pt idx="5668">
                        <c:v>57.19970703125</c:v>
                      </c:pt>
                      <c:pt idx="5669">
                        <c:v>57.099853515625</c:v>
                      </c:pt>
                      <c:pt idx="5670">
                        <c:v>57.19970703125</c:v>
                      </c:pt>
                      <c:pt idx="5671">
                        <c:v>57.099853515625</c:v>
                      </c:pt>
                      <c:pt idx="5672">
                        <c:v>57.099853515625</c:v>
                      </c:pt>
                      <c:pt idx="5673">
                        <c:v>57.19970703125</c:v>
                      </c:pt>
                      <c:pt idx="5674">
                        <c:v>57.099853515625</c:v>
                      </c:pt>
                      <c:pt idx="5675">
                        <c:v>57.099853515625</c:v>
                      </c:pt>
                      <c:pt idx="5676">
                        <c:v>56.999755859375</c:v>
                      </c:pt>
                      <c:pt idx="5677">
                        <c:v>56.999755859375</c:v>
                      </c:pt>
                      <c:pt idx="5678">
                        <c:v>56.999755859375</c:v>
                      </c:pt>
                      <c:pt idx="5679">
                        <c:v>56.999755859375</c:v>
                      </c:pt>
                      <c:pt idx="5680">
                        <c:v>56.999755859375</c:v>
                      </c:pt>
                      <c:pt idx="5681">
                        <c:v>56.89990234375</c:v>
                      </c:pt>
                      <c:pt idx="5682">
                        <c:v>56.999755859375</c:v>
                      </c:pt>
                      <c:pt idx="5683">
                        <c:v>56.89990234375</c:v>
                      </c:pt>
                      <c:pt idx="5684">
                        <c:v>56.7998046875</c:v>
                      </c:pt>
                      <c:pt idx="5685">
                        <c:v>56.7998046875</c:v>
                      </c:pt>
                      <c:pt idx="5686">
                        <c:v>56.7998046875</c:v>
                      </c:pt>
                      <c:pt idx="5687">
                        <c:v>56.7998046875</c:v>
                      </c:pt>
                      <c:pt idx="5688">
                        <c:v>56.699951171875</c:v>
                      </c:pt>
                      <c:pt idx="5689">
                        <c:v>56.699951171875</c:v>
                      </c:pt>
                      <c:pt idx="5690">
                        <c:v>56.89990234375</c:v>
                      </c:pt>
                      <c:pt idx="5691">
                        <c:v>56.89990234375</c:v>
                      </c:pt>
                      <c:pt idx="5692">
                        <c:v>56.89990234375</c:v>
                      </c:pt>
                      <c:pt idx="5693">
                        <c:v>56.7998046875</c:v>
                      </c:pt>
                      <c:pt idx="5694">
                        <c:v>56.89990234375</c:v>
                      </c:pt>
                      <c:pt idx="5695">
                        <c:v>56.7998046875</c:v>
                      </c:pt>
                      <c:pt idx="5696">
                        <c:v>56.699951171875</c:v>
                      </c:pt>
                      <c:pt idx="5697">
                        <c:v>56.699951171875</c:v>
                      </c:pt>
                      <c:pt idx="5698">
                        <c:v>56.699951171875</c:v>
                      </c:pt>
                      <c:pt idx="5699">
                        <c:v>56.699951171875</c:v>
                      </c:pt>
                      <c:pt idx="5700">
                        <c:v>56.699951171875</c:v>
                      </c:pt>
                      <c:pt idx="5701">
                        <c:v>56.599853515625</c:v>
                      </c:pt>
                      <c:pt idx="5702">
                        <c:v>56.499755859375</c:v>
                      </c:pt>
                      <c:pt idx="5703">
                        <c:v>56.599853515625</c:v>
                      </c:pt>
                      <c:pt idx="5704">
                        <c:v>56.499755859375</c:v>
                      </c:pt>
                      <c:pt idx="5705">
                        <c:v>56.499755859375</c:v>
                      </c:pt>
                      <c:pt idx="5706">
                        <c:v>56.499755859375</c:v>
                      </c:pt>
                      <c:pt idx="5707">
                        <c:v>56.39990234375</c:v>
                      </c:pt>
                      <c:pt idx="5708">
                        <c:v>56.39990234375</c:v>
                      </c:pt>
                      <c:pt idx="5709">
                        <c:v>56.39990234375</c:v>
                      </c:pt>
                      <c:pt idx="5710">
                        <c:v>56.39990234375</c:v>
                      </c:pt>
                      <c:pt idx="5711">
                        <c:v>56.39990234375</c:v>
                      </c:pt>
                      <c:pt idx="5712">
                        <c:v>56.2998046875</c:v>
                      </c:pt>
                      <c:pt idx="5713">
                        <c:v>56.2998046875</c:v>
                      </c:pt>
                      <c:pt idx="5714">
                        <c:v>56.2998046875</c:v>
                      </c:pt>
                      <c:pt idx="5715">
                        <c:v>56.199951171875</c:v>
                      </c:pt>
                      <c:pt idx="5716">
                        <c:v>56.199951171875</c:v>
                      </c:pt>
                      <c:pt idx="5717">
                        <c:v>56.199951171875</c:v>
                      </c:pt>
                      <c:pt idx="5718">
                        <c:v>56.199951171875</c:v>
                      </c:pt>
                      <c:pt idx="5719">
                        <c:v>56.099853515625</c:v>
                      </c:pt>
                      <c:pt idx="5720">
                        <c:v>56.199951171875</c:v>
                      </c:pt>
                      <c:pt idx="5721">
                        <c:v>56.199951171875</c:v>
                      </c:pt>
                      <c:pt idx="5722">
                        <c:v>56.199951171875</c:v>
                      </c:pt>
                      <c:pt idx="5723">
                        <c:v>56.199951171875</c:v>
                      </c:pt>
                      <c:pt idx="5724">
                        <c:v>56.099853515625</c:v>
                      </c:pt>
                      <c:pt idx="5725">
                        <c:v>56.099853515625</c:v>
                      </c:pt>
                      <c:pt idx="5726">
                        <c:v>56.099853515625</c:v>
                      </c:pt>
                      <c:pt idx="5727">
                        <c:v>56.099853515625</c:v>
                      </c:pt>
                      <c:pt idx="5728">
                        <c:v>56.099853515625</c:v>
                      </c:pt>
                      <c:pt idx="5729">
                        <c:v>55.999755859375</c:v>
                      </c:pt>
                      <c:pt idx="5730">
                        <c:v>55.999755859375</c:v>
                      </c:pt>
                      <c:pt idx="5731">
                        <c:v>55.999755859375</c:v>
                      </c:pt>
                      <c:pt idx="5732">
                        <c:v>55.999755859375</c:v>
                      </c:pt>
                      <c:pt idx="5733">
                        <c:v>55.999755859375</c:v>
                      </c:pt>
                      <c:pt idx="5734">
                        <c:v>55.999755859375</c:v>
                      </c:pt>
                      <c:pt idx="5735">
                        <c:v>55.999755859375</c:v>
                      </c:pt>
                      <c:pt idx="5736">
                        <c:v>55.999755859375</c:v>
                      </c:pt>
                      <c:pt idx="5737">
                        <c:v>55.89990234375</c:v>
                      </c:pt>
                      <c:pt idx="5738">
                        <c:v>55.89990234375</c:v>
                      </c:pt>
                      <c:pt idx="5739">
                        <c:v>55.7998046875</c:v>
                      </c:pt>
                      <c:pt idx="5740">
                        <c:v>55.7998046875</c:v>
                      </c:pt>
                      <c:pt idx="5741">
                        <c:v>55.7998046875</c:v>
                      </c:pt>
                      <c:pt idx="5742">
                        <c:v>55.699951171875</c:v>
                      </c:pt>
                      <c:pt idx="5743">
                        <c:v>55.7998046875</c:v>
                      </c:pt>
                      <c:pt idx="5744">
                        <c:v>55.599853515625</c:v>
                      </c:pt>
                      <c:pt idx="5745">
                        <c:v>55.499755859375</c:v>
                      </c:pt>
                      <c:pt idx="5746">
                        <c:v>55.599853515625</c:v>
                      </c:pt>
                      <c:pt idx="5747">
                        <c:v>55.499755859375</c:v>
                      </c:pt>
                      <c:pt idx="5748">
                        <c:v>55.499755859375</c:v>
                      </c:pt>
                      <c:pt idx="5749">
                        <c:v>55.499755859375</c:v>
                      </c:pt>
                      <c:pt idx="5750">
                        <c:v>55.599853515625</c:v>
                      </c:pt>
                      <c:pt idx="5751">
                        <c:v>55.499755859375</c:v>
                      </c:pt>
                      <c:pt idx="5752">
                        <c:v>55.499755859375</c:v>
                      </c:pt>
                      <c:pt idx="5753">
                        <c:v>55.499755859375</c:v>
                      </c:pt>
                      <c:pt idx="5754">
                        <c:v>55.499755859375</c:v>
                      </c:pt>
                      <c:pt idx="5755">
                        <c:v>55.39990234375</c:v>
                      </c:pt>
                      <c:pt idx="5756">
                        <c:v>55.2998046875</c:v>
                      </c:pt>
                      <c:pt idx="5757">
                        <c:v>55.2998046875</c:v>
                      </c:pt>
                      <c:pt idx="5758">
                        <c:v>55.2998046875</c:v>
                      </c:pt>
                      <c:pt idx="5759">
                        <c:v>55.2998046875</c:v>
                      </c:pt>
                      <c:pt idx="5760">
                        <c:v>55.2998046875</c:v>
                      </c:pt>
                      <c:pt idx="5761">
                        <c:v>55.199951171875</c:v>
                      </c:pt>
                      <c:pt idx="5762">
                        <c:v>55.39990234375</c:v>
                      </c:pt>
                      <c:pt idx="5763">
                        <c:v>55.2998046875</c:v>
                      </c:pt>
                      <c:pt idx="5764">
                        <c:v>55.2998046875</c:v>
                      </c:pt>
                      <c:pt idx="5765">
                        <c:v>55.2998046875</c:v>
                      </c:pt>
                      <c:pt idx="5766">
                        <c:v>55.2998046875</c:v>
                      </c:pt>
                      <c:pt idx="5767">
                        <c:v>55.199951171875</c:v>
                      </c:pt>
                      <c:pt idx="5768">
                        <c:v>55.199951171875</c:v>
                      </c:pt>
                      <c:pt idx="5769">
                        <c:v>55.199951171875</c:v>
                      </c:pt>
                      <c:pt idx="5770">
                        <c:v>55.099853515625</c:v>
                      </c:pt>
                      <c:pt idx="5771">
                        <c:v>55.099853515625</c:v>
                      </c:pt>
                      <c:pt idx="5772">
                        <c:v>55.099853515625</c:v>
                      </c:pt>
                      <c:pt idx="5773">
                        <c:v>55.099853515625</c:v>
                      </c:pt>
                      <c:pt idx="5774">
                        <c:v>55.099853515625</c:v>
                      </c:pt>
                      <c:pt idx="5775">
                        <c:v>55.099853515625</c:v>
                      </c:pt>
                      <c:pt idx="5776">
                        <c:v>55.099853515625</c:v>
                      </c:pt>
                      <c:pt idx="5777">
                        <c:v>55.099853515625</c:v>
                      </c:pt>
                      <c:pt idx="5778">
                        <c:v>55</c:v>
                      </c:pt>
                      <c:pt idx="5779">
                        <c:v>55.099853515625</c:v>
                      </c:pt>
                      <c:pt idx="5780">
                        <c:v>55.099853515625</c:v>
                      </c:pt>
                      <c:pt idx="5781">
                        <c:v>55</c:v>
                      </c:pt>
                      <c:pt idx="5782">
                        <c:v>55</c:v>
                      </c:pt>
                      <c:pt idx="5783">
                        <c:v>55</c:v>
                      </c:pt>
                      <c:pt idx="5784">
                        <c:v>54.89990234375</c:v>
                      </c:pt>
                      <c:pt idx="5785">
                        <c:v>54.89990234375</c:v>
                      </c:pt>
                      <c:pt idx="5786">
                        <c:v>54.89990234375</c:v>
                      </c:pt>
                      <c:pt idx="5787">
                        <c:v>54.89990234375</c:v>
                      </c:pt>
                      <c:pt idx="5788">
                        <c:v>55</c:v>
                      </c:pt>
                      <c:pt idx="5789">
                        <c:v>54.89990234375</c:v>
                      </c:pt>
                      <c:pt idx="5790">
                        <c:v>54.89990234375</c:v>
                      </c:pt>
                      <c:pt idx="5791">
                        <c:v>54.89990234375</c:v>
                      </c:pt>
                      <c:pt idx="5792">
                        <c:v>54.7998046875</c:v>
                      </c:pt>
                      <c:pt idx="5793">
                        <c:v>54.7998046875</c:v>
                      </c:pt>
                      <c:pt idx="5794">
                        <c:v>54.699951171875</c:v>
                      </c:pt>
                      <c:pt idx="5795">
                        <c:v>54.699951171875</c:v>
                      </c:pt>
                      <c:pt idx="5796">
                        <c:v>54.599853515625</c:v>
                      </c:pt>
                      <c:pt idx="5797">
                        <c:v>54.699951171875</c:v>
                      </c:pt>
                      <c:pt idx="5798">
                        <c:v>54.699951171875</c:v>
                      </c:pt>
                      <c:pt idx="5799">
                        <c:v>54.699951171875</c:v>
                      </c:pt>
                      <c:pt idx="5800">
                        <c:v>54.699951171875</c:v>
                      </c:pt>
                      <c:pt idx="5801">
                        <c:v>54.599853515625</c:v>
                      </c:pt>
                      <c:pt idx="5802">
                        <c:v>54.599853515625</c:v>
                      </c:pt>
                      <c:pt idx="5803">
                        <c:v>54.599853515625</c:v>
                      </c:pt>
                      <c:pt idx="5804">
                        <c:v>54.599853515625</c:v>
                      </c:pt>
                      <c:pt idx="5805">
                        <c:v>54.5</c:v>
                      </c:pt>
                      <c:pt idx="5806">
                        <c:v>54.5</c:v>
                      </c:pt>
                      <c:pt idx="5807">
                        <c:v>54.5</c:v>
                      </c:pt>
                      <c:pt idx="5808">
                        <c:v>54.5</c:v>
                      </c:pt>
                      <c:pt idx="5809">
                        <c:v>54.39990234375</c:v>
                      </c:pt>
                      <c:pt idx="5810">
                        <c:v>54.5</c:v>
                      </c:pt>
                      <c:pt idx="5811">
                        <c:v>54.5</c:v>
                      </c:pt>
                      <c:pt idx="5812">
                        <c:v>54.5</c:v>
                      </c:pt>
                      <c:pt idx="5813">
                        <c:v>54.39990234375</c:v>
                      </c:pt>
                      <c:pt idx="5814">
                        <c:v>54.39990234375</c:v>
                      </c:pt>
                      <c:pt idx="5815">
                        <c:v>54.39990234375</c:v>
                      </c:pt>
                      <c:pt idx="5816">
                        <c:v>54.39990234375</c:v>
                      </c:pt>
                      <c:pt idx="5817">
                        <c:v>54.2998046875</c:v>
                      </c:pt>
                      <c:pt idx="5818">
                        <c:v>54.2998046875</c:v>
                      </c:pt>
                      <c:pt idx="5819">
                        <c:v>54.2998046875</c:v>
                      </c:pt>
                      <c:pt idx="5820">
                        <c:v>54.2998046875</c:v>
                      </c:pt>
                      <c:pt idx="5821">
                        <c:v>54.199951171875</c:v>
                      </c:pt>
                      <c:pt idx="5822">
                        <c:v>54.199951171875</c:v>
                      </c:pt>
                      <c:pt idx="5823">
                        <c:v>54.199951171875</c:v>
                      </c:pt>
                      <c:pt idx="5824">
                        <c:v>54.199951171875</c:v>
                      </c:pt>
                      <c:pt idx="5825">
                        <c:v>54.099853515625</c:v>
                      </c:pt>
                      <c:pt idx="5826">
                        <c:v>54.099853515625</c:v>
                      </c:pt>
                      <c:pt idx="5827">
                        <c:v>54.099853515625</c:v>
                      </c:pt>
                      <c:pt idx="5828">
                        <c:v>54.099853515625</c:v>
                      </c:pt>
                      <c:pt idx="5829">
                        <c:v>54.099853515625</c:v>
                      </c:pt>
                      <c:pt idx="5830">
                        <c:v>54.099853515625</c:v>
                      </c:pt>
                      <c:pt idx="5831">
                        <c:v>54.099853515625</c:v>
                      </c:pt>
                      <c:pt idx="5832">
                        <c:v>54</c:v>
                      </c:pt>
                      <c:pt idx="5833">
                        <c:v>54</c:v>
                      </c:pt>
                      <c:pt idx="5834">
                        <c:v>54</c:v>
                      </c:pt>
                      <c:pt idx="5835">
                        <c:v>53.89990234375</c:v>
                      </c:pt>
                      <c:pt idx="5836">
                        <c:v>53.89990234375</c:v>
                      </c:pt>
                      <c:pt idx="5837">
                        <c:v>53.89990234375</c:v>
                      </c:pt>
                      <c:pt idx="5838">
                        <c:v>53.7998046875</c:v>
                      </c:pt>
                      <c:pt idx="5839">
                        <c:v>53.89990234375</c:v>
                      </c:pt>
                      <c:pt idx="5840">
                        <c:v>53.7998046875</c:v>
                      </c:pt>
                      <c:pt idx="5841">
                        <c:v>53.7998046875</c:v>
                      </c:pt>
                      <c:pt idx="5842">
                        <c:v>53.7998046875</c:v>
                      </c:pt>
                      <c:pt idx="5843">
                        <c:v>53.7998046875</c:v>
                      </c:pt>
                      <c:pt idx="5844">
                        <c:v>53.699951171875</c:v>
                      </c:pt>
                      <c:pt idx="5845">
                        <c:v>53.699951171875</c:v>
                      </c:pt>
                      <c:pt idx="5846">
                        <c:v>53.699951171875</c:v>
                      </c:pt>
                      <c:pt idx="5847">
                        <c:v>53.599853515625</c:v>
                      </c:pt>
                      <c:pt idx="5848">
                        <c:v>53.599853515625</c:v>
                      </c:pt>
                      <c:pt idx="5849">
                        <c:v>53.599853515625</c:v>
                      </c:pt>
                      <c:pt idx="5850">
                        <c:v>53.599853515625</c:v>
                      </c:pt>
                      <c:pt idx="5851">
                        <c:v>53.5</c:v>
                      </c:pt>
                      <c:pt idx="5852">
                        <c:v>53.5</c:v>
                      </c:pt>
                      <c:pt idx="5853">
                        <c:v>53.5</c:v>
                      </c:pt>
                      <c:pt idx="5854">
                        <c:v>53.5</c:v>
                      </c:pt>
                      <c:pt idx="5855">
                        <c:v>53.39990234375</c:v>
                      </c:pt>
                      <c:pt idx="5856">
                        <c:v>53.39990234375</c:v>
                      </c:pt>
                      <c:pt idx="5857">
                        <c:v>53.39990234375</c:v>
                      </c:pt>
                      <c:pt idx="5858">
                        <c:v>53.39990234375</c:v>
                      </c:pt>
                      <c:pt idx="5859">
                        <c:v>53.39990234375</c:v>
                      </c:pt>
                      <c:pt idx="5860">
                        <c:v>53.39990234375</c:v>
                      </c:pt>
                      <c:pt idx="5861">
                        <c:v>53.300048828125</c:v>
                      </c:pt>
                      <c:pt idx="5862">
                        <c:v>53.300048828125</c:v>
                      </c:pt>
                      <c:pt idx="5863">
                        <c:v>53.300048828125</c:v>
                      </c:pt>
                      <c:pt idx="5864">
                        <c:v>53.199951171875</c:v>
                      </c:pt>
                      <c:pt idx="5865">
                        <c:v>53.199951171875</c:v>
                      </c:pt>
                      <c:pt idx="5866">
                        <c:v>53.099853515625</c:v>
                      </c:pt>
                      <c:pt idx="5867">
                        <c:v>53.099853515625</c:v>
                      </c:pt>
                      <c:pt idx="5868">
                        <c:v>53.099853515625</c:v>
                      </c:pt>
                      <c:pt idx="5869">
                        <c:v>53.099853515625</c:v>
                      </c:pt>
                      <c:pt idx="5870">
                        <c:v>53.099853515625</c:v>
                      </c:pt>
                      <c:pt idx="5871">
                        <c:v>53</c:v>
                      </c:pt>
                      <c:pt idx="5872">
                        <c:v>53</c:v>
                      </c:pt>
                      <c:pt idx="5873">
                        <c:v>53</c:v>
                      </c:pt>
                      <c:pt idx="5874">
                        <c:v>53</c:v>
                      </c:pt>
                      <c:pt idx="5875">
                        <c:v>53</c:v>
                      </c:pt>
                      <c:pt idx="5876">
                        <c:v>52.89990234375</c:v>
                      </c:pt>
                      <c:pt idx="5877">
                        <c:v>52.89990234375</c:v>
                      </c:pt>
                      <c:pt idx="5878">
                        <c:v>52.800048828125</c:v>
                      </c:pt>
                      <c:pt idx="5879">
                        <c:v>52.800048828125</c:v>
                      </c:pt>
                      <c:pt idx="5880">
                        <c:v>52.800048828125</c:v>
                      </c:pt>
                      <c:pt idx="5881">
                        <c:v>52.699951171875</c:v>
                      </c:pt>
                      <c:pt idx="5882">
                        <c:v>52.800048828125</c:v>
                      </c:pt>
                      <c:pt idx="5883">
                        <c:v>52.800048828125</c:v>
                      </c:pt>
                      <c:pt idx="5884">
                        <c:v>52.699951171875</c:v>
                      </c:pt>
                      <c:pt idx="5885">
                        <c:v>52.699951171875</c:v>
                      </c:pt>
                      <c:pt idx="5886">
                        <c:v>52.699951171875</c:v>
                      </c:pt>
                      <c:pt idx="5887">
                        <c:v>52.599853515625</c:v>
                      </c:pt>
                      <c:pt idx="5888">
                        <c:v>52.599853515625</c:v>
                      </c:pt>
                      <c:pt idx="5889">
                        <c:v>52.599853515625</c:v>
                      </c:pt>
                      <c:pt idx="5890">
                        <c:v>52.599853515625</c:v>
                      </c:pt>
                      <c:pt idx="5891">
                        <c:v>52.599853515625</c:v>
                      </c:pt>
                      <c:pt idx="5892">
                        <c:v>52.599853515625</c:v>
                      </c:pt>
                      <c:pt idx="5893">
                        <c:v>52.599853515625</c:v>
                      </c:pt>
                      <c:pt idx="5894">
                        <c:v>52.39990234375</c:v>
                      </c:pt>
                      <c:pt idx="5895">
                        <c:v>52.300048828125</c:v>
                      </c:pt>
                      <c:pt idx="5896">
                        <c:v>52.099853515625</c:v>
                      </c:pt>
                      <c:pt idx="5897">
                        <c:v>51.89990234375</c:v>
                      </c:pt>
                      <c:pt idx="5898">
                        <c:v>51.800048828125</c:v>
                      </c:pt>
                      <c:pt idx="5899">
                        <c:v>51.800048828125</c:v>
                      </c:pt>
                      <c:pt idx="5900">
                        <c:v>51.699951171875</c:v>
                      </c:pt>
                      <c:pt idx="5901">
                        <c:v>51.5</c:v>
                      </c:pt>
                      <c:pt idx="5902">
                        <c:v>51.199951171875</c:v>
                      </c:pt>
                      <c:pt idx="5903">
                        <c:v>50.800048828125</c:v>
                      </c:pt>
                      <c:pt idx="5904">
                        <c:v>50.39990234375</c:v>
                      </c:pt>
                      <c:pt idx="5905">
                        <c:v>50.10009765625</c:v>
                      </c:pt>
                      <c:pt idx="5906">
                        <c:v>50</c:v>
                      </c:pt>
                      <c:pt idx="5907">
                        <c:v>49.900146484375</c:v>
                      </c:pt>
                      <c:pt idx="5908">
                        <c:v>49.699951171875</c:v>
                      </c:pt>
                      <c:pt idx="5909">
                        <c:v>49.10009765625</c:v>
                      </c:pt>
                      <c:pt idx="5910">
                        <c:v>48.2001953125</c:v>
                      </c:pt>
                      <c:pt idx="5911">
                        <c:v>47.000244140625</c:v>
                      </c:pt>
                      <c:pt idx="5912">
                        <c:v>45.800048828125</c:v>
                      </c:pt>
                      <c:pt idx="5913">
                        <c:v>44.499755859375</c:v>
                      </c:pt>
                      <c:pt idx="5914">
                        <c:v>44.099853515625</c:v>
                      </c:pt>
                      <c:pt idx="5915">
                        <c:v>43.699951171875</c:v>
                      </c:pt>
                      <c:pt idx="5916">
                        <c:v>43.599853515625</c:v>
                      </c:pt>
                      <c:pt idx="5917">
                        <c:v>43.39990234375</c:v>
                      </c:pt>
                      <c:pt idx="5918">
                        <c:v>42.999755859375</c:v>
                      </c:pt>
                      <c:pt idx="5919">
                        <c:v>42.199951171875</c:v>
                      </c:pt>
                      <c:pt idx="5920">
                        <c:v>40.89990234375</c:v>
                      </c:pt>
                      <c:pt idx="5921">
                        <c:v>40.599853515625</c:v>
                      </c:pt>
                      <c:pt idx="5922">
                        <c:v>40.5</c:v>
                      </c:pt>
                      <c:pt idx="5923">
                        <c:v>40</c:v>
                      </c:pt>
                      <c:pt idx="5924">
                        <c:v>39.199951171875</c:v>
                      </c:pt>
                      <c:pt idx="5925">
                        <c:v>38.39990234375</c:v>
                      </c:pt>
                      <c:pt idx="5926">
                        <c:v>38.10009765625</c:v>
                      </c:pt>
                      <c:pt idx="5927">
                        <c:v>38</c:v>
                      </c:pt>
                      <c:pt idx="5928">
                        <c:v>37.89990234375</c:v>
                      </c:pt>
                      <c:pt idx="5929">
                        <c:v>37.89990234375</c:v>
                      </c:pt>
                      <c:pt idx="5930">
                        <c:v>38</c:v>
                      </c:pt>
                      <c:pt idx="5931">
                        <c:v>37.89990234375</c:v>
                      </c:pt>
                      <c:pt idx="5932">
                        <c:v>37.89990234375</c:v>
                      </c:pt>
                      <c:pt idx="5933">
                        <c:v>37.800048828125</c:v>
                      </c:pt>
                      <c:pt idx="5934">
                        <c:v>37.60009765625</c:v>
                      </c:pt>
                      <c:pt idx="5935">
                        <c:v>36.5</c:v>
                      </c:pt>
                      <c:pt idx="5936">
                        <c:v>36.10009765625</c:v>
                      </c:pt>
                      <c:pt idx="5937">
                        <c:v>36.10009765625</c:v>
                      </c:pt>
                      <c:pt idx="5938">
                        <c:v>36.10009765625</c:v>
                      </c:pt>
                      <c:pt idx="5939">
                        <c:v>36.10009765625</c:v>
                      </c:pt>
                      <c:pt idx="5940">
                        <c:v>36.10009765625</c:v>
                      </c:pt>
                      <c:pt idx="5941">
                        <c:v>36.10009765625</c:v>
                      </c:pt>
                      <c:pt idx="5942">
                        <c:v>36</c:v>
                      </c:pt>
                      <c:pt idx="5943">
                        <c:v>35.7001953125</c:v>
                      </c:pt>
                      <c:pt idx="5944">
                        <c:v>35.5</c:v>
                      </c:pt>
                      <c:pt idx="5945">
                        <c:v>35.5</c:v>
                      </c:pt>
                      <c:pt idx="5946">
                        <c:v>35.5</c:v>
                      </c:pt>
                      <c:pt idx="5947">
                        <c:v>35.5</c:v>
                      </c:pt>
                      <c:pt idx="5948">
                        <c:v>35.5</c:v>
                      </c:pt>
                      <c:pt idx="5949">
                        <c:v>35.5</c:v>
                      </c:pt>
                      <c:pt idx="5950">
                        <c:v>35.5</c:v>
                      </c:pt>
                      <c:pt idx="5951">
                        <c:v>35.5</c:v>
                      </c:pt>
                      <c:pt idx="5952">
                        <c:v>35.5</c:v>
                      </c:pt>
                      <c:pt idx="5953">
                        <c:v>35.5</c:v>
                      </c:pt>
                      <c:pt idx="5954">
                        <c:v>35.60009765625</c:v>
                      </c:pt>
                      <c:pt idx="5955">
                        <c:v>35.60009765625</c:v>
                      </c:pt>
                      <c:pt idx="5956">
                        <c:v>35.60009765625</c:v>
                      </c:pt>
                      <c:pt idx="5957">
                        <c:v>35.60009765625</c:v>
                      </c:pt>
                      <c:pt idx="5958">
                        <c:v>35.60009765625</c:v>
                      </c:pt>
                      <c:pt idx="5959">
                        <c:v>35.60009765625</c:v>
                      </c:pt>
                      <c:pt idx="5960">
                        <c:v>35.60009765625</c:v>
                      </c:pt>
                      <c:pt idx="5961">
                        <c:v>35.7001953125</c:v>
                      </c:pt>
                      <c:pt idx="5962">
                        <c:v>35.7001953125</c:v>
                      </c:pt>
                      <c:pt idx="5963">
                        <c:v>35.7001953125</c:v>
                      </c:pt>
                      <c:pt idx="5964">
                        <c:v>35.7001953125</c:v>
                      </c:pt>
                      <c:pt idx="5965">
                        <c:v>35.7001953125</c:v>
                      </c:pt>
                      <c:pt idx="5966">
                        <c:v>35.800048828125</c:v>
                      </c:pt>
                      <c:pt idx="5967">
                        <c:v>35.800048828125</c:v>
                      </c:pt>
                      <c:pt idx="5968">
                        <c:v>35.800048828125</c:v>
                      </c:pt>
                      <c:pt idx="5969">
                        <c:v>35.800048828125</c:v>
                      </c:pt>
                      <c:pt idx="5970">
                        <c:v>35.800048828125</c:v>
                      </c:pt>
                      <c:pt idx="5971">
                        <c:v>35.800048828125</c:v>
                      </c:pt>
                      <c:pt idx="5972">
                        <c:v>35.800048828125</c:v>
                      </c:pt>
                      <c:pt idx="5973">
                        <c:v>35.900146484375</c:v>
                      </c:pt>
                      <c:pt idx="5974">
                        <c:v>35.800048828125</c:v>
                      </c:pt>
                      <c:pt idx="5975">
                        <c:v>35.900146484375</c:v>
                      </c:pt>
                      <c:pt idx="5976">
                        <c:v>35.900146484375</c:v>
                      </c:pt>
                      <c:pt idx="5977">
                        <c:v>36</c:v>
                      </c:pt>
                      <c:pt idx="5978">
                        <c:v>36</c:v>
                      </c:pt>
                      <c:pt idx="5979">
                        <c:v>36</c:v>
                      </c:pt>
                      <c:pt idx="5980">
                        <c:v>36.10009765625</c:v>
                      </c:pt>
                      <c:pt idx="5981">
                        <c:v>36.10009765625</c:v>
                      </c:pt>
                      <c:pt idx="5982">
                        <c:v>36.10009765625</c:v>
                      </c:pt>
                      <c:pt idx="5983">
                        <c:v>36.10009765625</c:v>
                      </c:pt>
                      <c:pt idx="5984">
                        <c:v>36.10009765625</c:v>
                      </c:pt>
                      <c:pt idx="5985">
                        <c:v>36</c:v>
                      </c:pt>
                      <c:pt idx="5986">
                        <c:v>36</c:v>
                      </c:pt>
                      <c:pt idx="5987">
                        <c:v>36.10009765625</c:v>
                      </c:pt>
                      <c:pt idx="5988">
                        <c:v>36.10009765625</c:v>
                      </c:pt>
                      <c:pt idx="5989">
                        <c:v>36.10009765625</c:v>
                      </c:pt>
                      <c:pt idx="5990">
                        <c:v>36.10009765625</c:v>
                      </c:pt>
                      <c:pt idx="5991">
                        <c:v>36.10009765625</c:v>
                      </c:pt>
                      <c:pt idx="5992">
                        <c:v>36.10009765625</c:v>
                      </c:pt>
                      <c:pt idx="5993">
                        <c:v>36.10009765625</c:v>
                      </c:pt>
                      <c:pt idx="5994">
                        <c:v>36.10009765625</c:v>
                      </c:pt>
                      <c:pt idx="5995">
                        <c:v>36.10009765625</c:v>
                      </c:pt>
                      <c:pt idx="5996">
                        <c:v>36.199951171875</c:v>
                      </c:pt>
                      <c:pt idx="5997">
                        <c:v>36.10009765625</c:v>
                      </c:pt>
                      <c:pt idx="5998">
                        <c:v>36.10009765625</c:v>
                      </c:pt>
                      <c:pt idx="5999">
                        <c:v>36.10009765625</c:v>
                      </c:pt>
                      <c:pt idx="6000">
                        <c:v>36.199951171875</c:v>
                      </c:pt>
                      <c:pt idx="6001">
                        <c:v>36.10009765625</c:v>
                      </c:pt>
                      <c:pt idx="6002">
                        <c:v>36.10009765625</c:v>
                      </c:pt>
                      <c:pt idx="6003">
                        <c:v>36.199951171875</c:v>
                      </c:pt>
                      <c:pt idx="6004">
                        <c:v>36.199951171875</c:v>
                      </c:pt>
                      <c:pt idx="6005">
                        <c:v>36.199951171875</c:v>
                      </c:pt>
                      <c:pt idx="6006">
                        <c:v>36.199951171875</c:v>
                      </c:pt>
                      <c:pt idx="6007">
                        <c:v>36.300048828125</c:v>
                      </c:pt>
                      <c:pt idx="6008">
                        <c:v>36.199951171875</c:v>
                      </c:pt>
                      <c:pt idx="6009">
                        <c:v>36.199951171875</c:v>
                      </c:pt>
                      <c:pt idx="6010">
                        <c:v>36.199951171875</c:v>
                      </c:pt>
                      <c:pt idx="6011">
                        <c:v>36.199951171875</c:v>
                      </c:pt>
                      <c:pt idx="6012">
                        <c:v>36.199951171875</c:v>
                      </c:pt>
                      <c:pt idx="6013">
                        <c:v>36.300048828125</c:v>
                      </c:pt>
                      <c:pt idx="6014">
                        <c:v>36.199951171875</c:v>
                      </c:pt>
                      <c:pt idx="6015">
                        <c:v>36.199951171875</c:v>
                      </c:pt>
                      <c:pt idx="6016">
                        <c:v>36.300048828125</c:v>
                      </c:pt>
                      <c:pt idx="6017">
                        <c:v>36.300048828125</c:v>
                      </c:pt>
                      <c:pt idx="6018">
                        <c:v>36.300048828125</c:v>
                      </c:pt>
                      <c:pt idx="6019">
                        <c:v>36.300048828125</c:v>
                      </c:pt>
                      <c:pt idx="6020">
                        <c:v>36.300048828125</c:v>
                      </c:pt>
                      <c:pt idx="6021">
                        <c:v>36.5</c:v>
                      </c:pt>
                      <c:pt idx="6022">
                        <c:v>36.5</c:v>
                      </c:pt>
                      <c:pt idx="6023">
                        <c:v>36.5</c:v>
                      </c:pt>
                      <c:pt idx="6024">
                        <c:v>36.5</c:v>
                      </c:pt>
                      <c:pt idx="6025">
                        <c:v>36.5</c:v>
                      </c:pt>
                      <c:pt idx="6026">
                        <c:v>36.5</c:v>
                      </c:pt>
                      <c:pt idx="6027">
                        <c:v>36.400146484375</c:v>
                      </c:pt>
                      <c:pt idx="6028">
                        <c:v>36.400146484375</c:v>
                      </c:pt>
                      <c:pt idx="6029">
                        <c:v>36.400146484375</c:v>
                      </c:pt>
                      <c:pt idx="6030">
                        <c:v>36.400146484375</c:v>
                      </c:pt>
                      <c:pt idx="6031">
                        <c:v>36.5</c:v>
                      </c:pt>
                      <c:pt idx="6032">
                        <c:v>36.5</c:v>
                      </c:pt>
                      <c:pt idx="6033">
                        <c:v>36.5</c:v>
                      </c:pt>
                      <c:pt idx="6034">
                        <c:v>36.5</c:v>
                      </c:pt>
                      <c:pt idx="6035">
                        <c:v>36.400146484375</c:v>
                      </c:pt>
                      <c:pt idx="6036">
                        <c:v>36.5</c:v>
                      </c:pt>
                      <c:pt idx="6037">
                        <c:v>36.5</c:v>
                      </c:pt>
                      <c:pt idx="6038">
                        <c:v>36.5</c:v>
                      </c:pt>
                      <c:pt idx="6039">
                        <c:v>36.5</c:v>
                      </c:pt>
                      <c:pt idx="6040">
                        <c:v>36.5</c:v>
                      </c:pt>
                      <c:pt idx="6041">
                        <c:v>36.5</c:v>
                      </c:pt>
                      <c:pt idx="6042">
                        <c:v>36.5</c:v>
                      </c:pt>
                      <c:pt idx="6043">
                        <c:v>36.5</c:v>
                      </c:pt>
                      <c:pt idx="6044">
                        <c:v>36.5</c:v>
                      </c:pt>
                      <c:pt idx="6045">
                        <c:v>36.5</c:v>
                      </c:pt>
                      <c:pt idx="6046">
                        <c:v>36.5</c:v>
                      </c:pt>
                      <c:pt idx="6047">
                        <c:v>36.5</c:v>
                      </c:pt>
                      <c:pt idx="6048">
                        <c:v>36.60009765625</c:v>
                      </c:pt>
                      <c:pt idx="6049">
                        <c:v>36.60009765625</c:v>
                      </c:pt>
                      <c:pt idx="6050">
                        <c:v>36.60009765625</c:v>
                      </c:pt>
                      <c:pt idx="6051">
                        <c:v>36.5</c:v>
                      </c:pt>
                      <c:pt idx="6052">
                        <c:v>36.60009765625</c:v>
                      </c:pt>
                      <c:pt idx="6053">
                        <c:v>36.60009765625</c:v>
                      </c:pt>
                      <c:pt idx="6054">
                        <c:v>36.60009765625</c:v>
                      </c:pt>
                      <c:pt idx="6055">
                        <c:v>36.60009765625</c:v>
                      </c:pt>
                      <c:pt idx="6056">
                        <c:v>36.60009765625</c:v>
                      </c:pt>
                      <c:pt idx="6057">
                        <c:v>36.5</c:v>
                      </c:pt>
                      <c:pt idx="6058">
                        <c:v>36.5</c:v>
                      </c:pt>
                      <c:pt idx="6059">
                        <c:v>36.60009765625</c:v>
                      </c:pt>
                      <c:pt idx="6060">
                        <c:v>36.60009765625</c:v>
                      </c:pt>
                      <c:pt idx="6061">
                        <c:v>36.60009765625</c:v>
                      </c:pt>
                      <c:pt idx="6062">
                        <c:v>36.60009765625</c:v>
                      </c:pt>
                      <c:pt idx="6063">
                        <c:v>36.60009765625</c:v>
                      </c:pt>
                      <c:pt idx="6064">
                        <c:v>36.5</c:v>
                      </c:pt>
                      <c:pt idx="6065">
                        <c:v>36.60009765625</c:v>
                      </c:pt>
                      <c:pt idx="6066">
                        <c:v>36.60009765625</c:v>
                      </c:pt>
                      <c:pt idx="6067">
                        <c:v>36.60009765625</c:v>
                      </c:pt>
                      <c:pt idx="6068">
                        <c:v>36.60009765625</c:v>
                      </c:pt>
                      <c:pt idx="6069">
                        <c:v>36.699951171875</c:v>
                      </c:pt>
                      <c:pt idx="6070">
                        <c:v>36.699951171875</c:v>
                      </c:pt>
                      <c:pt idx="6071">
                        <c:v>36.699951171875</c:v>
                      </c:pt>
                      <c:pt idx="6072">
                        <c:v>36.699951171875</c:v>
                      </c:pt>
                      <c:pt idx="6073">
                        <c:v>36.699951171875</c:v>
                      </c:pt>
                      <c:pt idx="6074">
                        <c:v>36.699951171875</c:v>
                      </c:pt>
                      <c:pt idx="6075">
                        <c:v>36.699951171875</c:v>
                      </c:pt>
                      <c:pt idx="6076">
                        <c:v>36.699951171875</c:v>
                      </c:pt>
                      <c:pt idx="6077">
                        <c:v>36.60009765625</c:v>
                      </c:pt>
                      <c:pt idx="6078">
                        <c:v>36.699951171875</c:v>
                      </c:pt>
                      <c:pt idx="6079">
                        <c:v>36.699951171875</c:v>
                      </c:pt>
                      <c:pt idx="6080">
                        <c:v>36.699951171875</c:v>
                      </c:pt>
                      <c:pt idx="6081">
                        <c:v>36.699951171875</c:v>
                      </c:pt>
                      <c:pt idx="6082">
                        <c:v>36.699951171875</c:v>
                      </c:pt>
                      <c:pt idx="6083">
                        <c:v>36.699951171875</c:v>
                      </c:pt>
                      <c:pt idx="6084">
                        <c:v>36.699951171875</c:v>
                      </c:pt>
                      <c:pt idx="6085">
                        <c:v>36.699951171875</c:v>
                      </c:pt>
                      <c:pt idx="6086">
                        <c:v>36.699951171875</c:v>
                      </c:pt>
                      <c:pt idx="6087">
                        <c:v>36.699951171875</c:v>
                      </c:pt>
                      <c:pt idx="6088">
                        <c:v>36.800048828125</c:v>
                      </c:pt>
                      <c:pt idx="6089">
                        <c:v>36.699951171875</c:v>
                      </c:pt>
                      <c:pt idx="6090">
                        <c:v>36.800048828125</c:v>
                      </c:pt>
                      <c:pt idx="6091">
                        <c:v>36.800048828125</c:v>
                      </c:pt>
                      <c:pt idx="6092">
                        <c:v>36.699951171875</c:v>
                      </c:pt>
                      <c:pt idx="6093">
                        <c:v>36.60009765625</c:v>
                      </c:pt>
                      <c:pt idx="6094">
                        <c:v>36.60009765625</c:v>
                      </c:pt>
                      <c:pt idx="6095">
                        <c:v>36.60009765625</c:v>
                      </c:pt>
                      <c:pt idx="6096">
                        <c:v>36.699951171875</c:v>
                      </c:pt>
                      <c:pt idx="6097">
                        <c:v>36.60009765625</c:v>
                      </c:pt>
                      <c:pt idx="6098">
                        <c:v>36.60009765625</c:v>
                      </c:pt>
                      <c:pt idx="6099">
                        <c:v>36.800048828125</c:v>
                      </c:pt>
                      <c:pt idx="6100">
                        <c:v>36.699951171875</c:v>
                      </c:pt>
                      <c:pt idx="6101">
                        <c:v>36.699951171875</c:v>
                      </c:pt>
                      <c:pt idx="6102">
                        <c:v>36.699951171875</c:v>
                      </c:pt>
                      <c:pt idx="6103">
                        <c:v>36.699951171875</c:v>
                      </c:pt>
                      <c:pt idx="6104">
                        <c:v>36.800048828125</c:v>
                      </c:pt>
                      <c:pt idx="6105">
                        <c:v>36.699951171875</c:v>
                      </c:pt>
                      <c:pt idx="6106">
                        <c:v>36.699951171875</c:v>
                      </c:pt>
                      <c:pt idx="6107">
                        <c:v>36.699951171875</c:v>
                      </c:pt>
                      <c:pt idx="6108">
                        <c:v>36.699951171875</c:v>
                      </c:pt>
                      <c:pt idx="6109">
                        <c:v>36.699951171875</c:v>
                      </c:pt>
                      <c:pt idx="6110">
                        <c:v>36.699951171875</c:v>
                      </c:pt>
                      <c:pt idx="6111">
                        <c:v>36.60009765625</c:v>
                      </c:pt>
                      <c:pt idx="6112">
                        <c:v>36.60009765625</c:v>
                      </c:pt>
                      <c:pt idx="6113">
                        <c:v>36.60009765625</c:v>
                      </c:pt>
                      <c:pt idx="6114">
                        <c:v>36.60009765625</c:v>
                      </c:pt>
                      <c:pt idx="6115">
                        <c:v>36.60009765625</c:v>
                      </c:pt>
                      <c:pt idx="6116">
                        <c:v>36.60009765625</c:v>
                      </c:pt>
                      <c:pt idx="6117">
                        <c:v>36.699951171875</c:v>
                      </c:pt>
                      <c:pt idx="6118">
                        <c:v>36.699951171875</c:v>
                      </c:pt>
                      <c:pt idx="6119">
                        <c:v>36.60009765625</c:v>
                      </c:pt>
                      <c:pt idx="6120">
                        <c:v>36.699951171875</c:v>
                      </c:pt>
                      <c:pt idx="6121">
                        <c:v>36.699951171875</c:v>
                      </c:pt>
                      <c:pt idx="6122">
                        <c:v>36.699951171875</c:v>
                      </c:pt>
                      <c:pt idx="6123">
                        <c:v>36.699951171875</c:v>
                      </c:pt>
                      <c:pt idx="6124">
                        <c:v>36.699951171875</c:v>
                      </c:pt>
                      <c:pt idx="6125">
                        <c:v>36.800048828125</c:v>
                      </c:pt>
                      <c:pt idx="6126">
                        <c:v>36.699951171875</c:v>
                      </c:pt>
                      <c:pt idx="6127">
                        <c:v>36.699951171875</c:v>
                      </c:pt>
                      <c:pt idx="6128">
                        <c:v>36.699951171875</c:v>
                      </c:pt>
                      <c:pt idx="6129">
                        <c:v>36.699951171875</c:v>
                      </c:pt>
                      <c:pt idx="6130">
                        <c:v>36.699951171875</c:v>
                      </c:pt>
                      <c:pt idx="6131">
                        <c:v>36.699951171875</c:v>
                      </c:pt>
                      <c:pt idx="6132">
                        <c:v>36.699951171875</c:v>
                      </c:pt>
                      <c:pt idx="6133">
                        <c:v>36.699951171875</c:v>
                      </c:pt>
                      <c:pt idx="6134">
                        <c:v>36.699951171875</c:v>
                      </c:pt>
                      <c:pt idx="6135">
                        <c:v>36.699951171875</c:v>
                      </c:pt>
                      <c:pt idx="6136">
                        <c:v>36.699951171875</c:v>
                      </c:pt>
                      <c:pt idx="6137">
                        <c:v>36.699951171875</c:v>
                      </c:pt>
                      <c:pt idx="6138">
                        <c:v>36.699951171875</c:v>
                      </c:pt>
                      <c:pt idx="6139">
                        <c:v>36.699951171875</c:v>
                      </c:pt>
                      <c:pt idx="6140">
                        <c:v>36.699951171875</c:v>
                      </c:pt>
                      <c:pt idx="6141">
                        <c:v>36.699951171875</c:v>
                      </c:pt>
                      <c:pt idx="6142">
                        <c:v>36.60009765625</c:v>
                      </c:pt>
                      <c:pt idx="6143">
                        <c:v>36.60009765625</c:v>
                      </c:pt>
                      <c:pt idx="6144">
                        <c:v>36.699951171875</c:v>
                      </c:pt>
                      <c:pt idx="6145">
                        <c:v>36.60009765625</c:v>
                      </c:pt>
                      <c:pt idx="6146">
                        <c:v>36.60009765625</c:v>
                      </c:pt>
                      <c:pt idx="6147">
                        <c:v>36.60009765625</c:v>
                      </c:pt>
                      <c:pt idx="6148">
                        <c:v>36.60009765625</c:v>
                      </c:pt>
                      <c:pt idx="6149">
                        <c:v>36.60009765625</c:v>
                      </c:pt>
                      <c:pt idx="6150">
                        <c:v>36.60009765625</c:v>
                      </c:pt>
                      <c:pt idx="6151">
                        <c:v>36.5</c:v>
                      </c:pt>
                      <c:pt idx="6152">
                        <c:v>36.60009765625</c:v>
                      </c:pt>
                      <c:pt idx="6153">
                        <c:v>36.699951171875</c:v>
                      </c:pt>
                      <c:pt idx="6154">
                        <c:v>36.699951171875</c:v>
                      </c:pt>
                      <c:pt idx="6155">
                        <c:v>36.699951171875</c:v>
                      </c:pt>
                      <c:pt idx="6156">
                        <c:v>36.699951171875</c:v>
                      </c:pt>
                      <c:pt idx="6157">
                        <c:v>36.699951171875</c:v>
                      </c:pt>
                      <c:pt idx="6158">
                        <c:v>36.699951171875</c:v>
                      </c:pt>
                      <c:pt idx="6159">
                        <c:v>36.60009765625</c:v>
                      </c:pt>
                      <c:pt idx="6160">
                        <c:v>36.5</c:v>
                      </c:pt>
                      <c:pt idx="6161">
                        <c:v>36.5</c:v>
                      </c:pt>
                      <c:pt idx="6162">
                        <c:v>36.5</c:v>
                      </c:pt>
                      <c:pt idx="6163">
                        <c:v>36.60009765625</c:v>
                      </c:pt>
                      <c:pt idx="6164">
                        <c:v>36.5</c:v>
                      </c:pt>
                      <c:pt idx="6165">
                        <c:v>36.60009765625</c:v>
                      </c:pt>
                      <c:pt idx="6166">
                        <c:v>36.60009765625</c:v>
                      </c:pt>
                      <c:pt idx="6167">
                        <c:v>36.60009765625</c:v>
                      </c:pt>
                      <c:pt idx="6168">
                        <c:v>36.60009765625</c:v>
                      </c:pt>
                      <c:pt idx="6169">
                        <c:v>36.60009765625</c:v>
                      </c:pt>
                      <c:pt idx="6170">
                        <c:v>36.60009765625</c:v>
                      </c:pt>
                      <c:pt idx="6171">
                        <c:v>36.60009765625</c:v>
                      </c:pt>
                      <c:pt idx="6172">
                        <c:v>36.5</c:v>
                      </c:pt>
                      <c:pt idx="6173">
                        <c:v>36.400146484375</c:v>
                      </c:pt>
                      <c:pt idx="6174">
                        <c:v>36.5</c:v>
                      </c:pt>
                      <c:pt idx="6175">
                        <c:v>36.5</c:v>
                      </c:pt>
                      <c:pt idx="6176">
                        <c:v>36.5</c:v>
                      </c:pt>
                      <c:pt idx="6177">
                        <c:v>36.5</c:v>
                      </c:pt>
                      <c:pt idx="6178">
                        <c:v>36.5</c:v>
                      </c:pt>
                      <c:pt idx="6179">
                        <c:v>36.5</c:v>
                      </c:pt>
                      <c:pt idx="6180">
                        <c:v>36.5</c:v>
                      </c:pt>
                      <c:pt idx="6181">
                        <c:v>36.5</c:v>
                      </c:pt>
                      <c:pt idx="6182">
                        <c:v>36.5</c:v>
                      </c:pt>
                      <c:pt idx="6183">
                        <c:v>36.5</c:v>
                      </c:pt>
                      <c:pt idx="6184">
                        <c:v>36.5</c:v>
                      </c:pt>
                      <c:pt idx="6185">
                        <c:v>36.5</c:v>
                      </c:pt>
                      <c:pt idx="6186">
                        <c:v>36.5</c:v>
                      </c:pt>
                      <c:pt idx="6187">
                        <c:v>36.5</c:v>
                      </c:pt>
                      <c:pt idx="6188">
                        <c:v>36.5</c:v>
                      </c:pt>
                      <c:pt idx="6189">
                        <c:v>36.5</c:v>
                      </c:pt>
                      <c:pt idx="6190">
                        <c:v>36.5</c:v>
                      </c:pt>
                      <c:pt idx="6191">
                        <c:v>36.5</c:v>
                      </c:pt>
                      <c:pt idx="6192">
                        <c:v>36.5</c:v>
                      </c:pt>
                      <c:pt idx="6193">
                        <c:v>36.5</c:v>
                      </c:pt>
                      <c:pt idx="6194">
                        <c:v>36.5</c:v>
                      </c:pt>
                      <c:pt idx="6195">
                        <c:v>36.5</c:v>
                      </c:pt>
                      <c:pt idx="6196">
                        <c:v>36.300048828125</c:v>
                      </c:pt>
                      <c:pt idx="6197">
                        <c:v>36.400146484375</c:v>
                      </c:pt>
                      <c:pt idx="6198">
                        <c:v>36.400146484375</c:v>
                      </c:pt>
                      <c:pt idx="6199">
                        <c:v>36.400146484375</c:v>
                      </c:pt>
                      <c:pt idx="6200">
                        <c:v>36.300048828125</c:v>
                      </c:pt>
                      <c:pt idx="6201">
                        <c:v>36.400146484375</c:v>
                      </c:pt>
                      <c:pt idx="6202">
                        <c:v>36.400146484375</c:v>
                      </c:pt>
                      <c:pt idx="6203">
                        <c:v>36.400146484375</c:v>
                      </c:pt>
                      <c:pt idx="6204">
                        <c:v>36.400146484375</c:v>
                      </c:pt>
                      <c:pt idx="6205">
                        <c:v>36.400146484375</c:v>
                      </c:pt>
                      <c:pt idx="6206">
                        <c:v>36.400146484375</c:v>
                      </c:pt>
                      <c:pt idx="6207">
                        <c:v>36.400146484375</c:v>
                      </c:pt>
                      <c:pt idx="6208">
                        <c:v>36.400146484375</c:v>
                      </c:pt>
                      <c:pt idx="6209">
                        <c:v>36.400146484375</c:v>
                      </c:pt>
                      <c:pt idx="6210">
                        <c:v>36.400146484375</c:v>
                      </c:pt>
                      <c:pt idx="6211">
                        <c:v>36.400146484375</c:v>
                      </c:pt>
                      <c:pt idx="6212">
                        <c:v>36.400146484375</c:v>
                      </c:pt>
                      <c:pt idx="6213">
                        <c:v>36.400146484375</c:v>
                      </c:pt>
                      <c:pt idx="6214">
                        <c:v>36.5</c:v>
                      </c:pt>
                      <c:pt idx="6215">
                        <c:v>36.5</c:v>
                      </c:pt>
                      <c:pt idx="6216">
                        <c:v>36.5</c:v>
                      </c:pt>
                      <c:pt idx="6217">
                        <c:v>36.5</c:v>
                      </c:pt>
                      <c:pt idx="6218">
                        <c:v>36.5</c:v>
                      </c:pt>
                      <c:pt idx="6219">
                        <c:v>36.5</c:v>
                      </c:pt>
                      <c:pt idx="6220">
                        <c:v>36.400146484375</c:v>
                      </c:pt>
                      <c:pt idx="6221">
                        <c:v>36.300048828125</c:v>
                      </c:pt>
                      <c:pt idx="6222">
                        <c:v>36.300048828125</c:v>
                      </c:pt>
                      <c:pt idx="6223">
                        <c:v>36.300048828125</c:v>
                      </c:pt>
                      <c:pt idx="6224">
                        <c:v>36.300048828125</c:v>
                      </c:pt>
                      <c:pt idx="6225">
                        <c:v>36.199951171875</c:v>
                      </c:pt>
                      <c:pt idx="6226">
                        <c:v>36.199951171875</c:v>
                      </c:pt>
                      <c:pt idx="6227">
                        <c:v>36.10009765625</c:v>
                      </c:pt>
                      <c:pt idx="6228">
                        <c:v>36.10009765625</c:v>
                      </c:pt>
                      <c:pt idx="6229">
                        <c:v>36</c:v>
                      </c:pt>
                      <c:pt idx="6230">
                        <c:v>35.900146484375</c:v>
                      </c:pt>
                      <c:pt idx="6231">
                        <c:v>35.7001953125</c:v>
                      </c:pt>
                      <c:pt idx="6232">
                        <c:v>35.7001953125</c:v>
                      </c:pt>
                      <c:pt idx="6233">
                        <c:v>35.60009765625</c:v>
                      </c:pt>
                      <c:pt idx="6234">
                        <c:v>35.5</c:v>
                      </c:pt>
                      <c:pt idx="6235">
                        <c:v>35.400146484375</c:v>
                      </c:pt>
                      <c:pt idx="6236">
                        <c:v>35.400146484375</c:v>
                      </c:pt>
                      <c:pt idx="6237">
                        <c:v>35.300048828125</c:v>
                      </c:pt>
                      <c:pt idx="6238">
                        <c:v>35.400146484375</c:v>
                      </c:pt>
                      <c:pt idx="6239">
                        <c:v>35.300048828125</c:v>
                      </c:pt>
                      <c:pt idx="6240">
                        <c:v>35.2001953125</c:v>
                      </c:pt>
                      <c:pt idx="6241">
                        <c:v>35.2001953125</c:v>
                      </c:pt>
                      <c:pt idx="6242">
                        <c:v>35.10009765625</c:v>
                      </c:pt>
                      <c:pt idx="6243">
                        <c:v>35</c:v>
                      </c:pt>
                      <c:pt idx="6244">
                        <c:v>35</c:v>
                      </c:pt>
                      <c:pt idx="6245">
                        <c:v>34.900146484375</c:v>
                      </c:pt>
                      <c:pt idx="6246">
                        <c:v>34.800048828125</c:v>
                      </c:pt>
                      <c:pt idx="6247">
                        <c:v>34.7001953125</c:v>
                      </c:pt>
                      <c:pt idx="6248">
                        <c:v>34.7001953125</c:v>
                      </c:pt>
                      <c:pt idx="6249">
                        <c:v>34.60009765625</c:v>
                      </c:pt>
                      <c:pt idx="6250">
                        <c:v>34.5</c:v>
                      </c:pt>
                      <c:pt idx="6251">
                        <c:v>34.5</c:v>
                      </c:pt>
                      <c:pt idx="6252">
                        <c:v>34.5</c:v>
                      </c:pt>
                      <c:pt idx="6253">
                        <c:v>34.400146484375</c:v>
                      </c:pt>
                      <c:pt idx="6254">
                        <c:v>34.300048828125</c:v>
                      </c:pt>
                      <c:pt idx="6255">
                        <c:v>34.300048828125</c:v>
                      </c:pt>
                      <c:pt idx="6256">
                        <c:v>34.2001953125</c:v>
                      </c:pt>
                      <c:pt idx="6257">
                        <c:v>34.2001953125</c:v>
                      </c:pt>
                      <c:pt idx="6258">
                        <c:v>34.2001953125</c:v>
                      </c:pt>
                      <c:pt idx="6259">
                        <c:v>34.10009765625</c:v>
                      </c:pt>
                      <c:pt idx="6260">
                        <c:v>34.000244140625</c:v>
                      </c:pt>
                      <c:pt idx="6261">
                        <c:v>34.000244140625</c:v>
                      </c:pt>
                      <c:pt idx="6262">
                        <c:v>33.900146484375</c:v>
                      </c:pt>
                      <c:pt idx="6263">
                        <c:v>33.900146484375</c:v>
                      </c:pt>
                      <c:pt idx="6264">
                        <c:v>33.900146484375</c:v>
                      </c:pt>
                      <c:pt idx="6265">
                        <c:v>33.800048828125</c:v>
                      </c:pt>
                      <c:pt idx="6266">
                        <c:v>33.800048828125</c:v>
                      </c:pt>
                      <c:pt idx="6267">
                        <c:v>33.900146484375</c:v>
                      </c:pt>
                      <c:pt idx="6268">
                        <c:v>33.900146484375</c:v>
                      </c:pt>
                      <c:pt idx="6269">
                        <c:v>33.800048828125</c:v>
                      </c:pt>
                      <c:pt idx="6270">
                        <c:v>33.800048828125</c:v>
                      </c:pt>
                      <c:pt idx="6271">
                        <c:v>33.7001953125</c:v>
                      </c:pt>
                      <c:pt idx="6272">
                        <c:v>33.7001953125</c:v>
                      </c:pt>
                      <c:pt idx="6273">
                        <c:v>33.7001953125</c:v>
                      </c:pt>
                      <c:pt idx="6274">
                        <c:v>33.500244140625</c:v>
                      </c:pt>
                      <c:pt idx="6275">
                        <c:v>33.500244140625</c:v>
                      </c:pt>
                      <c:pt idx="6276">
                        <c:v>33.400146484375</c:v>
                      </c:pt>
                      <c:pt idx="6277">
                        <c:v>33.400146484375</c:v>
                      </c:pt>
                      <c:pt idx="6278">
                        <c:v>33.400146484375</c:v>
                      </c:pt>
                      <c:pt idx="6279">
                        <c:v>33.400146484375</c:v>
                      </c:pt>
                      <c:pt idx="6280">
                        <c:v>33.300048828125</c:v>
                      </c:pt>
                      <c:pt idx="6281">
                        <c:v>33.300048828125</c:v>
                      </c:pt>
                      <c:pt idx="6282">
                        <c:v>33.300048828125</c:v>
                      </c:pt>
                      <c:pt idx="6283">
                        <c:v>33.300048828125</c:v>
                      </c:pt>
                      <c:pt idx="6284">
                        <c:v>33.2001953125</c:v>
                      </c:pt>
                      <c:pt idx="6285">
                        <c:v>33.2001953125</c:v>
                      </c:pt>
                      <c:pt idx="6286">
                        <c:v>33.10009765625</c:v>
                      </c:pt>
                      <c:pt idx="6287">
                        <c:v>33.10009765625</c:v>
                      </c:pt>
                      <c:pt idx="6288">
                        <c:v>33.10009765625</c:v>
                      </c:pt>
                      <c:pt idx="6289">
                        <c:v>33.10009765625</c:v>
                      </c:pt>
                      <c:pt idx="6290">
                        <c:v>33.10009765625</c:v>
                      </c:pt>
                      <c:pt idx="6291">
                        <c:v>33.000244140625</c:v>
                      </c:pt>
                      <c:pt idx="6292">
                        <c:v>33.10009765625</c:v>
                      </c:pt>
                      <c:pt idx="6293">
                        <c:v>33.10009765625</c:v>
                      </c:pt>
                      <c:pt idx="6294">
                        <c:v>33.000244140625</c:v>
                      </c:pt>
                      <c:pt idx="6295">
                        <c:v>33.000244140625</c:v>
                      </c:pt>
                      <c:pt idx="6296">
                        <c:v>33.000244140625</c:v>
                      </c:pt>
                      <c:pt idx="6297">
                        <c:v>33.000244140625</c:v>
                      </c:pt>
                      <c:pt idx="6298">
                        <c:v>33.000244140625</c:v>
                      </c:pt>
                      <c:pt idx="6299">
                        <c:v>33.000244140625</c:v>
                      </c:pt>
                      <c:pt idx="6300">
                        <c:v>32.900146484375</c:v>
                      </c:pt>
                      <c:pt idx="6301">
                        <c:v>33.000244140625</c:v>
                      </c:pt>
                      <c:pt idx="6302">
                        <c:v>32.900146484375</c:v>
                      </c:pt>
                      <c:pt idx="6303">
                        <c:v>32.900146484375</c:v>
                      </c:pt>
                      <c:pt idx="6304">
                        <c:v>32.800048828125</c:v>
                      </c:pt>
                      <c:pt idx="6305">
                        <c:v>32.800048828125</c:v>
                      </c:pt>
                      <c:pt idx="6306">
                        <c:v>32.7001953125</c:v>
                      </c:pt>
                      <c:pt idx="6307">
                        <c:v>32.7001953125</c:v>
                      </c:pt>
                      <c:pt idx="6308">
                        <c:v>32.7001953125</c:v>
                      </c:pt>
                      <c:pt idx="6309">
                        <c:v>32.800048828125</c:v>
                      </c:pt>
                      <c:pt idx="6310">
                        <c:v>32.7001953125</c:v>
                      </c:pt>
                      <c:pt idx="6311">
                        <c:v>32.7001953125</c:v>
                      </c:pt>
                      <c:pt idx="6312">
                        <c:v>32.7001953125</c:v>
                      </c:pt>
                      <c:pt idx="6313">
                        <c:v>32.7001953125</c:v>
                      </c:pt>
                      <c:pt idx="6314">
                        <c:v>32.7001953125</c:v>
                      </c:pt>
                      <c:pt idx="6315">
                        <c:v>32.7001953125</c:v>
                      </c:pt>
                      <c:pt idx="6316">
                        <c:v>32.60009765625</c:v>
                      </c:pt>
                      <c:pt idx="6317">
                        <c:v>32.60009765625</c:v>
                      </c:pt>
                      <c:pt idx="6318">
                        <c:v>32.500244140625</c:v>
                      </c:pt>
                      <c:pt idx="6319">
                        <c:v>32.500244140625</c:v>
                      </c:pt>
                      <c:pt idx="6320">
                        <c:v>32.500244140625</c:v>
                      </c:pt>
                      <c:pt idx="6321">
                        <c:v>32.500244140625</c:v>
                      </c:pt>
                      <c:pt idx="6322">
                        <c:v>32.7001953125</c:v>
                      </c:pt>
                      <c:pt idx="6323">
                        <c:v>32.60009765625</c:v>
                      </c:pt>
                      <c:pt idx="6324">
                        <c:v>32.7001953125</c:v>
                      </c:pt>
                      <c:pt idx="6325">
                        <c:v>32.60009765625</c:v>
                      </c:pt>
                      <c:pt idx="6326">
                        <c:v>32.60009765625</c:v>
                      </c:pt>
                      <c:pt idx="6327">
                        <c:v>32.60009765625</c:v>
                      </c:pt>
                      <c:pt idx="6328">
                        <c:v>32.30029296875</c:v>
                      </c:pt>
                      <c:pt idx="6329">
                        <c:v>32.30029296875</c:v>
                      </c:pt>
                      <c:pt idx="6330">
                        <c:v>32.30029296875</c:v>
                      </c:pt>
                      <c:pt idx="6331">
                        <c:v>32.30029296875</c:v>
                      </c:pt>
                      <c:pt idx="6332">
                        <c:v>32.30029296875</c:v>
                      </c:pt>
                      <c:pt idx="6333">
                        <c:v>32.30029296875</c:v>
                      </c:pt>
                      <c:pt idx="6334">
                        <c:v>32.400146484375</c:v>
                      </c:pt>
                      <c:pt idx="6335">
                        <c:v>32.400146484375</c:v>
                      </c:pt>
                      <c:pt idx="6336">
                        <c:v>32.400146484375</c:v>
                      </c:pt>
                      <c:pt idx="6337">
                        <c:v>32.400146484375</c:v>
                      </c:pt>
                      <c:pt idx="6338">
                        <c:v>32.30029296875</c:v>
                      </c:pt>
                      <c:pt idx="6339">
                        <c:v>32.30029296875</c:v>
                      </c:pt>
                      <c:pt idx="6340">
                        <c:v>32.30029296875</c:v>
                      </c:pt>
                      <c:pt idx="6341">
                        <c:v>32.2001953125</c:v>
                      </c:pt>
                      <c:pt idx="6342">
                        <c:v>32.30029296875</c:v>
                      </c:pt>
                      <c:pt idx="6343">
                        <c:v>32.30029296875</c:v>
                      </c:pt>
                      <c:pt idx="6344">
                        <c:v>32.30029296875</c:v>
                      </c:pt>
                      <c:pt idx="6345">
                        <c:v>32.30029296875</c:v>
                      </c:pt>
                      <c:pt idx="6346">
                        <c:v>32.10009765625</c:v>
                      </c:pt>
                      <c:pt idx="6347">
                        <c:v>32.10009765625</c:v>
                      </c:pt>
                      <c:pt idx="6348">
                        <c:v>32.10009765625</c:v>
                      </c:pt>
                      <c:pt idx="6349">
                        <c:v>32.2001953125</c:v>
                      </c:pt>
                      <c:pt idx="6350">
                        <c:v>32.2001953125</c:v>
                      </c:pt>
                      <c:pt idx="6351">
                        <c:v>32.2001953125</c:v>
                      </c:pt>
                      <c:pt idx="6352">
                        <c:v>32.10009765625</c:v>
                      </c:pt>
                      <c:pt idx="6353">
                        <c:v>32.10009765625</c:v>
                      </c:pt>
                      <c:pt idx="6354">
                        <c:v>32.10009765625</c:v>
                      </c:pt>
                      <c:pt idx="6355">
                        <c:v>32.10009765625</c:v>
                      </c:pt>
                      <c:pt idx="6356">
                        <c:v>32.000244140625</c:v>
                      </c:pt>
                      <c:pt idx="6357">
                        <c:v>32.10009765625</c:v>
                      </c:pt>
                      <c:pt idx="6358">
                        <c:v>32.10009765625</c:v>
                      </c:pt>
                      <c:pt idx="6359">
                        <c:v>32.10009765625</c:v>
                      </c:pt>
                      <c:pt idx="6360">
                        <c:v>32.10009765625</c:v>
                      </c:pt>
                      <c:pt idx="6361">
                        <c:v>32.10009765625</c:v>
                      </c:pt>
                      <c:pt idx="6362">
                        <c:v>32.000244140625</c:v>
                      </c:pt>
                      <c:pt idx="6363">
                        <c:v>32.000244140625</c:v>
                      </c:pt>
                      <c:pt idx="6364">
                        <c:v>32.10009765625</c:v>
                      </c:pt>
                      <c:pt idx="6365">
                        <c:v>32.10009765625</c:v>
                      </c:pt>
                      <c:pt idx="6366">
                        <c:v>32.10009765625</c:v>
                      </c:pt>
                      <c:pt idx="6367">
                        <c:v>32.000244140625</c:v>
                      </c:pt>
                      <c:pt idx="6368">
                        <c:v>32.10009765625</c:v>
                      </c:pt>
                      <c:pt idx="6369">
                        <c:v>32.000244140625</c:v>
                      </c:pt>
                      <c:pt idx="6370">
                        <c:v>31.89990234375</c:v>
                      </c:pt>
                      <c:pt idx="6371">
                        <c:v>31.7998046875</c:v>
                      </c:pt>
                      <c:pt idx="6372">
                        <c:v>31.89990234375</c:v>
                      </c:pt>
                      <c:pt idx="6373">
                        <c:v>31.7998046875</c:v>
                      </c:pt>
                      <c:pt idx="6374">
                        <c:v>31.7998046875</c:v>
                      </c:pt>
                      <c:pt idx="6375">
                        <c:v>31.7998046875</c:v>
                      </c:pt>
                      <c:pt idx="6376">
                        <c:v>31.89990234375</c:v>
                      </c:pt>
                      <c:pt idx="6377">
                        <c:v>31.89990234375</c:v>
                      </c:pt>
                      <c:pt idx="6378">
                        <c:v>31.89990234375</c:v>
                      </c:pt>
                      <c:pt idx="6379">
                        <c:v>31.89990234375</c:v>
                      </c:pt>
                      <c:pt idx="6380">
                        <c:v>31.89990234375</c:v>
                      </c:pt>
                      <c:pt idx="6381">
                        <c:v>31.89990234375</c:v>
                      </c:pt>
                      <c:pt idx="6382">
                        <c:v>31.89990234375</c:v>
                      </c:pt>
                      <c:pt idx="6383">
                        <c:v>31.89990234375</c:v>
                      </c:pt>
                      <c:pt idx="6384">
                        <c:v>31.89990234375</c:v>
                      </c:pt>
                      <c:pt idx="6385">
                        <c:v>31.89990234375</c:v>
                      </c:pt>
                      <c:pt idx="6386">
                        <c:v>31.7998046875</c:v>
                      </c:pt>
                      <c:pt idx="6387">
                        <c:v>31.7998046875</c:v>
                      </c:pt>
                      <c:pt idx="6388">
                        <c:v>31.7998046875</c:v>
                      </c:pt>
                      <c:pt idx="6389">
                        <c:v>31.7998046875</c:v>
                      </c:pt>
                      <c:pt idx="6390">
                        <c:v>31.7998046875</c:v>
                      </c:pt>
                      <c:pt idx="6391">
                        <c:v>31.7998046875</c:v>
                      </c:pt>
                      <c:pt idx="6392">
                        <c:v>31.7998046875</c:v>
                      </c:pt>
                      <c:pt idx="6393">
                        <c:v>31.7998046875</c:v>
                      </c:pt>
                      <c:pt idx="6394">
                        <c:v>31.69970703125</c:v>
                      </c:pt>
                      <c:pt idx="6395">
                        <c:v>31.599853515625</c:v>
                      </c:pt>
                      <c:pt idx="6396">
                        <c:v>31.69970703125</c:v>
                      </c:pt>
                      <c:pt idx="6397">
                        <c:v>31.599853515625</c:v>
                      </c:pt>
                      <c:pt idx="6398">
                        <c:v>31.599853515625</c:v>
                      </c:pt>
                      <c:pt idx="6399">
                        <c:v>31.599853515625</c:v>
                      </c:pt>
                      <c:pt idx="6400">
                        <c:v>31.7998046875</c:v>
                      </c:pt>
                      <c:pt idx="6401">
                        <c:v>31.7998046875</c:v>
                      </c:pt>
                      <c:pt idx="6402">
                        <c:v>31.7998046875</c:v>
                      </c:pt>
                      <c:pt idx="6403">
                        <c:v>31.7998046875</c:v>
                      </c:pt>
                      <c:pt idx="6404">
                        <c:v>31.7998046875</c:v>
                      </c:pt>
                      <c:pt idx="6405">
                        <c:v>31.7998046875</c:v>
                      </c:pt>
                      <c:pt idx="6406">
                        <c:v>31.7998046875</c:v>
                      </c:pt>
                      <c:pt idx="6407">
                        <c:v>31.69970703125</c:v>
                      </c:pt>
                      <c:pt idx="6408">
                        <c:v>31.69970703125</c:v>
                      </c:pt>
                      <c:pt idx="6409">
                        <c:v>31.69970703125</c:v>
                      </c:pt>
                      <c:pt idx="6410">
                        <c:v>31.599853515625</c:v>
                      </c:pt>
                      <c:pt idx="6411">
                        <c:v>31.69970703125</c:v>
                      </c:pt>
                      <c:pt idx="6412">
                        <c:v>31.599853515625</c:v>
                      </c:pt>
                      <c:pt idx="6413">
                        <c:v>31.499755859375</c:v>
                      </c:pt>
                      <c:pt idx="6414">
                        <c:v>31.499755859375</c:v>
                      </c:pt>
                      <c:pt idx="6415">
                        <c:v>31.599853515625</c:v>
                      </c:pt>
                      <c:pt idx="6416">
                        <c:v>31.599853515625</c:v>
                      </c:pt>
                      <c:pt idx="6417">
                        <c:v>31.499755859375</c:v>
                      </c:pt>
                      <c:pt idx="6418">
                        <c:v>31.599853515625</c:v>
                      </c:pt>
                      <c:pt idx="6419">
                        <c:v>31.499755859375</c:v>
                      </c:pt>
                      <c:pt idx="6420">
                        <c:v>31.599853515625</c:v>
                      </c:pt>
                      <c:pt idx="6421">
                        <c:v>31.499755859375</c:v>
                      </c:pt>
                      <c:pt idx="6422">
                        <c:v>31.499755859375</c:v>
                      </c:pt>
                      <c:pt idx="6423">
                        <c:v>31.499755859375</c:v>
                      </c:pt>
                      <c:pt idx="6424">
                        <c:v>31.39990234375</c:v>
                      </c:pt>
                      <c:pt idx="6425">
                        <c:v>31.39990234375</c:v>
                      </c:pt>
                      <c:pt idx="6426">
                        <c:v>31.39990234375</c:v>
                      </c:pt>
                      <c:pt idx="6427">
                        <c:v>31.39990234375</c:v>
                      </c:pt>
                      <c:pt idx="6428">
                        <c:v>31.39990234375</c:v>
                      </c:pt>
                      <c:pt idx="6429">
                        <c:v>31.39990234375</c:v>
                      </c:pt>
                      <c:pt idx="6430">
                        <c:v>31.499755859375</c:v>
                      </c:pt>
                      <c:pt idx="6431">
                        <c:v>31.499755859375</c:v>
                      </c:pt>
                      <c:pt idx="6432">
                        <c:v>31.39990234375</c:v>
                      </c:pt>
                      <c:pt idx="6433">
                        <c:v>31.499755859375</c:v>
                      </c:pt>
                      <c:pt idx="6434">
                        <c:v>31.499755859375</c:v>
                      </c:pt>
                      <c:pt idx="6435">
                        <c:v>31.499755859375</c:v>
                      </c:pt>
                      <c:pt idx="6436">
                        <c:v>31.39990234375</c:v>
                      </c:pt>
                      <c:pt idx="6437">
                        <c:v>31.39990234375</c:v>
                      </c:pt>
                      <c:pt idx="6438">
                        <c:v>31.499755859375</c:v>
                      </c:pt>
                      <c:pt idx="6439">
                        <c:v>31.499755859375</c:v>
                      </c:pt>
                      <c:pt idx="6440">
                        <c:v>31.39990234375</c:v>
                      </c:pt>
                      <c:pt idx="6441">
                        <c:v>31.39990234375</c:v>
                      </c:pt>
                      <c:pt idx="6442">
                        <c:v>31.499755859375</c:v>
                      </c:pt>
                      <c:pt idx="6443">
                        <c:v>31.499755859375</c:v>
                      </c:pt>
                      <c:pt idx="6444">
                        <c:v>31.39990234375</c:v>
                      </c:pt>
                      <c:pt idx="6445">
                        <c:v>31.499755859375</c:v>
                      </c:pt>
                      <c:pt idx="6446">
                        <c:v>31.39990234375</c:v>
                      </c:pt>
                      <c:pt idx="6447">
                        <c:v>31.39990234375</c:v>
                      </c:pt>
                      <c:pt idx="6448">
                        <c:v>31.2998046875</c:v>
                      </c:pt>
                      <c:pt idx="6449">
                        <c:v>31.2998046875</c:v>
                      </c:pt>
                      <c:pt idx="6450">
                        <c:v>31.2998046875</c:v>
                      </c:pt>
                      <c:pt idx="6451">
                        <c:v>31.2998046875</c:v>
                      </c:pt>
                      <c:pt idx="6452">
                        <c:v>31.2998046875</c:v>
                      </c:pt>
                      <c:pt idx="6453">
                        <c:v>31.2998046875</c:v>
                      </c:pt>
                      <c:pt idx="6454">
                        <c:v>31.2998046875</c:v>
                      </c:pt>
                      <c:pt idx="6455">
                        <c:v>31.2998046875</c:v>
                      </c:pt>
                      <c:pt idx="6456">
                        <c:v>31.2998046875</c:v>
                      </c:pt>
                      <c:pt idx="6457">
                        <c:v>31.2998046875</c:v>
                      </c:pt>
                      <c:pt idx="6458">
                        <c:v>31.2998046875</c:v>
                      </c:pt>
                      <c:pt idx="6459">
                        <c:v>31.2998046875</c:v>
                      </c:pt>
                      <c:pt idx="6460">
                        <c:v>31.2998046875</c:v>
                      </c:pt>
                      <c:pt idx="6461">
                        <c:v>31.2998046875</c:v>
                      </c:pt>
                      <c:pt idx="6462">
                        <c:v>31.2998046875</c:v>
                      </c:pt>
                      <c:pt idx="6463">
                        <c:v>31.2998046875</c:v>
                      </c:pt>
                      <c:pt idx="6464">
                        <c:v>31.2998046875</c:v>
                      </c:pt>
                      <c:pt idx="6465">
                        <c:v>31.2998046875</c:v>
                      </c:pt>
                      <c:pt idx="6466">
                        <c:v>31.2998046875</c:v>
                      </c:pt>
                      <c:pt idx="6467">
                        <c:v>31.39990234375</c:v>
                      </c:pt>
                      <c:pt idx="6468">
                        <c:v>31.39990234375</c:v>
                      </c:pt>
                      <c:pt idx="6469">
                        <c:v>31.39990234375</c:v>
                      </c:pt>
                      <c:pt idx="6470">
                        <c:v>31.2998046875</c:v>
                      </c:pt>
                      <c:pt idx="6471">
                        <c:v>31.2998046875</c:v>
                      </c:pt>
                      <c:pt idx="6472">
                        <c:v>31.2998046875</c:v>
                      </c:pt>
                      <c:pt idx="6473">
                        <c:v>31.2998046875</c:v>
                      </c:pt>
                      <c:pt idx="6474">
                        <c:v>31.39990234375</c:v>
                      </c:pt>
                      <c:pt idx="6475">
                        <c:v>31.39990234375</c:v>
                      </c:pt>
                      <c:pt idx="6476">
                        <c:v>31.39990234375</c:v>
                      </c:pt>
                      <c:pt idx="6477">
                        <c:v>31.39990234375</c:v>
                      </c:pt>
                      <c:pt idx="6478">
                        <c:v>31.2998046875</c:v>
                      </c:pt>
                      <c:pt idx="6479">
                        <c:v>31.2998046875</c:v>
                      </c:pt>
                      <c:pt idx="6480">
                        <c:v>31.2998046875</c:v>
                      </c:pt>
                      <c:pt idx="6481">
                        <c:v>31.2998046875</c:v>
                      </c:pt>
                      <c:pt idx="6482">
                        <c:v>31.2998046875</c:v>
                      </c:pt>
                      <c:pt idx="6483">
                        <c:v>31.2998046875</c:v>
                      </c:pt>
                      <c:pt idx="6484">
                        <c:v>31.2998046875</c:v>
                      </c:pt>
                      <c:pt idx="6485">
                        <c:v>31.2998046875</c:v>
                      </c:pt>
                      <c:pt idx="6486">
                        <c:v>31.39990234375</c:v>
                      </c:pt>
                      <c:pt idx="6487">
                        <c:v>31.2998046875</c:v>
                      </c:pt>
                      <c:pt idx="6488">
                        <c:v>31.2998046875</c:v>
                      </c:pt>
                      <c:pt idx="6489">
                        <c:v>31.39990234375</c:v>
                      </c:pt>
                      <c:pt idx="6490">
                        <c:v>31.19970703125</c:v>
                      </c:pt>
                      <c:pt idx="6491">
                        <c:v>31.19970703125</c:v>
                      </c:pt>
                      <c:pt idx="6492">
                        <c:v>31.19970703125</c:v>
                      </c:pt>
                      <c:pt idx="6493">
                        <c:v>31.19970703125</c:v>
                      </c:pt>
                      <c:pt idx="6494">
                        <c:v>31.19970703125</c:v>
                      </c:pt>
                      <c:pt idx="6495">
                        <c:v>31.19970703125</c:v>
                      </c:pt>
                      <c:pt idx="6496">
                        <c:v>31.19970703125</c:v>
                      </c:pt>
                      <c:pt idx="6497">
                        <c:v>31.2998046875</c:v>
                      </c:pt>
                      <c:pt idx="6498">
                        <c:v>31.2998046875</c:v>
                      </c:pt>
                      <c:pt idx="6499">
                        <c:v>31.2998046875</c:v>
                      </c:pt>
                      <c:pt idx="6500">
                        <c:v>31.2998046875</c:v>
                      </c:pt>
                      <c:pt idx="6501">
                        <c:v>31.2998046875</c:v>
                      </c:pt>
                      <c:pt idx="6502">
                        <c:v>31.2998046875</c:v>
                      </c:pt>
                      <c:pt idx="6503">
                        <c:v>31.19970703125</c:v>
                      </c:pt>
                      <c:pt idx="6504">
                        <c:v>31.19970703125</c:v>
                      </c:pt>
                      <c:pt idx="6505">
                        <c:v>31.19970703125</c:v>
                      </c:pt>
                      <c:pt idx="6506">
                        <c:v>31.19970703125</c:v>
                      </c:pt>
                      <c:pt idx="6507">
                        <c:v>31.19970703125</c:v>
                      </c:pt>
                      <c:pt idx="6508">
                        <c:v>31.19970703125</c:v>
                      </c:pt>
                      <c:pt idx="6509">
                        <c:v>31.19970703125</c:v>
                      </c:pt>
                      <c:pt idx="6510">
                        <c:v>31.19970703125</c:v>
                      </c:pt>
                      <c:pt idx="6511">
                        <c:v>31.19970703125</c:v>
                      </c:pt>
                      <c:pt idx="6512">
                        <c:v>31.19970703125</c:v>
                      </c:pt>
                      <c:pt idx="6513">
                        <c:v>31.19970703125</c:v>
                      </c:pt>
                      <c:pt idx="6514">
                        <c:v>31.2998046875</c:v>
                      </c:pt>
                      <c:pt idx="6515">
                        <c:v>31.2998046875</c:v>
                      </c:pt>
                      <c:pt idx="6516">
                        <c:v>31.2998046875</c:v>
                      </c:pt>
                      <c:pt idx="6517">
                        <c:v>31.2998046875</c:v>
                      </c:pt>
                      <c:pt idx="6518">
                        <c:v>31.2998046875</c:v>
                      </c:pt>
                      <c:pt idx="6519">
                        <c:v>31.2998046875</c:v>
                      </c:pt>
                      <c:pt idx="6520">
                        <c:v>31.099853515625</c:v>
                      </c:pt>
                      <c:pt idx="6521">
                        <c:v>31.19970703125</c:v>
                      </c:pt>
                      <c:pt idx="6522">
                        <c:v>31.19970703125</c:v>
                      </c:pt>
                      <c:pt idx="6523">
                        <c:v>31.099853515625</c:v>
                      </c:pt>
                      <c:pt idx="6524">
                        <c:v>31.19970703125</c:v>
                      </c:pt>
                      <c:pt idx="6525">
                        <c:v>31.099853515625</c:v>
                      </c:pt>
                      <c:pt idx="6526">
                        <c:v>31.19970703125</c:v>
                      </c:pt>
                      <c:pt idx="6527">
                        <c:v>31.2998046875</c:v>
                      </c:pt>
                      <c:pt idx="6528">
                        <c:v>31.2998046875</c:v>
                      </c:pt>
                      <c:pt idx="6529">
                        <c:v>31.2998046875</c:v>
                      </c:pt>
                      <c:pt idx="6530">
                        <c:v>31.2998046875</c:v>
                      </c:pt>
                      <c:pt idx="6531">
                        <c:v>31.2998046875</c:v>
                      </c:pt>
                      <c:pt idx="6532">
                        <c:v>31.2998046875</c:v>
                      </c:pt>
                      <c:pt idx="6533">
                        <c:v>31.19970703125</c:v>
                      </c:pt>
                      <c:pt idx="6534">
                        <c:v>31.19970703125</c:v>
                      </c:pt>
                      <c:pt idx="6535">
                        <c:v>31.2998046875</c:v>
                      </c:pt>
                      <c:pt idx="6536">
                        <c:v>31.19970703125</c:v>
                      </c:pt>
                      <c:pt idx="6537">
                        <c:v>31.19970703125</c:v>
                      </c:pt>
                      <c:pt idx="6538">
                        <c:v>31.19970703125</c:v>
                      </c:pt>
                      <c:pt idx="6539">
                        <c:v>31.19970703125</c:v>
                      </c:pt>
                      <c:pt idx="6540">
                        <c:v>31.19970703125</c:v>
                      </c:pt>
                      <c:pt idx="6541">
                        <c:v>31.19970703125</c:v>
                      </c:pt>
                      <c:pt idx="6542">
                        <c:v>31.19970703125</c:v>
                      </c:pt>
                      <c:pt idx="6543">
                        <c:v>31.19970703125</c:v>
                      </c:pt>
                      <c:pt idx="6544">
                        <c:v>31.19970703125</c:v>
                      </c:pt>
                      <c:pt idx="6545">
                        <c:v>31.19970703125</c:v>
                      </c:pt>
                      <c:pt idx="6546">
                        <c:v>31.19970703125</c:v>
                      </c:pt>
                      <c:pt idx="6547">
                        <c:v>31.19970703125</c:v>
                      </c:pt>
                      <c:pt idx="6548">
                        <c:v>31.2998046875</c:v>
                      </c:pt>
                      <c:pt idx="6549">
                        <c:v>31.19970703125</c:v>
                      </c:pt>
                      <c:pt idx="6550">
                        <c:v>31.19970703125</c:v>
                      </c:pt>
                      <c:pt idx="6551">
                        <c:v>31.19970703125</c:v>
                      </c:pt>
                      <c:pt idx="6552">
                        <c:v>31.19970703125</c:v>
                      </c:pt>
                      <c:pt idx="6553">
                        <c:v>31.19970703125</c:v>
                      </c:pt>
                      <c:pt idx="6554">
                        <c:v>31.19970703125</c:v>
                      </c:pt>
                      <c:pt idx="6555">
                        <c:v>31.2998046875</c:v>
                      </c:pt>
                      <c:pt idx="6556">
                        <c:v>31.19970703125</c:v>
                      </c:pt>
                      <c:pt idx="6557">
                        <c:v>31.2998046875</c:v>
                      </c:pt>
                      <c:pt idx="6558">
                        <c:v>31.19970703125</c:v>
                      </c:pt>
                      <c:pt idx="6559">
                        <c:v>31.19970703125</c:v>
                      </c:pt>
                      <c:pt idx="6560">
                        <c:v>31.19970703125</c:v>
                      </c:pt>
                      <c:pt idx="6561">
                        <c:v>31.19970703125</c:v>
                      </c:pt>
                      <c:pt idx="6562">
                        <c:v>31.19970703125</c:v>
                      </c:pt>
                      <c:pt idx="6563">
                        <c:v>31.099853515625</c:v>
                      </c:pt>
                      <c:pt idx="6564">
                        <c:v>31.099853515625</c:v>
                      </c:pt>
                      <c:pt idx="6565">
                        <c:v>31.099853515625</c:v>
                      </c:pt>
                      <c:pt idx="6566">
                        <c:v>31.099853515625</c:v>
                      </c:pt>
                      <c:pt idx="6567">
                        <c:v>31.099853515625</c:v>
                      </c:pt>
                      <c:pt idx="6568">
                        <c:v>31.099853515625</c:v>
                      </c:pt>
                      <c:pt idx="6569">
                        <c:v>31.19970703125</c:v>
                      </c:pt>
                      <c:pt idx="6570">
                        <c:v>31.19970703125</c:v>
                      </c:pt>
                      <c:pt idx="6571">
                        <c:v>31.19970703125</c:v>
                      </c:pt>
                      <c:pt idx="6572">
                        <c:v>31.19970703125</c:v>
                      </c:pt>
                      <c:pt idx="6573">
                        <c:v>31.19970703125</c:v>
                      </c:pt>
                      <c:pt idx="6574">
                        <c:v>31.19970703125</c:v>
                      </c:pt>
                      <c:pt idx="6575">
                        <c:v>31.19970703125</c:v>
                      </c:pt>
                      <c:pt idx="6576">
                        <c:v>31.19970703125</c:v>
                      </c:pt>
                      <c:pt idx="6577">
                        <c:v>31.2998046875</c:v>
                      </c:pt>
                      <c:pt idx="6578">
                        <c:v>31.19970703125</c:v>
                      </c:pt>
                      <c:pt idx="6579">
                        <c:v>31.19970703125</c:v>
                      </c:pt>
                      <c:pt idx="6580">
                        <c:v>31.19970703125</c:v>
                      </c:pt>
                      <c:pt idx="6581">
                        <c:v>31.19970703125</c:v>
                      </c:pt>
                      <c:pt idx="6582">
                        <c:v>31.19970703125</c:v>
                      </c:pt>
                      <c:pt idx="6583">
                        <c:v>31.099853515625</c:v>
                      </c:pt>
                      <c:pt idx="6584">
                        <c:v>31.19970703125</c:v>
                      </c:pt>
                      <c:pt idx="6585">
                        <c:v>31.19970703125</c:v>
                      </c:pt>
                      <c:pt idx="6586">
                        <c:v>31.099853515625</c:v>
                      </c:pt>
                      <c:pt idx="6587">
                        <c:v>31.099853515625</c:v>
                      </c:pt>
                      <c:pt idx="6588">
                        <c:v>31.099853515625</c:v>
                      </c:pt>
                      <c:pt idx="6589">
                        <c:v>31.19970703125</c:v>
                      </c:pt>
                      <c:pt idx="6590">
                        <c:v>31.099853515625</c:v>
                      </c:pt>
                      <c:pt idx="6591">
                        <c:v>31.19970703125</c:v>
                      </c:pt>
                      <c:pt idx="6592">
                        <c:v>31.19970703125</c:v>
                      </c:pt>
                      <c:pt idx="6593">
                        <c:v>31.19970703125</c:v>
                      </c:pt>
                      <c:pt idx="6594">
                        <c:v>31.099853515625</c:v>
                      </c:pt>
                      <c:pt idx="6595">
                        <c:v>31.19970703125</c:v>
                      </c:pt>
                      <c:pt idx="6596">
                        <c:v>31.19970703125</c:v>
                      </c:pt>
                      <c:pt idx="6597">
                        <c:v>31.19970703125</c:v>
                      </c:pt>
                      <c:pt idx="6598">
                        <c:v>31.19970703125</c:v>
                      </c:pt>
                      <c:pt idx="6599">
                        <c:v>31.19970703125</c:v>
                      </c:pt>
                      <c:pt idx="6600">
                        <c:v>31.19970703125</c:v>
                      </c:pt>
                      <c:pt idx="6601">
                        <c:v>31.19970703125</c:v>
                      </c:pt>
                      <c:pt idx="6602">
                        <c:v>31.19970703125</c:v>
                      </c:pt>
                      <c:pt idx="6603">
                        <c:v>31.19970703125</c:v>
                      </c:pt>
                      <c:pt idx="6604">
                        <c:v>31.19970703125</c:v>
                      </c:pt>
                      <c:pt idx="6605">
                        <c:v>31.099853515625</c:v>
                      </c:pt>
                      <c:pt idx="6606">
                        <c:v>31.099853515625</c:v>
                      </c:pt>
                      <c:pt idx="6607">
                        <c:v>31.099853515625</c:v>
                      </c:pt>
                      <c:pt idx="6608">
                        <c:v>31.099853515625</c:v>
                      </c:pt>
                      <c:pt idx="6609">
                        <c:v>31.099853515625</c:v>
                      </c:pt>
                      <c:pt idx="6610">
                        <c:v>31.099853515625</c:v>
                      </c:pt>
                      <c:pt idx="6611">
                        <c:v>31.19970703125</c:v>
                      </c:pt>
                      <c:pt idx="6612">
                        <c:v>31.19970703125</c:v>
                      </c:pt>
                      <c:pt idx="6613">
                        <c:v>31.19970703125</c:v>
                      </c:pt>
                      <c:pt idx="6614">
                        <c:v>31.19970703125</c:v>
                      </c:pt>
                      <c:pt idx="6615">
                        <c:v>31.19970703125</c:v>
                      </c:pt>
                      <c:pt idx="6616">
                        <c:v>31.099853515625</c:v>
                      </c:pt>
                      <c:pt idx="6617">
                        <c:v>30.999755859375</c:v>
                      </c:pt>
                      <c:pt idx="6618">
                        <c:v>31.099853515625</c:v>
                      </c:pt>
                      <c:pt idx="6619">
                        <c:v>31.099853515625</c:v>
                      </c:pt>
                      <c:pt idx="6620">
                        <c:v>31.099853515625</c:v>
                      </c:pt>
                      <c:pt idx="6621">
                        <c:v>31.099853515625</c:v>
                      </c:pt>
                      <c:pt idx="6622">
                        <c:v>31.099853515625</c:v>
                      </c:pt>
                      <c:pt idx="6623">
                        <c:v>31.2998046875</c:v>
                      </c:pt>
                      <c:pt idx="6624">
                        <c:v>31.19970703125</c:v>
                      </c:pt>
                      <c:pt idx="6625">
                        <c:v>31.19970703125</c:v>
                      </c:pt>
                      <c:pt idx="6626">
                        <c:v>31.2998046875</c:v>
                      </c:pt>
                      <c:pt idx="6627">
                        <c:v>31.19970703125</c:v>
                      </c:pt>
                      <c:pt idx="6628">
                        <c:v>31.19970703125</c:v>
                      </c:pt>
                      <c:pt idx="6629">
                        <c:v>31.099853515625</c:v>
                      </c:pt>
                      <c:pt idx="6630">
                        <c:v>31.19970703125</c:v>
                      </c:pt>
                      <c:pt idx="6631">
                        <c:v>31.19970703125</c:v>
                      </c:pt>
                      <c:pt idx="6632">
                        <c:v>31.19970703125</c:v>
                      </c:pt>
                      <c:pt idx="6633">
                        <c:v>31.099853515625</c:v>
                      </c:pt>
                      <c:pt idx="6634">
                        <c:v>31.19970703125</c:v>
                      </c:pt>
                      <c:pt idx="6635">
                        <c:v>31.099853515625</c:v>
                      </c:pt>
                      <c:pt idx="6636">
                        <c:v>31.099853515625</c:v>
                      </c:pt>
                      <c:pt idx="6637">
                        <c:v>31.099853515625</c:v>
                      </c:pt>
                      <c:pt idx="6638">
                        <c:v>31.099853515625</c:v>
                      </c:pt>
                      <c:pt idx="6639">
                        <c:v>31.099853515625</c:v>
                      </c:pt>
                      <c:pt idx="6640">
                        <c:v>31.099853515625</c:v>
                      </c:pt>
                      <c:pt idx="6641">
                        <c:v>31.19970703125</c:v>
                      </c:pt>
                      <c:pt idx="6642">
                        <c:v>31.2998046875</c:v>
                      </c:pt>
                      <c:pt idx="6643">
                        <c:v>31.19970703125</c:v>
                      </c:pt>
                      <c:pt idx="6644">
                        <c:v>31.19970703125</c:v>
                      </c:pt>
                      <c:pt idx="6645">
                        <c:v>31.19970703125</c:v>
                      </c:pt>
                      <c:pt idx="6646">
                        <c:v>31.19970703125</c:v>
                      </c:pt>
                      <c:pt idx="6647">
                        <c:v>31.19970703125</c:v>
                      </c:pt>
                      <c:pt idx="6648">
                        <c:v>31.19970703125</c:v>
                      </c:pt>
                      <c:pt idx="6649">
                        <c:v>31.19970703125</c:v>
                      </c:pt>
                      <c:pt idx="6650">
                        <c:v>31.19970703125</c:v>
                      </c:pt>
                      <c:pt idx="6651">
                        <c:v>31.19970703125</c:v>
                      </c:pt>
                      <c:pt idx="6652">
                        <c:v>31.19970703125</c:v>
                      </c:pt>
                      <c:pt idx="6653">
                        <c:v>31.19970703125</c:v>
                      </c:pt>
                      <c:pt idx="6654">
                        <c:v>31.099853515625</c:v>
                      </c:pt>
                      <c:pt idx="6655">
                        <c:v>31.19970703125</c:v>
                      </c:pt>
                      <c:pt idx="6656">
                        <c:v>31.099853515625</c:v>
                      </c:pt>
                      <c:pt idx="6657">
                        <c:v>31.099853515625</c:v>
                      </c:pt>
                      <c:pt idx="6658">
                        <c:v>31.099853515625</c:v>
                      </c:pt>
                      <c:pt idx="6659">
                        <c:v>31.19970703125</c:v>
                      </c:pt>
                      <c:pt idx="6660">
                        <c:v>31.099853515625</c:v>
                      </c:pt>
                      <c:pt idx="6661">
                        <c:v>31.099853515625</c:v>
                      </c:pt>
                      <c:pt idx="6662">
                        <c:v>31.099853515625</c:v>
                      </c:pt>
                      <c:pt idx="6663">
                        <c:v>31.099853515625</c:v>
                      </c:pt>
                      <c:pt idx="6664">
                        <c:v>31.099853515625</c:v>
                      </c:pt>
                      <c:pt idx="6665">
                        <c:v>31.19970703125</c:v>
                      </c:pt>
                      <c:pt idx="6666">
                        <c:v>31.19970703125</c:v>
                      </c:pt>
                      <c:pt idx="6667">
                        <c:v>31.19970703125</c:v>
                      </c:pt>
                      <c:pt idx="6668">
                        <c:v>31.19970703125</c:v>
                      </c:pt>
                      <c:pt idx="6669">
                        <c:v>31.19970703125</c:v>
                      </c:pt>
                      <c:pt idx="6670">
                        <c:v>31.19970703125</c:v>
                      </c:pt>
                      <c:pt idx="6671">
                        <c:v>31.19970703125</c:v>
                      </c:pt>
                      <c:pt idx="6672">
                        <c:v>31.19970703125</c:v>
                      </c:pt>
                      <c:pt idx="6673">
                        <c:v>31.19970703125</c:v>
                      </c:pt>
                      <c:pt idx="6674">
                        <c:v>31.19970703125</c:v>
                      </c:pt>
                      <c:pt idx="6675">
                        <c:v>31.19970703125</c:v>
                      </c:pt>
                      <c:pt idx="6676">
                        <c:v>31.19970703125</c:v>
                      </c:pt>
                      <c:pt idx="6677">
                        <c:v>31.2998046875</c:v>
                      </c:pt>
                      <c:pt idx="6678">
                        <c:v>31.2998046875</c:v>
                      </c:pt>
                      <c:pt idx="6679">
                        <c:v>31.2998046875</c:v>
                      </c:pt>
                      <c:pt idx="6680">
                        <c:v>31.2998046875</c:v>
                      </c:pt>
                      <c:pt idx="6681">
                        <c:v>31.2998046875</c:v>
                      </c:pt>
                      <c:pt idx="6682">
                        <c:v>31.2998046875</c:v>
                      </c:pt>
                      <c:pt idx="6683">
                        <c:v>31.099853515625</c:v>
                      </c:pt>
                      <c:pt idx="6684">
                        <c:v>31.19970703125</c:v>
                      </c:pt>
                      <c:pt idx="6685">
                        <c:v>31.19970703125</c:v>
                      </c:pt>
                      <c:pt idx="6686">
                        <c:v>31.099853515625</c:v>
                      </c:pt>
                      <c:pt idx="6687">
                        <c:v>31.099853515625</c:v>
                      </c:pt>
                      <c:pt idx="6688">
                        <c:v>31.19970703125</c:v>
                      </c:pt>
                      <c:pt idx="6689">
                        <c:v>31.19970703125</c:v>
                      </c:pt>
                      <c:pt idx="6690">
                        <c:v>31.19970703125</c:v>
                      </c:pt>
                      <c:pt idx="6691">
                        <c:v>31.19970703125</c:v>
                      </c:pt>
                      <c:pt idx="6692">
                        <c:v>31.19970703125</c:v>
                      </c:pt>
                      <c:pt idx="6693">
                        <c:v>31.19970703125</c:v>
                      </c:pt>
                      <c:pt idx="6694">
                        <c:v>31.19970703125</c:v>
                      </c:pt>
                      <c:pt idx="6695">
                        <c:v>31.19970703125</c:v>
                      </c:pt>
                      <c:pt idx="6696">
                        <c:v>31.19970703125</c:v>
                      </c:pt>
                      <c:pt idx="6697">
                        <c:v>31.19970703125</c:v>
                      </c:pt>
                      <c:pt idx="6698">
                        <c:v>31.19970703125</c:v>
                      </c:pt>
                      <c:pt idx="6699">
                        <c:v>31.19970703125</c:v>
                      </c:pt>
                      <c:pt idx="6700">
                        <c:v>31.19970703125</c:v>
                      </c:pt>
                      <c:pt idx="6701">
                        <c:v>31.099853515625</c:v>
                      </c:pt>
                      <c:pt idx="6702">
                        <c:v>31.099853515625</c:v>
                      </c:pt>
                      <c:pt idx="6703">
                        <c:v>31.099853515625</c:v>
                      </c:pt>
                      <c:pt idx="6704">
                        <c:v>31.099853515625</c:v>
                      </c:pt>
                      <c:pt idx="6705">
                        <c:v>31.099853515625</c:v>
                      </c:pt>
                      <c:pt idx="6706">
                        <c:v>31.099853515625</c:v>
                      </c:pt>
                      <c:pt idx="6707">
                        <c:v>31.19970703125</c:v>
                      </c:pt>
                      <c:pt idx="6708">
                        <c:v>31.19970703125</c:v>
                      </c:pt>
                      <c:pt idx="6709">
                        <c:v>31.099853515625</c:v>
                      </c:pt>
                      <c:pt idx="6710">
                        <c:v>31.19970703125</c:v>
                      </c:pt>
                      <c:pt idx="6711">
                        <c:v>31.19970703125</c:v>
                      </c:pt>
                      <c:pt idx="6712">
                        <c:v>31.099853515625</c:v>
                      </c:pt>
                      <c:pt idx="6713">
                        <c:v>31.19970703125</c:v>
                      </c:pt>
                      <c:pt idx="6714">
                        <c:v>31.19970703125</c:v>
                      </c:pt>
                      <c:pt idx="6715">
                        <c:v>31.19970703125</c:v>
                      </c:pt>
                      <c:pt idx="6716">
                        <c:v>31.19970703125</c:v>
                      </c:pt>
                      <c:pt idx="6717">
                        <c:v>31.19970703125</c:v>
                      </c:pt>
                      <c:pt idx="6718">
                        <c:v>31.19970703125</c:v>
                      </c:pt>
                      <c:pt idx="6719">
                        <c:v>31.19970703125</c:v>
                      </c:pt>
                      <c:pt idx="6720">
                        <c:v>31.099853515625</c:v>
                      </c:pt>
                      <c:pt idx="6721">
                        <c:v>31.19970703125</c:v>
                      </c:pt>
                      <c:pt idx="6722">
                        <c:v>31.19970703125</c:v>
                      </c:pt>
                      <c:pt idx="6723">
                        <c:v>31.19970703125</c:v>
                      </c:pt>
                      <c:pt idx="6724">
                        <c:v>31.19970703125</c:v>
                      </c:pt>
                      <c:pt idx="6725">
                        <c:v>31.19970703125</c:v>
                      </c:pt>
                      <c:pt idx="6726">
                        <c:v>31.19970703125</c:v>
                      </c:pt>
                      <c:pt idx="6727">
                        <c:v>31.19970703125</c:v>
                      </c:pt>
                      <c:pt idx="6728">
                        <c:v>31.19970703125</c:v>
                      </c:pt>
                      <c:pt idx="6729">
                        <c:v>31.19970703125</c:v>
                      </c:pt>
                      <c:pt idx="6730">
                        <c:v>31.19970703125</c:v>
                      </c:pt>
                      <c:pt idx="6731">
                        <c:v>31.19970703125</c:v>
                      </c:pt>
                      <c:pt idx="6732">
                        <c:v>31.099853515625</c:v>
                      </c:pt>
                      <c:pt idx="6733">
                        <c:v>31.099853515625</c:v>
                      </c:pt>
                      <c:pt idx="6734">
                        <c:v>31.099853515625</c:v>
                      </c:pt>
                      <c:pt idx="6735">
                        <c:v>31.19970703125</c:v>
                      </c:pt>
                      <c:pt idx="6736">
                        <c:v>31.099853515625</c:v>
                      </c:pt>
                      <c:pt idx="6737">
                        <c:v>31.099853515625</c:v>
                      </c:pt>
                      <c:pt idx="6738">
                        <c:v>31.099853515625</c:v>
                      </c:pt>
                      <c:pt idx="6739">
                        <c:v>31.099853515625</c:v>
                      </c:pt>
                      <c:pt idx="6740">
                        <c:v>31.099853515625</c:v>
                      </c:pt>
                      <c:pt idx="6741">
                        <c:v>31.19970703125</c:v>
                      </c:pt>
                      <c:pt idx="6742">
                        <c:v>31.099853515625</c:v>
                      </c:pt>
                      <c:pt idx="6743">
                        <c:v>31.099853515625</c:v>
                      </c:pt>
                      <c:pt idx="6744">
                        <c:v>31.099853515625</c:v>
                      </c:pt>
                      <c:pt idx="6745">
                        <c:v>31.099853515625</c:v>
                      </c:pt>
                      <c:pt idx="6746">
                        <c:v>31.099853515625</c:v>
                      </c:pt>
                      <c:pt idx="6747">
                        <c:v>31.19970703125</c:v>
                      </c:pt>
                      <c:pt idx="6748">
                        <c:v>31.19970703125</c:v>
                      </c:pt>
                      <c:pt idx="6749">
                        <c:v>31.19970703125</c:v>
                      </c:pt>
                      <c:pt idx="6750">
                        <c:v>31.19970703125</c:v>
                      </c:pt>
                      <c:pt idx="6751">
                        <c:v>31.19970703125</c:v>
                      </c:pt>
                      <c:pt idx="6752">
                        <c:v>31.19970703125</c:v>
                      </c:pt>
                      <c:pt idx="6753">
                        <c:v>31.19970703125</c:v>
                      </c:pt>
                      <c:pt idx="6754">
                        <c:v>31.19970703125</c:v>
                      </c:pt>
                      <c:pt idx="6755">
                        <c:v>31.19970703125</c:v>
                      </c:pt>
                      <c:pt idx="6756">
                        <c:v>30.89990234375</c:v>
                      </c:pt>
                      <c:pt idx="6757">
                        <c:v>30.7998046875</c:v>
                      </c:pt>
                      <c:pt idx="6758">
                        <c:v>30.89990234375</c:v>
                      </c:pt>
                      <c:pt idx="6759">
                        <c:v>30.89990234375</c:v>
                      </c:pt>
                      <c:pt idx="6760">
                        <c:v>30.89990234375</c:v>
                      </c:pt>
                      <c:pt idx="6761">
                        <c:v>30.89990234375</c:v>
                      </c:pt>
                      <c:pt idx="6762">
                        <c:v>31.099853515625</c:v>
                      </c:pt>
                      <c:pt idx="6763">
                        <c:v>31.099853515625</c:v>
                      </c:pt>
                      <c:pt idx="6764">
                        <c:v>31.099853515625</c:v>
                      </c:pt>
                      <c:pt idx="6765">
                        <c:v>31.099853515625</c:v>
                      </c:pt>
                      <c:pt idx="6766">
                        <c:v>31.099853515625</c:v>
                      </c:pt>
                      <c:pt idx="6767">
                        <c:v>31.099853515625</c:v>
                      </c:pt>
                      <c:pt idx="6768">
                        <c:v>31.19970703125</c:v>
                      </c:pt>
                      <c:pt idx="6769">
                        <c:v>31.19970703125</c:v>
                      </c:pt>
                      <c:pt idx="6770">
                        <c:v>31.2998046875</c:v>
                      </c:pt>
                      <c:pt idx="6771">
                        <c:v>31.2998046875</c:v>
                      </c:pt>
                      <c:pt idx="6772">
                        <c:v>31.2998046875</c:v>
                      </c:pt>
                      <c:pt idx="6773">
                        <c:v>31.2998046875</c:v>
                      </c:pt>
                      <c:pt idx="6774">
                        <c:v>31.19970703125</c:v>
                      </c:pt>
                      <c:pt idx="6775">
                        <c:v>31.19970703125</c:v>
                      </c:pt>
                      <c:pt idx="6776">
                        <c:v>31.19970703125</c:v>
                      </c:pt>
                      <c:pt idx="6777">
                        <c:v>31.19970703125</c:v>
                      </c:pt>
                      <c:pt idx="6778">
                        <c:v>31.2998046875</c:v>
                      </c:pt>
                      <c:pt idx="6779">
                        <c:v>31.19970703125</c:v>
                      </c:pt>
                      <c:pt idx="6780">
                        <c:v>31.19970703125</c:v>
                      </c:pt>
                      <c:pt idx="6781">
                        <c:v>31.099853515625</c:v>
                      </c:pt>
                      <c:pt idx="6782">
                        <c:v>31.19970703125</c:v>
                      </c:pt>
                      <c:pt idx="6783">
                        <c:v>31.19970703125</c:v>
                      </c:pt>
                      <c:pt idx="6784">
                        <c:v>31.099853515625</c:v>
                      </c:pt>
                      <c:pt idx="6785">
                        <c:v>31.099853515625</c:v>
                      </c:pt>
                      <c:pt idx="6786">
                        <c:v>31.19970703125</c:v>
                      </c:pt>
                      <c:pt idx="6787">
                        <c:v>31.19970703125</c:v>
                      </c:pt>
                      <c:pt idx="6788">
                        <c:v>31.19970703125</c:v>
                      </c:pt>
                      <c:pt idx="6789">
                        <c:v>31.19970703125</c:v>
                      </c:pt>
                      <c:pt idx="6790">
                        <c:v>31.19970703125</c:v>
                      </c:pt>
                      <c:pt idx="6791">
                        <c:v>31.19970703125</c:v>
                      </c:pt>
                      <c:pt idx="6792">
                        <c:v>31.2998046875</c:v>
                      </c:pt>
                      <c:pt idx="6793">
                        <c:v>31.2998046875</c:v>
                      </c:pt>
                      <c:pt idx="6794">
                        <c:v>31.19970703125</c:v>
                      </c:pt>
                      <c:pt idx="6795">
                        <c:v>31.19970703125</c:v>
                      </c:pt>
                      <c:pt idx="6796">
                        <c:v>31.2998046875</c:v>
                      </c:pt>
                      <c:pt idx="6797">
                        <c:v>31.2998046875</c:v>
                      </c:pt>
                      <c:pt idx="6798">
                        <c:v>30.999755859375</c:v>
                      </c:pt>
                      <c:pt idx="6799">
                        <c:v>31.099853515625</c:v>
                      </c:pt>
                      <c:pt idx="6800">
                        <c:v>30.999755859375</c:v>
                      </c:pt>
                      <c:pt idx="6801">
                        <c:v>30.999755859375</c:v>
                      </c:pt>
                      <c:pt idx="6802">
                        <c:v>30.999755859375</c:v>
                      </c:pt>
                      <c:pt idx="6803">
                        <c:v>30.999755859375</c:v>
                      </c:pt>
                      <c:pt idx="6804">
                        <c:v>31.19970703125</c:v>
                      </c:pt>
                      <c:pt idx="6805">
                        <c:v>31.2998046875</c:v>
                      </c:pt>
                      <c:pt idx="6806">
                        <c:v>31.19970703125</c:v>
                      </c:pt>
                      <c:pt idx="6807">
                        <c:v>31.19970703125</c:v>
                      </c:pt>
                      <c:pt idx="6808">
                        <c:v>31.19970703125</c:v>
                      </c:pt>
                      <c:pt idx="6809">
                        <c:v>31.19970703125</c:v>
                      </c:pt>
                      <c:pt idx="6810">
                        <c:v>31.2998046875</c:v>
                      </c:pt>
                      <c:pt idx="6811">
                        <c:v>31.19970703125</c:v>
                      </c:pt>
                      <c:pt idx="6812">
                        <c:v>31.19970703125</c:v>
                      </c:pt>
                      <c:pt idx="6813">
                        <c:v>31.2998046875</c:v>
                      </c:pt>
                      <c:pt idx="6814">
                        <c:v>31.2998046875</c:v>
                      </c:pt>
                      <c:pt idx="6815">
                        <c:v>31.19970703125</c:v>
                      </c:pt>
                      <c:pt idx="6816">
                        <c:v>31.19970703125</c:v>
                      </c:pt>
                      <c:pt idx="6817">
                        <c:v>31.19970703125</c:v>
                      </c:pt>
                      <c:pt idx="6818">
                        <c:v>31.2998046875</c:v>
                      </c:pt>
                      <c:pt idx="6819">
                        <c:v>31.19970703125</c:v>
                      </c:pt>
                      <c:pt idx="6820">
                        <c:v>31.19970703125</c:v>
                      </c:pt>
                      <c:pt idx="6821">
                        <c:v>31.19970703125</c:v>
                      </c:pt>
                      <c:pt idx="6822">
                        <c:v>31.19970703125</c:v>
                      </c:pt>
                      <c:pt idx="6823">
                        <c:v>31.19970703125</c:v>
                      </c:pt>
                      <c:pt idx="6824">
                        <c:v>31.19970703125</c:v>
                      </c:pt>
                      <c:pt idx="6825">
                        <c:v>31.19970703125</c:v>
                      </c:pt>
                      <c:pt idx="6826">
                        <c:v>31.19970703125</c:v>
                      </c:pt>
                      <c:pt idx="6827">
                        <c:v>31.19970703125</c:v>
                      </c:pt>
                      <c:pt idx="6828">
                        <c:v>31.19970703125</c:v>
                      </c:pt>
                      <c:pt idx="6829">
                        <c:v>31.19970703125</c:v>
                      </c:pt>
                      <c:pt idx="6830">
                        <c:v>31.19970703125</c:v>
                      </c:pt>
                      <c:pt idx="6831">
                        <c:v>31.19970703125</c:v>
                      </c:pt>
                      <c:pt idx="6832">
                        <c:v>31.19970703125</c:v>
                      </c:pt>
                      <c:pt idx="6833">
                        <c:v>31.19970703125</c:v>
                      </c:pt>
                      <c:pt idx="6834">
                        <c:v>31.19970703125</c:v>
                      </c:pt>
                      <c:pt idx="6835">
                        <c:v>31.19970703125</c:v>
                      </c:pt>
                      <c:pt idx="6836">
                        <c:v>31.19970703125</c:v>
                      </c:pt>
                      <c:pt idx="6837">
                        <c:v>31.19970703125</c:v>
                      </c:pt>
                      <c:pt idx="6838">
                        <c:v>31.19970703125</c:v>
                      </c:pt>
                      <c:pt idx="6839">
                        <c:v>31.19970703125</c:v>
                      </c:pt>
                      <c:pt idx="6840">
                        <c:v>31.19970703125</c:v>
                      </c:pt>
                      <c:pt idx="6841">
                        <c:v>31.19970703125</c:v>
                      </c:pt>
                      <c:pt idx="6842">
                        <c:v>31.19970703125</c:v>
                      </c:pt>
                    </c:numCache>
                  </c:numRef>
                </c:yVal>
                <c:smooth val="0"/>
                <c:extLst xmlns:c15="http://schemas.microsoft.com/office/drawing/2012/chart">
                  <c:ext xmlns:c16="http://schemas.microsoft.com/office/drawing/2014/chart" uri="{C3380CC4-5D6E-409C-BE32-E72D297353CC}">
                    <c16:uniqueId val="{0000000A-80D6-4A69-99C2-B7832D454844}"/>
                  </c:ext>
                </c:extLst>
              </c15:ser>
            </c15:filteredScatterSeries>
            <c15:filteredScatterSeries>
              <c15:ser>
                <c:idx val="5"/>
                <c:order val="3"/>
                <c:tx>
                  <c:v>TC2 60/40 3</c:v>
                </c:tx>
                <c:spPr>
                  <a:ln w="19050" cap="rnd">
                    <a:solidFill>
                      <a:schemeClr val="accent6"/>
                    </a:solidFill>
                    <a:round/>
                  </a:ln>
                  <a:effectLst/>
                </c:spPr>
                <c:marker>
                  <c:symbol val="none"/>
                </c:marker>
                <c:xVal>
                  <c:strRef>
                    <c:extLst xmlns:c15="http://schemas.microsoft.com/office/drawing/2012/chart">
                      <c:ext xmlns:c15="http://schemas.microsoft.com/office/drawing/2012/chart" uri="{02D57815-91ED-43cb-92C2-25804820EDAC}">
                        <c15:formulaRef>
                          <c15:sqref>'[Comparison TC2 Initial heating.xlsx]ACME-HEAT-60.40 25.05 3'!$A:$A</c15:sqref>
                        </c15:formulaRef>
                      </c:ext>
                    </c:extLst>
                    <c:strCache>
                      <c:ptCount val="6843"/>
                      <c:pt idx="0">
                        <c:v>Time stamp</c:v>
                      </c:pt>
                      <c:pt idx="1">
                        <c:v>25/05/2023 09:32</c:v>
                      </c:pt>
                      <c:pt idx="2">
                        <c:v>25/05/2023 09:32</c:v>
                      </c:pt>
                      <c:pt idx="3">
                        <c:v>25/05/2023 09:32</c:v>
                      </c:pt>
                      <c:pt idx="4">
                        <c:v>25/05/2023 09:32</c:v>
                      </c:pt>
                      <c:pt idx="5">
                        <c:v>25/05/2023 09:32</c:v>
                      </c:pt>
                      <c:pt idx="6">
                        <c:v>25/05/2023 09:32</c:v>
                      </c:pt>
                      <c:pt idx="7">
                        <c:v>25/05/2023 09:32</c:v>
                      </c:pt>
                      <c:pt idx="8">
                        <c:v>25/05/2023 09:32</c:v>
                      </c:pt>
                      <c:pt idx="9">
                        <c:v>25/05/2023 09:32</c:v>
                      </c:pt>
                      <c:pt idx="10">
                        <c:v>25/05/2023 09:32</c:v>
                      </c:pt>
                      <c:pt idx="11">
                        <c:v>25/05/2023 09:32</c:v>
                      </c:pt>
                      <c:pt idx="12">
                        <c:v>25/05/2023 09:32</c:v>
                      </c:pt>
                      <c:pt idx="13">
                        <c:v>25/05/2023 09:32</c:v>
                      </c:pt>
                      <c:pt idx="14">
                        <c:v>25/05/2023 09:32</c:v>
                      </c:pt>
                      <c:pt idx="15">
                        <c:v>25/05/2023 09:32</c:v>
                      </c:pt>
                      <c:pt idx="16">
                        <c:v>25/05/2023 09:32</c:v>
                      </c:pt>
                      <c:pt idx="17">
                        <c:v>25/05/2023 09:32</c:v>
                      </c:pt>
                      <c:pt idx="18">
                        <c:v>25/05/2023 09:32</c:v>
                      </c:pt>
                      <c:pt idx="19">
                        <c:v>25/05/2023 09:32</c:v>
                      </c:pt>
                      <c:pt idx="20">
                        <c:v>25/05/2023 09:32</c:v>
                      </c:pt>
                      <c:pt idx="21">
                        <c:v>25/05/2023 09:32</c:v>
                      </c:pt>
                      <c:pt idx="22">
                        <c:v>25/05/2023 09:32</c:v>
                      </c:pt>
                      <c:pt idx="23">
                        <c:v>25/05/2023 09:32</c:v>
                      </c:pt>
                      <c:pt idx="24">
                        <c:v>25/05/2023 09:32</c:v>
                      </c:pt>
                      <c:pt idx="25">
                        <c:v>25/05/2023 09:32</c:v>
                      </c:pt>
                      <c:pt idx="26">
                        <c:v>25/05/2023 09:32</c:v>
                      </c:pt>
                      <c:pt idx="27">
                        <c:v>25/05/2023 09:32</c:v>
                      </c:pt>
                      <c:pt idx="28">
                        <c:v>25/05/2023 09:32</c:v>
                      </c:pt>
                      <c:pt idx="29">
                        <c:v>25/05/2023 09:32</c:v>
                      </c:pt>
                      <c:pt idx="30">
                        <c:v>25/05/2023 09:32</c:v>
                      </c:pt>
                      <c:pt idx="31">
                        <c:v>25/05/2023 09:32</c:v>
                      </c:pt>
                      <c:pt idx="32">
                        <c:v>25/05/2023 09:32</c:v>
                      </c:pt>
                      <c:pt idx="33">
                        <c:v>25/05/2023 09:32</c:v>
                      </c:pt>
                      <c:pt idx="34">
                        <c:v>25/05/2023 09:32</c:v>
                      </c:pt>
                      <c:pt idx="35">
                        <c:v>25/05/2023 09:32</c:v>
                      </c:pt>
                      <c:pt idx="36">
                        <c:v>25/05/2023 09:32</c:v>
                      </c:pt>
                      <c:pt idx="37">
                        <c:v>25/05/2023 09:32</c:v>
                      </c:pt>
                      <c:pt idx="38">
                        <c:v>25/05/2023 09:32</c:v>
                      </c:pt>
                      <c:pt idx="39">
                        <c:v>25/05/2023 09:32</c:v>
                      </c:pt>
                      <c:pt idx="40">
                        <c:v>25/05/2023 09:32</c:v>
                      </c:pt>
                      <c:pt idx="41">
                        <c:v>25/05/2023 09:32</c:v>
                      </c:pt>
                      <c:pt idx="42">
                        <c:v>25/05/2023 09:32</c:v>
                      </c:pt>
                      <c:pt idx="43">
                        <c:v>25/05/2023 09:32</c:v>
                      </c:pt>
                      <c:pt idx="44">
                        <c:v>25/05/2023 09:32</c:v>
                      </c:pt>
                      <c:pt idx="45">
                        <c:v>25/05/2023 09:32</c:v>
                      </c:pt>
                      <c:pt idx="46">
                        <c:v>25/05/2023 09:32</c:v>
                      </c:pt>
                      <c:pt idx="47">
                        <c:v>25/05/2023 09:32</c:v>
                      </c:pt>
                      <c:pt idx="48">
                        <c:v>25/05/2023 09:32</c:v>
                      </c:pt>
                      <c:pt idx="49">
                        <c:v>25/05/2023 09:32</c:v>
                      </c:pt>
                      <c:pt idx="50">
                        <c:v>25/05/2023 09:33</c:v>
                      </c:pt>
                      <c:pt idx="51">
                        <c:v>25/05/2023 09:33</c:v>
                      </c:pt>
                      <c:pt idx="52">
                        <c:v>25/05/2023 09:33</c:v>
                      </c:pt>
                      <c:pt idx="53">
                        <c:v>25/05/2023 09:33</c:v>
                      </c:pt>
                      <c:pt idx="54">
                        <c:v>25/05/2023 09:33</c:v>
                      </c:pt>
                      <c:pt idx="55">
                        <c:v>25/05/2023 09:33</c:v>
                      </c:pt>
                      <c:pt idx="56">
                        <c:v>25/05/2023 09:33</c:v>
                      </c:pt>
                      <c:pt idx="57">
                        <c:v>25/05/2023 09:33</c:v>
                      </c:pt>
                      <c:pt idx="58">
                        <c:v>25/05/2023 09:33</c:v>
                      </c:pt>
                      <c:pt idx="59">
                        <c:v>25/05/2023 09:33</c:v>
                      </c:pt>
                      <c:pt idx="60">
                        <c:v>25/05/2023 09:33</c:v>
                      </c:pt>
                      <c:pt idx="61">
                        <c:v>25/05/2023 09:33</c:v>
                      </c:pt>
                      <c:pt idx="62">
                        <c:v>25/05/2023 09:33</c:v>
                      </c:pt>
                      <c:pt idx="63">
                        <c:v>25/05/2023 09:33</c:v>
                      </c:pt>
                      <c:pt idx="64">
                        <c:v>25/05/2023 09:33</c:v>
                      </c:pt>
                      <c:pt idx="65">
                        <c:v>25/05/2023 09:33</c:v>
                      </c:pt>
                      <c:pt idx="66">
                        <c:v>25/05/2023 09:33</c:v>
                      </c:pt>
                      <c:pt idx="67">
                        <c:v>25/05/2023 09:33</c:v>
                      </c:pt>
                      <c:pt idx="68">
                        <c:v>25/05/2023 09:33</c:v>
                      </c:pt>
                      <c:pt idx="69">
                        <c:v>25/05/2023 09:33</c:v>
                      </c:pt>
                      <c:pt idx="70">
                        <c:v>25/05/2023 09:33</c:v>
                      </c:pt>
                      <c:pt idx="71">
                        <c:v>25/05/2023 09:33</c:v>
                      </c:pt>
                      <c:pt idx="72">
                        <c:v>25/05/2023 09:33</c:v>
                      </c:pt>
                      <c:pt idx="73">
                        <c:v>25/05/2023 09:33</c:v>
                      </c:pt>
                      <c:pt idx="74">
                        <c:v>25/05/2023 09:33</c:v>
                      </c:pt>
                      <c:pt idx="75">
                        <c:v>25/05/2023 09:33</c:v>
                      </c:pt>
                      <c:pt idx="76">
                        <c:v>25/05/2023 09:33</c:v>
                      </c:pt>
                      <c:pt idx="77">
                        <c:v>25/05/2023 09:33</c:v>
                      </c:pt>
                      <c:pt idx="78">
                        <c:v>25/05/2023 09:33</c:v>
                      </c:pt>
                      <c:pt idx="79">
                        <c:v>25/05/2023 09:33</c:v>
                      </c:pt>
                      <c:pt idx="80">
                        <c:v>25/05/2023 09:33</c:v>
                      </c:pt>
                      <c:pt idx="81">
                        <c:v>25/05/2023 09:33</c:v>
                      </c:pt>
                      <c:pt idx="82">
                        <c:v>25/05/2023 09:33</c:v>
                      </c:pt>
                      <c:pt idx="83">
                        <c:v>25/05/2023 09:33</c:v>
                      </c:pt>
                      <c:pt idx="84">
                        <c:v>25/05/2023 09:33</c:v>
                      </c:pt>
                      <c:pt idx="85">
                        <c:v>25/05/2023 09:33</c:v>
                      </c:pt>
                      <c:pt idx="86">
                        <c:v>25/05/2023 09:33</c:v>
                      </c:pt>
                      <c:pt idx="87">
                        <c:v>25/05/2023 09:33</c:v>
                      </c:pt>
                      <c:pt idx="88">
                        <c:v>25/05/2023 09:33</c:v>
                      </c:pt>
                      <c:pt idx="89">
                        <c:v>25/05/2023 09:33</c:v>
                      </c:pt>
                      <c:pt idx="90">
                        <c:v>25/05/2023 09:33</c:v>
                      </c:pt>
                      <c:pt idx="91">
                        <c:v>25/05/2023 09:33</c:v>
                      </c:pt>
                      <c:pt idx="92">
                        <c:v>25/05/2023 09:33</c:v>
                      </c:pt>
                      <c:pt idx="93">
                        <c:v>25/05/2023 09:33</c:v>
                      </c:pt>
                      <c:pt idx="94">
                        <c:v>25/05/2023 09:33</c:v>
                      </c:pt>
                      <c:pt idx="95">
                        <c:v>25/05/2023 09:33</c:v>
                      </c:pt>
                      <c:pt idx="96">
                        <c:v>25/05/2023 09:33</c:v>
                      </c:pt>
                      <c:pt idx="97">
                        <c:v>25/05/2023 09:33</c:v>
                      </c:pt>
                      <c:pt idx="98">
                        <c:v>25/05/2023 09:33</c:v>
                      </c:pt>
                      <c:pt idx="99">
                        <c:v>25/05/2023 09:33</c:v>
                      </c:pt>
                      <c:pt idx="100">
                        <c:v>25/05/2023 09:33</c:v>
                      </c:pt>
                      <c:pt idx="101">
                        <c:v>25/05/2023 09:33</c:v>
                      </c:pt>
                      <c:pt idx="102">
                        <c:v>25/05/2023 09:33</c:v>
                      </c:pt>
                      <c:pt idx="103">
                        <c:v>25/05/2023 09:33</c:v>
                      </c:pt>
                      <c:pt idx="104">
                        <c:v>25/05/2023 09:33</c:v>
                      </c:pt>
                      <c:pt idx="105">
                        <c:v>25/05/2023 09:33</c:v>
                      </c:pt>
                      <c:pt idx="106">
                        <c:v>25/05/2023 09:33</c:v>
                      </c:pt>
                      <c:pt idx="107">
                        <c:v>25/05/2023 09:33</c:v>
                      </c:pt>
                      <c:pt idx="108">
                        <c:v>25/05/2023 09:33</c:v>
                      </c:pt>
                      <c:pt idx="109">
                        <c:v>25/05/2023 09:33</c:v>
                      </c:pt>
                      <c:pt idx="110">
                        <c:v>25/05/2023 09:34</c:v>
                      </c:pt>
                      <c:pt idx="111">
                        <c:v>25/05/2023 09:34</c:v>
                      </c:pt>
                      <c:pt idx="112">
                        <c:v>25/05/2023 09:34</c:v>
                      </c:pt>
                      <c:pt idx="113">
                        <c:v>25/05/2023 09:34</c:v>
                      </c:pt>
                      <c:pt idx="114">
                        <c:v>25/05/2023 09:34</c:v>
                      </c:pt>
                      <c:pt idx="115">
                        <c:v>25/05/2023 09:34</c:v>
                      </c:pt>
                      <c:pt idx="116">
                        <c:v>25/05/2023 09:34</c:v>
                      </c:pt>
                      <c:pt idx="117">
                        <c:v>25/05/2023 09:34</c:v>
                      </c:pt>
                      <c:pt idx="118">
                        <c:v>25/05/2023 09:34</c:v>
                      </c:pt>
                      <c:pt idx="119">
                        <c:v>25/05/2023 09:34</c:v>
                      </c:pt>
                      <c:pt idx="120">
                        <c:v>25/05/2023 09:34</c:v>
                      </c:pt>
                      <c:pt idx="121">
                        <c:v>25/05/2023 09:34</c:v>
                      </c:pt>
                      <c:pt idx="122">
                        <c:v>25/05/2023 09:34</c:v>
                      </c:pt>
                      <c:pt idx="123">
                        <c:v>25/05/2023 09:34</c:v>
                      </c:pt>
                      <c:pt idx="124">
                        <c:v>25/05/2023 09:34</c:v>
                      </c:pt>
                      <c:pt idx="125">
                        <c:v>25/05/2023 09:34</c:v>
                      </c:pt>
                      <c:pt idx="126">
                        <c:v>25/05/2023 09:34</c:v>
                      </c:pt>
                      <c:pt idx="127">
                        <c:v>25/05/2023 09:34</c:v>
                      </c:pt>
                      <c:pt idx="128">
                        <c:v>25/05/2023 09:34</c:v>
                      </c:pt>
                      <c:pt idx="129">
                        <c:v>25/05/2023 09:34</c:v>
                      </c:pt>
                      <c:pt idx="130">
                        <c:v>25/05/2023 09:34</c:v>
                      </c:pt>
                      <c:pt idx="131">
                        <c:v>25/05/2023 09:34</c:v>
                      </c:pt>
                      <c:pt idx="132">
                        <c:v>25/05/2023 09:34</c:v>
                      </c:pt>
                      <c:pt idx="133">
                        <c:v>25/05/2023 09:34</c:v>
                      </c:pt>
                      <c:pt idx="134">
                        <c:v>25/05/2023 09:34</c:v>
                      </c:pt>
                      <c:pt idx="135">
                        <c:v>25/05/2023 09:34</c:v>
                      </c:pt>
                      <c:pt idx="136">
                        <c:v>25/05/2023 09:34</c:v>
                      </c:pt>
                      <c:pt idx="137">
                        <c:v>25/05/2023 09:34</c:v>
                      </c:pt>
                      <c:pt idx="138">
                        <c:v>25/05/2023 09:34</c:v>
                      </c:pt>
                      <c:pt idx="139">
                        <c:v>25/05/2023 09:34</c:v>
                      </c:pt>
                      <c:pt idx="140">
                        <c:v>25/05/2023 09:34</c:v>
                      </c:pt>
                      <c:pt idx="141">
                        <c:v>25/05/2023 09:34</c:v>
                      </c:pt>
                      <c:pt idx="142">
                        <c:v>25/05/2023 09:34</c:v>
                      </c:pt>
                      <c:pt idx="143">
                        <c:v>25/05/2023 09:34</c:v>
                      </c:pt>
                      <c:pt idx="144">
                        <c:v>25/05/2023 09:34</c:v>
                      </c:pt>
                      <c:pt idx="145">
                        <c:v>25/05/2023 09:34</c:v>
                      </c:pt>
                      <c:pt idx="146">
                        <c:v>25/05/2023 09:34</c:v>
                      </c:pt>
                      <c:pt idx="147">
                        <c:v>25/05/2023 09:34</c:v>
                      </c:pt>
                      <c:pt idx="148">
                        <c:v>25/05/2023 09:34</c:v>
                      </c:pt>
                      <c:pt idx="149">
                        <c:v>25/05/2023 09:34</c:v>
                      </c:pt>
                      <c:pt idx="150">
                        <c:v>25/05/2023 09:34</c:v>
                      </c:pt>
                      <c:pt idx="151">
                        <c:v>25/05/2023 09:34</c:v>
                      </c:pt>
                      <c:pt idx="152">
                        <c:v>25/05/2023 09:34</c:v>
                      </c:pt>
                      <c:pt idx="153">
                        <c:v>25/05/2023 09:34</c:v>
                      </c:pt>
                      <c:pt idx="154">
                        <c:v>25/05/2023 09:34</c:v>
                      </c:pt>
                      <c:pt idx="155">
                        <c:v>25/05/2023 09:34</c:v>
                      </c:pt>
                      <c:pt idx="156">
                        <c:v>25/05/2023 09:34</c:v>
                      </c:pt>
                      <c:pt idx="157">
                        <c:v>25/05/2023 09:34</c:v>
                      </c:pt>
                      <c:pt idx="158">
                        <c:v>25/05/2023 09:34</c:v>
                      </c:pt>
                      <c:pt idx="159">
                        <c:v>25/05/2023 09:34</c:v>
                      </c:pt>
                      <c:pt idx="160">
                        <c:v>25/05/2023 09:34</c:v>
                      </c:pt>
                      <c:pt idx="161">
                        <c:v>25/05/2023 09:34</c:v>
                      </c:pt>
                      <c:pt idx="162">
                        <c:v>25/05/2023 09:34</c:v>
                      </c:pt>
                      <c:pt idx="163">
                        <c:v>25/05/2023 09:34</c:v>
                      </c:pt>
                      <c:pt idx="164">
                        <c:v>25/05/2023 09:34</c:v>
                      </c:pt>
                      <c:pt idx="165">
                        <c:v>25/05/2023 09:34</c:v>
                      </c:pt>
                      <c:pt idx="166">
                        <c:v>25/05/2023 09:34</c:v>
                      </c:pt>
                      <c:pt idx="167">
                        <c:v>25/05/2023 09:34</c:v>
                      </c:pt>
                      <c:pt idx="168">
                        <c:v>25/05/2023 09:34</c:v>
                      </c:pt>
                      <c:pt idx="169">
                        <c:v>25/05/2023 09:35</c:v>
                      </c:pt>
                      <c:pt idx="170">
                        <c:v>25/05/2023 09:35</c:v>
                      </c:pt>
                      <c:pt idx="171">
                        <c:v>25/05/2023 09:35</c:v>
                      </c:pt>
                      <c:pt idx="172">
                        <c:v>25/05/2023 09:35</c:v>
                      </c:pt>
                      <c:pt idx="173">
                        <c:v>25/05/2023 09:35</c:v>
                      </c:pt>
                      <c:pt idx="174">
                        <c:v>25/05/2023 09:35</c:v>
                      </c:pt>
                      <c:pt idx="175">
                        <c:v>25/05/2023 09:35</c:v>
                      </c:pt>
                      <c:pt idx="176">
                        <c:v>25/05/2023 09:35</c:v>
                      </c:pt>
                      <c:pt idx="177">
                        <c:v>25/05/2023 09:35</c:v>
                      </c:pt>
                      <c:pt idx="178">
                        <c:v>25/05/2023 09:35</c:v>
                      </c:pt>
                      <c:pt idx="179">
                        <c:v>25/05/2023 09:35</c:v>
                      </c:pt>
                      <c:pt idx="180">
                        <c:v>25/05/2023 09:35</c:v>
                      </c:pt>
                      <c:pt idx="181">
                        <c:v>25/05/2023 09:35</c:v>
                      </c:pt>
                      <c:pt idx="182">
                        <c:v>25/05/2023 09:35</c:v>
                      </c:pt>
                      <c:pt idx="183">
                        <c:v>25/05/2023 09:35</c:v>
                      </c:pt>
                      <c:pt idx="184">
                        <c:v>25/05/2023 09:35</c:v>
                      </c:pt>
                      <c:pt idx="185">
                        <c:v>25/05/2023 09:35</c:v>
                      </c:pt>
                      <c:pt idx="186">
                        <c:v>25/05/2023 09:35</c:v>
                      </c:pt>
                      <c:pt idx="187">
                        <c:v>25/05/2023 09:35</c:v>
                      </c:pt>
                      <c:pt idx="188">
                        <c:v>25/05/2023 09:35</c:v>
                      </c:pt>
                      <c:pt idx="189">
                        <c:v>25/05/2023 09:35</c:v>
                      </c:pt>
                      <c:pt idx="190">
                        <c:v>25/05/2023 09:35</c:v>
                      </c:pt>
                      <c:pt idx="191">
                        <c:v>25/05/2023 09:35</c:v>
                      </c:pt>
                      <c:pt idx="192">
                        <c:v>25/05/2023 09:35</c:v>
                      </c:pt>
                      <c:pt idx="193">
                        <c:v>25/05/2023 09:35</c:v>
                      </c:pt>
                      <c:pt idx="194">
                        <c:v>25/05/2023 09:35</c:v>
                      </c:pt>
                      <c:pt idx="195">
                        <c:v>25/05/2023 09:35</c:v>
                      </c:pt>
                      <c:pt idx="196">
                        <c:v>25/05/2023 09:35</c:v>
                      </c:pt>
                      <c:pt idx="197">
                        <c:v>25/05/2023 09:35</c:v>
                      </c:pt>
                      <c:pt idx="198">
                        <c:v>25/05/2023 09:35</c:v>
                      </c:pt>
                      <c:pt idx="199">
                        <c:v>25/05/2023 09:35</c:v>
                      </c:pt>
                      <c:pt idx="200">
                        <c:v>25/05/2023 09:35</c:v>
                      </c:pt>
                      <c:pt idx="201">
                        <c:v>25/05/2023 09:35</c:v>
                      </c:pt>
                      <c:pt idx="202">
                        <c:v>25/05/2023 09:35</c:v>
                      </c:pt>
                      <c:pt idx="203">
                        <c:v>25/05/2023 09:35</c:v>
                      </c:pt>
                      <c:pt idx="204">
                        <c:v>25/05/2023 09:35</c:v>
                      </c:pt>
                      <c:pt idx="205">
                        <c:v>25/05/2023 09:35</c:v>
                      </c:pt>
                      <c:pt idx="206">
                        <c:v>25/05/2023 09:35</c:v>
                      </c:pt>
                      <c:pt idx="207">
                        <c:v>25/05/2023 09:35</c:v>
                      </c:pt>
                      <c:pt idx="208">
                        <c:v>25/05/2023 09:35</c:v>
                      </c:pt>
                      <c:pt idx="209">
                        <c:v>25/05/2023 09:35</c:v>
                      </c:pt>
                      <c:pt idx="210">
                        <c:v>25/05/2023 09:35</c:v>
                      </c:pt>
                      <c:pt idx="211">
                        <c:v>25/05/2023 09:35</c:v>
                      </c:pt>
                      <c:pt idx="212">
                        <c:v>25/05/2023 09:35</c:v>
                      </c:pt>
                      <c:pt idx="213">
                        <c:v>25/05/2023 09:35</c:v>
                      </c:pt>
                      <c:pt idx="214">
                        <c:v>25/05/2023 09:35</c:v>
                      </c:pt>
                      <c:pt idx="215">
                        <c:v>25/05/2023 09:35</c:v>
                      </c:pt>
                      <c:pt idx="216">
                        <c:v>25/05/2023 09:35</c:v>
                      </c:pt>
                      <c:pt idx="217">
                        <c:v>25/05/2023 09:35</c:v>
                      </c:pt>
                      <c:pt idx="218">
                        <c:v>25/05/2023 09:35</c:v>
                      </c:pt>
                      <c:pt idx="219">
                        <c:v>25/05/2023 09:35</c:v>
                      </c:pt>
                      <c:pt idx="220">
                        <c:v>25/05/2023 09:35</c:v>
                      </c:pt>
                      <c:pt idx="221">
                        <c:v>25/05/2023 09:35</c:v>
                      </c:pt>
                      <c:pt idx="222">
                        <c:v>25/05/2023 09:35</c:v>
                      </c:pt>
                      <c:pt idx="223">
                        <c:v>25/05/2023 09:35</c:v>
                      </c:pt>
                      <c:pt idx="224">
                        <c:v>25/05/2023 09:35</c:v>
                      </c:pt>
                      <c:pt idx="225">
                        <c:v>25/05/2023 09:35</c:v>
                      </c:pt>
                      <c:pt idx="226">
                        <c:v>25/05/2023 09:35</c:v>
                      </c:pt>
                      <c:pt idx="227">
                        <c:v>25/05/2023 09:35</c:v>
                      </c:pt>
                      <c:pt idx="228">
                        <c:v>25/05/2023 09:35</c:v>
                      </c:pt>
                      <c:pt idx="229">
                        <c:v>25/05/2023 09:36</c:v>
                      </c:pt>
                      <c:pt idx="230">
                        <c:v>25/05/2023 09:36</c:v>
                      </c:pt>
                      <c:pt idx="231">
                        <c:v>25/05/2023 09:36</c:v>
                      </c:pt>
                      <c:pt idx="232">
                        <c:v>25/05/2023 09:36</c:v>
                      </c:pt>
                      <c:pt idx="233">
                        <c:v>25/05/2023 09:36</c:v>
                      </c:pt>
                      <c:pt idx="234">
                        <c:v>25/05/2023 09:36</c:v>
                      </c:pt>
                      <c:pt idx="235">
                        <c:v>25/05/2023 09:36</c:v>
                      </c:pt>
                      <c:pt idx="236">
                        <c:v>25/05/2023 09:36</c:v>
                      </c:pt>
                      <c:pt idx="237">
                        <c:v>25/05/2023 09:36</c:v>
                      </c:pt>
                      <c:pt idx="238">
                        <c:v>25/05/2023 09:36</c:v>
                      </c:pt>
                      <c:pt idx="239">
                        <c:v>25/05/2023 09:36</c:v>
                      </c:pt>
                      <c:pt idx="240">
                        <c:v>25/05/2023 09:36</c:v>
                      </c:pt>
                      <c:pt idx="241">
                        <c:v>25/05/2023 09:36</c:v>
                      </c:pt>
                      <c:pt idx="242">
                        <c:v>25/05/2023 09:36</c:v>
                      </c:pt>
                      <c:pt idx="243">
                        <c:v>25/05/2023 09:36</c:v>
                      </c:pt>
                      <c:pt idx="244">
                        <c:v>25/05/2023 09:36</c:v>
                      </c:pt>
                      <c:pt idx="245">
                        <c:v>25/05/2023 09:36</c:v>
                      </c:pt>
                      <c:pt idx="246">
                        <c:v>25/05/2023 09:36</c:v>
                      </c:pt>
                      <c:pt idx="247">
                        <c:v>25/05/2023 09:36</c:v>
                      </c:pt>
                      <c:pt idx="248">
                        <c:v>25/05/2023 09:36</c:v>
                      </c:pt>
                      <c:pt idx="249">
                        <c:v>25/05/2023 09:36</c:v>
                      </c:pt>
                      <c:pt idx="250">
                        <c:v>25/05/2023 09:36</c:v>
                      </c:pt>
                      <c:pt idx="251">
                        <c:v>25/05/2023 09:36</c:v>
                      </c:pt>
                      <c:pt idx="252">
                        <c:v>25/05/2023 09:36</c:v>
                      </c:pt>
                      <c:pt idx="253">
                        <c:v>25/05/2023 09:36</c:v>
                      </c:pt>
                      <c:pt idx="254">
                        <c:v>25/05/2023 09:36</c:v>
                      </c:pt>
                      <c:pt idx="255">
                        <c:v>25/05/2023 09:36</c:v>
                      </c:pt>
                      <c:pt idx="256">
                        <c:v>25/05/2023 09:36</c:v>
                      </c:pt>
                      <c:pt idx="257">
                        <c:v>25/05/2023 09:36</c:v>
                      </c:pt>
                      <c:pt idx="258">
                        <c:v>25/05/2023 09:36</c:v>
                      </c:pt>
                      <c:pt idx="259">
                        <c:v>25/05/2023 09:36</c:v>
                      </c:pt>
                      <c:pt idx="260">
                        <c:v>25/05/2023 09:36</c:v>
                      </c:pt>
                      <c:pt idx="261">
                        <c:v>25/05/2023 09:36</c:v>
                      </c:pt>
                      <c:pt idx="262">
                        <c:v>25/05/2023 09:36</c:v>
                      </c:pt>
                      <c:pt idx="263">
                        <c:v>25/05/2023 09:36</c:v>
                      </c:pt>
                      <c:pt idx="264">
                        <c:v>25/05/2023 09:36</c:v>
                      </c:pt>
                      <c:pt idx="265">
                        <c:v>25/05/2023 09:36</c:v>
                      </c:pt>
                      <c:pt idx="266">
                        <c:v>25/05/2023 09:36</c:v>
                      </c:pt>
                      <c:pt idx="267">
                        <c:v>25/05/2023 09:36</c:v>
                      </c:pt>
                      <c:pt idx="268">
                        <c:v>25/05/2023 09:36</c:v>
                      </c:pt>
                      <c:pt idx="269">
                        <c:v>25/05/2023 09:36</c:v>
                      </c:pt>
                      <c:pt idx="270">
                        <c:v>25/05/2023 09:36</c:v>
                      </c:pt>
                      <c:pt idx="271">
                        <c:v>25/05/2023 09:36</c:v>
                      </c:pt>
                      <c:pt idx="272">
                        <c:v>25/05/2023 09:36</c:v>
                      </c:pt>
                      <c:pt idx="273">
                        <c:v>25/05/2023 09:36</c:v>
                      </c:pt>
                      <c:pt idx="274">
                        <c:v>25/05/2023 09:36</c:v>
                      </c:pt>
                      <c:pt idx="275">
                        <c:v>25/05/2023 09:36</c:v>
                      </c:pt>
                      <c:pt idx="276">
                        <c:v>25/05/2023 09:36</c:v>
                      </c:pt>
                      <c:pt idx="277">
                        <c:v>25/05/2023 09:36</c:v>
                      </c:pt>
                      <c:pt idx="278">
                        <c:v>25/05/2023 09:36</c:v>
                      </c:pt>
                      <c:pt idx="279">
                        <c:v>25/05/2023 09:36</c:v>
                      </c:pt>
                      <c:pt idx="280">
                        <c:v>25/05/2023 09:36</c:v>
                      </c:pt>
                      <c:pt idx="281">
                        <c:v>25/05/2023 09:36</c:v>
                      </c:pt>
                      <c:pt idx="282">
                        <c:v>25/05/2023 09:36</c:v>
                      </c:pt>
                      <c:pt idx="283">
                        <c:v>25/05/2023 09:36</c:v>
                      </c:pt>
                      <c:pt idx="284">
                        <c:v>25/05/2023 09:36</c:v>
                      </c:pt>
                      <c:pt idx="285">
                        <c:v>25/05/2023 09:36</c:v>
                      </c:pt>
                      <c:pt idx="286">
                        <c:v>25/05/2023 09:36</c:v>
                      </c:pt>
                      <c:pt idx="287">
                        <c:v>25/05/2023 09:36</c:v>
                      </c:pt>
                      <c:pt idx="288">
                        <c:v>25/05/2023 09:37</c:v>
                      </c:pt>
                      <c:pt idx="289">
                        <c:v>25/05/2023 09:37</c:v>
                      </c:pt>
                      <c:pt idx="290">
                        <c:v>25/05/2023 09:37</c:v>
                      </c:pt>
                      <c:pt idx="291">
                        <c:v>25/05/2023 09:37</c:v>
                      </c:pt>
                      <c:pt idx="292">
                        <c:v>25/05/2023 09:37</c:v>
                      </c:pt>
                      <c:pt idx="293">
                        <c:v>25/05/2023 09:37</c:v>
                      </c:pt>
                      <c:pt idx="294">
                        <c:v>25/05/2023 09:37</c:v>
                      </c:pt>
                      <c:pt idx="295">
                        <c:v>25/05/2023 09:37</c:v>
                      </c:pt>
                      <c:pt idx="296">
                        <c:v>25/05/2023 09:37</c:v>
                      </c:pt>
                      <c:pt idx="297">
                        <c:v>25/05/2023 09:37</c:v>
                      </c:pt>
                      <c:pt idx="298">
                        <c:v>25/05/2023 09:37</c:v>
                      </c:pt>
                      <c:pt idx="299">
                        <c:v>25/05/2023 09:37</c:v>
                      </c:pt>
                      <c:pt idx="300">
                        <c:v>25/05/2023 09:37</c:v>
                      </c:pt>
                      <c:pt idx="301">
                        <c:v>25/05/2023 09:37</c:v>
                      </c:pt>
                      <c:pt idx="302">
                        <c:v>25/05/2023 09:37</c:v>
                      </c:pt>
                      <c:pt idx="303">
                        <c:v>25/05/2023 09:37</c:v>
                      </c:pt>
                      <c:pt idx="304">
                        <c:v>25/05/2023 09:37</c:v>
                      </c:pt>
                      <c:pt idx="305">
                        <c:v>25/05/2023 09:37</c:v>
                      </c:pt>
                      <c:pt idx="306">
                        <c:v>25/05/2023 09:37</c:v>
                      </c:pt>
                      <c:pt idx="307">
                        <c:v>25/05/2023 09:37</c:v>
                      </c:pt>
                      <c:pt idx="308">
                        <c:v>25/05/2023 09:37</c:v>
                      </c:pt>
                      <c:pt idx="309">
                        <c:v>25/05/2023 09:37</c:v>
                      </c:pt>
                      <c:pt idx="310">
                        <c:v>25/05/2023 09:37</c:v>
                      </c:pt>
                      <c:pt idx="311">
                        <c:v>25/05/2023 09:37</c:v>
                      </c:pt>
                      <c:pt idx="312">
                        <c:v>25/05/2023 09:37</c:v>
                      </c:pt>
                      <c:pt idx="313">
                        <c:v>25/05/2023 09:37</c:v>
                      </c:pt>
                      <c:pt idx="314">
                        <c:v>25/05/2023 09:37</c:v>
                      </c:pt>
                      <c:pt idx="315">
                        <c:v>25/05/2023 09:37</c:v>
                      </c:pt>
                      <c:pt idx="316">
                        <c:v>25/05/2023 09:37</c:v>
                      </c:pt>
                      <c:pt idx="317">
                        <c:v>25/05/2023 09:37</c:v>
                      </c:pt>
                      <c:pt idx="318">
                        <c:v>25/05/2023 09:37</c:v>
                      </c:pt>
                      <c:pt idx="319">
                        <c:v>25/05/2023 09:37</c:v>
                      </c:pt>
                      <c:pt idx="320">
                        <c:v>25/05/2023 09:37</c:v>
                      </c:pt>
                      <c:pt idx="321">
                        <c:v>25/05/2023 09:37</c:v>
                      </c:pt>
                      <c:pt idx="322">
                        <c:v>25/05/2023 09:37</c:v>
                      </c:pt>
                      <c:pt idx="323">
                        <c:v>25/05/2023 09:37</c:v>
                      </c:pt>
                      <c:pt idx="324">
                        <c:v>25/05/2023 09:37</c:v>
                      </c:pt>
                      <c:pt idx="325">
                        <c:v>25/05/2023 09:37</c:v>
                      </c:pt>
                      <c:pt idx="326">
                        <c:v>25/05/2023 09:37</c:v>
                      </c:pt>
                      <c:pt idx="327">
                        <c:v>25/05/2023 09:37</c:v>
                      </c:pt>
                      <c:pt idx="328">
                        <c:v>25/05/2023 09:37</c:v>
                      </c:pt>
                      <c:pt idx="329">
                        <c:v>25/05/2023 09:37</c:v>
                      </c:pt>
                      <c:pt idx="330">
                        <c:v>25/05/2023 09:37</c:v>
                      </c:pt>
                      <c:pt idx="331">
                        <c:v>25/05/2023 09:37</c:v>
                      </c:pt>
                      <c:pt idx="332">
                        <c:v>25/05/2023 09:37</c:v>
                      </c:pt>
                      <c:pt idx="333">
                        <c:v>25/05/2023 09:37</c:v>
                      </c:pt>
                      <c:pt idx="334">
                        <c:v>25/05/2023 09:37</c:v>
                      </c:pt>
                      <c:pt idx="335">
                        <c:v>25/05/2023 09:37</c:v>
                      </c:pt>
                      <c:pt idx="336">
                        <c:v>25/05/2023 09:37</c:v>
                      </c:pt>
                      <c:pt idx="337">
                        <c:v>25/05/2023 09:37</c:v>
                      </c:pt>
                      <c:pt idx="338">
                        <c:v>25/05/2023 09:37</c:v>
                      </c:pt>
                      <c:pt idx="339">
                        <c:v>25/05/2023 09:37</c:v>
                      </c:pt>
                      <c:pt idx="340">
                        <c:v>25/05/2023 09:37</c:v>
                      </c:pt>
                      <c:pt idx="341">
                        <c:v>25/05/2023 09:37</c:v>
                      </c:pt>
                      <c:pt idx="342">
                        <c:v>25/05/2023 09:37</c:v>
                      </c:pt>
                      <c:pt idx="343">
                        <c:v>25/05/2023 09:37</c:v>
                      </c:pt>
                      <c:pt idx="344">
                        <c:v>25/05/2023 09:37</c:v>
                      </c:pt>
                      <c:pt idx="345">
                        <c:v>25/05/2023 09:37</c:v>
                      </c:pt>
                      <c:pt idx="346">
                        <c:v>25/05/2023 09:37</c:v>
                      </c:pt>
                      <c:pt idx="347">
                        <c:v>25/05/2023 09:37</c:v>
                      </c:pt>
                      <c:pt idx="348">
                        <c:v>25/05/2023 09:38</c:v>
                      </c:pt>
                      <c:pt idx="349">
                        <c:v>25/05/2023 09:38</c:v>
                      </c:pt>
                      <c:pt idx="350">
                        <c:v>25/05/2023 09:38</c:v>
                      </c:pt>
                      <c:pt idx="351">
                        <c:v>25/05/2023 09:38</c:v>
                      </c:pt>
                      <c:pt idx="352">
                        <c:v>25/05/2023 09:38</c:v>
                      </c:pt>
                      <c:pt idx="353">
                        <c:v>25/05/2023 09:38</c:v>
                      </c:pt>
                      <c:pt idx="354">
                        <c:v>25/05/2023 09:38</c:v>
                      </c:pt>
                      <c:pt idx="355">
                        <c:v>25/05/2023 09:38</c:v>
                      </c:pt>
                      <c:pt idx="356">
                        <c:v>25/05/2023 09:38</c:v>
                      </c:pt>
                      <c:pt idx="357">
                        <c:v>25/05/2023 09:38</c:v>
                      </c:pt>
                      <c:pt idx="358">
                        <c:v>25/05/2023 09:38</c:v>
                      </c:pt>
                      <c:pt idx="359">
                        <c:v>25/05/2023 09:38</c:v>
                      </c:pt>
                      <c:pt idx="360">
                        <c:v>25/05/2023 09:38</c:v>
                      </c:pt>
                      <c:pt idx="361">
                        <c:v>25/05/2023 09:38</c:v>
                      </c:pt>
                      <c:pt idx="362">
                        <c:v>25/05/2023 09:38</c:v>
                      </c:pt>
                      <c:pt idx="363">
                        <c:v>25/05/2023 09:38</c:v>
                      </c:pt>
                      <c:pt idx="364">
                        <c:v>25/05/2023 09:38</c:v>
                      </c:pt>
                      <c:pt idx="365">
                        <c:v>25/05/2023 09:38</c:v>
                      </c:pt>
                      <c:pt idx="366">
                        <c:v>25/05/2023 09:38</c:v>
                      </c:pt>
                      <c:pt idx="367">
                        <c:v>25/05/2023 09:38</c:v>
                      </c:pt>
                      <c:pt idx="368">
                        <c:v>25/05/2023 09:38</c:v>
                      </c:pt>
                      <c:pt idx="369">
                        <c:v>25/05/2023 09:38</c:v>
                      </c:pt>
                      <c:pt idx="370">
                        <c:v>25/05/2023 09:38</c:v>
                      </c:pt>
                      <c:pt idx="371">
                        <c:v>25/05/2023 09:38</c:v>
                      </c:pt>
                      <c:pt idx="372">
                        <c:v>25/05/2023 09:38</c:v>
                      </c:pt>
                      <c:pt idx="373">
                        <c:v>25/05/2023 09:38</c:v>
                      </c:pt>
                      <c:pt idx="374">
                        <c:v>25/05/2023 09:38</c:v>
                      </c:pt>
                      <c:pt idx="375">
                        <c:v>25/05/2023 09:38</c:v>
                      </c:pt>
                      <c:pt idx="376">
                        <c:v>25/05/2023 09:38</c:v>
                      </c:pt>
                      <c:pt idx="377">
                        <c:v>25/05/2023 09:38</c:v>
                      </c:pt>
                      <c:pt idx="378">
                        <c:v>25/05/2023 09:38</c:v>
                      </c:pt>
                      <c:pt idx="379">
                        <c:v>25/05/2023 09:38</c:v>
                      </c:pt>
                      <c:pt idx="380">
                        <c:v>25/05/2023 09:38</c:v>
                      </c:pt>
                      <c:pt idx="381">
                        <c:v>25/05/2023 09:38</c:v>
                      </c:pt>
                      <c:pt idx="382">
                        <c:v>25/05/2023 09:38</c:v>
                      </c:pt>
                      <c:pt idx="383">
                        <c:v>25/05/2023 09:38</c:v>
                      </c:pt>
                      <c:pt idx="384">
                        <c:v>25/05/2023 09:38</c:v>
                      </c:pt>
                      <c:pt idx="385">
                        <c:v>25/05/2023 09:38</c:v>
                      </c:pt>
                      <c:pt idx="386">
                        <c:v>25/05/2023 09:38</c:v>
                      </c:pt>
                      <c:pt idx="387">
                        <c:v>25/05/2023 09:38</c:v>
                      </c:pt>
                      <c:pt idx="388">
                        <c:v>25/05/2023 09:38</c:v>
                      </c:pt>
                      <c:pt idx="389">
                        <c:v>25/05/2023 09:38</c:v>
                      </c:pt>
                      <c:pt idx="390">
                        <c:v>25/05/2023 09:38</c:v>
                      </c:pt>
                      <c:pt idx="391">
                        <c:v>25/05/2023 09:38</c:v>
                      </c:pt>
                      <c:pt idx="392">
                        <c:v>25/05/2023 09:38</c:v>
                      </c:pt>
                      <c:pt idx="393">
                        <c:v>25/05/2023 09:38</c:v>
                      </c:pt>
                      <c:pt idx="394">
                        <c:v>25/05/2023 09:38</c:v>
                      </c:pt>
                      <c:pt idx="395">
                        <c:v>25/05/2023 09:38</c:v>
                      </c:pt>
                      <c:pt idx="396">
                        <c:v>25/05/2023 09:38</c:v>
                      </c:pt>
                      <c:pt idx="397">
                        <c:v>25/05/2023 09:38</c:v>
                      </c:pt>
                      <c:pt idx="398">
                        <c:v>25/05/2023 09:38</c:v>
                      </c:pt>
                      <c:pt idx="399">
                        <c:v>25/05/2023 09:38</c:v>
                      </c:pt>
                      <c:pt idx="400">
                        <c:v>25/05/2023 09:38</c:v>
                      </c:pt>
                      <c:pt idx="401">
                        <c:v>25/05/2023 09:38</c:v>
                      </c:pt>
                      <c:pt idx="402">
                        <c:v>25/05/2023 09:38</c:v>
                      </c:pt>
                      <c:pt idx="403">
                        <c:v>25/05/2023 09:38</c:v>
                      </c:pt>
                      <c:pt idx="404">
                        <c:v>25/05/2023 09:38</c:v>
                      </c:pt>
                      <c:pt idx="405">
                        <c:v>25/05/2023 09:38</c:v>
                      </c:pt>
                      <c:pt idx="406">
                        <c:v>25/05/2023 09:38</c:v>
                      </c:pt>
                      <c:pt idx="407">
                        <c:v>25/05/2023 09:38</c:v>
                      </c:pt>
                      <c:pt idx="408">
                        <c:v>25/05/2023 09:39</c:v>
                      </c:pt>
                      <c:pt idx="409">
                        <c:v>25/05/2023 09:39</c:v>
                      </c:pt>
                      <c:pt idx="410">
                        <c:v>25/05/2023 09:39</c:v>
                      </c:pt>
                      <c:pt idx="411">
                        <c:v>25/05/2023 09:39</c:v>
                      </c:pt>
                      <c:pt idx="412">
                        <c:v>25/05/2023 09:39</c:v>
                      </c:pt>
                      <c:pt idx="413">
                        <c:v>25/05/2023 09:39</c:v>
                      </c:pt>
                      <c:pt idx="414">
                        <c:v>25/05/2023 09:39</c:v>
                      </c:pt>
                      <c:pt idx="415">
                        <c:v>25/05/2023 09:39</c:v>
                      </c:pt>
                      <c:pt idx="416">
                        <c:v>25/05/2023 09:39</c:v>
                      </c:pt>
                      <c:pt idx="417">
                        <c:v>25/05/2023 09:39</c:v>
                      </c:pt>
                      <c:pt idx="418">
                        <c:v>25/05/2023 09:39</c:v>
                      </c:pt>
                      <c:pt idx="419">
                        <c:v>25/05/2023 09:39</c:v>
                      </c:pt>
                      <c:pt idx="420">
                        <c:v>25/05/2023 09:39</c:v>
                      </c:pt>
                      <c:pt idx="421">
                        <c:v>25/05/2023 09:39</c:v>
                      </c:pt>
                      <c:pt idx="422">
                        <c:v>25/05/2023 09:39</c:v>
                      </c:pt>
                      <c:pt idx="423">
                        <c:v>25/05/2023 09:39</c:v>
                      </c:pt>
                      <c:pt idx="424">
                        <c:v>25/05/2023 09:39</c:v>
                      </c:pt>
                      <c:pt idx="425">
                        <c:v>25/05/2023 09:39</c:v>
                      </c:pt>
                      <c:pt idx="426">
                        <c:v>25/05/2023 09:39</c:v>
                      </c:pt>
                      <c:pt idx="427">
                        <c:v>25/05/2023 09:39</c:v>
                      </c:pt>
                      <c:pt idx="428">
                        <c:v>25/05/2023 09:39</c:v>
                      </c:pt>
                      <c:pt idx="429">
                        <c:v>25/05/2023 09:39</c:v>
                      </c:pt>
                      <c:pt idx="430">
                        <c:v>25/05/2023 09:39</c:v>
                      </c:pt>
                      <c:pt idx="431">
                        <c:v>25/05/2023 09:39</c:v>
                      </c:pt>
                      <c:pt idx="432">
                        <c:v>25/05/2023 09:39</c:v>
                      </c:pt>
                      <c:pt idx="433">
                        <c:v>25/05/2023 09:39</c:v>
                      </c:pt>
                      <c:pt idx="434">
                        <c:v>25/05/2023 09:39</c:v>
                      </c:pt>
                      <c:pt idx="435">
                        <c:v>25/05/2023 09:39</c:v>
                      </c:pt>
                      <c:pt idx="436">
                        <c:v>25/05/2023 09:39</c:v>
                      </c:pt>
                      <c:pt idx="437">
                        <c:v>25/05/2023 09:39</c:v>
                      </c:pt>
                      <c:pt idx="438">
                        <c:v>25/05/2023 09:39</c:v>
                      </c:pt>
                      <c:pt idx="439">
                        <c:v>25/05/2023 09:39</c:v>
                      </c:pt>
                      <c:pt idx="440">
                        <c:v>25/05/2023 09:39</c:v>
                      </c:pt>
                      <c:pt idx="441">
                        <c:v>25/05/2023 09:39</c:v>
                      </c:pt>
                      <c:pt idx="442">
                        <c:v>25/05/2023 09:39</c:v>
                      </c:pt>
                      <c:pt idx="443">
                        <c:v>25/05/2023 09:39</c:v>
                      </c:pt>
                      <c:pt idx="444">
                        <c:v>25/05/2023 09:39</c:v>
                      </c:pt>
                      <c:pt idx="445">
                        <c:v>25/05/2023 09:39</c:v>
                      </c:pt>
                      <c:pt idx="446">
                        <c:v>25/05/2023 09:39</c:v>
                      </c:pt>
                      <c:pt idx="447">
                        <c:v>25/05/2023 09:39</c:v>
                      </c:pt>
                      <c:pt idx="448">
                        <c:v>25/05/2023 09:39</c:v>
                      </c:pt>
                      <c:pt idx="449">
                        <c:v>25/05/2023 09:39</c:v>
                      </c:pt>
                      <c:pt idx="450">
                        <c:v>25/05/2023 09:39</c:v>
                      </c:pt>
                      <c:pt idx="451">
                        <c:v>25/05/2023 09:39</c:v>
                      </c:pt>
                      <c:pt idx="452">
                        <c:v>25/05/2023 09:39</c:v>
                      </c:pt>
                      <c:pt idx="453">
                        <c:v>25/05/2023 09:39</c:v>
                      </c:pt>
                      <c:pt idx="454">
                        <c:v>25/05/2023 09:39</c:v>
                      </c:pt>
                      <c:pt idx="455">
                        <c:v>25/05/2023 09:39</c:v>
                      </c:pt>
                      <c:pt idx="456">
                        <c:v>25/05/2023 09:39</c:v>
                      </c:pt>
                      <c:pt idx="457">
                        <c:v>25/05/2023 09:39</c:v>
                      </c:pt>
                      <c:pt idx="458">
                        <c:v>25/05/2023 09:39</c:v>
                      </c:pt>
                      <c:pt idx="459">
                        <c:v>25/05/2023 09:39</c:v>
                      </c:pt>
                      <c:pt idx="460">
                        <c:v>25/05/2023 09:39</c:v>
                      </c:pt>
                      <c:pt idx="461">
                        <c:v>25/05/2023 09:39</c:v>
                      </c:pt>
                      <c:pt idx="462">
                        <c:v>25/05/2023 09:39</c:v>
                      </c:pt>
                      <c:pt idx="463">
                        <c:v>25/05/2023 09:39</c:v>
                      </c:pt>
                      <c:pt idx="464">
                        <c:v>25/05/2023 09:39</c:v>
                      </c:pt>
                      <c:pt idx="465">
                        <c:v>25/05/2023 09:39</c:v>
                      </c:pt>
                      <c:pt idx="466">
                        <c:v>25/05/2023 09:39</c:v>
                      </c:pt>
                      <c:pt idx="467">
                        <c:v>25/05/2023 09:40</c:v>
                      </c:pt>
                      <c:pt idx="468">
                        <c:v>25/05/2023 09:40</c:v>
                      </c:pt>
                      <c:pt idx="469">
                        <c:v>25/05/2023 09:40</c:v>
                      </c:pt>
                      <c:pt idx="470">
                        <c:v>25/05/2023 09:40</c:v>
                      </c:pt>
                      <c:pt idx="471">
                        <c:v>25/05/2023 09:40</c:v>
                      </c:pt>
                      <c:pt idx="472">
                        <c:v>25/05/2023 09:40</c:v>
                      </c:pt>
                      <c:pt idx="473">
                        <c:v>25/05/2023 09:40</c:v>
                      </c:pt>
                      <c:pt idx="474">
                        <c:v>25/05/2023 09:40</c:v>
                      </c:pt>
                      <c:pt idx="475">
                        <c:v>25/05/2023 09:40</c:v>
                      </c:pt>
                      <c:pt idx="476">
                        <c:v>25/05/2023 09:40</c:v>
                      </c:pt>
                      <c:pt idx="477">
                        <c:v>25/05/2023 09:40</c:v>
                      </c:pt>
                      <c:pt idx="478">
                        <c:v>25/05/2023 09:40</c:v>
                      </c:pt>
                      <c:pt idx="479">
                        <c:v>25/05/2023 09:40</c:v>
                      </c:pt>
                      <c:pt idx="480">
                        <c:v>25/05/2023 09:40</c:v>
                      </c:pt>
                      <c:pt idx="481">
                        <c:v>25/05/2023 09:40</c:v>
                      </c:pt>
                      <c:pt idx="482">
                        <c:v>25/05/2023 09:40</c:v>
                      </c:pt>
                      <c:pt idx="483">
                        <c:v>25/05/2023 09:40</c:v>
                      </c:pt>
                      <c:pt idx="484">
                        <c:v>25/05/2023 09:40</c:v>
                      </c:pt>
                      <c:pt idx="485">
                        <c:v>25/05/2023 09:40</c:v>
                      </c:pt>
                      <c:pt idx="486">
                        <c:v>25/05/2023 09:40</c:v>
                      </c:pt>
                      <c:pt idx="487">
                        <c:v>25/05/2023 09:40</c:v>
                      </c:pt>
                      <c:pt idx="488">
                        <c:v>25/05/2023 09:40</c:v>
                      </c:pt>
                      <c:pt idx="489">
                        <c:v>25/05/2023 09:40</c:v>
                      </c:pt>
                      <c:pt idx="490">
                        <c:v>25/05/2023 09:40</c:v>
                      </c:pt>
                      <c:pt idx="491">
                        <c:v>25/05/2023 09:40</c:v>
                      </c:pt>
                      <c:pt idx="492">
                        <c:v>25/05/2023 09:40</c:v>
                      </c:pt>
                      <c:pt idx="493">
                        <c:v>25/05/2023 09:40</c:v>
                      </c:pt>
                      <c:pt idx="494">
                        <c:v>25/05/2023 09:40</c:v>
                      </c:pt>
                      <c:pt idx="495">
                        <c:v>25/05/2023 09:40</c:v>
                      </c:pt>
                      <c:pt idx="496">
                        <c:v>25/05/2023 09:40</c:v>
                      </c:pt>
                      <c:pt idx="497">
                        <c:v>25/05/2023 09:40</c:v>
                      </c:pt>
                      <c:pt idx="498">
                        <c:v>25/05/2023 09:40</c:v>
                      </c:pt>
                      <c:pt idx="499">
                        <c:v>25/05/2023 09:40</c:v>
                      </c:pt>
                      <c:pt idx="500">
                        <c:v>25/05/2023 09:40</c:v>
                      </c:pt>
                      <c:pt idx="501">
                        <c:v>25/05/2023 09:40</c:v>
                      </c:pt>
                      <c:pt idx="502">
                        <c:v>25/05/2023 09:40</c:v>
                      </c:pt>
                      <c:pt idx="503">
                        <c:v>25/05/2023 09:40</c:v>
                      </c:pt>
                      <c:pt idx="504">
                        <c:v>25/05/2023 09:40</c:v>
                      </c:pt>
                      <c:pt idx="505">
                        <c:v>25/05/2023 09:40</c:v>
                      </c:pt>
                      <c:pt idx="506">
                        <c:v>25/05/2023 09:40</c:v>
                      </c:pt>
                      <c:pt idx="507">
                        <c:v>25/05/2023 09:40</c:v>
                      </c:pt>
                      <c:pt idx="508">
                        <c:v>25/05/2023 09:40</c:v>
                      </c:pt>
                      <c:pt idx="509">
                        <c:v>25/05/2023 09:40</c:v>
                      </c:pt>
                      <c:pt idx="510">
                        <c:v>25/05/2023 09:40</c:v>
                      </c:pt>
                      <c:pt idx="511">
                        <c:v>25/05/2023 09:40</c:v>
                      </c:pt>
                      <c:pt idx="512">
                        <c:v>25/05/2023 09:40</c:v>
                      </c:pt>
                      <c:pt idx="513">
                        <c:v>25/05/2023 09:40</c:v>
                      </c:pt>
                      <c:pt idx="514">
                        <c:v>25/05/2023 09:40</c:v>
                      </c:pt>
                      <c:pt idx="515">
                        <c:v>25/05/2023 09:40</c:v>
                      </c:pt>
                      <c:pt idx="516">
                        <c:v>25/05/2023 09:40</c:v>
                      </c:pt>
                      <c:pt idx="517">
                        <c:v>25/05/2023 09:40</c:v>
                      </c:pt>
                      <c:pt idx="518">
                        <c:v>25/05/2023 09:40</c:v>
                      </c:pt>
                      <c:pt idx="519">
                        <c:v>25/05/2023 09:40</c:v>
                      </c:pt>
                      <c:pt idx="520">
                        <c:v>25/05/2023 09:40</c:v>
                      </c:pt>
                      <c:pt idx="521">
                        <c:v>25/05/2023 09:40</c:v>
                      </c:pt>
                      <c:pt idx="522">
                        <c:v>25/05/2023 09:40</c:v>
                      </c:pt>
                      <c:pt idx="523">
                        <c:v>25/05/2023 09:40</c:v>
                      </c:pt>
                      <c:pt idx="524">
                        <c:v>25/05/2023 09:40</c:v>
                      </c:pt>
                      <c:pt idx="525">
                        <c:v>25/05/2023 09:40</c:v>
                      </c:pt>
                      <c:pt idx="526">
                        <c:v>25/05/2023 09:40</c:v>
                      </c:pt>
                      <c:pt idx="527">
                        <c:v>25/05/2023 09:41</c:v>
                      </c:pt>
                      <c:pt idx="528">
                        <c:v>25/05/2023 09:41</c:v>
                      </c:pt>
                      <c:pt idx="529">
                        <c:v>25/05/2023 09:41</c:v>
                      </c:pt>
                      <c:pt idx="530">
                        <c:v>25/05/2023 09:41</c:v>
                      </c:pt>
                      <c:pt idx="531">
                        <c:v>25/05/2023 09:41</c:v>
                      </c:pt>
                      <c:pt idx="532">
                        <c:v>25/05/2023 09:41</c:v>
                      </c:pt>
                      <c:pt idx="533">
                        <c:v>25/05/2023 09:41</c:v>
                      </c:pt>
                      <c:pt idx="534">
                        <c:v>25/05/2023 09:41</c:v>
                      </c:pt>
                      <c:pt idx="535">
                        <c:v>25/05/2023 09:41</c:v>
                      </c:pt>
                      <c:pt idx="536">
                        <c:v>25/05/2023 09:41</c:v>
                      </c:pt>
                      <c:pt idx="537">
                        <c:v>25/05/2023 09:41</c:v>
                      </c:pt>
                      <c:pt idx="538">
                        <c:v>25/05/2023 09:41</c:v>
                      </c:pt>
                      <c:pt idx="539">
                        <c:v>25/05/2023 09:41</c:v>
                      </c:pt>
                      <c:pt idx="540">
                        <c:v>25/05/2023 09:41</c:v>
                      </c:pt>
                      <c:pt idx="541">
                        <c:v>25/05/2023 09:41</c:v>
                      </c:pt>
                      <c:pt idx="542">
                        <c:v>25/05/2023 09:41</c:v>
                      </c:pt>
                      <c:pt idx="543">
                        <c:v>25/05/2023 09:41</c:v>
                      </c:pt>
                      <c:pt idx="544">
                        <c:v>25/05/2023 09:41</c:v>
                      </c:pt>
                      <c:pt idx="545">
                        <c:v>25/05/2023 09:41</c:v>
                      </c:pt>
                      <c:pt idx="546">
                        <c:v>25/05/2023 09:41</c:v>
                      </c:pt>
                      <c:pt idx="547">
                        <c:v>25/05/2023 09:41</c:v>
                      </c:pt>
                      <c:pt idx="548">
                        <c:v>25/05/2023 09:41</c:v>
                      </c:pt>
                      <c:pt idx="549">
                        <c:v>25/05/2023 09:41</c:v>
                      </c:pt>
                      <c:pt idx="550">
                        <c:v>25/05/2023 09:41</c:v>
                      </c:pt>
                      <c:pt idx="551">
                        <c:v>25/05/2023 09:41</c:v>
                      </c:pt>
                      <c:pt idx="552">
                        <c:v>25/05/2023 09:41</c:v>
                      </c:pt>
                      <c:pt idx="553">
                        <c:v>25/05/2023 09:41</c:v>
                      </c:pt>
                      <c:pt idx="554">
                        <c:v>25/05/2023 09:41</c:v>
                      </c:pt>
                      <c:pt idx="555">
                        <c:v>25/05/2023 09:41</c:v>
                      </c:pt>
                      <c:pt idx="556">
                        <c:v>25/05/2023 09:41</c:v>
                      </c:pt>
                      <c:pt idx="557">
                        <c:v>25/05/2023 09:41</c:v>
                      </c:pt>
                      <c:pt idx="558">
                        <c:v>25/05/2023 09:41</c:v>
                      </c:pt>
                      <c:pt idx="559">
                        <c:v>25/05/2023 09:41</c:v>
                      </c:pt>
                      <c:pt idx="560">
                        <c:v>25/05/2023 09:41</c:v>
                      </c:pt>
                      <c:pt idx="561">
                        <c:v>25/05/2023 09:41</c:v>
                      </c:pt>
                      <c:pt idx="562">
                        <c:v>25/05/2023 09:41</c:v>
                      </c:pt>
                      <c:pt idx="563">
                        <c:v>25/05/2023 09:41</c:v>
                      </c:pt>
                      <c:pt idx="564">
                        <c:v>25/05/2023 09:41</c:v>
                      </c:pt>
                      <c:pt idx="565">
                        <c:v>25/05/2023 09:41</c:v>
                      </c:pt>
                      <c:pt idx="566">
                        <c:v>25/05/2023 09:41</c:v>
                      </c:pt>
                      <c:pt idx="567">
                        <c:v>25/05/2023 09:41</c:v>
                      </c:pt>
                      <c:pt idx="568">
                        <c:v>25/05/2023 09:41</c:v>
                      </c:pt>
                      <c:pt idx="569">
                        <c:v>25/05/2023 09:41</c:v>
                      </c:pt>
                      <c:pt idx="570">
                        <c:v>25/05/2023 09:41</c:v>
                      </c:pt>
                      <c:pt idx="571">
                        <c:v>25/05/2023 09:41</c:v>
                      </c:pt>
                      <c:pt idx="572">
                        <c:v>25/05/2023 09:41</c:v>
                      </c:pt>
                      <c:pt idx="573">
                        <c:v>25/05/2023 09:41</c:v>
                      </c:pt>
                      <c:pt idx="574">
                        <c:v>25/05/2023 09:41</c:v>
                      </c:pt>
                      <c:pt idx="575">
                        <c:v>25/05/2023 09:41</c:v>
                      </c:pt>
                      <c:pt idx="576">
                        <c:v>25/05/2023 09:41</c:v>
                      </c:pt>
                      <c:pt idx="577">
                        <c:v>25/05/2023 09:41</c:v>
                      </c:pt>
                      <c:pt idx="578">
                        <c:v>25/05/2023 09:41</c:v>
                      </c:pt>
                      <c:pt idx="579">
                        <c:v>25/05/2023 09:41</c:v>
                      </c:pt>
                      <c:pt idx="580">
                        <c:v>25/05/2023 09:41</c:v>
                      </c:pt>
                      <c:pt idx="581">
                        <c:v>25/05/2023 09:41</c:v>
                      </c:pt>
                      <c:pt idx="582">
                        <c:v>25/05/2023 09:41</c:v>
                      </c:pt>
                      <c:pt idx="583">
                        <c:v>25/05/2023 09:41</c:v>
                      </c:pt>
                      <c:pt idx="584">
                        <c:v>25/05/2023 09:41</c:v>
                      </c:pt>
                      <c:pt idx="585">
                        <c:v>25/05/2023 09:41</c:v>
                      </c:pt>
                      <c:pt idx="586">
                        <c:v>25/05/2023 09:42</c:v>
                      </c:pt>
                      <c:pt idx="587">
                        <c:v>25/05/2023 09:42</c:v>
                      </c:pt>
                      <c:pt idx="588">
                        <c:v>25/05/2023 09:42</c:v>
                      </c:pt>
                      <c:pt idx="589">
                        <c:v>25/05/2023 09:42</c:v>
                      </c:pt>
                      <c:pt idx="590">
                        <c:v>25/05/2023 09:42</c:v>
                      </c:pt>
                      <c:pt idx="591">
                        <c:v>25/05/2023 09:42</c:v>
                      </c:pt>
                      <c:pt idx="592">
                        <c:v>25/05/2023 09:42</c:v>
                      </c:pt>
                      <c:pt idx="593">
                        <c:v>25/05/2023 09:42</c:v>
                      </c:pt>
                      <c:pt idx="594">
                        <c:v>25/05/2023 09:42</c:v>
                      </c:pt>
                      <c:pt idx="595">
                        <c:v>25/05/2023 09:42</c:v>
                      </c:pt>
                      <c:pt idx="596">
                        <c:v>25/05/2023 09:42</c:v>
                      </c:pt>
                      <c:pt idx="597">
                        <c:v>25/05/2023 09:42</c:v>
                      </c:pt>
                      <c:pt idx="598">
                        <c:v>25/05/2023 09:42</c:v>
                      </c:pt>
                      <c:pt idx="599">
                        <c:v>25/05/2023 09:42</c:v>
                      </c:pt>
                      <c:pt idx="600">
                        <c:v>25/05/2023 09:42</c:v>
                      </c:pt>
                      <c:pt idx="601">
                        <c:v>25/05/2023 09:42</c:v>
                      </c:pt>
                      <c:pt idx="602">
                        <c:v>25/05/2023 09:42</c:v>
                      </c:pt>
                      <c:pt idx="603">
                        <c:v>25/05/2023 09:42</c:v>
                      </c:pt>
                      <c:pt idx="604">
                        <c:v>25/05/2023 09:42</c:v>
                      </c:pt>
                      <c:pt idx="605">
                        <c:v>25/05/2023 09:42</c:v>
                      </c:pt>
                      <c:pt idx="606">
                        <c:v>25/05/2023 09:42</c:v>
                      </c:pt>
                      <c:pt idx="607">
                        <c:v>25/05/2023 09:42</c:v>
                      </c:pt>
                      <c:pt idx="608">
                        <c:v>25/05/2023 09:42</c:v>
                      </c:pt>
                      <c:pt idx="609">
                        <c:v>25/05/2023 09:42</c:v>
                      </c:pt>
                      <c:pt idx="610">
                        <c:v>25/05/2023 09:42</c:v>
                      </c:pt>
                      <c:pt idx="611">
                        <c:v>25/05/2023 09:42</c:v>
                      </c:pt>
                      <c:pt idx="612">
                        <c:v>25/05/2023 09:42</c:v>
                      </c:pt>
                      <c:pt idx="613">
                        <c:v>25/05/2023 09:42</c:v>
                      </c:pt>
                      <c:pt idx="614">
                        <c:v>25/05/2023 09:42</c:v>
                      </c:pt>
                      <c:pt idx="615">
                        <c:v>25/05/2023 09:42</c:v>
                      </c:pt>
                      <c:pt idx="616">
                        <c:v>25/05/2023 09:42</c:v>
                      </c:pt>
                      <c:pt idx="617">
                        <c:v>25/05/2023 09:42</c:v>
                      </c:pt>
                      <c:pt idx="618">
                        <c:v>25/05/2023 09:42</c:v>
                      </c:pt>
                      <c:pt idx="619">
                        <c:v>25/05/2023 09:42</c:v>
                      </c:pt>
                      <c:pt idx="620">
                        <c:v>25/05/2023 09:42</c:v>
                      </c:pt>
                      <c:pt idx="621">
                        <c:v>25/05/2023 09:42</c:v>
                      </c:pt>
                      <c:pt idx="622">
                        <c:v>25/05/2023 09:42</c:v>
                      </c:pt>
                      <c:pt idx="623">
                        <c:v>25/05/2023 09:42</c:v>
                      </c:pt>
                      <c:pt idx="624">
                        <c:v>25/05/2023 09:42</c:v>
                      </c:pt>
                      <c:pt idx="625">
                        <c:v>25/05/2023 09:42</c:v>
                      </c:pt>
                      <c:pt idx="626">
                        <c:v>25/05/2023 09:42</c:v>
                      </c:pt>
                      <c:pt idx="627">
                        <c:v>25/05/2023 09:42</c:v>
                      </c:pt>
                      <c:pt idx="628">
                        <c:v>25/05/2023 09:42</c:v>
                      </c:pt>
                      <c:pt idx="629">
                        <c:v>25/05/2023 09:42</c:v>
                      </c:pt>
                      <c:pt idx="630">
                        <c:v>25/05/2023 09:42</c:v>
                      </c:pt>
                      <c:pt idx="631">
                        <c:v>25/05/2023 09:42</c:v>
                      </c:pt>
                      <c:pt idx="632">
                        <c:v>25/05/2023 09:42</c:v>
                      </c:pt>
                      <c:pt idx="633">
                        <c:v>25/05/2023 09:42</c:v>
                      </c:pt>
                      <c:pt idx="634">
                        <c:v>25/05/2023 09:42</c:v>
                      </c:pt>
                      <c:pt idx="635">
                        <c:v>25/05/2023 09:42</c:v>
                      </c:pt>
                      <c:pt idx="636">
                        <c:v>25/05/2023 09:42</c:v>
                      </c:pt>
                      <c:pt idx="637">
                        <c:v>25/05/2023 09:42</c:v>
                      </c:pt>
                      <c:pt idx="638">
                        <c:v>25/05/2023 09:42</c:v>
                      </c:pt>
                      <c:pt idx="639">
                        <c:v>25/05/2023 09:42</c:v>
                      </c:pt>
                      <c:pt idx="640">
                        <c:v>25/05/2023 09:42</c:v>
                      </c:pt>
                      <c:pt idx="641">
                        <c:v>25/05/2023 09:42</c:v>
                      </c:pt>
                      <c:pt idx="642">
                        <c:v>25/05/2023 09:42</c:v>
                      </c:pt>
                      <c:pt idx="643">
                        <c:v>25/05/2023 09:42</c:v>
                      </c:pt>
                      <c:pt idx="644">
                        <c:v>25/05/2023 09:42</c:v>
                      </c:pt>
                      <c:pt idx="645">
                        <c:v>25/05/2023 09:42</c:v>
                      </c:pt>
                      <c:pt idx="646">
                        <c:v>25/05/2023 09:43</c:v>
                      </c:pt>
                      <c:pt idx="647">
                        <c:v>25/05/2023 09:43</c:v>
                      </c:pt>
                      <c:pt idx="648">
                        <c:v>25/05/2023 09:43</c:v>
                      </c:pt>
                      <c:pt idx="649">
                        <c:v>25/05/2023 09:43</c:v>
                      </c:pt>
                      <c:pt idx="650">
                        <c:v>25/05/2023 09:43</c:v>
                      </c:pt>
                      <c:pt idx="651">
                        <c:v>25/05/2023 09:43</c:v>
                      </c:pt>
                      <c:pt idx="652">
                        <c:v>25/05/2023 09:43</c:v>
                      </c:pt>
                      <c:pt idx="653">
                        <c:v>25/05/2023 09:43</c:v>
                      </c:pt>
                      <c:pt idx="654">
                        <c:v>25/05/2023 09:43</c:v>
                      </c:pt>
                      <c:pt idx="655">
                        <c:v>25/05/2023 09:43</c:v>
                      </c:pt>
                      <c:pt idx="656">
                        <c:v>25/05/2023 09:43</c:v>
                      </c:pt>
                      <c:pt idx="657">
                        <c:v>25/05/2023 09:43</c:v>
                      </c:pt>
                      <c:pt idx="658">
                        <c:v>25/05/2023 09:43</c:v>
                      </c:pt>
                      <c:pt idx="659">
                        <c:v>25/05/2023 09:43</c:v>
                      </c:pt>
                      <c:pt idx="660">
                        <c:v>25/05/2023 09:43</c:v>
                      </c:pt>
                      <c:pt idx="661">
                        <c:v>25/05/2023 09:43</c:v>
                      </c:pt>
                      <c:pt idx="662">
                        <c:v>25/05/2023 09:43</c:v>
                      </c:pt>
                      <c:pt idx="663">
                        <c:v>25/05/2023 09:43</c:v>
                      </c:pt>
                      <c:pt idx="664">
                        <c:v>25/05/2023 09:43</c:v>
                      </c:pt>
                      <c:pt idx="665">
                        <c:v>25/05/2023 09:43</c:v>
                      </c:pt>
                      <c:pt idx="666">
                        <c:v>25/05/2023 09:43</c:v>
                      </c:pt>
                      <c:pt idx="667">
                        <c:v>25/05/2023 09:43</c:v>
                      </c:pt>
                      <c:pt idx="668">
                        <c:v>25/05/2023 09:43</c:v>
                      </c:pt>
                      <c:pt idx="669">
                        <c:v>25/05/2023 09:43</c:v>
                      </c:pt>
                      <c:pt idx="670">
                        <c:v>25/05/2023 09:43</c:v>
                      </c:pt>
                      <c:pt idx="671">
                        <c:v>25/05/2023 09:43</c:v>
                      </c:pt>
                      <c:pt idx="672">
                        <c:v>25/05/2023 09:43</c:v>
                      </c:pt>
                      <c:pt idx="673">
                        <c:v>25/05/2023 09:43</c:v>
                      </c:pt>
                      <c:pt idx="674">
                        <c:v>25/05/2023 09:43</c:v>
                      </c:pt>
                      <c:pt idx="675">
                        <c:v>25/05/2023 09:43</c:v>
                      </c:pt>
                      <c:pt idx="676">
                        <c:v>25/05/2023 09:43</c:v>
                      </c:pt>
                      <c:pt idx="677">
                        <c:v>25/05/2023 09:43</c:v>
                      </c:pt>
                      <c:pt idx="678">
                        <c:v>25/05/2023 09:43</c:v>
                      </c:pt>
                      <c:pt idx="679">
                        <c:v>25/05/2023 09:43</c:v>
                      </c:pt>
                      <c:pt idx="680">
                        <c:v>25/05/2023 09:43</c:v>
                      </c:pt>
                      <c:pt idx="681">
                        <c:v>25/05/2023 09:43</c:v>
                      </c:pt>
                      <c:pt idx="682">
                        <c:v>25/05/2023 09:43</c:v>
                      </c:pt>
                      <c:pt idx="683">
                        <c:v>25/05/2023 09:43</c:v>
                      </c:pt>
                      <c:pt idx="684">
                        <c:v>25/05/2023 09:43</c:v>
                      </c:pt>
                      <c:pt idx="685">
                        <c:v>25/05/2023 09:43</c:v>
                      </c:pt>
                      <c:pt idx="686">
                        <c:v>25/05/2023 09:43</c:v>
                      </c:pt>
                      <c:pt idx="687">
                        <c:v>25/05/2023 09:43</c:v>
                      </c:pt>
                      <c:pt idx="688">
                        <c:v>25/05/2023 09:43</c:v>
                      </c:pt>
                      <c:pt idx="689">
                        <c:v>25/05/2023 09:43</c:v>
                      </c:pt>
                      <c:pt idx="690">
                        <c:v>25/05/2023 09:43</c:v>
                      </c:pt>
                      <c:pt idx="691">
                        <c:v>25/05/2023 09:43</c:v>
                      </c:pt>
                      <c:pt idx="692">
                        <c:v>25/05/2023 09:43</c:v>
                      </c:pt>
                      <c:pt idx="693">
                        <c:v>25/05/2023 09:43</c:v>
                      </c:pt>
                      <c:pt idx="694">
                        <c:v>25/05/2023 09:43</c:v>
                      </c:pt>
                      <c:pt idx="695">
                        <c:v>25/05/2023 09:43</c:v>
                      </c:pt>
                      <c:pt idx="696">
                        <c:v>25/05/2023 09:43</c:v>
                      </c:pt>
                      <c:pt idx="697">
                        <c:v>25/05/2023 09:43</c:v>
                      </c:pt>
                      <c:pt idx="698">
                        <c:v>25/05/2023 09:43</c:v>
                      </c:pt>
                      <c:pt idx="699">
                        <c:v>25/05/2023 09:43</c:v>
                      </c:pt>
                      <c:pt idx="700">
                        <c:v>25/05/2023 09:43</c:v>
                      </c:pt>
                      <c:pt idx="701">
                        <c:v>25/05/2023 09:43</c:v>
                      </c:pt>
                      <c:pt idx="702">
                        <c:v>25/05/2023 09:43</c:v>
                      </c:pt>
                      <c:pt idx="703">
                        <c:v>25/05/2023 09:43</c:v>
                      </c:pt>
                      <c:pt idx="704">
                        <c:v>25/05/2023 09:43</c:v>
                      </c:pt>
                      <c:pt idx="705">
                        <c:v>25/05/2023 09:44</c:v>
                      </c:pt>
                      <c:pt idx="706">
                        <c:v>25/05/2023 09:44</c:v>
                      </c:pt>
                      <c:pt idx="707">
                        <c:v>25/05/2023 09:44</c:v>
                      </c:pt>
                      <c:pt idx="708">
                        <c:v>25/05/2023 09:44</c:v>
                      </c:pt>
                      <c:pt idx="709">
                        <c:v>25/05/2023 09:44</c:v>
                      </c:pt>
                      <c:pt idx="710">
                        <c:v>25/05/2023 09:44</c:v>
                      </c:pt>
                      <c:pt idx="711">
                        <c:v>25/05/2023 09:44</c:v>
                      </c:pt>
                      <c:pt idx="712">
                        <c:v>25/05/2023 09:44</c:v>
                      </c:pt>
                      <c:pt idx="713">
                        <c:v>25/05/2023 09:44</c:v>
                      </c:pt>
                      <c:pt idx="714">
                        <c:v>25/05/2023 09:44</c:v>
                      </c:pt>
                      <c:pt idx="715">
                        <c:v>25/05/2023 09:44</c:v>
                      </c:pt>
                      <c:pt idx="716">
                        <c:v>25/05/2023 09:44</c:v>
                      </c:pt>
                      <c:pt idx="717">
                        <c:v>25/05/2023 09:44</c:v>
                      </c:pt>
                      <c:pt idx="718">
                        <c:v>25/05/2023 09:44</c:v>
                      </c:pt>
                      <c:pt idx="719">
                        <c:v>25/05/2023 09:44</c:v>
                      </c:pt>
                      <c:pt idx="720">
                        <c:v>25/05/2023 09:44</c:v>
                      </c:pt>
                      <c:pt idx="721">
                        <c:v>25/05/2023 09:44</c:v>
                      </c:pt>
                      <c:pt idx="722">
                        <c:v>25/05/2023 09:44</c:v>
                      </c:pt>
                      <c:pt idx="723">
                        <c:v>25/05/2023 09:44</c:v>
                      </c:pt>
                      <c:pt idx="724">
                        <c:v>25/05/2023 09:44</c:v>
                      </c:pt>
                      <c:pt idx="725">
                        <c:v>25/05/2023 09:44</c:v>
                      </c:pt>
                      <c:pt idx="726">
                        <c:v>25/05/2023 09:44</c:v>
                      </c:pt>
                      <c:pt idx="727">
                        <c:v>25/05/2023 09:44</c:v>
                      </c:pt>
                      <c:pt idx="728">
                        <c:v>25/05/2023 09:44</c:v>
                      </c:pt>
                      <c:pt idx="729">
                        <c:v>25/05/2023 09:44</c:v>
                      </c:pt>
                      <c:pt idx="730">
                        <c:v>25/05/2023 09:44</c:v>
                      </c:pt>
                      <c:pt idx="731">
                        <c:v>25/05/2023 09:44</c:v>
                      </c:pt>
                      <c:pt idx="732">
                        <c:v>25/05/2023 09:44</c:v>
                      </c:pt>
                      <c:pt idx="733">
                        <c:v>25/05/2023 09:44</c:v>
                      </c:pt>
                      <c:pt idx="734">
                        <c:v>25/05/2023 09:44</c:v>
                      </c:pt>
                      <c:pt idx="735">
                        <c:v>25/05/2023 09:44</c:v>
                      </c:pt>
                      <c:pt idx="736">
                        <c:v>25/05/2023 09:44</c:v>
                      </c:pt>
                      <c:pt idx="737">
                        <c:v>25/05/2023 09:44</c:v>
                      </c:pt>
                      <c:pt idx="738">
                        <c:v>25/05/2023 09:44</c:v>
                      </c:pt>
                      <c:pt idx="739">
                        <c:v>25/05/2023 09:44</c:v>
                      </c:pt>
                      <c:pt idx="740">
                        <c:v>25/05/2023 09:44</c:v>
                      </c:pt>
                      <c:pt idx="741">
                        <c:v>25/05/2023 09:44</c:v>
                      </c:pt>
                      <c:pt idx="742">
                        <c:v>25/05/2023 09:44</c:v>
                      </c:pt>
                      <c:pt idx="743">
                        <c:v>25/05/2023 09:44</c:v>
                      </c:pt>
                      <c:pt idx="744">
                        <c:v>25/05/2023 09:44</c:v>
                      </c:pt>
                      <c:pt idx="745">
                        <c:v>25/05/2023 09:44</c:v>
                      </c:pt>
                      <c:pt idx="746">
                        <c:v>25/05/2023 09:44</c:v>
                      </c:pt>
                      <c:pt idx="747">
                        <c:v>25/05/2023 09:44</c:v>
                      </c:pt>
                      <c:pt idx="748">
                        <c:v>25/05/2023 09:44</c:v>
                      </c:pt>
                      <c:pt idx="749">
                        <c:v>25/05/2023 09:44</c:v>
                      </c:pt>
                      <c:pt idx="750">
                        <c:v>25/05/2023 09:44</c:v>
                      </c:pt>
                      <c:pt idx="751">
                        <c:v>25/05/2023 09:44</c:v>
                      </c:pt>
                      <c:pt idx="752">
                        <c:v>25/05/2023 09:44</c:v>
                      </c:pt>
                      <c:pt idx="753">
                        <c:v>25/05/2023 09:44</c:v>
                      </c:pt>
                      <c:pt idx="754">
                        <c:v>25/05/2023 09:44</c:v>
                      </c:pt>
                      <c:pt idx="755">
                        <c:v>25/05/2023 09:44</c:v>
                      </c:pt>
                      <c:pt idx="756">
                        <c:v>25/05/2023 09:44</c:v>
                      </c:pt>
                      <c:pt idx="757">
                        <c:v>25/05/2023 09:44</c:v>
                      </c:pt>
                      <c:pt idx="758">
                        <c:v>25/05/2023 09:44</c:v>
                      </c:pt>
                      <c:pt idx="759">
                        <c:v>25/05/2023 09:44</c:v>
                      </c:pt>
                      <c:pt idx="760">
                        <c:v>25/05/2023 09:44</c:v>
                      </c:pt>
                      <c:pt idx="761">
                        <c:v>25/05/2023 09:44</c:v>
                      </c:pt>
                      <c:pt idx="762">
                        <c:v>25/05/2023 09:44</c:v>
                      </c:pt>
                      <c:pt idx="763">
                        <c:v>25/05/2023 09:44</c:v>
                      </c:pt>
                      <c:pt idx="764">
                        <c:v>25/05/2023 09:44</c:v>
                      </c:pt>
                      <c:pt idx="765">
                        <c:v>25/05/2023 09:45</c:v>
                      </c:pt>
                      <c:pt idx="766">
                        <c:v>25/05/2023 09:45</c:v>
                      </c:pt>
                      <c:pt idx="767">
                        <c:v>25/05/2023 09:45</c:v>
                      </c:pt>
                      <c:pt idx="768">
                        <c:v>25/05/2023 09:45</c:v>
                      </c:pt>
                      <c:pt idx="769">
                        <c:v>25/05/2023 09:45</c:v>
                      </c:pt>
                      <c:pt idx="770">
                        <c:v>25/05/2023 09:45</c:v>
                      </c:pt>
                      <c:pt idx="771">
                        <c:v>25/05/2023 09:45</c:v>
                      </c:pt>
                      <c:pt idx="772">
                        <c:v>25/05/2023 09:45</c:v>
                      </c:pt>
                      <c:pt idx="773">
                        <c:v>25/05/2023 09:45</c:v>
                      </c:pt>
                      <c:pt idx="774">
                        <c:v>25/05/2023 09:45</c:v>
                      </c:pt>
                      <c:pt idx="775">
                        <c:v>25/05/2023 09:45</c:v>
                      </c:pt>
                      <c:pt idx="776">
                        <c:v>25/05/2023 09:45</c:v>
                      </c:pt>
                      <c:pt idx="777">
                        <c:v>25/05/2023 09:45</c:v>
                      </c:pt>
                      <c:pt idx="778">
                        <c:v>25/05/2023 09:45</c:v>
                      </c:pt>
                      <c:pt idx="779">
                        <c:v>25/05/2023 09:45</c:v>
                      </c:pt>
                      <c:pt idx="780">
                        <c:v>25/05/2023 09:45</c:v>
                      </c:pt>
                      <c:pt idx="781">
                        <c:v>25/05/2023 09:45</c:v>
                      </c:pt>
                      <c:pt idx="782">
                        <c:v>25/05/2023 09:45</c:v>
                      </c:pt>
                      <c:pt idx="783">
                        <c:v>25/05/2023 09:45</c:v>
                      </c:pt>
                      <c:pt idx="784">
                        <c:v>25/05/2023 09:45</c:v>
                      </c:pt>
                      <c:pt idx="785">
                        <c:v>25/05/2023 09:45</c:v>
                      </c:pt>
                      <c:pt idx="786">
                        <c:v>25/05/2023 09:45</c:v>
                      </c:pt>
                      <c:pt idx="787">
                        <c:v>25/05/2023 09:45</c:v>
                      </c:pt>
                      <c:pt idx="788">
                        <c:v>25/05/2023 09:45</c:v>
                      </c:pt>
                      <c:pt idx="789">
                        <c:v>25/05/2023 09:45</c:v>
                      </c:pt>
                      <c:pt idx="790">
                        <c:v>25/05/2023 09:45</c:v>
                      </c:pt>
                      <c:pt idx="791">
                        <c:v>25/05/2023 09:45</c:v>
                      </c:pt>
                      <c:pt idx="792">
                        <c:v>25/05/2023 09:45</c:v>
                      </c:pt>
                      <c:pt idx="793">
                        <c:v>25/05/2023 09:45</c:v>
                      </c:pt>
                      <c:pt idx="794">
                        <c:v>25/05/2023 09:45</c:v>
                      </c:pt>
                      <c:pt idx="795">
                        <c:v>25/05/2023 09:45</c:v>
                      </c:pt>
                      <c:pt idx="796">
                        <c:v>25/05/2023 09:45</c:v>
                      </c:pt>
                      <c:pt idx="797">
                        <c:v>25/05/2023 09:45</c:v>
                      </c:pt>
                      <c:pt idx="798">
                        <c:v>25/05/2023 09:45</c:v>
                      </c:pt>
                      <c:pt idx="799">
                        <c:v>25/05/2023 09:45</c:v>
                      </c:pt>
                      <c:pt idx="800">
                        <c:v>25/05/2023 09:45</c:v>
                      </c:pt>
                      <c:pt idx="801">
                        <c:v>25/05/2023 09:45</c:v>
                      </c:pt>
                      <c:pt idx="802">
                        <c:v>25/05/2023 09:45</c:v>
                      </c:pt>
                      <c:pt idx="803">
                        <c:v>25/05/2023 09:45</c:v>
                      </c:pt>
                      <c:pt idx="804">
                        <c:v>25/05/2023 09:45</c:v>
                      </c:pt>
                      <c:pt idx="805">
                        <c:v>25/05/2023 09:45</c:v>
                      </c:pt>
                      <c:pt idx="806">
                        <c:v>25/05/2023 09:45</c:v>
                      </c:pt>
                      <c:pt idx="807">
                        <c:v>25/05/2023 09:45</c:v>
                      </c:pt>
                      <c:pt idx="808">
                        <c:v>25/05/2023 09:45</c:v>
                      </c:pt>
                      <c:pt idx="809">
                        <c:v>25/05/2023 09:45</c:v>
                      </c:pt>
                      <c:pt idx="810">
                        <c:v>25/05/2023 09:45</c:v>
                      </c:pt>
                      <c:pt idx="811">
                        <c:v>25/05/2023 09:45</c:v>
                      </c:pt>
                      <c:pt idx="812">
                        <c:v>25/05/2023 09:45</c:v>
                      </c:pt>
                      <c:pt idx="813">
                        <c:v>25/05/2023 09:45</c:v>
                      </c:pt>
                      <c:pt idx="814">
                        <c:v>25/05/2023 09:45</c:v>
                      </c:pt>
                      <c:pt idx="815">
                        <c:v>25/05/2023 09:45</c:v>
                      </c:pt>
                      <c:pt idx="816">
                        <c:v>25/05/2023 09:45</c:v>
                      </c:pt>
                      <c:pt idx="817">
                        <c:v>25/05/2023 09:45</c:v>
                      </c:pt>
                      <c:pt idx="818">
                        <c:v>25/05/2023 09:45</c:v>
                      </c:pt>
                      <c:pt idx="819">
                        <c:v>25/05/2023 09:45</c:v>
                      </c:pt>
                      <c:pt idx="820">
                        <c:v>25/05/2023 09:45</c:v>
                      </c:pt>
                      <c:pt idx="821">
                        <c:v>25/05/2023 09:45</c:v>
                      </c:pt>
                      <c:pt idx="822">
                        <c:v>25/05/2023 09:45</c:v>
                      </c:pt>
                      <c:pt idx="823">
                        <c:v>25/05/2023 09:45</c:v>
                      </c:pt>
                      <c:pt idx="824">
                        <c:v>25/05/2023 09:45</c:v>
                      </c:pt>
                      <c:pt idx="825">
                        <c:v>25/05/2023 09:46</c:v>
                      </c:pt>
                      <c:pt idx="826">
                        <c:v>25/05/2023 09:46</c:v>
                      </c:pt>
                      <c:pt idx="827">
                        <c:v>25/05/2023 09:46</c:v>
                      </c:pt>
                      <c:pt idx="828">
                        <c:v>25/05/2023 09:46</c:v>
                      </c:pt>
                      <c:pt idx="829">
                        <c:v>25/05/2023 09:46</c:v>
                      </c:pt>
                      <c:pt idx="830">
                        <c:v>25/05/2023 09:46</c:v>
                      </c:pt>
                      <c:pt idx="831">
                        <c:v>25/05/2023 09:46</c:v>
                      </c:pt>
                      <c:pt idx="832">
                        <c:v>25/05/2023 09:46</c:v>
                      </c:pt>
                      <c:pt idx="833">
                        <c:v>25/05/2023 09:46</c:v>
                      </c:pt>
                      <c:pt idx="834">
                        <c:v>25/05/2023 09:46</c:v>
                      </c:pt>
                      <c:pt idx="835">
                        <c:v>25/05/2023 09:46</c:v>
                      </c:pt>
                      <c:pt idx="836">
                        <c:v>25/05/2023 09:46</c:v>
                      </c:pt>
                      <c:pt idx="837">
                        <c:v>25/05/2023 09:46</c:v>
                      </c:pt>
                      <c:pt idx="838">
                        <c:v>25/05/2023 09:46</c:v>
                      </c:pt>
                      <c:pt idx="839">
                        <c:v>25/05/2023 09:46</c:v>
                      </c:pt>
                      <c:pt idx="840">
                        <c:v>25/05/2023 09:46</c:v>
                      </c:pt>
                      <c:pt idx="841">
                        <c:v>25/05/2023 09:46</c:v>
                      </c:pt>
                      <c:pt idx="842">
                        <c:v>25/05/2023 09:46</c:v>
                      </c:pt>
                      <c:pt idx="843">
                        <c:v>25/05/2023 09:46</c:v>
                      </c:pt>
                      <c:pt idx="844">
                        <c:v>25/05/2023 09:46</c:v>
                      </c:pt>
                      <c:pt idx="845">
                        <c:v>25/05/2023 09:46</c:v>
                      </c:pt>
                      <c:pt idx="846">
                        <c:v>25/05/2023 09:46</c:v>
                      </c:pt>
                      <c:pt idx="847">
                        <c:v>25/05/2023 09:46</c:v>
                      </c:pt>
                      <c:pt idx="848">
                        <c:v>25/05/2023 09:46</c:v>
                      </c:pt>
                      <c:pt idx="849">
                        <c:v>25/05/2023 09:46</c:v>
                      </c:pt>
                      <c:pt idx="850">
                        <c:v>25/05/2023 09:46</c:v>
                      </c:pt>
                      <c:pt idx="851">
                        <c:v>25/05/2023 09:46</c:v>
                      </c:pt>
                      <c:pt idx="852">
                        <c:v>25/05/2023 09:46</c:v>
                      </c:pt>
                      <c:pt idx="853">
                        <c:v>25/05/2023 09:46</c:v>
                      </c:pt>
                      <c:pt idx="854">
                        <c:v>25/05/2023 09:46</c:v>
                      </c:pt>
                      <c:pt idx="855">
                        <c:v>25/05/2023 09:46</c:v>
                      </c:pt>
                      <c:pt idx="856">
                        <c:v>25/05/2023 09:46</c:v>
                      </c:pt>
                      <c:pt idx="857">
                        <c:v>25/05/2023 09:46</c:v>
                      </c:pt>
                      <c:pt idx="858">
                        <c:v>25/05/2023 09:46</c:v>
                      </c:pt>
                      <c:pt idx="859">
                        <c:v>25/05/2023 09:46</c:v>
                      </c:pt>
                      <c:pt idx="860">
                        <c:v>25/05/2023 09:46</c:v>
                      </c:pt>
                      <c:pt idx="861">
                        <c:v>25/05/2023 09:46</c:v>
                      </c:pt>
                      <c:pt idx="862">
                        <c:v>25/05/2023 09:46</c:v>
                      </c:pt>
                      <c:pt idx="863">
                        <c:v>25/05/2023 09:46</c:v>
                      </c:pt>
                      <c:pt idx="864">
                        <c:v>25/05/2023 09:46</c:v>
                      </c:pt>
                      <c:pt idx="865">
                        <c:v>25/05/2023 09:46</c:v>
                      </c:pt>
                      <c:pt idx="866">
                        <c:v>25/05/2023 09:46</c:v>
                      </c:pt>
                      <c:pt idx="867">
                        <c:v>25/05/2023 09:46</c:v>
                      </c:pt>
                      <c:pt idx="868">
                        <c:v>25/05/2023 09:46</c:v>
                      </c:pt>
                      <c:pt idx="869">
                        <c:v>25/05/2023 09:46</c:v>
                      </c:pt>
                      <c:pt idx="870">
                        <c:v>25/05/2023 09:46</c:v>
                      </c:pt>
                      <c:pt idx="871">
                        <c:v>25/05/2023 09:46</c:v>
                      </c:pt>
                      <c:pt idx="872">
                        <c:v>25/05/2023 09:46</c:v>
                      </c:pt>
                      <c:pt idx="873">
                        <c:v>25/05/2023 09:46</c:v>
                      </c:pt>
                      <c:pt idx="874">
                        <c:v>25/05/2023 09:46</c:v>
                      </c:pt>
                      <c:pt idx="875">
                        <c:v>25/05/2023 09:46</c:v>
                      </c:pt>
                      <c:pt idx="876">
                        <c:v>25/05/2023 09:46</c:v>
                      </c:pt>
                      <c:pt idx="877">
                        <c:v>25/05/2023 09:46</c:v>
                      </c:pt>
                      <c:pt idx="878">
                        <c:v>25/05/2023 09:46</c:v>
                      </c:pt>
                      <c:pt idx="879">
                        <c:v>25/05/2023 09:46</c:v>
                      </c:pt>
                      <c:pt idx="880">
                        <c:v>25/05/2023 09:46</c:v>
                      </c:pt>
                      <c:pt idx="881">
                        <c:v>25/05/2023 09:46</c:v>
                      </c:pt>
                      <c:pt idx="882">
                        <c:v>25/05/2023 09:46</c:v>
                      </c:pt>
                      <c:pt idx="883">
                        <c:v>25/05/2023 09:46</c:v>
                      </c:pt>
                      <c:pt idx="884">
                        <c:v>25/05/2023 09:47</c:v>
                      </c:pt>
                      <c:pt idx="885">
                        <c:v>25/05/2023 09:47</c:v>
                      </c:pt>
                      <c:pt idx="886">
                        <c:v>25/05/2023 09:47</c:v>
                      </c:pt>
                      <c:pt idx="887">
                        <c:v>25/05/2023 09:47</c:v>
                      </c:pt>
                      <c:pt idx="888">
                        <c:v>25/05/2023 09:47</c:v>
                      </c:pt>
                      <c:pt idx="889">
                        <c:v>25/05/2023 09:47</c:v>
                      </c:pt>
                      <c:pt idx="890">
                        <c:v>25/05/2023 09:47</c:v>
                      </c:pt>
                      <c:pt idx="891">
                        <c:v>25/05/2023 09:47</c:v>
                      </c:pt>
                      <c:pt idx="892">
                        <c:v>25/05/2023 09:47</c:v>
                      </c:pt>
                      <c:pt idx="893">
                        <c:v>25/05/2023 09:47</c:v>
                      </c:pt>
                      <c:pt idx="894">
                        <c:v>25/05/2023 09:47</c:v>
                      </c:pt>
                      <c:pt idx="895">
                        <c:v>25/05/2023 09:47</c:v>
                      </c:pt>
                      <c:pt idx="896">
                        <c:v>25/05/2023 09:47</c:v>
                      </c:pt>
                      <c:pt idx="897">
                        <c:v>25/05/2023 09:47</c:v>
                      </c:pt>
                      <c:pt idx="898">
                        <c:v>25/05/2023 09:47</c:v>
                      </c:pt>
                      <c:pt idx="899">
                        <c:v>25/05/2023 09:47</c:v>
                      </c:pt>
                      <c:pt idx="900">
                        <c:v>25/05/2023 09:47</c:v>
                      </c:pt>
                      <c:pt idx="901">
                        <c:v>25/05/2023 09:47</c:v>
                      </c:pt>
                      <c:pt idx="902">
                        <c:v>25/05/2023 09:47</c:v>
                      </c:pt>
                      <c:pt idx="903">
                        <c:v>25/05/2023 09:47</c:v>
                      </c:pt>
                      <c:pt idx="904">
                        <c:v>25/05/2023 09:47</c:v>
                      </c:pt>
                      <c:pt idx="905">
                        <c:v>25/05/2023 09:47</c:v>
                      </c:pt>
                      <c:pt idx="906">
                        <c:v>25/05/2023 09:47</c:v>
                      </c:pt>
                      <c:pt idx="907">
                        <c:v>25/05/2023 09:47</c:v>
                      </c:pt>
                      <c:pt idx="908">
                        <c:v>25/05/2023 09:47</c:v>
                      </c:pt>
                      <c:pt idx="909">
                        <c:v>25/05/2023 09:47</c:v>
                      </c:pt>
                      <c:pt idx="910">
                        <c:v>25/05/2023 09:47</c:v>
                      </c:pt>
                      <c:pt idx="911">
                        <c:v>25/05/2023 09:47</c:v>
                      </c:pt>
                      <c:pt idx="912">
                        <c:v>25/05/2023 09:47</c:v>
                      </c:pt>
                      <c:pt idx="913">
                        <c:v>25/05/2023 09:47</c:v>
                      </c:pt>
                      <c:pt idx="914">
                        <c:v>25/05/2023 09:47</c:v>
                      </c:pt>
                      <c:pt idx="915">
                        <c:v>25/05/2023 09:47</c:v>
                      </c:pt>
                      <c:pt idx="916">
                        <c:v>25/05/2023 09:47</c:v>
                      </c:pt>
                      <c:pt idx="917">
                        <c:v>25/05/2023 09:47</c:v>
                      </c:pt>
                      <c:pt idx="918">
                        <c:v>25/05/2023 09:47</c:v>
                      </c:pt>
                      <c:pt idx="919">
                        <c:v>25/05/2023 09:47</c:v>
                      </c:pt>
                      <c:pt idx="920">
                        <c:v>25/05/2023 09:47</c:v>
                      </c:pt>
                      <c:pt idx="921">
                        <c:v>25/05/2023 09:47</c:v>
                      </c:pt>
                      <c:pt idx="922">
                        <c:v>25/05/2023 09:47</c:v>
                      </c:pt>
                      <c:pt idx="923">
                        <c:v>25/05/2023 09:47</c:v>
                      </c:pt>
                      <c:pt idx="924">
                        <c:v>25/05/2023 09:47</c:v>
                      </c:pt>
                      <c:pt idx="925">
                        <c:v>25/05/2023 09:47</c:v>
                      </c:pt>
                      <c:pt idx="926">
                        <c:v>25/05/2023 09:47</c:v>
                      </c:pt>
                      <c:pt idx="927">
                        <c:v>25/05/2023 09:47</c:v>
                      </c:pt>
                      <c:pt idx="928">
                        <c:v>25/05/2023 09:47</c:v>
                      </c:pt>
                      <c:pt idx="929">
                        <c:v>25/05/2023 09:47</c:v>
                      </c:pt>
                      <c:pt idx="930">
                        <c:v>25/05/2023 09:47</c:v>
                      </c:pt>
                      <c:pt idx="931">
                        <c:v>25/05/2023 09:47</c:v>
                      </c:pt>
                      <c:pt idx="932">
                        <c:v>25/05/2023 09:47</c:v>
                      </c:pt>
                      <c:pt idx="933">
                        <c:v>25/05/2023 09:47</c:v>
                      </c:pt>
                      <c:pt idx="934">
                        <c:v>25/05/2023 09:47</c:v>
                      </c:pt>
                      <c:pt idx="935">
                        <c:v>25/05/2023 09:47</c:v>
                      </c:pt>
                      <c:pt idx="936">
                        <c:v>25/05/2023 09:47</c:v>
                      </c:pt>
                      <c:pt idx="937">
                        <c:v>25/05/2023 09:47</c:v>
                      </c:pt>
                      <c:pt idx="938">
                        <c:v>25/05/2023 09:47</c:v>
                      </c:pt>
                      <c:pt idx="939">
                        <c:v>25/05/2023 09:47</c:v>
                      </c:pt>
                      <c:pt idx="940">
                        <c:v>25/05/2023 09:47</c:v>
                      </c:pt>
                      <c:pt idx="941">
                        <c:v>25/05/2023 09:47</c:v>
                      </c:pt>
                      <c:pt idx="942">
                        <c:v>25/05/2023 09:47</c:v>
                      </c:pt>
                      <c:pt idx="943">
                        <c:v>25/05/2023 09:47</c:v>
                      </c:pt>
                      <c:pt idx="944">
                        <c:v>25/05/2023 09:48</c:v>
                      </c:pt>
                      <c:pt idx="945">
                        <c:v>25/05/2023 09:48</c:v>
                      </c:pt>
                      <c:pt idx="946">
                        <c:v>25/05/2023 09:48</c:v>
                      </c:pt>
                      <c:pt idx="947">
                        <c:v>25/05/2023 09:48</c:v>
                      </c:pt>
                      <c:pt idx="948">
                        <c:v>25/05/2023 09:48</c:v>
                      </c:pt>
                      <c:pt idx="949">
                        <c:v>25/05/2023 09:48</c:v>
                      </c:pt>
                      <c:pt idx="950">
                        <c:v>25/05/2023 09:48</c:v>
                      </c:pt>
                      <c:pt idx="951">
                        <c:v>25/05/2023 09:48</c:v>
                      </c:pt>
                      <c:pt idx="952">
                        <c:v>25/05/2023 09:48</c:v>
                      </c:pt>
                      <c:pt idx="953">
                        <c:v>25/05/2023 09:48</c:v>
                      </c:pt>
                      <c:pt idx="954">
                        <c:v>25/05/2023 09:48</c:v>
                      </c:pt>
                      <c:pt idx="955">
                        <c:v>25/05/2023 09:48</c:v>
                      </c:pt>
                      <c:pt idx="956">
                        <c:v>25/05/2023 09:48</c:v>
                      </c:pt>
                      <c:pt idx="957">
                        <c:v>25/05/2023 09:48</c:v>
                      </c:pt>
                      <c:pt idx="958">
                        <c:v>25/05/2023 09:48</c:v>
                      </c:pt>
                      <c:pt idx="959">
                        <c:v>25/05/2023 09:48</c:v>
                      </c:pt>
                      <c:pt idx="960">
                        <c:v>25/05/2023 09:48</c:v>
                      </c:pt>
                      <c:pt idx="961">
                        <c:v>25/05/2023 09:48</c:v>
                      </c:pt>
                      <c:pt idx="962">
                        <c:v>25/05/2023 09:48</c:v>
                      </c:pt>
                      <c:pt idx="963">
                        <c:v>25/05/2023 09:48</c:v>
                      </c:pt>
                      <c:pt idx="964">
                        <c:v>25/05/2023 09:48</c:v>
                      </c:pt>
                      <c:pt idx="965">
                        <c:v>25/05/2023 09:48</c:v>
                      </c:pt>
                      <c:pt idx="966">
                        <c:v>25/05/2023 09:48</c:v>
                      </c:pt>
                      <c:pt idx="967">
                        <c:v>25/05/2023 09:48</c:v>
                      </c:pt>
                      <c:pt idx="968">
                        <c:v>25/05/2023 09:48</c:v>
                      </c:pt>
                      <c:pt idx="969">
                        <c:v>25/05/2023 09:48</c:v>
                      </c:pt>
                      <c:pt idx="970">
                        <c:v>25/05/2023 09:48</c:v>
                      </c:pt>
                      <c:pt idx="971">
                        <c:v>25/05/2023 09:48</c:v>
                      </c:pt>
                      <c:pt idx="972">
                        <c:v>25/05/2023 09:48</c:v>
                      </c:pt>
                      <c:pt idx="973">
                        <c:v>25/05/2023 09:48</c:v>
                      </c:pt>
                      <c:pt idx="974">
                        <c:v>25/05/2023 09:48</c:v>
                      </c:pt>
                      <c:pt idx="975">
                        <c:v>25/05/2023 09:48</c:v>
                      </c:pt>
                      <c:pt idx="976">
                        <c:v>25/05/2023 09:48</c:v>
                      </c:pt>
                      <c:pt idx="977">
                        <c:v>25/05/2023 09:48</c:v>
                      </c:pt>
                      <c:pt idx="978">
                        <c:v>25/05/2023 09:48</c:v>
                      </c:pt>
                      <c:pt idx="979">
                        <c:v>25/05/2023 09:48</c:v>
                      </c:pt>
                      <c:pt idx="980">
                        <c:v>25/05/2023 09:48</c:v>
                      </c:pt>
                      <c:pt idx="981">
                        <c:v>25/05/2023 09:48</c:v>
                      </c:pt>
                      <c:pt idx="982">
                        <c:v>25/05/2023 09:48</c:v>
                      </c:pt>
                      <c:pt idx="983">
                        <c:v>25/05/2023 09:48</c:v>
                      </c:pt>
                      <c:pt idx="984">
                        <c:v>25/05/2023 09:48</c:v>
                      </c:pt>
                      <c:pt idx="985">
                        <c:v>25/05/2023 09:48</c:v>
                      </c:pt>
                      <c:pt idx="986">
                        <c:v>25/05/2023 09:48</c:v>
                      </c:pt>
                      <c:pt idx="987">
                        <c:v>25/05/2023 09:48</c:v>
                      </c:pt>
                      <c:pt idx="988">
                        <c:v>25/05/2023 09:48</c:v>
                      </c:pt>
                      <c:pt idx="989">
                        <c:v>25/05/2023 09:48</c:v>
                      </c:pt>
                      <c:pt idx="990">
                        <c:v>25/05/2023 09:48</c:v>
                      </c:pt>
                      <c:pt idx="991">
                        <c:v>25/05/2023 09:48</c:v>
                      </c:pt>
                      <c:pt idx="992">
                        <c:v>25/05/2023 09:48</c:v>
                      </c:pt>
                      <c:pt idx="993">
                        <c:v>25/05/2023 09:48</c:v>
                      </c:pt>
                      <c:pt idx="994">
                        <c:v>25/05/2023 09:48</c:v>
                      </c:pt>
                      <c:pt idx="995">
                        <c:v>25/05/2023 09:48</c:v>
                      </c:pt>
                      <c:pt idx="996">
                        <c:v>25/05/2023 09:48</c:v>
                      </c:pt>
                      <c:pt idx="997">
                        <c:v>25/05/2023 09:48</c:v>
                      </c:pt>
                      <c:pt idx="998">
                        <c:v>25/05/2023 09:48</c:v>
                      </c:pt>
                      <c:pt idx="999">
                        <c:v>25/05/2023 09:48</c:v>
                      </c:pt>
                      <c:pt idx="1000">
                        <c:v>25/05/2023 09:48</c:v>
                      </c:pt>
                      <c:pt idx="1001">
                        <c:v>25/05/2023 09:48</c:v>
                      </c:pt>
                      <c:pt idx="1002">
                        <c:v>25/05/2023 09:48</c:v>
                      </c:pt>
                      <c:pt idx="1003">
                        <c:v>25/05/2023 09:49</c:v>
                      </c:pt>
                      <c:pt idx="1004">
                        <c:v>25/05/2023 09:49</c:v>
                      </c:pt>
                      <c:pt idx="1005">
                        <c:v>25/05/2023 09:49</c:v>
                      </c:pt>
                      <c:pt idx="1006">
                        <c:v>25/05/2023 09:49</c:v>
                      </c:pt>
                      <c:pt idx="1007">
                        <c:v>25/05/2023 09:49</c:v>
                      </c:pt>
                      <c:pt idx="1008">
                        <c:v>25/05/2023 09:49</c:v>
                      </c:pt>
                      <c:pt idx="1009">
                        <c:v>25/05/2023 09:49</c:v>
                      </c:pt>
                      <c:pt idx="1010">
                        <c:v>25/05/2023 09:49</c:v>
                      </c:pt>
                      <c:pt idx="1011">
                        <c:v>25/05/2023 09:49</c:v>
                      </c:pt>
                      <c:pt idx="1012">
                        <c:v>25/05/2023 09:49</c:v>
                      </c:pt>
                      <c:pt idx="1013">
                        <c:v>25/05/2023 09:49</c:v>
                      </c:pt>
                      <c:pt idx="1014">
                        <c:v>25/05/2023 09:49</c:v>
                      </c:pt>
                      <c:pt idx="1015">
                        <c:v>25/05/2023 09:49</c:v>
                      </c:pt>
                      <c:pt idx="1016">
                        <c:v>25/05/2023 09:49</c:v>
                      </c:pt>
                      <c:pt idx="1017">
                        <c:v>25/05/2023 09:49</c:v>
                      </c:pt>
                      <c:pt idx="1018">
                        <c:v>25/05/2023 09:49</c:v>
                      </c:pt>
                      <c:pt idx="1019">
                        <c:v>25/05/2023 09:49</c:v>
                      </c:pt>
                      <c:pt idx="1020">
                        <c:v>25/05/2023 09:49</c:v>
                      </c:pt>
                      <c:pt idx="1021">
                        <c:v>25/05/2023 09:49</c:v>
                      </c:pt>
                      <c:pt idx="1022">
                        <c:v>25/05/2023 09:49</c:v>
                      </c:pt>
                      <c:pt idx="1023">
                        <c:v>25/05/2023 09:49</c:v>
                      </c:pt>
                      <c:pt idx="1024">
                        <c:v>25/05/2023 09:49</c:v>
                      </c:pt>
                      <c:pt idx="1025">
                        <c:v>25/05/2023 09:49</c:v>
                      </c:pt>
                      <c:pt idx="1026">
                        <c:v>25/05/2023 09:49</c:v>
                      </c:pt>
                      <c:pt idx="1027">
                        <c:v>25/05/2023 09:49</c:v>
                      </c:pt>
                      <c:pt idx="1028">
                        <c:v>25/05/2023 09:49</c:v>
                      </c:pt>
                      <c:pt idx="1029">
                        <c:v>25/05/2023 09:49</c:v>
                      </c:pt>
                      <c:pt idx="1030">
                        <c:v>25/05/2023 09:49</c:v>
                      </c:pt>
                      <c:pt idx="1031">
                        <c:v>25/05/2023 09:49</c:v>
                      </c:pt>
                      <c:pt idx="1032">
                        <c:v>25/05/2023 09:49</c:v>
                      </c:pt>
                      <c:pt idx="1033">
                        <c:v>25/05/2023 09:49</c:v>
                      </c:pt>
                      <c:pt idx="1034">
                        <c:v>25/05/2023 09:49</c:v>
                      </c:pt>
                      <c:pt idx="1035">
                        <c:v>25/05/2023 09:49</c:v>
                      </c:pt>
                      <c:pt idx="1036">
                        <c:v>25/05/2023 09:49</c:v>
                      </c:pt>
                      <c:pt idx="1037">
                        <c:v>25/05/2023 09:49</c:v>
                      </c:pt>
                      <c:pt idx="1038">
                        <c:v>25/05/2023 09:49</c:v>
                      </c:pt>
                      <c:pt idx="1039">
                        <c:v>25/05/2023 09:49</c:v>
                      </c:pt>
                      <c:pt idx="1040">
                        <c:v>25/05/2023 09:49</c:v>
                      </c:pt>
                      <c:pt idx="1041">
                        <c:v>25/05/2023 09:49</c:v>
                      </c:pt>
                      <c:pt idx="1042">
                        <c:v>25/05/2023 09:49</c:v>
                      </c:pt>
                      <c:pt idx="1043">
                        <c:v>25/05/2023 09:49</c:v>
                      </c:pt>
                      <c:pt idx="1044">
                        <c:v>25/05/2023 09:49</c:v>
                      </c:pt>
                      <c:pt idx="1045">
                        <c:v>25/05/2023 09:49</c:v>
                      </c:pt>
                      <c:pt idx="1046">
                        <c:v>25/05/2023 09:49</c:v>
                      </c:pt>
                      <c:pt idx="1047">
                        <c:v>25/05/2023 09:49</c:v>
                      </c:pt>
                      <c:pt idx="1048">
                        <c:v>25/05/2023 09:49</c:v>
                      </c:pt>
                      <c:pt idx="1049">
                        <c:v>25/05/2023 09:49</c:v>
                      </c:pt>
                      <c:pt idx="1050">
                        <c:v>25/05/2023 09:49</c:v>
                      </c:pt>
                      <c:pt idx="1051">
                        <c:v>25/05/2023 09:49</c:v>
                      </c:pt>
                      <c:pt idx="1052">
                        <c:v>25/05/2023 09:49</c:v>
                      </c:pt>
                      <c:pt idx="1053">
                        <c:v>25/05/2023 09:49</c:v>
                      </c:pt>
                      <c:pt idx="1054">
                        <c:v>25/05/2023 09:49</c:v>
                      </c:pt>
                      <c:pt idx="1055">
                        <c:v>25/05/2023 09:49</c:v>
                      </c:pt>
                      <c:pt idx="1056">
                        <c:v>25/05/2023 09:49</c:v>
                      </c:pt>
                      <c:pt idx="1057">
                        <c:v>25/05/2023 09:49</c:v>
                      </c:pt>
                      <c:pt idx="1058">
                        <c:v>25/05/2023 09:49</c:v>
                      </c:pt>
                      <c:pt idx="1059">
                        <c:v>25/05/2023 09:49</c:v>
                      </c:pt>
                      <c:pt idx="1060">
                        <c:v>25/05/2023 09:49</c:v>
                      </c:pt>
                      <c:pt idx="1061">
                        <c:v>25/05/2023 09:49</c:v>
                      </c:pt>
                      <c:pt idx="1062">
                        <c:v>25/05/2023 09:49</c:v>
                      </c:pt>
                      <c:pt idx="1063">
                        <c:v>25/05/2023 09:50</c:v>
                      </c:pt>
                      <c:pt idx="1064">
                        <c:v>25/05/2023 09:50</c:v>
                      </c:pt>
                      <c:pt idx="1065">
                        <c:v>25/05/2023 09:50</c:v>
                      </c:pt>
                      <c:pt idx="1066">
                        <c:v>25/05/2023 09:50</c:v>
                      </c:pt>
                      <c:pt idx="1067">
                        <c:v>25/05/2023 09:50</c:v>
                      </c:pt>
                      <c:pt idx="1068">
                        <c:v>25/05/2023 09:50</c:v>
                      </c:pt>
                      <c:pt idx="1069">
                        <c:v>25/05/2023 09:50</c:v>
                      </c:pt>
                      <c:pt idx="1070">
                        <c:v>25/05/2023 09:50</c:v>
                      </c:pt>
                      <c:pt idx="1071">
                        <c:v>25/05/2023 09:50</c:v>
                      </c:pt>
                      <c:pt idx="1072">
                        <c:v>25/05/2023 09:50</c:v>
                      </c:pt>
                      <c:pt idx="1073">
                        <c:v>25/05/2023 09:50</c:v>
                      </c:pt>
                      <c:pt idx="1074">
                        <c:v>25/05/2023 09:50</c:v>
                      </c:pt>
                      <c:pt idx="1075">
                        <c:v>25/05/2023 09:50</c:v>
                      </c:pt>
                      <c:pt idx="1076">
                        <c:v>25/05/2023 09:50</c:v>
                      </c:pt>
                      <c:pt idx="1077">
                        <c:v>25/05/2023 09:50</c:v>
                      </c:pt>
                      <c:pt idx="1078">
                        <c:v>25/05/2023 09:50</c:v>
                      </c:pt>
                      <c:pt idx="1079">
                        <c:v>25/05/2023 09:50</c:v>
                      </c:pt>
                      <c:pt idx="1080">
                        <c:v>25/05/2023 09:50</c:v>
                      </c:pt>
                      <c:pt idx="1081">
                        <c:v>25/05/2023 09:50</c:v>
                      </c:pt>
                      <c:pt idx="1082">
                        <c:v>25/05/2023 09:50</c:v>
                      </c:pt>
                      <c:pt idx="1083">
                        <c:v>25/05/2023 09:50</c:v>
                      </c:pt>
                      <c:pt idx="1084">
                        <c:v>25/05/2023 09:50</c:v>
                      </c:pt>
                      <c:pt idx="1085">
                        <c:v>25/05/2023 09:50</c:v>
                      </c:pt>
                      <c:pt idx="1086">
                        <c:v>25/05/2023 09:50</c:v>
                      </c:pt>
                      <c:pt idx="1087">
                        <c:v>25/05/2023 09:50</c:v>
                      </c:pt>
                      <c:pt idx="1088">
                        <c:v>25/05/2023 09:50</c:v>
                      </c:pt>
                      <c:pt idx="1089">
                        <c:v>25/05/2023 09:50</c:v>
                      </c:pt>
                      <c:pt idx="1090">
                        <c:v>25/05/2023 09:50</c:v>
                      </c:pt>
                      <c:pt idx="1091">
                        <c:v>25/05/2023 09:50</c:v>
                      </c:pt>
                      <c:pt idx="1092">
                        <c:v>25/05/2023 09:50</c:v>
                      </c:pt>
                      <c:pt idx="1093">
                        <c:v>25/05/2023 09:50</c:v>
                      </c:pt>
                      <c:pt idx="1094">
                        <c:v>25/05/2023 09:50</c:v>
                      </c:pt>
                      <c:pt idx="1095">
                        <c:v>25/05/2023 09:50</c:v>
                      </c:pt>
                      <c:pt idx="1096">
                        <c:v>25/05/2023 09:50</c:v>
                      </c:pt>
                      <c:pt idx="1097">
                        <c:v>25/05/2023 09:50</c:v>
                      </c:pt>
                      <c:pt idx="1098">
                        <c:v>25/05/2023 09:50</c:v>
                      </c:pt>
                      <c:pt idx="1099">
                        <c:v>25/05/2023 09:50</c:v>
                      </c:pt>
                      <c:pt idx="1100">
                        <c:v>25/05/2023 09:50</c:v>
                      </c:pt>
                      <c:pt idx="1101">
                        <c:v>25/05/2023 09:50</c:v>
                      </c:pt>
                      <c:pt idx="1102">
                        <c:v>25/05/2023 09:50</c:v>
                      </c:pt>
                      <c:pt idx="1103">
                        <c:v>25/05/2023 09:50</c:v>
                      </c:pt>
                      <c:pt idx="1104">
                        <c:v>25/05/2023 09:50</c:v>
                      </c:pt>
                      <c:pt idx="1105">
                        <c:v>25/05/2023 09:50</c:v>
                      </c:pt>
                      <c:pt idx="1106">
                        <c:v>25/05/2023 09:50</c:v>
                      </c:pt>
                      <c:pt idx="1107">
                        <c:v>25/05/2023 09:50</c:v>
                      </c:pt>
                      <c:pt idx="1108">
                        <c:v>25/05/2023 09:50</c:v>
                      </c:pt>
                      <c:pt idx="1109">
                        <c:v>25/05/2023 09:50</c:v>
                      </c:pt>
                      <c:pt idx="1110">
                        <c:v>25/05/2023 09:50</c:v>
                      </c:pt>
                      <c:pt idx="1111">
                        <c:v>25/05/2023 09:50</c:v>
                      </c:pt>
                      <c:pt idx="1112">
                        <c:v>25/05/2023 09:50</c:v>
                      </c:pt>
                      <c:pt idx="1113">
                        <c:v>25/05/2023 09:50</c:v>
                      </c:pt>
                      <c:pt idx="1114">
                        <c:v>25/05/2023 09:50</c:v>
                      </c:pt>
                      <c:pt idx="1115">
                        <c:v>25/05/2023 09:50</c:v>
                      </c:pt>
                      <c:pt idx="1116">
                        <c:v>25/05/2023 09:50</c:v>
                      </c:pt>
                      <c:pt idx="1117">
                        <c:v>25/05/2023 09:50</c:v>
                      </c:pt>
                      <c:pt idx="1118">
                        <c:v>25/05/2023 09:50</c:v>
                      </c:pt>
                      <c:pt idx="1119">
                        <c:v>25/05/2023 09:50</c:v>
                      </c:pt>
                      <c:pt idx="1120">
                        <c:v>25/05/2023 09:50</c:v>
                      </c:pt>
                      <c:pt idx="1121">
                        <c:v>25/05/2023 09:50</c:v>
                      </c:pt>
                      <c:pt idx="1122">
                        <c:v>25/05/2023 09:51</c:v>
                      </c:pt>
                      <c:pt idx="1123">
                        <c:v>25/05/2023 09:51</c:v>
                      </c:pt>
                      <c:pt idx="1124">
                        <c:v>25/05/2023 09:51</c:v>
                      </c:pt>
                      <c:pt idx="1125">
                        <c:v>25/05/2023 09:51</c:v>
                      </c:pt>
                      <c:pt idx="1126">
                        <c:v>25/05/2023 09:51</c:v>
                      </c:pt>
                      <c:pt idx="1127">
                        <c:v>25/05/2023 09:51</c:v>
                      </c:pt>
                      <c:pt idx="1128">
                        <c:v>25/05/2023 09:51</c:v>
                      </c:pt>
                      <c:pt idx="1129">
                        <c:v>25/05/2023 09:51</c:v>
                      </c:pt>
                      <c:pt idx="1130">
                        <c:v>25/05/2023 09:51</c:v>
                      </c:pt>
                      <c:pt idx="1131">
                        <c:v>25/05/2023 09:51</c:v>
                      </c:pt>
                      <c:pt idx="1132">
                        <c:v>25/05/2023 09:51</c:v>
                      </c:pt>
                      <c:pt idx="1133">
                        <c:v>25/05/2023 09:51</c:v>
                      </c:pt>
                      <c:pt idx="1134">
                        <c:v>25/05/2023 09:51</c:v>
                      </c:pt>
                      <c:pt idx="1135">
                        <c:v>25/05/2023 09:51</c:v>
                      </c:pt>
                      <c:pt idx="1136">
                        <c:v>25/05/2023 09:51</c:v>
                      </c:pt>
                      <c:pt idx="1137">
                        <c:v>25/05/2023 09:51</c:v>
                      </c:pt>
                      <c:pt idx="1138">
                        <c:v>25/05/2023 09:51</c:v>
                      </c:pt>
                      <c:pt idx="1139">
                        <c:v>25/05/2023 09:51</c:v>
                      </c:pt>
                      <c:pt idx="1140">
                        <c:v>25/05/2023 09:51</c:v>
                      </c:pt>
                      <c:pt idx="1141">
                        <c:v>25/05/2023 09:51</c:v>
                      </c:pt>
                      <c:pt idx="1142">
                        <c:v>25/05/2023 09:51</c:v>
                      </c:pt>
                      <c:pt idx="1143">
                        <c:v>25/05/2023 09:51</c:v>
                      </c:pt>
                      <c:pt idx="1144">
                        <c:v>25/05/2023 09:51</c:v>
                      </c:pt>
                      <c:pt idx="1145">
                        <c:v>25/05/2023 09:51</c:v>
                      </c:pt>
                      <c:pt idx="1146">
                        <c:v>25/05/2023 09:51</c:v>
                      </c:pt>
                      <c:pt idx="1147">
                        <c:v>25/05/2023 09:51</c:v>
                      </c:pt>
                      <c:pt idx="1148">
                        <c:v>25/05/2023 09:51</c:v>
                      </c:pt>
                      <c:pt idx="1149">
                        <c:v>25/05/2023 09:51</c:v>
                      </c:pt>
                      <c:pt idx="1150">
                        <c:v>25/05/2023 09:51</c:v>
                      </c:pt>
                      <c:pt idx="1151">
                        <c:v>25/05/2023 09:51</c:v>
                      </c:pt>
                      <c:pt idx="1152">
                        <c:v>25/05/2023 09:51</c:v>
                      </c:pt>
                      <c:pt idx="1153">
                        <c:v>25/05/2023 09:51</c:v>
                      </c:pt>
                      <c:pt idx="1154">
                        <c:v>25/05/2023 09:51</c:v>
                      </c:pt>
                      <c:pt idx="1155">
                        <c:v>25/05/2023 09:51</c:v>
                      </c:pt>
                      <c:pt idx="1156">
                        <c:v>25/05/2023 09:51</c:v>
                      </c:pt>
                      <c:pt idx="1157">
                        <c:v>25/05/2023 09:51</c:v>
                      </c:pt>
                      <c:pt idx="1158">
                        <c:v>25/05/2023 09:51</c:v>
                      </c:pt>
                      <c:pt idx="1159">
                        <c:v>25/05/2023 09:51</c:v>
                      </c:pt>
                      <c:pt idx="1160">
                        <c:v>25/05/2023 09:51</c:v>
                      </c:pt>
                      <c:pt idx="1161">
                        <c:v>25/05/2023 09:51</c:v>
                      </c:pt>
                      <c:pt idx="1162">
                        <c:v>25/05/2023 09:51</c:v>
                      </c:pt>
                      <c:pt idx="1163">
                        <c:v>25/05/2023 09:51</c:v>
                      </c:pt>
                      <c:pt idx="1164">
                        <c:v>25/05/2023 09:51</c:v>
                      </c:pt>
                      <c:pt idx="1165">
                        <c:v>25/05/2023 09:51</c:v>
                      </c:pt>
                      <c:pt idx="1166">
                        <c:v>25/05/2023 09:51</c:v>
                      </c:pt>
                      <c:pt idx="1167">
                        <c:v>25/05/2023 09:51</c:v>
                      </c:pt>
                      <c:pt idx="1168">
                        <c:v>25/05/2023 09:51</c:v>
                      </c:pt>
                      <c:pt idx="1169">
                        <c:v>25/05/2023 09:51</c:v>
                      </c:pt>
                      <c:pt idx="1170">
                        <c:v>25/05/2023 09:51</c:v>
                      </c:pt>
                      <c:pt idx="1171">
                        <c:v>25/05/2023 09:51</c:v>
                      </c:pt>
                      <c:pt idx="1172">
                        <c:v>25/05/2023 09:51</c:v>
                      </c:pt>
                      <c:pt idx="1173">
                        <c:v>25/05/2023 09:51</c:v>
                      </c:pt>
                      <c:pt idx="1174">
                        <c:v>25/05/2023 09:51</c:v>
                      </c:pt>
                      <c:pt idx="1175">
                        <c:v>25/05/2023 09:51</c:v>
                      </c:pt>
                      <c:pt idx="1176">
                        <c:v>25/05/2023 09:51</c:v>
                      </c:pt>
                      <c:pt idx="1177">
                        <c:v>25/05/2023 09:51</c:v>
                      </c:pt>
                      <c:pt idx="1178">
                        <c:v>25/05/2023 09:51</c:v>
                      </c:pt>
                      <c:pt idx="1179">
                        <c:v>25/05/2023 09:51</c:v>
                      </c:pt>
                      <c:pt idx="1180">
                        <c:v>25/05/2023 09:51</c:v>
                      </c:pt>
                      <c:pt idx="1181">
                        <c:v>25/05/2023 09:51</c:v>
                      </c:pt>
                      <c:pt idx="1182">
                        <c:v>25/05/2023 09:52</c:v>
                      </c:pt>
                      <c:pt idx="1183">
                        <c:v>25/05/2023 09:52</c:v>
                      </c:pt>
                      <c:pt idx="1184">
                        <c:v>25/05/2023 09:52</c:v>
                      </c:pt>
                      <c:pt idx="1185">
                        <c:v>25/05/2023 09:52</c:v>
                      </c:pt>
                      <c:pt idx="1186">
                        <c:v>25/05/2023 09:52</c:v>
                      </c:pt>
                      <c:pt idx="1187">
                        <c:v>25/05/2023 09:52</c:v>
                      </c:pt>
                      <c:pt idx="1188">
                        <c:v>25/05/2023 09:52</c:v>
                      </c:pt>
                      <c:pt idx="1189">
                        <c:v>25/05/2023 09:52</c:v>
                      </c:pt>
                      <c:pt idx="1190">
                        <c:v>25/05/2023 09:52</c:v>
                      </c:pt>
                      <c:pt idx="1191">
                        <c:v>25/05/2023 09:52</c:v>
                      </c:pt>
                      <c:pt idx="1192">
                        <c:v>25/05/2023 09:52</c:v>
                      </c:pt>
                      <c:pt idx="1193">
                        <c:v>25/05/2023 09:52</c:v>
                      </c:pt>
                      <c:pt idx="1194">
                        <c:v>25/05/2023 09:52</c:v>
                      </c:pt>
                      <c:pt idx="1195">
                        <c:v>25/05/2023 09:52</c:v>
                      </c:pt>
                      <c:pt idx="1196">
                        <c:v>25/05/2023 09:52</c:v>
                      </c:pt>
                      <c:pt idx="1197">
                        <c:v>25/05/2023 09:52</c:v>
                      </c:pt>
                      <c:pt idx="1198">
                        <c:v>25/05/2023 09:52</c:v>
                      </c:pt>
                      <c:pt idx="1199">
                        <c:v>25/05/2023 09:52</c:v>
                      </c:pt>
                      <c:pt idx="1200">
                        <c:v>25/05/2023 09:52</c:v>
                      </c:pt>
                      <c:pt idx="1201">
                        <c:v>25/05/2023 09:52</c:v>
                      </c:pt>
                      <c:pt idx="1202">
                        <c:v>25/05/2023 09:52</c:v>
                      </c:pt>
                      <c:pt idx="1203">
                        <c:v>25/05/2023 09:52</c:v>
                      </c:pt>
                      <c:pt idx="1204">
                        <c:v>25/05/2023 09:52</c:v>
                      </c:pt>
                      <c:pt idx="1205">
                        <c:v>25/05/2023 09:52</c:v>
                      </c:pt>
                      <c:pt idx="1206">
                        <c:v>25/05/2023 09:52</c:v>
                      </c:pt>
                      <c:pt idx="1207">
                        <c:v>25/05/2023 09:52</c:v>
                      </c:pt>
                      <c:pt idx="1208">
                        <c:v>25/05/2023 09:52</c:v>
                      </c:pt>
                      <c:pt idx="1209">
                        <c:v>25/05/2023 09:52</c:v>
                      </c:pt>
                      <c:pt idx="1210">
                        <c:v>25/05/2023 09:52</c:v>
                      </c:pt>
                      <c:pt idx="1211">
                        <c:v>25/05/2023 09:52</c:v>
                      </c:pt>
                      <c:pt idx="1212">
                        <c:v>25/05/2023 09:52</c:v>
                      </c:pt>
                      <c:pt idx="1213">
                        <c:v>25/05/2023 09:52</c:v>
                      </c:pt>
                      <c:pt idx="1214">
                        <c:v>25/05/2023 09:52</c:v>
                      </c:pt>
                      <c:pt idx="1215">
                        <c:v>25/05/2023 09:52</c:v>
                      </c:pt>
                      <c:pt idx="1216">
                        <c:v>25/05/2023 09:52</c:v>
                      </c:pt>
                      <c:pt idx="1217">
                        <c:v>25/05/2023 09:52</c:v>
                      </c:pt>
                      <c:pt idx="1218">
                        <c:v>25/05/2023 09:52</c:v>
                      </c:pt>
                      <c:pt idx="1219">
                        <c:v>25/05/2023 09:52</c:v>
                      </c:pt>
                      <c:pt idx="1220">
                        <c:v>25/05/2023 09:52</c:v>
                      </c:pt>
                      <c:pt idx="1221">
                        <c:v>25/05/2023 09:52</c:v>
                      </c:pt>
                      <c:pt idx="1222">
                        <c:v>25/05/2023 09:52</c:v>
                      </c:pt>
                      <c:pt idx="1223">
                        <c:v>25/05/2023 09:52</c:v>
                      </c:pt>
                      <c:pt idx="1224">
                        <c:v>25/05/2023 09:52</c:v>
                      </c:pt>
                      <c:pt idx="1225">
                        <c:v>25/05/2023 09:52</c:v>
                      </c:pt>
                      <c:pt idx="1226">
                        <c:v>25/05/2023 09:52</c:v>
                      </c:pt>
                      <c:pt idx="1227">
                        <c:v>25/05/2023 09:52</c:v>
                      </c:pt>
                      <c:pt idx="1228">
                        <c:v>25/05/2023 09:52</c:v>
                      </c:pt>
                      <c:pt idx="1229">
                        <c:v>25/05/2023 09:52</c:v>
                      </c:pt>
                      <c:pt idx="1230">
                        <c:v>25/05/2023 09:52</c:v>
                      </c:pt>
                      <c:pt idx="1231">
                        <c:v>25/05/2023 09:52</c:v>
                      </c:pt>
                      <c:pt idx="1232">
                        <c:v>25/05/2023 09:52</c:v>
                      </c:pt>
                      <c:pt idx="1233">
                        <c:v>25/05/2023 09:52</c:v>
                      </c:pt>
                      <c:pt idx="1234">
                        <c:v>25/05/2023 09:52</c:v>
                      </c:pt>
                      <c:pt idx="1235">
                        <c:v>25/05/2023 09:52</c:v>
                      </c:pt>
                      <c:pt idx="1236">
                        <c:v>25/05/2023 09:52</c:v>
                      </c:pt>
                      <c:pt idx="1237">
                        <c:v>25/05/2023 09:52</c:v>
                      </c:pt>
                      <c:pt idx="1238">
                        <c:v>25/05/2023 09:52</c:v>
                      </c:pt>
                      <c:pt idx="1239">
                        <c:v>25/05/2023 09:52</c:v>
                      </c:pt>
                      <c:pt idx="1240">
                        <c:v>25/05/2023 09:52</c:v>
                      </c:pt>
                      <c:pt idx="1241">
                        <c:v>25/05/2023 09:52</c:v>
                      </c:pt>
                      <c:pt idx="1242">
                        <c:v>25/05/2023 09:53</c:v>
                      </c:pt>
                      <c:pt idx="1243">
                        <c:v>25/05/2023 09:53</c:v>
                      </c:pt>
                      <c:pt idx="1244">
                        <c:v>25/05/2023 09:53</c:v>
                      </c:pt>
                      <c:pt idx="1245">
                        <c:v>25/05/2023 09:53</c:v>
                      </c:pt>
                      <c:pt idx="1246">
                        <c:v>25/05/2023 09:53</c:v>
                      </c:pt>
                      <c:pt idx="1247">
                        <c:v>25/05/2023 09:53</c:v>
                      </c:pt>
                      <c:pt idx="1248">
                        <c:v>25/05/2023 09:53</c:v>
                      </c:pt>
                      <c:pt idx="1249">
                        <c:v>25/05/2023 09:53</c:v>
                      </c:pt>
                      <c:pt idx="1250">
                        <c:v>25/05/2023 09:53</c:v>
                      </c:pt>
                      <c:pt idx="1251">
                        <c:v>25/05/2023 09:53</c:v>
                      </c:pt>
                      <c:pt idx="1252">
                        <c:v>25/05/2023 09:53</c:v>
                      </c:pt>
                      <c:pt idx="1253">
                        <c:v>25/05/2023 09:53</c:v>
                      </c:pt>
                      <c:pt idx="1254">
                        <c:v>25/05/2023 09:53</c:v>
                      </c:pt>
                      <c:pt idx="1255">
                        <c:v>25/05/2023 09:53</c:v>
                      </c:pt>
                      <c:pt idx="1256">
                        <c:v>25/05/2023 09:53</c:v>
                      </c:pt>
                      <c:pt idx="1257">
                        <c:v>25/05/2023 09:53</c:v>
                      </c:pt>
                      <c:pt idx="1258">
                        <c:v>25/05/2023 09:53</c:v>
                      </c:pt>
                      <c:pt idx="1259">
                        <c:v>25/05/2023 09:53</c:v>
                      </c:pt>
                      <c:pt idx="1260">
                        <c:v>25/05/2023 09:53</c:v>
                      </c:pt>
                      <c:pt idx="1261">
                        <c:v>25/05/2023 09:53</c:v>
                      </c:pt>
                      <c:pt idx="1262">
                        <c:v>25/05/2023 09:53</c:v>
                      </c:pt>
                      <c:pt idx="1263">
                        <c:v>25/05/2023 09:53</c:v>
                      </c:pt>
                      <c:pt idx="1264">
                        <c:v>25/05/2023 09:53</c:v>
                      </c:pt>
                      <c:pt idx="1265">
                        <c:v>25/05/2023 09:53</c:v>
                      </c:pt>
                      <c:pt idx="1266">
                        <c:v>25/05/2023 09:53</c:v>
                      </c:pt>
                      <c:pt idx="1267">
                        <c:v>25/05/2023 09:53</c:v>
                      </c:pt>
                      <c:pt idx="1268">
                        <c:v>25/05/2023 09:53</c:v>
                      </c:pt>
                      <c:pt idx="1269">
                        <c:v>25/05/2023 09:53</c:v>
                      </c:pt>
                      <c:pt idx="1270">
                        <c:v>25/05/2023 09:53</c:v>
                      </c:pt>
                      <c:pt idx="1271">
                        <c:v>25/05/2023 09:53</c:v>
                      </c:pt>
                      <c:pt idx="1272">
                        <c:v>25/05/2023 09:53</c:v>
                      </c:pt>
                      <c:pt idx="1273">
                        <c:v>25/05/2023 09:53</c:v>
                      </c:pt>
                      <c:pt idx="1274">
                        <c:v>25/05/2023 09:53</c:v>
                      </c:pt>
                      <c:pt idx="1275">
                        <c:v>25/05/2023 09:53</c:v>
                      </c:pt>
                      <c:pt idx="1276">
                        <c:v>25/05/2023 09:53</c:v>
                      </c:pt>
                      <c:pt idx="1277">
                        <c:v>25/05/2023 09:53</c:v>
                      </c:pt>
                      <c:pt idx="1278">
                        <c:v>25/05/2023 09:53</c:v>
                      </c:pt>
                      <c:pt idx="1279">
                        <c:v>25/05/2023 09:53</c:v>
                      </c:pt>
                      <c:pt idx="1280">
                        <c:v>25/05/2023 09:53</c:v>
                      </c:pt>
                      <c:pt idx="1281">
                        <c:v>25/05/2023 09:53</c:v>
                      </c:pt>
                      <c:pt idx="1282">
                        <c:v>25/05/2023 09:53</c:v>
                      </c:pt>
                      <c:pt idx="1283">
                        <c:v>25/05/2023 09:53</c:v>
                      </c:pt>
                      <c:pt idx="1284">
                        <c:v>25/05/2023 09:53</c:v>
                      </c:pt>
                      <c:pt idx="1285">
                        <c:v>25/05/2023 09:53</c:v>
                      </c:pt>
                      <c:pt idx="1286">
                        <c:v>25/05/2023 09:53</c:v>
                      </c:pt>
                      <c:pt idx="1287">
                        <c:v>25/05/2023 09:53</c:v>
                      </c:pt>
                      <c:pt idx="1288">
                        <c:v>25/05/2023 09:53</c:v>
                      </c:pt>
                      <c:pt idx="1289">
                        <c:v>25/05/2023 09:53</c:v>
                      </c:pt>
                      <c:pt idx="1290">
                        <c:v>25/05/2023 09:53</c:v>
                      </c:pt>
                      <c:pt idx="1291">
                        <c:v>25/05/2023 09:53</c:v>
                      </c:pt>
                      <c:pt idx="1292">
                        <c:v>25/05/2023 09:53</c:v>
                      </c:pt>
                      <c:pt idx="1293">
                        <c:v>25/05/2023 09:53</c:v>
                      </c:pt>
                      <c:pt idx="1294">
                        <c:v>25/05/2023 09:53</c:v>
                      </c:pt>
                      <c:pt idx="1295">
                        <c:v>25/05/2023 09:53</c:v>
                      </c:pt>
                      <c:pt idx="1296">
                        <c:v>25/05/2023 09:53</c:v>
                      </c:pt>
                      <c:pt idx="1297">
                        <c:v>25/05/2023 09:53</c:v>
                      </c:pt>
                      <c:pt idx="1298">
                        <c:v>25/05/2023 09:53</c:v>
                      </c:pt>
                      <c:pt idx="1299">
                        <c:v>25/05/2023 09:53</c:v>
                      </c:pt>
                      <c:pt idx="1300">
                        <c:v>25/05/2023 09:53</c:v>
                      </c:pt>
                      <c:pt idx="1301">
                        <c:v>25/05/2023 09:54</c:v>
                      </c:pt>
                      <c:pt idx="1302">
                        <c:v>25/05/2023 09:54</c:v>
                      </c:pt>
                      <c:pt idx="1303">
                        <c:v>25/05/2023 09:54</c:v>
                      </c:pt>
                      <c:pt idx="1304">
                        <c:v>25/05/2023 09:54</c:v>
                      </c:pt>
                      <c:pt idx="1305">
                        <c:v>25/05/2023 09:54</c:v>
                      </c:pt>
                      <c:pt idx="1306">
                        <c:v>25/05/2023 09:54</c:v>
                      </c:pt>
                      <c:pt idx="1307">
                        <c:v>25/05/2023 09:54</c:v>
                      </c:pt>
                      <c:pt idx="1308">
                        <c:v>25/05/2023 09:54</c:v>
                      </c:pt>
                      <c:pt idx="1309">
                        <c:v>25/05/2023 09:54</c:v>
                      </c:pt>
                      <c:pt idx="1310">
                        <c:v>25/05/2023 09:54</c:v>
                      </c:pt>
                      <c:pt idx="1311">
                        <c:v>25/05/2023 09:54</c:v>
                      </c:pt>
                      <c:pt idx="1312">
                        <c:v>25/05/2023 09:54</c:v>
                      </c:pt>
                      <c:pt idx="1313">
                        <c:v>25/05/2023 09:54</c:v>
                      </c:pt>
                      <c:pt idx="1314">
                        <c:v>25/05/2023 09:54</c:v>
                      </c:pt>
                      <c:pt idx="1315">
                        <c:v>25/05/2023 09:54</c:v>
                      </c:pt>
                      <c:pt idx="1316">
                        <c:v>25/05/2023 09:54</c:v>
                      </c:pt>
                      <c:pt idx="1317">
                        <c:v>25/05/2023 09:54</c:v>
                      </c:pt>
                      <c:pt idx="1318">
                        <c:v>25/05/2023 09:54</c:v>
                      </c:pt>
                      <c:pt idx="1319">
                        <c:v>25/05/2023 09:54</c:v>
                      </c:pt>
                      <c:pt idx="1320">
                        <c:v>25/05/2023 09:54</c:v>
                      </c:pt>
                      <c:pt idx="1321">
                        <c:v>25/05/2023 09:54</c:v>
                      </c:pt>
                      <c:pt idx="1322">
                        <c:v>25/05/2023 09:54</c:v>
                      </c:pt>
                      <c:pt idx="1323">
                        <c:v>25/05/2023 09:54</c:v>
                      </c:pt>
                      <c:pt idx="1324">
                        <c:v>25/05/2023 09:54</c:v>
                      </c:pt>
                      <c:pt idx="1325">
                        <c:v>25/05/2023 09:54</c:v>
                      </c:pt>
                      <c:pt idx="1326">
                        <c:v>25/05/2023 09:54</c:v>
                      </c:pt>
                      <c:pt idx="1327">
                        <c:v>25/05/2023 09:54</c:v>
                      </c:pt>
                      <c:pt idx="1328">
                        <c:v>25/05/2023 09:54</c:v>
                      </c:pt>
                      <c:pt idx="1329">
                        <c:v>25/05/2023 09:54</c:v>
                      </c:pt>
                      <c:pt idx="1330">
                        <c:v>25/05/2023 09:54</c:v>
                      </c:pt>
                      <c:pt idx="1331">
                        <c:v>25/05/2023 09:54</c:v>
                      </c:pt>
                      <c:pt idx="1332">
                        <c:v>25/05/2023 09:54</c:v>
                      </c:pt>
                      <c:pt idx="1333">
                        <c:v>25/05/2023 09:54</c:v>
                      </c:pt>
                      <c:pt idx="1334">
                        <c:v>25/05/2023 09:54</c:v>
                      </c:pt>
                      <c:pt idx="1335">
                        <c:v>25/05/2023 09:54</c:v>
                      </c:pt>
                      <c:pt idx="1336">
                        <c:v>25/05/2023 09:54</c:v>
                      </c:pt>
                      <c:pt idx="1337">
                        <c:v>25/05/2023 09:54</c:v>
                      </c:pt>
                      <c:pt idx="1338">
                        <c:v>25/05/2023 09:54</c:v>
                      </c:pt>
                      <c:pt idx="1339">
                        <c:v>25/05/2023 09:54</c:v>
                      </c:pt>
                      <c:pt idx="1340">
                        <c:v>25/05/2023 09:54</c:v>
                      </c:pt>
                      <c:pt idx="1341">
                        <c:v>25/05/2023 09:54</c:v>
                      </c:pt>
                      <c:pt idx="1342">
                        <c:v>25/05/2023 09:54</c:v>
                      </c:pt>
                      <c:pt idx="1343">
                        <c:v>25/05/2023 09:54</c:v>
                      </c:pt>
                      <c:pt idx="1344">
                        <c:v>25/05/2023 09:54</c:v>
                      </c:pt>
                      <c:pt idx="1345">
                        <c:v>25/05/2023 09:54</c:v>
                      </c:pt>
                      <c:pt idx="1346">
                        <c:v>25/05/2023 09:54</c:v>
                      </c:pt>
                      <c:pt idx="1347">
                        <c:v>25/05/2023 09:54</c:v>
                      </c:pt>
                      <c:pt idx="1348">
                        <c:v>25/05/2023 09:54</c:v>
                      </c:pt>
                      <c:pt idx="1349">
                        <c:v>25/05/2023 09:54</c:v>
                      </c:pt>
                      <c:pt idx="1350">
                        <c:v>25/05/2023 09:54</c:v>
                      </c:pt>
                      <c:pt idx="1351">
                        <c:v>25/05/2023 09:54</c:v>
                      </c:pt>
                      <c:pt idx="1352">
                        <c:v>25/05/2023 09:54</c:v>
                      </c:pt>
                      <c:pt idx="1353">
                        <c:v>25/05/2023 09:54</c:v>
                      </c:pt>
                      <c:pt idx="1354">
                        <c:v>25/05/2023 09:54</c:v>
                      </c:pt>
                      <c:pt idx="1355">
                        <c:v>25/05/2023 09:54</c:v>
                      </c:pt>
                      <c:pt idx="1356">
                        <c:v>25/05/2023 09:54</c:v>
                      </c:pt>
                      <c:pt idx="1357">
                        <c:v>25/05/2023 09:54</c:v>
                      </c:pt>
                      <c:pt idx="1358">
                        <c:v>25/05/2023 09:54</c:v>
                      </c:pt>
                      <c:pt idx="1359">
                        <c:v>25/05/2023 09:54</c:v>
                      </c:pt>
                      <c:pt idx="1360">
                        <c:v>25/05/2023 09:55</c:v>
                      </c:pt>
                      <c:pt idx="1361">
                        <c:v>25/05/2023 09:55</c:v>
                      </c:pt>
                      <c:pt idx="1362">
                        <c:v>25/05/2023 09:55</c:v>
                      </c:pt>
                      <c:pt idx="1363">
                        <c:v>25/05/2023 09:55</c:v>
                      </c:pt>
                      <c:pt idx="1364">
                        <c:v>25/05/2023 09:55</c:v>
                      </c:pt>
                      <c:pt idx="1365">
                        <c:v>25/05/2023 09:55</c:v>
                      </c:pt>
                      <c:pt idx="1366">
                        <c:v>25/05/2023 09:55</c:v>
                      </c:pt>
                      <c:pt idx="1367">
                        <c:v>25/05/2023 09:55</c:v>
                      </c:pt>
                      <c:pt idx="1368">
                        <c:v>25/05/2023 09:55</c:v>
                      </c:pt>
                      <c:pt idx="1369">
                        <c:v>25/05/2023 09:55</c:v>
                      </c:pt>
                      <c:pt idx="1370">
                        <c:v>25/05/2023 09:55</c:v>
                      </c:pt>
                      <c:pt idx="1371">
                        <c:v>25/05/2023 09:55</c:v>
                      </c:pt>
                      <c:pt idx="1372">
                        <c:v>25/05/2023 09:55</c:v>
                      </c:pt>
                      <c:pt idx="1373">
                        <c:v>25/05/2023 09:55</c:v>
                      </c:pt>
                      <c:pt idx="1374">
                        <c:v>25/05/2023 09:55</c:v>
                      </c:pt>
                      <c:pt idx="1375">
                        <c:v>25/05/2023 09:55</c:v>
                      </c:pt>
                      <c:pt idx="1376">
                        <c:v>25/05/2023 09:55</c:v>
                      </c:pt>
                      <c:pt idx="1377">
                        <c:v>25/05/2023 09:55</c:v>
                      </c:pt>
                      <c:pt idx="1378">
                        <c:v>25/05/2023 09:55</c:v>
                      </c:pt>
                      <c:pt idx="1379">
                        <c:v>25/05/2023 09:55</c:v>
                      </c:pt>
                      <c:pt idx="1380">
                        <c:v>25/05/2023 09:55</c:v>
                      </c:pt>
                      <c:pt idx="1381">
                        <c:v>25/05/2023 09:55</c:v>
                      </c:pt>
                      <c:pt idx="1382">
                        <c:v>25/05/2023 09:55</c:v>
                      </c:pt>
                      <c:pt idx="1383">
                        <c:v>25/05/2023 09:55</c:v>
                      </c:pt>
                      <c:pt idx="1384">
                        <c:v>25/05/2023 09:55</c:v>
                      </c:pt>
                      <c:pt idx="1385">
                        <c:v>25/05/2023 09:55</c:v>
                      </c:pt>
                      <c:pt idx="1386">
                        <c:v>25/05/2023 09:55</c:v>
                      </c:pt>
                      <c:pt idx="1387">
                        <c:v>25/05/2023 09:55</c:v>
                      </c:pt>
                      <c:pt idx="1388">
                        <c:v>25/05/2023 09:55</c:v>
                      </c:pt>
                      <c:pt idx="1389">
                        <c:v>25/05/2023 09:55</c:v>
                      </c:pt>
                      <c:pt idx="1390">
                        <c:v>25/05/2023 09:55</c:v>
                      </c:pt>
                      <c:pt idx="1391">
                        <c:v>25/05/2023 09:55</c:v>
                      </c:pt>
                      <c:pt idx="1392">
                        <c:v>25/05/2023 09:55</c:v>
                      </c:pt>
                      <c:pt idx="1393">
                        <c:v>25/05/2023 09:55</c:v>
                      </c:pt>
                      <c:pt idx="1394">
                        <c:v>25/05/2023 09:55</c:v>
                      </c:pt>
                      <c:pt idx="1395">
                        <c:v>25/05/2023 09:55</c:v>
                      </c:pt>
                      <c:pt idx="1396">
                        <c:v>25/05/2023 09:55</c:v>
                      </c:pt>
                      <c:pt idx="1397">
                        <c:v>25/05/2023 09:55</c:v>
                      </c:pt>
                      <c:pt idx="1398">
                        <c:v>25/05/2023 09:55</c:v>
                      </c:pt>
                      <c:pt idx="1399">
                        <c:v>25/05/2023 09:55</c:v>
                      </c:pt>
                      <c:pt idx="1400">
                        <c:v>25/05/2023 09:55</c:v>
                      </c:pt>
                      <c:pt idx="1401">
                        <c:v>25/05/2023 09:55</c:v>
                      </c:pt>
                      <c:pt idx="1402">
                        <c:v>25/05/2023 09:55</c:v>
                      </c:pt>
                      <c:pt idx="1403">
                        <c:v>25/05/2023 09:55</c:v>
                      </c:pt>
                      <c:pt idx="1404">
                        <c:v>25/05/2023 09:55</c:v>
                      </c:pt>
                      <c:pt idx="1405">
                        <c:v>25/05/2023 09:55</c:v>
                      </c:pt>
                      <c:pt idx="1406">
                        <c:v>25/05/2023 09:55</c:v>
                      </c:pt>
                      <c:pt idx="1407">
                        <c:v>25/05/2023 09:55</c:v>
                      </c:pt>
                      <c:pt idx="1408">
                        <c:v>25/05/2023 09:55</c:v>
                      </c:pt>
                      <c:pt idx="1409">
                        <c:v>25/05/2023 09:55</c:v>
                      </c:pt>
                      <c:pt idx="1410">
                        <c:v>25/05/2023 09:55</c:v>
                      </c:pt>
                      <c:pt idx="1411">
                        <c:v>25/05/2023 09:55</c:v>
                      </c:pt>
                      <c:pt idx="1412">
                        <c:v>25/05/2023 09:55</c:v>
                      </c:pt>
                      <c:pt idx="1413">
                        <c:v>25/05/2023 09:55</c:v>
                      </c:pt>
                      <c:pt idx="1414">
                        <c:v>25/05/2023 09:55</c:v>
                      </c:pt>
                      <c:pt idx="1415">
                        <c:v>25/05/2023 09:55</c:v>
                      </c:pt>
                      <c:pt idx="1416">
                        <c:v>25/05/2023 09:55</c:v>
                      </c:pt>
                      <c:pt idx="1417">
                        <c:v>25/05/2023 09:55</c:v>
                      </c:pt>
                      <c:pt idx="1418">
                        <c:v>25/05/2023 09:55</c:v>
                      </c:pt>
                      <c:pt idx="1419">
                        <c:v>25/05/2023 09:55</c:v>
                      </c:pt>
                      <c:pt idx="1420">
                        <c:v>25/05/2023 09:56</c:v>
                      </c:pt>
                      <c:pt idx="1421">
                        <c:v>25/05/2023 09:56</c:v>
                      </c:pt>
                      <c:pt idx="1422">
                        <c:v>25/05/2023 09:56</c:v>
                      </c:pt>
                      <c:pt idx="1423">
                        <c:v>25/05/2023 09:56</c:v>
                      </c:pt>
                      <c:pt idx="1424">
                        <c:v>25/05/2023 09:56</c:v>
                      </c:pt>
                      <c:pt idx="1425">
                        <c:v>25/05/2023 09:56</c:v>
                      </c:pt>
                      <c:pt idx="1426">
                        <c:v>25/05/2023 09:56</c:v>
                      </c:pt>
                      <c:pt idx="1427">
                        <c:v>25/05/2023 09:56</c:v>
                      </c:pt>
                      <c:pt idx="1428">
                        <c:v>25/05/2023 09:56</c:v>
                      </c:pt>
                      <c:pt idx="1429">
                        <c:v>25/05/2023 09:56</c:v>
                      </c:pt>
                      <c:pt idx="1430">
                        <c:v>25/05/2023 09:56</c:v>
                      </c:pt>
                      <c:pt idx="1431">
                        <c:v>25/05/2023 09:56</c:v>
                      </c:pt>
                      <c:pt idx="1432">
                        <c:v>25/05/2023 09:56</c:v>
                      </c:pt>
                      <c:pt idx="1433">
                        <c:v>25/05/2023 09:56</c:v>
                      </c:pt>
                      <c:pt idx="1434">
                        <c:v>25/05/2023 09:56</c:v>
                      </c:pt>
                      <c:pt idx="1435">
                        <c:v>25/05/2023 09:56</c:v>
                      </c:pt>
                      <c:pt idx="1436">
                        <c:v>25/05/2023 09:56</c:v>
                      </c:pt>
                      <c:pt idx="1437">
                        <c:v>25/05/2023 09:56</c:v>
                      </c:pt>
                      <c:pt idx="1438">
                        <c:v>25/05/2023 09:56</c:v>
                      </c:pt>
                      <c:pt idx="1439">
                        <c:v>25/05/2023 09:56</c:v>
                      </c:pt>
                      <c:pt idx="1440">
                        <c:v>25/05/2023 09:56</c:v>
                      </c:pt>
                      <c:pt idx="1441">
                        <c:v>25/05/2023 09:56</c:v>
                      </c:pt>
                      <c:pt idx="1442">
                        <c:v>25/05/2023 09:56</c:v>
                      </c:pt>
                      <c:pt idx="1443">
                        <c:v>25/05/2023 09:56</c:v>
                      </c:pt>
                      <c:pt idx="1444">
                        <c:v>25/05/2023 09:56</c:v>
                      </c:pt>
                      <c:pt idx="1445">
                        <c:v>25/05/2023 09:56</c:v>
                      </c:pt>
                      <c:pt idx="1446">
                        <c:v>25/05/2023 09:56</c:v>
                      </c:pt>
                      <c:pt idx="1447">
                        <c:v>25/05/2023 09:56</c:v>
                      </c:pt>
                      <c:pt idx="1448">
                        <c:v>25/05/2023 09:56</c:v>
                      </c:pt>
                      <c:pt idx="1449">
                        <c:v>25/05/2023 09:56</c:v>
                      </c:pt>
                      <c:pt idx="1450">
                        <c:v>25/05/2023 09:56</c:v>
                      </c:pt>
                      <c:pt idx="1451">
                        <c:v>25/05/2023 09:56</c:v>
                      </c:pt>
                      <c:pt idx="1452">
                        <c:v>25/05/2023 09:56</c:v>
                      </c:pt>
                      <c:pt idx="1453">
                        <c:v>25/05/2023 09:56</c:v>
                      </c:pt>
                      <c:pt idx="1454">
                        <c:v>25/05/2023 09:56</c:v>
                      </c:pt>
                      <c:pt idx="1455">
                        <c:v>25/05/2023 09:56</c:v>
                      </c:pt>
                      <c:pt idx="1456">
                        <c:v>25/05/2023 09:56</c:v>
                      </c:pt>
                      <c:pt idx="1457">
                        <c:v>25/05/2023 09:56</c:v>
                      </c:pt>
                      <c:pt idx="1458">
                        <c:v>25/05/2023 09:56</c:v>
                      </c:pt>
                      <c:pt idx="1459">
                        <c:v>25/05/2023 09:56</c:v>
                      </c:pt>
                      <c:pt idx="1460">
                        <c:v>25/05/2023 09:56</c:v>
                      </c:pt>
                      <c:pt idx="1461">
                        <c:v>25/05/2023 09:56</c:v>
                      </c:pt>
                      <c:pt idx="1462">
                        <c:v>25/05/2023 09:56</c:v>
                      </c:pt>
                      <c:pt idx="1463">
                        <c:v>25/05/2023 09:56</c:v>
                      </c:pt>
                      <c:pt idx="1464">
                        <c:v>25/05/2023 09:56</c:v>
                      </c:pt>
                      <c:pt idx="1465">
                        <c:v>25/05/2023 09:56</c:v>
                      </c:pt>
                      <c:pt idx="1466">
                        <c:v>25/05/2023 09:56</c:v>
                      </c:pt>
                      <c:pt idx="1467">
                        <c:v>25/05/2023 09:56</c:v>
                      </c:pt>
                      <c:pt idx="1468">
                        <c:v>25/05/2023 09:56</c:v>
                      </c:pt>
                      <c:pt idx="1469">
                        <c:v>25/05/2023 09:56</c:v>
                      </c:pt>
                      <c:pt idx="1470">
                        <c:v>25/05/2023 09:56</c:v>
                      </c:pt>
                      <c:pt idx="1471">
                        <c:v>25/05/2023 09:56</c:v>
                      </c:pt>
                      <c:pt idx="1472">
                        <c:v>25/05/2023 09:56</c:v>
                      </c:pt>
                      <c:pt idx="1473">
                        <c:v>25/05/2023 09:56</c:v>
                      </c:pt>
                      <c:pt idx="1474">
                        <c:v>25/05/2023 09:56</c:v>
                      </c:pt>
                      <c:pt idx="1475">
                        <c:v>25/05/2023 09:56</c:v>
                      </c:pt>
                      <c:pt idx="1476">
                        <c:v>25/05/2023 09:56</c:v>
                      </c:pt>
                      <c:pt idx="1477">
                        <c:v>25/05/2023 09:56</c:v>
                      </c:pt>
                      <c:pt idx="1478">
                        <c:v>25/05/2023 09:56</c:v>
                      </c:pt>
                      <c:pt idx="1479">
                        <c:v>25/05/2023 09:56</c:v>
                      </c:pt>
                      <c:pt idx="1480">
                        <c:v>25/05/2023 09:57</c:v>
                      </c:pt>
                      <c:pt idx="1481">
                        <c:v>25/05/2023 09:57</c:v>
                      </c:pt>
                      <c:pt idx="1482">
                        <c:v>25/05/2023 09:57</c:v>
                      </c:pt>
                      <c:pt idx="1483">
                        <c:v>25/05/2023 09:57</c:v>
                      </c:pt>
                      <c:pt idx="1484">
                        <c:v>25/05/2023 09:57</c:v>
                      </c:pt>
                      <c:pt idx="1485">
                        <c:v>25/05/2023 09:57</c:v>
                      </c:pt>
                      <c:pt idx="1486">
                        <c:v>25/05/2023 09:57</c:v>
                      </c:pt>
                      <c:pt idx="1487">
                        <c:v>25/05/2023 09:57</c:v>
                      </c:pt>
                      <c:pt idx="1488">
                        <c:v>25/05/2023 09:57</c:v>
                      </c:pt>
                      <c:pt idx="1489">
                        <c:v>25/05/2023 09:57</c:v>
                      </c:pt>
                      <c:pt idx="1490">
                        <c:v>25/05/2023 09:57</c:v>
                      </c:pt>
                      <c:pt idx="1491">
                        <c:v>25/05/2023 09:57</c:v>
                      </c:pt>
                      <c:pt idx="1492">
                        <c:v>25/05/2023 09:57</c:v>
                      </c:pt>
                      <c:pt idx="1493">
                        <c:v>25/05/2023 09:57</c:v>
                      </c:pt>
                      <c:pt idx="1494">
                        <c:v>25/05/2023 09:57</c:v>
                      </c:pt>
                      <c:pt idx="1495">
                        <c:v>25/05/2023 09:57</c:v>
                      </c:pt>
                      <c:pt idx="1496">
                        <c:v>25/05/2023 09:57</c:v>
                      </c:pt>
                      <c:pt idx="1497">
                        <c:v>25/05/2023 09:57</c:v>
                      </c:pt>
                      <c:pt idx="1498">
                        <c:v>25/05/2023 09:57</c:v>
                      </c:pt>
                      <c:pt idx="1499">
                        <c:v>25/05/2023 09:57</c:v>
                      </c:pt>
                      <c:pt idx="1500">
                        <c:v>25/05/2023 09:57</c:v>
                      </c:pt>
                      <c:pt idx="1501">
                        <c:v>25/05/2023 09:57</c:v>
                      </c:pt>
                      <c:pt idx="1502">
                        <c:v>25/05/2023 09:57</c:v>
                      </c:pt>
                      <c:pt idx="1503">
                        <c:v>25/05/2023 09:57</c:v>
                      </c:pt>
                      <c:pt idx="1504">
                        <c:v>25/05/2023 09:57</c:v>
                      </c:pt>
                      <c:pt idx="1505">
                        <c:v>25/05/2023 09:57</c:v>
                      </c:pt>
                      <c:pt idx="1506">
                        <c:v>25/05/2023 09:57</c:v>
                      </c:pt>
                      <c:pt idx="1507">
                        <c:v>25/05/2023 09:57</c:v>
                      </c:pt>
                      <c:pt idx="1508">
                        <c:v>25/05/2023 09:57</c:v>
                      </c:pt>
                      <c:pt idx="1509">
                        <c:v>25/05/2023 09:57</c:v>
                      </c:pt>
                      <c:pt idx="1510">
                        <c:v>25/05/2023 09:57</c:v>
                      </c:pt>
                      <c:pt idx="1511">
                        <c:v>25/05/2023 09:57</c:v>
                      </c:pt>
                      <c:pt idx="1512">
                        <c:v>25/05/2023 09:57</c:v>
                      </c:pt>
                      <c:pt idx="1513">
                        <c:v>25/05/2023 09:57</c:v>
                      </c:pt>
                      <c:pt idx="1514">
                        <c:v>25/05/2023 09:57</c:v>
                      </c:pt>
                      <c:pt idx="1515">
                        <c:v>25/05/2023 09:57</c:v>
                      </c:pt>
                      <c:pt idx="1516">
                        <c:v>25/05/2023 09:57</c:v>
                      </c:pt>
                      <c:pt idx="1517">
                        <c:v>25/05/2023 09:57</c:v>
                      </c:pt>
                      <c:pt idx="1518">
                        <c:v>25/05/2023 09:57</c:v>
                      </c:pt>
                      <c:pt idx="1519">
                        <c:v>25/05/2023 09:57</c:v>
                      </c:pt>
                      <c:pt idx="1520">
                        <c:v>25/05/2023 09:57</c:v>
                      </c:pt>
                      <c:pt idx="1521">
                        <c:v>25/05/2023 09:57</c:v>
                      </c:pt>
                      <c:pt idx="1522">
                        <c:v>25/05/2023 09:57</c:v>
                      </c:pt>
                      <c:pt idx="1523">
                        <c:v>25/05/2023 09:57</c:v>
                      </c:pt>
                      <c:pt idx="1524">
                        <c:v>25/05/2023 09:57</c:v>
                      </c:pt>
                      <c:pt idx="1525">
                        <c:v>25/05/2023 09:57</c:v>
                      </c:pt>
                      <c:pt idx="1526">
                        <c:v>25/05/2023 09:57</c:v>
                      </c:pt>
                      <c:pt idx="1527">
                        <c:v>25/05/2023 09:57</c:v>
                      </c:pt>
                      <c:pt idx="1528">
                        <c:v>25/05/2023 09:57</c:v>
                      </c:pt>
                      <c:pt idx="1529">
                        <c:v>25/05/2023 09:57</c:v>
                      </c:pt>
                      <c:pt idx="1530">
                        <c:v>25/05/2023 09:57</c:v>
                      </c:pt>
                      <c:pt idx="1531">
                        <c:v>25/05/2023 09:57</c:v>
                      </c:pt>
                      <c:pt idx="1532">
                        <c:v>25/05/2023 09:57</c:v>
                      </c:pt>
                      <c:pt idx="1533">
                        <c:v>25/05/2023 09:57</c:v>
                      </c:pt>
                      <c:pt idx="1534">
                        <c:v>25/05/2023 09:57</c:v>
                      </c:pt>
                      <c:pt idx="1535">
                        <c:v>25/05/2023 09:57</c:v>
                      </c:pt>
                      <c:pt idx="1536">
                        <c:v>25/05/2023 09:57</c:v>
                      </c:pt>
                      <c:pt idx="1537">
                        <c:v>25/05/2023 09:57</c:v>
                      </c:pt>
                      <c:pt idx="1538">
                        <c:v>25/05/2023 09:57</c:v>
                      </c:pt>
                      <c:pt idx="1539">
                        <c:v>25/05/2023 09:58</c:v>
                      </c:pt>
                      <c:pt idx="1540">
                        <c:v>25/05/2023 09:58</c:v>
                      </c:pt>
                      <c:pt idx="1541">
                        <c:v>25/05/2023 09:58</c:v>
                      </c:pt>
                      <c:pt idx="1542">
                        <c:v>25/05/2023 09:58</c:v>
                      </c:pt>
                      <c:pt idx="1543">
                        <c:v>25/05/2023 09:58</c:v>
                      </c:pt>
                      <c:pt idx="1544">
                        <c:v>25/05/2023 09:58</c:v>
                      </c:pt>
                      <c:pt idx="1545">
                        <c:v>25/05/2023 09:58</c:v>
                      </c:pt>
                      <c:pt idx="1546">
                        <c:v>25/05/2023 09:58</c:v>
                      </c:pt>
                      <c:pt idx="1547">
                        <c:v>25/05/2023 09:58</c:v>
                      </c:pt>
                      <c:pt idx="1548">
                        <c:v>25/05/2023 09:58</c:v>
                      </c:pt>
                      <c:pt idx="1549">
                        <c:v>25/05/2023 09:58</c:v>
                      </c:pt>
                      <c:pt idx="1550">
                        <c:v>25/05/2023 09:58</c:v>
                      </c:pt>
                      <c:pt idx="1551">
                        <c:v>25/05/2023 09:58</c:v>
                      </c:pt>
                      <c:pt idx="1552">
                        <c:v>25/05/2023 09:58</c:v>
                      </c:pt>
                      <c:pt idx="1553">
                        <c:v>25/05/2023 09:58</c:v>
                      </c:pt>
                      <c:pt idx="1554">
                        <c:v>25/05/2023 09:58</c:v>
                      </c:pt>
                      <c:pt idx="1555">
                        <c:v>25/05/2023 09:58</c:v>
                      </c:pt>
                      <c:pt idx="1556">
                        <c:v>25/05/2023 09:58</c:v>
                      </c:pt>
                      <c:pt idx="1557">
                        <c:v>25/05/2023 09:58</c:v>
                      </c:pt>
                      <c:pt idx="1558">
                        <c:v>25/05/2023 09:58</c:v>
                      </c:pt>
                      <c:pt idx="1559">
                        <c:v>25/05/2023 09:58</c:v>
                      </c:pt>
                      <c:pt idx="1560">
                        <c:v>25/05/2023 09:58</c:v>
                      </c:pt>
                      <c:pt idx="1561">
                        <c:v>25/05/2023 09:58</c:v>
                      </c:pt>
                      <c:pt idx="1562">
                        <c:v>25/05/2023 09:58</c:v>
                      </c:pt>
                      <c:pt idx="1563">
                        <c:v>25/05/2023 09:58</c:v>
                      </c:pt>
                      <c:pt idx="1564">
                        <c:v>25/05/2023 09:58</c:v>
                      </c:pt>
                      <c:pt idx="1565">
                        <c:v>25/05/2023 09:58</c:v>
                      </c:pt>
                      <c:pt idx="1566">
                        <c:v>25/05/2023 09:58</c:v>
                      </c:pt>
                      <c:pt idx="1567">
                        <c:v>25/05/2023 09:58</c:v>
                      </c:pt>
                      <c:pt idx="1568">
                        <c:v>25/05/2023 09:58</c:v>
                      </c:pt>
                      <c:pt idx="1569">
                        <c:v>25/05/2023 09:58</c:v>
                      </c:pt>
                      <c:pt idx="1570">
                        <c:v>25/05/2023 09:58</c:v>
                      </c:pt>
                      <c:pt idx="1571">
                        <c:v>25/05/2023 09:58</c:v>
                      </c:pt>
                      <c:pt idx="1572">
                        <c:v>25/05/2023 09:58</c:v>
                      </c:pt>
                      <c:pt idx="1573">
                        <c:v>25/05/2023 09:58</c:v>
                      </c:pt>
                      <c:pt idx="1574">
                        <c:v>25/05/2023 09:58</c:v>
                      </c:pt>
                      <c:pt idx="1575">
                        <c:v>25/05/2023 09:58</c:v>
                      </c:pt>
                      <c:pt idx="1576">
                        <c:v>25/05/2023 09:58</c:v>
                      </c:pt>
                      <c:pt idx="1577">
                        <c:v>25/05/2023 09:58</c:v>
                      </c:pt>
                      <c:pt idx="1578">
                        <c:v>25/05/2023 09:58</c:v>
                      </c:pt>
                      <c:pt idx="1579">
                        <c:v>25/05/2023 09:58</c:v>
                      </c:pt>
                      <c:pt idx="1580">
                        <c:v>25/05/2023 09:58</c:v>
                      </c:pt>
                      <c:pt idx="1581">
                        <c:v>25/05/2023 09:58</c:v>
                      </c:pt>
                      <c:pt idx="1582">
                        <c:v>25/05/2023 09:58</c:v>
                      </c:pt>
                      <c:pt idx="1583">
                        <c:v>25/05/2023 09:58</c:v>
                      </c:pt>
                      <c:pt idx="1584">
                        <c:v>25/05/2023 09:58</c:v>
                      </c:pt>
                      <c:pt idx="1585">
                        <c:v>25/05/2023 09:58</c:v>
                      </c:pt>
                      <c:pt idx="1586">
                        <c:v>25/05/2023 09:58</c:v>
                      </c:pt>
                      <c:pt idx="1587">
                        <c:v>25/05/2023 09:58</c:v>
                      </c:pt>
                      <c:pt idx="1588">
                        <c:v>25/05/2023 09:58</c:v>
                      </c:pt>
                      <c:pt idx="1589">
                        <c:v>25/05/2023 09:58</c:v>
                      </c:pt>
                      <c:pt idx="1590">
                        <c:v>25/05/2023 09:58</c:v>
                      </c:pt>
                      <c:pt idx="1591">
                        <c:v>25/05/2023 09:58</c:v>
                      </c:pt>
                      <c:pt idx="1592">
                        <c:v>25/05/2023 09:58</c:v>
                      </c:pt>
                      <c:pt idx="1593">
                        <c:v>25/05/2023 09:58</c:v>
                      </c:pt>
                      <c:pt idx="1594">
                        <c:v>25/05/2023 09:58</c:v>
                      </c:pt>
                      <c:pt idx="1595">
                        <c:v>25/05/2023 09:58</c:v>
                      </c:pt>
                      <c:pt idx="1596">
                        <c:v>25/05/2023 09:58</c:v>
                      </c:pt>
                      <c:pt idx="1597">
                        <c:v>25/05/2023 09:58</c:v>
                      </c:pt>
                      <c:pt idx="1598">
                        <c:v>25/05/2023 09:58</c:v>
                      </c:pt>
                      <c:pt idx="1599">
                        <c:v>25/05/2023 09:59</c:v>
                      </c:pt>
                      <c:pt idx="1600">
                        <c:v>25/05/2023 09:59</c:v>
                      </c:pt>
                      <c:pt idx="1601">
                        <c:v>25/05/2023 09:59</c:v>
                      </c:pt>
                      <c:pt idx="1602">
                        <c:v>25/05/2023 09:59</c:v>
                      </c:pt>
                      <c:pt idx="1603">
                        <c:v>25/05/2023 09:59</c:v>
                      </c:pt>
                      <c:pt idx="1604">
                        <c:v>25/05/2023 09:59</c:v>
                      </c:pt>
                      <c:pt idx="1605">
                        <c:v>25/05/2023 09:59</c:v>
                      </c:pt>
                      <c:pt idx="1606">
                        <c:v>25/05/2023 09:59</c:v>
                      </c:pt>
                      <c:pt idx="1607">
                        <c:v>25/05/2023 09:59</c:v>
                      </c:pt>
                      <c:pt idx="1608">
                        <c:v>25/05/2023 09:59</c:v>
                      </c:pt>
                      <c:pt idx="1609">
                        <c:v>25/05/2023 09:59</c:v>
                      </c:pt>
                      <c:pt idx="1610">
                        <c:v>25/05/2023 09:59</c:v>
                      </c:pt>
                      <c:pt idx="1611">
                        <c:v>25/05/2023 09:59</c:v>
                      </c:pt>
                      <c:pt idx="1612">
                        <c:v>25/05/2023 09:59</c:v>
                      </c:pt>
                      <c:pt idx="1613">
                        <c:v>25/05/2023 09:59</c:v>
                      </c:pt>
                      <c:pt idx="1614">
                        <c:v>25/05/2023 09:59</c:v>
                      </c:pt>
                      <c:pt idx="1615">
                        <c:v>25/05/2023 09:59</c:v>
                      </c:pt>
                      <c:pt idx="1616">
                        <c:v>25/05/2023 09:59</c:v>
                      </c:pt>
                      <c:pt idx="1617">
                        <c:v>25/05/2023 09:59</c:v>
                      </c:pt>
                      <c:pt idx="1618">
                        <c:v>25/05/2023 09:59</c:v>
                      </c:pt>
                      <c:pt idx="1619">
                        <c:v>25/05/2023 09:59</c:v>
                      </c:pt>
                      <c:pt idx="1620">
                        <c:v>25/05/2023 09:59</c:v>
                      </c:pt>
                      <c:pt idx="1621">
                        <c:v>25/05/2023 09:59</c:v>
                      </c:pt>
                      <c:pt idx="1622">
                        <c:v>25/05/2023 09:59</c:v>
                      </c:pt>
                      <c:pt idx="1623">
                        <c:v>25/05/2023 09:59</c:v>
                      </c:pt>
                      <c:pt idx="1624">
                        <c:v>25/05/2023 09:59</c:v>
                      </c:pt>
                      <c:pt idx="1625">
                        <c:v>25/05/2023 09:59</c:v>
                      </c:pt>
                      <c:pt idx="1626">
                        <c:v>25/05/2023 09:59</c:v>
                      </c:pt>
                      <c:pt idx="1627">
                        <c:v>25/05/2023 09:59</c:v>
                      </c:pt>
                      <c:pt idx="1628">
                        <c:v>25/05/2023 09:59</c:v>
                      </c:pt>
                      <c:pt idx="1629">
                        <c:v>25/05/2023 09:59</c:v>
                      </c:pt>
                      <c:pt idx="1630">
                        <c:v>25/05/2023 09:59</c:v>
                      </c:pt>
                      <c:pt idx="1631">
                        <c:v>25/05/2023 09:59</c:v>
                      </c:pt>
                      <c:pt idx="1632">
                        <c:v>25/05/2023 09:59</c:v>
                      </c:pt>
                      <c:pt idx="1633">
                        <c:v>25/05/2023 09:59</c:v>
                      </c:pt>
                      <c:pt idx="1634">
                        <c:v>25/05/2023 09:59</c:v>
                      </c:pt>
                      <c:pt idx="1635">
                        <c:v>25/05/2023 09:59</c:v>
                      </c:pt>
                      <c:pt idx="1636">
                        <c:v>25/05/2023 09:59</c:v>
                      </c:pt>
                      <c:pt idx="1637">
                        <c:v>25/05/2023 09:59</c:v>
                      </c:pt>
                      <c:pt idx="1638">
                        <c:v>25/05/2023 09:59</c:v>
                      </c:pt>
                      <c:pt idx="1639">
                        <c:v>25/05/2023 09:59</c:v>
                      </c:pt>
                      <c:pt idx="1640">
                        <c:v>25/05/2023 09:59</c:v>
                      </c:pt>
                      <c:pt idx="1641">
                        <c:v>25/05/2023 09:59</c:v>
                      </c:pt>
                      <c:pt idx="1642">
                        <c:v>25/05/2023 09:59</c:v>
                      </c:pt>
                      <c:pt idx="1643">
                        <c:v>25/05/2023 09:59</c:v>
                      </c:pt>
                      <c:pt idx="1644">
                        <c:v>25/05/2023 09:59</c:v>
                      </c:pt>
                      <c:pt idx="1645">
                        <c:v>25/05/2023 09:59</c:v>
                      </c:pt>
                      <c:pt idx="1646">
                        <c:v>25/05/2023 09:59</c:v>
                      </c:pt>
                      <c:pt idx="1647">
                        <c:v>25/05/2023 09:59</c:v>
                      </c:pt>
                      <c:pt idx="1648">
                        <c:v>25/05/2023 09:59</c:v>
                      </c:pt>
                      <c:pt idx="1649">
                        <c:v>25/05/2023 09:59</c:v>
                      </c:pt>
                      <c:pt idx="1650">
                        <c:v>25/05/2023 09:59</c:v>
                      </c:pt>
                      <c:pt idx="1651">
                        <c:v>25/05/2023 09:59</c:v>
                      </c:pt>
                      <c:pt idx="1652">
                        <c:v>25/05/2023 09:59</c:v>
                      </c:pt>
                      <c:pt idx="1653">
                        <c:v>25/05/2023 09:59</c:v>
                      </c:pt>
                      <c:pt idx="1654">
                        <c:v>25/05/2023 09:59</c:v>
                      </c:pt>
                      <c:pt idx="1655">
                        <c:v>25/05/2023 09:59</c:v>
                      </c:pt>
                      <c:pt idx="1656">
                        <c:v>25/05/2023 09:59</c:v>
                      </c:pt>
                      <c:pt idx="1657">
                        <c:v>25/05/2023 09:59</c:v>
                      </c:pt>
                      <c:pt idx="1658">
                        <c:v>25/05/2023 10:00</c:v>
                      </c:pt>
                      <c:pt idx="1659">
                        <c:v>25/05/2023 10:00</c:v>
                      </c:pt>
                      <c:pt idx="1660">
                        <c:v>25/05/2023 10:00</c:v>
                      </c:pt>
                      <c:pt idx="1661">
                        <c:v>25/05/2023 10:00</c:v>
                      </c:pt>
                      <c:pt idx="1662">
                        <c:v>25/05/2023 10:00</c:v>
                      </c:pt>
                      <c:pt idx="1663">
                        <c:v>25/05/2023 10:00</c:v>
                      </c:pt>
                      <c:pt idx="1664">
                        <c:v>25/05/2023 10:00</c:v>
                      </c:pt>
                      <c:pt idx="1665">
                        <c:v>25/05/2023 10:00</c:v>
                      </c:pt>
                      <c:pt idx="1666">
                        <c:v>25/05/2023 10:00</c:v>
                      </c:pt>
                      <c:pt idx="1667">
                        <c:v>25/05/2023 10:00</c:v>
                      </c:pt>
                      <c:pt idx="1668">
                        <c:v>25/05/2023 10:00</c:v>
                      </c:pt>
                      <c:pt idx="1669">
                        <c:v>25/05/2023 10:00</c:v>
                      </c:pt>
                      <c:pt idx="1670">
                        <c:v>25/05/2023 10:00</c:v>
                      </c:pt>
                      <c:pt idx="1671">
                        <c:v>25/05/2023 10:00</c:v>
                      </c:pt>
                      <c:pt idx="1672">
                        <c:v>25/05/2023 10:00</c:v>
                      </c:pt>
                      <c:pt idx="1673">
                        <c:v>25/05/2023 10:00</c:v>
                      </c:pt>
                      <c:pt idx="1674">
                        <c:v>25/05/2023 10:00</c:v>
                      </c:pt>
                      <c:pt idx="1675">
                        <c:v>25/05/2023 10:00</c:v>
                      </c:pt>
                      <c:pt idx="1676">
                        <c:v>25/05/2023 10:00</c:v>
                      </c:pt>
                      <c:pt idx="1677">
                        <c:v>25/05/2023 10:00</c:v>
                      </c:pt>
                      <c:pt idx="1678">
                        <c:v>25/05/2023 10:00</c:v>
                      </c:pt>
                      <c:pt idx="1679">
                        <c:v>25/05/2023 10:00</c:v>
                      </c:pt>
                      <c:pt idx="1680">
                        <c:v>25/05/2023 10:00</c:v>
                      </c:pt>
                      <c:pt idx="1681">
                        <c:v>25/05/2023 10:00</c:v>
                      </c:pt>
                      <c:pt idx="1682">
                        <c:v>25/05/2023 10:00</c:v>
                      </c:pt>
                      <c:pt idx="1683">
                        <c:v>25/05/2023 10:00</c:v>
                      </c:pt>
                      <c:pt idx="1684">
                        <c:v>25/05/2023 10:00</c:v>
                      </c:pt>
                      <c:pt idx="1685">
                        <c:v>25/05/2023 10:00</c:v>
                      </c:pt>
                      <c:pt idx="1686">
                        <c:v>25/05/2023 10:00</c:v>
                      </c:pt>
                      <c:pt idx="1687">
                        <c:v>25/05/2023 10:00</c:v>
                      </c:pt>
                      <c:pt idx="1688">
                        <c:v>25/05/2023 10:00</c:v>
                      </c:pt>
                      <c:pt idx="1689">
                        <c:v>25/05/2023 10:00</c:v>
                      </c:pt>
                      <c:pt idx="1690">
                        <c:v>25/05/2023 10:00</c:v>
                      </c:pt>
                      <c:pt idx="1691">
                        <c:v>25/05/2023 10:00</c:v>
                      </c:pt>
                      <c:pt idx="1692">
                        <c:v>25/05/2023 10:00</c:v>
                      </c:pt>
                      <c:pt idx="1693">
                        <c:v>25/05/2023 10:00</c:v>
                      </c:pt>
                      <c:pt idx="1694">
                        <c:v>25/05/2023 10:00</c:v>
                      </c:pt>
                      <c:pt idx="1695">
                        <c:v>25/05/2023 10:00</c:v>
                      </c:pt>
                      <c:pt idx="1696">
                        <c:v>25/05/2023 10:00</c:v>
                      </c:pt>
                      <c:pt idx="1697">
                        <c:v>25/05/2023 10:00</c:v>
                      </c:pt>
                      <c:pt idx="1698">
                        <c:v>25/05/2023 10:00</c:v>
                      </c:pt>
                      <c:pt idx="1699">
                        <c:v>25/05/2023 10:00</c:v>
                      </c:pt>
                      <c:pt idx="1700">
                        <c:v>25/05/2023 10:00</c:v>
                      </c:pt>
                      <c:pt idx="1701">
                        <c:v>25/05/2023 10:00</c:v>
                      </c:pt>
                      <c:pt idx="1702">
                        <c:v>25/05/2023 10:00</c:v>
                      </c:pt>
                      <c:pt idx="1703">
                        <c:v>25/05/2023 10:00</c:v>
                      </c:pt>
                      <c:pt idx="1704">
                        <c:v>25/05/2023 10:00</c:v>
                      </c:pt>
                      <c:pt idx="1705">
                        <c:v>25/05/2023 10:00</c:v>
                      </c:pt>
                      <c:pt idx="1706">
                        <c:v>25/05/2023 10:00</c:v>
                      </c:pt>
                      <c:pt idx="1707">
                        <c:v>25/05/2023 10:00</c:v>
                      </c:pt>
                      <c:pt idx="1708">
                        <c:v>25/05/2023 10:00</c:v>
                      </c:pt>
                      <c:pt idx="1709">
                        <c:v>25/05/2023 10:00</c:v>
                      </c:pt>
                      <c:pt idx="1710">
                        <c:v>25/05/2023 10:00</c:v>
                      </c:pt>
                      <c:pt idx="1711">
                        <c:v>25/05/2023 10:00</c:v>
                      </c:pt>
                      <c:pt idx="1712">
                        <c:v>25/05/2023 10:00</c:v>
                      </c:pt>
                      <c:pt idx="1713">
                        <c:v>25/05/2023 10:00</c:v>
                      </c:pt>
                      <c:pt idx="1714">
                        <c:v>25/05/2023 10:00</c:v>
                      </c:pt>
                      <c:pt idx="1715">
                        <c:v>25/05/2023 10:00</c:v>
                      </c:pt>
                      <c:pt idx="1716">
                        <c:v>25/05/2023 10:00</c:v>
                      </c:pt>
                      <c:pt idx="1717">
                        <c:v>25/05/2023 10:00</c:v>
                      </c:pt>
                      <c:pt idx="1718">
                        <c:v>25/05/2023 10:01</c:v>
                      </c:pt>
                      <c:pt idx="1719">
                        <c:v>25/05/2023 10:01</c:v>
                      </c:pt>
                      <c:pt idx="1720">
                        <c:v>25/05/2023 10:01</c:v>
                      </c:pt>
                      <c:pt idx="1721">
                        <c:v>25/05/2023 10:01</c:v>
                      </c:pt>
                      <c:pt idx="1722">
                        <c:v>25/05/2023 10:01</c:v>
                      </c:pt>
                      <c:pt idx="1723">
                        <c:v>25/05/2023 10:01</c:v>
                      </c:pt>
                      <c:pt idx="1724">
                        <c:v>25/05/2023 10:01</c:v>
                      </c:pt>
                      <c:pt idx="1725">
                        <c:v>25/05/2023 10:01</c:v>
                      </c:pt>
                      <c:pt idx="1726">
                        <c:v>25/05/2023 10:01</c:v>
                      </c:pt>
                      <c:pt idx="1727">
                        <c:v>25/05/2023 10:01</c:v>
                      </c:pt>
                      <c:pt idx="1728">
                        <c:v>25/05/2023 10:01</c:v>
                      </c:pt>
                      <c:pt idx="1729">
                        <c:v>25/05/2023 10:01</c:v>
                      </c:pt>
                      <c:pt idx="1730">
                        <c:v>25/05/2023 10:01</c:v>
                      </c:pt>
                      <c:pt idx="1731">
                        <c:v>25/05/2023 10:01</c:v>
                      </c:pt>
                      <c:pt idx="1732">
                        <c:v>25/05/2023 10:01</c:v>
                      </c:pt>
                      <c:pt idx="1733">
                        <c:v>25/05/2023 10:01</c:v>
                      </c:pt>
                      <c:pt idx="1734">
                        <c:v>25/05/2023 10:01</c:v>
                      </c:pt>
                      <c:pt idx="1735">
                        <c:v>25/05/2023 10:01</c:v>
                      </c:pt>
                      <c:pt idx="1736">
                        <c:v>25/05/2023 10:01</c:v>
                      </c:pt>
                      <c:pt idx="1737">
                        <c:v>25/05/2023 10:01</c:v>
                      </c:pt>
                      <c:pt idx="1738">
                        <c:v>25/05/2023 10:01</c:v>
                      </c:pt>
                      <c:pt idx="1739">
                        <c:v>25/05/2023 10:01</c:v>
                      </c:pt>
                      <c:pt idx="1740">
                        <c:v>25/05/2023 10:01</c:v>
                      </c:pt>
                      <c:pt idx="1741">
                        <c:v>25/05/2023 10:01</c:v>
                      </c:pt>
                      <c:pt idx="1742">
                        <c:v>25/05/2023 10:01</c:v>
                      </c:pt>
                      <c:pt idx="1743">
                        <c:v>25/05/2023 10:01</c:v>
                      </c:pt>
                      <c:pt idx="1744">
                        <c:v>25/05/2023 10:01</c:v>
                      </c:pt>
                      <c:pt idx="1745">
                        <c:v>25/05/2023 10:01</c:v>
                      </c:pt>
                      <c:pt idx="1746">
                        <c:v>25/05/2023 10:01</c:v>
                      </c:pt>
                      <c:pt idx="1747">
                        <c:v>25/05/2023 10:01</c:v>
                      </c:pt>
                      <c:pt idx="1748">
                        <c:v>25/05/2023 10:01</c:v>
                      </c:pt>
                      <c:pt idx="1749">
                        <c:v>25/05/2023 10:01</c:v>
                      </c:pt>
                      <c:pt idx="1750">
                        <c:v>25/05/2023 10:01</c:v>
                      </c:pt>
                      <c:pt idx="1751">
                        <c:v>25/05/2023 10:01</c:v>
                      </c:pt>
                      <c:pt idx="1752">
                        <c:v>25/05/2023 10:01</c:v>
                      </c:pt>
                      <c:pt idx="1753">
                        <c:v>25/05/2023 10:01</c:v>
                      </c:pt>
                      <c:pt idx="1754">
                        <c:v>25/05/2023 10:01</c:v>
                      </c:pt>
                      <c:pt idx="1755">
                        <c:v>25/05/2023 10:01</c:v>
                      </c:pt>
                      <c:pt idx="1756">
                        <c:v>25/05/2023 10:01</c:v>
                      </c:pt>
                      <c:pt idx="1757">
                        <c:v>25/05/2023 10:01</c:v>
                      </c:pt>
                      <c:pt idx="1758">
                        <c:v>25/05/2023 10:01</c:v>
                      </c:pt>
                      <c:pt idx="1759">
                        <c:v>25/05/2023 10:01</c:v>
                      </c:pt>
                      <c:pt idx="1760">
                        <c:v>25/05/2023 10:01</c:v>
                      </c:pt>
                      <c:pt idx="1761">
                        <c:v>25/05/2023 10:01</c:v>
                      </c:pt>
                      <c:pt idx="1762">
                        <c:v>25/05/2023 10:01</c:v>
                      </c:pt>
                      <c:pt idx="1763">
                        <c:v>25/05/2023 10:01</c:v>
                      </c:pt>
                      <c:pt idx="1764">
                        <c:v>25/05/2023 10:01</c:v>
                      </c:pt>
                      <c:pt idx="1765">
                        <c:v>25/05/2023 10:01</c:v>
                      </c:pt>
                      <c:pt idx="1766">
                        <c:v>25/05/2023 10:01</c:v>
                      </c:pt>
                      <c:pt idx="1767">
                        <c:v>25/05/2023 10:01</c:v>
                      </c:pt>
                      <c:pt idx="1768">
                        <c:v>25/05/2023 10:01</c:v>
                      </c:pt>
                      <c:pt idx="1769">
                        <c:v>25/05/2023 10:01</c:v>
                      </c:pt>
                      <c:pt idx="1770">
                        <c:v>25/05/2023 10:01</c:v>
                      </c:pt>
                      <c:pt idx="1771">
                        <c:v>25/05/2023 10:01</c:v>
                      </c:pt>
                      <c:pt idx="1772">
                        <c:v>25/05/2023 10:01</c:v>
                      </c:pt>
                      <c:pt idx="1773">
                        <c:v>25/05/2023 10:01</c:v>
                      </c:pt>
                      <c:pt idx="1774">
                        <c:v>25/05/2023 10:01</c:v>
                      </c:pt>
                      <c:pt idx="1775">
                        <c:v>25/05/2023 10:01</c:v>
                      </c:pt>
                      <c:pt idx="1776">
                        <c:v>25/05/2023 10:01</c:v>
                      </c:pt>
                      <c:pt idx="1777">
                        <c:v>25/05/2023 10:02</c:v>
                      </c:pt>
                      <c:pt idx="1778">
                        <c:v>25/05/2023 10:02</c:v>
                      </c:pt>
                      <c:pt idx="1779">
                        <c:v>25/05/2023 10:02</c:v>
                      </c:pt>
                      <c:pt idx="1780">
                        <c:v>25/05/2023 10:02</c:v>
                      </c:pt>
                      <c:pt idx="1781">
                        <c:v>25/05/2023 10:02</c:v>
                      </c:pt>
                      <c:pt idx="1782">
                        <c:v>25/05/2023 10:02</c:v>
                      </c:pt>
                      <c:pt idx="1783">
                        <c:v>25/05/2023 10:02</c:v>
                      </c:pt>
                      <c:pt idx="1784">
                        <c:v>25/05/2023 10:02</c:v>
                      </c:pt>
                      <c:pt idx="1785">
                        <c:v>25/05/2023 10:02</c:v>
                      </c:pt>
                      <c:pt idx="1786">
                        <c:v>25/05/2023 10:02</c:v>
                      </c:pt>
                      <c:pt idx="1787">
                        <c:v>25/05/2023 10:02</c:v>
                      </c:pt>
                      <c:pt idx="1788">
                        <c:v>25/05/2023 10:02</c:v>
                      </c:pt>
                      <c:pt idx="1789">
                        <c:v>25/05/2023 10:02</c:v>
                      </c:pt>
                      <c:pt idx="1790">
                        <c:v>25/05/2023 10:02</c:v>
                      </c:pt>
                      <c:pt idx="1791">
                        <c:v>25/05/2023 10:02</c:v>
                      </c:pt>
                      <c:pt idx="1792">
                        <c:v>25/05/2023 10:02</c:v>
                      </c:pt>
                      <c:pt idx="1793">
                        <c:v>25/05/2023 10:02</c:v>
                      </c:pt>
                      <c:pt idx="1794">
                        <c:v>25/05/2023 10:02</c:v>
                      </c:pt>
                      <c:pt idx="1795">
                        <c:v>25/05/2023 10:02</c:v>
                      </c:pt>
                      <c:pt idx="1796">
                        <c:v>25/05/2023 10:02</c:v>
                      </c:pt>
                      <c:pt idx="1797">
                        <c:v>25/05/2023 10:02</c:v>
                      </c:pt>
                      <c:pt idx="1798">
                        <c:v>25/05/2023 10:02</c:v>
                      </c:pt>
                      <c:pt idx="1799">
                        <c:v>25/05/2023 10:02</c:v>
                      </c:pt>
                      <c:pt idx="1800">
                        <c:v>25/05/2023 10:02</c:v>
                      </c:pt>
                      <c:pt idx="1801">
                        <c:v>25/05/2023 10:02</c:v>
                      </c:pt>
                      <c:pt idx="1802">
                        <c:v>25/05/2023 10:02</c:v>
                      </c:pt>
                      <c:pt idx="1803">
                        <c:v>25/05/2023 10:02</c:v>
                      </c:pt>
                      <c:pt idx="1804">
                        <c:v>25/05/2023 10:02</c:v>
                      </c:pt>
                      <c:pt idx="1805">
                        <c:v>25/05/2023 10:02</c:v>
                      </c:pt>
                      <c:pt idx="1806">
                        <c:v>25/05/2023 10:02</c:v>
                      </c:pt>
                      <c:pt idx="1807">
                        <c:v>25/05/2023 10:02</c:v>
                      </c:pt>
                      <c:pt idx="1808">
                        <c:v>25/05/2023 10:02</c:v>
                      </c:pt>
                      <c:pt idx="1809">
                        <c:v>25/05/2023 10:02</c:v>
                      </c:pt>
                      <c:pt idx="1810">
                        <c:v>25/05/2023 10:02</c:v>
                      </c:pt>
                      <c:pt idx="1811">
                        <c:v>25/05/2023 10:02</c:v>
                      </c:pt>
                      <c:pt idx="1812">
                        <c:v>25/05/2023 10:02</c:v>
                      </c:pt>
                      <c:pt idx="1813">
                        <c:v>25/05/2023 10:02</c:v>
                      </c:pt>
                      <c:pt idx="1814">
                        <c:v>25/05/2023 10:02</c:v>
                      </c:pt>
                      <c:pt idx="1815">
                        <c:v>25/05/2023 10:02</c:v>
                      </c:pt>
                      <c:pt idx="1816">
                        <c:v>25/05/2023 10:02</c:v>
                      </c:pt>
                      <c:pt idx="1817">
                        <c:v>25/05/2023 10:02</c:v>
                      </c:pt>
                      <c:pt idx="1818">
                        <c:v>25/05/2023 10:02</c:v>
                      </c:pt>
                      <c:pt idx="1819">
                        <c:v>25/05/2023 10:02</c:v>
                      </c:pt>
                      <c:pt idx="1820">
                        <c:v>25/05/2023 10:02</c:v>
                      </c:pt>
                      <c:pt idx="1821">
                        <c:v>25/05/2023 10:02</c:v>
                      </c:pt>
                      <c:pt idx="1822">
                        <c:v>25/05/2023 10:02</c:v>
                      </c:pt>
                      <c:pt idx="1823">
                        <c:v>25/05/2023 10:02</c:v>
                      </c:pt>
                      <c:pt idx="1824">
                        <c:v>25/05/2023 10:02</c:v>
                      </c:pt>
                      <c:pt idx="1825">
                        <c:v>25/05/2023 10:02</c:v>
                      </c:pt>
                      <c:pt idx="1826">
                        <c:v>25/05/2023 10:02</c:v>
                      </c:pt>
                      <c:pt idx="1827">
                        <c:v>25/05/2023 10:02</c:v>
                      </c:pt>
                      <c:pt idx="1828">
                        <c:v>25/05/2023 10:02</c:v>
                      </c:pt>
                      <c:pt idx="1829">
                        <c:v>25/05/2023 10:02</c:v>
                      </c:pt>
                      <c:pt idx="1830">
                        <c:v>25/05/2023 10:02</c:v>
                      </c:pt>
                      <c:pt idx="1831">
                        <c:v>25/05/2023 10:02</c:v>
                      </c:pt>
                      <c:pt idx="1832">
                        <c:v>25/05/2023 10:02</c:v>
                      </c:pt>
                      <c:pt idx="1833">
                        <c:v>25/05/2023 10:02</c:v>
                      </c:pt>
                      <c:pt idx="1834">
                        <c:v>25/05/2023 10:02</c:v>
                      </c:pt>
                      <c:pt idx="1835">
                        <c:v>25/05/2023 10:02</c:v>
                      </c:pt>
                      <c:pt idx="1836">
                        <c:v>25/05/2023 10:02</c:v>
                      </c:pt>
                      <c:pt idx="1837">
                        <c:v>25/05/2023 10:03</c:v>
                      </c:pt>
                      <c:pt idx="1838">
                        <c:v>25/05/2023 10:03</c:v>
                      </c:pt>
                      <c:pt idx="1839">
                        <c:v>25/05/2023 10:03</c:v>
                      </c:pt>
                      <c:pt idx="1840">
                        <c:v>25/05/2023 10:03</c:v>
                      </c:pt>
                      <c:pt idx="1841">
                        <c:v>25/05/2023 10:03</c:v>
                      </c:pt>
                      <c:pt idx="1842">
                        <c:v>25/05/2023 10:03</c:v>
                      </c:pt>
                      <c:pt idx="1843">
                        <c:v>25/05/2023 10:03</c:v>
                      </c:pt>
                      <c:pt idx="1844">
                        <c:v>25/05/2023 10:03</c:v>
                      </c:pt>
                      <c:pt idx="1845">
                        <c:v>25/05/2023 10:03</c:v>
                      </c:pt>
                      <c:pt idx="1846">
                        <c:v>25/05/2023 10:03</c:v>
                      </c:pt>
                      <c:pt idx="1847">
                        <c:v>25/05/2023 10:03</c:v>
                      </c:pt>
                      <c:pt idx="1848">
                        <c:v>25/05/2023 10:03</c:v>
                      </c:pt>
                      <c:pt idx="1849">
                        <c:v>25/05/2023 10:03</c:v>
                      </c:pt>
                      <c:pt idx="1850">
                        <c:v>25/05/2023 10:03</c:v>
                      </c:pt>
                      <c:pt idx="1851">
                        <c:v>25/05/2023 10:03</c:v>
                      </c:pt>
                      <c:pt idx="1852">
                        <c:v>25/05/2023 10:03</c:v>
                      </c:pt>
                      <c:pt idx="1853">
                        <c:v>25/05/2023 10:03</c:v>
                      </c:pt>
                      <c:pt idx="1854">
                        <c:v>25/05/2023 10:03</c:v>
                      </c:pt>
                      <c:pt idx="1855">
                        <c:v>25/05/2023 10:03</c:v>
                      </c:pt>
                      <c:pt idx="1856">
                        <c:v>25/05/2023 10:03</c:v>
                      </c:pt>
                      <c:pt idx="1857">
                        <c:v>25/05/2023 10:03</c:v>
                      </c:pt>
                      <c:pt idx="1858">
                        <c:v>25/05/2023 10:03</c:v>
                      </c:pt>
                      <c:pt idx="1859">
                        <c:v>25/05/2023 10:03</c:v>
                      </c:pt>
                      <c:pt idx="1860">
                        <c:v>25/05/2023 10:03</c:v>
                      </c:pt>
                      <c:pt idx="1861">
                        <c:v>25/05/2023 10:03</c:v>
                      </c:pt>
                      <c:pt idx="1862">
                        <c:v>25/05/2023 10:03</c:v>
                      </c:pt>
                      <c:pt idx="1863">
                        <c:v>25/05/2023 10:03</c:v>
                      </c:pt>
                      <c:pt idx="1864">
                        <c:v>25/05/2023 10:03</c:v>
                      </c:pt>
                      <c:pt idx="1865">
                        <c:v>25/05/2023 10:03</c:v>
                      </c:pt>
                      <c:pt idx="1866">
                        <c:v>25/05/2023 10:03</c:v>
                      </c:pt>
                      <c:pt idx="1867">
                        <c:v>25/05/2023 10:03</c:v>
                      </c:pt>
                      <c:pt idx="1868">
                        <c:v>25/05/2023 10:03</c:v>
                      </c:pt>
                      <c:pt idx="1869">
                        <c:v>25/05/2023 10:03</c:v>
                      </c:pt>
                      <c:pt idx="1870">
                        <c:v>25/05/2023 10:03</c:v>
                      </c:pt>
                      <c:pt idx="1871">
                        <c:v>25/05/2023 10:03</c:v>
                      </c:pt>
                      <c:pt idx="1872">
                        <c:v>25/05/2023 10:03</c:v>
                      </c:pt>
                      <c:pt idx="1873">
                        <c:v>25/05/2023 10:03</c:v>
                      </c:pt>
                      <c:pt idx="1874">
                        <c:v>25/05/2023 10:03</c:v>
                      </c:pt>
                      <c:pt idx="1875">
                        <c:v>25/05/2023 10:03</c:v>
                      </c:pt>
                      <c:pt idx="1876">
                        <c:v>25/05/2023 10:03</c:v>
                      </c:pt>
                      <c:pt idx="1877">
                        <c:v>25/05/2023 10:03</c:v>
                      </c:pt>
                      <c:pt idx="1878">
                        <c:v>25/05/2023 10:03</c:v>
                      </c:pt>
                      <c:pt idx="1879">
                        <c:v>25/05/2023 10:03</c:v>
                      </c:pt>
                      <c:pt idx="1880">
                        <c:v>25/05/2023 10:03</c:v>
                      </c:pt>
                      <c:pt idx="1881">
                        <c:v>25/05/2023 10:03</c:v>
                      </c:pt>
                      <c:pt idx="1882">
                        <c:v>25/05/2023 10:03</c:v>
                      </c:pt>
                      <c:pt idx="1883">
                        <c:v>25/05/2023 10:03</c:v>
                      </c:pt>
                      <c:pt idx="1884">
                        <c:v>25/05/2023 10:03</c:v>
                      </c:pt>
                      <c:pt idx="1885">
                        <c:v>25/05/2023 10:03</c:v>
                      </c:pt>
                      <c:pt idx="1886">
                        <c:v>25/05/2023 10:03</c:v>
                      </c:pt>
                      <c:pt idx="1887">
                        <c:v>25/05/2023 10:03</c:v>
                      </c:pt>
                      <c:pt idx="1888">
                        <c:v>25/05/2023 10:03</c:v>
                      </c:pt>
                      <c:pt idx="1889">
                        <c:v>25/05/2023 10:03</c:v>
                      </c:pt>
                      <c:pt idx="1890">
                        <c:v>25/05/2023 10:03</c:v>
                      </c:pt>
                      <c:pt idx="1891">
                        <c:v>25/05/2023 10:03</c:v>
                      </c:pt>
                      <c:pt idx="1892">
                        <c:v>25/05/2023 10:03</c:v>
                      </c:pt>
                      <c:pt idx="1893">
                        <c:v>25/05/2023 10:03</c:v>
                      </c:pt>
                      <c:pt idx="1894">
                        <c:v>25/05/2023 10:03</c:v>
                      </c:pt>
                      <c:pt idx="1895">
                        <c:v>25/05/2023 10:03</c:v>
                      </c:pt>
                      <c:pt idx="1896">
                        <c:v>25/05/2023 10:03</c:v>
                      </c:pt>
                      <c:pt idx="1897">
                        <c:v>25/05/2023 10:04</c:v>
                      </c:pt>
                      <c:pt idx="1898">
                        <c:v>25/05/2023 10:04</c:v>
                      </c:pt>
                      <c:pt idx="1899">
                        <c:v>25/05/2023 10:04</c:v>
                      </c:pt>
                      <c:pt idx="1900">
                        <c:v>25/05/2023 10:04</c:v>
                      </c:pt>
                      <c:pt idx="1901">
                        <c:v>25/05/2023 10:04</c:v>
                      </c:pt>
                      <c:pt idx="1902">
                        <c:v>25/05/2023 10:04</c:v>
                      </c:pt>
                      <c:pt idx="1903">
                        <c:v>25/05/2023 10:04</c:v>
                      </c:pt>
                      <c:pt idx="1904">
                        <c:v>25/05/2023 10:04</c:v>
                      </c:pt>
                      <c:pt idx="1905">
                        <c:v>25/05/2023 10:04</c:v>
                      </c:pt>
                      <c:pt idx="1906">
                        <c:v>25/05/2023 10:04</c:v>
                      </c:pt>
                      <c:pt idx="1907">
                        <c:v>25/05/2023 10:04</c:v>
                      </c:pt>
                      <c:pt idx="1908">
                        <c:v>25/05/2023 10:04</c:v>
                      </c:pt>
                      <c:pt idx="1909">
                        <c:v>25/05/2023 10:04</c:v>
                      </c:pt>
                      <c:pt idx="1910">
                        <c:v>25/05/2023 10:04</c:v>
                      </c:pt>
                      <c:pt idx="1911">
                        <c:v>25/05/2023 10:04</c:v>
                      </c:pt>
                      <c:pt idx="1912">
                        <c:v>25/05/2023 10:04</c:v>
                      </c:pt>
                      <c:pt idx="1913">
                        <c:v>25/05/2023 10:04</c:v>
                      </c:pt>
                      <c:pt idx="1914">
                        <c:v>25/05/2023 10:04</c:v>
                      </c:pt>
                      <c:pt idx="1915">
                        <c:v>25/05/2023 10:04</c:v>
                      </c:pt>
                      <c:pt idx="1916">
                        <c:v>25/05/2023 10:04</c:v>
                      </c:pt>
                      <c:pt idx="1917">
                        <c:v>25/05/2023 10:04</c:v>
                      </c:pt>
                      <c:pt idx="1918">
                        <c:v>25/05/2023 10:04</c:v>
                      </c:pt>
                      <c:pt idx="1919">
                        <c:v>25/05/2023 10:04</c:v>
                      </c:pt>
                      <c:pt idx="1920">
                        <c:v>25/05/2023 10:04</c:v>
                      </c:pt>
                      <c:pt idx="1921">
                        <c:v>25/05/2023 10:04</c:v>
                      </c:pt>
                      <c:pt idx="1922">
                        <c:v>25/05/2023 10:04</c:v>
                      </c:pt>
                      <c:pt idx="1923">
                        <c:v>25/05/2023 10:04</c:v>
                      </c:pt>
                      <c:pt idx="1924">
                        <c:v>25/05/2023 10:04</c:v>
                      </c:pt>
                      <c:pt idx="1925">
                        <c:v>25/05/2023 10:04</c:v>
                      </c:pt>
                      <c:pt idx="1926">
                        <c:v>25/05/2023 10:04</c:v>
                      </c:pt>
                      <c:pt idx="1927">
                        <c:v>25/05/2023 10:04</c:v>
                      </c:pt>
                      <c:pt idx="1928">
                        <c:v>25/05/2023 10:04</c:v>
                      </c:pt>
                      <c:pt idx="1929">
                        <c:v>25/05/2023 10:04</c:v>
                      </c:pt>
                      <c:pt idx="1930">
                        <c:v>25/05/2023 10:04</c:v>
                      </c:pt>
                      <c:pt idx="1931">
                        <c:v>25/05/2023 10:04</c:v>
                      </c:pt>
                      <c:pt idx="1932">
                        <c:v>25/05/2023 10:04</c:v>
                      </c:pt>
                      <c:pt idx="1933">
                        <c:v>25/05/2023 10:04</c:v>
                      </c:pt>
                      <c:pt idx="1934">
                        <c:v>25/05/2023 10:04</c:v>
                      </c:pt>
                      <c:pt idx="1935">
                        <c:v>25/05/2023 10:04</c:v>
                      </c:pt>
                      <c:pt idx="1936">
                        <c:v>25/05/2023 10:04</c:v>
                      </c:pt>
                      <c:pt idx="1937">
                        <c:v>25/05/2023 10:04</c:v>
                      </c:pt>
                      <c:pt idx="1938">
                        <c:v>25/05/2023 10:04</c:v>
                      </c:pt>
                      <c:pt idx="1939">
                        <c:v>25/05/2023 10:04</c:v>
                      </c:pt>
                      <c:pt idx="1940">
                        <c:v>25/05/2023 10:04</c:v>
                      </c:pt>
                      <c:pt idx="1941">
                        <c:v>25/05/2023 10:04</c:v>
                      </c:pt>
                      <c:pt idx="1942">
                        <c:v>25/05/2023 10:04</c:v>
                      </c:pt>
                      <c:pt idx="1943">
                        <c:v>25/05/2023 10:04</c:v>
                      </c:pt>
                      <c:pt idx="1944">
                        <c:v>25/05/2023 10:04</c:v>
                      </c:pt>
                      <c:pt idx="1945">
                        <c:v>25/05/2023 10:04</c:v>
                      </c:pt>
                      <c:pt idx="1946">
                        <c:v>25/05/2023 10:04</c:v>
                      </c:pt>
                      <c:pt idx="1947">
                        <c:v>25/05/2023 10:04</c:v>
                      </c:pt>
                      <c:pt idx="1948">
                        <c:v>25/05/2023 10:04</c:v>
                      </c:pt>
                      <c:pt idx="1949">
                        <c:v>25/05/2023 10:04</c:v>
                      </c:pt>
                      <c:pt idx="1950">
                        <c:v>25/05/2023 10:04</c:v>
                      </c:pt>
                      <c:pt idx="1951">
                        <c:v>25/05/2023 10:04</c:v>
                      </c:pt>
                      <c:pt idx="1952">
                        <c:v>25/05/2023 10:04</c:v>
                      </c:pt>
                      <c:pt idx="1953">
                        <c:v>25/05/2023 10:04</c:v>
                      </c:pt>
                      <c:pt idx="1954">
                        <c:v>25/05/2023 10:04</c:v>
                      </c:pt>
                      <c:pt idx="1955">
                        <c:v>25/05/2023 10:04</c:v>
                      </c:pt>
                      <c:pt idx="1956">
                        <c:v>25/05/2023 10:05</c:v>
                      </c:pt>
                      <c:pt idx="1957">
                        <c:v>25/05/2023 10:05</c:v>
                      </c:pt>
                      <c:pt idx="1958">
                        <c:v>25/05/2023 10:05</c:v>
                      </c:pt>
                      <c:pt idx="1959">
                        <c:v>25/05/2023 10:05</c:v>
                      </c:pt>
                      <c:pt idx="1960">
                        <c:v>25/05/2023 10:05</c:v>
                      </c:pt>
                      <c:pt idx="1961">
                        <c:v>25/05/2023 10:05</c:v>
                      </c:pt>
                      <c:pt idx="1962">
                        <c:v>25/05/2023 10:05</c:v>
                      </c:pt>
                      <c:pt idx="1963">
                        <c:v>25/05/2023 10:05</c:v>
                      </c:pt>
                      <c:pt idx="1964">
                        <c:v>25/05/2023 10:05</c:v>
                      </c:pt>
                      <c:pt idx="1965">
                        <c:v>25/05/2023 10:05</c:v>
                      </c:pt>
                      <c:pt idx="1966">
                        <c:v>25/05/2023 10:05</c:v>
                      </c:pt>
                      <c:pt idx="1967">
                        <c:v>25/05/2023 10:05</c:v>
                      </c:pt>
                      <c:pt idx="1968">
                        <c:v>25/05/2023 10:05</c:v>
                      </c:pt>
                      <c:pt idx="1969">
                        <c:v>25/05/2023 10:05</c:v>
                      </c:pt>
                      <c:pt idx="1970">
                        <c:v>25/05/2023 10:05</c:v>
                      </c:pt>
                      <c:pt idx="1971">
                        <c:v>25/05/2023 10:05</c:v>
                      </c:pt>
                      <c:pt idx="1972">
                        <c:v>25/05/2023 10:05</c:v>
                      </c:pt>
                      <c:pt idx="1973">
                        <c:v>25/05/2023 10:05</c:v>
                      </c:pt>
                      <c:pt idx="1974">
                        <c:v>25/05/2023 10:05</c:v>
                      </c:pt>
                      <c:pt idx="1975">
                        <c:v>25/05/2023 10:05</c:v>
                      </c:pt>
                      <c:pt idx="1976">
                        <c:v>25/05/2023 10:05</c:v>
                      </c:pt>
                      <c:pt idx="1977">
                        <c:v>25/05/2023 10:05</c:v>
                      </c:pt>
                      <c:pt idx="1978">
                        <c:v>25/05/2023 10:05</c:v>
                      </c:pt>
                      <c:pt idx="1979">
                        <c:v>25/05/2023 10:05</c:v>
                      </c:pt>
                      <c:pt idx="1980">
                        <c:v>25/05/2023 10:05</c:v>
                      </c:pt>
                      <c:pt idx="1981">
                        <c:v>25/05/2023 10:05</c:v>
                      </c:pt>
                      <c:pt idx="1982">
                        <c:v>25/05/2023 10:05</c:v>
                      </c:pt>
                      <c:pt idx="1983">
                        <c:v>25/05/2023 10:05</c:v>
                      </c:pt>
                      <c:pt idx="1984">
                        <c:v>25/05/2023 10:05</c:v>
                      </c:pt>
                      <c:pt idx="1985">
                        <c:v>25/05/2023 10:05</c:v>
                      </c:pt>
                      <c:pt idx="1986">
                        <c:v>25/05/2023 10:05</c:v>
                      </c:pt>
                      <c:pt idx="1987">
                        <c:v>25/05/2023 10:05</c:v>
                      </c:pt>
                      <c:pt idx="1988">
                        <c:v>25/05/2023 10:05</c:v>
                      </c:pt>
                      <c:pt idx="1989">
                        <c:v>25/05/2023 10:05</c:v>
                      </c:pt>
                      <c:pt idx="1990">
                        <c:v>25/05/2023 10:05</c:v>
                      </c:pt>
                      <c:pt idx="1991">
                        <c:v>25/05/2023 10:05</c:v>
                      </c:pt>
                      <c:pt idx="1992">
                        <c:v>25/05/2023 10:05</c:v>
                      </c:pt>
                      <c:pt idx="1993">
                        <c:v>25/05/2023 10:05</c:v>
                      </c:pt>
                      <c:pt idx="1994">
                        <c:v>25/05/2023 10:05</c:v>
                      </c:pt>
                      <c:pt idx="1995">
                        <c:v>25/05/2023 10:05</c:v>
                      </c:pt>
                      <c:pt idx="1996">
                        <c:v>25/05/2023 10:05</c:v>
                      </c:pt>
                      <c:pt idx="1997">
                        <c:v>25/05/2023 10:05</c:v>
                      </c:pt>
                      <c:pt idx="1998">
                        <c:v>25/05/2023 10:05</c:v>
                      </c:pt>
                      <c:pt idx="1999">
                        <c:v>25/05/2023 10:05</c:v>
                      </c:pt>
                      <c:pt idx="2000">
                        <c:v>25/05/2023 10:05</c:v>
                      </c:pt>
                      <c:pt idx="2001">
                        <c:v>25/05/2023 10:05</c:v>
                      </c:pt>
                      <c:pt idx="2002">
                        <c:v>25/05/2023 10:05</c:v>
                      </c:pt>
                      <c:pt idx="2003">
                        <c:v>25/05/2023 10:05</c:v>
                      </c:pt>
                      <c:pt idx="2004">
                        <c:v>25/05/2023 10:05</c:v>
                      </c:pt>
                      <c:pt idx="2005">
                        <c:v>25/05/2023 10:05</c:v>
                      </c:pt>
                      <c:pt idx="2006">
                        <c:v>25/05/2023 10:05</c:v>
                      </c:pt>
                      <c:pt idx="2007">
                        <c:v>25/05/2023 10:05</c:v>
                      </c:pt>
                      <c:pt idx="2008">
                        <c:v>25/05/2023 10:05</c:v>
                      </c:pt>
                      <c:pt idx="2009">
                        <c:v>25/05/2023 10:05</c:v>
                      </c:pt>
                      <c:pt idx="2010">
                        <c:v>25/05/2023 10:05</c:v>
                      </c:pt>
                      <c:pt idx="2011">
                        <c:v>25/05/2023 10:05</c:v>
                      </c:pt>
                      <c:pt idx="2012">
                        <c:v>25/05/2023 10:05</c:v>
                      </c:pt>
                      <c:pt idx="2013">
                        <c:v>25/05/2023 10:05</c:v>
                      </c:pt>
                      <c:pt idx="2014">
                        <c:v>25/05/2023 10:05</c:v>
                      </c:pt>
                      <c:pt idx="2015">
                        <c:v>25/05/2023 10:05</c:v>
                      </c:pt>
                      <c:pt idx="2016">
                        <c:v>25/05/2023 10:06</c:v>
                      </c:pt>
                      <c:pt idx="2017">
                        <c:v>25/05/2023 10:06</c:v>
                      </c:pt>
                      <c:pt idx="2018">
                        <c:v>25/05/2023 10:06</c:v>
                      </c:pt>
                      <c:pt idx="2019">
                        <c:v>25/05/2023 10:06</c:v>
                      </c:pt>
                      <c:pt idx="2020">
                        <c:v>25/05/2023 10:06</c:v>
                      </c:pt>
                      <c:pt idx="2021">
                        <c:v>25/05/2023 10:06</c:v>
                      </c:pt>
                      <c:pt idx="2022">
                        <c:v>25/05/2023 10:06</c:v>
                      </c:pt>
                      <c:pt idx="2023">
                        <c:v>25/05/2023 10:06</c:v>
                      </c:pt>
                      <c:pt idx="2024">
                        <c:v>25/05/2023 10:06</c:v>
                      </c:pt>
                      <c:pt idx="2025">
                        <c:v>25/05/2023 10:06</c:v>
                      </c:pt>
                      <c:pt idx="2026">
                        <c:v>25/05/2023 10:06</c:v>
                      </c:pt>
                      <c:pt idx="2027">
                        <c:v>25/05/2023 10:06</c:v>
                      </c:pt>
                      <c:pt idx="2028">
                        <c:v>25/05/2023 10:06</c:v>
                      </c:pt>
                      <c:pt idx="2029">
                        <c:v>25/05/2023 10:06</c:v>
                      </c:pt>
                      <c:pt idx="2030">
                        <c:v>25/05/2023 10:06</c:v>
                      </c:pt>
                      <c:pt idx="2031">
                        <c:v>25/05/2023 10:06</c:v>
                      </c:pt>
                      <c:pt idx="2032">
                        <c:v>25/05/2023 10:06</c:v>
                      </c:pt>
                      <c:pt idx="2033">
                        <c:v>25/05/2023 10:06</c:v>
                      </c:pt>
                      <c:pt idx="2034">
                        <c:v>25/05/2023 10:06</c:v>
                      </c:pt>
                      <c:pt idx="2035">
                        <c:v>25/05/2023 10:06</c:v>
                      </c:pt>
                      <c:pt idx="2036">
                        <c:v>25/05/2023 10:06</c:v>
                      </c:pt>
                      <c:pt idx="2037">
                        <c:v>25/05/2023 10:06</c:v>
                      </c:pt>
                      <c:pt idx="2038">
                        <c:v>25/05/2023 10:06</c:v>
                      </c:pt>
                      <c:pt idx="2039">
                        <c:v>25/05/2023 10:06</c:v>
                      </c:pt>
                      <c:pt idx="2040">
                        <c:v>25/05/2023 10:06</c:v>
                      </c:pt>
                      <c:pt idx="2041">
                        <c:v>25/05/2023 10:06</c:v>
                      </c:pt>
                      <c:pt idx="2042">
                        <c:v>25/05/2023 10:06</c:v>
                      </c:pt>
                      <c:pt idx="2043">
                        <c:v>25/05/2023 10:06</c:v>
                      </c:pt>
                      <c:pt idx="2044">
                        <c:v>25/05/2023 10:06</c:v>
                      </c:pt>
                      <c:pt idx="2045">
                        <c:v>25/05/2023 10:06</c:v>
                      </c:pt>
                      <c:pt idx="2046">
                        <c:v>25/05/2023 10:06</c:v>
                      </c:pt>
                      <c:pt idx="2047">
                        <c:v>25/05/2023 10:06</c:v>
                      </c:pt>
                      <c:pt idx="2048">
                        <c:v>25/05/2023 10:06</c:v>
                      </c:pt>
                      <c:pt idx="2049">
                        <c:v>25/05/2023 10:06</c:v>
                      </c:pt>
                      <c:pt idx="2050">
                        <c:v>25/05/2023 10:06</c:v>
                      </c:pt>
                      <c:pt idx="2051">
                        <c:v>25/05/2023 10:06</c:v>
                      </c:pt>
                      <c:pt idx="2052">
                        <c:v>25/05/2023 10:06</c:v>
                      </c:pt>
                      <c:pt idx="2053">
                        <c:v>25/05/2023 10:06</c:v>
                      </c:pt>
                      <c:pt idx="2054">
                        <c:v>25/05/2023 10:06</c:v>
                      </c:pt>
                      <c:pt idx="2055">
                        <c:v>25/05/2023 10:06</c:v>
                      </c:pt>
                      <c:pt idx="2056">
                        <c:v>25/05/2023 10:06</c:v>
                      </c:pt>
                      <c:pt idx="2057">
                        <c:v>25/05/2023 10:06</c:v>
                      </c:pt>
                      <c:pt idx="2058">
                        <c:v>25/05/2023 10:06</c:v>
                      </c:pt>
                      <c:pt idx="2059">
                        <c:v>25/05/2023 10:06</c:v>
                      </c:pt>
                      <c:pt idx="2060">
                        <c:v>25/05/2023 10:06</c:v>
                      </c:pt>
                      <c:pt idx="2061">
                        <c:v>25/05/2023 10:06</c:v>
                      </c:pt>
                      <c:pt idx="2062">
                        <c:v>25/05/2023 10:06</c:v>
                      </c:pt>
                      <c:pt idx="2063">
                        <c:v>25/05/2023 10:06</c:v>
                      </c:pt>
                      <c:pt idx="2064">
                        <c:v>25/05/2023 10:06</c:v>
                      </c:pt>
                      <c:pt idx="2065">
                        <c:v>25/05/2023 10:06</c:v>
                      </c:pt>
                      <c:pt idx="2066">
                        <c:v>25/05/2023 10:06</c:v>
                      </c:pt>
                      <c:pt idx="2067">
                        <c:v>25/05/2023 10:06</c:v>
                      </c:pt>
                      <c:pt idx="2068">
                        <c:v>25/05/2023 10:06</c:v>
                      </c:pt>
                      <c:pt idx="2069">
                        <c:v>25/05/2023 10:06</c:v>
                      </c:pt>
                      <c:pt idx="2070">
                        <c:v>25/05/2023 10:06</c:v>
                      </c:pt>
                      <c:pt idx="2071">
                        <c:v>25/05/2023 10:06</c:v>
                      </c:pt>
                      <c:pt idx="2072">
                        <c:v>25/05/2023 10:06</c:v>
                      </c:pt>
                      <c:pt idx="2073">
                        <c:v>25/05/2023 10:06</c:v>
                      </c:pt>
                      <c:pt idx="2074">
                        <c:v>25/05/2023 10:06</c:v>
                      </c:pt>
                      <c:pt idx="2075">
                        <c:v>25/05/2023 10:07</c:v>
                      </c:pt>
                      <c:pt idx="2076">
                        <c:v>25/05/2023 10:07</c:v>
                      </c:pt>
                      <c:pt idx="2077">
                        <c:v>25/05/2023 10:07</c:v>
                      </c:pt>
                      <c:pt idx="2078">
                        <c:v>25/05/2023 10:07</c:v>
                      </c:pt>
                      <c:pt idx="2079">
                        <c:v>25/05/2023 10:07</c:v>
                      </c:pt>
                      <c:pt idx="2080">
                        <c:v>25/05/2023 10:07</c:v>
                      </c:pt>
                      <c:pt idx="2081">
                        <c:v>25/05/2023 10:07</c:v>
                      </c:pt>
                      <c:pt idx="2082">
                        <c:v>25/05/2023 10:07</c:v>
                      </c:pt>
                      <c:pt idx="2083">
                        <c:v>25/05/2023 10:07</c:v>
                      </c:pt>
                      <c:pt idx="2084">
                        <c:v>25/05/2023 10:07</c:v>
                      </c:pt>
                      <c:pt idx="2085">
                        <c:v>25/05/2023 10:07</c:v>
                      </c:pt>
                      <c:pt idx="2086">
                        <c:v>25/05/2023 10:07</c:v>
                      </c:pt>
                      <c:pt idx="2087">
                        <c:v>25/05/2023 10:07</c:v>
                      </c:pt>
                      <c:pt idx="2088">
                        <c:v>25/05/2023 10:07</c:v>
                      </c:pt>
                      <c:pt idx="2089">
                        <c:v>25/05/2023 10:07</c:v>
                      </c:pt>
                      <c:pt idx="2090">
                        <c:v>25/05/2023 10:07</c:v>
                      </c:pt>
                      <c:pt idx="2091">
                        <c:v>25/05/2023 10:07</c:v>
                      </c:pt>
                      <c:pt idx="2092">
                        <c:v>25/05/2023 10:07</c:v>
                      </c:pt>
                      <c:pt idx="2093">
                        <c:v>25/05/2023 10:07</c:v>
                      </c:pt>
                      <c:pt idx="2094">
                        <c:v>25/05/2023 10:07</c:v>
                      </c:pt>
                      <c:pt idx="2095">
                        <c:v>25/05/2023 10:07</c:v>
                      </c:pt>
                      <c:pt idx="2096">
                        <c:v>25/05/2023 10:07</c:v>
                      </c:pt>
                      <c:pt idx="2097">
                        <c:v>25/05/2023 10:07</c:v>
                      </c:pt>
                      <c:pt idx="2098">
                        <c:v>25/05/2023 10:07</c:v>
                      </c:pt>
                      <c:pt idx="2099">
                        <c:v>25/05/2023 10:07</c:v>
                      </c:pt>
                      <c:pt idx="2100">
                        <c:v>25/05/2023 10:07</c:v>
                      </c:pt>
                      <c:pt idx="2101">
                        <c:v>25/05/2023 10:07</c:v>
                      </c:pt>
                      <c:pt idx="2102">
                        <c:v>25/05/2023 10:07</c:v>
                      </c:pt>
                      <c:pt idx="2103">
                        <c:v>25/05/2023 10:07</c:v>
                      </c:pt>
                      <c:pt idx="2104">
                        <c:v>25/05/2023 10:07</c:v>
                      </c:pt>
                      <c:pt idx="2105">
                        <c:v>25/05/2023 10:07</c:v>
                      </c:pt>
                      <c:pt idx="2106">
                        <c:v>25/05/2023 10:07</c:v>
                      </c:pt>
                      <c:pt idx="2107">
                        <c:v>25/05/2023 10:07</c:v>
                      </c:pt>
                      <c:pt idx="2108">
                        <c:v>25/05/2023 10:07</c:v>
                      </c:pt>
                      <c:pt idx="2109">
                        <c:v>25/05/2023 10:07</c:v>
                      </c:pt>
                      <c:pt idx="2110">
                        <c:v>25/05/2023 10:07</c:v>
                      </c:pt>
                      <c:pt idx="2111">
                        <c:v>25/05/2023 10:07</c:v>
                      </c:pt>
                      <c:pt idx="2112">
                        <c:v>25/05/2023 10:07</c:v>
                      </c:pt>
                      <c:pt idx="2113">
                        <c:v>25/05/2023 10:07</c:v>
                      </c:pt>
                      <c:pt idx="2114">
                        <c:v>25/05/2023 10:07</c:v>
                      </c:pt>
                      <c:pt idx="2115">
                        <c:v>25/05/2023 10:07</c:v>
                      </c:pt>
                      <c:pt idx="2116">
                        <c:v>25/05/2023 10:07</c:v>
                      </c:pt>
                      <c:pt idx="2117">
                        <c:v>25/05/2023 10:07</c:v>
                      </c:pt>
                      <c:pt idx="2118">
                        <c:v>25/05/2023 10:07</c:v>
                      </c:pt>
                      <c:pt idx="2119">
                        <c:v>25/05/2023 10:07</c:v>
                      </c:pt>
                      <c:pt idx="2120">
                        <c:v>25/05/2023 10:07</c:v>
                      </c:pt>
                      <c:pt idx="2121">
                        <c:v>25/05/2023 10:07</c:v>
                      </c:pt>
                      <c:pt idx="2122">
                        <c:v>25/05/2023 10:07</c:v>
                      </c:pt>
                      <c:pt idx="2123">
                        <c:v>25/05/2023 10:07</c:v>
                      </c:pt>
                      <c:pt idx="2124">
                        <c:v>25/05/2023 10:07</c:v>
                      </c:pt>
                      <c:pt idx="2125">
                        <c:v>25/05/2023 10:07</c:v>
                      </c:pt>
                      <c:pt idx="2126">
                        <c:v>25/05/2023 10:07</c:v>
                      </c:pt>
                      <c:pt idx="2127">
                        <c:v>25/05/2023 10:07</c:v>
                      </c:pt>
                      <c:pt idx="2128">
                        <c:v>25/05/2023 10:07</c:v>
                      </c:pt>
                      <c:pt idx="2129">
                        <c:v>25/05/2023 10:07</c:v>
                      </c:pt>
                      <c:pt idx="2130">
                        <c:v>25/05/2023 10:07</c:v>
                      </c:pt>
                      <c:pt idx="2131">
                        <c:v>25/05/2023 10:07</c:v>
                      </c:pt>
                      <c:pt idx="2132">
                        <c:v>25/05/2023 10:07</c:v>
                      </c:pt>
                      <c:pt idx="2133">
                        <c:v>25/05/2023 10:07</c:v>
                      </c:pt>
                      <c:pt idx="2134">
                        <c:v>25/05/2023 10:07</c:v>
                      </c:pt>
                      <c:pt idx="2135">
                        <c:v>25/05/2023 10:08</c:v>
                      </c:pt>
                      <c:pt idx="2136">
                        <c:v>25/05/2023 10:08</c:v>
                      </c:pt>
                      <c:pt idx="2137">
                        <c:v>25/05/2023 10:08</c:v>
                      </c:pt>
                      <c:pt idx="2138">
                        <c:v>25/05/2023 10:08</c:v>
                      </c:pt>
                      <c:pt idx="2139">
                        <c:v>25/05/2023 10:08</c:v>
                      </c:pt>
                      <c:pt idx="2140">
                        <c:v>25/05/2023 10:08</c:v>
                      </c:pt>
                      <c:pt idx="2141">
                        <c:v>25/05/2023 10:08</c:v>
                      </c:pt>
                      <c:pt idx="2142">
                        <c:v>25/05/2023 10:08</c:v>
                      </c:pt>
                      <c:pt idx="2143">
                        <c:v>25/05/2023 10:08</c:v>
                      </c:pt>
                      <c:pt idx="2144">
                        <c:v>25/05/2023 10:08</c:v>
                      </c:pt>
                      <c:pt idx="2145">
                        <c:v>25/05/2023 10:08</c:v>
                      </c:pt>
                      <c:pt idx="2146">
                        <c:v>25/05/2023 10:08</c:v>
                      </c:pt>
                      <c:pt idx="2147">
                        <c:v>25/05/2023 10:08</c:v>
                      </c:pt>
                      <c:pt idx="2148">
                        <c:v>25/05/2023 10:08</c:v>
                      </c:pt>
                      <c:pt idx="2149">
                        <c:v>25/05/2023 10:08</c:v>
                      </c:pt>
                      <c:pt idx="2150">
                        <c:v>25/05/2023 10:08</c:v>
                      </c:pt>
                      <c:pt idx="2151">
                        <c:v>25/05/2023 10:08</c:v>
                      </c:pt>
                      <c:pt idx="2152">
                        <c:v>25/05/2023 10:08</c:v>
                      </c:pt>
                      <c:pt idx="2153">
                        <c:v>25/05/2023 10:08</c:v>
                      </c:pt>
                      <c:pt idx="2154">
                        <c:v>25/05/2023 10:08</c:v>
                      </c:pt>
                      <c:pt idx="2155">
                        <c:v>25/05/2023 10:08</c:v>
                      </c:pt>
                      <c:pt idx="2156">
                        <c:v>25/05/2023 10:08</c:v>
                      </c:pt>
                      <c:pt idx="2157">
                        <c:v>25/05/2023 10:08</c:v>
                      </c:pt>
                      <c:pt idx="2158">
                        <c:v>25/05/2023 10:08</c:v>
                      </c:pt>
                      <c:pt idx="2159">
                        <c:v>25/05/2023 10:08</c:v>
                      </c:pt>
                      <c:pt idx="2160">
                        <c:v>25/05/2023 10:08</c:v>
                      </c:pt>
                      <c:pt idx="2161">
                        <c:v>25/05/2023 10:08</c:v>
                      </c:pt>
                      <c:pt idx="2162">
                        <c:v>25/05/2023 10:08</c:v>
                      </c:pt>
                      <c:pt idx="2163">
                        <c:v>25/05/2023 10:08</c:v>
                      </c:pt>
                      <c:pt idx="2164">
                        <c:v>25/05/2023 10:08</c:v>
                      </c:pt>
                      <c:pt idx="2165">
                        <c:v>25/05/2023 10:08</c:v>
                      </c:pt>
                      <c:pt idx="2166">
                        <c:v>25/05/2023 10:08</c:v>
                      </c:pt>
                      <c:pt idx="2167">
                        <c:v>25/05/2023 10:08</c:v>
                      </c:pt>
                      <c:pt idx="2168">
                        <c:v>25/05/2023 10:08</c:v>
                      </c:pt>
                      <c:pt idx="2169">
                        <c:v>25/05/2023 10:08</c:v>
                      </c:pt>
                      <c:pt idx="2170">
                        <c:v>25/05/2023 10:08</c:v>
                      </c:pt>
                      <c:pt idx="2171">
                        <c:v>25/05/2023 10:08</c:v>
                      </c:pt>
                      <c:pt idx="2172">
                        <c:v>25/05/2023 10:08</c:v>
                      </c:pt>
                      <c:pt idx="2173">
                        <c:v>25/05/2023 10:08</c:v>
                      </c:pt>
                      <c:pt idx="2174">
                        <c:v>25/05/2023 10:08</c:v>
                      </c:pt>
                      <c:pt idx="2175">
                        <c:v>25/05/2023 10:08</c:v>
                      </c:pt>
                      <c:pt idx="2176">
                        <c:v>25/05/2023 10:08</c:v>
                      </c:pt>
                      <c:pt idx="2177">
                        <c:v>25/05/2023 10:08</c:v>
                      </c:pt>
                      <c:pt idx="2178">
                        <c:v>25/05/2023 10:08</c:v>
                      </c:pt>
                      <c:pt idx="2179">
                        <c:v>25/05/2023 10:08</c:v>
                      </c:pt>
                      <c:pt idx="2180">
                        <c:v>25/05/2023 10:08</c:v>
                      </c:pt>
                      <c:pt idx="2181">
                        <c:v>25/05/2023 10:08</c:v>
                      </c:pt>
                      <c:pt idx="2182">
                        <c:v>25/05/2023 10:08</c:v>
                      </c:pt>
                      <c:pt idx="2183">
                        <c:v>25/05/2023 10:08</c:v>
                      </c:pt>
                      <c:pt idx="2184">
                        <c:v>25/05/2023 10:08</c:v>
                      </c:pt>
                      <c:pt idx="2185">
                        <c:v>25/05/2023 10:08</c:v>
                      </c:pt>
                      <c:pt idx="2186">
                        <c:v>25/05/2023 10:08</c:v>
                      </c:pt>
                      <c:pt idx="2187">
                        <c:v>25/05/2023 10:08</c:v>
                      </c:pt>
                      <c:pt idx="2188">
                        <c:v>25/05/2023 10:08</c:v>
                      </c:pt>
                      <c:pt idx="2189">
                        <c:v>25/05/2023 10:08</c:v>
                      </c:pt>
                      <c:pt idx="2190">
                        <c:v>25/05/2023 10:08</c:v>
                      </c:pt>
                      <c:pt idx="2191">
                        <c:v>25/05/2023 10:08</c:v>
                      </c:pt>
                      <c:pt idx="2192">
                        <c:v>25/05/2023 10:08</c:v>
                      </c:pt>
                      <c:pt idx="2193">
                        <c:v>25/05/2023 10:08</c:v>
                      </c:pt>
                      <c:pt idx="2194">
                        <c:v>25/05/2023 10:09</c:v>
                      </c:pt>
                      <c:pt idx="2195">
                        <c:v>25/05/2023 10:09</c:v>
                      </c:pt>
                      <c:pt idx="2196">
                        <c:v>25/05/2023 10:09</c:v>
                      </c:pt>
                      <c:pt idx="2197">
                        <c:v>25/05/2023 10:09</c:v>
                      </c:pt>
                      <c:pt idx="2198">
                        <c:v>25/05/2023 10:09</c:v>
                      </c:pt>
                      <c:pt idx="2199">
                        <c:v>25/05/2023 10:09</c:v>
                      </c:pt>
                      <c:pt idx="2200">
                        <c:v>25/05/2023 10:09</c:v>
                      </c:pt>
                      <c:pt idx="2201">
                        <c:v>25/05/2023 10:09</c:v>
                      </c:pt>
                      <c:pt idx="2202">
                        <c:v>25/05/2023 10:09</c:v>
                      </c:pt>
                      <c:pt idx="2203">
                        <c:v>25/05/2023 10:09</c:v>
                      </c:pt>
                      <c:pt idx="2204">
                        <c:v>25/05/2023 10:09</c:v>
                      </c:pt>
                      <c:pt idx="2205">
                        <c:v>25/05/2023 10:09</c:v>
                      </c:pt>
                      <c:pt idx="2206">
                        <c:v>25/05/2023 10:09</c:v>
                      </c:pt>
                      <c:pt idx="2207">
                        <c:v>25/05/2023 10:09</c:v>
                      </c:pt>
                      <c:pt idx="2208">
                        <c:v>25/05/2023 10:09</c:v>
                      </c:pt>
                      <c:pt idx="2209">
                        <c:v>25/05/2023 10:09</c:v>
                      </c:pt>
                      <c:pt idx="2210">
                        <c:v>25/05/2023 10:09</c:v>
                      </c:pt>
                      <c:pt idx="2211">
                        <c:v>25/05/2023 10:09</c:v>
                      </c:pt>
                      <c:pt idx="2212">
                        <c:v>25/05/2023 10:09</c:v>
                      </c:pt>
                      <c:pt idx="2213">
                        <c:v>25/05/2023 10:09</c:v>
                      </c:pt>
                      <c:pt idx="2214">
                        <c:v>25/05/2023 10:09</c:v>
                      </c:pt>
                      <c:pt idx="2215">
                        <c:v>25/05/2023 10:09</c:v>
                      </c:pt>
                      <c:pt idx="2216">
                        <c:v>25/05/2023 10:09</c:v>
                      </c:pt>
                      <c:pt idx="2217">
                        <c:v>25/05/2023 10:09</c:v>
                      </c:pt>
                      <c:pt idx="2218">
                        <c:v>25/05/2023 10:09</c:v>
                      </c:pt>
                      <c:pt idx="2219">
                        <c:v>25/05/2023 10:09</c:v>
                      </c:pt>
                      <c:pt idx="2220">
                        <c:v>25/05/2023 10:09</c:v>
                      </c:pt>
                      <c:pt idx="2221">
                        <c:v>25/05/2023 10:09</c:v>
                      </c:pt>
                      <c:pt idx="2222">
                        <c:v>25/05/2023 10:09</c:v>
                      </c:pt>
                      <c:pt idx="2223">
                        <c:v>25/05/2023 10:09</c:v>
                      </c:pt>
                      <c:pt idx="2224">
                        <c:v>25/05/2023 10:09</c:v>
                      </c:pt>
                      <c:pt idx="2225">
                        <c:v>25/05/2023 10:09</c:v>
                      </c:pt>
                      <c:pt idx="2226">
                        <c:v>25/05/2023 10:09</c:v>
                      </c:pt>
                      <c:pt idx="2227">
                        <c:v>25/05/2023 10:09</c:v>
                      </c:pt>
                      <c:pt idx="2228">
                        <c:v>25/05/2023 10:09</c:v>
                      </c:pt>
                      <c:pt idx="2229">
                        <c:v>25/05/2023 10:09</c:v>
                      </c:pt>
                      <c:pt idx="2230">
                        <c:v>25/05/2023 10:09</c:v>
                      </c:pt>
                      <c:pt idx="2231">
                        <c:v>25/05/2023 10:09</c:v>
                      </c:pt>
                      <c:pt idx="2232">
                        <c:v>25/05/2023 10:09</c:v>
                      </c:pt>
                      <c:pt idx="2233">
                        <c:v>25/05/2023 10:09</c:v>
                      </c:pt>
                      <c:pt idx="2234">
                        <c:v>25/05/2023 10:09</c:v>
                      </c:pt>
                      <c:pt idx="2235">
                        <c:v>25/05/2023 10:09</c:v>
                      </c:pt>
                      <c:pt idx="2236">
                        <c:v>25/05/2023 10:09</c:v>
                      </c:pt>
                      <c:pt idx="2237">
                        <c:v>25/05/2023 10:09</c:v>
                      </c:pt>
                      <c:pt idx="2238">
                        <c:v>25/05/2023 10:09</c:v>
                      </c:pt>
                      <c:pt idx="2239">
                        <c:v>25/05/2023 10:09</c:v>
                      </c:pt>
                      <c:pt idx="2240">
                        <c:v>25/05/2023 10:09</c:v>
                      </c:pt>
                      <c:pt idx="2241">
                        <c:v>25/05/2023 10:09</c:v>
                      </c:pt>
                      <c:pt idx="2242">
                        <c:v>25/05/2023 10:09</c:v>
                      </c:pt>
                      <c:pt idx="2243">
                        <c:v>25/05/2023 10:09</c:v>
                      </c:pt>
                      <c:pt idx="2244">
                        <c:v>25/05/2023 10:09</c:v>
                      </c:pt>
                      <c:pt idx="2245">
                        <c:v>25/05/2023 10:09</c:v>
                      </c:pt>
                      <c:pt idx="2246">
                        <c:v>25/05/2023 10:09</c:v>
                      </c:pt>
                      <c:pt idx="2247">
                        <c:v>25/05/2023 10:09</c:v>
                      </c:pt>
                      <c:pt idx="2248">
                        <c:v>25/05/2023 10:09</c:v>
                      </c:pt>
                      <c:pt idx="2249">
                        <c:v>25/05/2023 10:09</c:v>
                      </c:pt>
                      <c:pt idx="2250">
                        <c:v>25/05/2023 10:09</c:v>
                      </c:pt>
                      <c:pt idx="2251">
                        <c:v>25/05/2023 10:09</c:v>
                      </c:pt>
                      <c:pt idx="2252">
                        <c:v>25/05/2023 10:09</c:v>
                      </c:pt>
                      <c:pt idx="2253">
                        <c:v>25/05/2023 10:09</c:v>
                      </c:pt>
                      <c:pt idx="2254">
                        <c:v>25/05/2023 10:10</c:v>
                      </c:pt>
                      <c:pt idx="2255">
                        <c:v>25/05/2023 10:10</c:v>
                      </c:pt>
                      <c:pt idx="2256">
                        <c:v>25/05/2023 10:10</c:v>
                      </c:pt>
                      <c:pt idx="2257">
                        <c:v>25/05/2023 10:10</c:v>
                      </c:pt>
                      <c:pt idx="2258">
                        <c:v>25/05/2023 10:10</c:v>
                      </c:pt>
                      <c:pt idx="2259">
                        <c:v>25/05/2023 10:10</c:v>
                      </c:pt>
                      <c:pt idx="2260">
                        <c:v>25/05/2023 10:10</c:v>
                      </c:pt>
                      <c:pt idx="2261">
                        <c:v>25/05/2023 10:10</c:v>
                      </c:pt>
                      <c:pt idx="2262">
                        <c:v>25/05/2023 10:10</c:v>
                      </c:pt>
                      <c:pt idx="2263">
                        <c:v>25/05/2023 10:10</c:v>
                      </c:pt>
                      <c:pt idx="2264">
                        <c:v>25/05/2023 10:10</c:v>
                      </c:pt>
                      <c:pt idx="2265">
                        <c:v>25/05/2023 10:10</c:v>
                      </c:pt>
                      <c:pt idx="2266">
                        <c:v>25/05/2023 10:10</c:v>
                      </c:pt>
                      <c:pt idx="2267">
                        <c:v>25/05/2023 10:10</c:v>
                      </c:pt>
                      <c:pt idx="2268">
                        <c:v>25/05/2023 10:10</c:v>
                      </c:pt>
                      <c:pt idx="2269">
                        <c:v>25/05/2023 10:10</c:v>
                      </c:pt>
                      <c:pt idx="2270">
                        <c:v>25/05/2023 10:10</c:v>
                      </c:pt>
                      <c:pt idx="2271">
                        <c:v>25/05/2023 10:10</c:v>
                      </c:pt>
                      <c:pt idx="2272">
                        <c:v>25/05/2023 10:10</c:v>
                      </c:pt>
                      <c:pt idx="2273">
                        <c:v>25/05/2023 10:10</c:v>
                      </c:pt>
                      <c:pt idx="2274">
                        <c:v>25/05/2023 10:10</c:v>
                      </c:pt>
                      <c:pt idx="2275">
                        <c:v>25/05/2023 10:10</c:v>
                      </c:pt>
                      <c:pt idx="2276">
                        <c:v>25/05/2023 10:10</c:v>
                      </c:pt>
                      <c:pt idx="2277">
                        <c:v>25/05/2023 10:10</c:v>
                      </c:pt>
                      <c:pt idx="2278">
                        <c:v>25/05/2023 10:10</c:v>
                      </c:pt>
                      <c:pt idx="2279">
                        <c:v>25/05/2023 10:10</c:v>
                      </c:pt>
                      <c:pt idx="2280">
                        <c:v>25/05/2023 10:10</c:v>
                      </c:pt>
                      <c:pt idx="2281">
                        <c:v>25/05/2023 10:10</c:v>
                      </c:pt>
                      <c:pt idx="2282">
                        <c:v>25/05/2023 10:10</c:v>
                      </c:pt>
                      <c:pt idx="2283">
                        <c:v>25/05/2023 10:10</c:v>
                      </c:pt>
                      <c:pt idx="2284">
                        <c:v>25/05/2023 10:10</c:v>
                      </c:pt>
                      <c:pt idx="2285">
                        <c:v>25/05/2023 10:10</c:v>
                      </c:pt>
                      <c:pt idx="2286">
                        <c:v>25/05/2023 10:10</c:v>
                      </c:pt>
                      <c:pt idx="2287">
                        <c:v>25/05/2023 10:10</c:v>
                      </c:pt>
                      <c:pt idx="2288">
                        <c:v>25/05/2023 10:10</c:v>
                      </c:pt>
                      <c:pt idx="2289">
                        <c:v>25/05/2023 10:10</c:v>
                      </c:pt>
                      <c:pt idx="2290">
                        <c:v>25/05/2023 10:10</c:v>
                      </c:pt>
                      <c:pt idx="2291">
                        <c:v>25/05/2023 10:10</c:v>
                      </c:pt>
                      <c:pt idx="2292">
                        <c:v>25/05/2023 10:10</c:v>
                      </c:pt>
                      <c:pt idx="2293">
                        <c:v>25/05/2023 10:10</c:v>
                      </c:pt>
                      <c:pt idx="2294">
                        <c:v>25/05/2023 10:10</c:v>
                      </c:pt>
                      <c:pt idx="2295">
                        <c:v>25/05/2023 10:10</c:v>
                      </c:pt>
                      <c:pt idx="2296">
                        <c:v>25/05/2023 10:10</c:v>
                      </c:pt>
                      <c:pt idx="2297">
                        <c:v>25/05/2023 10:10</c:v>
                      </c:pt>
                      <c:pt idx="2298">
                        <c:v>25/05/2023 10:10</c:v>
                      </c:pt>
                      <c:pt idx="2299">
                        <c:v>25/05/2023 10:10</c:v>
                      </c:pt>
                      <c:pt idx="2300">
                        <c:v>25/05/2023 10:10</c:v>
                      </c:pt>
                      <c:pt idx="2301">
                        <c:v>25/05/2023 10:10</c:v>
                      </c:pt>
                      <c:pt idx="2302">
                        <c:v>25/05/2023 10:10</c:v>
                      </c:pt>
                      <c:pt idx="2303">
                        <c:v>25/05/2023 10:10</c:v>
                      </c:pt>
                      <c:pt idx="2304">
                        <c:v>25/05/2023 10:10</c:v>
                      </c:pt>
                      <c:pt idx="2305">
                        <c:v>25/05/2023 10:10</c:v>
                      </c:pt>
                      <c:pt idx="2306">
                        <c:v>25/05/2023 10:10</c:v>
                      </c:pt>
                      <c:pt idx="2307">
                        <c:v>25/05/2023 10:10</c:v>
                      </c:pt>
                      <c:pt idx="2308">
                        <c:v>25/05/2023 10:10</c:v>
                      </c:pt>
                      <c:pt idx="2309">
                        <c:v>25/05/2023 10:10</c:v>
                      </c:pt>
                      <c:pt idx="2310">
                        <c:v>25/05/2023 10:10</c:v>
                      </c:pt>
                      <c:pt idx="2311">
                        <c:v>25/05/2023 10:10</c:v>
                      </c:pt>
                      <c:pt idx="2312">
                        <c:v>25/05/2023 10:10</c:v>
                      </c:pt>
                      <c:pt idx="2313">
                        <c:v>25/05/2023 10:10</c:v>
                      </c:pt>
                      <c:pt idx="2314">
                        <c:v>25/05/2023 10:11</c:v>
                      </c:pt>
                      <c:pt idx="2315">
                        <c:v>25/05/2023 10:11</c:v>
                      </c:pt>
                      <c:pt idx="2316">
                        <c:v>25/05/2023 10:11</c:v>
                      </c:pt>
                      <c:pt idx="2317">
                        <c:v>25/05/2023 10:11</c:v>
                      </c:pt>
                      <c:pt idx="2318">
                        <c:v>25/05/2023 10:11</c:v>
                      </c:pt>
                      <c:pt idx="2319">
                        <c:v>25/05/2023 10:11</c:v>
                      </c:pt>
                      <c:pt idx="2320">
                        <c:v>25/05/2023 10:11</c:v>
                      </c:pt>
                      <c:pt idx="2321">
                        <c:v>25/05/2023 10:11</c:v>
                      </c:pt>
                      <c:pt idx="2322">
                        <c:v>25/05/2023 10:11</c:v>
                      </c:pt>
                      <c:pt idx="2323">
                        <c:v>25/05/2023 10:11</c:v>
                      </c:pt>
                      <c:pt idx="2324">
                        <c:v>25/05/2023 10:11</c:v>
                      </c:pt>
                      <c:pt idx="2325">
                        <c:v>25/05/2023 10:11</c:v>
                      </c:pt>
                      <c:pt idx="2326">
                        <c:v>25/05/2023 10:11</c:v>
                      </c:pt>
                      <c:pt idx="2327">
                        <c:v>25/05/2023 10:11</c:v>
                      </c:pt>
                      <c:pt idx="2328">
                        <c:v>25/05/2023 10:11</c:v>
                      </c:pt>
                      <c:pt idx="2329">
                        <c:v>25/05/2023 10:11</c:v>
                      </c:pt>
                      <c:pt idx="2330">
                        <c:v>25/05/2023 10:11</c:v>
                      </c:pt>
                      <c:pt idx="2331">
                        <c:v>25/05/2023 10:11</c:v>
                      </c:pt>
                      <c:pt idx="2332">
                        <c:v>25/05/2023 10:11</c:v>
                      </c:pt>
                      <c:pt idx="2333">
                        <c:v>25/05/2023 10:11</c:v>
                      </c:pt>
                      <c:pt idx="2334">
                        <c:v>25/05/2023 10:11</c:v>
                      </c:pt>
                      <c:pt idx="2335">
                        <c:v>25/05/2023 10:11</c:v>
                      </c:pt>
                      <c:pt idx="2336">
                        <c:v>25/05/2023 10:11</c:v>
                      </c:pt>
                      <c:pt idx="2337">
                        <c:v>25/05/2023 10:11</c:v>
                      </c:pt>
                      <c:pt idx="2338">
                        <c:v>25/05/2023 10:11</c:v>
                      </c:pt>
                      <c:pt idx="2339">
                        <c:v>25/05/2023 10:11</c:v>
                      </c:pt>
                      <c:pt idx="2340">
                        <c:v>25/05/2023 10:11</c:v>
                      </c:pt>
                      <c:pt idx="2341">
                        <c:v>25/05/2023 10:11</c:v>
                      </c:pt>
                      <c:pt idx="2342">
                        <c:v>25/05/2023 10:11</c:v>
                      </c:pt>
                      <c:pt idx="2343">
                        <c:v>25/05/2023 10:11</c:v>
                      </c:pt>
                      <c:pt idx="2344">
                        <c:v>25/05/2023 10:11</c:v>
                      </c:pt>
                      <c:pt idx="2345">
                        <c:v>25/05/2023 10:11</c:v>
                      </c:pt>
                      <c:pt idx="2346">
                        <c:v>25/05/2023 10:11</c:v>
                      </c:pt>
                      <c:pt idx="2347">
                        <c:v>25/05/2023 10:11</c:v>
                      </c:pt>
                      <c:pt idx="2348">
                        <c:v>25/05/2023 10:11</c:v>
                      </c:pt>
                      <c:pt idx="2349">
                        <c:v>25/05/2023 10:11</c:v>
                      </c:pt>
                      <c:pt idx="2350">
                        <c:v>25/05/2023 10:11</c:v>
                      </c:pt>
                      <c:pt idx="2351">
                        <c:v>25/05/2023 10:11</c:v>
                      </c:pt>
                      <c:pt idx="2352">
                        <c:v>25/05/2023 10:11</c:v>
                      </c:pt>
                      <c:pt idx="2353">
                        <c:v>25/05/2023 10:11</c:v>
                      </c:pt>
                      <c:pt idx="2354">
                        <c:v>25/05/2023 10:11</c:v>
                      </c:pt>
                      <c:pt idx="2355">
                        <c:v>25/05/2023 10:11</c:v>
                      </c:pt>
                      <c:pt idx="2356">
                        <c:v>25/05/2023 10:11</c:v>
                      </c:pt>
                      <c:pt idx="2357">
                        <c:v>25/05/2023 10:11</c:v>
                      </c:pt>
                      <c:pt idx="2358">
                        <c:v>25/05/2023 10:11</c:v>
                      </c:pt>
                      <c:pt idx="2359">
                        <c:v>25/05/2023 10:11</c:v>
                      </c:pt>
                      <c:pt idx="2360">
                        <c:v>25/05/2023 10:11</c:v>
                      </c:pt>
                      <c:pt idx="2361">
                        <c:v>25/05/2023 10:11</c:v>
                      </c:pt>
                      <c:pt idx="2362">
                        <c:v>25/05/2023 10:11</c:v>
                      </c:pt>
                      <c:pt idx="2363">
                        <c:v>25/05/2023 10:11</c:v>
                      </c:pt>
                      <c:pt idx="2364">
                        <c:v>25/05/2023 10:11</c:v>
                      </c:pt>
                      <c:pt idx="2365">
                        <c:v>25/05/2023 10:11</c:v>
                      </c:pt>
                      <c:pt idx="2366">
                        <c:v>25/05/2023 10:11</c:v>
                      </c:pt>
                      <c:pt idx="2367">
                        <c:v>25/05/2023 10:11</c:v>
                      </c:pt>
                      <c:pt idx="2368">
                        <c:v>25/05/2023 10:11</c:v>
                      </c:pt>
                      <c:pt idx="2369">
                        <c:v>25/05/2023 10:11</c:v>
                      </c:pt>
                      <c:pt idx="2370">
                        <c:v>25/05/2023 10:11</c:v>
                      </c:pt>
                      <c:pt idx="2371">
                        <c:v>25/05/2023 10:11</c:v>
                      </c:pt>
                      <c:pt idx="2372">
                        <c:v>25/05/2023 10:11</c:v>
                      </c:pt>
                      <c:pt idx="2373">
                        <c:v>25/05/2023 10:11</c:v>
                      </c:pt>
                      <c:pt idx="2374">
                        <c:v>25/05/2023 10:12</c:v>
                      </c:pt>
                      <c:pt idx="2375">
                        <c:v>25/05/2023 10:12</c:v>
                      </c:pt>
                      <c:pt idx="2376">
                        <c:v>25/05/2023 10:12</c:v>
                      </c:pt>
                      <c:pt idx="2377">
                        <c:v>25/05/2023 10:12</c:v>
                      </c:pt>
                      <c:pt idx="2378">
                        <c:v>25/05/2023 10:12</c:v>
                      </c:pt>
                      <c:pt idx="2379">
                        <c:v>25/05/2023 10:12</c:v>
                      </c:pt>
                      <c:pt idx="2380">
                        <c:v>25/05/2023 10:12</c:v>
                      </c:pt>
                      <c:pt idx="2381">
                        <c:v>25/05/2023 10:12</c:v>
                      </c:pt>
                      <c:pt idx="2382">
                        <c:v>25/05/2023 10:12</c:v>
                      </c:pt>
                      <c:pt idx="2383">
                        <c:v>25/05/2023 10:12</c:v>
                      </c:pt>
                      <c:pt idx="2384">
                        <c:v>25/05/2023 10:12</c:v>
                      </c:pt>
                      <c:pt idx="2385">
                        <c:v>25/05/2023 10:12</c:v>
                      </c:pt>
                      <c:pt idx="2386">
                        <c:v>25/05/2023 10:12</c:v>
                      </c:pt>
                      <c:pt idx="2387">
                        <c:v>25/05/2023 10:12</c:v>
                      </c:pt>
                      <c:pt idx="2388">
                        <c:v>25/05/2023 10:12</c:v>
                      </c:pt>
                      <c:pt idx="2389">
                        <c:v>25/05/2023 10:12</c:v>
                      </c:pt>
                      <c:pt idx="2390">
                        <c:v>25/05/2023 10:12</c:v>
                      </c:pt>
                      <c:pt idx="2391">
                        <c:v>25/05/2023 10:12</c:v>
                      </c:pt>
                      <c:pt idx="2392">
                        <c:v>25/05/2023 10:12</c:v>
                      </c:pt>
                      <c:pt idx="2393">
                        <c:v>25/05/2023 10:12</c:v>
                      </c:pt>
                      <c:pt idx="2394">
                        <c:v>25/05/2023 10:12</c:v>
                      </c:pt>
                      <c:pt idx="2395">
                        <c:v>25/05/2023 10:12</c:v>
                      </c:pt>
                      <c:pt idx="2396">
                        <c:v>25/05/2023 10:12</c:v>
                      </c:pt>
                      <c:pt idx="2397">
                        <c:v>25/05/2023 10:12</c:v>
                      </c:pt>
                      <c:pt idx="2398">
                        <c:v>25/05/2023 10:12</c:v>
                      </c:pt>
                      <c:pt idx="2399">
                        <c:v>25/05/2023 10:12</c:v>
                      </c:pt>
                      <c:pt idx="2400">
                        <c:v>25/05/2023 10:12</c:v>
                      </c:pt>
                      <c:pt idx="2401">
                        <c:v>25/05/2023 10:12</c:v>
                      </c:pt>
                      <c:pt idx="2402">
                        <c:v>25/05/2023 10:12</c:v>
                      </c:pt>
                      <c:pt idx="2403">
                        <c:v>25/05/2023 10:12</c:v>
                      </c:pt>
                      <c:pt idx="2404">
                        <c:v>25/05/2023 10:12</c:v>
                      </c:pt>
                      <c:pt idx="2405">
                        <c:v>25/05/2023 10:12</c:v>
                      </c:pt>
                      <c:pt idx="2406">
                        <c:v>25/05/2023 10:12</c:v>
                      </c:pt>
                      <c:pt idx="2407">
                        <c:v>25/05/2023 10:12</c:v>
                      </c:pt>
                      <c:pt idx="2408">
                        <c:v>25/05/2023 10:12</c:v>
                      </c:pt>
                      <c:pt idx="2409">
                        <c:v>25/05/2023 10:12</c:v>
                      </c:pt>
                      <c:pt idx="2410">
                        <c:v>25/05/2023 10:12</c:v>
                      </c:pt>
                      <c:pt idx="2411">
                        <c:v>25/05/2023 10:12</c:v>
                      </c:pt>
                      <c:pt idx="2412">
                        <c:v>25/05/2023 10:12</c:v>
                      </c:pt>
                      <c:pt idx="2413">
                        <c:v>25/05/2023 10:12</c:v>
                      </c:pt>
                      <c:pt idx="2414">
                        <c:v>25/05/2023 10:12</c:v>
                      </c:pt>
                      <c:pt idx="2415">
                        <c:v>25/05/2023 10:12</c:v>
                      </c:pt>
                      <c:pt idx="2416">
                        <c:v>25/05/2023 10:12</c:v>
                      </c:pt>
                      <c:pt idx="2417">
                        <c:v>25/05/2023 10:12</c:v>
                      </c:pt>
                      <c:pt idx="2418">
                        <c:v>25/05/2023 10:12</c:v>
                      </c:pt>
                      <c:pt idx="2419">
                        <c:v>25/05/2023 10:12</c:v>
                      </c:pt>
                      <c:pt idx="2420">
                        <c:v>25/05/2023 10:12</c:v>
                      </c:pt>
                      <c:pt idx="2421">
                        <c:v>25/05/2023 10:12</c:v>
                      </c:pt>
                      <c:pt idx="2422">
                        <c:v>25/05/2023 10:12</c:v>
                      </c:pt>
                      <c:pt idx="2423">
                        <c:v>25/05/2023 10:12</c:v>
                      </c:pt>
                      <c:pt idx="2424">
                        <c:v>25/05/2023 10:12</c:v>
                      </c:pt>
                      <c:pt idx="2425">
                        <c:v>25/05/2023 10:12</c:v>
                      </c:pt>
                      <c:pt idx="2426">
                        <c:v>25/05/2023 10:12</c:v>
                      </c:pt>
                      <c:pt idx="2427">
                        <c:v>25/05/2023 10:12</c:v>
                      </c:pt>
                      <c:pt idx="2428">
                        <c:v>25/05/2023 10:12</c:v>
                      </c:pt>
                      <c:pt idx="2429">
                        <c:v>25/05/2023 10:12</c:v>
                      </c:pt>
                      <c:pt idx="2430">
                        <c:v>25/05/2023 10:12</c:v>
                      </c:pt>
                      <c:pt idx="2431">
                        <c:v>25/05/2023 10:12</c:v>
                      </c:pt>
                      <c:pt idx="2432">
                        <c:v>25/05/2023 10:12</c:v>
                      </c:pt>
                      <c:pt idx="2433">
                        <c:v>25/05/2023 10:13</c:v>
                      </c:pt>
                      <c:pt idx="2434">
                        <c:v>25/05/2023 10:13</c:v>
                      </c:pt>
                      <c:pt idx="2435">
                        <c:v>25/05/2023 10:13</c:v>
                      </c:pt>
                      <c:pt idx="2436">
                        <c:v>25/05/2023 10:13</c:v>
                      </c:pt>
                      <c:pt idx="2437">
                        <c:v>25/05/2023 10:13</c:v>
                      </c:pt>
                      <c:pt idx="2438">
                        <c:v>25/05/2023 10:13</c:v>
                      </c:pt>
                      <c:pt idx="2439">
                        <c:v>25/05/2023 10:13</c:v>
                      </c:pt>
                      <c:pt idx="2440">
                        <c:v>25/05/2023 10:13</c:v>
                      </c:pt>
                      <c:pt idx="2441">
                        <c:v>25/05/2023 10:13</c:v>
                      </c:pt>
                      <c:pt idx="2442">
                        <c:v>25/05/2023 10:13</c:v>
                      </c:pt>
                      <c:pt idx="2443">
                        <c:v>25/05/2023 10:13</c:v>
                      </c:pt>
                      <c:pt idx="2444">
                        <c:v>25/05/2023 10:13</c:v>
                      </c:pt>
                      <c:pt idx="2445">
                        <c:v>25/05/2023 10:13</c:v>
                      </c:pt>
                      <c:pt idx="2446">
                        <c:v>25/05/2023 10:13</c:v>
                      </c:pt>
                      <c:pt idx="2447">
                        <c:v>25/05/2023 10:13</c:v>
                      </c:pt>
                      <c:pt idx="2448">
                        <c:v>25/05/2023 10:13</c:v>
                      </c:pt>
                      <c:pt idx="2449">
                        <c:v>25/05/2023 10:13</c:v>
                      </c:pt>
                      <c:pt idx="2450">
                        <c:v>25/05/2023 10:13</c:v>
                      </c:pt>
                      <c:pt idx="2451">
                        <c:v>25/05/2023 10:13</c:v>
                      </c:pt>
                      <c:pt idx="2452">
                        <c:v>25/05/2023 10:13</c:v>
                      </c:pt>
                      <c:pt idx="2453">
                        <c:v>25/05/2023 10:13</c:v>
                      </c:pt>
                      <c:pt idx="2454">
                        <c:v>25/05/2023 10:13</c:v>
                      </c:pt>
                      <c:pt idx="2455">
                        <c:v>25/05/2023 10:13</c:v>
                      </c:pt>
                      <c:pt idx="2456">
                        <c:v>25/05/2023 10:13</c:v>
                      </c:pt>
                      <c:pt idx="2457">
                        <c:v>25/05/2023 10:13</c:v>
                      </c:pt>
                      <c:pt idx="2458">
                        <c:v>25/05/2023 10:13</c:v>
                      </c:pt>
                      <c:pt idx="2459">
                        <c:v>25/05/2023 10:13</c:v>
                      </c:pt>
                      <c:pt idx="2460">
                        <c:v>25/05/2023 10:13</c:v>
                      </c:pt>
                      <c:pt idx="2461">
                        <c:v>25/05/2023 10:13</c:v>
                      </c:pt>
                      <c:pt idx="2462">
                        <c:v>25/05/2023 10:13</c:v>
                      </c:pt>
                      <c:pt idx="2463">
                        <c:v>25/05/2023 10:13</c:v>
                      </c:pt>
                      <c:pt idx="2464">
                        <c:v>25/05/2023 10:13</c:v>
                      </c:pt>
                      <c:pt idx="2465">
                        <c:v>25/05/2023 10:13</c:v>
                      </c:pt>
                      <c:pt idx="2466">
                        <c:v>25/05/2023 10:13</c:v>
                      </c:pt>
                      <c:pt idx="2467">
                        <c:v>25/05/2023 10:13</c:v>
                      </c:pt>
                      <c:pt idx="2468">
                        <c:v>25/05/2023 10:13</c:v>
                      </c:pt>
                      <c:pt idx="2469">
                        <c:v>25/05/2023 10:13</c:v>
                      </c:pt>
                      <c:pt idx="2470">
                        <c:v>25/05/2023 10:13</c:v>
                      </c:pt>
                      <c:pt idx="2471">
                        <c:v>25/05/2023 10:13</c:v>
                      </c:pt>
                      <c:pt idx="2472">
                        <c:v>25/05/2023 10:13</c:v>
                      </c:pt>
                      <c:pt idx="2473">
                        <c:v>25/05/2023 10:13</c:v>
                      </c:pt>
                      <c:pt idx="2474">
                        <c:v>25/05/2023 10:13</c:v>
                      </c:pt>
                      <c:pt idx="2475">
                        <c:v>25/05/2023 10:13</c:v>
                      </c:pt>
                      <c:pt idx="2476">
                        <c:v>25/05/2023 10:13</c:v>
                      </c:pt>
                      <c:pt idx="2477">
                        <c:v>25/05/2023 10:13</c:v>
                      </c:pt>
                      <c:pt idx="2478">
                        <c:v>25/05/2023 10:13</c:v>
                      </c:pt>
                      <c:pt idx="2479">
                        <c:v>25/05/2023 10:13</c:v>
                      </c:pt>
                      <c:pt idx="2480">
                        <c:v>25/05/2023 10:13</c:v>
                      </c:pt>
                      <c:pt idx="2481">
                        <c:v>25/05/2023 10:13</c:v>
                      </c:pt>
                      <c:pt idx="2482">
                        <c:v>25/05/2023 10:13</c:v>
                      </c:pt>
                      <c:pt idx="2483">
                        <c:v>25/05/2023 10:13</c:v>
                      </c:pt>
                      <c:pt idx="2484">
                        <c:v>25/05/2023 10:13</c:v>
                      </c:pt>
                      <c:pt idx="2485">
                        <c:v>25/05/2023 10:13</c:v>
                      </c:pt>
                      <c:pt idx="2486">
                        <c:v>25/05/2023 10:13</c:v>
                      </c:pt>
                      <c:pt idx="2487">
                        <c:v>25/05/2023 10:13</c:v>
                      </c:pt>
                      <c:pt idx="2488">
                        <c:v>25/05/2023 10:13</c:v>
                      </c:pt>
                      <c:pt idx="2489">
                        <c:v>25/05/2023 10:13</c:v>
                      </c:pt>
                      <c:pt idx="2490">
                        <c:v>25/05/2023 10:13</c:v>
                      </c:pt>
                      <c:pt idx="2491">
                        <c:v>25/05/2023 10:13</c:v>
                      </c:pt>
                      <c:pt idx="2492">
                        <c:v>25/05/2023 10:13</c:v>
                      </c:pt>
                      <c:pt idx="2493">
                        <c:v>25/05/2023 10:14</c:v>
                      </c:pt>
                      <c:pt idx="2494">
                        <c:v>25/05/2023 10:14</c:v>
                      </c:pt>
                      <c:pt idx="2495">
                        <c:v>25/05/2023 10:14</c:v>
                      </c:pt>
                      <c:pt idx="2496">
                        <c:v>25/05/2023 10:14</c:v>
                      </c:pt>
                      <c:pt idx="2497">
                        <c:v>25/05/2023 10:14</c:v>
                      </c:pt>
                      <c:pt idx="2498">
                        <c:v>25/05/2023 10:14</c:v>
                      </c:pt>
                      <c:pt idx="2499">
                        <c:v>25/05/2023 10:14</c:v>
                      </c:pt>
                      <c:pt idx="2500">
                        <c:v>25/05/2023 10:14</c:v>
                      </c:pt>
                      <c:pt idx="2501">
                        <c:v>25/05/2023 10:14</c:v>
                      </c:pt>
                      <c:pt idx="2502">
                        <c:v>25/05/2023 10:14</c:v>
                      </c:pt>
                      <c:pt idx="2503">
                        <c:v>25/05/2023 10:14</c:v>
                      </c:pt>
                      <c:pt idx="2504">
                        <c:v>25/05/2023 10:14</c:v>
                      </c:pt>
                      <c:pt idx="2505">
                        <c:v>25/05/2023 10:14</c:v>
                      </c:pt>
                      <c:pt idx="2506">
                        <c:v>25/05/2023 10:14</c:v>
                      </c:pt>
                      <c:pt idx="2507">
                        <c:v>25/05/2023 10:14</c:v>
                      </c:pt>
                      <c:pt idx="2508">
                        <c:v>25/05/2023 10:14</c:v>
                      </c:pt>
                      <c:pt idx="2509">
                        <c:v>25/05/2023 10:14</c:v>
                      </c:pt>
                      <c:pt idx="2510">
                        <c:v>25/05/2023 10:14</c:v>
                      </c:pt>
                      <c:pt idx="2511">
                        <c:v>25/05/2023 10:14</c:v>
                      </c:pt>
                      <c:pt idx="2512">
                        <c:v>25/05/2023 10:14</c:v>
                      </c:pt>
                      <c:pt idx="2513">
                        <c:v>25/05/2023 10:14</c:v>
                      </c:pt>
                      <c:pt idx="2514">
                        <c:v>25/05/2023 10:14</c:v>
                      </c:pt>
                      <c:pt idx="2515">
                        <c:v>25/05/2023 10:14</c:v>
                      </c:pt>
                      <c:pt idx="2516">
                        <c:v>25/05/2023 10:14</c:v>
                      </c:pt>
                      <c:pt idx="2517">
                        <c:v>25/05/2023 10:14</c:v>
                      </c:pt>
                      <c:pt idx="2518">
                        <c:v>25/05/2023 10:14</c:v>
                      </c:pt>
                      <c:pt idx="2519">
                        <c:v>25/05/2023 10:14</c:v>
                      </c:pt>
                      <c:pt idx="2520">
                        <c:v>25/05/2023 10:14</c:v>
                      </c:pt>
                      <c:pt idx="2521">
                        <c:v>25/05/2023 10:14</c:v>
                      </c:pt>
                      <c:pt idx="2522">
                        <c:v>25/05/2023 10:14</c:v>
                      </c:pt>
                      <c:pt idx="2523">
                        <c:v>25/05/2023 10:14</c:v>
                      </c:pt>
                      <c:pt idx="2524">
                        <c:v>25/05/2023 10:14</c:v>
                      </c:pt>
                      <c:pt idx="2525">
                        <c:v>25/05/2023 10:14</c:v>
                      </c:pt>
                      <c:pt idx="2526">
                        <c:v>25/05/2023 10:14</c:v>
                      </c:pt>
                      <c:pt idx="2527">
                        <c:v>25/05/2023 10:14</c:v>
                      </c:pt>
                      <c:pt idx="2528">
                        <c:v>25/05/2023 10:14</c:v>
                      </c:pt>
                      <c:pt idx="2529">
                        <c:v>25/05/2023 10:14</c:v>
                      </c:pt>
                      <c:pt idx="2530">
                        <c:v>25/05/2023 10:14</c:v>
                      </c:pt>
                      <c:pt idx="2531">
                        <c:v>25/05/2023 10:14</c:v>
                      </c:pt>
                      <c:pt idx="2532">
                        <c:v>25/05/2023 10:14</c:v>
                      </c:pt>
                      <c:pt idx="2533">
                        <c:v>25/05/2023 10:14</c:v>
                      </c:pt>
                      <c:pt idx="2534">
                        <c:v>25/05/2023 10:14</c:v>
                      </c:pt>
                      <c:pt idx="2535">
                        <c:v>25/05/2023 10:14</c:v>
                      </c:pt>
                      <c:pt idx="2536">
                        <c:v>25/05/2023 10:14</c:v>
                      </c:pt>
                      <c:pt idx="2537">
                        <c:v>25/05/2023 10:14</c:v>
                      </c:pt>
                      <c:pt idx="2538">
                        <c:v>25/05/2023 10:14</c:v>
                      </c:pt>
                      <c:pt idx="2539">
                        <c:v>25/05/2023 10:14</c:v>
                      </c:pt>
                      <c:pt idx="2540">
                        <c:v>25/05/2023 10:14</c:v>
                      </c:pt>
                      <c:pt idx="2541">
                        <c:v>25/05/2023 10:14</c:v>
                      </c:pt>
                      <c:pt idx="2542">
                        <c:v>25/05/2023 10:14</c:v>
                      </c:pt>
                      <c:pt idx="2543">
                        <c:v>25/05/2023 10:14</c:v>
                      </c:pt>
                      <c:pt idx="2544">
                        <c:v>25/05/2023 10:14</c:v>
                      </c:pt>
                      <c:pt idx="2545">
                        <c:v>25/05/2023 10:14</c:v>
                      </c:pt>
                      <c:pt idx="2546">
                        <c:v>25/05/2023 10:14</c:v>
                      </c:pt>
                      <c:pt idx="2547">
                        <c:v>25/05/2023 10:14</c:v>
                      </c:pt>
                      <c:pt idx="2548">
                        <c:v>25/05/2023 10:14</c:v>
                      </c:pt>
                      <c:pt idx="2549">
                        <c:v>25/05/2023 10:14</c:v>
                      </c:pt>
                      <c:pt idx="2550">
                        <c:v>25/05/2023 10:14</c:v>
                      </c:pt>
                      <c:pt idx="2551">
                        <c:v>25/05/2023 10:14</c:v>
                      </c:pt>
                      <c:pt idx="2552">
                        <c:v>25/05/2023 10:15</c:v>
                      </c:pt>
                      <c:pt idx="2553">
                        <c:v>25/05/2023 10:15</c:v>
                      </c:pt>
                      <c:pt idx="2554">
                        <c:v>25/05/2023 10:15</c:v>
                      </c:pt>
                      <c:pt idx="2555">
                        <c:v>25/05/2023 10:15</c:v>
                      </c:pt>
                      <c:pt idx="2556">
                        <c:v>25/05/2023 10:15</c:v>
                      </c:pt>
                      <c:pt idx="2557">
                        <c:v>25/05/2023 10:15</c:v>
                      </c:pt>
                      <c:pt idx="2558">
                        <c:v>25/05/2023 10:15</c:v>
                      </c:pt>
                      <c:pt idx="2559">
                        <c:v>25/05/2023 10:15</c:v>
                      </c:pt>
                      <c:pt idx="2560">
                        <c:v>25/05/2023 10:15</c:v>
                      </c:pt>
                      <c:pt idx="2561">
                        <c:v>25/05/2023 10:15</c:v>
                      </c:pt>
                      <c:pt idx="2562">
                        <c:v>25/05/2023 10:15</c:v>
                      </c:pt>
                      <c:pt idx="2563">
                        <c:v>25/05/2023 10:15</c:v>
                      </c:pt>
                      <c:pt idx="2564">
                        <c:v>25/05/2023 10:15</c:v>
                      </c:pt>
                      <c:pt idx="2565">
                        <c:v>25/05/2023 10:15</c:v>
                      </c:pt>
                      <c:pt idx="2566">
                        <c:v>25/05/2023 10:15</c:v>
                      </c:pt>
                      <c:pt idx="2567">
                        <c:v>25/05/2023 10:15</c:v>
                      </c:pt>
                      <c:pt idx="2568">
                        <c:v>25/05/2023 10:15</c:v>
                      </c:pt>
                      <c:pt idx="2569">
                        <c:v>25/05/2023 10:15</c:v>
                      </c:pt>
                      <c:pt idx="2570">
                        <c:v>25/05/2023 10:15</c:v>
                      </c:pt>
                      <c:pt idx="2571">
                        <c:v>25/05/2023 10:15</c:v>
                      </c:pt>
                      <c:pt idx="2572">
                        <c:v>25/05/2023 10:15</c:v>
                      </c:pt>
                      <c:pt idx="2573">
                        <c:v>25/05/2023 10:15</c:v>
                      </c:pt>
                      <c:pt idx="2574">
                        <c:v>25/05/2023 10:15</c:v>
                      </c:pt>
                      <c:pt idx="2575">
                        <c:v>25/05/2023 10:15</c:v>
                      </c:pt>
                      <c:pt idx="2576">
                        <c:v>25/05/2023 10:15</c:v>
                      </c:pt>
                      <c:pt idx="2577">
                        <c:v>25/05/2023 10:15</c:v>
                      </c:pt>
                      <c:pt idx="2578">
                        <c:v>25/05/2023 10:15</c:v>
                      </c:pt>
                      <c:pt idx="2579">
                        <c:v>25/05/2023 10:15</c:v>
                      </c:pt>
                      <c:pt idx="2580">
                        <c:v>25/05/2023 10:15</c:v>
                      </c:pt>
                      <c:pt idx="2581">
                        <c:v>25/05/2023 10:15</c:v>
                      </c:pt>
                      <c:pt idx="2582">
                        <c:v>25/05/2023 10:15</c:v>
                      </c:pt>
                      <c:pt idx="2583">
                        <c:v>25/05/2023 10:15</c:v>
                      </c:pt>
                      <c:pt idx="2584">
                        <c:v>25/05/2023 10:15</c:v>
                      </c:pt>
                      <c:pt idx="2585">
                        <c:v>25/05/2023 10:15</c:v>
                      </c:pt>
                      <c:pt idx="2586">
                        <c:v>25/05/2023 10:15</c:v>
                      </c:pt>
                      <c:pt idx="2587">
                        <c:v>25/05/2023 10:15</c:v>
                      </c:pt>
                      <c:pt idx="2588">
                        <c:v>25/05/2023 10:15</c:v>
                      </c:pt>
                      <c:pt idx="2589">
                        <c:v>25/05/2023 10:15</c:v>
                      </c:pt>
                      <c:pt idx="2590">
                        <c:v>25/05/2023 10:15</c:v>
                      </c:pt>
                      <c:pt idx="2591">
                        <c:v>25/05/2023 10:15</c:v>
                      </c:pt>
                      <c:pt idx="2592">
                        <c:v>25/05/2023 10:15</c:v>
                      </c:pt>
                      <c:pt idx="2593">
                        <c:v>25/05/2023 10:15</c:v>
                      </c:pt>
                      <c:pt idx="2594">
                        <c:v>25/05/2023 10:15</c:v>
                      </c:pt>
                      <c:pt idx="2595">
                        <c:v>25/05/2023 10:15</c:v>
                      </c:pt>
                      <c:pt idx="2596">
                        <c:v>25/05/2023 10:15</c:v>
                      </c:pt>
                      <c:pt idx="2597">
                        <c:v>25/05/2023 10:15</c:v>
                      </c:pt>
                      <c:pt idx="2598">
                        <c:v>25/05/2023 10:15</c:v>
                      </c:pt>
                      <c:pt idx="2599">
                        <c:v>25/05/2023 10:15</c:v>
                      </c:pt>
                      <c:pt idx="2600">
                        <c:v>25/05/2023 10:15</c:v>
                      </c:pt>
                      <c:pt idx="2601">
                        <c:v>25/05/2023 10:15</c:v>
                      </c:pt>
                      <c:pt idx="2602">
                        <c:v>25/05/2023 10:15</c:v>
                      </c:pt>
                      <c:pt idx="2603">
                        <c:v>25/05/2023 10:15</c:v>
                      </c:pt>
                      <c:pt idx="2604">
                        <c:v>25/05/2023 10:15</c:v>
                      </c:pt>
                      <c:pt idx="2605">
                        <c:v>25/05/2023 10:15</c:v>
                      </c:pt>
                      <c:pt idx="2606">
                        <c:v>25/05/2023 10:15</c:v>
                      </c:pt>
                      <c:pt idx="2607">
                        <c:v>25/05/2023 10:15</c:v>
                      </c:pt>
                      <c:pt idx="2608">
                        <c:v>25/05/2023 10:15</c:v>
                      </c:pt>
                      <c:pt idx="2609">
                        <c:v>25/05/2023 10:15</c:v>
                      </c:pt>
                      <c:pt idx="2610">
                        <c:v>25/05/2023 10:15</c:v>
                      </c:pt>
                      <c:pt idx="2611">
                        <c:v>25/05/2023 10:15</c:v>
                      </c:pt>
                      <c:pt idx="2612">
                        <c:v>25/05/2023 10:16</c:v>
                      </c:pt>
                      <c:pt idx="2613">
                        <c:v>25/05/2023 10:16</c:v>
                      </c:pt>
                      <c:pt idx="2614">
                        <c:v>25/05/2023 10:16</c:v>
                      </c:pt>
                      <c:pt idx="2615">
                        <c:v>25/05/2023 10:16</c:v>
                      </c:pt>
                      <c:pt idx="2616">
                        <c:v>25/05/2023 10:16</c:v>
                      </c:pt>
                      <c:pt idx="2617">
                        <c:v>25/05/2023 10:16</c:v>
                      </c:pt>
                      <c:pt idx="2618">
                        <c:v>25/05/2023 10:16</c:v>
                      </c:pt>
                      <c:pt idx="2619">
                        <c:v>25/05/2023 10:16</c:v>
                      </c:pt>
                      <c:pt idx="2620">
                        <c:v>25/05/2023 10:16</c:v>
                      </c:pt>
                      <c:pt idx="2621">
                        <c:v>25/05/2023 10:16</c:v>
                      </c:pt>
                      <c:pt idx="2622">
                        <c:v>25/05/2023 10:16</c:v>
                      </c:pt>
                      <c:pt idx="2623">
                        <c:v>25/05/2023 10:16</c:v>
                      </c:pt>
                      <c:pt idx="2624">
                        <c:v>25/05/2023 10:16</c:v>
                      </c:pt>
                      <c:pt idx="2625">
                        <c:v>25/05/2023 10:16</c:v>
                      </c:pt>
                      <c:pt idx="2626">
                        <c:v>25/05/2023 10:16</c:v>
                      </c:pt>
                      <c:pt idx="2627">
                        <c:v>25/05/2023 10:16</c:v>
                      </c:pt>
                      <c:pt idx="2628">
                        <c:v>25/05/2023 10:16</c:v>
                      </c:pt>
                      <c:pt idx="2629">
                        <c:v>25/05/2023 10:16</c:v>
                      </c:pt>
                      <c:pt idx="2630">
                        <c:v>25/05/2023 10:16</c:v>
                      </c:pt>
                      <c:pt idx="2631">
                        <c:v>25/05/2023 10:16</c:v>
                      </c:pt>
                      <c:pt idx="2632">
                        <c:v>25/05/2023 10:16</c:v>
                      </c:pt>
                      <c:pt idx="2633">
                        <c:v>25/05/2023 10:16</c:v>
                      </c:pt>
                      <c:pt idx="2634">
                        <c:v>25/05/2023 10:16</c:v>
                      </c:pt>
                      <c:pt idx="2635">
                        <c:v>25/05/2023 10:16</c:v>
                      </c:pt>
                      <c:pt idx="2636">
                        <c:v>25/05/2023 10:16</c:v>
                      </c:pt>
                      <c:pt idx="2637">
                        <c:v>25/05/2023 10:16</c:v>
                      </c:pt>
                      <c:pt idx="2638">
                        <c:v>25/05/2023 10:16</c:v>
                      </c:pt>
                      <c:pt idx="2639">
                        <c:v>25/05/2023 10:16</c:v>
                      </c:pt>
                      <c:pt idx="2640">
                        <c:v>25/05/2023 10:16</c:v>
                      </c:pt>
                      <c:pt idx="2641">
                        <c:v>25/05/2023 10:16</c:v>
                      </c:pt>
                      <c:pt idx="2642">
                        <c:v>25/05/2023 10:16</c:v>
                      </c:pt>
                      <c:pt idx="2643">
                        <c:v>25/05/2023 10:16</c:v>
                      </c:pt>
                      <c:pt idx="2644">
                        <c:v>25/05/2023 10:16</c:v>
                      </c:pt>
                      <c:pt idx="2645">
                        <c:v>25/05/2023 10:16</c:v>
                      </c:pt>
                      <c:pt idx="2646">
                        <c:v>25/05/2023 10:16</c:v>
                      </c:pt>
                      <c:pt idx="2647">
                        <c:v>25/05/2023 10:16</c:v>
                      </c:pt>
                      <c:pt idx="2648">
                        <c:v>25/05/2023 10:16</c:v>
                      </c:pt>
                      <c:pt idx="2649">
                        <c:v>25/05/2023 10:16</c:v>
                      </c:pt>
                      <c:pt idx="2650">
                        <c:v>25/05/2023 10:16</c:v>
                      </c:pt>
                      <c:pt idx="2651">
                        <c:v>25/05/2023 10:16</c:v>
                      </c:pt>
                      <c:pt idx="2652">
                        <c:v>25/05/2023 10:16</c:v>
                      </c:pt>
                      <c:pt idx="2653">
                        <c:v>25/05/2023 10:16</c:v>
                      </c:pt>
                      <c:pt idx="2654">
                        <c:v>25/05/2023 10:16</c:v>
                      </c:pt>
                      <c:pt idx="2655">
                        <c:v>25/05/2023 10:16</c:v>
                      </c:pt>
                      <c:pt idx="2656">
                        <c:v>25/05/2023 10:16</c:v>
                      </c:pt>
                      <c:pt idx="2657">
                        <c:v>25/05/2023 10:16</c:v>
                      </c:pt>
                      <c:pt idx="2658">
                        <c:v>25/05/2023 10:16</c:v>
                      </c:pt>
                      <c:pt idx="2659">
                        <c:v>25/05/2023 10:16</c:v>
                      </c:pt>
                      <c:pt idx="2660">
                        <c:v>25/05/2023 10:16</c:v>
                      </c:pt>
                      <c:pt idx="2661">
                        <c:v>25/05/2023 10:16</c:v>
                      </c:pt>
                      <c:pt idx="2662">
                        <c:v>25/05/2023 10:16</c:v>
                      </c:pt>
                      <c:pt idx="2663">
                        <c:v>25/05/2023 10:16</c:v>
                      </c:pt>
                      <c:pt idx="2664">
                        <c:v>25/05/2023 10:16</c:v>
                      </c:pt>
                      <c:pt idx="2665">
                        <c:v>25/05/2023 10:16</c:v>
                      </c:pt>
                      <c:pt idx="2666">
                        <c:v>25/05/2023 10:16</c:v>
                      </c:pt>
                      <c:pt idx="2667">
                        <c:v>25/05/2023 10:16</c:v>
                      </c:pt>
                      <c:pt idx="2668">
                        <c:v>25/05/2023 10:16</c:v>
                      </c:pt>
                      <c:pt idx="2669">
                        <c:v>25/05/2023 10:16</c:v>
                      </c:pt>
                      <c:pt idx="2670">
                        <c:v>25/05/2023 10:16</c:v>
                      </c:pt>
                      <c:pt idx="2671">
                        <c:v>25/05/2023 10:16</c:v>
                      </c:pt>
                      <c:pt idx="2672">
                        <c:v>25/05/2023 10:17</c:v>
                      </c:pt>
                      <c:pt idx="2673">
                        <c:v>25/05/2023 10:17</c:v>
                      </c:pt>
                      <c:pt idx="2674">
                        <c:v>25/05/2023 10:17</c:v>
                      </c:pt>
                      <c:pt idx="2675">
                        <c:v>25/05/2023 10:17</c:v>
                      </c:pt>
                      <c:pt idx="2676">
                        <c:v>25/05/2023 10:17</c:v>
                      </c:pt>
                      <c:pt idx="2677">
                        <c:v>25/05/2023 10:17</c:v>
                      </c:pt>
                      <c:pt idx="2678">
                        <c:v>25/05/2023 10:17</c:v>
                      </c:pt>
                      <c:pt idx="2679">
                        <c:v>25/05/2023 10:17</c:v>
                      </c:pt>
                      <c:pt idx="2680">
                        <c:v>25/05/2023 10:17</c:v>
                      </c:pt>
                      <c:pt idx="2681">
                        <c:v>25/05/2023 10:17</c:v>
                      </c:pt>
                      <c:pt idx="2682">
                        <c:v>25/05/2023 10:17</c:v>
                      </c:pt>
                      <c:pt idx="2683">
                        <c:v>25/05/2023 10:17</c:v>
                      </c:pt>
                      <c:pt idx="2684">
                        <c:v>25/05/2023 10:17</c:v>
                      </c:pt>
                      <c:pt idx="2685">
                        <c:v>25/05/2023 10:17</c:v>
                      </c:pt>
                      <c:pt idx="2686">
                        <c:v>25/05/2023 10:17</c:v>
                      </c:pt>
                      <c:pt idx="2687">
                        <c:v>25/05/2023 10:17</c:v>
                      </c:pt>
                      <c:pt idx="2688">
                        <c:v>25/05/2023 10:17</c:v>
                      </c:pt>
                      <c:pt idx="2689">
                        <c:v>25/05/2023 10:17</c:v>
                      </c:pt>
                      <c:pt idx="2690">
                        <c:v>25/05/2023 10:17</c:v>
                      </c:pt>
                      <c:pt idx="2691">
                        <c:v>25/05/2023 10:17</c:v>
                      </c:pt>
                      <c:pt idx="2692">
                        <c:v>25/05/2023 10:17</c:v>
                      </c:pt>
                      <c:pt idx="2693">
                        <c:v>25/05/2023 10:17</c:v>
                      </c:pt>
                      <c:pt idx="2694">
                        <c:v>25/05/2023 10:17</c:v>
                      </c:pt>
                      <c:pt idx="2695">
                        <c:v>25/05/2023 10:17</c:v>
                      </c:pt>
                      <c:pt idx="2696">
                        <c:v>25/05/2023 10:17</c:v>
                      </c:pt>
                      <c:pt idx="2697">
                        <c:v>25/05/2023 10:17</c:v>
                      </c:pt>
                      <c:pt idx="2698">
                        <c:v>25/05/2023 10:17</c:v>
                      </c:pt>
                      <c:pt idx="2699">
                        <c:v>25/05/2023 10:17</c:v>
                      </c:pt>
                      <c:pt idx="2700">
                        <c:v>25/05/2023 10:17</c:v>
                      </c:pt>
                      <c:pt idx="2701">
                        <c:v>25/05/2023 10:17</c:v>
                      </c:pt>
                      <c:pt idx="2702">
                        <c:v>25/05/2023 10:17</c:v>
                      </c:pt>
                      <c:pt idx="2703">
                        <c:v>25/05/2023 10:17</c:v>
                      </c:pt>
                      <c:pt idx="2704">
                        <c:v>25/05/2023 10:17</c:v>
                      </c:pt>
                      <c:pt idx="2705">
                        <c:v>25/05/2023 10:17</c:v>
                      </c:pt>
                      <c:pt idx="2706">
                        <c:v>25/05/2023 10:17</c:v>
                      </c:pt>
                      <c:pt idx="2707">
                        <c:v>25/05/2023 10:17</c:v>
                      </c:pt>
                      <c:pt idx="2708">
                        <c:v>25/05/2023 10:17</c:v>
                      </c:pt>
                      <c:pt idx="2709">
                        <c:v>25/05/2023 10:17</c:v>
                      </c:pt>
                      <c:pt idx="2710">
                        <c:v>25/05/2023 10:17</c:v>
                      </c:pt>
                      <c:pt idx="2711">
                        <c:v>25/05/2023 10:17</c:v>
                      </c:pt>
                      <c:pt idx="2712">
                        <c:v>25/05/2023 10:17</c:v>
                      </c:pt>
                      <c:pt idx="2713">
                        <c:v>25/05/2023 10:17</c:v>
                      </c:pt>
                      <c:pt idx="2714">
                        <c:v>25/05/2023 10:17</c:v>
                      </c:pt>
                      <c:pt idx="2715">
                        <c:v>25/05/2023 10:17</c:v>
                      </c:pt>
                      <c:pt idx="2716">
                        <c:v>25/05/2023 10:17</c:v>
                      </c:pt>
                      <c:pt idx="2717">
                        <c:v>25/05/2023 10:17</c:v>
                      </c:pt>
                      <c:pt idx="2718">
                        <c:v>25/05/2023 10:17</c:v>
                      </c:pt>
                      <c:pt idx="2719">
                        <c:v>25/05/2023 10:17</c:v>
                      </c:pt>
                      <c:pt idx="2720">
                        <c:v>25/05/2023 10:17</c:v>
                      </c:pt>
                      <c:pt idx="2721">
                        <c:v>25/05/2023 10:17</c:v>
                      </c:pt>
                      <c:pt idx="2722">
                        <c:v>25/05/2023 10:17</c:v>
                      </c:pt>
                      <c:pt idx="2723">
                        <c:v>25/05/2023 10:17</c:v>
                      </c:pt>
                      <c:pt idx="2724">
                        <c:v>25/05/2023 10:17</c:v>
                      </c:pt>
                      <c:pt idx="2725">
                        <c:v>25/05/2023 10:17</c:v>
                      </c:pt>
                      <c:pt idx="2726">
                        <c:v>25/05/2023 10:17</c:v>
                      </c:pt>
                      <c:pt idx="2727">
                        <c:v>25/05/2023 10:17</c:v>
                      </c:pt>
                      <c:pt idx="2728">
                        <c:v>25/05/2023 10:17</c:v>
                      </c:pt>
                      <c:pt idx="2729">
                        <c:v>25/05/2023 10:17</c:v>
                      </c:pt>
                      <c:pt idx="2730">
                        <c:v>25/05/2023 10:17</c:v>
                      </c:pt>
                      <c:pt idx="2731">
                        <c:v>25/05/2023 10:18</c:v>
                      </c:pt>
                      <c:pt idx="2732">
                        <c:v>25/05/2023 10:18</c:v>
                      </c:pt>
                      <c:pt idx="2733">
                        <c:v>25/05/2023 10:18</c:v>
                      </c:pt>
                      <c:pt idx="2734">
                        <c:v>25/05/2023 10:18</c:v>
                      </c:pt>
                      <c:pt idx="2735">
                        <c:v>25/05/2023 10:18</c:v>
                      </c:pt>
                      <c:pt idx="2736">
                        <c:v>25/05/2023 10:18</c:v>
                      </c:pt>
                      <c:pt idx="2737">
                        <c:v>25/05/2023 10:18</c:v>
                      </c:pt>
                      <c:pt idx="2738">
                        <c:v>25/05/2023 10:18</c:v>
                      </c:pt>
                      <c:pt idx="2739">
                        <c:v>25/05/2023 10:18</c:v>
                      </c:pt>
                      <c:pt idx="2740">
                        <c:v>25/05/2023 10:18</c:v>
                      </c:pt>
                      <c:pt idx="2741">
                        <c:v>25/05/2023 10:18</c:v>
                      </c:pt>
                      <c:pt idx="2742">
                        <c:v>25/05/2023 10:18</c:v>
                      </c:pt>
                      <c:pt idx="2743">
                        <c:v>25/05/2023 10:18</c:v>
                      </c:pt>
                      <c:pt idx="2744">
                        <c:v>25/05/2023 10:18</c:v>
                      </c:pt>
                      <c:pt idx="2745">
                        <c:v>25/05/2023 10:18</c:v>
                      </c:pt>
                      <c:pt idx="2746">
                        <c:v>25/05/2023 10:18</c:v>
                      </c:pt>
                      <c:pt idx="2747">
                        <c:v>25/05/2023 10:18</c:v>
                      </c:pt>
                      <c:pt idx="2748">
                        <c:v>25/05/2023 10:18</c:v>
                      </c:pt>
                      <c:pt idx="2749">
                        <c:v>25/05/2023 10:18</c:v>
                      </c:pt>
                      <c:pt idx="2750">
                        <c:v>25/05/2023 10:18</c:v>
                      </c:pt>
                      <c:pt idx="2751">
                        <c:v>25/05/2023 10:18</c:v>
                      </c:pt>
                      <c:pt idx="2752">
                        <c:v>25/05/2023 10:18</c:v>
                      </c:pt>
                      <c:pt idx="2753">
                        <c:v>25/05/2023 10:18</c:v>
                      </c:pt>
                      <c:pt idx="2754">
                        <c:v>25/05/2023 10:18</c:v>
                      </c:pt>
                      <c:pt idx="2755">
                        <c:v>25/05/2023 10:18</c:v>
                      </c:pt>
                      <c:pt idx="2756">
                        <c:v>25/05/2023 10:18</c:v>
                      </c:pt>
                      <c:pt idx="2757">
                        <c:v>25/05/2023 10:18</c:v>
                      </c:pt>
                      <c:pt idx="2758">
                        <c:v>25/05/2023 10:18</c:v>
                      </c:pt>
                      <c:pt idx="2759">
                        <c:v>25/05/2023 10:18</c:v>
                      </c:pt>
                      <c:pt idx="2760">
                        <c:v>25/05/2023 10:18</c:v>
                      </c:pt>
                      <c:pt idx="2761">
                        <c:v>25/05/2023 10:18</c:v>
                      </c:pt>
                      <c:pt idx="2762">
                        <c:v>25/05/2023 10:18</c:v>
                      </c:pt>
                      <c:pt idx="2763">
                        <c:v>25/05/2023 10:18</c:v>
                      </c:pt>
                      <c:pt idx="2764">
                        <c:v>25/05/2023 10:18</c:v>
                      </c:pt>
                      <c:pt idx="2765">
                        <c:v>25/05/2023 10:18</c:v>
                      </c:pt>
                      <c:pt idx="2766">
                        <c:v>25/05/2023 10:18</c:v>
                      </c:pt>
                      <c:pt idx="2767">
                        <c:v>25/05/2023 10:18</c:v>
                      </c:pt>
                      <c:pt idx="2768">
                        <c:v>25/05/2023 10:18</c:v>
                      </c:pt>
                      <c:pt idx="2769">
                        <c:v>25/05/2023 10:18</c:v>
                      </c:pt>
                      <c:pt idx="2770">
                        <c:v>25/05/2023 10:18</c:v>
                      </c:pt>
                      <c:pt idx="2771">
                        <c:v>25/05/2023 10:18</c:v>
                      </c:pt>
                      <c:pt idx="2772">
                        <c:v>25/05/2023 10:18</c:v>
                      </c:pt>
                      <c:pt idx="2773">
                        <c:v>25/05/2023 10:18</c:v>
                      </c:pt>
                      <c:pt idx="2774">
                        <c:v>25/05/2023 10:18</c:v>
                      </c:pt>
                      <c:pt idx="2775">
                        <c:v>25/05/2023 10:18</c:v>
                      </c:pt>
                      <c:pt idx="2776">
                        <c:v>25/05/2023 10:18</c:v>
                      </c:pt>
                      <c:pt idx="2777">
                        <c:v>25/05/2023 10:18</c:v>
                      </c:pt>
                      <c:pt idx="2778">
                        <c:v>25/05/2023 10:18</c:v>
                      </c:pt>
                      <c:pt idx="2779">
                        <c:v>25/05/2023 10:18</c:v>
                      </c:pt>
                      <c:pt idx="2780">
                        <c:v>25/05/2023 10:18</c:v>
                      </c:pt>
                      <c:pt idx="2781">
                        <c:v>25/05/2023 10:18</c:v>
                      </c:pt>
                      <c:pt idx="2782">
                        <c:v>25/05/2023 10:18</c:v>
                      </c:pt>
                      <c:pt idx="2783">
                        <c:v>25/05/2023 10:18</c:v>
                      </c:pt>
                      <c:pt idx="2784">
                        <c:v>25/05/2023 10:18</c:v>
                      </c:pt>
                      <c:pt idx="2785">
                        <c:v>25/05/2023 10:18</c:v>
                      </c:pt>
                      <c:pt idx="2786">
                        <c:v>25/05/2023 10:18</c:v>
                      </c:pt>
                      <c:pt idx="2787">
                        <c:v>25/05/2023 10:18</c:v>
                      </c:pt>
                      <c:pt idx="2788">
                        <c:v>25/05/2023 10:18</c:v>
                      </c:pt>
                      <c:pt idx="2789">
                        <c:v>25/05/2023 10:18</c:v>
                      </c:pt>
                      <c:pt idx="2790">
                        <c:v>25/05/2023 10:18</c:v>
                      </c:pt>
                      <c:pt idx="2791">
                        <c:v>25/05/2023 10:19</c:v>
                      </c:pt>
                      <c:pt idx="2792">
                        <c:v>25/05/2023 10:19</c:v>
                      </c:pt>
                      <c:pt idx="2793">
                        <c:v>25/05/2023 10:19</c:v>
                      </c:pt>
                      <c:pt idx="2794">
                        <c:v>25/05/2023 10:19</c:v>
                      </c:pt>
                      <c:pt idx="2795">
                        <c:v>25/05/2023 10:19</c:v>
                      </c:pt>
                      <c:pt idx="2796">
                        <c:v>25/05/2023 10:19</c:v>
                      </c:pt>
                      <c:pt idx="2797">
                        <c:v>25/05/2023 10:19</c:v>
                      </c:pt>
                      <c:pt idx="2798">
                        <c:v>25/05/2023 10:19</c:v>
                      </c:pt>
                      <c:pt idx="2799">
                        <c:v>25/05/2023 10:19</c:v>
                      </c:pt>
                      <c:pt idx="2800">
                        <c:v>25/05/2023 10:19</c:v>
                      </c:pt>
                      <c:pt idx="2801">
                        <c:v>25/05/2023 10:19</c:v>
                      </c:pt>
                      <c:pt idx="2802">
                        <c:v>25/05/2023 10:19</c:v>
                      </c:pt>
                      <c:pt idx="2803">
                        <c:v>25/05/2023 10:19</c:v>
                      </c:pt>
                      <c:pt idx="2804">
                        <c:v>25/05/2023 10:19</c:v>
                      </c:pt>
                      <c:pt idx="2805">
                        <c:v>25/05/2023 10:19</c:v>
                      </c:pt>
                      <c:pt idx="2806">
                        <c:v>25/05/2023 10:19</c:v>
                      </c:pt>
                      <c:pt idx="2807">
                        <c:v>25/05/2023 10:19</c:v>
                      </c:pt>
                      <c:pt idx="2808">
                        <c:v>25/05/2023 10:19</c:v>
                      </c:pt>
                      <c:pt idx="2809">
                        <c:v>25/05/2023 10:19</c:v>
                      </c:pt>
                      <c:pt idx="2810">
                        <c:v>25/05/2023 10:19</c:v>
                      </c:pt>
                      <c:pt idx="2811">
                        <c:v>25/05/2023 10:19</c:v>
                      </c:pt>
                      <c:pt idx="2812">
                        <c:v>25/05/2023 10:19</c:v>
                      </c:pt>
                      <c:pt idx="2813">
                        <c:v>25/05/2023 10:19</c:v>
                      </c:pt>
                      <c:pt idx="2814">
                        <c:v>25/05/2023 10:19</c:v>
                      </c:pt>
                      <c:pt idx="2815">
                        <c:v>25/05/2023 10:19</c:v>
                      </c:pt>
                      <c:pt idx="2816">
                        <c:v>25/05/2023 10:19</c:v>
                      </c:pt>
                      <c:pt idx="2817">
                        <c:v>25/05/2023 10:19</c:v>
                      </c:pt>
                      <c:pt idx="2818">
                        <c:v>25/05/2023 10:19</c:v>
                      </c:pt>
                      <c:pt idx="2819">
                        <c:v>25/05/2023 10:19</c:v>
                      </c:pt>
                      <c:pt idx="2820">
                        <c:v>25/05/2023 10:19</c:v>
                      </c:pt>
                      <c:pt idx="2821">
                        <c:v>25/05/2023 10:19</c:v>
                      </c:pt>
                      <c:pt idx="2822">
                        <c:v>25/05/2023 10:19</c:v>
                      </c:pt>
                      <c:pt idx="2823">
                        <c:v>25/05/2023 10:19</c:v>
                      </c:pt>
                      <c:pt idx="2824">
                        <c:v>25/05/2023 10:19</c:v>
                      </c:pt>
                      <c:pt idx="2825">
                        <c:v>25/05/2023 10:19</c:v>
                      </c:pt>
                      <c:pt idx="2826">
                        <c:v>25/05/2023 10:19</c:v>
                      </c:pt>
                      <c:pt idx="2827">
                        <c:v>25/05/2023 10:19</c:v>
                      </c:pt>
                      <c:pt idx="2828">
                        <c:v>25/05/2023 10:19</c:v>
                      </c:pt>
                      <c:pt idx="2829">
                        <c:v>25/05/2023 10:19</c:v>
                      </c:pt>
                      <c:pt idx="2830">
                        <c:v>25/05/2023 10:19</c:v>
                      </c:pt>
                      <c:pt idx="2831">
                        <c:v>25/05/2023 10:19</c:v>
                      </c:pt>
                      <c:pt idx="2832">
                        <c:v>25/05/2023 10:19</c:v>
                      </c:pt>
                      <c:pt idx="2833">
                        <c:v>25/05/2023 10:19</c:v>
                      </c:pt>
                      <c:pt idx="2834">
                        <c:v>25/05/2023 10:19</c:v>
                      </c:pt>
                      <c:pt idx="2835">
                        <c:v>25/05/2023 10:19</c:v>
                      </c:pt>
                      <c:pt idx="2836">
                        <c:v>25/05/2023 10:19</c:v>
                      </c:pt>
                      <c:pt idx="2837">
                        <c:v>25/05/2023 10:19</c:v>
                      </c:pt>
                      <c:pt idx="2838">
                        <c:v>25/05/2023 10:19</c:v>
                      </c:pt>
                      <c:pt idx="2839">
                        <c:v>25/05/2023 10:19</c:v>
                      </c:pt>
                      <c:pt idx="2840">
                        <c:v>25/05/2023 10:19</c:v>
                      </c:pt>
                      <c:pt idx="2841">
                        <c:v>25/05/2023 10:19</c:v>
                      </c:pt>
                      <c:pt idx="2842">
                        <c:v>25/05/2023 10:19</c:v>
                      </c:pt>
                      <c:pt idx="2843">
                        <c:v>25/05/2023 10:19</c:v>
                      </c:pt>
                      <c:pt idx="2844">
                        <c:v>25/05/2023 10:19</c:v>
                      </c:pt>
                      <c:pt idx="2845">
                        <c:v>25/05/2023 10:19</c:v>
                      </c:pt>
                      <c:pt idx="2846">
                        <c:v>25/05/2023 10:19</c:v>
                      </c:pt>
                      <c:pt idx="2847">
                        <c:v>25/05/2023 10:19</c:v>
                      </c:pt>
                      <c:pt idx="2848">
                        <c:v>25/05/2023 10:19</c:v>
                      </c:pt>
                      <c:pt idx="2849">
                        <c:v>25/05/2023 10:19</c:v>
                      </c:pt>
                      <c:pt idx="2850">
                        <c:v>25/05/2023 10:19</c:v>
                      </c:pt>
                      <c:pt idx="2851">
                        <c:v>25/05/2023 10:20</c:v>
                      </c:pt>
                      <c:pt idx="2852">
                        <c:v>25/05/2023 10:20</c:v>
                      </c:pt>
                      <c:pt idx="2853">
                        <c:v>25/05/2023 10:20</c:v>
                      </c:pt>
                      <c:pt idx="2854">
                        <c:v>25/05/2023 10:20</c:v>
                      </c:pt>
                      <c:pt idx="2855">
                        <c:v>25/05/2023 10:20</c:v>
                      </c:pt>
                      <c:pt idx="2856">
                        <c:v>25/05/2023 10:20</c:v>
                      </c:pt>
                      <c:pt idx="2857">
                        <c:v>25/05/2023 10:20</c:v>
                      </c:pt>
                      <c:pt idx="2858">
                        <c:v>25/05/2023 10:20</c:v>
                      </c:pt>
                      <c:pt idx="2859">
                        <c:v>25/05/2023 10:20</c:v>
                      </c:pt>
                      <c:pt idx="2860">
                        <c:v>25/05/2023 10:20</c:v>
                      </c:pt>
                      <c:pt idx="2861">
                        <c:v>25/05/2023 10:20</c:v>
                      </c:pt>
                      <c:pt idx="2862">
                        <c:v>25/05/2023 10:20</c:v>
                      </c:pt>
                      <c:pt idx="2863">
                        <c:v>25/05/2023 10:20</c:v>
                      </c:pt>
                      <c:pt idx="2864">
                        <c:v>25/05/2023 10:20</c:v>
                      </c:pt>
                      <c:pt idx="2865">
                        <c:v>25/05/2023 10:20</c:v>
                      </c:pt>
                      <c:pt idx="2866">
                        <c:v>25/05/2023 10:20</c:v>
                      </c:pt>
                      <c:pt idx="2867">
                        <c:v>25/05/2023 10:20</c:v>
                      </c:pt>
                      <c:pt idx="2868">
                        <c:v>25/05/2023 10:20</c:v>
                      </c:pt>
                      <c:pt idx="2869">
                        <c:v>25/05/2023 10:20</c:v>
                      </c:pt>
                      <c:pt idx="2870">
                        <c:v>25/05/2023 10:20</c:v>
                      </c:pt>
                      <c:pt idx="2871">
                        <c:v>25/05/2023 10:20</c:v>
                      </c:pt>
                      <c:pt idx="2872">
                        <c:v>25/05/2023 10:20</c:v>
                      </c:pt>
                      <c:pt idx="2873">
                        <c:v>25/05/2023 10:20</c:v>
                      </c:pt>
                      <c:pt idx="2874">
                        <c:v>25/05/2023 10:20</c:v>
                      </c:pt>
                      <c:pt idx="2875">
                        <c:v>25/05/2023 10:20</c:v>
                      </c:pt>
                      <c:pt idx="2876">
                        <c:v>25/05/2023 10:20</c:v>
                      </c:pt>
                      <c:pt idx="2877">
                        <c:v>25/05/2023 10:20</c:v>
                      </c:pt>
                      <c:pt idx="2878">
                        <c:v>25/05/2023 10:20</c:v>
                      </c:pt>
                      <c:pt idx="2879">
                        <c:v>25/05/2023 10:20</c:v>
                      </c:pt>
                      <c:pt idx="2880">
                        <c:v>25/05/2023 10:20</c:v>
                      </c:pt>
                      <c:pt idx="2881">
                        <c:v>25/05/2023 10:20</c:v>
                      </c:pt>
                      <c:pt idx="2882">
                        <c:v>25/05/2023 10:20</c:v>
                      </c:pt>
                      <c:pt idx="2883">
                        <c:v>25/05/2023 10:20</c:v>
                      </c:pt>
                      <c:pt idx="2884">
                        <c:v>25/05/2023 10:20</c:v>
                      </c:pt>
                      <c:pt idx="2885">
                        <c:v>25/05/2023 10:20</c:v>
                      </c:pt>
                      <c:pt idx="2886">
                        <c:v>25/05/2023 10:20</c:v>
                      </c:pt>
                      <c:pt idx="2887">
                        <c:v>25/05/2023 10:20</c:v>
                      </c:pt>
                      <c:pt idx="2888">
                        <c:v>25/05/2023 10:20</c:v>
                      </c:pt>
                      <c:pt idx="2889">
                        <c:v>25/05/2023 10:20</c:v>
                      </c:pt>
                      <c:pt idx="2890">
                        <c:v>25/05/2023 10:20</c:v>
                      </c:pt>
                      <c:pt idx="2891">
                        <c:v>25/05/2023 10:20</c:v>
                      </c:pt>
                      <c:pt idx="2892">
                        <c:v>25/05/2023 10:20</c:v>
                      </c:pt>
                      <c:pt idx="2893">
                        <c:v>25/05/2023 10:20</c:v>
                      </c:pt>
                      <c:pt idx="2894">
                        <c:v>25/05/2023 10:20</c:v>
                      </c:pt>
                      <c:pt idx="2895">
                        <c:v>25/05/2023 10:20</c:v>
                      </c:pt>
                      <c:pt idx="2896">
                        <c:v>25/05/2023 10:20</c:v>
                      </c:pt>
                      <c:pt idx="2897">
                        <c:v>25/05/2023 10:20</c:v>
                      </c:pt>
                      <c:pt idx="2898">
                        <c:v>25/05/2023 10:20</c:v>
                      </c:pt>
                      <c:pt idx="2899">
                        <c:v>25/05/2023 10:20</c:v>
                      </c:pt>
                      <c:pt idx="2900">
                        <c:v>25/05/2023 10:20</c:v>
                      </c:pt>
                      <c:pt idx="2901">
                        <c:v>25/05/2023 10:20</c:v>
                      </c:pt>
                      <c:pt idx="2902">
                        <c:v>25/05/2023 10:20</c:v>
                      </c:pt>
                      <c:pt idx="2903">
                        <c:v>25/05/2023 10:20</c:v>
                      </c:pt>
                      <c:pt idx="2904">
                        <c:v>25/05/2023 10:20</c:v>
                      </c:pt>
                      <c:pt idx="2905">
                        <c:v>25/05/2023 10:20</c:v>
                      </c:pt>
                      <c:pt idx="2906">
                        <c:v>25/05/2023 10:20</c:v>
                      </c:pt>
                      <c:pt idx="2907">
                        <c:v>25/05/2023 10:20</c:v>
                      </c:pt>
                      <c:pt idx="2908">
                        <c:v>25/05/2023 10:20</c:v>
                      </c:pt>
                      <c:pt idx="2909">
                        <c:v>25/05/2023 10:20</c:v>
                      </c:pt>
                      <c:pt idx="2910">
                        <c:v>25/05/2023 10:21</c:v>
                      </c:pt>
                      <c:pt idx="2911">
                        <c:v>25/05/2023 10:21</c:v>
                      </c:pt>
                      <c:pt idx="2912">
                        <c:v>25/05/2023 10:21</c:v>
                      </c:pt>
                      <c:pt idx="2913">
                        <c:v>25/05/2023 10:21</c:v>
                      </c:pt>
                      <c:pt idx="2914">
                        <c:v>25/05/2023 10:21</c:v>
                      </c:pt>
                      <c:pt idx="2915">
                        <c:v>25/05/2023 10:21</c:v>
                      </c:pt>
                      <c:pt idx="2916">
                        <c:v>25/05/2023 10:21</c:v>
                      </c:pt>
                      <c:pt idx="2917">
                        <c:v>25/05/2023 10:21</c:v>
                      </c:pt>
                      <c:pt idx="2918">
                        <c:v>25/05/2023 10:21</c:v>
                      </c:pt>
                      <c:pt idx="2919">
                        <c:v>25/05/2023 10:21</c:v>
                      </c:pt>
                      <c:pt idx="2920">
                        <c:v>25/05/2023 10:21</c:v>
                      </c:pt>
                      <c:pt idx="2921">
                        <c:v>25/05/2023 10:21</c:v>
                      </c:pt>
                      <c:pt idx="2922">
                        <c:v>25/05/2023 10:21</c:v>
                      </c:pt>
                      <c:pt idx="2923">
                        <c:v>25/05/2023 10:21</c:v>
                      </c:pt>
                      <c:pt idx="2924">
                        <c:v>25/05/2023 10:21</c:v>
                      </c:pt>
                      <c:pt idx="2925">
                        <c:v>25/05/2023 10:21</c:v>
                      </c:pt>
                      <c:pt idx="2926">
                        <c:v>25/05/2023 10:21</c:v>
                      </c:pt>
                      <c:pt idx="2927">
                        <c:v>25/05/2023 10:21</c:v>
                      </c:pt>
                      <c:pt idx="2928">
                        <c:v>25/05/2023 10:21</c:v>
                      </c:pt>
                      <c:pt idx="2929">
                        <c:v>25/05/2023 10:21</c:v>
                      </c:pt>
                      <c:pt idx="2930">
                        <c:v>25/05/2023 10:21</c:v>
                      </c:pt>
                      <c:pt idx="2931">
                        <c:v>25/05/2023 10:21</c:v>
                      </c:pt>
                      <c:pt idx="2932">
                        <c:v>25/05/2023 10:21</c:v>
                      </c:pt>
                      <c:pt idx="2933">
                        <c:v>25/05/2023 10:21</c:v>
                      </c:pt>
                      <c:pt idx="2934">
                        <c:v>25/05/2023 10:21</c:v>
                      </c:pt>
                      <c:pt idx="2935">
                        <c:v>25/05/2023 10:21</c:v>
                      </c:pt>
                      <c:pt idx="2936">
                        <c:v>25/05/2023 10:21</c:v>
                      </c:pt>
                      <c:pt idx="2937">
                        <c:v>25/05/2023 10:21</c:v>
                      </c:pt>
                      <c:pt idx="2938">
                        <c:v>25/05/2023 10:21</c:v>
                      </c:pt>
                      <c:pt idx="2939">
                        <c:v>25/05/2023 10:21</c:v>
                      </c:pt>
                      <c:pt idx="2940">
                        <c:v>25/05/2023 10:21</c:v>
                      </c:pt>
                      <c:pt idx="2941">
                        <c:v>25/05/2023 10:21</c:v>
                      </c:pt>
                      <c:pt idx="2942">
                        <c:v>25/05/2023 10:21</c:v>
                      </c:pt>
                      <c:pt idx="2943">
                        <c:v>25/05/2023 10:21</c:v>
                      </c:pt>
                      <c:pt idx="2944">
                        <c:v>25/05/2023 10:21</c:v>
                      </c:pt>
                      <c:pt idx="2945">
                        <c:v>25/05/2023 10:21</c:v>
                      </c:pt>
                      <c:pt idx="2946">
                        <c:v>25/05/2023 10:21</c:v>
                      </c:pt>
                      <c:pt idx="2947">
                        <c:v>25/05/2023 10:21</c:v>
                      </c:pt>
                      <c:pt idx="2948">
                        <c:v>25/05/2023 10:21</c:v>
                      </c:pt>
                      <c:pt idx="2949">
                        <c:v>25/05/2023 10:21</c:v>
                      </c:pt>
                      <c:pt idx="2950">
                        <c:v>25/05/2023 10:21</c:v>
                      </c:pt>
                      <c:pt idx="2951">
                        <c:v>25/05/2023 10:21</c:v>
                      </c:pt>
                      <c:pt idx="2952">
                        <c:v>25/05/2023 10:21</c:v>
                      </c:pt>
                      <c:pt idx="2953">
                        <c:v>25/05/2023 10:21</c:v>
                      </c:pt>
                      <c:pt idx="2954">
                        <c:v>25/05/2023 10:21</c:v>
                      </c:pt>
                      <c:pt idx="2955">
                        <c:v>25/05/2023 10:21</c:v>
                      </c:pt>
                      <c:pt idx="2956">
                        <c:v>25/05/2023 10:21</c:v>
                      </c:pt>
                      <c:pt idx="2957">
                        <c:v>25/05/2023 10:21</c:v>
                      </c:pt>
                      <c:pt idx="2958">
                        <c:v>25/05/2023 10:21</c:v>
                      </c:pt>
                      <c:pt idx="2959">
                        <c:v>25/05/2023 10:21</c:v>
                      </c:pt>
                      <c:pt idx="2960">
                        <c:v>25/05/2023 10:21</c:v>
                      </c:pt>
                      <c:pt idx="2961">
                        <c:v>25/05/2023 10:21</c:v>
                      </c:pt>
                      <c:pt idx="2962">
                        <c:v>25/05/2023 10:21</c:v>
                      </c:pt>
                      <c:pt idx="2963">
                        <c:v>25/05/2023 10:21</c:v>
                      </c:pt>
                      <c:pt idx="2964">
                        <c:v>25/05/2023 10:21</c:v>
                      </c:pt>
                      <c:pt idx="2965">
                        <c:v>25/05/2023 10:21</c:v>
                      </c:pt>
                      <c:pt idx="2966">
                        <c:v>25/05/2023 10:21</c:v>
                      </c:pt>
                      <c:pt idx="2967">
                        <c:v>25/05/2023 10:21</c:v>
                      </c:pt>
                      <c:pt idx="2968">
                        <c:v>25/05/2023 10:21</c:v>
                      </c:pt>
                      <c:pt idx="2969">
                        <c:v>25/05/2023 10:21</c:v>
                      </c:pt>
                      <c:pt idx="2970">
                        <c:v>25/05/2023 10:22</c:v>
                      </c:pt>
                      <c:pt idx="2971">
                        <c:v>25/05/2023 10:22</c:v>
                      </c:pt>
                      <c:pt idx="2972">
                        <c:v>25/05/2023 10:22</c:v>
                      </c:pt>
                      <c:pt idx="2973">
                        <c:v>25/05/2023 10:22</c:v>
                      </c:pt>
                      <c:pt idx="2974">
                        <c:v>25/05/2023 10:22</c:v>
                      </c:pt>
                      <c:pt idx="2975">
                        <c:v>25/05/2023 10:22</c:v>
                      </c:pt>
                      <c:pt idx="2976">
                        <c:v>25/05/2023 10:22</c:v>
                      </c:pt>
                      <c:pt idx="2977">
                        <c:v>25/05/2023 10:22</c:v>
                      </c:pt>
                      <c:pt idx="2978">
                        <c:v>25/05/2023 10:22</c:v>
                      </c:pt>
                      <c:pt idx="2979">
                        <c:v>25/05/2023 10:22</c:v>
                      </c:pt>
                      <c:pt idx="2980">
                        <c:v>25/05/2023 10:22</c:v>
                      </c:pt>
                      <c:pt idx="2981">
                        <c:v>25/05/2023 10:22</c:v>
                      </c:pt>
                      <c:pt idx="2982">
                        <c:v>25/05/2023 10:22</c:v>
                      </c:pt>
                      <c:pt idx="2983">
                        <c:v>25/05/2023 10:22</c:v>
                      </c:pt>
                      <c:pt idx="2984">
                        <c:v>25/05/2023 10:22</c:v>
                      </c:pt>
                      <c:pt idx="2985">
                        <c:v>25/05/2023 10:22</c:v>
                      </c:pt>
                      <c:pt idx="2986">
                        <c:v>25/05/2023 10:22</c:v>
                      </c:pt>
                      <c:pt idx="2987">
                        <c:v>25/05/2023 10:22</c:v>
                      </c:pt>
                      <c:pt idx="2988">
                        <c:v>25/05/2023 10:22</c:v>
                      </c:pt>
                      <c:pt idx="2989">
                        <c:v>25/05/2023 10:22</c:v>
                      </c:pt>
                      <c:pt idx="2990">
                        <c:v>25/05/2023 10:22</c:v>
                      </c:pt>
                      <c:pt idx="2991">
                        <c:v>25/05/2023 10:22</c:v>
                      </c:pt>
                      <c:pt idx="2992">
                        <c:v>25/05/2023 10:22</c:v>
                      </c:pt>
                      <c:pt idx="2993">
                        <c:v>25/05/2023 10:22</c:v>
                      </c:pt>
                      <c:pt idx="2994">
                        <c:v>25/05/2023 10:22</c:v>
                      </c:pt>
                      <c:pt idx="2995">
                        <c:v>25/05/2023 10:22</c:v>
                      </c:pt>
                      <c:pt idx="2996">
                        <c:v>25/05/2023 10:22</c:v>
                      </c:pt>
                      <c:pt idx="2997">
                        <c:v>25/05/2023 10:22</c:v>
                      </c:pt>
                      <c:pt idx="2998">
                        <c:v>25/05/2023 10:22</c:v>
                      </c:pt>
                      <c:pt idx="2999">
                        <c:v>25/05/2023 10:22</c:v>
                      </c:pt>
                      <c:pt idx="3000">
                        <c:v>25/05/2023 10:22</c:v>
                      </c:pt>
                      <c:pt idx="3001">
                        <c:v>25/05/2023 10:22</c:v>
                      </c:pt>
                      <c:pt idx="3002">
                        <c:v>25/05/2023 10:22</c:v>
                      </c:pt>
                      <c:pt idx="3003">
                        <c:v>25/05/2023 10:22</c:v>
                      </c:pt>
                      <c:pt idx="3004">
                        <c:v>25/05/2023 10:22</c:v>
                      </c:pt>
                      <c:pt idx="3005">
                        <c:v>25/05/2023 10:22</c:v>
                      </c:pt>
                      <c:pt idx="3006">
                        <c:v>25/05/2023 10:22</c:v>
                      </c:pt>
                      <c:pt idx="3007">
                        <c:v>25/05/2023 10:22</c:v>
                      </c:pt>
                      <c:pt idx="3008">
                        <c:v>25/05/2023 10:22</c:v>
                      </c:pt>
                      <c:pt idx="3009">
                        <c:v>25/05/2023 10:22</c:v>
                      </c:pt>
                      <c:pt idx="3010">
                        <c:v>25/05/2023 10:22</c:v>
                      </c:pt>
                      <c:pt idx="3011">
                        <c:v>25/05/2023 10:22</c:v>
                      </c:pt>
                      <c:pt idx="3012">
                        <c:v>25/05/2023 10:22</c:v>
                      </c:pt>
                      <c:pt idx="3013">
                        <c:v>25/05/2023 10:22</c:v>
                      </c:pt>
                      <c:pt idx="3014">
                        <c:v>25/05/2023 10:22</c:v>
                      </c:pt>
                      <c:pt idx="3015">
                        <c:v>25/05/2023 10:22</c:v>
                      </c:pt>
                      <c:pt idx="3016">
                        <c:v>25/05/2023 10:22</c:v>
                      </c:pt>
                      <c:pt idx="3017">
                        <c:v>25/05/2023 10:22</c:v>
                      </c:pt>
                      <c:pt idx="3018">
                        <c:v>25/05/2023 10:22</c:v>
                      </c:pt>
                      <c:pt idx="3019">
                        <c:v>25/05/2023 10:22</c:v>
                      </c:pt>
                      <c:pt idx="3020">
                        <c:v>25/05/2023 10:22</c:v>
                      </c:pt>
                      <c:pt idx="3021">
                        <c:v>25/05/2023 10:22</c:v>
                      </c:pt>
                      <c:pt idx="3022">
                        <c:v>25/05/2023 10:22</c:v>
                      </c:pt>
                      <c:pt idx="3023">
                        <c:v>25/05/2023 10:22</c:v>
                      </c:pt>
                      <c:pt idx="3024">
                        <c:v>25/05/2023 10:22</c:v>
                      </c:pt>
                      <c:pt idx="3025">
                        <c:v>25/05/2023 10:22</c:v>
                      </c:pt>
                      <c:pt idx="3026">
                        <c:v>25/05/2023 10:22</c:v>
                      </c:pt>
                      <c:pt idx="3027">
                        <c:v>25/05/2023 10:22</c:v>
                      </c:pt>
                      <c:pt idx="3028">
                        <c:v>25/05/2023 10:22</c:v>
                      </c:pt>
                      <c:pt idx="3029">
                        <c:v>25/05/2023 10:23</c:v>
                      </c:pt>
                      <c:pt idx="3030">
                        <c:v>25/05/2023 10:23</c:v>
                      </c:pt>
                      <c:pt idx="3031">
                        <c:v>25/05/2023 10:23</c:v>
                      </c:pt>
                      <c:pt idx="3032">
                        <c:v>25/05/2023 10:23</c:v>
                      </c:pt>
                      <c:pt idx="3033">
                        <c:v>25/05/2023 10:23</c:v>
                      </c:pt>
                      <c:pt idx="3034">
                        <c:v>25/05/2023 10:23</c:v>
                      </c:pt>
                      <c:pt idx="3035">
                        <c:v>25/05/2023 10:23</c:v>
                      </c:pt>
                      <c:pt idx="3036">
                        <c:v>25/05/2023 10:23</c:v>
                      </c:pt>
                      <c:pt idx="3037">
                        <c:v>25/05/2023 10:23</c:v>
                      </c:pt>
                      <c:pt idx="3038">
                        <c:v>25/05/2023 10:23</c:v>
                      </c:pt>
                      <c:pt idx="3039">
                        <c:v>25/05/2023 10:23</c:v>
                      </c:pt>
                      <c:pt idx="3040">
                        <c:v>25/05/2023 10:23</c:v>
                      </c:pt>
                      <c:pt idx="3041">
                        <c:v>25/05/2023 10:23</c:v>
                      </c:pt>
                      <c:pt idx="3042">
                        <c:v>25/05/2023 10:23</c:v>
                      </c:pt>
                      <c:pt idx="3043">
                        <c:v>25/05/2023 10:23</c:v>
                      </c:pt>
                      <c:pt idx="3044">
                        <c:v>25/05/2023 10:23</c:v>
                      </c:pt>
                      <c:pt idx="3045">
                        <c:v>25/05/2023 10:23</c:v>
                      </c:pt>
                      <c:pt idx="3046">
                        <c:v>25/05/2023 10:23</c:v>
                      </c:pt>
                      <c:pt idx="3047">
                        <c:v>25/05/2023 10:23</c:v>
                      </c:pt>
                      <c:pt idx="3048">
                        <c:v>25/05/2023 10:23</c:v>
                      </c:pt>
                      <c:pt idx="3049">
                        <c:v>25/05/2023 10:23</c:v>
                      </c:pt>
                      <c:pt idx="3050">
                        <c:v>25/05/2023 10:23</c:v>
                      </c:pt>
                      <c:pt idx="3051">
                        <c:v>25/05/2023 10:23</c:v>
                      </c:pt>
                      <c:pt idx="3052">
                        <c:v>25/05/2023 10:23</c:v>
                      </c:pt>
                      <c:pt idx="3053">
                        <c:v>25/05/2023 10:23</c:v>
                      </c:pt>
                      <c:pt idx="3054">
                        <c:v>25/05/2023 10:23</c:v>
                      </c:pt>
                      <c:pt idx="3055">
                        <c:v>25/05/2023 10:23</c:v>
                      </c:pt>
                      <c:pt idx="3056">
                        <c:v>25/05/2023 10:23</c:v>
                      </c:pt>
                      <c:pt idx="3057">
                        <c:v>25/05/2023 10:23</c:v>
                      </c:pt>
                      <c:pt idx="3058">
                        <c:v>25/05/2023 10:23</c:v>
                      </c:pt>
                      <c:pt idx="3059">
                        <c:v>25/05/2023 10:23</c:v>
                      </c:pt>
                      <c:pt idx="3060">
                        <c:v>25/05/2023 10:23</c:v>
                      </c:pt>
                      <c:pt idx="3061">
                        <c:v>25/05/2023 10:23</c:v>
                      </c:pt>
                      <c:pt idx="3062">
                        <c:v>25/05/2023 10:23</c:v>
                      </c:pt>
                      <c:pt idx="3063">
                        <c:v>25/05/2023 10:23</c:v>
                      </c:pt>
                      <c:pt idx="3064">
                        <c:v>25/05/2023 10:23</c:v>
                      </c:pt>
                      <c:pt idx="3065">
                        <c:v>25/05/2023 10:23</c:v>
                      </c:pt>
                      <c:pt idx="3066">
                        <c:v>25/05/2023 10:23</c:v>
                      </c:pt>
                      <c:pt idx="3067">
                        <c:v>25/05/2023 10:23</c:v>
                      </c:pt>
                      <c:pt idx="3068">
                        <c:v>25/05/2023 10:23</c:v>
                      </c:pt>
                      <c:pt idx="3069">
                        <c:v>25/05/2023 10:23</c:v>
                      </c:pt>
                      <c:pt idx="3070">
                        <c:v>25/05/2023 10:23</c:v>
                      </c:pt>
                      <c:pt idx="3071">
                        <c:v>25/05/2023 10:23</c:v>
                      </c:pt>
                      <c:pt idx="3072">
                        <c:v>25/05/2023 10:23</c:v>
                      </c:pt>
                      <c:pt idx="3073">
                        <c:v>25/05/2023 10:23</c:v>
                      </c:pt>
                      <c:pt idx="3074">
                        <c:v>25/05/2023 10:23</c:v>
                      </c:pt>
                      <c:pt idx="3075">
                        <c:v>25/05/2023 10:23</c:v>
                      </c:pt>
                      <c:pt idx="3076">
                        <c:v>25/05/2023 10:23</c:v>
                      </c:pt>
                      <c:pt idx="3077">
                        <c:v>25/05/2023 10:23</c:v>
                      </c:pt>
                      <c:pt idx="3078">
                        <c:v>25/05/2023 10:23</c:v>
                      </c:pt>
                      <c:pt idx="3079">
                        <c:v>25/05/2023 10:23</c:v>
                      </c:pt>
                      <c:pt idx="3080">
                        <c:v>25/05/2023 10:23</c:v>
                      </c:pt>
                      <c:pt idx="3081">
                        <c:v>25/05/2023 10:23</c:v>
                      </c:pt>
                      <c:pt idx="3082">
                        <c:v>25/05/2023 10:23</c:v>
                      </c:pt>
                      <c:pt idx="3083">
                        <c:v>25/05/2023 10:23</c:v>
                      </c:pt>
                      <c:pt idx="3084">
                        <c:v>25/05/2023 10:23</c:v>
                      </c:pt>
                      <c:pt idx="3085">
                        <c:v>25/05/2023 10:23</c:v>
                      </c:pt>
                      <c:pt idx="3086">
                        <c:v>25/05/2023 10:23</c:v>
                      </c:pt>
                      <c:pt idx="3087">
                        <c:v>25/05/2023 10:23</c:v>
                      </c:pt>
                      <c:pt idx="3088">
                        <c:v>25/05/2023 10:23</c:v>
                      </c:pt>
                      <c:pt idx="3089">
                        <c:v>25/05/2023 10:24</c:v>
                      </c:pt>
                      <c:pt idx="3090">
                        <c:v>25/05/2023 10:24</c:v>
                      </c:pt>
                      <c:pt idx="3091">
                        <c:v>25/05/2023 10:24</c:v>
                      </c:pt>
                      <c:pt idx="3092">
                        <c:v>25/05/2023 10:24</c:v>
                      </c:pt>
                      <c:pt idx="3093">
                        <c:v>25/05/2023 10:24</c:v>
                      </c:pt>
                      <c:pt idx="3094">
                        <c:v>25/05/2023 10:24</c:v>
                      </c:pt>
                      <c:pt idx="3095">
                        <c:v>25/05/2023 10:24</c:v>
                      </c:pt>
                      <c:pt idx="3096">
                        <c:v>25/05/2023 10:24</c:v>
                      </c:pt>
                      <c:pt idx="3097">
                        <c:v>25/05/2023 10:24</c:v>
                      </c:pt>
                      <c:pt idx="3098">
                        <c:v>25/05/2023 10:24</c:v>
                      </c:pt>
                      <c:pt idx="3099">
                        <c:v>25/05/2023 10:24</c:v>
                      </c:pt>
                      <c:pt idx="3100">
                        <c:v>25/05/2023 10:24</c:v>
                      </c:pt>
                      <c:pt idx="3101">
                        <c:v>25/05/2023 10:24</c:v>
                      </c:pt>
                      <c:pt idx="3102">
                        <c:v>25/05/2023 10:24</c:v>
                      </c:pt>
                      <c:pt idx="3103">
                        <c:v>25/05/2023 10:24</c:v>
                      </c:pt>
                      <c:pt idx="3104">
                        <c:v>25/05/2023 10:24</c:v>
                      </c:pt>
                      <c:pt idx="3105">
                        <c:v>25/05/2023 10:24</c:v>
                      </c:pt>
                      <c:pt idx="3106">
                        <c:v>25/05/2023 10:24</c:v>
                      </c:pt>
                      <c:pt idx="3107">
                        <c:v>25/05/2023 10:24</c:v>
                      </c:pt>
                      <c:pt idx="3108">
                        <c:v>25/05/2023 10:24</c:v>
                      </c:pt>
                      <c:pt idx="3109">
                        <c:v>25/05/2023 10:24</c:v>
                      </c:pt>
                      <c:pt idx="3110">
                        <c:v>25/05/2023 10:24</c:v>
                      </c:pt>
                      <c:pt idx="3111">
                        <c:v>25/05/2023 10:24</c:v>
                      </c:pt>
                      <c:pt idx="3112">
                        <c:v>25/05/2023 10:24</c:v>
                      </c:pt>
                      <c:pt idx="3113">
                        <c:v>25/05/2023 10:24</c:v>
                      </c:pt>
                      <c:pt idx="3114">
                        <c:v>25/05/2023 10:24</c:v>
                      </c:pt>
                      <c:pt idx="3115">
                        <c:v>25/05/2023 10:24</c:v>
                      </c:pt>
                      <c:pt idx="3116">
                        <c:v>25/05/2023 10:24</c:v>
                      </c:pt>
                      <c:pt idx="3117">
                        <c:v>25/05/2023 10:24</c:v>
                      </c:pt>
                      <c:pt idx="3118">
                        <c:v>25/05/2023 10:24</c:v>
                      </c:pt>
                      <c:pt idx="3119">
                        <c:v>25/05/2023 10:24</c:v>
                      </c:pt>
                      <c:pt idx="3120">
                        <c:v>25/05/2023 10:24</c:v>
                      </c:pt>
                      <c:pt idx="3121">
                        <c:v>25/05/2023 10:24</c:v>
                      </c:pt>
                      <c:pt idx="3122">
                        <c:v>25/05/2023 10:24</c:v>
                      </c:pt>
                      <c:pt idx="3123">
                        <c:v>25/05/2023 10:24</c:v>
                      </c:pt>
                      <c:pt idx="3124">
                        <c:v>25/05/2023 10:24</c:v>
                      </c:pt>
                      <c:pt idx="3125">
                        <c:v>25/05/2023 10:24</c:v>
                      </c:pt>
                      <c:pt idx="3126">
                        <c:v>25/05/2023 10:24</c:v>
                      </c:pt>
                      <c:pt idx="3127">
                        <c:v>25/05/2023 10:24</c:v>
                      </c:pt>
                      <c:pt idx="3128">
                        <c:v>25/05/2023 10:24</c:v>
                      </c:pt>
                      <c:pt idx="3129">
                        <c:v>25/05/2023 10:24</c:v>
                      </c:pt>
                      <c:pt idx="3130">
                        <c:v>25/05/2023 10:24</c:v>
                      </c:pt>
                      <c:pt idx="3131">
                        <c:v>25/05/2023 10:24</c:v>
                      </c:pt>
                      <c:pt idx="3132">
                        <c:v>25/05/2023 10:24</c:v>
                      </c:pt>
                      <c:pt idx="3133">
                        <c:v>25/05/2023 10:24</c:v>
                      </c:pt>
                      <c:pt idx="3134">
                        <c:v>25/05/2023 10:24</c:v>
                      </c:pt>
                      <c:pt idx="3135">
                        <c:v>25/05/2023 10:24</c:v>
                      </c:pt>
                      <c:pt idx="3136">
                        <c:v>25/05/2023 10:24</c:v>
                      </c:pt>
                      <c:pt idx="3137">
                        <c:v>25/05/2023 10:24</c:v>
                      </c:pt>
                      <c:pt idx="3138">
                        <c:v>25/05/2023 10:24</c:v>
                      </c:pt>
                      <c:pt idx="3139">
                        <c:v>25/05/2023 10:24</c:v>
                      </c:pt>
                      <c:pt idx="3140">
                        <c:v>25/05/2023 10:24</c:v>
                      </c:pt>
                      <c:pt idx="3141">
                        <c:v>25/05/2023 10:24</c:v>
                      </c:pt>
                      <c:pt idx="3142">
                        <c:v>25/05/2023 10:24</c:v>
                      </c:pt>
                      <c:pt idx="3143">
                        <c:v>25/05/2023 10:24</c:v>
                      </c:pt>
                      <c:pt idx="3144">
                        <c:v>25/05/2023 10:24</c:v>
                      </c:pt>
                      <c:pt idx="3145">
                        <c:v>25/05/2023 10:24</c:v>
                      </c:pt>
                      <c:pt idx="3146">
                        <c:v>25/05/2023 10:24</c:v>
                      </c:pt>
                      <c:pt idx="3147">
                        <c:v>25/05/2023 10:24</c:v>
                      </c:pt>
                      <c:pt idx="3148">
                        <c:v>25/05/2023 10:25</c:v>
                      </c:pt>
                      <c:pt idx="3149">
                        <c:v>25/05/2023 10:25</c:v>
                      </c:pt>
                      <c:pt idx="3150">
                        <c:v>25/05/2023 10:25</c:v>
                      </c:pt>
                      <c:pt idx="3151">
                        <c:v>25/05/2023 10:25</c:v>
                      </c:pt>
                      <c:pt idx="3152">
                        <c:v>25/05/2023 10:25</c:v>
                      </c:pt>
                      <c:pt idx="3153">
                        <c:v>25/05/2023 10:25</c:v>
                      </c:pt>
                      <c:pt idx="3154">
                        <c:v>25/05/2023 10:25</c:v>
                      </c:pt>
                      <c:pt idx="3155">
                        <c:v>25/05/2023 10:25</c:v>
                      </c:pt>
                      <c:pt idx="3156">
                        <c:v>25/05/2023 10:25</c:v>
                      </c:pt>
                      <c:pt idx="3157">
                        <c:v>25/05/2023 10:25</c:v>
                      </c:pt>
                      <c:pt idx="3158">
                        <c:v>25/05/2023 10:25</c:v>
                      </c:pt>
                      <c:pt idx="3159">
                        <c:v>25/05/2023 10:25</c:v>
                      </c:pt>
                      <c:pt idx="3160">
                        <c:v>25/05/2023 10:25</c:v>
                      </c:pt>
                      <c:pt idx="3161">
                        <c:v>25/05/2023 10:25</c:v>
                      </c:pt>
                      <c:pt idx="3162">
                        <c:v>25/05/2023 10:25</c:v>
                      </c:pt>
                      <c:pt idx="3163">
                        <c:v>25/05/2023 10:25</c:v>
                      </c:pt>
                      <c:pt idx="3164">
                        <c:v>25/05/2023 10:25</c:v>
                      </c:pt>
                      <c:pt idx="3165">
                        <c:v>25/05/2023 10:25</c:v>
                      </c:pt>
                      <c:pt idx="3166">
                        <c:v>25/05/2023 10:25</c:v>
                      </c:pt>
                      <c:pt idx="3167">
                        <c:v>25/05/2023 10:25</c:v>
                      </c:pt>
                      <c:pt idx="3168">
                        <c:v>25/05/2023 10:25</c:v>
                      </c:pt>
                      <c:pt idx="3169">
                        <c:v>25/05/2023 10:25</c:v>
                      </c:pt>
                      <c:pt idx="3170">
                        <c:v>25/05/2023 10:25</c:v>
                      </c:pt>
                      <c:pt idx="3171">
                        <c:v>25/05/2023 10:25</c:v>
                      </c:pt>
                      <c:pt idx="3172">
                        <c:v>25/05/2023 10:25</c:v>
                      </c:pt>
                      <c:pt idx="3173">
                        <c:v>25/05/2023 10:25</c:v>
                      </c:pt>
                      <c:pt idx="3174">
                        <c:v>25/05/2023 10:25</c:v>
                      </c:pt>
                      <c:pt idx="3175">
                        <c:v>25/05/2023 10:25</c:v>
                      </c:pt>
                      <c:pt idx="3176">
                        <c:v>25/05/2023 10:25</c:v>
                      </c:pt>
                      <c:pt idx="3177">
                        <c:v>25/05/2023 10:25</c:v>
                      </c:pt>
                      <c:pt idx="3178">
                        <c:v>25/05/2023 10:25</c:v>
                      </c:pt>
                      <c:pt idx="3179">
                        <c:v>25/05/2023 10:25</c:v>
                      </c:pt>
                      <c:pt idx="3180">
                        <c:v>25/05/2023 10:25</c:v>
                      </c:pt>
                      <c:pt idx="3181">
                        <c:v>25/05/2023 10:25</c:v>
                      </c:pt>
                      <c:pt idx="3182">
                        <c:v>25/05/2023 10:25</c:v>
                      </c:pt>
                      <c:pt idx="3183">
                        <c:v>25/05/2023 10:25</c:v>
                      </c:pt>
                      <c:pt idx="3184">
                        <c:v>25/05/2023 10:25</c:v>
                      </c:pt>
                      <c:pt idx="3185">
                        <c:v>25/05/2023 10:25</c:v>
                      </c:pt>
                      <c:pt idx="3186">
                        <c:v>25/05/2023 10:25</c:v>
                      </c:pt>
                      <c:pt idx="3187">
                        <c:v>25/05/2023 10:25</c:v>
                      </c:pt>
                      <c:pt idx="3188">
                        <c:v>25/05/2023 10:25</c:v>
                      </c:pt>
                      <c:pt idx="3189">
                        <c:v>25/05/2023 10:25</c:v>
                      </c:pt>
                      <c:pt idx="3190">
                        <c:v>25/05/2023 10:25</c:v>
                      </c:pt>
                      <c:pt idx="3191">
                        <c:v>25/05/2023 10:25</c:v>
                      </c:pt>
                      <c:pt idx="3192">
                        <c:v>25/05/2023 10:25</c:v>
                      </c:pt>
                      <c:pt idx="3193">
                        <c:v>25/05/2023 10:25</c:v>
                      </c:pt>
                      <c:pt idx="3194">
                        <c:v>25/05/2023 10:25</c:v>
                      </c:pt>
                      <c:pt idx="3195">
                        <c:v>25/05/2023 10:25</c:v>
                      </c:pt>
                      <c:pt idx="3196">
                        <c:v>25/05/2023 10:25</c:v>
                      </c:pt>
                      <c:pt idx="3197">
                        <c:v>25/05/2023 10:25</c:v>
                      </c:pt>
                      <c:pt idx="3198">
                        <c:v>25/05/2023 10:25</c:v>
                      </c:pt>
                      <c:pt idx="3199">
                        <c:v>25/05/2023 10:25</c:v>
                      </c:pt>
                      <c:pt idx="3200">
                        <c:v>25/05/2023 10:25</c:v>
                      </c:pt>
                      <c:pt idx="3201">
                        <c:v>25/05/2023 10:25</c:v>
                      </c:pt>
                      <c:pt idx="3202">
                        <c:v>25/05/2023 10:25</c:v>
                      </c:pt>
                      <c:pt idx="3203">
                        <c:v>25/05/2023 10:25</c:v>
                      </c:pt>
                      <c:pt idx="3204">
                        <c:v>25/05/2023 10:25</c:v>
                      </c:pt>
                      <c:pt idx="3205">
                        <c:v>25/05/2023 10:25</c:v>
                      </c:pt>
                      <c:pt idx="3206">
                        <c:v>25/05/2023 10:25</c:v>
                      </c:pt>
                      <c:pt idx="3207">
                        <c:v>25/05/2023 10:25</c:v>
                      </c:pt>
                      <c:pt idx="3208">
                        <c:v>25/05/2023 10:26</c:v>
                      </c:pt>
                      <c:pt idx="3209">
                        <c:v>25/05/2023 10:26</c:v>
                      </c:pt>
                      <c:pt idx="3210">
                        <c:v>25/05/2023 10:26</c:v>
                      </c:pt>
                      <c:pt idx="3211">
                        <c:v>25/05/2023 10:26</c:v>
                      </c:pt>
                      <c:pt idx="3212">
                        <c:v>25/05/2023 10:26</c:v>
                      </c:pt>
                      <c:pt idx="3213">
                        <c:v>25/05/2023 10:26</c:v>
                      </c:pt>
                      <c:pt idx="3214">
                        <c:v>25/05/2023 10:26</c:v>
                      </c:pt>
                      <c:pt idx="3215">
                        <c:v>25/05/2023 10:26</c:v>
                      </c:pt>
                      <c:pt idx="3216">
                        <c:v>25/05/2023 10:26</c:v>
                      </c:pt>
                      <c:pt idx="3217">
                        <c:v>25/05/2023 10:26</c:v>
                      </c:pt>
                      <c:pt idx="3218">
                        <c:v>25/05/2023 10:26</c:v>
                      </c:pt>
                      <c:pt idx="3219">
                        <c:v>25/05/2023 10:26</c:v>
                      </c:pt>
                      <c:pt idx="3220">
                        <c:v>25/05/2023 10:26</c:v>
                      </c:pt>
                      <c:pt idx="3221">
                        <c:v>25/05/2023 10:26</c:v>
                      </c:pt>
                      <c:pt idx="3222">
                        <c:v>25/05/2023 10:26</c:v>
                      </c:pt>
                      <c:pt idx="3223">
                        <c:v>25/05/2023 10:26</c:v>
                      </c:pt>
                      <c:pt idx="3224">
                        <c:v>25/05/2023 10:26</c:v>
                      </c:pt>
                      <c:pt idx="3225">
                        <c:v>25/05/2023 10:26</c:v>
                      </c:pt>
                      <c:pt idx="3226">
                        <c:v>25/05/2023 10:26</c:v>
                      </c:pt>
                      <c:pt idx="3227">
                        <c:v>25/05/2023 10:26</c:v>
                      </c:pt>
                      <c:pt idx="3228">
                        <c:v>25/05/2023 10:26</c:v>
                      </c:pt>
                      <c:pt idx="3229">
                        <c:v>25/05/2023 10:26</c:v>
                      </c:pt>
                      <c:pt idx="3230">
                        <c:v>25/05/2023 10:26</c:v>
                      </c:pt>
                      <c:pt idx="3231">
                        <c:v>25/05/2023 10:26</c:v>
                      </c:pt>
                      <c:pt idx="3232">
                        <c:v>25/05/2023 10:26</c:v>
                      </c:pt>
                      <c:pt idx="3233">
                        <c:v>25/05/2023 10:26</c:v>
                      </c:pt>
                      <c:pt idx="3234">
                        <c:v>25/05/2023 10:26</c:v>
                      </c:pt>
                      <c:pt idx="3235">
                        <c:v>25/05/2023 10:26</c:v>
                      </c:pt>
                      <c:pt idx="3236">
                        <c:v>25/05/2023 10:26</c:v>
                      </c:pt>
                      <c:pt idx="3237">
                        <c:v>25/05/2023 10:26</c:v>
                      </c:pt>
                      <c:pt idx="3238">
                        <c:v>25/05/2023 10:26</c:v>
                      </c:pt>
                      <c:pt idx="3239">
                        <c:v>25/05/2023 10:26</c:v>
                      </c:pt>
                      <c:pt idx="3240">
                        <c:v>25/05/2023 10:26</c:v>
                      </c:pt>
                      <c:pt idx="3241">
                        <c:v>25/05/2023 10:26</c:v>
                      </c:pt>
                      <c:pt idx="3242">
                        <c:v>25/05/2023 10:26</c:v>
                      </c:pt>
                      <c:pt idx="3243">
                        <c:v>25/05/2023 10:26</c:v>
                      </c:pt>
                      <c:pt idx="3244">
                        <c:v>25/05/2023 10:26</c:v>
                      </c:pt>
                      <c:pt idx="3245">
                        <c:v>25/05/2023 10:26</c:v>
                      </c:pt>
                      <c:pt idx="3246">
                        <c:v>25/05/2023 10:26</c:v>
                      </c:pt>
                      <c:pt idx="3247">
                        <c:v>25/05/2023 10:26</c:v>
                      </c:pt>
                      <c:pt idx="3248">
                        <c:v>25/05/2023 10:26</c:v>
                      </c:pt>
                      <c:pt idx="3249">
                        <c:v>25/05/2023 10:26</c:v>
                      </c:pt>
                      <c:pt idx="3250">
                        <c:v>25/05/2023 10:26</c:v>
                      </c:pt>
                      <c:pt idx="3251">
                        <c:v>25/05/2023 10:26</c:v>
                      </c:pt>
                      <c:pt idx="3252">
                        <c:v>25/05/2023 10:26</c:v>
                      </c:pt>
                      <c:pt idx="3253">
                        <c:v>25/05/2023 10:26</c:v>
                      </c:pt>
                      <c:pt idx="3254">
                        <c:v>25/05/2023 10:26</c:v>
                      </c:pt>
                      <c:pt idx="3255">
                        <c:v>25/05/2023 10:26</c:v>
                      </c:pt>
                      <c:pt idx="3256">
                        <c:v>25/05/2023 10:26</c:v>
                      </c:pt>
                      <c:pt idx="3257">
                        <c:v>25/05/2023 10:26</c:v>
                      </c:pt>
                      <c:pt idx="3258">
                        <c:v>25/05/2023 10:26</c:v>
                      </c:pt>
                      <c:pt idx="3259">
                        <c:v>25/05/2023 10:26</c:v>
                      </c:pt>
                      <c:pt idx="3260">
                        <c:v>25/05/2023 10:26</c:v>
                      </c:pt>
                      <c:pt idx="3261">
                        <c:v>25/05/2023 10:26</c:v>
                      </c:pt>
                      <c:pt idx="3262">
                        <c:v>25/05/2023 10:26</c:v>
                      </c:pt>
                      <c:pt idx="3263">
                        <c:v>25/05/2023 10:26</c:v>
                      </c:pt>
                      <c:pt idx="3264">
                        <c:v>25/05/2023 10:26</c:v>
                      </c:pt>
                      <c:pt idx="3265">
                        <c:v>25/05/2023 10:26</c:v>
                      </c:pt>
                      <c:pt idx="3266">
                        <c:v>25/05/2023 10:26</c:v>
                      </c:pt>
                      <c:pt idx="3267">
                        <c:v>25/05/2023 10:26</c:v>
                      </c:pt>
                      <c:pt idx="3268">
                        <c:v>25/05/2023 10:27</c:v>
                      </c:pt>
                      <c:pt idx="3269">
                        <c:v>25/05/2023 10:27</c:v>
                      </c:pt>
                      <c:pt idx="3270">
                        <c:v>25/05/2023 10:27</c:v>
                      </c:pt>
                      <c:pt idx="3271">
                        <c:v>25/05/2023 10:27</c:v>
                      </c:pt>
                      <c:pt idx="3272">
                        <c:v>25/05/2023 10:27</c:v>
                      </c:pt>
                      <c:pt idx="3273">
                        <c:v>25/05/2023 10:27</c:v>
                      </c:pt>
                      <c:pt idx="3274">
                        <c:v>25/05/2023 10:27</c:v>
                      </c:pt>
                      <c:pt idx="3275">
                        <c:v>25/05/2023 10:27</c:v>
                      </c:pt>
                      <c:pt idx="3276">
                        <c:v>25/05/2023 10:27</c:v>
                      </c:pt>
                      <c:pt idx="3277">
                        <c:v>25/05/2023 10:27</c:v>
                      </c:pt>
                      <c:pt idx="3278">
                        <c:v>25/05/2023 10:27</c:v>
                      </c:pt>
                      <c:pt idx="3279">
                        <c:v>25/05/2023 10:27</c:v>
                      </c:pt>
                      <c:pt idx="3280">
                        <c:v>25/05/2023 10:27</c:v>
                      </c:pt>
                      <c:pt idx="3281">
                        <c:v>25/05/2023 10:27</c:v>
                      </c:pt>
                      <c:pt idx="3282">
                        <c:v>25/05/2023 10:27</c:v>
                      </c:pt>
                      <c:pt idx="3283">
                        <c:v>25/05/2023 10:27</c:v>
                      </c:pt>
                      <c:pt idx="3284">
                        <c:v>25/05/2023 10:27</c:v>
                      </c:pt>
                      <c:pt idx="3285">
                        <c:v>25/05/2023 10:27</c:v>
                      </c:pt>
                      <c:pt idx="3286">
                        <c:v>25/05/2023 10:27</c:v>
                      </c:pt>
                      <c:pt idx="3287">
                        <c:v>25/05/2023 10:27</c:v>
                      </c:pt>
                      <c:pt idx="3288">
                        <c:v>25/05/2023 10:27</c:v>
                      </c:pt>
                      <c:pt idx="3289">
                        <c:v>25/05/2023 10:27</c:v>
                      </c:pt>
                      <c:pt idx="3290">
                        <c:v>25/05/2023 10:27</c:v>
                      </c:pt>
                      <c:pt idx="3291">
                        <c:v>25/05/2023 10:27</c:v>
                      </c:pt>
                      <c:pt idx="3292">
                        <c:v>25/05/2023 10:27</c:v>
                      </c:pt>
                      <c:pt idx="3293">
                        <c:v>25/05/2023 10:27</c:v>
                      </c:pt>
                      <c:pt idx="3294">
                        <c:v>25/05/2023 10:27</c:v>
                      </c:pt>
                      <c:pt idx="3295">
                        <c:v>25/05/2023 10:27</c:v>
                      </c:pt>
                      <c:pt idx="3296">
                        <c:v>25/05/2023 10:27</c:v>
                      </c:pt>
                      <c:pt idx="3297">
                        <c:v>25/05/2023 10:27</c:v>
                      </c:pt>
                      <c:pt idx="3298">
                        <c:v>25/05/2023 10:27</c:v>
                      </c:pt>
                      <c:pt idx="3299">
                        <c:v>25/05/2023 10:27</c:v>
                      </c:pt>
                      <c:pt idx="3300">
                        <c:v>25/05/2023 10:27</c:v>
                      </c:pt>
                      <c:pt idx="3301">
                        <c:v>25/05/2023 10:27</c:v>
                      </c:pt>
                      <c:pt idx="3302">
                        <c:v>25/05/2023 10:27</c:v>
                      </c:pt>
                      <c:pt idx="3303">
                        <c:v>25/05/2023 10:27</c:v>
                      </c:pt>
                      <c:pt idx="3304">
                        <c:v>25/05/2023 10:27</c:v>
                      </c:pt>
                      <c:pt idx="3305">
                        <c:v>25/05/2023 10:27</c:v>
                      </c:pt>
                      <c:pt idx="3306">
                        <c:v>25/05/2023 10:27</c:v>
                      </c:pt>
                      <c:pt idx="3307">
                        <c:v>25/05/2023 10:27</c:v>
                      </c:pt>
                      <c:pt idx="3308">
                        <c:v>25/05/2023 10:27</c:v>
                      </c:pt>
                      <c:pt idx="3309">
                        <c:v>25/05/2023 10:27</c:v>
                      </c:pt>
                      <c:pt idx="3310">
                        <c:v>25/05/2023 10:27</c:v>
                      </c:pt>
                      <c:pt idx="3311">
                        <c:v>25/05/2023 10:27</c:v>
                      </c:pt>
                      <c:pt idx="3312">
                        <c:v>25/05/2023 10:27</c:v>
                      </c:pt>
                      <c:pt idx="3313">
                        <c:v>25/05/2023 10:27</c:v>
                      </c:pt>
                      <c:pt idx="3314">
                        <c:v>25/05/2023 10:27</c:v>
                      </c:pt>
                      <c:pt idx="3315">
                        <c:v>25/05/2023 10:27</c:v>
                      </c:pt>
                      <c:pt idx="3316">
                        <c:v>25/05/2023 10:27</c:v>
                      </c:pt>
                      <c:pt idx="3317">
                        <c:v>25/05/2023 10:27</c:v>
                      </c:pt>
                      <c:pt idx="3318">
                        <c:v>25/05/2023 10:27</c:v>
                      </c:pt>
                      <c:pt idx="3319">
                        <c:v>25/05/2023 10:27</c:v>
                      </c:pt>
                      <c:pt idx="3320">
                        <c:v>25/05/2023 10:27</c:v>
                      </c:pt>
                      <c:pt idx="3321">
                        <c:v>25/05/2023 10:27</c:v>
                      </c:pt>
                      <c:pt idx="3322">
                        <c:v>25/05/2023 10:27</c:v>
                      </c:pt>
                      <c:pt idx="3323">
                        <c:v>25/05/2023 10:27</c:v>
                      </c:pt>
                      <c:pt idx="3324">
                        <c:v>25/05/2023 10:27</c:v>
                      </c:pt>
                      <c:pt idx="3325">
                        <c:v>25/05/2023 10:27</c:v>
                      </c:pt>
                      <c:pt idx="3326">
                        <c:v>25/05/2023 10:27</c:v>
                      </c:pt>
                      <c:pt idx="3327">
                        <c:v>25/05/2023 10:27</c:v>
                      </c:pt>
                      <c:pt idx="3328">
                        <c:v>25/05/2023 10:28</c:v>
                      </c:pt>
                      <c:pt idx="3329">
                        <c:v>25/05/2023 10:28</c:v>
                      </c:pt>
                      <c:pt idx="3330">
                        <c:v>25/05/2023 10:28</c:v>
                      </c:pt>
                      <c:pt idx="3331">
                        <c:v>25/05/2023 10:28</c:v>
                      </c:pt>
                      <c:pt idx="3332">
                        <c:v>25/05/2023 10:28</c:v>
                      </c:pt>
                      <c:pt idx="3333">
                        <c:v>25/05/2023 10:28</c:v>
                      </c:pt>
                      <c:pt idx="3334">
                        <c:v>25/05/2023 10:28</c:v>
                      </c:pt>
                      <c:pt idx="3335">
                        <c:v>25/05/2023 10:28</c:v>
                      </c:pt>
                      <c:pt idx="3336">
                        <c:v>25/05/2023 10:28</c:v>
                      </c:pt>
                      <c:pt idx="3337">
                        <c:v>25/05/2023 10:28</c:v>
                      </c:pt>
                      <c:pt idx="3338">
                        <c:v>25/05/2023 10:28</c:v>
                      </c:pt>
                      <c:pt idx="3339">
                        <c:v>25/05/2023 10:28</c:v>
                      </c:pt>
                      <c:pt idx="3340">
                        <c:v>25/05/2023 10:28</c:v>
                      </c:pt>
                      <c:pt idx="3341">
                        <c:v>25/05/2023 10:28</c:v>
                      </c:pt>
                      <c:pt idx="3342">
                        <c:v>25/05/2023 10:28</c:v>
                      </c:pt>
                      <c:pt idx="3343">
                        <c:v>25/05/2023 10:28</c:v>
                      </c:pt>
                      <c:pt idx="3344">
                        <c:v>25/05/2023 10:28</c:v>
                      </c:pt>
                      <c:pt idx="3345">
                        <c:v>25/05/2023 10:28</c:v>
                      </c:pt>
                      <c:pt idx="3346">
                        <c:v>25/05/2023 10:28</c:v>
                      </c:pt>
                      <c:pt idx="3347">
                        <c:v>25/05/2023 10:28</c:v>
                      </c:pt>
                      <c:pt idx="3348">
                        <c:v>25/05/2023 10:28</c:v>
                      </c:pt>
                      <c:pt idx="3349">
                        <c:v>25/05/2023 10:28</c:v>
                      </c:pt>
                      <c:pt idx="3350">
                        <c:v>25/05/2023 10:28</c:v>
                      </c:pt>
                      <c:pt idx="3351">
                        <c:v>25/05/2023 10:28</c:v>
                      </c:pt>
                      <c:pt idx="3352">
                        <c:v>25/05/2023 10:28</c:v>
                      </c:pt>
                      <c:pt idx="3353">
                        <c:v>25/05/2023 10:28</c:v>
                      </c:pt>
                      <c:pt idx="3354">
                        <c:v>25/05/2023 10:28</c:v>
                      </c:pt>
                      <c:pt idx="3355">
                        <c:v>25/05/2023 10:28</c:v>
                      </c:pt>
                      <c:pt idx="3356">
                        <c:v>25/05/2023 10:28</c:v>
                      </c:pt>
                      <c:pt idx="3357">
                        <c:v>25/05/2023 10:28</c:v>
                      </c:pt>
                      <c:pt idx="3358">
                        <c:v>25/05/2023 10:28</c:v>
                      </c:pt>
                      <c:pt idx="3359">
                        <c:v>25/05/2023 10:28</c:v>
                      </c:pt>
                      <c:pt idx="3360">
                        <c:v>25/05/2023 10:28</c:v>
                      </c:pt>
                      <c:pt idx="3361">
                        <c:v>25/05/2023 10:28</c:v>
                      </c:pt>
                      <c:pt idx="3362">
                        <c:v>25/05/2023 10:28</c:v>
                      </c:pt>
                      <c:pt idx="3363">
                        <c:v>25/05/2023 10:28</c:v>
                      </c:pt>
                      <c:pt idx="3364">
                        <c:v>25/05/2023 10:28</c:v>
                      </c:pt>
                      <c:pt idx="3365">
                        <c:v>25/05/2023 10:28</c:v>
                      </c:pt>
                      <c:pt idx="3366">
                        <c:v>25/05/2023 10:28</c:v>
                      </c:pt>
                      <c:pt idx="3367">
                        <c:v>25/05/2023 10:28</c:v>
                      </c:pt>
                      <c:pt idx="3368">
                        <c:v>25/05/2023 10:28</c:v>
                      </c:pt>
                      <c:pt idx="3369">
                        <c:v>25/05/2023 10:28</c:v>
                      </c:pt>
                      <c:pt idx="3370">
                        <c:v>25/05/2023 10:28</c:v>
                      </c:pt>
                      <c:pt idx="3371">
                        <c:v>25/05/2023 10:28</c:v>
                      </c:pt>
                      <c:pt idx="3372">
                        <c:v>25/05/2023 10:28</c:v>
                      </c:pt>
                      <c:pt idx="3373">
                        <c:v>25/05/2023 10:28</c:v>
                      </c:pt>
                      <c:pt idx="3374">
                        <c:v>25/05/2023 10:28</c:v>
                      </c:pt>
                      <c:pt idx="3375">
                        <c:v>25/05/2023 10:28</c:v>
                      </c:pt>
                      <c:pt idx="3376">
                        <c:v>25/05/2023 10:28</c:v>
                      </c:pt>
                      <c:pt idx="3377">
                        <c:v>25/05/2023 10:28</c:v>
                      </c:pt>
                      <c:pt idx="3378">
                        <c:v>25/05/2023 10:28</c:v>
                      </c:pt>
                      <c:pt idx="3379">
                        <c:v>25/05/2023 10:28</c:v>
                      </c:pt>
                      <c:pt idx="3380">
                        <c:v>25/05/2023 10:28</c:v>
                      </c:pt>
                      <c:pt idx="3381">
                        <c:v>25/05/2023 10:28</c:v>
                      </c:pt>
                      <c:pt idx="3382">
                        <c:v>25/05/2023 10:28</c:v>
                      </c:pt>
                      <c:pt idx="3383">
                        <c:v>25/05/2023 10:28</c:v>
                      </c:pt>
                      <c:pt idx="3384">
                        <c:v>25/05/2023 10:28</c:v>
                      </c:pt>
                      <c:pt idx="3385">
                        <c:v>25/05/2023 10:28</c:v>
                      </c:pt>
                      <c:pt idx="3386">
                        <c:v>25/05/2023 10:28</c:v>
                      </c:pt>
                      <c:pt idx="3387">
                        <c:v>25/05/2023 10:29</c:v>
                      </c:pt>
                      <c:pt idx="3388">
                        <c:v>25/05/2023 10:29</c:v>
                      </c:pt>
                      <c:pt idx="3389">
                        <c:v>25/05/2023 10:29</c:v>
                      </c:pt>
                      <c:pt idx="3390">
                        <c:v>25/05/2023 10:29</c:v>
                      </c:pt>
                      <c:pt idx="3391">
                        <c:v>25/05/2023 10:29</c:v>
                      </c:pt>
                      <c:pt idx="3392">
                        <c:v>25/05/2023 10:29</c:v>
                      </c:pt>
                      <c:pt idx="3393">
                        <c:v>25/05/2023 10:29</c:v>
                      </c:pt>
                      <c:pt idx="3394">
                        <c:v>25/05/2023 10:29</c:v>
                      </c:pt>
                      <c:pt idx="3395">
                        <c:v>25/05/2023 10:29</c:v>
                      </c:pt>
                      <c:pt idx="3396">
                        <c:v>25/05/2023 10:29</c:v>
                      </c:pt>
                      <c:pt idx="3397">
                        <c:v>25/05/2023 10:29</c:v>
                      </c:pt>
                      <c:pt idx="3398">
                        <c:v>25/05/2023 10:29</c:v>
                      </c:pt>
                      <c:pt idx="3399">
                        <c:v>25/05/2023 10:29</c:v>
                      </c:pt>
                      <c:pt idx="3400">
                        <c:v>25/05/2023 10:29</c:v>
                      </c:pt>
                      <c:pt idx="3401">
                        <c:v>25/05/2023 10:29</c:v>
                      </c:pt>
                      <c:pt idx="3402">
                        <c:v>25/05/2023 10:29</c:v>
                      </c:pt>
                      <c:pt idx="3403">
                        <c:v>25/05/2023 10:29</c:v>
                      </c:pt>
                      <c:pt idx="3404">
                        <c:v>25/05/2023 10:29</c:v>
                      </c:pt>
                      <c:pt idx="3405">
                        <c:v>25/05/2023 10:29</c:v>
                      </c:pt>
                      <c:pt idx="3406">
                        <c:v>25/05/2023 10:29</c:v>
                      </c:pt>
                      <c:pt idx="3407">
                        <c:v>25/05/2023 10:29</c:v>
                      </c:pt>
                      <c:pt idx="3408">
                        <c:v>25/05/2023 10:29</c:v>
                      </c:pt>
                      <c:pt idx="3409">
                        <c:v>25/05/2023 10:29</c:v>
                      </c:pt>
                      <c:pt idx="3410">
                        <c:v>25/05/2023 10:29</c:v>
                      </c:pt>
                      <c:pt idx="3411">
                        <c:v>25/05/2023 10:29</c:v>
                      </c:pt>
                      <c:pt idx="3412">
                        <c:v>25/05/2023 10:29</c:v>
                      </c:pt>
                      <c:pt idx="3413">
                        <c:v>25/05/2023 10:29</c:v>
                      </c:pt>
                      <c:pt idx="3414">
                        <c:v>25/05/2023 10:29</c:v>
                      </c:pt>
                      <c:pt idx="3415">
                        <c:v>25/05/2023 10:29</c:v>
                      </c:pt>
                      <c:pt idx="3416">
                        <c:v>25/05/2023 10:29</c:v>
                      </c:pt>
                      <c:pt idx="3417">
                        <c:v>25/05/2023 10:29</c:v>
                      </c:pt>
                      <c:pt idx="3418">
                        <c:v>25/05/2023 10:29</c:v>
                      </c:pt>
                      <c:pt idx="3419">
                        <c:v>25/05/2023 10:29</c:v>
                      </c:pt>
                      <c:pt idx="3420">
                        <c:v>25/05/2023 10:29</c:v>
                      </c:pt>
                      <c:pt idx="3421">
                        <c:v>25/05/2023 10:29</c:v>
                      </c:pt>
                      <c:pt idx="3422">
                        <c:v>25/05/2023 10:29</c:v>
                      </c:pt>
                      <c:pt idx="3423">
                        <c:v>25/05/2023 10:29</c:v>
                      </c:pt>
                      <c:pt idx="3424">
                        <c:v>25/05/2023 10:29</c:v>
                      </c:pt>
                      <c:pt idx="3425">
                        <c:v>25/05/2023 10:29</c:v>
                      </c:pt>
                      <c:pt idx="3426">
                        <c:v>25/05/2023 10:29</c:v>
                      </c:pt>
                      <c:pt idx="3427">
                        <c:v>25/05/2023 10:29</c:v>
                      </c:pt>
                      <c:pt idx="3428">
                        <c:v>25/05/2023 10:29</c:v>
                      </c:pt>
                      <c:pt idx="3429">
                        <c:v>25/05/2023 10:29</c:v>
                      </c:pt>
                      <c:pt idx="3430">
                        <c:v>25/05/2023 10:29</c:v>
                      </c:pt>
                      <c:pt idx="3431">
                        <c:v>25/05/2023 10:29</c:v>
                      </c:pt>
                      <c:pt idx="3432">
                        <c:v>25/05/2023 10:29</c:v>
                      </c:pt>
                      <c:pt idx="3433">
                        <c:v>25/05/2023 10:29</c:v>
                      </c:pt>
                      <c:pt idx="3434">
                        <c:v>25/05/2023 10:29</c:v>
                      </c:pt>
                      <c:pt idx="3435">
                        <c:v>25/05/2023 10:29</c:v>
                      </c:pt>
                      <c:pt idx="3436">
                        <c:v>25/05/2023 10:29</c:v>
                      </c:pt>
                      <c:pt idx="3437">
                        <c:v>25/05/2023 10:29</c:v>
                      </c:pt>
                      <c:pt idx="3438">
                        <c:v>25/05/2023 10:29</c:v>
                      </c:pt>
                      <c:pt idx="3439">
                        <c:v>25/05/2023 10:29</c:v>
                      </c:pt>
                      <c:pt idx="3440">
                        <c:v>25/05/2023 10:29</c:v>
                      </c:pt>
                      <c:pt idx="3441">
                        <c:v>25/05/2023 10:29</c:v>
                      </c:pt>
                      <c:pt idx="3442">
                        <c:v>25/05/2023 10:29</c:v>
                      </c:pt>
                      <c:pt idx="3443">
                        <c:v>25/05/2023 10:29</c:v>
                      </c:pt>
                      <c:pt idx="3444">
                        <c:v>25/05/2023 10:29</c:v>
                      </c:pt>
                      <c:pt idx="3445">
                        <c:v>25/05/2023 10:29</c:v>
                      </c:pt>
                      <c:pt idx="3446">
                        <c:v>25/05/2023 10:29</c:v>
                      </c:pt>
                      <c:pt idx="3447">
                        <c:v>25/05/2023 10:30</c:v>
                      </c:pt>
                      <c:pt idx="3448">
                        <c:v>25/05/2023 10:30</c:v>
                      </c:pt>
                      <c:pt idx="3449">
                        <c:v>25/05/2023 10:30</c:v>
                      </c:pt>
                      <c:pt idx="3450">
                        <c:v>25/05/2023 10:30</c:v>
                      </c:pt>
                      <c:pt idx="3451">
                        <c:v>25/05/2023 10:30</c:v>
                      </c:pt>
                      <c:pt idx="3452">
                        <c:v>25/05/2023 10:30</c:v>
                      </c:pt>
                      <c:pt idx="3453">
                        <c:v>25/05/2023 10:30</c:v>
                      </c:pt>
                      <c:pt idx="3454">
                        <c:v>25/05/2023 10:30</c:v>
                      </c:pt>
                      <c:pt idx="3455">
                        <c:v>25/05/2023 10:30</c:v>
                      </c:pt>
                      <c:pt idx="3456">
                        <c:v>25/05/2023 10:30</c:v>
                      </c:pt>
                      <c:pt idx="3457">
                        <c:v>25/05/2023 10:30</c:v>
                      </c:pt>
                      <c:pt idx="3458">
                        <c:v>25/05/2023 10:30</c:v>
                      </c:pt>
                      <c:pt idx="3459">
                        <c:v>25/05/2023 10:30</c:v>
                      </c:pt>
                      <c:pt idx="3460">
                        <c:v>25/05/2023 10:30</c:v>
                      </c:pt>
                      <c:pt idx="3461">
                        <c:v>25/05/2023 10:30</c:v>
                      </c:pt>
                      <c:pt idx="3462">
                        <c:v>25/05/2023 10:30</c:v>
                      </c:pt>
                      <c:pt idx="3463">
                        <c:v>25/05/2023 10:30</c:v>
                      </c:pt>
                      <c:pt idx="3464">
                        <c:v>25/05/2023 10:30</c:v>
                      </c:pt>
                      <c:pt idx="3465">
                        <c:v>25/05/2023 10:30</c:v>
                      </c:pt>
                      <c:pt idx="3466">
                        <c:v>25/05/2023 10:30</c:v>
                      </c:pt>
                      <c:pt idx="3467">
                        <c:v>25/05/2023 10:30</c:v>
                      </c:pt>
                      <c:pt idx="3468">
                        <c:v>25/05/2023 10:30</c:v>
                      </c:pt>
                      <c:pt idx="3469">
                        <c:v>25/05/2023 10:30</c:v>
                      </c:pt>
                      <c:pt idx="3470">
                        <c:v>25/05/2023 10:30</c:v>
                      </c:pt>
                      <c:pt idx="3471">
                        <c:v>25/05/2023 10:30</c:v>
                      </c:pt>
                      <c:pt idx="3472">
                        <c:v>25/05/2023 10:30</c:v>
                      </c:pt>
                      <c:pt idx="3473">
                        <c:v>25/05/2023 10:30</c:v>
                      </c:pt>
                      <c:pt idx="3474">
                        <c:v>25/05/2023 10:30</c:v>
                      </c:pt>
                      <c:pt idx="3475">
                        <c:v>25/05/2023 10:30</c:v>
                      </c:pt>
                      <c:pt idx="3476">
                        <c:v>25/05/2023 10:30</c:v>
                      </c:pt>
                      <c:pt idx="3477">
                        <c:v>25/05/2023 10:30</c:v>
                      </c:pt>
                      <c:pt idx="3478">
                        <c:v>25/05/2023 10:30</c:v>
                      </c:pt>
                      <c:pt idx="3479">
                        <c:v>25/05/2023 10:30</c:v>
                      </c:pt>
                      <c:pt idx="3480">
                        <c:v>25/05/2023 10:30</c:v>
                      </c:pt>
                      <c:pt idx="3481">
                        <c:v>25/05/2023 10:30</c:v>
                      </c:pt>
                      <c:pt idx="3482">
                        <c:v>25/05/2023 10:30</c:v>
                      </c:pt>
                      <c:pt idx="3483">
                        <c:v>25/05/2023 10:30</c:v>
                      </c:pt>
                      <c:pt idx="3484">
                        <c:v>25/05/2023 10:30</c:v>
                      </c:pt>
                      <c:pt idx="3485">
                        <c:v>25/05/2023 10:30</c:v>
                      </c:pt>
                      <c:pt idx="3486">
                        <c:v>25/05/2023 10:30</c:v>
                      </c:pt>
                      <c:pt idx="3487">
                        <c:v>25/05/2023 10:30</c:v>
                      </c:pt>
                      <c:pt idx="3488">
                        <c:v>25/05/2023 10:30</c:v>
                      </c:pt>
                      <c:pt idx="3489">
                        <c:v>25/05/2023 10:30</c:v>
                      </c:pt>
                      <c:pt idx="3490">
                        <c:v>25/05/2023 10:30</c:v>
                      </c:pt>
                      <c:pt idx="3491">
                        <c:v>25/05/2023 10:30</c:v>
                      </c:pt>
                      <c:pt idx="3492">
                        <c:v>25/05/2023 10:30</c:v>
                      </c:pt>
                      <c:pt idx="3493">
                        <c:v>25/05/2023 10:30</c:v>
                      </c:pt>
                      <c:pt idx="3494">
                        <c:v>25/05/2023 10:30</c:v>
                      </c:pt>
                      <c:pt idx="3495">
                        <c:v>25/05/2023 10:30</c:v>
                      </c:pt>
                      <c:pt idx="3496">
                        <c:v>25/05/2023 10:30</c:v>
                      </c:pt>
                      <c:pt idx="3497">
                        <c:v>25/05/2023 10:30</c:v>
                      </c:pt>
                      <c:pt idx="3498">
                        <c:v>25/05/2023 10:30</c:v>
                      </c:pt>
                      <c:pt idx="3499">
                        <c:v>25/05/2023 10:30</c:v>
                      </c:pt>
                      <c:pt idx="3500">
                        <c:v>25/05/2023 10:30</c:v>
                      </c:pt>
                      <c:pt idx="3501">
                        <c:v>25/05/2023 10:30</c:v>
                      </c:pt>
                      <c:pt idx="3502">
                        <c:v>25/05/2023 10:30</c:v>
                      </c:pt>
                      <c:pt idx="3503">
                        <c:v>25/05/2023 10:30</c:v>
                      </c:pt>
                      <c:pt idx="3504">
                        <c:v>25/05/2023 10:30</c:v>
                      </c:pt>
                      <c:pt idx="3505">
                        <c:v>25/05/2023 10:30</c:v>
                      </c:pt>
                      <c:pt idx="3506">
                        <c:v>25/05/2023 10:31</c:v>
                      </c:pt>
                      <c:pt idx="3507">
                        <c:v>25/05/2023 10:31</c:v>
                      </c:pt>
                      <c:pt idx="3508">
                        <c:v>25/05/2023 10:31</c:v>
                      </c:pt>
                      <c:pt idx="3509">
                        <c:v>25/05/2023 10:31</c:v>
                      </c:pt>
                      <c:pt idx="3510">
                        <c:v>25/05/2023 10:31</c:v>
                      </c:pt>
                      <c:pt idx="3511">
                        <c:v>25/05/2023 10:31</c:v>
                      </c:pt>
                      <c:pt idx="3512">
                        <c:v>25/05/2023 10:31</c:v>
                      </c:pt>
                      <c:pt idx="3513">
                        <c:v>25/05/2023 10:31</c:v>
                      </c:pt>
                      <c:pt idx="3514">
                        <c:v>25/05/2023 10:31</c:v>
                      </c:pt>
                      <c:pt idx="3515">
                        <c:v>25/05/2023 10:31</c:v>
                      </c:pt>
                      <c:pt idx="3516">
                        <c:v>25/05/2023 10:31</c:v>
                      </c:pt>
                      <c:pt idx="3517">
                        <c:v>25/05/2023 10:31</c:v>
                      </c:pt>
                      <c:pt idx="3518">
                        <c:v>25/05/2023 10:31</c:v>
                      </c:pt>
                      <c:pt idx="3519">
                        <c:v>25/05/2023 10:31</c:v>
                      </c:pt>
                      <c:pt idx="3520">
                        <c:v>25/05/2023 10:31</c:v>
                      </c:pt>
                      <c:pt idx="3521">
                        <c:v>25/05/2023 10:31</c:v>
                      </c:pt>
                      <c:pt idx="3522">
                        <c:v>25/05/2023 10:31</c:v>
                      </c:pt>
                      <c:pt idx="3523">
                        <c:v>25/05/2023 10:31</c:v>
                      </c:pt>
                      <c:pt idx="3524">
                        <c:v>25/05/2023 10:31</c:v>
                      </c:pt>
                      <c:pt idx="3525">
                        <c:v>25/05/2023 10:31</c:v>
                      </c:pt>
                      <c:pt idx="3526">
                        <c:v>25/05/2023 10:31</c:v>
                      </c:pt>
                      <c:pt idx="3527">
                        <c:v>25/05/2023 10:31</c:v>
                      </c:pt>
                      <c:pt idx="3528">
                        <c:v>25/05/2023 10:31</c:v>
                      </c:pt>
                      <c:pt idx="3529">
                        <c:v>25/05/2023 10:31</c:v>
                      </c:pt>
                      <c:pt idx="3530">
                        <c:v>25/05/2023 10:31</c:v>
                      </c:pt>
                      <c:pt idx="3531">
                        <c:v>25/05/2023 10:31</c:v>
                      </c:pt>
                      <c:pt idx="3532">
                        <c:v>25/05/2023 10:31</c:v>
                      </c:pt>
                      <c:pt idx="3533">
                        <c:v>25/05/2023 10:31</c:v>
                      </c:pt>
                      <c:pt idx="3534">
                        <c:v>25/05/2023 10:31</c:v>
                      </c:pt>
                      <c:pt idx="3535">
                        <c:v>25/05/2023 10:31</c:v>
                      </c:pt>
                      <c:pt idx="3536">
                        <c:v>25/05/2023 10:31</c:v>
                      </c:pt>
                      <c:pt idx="3537">
                        <c:v>25/05/2023 10:31</c:v>
                      </c:pt>
                      <c:pt idx="3538">
                        <c:v>25/05/2023 10:31</c:v>
                      </c:pt>
                      <c:pt idx="3539">
                        <c:v>25/05/2023 10:31</c:v>
                      </c:pt>
                      <c:pt idx="3540">
                        <c:v>25/05/2023 10:31</c:v>
                      </c:pt>
                      <c:pt idx="3541">
                        <c:v>25/05/2023 10:31</c:v>
                      </c:pt>
                      <c:pt idx="3542">
                        <c:v>25/05/2023 10:31</c:v>
                      </c:pt>
                      <c:pt idx="3543">
                        <c:v>25/05/2023 10:31</c:v>
                      </c:pt>
                      <c:pt idx="3544">
                        <c:v>25/05/2023 10:31</c:v>
                      </c:pt>
                      <c:pt idx="3545">
                        <c:v>25/05/2023 10:31</c:v>
                      </c:pt>
                      <c:pt idx="3546">
                        <c:v>25/05/2023 10:31</c:v>
                      </c:pt>
                      <c:pt idx="3547">
                        <c:v>25/05/2023 10:31</c:v>
                      </c:pt>
                      <c:pt idx="3548">
                        <c:v>25/05/2023 10:31</c:v>
                      </c:pt>
                      <c:pt idx="3549">
                        <c:v>25/05/2023 10:31</c:v>
                      </c:pt>
                      <c:pt idx="3550">
                        <c:v>25/05/2023 10:31</c:v>
                      </c:pt>
                      <c:pt idx="3551">
                        <c:v>25/05/2023 10:31</c:v>
                      </c:pt>
                      <c:pt idx="3552">
                        <c:v>25/05/2023 10:31</c:v>
                      </c:pt>
                      <c:pt idx="3553">
                        <c:v>25/05/2023 10:31</c:v>
                      </c:pt>
                      <c:pt idx="3554">
                        <c:v>25/05/2023 10:31</c:v>
                      </c:pt>
                      <c:pt idx="3555">
                        <c:v>25/05/2023 10:31</c:v>
                      </c:pt>
                      <c:pt idx="3556">
                        <c:v>25/05/2023 10:31</c:v>
                      </c:pt>
                      <c:pt idx="3557">
                        <c:v>25/05/2023 10:31</c:v>
                      </c:pt>
                      <c:pt idx="3558">
                        <c:v>25/05/2023 10:31</c:v>
                      </c:pt>
                      <c:pt idx="3559">
                        <c:v>25/05/2023 10:31</c:v>
                      </c:pt>
                      <c:pt idx="3560">
                        <c:v>25/05/2023 10:31</c:v>
                      </c:pt>
                      <c:pt idx="3561">
                        <c:v>25/05/2023 10:31</c:v>
                      </c:pt>
                      <c:pt idx="3562">
                        <c:v>25/05/2023 10:31</c:v>
                      </c:pt>
                      <c:pt idx="3563">
                        <c:v>25/05/2023 10:31</c:v>
                      </c:pt>
                      <c:pt idx="3564">
                        <c:v>25/05/2023 10:31</c:v>
                      </c:pt>
                      <c:pt idx="3565">
                        <c:v>25/05/2023 10:31</c:v>
                      </c:pt>
                      <c:pt idx="3566">
                        <c:v>25/05/2023 10:32</c:v>
                      </c:pt>
                      <c:pt idx="3567">
                        <c:v>25/05/2023 10:32</c:v>
                      </c:pt>
                      <c:pt idx="3568">
                        <c:v>25/05/2023 10:32</c:v>
                      </c:pt>
                      <c:pt idx="3569">
                        <c:v>25/05/2023 10:32</c:v>
                      </c:pt>
                      <c:pt idx="3570">
                        <c:v>25/05/2023 10:32</c:v>
                      </c:pt>
                      <c:pt idx="3571">
                        <c:v>25/05/2023 10:32</c:v>
                      </c:pt>
                      <c:pt idx="3572">
                        <c:v>25/05/2023 10:32</c:v>
                      </c:pt>
                      <c:pt idx="3573">
                        <c:v>25/05/2023 10:32</c:v>
                      </c:pt>
                      <c:pt idx="3574">
                        <c:v>25/05/2023 10:32</c:v>
                      </c:pt>
                      <c:pt idx="3575">
                        <c:v>25/05/2023 10:32</c:v>
                      </c:pt>
                      <c:pt idx="3576">
                        <c:v>25/05/2023 10:32</c:v>
                      </c:pt>
                      <c:pt idx="3577">
                        <c:v>25/05/2023 10:32</c:v>
                      </c:pt>
                      <c:pt idx="3578">
                        <c:v>25/05/2023 10:32</c:v>
                      </c:pt>
                      <c:pt idx="3579">
                        <c:v>25/05/2023 10:32</c:v>
                      </c:pt>
                      <c:pt idx="3580">
                        <c:v>25/05/2023 10:32</c:v>
                      </c:pt>
                      <c:pt idx="3581">
                        <c:v>25/05/2023 10:32</c:v>
                      </c:pt>
                      <c:pt idx="3582">
                        <c:v>25/05/2023 10:32</c:v>
                      </c:pt>
                      <c:pt idx="3583">
                        <c:v>25/05/2023 10:32</c:v>
                      </c:pt>
                      <c:pt idx="3584">
                        <c:v>25/05/2023 10:32</c:v>
                      </c:pt>
                      <c:pt idx="3585">
                        <c:v>25/05/2023 10:32</c:v>
                      </c:pt>
                      <c:pt idx="3586">
                        <c:v>25/05/2023 10:32</c:v>
                      </c:pt>
                      <c:pt idx="3587">
                        <c:v>25/05/2023 10:32</c:v>
                      </c:pt>
                      <c:pt idx="3588">
                        <c:v>25/05/2023 10:32</c:v>
                      </c:pt>
                      <c:pt idx="3589">
                        <c:v>25/05/2023 10:32</c:v>
                      </c:pt>
                      <c:pt idx="3590">
                        <c:v>25/05/2023 10:32</c:v>
                      </c:pt>
                      <c:pt idx="3591">
                        <c:v>25/05/2023 10:32</c:v>
                      </c:pt>
                      <c:pt idx="3592">
                        <c:v>25/05/2023 10:32</c:v>
                      </c:pt>
                      <c:pt idx="3593">
                        <c:v>25/05/2023 10:32</c:v>
                      </c:pt>
                      <c:pt idx="3594">
                        <c:v>25/05/2023 10:32</c:v>
                      </c:pt>
                      <c:pt idx="3595">
                        <c:v>25/05/2023 10:32</c:v>
                      </c:pt>
                      <c:pt idx="3596">
                        <c:v>25/05/2023 10:32</c:v>
                      </c:pt>
                      <c:pt idx="3597">
                        <c:v>25/05/2023 10:32</c:v>
                      </c:pt>
                      <c:pt idx="3598">
                        <c:v>25/05/2023 10:32</c:v>
                      </c:pt>
                      <c:pt idx="3599">
                        <c:v>25/05/2023 10:32</c:v>
                      </c:pt>
                      <c:pt idx="3600">
                        <c:v>25/05/2023 10:32</c:v>
                      </c:pt>
                      <c:pt idx="3601">
                        <c:v>25/05/2023 10:32</c:v>
                      </c:pt>
                      <c:pt idx="3602">
                        <c:v>25/05/2023 10:32</c:v>
                      </c:pt>
                      <c:pt idx="3603">
                        <c:v>25/05/2023 10:32</c:v>
                      </c:pt>
                      <c:pt idx="3604">
                        <c:v>25/05/2023 10:32</c:v>
                      </c:pt>
                      <c:pt idx="3605">
                        <c:v>25/05/2023 10:32</c:v>
                      </c:pt>
                      <c:pt idx="3606">
                        <c:v>25/05/2023 10:32</c:v>
                      </c:pt>
                      <c:pt idx="3607">
                        <c:v>25/05/2023 10:32</c:v>
                      </c:pt>
                      <c:pt idx="3608">
                        <c:v>25/05/2023 10:32</c:v>
                      </c:pt>
                      <c:pt idx="3609">
                        <c:v>25/05/2023 10:32</c:v>
                      </c:pt>
                      <c:pt idx="3610">
                        <c:v>25/05/2023 10:32</c:v>
                      </c:pt>
                      <c:pt idx="3611">
                        <c:v>25/05/2023 10:32</c:v>
                      </c:pt>
                      <c:pt idx="3612">
                        <c:v>25/05/2023 10:32</c:v>
                      </c:pt>
                      <c:pt idx="3613">
                        <c:v>25/05/2023 10:32</c:v>
                      </c:pt>
                      <c:pt idx="3614">
                        <c:v>25/05/2023 10:32</c:v>
                      </c:pt>
                      <c:pt idx="3615">
                        <c:v>25/05/2023 10:32</c:v>
                      </c:pt>
                      <c:pt idx="3616">
                        <c:v>25/05/2023 10:32</c:v>
                      </c:pt>
                      <c:pt idx="3617">
                        <c:v>25/05/2023 10:32</c:v>
                      </c:pt>
                      <c:pt idx="3618">
                        <c:v>25/05/2023 10:32</c:v>
                      </c:pt>
                      <c:pt idx="3619">
                        <c:v>25/05/2023 10:32</c:v>
                      </c:pt>
                      <c:pt idx="3620">
                        <c:v>25/05/2023 10:32</c:v>
                      </c:pt>
                      <c:pt idx="3621">
                        <c:v>25/05/2023 10:32</c:v>
                      </c:pt>
                      <c:pt idx="3622">
                        <c:v>25/05/2023 10:32</c:v>
                      </c:pt>
                      <c:pt idx="3623">
                        <c:v>25/05/2023 10:32</c:v>
                      </c:pt>
                      <c:pt idx="3624">
                        <c:v>25/05/2023 10:32</c:v>
                      </c:pt>
                      <c:pt idx="3625">
                        <c:v>25/05/2023 10:32</c:v>
                      </c:pt>
                      <c:pt idx="3626">
                        <c:v>25/05/2023 10:33</c:v>
                      </c:pt>
                      <c:pt idx="3627">
                        <c:v>25/05/2023 10:33</c:v>
                      </c:pt>
                      <c:pt idx="3628">
                        <c:v>25/05/2023 10:33</c:v>
                      </c:pt>
                      <c:pt idx="3629">
                        <c:v>25/05/2023 10:33</c:v>
                      </c:pt>
                      <c:pt idx="3630">
                        <c:v>25/05/2023 10:33</c:v>
                      </c:pt>
                      <c:pt idx="3631">
                        <c:v>25/05/2023 10:33</c:v>
                      </c:pt>
                      <c:pt idx="3632">
                        <c:v>25/05/2023 10:33</c:v>
                      </c:pt>
                      <c:pt idx="3633">
                        <c:v>25/05/2023 10:33</c:v>
                      </c:pt>
                      <c:pt idx="3634">
                        <c:v>25/05/2023 10:33</c:v>
                      </c:pt>
                      <c:pt idx="3635">
                        <c:v>25/05/2023 10:33</c:v>
                      </c:pt>
                      <c:pt idx="3636">
                        <c:v>25/05/2023 10:33</c:v>
                      </c:pt>
                      <c:pt idx="3637">
                        <c:v>25/05/2023 10:33</c:v>
                      </c:pt>
                      <c:pt idx="3638">
                        <c:v>25/05/2023 10:33</c:v>
                      </c:pt>
                      <c:pt idx="3639">
                        <c:v>25/05/2023 10:33</c:v>
                      </c:pt>
                      <c:pt idx="3640">
                        <c:v>25/05/2023 10:33</c:v>
                      </c:pt>
                      <c:pt idx="3641">
                        <c:v>25/05/2023 10:33</c:v>
                      </c:pt>
                      <c:pt idx="3642">
                        <c:v>25/05/2023 10:33</c:v>
                      </c:pt>
                      <c:pt idx="3643">
                        <c:v>25/05/2023 10:33</c:v>
                      </c:pt>
                      <c:pt idx="3644">
                        <c:v>25/05/2023 10:33</c:v>
                      </c:pt>
                      <c:pt idx="3645">
                        <c:v>25/05/2023 10:33</c:v>
                      </c:pt>
                      <c:pt idx="3646">
                        <c:v>25/05/2023 10:33</c:v>
                      </c:pt>
                      <c:pt idx="3647">
                        <c:v>25/05/2023 10:33</c:v>
                      </c:pt>
                      <c:pt idx="3648">
                        <c:v>25/05/2023 10:33</c:v>
                      </c:pt>
                      <c:pt idx="3649">
                        <c:v>25/05/2023 10:33</c:v>
                      </c:pt>
                      <c:pt idx="3650">
                        <c:v>25/05/2023 10:33</c:v>
                      </c:pt>
                      <c:pt idx="3651">
                        <c:v>25/05/2023 10:33</c:v>
                      </c:pt>
                      <c:pt idx="3652">
                        <c:v>25/05/2023 10:33</c:v>
                      </c:pt>
                      <c:pt idx="3653">
                        <c:v>25/05/2023 10:33</c:v>
                      </c:pt>
                      <c:pt idx="3654">
                        <c:v>25/05/2023 10:33</c:v>
                      </c:pt>
                      <c:pt idx="3655">
                        <c:v>25/05/2023 10:33</c:v>
                      </c:pt>
                      <c:pt idx="3656">
                        <c:v>25/05/2023 10:33</c:v>
                      </c:pt>
                      <c:pt idx="3657">
                        <c:v>25/05/2023 10:33</c:v>
                      </c:pt>
                      <c:pt idx="3658">
                        <c:v>25/05/2023 10:33</c:v>
                      </c:pt>
                      <c:pt idx="3659">
                        <c:v>25/05/2023 10:33</c:v>
                      </c:pt>
                      <c:pt idx="3660">
                        <c:v>25/05/2023 10:33</c:v>
                      </c:pt>
                      <c:pt idx="3661">
                        <c:v>25/05/2023 10:33</c:v>
                      </c:pt>
                      <c:pt idx="3662">
                        <c:v>25/05/2023 10:33</c:v>
                      </c:pt>
                      <c:pt idx="3663">
                        <c:v>25/05/2023 10:33</c:v>
                      </c:pt>
                      <c:pt idx="3664">
                        <c:v>25/05/2023 10:33</c:v>
                      </c:pt>
                      <c:pt idx="3665">
                        <c:v>25/05/2023 10:33</c:v>
                      </c:pt>
                      <c:pt idx="3666">
                        <c:v>25/05/2023 10:33</c:v>
                      </c:pt>
                      <c:pt idx="3667">
                        <c:v>25/05/2023 10:33</c:v>
                      </c:pt>
                      <c:pt idx="3668">
                        <c:v>25/05/2023 10:33</c:v>
                      </c:pt>
                      <c:pt idx="3669">
                        <c:v>25/05/2023 10:33</c:v>
                      </c:pt>
                      <c:pt idx="3670">
                        <c:v>25/05/2023 10:33</c:v>
                      </c:pt>
                      <c:pt idx="3671">
                        <c:v>25/05/2023 10:33</c:v>
                      </c:pt>
                      <c:pt idx="3672">
                        <c:v>25/05/2023 10:33</c:v>
                      </c:pt>
                      <c:pt idx="3673">
                        <c:v>25/05/2023 10:33</c:v>
                      </c:pt>
                      <c:pt idx="3674">
                        <c:v>25/05/2023 10:33</c:v>
                      </c:pt>
                      <c:pt idx="3675">
                        <c:v>25/05/2023 10:33</c:v>
                      </c:pt>
                      <c:pt idx="3676">
                        <c:v>25/05/2023 10:33</c:v>
                      </c:pt>
                      <c:pt idx="3677">
                        <c:v>25/05/2023 10:33</c:v>
                      </c:pt>
                      <c:pt idx="3678">
                        <c:v>25/05/2023 10:33</c:v>
                      </c:pt>
                      <c:pt idx="3679">
                        <c:v>25/05/2023 10:33</c:v>
                      </c:pt>
                      <c:pt idx="3680">
                        <c:v>25/05/2023 10:33</c:v>
                      </c:pt>
                      <c:pt idx="3681">
                        <c:v>25/05/2023 10:33</c:v>
                      </c:pt>
                      <c:pt idx="3682">
                        <c:v>25/05/2023 10:33</c:v>
                      </c:pt>
                      <c:pt idx="3683">
                        <c:v>25/05/2023 10:33</c:v>
                      </c:pt>
                      <c:pt idx="3684">
                        <c:v>25/05/2023 10:33</c:v>
                      </c:pt>
                      <c:pt idx="3685">
                        <c:v>25/05/2023 10:34</c:v>
                      </c:pt>
                      <c:pt idx="3686">
                        <c:v>25/05/2023 10:34</c:v>
                      </c:pt>
                      <c:pt idx="3687">
                        <c:v>25/05/2023 10:34</c:v>
                      </c:pt>
                      <c:pt idx="3688">
                        <c:v>25/05/2023 10:34</c:v>
                      </c:pt>
                      <c:pt idx="3689">
                        <c:v>25/05/2023 10:34</c:v>
                      </c:pt>
                      <c:pt idx="3690">
                        <c:v>25/05/2023 10:34</c:v>
                      </c:pt>
                      <c:pt idx="3691">
                        <c:v>25/05/2023 10:34</c:v>
                      </c:pt>
                      <c:pt idx="3692">
                        <c:v>25/05/2023 10:34</c:v>
                      </c:pt>
                      <c:pt idx="3693">
                        <c:v>25/05/2023 10:34</c:v>
                      </c:pt>
                      <c:pt idx="3694">
                        <c:v>25/05/2023 10:34</c:v>
                      </c:pt>
                      <c:pt idx="3695">
                        <c:v>25/05/2023 10:34</c:v>
                      </c:pt>
                      <c:pt idx="3696">
                        <c:v>25/05/2023 10:34</c:v>
                      </c:pt>
                      <c:pt idx="3697">
                        <c:v>25/05/2023 10:34</c:v>
                      </c:pt>
                      <c:pt idx="3698">
                        <c:v>25/05/2023 10:34</c:v>
                      </c:pt>
                      <c:pt idx="3699">
                        <c:v>25/05/2023 10:34</c:v>
                      </c:pt>
                      <c:pt idx="3700">
                        <c:v>25/05/2023 10:34</c:v>
                      </c:pt>
                      <c:pt idx="3701">
                        <c:v>25/05/2023 10:34</c:v>
                      </c:pt>
                      <c:pt idx="3702">
                        <c:v>25/05/2023 10:34</c:v>
                      </c:pt>
                      <c:pt idx="3703">
                        <c:v>25/05/2023 10:34</c:v>
                      </c:pt>
                      <c:pt idx="3704">
                        <c:v>25/05/2023 10:34</c:v>
                      </c:pt>
                      <c:pt idx="3705">
                        <c:v>25/05/2023 10:34</c:v>
                      </c:pt>
                      <c:pt idx="3706">
                        <c:v>25/05/2023 10:34</c:v>
                      </c:pt>
                      <c:pt idx="3707">
                        <c:v>25/05/2023 10:34</c:v>
                      </c:pt>
                      <c:pt idx="3708">
                        <c:v>25/05/2023 10:34</c:v>
                      </c:pt>
                      <c:pt idx="3709">
                        <c:v>25/05/2023 10:34</c:v>
                      </c:pt>
                      <c:pt idx="3710">
                        <c:v>25/05/2023 10:34</c:v>
                      </c:pt>
                      <c:pt idx="3711">
                        <c:v>25/05/2023 10:34</c:v>
                      </c:pt>
                      <c:pt idx="3712">
                        <c:v>25/05/2023 10:34</c:v>
                      </c:pt>
                      <c:pt idx="3713">
                        <c:v>25/05/2023 10:34</c:v>
                      </c:pt>
                      <c:pt idx="3714">
                        <c:v>25/05/2023 10:34</c:v>
                      </c:pt>
                      <c:pt idx="3715">
                        <c:v>25/05/2023 10:34</c:v>
                      </c:pt>
                      <c:pt idx="3716">
                        <c:v>25/05/2023 10:34</c:v>
                      </c:pt>
                      <c:pt idx="3717">
                        <c:v>25/05/2023 10:34</c:v>
                      </c:pt>
                      <c:pt idx="3718">
                        <c:v>25/05/2023 10:34</c:v>
                      </c:pt>
                      <c:pt idx="3719">
                        <c:v>25/05/2023 10:34</c:v>
                      </c:pt>
                      <c:pt idx="3720">
                        <c:v>25/05/2023 10:34</c:v>
                      </c:pt>
                      <c:pt idx="3721">
                        <c:v>25/05/2023 10:34</c:v>
                      </c:pt>
                      <c:pt idx="3722">
                        <c:v>25/05/2023 10:34</c:v>
                      </c:pt>
                      <c:pt idx="3723">
                        <c:v>25/05/2023 10:34</c:v>
                      </c:pt>
                      <c:pt idx="3724">
                        <c:v>25/05/2023 10:34</c:v>
                      </c:pt>
                      <c:pt idx="3725">
                        <c:v>25/05/2023 10:34</c:v>
                      </c:pt>
                      <c:pt idx="3726">
                        <c:v>25/05/2023 10:34</c:v>
                      </c:pt>
                      <c:pt idx="3727">
                        <c:v>25/05/2023 10:34</c:v>
                      </c:pt>
                      <c:pt idx="3728">
                        <c:v>25/05/2023 10:34</c:v>
                      </c:pt>
                      <c:pt idx="3729">
                        <c:v>25/05/2023 10:34</c:v>
                      </c:pt>
                      <c:pt idx="3730">
                        <c:v>25/05/2023 10:34</c:v>
                      </c:pt>
                      <c:pt idx="3731">
                        <c:v>25/05/2023 10:34</c:v>
                      </c:pt>
                      <c:pt idx="3732">
                        <c:v>25/05/2023 10:34</c:v>
                      </c:pt>
                      <c:pt idx="3733">
                        <c:v>25/05/2023 10:34</c:v>
                      </c:pt>
                      <c:pt idx="3734">
                        <c:v>25/05/2023 10:34</c:v>
                      </c:pt>
                      <c:pt idx="3735">
                        <c:v>25/05/2023 10:34</c:v>
                      </c:pt>
                      <c:pt idx="3736">
                        <c:v>25/05/2023 10:34</c:v>
                      </c:pt>
                      <c:pt idx="3737">
                        <c:v>25/05/2023 10:34</c:v>
                      </c:pt>
                      <c:pt idx="3738">
                        <c:v>25/05/2023 10:34</c:v>
                      </c:pt>
                      <c:pt idx="3739">
                        <c:v>25/05/2023 10:34</c:v>
                      </c:pt>
                      <c:pt idx="3740">
                        <c:v>25/05/2023 10:34</c:v>
                      </c:pt>
                      <c:pt idx="3741">
                        <c:v>25/05/2023 10:34</c:v>
                      </c:pt>
                      <c:pt idx="3742">
                        <c:v>25/05/2023 10:34</c:v>
                      </c:pt>
                      <c:pt idx="3743">
                        <c:v>25/05/2023 10:34</c:v>
                      </c:pt>
                      <c:pt idx="3744">
                        <c:v>25/05/2023 10:34</c:v>
                      </c:pt>
                      <c:pt idx="3745">
                        <c:v>25/05/2023 10:35</c:v>
                      </c:pt>
                      <c:pt idx="3746">
                        <c:v>25/05/2023 10:35</c:v>
                      </c:pt>
                      <c:pt idx="3747">
                        <c:v>25/05/2023 10:35</c:v>
                      </c:pt>
                      <c:pt idx="3748">
                        <c:v>25/05/2023 10:35</c:v>
                      </c:pt>
                      <c:pt idx="3749">
                        <c:v>25/05/2023 10:35</c:v>
                      </c:pt>
                      <c:pt idx="3750">
                        <c:v>25/05/2023 10:35</c:v>
                      </c:pt>
                      <c:pt idx="3751">
                        <c:v>25/05/2023 10:35</c:v>
                      </c:pt>
                      <c:pt idx="3752">
                        <c:v>25/05/2023 10:35</c:v>
                      </c:pt>
                      <c:pt idx="3753">
                        <c:v>25/05/2023 10:35</c:v>
                      </c:pt>
                      <c:pt idx="3754">
                        <c:v>25/05/2023 10:35</c:v>
                      </c:pt>
                      <c:pt idx="3755">
                        <c:v>25/05/2023 10:35</c:v>
                      </c:pt>
                      <c:pt idx="3756">
                        <c:v>25/05/2023 10:35</c:v>
                      </c:pt>
                      <c:pt idx="3757">
                        <c:v>25/05/2023 10:35</c:v>
                      </c:pt>
                      <c:pt idx="3758">
                        <c:v>25/05/2023 10:35</c:v>
                      </c:pt>
                      <c:pt idx="3759">
                        <c:v>25/05/2023 10:35</c:v>
                      </c:pt>
                      <c:pt idx="3760">
                        <c:v>25/05/2023 10:35</c:v>
                      </c:pt>
                      <c:pt idx="3761">
                        <c:v>25/05/2023 10:35</c:v>
                      </c:pt>
                      <c:pt idx="3762">
                        <c:v>25/05/2023 10:35</c:v>
                      </c:pt>
                      <c:pt idx="3763">
                        <c:v>25/05/2023 10:35</c:v>
                      </c:pt>
                      <c:pt idx="3764">
                        <c:v>25/05/2023 10:35</c:v>
                      </c:pt>
                      <c:pt idx="3765">
                        <c:v>25/05/2023 10:35</c:v>
                      </c:pt>
                      <c:pt idx="3766">
                        <c:v>25/05/2023 10:35</c:v>
                      </c:pt>
                      <c:pt idx="3767">
                        <c:v>25/05/2023 10:35</c:v>
                      </c:pt>
                      <c:pt idx="3768">
                        <c:v>25/05/2023 10:35</c:v>
                      </c:pt>
                      <c:pt idx="3769">
                        <c:v>25/05/2023 10:35</c:v>
                      </c:pt>
                      <c:pt idx="3770">
                        <c:v>25/05/2023 10:35</c:v>
                      </c:pt>
                      <c:pt idx="3771">
                        <c:v>25/05/2023 10:35</c:v>
                      </c:pt>
                      <c:pt idx="3772">
                        <c:v>25/05/2023 10:35</c:v>
                      </c:pt>
                      <c:pt idx="3773">
                        <c:v>25/05/2023 10:35</c:v>
                      </c:pt>
                      <c:pt idx="3774">
                        <c:v>25/05/2023 10:35</c:v>
                      </c:pt>
                      <c:pt idx="3775">
                        <c:v>25/05/2023 10:35</c:v>
                      </c:pt>
                      <c:pt idx="3776">
                        <c:v>25/05/2023 10:35</c:v>
                      </c:pt>
                      <c:pt idx="3777">
                        <c:v>25/05/2023 10:35</c:v>
                      </c:pt>
                      <c:pt idx="3778">
                        <c:v>25/05/2023 10:35</c:v>
                      </c:pt>
                      <c:pt idx="3779">
                        <c:v>25/05/2023 10:35</c:v>
                      </c:pt>
                      <c:pt idx="3780">
                        <c:v>25/05/2023 10:35</c:v>
                      </c:pt>
                      <c:pt idx="3781">
                        <c:v>25/05/2023 10:35</c:v>
                      </c:pt>
                      <c:pt idx="3782">
                        <c:v>25/05/2023 10:35</c:v>
                      </c:pt>
                      <c:pt idx="3783">
                        <c:v>25/05/2023 10:35</c:v>
                      </c:pt>
                      <c:pt idx="3784">
                        <c:v>25/05/2023 10:35</c:v>
                      </c:pt>
                      <c:pt idx="3785">
                        <c:v>25/05/2023 10:35</c:v>
                      </c:pt>
                      <c:pt idx="3786">
                        <c:v>25/05/2023 10:35</c:v>
                      </c:pt>
                      <c:pt idx="3787">
                        <c:v>25/05/2023 10:35</c:v>
                      </c:pt>
                      <c:pt idx="3788">
                        <c:v>25/05/2023 10:35</c:v>
                      </c:pt>
                      <c:pt idx="3789">
                        <c:v>25/05/2023 10:35</c:v>
                      </c:pt>
                      <c:pt idx="3790">
                        <c:v>25/05/2023 10:35</c:v>
                      </c:pt>
                      <c:pt idx="3791">
                        <c:v>25/05/2023 10:35</c:v>
                      </c:pt>
                      <c:pt idx="3792">
                        <c:v>25/05/2023 10:35</c:v>
                      </c:pt>
                      <c:pt idx="3793">
                        <c:v>25/05/2023 10:35</c:v>
                      </c:pt>
                      <c:pt idx="3794">
                        <c:v>25/05/2023 10:35</c:v>
                      </c:pt>
                      <c:pt idx="3795">
                        <c:v>25/05/2023 10:35</c:v>
                      </c:pt>
                      <c:pt idx="3796">
                        <c:v>25/05/2023 10:35</c:v>
                      </c:pt>
                      <c:pt idx="3797">
                        <c:v>25/05/2023 10:35</c:v>
                      </c:pt>
                      <c:pt idx="3798">
                        <c:v>25/05/2023 10:35</c:v>
                      </c:pt>
                      <c:pt idx="3799">
                        <c:v>25/05/2023 10:35</c:v>
                      </c:pt>
                      <c:pt idx="3800">
                        <c:v>25/05/2023 10:35</c:v>
                      </c:pt>
                      <c:pt idx="3801">
                        <c:v>25/05/2023 10:35</c:v>
                      </c:pt>
                      <c:pt idx="3802">
                        <c:v>25/05/2023 10:35</c:v>
                      </c:pt>
                      <c:pt idx="3803">
                        <c:v>25/05/2023 10:35</c:v>
                      </c:pt>
                      <c:pt idx="3804">
                        <c:v>25/05/2023 10:36</c:v>
                      </c:pt>
                      <c:pt idx="3805">
                        <c:v>25/05/2023 10:36</c:v>
                      </c:pt>
                      <c:pt idx="3806">
                        <c:v>25/05/2023 10:36</c:v>
                      </c:pt>
                      <c:pt idx="3807">
                        <c:v>25/05/2023 10:36</c:v>
                      </c:pt>
                      <c:pt idx="3808">
                        <c:v>25/05/2023 10:36</c:v>
                      </c:pt>
                      <c:pt idx="3809">
                        <c:v>25/05/2023 10:36</c:v>
                      </c:pt>
                      <c:pt idx="3810">
                        <c:v>25/05/2023 10:36</c:v>
                      </c:pt>
                      <c:pt idx="3811">
                        <c:v>25/05/2023 10:36</c:v>
                      </c:pt>
                      <c:pt idx="3812">
                        <c:v>25/05/2023 10:36</c:v>
                      </c:pt>
                      <c:pt idx="3813">
                        <c:v>25/05/2023 10:36</c:v>
                      </c:pt>
                      <c:pt idx="3814">
                        <c:v>25/05/2023 10:36</c:v>
                      </c:pt>
                      <c:pt idx="3815">
                        <c:v>25/05/2023 10:36</c:v>
                      </c:pt>
                      <c:pt idx="3816">
                        <c:v>25/05/2023 10:36</c:v>
                      </c:pt>
                      <c:pt idx="3817">
                        <c:v>25/05/2023 10:36</c:v>
                      </c:pt>
                      <c:pt idx="3818">
                        <c:v>25/05/2023 10:36</c:v>
                      </c:pt>
                      <c:pt idx="3819">
                        <c:v>25/05/2023 10:36</c:v>
                      </c:pt>
                      <c:pt idx="3820">
                        <c:v>25/05/2023 10:36</c:v>
                      </c:pt>
                      <c:pt idx="3821">
                        <c:v>25/05/2023 10:36</c:v>
                      </c:pt>
                      <c:pt idx="3822">
                        <c:v>25/05/2023 10:36</c:v>
                      </c:pt>
                      <c:pt idx="3823">
                        <c:v>25/05/2023 10:36</c:v>
                      </c:pt>
                      <c:pt idx="3824">
                        <c:v>25/05/2023 10:36</c:v>
                      </c:pt>
                      <c:pt idx="3825">
                        <c:v>25/05/2023 10:36</c:v>
                      </c:pt>
                      <c:pt idx="3826">
                        <c:v>25/05/2023 10:36</c:v>
                      </c:pt>
                      <c:pt idx="3827">
                        <c:v>25/05/2023 10:36</c:v>
                      </c:pt>
                      <c:pt idx="3828">
                        <c:v>25/05/2023 10:36</c:v>
                      </c:pt>
                      <c:pt idx="3829">
                        <c:v>25/05/2023 10:36</c:v>
                      </c:pt>
                      <c:pt idx="3830">
                        <c:v>25/05/2023 10:36</c:v>
                      </c:pt>
                      <c:pt idx="3831">
                        <c:v>25/05/2023 10:36</c:v>
                      </c:pt>
                      <c:pt idx="3832">
                        <c:v>25/05/2023 10:36</c:v>
                      </c:pt>
                      <c:pt idx="3833">
                        <c:v>25/05/2023 10:36</c:v>
                      </c:pt>
                      <c:pt idx="3834">
                        <c:v>25/05/2023 10:36</c:v>
                      </c:pt>
                      <c:pt idx="3835">
                        <c:v>25/05/2023 10:36</c:v>
                      </c:pt>
                      <c:pt idx="3836">
                        <c:v>25/05/2023 10:36</c:v>
                      </c:pt>
                      <c:pt idx="3837">
                        <c:v>25/05/2023 10:36</c:v>
                      </c:pt>
                      <c:pt idx="3838">
                        <c:v>25/05/2023 10:36</c:v>
                      </c:pt>
                      <c:pt idx="3839">
                        <c:v>25/05/2023 10:36</c:v>
                      </c:pt>
                      <c:pt idx="3840">
                        <c:v>25/05/2023 10:36</c:v>
                      </c:pt>
                      <c:pt idx="3841">
                        <c:v>25/05/2023 10:36</c:v>
                      </c:pt>
                      <c:pt idx="3842">
                        <c:v>25/05/2023 10:36</c:v>
                      </c:pt>
                      <c:pt idx="3843">
                        <c:v>25/05/2023 10:36</c:v>
                      </c:pt>
                      <c:pt idx="3844">
                        <c:v>25/05/2023 10:36</c:v>
                      </c:pt>
                      <c:pt idx="3845">
                        <c:v>25/05/2023 10:36</c:v>
                      </c:pt>
                      <c:pt idx="3846">
                        <c:v>25/05/2023 10:36</c:v>
                      </c:pt>
                      <c:pt idx="3847">
                        <c:v>25/05/2023 10:36</c:v>
                      </c:pt>
                      <c:pt idx="3848">
                        <c:v>25/05/2023 10:36</c:v>
                      </c:pt>
                      <c:pt idx="3849">
                        <c:v>25/05/2023 10:36</c:v>
                      </c:pt>
                      <c:pt idx="3850">
                        <c:v>25/05/2023 10:36</c:v>
                      </c:pt>
                      <c:pt idx="3851">
                        <c:v>25/05/2023 10:36</c:v>
                      </c:pt>
                      <c:pt idx="3852">
                        <c:v>25/05/2023 10:36</c:v>
                      </c:pt>
                      <c:pt idx="3853">
                        <c:v>25/05/2023 10:36</c:v>
                      </c:pt>
                      <c:pt idx="3854">
                        <c:v>25/05/2023 10:36</c:v>
                      </c:pt>
                      <c:pt idx="3855">
                        <c:v>25/05/2023 10:36</c:v>
                      </c:pt>
                      <c:pt idx="3856">
                        <c:v>25/05/2023 10:36</c:v>
                      </c:pt>
                      <c:pt idx="3857">
                        <c:v>25/05/2023 10:36</c:v>
                      </c:pt>
                      <c:pt idx="3858">
                        <c:v>25/05/2023 10:36</c:v>
                      </c:pt>
                      <c:pt idx="3859">
                        <c:v>25/05/2023 10:36</c:v>
                      </c:pt>
                      <c:pt idx="3860">
                        <c:v>25/05/2023 10:36</c:v>
                      </c:pt>
                      <c:pt idx="3861">
                        <c:v>25/05/2023 10:36</c:v>
                      </c:pt>
                      <c:pt idx="3862">
                        <c:v>25/05/2023 10:36</c:v>
                      </c:pt>
                      <c:pt idx="3863">
                        <c:v>25/05/2023 10:36</c:v>
                      </c:pt>
                      <c:pt idx="3864">
                        <c:v>25/05/2023 10:37</c:v>
                      </c:pt>
                      <c:pt idx="3865">
                        <c:v>25/05/2023 10:37</c:v>
                      </c:pt>
                      <c:pt idx="3866">
                        <c:v>25/05/2023 10:37</c:v>
                      </c:pt>
                      <c:pt idx="3867">
                        <c:v>25/05/2023 10:37</c:v>
                      </c:pt>
                      <c:pt idx="3868">
                        <c:v>25/05/2023 10:37</c:v>
                      </c:pt>
                      <c:pt idx="3869">
                        <c:v>25/05/2023 10:37</c:v>
                      </c:pt>
                      <c:pt idx="3870">
                        <c:v>25/05/2023 10:37</c:v>
                      </c:pt>
                      <c:pt idx="3871">
                        <c:v>25/05/2023 10:37</c:v>
                      </c:pt>
                      <c:pt idx="3872">
                        <c:v>25/05/2023 10:37</c:v>
                      </c:pt>
                      <c:pt idx="3873">
                        <c:v>25/05/2023 10:37</c:v>
                      </c:pt>
                      <c:pt idx="3874">
                        <c:v>25/05/2023 10:37</c:v>
                      </c:pt>
                      <c:pt idx="3875">
                        <c:v>25/05/2023 10:37</c:v>
                      </c:pt>
                      <c:pt idx="3876">
                        <c:v>25/05/2023 10:37</c:v>
                      </c:pt>
                      <c:pt idx="3877">
                        <c:v>25/05/2023 10:37</c:v>
                      </c:pt>
                      <c:pt idx="3878">
                        <c:v>25/05/2023 10:37</c:v>
                      </c:pt>
                      <c:pt idx="3879">
                        <c:v>25/05/2023 10:37</c:v>
                      </c:pt>
                      <c:pt idx="3880">
                        <c:v>25/05/2023 10:37</c:v>
                      </c:pt>
                      <c:pt idx="3881">
                        <c:v>25/05/2023 10:37</c:v>
                      </c:pt>
                      <c:pt idx="3882">
                        <c:v>25/05/2023 10:37</c:v>
                      </c:pt>
                      <c:pt idx="3883">
                        <c:v>25/05/2023 10:37</c:v>
                      </c:pt>
                      <c:pt idx="3884">
                        <c:v>25/05/2023 10:37</c:v>
                      </c:pt>
                      <c:pt idx="3885">
                        <c:v>25/05/2023 10:37</c:v>
                      </c:pt>
                      <c:pt idx="3886">
                        <c:v>25/05/2023 10:37</c:v>
                      </c:pt>
                      <c:pt idx="3887">
                        <c:v>25/05/2023 10:37</c:v>
                      </c:pt>
                      <c:pt idx="3888">
                        <c:v>25/05/2023 10:37</c:v>
                      </c:pt>
                      <c:pt idx="3889">
                        <c:v>25/05/2023 10:37</c:v>
                      </c:pt>
                      <c:pt idx="3890">
                        <c:v>25/05/2023 10:37</c:v>
                      </c:pt>
                      <c:pt idx="3891">
                        <c:v>25/05/2023 10:37</c:v>
                      </c:pt>
                      <c:pt idx="3892">
                        <c:v>25/05/2023 10:37</c:v>
                      </c:pt>
                      <c:pt idx="3893">
                        <c:v>25/05/2023 10:37</c:v>
                      </c:pt>
                      <c:pt idx="3894">
                        <c:v>25/05/2023 10:37</c:v>
                      </c:pt>
                      <c:pt idx="3895">
                        <c:v>25/05/2023 10:37</c:v>
                      </c:pt>
                      <c:pt idx="3896">
                        <c:v>25/05/2023 10:37</c:v>
                      </c:pt>
                      <c:pt idx="3897">
                        <c:v>25/05/2023 10:37</c:v>
                      </c:pt>
                      <c:pt idx="3898">
                        <c:v>25/05/2023 10:37</c:v>
                      </c:pt>
                      <c:pt idx="3899">
                        <c:v>25/05/2023 10:37</c:v>
                      </c:pt>
                      <c:pt idx="3900">
                        <c:v>25/05/2023 10:37</c:v>
                      </c:pt>
                      <c:pt idx="3901">
                        <c:v>25/05/2023 10:37</c:v>
                      </c:pt>
                      <c:pt idx="3902">
                        <c:v>25/05/2023 10:37</c:v>
                      </c:pt>
                      <c:pt idx="3903">
                        <c:v>25/05/2023 10:37</c:v>
                      </c:pt>
                      <c:pt idx="3904">
                        <c:v>25/05/2023 10:37</c:v>
                      </c:pt>
                      <c:pt idx="3905">
                        <c:v>25/05/2023 10:37</c:v>
                      </c:pt>
                      <c:pt idx="3906">
                        <c:v>25/05/2023 10:37</c:v>
                      </c:pt>
                      <c:pt idx="3907">
                        <c:v>25/05/2023 10:37</c:v>
                      </c:pt>
                      <c:pt idx="3908">
                        <c:v>25/05/2023 10:37</c:v>
                      </c:pt>
                      <c:pt idx="3909">
                        <c:v>25/05/2023 10:37</c:v>
                      </c:pt>
                      <c:pt idx="3910">
                        <c:v>25/05/2023 10:37</c:v>
                      </c:pt>
                      <c:pt idx="3911">
                        <c:v>25/05/2023 10:37</c:v>
                      </c:pt>
                      <c:pt idx="3912">
                        <c:v>25/05/2023 10:37</c:v>
                      </c:pt>
                      <c:pt idx="3913">
                        <c:v>25/05/2023 10:37</c:v>
                      </c:pt>
                      <c:pt idx="3914">
                        <c:v>25/05/2023 10:37</c:v>
                      </c:pt>
                      <c:pt idx="3915">
                        <c:v>25/05/2023 10:37</c:v>
                      </c:pt>
                      <c:pt idx="3916">
                        <c:v>25/05/2023 10:37</c:v>
                      </c:pt>
                      <c:pt idx="3917">
                        <c:v>25/05/2023 10:37</c:v>
                      </c:pt>
                      <c:pt idx="3918">
                        <c:v>25/05/2023 10:37</c:v>
                      </c:pt>
                      <c:pt idx="3919">
                        <c:v>25/05/2023 10:37</c:v>
                      </c:pt>
                      <c:pt idx="3920">
                        <c:v>25/05/2023 10:37</c:v>
                      </c:pt>
                      <c:pt idx="3921">
                        <c:v>25/05/2023 10:37</c:v>
                      </c:pt>
                      <c:pt idx="3922">
                        <c:v>25/05/2023 10:37</c:v>
                      </c:pt>
                      <c:pt idx="3923">
                        <c:v>25/05/2023 10:37</c:v>
                      </c:pt>
                      <c:pt idx="3924">
                        <c:v>25/05/2023 10:38</c:v>
                      </c:pt>
                      <c:pt idx="3925">
                        <c:v>25/05/2023 10:38</c:v>
                      </c:pt>
                      <c:pt idx="3926">
                        <c:v>25/05/2023 10:38</c:v>
                      </c:pt>
                      <c:pt idx="3927">
                        <c:v>25/05/2023 10:38</c:v>
                      </c:pt>
                      <c:pt idx="3928">
                        <c:v>25/05/2023 10:38</c:v>
                      </c:pt>
                      <c:pt idx="3929">
                        <c:v>25/05/2023 10:38</c:v>
                      </c:pt>
                      <c:pt idx="3930">
                        <c:v>25/05/2023 10:38</c:v>
                      </c:pt>
                      <c:pt idx="3931">
                        <c:v>25/05/2023 10:38</c:v>
                      </c:pt>
                      <c:pt idx="3932">
                        <c:v>25/05/2023 10:38</c:v>
                      </c:pt>
                      <c:pt idx="3933">
                        <c:v>25/05/2023 10:38</c:v>
                      </c:pt>
                      <c:pt idx="3934">
                        <c:v>25/05/2023 10:38</c:v>
                      </c:pt>
                      <c:pt idx="3935">
                        <c:v>25/05/2023 10:38</c:v>
                      </c:pt>
                      <c:pt idx="3936">
                        <c:v>25/05/2023 10:38</c:v>
                      </c:pt>
                      <c:pt idx="3937">
                        <c:v>25/05/2023 10:38</c:v>
                      </c:pt>
                      <c:pt idx="3938">
                        <c:v>25/05/2023 10:38</c:v>
                      </c:pt>
                      <c:pt idx="3939">
                        <c:v>25/05/2023 10:38</c:v>
                      </c:pt>
                      <c:pt idx="3940">
                        <c:v>25/05/2023 10:38</c:v>
                      </c:pt>
                      <c:pt idx="3941">
                        <c:v>25/05/2023 10:38</c:v>
                      </c:pt>
                      <c:pt idx="3942">
                        <c:v>25/05/2023 10:38</c:v>
                      </c:pt>
                      <c:pt idx="3943">
                        <c:v>25/05/2023 10:38</c:v>
                      </c:pt>
                      <c:pt idx="3944">
                        <c:v>25/05/2023 10:38</c:v>
                      </c:pt>
                      <c:pt idx="3945">
                        <c:v>25/05/2023 10:38</c:v>
                      </c:pt>
                      <c:pt idx="3946">
                        <c:v>25/05/2023 10:38</c:v>
                      </c:pt>
                      <c:pt idx="3947">
                        <c:v>25/05/2023 10:38</c:v>
                      </c:pt>
                      <c:pt idx="3948">
                        <c:v>25/05/2023 10:38</c:v>
                      </c:pt>
                      <c:pt idx="3949">
                        <c:v>25/05/2023 10:38</c:v>
                      </c:pt>
                      <c:pt idx="3950">
                        <c:v>25/05/2023 10:38</c:v>
                      </c:pt>
                      <c:pt idx="3951">
                        <c:v>25/05/2023 10:38</c:v>
                      </c:pt>
                      <c:pt idx="3952">
                        <c:v>25/05/2023 10:38</c:v>
                      </c:pt>
                      <c:pt idx="3953">
                        <c:v>25/05/2023 10:38</c:v>
                      </c:pt>
                      <c:pt idx="3954">
                        <c:v>25/05/2023 10:38</c:v>
                      </c:pt>
                      <c:pt idx="3955">
                        <c:v>25/05/2023 10:38</c:v>
                      </c:pt>
                      <c:pt idx="3956">
                        <c:v>25/05/2023 10:38</c:v>
                      </c:pt>
                      <c:pt idx="3957">
                        <c:v>25/05/2023 10:38</c:v>
                      </c:pt>
                      <c:pt idx="3958">
                        <c:v>25/05/2023 10:38</c:v>
                      </c:pt>
                      <c:pt idx="3959">
                        <c:v>25/05/2023 10:38</c:v>
                      </c:pt>
                      <c:pt idx="3960">
                        <c:v>25/05/2023 10:38</c:v>
                      </c:pt>
                      <c:pt idx="3961">
                        <c:v>25/05/2023 10:38</c:v>
                      </c:pt>
                      <c:pt idx="3962">
                        <c:v>25/05/2023 10:38</c:v>
                      </c:pt>
                      <c:pt idx="3963">
                        <c:v>25/05/2023 10:38</c:v>
                      </c:pt>
                      <c:pt idx="3964">
                        <c:v>25/05/2023 10:38</c:v>
                      </c:pt>
                      <c:pt idx="3965">
                        <c:v>25/05/2023 10:38</c:v>
                      </c:pt>
                      <c:pt idx="3966">
                        <c:v>25/05/2023 10:38</c:v>
                      </c:pt>
                      <c:pt idx="3967">
                        <c:v>25/05/2023 10:38</c:v>
                      </c:pt>
                      <c:pt idx="3968">
                        <c:v>25/05/2023 10:38</c:v>
                      </c:pt>
                      <c:pt idx="3969">
                        <c:v>25/05/2023 10:38</c:v>
                      </c:pt>
                      <c:pt idx="3970">
                        <c:v>25/05/2023 10:38</c:v>
                      </c:pt>
                      <c:pt idx="3971">
                        <c:v>25/05/2023 10:38</c:v>
                      </c:pt>
                      <c:pt idx="3972">
                        <c:v>25/05/2023 10:38</c:v>
                      </c:pt>
                      <c:pt idx="3973">
                        <c:v>25/05/2023 10:38</c:v>
                      </c:pt>
                      <c:pt idx="3974">
                        <c:v>25/05/2023 10:38</c:v>
                      </c:pt>
                      <c:pt idx="3975">
                        <c:v>25/05/2023 10:38</c:v>
                      </c:pt>
                      <c:pt idx="3976">
                        <c:v>25/05/2023 10:38</c:v>
                      </c:pt>
                      <c:pt idx="3977">
                        <c:v>25/05/2023 10:38</c:v>
                      </c:pt>
                      <c:pt idx="3978">
                        <c:v>25/05/2023 10:38</c:v>
                      </c:pt>
                      <c:pt idx="3979">
                        <c:v>25/05/2023 10:38</c:v>
                      </c:pt>
                      <c:pt idx="3980">
                        <c:v>25/05/2023 10:38</c:v>
                      </c:pt>
                      <c:pt idx="3981">
                        <c:v>25/05/2023 10:38</c:v>
                      </c:pt>
                      <c:pt idx="3982">
                        <c:v>25/05/2023 10:38</c:v>
                      </c:pt>
                      <c:pt idx="3983">
                        <c:v>25/05/2023 10:39</c:v>
                      </c:pt>
                      <c:pt idx="3984">
                        <c:v>25/05/2023 10:39</c:v>
                      </c:pt>
                      <c:pt idx="3985">
                        <c:v>25/05/2023 10:39</c:v>
                      </c:pt>
                      <c:pt idx="3986">
                        <c:v>25/05/2023 10:39</c:v>
                      </c:pt>
                      <c:pt idx="3987">
                        <c:v>25/05/2023 10:39</c:v>
                      </c:pt>
                      <c:pt idx="3988">
                        <c:v>25/05/2023 10:39</c:v>
                      </c:pt>
                      <c:pt idx="3989">
                        <c:v>25/05/2023 10:39</c:v>
                      </c:pt>
                      <c:pt idx="3990">
                        <c:v>25/05/2023 10:39</c:v>
                      </c:pt>
                      <c:pt idx="3991">
                        <c:v>25/05/2023 10:39</c:v>
                      </c:pt>
                      <c:pt idx="3992">
                        <c:v>25/05/2023 10:39</c:v>
                      </c:pt>
                      <c:pt idx="3993">
                        <c:v>25/05/2023 10:39</c:v>
                      </c:pt>
                      <c:pt idx="3994">
                        <c:v>25/05/2023 10:39</c:v>
                      </c:pt>
                      <c:pt idx="3995">
                        <c:v>25/05/2023 10:39</c:v>
                      </c:pt>
                      <c:pt idx="3996">
                        <c:v>25/05/2023 10:39</c:v>
                      </c:pt>
                      <c:pt idx="3997">
                        <c:v>25/05/2023 10:39</c:v>
                      </c:pt>
                      <c:pt idx="3998">
                        <c:v>25/05/2023 10:39</c:v>
                      </c:pt>
                      <c:pt idx="3999">
                        <c:v>25/05/2023 10:39</c:v>
                      </c:pt>
                      <c:pt idx="4000">
                        <c:v>25/05/2023 10:39</c:v>
                      </c:pt>
                      <c:pt idx="4001">
                        <c:v>25/05/2023 10:39</c:v>
                      </c:pt>
                      <c:pt idx="4002">
                        <c:v>25/05/2023 10:39</c:v>
                      </c:pt>
                      <c:pt idx="4003">
                        <c:v>25/05/2023 10:39</c:v>
                      </c:pt>
                      <c:pt idx="4004">
                        <c:v>25/05/2023 10:39</c:v>
                      </c:pt>
                      <c:pt idx="4005">
                        <c:v>25/05/2023 10:39</c:v>
                      </c:pt>
                      <c:pt idx="4006">
                        <c:v>25/05/2023 10:39</c:v>
                      </c:pt>
                      <c:pt idx="4007">
                        <c:v>25/05/2023 10:39</c:v>
                      </c:pt>
                      <c:pt idx="4008">
                        <c:v>25/05/2023 10:39</c:v>
                      </c:pt>
                      <c:pt idx="4009">
                        <c:v>25/05/2023 10:39</c:v>
                      </c:pt>
                      <c:pt idx="4010">
                        <c:v>25/05/2023 10:39</c:v>
                      </c:pt>
                      <c:pt idx="4011">
                        <c:v>25/05/2023 10:39</c:v>
                      </c:pt>
                      <c:pt idx="4012">
                        <c:v>25/05/2023 10:39</c:v>
                      </c:pt>
                      <c:pt idx="4013">
                        <c:v>25/05/2023 10:39</c:v>
                      </c:pt>
                      <c:pt idx="4014">
                        <c:v>25/05/2023 10:39</c:v>
                      </c:pt>
                      <c:pt idx="4015">
                        <c:v>25/05/2023 10:39</c:v>
                      </c:pt>
                      <c:pt idx="4016">
                        <c:v>25/05/2023 10:39</c:v>
                      </c:pt>
                      <c:pt idx="4017">
                        <c:v>25/05/2023 10:39</c:v>
                      </c:pt>
                      <c:pt idx="4018">
                        <c:v>25/05/2023 10:39</c:v>
                      </c:pt>
                      <c:pt idx="4019">
                        <c:v>25/05/2023 10:39</c:v>
                      </c:pt>
                      <c:pt idx="4020">
                        <c:v>25/05/2023 10:39</c:v>
                      </c:pt>
                      <c:pt idx="4021">
                        <c:v>25/05/2023 10:39</c:v>
                      </c:pt>
                      <c:pt idx="4022">
                        <c:v>25/05/2023 10:39</c:v>
                      </c:pt>
                      <c:pt idx="4023">
                        <c:v>25/05/2023 10:39</c:v>
                      </c:pt>
                      <c:pt idx="4024">
                        <c:v>25/05/2023 10:39</c:v>
                      </c:pt>
                      <c:pt idx="4025">
                        <c:v>25/05/2023 10:39</c:v>
                      </c:pt>
                      <c:pt idx="4026">
                        <c:v>25/05/2023 10:39</c:v>
                      </c:pt>
                      <c:pt idx="4027">
                        <c:v>25/05/2023 10:39</c:v>
                      </c:pt>
                      <c:pt idx="4028">
                        <c:v>25/05/2023 10:39</c:v>
                      </c:pt>
                      <c:pt idx="4029">
                        <c:v>25/05/2023 10:39</c:v>
                      </c:pt>
                      <c:pt idx="4030">
                        <c:v>25/05/2023 10:39</c:v>
                      </c:pt>
                      <c:pt idx="4031">
                        <c:v>25/05/2023 10:39</c:v>
                      </c:pt>
                      <c:pt idx="4032">
                        <c:v>25/05/2023 10:39</c:v>
                      </c:pt>
                      <c:pt idx="4033">
                        <c:v>25/05/2023 10:39</c:v>
                      </c:pt>
                      <c:pt idx="4034">
                        <c:v>25/05/2023 10:39</c:v>
                      </c:pt>
                      <c:pt idx="4035">
                        <c:v>25/05/2023 10:39</c:v>
                      </c:pt>
                      <c:pt idx="4036">
                        <c:v>25/05/2023 10:39</c:v>
                      </c:pt>
                      <c:pt idx="4037">
                        <c:v>25/05/2023 10:39</c:v>
                      </c:pt>
                      <c:pt idx="4038">
                        <c:v>25/05/2023 10:39</c:v>
                      </c:pt>
                      <c:pt idx="4039">
                        <c:v>25/05/2023 10:39</c:v>
                      </c:pt>
                      <c:pt idx="4040">
                        <c:v>25/05/2023 10:39</c:v>
                      </c:pt>
                      <c:pt idx="4041">
                        <c:v>25/05/2023 10:39</c:v>
                      </c:pt>
                      <c:pt idx="4042">
                        <c:v>25/05/2023 10:39</c:v>
                      </c:pt>
                      <c:pt idx="4043">
                        <c:v>25/05/2023 10:40</c:v>
                      </c:pt>
                      <c:pt idx="4044">
                        <c:v>25/05/2023 10:40</c:v>
                      </c:pt>
                      <c:pt idx="4045">
                        <c:v>25/05/2023 10:40</c:v>
                      </c:pt>
                      <c:pt idx="4046">
                        <c:v>25/05/2023 10:40</c:v>
                      </c:pt>
                      <c:pt idx="4047">
                        <c:v>25/05/2023 10:40</c:v>
                      </c:pt>
                      <c:pt idx="4048">
                        <c:v>25/05/2023 10:40</c:v>
                      </c:pt>
                      <c:pt idx="4049">
                        <c:v>25/05/2023 10:40</c:v>
                      </c:pt>
                      <c:pt idx="4050">
                        <c:v>25/05/2023 10:40</c:v>
                      </c:pt>
                      <c:pt idx="4051">
                        <c:v>25/05/2023 10:40</c:v>
                      </c:pt>
                      <c:pt idx="4052">
                        <c:v>25/05/2023 10:40</c:v>
                      </c:pt>
                      <c:pt idx="4053">
                        <c:v>25/05/2023 10:40</c:v>
                      </c:pt>
                      <c:pt idx="4054">
                        <c:v>25/05/2023 10:40</c:v>
                      </c:pt>
                      <c:pt idx="4055">
                        <c:v>25/05/2023 10:40</c:v>
                      </c:pt>
                      <c:pt idx="4056">
                        <c:v>25/05/2023 10:40</c:v>
                      </c:pt>
                      <c:pt idx="4057">
                        <c:v>25/05/2023 10:40</c:v>
                      </c:pt>
                      <c:pt idx="4058">
                        <c:v>25/05/2023 10:40</c:v>
                      </c:pt>
                      <c:pt idx="4059">
                        <c:v>25/05/2023 10:40</c:v>
                      </c:pt>
                      <c:pt idx="4060">
                        <c:v>25/05/2023 10:40</c:v>
                      </c:pt>
                      <c:pt idx="4061">
                        <c:v>25/05/2023 10:40</c:v>
                      </c:pt>
                      <c:pt idx="4062">
                        <c:v>25/05/2023 10:40</c:v>
                      </c:pt>
                      <c:pt idx="4063">
                        <c:v>25/05/2023 10:40</c:v>
                      </c:pt>
                      <c:pt idx="4064">
                        <c:v>25/05/2023 10:40</c:v>
                      </c:pt>
                      <c:pt idx="4065">
                        <c:v>25/05/2023 10:40</c:v>
                      </c:pt>
                      <c:pt idx="4066">
                        <c:v>25/05/2023 10:40</c:v>
                      </c:pt>
                      <c:pt idx="4067">
                        <c:v>25/05/2023 10:40</c:v>
                      </c:pt>
                      <c:pt idx="4068">
                        <c:v>25/05/2023 10:40</c:v>
                      </c:pt>
                      <c:pt idx="4069">
                        <c:v>25/05/2023 10:40</c:v>
                      </c:pt>
                      <c:pt idx="4070">
                        <c:v>25/05/2023 10:40</c:v>
                      </c:pt>
                      <c:pt idx="4071">
                        <c:v>25/05/2023 10:40</c:v>
                      </c:pt>
                      <c:pt idx="4072">
                        <c:v>25/05/2023 10:40</c:v>
                      </c:pt>
                      <c:pt idx="4073">
                        <c:v>25/05/2023 10:40</c:v>
                      </c:pt>
                      <c:pt idx="4074">
                        <c:v>25/05/2023 10:40</c:v>
                      </c:pt>
                      <c:pt idx="4075">
                        <c:v>25/05/2023 10:40</c:v>
                      </c:pt>
                      <c:pt idx="4076">
                        <c:v>25/05/2023 10:40</c:v>
                      </c:pt>
                      <c:pt idx="4077">
                        <c:v>25/05/2023 10:40</c:v>
                      </c:pt>
                      <c:pt idx="4078">
                        <c:v>25/05/2023 10:40</c:v>
                      </c:pt>
                      <c:pt idx="4079">
                        <c:v>25/05/2023 10:40</c:v>
                      </c:pt>
                      <c:pt idx="4080">
                        <c:v>25/05/2023 10:40</c:v>
                      </c:pt>
                      <c:pt idx="4081">
                        <c:v>25/05/2023 10:40</c:v>
                      </c:pt>
                      <c:pt idx="4082">
                        <c:v>25/05/2023 10:40</c:v>
                      </c:pt>
                      <c:pt idx="4083">
                        <c:v>25/05/2023 10:40</c:v>
                      </c:pt>
                      <c:pt idx="4084">
                        <c:v>25/05/2023 10:40</c:v>
                      </c:pt>
                      <c:pt idx="4085">
                        <c:v>25/05/2023 10:40</c:v>
                      </c:pt>
                      <c:pt idx="4086">
                        <c:v>25/05/2023 10:40</c:v>
                      </c:pt>
                      <c:pt idx="4087">
                        <c:v>25/05/2023 10:40</c:v>
                      </c:pt>
                      <c:pt idx="4088">
                        <c:v>25/05/2023 10:40</c:v>
                      </c:pt>
                      <c:pt idx="4089">
                        <c:v>25/05/2023 10:40</c:v>
                      </c:pt>
                      <c:pt idx="4090">
                        <c:v>25/05/2023 10:40</c:v>
                      </c:pt>
                      <c:pt idx="4091">
                        <c:v>25/05/2023 10:40</c:v>
                      </c:pt>
                      <c:pt idx="4092">
                        <c:v>25/05/2023 10:40</c:v>
                      </c:pt>
                      <c:pt idx="4093">
                        <c:v>25/05/2023 10:40</c:v>
                      </c:pt>
                      <c:pt idx="4094">
                        <c:v>25/05/2023 10:40</c:v>
                      </c:pt>
                      <c:pt idx="4095">
                        <c:v>25/05/2023 10:40</c:v>
                      </c:pt>
                      <c:pt idx="4096">
                        <c:v>25/05/2023 10:40</c:v>
                      </c:pt>
                      <c:pt idx="4097">
                        <c:v>25/05/2023 10:40</c:v>
                      </c:pt>
                      <c:pt idx="4098">
                        <c:v>25/05/2023 10:40</c:v>
                      </c:pt>
                      <c:pt idx="4099">
                        <c:v>25/05/2023 10:40</c:v>
                      </c:pt>
                      <c:pt idx="4100">
                        <c:v>25/05/2023 10:40</c:v>
                      </c:pt>
                      <c:pt idx="4101">
                        <c:v>25/05/2023 10:40</c:v>
                      </c:pt>
                      <c:pt idx="4102">
                        <c:v>25/05/2023 10:41</c:v>
                      </c:pt>
                      <c:pt idx="4103">
                        <c:v>25/05/2023 10:41</c:v>
                      </c:pt>
                      <c:pt idx="4104">
                        <c:v>25/05/2023 10:41</c:v>
                      </c:pt>
                      <c:pt idx="4105">
                        <c:v>25/05/2023 10:41</c:v>
                      </c:pt>
                      <c:pt idx="4106">
                        <c:v>25/05/2023 10:41</c:v>
                      </c:pt>
                      <c:pt idx="4107">
                        <c:v>25/05/2023 10:41</c:v>
                      </c:pt>
                      <c:pt idx="4108">
                        <c:v>25/05/2023 10:41</c:v>
                      </c:pt>
                      <c:pt idx="4109">
                        <c:v>25/05/2023 10:41</c:v>
                      </c:pt>
                      <c:pt idx="4110">
                        <c:v>25/05/2023 10:41</c:v>
                      </c:pt>
                      <c:pt idx="4111">
                        <c:v>25/05/2023 10:41</c:v>
                      </c:pt>
                      <c:pt idx="4112">
                        <c:v>25/05/2023 10:41</c:v>
                      </c:pt>
                      <c:pt idx="4113">
                        <c:v>25/05/2023 10:41</c:v>
                      </c:pt>
                      <c:pt idx="4114">
                        <c:v>25/05/2023 10:41</c:v>
                      </c:pt>
                      <c:pt idx="4115">
                        <c:v>25/05/2023 10:41</c:v>
                      </c:pt>
                      <c:pt idx="4116">
                        <c:v>25/05/2023 10:41</c:v>
                      </c:pt>
                      <c:pt idx="4117">
                        <c:v>25/05/2023 10:41</c:v>
                      </c:pt>
                      <c:pt idx="4118">
                        <c:v>25/05/2023 10:41</c:v>
                      </c:pt>
                      <c:pt idx="4119">
                        <c:v>25/05/2023 10:41</c:v>
                      </c:pt>
                      <c:pt idx="4120">
                        <c:v>25/05/2023 10:41</c:v>
                      </c:pt>
                      <c:pt idx="4121">
                        <c:v>25/05/2023 10:41</c:v>
                      </c:pt>
                      <c:pt idx="4122">
                        <c:v>25/05/2023 10:41</c:v>
                      </c:pt>
                      <c:pt idx="4123">
                        <c:v>25/05/2023 10:41</c:v>
                      </c:pt>
                      <c:pt idx="4124">
                        <c:v>25/05/2023 10:41</c:v>
                      </c:pt>
                      <c:pt idx="4125">
                        <c:v>25/05/2023 10:41</c:v>
                      </c:pt>
                      <c:pt idx="4126">
                        <c:v>25/05/2023 10:41</c:v>
                      </c:pt>
                      <c:pt idx="4127">
                        <c:v>25/05/2023 10:41</c:v>
                      </c:pt>
                      <c:pt idx="4128">
                        <c:v>25/05/2023 10:41</c:v>
                      </c:pt>
                      <c:pt idx="4129">
                        <c:v>25/05/2023 10:41</c:v>
                      </c:pt>
                      <c:pt idx="4130">
                        <c:v>25/05/2023 10:41</c:v>
                      </c:pt>
                      <c:pt idx="4131">
                        <c:v>25/05/2023 10:41</c:v>
                      </c:pt>
                      <c:pt idx="4132">
                        <c:v>25/05/2023 10:41</c:v>
                      </c:pt>
                      <c:pt idx="4133">
                        <c:v>25/05/2023 10:41</c:v>
                      </c:pt>
                      <c:pt idx="4134">
                        <c:v>25/05/2023 10:41</c:v>
                      </c:pt>
                      <c:pt idx="4135">
                        <c:v>25/05/2023 10:41</c:v>
                      </c:pt>
                      <c:pt idx="4136">
                        <c:v>25/05/2023 10:41</c:v>
                      </c:pt>
                      <c:pt idx="4137">
                        <c:v>25/05/2023 10:41</c:v>
                      </c:pt>
                      <c:pt idx="4138">
                        <c:v>25/05/2023 10:41</c:v>
                      </c:pt>
                      <c:pt idx="4139">
                        <c:v>25/05/2023 10:41</c:v>
                      </c:pt>
                      <c:pt idx="4140">
                        <c:v>25/05/2023 10:41</c:v>
                      </c:pt>
                      <c:pt idx="4141">
                        <c:v>25/05/2023 10:41</c:v>
                      </c:pt>
                      <c:pt idx="4142">
                        <c:v>25/05/2023 10:41</c:v>
                      </c:pt>
                      <c:pt idx="4143">
                        <c:v>25/05/2023 10:41</c:v>
                      </c:pt>
                      <c:pt idx="4144">
                        <c:v>25/05/2023 10:41</c:v>
                      </c:pt>
                      <c:pt idx="4145">
                        <c:v>25/05/2023 10:41</c:v>
                      </c:pt>
                      <c:pt idx="4146">
                        <c:v>25/05/2023 10:41</c:v>
                      </c:pt>
                      <c:pt idx="4147">
                        <c:v>25/05/2023 10:41</c:v>
                      </c:pt>
                      <c:pt idx="4148">
                        <c:v>25/05/2023 10:41</c:v>
                      </c:pt>
                      <c:pt idx="4149">
                        <c:v>25/05/2023 10:41</c:v>
                      </c:pt>
                      <c:pt idx="4150">
                        <c:v>25/05/2023 10:41</c:v>
                      </c:pt>
                      <c:pt idx="4151">
                        <c:v>25/05/2023 10:41</c:v>
                      </c:pt>
                      <c:pt idx="4152">
                        <c:v>25/05/2023 10:41</c:v>
                      </c:pt>
                      <c:pt idx="4153">
                        <c:v>25/05/2023 10:41</c:v>
                      </c:pt>
                      <c:pt idx="4154">
                        <c:v>25/05/2023 10:41</c:v>
                      </c:pt>
                      <c:pt idx="4155">
                        <c:v>25/05/2023 10:41</c:v>
                      </c:pt>
                      <c:pt idx="4156">
                        <c:v>25/05/2023 10:41</c:v>
                      </c:pt>
                      <c:pt idx="4157">
                        <c:v>25/05/2023 10:41</c:v>
                      </c:pt>
                      <c:pt idx="4158">
                        <c:v>25/05/2023 10:41</c:v>
                      </c:pt>
                      <c:pt idx="4159">
                        <c:v>25/05/2023 10:41</c:v>
                      </c:pt>
                      <c:pt idx="4160">
                        <c:v>25/05/2023 10:41</c:v>
                      </c:pt>
                      <c:pt idx="4161">
                        <c:v>25/05/2023 10:41</c:v>
                      </c:pt>
                      <c:pt idx="4162">
                        <c:v>25/05/2023 10:42</c:v>
                      </c:pt>
                      <c:pt idx="4163">
                        <c:v>25/05/2023 10:42</c:v>
                      </c:pt>
                      <c:pt idx="4164">
                        <c:v>25/05/2023 10:42</c:v>
                      </c:pt>
                      <c:pt idx="4165">
                        <c:v>25/05/2023 10:42</c:v>
                      </c:pt>
                      <c:pt idx="4166">
                        <c:v>25/05/2023 10:42</c:v>
                      </c:pt>
                      <c:pt idx="4167">
                        <c:v>25/05/2023 10:42</c:v>
                      </c:pt>
                      <c:pt idx="4168">
                        <c:v>25/05/2023 10:42</c:v>
                      </c:pt>
                      <c:pt idx="4169">
                        <c:v>25/05/2023 10:42</c:v>
                      </c:pt>
                      <c:pt idx="4170">
                        <c:v>25/05/2023 10:42</c:v>
                      </c:pt>
                      <c:pt idx="4171">
                        <c:v>25/05/2023 10:42</c:v>
                      </c:pt>
                      <c:pt idx="4172">
                        <c:v>25/05/2023 10:42</c:v>
                      </c:pt>
                      <c:pt idx="4173">
                        <c:v>25/05/2023 10:42</c:v>
                      </c:pt>
                      <c:pt idx="4174">
                        <c:v>25/05/2023 10:42</c:v>
                      </c:pt>
                      <c:pt idx="4175">
                        <c:v>25/05/2023 10:42</c:v>
                      </c:pt>
                      <c:pt idx="4176">
                        <c:v>25/05/2023 10:42</c:v>
                      </c:pt>
                      <c:pt idx="4177">
                        <c:v>25/05/2023 10:42</c:v>
                      </c:pt>
                      <c:pt idx="4178">
                        <c:v>25/05/2023 10:42</c:v>
                      </c:pt>
                      <c:pt idx="4179">
                        <c:v>25/05/2023 10:42</c:v>
                      </c:pt>
                      <c:pt idx="4180">
                        <c:v>25/05/2023 10:42</c:v>
                      </c:pt>
                      <c:pt idx="4181">
                        <c:v>25/05/2023 10:42</c:v>
                      </c:pt>
                      <c:pt idx="4182">
                        <c:v>25/05/2023 10:42</c:v>
                      </c:pt>
                      <c:pt idx="4183">
                        <c:v>25/05/2023 10:42</c:v>
                      </c:pt>
                      <c:pt idx="4184">
                        <c:v>25/05/2023 10:42</c:v>
                      </c:pt>
                      <c:pt idx="4185">
                        <c:v>25/05/2023 10:42</c:v>
                      </c:pt>
                      <c:pt idx="4186">
                        <c:v>25/05/2023 10:42</c:v>
                      </c:pt>
                      <c:pt idx="4187">
                        <c:v>25/05/2023 10:42</c:v>
                      </c:pt>
                      <c:pt idx="4188">
                        <c:v>25/05/2023 10:42</c:v>
                      </c:pt>
                      <c:pt idx="4189">
                        <c:v>25/05/2023 10:42</c:v>
                      </c:pt>
                      <c:pt idx="4190">
                        <c:v>25/05/2023 10:42</c:v>
                      </c:pt>
                      <c:pt idx="4191">
                        <c:v>25/05/2023 10:42</c:v>
                      </c:pt>
                      <c:pt idx="4192">
                        <c:v>25/05/2023 10:42</c:v>
                      </c:pt>
                      <c:pt idx="4193">
                        <c:v>25/05/2023 10:42</c:v>
                      </c:pt>
                      <c:pt idx="4194">
                        <c:v>25/05/2023 10:42</c:v>
                      </c:pt>
                      <c:pt idx="4195">
                        <c:v>25/05/2023 10:42</c:v>
                      </c:pt>
                      <c:pt idx="4196">
                        <c:v>25/05/2023 10:42</c:v>
                      </c:pt>
                      <c:pt idx="4197">
                        <c:v>25/05/2023 10:42</c:v>
                      </c:pt>
                      <c:pt idx="4198">
                        <c:v>25/05/2023 10:42</c:v>
                      </c:pt>
                      <c:pt idx="4199">
                        <c:v>25/05/2023 10:42</c:v>
                      </c:pt>
                      <c:pt idx="4200">
                        <c:v>25/05/2023 10:42</c:v>
                      </c:pt>
                      <c:pt idx="4201">
                        <c:v>25/05/2023 10:42</c:v>
                      </c:pt>
                      <c:pt idx="4202">
                        <c:v>25/05/2023 10:42</c:v>
                      </c:pt>
                      <c:pt idx="4203">
                        <c:v>25/05/2023 10:42</c:v>
                      </c:pt>
                      <c:pt idx="4204">
                        <c:v>25/05/2023 10:42</c:v>
                      </c:pt>
                      <c:pt idx="4205">
                        <c:v>25/05/2023 10:42</c:v>
                      </c:pt>
                      <c:pt idx="4206">
                        <c:v>25/05/2023 10:42</c:v>
                      </c:pt>
                      <c:pt idx="4207">
                        <c:v>25/05/2023 10:42</c:v>
                      </c:pt>
                      <c:pt idx="4208">
                        <c:v>25/05/2023 10:42</c:v>
                      </c:pt>
                      <c:pt idx="4209">
                        <c:v>25/05/2023 10:42</c:v>
                      </c:pt>
                      <c:pt idx="4210">
                        <c:v>25/05/2023 10:42</c:v>
                      </c:pt>
                      <c:pt idx="4211">
                        <c:v>25/05/2023 10:42</c:v>
                      </c:pt>
                      <c:pt idx="4212">
                        <c:v>25/05/2023 10:42</c:v>
                      </c:pt>
                      <c:pt idx="4213">
                        <c:v>25/05/2023 10:42</c:v>
                      </c:pt>
                      <c:pt idx="4214">
                        <c:v>25/05/2023 10:42</c:v>
                      </c:pt>
                      <c:pt idx="4215">
                        <c:v>25/05/2023 10:42</c:v>
                      </c:pt>
                      <c:pt idx="4216">
                        <c:v>25/05/2023 10:42</c:v>
                      </c:pt>
                      <c:pt idx="4217">
                        <c:v>25/05/2023 10:42</c:v>
                      </c:pt>
                      <c:pt idx="4218">
                        <c:v>25/05/2023 10:42</c:v>
                      </c:pt>
                      <c:pt idx="4219">
                        <c:v>25/05/2023 10:42</c:v>
                      </c:pt>
                      <c:pt idx="4220">
                        <c:v>25/05/2023 10:42</c:v>
                      </c:pt>
                      <c:pt idx="4221">
                        <c:v>25/05/2023 10:43</c:v>
                      </c:pt>
                      <c:pt idx="4222">
                        <c:v>25/05/2023 10:43</c:v>
                      </c:pt>
                      <c:pt idx="4223">
                        <c:v>25/05/2023 10:43</c:v>
                      </c:pt>
                      <c:pt idx="4224">
                        <c:v>25/05/2023 10:43</c:v>
                      </c:pt>
                      <c:pt idx="4225">
                        <c:v>25/05/2023 10:43</c:v>
                      </c:pt>
                      <c:pt idx="4226">
                        <c:v>25/05/2023 10:43</c:v>
                      </c:pt>
                      <c:pt idx="4227">
                        <c:v>25/05/2023 10:43</c:v>
                      </c:pt>
                      <c:pt idx="4228">
                        <c:v>25/05/2023 10:43</c:v>
                      </c:pt>
                      <c:pt idx="4229">
                        <c:v>25/05/2023 10:43</c:v>
                      </c:pt>
                      <c:pt idx="4230">
                        <c:v>25/05/2023 10:43</c:v>
                      </c:pt>
                      <c:pt idx="4231">
                        <c:v>25/05/2023 10:43</c:v>
                      </c:pt>
                      <c:pt idx="4232">
                        <c:v>25/05/2023 10:43</c:v>
                      </c:pt>
                      <c:pt idx="4233">
                        <c:v>25/05/2023 10:43</c:v>
                      </c:pt>
                      <c:pt idx="4234">
                        <c:v>25/05/2023 10:43</c:v>
                      </c:pt>
                      <c:pt idx="4235">
                        <c:v>25/05/2023 10:43</c:v>
                      </c:pt>
                      <c:pt idx="4236">
                        <c:v>25/05/2023 10:43</c:v>
                      </c:pt>
                      <c:pt idx="4237">
                        <c:v>25/05/2023 10:43</c:v>
                      </c:pt>
                      <c:pt idx="4238">
                        <c:v>25/05/2023 10:43</c:v>
                      </c:pt>
                      <c:pt idx="4239">
                        <c:v>25/05/2023 10:43</c:v>
                      </c:pt>
                      <c:pt idx="4240">
                        <c:v>25/05/2023 10:43</c:v>
                      </c:pt>
                      <c:pt idx="4241">
                        <c:v>25/05/2023 10:43</c:v>
                      </c:pt>
                      <c:pt idx="4242">
                        <c:v>25/05/2023 10:43</c:v>
                      </c:pt>
                      <c:pt idx="4243">
                        <c:v>25/05/2023 10:43</c:v>
                      </c:pt>
                      <c:pt idx="4244">
                        <c:v>25/05/2023 10:43</c:v>
                      </c:pt>
                      <c:pt idx="4245">
                        <c:v>25/05/2023 10:43</c:v>
                      </c:pt>
                      <c:pt idx="4246">
                        <c:v>25/05/2023 10:43</c:v>
                      </c:pt>
                      <c:pt idx="4247">
                        <c:v>25/05/2023 10:43</c:v>
                      </c:pt>
                      <c:pt idx="4248">
                        <c:v>25/05/2023 10:43</c:v>
                      </c:pt>
                      <c:pt idx="4249">
                        <c:v>25/05/2023 10:43</c:v>
                      </c:pt>
                      <c:pt idx="4250">
                        <c:v>25/05/2023 10:43</c:v>
                      </c:pt>
                      <c:pt idx="4251">
                        <c:v>25/05/2023 10:43</c:v>
                      </c:pt>
                      <c:pt idx="4252">
                        <c:v>25/05/2023 10:43</c:v>
                      </c:pt>
                      <c:pt idx="4253">
                        <c:v>25/05/2023 10:43</c:v>
                      </c:pt>
                      <c:pt idx="4254">
                        <c:v>25/05/2023 10:43</c:v>
                      </c:pt>
                      <c:pt idx="4255">
                        <c:v>25/05/2023 10:43</c:v>
                      </c:pt>
                      <c:pt idx="4256">
                        <c:v>25/05/2023 10:43</c:v>
                      </c:pt>
                      <c:pt idx="4257">
                        <c:v>25/05/2023 10:43</c:v>
                      </c:pt>
                      <c:pt idx="4258">
                        <c:v>25/05/2023 10:43</c:v>
                      </c:pt>
                      <c:pt idx="4259">
                        <c:v>25/05/2023 10:43</c:v>
                      </c:pt>
                      <c:pt idx="4260">
                        <c:v>25/05/2023 10:43</c:v>
                      </c:pt>
                      <c:pt idx="4261">
                        <c:v>25/05/2023 10:43</c:v>
                      </c:pt>
                      <c:pt idx="4262">
                        <c:v>25/05/2023 10:43</c:v>
                      </c:pt>
                      <c:pt idx="4263">
                        <c:v>25/05/2023 10:43</c:v>
                      </c:pt>
                      <c:pt idx="4264">
                        <c:v>25/05/2023 10:43</c:v>
                      </c:pt>
                      <c:pt idx="4265">
                        <c:v>25/05/2023 10:43</c:v>
                      </c:pt>
                      <c:pt idx="4266">
                        <c:v>25/05/2023 10:43</c:v>
                      </c:pt>
                      <c:pt idx="4267">
                        <c:v>25/05/2023 10:43</c:v>
                      </c:pt>
                      <c:pt idx="4268">
                        <c:v>25/05/2023 10:43</c:v>
                      </c:pt>
                      <c:pt idx="4269">
                        <c:v>25/05/2023 10:43</c:v>
                      </c:pt>
                      <c:pt idx="4270">
                        <c:v>25/05/2023 10:43</c:v>
                      </c:pt>
                      <c:pt idx="4271">
                        <c:v>25/05/2023 10:43</c:v>
                      </c:pt>
                      <c:pt idx="4272">
                        <c:v>25/05/2023 10:43</c:v>
                      </c:pt>
                      <c:pt idx="4273">
                        <c:v>25/05/2023 10:43</c:v>
                      </c:pt>
                      <c:pt idx="4274">
                        <c:v>25/05/2023 10:43</c:v>
                      </c:pt>
                      <c:pt idx="4275">
                        <c:v>25/05/2023 10:43</c:v>
                      </c:pt>
                      <c:pt idx="4276">
                        <c:v>25/05/2023 10:43</c:v>
                      </c:pt>
                      <c:pt idx="4277">
                        <c:v>25/05/2023 10:43</c:v>
                      </c:pt>
                      <c:pt idx="4278">
                        <c:v>25/05/2023 10:43</c:v>
                      </c:pt>
                      <c:pt idx="4279">
                        <c:v>25/05/2023 10:43</c:v>
                      </c:pt>
                      <c:pt idx="4280">
                        <c:v>25/05/2023 10:43</c:v>
                      </c:pt>
                      <c:pt idx="4281">
                        <c:v>25/05/2023 10:44</c:v>
                      </c:pt>
                      <c:pt idx="4282">
                        <c:v>25/05/2023 10:44</c:v>
                      </c:pt>
                      <c:pt idx="4283">
                        <c:v>25/05/2023 10:44</c:v>
                      </c:pt>
                      <c:pt idx="4284">
                        <c:v>25/05/2023 10:44</c:v>
                      </c:pt>
                      <c:pt idx="4285">
                        <c:v>25/05/2023 10:44</c:v>
                      </c:pt>
                      <c:pt idx="4286">
                        <c:v>25/05/2023 10:44</c:v>
                      </c:pt>
                      <c:pt idx="4287">
                        <c:v>25/05/2023 10:44</c:v>
                      </c:pt>
                      <c:pt idx="4288">
                        <c:v>25/05/2023 10:44</c:v>
                      </c:pt>
                      <c:pt idx="4289">
                        <c:v>25/05/2023 10:44</c:v>
                      </c:pt>
                      <c:pt idx="4290">
                        <c:v>25/05/2023 10:44</c:v>
                      </c:pt>
                      <c:pt idx="4291">
                        <c:v>25/05/2023 10:44</c:v>
                      </c:pt>
                      <c:pt idx="4292">
                        <c:v>25/05/2023 10:44</c:v>
                      </c:pt>
                      <c:pt idx="4293">
                        <c:v>25/05/2023 10:44</c:v>
                      </c:pt>
                      <c:pt idx="4294">
                        <c:v>25/05/2023 10:44</c:v>
                      </c:pt>
                      <c:pt idx="4295">
                        <c:v>25/05/2023 10:44</c:v>
                      </c:pt>
                      <c:pt idx="4296">
                        <c:v>25/05/2023 10:44</c:v>
                      </c:pt>
                      <c:pt idx="4297">
                        <c:v>25/05/2023 10:44</c:v>
                      </c:pt>
                      <c:pt idx="4298">
                        <c:v>25/05/2023 10:44</c:v>
                      </c:pt>
                      <c:pt idx="4299">
                        <c:v>25/05/2023 10:44</c:v>
                      </c:pt>
                      <c:pt idx="4300">
                        <c:v>25/05/2023 10:44</c:v>
                      </c:pt>
                      <c:pt idx="4301">
                        <c:v>25/05/2023 10:44</c:v>
                      </c:pt>
                      <c:pt idx="4302">
                        <c:v>25/05/2023 10:44</c:v>
                      </c:pt>
                      <c:pt idx="4303">
                        <c:v>25/05/2023 10:44</c:v>
                      </c:pt>
                      <c:pt idx="4304">
                        <c:v>25/05/2023 10:44</c:v>
                      </c:pt>
                      <c:pt idx="4305">
                        <c:v>25/05/2023 10:44</c:v>
                      </c:pt>
                      <c:pt idx="4306">
                        <c:v>25/05/2023 10:44</c:v>
                      </c:pt>
                      <c:pt idx="4307">
                        <c:v>25/05/2023 10:44</c:v>
                      </c:pt>
                      <c:pt idx="4308">
                        <c:v>25/05/2023 10:44</c:v>
                      </c:pt>
                      <c:pt idx="4309">
                        <c:v>25/05/2023 10:44</c:v>
                      </c:pt>
                      <c:pt idx="4310">
                        <c:v>25/05/2023 10:44</c:v>
                      </c:pt>
                      <c:pt idx="4311">
                        <c:v>25/05/2023 10:44</c:v>
                      </c:pt>
                      <c:pt idx="4312">
                        <c:v>25/05/2023 10:44</c:v>
                      </c:pt>
                      <c:pt idx="4313">
                        <c:v>25/05/2023 10:44</c:v>
                      </c:pt>
                      <c:pt idx="4314">
                        <c:v>25/05/2023 10:44</c:v>
                      </c:pt>
                      <c:pt idx="4315">
                        <c:v>25/05/2023 10:44</c:v>
                      </c:pt>
                      <c:pt idx="4316">
                        <c:v>25/05/2023 10:44</c:v>
                      </c:pt>
                      <c:pt idx="4317">
                        <c:v>25/05/2023 10:44</c:v>
                      </c:pt>
                      <c:pt idx="4318">
                        <c:v>25/05/2023 10:44</c:v>
                      </c:pt>
                      <c:pt idx="4319">
                        <c:v>25/05/2023 10:44</c:v>
                      </c:pt>
                      <c:pt idx="4320">
                        <c:v>25/05/2023 10:44</c:v>
                      </c:pt>
                      <c:pt idx="4321">
                        <c:v>25/05/2023 10:44</c:v>
                      </c:pt>
                      <c:pt idx="4322">
                        <c:v>25/05/2023 10:44</c:v>
                      </c:pt>
                      <c:pt idx="4323">
                        <c:v>25/05/2023 10:44</c:v>
                      </c:pt>
                      <c:pt idx="4324">
                        <c:v>25/05/2023 10:44</c:v>
                      </c:pt>
                      <c:pt idx="4325">
                        <c:v>25/05/2023 10:44</c:v>
                      </c:pt>
                      <c:pt idx="4326">
                        <c:v>25/05/2023 10:44</c:v>
                      </c:pt>
                      <c:pt idx="4327">
                        <c:v>25/05/2023 10:44</c:v>
                      </c:pt>
                      <c:pt idx="4328">
                        <c:v>25/05/2023 10:44</c:v>
                      </c:pt>
                      <c:pt idx="4329">
                        <c:v>25/05/2023 10:44</c:v>
                      </c:pt>
                      <c:pt idx="4330">
                        <c:v>25/05/2023 10:44</c:v>
                      </c:pt>
                      <c:pt idx="4331">
                        <c:v>25/05/2023 10:44</c:v>
                      </c:pt>
                      <c:pt idx="4332">
                        <c:v>25/05/2023 10:44</c:v>
                      </c:pt>
                      <c:pt idx="4333">
                        <c:v>25/05/2023 10:44</c:v>
                      </c:pt>
                      <c:pt idx="4334">
                        <c:v>25/05/2023 10:44</c:v>
                      </c:pt>
                      <c:pt idx="4335">
                        <c:v>25/05/2023 10:44</c:v>
                      </c:pt>
                      <c:pt idx="4336">
                        <c:v>25/05/2023 10:44</c:v>
                      </c:pt>
                      <c:pt idx="4337">
                        <c:v>25/05/2023 10:44</c:v>
                      </c:pt>
                      <c:pt idx="4338">
                        <c:v>25/05/2023 10:44</c:v>
                      </c:pt>
                      <c:pt idx="4339">
                        <c:v>25/05/2023 10:44</c:v>
                      </c:pt>
                      <c:pt idx="4340">
                        <c:v>25/05/2023 10:44</c:v>
                      </c:pt>
                      <c:pt idx="4341">
                        <c:v>25/05/2023 10:45</c:v>
                      </c:pt>
                      <c:pt idx="4342">
                        <c:v>25/05/2023 10:45</c:v>
                      </c:pt>
                      <c:pt idx="4343">
                        <c:v>25/05/2023 10:45</c:v>
                      </c:pt>
                      <c:pt idx="4344">
                        <c:v>25/05/2023 10:45</c:v>
                      </c:pt>
                      <c:pt idx="4345">
                        <c:v>25/05/2023 10:45</c:v>
                      </c:pt>
                      <c:pt idx="4346">
                        <c:v>25/05/2023 10:45</c:v>
                      </c:pt>
                      <c:pt idx="4347">
                        <c:v>25/05/2023 10:45</c:v>
                      </c:pt>
                      <c:pt idx="4348">
                        <c:v>25/05/2023 10:45</c:v>
                      </c:pt>
                      <c:pt idx="4349">
                        <c:v>25/05/2023 10:45</c:v>
                      </c:pt>
                      <c:pt idx="4350">
                        <c:v>25/05/2023 10:45</c:v>
                      </c:pt>
                      <c:pt idx="4351">
                        <c:v>25/05/2023 10:45</c:v>
                      </c:pt>
                      <c:pt idx="4352">
                        <c:v>25/05/2023 10:45</c:v>
                      </c:pt>
                      <c:pt idx="4353">
                        <c:v>25/05/2023 10:45</c:v>
                      </c:pt>
                      <c:pt idx="4354">
                        <c:v>25/05/2023 10:45</c:v>
                      </c:pt>
                      <c:pt idx="4355">
                        <c:v>25/05/2023 10:45</c:v>
                      </c:pt>
                      <c:pt idx="4356">
                        <c:v>25/05/2023 10:45</c:v>
                      </c:pt>
                      <c:pt idx="4357">
                        <c:v>25/05/2023 10:45</c:v>
                      </c:pt>
                      <c:pt idx="4358">
                        <c:v>25/05/2023 10:45</c:v>
                      </c:pt>
                      <c:pt idx="4359">
                        <c:v>25/05/2023 10:45</c:v>
                      </c:pt>
                      <c:pt idx="4360">
                        <c:v>25/05/2023 10:45</c:v>
                      </c:pt>
                      <c:pt idx="4361">
                        <c:v>25/05/2023 10:45</c:v>
                      </c:pt>
                      <c:pt idx="4362">
                        <c:v>25/05/2023 10:45</c:v>
                      </c:pt>
                      <c:pt idx="4363">
                        <c:v>25/05/2023 10:45</c:v>
                      </c:pt>
                      <c:pt idx="4364">
                        <c:v>25/05/2023 10:45</c:v>
                      </c:pt>
                      <c:pt idx="4365">
                        <c:v>25/05/2023 10:45</c:v>
                      </c:pt>
                      <c:pt idx="4366">
                        <c:v>25/05/2023 10:45</c:v>
                      </c:pt>
                      <c:pt idx="4367">
                        <c:v>25/05/2023 10:45</c:v>
                      </c:pt>
                      <c:pt idx="4368">
                        <c:v>25/05/2023 10:45</c:v>
                      </c:pt>
                      <c:pt idx="4369">
                        <c:v>25/05/2023 10:45</c:v>
                      </c:pt>
                      <c:pt idx="4370">
                        <c:v>25/05/2023 10:45</c:v>
                      </c:pt>
                      <c:pt idx="4371">
                        <c:v>25/05/2023 10:45</c:v>
                      </c:pt>
                      <c:pt idx="4372">
                        <c:v>25/05/2023 10:45</c:v>
                      </c:pt>
                      <c:pt idx="4373">
                        <c:v>25/05/2023 10:45</c:v>
                      </c:pt>
                      <c:pt idx="4374">
                        <c:v>25/05/2023 10:45</c:v>
                      </c:pt>
                      <c:pt idx="4375">
                        <c:v>25/05/2023 10:45</c:v>
                      </c:pt>
                      <c:pt idx="4376">
                        <c:v>25/05/2023 10:45</c:v>
                      </c:pt>
                      <c:pt idx="4377">
                        <c:v>25/05/2023 10:45</c:v>
                      </c:pt>
                      <c:pt idx="4378">
                        <c:v>25/05/2023 10:45</c:v>
                      </c:pt>
                      <c:pt idx="4379">
                        <c:v>25/05/2023 10:45</c:v>
                      </c:pt>
                      <c:pt idx="4380">
                        <c:v>25/05/2023 10:45</c:v>
                      </c:pt>
                      <c:pt idx="4381">
                        <c:v>25/05/2023 10:45</c:v>
                      </c:pt>
                      <c:pt idx="4382">
                        <c:v>25/05/2023 10:45</c:v>
                      </c:pt>
                      <c:pt idx="4383">
                        <c:v>25/05/2023 10:45</c:v>
                      </c:pt>
                      <c:pt idx="4384">
                        <c:v>25/05/2023 10:45</c:v>
                      </c:pt>
                      <c:pt idx="4385">
                        <c:v>25/05/2023 10:45</c:v>
                      </c:pt>
                      <c:pt idx="4386">
                        <c:v>25/05/2023 10:45</c:v>
                      </c:pt>
                      <c:pt idx="4387">
                        <c:v>25/05/2023 10:45</c:v>
                      </c:pt>
                      <c:pt idx="4388">
                        <c:v>25/05/2023 10:45</c:v>
                      </c:pt>
                      <c:pt idx="4389">
                        <c:v>25/05/2023 10:45</c:v>
                      </c:pt>
                      <c:pt idx="4390">
                        <c:v>25/05/2023 10:45</c:v>
                      </c:pt>
                      <c:pt idx="4391">
                        <c:v>25/05/2023 10:45</c:v>
                      </c:pt>
                      <c:pt idx="4392">
                        <c:v>25/05/2023 10:45</c:v>
                      </c:pt>
                      <c:pt idx="4393">
                        <c:v>25/05/2023 10:45</c:v>
                      </c:pt>
                      <c:pt idx="4394">
                        <c:v>25/05/2023 10:45</c:v>
                      </c:pt>
                      <c:pt idx="4395">
                        <c:v>25/05/2023 10:45</c:v>
                      </c:pt>
                      <c:pt idx="4396">
                        <c:v>25/05/2023 10:45</c:v>
                      </c:pt>
                      <c:pt idx="4397">
                        <c:v>25/05/2023 10:45</c:v>
                      </c:pt>
                      <c:pt idx="4398">
                        <c:v>25/05/2023 10:45</c:v>
                      </c:pt>
                      <c:pt idx="4399">
                        <c:v>25/05/2023 10:45</c:v>
                      </c:pt>
                      <c:pt idx="4400">
                        <c:v>25/05/2023 10:46</c:v>
                      </c:pt>
                      <c:pt idx="4401">
                        <c:v>25/05/2023 10:46</c:v>
                      </c:pt>
                      <c:pt idx="4402">
                        <c:v>25/05/2023 10:46</c:v>
                      </c:pt>
                      <c:pt idx="4403">
                        <c:v>25/05/2023 10:46</c:v>
                      </c:pt>
                      <c:pt idx="4404">
                        <c:v>25/05/2023 10:46</c:v>
                      </c:pt>
                      <c:pt idx="4405">
                        <c:v>25/05/2023 10:46</c:v>
                      </c:pt>
                      <c:pt idx="4406">
                        <c:v>25/05/2023 10:46</c:v>
                      </c:pt>
                      <c:pt idx="4407">
                        <c:v>25/05/2023 10:46</c:v>
                      </c:pt>
                      <c:pt idx="4408">
                        <c:v>25/05/2023 10:46</c:v>
                      </c:pt>
                      <c:pt idx="4409">
                        <c:v>25/05/2023 10:46</c:v>
                      </c:pt>
                      <c:pt idx="4410">
                        <c:v>25/05/2023 10:46</c:v>
                      </c:pt>
                      <c:pt idx="4411">
                        <c:v>25/05/2023 10:46</c:v>
                      </c:pt>
                      <c:pt idx="4412">
                        <c:v>25/05/2023 10:46</c:v>
                      </c:pt>
                      <c:pt idx="4413">
                        <c:v>25/05/2023 10:46</c:v>
                      </c:pt>
                      <c:pt idx="4414">
                        <c:v>25/05/2023 10:46</c:v>
                      </c:pt>
                      <c:pt idx="4415">
                        <c:v>25/05/2023 10:46</c:v>
                      </c:pt>
                      <c:pt idx="4416">
                        <c:v>25/05/2023 10:46</c:v>
                      </c:pt>
                      <c:pt idx="4417">
                        <c:v>25/05/2023 10:46</c:v>
                      </c:pt>
                      <c:pt idx="4418">
                        <c:v>25/05/2023 10:46</c:v>
                      </c:pt>
                      <c:pt idx="4419">
                        <c:v>25/05/2023 10:46</c:v>
                      </c:pt>
                      <c:pt idx="4420">
                        <c:v>25/05/2023 10:46</c:v>
                      </c:pt>
                      <c:pt idx="4421">
                        <c:v>25/05/2023 10:46</c:v>
                      </c:pt>
                      <c:pt idx="4422">
                        <c:v>25/05/2023 10:46</c:v>
                      </c:pt>
                      <c:pt idx="4423">
                        <c:v>25/05/2023 10:46</c:v>
                      </c:pt>
                      <c:pt idx="4424">
                        <c:v>25/05/2023 10:46</c:v>
                      </c:pt>
                      <c:pt idx="4425">
                        <c:v>25/05/2023 10:46</c:v>
                      </c:pt>
                      <c:pt idx="4426">
                        <c:v>25/05/2023 10:46</c:v>
                      </c:pt>
                      <c:pt idx="4427">
                        <c:v>25/05/2023 10:46</c:v>
                      </c:pt>
                      <c:pt idx="4428">
                        <c:v>25/05/2023 10:46</c:v>
                      </c:pt>
                      <c:pt idx="4429">
                        <c:v>25/05/2023 10:46</c:v>
                      </c:pt>
                      <c:pt idx="4430">
                        <c:v>25/05/2023 10:46</c:v>
                      </c:pt>
                      <c:pt idx="4431">
                        <c:v>25/05/2023 10:46</c:v>
                      </c:pt>
                      <c:pt idx="4432">
                        <c:v>25/05/2023 10:46</c:v>
                      </c:pt>
                      <c:pt idx="4433">
                        <c:v>25/05/2023 10:46</c:v>
                      </c:pt>
                      <c:pt idx="4434">
                        <c:v>25/05/2023 10:46</c:v>
                      </c:pt>
                      <c:pt idx="4435">
                        <c:v>25/05/2023 10:46</c:v>
                      </c:pt>
                      <c:pt idx="4436">
                        <c:v>25/05/2023 10:46</c:v>
                      </c:pt>
                      <c:pt idx="4437">
                        <c:v>25/05/2023 10:46</c:v>
                      </c:pt>
                      <c:pt idx="4438">
                        <c:v>25/05/2023 10:46</c:v>
                      </c:pt>
                      <c:pt idx="4439">
                        <c:v>25/05/2023 10:46</c:v>
                      </c:pt>
                      <c:pt idx="4440">
                        <c:v>25/05/2023 10:46</c:v>
                      </c:pt>
                      <c:pt idx="4441">
                        <c:v>25/05/2023 10:46</c:v>
                      </c:pt>
                      <c:pt idx="4442">
                        <c:v>25/05/2023 10:46</c:v>
                      </c:pt>
                      <c:pt idx="4443">
                        <c:v>25/05/2023 10:46</c:v>
                      </c:pt>
                      <c:pt idx="4444">
                        <c:v>25/05/2023 10:46</c:v>
                      </c:pt>
                      <c:pt idx="4445">
                        <c:v>25/05/2023 10:46</c:v>
                      </c:pt>
                      <c:pt idx="4446">
                        <c:v>25/05/2023 10:46</c:v>
                      </c:pt>
                      <c:pt idx="4447">
                        <c:v>25/05/2023 10:46</c:v>
                      </c:pt>
                      <c:pt idx="4448">
                        <c:v>25/05/2023 10:46</c:v>
                      </c:pt>
                      <c:pt idx="4449">
                        <c:v>25/05/2023 10:46</c:v>
                      </c:pt>
                      <c:pt idx="4450">
                        <c:v>25/05/2023 10:46</c:v>
                      </c:pt>
                      <c:pt idx="4451">
                        <c:v>25/05/2023 10:46</c:v>
                      </c:pt>
                      <c:pt idx="4452">
                        <c:v>25/05/2023 10:46</c:v>
                      </c:pt>
                      <c:pt idx="4453">
                        <c:v>25/05/2023 10:46</c:v>
                      </c:pt>
                      <c:pt idx="4454">
                        <c:v>25/05/2023 10:46</c:v>
                      </c:pt>
                      <c:pt idx="4455">
                        <c:v>25/05/2023 10:46</c:v>
                      </c:pt>
                      <c:pt idx="4456">
                        <c:v>25/05/2023 10:46</c:v>
                      </c:pt>
                      <c:pt idx="4457">
                        <c:v>25/05/2023 10:46</c:v>
                      </c:pt>
                      <c:pt idx="4458">
                        <c:v>25/05/2023 10:46</c:v>
                      </c:pt>
                      <c:pt idx="4459">
                        <c:v>25/05/2023 10:46</c:v>
                      </c:pt>
                      <c:pt idx="4460">
                        <c:v>25/05/2023 10:47</c:v>
                      </c:pt>
                      <c:pt idx="4461">
                        <c:v>25/05/2023 10:47</c:v>
                      </c:pt>
                      <c:pt idx="4462">
                        <c:v>25/05/2023 10:47</c:v>
                      </c:pt>
                      <c:pt idx="4463">
                        <c:v>25/05/2023 10:47</c:v>
                      </c:pt>
                      <c:pt idx="4464">
                        <c:v>25/05/2023 10:47</c:v>
                      </c:pt>
                      <c:pt idx="4465">
                        <c:v>25/05/2023 10:47</c:v>
                      </c:pt>
                      <c:pt idx="4466">
                        <c:v>25/05/2023 10:47</c:v>
                      </c:pt>
                      <c:pt idx="4467">
                        <c:v>25/05/2023 10:47</c:v>
                      </c:pt>
                      <c:pt idx="4468">
                        <c:v>25/05/2023 10:47</c:v>
                      </c:pt>
                      <c:pt idx="4469">
                        <c:v>25/05/2023 10:47</c:v>
                      </c:pt>
                      <c:pt idx="4470">
                        <c:v>25/05/2023 10:47</c:v>
                      </c:pt>
                      <c:pt idx="4471">
                        <c:v>25/05/2023 10:47</c:v>
                      </c:pt>
                      <c:pt idx="4472">
                        <c:v>25/05/2023 10:47</c:v>
                      </c:pt>
                      <c:pt idx="4473">
                        <c:v>25/05/2023 10:47</c:v>
                      </c:pt>
                      <c:pt idx="4474">
                        <c:v>25/05/2023 10:47</c:v>
                      </c:pt>
                      <c:pt idx="4475">
                        <c:v>25/05/2023 10:47</c:v>
                      </c:pt>
                      <c:pt idx="4476">
                        <c:v>25/05/2023 10:47</c:v>
                      </c:pt>
                      <c:pt idx="4477">
                        <c:v>25/05/2023 10:47</c:v>
                      </c:pt>
                      <c:pt idx="4478">
                        <c:v>25/05/2023 10:47</c:v>
                      </c:pt>
                      <c:pt idx="4479">
                        <c:v>25/05/2023 10:47</c:v>
                      </c:pt>
                      <c:pt idx="4480">
                        <c:v>25/05/2023 10:47</c:v>
                      </c:pt>
                      <c:pt idx="4481">
                        <c:v>25/05/2023 10:47</c:v>
                      </c:pt>
                      <c:pt idx="4482">
                        <c:v>25/05/2023 10:47</c:v>
                      </c:pt>
                      <c:pt idx="4483">
                        <c:v>25/05/2023 10:47</c:v>
                      </c:pt>
                      <c:pt idx="4484">
                        <c:v>25/05/2023 10:47</c:v>
                      </c:pt>
                      <c:pt idx="4485">
                        <c:v>25/05/2023 10:47</c:v>
                      </c:pt>
                      <c:pt idx="4486">
                        <c:v>25/05/2023 10:47</c:v>
                      </c:pt>
                      <c:pt idx="4487">
                        <c:v>25/05/2023 10:47</c:v>
                      </c:pt>
                      <c:pt idx="4488">
                        <c:v>25/05/2023 10:47</c:v>
                      </c:pt>
                      <c:pt idx="4489">
                        <c:v>25/05/2023 10:47</c:v>
                      </c:pt>
                      <c:pt idx="4490">
                        <c:v>25/05/2023 10:47</c:v>
                      </c:pt>
                      <c:pt idx="4491">
                        <c:v>25/05/2023 10:47</c:v>
                      </c:pt>
                      <c:pt idx="4492">
                        <c:v>25/05/2023 10:47</c:v>
                      </c:pt>
                      <c:pt idx="4493">
                        <c:v>25/05/2023 10:47</c:v>
                      </c:pt>
                      <c:pt idx="4494">
                        <c:v>25/05/2023 10:47</c:v>
                      </c:pt>
                      <c:pt idx="4495">
                        <c:v>25/05/2023 10:47</c:v>
                      </c:pt>
                      <c:pt idx="4496">
                        <c:v>25/05/2023 10:47</c:v>
                      </c:pt>
                      <c:pt idx="4497">
                        <c:v>25/05/2023 10:47</c:v>
                      </c:pt>
                      <c:pt idx="4498">
                        <c:v>25/05/2023 10:47</c:v>
                      </c:pt>
                      <c:pt idx="4499">
                        <c:v>25/05/2023 10:47</c:v>
                      </c:pt>
                      <c:pt idx="4500">
                        <c:v>25/05/2023 10:47</c:v>
                      </c:pt>
                      <c:pt idx="4501">
                        <c:v>25/05/2023 10:47</c:v>
                      </c:pt>
                      <c:pt idx="4502">
                        <c:v>25/05/2023 10:47</c:v>
                      </c:pt>
                      <c:pt idx="4503">
                        <c:v>25/05/2023 10:47</c:v>
                      </c:pt>
                      <c:pt idx="4504">
                        <c:v>25/05/2023 10:47</c:v>
                      </c:pt>
                      <c:pt idx="4505">
                        <c:v>25/05/2023 10:47</c:v>
                      </c:pt>
                      <c:pt idx="4506">
                        <c:v>25/05/2023 10:47</c:v>
                      </c:pt>
                      <c:pt idx="4507">
                        <c:v>25/05/2023 10:47</c:v>
                      </c:pt>
                      <c:pt idx="4508">
                        <c:v>25/05/2023 10:47</c:v>
                      </c:pt>
                      <c:pt idx="4509">
                        <c:v>25/05/2023 10:47</c:v>
                      </c:pt>
                      <c:pt idx="4510">
                        <c:v>25/05/2023 10:47</c:v>
                      </c:pt>
                      <c:pt idx="4511">
                        <c:v>25/05/2023 10:47</c:v>
                      </c:pt>
                      <c:pt idx="4512">
                        <c:v>25/05/2023 10:47</c:v>
                      </c:pt>
                      <c:pt idx="4513">
                        <c:v>25/05/2023 10:47</c:v>
                      </c:pt>
                      <c:pt idx="4514">
                        <c:v>25/05/2023 10:47</c:v>
                      </c:pt>
                      <c:pt idx="4515">
                        <c:v>25/05/2023 10:47</c:v>
                      </c:pt>
                      <c:pt idx="4516">
                        <c:v>25/05/2023 10:47</c:v>
                      </c:pt>
                      <c:pt idx="4517">
                        <c:v>25/05/2023 10:47</c:v>
                      </c:pt>
                      <c:pt idx="4518">
                        <c:v>25/05/2023 10:47</c:v>
                      </c:pt>
                      <c:pt idx="4519">
                        <c:v>25/05/2023 10:48</c:v>
                      </c:pt>
                      <c:pt idx="4520">
                        <c:v>25/05/2023 10:48</c:v>
                      </c:pt>
                      <c:pt idx="4521">
                        <c:v>25/05/2023 10:48</c:v>
                      </c:pt>
                      <c:pt idx="4522">
                        <c:v>25/05/2023 10:48</c:v>
                      </c:pt>
                      <c:pt idx="4523">
                        <c:v>25/05/2023 10:48</c:v>
                      </c:pt>
                      <c:pt idx="4524">
                        <c:v>25/05/2023 10:48</c:v>
                      </c:pt>
                      <c:pt idx="4525">
                        <c:v>25/05/2023 10:48</c:v>
                      </c:pt>
                      <c:pt idx="4526">
                        <c:v>25/05/2023 10:48</c:v>
                      </c:pt>
                      <c:pt idx="4527">
                        <c:v>25/05/2023 10:48</c:v>
                      </c:pt>
                      <c:pt idx="4528">
                        <c:v>25/05/2023 10:48</c:v>
                      </c:pt>
                      <c:pt idx="4529">
                        <c:v>25/05/2023 10:48</c:v>
                      </c:pt>
                      <c:pt idx="4530">
                        <c:v>25/05/2023 10:48</c:v>
                      </c:pt>
                      <c:pt idx="4531">
                        <c:v>25/05/2023 10:48</c:v>
                      </c:pt>
                      <c:pt idx="4532">
                        <c:v>25/05/2023 10:48</c:v>
                      </c:pt>
                      <c:pt idx="4533">
                        <c:v>25/05/2023 10:48</c:v>
                      </c:pt>
                      <c:pt idx="4534">
                        <c:v>25/05/2023 10:48</c:v>
                      </c:pt>
                      <c:pt idx="4535">
                        <c:v>25/05/2023 10:48</c:v>
                      </c:pt>
                      <c:pt idx="4536">
                        <c:v>25/05/2023 10:48</c:v>
                      </c:pt>
                      <c:pt idx="4537">
                        <c:v>25/05/2023 10:48</c:v>
                      </c:pt>
                      <c:pt idx="4538">
                        <c:v>25/05/2023 10:48</c:v>
                      </c:pt>
                      <c:pt idx="4539">
                        <c:v>25/05/2023 10:48</c:v>
                      </c:pt>
                      <c:pt idx="4540">
                        <c:v>25/05/2023 10:48</c:v>
                      </c:pt>
                      <c:pt idx="4541">
                        <c:v>25/05/2023 10:48</c:v>
                      </c:pt>
                      <c:pt idx="4542">
                        <c:v>25/05/2023 10:48</c:v>
                      </c:pt>
                      <c:pt idx="4543">
                        <c:v>25/05/2023 10:48</c:v>
                      </c:pt>
                      <c:pt idx="4544">
                        <c:v>25/05/2023 10:48</c:v>
                      </c:pt>
                      <c:pt idx="4545">
                        <c:v>25/05/2023 10:48</c:v>
                      </c:pt>
                      <c:pt idx="4546">
                        <c:v>25/05/2023 10:48</c:v>
                      </c:pt>
                      <c:pt idx="4547">
                        <c:v>25/05/2023 10:48</c:v>
                      </c:pt>
                      <c:pt idx="4548">
                        <c:v>25/05/2023 10:48</c:v>
                      </c:pt>
                      <c:pt idx="4549">
                        <c:v>25/05/2023 10:48</c:v>
                      </c:pt>
                      <c:pt idx="4550">
                        <c:v>25/05/2023 10:48</c:v>
                      </c:pt>
                      <c:pt idx="4551">
                        <c:v>25/05/2023 10:48</c:v>
                      </c:pt>
                      <c:pt idx="4552">
                        <c:v>25/05/2023 10:48</c:v>
                      </c:pt>
                      <c:pt idx="4553">
                        <c:v>25/05/2023 10:48</c:v>
                      </c:pt>
                      <c:pt idx="4554">
                        <c:v>25/05/2023 10:48</c:v>
                      </c:pt>
                      <c:pt idx="4555">
                        <c:v>25/05/2023 10:48</c:v>
                      </c:pt>
                      <c:pt idx="4556">
                        <c:v>25/05/2023 10:48</c:v>
                      </c:pt>
                      <c:pt idx="4557">
                        <c:v>25/05/2023 10:48</c:v>
                      </c:pt>
                      <c:pt idx="4558">
                        <c:v>25/05/2023 10:48</c:v>
                      </c:pt>
                      <c:pt idx="4559">
                        <c:v>25/05/2023 10:48</c:v>
                      </c:pt>
                      <c:pt idx="4560">
                        <c:v>25/05/2023 10:48</c:v>
                      </c:pt>
                      <c:pt idx="4561">
                        <c:v>25/05/2023 10:48</c:v>
                      </c:pt>
                      <c:pt idx="4562">
                        <c:v>25/05/2023 10:48</c:v>
                      </c:pt>
                      <c:pt idx="4563">
                        <c:v>25/05/2023 10:48</c:v>
                      </c:pt>
                      <c:pt idx="4564">
                        <c:v>25/05/2023 10:48</c:v>
                      </c:pt>
                      <c:pt idx="4565">
                        <c:v>25/05/2023 10:48</c:v>
                      </c:pt>
                      <c:pt idx="4566">
                        <c:v>25/05/2023 10:48</c:v>
                      </c:pt>
                      <c:pt idx="4567">
                        <c:v>25/05/2023 10:48</c:v>
                      </c:pt>
                      <c:pt idx="4568">
                        <c:v>25/05/2023 10:48</c:v>
                      </c:pt>
                      <c:pt idx="4569">
                        <c:v>25/05/2023 10:48</c:v>
                      </c:pt>
                      <c:pt idx="4570">
                        <c:v>25/05/2023 10:48</c:v>
                      </c:pt>
                      <c:pt idx="4571">
                        <c:v>25/05/2023 10:48</c:v>
                      </c:pt>
                      <c:pt idx="4572">
                        <c:v>25/05/2023 10:48</c:v>
                      </c:pt>
                      <c:pt idx="4573">
                        <c:v>25/05/2023 10:48</c:v>
                      </c:pt>
                      <c:pt idx="4574">
                        <c:v>25/05/2023 10:48</c:v>
                      </c:pt>
                      <c:pt idx="4575">
                        <c:v>25/05/2023 10:48</c:v>
                      </c:pt>
                      <c:pt idx="4576">
                        <c:v>25/05/2023 10:48</c:v>
                      </c:pt>
                      <c:pt idx="4577">
                        <c:v>25/05/2023 10:48</c:v>
                      </c:pt>
                      <c:pt idx="4578">
                        <c:v>25/05/2023 10:48</c:v>
                      </c:pt>
                      <c:pt idx="4579">
                        <c:v>25/05/2023 10:49</c:v>
                      </c:pt>
                      <c:pt idx="4580">
                        <c:v>25/05/2023 10:49</c:v>
                      </c:pt>
                      <c:pt idx="4581">
                        <c:v>25/05/2023 10:49</c:v>
                      </c:pt>
                      <c:pt idx="4582">
                        <c:v>25/05/2023 10:49</c:v>
                      </c:pt>
                      <c:pt idx="4583">
                        <c:v>25/05/2023 10:49</c:v>
                      </c:pt>
                      <c:pt idx="4584">
                        <c:v>25/05/2023 10:49</c:v>
                      </c:pt>
                      <c:pt idx="4585">
                        <c:v>25/05/2023 10:49</c:v>
                      </c:pt>
                      <c:pt idx="4586">
                        <c:v>25/05/2023 10:49</c:v>
                      </c:pt>
                      <c:pt idx="4587">
                        <c:v>25/05/2023 10:49</c:v>
                      </c:pt>
                      <c:pt idx="4588">
                        <c:v>25/05/2023 10:49</c:v>
                      </c:pt>
                      <c:pt idx="4589">
                        <c:v>25/05/2023 10:49</c:v>
                      </c:pt>
                      <c:pt idx="4590">
                        <c:v>25/05/2023 10:49</c:v>
                      </c:pt>
                      <c:pt idx="4591">
                        <c:v>25/05/2023 10:49</c:v>
                      </c:pt>
                      <c:pt idx="4592">
                        <c:v>25/05/2023 10:49</c:v>
                      </c:pt>
                      <c:pt idx="4593">
                        <c:v>25/05/2023 10:49</c:v>
                      </c:pt>
                      <c:pt idx="4594">
                        <c:v>25/05/2023 10:49</c:v>
                      </c:pt>
                      <c:pt idx="4595">
                        <c:v>25/05/2023 10:49</c:v>
                      </c:pt>
                      <c:pt idx="4596">
                        <c:v>25/05/2023 10:49</c:v>
                      </c:pt>
                      <c:pt idx="4597">
                        <c:v>25/05/2023 10:49</c:v>
                      </c:pt>
                      <c:pt idx="4598">
                        <c:v>25/05/2023 10:49</c:v>
                      </c:pt>
                      <c:pt idx="4599">
                        <c:v>25/05/2023 10:49</c:v>
                      </c:pt>
                      <c:pt idx="4600">
                        <c:v>25/05/2023 10:49</c:v>
                      </c:pt>
                      <c:pt idx="4601">
                        <c:v>25/05/2023 10:49</c:v>
                      </c:pt>
                      <c:pt idx="4602">
                        <c:v>25/05/2023 10:49</c:v>
                      </c:pt>
                      <c:pt idx="4603">
                        <c:v>25/05/2023 10:49</c:v>
                      </c:pt>
                      <c:pt idx="4604">
                        <c:v>25/05/2023 10:49</c:v>
                      </c:pt>
                      <c:pt idx="4605">
                        <c:v>25/05/2023 10:49</c:v>
                      </c:pt>
                      <c:pt idx="4606">
                        <c:v>25/05/2023 10:49</c:v>
                      </c:pt>
                      <c:pt idx="4607">
                        <c:v>25/05/2023 10:49</c:v>
                      </c:pt>
                      <c:pt idx="4608">
                        <c:v>25/05/2023 10:49</c:v>
                      </c:pt>
                      <c:pt idx="4609">
                        <c:v>25/05/2023 10:49</c:v>
                      </c:pt>
                      <c:pt idx="4610">
                        <c:v>25/05/2023 10:49</c:v>
                      </c:pt>
                      <c:pt idx="4611">
                        <c:v>25/05/2023 10:49</c:v>
                      </c:pt>
                      <c:pt idx="4612">
                        <c:v>25/05/2023 10:49</c:v>
                      </c:pt>
                      <c:pt idx="4613">
                        <c:v>25/05/2023 10:49</c:v>
                      </c:pt>
                      <c:pt idx="4614">
                        <c:v>25/05/2023 10:49</c:v>
                      </c:pt>
                      <c:pt idx="4615">
                        <c:v>25/05/2023 10:49</c:v>
                      </c:pt>
                      <c:pt idx="4616">
                        <c:v>25/05/2023 10:49</c:v>
                      </c:pt>
                      <c:pt idx="4617">
                        <c:v>25/05/2023 10:49</c:v>
                      </c:pt>
                      <c:pt idx="4618">
                        <c:v>25/05/2023 10:49</c:v>
                      </c:pt>
                      <c:pt idx="4619">
                        <c:v>25/05/2023 10:49</c:v>
                      </c:pt>
                      <c:pt idx="4620">
                        <c:v>25/05/2023 10:49</c:v>
                      </c:pt>
                      <c:pt idx="4621">
                        <c:v>25/05/2023 10:49</c:v>
                      </c:pt>
                      <c:pt idx="4622">
                        <c:v>25/05/2023 10:49</c:v>
                      </c:pt>
                      <c:pt idx="4623">
                        <c:v>25/05/2023 10:49</c:v>
                      </c:pt>
                      <c:pt idx="4624">
                        <c:v>25/05/2023 10:49</c:v>
                      </c:pt>
                      <c:pt idx="4625">
                        <c:v>25/05/2023 10:49</c:v>
                      </c:pt>
                      <c:pt idx="4626">
                        <c:v>25/05/2023 10:49</c:v>
                      </c:pt>
                      <c:pt idx="4627">
                        <c:v>25/05/2023 10:49</c:v>
                      </c:pt>
                      <c:pt idx="4628">
                        <c:v>25/05/2023 10:49</c:v>
                      </c:pt>
                      <c:pt idx="4629">
                        <c:v>25/05/2023 10:49</c:v>
                      </c:pt>
                      <c:pt idx="4630">
                        <c:v>25/05/2023 10:49</c:v>
                      </c:pt>
                      <c:pt idx="4631">
                        <c:v>25/05/2023 10:49</c:v>
                      </c:pt>
                      <c:pt idx="4632">
                        <c:v>25/05/2023 10:49</c:v>
                      </c:pt>
                      <c:pt idx="4633">
                        <c:v>25/05/2023 10:49</c:v>
                      </c:pt>
                      <c:pt idx="4634">
                        <c:v>25/05/2023 10:49</c:v>
                      </c:pt>
                      <c:pt idx="4635">
                        <c:v>25/05/2023 10:49</c:v>
                      </c:pt>
                      <c:pt idx="4636">
                        <c:v>25/05/2023 10:49</c:v>
                      </c:pt>
                      <c:pt idx="4637">
                        <c:v>25/05/2023 10:49</c:v>
                      </c:pt>
                      <c:pt idx="4638">
                        <c:v>25/05/2023 10:50</c:v>
                      </c:pt>
                      <c:pt idx="4639">
                        <c:v>25/05/2023 10:50</c:v>
                      </c:pt>
                      <c:pt idx="4640">
                        <c:v>25/05/2023 10:50</c:v>
                      </c:pt>
                      <c:pt idx="4641">
                        <c:v>25/05/2023 10:50</c:v>
                      </c:pt>
                      <c:pt idx="4642">
                        <c:v>25/05/2023 10:50</c:v>
                      </c:pt>
                      <c:pt idx="4643">
                        <c:v>25/05/2023 10:50</c:v>
                      </c:pt>
                      <c:pt idx="4644">
                        <c:v>25/05/2023 10:50</c:v>
                      </c:pt>
                      <c:pt idx="4645">
                        <c:v>25/05/2023 10:50</c:v>
                      </c:pt>
                      <c:pt idx="4646">
                        <c:v>25/05/2023 10:50</c:v>
                      </c:pt>
                      <c:pt idx="4647">
                        <c:v>25/05/2023 10:50</c:v>
                      </c:pt>
                      <c:pt idx="4648">
                        <c:v>25/05/2023 10:50</c:v>
                      </c:pt>
                      <c:pt idx="4649">
                        <c:v>25/05/2023 10:50</c:v>
                      </c:pt>
                      <c:pt idx="4650">
                        <c:v>25/05/2023 10:50</c:v>
                      </c:pt>
                      <c:pt idx="4651">
                        <c:v>25/05/2023 10:50</c:v>
                      </c:pt>
                      <c:pt idx="4652">
                        <c:v>25/05/2023 10:50</c:v>
                      </c:pt>
                      <c:pt idx="4653">
                        <c:v>25/05/2023 10:50</c:v>
                      </c:pt>
                      <c:pt idx="4654">
                        <c:v>25/05/2023 10:50</c:v>
                      </c:pt>
                      <c:pt idx="4655">
                        <c:v>25/05/2023 10:50</c:v>
                      </c:pt>
                      <c:pt idx="4656">
                        <c:v>25/05/2023 10:50</c:v>
                      </c:pt>
                      <c:pt idx="4657">
                        <c:v>25/05/2023 10:50</c:v>
                      </c:pt>
                      <c:pt idx="4658">
                        <c:v>25/05/2023 10:50</c:v>
                      </c:pt>
                      <c:pt idx="4659">
                        <c:v>25/05/2023 10:50</c:v>
                      </c:pt>
                      <c:pt idx="4660">
                        <c:v>25/05/2023 10:50</c:v>
                      </c:pt>
                      <c:pt idx="4661">
                        <c:v>25/05/2023 10:50</c:v>
                      </c:pt>
                      <c:pt idx="4662">
                        <c:v>25/05/2023 10:50</c:v>
                      </c:pt>
                      <c:pt idx="4663">
                        <c:v>25/05/2023 10:50</c:v>
                      </c:pt>
                      <c:pt idx="4664">
                        <c:v>25/05/2023 10:50</c:v>
                      </c:pt>
                      <c:pt idx="4665">
                        <c:v>25/05/2023 10:50</c:v>
                      </c:pt>
                      <c:pt idx="4666">
                        <c:v>25/05/2023 10:50</c:v>
                      </c:pt>
                      <c:pt idx="4667">
                        <c:v>25/05/2023 10:50</c:v>
                      </c:pt>
                      <c:pt idx="4668">
                        <c:v>25/05/2023 10:50</c:v>
                      </c:pt>
                      <c:pt idx="4669">
                        <c:v>25/05/2023 10:50</c:v>
                      </c:pt>
                      <c:pt idx="4670">
                        <c:v>25/05/2023 10:50</c:v>
                      </c:pt>
                      <c:pt idx="4671">
                        <c:v>25/05/2023 10:50</c:v>
                      </c:pt>
                      <c:pt idx="4672">
                        <c:v>25/05/2023 10:50</c:v>
                      </c:pt>
                      <c:pt idx="4673">
                        <c:v>25/05/2023 10:50</c:v>
                      </c:pt>
                      <c:pt idx="4674">
                        <c:v>25/05/2023 10:50</c:v>
                      </c:pt>
                      <c:pt idx="4675">
                        <c:v>25/05/2023 10:50</c:v>
                      </c:pt>
                      <c:pt idx="4676">
                        <c:v>25/05/2023 10:50</c:v>
                      </c:pt>
                      <c:pt idx="4677">
                        <c:v>25/05/2023 10:50</c:v>
                      </c:pt>
                      <c:pt idx="4678">
                        <c:v>25/05/2023 10:50</c:v>
                      </c:pt>
                      <c:pt idx="4679">
                        <c:v>25/05/2023 10:50</c:v>
                      </c:pt>
                      <c:pt idx="4680">
                        <c:v>25/05/2023 10:50</c:v>
                      </c:pt>
                      <c:pt idx="4681">
                        <c:v>25/05/2023 10:50</c:v>
                      </c:pt>
                      <c:pt idx="4682">
                        <c:v>25/05/2023 10:50</c:v>
                      </c:pt>
                      <c:pt idx="4683">
                        <c:v>25/05/2023 10:50</c:v>
                      </c:pt>
                      <c:pt idx="4684">
                        <c:v>25/05/2023 10:50</c:v>
                      </c:pt>
                      <c:pt idx="4685">
                        <c:v>25/05/2023 10:50</c:v>
                      </c:pt>
                      <c:pt idx="4686">
                        <c:v>25/05/2023 10:50</c:v>
                      </c:pt>
                      <c:pt idx="4687">
                        <c:v>25/05/2023 10:50</c:v>
                      </c:pt>
                      <c:pt idx="4688">
                        <c:v>25/05/2023 10:50</c:v>
                      </c:pt>
                      <c:pt idx="4689">
                        <c:v>25/05/2023 10:50</c:v>
                      </c:pt>
                      <c:pt idx="4690">
                        <c:v>25/05/2023 10:50</c:v>
                      </c:pt>
                      <c:pt idx="4691">
                        <c:v>25/05/2023 10:50</c:v>
                      </c:pt>
                      <c:pt idx="4692">
                        <c:v>25/05/2023 10:50</c:v>
                      </c:pt>
                      <c:pt idx="4693">
                        <c:v>25/05/2023 10:50</c:v>
                      </c:pt>
                      <c:pt idx="4694">
                        <c:v>25/05/2023 10:50</c:v>
                      </c:pt>
                      <c:pt idx="4695">
                        <c:v>25/05/2023 10:50</c:v>
                      </c:pt>
                      <c:pt idx="4696">
                        <c:v>25/05/2023 10:50</c:v>
                      </c:pt>
                      <c:pt idx="4697">
                        <c:v>25/05/2023 10:50</c:v>
                      </c:pt>
                      <c:pt idx="4698">
                        <c:v>25/05/2023 10:51</c:v>
                      </c:pt>
                      <c:pt idx="4699">
                        <c:v>25/05/2023 10:51</c:v>
                      </c:pt>
                      <c:pt idx="4700">
                        <c:v>25/05/2023 10:51</c:v>
                      </c:pt>
                      <c:pt idx="4701">
                        <c:v>25/05/2023 10:51</c:v>
                      </c:pt>
                      <c:pt idx="4702">
                        <c:v>25/05/2023 10:51</c:v>
                      </c:pt>
                      <c:pt idx="4703">
                        <c:v>25/05/2023 10:51</c:v>
                      </c:pt>
                      <c:pt idx="4704">
                        <c:v>25/05/2023 10:51</c:v>
                      </c:pt>
                      <c:pt idx="4705">
                        <c:v>25/05/2023 10:51</c:v>
                      </c:pt>
                      <c:pt idx="4706">
                        <c:v>25/05/2023 10:51</c:v>
                      </c:pt>
                      <c:pt idx="4707">
                        <c:v>25/05/2023 10:51</c:v>
                      </c:pt>
                      <c:pt idx="4708">
                        <c:v>25/05/2023 10:51</c:v>
                      </c:pt>
                      <c:pt idx="4709">
                        <c:v>25/05/2023 10:51</c:v>
                      </c:pt>
                      <c:pt idx="4710">
                        <c:v>25/05/2023 10:51</c:v>
                      </c:pt>
                      <c:pt idx="4711">
                        <c:v>25/05/2023 10:51</c:v>
                      </c:pt>
                      <c:pt idx="4712">
                        <c:v>25/05/2023 10:51</c:v>
                      </c:pt>
                      <c:pt idx="4713">
                        <c:v>25/05/2023 10:51</c:v>
                      </c:pt>
                      <c:pt idx="4714">
                        <c:v>25/05/2023 10:51</c:v>
                      </c:pt>
                      <c:pt idx="4715">
                        <c:v>25/05/2023 10:51</c:v>
                      </c:pt>
                      <c:pt idx="4716">
                        <c:v>25/05/2023 10:51</c:v>
                      </c:pt>
                      <c:pt idx="4717">
                        <c:v>25/05/2023 10:51</c:v>
                      </c:pt>
                      <c:pt idx="4718">
                        <c:v>25/05/2023 10:51</c:v>
                      </c:pt>
                      <c:pt idx="4719">
                        <c:v>25/05/2023 10:51</c:v>
                      </c:pt>
                      <c:pt idx="4720">
                        <c:v>25/05/2023 10:51</c:v>
                      </c:pt>
                      <c:pt idx="4721">
                        <c:v>25/05/2023 10:51</c:v>
                      </c:pt>
                      <c:pt idx="4722">
                        <c:v>25/05/2023 10:51</c:v>
                      </c:pt>
                      <c:pt idx="4723">
                        <c:v>25/05/2023 10:51</c:v>
                      </c:pt>
                      <c:pt idx="4724">
                        <c:v>25/05/2023 10:51</c:v>
                      </c:pt>
                      <c:pt idx="4725">
                        <c:v>25/05/2023 10:51</c:v>
                      </c:pt>
                      <c:pt idx="4726">
                        <c:v>25/05/2023 10:51</c:v>
                      </c:pt>
                      <c:pt idx="4727">
                        <c:v>25/05/2023 10:51</c:v>
                      </c:pt>
                      <c:pt idx="4728">
                        <c:v>25/05/2023 10:51</c:v>
                      </c:pt>
                      <c:pt idx="4729">
                        <c:v>25/05/2023 10:51</c:v>
                      </c:pt>
                      <c:pt idx="4730">
                        <c:v>25/05/2023 10:51</c:v>
                      </c:pt>
                      <c:pt idx="4731">
                        <c:v>25/05/2023 10:51</c:v>
                      </c:pt>
                      <c:pt idx="4732">
                        <c:v>25/05/2023 10:51</c:v>
                      </c:pt>
                      <c:pt idx="4733">
                        <c:v>25/05/2023 10:51</c:v>
                      </c:pt>
                      <c:pt idx="4734">
                        <c:v>25/05/2023 10:51</c:v>
                      </c:pt>
                      <c:pt idx="4735">
                        <c:v>25/05/2023 10:51</c:v>
                      </c:pt>
                      <c:pt idx="4736">
                        <c:v>25/05/2023 10:51</c:v>
                      </c:pt>
                      <c:pt idx="4737">
                        <c:v>25/05/2023 10:51</c:v>
                      </c:pt>
                      <c:pt idx="4738">
                        <c:v>25/05/2023 10:51</c:v>
                      </c:pt>
                      <c:pt idx="4739">
                        <c:v>25/05/2023 10:51</c:v>
                      </c:pt>
                      <c:pt idx="4740">
                        <c:v>25/05/2023 10:51</c:v>
                      </c:pt>
                      <c:pt idx="4741">
                        <c:v>25/05/2023 10:51</c:v>
                      </c:pt>
                      <c:pt idx="4742">
                        <c:v>25/05/2023 10:51</c:v>
                      </c:pt>
                      <c:pt idx="4743">
                        <c:v>25/05/2023 10:51</c:v>
                      </c:pt>
                      <c:pt idx="4744">
                        <c:v>25/05/2023 10:51</c:v>
                      </c:pt>
                      <c:pt idx="4745">
                        <c:v>25/05/2023 10:51</c:v>
                      </c:pt>
                      <c:pt idx="4746">
                        <c:v>25/05/2023 10:51</c:v>
                      </c:pt>
                      <c:pt idx="4747">
                        <c:v>25/05/2023 10:51</c:v>
                      </c:pt>
                      <c:pt idx="4748">
                        <c:v>25/05/2023 10:51</c:v>
                      </c:pt>
                      <c:pt idx="4749">
                        <c:v>25/05/2023 10:51</c:v>
                      </c:pt>
                      <c:pt idx="4750">
                        <c:v>25/05/2023 10:51</c:v>
                      </c:pt>
                      <c:pt idx="4751">
                        <c:v>25/05/2023 10:51</c:v>
                      </c:pt>
                      <c:pt idx="4752">
                        <c:v>25/05/2023 10:51</c:v>
                      </c:pt>
                      <c:pt idx="4753">
                        <c:v>25/05/2023 10:51</c:v>
                      </c:pt>
                      <c:pt idx="4754">
                        <c:v>25/05/2023 10:51</c:v>
                      </c:pt>
                      <c:pt idx="4755">
                        <c:v>25/05/2023 10:51</c:v>
                      </c:pt>
                      <c:pt idx="4756">
                        <c:v>25/05/2023 10:51</c:v>
                      </c:pt>
                      <c:pt idx="4757">
                        <c:v>25/05/2023 10:51</c:v>
                      </c:pt>
                      <c:pt idx="4758">
                        <c:v>25/05/2023 10:52</c:v>
                      </c:pt>
                      <c:pt idx="4759">
                        <c:v>25/05/2023 10:52</c:v>
                      </c:pt>
                      <c:pt idx="4760">
                        <c:v>25/05/2023 10:52</c:v>
                      </c:pt>
                      <c:pt idx="4761">
                        <c:v>25/05/2023 10:52</c:v>
                      </c:pt>
                      <c:pt idx="4762">
                        <c:v>25/05/2023 10:52</c:v>
                      </c:pt>
                      <c:pt idx="4763">
                        <c:v>25/05/2023 10:52</c:v>
                      </c:pt>
                      <c:pt idx="4764">
                        <c:v>25/05/2023 10:52</c:v>
                      </c:pt>
                      <c:pt idx="4765">
                        <c:v>25/05/2023 10:52</c:v>
                      </c:pt>
                      <c:pt idx="4766">
                        <c:v>25/05/2023 10:52</c:v>
                      </c:pt>
                      <c:pt idx="4767">
                        <c:v>25/05/2023 10:52</c:v>
                      </c:pt>
                      <c:pt idx="4768">
                        <c:v>25/05/2023 10:52</c:v>
                      </c:pt>
                      <c:pt idx="4769">
                        <c:v>25/05/2023 10:52</c:v>
                      </c:pt>
                      <c:pt idx="4770">
                        <c:v>25/05/2023 10:52</c:v>
                      </c:pt>
                      <c:pt idx="4771">
                        <c:v>25/05/2023 10:52</c:v>
                      </c:pt>
                      <c:pt idx="4772">
                        <c:v>25/05/2023 10:52</c:v>
                      </c:pt>
                      <c:pt idx="4773">
                        <c:v>25/05/2023 10:52</c:v>
                      </c:pt>
                      <c:pt idx="4774">
                        <c:v>25/05/2023 10:52</c:v>
                      </c:pt>
                      <c:pt idx="4775">
                        <c:v>25/05/2023 10:52</c:v>
                      </c:pt>
                      <c:pt idx="4776">
                        <c:v>25/05/2023 10:52</c:v>
                      </c:pt>
                      <c:pt idx="4777">
                        <c:v>25/05/2023 10:52</c:v>
                      </c:pt>
                      <c:pt idx="4778">
                        <c:v>25/05/2023 10:52</c:v>
                      </c:pt>
                      <c:pt idx="4779">
                        <c:v>25/05/2023 10:52</c:v>
                      </c:pt>
                      <c:pt idx="4780">
                        <c:v>25/05/2023 10:52</c:v>
                      </c:pt>
                      <c:pt idx="4781">
                        <c:v>25/05/2023 10:52</c:v>
                      </c:pt>
                      <c:pt idx="4782">
                        <c:v>25/05/2023 10:52</c:v>
                      </c:pt>
                      <c:pt idx="4783">
                        <c:v>25/05/2023 10:52</c:v>
                      </c:pt>
                      <c:pt idx="4784">
                        <c:v>25/05/2023 10:52</c:v>
                      </c:pt>
                      <c:pt idx="4785">
                        <c:v>25/05/2023 10:52</c:v>
                      </c:pt>
                      <c:pt idx="4786">
                        <c:v>25/05/2023 10:52</c:v>
                      </c:pt>
                      <c:pt idx="4787">
                        <c:v>25/05/2023 10:52</c:v>
                      </c:pt>
                      <c:pt idx="4788">
                        <c:v>25/05/2023 10:52</c:v>
                      </c:pt>
                      <c:pt idx="4789">
                        <c:v>25/05/2023 10:52</c:v>
                      </c:pt>
                      <c:pt idx="4790">
                        <c:v>25/05/2023 10:52</c:v>
                      </c:pt>
                      <c:pt idx="4791">
                        <c:v>25/05/2023 10:52</c:v>
                      </c:pt>
                      <c:pt idx="4792">
                        <c:v>25/05/2023 10:52</c:v>
                      </c:pt>
                      <c:pt idx="4793">
                        <c:v>25/05/2023 10:52</c:v>
                      </c:pt>
                      <c:pt idx="4794">
                        <c:v>25/05/2023 10:52</c:v>
                      </c:pt>
                      <c:pt idx="4795">
                        <c:v>25/05/2023 10:52</c:v>
                      </c:pt>
                      <c:pt idx="4796">
                        <c:v>25/05/2023 10:52</c:v>
                      </c:pt>
                      <c:pt idx="4797">
                        <c:v>25/05/2023 10:52</c:v>
                      </c:pt>
                      <c:pt idx="4798">
                        <c:v>25/05/2023 10:52</c:v>
                      </c:pt>
                      <c:pt idx="4799">
                        <c:v>25/05/2023 10:52</c:v>
                      </c:pt>
                      <c:pt idx="4800">
                        <c:v>25/05/2023 10:52</c:v>
                      </c:pt>
                      <c:pt idx="4801">
                        <c:v>25/05/2023 10:52</c:v>
                      </c:pt>
                      <c:pt idx="4802">
                        <c:v>25/05/2023 10:52</c:v>
                      </c:pt>
                      <c:pt idx="4803">
                        <c:v>25/05/2023 10:52</c:v>
                      </c:pt>
                      <c:pt idx="4804">
                        <c:v>25/05/2023 10:52</c:v>
                      </c:pt>
                      <c:pt idx="4805">
                        <c:v>25/05/2023 10:52</c:v>
                      </c:pt>
                      <c:pt idx="4806">
                        <c:v>25/05/2023 10:52</c:v>
                      </c:pt>
                      <c:pt idx="4807">
                        <c:v>25/05/2023 10:52</c:v>
                      </c:pt>
                      <c:pt idx="4808">
                        <c:v>25/05/2023 10:52</c:v>
                      </c:pt>
                      <c:pt idx="4809">
                        <c:v>25/05/2023 10:52</c:v>
                      </c:pt>
                      <c:pt idx="4810">
                        <c:v>25/05/2023 10:52</c:v>
                      </c:pt>
                      <c:pt idx="4811">
                        <c:v>25/05/2023 10:52</c:v>
                      </c:pt>
                      <c:pt idx="4812">
                        <c:v>25/05/2023 10:52</c:v>
                      </c:pt>
                      <c:pt idx="4813">
                        <c:v>25/05/2023 10:52</c:v>
                      </c:pt>
                      <c:pt idx="4814">
                        <c:v>25/05/2023 10:52</c:v>
                      </c:pt>
                      <c:pt idx="4815">
                        <c:v>25/05/2023 10:52</c:v>
                      </c:pt>
                      <c:pt idx="4816">
                        <c:v>25/05/2023 10:52</c:v>
                      </c:pt>
                      <c:pt idx="4817">
                        <c:v>25/05/2023 10:53</c:v>
                      </c:pt>
                      <c:pt idx="4818">
                        <c:v>25/05/2023 10:53</c:v>
                      </c:pt>
                      <c:pt idx="4819">
                        <c:v>25/05/2023 10:53</c:v>
                      </c:pt>
                      <c:pt idx="4820">
                        <c:v>25/05/2023 10:53</c:v>
                      </c:pt>
                      <c:pt idx="4821">
                        <c:v>25/05/2023 10:53</c:v>
                      </c:pt>
                      <c:pt idx="4822">
                        <c:v>25/05/2023 10:53</c:v>
                      </c:pt>
                      <c:pt idx="4823">
                        <c:v>25/05/2023 10:53</c:v>
                      </c:pt>
                      <c:pt idx="4824">
                        <c:v>25/05/2023 10:53</c:v>
                      </c:pt>
                      <c:pt idx="4825">
                        <c:v>25/05/2023 10:53</c:v>
                      </c:pt>
                      <c:pt idx="4826">
                        <c:v>25/05/2023 10:53</c:v>
                      </c:pt>
                      <c:pt idx="4827">
                        <c:v>25/05/2023 10:53</c:v>
                      </c:pt>
                      <c:pt idx="4828">
                        <c:v>25/05/2023 10:53</c:v>
                      </c:pt>
                      <c:pt idx="4829">
                        <c:v>25/05/2023 10:53</c:v>
                      </c:pt>
                      <c:pt idx="4830">
                        <c:v>25/05/2023 10:53</c:v>
                      </c:pt>
                      <c:pt idx="4831">
                        <c:v>25/05/2023 10:53</c:v>
                      </c:pt>
                      <c:pt idx="4832">
                        <c:v>25/05/2023 10:53</c:v>
                      </c:pt>
                      <c:pt idx="4833">
                        <c:v>25/05/2023 10:53</c:v>
                      </c:pt>
                      <c:pt idx="4834">
                        <c:v>25/05/2023 10:53</c:v>
                      </c:pt>
                      <c:pt idx="4835">
                        <c:v>25/05/2023 10:53</c:v>
                      </c:pt>
                      <c:pt idx="4836">
                        <c:v>25/05/2023 10:53</c:v>
                      </c:pt>
                      <c:pt idx="4837">
                        <c:v>25/05/2023 10:53</c:v>
                      </c:pt>
                      <c:pt idx="4838">
                        <c:v>25/05/2023 10:53</c:v>
                      </c:pt>
                      <c:pt idx="4839">
                        <c:v>25/05/2023 10:53</c:v>
                      </c:pt>
                      <c:pt idx="4840">
                        <c:v>25/05/2023 10:53</c:v>
                      </c:pt>
                      <c:pt idx="4841">
                        <c:v>25/05/2023 10:53</c:v>
                      </c:pt>
                      <c:pt idx="4842">
                        <c:v>25/05/2023 10:53</c:v>
                      </c:pt>
                      <c:pt idx="4843">
                        <c:v>25/05/2023 10:53</c:v>
                      </c:pt>
                      <c:pt idx="4844">
                        <c:v>25/05/2023 10:53</c:v>
                      </c:pt>
                      <c:pt idx="4845">
                        <c:v>25/05/2023 10:53</c:v>
                      </c:pt>
                      <c:pt idx="4846">
                        <c:v>25/05/2023 10:53</c:v>
                      </c:pt>
                      <c:pt idx="4847">
                        <c:v>25/05/2023 10:53</c:v>
                      </c:pt>
                      <c:pt idx="4848">
                        <c:v>25/05/2023 10:53</c:v>
                      </c:pt>
                      <c:pt idx="4849">
                        <c:v>25/05/2023 10:53</c:v>
                      </c:pt>
                      <c:pt idx="4850">
                        <c:v>25/05/2023 10:53</c:v>
                      </c:pt>
                      <c:pt idx="4851">
                        <c:v>25/05/2023 10:53</c:v>
                      </c:pt>
                      <c:pt idx="4852">
                        <c:v>25/05/2023 10:53</c:v>
                      </c:pt>
                      <c:pt idx="4853">
                        <c:v>25/05/2023 10:53</c:v>
                      </c:pt>
                      <c:pt idx="4854">
                        <c:v>25/05/2023 10:53</c:v>
                      </c:pt>
                      <c:pt idx="4855">
                        <c:v>25/05/2023 10:53</c:v>
                      </c:pt>
                      <c:pt idx="4856">
                        <c:v>25/05/2023 10:53</c:v>
                      </c:pt>
                      <c:pt idx="4857">
                        <c:v>25/05/2023 10:53</c:v>
                      </c:pt>
                      <c:pt idx="4858">
                        <c:v>25/05/2023 10:53</c:v>
                      </c:pt>
                      <c:pt idx="4859">
                        <c:v>25/05/2023 10:53</c:v>
                      </c:pt>
                      <c:pt idx="4860">
                        <c:v>25/05/2023 10:53</c:v>
                      </c:pt>
                      <c:pt idx="4861">
                        <c:v>25/05/2023 10:53</c:v>
                      </c:pt>
                      <c:pt idx="4862">
                        <c:v>25/05/2023 10:53</c:v>
                      </c:pt>
                      <c:pt idx="4863">
                        <c:v>25/05/2023 10:53</c:v>
                      </c:pt>
                      <c:pt idx="4864">
                        <c:v>25/05/2023 10:53</c:v>
                      </c:pt>
                      <c:pt idx="4865">
                        <c:v>25/05/2023 10:53</c:v>
                      </c:pt>
                      <c:pt idx="4866">
                        <c:v>25/05/2023 10:53</c:v>
                      </c:pt>
                      <c:pt idx="4867">
                        <c:v>25/05/2023 10:53</c:v>
                      </c:pt>
                      <c:pt idx="4868">
                        <c:v>25/05/2023 10:53</c:v>
                      </c:pt>
                      <c:pt idx="4869">
                        <c:v>25/05/2023 10:53</c:v>
                      </c:pt>
                      <c:pt idx="4870">
                        <c:v>25/05/2023 10:53</c:v>
                      </c:pt>
                      <c:pt idx="4871">
                        <c:v>25/05/2023 10:53</c:v>
                      </c:pt>
                      <c:pt idx="4872">
                        <c:v>25/05/2023 10:53</c:v>
                      </c:pt>
                      <c:pt idx="4873">
                        <c:v>25/05/2023 10:53</c:v>
                      </c:pt>
                      <c:pt idx="4874">
                        <c:v>25/05/2023 10:53</c:v>
                      </c:pt>
                      <c:pt idx="4875">
                        <c:v>25/05/2023 10:53</c:v>
                      </c:pt>
                      <c:pt idx="4876">
                        <c:v>25/05/2023 10:53</c:v>
                      </c:pt>
                      <c:pt idx="4877">
                        <c:v>25/05/2023 10:54</c:v>
                      </c:pt>
                      <c:pt idx="4878">
                        <c:v>25/05/2023 10:54</c:v>
                      </c:pt>
                      <c:pt idx="4879">
                        <c:v>25/05/2023 10:54</c:v>
                      </c:pt>
                      <c:pt idx="4880">
                        <c:v>25/05/2023 10:54</c:v>
                      </c:pt>
                      <c:pt idx="4881">
                        <c:v>25/05/2023 10:54</c:v>
                      </c:pt>
                      <c:pt idx="4882">
                        <c:v>25/05/2023 10:54</c:v>
                      </c:pt>
                      <c:pt idx="4883">
                        <c:v>25/05/2023 10:54</c:v>
                      </c:pt>
                      <c:pt idx="4884">
                        <c:v>25/05/2023 10:54</c:v>
                      </c:pt>
                      <c:pt idx="4885">
                        <c:v>25/05/2023 10:54</c:v>
                      </c:pt>
                      <c:pt idx="4886">
                        <c:v>25/05/2023 10:54</c:v>
                      </c:pt>
                      <c:pt idx="4887">
                        <c:v>25/05/2023 10:54</c:v>
                      </c:pt>
                      <c:pt idx="4888">
                        <c:v>25/05/2023 10:54</c:v>
                      </c:pt>
                      <c:pt idx="4889">
                        <c:v>25/05/2023 10:54</c:v>
                      </c:pt>
                      <c:pt idx="4890">
                        <c:v>25/05/2023 10:54</c:v>
                      </c:pt>
                      <c:pt idx="4891">
                        <c:v>25/05/2023 10:54</c:v>
                      </c:pt>
                      <c:pt idx="4892">
                        <c:v>25/05/2023 10:54</c:v>
                      </c:pt>
                      <c:pt idx="4893">
                        <c:v>25/05/2023 10:54</c:v>
                      </c:pt>
                      <c:pt idx="4894">
                        <c:v>25/05/2023 10:54</c:v>
                      </c:pt>
                      <c:pt idx="4895">
                        <c:v>25/05/2023 10:54</c:v>
                      </c:pt>
                      <c:pt idx="4896">
                        <c:v>25/05/2023 10:54</c:v>
                      </c:pt>
                      <c:pt idx="4897">
                        <c:v>25/05/2023 10:54</c:v>
                      </c:pt>
                      <c:pt idx="4898">
                        <c:v>25/05/2023 10:54</c:v>
                      </c:pt>
                      <c:pt idx="4899">
                        <c:v>25/05/2023 10:54</c:v>
                      </c:pt>
                      <c:pt idx="4900">
                        <c:v>25/05/2023 10:54</c:v>
                      </c:pt>
                      <c:pt idx="4901">
                        <c:v>25/05/2023 10:54</c:v>
                      </c:pt>
                      <c:pt idx="4902">
                        <c:v>25/05/2023 10:54</c:v>
                      </c:pt>
                      <c:pt idx="4903">
                        <c:v>25/05/2023 10:54</c:v>
                      </c:pt>
                      <c:pt idx="4904">
                        <c:v>25/05/2023 10:54</c:v>
                      </c:pt>
                      <c:pt idx="4905">
                        <c:v>25/05/2023 10:54</c:v>
                      </c:pt>
                      <c:pt idx="4906">
                        <c:v>25/05/2023 10:54</c:v>
                      </c:pt>
                      <c:pt idx="4907">
                        <c:v>25/05/2023 10:54</c:v>
                      </c:pt>
                      <c:pt idx="4908">
                        <c:v>25/05/2023 10:54</c:v>
                      </c:pt>
                      <c:pt idx="4909">
                        <c:v>25/05/2023 10:54</c:v>
                      </c:pt>
                      <c:pt idx="4910">
                        <c:v>25/05/2023 10:54</c:v>
                      </c:pt>
                      <c:pt idx="4911">
                        <c:v>25/05/2023 10:54</c:v>
                      </c:pt>
                      <c:pt idx="4912">
                        <c:v>25/05/2023 10:54</c:v>
                      </c:pt>
                      <c:pt idx="4913">
                        <c:v>25/05/2023 10:54</c:v>
                      </c:pt>
                      <c:pt idx="4914">
                        <c:v>25/05/2023 10:54</c:v>
                      </c:pt>
                      <c:pt idx="4915">
                        <c:v>25/05/2023 10:54</c:v>
                      </c:pt>
                      <c:pt idx="4916">
                        <c:v>25/05/2023 10:54</c:v>
                      </c:pt>
                      <c:pt idx="4917">
                        <c:v>25/05/2023 10:54</c:v>
                      </c:pt>
                      <c:pt idx="4918">
                        <c:v>25/05/2023 10:54</c:v>
                      </c:pt>
                      <c:pt idx="4919">
                        <c:v>25/05/2023 10:54</c:v>
                      </c:pt>
                      <c:pt idx="4920">
                        <c:v>25/05/2023 10:54</c:v>
                      </c:pt>
                      <c:pt idx="4921">
                        <c:v>25/05/2023 10:54</c:v>
                      </c:pt>
                      <c:pt idx="4922">
                        <c:v>25/05/2023 10:54</c:v>
                      </c:pt>
                      <c:pt idx="4923">
                        <c:v>25/05/2023 10:54</c:v>
                      </c:pt>
                      <c:pt idx="4924">
                        <c:v>25/05/2023 10:54</c:v>
                      </c:pt>
                      <c:pt idx="4925">
                        <c:v>25/05/2023 10:54</c:v>
                      </c:pt>
                      <c:pt idx="4926">
                        <c:v>25/05/2023 10:54</c:v>
                      </c:pt>
                      <c:pt idx="4927">
                        <c:v>25/05/2023 10:54</c:v>
                      </c:pt>
                      <c:pt idx="4928">
                        <c:v>25/05/2023 10:54</c:v>
                      </c:pt>
                      <c:pt idx="4929">
                        <c:v>25/05/2023 10:54</c:v>
                      </c:pt>
                      <c:pt idx="4930">
                        <c:v>25/05/2023 10:54</c:v>
                      </c:pt>
                      <c:pt idx="4931">
                        <c:v>25/05/2023 10:54</c:v>
                      </c:pt>
                      <c:pt idx="4932">
                        <c:v>25/05/2023 10:54</c:v>
                      </c:pt>
                      <c:pt idx="4933">
                        <c:v>25/05/2023 10:54</c:v>
                      </c:pt>
                      <c:pt idx="4934">
                        <c:v>25/05/2023 10:54</c:v>
                      </c:pt>
                      <c:pt idx="4935">
                        <c:v>25/05/2023 10:54</c:v>
                      </c:pt>
                      <c:pt idx="4936">
                        <c:v>25/05/2023 10:54</c:v>
                      </c:pt>
                      <c:pt idx="4937">
                        <c:v>25/05/2023 10:55</c:v>
                      </c:pt>
                      <c:pt idx="4938">
                        <c:v>25/05/2023 10:55</c:v>
                      </c:pt>
                      <c:pt idx="4939">
                        <c:v>25/05/2023 10:55</c:v>
                      </c:pt>
                      <c:pt idx="4940">
                        <c:v>25/05/2023 10:55</c:v>
                      </c:pt>
                      <c:pt idx="4941">
                        <c:v>25/05/2023 10:55</c:v>
                      </c:pt>
                      <c:pt idx="4942">
                        <c:v>25/05/2023 10:55</c:v>
                      </c:pt>
                      <c:pt idx="4943">
                        <c:v>25/05/2023 10:55</c:v>
                      </c:pt>
                      <c:pt idx="4944">
                        <c:v>25/05/2023 10:55</c:v>
                      </c:pt>
                      <c:pt idx="4945">
                        <c:v>25/05/2023 10:55</c:v>
                      </c:pt>
                      <c:pt idx="4946">
                        <c:v>25/05/2023 10:55</c:v>
                      </c:pt>
                      <c:pt idx="4947">
                        <c:v>25/05/2023 10:55</c:v>
                      </c:pt>
                      <c:pt idx="4948">
                        <c:v>25/05/2023 10:55</c:v>
                      </c:pt>
                      <c:pt idx="4949">
                        <c:v>25/05/2023 10:55</c:v>
                      </c:pt>
                      <c:pt idx="4950">
                        <c:v>25/05/2023 10:55</c:v>
                      </c:pt>
                      <c:pt idx="4951">
                        <c:v>25/05/2023 10:55</c:v>
                      </c:pt>
                      <c:pt idx="4952">
                        <c:v>25/05/2023 10:55</c:v>
                      </c:pt>
                      <c:pt idx="4953">
                        <c:v>25/05/2023 10:55</c:v>
                      </c:pt>
                      <c:pt idx="4954">
                        <c:v>25/05/2023 10:55</c:v>
                      </c:pt>
                      <c:pt idx="4955">
                        <c:v>25/05/2023 10:55</c:v>
                      </c:pt>
                      <c:pt idx="4956">
                        <c:v>25/05/2023 10:55</c:v>
                      </c:pt>
                      <c:pt idx="4957">
                        <c:v>25/05/2023 10:55</c:v>
                      </c:pt>
                      <c:pt idx="4958">
                        <c:v>25/05/2023 10:55</c:v>
                      </c:pt>
                      <c:pt idx="4959">
                        <c:v>25/05/2023 10:55</c:v>
                      </c:pt>
                      <c:pt idx="4960">
                        <c:v>25/05/2023 10:55</c:v>
                      </c:pt>
                      <c:pt idx="4961">
                        <c:v>25/05/2023 10:55</c:v>
                      </c:pt>
                      <c:pt idx="4962">
                        <c:v>25/05/2023 10:55</c:v>
                      </c:pt>
                      <c:pt idx="4963">
                        <c:v>25/05/2023 10:55</c:v>
                      </c:pt>
                      <c:pt idx="4964">
                        <c:v>25/05/2023 10:55</c:v>
                      </c:pt>
                      <c:pt idx="4965">
                        <c:v>25/05/2023 10:55</c:v>
                      </c:pt>
                      <c:pt idx="4966">
                        <c:v>25/05/2023 10:55</c:v>
                      </c:pt>
                      <c:pt idx="4967">
                        <c:v>25/05/2023 10:55</c:v>
                      </c:pt>
                      <c:pt idx="4968">
                        <c:v>25/05/2023 10:55</c:v>
                      </c:pt>
                      <c:pt idx="4969">
                        <c:v>25/05/2023 10:55</c:v>
                      </c:pt>
                      <c:pt idx="4970">
                        <c:v>25/05/2023 10:55</c:v>
                      </c:pt>
                      <c:pt idx="4971">
                        <c:v>25/05/2023 10:55</c:v>
                      </c:pt>
                      <c:pt idx="4972">
                        <c:v>25/05/2023 10:55</c:v>
                      </c:pt>
                      <c:pt idx="4973">
                        <c:v>25/05/2023 10:55</c:v>
                      </c:pt>
                      <c:pt idx="4974">
                        <c:v>25/05/2023 10:55</c:v>
                      </c:pt>
                      <c:pt idx="4975">
                        <c:v>25/05/2023 10:55</c:v>
                      </c:pt>
                      <c:pt idx="4976">
                        <c:v>25/05/2023 10:55</c:v>
                      </c:pt>
                      <c:pt idx="4977">
                        <c:v>25/05/2023 10:55</c:v>
                      </c:pt>
                      <c:pt idx="4978">
                        <c:v>25/05/2023 10:55</c:v>
                      </c:pt>
                      <c:pt idx="4979">
                        <c:v>25/05/2023 10:55</c:v>
                      </c:pt>
                      <c:pt idx="4980">
                        <c:v>25/05/2023 10:55</c:v>
                      </c:pt>
                      <c:pt idx="4981">
                        <c:v>25/05/2023 10:55</c:v>
                      </c:pt>
                      <c:pt idx="4982">
                        <c:v>25/05/2023 10:55</c:v>
                      </c:pt>
                      <c:pt idx="4983">
                        <c:v>25/05/2023 10:55</c:v>
                      </c:pt>
                      <c:pt idx="4984">
                        <c:v>25/05/2023 10:55</c:v>
                      </c:pt>
                      <c:pt idx="4985">
                        <c:v>25/05/2023 10:55</c:v>
                      </c:pt>
                      <c:pt idx="4986">
                        <c:v>25/05/2023 10:55</c:v>
                      </c:pt>
                      <c:pt idx="4987">
                        <c:v>25/05/2023 10:55</c:v>
                      </c:pt>
                      <c:pt idx="4988">
                        <c:v>25/05/2023 10:55</c:v>
                      </c:pt>
                      <c:pt idx="4989">
                        <c:v>25/05/2023 10:55</c:v>
                      </c:pt>
                      <c:pt idx="4990">
                        <c:v>25/05/2023 10:55</c:v>
                      </c:pt>
                      <c:pt idx="4991">
                        <c:v>25/05/2023 10:55</c:v>
                      </c:pt>
                      <c:pt idx="4992">
                        <c:v>25/05/2023 10:55</c:v>
                      </c:pt>
                      <c:pt idx="4993">
                        <c:v>25/05/2023 10:55</c:v>
                      </c:pt>
                      <c:pt idx="4994">
                        <c:v>25/05/2023 10:55</c:v>
                      </c:pt>
                      <c:pt idx="4995">
                        <c:v>25/05/2023 10:55</c:v>
                      </c:pt>
                      <c:pt idx="4996">
                        <c:v>25/05/2023 10:56</c:v>
                      </c:pt>
                      <c:pt idx="4997">
                        <c:v>25/05/2023 10:56</c:v>
                      </c:pt>
                      <c:pt idx="4998">
                        <c:v>25/05/2023 10:56</c:v>
                      </c:pt>
                      <c:pt idx="4999">
                        <c:v>25/05/2023 10:56</c:v>
                      </c:pt>
                      <c:pt idx="5000">
                        <c:v>25/05/2023 10:56</c:v>
                      </c:pt>
                      <c:pt idx="5001">
                        <c:v>25/05/2023 10:56</c:v>
                      </c:pt>
                      <c:pt idx="5002">
                        <c:v>25/05/2023 10:56</c:v>
                      </c:pt>
                      <c:pt idx="5003">
                        <c:v>25/05/2023 10:56</c:v>
                      </c:pt>
                      <c:pt idx="5004">
                        <c:v>25/05/2023 10:56</c:v>
                      </c:pt>
                      <c:pt idx="5005">
                        <c:v>25/05/2023 10:56</c:v>
                      </c:pt>
                      <c:pt idx="5006">
                        <c:v>25/05/2023 10:56</c:v>
                      </c:pt>
                      <c:pt idx="5007">
                        <c:v>25/05/2023 10:56</c:v>
                      </c:pt>
                      <c:pt idx="5008">
                        <c:v>25/05/2023 10:56</c:v>
                      </c:pt>
                      <c:pt idx="5009">
                        <c:v>25/05/2023 10:56</c:v>
                      </c:pt>
                      <c:pt idx="5010">
                        <c:v>25/05/2023 10:56</c:v>
                      </c:pt>
                      <c:pt idx="5011">
                        <c:v>25/05/2023 10:56</c:v>
                      </c:pt>
                      <c:pt idx="5012">
                        <c:v>25/05/2023 10:56</c:v>
                      </c:pt>
                      <c:pt idx="5013">
                        <c:v>25/05/2023 10:56</c:v>
                      </c:pt>
                      <c:pt idx="5014">
                        <c:v>25/05/2023 10:56</c:v>
                      </c:pt>
                      <c:pt idx="5015">
                        <c:v>25/05/2023 10:56</c:v>
                      </c:pt>
                      <c:pt idx="5016">
                        <c:v>25/05/2023 10:56</c:v>
                      </c:pt>
                      <c:pt idx="5017">
                        <c:v>25/05/2023 10:56</c:v>
                      </c:pt>
                      <c:pt idx="5018">
                        <c:v>25/05/2023 10:56</c:v>
                      </c:pt>
                      <c:pt idx="5019">
                        <c:v>25/05/2023 10:56</c:v>
                      </c:pt>
                      <c:pt idx="5020">
                        <c:v>25/05/2023 10:56</c:v>
                      </c:pt>
                      <c:pt idx="5021">
                        <c:v>25/05/2023 10:56</c:v>
                      </c:pt>
                      <c:pt idx="5022">
                        <c:v>25/05/2023 10:56</c:v>
                      </c:pt>
                      <c:pt idx="5023">
                        <c:v>25/05/2023 10:56</c:v>
                      </c:pt>
                      <c:pt idx="5024">
                        <c:v>25/05/2023 10:56</c:v>
                      </c:pt>
                      <c:pt idx="5025">
                        <c:v>25/05/2023 10:56</c:v>
                      </c:pt>
                      <c:pt idx="5026">
                        <c:v>25/05/2023 10:56</c:v>
                      </c:pt>
                      <c:pt idx="5027">
                        <c:v>25/05/2023 10:56</c:v>
                      </c:pt>
                      <c:pt idx="5028">
                        <c:v>25/05/2023 10:56</c:v>
                      </c:pt>
                      <c:pt idx="5029">
                        <c:v>25/05/2023 10:56</c:v>
                      </c:pt>
                      <c:pt idx="5030">
                        <c:v>25/05/2023 10:56</c:v>
                      </c:pt>
                      <c:pt idx="5031">
                        <c:v>25/05/2023 10:56</c:v>
                      </c:pt>
                      <c:pt idx="5032">
                        <c:v>25/05/2023 10:56</c:v>
                      </c:pt>
                      <c:pt idx="5033">
                        <c:v>25/05/2023 10:56</c:v>
                      </c:pt>
                      <c:pt idx="5034">
                        <c:v>25/05/2023 10:56</c:v>
                      </c:pt>
                      <c:pt idx="5035">
                        <c:v>25/05/2023 10:56</c:v>
                      </c:pt>
                      <c:pt idx="5036">
                        <c:v>25/05/2023 10:56</c:v>
                      </c:pt>
                      <c:pt idx="5037">
                        <c:v>25/05/2023 10:56</c:v>
                      </c:pt>
                      <c:pt idx="5038">
                        <c:v>25/05/2023 10:56</c:v>
                      </c:pt>
                      <c:pt idx="5039">
                        <c:v>25/05/2023 10:56</c:v>
                      </c:pt>
                      <c:pt idx="5040">
                        <c:v>25/05/2023 10:56</c:v>
                      </c:pt>
                      <c:pt idx="5041">
                        <c:v>25/05/2023 10:56</c:v>
                      </c:pt>
                      <c:pt idx="5042">
                        <c:v>25/05/2023 10:56</c:v>
                      </c:pt>
                      <c:pt idx="5043">
                        <c:v>25/05/2023 10:56</c:v>
                      </c:pt>
                      <c:pt idx="5044">
                        <c:v>25/05/2023 10:56</c:v>
                      </c:pt>
                      <c:pt idx="5045">
                        <c:v>25/05/2023 10:56</c:v>
                      </c:pt>
                      <c:pt idx="5046">
                        <c:v>25/05/2023 10:56</c:v>
                      </c:pt>
                      <c:pt idx="5047">
                        <c:v>25/05/2023 10:56</c:v>
                      </c:pt>
                      <c:pt idx="5048">
                        <c:v>25/05/2023 10:56</c:v>
                      </c:pt>
                      <c:pt idx="5049">
                        <c:v>25/05/2023 10:56</c:v>
                      </c:pt>
                      <c:pt idx="5050">
                        <c:v>25/05/2023 10:56</c:v>
                      </c:pt>
                      <c:pt idx="5051">
                        <c:v>25/05/2023 10:56</c:v>
                      </c:pt>
                      <c:pt idx="5052">
                        <c:v>25/05/2023 10:56</c:v>
                      </c:pt>
                      <c:pt idx="5053">
                        <c:v>25/05/2023 10:56</c:v>
                      </c:pt>
                      <c:pt idx="5054">
                        <c:v>25/05/2023 10:56</c:v>
                      </c:pt>
                      <c:pt idx="5055">
                        <c:v>25/05/2023 10:56</c:v>
                      </c:pt>
                      <c:pt idx="5056">
                        <c:v>25/05/2023 10:57</c:v>
                      </c:pt>
                      <c:pt idx="5057">
                        <c:v>25/05/2023 10:57</c:v>
                      </c:pt>
                      <c:pt idx="5058">
                        <c:v>25/05/2023 10:57</c:v>
                      </c:pt>
                      <c:pt idx="5059">
                        <c:v>25/05/2023 10:57</c:v>
                      </c:pt>
                      <c:pt idx="5060">
                        <c:v>25/05/2023 10:57</c:v>
                      </c:pt>
                      <c:pt idx="5061">
                        <c:v>25/05/2023 10:57</c:v>
                      </c:pt>
                      <c:pt idx="5062">
                        <c:v>25/05/2023 10:57</c:v>
                      </c:pt>
                      <c:pt idx="5063">
                        <c:v>25/05/2023 10:57</c:v>
                      </c:pt>
                      <c:pt idx="5064">
                        <c:v>25/05/2023 10:57</c:v>
                      </c:pt>
                      <c:pt idx="5065">
                        <c:v>25/05/2023 10:57</c:v>
                      </c:pt>
                      <c:pt idx="5066">
                        <c:v>25/05/2023 10:57</c:v>
                      </c:pt>
                      <c:pt idx="5067">
                        <c:v>25/05/2023 10:57</c:v>
                      </c:pt>
                      <c:pt idx="5068">
                        <c:v>25/05/2023 10:57</c:v>
                      </c:pt>
                      <c:pt idx="5069">
                        <c:v>25/05/2023 10:57</c:v>
                      </c:pt>
                      <c:pt idx="5070">
                        <c:v>25/05/2023 10:57</c:v>
                      </c:pt>
                      <c:pt idx="5071">
                        <c:v>25/05/2023 10:57</c:v>
                      </c:pt>
                      <c:pt idx="5072">
                        <c:v>25/05/2023 10:57</c:v>
                      </c:pt>
                      <c:pt idx="5073">
                        <c:v>25/05/2023 10:57</c:v>
                      </c:pt>
                      <c:pt idx="5074">
                        <c:v>25/05/2023 10:57</c:v>
                      </c:pt>
                      <c:pt idx="5075">
                        <c:v>25/05/2023 10:57</c:v>
                      </c:pt>
                      <c:pt idx="5076">
                        <c:v>25/05/2023 10:57</c:v>
                      </c:pt>
                      <c:pt idx="5077">
                        <c:v>25/05/2023 10:57</c:v>
                      </c:pt>
                      <c:pt idx="5078">
                        <c:v>25/05/2023 10:57</c:v>
                      </c:pt>
                      <c:pt idx="5079">
                        <c:v>25/05/2023 10:57</c:v>
                      </c:pt>
                      <c:pt idx="5080">
                        <c:v>25/05/2023 10:57</c:v>
                      </c:pt>
                      <c:pt idx="5081">
                        <c:v>25/05/2023 10:57</c:v>
                      </c:pt>
                      <c:pt idx="5082">
                        <c:v>25/05/2023 10:57</c:v>
                      </c:pt>
                      <c:pt idx="5083">
                        <c:v>25/05/2023 10:57</c:v>
                      </c:pt>
                      <c:pt idx="5084">
                        <c:v>25/05/2023 10:57</c:v>
                      </c:pt>
                      <c:pt idx="5085">
                        <c:v>25/05/2023 10:57</c:v>
                      </c:pt>
                      <c:pt idx="5086">
                        <c:v>25/05/2023 10:57</c:v>
                      </c:pt>
                      <c:pt idx="5087">
                        <c:v>25/05/2023 10:57</c:v>
                      </c:pt>
                      <c:pt idx="5088">
                        <c:v>25/05/2023 10:57</c:v>
                      </c:pt>
                      <c:pt idx="5089">
                        <c:v>25/05/2023 10:57</c:v>
                      </c:pt>
                      <c:pt idx="5090">
                        <c:v>25/05/2023 10:57</c:v>
                      </c:pt>
                      <c:pt idx="5091">
                        <c:v>25/05/2023 10:57</c:v>
                      </c:pt>
                      <c:pt idx="5092">
                        <c:v>25/05/2023 10:57</c:v>
                      </c:pt>
                      <c:pt idx="5093">
                        <c:v>25/05/2023 10:57</c:v>
                      </c:pt>
                      <c:pt idx="5094">
                        <c:v>25/05/2023 10:57</c:v>
                      </c:pt>
                      <c:pt idx="5095">
                        <c:v>25/05/2023 10:57</c:v>
                      </c:pt>
                      <c:pt idx="5096">
                        <c:v>25/05/2023 10:57</c:v>
                      </c:pt>
                      <c:pt idx="5097">
                        <c:v>25/05/2023 10:57</c:v>
                      </c:pt>
                      <c:pt idx="5098">
                        <c:v>25/05/2023 10:57</c:v>
                      </c:pt>
                      <c:pt idx="5099">
                        <c:v>25/05/2023 10:57</c:v>
                      </c:pt>
                      <c:pt idx="5100">
                        <c:v>25/05/2023 10:57</c:v>
                      </c:pt>
                      <c:pt idx="5101">
                        <c:v>25/05/2023 10:57</c:v>
                      </c:pt>
                      <c:pt idx="5102">
                        <c:v>25/05/2023 10:57</c:v>
                      </c:pt>
                      <c:pt idx="5103">
                        <c:v>25/05/2023 10:57</c:v>
                      </c:pt>
                      <c:pt idx="5104">
                        <c:v>25/05/2023 10:57</c:v>
                      </c:pt>
                      <c:pt idx="5105">
                        <c:v>25/05/2023 10:57</c:v>
                      </c:pt>
                      <c:pt idx="5106">
                        <c:v>25/05/2023 10:57</c:v>
                      </c:pt>
                      <c:pt idx="5107">
                        <c:v>25/05/2023 10:57</c:v>
                      </c:pt>
                      <c:pt idx="5108">
                        <c:v>25/05/2023 10:57</c:v>
                      </c:pt>
                      <c:pt idx="5109">
                        <c:v>25/05/2023 10:57</c:v>
                      </c:pt>
                      <c:pt idx="5110">
                        <c:v>25/05/2023 10:57</c:v>
                      </c:pt>
                      <c:pt idx="5111">
                        <c:v>25/05/2023 10:57</c:v>
                      </c:pt>
                      <c:pt idx="5112">
                        <c:v>25/05/2023 10:57</c:v>
                      </c:pt>
                      <c:pt idx="5113">
                        <c:v>25/05/2023 10:57</c:v>
                      </c:pt>
                      <c:pt idx="5114">
                        <c:v>25/05/2023 10:57</c:v>
                      </c:pt>
                      <c:pt idx="5115">
                        <c:v>25/05/2023 10:57</c:v>
                      </c:pt>
                      <c:pt idx="5116">
                        <c:v>25/05/2023 10:58</c:v>
                      </c:pt>
                      <c:pt idx="5117">
                        <c:v>25/05/2023 10:58</c:v>
                      </c:pt>
                      <c:pt idx="5118">
                        <c:v>25/05/2023 10:58</c:v>
                      </c:pt>
                      <c:pt idx="5119">
                        <c:v>25/05/2023 10:58</c:v>
                      </c:pt>
                      <c:pt idx="5120">
                        <c:v>25/05/2023 10:58</c:v>
                      </c:pt>
                      <c:pt idx="5121">
                        <c:v>25/05/2023 10:58</c:v>
                      </c:pt>
                      <c:pt idx="5122">
                        <c:v>25/05/2023 10:58</c:v>
                      </c:pt>
                      <c:pt idx="5123">
                        <c:v>25/05/2023 10:58</c:v>
                      </c:pt>
                      <c:pt idx="5124">
                        <c:v>25/05/2023 10:58</c:v>
                      </c:pt>
                      <c:pt idx="5125">
                        <c:v>25/05/2023 10:58</c:v>
                      </c:pt>
                      <c:pt idx="5126">
                        <c:v>25/05/2023 10:58</c:v>
                      </c:pt>
                      <c:pt idx="5127">
                        <c:v>25/05/2023 10:58</c:v>
                      </c:pt>
                      <c:pt idx="5128">
                        <c:v>25/05/2023 10:58</c:v>
                      </c:pt>
                      <c:pt idx="5129">
                        <c:v>25/05/2023 10:58</c:v>
                      </c:pt>
                      <c:pt idx="5130">
                        <c:v>25/05/2023 10:58</c:v>
                      </c:pt>
                      <c:pt idx="5131">
                        <c:v>25/05/2023 10:58</c:v>
                      </c:pt>
                      <c:pt idx="5132">
                        <c:v>25/05/2023 10:58</c:v>
                      </c:pt>
                      <c:pt idx="5133">
                        <c:v>25/05/2023 10:58</c:v>
                      </c:pt>
                      <c:pt idx="5134">
                        <c:v>25/05/2023 10:58</c:v>
                      </c:pt>
                      <c:pt idx="5135">
                        <c:v>25/05/2023 10:58</c:v>
                      </c:pt>
                      <c:pt idx="5136">
                        <c:v>25/05/2023 10:58</c:v>
                      </c:pt>
                      <c:pt idx="5137">
                        <c:v>25/05/2023 10:58</c:v>
                      </c:pt>
                      <c:pt idx="5138">
                        <c:v>25/05/2023 10:58</c:v>
                      </c:pt>
                      <c:pt idx="5139">
                        <c:v>25/05/2023 10:58</c:v>
                      </c:pt>
                      <c:pt idx="5140">
                        <c:v>25/05/2023 10:58</c:v>
                      </c:pt>
                      <c:pt idx="5141">
                        <c:v>25/05/2023 10:58</c:v>
                      </c:pt>
                      <c:pt idx="5142">
                        <c:v>25/05/2023 10:58</c:v>
                      </c:pt>
                      <c:pt idx="5143">
                        <c:v>25/05/2023 10:58</c:v>
                      </c:pt>
                      <c:pt idx="5144">
                        <c:v>25/05/2023 10:58</c:v>
                      </c:pt>
                      <c:pt idx="5145">
                        <c:v>25/05/2023 10:58</c:v>
                      </c:pt>
                      <c:pt idx="5146">
                        <c:v>25/05/2023 10:58</c:v>
                      </c:pt>
                      <c:pt idx="5147">
                        <c:v>25/05/2023 10:58</c:v>
                      </c:pt>
                      <c:pt idx="5148">
                        <c:v>25/05/2023 10:58</c:v>
                      </c:pt>
                      <c:pt idx="5149">
                        <c:v>25/05/2023 10:58</c:v>
                      </c:pt>
                      <c:pt idx="5150">
                        <c:v>25/05/2023 10:58</c:v>
                      </c:pt>
                      <c:pt idx="5151">
                        <c:v>25/05/2023 10:58</c:v>
                      </c:pt>
                      <c:pt idx="5152">
                        <c:v>25/05/2023 10:58</c:v>
                      </c:pt>
                      <c:pt idx="5153">
                        <c:v>25/05/2023 10:58</c:v>
                      </c:pt>
                      <c:pt idx="5154">
                        <c:v>25/05/2023 10:58</c:v>
                      </c:pt>
                      <c:pt idx="5155">
                        <c:v>25/05/2023 10:58</c:v>
                      </c:pt>
                      <c:pt idx="5156">
                        <c:v>25/05/2023 10:58</c:v>
                      </c:pt>
                      <c:pt idx="5157">
                        <c:v>25/05/2023 10:58</c:v>
                      </c:pt>
                      <c:pt idx="5158">
                        <c:v>25/05/2023 10:58</c:v>
                      </c:pt>
                      <c:pt idx="5159">
                        <c:v>25/05/2023 10:58</c:v>
                      </c:pt>
                      <c:pt idx="5160">
                        <c:v>25/05/2023 10:58</c:v>
                      </c:pt>
                      <c:pt idx="5161">
                        <c:v>25/05/2023 10:58</c:v>
                      </c:pt>
                      <c:pt idx="5162">
                        <c:v>25/05/2023 10:58</c:v>
                      </c:pt>
                      <c:pt idx="5163">
                        <c:v>25/05/2023 10:58</c:v>
                      </c:pt>
                      <c:pt idx="5164">
                        <c:v>25/05/2023 10:58</c:v>
                      </c:pt>
                      <c:pt idx="5165">
                        <c:v>25/05/2023 10:58</c:v>
                      </c:pt>
                      <c:pt idx="5166">
                        <c:v>25/05/2023 10:58</c:v>
                      </c:pt>
                      <c:pt idx="5167">
                        <c:v>25/05/2023 10:58</c:v>
                      </c:pt>
                      <c:pt idx="5168">
                        <c:v>25/05/2023 10:58</c:v>
                      </c:pt>
                      <c:pt idx="5169">
                        <c:v>25/05/2023 10:58</c:v>
                      </c:pt>
                      <c:pt idx="5170">
                        <c:v>25/05/2023 10:58</c:v>
                      </c:pt>
                      <c:pt idx="5171">
                        <c:v>25/05/2023 10:58</c:v>
                      </c:pt>
                      <c:pt idx="5172">
                        <c:v>25/05/2023 10:58</c:v>
                      </c:pt>
                      <c:pt idx="5173">
                        <c:v>25/05/2023 10:58</c:v>
                      </c:pt>
                      <c:pt idx="5174">
                        <c:v>25/05/2023 10:58</c:v>
                      </c:pt>
                      <c:pt idx="5175">
                        <c:v>25/05/2023 10:59</c:v>
                      </c:pt>
                      <c:pt idx="5176">
                        <c:v>25/05/2023 10:59</c:v>
                      </c:pt>
                      <c:pt idx="5177">
                        <c:v>25/05/2023 10:59</c:v>
                      </c:pt>
                      <c:pt idx="5178">
                        <c:v>25/05/2023 10:59</c:v>
                      </c:pt>
                      <c:pt idx="5179">
                        <c:v>25/05/2023 10:59</c:v>
                      </c:pt>
                      <c:pt idx="5180">
                        <c:v>25/05/2023 10:59</c:v>
                      </c:pt>
                      <c:pt idx="5181">
                        <c:v>25/05/2023 10:59</c:v>
                      </c:pt>
                      <c:pt idx="5182">
                        <c:v>25/05/2023 10:59</c:v>
                      </c:pt>
                      <c:pt idx="5183">
                        <c:v>25/05/2023 10:59</c:v>
                      </c:pt>
                      <c:pt idx="5184">
                        <c:v>25/05/2023 10:59</c:v>
                      </c:pt>
                      <c:pt idx="5185">
                        <c:v>25/05/2023 10:59</c:v>
                      </c:pt>
                      <c:pt idx="5186">
                        <c:v>25/05/2023 10:59</c:v>
                      </c:pt>
                      <c:pt idx="5187">
                        <c:v>25/05/2023 10:59</c:v>
                      </c:pt>
                      <c:pt idx="5188">
                        <c:v>25/05/2023 10:59</c:v>
                      </c:pt>
                      <c:pt idx="5189">
                        <c:v>25/05/2023 10:59</c:v>
                      </c:pt>
                      <c:pt idx="5190">
                        <c:v>25/05/2023 10:59</c:v>
                      </c:pt>
                      <c:pt idx="5191">
                        <c:v>25/05/2023 10:59</c:v>
                      </c:pt>
                      <c:pt idx="5192">
                        <c:v>25/05/2023 10:59</c:v>
                      </c:pt>
                      <c:pt idx="5193">
                        <c:v>25/05/2023 10:59</c:v>
                      </c:pt>
                      <c:pt idx="5194">
                        <c:v>25/05/2023 10:59</c:v>
                      </c:pt>
                      <c:pt idx="5195">
                        <c:v>25/05/2023 10:59</c:v>
                      </c:pt>
                      <c:pt idx="5196">
                        <c:v>25/05/2023 10:59</c:v>
                      </c:pt>
                      <c:pt idx="5197">
                        <c:v>25/05/2023 10:59</c:v>
                      </c:pt>
                      <c:pt idx="5198">
                        <c:v>25/05/2023 10:59</c:v>
                      </c:pt>
                      <c:pt idx="5199">
                        <c:v>25/05/2023 10:59</c:v>
                      </c:pt>
                      <c:pt idx="5200">
                        <c:v>25/05/2023 10:59</c:v>
                      </c:pt>
                      <c:pt idx="5201">
                        <c:v>25/05/2023 10:59</c:v>
                      </c:pt>
                      <c:pt idx="5202">
                        <c:v>25/05/2023 10:59</c:v>
                      </c:pt>
                      <c:pt idx="5203">
                        <c:v>25/05/2023 10:59</c:v>
                      </c:pt>
                      <c:pt idx="5204">
                        <c:v>25/05/2023 10:59</c:v>
                      </c:pt>
                      <c:pt idx="5205">
                        <c:v>25/05/2023 10:59</c:v>
                      </c:pt>
                      <c:pt idx="5206">
                        <c:v>25/05/2023 10:59</c:v>
                      </c:pt>
                      <c:pt idx="5207">
                        <c:v>25/05/2023 10:59</c:v>
                      </c:pt>
                      <c:pt idx="5208">
                        <c:v>25/05/2023 10:59</c:v>
                      </c:pt>
                      <c:pt idx="5209">
                        <c:v>25/05/2023 10:59</c:v>
                      </c:pt>
                      <c:pt idx="5210">
                        <c:v>25/05/2023 10:59</c:v>
                      </c:pt>
                      <c:pt idx="5211">
                        <c:v>25/05/2023 10:59</c:v>
                      </c:pt>
                      <c:pt idx="5212">
                        <c:v>25/05/2023 10:59</c:v>
                      </c:pt>
                      <c:pt idx="5213">
                        <c:v>25/05/2023 10:59</c:v>
                      </c:pt>
                      <c:pt idx="5214">
                        <c:v>25/05/2023 10:59</c:v>
                      </c:pt>
                      <c:pt idx="5215">
                        <c:v>25/05/2023 10:59</c:v>
                      </c:pt>
                      <c:pt idx="5216">
                        <c:v>25/05/2023 10:59</c:v>
                      </c:pt>
                      <c:pt idx="5217">
                        <c:v>25/05/2023 10:59</c:v>
                      </c:pt>
                      <c:pt idx="5218">
                        <c:v>25/05/2023 10:59</c:v>
                      </c:pt>
                      <c:pt idx="5219">
                        <c:v>25/05/2023 10:59</c:v>
                      </c:pt>
                      <c:pt idx="5220">
                        <c:v>25/05/2023 10:59</c:v>
                      </c:pt>
                      <c:pt idx="5221">
                        <c:v>25/05/2023 10:59</c:v>
                      </c:pt>
                      <c:pt idx="5222">
                        <c:v>25/05/2023 10:59</c:v>
                      </c:pt>
                      <c:pt idx="5223">
                        <c:v>25/05/2023 10:59</c:v>
                      </c:pt>
                      <c:pt idx="5224">
                        <c:v>25/05/2023 10:59</c:v>
                      </c:pt>
                      <c:pt idx="5225">
                        <c:v>25/05/2023 10:59</c:v>
                      </c:pt>
                      <c:pt idx="5226">
                        <c:v>25/05/2023 10:59</c:v>
                      </c:pt>
                      <c:pt idx="5227">
                        <c:v>25/05/2023 10:59</c:v>
                      </c:pt>
                      <c:pt idx="5228">
                        <c:v>25/05/2023 10:59</c:v>
                      </c:pt>
                      <c:pt idx="5229">
                        <c:v>25/05/2023 10:59</c:v>
                      </c:pt>
                      <c:pt idx="5230">
                        <c:v>25/05/2023 10:59</c:v>
                      </c:pt>
                      <c:pt idx="5231">
                        <c:v>25/05/2023 10:59</c:v>
                      </c:pt>
                      <c:pt idx="5232">
                        <c:v>25/05/2023 10:59</c:v>
                      </c:pt>
                      <c:pt idx="5233">
                        <c:v>25/05/2023 10:59</c:v>
                      </c:pt>
                      <c:pt idx="5234">
                        <c:v>25/05/2023 10:59</c:v>
                      </c:pt>
                      <c:pt idx="5235">
                        <c:v>25/05/2023 11:00</c:v>
                      </c:pt>
                      <c:pt idx="5236">
                        <c:v>25/05/2023 11:00</c:v>
                      </c:pt>
                      <c:pt idx="5237">
                        <c:v>25/05/2023 11:00</c:v>
                      </c:pt>
                      <c:pt idx="5238">
                        <c:v>25/05/2023 11:00</c:v>
                      </c:pt>
                      <c:pt idx="5239">
                        <c:v>25/05/2023 11:00</c:v>
                      </c:pt>
                      <c:pt idx="5240">
                        <c:v>25/05/2023 11:00</c:v>
                      </c:pt>
                      <c:pt idx="5241">
                        <c:v>25/05/2023 11:00</c:v>
                      </c:pt>
                      <c:pt idx="5242">
                        <c:v>25/05/2023 11:00</c:v>
                      </c:pt>
                      <c:pt idx="5243">
                        <c:v>25/05/2023 11:00</c:v>
                      </c:pt>
                      <c:pt idx="5244">
                        <c:v>25/05/2023 11:00</c:v>
                      </c:pt>
                      <c:pt idx="5245">
                        <c:v>25/05/2023 11:00</c:v>
                      </c:pt>
                      <c:pt idx="5246">
                        <c:v>25/05/2023 11:00</c:v>
                      </c:pt>
                      <c:pt idx="5247">
                        <c:v>25/05/2023 11:00</c:v>
                      </c:pt>
                      <c:pt idx="5248">
                        <c:v>25/05/2023 11:00</c:v>
                      </c:pt>
                      <c:pt idx="5249">
                        <c:v>25/05/2023 11:00</c:v>
                      </c:pt>
                      <c:pt idx="5250">
                        <c:v>25/05/2023 11:00</c:v>
                      </c:pt>
                      <c:pt idx="5251">
                        <c:v>25/05/2023 11:00</c:v>
                      </c:pt>
                      <c:pt idx="5252">
                        <c:v>25/05/2023 11:00</c:v>
                      </c:pt>
                      <c:pt idx="5253">
                        <c:v>25/05/2023 11:00</c:v>
                      </c:pt>
                      <c:pt idx="5254">
                        <c:v>25/05/2023 11:00</c:v>
                      </c:pt>
                      <c:pt idx="5255">
                        <c:v>25/05/2023 11:00</c:v>
                      </c:pt>
                      <c:pt idx="5256">
                        <c:v>25/05/2023 11:00</c:v>
                      </c:pt>
                      <c:pt idx="5257">
                        <c:v>25/05/2023 11:00</c:v>
                      </c:pt>
                      <c:pt idx="5258">
                        <c:v>25/05/2023 11:00</c:v>
                      </c:pt>
                      <c:pt idx="5259">
                        <c:v>25/05/2023 11:00</c:v>
                      </c:pt>
                      <c:pt idx="5260">
                        <c:v>25/05/2023 11:00</c:v>
                      </c:pt>
                      <c:pt idx="5261">
                        <c:v>25/05/2023 11:00</c:v>
                      </c:pt>
                      <c:pt idx="5262">
                        <c:v>25/05/2023 11:00</c:v>
                      </c:pt>
                      <c:pt idx="5263">
                        <c:v>25/05/2023 11:00</c:v>
                      </c:pt>
                      <c:pt idx="5264">
                        <c:v>25/05/2023 11:00</c:v>
                      </c:pt>
                      <c:pt idx="5265">
                        <c:v>25/05/2023 11:00</c:v>
                      </c:pt>
                      <c:pt idx="5266">
                        <c:v>25/05/2023 11:00</c:v>
                      </c:pt>
                      <c:pt idx="5267">
                        <c:v>25/05/2023 11:00</c:v>
                      </c:pt>
                      <c:pt idx="5268">
                        <c:v>25/05/2023 11:00</c:v>
                      </c:pt>
                      <c:pt idx="5269">
                        <c:v>25/05/2023 11:00</c:v>
                      </c:pt>
                      <c:pt idx="5270">
                        <c:v>25/05/2023 11:00</c:v>
                      </c:pt>
                      <c:pt idx="5271">
                        <c:v>25/05/2023 11:00</c:v>
                      </c:pt>
                      <c:pt idx="5272">
                        <c:v>25/05/2023 11:00</c:v>
                      </c:pt>
                      <c:pt idx="5273">
                        <c:v>25/05/2023 11:00</c:v>
                      </c:pt>
                      <c:pt idx="5274">
                        <c:v>25/05/2023 11:00</c:v>
                      </c:pt>
                      <c:pt idx="5275">
                        <c:v>25/05/2023 11:00</c:v>
                      </c:pt>
                      <c:pt idx="5276">
                        <c:v>25/05/2023 11:00</c:v>
                      </c:pt>
                      <c:pt idx="5277">
                        <c:v>25/05/2023 11:00</c:v>
                      </c:pt>
                      <c:pt idx="5278">
                        <c:v>25/05/2023 11:00</c:v>
                      </c:pt>
                      <c:pt idx="5279">
                        <c:v>25/05/2023 11:00</c:v>
                      </c:pt>
                      <c:pt idx="5280">
                        <c:v>25/05/2023 11:00</c:v>
                      </c:pt>
                      <c:pt idx="5281">
                        <c:v>25/05/2023 11:00</c:v>
                      </c:pt>
                      <c:pt idx="5282">
                        <c:v>25/05/2023 11:00</c:v>
                      </c:pt>
                      <c:pt idx="5283">
                        <c:v>25/05/2023 11:00</c:v>
                      </c:pt>
                      <c:pt idx="5284">
                        <c:v>25/05/2023 11:00</c:v>
                      </c:pt>
                      <c:pt idx="5285">
                        <c:v>25/05/2023 11:00</c:v>
                      </c:pt>
                      <c:pt idx="5286">
                        <c:v>25/05/2023 11:00</c:v>
                      </c:pt>
                      <c:pt idx="5287">
                        <c:v>25/05/2023 11:00</c:v>
                      </c:pt>
                      <c:pt idx="5288">
                        <c:v>25/05/2023 11:00</c:v>
                      </c:pt>
                      <c:pt idx="5289">
                        <c:v>25/05/2023 11:00</c:v>
                      </c:pt>
                      <c:pt idx="5290">
                        <c:v>25/05/2023 11:00</c:v>
                      </c:pt>
                      <c:pt idx="5291">
                        <c:v>25/05/2023 11:00</c:v>
                      </c:pt>
                      <c:pt idx="5292">
                        <c:v>25/05/2023 11:00</c:v>
                      </c:pt>
                      <c:pt idx="5293">
                        <c:v>25/05/2023 11:00</c:v>
                      </c:pt>
                      <c:pt idx="5294">
                        <c:v>25/05/2023 11:00</c:v>
                      </c:pt>
                      <c:pt idx="5295">
                        <c:v>25/05/2023 11:01</c:v>
                      </c:pt>
                      <c:pt idx="5296">
                        <c:v>25/05/2023 11:01</c:v>
                      </c:pt>
                      <c:pt idx="5297">
                        <c:v>25/05/2023 11:01</c:v>
                      </c:pt>
                      <c:pt idx="5298">
                        <c:v>25/05/2023 11:01</c:v>
                      </c:pt>
                      <c:pt idx="5299">
                        <c:v>25/05/2023 11:01</c:v>
                      </c:pt>
                      <c:pt idx="5300">
                        <c:v>25/05/2023 11:01</c:v>
                      </c:pt>
                      <c:pt idx="5301">
                        <c:v>25/05/2023 11:01</c:v>
                      </c:pt>
                      <c:pt idx="5302">
                        <c:v>25/05/2023 11:01</c:v>
                      </c:pt>
                      <c:pt idx="5303">
                        <c:v>25/05/2023 11:01</c:v>
                      </c:pt>
                      <c:pt idx="5304">
                        <c:v>25/05/2023 11:01</c:v>
                      </c:pt>
                      <c:pt idx="5305">
                        <c:v>25/05/2023 11:01</c:v>
                      </c:pt>
                      <c:pt idx="5306">
                        <c:v>25/05/2023 11:01</c:v>
                      </c:pt>
                      <c:pt idx="5307">
                        <c:v>25/05/2023 11:01</c:v>
                      </c:pt>
                      <c:pt idx="5308">
                        <c:v>25/05/2023 11:01</c:v>
                      </c:pt>
                      <c:pt idx="5309">
                        <c:v>25/05/2023 11:01</c:v>
                      </c:pt>
                      <c:pt idx="5310">
                        <c:v>25/05/2023 11:01</c:v>
                      </c:pt>
                      <c:pt idx="5311">
                        <c:v>25/05/2023 11:01</c:v>
                      </c:pt>
                      <c:pt idx="5312">
                        <c:v>25/05/2023 11:01</c:v>
                      </c:pt>
                      <c:pt idx="5313">
                        <c:v>25/05/2023 11:01</c:v>
                      </c:pt>
                      <c:pt idx="5314">
                        <c:v>25/05/2023 11:01</c:v>
                      </c:pt>
                      <c:pt idx="5315">
                        <c:v>25/05/2023 11:01</c:v>
                      </c:pt>
                      <c:pt idx="5316">
                        <c:v>25/05/2023 11:01</c:v>
                      </c:pt>
                      <c:pt idx="5317">
                        <c:v>25/05/2023 11:01</c:v>
                      </c:pt>
                      <c:pt idx="5318">
                        <c:v>25/05/2023 11:01</c:v>
                      </c:pt>
                      <c:pt idx="5319">
                        <c:v>25/05/2023 11:01</c:v>
                      </c:pt>
                      <c:pt idx="5320">
                        <c:v>25/05/2023 11:01</c:v>
                      </c:pt>
                      <c:pt idx="5321">
                        <c:v>25/05/2023 11:01</c:v>
                      </c:pt>
                      <c:pt idx="5322">
                        <c:v>25/05/2023 11:01</c:v>
                      </c:pt>
                      <c:pt idx="5323">
                        <c:v>25/05/2023 11:01</c:v>
                      </c:pt>
                      <c:pt idx="5324">
                        <c:v>25/05/2023 11:01</c:v>
                      </c:pt>
                      <c:pt idx="5325">
                        <c:v>25/05/2023 11:01</c:v>
                      </c:pt>
                      <c:pt idx="5326">
                        <c:v>25/05/2023 11:01</c:v>
                      </c:pt>
                      <c:pt idx="5327">
                        <c:v>25/05/2023 11:01</c:v>
                      </c:pt>
                      <c:pt idx="5328">
                        <c:v>25/05/2023 11:01</c:v>
                      </c:pt>
                      <c:pt idx="5329">
                        <c:v>25/05/2023 11:01</c:v>
                      </c:pt>
                      <c:pt idx="5330">
                        <c:v>25/05/2023 11:01</c:v>
                      </c:pt>
                      <c:pt idx="5331">
                        <c:v>25/05/2023 11:01</c:v>
                      </c:pt>
                      <c:pt idx="5332">
                        <c:v>25/05/2023 11:01</c:v>
                      </c:pt>
                      <c:pt idx="5333">
                        <c:v>25/05/2023 11:01</c:v>
                      </c:pt>
                      <c:pt idx="5334">
                        <c:v>25/05/2023 11:01</c:v>
                      </c:pt>
                      <c:pt idx="5335">
                        <c:v>25/05/2023 11:01</c:v>
                      </c:pt>
                      <c:pt idx="5336">
                        <c:v>25/05/2023 11:01</c:v>
                      </c:pt>
                      <c:pt idx="5337">
                        <c:v>25/05/2023 11:01</c:v>
                      </c:pt>
                      <c:pt idx="5338">
                        <c:v>25/05/2023 11:01</c:v>
                      </c:pt>
                      <c:pt idx="5339">
                        <c:v>25/05/2023 11:01</c:v>
                      </c:pt>
                      <c:pt idx="5340">
                        <c:v>25/05/2023 11:01</c:v>
                      </c:pt>
                      <c:pt idx="5341">
                        <c:v>25/05/2023 11:01</c:v>
                      </c:pt>
                      <c:pt idx="5342">
                        <c:v>25/05/2023 11:01</c:v>
                      </c:pt>
                      <c:pt idx="5343">
                        <c:v>25/05/2023 11:01</c:v>
                      </c:pt>
                      <c:pt idx="5344">
                        <c:v>25/05/2023 11:01</c:v>
                      </c:pt>
                      <c:pt idx="5345">
                        <c:v>25/05/2023 11:01</c:v>
                      </c:pt>
                      <c:pt idx="5346">
                        <c:v>25/05/2023 11:01</c:v>
                      </c:pt>
                      <c:pt idx="5347">
                        <c:v>25/05/2023 11:01</c:v>
                      </c:pt>
                      <c:pt idx="5348">
                        <c:v>25/05/2023 11:01</c:v>
                      </c:pt>
                      <c:pt idx="5349">
                        <c:v>25/05/2023 11:01</c:v>
                      </c:pt>
                      <c:pt idx="5350">
                        <c:v>25/05/2023 11:01</c:v>
                      </c:pt>
                      <c:pt idx="5351">
                        <c:v>25/05/2023 11:01</c:v>
                      </c:pt>
                      <c:pt idx="5352">
                        <c:v>25/05/2023 11:01</c:v>
                      </c:pt>
                      <c:pt idx="5353">
                        <c:v>25/05/2023 11:01</c:v>
                      </c:pt>
                      <c:pt idx="5354">
                        <c:v>25/05/2023 11:02</c:v>
                      </c:pt>
                      <c:pt idx="5355">
                        <c:v>25/05/2023 11:02</c:v>
                      </c:pt>
                      <c:pt idx="5356">
                        <c:v>25/05/2023 11:02</c:v>
                      </c:pt>
                      <c:pt idx="5357">
                        <c:v>25/05/2023 11:02</c:v>
                      </c:pt>
                      <c:pt idx="5358">
                        <c:v>25/05/2023 11:02</c:v>
                      </c:pt>
                      <c:pt idx="5359">
                        <c:v>25/05/2023 11:02</c:v>
                      </c:pt>
                      <c:pt idx="5360">
                        <c:v>25/05/2023 11:02</c:v>
                      </c:pt>
                      <c:pt idx="5361">
                        <c:v>25/05/2023 11:02</c:v>
                      </c:pt>
                      <c:pt idx="5362">
                        <c:v>25/05/2023 11:02</c:v>
                      </c:pt>
                      <c:pt idx="5363">
                        <c:v>25/05/2023 11:02</c:v>
                      </c:pt>
                      <c:pt idx="5364">
                        <c:v>25/05/2023 11:02</c:v>
                      </c:pt>
                      <c:pt idx="5365">
                        <c:v>25/05/2023 11:02</c:v>
                      </c:pt>
                      <c:pt idx="5366">
                        <c:v>25/05/2023 11:02</c:v>
                      </c:pt>
                      <c:pt idx="5367">
                        <c:v>25/05/2023 11:02</c:v>
                      </c:pt>
                      <c:pt idx="5368">
                        <c:v>25/05/2023 11:02</c:v>
                      </c:pt>
                      <c:pt idx="5369">
                        <c:v>25/05/2023 11:02</c:v>
                      </c:pt>
                      <c:pt idx="5370">
                        <c:v>25/05/2023 11:02</c:v>
                      </c:pt>
                      <c:pt idx="5371">
                        <c:v>25/05/2023 11:02</c:v>
                      </c:pt>
                      <c:pt idx="5372">
                        <c:v>25/05/2023 11:02</c:v>
                      </c:pt>
                      <c:pt idx="5373">
                        <c:v>25/05/2023 11:02</c:v>
                      </c:pt>
                      <c:pt idx="5374">
                        <c:v>25/05/2023 11:02</c:v>
                      </c:pt>
                      <c:pt idx="5375">
                        <c:v>25/05/2023 11:02</c:v>
                      </c:pt>
                      <c:pt idx="5376">
                        <c:v>25/05/2023 11:02</c:v>
                      </c:pt>
                      <c:pt idx="5377">
                        <c:v>25/05/2023 11:02</c:v>
                      </c:pt>
                      <c:pt idx="5378">
                        <c:v>25/05/2023 11:02</c:v>
                      </c:pt>
                      <c:pt idx="5379">
                        <c:v>25/05/2023 11:02</c:v>
                      </c:pt>
                      <c:pt idx="5380">
                        <c:v>25/05/2023 11:02</c:v>
                      </c:pt>
                      <c:pt idx="5381">
                        <c:v>25/05/2023 11:02</c:v>
                      </c:pt>
                      <c:pt idx="5382">
                        <c:v>25/05/2023 11:02</c:v>
                      </c:pt>
                      <c:pt idx="5383">
                        <c:v>25/05/2023 11:02</c:v>
                      </c:pt>
                      <c:pt idx="5384">
                        <c:v>25/05/2023 11:02</c:v>
                      </c:pt>
                      <c:pt idx="5385">
                        <c:v>25/05/2023 11:02</c:v>
                      </c:pt>
                      <c:pt idx="5386">
                        <c:v>25/05/2023 11:02</c:v>
                      </c:pt>
                      <c:pt idx="5387">
                        <c:v>25/05/2023 11:02</c:v>
                      </c:pt>
                      <c:pt idx="5388">
                        <c:v>25/05/2023 11:02</c:v>
                      </c:pt>
                      <c:pt idx="5389">
                        <c:v>25/05/2023 11:02</c:v>
                      </c:pt>
                      <c:pt idx="5390">
                        <c:v>25/05/2023 11:02</c:v>
                      </c:pt>
                      <c:pt idx="5391">
                        <c:v>25/05/2023 11:02</c:v>
                      </c:pt>
                      <c:pt idx="5392">
                        <c:v>25/05/2023 11:02</c:v>
                      </c:pt>
                      <c:pt idx="5393">
                        <c:v>25/05/2023 11:02</c:v>
                      </c:pt>
                      <c:pt idx="5394">
                        <c:v>25/05/2023 11:02</c:v>
                      </c:pt>
                      <c:pt idx="5395">
                        <c:v>25/05/2023 11:02</c:v>
                      </c:pt>
                      <c:pt idx="5396">
                        <c:v>25/05/2023 11:02</c:v>
                      </c:pt>
                      <c:pt idx="5397">
                        <c:v>25/05/2023 11:02</c:v>
                      </c:pt>
                      <c:pt idx="5398">
                        <c:v>25/05/2023 11:02</c:v>
                      </c:pt>
                      <c:pt idx="5399">
                        <c:v>25/05/2023 11:02</c:v>
                      </c:pt>
                      <c:pt idx="5400">
                        <c:v>25/05/2023 11:02</c:v>
                      </c:pt>
                      <c:pt idx="5401">
                        <c:v>25/05/2023 11:02</c:v>
                      </c:pt>
                      <c:pt idx="5402">
                        <c:v>25/05/2023 11:02</c:v>
                      </c:pt>
                      <c:pt idx="5403">
                        <c:v>25/05/2023 11:02</c:v>
                      </c:pt>
                      <c:pt idx="5404">
                        <c:v>25/05/2023 11:02</c:v>
                      </c:pt>
                      <c:pt idx="5405">
                        <c:v>25/05/2023 11:02</c:v>
                      </c:pt>
                      <c:pt idx="5406">
                        <c:v>25/05/2023 11:02</c:v>
                      </c:pt>
                      <c:pt idx="5407">
                        <c:v>25/05/2023 11:02</c:v>
                      </c:pt>
                      <c:pt idx="5408">
                        <c:v>25/05/2023 11:02</c:v>
                      </c:pt>
                      <c:pt idx="5409">
                        <c:v>25/05/2023 11:02</c:v>
                      </c:pt>
                      <c:pt idx="5410">
                        <c:v>25/05/2023 11:02</c:v>
                      </c:pt>
                      <c:pt idx="5411">
                        <c:v>25/05/2023 11:02</c:v>
                      </c:pt>
                      <c:pt idx="5412">
                        <c:v>25/05/2023 11:02</c:v>
                      </c:pt>
                      <c:pt idx="5413">
                        <c:v>25/05/2023 11:02</c:v>
                      </c:pt>
                      <c:pt idx="5414">
                        <c:v>25/05/2023 11:03</c:v>
                      </c:pt>
                      <c:pt idx="5415">
                        <c:v>25/05/2023 11:03</c:v>
                      </c:pt>
                      <c:pt idx="5416">
                        <c:v>25/05/2023 11:03</c:v>
                      </c:pt>
                      <c:pt idx="5417">
                        <c:v>25/05/2023 11:03</c:v>
                      </c:pt>
                      <c:pt idx="5418">
                        <c:v>25/05/2023 11:03</c:v>
                      </c:pt>
                      <c:pt idx="5419">
                        <c:v>25/05/2023 11:03</c:v>
                      </c:pt>
                      <c:pt idx="5420">
                        <c:v>25/05/2023 11:03</c:v>
                      </c:pt>
                      <c:pt idx="5421">
                        <c:v>25/05/2023 11:03</c:v>
                      </c:pt>
                      <c:pt idx="5422">
                        <c:v>25/05/2023 11:03</c:v>
                      </c:pt>
                      <c:pt idx="5423">
                        <c:v>25/05/2023 11:03</c:v>
                      </c:pt>
                      <c:pt idx="5424">
                        <c:v>25/05/2023 11:03</c:v>
                      </c:pt>
                      <c:pt idx="5425">
                        <c:v>25/05/2023 11:03</c:v>
                      </c:pt>
                      <c:pt idx="5426">
                        <c:v>25/05/2023 11:03</c:v>
                      </c:pt>
                      <c:pt idx="5427">
                        <c:v>25/05/2023 11:03</c:v>
                      </c:pt>
                      <c:pt idx="5428">
                        <c:v>25/05/2023 11:03</c:v>
                      </c:pt>
                      <c:pt idx="5429">
                        <c:v>25/05/2023 11:03</c:v>
                      </c:pt>
                      <c:pt idx="5430">
                        <c:v>25/05/2023 11:03</c:v>
                      </c:pt>
                      <c:pt idx="5431">
                        <c:v>25/05/2023 11:03</c:v>
                      </c:pt>
                      <c:pt idx="5432">
                        <c:v>25/05/2023 11:03</c:v>
                      </c:pt>
                      <c:pt idx="5433">
                        <c:v>25/05/2023 11:03</c:v>
                      </c:pt>
                      <c:pt idx="5434">
                        <c:v>25/05/2023 11:03</c:v>
                      </c:pt>
                      <c:pt idx="5435">
                        <c:v>25/05/2023 11:03</c:v>
                      </c:pt>
                      <c:pt idx="5436">
                        <c:v>25/05/2023 11:03</c:v>
                      </c:pt>
                      <c:pt idx="5437">
                        <c:v>25/05/2023 11:03</c:v>
                      </c:pt>
                      <c:pt idx="5438">
                        <c:v>25/05/2023 11:03</c:v>
                      </c:pt>
                      <c:pt idx="5439">
                        <c:v>25/05/2023 11:03</c:v>
                      </c:pt>
                      <c:pt idx="5440">
                        <c:v>25/05/2023 11:03</c:v>
                      </c:pt>
                      <c:pt idx="5441">
                        <c:v>25/05/2023 11:03</c:v>
                      </c:pt>
                      <c:pt idx="5442">
                        <c:v>25/05/2023 11:03</c:v>
                      </c:pt>
                      <c:pt idx="5443">
                        <c:v>25/05/2023 11:03</c:v>
                      </c:pt>
                      <c:pt idx="5444">
                        <c:v>25/05/2023 11:03</c:v>
                      </c:pt>
                      <c:pt idx="5445">
                        <c:v>25/05/2023 11:03</c:v>
                      </c:pt>
                      <c:pt idx="5446">
                        <c:v>25/05/2023 11:03</c:v>
                      </c:pt>
                      <c:pt idx="5447">
                        <c:v>25/05/2023 11:03</c:v>
                      </c:pt>
                      <c:pt idx="5448">
                        <c:v>25/05/2023 11:03</c:v>
                      </c:pt>
                      <c:pt idx="5449">
                        <c:v>25/05/2023 11:03</c:v>
                      </c:pt>
                      <c:pt idx="5450">
                        <c:v>25/05/2023 11:03</c:v>
                      </c:pt>
                      <c:pt idx="5451">
                        <c:v>25/05/2023 11:03</c:v>
                      </c:pt>
                      <c:pt idx="5452">
                        <c:v>25/05/2023 11:03</c:v>
                      </c:pt>
                      <c:pt idx="5453">
                        <c:v>25/05/2023 11:03</c:v>
                      </c:pt>
                      <c:pt idx="5454">
                        <c:v>25/05/2023 11:03</c:v>
                      </c:pt>
                      <c:pt idx="5455">
                        <c:v>25/05/2023 11:03</c:v>
                      </c:pt>
                      <c:pt idx="5456">
                        <c:v>25/05/2023 11:03</c:v>
                      </c:pt>
                      <c:pt idx="5457">
                        <c:v>25/05/2023 11:03</c:v>
                      </c:pt>
                      <c:pt idx="5458">
                        <c:v>25/05/2023 11:03</c:v>
                      </c:pt>
                      <c:pt idx="5459">
                        <c:v>25/05/2023 11:03</c:v>
                      </c:pt>
                      <c:pt idx="5460">
                        <c:v>25/05/2023 11:03</c:v>
                      </c:pt>
                      <c:pt idx="5461">
                        <c:v>25/05/2023 11:03</c:v>
                      </c:pt>
                      <c:pt idx="5462">
                        <c:v>25/05/2023 11:03</c:v>
                      </c:pt>
                      <c:pt idx="5463">
                        <c:v>25/05/2023 11:03</c:v>
                      </c:pt>
                      <c:pt idx="5464">
                        <c:v>25/05/2023 11:03</c:v>
                      </c:pt>
                      <c:pt idx="5465">
                        <c:v>25/05/2023 11:03</c:v>
                      </c:pt>
                      <c:pt idx="5466">
                        <c:v>25/05/2023 11:03</c:v>
                      </c:pt>
                      <c:pt idx="5467">
                        <c:v>25/05/2023 11:03</c:v>
                      </c:pt>
                      <c:pt idx="5468">
                        <c:v>25/05/2023 11:03</c:v>
                      </c:pt>
                      <c:pt idx="5469">
                        <c:v>25/05/2023 11:03</c:v>
                      </c:pt>
                      <c:pt idx="5470">
                        <c:v>25/05/2023 11:03</c:v>
                      </c:pt>
                      <c:pt idx="5471">
                        <c:v>25/05/2023 11:03</c:v>
                      </c:pt>
                      <c:pt idx="5472">
                        <c:v>25/05/2023 11:03</c:v>
                      </c:pt>
                      <c:pt idx="5473">
                        <c:v>25/05/2023 11:04</c:v>
                      </c:pt>
                      <c:pt idx="5474">
                        <c:v>25/05/2023 11:04</c:v>
                      </c:pt>
                      <c:pt idx="5475">
                        <c:v>25/05/2023 11:04</c:v>
                      </c:pt>
                      <c:pt idx="5476">
                        <c:v>25/05/2023 11:04</c:v>
                      </c:pt>
                      <c:pt idx="5477">
                        <c:v>25/05/2023 11:04</c:v>
                      </c:pt>
                      <c:pt idx="5478">
                        <c:v>25/05/2023 11:04</c:v>
                      </c:pt>
                      <c:pt idx="5479">
                        <c:v>25/05/2023 11:04</c:v>
                      </c:pt>
                      <c:pt idx="5480">
                        <c:v>25/05/2023 11:04</c:v>
                      </c:pt>
                      <c:pt idx="5481">
                        <c:v>25/05/2023 11:04</c:v>
                      </c:pt>
                      <c:pt idx="5482">
                        <c:v>25/05/2023 11:04</c:v>
                      </c:pt>
                      <c:pt idx="5483">
                        <c:v>25/05/2023 11:04</c:v>
                      </c:pt>
                      <c:pt idx="5484">
                        <c:v>25/05/2023 11:04</c:v>
                      </c:pt>
                      <c:pt idx="5485">
                        <c:v>25/05/2023 11:04</c:v>
                      </c:pt>
                      <c:pt idx="5486">
                        <c:v>25/05/2023 11:04</c:v>
                      </c:pt>
                      <c:pt idx="5487">
                        <c:v>25/05/2023 11:04</c:v>
                      </c:pt>
                      <c:pt idx="5488">
                        <c:v>25/05/2023 11:04</c:v>
                      </c:pt>
                      <c:pt idx="5489">
                        <c:v>25/05/2023 11:04</c:v>
                      </c:pt>
                      <c:pt idx="5490">
                        <c:v>25/05/2023 11:04</c:v>
                      </c:pt>
                      <c:pt idx="5491">
                        <c:v>25/05/2023 11:04</c:v>
                      </c:pt>
                      <c:pt idx="5492">
                        <c:v>25/05/2023 11:04</c:v>
                      </c:pt>
                      <c:pt idx="5493">
                        <c:v>25/05/2023 11:04</c:v>
                      </c:pt>
                      <c:pt idx="5494">
                        <c:v>25/05/2023 11:04</c:v>
                      </c:pt>
                      <c:pt idx="5495">
                        <c:v>25/05/2023 11:04</c:v>
                      </c:pt>
                      <c:pt idx="5496">
                        <c:v>25/05/2023 11:04</c:v>
                      </c:pt>
                      <c:pt idx="5497">
                        <c:v>25/05/2023 11:04</c:v>
                      </c:pt>
                      <c:pt idx="5498">
                        <c:v>25/05/2023 11:04</c:v>
                      </c:pt>
                      <c:pt idx="5499">
                        <c:v>25/05/2023 11:04</c:v>
                      </c:pt>
                      <c:pt idx="5500">
                        <c:v>25/05/2023 11:04</c:v>
                      </c:pt>
                      <c:pt idx="5501">
                        <c:v>25/05/2023 11:04</c:v>
                      </c:pt>
                      <c:pt idx="5502">
                        <c:v>25/05/2023 11:04</c:v>
                      </c:pt>
                      <c:pt idx="5503">
                        <c:v>25/05/2023 11:04</c:v>
                      </c:pt>
                      <c:pt idx="5504">
                        <c:v>25/05/2023 11:04</c:v>
                      </c:pt>
                      <c:pt idx="5505">
                        <c:v>25/05/2023 11:04</c:v>
                      </c:pt>
                      <c:pt idx="5506">
                        <c:v>25/05/2023 11:04</c:v>
                      </c:pt>
                      <c:pt idx="5507">
                        <c:v>25/05/2023 11:04</c:v>
                      </c:pt>
                      <c:pt idx="5508">
                        <c:v>25/05/2023 11:04</c:v>
                      </c:pt>
                      <c:pt idx="5509">
                        <c:v>25/05/2023 11:04</c:v>
                      </c:pt>
                      <c:pt idx="5510">
                        <c:v>25/05/2023 11:04</c:v>
                      </c:pt>
                      <c:pt idx="5511">
                        <c:v>25/05/2023 11:04</c:v>
                      </c:pt>
                      <c:pt idx="5512">
                        <c:v>25/05/2023 11:04</c:v>
                      </c:pt>
                      <c:pt idx="5513">
                        <c:v>25/05/2023 11:04</c:v>
                      </c:pt>
                      <c:pt idx="5514">
                        <c:v>25/05/2023 11:04</c:v>
                      </c:pt>
                      <c:pt idx="5515">
                        <c:v>25/05/2023 11:04</c:v>
                      </c:pt>
                      <c:pt idx="5516">
                        <c:v>25/05/2023 11:04</c:v>
                      </c:pt>
                      <c:pt idx="5517">
                        <c:v>25/05/2023 11:04</c:v>
                      </c:pt>
                      <c:pt idx="5518">
                        <c:v>25/05/2023 11:04</c:v>
                      </c:pt>
                      <c:pt idx="5519">
                        <c:v>25/05/2023 11:04</c:v>
                      </c:pt>
                      <c:pt idx="5520">
                        <c:v>25/05/2023 11:04</c:v>
                      </c:pt>
                      <c:pt idx="5521">
                        <c:v>25/05/2023 11:04</c:v>
                      </c:pt>
                      <c:pt idx="5522">
                        <c:v>25/05/2023 11:04</c:v>
                      </c:pt>
                      <c:pt idx="5523">
                        <c:v>25/05/2023 11:04</c:v>
                      </c:pt>
                      <c:pt idx="5524">
                        <c:v>25/05/2023 11:04</c:v>
                      </c:pt>
                      <c:pt idx="5525">
                        <c:v>25/05/2023 11:04</c:v>
                      </c:pt>
                      <c:pt idx="5526">
                        <c:v>25/05/2023 11:04</c:v>
                      </c:pt>
                      <c:pt idx="5527">
                        <c:v>25/05/2023 11:04</c:v>
                      </c:pt>
                      <c:pt idx="5528">
                        <c:v>25/05/2023 11:04</c:v>
                      </c:pt>
                      <c:pt idx="5529">
                        <c:v>25/05/2023 11:04</c:v>
                      </c:pt>
                      <c:pt idx="5530">
                        <c:v>25/05/2023 11:04</c:v>
                      </c:pt>
                      <c:pt idx="5531">
                        <c:v>25/05/2023 11:04</c:v>
                      </c:pt>
                      <c:pt idx="5532">
                        <c:v>25/05/2023 11:04</c:v>
                      </c:pt>
                      <c:pt idx="5533">
                        <c:v>25/05/2023 11:05</c:v>
                      </c:pt>
                      <c:pt idx="5534">
                        <c:v>25/05/2023 11:05</c:v>
                      </c:pt>
                      <c:pt idx="5535">
                        <c:v>25/05/2023 11:05</c:v>
                      </c:pt>
                      <c:pt idx="5536">
                        <c:v>25/05/2023 11:05</c:v>
                      </c:pt>
                      <c:pt idx="5537">
                        <c:v>25/05/2023 11:05</c:v>
                      </c:pt>
                      <c:pt idx="5538">
                        <c:v>25/05/2023 11:05</c:v>
                      </c:pt>
                      <c:pt idx="5539">
                        <c:v>25/05/2023 11:05</c:v>
                      </c:pt>
                      <c:pt idx="5540">
                        <c:v>25/05/2023 11:05</c:v>
                      </c:pt>
                      <c:pt idx="5541">
                        <c:v>25/05/2023 11:05</c:v>
                      </c:pt>
                      <c:pt idx="5542">
                        <c:v>25/05/2023 11:05</c:v>
                      </c:pt>
                      <c:pt idx="5543">
                        <c:v>25/05/2023 11:05</c:v>
                      </c:pt>
                      <c:pt idx="5544">
                        <c:v>25/05/2023 11:05</c:v>
                      </c:pt>
                      <c:pt idx="5545">
                        <c:v>25/05/2023 11:05</c:v>
                      </c:pt>
                      <c:pt idx="5546">
                        <c:v>25/05/2023 11:05</c:v>
                      </c:pt>
                      <c:pt idx="5547">
                        <c:v>25/05/2023 11:05</c:v>
                      </c:pt>
                      <c:pt idx="5548">
                        <c:v>25/05/2023 11:05</c:v>
                      </c:pt>
                      <c:pt idx="5549">
                        <c:v>25/05/2023 11:05</c:v>
                      </c:pt>
                      <c:pt idx="5550">
                        <c:v>25/05/2023 11:05</c:v>
                      </c:pt>
                      <c:pt idx="5551">
                        <c:v>25/05/2023 11:05</c:v>
                      </c:pt>
                      <c:pt idx="5552">
                        <c:v>25/05/2023 11:05</c:v>
                      </c:pt>
                      <c:pt idx="5553">
                        <c:v>25/05/2023 11:05</c:v>
                      </c:pt>
                      <c:pt idx="5554">
                        <c:v>25/05/2023 11:05</c:v>
                      </c:pt>
                      <c:pt idx="5555">
                        <c:v>25/05/2023 11:05</c:v>
                      </c:pt>
                      <c:pt idx="5556">
                        <c:v>25/05/2023 11:05</c:v>
                      </c:pt>
                      <c:pt idx="5557">
                        <c:v>25/05/2023 11:05</c:v>
                      </c:pt>
                      <c:pt idx="5558">
                        <c:v>25/05/2023 11:05</c:v>
                      </c:pt>
                      <c:pt idx="5559">
                        <c:v>25/05/2023 11:05</c:v>
                      </c:pt>
                      <c:pt idx="5560">
                        <c:v>25/05/2023 11:05</c:v>
                      </c:pt>
                      <c:pt idx="5561">
                        <c:v>25/05/2023 11:05</c:v>
                      </c:pt>
                      <c:pt idx="5562">
                        <c:v>25/05/2023 11:05</c:v>
                      </c:pt>
                      <c:pt idx="5563">
                        <c:v>25/05/2023 11:05</c:v>
                      </c:pt>
                      <c:pt idx="5564">
                        <c:v>25/05/2023 11:05</c:v>
                      </c:pt>
                      <c:pt idx="5565">
                        <c:v>25/05/2023 11:05</c:v>
                      </c:pt>
                      <c:pt idx="5566">
                        <c:v>25/05/2023 11:05</c:v>
                      </c:pt>
                      <c:pt idx="5567">
                        <c:v>25/05/2023 11:05</c:v>
                      </c:pt>
                      <c:pt idx="5568">
                        <c:v>25/05/2023 11:05</c:v>
                      </c:pt>
                      <c:pt idx="5569">
                        <c:v>25/05/2023 11:05</c:v>
                      </c:pt>
                      <c:pt idx="5570">
                        <c:v>25/05/2023 11:05</c:v>
                      </c:pt>
                      <c:pt idx="5571">
                        <c:v>25/05/2023 11:05</c:v>
                      </c:pt>
                      <c:pt idx="5572">
                        <c:v>25/05/2023 11:05</c:v>
                      </c:pt>
                      <c:pt idx="5573">
                        <c:v>25/05/2023 11:05</c:v>
                      </c:pt>
                      <c:pt idx="5574">
                        <c:v>25/05/2023 11:05</c:v>
                      </c:pt>
                      <c:pt idx="5575">
                        <c:v>25/05/2023 11:05</c:v>
                      </c:pt>
                      <c:pt idx="5576">
                        <c:v>25/05/2023 11:05</c:v>
                      </c:pt>
                      <c:pt idx="5577">
                        <c:v>25/05/2023 11:05</c:v>
                      </c:pt>
                      <c:pt idx="5578">
                        <c:v>25/05/2023 11:05</c:v>
                      </c:pt>
                      <c:pt idx="5579">
                        <c:v>25/05/2023 11:05</c:v>
                      </c:pt>
                      <c:pt idx="5580">
                        <c:v>25/05/2023 11:05</c:v>
                      </c:pt>
                      <c:pt idx="5581">
                        <c:v>25/05/2023 11:05</c:v>
                      </c:pt>
                      <c:pt idx="5582">
                        <c:v>25/05/2023 11:05</c:v>
                      </c:pt>
                      <c:pt idx="5583">
                        <c:v>25/05/2023 11:05</c:v>
                      </c:pt>
                      <c:pt idx="5584">
                        <c:v>25/05/2023 11:05</c:v>
                      </c:pt>
                      <c:pt idx="5585">
                        <c:v>25/05/2023 11:05</c:v>
                      </c:pt>
                      <c:pt idx="5586">
                        <c:v>25/05/2023 11:05</c:v>
                      </c:pt>
                      <c:pt idx="5587">
                        <c:v>25/05/2023 11:05</c:v>
                      </c:pt>
                      <c:pt idx="5588">
                        <c:v>25/05/2023 11:05</c:v>
                      </c:pt>
                      <c:pt idx="5589">
                        <c:v>25/05/2023 11:05</c:v>
                      </c:pt>
                      <c:pt idx="5590">
                        <c:v>25/05/2023 11:05</c:v>
                      </c:pt>
                      <c:pt idx="5591">
                        <c:v>25/05/2023 11:05</c:v>
                      </c:pt>
                      <c:pt idx="5592">
                        <c:v>25/05/2023 11:05</c:v>
                      </c:pt>
                      <c:pt idx="5593">
                        <c:v>25/05/2023 11:06</c:v>
                      </c:pt>
                      <c:pt idx="5594">
                        <c:v>25/05/2023 11:06</c:v>
                      </c:pt>
                      <c:pt idx="5595">
                        <c:v>25/05/2023 11:06</c:v>
                      </c:pt>
                      <c:pt idx="5596">
                        <c:v>25/05/2023 11:06</c:v>
                      </c:pt>
                      <c:pt idx="5597">
                        <c:v>25/05/2023 11:06</c:v>
                      </c:pt>
                      <c:pt idx="5598">
                        <c:v>25/05/2023 11:06</c:v>
                      </c:pt>
                      <c:pt idx="5599">
                        <c:v>25/05/2023 11:06</c:v>
                      </c:pt>
                      <c:pt idx="5600">
                        <c:v>25/05/2023 11:06</c:v>
                      </c:pt>
                      <c:pt idx="5601">
                        <c:v>25/05/2023 11:06</c:v>
                      </c:pt>
                      <c:pt idx="5602">
                        <c:v>25/05/2023 11:06</c:v>
                      </c:pt>
                      <c:pt idx="5603">
                        <c:v>25/05/2023 11:06</c:v>
                      </c:pt>
                      <c:pt idx="5604">
                        <c:v>25/05/2023 11:06</c:v>
                      </c:pt>
                      <c:pt idx="5605">
                        <c:v>25/05/2023 11:06</c:v>
                      </c:pt>
                      <c:pt idx="5606">
                        <c:v>25/05/2023 11:06</c:v>
                      </c:pt>
                      <c:pt idx="5607">
                        <c:v>25/05/2023 11:06</c:v>
                      </c:pt>
                      <c:pt idx="5608">
                        <c:v>25/05/2023 11:06</c:v>
                      </c:pt>
                      <c:pt idx="5609">
                        <c:v>25/05/2023 11:06</c:v>
                      </c:pt>
                      <c:pt idx="5610">
                        <c:v>25/05/2023 11:06</c:v>
                      </c:pt>
                      <c:pt idx="5611">
                        <c:v>25/05/2023 11:06</c:v>
                      </c:pt>
                      <c:pt idx="5612">
                        <c:v>25/05/2023 11:06</c:v>
                      </c:pt>
                      <c:pt idx="5613">
                        <c:v>25/05/2023 11:06</c:v>
                      </c:pt>
                      <c:pt idx="5614">
                        <c:v>25/05/2023 11:06</c:v>
                      </c:pt>
                      <c:pt idx="5615">
                        <c:v>25/05/2023 11:06</c:v>
                      </c:pt>
                      <c:pt idx="5616">
                        <c:v>25/05/2023 11:06</c:v>
                      </c:pt>
                      <c:pt idx="5617">
                        <c:v>25/05/2023 11:06</c:v>
                      </c:pt>
                      <c:pt idx="5618">
                        <c:v>25/05/2023 11:06</c:v>
                      </c:pt>
                      <c:pt idx="5619">
                        <c:v>25/05/2023 11:06</c:v>
                      </c:pt>
                      <c:pt idx="5620">
                        <c:v>25/05/2023 11:06</c:v>
                      </c:pt>
                      <c:pt idx="5621">
                        <c:v>25/05/2023 11:06</c:v>
                      </c:pt>
                      <c:pt idx="5622">
                        <c:v>25/05/2023 11:06</c:v>
                      </c:pt>
                      <c:pt idx="5623">
                        <c:v>25/05/2023 11:06</c:v>
                      </c:pt>
                      <c:pt idx="5624">
                        <c:v>25/05/2023 11:06</c:v>
                      </c:pt>
                      <c:pt idx="5625">
                        <c:v>25/05/2023 11:06</c:v>
                      </c:pt>
                      <c:pt idx="5626">
                        <c:v>25/05/2023 11:06</c:v>
                      </c:pt>
                      <c:pt idx="5627">
                        <c:v>25/05/2023 11:06</c:v>
                      </c:pt>
                      <c:pt idx="5628">
                        <c:v>25/05/2023 11:06</c:v>
                      </c:pt>
                      <c:pt idx="5629">
                        <c:v>25/05/2023 11:06</c:v>
                      </c:pt>
                      <c:pt idx="5630">
                        <c:v>25/05/2023 11:06</c:v>
                      </c:pt>
                      <c:pt idx="5631">
                        <c:v>25/05/2023 11:06</c:v>
                      </c:pt>
                      <c:pt idx="5632">
                        <c:v>25/05/2023 11:06</c:v>
                      </c:pt>
                      <c:pt idx="5633">
                        <c:v>25/05/2023 11:06</c:v>
                      </c:pt>
                      <c:pt idx="5634">
                        <c:v>25/05/2023 11:06</c:v>
                      </c:pt>
                      <c:pt idx="5635">
                        <c:v>25/05/2023 11:06</c:v>
                      </c:pt>
                      <c:pt idx="5636">
                        <c:v>25/05/2023 11:06</c:v>
                      </c:pt>
                      <c:pt idx="5637">
                        <c:v>25/05/2023 11:06</c:v>
                      </c:pt>
                      <c:pt idx="5638">
                        <c:v>25/05/2023 11:06</c:v>
                      </c:pt>
                      <c:pt idx="5639">
                        <c:v>25/05/2023 11:06</c:v>
                      </c:pt>
                      <c:pt idx="5640">
                        <c:v>25/05/2023 11:06</c:v>
                      </c:pt>
                      <c:pt idx="5641">
                        <c:v>25/05/2023 11:06</c:v>
                      </c:pt>
                      <c:pt idx="5642">
                        <c:v>25/05/2023 11:06</c:v>
                      </c:pt>
                      <c:pt idx="5643">
                        <c:v>25/05/2023 11:06</c:v>
                      </c:pt>
                      <c:pt idx="5644">
                        <c:v>25/05/2023 11:06</c:v>
                      </c:pt>
                      <c:pt idx="5645">
                        <c:v>25/05/2023 11:06</c:v>
                      </c:pt>
                      <c:pt idx="5646">
                        <c:v>25/05/2023 11:06</c:v>
                      </c:pt>
                      <c:pt idx="5647">
                        <c:v>25/05/2023 11:06</c:v>
                      </c:pt>
                      <c:pt idx="5648">
                        <c:v>25/05/2023 11:06</c:v>
                      </c:pt>
                      <c:pt idx="5649">
                        <c:v>25/05/2023 11:06</c:v>
                      </c:pt>
                      <c:pt idx="5650">
                        <c:v>25/05/2023 11:06</c:v>
                      </c:pt>
                      <c:pt idx="5651">
                        <c:v>25/05/2023 11:06</c:v>
                      </c:pt>
                      <c:pt idx="5652">
                        <c:v>25/05/2023 11:07</c:v>
                      </c:pt>
                      <c:pt idx="5653">
                        <c:v>25/05/2023 11:07</c:v>
                      </c:pt>
                      <c:pt idx="5654">
                        <c:v>25/05/2023 11:07</c:v>
                      </c:pt>
                      <c:pt idx="5655">
                        <c:v>25/05/2023 11:07</c:v>
                      </c:pt>
                      <c:pt idx="5656">
                        <c:v>25/05/2023 11:07</c:v>
                      </c:pt>
                      <c:pt idx="5657">
                        <c:v>25/05/2023 11:07</c:v>
                      </c:pt>
                      <c:pt idx="5658">
                        <c:v>25/05/2023 11:07</c:v>
                      </c:pt>
                      <c:pt idx="5659">
                        <c:v>25/05/2023 11:07</c:v>
                      </c:pt>
                      <c:pt idx="5660">
                        <c:v>25/05/2023 11:07</c:v>
                      </c:pt>
                      <c:pt idx="5661">
                        <c:v>25/05/2023 11:07</c:v>
                      </c:pt>
                      <c:pt idx="5662">
                        <c:v>25/05/2023 11:07</c:v>
                      </c:pt>
                      <c:pt idx="5663">
                        <c:v>25/05/2023 11:07</c:v>
                      </c:pt>
                      <c:pt idx="5664">
                        <c:v>25/05/2023 11:07</c:v>
                      </c:pt>
                      <c:pt idx="5665">
                        <c:v>25/05/2023 11:07</c:v>
                      </c:pt>
                      <c:pt idx="5666">
                        <c:v>25/05/2023 11:07</c:v>
                      </c:pt>
                      <c:pt idx="5667">
                        <c:v>25/05/2023 11:07</c:v>
                      </c:pt>
                      <c:pt idx="5668">
                        <c:v>25/05/2023 11:07</c:v>
                      </c:pt>
                      <c:pt idx="5669">
                        <c:v>25/05/2023 11:07</c:v>
                      </c:pt>
                      <c:pt idx="5670">
                        <c:v>25/05/2023 11:07</c:v>
                      </c:pt>
                      <c:pt idx="5671">
                        <c:v>25/05/2023 11:07</c:v>
                      </c:pt>
                      <c:pt idx="5672">
                        <c:v>25/05/2023 11:07</c:v>
                      </c:pt>
                      <c:pt idx="5673">
                        <c:v>25/05/2023 11:07</c:v>
                      </c:pt>
                      <c:pt idx="5674">
                        <c:v>25/05/2023 11:07</c:v>
                      </c:pt>
                      <c:pt idx="5675">
                        <c:v>25/05/2023 11:07</c:v>
                      </c:pt>
                      <c:pt idx="5676">
                        <c:v>25/05/2023 11:07</c:v>
                      </c:pt>
                      <c:pt idx="5677">
                        <c:v>25/05/2023 11:07</c:v>
                      </c:pt>
                      <c:pt idx="5678">
                        <c:v>25/05/2023 11:07</c:v>
                      </c:pt>
                      <c:pt idx="5679">
                        <c:v>25/05/2023 11:07</c:v>
                      </c:pt>
                      <c:pt idx="5680">
                        <c:v>25/05/2023 11:07</c:v>
                      </c:pt>
                      <c:pt idx="5681">
                        <c:v>25/05/2023 11:07</c:v>
                      </c:pt>
                      <c:pt idx="5682">
                        <c:v>25/05/2023 11:07</c:v>
                      </c:pt>
                      <c:pt idx="5683">
                        <c:v>25/05/2023 11:07</c:v>
                      </c:pt>
                      <c:pt idx="5684">
                        <c:v>25/05/2023 11:07</c:v>
                      </c:pt>
                      <c:pt idx="5685">
                        <c:v>25/05/2023 11:07</c:v>
                      </c:pt>
                      <c:pt idx="5686">
                        <c:v>25/05/2023 11:07</c:v>
                      </c:pt>
                      <c:pt idx="5687">
                        <c:v>25/05/2023 11:07</c:v>
                      </c:pt>
                      <c:pt idx="5688">
                        <c:v>25/05/2023 11:07</c:v>
                      </c:pt>
                      <c:pt idx="5689">
                        <c:v>25/05/2023 11:07</c:v>
                      </c:pt>
                      <c:pt idx="5690">
                        <c:v>25/05/2023 11:07</c:v>
                      </c:pt>
                      <c:pt idx="5691">
                        <c:v>25/05/2023 11:07</c:v>
                      </c:pt>
                      <c:pt idx="5692">
                        <c:v>25/05/2023 11:07</c:v>
                      </c:pt>
                      <c:pt idx="5693">
                        <c:v>25/05/2023 11:07</c:v>
                      </c:pt>
                      <c:pt idx="5694">
                        <c:v>25/05/2023 11:07</c:v>
                      </c:pt>
                      <c:pt idx="5695">
                        <c:v>25/05/2023 11:07</c:v>
                      </c:pt>
                      <c:pt idx="5696">
                        <c:v>25/05/2023 11:07</c:v>
                      </c:pt>
                      <c:pt idx="5697">
                        <c:v>25/05/2023 11:07</c:v>
                      </c:pt>
                      <c:pt idx="5698">
                        <c:v>25/05/2023 11:07</c:v>
                      </c:pt>
                      <c:pt idx="5699">
                        <c:v>25/05/2023 11:07</c:v>
                      </c:pt>
                      <c:pt idx="5700">
                        <c:v>25/05/2023 11:07</c:v>
                      </c:pt>
                      <c:pt idx="5701">
                        <c:v>25/05/2023 11:07</c:v>
                      </c:pt>
                      <c:pt idx="5702">
                        <c:v>25/05/2023 11:07</c:v>
                      </c:pt>
                      <c:pt idx="5703">
                        <c:v>25/05/2023 11:07</c:v>
                      </c:pt>
                      <c:pt idx="5704">
                        <c:v>25/05/2023 11:07</c:v>
                      </c:pt>
                      <c:pt idx="5705">
                        <c:v>25/05/2023 11:07</c:v>
                      </c:pt>
                      <c:pt idx="5706">
                        <c:v>25/05/2023 11:07</c:v>
                      </c:pt>
                      <c:pt idx="5707">
                        <c:v>25/05/2023 11:07</c:v>
                      </c:pt>
                      <c:pt idx="5708">
                        <c:v>25/05/2023 11:07</c:v>
                      </c:pt>
                      <c:pt idx="5709">
                        <c:v>25/05/2023 11:07</c:v>
                      </c:pt>
                      <c:pt idx="5710">
                        <c:v>25/05/2023 11:07</c:v>
                      </c:pt>
                      <c:pt idx="5711">
                        <c:v>25/05/2023 11:07</c:v>
                      </c:pt>
                      <c:pt idx="5712">
                        <c:v>25/05/2023 11:08</c:v>
                      </c:pt>
                      <c:pt idx="5713">
                        <c:v>25/05/2023 11:08</c:v>
                      </c:pt>
                      <c:pt idx="5714">
                        <c:v>25/05/2023 11:08</c:v>
                      </c:pt>
                      <c:pt idx="5715">
                        <c:v>25/05/2023 11:08</c:v>
                      </c:pt>
                      <c:pt idx="5716">
                        <c:v>25/05/2023 11:08</c:v>
                      </c:pt>
                      <c:pt idx="5717">
                        <c:v>25/05/2023 11:08</c:v>
                      </c:pt>
                      <c:pt idx="5718">
                        <c:v>25/05/2023 11:08</c:v>
                      </c:pt>
                      <c:pt idx="5719">
                        <c:v>25/05/2023 11:08</c:v>
                      </c:pt>
                      <c:pt idx="5720">
                        <c:v>25/05/2023 11:08</c:v>
                      </c:pt>
                      <c:pt idx="5721">
                        <c:v>25/05/2023 11:08</c:v>
                      </c:pt>
                      <c:pt idx="5722">
                        <c:v>25/05/2023 11:08</c:v>
                      </c:pt>
                      <c:pt idx="5723">
                        <c:v>25/05/2023 11:08</c:v>
                      </c:pt>
                      <c:pt idx="5724">
                        <c:v>25/05/2023 11:08</c:v>
                      </c:pt>
                      <c:pt idx="5725">
                        <c:v>25/05/2023 11:08</c:v>
                      </c:pt>
                      <c:pt idx="5726">
                        <c:v>25/05/2023 11:08</c:v>
                      </c:pt>
                      <c:pt idx="5727">
                        <c:v>25/05/2023 11:08</c:v>
                      </c:pt>
                      <c:pt idx="5728">
                        <c:v>25/05/2023 11:08</c:v>
                      </c:pt>
                      <c:pt idx="5729">
                        <c:v>25/05/2023 11:08</c:v>
                      </c:pt>
                      <c:pt idx="5730">
                        <c:v>25/05/2023 11:08</c:v>
                      </c:pt>
                      <c:pt idx="5731">
                        <c:v>25/05/2023 11:08</c:v>
                      </c:pt>
                      <c:pt idx="5732">
                        <c:v>25/05/2023 11:08</c:v>
                      </c:pt>
                      <c:pt idx="5733">
                        <c:v>25/05/2023 11:08</c:v>
                      </c:pt>
                      <c:pt idx="5734">
                        <c:v>25/05/2023 11:08</c:v>
                      </c:pt>
                      <c:pt idx="5735">
                        <c:v>25/05/2023 11:08</c:v>
                      </c:pt>
                      <c:pt idx="5736">
                        <c:v>25/05/2023 11:08</c:v>
                      </c:pt>
                      <c:pt idx="5737">
                        <c:v>25/05/2023 11:08</c:v>
                      </c:pt>
                      <c:pt idx="5738">
                        <c:v>25/05/2023 11:08</c:v>
                      </c:pt>
                      <c:pt idx="5739">
                        <c:v>25/05/2023 11:08</c:v>
                      </c:pt>
                      <c:pt idx="5740">
                        <c:v>25/05/2023 11:08</c:v>
                      </c:pt>
                      <c:pt idx="5741">
                        <c:v>25/05/2023 11:08</c:v>
                      </c:pt>
                      <c:pt idx="5742">
                        <c:v>25/05/2023 11:08</c:v>
                      </c:pt>
                      <c:pt idx="5743">
                        <c:v>25/05/2023 11:08</c:v>
                      </c:pt>
                      <c:pt idx="5744">
                        <c:v>25/05/2023 11:08</c:v>
                      </c:pt>
                      <c:pt idx="5745">
                        <c:v>25/05/2023 11:08</c:v>
                      </c:pt>
                      <c:pt idx="5746">
                        <c:v>25/05/2023 11:08</c:v>
                      </c:pt>
                      <c:pt idx="5747">
                        <c:v>25/05/2023 11:08</c:v>
                      </c:pt>
                      <c:pt idx="5748">
                        <c:v>25/05/2023 11:08</c:v>
                      </c:pt>
                      <c:pt idx="5749">
                        <c:v>25/05/2023 11:08</c:v>
                      </c:pt>
                      <c:pt idx="5750">
                        <c:v>25/05/2023 11:08</c:v>
                      </c:pt>
                      <c:pt idx="5751">
                        <c:v>25/05/2023 11:08</c:v>
                      </c:pt>
                      <c:pt idx="5752">
                        <c:v>25/05/2023 11:08</c:v>
                      </c:pt>
                      <c:pt idx="5753">
                        <c:v>25/05/2023 11:08</c:v>
                      </c:pt>
                      <c:pt idx="5754">
                        <c:v>25/05/2023 11:08</c:v>
                      </c:pt>
                      <c:pt idx="5755">
                        <c:v>25/05/2023 11:08</c:v>
                      </c:pt>
                      <c:pt idx="5756">
                        <c:v>25/05/2023 11:08</c:v>
                      </c:pt>
                      <c:pt idx="5757">
                        <c:v>25/05/2023 11:08</c:v>
                      </c:pt>
                      <c:pt idx="5758">
                        <c:v>25/05/2023 11:08</c:v>
                      </c:pt>
                      <c:pt idx="5759">
                        <c:v>25/05/2023 11:08</c:v>
                      </c:pt>
                      <c:pt idx="5760">
                        <c:v>25/05/2023 11:08</c:v>
                      </c:pt>
                      <c:pt idx="5761">
                        <c:v>25/05/2023 11:08</c:v>
                      </c:pt>
                      <c:pt idx="5762">
                        <c:v>25/05/2023 11:08</c:v>
                      </c:pt>
                      <c:pt idx="5763">
                        <c:v>25/05/2023 11:08</c:v>
                      </c:pt>
                      <c:pt idx="5764">
                        <c:v>25/05/2023 11:08</c:v>
                      </c:pt>
                      <c:pt idx="5765">
                        <c:v>25/05/2023 11:08</c:v>
                      </c:pt>
                      <c:pt idx="5766">
                        <c:v>25/05/2023 11:08</c:v>
                      </c:pt>
                      <c:pt idx="5767">
                        <c:v>25/05/2023 11:08</c:v>
                      </c:pt>
                      <c:pt idx="5768">
                        <c:v>25/05/2023 11:08</c:v>
                      </c:pt>
                      <c:pt idx="5769">
                        <c:v>25/05/2023 11:08</c:v>
                      </c:pt>
                      <c:pt idx="5770">
                        <c:v>25/05/2023 11:08</c:v>
                      </c:pt>
                      <c:pt idx="5771">
                        <c:v>25/05/2023 11:08</c:v>
                      </c:pt>
                      <c:pt idx="5772">
                        <c:v>25/05/2023 11:09</c:v>
                      </c:pt>
                      <c:pt idx="5773">
                        <c:v>25/05/2023 11:09</c:v>
                      </c:pt>
                      <c:pt idx="5774">
                        <c:v>25/05/2023 11:09</c:v>
                      </c:pt>
                      <c:pt idx="5775">
                        <c:v>25/05/2023 11:09</c:v>
                      </c:pt>
                      <c:pt idx="5776">
                        <c:v>25/05/2023 11:09</c:v>
                      </c:pt>
                      <c:pt idx="5777">
                        <c:v>25/05/2023 11:09</c:v>
                      </c:pt>
                      <c:pt idx="5778">
                        <c:v>25/05/2023 11:09</c:v>
                      </c:pt>
                      <c:pt idx="5779">
                        <c:v>25/05/2023 11:09</c:v>
                      </c:pt>
                      <c:pt idx="5780">
                        <c:v>25/05/2023 11:09</c:v>
                      </c:pt>
                      <c:pt idx="5781">
                        <c:v>25/05/2023 11:09</c:v>
                      </c:pt>
                      <c:pt idx="5782">
                        <c:v>25/05/2023 11:09</c:v>
                      </c:pt>
                      <c:pt idx="5783">
                        <c:v>25/05/2023 11:09</c:v>
                      </c:pt>
                      <c:pt idx="5784">
                        <c:v>25/05/2023 11:09</c:v>
                      </c:pt>
                      <c:pt idx="5785">
                        <c:v>25/05/2023 11:09</c:v>
                      </c:pt>
                      <c:pt idx="5786">
                        <c:v>25/05/2023 11:09</c:v>
                      </c:pt>
                      <c:pt idx="5787">
                        <c:v>25/05/2023 11:09</c:v>
                      </c:pt>
                      <c:pt idx="5788">
                        <c:v>25/05/2023 11:09</c:v>
                      </c:pt>
                      <c:pt idx="5789">
                        <c:v>25/05/2023 11:09</c:v>
                      </c:pt>
                      <c:pt idx="5790">
                        <c:v>25/05/2023 11:09</c:v>
                      </c:pt>
                      <c:pt idx="5791">
                        <c:v>25/05/2023 11:09</c:v>
                      </c:pt>
                      <c:pt idx="5792">
                        <c:v>25/05/2023 11:09</c:v>
                      </c:pt>
                      <c:pt idx="5793">
                        <c:v>25/05/2023 11:09</c:v>
                      </c:pt>
                      <c:pt idx="5794">
                        <c:v>25/05/2023 11:09</c:v>
                      </c:pt>
                      <c:pt idx="5795">
                        <c:v>25/05/2023 11:09</c:v>
                      </c:pt>
                      <c:pt idx="5796">
                        <c:v>25/05/2023 11:09</c:v>
                      </c:pt>
                      <c:pt idx="5797">
                        <c:v>25/05/2023 11:09</c:v>
                      </c:pt>
                      <c:pt idx="5798">
                        <c:v>25/05/2023 11:09</c:v>
                      </c:pt>
                      <c:pt idx="5799">
                        <c:v>25/05/2023 11:09</c:v>
                      </c:pt>
                      <c:pt idx="5800">
                        <c:v>25/05/2023 11:09</c:v>
                      </c:pt>
                      <c:pt idx="5801">
                        <c:v>25/05/2023 11:09</c:v>
                      </c:pt>
                      <c:pt idx="5802">
                        <c:v>25/05/2023 11:09</c:v>
                      </c:pt>
                      <c:pt idx="5803">
                        <c:v>25/05/2023 11:09</c:v>
                      </c:pt>
                      <c:pt idx="5804">
                        <c:v>25/05/2023 11:09</c:v>
                      </c:pt>
                      <c:pt idx="5805">
                        <c:v>25/05/2023 11:09</c:v>
                      </c:pt>
                      <c:pt idx="5806">
                        <c:v>25/05/2023 11:09</c:v>
                      </c:pt>
                      <c:pt idx="5807">
                        <c:v>25/05/2023 11:09</c:v>
                      </c:pt>
                      <c:pt idx="5808">
                        <c:v>25/05/2023 11:09</c:v>
                      </c:pt>
                      <c:pt idx="5809">
                        <c:v>25/05/2023 11:09</c:v>
                      </c:pt>
                      <c:pt idx="5810">
                        <c:v>25/05/2023 11:09</c:v>
                      </c:pt>
                      <c:pt idx="5811">
                        <c:v>25/05/2023 11:09</c:v>
                      </c:pt>
                      <c:pt idx="5812">
                        <c:v>25/05/2023 11:09</c:v>
                      </c:pt>
                      <c:pt idx="5813">
                        <c:v>25/05/2023 11:09</c:v>
                      </c:pt>
                      <c:pt idx="5814">
                        <c:v>25/05/2023 11:09</c:v>
                      </c:pt>
                      <c:pt idx="5815">
                        <c:v>25/05/2023 11:09</c:v>
                      </c:pt>
                      <c:pt idx="5816">
                        <c:v>25/05/2023 11:09</c:v>
                      </c:pt>
                      <c:pt idx="5817">
                        <c:v>25/05/2023 11:09</c:v>
                      </c:pt>
                      <c:pt idx="5818">
                        <c:v>25/05/2023 11:09</c:v>
                      </c:pt>
                      <c:pt idx="5819">
                        <c:v>25/05/2023 11:09</c:v>
                      </c:pt>
                      <c:pt idx="5820">
                        <c:v>25/05/2023 11:09</c:v>
                      </c:pt>
                      <c:pt idx="5821">
                        <c:v>25/05/2023 11:09</c:v>
                      </c:pt>
                      <c:pt idx="5822">
                        <c:v>25/05/2023 11:09</c:v>
                      </c:pt>
                      <c:pt idx="5823">
                        <c:v>25/05/2023 11:09</c:v>
                      </c:pt>
                      <c:pt idx="5824">
                        <c:v>25/05/2023 11:09</c:v>
                      </c:pt>
                      <c:pt idx="5825">
                        <c:v>25/05/2023 11:09</c:v>
                      </c:pt>
                      <c:pt idx="5826">
                        <c:v>25/05/2023 11:09</c:v>
                      </c:pt>
                      <c:pt idx="5827">
                        <c:v>25/05/2023 11:09</c:v>
                      </c:pt>
                      <c:pt idx="5828">
                        <c:v>25/05/2023 11:09</c:v>
                      </c:pt>
                      <c:pt idx="5829">
                        <c:v>25/05/2023 11:09</c:v>
                      </c:pt>
                      <c:pt idx="5830">
                        <c:v>25/05/2023 11:09</c:v>
                      </c:pt>
                      <c:pt idx="5831">
                        <c:v>25/05/2023 11:10</c:v>
                      </c:pt>
                      <c:pt idx="5832">
                        <c:v>25/05/2023 11:10</c:v>
                      </c:pt>
                      <c:pt idx="5833">
                        <c:v>25/05/2023 11:10</c:v>
                      </c:pt>
                      <c:pt idx="5834">
                        <c:v>25/05/2023 11:10</c:v>
                      </c:pt>
                      <c:pt idx="5835">
                        <c:v>25/05/2023 11:10</c:v>
                      </c:pt>
                      <c:pt idx="5836">
                        <c:v>25/05/2023 11:10</c:v>
                      </c:pt>
                      <c:pt idx="5837">
                        <c:v>25/05/2023 11:10</c:v>
                      </c:pt>
                      <c:pt idx="5838">
                        <c:v>25/05/2023 11:10</c:v>
                      </c:pt>
                      <c:pt idx="5839">
                        <c:v>25/05/2023 11:10</c:v>
                      </c:pt>
                      <c:pt idx="5840">
                        <c:v>25/05/2023 11:10</c:v>
                      </c:pt>
                      <c:pt idx="5841">
                        <c:v>25/05/2023 11:10</c:v>
                      </c:pt>
                      <c:pt idx="5842">
                        <c:v>25/05/2023 11:10</c:v>
                      </c:pt>
                      <c:pt idx="5843">
                        <c:v>25/05/2023 11:10</c:v>
                      </c:pt>
                      <c:pt idx="5844">
                        <c:v>25/05/2023 11:10</c:v>
                      </c:pt>
                      <c:pt idx="5845">
                        <c:v>25/05/2023 11:10</c:v>
                      </c:pt>
                      <c:pt idx="5846">
                        <c:v>25/05/2023 11:10</c:v>
                      </c:pt>
                      <c:pt idx="5847">
                        <c:v>25/05/2023 11:10</c:v>
                      </c:pt>
                      <c:pt idx="5848">
                        <c:v>25/05/2023 11:10</c:v>
                      </c:pt>
                      <c:pt idx="5849">
                        <c:v>25/05/2023 11:10</c:v>
                      </c:pt>
                      <c:pt idx="5850">
                        <c:v>25/05/2023 11:10</c:v>
                      </c:pt>
                      <c:pt idx="5851">
                        <c:v>25/05/2023 11:10</c:v>
                      </c:pt>
                      <c:pt idx="5852">
                        <c:v>25/05/2023 11:10</c:v>
                      </c:pt>
                      <c:pt idx="5853">
                        <c:v>25/05/2023 11:10</c:v>
                      </c:pt>
                      <c:pt idx="5854">
                        <c:v>25/05/2023 11:10</c:v>
                      </c:pt>
                      <c:pt idx="5855">
                        <c:v>25/05/2023 11:10</c:v>
                      </c:pt>
                      <c:pt idx="5856">
                        <c:v>25/05/2023 11:10</c:v>
                      </c:pt>
                      <c:pt idx="5857">
                        <c:v>25/05/2023 11:10</c:v>
                      </c:pt>
                      <c:pt idx="5858">
                        <c:v>25/05/2023 11:10</c:v>
                      </c:pt>
                      <c:pt idx="5859">
                        <c:v>25/05/2023 11:10</c:v>
                      </c:pt>
                      <c:pt idx="5860">
                        <c:v>25/05/2023 11:10</c:v>
                      </c:pt>
                      <c:pt idx="5861">
                        <c:v>25/05/2023 11:10</c:v>
                      </c:pt>
                      <c:pt idx="5862">
                        <c:v>25/05/2023 11:10</c:v>
                      </c:pt>
                      <c:pt idx="5863">
                        <c:v>25/05/2023 11:10</c:v>
                      </c:pt>
                      <c:pt idx="5864">
                        <c:v>25/05/2023 11:10</c:v>
                      </c:pt>
                      <c:pt idx="5865">
                        <c:v>25/05/2023 11:10</c:v>
                      </c:pt>
                      <c:pt idx="5866">
                        <c:v>25/05/2023 11:10</c:v>
                      </c:pt>
                      <c:pt idx="5867">
                        <c:v>25/05/2023 11:10</c:v>
                      </c:pt>
                      <c:pt idx="5868">
                        <c:v>25/05/2023 11:10</c:v>
                      </c:pt>
                      <c:pt idx="5869">
                        <c:v>25/05/2023 11:10</c:v>
                      </c:pt>
                      <c:pt idx="5870">
                        <c:v>25/05/2023 11:10</c:v>
                      </c:pt>
                      <c:pt idx="5871">
                        <c:v>25/05/2023 11:10</c:v>
                      </c:pt>
                      <c:pt idx="5872">
                        <c:v>25/05/2023 11:10</c:v>
                      </c:pt>
                      <c:pt idx="5873">
                        <c:v>25/05/2023 11:10</c:v>
                      </c:pt>
                      <c:pt idx="5874">
                        <c:v>25/05/2023 11:10</c:v>
                      </c:pt>
                      <c:pt idx="5875">
                        <c:v>25/05/2023 11:10</c:v>
                      </c:pt>
                      <c:pt idx="5876">
                        <c:v>25/05/2023 11:10</c:v>
                      </c:pt>
                      <c:pt idx="5877">
                        <c:v>25/05/2023 11:10</c:v>
                      </c:pt>
                      <c:pt idx="5878">
                        <c:v>25/05/2023 11:10</c:v>
                      </c:pt>
                      <c:pt idx="5879">
                        <c:v>25/05/2023 11:10</c:v>
                      </c:pt>
                      <c:pt idx="5880">
                        <c:v>25/05/2023 11:10</c:v>
                      </c:pt>
                      <c:pt idx="5881">
                        <c:v>25/05/2023 11:10</c:v>
                      </c:pt>
                      <c:pt idx="5882">
                        <c:v>25/05/2023 11:10</c:v>
                      </c:pt>
                      <c:pt idx="5883">
                        <c:v>25/05/2023 11:10</c:v>
                      </c:pt>
                      <c:pt idx="5884">
                        <c:v>25/05/2023 11:10</c:v>
                      </c:pt>
                      <c:pt idx="5885">
                        <c:v>25/05/2023 11:10</c:v>
                      </c:pt>
                      <c:pt idx="5886">
                        <c:v>25/05/2023 11:10</c:v>
                      </c:pt>
                      <c:pt idx="5887">
                        <c:v>25/05/2023 11:10</c:v>
                      </c:pt>
                      <c:pt idx="5888">
                        <c:v>25/05/2023 11:10</c:v>
                      </c:pt>
                      <c:pt idx="5889">
                        <c:v>25/05/2023 11:10</c:v>
                      </c:pt>
                      <c:pt idx="5890">
                        <c:v>25/05/2023 11:10</c:v>
                      </c:pt>
                      <c:pt idx="5891">
                        <c:v>25/05/2023 11:11</c:v>
                      </c:pt>
                      <c:pt idx="5892">
                        <c:v>25/05/2023 11:11</c:v>
                      </c:pt>
                      <c:pt idx="5893">
                        <c:v>25/05/2023 11:11</c:v>
                      </c:pt>
                      <c:pt idx="5894">
                        <c:v>25/05/2023 11:11</c:v>
                      </c:pt>
                      <c:pt idx="5895">
                        <c:v>25/05/2023 11:11</c:v>
                      </c:pt>
                      <c:pt idx="5896">
                        <c:v>25/05/2023 11:11</c:v>
                      </c:pt>
                      <c:pt idx="5897">
                        <c:v>25/05/2023 11:11</c:v>
                      </c:pt>
                      <c:pt idx="5898">
                        <c:v>25/05/2023 11:11</c:v>
                      </c:pt>
                      <c:pt idx="5899">
                        <c:v>25/05/2023 11:11</c:v>
                      </c:pt>
                      <c:pt idx="5900">
                        <c:v>25/05/2023 11:11</c:v>
                      </c:pt>
                      <c:pt idx="5901">
                        <c:v>25/05/2023 11:11</c:v>
                      </c:pt>
                      <c:pt idx="5902">
                        <c:v>25/05/2023 11:11</c:v>
                      </c:pt>
                      <c:pt idx="5903">
                        <c:v>25/05/2023 11:11</c:v>
                      </c:pt>
                      <c:pt idx="5904">
                        <c:v>25/05/2023 11:11</c:v>
                      </c:pt>
                      <c:pt idx="5905">
                        <c:v>25/05/2023 11:11</c:v>
                      </c:pt>
                      <c:pt idx="5906">
                        <c:v>25/05/2023 11:11</c:v>
                      </c:pt>
                      <c:pt idx="5907">
                        <c:v>25/05/2023 11:11</c:v>
                      </c:pt>
                      <c:pt idx="5908">
                        <c:v>25/05/2023 11:11</c:v>
                      </c:pt>
                      <c:pt idx="5909">
                        <c:v>25/05/2023 11:11</c:v>
                      </c:pt>
                      <c:pt idx="5910">
                        <c:v>25/05/2023 11:11</c:v>
                      </c:pt>
                      <c:pt idx="5911">
                        <c:v>25/05/2023 11:11</c:v>
                      </c:pt>
                      <c:pt idx="5912">
                        <c:v>25/05/2023 11:11</c:v>
                      </c:pt>
                      <c:pt idx="5913">
                        <c:v>25/05/2023 11:11</c:v>
                      </c:pt>
                      <c:pt idx="5914">
                        <c:v>25/05/2023 11:11</c:v>
                      </c:pt>
                      <c:pt idx="5915">
                        <c:v>25/05/2023 11:11</c:v>
                      </c:pt>
                      <c:pt idx="5916">
                        <c:v>25/05/2023 11:11</c:v>
                      </c:pt>
                      <c:pt idx="5917">
                        <c:v>25/05/2023 11:11</c:v>
                      </c:pt>
                      <c:pt idx="5918">
                        <c:v>25/05/2023 11:11</c:v>
                      </c:pt>
                      <c:pt idx="5919">
                        <c:v>25/05/2023 11:11</c:v>
                      </c:pt>
                      <c:pt idx="5920">
                        <c:v>25/05/2023 11:11</c:v>
                      </c:pt>
                      <c:pt idx="5921">
                        <c:v>25/05/2023 11:11</c:v>
                      </c:pt>
                      <c:pt idx="5922">
                        <c:v>25/05/2023 11:11</c:v>
                      </c:pt>
                      <c:pt idx="5923">
                        <c:v>25/05/2023 11:11</c:v>
                      </c:pt>
                      <c:pt idx="5924">
                        <c:v>25/05/2023 11:11</c:v>
                      </c:pt>
                      <c:pt idx="5925">
                        <c:v>25/05/2023 11:11</c:v>
                      </c:pt>
                      <c:pt idx="5926">
                        <c:v>25/05/2023 11:11</c:v>
                      </c:pt>
                      <c:pt idx="5927">
                        <c:v>25/05/2023 11:11</c:v>
                      </c:pt>
                      <c:pt idx="5928">
                        <c:v>25/05/2023 11:11</c:v>
                      </c:pt>
                      <c:pt idx="5929">
                        <c:v>25/05/2023 11:11</c:v>
                      </c:pt>
                      <c:pt idx="5930">
                        <c:v>25/05/2023 11:11</c:v>
                      </c:pt>
                      <c:pt idx="5931">
                        <c:v>25/05/2023 11:11</c:v>
                      </c:pt>
                      <c:pt idx="5932">
                        <c:v>25/05/2023 11:11</c:v>
                      </c:pt>
                      <c:pt idx="5933">
                        <c:v>25/05/2023 11:11</c:v>
                      </c:pt>
                      <c:pt idx="5934">
                        <c:v>25/05/2023 11:11</c:v>
                      </c:pt>
                      <c:pt idx="5935">
                        <c:v>25/05/2023 11:11</c:v>
                      </c:pt>
                      <c:pt idx="5936">
                        <c:v>25/05/2023 11:11</c:v>
                      </c:pt>
                      <c:pt idx="5937">
                        <c:v>25/05/2023 11:11</c:v>
                      </c:pt>
                      <c:pt idx="5938">
                        <c:v>25/05/2023 11:11</c:v>
                      </c:pt>
                      <c:pt idx="5939">
                        <c:v>25/05/2023 11:11</c:v>
                      </c:pt>
                      <c:pt idx="5940">
                        <c:v>25/05/2023 11:11</c:v>
                      </c:pt>
                      <c:pt idx="5941">
                        <c:v>25/05/2023 11:11</c:v>
                      </c:pt>
                      <c:pt idx="5942">
                        <c:v>25/05/2023 11:11</c:v>
                      </c:pt>
                      <c:pt idx="5943">
                        <c:v>25/05/2023 11:11</c:v>
                      </c:pt>
                      <c:pt idx="5944">
                        <c:v>25/05/2023 11:11</c:v>
                      </c:pt>
                      <c:pt idx="5945">
                        <c:v>25/05/2023 11:11</c:v>
                      </c:pt>
                      <c:pt idx="5946">
                        <c:v>25/05/2023 11:11</c:v>
                      </c:pt>
                      <c:pt idx="5947">
                        <c:v>25/05/2023 11:11</c:v>
                      </c:pt>
                      <c:pt idx="5948">
                        <c:v>25/05/2023 11:11</c:v>
                      </c:pt>
                      <c:pt idx="5949">
                        <c:v>25/05/2023 11:11</c:v>
                      </c:pt>
                      <c:pt idx="5950">
                        <c:v>25/05/2023 11:12</c:v>
                      </c:pt>
                      <c:pt idx="5951">
                        <c:v>25/05/2023 11:12</c:v>
                      </c:pt>
                      <c:pt idx="5952">
                        <c:v>25/05/2023 11:12</c:v>
                      </c:pt>
                      <c:pt idx="5953">
                        <c:v>25/05/2023 11:12</c:v>
                      </c:pt>
                      <c:pt idx="5954">
                        <c:v>25/05/2023 11:12</c:v>
                      </c:pt>
                      <c:pt idx="5955">
                        <c:v>25/05/2023 11:12</c:v>
                      </c:pt>
                      <c:pt idx="5956">
                        <c:v>25/05/2023 11:12</c:v>
                      </c:pt>
                      <c:pt idx="5957">
                        <c:v>25/05/2023 11:12</c:v>
                      </c:pt>
                      <c:pt idx="5958">
                        <c:v>25/05/2023 11:12</c:v>
                      </c:pt>
                      <c:pt idx="5959">
                        <c:v>25/05/2023 11:12</c:v>
                      </c:pt>
                      <c:pt idx="5960">
                        <c:v>25/05/2023 11:12</c:v>
                      </c:pt>
                      <c:pt idx="5961">
                        <c:v>25/05/2023 11:12</c:v>
                      </c:pt>
                      <c:pt idx="5962">
                        <c:v>25/05/2023 11:12</c:v>
                      </c:pt>
                      <c:pt idx="5963">
                        <c:v>25/05/2023 11:12</c:v>
                      </c:pt>
                      <c:pt idx="5964">
                        <c:v>25/05/2023 11:12</c:v>
                      </c:pt>
                      <c:pt idx="5965">
                        <c:v>25/05/2023 11:12</c:v>
                      </c:pt>
                      <c:pt idx="5966">
                        <c:v>25/05/2023 11:12</c:v>
                      </c:pt>
                      <c:pt idx="5967">
                        <c:v>25/05/2023 11:12</c:v>
                      </c:pt>
                      <c:pt idx="5968">
                        <c:v>25/05/2023 11:12</c:v>
                      </c:pt>
                      <c:pt idx="5969">
                        <c:v>25/05/2023 11:12</c:v>
                      </c:pt>
                      <c:pt idx="5970">
                        <c:v>25/05/2023 11:12</c:v>
                      </c:pt>
                      <c:pt idx="5971">
                        <c:v>25/05/2023 11:12</c:v>
                      </c:pt>
                      <c:pt idx="5972">
                        <c:v>25/05/2023 11:12</c:v>
                      </c:pt>
                      <c:pt idx="5973">
                        <c:v>25/05/2023 11:12</c:v>
                      </c:pt>
                      <c:pt idx="5974">
                        <c:v>25/05/2023 11:12</c:v>
                      </c:pt>
                      <c:pt idx="5975">
                        <c:v>25/05/2023 11:12</c:v>
                      </c:pt>
                      <c:pt idx="5976">
                        <c:v>25/05/2023 11:12</c:v>
                      </c:pt>
                      <c:pt idx="5977">
                        <c:v>25/05/2023 11:12</c:v>
                      </c:pt>
                      <c:pt idx="5978">
                        <c:v>25/05/2023 11:12</c:v>
                      </c:pt>
                      <c:pt idx="5979">
                        <c:v>25/05/2023 11:12</c:v>
                      </c:pt>
                      <c:pt idx="5980">
                        <c:v>25/05/2023 11:12</c:v>
                      </c:pt>
                      <c:pt idx="5981">
                        <c:v>25/05/2023 11:12</c:v>
                      </c:pt>
                      <c:pt idx="5982">
                        <c:v>25/05/2023 11:12</c:v>
                      </c:pt>
                      <c:pt idx="5983">
                        <c:v>25/05/2023 11:12</c:v>
                      </c:pt>
                      <c:pt idx="5984">
                        <c:v>25/05/2023 11:12</c:v>
                      </c:pt>
                      <c:pt idx="5985">
                        <c:v>25/05/2023 11:12</c:v>
                      </c:pt>
                      <c:pt idx="5986">
                        <c:v>25/05/2023 11:12</c:v>
                      </c:pt>
                      <c:pt idx="5987">
                        <c:v>25/05/2023 11:12</c:v>
                      </c:pt>
                      <c:pt idx="5988">
                        <c:v>25/05/2023 11:12</c:v>
                      </c:pt>
                      <c:pt idx="5989">
                        <c:v>25/05/2023 11:12</c:v>
                      </c:pt>
                      <c:pt idx="5990">
                        <c:v>25/05/2023 11:12</c:v>
                      </c:pt>
                      <c:pt idx="5991">
                        <c:v>25/05/2023 11:12</c:v>
                      </c:pt>
                      <c:pt idx="5992">
                        <c:v>25/05/2023 11:12</c:v>
                      </c:pt>
                      <c:pt idx="5993">
                        <c:v>25/05/2023 11:12</c:v>
                      </c:pt>
                      <c:pt idx="5994">
                        <c:v>25/05/2023 11:12</c:v>
                      </c:pt>
                      <c:pt idx="5995">
                        <c:v>25/05/2023 11:12</c:v>
                      </c:pt>
                      <c:pt idx="5996">
                        <c:v>25/05/2023 11:12</c:v>
                      </c:pt>
                      <c:pt idx="5997">
                        <c:v>25/05/2023 11:12</c:v>
                      </c:pt>
                      <c:pt idx="5998">
                        <c:v>25/05/2023 11:12</c:v>
                      </c:pt>
                      <c:pt idx="5999">
                        <c:v>25/05/2023 11:12</c:v>
                      </c:pt>
                      <c:pt idx="6000">
                        <c:v>25/05/2023 11:12</c:v>
                      </c:pt>
                      <c:pt idx="6001">
                        <c:v>25/05/2023 11:12</c:v>
                      </c:pt>
                      <c:pt idx="6002">
                        <c:v>25/05/2023 11:12</c:v>
                      </c:pt>
                      <c:pt idx="6003">
                        <c:v>25/05/2023 11:12</c:v>
                      </c:pt>
                      <c:pt idx="6004">
                        <c:v>25/05/2023 11:12</c:v>
                      </c:pt>
                      <c:pt idx="6005">
                        <c:v>25/05/2023 11:12</c:v>
                      </c:pt>
                      <c:pt idx="6006">
                        <c:v>25/05/2023 11:12</c:v>
                      </c:pt>
                      <c:pt idx="6007">
                        <c:v>25/05/2023 11:12</c:v>
                      </c:pt>
                      <c:pt idx="6008">
                        <c:v>25/05/2023 11:12</c:v>
                      </c:pt>
                      <c:pt idx="6009">
                        <c:v>25/05/2023 11:12</c:v>
                      </c:pt>
                      <c:pt idx="6010">
                        <c:v>25/05/2023 11:13</c:v>
                      </c:pt>
                      <c:pt idx="6011">
                        <c:v>25/05/2023 11:13</c:v>
                      </c:pt>
                      <c:pt idx="6012">
                        <c:v>25/05/2023 11:13</c:v>
                      </c:pt>
                      <c:pt idx="6013">
                        <c:v>25/05/2023 11:13</c:v>
                      </c:pt>
                      <c:pt idx="6014">
                        <c:v>25/05/2023 11:13</c:v>
                      </c:pt>
                      <c:pt idx="6015">
                        <c:v>25/05/2023 11:13</c:v>
                      </c:pt>
                      <c:pt idx="6016">
                        <c:v>25/05/2023 11:13</c:v>
                      </c:pt>
                      <c:pt idx="6017">
                        <c:v>25/05/2023 11:13</c:v>
                      </c:pt>
                      <c:pt idx="6018">
                        <c:v>25/05/2023 11:13</c:v>
                      </c:pt>
                      <c:pt idx="6019">
                        <c:v>25/05/2023 11:13</c:v>
                      </c:pt>
                      <c:pt idx="6020">
                        <c:v>25/05/2023 11:13</c:v>
                      </c:pt>
                      <c:pt idx="6021">
                        <c:v>25/05/2023 11:13</c:v>
                      </c:pt>
                      <c:pt idx="6022">
                        <c:v>25/05/2023 11:13</c:v>
                      </c:pt>
                      <c:pt idx="6023">
                        <c:v>25/05/2023 11:13</c:v>
                      </c:pt>
                      <c:pt idx="6024">
                        <c:v>25/05/2023 11:13</c:v>
                      </c:pt>
                      <c:pt idx="6025">
                        <c:v>25/05/2023 11:13</c:v>
                      </c:pt>
                      <c:pt idx="6026">
                        <c:v>25/05/2023 11:13</c:v>
                      </c:pt>
                      <c:pt idx="6027">
                        <c:v>25/05/2023 11:13</c:v>
                      </c:pt>
                      <c:pt idx="6028">
                        <c:v>25/05/2023 11:13</c:v>
                      </c:pt>
                      <c:pt idx="6029">
                        <c:v>25/05/2023 11:13</c:v>
                      </c:pt>
                      <c:pt idx="6030">
                        <c:v>25/05/2023 11:13</c:v>
                      </c:pt>
                      <c:pt idx="6031">
                        <c:v>25/05/2023 11:13</c:v>
                      </c:pt>
                      <c:pt idx="6032">
                        <c:v>25/05/2023 11:13</c:v>
                      </c:pt>
                      <c:pt idx="6033">
                        <c:v>25/05/2023 11:13</c:v>
                      </c:pt>
                      <c:pt idx="6034">
                        <c:v>25/05/2023 11:13</c:v>
                      </c:pt>
                      <c:pt idx="6035">
                        <c:v>25/05/2023 11:13</c:v>
                      </c:pt>
                      <c:pt idx="6036">
                        <c:v>25/05/2023 11:13</c:v>
                      </c:pt>
                      <c:pt idx="6037">
                        <c:v>25/05/2023 11:13</c:v>
                      </c:pt>
                      <c:pt idx="6038">
                        <c:v>25/05/2023 11:13</c:v>
                      </c:pt>
                      <c:pt idx="6039">
                        <c:v>25/05/2023 11:13</c:v>
                      </c:pt>
                      <c:pt idx="6040">
                        <c:v>25/05/2023 11:13</c:v>
                      </c:pt>
                      <c:pt idx="6041">
                        <c:v>25/05/2023 11:13</c:v>
                      </c:pt>
                      <c:pt idx="6042">
                        <c:v>25/05/2023 11:13</c:v>
                      </c:pt>
                      <c:pt idx="6043">
                        <c:v>25/05/2023 11:13</c:v>
                      </c:pt>
                      <c:pt idx="6044">
                        <c:v>25/05/2023 11:13</c:v>
                      </c:pt>
                      <c:pt idx="6045">
                        <c:v>25/05/2023 11:13</c:v>
                      </c:pt>
                      <c:pt idx="6046">
                        <c:v>25/05/2023 11:13</c:v>
                      </c:pt>
                      <c:pt idx="6047">
                        <c:v>25/05/2023 11:13</c:v>
                      </c:pt>
                      <c:pt idx="6048">
                        <c:v>25/05/2023 11:13</c:v>
                      </c:pt>
                      <c:pt idx="6049">
                        <c:v>25/05/2023 11:13</c:v>
                      </c:pt>
                      <c:pt idx="6050">
                        <c:v>25/05/2023 11:13</c:v>
                      </c:pt>
                      <c:pt idx="6051">
                        <c:v>25/05/2023 11:13</c:v>
                      </c:pt>
                      <c:pt idx="6052">
                        <c:v>25/05/2023 11:13</c:v>
                      </c:pt>
                      <c:pt idx="6053">
                        <c:v>25/05/2023 11:13</c:v>
                      </c:pt>
                      <c:pt idx="6054">
                        <c:v>25/05/2023 11:13</c:v>
                      </c:pt>
                      <c:pt idx="6055">
                        <c:v>25/05/2023 11:13</c:v>
                      </c:pt>
                      <c:pt idx="6056">
                        <c:v>25/05/2023 11:13</c:v>
                      </c:pt>
                      <c:pt idx="6057">
                        <c:v>25/05/2023 11:13</c:v>
                      </c:pt>
                      <c:pt idx="6058">
                        <c:v>25/05/2023 11:13</c:v>
                      </c:pt>
                      <c:pt idx="6059">
                        <c:v>25/05/2023 11:13</c:v>
                      </c:pt>
                      <c:pt idx="6060">
                        <c:v>25/05/2023 11:13</c:v>
                      </c:pt>
                      <c:pt idx="6061">
                        <c:v>25/05/2023 11:13</c:v>
                      </c:pt>
                      <c:pt idx="6062">
                        <c:v>25/05/2023 11:13</c:v>
                      </c:pt>
                      <c:pt idx="6063">
                        <c:v>25/05/2023 11:13</c:v>
                      </c:pt>
                      <c:pt idx="6064">
                        <c:v>25/05/2023 11:13</c:v>
                      </c:pt>
                      <c:pt idx="6065">
                        <c:v>25/05/2023 11:13</c:v>
                      </c:pt>
                      <c:pt idx="6066">
                        <c:v>25/05/2023 11:13</c:v>
                      </c:pt>
                      <c:pt idx="6067">
                        <c:v>25/05/2023 11:13</c:v>
                      </c:pt>
                      <c:pt idx="6068">
                        <c:v>25/05/2023 11:13</c:v>
                      </c:pt>
                      <c:pt idx="6069">
                        <c:v>25/05/2023 11:13</c:v>
                      </c:pt>
                      <c:pt idx="6070">
                        <c:v>25/05/2023 11:14</c:v>
                      </c:pt>
                      <c:pt idx="6071">
                        <c:v>25/05/2023 11:14</c:v>
                      </c:pt>
                      <c:pt idx="6072">
                        <c:v>25/05/2023 11:14</c:v>
                      </c:pt>
                      <c:pt idx="6073">
                        <c:v>25/05/2023 11:14</c:v>
                      </c:pt>
                      <c:pt idx="6074">
                        <c:v>25/05/2023 11:14</c:v>
                      </c:pt>
                      <c:pt idx="6075">
                        <c:v>25/05/2023 11:14</c:v>
                      </c:pt>
                      <c:pt idx="6076">
                        <c:v>25/05/2023 11:14</c:v>
                      </c:pt>
                      <c:pt idx="6077">
                        <c:v>25/05/2023 11:14</c:v>
                      </c:pt>
                      <c:pt idx="6078">
                        <c:v>25/05/2023 11:14</c:v>
                      </c:pt>
                      <c:pt idx="6079">
                        <c:v>25/05/2023 11:14</c:v>
                      </c:pt>
                      <c:pt idx="6080">
                        <c:v>25/05/2023 11:14</c:v>
                      </c:pt>
                      <c:pt idx="6081">
                        <c:v>25/05/2023 11:14</c:v>
                      </c:pt>
                      <c:pt idx="6082">
                        <c:v>25/05/2023 11:14</c:v>
                      </c:pt>
                      <c:pt idx="6083">
                        <c:v>25/05/2023 11:14</c:v>
                      </c:pt>
                      <c:pt idx="6084">
                        <c:v>25/05/2023 11:14</c:v>
                      </c:pt>
                      <c:pt idx="6085">
                        <c:v>25/05/2023 11:14</c:v>
                      </c:pt>
                      <c:pt idx="6086">
                        <c:v>25/05/2023 11:14</c:v>
                      </c:pt>
                      <c:pt idx="6087">
                        <c:v>25/05/2023 11:14</c:v>
                      </c:pt>
                      <c:pt idx="6088">
                        <c:v>25/05/2023 11:14</c:v>
                      </c:pt>
                      <c:pt idx="6089">
                        <c:v>25/05/2023 11:14</c:v>
                      </c:pt>
                      <c:pt idx="6090">
                        <c:v>25/05/2023 11:14</c:v>
                      </c:pt>
                      <c:pt idx="6091">
                        <c:v>25/05/2023 11:14</c:v>
                      </c:pt>
                      <c:pt idx="6092">
                        <c:v>25/05/2023 11:14</c:v>
                      </c:pt>
                      <c:pt idx="6093">
                        <c:v>25/05/2023 11:14</c:v>
                      </c:pt>
                      <c:pt idx="6094">
                        <c:v>25/05/2023 11:14</c:v>
                      </c:pt>
                      <c:pt idx="6095">
                        <c:v>25/05/2023 11:14</c:v>
                      </c:pt>
                      <c:pt idx="6096">
                        <c:v>25/05/2023 11:14</c:v>
                      </c:pt>
                      <c:pt idx="6097">
                        <c:v>25/05/2023 11:14</c:v>
                      </c:pt>
                      <c:pt idx="6098">
                        <c:v>25/05/2023 11:14</c:v>
                      </c:pt>
                      <c:pt idx="6099">
                        <c:v>25/05/2023 11:14</c:v>
                      </c:pt>
                      <c:pt idx="6100">
                        <c:v>25/05/2023 11:14</c:v>
                      </c:pt>
                      <c:pt idx="6101">
                        <c:v>25/05/2023 11:14</c:v>
                      </c:pt>
                      <c:pt idx="6102">
                        <c:v>25/05/2023 11:14</c:v>
                      </c:pt>
                      <c:pt idx="6103">
                        <c:v>25/05/2023 11:14</c:v>
                      </c:pt>
                      <c:pt idx="6104">
                        <c:v>25/05/2023 11:14</c:v>
                      </c:pt>
                      <c:pt idx="6105">
                        <c:v>25/05/2023 11:14</c:v>
                      </c:pt>
                      <c:pt idx="6106">
                        <c:v>25/05/2023 11:14</c:v>
                      </c:pt>
                      <c:pt idx="6107">
                        <c:v>25/05/2023 11:14</c:v>
                      </c:pt>
                      <c:pt idx="6108">
                        <c:v>25/05/2023 11:14</c:v>
                      </c:pt>
                      <c:pt idx="6109">
                        <c:v>25/05/2023 11:14</c:v>
                      </c:pt>
                      <c:pt idx="6110">
                        <c:v>25/05/2023 11:14</c:v>
                      </c:pt>
                      <c:pt idx="6111">
                        <c:v>25/05/2023 11:14</c:v>
                      </c:pt>
                      <c:pt idx="6112">
                        <c:v>25/05/2023 11:14</c:v>
                      </c:pt>
                      <c:pt idx="6113">
                        <c:v>25/05/2023 11:14</c:v>
                      </c:pt>
                      <c:pt idx="6114">
                        <c:v>25/05/2023 11:14</c:v>
                      </c:pt>
                      <c:pt idx="6115">
                        <c:v>25/05/2023 11:14</c:v>
                      </c:pt>
                      <c:pt idx="6116">
                        <c:v>25/05/2023 11:14</c:v>
                      </c:pt>
                      <c:pt idx="6117">
                        <c:v>25/05/2023 11:14</c:v>
                      </c:pt>
                      <c:pt idx="6118">
                        <c:v>25/05/2023 11:14</c:v>
                      </c:pt>
                      <c:pt idx="6119">
                        <c:v>25/05/2023 11:14</c:v>
                      </c:pt>
                      <c:pt idx="6120">
                        <c:v>25/05/2023 11:14</c:v>
                      </c:pt>
                      <c:pt idx="6121">
                        <c:v>25/05/2023 11:14</c:v>
                      </c:pt>
                      <c:pt idx="6122">
                        <c:v>25/05/2023 11:14</c:v>
                      </c:pt>
                      <c:pt idx="6123">
                        <c:v>25/05/2023 11:14</c:v>
                      </c:pt>
                      <c:pt idx="6124">
                        <c:v>25/05/2023 11:14</c:v>
                      </c:pt>
                      <c:pt idx="6125">
                        <c:v>25/05/2023 11:14</c:v>
                      </c:pt>
                      <c:pt idx="6126">
                        <c:v>25/05/2023 11:14</c:v>
                      </c:pt>
                      <c:pt idx="6127">
                        <c:v>25/05/2023 11:14</c:v>
                      </c:pt>
                      <c:pt idx="6128">
                        <c:v>25/05/2023 11:14</c:v>
                      </c:pt>
                      <c:pt idx="6129">
                        <c:v>25/05/2023 11:15</c:v>
                      </c:pt>
                      <c:pt idx="6130">
                        <c:v>25/05/2023 11:15</c:v>
                      </c:pt>
                      <c:pt idx="6131">
                        <c:v>25/05/2023 11:15</c:v>
                      </c:pt>
                      <c:pt idx="6132">
                        <c:v>25/05/2023 11:15</c:v>
                      </c:pt>
                      <c:pt idx="6133">
                        <c:v>25/05/2023 11:15</c:v>
                      </c:pt>
                      <c:pt idx="6134">
                        <c:v>25/05/2023 11:15</c:v>
                      </c:pt>
                      <c:pt idx="6135">
                        <c:v>25/05/2023 11:15</c:v>
                      </c:pt>
                      <c:pt idx="6136">
                        <c:v>25/05/2023 11:15</c:v>
                      </c:pt>
                      <c:pt idx="6137">
                        <c:v>25/05/2023 11:15</c:v>
                      </c:pt>
                      <c:pt idx="6138">
                        <c:v>25/05/2023 11:15</c:v>
                      </c:pt>
                      <c:pt idx="6139">
                        <c:v>25/05/2023 11:15</c:v>
                      </c:pt>
                      <c:pt idx="6140">
                        <c:v>25/05/2023 11:15</c:v>
                      </c:pt>
                      <c:pt idx="6141">
                        <c:v>25/05/2023 11:15</c:v>
                      </c:pt>
                      <c:pt idx="6142">
                        <c:v>25/05/2023 11:15</c:v>
                      </c:pt>
                      <c:pt idx="6143">
                        <c:v>25/05/2023 11:15</c:v>
                      </c:pt>
                      <c:pt idx="6144">
                        <c:v>25/05/2023 11:15</c:v>
                      </c:pt>
                      <c:pt idx="6145">
                        <c:v>25/05/2023 11:15</c:v>
                      </c:pt>
                      <c:pt idx="6146">
                        <c:v>25/05/2023 11:15</c:v>
                      </c:pt>
                      <c:pt idx="6147">
                        <c:v>25/05/2023 11:15</c:v>
                      </c:pt>
                      <c:pt idx="6148">
                        <c:v>25/05/2023 11:15</c:v>
                      </c:pt>
                      <c:pt idx="6149">
                        <c:v>25/05/2023 11:15</c:v>
                      </c:pt>
                      <c:pt idx="6150">
                        <c:v>25/05/2023 11:15</c:v>
                      </c:pt>
                      <c:pt idx="6151">
                        <c:v>25/05/2023 11:15</c:v>
                      </c:pt>
                      <c:pt idx="6152">
                        <c:v>25/05/2023 11:15</c:v>
                      </c:pt>
                      <c:pt idx="6153">
                        <c:v>25/05/2023 11:15</c:v>
                      </c:pt>
                      <c:pt idx="6154">
                        <c:v>25/05/2023 11:15</c:v>
                      </c:pt>
                      <c:pt idx="6155">
                        <c:v>25/05/2023 11:15</c:v>
                      </c:pt>
                      <c:pt idx="6156">
                        <c:v>25/05/2023 11:15</c:v>
                      </c:pt>
                      <c:pt idx="6157">
                        <c:v>25/05/2023 11:15</c:v>
                      </c:pt>
                      <c:pt idx="6158">
                        <c:v>25/05/2023 11:15</c:v>
                      </c:pt>
                      <c:pt idx="6159">
                        <c:v>25/05/2023 11:15</c:v>
                      </c:pt>
                      <c:pt idx="6160">
                        <c:v>25/05/2023 11:15</c:v>
                      </c:pt>
                      <c:pt idx="6161">
                        <c:v>25/05/2023 11:15</c:v>
                      </c:pt>
                      <c:pt idx="6162">
                        <c:v>25/05/2023 11:15</c:v>
                      </c:pt>
                      <c:pt idx="6163">
                        <c:v>25/05/2023 11:15</c:v>
                      </c:pt>
                      <c:pt idx="6164">
                        <c:v>25/05/2023 11:15</c:v>
                      </c:pt>
                      <c:pt idx="6165">
                        <c:v>25/05/2023 11:15</c:v>
                      </c:pt>
                      <c:pt idx="6166">
                        <c:v>25/05/2023 11:15</c:v>
                      </c:pt>
                      <c:pt idx="6167">
                        <c:v>25/05/2023 11:15</c:v>
                      </c:pt>
                      <c:pt idx="6168">
                        <c:v>25/05/2023 11:15</c:v>
                      </c:pt>
                      <c:pt idx="6169">
                        <c:v>25/05/2023 11:15</c:v>
                      </c:pt>
                      <c:pt idx="6170">
                        <c:v>25/05/2023 11:15</c:v>
                      </c:pt>
                      <c:pt idx="6171">
                        <c:v>25/05/2023 11:15</c:v>
                      </c:pt>
                      <c:pt idx="6172">
                        <c:v>25/05/2023 11:15</c:v>
                      </c:pt>
                      <c:pt idx="6173">
                        <c:v>25/05/2023 11:15</c:v>
                      </c:pt>
                      <c:pt idx="6174">
                        <c:v>25/05/2023 11:15</c:v>
                      </c:pt>
                      <c:pt idx="6175">
                        <c:v>25/05/2023 11:15</c:v>
                      </c:pt>
                      <c:pt idx="6176">
                        <c:v>25/05/2023 11:15</c:v>
                      </c:pt>
                      <c:pt idx="6177">
                        <c:v>25/05/2023 11:15</c:v>
                      </c:pt>
                      <c:pt idx="6178">
                        <c:v>25/05/2023 11:15</c:v>
                      </c:pt>
                      <c:pt idx="6179">
                        <c:v>25/05/2023 11:15</c:v>
                      </c:pt>
                      <c:pt idx="6180">
                        <c:v>25/05/2023 11:15</c:v>
                      </c:pt>
                      <c:pt idx="6181">
                        <c:v>25/05/2023 11:15</c:v>
                      </c:pt>
                      <c:pt idx="6182">
                        <c:v>25/05/2023 11:15</c:v>
                      </c:pt>
                      <c:pt idx="6183">
                        <c:v>25/05/2023 11:15</c:v>
                      </c:pt>
                      <c:pt idx="6184">
                        <c:v>25/05/2023 11:15</c:v>
                      </c:pt>
                      <c:pt idx="6185">
                        <c:v>25/05/2023 11:15</c:v>
                      </c:pt>
                      <c:pt idx="6186">
                        <c:v>25/05/2023 11:15</c:v>
                      </c:pt>
                      <c:pt idx="6187">
                        <c:v>25/05/2023 11:15</c:v>
                      </c:pt>
                      <c:pt idx="6188">
                        <c:v>25/05/2023 11:15</c:v>
                      </c:pt>
                      <c:pt idx="6189">
                        <c:v>25/05/2023 11:16</c:v>
                      </c:pt>
                      <c:pt idx="6190">
                        <c:v>25/05/2023 11:16</c:v>
                      </c:pt>
                      <c:pt idx="6191">
                        <c:v>25/05/2023 11:16</c:v>
                      </c:pt>
                      <c:pt idx="6192">
                        <c:v>25/05/2023 11:16</c:v>
                      </c:pt>
                      <c:pt idx="6193">
                        <c:v>25/05/2023 11:16</c:v>
                      </c:pt>
                      <c:pt idx="6194">
                        <c:v>25/05/2023 11:16</c:v>
                      </c:pt>
                      <c:pt idx="6195">
                        <c:v>25/05/2023 11:16</c:v>
                      </c:pt>
                      <c:pt idx="6196">
                        <c:v>25/05/2023 11:16</c:v>
                      </c:pt>
                      <c:pt idx="6197">
                        <c:v>25/05/2023 11:16</c:v>
                      </c:pt>
                      <c:pt idx="6198">
                        <c:v>25/05/2023 11:16</c:v>
                      </c:pt>
                      <c:pt idx="6199">
                        <c:v>25/05/2023 11:16</c:v>
                      </c:pt>
                      <c:pt idx="6200">
                        <c:v>25/05/2023 11:16</c:v>
                      </c:pt>
                      <c:pt idx="6201">
                        <c:v>25/05/2023 11:16</c:v>
                      </c:pt>
                      <c:pt idx="6202">
                        <c:v>25/05/2023 11:16</c:v>
                      </c:pt>
                      <c:pt idx="6203">
                        <c:v>25/05/2023 11:16</c:v>
                      </c:pt>
                      <c:pt idx="6204">
                        <c:v>25/05/2023 11:16</c:v>
                      </c:pt>
                      <c:pt idx="6205">
                        <c:v>25/05/2023 11:16</c:v>
                      </c:pt>
                      <c:pt idx="6206">
                        <c:v>25/05/2023 11:16</c:v>
                      </c:pt>
                      <c:pt idx="6207">
                        <c:v>25/05/2023 11:16</c:v>
                      </c:pt>
                      <c:pt idx="6208">
                        <c:v>25/05/2023 11:16</c:v>
                      </c:pt>
                      <c:pt idx="6209">
                        <c:v>25/05/2023 11:16</c:v>
                      </c:pt>
                      <c:pt idx="6210">
                        <c:v>25/05/2023 11:16</c:v>
                      </c:pt>
                      <c:pt idx="6211">
                        <c:v>25/05/2023 11:16</c:v>
                      </c:pt>
                      <c:pt idx="6212">
                        <c:v>25/05/2023 11:16</c:v>
                      </c:pt>
                      <c:pt idx="6213">
                        <c:v>25/05/2023 11:16</c:v>
                      </c:pt>
                      <c:pt idx="6214">
                        <c:v>25/05/2023 11:16</c:v>
                      </c:pt>
                      <c:pt idx="6215">
                        <c:v>25/05/2023 11:16</c:v>
                      </c:pt>
                      <c:pt idx="6216">
                        <c:v>25/05/2023 11:16</c:v>
                      </c:pt>
                      <c:pt idx="6217">
                        <c:v>25/05/2023 11:16</c:v>
                      </c:pt>
                      <c:pt idx="6218">
                        <c:v>25/05/2023 11:16</c:v>
                      </c:pt>
                      <c:pt idx="6219">
                        <c:v>25/05/2023 11:16</c:v>
                      </c:pt>
                      <c:pt idx="6220">
                        <c:v>25/05/2023 11:16</c:v>
                      </c:pt>
                      <c:pt idx="6221">
                        <c:v>25/05/2023 11:16</c:v>
                      </c:pt>
                      <c:pt idx="6222">
                        <c:v>25/05/2023 11:16</c:v>
                      </c:pt>
                      <c:pt idx="6223">
                        <c:v>25/05/2023 11:16</c:v>
                      </c:pt>
                      <c:pt idx="6224">
                        <c:v>25/05/2023 11:16</c:v>
                      </c:pt>
                      <c:pt idx="6225">
                        <c:v>25/05/2023 11:16</c:v>
                      </c:pt>
                      <c:pt idx="6226">
                        <c:v>25/05/2023 11:16</c:v>
                      </c:pt>
                      <c:pt idx="6227">
                        <c:v>25/05/2023 11:16</c:v>
                      </c:pt>
                      <c:pt idx="6228">
                        <c:v>25/05/2023 11:16</c:v>
                      </c:pt>
                      <c:pt idx="6229">
                        <c:v>25/05/2023 11:16</c:v>
                      </c:pt>
                      <c:pt idx="6230">
                        <c:v>25/05/2023 11:16</c:v>
                      </c:pt>
                      <c:pt idx="6231">
                        <c:v>25/05/2023 11:16</c:v>
                      </c:pt>
                      <c:pt idx="6232">
                        <c:v>25/05/2023 11:16</c:v>
                      </c:pt>
                      <c:pt idx="6233">
                        <c:v>25/05/2023 11:16</c:v>
                      </c:pt>
                      <c:pt idx="6234">
                        <c:v>25/05/2023 11:16</c:v>
                      </c:pt>
                      <c:pt idx="6235">
                        <c:v>25/05/2023 11:16</c:v>
                      </c:pt>
                      <c:pt idx="6236">
                        <c:v>25/05/2023 11:16</c:v>
                      </c:pt>
                      <c:pt idx="6237">
                        <c:v>25/05/2023 11:16</c:v>
                      </c:pt>
                      <c:pt idx="6238">
                        <c:v>25/05/2023 11:16</c:v>
                      </c:pt>
                      <c:pt idx="6239">
                        <c:v>25/05/2023 11:16</c:v>
                      </c:pt>
                      <c:pt idx="6240">
                        <c:v>25/05/2023 11:16</c:v>
                      </c:pt>
                      <c:pt idx="6241">
                        <c:v>25/05/2023 11:16</c:v>
                      </c:pt>
                      <c:pt idx="6242">
                        <c:v>25/05/2023 11:16</c:v>
                      </c:pt>
                      <c:pt idx="6243">
                        <c:v>25/05/2023 11:16</c:v>
                      </c:pt>
                      <c:pt idx="6244">
                        <c:v>25/05/2023 11:16</c:v>
                      </c:pt>
                      <c:pt idx="6245">
                        <c:v>25/05/2023 11:16</c:v>
                      </c:pt>
                      <c:pt idx="6246">
                        <c:v>25/05/2023 11:16</c:v>
                      </c:pt>
                      <c:pt idx="6247">
                        <c:v>25/05/2023 11:16</c:v>
                      </c:pt>
                      <c:pt idx="6248">
                        <c:v>25/05/2023 11:17</c:v>
                      </c:pt>
                      <c:pt idx="6249">
                        <c:v>25/05/2023 11:17</c:v>
                      </c:pt>
                      <c:pt idx="6250">
                        <c:v>25/05/2023 11:17</c:v>
                      </c:pt>
                      <c:pt idx="6251">
                        <c:v>25/05/2023 11:17</c:v>
                      </c:pt>
                      <c:pt idx="6252">
                        <c:v>25/05/2023 11:17</c:v>
                      </c:pt>
                      <c:pt idx="6253">
                        <c:v>25/05/2023 11:17</c:v>
                      </c:pt>
                      <c:pt idx="6254">
                        <c:v>25/05/2023 11:17</c:v>
                      </c:pt>
                      <c:pt idx="6255">
                        <c:v>25/05/2023 11:17</c:v>
                      </c:pt>
                      <c:pt idx="6256">
                        <c:v>25/05/2023 11:17</c:v>
                      </c:pt>
                      <c:pt idx="6257">
                        <c:v>25/05/2023 11:17</c:v>
                      </c:pt>
                      <c:pt idx="6258">
                        <c:v>25/05/2023 11:17</c:v>
                      </c:pt>
                      <c:pt idx="6259">
                        <c:v>25/05/2023 11:17</c:v>
                      </c:pt>
                      <c:pt idx="6260">
                        <c:v>25/05/2023 11:17</c:v>
                      </c:pt>
                      <c:pt idx="6261">
                        <c:v>25/05/2023 11:17</c:v>
                      </c:pt>
                      <c:pt idx="6262">
                        <c:v>25/05/2023 11:17</c:v>
                      </c:pt>
                      <c:pt idx="6263">
                        <c:v>25/05/2023 11:17</c:v>
                      </c:pt>
                      <c:pt idx="6264">
                        <c:v>25/05/2023 11:17</c:v>
                      </c:pt>
                      <c:pt idx="6265">
                        <c:v>25/05/2023 11:17</c:v>
                      </c:pt>
                      <c:pt idx="6266">
                        <c:v>25/05/2023 11:17</c:v>
                      </c:pt>
                      <c:pt idx="6267">
                        <c:v>25/05/2023 11:17</c:v>
                      </c:pt>
                      <c:pt idx="6268">
                        <c:v>25/05/2023 11:17</c:v>
                      </c:pt>
                      <c:pt idx="6269">
                        <c:v>25/05/2023 11:17</c:v>
                      </c:pt>
                      <c:pt idx="6270">
                        <c:v>25/05/2023 11:17</c:v>
                      </c:pt>
                      <c:pt idx="6271">
                        <c:v>25/05/2023 11:17</c:v>
                      </c:pt>
                      <c:pt idx="6272">
                        <c:v>25/05/2023 11:17</c:v>
                      </c:pt>
                      <c:pt idx="6273">
                        <c:v>25/05/2023 11:17</c:v>
                      </c:pt>
                      <c:pt idx="6274">
                        <c:v>25/05/2023 11:17</c:v>
                      </c:pt>
                      <c:pt idx="6275">
                        <c:v>25/05/2023 11:17</c:v>
                      </c:pt>
                      <c:pt idx="6276">
                        <c:v>25/05/2023 11:17</c:v>
                      </c:pt>
                      <c:pt idx="6277">
                        <c:v>25/05/2023 11:17</c:v>
                      </c:pt>
                      <c:pt idx="6278">
                        <c:v>25/05/2023 11:17</c:v>
                      </c:pt>
                      <c:pt idx="6279">
                        <c:v>25/05/2023 11:17</c:v>
                      </c:pt>
                      <c:pt idx="6280">
                        <c:v>25/05/2023 11:17</c:v>
                      </c:pt>
                      <c:pt idx="6281">
                        <c:v>25/05/2023 11:17</c:v>
                      </c:pt>
                      <c:pt idx="6282">
                        <c:v>25/05/2023 11:17</c:v>
                      </c:pt>
                      <c:pt idx="6283">
                        <c:v>25/05/2023 11:17</c:v>
                      </c:pt>
                      <c:pt idx="6284">
                        <c:v>25/05/2023 11:17</c:v>
                      </c:pt>
                      <c:pt idx="6285">
                        <c:v>25/05/2023 11:17</c:v>
                      </c:pt>
                      <c:pt idx="6286">
                        <c:v>25/05/2023 11:17</c:v>
                      </c:pt>
                      <c:pt idx="6287">
                        <c:v>25/05/2023 11:17</c:v>
                      </c:pt>
                      <c:pt idx="6288">
                        <c:v>25/05/2023 11:17</c:v>
                      </c:pt>
                      <c:pt idx="6289">
                        <c:v>25/05/2023 11:17</c:v>
                      </c:pt>
                      <c:pt idx="6290">
                        <c:v>25/05/2023 11:17</c:v>
                      </c:pt>
                      <c:pt idx="6291">
                        <c:v>25/05/2023 11:17</c:v>
                      </c:pt>
                      <c:pt idx="6292">
                        <c:v>25/05/2023 11:17</c:v>
                      </c:pt>
                      <c:pt idx="6293">
                        <c:v>25/05/2023 11:17</c:v>
                      </c:pt>
                      <c:pt idx="6294">
                        <c:v>25/05/2023 11:17</c:v>
                      </c:pt>
                      <c:pt idx="6295">
                        <c:v>25/05/2023 11:17</c:v>
                      </c:pt>
                      <c:pt idx="6296">
                        <c:v>25/05/2023 11:17</c:v>
                      </c:pt>
                      <c:pt idx="6297">
                        <c:v>25/05/2023 11:17</c:v>
                      </c:pt>
                      <c:pt idx="6298">
                        <c:v>25/05/2023 11:17</c:v>
                      </c:pt>
                      <c:pt idx="6299">
                        <c:v>25/05/2023 11:17</c:v>
                      </c:pt>
                      <c:pt idx="6300">
                        <c:v>25/05/2023 11:17</c:v>
                      </c:pt>
                      <c:pt idx="6301">
                        <c:v>25/05/2023 11:17</c:v>
                      </c:pt>
                      <c:pt idx="6302">
                        <c:v>25/05/2023 11:17</c:v>
                      </c:pt>
                      <c:pt idx="6303">
                        <c:v>25/05/2023 11:17</c:v>
                      </c:pt>
                      <c:pt idx="6304">
                        <c:v>25/05/2023 11:17</c:v>
                      </c:pt>
                      <c:pt idx="6305">
                        <c:v>25/05/2023 11:17</c:v>
                      </c:pt>
                      <c:pt idx="6306">
                        <c:v>25/05/2023 11:17</c:v>
                      </c:pt>
                      <c:pt idx="6307">
                        <c:v>25/05/2023 11:17</c:v>
                      </c:pt>
                      <c:pt idx="6308">
                        <c:v>25/05/2023 11:18</c:v>
                      </c:pt>
                      <c:pt idx="6309">
                        <c:v>25/05/2023 11:18</c:v>
                      </c:pt>
                      <c:pt idx="6310">
                        <c:v>25/05/2023 11:18</c:v>
                      </c:pt>
                      <c:pt idx="6311">
                        <c:v>25/05/2023 11:18</c:v>
                      </c:pt>
                      <c:pt idx="6312">
                        <c:v>25/05/2023 11:18</c:v>
                      </c:pt>
                      <c:pt idx="6313">
                        <c:v>25/05/2023 11:18</c:v>
                      </c:pt>
                      <c:pt idx="6314">
                        <c:v>25/05/2023 11:18</c:v>
                      </c:pt>
                      <c:pt idx="6315">
                        <c:v>25/05/2023 11:18</c:v>
                      </c:pt>
                      <c:pt idx="6316">
                        <c:v>25/05/2023 11:18</c:v>
                      </c:pt>
                      <c:pt idx="6317">
                        <c:v>25/05/2023 11:18</c:v>
                      </c:pt>
                      <c:pt idx="6318">
                        <c:v>25/05/2023 11:18</c:v>
                      </c:pt>
                      <c:pt idx="6319">
                        <c:v>25/05/2023 11:18</c:v>
                      </c:pt>
                      <c:pt idx="6320">
                        <c:v>25/05/2023 11:18</c:v>
                      </c:pt>
                      <c:pt idx="6321">
                        <c:v>25/05/2023 11:18</c:v>
                      </c:pt>
                      <c:pt idx="6322">
                        <c:v>25/05/2023 11:18</c:v>
                      </c:pt>
                      <c:pt idx="6323">
                        <c:v>25/05/2023 11:18</c:v>
                      </c:pt>
                      <c:pt idx="6324">
                        <c:v>25/05/2023 11:18</c:v>
                      </c:pt>
                      <c:pt idx="6325">
                        <c:v>25/05/2023 11:18</c:v>
                      </c:pt>
                      <c:pt idx="6326">
                        <c:v>25/05/2023 11:18</c:v>
                      </c:pt>
                      <c:pt idx="6327">
                        <c:v>25/05/2023 11:18</c:v>
                      </c:pt>
                      <c:pt idx="6328">
                        <c:v>25/05/2023 11:18</c:v>
                      </c:pt>
                      <c:pt idx="6329">
                        <c:v>25/05/2023 11:18</c:v>
                      </c:pt>
                      <c:pt idx="6330">
                        <c:v>25/05/2023 11:18</c:v>
                      </c:pt>
                      <c:pt idx="6331">
                        <c:v>25/05/2023 11:18</c:v>
                      </c:pt>
                      <c:pt idx="6332">
                        <c:v>25/05/2023 11:18</c:v>
                      </c:pt>
                      <c:pt idx="6333">
                        <c:v>25/05/2023 11:18</c:v>
                      </c:pt>
                      <c:pt idx="6334">
                        <c:v>25/05/2023 11:18</c:v>
                      </c:pt>
                      <c:pt idx="6335">
                        <c:v>25/05/2023 11:18</c:v>
                      </c:pt>
                      <c:pt idx="6336">
                        <c:v>25/05/2023 11:18</c:v>
                      </c:pt>
                      <c:pt idx="6337">
                        <c:v>25/05/2023 11:18</c:v>
                      </c:pt>
                      <c:pt idx="6338">
                        <c:v>25/05/2023 11:18</c:v>
                      </c:pt>
                      <c:pt idx="6339">
                        <c:v>25/05/2023 11:18</c:v>
                      </c:pt>
                      <c:pt idx="6340">
                        <c:v>25/05/2023 11:18</c:v>
                      </c:pt>
                      <c:pt idx="6341">
                        <c:v>25/05/2023 11:18</c:v>
                      </c:pt>
                      <c:pt idx="6342">
                        <c:v>25/05/2023 11:18</c:v>
                      </c:pt>
                      <c:pt idx="6343">
                        <c:v>25/05/2023 11:18</c:v>
                      </c:pt>
                      <c:pt idx="6344">
                        <c:v>25/05/2023 11:18</c:v>
                      </c:pt>
                      <c:pt idx="6345">
                        <c:v>25/05/2023 11:18</c:v>
                      </c:pt>
                      <c:pt idx="6346">
                        <c:v>25/05/2023 11:18</c:v>
                      </c:pt>
                      <c:pt idx="6347">
                        <c:v>25/05/2023 11:18</c:v>
                      </c:pt>
                      <c:pt idx="6348">
                        <c:v>25/05/2023 11:18</c:v>
                      </c:pt>
                      <c:pt idx="6349">
                        <c:v>25/05/2023 11:18</c:v>
                      </c:pt>
                      <c:pt idx="6350">
                        <c:v>25/05/2023 11:18</c:v>
                      </c:pt>
                      <c:pt idx="6351">
                        <c:v>25/05/2023 11:18</c:v>
                      </c:pt>
                      <c:pt idx="6352">
                        <c:v>25/05/2023 11:18</c:v>
                      </c:pt>
                      <c:pt idx="6353">
                        <c:v>25/05/2023 11:18</c:v>
                      </c:pt>
                      <c:pt idx="6354">
                        <c:v>25/05/2023 11:18</c:v>
                      </c:pt>
                      <c:pt idx="6355">
                        <c:v>25/05/2023 11:18</c:v>
                      </c:pt>
                      <c:pt idx="6356">
                        <c:v>25/05/2023 11:18</c:v>
                      </c:pt>
                      <c:pt idx="6357">
                        <c:v>25/05/2023 11:18</c:v>
                      </c:pt>
                      <c:pt idx="6358">
                        <c:v>25/05/2023 11:18</c:v>
                      </c:pt>
                      <c:pt idx="6359">
                        <c:v>25/05/2023 11:18</c:v>
                      </c:pt>
                      <c:pt idx="6360">
                        <c:v>25/05/2023 11:18</c:v>
                      </c:pt>
                      <c:pt idx="6361">
                        <c:v>25/05/2023 11:18</c:v>
                      </c:pt>
                      <c:pt idx="6362">
                        <c:v>25/05/2023 11:18</c:v>
                      </c:pt>
                      <c:pt idx="6363">
                        <c:v>25/05/2023 11:18</c:v>
                      </c:pt>
                      <c:pt idx="6364">
                        <c:v>25/05/2023 11:18</c:v>
                      </c:pt>
                      <c:pt idx="6365">
                        <c:v>25/05/2023 11:18</c:v>
                      </c:pt>
                      <c:pt idx="6366">
                        <c:v>25/05/2023 11:18</c:v>
                      </c:pt>
                      <c:pt idx="6367">
                        <c:v>25/05/2023 11:18</c:v>
                      </c:pt>
                      <c:pt idx="6368">
                        <c:v>25/05/2023 11:19</c:v>
                      </c:pt>
                      <c:pt idx="6369">
                        <c:v>25/05/2023 11:19</c:v>
                      </c:pt>
                      <c:pt idx="6370">
                        <c:v>25/05/2023 11:19</c:v>
                      </c:pt>
                      <c:pt idx="6371">
                        <c:v>25/05/2023 11:19</c:v>
                      </c:pt>
                      <c:pt idx="6372">
                        <c:v>25/05/2023 11:19</c:v>
                      </c:pt>
                      <c:pt idx="6373">
                        <c:v>25/05/2023 11:19</c:v>
                      </c:pt>
                      <c:pt idx="6374">
                        <c:v>25/05/2023 11:19</c:v>
                      </c:pt>
                      <c:pt idx="6375">
                        <c:v>25/05/2023 11:19</c:v>
                      </c:pt>
                      <c:pt idx="6376">
                        <c:v>25/05/2023 11:19</c:v>
                      </c:pt>
                      <c:pt idx="6377">
                        <c:v>25/05/2023 11:19</c:v>
                      </c:pt>
                      <c:pt idx="6378">
                        <c:v>25/05/2023 11:19</c:v>
                      </c:pt>
                      <c:pt idx="6379">
                        <c:v>25/05/2023 11:19</c:v>
                      </c:pt>
                      <c:pt idx="6380">
                        <c:v>25/05/2023 11:19</c:v>
                      </c:pt>
                      <c:pt idx="6381">
                        <c:v>25/05/2023 11:19</c:v>
                      </c:pt>
                      <c:pt idx="6382">
                        <c:v>25/05/2023 11:19</c:v>
                      </c:pt>
                      <c:pt idx="6383">
                        <c:v>25/05/2023 11:19</c:v>
                      </c:pt>
                      <c:pt idx="6384">
                        <c:v>25/05/2023 11:19</c:v>
                      </c:pt>
                      <c:pt idx="6385">
                        <c:v>25/05/2023 11:19</c:v>
                      </c:pt>
                      <c:pt idx="6386">
                        <c:v>25/05/2023 11:19</c:v>
                      </c:pt>
                      <c:pt idx="6387">
                        <c:v>25/05/2023 11:19</c:v>
                      </c:pt>
                      <c:pt idx="6388">
                        <c:v>25/05/2023 11:19</c:v>
                      </c:pt>
                      <c:pt idx="6389">
                        <c:v>25/05/2023 11:19</c:v>
                      </c:pt>
                      <c:pt idx="6390">
                        <c:v>25/05/2023 11:19</c:v>
                      </c:pt>
                      <c:pt idx="6391">
                        <c:v>25/05/2023 11:19</c:v>
                      </c:pt>
                      <c:pt idx="6392">
                        <c:v>25/05/2023 11:19</c:v>
                      </c:pt>
                      <c:pt idx="6393">
                        <c:v>25/05/2023 11:19</c:v>
                      </c:pt>
                      <c:pt idx="6394">
                        <c:v>25/05/2023 11:19</c:v>
                      </c:pt>
                      <c:pt idx="6395">
                        <c:v>25/05/2023 11:19</c:v>
                      </c:pt>
                      <c:pt idx="6396">
                        <c:v>25/05/2023 11:19</c:v>
                      </c:pt>
                      <c:pt idx="6397">
                        <c:v>25/05/2023 11:19</c:v>
                      </c:pt>
                      <c:pt idx="6398">
                        <c:v>25/05/2023 11:19</c:v>
                      </c:pt>
                      <c:pt idx="6399">
                        <c:v>25/05/2023 11:19</c:v>
                      </c:pt>
                      <c:pt idx="6400">
                        <c:v>25/05/2023 11:19</c:v>
                      </c:pt>
                      <c:pt idx="6401">
                        <c:v>25/05/2023 11:19</c:v>
                      </c:pt>
                      <c:pt idx="6402">
                        <c:v>25/05/2023 11:19</c:v>
                      </c:pt>
                      <c:pt idx="6403">
                        <c:v>25/05/2023 11:19</c:v>
                      </c:pt>
                      <c:pt idx="6404">
                        <c:v>25/05/2023 11:19</c:v>
                      </c:pt>
                      <c:pt idx="6405">
                        <c:v>25/05/2023 11:19</c:v>
                      </c:pt>
                      <c:pt idx="6406">
                        <c:v>25/05/2023 11:19</c:v>
                      </c:pt>
                      <c:pt idx="6407">
                        <c:v>25/05/2023 11:19</c:v>
                      </c:pt>
                      <c:pt idx="6408">
                        <c:v>25/05/2023 11:19</c:v>
                      </c:pt>
                      <c:pt idx="6409">
                        <c:v>25/05/2023 11:19</c:v>
                      </c:pt>
                      <c:pt idx="6410">
                        <c:v>25/05/2023 11:19</c:v>
                      </c:pt>
                      <c:pt idx="6411">
                        <c:v>25/05/2023 11:19</c:v>
                      </c:pt>
                      <c:pt idx="6412">
                        <c:v>25/05/2023 11:19</c:v>
                      </c:pt>
                      <c:pt idx="6413">
                        <c:v>25/05/2023 11:19</c:v>
                      </c:pt>
                      <c:pt idx="6414">
                        <c:v>25/05/2023 11:19</c:v>
                      </c:pt>
                      <c:pt idx="6415">
                        <c:v>25/05/2023 11:19</c:v>
                      </c:pt>
                      <c:pt idx="6416">
                        <c:v>25/05/2023 11:19</c:v>
                      </c:pt>
                      <c:pt idx="6417">
                        <c:v>25/05/2023 11:19</c:v>
                      </c:pt>
                      <c:pt idx="6418">
                        <c:v>25/05/2023 11:19</c:v>
                      </c:pt>
                      <c:pt idx="6419">
                        <c:v>25/05/2023 11:19</c:v>
                      </c:pt>
                      <c:pt idx="6420">
                        <c:v>25/05/2023 11:19</c:v>
                      </c:pt>
                      <c:pt idx="6421">
                        <c:v>25/05/2023 11:19</c:v>
                      </c:pt>
                      <c:pt idx="6422">
                        <c:v>25/05/2023 11:19</c:v>
                      </c:pt>
                      <c:pt idx="6423">
                        <c:v>25/05/2023 11:19</c:v>
                      </c:pt>
                      <c:pt idx="6424">
                        <c:v>25/05/2023 11:19</c:v>
                      </c:pt>
                      <c:pt idx="6425">
                        <c:v>25/05/2023 11:19</c:v>
                      </c:pt>
                      <c:pt idx="6426">
                        <c:v>25/05/2023 11:19</c:v>
                      </c:pt>
                      <c:pt idx="6427">
                        <c:v>25/05/2023 11:20</c:v>
                      </c:pt>
                      <c:pt idx="6428">
                        <c:v>25/05/2023 11:20</c:v>
                      </c:pt>
                      <c:pt idx="6429">
                        <c:v>25/05/2023 11:20</c:v>
                      </c:pt>
                      <c:pt idx="6430">
                        <c:v>25/05/2023 11:20</c:v>
                      </c:pt>
                      <c:pt idx="6431">
                        <c:v>25/05/2023 11:20</c:v>
                      </c:pt>
                      <c:pt idx="6432">
                        <c:v>25/05/2023 11:20</c:v>
                      </c:pt>
                      <c:pt idx="6433">
                        <c:v>25/05/2023 11:20</c:v>
                      </c:pt>
                      <c:pt idx="6434">
                        <c:v>25/05/2023 11:20</c:v>
                      </c:pt>
                      <c:pt idx="6435">
                        <c:v>25/05/2023 11:20</c:v>
                      </c:pt>
                      <c:pt idx="6436">
                        <c:v>25/05/2023 11:20</c:v>
                      </c:pt>
                      <c:pt idx="6437">
                        <c:v>25/05/2023 11:20</c:v>
                      </c:pt>
                      <c:pt idx="6438">
                        <c:v>25/05/2023 11:20</c:v>
                      </c:pt>
                      <c:pt idx="6439">
                        <c:v>25/05/2023 11:20</c:v>
                      </c:pt>
                      <c:pt idx="6440">
                        <c:v>25/05/2023 11:20</c:v>
                      </c:pt>
                      <c:pt idx="6441">
                        <c:v>25/05/2023 11:20</c:v>
                      </c:pt>
                      <c:pt idx="6442">
                        <c:v>25/05/2023 11:20</c:v>
                      </c:pt>
                      <c:pt idx="6443">
                        <c:v>25/05/2023 11:20</c:v>
                      </c:pt>
                      <c:pt idx="6444">
                        <c:v>25/05/2023 11:20</c:v>
                      </c:pt>
                      <c:pt idx="6445">
                        <c:v>25/05/2023 11:20</c:v>
                      </c:pt>
                      <c:pt idx="6446">
                        <c:v>25/05/2023 11:20</c:v>
                      </c:pt>
                      <c:pt idx="6447">
                        <c:v>25/05/2023 11:20</c:v>
                      </c:pt>
                      <c:pt idx="6448">
                        <c:v>25/05/2023 11:20</c:v>
                      </c:pt>
                      <c:pt idx="6449">
                        <c:v>25/05/2023 11:20</c:v>
                      </c:pt>
                      <c:pt idx="6450">
                        <c:v>25/05/2023 11:20</c:v>
                      </c:pt>
                      <c:pt idx="6451">
                        <c:v>25/05/2023 11:20</c:v>
                      </c:pt>
                      <c:pt idx="6452">
                        <c:v>25/05/2023 11:20</c:v>
                      </c:pt>
                      <c:pt idx="6453">
                        <c:v>25/05/2023 11:20</c:v>
                      </c:pt>
                      <c:pt idx="6454">
                        <c:v>25/05/2023 11:20</c:v>
                      </c:pt>
                      <c:pt idx="6455">
                        <c:v>25/05/2023 11:20</c:v>
                      </c:pt>
                      <c:pt idx="6456">
                        <c:v>25/05/2023 11:20</c:v>
                      </c:pt>
                      <c:pt idx="6457">
                        <c:v>25/05/2023 11:20</c:v>
                      </c:pt>
                      <c:pt idx="6458">
                        <c:v>25/05/2023 11:20</c:v>
                      </c:pt>
                      <c:pt idx="6459">
                        <c:v>25/05/2023 11:20</c:v>
                      </c:pt>
                      <c:pt idx="6460">
                        <c:v>25/05/2023 11:20</c:v>
                      </c:pt>
                      <c:pt idx="6461">
                        <c:v>25/05/2023 11:20</c:v>
                      </c:pt>
                      <c:pt idx="6462">
                        <c:v>25/05/2023 11:20</c:v>
                      </c:pt>
                      <c:pt idx="6463">
                        <c:v>25/05/2023 11:20</c:v>
                      </c:pt>
                      <c:pt idx="6464">
                        <c:v>25/05/2023 11:20</c:v>
                      </c:pt>
                      <c:pt idx="6465">
                        <c:v>25/05/2023 11:20</c:v>
                      </c:pt>
                      <c:pt idx="6466">
                        <c:v>25/05/2023 11:20</c:v>
                      </c:pt>
                      <c:pt idx="6467">
                        <c:v>25/05/2023 11:20</c:v>
                      </c:pt>
                      <c:pt idx="6468">
                        <c:v>25/05/2023 11:20</c:v>
                      </c:pt>
                      <c:pt idx="6469">
                        <c:v>25/05/2023 11:20</c:v>
                      </c:pt>
                      <c:pt idx="6470">
                        <c:v>25/05/2023 11:20</c:v>
                      </c:pt>
                      <c:pt idx="6471">
                        <c:v>25/05/2023 11:20</c:v>
                      </c:pt>
                      <c:pt idx="6472">
                        <c:v>25/05/2023 11:20</c:v>
                      </c:pt>
                      <c:pt idx="6473">
                        <c:v>25/05/2023 11:20</c:v>
                      </c:pt>
                      <c:pt idx="6474">
                        <c:v>25/05/2023 11:20</c:v>
                      </c:pt>
                      <c:pt idx="6475">
                        <c:v>25/05/2023 11:20</c:v>
                      </c:pt>
                      <c:pt idx="6476">
                        <c:v>25/05/2023 11:20</c:v>
                      </c:pt>
                      <c:pt idx="6477">
                        <c:v>25/05/2023 11:20</c:v>
                      </c:pt>
                      <c:pt idx="6478">
                        <c:v>25/05/2023 11:20</c:v>
                      </c:pt>
                      <c:pt idx="6479">
                        <c:v>25/05/2023 11:20</c:v>
                      </c:pt>
                      <c:pt idx="6480">
                        <c:v>25/05/2023 11:20</c:v>
                      </c:pt>
                      <c:pt idx="6481">
                        <c:v>25/05/2023 11:20</c:v>
                      </c:pt>
                      <c:pt idx="6482">
                        <c:v>25/05/2023 11:20</c:v>
                      </c:pt>
                      <c:pt idx="6483">
                        <c:v>25/05/2023 11:20</c:v>
                      </c:pt>
                      <c:pt idx="6484">
                        <c:v>25/05/2023 11:20</c:v>
                      </c:pt>
                      <c:pt idx="6485">
                        <c:v>25/05/2023 11:20</c:v>
                      </c:pt>
                      <c:pt idx="6486">
                        <c:v>25/05/2023 11:20</c:v>
                      </c:pt>
                      <c:pt idx="6487">
                        <c:v>25/05/2023 11:21</c:v>
                      </c:pt>
                      <c:pt idx="6488">
                        <c:v>25/05/2023 11:21</c:v>
                      </c:pt>
                      <c:pt idx="6489">
                        <c:v>25/05/2023 11:21</c:v>
                      </c:pt>
                      <c:pt idx="6490">
                        <c:v>25/05/2023 11:21</c:v>
                      </c:pt>
                      <c:pt idx="6491">
                        <c:v>25/05/2023 11:21</c:v>
                      </c:pt>
                      <c:pt idx="6492">
                        <c:v>25/05/2023 11:21</c:v>
                      </c:pt>
                      <c:pt idx="6493">
                        <c:v>25/05/2023 11:21</c:v>
                      </c:pt>
                      <c:pt idx="6494">
                        <c:v>25/05/2023 11:21</c:v>
                      </c:pt>
                      <c:pt idx="6495">
                        <c:v>25/05/2023 11:21</c:v>
                      </c:pt>
                      <c:pt idx="6496">
                        <c:v>25/05/2023 11:21</c:v>
                      </c:pt>
                      <c:pt idx="6497">
                        <c:v>25/05/2023 11:21</c:v>
                      </c:pt>
                      <c:pt idx="6498">
                        <c:v>25/05/2023 11:21</c:v>
                      </c:pt>
                      <c:pt idx="6499">
                        <c:v>25/05/2023 11:21</c:v>
                      </c:pt>
                      <c:pt idx="6500">
                        <c:v>25/05/2023 11:21</c:v>
                      </c:pt>
                      <c:pt idx="6501">
                        <c:v>25/05/2023 11:21</c:v>
                      </c:pt>
                      <c:pt idx="6502">
                        <c:v>25/05/2023 11:21</c:v>
                      </c:pt>
                      <c:pt idx="6503">
                        <c:v>25/05/2023 11:21</c:v>
                      </c:pt>
                      <c:pt idx="6504">
                        <c:v>25/05/2023 11:21</c:v>
                      </c:pt>
                      <c:pt idx="6505">
                        <c:v>25/05/2023 11:21</c:v>
                      </c:pt>
                      <c:pt idx="6506">
                        <c:v>25/05/2023 11:21</c:v>
                      </c:pt>
                      <c:pt idx="6507">
                        <c:v>25/05/2023 11:21</c:v>
                      </c:pt>
                      <c:pt idx="6508">
                        <c:v>25/05/2023 11:21</c:v>
                      </c:pt>
                      <c:pt idx="6509">
                        <c:v>25/05/2023 11:21</c:v>
                      </c:pt>
                      <c:pt idx="6510">
                        <c:v>25/05/2023 11:21</c:v>
                      </c:pt>
                      <c:pt idx="6511">
                        <c:v>25/05/2023 11:21</c:v>
                      </c:pt>
                      <c:pt idx="6512">
                        <c:v>25/05/2023 11:21</c:v>
                      </c:pt>
                      <c:pt idx="6513">
                        <c:v>25/05/2023 11:21</c:v>
                      </c:pt>
                      <c:pt idx="6514">
                        <c:v>25/05/2023 11:21</c:v>
                      </c:pt>
                      <c:pt idx="6515">
                        <c:v>25/05/2023 11:21</c:v>
                      </c:pt>
                      <c:pt idx="6516">
                        <c:v>25/05/2023 11:21</c:v>
                      </c:pt>
                      <c:pt idx="6517">
                        <c:v>25/05/2023 11:21</c:v>
                      </c:pt>
                      <c:pt idx="6518">
                        <c:v>25/05/2023 11:21</c:v>
                      </c:pt>
                      <c:pt idx="6519">
                        <c:v>25/05/2023 11:21</c:v>
                      </c:pt>
                      <c:pt idx="6520">
                        <c:v>25/05/2023 11:21</c:v>
                      </c:pt>
                      <c:pt idx="6521">
                        <c:v>25/05/2023 11:21</c:v>
                      </c:pt>
                      <c:pt idx="6522">
                        <c:v>25/05/2023 11:21</c:v>
                      </c:pt>
                      <c:pt idx="6523">
                        <c:v>25/05/2023 11:21</c:v>
                      </c:pt>
                      <c:pt idx="6524">
                        <c:v>25/05/2023 11:21</c:v>
                      </c:pt>
                      <c:pt idx="6525">
                        <c:v>25/05/2023 11:21</c:v>
                      </c:pt>
                      <c:pt idx="6526">
                        <c:v>25/05/2023 11:21</c:v>
                      </c:pt>
                      <c:pt idx="6527">
                        <c:v>25/05/2023 11:21</c:v>
                      </c:pt>
                      <c:pt idx="6528">
                        <c:v>25/05/2023 11:21</c:v>
                      </c:pt>
                      <c:pt idx="6529">
                        <c:v>25/05/2023 11:21</c:v>
                      </c:pt>
                      <c:pt idx="6530">
                        <c:v>25/05/2023 11:21</c:v>
                      </c:pt>
                      <c:pt idx="6531">
                        <c:v>25/05/2023 11:21</c:v>
                      </c:pt>
                      <c:pt idx="6532">
                        <c:v>25/05/2023 11:21</c:v>
                      </c:pt>
                      <c:pt idx="6533">
                        <c:v>25/05/2023 11:21</c:v>
                      </c:pt>
                      <c:pt idx="6534">
                        <c:v>25/05/2023 11:21</c:v>
                      </c:pt>
                      <c:pt idx="6535">
                        <c:v>25/05/2023 11:21</c:v>
                      </c:pt>
                      <c:pt idx="6536">
                        <c:v>25/05/2023 11:21</c:v>
                      </c:pt>
                      <c:pt idx="6537">
                        <c:v>25/05/2023 11:21</c:v>
                      </c:pt>
                      <c:pt idx="6538">
                        <c:v>25/05/2023 11:21</c:v>
                      </c:pt>
                      <c:pt idx="6539">
                        <c:v>25/05/2023 11:21</c:v>
                      </c:pt>
                      <c:pt idx="6540">
                        <c:v>25/05/2023 11:21</c:v>
                      </c:pt>
                      <c:pt idx="6541">
                        <c:v>25/05/2023 11:21</c:v>
                      </c:pt>
                      <c:pt idx="6542">
                        <c:v>25/05/2023 11:21</c:v>
                      </c:pt>
                      <c:pt idx="6543">
                        <c:v>25/05/2023 11:21</c:v>
                      </c:pt>
                      <c:pt idx="6544">
                        <c:v>25/05/2023 11:21</c:v>
                      </c:pt>
                      <c:pt idx="6545">
                        <c:v>25/05/2023 11:21</c:v>
                      </c:pt>
                      <c:pt idx="6546">
                        <c:v>25/05/2023 11:22</c:v>
                      </c:pt>
                      <c:pt idx="6547">
                        <c:v>25/05/2023 11:22</c:v>
                      </c:pt>
                      <c:pt idx="6548">
                        <c:v>25/05/2023 11:22</c:v>
                      </c:pt>
                      <c:pt idx="6549">
                        <c:v>25/05/2023 11:22</c:v>
                      </c:pt>
                      <c:pt idx="6550">
                        <c:v>25/05/2023 11:22</c:v>
                      </c:pt>
                      <c:pt idx="6551">
                        <c:v>25/05/2023 11:22</c:v>
                      </c:pt>
                      <c:pt idx="6552">
                        <c:v>25/05/2023 11:22</c:v>
                      </c:pt>
                      <c:pt idx="6553">
                        <c:v>25/05/2023 11:22</c:v>
                      </c:pt>
                      <c:pt idx="6554">
                        <c:v>25/05/2023 11:22</c:v>
                      </c:pt>
                      <c:pt idx="6555">
                        <c:v>25/05/2023 11:22</c:v>
                      </c:pt>
                      <c:pt idx="6556">
                        <c:v>25/05/2023 11:22</c:v>
                      </c:pt>
                      <c:pt idx="6557">
                        <c:v>25/05/2023 11:22</c:v>
                      </c:pt>
                      <c:pt idx="6558">
                        <c:v>25/05/2023 11:22</c:v>
                      </c:pt>
                      <c:pt idx="6559">
                        <c:v>25/05/2023 11:22</c:v>
                      </c:pt>
                      <c:pt idx="6560">
                        <c:v>25/05/2023 11:22</c:v>
                      </c:pt>
                      <c:pt idx="6561">
                        <c:v>25/05/2023 11:22</c:v>
                      </c:pt>
                      <c:pt idx="6562">
                        <c:v>25/05/2023 11:22</c:v>
                      </c:pt>
                      <c:pt idx="6563">
                        <c:v>25/05/2023 11:22</c:v>
                      </c:pt>
                      <c:pt idx="6564">
                        <c:v>25/05/2023 11:22</c:v>
                      </c:pt>
                      <c:pt idx="6565">
                        <c:v>25/05/2023 11:22</c:v>
                      </c:pt>
                      <c:pt idx="6566">
                        <c:v>25/05/2023 11:22</c:v>
                      </c:pt>
                      <c:pt idx="6567">
                        <c:v>25/05/2023 11:22</c:v>
                      </c:pt>
                      <c:pt idx="6568">
                        <c:v>25/05/2023 11:22</c:v>
                      </c:pt>
                      <c:pt idx="6569">
                        <c:v>25/05/2023 11:22</c:v>
                      </c:pt>
                      <c:pt idx="6570">
                        <c:v>25/05/2023 11:22</c:v>
                      </c:pt>
                      <c:pt idx="6571">
                        <c:v>25/05/2023 11:22</c:v>
                      </c:pt>
                      <c:pt idx="6572">
                        <c:v>25/05/2023 11:22</c:v>
                      </c:pt>
                      <c:pt idx="6573">
                        <c:v>25/05/2023 11:22</c:v>
                      </c:pt>
                      <c:pt idx="6574">
                        <c:v>25/05/2023 11:22</c:v>
                      </c:pt>
                      <c:pt idx="6575">
                        <c:v>25/05/2023 11:22</c:v>
                      </c:pt>
                      <c:pt idx="6576">
                        <c:v>25/05/2023 11:22</c:v>
                      </c:pt>
                      <c:pt idx="6577">
                        <c:v>25/05/2023 11:22</c:v>
                      </c:pt>
                      <c:pt idx="6578">
                        <c:v>25/05/2023 11:22</c:v>
                      </c:pt>
                      <c:pt idx="6579">
                        <c:v>25/05/2023 11:22</c:v>
                      </c:pt>
                      <c:pt idx="6580">
                        <c:v>25/05/2023 11:22</c:v>
                      </c:pt>
                      <c:pt idx="6581">
                        <c:v>25/05/2023 11:22</c:v>
                      </c:pt>
                      <c:pt idx="6582">
                        <c:v>25/05/2023 11:22</c:v>
                      </c:pt>
                      <c:pt idx="6583">
                        <c:v>25/05/2023 11:22</c:v>
                      </c:pt>
                      <c:pt idx="6584">
                        <c:v>25/05/2023 11:22</c:v>
                      </c:pt>
                      <c:pt idx="6585">
                        <c:v>25/05/2023 11:22</c:v>
                      </c:pt>
                      <c:pt idx="6586">
                        <c:v>25/05/2023 11:22</c:v>
                      </c:pt>
                      <c:pt idx="6587">
                        <c:v>25/05/2023 11:22</c:v>
                      </c:pt>
                      <c:pt idx="6588">
                        <c:v>25/05/2023 11:22</c:v>
                      </c:pt>
                      <c:pt idx="6589">
                        <c:v>25/05/2023 11:22</c:v>
                      </c:pt>
                      <c:pt idx="6590">
                        <c:v>25/05/2023 11:22</c:v>
                      </c:pt>
                      <c:pt idx="6591">
                        <c:v>25/05/2023 11:22</c:v>
                      </c:pt>
                      <c:pt idx="6592">
                        <c:v>25/05/2023 11:22</c:v>
                      </c:pt>
                      <c:pt idx="6593">
                        <c:v>25/05/2023 11:22</c:v>
                      </c:pt>
                      <c:pt idx="6594">
                        <c:v>25/05/2023 11:22</c:v>
                      </c:pt>
                      <c:pt idx="6595">
                        <c:v>25/05/2023 11:22</c:v>
                      </c:pt>
                      <c:pt idx="6596">
                        <c:v>25/05/2023 11:22</c:v>
                      </c:pt>
                      <c:pt idx="6597">
                        <c:v>25/05/2023 11:22</c:v>
                      </c:pt>
                      <c:pt idx="6598">
                        <c:v>25/05/2023 11:22</c:v>
                      </c:pt>
                      <c:pt idx="6599">
                        <c:v>25/05/2023 11:22</c:v>
                      </c:pt>
                      <c:pt idx="6600">
                        <c:v>25/05/2023 11:22</c:v>
                      </c:pt>
                      <c:pt idx="6601">
                        <c:v>25/05/2023 11:22</c:v>
                      </c:pt>
                      <c:pt idx="6602">
                        <c:v>25/05/2023 11:22</c:v>
                      </c:pt>
                      <c:pt idx="6603">
                        <c:v>25/05/2023 11:22</c:v>
                      </c:pt>
                      <c:pt idx="6604">
                        <c:v>25/05/2023 11:22</c:v>
                      </c:pt>
                      <c:pt idx="6605">
                        <c:v>25/05/2023 11:22</c:v>
                      </c:pt>
                      <c:pt idx="6606">
                        <c:v>25/05/2023 11:23</c:v>
                      </c:pt>
                      <c:pt idx="6607">
                        <c:v>25/05/2023 11:23</c:v>
                      </c:pt>
                      <c:pt idx="6608">
                        <c:v>25/05/2023 11:23</c:v>
                      </c:pt>
                      <c:pt idx="6609">
                        <c:v>25/05/2023 11:23</c:v>
                      </c:pt>
                      <c:pt idx="6610">
                        <c:v>25/05/2023 11:23</c:v>
                      </c:pt>
                      <c:pt idx="6611">
                        <c:v>25/05/2023 11:23</c:v>
                      </c:pt>
                      <c:pt idx="6612">
                        <c:v>25/05/2023 11:23</c:v>
                      </c:pt>
                      <c:pt idx="6613">
                        <c:v>25/05/2023 11:23</c:v>
                      </c:pt>
                      <c:pt idx="6614">
                        <c:v>25/05/2023 11:23</c:v>
                      </c:pt>
                      <c:pt idx="6615">
                        <c:v>25/05/2023 11:23</c:v>
                      </c:pt>
                      <c:pt idx="6616">
                        <c:v>25/05/2023 11:23</c:v>
                      </c:pt>
                      <c:pt idx="6617">
                        <c:v>25/05/2023 11:23</c:v>
                      </c:pt>
                      <c:pt idx="6618">
                        <c:v>25/05/2023 11:23</c:v>
                      </c:pt>
                      <c:pt idx="6619">
                        <c:v>25/05/2023 11:23</c:v>
                      </c:pt>
                      <c:pt idx="6620">
                        <c:v>25/05/2023 11:23</c:v>
                      </c:pt>
                      <c:pt idx="6621">
                        <c:v>25/05/2023 11:23</c:v>
                      </c:pt>
                      <c:pt idx="6622">
                        <c:v>25/05/2023 11:23</c:v>
                      </c:pt>
                      <c:pt idx="6623">
                        <c:v>25/05/2023 11:23</c:v>
                      </c:pt>
                      <c:pt idx="6624">
                        <c:v>25/05/2023 11:23</c:v>
                      </c:pt>
                      <c:pt idx="6625">
                        <c:v>25/05/2023 11:23</c:v>
                      </c:pt>
                      <c:pt idx="6626">
                        <c:v>25/05/2023 11:23</c:v>
                      </c:pt>
                      <c:pt idx="6627">
                        <c:v>25/05/2023 11:23</c:v>
                      </c:pt>
                      <c:pt idx="6628">
                        <c:v>25/05/2023 11:23</c:v>
                      </c:pt>
                      <c:pt idx="6629">
                        <c:v>25/05/2023 11:23</c:v>
                      </c:pt>
                      <c:pt idx="6630">
                        <c:v>25/05/2023 11:23</c:v>
                      </c:pt>
                      <c:pt idx="6631">
                        <c:v>25/05/2023 11:23</c:v>
                      </c:pt>
                      <c:pt idx="6632">
                        <c:v>25/05/2023 11:23</c:v>
                      </c:pt>
                      <c:pt idx="6633">
                        <c:v>25/05/2023 11:23</c:v>
                      </c:pt>
                      <c:pt idx="6634">
                        <c:v>25/05/2023 11:23</c:v>
                      </c:pt>
                      <c:pt idx="6635">
                        <c:v>25/05/2023 11:23</c:v>
                      </c:pt>
                      <c:pt idx="6636">
                        <c:v>25/05/2023 11:23</c:v>
                      </c:pt>
                      <c:pt idx="6637">
                        <c:v>25/05/2023 11:23</c:v>
                      </c:pt>
                      <c:pt idx="6638">
                        <c:v>25/05/2023 11:23</c:v>
                      </c:pt>
                      <c:pt idx="6639">
                        <c:v>25/05/2023 11:23</c:v>
                      </c:pt>
                      <c:pt idx="6640">
                        <c:v>25/05/2023 11:23</c:v>
                      </c:pt>
                      <c:pt idx="6641">
                        <c:v>25/05/2023 11:23</c:v>
                      </c:pt>
                      <c:pt idx="6642">
                        <c:v>25/05/2023 11:23</c:v>
                      </c:pt>
                      <c:pt idx="6643">
                        <c:v>25/05/2023 11:23</c:v>
                      </c:pt>
                      <c:pt idx="6644">
                        <c:v>25/05/2023 11:23</c:v>
                      </c:pt>
                      <c:pt idx="6645">
                        <c:v>25/05/2023 11:23</c:v>
                      </c:pt>
                      <c:pt idx="6646">
                        <c:v>25/05/2023 11:23</c:v>
                      </c:pt>
                      <c:pt idx="6647">
                        <c:v>25/05/2023 11:23</c:v>
                      </c:pt>
                      <c:pt idx="6648">
                        <c:v>25/05/2023 11:23</c:v>
                      </c:pt>
                      <c:pt idx="6649">
                        <c:v>25/05/2023 11:23</c:v>
                      </c:pt>
                      <c:pt idx="6650">
                        <c:v>25/05/2023 11:23</c:v>
                      </c:pt>
                      <c:pt idx="6651">
                        <c:v>25/05/2023 11:23</c:v>
                      </c:pt>
                      <c:pt idx="6652">
                        <c:v>25/05/2023 11:23</c:v>
                      </c:pt>
                      <c:pt idx="6653">
                        <c:v>25/05/2023 11:23</c:v>
                      </c:pt>
                      <c:pt idx="6654">
                        <c:v>25/05/2023 11:23</c:v>
                      </c:pt>
                      <c:pt idx="6655">
                        <c:v>25/05/2023 11:23</c:v>
                      </c:pt>
                      <c:pt idx="6656">
                        <c:v>25/05/2023 11:23</c:v>
                      </c:pt>
                      <c:pt idx="6657">
                        <c:v>25/05/2023 11:23</c:v>
                      </c:pt>
                      <c:pt idx="6658">
                        <c:v>25/05/2023 11:23</c:v>
                      </c:pt>
                      <c:pt idx="6659">
                        <c:v>25/05/2023 11:23</c:v>
                      </c:pt>
                      <c:pt idx="6660">
                        <c:v>25/05/2023 11:23</c:v>
                      </c:pt>
                      <c:pt idx="6661">
                        <c:v>25/05/2023 11:23</c:v>
                      </c:pt>
                      <c:pt idx="6662">
                        <c:v>25/05/2023 11:23</c:v>
                      </c:pt>
                      <c:pt idx="6663">
                        <c:v>25/05/2023 11:23</c:v>
                      </c:pt>
                      <c:pt idx="6664">
                        <c:v>25/05/2023 11:23</c:v>
                      </c:pt>
                      <c:pt idx="6665">
                        <c:v>25/05/2023 11:24</c:v>
                      </c:pt>
                      <c:pt idx="6666">
                        <c:v>25/05/2023 11:24</c:v>
                      </c:pt>
                      <c:pt idx="6667">
                        <c:v>25/05/2023 11:24</c:v>
                      </c:pt>
                      <c:pt idx="6668">
                        <c:v>25/05/2023 11:24</c:v>
                      </c:pt>
                      <c:pt idx="6669">
                        <c:v>25/05/2023 11:24</c:v>
                      </c:pt>
                      <c:pt idx="6670">
                        <c:v>25/05/2023 11:24</c:v>
                      </c:pt>
                      <c:pt idx="6671">
                        <c:v>25/05/2023 11:24</c:v>
                      </c:pt>
                      <c:pt idx="6672">
                        <c:v>25/05/2023 11:24</c:v>
                      </c:pt>
                      <c:pt idx="6673">
                        <c:v>25/05/2023 11:24</c:v>
                      </c:pt>
                      <c:pt idx="6674">
                        <c:v>25/05/2023 11:24</c:v>
                      </c:pt>
                      <c:pt idx="6675">
                        <c:v>25/05/2023 11:24</c:v>
                      </c:pt>
                      <c:pt idx="6676">
                        <c:v>25/05/2023 11:24</c:v>
                      </c:pt>
                      <c:pt idx="6677">
                        <c:v>25/05/2023 11:24</c:v>
                      </c:pt>
                      <c:pt idx="6678">
                        <c:v>25/05/2023 11:24</c:v>
                      </c:pt>
                      <c:pt idx="6679">
                        <c:v>25/05/2023 11:24</c:v>
                      </c:pt>
                      <c:pt idx="6680">
                        <c:v>25/05/2023 11:24</c:v>
                      </c:pt>
                      <c:pt idx="6681">
                        <c:v>25/05/2023 11:24</c:v>
                      </c:pt>
                      <c:pt idx="6682">
                        <c:v>25/05/2023 11:24</c:v>
                      </c:pt>
                      <c:pt idx="6683">
                        <c:v>25/05/2023 11:24</c:v>
                      </c:pt>
                      <c:pt idx="6684">
                        <c:v>25/05/2023 11:24</c:v>
                      </c:pt>
                      <c:pt idx="6685">
                        <c:v>25/05/2023 11:24</c:v>
                      </c:pt>
                      <c:pt idx="6686">
                        <c:v>25/05/2023 11:24</c:v>
                      </c:pt>
                      <c:pt idx="6687">
                        <c:v>25/05/2023 11:24</c:v>
                      </c:pt>
                      <c:pt idx="6688">
                        <c:v>25/05/2023 11:24</c:v>
                      </c:pt>
                      <c:pt idx="6689">
                        <c:v>25/05/2023 11:24</c:v>
                      </c:pt>
                      <c:pt idx="6690">
                        <c:v>25/05/2023 11:24</c:v>
                      </c:pt>
                      <c:pt idx="6691">
                        <c:v>25/05/2023 11:24</c:v>
                      </c:pt>
                      <c:pt idx="6692">
                        <c:v>25/05/2023 11:24</c:v>
                      </c:pt>
                      <c:pt idx="6693">
                        <c:v>25/05/2023 11:24</c:v>
                      </c:pt>
                      <c:pt idx="6694">
                        <c:v>25/05/2023 11:24</c:v>
                      </c:pt>
                      <c:pt idx="6695">
                        <c:v>25/05/2023 11:24</c:v>
                      </c:pt>
                      <c:pt idx="6696">
                        <c:v>25/05/2023 11:24</c:v>
                      </c:pt>
                      <c:pt idx="6697">
                        <c:v>25/05/2023 11:24</c:v>
                      </c:pt>
                      <c:pt idx="6698">
                        <c:v>25/05/2023 11:24</c:v>
                      </c:pt>
                      <c:pt idx="6699">
                        <c:v>25/05/2023 11:24</c:v>
                      </c:pt>
                      <c:pt idx="6700">
                        <c:v>25/05/2023 11:24</c:v>
                      </c:pt>
                      <c:pt idx="6701">
                        <c:v>25/05/2023 11:24</c:v>
                      </c:pt>
                      <c:pt idx="6702">
                        <c:v>25/05/2023 11:24</c:v>
                      </c:pt>
                      <c:pt idx="6703">
                        <c:v>25/05/2023 11:24</c:v>
                      </c:pt>
                      <c:pt idx="6704">
                        <c:v>25/05/2023 11:24</c:v>
                      </c:pt>
                      <c:pt idx="6705">
                        <c:v>25/05/2023 11:24</c:v>
                      </c:pt>
                      <c:pt idx="6706">
                        <c:v>25/05/2023 11:24</c:v>
                      </c:pt>
                      <c:pt idx="6707">
                        <c:v>25/05/2023 11:24</c:v>
                      </c:pt>
                      <c:pt idx="6708">
                        <c:v>25/05/2023 11:24</c:v>
                      </c:pt>
                      <c:pt idx="6709">
                        <c:v>25/05/2023 11:24</c:v>
                      </c:pt>
                      <c:pt idx="6710">
                        <c:v>25/05/2023 11:24</c:v>
                      </c:pt>
                      <c:pt idx="6711">
                        <c:v>25/05/2023 11:24</c:v>
                      </c:pt>
                      <c:pt idx="6712">
                        <c:v>25/05/2023 11:24</c:v>
                      </c:pt>
                      <c:pt idx="6713">
                        <c:v>25/05/2023 11:24</c:v>
                      </c:pt>
                      <c:pt idx="6714">
                        <c:v>25/05/2023 11:24</c:v>
                      </c:pt>
                      <c:pt idx="6715">
                        <c:v>25/05/2023 11:24</c:v>
                      </c:pt>
                      <c:pt idx="6716">
                        <c:v>25/05/2023 11:24</c:v>
                      </c:pt>
                      <c:pt idx="6717">
                        <c:v>25/05/2023 11:24</c:v>
                      </c:pt>
                      <c:pt idx="6718">
                        <c:v>25/05/2023 11:24</c:v>
                      </c:pt>
                      <c:pt idx="6719">
                        <c:v>25/05/2023 11:24</c:v>
                      </c:pt>
                      <c:pt idx="6720">
                        <c:v>25/05/2023 11:24</c:v>
                      </c:pt>
                      <c:pt idx="6721">
                        <c:v>25/05/2023 11:24</c:v>
                      </c:pt>
                      <c:pt idx="6722">
                        <c:v>25/05/2023 11:24</c:v>
                      </c:pt>
                      <c:pt idx="6723">
                        <c:v>25/05/2023 11:24</c:v>
                      </c:pt>
                      <c:pt idx="6724">
                        <c:v>25/05/2023 11:24</c:v>
                      </c:pt>
                      <c:pt idx="6725">
                        <c:v>25/05/2023 11:25</c:v>
                      </c:pt>
                      <c:pt idx="6726">
                        <c:v>25/05/2023 11:25</c:v>
                      </c:pt>
                      <c:pt idx="6727">
                        <c:v>25/05/2023 11:25</c:v>
                      </c:pt>
                      <c:pt idx="6728">
                        <c:v>25/05/2023 11:25</c:v>
                      </c:pt>
                      <c:pt idx="6729">
                        <c:v>25/05/2023 11:25</c:v>
                      </c:pt>
                      <c:pt idx="6730">
                        <c:v>25/05/2023 11:25</c:v>
                      </c:pt>
                      <c:pt idx="6731">
                        <c:v>25/05/2023 11:25</c:v>
                      </c:pt>
                      <c:pt idx="6732">
                        <c:v>25/05/2023 11:25</c:v>
                      </c:pt>
                      <c:pt idx="6733">
                        <c:v>25/05/2023 11:25</c:v>
                      </c:pt>
                      <c:pt idx="6734">
                        <c:v>25/05/2023 11:25</c:v>
                      </c:pt>
                      <c:pt idx="6735">
                        <c:v>25/05/2023 11:25</c:v>
                      </c:pt>
                      <c:pt idx="6736">
                        <c:v>25/05/2023 11:25</c:v>
                      </c:pt>
                      <c:pt idx="6737">
                        <c:v>25/05/2023 11:25</c:v>
                      </c:pt>
                      <c:pt idx="6738">
                        <c:v>25/05/2023 11:25</c:v>
                      </c:pt>
                      <c:pt idx="6739">
                        <c:v>25/05/2023 11:25</c:v>
                      </c:pt>
                      <c:pt idx="6740">
                        <c:v>25/05/2023 11:25</c:v>
                      </c:pt>
                      <c:pt idx="6741">
                        <c:v>25/05/2023 11:25</c:v>
                      </c:pt>
                      <c:pt idx="6742">
                        <c:v>25/05/2023 11:25</c:v>
                      </c:pt>
                      <c:pt idx="6743">
                        <c:v>25/05/2023 11:25</c:v>
                      </c:pt>
                      <c:pt idx="6744">
                        <c:v>25/05/2023 11:25</c:v>
                      </c:pt>
                      <c:pt idx="6745">
                        <c:v>25/05/2023 11:25</c:v>
                      </c:pt>
                      <c:pt idx="6746">
                        <c:v>25/05/2023 11:25</c:v>
                      </c:pt>
                      <c:pt idx="6747">
                        <c:v>25/05/2023 11:25</c:v>
                      </c:pt>
                      <c:pt idx="6748">
                        <c:v>25/05/2023 11:25</c:v>
                      </c:pt>
                      <c:pt idx="6749">
                        <c:v>25/05/2023 11:25</c:v>
                      </c:pt>
                      <c:pt idx="6750">
                        <c:v>25/05/2023 11:25</c:v>
                      </c:pt>
                      <c:pt idx="6751">
                        <c:v>25/05/2023 11:25</c:v>
                      </c:pt>
                      <c:pt idx="6752">
                        <c:v>25/05/2023 11:25</c:v>
                      </c:pt>
                      <c:pt idx="6753">
                        <c:v>25/05/2023 11:25</c:v>
                      </c:pt>
                      <c:pt idx="6754">
                        <c:v>25/05/2023 11:25</c:v>
                      </c:pt>
                      <c:pt idx="6755">
                        <c:v>25/05/2023 11:25</c:v>
                      </c:pt>
                      <c:pt idx="6756">
                        <c:v>25/05/2023 11:25</c:v>
                      </c:pt>
                      <c:pt idx="6757">
                        <c:v>25/05/2023 11:25</c:v>
                      </c:pt>
                      <c:pt idx="6758">
                        <c:v>25/05/2023 11:25</c:v>
                      </c:pt>
                      <c:pt idx="6759">
                        <c:v>25/05/2023 11:25</c:v>
                      </c:pt>
                      <c:pt idx="6760">
                        <c:v>25/05/2023 11:25</c:v>
                      </c:pt>
                      <c:pt idx="6761">
                        <c:v>25/05/2023 11:25</c:v>
                      </c:pt>
                      <c:pt idx="6762">
                        <c:v>25/05/2023 11:25</c:v>
                      </c:pt>
                      <c:pt idx="6763">
                        <c:v>25/05/2023 11:25</c:v>
                      </c:pt>
                      <c:pt idx="6764">
                        <c:v>25/05/2023 11:25</c:v>
                      </c:pt>
                      <c:pt idx="6765">
                        <c:v>25/05/2023 11:25</c:v>
                      </c:pt>
                      <c:pt idx="6766">
                        <c:v>25/05/2023 11:25</c:v>
                      </c:pt>
                      <c:pt idx="6767">
                        <c:v>25/05/2023 11:25</c:v>
                      </c:pt>
                      <c:pt idx="6768">
                        <c:v>25/05/2023 11:25</c:v>
                      </c:pt>
                      <c:pt idx="6769">
                        <c:v>25/05/2023 11:25</c:v>
                      </c:pt>
                      <c:pt idx="6770">
                        <c:v>25/05/2023 11:25</c:v>
                      </c:pt>
                      <c:pt idx="6771">
                        <c:v>25/05/2023 11:25</c:v>
                      </c:pt>
                      <c:pt idx="6772">
                        <c:v>25/05/2023 11:25</c:v>
                      </c:pt>
                      <c:pt idx="6773">
                        <c:v>25/05/2023 11:25</c:v>
                      </c:pt>
                      <c:pt idx="6774">
                        <c:v>25/05/2023 11:25</c:v>
                      </c:pt>
                      <c:pt idx="6775">
                        <c:v>25/05/2023 11:25</c:v>
                      </c:pt>
                      <c:pt idx="6776">
                        <c:v>25/05/2023 11:25</c:v>
                      </c:pt>
                      <c:pt idx="6777">
                        <c:v>25/05/2023 11:25</c:v>
                      </c:pt>
                      <c:pt idx="6778">
                        <c:v>25/05/2023 11:25</c:v>
                      </c:pt>
                      <c:pt idx="6779">
                        <c:v>25/05/2023 11:25</c:v>
                      </c:pt>
                      <c:pt idx="6780">
                        <c:v>25/05/2023 11:25</c:v>
                      </c:pt>
                      <c:pt idx="6781">
                        <c:v>25/05/2023 11:25</c:v>
                      </c:pt>
                      <c:pt idx="6782">
                        <c:v>25/05/2023 11:25</c:v>
                      </c:pt>
                      <c:pt idx="6783">
                        <c:v>25/05/2023 11:25</c:v>
                      </c:pt>
                      <c:pt idx="6784">
                        <c:v>25/05/2023 11:25</c:v>
                      </c:pt>
                      <c:pt idx="6785">
                        <c:v>25/05/2023 11:26</c:v>
                      </c:pt>
                      <c:pt idx="6786">
                        <c:v>25/05/2023 11:26</c:v>
                      </c:pt>
                      <c:pt idx="6787">
                        <c:v>25/05/2023 11:26</c:v>
                      </c:pt>
                      <c:pt idx="6788">
                        <c:v>25/05/2023 11:26</c:v>
                      </c:pt>
                      <c:pt idx="6789">
                        <c:v>25/05/2023 11:26</c:v>
                      </c:pt>
                      <c:pt idx="6790">
                        <c:v>25/05/2023 11:26</c:v>
                      </c:pt>
                      <c:pt idx="6791">
                        <c:v>25/05/2023 11:26</c:v>
                      </c:pt>
                      <c:pt idx="6792">
                        <c:v>25/05/2023 11:26</c:v>
                      </c:pt>
                      <c:pt idx="6793">
                        <c:v>25/05/2023 11:26</c:v>
                      </c:pt>
                      <c:pt idx="6794">
                        <c:v>25/05/2023 11:26</c:v>
                      </c:pt>
                      <c:pt idx="6795">
                        <c:v>25/05/2023 11:26</c:v>
                      </c:pt>
                      <c:pt idx="6796">
                        <c:v>25/05/2023 11:26</c:v>
                      </c:pt>
                      <c:pt idx="6797">
                        <c:v>25/05/2023 11:26</c:v>
                      </c:pt>
                      <c:pt idx="6798">
                        <c:v>25/05/2023 11:26</c:v>
                      </c:pt>
                      <c:pt idx="6799">
                        <c:v>25/05/2023 11:26</c:v>
                      </c:pt>
                      <c:pt idx="6800">
                        <c:v>25/05/2023 11:26</c:v>
                      </c:pt>
                      <c:pt idx="6801">
                        <c:v>25/05/2023 11:26</c:v>
                      </c:pt>
                      <c:pt idx="6802">
                        <c:v>25/05/2023 11:26</c:v>
                      </c:pt>
                      <c:pt idx="6803">
                        <c:v>25/05/2023 11:26</c:v>
                      </c:pt>
                      <c:pt idx="6804">
                        <c:v>25/05/2023 11:26</c:v>
                      </c:pt>
                      <c:pt idx="6805">
                        <c:v>25/05/2023 11:26</c:v>
                      </c:pt>
                      <c:pt idx="6806">
                        <c:v>25/05/2023 11:26</c:v>
                      </c:pt>
                      <c:pt idx="6807">
                        <c:v>25/05/2023 11:26</c:v>
                      </c:pt>
                      <c:pt idx="6808">
                        <c:v>25/05/2023 11:26</c:v>
                      </c:pt>
                      <c:pt idx="6809">
                        <c:v>25/05/2023 11:26</c:v>
                      </c:pt>
                      <c:pt idx="6810">
                        <c:v>25/05/2023 11:26</c:v>
                      </c:pt>
                      <c:pt idx="6811">
                        <c:v>25/05/2023 11:26</c:v>
                      </c:pt>
                      <c:pt idx="6812">
                        <c:v>25/05/2023 11:26</c:v>
                      </c:pt>
                      <c:pt idx="6813">
                        <c:v>25/05/2023 11:26</c:v>
                      </c:pt>
                      <c:pt idx="6814">
                        <c:v>25/05/2023 11:26</c:v>
                      </c:pt>
                      <c:pt idx="6815">
                        <c:v>25/05/2023 11:26</c:v>
                      </c:pt>
                      <c:pt idx="6816">
                        <c:v>25/05/2023 11:26</c:v>
                      </c:pt>
                      <c:pt idx="6817">
                        <c:v>25/05/2023 11:26</c:v>
                      </c:pt>
                      <c:pt idx="6818">
                        <c:v>25/05/2023 11:26</c:v>
                      </c:pt>
                      <c:pt idx="6819">
                        <c:v>25/05/2023 11:26</c:v>
                      </c:pt>
                      <c:pt idx="6820">
                        <c:v>25/05/2023 11:26</c:v>
                      </c:pt>
                      <c:pt idx="6821">
                        <c:v>25/05/2023 11:26</c:v>
                      </c:pt>
                      <c:pt idx="6822">
                        <c:v>25/05/2023 11:26</c:v>
                      </c:pt>
                      <c:pt idx="6823">
                        <c:v>25/05/2023 11:26</c:v>
                      </c:pt>
                      <c:pt idx="6824">
                        <c:v>25/05/2023 11:26</c:v>
                      </c:pt>
                      <c:pt idx="6825">
                        <c:v>25/05/2023 11:26</c:v>
                      </c:pt>
                      <c:pt idx="6826">
                        <c:v>25/05/2023 11:26</c:v>
                      </c:pt>
                      <c:pt idx="6827">
                        <c:v>25/05/2023 11:26</c:v>
                      </c:pt>
                      <c:pt idx="6828">
                        <c:v>25/05/2023 11:26</c:v>
                      </c:pt>
                      <c:pt idx="6829">
                        <c:v>25/05/2023 11:26</c:v>
                      </c:pt>
                      <c:pt idx="6830">
                        <c:v>25/05/2023 11:26</c:v>
                      </c:pt>
                      <c:pt idx="6831">
                        <c:v>25/05/2023 11:26</c:v>
                      </c:pt>
                      <c:pt idx="6832">
                        <c:v>25/05/2023 11:26</c:v>
                      </c:pt>
                      <c:pt idx="6833">
                        <c:v>25/05/2023 11:26</c:v>
                      </c:pt>
                      <c:pt idx="6834">
                        <c:v>25/05/2023 11:26</c:v>
                      </c:pt>
                      <c:pt idx="6835">
                        <c:v>25/05/2023 11:26</c:v>
                      </c:pt>
                      <c:pt idx="6836">
                        <c:v>25/05/2023 11:26</c:v>
                      </c:pt>
                      <c:pt idx="6837">
                        <c:v>25/05/2023 11:26</c:v>
                      </c:pt>
                      <c:pt idx="6838">
                        <c:v>25/05/2023 11:26</c:v>
                      </c:pt>
                      <c:pt idx="6839">
                        <c:v>25/05/2023 11:26</c:v>
                      </c:pt>
                      <c:pt idx="6840">
                        <c:v>25/05/2023 11:26</c:v>
                      </c:pt>
                      <c:pt idx="6841">
                        <c:v>25/05/2023 11:26</c:v>
                      </c:pt>
                      <c:pt idx="6842">
                        <c:v>25/05/2023 11:26</c:v>
                      </c:pt>
                    </c:strCache>
                  </c:strRef>
                </c:xVal>
                <c:yVal>
                  <c:numRef>
                    <c:extLst xmlns:c15="http://schemas.microsoft.com/office/drawing/2012/chart">
                      <c:ext xmlns:c15="http://schemas.microsoft.com/office/drawing/2012/chart" uri="{02D57815-91ED-43cb-92C2-25804820EDAC}">
                        <c15:formulaRef>
                          <c15:sqref>'[Comparison TC2 Initial heating.xlsx]ACME-HEAT-60.40 25.05 3'!$H:$H</c15:sqref>
                        </c15:formulaRef>
                      </c:ext>
                    </c:extLst>
                    <c:numCache>
                      <c:formatCode>General</c:formatCode>
                      <c:ptCount val="1048576"/>
                      <c:pt idx="0">
                        <c:v>0</c:v>
                      </c:pt>
                      <c:pt idx="1">
                        <c:v>26.199951171875</c:v>
                      </c:pt>
                      <c:pt idx="2">
                        <c:v>26.199951171875</c:v>
                      </c:pt>
                      <c:pt idx="3">
                        <c:v>26.199951171875</c:v>
                      </c:pt>
                      <c:pt idx="4">
                        <c:v>26.199951171875</c:v>
                      </c:pt>
                      <c:pt idx="5">
                        <c:v>26.199951171875</c:v>
                      </c:pt>
                      <c:pt idx="6">
                        <c:v>26.199951171875</c:v>
                      </c:pt>
                      <c:pt idx="7">
                        <c:v>26.199951171875</c:v>
                      </c:pt>
                      <c:pt idx="8">
                        <c:v>26.199951171875</c:v>
                      </c:pt>
                      <c:pt idx="9">
                        <c:v>26.199951171875</c:v>
                      </c:pt>
                      <c:pt idx="10">
                        <c:v>26.199951171875</c:v>
                      </c:pt>
                      <c:pt idx="11">
                        <c:v>26.199951171875</c:v>
                      </c:pt>
                      <c:pt idx="12">
                        <c:v>26.300048828125</c:v>
                      </c:pt>
                      <c:pt idx="13">
                        <c:v>26.199951171875</c:v>
                      </c:pt>
                      <c:pt idx="14">
                        <c:v>26.300048828125</c:v>
                      </c:pt>
                      <c:pt idx="15">
                        <c:v>26.300048828125</c:v>
                      </c:pt>
                      <c:pt idx="16">
                        <c:v>26.300048828125</c:v>
                      </c:pt>
                      <c:pt idx="17">
                        <c:v>26.300048828125</c:v>
                      </c:pt>
                      <c:pt idx="18">
                        <c:v>26.199951171875</c:v>
                      </c:pt>
                      <c:pt idx="19">
                        <c:v>26.300048828125</c:v>
                      </c:pt>
                      <c:pt idx="20">
                        <c:v>26.300048828125</c:v>
                      </c:pt>
                      <c:pt idx="21">
                        <c:v>26.300048828125</c:v>
                      </c:pt>
                      <c:pt idx="22">
                        <c:v>26.300048828125</c:v>
                      </c:pt>
                      <c:pt idx="23">
                        <c:v>26.300048828125</c:v>
                      </c:pt>
                      <c:pt idx="24">
                        <c:v>26.300048828125</c:v>
                      </c:pt>
                      <c:pt idx="25">
                        <c:v>26.300048828125</c:v>
                      </c:pt>
                      <c:pt idx="26">
                        <c:v>26.300048828125</c:v>
                      </c:pt>
                      <c:pt idx="27">
                        <c:v>26.300048828125</c:v>
                      </c:pt>
                      <c:pt idx="28">
                        <c:v>26.199951171875</c:v>
                      </c:pt>
                      <c:pt idx="29">
                        <c:v>26.300048828125</c:v>
                      </c:pt>
                      <c:pt idx="30">
                        <c:v>26.300048828125</c:v>
                      </c:pt>
                      <c:pt idx="31">
                        <c:v>26.300048828125</c:v>
                      </c:pt>
                      <c:pt idx="32">
                        <c:v>26.300048828125</c:v>
                      </c:pt>
                      <c:pt idx="33">
                        <c:v>26.300048828125</c:v>
                      </c:pt>
                      <c:pt idx="34">
                        <c:v>26.300048828125</c:v>
                      </c:pt>
                      <c:pt idx="35">
                        <c:v>26.300048828125</c:v>
                      </c:pt>
                      <c:pt idx="36">
                        <c:v>26.39990234375</c:v>
                      </c:pt>
                      <c:pt idx="37">
                        <c:v>26.39990234375</c:v>
                      </c:pt>
                      <c:pt idx="38">
                        <c:v>26.39990234375</c:v>
                      </c:pt>
                      <c:pt idx="39">
                        <c:v>26.39990234375</c:v>
                      </c:pt>
                      <c:pt idx="40">
                        <c:v>26.39990234375</c:v>
                      </c:pt>
                      <c:pt idx="41">
                        <c:v>26.39990234375</c:v>
                      </c:pt>
                      <c:pt idx="42">
                        <c:v>26.39990234375</c:v>
                      </c:pt>
                      <c:pt idx="43">
                        <c:v>26.39990234375</c:v>
                      </c:pt>
                      <c:pt idx="44">
                        <c:v>26.39990234375</c:v>
                      </c:pt>
                      <c:pt idx="45">
                        <c:v>26.5</c:v>
                      </c:pt>
                      <c:pt idx="46">
                        <c:v>26.5</c:v>
                      </c:pt>
                      <c:pt idx="47">
                        <c:v>26.5</c:v>
                      </c:pt>
                      <c:pt idx="48">
                        <c:v>26.599853515625</c:v>
                      </c:pt>
                      <c:pt idx="49">
                        <c:v>26.599853515625</c:v>
                      </c:pt>
                      <c:pt idx="50">
                        <c:v>26.599853515625</c:v>
                      </c:pt>
                      <c:pt idx="51">
                        <c:v>26.699951171875</c:v>
                      </c:pt>
                      <c:pt idx="52">
                        <c:v>26.699951171875</c:v>
                      </c:pt>
                      <c:pt idx="53">
                        <c:v>26.699951171875</c:v>
                      </c:pt>
                      <c:pt idx="54">
                        <c:v>26.699951171875</c:v>
                      </c:pt>
                      <c:pt idx="55">
                        <c:v>26.800048828125</c:v>
                      </c:pt>
                      <c:pt idx="56">
                        <c:v>26.800048828125</c:v>
                      </c:pt>
                      <c:pt idx="57">
                        <c:v>26.89990234375</c:v>
                      </c:pt>
                      <c:pt idx="58">
                        <c:v>26.800048828125</c:v>
                      </c:pt>
                      <c:pt idx="59">
                        <c:v>27</c:v>
                      </c:pt>
                      <c:pt idx="60">
                        <c:v>27</c:v>
                      </c:pt>
                      <c:pt idx="61">
                        <c:v>27</c:v>
                      </c:pt>
                      <c:pt idx="62">
                        <c:v>27.099853515625</c:v>
                      </c:pt>
                      <c:pt idx="63">
                        <c:v>27.099853515625</c:v>
                      </c:pt>
                      <c:pt idx="64">
                        <c:v>27.099853515625</c:v>
                      </c:pt>
                      <c:pt idx="65">
                        <c:v>27.099853515625</c:v>
                      </c:pt>
                      <c:pt idx="66">
                        <c:v>27.199951171875</c:v>
                      </c:pt>
                      <c:pt idx="67">
                        <c:v>27.199951171875</c:v>
                      </c:pt>
                      <c:pt idx="68">
                        <c:v>27.199951171875</c:v>
                      </c:pt>
                      <c:pt idx="69">
                        <c:v>27.199951171875</c:v>
                      </c:pt>
                      <c:pt idx="70">
                        <c:v>27.300048828125</c:v>
                      </c:pt>
                      <c:pt idx="71">
                        <c:v>27.39990234375</c:v>
                      </c:pt>
                      <c:pt idx="72">
                        <c:v>27.5</c:v>
                      </c:pt>
                      <c:pt idx="73">
                        <c:v>27.5</c:v>
                      </c:pt>
                      <c:pt idx="74">
                        <c:v>27.5</c:v>
                      </c:pt>
                      <c:pt idx="75">
                        <c:v>27.599853515625</c:v>
                      </c:pt>
                      <c:pt idx="76">
                        <c:v>27.599853515625</c:v>
                      </c:pt>
                      <c:pt idx="77">
                        <c:v>27.599853515625</c:v>
                      </c:pt>
                      <c:pt idx="78">
                        <c:v>27.699951171875</c:v>
                      </c:pt>
                      <c:pt idx="79">
                        <c:v>27.699951171875</c:v>
                      </c:pt>
                      <c:pt idx="80">
                        <c:v>27.800048828125</c:v>
                      </c:pt>
                      <c:pt idx="81">
                        <c:v>27.800048828125</c:v>
                      </c:pt>
                      <c:pt idx="82">
                        <c:v>27.89990234375</c:v>
                      </c:pt>
                      <c:pt idx="83">
                        <c:v>28</c:v>
                      </c:pt>
                      <c:pt idx="84">
                        <c:v>28</c:v>
                      </c:pt>
                      <c:pt idx="85">
                        <c:v>28.099853515625</c:v>
                      </c:pt>
                      <c:pt idx="86">
                        <c:v>28.199951171875</c:v>
                      </c:pt>
                      <c:pt idx="87">
                        <c:v>28.199951171875</c:v>
                      </c:pt>
                      <c:pt idx="88">
                        <c:v>28.199951171875</c:v>
                      </c:pt>
                      <c:pt idx="89">
                        <c:v>28.2998046875</c:v>
                      </c:pt>
                      <c:pt idx="90">
                        <c:v>28.2998046875</c:v>
                      </c:pt>
                      <c:pt idx="91">
                        <c:v>28.39990234375</c:v>
                      </c:pt>
                      <c:pt idx="92">
                        <c:v>28.5</c:v>
                      </c:pt>
                      <c:pt idx="93">
                        <c:v>28.5</c:v>
                      </c:pt>
                      <c:pt idx="94">
                        <c:v>28.699951171875</c:v>
                      </c:pt>
                      <c:pt idx="95">
                        <c:v>28.7998046875</c:v>
                      </c:pt>
                      <c:pt idx="96">
                        <c:v>28.7998046875</c:v>
                      </c:pt>
                      <c:pt idx="97">
                        <c:v>28.89990234375</c:v>
                      </c:pt>
                      <c:pt idx="98">
                        <c:v>29</c:v>
                      </c:pt>
                      <c:pt idx="99">
                        <c:v>29</c:v>
                      </c:pt>
                      <c:pt idx="100">
                        <c:v>29.199951171875</c:v>
                      </c:pt>
                      <c:pt idx="101">
                        <c:v>29.2998046875</c:v>
                      </c:pt>
                      <c:pt idx="102">
                        <c:v>29.39990234375</c:v>
                      </c:pt>
                      <c:pt idx="103">
                        <c:v>29.39990234375</c:v>
                      </c:pt>
                      <c:pt idx="104">
                        <c:v>29.5</c:v>
                      </c:pt>
                      <c:pt idx="105">
                        <c:v>29.599853515625</c:v>
                      </c:pt>
                      <c:pt idx="106">
                        <c:v>29.5</c:v>
                      </c:pt>
                      <c:pt idx="107">
                        <c:v>29.599853515625</c:v>
                      </c:pt>
                      <c:pt idx="108">
                        <c:v>29.699951171875</c:v>
                      </c:pt>
                      <c:pt idx="109">
                        <c:v>29.699951171875</c:v>
                      </c:pt>
                      <c:pt idx="110">
                        <c:v>29.7998046875</c:v>
                      </c:pt>
                      <c:pt idx="111">
                        <c:v>29.89990234375</c:v>
                      </c:pt>
                      <c:pt idx="112">
                        <c:v>30.099853515625</c:v>
                      </c:pt>
                      <c:pt idx="113">
                        <c:v>30.199951171875</c:v>
                      </c:pt>
                      <c:pt idx="114">
                        <c:v>30.39990234375</c:v>
                      </c:pt>
                      <c:pt idx="115">
                        <c:v>30.39990234375</c:v>
                      </c:pt>
                      <c:pt idx="116">
                        <c:v>30.499755859375</c:v>
                      </c:pt>
                      <c:pt idx="117">
                        <c:v>30.599853515625</c:v>
                      </c:pt>
                      <c:pt idx="118">
                        <c:v>30.599853515625</c:v>
                      </c:pt>
                      <c:pt idx="119">
                        <c:v>30.699951171875</c:v>
                      </c:pt>
                      <c:pt idx="120">
                        <c:v>30.7998046875</c:v>
                      </c:pt>
                      <c:pt idx="121">
                        <c:v>30.89990234375</c:v>
                      </c:pt>
                      <c:pt idx="122">
                        <c:v>30.999755859375</c:v>
                      </c:pt>
                      <c:pt idx="123">
                        <c:v>30.999755859375</c:v>
                      </c:pt>
                      <c:pt idx="124">
                        <c:v>31.19970703125</c:v>
                      </c:pt>
                      <c:pt idx="125">
                        <c:v>31.2998046875</c:v>
                      </c:pt>
                      <c:pt idx="126">
                        <c:v>31.2998046875</c:v>
                      </c:pt>
                      <c:pt idx="127">
                        <c:v>31.39990234375</c:v>
                      </c:pt>
                      <c:pt idx="128">
                        <c:v>31.499755859375</c:v>
                      </c:pt>
                      <c:pt idx="129">
                        <c:v>31.599853515625</c:v>
                      </c:pt>
                      <c:pt idx="130">
                        <c:v>31.7998046875</c:v>
                      </c:pt>
                      <c:pt idx="131">
                        <c:v>31.89990234375</c:v>
                      </c:pt>
                      <c:pt idx="132">
                        <c:v>32.000244140625</c:v>
                      </c:pt>
                      <c:pt idx="133">
                        <c:v>32.10009765625</c:v>
                      </c:pt>
                      <c:pt idx="134">
                        <c:v>32.2001953125</c:v>
                      </c:pt>
                      <c:pt idx="135">
                        <c:v>32.30029296875</c:v>
                      </c:pt>
                      <c:pt idx="136">
                        <c:v>32.400146484375</c:v>
                      </c:pt>
                      <c:pt idx="137">
                        <c:v>32.500244140625</c:v>
                      </c:pt>
                      <c:pt idx="138">
                        <c:v>32.60009765625</c:v>
                      </c:pt>
                      <c:pt idx="139">
                        <c:v>32.800048828125</c:v>
                      </c:pt>
                      <c:pt idx="140">
                        <c:v>32.800048828125</c:v>
                      </c:pt>
                      <c:pt idx="141">
                        <c:v>33.000244140625</c:v>
                      </c:pt>
                      <c:pt idx="142">
                        <c:v>32.900146484375</c:v>
                      </c:pt>
                      <c:pt idx="143">
                        <c:v>33.10009765625</c:v>
                      </c:pt>
                      <c:pt idx="144">
                        <c:v>33.10009765625</c:v>
                      </c:pt>
                      <c:pt idx="145">
                        <c:v>33.300048828125</c:v>
                      </c:pt>
                      <c:pt idx="146">
                        <c:v>33.400146484375</c:v>
                      </c:pt>
                      <c:pt idx="147">
                        <c:v>33.500244140625</c:v>
                      </c:pt>
                      <c:pt idx="148">
                        <c:v>33.60009765625</c:v>
                      </c:pt>
                      <c:pt idx="149">
                        <c:v>33.800048828125</c:v>
                      </c:pt>
                      <c:pt idx="150">
                        <c:v>33.900146484375</c:v>
                      </c:pt>
                      <c:pt idx="151">
                        <c:v>34.000244140625</c:v>
                      </c:pt>
                      <c:pt idx="152">
                        <c:v>34.2001953125</c:v>
                      </c:pt>
                      <c:pt idx="153">
                        <c:v>34.2001953125</c:v>
                      </c:pt>
                      <c:pt idx="154">
                        <c:v>34.400146484375</c:v>
                      </c:pt>
                      <c:pt idx="155">
                        <c:v>34.60009765625</c:v>
                      </c:pt>
                      <c:pt idx="156">
                        <c:v>34.60009765625</c:v>
                      </c:pt>
                      <c:pt idx="157">
                        <c:v>34.800048828125</c:v>
                      </c:pt>
                      <c:pt idx="158">
                        <c:v>34.900146484375</c:v>
                      </c:pt>
                      <c:pt idx="159">
                        <c:v>35.10009765625</c:v>
                      </c:pt>
                      <c:pt idx="160">
                        <c:v>35.2001953125</c:v>
                      </c:pt>
                      <c:pt idx="161">
                        <c:v>35.300048828125</c:v>
                      </c:pt>
                      <c:pt idx="162">
                        <c:v>35.400146484375</c:v>
                      </c:pt>
                      <c:pt idx="163">
                        <c:v>35.5</c:v>
                      </c:pt>
                      <c:pt idx="164">
                        <c:v>35.60009765625</c:v>
                      </c:pt>
                      <c:pt idx="165">
                        <c:v>35.7001953125</c:v>
                      </c:pt>
                      <c:pt idx="166">
                        <c:v>35.900146484375</c:v>
                      </c:pt>
                      <c:pt idx="167">
                        <c:v>36</c:v>
                      </c:pt>
                      <c:pt idx="168">
                        <c:v>36.10009765625</c:v>
                      </c:pt>
                      <c:pt idx="169">
                        <c:v>36.300048828125</c:v>
                      </c:pt>
                      <c:pt idx="170">
                        <c:v>36.400146484375</c:v>
                      </c:pt>
                      <c:pt idx="171">
                        <c:v>36.60009765625</c:v>
                      </c:pt>
                      <c:pt idx="172">
                        <c:v>36.60009765625</c:v>
                      </c:pt>
                      <c:pt idx="173">
                        <c:v>36.699951171875</c:v>
                      </c:pt>
                      <c:pt idx="174">
                        <c:v>36.900146484375</c:v>
                      </c:pt>
                      <c:pt idx="175">
                        <c:v>37</c:v>
                      </c:pt>
                      <c:pt idx="176">
                        <c:v>37.10009765625</c:v>
                      </c:pt>
                      <c:pt idx="177">
                        <c:v>37.300048828125</c:v>
                      </c:pt>
                      <c:pt idx="178">
                        <c:v>37.400146484375</c:v>
                      </c:pt>
                      <c:pt idx="179">
                        <c:v>37.5</c:v>
                      </c:pt>
                      <c:pt idx="180">
                        <c:v>37.60009765625</c:v>
                      </c:pt>
                      <c:pt idx="181">
                        <c:v>37.800048828125</c:v>
                      </c:pt>
                      <c:pt idx="182">
                        <c:v>37.89990234375</c:v>
                      </c:pt>
                      <c:pt idx="183">
                        <c:v>38</c:v>
                      </c:pt>
                      <c:pt idx="184">
                        <c:v>38.10009765625</c:v>
                      </c:pt>
                      <c:pt idx="185">
                        <c:v>38.5</c:v>
                      </c:pt>
                      <c:pt idx="186">
                        <c:v>38.60009765625</c:v>
                      </c:pt>
                      <c:pt idx="187">
                        <c:v>38.800048828125</c:v>
                      </c:pt>
                      <c:pt idx="188">
                        <c:v>38.89990234375</c:v>
                      </c:pt>
                      <c:pt idx="189">
                        <c:v>39</c:v>
                      </c:pt>
                      <c:pt idx="190">
                        <c:v>39.10009765625</c:v>
                      </c:pt>
                      <c:pt idx="191">
                        <c:v>39.300048828125</c:v>
                      </c:pt>
                      <c:pt idx="192">
                        <c:v>39.5</c:v>
                      </c:pt>
                      <c:pt idx="193">
                        <c:v>39.5</c:v>
                      </c:pt>
                      <c:pt idx="194">
                        <c:v>39.699951171875</c:v>
                      </c:pt>
                      <c:pt idx="195">
                        <c:v>39.89990234375</c:v>
                      </c:pt>
                      <c:pt idx="196">
                        <c:v>40</c:v>
                      </c:pt>
                      <c:pt idx="197">
                        <c:v>40</c:v>
                      </c:pt>
                      <c:pt idx="198">
                        <c:v>40.099853515625</c:v>
                      </c:pt>
                      <c:pt idx="199">
                        <c:v>40.300048828125</c:v>
                      </c:pt>
                      <c:pt idx="200">
                        <c:v>40.5</c:v>
                      </c:pt>
                      <c:pt idx="201">
                        <c:v>40.599853515625</c:v>
                      </c:pt>
                      <c:pt idx="202">
                        <c:v>40.7998046875</c:v>
                      </c:pt>
                      <c:pt idx="203">
                        <c:v>41</c:v>
                      </c:pt>
                      <c:pt idx="204">
                        <c:v>41.199951171875</c:v>
                      </c:pt>
                      <c:pt idx="205">
                        <c:v>41.2998046875</c:v>
                      </c:pt>
                      <c:pt idx="206">
                        <c:v>41.5</c:v>
                      </c:pt>
                      <c:pt idx="207">
                        <c:v>41.599853515625</c:v>
                      </c:pt>
                      <c:pt idx="208">
                        <c:v>41.89990234375</c:v>
                      </c:pt>
                      <c:pt idx="209">
                        <c:v>42</c:v>
                      </c:pt>
                      <c:pt idx="210">
                        <c:v>42.199951171875</c:v>
                      </c:pt>
                      <c:pt idx="211">
                        <c:v>42.199951171875</c:v>
                      </c:pt>
                      <c:pt idx="212">
                        <c:v>42.39990234375</c:v>
                      </c:pt>
                      <c:pt idx="213">
                        <c:v>42.599853515625</c:v>
                      </c:pt>
                      <c:pt idx="214">
                        <c:v>42.599853515625</c:v>
                      </c:pt>
                      <c:pt idx="215">
                        <c:v>42.699951171875</c:v>
                      </c:pt>
                      <c:pt idx="216">
                        <c:v>42.7998046875</c:v>
                      </c:pt>
                      <c:pt idx="217">
                        <c:v>42.999755859375</c:v>
                      </c:pt>
                      <c:pt idx="218">
                        <c:v>43.099853515625</c:v>
                      </c:pt>
                      <c:pt idx="219">
                        <c:v>43.2998046875</c:v>
                      </c:pt>
                      <c:pt idx="220">
                        <c:v>43.499755859375</c:v>
                      </c:pt>
                      <c:pt idx="221">
                        <c:v>43.599853515625</c:v>
                      </c:pt>
                      <c:pt idx="222">
                        <c:v>43.7998046875</c:v>
                      </c:pt>
                      <c:pt idx="223">
                        <c:v>43.89990234375</c:v>
                      </c:pt>
                      <c:pt idx="224">
                        <c:v>44.099853515625</c:v>
                      </c:pt>
                      <c:pt idx="225">
                        <c:v>44.19970703125</c:v>
                      </c:pt>
                      <c:pt idx="226">
                        <c:v>44.499755859375</c:v>
                      </c:pt>
                      <c:pt idx="227">
                        <c:v>44.69970703125</c:v>
                      </c:pt>
                      <c:pt idx="228">
                        <c:v>44.900146484375</c:v>
                      </c:pt>
                      <c:pt idx="229">
                        <c:v>45.10009765625</c:v>
                      </c:pt>
                      <c:pt idx="230">
                        <c:v>45.10009765625</c:v>
                      </c:pt>
                      <c:pt idx="231">
                        <c:v>45.30029296875</c:v>
                      </c:pt>
                      <c:pt idx="232">
                        <c:v>45.500244140625</c:v>
                      </c:pt>
                      <c:pt idx="233">
                        <c:v>45.7001953125</c:v>
                      </c:pt>
                      <c:pt idx="234">
                        <c:v>45.800048828125</c:v>
                      </c:pt>
                      <c:pt idx="235">
                        <c:v>45.900146484375</c:v>
                      </c:pt>
                      <c:pt idx="236">
                        <c:v>46.10009765625</c:v>
                      </c:pt>
                      <c:pt idx="237">
                        <c:v>46.300048828125</c:v>
                      </c:pt>
                      <c:pt idx="238">
                        <c:v>46.500244140625</c:v>
                      </c:pt>
                      <c:pt idx="239">
                        <c:v>46.60009765625</c:v>
                      </c:pt>
                      <c:pt idx="240">
                        <c:v>46.800048828125</c:v>
                      </c:pt>
                      <c:pt idx="241">
                        <c:v>47.000244140625</c:v>
                      </c:pt>
                      <c:pt idx="242">
                        <c:v>47.2001953125</c:v>
                      </c:pt>
                      <c:pt idx="243">
                        <c:v>47.400146484375</c:v>
                      </c:pt>
                      <c:pt idx="244">
                        <c:v>47.5</c:v>
                      </c:pt>
                      <c:pt idx="245">
                        <c:v>47.60009765625</c:v>
                      </c:pt>
                      <c:pt idx="246">
                        <c:v>47.800048828125</c:v>
                      </c:pt>
                      <c:pt idx="247">
                        <c:v>48</c:v>
                      </c:pt>
                      <c:pt idx="248">
                        <c:v>48</c:v>
                      </c:pt>
                      <c:pt idx="249">
                        <c:v>48.2001953125</c:v>
                      </c:pt>
                      <c:pt idx="250">
                        <c:v>48.400146484375</c:v>
                      </c:pt>
                      <c:pt idx="251">
                        <c:v>48.60009765625</c:v>
                      </c:pt>
                      <c:pt idx="252">
                        <c:v>48.800048828125</c:v>
                      </c:pt>
                      <c:pt idx="253">
                        <c:v>49</c:v>
                      </c:pt>
                      <c:pt idx="254">
                        <c:v>49.199951171875</c:v>
                      </c:pt>
                      <c:pt idx="255">
                        <c:v>49.400146484375</c:v>
                      </c:pt>
                      <c:pt idx="256">
                        <c:v>49.5</c:v>
                      </c:pt>
                      <c:pt idx="257">
                        <c:v>49.800048828125</c:v>
                      </c:pt>
                      <c:pt idx="258">
                        <c:v>50</c:v>
                      </c:pt>
                      <c:pt idx="259">
                        <c:v>50.199951171875</c:v>
                      </c:pt>
                      <c:pt idx="260">
                        <c:v>50.39990234375</c:v>
                      </c:pt>
                      <c:pt idx="261">
                        <c:v>50.5</c:v>
                      </c:pt>
                      <c:pt idx="262">
                        <c:v>50.699951171875</c:v>
                      </c:pt>
                      <c:pt idx="263">
                        <c:v>50.89990234375</c:v>
                      </c:pt>
                      <c:pt idx="264">
                        <c:v>51</c:v>
                      </c:pt>
                      <c:pt idx="265">
                        <c:v>51.199951171875</c:v>
                      </c:pt>
                      <c:pt idx="266">
                        <c:v>51.300048828125</c:v>
                      </c:pt>
                      <c:pt idx="267">
                        <c:v>51.5</c:v>
                      </c:pt>
                      <c:pt idx="268">
                        <c:v>51.699951171875</c:v>
                      </c:pt>
                      <c:pt idx="269">
                        <c:v>51.699951171875</c:v>
                      </c:pt>
                      <c:pt idx="270">
                        <c:v>51.89990234375</c:v>
                      </c:pt>
                      <c:pt idx="271">
                        <c:v>52.099853515625</c:v>
                      </c:pt>
                      <c:pt idx="272">
                        <c:v>52.300048828125</c:v>
                      </c:pt>
                      <c:pt idx="273">
                        <c:v>52.5</c:v>
                      </c:pt>
                      <c:pt idx="274">
                        <c:v>52.599853515625</c:v>
                      </c:pt>
                      <c:pt idx="275">
                        <c:v>52.89990234375</c:v>
                      </c:pt>
                      <c:pt idx="276">
                        <c:v>53.099853515625</c:v>
                      </c:pt>
                      <c:pt idx="277">
                        <c:v>53.300048828125</c:v>
                      </c:pt>
                      <c:pt idx="278">
                        <c:v>53.39990234375</c:v>
                      </c:pt>
                      <c:pt idx="279">
                        <c:v>53.599853515625</c:v>
                      </c:pt>
                      <c:pt idx="280">
                        <c:v>53.7998046875</c:v>
                      </c:pt>
                      <c:pt idx="281">
                        <c:v>54</c:v>
                      </c:pt>
                      <c:pt idx="282">
                        <c:v>54.199951171875</c:v>
                      </c:pt>
                      <c:pt idx="283">
                        <c:v>54.2998046875</c:v>
                      </c:pt>
                      <c:pt idx="284">
                        <c:v>54.5</c:v>
                      </c:pt>
                      <c:pt idx="285">
                        <c:v>54.699951171875</c:v>
                      </c:pt>
                      <c:pt idx="286">
                        <c:v>54.89990234375</c:v>
                      </c:pt>
                      <c:pt idx="287">
                        <c:v>55</c:v>
                      </c:pt>
                      <c:pt idx="288">
                        <c:v>55.199951171875</c:v>
                      </c:pt>
                      <c:pt idx="289">
                        <c:v>55.39990234375</c:v>
                      </c:pt>
                      <c:pt idx="290">
                        <c:v>55.699951171875</c:v>
                      </c:pt>
                      <c:pt idx="291">
                        <c:v>55.7998046875</c:v>
                      </c:pt>
                      <c:pt idx="292">
                        <c:v>55.999755859375</c:v>
                      </c:pt>
                      <c:pt idx="293">
                        <c:v>56.199951171875</c:v>
                      </c:pt>
                      <c:pt idx="294">
                        <c:v>56.39990234375</c:v>
                      </c:pt>
                      <c:pt idx="295">
                        <c:v>56.599853515625</c:v>
                      </c:pt>
                      <c:pt idx="296">
                        <c:v>56.7998046875</c:v>
                      </c:pt>
                      <c:pt idx="297">
                        <c:v>56.999755859375</c:v>
                      </c:pt>
                      <c:pt idx="298">
                        <c:v>57.099853515625</c:v>
                      </c:pt>
                      <c:pt idx="299">
                        <c:v>57.19970703125</c:v>
                      </c:pt>
                      <c:pt idx="300">
                        <c:v>57.39990234375</c:v>
                      </c:pt>
                      <c:pt idx="301">
                        <c:v>57.499755859375</c:v>
                      </c:pt>
                      <c:pt idx="302">
                        <c:v>57.80029296875</c:v>
                      </c:pt>
                      <c:pt idx="303">
                        <c:v>58.000244140625</c:v>
                      </c:pt>
                      <c:pt idx="304">
                        <c:v>58.10009765625</c:v>
                      </c:pt>
                      <c:pt idx="305">
                        <c:v>58.400146484375</c:v>
                      </c:pt>
                      <c:pt idx="306">
                        <c:v>58.500244140625</c:v>
                      </c:pt>
                      <c:pt idx="307">
                        <c:v>58.800048828125</c:v>
                      </c:pt>
                      <c:pt idx="308">
                        <c:v>59.000244140625</c:v>
                      </c:pt>
                      <c:pt idx="309">
                        <c:v>59.2001953125</c:v>
                      </c:pt>
                      <c:pt idx="310">
                        <c:v>59.300048828125</c:v>
                      </c:pt>
                      <c:pt idx="311">
                        <c:v>59.500244140625</c:v>
                      </c:pt>
                      <c:pt idx="312">
                        <c:v>59.7001953125</c:v>
                      </c:pt>
                      <c:pt idx="313">
                        <c:v>59.900146484375</c:v>
                      </c:pt>
                      <c:pt idx="314">
                        <c:v>60</c:v>
                      </c:pt>
                      <c:pt idx="315">
                        <c:v>60.300048828125</c:v>
                      </c:pt>
                      <c:pt idx="316">
                        <c:v>60.5</c:v>
                      </c:pt>
                      <c:pt idx="317">
                        <c:v>60.60009765625</c:v>
                      </c:pt>
                      <c:pt idx="318">
                        <c:v>60.7001953125</c:v>
                      </c:pt>
                      <c:pt idx="319">
                        <c:v>61</c:v>
                      </c:pt>
                      <c:pt idx="320">
                        <c:v>61.2001953125</c:v>
                      </c:pt>
                      <c:pt idx="321">
                        <c:v>61.300048828125</c:v>
                      </c:pt>
                      <c:pt idx="322">
                        <c:v>61.60009765625</c:v>
                      </c:pt>
                      <c:pt idx="323">
                        <c:v>61.800048828125</c:v>
                      </c:pt>
                      <c:pt idx="324">
                        <c:v>62</c:v>
                      </c:pt>
                      <c:pt idx="325">
                        <c:v>62.199951171875</c:v>
                      </c:pt>
                      <c:pt idx="326">
                        <c:v>62.400146484375</c:v>
                      </c:pt>
                      <c:pt idx="327">
                        <c:v>62.60009765625</c:v>
                      </c:pt>
                      <c:pt idx="328">
                        <c:v>62.800048828125</c:v>
                      </c:pt>
                      <c:pt idx="329">
                        <c:v>63.199951171875</c:v>
                      </c:pt>
                      <c:pt idx="330">
                        <c:v>63.39990234375</c:v>
                      </c:pt>
                      <c:pt idx="331">
                        <c:v>63.60009765625</c:v>
                      </c:pt>
                      <c:pt idx="332">
                        <c:v>63.800048828125</c:v>
                      </c:pt>
                      <c:pt idx="333">
                        <c:v>64</c:v>
                      </c:pt>
                      <c:pt idx="334">
                        <c:v>64.10009765625</c:v>
                      </c:pt>
                      <c:pt idx="335">
                        <c:v>64.10009765625</c:v>
                      </c:pt>
                      <c:pt idx="336">
                        <c:v>64.300048828125</c:v>
                      </c:pt>
                      <c:pt idx="337">
                        <c:v>64.5</c:v>
                      </c:pt>
                      <c:pt idx="338">
                        <c:v>64.699951171875</c:v>
                      </c:pt>
                      <c:pt idx="339">
                        <c:v>64.89990234375</c:v>
                      </c:pt>
                      <c:pt idx="340">
                        <c:v>65.099853515625</c:v>
                      </c:pt>
                      <c:pt idx="341">
                        <c:v>65.39990234375</c:v>
                      </c:pt>
                      <c:pt idx="342">
                        <c:v>65.599853515625</c:v>
                      </c:pt>
                      <c:pt idx="343">
                        <c:v>65.800048828125</c:v>
                      </c:pt>
                      <c:pt idx="344">
                        <c:v>66</c:v>
                      </c:pt>
                      <c:pt idx="345">
                        <c:v>66.300048828125</c:v>
                      </c:pt>
                      <c:pt idx="346">
                        <c:v>66.39990234375</c:v>
                      </c:pt>
                      <c:pt idx="347">
                        <c:v>66.699951171875</c:v>
                      </c:pt>
                      <c:pt idx="348">
                        <c:v>67</c:v>
                      </c:pt>
                      <c:pt idx="349">
                        <c:v>67.199951171875</c:v>
                      </c:pt>
                      <c:pt idx="350">
                        <c:v>67.39990234375</c:v>
                      </c:pt>
                      <c:pt idx="351">
                        <c:v>67.5</c:v>
                      </c:pt>
                      <c:pt idx="352">
                        <c:v>67.699951171875</c:v>
                      </c:pt>
                      <c:pt idx="353">
                        <c:v>67.7998046875</c:v>
                      </c:pt>
                      <c:pt idx="354">
                        <c:v>67.999755859375</c:v>
                      </c:pt>
                      <c:pt idx="355">
                        <c:v>68.2998046875</c:v>
                      </c:pt>
                      <c:pt idx="356">
                        <c:v>68.499755859375</c:v>
                      </c:pt>
                      <c:pt idx="357">
                        <c:v>68.699951171875</c:v>
                      </c:pt>
                      <c:pt idx="358">
                        <c:v>68.89990234375</c:v>
                      </c:pt>
                      <c:pt idx="359">
                        <c:v>69.099853515625</c:v>
                      </c:pt>
                      <c:pt idx="360">
                        <c:v>69.2998046875</c:v>
                      </c:pt>
                      <c:pt idx="361">
                        <c:v>69.499755859375</c:v>
                      </c:pt>
                      <c:pt idx="362">
                        <c:v>69.69970703125</c:v>
                      </c:pt>
                      <c:pt idx="363">
                        <c:v>69.999755859375</c:v>
                      </c:pt>
                      <c:pt idx="364">
                        <c:v>70.099853515625</c:v>
                      </c:pt>
                      <c:pt idx="365">
                        <c:v>70.400146484375</c:v>
                      </c:pt>
                      <c:pt idx="366">
                        <c:v>70.500244140625</c:v>
                      </c:pt>
                      <c:pt idx="367">
                        <c:v>70.7001953125</c:v>
                      </c:pt>
                      <c:pt idx="368">
                        <c:v>70.900146484375</c:v>
                      </c:pt>
                      <c:pt idx="369">
                        <c:v>71.000244140625</c:v>
                      </c:pt>
                      <c:pt idx="370">
                        <c:v>71.300048828125</c:v>
                      </c:pt>
                      <c:pt idx="371">
                        <c:v>71.400146484375</c:v>
                      </c:pt>
                      <c:pt idx="372">
                        <c:v>71.7001953125</c:v>
                      </c:pt>
                      <c:pt idx="373">
                        <c:v>71.900146484375</c:v>
                      </c:pt>
                      <c:pt idx="374">
                        <c:v>72.10009765625</c:v>
                      </c:pt>
                      <c:pt idx="375">
                        <c:v>72.300048828125</c:v>
                      </c:pt>
                      <c:pt idx="376">
                        <c:v>72.500244140625</c:v>
                      </c:pt>
                      <c:pt idx="377">
                        <c:v>72.7001953125</c:v>
                      </c:pt>
                      <c:pt idx="378">
                        <c:v>72.900146484375</c:v>
                      </c:pt>
                      <c:pt idx="379">
                        <c:v>73.10009765625</c:v>
                      </c:pt>
                      <c:pt idx="380">
                        <c:v>73.400146484375</c:v>
                      </c:pt>
                      <c:pt idx="381">
                        <c:v>73.60009765625</c:v>
                      </c:pt>
                      <c:pt idx="382">
                        <c:v>73.800048828125</c:v>
                      </c:pt>
                      <c:pt idx="383">
                        <c:v>74</c:v>
                      </c:pt>
                      <c:pt idx="384">
                        <c:v>74.2001953125</c:v>
                      </c:pt>
                      <c:pt idx="385">
                        <c:v>74.300048828125</c:v>
                      </c:pt>
                      <c:pt idx="386">
                        <c:v>74.5</c:v>
                      </c:pt>
                      <c:pt idx="387">
                        <c:v>74.60009765625</c:v>
                      </c:pt>
                      <c:pt idx="388">
                        <c:v>74.800048828125</c:v>
                      </c:pt>
                      <c:pt idx="389">
                        <c:v>75</c:v>
                      </c:pt>
                      <c:pt idx="390">
                        <c:v>75.199951171875</c:v>
                      </c:pt>
                      <c:pt idx="391">
                        <c:v>75.5</c:v>
                      </c:pt>
                      <c:pt idx="392">
                        <c:v>75.699951171875</c:v>
                      </c:pt>
                      <c:pt idx="393">
                        <c:v>75.900146484375</c:v>
                      </c:pt>
                      <c:pt idx="394">
                        <c:v>76.10009765625</c:v>
                      </c:pt>
                      <c:pt idx="395">
                        <c:v>76.300048828125</c:v>
                      </c:pt>
                      <c:pt idx="396">
                        <c:v>76.60009765625</c:v>
                      </c:pt>
                      <c:pt idx="397">
                        <c:v>76.89990234375</c:v>
                      </c:pt>
                      <c:pt idx="398">
                        <c:v>77.10009765625</c:v>
                      </c:pt>
                      <c:pt idx="399">
                        <c:v>77.300048828125</c:v>
                      </c:pt>
                      <c:pt idx="400">
                        <c:v>77.5</c:v>
                      </c:pt>
                      <c:pt idx="401">
                        <c:v>77.800048828125</c:v>
                      </c:pt>
                      <c:pt idx="402">
                        <c:v>77.89990234375</c:v>
                      </c:pt>
                      <c:pt idx="403">
                        <c:v>78.099853515625</c:v>
                      </c:pt>
                      <c:pt idx="404">
                        <c:v>78.199951171875</c:v>
                      </c:pt>
                      <c:pt idx="405">
                        <c:v>78.39990234375</c:v>
                      </c:pt>
                      <c:pt idx="406">
                        <c:v>78.699951171875</c:v>
                      </c:pt>
                      <c:pt idx="407">
                        <c:v>78.89990234375</c:v>
                      </c:pt>
                      <c:pt idx="408">
                        <c:v>79.099853515625</c:v>
                      </c:pt>
                      <c:pt idx="409">
                        <c:v>79.39990234375</c:v>
                      </c:pt>
                      <c:pt idx="410">
                        <c:v>79.599853515625</c:v>
                      </c:pt>
                      <c:pt idx="411">
                        <c:v>79.7998046875</c:v>
                      </c:pt>
                      <c:pt idx="412">
                        <c:v>80</c:v>
                      </c:pt>
                      <c:pt idx="413">
                        <c:v>80.199951171875</c:v>
                      </c:pt>
                      <c:pt idx="414">
                        <c:v>80.39990234375</c:v>
                      </c:pt>
                      <c:pt idx="415">
                        <c:v>80.599853515625</c:v>
                      </c:pt>
                      <c:pt idx="416">
                        <c:v>80.7998046875</c:v>
                      </c:pt>
                      <c:pt idx="417">
                        <c:v>80.999755859375</c:v>
                      </c:pt>
                      <c:pt idx="418">
                        <c:v>81.2998046875</c:v>
                      </c:pt>
                      <c:pt idx="419">
                        <c:v>81.39990234375</c:v>
                      </c:pt>
                      <c:pt idx="420">
                        <c:v>81.499755859375</c:v>
                      </c:pt>
                      <c:pt idx="421">
                        <c:v>81.7998046875</c:v>
                      </c:pt>
                      <c:pt idx="422">
                        <c:v>81.999755859375</c:v>
                      </c:pt>
                      <c:pt idx="423">
                        <c:v>82.199951171875</c:v>
                      </c:pt>
                      <c:pt idx="424">
                        <c:v>82.39990234375</c:v>
                      </c:pt>
                      <c:pt idx="425">
                        <c:v>82.599853515625</c:v>
                      </c:pt>
                      <c:pt idx="426">
                        <c:v>82.89990234375</c:v>
                      </c:pt>
                      <c:pt idx="427">
                        <c:v>83.099853515625</c:v>
                      </c:pt>
                      <c:pt idx="428">
                        <c:v>83.30029296875</c:v>
                      </c:pt>
                      <c:pt idx="429">
                        <c:v>83.500244140625</c:v>
                      </c:pt>
                      <c:pt idx="430">
                        <c:v>83.7001953125</c:v>
                      </c:pt>
                      <c:pt idx="431">
                        <c:v>84.000244140625</c:v>
                      </c:pt>
                      <c:pt idx="432">
                        <c:v>84.2001953125</c:v>
                      </c:pt>
                      <c:pt idx="433">
                        <c:v>84.400146484375</c:v>
                      </c:pt>
                      <c:pt idx="434">
                        <c:v>84.60009765625</c:v>
                      </c:pt>
                      <c:pt idx="435">
                        <c:v>84.900146484375</c:v>
                      </c:pt>
                      <c:pt idx="436">
                        <c:v>85.10009765625</c:v>
                      </c:pt>
                      <c:pt idx="437">
                        <c:v>85.2001953125</c:v>
                      </c:pt>
                      <c:pt idx="438">
                        <c:v>85.400146484375</c:v>
                      </c:pt>
                      <c:pt idx="439">
                        <c:v>85.500244140625</c:v>
                      </c:pt>
                      <c:pt idx="440">
                        <c:v>85.800048828125</c:v>
                      </c:pt>
                      <c:pt idx="441">
                        <c:v>86</c:v>
                      </c:pt>
                      <c:pt idx="442">
                        <c:v>86.10009765625</c:v>
                      </c:pt>
                      <c:pt idx="443">
                        <c:v>86.400146484375</c:v>
                      </c:pt>
                      <c:pt idx="444">
                        <c:v>86.7001953125</c:v>
                      </c:pt>
                      <c:pt idx="445">
                        <c:v>86.900146484375</c:v>
                      </c:pt>
                      <c:pt idx="446">
                        <c:v>87.10009765625</c:v>
                      </c:pt>
                      <c:pt idx="447">
                        <c:v>87.300048828125</c:v>
                      </c:pt>
                      <c:pt idx="448">
                        <c:v>87.5</c:v>
                      </c:pt>
                      <c:pt idx="449">
                        <c:v>87.800048828125</c:v>
                      </c:pt>
                      <c:pt idx="450">
                        <c:v>88</c:v>
                      </c:pt>
                      <c:pt idx="451">
                        <c:v>88.199951171875</c:v>
                      </c:pt>
                      <c:pt idx="452">
                        <c:v>88.5</c:v>
                      </c:pt>
                      <c:pt idx="453">
                        <c:v>88.60009765625</c:v>
                      </c:pt>
                      <c:pt idx="454">
                        <c:v>88.89990234375</c:v>
                      </c:pt>
                      <c:pt idx="455">
                        <c:v>89.10009765625</c:v>
                      </c:pt>
                      <c:pt idx="456">
                        <c:v>89.39990234375</c:v>
                      </c:pt>
                      <c:pt idx="457">
                        <c:v>89.5</c:v>
                      </c:pt>
                      <c:pt idx="458">
                        <c:v>89.699951171875</c:v>
                      </c:pt>
                      <c:pt idx="459">
                        <c:v>89.800048828125</c:v>
                      </c:pt>
                      <c:pt idx="460">
                        <c:v>90</c:v>
                      </c:pt>
                      <c:pt idx="461">
                        <c:v>90.199951171875</c:v>
                      </c:pt>
                      <c:pt idx="462">
                        <c:v>90.39990234375</c:v>
                      </c:pt>
                      <c:pt idx="463">
                        <c:v>90.599853515625</c:v>
                      </c:pt>
                      <c:pt idx="464">
                        <c:v>90.800048828125</c:v>
                      </c:pt>
                      <c:pt idx="465">
                        <c:v>91</c:v>
                      </c:pt>
                      <c:pt idx="466">
                        <c:v>91.300048828125</c:v>
                      </c:pt>
                      <c:pt idx="467">
                        <c:v>91.5</c:v>
                      </c:pt>
                      <c:pt idx="468">
                        <c:v>91.699951171875</c:v>
                      </c:pt>
                      <c:pt idx="469">
                        <c:v>91.89990234375</c:v>
                      </c:pt>
                      <c:pt idx="470">
                        <c:v>92.199951171875</c:v>
                      </c:pt>
                      <c:pt idx="471">
                        <c:v>92.39990234375</c:v>
                      </c:pt>
                      <c:pt idx="472">
                        <c:v>92.599853515625</c:v>
                      </c:pt>
                      <c:pt idx="473">
                        <c:v>92.7998046875</c:v>
                      </c:pt>
                      <c:pt idx="474">
                        <c:v>93.199951171875</c:v>
                      </c:pt>
                      <c:pt idx="475">
                        <c:v>93.2998046875</c:v>
                      </c:pt>
                      <c:pt idx="476">
                        <c:v>93.5</c:v>
                      </c:pt>
                      <c:pt idx="477">
                        <c:v>93.699951171875</c:v>
                      </c:pt>
                      <c:pt idx="478">
                        <c:v>93.89990234375</c:v>
                      </c:pt>
                      <c:pt idx="479">
                        <c:v>94.099853515625</c:v>
                      </c:pt>
                      <c:pt idx="480">
                        <c:v>94.39990234375</c:v>
                      </c:pt>
                      <c:pt idx="481">
                        <c:v>94.599853515625</c:v>
                      </c:pt>
                      <c:pt idx="482">
                        <c:v>94.7998046875</c:v>
                      </c:pt>
                      <c:pt idx="483">
                        <c:v>95.099853515625</c:v>
                      </c:pt>
                      <c:pt idx="484">
                        <c:v>95.2998046875</c:v>
                      </c:pt>
                      <c:pt idx="485">
                        <c:v>95.499755859375</c:v>
                      </c:pt>
                      <c:pt idx="486">
                        <c:v>95.599853515625</c:v>
                      </c:pt>
                      <c:pt idx="487">
                        <c:v>95.7998046875</c:v>
                      </c:pt>
                      <c:pt idx="488">
                        <c:v>96.10009765625</c:v>
                      </c:pt>
                      <c:pt idx="489">
                        <c:v>96.2001953125</c:v>
                      </c:pt>
                      <c:pt idx="490">
                        <c:v>96.400146484375</c:v>
                      </c:pt>
                      <c:pt idx="491">
                        <c:v>96.60009765625</c:v>
                      </c:pt>
                      <c:pt idx="492">
                        <c:v>96.900146484375</c:v>
                      </c:pt>
                      <c:pt idx="493">
                        <c:v>97.10009765625</c:v>
                      </c:pt>
                      <c:pt idx="494">
                        <c:v>97.300048828125</c:v>
                      </c:pt>
                      <c:pt idx="495">
                        <c:v>97.500244140625</c:v>
                      </c:pt>
                      <c:pt idx="496">
                        <c:v>97.7001953125</c:v>
                      </c:pt>
                      <c:pt idx="497">
                        <c:v>98.000244140625</c:v>
                      </c:pt>
                      <c:pt idx="498">
                        <c:v>98.2001953125</c:v>
                      </c:pt>
                      <c:pt idx="499">
                        <c:v>98.400146484375</c:v>
                      </c:pt>
                      <c:pt idx="500">
                        <c:v>98.60009765625</c:v>
                      </c:pt>
                      <c:pt idx="501">
                        <c:v>98.900146484375</c:v>
                      </c:pt>
                      <c:pt idx="502">
                        <c:v>99.10009765625</c:v>
                      </c:pt>
                      <c:pt idx="503">
                        <c:v>99.300048828125</c:v>
                      </c:pt>
                      <c:pt idx="504">
                        <c:v>99.5</c:v>
                      </c:pt>
                      <c:pt idx="505">
                        <c:v>99.60009765625</c:v>
                      </c:pt>
                      <c:pt idx="506">
                        <c:v>99.900146484375</c:v>
                      </c:pt>
                      <c:pt idx="507">
                        <c:v>100.10009765625</c:v>
                      </c:pt>
                      <c:pt idx="508">
                        <c:v>100.300048828125</c:v>
                      </c:pt>
                      <c:pt idx="509">
                        <c:v>100.60009765625</c:v>
                      </c:pt>
                      <c:pt idx="510">
                        <c:v>100.699951171875</c:v>
                      </c:pt>
                      <c:pt idx="511">
                        <c:v>100.900146484375</c:v>
                      </c:pt>
                      <c:pt idx="512">
                        <c:v>101.10009765625</c:v>
                      </c:pt>
                      <c:pt idx="513">
                        <c:v>101.300048828125</c:v>
                      </c:pt>
                      <c:pt idx="514">
                        <c:v>101.60009765625</c:v>
                      </c:pt>
                      <c:pt idx="515">
                        <c:v>101.800048828125</c:v>
                      </c:pt>
                      <c:pt idx="516">
                        <c:v>102.10009765625</c:v>
                      </c:pt>
                      <c:pt idx="517">
                        <c:v>102.300048828125</c:v>
                      </c:pt>
                      <c:pt idx="518">
                        <c:v>102.5</c:v>
                      </c:pt>
                      <c:pt idx="519">
                        <c:v>102.800048828125</c:v>
                      </c:pt>
                      <c:pt idx="520">
                        <c:v>102.89990234375</c:v>
                      </c:pt>
                      <c:pt idx="521">
                        <c:v>103</c:v>
                      </c:pt>
                      <c:pt idx="522">
                        <c:v>103.300048828125</c:v>
                      </c:pt>
                      <c:pt idx="523">
                        <c:v>103.5</c:v>
                      </c:pt>
                      <c:pt idx="524">
                        <c:v>103.699951171875</c:v>
                      </c:pt>
                      <c:pt idx="525">
                        <c:v>103.89990234375</c:v>
                      </c:pt>
                      <c:pt idx="526">
                        <c:v>104.199951171875</c:v>
                      </c:pt>
                      <c:pt idx="527">
                        <c:v>104.39990234375</c:v>
                      </c:pt>
                      <c:pt idx="528">
                        <c:v>104.599853515625</c:v>
                      </c:pt>
                      <c:pt idx="529">
                        <c:v>104.7998046875</c:v>
                      </c:pt>
                      <c:pt idx="530">
                        <c:v>105.099853515625</c:v>
                      </c:pt>
                      <c:pt idx="531">
                        <c:v>105.2998046875</c:v>
                      </c:pt>
                      <c:pt idx="532">
                        <c:v>105.5</c:v>
                      </c:pt>
                      <c:pt idx="533">
                        <c:v>105.7998046875</c:v>
                      </c:pt>
                      <c:pt idx="534">
                        <c:v>106.099853515625</c:v>
                      </c:pt>
                      <c:pt idx="535">
                        <c:v>106.2998046875</c:v>
                      </c:pt>
                      <c:pt idx="536">
                        <c:v>106.39990234375</c:v>
                      </c:pt>
                      <c:pt idx="537">
                        <c:v>106.599853515625</c:v>
                      </c:pt>
                      <c:pt idx="538">
                        <c:v>106.89990234375</c:v>
                      </c:pt>
                      <c:pt idx="539">
                        <c:v>107.099853515625</c:v>
                      </c:pt>
                      <c:pt idx="540">
                        <c:v>107.199951171875</c:v>
                      </c:pt>
                      <c:pt idx="541">
                        <c:v>107.499755859375</c:v>
                      </c:pt>
                      <c:pt idx="542">
                        <c:v>107.599853515625</c:v>
                      </c:pt>
                      <c:pt idx="543">
                        <c:v>107.89990234375</c:v>
                      </c:pt>
                      <c:pt idx="544">
                        <c:v>108.099853515625</c:v>
                      </c:pt>
                      <c:pt idx="545">
                        <c:v>108.2998046875</c:v>
                      </c:pt>
                      <c:pt idx="546">
                        <c:v>108.499755859375</c:v>
                      </c:pt>
                      <c:pt idx="547">
                        <c:v>108.69970703125</c:v>
                      </c:pt>
                      <c:pt idx="548">
                        <c:v>108.900146484375</c:v>
                      </c:pt>
                      <c:pt idx="549">
                        <c:v>109.2001953125</c:v>
                      </c:pt>
                      <c:pt idx="550">
                        <c:v>109.400146484375</c:v>
                      </c:pt>
                      <c:pt idx="551">
                        <c:v>109.7001953125</c:v>
                      </c:pt>
                      <c:pt idx="552">
                        <c:v>109.7001953125</c:v>
                      </c:pt>
                      <c:pt idx="553">
                        <c:v>110.000244140625</c:v>
                      </c:pt>
                      <c:pt idx="554">
                        <c:v>110.2001953125</c:v>
                      </c:pt>
                      <c:pt idx="555">
                        <c:v>110.400146484375</c:v>
                      </c:pt>
                      <c:pt idx="556">
                        <c:v>110.500244140625</c:v>
                      </c:pt>
                      <c:pt idx="557">
                        <c:v>110.800048828125</c:v>
                      </c:pt>
                      <c:pt idx="558">
                        <c:v>111.000244140625</c:v>
                      </c:pt>
                      <c:pt idx="559">
                        <c:v>111.2001953125</c:v>
                      </c:pt>
                      <c:pt idx="560">
                        <c:v>111.5</c:v>
                      </c:pt>
                      <c:pt idx="561">
                        <c:v>111.7001953125</c:v>
                      </c:pt>
                      <c:pt idx="562">
                        <c:v>111.900146484375</c:v>
                      </c:pt>
                      <c:pt idx="563">
                        <c:v>112.2001953125</c:v>
                      </c:pt>
                      <c:pt idx="564">
                        <c:v>112.300048828125</c:v>
                      </c:pt>
                      <c:pt idx="565">
                        <c:v>112.5</c:v>
                      </c:pt>
                      <c:pt idx="566">
                        <c:v>112.7001953125</c:v>
                      </c:pt>
                      <c:pt idx="567">
                        <c:v>112.900146484375</c:v>
                      </c:pt>
                      <c:pt idx="568">
                        <c:v>113.10009765625</c:v>
                      </c:pt>
                      <c:pt idx="569">
                        <c:v>113.400146484375</c:v>
                      </c:pt>
                      <c:pt idx="570">
                        <c:v>113.60009765625</c:v>
                      </c:pt>
                      <c:pt idx="571">
                        <c:v>113.800048828125</c:v>
                      </c:pt>
                      <c:pt idx="572">
                        <c:v>114</c:v>
                      </c:pt>
                      <c:pt idx="573">
                        <c:v>114.199951171875</c:v>
                      </c:pt>
                      <c:pt idx="574">
                        <c:v>114.39990234375</c:v>
                      </c:pt>
                      <c:pt idx="575">
                        <c:v>114.60009765625</c:v>
                      </c:pt>
                      <c:pt idx="576">
                        <c:v>115</c:v>
                      </c:pt>
                      <c:pt idx="577">
                        <c:v>115.10009765625</c:v>
                      </c:pt>
                      <c:pt idx="578">
                        <c:v>115.300048828125</c:v>
                      </c:pt>
                      <c:pt idx="579">
                        <c:v>115.60009765625</c:v>
                      </c:pt>
                      <c:pt idx="580">
                        <c:v>115.699951171875</c:v>
                      </c:pt>
                      <c:pt idx="581">
                        <c:v>116</c:v>
                      </c:pt>
                      <c:pt idx="582">
                        <c:v>116.199951171875</c:v>
                      </c:pt>
                      <c:pt idx="583">
                        <c:v>116.39990234375</c:v>
                      </c:pt>
                      <c:pt idx="584">
                        <c:v>116.699951171875</c:v>
                      </c:pt>
                      <c:pt idx="585">
                        <c:v>116.800048828125</c:v>
                      </c:pt>
                      <c:pt idx="586">
                        <c:v>117</c:v>
                      </c:pt>
                      <c:pt idx="587">
                        <c:v>117.39990234375</c:v>
                      </c:pt>
                      <c:pt idx="588">
                        <c:v>117.39990234375</c:v>
                      </c:pt>
                      <c:pt idx="589">
                        <c:v>117.599853515625</c:v>
                      </c:pt>
                      <c:pt idx="590">
                        <c:v>117.7998046875</c:v>
                      </c:pt>
                      <c:pt idx="591">
                        <c:v>118</c:v>
                      </c:pt>
                      <c:pt idx="592">
                        <c:v>118.099853515625</c:v>
                      </c:pt>
                      <c:pt idx="593">
                        <c:v>118.39990234375</c:v>
                      </c:pt>
                      <c:pt idx="594">
                        <c:v>118.699951171875</c:v>
                      </c:pt>
                      <c:pt idx="595">
                        <c:v>118.89990234375</c:v>
                      </c:pt>
                      <c:pt idx="596">
                        <c:v>119.199951171875</c:v>
                      </c:pt>
                      <c:pt idx="597">
                        <c:v>119.39990234375</c:v>
                      </c:pt>
                      <c:pt idx="598">
                        <c:v>119.599853515625</c:v>
                      </c:pt>
                      <c:pt idx="599">
                        <c:v>119.89990234375</c:v>
                      </c:pt>
                      <c:pt idx="600">
                        <c:v>119.89990234375</c:v>
                      </c:pt>
                      <c:pt idx="601">
                        <c:v>120.199951171875</c:v>
                      </c:pt>
                      <c:pt idx="602">
                        <c:v>120.39990234375</c:v>
                      </c:pt>
                      <c:pt idx="603">
                        <c:v>120.499755859375</c:v>
                      </c:pt>
                      <c:pt idx="604">
                        <c:v>120.7998046875</c:v>
                      </c:pt>
                      <c:pt idx="605">
                        <c:v>120.999755859375</c:v>
                      </c:pt>
                      <c:pt idx="606">
                        <c:v>121.2998046875</c:v>
                      </c:pt>
                      <c:pt idx="607">
                        <c:v>121.499755859375</c:v>
                      </c:pt>
                      <c:pt idx="608">
                        <c:v>121.7001953125</c:v>
                      </c:pt>
                      <c:pt idx="609">
                        <c:v>121.900146484375</c:v>
                      </c:pt>
                      <c:pt idx="610">
                        <c:v>122.10009765625</c:v>
                      </c:pt>
                      <c:pt idx="611">
                        <c:v>122.30029296875</c:v>
                      </c:pt>
                      <c:pt idx="612">
                        <c:v>122.500244140625</c:v>
                      </c:pt>
                      <c:pt idx="613">
                        <c:v>122.7001953125</c:v>
                      </c:pt>
                      <c:pt idx="614">
                        <c:v>123.000244140625</c:v>
                      </c:pt>
                      <c:pt idx="615">
                        <c:v>123.2001953125</c:v>
                      </c:pt>
                      <c:pt idx="616">
                        <c:v>123.400146484375</c:v>
                      </c:pt>
                      <c:pt idx="617">
                        <c:v>123.7001953125</c:v>
                      </c:pt>
                      <c:pt idx="618">
                        <c:v>123.800048828125</c:v>
                      </c:pt>
                      <c:pt idx="619">
                        <c:v>124.10009765625</c:v>
                      </c:pt>
                      <c:pt idx="620">
                        <c:v>124.300048828125</c:v>
                      </c:pt>
                      <c:pt idx="621">
                        <c:v>124.60009765625</c:v>
                      </c:pt>
                      <c:pt idx="622">
                        <c:v>124.7001953125</c:v>
                      </c:pt>
                      <c:pt idx="623">
                        <c:v>125</c:v>
                      </c:pt>
                      <c:pt idx="624">
                        <c:v>125.300048828125</c:v>
                      </c:pt>
                      <c:pt idx="625">
                        <c:v>125.400146484375</c:v>
                      </c:pt>
                      <c:pt idx="626">
                        <c:v>125.60009765625</c:v>
                      </c:pt>
                      <c:pt idx="627">
                        <c:v>125.900146484375</c:v>
                      </c:pt>
                      <c:pt idx="628">
                        <c:v>126.10009765625</c:v>
                      </c:pt>
                      <c:pt idx="629">
                        <c:v>126.300048828125</c:v>
                      </c:pt>
                      <c:pt idx="630">
                        <c:v>126.60009765625</c:v>
                      </c:pt>
                      <c:pt idx="631">
                        <c:v>126.800048828125</c:v>
                      </c:pt>
                      <c:pt idx="632">
                        <c:v>127</c:v>
                      </c:pt>
                      <c:pt idx="633">
                        <c:v>127.199951171875</c:v>
                      </c:pt>
                      <c:pt idx="634">
                        <c:v>127.39990234375</c:v>
                      </c:pt>
                      <c:pt idx="635">
                        <c:v>127.699951171875</c:v>
                      </c:pt>
                      <c:pt idx="636">
                        <c:v>127.800048828125</c:v>
                      </c:pt>
                      <c:pt idx="637">
                        <c:v>128.10009765625</c:v>
                      </c:pt>
                      <c:pt idx="638">
                        <c:v>128.300048828125</c:v>
                      </c:pt>
                      <c:pt idx="639">
                        <c:v>128.5</c:v>
                      </c:pt>
                      <c:pt idx="640">
                        <c:v>128.800048828125</c:v>
                      </c:pt>
                      <c:pt idx="641">
                        <c:v>128.89990234375</c:v>
                      </c:pt>
                      <c:pt idx="642">
                        <c:v>129.099853515625</c:v>
                      </c:pt>
                      <c:pt idx="643">
                        <c:v>129.300048828125</c:v>
                      </c:pt>
                      <c:pt idx="644">
                        <c:v>129.39990234375</c:v>
                      </c:pt>
                      <c:pt idx="645">
                        <c:v>129.599853515625</c:v>
                      </c:pt>
                      <c:pt idx="646">
                        <c:v>129.800048828125</c:v>
                      </c:pt>
                      <c:pt idx="647">
                        <c:v>130.099853515625</c:v>
                      </c:pt>
                      <c:pt idx="648">
                        <c:v>130.300048828125</c:v>
                      </c:pt>
                      <c:pt idx="649">
                        <c:v>130.5</c:v>
                      </c:pt>
                      <c:pt idx="650">
                        <c:v>130.699951171875</c:v>
                      </c:pt>
                      <c:pt idx="651">
                        <c:v>130.89990234375</c:v>
                      </c:pt>
                      <c:pt idx="652">
                        <c:v>131.199951171875</c:v>
                      </c:pt>
                      <c:pt idx="653">
                        <c:v>131.39990234375</c:v>
                      </c:pt>
                      <c:pt idx="654">
                        <c:v>131.599853515625</c:v>
                      </c:pt>
                      <c:pt idx="655">
                        <c:v>131.7998046875</c:v>
                      </c:pt>
                      <c:pt idx="656">
                        <c:v>131.999755859375</c:v>
                      </c:pt>
                      <c:pt idx="657">
                        <c:v>132.199951171875</c:v>
                      </c:pt>
                      <c:pt idx="658">
                        <c:v>132.39990234375</c:v>
                      </c:pt>
                      <c:pt idx="659">
                        <c:v>132.699951171875</c:v>
                      </c:pt>
                      <c:pt idx="660">
                        <c:v>132.999755859375</c:v>
                      </c:pt>
                      <c:pt idx="661">
                        <c:v>133.199951171875</c:v>
                      </c:pt>
                      <c:pt idx="662">
                        <c:v>133.39990234375</c:v>
                      </c:pt>
                      <c:pt idx="663">
                        <c:v>133.39990234375</c:v>
                      </c:pt>
                      <c:pt idx="664">
                        <c:v>133.69970703125</c:v>
                      </c:pt>
                      <c:pt idx="665">
                        <c:v>133.89990234375</c:v>
                      </c:pt>
                      <c:pt idx="666">
                        <c:v>134.099853515625</c:v>
                      </c:pt>
                      <c:pt idx="667">
                        <c:v>134.400146484375</c:v>
                      </c:pt>
                      <c:pt idx="668">
                        <c:v>134.60009765625</c:v>
                      </c:pt>
                      <c:pt idx="669">
                        <c:v>134.7001953125</c:v>
                      </c:pt>
                      <c:pt idx="670">
                        <c:v>135.000244140625</c:v>
                      </c:pt>
                      <c:pt idx="671">
                        <c:v>135.2001953125</c:v>
                      </c:pt>
                      <c:pt idx="672">
                        <c:v>135.300048828125</c:v>
                      </c:pt>
                      <c:pt idx="673">
                        <c:v>135.500244140625</c:v>
                      </c:pt>
                      <c:pt idx="674">
                        <c:v>135.800048828125</c:v>
                      </c:pt>
                      <c:pt idx="675">
                        <c:v>136.000244140625</c:v>
                      </c:pt>
                      <c:pt idx="676">
                        <c:v>136.2001953125</c:v>
                      </c:pt>
                      <c:pt idx="677">
                        <c:v>136.400146484375</c:v>
                      </c:pt>
                      <c:pt idx="678">
                        <c:v>136.800048828125</c:v>
                      </c:pt>
                      <c:pt idx="679">
                        <c:v>136.900146484375</c:v>
                      </c:pt>
                      <c:pt idx="680">
                        <c:v>137.10009765625</c:v>
                      </c:pt>
                      <c:pt idx="681">
                        <c:v>137.300048828125</c:v>
                      </c:pt>
                      <c:pt idx="682">
                        <c:v>137.5</c:v>
                      </c:pt>
                      <c:pt idx="683">
                        <c:v>137.7001953125</c:v>
                      </c:pt>
                      <c:pt idx="684">
                        <c:v>137.900146484375</c:v>
                      </c:pt>
                      <c:pt idx="685">
                        <c:v>138.10009765625</c:v>
                      </c:pt>
                      <c:pt idx="686">
                        <c:v>138.300048828125</c:v>
                      </c:pt>
                      <c:pt idx="687">
                        <c:v>138.5</c:v>
                      </c:pt>
                      <c:pt idx="688">
                        <c:v>138.699951171875</c:v>
                      </c:pt>
                      <c:pt idx="689">
                        <c:v>138.900146484375</c:v>
                      </c:pt>
                      <c:pt idx="690">
                        <c:v>139.10009765625</c:v>
                      </c:pt>
                      <c:pt idx="691">
                        <c:v>139.300048828125</c:v>
                      </c:pt>
                      <c:pt idx="692">
                        <c:v>139.5</c:v>
                      </c:pt>
                      <c:pt idx="693">
                        <c:v>139.800048828125</c:v>
                      </c:pt>
                      <c:pt idx="694">
                        <c:v>140</c:v>
                      </c:pt>
                      <c:pt idx="695">
                        <c:v>140.199951171875</c:v>
                      </c:pt>
                      <c:pt idx="696">
                        <c:v>140.300048828125</c:v>
                      </c:pt>
                      <c:pt idx="697">
                        <c:v>140.5</c:v>
                      </c:pt>
                      <c:pt idx="698">
                        <c:v>140.800048828125</c:v>
                      </c:pt>
                      <c:pt idx="699">
                        <c:v>140.89990234375</c:v>
                      </c:pt>
                      <c:pt idx="700">
                        <c:v>141.10009765625</c:v>
                      </c:pt>
                      <c:pt idx="701">
                        <c:v>141.39990234375</c:v>
                      </c:pt>
                      <c:pt idx="702">
                        <c:v>141.599853515625</c:v>
                      </c:pt>
                      <c:pt idx="703">
                        <c:v>141.89990234375</c:v>
                      </c:pt>
                      <c:pt idx="704">
                        <c:v>142.099853515625</c:v>
                      </c:pt>
                      <c:pt idx="705">
                        <c:v>142.39990234375</c:v>
                      </c:pt>
                      <c:pt idx="706">
                        <c:v>142.599853515625</c:v>
                      </c:pt>
                      <c:pt idx="707">
                        <c:v>142.800048828125</c:v>
                      </c:pt>
                      <c:pt idx="708">
                        <c:v>142.89990234375</c:v>
                      </c:pt>
                      <c:pt idx="709">
                        <c:v>143.099853515625</c:v>
                      </c:pt>
                      <c:pt idx="710">
                        <c:v>143.2998046875</c:v>
                      </c:pt>
                      <c:pt idx="711">
                        <c:v>143.599853515625</c:v>
                      </c:pt>
                      <c:pt idx="712">
                        <c:v>143.7998046875</c:v>
                      </c:pt>
                      <c:pt idx="713">
                        <c:v>144</c:v>
                      </c:pt>
                      <c:pt idx="714">
                        <c:v>144.099853515625</c:v>
                      </c:pt>
                      <c:pt idx="715">
                        <c:v>144.2998046875</c:v>
                      </c:pt>
                      <c:pt idx="716">
                        <c:v>144.599853515625</c:v>
                      </c:pt>
                      <c:pt idx="717">
                        <c:v>144.7998046875</c:v>
                      </c:pt>
                      <c:pt idx="718">
                        <c:v>144.999755859375</c:v>
                      </c:pt>
                      <c:pt idx="719">
                        <c:v>145.199951171875</c:v>
                      </c:pt>
                      <c:pt idx="720">
                        <c:v>145.39990234375</c:v>
                      </c:pt>
                      <c:pt idx="721">
                        <c:v>145.699951171875</c:v>
                      </c:pt>
                      <c:pt idx="722">
                        <c:v>145.89990234375</c:v>
                      </c:pt>
                      <c:pt idx="723">
                        <c:v>146.099853515625</c:v>
                      </c:pt>
                      <c:pt idx="724">
                        <c:v>146.2998046875</c:v>
                      </c:pt>
                      <c:pt idx="725">
                        <c:v>146.499755859375</c:v>
                      </c:pt>
                      <c:pt idx="726">
                        <c:v>146.599853515625</c:v>
                      </c:pt>
                      <c:pt idx="727">
                        <c:v>146.7998046875</c:v>
                      </c:pt>
                      <c:pt idx="728">
                        <c:v>146.999755859375</c:v>
                      </c:pt>
                      <c:pt idx="729">
                        <c:v>147.30029296875</c:v>
                      </c:pt>
                      <c:pt idx="730">
                        <c:v>147.400146484375</c:v>
                      </c:pt>
                      <c:pt idx="731">
                        <c:v>147.60009765625</c:v>
                      </c:pt>
                      <c:pt idx="732">
                        <c:v>147.7001953125</c:v>
                      </c:pt>
                      <c:pt idx="733">
                        <c:v>148.10009765625</c:v>
                      </c:pt>
                      <c:pt idx="734">
                        <c:v>148.300048828125</c:v>
                      </c:pt>
                      <c:pt idx="735">
                        <c:v>148.500244140625</c:v>
                      </c:pt>
                      <c:pt idx="736">
                        <c:v>148.7001953125</c:v>
                      </c:pt>
                      <c:pt idx="737">
                        <c:v>148.800048828125</c:v>
                      </c:pt>
                      <c:pt idx="738">
                        <c:v>149.000244140625</c:v>
                      </c:pt>
                      <c:pt idx="739">
                        <c:v>149.2001953125</c:v>
                      </c:pt>
                      <c:pt idx="740">
                        <c:v>149.400146484375</c:v>
                      </c:pt>
                      <c:pt idx="741">
                        <c:v>149.60009765625</c:v>
                      </c:pt>
                      <c:pt idx="742">
                        <c:v>149.900146484375</c:v>
                      </c:pt>
                      <c:pt idx="743">
                        <c:v>150</c:v>
                      </c:pt>
                      <c:pt idx="744">
                        <c:v>150.2001953125</c:v>
                      </c:pt>
                      <c:pt idx="745">
                        <c:v>150.5</c:v>
                      </c:pt>
                      <c:pt idx="746">
                        <c:v>150.7001953125</c:v>
                      </c:pt>
                      <c:pt idx="747">
                        <c:v>150.800048828125</c:v>
                      </c:pt>
                      <c:pt idx="748">
                        <c:v>151.10009765625</c:v>
                      </c:pt>
                      <c:pt idx="749">
                        <c:v>151.199951171875</c:v>
                      </c:pt>
                      <c:pt idx="750">
                        <c:v>151.5</c:v>
                      </c:pt>
                      <c:pt idx="751">
                        <c:v>151.699951171875</c:v>
                      </c:pt>
                      <c:pt idx="752">
                        <c:v>151.900146484375</c:v>
                      </c:pt>
                      <c:pt idx="753">
                        <c:v>152.10009765625</c:v>
                      </c:pt>
                      <c:pt idx="754">
                        <c:v>152.300048828125</c:v>
                      </c:pt>
                      <c:pt idx="755">
                        <c:v>152.5</c:v>
                      </c:pt>
                      <c:pt idx="756">
                        <c:v>152.699951171875</c:v>
                      </c:pt>
                      <c:pt idx="757">
                        <c:v>152.89990234375</c:v>
                      </c:pt>
                      <c:pt idx="758">
                        <c:v>153.10009765625</c:v>
                      </c:pt>
                      <c:pt idx="759">
                        <c:v>153.300048828125</c:v>
                      </c:pt>
                      <c:pt idx="760">
                        <c:v>153.5</c:v>
                      </c:pt>
                      <c:pt idx="761">
                        <c:v>153.800048828125</c:v>
                      </c:pt>
                      <c:pt idx="762">
                        <c:v>153.89990234375</c:v>
                      </c:pt>
                      <c:pt idx="763">
                        <c:v>154.10009765625</c:v>
                      </c:pt>
                      <c:pt idx="764">
                        <c:v>154.300048828125</c:v>
                      </c:pt>
                      <c:pt idx="765">
                        <c:v>154.5</c:v>
                      </c:pt>
                      <c:pt idx="766">
                        <c:v>154.699951171875</c:v>
                      </c:pt>
                      <c:pt idx="767">
                        <c:v>154.800048828125</c:v>
                      </c:pt>
                      <c:pt idx="768">
                        <c:v>155</c:v>
                      </c:pt>
                      <c:pt idx="769">
                        <c:v>155.300048828125</c:v>
                      </c:pt>
                      <c:pt idx="770">
                        <c:v>155.599853515625</c:v>
                      </c:pt>
                      <c:pt idx="771">
                        <c:v>155.699951171875</c:v>
                      </c:pt>
                      <c:pt idx="772">
                        <c:v>155.89990234375</c:v>
                      </c:pt>
                      <c:pt idx="773">
                        <c:v>156.099853515625</c:v>
                      </c:pt>
                      <c:pt idx="774">
                        <c:v>156.39990234375</c:v>
                      </c:pt>
                      <c:pt idx="775">
                        <c:v>156.5</c:v>
                      </c:pt>
                      <c:pt idx="776">
                        <c:v>156.699951171875</c:v>
                      </c:pt>
                      <c:pt idx="777">
                        <c:v>156.89990234375</c:v>
                      </c:pt>
                      <c:pt idx="778">
                        <c:v>157.099853515625</c:v>
                      </c:pt>
                      <c:pt idx="779">
                        <c:v>157.39990234375</c:v>
                      </c:pt>
                      <c:pt idx="780">
                        <c:v>157.599853515625</c:v>
                      </c:pt>
                      <c:pt idx="781">
                        <c:v>157.7998046875</c:v>
                      </c:pt>
                      <c:pt idx="782">
                        <c:v>157.999755859375</c:v>
                      </c:pt>
                      <c:pt idx="783">
                        <c:v>158.099853515625</c:v>
                      </c:pt>
                      <c:pt idx="784">
                        <c:v>158.2998046875</c:v>
                      </c:pt>
                      <c:pt idx="785">
                        <c:v>158.499755859375</c:v>
                      </c:pt>
                      <c:pt idx="786">
                        <c:v>158.699951171875</c:v>
                      </c:pt>
                      <c:pt idx="787">
                        <c:v>158.999755859375</c:v>
                      </c:pt>
                      <c:pt idx="788">
                        <c:v>159.099853515625</c:v>
                      </c:pt>
                      <c:pt idx="789">
                        <c:v>159.2998046875</c:v>
                      </c:pt>
                      <c:pt idx="790">
                        <c:v>159.499755859375</c:v>
                      </c:pt>
                      <c:pt idx="791">
                        <c:v>159.7998046875</c:v>
                      </c:pt>
                      <c:pt idx="792">
                        <c:v>160.000244140625</c:v>
                      </c:pt>
                      <c:pt idx="793">
                        <c:v>160.2001953125</c:v>
                      </c:pt>
                      <c:pt idx="794">
                        <c:v>160.500244140625</c:v>
                      </c:pt>
                      <c:pt idx="795">
                        <c:v>160.7001953125</c:v>
                      </c:pt>
                      <c:pt idx="796">
                        <c:v>160.900146484375</c:v>
                      </c:pt>
                      <c:pt idx="797">
                        <c:v>161.10009765625</c:v>
                      </c:pt>
                      <c:pt idx="798">
                        <c:v>161.300048828125</c:v>
                      </c:pt>
                      <c:pt idx="799">
                        <c:v>161.500244140625</c:v>
                      </c:pt>
                      <c:pt idx="800">
                        <c:v>161.7001953125</c:v>
                      </c:pt>
                      <c:pt idx="801">
                        <c:v>161.800048828125</c:v>
                      </c:pt>
                      <c:pt idx="802">
                        <c:v>162.000244140625</c:v>
                      </c:pt>
                      <c:pt idx="803">
                        <c:v>162.2001953125</c:v>
                      </c:pt>
                      <c:pt idx="804">
                        <c:v>162.400146484375</c:v>
                      </c:pt>
                      <c:pt idx="805">
                        <c:v>162.60009765625</c:v>
                      </c:pt>
                      <c:pt idx="806">
                        <c:v>162.800048828125</c:v>
                      </c:pt>
                      <c:pt idx="807">
                        <c:v>163</c:v>
                      </c:pt>
                      <c:pt idx="808">
                        <c:v>163.2001953125</c:v>
                      </c:pt>
                      <c:pt idx="809">
                        <c:v>163.400146484375</c:v>
                      </c:pt>
                      <c:pt idx="810">
                        <c:v>163.60009765625</c:v>
                      </c:pt>
                      <c:pt idx="811">
                        <c:v>163.7001953125</c:v>
                      </c:pt>
                      <c:pt idx="812">
                        <c:v>164</c:v>
                      </c:pt>
                      <c:pt idx="813">
                        <c:v>164.199951171875</c:v>
                      </c:pt>
                      <c:pt idx="814">
                        <c:v>164.300048828125</c:v>
                      </c:pt>
                      <c:pt idx="815">
                        <c:v>164.60009765625</c:v>
                      </c:pt>
                      <c:pt idx="816">
                        <c:v>164.699951171875</c:v>
                      </c:pt>
                      <c:pt idx="817">
                        <c:v>164.800048828125</c:v>
                      </c:pt>
                      <c:pt idx="818">
                        <c:v>165</c:v>
                      </c:pt>
                      <c:pt idx="819">
                        <c:v>165.300048828125</c:v>
                      </c:pt>
                      <c:pt idx="820">
                        <c:v>165.400146484375</c:v>
                      </c:pt>
                      <c:pt idx="821">
                        <c:v>165.60009765625</c:v>
                      </c:pt>
                      <c:pt idx="822">
                        <c:v>165.699951171875</c:v>
                      </c:pt>
                      <c:pt idx="823">
                        <c:v>166</c:v>
                      </c:pt>
                      <c:pt idx="824">
                        <c:v>166.199951171875</c:v>
                      </c:pt>
                      <c:pt idx="825">
                        <c:v>166.39990234375</c:v>
                      </c:pt>
                      <c:pt idx="826">
                        <c:v>166.60009765625</c:v>
                      </c:pt>
                      <c:pt idx="827">
                        <c:v>166.800048828125</c:v>
                      </c:pt>
                      <c:pt idx="828">
                        <c:v>167</c:v>
                      </c:pt>
                      <c:pt idx="829">
                        <c:v>167.199951171875</c:v>
                      </c:pt>
                      <c:pt idx="830">
                        <c:v>167.39990234375</c:v>
                      </c:pt>
                      <c:pt idx="831">
                        <c:v>167.599853515625</c:v>
                      </c:pt>
                      <c:pt idx="832">
                        <c:v>167.800048828125</c:v>
                      </c:pt>
                      <c:pt idx="833">
                        <c:v>167.89990234375</c:v>
                      </c:pt>
                      <c:pt idx="834">
                        <c:v>168.099853515625</c:v>
                      </c:pt>
                      <c:pt idx="835">
                        <c:v>168.39990234375</c:v>
                      </c:pt>
                      <c:pt idx="836">
                        <c:v>168.39990234375</c:v>
                      </c:pt>
                      <c:pt idx="837">
                        <c:v>168.699951171875</c:v>
                      </c:pt>
                      <c:pt idx="838">
                        <c:v>168.89990234375</c:v>
                      </c:pt>
                      <c:pt idx="839">
                        <c:v>169.099853515625</c:v>
                      </c:pt>
                      <c:pt idx="840">
                        <c:v>169.2998046875</c:v>
                      </c:pt>
                      <c:pt idx="841">
                        <c:v>169.5</c:v>
                      </c:pt>
                      <c:pt idx="842">
                        <c:v>169.699951171875</c:v>
                      </c:pt>
                      <c:pt idx="843">
                        <c:v>169.7998046875</c:v>
                      </c:pt>
                      <c:pt idx="844">
                        <c:v>170.099853515625</c:v>
                      </c:pt>
                      <c:pt idx="845">
                        <c:v>170.2998046875</c:v>
                      </c:pt>
                      <c:pt idx="846">
                        <c:v>170.39990234375</c:v>
                      </c:pt>
                      <c:pt idx="847">
                        <c:v>170.699951171875</c:v>
                      </c:pt>
                      <c:pt idx="848">
                        <c:v>170.89990234375</c:v>
                      </c:pt>
                      <c:pt idx="849">
                        <c:v>170.89990234375</c:v>
                      </c:pt>
                      <c:pt idx="850">
                        <c:v>171.199951171875</c:v>
                      </c:pt>
                      <c:pt idx="851">
                        <c:v>171.39990234375</c:v>
                      </c:pt>
                      <c:pt idx="852">
                        <c:v>171.599853515625</c:v>
                      </c:pt>
                      <c:pt idx="853">
                        <c:v>171.699951171875</c:v>
                      </c:pt>
                      <c:pt idx="854">
                        <c:v>171.89990234375</c:v>
                      </c:pt>
                      <c:pt idx="855">
                        <c:v>172.099853515625</c:v>
                      </c:pt>
                      <c:pt idx="856">
                        <c:v>172.2998046875</c:v>
                      </c:pt>
                      <c:pt idx="857">
                        <c:v>172.499755859375</c:v>
                      </c:pt>
                      <c:pt idx="858">
                        <c:v>172.69970703125</c:v>
                      </c:pt>
                      <c:pt idx="859">
                        <c:v>173.000244140625</c:v>
                      </c:pt>
                      <c:pt idx="860">
                        <c:v>173.10009765625</c:v>
                      </c:pt>
                      <c:pt idx="861">
                        <c:v>173.30029296875</c:v>
                      </c:pt>
                      <c:pt idx="862">
                        <c:v>173.60009765625</c:v>
                      </c:pt>
                      <c:pt idx="863">
                        <c:v>173.7001953125</c:v>
                      </c:pt>
                      <c:pt idx="864">
                        <c:v>173.800048828125</c:v>
                      </c:pt>
                      <c:pt idx="865">
                        <c:v>173.900146484375</c:v>
                      </c:pt>
                      <c:pt idx="866">
                        <c:v>174.2001953125</c:v>
                      </c:pt>
                      <c:pt idx="867">
                        <c:v>174.300048828125</c:v>
                      </c:pt>
                      <c:pt idx="868">
                        <c:v>174.60009765625</c:v>
                      </c:pt>
                      <c:pt idx="869">
                        <c:v>174.7001953125</c:v>
                      </c:pt>
                      <c:pt idx="870">
                        <c:v>174.900146484375</c:v>
                      </c:pt>
                      <c:pt idx="871">
                        <c:v>175.2001953125</c:v>
                      </c:pt>
                      <c:pt idx="872">
                        <c:v>175.400146484375</c:v>
                      </c:pt>
                      <c:pt idx="873">
                        <c:v>175.7001953125</c:v>
                      </c:pt>
                      <c:pt idx="874">
                        <c:v>175.800048828125</c:v>
                      </c:pt>
                      <c:pt idx="875">
                        <c:v>176</c:v>
                      </c:pt>
                      <c:pt idx="876">
                        <c:v>176.2001953125</c:v>
                      </c:pt>
                      <c:pt idx="877">
                        <c:v>176.400146484375</c:v>
                      </c:pt>
                      <c:pt idx="878">
                        <c:v>176.60009765625</c:v>
                      </c:pt>
                      <c:pt idx="879">
                        <c:v>176.800048828125</c:v>
                      </c:pt>
                      <c:pt idx="880">
                        <c:v>177</c:v>
                      </c:pt>
                      <c:pt idx="881">
                        <c:v>177.199951171875</c:v>
                      </c:pt>
                      <c:pt idx="882">
                        <c:v>177.300048828125</c:v>
                      </c:pt>
                      <c:pt idx="883">
                        <c:v>177.699951171875</c:v>
                      </c:pt>
                      <c:pt idx="884">
                        <c:v>177.800048828125</c:v>
                      </c:pt>
                      <c:pt idx="885">
                        <c:v>178</c:v>
                      </c:pt>
                      <c:pt idx="886">
                        <c:v>178.199951171875</c:v>
                      </c:pt>
                      <c:pt idx="887">
                        <c:v>178.300048828125</c:v>
                      </c:pt>
                      <c:pt idx="888">
                        <c:v>178.60009765625</c:v>
                      </c:pt>
                      <c:pt idx="889">
                        <c:v>178.60009765625</c:v>
                      </c:pt>
                      <c:pt idx="890">
                        <c:v>178.800048828125</c:v>
                      </c:pt>
                      <c:pt idx="891">
                        <c:v>179</c:v>
                      </c:pt>
                      <c:pt idx="892">
                        <c:v>179.199951171875</c:v>
                      </c:pt>
                      <c:pt idx="893">
                        <c:v>179.39990234375</c:v>
                      </c:pt>
                      <c:pt idx="894">
                        <c:v>179.5</c:v>
                      </c:pt>
                      <c:pt idx="895">
                        <c:v>179.699951171875</c:v>
                      </c:pt>
                      <c:pt idx="896">
                        <c:v>180</c:v>
                      </c:pt>
                      <c:pt idx="897">
                        <c:v>180.199951171875</c:v>
                      </c:pt>
                      <c:pt idx="898">
                        <c:v>180.300048828125</c:v>
                      </c:pt>
                      <c:pt idx="899">
                        <c:v>180.5</c:v>
                      </c:pt>
                      <c:pt idx="900">
                        <c:v>180.699951171875</c:v>
                      </c:pt>
                      <c:pt idx="901">
                        <c:v>180.800048828125</c:v>
                      </c:pt>
                      <c:pt idx="902">
                        <c:v>180.89990234375</c:v>
                      </c:pt>
                      <c:pt idx="903">
                        <c:v>181</c:v>
                      </c:pt>
                      <c:pt idx="904">
                        <c:v>181.199951171875</c:v>
                      </c:pt>
                      <c:pt idx="905">
                        <c:v>181.5</c:v>
                      </c:pt>
                      <c:pt idx="906">
                        <c:v>181.599853515625</c:v>
                      </c:pt>
                      <c:pt idx="907">
                        <c:v>181.89990234375</c:v>
                      </c:pt>
                      <c:pt idx="908">
                        <c:v>182.199951171875</c:v>
                      </c:pt>
                      <c:pt idx="909">
                        <c:v>182.39990234375</c:v>
                      </c:pt>
                      <c:pt idx="910">
                        <c:v>182.5</c:v>
                      </c:pt>
                      <c:pt idx="911">
                        <c:v>182.699951171875</c:v>
                      </c:pt>
                      <c:pt idx="912">
                        <c:v>182.89990234375</c:v>
                      </c:pt>
                      <c:pt idx="913">
                        <c:v>182.89990234375</c:v>
                      </c:pt>
                      <c:pt idx="914">
                        <c:v>183.099853515625</c:v>
                      </c:pt>
                      <c:pt idx="915">
                        <c:v>183.2998046875</c:v>
                      </c:pt>
                      <c:pt idx="916">
                        <c:v>183.499755859375</c:v>
                      </c:pt>
                      <c:pt idx="917">
                        <c:v>183.699951171875</c:v>
                      </c:pt>
                      <c:pt idx="918">
                        <c:v>183.89990234375</c:v>
                      </c:pt>
                      <c:pt idx="919">
                        <c:v>183.999755859375</c:v>
                      </c:pt>
                      <c:pt idx="920">
                        <c:v>184.099853515625</c:v>
                      </c:pt>
                      <c:pt idx="921">
                        <c:v>184.39990234375</c:v>
                      </c:pt>
                      <c:pt idx="922">
                        <c:v>184.599853515625</c:v>
                      </c:pt>
                      <c:pt idx="923">
                        <c:v>184.7998046875</c:v>
                      </c:pt>
                      <c:pt idx="924">
                        <c:v>184.89990234375</c:v>
                      </c:pt>
                      <c:pt idx="925">
                        <c:v>185.099853515625</c:v>
                      </c:pt>
                      <c:pt idx="926">
                        <c:v>185.2998046875</c:v>
                      </c:pt>
                      <c:pt idx="927">
                        <c:v>185.499755859375</c:v>
                      </c:pt>
                      <c:pt idx="928">
                        <c:v>185.7001953125</c:v>
                      </c:pt>
                      <c:pt idx="929">
                        <c:v>185.900146484375</c:v>
                      </c:pt>
                      <c:pt idx="930">
                        <c:v>186.2001953125</c:v>
                      </c:pt>
                      <c:pt idx="931">
                        <c:v>186.500244140625</c:v>
                      </c:pt>
                      <c:pt idx="932">
                        <c:v>186.7001953125</c:v>
                      </c:pt>
                      <c:pt idx="933">
                        <c:v>186.900146484375</c:v>
                      </c:pt>
                      <c:pt idx="934">
                        <c:v>186.900146484375</c:v>
                      </c:pt>
                      <c:pt idx="935">
                        <c:v>187.10009765625</c:v>
                      </c:pt>
                      <c:pt idx="936">
                        <c:v>187.300048828125</c:v>
                      </c:pt>
                      <c:pt idx="937">
                        <c:v>187.500244140625</c:v>
                      </c:pt>
                      <c:pt idx="938">
                        <c:v>187.60009765625</c:v>
                      </c:pt>
                      <c:pt idx="939">
                        <c:v>187.800048828125</c:v>
                      </c:pt>
                      <c:pt idx="940">
                        <c:v>188</c:v>
                      </c:pt>
                      <c:pt idx="941">
                        <c:v>188.2001953125</c:v>
                      </c:pt>
                      <c:pt idx="942">
                        <c:v>188.400146484375</c:v>
                      </c:pt>
                      <c:pt idx="943">
                        <c:v>188.60009765625</c:v>
                      </c:pt>
                      <c:pt idx="944">
                        <c:v>188.800048828125</c:v>
                      </c:pt>
                      <c:pt idx="945">
                        <c:v>189.10009765625</c:v>
                      </c:pt>
                      <c:pt idx="946">
                        <c:v>189.300048828125</c:v>
                      </c:pt>
                      <c:pt idx="947">
                        <c:v>189.400146484375</c:v>
                      </c:pt>
                      <c:pt idx="948">
                        <c:v>189.60009765625</c:v>
                      </c:pt>
                      <c:pt idx="949">
                        <c:v>189.800048828125</c:v>
                      </c:pt>
                      <c:pt idx="950">
                        <c:v>189.900146484375</c:v>
                      </c:pt>
                      <c:pt idx="951">
                        <c:v>190.10009765625</c:v>
                      </c:pt>
                      <c:pt idx="952">
                        <c:v>190.300048828125</c:v>
                      </c:pt>
                      <c:pt idx="953">
                        <c:v>190.5</c:v>
                      </c:pt>
                      <c:pt idx="954">
                        <c:v>190.699951171875</c:v>
                      </c:pt>
                      <c:pt idx="955">
                        <c:v>190.900146484375</c:v>
                      </c:pt>
                      <c:pt idx="956">
                        <c:v>191.199951171875</c:v>
                      </c:pt>
                      <c:pt idx="957">
                        <c:v>191.199951171875</c:v>
                      </c:pt>
                      <c:pt idx="958">
                        <c:v>191.39990234375</c:v>
                      </c:pt>
                      <c:pt idx="959">
                        <c:v>191.699951171875</c:v>
                      </c:pt>
                      <c:pt idx="960">
                        <c:v>191.800048828125</c:v>
                      </c:pt>
                      <c:pt idx="961">
                        <c:v>192</c:v>
                      </c:pt>
                      <c:pt idx="962">
                        <c:v>192.199951171875</c:v>
                      </c:pt>
                      <c:pt idx="963">
                        <c:v>192.39990234375</c:v>
                      </c:pt>
                      <c:pt idx="964">
                        <c:v>192.60009765625</c:v>
                      </c:pt>
                      <c:pt idx="965">
                        <c:v>192.89990234375</c:v>
                      </c:pt>
                      <c:pt idx="966">
                        <c:v>193</c:v>
                      </c:pt>
                      <c:pt idx="967">
                        <c:v>193.099853515625</c:v>
                      </c:pt>
                      <c:pt idx="968">
                        <c:v>193.39990234375</c:v>
                      </c:pt>
                      <c:pt idx="969">
                        <c:v>193.599853515625</c:v>
                      </c:pt>
                      <c:pt idx="970">
                        <c:v>193.699951171875</c:v>
                      </c:pt>
                      <c:pt idx="971">
                        <c:v>193.89990234375</c:v>
                      </c:pt>
                      <c:pt idx="972">
                        <c:v>194.099853515625</c:v>
                      </c:pt>
                      <c:pt idx="973">
                        <c:v>194.2998046875</c:v>
                      </c:pt>
                      <c:pt idx="974">
                        <c:v>194.599853515625</c:v>
                      </c:pt>
                      <c:pt idx="975">
                        <c:v>194.7998046875</c:v>
                      </c:pt>
                      <c:pt idx="976">
                        <c:v>195.099853515625</c:v>
                      </c:pt>
                      <c:pt idx="977">
                        <c:v>195.199951171875</c:v>
                      </c:pt>
                      <c:pt idx="978">
                        <c:v>195.5</c:v>
                      </c:pt>
                      <c:pt idx="979">
                        <c:v>195.699951171875</c:v>
                      </c:pt>
                      <c:pt idx="980">
                        <c:v>195.89990234375</c:v>
                      </c:pt>
                      <c:pt idx="981">
                        <c:v>196.099853515625</c:v>
                      </c:pt>
                      <c:pt idx="982">
                        <c:v>196.39990234375</c:v>
                      </c:pt>
                      <c:pt idx="983">
                        <c:v>196.599853515625</c:v>
                      </c:pt>
                      <c:pt idx="984">
                        <c:v>196.7998046875</c:v>
                      </c:pt>
                      <c:pt idx="985">
                        <c:v>196.89990234375</c:v>
                      </c:pt>
                      <c:pt idx="986">
                        <c:v>197.099853515625</c:v>
                      </c:pt>
                      <c:pt idx="987">
                        <c:v>197.199951171875</c:v>
                      </c:pt>
                      <c:pt idx="988">
                        <c:v>197.39990234375</c:v>
                      </c:pt>
                      <c:pt idx="989">
                        <c:v>197.69970703125</c:v>
                      </c:pt>
                      <c:pt idx="990">
                        <c:v>197.89990234375</c:v>
                      </c:pt>
                      <c:pt idx="991">
                        <c:v>198.099853515625</c:v>
                      </c:pt>
                      <c:pt idx="992">
                        <c:v>198.2998046875</c:v>
                      </c:pt>
                      <c:pt idx="993">
                        <c:v>198.500244140625</c:v>
                      </c:pt>
                      <c:pt idx="994">
                        <c:v>198.7001953125</c:v>
                      </c:pt>
                      <c:pt idx="995">
                        <c:v>198.900146484375</c:v>
                      </c:pt>
                      <c:pt idx="996">
                        <c:v>199.2001953125</c:v>
                      </c:pt>
                      <c:pt idx="997">
                        <c:v>199.500244140625</c:v>
                      </c:pt>
                      <c:pt idx="998">
                        <c:v>199.800048828125</c:v>
                      </c:pt>
                      <c:pt idx="999">
                        <c:v>200.000244140625</c:v>
                      </c:pt>
                      <c:pt idx="1000">
                        <c:v>200.2001953125</c:v>
                      </c:pt>
                      <c:pt idx="1001">
                        <c:v>200.400146484375</c:v>
                      </c:pt>
                      <c:pt idx="1002">
                        <c:v>200.7001953125</c:v>
                      </c:pt>
                      <c:pt idx="1003">
                        <c:v>200.7001953125</c:v>
                      </c:pt>
                      <c:pt idx="1004">
                        <c:v>201</c:v>
                      </c:pt>
                      <c:pt idx="1005">
                        <c:v>201.2001953125</c:v>
                      </c:pt>
                      <c:pt idx="1006">
                        <c:v>201.5</c:v>
                      </c:pt>
                      <c:pt idx="1007">
                        <c:v>201.7001953125</c:v>
                      </c:pt>
                      <c:pt idx="1008">
                        <c:v>201.900146484375</c:v>
                      </c:pt>
                      <c:pt idx="1009">
                        <c:v>201.900146484375</c:v>
                      </c:pt>
                      <c:pt idx="1010">
                        <c:v>202.2001953125</c:v>
                      </c:pt>
                      <c:pt idx="1011">
                        <c:v>202.5</c:v>
                      </c:pt>
                      <c:pt idx="1012">
                        <c:v>202.699951171875</c:v>
                      </c:pt>
                      <c:pt idx="1013">
                        <c:v>202.900146484375</c:v>
                      </c:pt>
                      <c:pt idx="1014">
                        <c:v>203.10009765625</c:v>
                      </c:pt>
                      <c:pt idx="1015">
                        <c:v>203.60009765625</c:v>
                      </c:pt>
                      <c:pt idx="1016">
                        <c:v>203.800048828125</c:v>
                      </c:pt>
                      <c:pt idx="1017">
                        <c:v>204.10009765625</c:v>
                      </c:pt>
                      <c:pt idx="1018">
                        <c:v>204.300048828125</c:v>
                      </c:pt>
                      <c:pt idx="1019">
                        <c:v>204.39990234375</c:v>
                      </c:pt>
                      <c:pt idx="1020">
                        <c:v>204.699951171875</c:v>
                      </c:pt>
                      <c:pt idx="1021">
                        <c:v>204.89990234375</c:v>
                      </c:pt>
                      <c:pt idx="1022">
                        <c:v>205.199951171875</c:v>
                      </c:pt>
                      <c:pt idx="1023">
                        <c:v>205.39990234375</c:v>
                      </c:pt>
                      <c:pt idx="1024">
                        <c:v>205.699951171875</c:v>
                      </c:pt>
                      <c:pt idx="1025">
                        <c:v>205.89990234375</c:v>
                      </c:pt>
                      <c:pt idx="1026">
                        <c:v>206.199951171875</c:v>
                      </c:pt>
                      <c:pt idx="1027">
                        <c:v>206.300048828125</c:v>
                      </c:pt>
                      <c:pt idx="1028">
                        <c:v>206.5</c:v>
                      </c:pt>
                      <c:pt idx="1029">
                        <c:v>206.699951171875</c:v>
                      </c:pt>
                      <c:pt idx="1030">
                        <c:v>207</c:v>
                      </c:pt>
                      <c:pt idx="1031">
                        <c:v>207.199951171875</c:v>
                      </c:pt>
                      <c:pt idx="1032">
                        <c:v>207.5</c:v>
                      </c:pt>
                      <c:pt idx="1033">
                        <c:v>207.699951171875</c:v>
                      </c:pt>
                      <c:pt idx="1034">
                        <c:v>207.89990234375</c:v>
                      </c:pt>
                      <c:pt idx="1035">
                        <c:v>208.099853515625</c:v>
                      </c:pt>
                      <c:pt idx="1036">
                        <c:v>208.39990234375</c:v>
                      </c:pt>
                      <c:pt idx="1037">
                        <c:v>208.5</c:v>
                      </c:pt>
                      <c:pt idx="1038">
                        <c:v>208.699951171875</c:v>
                      </c:pt>
                      <c:pt idx="1039">
                        <c:v>208.999755859375</c:v>
                      </c:pt>
                      <c:pt idx="1040">
                        <c:v>209.39990234375</c:v>
                      </c:pt>
                      <c:pt idx="1041">
                        <c:v>209.599853515625</c:v>
                      </c:pt>
                      <c:pt idx="1042">
                        <c:v>209.89990234375</c:v>
                      </c:pt>
                      <c:pt idx="1043">
                        <c:v>209.999755859375</c:v>
                      </c:pt>
                      <c:pt idx="1044">
                        <c:v>210.199951171875</c:v>
                      </c:pt>
                      <c:pt idx="1045">
                        <c:v>210.499755859375</c:v>
                      </c:pt>
                      <c:pt idx="1046">
                        <c:v>210.69970703125</c:v>
                      </c:pt>
                      <c:pt idx="1047">
                        <c:v>210.89990234375</c:v>
                      </c:pt>
                      <c:pt idx="1048">
                        <c:v>211.2001953125</c:v>
                      </c:pt>
                      <c:pt idx="1049">
                        <c:v>211.400146484375</c:v>
                      </c:pt>
                      <c:pt idx="1050">
                        <c:v>211.7001953125</c:v>
                      </c:pt>
                      <c:pt idx="1051">
                        <c:v>211.900146484375</c:v>
                      </c:pt>
                      <c:pt idx="1052">
                        <c:v>212.300048828125</c:v>
                      </c:pt>
                      <c:pt idx="1053">
                        <c:v>212.500244140625</c:v>
                      </c:pt>
                      <c:pt idx="1054">
                        <c:v>212.7001953125</c:v>
                      </c:pt>
                      <c:pt idx="1055">
                        <c:v>213.000244140625</c:v>
                      </c:pt>
                      <c:pt idx="1056">
                        <c:v>213.10009765625</c:v>
                      </c:pt>
                      <c:pt idx="1057">
                        <c:v>213.400146484375</c:v>
                      </c:pt>
                      <c:pt idx="1058">
                        <c:v>213.60009765625</c:v>
                      </c:pt>
                      <c:pt idx="1059">
                        <c:v>213.900146484375</c:v>
                      </c:pt>
                      <c:pt idx="1060">
                        <c:v>214.10009765625</c:v>
                      </c:pt>
                      <c:pt idx="1061">
                        <c:v>214.400146484375</c:v>
                      </c:pt>
                      <c:pt idx="1062">
                        <c:v>214.7001953125</c:v>
                      </c:pt>
                      <c:pt idx="1063">
                        <c:v>215</c:v>
                      </c:pt>
                      <c:pt idx="1064">
                        <c:v>215.10009765625</c:v>
                      </c:pt>
                      <c:pt idx="1065">
                        <c:v>215.400146484375</c:v>
                      </c:pt>
                      <c:pt idx="1066">
                        <c:v>215.60009765625</c:v>
                      </c:pt>
                      <c:pt idx="1067">
                        <c:v>215.900146484375</c:v>
                      </c:pt>
                      <c:pt idx="1068">
                        <c:v>216.10009765625</c:v>
                      </c:pt>
                      <c:pt idx="1069">
                        <c:v>216.400146484375</c:v>
                      </c:pt>
                      <c:pt idx="1070">
                        <c:v>216.60009765625</c:v>
                      </c:pt>
                      <c:pt idx="1071">
                        <c:v>216.800048828125</c:v>
                      </c:pt>
                      <c:pt idx="1072">
                        <c:v>217.10009765625</c:v>
                      </c:pt>
                      <c:pt idx="1073">
                        <c:v>217.300048828125</c:v>
                      </c:pt>
                      <c:pt idx="1074">
                        <c:v>217.60009765625</c:v>
                      </c:pt>
                      <c:pt idx="1075">
                        <c:v>218</c:v>
                      </c:pt>
                      <c:pt idx="1076">
                        <c:v>218.300048828125</c:v>
                      </c:pt>
                      <c:pt idx="1077">
                        <c:v>218.300048828125</c:v>
                      </c:pt>
                      <c:pt idx="1078">
                        <c:v>218.699951171875</c:v>
                      </c:pt>
                      <c:pt idx="1079">
                        <c:v>218.89990234375</c:v>
                      </c:pt>
                      <c:pt idx="1080">
                        <c:v>219.099853515625</c:v>
                      </c:pt>
                      <c:pt idx="1081">
                        <c:v>219.39990234375</c:v>
                      </c:pt>
                      <c:pt idx="1082">
                        <c:v>219.699951171875</c:v>
                      </c:pt>
                      <c:pt idx="1083">
                        <c:v>219.89990234375</c:v>
                      </c:pt>
                      <c:pt idx="1084">
                        <c:v>220.099853515625</c:v>
                      </c:pt>
                      <c:pt idx="1085">
                        <c:v>220.39990234375</c:v>
                      </c:pt>
                      <c:pt idx="1086">
                        <c:v>220.599853515625</c:v>
                      </c:pt>
                      <c:pt idx="1087">
                        <c:v>221</c:v>
                      </c:pt>
                      <c:pt idx="1088">
                        <c:v>221.099853515625</c:v>
                      </c:pt>
                      <c:pt idx="1089">
                        <c:v>221.2998046875</c:v>
                      </c:pt>
                      <c:pt idx="1090">
                        <c:v>221.599853515625</c:v>
                      </c:pt>
                      <c:pt idx="1091">
                        <c:v>221.7998046875</c:v>
                      </c:pt>
                      <c:pt idx="1092">
                        <c:v>222.099853515625</c:v>
                      </c:pt>
                      <c:pt idx="1093">
                        <c:v>222.39990234375</c:v>
                      </c:pt>
                      <c:pt idx="1094">
                        <c:v>222.699951171875</c:v>
                      </c:pt>
                      <c:pt idx="1095">
                        <c:v>222.7998046875</c:v>
                      </c:pt>
                      <c:pt idx="1096">
                        <c:v>223.099853515625</c:v>
                      </c:pt>
                      <c:pt idx="1097">
                        <c:v>223.2998046875</c:v>
                      </c:pt>
                      <c:pt idx="1098">
                        <c:v>223.599853515625</c:v>
                      </c:pt>
                      <c:pt idx="1099">
                        <c:v>223.7998046875</c:v>
                      </c:pt>
                      <c:pt idx="1100">
                        <c:v>224.2001953125</c:v>
                      </c:pt>
                      <c:pt idx="1101">
                        <c:v>224.400146484375</c:v>
                      </c:pt>
                      <c:pt idx="1102">
                        <c:v>224.7001953125</c:v>
                      </c:pt>
                      <c:pt idx="1103">
                        <c:v>224.800048828125</c:v>
                      </c:pt>
                      <c:pt idx="1104">
                        <c:v>225.10009765625</c:v>
                      </c:pt>
                      <c:pt idx="1105">
                        <c:v>225.400146484375</c:v>
                      </c:pt>
                      <c:pt idx="1106">
                        <c:v>225.60009765625</c:v>
                      </c:pt>
                      <c:pt idx="1107">
                        <c:v>225.900146484375</c:v>
                      </c:pt>
                      <c:pt idx="1108">
                        <c:v>226.10009765625</c:v>
                      </c:pt>
                      <c:pt idx="1109">
                        <c:v>226.300048828125</c:v>
                      </c:pt>
                      <c:pt idx="1110">
                        <c:v>226.60009765625</c:v>
                      </c:pt>
                      <c:pt idx="1111">
                        <c:v>226.900146484375</c:v>
                      </c:pt>
                      <c:pt idx="1112">
                        <c:v>227.10009765625</c:v>
                      </c:pt>
                      <c:pt idx="1113">
                        <c:v>227.2001953125</c:v>
                      </c:pt>
                      <c:pt idx="1114">
                        <c:v>227.400146484375</c:v>
                      </c:pt>
                      <c:pt idx="1115">
                        <c:v>227.7001953125</c:v>
                      </c:pt>
                      <c:pt idx="1116">
                        <c:v>227.900146484375</c:v>
                      </c:pt>
                      <c:pt idx="1117">
                        <c:v>228.199951171875</c:v>
                      </c:pt>
                      <c:pt idx="1118">
                        <c:v>228.400146484375</c:v>
                      </c:pt>
                      <c:pt idx="1119">
                        <c:v>228.699951171875</c:v>
                      </c:pt>
                      <c:pt idx="1120">
                        <c:v>228.900146484375</c:v>
                      </c:pt>
                      <c:pt idx="1121">
                        <c:v>229.10009765625</c:v>
                      </c:pt>
                      <c:pt idx="1122">
                        <c:v>229.400146484375</c:v>
                      </c:pt>
                      <c:pt idx="1123">
                        <c:v>229.699951171875</c:v>
                      </c:pt>
                      <c:pt idx="1124">
                        <c:v>230</c:v>
                      </c:pt>
                      <c:pt idx="1125">
                        <c:v>230.199951171875</c:v>
                      </c:pt>
                      <c:pt idx="1126">
                        <c:v>230.39990234375</c:v>
                      </c:pt>
                      <c:pt idx="1127">
                        <c:v>230.699951171875</c:v>
                      </c:pt>
                      <c:pt idx="1128">
                        <c:v>230.89990234375</c:v>
                      </c:pt>
                      <c:pt idx="1129">
                        <c:v>231.099853515625</c:v>
                      </c:pt>
                      <c:pt idx="1130">
                        <c:v>231.300048828125</c:v>
                      </c:pt>
                      <c:pt idx="1131">
                        <c:v>231.599853515625</c:v>
                      </c:pt>
                      <c:pt idx="1132">
                        <c:v>231.800048828125</c:v>
                      </c:pt>
                      <c:pt idx="1133">
                        <c:v>232.099853515625</c:v>
                      </c:pt>
                      <c:pt idx="1134">
                        <c:v>232.300048828125</c:v>
                      </c:pt>
                      <c:pt idx="1135">
                        <c:v>232.599853515625</c:v>
                      </c:pt>
                      <c:pt idx="1136">
                        <c:v>232.599853515625</c:v>
                      </c:pt>
                      <c:pt idx="1137">
                        <c:v>232.89990234375</c:v>
                      </c:pt>
                      <c:pt idx="1138">
                        <c:v>233.099853515625</c:v>
                      </c:pt>
                      <c:pt idx="1139">
                        <c:v>233.2998046875</c:v>
                      </c:pt>
                      <c:pt idx="1140">
                        <c:v>233.599853515625</c:v>
                      </c:pt>
                      <c:pt idx="1141">
                        <c:v>233.89990234375</c:v>
                      </c:pt>
                      <c:pt idx="1142">
                        <c:v>234.199951171875</c:v>
                      </c:pt>
                      <c:pt idx="1143">
                        <c:v>234.39990234375</c:v>
                      </c:pt>
                      <c:pt idx="1144">
                        <c:v>234.699951171875</c:v>
                      </c:pt>
                      <c:pt idx="1145">
                        <c:v>234.89990234375</c:v>
                      </c:pt>
                      <c:pt idx="1146">
                        <c:v>234.999755859375</c:v>
                      </c:pt>
                      <c:pt idx="1147">
                        <c:v>235.2998046875</c:v>
                      </c:pt>
                      <c:pt idx="1148">
                        <c:v>235.599853515625</c:v>
                      </c:pt>
                      <c:pt idx="1149">
                        <c:v>235.7998046875</c:v>
                      </c:pt>
                      <c:pt idx="1150">
                        <c:v>236.099853515625</c:v>
                      </c:pt>
                      <c:pt idx="1151">
                        <c:v>236.2998046875</c:v>
                      </c:pt>
                      <c:pt idx="1152">
                        <c:v>236.499755859375</c:v>
                      </c:pt>
                      <c:pt idx="1153">
                        <c:v>236.80029296875</c:v>
                      </c:pt>
                      <c:pt idx="1154">
                        <c:v>237.000244140625</c:v>
                      </c:pt>
                      <c:pt idx="1155">
                        <c:v>237.30029296875</c:v>
                      </c:pt>
                      <c:pt idx="1156">
                        <c:v>237.500244140625</c:v>
                      </c:pt>
                      <c:pt idx="1157">
                        <c:v>237.7001953125</c:v>
                      </c:pt>
                      <c:pt idx="1158">
                        <c:v>237.900146484375</c:v>
                      </c:pt>
                      <c:pt idx="1159">
                        <c:v>238.2001953125</c:v>
                      </c:pt>
                      <c:pt idx="1160">
                        <c:v>238.500244140625</c:v>
                      </c:pt>
                      <c:pt idx="1161">
                        <c:v>238.7001953125</c:v>
                      </c:pt>
                      <c:pt idx="1162">
                        <c:v>238.900146484375</c:v>
                      </c:pt>
                      <c:pt idx="1163">
                        <c:v>239.2001953125</c:v>
                      </c:pt>
                      <c:pt idx="1164">
                        <c:v>239.300048828125</c:v>
                      </c:pt>
                      <c:pt idx="1165">
                        <c:v>239.60009765625</c:v>
                      </c:pt>
                      <c:pt idx="1166">
                        <c:v>239.7001953125</c:v>
                      </c:pt>
                      <c:pt idx="1167">
                        <c:v>240</c:v>
                      </c:pt>
                      <c:pt idx="1168">
                        <c:v>240.300048828125</c:v>
                      </c:pt>
                      <c:pt idx="1169">
                        <c:v>240.5</c:v>
                      </c:pt>
                      <c:pt idx="1170">
                        <c:v>240.699951171875</c:v>
                      </c:pt>
                      <c:pt idx="1171">
                        <c:v>240.900146484375</c:v>
                      </c:pt>
                      <c:pt idx="1172">
                        <c:v>241.10009765625</c:v>
                      </c:pt>
                      <c:pt idx="1173">
                        <c:v>241.400146484375</c:v>
                      </c:pt>
                      <c:pt idx="1174">
                        <c:v>241.60009765625</c:v>
                      </c:pt>
                      <c:pt idx="1175">
                        <c:v>241.800048828125</c:v>
                      </c:pt>
                      <c:pt idx="1176">
                        <c:v>242</c:v>
                      </c:pt>
                      <c:pt idx="1177">
                        <c:v>242.300048828125</c:v>
                      </c:pt>
                      <c:pt idx="1178">
                        <c:v>242.800048828125</c:v>
                      </c:pt>
                      <c:pt idx="1179">
                        <c:v>243</c:v>
                      </c:pt>
                      <c:pt idx="1180">
                        <c:v>243.300048828125</c:v>
                      </c:pt>
                      <c:pt idx="1181">
                        <c:v>243.5</c:v>
                      </c:pt>
                      <c:pt idx="1182">
                        <c:v>243.60009765625</c:v>
                      </c:pt>
                      <c:pt idx="1183">
                        <c:v>243.699951171875</c:v>
                      </c:pt>
                      <c:pt idx="1184">
                        <c:v>244</c:v>
                      </c:pt>
                      <c:pt idx="1185">
                        <c:v>244.099853515625</c:v>
                      </c:pt>
                      <c:pt idx="1186">
                        <c:v>244.300048828125</c:v>
                      </c:pt>
                      <c:pt idx="1187">
                        <c:v>244.599853515625</c:v>
                      </c:pt>
                      <c:pt idx="1188">
                        <c:v>244.800048828125</c:v>
                      </c:pt>
                      <c:pt idx="1189">
                        <c:v>245</c:v>
                      </c:pt>
                      <c:pt idx="1190">
                        <c:v>245.199951171875</c:v>
                      </c:pt>
                      <c:pt idx="1191">
                        <c:v>245.39990234375</c:v>
                      </c:pt>
                      <c:pt idx="1192">
                        <c:v>245.599853515625</c:v>
                      </c:pt>
                      <c:pt idx="1193">
                        <c:v>245.7998046875</c:v>
                      </c:pt>
                      <c:pt idx="1194">
                        <c:v>246.099853515625</c:v>
                      </c:pt>
                      <c:pt idx="1195">
                        <c:v>246.39990234375</c:v>
                      </c:pt>
                      <c:pt idx="1196">
                        <c:v>246.699951171875</c:v>
                      </c:pt>
                      <c:pt idx="1197">
                        <c:v>247</c:v>
                      </c:pt>
                      <c:pt idx="1198">
                        <c:v>247.199951171875</c:v>
                      </c:pt>
                      <c:pt idx="1199">
                        <c:v>247.39990234375</c:v>
                      </c:pt>
                      <c:pt idx="1200">
                        <c:v>247.499755859375</c:v>
                      </c:pt>
                      <c:pt idx="1201">
                        <c:v>247.7998046875</c:v>
                      </c:pt>
                      <c:pt idx="1202">
                        <c:v>247.999755859375</c:v>
                      </c:pt>
                      <c:pt idx="1203">
                        <c:v>248.199951171875</c:v>
                      </c:pt>
                      <c:pt idx="1204">
                        <c:v>248.39990234375</c:v>
                      </c:pt>
                      <c:pt idx="1205">
                        <c:v>248.69970703125</c:v>
                      </c:pt>
                      <c:pt idx="1206">
                        <c:v>248.89990234375</c:v>
                      </c:pt>
                      <c:pt idx="1207">
                        <c:v>249.099853515625</c:v>
                      </c:pt>
                      <c:pt idx="1208">
                        <c:v>249.39990234375</c:v>
                      </c:pt>
                      <c:pt idx="1209">
                        <c:v>249.7001953125</c:v>
                      </c:pt>
                      <c:pt idx="1210">
                        <c:v>249.900146484375</c:v>
                      </c:pt>
                      <c:pt idx="1211">
                        <c:v>250.2001953125</c:v>
                      </c:pt>
                      <c:pt idx="1212">
                        <c:v>250.400146484375</c:v>
                      </c:pt>
                      <c:pt idx="1213">
                        <c:v>250.60009765625</c:v>
                      </c:pt>
                      <c:pt idx="1214">
                        <c:v>250.7001953125</c:v>
                      </c:pt>
                      <c:pt idx="1215">
                        <c:v>251.000244140625</c:v>
                      </c:pt>
                      <c:pt idx="1216">
                        <c:v>251.2001953125</c:v>
                      </c:pt>
                      <c:pt idx="1217">
                        <c:v>251.400146484375</c:v>
                      </c:pt>
                      <c:pt idx="1218">
                        <c:v>251.500244140625</c:v>
                      </c:pt>
                      <c:pt idx="1219">
                        <c:v>251.800048828125</c:v>
                      </c:pt>
                      <c:pt idx="1220">
                        <c:v>251.900146484375</c:v>
                      </c:pt>
                      <c:pt idx="1221">
                        <c:v>252.10009765625</c:v>
                      </c:pt>
                      <c:pt idx="1222">
                        <c:v>252.400146484375</c:v>
                      </c:pt>
                      <c:pt idx="1223">
                        <c:v>252.60009765625</c:v>
                      </c:pt>
                      <c:pt idx="1224">
                        <c:v>252.800048828125</c:v>
                      </c:pt>
                      <c:pt idx="1225">
                        <c:v>253.10009765625</c:v>
                      </c:pt>
                      <c:pt idx="1226">
                        <c:v>253.400146484375</c:v>
                      </c:pt>
                      <c:pt idx="1227">
                        <c:v>253.60009765625</c:v>
                      </c:pt>
                      <c:pt idx="1228">
                        <c:v>253.800048828125</c:v>
                      </c:pt>
                      <c:pt idx="1229">
                        <c:v>254.10009765625</c:v>
                      </c:pt>
                      <c:pt idx="1230">
                        <c:v>254.300048828125</c:v>
                      </c:pt>
                      <c:pt idx="1231">
                        <c:v>254.5</c:v>
                      </c:pt>
                      <c:pt idx="1232">
                        <c:v>254.800048828125</c:v>
                      </c:pt>
                      <c:pt idx="1233">
                        <c:v>255.10009765625</c:v>
                      </c:pt>
                      <c:pt idx="1234">
                        <c:v>255.10009765625</c:v>
                      </c:pt>
                      <c:pt idx="1235">
                        <c:v>255.300048828125</c:v>
                      </c:pt>
                      <c:pt idx="1236">
                        <c:v>255.60009765625</c:v>
                      </c:pt>
                      <c:pt idx="1237">
                        <c:v>255.89990234375</c:v>
                      </c:pt>
                      <c:pt idx="1238">
                        <c:v>256.10009765625</c:v>
                      </c:pt>
                      <c:pt idx="1239">
                        <c:v>256.39990234375</c:v>
                      </c:pt>
                      <c:pt idx="1240">
                        <c:v>256.60009765625</c:v>
                      </c:pt>
                      <c:pt idx="1241">
                        <c:v>256.800048828125</c:v>
                      </c:pt>
                      <c:pt idx="1242">
                        <c:v>257</c:v>
                      </c:pt>
                      <c:pt idx="1243">
                        <c:v>257.300048828125</c:v>
                      </c:pt>
                      <c:pt idx="1244">
                        <c:v>257.300048828125</c:v>
                      </c:pt>
                      <c:pt idx="1245">
                        <c:v>257.599853515625</c:v>
                      </c:pt>
                      <c:pt idx="1246">
                        <c:v>257.800048828125</c:v>
                      </c:pt>
                      <c:pt idx="1247">
                        <c:v>258.099853515625</c:v>
                      </c:pt>
                      <c:pt idx="1248">
                        <c:v>258.199951171875</c:v>
                      </c:pt>
                      <c:pt idx="1249">
                        <c:v>258.5</c:v>
                      </c:pt>
                      <c:pt idx="1250">
                        <c:v>258.7998046875</c:v>
                      </c:pt>
                      <c:pt idx="1251">
                        <c:v>259.099853515625</c:v>
                      </c:pt>
                      <c:pt idx="1252">
                        <c:v>259.2998046875</c:v>
                      </c:pt>
                      <c:pt idx="1253">
                        <c:v>259.5</c:v>
                      </c:pt>
                      <c:pt idx="1254">
                        <c:v>259.699951171875</c:v>
                      </c:pt>
                      <c:pt idx="1255">
                        <c:v>259.999755859375</c:v>
                      </c:pt>
                      <c:pt idx="1256">
                        <c:v>260.199951171875</c:v>
                      </c:pt>
                      <c:pt idx="1257">
                        <c:v>260.499755859375</c:v>
                      </c:pt>
                      <c:pt idx="1258">
                        <c:v>260.7998046875</c:v>
                      </c:pt>
                      <c:pt idx="1259">
                        <c:v>260.999755859375</c:v>
                      </c:pt>
                      <c:pt idx="1260">
                        <c:v>261.2998046875</c:v>
                      </c:pt>
                      <c:pt idx="1261">
                        <c:v>261.599853515625</c:v>
                      </c:pt>
                      <c:pt idx="1262">
                        <c:v>261.69970703125</c:v>
                      </c:pt>
                      <c:pt idx="1263">
                        <c:v>261.999755859375</c:v>
                      </c:pt>
                      <c:pt idx="1264">
                        <c:v>262.2998046875</c:v>
                      </c:pt>
                      <c:pt idx="1265">
                        <c:v>262.500244140625</c:v>
                      </c:pt>
                      <c:pt idx="1266">
                        <c:v>262.80029296875</c:v>
                      </c:pt>
                      <c:pt idx="1267">
                        <c:v>263.10009765625</c:v>
                      </c:pt>
                      <c:pt idx="1268">
                        <c:v>263.400146484375</c:v>
                      </c:pt>
                      <c:pt idx="1269">
                        <c:v>263.7001953125</c:v>
                      </c:pt>
                      <c:pt idx="1270">
                        <c:v>264.000244140625</c:v>
                      </c:pt>
                      <c:pt idx="1271">
                        <c:v>264.10009765625</c:v>
                      </c:pt>
                      <c:pt idx="1272">
                        <c:v>264.300048828125</c:v>
                      </c:pt>
                      <c:pt idx="1273">
                        <c:v>264.7001953125</c:v>
                      </c:pt>
                      <c:pt idx="1274">
                        <c:v>265.2001953125</c:v>
                      </c:pt>
                      <c:pt idx="1275">
                        <c:v>265.5</c:v>
                      </c:pt>
                      <c:pt idx="1276">
                        <c:v>265.800048828125</c:v>
                      </c:pt>
                      <c:pt idx="1277">
                        <c:v>266</c:v>
                      </c:pt>
                      <c:pt idx="1278">
                        <c:v>266.300048828125</c:v>
                      </c:pt>
                      <c:pt idx="1279">
                        <c:v>266.60009765625</c:v>
                      </c:pt>
                      <c:pt idx="1280">
                        <c:v>266.699951171875</c:v>
                      </c:pt>
                      <c:pt idx="1281">
                        <c:v>266.900146484375</c:v>
                      </c:pt>
                      <c:pt idx="1282">
                        <c:v>267.199951171875</c:v>
                      </c:pt>
                      <c:pt idx="1283">
                        <c:v>267.5</c:v>
                      </c:pt>
                      <c:pt idx="1284">
                        <c:v>267.699951171875</c:v>
                      </c:pt>
                      <c:pt idx="1285">
                        <c:v>268</c:v>
                      </c:pt>
                      <c:pt idx="1286">
                        <c:v>268.300048828125</c:v>
                      </c:pt>
                      <c:pt idx="1287">
                        <c:v>268.60009765625</c:v>
                      </c:pt>
                      <c:pt idx="1288">
                        <c:v>268.89990234375</c:v>
                      </c:pt>
                      <c:pt idx="1289">
                        <c:v>269.199951171875</c:v>
                      </c:pt>
                      <c:pt idx="1290">
                        <c:v>269.39990234375</c:v>
                      </c:pt>
                      <c:pt idx="1291">
                        <c:v>269.599853515625</c:v>
                      </c:pt>
                      <c:pt idx="1292">
                        <c:v>269.89990234375</c:v>
                      </c:pt>
                      <c:pt idx="1293">
                        <c:v>270.300048828125</c:v>
                      </c:pt>
                      <c:pt idx="1294">
                        <c:v>270.5</c:v>
                      </c:pt>
                      <c:pt idx="1295">
                        <c:v>270.800048828125</c:v>
                      </c:pt>
                      <c:pt idx="1296">
                        <c:v>271.099853515625</c:v>
                      </c:pt>
                      <c:pt idx="1297">
                        <c:v>271.39990234375</c:v>
                      </c:pt>
                      <c:pt idx="1298">
                        <c:v>271.5</c:v>
                      </c:pt>
                      <c:pt idx="1299">
                        <c:v>271.7998046875</c:v>
                      </c:pt>
                      <c:pt idx="1300">
                        <c:v>272.099853515625</c:v>
                      </c:pt>
                      <c:pt idx="1301">
                        <c:v>272.39990234375</c:v>
                      </c:pt>
                      <c:pt idx="1302">
                        <c:v>272.599853515625</c:v>
                      </c:pt>
                      <c:pt idx="1303">
                        <c:v>272.89990234375</c:v>
                      </c:pt>
                      <c:pt idx="1304">
                        <c:v>273.2998046875</c:v>
                      </c:pt>
                      <c:pt idx="1305">
                        <c:v>273.39990234375</c:v>
                      </c:pt>
                      <c:pt idx="1306">
                        <c:v>273.699951171875</c:v>
                      </c:pt>
                      <c:pt idx="1307">
                        <c:v>273.999755859375</c:v>
                      </c:pt>
                      <c:pt idx="1308">
                        <c:v>274.199951171875</c:v>
                      </c:pt>
                      <c:pt idx="1309">
                        <c:v>274.499755859375</c:v>
                      </c:pt>
                      <c:pt idx="1310">
                        <c:v>274.7998046875</c:v>
                      </c:pt>
                      <c:pt idx="1311">
                        <c:v>275.099853515625</c:v>
                      </c:pt>
                      <c:pt idx="1312">
                        <c:v>275.500244140625</c:v>
                      </c:pt>
                      <c:pt idx="1313">
                        <c:v>275.7001953125</c:v>
                      </c:pt>
                      <c:pt idx="1314">
                        <c:v>276.000244140625</c:v>
                      </c:pt>
                      <c:pt idx="1315">
                        <c:v>276.300048828125</c:v>
                      </c:pt>
                      <c:pt idx="1316">
                        <c:v>276.500244140625</c:v>
                      </c:pt>
                      <c:pt idx="1317">
                        <c:v>276.7001953125</c:v>
                      </c:pt>
                      <c:pt idx="1318">
                        <c:v>277.000244140625</c:v>
                      </c:pt>
                      <c:pt idx="1319">
                        <c:v>277.300048828125</c:v>
                      </c:pt>
                      <c:pt idx="1320">
                        <c:v>277.60009765625</c:v>
                      </c:pt>
                      <c:pt idx="1321">
                        <c:v>277.900146484375</c:v>
                      </c:pt>
                      <c:pt idx="1322">
                        <c:v>278.300048828125</c:v>
                      </c:pt>
                      <c:pt idx="1323">
                        <c:v>278.5</c:v>
                      </c:pt>
                      <c:pt idx="1324">
                        <c:v>278.60009765625</c:v>
                      </c:pt>
                      <c:pt idx="1325">
                        <c:v>279</c:v>
                      </c:pt>
                      <c:pt idx="1326">
                        <c:v>279.199951171875</c:v>
                      </c:pt>
                      <c:pt idx="1327">
                        <c:v>279.5</c:v>
                      </c:pt>
                      <c:pt idx="1328">
                        <c:v>279.800048828125</c:v>
                      </c:pt>
                      <c:pt idx="1329">
                        <c:v>280</c:v>
                      </c:pt>
                      <c:pt idx="1330">
                        <c:v>280.300048828125</c:v>
                      </c:pt>
                      <c:pt idx="1331">
                        <c:v>280.5</c:v>
                      </c:pt>
                      <c:pt idx="1332">
                        <c:v>280.800048828125</c:v>
                      </c:pt>
                      <c:pt idx="1333">
                        <c:v>281.10009765625</c:v>
                      </c:pt>
                      <c:pt idx="1334">
                        <c:v>281.39990234375</c:v>
                      </c:pt>
                      <c:pt idx="1335">
                        <c:v>281.699951171875</c:v>
                      </c:pt>
                      <c:pt idx="1336">
                        <c:v>282</c:v>
                      </c:pt>
                      <c:pt idx="1337">
                        <c:v>282.199951171875</c:v>
                      </c:pt>
                      <c:pt idx="1338">
                        <c:v>282.5</c:v>
                      </c:pt>
                      <c:pt idx="1339">
                        <c:v>282.800048828125</c:v>
                      </c:pt>
                      <c:pt idx="1340">
                        <c:v>283</c:v>
                      </c:pt>
                      <c:pt idx="1341">
                        <c:v>283.300048828125</c:v>
                      </c:pt>
                      <c:pt idx="1342">
                        <c:v>283.5</c:v>
                      </c:pt>
                      <c:pt idx="1343">
                        <c:v>283.699951171875</c:v>
                      </c:pt>
                      <c:pt idx="1344">
                        <c:v>284</c:v>
                      </c:pt>
                      <c:pt idx="1345">
                        <c:v>284.2998046875</c:v>
                      </c:pt>
                      <c:pt idx="1346">
                        <c:v>284.5</c:v>
                      </c:pt>
                      <c:pt idx="1347">
                        <c:v>284.7998046875</c:v>
                      </c:pt>
                      <c:pt idx="1348">
                        <c:v>285.099853515625</c:v>
                      </c:pt>
                      <c:pt idx="1349">
                        <c:v>285.2998046875</c:v>
                      </c:pt>
                      <c:pt idx="1350">
                        <c:v>285.599853515625</c:v>
                      </c:pt>
                      <c:pt idx="1351">
                        <c:v>285.89990234375</c:v>
                      </c:pt>
                      <c:pt idx="1352">
                        <c:v>286.099853515625</c:v>
                      </c:pt>
                      <c:pt idx="1353">
                        <c:v>286.39990234375</c:v>
                      </c:pt>
                      <c:pt idx="1354">
                        <c:v>286.599853515625</c:v>
                      </c:pt>
                      <c:pt idx="1355">
                        <c:v>286.89990234375</c:v>
                      </c:pt>
                      <c:pt idx="1356">
                        <c:v>287.19970703125</c:v>
                      </c:pt>
                      <c:pt idx="1357">
                        <c:v>287.39990234375</c:v>
                      </c:pt>
                      <c:pt idx="1358">
                        <c:v>287.7998046875</c:v>
                      </c:pt>
                      <c:pt idx="1359">
                        <c:v>287.89990234375</c:v>
                      </c:pt>
                      <c:pt idx="1360">
                        <c:v>288.2001953125</c:v>
                      </c:pt>
                      <c:pt idx="1361">
                        <c:v>288.400146484375</c:v>
                      </c:pt>
                      <c:pt idx="1362">
                        <c:v>288.7001953125</c:v>
                      </c:pt>
                      <c:pt idx="1363">
                        <c:v>289.000244140625</c:v>
                      </c:pt>
                      <c:pt idx="1364">
                        <c:v>289.2001953125</c:v>
                      </c:pt>
                      <c:pt idx="1365">
                        <c:v>289.500244140625</c:v>
                      </c:pt>
                      <c:pt idx="1366">
                        <c:v>289.7001953125</c:v>
                      </c:pt>
                      <c:pt idx="1367">
                        <c:v>290.000244140625</c:v>
                      </c:pt>
                      <c:pt idx="1368">
                        <c:v>290.300048828125</c:v>
                      </c:pt>
                      <c:pt idx="1369">
                        <c:v>290.5</c:v>
                      </c:pt>
                      <c:pt idx="1370">
                        <c:v>290.900146484375</c:v>
                      </c:pt>
                      <c:pt idx="1371">
                        <c:v>291.2001953125</c:v>
                      </c:pt>
                      <c:pt idx="1372">
                        <c:v>291.400146484375</c:v>
                      </c:pt>
                      <c:pt idx="1373">
                        <c:v>291.7001953125</c:v>
                      </c:pt>
                      <c:pt idx="1374">
                        <c:v>291.900146484375</c:v>
                      </c:pt>
                      <c:pt idx="1375">
                        <c:v>292.10009765625</c:v>
                      </c:pt>
                      <c:pt idx="1376">
                        <c:v>292.400146484375</c:v>
                      </c:pt>
                      <c:pt idx="1377">
                        <c:v>292.60009765625</c:v>
                      </c:pt>
                      <c:pt idx="1378">
                        <c:v>292.900146484375</c:v>
                      </c:pt>
                      <c:pt idx="1379">
                        <c:v>293.10009765625</c:v>
                      </c:pt>
                      <c:pt idx="1380">
                        <c:v>293.400146484375</c:v>
                      </c:pt>
                      <c:pt idx="1381">
                        <c:v>293.60009765625</c:v>
                      </c:pt>
                      <c:pt idx="1382">
                        <c:v>293.89990234375</c:v>
                      </c:pt>
                      <c:pt idx="1383">
                        <c:v>294.10009765625</c:v>
                      </c:pt>
                      <c:pt idx="1384">
                        <c:v>294.39990234375</c:v>
                      </c:pt>
                      <c:pt idx="1385">
                        <c:v>294.60009765625</c:v>
                      </c:pt>
                      <c:pt idx="1386">
                        <c:v>294.89990234375</c:v>
                      </c:pt>
                      <c:pt idx="1387">
                        <c:v>295.199951171875</c:v>
                      </c:pt>
                      <c:pt idx="1388">
                        <c:v>295.5</c:v>
                      </c:pt>
                      <c:pt idx="1389">
                        <c:v>295.699951171875</c:v>
                      </c:pt>
                      <c:pt idx="1390">
                        <c:v>296</c:v>
                      </c:pt>
                      <c:pt idx="1391">
                        <c:v>296.099853515625</c:v>
                      </c:pt>
                      <c:pt idx="1392">
                        <c:v>296.39990234375</c:v>
                      </c:pt>
                      <c:pt idx="1393">
                        <c:v>296.599853515625</c:v>
                      </c:pt>
                      <c:pt idx="1394">
                        <c:v>296.89990234375</c:v>
                      </c:pt>
                      <c:pt idx="1395">
                        <c:v>297.199951171875</c:v>
                      </c:pt>
                      <c:pt idx="1396">
                        <c:v>297.5</c:v>
                      </c:pt>
                      <c:pt idx="1397">
                        <c:v>297.699951171875</c:v>
                      </c:pt>
                      <c:pt idx="1398">
                        <c:v>298</c:v>
                      </c:pt>
                      <c:pt idx="1399">
                        <c:v>298.2998046875</c:v>
                      </c:pt>
                      <c:pt idx="1400">
                        <c:v>298.499755859375</c:v>
                      </c:pt>
                      <c:pt idx="1401">
                        <c:v>298.699951171875</c:v>
                      </c:pt>
                      <c:pt idx="1402">
                        <c:v>298.999755859375</c:v>
                      </c:pt>
                      <c:pt idx="1403">
                        <c:v>299.199951171875</c:v>
                      </c:pt>
                      <c:pt idx="1404">
                        <c:v>299.499755859375</c:v>
                      </c:pt>
                      <c:pt idx="1405">
                        <c:v>299.699951171875</c:v>
                      </c:pt>
                      <c:pt idx="1406">
                        <c:v>299.999755859375</c:v>
                      </c:pt>
                      <c:pt idx="1407">
                        <c:v>300.099853515625</c:v>
                      </c:pt>
                      <c:pt idx="1408">
                        <c:v>300.2998046875</c:v>
                      </c:pt>
                      <c:pt idx="1409">
                        <c:v>300.599853515625</c:v>
                      </c:pt>
                      <c:pt idx="1410">
                        <c:v>300.80029296875</c:v>
                      </c:pt>
                      <c:pt idx="1411">
                        <c:v>301.000244140625</c:v>
                      </c:pt>
                      <c:pt idx="1412">
                        <c:v>301.30029296875</c:v>
                      </c:pt>
                      <c:pt idx="1413">
                        <c:v>301.500244140625</c:v>
                      </c:pt>
                      <c:pt idx="1414">
                        <c:v>301.800048828125</c:v>
                      </c:pt>
                      <c:pt idx="1415">
                        <c:v>302.000244140625</c:v>
                      </c:pt>
                      <c:pt idx="1416">
                        <c:v>302.2001953125</c:v>
                      </c:pt>
                      <c:pt idx="1417">
                        <c:v>302.60009765625</c:v>
                      </c:pt>
                      <c:pt idx="1418">
                        <c:v>302.800048828125</c:v>
                      </c:pt>
                      <c:pt idx="1419">
                        <c:v>303.000244140625</c:v>
                      </c:pt>
                      <c:pt idx="1420">
                        <c:v>303.2001953125</c:v>
                      </c:pt>
                      <c:pt idx="1421">
                        <c:v>303.5</c:v>
                      </c:pt>
                      <c:pt idx="1422">
                        <c:v>303.800048828125</c:v>
                      </c:pt>
                      <c:pt idx="1423">
                        <c:v>304</c:v>
                      </c:pt>
                      <c:pt idx="1424">
                        <c:v>304.300048828125</c:v>
                      </c:pt>
                      <c:pt idx="1425">
                        <c:v>304.400146484375</c:v>
                      </c:pt>
                      <c:pt idx="1426">
                        <c:v>304.60009765625</c:v>
                      </c:pt>
                      <c:pt idx="1427">
                        <c:v>304.900146484375</c:v>
                      </c:pt>
                      <c:pt idx="1428">
                        <c:v>305.199951171875</c:v>
                      </c:pt>
                      <c:pt idx="1429">
                        <c:v>305.400146484375</c:v>
                      </c:pt>
                      <c:pt idx="1430">
                        <c:v>305.900146484375</c:v>
                      </c:pt>
                      <c:pt idx="1431">
                        <c:v>306.199951171875</c:v>
                      </c:pt>
                      <c:pt idx="1432">
                        <c:v>306.39990234375</c:v>
                      </c:pt>
                      <c:pt idx="1433">
                        <c:v>306.60009765625</c:v>
                      </c:pt>
                      <c:pt idx="1434">
                        <c:v>306.699951171875</c:v>
                      </c:pt>
                      <c:pt idx="1435">
                        <c:v>307</c:v>
                      </c:pt>
                      <c:pt idx="1436">
                        <c:v>307.199951171875</c:v>
                      </c:pt>
                      <c:pt idx="1437">
                        <c:v>307.5</c:v>
                      </c:pt>
                      <c:pt idx="1438">
                        <c:v>307.699951171875</c:v>
                      </c:pt>
                      <c:pt idx="1439">
                        <c:v>308</c:v>
                      </c:pt>
                      <c:pt idx="1440">
                        <c:v>308.199951171875</c:v>
                      </c:pt>
                      <c:pt idx="1441">
                        <c:v>308.5</c:v>
                      </c:pt>
                      <c:pt idx="1442">
                        <c:v>308.599853515625</c:v>
                      </c:pt>
                      <c:pt idx="1443">
                        <c:v>308.89990234375</c:v>
                      </c:pt>
                      <c:pt idx="1444">
                        <c:v>309.099853515625</c:v>
                      </c:pt>
                      <c:pt idx="1445">
                        <c:v>309.39990234375</c:v>
                      </c:pt>
                      <c:pt idx="1446">
                        <c:v>309.699951171875</c:v>
                      </c:pt>
                      <c:pt idx="1447">
                        <c:v>309.89990234375</c:v>
                      </c:pt>
                      <c:pt idx="1448">
                        <c:v>310.099853515625</c:v>
                      </c:pt>
                      <c:pt idx="1449">
                        <c:v>310.2998046875</c:v>
                      </c:pt>
                      <c:pt idx="1450">
                        <c:v>310.599853515625</c:v>
                      </c:pt>
                      <c:pt idx="1451">
                        <c:v>310.7998046875</c:v>
                      </c:pt>
                      <c:pt idx="1452">
                        <c:v>311</c:v>
                      </c:pt>
                      <c:pt idx="1453">
                        <c:v>311.199951171875</c:v>
                      </c:pt>
                      <c:pt idx="1454">
                        <c:v>311.499755859375</c:v>
                      </c:pt>
                      <c:pt idx="1455">
                        <c:v>311.7998046875</c:v>
                      </c:pt>
                      <c:pt idx="1456">
                        <c:v>311.89990234375</c:v>
                      </c:pt>
                      <c:pt idx="1457">
                        <c:v>312.199951171875</c:v>
                      </c:pt>
                      <c:pt idx="1458">
                        <c:v>312.499755859375</c:v>
                      </c:pt>
                      <c:pt idx="1459">
                        <c:v>312.599853515625</c:v>
                      </c:pt>
                      <c:pt idx="1460">
                        <c:v>312.89990234375</c:v>
                      </c:pt>
                      <c:pt idx="1461">
                        <c:v>313.19970703125</c:v>
                      </c:pt>
                      <c:pt idx="1462">
                        <c:v>313.499755859375</c:v>
                      </c:pt>
                      <c:pt idx="1463">
                        <c:v>313.7001953125</c:v>
                      </c:pt>
                      <c:pt idx="1464">
                        <c:v>314.000244140625</c:v>
                      </c:pt>
                      <c:pt idx="1465">
                        <c:v>314.300048828125</c:v>
                      </c:pt>
                      <c:pt idx="1466">
                        <c:v>314.500244140625</c:v>
                      </c:pt>
                      <c:pt idx="1467">
                        <c:v>314.60009765625</c:v>
                      </c:pt>
                      <c:pt idx="1468">
                        <c:v>314.800048828125</c:v>
                      </c:pt>
                      <c:pt idx="1469">
                        <c:v>315.000244140625</c:v>
                      </c:pt>
                      <c:pt idx="1470">
                        <c:v>315.2001953125</c:v>
                      </c:pt>
                      <c:pt idx="1471">
                        <c:v>315.500244140625</c:v>
                      </c:pt>
                      <c:pt idx="1472">
                        <c:v>315.60009765625</c:v>
                      </c:pt>
                      <c:pt idx="1473">
                        <c:v>315.900146484375</c:v>
                      </c:pt>
                      <c:pt idx="1474">
                        <c:v>316.10009765625</c:v>
                      </c:pt>
                      <c:pt idx="1475">
                        <c:v>316.400146484375</c:v>
                      </c:pt>
                      <c:pt idx="1476">
                        <c:v>316.60009765625</c:v>
                      </c:pt>
                      <c:pt idx="1477">
                        <c:v>316.800048828125</c:v>
                      </c:pt>
                      <c:pt idx="1478">
                        <c:v>317.10009765625</c:v>
                      </c:pt>
                      <c:pt idx="1479">
                        <c:v>317.400146484375</c:v>
                      </c:pt>
                      <c:pt idx="1480">
                        <c:v>317.699951171875</c:v>
                      </c:pt>
                      <c:pt idx="1481">
                        <c:v>317.900146484375</c:v>
                      </c:pt>
                      <c:pt idx="1482">
                        <c:v>318.10009765625</c:v>
                      </c:pt>
                      <c:pt idx="1483">
                        <c:v>318.300048828125</c:v>
                      </c:pt>
                      <c:pt idx="1484">
                        <c:v>318.60009765625</c:v>
                      </c:pt>
                      <c:pt idx="1485">
                        <c:v>318.800048828125</c:v>
                      </c:pt>
                      <c:pt idx="1486">
                        <c:v>319</c:v>
                      </c:pt>
                      <c:pt idx="1487">
                        <c:v>319.10009765625</c:v>
                      </c:pt>
                      <c:pt idx="1488">
                        <c:v>319.39990234375</c:v>
                      </c:pt>
                      <c:pt idx="1489">
                        <c:v>319.60009765625</c:v>
                      </c:pt>
                      <c:pt idx="1490">
                        <c:v>319.89990234375</c:v>
                      </c:pt>
                      <c:pt idx="1491">
                        <c:v>320.10009765625</c:v>
                      </c:pt>
                      <c:pt idx="1492">
                        <c:v>320.300048828125</c:v>
                      </c:pt>
                      <c:pt idx="1493">
                        <c:v>320.60009765625</c:v>
                      </c:pt>
                      <c:pt idx="1494">
                        <c:v>320.800048828125</c:v>
                      </c:pt>
                      <c:pt idx="1495">
                        <c:v>321</c:v>
                      </c:pt>
                      <c:pt idx="1496">
                        <c:v>321.300048828125</c:v>
                      </c:pt>
                      <c:pt idx="1497">
                        <c:v>321.39990234375</c:v>
                      </c:pt>
                      <c:pt idx="1498">
                        <c:v>321.699951171875</c:v>
                      </c:pt>
                      <c:pt idx="1499">
                        <c:v>321.89990234375</c:v>
                      </c:pt>
                      <c:pt idx="1500">
                        <c:v>322.099853515625</c:v>
                      </c:pt>
                      <c:pt idx="1501">
                        <c:v>322.39990234375</c:v>
                      </c:pt>
                      <c:pt idx="1502">
                        <c:v>322.599853515625</c:v>
                      </c:pt>
                      <c:pt idx="1503">
                        <c:v>323</c:v>
                      </c:pt>
                      <c:pt idx="1504">
                        <c:v>323.199951171875</c:v>
                      </c:pt>
                      <c:pt idx="1505">
                        <c:v>323.2998046875</c:v>
                      </c:pt>
                      <c:pt idx="1506">
                        <c:v>323.599853515625</c:v>
                      </c:pt>
                      <c:pt idx="1507">
                        <c:v>323.7998046875</c:v>
                      </c:pt>
                      <c:pt idx="1508">
                        <c:v>323.999755859375</c:v>
                      </c:pt>
                      <c:pt idx="1509">
                        <c:v>324.2998046875</c:v>
                      </c:pt>
                      <c:pt idx="1510">
                        <c:v>324.499755859375</c:v>
                      </c:pt>
                      <c:pt idx="1511">
                        <c:v>324.699951171875</c:v>
                      </c:pt>
                      <c:pt idx="1512">
                        <c:v>324.999755859375</c:v>
                      </c:pt>
                      <c:pt idx="1513">
                        <c:v>325.199951171875</c:v>
                      </c:pt>
                      <c:pt idx="1514">
                        <c:v>325.499755859375</c:v>
                      </c:pt>
                      <c:pt idx="1515">
                        <c:v>325.499755859375</c:v>
                      </c:pt>
                      <c:pt idx="1516">
                        <c:v>325.7998046875</c:v>
                      </c:pt>
                      <c:pt idx="1517">
                        <c:v>325.999755859375</c:v>
                      </c:pt>
                      <c:pt idx="1518">
                        <c:v>326.19970703125</c:v>
                      </c:pt>
                      <c:pt idx="1519">
                        <c:v>326.400146484375</c:v>
                      </c:pt>
                      <c:pt idx="1520">
                        <c:v>326.60009765625</c:v>
                      </c:pt>
                      <c:pt idx="1521">
                        <c:v>327.000244140625</c:v>
                      </c:pt>
                      <c:pt idx="1522">
                        <c:v>327.2001953125</c:v>
                      </c:pt>
                      <c:pt idx="1523">
                        <c:v>327.500244140625</c:v>
                      </c:pt>
                      <c:pt idx="1524">
                        <c:v>327.7001953125</c:v>
                      </c:pt>
                      <c:pt idx="1525">
                        <c:v>327.900146484375</c:v>
                      </c:pt>
                      <c:pt idx="1526">
                        <c:v>328.2001953125</c:v>
                      </c:pt>
                      <c:pt idx="1527">
                        <c:v>328.300048828125</c:v>
                      </c:pt>
                      <c:pt idx="1528">
                        <c:v>328.60009765625</c:v>
                      </c:pt>
                      <c:pt idx="1529">
                        <c:v>328.800048828125</c:v>
                      </c:pt>
                      <c:pt idx="1530">
                        <c:v>329</c:v>
                      </c:pt>
                      <c:pt idx="1531">
                        <c:v>329.2001953125</c:v>
                      </c:pt>
                      <c:pt idx="1532">
                        <c:v>329.5</c:v>
                      </c:pt>
                      <c:pt idx="1533">
                        <c:v>329.7001953125</c:v>
                      </c:pt>
                      <c:pt idx="1534">
                        <c:v>330</c:v>
                      </c:pt>
                      <c:pt idx="1535">
                        <c:v>330.2001953125</c:v>
                      </c:pt>
                      <c:pt idx="1536">
                        <c:v>330.300048828125</c:v>
                      </c:pt>
                      <c:pt idx="1537">
                        <c:v>330.5</c:v>
                      </c:pt>
                      <c:pt idx="1538">
                        <c:v>330.699951171875</c:v>
                      </c:pt>
                      <c:pt idx="1539">
                        <c:v>331.199951171875</c:v>
                      </c:pt>
                      <c:pt idx="1540">
                        <c:v>331.300048828125</c:v>
                      </c:pt>
                      <c:pt idx="1541">
                        <c:v>331.60009765625</c:v>
                      </c:pt>
                      <c:pt idx="1542">
                        <c:v>331.800048828125</c:v>
                      </c:pt>
                      <c:pt idx="1543">
                        <c:v>332.10009765625</c:v>
                      </c:pt>
                      <c:pt idx="1544">
                        <c:v>332.300048828125</c:v>
                      </c:pt>
                      <c:pt idx="1545">
                        <c:v>332.5</c:v>
                      </c:pt>
                      <c:pt idx="1546">
                        <c:v>332.800048828125</c:v>
                      </c:pt>
                      <c:pt idx="1547">
                        <c:v>333</c:v>
                      </c:pt>
                      <c:pt idx="1548">
                        <c:v>333.300048828125</c:v>
                      </c:pt>
                      <c:pt idx="1549">
                        <c:v>333.5</c:v>
                      </c:pt>
                      <c:pt idx="1550">
                        <c:v>333.699951171875</c:v>
                      </c:pt>
                      <c:pt idx="1551">
                        <c:v>333.800048828125</c:v>
                      </c:pt>
                      <c:pt idx="1552">
                        <c:v>334</c:v>
                      </c:pt>
                      <c:pt idx="1553">
                        <c:v>334.199951171875</c:v>
                      </c:pt>
                      <c:pt idx="1554">
                        <c:v>334.39990234375</c:v>
                      </c:pt>
                      <c:pt idx="1555">
                        <c:v>334.699951171875</c:v>
                      </c:pt>
                      <c:pt idx="1556">
                        <c:v>334.800048828125</c:v>
                      </c:pt>
                      <c:pt idx="1557">
                        <c:v>335.099853515625</c:v>
                      </c:pt>
                      <c:pt idx="1558">
                        <c:v>335.2998046875</c:v>
                      </c:pt>
                      <c:pt idx="1559">
                        <c:v>335.599853515625</c:v>
                      </c:pt>
                      <c:pt idx="1560">
                        <c:v>335.7998046875</c:v>
                      </c:pt>
                      <c:pt idx="1561">
                        <c:v>336</c:v>
                      </c:pt>
                      <c:pt idx="1562">
                        <c:v>336.2998046875</c:v>
                      </c:pt>
                      <c:pt idx="1563">
                        <c:v>336.5</c:v>
                      </c:pt>
                      <c:pt idx="1564">
                        <c:v>336.699951171875</c:v>
                      </c:pt>
                      <c:pt idx="1565">
                        <c:v>336.999755859375</c:v>
                      </c:pt>
                      <c:pt idx="1566">
                        <c:v>337.199951171875</c:v>
                      </c:pt>
                      <c:pt idx="1567">
                        <c:v>337.39990234375</c:v>
                      </c:pt>
                      <c:pt idx="1568">
                        <c:v>337.699951171875</c:v>
                      </c:pt>
                      <c:pt idx="1569">
                        <c:v>337.999755859375</c:v>
                      </c:pt>
                      <c:pt idx="1570">
                        <c:v>338.099853515625</c:v>
                      </c:pt>
                      <c:pt idx="1571">
                        <c:v>338.499755859375</c:v>
                      </c:pt>
                      <c:pt idx="1572">
                        <c:v>338.69970703125</c:v>
                      </c:pt>
                      <c:pt idx="1573">
                        <c:v>338.7998046875</c:v>
                      </c:pt>
                      <c:pt idx="1574">
                        <c:v>339.099853515625</c:v>
                      </c:pt>
                      <c:pt idx="1575">
                        <c:v>339.2001953125</c:v>
                      </c:pt>
                      <c:pt idx="1576">
                        <c:v>339.500244140625</c:v>
                      </c:pt>
                      <c:pt idx="1577">
                        <c:v>339.80029296875</c:v>
                      </c:pt>
                      <c:pt idx="1578">
                        <c:v>340.000244140625</c:v>
                      </c:pt>
                      <c:pt idx="1579">
                        <c:v>340.2001953125</c:v>
                      </c:pt>
                      <c:pt idx="1580">
                        <c:v>340.400146484375</c:v>
                      </c:pt>
                      <c:pt idx="1581">
                        <c:v>340.7001953125</c:v>
                      </c:pt>
                      <c:pt idx="1582">
                        <c:v>340.900146484375</c:v>
                      </c:pt>
                      <c:pt idx="1583">
                        <c:v>341.2001953125</c:v>
                      </c:pt>
                      <c:pt idx="1584">
                        <c:v>341.400146484375</c:v>
                      </c:pt>
                      <c:pt idx="1585">
                        <c:v>341.7001953125</c:v>
                      </c:pt>
                      <c:pt idx="1586">
                        <c:v>341.900146484375</c:v>
                      </c:pt>
                      <c:pt idx="1587">
                        <c:v>342.300048828125</c:v>
                      </c:pt>
                      <c:pt idx="1588">
                        <c:v>342.5</c:v>
                      </c:pt>
                      <c:pt idx="1589">
                        <c:v>342.800048828125</c:v>
                      </c:pt>
                      <c:pt idx="1590">
                        <c:v>342.900146484375</c:v>
                      </c:pt>
                      <c:pt idx="1591">
                        <c:v>343.199951171875</c:v>
                      </c:pt>
                      <c:pt idx="1592">
                        <c:v>343.400146484375</c:v>
                      </c:pt>
                      <c:pt idx="1593">
                        <c:v>343.400146484375</c:v>
                      </c:pt>
                      <c:pt idx="1594">
                        <c:v>343.60009765625</c:v>
                      </c:pt>
                      <c:pt idx="1595">
                        <c:v>343.900146484375</c:v>
                      </c:pt>
                      <c:pt idx="1596">
                        <c:v>344.10009765625</c:v>
                      </c:pt>
                      <c:pt idx="1597">
                        <c:v>344.400146484375</c:v>
                      </c:pt>
                      <c:pt idx="1598">
                        <c:v>344.60009765625</c:v>
                      </c:pt>
                      <c:pt idx="1599">
                        <c:v>345.10009765625</c:v>
                      </c:pt>
                      <c:pt idx="1600">
                        <c:v>345.300048828125</c:v>
                      </c:pt>
                      <c:pt idx="1601">
                        <c:v>345.60009765625</c:v>
                      </c:pt>
                      <c:pt idx="1602">
                        <c:v>345.800048828125</c:v>
                      </c:pt>
                      <c:pt idx="1603">
                        <c:v>346.10009765625</c:v>
                      </c:pt>
                      <c:pt idx="1604">
                        <c:v>346.300048828125</c:v>
                      </c:pt>
                      <c:pt idx="1605">
                        <c:v>346.39990234375</c:v>
                      </c:pt>
                      <c:pt idx="1606">
                        <c:v>346.5</c:v>
                      </c:pt>
                      <c:pt idx="1607">
                        <c:v>346.800048828125</c:v>
                      </c:pt>
                      <c:pt idx="1608">
                        <c:v>347</c:v>
                      </c:pt>
                      <c:pt idx="1609">
                        <c:v>347.199951171875</c:v>
                      </c:pt>
                      <c:pt idx="1610">
                        <c:v>347.5</c:v>
                      </c:pt>
                      <c:pt idx="1611">
                        <c:v>347.699951171875</c:v>
                      </c:pt>
                      <c:pt idx="1612">
                        <c:v>348</c:v>
                      </c:pt>
                      <c:pt idx="1613">
                        <c:v>348.199951171875</c:v>
                      </c:pt>
                      <c:pt idx="1614">
                        <c:v>348.5</c:v>
                      </c:pt>
                      <c:pt idx="1615">
                        <c:v>348.699951171875</c:v>
                      </c:pt>
                      <c:pt idx="1616">
                        <c:v>349</c:v>
                      </c:pt>
                      <c:pt idx="1617">
                        <c:v>349.2998046875</c:v>
                      </c:pt>
                      <c:pt idx="1618">
                        <c:v>349.499755859375</c:v>
                      </c:pt>
                      <c:pt idx="1619">
                        <c:v>349.7998046875</c:v>
                      </c:pt>
                      <c:pt idx="1620">
                        <c:v>349.999755859375</c:v>
                      </c:pt>
                      <c:pt idx="1621">
                        <c:v>350.199951171875</c:v>
                      </c:pt>
                      <c:pt idx="1622">
                        <c:v>350.499755859375</c:v>
                      </c:pt>
                      <c:pt idx="1623">
                        <c:v>350.7998046875</c:v>
                      </c:pt>
                      <c:pt idx="1624">
                        <c:v>350.89990234375</c:v>
                      </c:pt>
                      <c:pt idx="1625">
                        <c:v>351.19970703125</c:v>
                      </c:pt>
                      <c:pt idx="1626">
                        <c:v>351.39990234375</c:v>
                      </c:pt>
                      <c:pt idx="1627">
                        <c:v>351.599853515625</c:v>
                      </c:pt>
                      <c:pt idx="1628">
                        <c:v>351.7998046875</c:v>
                      </c:pt>
                      <c:pt idx="1629">
                        <c:v>352.10009765625</c:v>
                      </c:pt>
                      <c:pt idx="1630">
                        <c:v>352.30029296875</c:v>
                      </c:pt>
                      <c:pt idx="1631">
                        <c:v>352.60009765625</c:v>
                      </c:pt>
                      <c:pt idx="1632">
                        <c:v>352.800048828125</c:v>
                      </c:pt>
                      <c:pt idx="1633">
                        <c:v>353.10009765625</c:v>
                      </c:pt>
                      <c:pt idx="1634">
                        <c:v>353.400146484375</c:v>
                      </c:pt>
                      <c:pt idx="1635">
                        <c:v>353.500244140625</c:v>
                      </c:pt>
                      <c:pt idx="1636">
                        <c:v>353.800048828125</c:v>
                      </c:pt>
                      <c:pt idx="1637">
                        <c:v>354.000244140625</c:v>
                      </c:pt>
                      <c:pt idx="1638">
                        <c:v>354.300048828125</c:v>
                      </c:pt>
                      <c:pt idx="1639">
                        <c:v>354.5</c:v>
                      </c:pt>
                      <c:pt idx="1640">
                        <c:v>354.7001953125</c:v>
                      </c:pt>
                      <c:pt idx="1641">
                        <c:v>354.800048828125</c:v>
                      </c:pt>
                      <c:pt idx="1642">
                        <c:v>355</c:v>
                      </c:pt>
                      <c:pt idx="1643">
                        <c:v>355.300048828125</c:v>
                      </c:pt>
                      <c:pt idx="1644">
                        <c:v>355.60009765625</c:v>
                      </c:pt>
                      <c:pt idx="1645">
                        <c:v>355.800048828125</c:v>
                      </c:pt>
                      <c:pt idx="1646">
                        <c:v>356</c:v>
                      </c:pt>
                      <c:pt idx="1647">
                        <c:v>356.300048828125</c:v>
                      </c:pt>
                      <c:pt idx="1648">
                        <c:v>356.60009765625</c:v>
                      </c:pt>
                      <c:pt idx="1649">
                        <c:v>356.800048828125</c:v>
                      </c:pt>
                      <c:pt idx="1650">
                        <c:v>357.10009765625</c:v>
                      </c:pt>
                      <c:pt idx="1651">
                        <c:v>357.300048828125</c:v>
                      </c:pt>
                      <c:pt idx="1652">
                        <c:v>357.60009765625</c:v>
                      </c:pt>
                      <c:pt idx="1653">
                        <c:v>357.800048828125</c:v>
                      </c:pt>
                      <c:pt idx="1654">
                        <c:v>358</c:v>
                      </c:pt>
                      <c:pt idx="1655">
                        <c:v>358.300048828125</c:v>
                      </c:pt>
                      <c:pt idx="1656">
                        <c:v>358.60009765625</c:v>
                      </c:pt>
                      <c:pt idx="1657">
                        <c:v>358.699951171875</c:v>
                      </c:pt>
                      <c:pt idx="1658">
                        <c:v>359</c:v>
                      </c:pt>
                      <c:pt idx="1659">
                        <c:v>359</c:v>
                      </c:pt>
                      <c:pt idx="1660">
                        <c:v>359.39990234375</c:v>
                      </c:pt>
                      <c:pt idx="1661">
                        <c:v>359.599853515625</c:v>
                      </c:pt>
                      <c:pt idx="1662">
                        <c:v>359.89990234375</c:v>
                      </c:pt>
                      <c:pt idx="1663">
                        <c:v>360.099853515625</c:v>
                      </c:pt>
                      <c:pt idx="1664">
                        <c:v>360.300048828125</c:v>
                      </c:pt>
                      <c:pt idx="1665">
                        <c:v>360.599853515625</c:v>
                      </c:pt>
                      <c:pt idx="1666">
                        <c:v>361</c:v>
                      </c:pt>
                      <c:pt idx="1667">
                        <c:v>361.199951171875</c:v>
                      </c:pt>
                      <c:pt idx="1668">
                        <c:v>361.5</c:v>
                      </c:pt>
                      <c:pt idx="1669">
                        <c:v>361.699951171875</c:v>
                      </c:pt>
                      <c:pt idx="1670">
                        <c:v>362</c:v>
                      </c:pt>
                      <c:pt idx="1671">
                        <c:v>362.099853515625</c:v>
                      </c:pt>
                      <c:pt idx="1672">
                        <c:v>362.2998046875</c:v>
                      </c:pt>
                      <c:pt idx="1673">
                        <c:v>362.599853515625</c:v>
                      </c:pt>
                      <c:pt idx="1674">
                        <c:v>362.699951171875</c:v>
                      </c:pt>
                      <c:pt idx="1675">
                        <c:v>362.89990234375</c:v>
                      </c:pt>
                      <c:pt idx="1676">
                        <c:v>363.199951171875</c:v>
                      </c:pt>
                      <c:pt idx="1677">
                        <c:v>363.39990234375</c:v>
                      </c:pt>
                      <c:pt idx="1678">
                        <c:v>363.599853515625</c:v>
                      </c:pt>
                      <c:pt idx="1679">
                        <c:v>363.89990234375</c:v>
                      </c:pt>
                      <c:pt idx="1680">
                        <c:v>364.099853515625</c:v>
                      </c:pt>
                      <c:pt idx="1681">
                        <c:v>364.2998046875</c:v>
                      </c:pt>
                      <c:pt idx="1682">
                        <c:v>364.599853515625</c:v>
                      </c:pt>
                      <c:pt idx="1683">
                        <c:v>364.900146484375</c:v>
                      </c:pt>
                      <c:pt idx="1684">
                        <c:v>365.10009765625</c:v>
                      </c:pt>
                      <c:pt idx="1685">
                        <c:v>365.30029296875</c:v>
                      </c:pt>
                      <c:pt idx="1686">
                        <c:v>365.60009765625</c:v>
                      </c:pt>
                      <c:pt idx="1687">
                        <c:v>365.900146484375</c:v>
                      </c:pt>
                      <c:pt idx="1688">
                        <c:v>366.2001953125</c:v>
                      </c:pt>
                      <c:pt idx="1689">
                        <c:v>366.400146484375</c:v>
                      </c:pt>
                      <c:pt idx="1690">
                        <c:v>366.500244140625</c:v>
                      </c:pt>
                      <c:pt idx="1691">
                        <c:v>366.7001953125</c:v>
                      </c:pt>
                      <c:pt idx="1692">
                        <c:v>367.000244140625</c:v>
                      </c:pt>
                      <c:pt idx="1693">
                        <c:v>367.2001953125</c:v>
                      </c:pt>
                      <c:pt idx="1694">
                        <c:v>367.5</c:v>
                      </c:pt>
                      <c:pt idx="1695">
                        <c:v>367.7001953125</c:v>
                      </c:pt>
                      <c:pt idx="1696">
                        <c:v>368.10009765625</c:v>
                      </c:pt>
                      <c:pt idx="1697">
                        <c:v>368.300048828125</c:v>
                      </c:pt>
                      <c:pt idx="1698">
                        <c:v>368.5</c:v>
                      </c:pt>
                      <c:pt idx="1699">
                        <c:v>368.800048828125</c:v>
                      </c:pt>
                      <c:pt idx="1700">
                        <c:v>369</c:v>
                      </c:pt>
                      <c:pt idx="1701">
                        <c:v>369.400146484375</c:v>
                      </c:pt>
                      <c:pt idx="1702">
                        <c:v>369.60009765625</c:v>
                      </c:pt>
                      <c:pt idx="1703">
                        <c:v>369.800048828125</c:v>
                      </c:pt>
                      <c:pt idx="1704">
                        <c:v>370.10009765625</c:v>
                      </c:pt>
                      <c:pt idx="1705">
                        <c:v>370.300048828125</c:v>
                      </c:pt>
                      <c:pt idx="1706">
                        <c:v>370.60009765625</c:v>
                      </c:pt>
                      <c:pt idx="1707">
                        <c:v>370.699951171875</c:v>
                      </c:pt>
                      <c:pt idx="1708">
                        <c:v>370.89990234375</c:v>
                      </c:pt>
                      <c:pt idx="1709">
                        <c:v>371.199951171875</c:v>
                      </c:pt>
                      <c:pt idx="1710">
                        <c:v>371.39990234375</c:v>
                      </c:pt>
                      <c:pt idx="1711">
                        <c:v>371.60009765625</c:v>
                      </c:pt>
                      <c:pt idx="1712">
                        <c:v>371.89990234375</c:v>
                      </c:pt>
                      <c:pt idx="1713">
                        <c:v>372.099853515625</c:v>
                      </c:pt>
                      <c:pt idx="1714">
                        <c:v>372.300048828125</c:v>
                      </c:pt>
                      <c:pt idx="1715">
                        <c:v>372.5</c:v>
                      </c:pt>
                      <c:pt idx="1716">
                        <c:v>372.800048828125</c:v>
                      </c:pt>
                      <c:pt idx="1717">
                        <c:v>373</c:v>
                      </c:pt>
                      <c:pt idx="1718">
                        <c:v>373.300048828125</c:v>
                      </c:pt>
                      <c:pt idx="1719">
                        <c:v>373.599853515625</c:v>
                      </c:pt>
                      <c:pt idx="1720">
                        <c:v>373.7998046875</c:v>
                      </c:pt>
                      <c:pt idx="1721">
                        <c:v>374</c:v>
                      </c:pt>
                      <c:pt idx="1722">
                        <c:v>374.199951171875</c:v>
                      </c:pt>
                      <c:pt idx="1723">
                        <c:v>374.5</c:v>
                      </c:pt>
                      <c:pt idx="1724">
                        <c:v>374.699951171875</c:v>
                      </c:pt>
                      <c:pt idx="1725">
                        <c:v>374.89990234375</c:v>
                      </c:pt>
                      <c:pt idx="1726">
                        <c:v>375.199951171875</c:v>
                      </c:pt>
                      <c:pt idx="1727">
                        <c:v>375.2998046875</c:v>
                      </c:pt>
                      <c:pt idx="1728">
                        <c:v>375.499755859375</c:v>
                      </c:pt>
                      <c:pt idx="1729">
                        <c:v>375.7998046875</c:v>
                      </c:pt>
                      <c:pt idx="1730">
                        <c:v>375.999755859375</c:v>
                      </c:pt>
                      <c:pt idx="1731">
                        <c:v>376.2998046875</c:v>
                      </c:pt>
                      <c:pt idx="1732">
                        <c:v>376.599853515625</c:v>
                      </c:pt>
                      <c:pt idx="1733">
                        <c:v>376.89990234375</c:v>
                      </c:pt>
                      <c:pt idx="1734">
                        <c:v>377.099853515625</c:v>
                      </c:pt>
                      <c:pt idx="1735">
                        <c:v>377.2998046875</c:v>
                      </c:pt>
                      <c:pt idx="1736">
                        <c:v>377.60009765625</c:v>
                      </c:pt>
                      <c:pt idx="1737">
                        <c:v>377.80029296875</c:v>
                      </c:pt>
                      <c:pt idx="1738">
                        <c:v>378.000244140625</c:v>
                      </c:pt>
                      <c:pt idx="1739">
                        <c:v>378.300048828125</c:v>
                      </c:pt>
                      <c:pt idx="1740">
                        <c:v>378.500244140625</c:v>
                      </c:pt>
                      <c:pt idx="1741">
                        <c:v>378.7001953125</c:v>
                      </c:pt>
                      <c:pt idx="1742">
                        <c:v>379.000244140625</c:v>
                      </c:pt>
                      <c:pt idx="1743">
                        <c:v>379.2001953125</c:v>
                      </c:pt>
                      <c:pt idx="1744">
                        <c:v>379.500244140625</c:v>
                      </c:pt>
                      <c:pt idx="1745">
                        <c:v>379.60009765625</c:v>
                      </c:pt>
                      <c:pt idx="1746">
                        <c:v>379.800048828125</c:v>
                      </c:pt>
                      <c:pt idx="1747">
                        <c:v>380.10009765625</c:v>
                      </c:pt>
                      <c:pt idx="1748">
                        <c:v>380.400146484375</c:v>
                      </c:pt>
                      <c:pt idx="1749">
                        <c:v>380.60009765625</c:v>
                      </c:pt>
                      <c:pt idx="1750">
                        <c:v>380.800048828125</c:v>
                      </c:pt>
                      <c:pt idx="1751">
                        <c:v>381.10009765625</c:v>
                      </c:pt>
                      <c:pt idx="1752">
                        <c:v>381.300048828125</c:v>
                      </c:pt>
                      <c:pt idx="1753">
                        <c:v>381.5</c:v>
                      </c:pt>
                      <c:pt idx="1754">
                        <c:v>381.800048828125</c:v>
                      </c:pt>
                      <c:pt idx="1755">
                        <c:v>382</c:v>
                      </c:pt>
                      <c:pt idx="1756">
                        <c:v>382.199951171875</c:v>
                      </c:pt>
                      <c:pt idx="1757">
                        <c:v>382.5</c:v>
                      </c:pt>
                      <c:pt idx="1758">
                        <c:v>382.699951171875</c:v>
                      </c:pt>
                      <c:pt idx="1759">
                        <c:v>383</c:v>
                      </c:pt>
                      <c:pt idx="1760">
                        <c:v>383.199951171875</c:v>
                      </c:pt>
                      <c:pt idx="1761">
                        <c:v>383.5</c:v>
                      </c:pt>
                      <c:pt idx="1762">
                        <c:v>383.699951171875</c:v>
                      </c:pt>
                      <c:pt idx="1763">
                        <c:v>383.89990234375</c:v>
                      </c:pt>
                      <c:pt idx="1764">
                        <c:v>384.10009765625</c:v>
                      </c:pt>
                      <c:pt idx="1765">
                        <c:v>384.300048828125</c:v>
                      </c:pt>
                      <c:pt idx="1766">
                        <c:v>384.60009765625</c:v>
                      </c:pt>
                      <c:pt idx="1767">
                        <c:v>384.89990234375</c:v>
                      </c:pt>
                      <c:pt idx="1768">
                        <c:v>385</c:v>
                      </c:pt>
                      <c:pt idx="1769">
                        <c:v>385.300048828125</c:v>
                      </c:pt>
                      <c:pt idx="1770">
                        <c:v>385.5</c:v>
                      </c:pt>
                      <c:pt idx="1771">
                        <c:v>385.800048828125</c:v>
                      </c:pt>
                      <c:pt idx="1772">
                        <c:v>386</c:v>
                      </c:pt>
                      <c:pt idx="1773">
                        <c:v>386.199951171875</c:v>
                      </c:pt>
                      <c:pt idx="1774">
                        <c:v>386.5</c:v>
                      </c:pt>
                      <c:pt idx="1775">
                        <c:v>386.699951171875</c:v>
                      </c:pt>
                      <c:pt idx="1776">
                        <c:v>386.89990234375</c:v>
                      </c:pt>
                      <c:pt idx="1777">
                        <c:v>387.099853515625</c:v>
                      </c:pt>
                      <c:pt idx="1778">
                        <c:v>387.2998046875</c:v>
                      </c:pt>
                      <c:pt idx="1779">
                        <c:v>387.599853515625</c:v>
                      </c:pt>
                      <c:pt idx="1780">
                        <c:v>387.89990234375</c:v>
                      </c:pt>
                      <c:pt idx="1781">
                        <c:v>388.199951171875</c:v>
                      </c:pt>
                      <c:pt idx="1782">
                        <c:v>388.39990234375</c:v>
                      </c:pt>
                      <c:pt idx="1783">
                        <c:v>388.599853515625</c:v>
                      </c:pt>
                      <c:pt idx="1784">
                        <c:v>388.89990234375</c:v>
                      </c:pt>
                      <c:pt idx="1785">
                        <c:v>389.099853515625</c:v>
                      </c:pt>
                      <c:pt idx="1786">
                        <c:v>389.2998046875</c:v>
                      </c:pt>
                      <c:pt idx="1787">
                        <c:v>389.599853515625</c:v>
                      </c:pt>
                      <c:pt idx="1788">
                        <c:v>389.7998046875</c:v>
                      </c:pt>
                      <c:pt idx="1789">
                        <c:v>389.999755859375</c:v>
                      </c:pt>
                      <c:pt idx="1790">
                        <c:v>390.19970703125</c:v>
                      </c:pt>
                      <c:pt idx="1791">
                        <c:v>390.500244140625</c:v>
                      </c:pt>
                      <c:pt idx="1792">
                        <c:v>390.60009765625</c:v>
                      </c:pt>
                      <c:pt idx="1793">
                        <c:v>390.7001953125</c:v>
                      </c:pt>
                      <c:pt idx="1794">
                        <c:v>391.000244140625</c:v>
                      </c:pt>
                      <c:pt idx="1795">
                        <c:v>391.2001953125</c:v>
                      </c:pt>
                      <c:pt idx="1796">
                        <c:v>391.400146484375</c:v>
                      </c:pt>
                      <c:pt idx="1797">
                        <c:v>391.7001953125</c:v>
                      </c:pt>
                      <c:pt idx="1798">
                        <c:v>392.000244140625</c:v>
                      </c:pt>
                      <c:pt idx="1799">
                        <c:v>392.300048828125</c:v>
                      </c:pt>
                      <c:pt idx="1800">
                        <c:v>392.60009765625</c:v>
                      </c:pt>
                      <c:pt idx="1801">
                        <c:v>392.800048828125</c:v>
                      </c:pt>
                      <c:pt idx="1802">
                        <c:v>393</c:v>
                      </c:pt>
                      <c:pt idx="1803">
                        <c:v>393.300048828125</c:v>
                      </c:pt>
                      <c:pt idx="1804">
                        <c:v>393.400146484375</c:v>
                      </c:pt>
                      <c:pt idx="1805">
                        <c:v>393.7001953125</c:v>
                      </c:pt>
                      <c:pt idx="1806">
                        <c:v>393.900146484375</c:v>
                      </c:pt>
                      <c:pt idx="1807">
                        <c:v>394.10009765625</c:v>
                      </c:pt>
                      <c:pt idx="1808">
                        <c:v>394.400146484375</c:v>
                      </c:pt>
                      <c:pt idx="1809">
                        <c:v>394.60009765625</c:v>
                      </c:pt>
                      <c:pt idx="1810">
                        <c:v>394.800048828125</c:v>
                      </c:pt>
                      <c:pt idx="1811">
                        <c:v>395</c:v>
                      </c:pt>
                      <c:pt idx="1812">
                        <c:v>395.199951171875</c:v>
                      </c:pt>
                      <c:pt idx="1813">
                        <c:v>395.400146484375</c:v>
                      </c:pt>
                      <c:pt idx="1814">
                        <c:v>395.60009765625</c:v>
                      </c:pt>
                      <c:pt idx="1815">
                        <c:v>395.800048828125</c:v>
                      </c:pt>
                      <c:pt idx="1816">
                        <c:v>396</c:v>
                      </c:pt>
                      <c:pt idx="1817">
                        <c:v>396.300048828125</c:v>
                      </c:pt>
                      <c:pt idx="1818">
                        <c:v>396.39990234375</c:v>
                      </c:pt>
                      <c:pt idx="1819">
                        <c:v>396.699951171875</c:v>
                      </c:pt>
                      <c:pt idx="1820">
                        <c:v>396.800048828125</c:v>
                      </c:pt>
                      <c:pt idx="1821">
                        <c:v>397.199951171875</c:v>
                      </c:pt>
                      <c:pt idx="1822">
                        <c:v>397.5</c:v>
                      </c:pt>
                      <c:pt idx="1823">
                        <c:v>397.699951171875</c:v>
                      </c:pt>
                      <c:pt idx="1824">
                        <c:v>397.89990234375</c:v>
                      </c:pt>
                      <c:pt idx="1825">
                        <c:v>398.099853515625</c:v>
                      </c:pt>
                      <c:pt idx="1826">
                        <c:v>398.39990234375</c:v>
                      </c:pt>
                      <c:pt idx="1827">
                        <c:v>398.599853515625</c:v>
                      </c:pt>
                      <c:pt idx="1828">
                        <c:v>398.800048828125</c:v>
                      </c:pt>
                      <c:pt idx="1829">
                        <c:v>399</c:v>
                      </c:pt>
                      <c:pt idx="1830">
                        <c:v>399.099853515625</c:v>
                      </c:pt>
                      <c:pt idx="1831">
                        <c:v>399.39990234375</c:v>
                      </c:pt>
                      <c:pt idx="1832">
                        <c:v>399.599853515625</c:v>
                      </c:pt>
                      <c:pt idx="1833">
                        <c:v>399.89990234375</c:v>
                      </c:pt>
                      <c:pt idx="1834">
                        <c:v>400</c:v>
                      </c:pt>
                      <c:pt idx="1835">
                        <c:v>400.199951171875</c:v>
                      </c:pt>
                      <c:pt idx="1836">
                        <c:v>400.5</c:v>
                      </c:pt>
                      <c:pt idx="1837">
                        <c:v>400.699951171875</c:v>
                      </c:pt>
                      <c:pt idx="1838">
                        <c:v>400.89990234375</c:v>
                      </c:pt>
                      <c:pt idx="1839">
                        <c:v>401.199951171875</c:v>
                      </c:pt>
                      <c:pt idx="1840">
                        <c:v>401.39990234375</c:v>
                      </c:pt>
                      <c:pt idx="1841">
                        <c:v>401.699951171875</c:v>
                      </c:pt>
                      <c:pt idx="1842">
                        <c:v>401.89990234375</c:v>
                      </c:pt>
                      <c:pt idx="1843">
                        <c:v>402.19970703125</c:v>
                      </c:pt>
                      <c:pt idx="1844">
                        <c:v>402.39990234375</c:v>
                      </c:pt>
                      <c:pt idx="1845">
                        <c:v>402.499755859375</c:v>
                      </c:pt>
                      <c:pt idx="1846">
                        <c:v>402.7998046875</c:v>
                      </c:pt>
                      <c:pt idx="1847">
                        <c:v>402.999755859375</c:v>
                      </c:pt>
                      <c:pt idx="1848">
                        <c:v>403.2001953125</c:v>
                      </c:pt>
                      <c:pt idx="1849">
                        <c:v>403.400146484375</c:v>
                      </c:pt>
                      <c:pt idx="1850">
                        <c:v>403.7001953125</c:v>
                      </c:pt>
                      <c:pt idx="1851">
                        <c:v>403.900146484375</c:v>
                      </c:pt>
                      <c:pt idx="1852">
                        <c:v>404.2001953125</c:v>
                      </c:pt>
                      <c:pt idx="1853">
                        <c:v>404.400146484375</c:v>
                      </c:pt>
                      <c:pt idx="1854">
                        <c:v>404.60009765625</c:v>
                      </c:pt>
                      <c:pt idx="1855">
                        <c:v>404.900146484375</c:v>
                      </c:pt>
                      <c:pt idx="1856">
                        <c:v>405.10009765625</c:v>
                      </c:pt>
                      <c:pt idx="1857">
                        <c:v>405.400146484375</c:v>
                      </c:pt>
                      <c:pt idx="1858">
                        <c:v>405.5</c:v>
                      </c:pt>
                      <c:pt idx="1859">
                        <c:v>405.7001953125</c:v>
                      </c:pt>
                      <c:pt idx="1860">
                        <c:v>406</c:v>
                      </c:pt>
                      <c:pt idx="1861">
                        <c:v>406.2001953125</c:v>
                      </c:pt>
                      <c:pt idx="1862">
                        <c:v>406.400146484375</c:v>
                      </c:pt>
                      <c:pt idx="1863">
                        <c:v>406.60009765625</c:v>
                      </c:pt>
                      <c:pt idx="1864">
                        <c:v>406.900146484375</c:v>
                      </c:pt>
                      <c:pt idx="1865">
                        <c:v>407.10009765625</c:v>
                      </c:pt>
                      <c:pt idx="1866">
                        <c:v>407.300048828125</c:v>
                      </c:pt>
                      <c:pt idx="1867">
                        <c:v>407.5</c:v>
                      </c:pt>
                      <c:pt idx="1868">
                        <c:v>407.800048828125</c:v>
                      </c:pt>
                      <c:pt idx="1869">
                        <c:v>408</c:v>
                      </c:pt>
                      <c:pt idx="1870">
                        <c:v>408.300048828125</c:v>
                      </c:pt>
                      <c:pt idx="1871">
                        <c:v>408.5</c:v>
                      </c:pt>
                      <c:pt idx="1872">
                        <c:v>408.800048828125</c:v>
                      </c:pt>
                      <c:pt idx="1873">
                        <c:v>409</c:v>
                      </c:pt>
                      <c:pt idx="1874">
                        <c:v>409.300048828125</c:v>
                      </c:pt>
                      <c:pt idx="1875">
                        <c:v>409.5</c:v>
                      </c:pt>
                      <c:pt idx="1876">
                        <c:v>409.60009765625</c:v>
                      </c:pt>
                      <c:pt idx="1877">
                        <c:v>409.800048828125</c:v>
                      </c:pt>
                      <c:pt idx="1878">
                        <c:v>410.10009765625</c:v>
                      </c:pt>
                      <c:pt idx="1879">
                        <c:v>410.300048828125</c:v>
                      </c:pt>
                      <c:pt idx="1880">
                        <c:v>410.5</c:v>
                      </c:pt>
                      <c:pt idx="1881">
                        <c:v>410.699951171875</c:v>
                      </c:pt>
                      <c:pt idx="1882">
                        <c:v>411</c:v>
                      </c:pt>
                      <c:pt idx="1883">
                        <c:v>411.199951171875</c:v>
                      </c:pt>
                      <c:pt idx="1884">
                        <c:v>411.39990234375</c:v>
                      </c:pt>
                      <c:pt idx="1885">
                        <c:v>411.5</c:v>
                      </c:pt>
                      <c:pt idx="1886">
                        <c:v>411.699951171875</c:v>
                      </c:pt>
                      <c:pt idx="1887">
                        <c:v>411.89990234375</c:v>
                      </c:pt>
                      <c:pt idx="1888">
                        <c:v>412.199951171875</c:v>
                      </c:pt>
                      <c:pt idx="1889">
                        <c:v>412.2998046875</c:v>
                      </c:pt>
                      <c:pt idx="1890">
                        <c:v>412.5</c:v>
                      </c:pt>
                      <c:pt idx="1891">
                        <c:v>412.699951171875</c:v>
                      </c:pt>
                      <c:pt idx="1892">
                        <c:v>412.89990234375</c:v>
                      </c:pt>
                      <c:pt idx="1893">
                        <c:v>413.199951171875</c:v>
                      </c:pt>
                      <c:pt idx="1894">
                        <c:v>413.39990234375</c:v>
                      </c:pt>
                      <c:pt idx="1895">
                        <c:v>413.599853515625</c:v>
                      </c:pt>
                      <c:pt idx="1896">
                        <c:v>413.7998046875</c:v>
                      </c:pt>
                      <c:pt idx="1897">
                        <c:v>414.099853515625</c:v>
                      </c:pt>
                      <c:pt idx="1898">
                        <c:v>414.2998046875</c:v>
                      </c:pt>
                      <c:pt idx="1899">
                        <c:v>414.499755859375</c:v>
                      </c:pt>
                      <c:pt idx="1900">
                        <c:v>414.699951171875</c:v>
                      </c:pt>
                      <c:pt idx="1901">
                        <c:v>414.89990234375</c:v>
                      </c:pt>
                      <c:pt idx="1902">
                        <c:v>415.099853515625</c:v>
                      </c:pt>
                      <c:pt idx="1903">
                        <c:v>415.39990234375</c:v>
                      </c:pt>
                      <c:pt idx="1904">
                        <c:v>415.599853515625</c:v>
                      </c:pt>
                      <c:pt idx="1905">
                        <c:v>415.69970703125</c:v>
                      </c:pt>
                      <c:pt idx="1906">
                        <c:v>416.000244140625</c:v>
                      </c:pt>
                      <c:pt idx="1907">
                        <c:v>416.30029296875</c:v>
                      </c:pt>
                      <c:pt idx="1908">
                        <c:v>416.60009765625</c:v>
                      </c:pt>
                      <c:pt idx="1909">
                        <c:v>416.800048828125</c:v>
                      </c:pt>
                      <c:pt idx="1910">
                        <c:v>417.000244140625</c:v>
                      </c:pt>
                      <c:pt idx="1911">
                        <c:v>417.2001953125</c:v>
                      </c:pt>
                      <c:pt idx="1912">
                        <c:v>417.300048828125</c:v>
                      </c:pt>
                      <c:pt idx="1913">
                        <c:v>417.500244140625</c:v>
                      </c:pt>
                      <c:pt idx="1914">
                        <c:v>417.800048828125</c:v>
                      </c:pt>
                      <c:pt idx="1915">
                        <c:v>418.000244140625</c:v>
                      </c:pt>
                      <c:pt idx="1916">
                        <c:v>418.2001953125</c:v>
                      </c:pt>
                      <c:pt idx="1917">
                        <c:v>418.300048828125</c:v>
                      </c:pt>
                      <c:pt idx="1918">
                        <c:v>418.60009765625</c:v>
                      </c:pt>
                      <c:pt idx="1919">
                        <c:v>418.800048828125</c:v>
                      </c:pt>
                      <c:pt idx="1920">
                        <c:v>419.10009765625</c:v>
                      </c:pt>
                      <c:pt idx="1921">
                        <c:v>419.300048828125</c:v>
                      </c:pt>
                      <c:pt idx="1922">
                        <c:v>419.5</c:v>
                      </c:pt>
                      <c:pt idx="1923">
                        <c:v>419.7001953125</c:v>
                      </c:pt>
                      <c:pt idx="1924">
                        <c:v>419.900146484375</c:v>
                      </c:pt>
                      <c:pt idx="1925">
                        <c:v>420.10009765625</c:v>
                      </c:pt>
                      <c:pt idx="1926">
                        <c:v>420.400146484375</c:v>
                      </c:pt>
                      <c:pt idx="1927">
                        <c:v>420.60009765625</c:v>
                      </c:pt>
                      <c:pt idx="1928">
                        <c:v>420.800048828125</c:v>
                      </c:pt>
                      <c:pt idx="1929">
                        <c:v>421</c:v>
                      </c:pt>
                      <c:pt idx="1930">
                        <c:v>421.199951171875</c:v>
                      </c:pt>
                      <c:pt idx="1931">
                        <c:v>421.5</c:v>
                      </c:pt>
                      <c:pt idx="1932">
                        <c:v>421.699951171875</c:v>
                      </c:pt>
                      <c:pt idx="1933">
                        <c:v>421.89990234375</c:v>
                      </c:pt>
                      <c:pt idx="1934">
                        <c:v>422.10009765625</c:v>
                      </c:pt>
                      <c:pt idx="1935">
                        <c:v>422.39990234375</c:v>
                      </c:pt>
                      <c:pt idx="1936">
                        <c:v>422.60009765625</c:v>
                      </c:pt>
                      <c:pt idx="1937">
                        <c:v>422.89990234375</c:v>
                      </c:pt>
                      <c:pt idx="1938">
                        <c:v>423</c:v>
                      </c:pt>
                      <c:pt idx="1939">
                        <c:v>423.199951171875</c:v>
                      </c:pt>
                      <c:pt idx="1940">
                        <c:v>423.39990234375</c:v>
                      </c:pt>
                      <c:pt idx="1941">
                        <c:v>423.599853515625</c:v>
                      </c:pt>
                      <c:pt idx="1942">
                        <c:v>423.800048828125</c:v>
                      </c:pt>
                      <c:pt idx="1943">
                        <c:v>424</c:v>
                      </c:pt>
                      <c:pt idx="1944">
                        <c:v>424.300048828125</c:v>
                      </c:pt>
                      <c:pt idx="1945">
                        <c:v>424.5</c:v>
                      </c:pt>
                      <c:pt idx="1946">
                        <c:v>424.699951171875</c:v>
                      </c:pt>
                      <c:pt idx="1947">
                        <c:v>424.89990234375</c:v>
                      </c:pt>
                      <c:pt idx="1948">
                        <c:v>425.099853515625</c:v>
                      </c:pt>
                      <c:pt idx="1949">
                        <c:v>425.2998046875</c:v>
                      </c:pt>
                      <c:pt idx="1950">
                        <c:v>425.599853515625</c:v>
                      </c:pt>
                      <c:pt idx="1951">
                        <c:v>425.7998046875</c:v>
                      </c:pt>
                      <c:pt idx="1952">
                        <c:v>426</c:v>
                      </c:pt>
                      <c:pt idx="1953">
                        <c:v>426.2998046875</c:v>
                      </c:pt>
                      <c:pt idx="1954">
                        <c:v>426.39990234375</c:v>
                      </c:pt>
                      <c:pt idx="1955">
                        <c:v>426.599853515625</c:v>
                      </c:pt>
                      <c:pt idx="1956">
                        <c:v>426.7998046875</c:v>
                      </c:pt>
                      <c:pt idx="1957">
                        <c:v>427.099853515625</c:v>
                      </c:pt>
                      <c:pt idx="1958">
                        <c:v>427.2998046875</c:v>
                      </c:pt>
                      <c:pt idx="1959">
                        <c:v>427.499755859375</c:v>
                      </c:pt>
                      <c:pt idx="1960">
                        <c:v>427.7998046875</c:v>
                      </c:pt>
                      <c:pt idx="1961">
                        <c:v>427.89990234375</c:v>
                      </c:pt>
                      <c:pt idx="1962">
                        <c:v>428.099853515625</c:v>
                      </c:pt>
                      <c:pt idx="1963">
                        <c:v>428.2998046875</c:v>
                      </c:pt>
                      <c:pt idx="1964">
                        <c:v>428.599853515625</c:v>
                      </c:pt>
                      <c:pt idx="1965">
                        <c:v>428.80029296875</c:v>
                      </c:pt>
                      <c:pt idx="1966">
                        <c:v>429.000244140625</c:v>
                      </c:pt>
                      <c:pt idx="1967">
                        <c:v>429.30029296875</c:v>
                      </c:pt>
                      <c:pt idx="1968">
                        <c:v>429.500244140625</c:v>
                      </c:pt>
                      <c:pt idx="1969">
                        <c:v>429.7001953125</c:v>
                      </c:pt>
                      <c:pt idx="1970">
                        <c:v>429.900146484375</c:v>
                      </c:pt>
                      <c:pt idx="1971">
                        <c:v>430.10009765625</c:v>
                      </c:pt>
                      <c:pt idx="1972">
                        <c:v>430.400146484375</c:v>
                      </c:pt>
                      <c:pt idx="1973">
                        <c:v>430.60009765625</c:v>
                      </c:pt>
                      <c:pt idx="1974">
                        <c:v>430.800048828125</c:v>
                      </c:pt>
                      <c:pt idx="1975">
                        <c:v>430.900146484375</c:v>
                      </c:pt>
                      <c:pt idx="1976">
                        <c:v>431.10009765625</c:v>
                      </c:pt>
                      <c:pt idx="1977">
                        <c:v>431.400146484375</c:v>
                      </c:pt>
                      <c:pt idx="1978">
                        <c:v>431.60009765625</c:v>
                      </c:pt>
                      <c:pt idx="1979">
                        <c:v>431.7001953125</c:v>
                      </c:pt>
                      <c:pt idx="1980">
                        <c:v>432</c:v>
                      </c:pt>
                      <c:pt idx="1981">
                        <c:v>432.2001953125</c:v>
                      </c:pt>
                      <c:pt idx="1982">
                        <c:v>432.400146484375</c:v>
                      </c:pt>
                      <c:pt idx="1983">
                        <c:v>432.60009765625</c:v>
                      </c:pt>
                      <c:pt idx="1984">
                        <c:v>432.900146484375</c:v>
                      </c:pt>
                      <c:pt idx="1985">
                        <c:v>433.10009765625</c:v>
                      </c:pt>
                      <c:pt idx="1986">
                        <c:v>433.400146484375</c:v>
                      </c:pt>
                      <c:pt idx="1987">
                        <c:v>433.60009765625</c:v>
                      </c:pt>
                      <c:pt idx="1988">
                        <c:v>433.800048828125</c:v>
                      </c:pt>
                      <c:pt idx="1989">
                        <c:v>434.10009765625</c:v>
                      </c:pt>
                      <c:pt idx="1990">
                        <c:v>434.199951171875</c:v>
                      </c:pt>
                      <c:pt idx="1991">
                        <c:v>434.199951171875</c:v>
                      </c:pt>
                      <c:pt idx="1992">
                        <c:v>434.39990234375</c:v>
                      </c:pt>
                      <c:pt idx="1993">
                        <c:v>434.60009765625</c:v>
                      </c:pt>
                      <c:pt idx="1994">
                        <c:v>434.800048828125</c:v>
                      </c:pt>
                      <c:pt idx="1995">
                        <c:v>435</c:v>
                      </c:pt>
                      <c:pt idx="1996">
                        <c:v>435.300048828125</c:v>
                      </c:pt>
                      <c:pt idx="1997">
                        <c:v>435.5</c:v>
                      </c:pt>
                      <c:pt idx="1998">
                        <c:v>435.800048828125</c:v>
                      </c:pt>
                      <c:pt idx="1999">
                        <c:v>436</c:v>
                      </c:pt>
                      <c:pt idx="2000">
                        <c:v>436.199951171875</c:v>
                      </c:pt>
                      <c:pt idx="2001">
                        <c:v>436.5</c:v>
                      </c:pt>
                      <c:pt idx="2002">
                        <c:v>436.699951171875</c:v>
                      </c:pt>
                      <c:pt idx="2003">
                        <c:v>436.89990234375</c:v>
                      </c:pt>
                      <c:pt idx="2004">
                        <c:v>437.099853515625</c:v>
                      </c:pt>
                      <c:pt idx="2005">
                        <c:v>437.300048828125</c:v>
                      </c:pt>
                      <c:pt idx="2006">
                        <c:v>437.599853515625</c:v>
                      </c:pt>
                      <c:pt idx="2007">
                        <c:v>437.699951171875</c:v>
                      </c:pt>
                      <c:pt idx="2008">
                        <c:v>438</c:v>
                      </c:pt>
                      <c:pt idx="2009">
                        <c:v>438.2998046875</c:v>
                      </c:pt>
                      <c:pt idx="2010">
                        <c:v>438.39990234375</c:v>
                      </c:pt>
                      <c:pt idx="2011">
                        <c:v>438.699951171875</c:v>
                      </c:pt>
                      <c:pt idx="2012">
                        <c:v>438.7998046875</c:v>
                      </c:pt>
                      <c:pt idx="2013">
                        <c:v>438.999755859375</c:v>
                      </c:pt>
                      <c:pt idx="2014">
                        <c:v>439.199951171875</c:v>
                      </c:pt>
                      <c:pt idx="2015">
                        <c:v>439.499755859375</c:v>
                      </c:pt>
                      <c:pt idx="2016">
                        <c:v>439.599853515625</c:v>
                      </c:pt>
                      <c:pt idx="2017">
                        <c:v>439.89990234375</c:v>
                      </c:pt>
                      <c:pt idx="2018">
                        <c:v>440.099853515625</c:v>
                      </c:pt>
                      <c:pt idx="2019">
                        <c:v>440.2998046875</c:v>
                      </c:pt>
                      <c:pt idx="2020">
                        <c:v>440.599853515625</c:v>
                      </c:pt>
                      <c:pt idx="2021">
                        <c:v>440.7998046875</c:v>
                      </c:pt>
                      <c:pt idx="2022">
                        <c:v>441.099853515625</c:v>
                      </c:pt>
                      <c:pt idx="2023">
                        <c:v>441.2998046875</c:v>
                      </c:pt>
                      <c:pt idx="2024">
                        <c:v>441.499755859375</c:v>
                      </c:pt>
                      <c:pt idx="2025">
                        <c:v>441.7001953125</c:v>
                      </c:pt>
                      <c:pt idx="2026">
                        <c:v>441.80029296875</c:v>
                      </c:pt>
                      <c:pt idx="2027">
                        <c:v>442.10009765625</c:v>
                      </c:pt>
                      <c:pt idx="2028">
                        <c:v>442.300048828125</c:v>
                      </c:pt>
                      <c:pt idx="2029">
                        <c:v>442.300048828125</c:v>
                      </c:pt>
                      <c:pt idx="2030">
                        <c:v>442.60009765625</c:v>
                      </c:pt>
                      <c:pt idx="2031">
                        <c:v>442.800048828125</c:v>
                      </c:pt>
                      <c:pt idx="2032">
                        <c:v>443.10009765625</c:v>
                      </c:pt>
                      <c:pt idx="2033">
                        <c:v>443.2001953125</c:v>
                      </c:pt>
                      <c:pt idx="2034">
                        <c:v>443.400146484375</c:v>
                      </c:pt>
                      <c:pt idx="2035">
                        <c:v>443.7001953125</c:v>
                      </c:pt>
                      <c:pt idx="2036">
                        <c:v>443.800048828125</c:v>
                      </c:pt>
                      <c:pt idx="2037">
                        <c:v>444.10009765625</c:v>
                      </c:pt>
                      <c:pt idx="2038">
                        <c:v>444.300048828125</c:v>
                      </c:pt>
                      <c:pt idx="2039">
                        <c:v>444.60009765625</c:v>
                      </c:pt>
                      <c:pt idx="2040">
                        <c:v>444.800048828125</c:v>
                      </c:pt>
                      <c:pt idx="2041">
                        <c:v>445.10009765625</c:v>
                      </c:pt>
                      <c:pt idx="2042">
                        <c:v>445.300048828125</c:v>
                      </c:pt>
                      <c:pt idx="2043">
                        <c:v>445.5</c:v>
                      </c:pt>
                      <c:pt idx="2044">
                        <c:v>445.699951171875</c:v>
                      </c:pt>
                      <c:pt idx="2045">
                        <c:v>445.900146484375</c:v>
                      </c:pt>
                      <c:pt idx="2046">
                        <c:v>446</c:v>
                      </c:pt>
                      <c:pt idx="2047">
                        <c:v>446.199951171875</c:v>
                      </c:pt>
                      <c:pt idx="2048">
                        <c:v>446.400146484375</c:v>
                      </c:pt>
                      <c:pt idx="2049">
                        <c:v>446.60009765625</c:v>
                      </c:pt>
                      <c:pt idx="2050">
                        <c:v>446.800048828125</c:v>
                      </c:pt>
                      <c:pt idx="2051">
                        <c:v>447.199951171875</c:v>
                      </c:pt>
                      <c:pt idx="2052">
                        <c:v>447.39990234375</c:v>
                      </c:pt>
                      <c:pt idx="2053">
                        <c:v>447.60009765625</c:v>
                      </c:pt>
                      <c:pt idx="2054">
                        <c:v>447.89990234375</c:v>
                      </c:pt>
                      <c:pt idx="2055">
                        <c:v>448.10009765625</c:v>
                      </c:pt>
                      <c:pt idx="2056">
                        <c:v>448.300048828125</c:v>
                      </c:pt>
                      <c:pt idx="2057">
                        <c:v>448.5</c:v>
                      </c:pt>
                      <c:pt idx="2058">
                        <c:v>448.800048828125</c:v>
                      </c:pt>
                      <c:pt idx="2059">
                        <c:v>449</c:v>
                      </c:pt>
                      <c:pt idx="2060">
                        <c:v>449.199951171875</c:v>
                      </c:pt>
                      <c:pt idx="2061">
                        <c:v>449.300048828125</c:v>
                      </c:pt>
                      <c:pt idx="2062">
                        <c:v>449.5</c:v>
                      </c:pt>
                      <c:pt idx="2063">
                        <c:v>449.599853515625</c:v>
                      </c:pt>
                      <c:pt idx="2064">
                        <c:v>449.89990234375</c:v>
                      </c:pt>
                      <c:pt idx="2065">
                        <c:v>450.099853515625</c:v>
                      </c:pt>
                      <c:pt idx="2066">
                        <c:v>450.39990234375</c:v>
                      </c:pt>
                      <c:pt idx="2067">
                        <c:v>450.599853515625</c:v>
                      </c:pt>
                      <c:pt idx="2068">
                        <c:v>450.7998046875</c:v>
                      </c:pt>
                      <c:pt idx="2069">
                        <c:v>451</c:v>
                      </c:pt>
                      <c:pt idx="2070">
                        <c:v>451.2998046875</c:v>
                      </c:pt>
                      <c:pt idx="2071">
                        <c:v>451.5</c:v>
                      </c:pt>
                      <c:pt idx="2072">
                        <c:v>451.699951171875</c:v>
                      </c:pt>
                      <c:pt idx="2073">
                        <c:v>451.89990234375</c:v>
                      </c:pt>
                      <c:pt idx="2074">
                        <c:v>452.099853515625</c:v>
                      </c:pt>
                      <c:pt idx="2075">
                        <c:v>452.39990234375</c:v>
                      </c:pt>
                      <c:pt idx="2076">
                        <c:v>452.39990234375</c:v>
                      </c:pt>
                      <c:pt idx="2077">
                        <c:v>452.699951171875</c:v>
                      </c:pt>
                      <c:pt idx="2078">
                        <c:v>452.89990234375</c:v>
                      </c:pt>
                      <c:pt idx="2079">
                        <c:v>453.099853515625</c:v>
                      </c:pt>
                      <c:pt idx="2080">
                        <c:v>453.2998046875</c:v>
                      </c:pt>
                      <c:pt idx="2081">
                        <c:v>453.499755859375</c:v>
                      </c:pt>
                      <c:pt idx="2082">
                        <c:v>453.69970703125</c:v>
                      </c:pt>
                      <c:pt idx="2083">
                        <c:v>453.89990234375</c:v>
                      </c:pt>
                      <c:pt idx="2084">
                        <c:v>454.19970703125</c:v>
                      </c:pt>
                      <c:pt idx="2085">
                        <c:v>454.2998046875</c:v>
                      </c:pt>
                      <c:pt idx="2086">
                        <c:v>454.60009765625</c:v>
                      </c:pt>
                      <c:pt idx="2087">
                        <c:v>454.80029296875</c:v>
                      </c:pt>
                      <c:pt idx="2088">
                        <c:v>455.000244140625</c:v>
                      </c:pt>
                      <c:pt idx="2089">
                        <c:v>455.10009765625</c:v>
                      </c:pt>
                      <c:pt idx="2090">
                        <c:v>455.400146484375</c:v>
                      </c:pt>
                      <c:pt idx="2091">
                        <c:v>455.60009765625</c:v>
                      </c:pt>
                      <c:pt idx="2092">
                        <c:v>455.900146484375</c:v>
                      </c:pt>
                      <c:pt idx="2093">
                        <c:v>456.10009765625</c:v>
                      </c:pt>
                      <c:pt idx="2094">
                        <c:v>456.300048828125</c:v>
                      </c:pt>
                      <c:pt idx="2095">
                        <c:v>456.400146484375</c:v>
                      </c:pt>
                      <c:pt idx="2096">
                        <c:v>456.60009765625</c:v>
                      </c:pt>
                      <c:pt idx="2097">
                        <c:v>456.800048828125</c:v>
                      </c:pt>
                      <c:pt idx="2098">
                        <c:v>457.10009765625</c:v>
                      </c:pt>
                      <c:pt idx="2099">
                        <c:v>457.2001953125</c:v>
                      </c:pt>
                      <c:pt idx="2100">
                        <c:v>457.400146484375</c:v>
                      </c:pt>
                      <c:pt idx="2101">
                        <c:v>457.7001953125</c:v>
                      </c:pt>
                      <c:pt idx="2102">
                        <c:v>457.800048828125</c:v>
                      </c:pt>
                      <c:pt idx="2103">
                        <c:v>458.10009765625</c:v>
                      </c:pt>
                      <c:pt idx="2104">
                        <c:v>458.300048828125</c:v>
                      </c:pt>
                      <c:pt idx="2105">
                        <c:v>458.60009765625</c:v>
                      </c:pt>
                      <c:pt idx="2106">
                        <c:v>458.800048828125</c:v>
                      </c:pt>
                      <c:pt idx="2107">
                        <c:v>459</c:v>
                      </c:pt>
                      <c:pt idx="2108">
                        <c:v>459.300048828125</c:v>
                      </c:pt>
                      <c:pt idx="2109">
                        <c:v>459.5</c:v>
                      </c:pt>
                      <c:pt idx="2110">
                        <c:v>459.699951171875</c:v>
                      </c:pt>
                      <c:pt idx="2111">
                        <c:v>459.89990234375</c:v>
                      </c:pt>
                      <c:pt idx="2112">
                        <c:v>460.10009765625</c:v>
                      </c:pt>
                      <c:pt idx="2113">
                        <c:v>460.300048828125</c:v>
                      </c:pt>
                      <c:pt idx="2114">
                        <c:v>460.5</c:v>
                      </c:pt>
                      <c:pt idx="2115">
                        <c:v>460.699951171875</c:v>
                      </c:pt>
                      <c:pt idx="2116">
                        <c:v>460.89990234375</c:v>
                      </c:pt>
                      <c:pt idx="2117">
                        <c:v>461.10009765625</c:v>
                      </c:pt>
                      <c:pt idx="2118">
                        <c:v>461.300048828125</c:v>
                      </c:pt>
                      <c:pt idx="2119">
                        <c:v>461.599853515625</c:v>
                      </c:pt>
                      <c:pt idx="2120">
                        <c:v>461.699951171875</c:v>
                      </c:pt>
                      <c:pt idx="2121">
                        <c:v>461.89990234375</c:v>
                      </c:pt>
                      <c:pt idx="2122">
                        <c:v>462.099853515625</c:v>
                      </c:pt>
                      <c:pt idx="2123">
                        <c:v>462.39990234375</c:v>
                      </c:pt>
                      <c:pt idx="2124">
                        <c:v>462.599853515625</c:v>
                      </c:pt>
                      <c:pt idx="2125">
                        <c:v>462.800048828125</c:v>
                      </c:pt>
                      <c:pt idx="2126">
                        <c:v>463.099853515625</c:v>
                      </c:pt>
                      <c:pt idx="2127">
                        <c:v>463.2998046875</c:v>
                      </c:pt>
                      <c:pt idx="2128">
                        <c:v>463.39990234375</c:v>
                      </c:pt>
                      <c:pt idx="2129">
                        <c:v>463.599853515625</c:v>
                      </c:pt>
                      <c:pt idx="2130">
                        <c:v>463.7998046875</c:v>
                      </c:pt>
                      <c:pt idx="2131">
                        <c:v>464</c:v>
                      </c:pt>
                      <c:pt idx="2132">
                        <c:v>464.199951171875</c:v>
                      </c:pt>
                      <c:pt idx="2133">
                        <c:v>464.39990234375</c:v>
                      </c:pt>
                      <c:pt idx="2134">
                        <c:v>464.699951171875</c:v>
                      </c:pt>
                      <c:pt idx="2135">
                        <c:v>464.89990234375</c:v>
                      </c:pt>
                      <c:pt idx="2136">
                        <c:v>465.099853515625</c:v>
                      </c:pt>
                      <c:pt idx="2137">
                        <c:v>465.39990234375</c:v>
                      </c:pt>
                      <c:pt idx="2138">
                        <c:v>465.599853515625</c:v>
                      </c:pt>
                      <c:pt idx="2139">
                        <c:v>465.7998046875</c:v>
                      </c:pt>
                      <c:pt idx="2140">
                        <c:v>465.999755859375</c:v>
                      </c:pt>
                      <c:pt idx="2141">
                        <c:v>466.099853515625</c:v>
                      </c:pt>
                      <c:pt idx="2142">
                        <c:v>466.39990234375</c:v>
                      </c:pt>
                      <c:pt idx="2143">
                        <c:v>466.599853515625</c:v>
                      </c:pt>
                      <c:pt idx="2144">
                        <c:v>466.69970703125</c:v>
                      </c:pt>
                      <c:pt idx="2145">
                        <c:v>466.89990234375</c:v>
                      </c:pt>
                      <c:pt idx="2146">
                        <c:v>467.099853515625</c:v>
                      </c:pt>
                      <c:pt idx="2147">
                        <c:v>467.400146484375</c:v>
                      </c:pt>
                      <c:pt idx="2148">
                        <c:v>467.7001953125</c:v>
                      </c:pt>
                      <c:pt idx="2149">
                        <c:v>467.900146484375</c:v>
                      </c:pt>
                      <c:pt idx="2150">
                        <c:v>468.000244140625</c:v>
                      </c:pt>
                      <c:pt idx="2151">
                        <c:v>468.300048828125</c:v>
                      </c:pt>
                      <c:pt idx="2152">
                        <c:v>468.60009765625</c:v>
                      </c:pt>
                      <c:pt idx="2153">
                        <c:v>468.60009765625</c:v>
                      </c:pt>
                      <c:pt idx="2154">
                        <c:v>468.800048828125</c:v>
                      </c:pt>
                      <c:pt idx="2155">
                        <c:v>469.10009765625</c:v>
                      </c:pt>
                      <c:pt idx="2156">
                        <c:v>469.300048828125</c:v>
                      </c:pt>
                      <c:pt idx="2157">
                        <c:v>469.5</c:v>
                      </c:pt>
                      <c:pt idx="2158">
                        <c:v>469.7001953125</c:v>
                      </c:pt>
                      <c:pt idx="2159">
                        <c:v>469.900146484375</c:v>
                      </c:pt>
                      <c:pt idx="2160">
                        <c:v>470.10009765625</c:v>
                      </c:pt>
                      <c:pt idx="2161">
                        <c:v>470.300048828125</c:v>
                      </c:pt>
                      <c:pt idx="2162">
                        <c:v>470.5</c:v>
                      </c:pt>
                      <c:pt idx="2163">
                        <c:v>470.7001953125</c:v>
                      </c:pt>
                      <c:pt idx="2164">
                        <c:v>471</c:v>
                      </c:pt>
                      <c:pt idx="2165">
                        <c:v>471.10009765625</c:v>
                      </c:pt>
                      <c:pt idx="2166">
                        <c:v>471.300048828125</c:v>
                      </c:pt>
                      <c:pt idx="2167">
                        <c:v>471.5</c:v>
                      </c:pt>
                      <c:pt idx="2168">
                        <c:v>471.699951171875</c:v>
                      </c:pt>
                      <c:pt idx="2169">
                        <c:v>472</c:v>
                      </c:pt>
                      <c:pt idx="2170">
                        <c:v>472.199951171875</c:v>
                      </c:pt>
                      <c:pt idx="2171">
                        <c:v>472.300048828125</c:v>
                      </c:pt>
                      <c:pt idx="2172">
                        <c:v>472.60009765625</c:v>
                      </c:pt>
                      <c:pt idx="2173">
                        <c:v>472.800048828125</c:v>
                      </c:pt>
                      <c:pt idx="2174">
                        <c:v>473</c:v>
                      </c:pt>
                      <c:pt idx="2175">
                        <c:v>473.199951171875</c:v>
                      </c:pt>
                      <c:pt idx="2176">
                        <c:v>473.300048828125</c:v>
                      </c:pt>
                      <c:pt idx="2177">
                        <c:v>473.60009765625</c:v>
                      </c:pt>
                      <c:pt idx="2178">
                        <c:v>473.89990234375</c:v>
                      </c:pt>
                      <c:pt idx="2179">
                        <c:v>474.10009765625</c:v>
                      </c:pt>
                      <c:pt idx="2180">
                        <c:v>474.300048828125</c:v>
                      </c:pt>
                      <c:pt idx="2181">
                        <c:v>474.5</c:v>
                      </c:pt>
                      <c:pt idx="2182">
                        <c:v>474.699951171875</c:v>
                      </c:pt>
                      <c:pt idx="2183">
                        <c:v>474.89990234375</c:v>
                      </c:pt>
                      <c:pt idx="2184">
                        <c:v>475.099853515625</c:v>
                      </c:pt>
                      <c:pt idx="2185">
                        <c:v>475.300048828125</c:v>
                      </c:pt>
                      <c:pt idx="2186">
                        <c:v>475.5</c:v>
                      </c:pt>
                      <c:pt idx="2187">
                        <c:v>475.699951171875</c:v>
                      </c:pt>
                      <c:pt idx="2188">
                        <c:v>475.89990234375</c:v>
                      </c:pt>
                      <c:pt idx="2189">
                        <c:v>476.099853515625</c:v>
                      </c:pt>
                      <c:pt idx="2190">
                        <c:v>476.2998046875</c:v>
                      </c:pt>
                      <c:pt idx="2191">
                        <c:v>476.5</c:v>
                      </c:pt>
                      <c:pt idx="2192">
                        <c:v>476.699951171875</c:v>
                      </c:pt>
                      <c:pt idx="2193">
                        <c:v>476.89990234375</c:v>
                      </c:pt>
                      <c:pt idx="2194">
                        <c:v>477.099853515625</c:v>
                      </c:pt>
                      <c:pt idx="2195">
                        <c:v>477.2998046875</c:v>
                      </c:pt>
                      <c:pt idx="2196">
                        <c:v>477.499755859375</c:v>
                      </c:pt>
                      <c:pt idx="2197">
                        <c:v>477.599853515625</c:v>
                      </c:pt>
                      <c:pt idx="2198">
                        <c:v>477.7998046875</c:v>
                      </c:pt>
                      <c:pt idx="2199">
                        <c:v>477.999755859375</c:v>
                      </c:pt>
                      <c:pt idx="2200">
                        <c:v>478.199951171875</c:v>
                      </c:pt>
                      <c:pt idx="2201">
                        <c:v>478.499755859375</c:v>
                      </c:pt>
                      <c:pt idx="2202">
                        <c:v>478.699951171875</c:v>
                      </c:pt>
                      <c:pt idx="2203">
                        <c:v>478.89990234375</c:v>
                      </c:pt>
                      <c:pt idx="2204">
                        <c:v>479.19970703125</c:v>
                      </c:pt>
                      <c:pt idx="2205">
                        <c:v>479.2998046875</c:v>
                      </c:pt>
                      <c:pt idx="2206">
                        <c:v>479.499755859375</c:v>
                      </c:pt>
                      <c:pt idx="2207">
                        <c:v>479.599853515625</c:v>
                      </c:pt>
                      <c:pt idx="2208">
                        <c:v>479.7998046875</c:v>
                      </c:pt>
                      <c:pt idx="2209">
                        <c:v>480.000244140625</c:v>
                      </c:pt>
                      <c:pt idx="2210">
                        <c:v>480.10009765625</c:v>
                      </c:pt>
                      <c:pt idx="2211">
                        <c:v>480.30029296875</c:v>
                      </c:pt>
                      <c:pt idx="2212">
                        <c:v>480.500244140625</c:v>
                      </c:pt>
                      <c:pt idx="2213">
                        <c:v>480.60009765625</c:v>
                      </c:pt>
                      <c:pt idx="2214">
                        <c:v>480.900146484375</c:v>
                      </c:pt>
                      <c:pt idx="2215">
                        <c:v>481.10009765625</c:v>
                      </c:pt>
                      <c:pt idx="2216">
                        <c:v>481.300048828125</c:v>
                      </c:pt>
                      <c:pt idx="2217">
                        <c:v>481.500244140625</c:v>
                      </c:pt>
                      <c:pt idx="2218">
                        <c:v>481.7001953125</c:v>
                      </c:pt>
                      <c:pt idx="2219">
                        <c:v>482.000244140625</c:v>
                      </c:pt>
                      <c:pt idx="2220">
                        <c:v>482.2001953125</c:v>
                      </c:pt>
                      <c:pt idx="2221">
                        <c:v>482.400146484375</c:v>
                      </c:pt>
                      <c:pt idx="2222">
                        <c:v>482.60009765625</c:v>
                      </c:pt>
                      <c:pt idx="2223">
                        <c:v>482.800048828125</c:v>
                      </c:pt>
                      <c:pt idx="2224">
                        <c:v>483</c:v>
                      </c:pt>
                      <c:pt idx="2225">
                        <c:v>483.2001953125</c:v>
                      </c:pt>
                      <c:pt idx="2226">
                        <c:v>483.300048828125</c:v>
                      </c:pt>
                      <c:pt idx="2227">
                        <c:v>483.60009765625</c:v>
                      </c:pt>
                      <c:pt idx="2228">
                        <c:v>483.800048828125</c:v>
                      </c:pt>
                      <c:pt idx="2229">
                        <c:v>483.900146484375</c:v>
                      </c:pt>
                      <c:pt idx="2230">
                        <c:v>484.10009765625</c:v>
                      </c:pt>
                      <c:pt idx="2231">
                        <c:v>484.5</c:v>
                      </c:pt>
                      <c:pt idx="2232">
                        <c:v>484.699951171875</c:v>
                      </c:pt>
                      <c:pt idx="2233">
                        <c:v>484.900146484375</c:v>
                      </c:pt>
                      <c:pt idx="2234">
                        <c:v>485.10009765625</c:v>
                      </c:pt>
                      <c:pt idx="2235">
                        <c:v>485.300048828125</c:v>
                      </c:pt>
                      <c:pt idx="2236">
                        <c:v>485.60009765625</c:v>
                      </c:pt>
                      <c:pt idx="2237">
                        <c:v>485.699951171875</c:v>
                      </c:pt>
                      <c:pt idx="2238">
                        <c:v>485.89990234375</c:v>
                      </c:pt>
                      <c:pt idx="2239">
                        <c:v>486.10009765625</c:v>
                      </c:pt>
                      <c:pt idx="2240">
                        <c:v>486.300048828125</c:v>
                      </c:pt>
                      <c:pt idx="2241">
                        <c:v>486.5</c:v>
                      </c:pt>
                      <c:pt idx="2242">
                        <c:v>486.699951171875</c:v>
                      </c:pt>
                      <c:pt idx="2243">
                        <c:v>486.800048828125</c:v>
                      </c:pt>
                      <c:pt idx="2244">
                        <c:v>486.89990234375</c:v>
                      </c:pt>
                      <c:pt idx="2245">
                        <c:v>487.199951171875</c:v>
                      </c:pt>
                      <c:pt idx="2246">
                        <c:v>487.39990234375</c:v>
                      </c:pt>
                      <c:pt idx="2247">
                        <c:v>487.599853515625</c:v>
                      </c:pt>
                      <c:pt idx="2248">
                        <c:v>487.800048828125</c:v>
                      </c:pt>
                      <c:pt idx="2249">
                        <c:v>487.89990234375</c:v>
                      </c:pt>
                      <c:pt idx="2250">
                        <c:v>488.099853515625</c:v>
                      </c:pt>
                      <c:pt idx="2251">
                        <c:v>488.39990234375</c:v>
                      </c:pt>
                      <c:pt idx="2252">
                        <c:v>488.5</c:v>
                      </c:pt>
                      <c:pt idx="2253">
                        <c:v>488.7998046875</c:v>
                      </c:pt>
                      <c:pt idx="2254">
                        <c:v>488.89990234375</c:v>
                      </c:pt>
                      <c:pt idx="2255">
                        <c:v>489.199951171875</c:v>
                      </c:pt>
                      <c:pt idx="2256">
                        <c:v>489.199951171875</c:v>
                      </c:pt>
                      <c:pt idx="2257">
                        <c:v>489.39990234375</c:v>
                      </c:pt>
                      <c:pt idx="2258">
                        <c:v>489.599853515625</c:v>
                      </c:pt>
                      <c:pt idx="2259">
                        <c:v>489.7998046875</c:v>
                      </c:pt>
                      <c:pt idx="2260">
                        <c:v>490</c:v>
                      </c:pt>
                      <c:pt idx="2261">
                        <c:v>490.2998046875</c:v>
                      </c:pt>
                      <c:pt idx="2262">
                        <c:v>490.499755859375</c:v>
                      </c:pt>
                      <c:pt idx="2263">
                        <c:v>490.7998046875</c:v>
                      </c:pt>
                      <c:pt idx="2264">
                        <c:v>490.999755859375</c:v>
                      </c:pt>
                      <c:pt idx="2265">
                        <c:v>491.199951171875</c:v>
                      </c:pt>
                      <c:pt idx="2266">
                        <c:v>491.2998046875</c:v>
                      </c:pt>
                      <c:pt idx="2267">
                        <c:v>491.39990234375</c:v>
                      </c:pt>
                      <c:pt idx="2268">
                        <c:v>491.599853515625</c:v>
                      </c:pt>
                      <c:pt idx="2269">
                        <c:v>491.89990234375</c:v>
                      </c:pt>
                      <c:pt idx="2270">
                        <c:v>492.099853515625</c:v>
                      </c:pt>
                      <c:pt idx="2271">
                        <c:v>492.19970703125</c:v>
                      </c:pt>
                      <c:pt idx="2272">
                        <c:v>492.39990234375</c:v>
                      </c:pt>
                      <c:pt idx="2273">
                        <c:v>492.69970703125</c:v>
                      </c:pt>
                      <c:pt idx="2274">
                        <c:v>493.000244140625</c:v>
                      </c:pt>
                      <c:pt idx="2275">
                        <c:v>493.2001953125</c:v>
                      </c:pt>
                      <c:pt idx="2276">
                        <c:v>493.400146484375</c:v>
                      </c:pt>
                      <c:pt idx="2277">
                        <c:v>493.500244140625</c:v>
                      </c:pt>
                      <c:pt idx="2278">
                        <c:v>493.800048828125</c:v>
                      </c:pt>
                      <c:pt idx="2279">
                        <c:v>493.900146484375</c:v>
                      </c:pt>
                      <c:pt idx="2280">
                        <c:v>494.2001953125</c:v>
                      </c:pt>
                      <c:pt idx="2281">
                        <c:v>494.300048828125</c:v>
                      </c:pt>
                      <c:pt idx="2282">
                        <c:v>494.400146484375</c:v>
                      </c:pt>
                      <c:pt idx="2283">
                        <c:v>494.60009765625</c:v>
                      </c:pt>
                      <c:pt idx="2284">
                        <c:v>494.800048828125</c:v>
                      </c:pt>
                      <c:pt idx="2285">
                        <c:v>495</c:v>
                      </c:pt>
                      <c:pt idx="2286">
                        <c:v>495.2001953125</c:v>
                      </c:pt>
                      <c:pt idx="2287">
                        <c:v>495.300048828125</c:v>
                      </c:pt>
                      <c:pt idx="2288">
                        <c:v>495.5</c:v>
                      </c:pt>
                      <c:pt idx="2289">
                        <c:v>495.800048828125</c:v>
                      </c:pt>
                      <c:pt idx="2290">
                        <c:v>495.900146484375</c:v>
                      </c:pt>
                      <c:pt idx="2291">
                        <c:v>496.10009765625</c:v>
                      </c:pt>
                      <c:pt idx="2292">
                        <c:v>496.300048828125</c:v>
                      </c:pt>
                      <c:pt idx="2293">
                        <c:v>496.5</c:v>
                      </c:pt>
                      <c:pt idx="2294">
                        <c:v>496.699951171875</c:v>
                      </c:pt>
                      <c:pt idx="2295">
                        <c:v>497</c:v>
                      </c:pt>
                      <c:pt idx="2296">
                        <c:v>497.10009765625</c:v>
                      </c:pt>
                      <c:pt idx="2297">
                        <c:v>497.300048828125</c:v>
                      </c:pt>
                      <c:pt idx="2298">
                        <c:v>497.5</c:v>
                      </c:pt>
                      <c:pt idx="2299">
                        <c:v>497.699951171875</c:v>
                      </c:pt>
                      <c:pt idx="2300">
                        <c:v>497.800048828125</c:v>
                      </c:pt>
                      <c:pt idx="2301">
                        <c:v>497.900146484375</c:v>
                      </c:pt>
                      <c:pt idx="2302">
                        <c:v>498</c:v>
                      </c:pt>
                      <c:pt idx="2303">
                        <c:v>498.199951171875</c:v>
                      </c:pt>
                      <c:pt idx="2304">
                        <c:v>498.39990234375</c:v>
                      </c:pt>
                      <c:pt idx="2305">
                        <c:v>498.60009765625</c:v>
                      </c:pt>
                      <c:pt idx="2306">
                        <c:v>498.800048828125</c:v>
                      </c:pt>
                      <c:pt idx="2307">
                        <c:v>499</c:v>
                      </c:pt>
                      <c:pt idx="2308">
                        <c:v>499.199951171875</c:v>
                      </c:pt>
                      <c:pt idx="2309">
                        <c:v>499.39990234375</c:v>
                      </c:pt>
                      <c:pt idx="2310">
                        <c:v>499.60009765625</c:v>
                      </c:pt>
                      <c:pt idx="2311">
                        <c:v>499.800048828125</c:v>
                      </c:pt>
                      <c:pt idx="2312">
                        <c:v>500</c:v>
                      </c:pt>
                      <c:pt idx="2313">
                        <c:v>500.199951171875</c:v>
                      </c:pt>
                      <c:pt idx="2314">
                        <c:v>500.39990234375</c:v>
                      </c:pt>
                      <c:pt idx="2315">
                        <c:v>500.599853515625</c:v>
                      </c:pt>
                      <c:pt idx="2316">
                        <c:v>500.89990234375</c:v>
                      </c:pt>
                      <c:pt idx="2317">
                        <c:v>500.89990234375</c:v>
                      </c:pt>
                      <c:pt idx="2318">
                        <c:v>501.199951171875</c:v>
                      </c:pt>
                      <c:pt idx="2319">
                        <c:v>501.300048828125</c:v>
                      </c:pt>
                      <c:pt idx="2320">
                        <c:v>501.5</c:v>
                      </c:pt>
                      <c:pt idx="2321">
                        <c:v>501.699951171875</c:v>
                      </c:pt>
                      <c:pt idx="2322">
                        <c:v>502</c:v>
                      </c:pt>
                      <c:pt idx="2323">
                        <c:v>502.099853515625</c:v>
                      </c:pt>
                      <c:pt idx="2324">
                        <c:v>502.2998046875</c:v>
                      </c:pt>
                      <c:pt idx="2325">
                        <c:v>502.5</c:v>
                      </c:pt>
                      <c:pt idx="2326">
                        <c:v>502.699951171875</c:v>
                      </c:pt>
                      <c:pt idx="2327">
                        <c:v>502.89990234375</c:v>
                      </c:pt>
                      <c:pt idx="2328">
                        <c:v>503.199951171875</c:v>
                      </c:pt>
                      <c:pt idx="2329">
                        <c:v>503.39990234375</c:v>
                      </c:pt>
                      <c:pt idx="2330">
                        <c:v>503.599853515625</c:v>
                      </c:pt>
                      <c:pt idx="2331">
                        <c:v>503.7998046875</c:v>
                      </c:pt>
                      <c:pt idx="2332">
                        <c:v>503.999755859375</c:v>
                      </c:pt>
                      <c:pt idx="2333">
                        <c:v>504.099853515625</c:v>
                      </c:pt>
                      <c:pt idx="2334">
                        <c:v>504.099853515625</c:v>
                      </c:pt>
                      <c:pt idx="2335">
                        <c:v>504.2998046875</c:v>
                      </c:pt>
                      <c:pt idx="2336">
                        <c:v>504.499755859375</c:v>
                      </c:pt>
                      <c:pt idx="2337">
                        <c:v>504.69970703125</c:v>
                      </c:pt>
                      <c:pt idx="2338">
                        <c:v>504.89990234375</c:v>
                      </c:pt>
                      <c:pt idx="2339">
                        <c:v>505.099853515625</c:v>
                      </c:pt>
                      <c:pt idx="2340">
                        <c:v>505.39990234375</c:v>
                      </c:pt>
                      <c:pt idx="2341">
                        <c:v>505.60009765625</c:v>
                      </c:pt>
                      <c:pt idx="2342">
                        <c:v>505.80029296875</c:v>
                      </c:pt>
                      <c:pt idx="2343">
                        <c:v>506.000244140625</c:v>
                      </c:pt>
                      <c:pt idx="2344">
                        <c:v>506.10009765625</c:v>
                      </c:pt>
                      <c:pt idx="2345">
                        <c:v>506.300048828125</c:v>
                      </c:pt>
                      <c:pt idx="2346">
                        <c:v>506.400146484375</c:v>
                      </c:pt>
                      <c:pt idx="2347">
                        <c:v>506.60009765625</c:v>
                      </c:pt>
                      <c:pt idx="2348">
                        <c:v>506.7001953125</c:v>
                      </c:pt>
                      <c:pt idx="2349">
                        <c:v>506.900146484375</c:v>
                      </c:pt>
                      <c:pt idx="2350">
                        <c:v>507.2001953125</c:v>
                      </c:pt>
                      <c:pt idx="2351">
                        <c:v>507.300048828125</c:v>
                      </c:pt>
                      <c:pt idx="2352">
                        <c:v>507.300048828125</c:v>
                      </c:pt>
                      <c:pt idx="2353">
                        <c:v>507.60009765625</c:v>
                      </c:pt>
                      <c:pt idx="2354">
                        <c:v>507.7001953125</c:v>
                      </c:pt>
                      <c:pt idx="2355">
                        <c:v>507.900146484375</c:v>
                      </c:pt>
                      <c:pt idx="2356">
                        <c:v>508</c:v>
                      </c:pt>
                      <c:pt idx="2357">
                        <c:v>508.300048828125</c:v>
                      </c:pt>
                      <c:pt idx="2358">
                        <c:v>508.60009765625</c:v>
                      </c:pt>
                      <c:pt idx="2359">
                        <c:v>508.800048828125</c:v>
                      </c:pt>
                      <c:pt idx="2360">
                        <c:v>509</c:v>
                      </c:pt>
                      <c:pt idx="2361">
                        <c:v>509.10009765625</c:v>
                      </c:pt>
                      <c:pt idx="2362">
                        <c:v>509.300048828125</c:v>
                      </c:pt>
                      <c:pt idx="2363">
                        <c:v>509.60009765625</c:v>
                      </c:pt>
                      <c:pt idx="2364">
                        <c:v>509.800048828125</c:v>
                      </c:pt>
                      <c:pt idx="2365">
                        <c:v>510</c:v>
                      </c:pt>
                      <c:pt idx="2366">
                        <c:v>510.199951171875</c:v>
                      </c:pt>
                      <c:pt idx="2367">
                        <c:v>510.300048828125</c:v>
                      </c:pt>
                      <c:pt idx="2368">
                        <c:v>510.60009765625</c:v>
                      </c:pt>
                      <c:pt idx="2369">
                        <c:v>510.800048828125</c:v>
                      </c:pt>
                      <c:pt idx="2370">
                        <c:v>510.699951171875</c:v>
                      </c:pt>
                      <c:pt idx="2371">
                        <c:v>510.900146484375</c:v>
                      </c:pt>
                      <c:pt idx="2372">
                        <c:v>511</c:v>
                      </c:pt>
                      <c:pt idx="2373">
                        <c:v>511.199951171875</c:v>
                      </c:pt>
                      <c:pt idx="2374">
                        <c:v>511.39990234375</c:v>
                      </c:pt>
                      <c:pt idx="2375">
                        <c:v>511.60009765625</c:v>
                      </c:pt>
                      <c:pt idx="2376">
                        <c:v>512</c:v>
                      </c:pt>
                      <c:pt idx="2377">
                        <c:v>512.199951171875</c:v>
                      </c:pt>
                      <c:pt idx="2378">
                        <c:v>512.39990234375</c:v>
                      </c:pt>
                      <c:pt idx="2379">
                        <c:v>512.5</c:v>
                      </c:pt>
                      <c:pt idx="2380">
                        <c:v>512.699951171875</c:v>
                      </c:pt>
                      <c:pt idx="2381">
                        <c:v>512.89990234375</c:v>
                      </c:pt>
                      <c:pt idx="2382">
                        <c:v>513</c:v>
                      </c:pt>
                      <c:pt idx="2383">
                        <c:v>513.199951171875</c:v>
                      </c:pt>
                      <c:pt idx="2384">
                        <c:v>513.39990234375</c:v>
                      </c:pt>
                      <c:pt idx="2385">
                        <c:v>513.599853515625</c:v>
                      </c:pt>
                      <c:pt idx="2386">
                        <c:v>513.699951171875</c:v>
                      </c:pt>
                      <c:pt idx="2387">
                        <c:v>513.89990234375</c:v>
                      </c:pt>
                      <c:pt idx="2388">
                        <c:v>514.099853515625</c:v>
                      </c:pt>
                      <c:pt idx="2389">
                        <c:v>514.199951171875</c:v>
                      </c:pt>
                      <c:pt idx="2390">
                        <c:v>514.39990234375</c:v>
                      </c:pt>
                      <c:pt idx="2391">
                        <c:v>514.5</c:v>
                      </c:pt>
                      <c:pt idx="2392">
                        <c:v>514.7998046875</c:v>
                      </c:pt>
                      <c:pt idx="2393">
                        <c:v>514.89990234375</c:v>
                      </c:pt>
                      <c:pt idx="2394">
                        <c:v>515.099853515625</c:v>
                      </c:pt>
                      <c:pt idx="2395">
                        <c:v>515.2998046875</c:v>
                      </c:pt>
                      <c:pt idx="2396">
                        <c:v>515.5</c:v>
                      </c:pt>
                      <c:pt idx="2397">
                        <c:v>515.699951171875</c:v>
                      </c:pt>
                      <c:pt idx="2398">
                        <c:v>515.89990234375</c:v>
                      </c:pt>
                      <c:pt idx="2399">
                        <c:v>516.099853515625</c:v>
                      </c:pt>
                      <c:pt idx="2400">
                        <c:v>516.2998046875</c:v>
                      </c:pt>
                      <c:pt idx="2401">
                        <c:v>516.499755859375</c:v>
                      </c:pt>
                      <c:pt idx="2402">
                        <c:v>516.699951171875</c:v>
                      </c:pt>
                      <c:pt idx="2403">
                        <c:v>516.89990234375</c:v>
                      </c:pt>
                      <c:pt idx="2404">
                        <c:v>517.099853515625</c:v>
                      </c:pt>
                      <c:pt idx="2405">
                        <c:v>517.199951171875</c:v>
                      </c:pt>
                      <c:pt idx="2406">
                        <c:v>517.499755859375</c:v>
                      </c:pt>
                      <c:pt idx="2407">
                        <c:v>517.499755859375</c:v>
                      </c:pt>
                      <c:pt idx="2408">
                        <c:v>517.69970703125</c:v>
                      </c:pt>
                      <c:pt idx="2409">
                        <c:v>517.89990234375</c:v>
                      </c:pt>
                      <c:pt idx="2410">
                        <c:v>518.099853515625</c:v>
                      </c:pt>
                      <c:pt idx="2411">
                        <c:v>518.2998046875</c:v>
                      </c:pt>
                      <c:pt idx="2412">
                        <c:v>518.500244140625</c:v>
                      </c:pt>
                      <c:pt idx="2413">
                        <c:v>518.7001953125</c:v>
                      </c:pt>
                      <c:pt idx="2414">
                        <c:v>518.80029296875</c:v>
                      </c:pt>
                      <c:pt idx="2415">
                        <c:v>519.000244140625</c:v>
                      </c:pt>
                      <c:pt idx="2416">
                        <c:v>519.2001953125</c:v>
                      </c:pt>
                      <c:pt idx="2417">
                        <c:v>519.400146484375</c:v>
                      </c:pt>
                      <c:pt idx="2418">
                        <c:v>519.60009765625</c:v>
                      </c:pt>
                      <c:pt idx="2419">
                        <c:v>519.800048828125</c:v>
                      </c:pt>
                      <c:pt idx="2420">
                        <c:v>520.000244140625</c:v>
                      </c:pt>
                      <c:pt idx="2421">
                        <c:v>520.2001953125</c:v>
                      </c:pt>
                      <c:pt idx="2422">
                        <c:v>520.400146484375</c:v>
                      </c:pt>
                      <c:pt idx="2423">
                        <c:v>520.500244140625</c:v>
                      </c:pt>
                      <c:pt idx="2424">
                        <c:v>520.60009765625</c:v>
                      </c:pt>
                      <c:pt idx="2425">
                        <c:v>520.800048828125</c:v>
                      </c:pt>
                      <c:pt idx="2426">
                        <c:v>521</c:v>
                      </c:pt>
                      <c:pt idx="2427">
                        <c:v>521.2001953125</c:v>
                      </c:pt>
                      <c:pt idx="2428">
                        <c:v>521.400146484375</c:v>
                      </c:pt>
                      <c:pt idx="2429">
                        <c:v>521.60009765625</c:v>
                      </c:pt>
                      <c:pt idx="2430">
                        <c:v>521.7001953125</c:v>
                      </c:pt>
                      <c:pt idx="2431">
                        <c:v>521.900146484375</c:v>
                      </c:pt>
                      <c:pt idx="2432">
                        <c:v>522.199951171875</c:v>
                      </c:pt>
                      <c:pt idx="2433">
                        <c:v>522.300048828125</c:v>
                      </c:pt>
                      <c:pt idx="2434">
                        <c:v>522.5</c:v>
                      </c:pt>
                      <c:pt idx="2435">
                        <c:v>522.60009765625</c:v>
                      </c:pt>
                      <c:pt idx="2436">
                        <c:v>522.800048828125</c:v>
                      </c:pt>
                      <c:pt idx="2437">
                        <c:v>523</c:v>
                      </c:pt>
                      <c:pt idx="2438">
                        <c:v>523.199951171875</c:v>
                      </c:pt>
                      <c:pt idx="2439">
                        <c:v>523.400146484375</c:v>
                      </c:pt>
                      <c:pt idx="2440">
                        <c:v>523.60009765625</c:v>
                      </c:pt>
                      <c:pt idx="2441">
                        <c:v>523.699951171875</c:v>
                      </c:pt>
                      <c:pt idx="2442">
                        <c:v>523.89990234375</c:v>
                      </c:pt>
                      <c:pt idx="2443">
                        <c:v>524</c:v>
                      </c:pt>
                      <c:pt idx="2444">
                        <c:v>524.199951171875</c:v>
                      </c:pt>
                      <c:pt idx="2445">
                        <c:v>524.39990234375</c:v>
                      </c:pt>
                      <c:pt idx="2446">
                        <c:v>524.60009765625</c:v>
                      </c:pt>
                      <c:pt idx="2447">
                        <c:v>524.699951171875</c:v>
                      </c:pt>
                      <c:pt idx="2448">
                        <c:v>524.89990234375</c:v>
                      </c:pt>
                      <c:pt idx="2449">
                        <c:v>525.300048828125</c:v>
                      </c:pt>
                      <c:pt idx="2450">
                        <c:v>525.5</c:v>
                      </c:pt>
                      <c:pt idx="2451">
                        <c:v>525.699951171875</c:v>
                      </c:pt>
                      <c:pt idx="2452">
                        <c:v>525.800048828125</c:v>
                      </c:pt>
                      <c:pt idx="2453">
                        <c:v>526</c:v>
                      </c:pt>
                      <c:pt idx="2454">
                        <c:v>526.099853515625</c:v>
                      </c:pt>
                      <c:pt idx="2455">
                        <c:v>526.39990234375</c:v>
                      </c:pt>
                      <c:pt idx="2456">
                        <c:v>526.599853515625</c:v>
                      </c:pt>
                      <c:pt idx="2457">
                        <c:v>526.699951171875</c:v>
                      </c:pt>
                      <c:pt idx="2458">
                        <c:v>526.89990234375</c:v>
                      </c:pt>
                      <c:pt idx="2459">
                        <c:v>527</c:v>
                      </c:pt>
                      <c:pt idx="2460">
                        <c:v>527.199951171875</c:v>
                      </c:pt>
                      <c:pt idx="2461">
                        <c:v>527.39990234375</c:v>
                      </c:pt>
                      <c:pt idx="2462">
                        <c:v>527.599853515625</c:v>
                      </c:pt>
                      <c:pt idx="2463">
                        <c:v>527.7998046875</c:v>
                      </c:pt>
                      <c:pt idx="2464">
                        <c:v>528</c:v>
                      </c:pt>
                      <c:pt idx="2465">
                        <c:v>528.199951171875</c:v>
                      </c:pt>
                      <c:pt idx="2466">
                        <c:v>528.39990234375</c:v>
                      </c:pt>
                      <c:pt idx="2467">
                        <c:v>528.5</c:v>
                      </c:pt>
                      <c:pt idx="2468">
                        <c:v>528.699951171875</c:v>
                      </c:pt>
                      <c:pt idx="2469">
                        <c:v>528.7998046875</c:v>
                      </c:pt>
                      <c:pt idx="2470">
                        <c:v>529.099853515625</c:v>
                      </c:pt>
                      <c:pt idx="2471">
                        <c:v>529.2998046875</c:v>
                      </c:pt>
                      <c:pt idx="2472">
                        <c:v>529.39990234375</c:v>
                      </c:pt>
                      <c:pt idx="2473">
                        <c:v>529.599853515625</c:v>
                      </c:pt>
                      <c:pt idx="2474">
                        <c:v>529.7998046875</c:v>
                      </c:pt>
                      <c:pt idx="2475">
                        <c:v>529.999755859375</c:v>
                      </c:pt>
                      <c:pt idx="2476">
                        <c:v>530.099853515625</c:v>
                      </c:pt>
                      <c:pt idx="2477">
                        <c:v>530.2998046875</c:v>
                      </c:pt>
                      <c:pt idx="2478">
                        <c:v>530.499755859375</c:v>
                      </c:pt>
                      <c:pt idx="2479">
                        <c:v>530.599853515625</c:v>
                      </c:pt>
                      <c:pt idx="2480">
                        <c:v>530.7998046875</c:v>
                      </c:pt>
                      <c:pt idx="2481">
                        <c:v>530.999755859375</c:v>
                      </c:pt>
                      <c:pt idx="2482">
                        <c:v>531.2001953125</c:v>
                      </c:pt>
                      <c:pt idx="2483">
                        <c:v>531.400146484375</c:v>
                      </c:pt>
                      <c:pt idx="2484">
                        <c:v>531.60009765625</c:v>
                      </c:pt>
                      <c:pt idx="2485">
                        <c:v>531.7001953125</c:v>
                      </c:pt>
                      <c:pt idx="2486">
                        <c:v>532.000244140625</c:v>
                      </c:pt>
                      <c:pt idx="2487">
                        <c:v>532.10009765625</c:v>
                      </c:pt>
                      <c:pt idx="2488">
                        <c:v>532.300048828125</c:v>
                      </c:pt>
                      <c:pt idx="2489">
                        <c:v>532.500244140625</c:v>
                      </c:pt>
                      <c:pt idx="2490">
                        <c:v>532.60009765625</c:v>
                      </c:pt>
                      <c:pt idx="2491">
                        <c:v>532.7001953125</c:v>
                      </c:pt>
                      <c:pt idx="2492">
                        <c:v>532.900146484375</c:v>
                      </c:pt>
                      <c:pt idx="2493">
                        <c:v>533.10009765625</c:v>
                      </c:pt>
                      <c:pt idx="2494">
                        <c:v>533.2001953125</c:v>
                      </c:pt>
                      <c:pt idx="2495">
                        <c:v>533.400146484375</c:v>
                      </c:pt>
                      <c:pt idx="2496">
                        <c:v>533.60009765625</c:v>
                      </c:pt>
                      <c:pt idx="2497">
                        <c:v>533.900146484375</c:v>
                      </c:pt>
                      <c:pt idx="2498">
                        <c:v>534.10009765625</c:v>
                      </c:pt>
                      <c:pt idx="2499">
                        <c:v>534.2001953125</c:v>
                      </c:pt>
                      <c:pt idx="2500">
                        <c:v>534.400146484375</c:v>
                      </c:pt>
                      <c:pt idx="2501">
                        <c:v>534.60009765625</c:v>
                      </c:pt>
                      <c:pt idx="2502">
                        <c:v>534.7001953125</c:v>
                      </c:pt>
                      <c:pt idx="2503">
                        <c:v>534.900146484375</c:v>
                      </c:pt>
                      <c:pt idx="2504">
                        <c:v>535.10009765625</c:v>
                      </c:pt>
                      <c:pt idx="2505">
                        <c:v>535.199951171875</c:v>
                      </c:pt>
                      <c:pt idx="2506">
                        <c:v>535.400146484375</c:v>
                      </c:pt>
                      <c:pt idx="2507">
                        <c:v>535.60009765625</c:v>
                      </c:pt>
                      <c:pt idx="2508">
                        <c:v>535.900146484375</c:v>
                      </c:pt>
                      <c:pt idx="2509">
                        <c:v>536</c:v>
                      </c:pt>
                      <c:pt idx="2510">
                        <c:v>536.10009765625</c:v>
                      </c:pt>
                      <c:pt idx="2511">
                        <c:v>536.300048828125</c:v>
                      </c:pt>
                      <c:pt idx="2512">
                        <c:v>536.5</c:v>
                      </c:pt>
                      <c:pt idx="2513">
                        <c:v>536.699951171875</c:v>
                      </c:pt>
                      <c:pt idx="2514">
                        <c:v>536.89990234375</c:v>
                      </c:pt>
                      <c:pt idx="2515">
                        <c:v>537</c:v>
                      </c:pt>
                      <c:pt idx="2516">
                        <c:v>537.300048828125</c:v>
                      </c:pt>
                      <c:pt idx="2517">
                        <c:v>537.39990234375</c:v>
                      </c:pt>
                      <c:pt idx="2518">
                        <c:v>537.5</c:v>
                      </c:pt>
                      <c:pt idx="2519">
                        <c:v>537.699951171875</c:v>
                      </c:pt>
                      <c:pt idx="2520">
                        <c:v>537.89990234375</c:v>
                      </c:pt>
                      <c:pt idx="2521">
                        <c:v>538.10009765625</c:v>
                      </c:pt>
                      <c:pt idx="2522">
                        <c:v>538.300048828125</c:v>
                      </c:pt>
                      <c:pt idx="2523">
                        <c:v>538.5</c:v>
                      </c:pt>
                      <c:pt idx="2524">
                        <c:v>538.699951171875</c:v>
                      </c:pt>
                      <c:pt idx="2525">
                        <c:v>538.800048828125</c:v>
                      </c:pt>
                      <c:pt idx="2526">
                        <c:v>539</c:v>
                      </c:pt>
                      <c:pt idx="2527">
                        <c:v>539</c:v>
                      </c:pt>
                      <c:pt idx="2528">
                        <c:v>539.199951171875</c:v>
                      </c:pt>
                      <c:pt idx="2529">
                        <c:v>539.300048828125</c:v>
                      </c:pt>
                      <c:pt idx="2530">
                        <c:v>539.5</c:v>
                      </c:pt>
                      <c:pt idx="2531">
                        <c:v>539.699951171875</c:v>
                      </c:pt>
                      <c:pt idx="2532">
                        <c:v>539.89990234375</c:v>
                      </c:pt>
                      <c:pt idx="2533">
                        <c:v>540.199951171875</c:v>
                      </c:pt>
                      <c:pt idx="2534">
                        <c:v>540.2998046875</c:v>
                      </c:pt>
                      <c:pt idx="2535">
                        <c:v>540.5</c:v>
                      </c:pt>
                      <c:pt idx="2536">
                        <c:v>540.599853515625</c:v>
                      </c:pt>
                      <c:pt idx="2537">
                        <c:v>540.89990234375</c:v>
                      </c:pt>
                      <c:pt idx="2538">
                        <c:v>541.099853515625</c:v>
                      </c:pt>
                      <c:pt idx="2539">
                        <c:v>541.199951171875</c:v>
                      </c:pt>
                      <c:pt idx="2540">
                        <c:v>541.39990234375</c:v>
                      </c:pt>
                      <c:pt idx="2541">
                        <c:v>541.499755859375</c:v>
                      </c:pt>
                      <c:pt idx="2542">
                        <c:v>541.699951171875</c:v>
                      </c:pt>
                      <c:pt idx="2543">
                        <c:v>541.7998046875</c:v>
                      </c:pt>
                      <c:pt idx="2544">
                        <c:v>541.999755859375</c:v>
                      </c:pt>
                      <c:pt idx="2545">
                        <c:v>542.2998046875</c:v>
                      </c:pt>
                      <c:pt idx="2546">
                        <c:v>542.39990234375</c:v>
                      </c:pt>
                      <c:pt idx="2547">
                        <c:v>542.599853515625</c:v>
                      </c:pt>
                      <c:pt idx="2548">
                        <c:v>542.7998046875</c:v>
                      </c:pt>
                      <c:pt idx="2549">
                        <c:v>542.999755859375</c:v>
                      </c:pt>
                      <c:pt idx="2550">
                        <c:v>543.19970703125</c:v>
                      </c:pt>
                      <c:pt idx="2551">
                        <c:v>543.2998046875</c:v>
                      </c:pt>
                      <c:pt idx="2552">
                        <c:v>543.499755859375</c:v>
                      </c:pt>
                      <c:pt idx="2553">
                        <c:v>543.69970703125</c:v>
                      </c:pt>
                      <c:pt idx="2554">
                        <c:v>543.89990234375</c:v>
                      </c:pt>
                      <c:pt idx="2555">
                        <c:v>544.000244140625</c:v>
                      </c:pt>
                      <c:pt idx="2556">
                        <c:v>544.2001953125</c:v>
                      </c:pt>
                      <c:pt idx="2557">
                        <c:v>544.500244140625</c:v>
                      </c:pt>
                      <c:pt idx="2558">
                        <c:v>544.7001953125</c:v>
                      </c:pt>
                      <c:pt idx="2559">
                        <c:v>545.000244140625</c:v>
                      </c:pt>
                      <c:pt idx="2560">
                        <c:v>545.300048828125</c:v>
                      </c:pt>
                      <c:pt idx="2561">
                        <c:v>545.60009765625</c:v>
                      </c:pt>
                      <c:pt idx="2562">
                        <c:v>545.800048828125</c:v>
                      </c:pt>
                      <c:pt idx="2563">
                        <c:v>546.2001953125</c:v>
                      </c:pt>
                      <c:pt idx="2564">
                        <c:v>546.5</c:v>
                      </c:pt>
                      <c:pt idx="2565">
                        <c:v>546.7001953125</c:v>
                      </c:pt>
                      <c:pt idx="2566">
                        <c:v>546.800048828125</c:v>
                      </c:pt>
                      <c:pt idx="2567">
                        <c:v>547.10009765625</c:v>
                      </c:pt>
                      <c:pt idx="2568">
                        <c:v>547.2001953125</c:v>
                      </c:pt>
                      <c:pt idx="2569">
                        <c:v>547.400146484375</c:v>
                      </c:pt>
                      <c:pt idx="2570">
                        <c:v>547.7001953125</c:v>
                      </c:pt>
                      <c:pt idx="2571">
                        <c:v>547.800048828125</c:v>
                      </c:pt>
                      <c:pt idx="2572">
                        <c:v>548</c:v>
                      </c:pt>
                      <c:pt idx="2573">
                        <c:v>548.10009765625</c:v>
                      </c:pt>
                      <c:pt idx="2574">
                        <c:v>548.300048828125</c:v>
                      </c:pt>
                      <c:pt idx="2575">
                        <c:v>548.60009765625</c:v>
                      </c:pt>
                      <c:pt idx="2576">
                        <c:v>548.900146484375</c:v>
                      </c:pt>
                      <c:pt idx="2577">
                        <c:v>549.10009765625</c:v>
                      </c:pt>
                      <c:pt idx="2578">
                        <c:v>549.39990234375</c:v>
                      </c:pt>
                      <c:pt idx="2579">
                        <c:v>549.699951171875</c:v>
                      </c:pt>
                      <c:pt idx="2580">
                        <c:v>550</c:v>
                      </c:pt>
                      <c:pt idx="2581">
                        <c:v>550.199951171875</c:v>
                      </c:pt>
                      <c:pt idx="2582">
                        <c:v>550.60009765625</c:v>
                      </c:pt>
                      <c:pt idx="2583">
                        <c:v>550.89990234375</c:v>
                      </c:pt>
                      <c:pt idx="2584">
                        <c:v>551.199951171875</c:v>
                      </c:pt>
                      <c:pt idx="2585">
                        <c:v>551.599853515625</c:v>
                      </c:pt>
                      <c:pt idx="2586">
                        <c:v>551.89990234375</c:v>
                      </c:pt>
                      <c:pt idx="2587">
                        <c:v>552.199951171875</c:v>
                      </c:pt>
                      <c:pt idx="2588">
                        <c:v>552.599853515625</c:v>
                      </c:pt>
                      <c:pt idx="2589">
                        <c:v>552.89990234375</c:v>
                      </c:pt>
                      <c:pt idx="2590">
                        <c:v>553.2998046875</c:v>
                      </c:pt>
                      <c:pt idx="2591">
                        <c:v>553.599853515625</c:v>
                      </c:pt>
                      <c:pt idx="2592">
                        <c:v>554</c:v>
                      </c:pt>
                      <c:pt idx="2593">
                        <c:v>554.199951171875</c:v>
                      </c:pt>
                      <c:pt idx="2594">
                        <c:v>554.599853515625</c:v>
                      </c:pt>
                      <c:pt idx="2595">
                        <c:v>554.699951171875</c:v>
                      </c:pt>
                      <c:pt idx="2596">
                        <c:v>555.099853515625</c:v>
                      </c:pt>
                      <c:pt idx="2597">
                        <c:v>555.499755859375</c:v>
                      </c:pt>
                      <c:pt idx="2598">
                        <c:v>555.7998046875</c:v>
                      </c:pt>
                      <c:pt idx="2599">
                        <c:v>556.19970703125</c:v>
                      </c:pt>
                      <c:pt idx="2600">
                        <c:v>556.499755859375</c:v>
                      </c:pt>
                      <c:pt idx="2601">
                        <c:v>556.900146484375</c:v>
                      </c:pt>
                      <c:pt idx="2602">
                        <c:v>557.2001953125</c:v>
                      </c:pt>
                      <c:pt idx="2603">
                        <c:v>557.500244140625</c:v>
                      </c:pt>
                      <c:pt idx="2604">
                        <c:v>557.800048828125</c:v>
                      </c:pt>
                      <c:pt idx="2605">
                        <c:v>558.000244140625</c:v>
                      </c:pt>
                      <c:pt idx="2606">
                        <c:v>558.300048828125</c:v>
                      </c:pt>
                      <c:pt idx="2607">
                        <c:v>558.60009765625</c:v>
                      </c:pt>
                      <c:pt idx="2608">
                        <c:v>558.900146484375</c:v>
                      </c:pt>
                      <c:pt idx="2609">
                        <c:v>559.300048828125</c:v>
                      </c:pt>
                      <c:pt idx="2610">
                        <c:v>561.400146484375</c:v>
                      </c:pt>
                      <c:pt idx="2611">
                        <c:v>563</c:v>
                      </c:pt>
                      <c:pt idx="2612">
                        <c:v>565.7998046875</c:v>
                      </c:pt>
                      <c:pt idx="2613">
                        <c:v>567.999755859375</c:v>
                      </c:pt>
                      <c:pt idx="2614">
                        <c:v>569.499755859375</c:v>
                      </c:pt>
                      <c:pt idx="2615">
                        <c:v>570.60009765625</c:v>
                      </c:pt>
                      <c:pt idx="2616">
                        <c:v>571.500244140625</c:v>
                      </c:pt>
                      <c:pt idx="2617">
                        <c:v>572.400146484375</c:v>
                      </c:pt>
                      <c:pt idx="2618">
                        <c:v>572.800048828125</c:v>
                      </c:pt>
                      <c:pt idx="2619">
                        <c:v>573.400146484375</c:v>
                      </c:pt>
                      <c:pt idx="2620">
                        <c:v>574</c:v>
                      </c:pt>
                      <c:pt idx="2621">
                        <c:v>574.60009765625</c:v>
                      </c:pt>
                      <c:pt idx="2622">
                        <c:v>575.199951171875</c:v>
                      </c:pt>
                      <c:pt idx="2623">
                        <c:v>575.5</c:v>
                      </c:pt>
                      <c:pt idx="2624">
                        <c:v>576.10009765625</c:v>
                      </c:pt>
                      <c:pt idx="2625">
                        <c:v>576.800048828125</c:v>
                      </c:pt>
                      <c:pt idx="2626">
                        <c:v>578.199951171875</c:v>
                      </c:pt>
                      <c:pt idx="2627">
                        <c:v>580.499755859375</c:v>
                      </c:pt>
                      <c:pt idx="2628">
                        <c:v>583.10009765625</c:v>
                      </c:pt>
                      <c:pt idx="2629">
                        <c:v>584.400146484375</c:v>
                      </c:pt>
                      <c:pt idx="2630">
                        <c:v>587</c:v>
                      </c:pt>
                      <c:pt idx="2631">
                        <c:v>589.599853515625</c:v>
                      </c:pt>
                      <c:pt idx="2632">
                        <c:v>592.199951171875</c:v>
                      </c:pt>
                      <c:pt idx="2633">
                        <c:v>594.499755859375</c:v>
                      </c:pt>
                      <c:pt idx="2634">
                        <c:v>596.800048828125</c:v>
                      </c:pt>
                      <c:pt idx="2635">
                        <c:v>599</c:v>
                      </c:pt>
                      <c:pt idx="2636">
                        <c:v>600.89990234375</c:v>
                      </c:pt>
                      <c:pt idx="2637">
                        <c:v>602.699951171875</c:v>
                      </c:pt>
                      <c:pt idx="2638">
                        <c:v>604.199951171875</c:v>
                      </c:pt>
                      <c:pt idx="2639">
                        <c:v>605.499755859375</c:v>
                      </c:pt>
                      <c:pt idx="2640">
                        <c:v>606.699951171875</c:v>
                      </c:pt>
                      <c:pt idx="2641">
                        <c:v>607.499755859375</c:v>
                      </c:pt>
                      <c:pt idx="2642">
                        <c:v>608.400146484375</c:v>
                      </c:pt>
                      <c:pt idx="2643">
                        <c:v>609.10009765625</c:v>
                      </c:pt>
                      <c:pt idx="2644">
                        <c:v>609.800048828125</c:v>
                      </c:pt>
                      <c:pt idx="2645">
                        <c:v>610.10009765625</c:v>
                      </c:pt>
                      <c:pt idx="2646">
                        <c:v>610.7001953125</c:v>
                      </c:pt>
                      <c:pt idx="2647">
                        <c:v>611.300048828125</c:v>
                      </c:pt>
                      <c:pt idx="2648">
                        <c:v>611.900146484375</c:v>
                      </c:pt>
                      <c:pt idx="2649">
                        <c:v>612.400146484375</c:v>
                      </c:pt>
                      <c:pt idx="2650">
                        <c:v>612.900146484375</c:v>
                      </c:pt>
                      <c:pt idx="2651">
                        <c:v>613.199951171875</c:v>
                      </c:pt>
                      <c:pt idx="2652">
                        <c:v>613.60009765625</c:v>
                      </c:pt>
                      <c:pt idx="2653">
                        <c:v>613.89990234375</c:v>
                      </c:pt>
                      <c:pt idx="2654">
                        <c:v>614.199951171875</c:v>
                      </c:pt>
                      <c:pt idx="2655">
                        <c:v>614.5</c:v>
                      </c:pt>
                      <c:pt idx="2656">
                        <c:v>614.800048828125</c:v>
                      </c:pt>
                      <c:pt idx="2657">
                        <c:v>615.199951171875</c:v>
                      </c:pt>
                      <c:pt idx="2658">
                        <c:v>615.39990234375</c:v>
                      </c:pt>
                      <c:pt idx="2659">
                        <c:v>615.699951171875</c:v>
                      </c:pt>
                      <c:pt idx="2660">
                        <c:v>615.89990234375</c:v>
                      </c:pt>
                      <c:pt idx="2661">
                        <c:v>616.199951171875</c:v>
                      </c:pt>
                      <c:pt idx="2662">
                        <c:v>616.300048828125</c:v>
                      </c:pt>
                      <c:pt idx="2663">
                        <c:v>616.5</c:v>
                      </c:pt>
                      <c:pt idx="2664">
                        <c:v>616.699951171875</c:v>
                      </c:pt>
                      <c:pt idx="2665">
                        <c:v>616.89990234375</c:v>
                      </c:pt>
                      <c:pt idx="2666">
                        <c:v>617.099853515625</c:v>
                      </c:pt>
                      <c:pt idx="2667">
                        <c:v>617.2998046875</c:v>
                      </c:pt>
                      <c:pt idx="2668">
                        <c:v>617.39990234375</c:v>
                      </c:pt>
                      <c:pt idx="2669">
                        <c:v>617.599853515625</c:v>
                      </c:pt>
                      <c:pt idx="2670">
                        <c:v>617.699951171875</c:v>
                      </c:pt>
                      <c:pt idx="2671">
                        <c:v>617.7998046875</c:v>
                      </c:pt>
                      <c:pt idx="2672">
                        <c:v>618</c:v>
                      </c:pt>
                      <c:pt idx="2673">
                        <c:v>618.199951171875</c:v>
                      </c:pt>
                      <c:pt idx="2674">
                        <c:v>618.2998046875</c:v>
                      </c:pt>
                      <c:pt idx="2675">
                        <c:v>618.39990234375</c:v>
                      </c:pt>
                      <c:pt idx="2676">
                        <c:v>618.499755859375</c:v>
                      </c:pt>
                      <c:pt idx="2677">
                        <c:v>618.599853515625</c:v>
                      </c:pt>
                      <c:pt idx="2678">
                        <c:v>618.699951171875</c:v>
                      </c:pt>
                      <c:pt idx="2679">
                        <c:v>618.699951171875</c:v>
                      </c:pt>
                      <c:pt idx="2680">
                        <c:v>618.699951171875</c:v>
                      </c:pt>
                      <c:pt idx="2681">
                        <c:v>618.7998046875</c:v>
                      </c:pt>
                      <c:pt idx="2682">
                        <c:v>618.89990234375</c:v>
                      </c:pt>
                      <c:pt idx="2683">
                        <c:v>618.89990234375</c:v>
                      </c:pt>
                      <c:pt idx="2684">
                        <c:v>618.7998046875</c:v>
                      </c:pt>
                      <c:pt idx="2685">
                        <c:v>618.7998046875</c:v>
                      </c:pt>
                      <c:pt idx="2686">
                        <c:v>618.7998046875</c:v>
                      </c:pt>
                      <c:pt idx="2687">
                        <c:v>618.7998046875</c:v>
                      </c:pt>
                      <c:pt idx="2688">
                        <c:v>618.7998046875</c:v>
                      </c:pt>
                      <c:pt idx="2689">
                        <c:v>618.89990234375</c:v>
                      </c:pt>
                      <c:pt idx="2690">
                        <c:v>618.89990234375</c:v>
                      </c:pt>
                      <c:pt idx="2691">
                        <c:v>618.89990234375</c:v>
                      </c:pt>
                      <c:pt idx="2692">
                        <c:v>618.89990234375</c:v>
                      </c:pt>
                      <c:pt idx="2693">
                        <c:v>618.7998046875</c:v>
                      </c:pt>
                      <c:pt idx="2694">
                        <c:v>618.7998046875</c:v>
                      </c:pt>
                      <c:pt idx="2695">
                        <c:v>618.699951171875</c:v>
                      </c:pt>
                      <c:pt idx="2696">
                        <c:v>618.599853515625</c:v>
                      </c:pt>
                      <c:pt idx="2697">
                        <c:v>618.499755859375</c:v>
                      </c:pt>
                      <c:pt idx="2698">
                        <c:v>618.39990234375</c:v>
                      </c:pt>
                      <c:pt idx="2699">
                        <c:v>618.39990234375</c:v>
                      </c:pt>
                      <c:pt idx="2700">
                        <c:v>618.2998046875</c:v>
                      </c:pt>
                      <c:pt idx="2701">
                        <c:v>618.199951171875</c:v>
                      </c:pt>
                      <c:pt idx="2702">
                        <c:v>618.2998046875</c:v>
                      </c:pt>
                      <c:pt idx="2703">
                        <c:v>618.199951171875</c:v>
                      </c:pt>
                      <c:pt idx="2704">
                        <c:v>618.099853515625</c:v>
                      </c:pt>
                      <c:pt idx="2705">
                        <c:v>618</c:v>
                      </c:pt>
                      <c:pt idx="2706">
                        <c:v>617.89990234375</c:v>
                      </c:pt>
                      <c:pt idx="2707">
                        <c:v>617.699951171875</c:v>
                      </c:pt>
                      <c:pt idx="2708">
                        <c:v>617.5</c:v>
                      </c:pt>
                      <c:pt idx="2709">
                        <c:v>617.39990234375</c:v>
                      </c:pt>
                      <c:pt idx="2710">
                        <c:v>617.39990234375</c:v>
                      </c:pt>
                      <c:pt idx="2711">
                        <c:v>617.2998046875</c:v>
                      </c:pt>
                      <c:pt idx="2712">
                        <c:v>617.199951171875</c:v>
                      </c:pt>
                      <c:pt idx="2713">
                        <c:v>617.099853515625</c:v>
                      </c:pt>
                      <c:pt idx="2714">
                        <c:v>617</c:v>
                      </c:pt>
                      <c:pt idx="2715">
                        <c:v>616.89990234375</c:v>
                      </c:pt>
                      <c:pt idx="2716">
                        <c:v>616.7998046875</c:v>
                      </c:pt>
                      <c:pt idx="2717">
                        <c:v>616.599853515625</c:v>
                      </c:pt>
                      <c:pt idx="2718">
                        <c:v>616.5</c:v>
                      </c:pt>
                      <c:pt idx="2719">
                        <c:v>616.39990234375</c:v>
                      </c:pt>
                      <c:pt idx="2720">
                        <c:v>616.199951171875</c:v>
                      </c:pt>
                      <c:pt idx="2721">
                        <c:v>616.099853515625</c:v>
                      </c:pt>
                      <c:pt idx="2722">
                        <c:v>615.89990234375</c:v>
                      </c:pt>
                      <c:pt idx="2723">
                        <c:v>615.800048828125</c:v>
                      </c:pt>
                      <c:pt idx="2724">
                        <c:v>615.699951171875</c:v>
                      </c:pt>
                      <c:pt idx="2725">
                        <c:v>615.5</c:v>
                      </c:pt>
                      <c:pt idx="2726">
                        <c:v>615.300048828125</c:v>
                      </c:pt>
                      <c:pt idx="2727">
                        <c:v>615.099853515625</c:v>
                      </c:pt>
                      <c:pt idx="2728">
                        <c:v>615</c:v>
                      </c:pt>
                      <c:pt idx="2729">
                        <c:v>614.800048828125</c:v>
                      </c:pt>
                      <c:pt idx="2730">
                        <c:v>614.5</c:v>
                      </c:pt>
                      <c:pt idx="2731">
                        <c:v>614.39990234375</c:v>
                      </c:pt>
                      <c:pt idx="2732">
                        <c:v>614.199951171875</c:v>
                      </c:pt>
                      <c:pt idx="2733">
                        <c:v>614</c:v>
                      </c:pt>
                      <c:pt idx="2734">
                        <c:v>613.800048828125</c:v>
                      </c:pt>
                      <c:pt idx="2735">
                        <c:v>613.5</c:v>
                      </c:pt>
                      <c:pt idx="2736">
                        <c:v>613.300048828125</c:v>
                      </c:pt>
                      <c:pt idx="2737">
                        <c:v>613</c:v>
                      </c:pt>
                      <c:pt idx="2738">
                        <c:v>612.800048828125</c:v>
                      </c:pt>
                      <c:pt idx="2739">
                        <c:v>612.5</c:v>
                      </c:pt>
                      <c:pt idx="2740">
                        <c:v>612.300048828125</c:v>
                      </c:pt>
                      <c:pt idx="2741">
                        <c:v>611.900146484375</c:v>
                      </c:pt>
                      <c:pt idx="2742">
                        <c:v>611.699951171875</c:v>
                      </c:pt>
                      <c:pt idx="2743">
                        <c:v>611.300048828125</c:v>
                      </c:pt>
                      <c:pt idx="2744">
                        <c:v>611.2001953125</c:v>
                      </c:pt>
                      <c:pt idx="2745">
                        <c:v>610.900146484375</c:v>
                      </c:pt>
                      <c:pt idx="2746">
                        <c:v>610.60009765625</c:v>
                      </c:pt>
                      <c:pt idx="2747">
                        <c:v>610.2001953125</c:v>
                      </c:pt>
                      <c:pt idx="2748">
                        <c:v>609.900146484375</c:v>
                      </c:pt>
                      <c:pt idx="2749">
                        <c:v>609.60009765625</c:v>
                      </c:pt>
                      <c:pt idx="2750">
                        <c:v>609.300048828125</c:v>
                      </c:pt>
                      <c:pt idx="2751">
                        <c:v>608.900146484375</c:v>
                      </c:pt>
                      <c:pt idx="2752">
                        <c:v>608.60009765625</c:v>
                      </c:pt>
                      <c:pt idx="2753">
                        <c:v>608.30029296875</c:v>
                      </c:pt>
                      <c:pt idx="2754">
                        <c:v>607.7998046875</c:v>
                      </c:pt>
                      <c:pt idx="2755">
                        <c:v>607.499755859375</c:v>
                      </c:pt>
                      <c:pt idx="2756">
                        <c:v>607.19970703125</c:v>
                      </c:pt>
                      <c:pt idx="2757">
                        <c:v>606.699951171875</c:v>
                      </c:pt>
                      <c:pt idx="2758">
                        <c:v>606.39990234375</c:v>
                      </c:pt>
                      <c:pt idx="2759">
                        <c:v>605.999755859375</c:v>
                      </c:pt>
                      <c:pt idx="2760">
                        <c:v>605.599853515625</c:v>
                      </c:pt>
                      <c:pt idx="2761">
                        <c:v>605.199951171875</c:v>
                      </c:pt>
                      <c:pt idx="2762">
                        <c:v>605</c:v>
                      </c:pt>
                      <c:pt idx="2763">
                        <c:v>604.599853515625</c:v>
                      </c:pt>
                      <c:pt idx="2764">
                        <c:v>604.199951171875</c:v>
                      </c:pt>
                      <c:pt idx="2765">
                        <c:v>603.7998046875</c:v>
                      </c:pt>
                      <c:pt idx="2766">
                        <c:v>603.39990234375</c:v>
                      </c:pt>
                      <c:pt idx="2767">
                        <c:v>602.89990234375</c:v>
                      </c:pt>
                      <c:pt idx="2768">
                        <c:v>602.5</c:v>
                      </c:pt>
                      <c:pt idx="2769">
                        <c:v>602.099853515625</c:v>
                      </c:pt>
                      <c:pt idx="2770">
                        <c:v>601.699951171875</c:v>
                      </c:pt>
                      <c:pt idx="2771">
                        <c:v>601.199951171875</c:v>
                      </c:pt>
                      <c:pt idx="2772">
                        <c:v>600.800048828125</c:v>
                      </c:pt>
                      <c:pt idx="2773">
                        <c:v>600.400146484375</c:v>
                      </c:pt>
                      <c:pt idx="2774">
                        <c:v>599.900146484375</c:v>
                      </c:pt>
                      <c:pt idx="2775">
                        <c:v>599.5</c:v>
                      </c:pt>
                      <c:pt idx="2776">
                        <c:v>599</c:v>
                      </c:pt>
                      <c:pt idx="2777">
                        <c:v>598.60009765625</c:v>
                      </c:pt>
                      <c:pt idx="2778">
                        <c:v>598.10009765625</c:v>
                      </c:pt>
                      <c:pt idx="2779">
                        <c:v>597.900146484375</c:v>
                      </c:pt>
                      <c:pt idx="2780">
                        <c:v>597.5</c:v>
                      </c:pt>
                      <c:pt idx="2781">
                        <c:v>597.000244140625</c:v>
                      </c:pt>
                      <c:pt idx="2782">
                        <c:v>596.500244140625</c:v>
                      </c:pt>
                      <c:pt idx="2783">
                        <c:v>596.10009765625</c:v>
                      </c:pt>
                      <c:pt idx="2784">
                        <c:v>595.60009765625</c:v>
                      </c:pt>
                      <c:pt idx="2785">
                        <c:v>595.099853515625</c:v>
                      </c:pt>
                      <c:pt idx="2786">
                        <c:v>594.599853515625</c:v>
                      </c:pt>
                      <c:pt idx="2787">
                        <c:v>594.099853515625</c:v>
                      </c:pt>
                      <c:pt idx="2788">
                        <c:v>593.599853515625</c:v>
                      </c:pt>
                      <c:pt idx="2789">
                        <c:v>593.2998046875</c:v>
                      </c:pt>
                      <c:pt idx="2790">
                        <c:v>592.89990234375</c:v>
                      </c:pt>
                      <c:pt idx="2791">
                        <c:v>592.39990234375</c:v>
                      </c:pt>
                      <c:pt idx="2792">
                        <c:v>592</c:v>
                      </c:pt>
                      <c:pt idx="2793">
                        <c:v>591.5</c:v>
                      </c:pt>
                      <c:pt idx="2794">
                        <c:v>591</c:v>
                      </c:pt>
                      <c:pt idx="2795">
                        <c:v>590.5</c:v>
                      </c:pt>
                      <c:pt idx="2796">
                        <c:v>590</c:v>
                      </c:pt>
                      <c:pt idx="2797">
                        <c:v>589.800048828125</c:v>
                      </c:pt>
                      <c:pt idx="2798">
                        <c:v>589.39990234375</c:v>
                      </c:pt>
                      <c:pt idx="2799">
                        <c:v>588.89990234375</c:v>
                      </c:pt>
                      <c:pt idx="2800">
                        <c:v>588.39990234375</c:v>
                      </c:pt>
                      <c:pt idx="2801">
                        <c:v>587.89990234375</c:v>
                      </c:pt>
                      <c:pt idx="2802">
                        <c:v>587.5</c:v>
                      </c:pt>
                      <c:pt idx="2803">
                        <c:v>587</c:v>
                      </c:pt>
                      <c:pt idx="2804">
                        <c:v>586.400146484375</c:v>
                      </c:pt>
                      <c:pt idx="2805">
                        <c:v>586</c:v>
                      </c:pt>
                      <c:pt idx="2806">
                        <c:v>585.400146484375</c:v>
                      </c:pt>
                      <c:pt idx="2807">
                        <c:v>585</c:v>
                      </c:pt>
                      <c:pt idx="2808">
                        <c:v>584.5</c:v>
                      </c:pt>
                      <c:pt idx="2809">
                        <c:v>584.000244140625</c:v>
                      </c:pt>
                      <c:pt idx="2810">
                        <c:v>583.60009765625</c:v>
                      </c:pt>
                      <c:pt idx="2811">
                        <c:v>583.10009765625</c:v>
                      </c:pt>
                      <c:pt idx="2812">
                        <c:v>582.60009765625</c:v>
                      </c:pt>
                      <c:pt idx="2813">
                        <c:v>582.099853515625</c:v>
                      </c:pt>
                      <c:pt idx="2814">
                        <c:v>581.89990234375</c:v>
                      </c:pt>
                      <c:pt idx="2815">
                        <c:v>581.39990234375</c:v>
                      </c:pt>
                      <c:pt idx="2816">
                        <c:v>580.89990234375</c:v>
                      </c:pt>
                      <c:pt idx="2817">
                        <c:v>580.39990234375</c:v>
                      </c:pt>
                      <c:pt idx="2818">
                        <c:v>579.89990234375</c:v>
                      </c:pt>
                      <c:pt idx="2819">
                        <c:v>579.39990234375</c:v>
                      </c:pt>
                      <c:pt idx="2820">
                        <c:v>578.89990234375</c:v>
                      </c:pt>
                      <c:pt idx="2821">
                        <c:v>578.2998046875</c:v>
                      </c:pt>
                      <c:pt idx="2822">
                        <c:v>577.800048828125</c:v>
                      </c:pt>
                      <c:pt idx="2823">
                        <c:v>577.300048828125</c:v>
                      </c:pt>
                      <c:pt idx="2824">
                        <c:v>576.699951171875</c:v>
                      </c:pt>
                      <c:pt idx="2825">
                        <c:v>576.300048828125</c:v>
                      </c:pt>
                      <c:pt idx="2826">
                        <c:v>575.699951171875</c:v>
                      </c:pt>
                      <c:pt idx="2827">
                        <c:v>575.199951171875</c:v>
                      </c:pt>
                      <c:pt idx="2828">
                        <c:v>574.699951171875</c:v>
                      </c:pt>
                      <c:pt idx="2829">
                        <c:v>574.199951171875</c:v>
                      </c:pt>
                      <c:pt idx="2830">
                        <c:v>573.699951171875</c:v>
                      </c:pt>
                      <c:pt idx="2831">
                        <c:v>573.400146484375</c:v>
                      </c:pt>
                      <c:pt idx="2832">
                        <c:v>572.900146484375</c:v>
                      </c:pt>
                      <c:pt idx="2833">
                        <c:v>572.400146484375</c:v>
                      </c:pt>
                      <c:pt idx="2834">
                        <c:v>571.7001953125</c:v>
                      </c:pt>
                      <c:pt idx="2835">
                        <c:v>571.300048828125</c:v>
                      </c:pt>
                      <c:pt idx="2836">
                        <c:v>571.000244140625</c:v>
                      </c:pt>
                      <c:pt idx="2837">
                        <c:v>570.500244140625</c:v>
                      </c:pt>
                      <c:pt idx="2838">
                        <c:v>569.900146484375</c:v>
                      </c:pt>
                      <c:pt idx="2839">
                        <c:v>569.39990234375</c:v>
                      </c:pt>
                      <c:pt idx="2840">
                        <c:v>568.89990234375</c:v>
                      </c:pt>
                      <c:pt idx="2841">
                        <c:v>568.39990234375</c:v>
                      </c:pt>
                      <c:pt idx="2842">
                        <c:v>567.7998046875</c:v>
                      </c:pt>
                      <c:pt idx="2843">
                        <c:v>567.2998046875</c:v>
                      </c:pt>
                      <c:pt idx="2844">
                        <c:v>566.699951171875</c:v>
                      </c:pt>
                      <c:pt idx="2845">
                        <c:v>566.199951171875</c:v>
                      </c:pt>
                      <c:pt idx="2846">
                        <c:v>565.699951171875</c:v>
                      </c:pt>
                      <c:pt idx="2847">
                        <c:v>565.199951171875</c:v>
                      </c:pt>
                      <c:pt idx="2848">
                        <c:v>564.89990234375</c:v>
                      </c:pt>
                      <c:pt idx="2849">
                        <c:v>564.39990234375</c:v>
                      </c:pt>
                      <c:pt idx="2850">
                        <c:v>563.89990234375</c:v>
                      </c:pt>
                      <c:pt idx="2851">
                        <c:v>563.39990234375</c:v>
                      </c:pt>
                      <c:pt idx="2852">
                        <c:v>562.800048828125</c:v>
                      </c:pt>
                      <c:pt idx="2853">
                        <c:v>562.10009765625</c:v>
                      </c:pt>
                      <c:pt idx="2854">
                        <c:v>561.60009765625</c:v>
                      </c:pt>
                      <c:pt idx="2855">
                        <c:v>561.10009765625</c:v>
                      </c:pt>
                      <c:pt idx="2856">
                        <c:v>560.5</c:v>
                      </c:pt>
                      <c:pt idx="2857">
                        <c:v>559.900146484375</c:v>
                      </c:pt>
                      <c:pt idx="2858">
                        <c:v>559.400146484375</c:v>
                      </c:pt>
                      <c:pt idx="2859">
                        <c:v>558.800048828125</c:v>
                      </c:pt>
                      <c:pt idx="2860">
                        <c:v>558.300048828125</c:v>
                      </c:pt>
                      <c:pt idx="2861">
                        <c:v>558.000244140625</c:v>
                      </c:pt>
                      <c:pt idx="2862">
                        <c:v>557.400146484375</c:v>
                      </c:pt>
                      <c:pt idx="2863">
                        <c:v>556.80029296875</c:v>
                      </c:pt>
                      <c:pt idx="2864">
                        <c:v>556.19970703125</c:v>
                      </c:pt>
                      <c:pt idx="2865">
                        <c:v>555.599853515625</c:v>
                      </c:pt>
                      <c:pt idx="2866">
                        <c:v>554.999755859375</c:v>
                      </c:pt>
                      <c:pt idx="2867">
                        <c:v>554.39990234375</c:v>
                      </c:pt>
                      <c:pt idx="2868">
                        <c:v>553.89990234375</c:v>
                      </c:pt>
                      <c:pt idx="2869">
                        <c:v>553.2998046875</c:v>
                      </c:pt>
                      <c:pt idx="2870">
                        <c:v>552.599853515625</c:v>
                      </c:pt>
                      <c:pt idx="2871">
                        <c:v>552</c:v>
                      </c:pt>
                      <c:pt idx="2872">
                        <c:v>551.39990234375</c:v>
                      </c:pt>
                      <c:pt idx="2873">
                        <c:v>550.89990234375</c:v>
                      </c:pt>
                      <c:pt idx="2874">
                        <c:v>550.199951171875</c:v>
                      </c:pt>
                      <c:pt idx="2875">
                        <c:v>549.60009765625</c:v>
                      </c:pt>
                      <c:pt idx="2876">
                        <c:v>549</c:v>
                      </c:pt>
                      <c:pt idx="2877">
                        <c:v>548.400146484375</c:v>
                      </c:pt>
                      <c:pt idx="2878">
                        <c:v>548</c:v>
                      </c:pt>
                      <c:pt idx="2879">
                        <c:v>547.400146484375</c:v>
                      </c:pt>
                      <c:pt idx="2880">
                        <c:v>546.900146484375</c:v>
                      </c:pt>
                      <c:pt idx="2881">
                        <c:v>546.300048828125</c:v>
                      </c:pt>
                      <c:pt idx="2882">
                        <c:v>545.60009765625</c:v>
                      </c:pt>
                      <c:pt idx="2883">
                        <c:v>545.000244140625</c:v>
                      </c:pt>
                      <c:pt idx="2884">
                        <c:v>544.400146484375</c:v>
                      </c:pt>
                      <c:pt idx="2885">
                        <c:v>543.69970703125</c:v>
                      </c:pt>
                      <c:pt idx="2886">
                        <c:v>543.099853515625</c:v>
                      </c:pt>
                      <c:pt idx="2887">
                        <c:v>542.499755859375</c:v>
                      </c:pt>
                      <c:pt idx="2888">
                        <c:v>541.699951171875</c:v>
                      </c:pt>
                      <c:pt idx="2889">
                        <c:v>541.199951171875</c:v>
                      </c:pt>
                      <c:pt idx="2890">
                        <c:v>540.5</c:v>
                      </c:pt>
                      <c:pt idx="2891">
                        <c:v>539.89990234375</c:v>
                      </c:pt>
                      <c:pt idx="2892">
                        <c:v>539.300048828125</c:v>
                      </c:pt>
                      <c:pt idx="2893">
                        <c:v>538.599853515625</c:v>
                      </c:pt>
                      <c:pt idx="2894">
                        <c:v>538.10009765625</c:v>
                      </c:pt>
                      <c:pt idx="2895">
                        <c:v>537.800048828125</c:v>
                      </c:pt>
                      <c:pt idx="2896">
                        <c:v>537.10009765625</c:v>
                      </c:pt>
                      <c:pt idx="2897">
                        <c:v>536.400146484375</c:v>
                      </c:pt>
                      <c:pt idx="2898">
                        <c:v>535.800048828125</c:v>
                      </c:pt>
                      <c:pt idx="2899">
                        <c:v>535.199951171875</c:v>
                      </c:pt>
                      <c:pt idx="2900">
                        <c:v>534.5</c:v>
                      </c:pt>
                      <c:pt idx="2901">
                        <c:v>533.800048828125</c:v>
                      </c:pt>
                      <c:pt idx="2902">
                        <c:v>533.300048828125</c:v>
                      </c:pt>
                      <c:pt idx="2903">
                        <c:v>532.60009765625</c:v>
                      </c:pt>
                      <c:pt idx="2904">
                        <c:v>532.000244140625</c:v>
                      </c:pt>
                      <c:pt idx="2905">
                        <c:v>531.400146484375</c:v>
                      </c:pt>
                      <c:pt idx="2906">
                        <c:v>530.69970703125</c:v>
                      </c:pt>
                      <c:pt idx="2907">
                        <c:v>530.099853515625</c:v>
                      </c:pt>
                      <c:pt idx="2908">
                        <c:v>529.39990234375</c:v>
                      </c:pt>
                      <c:pt idx="2909">
                        <c:v>528.699951171875</c:v>
                      </c:pt>
                      <c:pt idx="2910">
                        <c:v>528.099853515625</c:v>
                      </c:pt>
                      <c:pt idx="2911">
                        <c:v>527.39990234375</c:v>
                      </c:pt>
                      <c:pt idx="2912">
                        <c:v>526.800048828125</c:v>
                      </c:pt>
                      <c:pt idx="2913">
                        <c:v>526.39990234375</c:v>
                      </c:pt>
                      <c:pt idx="2914">
                        <c:v>525.800048828125</c:v>
                      </c:pt>
                      <c:pt idx="2915">
                        <c:v>525.10009765625</c:v>
                      </c:pt>
                      <c:pt idx="2916">
                        <c:v>524.5</c:v>
                      </c:pt>
                      <c:pt idx="2917">
                        <c:v>523.800048828125</c:v>
                      </c:pt>
                      <c:pt idx="2918">
                        <c:v>523.199951171875</c:v>
                      </c:pt>
                      <c:pt idx="2919">
                        <c:v>522.5</c:v>
                      </c:pt>
                      <c:pt idx="2920">
                        <c:v>521.800048828125</c:v>
                      </c:pt>
                      <c:pt idx="2921">
                        <c:v>521.10009765625</c:v>
                      </c:pt>
                      <c:pt idx="2922">
                        <c:v>520.500244140625</c:v>
                      </c:pt>
                      <c:pt idx="2923">
                        <c:v>519.800048828125</c:v>
                      </c:pt>
                      <c:pt idx="2924">
                        <c:v>519.2001953125</c:v>
                      </c:pt>
                      <c:pt idx="2925">
                        <c:v>518.60009765625</c:v>
                      </c:pt>
                      <c:pt idx="2926">
                        <c:v>517.89990234375</c:v>
                      </c:pt>
                      <c:pt idx="2927">
                        <c:v>517.2998046875</c:v>
                      </c:pt>
                      <c:pt idx="2928">
                        <c:v>516.89990234375</c:v>
                      </c:pt>
                      <c:pt idx="2929">
                        <c:v>516.199951171875</c:v>
                      </c:pt>
                      <c:pt idx="2930">
                        <c:v>515.699951171875</c:v>
                      </c:pt>
                      <c:pt idx="2931">
                        <c:v>515</c:v>
                      </c:pt>
                      <c:pt idx="2932">
                        <c:v>514.2998046875</c:v>
                      </c:pt>
                      <c:pt idx="2933">
                        <c:v>514</c:v>
                      </c:pt>
                      <c:pt idx="2934">
                        <c:v>513.39990234375</c:v>
                      </c:pt>
                      <c:pt idx="2935">
                        <c:v>512.800048828125</c:v>
                      </c:pt>
                      <c:pt idx="2936">
                        <c:v>512.10009765625</c:v>
                      </c:pt>
                      <c:pt idx="2937">
                        <c:v>511.5</c:v>
                      </c:pt>
                      <c:pt idx="2938">
                        <c:v>510.900146484375</c:v>
                      </c:pt>
                      <c:pt idx="2939">
                        <c:v>510.199951171875</c:v>
                      </c:pt>
                      <c:pt idx="2940">
                        <c:v>509.5</c:v>
                      </c:pt>
                      <c:pt idx="2941">
                        <c:v>508.900146484375</c:v>
                      </c:pt>
                      <c:pt idx="2942">
                        <c:v>508.2001953125</c:v>
                      </c:pt>
                      <c:pt idx="2943">
                        <c:v>507.500244140625</c:v>
                      </c:pt>
                      <c:pt idx="2944">
                        <c:v>506.900146484375</c:v>
                      </c:pt>
                      <c:pt idx="2945">
                        <c:v>506.2001953125</c:v>
                      </c:pt>
                      <c:pt idx="2946">
                        <c:v>505.60009765625</c:v>
                      </c:pt>
                      <c:pt idx="2947">
                        <c:v>504.89990234375</c:v>
                      </c:pt>
                      <c:pt idx="2948">
                        <c:v>504.599853515625</c:v>
                      </c:pt>
                      <c:pt idx="2949">
                        <c:v>503.999755859375</c:v>
                      </c:pt>
                      <c:pt idx="2950">
                        <c:v>503.199951171875</c:v>
                      </c:pt>
                      <c:pt idx="2951">
                        <c:v>502.599853515625</c:v>
                      </c:pt>
                      <c:pt idx="2952">
                        <c:v>502</c:v>
                      </c:pt>
                      <c:pt idx="2953">
                        <c:v>501.300048828125</c:v>
                      </c:pt>
                      <c:pt idx="2954">
                        <c:v>500.699951171875</c:v>
                      </c:pt>
                      <c:pt idx="2955">
                        <c:v>500</c:v>
                      </c:pt>
                      <c:pt idx="2956">
                        <c:v>499.300048828125</c:v>
                      </c:pt>
                      <c:pt idx="2957">
                        <c:v>498.60009765625</c:v>
                      </c:pt>
                      <c:pt idx="2958">
                        <c:v>498</c:v>
                      </c:pt>
                      <c:pt idx="2959">
                        <c:v>497.300048828125</c:v>
                      </c:pt>
                      <c:pt idx="2960">
                        <c:v>496.699951171875</c:v>
                      </c:pt>
                      <c:pt idx="2961">
                        <c:v>496.2001953125</c:v>
                      </c:pt>
                      <c:pt idx="2962">
                        <c:v>495.5</c:v>
                      </c:pt>
                      <c:pt idx="2963">
                        <c:v>494.900146484375</c:v>
                      </c:pt>
                      <c:pt idx="2964">
                        <c:v>494.300048828125</c:v>
                      </c:pt>
                      <c:pt idx="2965">
                        <c:v>493.900146484375</c:v>
                      </c:pt>
                      <c:pt idx="2966">
                        <c:v>493.30029296875</c:v>
                      </c:pt>
                      <c:pt idx="2967">
                        <c:v>492.69970703125</c:v>
                      </c:pt>
                      <c:pt idx="2968">
                        <c:v>492.099853515625</c:v>
                      </c:pt>
                      <c:pt idx="2969">
                        <c:v>491.39990234375</c:v>
                      </c:pt>
                      <c:pt idx="2970">
                        <c:v>490.7998046875</c:v>
                      </c:pt>
                      <c:pt idx="2971">
                        <c:v>490.099853515625</c:v>
                      </c:pt>
                      <c:pt idx="2972">
                        <c:v>489.5</c:v>
                      </c:pt>
                      <c:pt idx="2973">
                        <c:v>488.699951171875</c:v>
                      </c:pt>
                      <c:pt idx="2974">
                        <c:v>488</c:v>
                      </c:pt>
                      <c:pt idx="2975">
                        <c:v>487.39990234375</c:v>
                      </c:pt>
                      <c:pt idx="2976">
                        <c:v>486.800048828125</c:v>
                      </c:pt>
                      <c:pt idx="2977">
                        <c:v>486.10009765625</c:v>
                      </c:pt>
                      <c:pt idx="2978">
                        <c:v>485.5</c:v>
                      </c:pt>
                      <c:pt idx="2979">
                        <c:v>484.900146484375</c:v>
                      </c:pt>
                      <c:pt idx="2980">
                        <c:v>484.300048828125</c:v>
                      </c:pt>
                      <c:pt idx="2981">
                        <c:v>483.60009765625</c:v>
                      </c:pt>
                      <c:pt idx="2982">
                        <c:v>483.300048828125</c:v>
                      </c:pt>
                      <c:pt idx="2983">
                        <c:v>482.60009765625</c:v>
                      </c:pt>
                      <c:pt idx="2984">
                        <c:v>482.000244140625</c:v>
                      </c:pt>
                      <c:pt idx="2985">
                        <c:v>481.400146484375</c:v>
                      </c:pt>
                      <c:pt idx="2986">
                        <c:v>480.7001953125</c:v>
                      </c:pt>
                      <c:pt idx="2987">
                        <c:v>480.10009765625</c:v>
                      </c:pt>
                      <c:pt idx="2988">
                        <c:v>479.39990234375</c:v>
                      </c:pt>
                      <c:pt idx="2989">
                        <c:v>478.7998046875</c:v>
                      </c:pt>
                      <c:pt idx="2990">
                        <c:v>478.2998046875</c:v>
                      </c:pt>
                      <c:pt idx="2991">
                        <c:v>477.599853515625</c:v>
                      </c:pt>
                      <c:pt idx="2992">
                        <c:v>477</c:v>
                      </c:pt>
                      <c:pt idx="2993">
                        <c:v>476.2998046875</c:v>
                      </c:pt>
                      <c:pt idx="2994">
                        <c:v>475.699951171875</c:v>
                      </c:pt>
                      <c:pt idx="2995">
                        <c:v>475.099853515625</c:v>
                      </c:pt>
                      <c:pt idx="2996">
                        <c:v>474.39990234375</c:v>
                      </c:pt>
                      <c:pt idx="2997">
                        <c:v>473.89990234375</c:v>
                      </c:pt>
                      <c:pt idx="2998">
                        <c:v>473.199951171875</c:v>
                      </c:pt>
                      <c:pt idx="2999">
                        <c:v>472.89990234375</c:v>
                      </c:pt>
                      <c:pt idx="3000">
                        <c:v>472.199951171875</c:v>
                      </c:pt>
                      <c:pt idx="3001">
                        <c:v>471.60009765625</c:v>
                      </c:pt>
                      <c:pt idx="3002">
                        <c:v>471</c:v>
                      </c:pt>
                      <c:pt idx="3003">
                        <c:v>470.400146484375</c:v>
                      </c:pt>
                      <c:pt idx="3004">
                        <c:v>469.800048828125</c:v>
                      </c:pt>
                      <c:pt idx="3005">
                        <c:v>469.10009765625</c:v>
                      </c:pt>
                      <c:pt idx="3006">
                        <c:v>468.500244140625</c:v>
                      </c:pt>
                      <c:pt idx="3007">
                        <c:v>467.900146484375</c:v>
                      </c:pt>
                      <c:pt idx="3008">
                        <c:v>467.30029296875</c:v>
                      </c:pt>
                      <c:pt idx="3009">
                        <c:v>466.69970703125</c:v>
                      </c:pt>
                      <c:pt idx="3010">
                        <c:v>465.999755859375</c:v>
                      </c:pt>
                      <c:pt idx="3011">
                        <c:v>465.39990234375</c:v>
                      </c:pt>
                      <c:pt idx="3012">
                        <c:v>464.7998046875</c:v>
                      </c:pt>
                      <c:pt idx="3013">
                        <c:v>464.199951171875</c:v>
                      </c:pt>
                      <c:pt idx="3014">
                        <c:v>463.599853515625</c:v>
                      </c:pt>
                      <c:pt idx="3015">
                        <c:v>463</c:v>
                      </c:pt>
                      <c:pt idx="3016">
                        <c:v>462.300048828125</c:v>
                      </c:pt>
                      <c:pt idx="3017">
                        <c:v>462.099853515625</c:v>
                      </c:pt>
                      <c:pt idx="3018">
                        <c:v>461.5</c:v>
                      </c:pt>
                      <c:pt idx="3019">
                        <c:v>460.800048828125</c:v>
                      </c:pt>
                      <c:pt idx="3020">
                        <c:v>460.199951171875</c:v>
                      </c:pt>
                      <c:pt idx="3021">
                        <c:v>459.60009765625</c:v>
                      </c:pt>
                      <c:pt idx="3022">
                        <c:v>459.300048828125</c:v>
                      </c:pt>
                      <c:pt idx="3023">
                        <c:v>458.699951171875</c:v>
                      </c:pt>
                      <c:pt idx="3024">
                        <c:v>458.10009765625</c:v>
                      </c:pt>
                      <c:pt idx="3025">
                        <c:v>457.5</c:v>
                      </c:pt>
                      <c:pt idx="3026">
                        <c:v>457</c:v>
                      </c:pt>
                      <c:pt idx="3027">
                        <c:v>456.2001953125</c:v>
                      </c:pt>
                      <c:pt idx="3028">
                        <c:v>455.60009765625</c:v>
                      </c:pt>
                      <c:pt idx="3029">
                        <c:v>455.000244140625</c:v>
                      </c:pt>
                      <c:pt idx="3030">
                        <c:v>454.400146484375</c:v>
                      </c:pt>
                      <c:pt idx="3031">
                        <c:v>453.7998046875</c:v>
                      </c:pt>
                      <c:pt idx="3032">
                        <c:v>453.199951171875</c:v>
                      </c:pt>
                      <c:pt idx="3033">
                        <c:v>452.89990234375</c:v>
                      </c:pt>
                      <c:pt idx="3034">
                        <c:v>452.2998046875</c:v>
                      </c:pt>
                      <c:pt idx="3035">
                        <c:v>451.999755859375</c:v>
                      </c:pt>
                      <c:pt idx="3036">
                        <c:v>451.39990234375</c:v>
                      </c:pt>
                      <c:pt idx="3037">
                        <c:v>450.7998046875</c:v>
                      </c:pt>
                      <c:pt idx="3038">
                        <c:v>450.199951171875</c:v>
                      </c:pt>
                      <c:pt idx="3039">
                        <c:v>449.39990234375</c:v>
                      </c:pt>
                      <c:pt idx="3040">
                        <c:v>448.89990234375</c:v>
                      </c:pt>
                      <c:pt idx="3041">
                        <c:v>448.300048828125</c:v>
                      </c:pt>
                      <c:pt idx="3042">
                        <c:v>447.699951171875</c:v>
                      </c:pt>
                      <c:pt idx="3043">
                        <c:v>447.10009765625</c:v>
                      </c:pt>
                      <c:pt idx="3044">
                        <c:v>446.5</c:v>
                      </c:pt>
                      <c:pt idx="3045">
                        <c:v>446</c:v>
                      </c:pt>
                      <c:pt idx="3046">
                        <c:v>445.400146484375</c:v>
                      </c:pt>
                      <c:pt idx="3047">
                        <c:v>444.800048828125</c:v>
                      </c:pt>
                      <c:pt idx="3048">
                        <c:v>444.2001953125</c:v>
                      </c:pt>
                      <c:pt idx="3049">
                        <c:v>443.900146484375</c:v>
                      </c:pt>
                      <c:pt idx="3050">
                        <c:v>443.300048828125</c:v>
                      </c:pt>
                      <c:pt idx="3051">
                        <c:v>442.60009765625</c:v>
                      </c:pt>
                      <c:pt idx="3052">
                        <c:v>442.000244140625</c:v>
                      </c:pt>
                      <c:pt idx="3053">
                        <c:v>441.39990234375</c:v>
                      </c:pt>
                      <c:pt idx="3054">
                        <c:v>440.7998046875</c:v>
                      </c:pt>
                      <c:pt idx="3055">
                        <c:v>440.2998046875</c:v>
                      </c:pt>
                      <c:pt idx="3056">
                        <c:v>439.699951171875</c:v>
                      </c:pt>
                      <c:pt idx="3057">
                        <c:v>439.099853515625</c:v>
                      </c:pt>
                      <c:pt idx="3058">
                        <c:v>438.599853515625</c:v>
                      </c:pt>
                      <c:pt idx="3059">
                        <c:v>438</c:v>
                      </c:pt>
                      <c:pt idx="3060">
                        <c:v>437.39990234375</c:v>
                      </c:pt>
                      <c:pt idx="3061">
                        <c:v>436.800048828125</c:v>
                      </c:pt>
                      <c:pt idx="3062">
                        <c:v>436.199951171875</c:v>
                      </c:pt>
                      <c:pt idx="3063">
                        <c:v>435.699951171875</c:v>
                      </c:pt>
                      <c:pt idx="3064">
                        <c:v>435.10009765625</c:v>
                      </c:pt>
                      <c:pt idx="3065">
                        <c:v>434.5</c:v>
                      </c:pt>
                      <c:pt idx="3066">
                        <c:v>434</c:v>
                      </c:pt>
                      <c:pt idx="3067">
                        <c:v>433.699951171875</c:v>
                      </c:pt>
                      <c:pt idx="3068">
                        <c:v>433.10009765625</c:v>
                      </c:pt>
                      <c:pt idx="3069">
                        <c:v>432.5</c:v>
                      </c:pt>
                      <c:pt idx="3070">
                        <c:v>431.900146484375</c:v>
                      </c:pt>
                      <c:pt idx="3071">
                        <c:v>431.300048828125</c:v>
                      </c:pt>
                      <c:pt idx="3072">
                        <c:v>430.800048828125</c:v>
                      </c:pt>
                      <c:pt idx="3073">
                        <c:v>430.2001953125</c:v>
                      </c:pt>
                      <c:pt idx="3074">
                        <c:v>429.60009765625</c:v>
                      </c:pt>
                      <c:pt idx="3075">
                        <c:v>429.2001953125</c:v>
                      </c:pt>
                      <c:pt idx="3076">
                        <c:v>428.499755859375</c:v>
                      </c:pt>
                      <c:pt idx="3077">
                        <c:v>427.999755859375</c:v>
                      </c:pt>
                      <c:pt idx="3078">
                        <c:v>427.499755859375</c:v>
                      </c:pt>
                      <c:pt idx="3079">
                        <c:v>426.89990234375</c:v>
                      </c:pt>
                      <c:pt idx="3080">
                        <c:v>426.2998046875</c:v>
                      </c:pt>
                      <c:pt idx="3081">
                        <c:v>425.699951171875</c:v>
                      </c:pt>
                      <c:pt idx="3082">
                        <c:v>425.199951171875</c:v>
                      </c:pt>
                      <c:pt idx="3083">
                        <c:v>424.7998046875</c:v>
                      </c:pt>
                      <c:pt idx="3084">
                        <c:v>424.300048828125</c:v>
                      </c:pt>
                      <c:pt idx="3085">
                        <c:v>423.699951171875</c:v>
                      </c:pt>
                      <c:pt idx="3086">
                        <c:v>423.199951171875</c:v>
                      </c:pt>
                      <c:pt idx="3087">
                        <c:v>422.60009765625</c:v>
                      </c:pt>
                      <c:pt idx="3088">
                        <c:v>422</c:v>
                      </c:pt>
                      <c:pt idx="3089">
                        <c:v>421.5</c:v>
                      </c:pt>
                      <c:pt idx="3090">
                        <c:v>420.900146484375</c:v>
                      </c:pt>
                      <c:pt idx="3091">
                        <c:v>420.400146484375</c:v>
                      </c:pt>
                      <c:pt idx="3092">
                        <c:v>419.800048828125</c:v>
                      </c:pt>
                      <c:pt idx="3093">
                        <c:v>419.300048828125</c:v>
                      </c:pt>
                      <c:pt idx="3094">
                        <c:v>418.800048828125</c:v>
                      </c:pt>
                      <c:pt idx="3095">
                        <c:v>418.2001953125</c:v>
                      </c:pt>
                      <c:pt idx="3096">
                        <c:v>417.7001953125</c:v>
                      </c:pt>
                      <c:pt idx="3097">
                        <c:v>417.10009765625</c:v>
                      </c:pt>
                      <c:pt idx="3098">
                        <c:v>416.60009765625</c:v>
                      </c:pt>
                      <c:pt idx="3099">
                        <c:v>416.10009765625</c:v>
                      </c:pt>
                      <c:pt idx="3100">
                        <c:v>415.7998046875</c:v>
                      </c:pt>
                      <c:pt idx="3101">
                        <c:v>415.2998046875</c:v>
                      </c:pt>
                      <c:pt idx="3102">
                        <c:v>414.699951171875</c:v>
                      </c:pt>
                      <c:pt idx="3103">
                        <c:v>414.199951171875</c:v>
                      </c:pt>
                      <c:pt idx="3104">
                        <c:v>413.699951171875</c:v>
                      </c:pt>
                      <c:pt idx="3105">
                        <c:v>413.099853515625</c:v>
                      </c:pt>
                      <c:pt idx="3106">
                        <c:v>412.599853515625</c:v>
                      </c:pt>
                      <c:pt idx="3107">
                        <c:v>412.099853515625</c:v>
                      </c:pt>
                      <c:pt idx="3108">
                        <c:v>411.599853515625</c:v>
                      </c:pt>
                      <c:pt idx="3109">
                        <c:v>411</c:v>
                      </c:pt>
                      <c:pt idx="3110">
                        <c:v>410.5</c:v>
                      </c:pt>
                      <c:pt idx="3111">
                        <c:v>409.800048828125</c:v>
                      </c:pt>
                      <c:pt idx="3112">
                        <c:v>409.199951171875</c:v>
                      </c:pt>
                      <c:pt idx="3113">
                        <c:v>408.699951171875</c:v>
                      </c:pt>
                      <c:pt idx="3114">
                        <c:v>408.199951171875</c:v>
                      </c:pt>
                      <c:pt idx="3115">
                        <c:v>407.699951171875</c:v>
                      </c:pt>
                      <c:pt idx="3116">
                        <c:v>407.10009765625</c:v>
                      </c:pt>
                      <c:pt idx="3117">
                        <c:v>406.800048828125</c:v>
                      </c:pt>
                      <c:pt idx="3118">
                        <c:v>406.300048828125</c:v>
                      </c:pt>
                      <c:pt idx="3119">
                        <c:v>406</c:v>
                      </c:pt>
                      <c:pt idx="3120">
                        <c:v>405.5</c:v>
                      </c:pt>
                      <c:pt idx="3121">
                        <c:v>404.900146484375</c:v>
                      </c:pt>
                      <c:pt idx="3122">
                        <c:v>404.400146484375</c:v>
                      </c:pt>
                      <c:pt idx="3123">
                        <c:v>404.000244140625</c:v>
                      </c:pt>
                      <c:pt idx="3124">
                        <c:v>403.400146484375</c:v>
                      </c:pt>
                      <c:pt idx="3125">
                        <c:v>402.89990234375</c:v>
                      </c:pt>
                      <c:pt idx="3126">
                        <c:v>402.39990234375</c:v>
                      </c:pt>
                      <c:pt idx="3127">
                        <c:v>401.89990234375</c:v>
                      </c:pt>
                      <c:pt idx="3128">
                        <c:v>401.39990234375</c:v>
                      </c:pt>
                      <c:pt idx="3129">
                        <c:v>400.7998046875</c:v>
                      </c:pt>
                      <c:pt idx="3130">
                        <c:v>400.2998046875</c:v>
                      </c:pt>
                      <c:pt idx="3131">
                        <c:v>399.7998046875</c:v>
                      </c:pt>
                      <c:pt idx="3132">
                        <c:v>399.2998046875</c:v>
                      </c:pt>
                      <c:pt idx="3133">
                        <c:v>398.800048828125</c:v>
                      </c:pt>
                      <c:pt idx="3134">
                        <c:v>398.300048828125</c:v>
                      </c:pt>
                      <c:pt idx="3135">
                        <c:v>397.89990234375</c:v>
                      </c:pt>
                      <c:pt idx="3136">
                        <c:v>397.39990234375</c:v>
                      </c:pt>
                      <c:pt idx="3137">
                        <c:v>396.89990234375</c:v>
                      </c:pt>
                      <c:pt idx="3138">
                        <c:v>396.39990234375</c:v>
                      </c:pt>
                      <c:pt idx="3139">
                        <c:v>395.89990234375</c:v>
                      </c:pt>
                      <c:pt idx="3140">
                        <c:v>395.400146484375</c:v>
                      </c:pt>
                      <c:pt idx="3141">
                        <c:v>394.800048828125</c:v>
                      </c:pt>
                      <c:pt idx="3142">
                        <c:v>394.400146484375</c:v>
                      </c:pt>
                      <c:pt idx="3143">
                        <c:v>393.900146484375</c:v>
                      </c:pt>
                      <c:pt idx="3144">
                        <c:v>393.300048828125</c:v>
                      </c:pt>
                      <c:pt idx="3145">
                        <c:v>392.800048828125</c:v>
                      </c:pt>
                      <c:pt idx="3146">
                        <c:v>392.300048828125</c:v>
                      </c:pt>
                      <c:pt idx="3147">
                        <c:v>391.800048828125</c:v>
                      </c:pt>
                      <c:pt idx="3148">
                        <c:v>391.400146484375</c:v>
                      </c:pt>
                      <c:pt idx="3149">
                        <c:v>390.900146484375</c:v>
                      </c:pt>
                      <c:pt idx="3150">
                        <c:v>390.400146484375</c:v>
                      </c:pt>
                      <c:pt idx="3151">
                        <c:v>390.19970703125</c:v>
                      </c:pt>
                      <c:pt idx="3152">
                        <c:v>389.69970703125</c:v>
                      </c:pt>
                      <c:pt idx="3153">
                        <c:v>389.199951171875</c:v>
                      </c:pt>
                      <c:pt idx="3154">
                        <c:v>388.7998046875</c:v>
                      </c:pt>
                      <c:pt idx="3155">
                        <c:v>388.2998046875</c:v>
                      </c:pt>
                      <c:pt idx="3156">
                        <c:v>387.7998046875</c:v>
                      </c:pt>
                      <c:pt idx="3157">
                        <c:v>387.5</c:v>
                      </c:pt>
                      <c:pt idx="3158">
                        <c:v>387</c:v>
                      </c:pt>
                      <c:pt idx="3159">
                        <c:v>386.599853515625</c:v>
                      </c:pt>
                      <c:pt idx="3160">
                        <c:v>386.099853515625</c:v>
                      </c:pt>
                      <c:pt idx="3161">
                        <c:v>385.599853515625</c:v>
                      </c:pt>
                      <c:pt idx="3162">
                        <c:v>385.099853515625</c:v>
                      </c:pt>
                      <c:pt idx="3163">
                        <c:v>384.699951171875</c:v>
                      </c:pt>
                      <c:pt idx="3164">
                        <c:v>384.199951171875</c:v>
                      </c:pt>
                      <c:pt idx="3165">
                        <c:v>383.699951171875</c:v>
                      </c:pt>
                      <c:pt idx="3166">
                        <c:v>383.10009765625</c:v>
                      </c:pt>
                      <c:pt idx="3167">
                        <c:v>382.699951171875</c:v>
                      </c:pt>
                      <c:pt idx="3168">
                        <c:v>382.199951171875</c:v>
                      </c:pt>
                      <c:pt idx="3169">
                        <c:v>381.699951171875</c:v>
                      </c:pt>
                      <c:pt idx="3170">
                        <c:v>381.2001953125</c:v>
                      </c:pt>
                      <c:pt idx="3171">
                        <c:v>380.900146484375</c:v>
                      </c:pt>
                      <c:pt idx="3172">
                        <c:v>380.400146484375</c:v>
                      </c:pt>
                      <c:pt idx="3173">
                        <c:v>379.900146484375</c:v>
                      </c:pt>
                      <c:pt idx="3174">
                        <c:v>379.400146484375</c:v>
                      </c:pt>
                      <c:pt idx="3175">
                        <c:v>378.900146484375</c:v>
                      </c:pt>
                      <c:pt idx="3176">
                        <c:v>378.500244140625</c:v>
                      </c:pt>
                      <c:pt idx="3177">
                        <c:v>377.900146484375</c:v>
                      </c:pt>
                      <c:pt idx="3178">
                        <c:v>377.499755859375</c:v>
                      </c:pt>
                      <c:pt idx="3179">
                        <c:v>377.099853515625</c:v>
                      </c:pt>
                      <c:pt idx="3180">
                        <c:v>376.599853515625</c:v>
                      </c:pt>
                      <c:pt idx="3181">
                        <c:v>376.099853515625</c:v>
                      </c:pt>
                      <c:pt idx="3182">
                        <c:v>375.599853515625</c:v>
                      </c:pt>
                      <c:pt idx="3183">
                        <c:v>375.2998046875</c:v>
                      </c:pt>
                      <c:pt idx="3184">
                        <c:v>374.89990234375</c:v>
                      </c:pt>
                      <c:pt idx="3185">
                        <c:v>374.39990234375</c:v>
                      </c:pt>
                      <c:pt idx="3186">
                        <c:v>373.89990234375</c:v>
                      </c:pt>
                      <c:pt idx="3187">
                        <c:v>373.39990234375</c:v>
                      </c:pt>
                      <c:pt idx="3188">
                        <c:v>373</c:v>
                      </c:pt>
                      <c:pt idx="3189">
                        <c:v>372.39990234375</c:v>
                      </c:pt>
                      <c:pt idx="3190">
                        <c:v>372</c:v>
                      </c:pt>
                      <c:pt idx="3191">
                        <c:v>371.5</c:v>
                      </c:pt>
                      <c:pt idx="3192">
                        <c:v>371.300048828125</c:v>
                      </c:pt>
                      <c:pt idx="3193">
                        <c:v>370.800048828125</c:v>
                      </c:pt>
                      <c:pt idx="3194">
                        <c:v>370.39990234375</c:v>
                      </c:pt>
                      <c:pt idx="3195">
                        <c:v>369.900146484375</c:v>
                      </c:pt>
                      <c:pt idx="3196">
                        <c:v>369.5</c:v>
                      </c:pt>
                      <c:pt idx="3197">
                        <c:v>369</c:v>
                      </c:pt>
                      <c:pt idx="3198">
                        <c:v>368.60009765625</c:v>
                      </c:pt>
                      <c:pt idx="3199">
                        <c:v>368.10009765625</c:v>
                      </c:pt>
                      <c:pt idx="3200">
                        <c:v>367.60009765625</c:v>
                      </c:pt>
                      <c:pt idx="3201">
                        <c:v>367.400146484375</c:v>
                      </c:pt>
                      <c:pt idx="3202">
                        <c:v>367.000244140625</c:v>
                      </c:pt>
                      <c:pt idx="3203">
                        <c:v>366.500244140625</c:v>
                      </c:pt>
                      <c:pt idx="3204">
                        <c:v>366.10009765625</c:v>
                      </c:pt>
                      <c:pt idx="3205">
                        <c:v>365.60009765625</c:v>
                      </c:pt>
                      <c:pt idx="3206">
                        <c:v>365.2001953125</c:v>
                      </c:pt>
                      <c:pt idx="3207">
                        <c:v>364.69970703125</c:v>
                      </c:pt>
                      <c:pt idx="3208">
                        <c:v>364.2998046875</c:v>
                      </c:pt>
                      <c:pt idx="3209">
                        <c:v>363.7998046875</c:v>
                      </c:pt>
                      <c:pt idx="3210">
                        <c:v>363.39990234375</c:v>
                      </c:pt>
                      <c:pt idx="3211">
                        <c:v>362.89990234375</c:v>
                      </c:pt>
                      <c:pt idx="3212">
                        <c:v>362.699951171875</c:v>
                      </c:pt>
                      <c:pt idx="3213">
                        <c:v>362.199951171875</c:v>
                      </c:pt>
                      <c:pt idx="3214">
                        <c:v>362</c:v>
                      </c:pt>
                      <c:pt idx="3215">
                        <c:v>361.5</c:v>
                      </c:pt>
                      <c:pt idx="3216">
                        <c:v>361.099853515625</c:v>
                      </c:pt>
                      <c:pt idx="3217">
                        <c:v>360.699951171875</c:v>
                      </c:pt>
                      <c:pt idx="3218">
                        <c:v>360.099853515625</c:v>
                      </c:pt>
                      <c:pt idx="3219">
                        <c:v>359.699951171875</c:v>
                      </c:pt>
                      <c:pt idx="3220">
                        <c:v>359.199951171875</c:v>
                      </c:pt>
                      <c:pt idx="3221">
                        <c:v>358.800048828125</c:v>
                      </c:pt>
                      <c:pt idx="3222">
                        <c:v>358.39990234375</c:v>
                      </c:pt>
                      <c:pt idx="3223">
                        <c:v>357.89990234375</c:v>
                      </c:pt>
                      <c:pt idx="3224">
                        <c:v>357.5</c:v>
                      </c:pt>
                      <c:pt idx="3225">
                        <c:v>357</c:v>
                      </c:pt>
                      <c:pt idx="3226">
                        <c:v>356.60009765625</c:v>
                      </c:pt>
                      <c:pt idx="3227">
                        <c:v>356.10009765625</c:v>
                      </c:pt>
                      <c:pt idx="3228">
                        <c:v>355.7001953125</c:v>
                      </c:pt>
                      <c:pt idx="3229">
                        <c:v>355.5</c:v>
                      </c:pt>
                      <c:pt idx="3230">
                        <c:v>355</c:v>
                      </c:pt>
                      <c:pt idx="3231">
                        <c:v>354.60009765625</c:v>
                      </c:pt>
                      <c:pt idx="3232">
                        <c:v>354.2001953125</c:v>
                      </c:pt>
                      <c:pt idx="3233">
                        <c:v>353.800048828125</c:v>
                      </c:pt>
                      <c:pt idx="3234">
                        <c:v>353.300048828125</c:v>
                      </c:pt>
                      <c:pt idx="3235">
                        <c:v>352.900146484375</c:v>
                      </c:pt>
                      <c:pt idx="3236">
                        <c:v>352.400146484375</c:v>
                      </c:pt>
                      <c:pt idx="3237">
                        <c:v>352.10009765625</c:v>
                      </c:pt>
                      <c:pt idx="3238">
                        <c:v>351.599853515625</c:v>
                      </c:pt>
                      <c:pt idx="3239">
                        <c:v>351.19970703125</c:v>
                      </c:pt>
                      <c:pt idx="3240">
                        <c:v>350.7998046875</c:v>
                      </c:pt>
                      <c:pt idx="3241">
                        <c:v>350.2998046875</c:v>
                      </c:pt>
                      <c:pt idx="3242">
                        <c:v>349.89990234375</c:v>
                      </c:pt>
                      <c:pt idx="3243">
                        <c:v>349.499755859375</c:v>
                      </c:pt>
                      <c:pt idx="3244">
                        <c:v>349.099853515625</c:v>
                      </c:pt>
                      <c:pt idx="3245">
                        <c:v>348.699951171875</c:v>
                      </c:pt>
                      <c:pt idx="3246">
                        <c:v>348.5</c:v>
                      </c:pt>
                      <c:pt idx="3247">
                        <c:v>348.099853515625</c:v>
                      </c:pt>
                      <c:pt idx="3248">
                        <c:v>347.89990234375</c:v>
                      </c:pt>
                      <c:pt idx="3249">
                        <c:v>347.5</c:v>
                      </c:pt>
                      <c:pt idx="3250">
                        <c:v>347.099853515625</c:v>
                      </c:pt>
                      <c:pt idx="3251">
                        <c:v>346.699951171875</c:v>
                      </c:pt>
                      <c:pt idx="3252">
                        <c:v>346.199951171875</c:v>
                      </c:pt>
                      <c:pt idx="3253">
                        <c:v>345.800048828125</c:v>
                      </c:pt>
                      <c:pt idx="3254">
                        <c:v>345.39990234375</c:v>
                      </c:pt>
                      <c:pt idx="3255">
                        <c:v>345</c:v>
                      </c:pt>
                      <c:pt idx="3256">
                        <c:v>344.5</c:v>
                      </c:pt>
                      <c:pt idx="3257">
                        <c:v>344</c:v>
                      </c:pt>
                      <c:pt idx="3258">
                        <c:v>343.699951171875</c:v>
                      </c:pt>
                      <c:pt idx="3259">
                        <c:v>343.300048828125</c:v>
                      </c:pt>
                      <c:pt idx="3260">
                        <c:v>342.900146484375</c:v>
                      </c:pt>
                      <c:pt idx="3261">
                        <c:v>342.400146484375</c:v>
                      </c:pt>
                      <c:pt idx="3262">
                        <c:v>342.10009765625</c:v>
                      </c:pt>
                      <c:pt idx="3263">
                        <c:v>341.7001953125</c:v>
                      </c:pt>
                      <c:pt idx="3264">
                        <c:v>341.5</c:v>
                      </c:pt>
                      <c:pt idx="3265">
                        <c:v>341.10009765625</c:v>
                      </c:pt>
                      <c:pt idx="3266">
                        <c:v>340.7001953125</c:v>
                      </c:pt>
                      <c:pt idx="3267">
                        <c:v>340.300048828125</c:v>
                      </c:pt>
                      <c:pt idx="3268">
                        <c:v>339.900146484375</c:v>
                      </c:pt>
                      <c:pt idx="3269">
                        <c:v>339.500244140625</c:v>
                      </c:pt>
                      <c:pt idx="3270">
                        <c:v>339.099853515625</c:v>
                      </c:pt>
                      <c:pt idx="3271">
                        <c:v>338.69970703125</c:v>
                      </c:pt>
                      <c:pt idx="3272">
                        <c:v>338.2998046875</c:v>
                      </c:pt>
                      <c:pt idx="3273">
                        <c:v>337.89990234375</c:v>
                      </c:pt>
                      <c:pt idx="3274">
                        <c:v>337.39990234375</c:v>
                      </c:pt>
                      <c:pt idx="3275">
                        <c:v>336.999755859375</c:v>
                      </c:pt>
                      <c:pt idx="3276">
                        <c:v>336.5</c:v>
                      </c:pt>
                      <c:pt idx="3277">
                        <c:v>336.199951171875</c:v>
                      </c:pt>
                      <c:pt idx="3278">
                        <c:v>335.7998046875</c:v>
                      </c:pt>
                      <c:pt idx="3279">
                        <c:v>335.39990234375</c:v>
                      </c:pt>
                      <c:pt idx="3280">
                        <c:v>335</c:v>
                      </c:pt>
                      <c:pt idx="3281">
                        <c:v>334.599853515625</c:v>
                      </c:pt>
                      <c:pt idx="3282">
                        <c:v>334.39990234375</c:v>
                      </c:pt>
                      <c:pt idx="3283">
                        <c:v>334</c:v>
                      </c:pt>
                      <c:pt idx="3284">
                        <c:v>333.599853515625</c:v>
                      </c:pt>
                      <c:pt idx="3285">
                        <c:v>333.199951171875</c:v>
                      </c:pt>
                      <c:pt idx="3286">
                        <c:v>332.800048828125</c:v>
                      </c:pt>
                      <c:pt idx="3287">
                        <c:v>332.39990234375</c:v>
                      </c:pt>
                      <c:pt idx="3288">
                        <c:v>332</c:v>
                      </c:pt>
                      <c:pt idx="3289">
                        <c:v>331.60009765625</c:v>
                      </c:pt>
                      <c:pt idx="3290">
                        <c:v>331.199951171875</c:v>
                      </c:pt>
                      <c:pt idx="3291">
                        <c:v>330.800048828125</c:v>
                      </c:pt>
                      <c:pt idx="3292">
                        <c:v>330.5</c:v>
                      </c:pt>
                      <c:pt idx="3293">
                        <c:v>330.10009765625</c:v>
                      </c:pt>
                      <c:pt idx="3294">
                        <c:v>329.7001953125</c:v>
                      </c:pt>
                      <c:pt idx="3295">
                        <c:v>329.300048828125</c:v>
                      </c:pt>
                      <c:pt idx="3296">
                        <c:v>328.900146484375</c:v>
                      </c:pt>
                      <c:pt idx="3297">
                        <c:v>328.7001953125</c:v>
                      </c:pt>
                      <c:pt idx="3298">
                        <c:v>328.400146484375</c:v>
                      </c:pt>
                      <c:pt idx="3299">
                        <c:v>328.000244140625</c:v>
                      </c:pt>
                      <c:pt idx="3300">
                        <c:v>327.60009765625</c:v>
                      </c:pt>
                      <c:pt idx="3301">
                        <c:v>327.500244140625</c:v>
                      </c:pt>
                      <c:pt idx="3302">
                        <c:v>327.000244140625</c:v>
                      </c:pt>
                      <c:pt idx="3303">
                        <c:v>326.7001953125</c:v>
                      </c:pt>
                      <c:pt idx="3304">
                        <c:v>326.2998046875</c:v>
                      </c:pt>
                      <c:pt idx="3305">
                        <c:v>325.89990234375</c:v>
                      </c:pt>
                      <c:pt idx="3306">
                        <c:v>325.499755859375</c:v>
                      </c:pt>
                      <c:pt idx="3307">
                        <c:v>325.199951171875</c:v>
                      </c:pt>
                      <c:pt idx="3308">
                        <c:v>324.7998046875</c:v>
                      </c:pt>
                      <c:pt idx="3309">
                        <c:v>324.39990234375</c:v>
                      </c:pt>
                      <c:pt idx="3310">
                        <c:v>323.999755859375</c:v>
                      </c:pt>
                      <c:pt idx="3311">
                        <c:v>323.599853515625</c:v>
                      </c:pt>
                      <c:pt idx="3312">
                        <c:v>323.2998046875</c:v>
                      </c:pt>
                      <c:pt idx="3313">
                        <c:v>322.89990234375</c:v>
                      </c:pt>
                      <c:pt idx="3314">
                        <c:v>322.599853515625</c:v>
                      </c:pt>
                      <c:pt idx="3315">
                        <c:v>322.199951171875</c:v>
                      </c:pt>
                      <c:pt idx="3316">
                        <c:v>321.800048828125</c:v>
                      </c:pt>
                      <c:pt idx="3317">
                        <c:v>321.5</c:v>
                      </c:pt>
                      <c:pt idx="3318">
                        <c:v>321.099853515625</c:v>
                      </c:pt>
                      <c:pt idx="3319">
                        <c:v>320.699951171875</c:v>
                      </c:pt>
                      <c:pt idx="3320">
                        <c:v>320.5</c:v>
                      </c:pt>
                      <c:pt idx="3321">
                        <c:v>320.199951171875</c:v>
                      </c:pt>
                      <c:pt idx="3322">
                        <c:v>319.699951171875</c:v>
                      </c:pt>
                      <c:pt idx="3323">
                        <c:v>319.39990234375</c:v>
                      </c:pt>
                      <c:pt idx="3324">
                        <c:v>319</c:v>
                      </c:pt>
                      <c:pt idx="3325">
                        <c:v>318.60009765625</c:v>
                      </c:pt>
                      <c:pt idx="3326">
                        <c:v>318.300048828125</c:v>
                      </c:pt>
                      <c:pt idx="3327">
                        <c:v>317.900146484375</c:v>
                      </c:pt>
                      <c:pt idx="3328">
                        <c:v>317.5</c:v>
                      </c:pt>
                      <c:pt idx="3329">
                        <c:v>317.2001953125</c:v>
                      </c:pt>
                      <c:pt idx="3330">
                        <c:v>316.800048828125</c:v>
                      </c:pt>
                      <c:pt idx="3331">
                        <c:v>316.5</c:v>
                      </c:pt>
                      <c:pt idx="3332">
                        <c:v>316.10009765625</c:v>
                      </c:pt>
                      <c:pt idx="3333">
                        <c:v>315.800048828125</c:v>
                      </c:pt>
                      <c:pt idx="3334">
                        <c:v>315.300048828125</c:v>
                      </c:pt>
                      <c:pt idx="3335">
                        <c:v>315.2001953125</c:v>
                      </c:pt>
                      <c:pt idx="3336">
                        <c:v>314.800048828125</c:v>
                      </c:pt>
                      <c:pt idx="3337">
                        <c:v>314.500244140625</c:v>
                      </c:pt>
                      <c:pt idx="3338">
                        <c:v>314.10009765625</c:v>
                      </c:pt>
                      <c:pt idx="3339">
                        <c:v>313.7001953125</c:v>
                      </c:pt>
                      <c:pt idx="3340">
                        <c:v>313.39990234375</c:v>
                      </c:pt>
                      <c:pt idx="3341">
                        <c:v>312.999755859375</c:v>
                      </c:pt>
                      <c:pt idx="3342">
                        <c:v>312.599853515625</c:v>
                      </c:pt>
                      <c:pt idx="3343">
                        <c:v>312.2998046875</c:v>
                      </c:pt>
                      <c:pt idx="3344">
                        <c:v>311.89990234375</c:v>
                      </c:pt>
                      <c:pt idx="3345">
                        <c:v>311.499755859375</c:v>
                      </c:pt>
                      <c:pt idx="3346">
                        <c:v>311.199951171875</c:v>
                      </c:pt>
                      <c:pt idx="3347">
                        <c:v>310.89990234375</c:v>
                      </c:pt>
                      <c:pt idx="3348">
                        <c:v>310.5</c:v>
                      </c:pt>
                      <c:pt idx="3349">
                        <c:v>310.099853515625</c:v>
                      </c:pt>
                      <c:pt idx="3350">
                        <c:v>309.7998046875</c:v>
                      </c:pt>
                      <c:pt idx="3351">
                        <c:v>309.5</c:v>
                      </c:pt>
                      <c:pt idx="3352">
                        <c:v>309.099853515625</c:v>
                      </c:pt>
                      <c:pt idx="3353">
                        <c:v>308.89990234375</c:v>
                      </c:pt>
                      <c:pt idx="3354">
                        <c:v>308.5</c:v>
                      </c:pt>
                      <c:pt idx="3355">
                        <c:v>308.199951171875</c:v>
                      </c:pt>
                      <c:pt idx="3356">
                        <c:v>307.800048828125</c:v>
                      </c:pt>
                      <c:pt idx="3357">
                        <c:v>307.5</c:v>
                      </c:pt>
                      <c:pt idx="3358">
                        <c:v>307.199951171875</c:v>
                      </c:pt>
                      <c:pt idx="3359">
                        <c:v>306.800048828125</c:v>
                      </c:pt>
                      <c:pt idx="3360">
                        <c:v>306.39990234375</c:v>
                      </c:pt>
                      <c:pt idx="3361">
                        <c:v>306.10009765625</c:v>
                      </c:pt>
                      <c:pt idx="3362">
                        <c:v>305.699951171875</c:v>
                      </c:pt>
                      <c:pt idx="3363">
                        <c:v>305.400146484375</c:v>
                      </c:pt>
                      <c:pt idx="3364">
                        <c:v>304.900146484375</c:v>
                      </c:pt>
                      <c:pt idx="3365">
                        <c:v>304.5</c:v>
                      </c:pt>
                      <c:pt idx="3366">
                        <c:v>304.2001953125</c:v>
                      </c:pt>
                      <c:pt idx="3367">
                        <c:v>303.800048828125</c:v>
                      </c:pt>
                      <c:pt idx="3368">
                        <c:v>303.7001953125</c:v>
                      </c:pt>
                      <c:pt idx="3369">
                        <c:v>303.300048828125</c:v>
                      </c:pt>
                      <c:pt idx="3370">
                        <c:v>303.10009765625</c:v>
                      </c:pt>
                      <c:pt idx="3371">
                        <c:v>302.800048828125</c:v>
                      </c:pt>
                      <c:pt idx="3372">
                        <c:v>302.500244140625</c:v>
                      </c:pt>
                      <c:pt idx="3373">
                        <c:v>302.10009765625</c:v>
                      </c:pt>
                      <c:pt idx="3374">
                        <c:v>301.800048828125</c:v>
                      </c:pt>
                      <c:pt idx="3375">
                        <c:v>301.400146484375</c:v>
                      </c:pt>
                      <c:pt idx="3376">
                        <c:v>301.000244140625</c:v>
                      </c:pt>
                      <c:pt idx="3377">
                        <c:v>300.599853515625</c:v>
                      </c:pt>
                      <c:pt idx="3378">
                        <c:v>300.39990234375</c:v>
                      </c:pt>
                      <c:pt idx="3379">
                        <c:v>299.999755859375</c:v>
                      </c:pt>
                      <c:pt idx="3380">
                        <c:v>299.599853515625</c:v>
                      </c:pt>
                      <c:pt idx="3381">
                        <c:v>299.2998046875</c:v>
                      </c:pt>
                      <c:pt idx="3382">
                        <c:v>299.199951171875</c:v>
                      </c:pt>
                      <c:pt idx="3383">
                        <c:v>298.89990234375</c:v>
                      </c:pt>
                      <c:pt idx="3384">
                        <c:v>298.499755859375</c:v>
                      </c:pt>
                      <c:pt idx="3385">
                        <c:v>298.2998046875</c:v>
                      </c:pt>
                      <c:pt idx="3386">
                        <c:v>298</c:v>
                      </c:pt>
                      <c:pt idx="3387">
                        <c:v>297.599853515625</c:v>
                      </c:pt>
                      <c:pt idx="3388">
                        <c:v>297.2998046875</c:v>
                      </c:pt>
                      <c:pt idx="3389">
                        <c:v>297.099853515625</c:v>
                      </c:pt>
                      <c:pt idx="3390">
                        <c:v>296.699951171875</c:v>
                      </c:pt>
                      <c:pt idx="3391">
                        <c:v>296.39990234375</c:v>
                      </c:pt>
                      <c:pt idx="3392">
                        <c:v>296.099853515625</c:v>
                      </c:pt>
                      <c:pt idx="3393">
                        <c:v>295.699951171875</c:v>
                      </c:pt>
                      <c:pt idx="3394">
                        <c:v>295.39990234375</c:v>
                      </c:pt>
                      <c:pt idx="3395">
                        <c:v>295</c:v>
                      </c:pt>
                      <c:pt idx="3396">
                        <c:v>294.699951171875</c:v>
                      </c:pt>
                      <c:pt idx="3397">
                        <c:v>294.39990234375</c:v>
                      </c:pt>
                      <c:pt idx="3398">
                        <c:v>294.10009765625</c:v>
                      </c:pt>
                      <c:pt idx="3399">
                        <c:v>293.699951171875</c:v>
                      </c:pt>
                      <c:pt idx="3400">
                        <c:v>293.400146484375</c:v>
                      </c:pt>
                      <c:pt idx="3401">
                        <c:v>293</c:v>
                      </c:pt>
                      <c:pt idx="3402">
                        <c:v>292.699951171875</c:v>
                      </c:pt>
                      <c:pt idx="3403">
                        <c:v>292.400146484375</c:v>
                      </c:pt>
                      <c:pt idx="3404">
                        <c:v>292.10009765625</c:v>
                      </c:pt>
                      <c:pt idx="3405">
                        <c:v>291.7001953125</c:v>
                      </c:pt>
                      <c:pt idx="3406">
                        <c:v>291.400146484375</c:v>
                      </c:pt>
                      <c:pt idx="3407">
                        <c:v>291.300048828125</c:v>
                      </c:pt>
                      <c:pt idx="3408">
                        <c:v>291</c:v>
                      </c:pt>
                      <c:pt idx="3409">
                        <c:v>290.60009765625</c:v>
                      </c:pt>
                      <c:pt idx="3410">
                        <c:v>290.300048828125</c:v>
                      </c:pt>
                      <c:pt idx="3411">
                        <c:v>290.000244140625</c:v>
                      </c:pt>
                      <c:pt idx="3412">
                        <c:v>289.7001953125</c:v>
                      </c:pt>
                      <c:pt idx="3413">
                        <c:v>289.300048828125</c:v>
                      </c:pt>
                      <c:pt idx="3414">
                        <c:v>289.000244140625</c:v>
                      </c:pt>
                      <c:pt idx="3415">
                        <c:v>288.60009765625</c:v>
                      </c:pt>
                      <c:pt idx="3416">
                        <c:v>288.400146484375</c:v>
                      </c:pt>
                      <c:pt idx="3417">
                        <c:v>288.000244140625</c:v>
                      </c:pt>
                      <c:pt idx="3418">
                        <c:v>287.7998046875</c:v>
                      </c:pt>
                      <c:pt idx="3419">
                        <c:v>287.499755859375</c:v>
                      </c:pt>
                      <c:pt idx="3420">
                        <c:v>287.19970703125</c:v>
                      </c:pt>
                      <c:pt idx="3421">
                        <c:v>286.7998046875</c:v>
                      </c:pt>
                      <c:pt idx="3422">
                        <c:v>286.499755859375</c:v>
                      </c:pt>
                      <c:pt idx="3423">
                        <c:v>286.2998046875</c:v>
                      </c:pt>
                      <c:pt idx="3424">
                        <c:v>285.7998046875</c:v>
                      </c:pt>
                      <c:pt idx="3425">
                        <c:v>285.499755859375</c:v>
                      </c:pt>
                      <c:pt idx="3426">
                        <c:v>285.39990234375</c:v>
                      </c:pt>
                      <c:pt idx="3427">
                        <c:v>285</c:v>
                      </c:pt>
                      <c:pt idx="3428">
                        <c:v>284.699951171875</c:v>
                      </c:pt>
                      <c:pt idx="3429">
                        <c:v>284.39990234375</c:v>
                      </c:pt>
                      <c:pt idx="3430">
                        <c:v>284.099853515625</c:v>
                      </c:pt>
                      <c:pt idx="3431">
                        <c:v>283.800048828125</c:v>
                      </c:pt>
                      <c:pt idx="3432">
                        <c:v>283.5</c:v>
                      </c:pt>
                      <c:pt idx="3433">
                        <c:v>283.099853515625</c:v>
                      </c:pt>
                      <c:pt idx="3434">
                        <c:v>282.800048828125</c:v>
                      </c:pt>
                      <c:pt idx="3435">
                        <c:v>282.5</c:v>
                      </c:pt>
                      <c:pt idx="3436">
                        <c:v>282.199951171875</c:v>
                      </c:pt>
                      <c:pt idx="3437">
                        <c:v>281.89990234375</c:v>
                      </c:pt>
                      <c:pt idx="3438">
                        <c:v>281.5</c:v>
                      </c:pt>
                      <c:pt idx="3439">
                        <c:v>281.199951171875</c:v>
                      </c:pt>
                      <c:pt idx="3440">
                        <c:v>281.10009765625</c:v>
                      </c:pt>
                      <c:pt idx="3441">
                        <c:v>280.800048828125</c:v>
                      </c:pt>
                      <c:pt idx="3442">
                        <c:v>280.5</c:v>
                      </c:pt>
                      <c:pt idx="3443">
                        <c:v>280.199951171875</c:v>
                      </c:pt>
                      <c:pt idx="3444">
                        <c:v>279.900146484375</c:v>
                      </c:pt>
                      <c:pt idx="3445">
                        <c:v>279.60009765625</c:v>
                      </c:pt>
                      <c:pt idx="3446">
                        <c:v>279.300048828125</c:v>
                      </c:pt>
                      <c:pt idx="3447">
                        <c:v>278.900146484375</c:v>
                      </c:pt>
                      <c:pt idx="3448">
                        <c:v>278.60009765625</c:v>
                      </c:pt>
                      <c:pt idx="3449">
                        <c:v>278.300048828125</c:v>
                      </c:pt>
                      <c:pt idx="3450">
                        <c:v>278</c:v>
                      </c:pt>
                      <c:pt idx="3451">
                        <c:v>277.7001953125</c:v>
                      </c:pt>
                      <c:pt idx="3452">
                        <c:v>277.400146484375</c:v>
                      </c:pt>
                      <c:pt idx="3453">
                        <c:v>277.000244140625</c:v>
                      </c:pt>
                      <c:pt idx="3454">
                        <c:v>276.800048828125</c:v>
                      </c:pt>
                      <c:pt idx="3455">
                        <c:v>276.500244140625</c:v>
                      </c:pt>
                      <c:pt idx="3456">
                        <c:v>276.2001953125</c:v>
                      </c:pt>
                      <c:pt idx="3457">
                        <c:v>275.80029296875</c:v>
                      </c:pt>
                      <c:pt idx="3458">
                        <c:v>275.7001953125</c:v>
                      </c:pt>
                      <c:pt idx="3459">
                        <c:v>275.60009765625</c:v>
                      </c:pt>
                      <c:pt idx="3460">
                        <c:v>275.30029296875</c:v>
                      </c:pt>
                      <c:pt idx="3461">
                        <c:v>274.89990234375</c:v>
                      </c:pt>
                      <c:pt idx="3462">
                        <c:v>274.69970703125</c:v>
                      </c:pt>
                      <c:pt idx="3463">
                        <c:v>274.39990234375</c:v>
                      </c:pt>
                      <c:pt idx="3464">
                        <c:v>274.099853515625</c:v>
                      </c:pt>
                      <c:pt idx="3465">
                        <c:v>273.699951171875</c:v>
                      </c:pt>
                      <c:pt idx="3466">
                        <c:v>273.39990234375</c:v>
                      </c:pt>
                      <c:pt idx="3467">
                        <c:v>273.099853515625</c:v>
                      </c:pt>
                      <c:pt idx="3468">
                        <c:v>272.7998046875</c:v>
                      </c:pt>
                      <c:pt idx="3469">
                        <c:v>272.5</c:v>
                      </c:pt>
                      <c:pt idx="3470">
                        <c:v>272.199951171875</c:v>
                      </c:pt>
                      <c:pt idx="3471">
                        <c:v>271.89990234375</c:v>
                      </c:pt>
                      <c:pt idx="3472">
                        <c:v>271.599853515625</c:v>
                      </c:pt>
                      <c:pt idx="3473">
                        <c:v>271.39990234375</c:v>
                      </c:pt>
                      <c:pt idx="3474">
                        <c:v>271</c:v>
                      </c:pt>
                      <c:pt idx="3475">
                        <c:v>270.800048828125</c:v>
                      </c:pt>
                      <c:pt idx="3476">
                        <c:v>270.5</c:v>
                      </c:pt>
                      <c:pt idx="3477">
                        <c:v>270.199951171875</c:v>
                      </c:pt>
                      <c:pt idx="3478">
                        <c:v>270</c:v>
                      </c:pt>
                      <c:pt idx="3479">
                        <c:v>269.699951171875</c:v>
                      </c:pt>
                      <c:pt idx="3480">
                        <c:v>269.39990234375</c:v>
                      </c:pt>
                      <c:pt idx="3481">
                        <c:v>269.10009765625</c:v>
                      </c:pt>
                      <c:pt idx="3482">
                        <c:v>268.800048828125</c:v>
                      </c:pt>
                      <c:pt idx="3483">
                        <c:v>268.5</c:v>
                      </c:pt>
                      <c:pt idx="3484">
                        <c:v>268.300048828125</c:v>
                      </c:pt>
                      <c:pt idx="3485">
                        <c:v>268</c:v>
                      </c:pt>
                      <c:pt idx="3486">
                        <c:v>267.699951171875</c:v>
                      </c:pt>
                      <c:pt idx="3487">
                        <c:v>267.400146484375</c:v>
                      </c:pt>
                      <c:pt idx="3488">
                        <c:v>267.10009765625</c:v>
                      </c:pt>
                      <c:pt idx="3489">
                        <c:v>266.800048828125</c:v>
                      </c:pt>
                      <c:pt idx="3490">
                        <c:v>266.5</c:v>
                      </c:pt>
                      <c:pt idx="3491">
                        <c:v>266.2001953125</c:v>
                      </c:pt>
                      <c:pt idx="3492">
                        <c:v>265.900146484375</c:v>
                      </c:pt>
                      <c:pt idx="3493">
                        <c:v>265.60009765625</c:v>
                      </c:pt>
                      <c:pt idx="3494">
                        <c:v>265.300048828125</c:v>
                      </c:pt>
                      <c:pt idx="3495">
                        <c:v>265.2001953125</c:v>
                      </c:pt>
                      <c:pt idx="3496">
                        <c:v>264.900146484375</c:v>
                      </c:pt>
                      <c:pt idx="3497">
                        <c:v>264.60009765625</c:v>
                      </c:pt>
                      <c:pt idx="3498">
                        <c:v>264.300048828125</c:v>
                      </c:pt>
                      <c:pt idx="3499">
                        <c:v>264.000244140625</c:v>
                      </c:pt>
                      <c:pt idx="3500">
                        <c:v>263.800048828125</c:v>
                      </c:pt>
                      <c:pt idx="3501">
                        <c:v>263.400146484375</c:v>
                      </c:pt>
                      <c:pt idx="3502">
                        <c:v>263.2001953125</c:v>
                      </c:pt>
                      <c:pt idx="3503">
                        <c:v>262.80029296875</c:v>
                      </c:pt>
                      <c:pt idx="3504">
                        <c:v>262.500244140625</c:v>
                      </c:pt>
                      <c:pt idx="3505">
                        <c:v>262.2998046875</c:v>
                      </c:pt>
                      <c:pt idx="3506">
                        <c:v>261.89990234375</c:v>
                      </c:pt>
                      <c:pt idx="3507">
                        <c:v>261.69970703125</c:v>
                      </c:pt>
                      <c:pt idx="3508">
                        <c:v>261.39990234375</c:v>
                      </c:pt>
                      <c:pt idx="3509">
                        <c:v>261.199951171875</c:v>
                      </c:pt>
                      <c:pt idx="3510">
                        <c:v>260.89990234375</c:v>
                      </c:pt>
                      <c:pt idx="3511">
                        <c:v>260.599853515625</c:v>
                      </c:pt>
                      <c:pt idx="3512">
                        <c:v>260.39990234375</c:v>
                      </c:pt>
                      <c:pt idx="3513">
                        <c:v>260.099853515625</c:v>
                      </c:pt>
                      <c:pt idx="3514">
                        <c:v>259.7998046875</c:v>
                      </c:pt>
                      <c:pt idx="3515">
                        <c:v>259.5</c:v>
                      </c:pt>
                      <c:pt idx="3516">
                        <c:v>259.2998046875</c:v>
                      </c:pt>
                      <c:pt idx="3517">
                        <c:v>259.099853515625</c:v>
                      </c:pt>
                      <c:pt idx="3518">
                        <c:v>258.7998046875</c:v>
                      </c:pt>
                      <c:pt idx="3519">
                        <c:v>258.5</c:v>
                      </c:pt>
                      <c:pt idx="3520">
                        <c:v>258.199951171875</c:v>
                      </c:pt>
                      <c:pt idx="3521">
                        <c:v>257.89990234375</c:v>
                      </c:pt>
                      <c:pt idx="3522">
                        <c:v>257.599853515625</c:v>
                      </c:pt>
                      <c:pt idx="3523">
                        <c:v>257.39990234375</c:v>
                      </c:pt>
                      <c:pt idx="3524">
                        <c:v>257.099853515625</c:v>
                      </c:pt>
                      <c:pt idx="3525">
                        <c:v>256.800048828125</c:v>
                      </c:pt>
                      <c:pt idx="3526">
                        <c:v>256.5</c:v>
                      </c:pt>
                      <c:pt idx="3527">
                        <c:v>256.39990234375</c:v>
                      </c:pt>
                      <c:pt idx="3528">
                        <c:v>256.199951171875</c:v>
                      </c:pt>
                      <c:pt idx="3529">
                        <c:v>255.89990234375</c:v>
                      </c:pt>
                      <c:pt idx="3530">
                        <c:v>255.800048828125</c:v>
                      </c:pt>
                      <c:pt idx="3531">
                        <c:v>255.5</c:v>
                      </c:pt>
                      <c:pt idx="3532">
                        <c:v>255.199951171875</c:v>
                      </c:pt>
                      <c:pt idx="3533">
                        <c:v>254.800048828125</c:v>
                      </c:pt>
                      <c:pt idx="3534">
                        <c:v>254.699951171875</c:v>
                      </c:pt>
                      <c:pt idx="3535">
                        <c:v>254.5</c:v>
                      </c:pt>
                      <c:pt idx="3536">
                        <c:v>254.199951171875</c:v>
                      </c:pt>
                      <c:pt idx="3537">
                        <c:v>253.900146484375</c:v>
                      </c:pt>
                      <c:pt idx="3538">
                        <c:v>253.60009765625</c:v>
                      </c:pt>
                      <c:pt idx="3539">
                        <c:v>253.2001953125</c:v>
                      </c:pt>
                      <c:pt idx="3540">
                        <c:v>253</c:v>
                      </c:pt>
                      <c:pt idx="3541">
                        <c:v>252.7001953125</c:v>
                      </c:pt>
                      <c:pt idx="3542">
                        <c:v>252.400146484375</c:v>
                      </c:pt>
                      <c:pt idx="3543">
                        <c:v>252.10009765625</c:v>
                      </c:pt>
                      <c:pt idx="3544">
                        <c:v>251.800048828125</c:v>
                      </c:pt>
                      <c:pt idx="3545">
                        <c:v>251.60009765625</c:v>
                      </c:pt>
                      <c:pt idx="3546">
                        <c:v>251.400146484375</c:v>
                      </c:pt>
                      <c:pt idx="3547">
                        <c:v>251.2001953125</c:v>
                      </c:pt>
                      <c:pt idx="3548">
                        <c:v>250.900146484375</c:v>
                      </c:pt>
                      <c:pt idx="3549">
                        <c:v>250.7001953125</c:v>
                      </c:pt>
                      <c:pt idx="3550">
                        <c:v>250.400146484375</c:v>
                      </c:pt>
                      <c:pt idx="3551">
                        <c:v>250.2001953125</c:v>
                      </c:pt>
                      <c:pt idx="3552">
                        <c:v>249.900146484375</c:v>
                      </c:pt>
                      <c:pt idx="3553">
                        <c:v>249.7001953125</c:v>
                      </c:pt>
                      <c:pt idx="3554">
                        <c:v>249.39990234375</c:v>
                      </c:pt>
                      <c:pt idx="3555">
                        <c:v>249.099853515625</c:v>
                      </c:pt>
                      <c:pt idx="3556">
                        <c:v>248.89990234375</c:v>
                      </c:pt>
                      <c:pt idx="3557">
                        <c:v>248.69970703125</c:v>
                      </c:pt>
                      <c:pt idx="3558">
                        <c:v>248.39990234375</c:v>
                      </c:pt>
                      <c:pt idx="3559">
                        <c:v>248.099853515625</c:v>
                      </c:pt>
                      <c:pt idx="3560">
                        <c:v>247.89990234375</c:v>
                      </c:pt>
                      <c:pt idx="3561">
                        <c:v>247.7998046875</c:v>
                      </c:pt>
                      <c:pt idx="3562">
                        <c:v>247.499755859375</c:v>
                      </c:pt>
                      <c:pt idx="3563">
                        <c:v>247.199951171875</c:v>
                      </c:pt>
                      <c:pt idx="3564">
                        <c:v>247</c:v>
                      </c:pt>
                      <c:pt idx="3565">
                        <c:v>246.7998046875</c:v>
                      </c:pt>
                      <c:pt idx="3566">
                        <c:v>246.5</c:v>
                      </c:pt>
                      <c:pt idx="3567">
                        <c:v>246.199951171875</c:v>
                      </c:pt>
                      <c:pt idx="3568">
                        <c:v>246</c:v>
                      </c:pt>
                      <c:pt idx="3569">
                        <c:v>245.699951171875</c:v>
                      </c:pt>
                      <c:pt idx="3570">
                        <c:v>245.39990234375</c:v>
                      </c:pt>
                      <c:pt idx="3571">
                        <c:v>245.199951171875</c:v>
                      </c:pt>
                      <c:pt idx="3572">
                        <c:v>244.89990234375</c:v>
                      </c:pt>
                      <c:pt idx="3573">
                        <c:v>244.699951171875</c:v>
                      </c:pt>
                      <c:pt idx="3574">
                        <c:v>244.39990234375</c:v>
                      </c:pt>
                      <c:pt idx="3575">
                        <c:v>244.099853515625</c:v>
                      </c:pt>
                      <c:pt idx="3576">
                        <c:v>243.800048828125</c:v>
                      </c:pt>
                      <c:pt idx="3577">
                        <c:v>243.5</c:v>
                      </c:pt>
                      <c:pt idx="3578">
                        <c:v>243.300048828125</c:v>
                      </c:pt>
                      <c:pt idx="3579">
                        <c:v>243.199951171875</c:v>
                      </c:pt>
                      <c:pt idx="3580">
                        <c:v>242.800048828125</c:v>
                      </c:pt>
                      <c:pt idx="3581">
                        <c:v>242.699951171875</c:v>
                      </c:pt>
                      <c:pt idx="3582">
                        <c:v>242.39990234375</c:v>
                      </c:pt>
                      <c:pt idx="3583">
                        <c:v>242.10009765625</c:v>
                      </c:pt>
                      <c:pt idx="3584">
                        <c:v>241.900146484375</c:v>
                      </c:pt>
                      <c:pt idx="3585">
                        <c:v>241.699951171875</c:v>
                      </c:pt>
                      <c:pt idx="3586">
                        <c:v>241.400146484375</c:v>
                      </c:pt>
                      <c:pt idx="3587">
                        <c:v>241.300048828125</c:v>
                      </c:pt>
                      <c:pt idx="3588">
                        <c:v>241.10009765625</c:v>
                      </c:pt>
                      <c:pt idx="3589">
                        <c:v>240.800048828125</c:v>
                      </c:pt>
                      <c:pt idx="3590">
                        <c:v>240.60009765625</c:v>
                      </c:pt>
                      <c:pt idx="3591">
                        <c:v>240.300048828125</c:v>
                      </c:pt>
                      <c:pt idx="3592">
                        <c:v>240.10009765625</c:v>
                      </c:pt>
                      <c:pt idx="3593">
                        <c:v>239.7001953125</c:v>
                      </c:pt>
                      <c:pt idx="3594">
                        <c:v>239.400146484375</c:v>
                      </c:pt>
                      <c:pt idx="3595">
                        <c:v>239.2001953125</c:v>
                      </c:pt>
                      <c:pt idx="3596">
                        <c:v>239.10009765625</c:v>
                      </c:pt>
                      <c:pt idx="3597">
                        <c:v>238.800048828125</c:v>
                      </c:pt>
                      <c:pt idx="3598">
                        <c:v>238.500244140625</c:v>
                      </c:pt>
                      <c:pt idx="3599">
                        <c:v>238.2001953125</c:v>
                      </c:pt>
                      <c:pt idx="3600">
                        <c:v>238.000244140625</c:v>
                      </c:pt>
                      <c:pt idx="3601">
                        <c:v>237.800048828125</c:v>
                      </c:pt>
                      <c:pt idx="3602">
                        <c:v>237.500244140625</c:v>
                      </c:pt>
                      <c:pt idx="3603">
                        <c:v>237.30029296875</c:v>
                      </c:pt>
                      <c:pt idx="3604">
                        <c:v>237.000244140625</c:v>
                      </c:pt>
                      <c:pt idx="3605">
                        <c:v>236.900146484375</c:v>
                      </c:pt>
                      <c:pt idx="3606">
                        <c:v>236.599853515625</c:v>
                      </c:pt>
                      <c:pt idx="3607">
                        <c:v>236.2998046875</c:v>
                      </c:pt>
                      <c:pt idx="3608">
                        <c:v>236.099853515625</c:v>
                      </c:pt>
                      <c:pt idx="3609">
                        <c:v>235.7998046875</c:v>
                      </c:pt>
                      <c:pt idx="3610">
                        <c:v>235.599853515625</c:v>
                      </c:pt>
                      <c:pt idx="3611">
                        <c:v>235.2998046875</c:v>
                      </c:pt>
                      <c:pt idx="3612">
                        <c:v>234.999755859375</c:v>
                      </c:pt>
                      <c:pt idx="3613">
                        <c:v>234.89990234375</c:v>
                      </c:pt>
                      <c:pt idx="3614">
                        <c:v>234.599853515625</c:v>
                      </c:pt>
                      <c:pt idx="3615">
                        <c:v>234.39990234375</c:v>
                      </c:pt>
                      <c:pt idx="3616">
                        <c:v>234.199951171875</c:v>
                      </c:pt>
                      <c:pt idx="3617">
                        <c:v>234</c:v>
                      </c:pt>
                      <c:pt idx="3618">
                        <c:v>233.7998046875</c:v>
                      </c:pt>
                      <c:pt idx="3619">
                        <c:v>233.599853515625</c:v>
                      </c:pt>
                      <c:pt idx="3620">
                        <c:v>233.39990234375</c:v>
                      </c:pt>
                      <c:pt idx="3621">
                        <c:v>233.099853515625</c:v>
                      </c:pt>
                      <c:pt idx="3622">
                        <c:v>232.7998046875</c:v>
                      </c:pt>
                      <c:pt idx="3623">
                        <c:v>232.5</c:v>
                      </c:pt>
                      <c:pt idx="3624">
                        <c:v>232.39990234375</c:v>
                      </c:pt>
                      <c:pt idx="3625">
                        <c:v>232.099853515625</c:v>
                      </c:pt>
                      <c:pt idx="3626">
                        <c:v>231.800048828125</c:v>
                      </c:pt>
                      <c:pt idx="3627">
                        <c:v>231.599853515625</c:v>
                      </c:pt>
                      <c:pt idx="3628">
                        <c:v>231.300048828125</c:v>
                      </c:pt>
                      <c:pt idx="3629">
                        <c:v>231.099853515625</c:v>
                      </c:pt>
                      <c:pt idx="3630">
                        <c:v>230.89990234375</c:v>
                      </c:pt>
                      <c:pt idx="3631">
                        <c:v>230.800048828125</c:v>
                      </c:pt>
                      <c:pt idx="3632">
                        <c:v>230.5</c:v>
                      </c:pt>
                      <c:pt idx="3633">
                        <c:v>230.300048828125</c:v>
                      </c:pt>
                      <c:pt idx="3634">
                        <c:v>230.10009765625</c:v>
                      </c:pt>
                      <c:pt idx="3635">
                        <c:v>229.800048828125</c:v>
                      </c:pt>
                      <c:pt idx="3636">
                        <c:v>229.5</c:v>
                      </c:pt>
                      <c:pt idx="3637">
                        <c:v>229.300048828125</c:v>
                      </c:pt>
                      <c:pt idx="3638">
                        <c:v>229.10009765625</c:v>
                      </c:pt>
                      <c:pt idx="3639">
                        <c:v>228.800048828125</c:v>
                      </c:pt>
                      <c:pt idx="3640">
                        <c:v>228.60009765625</c:v>
                      </c:pt>
                      <c:pt idx="3641">
                        <c:v>228.300048828125</c:v>
                      </c:pt>
                      <c:pt idx="3642">
                        <c:v>228.10009765625</c:v>
                      </c:pt>
                      <c:pt idx="3643">
                        <c:v>228</c:v>
                      </c:pt>
                      <c:pt idx="3644">
                        <c:v>227.7001953125</c:v>
                      </c:pt>
                      <c:pt idx="3645">
                        <c:v>227.5</c:v>
                      </c:pt>
                      <c:pt idx="3646">
                        <c:v>227.300048828125</c:v>
                      </c:pt>
                      <c:pt idx="3647">
                        <c:v>227</c:v>
                      </c:pt>
                      <c:pt idx="3648">
                        <c:v>226.900146484375</c:v>
                      </c:pt>
                      <c:pt idx="3649">
                        <c:v>226.7001953125</c:v>
                      </c:pt>
                      <c:pt idx="3650">
                        <c:v>226.5</c:v>
                      </c:pt>
                      <c:pt idx="3651">
                        <c:v>226.2001953125</c:v>
                      </c:pt>
                      <c:pt idx="3652">
                        <c:v>226.000244140625</c:v>
                      </c:pt>
                      <c:pt idx="3653">
                        <c:v>225.800048828125</c:v>
                      </c:pt>
                      <c:pt idx="3654">
                        <c:v>225.60009765625</c:v>
                      </c:pt>
                      <c:pt idx="3655">
                        <c:v>225.400146484375</c:v>
                      </c:pt>
                      <c:pt idx="3656">
                        <c:v>225.2001953125</c:v>
                      </c:pt>
                      <c:pt idx="3657">
                        <c:v>224.900146484375</c:v>
                      </c:pt>
                      <c:pt idx="3658">
                        <c:v>224.7001953125</c:v>
                      </c:pt>
                      <c:pt idx="3659">
                        <c:v>224.2001953125</c:v>
                      </c:pt>
                      <c:pt idx="3660">
                        <c:v>224.000244140625</c:v>
                      </c:pt>
                      <c:pt idx="3661">
                        <c:v>223.89990234375</c:v>
                      </c:pt>
                      <c:pt idx="3662">
                        <c:v>223.599853515625</c:v>
                      </c:pt>
                      <c:pt idx="3663">
                        <c:v>223.39990234375</c:v>
                      </c:pt>
                      <c:pt idx="3664">
                        <c:v>223.2998046875</c:v>
                      </c:pt>
                      <c:pt idx="3665">
                        <c:v>222.999755859375</c:v>
                      </c:pt>
                      <c:pt idx="3666">
                        <c:v>222.999755859375</c:v>
                      </c:pt>
                      <c:pt idx="3667">
                        <c:v>222.699951171875</c:v>
                      </c:pt>
                      <c:pt idx="3668">
                        <c:v>222.499755859375</c:v>
                      </c:pt>
                      <c:pt idx="3669">
                        <c:v>222.199951171875</c:v>
                      </c:pt>
                      <c:pt idx="3670">
                        <c:v>221.999755859375</c:v>
                      </c:pt>
                      <c:pt idx="3671">
                        <c:v>221.7998046875</c:v>
                      </c:pt>
                      <c:pt idx="3672">
                        <c:v>221.499755859375</c:v>
                      </c:pt>
                      <c:pt idx="3673">
                        <c:v>221.39990234375</c:v>
                      </c:pt>
                      <c:pt idx="3674">
                        <c:v>221.099853515625</c:v>
                      </c:pt>
                      <c:pt idx="3675">
                        <c:v>220.89990234375</c:v>
                      </c:pt>
                      <c:pt idx="3676">
                        <c:v>220.699951171875</c:v>
                      </c:pt>
                      <c:pt idx="3677">
                        <c:v>220.5</c:v>
                      </c:pt>
                      <c:pt idx="3678">
                        <c:v>220.199951171875</c:v>
                      </c:pt>
                      <c:pt idx="3679">
                        <c:v>220</c:v>
                      </c:pt>
                      <c:pt idx="3680">
                        <c:v>219.800048828125</c:v>
                      </c:pt>
                      <c:pt idx="3681">
                        <c:v>219.699951171875</c:v>
                      </c:pt>
                      <c:pt idx="3682">
                        <c:v>219.39990234375</c:v>
                      </c:pt>
                      <c:pt idx="3683">
                        <c:v>219.39990234375</c:v>
                      </c:pt>
                      <c:pt idx="3684">
                        <c:v>219.300048828125</c:v>
                      </c:pt>
                      <c:pt idx="3685">
                        <c:v>219.39990234375</c:v>
                      </c:pt>
                      <c:pt idx="3686">
                        <c:v>219.39990234375</c:v>
                      </c:pt>
                      <c:pt idx="3687">
                        <c:v>219.39990234375</c:v>
                      </c:pt>
                      <c:pt idx="3688">
                        <c:v>219.39990234375</c:v>
                      </c:pt>
                      <c:pt idx="3689">
                        <c:v>219.300048828125</c:v>
                      </c:pt>
                      <c:pt idx="3690">
                        <c:v>219.39990234375</c:v>
                      </c:pt>
                      <c:pt idx="3691">
                        <c:v>219.300048828125</c:v>
                      </c:pt>
                      <c:pt idx="3692">
                        <c:v>219.300048828125</c:v>
                      </c:pt>
                      <c:pt idx="3693">
                        <c:v>219.199951171875</c:v>
                      </c:pt>
                      <c:pt idx="3694">
                        <c:v>219.099853515625</c:v>
                      </c:pt>
                      <c:pt idx="3695">
                        <c:v>219.099853515625</c:v>
                      </c:pt>
                      <c:pt idx="3696">
                        <c:v>218.89990234375</c:v>
                      </c:pt>
                      <c:pt idx="3697">
                        <c:v>218.800048828125</c:v>
                      </c:pt>
                      <c:pt idx="3698">
                        <c:v>218.800048828125</c:v>
                      </c:pt>
                      <c:pt idx="3699">
                        <c:v>218.699951171875</c:v>
                      </c:pt>
                      <c:pt idx="3700">
                        <c:v>218.599853515625</c:v>
                      </c:pt>
                      <c:pt idx="3701">
                        <c:v>218.39990234375</c:v>
                      </c:pt>
                      <c:pt idx="3702">
                        <c:v>218.39990234375</c:v>
                      </c:pt>
                      <c:pt idx="3703">
                        <c:v>218.199951171875</c:v>
                      </c:pt>
                      <c:pt idx="3704">
                        <c:v>218.10009765625</c:v>
                      </c:pt>
                      <c:pt idx="3705">
                        <c:v>218</c:v>
                      </c:pt>
                      <c:pt idx="3706">
                        <c:v>217.800048828125</c:v>
                      </c:pt>
                      <c:pt idx="3707">
                        <c:v>217.60009765625</c:v>
                      </c:pt>
                      <c:pt idx="3708">
                        <c:v>217.5</c:v>
                      </c:pt>
                      <c:pt idx="3709">
                        <c:v>217.39990234375</c:v>
                      </c:pt>
                      <c:pt idx="3710">
                        <c:v>217.300048828125</c:v>
                      </c:pt>
                      <c:pt idx="3711">
                        <c:v>217.10009765625</c:v>
                      </c:pt>
                      <c:pt idx="3712">
                        <c:v>216.89990234375</c:v>
                      </c:pt>
                      <c:pt idx="3713">
                        <c:v>216.800048828125</c:v>
                      </c:pt>
                      <c:pt idx="3714">
                        <c:v>216.60009765625</c:v>
                      </c:pt>
                      <c:pt idx="3715">
                        <c:v>216.5</c:v>
                      </c:pt>
                      <c:pt idx="3716">
                        <c:v>216.400146484375</c:v>
                      </c:pt>
                      <c:pt idx="3717">
                        <c:v>216.300048828125</c:v>
                      </c:pt>
                      <c:pt idx="3718">
                        <c:v>216.10009765625</c:v>
                      </c:pt>
                      <c:pt idx="3719">
                        <c:v>215.900146484375</c:v>
                      </c:pt>
                      <c:pt idx="3720">
                        <c:v>215.800048828125</c:v>
                      </c:pt>
                      <c:pt idx="3721">
                        <c:v>215.60009765625</c:v>
                      </c:pt>
                      <c:pt idx="3722">
                        <c:v>215.5</c:v>
                      </c:pt>
                      <c:pt idx="3723">
                        <c:v>215.300048828125</c:v>
                      </c:pt>
                      <c:pt idx="3724">
                        <c:v>215.10009765625</c:v>
                      </c:pt>
                      <c:pt idx="3725">
                        <c:v>214.800048828125</c:v>
                      </c:pt>
                      <c:pt idx="3726">
                        <c:v>214.60009765625</c:v>
                      </c:pt>
                      <c:pt idx="3727">
                        <c:v>214.400146484375</c:v>
                      </c:pt>
                      <c:pt idx="3728">
                        <c:v>214.10009765625</c:v>
                      </c:pt>
                      <c:pt idx="3729">
                        <c:v>213.800048828125</c:v>
                      </c:pt>
                      <c:pt idx="3730">
                        <c:v>213.5</c:v>
                      </c:pt>
                      <c:pt idx="3731">
                        <c:v>213.300048828125</c:v>
                      </c:pt>
                      <c:pt idx="3732">
                        <c:v>213.000244140625</c:v>
                      </c:pt>
                      <c:pt idx="3733">
                        <c:v>212.900146484375</c:v>
                      </c:pt>
                      <c:pt idx="3734">
                        <c:v>212.60009765625</c:v>
                      </c:pt>
                      <c:pt idx="3735">
                        <c:v>212.300048828125</c:v>
                      </c:pt>
                      <c:pt idx="3736">
                        <c:v>212.10009765625</c:v>
                      </c:pt>
                      <c:pt idx="3737">
                        <c:v>211.7001953125</c:v>
                      </c:pt>
                      <c:pt idx="3738">
                        <c:v>211.500244140625</c:v>
                      </c:pt>
                      <c:pt idx="3739">
                        <c:v>211.2001953125</c:v>
                      </c:pt>
                      <c:pt idx="3740">
                        <c:v>210.89990234375</c:v>
                      </c:pt>
                      <c:pt idx="3741">
                        <c:v>210.599853515625</c:v>
                      </c:pt>
                      <c:pt idx="3742">
                        <c:v>210.2998046875</c:v>
                      </c:pt>
                      <c:pt idx="3743">
                        <c:v>209.89990234375</c:v>
                      </c:pt>
                      <c:pt idx="3744">
                        <c:v>209.599853515625</c:v>
                      </c:pt>
                      <c:pt idx="3745">
                        <c:v>209.39990234375</c:v>
                      </c:pt>
                      <c:pt idx="3746">
                        <c:v>209.099853515625</c:v>
                      </c:pt>
                      <c:pt idx="3747">
                        <c:v>208.7998046875</c:v>
                      </c:pt>
                      <c:pt idx="3748">
                        <c:v>208.5</c:v>
                      </c:pt>
                      <c:pt idx="3749">
                        <c:v>208.199951171875</c:v>
                      </c:pt>
                      <c:pt idx="3750">
                        <c:v>207.89990234375</c:v>
                      </c:pt>
                      <c:pt idx="3751">
                        <c:v>207.7998046875</c:v>
                      </c:pt>
                      <c:pt idx="3752">
                        <c:v>207.599853515625</c:v>
                      </c:pt>
                      <c:pt idx="3753">
                        <c:v>207.199951171875</c:v>
                      </c:pt>
                      <c:pt idx="3754">
                        <c:v>207</c:v>
                      </c:pt>
                      <c:pt idx="3755">
                        <c:v>206.800048828125</c:v>
                      </c:pt>
                      <c:pt idx="3756">
                        <c:v>206.5</c:v>
                      </c:pt>
                      <c:pt idx="3757">
                        <c:v>206.300048828125</c:v>
                      </c:pt>
                      <c:pt idx="3758">
                        <c:v>206</c:v>
                      </c:pt>
                      <c:pt idx="3759">
                        <c:v>205.800048828125</c:v>
                      </c:pt>
                      <c:pt idx="3760">
                        <c:v>205.5</c:v>
                      </c:pt>
                      <c:pt idx="3761">
                        <c:v>205.300048828125</c:v>
                      </c:pt>
                      <c:pt idx="3762">
                        <c:v>205.199951171875</c:v>
                      </c:pt>
                      <c:pt idx="3763">
                        <c:v>204.89990234375</c:v>
                      </c:pt>
                      <c:pt idx="3764">
                        <c:v>204.699951171875</c:v>
                      </c:pt>
                      <c:pt idx="3765">
                        <c:v>204.39990234375</c:v>
                      </c:pt>
                      <c:pt idx="3766">
                        <c:v>204.199951171875</c:v>
                      </c:pt>
                      <c:pt idx="3767">
                        <c:v>203.89990234375</c:v>
                      </c:pt>
                      <c:pt idx="3768">
                        <c:v>203.60009765625</c:v>
                      </c:pt>
                      <c:pt idx="3769">
                        <c:v>203.400146484375</c:v>
                      </c:pt>
                      <c:pt idx="3770">
                        <c:v>203.199951171875</c:v>
                      </c:pt>
                      <c:pt idx="3771">
                        <c:v>202.900146484375</c:v>
                      </c:pt>
                      <c:pt idx="3772">
                        <c:v>202.699951171875</c:v>
                      </c:pt>
                      <c:pt idx="3773">
                        <c:v>202.5</c:v>
                      </c:pt>
                      <c:pt idx="3774">
                        <c:v>202.400146484375</c:v>
                      </c:pt>
                      <c:pt idx="3775">
                        <c:v>202.2001953125</c:v>
                      </c:pt>
                      <c:pt idx="3776">
                        <c:v>202</c:v>
                      </c:pt>
                      <c:pt idx="3777">
                        <c:v>201.800048828125</c:v>
                      </c:pt>
                      <c:pt idx="3778">
                        <c:v>201.5</c:v>
                      </c:pt>
                      <c:pt idx="3779">
                        <c:v>201.300048828125</c:v>
                      </c:pt>
                      <c:pt idx="3780">
                        <c:v>200.900146484375</c:v>
                      </c:pt>
                      <c:pt idx="3781">
                        <c:v>200.7001953125</c:v>
                      </c:pt>
                      <c:pt idx="3782">
                        <c:v>200.500244140625</c:v>
                      </c:pt>
                      <c:pt idx="3783">
                        <c:v>200.400146484375</c:v>
                      </c:pt>
                      <c:pt idx="3784">
                        <c:v>200.2001953125</c:v>
                      </c:pt>
                      <c:pt idx="3785">
                        <c:v>199.900146484375</c:v>
                      </c:pt>
                      <c:pt idx="3786">
                        <c:v>199.800048828125</c:v>
                      </c:pt>
                      <c:pt idx="3787">
                        <c:v>199.60009765625</c:v>
                      </c:pt>
                      <c:pt idx="3788">
                        <c:v>199.400146484375</c:v>
                      </c:pt>
                      <c:pt idx="3789">
                        <c:v>199.2001953125</c:v>
                      </c:pt>
                      <c:pt idx="3790">
                        <c:v>198.900146484375</c:v>
                      </c:pt>
                      <c:pt idx="3791">
                        <c:v>198.80029296875</c:v>
                      </c:pt>
                      <c:pt idx="3792">
                        <c:v>198.60009765625</c:v>
                      </c:pt>
                      <c:pt idx="3793">
                        <c:v>198.500244140625</c:v>
                      </c:pt>
                      <c:pt idx="3794">
                        <c:v>198.2998046875</c:v>
                      </c:pt>
                      <c:pt idx="3795">
                        <c:v>197.999755859375</c:v>
                      </c:pt>
                      <c:pt idx="3796">
                        <c:v>197.7998046875</c:v>
                      </c:pt>
                      <c:pt idx="3797">
                        <c:v>197.599853515625</c:v>
                      </c:pt>
                      <c:pt idx="3798">
                        <c:v>197.199951171875</c:v>
                      </c:pt>
                      <c:pt idx="3799">
                        <c:v>196.89990234375</c:v>
                      </c:pt>
                      <c:pt idx="3800">
                        <c:v>196.89990234375</c:v>
                      </c:pt>
                      <c:pt idx="3801">
                        <c:v>196.599853515625</c:v>
                      </c:pt>
                      <c:pt idx="3802">
                        <c:v>196.499755859375</c:v>
                      </c:pt>
                      <c:pt idx="3803">
                        <c:v>196.199951171875</c:v>
                      </c:pt>
                      <c:pt idx="3804">
                        <c:v>195.999755859375</c:v>
                      </c:pt>
                      <c:pt idx="3805">
                        <c:v>195.7998046875</c:v>
                      </c:pt>
                      <c:pt idx="3806">
                        <c:v>195.599853515625</c:v>
                      </c:pt>
                      <c:pt idx="3807">
                        <c:v>195.5</c:v>
                      </c:pt>
                      <c:pt idx="3808">
                        <c:v>195.2998046875</c:v>
                      </c:pt>
                      <c:pt idx="3809">
                        <c:v>195.099853515625</c:v>
                      </c:pt>
                      <c:pt idx="3810">
                        <c:v>194.89990234375</c:v>
                      </c:pt>
                      <c:pt idx="3811">
                        <c:v>194.699951171875</c:v>
                      </c:pt>
                      <c:pt idx="3812">
                        <c:v>194.5</c:v>
                      </c:pt>
                      <c:pt idx="3813">
                        <c:v>194.2998046875</c:v>
                      </c:pt>
                      <c:pt idx="3814">
                        <c:v>194.099853515625</c:v>
                      </c:pt>
                      <c:pt idx="3815">
                        <c:v>193.89990234375</c:v>
                      </c:pt>
                      <c:pt idx="3816">
                        <c:v>193.800048828125</c:v>
                      </c:pt>
                      <c:pt idx="3817">
                        <c:v>193.599853515625</c:v>
                      </c:pt>
                      <c:pt idx="3818">
                        <c:v>193.39990234375</c:v>
                      </c:pt>
                      <c:pt idx="3819">
                        <c:v>193.300048828125</c:v>
                      </c:pt>
                      <c:pt idx="3820">
                        <c:v>193</c:v>
                      </c:pt>
                      <c:pt idx="3821">
                        <c:v>192.800048828125</c:v>
                      </c:pt>
                      <c:pt idx="3822">
                        <c:v>192.60009765625</c:v>
                      </c:pt>
                      <c:pt idx="3823">
                        <c:v>192.39990234375</c:v>
                      </c:pt>
                      <c:pt idx="3824">
                        <c:v>192.199951171875</c:v>
                      </c:pt>
                      <c:pt idx="3825">
                        <c:v>192.10009765625</c:v>
                      </c:pt>
                      <c:pt idx="3826">
                        <c:v>191.800048828125</c:v>
                      </c:pt>
                      <c:pt idx="3827">
                        <c:v>191.60009765625</c:v>
                      </c:pt>
                      <c:pt idx="3828">
                        <c:v>191.5</c:v>
                      </c:pt>
                      <c:pt idx="3829">
                        <c:v>191.39990234375</c:v>
                      </c:pt>
                      <c:pt idx="3830">
                        <c:v>191.199951171875</c:v>
                      </c:pt>
                      <c:pt idx="3831">
                        <c:v>191</c:v>
                      </c:pt>
                      <c:pt idx="3832">
                        <c:v>190.800048828125</c:v>
                      </c:pt>
                      <c:pt idx="3833">
                        <c:v>190.60009765625</c:v>
                      </c:pt>
                      <c:pt idx="3834">
                        <c:v>190.300048828125</c:v>
                      </c:pt>
                      <c:pt idx="3835">
                        <c:v>190.10009765625</c:v>
                      </c:pt>
                      <c:pt idx="3836">
                        <c:v>190.10009765625</c:v>
                      </c:pt>
                      <c:pt idx="3837">
                        <c:v>189.900146484375</c:v>
                      </c:pt>
                      <c:pt idx="3838">
                        <c:v>189.699951171875</c:v>
                      </c:pt>
                      <c:pt idx="3839">
                        <c:v>189.60009765625</c:v>
                      </c:pt>
                      <c:pt idx="3840">
                        <c:v>189.400146484375</c:v>
                      </c:pt>
                      <c:pt idx="3841">
                        <c:v>189.2001953125</c:v>
                      </c:pt>
                      <c:pt idx="3842">
                        <c:v>189</c:v>
                      </c:pt>
                      <c:pt idx="3843">
                        <c:v>188.900146484375</c:v>
                      </c:pt>
                      <c:pt idx="3844">
                        <c:v>188.7001953125</c:v>
                      </c:pt>
                      <c:pt idx="3845">
                        <c:v>188.5</c:v>
                      </c:pt>
                      <c:pt idx="3846">
                        <c:v>188.300048828125</c:v>
                      </c:pt>
                      <c:pt idx="3847">
                        <c:v>188.10009765625</c:v>
                      </c:pt>
                      <c:pt idx="3848">
                        <c:v>187.900146484375</c:v>
                      </c:pt>
                      <c:pt idx="3849">
                        <c:v>187.7001953125</c:v>
                      </c:pt>
                      <c:pt idx="3850">
                        <c:v>187.500244140625</c:v>
                      </c:pt>
                      <c:pt idx="3851">
                        <c:v>187.300048828125</c:v>
                      </c:pt>
                      <c:pt idx="3852">
                        <c:v>187.2001953125</c:v>
                      </c:pt>
                      <c:pt idx="3853">
                        <c:v>187.000244140625</c:v>
                      </c:pt>
                      <c:pt idx="3854">
                        <c:v>186.800048828125</c:v>
                      </c:pt>
                      <c:pt idx="3855">
                        <c:v>186.60009765625</c:v>
                      </c:pt>
                      <c:pt idx="3856">
                        <c:v>186.400146484375</c:v>
                      </c:pt>
                      <c:pt idx="3857">
                        <c:v>186.400146484375</c:v>
                      </c:pt>
                      <c:pt idx="3858">
                        <c:v>186.2001953125</c:v>
                      </c:pt>
                      <c:pt idx="3859">
                        <c:v>186.000244140625</c:v>
                      </c:pt>
                      <c:pt idx="3860">
                        <c:v>185.80029296875</c:v>
                      </c:pt>
                      <c:pt idx="3861">
                        <c:v>185.7001953125</c:v>
                      </c:pt>
                      <c:pt idx="3862">
                        <c:v>185.39990234375</c:v>
                      </c:pt>
                      <c:pt idx="3863">
                        <c:v>185.2998046875</c:v>
                      </c:pt>
                      <c:pt idx="3864">
                        <c:v>185.099853515625</c:v>
                      </c:pt>
                      <c:pt idx="3865">
                        <c:v>184.7998046875</c:v>
                      </c:pt>
                      <c:pt idx="3866">
                        <c:v>184.699951171875</c:v>
                      </c:pt>
                      <c:pt idx="3867">
                        <c:v>184.499755859375</c:v>
                      </c:pt>
                      <c:pt idx="3868">
                        <c:v>184.2998046875</c:v>
                      </c:pt>
                      <c:pt idx="3869">
                        <c:v>184.099853515625</c:v>
                      </c:pt>
                      <c:pt idx="3870">
                        <c:v>183.89990234375</c:v>
                      </c:pt>
                      <c:pt idx="3871">
                        <c:v>183.699951171875</c:v>
                      </c:pt>
                      <c:pt idx="3872">
                        <c:v>183.599853515625</c:v>
                      </c:pt>
                      <c:pt idx="3873">
                        <c:v>183.2998046875</c:v>
                      </c:pt>
                      <c:pt idx="3874">
                        <c:v>183.199951171875</c:v>
                      </c:pt>
                      <c:pt idx="3875">
                        <c:v>183</c:v>
                      </c:pt>
                      <c:pt idx="3876">
                        <c:v>182.89990234375</c:v>
                      </c:pt>
                      <c:pt idx="3877">
                        <c:v>182.7998046875</c:v>
                      </c:pt>
                      <c:pt idx="3878">
                        <c:v>182.699951171875</c:v>
                      </c:pt>
                      <c:pt idx="3879">
                        <c:v>182.5</c:v>
                      </c:pt>
                      <c:pt idx="3880">
                        <c:v>182.2998046875</c:v>
                      </c:pt>
                      <c:pt idx="3881">
                        <c:v>182.099853515625</c:v>
                      </c:pt>
                      <c:pt idx="3882">
                        <c:v>181.7998046875</c:v>
                      </c:pt>
                      <c:pt idx="3883">
                        <c:v>181.599853515625</c:v>
                      </c:pt>
                      <c:pt idx="3884">
                        <c:v>181.599853515625</c:v>
                      </c:pt>
                      <c:pt idx="3885">
                        <c:v>181.39990234375</c:v>
                      </c:pt>
                      <c:pt idx="3886">
                        <c:v>181.199951171875</c:v>
                      </c:pt>
                      <c:pt idx="3887">
                        <c:v>181.099853515625</c:v>
                      </c:pt>
                      <c:pt idx="3888">
                        <c:v>181</c:v>
                      </c:pt>
                      <c:pt idx="3889">
                        <c:v>180.800048828125</c:v>
                      </c:pt>
                      <c:pt idx="3890">
                        <c:v>180.699951171875</c:v>
                      </c:pt>
                      <c:pt idx="3891">
                        <c:v>180.5</c:v>
                      </c:pt>
                      <c:pt idx="3892">
                        <c:v>180.300048828125</c:v>
                      </c:pt>
                      <c:pt idx="3893">
                        <c:v>180.199951171875</c:v>
                      </c:pt>
                      <c:pt idx="3894">
                        <c:v>179.89990234375</c:v>
                      </c:pt>
                      <c:pt idx="3895">
                        <c:v>179.699951171875</c:v>
                      </c:pt>
                      <c:pt idx="3896">
                        <c:v>179.60009765625</c:v>
                      </c:pt>
                      <c:pt idx="3897">
                        <c:v>179.5</c:v>
                      </c:pt>
                      <c:pt idx="3898">
                        <c:v>179.300048828125</c:v>
                      </c:pt>
                      <c:pt idx="3899">
                        <c:v>179.10009765625</c:v>
                      </c:pt>
                      <c:pt idx="3900">
                        <c:v>178.89990234375</c:v>
                      </c:pt>
                      <c:pt idx="3901">
                        <c:v>178.800048828125</c:v>
                      </c:pt>
                      <c:pt idx="3902">
                        <c:v>178.60009765625</c:v>
                      </c:pt>
                      <c:pt idx="3903">
                        <c:v>178.5</c:v>
                      </c:pt>
                      <c:pt idx="3904">
                        <c:v>178.300048828125</c:v>
                      </c:pt>
                      <c:pt idx="3905">
                        <c:v>178.10009765625</c:v>
                      </c:pt>
                      <c:pt idx="3906">
                        <c:v>177.900146484375</c:v>
                      </c:pt>
                      <c:pt idx="3907">
                        <c:v>177.800048828125</c:v>
                      </c:pt>
                      <c:pt idx="3908">
                        <c:v>177.60009765625</c:v>
                      </c:pt>
                      <c:pt idx="3909">
                        <c:v>177.5</c:v>
                      </c:pt>
                      <c:pt idx="3910">
                        <c:v>177.199951171875</c:v>
                      </c:pt>
                      <c:pt idx="3911">
                        <c:v>177.10009765625</c:v>
                      </c:pt>
                      <c:pt idx="3912">
                        <c:v>177</c:v>
                      </c:pt>
                      <c:pt idx="3913">
                        <c:v>176.800048828125</c:v>
                      </c:pt>
                      <c:pt idx="3914">
                        <c:v>176.7001953125</c:v>
                      </c:pt>
                      <c:pt idx="3915">
                        <c:v>176.60009765625</c:v>
                      </c:pt>
                      <c:pt idx="3916">
                        <c:v>176.400146484375</c:v>
                      </c:pt>
                      <c:pt idx="3917">
                        <c:v>176.2001953125</c:v>
                      </c:pt>
                      <c:pt idx="3918">
                        <c:v>175.900146484375</c:v>
                      </c:pt>
                      <c:pt idx="3919">
                        <c:v>175.800048828125</c:v>
                      </c:pt>
                      <c:pt idx="3920">
                        <c:v>175.60009765625</c:v>
                      </c:pt>
                      <c:pt idx="3921">
                        <c:v>175.400146484375</c:v>
                      </c:pt>
                      <c:pt idx="3922">
                        <c:v>175.300048828125</c:v>
                      </c:pt>
                      <c:pt idx="3923">
                        <c:v>175.10009765625</c:v>
                      </c:pt>
                      <c:pt idx="3924">
                        <c:v>175.000244140625</c:v>
                      </c:pt>
                      <c:pt idx="3925">
                        <c:v>174.900146484375</c:v>
                      </c:pt>
                      <c:pt idx="3926">
                        <c:v>174.7001953125</c:v>
                      </c:pt>
                      <c:pt idx="3927">
                        <c:v>174.500244140625</c:v>
                      </c:pt>
                      <c:pt idx="3928">
                        <c:v>174.400146484375</c:v>
                      </c:pt>
                      <c:pt idx="3929">
                        <c:v>174.2001953125</c:v>
                      </c:pt>
                      <c:pt idx="3930">
                        <c:v>174.2001953125</c:v>
                      </c:pt>
                      <c:pt idx="3931">
                        <c:v>174.000244140625</c:v>
                      </c:pt>
                      <c:pt idx="3932">
                        <c:v>174.000244140625</c:v>
                      </c:pt>
                      <c:pt idx="3933">
                        <c:v>173.800048828125</c:v>
                      </c:pt>
                      <c:pt idx="3934">
                        <c:v>173.60009765625</c:v>
                      </c:pt>
                      <c:pt idx="3935">
                        <c:v>173.400146484375</c:v>
                      </c:pt>
                      <c:pt idx="3936">
                        <c:v>173.10009765625</c:v>
                      </c:pt>
                      <c:pt idx="3937">
                        <c:v>173.000244140625</c:v>
                      </c:pt>
                      <c:pt idx="3938">
                        <c:v>172.80029296875</c:v>
                      </c:pt>
                      <c:pt idx="3939">
                        <c:v>172.69970703125</c:v>
                      </c:pt>
                      <c:pt idx="3940">
                        <c:v>172.599853515625</c:v>
                      </c:pt>
                      <c:pt idx="3941">
                        <c:v>172.39990234375</c:v>
                      </c:pt>
                      <c:pt idx="3942">
                        <c:v>172.19970703125</c:v>
                      </c:pt>
                      <c:pt idx="3943">
                        <c:v>172.19970703125</c:v>
                      </c:pt>
                      <c:pt idx="3944">
                        <c:v>171.999755859375</c:v>
                      </c:pt>
                      <c:pt idx="3945">
                        <c:v>171.89990234375</c:v>
                      </c:pt>
                      <c:pt idx="3946">
                        <c:v>171.699951171875</c:v>
                      </c:pt>
                      <c:pt idx="3947">
                        <c:v>171.599853515625</c:v>
                      </c:pt>
                      <c:pt idx="3948">
                        <c:v>171.2998046875</c:v>
                      </c:pt>
                      <c:pt idx="3949">
                        <c:v>171.199951171875</c:v>
                      </c:pt>
                      <c:pt idx="3950">
                        <c:v>170.999755859375</c:v>
                      </c:pt>
                      <c:pt idx="3951">
                        <c:v>170.89990234375</c:v>
                      </c:pt>
                      <c:pt idx="3952">
                        <c:v>170.7998046875</c:v>
                      </c:pt>
                      <c:pt idx="3953">
                        <c:v>170.599853515625</c:v>
                      </c:pt>
                      <c:pt idx="3954">
                        <c:v>170.39990234375</c:v>
                      </c:pt>
                      <c:pt idx="3955">
                        <c:v>170.2998046875</c:v>
                      </c:pt>
                      <c:pt idx="3956">
                        <c:v>170.199951171875</c:v>
                      </c:pt>
                      <c:pt idx="3957">
                        <c:v>170</c:v>
                      </c:pt>
                      <c:pt idx="3958">
                        <c:v>169.7998046875</c:v>
                      </c:pt>
                      <c:pt idx="3959">
                        <c:v>169.699951171875</c:v>
                      </c:pt>
                      <c:pt idx="3960">
                        <c:v>169.5</c:v>
                      </c:pt>
                      <c:pt idx="3961">
                        <c:v>169.199951171875</c:v>
                      </c:pt>
                      <c:pt idx="3962">
                        <c:v>169.099853515625</c:v>
                      </c:pt>
                      <c:pt idx="3963">
                        <c:v>168.89990234375</c:v>
                      </c:pt>
                      <c:pt idx="3964">
                        <c:v>168.7998046875</c:v>
                      </c:pt>
                      <c:pt idx="3965">
                        <c:v>168.699951171875</c:v>
                      </c:pt>
                      <c:pt idx="3966">
                        <c:v>168.39990234375</c:v>
                      </c:pt>
                      <c:pt idx="3967">
                        <c:v>168.300048828125</c:v>
                      </c:pt>
                      <c:pt idx="3968">
                        <c:v>168.199951171875</c:v>
                      </c:pt>
                      <c:pt idx="3969">
                        <c:v>168</c:v>
                      </c:pt>
                      <c:pt idx="3970">
                        <c:v>167.89990234375</c:v>
                      </c:pt>
                      <c:pt idx="3971">
                        <c:v>167.699951171875</c:v>
                      </c:pt>
                      <c:pt idx="3972">
                        <c:v>167.5</c:v>
                      </c:pt>
                      <c:pt idx="3973">
                        <c:v>167.199951171875</c:v>
                      </c:pt>
                      <c:pt idx="3974">
                        <c:v>167.10009765625</c:v>
                      </c:pt>
                      <c:pt idx="3975">
                        <c:v>167</c:v>
                      </c:pt>
                      <c:pt idx="3976">
                        <c:v>166.800048828125</c:v>
                      </c:pt>
                      <c:pt idx="3977">
                        <c:v>166.699951171875</c:v>
                      </c:pt>
                      <c:pt idx="3978">
                        <c:v>166.5</c:v>
                      </c:pt>
                      <c:pt idx="3979">
                        <c:v>166.39990234375</c:v>
                      </c:pt>
                      <c:pt idx="3980">
                        <c:v>166.199951171875</c:v>
                      </c:pt>
                      <c:pt idx="3981">
                        <c:v>166.10009765625</c:v>
                      </c:pt>
                      <c:pt idx="3982">
                        <c:v>165.89990234375</c:v>
                      </c:pt>
                      <c:pt idx="3983">
                        <c:v>165.800048828125</c:v>
                      </c:pt>
                      <c:pt idx="3984">
                        <c:v>165.60009765625</c:v>
                      </c:pt>
                      <c:pt idx="3985">
                        <c:v>165.5</c:v>
                      </c:pt>
                      <c:pt idx="3986">
                        <c:v>165.300048828125</c:v>
                      </c:pt>
                      <c:pt idx="3987">
                        <c:v>165.300048828125</c:v>
                      </c:pt>
                      <c:pt idx="3988">
                        <c:v>165.10009765625</c:v>
                      </c:pt>
                      <c:pt idx="3989">
                        <c:v>164.900146484375</c:v>
                      </c:pt>
                      <c:pt idx="3990">
                        <c:v>164.800048828125</c:v>
                      </c:pt>
                      <c:pt idx="3991">
                        <c:v>164.60009765625</c:v>
                      </c:pt>
                      <c:pt idx="3992">
                        <c:v>164.5</c:v>
                      </c:pt>
                      <c:pt idx="3993">
                        <c:v>164.400146484375</c:v>
                      </c:pt>
                      <c:pt idx="3994">
                        <c:v>164.199951171875</c:v>
                      </c:pt>
                      <c:pt idx="3995">
                        <c:v>164</c:v>
                      </c:pt>
                      <c:pt idx="3996">
                        <c:v>163.800048828125</c:v>
                      </c:pt>
                      <c:pt idx="3997">
                        <c:v>163.60009765625</c:v>
                      </c:pt>
                      <c:pt idx="3998">
                        <c:v>163.5</c:v>
                      </c:pt>
                      <c:pt idx="3999">
                        <c:v>163.400146484375</c:v>
                      </c:pt>
                      <c:pt idx="4000">
                        <c:v>163.2001953125</c:v>
                      </c:pt>
                      <c:pt idx="4001">
                        <c:v>163.10009765625</c:v>
                      </c:pt>
                      <c:pt idx="4002">
                        <c:v>163</c:v>
                      </c:pt>
                      <c:pt idx="4003">
                        <c:v>163</c:v>
                      </c:pt>
                      <c:pt idx="4004">
                        <c:v>162.800048828125</c:v>
                      </c:pt>
                      <c:pt idx="4005">
                        <c:v>162.60009765625</c:v>
                      </c:pt>
                      <c:pt idx="4006">
                        <c:v>162.60009765625</c:v>
                      </c:pt>
                      <c:pt idx="4007">
                        <c:v>162.400146484375</c:v>
                      </c:pt>
                      <c:pt idx="4008">
                        <c:v>162.300048828125</c:v>
                      </c:pt>
                      <c:pt idx="4009">
                        <c:v>162.2001953125</c:v>
                      </c:pt>
                      <c:pt idx="4010">
                        <c:v>162.000244140625</c:v>
                      </c:pt>
                      <c:pt idx="4011">
                        <c:v>161.900146484375</c:v>
                      </c:pt>
                      <c:pt idx="4012">
                        <c:v>161.7001953125</c:v>
                      </c:pt>
                      <c:pt idx="4013">
                        <c:v>161.500244140625</c:v>
                      </c:pt>
                      <c:pt idx="4014">
                        <c:v>161.400146484375</c:v>
                      </c:pt>
                      <c:pt idx="4015">
                        <c:v>161.300048828125</c:v>
                      </c:pt>
                      <c:pt idx="4016">
                        <c:v>161.10009765625</c:v>
                      </c:pt>
                      <c:pt idx="4017">
                        <c:v>161.000244140625</c:v>
                      </c:pt>
                      <c:pt idx="4018">
                        <c:v>160.800048828125</c:v>
                      </c:pt>
                      <c:pt idx="4019">
                        <c:v>160.7001953125</c:v>
                      </c:pt>
                      <c:pt idx="4020">
                        <c:v>160.500244140625</c:v>
                      </c:pt>
                      <c:pt idx="4021">
                        <c:v>160.400146484375</c:v>
                      </c:pt>
                      <c:pt idx="4022">
                        <c:v>160.2001953125</c:v>
                      </c:pt>
                      <c:pt idx="4023">
                        <c:v>160.2001953125</c:v>
                      </c:pt>
                      <c:pt idx="4024">
                        <c:v>160.10009765625</c:v>
                      </c:pt>
                      <c:pt idx="4025">
                        <c:v>159.89990234375</c:v>
                      </c:pt>
                      <c:pt idx="4026">
                        <c:v>159.69970703125</c:v>
                      </c:pt>
                      <c:pt idx="4027">
                        <c:v>159.599853515625</c:v>
                      </c:pt>
                      <c:pt idx="4028">
                        <c:v>159.39990234375</c:v>
                      </c:pt>
                      <c:pt idx="4029">
                        <c:v>159.2998046875</c:v>
                      </c:pt>
                      <c:pt idx="4030">
                        <c:v>159.19970703125</c:v>
                      </c:pt>
                      <c:pt idx="4031">
                        <c:v>158.999755859375</c:v>
                      </c:pt>
                      <c:pt idx="4032">
                        <c:v>158.89990234375</c:v>
                      </c:pt>
                      <c:pt idx="4033">
                        <c:v>158.7998046875</c:v>
                      </c:pt>
                      <c:pt idx="4034">
                        <c:v>158.599853515625</c:v>
                      </c:pt>
                      <c:pt idx="4035">
                        <c:v>158.499755859375</c:v>
                      </c:pt>
                      <c:pt idx="4036">
                        <c:v>158.2998046875</c:v>
                      </c:pt>
                      <c:pt idx="4037">
                        <c:v>158.199951171875</c:v>
                      </c:pt>
                      <c:pt idx="4038">
                        <c:v>158.099853515625</c:v>
                      </c:pt>
                      <c:pt idx="4039">
                        <c:v>157.89990234375</c:v>
                      </c:pt>
                      <c:pt idx="4040">
                        <c:v>157.7998046875</c:v>
                      </c:pt>
                      <c:pt idx="4041">
                        <c:v>157.599853515625</c:v>
                      </c:pt>
                      <c:pt idx="4042">
                        <c:v>157.5</c:v>
                      </c:pt>
                      <c:pt idx="4043">
                        <c:v>157.39990234375</c:v>
                      </c:pt>
                      <c:pt idx="4044">
                        <c:v>157.199951171875</c:v>
                      </c:pt>
                      <c:pt idx="4045">
                        <c:v>157.199951171875</c:v>
                      </c:pt>
                      <c:pt idx="4046">
                        <c:v>157</c:v>
                      </c:pt>
                      <c:pt idx="4047">
                        <c:v>156.89990234375</c:v>
                      </c:pt>
                      <c:pt idx="4048">
                        <c:v>156.699951171875</c:v>
                      </c:pt>
                      <c:pt idx="4049">
                        <c:v>156.599853515625</c:v>
                      </c:pt>
                      <c:pt idx="4050">
                        <c:v>156.5</c:v>
                      </c:pt>
                      <c:pt idx="4051">
                        <c:v>156.199951171875</c:v>
                      </c:pt>
                      <c:pt idx="4052">
                        <c:v>156.099853515625</c:v>
                      </c:pt>
                      <c:pt idx="4053">
                        <c:v>156</c:v>
                      </c:pt>
                      <c:pt idx="4054">
                        <c:v>155.800048828125</c:v>
                      </c:pt>
                      <c:pt idx="4055">
                        <c:v>155.699951171875</c:v>
                      </c:pt>
                      <c:pt idx="4056">
                        <c:v>155.599853515625</c:v>
                      </c:pt>
                      <c:pt idx="4057">
                        <c:v>155.39990234375</c:v>
                      </c:pt>
                      <c:pt idx="4058">
                        <c:v>155.300048828125</c:v>
                      </c:pt>
                      <c:pt idx="4059">
                        <c:v>155.099853515625</c:v>
                      </c:pt>
                      <c:pt idx="4060">
                        <c:v>155</c:v>
                      </c:pt>
                      <c:pt idx="4061">
                        <c:v>154.89990234375</c:v>
                      </c:pt>
                      <c:pt idx="4062">
                        <c:v>154.699951171875</c:v>
                      </c:pt>
                      <c:pt idx="4063">
                        <c:v>154.5</c:v>
                      </c:pt>
                      <c:pt idx="4064">
                        <c:v>154.39990234375</c:v>
                      </c:pt>
                      <c:pt idx="4065">
                        <c:v>154.300048828125</c:v>
                      </c:pt>
                      <c:pt idx="4066">
                        <c:v>154.10009765625</c:v>
                      </c:pt>
                      <c:pt idx="4067">
                        <c:v>154</c:v>
                      </c:pt>
                      <c:pt idx="4068">
                        <c:v>153.89990234375</c:v>
                      </c:pt>
                      <c:pt idx="4069">
                        <c:v>153.699951171875</c:v>
                      </c:pt>
                      <c:pt idx="4070">
                        <c:v>153.60009765625</c:v>
                      </c:pt>
                      <c:pt idx="4071">
                        <c:v>153.39990234375</c:v>
                      </c:pt>
                      <c:pt idx="4072">
                        <c:v>153.300048828125</c:v>
                      </c:pt>
                      <c:pt idx="4073">
                        <c:v>153.199951171875</c:v>
                      </c:pt>
                      <c:pt idx="4074">
                        <c:v>153.10009765625</c:v>
                      </c:pt>
                      <c:pt idx="4075">
                        <c:v>153</c:v>
                      </c:pt>
                      <c:pt idx="4076">
                        <c:v>152.800048828125</c:v>
                      </c:pt>
                      <c:pt idx="4077">
                        <c:v>152.699951171875</c:v>
                      </c:pt>
                      <c:pt idx="4078">
                        <c:v>152.60009765625</c:v>
                      </c:pt>
                      <c:pt idx="4079">
                        <c:v>152.400146484375</c:v>
                      </c:pt>
                      <c:pt idx="4080">
                        <c:v>152.300048828125</c:v>
                      </c:pt>
                      <c:pt idx="4081">
                        <c:v>152.10009765625</c:v>
                      </c:pt>
                      <c:pt idx="4082">
                        <c:v>152</c:v>
                      </c:pt>
                      <c:pt idx="4083">
                        <c:v>151.900146484375</c:v>
                      </c:pt>
                      <c:pt idx="4084">
                        <c:v>151.699951171875</c:v>
                      </c:pt>
                      <c:pt idx="4085">
                        <c:v>151.60009765625</c:v>
                      </c:pt>
                      <c:pt idx="4086">
                        <c:v>151.400146484375</c:v>
                      </c:pt>
                      <c:pt idx="4087">
                        <c:v>151.400146484375</c:v>
                      </c:pt>
                      <c:pt idx="4088">
                        <c:v>151.300048828125</c:v>
                      </c:pt>
                      <c:pt idx="4089">
                        <c:v>151.199951171875</c:v>
                      </c:pt>
                      <c:pt idx="4090">
                        <c:v>151.10009765625</c:v>
                      </c:pt>
                      <c:pt idx="4091">
                        <c:v>150.900146484375</c:v>
                      </c:pt>
                      <c:pt idx="4092">
                        <c:v>150.800048828125</c:v>
                      </c:pt>
                      <c:pt idx="4093">
                        <c:v>150.60009765625</c:v>
                      </c:pt>
                      <c:pt idx="4094">
                        <c:v>150.400146484375</c:v>
                      </c:pt>
                      <c:pt idx="4095">
                        <c:v>150.300048828125</c:v>
                      </c:pt>
                      <c:pt idx="4096">
                        <c:v>150.2001953125</c:v>
                      </c:pt>
                      <c:pt idx="4097">
                        <c:v>150</c:v>
                      </c:pt>
                      <c:pt idx="4098">
                        <c:v>149.900146484375</c:v>
                      </c:pt>
                      <c:pt idx="4099">
                        <c:v>149.800048828125</c:v>
                      </c:pt>
                      <c:pt idx="4100">
                        <c:v>149.7001953125</c:v>
                      </c:pt>
                      <c:pt idx="4101">
                        <c:v>149.60009765625</c:v>
                      </c:pt>
                      <c:pt idx="4102">
                        <c:v>149.400146484375</c:v>
                      </c:pt>
                      <c:pt idx="4103">
                        <c:v>149.300048828125</c:v>
                      </c:pt>
                      <c:pt idx="4104">
                        <c:v>149.10009765625</c:v>
                      </c:pt>
                      <c:pt idx="4105">
                        <c:v>149.300048828125</c:v>
                      </c:pt>
                      <c:pt idx="4106">
                        <c:v>149.2001953125</c:v>
                      </c:pt>
                      <c:pt idx="4107">
                        <c:v>149.10009765625</c:v>
                      </c:pt>
                      <c:pt idx="4108">
                        <c:v>148.900146484375</c:v>
                      </c:pt>
                      <c:pt idx="4109">
                        <c:v>148.800048828125</c:v>
                      </c:pt>
                      <c:pt idx="4110">
                        <c:v>148.7001953125</c:v>
                      </c:pt>
                      <c:pt idx="4111">
                        <c:v>148.400146484375</c:v>
                      </c:pt>
                      <c:pt idx="4112">
                        <c:v>148.300048828125</c:v>
                      </c:pt>
                      <c:pt idx="4113">
                        <c:v>148.2001953125</c:v>
                      </c:pt>
                      <c:pt idx="4114">
                        <c:v>148.000244140625</c:v>
                      </c:pt>
                      <c:pt idx="4115">
                        <c:v>147.900146484375</c:v>
                      </c:pt>
                      <c:pt idx="4116">
                        <c:v>147.7001953125</c:v>
                      </c:pt>
                      <c:pt idx="4117">
                        <c:v>147.500244140625</c:v>
                      </c:pt>
                      <c:pt idx="4118">
                        <c:v>147.500244140625</c:v>
                      </c:pt>
                      <c:pt idx="4119">
                        <c:v>147.30029296875</c:v>
                      </c:pt>
                      <c:pt idx="4120">
                        <c:v>147.2001953125</c:v>
                      </c:pt>
                      <c:pt idx="4121">
                        <c:v>147.099853515625</c:v>
                      </c:pt>
                      <c:pt idx="4122">
                        <c:v>146.999755859375</c:v>
                      </c:pt>
                      <c:pt idx="4123">
                        <c:v>146.89990234375</c:v>
                      </c:pt>
                      <c:pt idx="4124">
                        <c:v>146.69970703125</c:v>
                      </c:pt>
                      <c:pt idx="4125">
                        <c:v>146.599853515625</c:v>
                      </c:pt>
                      <c:pt idx="4126">
                        <c:v>146.39990234375</c:v>
                      </c:pt>
                      <c:pt idx="4127">
                        <c:v>146.39990234375</c:v>
                      </c:pt>
                      <c:pt idx="4128">
                        <c:v>146.199951171875</c:v>
                      </c:pt>
                      <c:pt idx="4129">
                        <c:v>146.099853515625</c:v>
                      </c:pt>
                      <c:pt idx="4130">
                        <c:v>145.999755859375</c:v>
                      </c:pt>
                      <c:pt idx="4131">
                        <c:v>145.89990234375</c:v>
                      </c:pt>
                      <c:pt idx="4132">
                        <c:v>145.7998046875</c:v>
                      </c:pt>
                      <c:pt idx="4133">
                        <c:v>145.699951171875</c:v>
                      </c:pt>
                      <c:pt idx="4134">
                        <c:v>145.599853515625</c:v>
                      </c:pt>
                      <c:pt idx="4135">
                        <c:v>145.499755859375</c:v>
                      </c:pt>
                      <c:pt idx="4136">
                        <c:v>145.2998046875</c:v>
                      </c:pt>
                      <c:pt idx="4137">
                        <c:v>145.199951171875</c:v>
                      </c:pt>
                      <c:pt idx="4138">
                        <c:v>144.999755859375</c:v>
                      </c:pt>
                      <c:pt idx="4139">
                        <c:v>144.89990234375</c:v>
                      </c:pt>
                      <c:pt idx="4140">
                        <c:v>144.699951171875</c:v>
                      </c:pt>
                      <c:pt idx="4141">
                        <c:v>144.599853515625</c:v>
                      </c:pt>
                      <c:pt idx="4142">
                        <c:v>144.5</c:v>
                      </c:pt>
                      <c:pt idx="4143">
                        <c:v>144.2998046875</c:v>
                      </c:pt>
                      <c:pt idx="4144">
                        <c:v>144.199951171875</c:v>
                      </c:pt>
                      <c:pt idx="4145">
                        <c:v>144.099853515625</c:v>
                      </c:pt>
                      <c:pt idx="4146">
                        <c:v>144</c:v>
                      </c:pt>
                      <c:pt idx="4147">
                        <c:v>143.89990234375</c:v>
                      </c:pt>
                      <c:pt idx="4148">
                        <c:v>143.699951171875</c:v>
                      </c:pt>
                      <c:pt idx="4149">
                        <c:v>143.599853515625</c:v>
                      </c:pt>
                      <c:pt idx="4150">
                        <c:v>143.5</c:v>
                      </c:pt>
                      <c:pt idx="4151">
                        <c:v>143.39990234375</c:v>
                      </c:pt>
                      <c:pt idx="4152">
                        <c:v>143.2998046875</c:v>
                      </c:pt>
                      <c:pt idx="4153">
                        <c:v>143.199951171875</c:v>
                      </c:pt>
                      <c:pt idx="4154">
                        <c:v>143</c:v>
                      </c:pt>
                      <c:pt idx="4155">
                        <c:v>142.89990234375</c:v>
                      </c:pt>
                      <c:pt idx="4156">
                        <c:v>142.699951171875</c:v>
                      </c:pt>
                      <c:pt idx="4157">
                        <c:v>142.599853515625</c:v>
                      </c:pt>
                      <c:pt idx="4158">
                        <c:v>142.5</c:v>
                      </c:pt>
                      <c:pt idx="4159">
                        <c:v>142.39990234375</c:v>
                      </c:pt>
                      <c:pt idx="4160">
                        <c:v>142.300048828125</c:v>
                      </c:pt>
                      <c:pt idx="4161">
                        <c:v>142.199951171875</c:v>
                      </c:pt>
                      <c:pt idx="4162">
                        <c:v>142.099853515625</c:v>
                      </c:pt>
                      <c:pt idx="4163">
                        <c:v>141.89990234375</c:v>
                      </c:pt>
                      <c:pt idx="4164">
                        <c:v>141.800048828125</c:v>
                      </c:pt>
                      <c:pt idx="4165">
                        <c:v>141.699951171875</c:v>
                      </c:pt>
                      <c:pt idx="4166">
                        <c:v>141.599853515625</c:v>
                      </c:pt>
                      <c:pt idx="4167">
                        <c:v>141.5</c:v>
                      </c:pt>
                      <c:pt idx="4168">
                        <c:v>141.39990234375</c:v>
                      </c:pt>
                      <c:pt idx="4169">
                        <c:v>141.199951171875</c:v>
                      </c:pt>
                      <c:pt idx="4170">
                        <c:v>141.10009765625</c:v>
                      </c:pt>
                      <c:pt idx="4171">
                        <c:v>141</c:v>
                      </c:pt>
                      <c:pt idx="4172">
                        <c:v>140.800048828125</c:v>
                      </c:pt>
                      <c:pt idx="4173">
                        <c:v>140.699951171875</c:v>
                      </c:pt>
                      <c:pt idx="4174">
                        <c:v>140.60009765625</c:v>
                      </c:pt>
                      <c:pt idx="4175">
                        <c:v>140.39990234375</c:v>
                      </c:pt>
                      <c:pt idx="4176">
                        <c:v>140.300048828125</c:v>
                      </c:pt>
                      <c:pt idx="4177">
                        <c:v>140.199951171875</c:v>
                      </c:pt>
                      <c:pt idx="4178">
                        <c:v>140</c:v>
                      </c:pt>
                      <c:pt idx="4179">
                        <c:v>140</c:v>
                      </c:pt>
                      <c:pt idx="4180">
                        <c:v>139.800048828125</c:v>
                      </c:pt>
                      <c:pt idx="4181">
                        <c:v>139.800048828125</c:v>
                      </c:pt>
                      <c:pt idx="4182">
                        <c:v>139.699951171875</c:v>
                      </c:pt>
                      <c:pt idx="4183">
                        <c:v>139.5</c:v>
                      </c:pt>
                      <c:pt idx="4184">
                        <c:v>139.60009765625</c:v>
                      </c:pt>
                      <c:pt idx="4185">
                        <c:v>139.400146484375</c:v>
                      </c:pt>
                      <c:pt idx="4186">
                        <c:v>139.300048828125</c:v>
                      </c:pt>
                      <c:pt idx="4187">
                        <c:v>139.199951171875</c:v>
                      </c:pt>
                      <c:pt idx="4188">
                        <c:v>139.10009765625</c:v>
                      </c:pt>
                      <c:pt idx="4189">
                        <c:v>138.800048828125</c:v>
                      </c:pt>
                      <c:pt idx="4190">
                        <c:v>138.699951171875</c:v>
                      </c:pt>
                      <c:pt idx="4191">
                        <c:v>138.60009765625</c:v>
                      </c:pt>
                      <c:pt idx="4192">
                        <c:v>138.400146484375</c:v>
                      </c:pt>
                      <c:pt idx="4193">
                        <c:v>138.400146484375</c:v>
                      </c:pt>
                      <c:pt idx="4194">
                        <c:v>138.2001953125</c:v>
                      </c:pt>
                      <c:pt idx="4195">
                        <c:v>138.2001953125</c:v>
                      </c:pt>
                      <c:pt idx="4196">
                        <c:v>138.10009765625</c:v>
                      </c:pt>
                      <c:pt idx="4197">
                        <c:v>138</c:v>
                      </c:pt>
                      <c:pt idx="4198">
                        <c:v>137.900146484375</c:v>
                      </c:pt>
                      <c:pt idx="4199">
                        <c:v>137.7001953125</c:v>
                      </c:pt>
                      <c:pt idx="4200">
                        <c:v>137.7001953125</c:v>
                      </c:pt>
                      <c:pt idx="4201">
                        <c:v>137.5</c:v>
                      </c:pt>
                      <c:pt idx="4202">
                        <c:v>137.400146484375</c:v>
                      </c:pt>
                      <c:pt idx="4203">
                        <c:v>137.300048828125</c:v>
                      </c:pt>
                      <c:pt idx="4204">
                        <c:v>137.2001953125</c:v>
                      </c:pt>
                      <c:pt idx="4205">
                        <c:v>137.10009765625</c:v>
                      </c:pt>
                      <c:pt idx="4206">
                        <c:v>137</c:v>
                      </c:pt>
                      <c:pt idx="4207">
                        <c:v>136.900146484375</c:v>
                      </c:pt>
                      <c:pt idx="4208">
                        <c:v>136.7001953125</c:v>
                      </c:pt>
                      <c:pt idx="4209">
                        <c:v>136.60009765625</c:v>
                      </c:pt>
                      <c:pt idx="4210">
                        <c:v>136.500244140625</c:v>
                      </c:pt>
                      <c:pt idx="4211">
                        <c:v>136.400146484375</c:v>
                      </c:pt>
                      <c:pt idx="4212">
                        <c:v>136.2001953125</c:v>
                      </c:pt>
                      <c:pt idx="4213">
                        <c:v>136.2001953125</c:v>
                      </c:pt>
                      <c:pt idx="4214">
                        <c:v>136.10009765625</c:v>
                      </c:pt>
                      <c:pt idx="4215">
                        <c:v>136.000244140625</c:v>
                      </c:pt>
                      <c:pt idx="4216">
                        <c:v>135.900146484375</c:v>
                      </c:pt>
                      <c:pt idx="4217">
                        <c:v>135.800048828125</c:v>
                      </c:pt>
                      <c:pt idx="4218">
                        <c:v>135.7001953125</c:v>
                      </c:pt>
                      <c:pt idx="4219">
                        <c:v>135.500244140625</c:v>
                      </c:pt>
                      <c:pt idx="4220">
                        <c:v>135.300048828125</c:v>
                      </c:pt>
                      <c:pt idx="4221">
                        <c:v>135.2001953125</c:v>
                      </c:pt>
                      <c:pt idx="4222">
                        <c:v>135.10009765625</c:v>
                      </c:pt>
                      <c:pt idx="4223">
                        <c:v>134.900146484375</c:v>
                      </c:pt>
                      <c:pt idx="4224">
                        <c:v>134.900146484375</c:v>
                      </c:pt>
                      <c:pt idx="4225">
                        <c:v>134.80029296875</c:v>
                      </c:pt>
                      <c:pt idx="4226">
                        <c:v>134.7001953125</c:v>
                      </c:pt>
                      <c:pt idx="4227">
                        <c:v>134.60009765625</c:v>
                      </c:pt>
                      <c:pt idx="4228">
                        <c:v>134.400146484375</c:v>
                      </c:pt>
                      <c:pt idx="4229">
                        <c:v>134.2998046875</c:v>
                      </c:pt>
                      <c:pt idx="4230">
                        <c:v>134.19970703125</c:v>
                      </c:pt>
                      <c:pt idx="4231">
                        <c:v>134.19970703125</c:v>
                      </c:pt>
                      <c:pt idx="4232">
                        <c:v>134.099853515625</c:v>
                      </c:pt>
                      <c:pt idx="4233">
                        <c:v>133.999755859375</c:v>
                      </c:pt>
                      <c:pt idx="4234">
                        <c:v>133.89990234375</c:v>
                      </c:pt>
                      <c:pt idx="4235">
                        <c:v>133.69970703125</c:v>
                      </c:pt>
                      <c:pt idx="4236">
                        <c:v>133.599853515625</c:v>
                      </c:pt>
                      <c:pt idx="4237">
                        <c:v>133.499755859375</c:v>
                      </c:pt>
                      <c:pt idx="4238">
                        <c:v>133.39990234375</c:v>
                      </c:pt>
                      <c:pt idx="4239">
                        <c:v>133.199951171875</c:v>
                      </c:pt>
                      <c:pt idx="4240">
                        <c:v>133.199951171875</c:v>
                      </c:pt>
                      <c:pt idx="4241">
                        <c:v>132.999755859375</c:v>
                      </c:pt>
                      <c:pt idx="4242">
                        <c:v>132.89990234375</c:v>
                      </c:pt>
                      <c:pt idx="4243">
                        <c:v>132.7998046875</c:v>
                      </c:pt>
                      <c:pt idx="4244">
                        <c:v>132.7998046875</c:v>
                      </c:pt>
                      <c:pt idx="4245">
                        <c:v>132.699951171875</c:v>
                      </c:pt>
                      <c:pt idx="4246">
                        <c:v>132.599853515625</c:v>
                      </c:pt>
                      <c:pt idx="4247">
                        <c:v>132.499755859375</c:v>
                      </c:pt>
                      <c:pt idx="4248">
                        <c:v>132.2998046875</c:v>
                      </c:pt>
                      <c:pt idx="4249">
                        <c:v>132.199951171875</c:v>
                      </c:pt>
                      <c:pt idx="4250">
                        <c:v>132.099853515625</c:v>
                      </c:pt>
                      <c:pt idx="4251">
                        <c:v>131.999755859375</c:v>
                      </c:pt>
                      <c:pt idx="4252">
                        <c:v>131.89990234375</c:v>
                      </c:pt>
                      <c:pt idx="4253">
                        <c:v>131.7998046875</c:v>
                      </c:pt>
                      <c:pt idx="4254">
                        <c:v>131.7998046875</c:v>
                      </c:pt>
                      <c:pt idx="4255">
                        <c:v>131.599853515625</c:v>
                      </c:pt>
                      <c:pt idx="4256">
                        <c:v>131.5</c:v>
                      </c:pt>
                      <c:pt idx="4257">
                        <c:v>131.39990234375</c:v>
                      </c:pt>
                      <c:pt idx="4258">
                        <c:v>131.2998046875</c:v>
                      </c:pt>
                      <c:pt idx="4259">
                        <c:v>131.199951171875</c:v>
                      </c:pt>
                      <c:pt idx="4260">
                        <c:v>131.099853515625</c:v>
                      </c:pt>
                      <c:pt idx="4261">
                        <c:v>131</c:v>
                      </c:pt>
                      <c:pt idx="4262">
                        <c:v>130.7998046875</c:v>
                      </c:pt>
                      <c:pt idx="4263">
                        <c:v>130.699951171875</c:v>
                      </c:pt>
                      <c:pt idx="4264">
                        <c:v>130.599853515625</c:v>
                      </c:pt>
                      <c:pt idx="4265">
                        <c:v>130.5</c:v>
                      </c:pt>
                      <c:pt idx="4266">
                        <c:v>130.39990234375</c:v>
                      </c:pt>
                      <c:pt idx="4267">
                        <c:v>130.300048828125</c:v>
                      </c:pt>
                      <c:pt idx="4268">
                        <c:v>130.300048828125</c:v>
                      </c:pt>
                      <c:pt idx="4269">
                        <c:v>130.199951171875</c:v>
                      </c:pt>
                      <c:pt idx="4270">
                        <c:v>130</c:v>
                      </c:pt>
                      <c:pt idx="4271">
                        <c:v>129.89990234375</c:v>
                      </c:pt>
                      <c:pt idx="4272">
                        <c:v>129.89990234375</c:v>
                      </c:pt>
                      <c:pt idx="4273">
                        <c:v>129.800048828125</c:v>
                      </c:pt>
                      <c:pt idx="4274">
                        <c:v>129.5</c:v>
                      </c:pt>
                      <c:pt idx="4275">
                        <c:v>129.39990234375</c:v>
                      </c:pt>
                      <c:pt idx="4276">
                        <c:v>129.300048828125</c:v>
                      </c:pt>
                      <c:pt idx="4277">
                        <c:v>129.199951171875</c:v>
                      </c:pt>
                      <c:pt idx="4278">
                        <c:v>129.099853515625</c:v>
                      </c:pt>
                      <c:pt idx="4279">
                        <c:v>129</c:v>
                      </c:pt>
                      <c:pt idx="4280">
                        <c:v>128.89990234375</c:v>
                      </c:pt>
                      <c:pt idx="4281">
                        <c:v>128.699951171875</c:v>
                      </c:pt>
                      <c:pt idx="4282">
                        <c:v>128.699951171875</c:v>
                      </c:pt>
                      <c:pt idx="4283">
                        <c:v>128.5</c:v>
                      </c:pt>
                      <c:pt idx="4284">
                        <c:v>128.39990234375</c:v>
                      </c:pt>
                      <c:pt idx="4285">
                        <c:v>128.39990234375</c:v>
                      </c:pt>
                      <c:pt idx="4286">
                        <c:v>128.60009765625</c:v>
                      </c:pt>
                      <c:pt idx="4287">
                        <c:v>128.5</c:v>
                      </c:pt>
                      <c:pt idx="4288">
                        <c:v>128.39990234375</c:v>
                      </c:pt>
                      <c:pt idx="4289">
                        <c:v>128.39990234375</c:v>
                      </c:pt>
                      <c:pt idx="4290">
                        <c:v>128.300048828125</c:v>
                      </c:pt>
                      <c:pt idx="4291">
                        <c:v>128.300048828125</c:v>
                      </c:pt>
                      <c:pt idx="4292">
                        <c:v>128.300048828125</c:v>
                      </c:pt>
                      <c:pt idx="4293">
                        <c:v>128.199951171875</c:v>
                      </c:pt>
                      <c:pt idx="4294">
                        <c:v>128.10009765625</c:v>
                      </c:pt>
                      <c:pt idx="4295">
                        <c:v>128</c:v>
                      </c:pt>
                      <c:pt idx="4296">
                        <c:v>128</c:v>
                      </c:pt>
                      <c:pt idx="4297">
                        <c:v>127.89990234375</c:v>
                      </c:pt>
                      <c:pt idx="4298">
                        <c:v>127.800048828125</c:v>
                      </c:pt>
                      <c:pt idx="4299">
                        <c:v>127.699951171875</c:v>
                      </c:pt>
                      <c:pt idx="4300">
                        <c:v>127.60009765625</c:v>
                      </c:pt>
                      <c:pt idx="4301">
                        <c:v>127.5</c:v>
                      </c:pt>
                      <c:pt idx="4302">
                        <c:v>127.39990234375</c:v>
                      </c:pt>
                      <c:pt idx="4303">
                        <c:v>127.300048828125</c:v>
                      </c:pt>
                      <c:pt idx="4304">
                        <c:v>127.300048828125</c:v>
                      </c:pt>
                      <c:pt idx="4305">
                        <c:v>127.199951171875</c:v>
                      </c:pt>
                      <c:pt idx="4306">
                        <c:v>127.10009765625</c:v>
                      </c:pt>
                      <c:pt idx="4307">
                        <c:v>127</c:v>
                      </c:pt>
                      <c:pt idx="4308">
                        <c:v>126.900146484375</c:v>
                      </c:pt>
                      <c:pt idx="4309">
                        <c:v>126.800048828125</c:v>
                      </c:pt>
                      <c:pt idx="4310">
                        <c:v>126.60009765625</c:v>
                      </c:pt>
                      <c:pt idx="4311">
                        <c:v>126.5</c:v>
                      </c:pt>
                      <c:pt idx="4312">
                        <c:v>126.400146484375</c:v>
                      </c:pt>
                      <c:pt idx="4313">
                        <c:v>126.300048828125</c:v>
                      </c:pt>
                      <c:pt idx="4314">
                        <c:v>126.199951171875</c:v>
                      </c:pt>
                      <c:pt idx="4315">
                        <c:v>126.10009765625</c:v>
                      </c:pt>
                      <c:pt idx="4316">
                        <c:v>126</c:v>
                      </c:pt>
                      <c:pt idx="4317">
                        <c:v>126</c:v>
                      </c:pt>
                      <c:pt idx="4318">
                        <c:v>125.800048828125</c:v>
                      </c:pt>
                      <c:pt idx="4319">
                        <c:v>125.800048828125</c:v>
                      </c:pt>
                      <c:pt idx="4320">
                        <c:v>125.699951171875</c:v>
                      </c:pt>
                      <c:pt idx="4321">
                        <c:v>125.60009765625</c:v>
                      </c:pt>
                      <c:pt idx="4322">
                        <c:v>125.400146484375</c:v>
                      </c:pt>
                      <c:pt idx="4323">
                        <c:v>125.400146484375</c:v>
                      </c:pt>
                      <c:pt idx="4324">
                        <c:v>125.300048828125</c:v>
                      </c:pt>
                      <c:pt idx="4325">
                        <c:v>125.10009765625</c:v>
                      </c:pt>
                      <c:pt idx="4326">
                        <c:v>125</c:v>
                      </c:pt>
                      <c:pt idx="4327">
                        <c:v>124.900146484375</c:v>
                      </c:pt>
                      <c:pt idx="4328">
                        <c:v>124.900146484375</c:v>
                      </c:pt>
                      <c:pt idx="4329">
                        <c:v>124.800048828125</c:v>
                      </c:pt>
                      <c:pt idx="4330">
                        <c:v>124.60009765625</c:v>
                      </c:pt>
                      <c:pt idx="4331">
                        <c:v>124.60009765625</c:v>
                      </c:pt>
                      <c:pt idx="4332">
                        <c:v>124.5</c:v>
                      </c:pt>
                      <c:pt idx="4333">
                        <c:v>124.400146484375</c:v>
                      </c:pt>
                      <c:pt idx="4334">
                        <c:v>124.300048828125</c:v>
                      </c:pt>
                      <c:pt idx="4335">
                        <c:v>124.2001953125</c:v>
                      </c:pt>
                      <c:pt idx="4336">
                        <c:v>124.10009765625</c:v>
                      </c:pt>
                      <c:pt idx="4337">
                        <c:v>124</c:v>
                      </c:pt>
                      <c:pt idx="4338">
                        <c:v>124</c:v>
                      </c:pt>
                      <c:pt idx="4339">
                        <c:v>123.900146484375</c:v>
                      </c:pt>
                      <c:pt idx="4340">
                        <c:v>123.7001953125</c:v>
                      </c:pt>
                      <c:pt idx="4341">
                        <c:v>123.60009765625</c:v>
                      </c:pt>
                      <c:pt idx="4342">
                        <c:v>123.500244140625</c:v>
                      </c:pt>
                      <c:pt idx="4343">
                        <c:v>123.400146484375</c:v>
                      </c:pt>
                      <c:pt idx="4344">
                        <c:v>123.300048828125</c:v>
                      </c:pt>
                      <c:pt idx="4345">
                        <c:v>123.2001953125</c:v>
                      </c:pt>
                      <c:pt idx="4346">
                        <c:v>123.10009765625</c:v>
                      </c:pt>
                      <c:pt idx="4347">
                        <c:v>123.000244140625</c:v>
                      </c:pt>
                      <c:pt idx="4348">
                        <c:v>122.900146484375</c:v>
                      </c:pt>
                      <c:pt idx="4349">
                        <c:v>122.900146484375</c:v>
                      </c:pt>
                      <c:pt idx="4350">
                        <c:v>122.7001953125</c:v>
                      </c:pt>
                      <c:pt idx="4351">
                        <c:v>122.60009765625</c:v>
                      </c:pt>
                      <c:pt idx="4352">
                        <c:v>122.60009765625</c:v>
                      </c:pt>
                      <c:pt idx="4353">
                        <c:v>122.500244140625</c:v>
                      </c:pt>
                      <c:pt idx="4354">
                        <c:v>122.400146484375</c:v>
                      </c:pt>
                      <c:pt idx="4355">
                        <c:v>122.30029296875</c:v>
                      </c:pt>
                      <c:pt idx="4356">
                        <c:v>122.2001953125</c:v>
                      </c:pt>
                      <c:pt idx="4357">
                        <c:v>122.2001953125</c:v>
                      </c:pt>
                      <c:pt idx="4358">
                        <c:v>122.000244140625</c:v>
                      </c:pt>
                      <c:pt idx="4359">
                        <c:v>121.900146484375</c:v>
                      </c:pt>
                      <c:pt idx="4360">
                        <c:v>121.80029296875</c:v>
                      </c:pt>
                      <c:pt idx="4361">
                        <c:v>121.7001953125</c:v>
                      </c:pt>
                      <c:pt idx="4362">
                        <c:v>121.7001953125</c:v>
                      </c:pt>
                      <c:pt idx="4363">
                        <c:v>121.499755859375</c:v>
                      </c:pt>
                      <c:pt idx="4364">
                        <c:v>121.499755859375</c:v>
                      </c:pt>
                      <c:pt idx="4365">
                        <c:v>121.39990234375</c:v>
                      </c:pt>
                      <c:pt idx="4366">
                        <c:v>121.2998046875</c:v>
                      </c:pt>
                      <c:pt idx="4367">
                        <c:v>121.2998046875</c:v>
                      </c:pt>
                      <c:pt idx="4368">
                        <c:v>121.099853515625</c:v>
                      </c:pt>
                      <c:pt idx="4369">
                        <c:v>120.999755859375</c:v>
                      </c:pt>
                      <c:pt idx="4370">
                        <c:v>120.89990234375</c:v>
                      </c:pt>
                      <c:pt idx="4371">
                        <c:v>120.89990234375</c:v>
                      </c:pt>
                      <c:pt idx="4372">
                        <c:v>120.7998046875</c:v>
                      </c:pt>
                      <c:pt idx="4373">
                        <c:v>120.7998046875</c:v>
                      </c:pt>
                      <c:pt idx="4374">
                        <c:v>120.599853515625</c:v>
                      </c:pt>
                      <c:pt idx="4375">
                        <c:v>120.499755859375</c:v>
                      </c:pt>
                      <c:pt idx="4376">
                        <c:v>120.2998046875</c:v>
                      </c:pt>
                      <c:pt idx="4377">
                        <c:v>120.199951171875</c:v>
                      </c:pt>
                      <c:pt idx="4378">
                        <c:v>120.199951171875</c:v>
                      </c:pt>
                      <c:pt idx="4379">
                        <c:v>120.099853515625</c:v>
                      </c:pt>
                      <c:pt idx="4380">
                        <c:v>119.999755859375</c:v>
                      </c:pt>
                      <c:pt idx="4381">
                        <c:v>119.89990234375</c:v>
                      </c:pt>
                      <c:pt idx="4382">
                        <c:v>119.7998046875</c:v>
                      </c:pt>
                      <c:pt idx="4383">
                        <c:v>119.699951171875</c:v>
                      </c:pt>
                      <c:pt idx="4384">
                        <c:v>119.599853515625</c:v>
                      </c:pt>
                      <c:pt idx="4385">
                        <c:v>119.499755859375</c:v>
                      </c:pt>
                      <c:pt idx="4386">
                        <c:v>119.39990234375</c:v>
                      </c:pt>
                      <c:pt idx="4387">
                        <c:v>119.2998046875</c:v>
                      </c:pt>
                      <c:pt idx="4388">
                        <c:v>119.199951171875</c:v>
                      </c:pt>
                      <c:pt idx="4389">
                        <c:v>119.099853515625</c:v>
                      </c:pt>
                      <c:pt idx="4390">
                        <c:v>119</c:v>
                      </c:pt>
                      <c:pt idx="4391">
                        <c:v>119</c:v>
                      </c:pt>
                      <c:pt idx="4392">
                        <c:v>118.89990234375</c:v>
                      </c:pt>
                      <c:pt idx="4393">
                        <c:v>118.7998046875</c:v>
                      </c:pt>
                      <c:pt idx="4394">
                        <c:v>118.7998046875</c:v>
                      </c:pt>
                      <c:pt idx="4395">
                        <c:v>118.7998046875</c:v>
                      </c:pt>
                      <c:pt idx="4396">
                        <c:v>118.599853515625</c:v>
                      </c:pt>
                      <c:pt idx="4397">
                        <c:v>118.599853515625</c:v>
                      </c:pt>
                      <c:pt idx="4398">
                        <c:v>118.5</c:v>
                      </c:pt>
                      <c:pt idx="4399">
                        <c:v>118.39990234375</c:v>
                      </c:pt>
                      <c:pt idx="4400">
                        <c:v>118.099853515625</c:v>
                      </c:pt>
                      <c:pt idx="4401">
                        <c:v>118</c:v>
                      </c:pt>
                      <c:pt idx="4402">
                        <c:v>117.89990234375</c:v>
                      </c:pt>
                      <c:pt idx="4403">
                        <c:v>117.89990234375</c:v>
                      </c:pt>
                      <c:pt idx="4404">
                        <c:v>117.7998046875</c:v>
                      </c:pt>
                      <c:pt idx="4405">
                        <c:v>117.699951171875</c:v>
                      </c:pt>
                      <c:pt idx="4406">
                        <c:v>117.699951171875</c:v>
                      </c:pt>
                      <c:pt idx="4407">
                        <c:v>117.5</c:v>
                      </c:pt>
                      <c:pt idx="4408">
                        <c:v>117.5</c:v>
                      </c:pt>
                      <c:pt idx="4409">
                        <c:v>117.39990234375</c:v>
                      </c:pt>
                      <c:pt idx="4410">
                        <c:v>117.39990234375</c:v>
                      </c:pt>
                      <c:pt idx="4411">
                        <c:v>117.300048828125</c:v>
                      </c:pt>
                      <c:pt idx="4412">
                        <c:v>117.199951171875</c:v>
                      </c:pt>
                      <c:pt idx="4413">
                        <c:v>117.099853515625</c:v>
                      </c:pt>
                      <c:pt idx="4414">
                        <c:v>117</c:v>
                      </c:pt>
                      <c:pt idx="4415">
                        <c:v>117</c:v>
                      </c:pt>
                      <c:pt idx="4416">
                        <c:v>116.800048828125</c:v>
                      </c:pt>
                      <c:pt idx="4417">
                        <c:v>116.800048828125</c:v>
                      </c:pt>
                      <c:pt idx="4418">
                        <c:v>116.599853515625</c:v>
                      </c:pt>
                      <c:pt idx="4419">
                        <c:v>116.5</c:v>
                      </c:pt>
                      <c:pt idx="4420">
                        <c:v>116.5</c:v>
                      </c:pt>
                      <c:pt idx="4421">
                        <c:v>116.300048828125</c:v>
                      </c:pt>
                      <c:pt idx="4422">
                        <c:v>116.300048828125</c:v>
                      </c:pt>
                      <c:pt idx="4423">
                        <c:v>116.199951171875</c:v>
                      </c:pt>
                      <c:pt idx="4424">
                        <c:v>116.199951171875</c:v>
                      </c:pt>
                      <c:pt idx="4425">
                        <c:v>116.099853515625</c:v>
                      </c:pt>
                      <c:pt idx="4426">
                        <c:v>116</c:v>
                      </c:pt>
                      <c:pt idx="4427">
                        <c:v>116</c:v>
                      </c:pt>
                      <c:pt idx="4428">
                        <c:v>115.89990234375</c:v>
                      </c:pt>
                      <c:pt idx="4429">
                        <c:v>115.800048828125</c:v>
                      </c:pt>
                      <c:pt idx="4430">
                        <c:v>115.60009765625</c:v>
                      </c:pt>
                      <c:pt idx="4431">
                        <c:v>115.60009765625</c:v>
                      </c:pt>
                      <c:pt idx="4432">
                        <c:v>115.5</c:v>
                      </c:pt>
                      <c:pt idx="4433">
                        <c:v>115.39990234375</c:v>
                      </c:pt>
                      <c:pt idx="4434">
                        <c:v>115.300048828125</c:v>
                      </c:pt>
                      <c:pt idx="4435">
                        <c:v>115.199951171875</c:v>
                      </c:pt>
                      <c:pt idx="4436">
                        <c:v>115.10009765625</c:v>
                      </c:pt>
                      <c:pt idx="4437">
                        <c:v>115</c:v>
                      </c:pt>
                      <c:pt idx="4438">
                        <c:v>114.89990234375</c:v>
                      </c:pt>
                      <c:pt idx="4439">
                        <c:v>114.800048828125</c:v>
                      </c:pt>
                      <c:pt idx="4440">
                        <c:v>114.699951171875</c:v>
                      </c:pt>
                      <c:pt idx="4441">
                        <c:v>114.60009765625</c:v>
                      </c:pt>
                      <c:pt idx="4442">
                        <c:v>114.5</c:v>
                      </c:pt>
                      <c:pt idx="4443">
                        <c:v>114.5</c:v>
                      </c:pt>
                      <c:pt idx="4444">
                        <c:v>114.39990234375</c:v>
                      </c:pt>
                      <c:pt idx="4445">
                        <c:v>114.300048828125</c:v>
                      </c:pt>
                      <c:pt idx="4446">
                        <c:v>114.300048828125</c:v>
                      </c:pt>
                      <c:pt idx="4447">
                        <c:v>114.199951171875</c:v>
                      </c:pt>
                      <c:pt idx="4448">
                        <c:v>114</c:v>
                      </c:pt>
                      <c:pt idx="4449">
                        <c:v>113.900146484375</c:v>
                      </c:pt>
                      <c:pt idx="4450">
                        <c:v>113.900146484375</c:v>
                      </c:pt>
                      <c:pt idx="4451">
                        <c:v>113.800048828125</c:v>
                      </c:pt>
                      <c:pt idx="4452">
                        <c:v>113.60009765625</c:v>
                      </c:pt>
                      <c:pt idx="4453">
                        <c:v>113.60009765625</c:v>
                      </c:pt>
                      <c:pt idx="4454">
                        <c:v>113.5</c:v>
                      </c:pt>
                      <c:pt idx="4455">
                        <c:v>113.5</c:v>
                      </c:pt>
                      <c:pt idx="4456">
                        <c:v>113.400146484375</c:v>
                      </c:pt>
                      <c:pt idx="4457">
                        <c:v>113.300048828125</c:v>
                      </c:pt>
                      <c:pt idx="4458">
                        <c:v>113.199951171875</c:v>
                      </c:pt>
                      <c:pt idx="4459">
                        <c:v>113.10009765625</c:v>
                      </c:pt>
                      <c:pt idx="4460">
                        <c:v>113</c:v>
                      </c:pt>
                      <c:pt idx="4461">
                        <c:v>112.900146484375</c:v>
                      </c:pt>
                      <c:pt idx="4462">
                        <c:v>112.900146484375</c:v>
                      </c:pt>
                      <c:pt idx="4463">
                        <c:v>112.800048828125</c:v>
                      </c:pt>
                      <c:pt idx="4464">
                        <c:v>112.7001953125</c:v>
                      </c:pt>
                      <c:pt idx="4465">
                        <c:v>112.60009765625</c:v>
                      </c:pt>
                      <c:pt idx="4466">
                        <c:v>112.60009765625</c:v>
                      </c:pt>
                      <c:pt idx="4467">
                        <c:v>112.5</c:v>
                      </c:pt>
                      <c:pt idx="4468">
                        <c:v>112.5</c:v>
                      </c:pt>
                      <c:pt idx="4469">
                        <c:v>112.400146484375</c:v>
                      </c:pt>
                      <c:pt idx="4470">
                        <c:v>112.2001953125</c:v>
                      </c:pt>
                      <c:pt idx="4471">
                        <c:v>112.2001953125</c:v>
                      </c:pt>
                      <c:pt idx="4472">
                        <c:v>112</c:v>
                      </c:pt>
                      <c:pt idx="4473">
                        <c:v>112</c:v>
                      </c:pt>
                      <c:pt idx="4474">
                        <c:v>111.900146484375</c:v>
                      </c:pt>
                      <c:pt idx="4475">
                        <c:v>111.800048828125</c:v>
                      </c:pt>
                      <c:pt idx="4476">
                        <c:v>111.800048828125</c:v>
                      </c:pt>
                      <c:pt idx="4477">
                        <c:v>111.7001953125</c:v>
                      </c:pt>
                      <c:pt idx="4478">
                        <c:v>111.5</c:v>
                      </c:pt>
                      <c:pt idx="4479">
                        <c:v>111.5</c:v>
                      </c:pt>
                      <c:pt idx="4480">
                        <c:v>111.400146484375</c:v>
                      </c:pt>
                      <c:pt idx="4481">
                        <c:v>111.300048828125</c:v>
                      </c:pt>
                      <c:pt idx="4482">
                        <c:v>111.2001953125</c:v>
                      </c:pt>
                      <c:pt idx="4483">
                        <c:v>111.10009765625</c:v>
                      </c:pt>
                      <c:pt idx="4484">
                        <c:v>111.10009765625</c:v>
                      </c:pt>
                      <c:pt idx="4485">
                        <c:v>111.000244140625</c:v>
                      </c:pt>
                      <c:pt idx="4486">
                        <c:v>110.900146484375</c:v>
                      </c:pt>
                      <c:pt idx="4487">
                        <c:v>110.900146484375</c:v>
                      </c:pt>
                      <c:pt idx="4488">
                        <c:v>110.800048828125</c:v>
                      </c:pt>
                      <c:pt idx="4489">
                        <c:v>110.800048828125</c:v>
                      </c:pt>
                      <c:pt idx="4490">
                        <c:v>110.60009765625</c:v>
                      </c:pt>
                      <c:pt idx="4491">
                        <c:v>110.500244140625</c:v>
                      </c:pt>
                      <c:pt idx="4492">
                        <c:v>110.500244140625</c:v>
                      </c:pt>
                      <c:pt idx="4493">
                        <c:v>110.500244140625</c:v>
                      </c:pt>
                      <c:pt idx="4494">
                        <c:v>110.300048828125</c:v>
                      </c:pt>
                      <c:pt idx="4495">
                        <c:v>110.300048828125</c:v>
                      </c:pt>
                      <c:pt idx="4496">
                        <c:v>110.10009765625</c:v>
                      </c:pt>
                      <c:pt idx="4497">
                        <c:v>110.000244140625</c:v>
                      </c:pt>
                      <c:pt idx="4498">
                        <c:v>110.000244140625</c:v>
                      </c:pt>
                      <c:pt idx="4499">
                        <c:v>109.900146484375</c:v>
                      </c:pt>
                      <c:pt idx="4500">
                        <c:v>109.800048828125</c:v>
                      </c:pt>
                      <c:pt idx="4501">
                        <c:v>109.7001953125</c:v>
                      </c:pt>
                      <c:pt idx="4502">
                        <c:v>109.500244140625</c:v>
                      </c:pt>
                      <c:pt idx="4503">
                        <c:v>109.500244140625</c:v>
                      </c:pt>
                      <c:pt idx="4504">
                        <c:v>109.400146484375</c:v>
                      </c:pt>
                      <c:pt idx="4505">
                        <c:v>109.30029296875</c:v>
                      </c:pt>
                      <c:pt idx="4506">
                        <c:v>109.2001953125</c:v>
                      </c:pt>
                      <c:pt idx="4507">
                        <c:v>109.2001953125</c:v>
                      </c:pt>
                      <c:pt idx="4508">
                        <c:v>109.2001953125</c:v>
                      </c:pt>
                      <c:pt idx="4509">
                        <c:v>109.2001953125</c:v>
                      </c:pt>
                      <c:pt idx="4510">
                        <c:v>109.10009765625</c:v>
                      </c:pt>
                      <c:pt idx="4511">
                        <c:v>109.000244140625</c:v>
                      </c:pt>
                      <c:pt idx="4512">
                        <c:v>109.000244140625</c:v>
                      </c:pt>
                      <c:pt idx="4513">
                        <c:v>108.900146484375</c:v>
                      </c:pt>
                      <c:pt idx="4514">
                        <c:v>108.80029296875</c:v>
                      </c:pt>
                      <c:pt idx="4515">
                        <c:v>108.69970703125</c:v>
                      </c:pt>
                      <c:pt idx="4516">
                        <c:v>108.599853515625</c:v>
                      </c:pt>
                      <c:pt idx="4517">
                        <c:v>108.599853515625</c:v>
                      </c:pt>
                      <c:pt idx="4518">
                        <c:v>108.499755859375</c:v>
                      </c:pt>
                      <c:pt idx="4519">
                        <c:v>108.2998046875</c:v>
                      </c:pt>
                      <c:pt idx="4520">
                        <c:v>108.19970703125</c:v>
                      </c:pt>
                      <c:pt idx="4521">
                        <c:v>108.099853515625</c:v>
                      </c:pt>
                      <c:pt idx="4522">
                        <c:v>107.999755859375</c:v>
                      </c:pt>
                      <c:pt idx="4523">
                        <c:v>107.999755859375</c:v>
                      </c:pt>
                      <c:pt idx="4524">
                        <c:v>107.89990234375</c:v>
                      </c:pt>
                      <c:pt idx="4525">
                        <c:v>107.89990234375</c:v>
                      </c:pt>
                      <c:pt idx="4526">
                        <c:v>107.7998046875</c:v>
                      </c:pt>
                      <c:pt idx="4527">
                        <c:v>107.7998046875</c:v>
                      </c:pt>
                      <c:pt idx="4528">
                        <c:v>107.7998046875</c:v>
                      </c:pt>
                      <c:pt idx="4529">
                        <c:v>107.599853515625</c:v>
                      </c:pt>
                      <c:pt idx="4530">
                        <c:v>107.599853515625</c:v>
                      </c:pt>
                      <c:pt idx="4531">
                        <c:v>107.499755859375</c:v>
                      </c:pt>
                      <c:pt idx="4532">
                        <c:v>107.39990234375</c:v>
                      </c:pt>
                      <c:pt idx="4533">
                        <c:v>107.2998046875</c:v>
                      </c:pt>
                      <c:pt idx="4534">
                        <c:v>107.199951171875</c:v>
                      </c:pt>
                      <c:pt idx="4535">
                        <c:v>107.199951171875</c:v>
                      </c:pt>
                      <c:pt idx="4536">
                        <c:v>107.099853515625</c:v>
                      </c:pt>
                      <c:pt idx="4537">
                        <c:v>106.999755859375</c:v>
                      </c:pt>
                      <c:pt idx="4538">
                        <c:v>106.7998046875</c:v>
                      </c:pt>
                      <c:pt idx="4539">
                        <c:v>106.7998046875</c:v>
                      </c:pt>
                      <c:pt idx="4540">
                        <c:v>106.699951171875</c:v>
                      </c:pt>
                      <c:pt idx="4541">
                        <c:v>106.599853515625</c:v>
                      </c:pt>
                      <c:pt idx="4542">
                        <c:v>106.599853515625</c:v>
                      </c:pt>
                      <c:pt idx="4543">
                        <c:v>106.499755859375</c:v>
                      </c:pt>
                      <c:pt idx="4544">
                        <c:v>106.39990234375</c:v>
                      </c:pt>
                      <c:pt idx="4545">
                        <c:v>106.39990234375</c:v>
                      </c:pt>
                      <c:pt idx="4546">
                        <c:v>106.2998046875</c:v>
                      </c:pt>
                      <c:pt idx="4547">
                        <c:v>106.199951171875</c:v>
                      </c:pt>
                      <c:pt idx="4548">
                        <c:v>106.199951171875</c:v>
                      </c:pt>
                      <c:pt idx="4549">
                        <c:v>106</c:v>
                      </c:pt>
                      <c:pt idx="4550">
                        <c:v>106</c:v>
                      </c:pt>
                      <c:pt idx="4551">
                        <c:v>105.7998046875</c:v>
                      </c:pt>
                      <c:pt idx="4552">
                        <c:v>105.7998046875</c:v>
                      </c:pt>
                      <c:pt idx="4553">
                        <c:v>105.699951171875</c:v>
                      </c:pt>
                      <c:pt idx="4554">
                        <c:v>105.699951171875</c:v>
                      </c:pt>
                      <c:pt idx="4555">
                        <c:v>105.599853515625</c:v>
                      </c:pt>
                      <c:pt idx="4556">
                        <c:v>105.5</c:v>
                      </c:pt>
                      <c:pt idx="4557">
                        <c:v>105.5</c:v>
                      </c:pt>
                      <c:pt idx="4558">
                        <c:v>105.39990234375</c:v>
                      </c:pt>
                      <c:pt idx="4559">
                        <c:v>105.2998046875</c:v>
                      </c:pt>
                      <c:pt idx="4560">
                        <c:v>105.2998046875</c:v>
                      </c:pt>
                      <c:pt idx="4561">
                        <c:v>105.199951171875</c:v>
                      </c:pt>
                      <c:pt idx="4562">
                        <c:v>105.099853515625</c:v>
                      </c:pt>
                      <c:pt idx="4563">
                        <c:v>105</c:v>
                      </c:pt>
                      <c:pt idx="4564">
                        <c:v>105</c:v>
                      </c:pt>
                      <c:pt idx="4565">
                        <c:v>104.89990234375</c:v>
                      </c:pt>
                      <c:pt idx="4566">
                        <c:v>104.7998046875</c:v>
                      </c:pt>
                      <c:pt idx="4567">
                        <c:v>104.7998046875</c:v>
                      </c:pt>
                      <c:pt idx="4568">
                        <c:v>104.699951171875</c:v>
                      </c:pt>
                      <c:pt idx="4569">
                        <c:v>104.599853515625</c:v>
                      </c:pt>
                      <c:pt idx="4570">
                        <c:v>104.5</c:v>
                      </c:pt>
                      <c:pt idx="4571">
                        <c:v>104.5</c:v>
                      </c:pt>
                      <c:pt idx="4572">
                        <c:v>104.39990234375</c:v>
                      </c:pt>
                      <c:pt idx="4573">
                        <c:v>104.300048828125</c:v>
                      </c:pt>
                      <c:pt idx="4574">
                        <c:v>104.199951171875</c:v>
                      </c:pt>
                      <c:pt idx="4575">
                        <c:v>104.199951171875</c:v>
                      </c:pt>
                      <c:pt idx="4576">
                        <c:v>104.099853515625</c:v>
                      </c:pt>
                      <c:pt idx="4577">
                        <c:v>104</c:v>
                      </c:pt>
                      <c:pt idx="4578">
                        <c:v>104</c:v>
                      </c:pt>
                      <c:pt idx="4579">
                        <c:v>103.89990234375</c:v>
                      </c:pt>
                      <c:pt idx="4580">
                        <c:v>103.800048828125</c:v>
                      </c:pt>
                      <c:pt idx="4581">
                        <c:v>103.89990234375</c:v>
                      </c:pt>
                      <c:pt idx="4582">
                        <c:v>103.699951171875</c:v>
                      </c:pt>
                      <c:pt idx="4583">
                        <c:v>103.699951171875</c:v>
                      </c:pt>
                      <c:pt idx="4584">
                        <c:v>103.599853515625</c:v>
                      </c:pt>
                      <c:pt idx="4585">
                        <c:v>103.5</c:v>
                      </c:pt>
                      <c:pt idx="4586">
                        <c:v>103.39990234375</c:v>
                      </c:pt>
                      <c:pt idx="4587">
                        <c:v>103.39990234375</c:v>
                      </c:pt>
                      <c:pt idx="4588">
                        <c:v>103.300048828125</c:v>
                      </c:pt>
                      <c:pt idx="4589">
                        <c:v>103.300048828125</c:v>
                      </c:pt>
                      <c:pt idx="4590">
                        <c:v>103.199951171875</c:v>
                      </c:pt>
                      <c:pt idx="4591">
                        <c:v>103.10009765625</c:v>
                      </c:pt>
                      <c:pt idx="4592">
                        <c:v>103.10009765625</c:v>
                      </c:pt>
                      <c:pt idx="4593">
                        <c:v>103</c:v>
                      </c:pt>
                      <c:pt idx="4594">
                        <c:v>102.89990234375</c:v>
                      </c:pt>
                      <c:pt idx="4595">
                        <c:v>102.800048828125</c:v>
                      </c:pt>
                      <c:pt idx="4596">
                        <c:v>102.699951171875</c:v>
                      </c:pt>
                      <c:pt idx="4597">
                        <c:v>102.60009765625</c:v>
                      </c:pt>
                      <c:pt idx="4598">
                        <c:v>102.60009765625</c:v>
                      </c:pt>
                      <c:pt idx="4599">
                        <c:v>102.5</c:v>
                      </c:pt>
                      <c:pt idx="4600">
                        <c:v>102.5</c:v>
                      </c:pt>
                      <c:pt idx="4601">
                        <c:v>102.39990234375</c:v>
                      </c:pt>
                      <c:pt idx="4602">
                        <c:v>102.300048828125</c:v>
                      </c:pt>
                      <c:pt idx="4603">
                        <c:v>102.300048828125</c:v>
                      </c:pt>
                      <c:pt idx="4604">
                        <c:v>102.10009765625</c:v>
                      </c:pt>
                      <c:pt idx="4605">
                        <c:v>102</c:v>
                      </c:pt>
                      <c:pt idx="4606">
                        <c:v>101.89990234375</c:v>
                      </c:pt>
                      <c:pt idx="4607">
                        <c:v>101.800048828125</c:v>
                      </c:pt>
                      <c:pt idx="4608">
                        <c:v>101.699951171875</c:v>
                      </c:pt>
                      <c:pt idx="4609">
                        <c:v>101.699951171875</c:v>
                      </c:pt>
                      <c:pt idx="4610">
                        <c:v>101.60009765625</c:v>
                      </c:pt>
                      <c:pt idx="4611">
                        <c:v>101.60009765625</c:v>
                      </c:pt>
                      <c:pt idx="4612">
                        <c:v>101.5</c:v>
                      </c:pt>
                      <c:pt idx="4613">
                        <c:v>101.5</c:v>
                      </c:pt>
                      <c:pt idx="4614">
                        <c:v>101.400146484375</c:v>
                      </c:pt>
                      <c:pt idx="4615">
                        <c:v>101.300048828125</c:v>
                      </c:pt>
                      <c:pt idx="4616">
                        <c:v>101.199951171875</c:v>
                      </c:pt>
                      <c:pt idx="4617">
                        <c:v>101.199951171875</c:v>
                      </c:pt>
                      <c:pt idx="4618">
                        <c:v>101.10009765625</c:v>
                      </c:pt>
                      <c:pt idx="4619">
                        <c:v>101</c:v>
                      </c:pt>
                      <c:pt idx="4620">
                        <c:v>101</c:v>
                      </c:pt>
                      <c:pt idx="4621">
                        <c:v>101</c:v>
                      </c:pt>
                      <c:pt idx="4622">
                        <c:v>100.800048828125</c:v>
                      </c:pt>
                      <c:pt idx="4623">
                        <c:v>100.699951171875</c:v>
                      </c:pt>
                      <c:pt idx="4624">
                        <c:v>100.699951171875</c:v>
                      </c:pt>
                      <c:pt idx="4625">
                        <c:v>100.60009765625</c:v>
                      </c:pt>
                      <c:pt idx="4626">
                        <c:v>100.5</c:v>
                      </c:pt>
                      <c:pt idx="4627">
                        <c:v>100.5</c:v>
                      </c:pt>
                      <c:pt idx="4628">
                        <c:v>100.400146484375</c:v>
                      </c:pt>
                      <c:pt idx="4629">
                        <c:v>100.300048828125</c:v>
                      </c:pt>
                      <c:pt idx="4630">
                        <c:v>100.300048828125</c:v>
                      </c:pt>
                      <c:pt idx="4631">
                        <c:v>100.199951171875</c:v>
                      </c:pt>
                      <c:pt idx="4632">
                        <c:v>100.10009765625</c:v>
                      </c:pt>
                      <c:pt idx="4633">
                        <c:v>100.10009765625</c:v>
                      </c:pt>
                      <c:pt idx="4634">
                        <c:v>100</c:v>
                      </c:pt>
                      <c:pt idx="4635">
                        <c:v>100</c:v>
                      </c:pt>
                      <c:pt idx="4636">
                        <c:v>99.900146484375</c:v>
                      </c:pt>
                      <c:pt idx="4637">
                        <c:v>99.900146484375</c:v>
                      </c:pt>
                      <c:pt idx="4638">
                        <c:v>99.800048828125</c:v>
                      </c:pt>
                      <c:pt idx="4639">
                        <c:v>99.7001953125</c:v>
                      </c:pt>
                      <c:pt idx="4640">
                        <c:v>99.60009765625</c:v>
                      </c:pt>
                      <c:pt idx="4641">
                        <c:v>99.5</c:v>
                      </c:pt>
                      <c:pt idx="4642">
                        <c:v>99.5</c:v>
                      </c:pt>
                      <c:pt idx="4643">
                        <c:v>99.400146484375</c:v>
                      </c:pt>
                      <c:pt idx="4644">
                        <c:v>99.400146484375</c:v>
                      </c:pt>
                      <c:pt idx="4645">
                        <c:v>99.300048828125</c:v>
                      </c:pt>
                      <c:pt idx="4646">
                        <c:v>99.2001953125</c:v>
                      </c:pt>
                      <c:pt idx="4647">
                        <c:v>99.2001953125</c:v>
                      </c:pt>
                      <c:pt idx="4648">
                        <c:v>99.10009765625</c:v>
                      </c:pt>
                      <c:pt idx="4649">
                        <c:v>99.10009765625</c:v>
                      </c:pt>
                      <c:pt idx="4650">
                        <c:v>99</c:v>
                      </c:pt>
                      <c:pt idx="4651">
                        <c:v>98.900146484375</c:v>
                      </c:pt>
                      <c:pt idx="4652">
                        <c:v>98.900146484375</c:v>
                      </c:pt>
                      <c:pt idx="4653">
                        <c:v>98.900146484375</c:v>
                      </c:pt>
                      <c:pt idx="4654">
                        <c:v>98.800048828125</c:v>
                      </c:pt>
                      <c:pt idx="4655">
                        <c:v>98.800048828125</c:v>
                      </c:pt>
                      <c:pt idx="4656">
                        <c:v>98.7001953125</c:v>
                      </c:pt>
                      <c:pt idx="4657">
                        <c:v>98.60009765625</c:v>
                      </c:pt>
                      <c:pt idx="4658">
                        <c:v>98.5</c:v>
                      </c:pt>
                      <c:pt idx="4659">
                        <c:v>98.400146484375</c:v>
                      </c:pt>
                      <c:pt idx="4660">
                        <c:v>98.5</c:v>
                      </c:pt>
                      <c:pt idx="4661">
                        <c:v>98.300048828125</c:v>
                      </c:pt>
                      <c:pt idx="4662">
                        <c:v>98.300048828125</c:v>
                      </c:pt>
                      <c:pt idx="4663">
                        <c:v>98.10009765625</c:v>
                      </c:pt>
                      <c:pt idx="4664">
                        <c:v>98.10009765625</c:v>
                      </c:pt>
                      <c:pt idx="4665">
                        <c:v>98.10009765625</c:v>
                      </c:pt>
                      <c:pt idx="4666">
                        <c:v>97.900146484375</c:v>
                      </c:pt>
                      <c:pt idx="4667">
                        <c:v>97.900146484375</c:v>
                      </c:pt>
                      <c:pt idx="4668">
                        <c:v>97.800048828125</c:v>
                      </c:pt>
                      <c:pt idx="4669">
                        <c:v>97.7001953125</c:v>
                      </c:pt>
                      <c:pt idx="4670">
                        <c:v>97.7001953125</c:v>
                      </c:pt>
                      <c:pt idx="4671">
                        <c:v>97.60009765625</c:v>
                      </c:pt>
                      <c:pt idx="4672">
                        <c:v>97.500244140625</c:v>
                      </c:pt>
                      <c:pt idx="4673">
                        <c:v>97.400146484375</c:v>
                      </c:pt>
                      <c:pt idx="4674">
                        <c:v>97.400146484375</c:v>
                      </c:pt>
                      <c:pt idx="4675">
                        <c:v>97.300048828125</c:v>
                      </c:pt>
                      <c:pt idx="4676">
                        <c:v>97.2001953125</c:v>
                      </c:pt>
                      <c:pt idx="4677">
                        <c:v>97.2001953125</c:v>
                      </c:pt>
                      <c:pt idx="4678">
                        <c:v>97.2001953125</c:v>
                      </c:pt>
                      <c:pt idx="4679">
                        <c:v>97.10009765625</c:v>
                      </c:pt>
                      <c:pt idx="4680">
                        <c:v>97.10009765625</c:v>
                      </c:pt>
                      <c:pt idx="4681">
                        <c:v>97.000244140625</c:v>
                      </c:pt>
                      <c:pt idx="4682">
                        <c:v>96.900146484375</c:v>
                      </c:pt>
                      <c:pt idx="4683">
                        <c:v>96.800048828125</c:v>
                      </c:pt>
                      <c:pt idx="4684">
                        <c:v>96.7001953125</c:v>
                      </c:pt>
                      <c:pt idx="4685">
                        <c:v>96.60009765625</c:v>
                      </c:pt>
                      <c:pt idx="4686">
                        <c:v>96.60009765625</c:v>
                      </c:pt>
                      <c:pt idx="4687">
                        <c:v>96.500244140625</c:v>
                      </c:pt>
                      <c:pt idx="4688">
                        <c:v>96.400146484375</c:v>
                      </c:pt>
                      <c:pt idx="4689">
                        <c:v>96.30029296875</c:v>
                      </c:pt>
                      <c:pt idx="4690">
                        <c:v>96.2001953125</c:v>
                      </c:pt>
                      <c:pt idx="4691">
                        <c:v>96.2001953125</c:v>
                      </c:pt>
                      <c:pt idx="4692">
                        <c:v>96.10009765625</c:v>
                      </c:pt>
                      <c:pt idx="4693">
                        <c:v>96.000244140625</c:v>
                      </c:pt>
                      <c:pt idx="4694">
                        <c:v>96.000244140625</c:v>
                      </c:pt>
                      <c:pt idx="4695">
                        <c:v>96.000244140625</c:v>
                      </c:pt>
                      <c:pt idx="4696">
                        <c:v>96.000244140625</c:v>
                      </c:pt>
                      <c:pt idx="4697">
                        <c:v>95.89990234375</c:v>
                      </c:pt>
                      <c:pt idx="4698">
                        <c:v>95.89990234375</c:v>
                      </c:pt>
                      <c:pt idx="4699">
                        <c:v>95.7998046875</c:v>
                      </c:pt>
                      <c:pt idx="4700">
                        <c:v>95.69970703125</c:v>
                      </c:pt>
                      <c:pt idx="4701">
                        <c:v>95.7998046875</c:v>
                      </c:pt>
                      <c:pt idx="4702">
                        <c:v>95.69970703125</c:v>
                      </c:pt>
                      <c:pt idx="4703">
                        <c:v>95.599853515625</c:v>
                      </c:pt>
                      <c:pt idx="4704">
                        <c:v>95.599853515625</c:v>
                      </c:pt>
                      <c:pt idx="4705">
                        <c:v>95.499755859375</c:v>
                      </c:pt>
                      <c:pt idx="4706">
                        <c:v>95.39990234375</c:v>
                      </c:pt>
                      <c:pt idx="4707">
                        <c:v>95.2998046875</c:v>
                      </c:pt>
                      <c:pt idx="4708">
                        <c:v>95.19970703125</c:v>
                      </c:pt>
                      <c:pt idx="4709">
                        <c:v>95.099853515625</c:v>
                      </c:pt>
                      <c:pt idx="4710">
                        <c:v>95.099853515625</c:v>
                      </c:pt>
                      <c:pt idx="4711">
                        <c:v>94.999755859375</c:v>
                      </c:pt>
                      <c:pt idx="4712">
                        <c:v>94.999755859375</c:v>
                      </c:pt>
                      <c:pt idx="4713">
                        <c:v>94.999755859375</c:v>
                      </c:pt>
                      <c:pt idx="4714">
                        <c:v>94.89990234375</c:v>
                      </c:pt>
                      <c:pt idx="4715">
                        <c:v>94.7998046875</c:v>
                      </c:pt>
                      <c:pt idx="4716">
                        <c:v>94.7998046875</c:v>
                      </c:pt>
                      <c:pt idx="4717">
                        <c:v>94.699951171875</c:v>
                      </c:pt>
                      <c:pt idx="4718">
                        <c:v>94.699951171875</c:v>
                      </c:pt>
                      <c:pt idx="4719">
                        <c:v>94.499755859375</c:v>
                      </c:pt>
                      <c:pt idx="4720">
                        <c:v>94.499755859375</c:v>
                      </c:pt>
                      <c:pt idx="4721">
                        <c:v>94.39990234375</c:v>
                      </c:pt>
                      <c:pt idx="4722">
                        <c:v>94.39990234375</c:v>
                      </c:pt>
                      <c:pt idx="4723">
                        <c:v>94.2998046875</c:v>
                      </c:pt>
                      <c:pt idx="4724">
                        <c:v>94.199951171875</c:v>
                      </c:pt>
                      <c:pt idx="4725">
                        <c:v>94.199951171875</c:v>
                      </c:pt>
                      <c:pt idx="4726">
                        <c:v>94.099853515625</c:v>
                      </c:pt>
                      <c:pt idx="4727">
                        <c:v>93.999755859375</c:v>
                      </c:pt>
                      <c:pt idx="4728">
                        <c:v>93.999755859375</c:v>
                      </c:pt>
                      <c:pt idx="4729">
                        <c:v>93.89990234375</c:v>
                      </c:pt>
                      <c:pt idx="4730">
                        <c:v>93.89990234375</c:v>
                      </c:pt>
                      <c:pt idx="4731">
                        <c:v>93.7998046875</c:v>
                      </c:pt>
                      <c:pt idx="4732">
                        <c:v>93.7998046875</c:v>
                      </c:pt>
                      <c:pt idx="4733">
                        <c:v>93.699951171875</c:v>
                      </c:pt>
                      <c:pt idx="4734">
                        <c:v>93.599853515625</c:v>
                      </c:pt>
                      <c:pt idx="4735">
                        <c:v>93.599853515625</c:v>
                      </c:pt>
                      <c:pt idx="4736">
                        <c:v>93.5</c:v>
                      </c:pt>
                      <c:pt idx="4737">
                        <c:v>93.5</c:v>
                      </c:pt>
                      <c:pt idx="4738">
                        <c:v>93.39990234375</c:v>
                      </c:pt>
                      <c:pt idx="4739">
                        <c:v>93.39990234375</c:v>
                      </c:pt>
                      <c:pt idx="4740">
                        <c:v>93.2998046875</c:v>
                      </c:pt>
                      <c:pt idx="4741">
                        <c:v>93.199951171875</c:v>
                      </c:pt>
                      <c:pt idx="4742">
                        <c:v>93.199951171875</c:v>
                      </c:pt>
                      <c:pt idx="4743">
                        <c:v>93.099853515625</c:v>
                      </c:pt>
                      <c:pt idx="4744">
                        <c:v>93.099853515625</c:v>
                      </c:pt>
                      <c:pt idx="4745">
                        <c:v>93</c:v>
                      </c:pt>
                      <c:pt idx="4746">
                        <c:v>92.89990234375</c:v>
                      </c:pt>
                      <c:pt idx="4747">
                        <c:v>92.89990234375</c:v>
                      </c:pt>
                      <c:pt idx="4748">
                        <c:v>92.7998046875</c:v>
                      </c:pt>
                      <c:pt idx="4749">
                        <c:v>92.7998046875</c:v>
                      </c:pt>
                      <c:pt idx="4750">
                        <c:v>92.699951171875</c:v>
                      </c:pt>
                      <c:pt idx="4751">
                        <c:v>92.599853515625</c:v>
                      </c:pt>
                      <c:pt idx="4752">
                        <c:v>92.5</c:v>
                      </c:pt>
                      <c:pt idx="4753">
                        <c:v>92.39990234375</c:v>
                      </c:pt>
                      <c:pt idx="4754">
                        <c:v>92.39990234375</c:v>
                      </c:pt>
                      <c:pt idx="4755">
                        <c:v>92.39990234375</c:v>
                      </c:pt>
                      <c:pt idx="4756">
                        <c:v>92.39990234375</c:v>
                      </c:pt>
                      <c:pt idx="4757">
                        <c:v>92.199951171875</c:v>
                      </c:pt>
                      <c:pt idx="4758">
                        <c:v>92.199951171875</c:v>
                      </c:pt>
                      <c:pt idx="4759">
                        <c:v>92.199951171875</c:v>
                      </c:pt>
                      <c:pt idx="4760">
                        <c:v>92.099853515625</c:v>
                      </c:pt>
                      <c:pt idx="4761">
                        <c:v>92.099853515625</c:v>
                      </c:pt>
                      <c:pt idx="4762">
                        <c:v>91.89990234375</c:v>
                      </c:pt>
                      <c:pt idx="4763">
                        <c:v>91.89990234375</c:v>
                      </c:pt>
                      <c:pt idx="4764">
                        <c:v>91.800048828125</c:v>
                      </c:pt>
                      <c:pt idx="4765">
                        <c:v>91.800048828125</c:v>
                      </c:pt>
                      <c:pt idx="4766">
                        <c:v>91.699951171875</c:v>
                      </c:pt>
                      <c:pt idx="4767">
                        <c:v>91.599853515625</c:v>
                      </c:pt>
                      <c:pt idx="4768">
                        <c:v>91.5</c:v>
                      </c:pt>
                      <c:pt idx="4769">
                        <c:v>91.39990234375</c:v>
                      </c:pt>
                      <c:pt idx="4770">
                        <c:v>91.39990234375</c:v>
                      </c:pt>
                      <c:pt idx="4771">
                        <c:v>91.300048828125</c:v>
                      </c:pt>
                      <c:pt idx="4772">
                        <c:v>91.300048828125</c:v>
                      </c:pt>
                      <c:pt idx="4773">
                        <c:v>91.39990234375</c:v>
                      </c:pt>
                      <c:pt idx="4774">
                        <c:v>91.199951171875</c:v>
                      </c:pt>
                      <c:pt idx="4775">
                        <c:v>91.199951171875</c:v>
                      </c:pt>
                      <c:pt idx="4776">
                        <c:v>91.099853515625</c:v>
                      </c:pt>
                      <c:pt idx="4777">
                        <c:v>91.099853515625</c:v>
                      </c:pt>
                      <c:pt idx="4778">
                        <c:v>91.099853515625</c:v>
                      </c:pt>
                      <c:pt idx="4779">
                        <c:v>91</c:v>
                      </c:pt>
                      <c:pt idx="4780">
                        <c:v>90.89990234375</c:v>
                      </c:pt>
                      <c:pt idx="4781">
                        <c:v>90.800048828125</c:v>
                      </c:pt>
                      <c:pt idx="4782">
                        <c:v>90.699951171875</c:v>
                      </c:pt>
                      <c:pt idx="4783">
                        <c:v>90.699951171875</c:v>
                      </c:pt>
                      <c:pt idx="4784">
                        <c:v>90.699951171875</c:v>
                      </c:pt>
                      <c:pt idx="4785">
                        <c:v>90.699951171875</c:v>
                      </c:pt>
                      <c:pt idx="4786">
                        <c:v>90.599853515625</c:v>
                      </c:pt>
                      <c:pt idx="4787">
                        <c:v>90.5</c:v>
                      </c:pt>
                      <c:pt idx="4788">
                        <c:v>90.39990234375</c:v>
                      </c:pt>
                      <c:pt idx="4789">
                        <c:v>90.39990234375</c:v>
                      </c:pt>
                      <c:pt idx="4790">
                        <c:v>90.39990234375</c:v>
                      </c:pt>
                      <c:pt idx="4791">
                        <c:v>90.300048828125</c:v>
                      </c:pt>
                      <c:pt idx="4792">
                        <c:v>90.199951171875</c:v>
                      </c:pt>
                      <c:pt idx="4793">
                        <c:v>90.199951171875</c:v>
                      </c:pt>
                      <c:pt idx="4794">
                        <c:v>90.10009765625</c:v>
                      </c:pt>
                      <c:pt idx="4795">
                        <c:v>90.10009765625</c:v>
                      </c:pt>
                      <c:pt idx="4796">
                        <c:v>90</c:v>
                      </c:pt>
                      <c:pt idx="4797">
                        <c:v>90</c:v>
                      </c:pt>
                      <c:pt idx="4798">
                        <c:v>89.89990234375</c:v>
                      </c:pt>
                      <c:pt idx="4799">
                        <c:v>89.800048828125</c:v>
                      </c:pt>
                      <c:pt idx="4800">
                        <c:v>89.800048828125</c:v>
                      </c:pt>
                      <c:pt idx="4801">
                        <c:v>89.699951171875</c:v>
                      </c:pt>
                      <c:pt idx="4802">
                        <c:v>89.699951171875</c:v>
                      </c:pt>
                      <c:pt idx="4803">
                        <c:v>89.699951171875</c:v>
                      </c:pt>
                      <c:pt idx="4804">
                        <c:v>89.39990234375</c:v>
                      </c:pt>
                      <c:pt idx="4805">
                        <c:v>89.39990234375</c:v>
                      </c:pt>
                      <c:pt idx="4806">
                        <c:v>89.39990234375</c:v>
                      </c:pt>
                      <c:pt idx="4807">
                        <c:v>89.300048828125</c:v>
                      </c:pt>
                      <c:pt idx="4808">
                        <c:v>89.199951171875</c:v>
                      </c:pt>
                      <c:pt idx="4809">
                        <c:v>89.10009765625</c:v>
                      </c:pt>
                      <c:pt idx="4810">
                        <c:v>89.199951171875</c:v>
                      </c:pt>
                      <c:pt idx="4811">
                        <c:v>89.10009765625</c:v>
                      </c:pt>
                      <c:pt idx="4812">
                        <c:v>89</c:v>
                      </c:pt>
                      <c:pt idx="4813">
                        <c:v>89</c:v>
                      </c:pt>
                      <c:pt idx="4814">
                        <c:v>88.89990234375</c:v>
                      </c:pt>
                      <c:pt idx="4815">
                        <c:v>88.89990234375</c:v>
                      </c:pt>
                      <c:pt idx="4816">
                        <c:v>88.800048828125</c:v>
                      </c:pt>
                      <c:pt idx="4817">
                        <c:v>88.800048828125</c:v>
                      </c:pt>
                      <c:pt idx="4818">
                        <c:v>88.800048828125</c:v>
                      </c:pt>
                      <c:pt idx="4819">
                        <c:v>88.699951171875</c:v>
                      </c:pt>
                      <c:pt idx="4820">
                        <c:v>88.60009765625</c:v>
                      </c:pt>
                      <c:pt idx="4821">
                        <c:v>88.5</c:v>
                      </c:pt>
                      <c:pt idx="4822">
                        <c:v>88.60009765625</c:v>
                      </c:pt>
                      <c:pt idx="4823">
                        <c:v>88.5</c:v>
                      </c:pt>
                      <c:pt idx="4824">
                        <c:v>88.5</c:v>
                      </c:pt>
                      <c:pt idx="4825">
                        <c:v>88.400146484375</c:v>
                      </c:pt>
                      <c:pt idx="4826">
                        <c:v>88.300048828125</c:v>
                      </c:pt>
                      <c:pt idx="4827">
                        <c:v>88.300048828125</c:v>
                      </c:pt>
                      <c:pt idx="4828">
                        <c:v>88.300048828125</c:v>
                      </c:pt>
                      <c:pt idx="4829">
                        <c:v>88.199951171875</c:v>
                      </c:pt>
                      <c:pt idx="4830">
                        <c:v>88.199951171875</c:v>
                      </c:pt>
                      <c:pt idx="4831">
                        <c:v>88.199951171875</c:v>
                      </c:pt>
                      <c:pt idx="4832">
                        <c:v>88.10009765625</c:v>
                      </c:pt>
                      <c:pt idx="4833">
                        <c:v>88</c:v>
                      </c:pt>
                      <c:pt idx="4834">
                        <c:v>88</c:v>
                      </c:pt>
                      <c:pt idx="4835">
                        <c:v>87.900146484375</c:v>
                      </c:pt>
                      <c:pt idx="4836">
                        <c:v>87.900146484375</c:v>
                      </c:pt>
                      <c:pt idx="4837">
                        <c:v>87.800048828125</c:v>
                      </c:pt>
                      <c:pt idx="4838">
                        <c:v>87.699951171875</c:v>
                      </c:pt>
                      <c:pt idx="4839">
                        <c:v>87.699951171875</c:v>
                      </c:pt>
                      <c:pt idx="4840">
                        <c:v>87.60009765625</c:v>
                      </c:pt>
                      <c:pt idx="4841">
                        <c:v>87.5</c:v>
                      </c:pt>
                      <c:pt idx="4842">
                        <c:v>87.5</c:v>
                      </c:pt>
                      <c:pt idx="4843">
                        <c:v>87.400146484375</c:v>
                      </c:pt>
                      <c:pt idx="4844">
                        <c:v>87.400146484375</c:v>
                      </c:pt>
                      <c:pt idx="4845">
                        <c:v>87.300048828125</c:v>
                      </c:pt>
                      <c:pt idx="4846">
                        <c:v>87.300048828125</c:v>
                      </c:pt>
                      <c:pt idx="4847">
                        <c:v>87.199951171875</c:v>
                      </c:pt>
                      <c:pt idx="4848">
                        <c:v>87.199951171875</c:v>
                      </c:pt>
                      <c:pt idx="4849">
                        <c:v>87.10009765625</c:v>
                      </c:pt>
                      <c:pt idx="4850">
                        <c:v>87.10009765625</c:v>
                      </c:pt>
                      <c:pt idx="4851">
                        <c:v>87</c:v>
                      </c:pt>
                      <c:pt idx="4852">
                        <c:v>86.900146484375</c:v>
                      </c:pt>
                      <c:pt idx="4853">
                        <c:v>86.900146484375</c:v>
                      </c:pt>
                      <c:pt idx="4854">
                        <c:v>86.800048828125</c:v>
                      </c:pt>
                      <c:pt idx="4855">
                        <c:v>86.800048828125</c:v>
                      </c:pt>
                      <c:pt idx="4856">
                        <c:v>86.7001953125</c:v>
                      </c:pt>
                      <c:pt idx="4857">
                        <c:v>86.60009765625</c:v>
                      </c:pt>
                      <c:pt idx="4858">
                        <c:v>86.5</c:v>
                      </c:pt>
                      <c:pt idx="4859">
                        <c:v>86.5</c:v>
                      </c:pt>
                      <c:pt idx="4860">
                        <c:v>86.400146484375</c:v>
                      </c:pt>
                      <c:pt idx="4861">
                        <c:v>86.300048828125</c:v>
                      </c:pt>
                      <c:pt idx="4862">
                        <c:v>86.300048828125</c:v>
                      </c:pt>
                      <c:pt idx="4863">
                        <c:v>86.300048828125</c:v>
                      </c:pt>
                      <c:pt idx="4864">
                        <c:v>86.300048828125</c:v>
                      </c:pt>
                      <c:pt idx="4865">
                        <c:v>86.2001953125</c:v>
                      </c:pt>
                      <c:pt idx="4866">
                        <c:v>86.2001953125</c:v>
                      </c:pt>
                      <c:pt idx="4867">
                        <c:v>86.2001953125</c:v>
                      </c:pt>
                      <c:pt idx="4868">
                        <c:v>86.2001953125</c:v>
                      </c:pt>
                      <c:pt idx="4869">
                        <c:v>86</c:v>
                      </c:pt>
                      <c:pt idx="4870">
                        <c:v>86</c:v>
                      </c:pt>
                      <c:pt idx="4871">
                        <c:v>85.900146484375</c:v>
                      </c:pt>
                      <c:pt idx="4872">
                        <c:v>85.900146484375</c:v>
                      </c:pt>
                      <c:pt idx="4873">
                        <c:v>85.800048828125</c:v>
                      </c:pt>
                      <c:pt idx="4874">
                        <c:v>85.7001953125</c:v>
                      </c:pt>
                      <c:pt idx="4875">
                        <c:v>85.7001953125</c:v>
                      </c:pt>
                      <c:pt idx="4876">
                        <c:v>85.7001953125</c:v>
                      </c:pt>
                      <c:pt idx="4877">
                        <c:v>85.60009765625</c:v>
                      </c:pt>
                      <c:pt idx="4878">
                        <c:v>85.60009765625</c:v>
                      </c:pt>
                      <c:pt idx="4879">
                        <c:v>85.60009765625</c:v>
                      </c:pt>
                      <c:pt idx="4880">
                        <c:v>85.500244140625</c:v>
                      </c:pt>
                      <c:pt idx="4881">
                        <c:v>85.400146484375</c:v>
                      </c:pt>
                      <c:pt idx="4882">
                        <c:v>85.400146484375</c:v>
                      </c:pt>
                      <c:pt idx="4883">
                        <c:v>85.400146484375</c:v>
                      </c:pt>
                      <c:pt idx="4884">
                        <c:v>85.300048828125</c:v>
                      </c:pt>
                      <c:pt idx="4885">
                        <c:v>85.2001953125</c:v>
                      </c:pt>
                      <c:pt idx="4886">
                        <c:v>85.2001953125</c:v>
                      </c:pt>
                      <c:pt idx="4887">
                        <c:v>85.10009765625</c:v>
                      </c:pt>
                      <c:pt idx="4888">
                        <c:v>85.10009765625</c:v>
                      </c:pt>
                      <c:pt idx="4889">
                        <c:v>85.000244140625</c:v>
                      </c:pt>
                      <c:pt idx="4890">
                        <c:v>84.900146484375</c:v>
                      </c:pt>
                      <c:pt idx="4891">
                        <c:v>84.900146484375</c:v>
                      </c:pt>
                      <c:pt idx="4892">
                        <c:v>84.900146484375</c:v>
                      </c:pt>
                      <c:pt idx="4893">
                        <c:v>84.800048828125</c:v>
                      </c:pt>
                      <c:pt idx="4894">
                        <c:v>84.800048828125</c:v>
                      </c:pt>
                      <c:pt idx="4895">
                        <c:v>84.7001953125</c:v>
                      </c:pt>
                      <c:pt idx="4896">
                        <c:v>84.60009765625</c:v>
                      </c:pt>
                      <c:pt idx="4897">
                        <c:v>84.60009765625</c:v>
                      </c:pt>
                      <c:pt idx="4898">
                        <c:v>84.500244140625</c:v>
                      </c:pt>
                      <c:pt idx="4899">
                        <c:v>84.500244140625</c:v>
                      </c:pt>
                      <c:pt idx="4900">
                        <c:v>84.400146484375</c:v>
                      </c:pt>
                      <c:pt idx="4901">
                        <c:v>84.400146484375</c:v>
                      </c:pt>
                      <c:pt idx="4902">
                        <c:v>84.300048828125</c:v>
                      </c:pt>
                      <c:pt idx="4903">
                        <c:v>84.2001953125</c:v>
                      </c:pt>
                      <c:pt idx="4904">
                        <c:v>84.2001953125</c:v>
                      </c:pt>
                      <c:pt idx="4905">
                        <c:v>84.2001953125</c:v>
                      </c:pt>
                      <c:pt idx="4906">
                        <c:v>84.10009765625</c:v>
                      </c:pt>
                      <c:pt idx="4907">
                        <c:v>84.10009765625</c:v>
                      </c:pt>
                      <c:pt idx="4908">
                        <c:v>84.000244140625</c:v>
                      </c:pt>
                      <c:pt idx="4909">
                        <c:v>84.000244140625</c:v>
                      </c:pt>
                      <c:pt idx="4910">
                        <c:v>83.900146484375</c:v>
                      </c:pt>
                      <c:pt idx="4911">
                        <c:v>83.80029296875</c:v>
                      </c:pt>
                      <c:pt idx="4912">
                        <c:v>83.900146484375</c:v>
                      </c:pt>
                      <c:pt idx="4913">
                        <c:v>83.80029296875</c:v>
                      </c:pt>
                      <c:pt idx="4914">
                        <c:v>83.80029296875</c:v>
                      </c:pt>
                      <c:pt idx="4915">
                        <c:v>83.7001953125</c:v>
                      </c:pt>
                      <c:pt idx="4916">
                        <c:v>83.7001953125</c:v>
                      </c:pt>
                      <c:pt idx="4917">
                        <c:v>83.60009765625</c:v>
                      </c:pt>
                      <c:pt idx="4918">
                        <c:v>83.60009765625</c:v>
                      </c:pt>
                      <c:pt idx="4919">
                        <c:v>83.500244140625</c:v>
                      </c:pt>
                      <c:pt idx="4920">
                        <c:v>83.400146484375</c:v>
                      </c:pt>
                      <c:pt idx="4921">
                        <c:v>83.30029296875</c:v>
                      </c:pt>
                      <c:pt idx="4922">
                        <c:v>83.30029296875</c:v>
                      </c:pt>
                      <c:pt idx="4923">
                        <c:v>83.30029296875</c:v>
                      </c:pt>
                      <c:pt idx="4924">
                        <c:v>83.30029296875</c:v>
                      </c:pt>
                      <c:pt idx="4925">
                        <c:v>83.30029296875</c:v>
                      </c:pt>
                      <c:pt idx="4926">
                        <c:v>83.2001953125</c:v>
                      </c:pt>
                      <c:pt idx="4927">
                        <c:v>83.099853515625</c:v>
                      </c:pt>
                      <c:pt idx="4928">
                        <c:v>83.099853515625</c:v>
                      </c:pt>
                      <c:pt idx="4929">
                        <c:v>83.099853515625</c:v>
                      </c:pt>
                      <c:pt idx="4930">
                        <c:v>83.099853515625</c:v>
                      </c:pt>
                      <c:pt idx="4931">
                        <c:v>82.999755859375</c:v>
                      </c:pt>
                      <c:pt idx="4932">
                        <c:v>82.89990234375</c:v>
                      </c:pt>
                      <c:pt idx="4933">
                        <c:v>82.89990234375</c:v>
                      </c:pt>
                      <c:pt idx="4934">
                        <c:v>82.89990234375</c:v>
                      </c:pt>
                      <c:pt idx="4935">
                        <c:v>82.7998046875</c:v>
                      </c:pt>
                      <c:pt idx="4936">
                        <c:v>82.599853515625</c:v>
                      </c:pt>
                      <c:pt idx="4937">
                        <c:v>82.599853515625</c:v>
                      </c:pt>
                      <c:pt idx="4938">
                        <c:v>82.599853515625</c:v>
                      </c:pt>
                      <c:pt idx="4939">
                        <c:v>82.499755859375</c:v>
                      </c:pt>
                      <c:pt idx="4940">
                        <c:v>82.39990234375</c:v>
                      </c:pt>
                      <c:pt idx="4941">
                        <c:v>82.39990234375</c:v>
                      </c:pt>
                      <c:pt idx="4942">
                        <c:v>82.39990234375</c:v>
                      </c:pt>
                      <c:pt idx="4943">
                        <c:v>82.39990234375</c:v>
                      </c:pt>
                      <c:pt idx="4944">
                        <c:v>82.39990234375</c:v>
                      </c:pt>
                      <c:pt idx="4945">
                        <c:v>82.199951171875</c:v>
                      </c:pt>
                      <c:pt idx="4946">
                        <c:v>82.199951171875</c:v>
                      </c:pt>
                      <c:pt idx="4947">
                        <c:v>82.199951171875</c:v>
                      </c:pt>
                      <c:pt idx="4948">
                        <c:v>82.099853515625</c:v>
                      </c:pt>
                      <c:pt idx="4949">
                        <c:v>82.099853515625</c:v>
                      </c:pt>
                      <c:pt idx="4950">
                        <c:v>81.999755859375</c:v>
                      </c:pt>
                      <c:pt idx="4951">
                        <c:v>81.89990234375</c:v>
                      </c:pt>
                      <c:pt idx="4952">
                        <c:v>81.89990234375</c:v>
                      </c:pt>
                      <c:pt idx="4953">
                        <c:v>81.89990234375</c:v>
                      </c:pt>
                      <c:pt idx="4954">
                        <c:v>81.7998046875</c:v>
                      </c:pt>
                      <c:pt idx="4955">
                        <c:v>81.7998046875</c:v>
                      </c:pt>
                      <c:pt idx="4956">
                        <c:v>81.7998046875</c:v>
                      </c:pt>
                      <c:pt idx="4957">
                        <c:v>81.699951171875</c:v>
                      </c:pt>
                      <c:pt idx="4958">
                        <c:v>81.699951171875</c:v>
                      </c:pt>
                      <c:pt idx="4959">
                        <c:v>81.699951171875</c:v>
                      </c:pt>
                      <c:pt idx="4960">
                        <c:v>81.499755859375</c:v>
                      </c:pt>
                      <c:pt idx="4961">
                        <c:v>81.499755859375</c:v>
                      </c:pt>
                      <c:pt idx="4962">
                        <c:v>81.499755859375</c:v>
                      </c:pt>
                      <c:pt idx="4963">
                        <c:v>81.499755859375</c:v>
                      </c:pt>
                      <c:pt idx="4964">
                        <c:v>81.39990234375</c:v>
                      </c:pt>
                      <c:pt idx="4965">
                        <c:v>81.39990234375</c:v>
                      </c:pt>
                      <c:pt idx="4966">
                        <c:v>81.2998046875</c:v>
                      </c:pt>
                      <c:pt idx="4967">
                        <c:v>81.199951171875</c:v>
                      </c:pt>
                      <c:pt idx="4968">
                        <c:v>81.2998046875</c:v>
                      </c:pt>
                      <c:pt idx="4969">
                        <c:v>81.199951171875</c:v>
                      </c:pt>
                      <c:pt idx="4970">
                        <c:v>81.199951171875</c:v>
                      </c:pt>
                      <c:pt idx="4971">
                        <c:v>81.099853515625</c:v>
                      </c:pt>
                      <c:pt idx="4972">
                        <c:v>80.999755859375</c:v>
                      </c:pt>
                      <c:pt idx="4973">
                        <c:v>80.999755859375</c:v>
                      </c:pt>
                      <c:pt idx="4974">
                        <c:v>80.89990234375</c:v>
                      </c:pt>
                      <c:pt idx="4975">
                        <c:v>80.89990234375</c:v>
                      </c:pt>
                      <c:pt idx="4976">
                        <c:v>80.7998046875</c:v>
                      </c:pt>
                      <c:pt idx="4977">
                        <c:v>80.7998046875</c:v>
                      </c:pt>
                      <c:pt idx="4978">
                        <c:v>80.699951171875</c:v>
                      </c:pt>
                      <c:pt idx="4979">
                        <c:v>80.599853515625</c:v>
                      </c:pt>
                      <c:pt idx="4980">
                        <c:v>80.599853515625</c:v>
                      </c:pt>
                      <c:pt idx="4981">
                        <c:v>80.599853515625</c:v>
                      </c:pt>
                      <c:pt idx="4982">
                        <c:v>80.5</c:v>
                      </c:pt>
                      <c:pt idx="4983">
                        <c:v>80.39990234375</c:v>
                      </c:pt>
                      <c:pt idx="4984">
                        <c:v>80.5</c:v>
                      </c:pt>
                      <c:pt idx="4985">
                        <c:v>80.39990234375</c:v>
                      </c:pt>
                      <c:pt idx="4986">
                        <c:v>80.39990234375</c:v>
                      </c:pt>
                      <c:pt idx="4987">
                        <c:v>80.2998046875</c:v>
                      </c:pt>
                      <c:pt idx="4988">
                        <c:v>80.2998046875</c:v>
                      </c:pt>
                      <c:pt idx="4989">
                        <c:v>80.199951171875</c:v>
                      </c:pt>
                      <c:pt idx="4990">
                        <c:v>80.199951171875</c:v>
                      </c:pt>
                      <c:pt idx="4991">
                        <c:v>80.099853515625</c:v>
                      </c:pt>
                      <c:pt idx="4992">
                        <c:v>80.099853515625</c:v>
                      </c:pt>
                      <c:pt idx="4993">
                        <c:v>80</c:v>
                      </c:pt>
                      <c:pt idx="4994">
                        <c:v>80</c:v>
                      </c:pt>
                      <c:pt idx="4995">
                        <c:v>79.89990234375</c:v>
                      </c:pt>
                      <c:pt idx="4996">
                        <c:v>80</c:v>
                      </c:pt>
                      <c:pt idx="4997">
                        <c:v>80</c:v>
                      </c:pt>
                      <c:pt idx="4998">
                        <c:v>79.89990234375</c:v>
                      </c:pt>
                      <c:pt idx="4999">
                        <c:v>79.89990234375</c:v>
                      </c:pt>
                      <c:pt idx="5000">
                        <c:v>79.89990234375</c:v>
                      </c:pt>
                      <c:pt idx="5001">
                        <c:v>79.7998046875</c:v>
                      </c:pt>
                      <c:pt idx="5002">
                        <c:v>79.7998046875</c:v>
                      </c:pt>
                      <c:pt idx="5003">
                        <c:v>79.599853515625</c:v>
                      </c:pt>
                      <c:pt idx="5004">
                        <c:v>79.599853515625</c:v>
                      </c:pt>
                      <c:pt idx="5005">
                        <c:v>79.5</c:v>
                      </c:pt>
                      <c:pt idx="5006">
                        <c:v>79.5</c:v>
                      </c:pt>
                      <c:pt idx="5007">
                        <c:v>79.39990234375</c:v>
                      </c:pt>
                      <c:pt idx="5008">
                        <c:v>79.39990234375</c:v>
                      </c:pt>
                      <c:pt idx="5009">
                        <c:v>79.39990234375</c:v>
                      </c:pt>
                      <c:pt idx="5010">
                        <c:v>79.39990234375</c:v>
                      </c:pt>
                      <c:pt idx="5011">
                        <c:v>79.2998046875</c:v>
                      </c:pt>
                      <c:pt idx="5012">
                        <c:v>79.2998046875</c:v>
                      </c:pt>
                      <c:pt idx="5013">
                        <c:v>79.199951171875</c:v>
                      </c:pt>
                      <c:pt idx="5014">
                        <c:v>79.099853515625</c:v>
                      </c:pt>
                      <c:pt idx="5015">
                        <c:v>79.099853515625</c:v>
                      </c:pt>
                      <c:pt idx="5016">
                        <c:v>79</c:v>
                      </c:pt>
                      <c:pt idx="5017">
                        <c:v>79</c:v>
                      </c:pt>
                      <c:pt idx="5018">
                        <c:v>78.89990234375</c:v>
                      </c:pt>
                      <c:pt idx="5019">
                        <c:v>78.89990234375</c:v>
                      </c:pt>
                      <c:pt idx="5020">
                        <c:v>78.800048828125</c:v>
                      </c:pt>
                      <c:pt idx="5021">
                        <c:v>78.89990234375</c:v>
                      </c:pt>
                      <c:pt idx="5022">
                        <c:v>78.800048828125</c:v>
                      </c:pt>
                      <c:pt idx="5023">
                        <c:v>78.800048828125</c:v>
                      </c:pt>
                      <c:pt idx="5024">
                        <c:v>78.800048828125</c:v>
                      </c:pt>
                      <c:pt idx="5025">
                        <c:v>78.699951171875</c:v>
                      </c:pt>
                      <c:pt idx="5026">
                        <c:v>78.699951171875</c:v>
                      </c:pt>
                      <c:pt idx="5027">
                        <c:v>78.599853515625</c:v>
                      </c:pt>
                      <c:pt idx="5028">
                        <c:v>78.599853515625</c:v>
                      </c:pt>
                      <c:pt idx="5029">
                        <c:v>78.5</c:v>
                      </c:pt>
                      <c:pt idx="5030">
                        <c:v>78.39990234375</c:v>
                      </c:pt>
                      <c:pt idx="5031">
                        <c:v>78.39990234375</c:v>
                      </c:pt>
                      <c:pt idx="5032">
                        <c:v>78.39990234375</c:v>
                      </c:pt>
                      <c:pt idx="5033">
                        <c:v>78.199951171875</c:v>
                      </c:pt>
                      <c:pt idx="5034">
                        <c:v>78.199951171875</c:v>
                      </c:pt>
                      <c:pt idx="5035">
                        <c:v>78.099853515625</c:v>
                      </c:pt>
                      <c:pt idx="5036">
                        <c:v>78.099853515625</c:v>
                      </c:pt>
                      <c:pt idx="5037">
                        <c:v>78.099853515625</c:v>
                      </c:pt>
                      <c:pt idx="5038">
                        <c:v>78.099853515625</c:v>
                      </c:pt>
                      <c:pt idx="5039">
                        <c:v>78.099853515625</c:v>
                      </c:pt>
                      <c:pt idx="5040">
                        <c:v>78</c:v>
                      </c:pt>
                      <c:pt idx="5041">
                        <c:v>78</c:v>
                      </c:pt>
                      <c:pt idx="5042">
                        <c:v>77.89990234375</c:v>
                      </c:pt>
                      <c:pt idx="5043">
                        <c:v>77.89990234375</c:v>
                      </c:pt>
                      <c:pt idx="5044">
                        <c:v>77.800048828125</c:v>
                      </c:pt>
                      <c:pt idx="5045">
                        <c:v>77.599853515625</c:v>
                      </c:pt>
                      <c:pt idx="5046">
                        <c:v>77.699951171875</c:v>
                      </c:pt>
                      <c:pt idx="5047">
                        <c:v>77.599853515625</c:v>
                      </c:pt>
                      <c:pt idx="5048">
                        <c:v>77.599853515625</c:v>
                      </c:pt>
                      <c:pt idx="5049">
                        <c:v>77.5</c:v>
                      </c:pt>
                      <c:pt idx="5050">
                        <c:v>77.39990234375</c:v>
                      </c:pt>
                      <c:pt idx="5051">
                        <c:v>77.300048828125</c:v>
                      </c:pt>
                      <c:pt idx="5052">
                        <c:v>77.39990234375</c:v>
                      </c:pt>
                      <c:pt idx="5053">
                        <c:v>77.300048828125</c:v>
                      </c:pt>
                      <c:pt idx="5054">
                        <c:v>77.300048828125</c:v>
                      </c:pt>
                      <c:pt idx="5055">
                        <c:v>77.199951171875</c:v>
                      </c:pt>
                      <c:pt idx="5056">
                        <c:v>77.10009765625</c:v>
                      </c:pt>
                      <c:pt idx="5057">
                        <c:v>77.300048828125</c:v>
                      </c:pt>
                      <c:pt idx="5058">
                        <c:v>77.199951171875</c:v>
                      </c:pt>
                      <c:pt idx="5059">
                        <c:v>77.199951171875</c:v>
                      </c:pt>
                      <c:pt idx="5060">
                        <c:v>77.10009765625</c:v>
                      </c:pt>
                      <c:pt idx="5061">
                        <c:v>77.10009765625</c:v>
                      </c:pt>
                      <c:pt idx="5062">
                        <c:v>77.10009765625</c:v>
                      </c:pt>
                      <c:pt idx="5063">
                        <c:v>77</c:v>
                      </c:pt>
                      <c:pt idx="5064">
                        <c:v>77</c:v>
                      </c:pt>
                      <c:pt idx="5065">
                        <c:v>77</c:v>
                      </c:pt>
                      <c:pt idx="5066">
                        <c:v>76.89990234375</c:v>
                      </c:pt>
                      <c:pt idx="5067">
                        <c:v>76.89990234375</c:v>
                      </c:pt>
                      <c:pt idx="5068">
                        <c:v>76.800048828125</c:v>
                      </c:pt>
                      <c:pt idx="5069">
                        <c:v>76.699951171875</c:v>
                      </c:pt>
                      <c:pt idx="5070">
                        <c:v>76.60009765625</c:v>
                      </c:pt>
                      <c:pt idx="5071">
                        <c:v>76.60009765625</c:v>
                      </c:pt>
                      <c:pt idx="5072">
                        <c:v>76.60009765625</c:v>
                      </c:pt>
                      <c:pt idx="5073">
                        <c:v>76.5</c:v>
                      </c:pt>
                      <c:pt idx="5074">
                        <c:v>76.5</c:v>
                      </c:pt>
                      <c:pt idx="5075">
                        <c:v>76.39990234375</c:v>
                      </c:pt>
                      <c:pt idx="5076">
                        <c:v>76.39990234375</c:v>
                      </c:pt>
                      <c:pt idx="5077">
                        <c:v>76.300048828125</c:v>
                      </c:pt>
                      <c:pt idx="5078">
                        <c:v>76.300048828125</c:v>
                      </c:pt>
                      <c:pt idx="5079">
                        <c:v>76.300048828125</c:v>
                      </c:pt>
                      <c:pt idx="5080">
                        <c:v>76.300048828125</c:v>
                      </c:pt>
                      <c:pt idx="5081">
                        <c:v>76.10009765625</c:v>
                      </c:pt>
                      <c:pt idx="5082">
                        <c:v>76.10009765625</c:v>
                      </c:pt>
                      <c:pt idx="5083">
                        <c:v>76.10009765625</c:v>
                      </c:pt>
                      <c:pt idx="5084">
                        <c:v>76</c:v>
                      </c:pt>
                      <c:pt idx="5085">
                        <c:v>76</c:v>
                      </c:pt>
                      <c:pt idx="5086">
                        <c:v>76</c:v>
                      </c:pt>
                      <c:pt idx="5087">
                        <c:v>75.900146484375</c:v>
                      </c:pt>
                      <c:pt idx="5088">
                        <c:v>75.800048828125</c:v>
                      </c:pt>
                      <c:pt idx="5089">
                        <c:v>75.800048828125</c:v>
                      </c:pt>
                      <c:pt idx="5090">
                        <c:v>75.800048828125</c:v>
                      </c:pt>
                      <c:pt idx="5091">
                        <c:v>75.800048828125</c:v>
                      </c:pt>
                      <c:pt idx="5092">
                        <c:v>75.699951171875</c:v>
                      </c:pt>
                      <c:pt idx="5093">
                        <c:v>75.5</c:v>
                      </c:pt>
                      <c:pt idx="5094">
                        <c:v>75.5</c:v>
                      </c:pt>
                      <c:pt idx="5095">
                        <c:v>75.5</c:v>
                      </c:pt>
                      <c:pt idx="5096">
                        <c:v>75.400146484375</c:v>
                      </c:pt>
                      <c:pt idx="5097">
                        <c:v>75.400146484375</c:v>
                      </c:pt>
                      <c:pt idx="5098">
                        <c:v>75.300048828125</c:v>
                      </c:pt>
                      <c:pt idx="5099">
                        <c:v>75.5</c:v>
                      </c:pt>
                      <c:pt idx="5100">
                        <c:v>75.400146484375</c:v>
                      </c:pt>
                      <c:pt idx="5101">
                        <c:v>75.400146484375</c:v>
                      </c:pt>
                      <c:pt idx="5102">
                        <c:v>75.400146484375</c:v>
                      </c:pt>
                      <c:pt idx="5103">
                        <c:v>75.300048828125</c:v>
                      </c:pt>
                      <c:pt idx="5104">
                        <c:v>75.300048828125</c:v>
                      </c:pt>
                      <c:pt idx="5105">
                        <c:v>75.199951171875</c:v>
                      </c:pt>
                      <c:pt idx="5106">
                        <c:v>75.10009765625</c:v>
                      </c:pt>
                      <c:pt idx="5107">
                        <c:v>75.10009765625</c:v>
                      </c:pt>
                      <c:pt idx="5108">
                        <c:v>75</c:v>
                      </c:pt>
                      <c:pt idx="5109">
                        <c:v>75</c:v>
                      </c:pt>
                      <c:pt idx="5110">
                        <c:v>75</c:v>
                      </c:pt>
                      <c:pt idx="5111">
                        <c:v>75</c:v>
                      </c:pt>
                      <c:pt idx="5112">
                        <c:v>75</c:v>
                      </c:pt>
                      <c:pt idx="5113">
                        <c:v>74.900146484375</c:v>
                      </c:pt>
                      <c:pt idx="5114">
                        <c:v>74.800048828125</c:v>
                      </c:pt>
                      <c:pt idx="5115">
                        <c:v>74.800048828125</c:v>
                      </c:pt>
                      <c:pt idx="5116">
                        <c:v>74.800048828125</c:v>
                      </c:pt>
                      <c:pt idx="5117">
                        <c:v>74.699951171875</c:v>
                      </c:pt>
                      <c:pt idx="5118">
                        <c:v>74.699951171875</c:v>
                      </c:pt>
                      <c:pt idx="5119">
                        <c:v>74.699951171875</c:v>
                      </c:pt>
                      <c:pt idx="5120">
                        <c:v>74.5</c:v>
                      </c:pt>
                      <c:pt idx="5121">
                        <c:v>74.60009765625</c:v>
                      </c:pt>
                      <c:pt idx="5122">
                        <c:v>74.5</c:v>
                      </c:pt>
                      <c:pt idx="5123">
                        <c:v>74.60009765625</c:v>
                      </c:pt>
                      <c:pt idx="5124">
                        <c:v>74.5</c:v>
                      </c:pt>
                      <c:pt idx="5125">
                        <c:v>74.5</c:v>
                      </c:pt>
                      <c:pt idx="5126">
                        <c:v>74.5</c:v>
                      </c:pt>
                      <c:pt idx="5127">
                        <c:v>74.400146484375</c:v>
                      </c:pt>
                      <c:pt idx="5128">
                        <c:v>74.400146484375</c:v>
                      </c:pt>
                      <c:pt idx="5129">
                        <c:v>74.400146484375</c:v>
                      </c:pt>
                      <c:pt idx="5130">
                        <c:v>74.2001953125</c:v>
                      </c:pt>
                      <c:pt idx="5131">
                        <c:v>74.2001953125</c:v>
                      </c:pt>
                      <c:pt idx="5132">
                        <c:v>74.10009765625</c:v>
                      </c:pt>
                      <c:pt idx="5133">
                        <c:v>74.10009765625</c:v>
                      </c:pt>
                      <c:pt idx="5134">
                        <c:v>74.10009765625</c:v>
                      </c:pt>
                      <c:pt idx="5135">
                        <c:v>74</c:v>
                      </c:pt>
                      <c:pt idx="5136">
                        <c:v>74.10009765625</c:v>
                      </c:pt>
                      <c:pt idx="5137">
                        <c:v>74</c:v>
                      </c:pt>
                      <c:pt idx="5138">
                        <c:v>74</c:v>
                      </c:pt>
                      <c:pt idx="5139">
                        <c:v>74</c:v>
                      </c:pt>
                      <c:pt idx="5140">
                        <c:v>73.900146484375</c:v>
                      </c:pt>
                      <c:pt idx="5141">
                        <c:v>73.800048828125</c:v>
                      </c:pt>
                      <c:pt idx="5142">
                        <c:v>73.800048828125</c:v>
                      </c:pt>
                      <c:pt idx="5143">
                        <c:v>73.7001953125</c:v>
                      </c:pt>
                      <c:pt idx="5144">
                        <c:v>73.7001953125</c:v>
                      </c:pt>
                      <c:pt idx="5145">
                        <c:v>73.60009765625</c:v>
                      </c:pt>
                      <c:pt idx="5146">
                        <c:v>73.7001953125</c:v>
                      </c:pt>
                      <c:pt idx="5147">
                        <c:v>73.60009765625</c:v>
                      </c:pt>
                      <c:pt idx="5148">
                        <c:v>73.60009765625</c:v>
                      </c:pt>
                      <c:pt idx="5149">
                        <c:v>73.60009765625</c:v>
                      </c:pt>
                      <c:pt idx="5150">
                        <c:v>73.5</c:v>
                      </c:pt>
                      <c:pt idx="5151">
                        <c:v>73.5</c:v>
                      </c:pt>
                      <c:pt idx="5152">
                        <c:v>73.400146484375</c:v>
                      </c:pt>
                      <c:pt idx="5153">
                        <c:v>73.2001953125</c:v>
                      </c:pt>
                      <c:pt idx="5154">
                        <c:v>73.2001953125</c:v>
                      </c:pt>
                      <c:pt idx="5155">
                        <c:v>73.2001953125</c:v>
                      </c:pt>
                      <c:pt idx="5156">
                        <c:v>73.2001953125</c:v>
                      </c:pt>
                      <c:pt idx="5157">
                        <c:v>73.10009765625</c:v>
                      </c:pt>
                      <c:pt idx="5158">
                        <c:v>73.10009765625</c:v>
                      </c:pt>
                      <c:pt idx="5159">
                        <c:v>73.10009765625</c:v>
                      </c:pt>
                      <c:pt idx="5160">
                        <c:v>73.10009765625</c:v>
                      </c:pt>
                      <c:pt idx="5161">
                        <c:v>73.10009765625</c:v>
                      </c:pt>
                      <c:pt idx="5162">
                        <c:v>73</c:v>
                      </c:pt>
                      <c:pt idx="5163">
                        <c:v>73</c:v>
                      </c:pt>
                      <c:pt idx="5164">
                        <c:v>72.900146484375</c:v>
                      </c:pt>
                      <c:pt idx="5165">
                        <c:v>72.900146484375</c:v>
                      </c:pt>
                      <c:pt idx="5166">
                        <c:v>72.900146484375</c:v>
                      </c:pt>
                      <c:pt idx="5167">
                        <c:v>72.800048828125</c:v>
                      </c:pt>
                      <c:pt idx="5168">
                        <c:v>72.800048828125</c:v>
                      </c:pt>
                      <c:pt idx="5169">
                        <c:v>72.800048828125</c:v>
                      </c:pt>
                      <c:pt idx="5170">
                        <c:v>72.800048828125</c:v>
                      </c:pt>
                      <c:pt idx="5171">
                        <c:v>72.60009765625</c:v>
                      </c:pt>
                      <c:pt idx="5172">
                        <c:v>72.500244140625</c:v>
                      </c:pt>
                      <c:pt idx="5173">
                        <c:v>72.500244140625</c:v>
                      </c:pt>
                      <c:pt idx="5174">
                        <c:v>72.400146484375</c:v>
                      </c:pt>
                      <c:pt idx="5175">
                        <c:v>72.400146484375</c:v>
                      </c:pt>
                      <c:pt idx="5176">
                        <c:v>72.400146484375</c:v>
                      </c:pt>
                      <c:pt idx="5177">
                        <c:v>72.500244140625</c:v>
                      </c:pt>
                      <c:pt idx="5178">
                        <c:v>72.400146484375</c:v>
                      </c:pt>
                      <c:pt idx="5179">
                        <c:v>72.300048828125</c:v>
                      </c:pt>
                      <c:pt idx="5180">
                        <c:v>72.300048828125</c:v>
                      </c:pt>
                      <c:pt idx="5181">
                        <c:v>72.2001953125</c:v>
                      </c:pt>
                      <c:pt idx="5182">
                        <c:v>72.2001953125</c:v>
                      </c:pt>
                      <c:pt idx="5183">
                        <c:v>72.2001953125</c:v>
                      </c:pt>
                      <c:pt idx="5184">
                        <c:v>72.300048828125</c:v>
                      </c:pt>
                      <c:pt idx="5185">
                        <c:v>72.2001953125</c:v>
                      </c:pt>
                      <c:pt idx="5186">
                        <c:v>72.2001953125</c:v>
                      </c:pt>
                      <c:pt idx="5187">
                        <c:v>72.10009765625</c:v>
                      </c:pt>
                      <c:pt idx="5188">
                        <c:v>72.10009765625</c:v>
                      </c:pt>
                      <c:pt idx="5189">
                        <c:v>72.10009765625</c:v>
                      </c:pt>
                      <c:pt idx="5190">
                        <c:v>72.10009765625</c:v>
                      </c:pt>
                      <c:pt idx="5191">
                        <c:v>72.000244140625</c:v>
                      </c:pt>
                      <c:pt idx="5192">
                        <c:v>72.000244140625</c:v>
                      </c:pt>
                      <c:pt idx="5193">
                        <c:v>72.000244140625</c:v>
                      </c:pt>
                      <c:pt idx="5194">
                        <c:v>71.900146484375</c:v>
                      </c:pt>
                      <c:pt idx="5195">
                        <c:v>71.800048828125</c:v>
                      </c:pt>
                      <c:pt idx="5196">
                        <c:v>71.800048828125</c:v>
                      </c:pt>
                      <c:pt idx="5197">
                        <c:v>71.7001953125</c:v>
                      </c:pt>
                      <c:pt idx="5198">
                        <c:v>71.7001953125</c:v>
                      </c:pt>
                      <c:pt idx="5199">
                        <c:v>71.7001953125</c:v>
                      </c:pt>
                      <c:pt idx="5200">
                        <c:v>71.7001953125</c:v>
                      </c:pt>
                      <c:pt idx="5201">
                        <c:v>71.500244140625</c:v>
                      </c:pt>
                      <c:pt idx="5202">
                        <c:v>71.500244140625</c:v>
                      </c:pt>
                      <c:pt idx="5203">
                        <c:v>71.400146484375</c:v>
                      </c:pt>
                      <c:pt idx="5204">
                        <c:v>71.400146484375</c:v>
                      </c:pt>
                      <c:pt idx="5205">
                        <c:v>71.300048828125</c:v>
                      </c:pt>
                      <c:pt idx="5206">
                        <c:v>71.300048828125</c:v>
                      </c:pt>
                      <c:pt idx="5207">
                        <c:v>71.300048828125</c:v>
                      </c:pt>
                      <c:pt idx="5208">
                        <c:v>71.400146484375</c:v>
                      </c:pt>
                      <c:pt idx="5209">
                        <c:v>71.400146484375</c:v>
                      </c:pt>
                      <c:pt idx="5210">
                        <c:v>71.400146484375</c:v>
                      </c:pt>
                      <c:pt idx="5211">
                        <c:v>71.300048828125</c:v>
                      </c:pt>
                      <c:pt idx="5212">
                        <c:v>71.300048828125</c:v>
                      </c:pt>
                      <c:pt idx="5213">
                        <c:v>71.2001953125</c:v>
                      </c:pt>
                      <c:pt idx="5214">
                        <c:v>71.10009765625</c:v>
                      </c:pt>
                      <c:pt idx="5215">
                        <c:v>71.10009765625</c:v>
                      </c:pt>
                      <c:pt idx="5216">
                        <c:v>71.10009765625</c:v>
                      </c:pt>
                      <c:pt idx="5217">
                        <c:v>71.10009765625</c:v>
                      </c:pt>
                      <c:pt idx="5218">
                        <c:v>71.000244140625</c:v>
                      </c:pt>
                      <c:pt idx="5219">
                        <c:v>71.000244140625</c:v>
                      </c:pt>
                      <c:pt idx="5220">
                        <c:v>70.900146484375</c:v>
                      </c:pt>
                      <c:pt idx="5221">
                        <c:v>70.900146484375</c:v>
                      </c:pt>
                      <c:pt idx="5222">
                        <c:v>70.900146484375</c:v>
                      </c:pt>
                      <c:pt idx="5223">
                        <c:v>70.80029296875</c:v>
                      </c:pt>
                      <c:pt idx="5224">
                        <c:v>70.80029296875</c:v>
                      </c:pt>
                      <c:pt idx="5225">
                        <c:v>70.80029296875</c:v>
                      </c:pt>
                      <c:pt idx="5226">
                        <c:v>70.7001953125</c:v>
                      </c:pt>
                      <c:pt idx="5227">
                        <c:v>70.7001953125</c:v>
                      </c:pt>
                      <c:pt idx="5228">
                        <c:v>70.7001953125</c:v>
                      </c:pt>
                      <c:pt idx="5229">
                        <c:v>70.60009765625</c:v>
                      </c:pt>
                      <c:pt idx="5230">
                        <c:v>70.500244140625</c:v>
                      </c:pt>
                      <c:pt idx="5231">
                        <c:v>70.500244140625</c:v>
                      </c:pt>
                      <c:pt idx="5232">
                        <c:v>70.400146484375</c:v>
                      </c:pt>
                      <c:pt idx="5233">
                        <c:v>70.400146484375</c:v>
                      </c:pt>
                      <c:pt idx="5234">
                        <c:v>70.400146484375</c:v>
                      </c:pt>
                      <c:pt idx="5235">
                        <c:v>70.2998046875</c:v>
                      </c:pt>
                      <c:pt idx="5236">
                        <c:v>70.19970703125</c:v>
                      </c:pt>
                      <c:pt idx="5237">
                        <c:v>70.2998046875</c:v>
                      </c:pt>
                      <c:pt idx="5238">
                        <c:v>70.19970703125</c:v>
                      </c:pt>
                      <c:pt idx="5239">
                        <c:v>70.19970703125</c:v>
                      </c:pt>
                      <c:pt idx="5240">
                        <c:v>70.19970703125</c:v>
                      </c:pt>
                      <c:pt idx="5241">
                        <c:v>70.099853515625</c:v>
                      </c:pt>
                      <c:pt idx="5242">
                        <c:v>70.099853515625</c:v>
                      </c:pt>
                      <c:pt idx="5243">
                        <c:v>69.999755859375</c:v>
                      </c:pt>
                      <c:pt idx="5244">
                        <c:v>69.999755859375</c:v>
                      </c:pt>
                      <c:pt idx="5245">
                        <c:v>69.999755859375</c:v>
                      </c:pt>
                      <c:pt idx="5246">
                        <c:v>69.89990234375</c:v>
                      </c:pt>
                      <c:pt idx="5247">
                        <c:v>69.89990234375</c:v>
                      </c:pt>
                      <c:pt idx="5248">
                        <c:v>69.999755859375</c:v>
                      </c:pt>
                      <c:pt idx="5249">
                        <c:v>69.89990234375</c:v>
                      </c:pt>
                      <c:pt idx="5250">
                        <c:v>69.7998046875</c:v>
                      </c:pt>
                      <c:pt idx="5251">
                        <c:v>69.7998046875</c:v>
                      </c:pt>
                      <c:pt idx="5252">
                        <c:v>69.69970703125</c:v>
                      </c:pt>
                      <c:pt idx="5253">
                        <c:v>69.69970703125</c:v>
                      </c:pt>
                      <c:pt idx="5254">
                        <c:v>69.69970703125</c:v>
                      </c:pt>
                      <c:pt idx="5255">
                        <c:v>69.69970703125</c:v>
                      </c:pt>
                      <c:pt idx="5256">
                        <c:v>69.599853515625</c:v>
                      </c:pt>
                      <c:pt idx="5257">
                        <c:v>69.599853515625</c:v>
                      </c:pt>
                      <c:pt idx="5258">
                        <c:v>69.599853515625</c:v>
                      </c:pt>
                      <c:pt idx="5259">
                        <c:v>69.499755859375</c:v>
                      </c:pt>
                      <c:pt idx="5260">
                        <c:v>69.499755859375</c:v>
                      </c:pt>
                      <c:pt idx="5261">
                        <c:v>69.499755859375</c:v>
                      </c:pt>
                      <c:pt idx="5262">
                        <c:v>69.499755859375</c:v>
                      </c:pt>
                      <c:pt idx="5263">
                        <c:v>69.39990234375</c:v>
                      </c:pt>
                      <c:pt idx="5264">
                        <c:v>69.39990234375</c:v>
                      </c:pt>
                      <c:pt idx="5265">
                        <c:v>69.2998046875</c:v>
                      </c:pt>
                      <c:pt idx="5266">
                        <c:v>69.2998046875</c:v>
                      </c:pt>
                      <c:pt idx="5267">
                        <c:v>69.2998046875</c:v>
                      </c:pt>
                      <c:pt idx="5268">
                        <c:v>69.199951171875</c:v>
                      </c:pt>
                      <c:pt idx="5269">
                        <c:v>69.199951171875</c:v>
                      </c:pt>
                      <c:pt idx="5270">
                        <c:v>69.199951171875</c:v>
                      </c:pt>
                      <c:pt idx="5271">
                        <c:v>69.099853515625</c:v>
                      </c:pt>
                      <c:pt idx="5272">
                        <c:v>68.999755859375</c:v>
                      </c:pt>
                      <c:pt idx="5273">
                        <c:v>68.999755859375</c:v>
                      </c:pt>
                      <c:pt idx="5274">
                        <c:v>68.999755859375</c:v>
                      </c:pt>
                      <c:pt idx="5275">
                        <c:v>68.999755859375</c:v>
                      </c:pt>
                      <c:pt idx="5276">
                        <c:v>68.999755859375</c:v>
                      </c:pt>
                      <c:pt idx="5277">
                        <c:v>68.999755859375</c:v>
                      </c:pt>
                      <c:pt idx="5278">
                        <c:v>68.89990234375</c:v>
                      </c:pt>
                      <c:pt idx="5279">
                        <c:v>68.89990234375</c:v>
                      </c:pt>
                      <c:pt idx="5280">
                        <c:v>68.7998046875</c:v>
                      </c:pt>
                      <c:pt idx="5281">
                        <c:v>68.7998046875</c:v>
                      </c:pt>
                      <c:pt idx="5282">
                        <c:v>68.699951171875</c:v>
                      </c:pt>
                      <c:pt idx="5283">
                        <c:v>68.699951171875</c:v>
                      </c:pt>
                      <c:pt idx="5284">
                        <c:v>68.699951171875</c:v>
                      </c:pt>
                      <c:pt idx="5285">
                        <c:v>68.699951171875</c:v>
                      </c:pt>
                      <c:pt idx="5286">
                        <c:v>68.699951171875</c:v>
                      </c:pt>
                      <c:pt idx="5287">
                        <c:v>68.599853515625</c:v>
                      </c:pt>
                      <c:pt idx="5288">
                        <c:v>68.599853515625</c:v>
                      </c:pt>
                      <c:pt idx="5289">
                        <c:v>68.499755859375</c:v>
                      </c:pt>
                      <c:pt idx="5290">
                        <c:v>68.499755859375</c:v>
                      </c:pt>
                      <c:pt idx="5291">
                        <c:v>68.39990234375</c:v>
                      </c:pt>
                      <c:pt idx="5292">
                        <c:v>68.499755859375</c:v>
                      </c:pt>
                      <c:pt idx="5293">
                        <c:v>68.499755859375</c:v>
                      </c:pt>
                      <c:pt idx="5294">
                        <c:v>68.499755859375</c:v>
                      </c:pt>
                      <c:pt idx="5295">
                        <c:v>68.499755859375</c:v>
                      </c:pt>
                      <c:pt idx="5296">
                        <c:v>68.39990234375</c:v>
                      </c:pt>
                      <c:pt idx="5297">
                        <c:v>68.39990234375</c:v>
                      </c:pt>
                      <c:pt idx="5298">
                        <c:v>68.2998046875</c:v>
                      </c:pt>
                      <c:pt idx="5299">
                        <c:v>68.2998046875</c:v>
                      </c:pt>
                      <c:pt idx="5300">
                        <c:v>68.199951171875</c:v>
                      </c:pt>
                      <c:pt idx="5301">
                        <c:v>68.199951171875</c:v>
                      </c:pt>
                      <c:pt idx="5302">
                        <c:v>68.199951171875</c:v>
                      </c:pt>
                      <c:pt idx="5303">
                        <c:v>68.099853515625</c:v>
                      </c:pt>
                      <c:pt idx="5304">
                        <c:v>67.999755859375</c:v>
                      </c:pt>
                      <c:pt idx="5305">
                        <c:v>67.89990234375</c:v>
                      </c:pt>
                      <c:pt idx="5306">
                        <c:v>67.89990234375</c:v>
                      </c:pt>
                      <c:pt idx="5307">
                        <c:v>67.89990234375</c:v>
                      </c:pt>
                      <c:pt idx="5308">
                        <c:v>67.89990234375</c:v>
                      </c:pt>
                      <c:pt idx="5309">
                        <c:v>67.7998046875</c:v>
                      </c:pt>
                      <c:pt idx="5310">
                        <c:v>67.89990234375</c:v>
                      </c:pt>
                      <c:pt idx="5311">
                        <c:v>67.7998046875</c:v>
                      </c:pt>
                      <c:pt idx="5312">
                        <c:v>67.7998046875</c:v>
                      </c:pt>
                      <c:pt idx="5313">
                        <c:v>67.7998046875</c:v>
                      </c:pt>
                      <c:pt idx="5314">
                        <c:v>67.699951171875</c:v>
                      </c:pt>
                      <c:pt idx="5315">
                        <c:v>67.699951171875</c:v>
                      </c:pt>
                      <c:pt idx="5316">
                        <c:v>67.699951171875</c:v>
                      </c:pt>
                      <c:pt idx="5317">
                        <c:v>67.599853515625</c:v>
                      </c:pt>
                      <c:pt idx="5318">
                        <c:v>67.599853515625</c:v>
                      </c:pt>
                      <c:pt idx="5319">
                        <c:v>67.599853515625</c:v>
                      </c:pt>
                      <c:pt idx="5320">
                        <c:v>67.5</c:v>
                      </c:pt>
                      <c:pt idx="5321">
                        <c:v>67.5</c:v>
                      </c:pt>
                      <c:pt idx="5322">
                        <c:v>67.5</c:v>
                      </c:pt>
                      <c:pt idx="5323">
                        <c:v>67.39990234375</c:v>
                      </c:pt>
                      <c:pt idx="5324">
                        <c:v>67.39990234375</c:v>
                      </c:pt>
                      <c:pt idx="5325">
                        <c:v>67.39990234375</c:v>
                      </c:pt>
                      <c:pt idx="5326">
                        <c:v>67.2998046875</c:v>
                      </c:pt>
                      <c:pt idx="5327">
                        <c:v>67.2998046875</c:v>
                      </c:pt>
                      <c:pt idx="5328">
                        <c:v>67.199951171875</c:v>
                      </c:pt>
                      <c:pt idx="5329">
                        <c:v>67.199951171875</c:v>
                      </c:pt>
                      <c:pt idx="5330">
                        <c:v>67.099853515625</c:v>
                      </c:pt>
                      <c:pt idx="5331">
                        <c:v>67.099853515625</c:v>
                      </c:pt>
                      <c:pt idx="5332">
                        <c:v>67.099853515625</c:v>
                      </c:pt>
                      <c:pt idx="5333">
                        <c:v>67</c:v>
                      </c:pt>
                      <c:pt idx="5334">
                        <c:v>67.099853515625</c:v>
                      </c:pt>
                      <c:pt idx="5335">
                        <c:v>67.099853515625</c:v>
                      </c:pt>
                      <c:pt idx="5336">
                        <c:v>67</c:v>
                      </c:pt>
                      <c:pt idx="5337">
                        <c:v>67</c:v>
                      </c:pt>
                      <c:pt idx="5338">
                        <c:v>66.89990234375</c:v>
                      </c:pt>
                      <c:pt idx="5339">
                        <c:v>66.89990234375</c:v>
                      </c:pt>
                      <c:pt idx="5340">
                        <c:v>66.89990234375</c:v>
                      </c:pt>
                      <c:pt idx="5341">
                        <c:v>66.89990234375</c:v>
                      </c:pt>
                      <c:pt idx="5342">
                        <c:v>66.89990234375</c:v>
                      </c:pt>
                      <c:pt idx="5343">
                        <c:v>66.7998046875</c:v>
                      </c:pt>
                      <c:pt idx="5344">
                        <c:v>66.7998046875</c:v>
                      </c:pt>
                      <c:pt idx="5345">
                        <c:v>66.7998046875</c:v>
                      </c:pt>
                      <c:pt idx="5346">
                        <c:v>66.599853515625</c:v>
                      </c:pt>
                      <c:pt idx="5347">
                        <c:v>66.599853515625</c:v>
                      </c:pt>
                      <c:pt idx="5348">
                        <c:v>66.5</c:v>
                      </c:pt>
                      <c:pt idx="5349">
                        <c:v>66.5</c:v>
                      </c:pt>
                      <c:pt idx="5350">
                        <c:v>66.5</c:v>
                      </c:pt>
                      <c:pt idx="5351">
                        <c:v>66.5</c:v>
                      </c:pt>
                      <c:pt idx="5352">
                        <c:v>66.5</c:v>
                      </c:pt>
                      <c:pt idx="5353">
                        <c:v>66.5</c:v>
                      </c:pt>
                      <c:pt idx="5354">
                        <c:v>66.39990234375</c:v>
                      </c:pt>
                      <c:pt idx="5355">
                        <c:v>66.39990234375</c:v>
                      </c:pt>
                      <c:pt idx="5356">
                        <c:v>66.39990234375</c:v>
                      </c:pt>
                      <c:pt idx="5357">
                        <c:v>66.300048828125</c:v>
                      </c:pt>
                      <c:pt idx="5358">
                        <c:v>66.300048828125</c:v>
                      </c:pt>
                      <c:pt idx="5359">
                        <c:v>66.300048828125</c:v>
                      </c:pt>
                      <c:pt idx="5360">
                        <c:v>66.300048828125</c:v>
                      </c:pt>
                      <c:pt idx="5361">
                        <c:v>66.300048828125</c:v>
                      </c:pt>
                      <c:pt idx="5362">
                        <c:v>66.199951171875</c:v>
                      </c:pt>
                      <c:pt idx="5363">
                        <c:v>66.199951171875</c:v>
                      </c:pt>
                      <c:pt idx="5364">
                        <c:v>66</c:v>
                      </c:pt>
                      <c:pt idx="5365">
                        <c:v>66</c:v>
                      </c:pt>
                      <c:pt idx="5366">
                        <c:v>65.89990234375</c:v>
                      </c:pt>
                      <c:pt idx="5367">
                        <c:v>65.89990234375</c:v>
                      </c:pt>
                      <c:pt idx="5368">
                        <c:v>65.89990234375</c:v>
                      </c:pt>
                      <c:pt idx="5369">
                        <c:v>65.800048828125</c:v>
                      </c:pt>
                      <c:pt idx="5370">
                        <c:v>66</c:v>
                      </c:pt>
                      <c:pt idx="5371">
                        <c:v>65.89990234375</c:v>
                      </c:pt>
                      <c:pt idx="5372">
                        <c:v>65.89990234375</c:v>
                      </c:pt>
                      <c:pt idx="5373">
                        <c:v>65.800048828125</c:v>
                      </c:pt>
                      <c:pt idx="5374">
                        <c:v>65.800048828125</c:v>
                      </c:pt>
                      <c:pt idx="5375">
                        <c:v>65.800048828125</c:v>
                      </c:pt>
                      <c:pt idx="5376">
                        <c:v>65.800048828125</c:v>
                      </c:pt>
                      <c:pt idx="5377">
                        <c:v>65.800048828125</c:v>
                      </c:pt>
                      <c:pt idx="5378">
                        <c:v>65.699951171875</c:v>
                      </c:pt>
                      <c:pt idx="5379">
                        <c:v>65.699951171875</c:v>
                      </c:pt>
                      <c:pt idx="5380">
                        <c:v>65.699951171875</c:v>
                      </c:pt>
                      <c:pt idx="5381">
                        <c:v>65.599853515625</c:v>
                      </c:pt>
                      <c:pt idx="5382">
                        <c:v>65.5</c:v>
                      </c:pt>
                      <c:pt idx="5383">
                        <c:v>65.5</c:v>
                      </c:pt>
                      <c:pt idx="5384">
                        <c:v>65.5</c:v>
                      </c:pt>
                      <c:pt idx="5385">
                        <c:v>65.5</c:v>
                      </c:pt>
                      <c:pt idx="5386">
                        <c:v>65.39990234375</c:v>
                      </c:pt>
                      <c:pt idx="5387">
                        <c:v>65.39990234375</c:v>
                      </c:pt>
                      <c:pt idx="5388">
                        <c:v>65.39990234375</c:v>
                      </c:pt>
                      <c:pt idx="5389">
                        <c:v>65.39990234375</c:v>
                      </c:pt>
                      <c:pt idx="5390">
                        <c:v>65.39990234375</c:v>
                      </c:pt>
                      <c:pt idx="5391">
                        <c:v>65.300048828125</c:v>
                      </c:pt>
                      <c:pt idx="5392">
                        <c:v>65.300048828125</c:v>
                      </c:pt>
                      <c:pt idx="5393">
                        <c:v>65.300048828125</c:v>
                      </c:pt>
                      <c:pt idx="5394">
                        <c:v>65.199951171875</c:v>
                      </c:pt>
                      <c:pt idx="5395">
                        <c:v>65.199951171875</c:v>
                      </c:pt>
                      <c:pt idx="5396">
                        <c:v>65.199951171875</c:v>
                      </c:pt>
                      <c:pt idx="5397">
                        <c:v>65.099853515625</c:v>
                      </c:pt>
                      <c:pt idx="5398">
                        <c:v>65.099853515625</c:v>
                      </c:pt>
                      <c:pt idx="5399">
                        <c:v>65.099853515625</c:v>
                      </c:pt>
                      <c:pt idx="5400">
                        <c:v>65</c:v>
                      </c:pt>
                      <c:pt idx="5401">
                        <c:v>65</c:v>
                      </c:pt>
                      <c:pt idx="5402">
                        <c:v>64.89990234375</c:v>
                      </c:pt>
                      <c:pt idx="5403">
                        <c:v>64.89990234375</c:v>
                      </c:pt>
                      <c:pt idx="5404">
                        <c:v>64.89990234375</c:v>
                      </c:pt>
                      <c:pt idx="5405">
                        <c:v>64.89990234375</c:v>
                      </c:pt>
                      <c:pt idx="5406">
                        <c:v>64.89990234375</c:v>
                      </c:pt>
                      <c:pt idx="5407">
                        <c:v>64.699951171875</c:v>
                      </c:pt>
                      <c:pt idx="5408">
                        <c:v>64.699951171875</c:v>
                      </c:pt>
                      <c:pt idx="5409">
                        <c:v>64.699951171875</c:v>
                      </c:pt>
                      <c:pt idx="5410">
                        <c:v>64.699951171875</c:v>
                      </c:pt>
                      <c:pt idx="5411">
                        <c:v>64.699951171875</c:v>
                      </c:pt>
                      <c:pt idx="5412">
                        <c:v>64.699951171875</c:v>
                      </c:pt>
                      <c:pt idx="5413">
                        <c:v>64.800048828125</c:v>
                      </c:pt>
                      <c:pt idx="5414">
                        <c:v>64.699951171875</c:v>
                      </c:pt>
                      <c:pt idx="5415">
                        <c:v>64.60009765625</c:v>
                      </c:pt>
                      <c:pt idx="5416">
                        <c:v>64.60009765625</c:v>
                      </c:pt>
                      <c:pt idx="5417">
                        <c:v>64.60009765625</c:v>
                      </c:pt>
                      <c:pt idx="5418">
                        <c:v>64.60009765625</c:v>
                      </c:pt>
                      <c:pt idx="5419">
                        <c:v>64.39990234375</c:v>
                      </c:pt>
                      <c:pt idx="5420">
                        <c:v>64.39990234375</c:v>
                      </c:pt>
                      <c:pt idx="5421">
                        <c:v>64.39990234375</c:v>
                      </c:pt>
                      <c:pt idx="5422">
                        <c:v>64.39990234375</c:v>
                      </c:pt>
                      <c:pt idx="5423">
                        <c:v>64.300048828125</c:v>
                      </c:pt>
                      <c:pt idx="5424">
                        <c:v>64.300048828125</c:v>
                      </c:pt>
                      <c:pt idx="5425">
                        <c:v>64.199951171875</c:v>
                      </c:pt>
                      <c:pt idx="5426">
                        <c:v>64.199951171875</c:v>
                      </c:pt>
                      <c:pt idx="5427">
                        <c:v>64.199951171875</c:v>
                      </c:pt>
                      <c:pt idx="5428">
                        <c:v>64.199951171875</c:v>
                      </c:pt>
                      <c:pt idx="5429">
                        <c:v>64.10009765625</c:v>
                      </c:pt>
                      <c:pt idx="5430">
                        <c:v>64.10009765625</c:v>
                      </c:pt>
                      <c:pt idx="5431">
                        <c:v>64</c:v>
                      </c:pt>
                      <c:pt idx="5432">
                        <c:v>64</c:v>
                      </c:pt>
                      <c:pt idx="5433">
                        <c:v>64</c:v>
                      </c:pt>
                      <c:pt idx="5434">
                        <c:v>64</c:v>
                      </c:pt>
                      <c:pt idx="5435">
                        <c:v>63.89990234375</c:v>
                      </c:pt>
                      <c:pt idx="5436">
                        <c:v>63.89990234375</c:v>
                      </c:pt>
                      <c:pt idx="5437">
                        <c:v>63.89990234375</c:v>
                      </c:pt>
                      <c:pt idx="5438">
                        <c:v>63.800048828125</c:v>
                      </c:pt>
                      <c:pt idx="5439">
                        <c:v>63.800048828125</c:v>
                      </c:pt>
                      <c:pt idx="5440">
                        <c:v>63.800048828125</c:v>
                      </c:pt>
                      <c:pt idx="5441">
                        <c:v>63.800048828125</c:v>
                      </c:pt>
                      <c:pt idx="5442">
                        <c:v>63.699951171875</c:v>
                      </c:pt>
                      <c:pt idx="5443">
                        <c:v>63.699951171875</c:v>
                      </c:pt>
                      <c:pt idx="5444">
                        <c:v>63.699951171875</c:v>
                      </c:pt>
                      <c:pt idx="5445">
                        <c:v>63.60009765625</c:v>
                      </c:pt>
                      <c:pt idx="5446">
                        <c:v>63.699951171875</c:v>
                      </c:pt>
                      <c:pt idx="5447">
                        <c:v>63.60009765625</c:v>
                      </c:pt>
                      <c:pt idx="5448">
                        <c:v>63.60009765625</c:v>
                      </c:pt>
                      <c:pt idx="5449">
                        <c:v>63.5</c:v>
                      </c:pt>
                      <c:pt idx="5450">
                        <c:v>63.5</c:v>
                      </c:pt>
                      <c:pt idx="5451">
                        <c:v>63.39990234375</c:v>
                      </c:pt>
                      <c:pt idx="5452">
                        <c:v>63.39990234375</c:v>
                      </c:pt>
                      <c:pt idx="5453">
                        <c:v>63.39990234375</c:v>
                      </c:pt>
                      <c:pt idx="5454">
                        <c:v>63.39990234375</c:v>
                      </c:pt>
                      <c:pt idx="5455">
                        <c:v>63.39990234375</c:v>
                      </c:pt>
                      <c:pt idx="5456">
                        <c:v>63.39990234375</c:v>
                      </c:pt>
                      <c:pt idx="5457">
                        <c:v>63.39990234375</c:v>
                      </c:pt>
                      <c:pt idx="5458">
                        <c:v>63.39990234375</c:v>
                      </c:pt>
                      <c:pt idx="5459">
                        <c:v>63.300048828125</c:v>
                      </c:pt>
                      <c:pt idx="5460">
                        <c:v>63.300048828125</c:v>
                      </c:pt>
                      <c:pt idx="5461">
                        <c:v>63.199951171875</c:v>
                      </c:pt>
                      <c:pt idx="5462">
                        <c:v>63.199951171875</c:v>
                      </c:pt>
                      <c:pt idx="5463">
                        <c:v>63.199951171875</c:v>
                      </c:pt>
                      <c:pt idx="5464">
                        <c:v>63.199951171875</c:v>
                      </c:pt>
                      <c:pt idx="5465">
                        <c:v>63.199951171875</c:v>
                      </c:pt>
                      <c:pt idx="5466">
                        <c:v>63.199951171875</c:v>
                      </c:pt>
                      <c:pt idx="5467">
                        <c:v>63.10009765625</c:v>
                      </c:pt>
                      <c:pt idx="5468">
                        <c:v>63.10009765625</c:v>
                      </c:pt>
                      <c:pt idx="5469">
                        <c:v>63.10009765625</c:v>
                      </c:pt>
                      <c:pt idx="5470">
                        <c:v>63</c:v>
                      </c:pt>
                      <c:pt idx="5471">
                        <c:v>63</c:v>
                      </c:pt>
                      <c:pt idx="5472">
                        <c:v>62.900146484375</c:v>
                      </c:pt>
                      <c:pt idx="5473">
                        <c:v>62.699951171875</c:v>
                      </c:pt>
                      <c:pt idx="5474">
                        <c:v>62.800048828125</c:v>
                      </c:pt>
                      <c:pt idx="5475">
                        <c:v>62.699951171875</c:v>
                      </c:pt>
                      <c:pt idx="5476">
                        <c:v>62.699951171875</c:v>
                      </c:pt>
                      <c:pt idx="5477">
                        <c:v>62.699951171875</c:v>
                      </c:pt>
                      <c:pt idx="5478">
                        <c:v>62.699951171875</c:v>
                      </c:pt>
                      <c:pt idx="5479">
                        <c:v>62.699951171875</c:v>
                      </c:pt>
                      <c:pt idx="5480">
                        <c:v>62.60009765625</c:v>
                      </c:pt>
                      <c:pt idx="5481">
                        <c:v>62.60009765625</c:v>
                      </c:pt>
                      <c:pt idx="5482">
                        <c:v>62.60009765625</c:v>
                      </c:pt>
                      <c:pt idx="5483">
                        <c:v>62.5</c:v>
                      </c:pt>
                      <c:pt idx="5484">
                        <c:v>62.60009765625</c:v>
                      </c:pt>
                      <c:pt idx="5485">
                        <c:v>62.5</c:v>
                      </c:pt>
                      <c:pt idx="5486">
                        <c:v>62.5</c:v>
                      </c:pt>
                      <c:pt idx="5487">
                        <c:v>62.5</c:v>
                      </c:pt>
                      <c:pt idx="5488">
                        <c:v>62.400146484375</c:v>
                      </c:pt>
                      <c:pt idx="5489">
                        <c:v>62.400146484375</c:v>
                      </c:pt>
                      <c:pt idx="5490">
                        <c:v>62.400146484375</c:v>
                      </c:pt>
                      <c:pt idx="5491">
                        <c:v>62.300048828125</c:v>
                      </c:pt>
                      <c:pt idx="5492">
                        <c:v>62.300048828125</c:v>
                      </c:pt>
                      <c:pt idx="5493">
                        <c:v>62.300048828125</c:v>
                      </c:pt>
                      <c:pt idx="5494">
                        <c:v>62.199951171875</c:v>
                      </c:pt>
                      <c:pt idx="5495">
                        <c:v>62.199951171875</c:v>
                      </c:pt>
                      <c:pt idx="5496">
                        <c:v>62.199951171875</c:v>
                      </c:pt>
                      <c:pt idx="5497">
                        <c:v>62.199951171875</c:v>
                      </c:pt>
                      <c:pt idx="5498">
                        <c:v>62.199951171875</c:v>
                      </c:pt>
                      <c:pt idx="5499">
                        <c:v>62.199951171875</c:v>
                      </c:pt>
                      <c:pt idx="5500">
                        <c:v>62.10009765625</c:v>
                      </c:pt>
                      <c:pt idx="5501">
                        <c:v>62.10009765625</c:v>
                      </c:pt>
                      <c:pt idx="5502">
                        <c:v>62.10009765625</c:v>
                      </c:pt>
                      <c:pt idx="5503">
                        <c:v>62.10009765625</c:v>
                      </c:pt>
                      <c:pt idx="5504">
                        <c:v>62.10009765625</c:v>
                      </c:pt>
                      <c:pt idx="5505">
                        <c:v>62.10009765625</c:v>
                      </c:pt>
                      <c:pt idx="5506">
                        <c:v>62.10009765625</c:v>
                      </c:pt>
                      <c:pt idx="5507">
                        <c:v>62</c:v>
                      </c:pt>
                      <c:pt idx="5508">
                        <c:v>62</c:v>
                      </c:pt>
                      <c:pt idx="5509">
                        <c:v>61.800048828125</c:v>
                      </c:pt>
                      <c:pt idx="5510">
                        <c:v>61.800048828125</c:v>
                      </c:pt>
                      <c:pt idx="5511">
                        <c:v>61.699951171875</c:v>
                      </c:pt>
                      <c:pt idx="5512">
                        <c:v>61.699951171875</c:v>
                      </c:pt>
                      <c:pt idx="5513">
                        <c:v>61.699951171875</c:v>
                      </c:pt>
                      <c:pt idx="5514">
                        <c:v>61.699951171875</c:v>
                      </c:pt>
                      <c:pt idx="5515">
                        <c:v>61.800048828125</c:v>
                      </c:pt>
                      <c:pt idx="5516">
                        <c:v>61.800048828125</c:v>
                      </c:pt>
                      <c:pt idx="5517">
                        <c:v>61.699951171875</c:v>
                      </c:pt>
                      <c:pt idx="5518">
                        <c:v>61.699951171875</c:v>
                      </c:pt>
                      <c:pt idx="5519">
                        <c:v>61.699951171875</c:v>
                      </c:pt>
                      <c:pt idx="5520">
                        <c:v>61.60009765625</c:v>
                      </c:pt>
                      <c:pt idx="5521">
                        <c:v>61.5</c:v>
                      </c:pt>
                      <c:pt idx="5522">
                        <c:v>61.60009765625</c:v>
                      </c:pt>
                      <c:pt idx="5523">
                        <c:v>61.5</c:v>
                      </c:pt>
                      <c:pt idx="5524">
                        <c:v>61.5</c:v>
                      </c:pt>
                      <c:pt idx="5525">
                        <c:v>61.5</c:v>
                      </c:pt>
                      <c:pt idx="5526">
                        <c:v>61.400146484375</c:v>
                      </c:pt>
                      <c:pt idx="5527">
                        <c:v>61.400146484375</c:v>
                      </c:pt>
                      <c:pt idx="5528">
                        <c:v>61.300048828125</c:v>
                      </c:pt>
                      <c:pt idx="5529">
                        <c:v>61.300048828125</c:v>
                      </c:pt>
                      <c:pt idx="5530">
                        <c:v>61.300048828125</c:v>
                      </c:pt>
                      <c:pt idx="5531">
                        <c:v>61.300048828125</c:v>
                      </c:pt>
                      <c:pt idx="5532">
                        <c:v>61.2001953125</c:v>
                      </c:pt>
                      <c:pt idx="5533">
                        <c:v>61.400146484375</c:v>
                      </c:pt>
                      <c:pt idx="5534">
                        <c:v>61.300048828125</c:v>
                      </c:pt>
                      <c:pt idx="5535">
                        <c:v>61.300048828125</c:v>
                      </c:pt>
                      <c:pt idx="5536">
                        <c:v>61.300048828125</c:v>
                      </c:pt>
                      <c:pt idx="5537">
                        <c:v>61.300048828125</c:v>
                      </c:pt>
                      <c:pt idx="5538">
                        <c:v>61.2001953125</c:v>
                      </c:pt>
                      <c:pt idx="5539">
                        <c:v>61.10009765625</c:v>
                      </c:pt>
                      <c:pt idx="5540">
                        <c:v>61</c:v>
                      </c:pt>
                      <c:pt idx="5541">
                        <c:v>61</c:v>
                      </c:pt>
                      <c:pt idx="5542">
                        <c:v>61</c:v>
                      </c:pt>
                      <c:pt idx="5543">
                        <c:v>60.900146484375</c:v>
                      </c:pt>
                      <c:pt idx="5544">
                        <c:v>60.900146484375</c:v>
                      </c:pt>
                      <c:pt idx="5545">
                        <c:v>61</c:v>
                      </c:pt>
                      <c:pt idx="5546">
                        <c:v>61</c:v>
                      </c:pt>
                      <c:pt idx="5547">
                        <c:v>60.900146484375</c:v>
                      </c:pt>
                      <c:pt idx="5548">
                        <c:v>60.900146484375</c:v>
                      </c:pt>
                      <c:pt idx="5549">
                        <c:v>60.900146484375</c:v>
                      </c:pt>
                      <c:pt idx="5550">
                        <c:v>60.800048828125</c:v>
                      </c:pt>
                      <c:pt idx="5551">
                        <c:v>60.800048828125</c:v>
                      </c:pt>
                      <c:pt idx="5552">
                        <c:v>60.800048828125</c:v>
                      </c:pt>
                      <c:pt idx="5553">
                        <c:v>60.800048828125</c:v>
                      </c:pt>
                      <c:pt idx="5554">
                        <c:v>60.7001953125</c:v>
                      </c:pt>
                      <c:pt idx="5555">
                        <c:v>60.7001953125</c:v>
                      </c:pt>
                      <c:pt idx="5556">
                        <c:v>60.7001953125</c:v>
                      </c:pt>
                      <c:pt idx="5557">
                        <c:v>60.7001953125</c:v>
                      </c:pt>
                      <c:pt idx="5558">
                        <c:v>60.60009765625</c:v>
                      </c:pt>
                      <c:pt idx="5559">
                        <c:v>60.60009765625</c:v>
                      </c:pt>
                      <c:pt idx="5560">
                        <c:v>60.60009765625</c:v>
                      </c:pt>
                      <c:pt idx="5561">
                        <c:v>60.60009765625</c:v>
                      </c:pt>
                      <c:pt idx="5562">
                        <c:v>60.5</c:v>
                      </c:pt>
                      <c:pt idx="5563">
                        <c:v>60.5</c:v>
                      </c:pt>
                      <c:pt idx="5564">
                        <c:v>60.5</c:v>
                      </c:pt>
                      <c:pt idx="5565">
                        <c:v>60.400146484375</c:v>
                      </c:pt>
                      <c:pt idx="5566">
                        <c:v>60.400146484375</c:v>
                      </c:pt>
                      <c:pt idx="5567">
                        <c:v>60.400146484375</c:v>
                      </c:pt>
                      <c:pt idx="5568">
                        <c:v>60.400146484375</c:v>
                      </c:pt>
                      <c:pt idx="5569">
                        <c:v>60.400146484375</c:v>
                      </c:pt>
                      <c:pt idx="5570">
                        <c:v>60.400146484375</c:v>
                      </c:pt>
                      <c:pt idx="5571">
                        <c:v>60.400146484375</c:v>
                      </c:pt>
                      <c:pt idx="5572">
                        <c:v>60.300048828125</c:v>
                      </c:pt>
                      <c:pt idx="5573">
                        <c:v>60.300048828125</c:v>
                      </c:pt>
                      <c:pt idx="5574">
                        <c:v>60.300048828125</c:v>
                      </c:pt>
                      <c:pt idx="5575">
                        <c:v>60.10009765625</c:v>
                      </c:pt>
                      <c:pt idx="5576">
                        <c:v>60.10009765625</c:v>
                      </c:pt>
                      <c:pt idx="5577">
                        <c:v>60.10009765625</c:v>
                      </c:pt>
                      <c:pt idx="5578">
                        <c:v>60.10009765625</c:v>
                      </c:pt>
                      <c:pt idx="5579">
                        <c:v>60</c:v>
                      </c:pt>
                      <c:pt idx="5580">
                        <c:v>60</c:v>
                      </c:pt>
                      <c:pt idx="5581">
                        <c:v>60.10009765625</c:v>
                      </c:pt>
                      <c:pt idx="5582">
                        <c:v>60</c:v>
                      </c:pt>
                      <c:pt idx="5583">
                        <c:v>60</c:v>
                      </c:pt>
                      <c:pt idx="5584">
                        <c:v>60</c:v>
                      </c:pt>
                      <c:pt idx="5585">
                        <c:v>59.900146484375</c:v>
                      </c:pt>
                      <c:pt idx="5586">
                        <c:v>59.900146484375</c:v>
                      </c:pt>
                      <c:pt idx="5587">
                        <c:v>59.900146484375</c:v>
                      </c:pt>
                      <c:pt idx="5588">
                        <c:v>59.800048828125</c:v>
                      </c:pt>
                      <c:pt idx="5589">
                        <c:v>59.800048828125</c:v>
                      </c:pt>
                      <c:pt idx="5590">
                        <c:v>59.800048828125</c:v>
                      </c:pt>
                      <c:pt idx="5591">
                        <c:v>59.7001953125</c:v>
                      </c:pt>
                      <c:pt idx="5592">
                        <c:v>59.7001953125</c:v>
                      </c:pt>
                      <c:pt idx="5593">
                        <c:v>59.60009765625</c:v>
                      </c:pt>
                      <c:pt idx="5594">
                        <c:v>59.60009765625</c:v>
                      </c:pt>
                      <c:pt idx="5595">
                        <c:v>59.60009765625</c:v>
                      </c:pt>
                      <c:pt idx="5596">
                        <c:v>59.60009765625</c:v>
                      </c:pt>
                      <c:pt idx="5597">
                        <c:v>59.60009765625</c:v>
                      </c:pt>
                      <c:pt idx="5598">
                        <c:v>59.60009765625</c:v>
                      </c:pt>
                      <c:pt idx="5599">
                        <c:v>59.500244140625</c:v>
                      </c:pt>
                      <c:pt idx="5600">
                        <c:v>59.500244140625</c:v>
                      </c:pt>
                      <c:pt idx="5601">
                        <c:v>59.500244140625</c:v>
                      </c:pt>
                      <c:pt idx="5602">
                        <c:v>59.500244140625</c:v>
                      </c:pt>
                      <c:pt idx="5603">
                        <c:v>59.400146484375</c:v>
                      </c:pt>
                      <c:pt idx="5604">
                        <c:v>59.400146484375</c:v>
                      </c:pt>
                      <c:pt idx="5605">
                        <c:v>59.400146484375</c:v>
                      </c:pt>
                      <c:pt idx="5606">
                        <c:v>59.400146484375</c:v>
                      </c:pt>
                      <c:pt idx="5607">
                        <c:v>59.300048828125</c:v>
                      </c:pt>
                      <c:pt idx="5608">
                        <c:v>59.300048828125</c:v>
                      </c:pt>
                      <c:pt idx="5609">
                        <c:v>59.300048828125</c:v>
                      </c:pt>
                      <c:pt idx="5610">
                        <c:v>59.300048828125</c:v>
                      </c:pt>
                      <c:pt idx="5611">
                        <c:v>59.300048828125</c:v>
                      </c:pt>
                      <c:pt idx="5612">
                        <c:v>59.300048828125</c:v>
                      </c:pt>
                      <c:pt idx="5613">
                        <c:v>59.2001953125</c:v>
                      </c:pt>
                      <c:pt idx="5614">
                        <c:v>59.2001953125</c:v>
                      </c:pt>
                      <c:pt idx="5615">
                        <c:v>59.2001953125</c:v>
                      </c:pt>
                      <c:pt idx="5616">
                        <c:v>59.2001953125</c:v>
                      </c:pt>
                      <c:pt idx="5617">
                        <c:v>59.10009765625</c:v>
                      </c:pt>
                      <c:pt idx="5618">
                        <c:v>59.10009765625</c:v>
                      </c:pt>
                      <c:pt idx="5619">
                        <c:v>59.2001953125</c:v>
                      </c:pt>
                      <c:pt idx="5620">
                        <c:v>59.2001953125</c:v>
                      </c:pt>
                      <c:pt idx="5621">
                        <c:v>59.10009765625</c:v>
                      </c:pt>
                      <c:pt idx="5622">
                        <c:v>59.000244140625</c:v>
                      </c:pt>
                      <c:pt idx="5623">
                        <c:v>59.000244140625</c:v>
                      </c:pt>
                      <c:pt idx="5624">
                        <c:v>58.900146484375</c:v>
                      </c:pt>
                      <c:pt idx="5625">
                        <c:v>58.900146484375</c:v>
                      </c:pt>
                      <c:pt idx="5626">
                        <c:v>58.900146484375</c:v>
                      </c:pt>
                      <c:pt idx="5627">
                        <c:v>58.800048828125</c:v>
                      </c:pt>
                      <c:pt idx="5628">
                        <c:v>58.800048828125</c:v>
                      </c:pt>
                      <c:pt idx="5629">
                        <c:v>58.800048828125</c:v>
                      </c:pt>
                      <c:pt idx="5630">
                        <c:v>58.800048828125</c:v>
                      </c:pt>
                      <c:pt idx="5631">
                        <c:v>58.800048828125</c:v>
                      </c:pt>
                      <c:pt idx="5632">
                        <c:v>58.800048828125</c:v>
                      </c:pt>
                      <c:pt idx="5633">
                        <c:v>58.800048828125</c:v>
                      </c:pt>
                      <c:pt idx="5634">
                        <c:v>58.7001953125</c:v>
                      </c:pt>
                      <c:pt idx="5635">
                        <c:v>58.7001953125</c:v>
                      </c:pt>
                      <c:pt idx="5636">
                        <c:v>58.7001953125</c:v>
                      </c:pt>
                      <c:pt idx="5637">
                        <c:v>58.800048828125</c:v>
                      </c:pt>
                      <c:pt idx="5638">
                        <c:v>58.7001953125</c:v>
                      </c:pt>
                      <c:pt idx="5639">
                        <c:v>58.7001953125</c:v>
                      </c:pt>
                      <c:pt idx="5640">
                        <c:v>58.7001953125</c:v>
                      </c:pt>
                      <c:pt idx="5641">
                        <c:v>58.60009765625</c:v>
                      </c:pt>
                      <c:pt idx="5642">
                        <c:v>58.60009765625</c:v>
                      </c:pt>
                      <c:pt idx="5643">
                        <c:v>58.60009765625</c:v>
                      </c:pt>
                      <c:pt idx="5644">
                        <c:v>58.60009765625</c:v>
                      </c:pt>
                      <c:pt idx="5645">
                        <c:v>58.500244140625</c:v>
                      </c:pt>
                      <c:pt idx="5646">
                        <c:v>58.500244140625</c:v>
                      </c:pt>
                      <c:pt idx="5647">
                        <c:v>58.500244140625</c:v>
                      </c:pt>
                      <c:pt idx="5648">
                        <c:v>58.30029296875</c:v>
                      </c:pt>
                      <c:pt idx="5649">
                        <c:v>58.30029296875</c:v>
                      </c:pt>
                      <c:pt idx="5650">
                        <c:v>58.30029296875</c:v>
                      </c:pt>
                      <c:pt idx="5651">
                        <c:v>58.2001953125</c:v>
                      </c:pt>
                      <c:pt idx="5652">
                        <c:v>58.2001953125</c:v>
                      </c:pt>
                      <c:pt idx="5653">
                        <c:v>58.30029296875</c:v>
                      </c:pt>
                      <c:pt idx="5654">
                        <c:v>58.30029296875</c:v>
                      </c:pt>
                      <c:pt idx="5655">
                        <c:v>58.2001953125</c:v>
                      </c:pt>
                      <c:pt idx="5656">
                        <c:v>58.2001953125</c:v>
                      </c:pt>
                      <c:pt idx="5657">
                        <c:v>58.2001953125</c:v>
                      </c:pt>
                      <c:pt idx="5658">
                        <c:v>58.10009765625</c:v>
                      </c:pt>
                      <c:pt idx="5659">
                        <c:v>58.10009765625</c:v>
                      </c:pt>
                      <c:pt idx="5660">
                        <c:v>58.10009765625</c:v>
                      </c:pt>
                      <c:pt idx="5661">
                        <c:v>58.10009765625</c:v>
                      </c:pt>
                      <c:pt idx="5662">
                        <c:v>58.000244140625</c:v>
                      </c:pt>
                      <c:pt idx="5663">
                        <c:v>58.000244140625</c:v>
                      </c:pt>
                      <c:pt idx="5664">
                        <c:v>58.000244140625</c:v>
                      </c:pt>
                      <c:pt idx="5665">
                        <c:v>58.000244140625</c:v>
                      </c:pt>
                      <c:pt idx="5666">
                        <c:v>57.900146484375</c:v>
                      </c:pt>
                      <c:pt idx="5667">
                        <c:v>57.900146484375</c:v>
                      </c:pt>
                      <c:pt idx="5668">
                        <c:v>57.900146484375</c:v>
                      </c:pt>
                      <c:pt idx="5669">
                        <c:v>57.900146484375</c:v>
                      </c:pt>
                      <c:pt idx="5670">
                        <c:v>57.80029296875</c:v>
                      </c:pt>
                      <c:pt idx="5671">
                        <c:v>57.80029296875</c:v>
                      </c:pt>
                      <c:pt idx="5672">
                        <c:v>57.80029296875</c:v>
                      </c:pt>
                      <c:pt idx="5673">
                        <c:v>57.7001953125</c:v>
                      </c:pt>
                      <c:pt idx="5674">
                        <c:v>57.80029296875</c:v>
                      </c:pt>
                      <c:pt idx="5675">
                        <c:v>57.7001953125</c:v>
                      </c:pt>
                      <c:pt idx="5676">
                        <c:v>57.7001953125</c:v>
                      </c:pt>
                      <c:pt idx="5677">
                        <c:v>57.7001953125</c:v>
                      </c:pt>
                      <c:pt idx="5678">
                        <c:v>57.7001953125</c:v>
                      </c:pt>
                      <c:pt idx="5679">
                        <c:v>57.7001953125</c:v>
                      </c:pt>
                      <c:pt idx="5680">
                        <c:v>57.60009765625</c:v>
                      </c:pt>
                      <c:pt idx="5681">
                        <c:v>57.60009765625</c:v>
                      </c:pt>
                      <c:pt idx="5682">
                        <c:v>57.60009765625</c:v>
                      </c:pt>
                      <c:pt idx="5683">
                        <c:v>57.60009765625</c:v>
                      </c:pt>
                      <c:pt idx="5684">
                        <c:v>57.499755859375</c:v>
                      </c:pt>
                      <c:pt idx="5685">
                        <c:v>57.39990234375</c:v>
                      </c:pt>
                      <c:pt idx="5686">
                        <c:v>57.39990234375</c:v>
                      </c:pt>
                      <c:pt idx="5687">
                        <c:v>57.39990234375</c:v>
                      </c:pt>
                      <c:pt idx="5688">
                        <c:v>57.39990234375</c:v>
                      </c:pt>
                      <c:pt idx="5689">
                        <c:v>57.39990234375</c:v>
                      </c:pt>
                      <c:pt idx="5690">
                        <c:v>57.60009765625</c:v>
                      </c:pt>
                      <c:pt idx="5691">
                        <c:v>57.499755859375</c:v>
                      </c:pt>
                      <c:pt idx="5692">
                        <c:v>57.499755859375</c:v>
                      </c:pt>
                      <c:pt idx="5693">
                        <c:v>57.499755859375</c:v>
                      </c:pt>
                      <c:pt idx="5694">
                        <c:v>57.39990234375</c:v>
                      </c:pt>
                      <c:pt idx="5695">
                        <c:v>57.39990234375</c:v>
                      </c:pt>
                      <c:pt idx="5696">
                        <c:v>57.2998046875</c:v>
                      </c:pt>
                      <c:pt idx="5697">
                        <c:v>57.39990234375</c:v>
                      </c:pt>
                      <c:pt idx="5698">
                        <c:v>57.2998046875</c:v>
                      </c:pt>
                      <c:pt idx="5699">
                        <c:v>57.39990234375</c:v>
                      </c:pt>
                      <c:pt idx="5700">
                        <c:v>57.2998046875</c:v>
                      </c:pt>
                      <c:pt idx="5701">
                        <c:v>57.2998046875</c:v>
                      </c:pt>
                      <c:pt idx="5702">
                        <c:v>57.19970703125</c:v>
                      </c:pt>
                      <c:pt idx="5703">
                        <c:v>57.19970703125</c:v>
                      </c:pt>
                      <c:pt idx="5704">
                        <c:v>57.099853515625</c:v>
                      </c:pt>
                      <c:pt idx="5705">
                        <c:v>57.099853515625</c:v>
                      </c:pt>
                      <c:pt idx="5706">
                        <c:v>57.099853515625</c:v>
                      </c:pt>
                      <c:pt idx="5707">
                        <c:v>57.099853515625</c:v>
                      </c:pt>
                      <c:pt idx="5708">
                        <c:v>56.999755859375</c:v>
                      </c:pt>
                      <c:pt idx="5709">
                        <c:v>56.89990234375</c:v>
                      </c:pt>
                      <c:pt idx="5710">
                        <c:v>56.999755859375</c:v>
                      </c:pt>
                      <c:pt idx="5711">
                        <c:v>56.89990234375</c:v>
                      </c:pt>
                      <c:pt idx="5712">
                        <c:v>56.89990234375</c:v>
                      </c:pt>
                      <c:pt idx="5713">
                        <c:v>56.89990234375</c:v>
                      </c:pt>
                      <c:pt idx="5714">
                        <c:v>56.7998046875</c:v>
                      </c:pt>
                      <c:pt idx="5715">
                        <c:v>56.7998046875</c:v>
                      </c:pt>
                      <c:pt idx="5716">
                        <c:v>56.7998046875</c:v>
                      </c:pt>
                      <c:pt idx="5717">
                        <c:v>56.7998046875</c:v>
                      </c:pt>
                      <c:pt idx="5718">
                        <c:v>56.699951171875</c:v>
                      </c:pt>
                      <c:pt idx="5719">
                        <c:v>56.699951171875</c:v>
                      </c:pt>
                      <c:pt idx="5720">
                        <c:v>56.7998046875</c:v>
                      </c:pt>
                      <c:pt idx="5721">
                        <c:v>56.7998046875</c:v>
                      </c:pt>
                      <c:pt idx="5722">
                        <c:v>56.7998046875</c:v>
                      </c:pt>
                      <c:pt idx="5723">
                        <c:v>56.7998046875</c:v>
                      </c:pt>
                      <c:pt idx="5724">
                        <c:v>56.699951171875</c:v>
                      </c:pt>
                      <c:pt idx="5725">
                        <c:v>56.699951171875</c:v>
                      </c:pt>
                      <c:pt idx="5726">
                        <c:v>56.699951171875</c:v>
                      </c:pt>
                      <c:pt idx="5727">
                        <c:v>56.599853515625</c:v>
                      </c:pt>
                      <c:pt idx="5728">
                        <c:v>56.699951171875</c:v>
                      </c:pt>
                      <c:pt idx="5729">
                        <c:v>56.699951171875</c:v>
                      </c:pt>
                      <c:pt idx="5730">
                        <c:v>56.599853515625</c:v>
                      </c:pt>
                      <c:pt idx="5731">
                        <c:v>56.599853515625</c:v>
                      </c:pt>
                      <c:pt idx="5732">
                        <c:v>56.599853515625</c:v>
                      </c:pt>
                      <c:pt idx="5733">
                        <c:v>56.599853515625</c:v>
                      </c:pt>
                      <c:pt idx="5734">
                        <c:v>56.499755859375</c:v>
                      </c:pt>
                      <c:pt idx="5735">
                        <c:v>56.599853515625</c:v>
                      </c:pt>
                      <c:pt idx="5736">
                        <c:v>56.499755859375</c:v>
                      </c:pt>
                      <c:pt idx="5737">
                        <c:v>56.499755859375</c:v>
                      </c:pt>
                      <c:pt idx="5738">
                        <c:v>56.39990234375</c:v>
                      </c:pt>
                      <c:pt idx="5739">
                        <c:v>56.39990234375</c:v>
                      </c:pt>
                      <c:pt idx="5740">
                        <c:v>56.39990234375</c:v>
                      </c:pt>
                      <c:pt idx="5741">
                        <c:v>56.39990234375</c:v>
                      </c:pt>
                      <c:pt idx="5742">
                        <c:v>56.2998046875</c:v>
                      </c:pt>
                      <c:pt idx="5743">
                        <c:v>56.2998046875</c:v>
                      </c:pt>
                      <c:pt idx="5744">
                        <c:v>56.199951171875</c:v>
                      </c:pt>
                      <c:pt idx="5745">
                        <c:v>56.199951171875</c:v>
                      </c:pt>
                      <c:pt idx="5746">
                        <c:v>56.099853515625</c:v>
                      </c:pt>
                      <c:pt idx="5747">
                        <c:v>55.999755859375</c:v>
                      </c:pt>
                      <c:pt idx="5748">
                        <c:v>56.099853515625</c:v>
                      </c:pt>
                      <c:pt idx="5749">
                        <c:v>55.999755859375</c:v>
                      </c:pt>
                      <c:pt idx="5750">
                        <c:v>56.099853515625</c:v>
                      </c:pt>
                      <c:pt idx="5751">
                        <c:v>55.999755859375</c:v>
                      </c:pt>
                      <c:pt idx="5752">
                        <c:v>55.999755859375</c:v>
                      </c:pt>
                      <c:pt idx="5753">
                        <c:v>56.099853515625</c:v>
                      </c:pt>
                      <c:pt idx="5754">
                        <c:v>56.699951171875</c:v>
                      </c:pt>
                      <c:pt idx="5755">
                        <c:v>55.699951171875</c:v>
                      </c:pt>
                      <c:pt idx="5756">
                        <c:v>54.39990234375</c:v>
                      </c:pt>
                      <c:pt idx="5757">
                        <c:v>53.099853515625</c:v>
                      </c:pt>
                      <c:pt idx="5758">
                        <c:v>52.099853515625</c:v>
                      </c:pt>
                      <c:pt idx="5759">
                        <c:v>51.699951171875</c:v>
                      </c:pt>
                      <c:pt idx="5760">
                        <c:v>50.800048828125</c:v>
                      </c:pt>
                      <c:pt idx="5761">
                        <c:v>49.900146484375</c:v>
                      </c:pt>
                      <c:pt idx="5762">
                        <c:v>49.400146484375</c:v>
                      </c:pt>
                      <c:pt idx="5763">
                        <c:v>48.7001953125</c:v>
                      </c:pt>
                      <c:pt idx="5764">
                        <c:v>48.10009765625</c:v>
                      </c:pt>
                      <c:pt idx="5765">
                        <c:v>47.60009765625</c:v>
                      </c:pt>
                      <c:pt idx="5766">
                        <c:v>43.89990234375</c:v>
                      </c:pt>
                      <c:pt idx="5767">
                        <c:v>43.099853515625</c:v>
                      </c:pt>
                      <c:pt idx="5768">
                        <c:v>42.699951171875</c:v>
                      </c:pt>
                      <c:pt idx="5769">
                        <c:v>42.199951171875</c:v>
                      </c:pt>
                      <c:pt idx="5770">
                        <c:v>41.5</c:v>
                      </c:pt>
                      <c:pt idx="5771">
                        <c:v>40.89990234375</c:v>
                      </c:pt>
                      <c:pt idx="5772">
                        <c:v>40.39990234375</c:v>
                      </c:pt>
                      <c:pt idx="5773">
                        <c:v>40</c:v>
                      </c:pt>
                      <c:pt idx="5774">
                        <c:v>39.599853515625</c:v>
                      </c:pt>
                      <c:pt idx="5775">
                        <c:v>39.10009765625</c:v>
                      </c:pt>
                      <c:pt idx="5776">
                        <c:v>38.60009765625</c:v>
                      </c:pt>
                      <c:pt idx="5777">
                        <c:v>38.10009765625</c:v>
                      </c:pt>
                      <c:pt idx="5778">
                        <c:v>37.800048828125</c:v>
                      </c:pt>
                      <c:pt idx="5779">
                        <c:v>37.5</c:v>
                      </c:pt>
                      <c:pt idx="5780">
                        <c:v>37.300048828125</c:v>
                      </c:pt>
                      <c:pt idx="5781">
                        <c:v>36.900146484375</c:v>
                      </c:pt>
                      <c:pt idx="5782">
                        <c:v>36.699951171875</c:v>
                      </c:pt>
                      <c:pt idx="5783">
                        <c:v>36.5</c:v>
                      </c:pt>
                      <c:pt idx="5784">
                        <c:v>36.300048828125</c:v>
                      </c:pt>
                      <c:pt idx="5785">
                        <c:v>35.900146484375</c:v>
                      </c:pt>
                      <c:pt idx="5786">
                        <c:v>35.800048828125</c:v>
                      </c:pt>
                      <c:pt idx="5787">
                        <c:v>35.400146484375</c:v>
                      </c:pt>
                      <c:pt idx="5788">
                        <c:v>35.10009765625</c:v>
                      </c:pt>
                      <c:pt idx="5789">
                        <c:v>35</c:v>
                      </c:pt>
                      <c:pt idx="5790">
                        <c:v>34.800048828125</c:v>
                      </c:pt>
                      <c:pt idx="5791">
                        <c:v>34.7001953125</c:v>
                      </c:pt>
                      <c:pt idx="5792">
                        <c:v>34.400146484375</c:v>
                      </c:pt>
                      <c:pt idx="5793">
                        <c:v>34.10009765625</c:v>
                      </c:pt>
                      <c:pt idx="5794">
                        <c:v>33.900146484375</c:v>
                      </c:pt>
                      <c:pt idx="5795">
                        <c:v>33.800048828125</c:v>
                      </c:pt>
                      <c:pt idx="5796">
                        <c:v>33.7001953125</c:v>
                      </c:pt>
                      <c:pt idx="5797">
                        <c:v>33.60009765625</c:v>
                      </c:pt>
                      <c:pt idx="5798">
                        <c:v>33.60009765625</c:v>
                      </c:pt>
                      <c:pt idx="5799">
                        <c:v>33.400146484375</c:v>
                      </c:pt>
                      <c:pt idx="5800">
                        <c:v>33.10009765625</c:v>
                      </c:pt>
                      <c:pt idx="5801">
                        <c:v>32.7001953125</c:v>
                      </c:pt>
                      <c:pt idx="5802">
                        <c:v>32.500244140625</c:v>
                      </c:pt>
                      <c:pt idx="5803">
                        <c:v>32.30029296875</c:v>
                      </c:pt>
                      <c:pt idx="5804">
                        <c:v>32.10009765625</c:v>
                      </c:pt>
                      <c:pt idx="5805">
                        <c:v>31.89990234375</c:v>
                      </c:pt>
                      <c:pt idx="5806">
                        <c:v>31.69970703125</c:v>
                      </c:pt>
                      <c:pt idx="5807">
                        <c:v>31.39990234375</c:v>
                      </c:pt>
                      <c:pt idx="5808">
                        <c:v>31.19970703125</c:v>
                      </c:pt>
                      <c:pt idx="5809">
                        <c:v>31.099853515625</c:v>
                      </c:pt>
                      <c:pt idx="5810">
                        <c:v>30.89990234375</c:v>
                      </c:pt>
                      <c:pt idx="5811">
                        <c:v>30.699951171875</c:v>
                      </c:pt>
                      <c:pt idx="5812">
                        <c:v>30.499755859375</c:v>
                      </c:pt>
                      <c:pt idx="5813">
                        <c:v>30.499755859375</c:v>
                      </c:pt>
                      <c:pt idx="5814">
                        <c:v>30.2998046875</c:v>
                      </c:pt>
                      <c:pt idx="5815">
                        <c:v>30.2998046875</c:v>
                      </c:pt>
                      <c:pt idx="5816">
                        <c:v>30.199951171875</c:v>
                      </c:pt>
                      <c:pt idx="5817">
                        <c:v>29.999755859375</c:v>
                      </c:pt>
                      <c:pt idx="5818">
                        <c:v>29.999755859375</c:v>
                      </c:pt>
                      <c:pt idx="5819">
                        <c:v>29.89990234375</c:v>
                      </c:pt>
                      <c:pt idx="5820">
                        <c:v>29.7998046875</c:v>
                      </c:pt>
                      <c:pt idx="5821">
                        <c:v>29.7998046875</c:v>
                      </c:pt>
                      <c:pt idx="5822">
                        <c:v>29.699951171875</c:v>
                      </c:pt>
                      <c:pt idx="5823">
                        <c:v>29.599853515625</c:v>
                      </c:pt>
                      <c:pt idx="5824">
                        <c:v>29.39990234375</c:v>
                      </c:pt>
                      <c:pt idx="5825">
                        <c:v>29.2998046875</c:v>
                      </c:pt>
                      <c:pt idx="5826">
                        <c:v>29.2998046875</c:v>
                      </c:pt>
                      <c:pt idx="5827">
                        <c:v>29.199951171875</c:v>
                      </c:pt>
                      <c:pt idx="5828">
                        <c:v>29.099853515625</c:v>
                      </c:pt>
                      <c:pt idx="5829">
                        <c:v>29.099853515625</c:v>
                      </c:pt>
                      <c:pt idx="5830">
                        <c:v>29</c:v>
                      </c:pt>
                      <c:pt idx="5831">
                        <c:v>28.89990234375</c:v>
                      </c:pt>
                      <c:pt idx="5832">
                        <c:v>28.699951171875</c:v>
                      </c:pt>
                      <c:pt idx="5833">
                        <c:v>28.699951171875</c:v>
                      </c:pt>
                      <c:pt idx="5834">
                        <c:v>28.599853515625</c:v>
                      </c:pt>
                      <c:pt idx="5835">
                        <c:v>28.599853515625</c:v>
                      </c:pt>
                      <c:pt idx="5836">
                        <c:v>28.5</c:v>
                      </c:pt>
                      <c:pt idx="5837">
                        <c:v>28.39990234375</c:v>
                      </c:pt>
                      <c:pt idx="5838">
                        <c:v>28.2998046875</c:v>
                      </c:pt>
                      <c:pt idx="5839">
                        <c:v>28.199951171875</c:v>
                      </c:pt>
                      <c:pt idx="5840">
                        <c:v>28.199951171875</c:v>
                      </c:pt>
                      <c:pt idx="5841">
                        <c:v>28.099853515625</c:v>
                      </c:pt>
                      <c:pt idx="5842">
                        <c:v>28</c:v>
                      </c:pt>
                      <c:pt idx="5843">
                        <c:v>27.89990234375</c:v>
                      </c:pt>
                      <c:pt idx="5844">
                        <c:v>27.89990234375</c:v>
                      </c:pt>
                      <c:pt idx="5845">
                        <c:v>27.800048828125</c:v>
                      </c:pt>
                      <c:pt idx="5846">
                        <c:v>27.699951171875</c:v>
                      </c:pt>
                      <c:pt idx="5847">
                        <c:v>27.599853515625</c:v>
                      </c:pt>
                      <c:pt idx="5848">
                        <c:v>27.5</c:v>
                      </c:pt>
                      <c:pt idx="5849">
                        <c:v>27.39990234375</c:v>
                      </c:pt>
                      <c:pt idx="5850">
                        <c:v>27.39990234375</c:v>
                      </c:pt>
                      <c:pt idx="5851">
                        <c:v>27.39990234375</c:v>
                      </c:pt>
                      <c:pt idx="5852">
                        <c:v>27.300048828125</c:v>
                      </c:pt>
                      <c:pt idx="5853">
                        <c:v>27.300048828125</c:v>
                      </c:pt>
                      <c:pt idx="5854">
                        <c:v>27.199951171875</c:v>
                      </c:pt>
                      <c:pt idx="5855">
                        <c:v>27.199951171875</c:v>
                      </c:pt>
                      <c:pt idx="5856">
                        <c:v>27.199951171875</c:v>
                      </c:pt>
                      <c:pt idx="5857">
                        <c:v>27.199951171875</c:v>
                      </c:pt>
                      <c:pt idx="5858">
                        <c:v>27.099853515625</c:v>
                      </c:pt>
                      <c:pt idx="5859">
                        <c:v>27.099853515625</c:v>
                      </c:pt>
                      <c:pt idx="5860">
                        <c:v>27.099853515625</c:v>
                      </c:pt>
                      <c:pt idx="5861">
                        <c:v>27.099853515625</c:v>
                      </c:pt>
                      <c:pt idx="5862">
                        <c:v>27</c:v>
                      </c:pt>
                      <c:pt idx="5863">
                        <c:v>26.89990234375</c:v>
                      </c:pt>
                      <c:pt idx="5864">
                        <c:v>26.800048828125</c:v>
                      </c:pt>
                      <c:pt idx="5865">
                        <c:v>26.699951171875</c:v>
                      </c:pt>
                      <c:pt idx="5866">
                        <c:v>26.699951171875</c:v>
                      </c:pt>
                      <c:pt idx="5867">
                        <c:v>26.599853515625</c:v>
                      </c:pt>
                      <c:pt idx="5868">
                        <c:v>26.5</c:v>
                      </c:pt>
                      <c:pt idx="5869">
                        <c:v>26.5</c:v>
                      </c:pt>
                      <c:pt idx="5870">
                        <c:v>26.39990234375</c:v>
                      </c:pt>
                      <c:pt idx="5871">
                        <c:v>26.300048828125</c:v>
                      </c:pt>
                      <c:pt idx="5872">
                        <c:v>26.300048828125</c:v>
                      </c:pt>
                      <c:pt idx="5873">
                        <c:v>26.300048828125</c:v>
                      </c:pt>
                      <c:pt idx="5874">
                        <c:v>26.199951171875</c:v>
                      </c:pt>
                      <c:pt idx="5875">
                        <c:v>26.199951171875</c:v>
                      </c:pt>
                      <c:pt idx="5876">
                        <c:v>26.10009765625</c:v>
                      </c:pt>
                      <c:pt idx="5877">
                        <c:v>26</c:v>
                      </c:pt>
                      <c:pt idx="5878">
                        <c:v>26</c:v>
                      </c:pt>
                      <c:pt idx="5879">
                        <c:v>26</c:v>
                      </c:pt>
                      <c:pt idx="5880">
                        <c:v>25.89990234375</c:v>
                      </c:pt>
                      <c:pt idx="5881">
                        <c:v>25.800048828125</c:v>
                      </c:pt>
                      <c:pt idx="5882">
                        <c:v>25.89990234375</c:v>
                      </c:pt>
                      <c:pt idx="5883">
                        <c:v>25.800048828125</c:v>
                      </c:pt>
                      <c:pt idx="5884">
                        <c:v>25.699951171875</c:v>
                      </c:pt>
                      <c:pt idx="5885">
                        <c:v>25.60009765625</c:v>
                      </c:pt>
                      <c:pt idx="5886">
                        <c:v>25.60009765625</c:v>
                      </c:pt>
                      <c:pt idx="5887">
                        <c:v>25.60009765625</c:v>
                      </c:pt>
                      <c:pt idx="5888">
                        <c:v>25.5</c:v>
                      </c:pt>
                      <c:pt idx="5889">
                        <c:v>25.39990234375</c:v>
                      </c:pt>
                      <c:pt idx="5890">
                        <c:v>25.10009765625</c:v>
                      </c:pt>
                      <c:pt idx="5891">
                        <c:v>24.89990234375</c:v>
                      </c:pt>
                      <c:pt idx="5892">
                        <c:v>24.800048828125</c:v>
                      </c:pt>
                      <c:pt idx="5893">
                        <c:v>24.60009765625</c:v>
                      </c:pt>
                      <c:pt idx="5894">
                        <c:v>24.400146484375</c:v>
                      </c:pt>
                      <c:pt idx="5895">
                        <c:v>24.300048828125</c:v>
                      </c:pt>
                      <c:pt idx="5896">
                        <c:v>24.10009765625</c:v>
                      </c:pt>
                      <c:pt idx="5897">
                        <c:v>24</c:v>
                      </c:pt>
                      <c:pt idx="5898">
                        <c:v>24</c:v>
                      </c:pt>
                      <c:pt idx="5899">
                        <c:v>23.900146484375</c:v>
                      </c:pt>
                      <c:pt idx="5900">
                        <c:v>23.800048828125</c:v>
                      </c:pt>
                      <c:pt idx="5901">
                        <c:v>23.699951171875</c:v>
                      </c:pt>
                      <c:pt idx="5902">
                        <c:v>23.60009765625</c:v>
                      </c:pt>
                      <c:pt idx="5903">
                        <c:v>23.60009765625</c:v>
                      </c:pt>
                      <c:pt idx="5904">
                        <c:v>23.5</c:v>
                      </c:pt>
                      <c:pt idx="5905">
                        <c:v>23.5</c:v>
                      </c:pt>
                      <c:pt idx="5906">
                        <c:v>23.5</c:v>
                      </c:pt>
                      <c:pt idx="5907">
                        <c:v>23.5</c:v>
                      </c:pt>
                      <c:pt idx="5908">
                        <c:v>23.400146484375</c:v>
                      </c:pt>
                      <c:pt idx="5909">
                        <c:v>23.400146484375</c:v>
                      </c:pt>
                      <c:pt idx="5910">
                        <c:v>23.300048828125</c:v>
                      </c:pt>
                      <c:pt idx="5911">
                        <c:v>23.199951171875</c:v>
                      </c:pt>
                      <c:pt idx="5912">
                        <c:v>23.199951171875</c:v>
                      </c:pt>
                      <c:pt idx="5913">
                        <c:v>23.10009765625</c:v>
                      </c:pt>
                      <c:pt idx="5914">
                        <c:v>23</c:v>
                      </c:pt>
                      <c:pt idx="5915">
                        <c:v>23.10009765625</c:v>
                      </c:pt>
                      <c:pt idx="5916">
                        <c:v>23.199951171875</c:v>
                      </c:pt>
                      <c:pt idx="5917">
                        <c:v>23.199951171875</c:v>
                      </c:pt>
                      <c:pt idx="5918">
                        <c:v>23.10009765625</c:v>
                      </c:pt>
                      <c:pt idx="5919">
                        <c:v>23.199951171875</c:v>
                      </c:pt>
                      <c:pt idx="5920">
                        <c:v>23.199951171875</c:v>
                      </c:pt>
                      <c:pt idx="5921">
                        <c:v>23.199951171875</c:v>
                      </c:pt>
                      <c:pt idx="5922">
                        <c:v>23.199951171875</c:v>
                      </c:pt>
                      <c:pt idx="5923">
                        <c:v>23.199951171875</c:v>
                      </c:pt>
                      <c:pt idx="5924">
                        <c:v>22.900146484375</c:v>
                      </c:pt>
                      <c:pt idx="5925">
                        <c:v>22.900146484375</c:v>
                      </c:pt>
                      <c:pt idx="5926">
                        <c:v>22.900146484375</c:v>
                      </c:pt>
                      <c:pt idx="5927">
                        <c:v>22.900146484375</c:v>
                      </c:pt>
                      <c:pt idx="5928">
                        <c:v>22.900146484375</c:v>
                      </c:pt>
                      <c:pt idx="5929">
                        <c:v>22.900146484375</c:v>
                      </c:pt>
                      <c:pt idx="5930">
                        <c:v>23</c:v>
                      </c:pt>
                      <c:pt idx="5931">
                        <c:v>23</c:v>
                      </c:pt>
                      <c:pt idx="5932">
                        <c:v>22.900146484375</c:v>
                      </c:pt>
                      <c:pt idx="5933">
                        <c:v>22.900146484375</c:v>
                      </c:pt>
                      <c:pt idx="5934">
                        <c:v>22.900146484375</c:v>
                      </c:pt>
                      <c:pt idx="5935">
                        <c:v>22.900146484375</c:v>
                      </c:pt>
                      <c:pt idx="5936">
                        <c:v>22.900146484375</c:v>
                      </c:pt>
                      <c:pt idx="5937">
                        <c:v>23</c:v>
                      </c:pt>
                      <c:pt idx="5938">
                        <c:v>23</c:v>
                      </c:pt>
                      <c:pt idx="5939">
                        <c:v>23.199951171875</c:v>
                      </c:pt>
                      <c:pt idx="5940">
                        <c:v>23.300048828125</c:v>
                      </c:pt>
                      <c:pt idx="5941">
                        <c:v>23.400146484375</c:v>
                      </c:pt>
                      <c:pt idx="5942">
                        <c:v>23.400146484375</c:v>
                      </c:pt>
                      <c:pt idx="5943">
                        <c:v>23.300048828125</c:v>
                      </c:pt>
                      <c:pt idx="5944">
                        <c:v>23.300048828125</c:v>
                      </c:pt>
                      <c:pt idx="5945">
                        <c:v>23.400146484375</c:v>
                      </c:pt>
                      <c:pt idx="5946">
                        <c:v>23.400146484375</c:v>
                      </c:pt>
                      <c:pt idx="5947">
                        <c:v>23.400146484375</c:v>
                      </c:pt>
                      <c:pt idx="5948">
                        <c:v>23.400146484375</c:v>
                      </c:pt>
                      <c:pt idx="5949">
                        <c:v>23.5</c:v>
                      </c:pt>
                      <c:pt idx="5950">
                        <c:v>23.5</c:v>
                      </c:pt>
                      <c:pt idx="5951">
                        <c:v>23.60009765625</c:v>
                      </c:pt>
                      <c:pt idx="5952">
                        <c:v>23.699951171875</c:v>
                      </c:pt>
                      <c:pt idx="5953">
                        <c:v>23.699951171875</c:v>
                      </c:pt>
                      <c:pt idx="5954">
                        <c:v>23.699951171875</c:v>
                      </c:pt>
                      <c:pt idx="5955">
                        <c:v>23.699951171875</c:v>
                      </c:pt>
                      <c:pt idx="5956">
                        <c:v>23.699951171875</c:v>
                      </c:pt>
                      <c:pt idx="5957">
                        <c:v>23.699951171875</c:v>
                      </c:pt>
                      <c:pt idx="5958">
                        <c:v>23.800048828125</c:v>
                      </c:pt>
                      <c:pt idx="5959">
                        <c:v>23.800048828125</c:v>
                      </c:pt>
                      <c:pt idx="5960">
                        <c:v>23.800048828125</c:v>
                      </c:pt>
                      <c:pt idx="5961">
                        <c:v>23.800048828125</c:v>
                      </c:pt>
                      <c:pt idx="5962">
                        <c:v>23.800048828125</c:v>
                      </c:pt>
                      <c:pt idx="5963">
                        <c:v>23.900146484375</c:v>
                      </c:pt>
                      <c:pt idx="5964">
                        <c:v>23.800048828125</c:v>
                      </c:pt>
                      <c:pt idx="5965">
                        <c:v>23.900146484375</c:v>
                      </c:pt>
                      <c:pt idx="5966">
                        <c:v>23.900146484375</c:v>
                      </c:pt>
                      <c:pt idx="5967">
                        <c:v>23.900146484375</c:v>
                      </c:pt>
                      <c:pt idx="5968">
                        <c:v>24</c:v>
                      </c:pt>
                      <c:pt idx="5969">
                        <c:v>24.10009765625</c:v>
                      </c:pt>
                      <c:pt idx="5970">
                        <c:v>24.10009765625</c:v>
                      </c:pt>
                      <c:pt idx="5971">
                        <c:v>24.10009765625</c:v>
                      </c:pt>
                      <c:pt idx="5972">
                        <c:v>24.10009765625</c:v>
                      </c:pt>
                      <c:pt idx="5973">
                        <c:v>24.10009765625</c:v>
                      </c:pt>
                      <c:pt idx="5974">
                        <c:v>24.10009765625</c:v>
                      </c:pt>
                      <c:pt idx="5975">
                        <c:v>24</c:v>
                      </c:pt>
                      <c:pt idx="5976">
                        <c:v>24.10009765625</c:v>
                      </c:pt>
                      <c:pt idx="5977">
                        <c:v>24.10009765625</c:v>
                      </c:pt>
                      <c:pt idx="5978">
                        <c:v>24.10009765625</c:v>
                      </c:pt>
                      <c:pt idx="5979">
                        <c:v>24.199951171875</c:v>
                      </c:pt>
                      <c:pt idx="5980">
                        <c:v>24.199951171875</c:v>
                      </c:pt>
                      <c:pt idx="5981">
                        <c:v>24.300048828125</c:v>
                      </c:pt>
                      <c:pt idx="5982">
                        <c:v>24.199951171875</c:v>
                      </c:pt>
                      <c:pt idx="5983">
                        <c:v>24.300048828125</c:v>
                      </c:pt>
                      <c:pt idx="5984">
                        <c:v>24.300048828125</c:v>
                      </c:pt>
                      <c:pt idx="5985">
                        <c:v>24.300048828125</c:v>
                      </c:pt>
                      <c:pt idx="5986">
                        <c:v>24.300048828125</c:v>
                      </c:pt>
                      <c:pt idx="5987">
                        <c:v>24.300048828125</c:v>
                      </c:pt>
                      <c:pt idx="5988">
                        <c:v>24.300048828125</c:v>
                      </c:pt>
                      <c:pt idx="5989">
                        <c:v>24.300048828125</c:v>
                      </c:pt>
                      <c:pt idx="5990">
                        <c:v>24.300048828125</c:v>
                      </c:pt>
                      <c:pt idx="5991">
                        <c:v>24.300048828125</c:v>
                      </c:pt>
                      <c:pt idx="5992">
                        <c:v>24.300048828125</c:v>
                      </c:pt>
                      <c:pt idx="5993">
                        <c:v>24.199951171875</c:v>
                      </c:pt>
                      <c:pt idx="5994">
                        <c:v>24.300048828125</c:v>
                      </c:pt>
                      <c:pt idx="5995">
                        <c:v>24.199951171875</c:v>
                      </c:pt>
                      <c:pt idx="5996">
                        <c:v>24.199951171875</c:v>
                      </c:pt>
                      <c:pt idx="5997">
                        <c:v>24.10009765625</c:v>
                      </c:pt>
                      <c:pt idx="5998">
                        <c:v>24.199951171875</c:v>
                      </c:pt>
                      <c:pt idx="5999">
                        <c:v>24.199951171875</c:v>
                      </c:pt>
                      <c:pt idx="6000">
                        <c:v>24.10009765625</c:v>
                      </c:pt>
                      <c:pt idx="6001">
                        <c:v>24.10009765625</c:v>
                      </c:pt>
                      <c:pt idx="6002">
                        <c:v>24.10009765625</c:v>
                      </c:pt>
                      <c:pt idx="6003">
                        <c:v>24.199951171875</c:v>
                      </c:pt>
                      <c:pt idx="6004">
                        <c:v>24.10009765625</c:v>
                      </c:pt>
                      <c:pt idx="6005">
                        <c:v>24.10009765625</c:v>
                      </c:pt>
                      <c:pt idx="6006">
                        <c:v>24.10009765625</c:v>
                      </c:pt>
                      <c:pt idx="6007">
                        <c:v>24.199951171875</c:v>
                      </c:pt>
                      <c:pt idx="6008">
                        <c:v>24.199951171875</c:v>
                      </c:pt>
                      <c:pt idx="6009">
                        <c:v>24.199951171875</c:v>
                      </c:pt>
                      <c:pt idx="6010">
                        <c:v>24.199951171875</c:v>
                      </c:pt>
                      <c:pt idx="6011">
                        <c:v>24.199951171875</c:v>
                      </c:pt>
                      <c:pt idx="6012">
                        <c:v>24.300048828125</c:v>
                      </c:pt>
                      <c:pt idx="6013">
                        <c:v>24.300048828125</c:v>
                      </c:pt>
                      <c:pt idx="6014">
                        <c:v>24.300048828125</c:v>
                      </c:pt>
                      <c:pt idx="6015">
                        <c:v>24.300048828125</c:v>
                      </c:pt>
                      <c:pt idx="6016">
                        <c:v>24.400146484375</c:v>
                      </c:pt>
                      <c:pt idx="6017">
                        <c:v>24.5</c:v>
                      </c:pt>
                      <c:pt idx="6018">
                        <c:v>24.5</c:v>
                      </c:pt>
                      <c:pt idx="6019">
                        <c:v>24.5</c:v>
                      </c:pt>
                      <c:pt idx="6020">
                        <c:v>24.60009765625</c:v>
                      </c:pt>
                      <c:pt idx="6021">
                        <c:v>24.800048828125</c:v>
                      </c:pt>
                      <c:pt idx="6022">
                        <c:v>24.800048828125</c:v>
                      </c:pt>
                      <c:pt idx="6023">
                        <c:v>24.89990234375</c:v>
                      </c:pt>
                      <c:pt idx="6024">
                        <c:v>24.89990234375</c:v>
                      </c:pt>
                      <c:pt idx="6025">
                        <c:v>24.89990234375</c:v>
                      </c:pt>
                      <c:pt idx="6026">
                        <c:v>24.800048828125</c:v>
                      </c:pt>
                      <c:pt idx="6027">
                        <c:v>24.800048828125</c:v>
                      </c:pt>
                      <c:pt idx="6028">
                        <c:v>24.699951171875</c:v>
                      </c:pt>
                      <c:pt idx="6029">
                        <c:v>24.800048828125</c:v>
                      </c:pt>
                      <c:pt idx="6030">
                        <c:v>24.800048828125</c:v>
                      </c:pt>
                      <c:pt idx="6031">
                        <c:v>24.800048828125</c:v>
                      </c:pt>
                      <c:pt idx="6032">
                        <c:v>24.800048828125</c:v>
                      </c:pt>
                      <c:pt idx="6033">
                        <c:v>24.89990234375</c:v>
                      </c:pt>
                      <c:pt idx="6034">
                        <c:v>24.89990234375</c:v>
                      </c:pt>
                      <c:pt idx="6035">
                        <c:v>24.89990234375</c:v>
                      </c:pt>
                      <c:pt idx="6036">
                        <c:v>24.89990234375</c:v>
                      </c:pt>
                      <c:pt idx="6037">
                        <c:v>25</c:v>
                      </c:pt>
                      <c:pt idx="6038">
                        <c:v>25.10009765625</c:v>
                      </c:pt>
                      <c:pt idx="6039">
                        <c:v>25</c:v>
                      </c:pt>
                      <c:pt idx="6040">
                        <c:v>25</c:v>
                      </c:pt>
                      <c:pt idx="6041">
                        <c:v>25</c:v>
                      </c:pt>
                      <c:pt idx="6042">
                        <c:v>25</c:v>
                      </c:pt>
                      <c:pt idx="6043">
                        <c:v>24.89990234375</c:v>
                      </c:pt>
                      <c:pt idx="6044">
                        <c:v>24.800048828125</c:v>
                      </c:pt>
                      <c:pt idx="6045">
                        <c:v>24.800048828125</c:v>
                      </c:pt>
                      <c:pt idx="6046">
                        <c:v>24.699951171875</c:v>
                      </c:pt>
                      <c:pt idx="6047">
                        <c:v>24.699951171875</c:v>
                      </c:pt>
                      <c:pt idx="6048">
                        <c:v>24.699951171875</c:v>
                      </c:pt>
                      <c:pt idx="6049">
                        <c:v>24.699951171875</c:v>
                      </c:pt>
                      <c:pt idx="6050">
                        <c:v>24.699951171875</c:v>
                      </c:pt>
                      <c:pt idx="6051">
                        <c:v>24.699951171875</c:v>
                      </c:pt>
                      <c:pt idx="6052">
                        <c:v>24.699951171875</c:v>
                      </c:pt>
                      <c:pt idx="6053">
                        <c:v>24.699951171875</c:v>
                      </c:pt>
                      <c:pt idx="6054">
                        <c:v>24.699951171875</c:v>
                      </c:pt>
                      <c:pt idx="6055">
                        <c:v>24.800048828125</c:v>
                      </c:pt>
                      <c:pt idx="6056">
                        <c:v>24.800048828125</c:v>
                      </c:pt>
                      <c:pt idx="6057">
                        <c:v>24.800048828125</c:v>
                      </c:pt>
                      <c:pt idx="6058">
                        <c:v>24.699951171875</c:v>
                      </c:pt>
                      <c:pt idx="6059">
                        <c:v>24.699951171875</c:v>
                      </c:pt>
                      <c:pt idx="6060">
                        <c:v>24.60009765625</c:v>
                      </c:pt>
                      <c:pt idx="6061">
                        <c:v>24.60009765625</c:v>
                      </c:pt>
                      <c:pt idx="6062">
                        <c:v>24.60009765625</c:v>
                      </c:pt>
                      <c:pt idx="6063">
                        <c:v>24.60009765625</c:v>
                      </c:pt>
                      <c:pt idx="6064">
                        <c:v>24.5</c:v>
                      </c:pt>
                      <c:pt idx="6065">
                        <c:v>24.5</c:v>
                      </c:pt>
                      <c:pt idx="6066">
                        <c:v>24.400146484375</c:v>
                      </c:pt>
                      <c:pt idx="6067">
                        <c:v>24.400146484375</c:v>
                      </c:pt>
                      <c:pt idx="6068">
                        <c:v>24.400146484375</c:v>
                      </c:pt>
                      <c:pt idx="6069">
                        <c:v>24.400146484375</c:v>
                      </c:pt>
                      <c:pt idx="6070">
                        <c:v>24.400146484375</c:v>
                      </c:pt>
                      <c:pt idx="6071">
                        <c:v>24.400146484375</c:v>
                      </c:pt>
                      <c:pt idx="6072">
                        <c:v>24.400146484375</c:v>
                      </c:pt>
                      <c:pt idx="6073">
                        <c:v>24.400146484375</c:v>
                      </c:pt>
                      <c:pt idx="6074">
                        <c:v>24.400146484375</c:v>
                      </c:pt>
                      <c:pt idx="6075">
                        <c:v>24.400146484375</c:v>
                      </c:pt>
                      <c:pt idx="6076">
                        <c:v>24.400146484375</c:v>
                      </c:pt>
                      <c:pt idx="6077">
                        <c:v>24.300048828125</c:v>
                      </c:pt>
                      <c:pt idx="6078">
                        <c:v>24.400146484375</c:v>
                      </c:pt>
                      <c:pt idx="6079">
                        <c:v>24.300048828125</c:v>
                      </c:pt>
                      <c:pt idx="6080">
                        <c:v>24.300048828125</c:v>
                      </c:pt>
                      <c:pt idx="6081">
                        <c:v>24.300048828125</c:v>
                      </c:pt>
                      <c:pt idx="6082">
                        <c:v>24.300048828125</c:v>
                      </c:pt>
                      <c:pt idx="6083">
                        <c:v>24.300048828125</c:v>
                      </c:pt>
                      <c:pt idx="6084">
                        <c:v>24.300048828125</c:v>
                      </c:pt>
                      <c:pt idx="6085">
                        <c:v>24.300048828125</c:v>
                      </c:pt>
                      <c:pt idx="6086">
                        <c:v>24.300048828125</c:v>
                      </c:pt>
                      <c:pt idx="6087">
                        <c:v>24.300048828125</c:v>
                      </c:pt>
                      <c:pt idx="6088">
                        <c:v>24.300048828125</c:v>
                      </c:pt>
                      <c:pt idx="6089">
                        <c:v>24.400146484375</c:v>
                      </c:pt>
                      <c:pt idx="6090">
                        <c:v>24.5</c:v>
                      </c:pt>
                      <c:pt idx="6091">
                        <c:v>24.60009765625</c:v>
                      </c:pt>
                      <c:pt idx="6092">
                        <c:v>24.60009765625</c:v>
                      </c:pt>
                      <c:pt idx="6093">
                        <c:v>24.5</c:v>
                      </c:pt>
                      <c:pt idx="6094">
                        <c:v>24.5</c:v>
                      </c:pt>
                      <c:pt idx="6095">
                        <c:v>24.60009765625</c:v>
                      </c:pt>
                      <c:pt idx="6096">
                        <c:v>24.5</c:v>
                      </c:pt>
                      <c:pt idx="6097">
                        <c:v>24.5</c:v>
                      </c:pt>
                      <c:pt idx="6098">
                        <c:v>24.60009765625</c:v>
                      </c:pt>
                      <c:pt idx="6099">
                        <c:v>24.699951171875</c:v>
                      </c:pt>
                      <c:pt idx="6100">
                        <c:v>24.699951171875</c:v>
                      </c:pt>
                      <c:pt idx="6101">
                        <c:v>24.60009765625</c:v>
                      </c:pt>
                      <c:pt idx="6102">
                        <c:v>24.60009765625</c:v>
                      </c:pt>
                      <c:pt idx="6103">
                        <c:v>24.5</c:v>
                      </c:pt>
                      <c:pt idx="6104">
                        <c:v>24.60009765625</c:v>
                      </c:pt>
                      <c:pt idx="6105">
                        <c:v>24.60009765625</c:v>
                      </c:pt>
                      <c:pt idx="6106">
                        <c:v>24.60009765625</c:v>
                      </c:pt>
                      <c:pt idx="6107">
                        <c:v>24.5</c:v>
                      </c:pt>
                      <c:pt idx="6108">
                        <c:v>24.60009765625</c:v>
                      </c:pt>
                      <c:pt idx="6109">
                        <c:v>24.5</c:v>
                      </c:pt>
                      <c:pt idx="6110">
                        <c:v>24.5</c:v>
                      </c:pt>
                      <c:pt idx="6111">
                        <c:v>24.400146484375</c:v>
                      </c:pt>
                      <c:pt idx="6112">
                        <c:v>24.400146484375</c:v>
                      </c:pt>
                      <c:pt idx="6113">
                        <c:v>24.300048828125</c:v>
                      </c:pt>
                      <c:pt idx="6114">
                        <c:v>24.300048828125</c:v>
                      </c:pt>
                      <c:pt idx="6115">
                        <c:v>24.300048828125</c:v>
                      </c:pt>
                      <c:pt idx="6116">
                        <c:v>24.300048828125</c:v>
                      </c:pt>
                      <c:pt idx="6117">
                        <c:v>24.5</c:v>
                      </c:pt>
                      <c:pt idx="6118">
                        <c:v>24.400146484375</c:v>
                      </c:pt>
                      <c:pt idx="6119">
                        <c:v>24.400146484375</c:v>
                      </c:pt>
                      <c:pt idx="6120">
                        <c:v>24.400146484375</c:v>
                      </c:pt>
                      <c:pt idx="6121">
                        <c:v>24.400146484375</c:v>
                      </c:pt>
                      <c:pt idx="6122">
                        <c:v>24.5</c:v>
                      </c:pt>
                      <c:pt idx="6123">
                        <c:v>24.5</c:v>
                      </c:pt>
                      <c:pt idx="6124">
                        <c:v>24.60009765625</c:v>
                      </c:pt>
                      <c:pt idx="6125">
                        <c:v>24.699951171875</c:v>
                      </c:pt>
                      <c:pt idx="6126">
                        <c:v>24.800048828125</c:v>
                      </c:pt>
                      <c:pt idx="6127">
                        <c:v>24.800048828125</c:v>
                      </c:pt>
                      <c:pt idx="6128">
                        <c:v>24.89990234375</c:v>
                      </c:pt>
                      <c:pt idx="6129">
                        <c:v>24.699951171875</c:v>
                      </c:pt>
                      <c:pt idx="6130">
                        <c:v>24.699951171875</c:v>
                      </c:pt>
                      <c:pt idx="6131">
                        <c:v>24.699951171875</c:v>
                      </c:pt>
                      <c:pt idx="6132">
                        <c:v>24.699951171875</c:v>
                      </c:pt>
                      <c:pt idx="6133">
                        <c:v>24.699951171875</c:v>
                      </c:pt>
                      <c:pt idx="6134">
                        <c:v>24.699951171875</c:v>
                      </c:pt>
                      <c:pt idx="6135">
                        <c:v>24.699951171875</c:v>
                      </c:pt>
                      <c:pt idx="6136">
                        <c:v>24.699951171875</c:v>
                      </c:pt>
                      <c:pt idx="6137">
                        <c:v>24.699951171875</c:v>
                      </c:pt>
                      <c:pt idx="6138">
                        <c:v>24.699951171875</c:v>
                      </c:pt>
                      <c:pt idx="6139">
                        <c:v>24.699951171875</c:v>
                      </c:pt>
                      <c:pt idx="6140">
                        <c:v>24.699951171875</c:v>
                      </c:pt>
                      <c:pt idx="6141">
                        <c:v>24.60009765625</c:v>
                      </c:pt>
                      <c:pt idx="6142">
                        <c:v>24.5</c:v>
                      </c:pt>
                      <c:pt idx="6143">
                        <c:v>24.60009765625</c:v>
                      </c:pt>
                      <c:pt idx="6144">
                        <c:v>24.60009765625</c:v>
                      </c:pt>
                      <c:pt idx="6145">
                        <c:v>24.60009765625</c:v>
                      </c:pt>
                      <c:pt idx="6146">
                        <c:v>24.60009765625</c:v>
                      </c:pt>
                      <c:pt idx="6147">
                        <c:v>24.60009765625</c:v>
                      </c:pt>
                      <c:pt idx="6148">
                        <c:v>24.60009765625</c:v>
                      </c:pt>
                      <c:pt idx="6149">
                        <c:v>24.60009765625</c:v>
                      </c:pt>
                      <c:pt idx="6150">
                        <c:v>24.60009765625</c:v>
                      </c:pt>
                      <c:pt idx="6151">
                        <c:v>24.60009765625</c:v>
                      </c:pt>
                      <c:pt idx="6152">
                        <c:v>24.60009765625</c:v>
                      </c:pt>
                      <c:pt idx="6153">
                        <c:v>24.699951171875</c:v>
                      </c:pt>
                      <c:pt idx="6154">
                        <c:v>24.60009765625</c:v>
                      </c:pt>
                      <c:pt idx="6155">
                        <c:v>24.699951171875</c:v>
                      </c:pt>
                      <c:pt idx="6156">
                        <c:v>24.699951171875</c:v>
                      </c:pt>
                      <c:pt idx="6157">
                        <c:v>24.699951171875</c:v>
                      </c:pt>
                      <c:pt idx="6158">
                        <c:v>24.800048828125</c:v>
                      </c:pt>
                      <c:pt idx="6159">
                        <c:v>24.800048828125</c:v>
                      </c:pt>
                      <c:pt idx="6160">
                        <c:v>24.699951171875</c:v>
                      </c:pt>
                      <c:pt idx="6161">
                        <c:v>24.800048828125</c:v>
                      </c:pt>
                      <c:pt idx="6162">
                        <c:v>24.800048828125</c:v>
                      </c:pt>
                      <c:pt idx="6163">
                        <c:v>24.699951171875</c:v>
                      </c:pt>
                      <c:pt idx="6164">
                        <c:v>24.699951171875</c:v>
                      </c:pt>
                      <c:pt idx="6165">
                        <c:v>24.699951171875</c:v>
                      </c:pt>
                      <c:pt idx="6166">
                        <c:v>24.699951171875</c:v>
                      </c:pt>
                      <c:pt idx="6167">
                        <c:v>24.699951171875</c:v>
                      </c:pt>
                      <c:pt idx="6168">
                        <c:v>24.699951171875</c:v>
                      </c:pt>
                      <c:pt idx="6169">
                        <c:v>24.60009765625</c:v>
                      </c:pt>
                      <c:pt idx="6170">
                        <c:v>24.60009765625</c:v>
                      </c:pt>
                      <c:pt idx="6171">
                        <c:v>24.60009765625</c:v>
                      </c:pt>
                      <c:pt idx="6172">
                        <c:v>24.5</c:v>
                      </c:pt>
                      <c:pt idx="6173">
                        <c:v>24.5</c:v>
                      </c:pt>
                      <c:pt idx="6174">
                        <c:v>24.5</c:v>
                      </c:pt>
                      <c:pt idx="6175">
                        <c:v>24.400146484375</c:v>
                      </c:pt>
                      <c:pt idx="6176">
                        <c:v>24.400146484375</c:v>
                      </c:pt>
                      <c:pt idx="6177">
                        <c:v>24.5</c:v>
                      </c:pt>
                      <c:pt idx="6178">
                        <c:v>24.5</c:v>
                      </c:pt>
                      <c:pt idx="6179">
                        <c:v>24.5</c:v>
                      </c:pt>
                      <c:pt idx="6180">
                        <c:v>24.400146484375</c:v>
                      </c:pt>
                      <c:pt idx="6181">
                        <c:v>24.300048828125</c:v>
                      </c:pt>
                      <c:pt idx="6182">
                        <c:v>24.300048828125</c:v>
                      </c:pt>
                      <c:pt idx="6183">
                        <c:v>24.400146484375</c:v>
                      </c:pt>
                      <c:pt idx="6184">
                        <c:v>24.300048828125</c:v>
                      </c:pt>
                      <c:pt idx="6185">
                        <c:v>24.199951171875</c:v>
                      </c:pt>
                      <c:pt idx="6186">
                        <c:v>24.300048828125</c:v>
                      </c:pt>
                      <c:pt idx="6187">
                        <c:v>24.300048828125</c:v>
                      </c:pt>
                      <c:pt idx="6188">
                        <c:v>24.199951171875</c:v>
                      </c:pt>
                      <c:pt idx="6189">
                        <c:v>24.199951171875</c:v>
                      </c:pt>
                      <c:pt idx="6190">
                        <c:v>24.199951171875</c:v>
                      </c:pt>
                      <c:pt idx="6191">
                        <c:v>24.199951171875</c:v>
                      </c:pt>
                      <c:pt idx="6192">
                        <c:v>24.10009765625</c:v>
                      </c:pt>
                      <c:pt idx="6193">
                        <c:v>24.199951171875</c:v>
                      </c:pt>
                      <c:pt idx="6194">
                        <c:v>24.10009765625</c:v>
                      </c:pt>
                      <c:pt idx="6195">
                        <c:v>24.199951171875</c:v>
                      </c:pt>
                      <c:pt idx="6196">
                        <c:v>24.10009765625</c:v>
                      </c:pt>
                      <c:pt idx="6197">
                        <c:v>24</c:v>
                      </c:pt>
                      <c:pt idx="6198">
                        <c:v>24</c:v>
                      </c:pt>
                      <c:pt idx="6199">
                        <c:v>24</c:v>
                      </c:pt>
                      <c:pt idx="6200">
                        <c:v>23.900146484375</c:v>
                      </c:pt>
                      <c:pt idx="6201">
                        <c:v>24</c:v>
                      </c:pt>
                      <c:pt idx="6202">
                        <c:v>24</c:v>
                      </c:pt>
                      <c:pt idx="6203">
                        <c:v>24</c:v>
                      </c:pt>
                      <c:pt idx="6204">
                        <c:v>24</c:v>
                      </c:pt>
                      <c:pt idx="6205">
                        <c:v>24.10009765625</c:v>
                      </c:pt>
                      <c:pt idx="6206">
                        <c:v>24.10009765625</c:v>
                      </c:pt>
                      <c:pt idx="6207">
                        <c:v>24.10009765625</c:v>
                      </c:pt>
                      <c:pt idx="6208">
                        <c:v>24.199951171875</c:v>
                      </c:pt>
                      <c:pt idx="6209">
                        <c:v>24.300048828125</c:v>
                      </c:pt>
                      <c:pt idx="6210">
                        <c:v>24.300048828125</c:v>
                      </c:pt>
                      <c:pt idx="6211">
                        <c:v>24.300048828125</c:v>
                      </c:pt>
                      <c:pt idx="6212">
                        <c:v>24.300048828125</c:v>
                      </c:pt>
                      <c:pt idx="6213">
                        <c:v>24.400146484375</c:v>
                      </c:pt>
                      <c:pt idx="6214">
                        <c:v>24.400146484375</c:v>
                      </c:pt>
                      <c:pt idx="6215">
                        <c:v>24.400146484375</c:v>
                      </c:pt>
                      <c:pt idx="6216">
                        <c:v>24.400146484375</c:v>
                      </c:pt>
                      <c:pt idx="6217">
                        <c:v>24.5</c:v>
                      </c:pt>
                      <c:pt idx="6218">
                        <c:v>24.5</c:v>
                      </c:pt>
                      <c:pt idx="6219">
                        <c:v>24.5</c:v>
                      </c:pt>
                      <c:pt idx="6220">
                        <c:v>24.400146484375</c:v>
                      </c:pt>
                      <c:pt idx="6221">
                        <c:v>24.5</c:v>
                      </c:pt>
                      <c:pt idx="6222">
                        <c:v>24.5</c:v>
                      </c:pt>
                      <c:pt idx="6223">
                        <c:v>24.400146484375</c:v>
                      </c:pt>
                      <c:pt idx="6224">
                        <c:v>24.400146484375</c:v>
                      </c:pt>
                      <c:pt idx="6225">
                        <c:v>24.400146484375</c:v>
                      </c:pt>
                      <c:pt idx="6226">
                        <c:v>24.5</c:v>
                      </c:pt>
                      <c:pt idx="6227">
                        <c:v>24.400146484375</c:v>
                      </c:pt>
                      <c:pt idx="6228">
                        <c:v>24.5</c:v>
                      </c:pt>
                      <c:pt idx="6229">
                        <c:v>24.400146484375</c:v>
                      </c:pt>
                      <c:pt idx="6230">
                        <c:v>24.400146484375</c:v>
                      </c:pt>
                      <c:pt idx="6231">
                        <c:v>24.300048828125</c:v>
                      </c:pt>
                      <c:pt idx="6232">
                        <c:v>24.300048828125</c:v>
                      </c:pt>
                      <c:pt idx="6233">
                        <c:v>24.199951171875</c:v>
                      </c:pt>
                      <c:pt idx="6234">
                        <c:v>24.199951171875</c:v>
                      </c:pt>
                      <c:pt idx="6235">
                        <c:v>24.199951171875</c:v>
                      </c:pt>
                      <c:pt idx="6236">
                        <c:v>24.199951171875</c:v>
                      </c:pt>
                      <c:pt idx="6237">
                        <c:v>24.199951171875</c:v>
                      </c:pt>
                      <c:pt idx="6238">
                        <c:v>24.199951171875</c:v>
                      </c:pt>
                      <c:pt idx="6239">
                        <c:v>24.199951171875</c:v>
                      </c:pt>
                      <c:pt idx="6240">
                        <c:v>24.300048828125</c:v>
                      </c:pt>
                      <c:pt idx="6241">
                        <c:v>24.300048828125</c:v>
                      </c:pt>
                      <c:pt idx="6242">
                        <c:v>24.300048828125</c:v>
                      </c:pt>
                      <c:pt idx="6243">
                        <c:v>24.300048828125</c:v>
                      </c:pt>
                      <c:pt idx="6244">
                        <c:v>24.199951171875</c:v>
                      </c:pt>
                      <c:pt idx="6245">
                        <c:v>24.300048828125</c:v>
                      </c:pt>
                      <c:pt idx="6246">
                        <c:v>24.300048828125</c:v>
                      </c:pt>
                      <c:pt idx="6247">
                        <c:v>24.300048828125</c:v>
                      </c:pt>
                      <c:pt idx="6248">
                        <c:v>24.400146484375</c:v>
                      </c:pt>
                      <c:pt idx="6249">
                        <c:v>24.400146484375</c:v>
                      </c:pt>
                      <c:pt idx="6250">
                        <c:v>24.400146484375</c:v>
                      </c:pt>
                      <c:pt idx="6251">
                        <c:v>24.400146484375</c:v>
                      </c:pt>
                      <c:pt idx="6252">
                        <c:v>24.400146484375</c:v>
                      </c:pt>
                      <c:pt idx="6253">
                        <c:v>24.400146484375</c:v>
                      </c:pt>
                      <c:pt idx="6254">
                        <c:v>24.400146484375</c:v>
                      </c:pt>
                      <c:pt idx="6255">
                        <c:v>24.400146484375</c:v>
                      </c:pt>
                      <c:pt idx="6256">
                        <c:v>24.400146484375</c:v>
                      </c:pt>
                      <c:pt idx="6257">
                        <c:v>24.5</c:v>
                      </c:pt>
                      <c:pt idx="6258">
                        <c:v>24.5</c:v>
                      </c:pt>
                      <c:pt idx="6259">
                        <c:v>24.5</c:v>
                      </c:pt>
                      <c:pt idx="6260">
                        <c:v>24.5</c:v>
                      </c:pt>
                      <c:pt idx="6261">
                        <c:v>24.5</c:v>
                      </c:pt>
                      <c:pt idx="6262">
                        <c:v>24.5</c:v>
                      </c:pt>
                      <c:pt idx="6263">
                        <c:v>24.5</c:v>
                      </c:pt>
                      <c:pt idx="6264">
                        <c:v>24.5</c:v>
                      </c:pt>
                      <c:pt idx="6265">
                        <c:v>24.400146484375</c:v>
                      </c:pt>
                      <c:pt idx="6266">
                        <c:v>24.5</c:v>
                      </c:pt>
                      <c:pt idx="6267">
                        <c:v>24.60009765625</c:v>
                      </c:pt>
                      <c:pt idx="6268">
                        <c:v>24.699951171875</c:v>
                      </c:pt>
                      <c:pt idx="6269">
                        <c:v>24.60009765625</c:v>
                      </c:pt>
                      <c:pt idx="6270">
                        <c:v>24.699951171875</c:v>
                      </c:pt>
                      <c:pt idx="6271">
                        <c:v>24.60009765625</c:v>
                      </c:pt>
                      <c:pt idx="6272">
                        <c:v>24.699951171875</c:v>
                      </c:pt>
                      <c:pt idx="6273">
                        <c:v>24.699951171875</c:v>
                      </c:pt>
                      <c:pt idx="6274">
                        <c:v>24.60009765625</c:v>
                      </c:pt>
                      <c:pt idx="6275">
                        <c:v>24.60009765625</c:v>
                      </c:pt>
                      <c:pt idx="6276">
                        <c:v>24.60009765625</c:v>
                      </c:pt>
                      <c:pt idx="6277">
                        <c:v>24.699951171875</c:v>
                      </c:pt>
                      <c:pt idx="6278">
                        <c:v>24.800048828125</c:v>
                      </c:pt>
                      <c:pt idx="6279">
                        <c:v>24.699951171875</c:v>
                      </c:pt>
                      <c:pt idx="6280">
                        <c:v>24.699951171875</c:v>
                      </c:pt>
                      <c:pt idx="6281">
                        <c:v>24.60009765625</c:v>
                      </c:pt>
                      <c:pt idx="6282">
                        <c:v>24.699951171875</c:v>
                      </c:pt>
                      <c:pt idx="6283">
                        <c:v>24.699951171875</c:v>
                      </c:pt>
                      <c:pt idx="6284">
                        <c:v>24.699951171875</c:v>
                      </c:pt>
                      <c:pt idx="6285">
                        <c:v>24.60009765625</c:v>
                      </c:pt>
                      <c:pt idx="6286">
                        <c:v>24.60009765625</c:v>
                      </c:pt>
                      <c:pt idx="6287">
                        <c:v>24.60009765625</c:v>
                      </c:pt>
                      <c:pt idx="6288">
                        <c:v>24.699951171875</c:v>
                      </c:pt>
                      <c:pt idx="6289">
                        <c:v>24.800048828125</c:v>
                      </c:pt>
                      <c:pt idx="6290">
                        <c:v>24.800048828125</c:v>
                      </c:pt>
                      <c:pt idx="6291">
                        <c:v>24.699951171875</c:v>
                      </c:pt>
                      <c:pt idx="6292">
                        <c:v>24.800048828125</c:v>
                      </c:pt>
                      <c:pt idx="6293">
                        <c:v>24.800048828125</c:v>
                      </c:pt>
                      <c:pt idx="6294">
                        <c:v>24.699951171875</c:v>
                      </c:pt>
                      <c:pt idx="6295">
                        <c:v>24.800048828125</c:v>
                      </c:pt>
                      <c:pt idx="6296">
                        <c:v>24.800048828125</c:v>
                      </c:pt>
                      <c:pt idx="6297">
                        <c:v>24.800048828125</c:v>
                      </c:pt>
                      <c:pt idx="6298">
                        <c:v>24.89990234375</c:v>
                      </c:pt>
                      <c:pt idx="6299">
                        <c:v>24.89990234375</c:v>
                      </c:pt>
                      <c:pt idx="6300">
                        <c:v>25</c:v>
                      </c:pt>
                      <c:pt idx="6301">
                        <c:v>25</c:v>
                      </c:pt>
                      <c:pt idx="6302">
                        <c:v>25</c:v>
                      </c:pt>
                      <c:pt idx="6303">
                        <c:v>25</c:v>
                      </c:pt>
                      <c:pt idx="6304">
                        <c:v>25</c:v>
                      </c:pt>
                      <c:pt idx="6305">
                        <c:v>24.89990234375</c:v>
                      </c:pt>
                      <c:pt idx="6306">
                        <c:v>24.89990234375</c:v>
                      </c:pt>
                      <c:pt idx="6307">
                        <c:v>24.89990234375</c:v>
                      </c:pt>
                      <c:pt idx="6308">
                        <c:v>24.800048828125</c:v>
                      </c:pt>
                      <c:pt idx="6309">
                        <c:v>24.800048828125</c:v>
                      </c:pt>
                      <c:pt idx="6310">
                        <c:v>24.800048828125</c:v>
                      </c:pt>
                      <c:pt idx="6311">
                        <c:v>24.800048828125</c:v>
                      </c:pt>
                      <c:pt idx="6312">
                        <c:v>24.800048828125</c:v>
                      </c:pt>
                      <c:pt idx="6313">
                        <c:v>24.699951171875</c:v>
                      </c:pt>
                      <c:pt idx="6314">
                        <c:v>24.800048828125</c:v>
                      </c:pt>
                      <c:pt idx="6315">
                        <c:v>24.699951171875</c:v>
                      </c:pt>
                      <c:pt idx="6316">
                        <c:v>24.60009765625</c:v>
                      </c:pt>
                      <c:pt idx="6317">
                        <c:v>24.400146484375</c:v>
                      </c:pt>
                      <c:pt idx="6318">
                        <c:v>24.400146484375</c:v>
                      </c:pt>
                      <c:pt idx="6319">
                        <c:v>24.400146484375</c:v>
                      </c:pt>
                      <c:pt idx="6320">
                        <c:v>24.300048828125</c:v>
                      </c:pt>
                      <c:pt idx="6321">
                        <c:v>24.300048828125</c:v>
                      </c:pt>
                      <c:pt idx="6322">
                        <c:v>24.60009765625</c:v>
                      </c:pt>
                      <c:pt idx="6323">
                        <c:v>24.60009765625</c:v>
                      </c:pt>
                      <c:pt idx="6324">
                        <c:v>24.699951171875</c:v>
                      </c:pt>
                      <c:pt idx="6325">
                        <c:v>24.800048828125</c:v>
                      </c:pt>
                      <c:pt idx="6326">
                        <c:v>24.800048828125</c:v>
                      </c:pt>
                      <c:pt idx="6327">
                        <c:v>24.800048828125</c:v>
                      </c:pt>
                      <c:pt idx="6328">
                        <c:v>24.60009765625</c:v>
                      </c:pt>
                      <c:pt idx="6329">
                        <c:v>24.699951171875</c:v>
                      </c:pt>
                      <c:pt idx="6330">
                        <c:v>24.699951171875</c:v>
                      </c:pt>
                      <c:pt idx="6331">
                        <c:v>24.699951171875</c:v>
                      </c:pt>
                      <c:pt idx="6332">
                        <c:v>24.800048828125</c:v>
                      </c:pt>
                      <c:pt idx="6333">
                        <c:v>24.800048828125</c:v>
                      </c:pt>
                      <c:pt idx="6334">
                        <c:v>25</c:v>
                      </c:pt>
                      <c:pt idx="6335">
                        <c:v>25</c:v>
                      </c:pt>
                      <c:pt idx="6336">
                        <c:v>25.10009765625</c:v>
                      </c:pt>
                      <c:pt idx="6337">
                        <c:v>25.10009765625</c:v>
                      </c:pt>
                      <c:pt idx="6338">
                        <c:v>25.10009765625</c:v>
                      </c:pt>
                      <c:pt idx="6339">
                        <c:v>25.199951171875</c:v>
                      </c:pt>
                      <c:pt idx="6340">
                        <c:v>25.10009765625</c:v>
                      </c:pt>
                      <c:pt idx="6341">
                        <c:v>25.10009765625</c:v>
                      </c:pt>
                      <c:pt idx="6342">
                        <c:v>25.10009765625</c:v>
                      </c:pt>
                      <c:pt idx="6343">
                        <c:v>25.10009765625</c:v>
                      </c:pt>
                      <c:pt idx="6344">
                        <c:v>25.199951171875</c:v>
                      </c:pt>
                      <c:pt idx="6345">
                        <c:v>25.10009765625</c:v>
                      </c:pt>
                      <c:pt idx="6346">
                        <c:v>25.10009765625</c:v>
                      </c:pt>
                      <c:pt idx="6347">
                        <c:v>25</c:v>
                      </c:pt>
                      <c:pt idx="6348">
                        <c:v>25</c:v>
                      </c:pt>
                      <c:pt idx="6349">
                        <c:v>24.89990234375</c:v>
                      </c:pt>
                      <c:pt idx="6350">
                        <c:v>24.800048828125</c:v>
                      </c:pt>
                      <c:pt idx="6351">
                        <c:v>24.800048828125</c:v>
                      </c:pt>
                      <c:pt idx="6352">
                        <c:v>24.800048828125</c:v>
                      </c:pt>
                      <c:pt idx="6353">
                        <c:v>24.699951171875</c:v>
                      </c:pt>
                      <c:pt idx="6354">
                        <c:v>24.60009765625</c:v>
                      </c:pt>
                      <c:pt idx="6355">
                        <c:v>24.60009765625</c:v>
                      </c:pt>
                      <c:pt idx="6356">
                        <c:v>24.5</c:v>
                      </c:pt>
                      <c:pt idx="6357">
                        <c:v>24.5</c:v>
                      </c:pt>
                      <c:pt idx="6358">
                        <c:v>24.5</c:v>
                      </c:pt>
                      <c:pt idx="6359">
                        <c:v>24.5</c:v>
                      </c:pt>
                      <c:pt idx="6360">
                        <c:v>24.5</c:v>
                      </c:pt>
                      <c:pt idx="6361">
                        <c:v>24.5</c:v>
                      </c:pt>
                      <c:pt idx="6362">
                        <c:v>24.5</c:v>
                      </c:pt>
                      <c:pt idx="6363">
                        <c:v>24.400146484375</c:v>
                      </c:pt>
                      <c:pt idx="6364">
                        <c:v>24.5</c:v>
                      </c:pt>
                      <c:pt idx="6365">
                        <c:v>24.400146484375</c:v>
                      </c:pt>
                      <c:pt idx="6366">
                        <c:v>24.400146484375</c:v>
                      </c:pt>
                      <c:pt idx="6367">
                        <c:v>24.300048828125</c:v>
                      </c:pt>
                      <c:pt idx="6368">
                        <c:v>24.300048828125</c:v>
                      </c:pt>
                      <c:pt idx="6369">
                        <c:v>24.300048828125</c:v>
                      </c:pt>
                      <c:pt idx="6370">
                        <c:v>24</c:v>
                      </c:pt>
                      <c:pt idx="6371">
                        <c:v>24</c:v>
                      </c:pt>
                      <c:pt idx="6372">
                        <c:v>23.900146484375</c:v>
                      </c:pt>
                      <c:pt idx="6373">
                        <c:v>23.900146484375</c:v>
                      </c:pt>
                      <c:pt idx="6374">
                        <c:v>23.800048828125</c:v>
                      </c:pt>
                      <c:pt idx="6375">
                        <c:v>23.900146484375</c:v>
                      </c:pt>
                      <c:pt idx="6376">
                        <c:v>24</c:v>
                      </c:pt>
                      <c:pt idx="6377">
                        <c:v>24</c:v>
                      </c:pt>
                      <c:pt idx="6378">
                        <c:v>23.900146484375</c:v>
                      </c:pt>
                      <c:pt idx="6379">
                        <c:v>23.900146484375</c:v>
                      </c:pt>
                      <c:pt idx="6380">
                        <c:v>23.900146484375</c:v>
                      </c:pt>
                      <c:pt idx="6381">
                        <c:v>23.900146484375</c:v>
                      </c:pt>
                      <c:pt idx="6382">
                        <c:v>23.800048828125</c:v>
                      </c:pt>
                      <c:pt idx="6383">
                        <c:v>23.800048828125</c:v>
                      </c:pt>
                      <c:pt idx="6384">
                        <c:v>23.800048828125</c:v>
                      </c:pt>
                      <c:pt idx="6385">
                        <c:v>23.800048828125</c:v>
                      </c:pt>
                      <c:pt idx="6386">
                        <c:v>23.800048828125</c:v>
                      </c:pt>
                      <c:pt idx="6387">
                        <c:v>23.800048828125</c:v>
                      </c:pt>
                      <c:pt idx="6388">
                        <c:v>23.800048828125</c:v>
                      </c:pt>
                      <c:pt idx="6389">
                        <c:v>23.800048828125</c:v>
                      </c:pt>
                      <c:pt idx="6390">
                        <c:v>23.800048828125</c:v>
                      </c:pt>
                      <c:pt idx="6391">
                        <c:v>23.800048828125</c:v>
                      </c:pt>
                      <c:pt idx="6392">
                        <c:v>23.800048828125</c:v>
                      </c:pt>
                      <c:pt idx="6393">
                        <c:v>23.900146484375</c:v>
                      </c:pt>
                      <c:pt idx="6394">
                        <c:v>23.800048828125</c:v>
                      </c:pt>
                      <c:pt idx="6395">
                        <c:v>23.900146484375</c:v>
                      </c:pt>
                      <c:pt idx="6396">
                        <c:v>23.900146484375</c:v>
                      </c:pt>
                      <c:pt idx="6397">
                        <c:v>23.900146484375</c:v>
                      </c:pt>
                      <c:pt idx="6398">
                        <c:v>24</c:v>
                      </c:pt>
                      <c:pt idx="6399">
                        <c:v>24</c:v>
                      </c:pt>
                      <c:pt idx="6400">
                        <c:v>24.199951171875</c:v>
                      </c:pt>
                      <c:pt idx="6401">
                        <c:v>24.300048828125</c:v>
                      </c:pt>
                      <c:pt idx="6402">
                        <c:v>24.300048828125</c:v>
                      </c:pt>
                      <c:pt idx="6403">
                        <c:v>24.300048828125</c:v>
                      </c:pt>
                      <c:pt idx="6404">
                        <c:v>24.300048828125</c:v>
                      </c:pt>
                      <c:pt idx="6405">
                        <c:v>24.199951171875</c:v>
                      </c:pt>
                      <c:pt idx="6406">
                        <c:v>24.199951171875</c:v>
                      </c:pt>
                      <c:pt idx="6407">
                        <c:v>24.199951171875</c:v>
                      </c:pt>
                      <c:pt idx="6408">
                        <c:v>24.199951171875</c:v>
                      </c:pt>
                      <c:pt idx="6409">
                        <c:v>24.199951171875</c:v>
                      </c:pt>
                      <c:pt idx="6410">
                        <c:v>24.10009765625</c:v>
                      </c:pt>
                      <c:pt idx="6411">
                        <c:v>24.199951171875</c:v>
                      </c:pt>
                      <c:pt idx="6412">
                        <c:v>24.10009765625</c:v>
                      </c:pt>
                      <c:pt idx="6413">
                        <c:v>24.10009765625</c:v>
                      </c:pt>
                      <c:pt idx="6414">
                        <c:v>24.10009765625</c:v>
                      </c:pt>
                      <c:pt idx="6415">
                        <c:v>24.10009765625</c:v>
                      </c:pt>
                      <c:pt idx="6416">
                        <c:v>24.10009765625</c:v>
                      </c:pt>
                      <c:pt idx="6417">
                        <c:v>24.10009765625</c:v>
                      </c:pt>
                      <c:pt idx="6418">
                        <c:v>24.10009765625</c:v>
                      </c:pt>
                      <c:pt idx="6419">
                        <c:v>24.10009765625</c:v>
                      </c:pt>
                      <c:pt idx="6420">
                        <c:v>24.199951171875</c:v>
                      </c:pt>
                      <c:pt idx="6421">
                        <c:v>24.199951171875</c:v>
                      </c:pt>
                      <c:pt idx="6422">
                        <c:v>24.300048828125</c:v>
                      </c:pt>
                      <c:pt idx="6423">
                        <c:v>24.199951171875</c:v>
                      </c:pt>
                      <c:pt idx="6424">
                        <c:v>24.10009765625</c:v>
                      </c:pt>
                      <c:pt idx="6425">
                        <c:v>24.10009765625</c:v>
                      </c:pt>
                      <c:pt idx="6426">
                        <c:v>24.10009765625</c:v>
                      </c:pt>
                      <c:pt idx="6427">
                        <c:v>24.10009765625</c:v>
                      </c:pt>
                      <c:pt idx="6428">
                        <c:v>24.10009765625</c:v>
                      </c:pt>
                      <c:pt idx="6429">
                        <c:v>24.199951171875</c:v>
                      </c:pt>
                      <c:pt idx="6430">
                        <c:v>24.199951171875</c:v>
                      </c:pt>
                      <c:pt idx="6431">
                        <c:v>24.199951171875</c:v>
                      </c:pt>
                      <c:pt idx="6432">
                        <c:v>24.199951171875</c:v>
                      </c:pt>
                      <c:pt idx="6433">
                        <c:v>24.199951171875</c:v>
                      </c:pt>
                      <c:pt idx="6434">
                        <c:v>24.300048828125</c:v>
                      </c:pt>
                      <c:pt idx="6435">
                        <c:v>24.300048828125</c:v>
                      </c:pt>
                      <c:pt idx="6436">
                        <c:v>24.300048828125</c:v>
                      </c:pt>
                      <c:pt idx="6437">
                        <c:v>24.300048828125</c:v>
                      </c:pt>
                      <c:pt idx="6438">
                        <c:v>24.300048828125</c:v>
                      </c:pt>
                      <c:pt idx="6439">
                        <c:v>24.300048828125</c:v>
                      </c:pt>
                      <c:pt idx="6440">
                        <c:v>24.400146484375</c:v>
                      </c:pt>
                      <c:pt idx="6441">
                        <c:v>24.400146484375</c:v>
                      </c:pt>
                      <c:pt idx="6442">
                        <c:v>24.300048828125</c:v>
                      </c:pt>
                      <c:pt idx="6443">
                        <c:v>24.400146484375</c:v>
                      </c:pt>
                      <c:pt idx="6444">
                        <c:v>24.400146484375</c:v>
                      </c:pt>
                      <c:pt idx="6445">
                        <c:v>24.400146484375</c:v>
                      </c:pt>
                      <c:pt idx="6446">
                        <c:v>24.400146484375</c:v>
                      </c:pt>
                      <c:pt idx="6447">
                        <c:v>24.400146484375</c:v>
                      </c:pt>
                      <c:pt idx="6448">
                        <c:v>24.300048828125</c:v>
                      </c:pt>
                      <c:pt idx="6449">
                        <c:v>24.300048828125</c:v>
                      </c:pt>
                      <c:pt idx="6450">
                        <c:v>24.300048828125</c:v>
                      </c:pt>
                      <c:pt idx="6451">
                        <c:v>24.300048828125</c:v>
                      </c:pt>
                      <c:pt idx="6452">
                        <c:v>24.300048828125</c:v>
                      </c:pt>
                      <c:pt idx="6453">
                        <c:v>24.300048828125</c:v>
                      </c:pt>
                      <c:pt idx="6454">
                        <c:v>24.300048828125</c:v>
                      </c:pt>
                      <c:pt idx="6455">
                        <c:v>24.300048828125</c:v>
                      </c:pt>
                      <c:pt idx="6456">
                        <c:v>24.199951171875</c:v>
                      </c:pt>
                      <c:pt idx="6457">
                        <c:v>24.300048828125</c:v>
                      </c:pt>
                      <c:pt idx="6458">
                        <c:v>24.300048828125</c:v>
                      </c:pt>
                      <c:pt idx="6459">
                        <c:v>24.300048828125</c:v>
                      </c:pt>
                      <c:pt idx="6460">
                        <c:v>24.300048828125</c:v>
                      </c:pt>
                      <c:pt idx="6461">
                        <c:v>24.300048828125</c:v>
                      </c:pt>
                      <c:pt idx="6462">
                        <c:v>24.300048828125</c:v>
                      </c:pt>
                      <c:pt idx="6463">
                        <c:v>24.300048828125</c:v>
                      </c:pt>
                      <c:pt idx="6464">
                        <c:v>24.300048828125</c:v>
                      </c:pt>
                      <c:pt idx="6465">
                        <c:v>24.300048828125</c:v>
                      </c:pt>
                      <c:pt idx="6466">
                        <c:v>24.300048828125</c:v>
                      </c:pt>
                      <c:pt idx="6467">
                        <c:v>24.400146484375</c:v>
                      </c:pt>
                      <c:pt idx="6468">
                        <c:v>24.400146484375</c:v>
                      </c:pt>
                      <c:pt idx="6469">
                        <c:v>24.400146484375</c:v>
                      </c:pt>
                      <c:pt idx="6470">
                        <c:v>24.400146484375</c:v>
                      </c:pt>
                      <c:pt idx="6471">
                        <c:v>24.400146484375</c:v>
                      </c:pt>
                      <c:pt idx="6472">
                        <c:v>24.400146484375</c:v>
                      </c:pt>
                      <c:pt idx="6473">
                        <c:v>24.400146484375</c:v>
                      </c:pt>
                      <c:pt idx="6474">
                        <c:v>24.400146484375</c:v>
                      </c:pt>
                      <c:pt idx="6475">
                        <c:v>24.400146484375</c:v>
                      </c:pt>
                      <c:pt idx="6476">
                        <c:v>24.400146484375</c:v>
                      </c:pt>
                      <c:pt idx="6477">
                        <c:v>24.400146484375</c:v>
                      </c:pt>
                      <c:pt idx="6478">
                        <c:v>24.400146484375</c:v>
                      </c:pt>
                      <c:pt idx="6479">
                        <c:v>24.400146484375</c:v>
                      </c:pt>
                      <c:pt idx="6480">
                        <c:v>24.400146484375</c:v>
                      </c:pt>
                      <c:pt idx="6481">
                        <c:v>24.400146484375</c:v>
                      </c:pt>
                      <c:pt idx="6482">
                        <c:v>24.400146484375</c:v>
                      </c:pt>
                      <c:pt idx="6483">
                        <c:v>24.300048828125</c:v>
                      </c:pt>
                      <c:pt idx="6484">
                        <c:v>24.400146484375</c:v>
                      </c:pt>
                      <c:pt idx="6485">
                        <c:v>24.5</c:v>
                      </c:pt>
                      <c:pt idx="6486">
                        <c:v>24.5</c:v>
                      </c:pt>
                      <c:pt idx="6487">
                        <c:v>24.5</c:v>
                      </c:pt>
                      <c:pt idx="6488">
                        <c:v>24.5</c:v>
                      </c:pt>
                      <c:pt idx="6489">
                        <c:v>24.5</c:v>
                      </c:pt>
                      <c:pt idx="6490">
                        <c:v>24.5</c:v>
                      </c:pt>
                      <c:pt idx="6491">
                        <c:v>24.400146484375</c:v>
                      </c:pt>
                      <c:pt idx="6492">
                        <c:v>24.300048828125</c:v>
                      </c:pt>
                      <c:pt idx="6493">
                        <c:v>24.400146484375</c:v>
                      </c:pt>
                      <c:pt idx="6494">
                        <c:v>24.400146484375</c:v>
                      </c:pt>
                      <c:pt idx="6495">
                        <c:v>24.300048828125</c:v>
                      </c:pt>
                      <c:pt idx="6496">
                        <c:v>24.300048828125</c:v>
                      </c:pt>
                      <c:pt idx="6497">
                        <c:v>24.5</c:v>
                      </c:pt>
                      <c:pt idx="6498">
                        <c:v>24.5</c:v>
                      </c:pt>
                      <c:pt idx="6499">
                        <c:v>24.5</c:v>
                      </c:pt>
                      <c:pt idx="6500">
                        <c:v>24.5</c:v>
                      </c:pt>
                      <c:pt idx="6501">
                        <c:v>24.60009765625</c:v>
                      </c:pt>
                      <c:pt idx="6502">
                        <c:v>25.5</c:v>
                      </c:pt>
                      <c:pt idx="6503">
                        <c:v>26.5</c:v>
                      </c:pt>
                      <c:pt idx="6504">
                        <c:v>26.800048828125</c:v>
                      </c:pt>
                      <c:pt idx="6505">
                        <c:v>26.89990234375</c:v>
                      </c:pt>
                      <c:pt idx="6506">
                        <c:v>27</c:v>
                      </c:pt>
                      <c:pt idx="6507">
                        <c:v>27.199951171875</c:v>
                      </c:pt>
                      <c:pt idx="6508">
                        <c:v>27.300048828125</c:v>
                      </c:pt>
                      <c:pt idx="6509">
                        <c:v>27.300048828125</c:v>
                      </c:pt>
                      <c:pt idx="6510">
                        <c:v>27.39990234375</c:v>
                      </c:pt>
                      <c:pt idx="6511">
                        <c:v>27.5</c:v>
                      </c:pt>
                      <c:pt idx="6512">
                        <c:v>27.5</c:v>
                      </c:pt>
                      <c:pt idx="6513">
                        <c:v>27.599853515625</c:v>
                      </c:pt>
                      <c:pt idx="6514">
                        <c:v>27.599853515625</c:v>
                      </c:pt>
                      <c:pt idx="6515">
                        <c:v>27.699951171875</c:v>
                      </c:pt>
                      <c:pt idx="6516">
                        <c:v>27.699951171875</c:v>
                      </c:pt>
                      <c:pt idx="6517">
                        <c:v>27.800048828125</c:v>
                      </c:pt>
                      <c:pt idx="6518">
                        <c:v>27.800048828125</c:v>
                      </c:pt>
                      <c:pt idx="6519">
                        <c:v>27.800048828125</c:v>
                      </c:pt>
                      <c:pt idx="6520">
                        <c:v>27.699951171875</c:v>
                      </c:pt>
                      <c:pt idx="6521">
                        <c:v>27.699951171875</c:v>
                      </c:pt>
                      <c:pt idx="6522">
                        <c:v>27.699951171875</c:v>
                      </c:pt>
                      <c:pt idx="6523">
                        <c:v>27.699951171875</c:v>
                      </c:pt>
                      <c:pt idx="6524">
                        <c:v>27.800048828125</c:v>
                      </c:pt>
                      <c:pt idx="6525">
                        <c:v>27.800048828125</c:v>
                      </c:pt>
                      <c:pt idx="6526">
                        <c:v>27.800048828125</c:v>
                      </c:pt>
                      <c:pt idx="6527">
                        <c:v>27.89990234375</c:v>
                      </c:pt>
                      <c:pt idx="6528">
                        <c:v>27.89990234375</c:v>
                      </c:pt>
                      <c:pt idx="6529">
                        <c:v>27.89990234375</c:v>
                      </c:pt>
                      <c:pt idx="6530">
                        <c:v>28</c:v>
                      </c:pt>
                      <c:pt idx="6531">
                        <c:v>28</c:v>
                      </c:pt>
                      <c:pt idx="6532">
                        <c:v>28</c:v>
                      </c:pt>
                      <c:pt idx="6533">
                        <c:v>27.89990234375</c:v>
                      </c:pt>
                      <c:pt idx="6534">
                        <c:v>28</c:v>
                      </c:pt>
                      <c:pt idx="6535">
                        <c:v>27.89990234375</c:v>
                      </c:pt>
                      <c:pt idx="6536">
                        <c:v>27.89990234375</c:v>
                      </c:pt>
                      <c:pt idx="6537">
                        <c:v>28</c:v>
                      </c:pt>
                      <c:pt idx="6538">
                        <c:v>27.89990234375</c:v>
                      </c:pt>
                      <c:pt idx="6539">
                        <c:v>28</c:v>
                      </c:pt>
                      <c:pt idx="6540">
                        <c:v>28</c:v>
                      </c:pt>
                      <c:pt idx="6541">
                        <c:v>28</c:v>
                      </c:pt>
                      <c:pt idx="6542">
                        <c:v>28</c:v>
                      </c:pt>
                      <c:pt idx="6543">
                        <c:v>28</c:v>
                      </c:pt>
                      <c:pt idx="6544">
                        <c:v>28</c:v>
                      </c:pt>
                      <c:pt idx="6545">
                        <c:v>28</c:v>
                      </c:pt>
                      <c:pt idx="6546">
                        <c:v>28</c:v>
                      </c:pt>
                      <c:pt idx="6547">
                        <c:v>28</c:v>
                      </c:pt>
                      <c:pt idx="6548">
                        <c:v>28</c:v>
                      </c:pt>
                      <c:pt idx="6549">
                        <c:v>28</c:v>
                      </c:pt>
                      <c:pt idx="6550">
                        <c:v>28</c:v>
                      </c:pt>
                      <c:pt idx="6551">
                        <c:v>28.099853515625</c:v>
                      </c:pt>
                      <c:pt idx="6552">
                        <c:v>28</c:v>
                      </c:pt>
                      <c:pt idx="6553">
                        <c:v>28.099853515625</c:v>
                      </c:pt>
                      <c:pt idx="6554">
                        <c:v>28.099853515625</c:v>
                      </c:pt>
                      <c:pt idx="6555">
                        <c:v>28</c:v>
                      </c:pt>
                      <c:pt idx="6556">
                        <c:v>28.099853515625</c:v>
                      </c:pt>
                      <c:pt idx="6557">
                        <c:v>28</c:v>
                      </c:pt>
                      <c:pt idx="6558">
                        <c:v>28.099853515625</c:v>
                      </c:pt>
                      <c:pt idx="6559">
                        <c:v>28.099853515625</c:v>
                      </c:pt>
                      <c:pt idx="6560">
                        <c:v>28</c:v>
                      </c:pt>
                      <c:pt idx="6561">
                        <c:v>28.099853515625</c:v>
                      </c:pt>
                      <c:pt idx="6562">
                        <c:v>28.099853515625</c:v>
                      </c:pt>
                      <c:pt idx="6563">
                        <c:v>28</c:v>
                      </c:pt>
                      <c:pt idx="6564">
                        <c:v>28</c:v>
                      </c:pt>
                      <c:pt idx="6565">
                        <c:v>28</c:v>
                      </c:pt>
                      <c:pt idx="6566">
                        <c:v>28</c:v>
                      </c:pt>
                      <c:pt idx="6567">
                        <c:v>28</c:v>
                      </c:pt>
                      <c:pt idx="6568">
                        <c:v>27.89990234375</c:v>
                      </c:pt>
                      <c:pt idx="6569">
                        <c:v>28.099853515625</c:v>
                      </c:pt>
                      <c:pt idx="6570">
                        <c:v>28.099853515625</c:v>
                      </c:pt>
                      <c:pt idx="6571">
                        <c:v>28.099853515625</c:v>
                      </c:pt>
                      <c:pt idx="6572">
                        <c:v>28.099853515625</c:v>
                      </c:pt>
                      <c:pt idx="6573">
                        <c:v>28.099853515625</c:v>
                      </c:pt>
                      <c:pt idx="6574">
                        <c:v>28.099853515625</c:v>
                      </c:pt>
                      <c:pt idx="6575">
                        <c:v>28.099853515625</c:v>
                      </c:pt>
                      <c:pt idx="6576">
                        <c:v>28.099853515625</c:v>
                      </c:pt>
                      <c:pt idx="6577">
                        <c:v>28.099853515625</c:v>
                      </c:pt>
                      <c:pt idx="6578">
                        <c:v>28.099853515625</c:v>
                      </c:pt>
                      <c:pt idx="6579">
                        <c:v>28.099853515625</c:v>
                      </c:pt>
                      <c:pt idx="6580">
                        <c:v>28.099853515625</c:v>
                      </c:pt>
                      <c:pt idx="6581">
                        <c:v>28.099853515625</c:v>
                      </c:pt>
                      <c:pt idx="6582">
                        <c:v>28</c:v>
                      </c:pt>
                      <c:pt idx="6583">
                        <c:v>28.099853515625</c:v>
                      </c:pt>
                      <c:pt idx="6584">
                        <c:v>28</c:v>
                      </c:pt>
                      <c:pt idx="6585">
                        <c:v>28.099853515625</c:v>
                      </c:pt>
                      <c:pt idx="6586">
                        <c:v>28.099853515625</c:v>
                      </c:pt>
                      <c:pt idx="6587">
                        <c:v>28.099853515625</c:v>
                      </c:pt>
                      <c:pt idx="6588">
                        <c:v>28.099853515625</c:v>
                      </c:pt>
                      <c:pt idx="6589">
                        <c:v>28.099853515625</c:v>
                      </c:pt>
                      <c:pt idx="6590">
                        <c:v>28.099853515625</c:v>
                      </c:pt>
                      <c:pt idx="6591">
                        <c:v>28.099853515625</c:v>
                      </c:pt>
                      <c:pt idx="6592">
                        <c:v>28.099853515625</c:v>
                      </c:pt>
                      <c:pt idx="6593">
                        <c:v>28.099853515625</c:v>
                      </c:pt>
                      <c:pt idx="6594">
                        <c:v>28.099853515625</c:v>
                      </c:pt>
                      <c:pt idx="6595">
                        <c:v>28.099853515625</c:v>
                      </c:pt>
                      <c:pt idx="6596">
                        <c:v>28.099853515625</c:v>
                      </c:pt>
                      <c:pt idx="6597">
                        <c:v>28.099853515625</c:v>
                      </c:pt>
                      <c:pt idx="6598">
                        <c:v>28.099853515625</c:v>
                      </c:pt>
                      <c:pt idx="6599">
                        <c:v>28.099853515625</c:v>
                      </c:pt>
                      <c:pt idx="6600">
                        <c:v>28.199951171875</c:v>
                      </c:pt>
                      <c:pt idx="6601">
                        <c:v>28.099853515625</c:v>
                      </c:pt>
                      <c:pt idx="6602">
                        <c:v>28.199951171875</c:v>
                      </c:pt>
                      <c:pt idx="6603">
                        <c:v>28.099853515625</c:v>
                      </c:pt>
                      <c:pt idx="6604">
                        <c:v>28.199951171875</c:v>
                      </c:pt>
                      <c:pt idx="6605">
                        <c:v>28.099853515625</c:v>
                      </c:pt>
                      <c:pt idx="6606">
                        <c:v>28.099853515625</c:v>
                      </c:pt>
                      <c:pt idx="6607">
                        <c:v>28.099853515625</c:v>
                      </c:pt>
                      <c:pt idx="6608">
                        <c:v>28.099853515625</c:v>
                      </c:pt>
                      <c:pt idx="6609">
                        <c:v>28.099853515625</c:v>
                      </c:pt>
                      <c:pt idx="6610">
                        <c:v>28.099853515625</c:v>
                      </c:pt>
                      <c:pt idx="6611">
                        <c:v>28.099853515625</c:v>
                      </c:pt>
                      <c:pt idx="6612">
                        <c:v>28.199951171875</c:v>
                      </c:pt>
                      <c:pt idx="6613">
                        <c:v>28.199951171875</c:v>
                      </c:pt>
                      <c:pt idx="6614">
                        <c:v>28.199951171875</c:v>
                      </c:pt>
                      <c:pt idx="6615">
                        <c:v>28.199951171875</c:v>
                      </c:pt>
                      <c:pt idx="6616">
                        <c:v>28.199951171875</c:v>
                      </c:pt>
                      <c:pt idx="6617">
                        <c:v>28</c:v>
                      </c:pt>
                      <c:pt idx="6618">
                        <c:v>28.099853515625</c:v>
                      </c:pt>
                      <c:pt idx="6619">
                        <c:v>28</c:v>
                      </c:pt>
                      <c:pt idx="6620">
                        <c:v>28</c:v>
                      </c:pt>
                      <c:pt idx="6621">
                        <c:v>28</c:v>
                      </c:pt>
                      <c:pt idx="6622">
                        <c:v>28.099853515625</c:v>
                      </c:pt>
                      <c:pt idx="6623">
                        <c:v>28.199951171875</c:v>
                      </c:pt>
                      <c:pt idx="6624">
                        <c:v>28.199951171875</c:v>
                      </c:pt>
                      <c:pt idx="6625">
                        <c:v>28.199951171875</c:v>
                      </c:pt>
                      <c:pt idx="6626">
                        <c:v>28.199951171875</c:v>
                      </c:pt>
                      <c:pt idx="6627">
                        <c:v>28.199951171875</c:v>
                      </c:pt>
                      <c:pt idx="6628">
                        <c:v>28.199951171875</c:v>
                      </c:pt>
                      <c:pt idx="6629">
                        <c:v>28.099853515625</c:v>
                      </c:pt>
                      <c:pt idx="6630">
                        <c:v>28.199951171875</c:v>
                      </c:pt>
                      <c:pt idx="6631">
                        <c:v>28.199951171875</c:v>
                      </c:pt>
                      <c:pt idx="6632">
                        <c:v>28.199951171875</c:v>
                      </c:pt>
                      <c:pt idx="6633">
                        <c:v>28.199951171875</c:v>
                      </c:pt>
                      <c:pt idx="6634">
                        <c:v>28.099853515625</c:v>
                      </c:pt>
                      <c:pt idx="6635">
                        <c:v>28.099853515625</c:v>
                      </c:pt>
                      <c:pt idx="6636">
                        <c:v>28.099853515625</c:v>
                      </c:pt>
                      <c:pt idx="6637">
                        <c:v>28.099853515625</c:v>
                      </c:pt>
                      <c:pt idx="6638">
                        <c:v>28.099853515625</c:v>
                      </c:pt>
                      <c:pt idx="6639">
                        <c:v>28.099853515625</c:v>
                      </c:pt>
                      <c:pt idx="6640">
                        <c:v>28.199951171875</c:v>
                      </c:pt>
                      <c:pt idx="6641">
                        <c:v>28.199951171875</c:v>
                      </c:pt>
                      <c:pt idx="6642">
                        <c:v>28.199951171875</c:v>
                      </c:pt>
                      <c:pt idx="6643">
                        <c:v>28.199951171875</c:v>
                      </c:pt>
                      <c:pt idx="6644">
                        <c:v>28.199951171875</c:v>
                      </c:pt>
                      <c:pt idx="6645">
                        <c:v>28.199951171875</c:v>
                      </c:pt>
                      <c:pt idx="6646">
                        <c:v>28.199951171875</c:v>
                      </c:pt>
                      <c:pt idx="6647">
                        <c:v>28.199951171875</c:v>
                      </c:pt>
                      <c:pt idx="6648">
                        <c:v>28.199951171875</c:v>
                      </c:pt>
                      <c:pt idx="6649">
                        <c:v>28.199951171875</c:v>
                      </c:pt>
                      <c:pt idx="6650">
                        <c:v>28.199951171875</c:v>
                      </c:pt>
                      <c:pt idx="6651">
                        <c:v>28.199951171875</c:v>
                      </c:pt>
                      <c:pt idx="6652">
                        <c:v>28.199951171875</c:v>
                      </c:pt>
                      <c:pt idx="6653">
                        <c:v>28.199951171875</c:v>
                      </c:pt>
                      <c:pt idx="6654">
                        <c:v>28.099853515625</c:v>
                      </c:pt>
                      <c:pt idx="6655">
                        <c:v>28.199951171875</c:v>
                      </c:pt>
                      <c:pt idx="6656">
                        <c:v>28.199951171875</c:v>
                      </c:pt>
                      <c:pt idx="6657">
                        <c:v>28.199951171875</c:v>
                      </c:pt>
                      <c:pt idx="6658">
                        <c:v>28.199951171875</c:v>
                      </c:pt>
                      <c:pt idx="6659">
                        <c:v>28.099853515625</c:v>
                      </c:pt>
                      <c:pt idx="6660">
                        <c:v>28.099853515625</c:v>
                      </c:pt>
                      <c:pt idx="6661">
                        <c:v>28.099853515625</c:v>
                      </c:pt>
                      <c:pt idx="6662">
                        <c:v>28.099853515625</c:v>
                      </c:pt>
                      <c:pt idx="6663">
                        <c:v>28.199951171875</c:v>
                      </c:pt>
                      <c:pt idx="6664">
                        <c:v>28.199951171875</c:v>
                      </c:pt>
                      <c:pt idx="6665">
                        <c:v>28.199951171875</c:v>
                      </c:pt>
                      <c:pt idx="6666">
                        <c:v>28.199951171875</c:v>
                      </c:pt>
                      <c:pt idx="6667">
                        <c:v>28.199951171875</c:v>
                      </c:pt>
                      <c:pt idx="6668">
                        <c:v>28.199951171875</c:v>
                      </c:pt>
                      <c:pt idx="6669">
                        <c:v>28.199951171875</c:v>
                      </c:pt>
                      <c:pt idx="6670">
                        <c:v>28.199951171875</c:v>
                      </c:pt>
                      <c:pt idx="6671">
                        <c:v>28.199951171875</c:v>
                      </c:pt>
                      <c:pt idx="6672">
                        <c:v>28.199951171875</c:v>
                      </c:pt>
                      <c:pt idx="6673">
                        <c:v>28.199951171875</c:v>
                      </c:pt>
                      <c:pt idx="6674">
                        <c:v>28.199951171875</c:v>
                      </c:pt>
                      <c:pt idx="6675">
                        <c:v>28.199951171875</c:v>
                      </c:pt>
                      <c:pt idx="6676">
                        <c:v>28.199951171875</c:v>
                      </c:pt>
                      <c:pt idx="6677">
                        <c:v>28.199951171875</c:v>
                      </c:pt>
                      <c:pt idx="6678">
                        <c:v>28.2998046875</c:v>
                      </c:pt>
                      <c:pt idx="6679">
                        <c:v>28.2998046875</c:v>
                      </c:pt>
                      <c:pt idx="6680">
                        <c:v>28.2998046875</c:v>
                      </c:pt>
                      <c:pt idx="6681">
                        <c:v>28.2998046875</c:v>
                      </c:pt>
                      <c:pt idx="6682">
                        <c:v>28.2998046875</c:v>
                      </c:pt>
                      <c:pt idx="6683">
                        <c:v>28.199951171875</c:v>
                      </c:pt>
                      <c:pt idx="6684">
                        <c:v>28.199951171875</c:v>
                      </c:pt>
                      <c:pt idx="6685">
                        <c:v>28.199951171875</c:v>
                      </c:pt>
                      <c:pt idx="6686">
                        <c:v>28.199951171875</c:v>
                      </c:pt>
                      <c:pt idx="6687">
                        <c:v>28.199951171875</c:v>
                      </c:pt>
                      <c:pt idx="6688">
                        <c:v>28.199951171875</c:v>
                      </c:pt>
                      <c:pt idx="6689">
                        <c:v>28.2998046875</c:v>
                      </c:pt>
                      <c:pt idx="6690">
                        <c:v>28.199951171875</c:v>
                      </c:pt>
                      <c:pt idx="6691">
                        <c:v>28.199951171875</c:v>
                      </c:pt>
                      <c:pt idx="6692">
                        <c:v>28.2998046875</c:v>
                      </c:pt>
                      <c:pt idx="6693">
                        <c:v>28.2998046875</c:v>
                      </c:pt>
                      <c:pt idx="6694">
                        <c:v>28.199951171875</c:v>
                      </c:pt>
                      <c:pt idx="6695">
                        <c:v>28.2998046875</c:v>
                      </c:pt>
                      <c:pt idx="6696">
                        <c:v>28.199951171875</c:v>
                      </c:pt>
                      <c:pt idx="6697">
                        <c:v>28.2998046875</c:v>
                      </c:pt>
                      <c:pt idx="6698">
                        <c:v>28.2998046875</c:v>
                      </c:pt>
                      <c:pt idx="6699">
                        <c:v>28.2998046875</c:v>
                      </c:pt>
                      <c:pt idx="6700">
                        <c:v>28.2998046875</c:v>
                      </c:pt>
                      <c:pt idx="6701">
                        <c:v>28.099853515625</c:v>
                      </c:pt>
                      <c:pt idx="6702">
                        <c:v>28.199951171875</c:v>
                      </c:pt>
                      <c:pt idx="6703">
                        <c:v>28.199951171875</c:v>
                      </c:pt>
                      <c:pt idx="6704">
                        <c:v>28.199951171875</c:v>
                      </c:pt>
                      <c:pt idx="6705">
                        <c:v>28.199951171875</c:v>
                      </c:pt>
                      <c:pt idx="6706">
                        <c:v>28.099853515625</c:v>
                      </c:pt>
                      <c:pt idx="6707">
                        <c:v>28.199951171875</c:v>
                      </c:pt>
                      <c:pt idx="6708">
                        <c:v>28.199951171875</c:v>
                      </c:pt>
                      <c:pt idx="6709">
                        <c:v>28.199951171875</c:v>
                      </c:pt>
                      <c:pt idx="6710">
                        <c:v>28.2998046875</c:v>
                      </c:pt>
                      <c:pt idx="6711">
                        <c:v>28.2998046875</c:v>
                      </c:pt>
                      <c:pt idx="6712">
                        <c:v>28.2998046875</c:v>
                      </c:pt>
                      <c:pt idx="6713">
                        <c:v>28.2998046875</c:v>
                      </c:pt>
                      <c:pt idx="6714">
                        <c:v>28.2998046875</c:v>
                      </c:pt>
                      <c:pt idx="6715">
                        <c:v>28.2998046875</c:v>
                      </c:pt>
                      <c:pt idx="6716">
                        <c:v>28.2998046875</c:v>
                      </c:pt>
                      <c:pt idx="6717">
                        <c:v>28.2998046875</c:v>
                      </c:pt>
                      <c:pt idx="6718">
                        <c:v>28.2998046875</c:v>
                      </c:pt>
                      <c:pt idx="6719">
                        <c:v>28.2998046875</c:v>
                      </c:pt>
                      <c:pt idx="6720">
                        <c:v>28.2998046875</c:v>
                      </c:pt>
                      <c:pt idx="6721">
                        <c:v>28.199951171875</c:v>
                      </c:pt>
                      <c:pt idx="6722">
                        <c:v>28.2998046875</c:v>
                      </c:pt>
                      <c:pt idx="6723">
                        <c:v>28.2998046875</c:v>
                      </c:pt>
                      <c:pt idx="6724">
                        <c:v>28.2998046875</c:v>
                      </c:pt>
                      <c:pt idx="6725">
                        <c:v>28.2998046875</c:v>
                      </c:pt>
                      <c:pt idx="6726">
                        <c:v>28.2998046875</c:v>
                      </c:pt>
                      <c:pt idx="6727">
                        <c:v>28.2998046875</c:v>
                      </c:pt>
                      <c:pt idx="6728">
                        <c:v>28.2998046875</c:v>
                      </c:pt>
                      <c:pt idx="6729">
                        <c:v>28.2998046875</c:v>
                      </c:pt>
                      <c:pt idx="6730">
                        <c:v>28.2998046875</c:v>
                      </c:pt>
                      <c:pt idx="6731">
                        <c:v>28.2998046875</c:v>
                      </c:pt>
                      <c:pt idx="6732">
                        <c:v>28.199951171875</c:v>
                      </c:pt>
                      <c:pt idx="6733">
                        <c:v>28.2998046875</c:v>
                      </c:pt>
                      <c:pt idx="6734">
                        <c:v>28.2998046875</c:v>
                      </c:pt>
                      <c:pt idx="6735">
                        <c:v>28.2998046875</c:v>
                      </c:pt>
                      <c:pt idx="6736">
                        <c:v>28.2998046875</c:v>
                      </c:pt>
                      <c:pt idx="6737">
                        <c:v>28.2998046875</c:v>
                      </c:pt>
                      <c:pt idx="6738">
                        <c:v>28.2998046875</c:v>
                      </c:pt>
                      <c:pt idx="6739">
                        <c:v>28.2998046875</c:v>
                      </c:pt>
                      <c:pt idx="6740">
                        <c:v>28.2998046875</c:v>
                      </c:pt>
                      <c:pt idx="6741">
                        <c:v>28.2998046875</c:v>
                      </c:pt>
                      <c:pt idx="6742">
                        <c:v>28.2998046875</c:v>
                      </c:pt>
                      <c:pt idx="6743">
                        <c:v>28.2998046875</c:v>
                      </c:pt>
                      <c:pt idx="6744">
                        <c:v>28.2998046875</c:v>
                      </c:pt>
                      <c:pt idx="6745">
                        <c:v>28.2998046875</c:v>
                      </c:pt>
                      <c:pt idx="6746">
                        <c:v>28.2998046875</c:v>
                      </c:pt>
                      <c:pt idx="6747">
                        <c:v>28.2998046875</c:v>
                      </c:pt>
                      <c:pt idx="6748">
                        <c:v>28.2998046875</c:v>
                      </c:pt>
                      <c:pt idx="6749">
                        <c:v>28.2998046875</c:v>
                      </c:pt>
                      <c:pt idx="6750">
                        <c:v>28.39990234375</c:v>
                      </c:pt>
                      <c:pt idx="6751">
                        <c:v>28.2998046875</c:v>
                      </c:pt>
                      <c:pt idx="6752">
                        <c:v>28.39990234375</c:v>
                      </c:pt>
                      <c:pt idx="6753">
                        <c:v>28.39990234375</c:v>
                      </c:pt>
                      <c:pt idx="6754">
                        <c:v>28.39990234375</c:v>
                      </c:pt>
                      <c:pt idx="6755">
                        <c:v>28.39990234375</c:v>
                      </c:pt>
                      <c:pt idx="6756">
                        <c:v>28</c:v>
                      </c:pt>
                      <c:pt idx="6757">
                        <c:v>28.099853515625</c:v>
                      </c:pt>
                      <c:pt idx="6758">
                        <c:v>28.099853515625</c:v>
                      </c:pt>
                      <c:pt idx="6759">
                        <c:v>28.099853515625</c:v>
                      </c:pt>
                      <c:pt idx="6760">
                        <c:v>28</c:v>
                      </c:pt>
                      <c:pt idx="6761">
                        <c:v>28</c:v>
                      </c:pt>
                      <c:pt idx="6762">
                        <c:v>28.2998046875</c:v>
                      </c:pt>
                      <c:pt idx="6763">
                        <c:v>28.2998046875</c:v>
                      </c:pt>
                      <c:pt idx="6764">
                        <c:v>28.2998046875</c:v>
                      </c:pt>
                      <c:pt idx="6765">
                        <c:v>28.2998046875</c:v>
                      </c:pt>
                      <c:pt idx="6766">
                        <c:v>28.2998046875</c:v>
                      </c:pt>
                      <c:pt idx="6767">
                        <c:v>28.2998046875</c:v>
                      </c:pt>
                      <c:pt idx="6768">
                        <c:v>28.39990234375</c:v>
                      </c:pt>
                      <c:pt idx="6769">
                        <c:v>28.39990234375</c:v>
                      </c:pt>
                      <c:pt idx="6770">
                        <c:v>28.5</c:v>
                      </c:pt>
                      <c:pt idx="6771">
                        <c:v>28.5</c:v>
                      </c:pt>
                      <c:pt idx="6772">
                        <c:v>28.39990234375</c:v>
                      </c:pt>
                      <c:pt idx="6773">
                        <c:v>28.5</c:v>
                      </c:pt>
                      <c:pt idx="6774">
                        <c:v>28.39990234375</c:v>
                      </c:pt>
                      <c:pt idx="6775">
                        <c:v>28.39990234375</c:v>
                      </c:pt>
                      <c:pt idx="6776">
                        <c:v>28.39990234375</c:v>
                      </c:pt>
                      <c:pt idx="6777">
                        <c:v>28.39990234375</c:v>
                      </c:pt>
                      <c:pt idx="6778">
                        <c:v>28.39990234375</c:v>
                      </c:pt>
                      <c:pt idx="6779">
                        <c:v>28.39990234375</c:v>
                      </c:pt>
                      <c:pt idx="6780">
                        <c:v>28.2998046875</c:v>
                      </c:pt>
                      <c:pt idx="6781">
                        <c:v>28.2998046875</c:v>
                      </c:pt>
                      <c:pt idx="6782">
                        <c:v>28.39990234375</c:v>
                      </c:pt>
                      <c:pt idx="6783">
                        <c:v>28.2998046875</c:v>
                      </c:pt>
                      <c:pt idx="6784">
                        <c:v>28.2998046875</c:v>
                      </c:pt>
                      <c:pt idx="6785">
                        <c:v>28.2998046875</c:v>
                      </c:pt>
                      <c:pt idx="6786">
                        <c:v>28.39990234375</c:v>
                      </c:pt>
                      <c:pt idx="6787">
                        <c:v>28.39990234375</c:v>
                      </c:pt>
                      <c:pt idx="6788">
                        <c:v>28.39990234375</c:v>
                      </c:pt>
                      <c:pt idx="6789">
                        <c:v>28.39990234375</c:v>
                      </c:pt>
                      <c:pt idx="6790">
                        <c:v>28.39990234375</c:v>
                      </c:pt>
                      <c:pt idx="6791">
                        <c:v>28.39990234375</c:v>
                      </c:pt>
                      <c:pt idx="6792">
                        <c:v>28.5</c:v>
                      </c:pt>
                      <c:pt idx="6793">
                        <c:v>28.39990234375</c:v>
                      </c:pt>
                      <c:pt idx="6794">
                        <c:v>28.5</c:v>
                      </c:pt>
                      <c:pt idx="6795">
                        <c:v>28.39990234375</c:v>
                      </c:pt>
                      <c:pt idx="6796">
                        <c:v>28.5</c:v>
                      </c:pt>
                      <c:pt idx="6797">
                        <c:v>28.39990234375</c:v>
                      </c:pt>
                      <c:pt idx="6798">
                        <c:v>28.199951171875</c:v>
                      </c:pt>
                      <c:pt idx="6799">
                        <c:v>28.2998046875</c:v>
                      </c:pt>
                      <c:pt idx="6800">
                        <c:v>28.2998046875</c:v>
                      </c:pt>
                      <c:pt idx="6801">
                        <c:v>28.2998046875</c:v>
                      </c:pt>
                      <c:pt idx="6802">
                        <c:v>28.199951171875</c:v>
                      </c:pt>
                      <c:pt idx="6803">
                        <c:v>28.199951171875</c:v>
                      </c:pt>
                      <c:pt idx="6804">
                        <c:v>28.39990234375</c:v>
                      </c:pt>
                      <c:pt idx="6805">
                        <c:v>28.39990234375</c:v>
                      </c:pt>
                      <c:pt idx="6806">
                        <c:v>28.39990234375</c:v>
                      </c:pt>
                      <c:pt idx="6807">
                        <c:v>28.39990234375</c:v>
                      </c:pt>
                      <c:pt idx="6808">
                        <c:v>28.39990234375</c:v>
                      </c:pt>
                      <c:pt idx="6809">
                        <c:v>28.39990234375</c:v>
                      </c:pt>
                      <c:pt idx="6810">
                        <c:v>28.5</c:v>
                      </c:pt>
                      <c:pt idx="6811">
                        <c:v>28.39990234375</c:v>
                      </c:pt>
                      <c:pt idx="6812">
                        <c:v>28.39990234375</c:v>
                      </c:pt>
                      <c:pt idx="6813">
                        <c:v>28.5</c:v>
                      </c:pt>
                      <c:pt idx="6814">
                        <c:v>28.5</c:v>
                      </c:pt>
                      <c:pt idx="6815">
                        <c:v>28.5</c:v>
                      </c:pt>
                      <c:pt idx="6816">
                        <c:v>28.39990234375</c:v>
                      </c:pt>
                      <c:pt idx="6817">
                        <c:v>28.39990234375</c:v>
                      </c:pt>
                      <c:pt idx="6818">
                        <c:v>28.39990234375</c:v>
                      </c:pt>
                      <c:pt idx="6819">
                        <c:v>28.39990234375</c:v>
                      </c:pt>
                      <c:pt idx="6820">
                        <c:v>28.39990234375</c:v>
                      </c:pt>
                      <c:pt idx="6821">
                        <c:v>28.39990234375</c:v>
                      </c:pt>
                      <c:pt idx="6822">
                        <c:v>28.39990234375</c:v>
                      </c:pt>
                      <c:pt idx="6823">
                        <c:v>28.39990234375</c:v>
                      </c:pt>
                      <c:pt idx="6824">
                        <c:v>28.39990234375</c:v>
                      </c:pt>
                      <c:pt idx="6825">
                        <c:v>28.39990234375</c:v>
                      </c:pt>
                      <c:pt idx="6826">
                        <c:v>28.5</c:v>
                      </c:pt>
                      <c:pt idx="6827">
                        <c:v>28.39990234375</c:v>
                      </c:pt>
                      <c:pt idx="6828">
                        <c:v>28.39990234375</c:v>
                      </c:pt>
                      <c:pt idx="6829">
                        <c:v>28.39990234375</c:v>
                      </c:pt>
                      <c:pt idx="6830">
                        <c:v>28.39990234375</c:v>
                      </c:pt>
                      <c:pt idx="6831">
                        <c:v>28.39990234375</c:v>
                      </c:pt>
                      <c:pt idx="6832">
                        <c:v>28.39990234375</c:v>
                      </c:pt>
                      <c:pt idx="6833">
                        <c:v>28.39990234375</c:v>
                      </c:pt>
                      <c:pt idx="6834">
                        <c:v>28.39990234375</c:v>
                      </c:pt>
                      <c:pt idx="6835">
                        <c:v>28.39990234375</c:v>
                      </c:pt>
                      <c:pt idx="6836">
                        <c:v>28.39990234375</c:v>
                      </c:pt>
                      <c:pt idx="6837">
                        <c:v>28.5</c:v>
                      </c:pt>
                      <c:pt idx="6838">
                        <c:v>28.5</c:v>
                      </c:pt>
                      <c:pt idx="6839">
                        <c:v>28.39990234375</c:v>
                      </c:pt>
                      <c:pt idx="6840">
                        <c:v>28.5</c:v>
                      </c:pt>
                      <c:pt idx="6841">
                        <c:v>28.5</c:v>
                      </c:pt>
                      <c:pt idx="6842">
                        <c:v>28.5</c:v>
                      </c:pt>
                    </c:numCache>
                  </c:numRef>
                </c:yVal>
                <c:smooth val="0"/>
                <c:extLst xmlns:c15="http://schemas.microsoft.com/office/drawing/2012/chart">
                  <c:ext xmlns:c16="http://schemas.microsoft.com/office/drawing/2014/chart" uri="{C3380CC4-5D6E-409C-BE32-E72D297353CC}">
                    <c16:uniqueId val="{0000000B-80D6-4A69-99C2-B7832D454844}"/>
                  </c:ext>
                </c:extLst>
              </c15:ser>
            </c15:filteredScatterSeries>
            <c15:filteredScatterSeries>
              <c15:ser>
                <c:idx val="8"/>
                <c:order val="6"/>
                <c:tx>
                  <c:v>TC1 70/30 2</c:v>
                </c:tx>
                <c:spPr>
                  <a:ln w="19050" cap="rnd">
                    <a:solidFill>
                      <a:schemeClr val="accent3">
                        <a:lumMod val="60000"/>
                      </a:schemeClr>
                    </a:solidFill>
                    <a:round/>
                  </a:ln>
                  <a:effectLst/>
                </c:spPr>
                <c:marker>
                  <c:symbol val="none"/>
                </c:marker>
                <c:xVal>
                  <c:strRef>
                    <c:extLst xmlns:c15="http://schemas.microsoft.com/office/drawing/2012/chart">
                      <c:ext xmlns:c15="http://schemas.microsoft.com/office/drawing/2012/chart" uri="{02D57815-91ED-43cb-92C2-25804820EDAC}">
                        <c15:formulaRef>
                          <c15:sqref>'[Comparison TC2 Initial heating.xlsx]ACME-HEAT-70.30 31.05 External '!$A:$A</c15:sqref>
                        </c15:formulaRef>
                      </c:ext>
                    </c:extLst>
                    <c:strCache>
                      <c:ptCount val="7188"/>
                      <c:pt idx="0">
                        <c:v>Time stamp</c:v>
                      </c:pt>
                      <c:pt idx="1">
                        <c:v>31/05/2023 13:23</c:v>
                      </c:pt>
                      <c:pt idx="2">
                        <c:v>31/05/2023 13:23</c:v>
                      </c:pt>
                      <c:pt idx="3">
                        <c:v>31/05/2023 13:23</c:v>
                      </c:pt>
                      <c:pt idx="4">
                        <c:v>31/05/2023 13:23</c:v>
                      </c:pt>
                      <c:pt idx="5">
                        <c:v>31/05/2023 13:23</c:v>
                      </c:pt>
                      <c:pt idx="6">
                        <c:v>31/05/2023 13:23</c:v>
                      </c:pt>
                      <c:pt idx="7">
                        <c:v>31/05/2023 13:23</c:v>
                      </c:pt>
                      <c:pt idx="8">
                        <c:v>31/05/2023 13:23</c:v>
                      </c:pt>
                      <c:pt idx="9">
                        <c:v>31/05/2023 13:23</c:v>
                      </c:pt>
                      <c:pt idx="10">
                        <c:v>31/05/2023 13:23</c:v>
                      </c:pt>
                      <c:pt idx="11">
                        <c:v>31/05/2023 13:23</c:v>
                      </c:pt>
                      <c:pt idx="12">
                        <c:v>31/05/2023 13:23</c:v>
                      </c:pt>
                      <c:pt idx="13">
                        <c:v>31/05/2023 13:23</c:v>
                      </c:pt>
                      <c:pt idx="14">
                        <c:v>31/05/2023 13:23</c:v>
                      </c:pt>
                      <c:pt idx="15">
                        <c:v>31/05/2023 13:23</c:v>
                      </c:pt>
                      <c:pt idx="16">
                        <c:v>31/05/2023 13:23</c:v>
                      </c:pt>
                      <c:pt idx="17">
                        <c:v>31/05/2023 13:23</c:v>
                      </c:pt>
                      <c:pt idx="18">
                        <c:v>31/05/2023 13:23</c:v>
                      </c:pt>
                      <c:pt idx="19">
                        <c:v>31/05/2023 13:23</c:v>
                      </c:pt>
                      <c:pt idx="20">
                        <c:v>31/05/2023 13:23</c:v>
                      </c:pt>
                      <c:pt idx="21">
                        <c:v>31/05/2023 13:23</c:v>
                      </c:pt>
                      <c:pt idx="22">
                        <c:v>31/05/2023 13:23</c:v>
                      </c:pt>
                      <c:pt idx="23">
                        <c:v>31/05/2023 13:23</c:v>
                      </c:pt>
                      <c:pt idx="24">
                        <c:v>31/05/2023 13:23</c:v>
                      </c:pt>
                      <c:pt idx="25">
                        <c:v>31/05/2023 13:24</c:v>
                      </c:pt>
                      <c:pt idx="26">
                        <c:v>31/05/2023 13:24</c:v>
                      </c:pt>
                      <c:pt idx="27">
                        <c:v>31/05/2023 13:24</c:v>
                      </c:pt>
                      <c:pt idx="28">
                        <c:v>31/05/2023 13:24</c:v>
                      </c:pt>
                      <c:pt idx="29">
                        <c:v>31/05/2023 13:24</c:v>
                      </c:pt>
                      <c:pt idx="30">
                        <c:v>31/05/2023 13:24</c:v>
                      </c:pt>
                      <c:pt idx="31">
                        <c:v>31/05/2023 13:24</c:v>
                      </c:pt>
                      <c:pt idx="32">
                        <c:v>31/05/2023 13:24</c:v>
                      </c:pt>
                      <c:pt idx="33">
                        <c:v>31/05/2023 13:24</c:v>
                      </c:pt>
                      <c:pt idx="34">
                        <c:v>31/05/2023 13:24</c:v>
                      </c:pt>
                      <c:pt idx="35">
                        <c:v>31/05/2023 13:24</c:v>
                      </c:pt>
                      <c:pt idx="36">
                        <c:v>31/05/2023 13:24</c:v>
                      </c:pt>
                      <c:pt idx="37">
                        <c:v>31/05/2023 13:24</c:v>
                      </c:pt>
                      <c:pt idx="38">
                        <c:v>31/05/2023 13:24</c:v>
                      </c:pt>
                      <c:pt idx="39">
                        <c:v>31/05/2023 13:24</c:v>
                      </c:pt>
                      <c:pt idx="40">
                        <c:v>31/05/2023 13:24</c:v>
                      </c:pt>
                      <c:pt idx="41">
                        <c:v>31/05/2023 13:24</c:v>
                      </c:pt>
                      <c:pt idx="42">
                        <c:v>31/05/2023 13:24</c:v>
                      </c:pt>
                      <c:pt idx="43">
                        <c:v>31/05/2023 13:24</c:v>
                      </c:pt>
                      <c:pt idx="44">
                        <c:v>31/05/2023 13:24</c:v>
                      </c:pt>
                      <c:pt idx="45">
                        <c:v>31/05/2023 13:24</c:v>
                      </c:pt>
                      <c:pt idx="46">
                        <c:v>31/05/2023 13:24</c:v>
                      </c:pt>
                      <c:pt idx="47">
                        <c:v>31/05/2023 13:24</c:v>
                      </c:pt>
                      <c:pt idx="48">
                        <c:v>31/05/2023 13:24</c:v>
                      </c:pt>
                      <c:pt idx="49">
                        <c:v>31/05/2023 13:24</c:v>
                      </c:pt>
                      <c:pt idx="50">
                        <c:v>31/05/2023 13:24</c:v>
                      </c:pt>
                      <c:pt idx="51">
                        <c:v>31/05/2023 13:24</c:v>
                      </c:pt>
                      <c:pt idx="52">
                        <c:v>31/05/2023 13:24</c:v>
                      </c:pt>
                      <c:pt idx="53">
                        <c:v>31/05/2023 13:24</c:v>
                      </c:pt>
                      <c:pt idx="54">
                        <c:v>31/05/2023 13:24</c:v>
                      </c:pt>
                      <c:pt idx="55">
                        <c:v>31/05/2023 13:24</c:v>
                      </c:pt>
                      <c:pt idx="56">
                        <c:v>31/05/2023 13:24</c:v>
                      </c:pt>
                      <c:pt idx="57">
                        <c:v>31/05/2023 13:24</c:v>
                      </c:pt>
                      <c:pt idx="58">
                        <c:v>31/05/2023 13:24</c:v>
                      </c:pt>
                      <c:pt idx="59">
                        <c:v>31/05/2023 13:24</c:v>
                      </c:pt>
                      <c:pt idx="60">
                        <c:v>31/05/2023 13:24</c:v>
                      </c:pt>
                      <c:pt idx="61">
                        <c:v>31/05/2023 13:24</c:v>
                      </c:pt>
                      <c:pt idx="62">
                        <c:v>31/05/2023 13:24</c:v>
                      </c:pt>
                      <c:pt idx="63">
                        <c:v>31/05/2023 13:24</c:v>
                      </c:pt>
                      <c:pt idx="64">
                        <c:v>31/05/2023 13:24</c:v>
                      </c:pt>
                      <c:pt idx="65">
                        <c:v>31/05/2023 13:24</c:v>
                      </c:pt>
                      <c:pt idx="66">
                        <c:v>31/05/2023 13:24</c:v>
                      </c:pt>
                      <c:pt idx="67">
                        <c:v>31/05/2023 13:24</c:v>
                      </c:pt>
                      <c:pt idx="68">
                        <c:v>31/05/2023 13:24</c:v>
                      </c:pt>
                      <c:pt idx="69">
                        <c:v>31/05/2023 13:24</c:v>
                      </c:pt>
                      <c:pt idx="70">
                        <c:v>31/05/2023 13:24</c:v>
                      </c:pt>
                      <c:pt idx="71">
                        <c:v>31/05/2023 13:24</c:v>
                      </c:pt>
                      <c:pt idx="72">
                        <c:v>31/05/2023 13:24</c:v>
                      </c:pt>
                      <c:pt idx="73">
                        <c:v>31/05/2023 13:24</c:v>
                      </c:pt>
                      <c:pt idx="74">
                        <c:v>31/05/2023 13:24</c:v>
                      </c:pt>
                      <c:pt idx="75">
                        <c:v>31/05/2023 13:24</c:v>
                      </c:pt>
                      <c:pt idx="76">
                        <c:v>31/05/2023 13:24</c:v>
                      </c:pt>
                      <c:pt idx="77">
                        <c:v>31/05/2023 13:24</c:v>
                      </c:pt>
                      <c:pt idx="78">
                        <c:v>31/05/2023 13:24</c:v>
                      </c:pt>
                      <c:pt idx="79">
                        <c:v>31/05/2023 13:24</c:v>
                      </c:pt>
                      <c:pt idx="80">
                        <c:v>31/05/2023 13:24</c:v>
                      </c:pt>
                      <c:pt idx="81">
                        <c:v>31/05/2023 13:24</c:v>
                      </c:pt>
                      <c:pt idx="82">
                        <c:v>31/05/2023 13:24</c:v>
                      </c:pt>
                      <c:pt idx="83">
                        <c:v>31/05/2023 13:24</c:v>
                      </c:pt>
                      <c:pt idx="84">
                        <c:v>31/05/2023 13:25</c:v>
                      </c:pt>
                      <c:pt idx="85">
                        <c:v>31/05/2023 13:25</c:v>
                      </c:pt>
                      <c:pt idx="86">
                        <c:v>31/05/2023 13:25</c:v>
                      </c:pt>
                      <c:pt idx="87">
                        <c:v>31/05/2023 13:25</c:v>
                      </c:pt>
                      <c:pt idx="88">
                        <c:v>31/05/2023 13:25</c:v>
                      </c:pt>
                      <c:pt idx="89">
                        <c:v>31/05/2023 13:25</c:v>
                      </c:pt>
                      <c:pt idx="90">
                        <c:v>31/05/2023 13:25</c:v>
                      </c:pt>
                      <c:pt idx="91">
                        <c:v>31/05/2023 13:25</c:v>
                      </c:pt>
                      <c:pt idx="92">
                        <c:v>31/05/2023 13:25</c:v>
                      </c:pt>
                      <c:pt idx="93">
                        <c:v>31/05/2023 13:25</c:v>
                      </c:pt>
                      <c:pt idx="94">
                        <c:v>31/05/2023 13:25</c:v>
                      </c:pt>
                      <c:pt idx="95">
                        <c:v>31/05/2023 13:25</c:v>
                      </c:pt>
                      <c:pt idx="96">
                        <c:v>31/05/2023 13:25</c:v>
                      </c:pt>
                      <c:pt idx="97">
                        <c:v>31/05/2023 13:25</c:v>
                      </c:pt>
                      <c:pt idx="98">
                        <c:v>31/05/2023 13:25</c:v>
                      </c:pt>
                      <c:pt idx="99">
                        <c:v>31/05/2023 13:25</c:v>
                      </c:pt>
                      <c:pt idx="100">
                        <c:v>31/05/2023 13:25</c:v>
                      </c:pt>
                      <c:pt idx="101">
                        <c:v>31/05/2023 13:25</c:v>
                      </c:pt>
                      <c:pt idx="102">
                        <c:v>31/05/2023 13:25</c:v>
                      </c:pt>
                      <c:pt idx="103">
                        <c:v>31/05/2023 13:25</c:v>
                      </c:pt>
                      <c:pt idx="104">
                        <c:v>31/05/2023 13:25</c:v>
                      </c:pt>
                      <c:pt idx="105">
                        <c:v>31/05/2023 13:25</c:v>
                      </c:pt>
                      <c:pt idx="106">
                        <c:v>31/05/2023 13:25</c:v>
                      </c:pt>
                      <c:pt idx="107">
                        <c:v>31/05/2023 13:25</c:v>
                      </c:pt>
                      <c:pt idx="108">
                        <c:v>31/05/2023 13:25</c:v>
                      </c:pt>
                      <c:pt idx="109">
                        <c:v>31/05/2023 13:25</c:v>
                      </c:pt>
                      <c:pt idx="110">
                        <c:v>31/05/2023 13:25</c:v>
                      </c:pt>
                      <c:pt idx="111">
                        <c:v>31/05/2023 13:25</c:v>
                      </c:pt>
                      <c:pt idx="112">
                        <c:v>31/05/2023 13:25</c:v>
                      </c:pt>
                      <c:pt idx="113">
                        <c:v>31/05/2023 13:25</c:v>
                      </c:pt>
                      <c:pt idx="114">
                        <c:v>31/05/2023 13:25</c:v>
                      </c:pt>
                      <c:pt idx="115">
                        <c:v>31/05/2023 13:25</c:v>
                      </c:pt>
                      <c:pt idx="116">
                        <c:v>31/05/2023 13:25</c:v>
                      </c:pt>
                      <c:pt idx="117">
                        <c:v>31/05/2023 13:25</c:v>
                      </c:pt>
                      <c:pt idx="118">
                        <c:v>31/05/2023 13:25</c:v>
                      </c:pt>
                      <c:pt idx="119">
                        <c:v>31/05/2023 13:25</c:v>
                      </c:pt>
                      <c:pt idx="120">
                        <c:v>31/05/2023 13:25</c:v>
                      </c:pt>
                      <c:pt idx="121">
                        <c:v>31/05/2023 13:25</c:v>
                      </c:pt>
                      <c:pt idx="122">
                        <c:v>31/05/2023 13:25</c:v>
                      </c:pt>
                      <c:pt idx="123">
                        <c:v>31/05/2023 13:25</c:v>
                      </c:pt>
                      <c:pt idx="124">
                        <c:v>31/05/2023 13:25</c:v>
                      </c:pt>
                      <c:pt idx="125">
                        <c:v>31/05/2023 13:25</c:v>
                      </c:pt>
                      <c:pt idx="126">
                        <c:v>31/05/2023 13:25</c:v>
                      </c:pt>
                      <c:pt idx="127">
                        <c:v>31/05/2023 13:25</c:v>
                      </c:pt>
                      <c:pt idx="128">
                        <c:v>31/05/2023 13:25</c:v>
                      </c:pt>
                      <c:pt idx="129">
                        <c:v>31/05/2023 13:25</c:v>
                      </c:pt>
                      <c:pt idx="130">
                        <c:v>31/05/2023 13:25</c:v>
                      </c:pt>
                      <c:pt idx="131">
                        <c:v>31/05/2023 13:25</c:v>
                      </c:pt>
                      <c:pt idx="132">
                        <c:v>31/05/2023 13:25</c:v>
                      </c:pt>
                      <c:pt idx="133">
                        <c:v>31/05/2023 13:25</c:v>
                      </c:pt>
                      <c:pt idx="134">
                        <c:v>31/05/2023 13:25</c:v>
                      </c:pt>
                      <c:pt idx="135">
                        <c:v>31/05/2023 13:25</c:v>
                      </c:pt>
                      <c:pt idx="136">
                        <c:v>31/05/2023 13:25</c:v>
                      </c:pt>
                      <c:pt idx="137">
                        <c:v>31/05/2023 13:25</c:v>
                      </c:pt>
                      <c:pt idx="138">
                        <c:v>31/05/2023 13:25</c:v>
                      </c:pt>
                      <c:pt idx="139">
                        <c:v>31/05/2023 13:25</c:v>
                      </c:pt>
                      <c:pt idx="140">
                        <c:v>31/05/2023 13:25</c:v>
                      </c:pt>
                      <c:pt idx="141">
                        <c:v>31/05/2023 13:25</c:v>
                      </c:pt>
                      <c:pt idx="142">
                        <c:v>31/05/2023 13:25</c:v>
                      </c:pt>
                      <c:pt idx="143">
                        <c:v>31/05/2023 13:25</c:v>
                      </c:pt>
                      <c:pt idx="144">
                        <c:v>31/05/2023 13:26</c:v>
                      </c:pt>
                      <c:pt idx="145">
                        <c:v>31/05/2023 13:26</c:v>
                      </c:pt>
                      <c:pt idx="146">
                        <c:v>31/05/2023 13:26</c:v>
                      </c:pt>
                      <c:pt idx="147">
                        <c:v>31/05/2023 13:26</c:v>
                      </c:pt>
                      <c:pt idx="148">
                        <c:v>31/05/2023 13:26</c:v>
                      </c:pt>
                      <c:pt idx="149">
                        <c:v>31/05/2023 13:26</c:v>
                      </c:pt>
                      <c:pt idx="150">
                        <c:v>31/05/2023 13:26</c:v>
                      </c:pt>
                      <c:pt idx="151">
                        <c:v>31/05/2023 13:26</c:v>
                      </c:pt>
                      <c:pt idx="152">
                        <c:v>31/05/2023 13:26</c:v>
                      </c:pt>
                      <c:pt idx="153">
                        <c:v>31/05/2023 13:26</c:v>
                      </c:pt>
                      <c:pt idx="154">
                        <c:v>31/05/2023 13:26</c:v>
                      </c:pt>
                      <c:pt idx="155">
                        <c:v>31/05/2023 13:26</c:v>
                      </c:pt>
                      <c:pt idx="156">
                        <c:v>31/05/2023 13:26</c:v>
                      </c:pt>
                      <c:pt idx="157">
                        <c:v>31/05/2023 13:26</c:v>
                      </c:pt>
                      <c:pt idx="158">
                        <c:v>31/05/2023 13:26</c:v>
                      </c:pt>
                      <c:pt idx="159">
                        <c:v>31/05/2023 13:26</c:v>
                      </c:pt>
                      <c:pt idx="160">
                        <c:v>31/05/2023 13:26</c:v>
                      </c:pt>
                      <c:pt idx="161">
                        <c:v>31/05/2023 13:26</c:v>
                      </c:pt>
                      <c:pt idx="162">
                        <c:v>31/05/2023 13:26</c:v>
                      </c:pt>
                      <c:pt idx="163">
                        <c:v>31/05/2023 13:26</c:v>
                      </c:pt>
                      <c:pt idx="164">
                        <c:v>31/05/2023 13:26</c:v>
                      </c:pt>
                      <c:pt idx="165">
                        <c:v>31/05/2023 13:26</c:v>
                      </c:pt>
                      <c:pt idx="166">
                        <c:v>31/05/2023 13:26</c:v>
                      </c:pt>
                      <c:pt idx="167">
                        <c:v>31/05/2023 13:26</c:v>
                      </c:pt>
                      <c:pt idx="168">
                        <c:v>31/05/2023 13:26</c:v>
                      </c:pt>
                      <c:pt idx="169">
                        <c:v>31/05/2023 13:26</c:v>
                      </c:pt>
                      <c:pt idx="170">
                        <c:v>31/05/2023 13:26</c:v>
                      </c:pt>
                      <c:pt idx="171">
                        <c:v>31/05/2023 13:26</c:v>
                      </c:pt>
                      <c:pt idx="172">
                        <c:v>31/05/2023 13:26</c:v>
                      </c:pt>
                      <c:pt idx="173">
                        <c:v>31/05/2023 13:26</c:v>
                      </c:pt>
                      <c:pt idx="174">
                        <c:v>31/05/2023 13:26</c:v>
                      </c:pt>
                      <c:pt idx="175">
                        <c:v>31/05/2023 13:26</c:v>
                      </c:pt>
                      <c:pt idx="176">
                        <c:v>31/05/2023 13:26</c:v>
                      </c:pt>
                      <c:pt idx="177">
                        <c:v>31/05/2023 13:26</c:v>
                      </c:pt>
                      <c:pt idx="178">
                        <c:v>31/05/2023 13:26</c:v>
                      </c:pt>
                      <c:pt idx="179">
                        <c:v>31/05/2023 13:26</c:v>
                      </c:pt>
                      <c:pt idx="180">
                        <c:v>31/05/2023 13:26</c:v>
                      </c:pt>
                      <c:pt idx="181">
                        <c:v>31/05/2023 13:26</c:v>
                      </c:pt>
                      <c:pt idx="182">
                        <c:v>31/05/2023 13:26</c:v>
                      </c:pt>
                      <c:pt idx="183">
                        <c:v>31/05/2023 13:26</c:v>
                      </c:pt>
                      <c:pt idx="184">
                        <c:v>31/05/2023 13:26</c:v>
                      </c:pt>
                      <c:pt idx="185">
                        <c:v>31/05/2023 13:26</c:v>
                      </c:pt>
                      <c:pt idx="186">
                        <c:v>31/05/2023 13:26</c:v>
                      </c:pt>
                      <c:pt idx="187">
                        <c:v>31/05/2023 13:26</c:v>
                      </c:pt>
                      <c:pt idx="188">
                        <c:v>31/05/2023 13:26</c:v>
                      </c:pt>
                      <c:pt idx="189">
                        <c:v>31/05/2023 13:26</c:v>
                      </c:pt>
                      <c:pt idx="190">
                        <c:v>31/05/2023 13:26</c:v>
                      </c:pt>
                      <c:pt idx="191">
                        <c:v>31/05/2023 13:26</c:v>
                      </c:pt>
                      <c:pt idx="192">
                        <c:v>31/05/2023 13:26</c:v>
                      </c:pt>
                      <c:pt idx="193">
                        <c:v>31/05/2023 13:26</c:v>
                      </c:pt>
                      <c:pt idx="194">
                        <c:v>31/05/2023 13:26</c:v>
                      </c:pt>
                      <c:pt idx="195">
                        <c:v>31/05/2023 13:26</c:v>
                      </c:pt>
                      <c:pt idx="196">
                        <c:v>31/05/2023 13:26</c:v>
                      </c:pt>
                      <c:pt idx="197">
                        <c:v>31/05/2023 13:26</c:v>
                      </c:pt>
                      <c:pt idx="198">
                        <c:v>31/05/2023 13:26</c:v>
                      </c:pt>
                      <c:pt idx="199">
                        <c:v>31/05/2023 13:26</c:v>
                      </c:pt>
                      <c:pt idx="200">
                        <c:v>31/05/2023 13:26</c:v>
                      </c:pt>
                      <c:pt idx="201">
                        <c:v>31/05/2023 13:26</c:v>
                      </c:pt>
                      <c:pt idx="202">
                        <c:v>31/05/2023 13:26</c:v>
                      </c:pt>
                      <c:pt idx="203">
                        <c:v>31/05/2023 13:27</c:v>
                      </c:pt>
                      <c:pt idx="204">
                        <c:v>31/05/2023 13:27</c:v>
                      </c:pt>
                      <c:pt idx="205">
                        <c:v>31/05/2023 13:27</c:v>
                      </c:pt>
                      <c:pt idx="206">
                        <c:v>31/05/2023 13:27</c:v>
                      </c:pt>
                      <c:pt idx="207">
                        <c:v>31/05/2023 13:27</c:v>
                      </c:pt>
                      <c:pt idx="208">
                        <c:v>31/05/2023 13:27</c:v>
                      </c:pt>
                      <c:pt idx="209">
                        <c:v>31/05/2023 13:27</c:v>
                      </c:pt>
                      <c:pt idx="210">
                        <c:v>31/05/2023 13:27</c:v>
                      </c:pt>
                      <c:pt idx="211">
                        <c:v>31/05/2023 13:27</c:v>
                      </c:pt>
                      <c:pt idx="212">
                        <c:v>31/05/2023 13:27</c:v>
                      </c:pt>
                      <c:pt idx="213">
                        <c:v>31/05/2023 13:27</c:v>
                      </c:pt>
                      <c:pt idx="214">
                        <c:v>31/05/2023 13:27</c:v>
                      </c:pt>
                      <c:pt idx="215">
                        <c:v>31/05/2023 13:27</c:v>
                      </c:pt>
                      <c:pt idx="216">
                        <c:v>31/05/2023 13:27</c:v>
                      </c:pt>
                      <c:pt idx="217">
                        <c:v>31/05/2023 13:27</c:v>
                      </c:pt>
                      <c:pt idx="218">
                        <c:v>31/05/2023 13:27</c:v>
                      </c:pt>
                      <c:pt idx="219">
                        <c:v>31/05/2023 13:27</c:v>
                      </c:pt>
                      <c:pt idx="220">
                        <c:v>31/05/2023 13:27</c:v>
                      </c:pt>
                      <c:pt idx="221">
                        <c:v>31/05/2023 13:27</c:v>
                      </c:pt>
                      <c:pt idx="222">
                        <c:v>31/05/2023 13:27</c:v>
                      </c:pt>
                      <c:pt idx="223">
                        <c:v>31/05/2023 13:27</c:v>
                      </c:pt>
                      <c:pt idx="224">
                        <c:v>31/05/2023 13:27</c:v>
                      </c:pt>
                      <c:pt idx="225">
                        <c:v>31/05/2023 13:27</c:v>
                      </c:pt>
                      <c:pt idx="226">
                        <c:v>31/05/2023 13:27</c:v>
                      </c:pt>
                      <c:pt idx="227">
                        <c:v>31/05/2023 13:27</c:v>
                      </c:pt>
                      <c:pt idx="228">
                        <c:v>31/05/2023 13:27</c:v>
                      </c:pt>
                      <c:pt idx="229">
                        <c:v>31/05/2023 13:27</c:v>
                      </c:pt>
                      <c:pt idx="230">
                        <c:v>31/05/2023 13:27</c:v>
                      </c:pt>
                      <c:pt idx="231">
                        <c:v>31/05/2023 13:27</c:v>
                      </c:pt>
                      <c:pt idx="232">
                        <c:v>31/05/2023 13:27</c:v>
                      </c:pt>
                      <c:pt idx="233">
                        <c:v>31/05/2023 13:27</c:v>
                      </c:pt>
                      <c:pt idx="234">
                        <c:v>31/05/2023 13:27</c:v>
                      </c:pt>
                      <c:pt idx="235">
                        <c:v>31/05/2023 13:27</c:v>
                      </c:pt>
                      <c:pt idx="236">
                        <c:v>31/05/2023 13:27</c:v>
                      </c:pt>
                      <c:pt idx="237">
                        <c:v>31/05/2023 13:27</c:v>
                      </c:pt>
                      <c:pt idx="238">
                        <c:v>31/05/2023 13:27</c:v>
                      </c:pt>
                      <c:pt idx="239">
                        <c:v>31/05/2023 13:27</c:v>
                      </c:pt>
                      <c:pt idx="240">
                        <c:v>31/05/2023 13:27</c:v>
                      </c:pt>
                      <c:pt idx="241">
                        <c:v>31/05/2023 13:27</c:v>
                      </c:pt>
                      <c:pt idx="242">
                        <c:v>31/05/2023 13:27</c:v>
                      </c:pt>
                      <c:pt idx="243">
                        <c:v>31/05/2023 13:27</c:v>
                      </c:pt>
                      <c:pt idx="244">
                        <c:v>31/05/2023 13:27</c:v>
                      </c:pt>
                      <c:pt idx="245">
                        <c:v>31/05/2023 13:27</c:v>
                      </c:pt>
                      <c:pt idx="246">
                        <c:v>31/05/2023 13:27</c:v>
                      </c:pt>
                      <c:pt idx="247">
                        <c:v>31/05/2023 13:27</c:v>
                      </c:pt>
                      <c:pt idx="248">
                        <c:v>31/05/2023 13:27</c:v>
                      </c:pt>
                      <c:pt idx="249">
                        <c:v>31/05/2023 13:27</c:v>
                      </c:pt>
                      <c:pt idx="250">
                        <c:v>31/05/2023 13:27</c:v>
                      </c:pt>
                      <c:pt idx="251">
                        <c:v>31/05/2023 13:27</c:v>
                      </c:pt>
                      <c:pt idx="252">
                        <c:v>31/05/2023 13:27</c:v>
                      </c:pt>
                      <c:pt idx="253">
                        <c:v>31/05/2023 13:27</c:v>
                      </c:pt>
                      <c:pt idx="254">
                        <c:v>31/05/2023 13:27</c:v>
                      </c:pt>
                      <c:pt idx="255">
                        <c:v>31/05/2023 13:27</c:v>
                      </c:pt>
                      <c:pt idx="256">
                        <c:v>31/05/2023 13:27</c:v>
                      </c:pt>
                      <c:pt idx="257">
                        <c:v>31/05/2023 13:27</c:v>
                      </c:pt>
                      <c:pt idx="258">
                        <c:v>31/05/2023 13:27</c:v>
                      </c:pt>
                      <c:pt idx="259">
                        <c:v>31/05/2023 13:27</c:v>
                      </c:pt>
                      <c:pt idx="260">
                        <c:v>31/05/2023 13:27</c:v>
                      </c:pt>
                      <c:pt idx="261">
                        <c:v>31/05/2023 13:27</c:v>
                      </c:pt>
                      <c:pt idx="262">
                        <c:v>31/05/2023 13:27</c:v>
                      </c:pt>
                      <c:pt idx="263">
                        <c:v>31/05/2023 13:28</c:v>
                      </c:pt>
                      <c:pt idx="264">
                        <c:v>31/05/2023 13:28</c:v>
                      </c:pt>
                      <c:pt idx="265">
                        <c:v>31/05/2023 13:28</c:v>
                      </c:pt>
                      <c:pt idx="266">
                        <c:v>31/05/2023 13:28</c:v>
                      </c:pt>
                      <c:pt idx="267">
                        <c:v>31/05/2023 13:28</c:v>
                      </c:pt>
                      <c:pt idx="268">
                        <c:v>31/05/2023 13:28</c:v>
                      </c:pt>
                      <c:pt idx="269">
                        <c:v>31/05/2023 13:28</c:v>
                      </c:pt>
                      <c:pt idx="270">
                        <c:v>31/05/2023 13:28</c:v>
                      </c:pt>
                      <c:pt idx="271">
                        <c:v>31/05/2023 13:28</c:v>
                      </c:pt>
                      <c:pt idx="272">
                        <c:v>31/05/2023 13:28</c:v>
                      </c:pt>
                      <c:pt idx="273">
                        <c:v>31/05/2023 13:28</c:v>
                      </c:pt>
                      <c:pt idx="274">
                        <c:v>31/05/2023 13:28</c:v>
                      </c:pt>
                      <c:pt idx="275">
                        <c:v>31/05/2023 13:28</c:v>
                      </c:pt>
                      <c:pt idx="276">
                        <c:v>31/05/2023 13:28</c:v>
                      </c:pt>
                      <c:pt idx="277">
                        <c:v>31/05/2023 13:28</c:v>
                      </c:pt>
                      <c:pt idx="278">
                        <c:v>31/05/2023 13:28</c:v>
                      </c:pt>
                      <c:pt idx="279">
                        <c:v>31/05/2023 13:28</c:v>
                      </c:pt>
                      <c:pt idx="280">
                        <c:v>31/05/2023 13:28</c:v>
                      </c:pt>
                      <c:pt idx="281">
                        <c:v>31/05/2023 13:28</c:v>
                      </c:pt>
                      <c:pt idx="282">
                        <c:v>31/05/2023 13:28</c:v>
                      </c:pt>
                      <c:pt idx="283">
                        <c:v>31/05/2023 13:28</c:v>
                      </c:pt>
                      <c:pt idx="284">
                        <c:v>31/05/2023 13:28</c:v>
                      </c:pt>
                      <c:pt idx="285">
                        <c:v>31/05/2023 13:28</c:v>
                      </c:pt>
                      <c:pt idx="286">
                        <c:v>31/05/2023 13:28</c:v>
                      </c:pt>
                      <c:pt idx="287">
                        <c:v>31/05/2023 13:28</c:v>
                      </c:pt>
                      <c:pt idx="288">
                        <c:v>31/05/2023 13:28</c:v>
                      </c:pt>
                      <c:pt idx="289">
                        <c:v>31/05/2023 13:28</c:v>
                      </c:pt>
                      <c:pt idx="290">
                        <c:v>31/05/2023 13:28</c:v>
                      </c:pt>
                      <c:pt idx="291">
                        <c:v>31/05/2023 13:28</c:v>
                      </c:pt>
                      <c:pt idx="292">
                        <c:v>31/05/2023 13:28</c:v>
                      </c:pt>
                      <c:pt idx="293">
                        <c:v>31/05/2023 13:28</c:v>
                      </c:pt>
                      <c:pt idx="294">
                        <c:v>31/05/2023 13:28</c:v>
                      </c:pt>
                      <c:pt idx="295">
                        <c:v>31/05/2023 13:28</c:v>
                      </c:pt>
                      <c:pt idx="296">
                        <c:v>31/05/2023 13:28</c:v>
                      </c:pt>
                      <c:pt idx="297">
                        <c:v>31/05/2023 13:28</c:v>
                      </c:pt>
                      <c:pt idx="298">
                        <c:v>31/05/2023 13:28</c:v>
                      </c:pt>
                      <c:pt idx="299">
                        <c:v>31/05/2023 13:28</c:v>
                      </c:pt>
                      <c:pt idx="300">
                        <c:v>31/05/2023 13:28</c:v>
                      </c:pt>
                      <c:pt idx="301">
                        <c:v>31/05/2023 13:28</c:v>
                      </c:pt>
                      <c:pt idx="302">
                        <c:v>31/05/2023 13:28</c:v>
                      </c:pt>
                      <c:pt idx="303">
                        <c:v>31/05/2023 13:28</c:v>
                      </c:pt>
                      <c:pt idx="304">
                        <c:v>31/05/2023 13:28</c:v>
                      </c:pt>
                      <c:pt idx="305">
                        <c:v>31/05/2023 13:28</c:v>
                      </c:pt>
                      <c:pt idx="306">
                        <c:v>31/05/2023 13:28</c:v>
                      </c:pt>
                      <c:pt idx="307">
                        <c:v>31/05/2023 13:28</c:v>
                      </c:pt>
                      <c:pt idx="308">
                        <c:v>31/05/2023 13:28</c:v>
                      </c:pt>
                      <c:pt idx="309">
                        <c:v>31/05/2023 13:28</c:v>
                      </c:pt>
                      <c:pt idx="310">
                        <c:v>31/05/2023 13:28</c:v>
                      </c:pt>
                      <c:pt idx="311">
                        <c:v>31/05/2023 13:28</c:v>
                      </c:pt>
                      <c:pt idx="312">
                        <c:v>31/05/2023 13:28</c:v>
                      </c:pt>
                      <c:pt idx="313">
                        <c:v>31/05/2023 13:28</c:v>
                      </c:pt>
                      <c:pt idx="314">
                        <c:v>31/05/2023 13:28</c:v>
                      </c:pt>
                      <c:pt idx="315">
                        <c:v>31/05/2023 13:28</c:v>
                      </c:pt>
                      <c:pt idx="316">
                        <c:v>31/05/2023 13:28</c:v>
                      </c:pt>
                      <c:pt idx="317">
                        <c:v>31/05/2023 13:28</c:v>
                      </c:pt>
                      <c:pt idx="318">
                        <c:v>31/05/2023 13:28</c:v>
                      </c:pt>
                      <c:pt idx="319">
                        <c:v>31/05/2023 13:28</c:v>
                      </c:pt>
                      <c:pt idx="320">
                        <c:v>31/05/2023 13:28</c:v>
                      </c:pt>
                      <c:pt idx="321">
                        <c:v>31/05/2023 13:28</c:v>
                      </c:pt>
                      <c:pt idx="322">
                        <c:v>31/05/2023 13:29</c:v>
                      </c:pt>
                      <c:pt idx="323">
                        <c:v>31/05/2023 13:29</c:v>
                      </c:pt>
                      <c:pt idx="324">
                        <c:v>31/05/2023 13:29</c:v>
                      </c:pt>
                      <c:pt idx="325">
                        <c:v>31/05/2023 13:29</c:v>
                      </c:pt>
                      <c:pt idx="326">
                        <c:v>31/05/2023 13:29</c:v>
                      </c:pt>
                      <c:pt idx="327">
                        <c:v>31/05/2023 13:29</c:v>
                      </c:pt>
                      <c:pt idx="328">
                        <c:v>31/05/2023 13:29</c:v>
                      </c:pt>
                      <c:pt idx="329">
                        <c:v>31/05/2023 13:29</c:v>
                      </c:pt>
                      <c:pt idx="330">
                        <c:v>31/05/2023 13:29</c:v>
                      </c:pt>
                      <c:pt idx="331">
                        <c:v>31/05/2023 13:29</c:v>
                      </c:pt>
                      <c:pt idx="332">
                        <c:v>31/05/2023 13:29</c:v>
                      </c:pt>
                      <c:pt idx="333">
                        <c:v>31/05/2023 13:29</c:v>
                      </c:pt>
                      <c:pt idx="334">
                        <c:v>31/05/2023 13:29</c:v>
                      </c:pt>
                      <c:pt idx="335">
                        <c:v>31/05/2023 13:29</c:v>
                      </c:pt>
                      <c:pt idx="336">
                        <c:v>31/05/2023 13:29</c:v>
                      </c:pt>
                      <c:pt idx="337">
                        <c:v>31/05/2023 13:29</c:v>
                      </c:pt>
                      <c:pt idx="338">
                        <c:v>31/05/2023 13:29</c:v>
                      </c:pt>
                      <c:pt idx="339">
                        <c:v>31/05/2023 13:29</c:v>
                      </c:pt>
                      <c:pt idx="340">
                        <c:v>31/05/2023 13:29</c:v>
                      </c:pt>
                      <c:pt idx="341">
                        <c:v>31/05/2023 13:29</c:v>
                      </c:pt>
                      <c:pt idx="342">
                        <c:v>31/05/2023 13:29</c:v>
                      </c:pt>
                      <c:pt idx="343">
                        <c:v>31/05/2023 13:29</c:v>
                      </c:pt>
                      <c:pt idx="344">
                        <c:v>31/05/2023 13:29</c:v>
                      </c:pt>
                      <c:pt idx="345">
                        <c:v>31/05/2023 13:29</c:v>
                      </c:pt>
                      <c:pt idx="346">
                        <c:v>31/05/2023 13:29</c:v>
                      </c:pt>
                      <c:pt idx="347">
                        <c:v>31/05/2023 13:29</c:v>
                      </c:pt>
                      <c:pt idx="348">
                        <c:v>31/05/2023 13:29</c:v>
                      </c:pt>
                      <c:pt idx="349">
                        <c:v>31/05/2023 13:29</c:v>
                      </c:pt>
                      <c:pt idx="350">
                        <c:v>31/05/2023 13:29</c:v>
                      </c:pt>
                      <c:pt idx="351">
                        <c:v>31/05/2023 13:29</c:v>
                      </c:pt>
                      <c:pt idx="352">
                        <c:v>31/05/2023 13:29</c:v>
                      </c:pt>
                      <c:pt idx="353">
                        <c:v>31/05/2023 13:29</c:v>
                      </c:pt>
                      <c:pt idx="354">
                        <c:v>31/05/2023 13:29</c:v>
                      </c:pt>
                      <c:pt idx="355">
                        <c:v>31/05/2023 13:29</c:v>
                      </c:pt>
                      <c:pt idx="356">
                        <c:v>31/05/2023 13:29</c:v>
                      </c:pt>
                      <c:pt idx="357">
                        <c:v>31/05/2023 13:29</c:v>
                      </c:pt>
                      <c:pt idx="358">
                        <c:v>31/05/2023 13:29</c:v>
                      </c:pt>
                      <c:pt idx="359">
                        <c:v>31/05/2023 13:29</c:v>
                      </c:pt>
                      <c:pt idx="360">
                        <c:v>31/05/2023 13:29</c:v>
                      </c:pt>
                      <c:pt idx="361">
                        <c:v>31/05/2023 13:29</c:v>
                      </c:pt>
                      <c:pt idx="362">
                        <c:v>31/05/2023 13:29</c:v>
                      </c:pt>
                      <c:pt idx="363">
                        <c:v>31/05/2023 13:29</c:v>
                      </c:pt>
                      <c:pt idx="364">
                        <c:v>31/05/2023 13:29</c:v>
                      </c:pt>
                      <c:pt idx="365">
                        <c:v>31/05/2023 13:29</c:v>
                      </c:pt>
                      <c:pt idx="366">
                        <c:v>31/05/2023 13:29</c:v>
                      </c:pt>
                      <c:pt idx="367">
                        <c:v>31/05/2023 13:29</c:v>
                      </c:pt>
                      <c:pt idx="368">
                        <c:v>31/05/2023 13:29</c:v>
                      </c:pt>
                      <c:pt idx="369">
                        <c:v>31/05/2023 13:29</c:v>
                      </c:pt>
                      <c:pt idx="370">
                        <c:v>31/05/2023 13:29</c:v>
                      </c:pt>
                      <c:pt idx="371">
                        <c:v>31/05/2023 13:29</c:v>
                      </c:pt>
                      <c:pt idx="372">
                        <c:v>31/05/2023 13:29</c:v>
                      </c:pt>
                      <c:pt idx="373">
                        <c:v>31/05/2023 13:29</c:v>
                      </c:pt>
                      <c:pt idx="374">
                        <c:v>31/05/2023 13:29</c:v>
                      </c:pt>
                      <c:pt idx="375">
                        <c:v>31/05/2023 13:29</c:v>
                      </c:pt>
                      <c:pt idx="376">
                        <c:v>31/05/2023 13:29</c:v>
                      </c:pt>
                      <c:pt idx="377">
                        <c:v>31/05/2023 13:29</c:v>
                      </c:pt>
                      <c:pt idx="378">
                        <c:v>31/05/2023 13:29</c:v>
                      </c:pt>
                      <c:pt idx="379">
                        <c:v>31/05/2023 13:29</c:v>
                      </c:pt>
                      <c:pt idx="380">
                        <c:v>31/05/2023 13:29</c:v>
                      </c:pt>
                      <c:pt idx="381">
                        <c:v>31/05/2023 13:29</c:v>
                      </c:pt>
                      <c:pt idx="382">
                        <c:v>31/05/2023 13:30</c:v>
                      </c:pt>
                      <c:pt idx="383">
                        <c:v>31/05/2023 13:30</c:v>
                      </c:pt>
                      <c:pt idx="384">
                        <c:v>31/05/2023 13:30</c:v>
                      </c:pt>
                      <c:pt idx="385">
                        <c:v>31/05/2023 13:30</c:v>
                      </c:pt>
                      <c:pt idx="386">
                        <c:v>31/05/2023 13:30</c:v>
                      </c:pt>
                      <c:pt idx="387">
                        <c:v>31/05/2023 13:30</c:v>
                      </c:pt>
                      <c:pt idx="388">
                        <c:v>31/05/2023 13:30</c:v>
                      </c:pt>
                      <c:pt idx="389">
                        <c:v>31/05/2023 13:30</c:v>
                      </c:pt>
                      <c:pt idx="390">
                        <c:v>31/05/2023 13:30</c:v>
                      </c:pt>
                      <c:pt idx="391">
                        <c:v>31/05/2023 13:30</c:v>
                      </c:pt>
                      <c:pt idx="392">
                        <c:v>31/05/2023 13:30</c:v>
                      </c:pt>
                      <c:pt idx="393">
                        <c:v>31/05/2023 13:30</c:v>
                      </c:pt>
                      <c:pt idx="394">
                        <c:v>31/05/2023 13:30</c:v>
                      </c:pt>
                      <c:pt idx="395">
                        <c:v>31/05/2023 13:30</c:v>
                      </c:pt>
                      <c:pt idx="396">
                        <c:v>31/05/2023 13:30</c:v>
                      </c:pt>
                      <c:pt idx="397">
                        <c:v>31/05/2023 13:30</c:v>
                      </c:pt>
                      <c:pt idx="398">
                        <c:v>31/05/2023 13:30</c:v>
                      </c:pt>
                      <c:pt idx="399">
                        <c:v>31/05/2023 13:30</c:v>
                      </c:pt>
                      <c:pt idx="400">
                        <c:v>31/05/2023 13:30</c:v>
                      </c:pt>
                      <c:pt idx="401">
                        <c:v>31/05/2023 13:30</c:v>
                      </c:pt>
                      <c:pt idx="402">
                        <c:v>31/05/2023 13:30</c:v>
                      </c:pt>
                      <c:pt idx="403">
                        <c:v>31/05/2023 13:30</c:v>
                      </c:pt>
                      <c:pt idx="404">
                        <c:v>31/05/2023 13:30</c:v>
                      </c:pt>
                      <c:pt idx="405">
                        <c:v>31/05/2023 13:30</c:v>
                      </c:pt>
                      <c:pt idx="406">
                        <c:v>31/05/2023 13:30</c:v>
                      </c:pt>
                      <c:pt idx="407">
                        <c:v>31/05/2023 13:30</c:v>
                      </c:pt>
                      <c:pt idx="408">
                        <c:v>31/05/2023 13:30</c:v>
                      </c:pt>
                      <c:pt idx="409">
                        <c:v>31/05/2023 13:30</c:v>
                      </c:pt>
                      <c:pt idx="410">
                        <c:v>31/05/2023 13:30</c:v>
                      </c:pt>
                      <c:pt idx="411">
                        <c:v>31/05/2023 13:30</c:v>
                      </c:pt>
                      <c:pt idx="412">
                        <c:v>31/05/2023 13:30</c:v>
                      </c:pt>
                      <c:pt idx="413">
                        <c:v>31/05/2023 13:30</c:v>
                      </c:pt>
                      <c:pt idx="414">
                        <c:v>31/05/2023 13:30</c:v>
                      </c:pt>
                      <c:pt idx="415">
                        <c:v>31/05/2023 13:30</c:v>
                      </c:pt>
                      <c:pt idx="416">
                        <c:v>31/05/2023 13:30</c:v>
                      </c:pt>
                      <c:pt idx="417">
                        <c:v>31/05/2023 13:30</c:v>
                      </c:pt>
                      <c:pt idx="418">
                        <c:v>31/05/2023 13:30</c:v>
                      </c:pt>
                      <c:pt idx="419">
                        <c:v>31/05/2023 13:30</c:v>
                      </c:pt>
                      <c:pt idx="420">
                        <c:v>31/05/2023 13:30</c:v>
                      </c:pt>
                      <c:pt idx="421">
                        <c:v>31/05/2023 13:30</c:v>
                      </c:pt>
                      <c:pt idx="422">
                        <c:v>31/05/2023 13:30</c:v>
                      </c:pt>
                      <c:pt idx="423">
                        <c:v>31/05/2023 13:30</c:v>
                      </c:pt>
                      <c:pt idx="424">
                        <c:v>31/05/2023 13:30</c:v>
                      </c:pt>
                      <c:pt idx="425">
                        <c:v>31/05/2023 13:30</c:v>
                      </c:pt>
                      <c:pt idx="426">
                        <c:v>31/05/2023 13:30</c:v>
                      </c:pt>
                      <c:pt idx="427">
                        <c:v>31/05/2023 13:30</c:v>
                      </c:pt>
                      <c:pt idx="428">
                        <c:v>31/05/2023 13:30</c:v>
                      </c:pt>
                      <c:pt idx="429">
                        <c:v>31/05/2023 13:30</c:v>
                      </c:pt>
                      <c:pt idx="430">
                        <c:v>31/05/2023 13:30</c:v>
                      </c:pt>
                      <c:pt idx="431">
                        <c:v>31/05/2023 13:30</c:v>
                      </c:pt>
                      <c:pt idx="432">
                        <c:v>31/05/2023 13:30</c:v>
                      </c:pt>
                      <c:pt idx="433">
                        <c:v>31/05/2023 13:30</c:v>
                      </c:pt>
                      <c:pt idx="434">
                        <c:v>31/05/2023 13:30</c:v>
                      </c:pt>
                      <c:pt idx="435">
                        <c:v>31/05/2023 13:30</c:v>
                      </c:pt>
                      <c:pt idx="436">
                        <c:v>31/05/2023 13:30</c:v>
                      </c:pt>
                      <c:pt idx="437">
                        <c:v>31/05/2023 13:30</c:v>
                      </c:pt>
                      <c:pt idx="438">
                        <c:v>31/05/2023 13:30</c:v>
                      </c:pt>
                      <c:pt idx="439">
                        <c:v>31/05/2023 13:30</c:v>
                      </c:pt>
                      <c:pt idx="440">
                        <c:v>31/05/2023 13:30</c:v>
                      </c:pt>
                      <c:pt idx="441">
                        <c:v>31/05/2023 13:31</c:v>
                      </c:pt>
                      <c:pt idx="442">
                        <c:v>31/05/2023 13:31</c:v>
                      </c:pt>
                      <c:pt idx="443">
                        <c:v>31/05/2023 13:31</c:v>
                      </c:pt>
                      <c:pt idx="444">
                        <c:v>31/05/2023 13:31</c:v>
                      </c:pt>
                      <c:pt idx="445">
                        <c:v>31/05/2023 13:31</c:v>
                      </c:pt>
                      <c:pt idx="446">
                        <c:v>31/05/2023 13:31</c:v>
                      </c:pt>
                      <c:pt idx="447">
                        <c:v>31/05/2023 13:31</c:v>
                      </c:pt>
                      <c:pt idx="448">
                        <c:v>31/05/2023 13:31</c:v>
                      </c:pt>
                      <c:pt idx="449">
                        <c:v>31/05/2023 13:31</c:v>
                      </c:pt>
                      <c:pt idx="450">
                        <c:v>31/05/2023 13:31</c:v>
                      </c:pt>
                      <c:pt idx="451">
                        <c:v>31/05/2023 13:31</c:v>
                      </c:pt>
                      <c:pt idx="452">
                        <c:v>31/05/2023 13:31</c:v>
                      </c:pt>
                      <c:pt idx="453">
                        <c:v>31/05/2023 13:31</c:v>
                      </c:pt>
                      <c:pt idx="454">
                        <c:v>31/05/2023 13:31</c:v>
                      </c:pt>
                      <c:pt idx="455">
                        <c:v>31/05/2023 13:31</c:v>
                      </c:pt>
                      <c:pt idx="456">
                        <c:v>31/05/2023 13:31</c:v>
                      </c:pt>
                      <c:pt idx="457">
                        <c:v>31/05/2023 13:31</c:v>
                      </c:pt>
                      <c:pt idx="458">
                        <c:v>31/05/2023 13:31</c:v>
                      </c:pt>
                      <c:pt idx="459">
                        <c:v>31/05/2023 13:31</c:v>
                      </c:pt>
                      <c:pt idx="460">
                        <c:v>31/05/2023 13:31</c:v>
                      </c:pt>
                      <c:pt idx="461">
                        <c:v>31/05/2023 13:31</c:v>
                      </c:pt>
                      <c:pt idx="462">
                        <c:v>31/05/2023 13:31</c:v>
                      </c:pt>
                      <c:pt idx="463">
                        <c:v>31/05/2023 13:31</c:v>
                      </c:pt>
                      <c:pt idx="464">
                        <c:v>31/05/2023 13:31</c:v>
                      </c:pt>
                      <c:pt idx="465">
                        <c:v>31/05/2023 13:31</c:v>
                      </c:pt>
                      <c:pt idx="466">
                        <c:v>31/05/2023 13:31</c:v>
                      </c:pt>
                      <c:pt idx="467">
                        <c:v>31/05/2023 13:31</c:v>
                      </c:pt>
                      <c:pt idx="468">
                        <c:v>31/05/2023 13:31</c:v>
                      </c:pt>
                      <c:pt idx="469">
                        <c:v>31/05/2023 13:31</c:v>
                      </c:pt>
                      <c:pt idx="470">
                        <c:v>31/05/2023 13:31</c:v>
                      </c:pt>
                      <c:pt idx="471">
                        <c:v>31/05/2023 13:31</c:v>
                      </c:pt>
                      <c:pt idx="472">
                        <c:v>31/05/2023 13:31</c:v>
                      </c:pt>
                      <c:pt idx="473">
                        <c:v>31/05/2023 13:31</c:v>
                      </c:pt>
                      <c:pt idx="474">
                        <c:v>31/05/2023 13:31</c:v>
                      </c:pt>
                      <c:pt idx="475">
                        <c:v>31/05/2023 13:31</c:v>
                      </c:pt>
                      <c:pt idx="476">
                        <c:v>31/05/2023 13:31</c:v>
                      </c:pt>
                      <c:pt idx="477">
                        <c:v>31/05/2023 13:31</c:v>
                      </c:pt>
                      <c:pt idx="478">
                        <c:v>31/05/2023 13:31</c:v>
                      </c:pt>
                      <c:pt idx="479">
                        <c:v>31/05/2023 13:31</c:v>
                      </c:pt>
                      <c:pt idx="480">
                        <c:v>31/05/2023 13:31</c:v>
                      </c:pt>
                      <c:pt idx="481">
                        <c:v>31/05/2023 13:31</c:v>
                      </c:pt>
                      <c:pt idx="482">
                        <c:v>31/05/2023 13:31</c:v>
                      </c:pt>
                      <c:pt idx="483">
                        <c:v>31/05/2023 13:31</c:v>
                      </c:pt>
                      <c:pt idx="484">
                        <c:v>31/05/2023 13:31</c:v>
                      </c:pt>
                      <c:pt idx="485">
                        <c:v>31/05/2023 13:31</c:v>
                      </c:pt>
                      <c:pt idx="486">
                        <c:v>31/05/2023 13:31</c:v>
                      </c:pt>
                      <c:pt idx="487">
                        <c:v>31/05/2023 13:31</c:v>
                      </c:pt>
                      <c:pt idx="488">
                        <c:v>31/05/2023 13:31</c:v>
                      </c:pt>
                      <c:pt idx="489">
                        <c:v>31/05/2023 13:31</c:v>
                      </c:pt>
                      <c:pt idx="490">
                        <c:v>31/05/2023 13:31</c:v>
                      </c:pt>
                      <c:pt idx="491">
                        <c:v>31/05/2023 13:31</c:v>
                      </c:pt>
                      <c:pt idx="492">
                        <c:v>31/05/2023 13:31</c:v>
                      </c:pt>
                      <c:pt idx="493">
                        <c:v>31/05/2023 13:31</c:v>
                      </c:pt>
                      <c:pt idx="494">
                        <c:v>31/05/2023 13:31</c:v>
                      </c:pt>
                      <c:pt idx="495">
                        <c:v>31/05/2023 13:31</c:v>
                      </c:pt>
                      <c:pt idx="496">
                        <c:v>31/05/2023 13:31</c:v>
                      </c:pt>
                      <c:pt idx="497">
                        <c:v>31/05/2023 13:31</c:v>
                      </c:pt>
                      <c:pt idx="498">
                        <c:v>31/05/2023 13:31</c:v>
                      </c:pt>
                      <c:pt idx="499">
                        <c:v>31/05/2023 13:31</c:v>
                      </c:pt>
                      <c:pt idx="500">
                        <c:v>31/05/2023 13:31</c:v>
                      </c:pt>
                      <c:pt idx="501">
                        <c:v>31/05/2023 13:32</c:v>
                      </c:pt>
                      <c:pt idx="502">
                        <c:v>31/05/2023 13:32</c:v>
                      </c:pt>
                      <c:pt idx="503">
                        <c:v>31/05/2023 13:32</c:v>
                      </c:pt>
                      <c:pt idx="504">
                        <c:v>31/05/2023 13:32</c:v>
                      </c:pt>
                      <c:pt idx="505">
                        <c:v>31/05/2023 13:32</c:v>
                      </c:pt>
                      <c:pt idx="506">
                        <c:v>31/05/2023 13:32</c:v>
                      </c:pt>
                      <c:pt idx="507">
                        <c:v>31/05/2023 13:32</c:v>
                      </c:pt>
                      <c:pt idx="508">
                        <c:v>31/05/2023 13:32</c:v>
                      </c:pt>
                      <c:pt idx="509">
                        <c:v>31/05/2023 13:32</c:v>
                      </c:pt>
                      <c:pt idx="510">
                        <c:v>31/05/2023 13:32</c:v>
                      </c:pt>
                      <c:pt idx="511">
                        <c:v>31/05/2023 13:32</c:v>
                      </c:pt>
                      <c:pt idx="512">
                        <c:v>31/05/2023 13:32</c:v>
                      </c:pt>
                      <c:pt idx="513">
                        <c:v>31/05/2023 13:32</c:v>
                      </c:pt>
                      <c:pt idx="514">
                        <c:v>31/05/2023 13:32</c:v>
                      </c:pt>
                      <c:pt idx="515">
                        <c:v>31/05/2023 13:32</c:v>
                      </c:pt>
                      <c:pt idx="516">
                        <c:v>31/05/2023 13:32</c:v>
                      </c:pt>
                      <c:pt idx="517">
                        <c:v>31/05/2023 13:32</c:v>
                      </c:pt>
                      <c:pt idx="518">
                        <c:v>31/05/2023 13:32</c:v>
                      </c:pt>
                      <c:pt idx="519">
                        <c:v>31/05/2023 13:32</c:v>
                      </c:pt>
                      <c:pt idx="520">
                        <c:v>31/05/2023 13:32</c:v>
                      </c:pt>
                      <c:pt idx="521">
                        <c:v>31/05/2023 13:32</c:v>
                      </c:pt>
                      <c:pt idx="522">
                        <c:v>31/05/2023 13:32</c:v>
                      </c:pt>
                      <c:pt idx="523">
                        <c:v>31/05/2023 13:32</c:v>
                      </c:pt>
                      <c:pt idx="524">
                        <c:v>31/05/2023 13:32</c:v>
                      </c:pt>
                      <c:pt idx="525">
                        <c:v>31/05/2023 13:32</c:v>
                      </c:pt>
                      <c:pt idx="526">
                        <c:v>31/05/2023 13:32</c:v>
                      </c:pt>
                      <c:pt idx="527">
                        <c:v>31/05/2023 13:32</c:v>
                      </c:pt>
                      <c:pt idx="528">
                        <c:v>31/05/2023 13:32</c:v>
                      </c:pt>
                      <c:pt idx="529">
                        <c:v>31/05/2023 13:32</c:v>
                      </c:pt>
                      <c:pt idx="530">
                        <c:v>31/05/2023 13:32</c:v>
                      </c:pt>
                      <c:pt idx="531">
                        <c:v>31/05/2023 13:32</c:v>
                      </c:pt>
                      <c:pt idx="532">
                        <c:v>31/05/2023 13:32</c:v>
                      </c:pt>
                      <c:pt idx="533">
                        <c:v>31/05/2023 13:32</c:v>
                      </c:pt>
                      <c:pt idx="534">
                        <c:v>31/05/2023 13:32</c:v>
                      </c:pt>
                      <c:pt idx="535">
                        <c:v>31/05/2023 13:32</c:v>
                      </c:pt>
                      <c:pt idx="536">
                        <c:v>31/05/2023 13:32</c:v>
                      </c:pt>
                      <c:pt idx="537">
                        <c:v>31/05/2023 13:32</c:v>
                      </c:pt>
                      <c:pt idx="538">
                        <c:v>31/05/2023 13:32</c:v>
                      </c:pt>
                      <c:pt idx="539">
                        <c:v>31/05/2023 13:32</c:v>
                      </c:pt>
                      <c:pt idx="540">
                        <c:v>31/05/2023 13:32</c:v>
                      </c:pt>
                      <c:pt idx="541">
                        <c:v>31/05/2023 13:32</c:v>
                      </c:pt>
                      <c:pt idx="542">
                        <c:v>31/05/2023 13:32</c:v>
                      </c:pt>
                      <c:pt idx="543">
                        <c:v>31/05/2023 13:32</c:v>
                      </c:pt>
                      <c:pt idx="544">
                        <c:v>31/05/2023 13:32</c:v>
                      </c:pt>
                      <c:pt idx="545">
                        <c:v>31/05/2023 13:32</c:v>
                      </c:pt>
                      <c:pt idx="546">
                        <c:v>31/05/2023 13:32</c:v>
                      </c:pt>
                      <c:pt idx="547">
                        <c:v>31/05/2023 13:32</c:v>
                      </c:pt>
                      <c:pt idx="548">
                        <c:v>31/05/2023 13:32</c:v>
                      </c:pt>
                      <c:pt idx="549">
                        <c:v>31/05/2023 13:32</c:v>
                      </c:pt>
                      <c:pt idx="550">
                        <c:v>31/05/2023 13:32</c:v>
                      </c:pt>
                      <c:pt idx="551">
                        <c:v>31/05/2023 13:32</c:v>
                      </c:pt>
                      <c:pt idx="552">
                        <c:v>31/05/2023 13:32</c:v>
                      </c:pt>
                      <c:pt idx="553">
                        <c:v>31/05/2023 13:32</c:v>
                      </c:pt>
                      <c:pt idx="554">
                        <c:v>31/05/2023 13:32</c:v>
                      </c:pt>
                      <c:pt idx="555">
                        <c:v>31/05/2023 13:32</c:v>
                      </c:pt>
                      <c:pt idx="556">
                        <c:v>31/05/2023 13:32</c:v>
                      </c:pt>
                      <c:pt idx="557">
                        <c:v>31/05/2023 13:32</c:v>
                      </c:pt>
                      <c:pt idx="558">
                        <c:v>31/05/2023 13:32</c:v>
                      </c:pt>
                      <c:pt idx="559">
                        <c:v>31/05/2023 13:32</c:v>
                      </c:pt>
                      <c:pt idx="560">
                        <c:v>31/05/2023 13:33</c:v>
                      </c:pt>
                      <c:pt idx="561">
                        <c:v>31/05/2023 13:33</c:v>
                      </c:pt>
                      <c:pt idx="562">
                        <c:v>31/05/2023 13:33</c:v>
                      </c:pt>
                      <c:pt idx="563">
                        <c:v>31/05/2023 13:33</c:v>
                      </c:pt>
                      <c:pt idx="564">
                        <c:v>31/05/2023 13:33</c:v>
                      </c:pt>
                      <c:pt idx="565">
                        <c:v>31/05/2023 13:33</c:v>
                      </c:pt>
                      <c:pt idx="566">
                        <c:v>31/05/2023 13:33</c:v>
                      </c:pt>
                      <c:pt idx="567">
                        <c:v>31/05/2023 13:33</c:v>
                      </c:pt>
                      <c:pt idx="568">
                        <c:v>31/05/2023 13:33</c:v>
                      </c:pt>
                      <c:pt idx="569">
                        <c:v>31/05/2023 13:33</c:v>
                      </c:pt>
                      <c:pt idx="570">
                        <c:v>31/05/2023 13:33</c:v>
                      </c:pt>
                      <c:pt idx="571">
                        <c:v>31/05/2023 13:33</c:v>
                      </c:pt>
                      <c:pt idx="572">
                        <c:v>31/05/2023 13:33</c:v>
                      </c:pt>
                      <c:pt idx="573">
                        <c:v>31/05/2023 13:33</c:v>
                      </c:pt>
                      <c:pt idx="574">
                        <c:v>31/05/2023 13:33</c:v>
                      </c:pt>
                      <c:pt idx="575">
                        <c:v>31/05/2023 13:33</c:v>
                      </c:pt>
                      <c:pt idx="576">
                        <c:v>31/05/2023 13:33</c:v>
                      </c:pt>
                      <c:pt idx="577">
                        <c:v>31/05/2023 13:33</c:v>
                      </c:pt>
                      <c:pt idx="578">
                        <c:v>31/05/2023 13:33</c:v>
                      </c:pt>
                      <c:pt idx="579">
                        <c:v>31/05/2023 13:33</c:v>
                      </c:pt>
                      <c:pt idx="580">
                        <c:v>31/05/2023 13:33</c:v>
                      </c:pt>
                      <c:pt idx="581">
                        <c:v>31/05/2023 13:33</c:v>
                      </c:pt>
                      <c:pt idx="582">
                        <c:v>31/05/2023 13:33</c:v>
                      </c:pt>
                      <c:pt idx="583">
                        <c:v>31/05/2023 13:33</c:v>
                      </c:pt>
                      <c:pt idx="584">
                        <c:v>31/05/2023 13:33</c:v>
                      </c:pt>
                      <c:pt idx="585">
                        <c:v>31/05/2023 13:33</c:v>
                      </c:pt>
                      <c:pt idx="586">
                        <c:v>31/05/2023 13:33</c:v>
                      </c:pt>
                      <c:pt idx="587">
                        <c:v>31/05/2023 13:33</c:v>
                      </c:pt>
                      <c:pt idx="588">
                        <c:v>31/05/2023 13:33</c:v>
                      </c:pt>
                      <c:pt idx="589">
                        <c:v>31/05/2023 13:33</c:v>
                      </c:pt>
                      <c:pt idx="590">
                        <c:v>31/05/2023 13:33</c:v>
                      </c:pt>
                      <c:pt idx="591">
                        <c:v>31/05/2023 13:33</c:v>
                      </c:pt>
                      <c:pt idx="592">
                        <c:v>31/05/2023 13:33</c:v>
                      </c:pt>
                      <c:pt idx="593">
                        <c:v>31/05/2023 13:33</c:v>
                      </c:pt>
                      <c:pt idx="594">
                        <c:v>31/05/2023 13:33</c:v>
                      </c:pt>
                      <c:pt idx="595">
                        <c:v>31/05/2023 13:33</c:v>
                      </c:pt>
                      <c:pt idx="596">
                        <c:v>31/05/2023 13:33</c:v>
                      </c:pt>
                      <c:pt idx="597">
                        <c:v>31/05/2023 13:33</c:v>
                      </c:pt>
                      <c:pt idx="598">
                        <c:v>31/05/2023 13:33</c:v>
                      </c:pt>
                      <c:pt idx="599">
                        <c:v>31/05/2023 13:33</c:v>
                      </c:pt>
                      <c:pt idx="600">
                        <c:v>31/05/2023 13:33</c:v>
                      </c:pt>
                      <c:pt idx="601">
                        <c:v>31/05/2023 13:33</c:v>
                      </c:pt>
                      <c:pt idx="602">
                        <c:v>31/05/2023 13:33</c:v>
                      </c:pt>
                      <c:pt idx="603">
                        <c:v>31/05/2023 13:33</c:v>
                      </c:pt>
                      <c:pt idx="604">
                        <c:v>31/05/2023 13:33</c:v>
                      </c:pt>
                      <c:pt idx="605">
                        <c:v>31/05/2023 13:33</c:v>
                      </c:pt>
                      <c:pt idx="606">
                        <c:v>31/05/2023 13:33</c:v>
                      </c:pt>
                      <c:pt idx="607">
                        <c:v>31/05/2023 13:33</c:v>
                      </c:pt>
                      <c:pt idx="608">
                        <c:v>31/05/2023 13:33</c:v>
                      </c:pt>
                      <c:pt idx="609">
                        <c:v>31/05/2023 13:33</c:v>
                      </c:pt>
                      <c:pt idx="610">
                        <c:v>31/05/2023 13:33</c:v>
                      </c:pt>
                      <c:pt idx="611">
                        <c:v>31/05/2023 13:33</c:v>
                      </c:pt>
                      <c:pt idx="612">
                        <c:v>31/05/2023 13:33</c:v>
                      </c:pt>
                      <c:pt idx="613">
                        <c:v>31/05/2023 13:33</c:v>
                      </c:pt>
                      <c:pt idx="614">
                        <c:v>31/05/2023 13:33</c:v>
                      </c:pt>
                      <c:pt idx="615">
                        <c:v>31/05/2023 13:33</c:v>
                      </c:pt>
                      <c:pt idx="616">
                        <c:v>31/05/2023 13:33</c:v>
                      </c:pt>
                      <c:pt idx="617">
                        <c:v>31/05/2023 13:33</c:v>
                      </c:pt>
                      <c:pt idx="618">
                        <c:v>31/05/2023 13:33</c:v>
                      </c:pt>
                      <c:pt idx="619">
                        <c:v>31/05/2023 13:33</c:v>
                      </c:pt>
                      <c:pt idx="620">
                        <c:v>31/05/2023 13:34</c:v>
                      </c:pt>
                      <c:pt idx="621">
                        <c:v>31/05/2023 13:34</c:v>
                      </c:pt>
                      <c:pt idx="622">
                        <c:v>31/05/2023 13:34</c:v>
                      </c:pt>
                      <c:pt idx="623">
                        <c:v>31/05/2023 13:34</c:v>
                      </c:pt>
                      <c:pt idx="624">
                        <c:v>31/05/2023 13:34</c:v>
                      </c:pt>
                      <c:pt idx="625">
                        <c:v>31/05/2023 13:34</c:v>
                      </c:pt>
                      <c:pt idx="626">
                        <c:v>31/05/2023 13:34</c:v>
                      </c:pt>
                      <c:pt idx="627">
                        <c:v>31/05/2023 13:34</c:v>
                      </c:pt>
                      <c:pt idx="628">
                        <c:v>31/05/2023 13:34</c:v>
                      </c:pt>
                      <c:pt idx="629">
                        <c:v>31/05/2023 13:34</c:v>
                      </c:pt>
                      <c:pt idx="630">
                        <c:v>31/05/2023 13:34</c:v>
                      </c:pt>
                      <c:pt idx="631">
                        <c:v>31/05/2023 13:34</c:v>
                      </c:pt>
                      <c:pt idx="632">
                        <c:v>31/05/2023 13:34</c:v>
                      </c:pt>
                      <c:pt idx="633">
                        <c:v>31/05/2023 13:34</c:v>
                      </c:pt>
                      <c:pt idx="634">
                        <c:v>31/05/2023 13:34</c:v>
                      </c:pt>
                      <c:pt idx="635">
                        <c:v>31/05/2023 13:34</c:v>
                      </c:pt>
                      <c:pt idx="636">
                        <c:v>31/05/2023 13:34</c:v>
                      </c:pt>
                      <c:pt idx="637">
                        <c:v>31/05/2023 13:34</c:v>
                      </c:pt>
                      <c:pt idx="638">
                        <c:v>31/05/2023 13:34</c:v>
                      </c:pt>
                      <c:pt idx="639">
                        <c:v>31/05/2023 13:34</c:v>
                      </c:pt>
                      <c:pt idx="640">
                        <c:v>31/05/2023 13:34</c:v>
                      </c:pt>
                      <c:pt idx="641">
                        <c:v>31/05/2023 13:34</c:v>
                      </c:pt>
                      <c:pt idx="642">
                        <c:v>31/05/2023 13:34</c:v>
                      </c:pt>
                      <c:pt idx="643">
                        <c:v>31/05/2023 13:34</c:v>
                      </c:pt>
                      <c:pt idx="644">
                        <c:v>31/05/2023 13:34</c:v>
                      </c:pt>
                      <c:pt idx="645">
                        <c:v>31/05/2023 13:34</c:v>
                      </c:pt>
                      <c:pt idx="646">
                        <c:v>31/05/2023 13:34</c:v>
                      </c:pt>
                      <c:pt idx="647">
                        <c:v>31/05/2023 13:34</c:v>
                      </c:pt>
                      <c:pt idx="648">
                        <c:v>31/05/2023 13:34</c:v>
                      </c:pt>
                      <c:pt idx="649">
                        <c:v>31/05/2023 13:34</c:v>
                      </c:pt>
                      <c:pt idx="650">
                        <c:v>31/05/2023 13:34</c:v>
                      </c:pt>
                      <c:pt idx="651">
                        <c:v>31/05/2023 13:34</c:v>
                      </c:pt>
                      <c:pt idx="652">
                        <c:v>31/05/2023 13:34</c:v>
                      </c:pt>
                      <c:pt idx="653">
                        <c:v>31/05/2023 13:34</c:v>
                      </c:pt>
                      <c:pt idx="654">
                        <c:v>31/05/2023 13:34</c:v>
                      </c:pt>
                      <c:pt idx="655">
                        <c:v>31/05/2023 13:34</c:v>
                      </c:pt>
                      <c:pt idx="656">
                        <c:v>31/05/2023 13:34</c:v>
                      </c:pt>
                      <c:pt idx="657">
                        <c:v>31/05/2023 13:34</c:v>
                      </c:pt>
                      <c:pt idx="658">
                        <c:v>31/05/2023 13:34</c:v>
                      </c:pt>
                      <c:pt idx="659">
                        <c:v>31/05/2023 13:34</c:v>
                      </c:pt>
                      <c:pt idx="660">
                        <c:v>31/05/2023 13:34</c:v>
                      </c:pt>
                      <c:pt idx="661">
                        <c:v>31/05/2023 13:34</c:v>
                      </c:pt>
                      <c:pt idx="662">
                        <c:v>31/05/2023 13:34</c:v>
                      </c:pt>
                      <c:pt idx="663">
                        <c:v>31/05/2023 13:34</c:v>
                      </c:pt>
                      <c:pt idx="664">
                        <c:v>31/05/2023 13:34</c:v>
                      </c:pt>
                      <c:pt idx="665">
                        <c:v>31/05/2023 13:34</c:v>
                      </c:pt>
                      <c:pt idx="666">
                        <c:v>31/05/2023 13:34</c:v>
                      </c:pt>
                      <c:pt idx="667">
                        <c:v>31/05/2023 13:34</c:v>
                      </c:pt>
                      <c:pt idx="668">
                        <c:v>31/05/2023 13:34</c:v>
                      </c:pt>
                      <c:pt idx="669">
                        <c:v>31/05/2023 13:34</c:v>
                      </c:pt>
                      <c:pt idx="670">
                        <c:v>31/05/2023 13:34</c:v>
                      </c:pt>
                      <c:pt idx="671">
                        <c:v>31/05/2023 13:34</c:v>
                      </c:pt>
                      <c:pt idx="672">
                        <c:v>31/05/2023 13:34</c:v>
                      </c:pt>
                      <c:pt idx="673">
                        <c:v>31/05/2023 13:34</c:v>
                      </c:pt>
                      <c:pt idx="674">
                        <c:v>31/05/2023 13:34</c:v>
                      </c:pt>
                      <c:pt idx="675">
                        <c:v>31/05/2023 13:34</c:v>
                      </c:pt>
                      <c:pt idx="676">
                        <c:v>31/05/2023 13:34</c:v>
                      </c:pt>
                      <c:pt idx="677">
                        <c:v>31/05/2023 13:34</c:v>
                      </c:pt>
                      <c:pt idx="678">
                        <c:v>31/05/2023 13:34</c:v>
                      </c:pt>
                      <c:pt idx="679">
                        <c:v>31/05/2023 13:34</c:v>
                      </c:pt>
                      <c:pt idx="680">
                        <c:v>31/05/2023 13:35</c:v>
                      </c:pt>
                      <c:pt idx="681">
                        <c:v>31/05/2023 13:35</c:v>
                      </c:pt>
                      <c:pt idx="682">
                        <c:v>31/05/2023 13:35</c:v>
                      </c:pt>
                      <c:pt idx="683">
                        <c:v>31/05/2023 13:35</c:v>
                      </c:pt>
                      <c:pt idx="684">
                        <c:v>31/05/2023 13:35</c:v>
                      </c:pt>
                      <c:pt idx="685">
                        <c:v>31/05/2023 13:35</c:v>
                      </c:pt>
                      <c:pt idx="686">
                        <c:v>31/05/2023 13:35</c:v>
                      </c:pt>
                      <c:pt idx="687">
                        <c:v>31/05/2023 13:35</c:v>
                      </c:pt>
                      <c:pt idx="688">
                        <c:v>31/05/2023 13:35</c:v>
                      </c:pt>
                      <c:pt idx="689">
                        <c:v>31/05/2023 13:35</c:v>
                      </c:pt>
                      <c:pt idx="690">
                        <c:v>31/05/2023 13:35</c:v>
                      </c:pt>
                      <c:pt idx="691">
                        <c:v>31/05/2023 13:35</c:v>
                      </c:pt>
                      <c:pt idx="692">
                        <c:v>31/05/2023 13:35</c:v>
                      </c:pt>
                      <c:pt idx="693">
                        <c:v>31/05/2023 13:35</c:v>
                      </c:pt>
                      <c:pt idx="694">
                        <c:v>31/05/2023 13:35</c:v>
                      </c:pt>
                      <c:pt idx="695">
                        <c:v>31/05/2023 13:35</c:v>
                      </c:pt>
                      <c:pt idx="696">
                        <c:v>31/05/2023 13:35</c:v>
                      </c:pt>
                      <c:pt idx="697">
                        <c:v>31/05/2023 13:35</c:v>
                      </c:pt>
                      <c:pt idx="698">
                        <c:v>31/05/2023 13:35</c:v>
                      </c:pt>
                      <c:pt idx="699">
                        <c:v>31/05/2023 13:35</c:v>
                      </c:pt>
                      <c:pt idx="700">
                        <c:v>31/05/2023 13:35</c:v>
                      </c:pt>
                      <c:pt idx="701">
                        <c:v>31/05/2023 13:35</c:v>
                      </c:pt>
                      <c:pt idx="702">
                        <c:v>31/05/2023 13:35</c:v>
                      </c:pt>
                      <c:pt idx="703">
                        <c:v>31/05/2023 13:35</c:v>
                      </c:pt>
                      <c:pt idx="704">
                        <c:v>31/05/2023 13:35</c:v>
                      </c:pt>
                      <c:pt idx="705">
                        <c:v>31/05/2023 13:35</c:v>
                      </c:pt>
                      <c:pt idx="706">
                        <c:v>31/05/2023 13:35</c:v>
                      </c:pt>
                      <c:pt idx="707">
                        <c:v>31/05/2023 13:35</c:v>
                      </c:pt>
                      <c:pt idx="708">
                        <c:v>31/05/2023 13:35</c:v>
                      </c:pt>
                      <c:pt idx="709">
                        <c:v>31/05/2023 13:35</c:v>
                      </c:pt>
                      <c:pt idx="710">
                        <c:v>31/05/2023 13:35</c:v>
                      </c:pt>
                      <c:pt idx="711">
                        <c:v>31/05/2023 13:35</c:v>
                      </c:pt>
                      <c:pt idx="712">
                        <c:v>31/05/2023 13:35</c:v>
                      </c:pt>
                      <c:pt idx="713">
                        <c:v>31/05/2023 13:35</c:v>
                      </c:pt>
                      <c:pt idx="714">
                        <c:v>31/05/2023 13:35</c:v>
                      </c:pt>
                      <c:pt idx="715">
                        <c:v>31/05/2023 13:35</c:v>
                      </c:pt>
                      <c:pt idx="716">
                        <c:v>31/05/2023 13:35</c:v>
                      </c:pt>
                      <c:pt idx="717">
                        <c:v>31/05/2023 13:35</c:v>
                      </c:pt>
                      <c:pt idx="718">
                        <c:v>31/05/2023 13:35</c:v>
                      </c:pt>
                      <c:pt idx="719">
                        <c:v>31/05/2023 13:35</c:v>
                      </c:pt>
                      <c:pt idx="720">
                        <c:v>31/05/2023 13:35</c:v>
                      </c:pt>
                      <c:pt idx="721">
                        <c:v>31/05/2023 13:35</c:v>
                      </c:pt>
                      <c:pt idx="722">
                        <c:v>31/05/2023 13:35</c:v>
                      </c:pt>
                      <c:pt idx="723">
                        <c:v>31/05/2023 13:35</c:v>
                      </c:pt>
                      <c:pt idx="724">
                        <c:v>31/05/2023 13:35</c:v>
                      </c:pt>
                      <c:pt idx="725">
                        <c:v>31/05/2023 13:35</c:v>
                      </c:pt>
                      <c:pt idx="726">
                        <c:v>31/05/2023 13:35</c:v>
                      </c:pt>
                      <c:pt idx="727">
                        <c:v>31/05/2023 13:35</c:v>
                      </c:pt>
                      <c:pt idx="728">
                        <c:v>31/05/2023 13:35</c:v>
                      </c:pt>
                      <c:pt idx="729">
                        <c:v>31/05/2023 13:35</c:v>
                      </c:pt>
                      <c:pt idx="730">
                        <c:v>31/05/2023 13:35</c:v>
                      </c:pt>
                      <c:pt idx="731">
                        <c:v>31/05/2023 13:35</c:v>
                      </c:pt>
                      <c:pt idx="732">
                        <c:v>31/05/2023 13:35</c:v>
                      </c:pt>
                      <c:pt idx="733">
                        <c:v>31/05/2023 13:35</c:v>
                      </c:pt>
                      <c:pt idx="734">
                        <c:v>31/05/2023 13:35</c:v>
                      </c:pt>
                      <c:pt idx="735">
                        <c:v>31/05/2023 13:35</c:v>
                      </c:pt>
                      <c:pt idx="736">
                        <c:v>31/05/2023 13:35</c:v>
                      </c:pt>
                      <c:pt idx="737">
                        <c:v>31/05/2023 13:35</c:v>
                      </c:pt>
                      <c:pt idx="738">
                        <c:v>31/05/2023 13:35</c:v>
                      </c:pt>
                      <c:pt idx="739">
                        <c:v>31/05/2023 13:36</c:v>
                      </c:pt>
                      <c:pt idx="740">
                        <c:v>31/05/2023 13:36</c:v>
                      </c:pt>
                      <c:pt idx="741">
                        <c:v>31/05/2023 13:36</c:v>
                      </c:pt>
                      <c:pt idx="742">
                        <c:v>31/05/2023 13:36</c:v>
                      </c:pt>
                      <c:pt idx="743">
                        <c:v>31/05/2023 13:36</c:v>
                      </c:pt>
                      <c:pt idx="744">
                        <c:v>31/05/2023 13:36</c:v>
                      </c:pt>
                      <c:pt idx="745">
                        <c:v>31/05/2023 13:36</c:v>
                      </c:pt>
                      <c:pt idx="746">
                        <c:v>31/05/2023 13:36</c:v>
                      </c:pt>
                      <c:pt idx="747">
                        <c:v>31/05/2023 13:36</c:v>
                      </c:pt>
                      <c:pt idx="748">
                        <c:v>31/05/2023 13:36</c:v>
                      </c:pt>
                      <c:pt idx="749">
                        <c:v>31/05/2023 13:36</c:v>
                      </c:pt>
                      <c:pt idx="750">
                        <c:v>31/05/2023 13:36</c:v>
                      </c:pt>
                      <c:pt idx="751">
                        <c:v>31/05/2023 13:36</c:v>
                      </c:pt>
                      <c:pt idx="752">
                        <c:v>31/05/2023 13:36</c:v>
                      </c:pt>
                      <c:pt idx="753">
                        <c:v>31/05/2023 13:36</c:v>
                      </c:pt>
                      <c:pt idx="754">
                        <c:v>31/05/2023 13:36</c:v>
                      </c:pt>
                      <c:pt idx="755">
                        <c:v>31/05/2023 13:36</c:v>
                      </c:pt>
                      <c:pt idx="756">
                        <c:v>31/05/2023 13:36</c:v>
                      </c:pt>
                      <c:pt idx="757">
                        <c:v>31/05/2023 13:36</c:v>
                      </c:pt>
                      <c:pt idx="758">
                        <c:v>31/05/2023 13:36</c:v>
                      </c:pt>
                      <c:pt idx="759">
                        <c:v>31/05/2023 13:36</c:v>
                      </c:pt>
                      <c:pt idx="760">
                        <c:v>31/05/2023 13:36</c:v>
                      </c:pt>
                      <c:pt idx="761">
                        <c:v>31/05/2023 13:36</c:v>
                      </c:pt>
                      <c:pt idx="762">
                        <c:v>31/05/2023 13:36</c:v>
                      </c:pt>
                      <c:pt idx="763">
                        <c:v>31/05/2023 13:36</c:v>
                      </c:pt>
                      <c:pt idx="764">
                        <c:v>31/05/2023 13:36</c:v>
                      </c:pt>
                      <c:pt idx="765">
                        <c:v>31/05/2023 13:36</c:v>
                      </c:pt>
                      <c:pt idx="766">
                        <c:v>31/05/2023 13:36</c:v>
                      </c:pt>
                      <c:pt idx="767">
                        <c:v>31/05/2023 13:36</c:v>
                      </c:pt>
                      <c:pt idx="768">
                        <c:v>31/05/2023 13:36</c:v>
                      </c:pt>
                      <c:pt idx="769">
                        <c:v>31/05/2023 13:36</c:v>
                      </c:pt>
                      <c:pt idx="770">
                        <c:v>31/05/2023 13:36</c:v>
                      </c:pt>
                      <c:pt idx="771">
                        <c:v>31/05/2023 13:36</c:v>
                      </c:pt>
                      <c:pt idx="772">
                        <c:v>31/05/2023 13:36</c:v>
                      </c:pt>
                      <c:pt idx="773">
                        <c:v>31/05/2023 13:36</c:v>
                      </c:pt>
                      <c:pt idx="774">
                        <c:v>31/05/2023 13:36</c:v>
                      </c:pt>
                      <c:pt idx="775">
                        <c:v>31/05/2023 13:36</c:v>
                      </c:pt>
                      <c:pt idx="776">
                        <c:v>31/05/2023 13:36</c:v>
                      </c:pt>
                      <c:pt idx="777">
                        <c:v>31/05/2023 13:36</c:v>
                      </c:pt>
                      <c:pt idx="778">
                        <c:v>31/05/2023 13:36</c:v>
                      </c:pt>
                      <c:pt idx="779">
                        <c:v>31/05/2023 13:36</c:v>
                      </c:pt>
                      <c:pt idx="780">
                        <c:v>31/05/2023 13:36</c:v>
                      </c:pt>
                      <c:pt idx="781">
                        <c:v>31/05/2023 13:36</c:v>
                      </c:pt>
                      <c:pt idx="782">
                        <c:v>31/05/2023 13:36</c:v>
                      </c:pt>
                      <c:pt idx="783">
                        <c:v>31/05/2023 13:36</c:v>
                      </c:pt>
                      <c:pt idx="784">
                        <c:v>31/05/2023 13:36</c:v>
                      </c:pt>
                      <c:pt idx="785">
                        <c:v>31/05/2023 13:36</c:v>
                      </c:pt>
                      <c:pt idx="786">
                        <c:v>31/05/2023 13:36</c:v>
                      </c:pt>
                      <c:pt idx="787">
                        <c:v>31/05/2023 13:36</c:v>
                      </c:pt>
                      <c:pt idx="788">
                        <c:v>31/05/2023 13:36</c:v>
                      </c:pt>
                      <c:pt idx="789">
                        <c:v>31/05/2023 13:36</c:v>
                      </c:pt>
                      <c:pt idx="790">
                        <c:v>31/05/2023 13:36</c:v>
                      </c:pt>
                      <c:pt idx="791">
                        <c:v>31/05/2023 13:36</c:v>
                      </c:pt>
                      <c:pt idx="792">
                        <c:v>31/05/2023 13:36</c:v>
                      </c:pt>
                      <c:pt idx="793">
                        <c:v>31/05/2023 13:36</c:v>
                      </c:pt>
                      <c:pt idx="794">
                        <c:v>31/05/2023 13:36</c:v>
                      </c:pt>
                      <c:pt idx="795">
                        <c:v>31/05/2023 13:36</c:v>
                      </c:pt>
                      <c:pt idx="796">
                        <c:v>31/05/2023 13:36</c:v>
                      </c:pt>
                      <c:pt idx="797">
                        <c:v>31/05/2023 13:36</c:v>
                      </c:pt>
                      <c:pt idx="798">
                        <c:v>31/05/2023 13:37</c:v>
                      </c:pt>
                      <c:pt idx="799">
                        <c:v>31/05/2023 13:37</c:v>
                      </c:pt>
                      <c:pt idx="800">
                        <c:v>31/05/2023 13:37</c:v>
                      </c:pt>
                      <c:pt idx="801">
                        <c:v>31/05/2023 13:37</c:v>
                      </c:pt>
                      <c:pt idx="802">
                        <c:v>31/05/2023 13:37</c:v>
                      </c:pt>
                      <c:pt idx="803">
                        <c:v>31/05/2023 13:37</c:v>
                      </c:pt>
                      <c:pt idx="804">
                        <c:v>31/05/2023 13:37</c:v>
                      </c:pt>
                      <c:pt idx="805">
                        <c:v>31/05/2023 13:37</c:v>
                      </c:pt>
                      <c:pt idx="806">
                        <c:v>31/05/2023 13:37</c:v>
                      </c:pt>
                      <c:pt idx="807">
                        <c:v>31/05/2023 13:37</c:v>
                      </c:pt>
                      <c:pt idx="808">
                        <c:v>31/05/2023 13:37</c:v>
                      </c:pt>
                      <c:pt idx="809">
                        <c:v>31/05/2023 13:37</c:v>
                      </c:pt>
                      <c:pt idx="810">
                        <c:v>31/05/2023 13:37</c:v>
                      </c:pt>
                      <c:pt idx="811">
                        <c:v>31/05/2023 13:37</c:v>
                      </c:pt>
                      <c:pt idx="812">
                        <c:v>31/05/2023 13:37</c:v>
                      </c:pt>
                      <c:pt idx="813">
                        <c:v>31/05/2023 13:37</c:v>
                      </c:pt>
                      <c:pt idx="814">
                        <c:v>31/05/2023 13:37</c:v>
                      </c:pt>
                      <c:pt idx="815">
                        <c:v>31/05/2023 13:37</c:v>
                      </c:pt>
                      <c:pt idx="816">
                        <c:v>31/05/2023 13:37</c:v>
                      </c:pt>
                      <c:pt idx="817">
                        <c:v>31/05/2023 13:37</c:v>
                      </c:pt>
                      <c:pt idx="818">
                        <c:v>31/05/2023 13:37</c:v>
                      </c:pt>
                      <c:pt idx="819">
                        <c:v>31/05/2023 13:37</c:v>
                      </c:pt>
                      <c:pt idx="820">
                        <c:v>31/05/2023 13:37</c:v>
                      </c:pt>
                      <c:pt idx="821">
                        <c:v>31/05/2023 13:37</c:v>
                      </c:pt>
                      <c:pt idx="822">
                        <c:v>31/05/2023 13:37</c:v>
                      </c:pt>
                      <c:pt idx="823">
                        <c:v>31/05/2023 13:37</c:v>
                      </c:pt>
                      <c:pt idx="824">
                        <c:v>31/05/2023 13:37</c:v>
                      </c:pt>
                      <c:pt idx="825">
                        <c:v>31/05/2023 13:37</c:v>
                      </c:pt>
                      <c:pt idx="826">
                        <c:v>31/05/2023 13:37</c:v>
                      </c:pt>
                      <c:pt idx="827">
                        <c:v>31/05/2023 13:37</c:v>
                      </c:pt>
                      <c:pt idx="828">
                        <c:v>31/05/2023 13:37</c:v>
                      </c:pt>
                      <c:pt idx="829">
                        <c:v>31/05/2023 13:37</c:v>
                      </c:pt>
                      <c:pt idx="830">
                        <c:v>31/05/2023 13:37</c:v>
                      </c:pt>
                      <c:pt idx="831">
                        <c:v>31/05/2023 13:37</c:v>
                      </c:pt>
                      <c:pt idx="832">
                        <c:v>31/05/2023 13:37</c:v>
                      </c:pt>
                      <c:pt idx="833">
                        <c:v>31/05/2023 13:37</c:v>
                      </c:pt>
                      <c:pt idx="834">
                        <c:v>31/05/2023 13:37</c:v>
                      </c:pt>
                      <c:pt idx="835">
                        <c:v>31/05/2023 13:37</c:v>
                      </c:pt>
                      <c:pt idx="836">
                        <c:v>31/05/2023 13:37</c:v>
                      </c:pt>
                      <c:pt idx="837">
                        <c:v>31/05/2023 13:37</c:v>
                      </c:pt>
                      <c:pt idx="838">
                        <c:v>31/05/2023 13:37</c:v>
                      </c:pt>
                      <c:pt idx="839">
                        <c:v>31/05/2023 13:37</c:v>
                      </c:pt>
                      <c:pt idx="840">
                        <c:v>31/05/2023 13:37</c:v>
                      </c:pt>
                      <c:pt idx="841">
                        <c:v>31/05/2023 13:37</c:v>
                      </c:pt>
                      <c:pt idx="842">
                        <c:v>31/05/2023 13:37</c:v>
                      </c:pt>
                      <c:pt idx="843">
                        <c:v>31/05/2023 13:37</c:v>
                      </c:pt>
                      <c:pt idx="844">
                        <c:v>31/05/2023 13:37</c:v>
                      </c:pt>
                      <c:pt idx="845">
                        <c:v>31/05/2023 13:37</c:v>
                      </c:pt>
                      <c:pt idx="846">
                        <c:v>31/05/2023 13:37</c:v>
                      </c:pt>
                      <c:pt idx="847">
                        <c:v>31/05/2023 13:37</c:v>
                      </c:pt>
                      <c:pt idx="848">
                        <c:v>31/05/2023 13:37</c:v>
                      </c:pt>
                      <c:pt idx="849">
                        <c:v>31/05/2023 13:37</c:v>
                      </c:pt>
                      <c:pt idx="850">
                        <c:v>31/05/2023 13:37</c:v>
                      </c:pt>
                      <c:pt idx="851">
                        <c:v>31/05/2023 13:37</c:v>
                      </c:pt>
                      <c:pt idx="852">
                        <c:v>31/05/2023 13:37</c:v>
                      </c:pt>
                      <c:pt idx="853">
                        <c:v>31/05/2023 13:37</c:v>
                      </c:pt>
                      <c:pt idx="854">
                        <c:v>31/05/2023 13:37</c:v>
                      </c:pt>
                      <c:pt idx="855">
                        <c:v>31/05/2023 13:37</c:v>
                      </c:pt>
                      <c:pt idx="856">
                        <c:v>31/05/2023 13:37</c:v>
                      </c:pt>
                      <c:pt idx="857">
                        <c:v>31/05/2023 13:37</c:v>
                      </c:pt>
                      <c:pt idx="858">
                        <c:v>31/05/2023 13:38</c:v>
                      </c:pt>
                      <c:pt idx="859">
                        <c:v>31/05/2023 13:38</c:v>
                      </c:pt>
                      <c:pt idx="860">
                        <c:v>31/05/2023 13:38</c:v>
                      </c:pt>
                      <c:pt idx="861">
                        <c:v>31/05/2023 13:38</c:v>
                      </c:pt>
                      <c:pt idx="862">
                        <c:v>31/05/2023 13:38</c:v>
                      </c:pt>
                      <c:pt idx="863">
                        <c:v>31/05/2023 13:38</c:v>
                      </c:pt>
                      <c:pt idx="864">
                        <c:v>31/05/2023 13:38</c:v>
                      </c:pt>
                      <c:pt idx="865">
                        <c:v>31/05/2023 13:38</c:v>
                      </c:pt>
                      <c:pt idx="866">
                        <c:v>31/05/2023 13:38</c:v>
                      </c:pt>
                      <c:pt idx="867">
                        <c:v>31/05/2023 13:38</c:v>
                      </c:pt>
                      <c:pt idx="868">
                        <c:v>31/05/2023 13:38</c:v>
                      </c:pt>
                      <c:pt idx="869">
                        <c:v>31/05/2023 13:38</c:v>
                      </c:pt>
                      <c:pt idx="870">
                        <c:v>31/05/2023 13:38</c:v>
                      </c:pt>
                      <c:pt idx="871">
                        <c:v>31/05/2023 13:38</c:v>
                      </c:pt>
                      <c:pt idx="872">
                        <c:v>31/05/2023 13:38</c:v>
                      </c:pt>
                      <c:pt idx="873">
                        <c:v>31/05/2023 13:38</c:v>
                      </c:pt>
                      <c:pt idx="874">
                        <c:v>31/05/2023 13:38</c:v>
                      </c:pt>
                      <c:pt idx="875">
                        <c:v>31/05/2023 13:38</c:v>
                      </c:pt>
                      <c:pt idx="876">
                        <c:v>31/05/2023 13:38</c:v>
                      </c:pt>
                      <c:pt idx="877">
                        <c:v>31/05/2023 13:38</c:v>
                      </c:pt>
                      <c:pt idx="878">
                        <c:v>31/05/2023 13:38</c:v>
                      </c:pt>
                      <c:pt idx="879">
                        <c:v>31/05/2023 13:38</c:v>
                      </c:pt>
                      <c:pt idx="880">
                        <c:v>31/05/2023 13:38</c:v>
                      </c:pt>
                      <c:pt idx="881">
                        <c:v>31/05/2023 13:38</c:v>
                      </c:pt>
                      <c:pt idx="882">
                        <c:v>31/05/2023 13:38</c:v>
                      </c:pt>
                      <c:pt idx="883">
                        <c:v>31/05/2023 13:38</c:v>
                      </c:pt>
                      <c:pt idx="884">
                        <c:v>31/05/2023 13:38</c:v>
                      </c:pt>
                      <c:pt idx="885">
                        <c:v>31/05/2023 13:38</c:v>
                      </c:pt>
                      <c:pt idx="886">
                        <c:v>31/05/2023 13:38</c:v>
                      </c:pt>
                      <c:pt idx="887">
                        <c:v>31/05/2023 13:38</c:v>
                      </c:pt>
                      <c:pt idx="888">
                        <c:v>31/05/2023 13:38</c:v>
                      </c:pt>
                      <c:pt idx="889">
                        <c:v>31/05/2023 13:38</c:v>
                      </c:pt>
                      <c:pt idx="890">
                        <c:v>31/05/2023 13:38</c:v>
                      </c:pt>
                      <c:pt idx="891">
                        <c:v>31/05/2023 13:38</c:v>
                      </c:pt>
                      <c:pt idx="892">
                        <c:v>31/05/2023 13:38</c:v>
                      </c:pt>
                      <c:pt idx="893">
                        <c:v>31/05/2023 13:38</c:v>
                      </c:pt>
                      <c:pt idx="894">
                        <c:v>31/05/2023 13:38</c:v>
                      </c:pt>
                      <c:pt idx="895">
                        <c:v>31/05/2023 13:38</c:v>
                      </c:pt>
                      <c:pt idx="896">
                        <c:v>31/05/2023 13:38</c:v>
                      </c:pt>
                      <c:pt idx="897">
                        <c:v>31/05/2023 13:38</c:v>
                      </c:pt>
                      <c:pt idx="898">
                        <c:v>31/05/2023 13:38</c:v>
                      </c:pt>
                      <c:pt idx="899">
                        <c:v>31/05/2023 13:38</c:v>
                      </c:pt>
                      <c:pt idx="900">
                        <c:v>31/05/2023 13:38</c:v>
                      </c:pt>
                      <c:pt idx="901">
                        <c:v>31/05/2023 13:38</c:v>
                      </c:pt>
                      <c:pt idx="902">
                        <c:v>31/05/2023 13:38</c:v>
                      </c:pt>
                      <c:pt idx="903">
                        <c:v>31/05/2023 13:38</c:v>
                      </c:pt>
                      <c:pt idx="904">
                        <c:v>31/05/2023 13:38</c:v>
                      </c:pt>
                      <c:pt idx="905">
                        <c:v>31/05/2023 13:38</c:v>
                      </c:pt>
                      <c:pt idx="906">
                        <c:v>31/05/2023 13:38</c:v>
                      </c:pt>
                      <c:pt idx="907">
                        <c:v>31/05/2023 13:38</c:v>
                      </c:pt>
                      <c:pt idx="908">
                        <c:v>31/05/2023 13:38</c:v>
                      </c:pt>
                      <c:pt idx="909">
                        <c:v>31/05/2023 13:38</c:v>
                      </c:pt>
                      <c:pt idx="910">
                        <c:v>31/05/2023 13:38</c:v>
                      </c:pt>
                      <c:pt idx="911">
                        <c:v>31/05/2023 13:38</c:v>
                      </c:pt>
                      <c:pt idx="912">
                        <c:v>31/05/2023 13:38</c:v>
                      </c:pt>
                      <c:pt idx="913">
                        <c:v>31/05/2023 13:38</c:v>
                      </c:pt>
                      <c:pt idx="914">
                        <c:v>31/05/2023 13:38</c:v>
                      </c:pt>
                      <c:pt idx="915">
                        <c:v>31/05/2023 13:38</c:v>
                      </c:pt>
                      <c:pt idx="916">
                        <c:v>31/05/2023 13:38</c:v>
                      </c:pt>
                      <c:pt idx="917">
                        <c:v>31/05/2023 13:38</c:v>
                      </c:pt>
                      <c:pt idx="918">
                        <c:v>31/05/2023 13:39</c:v>
                      </c:pt>
                      <c:pt idx="919">
                        <c:v>31/05/2023 13:39</c:v>
                      </c:pt>
                      <c:pt idx="920">
                        <c:v>31/05/2023 13:39</c:v>
                      </c:pt>
                      <c:pt idx="921">
                        <c:v>31/05/2023 13:39</c:v>
                      </c:pt>
                      <c:pt idx="922">
                        <c:v>31/05/2023 13:39</c:v>
                      </c:pt>
                      <c:pt idx="923">
                        <c:v>31/05/2023 13:39</c:v>
                      </c:pt>
                      <c:pt idx="924">
                        <c:v>31/05/2023 13:39</c:v>
                      </c:pt>
                      <c:pt idx="925">
                        <c:v>31/05/2023 13:39</c:v>
                      </c:pt>
                      <c:pt idx="926">
                        <c:v>31/05/2023 13:39</c:v>
                      </c:pt>
                      <c:pt idx="927">
                        <c:v>31/05/2023 13:39</c:v>
                      </c:pt>
                      <c:pt idx="928">
                        <c:v>31/05/2023 13:39</c:v>
                      </c:pt>
                      <c:pt idx="929">
                        <c:v>31/05/2023 13:39</c:v>
                      </c:pt>
                      <c:pt idx="930">
                        <c:v>31/05/2023 13:39</c:v>
                      </c:pt>
                      <c:pt idx="931">
                        <c:v>31/05/2023 13:39</c:v>
                      </c:pt>
                      <c:pt idx="932">
                        <c:v>31/05/2023 13:39</c:v>
                      </c:pt>
                      <c:pt idx="933">
                        <c:v>31/05/2023 13:39</c:v>
                      </c:pt>
                      <c:pt idx="934">
                        <c:v>31/05/2023 13:39</c:v>
                      </c:pt>
                      <c:pt idx="935">
                        <c:v>31/05/2023 13:39</c:v>
                      </c:pt>
                      <c:pt idx="936">
                        <c:v>31/05/2023 13:39</c:v>
                      </c:pt>
                      <c:pt idx="937">
                        <c:v>31/05/2023 13:39</c:v>
                      </c:pt>
                      <c:pt idx="938">
                        <c:v>31/05/2023 13:39</c:v>
                      </c:pt>
                      <c:pt idx="939">
                        <c:v>31/05/2023 13:39</c:v>
                      </c:pt>
                      <c:pt idx="940">
                        <c:v>31/05/2023 13:39</c:v>
                      </c:pt>
                      <c:pt idx="941">
                        <c:v>31/05/2023 13:39</c:v>
                      </c:pt>
                      <c:pt idx="942">
                        <c:v>31/05/2023 13:39</c:v>
                      </c:pt>
                      <c:pt idx="943">
                        <c:v>31/05/2023 13:39</c:v>
                      </c:pt>
                      <c:pt idx="944">
                        <c:v>31/05/2023 13:39</c:v>
                      </c:pt>
                      <c:pt idx="945">
                        <c:v>31/05/2023 13:39</c:v>
                      </c:pt>
                      <c:pt idx="946">
                        <c:v>31/05/2023 13:39</c:v>
                      </c:pt>
                      <c:pt idx="947">
                        <c:v>31/05/2023 13:39</c:v>
                      </c:pt>
                      <c:pt idx="948">
                        <c:v>31/05/2023 13:39</c:v>
                      </c:pt>
                      <c:pt idx="949">
                        <c:v>31/05/2023 13:39</c:v>
                      </c:pt>
                      <c:pt idx="950">
                        <c:v>31/05/2023 13:39</c:v>
                      </c:pt>
                      <c:pt idx="951">
                        <c:v>31/05/2023 13:39</c:v>
                      </c:pt>
                      <c:pt idx="952">
                        <c:v>31/05/2023 13:39</c:v>
                      </c:pt>
                      <c:pt idx="953">
                        <c:v>31/05/2023 13:39</c:v>
                      </c:pt>
                      <c:pt idx="954">
                        <c:v>31/05/2023 13:39</c:v>
                      </c:pt>
                      <c:pt idx="955">
                        <c:v>31/05/2023 13:39</c:v>
                      </c:pt>
                      <c:pt idx="956">
                        <c:v>31/05/2023 13:39</c:v>
                      </c:pt>
                      <c:pt idx="957">
                        <c:v>31/05/2023 13:39</c:v>
                      </c:pt>
                      <c:pt idx="958">
                        <c:v>31/05/2023 13:39</c:v>
                      </c:pt>
                      <c:pt idx="959">
                        <c:v>31/05/2023 13:39</c:v>
                      </c:pt>
                      <c:pt idx="960">
                        <c:v>31/05/2023 13:39</c:v>
                      </c:pt>
                      <c:pt idx="961">
                        <c:v>31/05/2023 13:39</c:v>
                      </c:pt>
                      <c:pt idx="962">
                        <c:v>31/05/2023 13:39</c:v>
                      </c:pt>
                      <c:pt idx="963">
                        <c:v>31/05/2023 13:39</c:v>
                      </c:pt>
                      <c:pt idx="964">
                        <c:v>31/05/2023 13:39</c:v>
                      </c:pt>
                      <c:pt idx="965">
                        <c:v>31/05/2023 13:39</c:v>
                      </c:pt>
                      <c:pt idx="966">
                        <c:v>31/05/2023 13:39</c:v>
                      </c:pt>
                      <c:pt idx="967">
                        <c:v>31/05/2023 13:39</c:v>
                      </c:pt>
                      <c:pt idx="968">
                        <c:v>31/05/2023 13:39</c:v>
                      </c:pt>
                      <c:pt idx="969">
                        <c:v>31/05/2023 13:39</c:v>
                      </c:pt>
                      <c:pt idx="970">
                        <c:v>31/05/2023 13:39</c:v>
                      </c:pt>
                      <c:pt idx="971">
                        <c:v>31/05/2023 13:39</c:v>
                      </c:pt>
                      <c:pt idx="972">
                        <c:v>31/05/2023 13:39</c:v>
                      </c:pt>
                      <c:pt idx="973">
                        <c:v>31/05/2023 13:39</c:v>
                      </c:pt>
                      <c:pt idx="974">
                        <c:v>31/05/2023 13:39</c:v>
                      </c:pt>
                      <c:pt idx="975">
                        <c:v>31/05/2023 13:39</c:v>
                      </c:pt>
                      <c:pt idx="976">
                        <c:v>31/05/2023 13:39</c:v>
                      </c:pt>
                      <c:pt idx="977">
                        <c:v>31/05/2023 13:40</c:v>
                      </c:pt>
                      <c:pt idx="978">
                        <c:v>31/05/2023 13:40</c:v>
                      </c:pt>
                      <c:pt idx="979">
                        <c:v>31/05/2023 13:40</c:v>
                      </c:pt>
                      <c:pt idx="980">
                        <c:v>31/05/2023 13:40</c:v>
                      </c:pt>
                      <c:pt idx="981">
                        <c:v>31/05/2023 13:40</c:v>
                      </c:pt>
                      <c:pt idx="982">
                        <c:v>31/05/2023 13:40</c:v>
                      </c:pt>
                      <c:pt idx="983">
                        <c:v>31/05/2023 13:40</c:v>
                      </c:pt>
                      <c:pt idx="984">
                        <c:v>31/05/2023 13:40</c:v>
                      </c:pt>
                      <c:pt idx="985">
                        <c:v>31/05/2023 13:40</c:v>
                      </c:pt>
                      <c:pt idx="986">
                        <c:v>31/05/2023 13:40</c:v>
                      </c:pt>
                      <c:pt idx="987">
                        <c:v>31/05/2023 13:40</c:v>
                      </c:pt>
                      <c:pt idx="988">
                        <c:v>31/05/2023 13:40</c:v>
                      </c:pt>
                      <c:pt idx="989">
                        <c:v>31/05/2023 13:40</c:v>
                      </c:pt>
                      <c:pt idx="990">
                        <c:v>31/05/2023 13:40</c:v>
                      </c:pt>
                      <c:pt idx="991">
                        <c:v>31/05/2023 13:40</c:v>
                      </c:pt>
                      <c:pt idx="992">
                        <c:v>31/05/2023 13:40</c:v>
                      </c:pt>
                      <c:pt idx="993">
                        <c:v>31/05/2023 13:40</c:v>
                      </c:pt>
                      <c:pt idx="994">
                        <c:v>31/05/2023 13:40</c:v>
                      </c:pt>
                      <c:pt idx="995">
                        <c:v>31/05/2023 13:40</c:v>
                      </c:pt>
                      <c:pt idx="996">
                        <c:v>31/05/2023 13:40</c:v>
                      </c:pt>
                      <c:pt idx="997">
                        <c:v>31/05/2023 13:40</c:v>
                      </c:pt>
                      <c:pt idx="998">
                        <c:v>31/05/2023 13:40</c:v>
                      </c:pt>
                      <c:pt idx="999">
                        <c:v>31/05/2023 13:40</c:v>
                      </c:pt>
                      <c:pt idx="1000">
                        <c:v>31/05/2023 13:40</c:v>
                      </c:pt>
                      <c:pt idx="1001">
                        <c:v>31/05/2023 13:40</c:v>
                      </c:pt>
                      <c:pt idx="1002">
                        <c:v>31/05/2023 13:40</c:v>
                      </c:pt>
                      <c:pt idx="1003">
                        <c:v>31/05/2023 13:40</c:v>
                      </c:pt>
                      <c:pt idx="1004">
                        <c:v>31/05/2023 13:40</c:v>
                      </c:pt>
                      <c:pt idx="1005">
                        <c:v>31/05/2023 13:40</c:v>
                      </c:pt>
                      <c:pt idx="1006">
                        <c:v>31/05/2023 13:40</c:v>
                      </c:pt>
                      <c:pt idx="1007">
                        <c:v>31/05/2023 13:40</c:v>
                      </c:pt>
                      <c:pt idx="1008">
                        <c:v>31/05/2023 13:40</c:v>
                      </c:pt>
                      <c:pt idx="1009">
                        <c:v>31/05/2023 13:40</c:v>
                      </c:pt>
                      <c:pt idx="1010">
                        <c:v>31/05/2023 13:40</c:v>
                      </c:pt>
                      <c:pt idx="1011">
                        <c:v>31/05/2023 13:40</c:v>
                      </c:pt>
                      <c:pt idx="1012">
                        <c:v>31/05/2023 13:40</c:v>
                      </c:pt>
                      <c:pt idx="1013">
                        <c:v>31/05/2023 13:40</c:v>
                      </c:pt>
                      <c:pt idx="1014">
                        <c:v>31/05/2023 13:40</c:v>
                      </c:pt>
                      <c:pt idx="1015">
                        <c:v>31/05/2023 13:40</c:v>
                      </c:pt>
                      <c:pt idx="1016">
                        <c:v>31/05/2023 13:40</c:v>
                      </c:pt>
                      <c:pt idx="1017">
                        <c:v>31/05/2023 13:40</c:v>
                      </c:pt>
                      <c:pt idx="1018">
                        <c:v>31/05/2023 13:40</c:v>
                      </c:pt>
                      <c:pt idx="1019">
                        <c:v>31/05/2023 13:40</c:v>
                      </c:pt>
                      <c:pt idx="1020">
                        <c:v>31/05/2023 13:40</c:v>
                      </c:pt>
                      <c:pt idx="1021">
                        <c:v>31/05/2023 13:40</c:v>
                      </c:pt>
                      <c:pt idx="1022">
                        <c:v>31/05/2023 13:40</c:v>
                      </c:pt>
                      <c:pt idx="1023">
                        <c:v>31/05/2023 13:40</c:v>
                      </c:pt>
                      <c:pt idx="1024">
                        <c:v>31/05/2023 13:40</c:v>
                      </c:pt>
                      <c:pt idx="1025">
                        <c:v>31/05/2023 13:40</c:v>
                      </c:pt>
                      <c:pt idx="1026">
                        <c:v>31/05/2023 13:40</c:v>
                      </c:pt>
                      <c:pt idx="1027">
                        <c:v>31/05/2023 13:40</c:v>
                      </c:pt>
                      <c:pt idx="1028">
                        <c:v>31/05/2023 13:40</c:v>
                      </c:pt>
                      <c:pt idx="1029">
                        <c:v>31/05/2023 13:40</c:v>
                      </c:pt>
                      <c:pt idx="1030">
                        <c:v>31/05/2023 13:40</c:v>
                      </c:pt>
                      <c:pt idx="1031">
                        <c:v>31/05/2023 13:40</c:v>
                      </c:pt>
                      <c:pt idx="1032">
                        <c:v>31/05/2023 13:40</c:v>
                      </c:pt>
                      <c:pt idx="1033">
                        <c:v>31/05/2023 13:40</c:v>
                      </c:pt>
                      <c:pt idx="1034">
                        <c:v>31/05/2023 13:40</c:v>
                      </c:pt>
                      <c:pt idx="1035">
                        <c:v>31/05/2023 13:40</c:v>
                      </c:pt>
                      <c:pt idx="1036">
                        <c:v>31/05/2023 13:40</c:v>
                      </c:pt>
                      <c:pt idx="1037">
                        <c:v>31/05/2023 13:41</c:v>
                      </c:pt>
                      <c:pt idx="1038">
                        <c:v>31/05/2023 13:41</c:v>
                      </c:pt>
                      <c:pt idx="1039">
                        <c:v>31/05/2023 13:41</c:v>
                      </c:pt>
                      <c:pt idx="1040">
                        <c:v>31/05/2023 13:41</c:v>
                      </c:pt>
                      <c:pt idx="1041">
                        <c:v>31/05/2023 13:41</c:v>
                      </c:pt>
                      <c:pt idx="1042">
                        <c:v>31/05/2023 13:41</c:v>
                      </c:pt>
                      <c:pt idx="1043">
                        <c:v>31/05/2023 13:41</c:v>
                      </c:pt>
                      <c:pt idx="1044">
                        <c:v>31/05/2023 13:41</c:v>
                      </c:pt>
                      <c:pt idx="1045">
                        <c:v>31/05/2023 13:41</c:v>
                      </c:pt>
                      <c:pt idx="1046">
                        <c:v>31/05/2023 13:41</c:v>
                      </c:pt>
                      <c:pt idx="1047">
                        <c:v>31/05/2023 13:41</c:v>
                      </c:pt>
                      <c:pt idx="1048">
                        <c:v>31/05/2023 13:41</c:v>
                      </c:pt>
                      <c:pt idx="1049">
                        <c:v>31/05/2023 13:41</c:v>
                      </c:pt>
                      <c:pt idx="1050">
                        <c:v>31/05/2023 13:41</c:v>
                      </c:pt>
                      <c:pt idx="1051">
                        <c:v>31/05/2023 13:41</c:v>
                      </c:pt>
                      <c:pt idx="1052">
                        <c:v>31/05/2023 13:41</c:v>
                      </c:pt>
                      <c:pt idx="1053">
                        <c:v>31/05/2023 13:41</c:v>
                      </c:pt>
                      <c:pt idx="1054">
                        <c:v>31/05/2023 13:41</c:v>
                      </c:pt>
                      <c:pt idx="1055">
                        <c:v>31/05/2023 13:41</c:v>
                      </c:pt>
                      <c:pt idx="1056">
                        <c:v>31/05/2023 13:41</c:v>
                      </c:pt>
                      <c:pt idx="1057">
                        <c:v>31/05/2023 13:41</c:v>
                      </c:pt>
                      <c:pt idx="1058">
                        <c:v>31/05/2023 13:41</c:v>
                      </c:pt>
                      <c:pt idx="1059">
                        <c:v>31/05/2023 13:41</c:v>
                      </c:pt>
                      <c:pt idx="1060">
                        <c:v>31/05/2023 13:41</c:v>
                      </c:pt>
                      <c:pt idx="1061">
                        <c:v>31/05/2023 13:41</c:v>
                      </c:pt>
                      <c:pt idx="1062">
                        <c:v>31/05/2023 13:41</c:v>
                      </c:pt>
                      <c:pt idx="1063">
                        <c:v>31/05/2023 13:41</c:v>
                      </c:pt>
                      <c:pt idx="1064">
                        <c:v>31/05/2023 13:41</c:v>
                      </c:pt>
                      <c:pt idx="1065">
                        <c:v>31/05/2023 13:41</c:v>
                      </c:pt>
                      <c:pt idx="1066">
                        <c:v>31/05/2023 13:41</c:v>
                      </c:pt>
                      <c:pt idx="1067">
                        <c:v>31/05/2023 13:41</c:v>
                      </c:pt>
                      <c:pt idx="1068">
                        <c:v>31/05/2023 13:41</c:v>
                      </c:pt>
                      <c:pt idx="1069">
                        <c:v>31/05/2023 13:41</c:v>
                      </c:pt>
                      <c:pt idx="1070">
                        <c:v>31/05/2023 13:41</c:v>
                      </c:pt>
                      <c:pt idx="1071">
                        <c:v>31/05/2023 13:41</c:v>
                      </c:pt>
                      <c:pt idx="1072">
                        <c:v>31/05/2023 13:41</c:v>
                      </c:pt>
                      <c:pt idx="1073">
                        <c:v>31/05/2023 13:41</c:v>
                      </c:pt>
                      <c:pt idx="1074">
                        <c:v>31/05/2023 13:41</c:v>
                      </c:pt>
                      <c:pt idx="1075">
                        <c:v>31/05/2023 13:41</c:v>
                      </c:pt>
                      <c:pt idx="1076">
                        <c:v>31/05/2023 13:41</c:v>
                      </c:pt>
                      <c:pt idx="1077">
                        <c:v>31/05/2023 13:41</c:v>
                      </c:pt>
                      <c:pt idx="1078">
                        <c:v>31/05/2023 13:41</c:v>
                      </c:pt>
                      <c:pt idx="1079">
                        <c:v>31/05/2023 13:41</c:v>
                      </c:pt>
                      <c:pt idx="1080">
                        <c:v>31/05/2023 13:41</c:v>
                      </c:pt>
                      <c:pt idx="1081">
                        <c:v>31/05/2023 13:41</c:v>
                      </c:pt>
                      <c:pt idx="1082">
                        <c:v>31/05/2023 13:41</c:v>
                      </c:pt>
                      <c:pt idx="1083">
                        <c:v>31/05/2023 13:41</c:v>
                      </c:pt>
                      <c:pt idx="1084">
                        <c:v>31/05/2023 13:41</c:v>
                      </c:pt>
                      <c:pt idx="1085">
                        <c:v>31/05/2023 13:41</c:v>
                      </c:pt>
                      <c:pt idx="1086">
                        <c:v>31/05/2023 13:41</c:v>
                      </c:pt>
                      <c:pt idx="1087">
                        <c:v>31/05/2023 13:41</c:v>
                      </c:pt>
                      <c:pt idx="1088">
                        <c:v>31/05/2023 13:41</c:v>
                      </c:pt>
                      <c:pt idx="1089">
                        <c:v>31/05/2023 13:41</c:v>
                      </c:pt>
                      <c:pt idx="1090">
                        <c:v>31/05/2023 13:41</c:v>
                      </c:pt>
                      <c:pt idx="1091">
                        <c:v>31/05/2023 13:41</c:v>
                      </c:pt>
                      <c:pt idx="1092">
                        <c:v>31/05/2023 13:41</c:v>
                      </c:pt>
                      <c:pt idx="1093">
                        <c:v>31/05/2023 13:41</c:v>
                      </c:pt>
                      <c:pt idx="1094">
                        <c:v>31/05/2023 13:41</c:v>
                      </c:pt>
                      <c:pt idx="1095">
                        <c:v>31/05/2023 13:41</c:v>
                      </c:pt>
                      <c:pt idx="1096">
                        <c:v>31/05/2023 13:41</c:v>
                      </c:pt>
                      <c:pt idx="1097">
                        <c:v>31/05/2023 13:42</c:v>
                      </c:pt>
                      <c:pt idx="1098">
                        <c:v>31/05/2023 13:42</c:v>
                      </c:pt>
                      <c:pt idx="1099">
                        <c:v>31/05/2023 13:42</c:v>
                      </c:pt>
                      <c:pt idx="1100">
                        <c:v>31/05/2023 13:42</c:v>
                      </c:pt>
                      <c:pt idx="1101">
                        <c:v>31/05/2023 13:42</c:v>
                      </c:pt>
                      <c:pt idx="1102">
                        <c:v>31/05/2023 13:42</c:v>
                      </c:pt>
                      <c:pt idx="1103">
                        <c:v>31/05/2023 13:42</c:v>
                      </c:pt>
                      <c:pt idx="1104">
                        <c:v>31/05/2023 13:42</c:v>
                      </c:pt>
                      <c:pt idx="1105">
                        <c:v>31/05/2023 13:42</c:v>
                      </c:pt>
                      <c:pt idx="1106">
                        <c:v>31/05/2023 13:42</c:v>
                      </c:pt>
                      <c:pt idx="1107">
                        <c:v>31/05/2023 13:42</c:v>
                      </c:pt>
                      <c:pt idx="1108">
                        <c:v>31/05/2023 13:42</c:v>
                      </c:pt>
                      <c:pt idx="1109">
                        <c:v>31/05/2023 13:42</c:v>
                      </c:pt>
                      <c:pt idx="1110">
                        <c:v>31/05/2023 13:42</c:v>
                      </c:pt>
                      <c:pt idx="1111">
                        <c:v>31/05/2023 13:42</c:v>
                      </c:pt>
                      <c:pt idx="1112">
                        <c:v>31/05/2023 13:42</c:v>
                      </c:pt>
                      <c:pt idx="1113">
                        <c:v>31/05/2023 13:42</c:v>
                      </c:pt>
                      <c:pt idx="1114">
                        <c:v>31/05/2023 13:42</c:v>
                      </c:pt>
                      <c:pt idx="1115">
                        <c:v>31/05/2023 13:42</c:v>
                      </c:pt>
                      <c:pt idx="1116">
                        <c:v>31/05/2023 13:42</c:v>
                      </c:pt>
                      <c:pt idx="1117">
                        <c:v>31/05/2023 13:42</c:v>
                      </c:pt>
                      <c:pt idx="1118">
                        <c:v>31/05/2023 13:42</c:v>
                      </c:pt>
                      <c:pt idx="1119">
                        <c:v>31/05/2023 13:42</c:v>
                      </c:pt>
                      <c:pt idx="1120">
                        <c:v>31/05/2023 13:42</c:v>
                      </c:pt>
                      <c:pt idx="1121">
                        <c:v>31/05/2023 13:42</c:v>
                      </c:pt>
                      <c:pt idx="1122">
                        <c:v>31/05/2023 13:42</c:v>
                      </c:pt>
                      <c:pt idx="1123">
                        <c:v>31/05/2023 13:42</c:v>
                      </c:pt>
                      <c:pt idx="1124">
                        <c:v>31/05/2023 13:42</c:v>
                      </c:pt>
                      <c:pt idx="1125">
                        <c:v>31/05/2023 13:42</c:v>
                      </c:pt>
                      <c:pt idx="1126">
                        <c:v>31/05/2023 13:42</c:v>
                      </c:pt>
                      <c:pt idx="1127">
                        <c:v>31/05/2023 13:42</c:v>
                      </c:pt>
                      <c:pt idx="1128">
                        <c:v>31/05/2023 13:42</c:v>
                      </c:pt>
                      <c:pt idx="1129">
                        <c:v>31/05/2023 13:42</c:v>
                      </c:pt>
                      <c:pt idx="1130">
                        <c:v>31/05/2023 13:42</c:v>
                      </c:pt>
                      <c:pt idx="1131">
                        <c:v>31/05/2023 13:42</c:v>
                      </c:pt>
                      <c:pt idx="1132">
                        <c:v>31/05/2023 13:42</c:v>
                      </c:pt>
                      <c:pt idx="1133">
                        <c:v>31/05/2023 13:42</c:v>
                      </c:pt>
                      <c:pt idx="1134">
                        <c:v>31/05/2023 13:42</c:v>
                      </c:pt>
                      <c:pt idx="1135">
                        <c:v>31/05/2023 13:42</c:v>
                      </c:pt>
                      <c:pt idx="1136">
                        <c:v>31/05/2023 13:42</c:v>
                      </c:pt>
                      <c:pt idx="1137">
                        <c:v>31/05/2023 13:42</c:v>
                      </c:pt>
                      <c:pt idx="1138">
                        <c:v>31/05/2023 13:42</c:v>
                      </c:pt>
                      <c:pt idx="1139">
                        <c:v>31/05/2023 13:42</c:v>
                      </c:pt>
                      <c:pt idx="1140">
                        <c:v>31/05/2023 13:42</c:v>
                      </c:pt>
                      <c:pt idx="1141">
                        <c:v>31/05/2023 13:42</c:v>
                      </c:pt>
                      <c:pt idx="1142">
                        <c:v>31/05/2023 13:42</c:v>
                      </c:pt>
                      <c:pt idx="1143">
                        <c:v>31/05/2023 13:42</c:v>
                      </c:pt>
                      <c:pt idx="1144">
                        <c:v>31/05/2023 13:42</c:v>
                      </c:pt>
                      <c:pt idx="1145">
                        <c:v>31/05/2023 13:42</c:v>
                      </c:pt>
                      <c:pt idx="1146">
                        <c:v>31/05/2023 13:42</c:v>
                      </c:pt>
                      <c:pt idx="1147">
                        <c:v>31/05/2023 13:42</c:v>
                      </c:pt>
                      <c:pt idx="1148">
                        <c:v>31/05/2023 13:42</c:v>
                      </c:pt>
                      <c:pt idx="1149">
                        <c:v>31/05/2023 13:42</c:v>
                      </c:pt>
                      <c:pt idx="1150">
                        <c:v>31/05/2023 13:42</c:v>
                      </c:pt>
                      <c:pt idx="1151">
                        <c:v>31/05/2023 13:42</c:v>
                      </c:pt>
                      <c:pt idx="1152">
                        <c:v>31/05/2023 13:42</c:v>
                      </c:pt>
                      <c:pt idx="1153">
                        <c:v>31/05/2023 13:42</c:v>
                      </c:pt>
                      <c:pt idx="1154">
                        <c:v>31/05/2023 13:42</c:v>
                      </c:pt>
                      <c:pt idx="1155">
                        <c:v>31/05/2023 13:42</c:v>
                      </c:pt>
                      <c:pt idx="1156">
                        <c:v>31/05/2023 13:43</c:v>
                      </c:pt>
                      <c:pt idx="1157">
                        <c:v>31/05/2023 13:43</c:v>
                      </c:pt>
                      <c:pt idx="1158">
                        <c:v>31/05/2023 13:43</c:v>
                      </c:pt>
                      <c:pt idx="1159">
                        <c:v>31/05/2023 13:43</c:v>
                      </c:pt>
                      <c:pt idx="1160">
                        <c:v>31/05/2023 13:43</c:v>
                      </c:pt>
                      <c:pt idx="1161">
                        <c:v>31/05/2023 13:43</c:v>
                      </c:pt>
                      <c:pt idx="1162">
                        <c:v>31/05/2023 13:43</c:v>
                      </c:pt>
                      <c:pt idx="1163">
                        <c:v>31/05/2023 13:43</c:v>
                      </c:pt>
                      <c:pt idx="1164">
                        <c:v>31/05/2023 13:43</c:v>
                      </c:pt>
                      <c:pt idx="1165">
                        <c:v>31/05/2023 13:43</c:v>
                      </c:pt>
                      <c:pt idx="1166">
                        <c:v>31/05/2023 13:43</c:v>
                      </c:pt>
                      <c:pt idx="1167">
                        <c:v>31/05/2023 13:43</c:v>
                      </c:pt>
                      <c:pt idx="1168">
                        <c:v>31/05/2023 13:43</c:v>
                      </c:pt>
                      <c:pt idx="1169">
                        <c:v>31/05/2023 13:43</c:v>
                      </c:pt>
                      <c:pt idx="1170">
                        <c:v>31/05/2023 13:43</c:v>
                      </c:pt>
                      <c:pt idx="1171">
                        <c:v>31/05/2023 13:43</c:v>
                      </c:pt>
                      <c:pt idx="1172">
                        <c:v>31/05/2023 13:43</c:v>
                      </c:pt>
                      <c:pt idx="1173">
                        <c:v>31/05/2023 13:43</c:v>
                      </c:pt>
                      <c:pt idx="1174">
                        <c:v>31/05/2023 13:43</c:v>
                      </c:pt>
                      <c:pt idx="1175">
                        <c:v>31/05/2023 13:43</c:v>
                      </c:pt>
                      <c:pt idx="1176">
                        <c:v>31/05/2023 13:43</c:v>
                      </c:pt>
                      <c:pt idx="1177">
                        <c:v>31/05/2023 13:43</c:v>
                      </c:pt>
                      <c:pt idx="1178">
                        <c:v>31/05/2023 13:43</c:v>
                      </c:pt>
                      <c:pt idx="1179">
                        <c:v>31/05/2023 13:43</c:v>
                      </c:pt>
                      <c:pt idx="1180">
                        <c:v>31/05/2023 13:43</c:v>
                      </c:pt>
                      <c:pt idx="1181">
                        <c:v>31/05/2023 13:43</c:v>
                      </c:pt>
                      <c:pt idx="1182">
                        <c:v>31/05/2023 13:43</c:v>
                      </c:pt>
                      <c:pt idx="1183">
                        <c:v>31/05/2023 13:43</c:v>
                      </c:pt>
                      <c:pt idx="1184">
                        <c:v>31/05/2023 13:43</c:v>
                      </c:pt>
                      <c:pt idx="1185">
                        <c:v>31/05/2023 13:43</c:v>
                      </c:pt>
                      <c:pt idx="1186">
                        <c:v>31/05/2023 13:43</c:v>
                      </c:pt>
                      <c:pt idx="1187">
                        <c:v>31/05/2023 13:43</c:v>
                      </c:pt>
                      <c:pt idx="1188">
                        <c:v>31/05/2023 13:43</c:v>
                      </c:pt>
                      <c:pt idx="1189">
                        <c:v>31/05/2023 13:43</c:v>
                      </c:pt>
                      <c:pt idx="1190">
                        <c:v>31/05/2023 13:43</c:v>
                      </c:pt>
                      <c:pt idx="1191">
                        <c:v>31/05/2023 13:43</c:v>
                      </c:pt>
                      <c:pt idx="1192">
                        <c:v>31/05/2023 13:43</c:v>
                      </c:pt>
                      <c:pt idx="1193">
                        <c:v>31/05/2023 13:43</c:v>
                      </c:pt>
                      <c:pt idx="1194">
                        <c:v>31/05/2023 13:43</c:v>
                      </c:pt>
                      <c:pt idx="1195">
                        <c:v>31/05/2023 13:43</c:v>
                      </c:pt>
                      <c:pt idx="1196">
                        <c:v>31/05/2023 13:43</c:v>
                      </c:pt>
                      <c:pt idx="1197">
                        <c:v>31/05/2023 13:43</c:v>
                      </c:pt>
                      <c:pt idx="1198">
                        <c:v>31/05/2023 13:43</c:v>
                      </c:pt>
                      <c:pt idx="1199">
                        <c:v>31/05/2023 13:43</c:v>
                      </c:pt>
                      <c:pt idx="1200">
                        <c:v>31/05/2023 13:43</c:v>
                      </c:pt>
                      <c:pt idx="1201">
                        <c:v>31/05/2023 13:43</c:v>
                      </c:pt>
                      <c:pt idx="1202">
                        <c:v>31/05/2023 13:43</c:v>
                      </c:pt>
                      <c:pt idx="1203">
                        <c:v>31/05/2023 13:43</c:v>
                      </c:pt>
                      <c:pt idx="1204">
                        <c:v>31/05/2023 13:43</c:v>
                      </c:pt>
                      <c:pt idx="1205">
                        <c:v>31/05/2023 13:43</c:v>
                      </c:pt>
                      <c:pt idx="1206">
                        <c:v>31/05/2023 13:43</c:v>
                      </c:pt>
                      <c:pt idx="1207">
                        <c:v>31/05/2023 13:43</c:v>
                      </c:pt>
                      <c:pt idx="1208">
                        <c:v>31/05/2023 13:43</c:v>
                      </c:pt>
                      <c:pt idx="1209">
                        <c:v>31/05/2023 13:43</c:v>
                      </c:pt>
                      <c:pt idx="1210">
                        <c:v>31/05/2023 13:43</c:v>
                      </c:pt>
                      <c:pt idx="1211">
                        <c:v>31/05/2023 13:43</c:v>
                      </c:pt>
                      <c:pt idx="1212">
                        <c:v>31/05/2023 13:43</c:v>
                      </c:pt>
                      <c:pt idx="1213">
                        <c:v>31/05/2023 13:43</c:v>
                      </c:pt>
                      <c:pt idx="1214">
                        <c:v>31/05/2023 13:43</c:v>
                      </c:pt>
                      <c:pt idx="1215">
                        <c:v>31/05/2023 13:44</c:v>
                      </c:pt>
                      <c:pt idx="1216">
                        <c:v>31/05/2023 13:44</c:v>
                      </c:pt>
                      <c:pt idx="1217">
                        <c:v>31/05/2023 13:44</c:v>
                      </c:pt>
                      <c:pt idx="1218">
                        <c:v>31/05/2023 13:44</c:v>
                      </c:pt>
                      <c:pt idx="1219">
                        <c:v>31/05/2023 13:44</c:v>
                      </c:pt>
                      <c:pt idx="1220">
                        <c:v>31/05/2023 13:44</c:v>
                      </c:pt>
                      <c:pt idx="1221">
                        <c:v>31/05/2023 13:44</c:v>
                      </c:pt>
                      <c:pt idx="1222">
                        <c:v>31/05/2023 13:44</c:v>
                      </c:pt>
                      <c:pt idx="1223">
                        <c:v>31/05/2023 13:44</c:v>
                      </c:pt>
                      <c:pt idx="1224">
                        <c:v>31/05/2023 13:44</c:v>
                      </c:pt>
                      <c:pt idx="1225">
                        <c:v>31/05/2023 13:44</c:v>
                      </c:pt>
                      <c:pt idx="1226">
                        <c:v>31/05/2023 13:44</c:v>
                      </c:pt>
                      <c:pt idx="1227">
                        <c:v>31/05/2023 13:44</c:v>
                      </c:pt>
                      <c:pt idx="1228">
                        <c:v>31/05/2023 13:44</c:v>
                      </c:pt>
                      <c:pt idx="1229">
                        <c:v>31/05/2023 13:44</c:v>
                      </c:pt>
                      <c:pt idx="1230">
                        <c:v>31/05/2023 13:44</c:v>
                      </c:pt>
                      <c:pt idx="1231">
                        <c:v>31/05/2023 13:44</c:v>
                      </c:pt>
                      <c:pt idx="1232">
                        <c:v>31/05/2023 13:44</c:v>
                      </c:pt>
                      <c:pt idx="1233">
                        <c:v>31/05/2023 13:44</c:v>
                      </c:pt>
                      <c:pt idx="1234">
                        <c:v>31/05/2023 13:44</c:v>
                      </c:pt>
                      <c:pt idx="1235">
                        <c:v>31/05/2023 13:44</c:v>
                      </c:pt>
                      <c:pt idx="1236">
                        <c:v>31/05/2023 13:44</c:v>
                      </c:pt>
                      <c:pt idx="1237">
                        <c:v>31/05/2023 13:44</c:v>
                      </c:pt>
                      <c:pt idx="1238">
                        <c:v>31/05/2023 13:44</c:v>
                      </c:pt>
                      <c:pt idx="1239">
                        <c:v>31/05/2023 13:44</c:v>
                      </c:pt>
                      <c:pt idx="1240">
                        <c:v>31/05/2023 13:44</c:v>
                      </c:pt>
                      <c:pt idx="1241">
                        <c:v>31/05/2023 13:44</c:v>
                      </c:pt>
                      <c:pt idx="1242">
                        <c:v>31/05/2023 13:44</c:v>
                      </c:pt>
                      <c:pt idx="1243">
                        <c:v>31/05/2023 13:44</c:v>
                      </c:pt>
                      <c:pt idx="1244">
                        <c:v>31/05/2023 13:44</c:v>
                      </c:pt>
                      <c:pt idx="1245">
                        <c:v>31/05/2023 13:44</c:v>
                      </c:pt>
                      <c:pt idx="1246">
                        <c:v>31/05/2023 13:44</c:v>
                      </c:pt>
                      <c:pt idx="1247">
                        <c:v>31/05/2023 13:44</c:v>
                      </c:pt>
                      <c:pt idx="1248">
                        <c:v>31/05/2023 13:44</c:v>
                      </c:pt>
                      <c:pt idx="1249">
                        <c:v>31/05/2023 13:44</c:v>
                      </c:pt>
                      <c:pt idx="1250">
                        <c:v>31/05/2023 13:44</c:v>
                      </c:pt>
                      <c:pt idx="1251">
                        <c:v>31/05/2023 13:44</c:v>
                      </c:pt>
                      <c:pt idx="1252">
                        <c:v>31/05/2023 13:44</c:v>
                      </c:pt>
                      <c:pt idx="1253">
                        <c:v>31/05/2023 13:44</c:v>
                      </c:pt>
                      <c:pt idx="1254">
                        <c:v>31/05/2023 13:44</c:v>
                      </c:pt>
                      <c:pt idx="1255">
                        <c:v>31/05/2023 13:44</c:v>
                      </c:pt>
                      <c:pt idx="1256">
                        <c:v>31/05/2023 13:44</c:v>
                      </c:pt>
                      <c:pt idx="1257">
                        <c:v>31/05/2023 13:44</c:v>
                      </c:pt>
                      <c:pt idx="1258">
                        <c:v>31/05/2023 13:44</c:v>
                      </c:pt>
                      <c:pt idx="1259">
                        <c:v>31/05/2023 13:44</c:v>
                      </c:pt>
                      <c:pt idx="1260">
                        <c:v>31/05/2023 13:44</c:v>
                      </c:pt>
                      <c:pt idx="1261">
                        <c:v>31/05/2023 13:44</c:v>
                      </c:pt>
                      <c:pt idx="1262">
                        <c:v>31/05/2023 13:44</c:v>
                      </c:pt>
                      <c:pt idx="1263">
                        <c:v>31/05/2023 13:44</c:v>
                      </c:pt>
                      <c:pt idx="1264">
                        <c:v>31/05/2023 13:44</c:v>
                      </c:pt>
                      <c:pt idx="1265">
                        <c:v>31/05/2023 13:44</c:v>
                      </c:pt>
                      <c:pt idx="1266">
                        <c:v>31/05/2023 13:44</c:v>
                      </c:pt>
                      <c:pt idx="1267">
                        <c:v>31/05/2023 13:44</c:v>
                      </c:pt>
                      <c:pt idx="1268">
                        <c:v>31/05/2023 13:44</c:v>
                      </c:pt>
                      <c:pt idx="1269">
                        <c:v>31/05/2023 13:44</c:v>
                      </c:pt>
                      <c:pt idx="1270">
                        <c:v>31/05/2023 13:44</c:v>
                      </c:pt>
                      <c:pt idx="1271">
                        <c:v>31/05/2023 13:44</c:v>
                      </c:pt>
                      <c:pt idx="1272">
                        <c:v>31/05/2023 13:44</c:v>
                      </c:pt>
                      <c:pt idx="1273">
                        <c:v>31/05/2023 13:44</c:v>
                      </c:pt>
                      <c:pt idx="1274">
                        <c:v>31/05/2023 13:44</c:v>
                      </c:pt>
                      <c:pt idx="1275">
                        <c:v>31/05/2023 13:45</c:v>
                      </c:pt>
                      <c:pt idx="1276">
                        <c:v>31/05/2023 13:45</c:v>
                      </c:pt>
                      <c:pt idx="1277">
                        <c:v>31/05/2023 13:45</c:v>
                      </c:pt>
                      <c:pt idx="1278">
                        <c:v>31/05/2023 13:45</c:v>
                      </c:pt>
                      <c:pt idx="1279">
                        <c:v>31/05/2023 13:45</c:v>
                      </c:pt>
                      <c:pt idx="1280">
                        <c:v>31/05/2023 13:45</c:v>
                      </c:pt>
                      <c:pt idx="1281">
                        <c:v>31/05/2023 13:45</c:v>
                      </c:pt>
                      <c:pt idx="1282">
                        <c:v>31/05/2023 13:45</c:v>
                      </c:pt>
                      <c:pt idx="1283">
                        <c:v>31/05/2023 13:45</c:v>
                      </c:pt>
                      <c:pt idx="1284">
                        <c:v>31/05/2023 13:45</c:v>
                      </c:pt>
                      <c:pt idx="1285">
                        <c:v>31/05/2023 13:45</c:v>
                      </c:pt>
                      <c:pt idx="1286">
                        <c:v>31/05/2023 13:45</c:v>
                      </c:pt>
                      <c:pt idx="1287">
                        <c:v>31/05/2023 13:45</c:v>
                      </c:pt>
                      <c:pt idx="1288">
                        <c:v>31/05/2023 13:45</c:v>
                      </c:pt>
                      <c:pt idx="1289">
                        <c:v>31/05/2023 13:45</c:v>
                      </c:pt>
                      <c:pt idx="1290">
                        <c:v>31/05/2023 13:45</c:v>
                      </c:pt>
                      <c:pt idx="1291">
                        <c:v>31/05/2023 13:45</c:v>
                      </c:pt>
                      <c:pt idx="1292">
                        <c:v>31/05/2023 13:45</c:v>
                      </c:pt>
                      <c:pt idx="1293">
                        <c:v>31/05/2023 13:45</c:v>
                      </c:pt>
                      <c:pt idx="1294">
                        <c:v>31/05/2023 13:45</c:v>
                      </c:pt>
                      <c:pt idx="1295">
                        <c:v>31/05/2023 13:45</c:v>
                      </c:pt>
                      <c:pt idx="1296">
                        <c:v>31/05/2023 13:45</c:v>
                      </c:pt>
                      <c:pt idx="1297">
                        <c:v>31/05/2023 13:45</c:v>
                      </c:pt>
                      <c:pt idx="1298">
                        <c:v>31/05/2023 13:45</c:v>
                      </c:pt>
                      <c:pt idx="1299">
                        <c:v>31/05/2023 13:45</c:v>
                      </c:pt>
                      <c:pt idx="1300">
                        <c:v>31/05/2023 13:45</c:v>
                      </c:pt>
                      <c:pt idx="1301">
                        <c:v>31/05/2023 13:45</c:v>
                      </c:pt>
                      <c:pt idx="1302">
                        <c:v>31/05/2023 13:45</c:v>
                      </c:pt>
                      <c:pt idx="1303">
                        <c:v>31/05/2023 13:45</c:v>
                      </c:pt>
                      <c:pt idx="1304">
                        <c:v>31/05/2023 13:45</c:v>
                      </c:pt>
                      <c:pt idx="1305">
                        <c:v>31/05/2023 13:45</c:v>
                      </c:pt>
                      <c:pt idx="1306">
                        <c:v>31/05/2023 13:45</c:v>
                      </c:pt>
                      <c:pt idx="1307">
                        <c:v>31/05/2023 13:45</c:v>
                      </c:pt>
                      <c:pt idx="1308">
                        <c:v>31/05/2023 13:45</c:v>
                      </c:pt>
                      <c:pt idx="1309">
                        <c:v>31/05/2023 13:45</c:v>
                      </c:pt>
                      <c:pt idx="1310">
                        <c:v>31/05/2023 13:45</c:v>
                      </c:pt>
                      <c:pt idx="1311">
                        <c:v>31/05/2023 13:45</c:v>
                      </c:pt>
                      <c:pt idx="1312">
                        <c:v>31/05/2023 13:45</c:v>
                      </c:pt>
                      <c:pt idx="1313">
                        <c:v>31/05/2023 13:45</c:v>
                      </c:pt>
                      <c:pt idx="1314">
                        <c:v>31/05/2023 13:45</c:v>
                      </c:pt>
                      <c:pt idx="1315">
                        <c:v>31/05/2023 13:45</c:v>
                      </c:pt>
                      <c:pt idx="1316">
                        <c:v>31/05/2023 13:45</c:v>
                      </c:pt>
                      <c:pt idx="1317">
                        <c:v>31/05/2023 13:45</c:v>
                      </c:pt>
                      <c:pt idx="1318">
                        <c:v>31/05/2023 13:45</c:v>
                      </c:pt>
                      <c:pt idx="1319">
                        <c:v>31/05/2023 13:45</c:v>
                      </c:pt>
                      <c:pt idx="1320">
                        <c:v>31/05/2023 13:45</c:v>
                      </c:pt>
                      <c:pt idx="1321">
                        <c:v>31/05/2023 13:45</c:v>
                      </c:pt>
                      <c:pt idx="1322">
                        <c:v>31/05/2023 13:45</c:v>
                      </c:pt>
                      <c:pt idx="1323">
                        <c:v>31/05/2023 13:45</c:v>
                      </c:pt>
                      <c:pt idx="1324">
                        <c:v>31/05/2023 13:45</c:v>
                      </c:pt>
                      <c:pt idx="1325">
                        <c:v>31/05/2023 13:45</c:v>
                      </c:pt>
                      <c:pt idx="1326">
                        <c:v>31/05/2023 13:45</c:v>
                      </c:pt>
                      <c:pt idx="1327">
                        <c:v>31/05/2023 13:45</c:v>
                      </c:pt>
                      <c:pt idx="1328">
                        <c:v>31/05/2023 13:45</c:v>
                      </c:pt>
                      <c:pt idx="1329">
                        <c:v>31/05/2023 13:45</c:v>
                      </c:pt>
                      <c:pt idx="1330">
                        <c:v>31/05/2023 13:45</c:v>
                      </c:pt>
                      <c:pt idx="1331">
                        <c:v>31/05/2023 13:45</c:v>
                      </c:pt>
                      <c:pt idx="1332">
                        <c:v>31/05/2023 13:45</c:v>
                      </c:pt>
                      <c:pt idx="1333">
                        <c:v>31/05/2023 13:45</c:v>
                      </c:pt>
                      <c:pt idx="1334">
                        <c:v>31/05/2023 13:46</c:v>
                      </c:pt>
                      <c:pt idx="1335">
                        <c:v>31/05/2023 13:46</c:v>
                      </c:pt>
                      <c:pt idx="1336">
                        <c:v>31/05/2023 13:46</c:v>
                      </c:pt>
                      <c:pt idx="1337">
                        <c:v>31/05/2023 13:46</c:v>
                      </c:pt>
                      <c:pt idx="1338">
                        <c:v>31/05/2023 13:46</c:v>
                      </c:pt>
                      <c:pt idx="1339">
                        <c:v>31/05/2023 13:46</c:v>
                      </c:pt>
                      <c:pt idx="1340">
                        <c:v>31/05/2023 13:46</c:v>
                      </c:pt>
                      <c:pt idx="1341">
                        <c:v>31/05/2023 13:46</c:v>
                      </c:pt>
                      <c:pt idx="1342">
                        <c:v>31/05/2023 13:46</c:v>
                      </c:pt>
                      <c:pt idx="1343">
                        <c:v>31/05/2023 13:46</c:v>
                      </c:pt>
                      <c:pt idx="1344">
                        <c:v>31/05/2023 13:46</c:v>
                      </c:pt>
                      <c:pt idx="1345">
                        <c:v>31/05/2023 13:46</c:v>
                      </c:pt>
                      <c:pt idx="1346">
                        <c:v>31/05/2023 13:46</c:v>
                      </c:pt>
                      <c:pt idx="1347">
                        <c:v>31/05/2023 13:46</c:v>
                      </c:pt>
                      <c:pt idx="1348">
                        <c:v>31/05/2023 13:46</c:v>
                      </c:pt>
                      <c:pt idx="1349">
                        <c:v>31/05/2023 13:46</c:v>
                      </c:pt>
                      <c:pt idx="1350">
                        <c:v>31/05/2023 13:46</c:v>
                      </c:pt>
                      <c:pt idx="1351">
                        <c:v>31/05/2023 13:46</c:v>
                      </c:pt>
                      <c:pt idx="1352">
                        <c:v>31/05/2023 13:46</c:v>
                      </c:pt>
                      <c:pt idx="1353">
                        <c:v>31/05/2023 13:46</c:v>
                      </c:pt>
                      <c:pt idx="1354">
                        <c:v>31/05/2023 13:46</c:v>
                      </c:pt>
                      <c:pt idx="1355">
                        <c:v>31/05/2023 13:46</c:v>
                      </c:pt>
                      <c:pt idx="1356">
                        <c:v>31/05/2023 13:46</c:v>
                      </c:pt>
                      <c:pt idx="1357">
                        <c:v>31/05/2023 13:46</c:v>
                      </c:pt>
                      <c:pt idx="1358">
                        <c:v>31/05/2023 13:46</c:v>
                      </c:pt>
                      <c:pt idx="1359">
                        <c:v>31/05/2023 13:46</c:v>
                      </c:pt>
                      <c:pt idx="1360">
                        <c:v>31/05/2023 13:46</c:v>
                      </c:pt>
                      <c:pt idx="1361">
                        <c:v>31/05/2023 13:46</c:v>
                      </c:pt>
                      <c:pt idx="1362">
                        <c:v>31/05/2023 13:46</c:v>
                      </c:pt>
                      <c:pt idx="1363">
                        <c:v>31/05/2023 13:46</c:v>
                      </c:pt>
                      <c:pt idx="1364">
                        <c:v>31/05/2023 13:46</c:v>
                      </c:pt>
                      <c:pt idx="1365">
                        <c:v>31/05/2023 13:46</c:v>
                      </c:pt>
                      <c:pt idx="1366">
                        <c:v>31/05/2023 13:46</c:v>
                      </c:pt>
                      <c:pt idx="1367">
                        <c:v>31/05/2023 13:46</c:v>
                      </c:pt>
                      <c:pt idx="1368">
                        <c:v>31/05/2023 13:46</c:v>
                      </c:pt>
                      <c:pt idx="1369">
                        <c:v>31/05/2023 13:46</c:v>
                      </c:pt>
                      <c:pt idx="1370">
                        <c:v>31/05/2023 13:46</c:v>
                      </c:pt>
                      <c:pt idx="1371">
                        <c:v>31/05/2023 13:46</c:v>
                      </c:pt>
                      <c:pt idx="1372">
                        <c:v>31/05/2023 13:46</c:v>
                      </c:pt>
                      <c:pt idx="1373">
                        <c:v>31/05/2023 13:46</c:v>
                      </c:pt>
                      <c:pt idx="1374">
                        <c:v>31/05/2023 13:46</c:v>
                      </c:pt>
                      <c:pt idx="1375">
                        <c:v>31/05/2023 13:46</c:v>
                      </c:pt>
                      <c:pt idx="1376">
                        <c:v>31/05/2023 13:46</c:v>
                      </c:pt>
                      <c:pt idx="1377">
                        <c:v>31/05/2023 13:46</c:v>
                      </c:pt>
                      <c:pt idx="1378">
                        <c:v>31/05/2023 13:46</c:v>
                      </c:pt>
                      <c:pt idx="1379">
                        <c:v>31/05/2023 13:46</c:v>
                      </c:pt>
                      <c:pt idx="1380">
                        <c:v>31/05/2023 13:46</c:v>
                      </c:pt>
                      <c:pt idx="1381">
                        <c:v>31/05/2023 13:46</c:v>
                      </c:pt>
                      <c:pt idx="1382">
                        <c:v>31/05/2023 13:46</c:v>
                      </c:pt>
                      <c:pt idx="1383">
                        <c:v>31/05/2023 13:46</c:v>
                      </c:pt>
                      <c:pt idx="1384">
                        <c:v>31/05/2023 13:46</c:v>
                      </c:pt>
                      <c:pt idx="1385">
                        <c:v>31/05/2023 13:46</c:v>
                      </c:pt>
                      <c:pt idx="1386">
                        <c:v>31/05/2023 13:46</c:v>
                      </c:pt>
                      <c:pt idx="1387">
                        <c:v>31/05/2023 13:46</c:v>
                      </c:pt>
                      <c:pt idx="1388">
                        <c:v>31/05/2023 13:46</c:v>
                      </c:pt>
                      <c:pt idx="1389">
                        <c:v>31/05/2023 13:46</c:v>
                      </c:pt>
                      <c:pt idx="1390">
                        <c:v>31/05/2023 13:46</c:v>
                      </c:pt>
                      <c:pt idx="1391">
                        <c:v>31/05/2023 13:46</c:v>
                      </c:pt>
                      <c:pt idx="1392">
                        <c:v>31/05/2023 13:46</c:v>
                      </c:pt>
                      <c:pt idx="1393">
                        <c:v>31/05/2023 13:46</c:v>
                      </c:pt>
                      <c:pt idx="1394">
                        <c:v>31/05/2023 13:47</c:v>
                      </c:pt>
                      <c:pt idx="1395">
                        <c:v>31/05/2023 13:47</c:v>
                      </c:pt>
                      <c:pt idx="1396">
                        <c:v>31/05/2023 13:47</c:v>
                      </c:pt>
                      <c:pt idx="1397">
                        <c:v>31/05/2023 13:47</c:v>
                      </c:pt>
                      <c:pt idx="1398">
                        <c:v>31/05/2023 13:47</c:v>
                      </c:pt>
                      <c:pt idx="1399">
                        <c:v>31/05/2023 13:47</c:v>
                      </c:pt>
                      <c:pt idx="1400">
                        <c:v>31/05/2023 13:47</c:v>
                      </c:pt>
                      <c:pt idx="1401">
                        <c:v>31/05/2023 13:47</c:v>
                      </c:pt>
                      <c:pt idx="1402">
                        <c:v>31/05/2023 13:47</c:v>
                      </c:pt>
                      <c:pt idx="1403">
                        <c:v>31/05/2023 13:47</c:v>
                      </c:pt>
                      <c:pt idx="1404">
                        <c:v>31/05/2023 13:47</c:v>
                      </c:pt>
                      <c:pt idx="1405">
                        <c:v>31/05/2023 13:47</c:v>
                      </c:pt>
                      <c:pt idx="1406">
                        <c:v>31/05/2023 13:47</c:v>
                      </c:pt>
                      <c:pt idx="1407">
                        <c:v>31/05/2023 13:47</c:v>
                      </c:pt>
                      <c:pt idx="1408">
                        <c:v>31/05/2023 13:47</c:v>
                      </c:pt>
                      <c:pt idx="1409">
                        <c:v>31/05/2023 13:47</c:v>
                      </c:pt>
                      <c:pt idx="1410">
                        <c:v>31/05/2023 13:47</c:v>
                      </c:pt>
                      <c:pt idx="1411">
                        <c:v>31/05/2023 13:47</c:v>
                      </c:pt>
                      <c:pt idx="1412">
                        <c:v>31/05/2023 13:47</c:v>
                      </c:pt>
                      <c:pt idx="1413">
                        <c:v>31/05/2023 13:47</c:v>
                      </c:pt>
                      <c:pt idx="1414">
                        <c:v>31/05/2023 13:47</c:v>
                      </c:pt>
                      <c:pt idx="1415">
                        <c:v>31/05/2023 13:47</c:v>
                      </c:pt>
                      <c:pt idx="1416">
                        <c:v>31/05/2023 13:47</c:v>
                      </c:pt>
                      <c:pt idx="1417">
                        <c:v>31/05/2023 13:47</c:v>
                      </c:pt>
                      <c:pt idx="1418">
                        <c:v>31/05/2023 13:47</c:v>
                      </c:pt>
                      <c:pt idx="1419">
                        <c:v>31/05/2023 13:47</c:v>
                      </c:pt>
                      <c:pt idx="1420">
                        <c:v>31/05/2023 13:47</c:v>
                      </c:pt>
                      <c:pt idx="1421">
                        <c:v>31/05/2023 13:47</c:v>
                      </c:pt>
                      <c:pt idx="1422">
                        <c:v>31/05/2023 13:47</c:v>
                      </c:pt>
                      <c:pt idx="1423">
                        <c:v>31/05/2023 13:47</c:v>
                      </c:pt>
                      <c:pt idx="1424">
                        <c:v>31/05/2023 13:47</c:v>
                      </c:pt>
                      <c:pt idx="1425">
                        <c:v>31/05/2023 13:47</c:v>
                      </c:pt>
                      <c:pt idx="1426">
                        <c:v>31/05/2023 13:47</c:v>
                      </c:pt>
                      <c:pt idx="1427">
                        <c:v>31/05/2023 13:47</c:v>
                      </c:pt>
                      <c:pt idx="1428">
                        <c:v>31/05/2023 13:47</c:v>
                      </c:pt>
                      <c:pt idx="1429">
                        <c:v>31/05/2023 13:47</c:v>
                      </c:pt>
                      <c:pt idx="1430">
                        <c:v>31/05/2023 13:47</c:v>
                      </c:pt>
                      <c:pt idx="1431">
                        <c:v>31/05/2023 13:47</c:v>
                      </c:pt>
                      <c:pt idx="1432">
                        <c:v>31/05/2023 13:47</c:v>
                      </c:pt>
                      <c:pt idx="1433">
                        <c:v>31/05/2023 13:47</c:v>
                      </c:pt>
                      <c:pt idx="1434">
                        <c:v>31/05/2023 13:47</c:v>
                      </c:pt>
                      <c:pt idx="1435">
                        <c:v>31/05/2023 13:47</c:v>
                      </c:pt>
                      <c:pt idx="1436">
                        <c:v>31/05/2023 13:47</c:v>
                      </c:pt>
                      <c:pt idx="1437">
                        <c:v>31/05/2023 13:47</c:v>
                      </c:pt>
                      <c:pt idx="1438">
                        <c:v>31/05/2023 13:47</c:v>
                      </c:pt>
                      <c:pt idx="1439">
                        <c:v>31/05/2023 13:47</c:v>
                      </c:pt>
                      <c:pt idx="1440">
                        <c:v>31/05/2023 13:47</c:v>
                      </c:pt>
                      <c:pt idx="1441">
                        <c:v>31/05/2023 13:47</c:v>
                      </c:pt>
                      <c:pt idx="1442">
                        <c:v>31/05/2023 13:47</c:v>
                      </c:pt>
                      <c:pt idx="1443">
                        <c:v>31/05/2023 13:47</c:v>
                      </c:pt>
                      <c:pt idx="1444">
                        <c:v>31/05/2023 13:47</c:v>
                      </c:pt>
                      <c:pt idx="1445">
                        <c:v>31/05/2023 13:47</c:v>
                      </c:pt>
                      <c:pt idx="1446">
                        <c:v>31/05/2023 13:47</c:v>
                      </c:pt>
                      <c:pt idx="1447">
                        <c:v>31/05/2023 13:47</c:v>
                      </c:pt>
                      <c:pt idx="1448">
                        <c:v>31/05/2023 13:47</c:v>
                      </c:pt>
                      <c:pt idx="1449">
                        <c:v>31/05/2023 13:47</c:v>
                      </c:pt>
                      <c:pt idx="1450">
                        <c:v>31/05/2023 13:47</c:v>
                      </c:pt>
                      <c:pt idx="1451">
                        <c:v>31/05/2023 13:47</c:v>
                      </c:pt>
                      <c:pt idx="1452">
                        <c:v>31/05/2023 13:47</c:v>
                      </c:pt>
                      <c:pt idx="1453">
                        <c:v>31/05/2023 13:48</c:v>
                      </c:pt>
                      <c:pt idx="1454">
                        <c:v>31/05/2023 13:48</c:v>
                      </c:pt>
                      <c:pt idx="1455">
                        <c:v>31/05/2023 13:48</c:v>
                      </c:pt>
                      <c:pt idx="1456">
                        <c:v>31/05/2023 13:48</c:v>
                      </c:pt>
                      <c:pt idx="1457">
                        <c:v>31/05/2023 13:48</c:v>
                      </c:pt>
                      <c:pt idx="1458">
                        <c:v>31/05/2023 13:48</c:v>
                      </c:pt>
                      <c:pt idx="1459">
                        <c:v>31/05/2023 13:48</c:v>
                      </c:pt>
                      <c:pt idx="1460">
                        <c:v>31/05/2023 13:48</c:v>
                      </c:pt>
                      <c:pt idx="1461">
                        <c:v>31/05/2023 13:48</c:v>
                      </c:pt>
                      <c:pt idx="1462">
                        <c:v>31/05/2023 13:48</c:v>
                      </c:pt>
                      <c:pt idx="1463">
                        <c:v>31/05/2023 13:48</c:v>
                      </c:pt>
                      <c:pt idx="1464">
                        <c:v>31/05/2023 13:48</c:v>
                      </c:pt>
                      <c:pt idx="1465">
                        <c:v>31/05/2023 13:48</c:v>
                      </c:pt>
                      <c:pt idx="1466">
                        <c:v>31/05/2023 13:48</c:v>
                      </c:pt>
                      <c:pt idx="1467">
                        <c:v>31/05/2023 13:48</c:v>
                      </c:pt>
                      <c:pt idx="1468">
                        <c:v>31/05/2023 13:48</c:v>
                      </c:pt>
                      <c:pt idx="1469">
                        <c:v>31/05/2023 13:48</c:v>
                      </c:pt>
                      <c:pt idx="1470">
                        <c:v>31/05/2023 13:48</c:v>
                      </c:pt>
                      <c:pt idx="1471">
                        <c:v>31/05/2023 13:48</c:v>
                      </c:pt>
                      <c:pt idx="1472">
                        <c:v>31/05/2023 13:48</c:v>
                      </c:pt>
                      <c:pt idx="1473">
                        <c:v>31/05/2023 13:48</c:v>
                      </c:pt>
                      <c:pt idx="1474">
                        <c:v>31/05/2023 13:48</c:v>
                      </c:pt>
                      <c:pt idx="1475">
                        <c:v>31/05/2023 13:48</c:v>
                      </c:pt>
                      <c:pt idx="1476">
                        <c:v>31/05/2023 13:48</c:v>
                      </c:pt>
                      <c:pt idx="1477">
                        <c:v>31/05/2023 13:48</c:v>
                      </c:pt>
                      <c:pt idx="1478">
                        <c:v>31/05/2023 13:48</c:v>
                      </c:pt>
                      <c:pt idx="1479">
                        <c:v>31/05/2023 13:48</c:v>
                      </c:pt>
                      <c:pt idx="1480">
                        <c:v>31/05/2023 13:48</c:v>
                      </c:pt>
                      <c:pt idx="1481">
                        <c:v>31/05/2023 13:48</c:v>
                      </c:pt>
                      <c:pt idx="1482">
                        <c:v>31/05/2023 13:48</c:v>
                      </c:pt>
                      <c:pt idx="1483">
                        <c:v>31/05/2023 13:48</c:v>
                      </c:pt>
                      <c:pt idx="1484">
                        <c:v>31/05/2023 13:48</c:v>
                      </c:pt>
                      <c:pt idx="1485">
                        <c:v>31/05/2023 13:48</c:v>
                      </c:pt>
                      <c:pt idx="1486">
                        <c:v>31/05/2023 13:48</c:v>
                      </c:pt>
                      <c:pt idx="1487">
                        <c:v>31/05/2023 13:48</c:v>
                      </c:pt>
                      <c:pt idx="1488">
                        <c:v>31/05/2023 13:48</c:v>
                      </c:pt>
                      <c:pt idx="1489">
                        <c:v>31/05/2023 13:48</c:v>
                      </c:pt>
                      <c:pt idx="1490">
                        <c:v>31/05/2023 13:48</c:v>
                      </c:pt>
                      <c:pt idx="1491">
                        <c:v>31/05/2023 13:48</c:v>
                      </c:pt>
                      <c:pt idx="1492">
                        <c:v>31/05/2023 13:48</c:v>
                      </c:pt>
                      <c:pt idx="1493">
                        <c:v>31/05/2023 13:48</c:v>
                      </c:pt>
                      <c:pt idx="1494">
                        <c:v>31/05/2023 13:48</c:v>
                      </c:pt>
                      <c:pt idx="1495">
                        <c:v>31/05/2023 13:48</c:v>
                      </c:pt>
                      <c:pt idx="1496">
                        <c:v>31/05/2023 13:48</c:v>
                      </c:pt>
                      <c:pt idx="1497">
                        <c:v>31/05/2023 13:48</c:v>
                      </c:pt>
                      <c:pt idx="1498">
                        <c:v>31/05/2023 13:48</c:v>
                      </c:pt>
                      <c:pt idx="1499">
                        <c:v>31/05/2023 13:48</c:v>
                      </c:pt>
                      <c:pt idx="1500">
                        <c:v>31/05/2023 13:48</c:v>
                      </c:pt>
                      <c:pt idx="1501">
                        <c:v>31/05/2023 13:48</c:v>
                      </c:pt>
                      <c:pt idx="1502">
                        <c:v>31/05/2023 13:48</c:v>
                      </c:pt>
                      <c:pt idx="1503">
                        <c:v>31/05/2023 13:48</c:v>
                      </c:pt>
                      <c:pt idx="1504">
                        <c:v>31/05/2023 13:48</c:v>
                      </c:pt>
                      <c:pt idx="1505">
                        <c:v>31/05/2023 13:48</c:v>
                      </c:pt>
                      <c:pt idx="1506">
                        <c:v>31/05/2023 13:48</c:v>
                      </c:pt>
                      <c:pt idx="1507">
                        <c:v>31/05/2023 13:48</c:v>
                      </c:pt>
                      <c:pt idx="1508">
                        <c:v>31/05/2023 13:48</c:v>
                      </c:pt>
                      <c:pt idx="1509">
                        <c:v>31/05/2023 13:48</c:v>
                      </c:pt>
                      <c:pt idx="1510">
                        <c:v>31/05/2023 13:48</c:v>
                      </c:pt>
                      <c:pt idx="1511">
                        <c:v>31/05/2023 13:48</c:v>
                      </c:pt>
                      <c:pt idx="1512">
                        <c:v>31/05/2023 13:48</c:v>
                      </c:pt>
                      <c:pt idx="1513">
                        <c:v>31/05/2023 13:49</c:v>
                      </c:pt>
                      <c:pt idx="1514">
                        <c:v>31/05/2023 13:49</c:v>
                      </c:pt>
                      <c:pt idx="1515">
                        <c:v>31/05/2023 13:49</c:v>
                      </c:pt>
                      <c:pt idx="1516">
                        <c:v>31/05/2023 13:49</c:v>
                      </c:pt>
                      <c:pt idx="1517">
                        <c:v>31/05/2023 13:49</c:v>
                      </c:pt>
                      <c:pt idx="1518">
                        <c:v>31/05/2023 13:49</c:v>
                      </c:pt>
                      <c:pt idx="1519">
                        <c:v>31/05/2023 13:49</c:v>
                      </c:pt>
                      <c:pt idx="1520">
                        <c:v>31/05/2023 13:49</c:v>
                      </c:pt>
                      <c:pt idx="1521">
                        <c:v>31/05/2023 13:49</c:v>
                      </c:pt>
                      <c:pt idx="1522">
                        <c:v>31/05/2023 13:49</c:v>
                      </c:pt>
                      <c:pt idx="1523">
                        <c:v>31/05/2023 13:49</c:v>
                      </c:pt>
                      <c:pt idx="1524">
                        <c:v>31/05/2023 13:49</c:v>
                      </c:pt>
                      <c:pt idx="1525">
                        <c:v>31/05/2023 13:49</c:v>
                      </c:pt>
                      <c:pt idx="1526">
                        <c:v>31/05/2023 13:49</c:v>
                      </c:pt>
                      <c:pt idx="1527">
                        <c:v>31/05/2023 13:49</c:v>
                      </c:pt>
                      <c:pt idx="1528">
                        <c:v>31/05/2023 13:49</c:v>
                      </c:pt>
                      <c:pt idx="1529">
                        <c:v>31/05/2023 13:49</c:v>
                      </c:pt>
                      <c:pt idx="1530">
                        <c:v>31/05/2023 13:49</c:v>
                      </c:pt>
                      <c:pt idx="1531">
                        <c:v>31/05/2023 13:49</c:v>
                      </c:pt>
                      <c:pt idx="1532">
                        <c:v>31/05/2023 13:49</c:v>
                      </c:pt>
                      <c:pt idx="1533">
                        <c:v>31/05/2023 13:49</c:v>
                      </c:pt>
                      <c:pt idx="1534">
                        <c:v>31/05/2023 13:49</c:v>
                      </c:pt>
                      <c:pt idx="1535">
                        <c:v>31/05/2023 13:49</c:v>
                      </c:pt>
                      <c:pt idx="1536">
                        <c:v>31/05/2023 13:49</c:v>
                      </c:pt>
                      <c:pt idx="1537">
                        <c:v>31/05/2023 13:49</c:v>
                      </c:pt>
                      <c:pt idx="1538">
                        <c:v>31/05/2023 13:49</c:v>
                      </c:pt>
                      <c:pt idx="1539">
                        <c:v>31/05/2023 13:49</c:v>
                      </c:pt>
                      <c:pt idx="1540">
                        <c:v>31/05/2023 13:49</c:v>
                      </c:pt>
                      <c:pt idx="1541">
                        <c:v>31/05/2023 13:49</c:v>
                      </c:pt>
                      <c:pt idx="1542">
                        <c:v>31/05/2023 13:49</c:v>
                      </c:pt>
                      <c:pt idx="1543">
                        <c:v>31/05/2023 13:49</c:v>
                      </c:pt>
                      <c:pt idx="1544">
                        <c:v>31/05/2023 13:49</c:v>
                      </c:pt>
                      <c:pt idx="1545">
                        <c:v>31/05/2023 13:49</c:v>
                      </c:pt>
                      <c:pt idx="1546">
                        <c:v>31/05/2023 13:49</c:v>
                      </c:pt>
                      <c:pt idx="1547">
                        <c:v>31/05/2023 13:49</c:v>
                      </c:pt>
                      <c:pt idx="1548">
                        <c:v>31/05/2023 13:49</c:v>
                      </c:pt>
                      <c:pt idx="1549">
                        <c:v>31/05/2023 13:49</c:v>
                      </c:pt>
                      <c:pt idx="1550">
                        <c:v>31/05/2023 13:49</c:v>
                      </c:pt>
                      <c:pt idx="1551">
                        <c:v>31/05/2023 13:49</c:v>
                      </c:pt>
                      <c:pt idx="1552">
                        <c:v>31/05/2023 13:49</c:v>
                      </c:pt>
                      <c:pt idx="1553">
                        <c:v>31/05/2023 13:49</c:v>
                      </c:pt>
                      <c:pt idx="1554">
                        <c:v>31/05/2023 13:49</c:v>
                      </c:pt>
                      <c:pt idx="1555">
                        <c:v>31/05/2023 13:49</c:v>
                      </c:pt>
                      <c:pt idx="1556">
                        <c:v>31/05/2023 13:49</c:v>
                      </c:pt>
                      <c:pt idx="1557">
                        <c:v>31/05/2023 13:49</c:v>
                      </c:pt>
                      <c:pt idx="1558">
                        <c:v>31/05/2023 13:49</c:v>
                      </c:pt>
                      <c:pt idx="1559">
                        <c:v>31/05/2023 13:49</c:v>
                      </c:pt>
                      <c:pt idx="1560">
                        <c:v>31/05/2023 13:49</c:v>
                      </c:pt>
                      <c:pt idx="1561">
                        <c:v>31/05/2023 13:49</c:v>
                      </c:pt>
                      <c:pt idx="1562">
                        <c:v>31/05/2023 13:49</c:v>
                      </c:pt>
                      <c:pt idx="1563">
                        <c:v>31/05/2023 13:49</c:v>
                      </c:pt>
                      <c:pt idx="1564">
                        <c:v>31/05/2023 13:49</c:v>
                      </c:pt>
                      <c:pt idx="1565">
                        <c:v>31/05/2023 13:49</c:v>
                      </c:pt>
                      <c:pt idx="1566">
                        <c:v>31/05/2023 13:49</c:v>
                      </c:pt>
                      <c:pt idx="1567">
                        <c:v>31/05/2023 13:49</c:v>
                      </c:pt>
                      <c:pt idx="1568">
                        <c:v>31/05/2023 13:49</c:v>
                      </c:pt>
                      <c:pt idx="1569">
                        <c:v>31/05/2023 13:49</c:v>
                      </c:pt>
                      <c:pt idx="1570">
                        <c:v>31/05/2023 13:49</c:v>
                      </c:pt>
                      <c:pt idx="1571">
                        <c:v>31/05/2023 13:49</c:v>
                      </c:pt>
                      <c:pt idx="1572">
                        <c:v>31/05/2023 13:49</c:v>
                      </c:pt>
                      <c:pt idx="1573">
                        <c:v>31/05/2023 13:50</c:v>
                      </c:pt>
                      <c:pt idx="1574">
                        <c:v>31/05/2023 13:50</c:v>
                      </c:pt>
                      <c:pt idx="1575">
                        <c:v>31/05/2023 13:50</c:v>
                      </c:pt>
                      <c:pt idx="1576">
                        <c:v>31/05/2023 13:50</c:v>
                      </c:pt>
                      <c:pt idx="1577">
                        <c:v>31/05/2023 13:50</c:v>
                      </c:pt>
                      <c:pt idx="1578">
                        <c:v>31/05/2023 13:50</c:v>
                      </c:pt>
                      <c:pt idx="1579">
                        <c:v>31/05/2023 13:50</c:v>
                      </c:pt>
                      <c:pt idx="1580">
                        <c:v>31/05/2023 13:50</c:v>
                      </c:pt>
                      <c:pt idx="1581">
                        <c:v>31/05/2023 13:50</c:v>
                      </c:pt>
                      <c:pt idx="1582">
                        <c:v>31/05/2023 13:50</c:v>
                      </c:pt>
                      <c:pt idx="1583">
                        <c:v>31/05/2023 13:50</c:v>
                      </c:pt>
                      <c:pt idx="1584">
                        <c:v>31/05/2023 13:50</c:v>
                      </c:pt>
                      <c:pt idx="1585">
                        <c:v>31/05/2023 13:50</c:v>
                      </c:pt>
                      <c:pt idx="1586">
                        <c:v>31/05/2023 13:50</c:v>
                      </c:pt>
                      <c:pt idx="1587">
                        <c:v>31/05/2023 13:50</c:v>
                      </c:pt>
                      <c:pt idx="1588">
                        <c:v>31/05/2023 13:50</c:v>
                      </c:pt>
                      <c:pt idx="1589">
                        <c:v>31/05/2023 13:50</c:v>
                      </c:pt>
                      <c:pt idx="1590">
                        <c:v>31/05/2023 13:50</c:v>
                      </c:pt>
                      <c:pt idx="1591">
                        <c:v>31/05/2023 13:50</c:v>
                      </c:pt>
                      <c:pt idx="1592">
                        <c:v>31/05/2023 13:50</c:v>
                      </c:pt>
                      <c:pt idx="1593">
                        <c:v>31/05/2023 13:50</c:v>
                      </c:pt>
                      <c:pt idx="1594">
                        <c:v>31/05/2023 13:50</c:v>
                      </c:pt>
                      <c:pt idx="1595">
                        <c:v>31/05/2023 13:50</c:v>
                      </c:pt>
                      <c:pt idx="1596">
                        <c:v>31/05/2023 13:50</c:v>
                      </c:pt>
                      <c:pt idx="1597">
                        <c:v>31/05/2023 13:50</c:v>
                      </c:pt>
                      <c:pt idx="1598">
                        <c:v>31/05/2023 13:50</c:v>
                      </c:pt>
                      <c:pt idx="1599">
                        <c:v>31/05/2023 13:50</c:v>
                      </c:pt>
                      <c:pt idx="1600">
                        <c:v>31/05/2023 13:50</c:v>
                      </c:pt>
                      <c:pt idx="1601">
                        <c:v>31/05/2023 13:50</c:v>
                      </c:pt>
                      <c:pt idx="1602">
                        <c:v>31/05/2023 13:50</c:v>
                      </c:pt>
                      <c:pt idx="1603">
                        <c:v>31/05/2023 13:50</c:v>
                      </c:pt>
                      <c:pt idx="1604">
                        <c:v>31/05/2023 13:50</c:v>
                      </c:pt>
                      <c:pt idx="1605">
                        <c:v>31/05/2023 13:50</c:v>
                      </c:pt>
                      <c:pt idx="1606">
                        <c:v>31/05/2023 13:50</c:v>
                      </c:pt>
                      <c:pt idx="1607">
                        <c:v>31/05/2023 13:50</c:v>
                      </c:pt>
                      <c:pt idx="1608">
                        <c:v>31/05/2023 13:50</c:v>
                      </c:pt>
                      <c:pt idx="1609">
                        <c:v>31/05/2023 13:50</c:v>
                      </c:pt>
                      <c:pt idx="1610">
                        <c:v>31/05/2023 13:50</c:v>
                      </c:pt>
                      <c:pt idx="1611">
                        <c:v>31/05/2023 13:50</c:v>
                      </c:pt>
                      <c:pt idx="1612">
                        <c:v>31/05/2023 13:50</c:v>
                      </c:pt>
                      <c:pt idx="1613">
                        <c:v>31/05/2023 13:50</c:v>
                      </c:pt>
                      <c:pt idx="1614">
                        <c:v>31/05/2023 13:50</c:v>
                      </c:pt>
                      <c:pt idx="1615">
                        <c:v>31/05/2023 13:50</c:v>
                      </c:pt>
                      <c:pt idx="1616">
                        <c:v>31/05/2023 13:50</c:v>
                      </c:pt>
                      <c:pt idx="1617">
                        <c:v>31/05/2023 13:50</c:v>
                      </c:pt>
                      <c:pt idx="1618">
                        <c:v>31/05/2023 13:50</c:v>
                      </c:pt>
                      <c:pt idx="1619">
                        <c:v>31/05/2023 13:50</c:v>
                      </c:pt>
                      <c:pt idx="1620">
                        <c:v>31/05/2023 13:50</c:v>
                      </c:pt>
                      <c:pt idx="1621">
                        <c:v>31/05/2023 13:50</c:v>
                      </c:pt>
                      <c:pt idx="1622">
                        <c:v>31/05/2023 13:50</c:v>
                      </c:pt>
                      <c:pt idx="1623">
                        <c:v>31/05/2023 13:50</c:v>
                      </c:pt>
                      <c:pt idx="1624">
                        <c:v>31/05/2023 13:50</c:v>
                      </c:pt>
                      <c:pt idx="1625">
                        <c:v>31/05/2023 13:50</c:v>
                      </c:pt>
                      <c:pt idx="1626">
                        <c:v>31/05/2023 13:50</c:v>
                      </c:pt>
                      <c:pt idx="1627">
                        <c:v>31/05/2023 13:50</c:v>
                      </c:pt>
                      <c:pt idx="1628">
                        <c:v>31/05/2023 13:50</c:v>
                      </c:pt>
                      <c:pt idx="1629">
                        <c:v>31/05/2023 13:50</c:v>
                      </c:pt>
                      <c:pt idx="1630">
                        <c:v>31/05/2023 13:50</c:v>
                      </c:pt>
                      <c:pt idx="1631">
                        <c:v>31/05/2023 13:50</c:v>
                      </c:pt>
                      <c:pt idx="1632">
                        <c:v>31/05/2023 13:51</c:v>
                      </c:pt>
                      <c:pt idx="1633">
                        <c:v>31/05/2023 13:51</c:v>
                      </c:pt>
                      <c:pt idx="1634">
                        <c:v>31/05/2023 13:51</c:v>
                      </c:pt>
                      <c:pt idx="1635">
                        <c:v>31/05/2023 13:51</c:v>
                      </c:pt>
                      <c:pt idx="1636">
                        <c:v>31/05/2023 13:51</c:v>
                      </c:pt>
                      <c:pt idx="1637">
                        <c:v>31/05/2023 13:51</c:v>
                      </c:pt>
                      <c:pt idx="1638">
                        <c:v>31/05/2023 13:51</c:v>
                      </c:pt>
                      <c:pt idx="1639">
                        <c:v>31/05/2023 13:51</c:v>
                      </c:pt>
                      <c:pt idx="1640">
                        <c:v>31/05/2023 13:51</c:v>
                      </c:pt>
                      <c:pt idx="1641">
                        <c:v>31/05/2023 13:51</c:v>
                      </c:pt>
                      <c:pt idx="1642">
                        <c:v>31/05/2023 13:51</c:v>
                      </c:pt>
                      <c:pt idx="1643">
                        <c:v>31/05/2023 13:51</c:v>
                      </c:pt>
                      <c:pt idx="1644">
                        <c:v>31/05/2023 13:51</c:v>
                      </c:pt>
                      <c:pt idx="1645">
                        <c:v>31/05/2023 13:51</c:v>
                      </c:pt>
                      <c:pt idx="1646">
                        <c:v>31/05/2023 13:51</c:v>
                      </c:pt>
                      <c:pt idx="1647">
                        <c:v>31/05/2023 13:51</c:v>
                      </c:pt>
                      <c:pt idx="1648">
                        <c:v>31/05/2023 13:51</c:v>
                      </c:pt>
                      <c:pt idx="1649">
                        <c:v>31/05/2023 13:51</c:v>
                      </c:pt>
                      <c:pt idx="1650">
                        <c:v>31/05/2023 13:51</c:v>
                      </c:pt>
                      <c:pt idx="1651">
                        <c:v>31/05/2023 13:51</c:v>
                      </c:pt>
                      <c:pt idx="1652">
                        <c:v>31/05/2023 13:51</c:v>
                      </c:pt>
                      <c:pt idx="1653">
                        <c:v>31/05/2023 13:51</c:v>
                      </c:pt>
                      <c:pt idx="1654">
                        <c:v>31/05/2023 13:51</c:v>
                      </c:pt>
                      <c:pt idx="1655">
                        <c:v>31/05/2023 13:51</c:v>
                      </c:pt>
                      <c:pt idx="1656">
                        <c:v>31/05/2023 13:51</c:v>
                      </c:pt>
                      <c:pt idx="1657">
                        <c:v>31/05/2023 13:51</c:v>
                      </c:pt>
                      <c:pt idx="1658">
                        <c:v>31/05/2023 13:51</c:v>
                      </c:pt>
                      <c:pt idx="1659">
                        <c:v>31/05/2023 13:51</c:v>
                      </c:pt>
                      <c:pt idx="1660">
                        <c:v>31/05/2023 13:51</c:v>
                      </c:pt>
                      <c:pt idx="1661">
                        <c:v>31/05/2023 13:51</c:v>
                      </c:pt>
                      <c:pt idx="1662">
                        <c:v>31/05/2023 13:51</c:v>
                      </c:pt>
                      <c:pt idx="1663">
                        <c:v>31/05/2023 13:51</c:v>
                      </c:pt>
                      <c:pt idx="1664">
                        <c:v>31/05/2023 13:51</c:v>
                      </c:pt>
                      <c:pt idx="1665">
                        <c:v>31/05/2023 13:51</c:v>
                      </c:pt>
                      <c:pt idx="1666">
                        <c:v>31/05/2023 13:51</c:v>
                      </c:pt>
                      <c:pt idx="1667">
                        <c:v>31/05/2023 13:51</c:v>
                      </c:pt>
                      <c:pt idx="1668">
                        <c:v>31/05/2023 13:51</c:v>
                      </c:pt>
                      <c:pt idx="1669">
                        <c:v>31/05/2023 13:51</c:v>
                      </c:pt>
                      <c:pt idx="1670">
                        <c:v>31/05/2023 13:51</c:v>
                      </c:pt>
                      <c:pt idx="1671">
                        <c:v>31/05/2023 13:51</c:v>
                      </c:pt>
                      <c:pt idx="1672">
                        <c:v>31/05/2023 13:51</c:v>
                      </c:pt>
                      <c:pt idx="1673">
                        <c:v>31/05/2023 13:51</c:v>
                      </c:pt>
                      <c:pt idx="1674">
                        <c:v>31/05/2023 13:51</c:v>
                      </c:pt>
                      <c:pt idx="1675">
                        <c:v>31/05/2023 13:51</c:v>
                      </c:pt>
                      <c:pt idx="1676">
                        <c:v>31/05/2023 13:51</c:v>
                      </c:pt>
                      <c:pt idx="1677">
                        <c:v>31/05/2023 13:51</c:v>
                      </c:pt>
                      <c:pt idx="1678">
                        <c:v>31/05/2023 13:51</c:v>
                      </c:pt>
                      <c:pt idx="1679">
                        <c:v>31/05/2023 13:51</c:v>
                      </c:pt>
                      <c:pt idx="1680">
                        <c:v>31/05/2023 13:51</c:v>
                      </c:pt>
                      <c:pt idx="1681">
                        <c:v>31/05/2023 13:51</c:v>
                      </c:pt>
                      <c:pt idx="1682">
                        <c:v>31/05/2023 13:51</c:v>
                      </c:pt>
                      <c:pt idx="1683">
                        <c:v>31/05/2023 13:51</c:v>
                      </c:pt>
                      <c:pt idx="1684">
                        <c:v>31/05/2023 13:51</c:v>
                      </c:pt>
                      <c:pt idx="1685">
                        <c:v>31/05/2023 13:51</c:v>
                      </c:pt>
                      <c:pt idx="1686">
                        <c:v>31/05/2023 13:51</c:v>
                      </c:pt>
                      <c:pt idx="1687">
                        <c:v>31/05/2023 13:51</c:v>
                      </c:pt>
                      <c:pt idx="1688">
                        <c:v>31/05/2023 13:51</c:v>
                      </c:pt>
                      <c:pt idx="1689">
                        <c:v>31/05/2023 13:51</c:v>
                      </c:pt>
                      <c:pt idx="1690">
                        <c:v>31/05/2023 13:51</c:v>
                      </c:pt>
                      <c:pt idx="1691">
                        <c:v>31/05/2023 13:51</c:v>
                      </c:pt>
                      <c:pt idx="1692">
                        <c:v>31/05/2023 13:52</c:v>
                      </c:pt>
                      <c:pt idx="1693">
                        <c:v>31/05/2023 13:52</c:v>
                      </c:pt>
                      <c:pt idx="1694">
                        <c:v>31/05/2023 13:52</c:v>
                      </c:pt>
                      <c:pt idx="1695">
                        <c:v>31/05/2023 13:52</c:v>
                      </c:pt>
                      <c:pt idx="1696">
                        <c:v>31/05/2023 13:52</c:v>
                      </c:pt>
                      <c:pt idx="1697">
                        <c:v>31/05/2023 13:52</c:v>
                      </c:pt>
                      <c:pt idx="1698">
                        <c:v>31/05/2023 13:52</c:v>
                      </c:pt>
                      <c:pt idx="1699">
                        <c:v>31/05/2023 13:52</c:v>
                      </c:pt>
                      <c:pt idx="1700">
                        <c:v>31/05/2023 13:52</c:v>
                      </c:pt>
                      <c:pt idx="1701">
                        <c:v>31/05/2023 13:52</c:v>
                      </c:pt>
                      <c:pt idx="1702">
                        <c:v>31/05/2023 13:52</c:v>
                      </c:pt>
                      <c:pt idx="1703">
                        <c:v>31/05/2023 13:52</c:v>
                      </c:pt>
                      <c:pt idx="1704">
                        <c:v>31/05/2023 13:52</c:v>
                      </c:pt>
                      <c:pt idx="1705">
                        <c:v>31/05/2023 13:52</c:v>
                      </c:pt>
                      <c:pt idx="1706">
                        <c:v>31/05/2023 13:52</c:v>
                      </c:pt>
                      <c:pt idx="1707">
                        <c:v>31/05/2023 13:52</c:v>
                      </c:pt>
                      <c:pt idx="1708">
                        <c:v>31/05/2023 13:52</c:v>
                      </c:pt>
                      <c:pt idx="1709">
                        <c:v>31/05/2023 13:52</c:v>
                      </c:pt>
                      <c:pt idx="1710">
                        <c:v>31/05/2023 13:52</c:v>
                      </c:pt>
                      <c:pt idx="1711">
                        <c:v>31/05/2023 13:52</c:v>
                      </c:pt>
                      <c:pt idx="1712">
                        <c:v>31/05/2023 13:52</c:v>
                      </c:pt>
                      <c:pt idx="1713">
                        <c:v>31/05/2023 13:52</c:v>
                      </c:pt>
                      <c:pt idx="1714">
                        <c:v>31/05/2023 13:52</c:v>
                      </c:pt>
                      <c:pt idx="1715">
                        <c:v>31/05/2023 13:52</c:v>
                      </c:pt>
                      <c:pt idx="1716">
                        <c:v>31/05/2023 13:52</c:v>
                      </c:pt>
                      <c:pt idx="1717">
                        <c:v>31/05/2023 13:52</c:v>
                      </c:pt>
                      <c:pt idx="1718">
                        <c:v>31/05/2023 13:52</c:v>
                      </c:pt>
                      <c:pt idx="1719">
                        <c:v>31/05/2023 13:52</c:v>
                      </c:pt>
                      <c:pt idx="1720">
                        <c:v>31/05/2023 13:52</c:v>
                      </c:pt>
                      <c:pt idx="1721">
                        <c:v>31/05/2023 13:52</c:v>
                      </c:pt>
                      <c:pt idx="1722">
                        <c:v>31/05/2023 13:52</c:v>
                      </c:pt>
                      <c:pt idx="1723">
                        <c:v>31/05/2023 13:52</c:v>
                      </c:pt>
                      <c:pt idx="1724">
                        <c:v>31/05/2023 13:52</c:v>
                      </c:pt>
                      <c:pt idx="1725">
                        <c:v>31/05/2023 13:52</c:v>
                      </c:pt>
                      <c:pt idx="1726">
                        <c:v>31/05/2023 13:52</c:v>
                      </c:pt>
                      <c:pt idx="1727">
                        <c:v>31/05/2023 13:52</c:v>
                      </c:pt>
                      <c:pt idx="1728">
                        <c:v>31/05/2023 13:52</c:v>
                      </c:pt>
                      <c:pt idx="1729">
                        <c:v>31/05/2023 13:52</c:v>
                      </c:pt>
                      <c:pt idx="1730">
                        <c:v>31/05/2023 13:52</c:v>
                      </c:pt>
                      <c:pt idx="1731">
                        <c:v>31/05/2023 13:52</c:v>
                      </c:pt>
                      <c:pt idx="1732">
                        <c:v>31/05/2023 13:52</c:v>
                      </c:pt>
                      <c:pt idx="1733">
                        <c:v>31/05/2023 13:52</c:v>
                      </c:pt>
                      <c:pt idx="1734">
                        <c:v>31/05/2023 13:52</c:v>
                      </c:pt>
                      <c:pt idx="1735">
                        <c:v>31/05/2023 13:52</c:v>
                      </c:pt>
                      <c:pt idx="1736">
                        <c:v>31/05/2023 13:52</c:v>
                      </c:pt>
                      <c:pt idx="1737">
                        <c:v>31/05/2023 13:52</c:v>
                      </c:pt>
                      <c:pt idx="1738">
                        <c:v>31/05/2023 13:52</c:v>
                      </c:pt>
                      <c:pt idx="1739">
                        <c:v>31/05/2023 13:52</c:v>
                      </c:pt>
                      <c:pt idx="1740">
                        <c:v>31/05/2023 13:52</c:v>
                      </c:pt>
                      <c:pt idx="1741">
                        <c:v>31/05/2023 13:52</c:v>
                      </c:pt>
                      <c:pt idx="1742">
                        <c:v>31/05/2023 13:52</c:v>
                      </c:pt>
                      <c:pt idx="1743">
                        <c:v>31/05/2023 13:52</c:v>
                      </c:pt>
                      <c:pt idx="1744">
                        <c:v>31/05/2023 13:52</c:v>
                      </c:pt>
                      <c:pt idx="1745">
                        <c:v>31/05/2023 13:52</c:v>
                      </c:pt>
                      <c:pt idx="1746">
                        <c:v>31/05/2023 13:52</c:v>
                      </c:pt>
                      <c:pt idx="1747">
                        <c:v>31/05/2023 13:52</c:v>
                      </c:pt>
                      <c:pt idx="1748">
                        <c:v>31/05/2023 13:52</c:v>
                      </c:pt>
                      <c:pt idx="1749">
                        <c:v>31/05/2023 13:52</c:v>
                      </c:pt>
                      <c:pt idx="1750">
                        <c:v>31/05/2023 13:52</c:v>
                      </c:pt>
                      <c:pt idx="1751">
                        <c:v>31/05/2023 13:53</c:v>
                      </c:pt>
                      <c:pt idx="1752">
                        <c:v>31/05/2023 13:53</c:v>
                      </c:pt>
                      <c:pt idx="1753">
                        <c:v>31/05/2023 13:53</c:v>
                      </c:pt>
                      <c:pt idx="1754">
                        <c:v>31/05/2023 13:53</c:v>
                      </c:pt>
                      <c:pt idx="1755">
                        <c:v>31/05/2023 13:53</c:v>
                      </c:pt>
                      <c:pt idx="1756">
                        <c:v>31/05/2023 13:53</c:v>
                      </c:pt>
                      <c:pt idx="1757">
                        <c:v>31/05/2023 13:53</c:v>
                      </c:pt>
                      <c:pt idx="1758">
                        <c:v>31/05/2023 13:53</c:v>
                      </c:pt>
                      <c:pt idx="1759">
                        <c:v>31/05/2023 13:53</c:v>
                      </c:pt>
                      <c:pt idx="1760">
                        <c:v>31/05/2023 13:53</c:v>
                      </c:pt>
                      <c:pt idx="1761">
                        <c:v>31/05/2023 13:53</c:v>
                      </c:pt>
                      <c:pt idx="1762">
                        <c:v>31/05/2023 13:53</c:v>
                      </c:pt>
                      <c:pt idx="1763">
                        <c:v>31/05/2023 13:53</c:v>
                      </c:pt>
                      <c:pt idx="1764">
                        <c:v>31/05/2023 13:53</c:v>
                      </c:pt>
                      <c:pt idx="1765">
                        <c:v>31/05/2023 13:53</c:v>
                      </c:pt>
                      <c:pt idx="1766">
                        <c:v>31/05/2023 13:53</c:v>
                      </c:pt>
                      <c:pt idx="1767">
                        <c:v>31/05/2023 13:53</c:v>
                      </c:pt>
                      <c:pt idx="1768">
                        <c:v>31/05/2023 13:53</c:v>
                      </c:pt>
                      <c:pt idx="1769">
                        <c:v>31/05/2023 13:53</c:v>
                      </c:pt>
                      <c:pt idx="1770">
                        <c:v>31/05/2023 13:53</c:v>
                      </c:pt>
                      <c:pt idx="1771">
                        <c:v>31/05/2023 13:53</c:v>
                      </c:pt>
                      <c:pt idx="1772">
                        <c:v>31/05/2023 13:53</c:v>
                      </c:pt>
                      <c:pt idx="1773">
                        <c:v>31/05/2023 13:53</c:v>
                      </c:pt>
                      <c:pt idx="1774">
                        <c:v>31/05/2023 13:53</c:v>
                      </c:pt>
                      <c:pt idx="1775">
                        <c:v>31/05/2023 13:53</c:v>
                      </c:pt>
                      <c:pt idx="1776">
                        <c:v>31/05/2023 13:53</c:v>
                      </c:pt>
                      <c:pt idx="1777">
                        <c:v>31/05/2023 13:53</c:v>
                      </c:pt>
                      <c:pt idx="1778">
                        <c:v>31/05/2023 13:53</c:v>
                      </c:pt>
                      <c:pt idx="1779">
                        <c:v>31/05/2023 13:53</c:v>
                      </c:pt>
                      <c:pt idx="1780">
                        <c:v>31/05/2023 13:53</c:v>
                      </c:pt>
                      <c:pt idx="1781">
                        <c:v>31/05/2023 13:53</c:v>
                      </c:pt>
                      <c:pt idx="1782">
                        <c:v>31/05/2023 13:53</c:v>
                      </c:pt>
                      <c:pt idx="1783">
                        <c:v>31/05/2023 13:53</c:v>
                      </c:pt>
                      <c:pt idx="1784">
                        <c:v>31/05/2023 13:53</c:v>
                      </c:pt>
                      <c:pt idx="1785">
                        <c:v>31/05/2023 13:53</c:v>
                      </c:pt>
                      <c:pt idx="1786">
                        <c:v>31/05/2023 13:53</c:v>
                      </c:pt>
                      <c:pt idx="1787">
                        <c:v>31/05/2023 13:53</c:v>
                      </c:pt>
                      <c:pt idx="1788">
                        <c:v>31/05/2023 13:53</c:v>
                      </c:pt>
                      <c:pt idx="1789">
                        <c:v>31/05/2023 13:53</c:v>
                      </c:pt>
                      <c:pt idx="1790">
                        <c:v>31/05/2023 13:53</c:v>
                      </c:pt>
                      <c:pt idx="1791">
                        <c:v>31/05/2023 13:53</c:v>
                      </c:pt>
                      <c:pt idx="1792">
                        <c:v>31/05/2023 13:53</c:v>
                      </c:pt>
                      <c:pt idx="1793">
                        <c:v>31/05/2023 13:53</c:v>
                      </c:pt>
                      <c:pt idx="1794">
                        <c:v>31/05/2023 13:53</c:v>
                      </c:pt>
                      <c:pt idx="1795">
                        <c:v>31/05/2023 13:53</c:v>
                      </c:pt>
                      <c:pt idx="1796">
                        <c:v>31/05/2023 13:53</c:v>
                      </c:pt>
                      <c:pt idx="1797">
                        <c:v>31/05/2023 13:53</c:v>
                      </c:pt>
                      <c:pt idx="1798">
                        <c:v>31/05/2023 13:53</c:v>
                      </c:pt>
                      <c:pt idx="1799">
                        <c:v>31/05/2023 13:53</c:v>
                      </c:pt>
                      <c:pt idx="1800">
                        <c:v>31/05/2023 13:53</c:v>
                      </c:pt>
                      <c:pt idx="1801">
                        <c:v>31/05/2023 13:53</c:v>
                      </c:pt>
                      <c:pt idx="1802">
                        <c:v>31/05/2023 13:53</c:v>
                      </c:pt>
                      <c:pt idx="1803">
                        <c:v>31/05/2023 13:53</c:v>
                      </c:pt>
                      <c:pt idx="1804">
                        <c:v>31/05/2023 13:53</c:v>
                      </c:pt>
                      <c:pt idx="1805">
                        <c:v>31/05/2023 13:53</c:v>
                      </c:pt>
                      <c:pt idx="1806">
                        <c:v>31/05/2023 13:53</c:v>
                      </c:pt>
                      <c:pt idx="1807">
                        <c:v>31/05/2023 13:53</c:v>
                      </c:pt>
                      <c:pt idx="1808">
                        <c:v>31/05/2023 13:53</c:v>
                      </c:pt>
                      <c:pt idx="1809">
                        <c:v>31/05/2023 13:53</c:v>
                      </c:pt>
                      <c:pt idx="1810">
                        <c:v>31/05/2023 13:53</c:v>
                      </c:pt>
                      <c:pt idx="1811">
                        <c:v>31/05/2023 13:54</c:v>
                      </c:pt>
                      <c:pt idx="1812">
                        <c:v>31/05/2023 13:54</c:v>
                      </c:pt>
                      <c:pt idx="1813">
                        <c:v>31/05/2023 13:54</c:v>
                      </c:pt>
                      <c:pt idx="1814">
                        <c:v>31/05/2023 13:54</c:v>
                      </c:pt>
                      <c:pt idx="1815">
                        <c:v>31/05/2023 13:54</c:v>
                      </c:pt>
                      <c:pt idx="1816">
                        <c:v>31/05/2023 13:54</c:v>
                      </c:pt>
                      <c:pt idx="1817">
                        <c:v>31/05/2023 13:54</c:v>
                      </c:pt>
                      <c:pt idx="1818">
                        <c:v>31/05/2023 13:54</c:v>
                      </c:pt>
                      <c:pt idx="1819">
                        <c:v>31/05/2023 13:54</c:v>
                      </c:pt>
                      <c:pt idx="1820">
                        <c:v>31/05/2023 13:54</c:v>
                      </c:pt>
                      <c:pt idx="1821">
                        <c:v>31/05/2023 13:54</c:v>
                      </c:pt>
                      <c:pt idx="1822">
                        <c:v>31/05/2023 13:54</c:v>
                      </c:pt>
                      <c:pt idx="1823">
                        <c:v>31/05/2023 13:54</c:v>
                      </c:pt>
                      <c:pt idx="1824">
                        <c:v>31/05/2023 13:54</c:v>
                      </c:pt>
                      <c:pt idx="1825">
                        <c:v>31/05/2023 13:54</c:v>
                      </c:pt>
                      <c:pt idx="1826">
                        <c:v>31/05/2023 13:54</c:v>
                      </c:pt>
                      <c:pt idx="1827">
                        <c:v>31/05/2023 13:54</c:v>
                      </c:pt>
                      <c:pt idx="1828">
                        <c:v>31/05/2023 13:54</c:v>
                      </c:pt>
                      <c:pt idx="1829">
                        <c:v>31/05/2023 13:54</c:v>
                      </c:pt>
                      <c:pt idx="1830">
                        <c:v>31/05/2023 13:54</c:v>
                      </c:pt>
                      <c:pt idx="1831">
                        <c:v>31/05/2023 13:54</c:v>
                      </c:pt>
                      <c:pt idx="1832">
                        <c:v>31/05/2023 13:54</c:v>
                      </c:pt>
                      <c:pt idx="1833">
                        <c:v>31/05/2023 13:54</c:v>
                      </c:pt>
                      <c:pt idx="1834">
                        <c:v>31/05/2023 13:54</c:v>
                      </c:pt>
                      <c:pt idx="1835">
                        <c:v>31/05/2023 13:54</c:v>
                      </c:pt>
                      <c:pt idx="1836">
                        <c:v>31/05/2023 13:54</c:v>
                      </c:pt>
                      <c:pt idx="1837">
                        <c:v>31/05/2023 13:54</c:v>
                      </c:pt>
                      <c:pt idx="1838">
                        <c:v>31/05/2023 13:54</c:v>
                      </c:pt>
                      <c:pt idx="1839">
                        <c:v>31/05/2023 13:54</c:v>
                      </c:pt>
                      <c:pt idx="1840">
                        <c:v>31/05/2023 13:54</c:v>
                      </c:pt>
                      <c:pt idx="1841">
                        <c:v>31/05/2023 13:54</c:v>
                      </c:pt>
                      <c:pt idx="1842">
                        <c:v>31/05/2023 13:54</c:v>
                      </c:pt>
                      <c:pt idx="1843">
                        <c:v>31/05/2023 13:54</c:v>
                      </c:pt>
                      <c:pt idx="1844">
                        <c:v>31/05/2023 13:54</c:v>
                      </c:pt>
                      <c:pt idx="1845">
                        <c:v>31/05/2023 13:54</c:v>
                      </c:pt>
                      <c:pt idx="1846">
                        <c:v>31/05/2023 13:54</c:v>
                      </c:pt>
                      <c:pt idx="1847">
                        <c:v>31/05/2023 13:54</c:v>
                      </c:pt>
                      <c:pt idx="1848">
                        <c:v>31/05/2023 13:54</c:v>
                      </c:pt>
                      <c:pt idx="1849">
                        <c:v>31/05/2023 13:54</c:v>
                      </c:pt>
                      <c:pt idx="1850">
                        <c:v>31/05/2023 13:54</c:v>
                      </c:pt>
                      <c:pt idx="1851">
                        <c:v>31/05/2023 13:54</c:v>
                      </c:pt>
                      <c:pt idx="1852">
                        <c:v>31/05/2023 13:54</c:v>
                      </c:pt>
                      <c:pt idx="1853">
                        <c:v>31/05/2023 13:54</c:v>
                      </c:pt>
                      <c:pt idx="1854">
                        <c:v>31/05/2023 13:54</c:v>
                      </c:pt>
                      <c:pt idx="1855">
                        <c:v>31/05/2023 13:54</c:v>
                      </c:pt>
                      <c:pt idx="1856">
                        <c:v>31/05/2023 13:54</c:v>
                      </c:pt>
                      <c:pt idx="1857">
                        <c:v>31/05/2023 13:54</c:v>
                      </c:pt>
                      <c:pt idx="1858">
                        <c:v>31/05/2023 13:54</c:v>
                      </c:pt>
                      <c:pt idx="1859">
                        <c:v>31/05/2023 13:54</c:v>
                      </c:pt>
                      <c:pt idx="1860">
                        <c:v>31/05/2023 13:54</c:v>
                      </c:pt>
                      <c:pt idx="1861">
                        <c:v>31/05/2023 13:54</c:v>
                      </c:pt>
                      <c:pt idx="1862">
                        <c:v>31/05/2023 13:54</c:v>
                      </c:pt>
                      <c:pt idx="1863">
                        <c:v>31/05/2023 13:54</c:v>
                      </c:pt>
                      <c:pt idx="1864">
                        <c:v>31/05/2023 13:54</c:v>
                      </c:pt>
                      <c:pt idx="1865">
                        <c:v>31/05/2023 13:54</c:v>
                      </c:pt>
                      <c:pt idx="1866">
                        <c:v>31/05/2023 13:54</c:v>
                      </c:pt>
                      <c:pt idx="1867">
                        <c:v>31/05/2023 13:54</c:v>
                      </c:pt>
                      <c:pt idx="1868">
                        <c:v>31/05/2023 13:54</c:v>
                      </c:pt>
                      <c:pt idx="1869">
                        <c:v>31/05/2023 13:54</c:v>
                      </c:pt>
                      <c:pt idx="1870">
                        <c:v>31/05/2023 13:55</c:v>
                      </c:pt>
                      <c:pt idx="1871">
                        <c:v>31/05/2023 13:55</c:v>
                      </c:pt>
                      <c:pt idx="1872">
                        <c:v>31/05/2023 13:55</c:v>
                      </c:pt>
                      <c:pt idx="1873">
                        <c:v>31/05/2023 13:55</c:v>
                      </c:pt>
                      <c:pt idx="1874">
                        <c:v>31/05/2023 13:55</c:v>
                      </c:pt>
                      <c:pt idx="1875">
                        <c:v>31/05/2023 13:55</c:v>
                      </c:pt>
                      <c:pt idx="1876">
                        <c:v>31/05/2023 13:55</c:v>
                      </c:pt>
                      <c:pt idx="1877">
                        <c:v>31/05/2023 13:55</c:v>
                      </c:pt>
                      <c:pt idx="1878">
                        <c:v>31/05/2023 13:55</c:v>
                      </c:pt>
                      <c:pt idx="1879">
                        <c:v>31/05/2023 13:55</c:v>
                      </c:pt>
                      <c:pt idx="1880">
                        <c:v>31/05/2023 13:55</c:v>
                      </c:pt>
                      <c:pt idx="1881">
                        <c:v>31/05/2023 13:55</c:v>
                      </c:pt>
                      <c:pt idx="1882">
                        <c:v>31/05/2023 13:55</c:v>
                      </c:pt>
                      <c:pt idx="1883">
                        <c:v>31/05/2023 13:55</c:v>
                      </c:pt>
                      <c:pt idx="1884">
                        <c:v>31/05/2023 13:55</c:v>
                      </c:pt>
                      <c:pt idx="1885">
                        <c:v>31/05/2023 13:55</c:v>
                      </c:pt>
                      <c:pt idx="1886">
                        <c:v>31/05/2023 13:55</c:v>
                      </c:pt>
                      <c:pt idx="1887">
                        <c:v>31/05/2023 13:55</c:v>
                      </c:pt>
                      <c:pt idx="1888">
                        <c:v>31/05/2023 13:55</c:v>
                      </c:pt>
                      <c:pt idx="1889">
                        <c:v>31/05/2023 13:55</c:v>
                      </c:pt>
                      <c:pt idx="1890">
                        <c:v>31/05/2023 13:55</c:v>
                      </c:pt>
                      <c:pt idx="1891">
                        <c:v>31/05/2023 13:55</c:v>
                      </c:pt>
                      <c:pt idx="1892">
                        <c:v>31/05/2023 13:55</c:v>
                      </c:pt>
                      <c:pt idx="1893">
                        <c:v>31/05/2023 13:55</c:v>
                      </c:pt>
                      <c:pt idx="1894">
                        <c:v>31/05/2023 13:55</c:v>
                      </c:pt>
                      <c:pt idx="1895">
                        <c:v>31/05/2023 13:55</c:v>
                      </c:pt>
                      <c:pt idx="1896">
                        <c:v>31/05/2023 13:55</c:v>
                      </c:pt>
                      <c:pt idx="1897">
                        <c:v>31/05/2023 13:55</c:v>
                      </c:pt>
                      <c:pt idx="1898">
                        <c:v>31/05/2023 13:55</c:v>
                      </c:pt>
                      <c:pt idx="1899">
                        <c:v>31/05/2023 13:55</c:v>
                      </c:pt>
                      <c:pt idx="1900">
                        <c:v>31/05/2023 13:55</c:v>
                      </c:pt>
                      <c:pt idx="1901">
                        <c:v>31/05/2023 13:55</c:v>
                      </c:pt>
                      <c:pt idx="1902">
                        <c:v>31/05/2023 13:55</c:v>
                      </c:pt>
                      <c:pt idx="1903">
                        <c:v>31/05/2023 13:55</c:v>
                      </c:pt>
                      <c:pt idx="1904">
                        <c:v>31/05/2023 13:55</c:v>
                      </c:pt>
                      <c:pt idx="1905">
                        <c:v>31/05/2023 13:55</c:v>
                      </c:pt>
                      <c:pt idx="1906">
                        <c:v>31/05/2023 13:55</c:v>
                      </c:pt>
                      <c:pt idx="1907">
                        <c:v>31/05/2023 13:55</c:v>
                      </c:pt>
                      <c:pt idx="1908">
                        <c:v>31/05/2023 13:55</c:v>
                      </c:pt>
                      <c:pt idx="1909">
                        <c:v>31/05/2023 13:55</c:v>
                      </c:pt>
                      <c:pt idx="1910">
                        <c:v>31/05/2023 13:55</c:v>
                      </c:pt>
                      <c:pt idx="1911">
                        <c:v>31/05/2023 13:55</c:v>
                      </c:pt>
                      <c:pt idx="1912">
                        <c:v>31/05/2023 13:55</c:v>
                      </c:pt>
                      <c:pt idx="1913">
                        <c:v>31/05/2023 13:55</c:v>
                      </c:pt>
                      <c:pt idx="1914">
                        <c:v>31/05/2023 13:55</c:v>
                      </c:pt>
                      <c:pt idx="1915">
                        <c:v>31/05/2023 13:55</c:v>
                      </c:pt>
                      <c:pt idx="1916">
                        <c:v>31/05/2023 13:55</c:v>
                      </c:pt>
                      <c:pt idx="1917">
                        <c:v>31/05/2023 13:55</c:v>
                      </c:pt>
                      <c:pt idx="1918">
                        <c:v>31/05/2023 13:55</c:v>
                      </c:pt>
                      <c:pt idx="1919">
                        <c:v>31/05/2023 13:55</c:v>
                      </c:pt>
                      <c:pt idx="1920">
                        <c:v>31/05/2023 13:55</c:v>
                      </c:pt>
                      <c:pt idx="1921">
                        <c:v>31/05/2023 13:55</c:v>
                      </c:pt>
                      <c:pt idx="1922">
                        <c:v>31/05/2023 13:55</c:v>
                      </c:pt>
                      <c:pt idx="1923">
                        <c:v>31/05/2023 13:55</c:v>
                      </c:pt>
                      <c:pt idx="1924">
                        <c:v>31/05/2023 13:55</c:v>
                      </c:pt>
                      <c:pt idx="1925">
                        <c:v>31/05/2023 13:55</c:v>
                      </c:pt>
                      <c:pt idx="1926">
                        <c:v>31/05/2023 13:55</c:v>
                      </c:pt>
                      <c:pt idx="1927">
                        <c:v>31/05/2023 13:55</c:v>
                      </c:pt>
                      <c:pt idx="1928">
                        <c:v>31/05/2023 13:55</c:v>
                      </c:pt>
                      <c:pt idx="1929">
                        <c:v>31/05/2023 13:55</c:v>
                      </c:pt>
                      <c:pt idx="1930">
                        <c:v>31/05/2023 13:56</c:v>
                      </c:pt>
                      <c:pt idx="1931">
                        <c:v>31/05/2023 13:56</c:v>
                      </c:pt>
                      <c:pt idx="1932">
                        <c:v>31/05/2023 13:56</c:v>
                      </c:pt>
                      <c:pt idx="1933">
                        <c:v>31/05/2023 13:56</c:v>
                      </c:pt>
                      <c:pt idx="1934">
                        <c:v>31/05/2023 13:56</c:v>
                      </c:pt>
                      <c:pt idx="1935">
                        <c:v>31/05/2023 13:56</c:v>
                      </c:pt>
                      <c:pt idx="1936">
                        <c:v>31/05/2023 13:56</c:v>
                      </c:pt>
                      <c:pt idx="1937">
                        <c:v>31/05/2023 13:56</c:v>
                      </c:pt>
                      <c:pt idx="1938">
                        <c:v>31/05/2023 13:56</c:v>
                      </c:pt>
                      <c:pt idx="1939">
                        <c:v>31/05/2023 13:56</c:v>
                      </c:pt>
                      <c:pt idx="1940">
                        <c:v>31/05/2023 13:56</c:v>
                      </c:pt>
                      <c:pt idx="1941">
                        <c:v>31/05/2023 13:56</c:v>
                      </c:pt>
                      <c:pt idx="1942">
                        <c:v>31/05/2023 13:56</c:v>
                      </c:pt>
                      <c:pt idx="1943">
                        <c:v>31/05/2023 13:56</c:v>
                      </c:pt>
                      <c:pt idx="1944">
                        <c:v>31/05/2023 13:56</c:v>
                      </c:pt>
                      <c:pt idx="1945">
                        <c:v>31/05/2023 13:56</c:v>
                      </c:pt>
                      <c:pt idx="1946">
                        <c:v>31/05/2023 13:56</c:v>
                      </c:pt>
                      <c:pt idx="1947">
                        <c:v>31/05/2023 13:56</c:v>
                      </c:pt>
                      <c:pt idx="1948">
                        <c:v>31/05/2023 13:56</c:v>
                      </c:pt>
                      <c:pt idx="1949">
                        <c:v>31/05/2023 13:56</c:v>
                      </c:pt>
                      <c:pt idx="1950">
                        <c:v>31/05/2023 13:56</c:v>
                      </c:pt>
                      <c:pt idx="1951">
                        <c:v>31/05/2023 13:56</c:v>
                      </c:pt>
                      <c:pt idx="1952">
                        <c:v>31/05/2023 13:56</c:v>
                      </c:pt>
                      <c:pt idx="1953">
                        <c:v>31/05/2023 13:56</c:v>
                      </c:pt>
                      <c:pt idx="1954">
                        <c:v>31/05/2023 13:56</c:v>
                      </c:pt>
                      <c:pt idx="1955">
                        <c:v>31/05/2023 13:56</c:v>
                      </c:pt>
                      <c:pt idx="1956">
                        <c:v>31/05/2023 13:56</c:v>
                      </c:pt>
                      <c:pt idx="1957">
                        <c:v>31/05/2023 13:56</c:v>
                      </c:pt>
                      <c:pt idx="1958">
                        <c:v>31/05/2023 13:56</c:v>
                      </c:pt>
                      <c:pt idx="1959">
                        <c:v>31/05/2023 13:56</c:v>
                      </c:pt>
                      <c:pt idx="1960">
                        <c:v>31/05/2023 13:56</c:v>
                      </c:pt>
                      <c:pt idx="1961">
                        <c:v>31/05/2023 13:56</c:v>
                      </c:pt>
                      <c:pt idx="1962">
                        <c:v>31/05/2023 13:56</c:v>
                      </c:pt>
                      <c:pt idx="1963">
                        <c:v>31/05/2023 13:56</c:v>
                      </c:pt>
                      <c:pt idx="1964">
                        <c:v>31/05/2023 13:56</c:v>
                      </c:pt>
                      <c:pt idx="1965">
                        <c:v>31/05/2023 13:56</c:v>
                      </c:pt>
                      <c:pt idx="1966">
                        <c:v>31/05/2023 13:56</c:v>
                      </c:pt>
                      <c:pt idx="1967">
                        <c:v>31/05/2023 13:56</c:v>
                      </c:pt>
                      <c:pt idx="1968">
                        <c:v>31/05/2023 13:56</c:v>
                      </c:pt>
                      <c:pt idx="1969">
                        <c:v>31/05/2023 13:56</c:v>
                      </c:pt>
                      <c:pt idx="1970">
                        <c:v>31/05/2023 13:56</c:v>
                      </c:pt>
                      <c:pt idx="1971">
                        <c:v>31/05/2023 13:56</c:v>
                      </c:pt>
                      <c:pt idx="1972">
                        <c:v>31/05/2023 13:56</c:v>
                      </c:pt>
                      <c:pt idx="1973">
                        <c:v>31/05/2023 13:56</c:v>
                      </c:pt>
                      <c:pt idx="1974">
                        <c:v>31/05/2023 13:56</c:v>
                      </c:pt>
                      <c:pt idx="1975">
                        <c:v>31/05/2023 13:56</c:v>
                      </c:pt>
                      <c:pt idx="1976">
                        <c:v>31/05/2023 13:56</c:v>
                      </c:pt>
                      <c:pt idx="1977">
                        <c:v>31/05/2023 13:56</c:v>
                      </c:pt>
                      <c:pt idx="1978">
                        <c:v>31/05/2023 13:56</c:v>
                      </c:pt>
                      <c:pt idx="1979">
                        <c:v>31/05/2023 13:56</c:v>
                      </c:pt>
                      <c:pt idx="1980">
                        <c:v>31/05/2023 13:56</c:v>
                      </c:pt>
                      <c:pt idx="1981">
                        <c:v>31/05/2023 13:56</c:v>
                      </c:pt>
                      <c:pt idx="1982">
                        <c:v>31/05/2023 13:56</c:v>
                      </c:pt>
                      <c:pt idx="1983">
                        <c:v>31/05/2023 13:56</c:v>
                      </c:pt>
                      <c:pt idx="1984">
                        <c:v>31/05/2023 13:56</c:v>
                      </c:pt>
                      <c:pt idx="1985">
                        <c:v>31/05/2023 13:56</c:v>
                      </c:pt>
                      <c:pt idx="1986">
                        <c:v>31/05/2023 13:56</c:v>
                      </c:pt>
                      <c:pt idx="1987">
                        <c:v>31/05/2023 13:56</c:v>
                      </c:pt>
                      <c:pt idx="1988">
                        <c:v>31/05/2023 13:56</c:v>
                      </c:pt>
                      <c:pt idx="1989">
                        <c:v>31/05/2023 13:57</c:v>
                      </c:pt>
                      <c:pt idx="1990">
                        <c:v>31/05/2023 13:57</c:v>
                      </c:pt>
                      <c:pt idx="1991">
                        <c:v>31/05/2023 13:57</c:v>
                      </c:pt>
                      <c:pt idx="1992">
                        <c:v>31/05/2023 13:57</c:v>
                      </c:pt>
                      <c:pt idx="1993">
                        <c:v>31/05/2023 13:57</c:v>
                      </c:pt>
                      <c:pt idx="1994">
                        <c:v>31/05/2023 13:57</c:v>
                      </c:pt>
                      <c:pt idx="1995">
                        <c:v>31/05/2023 13:57</c:v>
                      </c:pt>
                      <c:pt idx="1996">
                        <c:v>31/05/2023 13:57</c:v>
                      </c:pt>
                      <c:pt idx="1997">
                        <c:v>31/05/2023 13:57</c:v>
                      </c:pt>
                      <c:pt idx="1998">
                        <c:v>31/05/2023 13:57</c:v>
                      </c:pt>
                      <c:pt idx="1999">
                        <c:v>31/05/2023 13:57</c:v>
                      </c:pt>
                      <c:pt idx="2000">
                        <c:v>31/05/2023 13:57</c:v>
                      </c:pt>
                      <c:pt idx="2001">
                        <c:v>31/05/2023 13:57</c:v>
                      </c:pt>
                      <c:pt idx="2002">
                        <c:v>31/05/2023 13:57</c:v>
                      </c:pt>
                      <c:pt idx="2003">
                        <c:v>31/05/2023 13:57</c:v>
                      </c:pt>
                      <c:pt idx="2004">
                        <c:v>31/05/2023 13:57</c:v>
                      </c:pt>
                      <c:pt idx="2005">
                        <c:v>31/05/2023 13:57</c:v>
                      </c:pt>
                      <c:pt idx="2006">
                        <c:v>31/05/2023 13:57</c:v>
                      </c:pt>
                      <c:pt idx="2007">
                        <c:v>31/05/2023 13:57</c:v>
                      </c:pt>
                      <c:pt idx="2008">
                        <c:v>31/05/2023 13:57</c:v>
                      </c:pt>
                      <c:pt idx="2009">
                        <c:v>31/05/2023 13:57</c:v>
                      </c:pt>
                      <c:pt idx="2010">
                        <c:v>31/05/2023 13:57</c:v>
                      </c:pt>
                      <c:pt idx="2011">
                        <c:v>31/05/2023 13:57</c:v>
                      </c:pt>
                      <c:pt idx="2012">
                        <c:v>31/05/2023 13:57</c:v>
                      </c:pt>
                      <c:pt idx="2013">
                        <c:v>31/05/2023 13:57</c:v>
                      </c:pt>
                      <c:pt idx="2014">
                        <c:v>31/05/2023 13:57</c:v>
                      </c:pt>
                      <c:pt idx="2015">
                        <c:v>31/05/2023 13:57</c:v>
                      </c:pt>
                      <c:pt idx="2016">
                        <c:v>31/05/2023 13:57</c:v>
                      </c:pt>
                      <c:pt idx="2017">
                        <c:v>31/05/2023 13:57</c:v>
                      </c:pt>
                      <c:pt idx="2018">
                        <c:v>31/05/2023 13:57</c:v>
                      </c:pt>
                      <c:pt idx="2019">
                        <c:v>31/05/2023 13:57</c:v>
                      </c:pt>
                      <c:pt idx="2020">
                        <c:v>31/05/2023 13:57</c:v>
                      </c:pt>
                      <c:pt idx="2021">
                        <c:v>31/05/2023 13:57</c:v>
                      </c:pt>
                      <c:pt idx="2022">
                        <c:v>31/05/2023 13:57</c:v>
                      </c:pt>
                      <c:pt idx="2023">
                        <c:v>31/05/2023 13:57</c:v>
                      </c:pt>
                      <c:pt idx="2024">
                        <c:v>31/05/2023 13:57</c:v>
                      </c:pt>
                      <c:pt idx="2025">
                        <c:v>31/05/2023 13:57</c:v>
                      </c:pt>
                      <c:pt idx="2026">
                        <c:v>31/05/2023 13:57</c:v>
                      </c:pt>
                      <c:pt idx="2027">
                        <c:v>31/05/2023 13:57</c:v>
                      </c:pt>
                      <c:pt idx="2028">
                        <c:v>31/05/2023 13:57</c:v>
                      </c:pt>
                      <c:pt idx="2029">
                        <c:v>31/05/2023 13:57</c:v>
                      </c:pt>
                      <c:pt idx="2030">
                        <c:v>31/05/2023 13:57</c:v>
                      </c:pt>
                      <c:pt idx="2031">
                        <c:v>31/05/2023 13:57</c:v>
                      </c:pt>
                      <c:pt idx="2032">
                        <c:v>31/05/2023 13:57</c:v>
                      </c:pt>
                      <c:pt idx="2033">
                        <c:v>31/05/2023 13:57</c:v>
                      </c:pt>
                      <c:pt idx="2034">
                        <c:v>31/05/2023 13:57</c:v>
                      </c:pt>
                      <c:pt idx="2035">
                        <c:v>31/05/2023 13:57</c:v>
                      </c:pt>
                      <c:pt idx="2036">
                        <c:v>31/05/2023 13:57</c:v>
                      </c:pt>
                      <c:pt idx="2037">
                        <c:v>31/05/2023 13:57</c:v>
                      </c:pt>
                      <c:pt idx="2038">
                        <c:v>31/05/2023 13:57</c:v>
                      </c:pt>
                      <c:pt idx="2039">
                        <c:v>31/05/2023 13:57</c:v>
                      </c:pt>
                      <c:pt idx="2040">
                        <c:v>31/05/2023 13:57</c:v>
                      </c:pt>
                      <c:pt idx="2041">
                        <c:v>31/05/2023 13:57</c:v>
                      </c:pt>
                      <c:pt idx="2042">
                        <c:v>31/05/2023 13:57</c:v>
                      </c:pt>
                      <c:pt idx="2043">
                        <c:v>31/05/2023 13:57</c:v>
                      </c:pt>
                      <c:pt idx="2044">
                        <c:v>31/05/2023 13:57</c:v>
                      </c:pt>
                      <c:pt idx="2045">
                        <c:v>31/05/2023 13:57</c:v>
                      </c:pt>
                      <c:pt idx="2046">
                        <c:v>31/05/2023 13:57</c:v>
                      </c:pt>
                      <c:pt idx="2047">
                        <c:v>31/05/2023 13:57</c:v>
                      </c:pt>
                      <c:pt idx="2048">
                        <c:v>31/05/2023 13:57</c:v>
                      </c:pt>
                      <c:pt idx="2049">
                        <c:v>31/05/2023 13:58</c:v>
                      </c:pt>
                      <c:pt idx="2050">
                        <c:v>31/05/2023 13:58</c:v>
                      </c:pt>
                      <c:pt idx="2051">
                        <c:v>31/05/2023 13:58</c:v>
                      </c:pt>
                      <c:pt idx="2052">
                        <c:v>31/05/2023 13:58</c:v>
                      </c:pt>
                      <c:pt idx="2053">
                        <c:v>31/05/2023 13:58</c:v>
                      </c:pt>
                      <c:pt idx="2054">
                        <c:v>31/05/2023 13:58</c:v>
                      </c:pt>
                      <c:pt idx="2055">
                        <c:v>31/05/2023 13:58</c:v>
                      </c:pt>
                      <c:pt idx="2056">
                        <c:v>31/05/2023 13:58</c:v>
                      </c:pt>
                      <c:pt idx="2057">
                        <c:v>31/05/2023 13:58</c:v>
                      </c:pt>
                      <c:pt idx="2058">
                        <c:v>31/05/2023 13:58</c:v>
                      </c:pt>
                      <c:pt idx="2059">
                        <c:v>31/05/2023 13:58</c:v>
                      </c:pt>
                      <c:pt idx="2060">
                        <c:v>31/05/2023 13:58</c:v>
                      </c:pt>
                      <c:pt idx="2061">
                        <c:v>31/05/2023 13:58</c:v>
                      </c:pt>
                      <c:pt idx="2062">
                        <c:v>31/05/2023 13:58</c:v>
                      </c:pt>
                      <c:pt idx="2063">
                        <c:v>31/05/2023 13:58</c:v>
                      </c:pt>
                      <c:pt idx="2064">
                        <c:v>31/05/2023 13:58</c:v>
                      </c:pt>
                      <c:pt idx="2065">
                        <c:v>31/05/2023 13:58</c:v>
                      </c:pt>
                      <c:pt idx="2066">
                        <c:v>31/05/2023 13:58</c:v>
                      </c:pt>
                      <c:pt idx="2067">
                        <c:v>31/05/2023 13:58</c:v>
                      </c:pt>
                      <c:pt idx="2068">
                        <c:v>31/05/2023 13:58</c:v>
                      </c:pt>
                      <c:pt idx="2069">
                        <c:v>31/05/2023 13:58</c:v>
                      </c:pt>
                      <c:pt idx="2070">
                        <c:v>31/05/2023 13:58</c:v>
                      </c:pt>
                      <c:pt idx="2071">
                        <c:v>31/05/2023 13:58</c:v>
                      </c:pt>
                      <c:pt idx="2072">
                        <c:v>31/05/2023 13:58</c:v>
                      </c:pt>
                      <c:pt idx="2073">
                        <c:v>31/05/2023 13:58</c:v>
                      </c:pt>
                      <c:pt idx="2074">
                        <c:v>31/05/2023 13:58</c:v>
                      </c:pt>
                      <c:pt idx="2075">
                        <c:v>31/05/2023 13:58</c:v>
                      </c:pt>
                      <c:pt idx="2076">
                        <c:v>31/05/2023 13:58</c:v>
                      </c:pt>
                      <c:pt idx="2077">
                        <c:v>31/05/2023 13:58</c:v>
                      </c:pt>
                      <c:pt idx="2078">
                        <c:v>31/05/2023 13:58</c:v>
                      </c:pt>
                      <c:pt idx="2079">
                        <c:v>31/05/2023 13:58</c:v>
                      </c:pt>
                      <c:pt idx="2080">
                        <c:v>31/05/2023 13:58</c:v>
                      </c:pt>
                      <c:pt idx="2081">
                        <c:v>31/05/2023 13:58</c:v>
                      </c:pt>
                      <c:pt idx="2082">
                        <c:v>31/05/2023 13:58</c:v>
                      </c:pt>
                      <c:pt idx="2083">
                        <c:v>31/05/2023 13:58</c:v>
                      </c:pt>
                      <c:pt idx="2084">
                        <c:v>31/05/2023 13:58</c:v>
                      </c:pt>
                      <c:pt idx="2085">
                        <c:v>31/05/2023 13:58</c:v>
                      </c:pt>
                      <c:pt idx="2086">
                        <c:v>31/05/2023 13:58</c:v>
                      </c:pt>
                      <c:pt idx="2087">
                        <c:v>31/05/2023 13:58</c:v>
                      </c:pt>
                      <c:pt idx="2088">
                        <c:v>31/05/2023 13:58</c:v>
                      </c:pt>
                      <c:pt idx="2089">
                        <c:v>31/05/2023 13:58</c:v>
                      </c:pt>
                      <c:pt idx="2090">
                        <c:v>31/05/2023 13:58</c:v>
                      </c:pt>
                      <c:pt idx="2091">
                        <c:v>31/05/2023 13:58</c:v>
                      </c:pt>
                      <c:pt idx="2092">
                        <c:v>31/05/2023 13:58</c:v>
                      </c:pt>
                      <c:pt idx="2093">
                        <c:v>31/05/2023 13:58</c:v>
                      </c:pt>
                      <c:pt idx="2094">
                        <c:v>31/05/2023 13:58</c:v>
                      </c:pt>
                      <c:pt idx="2095">
                        <c:v>31/05/2023 13:58</c:v>
                      </c:pt>
                      <c:pt idx="2096">
                        <c:v>31/05/2023 13:58</c:v>
                      </c:pt>
                      <c:pt idx="2097">
                        <c:v>31/05/2023 13:58</c:v>
                      </c:pt>
                      <c:pt idx="2098">
                        <c:v>31/05/2023 13:58</c:v>
                      </c:pt>
                      <c:pt idx="2099">
                        <c:v>31/05/2023 13:58</c:v>
                      </c:pt>
                      <c:pt idx="2100">
                        <c:v>31/05/2023 13:58</c:v>
                      </c:pt>
                      <c:pt idx="2101">
                        <c:v>31/05/2023 13:58</c:v>
                      </c:pt>
                      <c:pt idx="2102">
                        <c:v>31/05/2023 13:58</c:v>
                      </c:pt>
                      <c:pt idx="2103">
                        <c:v>31/05/2023 13:58</c:v>
                      </c:pt>
                      <c:pt idx="2104">
                        <c:v>31/05/2023 13:58</c:v>
                      </c:pt>
                      <c:pt idx="2105">
                        <c:v>31/05/2023 13:58</c:v>
                      </c:pt>
                      <c:pt idx="2106">
                        <c:v>31/05/2023 13:58</c:v>
                      </c:pt>
                      <c:pt idx="2107">
                        <c:v>31/05/2023 13:58</c:v>
                      </c:pt>
                      <c:pt idx="2108">
                        <c:v>31/05/2023 13:59</c:v>
                      </c:pt>
                      <c:pt idx="2109">
                        <c:v>31/05/2023 13:59</c:v>
                      </c:pt>
                      <c:pt idx="2110">
                        <c:v>31/05/2023 13:59</c:v>
                      </c:pt>
                      <c:pt idx="2111">
                        <c:v>31/05/2023 13:59</c:v>
                      </c:pt>
                      <c:pt idx="2112">
                        <c:v>31/05/2023 13:59</c:v>
                      </c:pt>
                      <c:pt idx="2113">
                        <c:v>31/05/2023 13:59</c:v>
                      </c:pt>
                      <c:pt idx="2114">
                        <c:v>31/05/2023 13:59</c:v>
                      </c:pt>
                      <c:pt idx="2115">
                        <c:v>31/05/2023 13:59</c:v>
                      </c:pt>
                      <c:pt idx="2116">
                        <c:v>31/05/2023 13:59</c:v>
                      </c:pt>
                      <c:pt idx="2117">
                        <c:v>31/05/2023 13:59</c:v>
                      </c:pt>
                      <c:pt idx="2118">
                        <c:v>31/05/2023 13:59</c:v>
                      </c:pt>
                      <c:pt idx="2119">
                        <c:v>31/05/2023 13:59</c:v>
                      </c:pt>
                      <c:pt idx="2120">
                        <c:v>31/05/2023 13:59</c:v>
                      </c:pt>
                      <c:pt idx="2121">
                        <c:v>31/05/2023 13:59</c:v>
                      </c:pt>
                      <c:pt idx="2122">
                        <c:v>31/05/2023 13:59</c:v>
                      </c:pt>
                      <c:pt idx="2123">
                        <c:v>31/05/2023 13:59</c:v>
                      </c:pt>
                      <c:pt idx="2124">
                        <c:v>31/05/2023 13:59</c:v>
                      </c:pt>
                      <c:pt idx="2125">
                        <c:v>31/05/2023 13:59</c:v>
                      </c:pt>
                      <c:pt idx="2126">
                        <c:v>31/05/2023 13:59</c:v>
                      </c:pt>
                      <c:pt idx="2127">
                        <c:v>31/05/2023 13:59</c:v>
                      </c:pt>
                      <c:pt idx="2128">
                        <c:v>31/05/2023 13:59</c:v>
                      </c:pt>
                      <c:pt idx="2129">
                        <c:v>31/05/2023 13:59</c:v>
                      </c:pt>
                      <c:pt idx="2130">
                        <c:v>31/05/2023 13:59</c:v>
                      </c:pt>
                      <c:pt idx="2131">
                        <c:v>31/05/2023 13:59</c:v>
                      </c:pt>
                      <c:pt idx="2132">
                        <c:v>31/05/2023 13:59</c:v>
                      </c:pt>
                      <c:pt idx="2133">
                        <c:v>31/05/2023 13:59</c:v>
                      </c:pt>
                      <c:pt idx="2134">
                        <c:v>31/05/2023 13:59</c:v>
                      </c:pt>
                      <c:pt idx="2135">
                        <c:v>31/05/2023 13:59</c:v>
                      </c:pt>
                      <c:pt idx="2136">
                        <c:v>31/05/2023 13:59</c:v>
                      </c:pt>
                      <c:pt idx="2137">
                        <c:v>31/05/2023 13:59</c:v>
                      </c:pt>
                      <c:pt idx="2138">
                        <c:v>31/05/2023 13:59</c:v>
                      </c:pt>
                      <c:pt idx="2139">
                        <c:v>31/05/2023 13:59</c:v>
                      </c:pt>
                      <c:pt idx="2140">
                        <c:v>31/05/2023 13:59</c:v>
                      </c:pt>
                      <c:pt idx="2141">
                        <c:v>31/05/2023 13:59</c:v>
                      </c:pt>
                      <c:pt idx="2142">
                        <c:v>31/05/2023 13:59</c:v>
                      </c:pt>
                      <c:pt idx="2143">
                        <c:v>31/05/2023 13:59</c:v>
                      </c:pt>
                      <c:pt idx="2144">
                        <c:v>31/05/2023 13:59</c:v>
                      </c:pt>
                      <c:pt idx="2145">
                        <c:v>31/05/2023 13:59</c:v>
                      </c:pt>
                      <c:pt idx="2146">
                        <c:v>31/05/2023 13:59</c:v>
                      </c:pt>
                      <c:pt idx="2147">
                        <c:v>31/05/2023 13:59</c:v>
                      </c:pt>
                      <c:pt idx="2148">
                        <c:v>31/05/2023 13:59</c:v>
                      </c:pt>
                      <c:pt idx="2149">
                        <c:v>31/05/2023 13:59</c:v>
                      </c:pt>
                      <c:pt idx="2150">
                        <c:v>31/05/2023 13:59</c:v>
                      </c:pt>
                      <c:pt idx="2151">
                        <c:v>31/05/2023 13:59</c:v>
                      </c:pt>
                      <c:pt idx="2152">
                        <c:v>31/05/2023 13:59</c:v>
                      </c:pt>
                      <c:pt idx="2153">
                        <c:v>31/05/2023 13:59</c:v>
                      </c:pt>
                      <c:pt idx="2154">
                        <c:v>31/05/2023 13:59</c:v>
                      </c:pt>
                      <c:pt idx="2155">
                        <c:v>31/05/2023 13:59</c:v>
                      </c:pt>
                      <c:pt idx="2156">
                        <c:v>31/05/2023 13:59</c:v>
                      </c:pt>
                      <c:pt idx="2157">
                        <c:v>31/05/2023 13:59</c:v>
                      </c:pt>
                      <c:pt idx="2158">
                        <c:v>31/05/2023 13:59</c:v>
                      </c:pt>
                      <c:pt idx="2159">
                        <c:v>31/05/2023 13:59</c:v>
                      </c:pt>
                      <c:pt idx="2160">
                        <c:v>31/05/2023 13:59</c:v>
                      </c:pt>
                      <c:pt idx="2161">
                        <c:v>31/05/2023 13:59</c:v>
                      </c:pt>
                      <c:pt idx="2162">
                        <c:v>31/05/2023 13:59</c:v>
                      </c:pt>
                      <c:pt idx="2163">
                        <c:v>31/05/2023 13:59</c:v>
                      </c:pt>
                      <c:pt idx="2164">
                        <c:v>31/05/2023 13:59</c:v>
                      </c:pt>
                      <c:pt idx="2165">
                        <c:v>31/05/2023 13:59</c:v>
                      </c:pt>
                      <c:pt idx="2166">
                        <c:v>31/05/2023 13:59</c:v>
                      </c:pt>
                      <c:pt idx="2167">
                        <c:v>31/05/2023 13:59</c:v>
                      </c:pt>
                      <c:pt idx="2168">
                        <c:v>31/05/2023 14:00</c:v>
                      </c:pt>
                      <c:pt idx="2169">
                        <c:v>31/05/2023 14:00</c:v>
                      </c:pt>
                      <c:pt idx="2170">
                        <c:v>31/05/2023 14:00</c:v>
                      </c:pt>
                      <c:pt idx="2171">
                        <c:v>31/05/2023 14:00</c:v>
                      </c:pt>
                      <c:pt idx="2172">
                        <c:v>31/05/2023 14:00</c:v>
                      </c:pt>
                      <c:pt idx="2173">
                        <c:v>31/05/2023 14:00</c:v>
                      </c:pt>
                      <c:pt idx="2174">
                        <c:v>31/05/2023 14:00</c:v>
                      </c:pt>
                      <c:pt idx="2175">
                        <c:v>31/05/2023 14:00</c:v>
                      </c:pt>
                      <c:pt idx="2176">
                        <c:v>31/05/2023 14:00</c:v>
                      </c:pt>
                      <c:pt idx="2177">
                        <c:v>31/05/2023 14:00</c:v>
                      </c:pt>
                      <c:pt idx="2178">
                        <c:v>31/05/2023 14:00</c:v>
                      </c:pt>
                      <c:pt idx="2179">
                        <c:v>31/05/2023 14:00</c:v>
                      </c:pt>
                      <c:pt idx="2180">
                        <c:v>31/05/2023 14:00</c:v>
                      </c:pt>
                      <c:pt idx="2181">
                        <c:v>31/05/2023 14:00</c:v>
                      </c:pt>
                      <c:pt idx="2182">
                        <c:v>31/05/2023 14:00</c:v>
                      </c:pt>
                      <c:pt idx="2183">
                        <c:v>31/05/2023 14:00</c:v>
                      </c:pt>
                      <c:pt idx="2184">
                        <c:v>31/05/2023 14:00</c:v>
                      </c:pt>
                      <c:pt idx="2185">
                        <c:v>31/05/2023 14:00</c:v>
                      </c:pt>
                      <c:pt idx="2186">
                        <c:v>31/05/2023 14:00</c:v>
                      </c:pt>
                      <c:pt idx="2187">
                        <c:v>31/05/2023 14:00</c:v>
                      </c:pt>
                      <c:pt idx="2188">
                        <c:v>31/05/2023 14:00</c:v>
                      </c:pt>
                      <c:pt idx="2189">
                        <c:v>31/05/2023 14:00</c:v>
                      </c:pt>
                      <c:pt idx="2190">
                        <c:v>31/05/2023 14:00</c:v>
                      </c:pt>
                      <c:pt idx="2191">
                        <c:v>31/05/2023 14:00</c:v>
                      </c:pt>
                      <c:pt idx="2192">
                        <c:v>31/05/2023 14:00</c:v>
                      </c:pt>
                      <c:pt idx="2193">
                        <c:v>31/05/2023 14:00</c:v>
                      </c:pt>
                      <c:pt idx="2194">
                        <c:v>31/05/2023 14:00</c:v>
                      </c:pt>
                      <c:pt idx="2195">
                        <c:v>31/05/2023 14:00</c:v>
                      </c:pt>
                      <c:pt idx="2196">
                        <c:v>31/05/2023 14:00</c:v>
                      </c:pt>
                      <c:pt idx="2197">
                        <c:v>31/05/2023 14:00</c:v>
                      </c:pt>
                      <c:pt idx="2198">
                        <c:v>31/05/2023 14:00</c:v>
                      </c:pt>
                      <c:pt idx="2199">
                        <c:v>31/05/2023 14:00</c:v>
                      </c:pt>
                      <c:pt idx="2200">
                        <c:v>31/05/2023 14:00</c:v>
                      </c:pt>
                      <c:pt idx="2201">
                        <c:v>31/05/2023 14:00</c:v>
                      </c:pt>
                      <c:pt idx="2202">
                        <c:v>31/05/2023 14:00</c:v>
                      </c:pt>
                      <c:pt idx="2203">
                        <c:v>31/05/2023 14:00</c:v>
                      </c:pt>
                      <c:pt idx="2204">
                        <c:v>31/05/2023 14:00</c:v>
                      </c:pt>
                      <c:pt idx="2205">
                        <c:v>31/05/2023 14:00</c:v>
                      </c:pt>
                      <c:pt idx="2206">
                        <c:v>31/05/2023 14:00</c:v>
                      </c:pt>
                      <c:pt idx="2207">
                        <c:v>31/05/2023 14:00</c:v>
                      </c:pt>
                      <c:pt idx="2208">
                        <c:v>31/05/2023 14:00</c:v>
                      </c:pt>
                      <c:pt idx="2209">
                        <c:v>31/05/2023 14:00</c:v>
                      </c:pt>
                      <c:pt idx="2210">
                        <c:v>31/05/2023 14:00</c:v>
                      </c:pt>
                      <c:pt idx="2211">
                        <c:v>31/05/2023 14:00</c:v>
                      </c:pt>
                      <c:pt idx="2212">
                        <c:v>31/05/2023 14:00</c:v>
                      </c:pt>
                      <c:pt idx="2213">
                        <c:v>31/05/2023 14:00</c:v>
                      </c:pt>
                      <c:pt idx="2214">
                        <c:v>31/05/2023 14:00</c:v>
                      </c:pt>
                      <c:pt idx="2215">
                        <c:v>31/05/2023 14:00</c:v>
                      </c:pt>
                      <c:pt idx="2216">
                        <c:v>31/05/2023 14:00</c:v>
                      </c:pt>
                      <c:pt idx="2217">
                        <c:v>31/05/2023 14:00</c:v>
                      </c:pt>
                      <c:pt idx="2218">
                        <c:v>31/05/2023 14:00</c:v>
                      </c:pt>
                      <c:pt idx="2219">
                        <c:v>31/05/2023 14:00</c:v>
                      </c:pt>
                      <c:pt idx="2220">
                        <c:v>31/05/2023 14:00</c:v>
                      </c:pt>
                      <c:pt idx="2221">
                        <c:v>31/05/2023 14:00</c:v>
                      </c:pt>
                      <c:pt idx="2222">
                        <c:v>31/05/2023 14:00</c:v>
                      </c:pt>
                      <c:pt idx="2223">
                        <c:v>31/05/2023 14:00</c:v>
                      </c:pt>
                      <c:pt idx="2224">
                        <c:v>31/05/2023 14:00</c:v>
                      </c:pt>
                      <c:pt idx="2225">
                        <c:v>31/05/2023 14:00</c:v>
                      </c:pt>
                      <c:pt idx="2226">
                        <c:v>31/05/2023 14:00</c:v>
                      </c:pt>
                      <c:pt idx="2227">
                        <c:v>31/05/2023 14:01</c:v>
                      </c:pt>
                      <c:pt idx="2228">
                        <c:v>31/05/2023 14:01</c:v>
                      </c:pt>
                      <c:pt idx="2229">
                        <c:v>31/05/2023 14:01</c:v>
                      </c:pt>
                      <c:pt idx="2230">
                        <c:v>31/05/2023 14:01</c:v>
                      </c:pt>
                      <c:pt idx="2231">
                        <c:v>31/05/2023 14:01</c:v>
                      </c:pt>
                      <c:pt idx="2232">
                        <c:v>31/05/2023 14:01</c:v>
                      </c:pt>
                      <c:pt idx="2233">
                        <c:v>31/05/2023 14:01</c:v>
                      </c:pt>
                      <c:pt idx="2234">
                        <c:v>31/05/2023 14:01</c:v>
                      </c:pt>
                      <c:pt idx="2235">
                        <c:v>31/05/2023 14:01</c:v>
                      </c:pt>
                      <c:pt idx="2236">
                        <c:v>31/05/2023 14:01</c:v>
                      </c:pt>
                      <c:pt idx="2237">
                        <c:v>31/05/2023 14:01</c:v>
                      </c:pt>
                      <c:pt idx="2238">
                        <c:v>31/05/2023 14:01</c:v>
                      </c:pt>
                      <c:pt idx="2239">
                        <c:v>31/05/2023 14:01</c:v>
                      </c:pt>
                      <c:pt idx="2240">
                        <c:v>31/05/2023 14:01</c:v>
                      </c:pt>
                      <c:pt idx="2241">
                        <c:v>31/05/2023 14:01</c:v>
                      </c:pt>
                      <c:pt idx="2242">
                        <c:v>31/05/2023 14:01</c:v>
                      </c:pt>
                      <c:pt idx="2243">
                        <c:v>31/05/2023 14:01</c:v>
                      </c:pt>
                      <c:pt idx="2244">
                        <c:v>31/05/2023 14:01</c:v>
                      </c:pt>
                      <c:pt idx="2245">
                        <c:v>31/05/2023 14:01</c:v>
                      </c:pt>
                      <c:pt idx="2246">
                        <c:v>31/05/2023 14:01</c:v>
                      </c:pt>
                      <c:pt idx="2247">
                        <c:v>31/05/2023 14:01</c:v>
                      </c:pt>
                      <c:pt idx="2248">
                        <c:v>31/05/2023 14:01</c:v>
                      </c:pt>
                      <c:pt idx="2249">
                        <c:v>31/05/2023 14:01</c:v>
                      </c:pt>
                      <c:pt idx="2250">
                        <c:v>31/05/2023 14:01</c:v>
                      </c:pt>
                      <c:pt idx="2251">
                        <c:v>31/05/2023 14:01</c:v>
                      </c:pt>
                      <c:pt idx="2252">
                        <c:v>31/05/2023 14:01</c:v>
                      </c:pt>
                      <c:pt idx="2253">
                        <c:v>31/05/2023 14:01</c:v>
                      </c:pt>
                      <c:pt idx="2254">
                        <c:v>31/05/2023 14:01</c:v>
                      </c:pt>
                      <c:pt idx="2255">
                        <c:v>31/05/2023 14:01</c:v>
                      </c:pt>
                      <c:pt idx="2256">
                        <c:v>31/05/2023 14:01</c:v>
                      </c:pt>
                      <c:pt idx="2257">
                        <c:v>31/05/2023 14:01</c:v>
                      </c:pt>
                      <c:pt idx="2258">
                        <c:v>31/05/2023 14:01</c:v>
                      </c:pt>
                      <c:pt idx="2259">
                        <c:v>31/05/2023 14:01</c:v>
                      </c:pt>
                      <c:pt idx="2260">
                        <c:v>31/05/2023 14:01</c:v>
                      </c:pt>
                      <c:pt idx="2261">
                        <c:v>31/05/2023 14:01</c:v>
                      </c:pt>
                      <c:pt idx="2262">
                        <c:v>31/05/2023 14:01</c:v>
                      </c:pt>
                      <c:pt idx="2263">
                        <c:v>31/05/2023 14:01</c:v>
                      </c:pt>
                      <c:pt idx="2264">
                        <c:v>31/05/2023 14:01</c:v>
                      </c:pt>
                      <c:pt idx="2265">
                        <c:v>31/05/2023 14:01</c:v>
                      </c:pt>
                      <c:pt idx="2266">
                        <c:v>31/05/2023 14:01</c:v>
                      </c:pt>
                      <c:pt idx="2267">
                        <c:v>31/05/2023 14:01</c:v>
                      </c:pt>
                      <c:pt idx="2268">
                        <c:v>31/05/2023 14:01</c:v>
                      </c:pt>
                      <c:pt idx="2269">
                        <c:v>31/05/2023 14:01</c:v>
                      </c:pt>
                      <c:pt idx="2270">
                        <c:v>31/05/2023 14:01</c:v>
                      </c:pt>
                      <c:pt idx="2271">
                        <c:v>31/05/2023 14:01</c:v>
                      </c:pt>
                      <c:pt idx="2272">
                        <c:v>31/05/2023 14:01</c:v>
                      </c:pt>
                      <c:pt idx="2273">
                        <c:v>31/05/2023 14:01</c:v>
                      </c:pt>
                      <c:pt idx="2274">
                        <c:v>31/05/2023 14:01</c:v>
                      </c:pt>
                      <c:pt idx="2275">
                        <c:v>31/05/2023 14:01</c:v>
                      </c:pt>
                      <c:pt idx="2276">
                        <c:v>31/05/2023 14:01</c:v>
                      </c:pt>
                      <c:pt idx="2277">
                        <c:v>31/05/2023 14:01</c:v>
                      </c:pt>
                      <c:pt idx="2278">
                        <c:v>31/05/2023 14:01</c:v>
                      </c:pt>
                      <c:pt idx="2279">
                        <c:v>31/05/2023 14:01</c:v>
                      </c:pt>
                      <c:pt idx="2280">
                        <c:v>31/05/2023 14:01</c:v>
                      </c:pt>
                      <c:pt idx="2281">
                        <c:v>31/05/2023 14:01</c:v>
                      </c:pt>
                      <c:pt idx="2282">
                        <c:v>31/05/2023 14:01</c:v>
                      </c:pt>
                      <c:pt idx="2283">
                        <c:v>31/05/2023 14:01</c:v>
                      </c:pt>
                      <c:pt idx="2284">
                        <c:v>31/05/2023 14:01</c:v>
                      </c:pt>
                      <c:pt idx="2285">
                        <c:v>31/05/2023 14:01</c:v>
                      </c:pt>
                      <c:pt idx="2286">
                        <c:v>31/05/2023 14:01</c:v>
                      </c:pt>
                      <c:pt idx="2287">
                        <c:v>31/05/2023 14:02</c:v>
                      </c:pt>
                      <c:pt idx="2288">
                        <c:v>31/05/2023 14:02</c:v>
                      </c:pt>
                      <c:pt idx="2289">
                        <c:v>31/05/2023 14:02</c:v>
                      </c:pt>
                      <c:pt idx="2290">
                        <c:v>31/05/2023 14:02</c:v>
                      </c:pt>
                      <c:pt idx="2291">
                        <c:v>31/05/2023 14:02</c:v>
                      </c:pt>
                      <c:pt idx="2292">
                        <c:v>31/05/2023 14:02</c:v>
                      </c:pt>
                      <c:pt idx="2293">
                        <c:v>31/05/2023 14:02</c:v>
                      </c:pt>
                      <c:pt idx="2294">
                        <c:v>31/05/2023 14:02</c:v>
                      </c:pt>
                      <c:pt idx="2295">
                        <c:v>31/05/2023 14:02</c:v>
                      </c:pt>
                      <c:pt idx="2296">
                        <c:v>31/05/2023 14:02</c:v>
                      </c:pt>
                      <c:pt idx="2297">
                        <c:v>31/05/2023 14:02</c:v>
                      </c:pt>
                      <c:pt idx="2298">
                        <c:v>31/05/2023 14:02</c:v>
                      </c:pt>
                      <c:pt idx="2299">
                        <c:v>31/05/2023 14:02</c:v>
                      </c:pt>
                      <c:pt idx="2300">
                        <c:v>31/05/2023 14:02</c:v>
                      </c:pt>
                      <c:pt idx="2301">
                        <c:v>31/05/2023 14:02</c:v>
                      </c:pt>
                      <c:pt idx="2302">
                        <c:v>31/05/2023 14:02</c:v>
                      </c:pt>
                      <c:pt idx="2303">
                        <c:v>31/05/2023 14:02</c:v>
                      </c:pt>
                      <c:pt idx="2304">
                        <c:v>31/05/2023 14:02</c:v>
                      </c:pt>
                      <c:pt idx="2305">
                        <c:v>31/05/2023 14:02</c:v>
                      </c:pt>
                      <c:pt idx="2306">
                        <c:v>31/05/2023 14:02</c:v>
                      </c:pt>
                      <c:pt idx="2307">
                        <c:v>31/05/2023 14:02</c:v>
                      </c:pt>
                      <c:pt idx="2308">
                        <c:v>31/05/2023 14:02</c:v>
                      </c:pt>
                      <c:pt idx="2309">
                        <c:v>31/05/2023 14:02</c:v>
                      </c:pt>
                      <c:pt idx="2310">
                        <c:v>31/05/2023 14:02</c:v>
                      </c:pt>
                      <c:pt idx="2311">
                        <c:v>31/05/2023 14:02</c:v>
                      </c:pt>
                      <c:pt idx="2312">
                        <c:v>31/05/2023 14:02</c:v>
                      </c:pt>
                      <c:pt idx="2313">
                        <c:v>31/05/2023 14:02</c:v>
                      </c:pt>
                      <c:pt idx="2314">
                        <c:v>31/05/2023 14:02</c:v>
                      </c:pt>
                      <c:pt idx="2315">
                        <c:v>31/05/2023 14:02</c:v>
                      </c:pt>
                      <c:pt idx="2316">
                        <c:v>31/05/2023 14:02</c:v>
                      </c:pt>
                      <c:pt idx="2317">
                        <c:v>31/05/2023 14:02</c:v>
                      </c:pt>
                      <c:pt idx="2318">
                        <c:v>31/05/2023 14:02</c:v>
                      </c:pt>
                      <c:pt idx="2319">
                        <c:v>31/05/2023 14:02</c:v>
                      </c:pt>
                      <c:pt idx="2320">
                        <c:v>31/05/2023 14:02</c:v>
                      </c:pt>
                      <c:pt idx="2321">
                        <c:v>31/05/2023 14:02</c:v>
                      </c:pt>
                      <c:pt idx="2322">
                        <c:v>31/05/2023 14:02</c:v>
                      </c:pt>
                      <c:pt idx="2323">
                        <c:v>31/05/2023 14:02</c:v>
                      </c:pt>
                      <c:pt idx="2324">
                        <c:v>31/05/2023 14:02</c:v>
                      </c:pt>
                      <c:pt idx="2325">
                        <c:v>31/05/2023 14:02</c:v>
                      </c:pt>
                      <c:pt idx="2326">
                        <c:v>31/05/2023 14:02</c:v>
                      </c:pt>
                      <c:pt idx="2327">
                        <c:v>31/05/2023 14:02</c:v>
                      </c:pt>
                      <c:pt idx="2328">
                        <c:v>31/05/2023 14:02</c:v>
                      </c:pt>
                      <c:pt idx="2329">
                        <c:v>31/05/2023 14:02</c:v>
                      </c:pt>
                      <c:pt idx="2330">
                        <c:v>31/05/2023 14:02</c:v>
                      </c:pt>
                      <c:pt idx="2331">
                        <c:v>31/05/2023 14:02</c:v>
                      </c:pt>
                      <c:pt idx="2332">
                        <c:v>31/05/2023 14:02</c:v>
                      </c:pt>
                      <c:pt idx="2333">
                        <c:v>31/05/2023 14:02</c:v>
                      </c:pt>
                      <c:pt idx="2334">
                        <c:v>31/05/2023 14:02</c:v>
                      </c:pt>
                      <c:pt idx="2335">
                        <c:v>31/05/2023 14:02</c:v>
                      </c:pt>
                      <c:pt idx="2336">
                        <c:v>31/05/2023 14:02</c:v>
                      </c:pt>
                      <c:pt idx="2337">
                        <c:v>31/05/2023 14:02</c:v>
                      </c:pt>
                      <c:pt idx="2338">
                        <c:v>31/05/2023 14:02</c:v>
                      </c:pt>
                      <c:pt idx="2339">
                        <c:v>31/05/2023 14:02</c:v>
                      </c:pt>
                      <c:pt idx="2340">
                        <c:v>31/05/2023 14:02</c:v>
                      </c:pt>
                      <c:pt idx="2341">
                        <c:v>31/05/2023 14:02</c:v>
                      </c:pt>
                      <c:pt idx="2342">
                        <c:v>31/05/2023 14:02</c:v>
                      </c:pt>
                      <c:pt idx="2343">
                        <c:v>31/05/2023 14:02</c:v>
                      </c:pt>
                      <c:pt idx="2344">
                        <c:v>31/05/2023 14:02</c:v>
                      </c:pt>
                      <c:pt idx="2345">
                        <c:v>31/05/2023 14:02</c:v>
                      </c:pt>
                      <c:pt idx="2346">
                        <c:v>31/05/2023 14:02</c:v>
                      </c:pt>
                      <c:pt idx="2347">
                        <c:v>31/05/2023 14:03</c:v>
                      </c:pt>
                      <c:pt idx="2348">
                        <c:v>31/05/2023 14:03</c:v>
                      </c:pt>
                      <c:pt idx="2349">
                        <c:v>31/05/2023 14:03</c:v>
                      </c:pt>
                      <c:pt idx="2350">
                        <c:v>31/05/2023 14:03</c:v>
                      </c:pt>
                      <c:pt idx="2351">
                        <c:v>31/05/2023 14:03</c:v>
                      </c:pt>
                      <c:pt idx="2352">
                        <c:v>31/05/2023 14:03</c:v>
                      </c:pt>
                      <c:pt idx="2353">
                        <c:v>31/05/2023 14:03</c:v>
                      </c:pt>
                      <c:pt idx="2354">
                        <c:v>31/05/2023 14:03</c:v>
                      </c:pt>
                      <c:pt idx="2355">
                        <c:v>31/05/2023 14:03</c:v>
                      </c:pt>
                      <c:pt idx="2356">
                        <c:v>31/05/2023 14:03</c:v>
                      </c:pt>
                      <c:pt idx="2357">
                        <c:v>31/05/2023 14:03</c:v>
                      </c:pt>
                      <c:pt idx="2358">
                        <c:v>31/05/2023 14:03</c:v>
                      </c:pt>
                      <c:pt idx="2359">
                        <c:v>31/05/2023 14:03</c:v>
                      </c:pt>
                      <c:pt idx="2360">
                        <c:v>31/05/2023 14:03</c:v>
                      </c:pt>
                      <c:pt idx="2361">
                        <c:v>31/05/2023 14:03</c:v>
                      </c:pt>
                      <c:pt idx="2362">
                        <c:v>31/05/2023 14:03</c:v>
                      </c:pt>
                      <c:pt idx="2363">
                        <c:v>31/05/2023 14:03</c:v>
                      </c:pt>
                      <c:pt idx="2364">
                        <c:v>31/05/2023 14:03</c:v>
                      </c:pt>
                      <c:pt idx="2365">
                        <c:v>31/05/2023 14:03</c:v>
                      </c:pt>
                      <c:pt idx="2366">
                        <c:v>31/05/2023 14:03</c:v>
                      </c:pt>
                      <c:pt idx="2367">
                        <c:v>31/05/2023 14:03</c:v>
                      </c:pt>
                      <c:pt idx="2368">
                        <c:v>31/05/2023 14:03</c:v>
                      </c:pt>
                      <c:pt idx="2369">
                        <c:v>31/05/2023 14:03</c:v>
                      </c:pt>
                      <c:pt idx="2370">
                        <c:v>31/05/2023 14:03</c:v>
                      </c:pt>
                      <c:pt idx="2371">
                        <c:v>31/05/2023 14:03</c:v>
                      </c:pt>
                      <c:pt idx="2372">
                        <c:v>31/05/2023 14:03</c:v>
                      </c:pt>
                      <c:pt idx="2373">
                        <c:v>31/05/2023 14:03</c:v>
                      </c:pt>
                      <c:pt idx="2374">
                        <c:v>31/05/2023 14:03</c:v>
                      </c:pt>
                      <c:pt idx="2375">
                        <c:v>31/05/2023 14:03</c:v>
                      </c:pt>
                      <c:pt idx="2376">
                        <c:v>31/05/2023 14:03</c:v>
                      </c:pt>
                      <c:pt idx="2377">
                        <c:v>31/05/2023 14:03</c:v>
                      </c:pt>
                      <c:pt idx="2378">
                        <c:v>31/05/2023 14:03</c:v>
                      </c:pt>
                      <c:pt idx="2379">
                        <c:v>31/05/2023 14:03</c:v>
                      </c:pt>
                      <c:pt idx="2380">
                        <c:v>31/05/2023 14:03</c:v>
                      </c:pt>
                      <c:pt idx="2381">
                        <c:v>31/05/2023 14:03</c:v>
                      </c:pt>
                      <c:pt idx="2382">
                        <c:v>31/05/2023 14:03</c:v>
                      </c:pt>
                      <c:pt idx="2383">
                        <c:v>31/05/2023 14:03</c:v>
                      </c:pt>
                      <c:pt idx="2384">
                        <c:v>31/05/2023 14:03</c:v>
                      </c:pt>
                      <c:pt idx="2385">
                        <c:v>31/05/2023 14:03</c:v>
                      </c:pt>
                      <c:pt idx="2386">
                        <c:v>31/05/2023 14:03</c:v>
                      </c:pt>
                      <c:pt idx="2387">
                        <c:v>31/05/2023 14:03</c:v>
                      </c:pt>
                      <c:pt idx="2388">
                        <c:v>31/05/2023 14:03</c:v>
                      </c:pt>
                      <c:pt idx="2389">
                        <c:v>31/05/2023 14:03</c:v>
                      </c:pt>
                      <c:pt idx="2390">
                        <c:v>31/05/2023 14:03</c:v>
                      </c:pt>
                      <c:pt idx="2391">
                        <c:v>31/05/2023 14:03</c:v>
                      </c:pt>
                      <c:pt idx="2392">
                        <c:v>31/05/2023 14:03</c:v>
                      </c:pt>
                      <c:pt idx="2393">
                        <c:v>31/05/2023 14:03</c:v>
                      </c:pt>
                      <c:pt idx="2394">
                        <c:v>31/05/2023 14:03</c:v>
                      </c:pt>
                      <c:pt idx="2395">
                        <c:v>31/05/2023 14:03</c:v>
                      </c:pt>
                      <c:pt idx="2396">
                        <c:v>31/05/2023 14:03</c:v>
                      </c:pt>
                      <c:pt idx="2397">
                        <c:v>31/05/2023 14:03</c:v>
                      </c:pt>
                      <c:pt idx="2398">
                        <c:v>31/05/2023 14:03</c:v>
                      </c:pt>
                      <c:pt idx="2399">
                        <c:v>31/05/2023 14:03</c:v>
                      </c:pt>
                      <c:pt idx="2400">
                        <c:v>31/05/2023 14:03</c:v>
                      </c:pt>
                      <c:pt idx="2401">
                        <c:v>31/05/2023 14:03</c:v>
                      </c:pt>
                      <c:pt idx="2402">
                        <c:v>31/05/2023 14:03</c:v>
                      </c:pt>
                      <c:pt idx="2403">
                        <c:v>31/05/2023 14:03</c:v>
                      </c:pt>
                      <c:pt idx="2404">
                        <c:v>31/05/2023 14:03</c:v>
                      </c:pt>
                      <c:pt idx="2405">
                        <c:v>31/05/2023 14:03</c:v>
                      </c:pt>
                      <c:pt idx="2406">
                        <c:v>31/05/2023 14:04</c:v>
                      </c:pt>
                      <c:pt idx="2407">
                        <c:v>31/05/2023 14:04</c:v>
                      </c:pt>
                      <c:pt idx="2408">
                        <c:v>31/05/2023 14:04</c:v>
                      </c:pt>
                      <c:pt idx="2409">
                        <c:v>31/05/2023 14:04</c:v>
                      </c:pt>
                      <c:pt idx="2410">
                        <c:v>31/05/2023 14:04</c:v>
                      </c:pt>
                      <c:pt idx="2411">
                        <c:v>31/05/2023 14:04</c:v>
                      </c:pt>
                      <c:pt idx="2412">
                        <c:v>31/05/2023 14:04</c:v>
                      </c:pt>
                      <c:pt idx="2413">
                        <c:v>31/05/2023 14:04</c:v>
                      </c:pt>
                      <c:pt idx="2414">
                        <c:v>31/05/2023 14:04</c:v>
                      </c:pt>
                      <c:pt idx="2415">
                        <c:v>31/05/2023 14:04</c:v>
                      </c:pt>
                      <c:pt idx="2416">
                        <c:v>31/05/2023 14:04</c:v>
                      </c:pt>
                      <c:pt idx="2417">
                        <c:v>31/05/2023 14:04</c:v>
                      </c:pt>
                      <c:pt idx="2418">
                        <c:v>31/05/2023 14:04</c:v>
                      </c:pt>
                      <c:pt idx="2419">
                        <c:v>31/05/2023 14:04</c:v>
                      </c:pt>
                      <c:pt idx="2420">
                        <c:v>31/05/2023 14:04</c:v>
                      </c:pt>
                      <c:pt idx="2421">
                        <c:v>31/05/2023 14:04</c:v>
                      </c:pt>
                      <c:pt idx="2422">
                        <c:v>31/05/2023 14:04</c:v>
                      </c:pt>
                      <c:pt idx="2423">
                        <c:v>31/05/2023 14:04</c:v>
                      </c:pt>
                      <c:pt idx="2424">
                        <c:v>31/05/2023 14:04</c:v>
                      </c:pt>
                      <c:pt idx="2425">
                        <c:v>31/05/2023 14:04</c:v>
                      </c:pt>
                      <c:pt idx="2426">
                        <c:v>31/05/2023 14:04</c:v>
                      </c:pt>
                      <c:pt idx="2427">
                        <c:v>31/05/2023 14:04</c:v>
                      </c:pt>
                      <c:pt idx="2428">
                        <c:v>31/05/2023 14:04</c:v>
                      </c:pt>
                      <c:pt idx="2429">
                        <c:v>31/05/2023 14:04</c:v>
                      </c:pt>
                      <c:pt idx="2430">
                        <c:v>31/05/2023 14:04</c:v>
                      </c:pt>
                      <c:pt idx="2431">
                        <c:v>31/05/2023 14:04</c:v>
                      </c:pt>
                      <c:pt idx="2432">
                        <c:v>31/05/2023 14:04</c:v>
                      </c:pt>
                      <c:pt idx="2433">
                        <c:v>31/05/2023 14:04</c:v>
                      </c:pt>
                      <c:pt idx="2434">
                        <c:v>31/05/2023 14:04</c:v>
                      </c:pt>
                      <c:pt idx="2435">
                        <c:v>31/05/2023 14:04</c:v>
                      </c:pt>
                      <c:pt idx="2436">
                        <c:v>31/05/2023 14:04</c:v>
                      </c:pt>
                      <c:pt idx="2437">
                        <c:v>31/05/2023 14:04</c:v>
                      </c:pt>
                      <c:pt idx="2438">
                        <c:v>31/05/2023 14:04</c:v>
                      </c:pt>
                      <c:pt idx="2439">
                        <c:v>31/05/2023 14:04</c:v>
                      </c:pt>
                      <c:pt idx="2440">
                        <c:v>31/05/2023 14:04</c:v>
                      </c:pt>
                      <c:pt idx="2441">
                        <c:v>31/05/2023 14:04</c:v>
                      </c:pt>
                      <c:pt idx="2442">
                        <c:v>31/05/2023 14:04</c:v>
                      </c:pt>
                      <c:pt idx="2443">
                        <c:v>31/05/2023 14:04</c:v>
                      </c:pt>
                      <c:pt idx="2444">
                        <c:v>31/05/2023 14:04</c:v>
                      </c:pt>
                      <c:pt idx="2445">
                        <c:v>31/05/2023 14:04</c:v>
                      </c:pt>
                      <c:pt idx="2446">
                        <c:v>31/05/2023 14:04</c:v>
                      </c:pt>
                      <c:pt idx="2447">
                        <c:v>31/05/2023 14:04</c:v>
                      </c:pt>
                      <c:pt idx="2448">
                        <c:v>31/05/2023 14:04</c:v>
                      </c:pt>
                      <c:pt idx="2449">
                        <c:v>31/05/2023 14:04</c:v>
                      </c:pt>
                      <c:pt idx="2450">
                        <c:v>31/05/2023 14:04</c:v>
                      </c:pt>
                      <c:pt idx="2451">
                        <c:v>31/05/2023 14:04</c:v>
                      </c:pt>
                      <c:pt idx="2452">
                        <c:v>31/05/2023 14:04</c:v>
                      </c:pt>
                      <c:pt idx="2453">
                        <c:v>31/05/2023 14:04</c:v>
                      </c:pt>
                      <c:pt idx="2454">
                        <c:v>31/05/2023 14:04</c:v>
                      </c:pt>
                      <c:pt idx="2455">
                        <c:v>31/05/2023 14:04</c:v>
                      </c:pt>
                      <c:pt idx="2456">
                        <c:v>31/05/2023 14:04</c:v>
                      </c:pt>
                      <c:pt idx="2457">
                        <c:v>31/05/2023 14:04</c:v>
                      </c:pt>
                      <c:pt idx="2458">
                        <c:v>31/05/2023 14:04</c:v>
                      </c:pt>
                      <c:pt idx="2459">
                        <c:v>31/05/2023 14:04</c:v>
                      </c:pt>
                      <c:pt idx="2460">
                        <c:v>31/05/2023 14:04</c:v>
                      </c:pt>
                      <c:pt idx="2461">
                        <c:v>31/05/2023 14:04</c:v>
                      </c:pt>
                      <c:pt idx="2462">
                        <c:v>31/05/2023 14:04</c:v>
                      </c:pt>
                      <c:pt idx="2463">
                        <c:v>31/05/2023 14:04</c:v>
                      </c:pt>
                      <c:pt idx="2464">
                        <c:v>31/05/2023 14:04</c:v>
                      </c:pt>
                      <c:pt idx="2465">
                        <c:v>31/05/2023 14:04</c:v>
                      </c:pt>
                      <c:pt idx="2466">
                        <c:v>31/05/2023 14:05</c:v>
                      </c:pt>
                      <c:pt idx="2467">
                        <c:v>31/05/2023 14:05</c:v>
                      </c:pt>
                      <c:pt idx="2468">
                        <c:v>31/05/2023 14:05</c:v>
                      </c:pt>
                      <c:pt idx="2469">
                        <c:v>31/05/2023 14:05</c:v>
                      </c:pt>
                      <c:pt idx="2470">
                        <c:v>31/05/2023 14:05</c:v>
                      </c:pt>
                      <c:pt idx="2471">
                        <c:v>31/05/2023 14:05</c:v>
                      </c:pt>
                      <c:pt idx="2472">
                        <c:v>31/05/2023 14:05</c:v>
                      </c:pt>
                      <c:pt idx="2473">
                        <c:v>31/05/2023 14:05</c:v>
                      </c:pt>
                      <c:pt idx="2474">
                        <c:v>31/05/2023 14:05</c:v>
                      </c:pt>
                      <c:pt idx="2475">
                        <c:v>31/05/2023 14:05</c:v>
                      </c:pt>
                      <c:pt idx="2476">
                        <c:v>31/05/2023 14:05</c:v>
                      </c:pt>
                      <c:pt idx="2477">
                        <c:v>31/05/2023 14:05</c:v>
                      </c:pt>
                      <c:pt idx="2478">
                        <c:v>31/05/2023 14:05</c:v>
                      </c:pt>
                      <c:pt idx="2479">
                        <c:v>31/05/2023 14:05</c:v>
                      </c:pt>
                      <c:pt idx="2480">
                        <c:v>31/05/2023 14:05</c:v>
                      </c:pt>
                      <c:pt idx="2481">
                        <c:v>31/05/2023 14:05</c:v>
                      </c:pt>
                      <c:pt idx="2482">
                        <c:v>31/05/2023 14:05</c:v>
                      </c:pt>
                      <c:pt idx="2483">
                        <c:v>31/05/2023 14:05</c:v>
                      </c:pt>
                      <c:pt idx="2484">
                        <c:v>31/05/2023 14:05</c:v>
                      </c:pt>
                      <c:pt idx="2485">
                        <c:v>31/05/2023 14:05</c:v>
                      </c:pt>
                      <c:pt idx="2486">
                        <c:v>31/05/2023 14:05</c:v>
                      </c:pt>
                      <c:pt idx="2487">
                        <c:v>31/05/2023 14:05</c:v>
                      </c:pt>
                      <c:pt idx="2488">
                        <c:v>31/05/2023 14:05</c:v>
                      </c:pt>
                      <c:pt idx="2489">
                        <c:v>31/05/2023 14:05</c:v>
                      </c:pt>
                      <c:pt idx="2490">
                        <c:v>31/05/2023 14:05</c:v>
                      </c:pt>
                      <c:pt idx="2491">
                        <c:v>31/05/2023 14:05</c:v>
                      </c:pt>
                      <c:pt idx="2492">
                        <c:v>31/05/2023 14:05</c:v>
                      </c:pt>
                      <c:pt idx="2493">
                        <c:v>31/05/2023 14:05</c:v>
                      </c:pt>
                      <c:pt idx="2494">
                        <c:v>31/05/2023 14:05</c:v>
                      </c:pt>
                      <c:pt idx="2495">
                        <c:v>31/05/2023 14:05</c:v>
                      </c:pt>
                      <c:pt idx="2496">
                        <c:v>31/05/2023 14:05</c:v>
                      </c:pt>
                      <c:pt idx="2497">
                        <c:v>31/05/2023 14:05</c:v>
                      </c:pt>
                      <c:pt idx="2498">
                        <c:v>31/05/2023 14:05</c:v>
                      </c:pt>
                      <c:pt idx="2499">
                        <c:v>31/05/2023 14:05</c:v>
                      </c:pt>
                      <c:pt idx="2500">
                        <c:v>31/05/2023 14:05</c:v>
                      </c:pt>
                      <c:pt idx="2501">
                        <c:v>31/05/2023 14:05</c:v>
                      </c:pt>
                      <c:pt idx="2502">
                        <c:v>31/05/2023 14:05</c:v>
                      </c:pt>
                      <c:pt idx="2503">
                        <c:v>31/05/2023 14:05</c:v>
                      </c:pt>
                      <c:pt idx="2504">
                        <c:v>31/05/2023 14:05</c:v>
                      </c:pt>
                      <c:pt idx="2505">
                        <c:v>31/05/2023 14:05</c:v>
                      </c:pt>
                      <c:pt idx="2506">
                        <c:v>31/05/2023 14:05</c:v>
                      </c:pt>
                      <c:pt idx="2507">
                        <c:v>31/05/2023 14:05</c:v>
                      </c:pt>
                      <c:pt idx="2508">
                        <c:v>31/05/2023 14:05</c:v>
                      </c:pt>
                      <c:pt idx="2509">
                        <c:v>31/05/2023 14:05</c:v>
                      </c:pt>
                      <c:pt idx="2510">
                        <c:v>31/05/2023 14:05</c:v>
                      </c:pt>
                      <c:pt idx="2511">
                        <c:v>31/05/2023 14:05</c:v>
                      </c:pt>
                      <c:pt idx="2512">
                        <c:v>31/05/2023 14:05</c:v>
                      </c:pt>
                      <c:pt idx="2513">
                        <c:v>31/05/2023 14:05</c:v>
                      </c:pt>
                      <c:pt idx="2514">
                        <c:v>31/05/2023 14:05</c:v>
                      </c:pt>
                      <c:pt idx="2515">
                        <c:v>31/05/2023 14:05</c:v>
                      </c:pt>
                      <c:pt idx="2516">
                        <c:v>31/05/2023 14:05</c:v>
                      </c:pt>
                      <c:pt idx="2517">
                        <c:v>31/05/2023 14:05</c:v>
                      </c:pt>
                      <c:pt idx="2518">
                        <c:v>31/05/2023 14:05</c:v>
                      </c:pt>
                      <c:pt idx="2519">
                        <c:v>31/05/2023 14:05</c:v>
                      </c:pt>
                      <c:pt idx="2520">
                        <c:v>31/05/2023 14:05</c:v>
                      </c:pt>
                      <c:pt idx="2521">
                        <c:v>31/05/2023 14:05</c:v>
                      </c:pt>
                      <c:pt idx="2522">
                        <c:v>31/05/2023 14:05</c:v>
                      </c:pt>
                      <c:pt idx="2523">
                        <c:v>31/05/2023 14:05</c:v>
                      </c:pt>
                      <c:pt idx="2524">
                        <c:v>31/05/2023 14:05</c:v>
                      </c:pt>
                      <c:pt idx="2525">
                        <c:v>31/05/2023 14:05</c:v>
                      </c:pt>
                      <c:pt idx="2526">
                        <c:v>31/05/2023 14:06</c:v>
                      </c:pt>
                      <c:pt idx="2527">
                        <c:v>31/05/2023 14:06</c:v>
                      </c:pt>
                      <c:pt idx="2528">
                        <c:v>31/05/2023 14:06</c:v>
                      </c:pt>
                      <c:pt idx="2529">
                        <c:v>31/05/2023 14:06</c:v>
                      </c:pt>
                      <c:pt idx="2530">
                        <c:v>31/05/2023 14:06</c:v>
                      </c:pt>
                      <c:pt idx="2531">
                        <c:v>31/05/2023 14:06</c:v>
                      </c:pt>
                      <c:pt idx="2532">
                        <c:v>31/05/2023 14:06</c:v>
                      </c:pt>
                      <c:pt idx="2533">
                        <c:v>31/05/2023 14:06</c:v>
                      </c:pt>
                      <c:pt idx="2534">
                        <c:v>31/05/2023 14:06</c:v>
                      </c:pt>
                      <c:pt idx="2535">
                        <c:v>31/05/2023 14:06</c:v>
                      </c:pt>
                      <c:pt idx="2536">
                        <c:v>31/05/2023 14:06</c:v>
                      </c:pt>
                      <c:pt idx="2537">
                        <c:v>31/05/2023 14:06</c:v>
                      </c:pt>
                      <c:pt idx="2538">
                        <c:v>31/05/2023 14:06</c:v>
                      </c:pt>
                      <c:pt idx="2539">
                        <c:v>31/05/2023 14:06</c:v>
                      </c:pt>
                      <c:pt idx="2540">
                        <c:v>31/05/2023 14:06</c:v>
                      </c:pt>
                      <c:pt idx="2541">
                        <c:v>31/05/2023 14:06</c:v>
                      </c:pt>
                      <c:pt idx="2542">
                        <c:v>31/05/2023 14:06</c:v>
                      </c:pt>
                      <c:pt idx="2543">
                        <c:v>31/05/2023 14:06</c:v>
                      </c:pt>
                      <c:pt idx="2544">
                        <c:v>31/05/2023 14:06</c:v>
                      </c:pt>
                      <c:pt idx="2545">
                        <c:v>31/05/2023 14:06</c:v>
                      </c:pt>
                      <c:pt idx="2546">
                        <c:v>31/05/2023 14:06</c:v>
                      </c:pt>
                      <c:pt idx="2547">
                        <c:v>31/05/2023 14:06</c:v>
                      </c:pt>
                      <c:pt idx="2548">
                        <c:v>31/05/2023 14:06</c:v>
                      </c:pt>
                      <c:pt idx="2549">
                        <c:v>31/05/2023 14:06</c:v>
                      </c:pt>
                      <c:pt idx="2550">
                        <c:v>31/05/2023 14:06</c:v>
                      </c:pt>
                      <c:pt idx="2551">
                        <c:v>31/05/2023 14:06</c:v>
                      </c:pt>
                      <c:pt idx="2552">
                        <c:v>31/05/2023 14:06</c:v>
                      </c:pt>
                      <c:pt idx="2553">
                        <c:v>31/05/2023 14:06</c:v>
                      </c:pt>
                      <c:pt idx="2554">
                        <c:v>31/05/2023 14:06</c:v>
                      </c:pt>
                      <c:pt idx="2555">
                        <c:v>31/05/2023 14:06</c:v>
                      </c:pt>
                      <c:pt idx="2556">
                        <c:v>31/05/2023 14:06</c:v>
                      </c:pt>
                      <c:pt idx="2557">
                        <c:v>31/05/2023 14:06</c:v>
                      </c:pt>
                      <c:pt idx="2558">
                        <c:v>31/05/2023 14:06</c:v>
                      </c:pt>
                      <c:pt idx="2559">
                        <c:v>31/05/2023 14:06</c:v>
                      </c:pt>
                      <c:pt idx="2560">
                        <c:v>31/05/2023 14:06</c:v>
                      </c:pt>
                      <c:pt idx="2561">
                        <c:v>31/05/2023 14:06</c:v>
                      </c:pt>
                      <c:pt idx="2562">
                        <c:v>31/05/2023 14:06</c:v>
                      </c:pt>
                      <c:pt idx="2563">
                        <c:v>31/05/2023 14:06</c:v>
                      </c:pt>
                      <c:pt idx="2564">
                        <c:v>31/05/2023 14:06</c:v>
                      </c:pt>
                      <c:pt idx="2565">
                        <c:v>31/05/2023 14:06</c:v>
                      </c:pt>
                      <c:pt idx="2566">
                        <c:v>31/05/2023 14:06</c:v>
                      </c:pt>
                      <c:pt idx="2567">
                        <c:v>31/05/2023 14:06</c:v>
                      </c:pt>
                      <c:pt idx="2568">
                        <c:v>31/05/2023 14:06</c:v>
                      </c:pt>
                      <c:pt idx="2569">
                        <c:v>31/05/2023 14:06</c:v>
                      </c:pt>
                      <c:pt idx="2570">
                        <c:v>31/05/2023 14:06</c:v>
                      </c:pt>
                      <c:pt idx="2571">
                        <c:v>31/05/2023 14:06</c:v>
                      </c:pt>
                      <c:pt idx="2572">
                        <c:v>31/05/2023 14:06</c:v>
                      </c:pt>
                      <c:pt idx="2573">
                        <c:v>31/05/2023 14:06</c:v>
                      </c:pt>
                      <c:pt idx="2574">
                        <c:v>31/05/2023 14:06</c:v>
                      </c:pt>
                      <c:pt idx="2575">
                        <c:v>31/05/2023 14:06</c:v>
                      </c:pt>
                      <c:pt idx="2576">
                        <c:v>31/05/2023 14:06</c:v>
                      </c:pt>
                      <c:pt idx="2577">
                        <c:v>31/05/2023 14:06</c:v>
                      </c:pt>
                      <c:pt idx="2578">
                        <c:v>31/05/2023 14:06</c:v>
                      </c:pt>
                      <c:pt idx="2579">
                        <c:v>31/05/2023 14:06</c:v>
                      </c:pt>
                      <c:pt idx="2580">
                        <c:v>31/05/2023 14:06</c:v>
                      </c:pt>
                      <c:pt idx="2581">
                        <c:v>31/05/2023 14:06</c:v>
                      </c:pt>
                      <c:pt idx="2582">
                        <c:v>31/05/2023 14:06</c:v>
                      </c:pt>
                      <c:pt idx="2583">
                        <c:v>31/05/2023 14:06</c:v>
                      </c:pt>
                      <c:pt idx="2584">
                        <c:v>31/05/2023 14:06</c:v>
                      </c:pt>
                      <c:pt idx="2585">
                        <c:v>31/05/2023 14:07</c:v>
                      </c:pt>
                      <c:pt idx="2586">
                        <c:v>31/05/2023 14:07</c:v>
                      </c:pt>
                      <c:pt idx="2587">
                        <c:v>31/05/2023 14:07</c:v>
                      </c:pt>
                      <c:pt idx="2588">
                        <c:v>31/05/2023 14:07</c:v>
                      </c:pt>
                      <c:pt idx="2589">
                        <c:v>31/05/2023 14:07</c:v>
                      </c:pt>
                      <c:pt idx="2590">
                        <c:v>31/05/2023 14:07</c:v>
                      </c:pt>
                      <c:pt idx="2591">
                        <c:v>31/05/2023 14:07</c:v>
                      </c:pt>
                      <c:pt idx="2592">
                        <c:v>31/05/2023 14:07</c:v>
                      </c:pt>
                      <c:pt idx="2593">
                        <c:v>31/05/2023 14:07</c:v>
                      </c:pt>
                      <c:pt idx="2594">
                        <c:v>31/05/2023 14:07</c:v>
                      </c:pt>
                      <c:pt idx="2595">
                        <c:v>31/05/2023 14:07</c:v>
                      </c:pt>
                      <c:pt idx="2596">
                        <c:v>31/05/2023 14:07</c:v>
                      </c:pt>
                      <c:pt idx="2597">
                        <c:v>31/05/2023 14:07</c:v>
                      </c:pt>
                      <c:pt idx="2598">
                        <c:v>31/05/2023 14:07</c:v>
                      </c:pt>
                      <c:pt idx="2599">
                        <c:v>31/05/2023 14:07</c:v>
                      </c:pt>
                      <c:pt idx="2600">
                        <c:v>31/05/2023 14:07</c:v>
                      </c:pt>
                      <c:pt idx="2601">
                        <c:v>31/05/2023 14:07</c:v>
                      </c:pt>
                      <c:pt idx="2602">
                        <c:v>31/05/2023 14:07</c:v>
                      </c:pt>
                      <c:pt idx="2603">
                        <c:v>31/05/2023 14:07</c:v>
                      </c:pt>
                      <c:pt idx="2604">
                        <c:v>31/05/2023 14:07</c:v>
                      </c:pt>
                      <c:pt idx="2605">
                        <c:v>31/05/2023 14:07</c:v>
                      </c:pt>
                      <c:pt idx="2606">
                        <c:v>31/05/2023 14:07</c:v>
                      </c:pt>
                      <c:pt idx="2607">
                        <c:v>31/05/2023 14:07</c:v>
                      </c:pt>
                      <c:pt idx="2608">
                        <c:v>31/05/2023 14:07</c:v>
                      </c:pt>
                      <c:pt idx="2609">
                        <c:v>31/05/2023 14:07</c:v>
                      </c:pt>
                      <c:pt idx="2610">
                        <c:v>31/05/2023 14:07</c:v>
                      </c:pt>
                      <c:pt idx="2611">
                        <c:v>31/05/2023 14:07</c:v>
                      </c:pt>
                      <c:pt idx="2612">
                        <c:v>31/05/2023 14:07</c:v>
                      </c:pt>
                      <c:pt idx="2613">
                        <c:v>31/05/2023 14:07</c:v>
                      </c:pt>
                      <c:pt idx="2614">
                        <c:v>31/05/2023 14:07</c:v>
                      </c:pt>
                      <c:pt idx="2615">
                        <c:v>31/05/2023 14:07</c:v>
                      </c:pt>
                      <c:pt idx="2616">
                        <c:v>31/05/2023 14:07</c:v>
                      </c:pt>
                      <c:pt idx="2617">
                        <c:v>31/05/2023 14:07</c:v>
                      </c:pt>
                      <c:pt idx="2618">
                        <c:v>31/05/2023 14:07</c:v>
                      </c:pt>
                      <c:pt idx="2619">
                        <c:v>31/05/2023 14:07</c:v>
                      </c:pt>
                      <c:pt idx="2620">
                        <c:v>31/05/2023 14:07</c:v>
                      </c:pt>
                      <c:pt idx="2621">
                        <c:v>31/05/2023 14:07</c:v>
                      </c:pt>
                      <c:pt idx="2622">
                        <c:v>31/05/2023 14:07</c:v>
                      </c:pt>
                      <c:pt idx="2623">
                        <c:v>31/05/2023 14:07</c:v>
                      </c:pt>
                      <c:pt idx="2624">
                        <c:v>31/05/2023 14:07</c:v>
                      </c:pt>
                      <c:pt idx="2625">
                        <c:v>31/05/2023 14:07</c:v>
                      </c:pt>
                      <c:pt idx="2626">
                        <c:v>31/05/2023 14:07</c:v>
                      </c:pt>
                      <c:pt idx="2627">
                        <c:v>31/05/2023 14:07</c:v>
                      </c:pt>
                      <c:pt idx="2628">
                        <c:v>31/05/2023 14:07</c:v>
                      </c:pt>
                      <c:pt idx="2629">
                        <c:v>31/05/2023 14:07</c:v>
                      </c:pt>
                      <c:pt idx="2630">
                        <c:v>31/05/2023 14:07</c:v>
                      </c:pt>
                      <c:pt idx="2631">
                        <c:v>31/05/2023 14:07</c:v>
                      </c:pt>
                      <c:pt idx="2632">
                        <c:v>31/05/2023 14:07</c:v>
                      </c:pt>
                      <c:pt idx="2633">
                        <c:v>31/05/2023 14:07</c:v>
                      </c:pt>
                      <c:pt idx="2634">
                        <c:v>31/05/2023 14:07</c:v>
                      </c:pt>
                      <c:pt idx="2635">
                        <c:v>31/05/2023 14:07</c:v>
                      </c:pt>
                      <c:pt idx="2636">
                        <c:v>31/05/2023 14:07</c:v>
                      </c:pt>
                      <c:pt idx="2637">
                        <c:v>31/05/2023 14:07</c:v>
                      </c:pt>
                      <c:pt idx="2638">
                        <c:v>31/05/2023 14:07</c:v>
                      </c:pt>
                      <c:pt idx="2639">
                        <c:v>31/05/2023 14:07</c:v>
                      </c:pt>
                      <c:pt idx="2640">
                        <c:v>31/05/2023 14:07</c:v>
                      </c:pt>
                      <c:pt idx="2641">
                        <c:v>31/05/2023 14:07</c:v>
                      </c:pt>
                      <c:pt idx="2642">
                        <c:v>31/05/2023 14:07</c:v>
                      </c:pt>
                      <c:pt idx="2643">
                        <c:v>31/05/2023 14:07</c:v>
                      </c:pt>
                      <c:pt idx="2644">
                        <c:v>31/05/2023 14:07</c:v>
                      </c:pt>
                      <c:pt idx="2645">
                        <c:v>31/05/2023 14:08</c:v>
                      </c:pt>
                      <c:pt idx="2646">
                        <c:v>31/05/2023 14:08</c:v>
                      </c:pt>
                      <c:pt idx="2647">
                        <c:v>31/05/2023 14:08</c:v>
                      </c:pt>
                      <c:pt idx="2648">
                        <c:v>31/05/2023 14:08</c:v>
                      </c:pt>
                      <c:pt idx="2649">
                        <c:v>31/05/2023 14:08</c:v>
                      </c:pt>
                      <c:pt idx="2650">
                        <c:v>31/05/2023 14:08</c:v>
                      </c:pt>
                      <c:pt idx="2651">
                        <c:v>31/05/2023 14:08</c:v>
                      </c:pt>
                      <c:pt idx="2652">
                        <c:v>31/05/2023 14:08</c:v>
                      </c:pt>
                      <c:pt idx="2653">
                        <c:v>31/05/2023 14:08</c:v>
                      </c:pt>
                      <c:pt idx="2654">
                        <c:v>31/05/2023 14:08</c:v>
                      </c:pt>
                      <c:pt idx="2655">
                        <c:v>31/05/2023 14:08</c:v>
                      </c:pt>
                      <c:pt idx="2656">
                        <c:v>31/05/2023 14:08</c:v>
                      </c:pt>
                      <c:pt idx="2657">
                        <c:v>31/05/2023 14:08</c:v>
                      </c:pt>
                      <c:pt idx="2658">
                        <c:v>31/05/2023 14:08</c:v>
                      </c:pt>
                      <c:pt idx="2659">
                        <c:v>31/05/2023 14:08</c:v>
                      </c:pt>
                      <c:pt idx="2660">
                        <c:v>31/05/2023 14:08</c:v>
                      </c:pt>
                      <c:pt idx="2661">
                        <c:v>31/05/2023 14:08</c:v>
                      </c:pt>
                      <c:pt idx="2662">
                        <c:v>31/05/2023 14:08</c:v>
                      </c:pt>
                      <c:pt idx="2663">
                        <c:v>31/05/2023 14:08</c:v>
                      </c:pt>
                      <c:pt idx="2664">
                        <c:v>31/05/2023 14:08</c:v>
                      </c:pt>
                      <c:pt idx="2665">
                        <c:v>31/05/2023 14:08</c:v>
                      </c:pt>
                      <c:pt idx="2666">
                        <c:v>31/05/2023 14:08</c:v>
                      </c:pt>
                      <c:pt idx="2667">
                        <c:v>31/05/2023 14:08</c:v>
                      </c:pt>
                      <c:pt idx="2668">
                        <c:v>31/05/2023 14:08</c:v>
                      </c:pt>
                      <c:pt idx="2669">
                        <c:v>31/05/2023 14:08</c:v>
                      </c:pt>
                      <c:pt idx="2670">
                        <c:v>31/05/2023 14:08</c:v>
                      </c:pt>
                      <c:pt idx="2671">
                        <c:v>31/05/2023 14:08</c:v>
                      </c:pt>
                      <c:pt idx="2672">
                        <c:v>31/05/2023 14:08</c:v>
                      </c:pt>
                      <c:pt idx="2673">
                        <c:v>31/05/2023 14:08</c:v>
                      </c:pt>
                      <c:pt idx="2674">
                        <c:v>31/05/2023 14:08</c:v>
                      </c:pt>
                      <c:pt idx="2675">
                        <c:v>31/05/2023 14:08</c:v>
                      </c:pt>
                      <c:pt idx="2676">
                        <c:v>31/05/2023 14:08</c:v>
                      </c:pt>
                      <c:pt idx="2677">
                        <c:v>31/05/2023 14:08</c:v>
                      </c:pt>
                      <c:pt idx="2678">
                        <c:v>31/05/2023 14:08</c:v>
                      </c:pt>
                      <c:pt idx="2679">
                        <c:v>31/05/2023 14:08</c:v>
                      </c:pt>
                      <c:pt idx="2680">
                        <c:v>31/05/2023 14:08</c:v>
                      </c:pt>
                      <c:pt idx="2681">
                        <c:v>31/05/2023 14:08</c:v>
                      </c:pt>
                      <c:pt idx="2682">
                        <c:v>31/05/2023 14:08</c:v>
                      </c:pt>
                      <c:pt idx="2683">
                        <c:v>31/05/2023 14:08</c:v>
                      </c:pt>
                      <c:pt idx="2684">
                        <c:v>31/05/2023 14:08</c:v>
                      </c:pt>
                      <c:pt idx="2685">
                        <c:v>31/05/2023 14:08</c:v>
                      </c:pt>
                      <c:pt idx="2686">
                        <c:v>31/05/2023 14:08</c:v>
                      </c:pt>
                      <c:pt idx="2687">
                        <c:v>31/05/2023 14:08</c:v>
                      </c:pt>
                      <c:pt idx="2688">
                        <c:v>31/05/2023 14:08</c:v>
                      </c:pt>
                      <c:pt idx="2689">
                        <c:v>31/05/2023 14:08</c:v>
                      </c:pt>
                      <c:pt idx="2690">
                        <c:v>31/05/2023 14:08</c:v>
                      </c:pt>
                      <c:pt idx="2691">
                        <c:v>31/05/2023 14:08</c:v>
                      </c:pt>
                      <c:pt idx="2692">
                        <c:v>31/05/2023 14:08</c:v>
                      </c:pt>
                      <c:pt idx="2693">
                        <c:v>31/05/2023 14:08</c:v>
                      </c:pt>
                      <c:pt idx="2694">
                        <c:v>31/05/2023 14:08</c:v>
                      </c:pt>
                      <c:pt idx="2695">
                        <c:v>31/05/2023 14:08</c:v>
                      </c:pt>
                      <c:pt idx="2696">
                        <c:v>31/05/2023 14:08</c:v>
                      </c:pt>
                      <c:pt idx="2697">
                        <c:v>31/05/2023 14:08</c:v>
                      </c:pt>
                      <c:pt idx="2698">
                        <c:v>31/05/2023 14:08</c:v>
                      </c:pt>
                      <c:pt idx="2699">
                        <c:v>31/05/2023 14:08</c:v>
                      </c:pt>
                      <c:pt idx="2700">
                        <c:v>31/05/2023 14:08</c:v>
                      </c:pt>
                      <c:pt idx="2701">
                        <c:v>31/05/2023 14:08</c:v>
                      </c:pt>
                      <c:pt idx="2702">
                        <c:v>31/05/2023 14:08</c:v>
                      </c:pt>
                      <c:pt idx="2703">
                        <c:v>31/05/2023 14:08</c:v>
                      </c:pt>
                      <c:pt idx="2704">
                        <c:v>31/05/2023 14:09</c:v>
                      </c:pt>
                      <c:pt idx="2705">
                        <c:v>31/05/2023 14:09</c:v>
                      </c:pt>
                      <c:pt idx="2706">
                        <c:v>31/05/2023 14:09</c:v>
                      </c:pt>
                      <c:pt idx="2707">
                        <c:v>31/05/2023 14:09</c:v>
                      </c:pt>
                      <c:pt idx="2708">
                        <c:v>31/05/2023 14:09</c:v>
                      </c:pt>
                      <c:pt idx="2709">
                        <c:v>31/05/2023 14:09</c:v>
                      </c:pt>
                      <c:pt idx="2710">
                        <c:v>31/05/2023 14:09</c:v>
                      </c:pt>
                      <c:pt idx="2711">
                        <c:v>31/05/2023 14:09</c:v>
                      </c:pt>
                      <c:pt idx="2712">
                        <c:v>31/05/2023 14:09</c:v>
                      </c:pt>
                      <c:pt idx="2713">
                        <c:v>31/05/2023 14:09</c:v>
                      </c:pt>
                      <c:pt idx="2714">
                        <c:v>31/05/2023 14:09</c:v>
                      </c:pt>
                      <c:pt idx="2715">
                        <c:v>31/05/2023 14:09</c:v>
                      </c:pt>
                      <c:pt idx="2716">
                        <c:v>31/05/2023 14:09</c:v>
                      </c:pt>
                      <c:pt idx="2717">
                        <c:v>31/05/2023 14:09</c:v>
                      </c:pt>
                      <c:pt idx="2718">
                        <c:v>31/05/2023 14:09</c:v>
                      </c:pt>
                      <c:pt idx="2719">
                        <c:v>31/05/2023 14:09</c:v>
                      </c:pt>
                      <c:pt idx="2720">
                        <c:v>31/05/2023 14:09</c:v>
                      </c:pt>
                      <c:pt idx="2721">
                        <c:v>31/05/2023 14:09</c:v>
                      </c:pt>
                      <c:pt idx="2722">
                        <c:v>31/05/2023 14:09</c:v>
                      </c:pt>
                      <c:pt idx="2723">
                        <c:v>31/05/2023 14:09</c:v>
                      </c:pt>
                      <c:pt idx="2724">
                        <c:v>31/05/2023 14:09</c:v>
                      </c:pt>
                      <c:pt idx="2725">
                        <c:v>31/05/2023 14:09</c:v>
                      </c:pt>
                      <c:pt idx="2726">
                        <c:v>31/05/2023 14:09</c:v>
                      </c:pt>
                      <c:pt idx="2727">
                        <c:v>31/05/2023 14:09</c:v>
                      </c:pt>
                      <c:pt idx="2728">
                        <c:v>31/05/2023 14:09</c:v>
                      </c:pt>
                      <c:pt idx="2729">
                        <c:v>31/05/2023 14:09</c:v>
                      </c:pt>
                      <c:pt idx="2730">
                        <c:v>31/05/2023 14:09</c:v>
                      </c:pt>
                      <c:pt idx="2731">
                        <c:v>31/05/2023 14:09</c:v>
                      </c:pt>
                      <c:pt idx="2732">
                        <c:v>31/05/2023 14:09</c:v>
                      </c:pt>
                      <c:pt idx="2733">
                        <c:v>31/05/2023 14:09</c:v>
                      </c:pt>
                      <c:pt idx="2734">
                        <c:v>31/05/2023 14:09</c:v>
                      </c:pt>
                      <c:pt idx="2735">
                        <c:v>31/05/2023 14:09</c:v>
                      </c:pt>
                      <c:pt idx="2736">
                        <c:v>31/05/2023 14:09</c:v>
                      </c:pt>
                      <c:pt idx="2737">
                        <c:v>31/05/2023 14:09</c:v>
                      </c:pt>
                      <c:pt idx="2738">
                        <c:v>31/05/2023 14:09</c:v>
                      </c:pt>
                      <c:pt idx="2739">
                        <c:v>31/05/2023 14:09</c:v>
                      </c:pt>
                      <c:pt idx="2740">
                        <c:v>31/05/2023 14:09</c:v>
                      </c:pt>
                      <c:pt idx="2741">
                        <c:v>31/05/2023 14:09</c:v>
                      </c:pt>
                      <c:pt idx="2742">
                        <c:v>31/05/2023 14:09</c:v>
                      </c:pt>
                      <c:pt idx="2743">
                        <c:v>31/05/2023 14:09</c:v>
                      </c:pt>
                      <c:pt idx="2744">
                        <c:v>31/05/2023 14:09</c:v>
                      </c:pt>
                      <c:pt idx="2745">
                        <c:v>31/05/2023 14:09</c:v>
                      </c:pt>
                      <c:pt idx="2746">
                        <c:v>31/05/2023 14:09</c:v>
                      </c:pt>
                      <c:pt idx="2747">
                        <c:v>31/05/2023 14:09</c:v>
                      </c:pt>
                      <c:pt idx="2748">
                        <c:v>31/05/2023 14:09</c:v>
                      </c:pt>
                      <c:pt idx="2749">
                        <c:v>31/05/2023 14:09</c:v>
                      </c:pt>
                      <c:pt idx="2750">
                        <c:v>31/05/2023 14:09</c:v>
                      </c:pt>
                      <c:pt idx="2751">
                        <c:v>31/05/2023 14:09</c:v>
                      </c:pt>
                      <c:pt idx="2752">
                        <c:v>31/05/2023 14:09</c:v>
                      </c:pt>
                      <c:pt idx="2753">
                        <c:v>31/05/2023 14:09</c:v>
                      </c:pt>
                      <c:pt idx="2754">
                        <c:v>31/05/2023 14:09</c:v>
                      </c:pt>
                      <c:pt idx="2755">
                        <c:v>31/05/2023 14:09</c:v>
                      </c:pt>
                      <c:pt idx="2756">
                        <c:v>31/05/2023 14:09</c:v>
                      </c:pt>
                      <c:pt idx="2757">
                        <c:v>31/05/2023 14:09</c:v>
                      </c:pt>
                      <c:pt idx="2758">
                        <c:v>31/05/2023 14:09</c:v>
                      </c:pt>
                      <c:pt idx="2759">
                        <c:v>31/05/2023 14:09</c:v>
                      </c:pt>
                      <c:pt idx="2760">
                        <c:v>31/05/2023 14:09</c:v>
                      </c:pt>
                      <c:pt idx="2761">
                        <c:v>31/05/2023 14:09</c:v>
                      </c:pt>
                      <c:pt idx="2762">
                        <c:v>31/05/2023 14:09</c:v>
                      </c:pt>
                      <c:pt idx="2763">
                        <c:v>31/05/2023 14:09</c:v>
                      </c:pt>
                      <c:pt idx="2764">
                        <c:v>31/05/2023 14:10</c:v>
                      </c:pt>
                      <c:pt idx="2765">
                        <c:v>31/05/2023 14:10</c:v>
                      </c:pt>
                      <c:pt idx="2766">
                        <c:v>31/05/2023 14:10</c:v>
                      </c:pt>
                      <c:pt idx="2767">
                        <c:v>31/05/2023 14:10</c:v>
                      </c:pt>
                      <c:pt idx="2768">
                        <c:v>31/05/2023 14:10</c:v>
                      </c:pt>
                      <c:pt idx="2769">
                        <c:v>31/05/2023 14:10</c:v>
                      </c:pt>
                      <c:pt idx="2770">
                        <c:v>31/05/2023 14:10</c:v>
                      </c:pt>
                      <c:pt idx="2771">
                        <c:v>31/05/2023 14:10</c:v>
                      </c:pt>
                      <c:pt idx="2772">
                        <c:v>31/05/2023 14:10</c:v>
                      </c:pt>
                      <c:pt idx="2773">
                        <c:v>31/05/2023 14:10</c:v>
                      </c:pt>
                      <c:pt idx="2774">
                        <c:v>31/05/2023 14:10</c:v>
                      </c:pt>
                      <c:pt idx="2775">
                        <c:v>31/05/2023 14:10</c:v>
                      </c:pt>
                      <c:pt idx="2776">
                        <c:v>31/05/2023 14:10</c:v>
                      </c:pt>
                      <c:pt idx="2777">
                        <c:v>31/05/2023 14:10</c:v>
                      </c:pt>
                      <c:pt idx="2778">
                        <c:v>31/05/2023 14:10</c:v>
                      </c:pt>
                      <c:pt idx="2779">
                        <c:v>31/05/2023 14:10</c:v>
                      </c:pt>
                      <c:pt idx="2780">
                        <c:v>31/05/2023 14:10</c:v>
                      </c:pt>
                      <c:pt idx="2781">
                        <c:v>31/05/2023 14:10</c:v>
                      </c:pt>
                      <c:pt idx="2782">
                        <c:v>31/05/2023 14:10</c:v>
                      </c:pt>
                      <c:pt idx="2783">
                        <c:v>31/05/2023 14:10</c:v>
                      </c:pt>
                      <c:pt idx="2784">
                        <c:v>31/05/2023 14:10</c:v>
                      </c:pt>
                      <c:pt idx="2785">
                        <c:v>31/05/2023 14:10</c:v>
                      </c:pt>
                      <c:pt idx="2786">
                        <c:v>31/05/2023 14:10</c:v>
                      </c:pt>
                      <c:pt idx="2787">
                        <c:v>31/05/2023 14:10</c:v>
                      </c:pt>
                      <c:pt idx="2788">
                        <c:v>31/05/2023 14:10</c:v>
                      </c:pt>
                      <c:pt idx="2789">
                        <c:v>31/05/2023 14:10</c:v>
                      </c:pt>
                      <c:pt idx="2790">
                        <c:v>31/05/2023 14:10</c:v>
                      </c:pt>
                      <c:pt idx="2791">
                        <c:v>31/05/2023 14:10</c:v>
                      </c:pt>
                      <c:pt idx="2792">
                        <c:v>31/05/2023 14:10</c:v>
                      </c:pt>
                      <c:pt idx="2793">
                        <c:v>31/05/2023 14:10</c:v>
                      </c:pt>
                      <c:pt idx="2794">
                        <c:v>31/05/2023 14:10</c:v>
                      </c:pt>
                      <c:pt idx="2795">
                        <c:v>31/05/2023 14:10</c:v>
                      </c:pt>
                      <c:pt idx="2796">
                        <c:v>31/05/2023 14:10</c:v>
                      </c:pt>
                      <c:pt idx="2797">
                        <c:v>31/05/2023 14:10</c:v>
                      </c:pt>
                      <c:pt idx="2798">
                        <c:v>31/05/2023 14:10</c:v>
                      </c:pt>
                      <c:pt idx="2799">
                        <c:v>31/05/2023 14:10</c:v>
                      </c:pt>
                      <c:pt idx="2800">
                        <c:v>31/05/2023 14:10</c:v>
                      </c:pt>
                      <c:pt idx="2801">
                        <c:v>31/05/2023 14:10</c:v>
                      </c:pt>
                      <c:pt idx="2802">
                        <c:v>31/05/2023 14:10</c:v>
                      </c:pt>
                      <c:pt idx="2803">
                        <c:v>31/05/2023 14:10</c:v>
                      </c:pt>
                      <c:pt idx="2804">
                        <c:v>31/05/2023 14:10</c:v>
                      </c:pt>
                      <c:pt idx="2805">
                        <c:v>31/05/2023 14:10</c:v>
                      </c:pt>
                      <c:pt idx="2806">
                        <c:v>31/05/2023 14:10</c:v>
                      </c:pt>
                      <c:pt idx="2807">
                        <c:v>31/05/2023 14:10</c:v>
                      </c:pt>
                      <c:pt idx="2808">
                        <c:v>31/05/2023 14:10</c:v>
                      </c:pt>
                      <c:pt idx="2809">
                        <c:v>31/05/2023 14:10</c:v>
                      </c:pt>
                      <c:pt idx="2810">
                        <c:v>31/05/2023 14:10</c:v>
                      </c:pt>
                      <c:pt idx="2811">
                        <c:v>31/05/2023 14:10</c:v>
                      </c:pt>
                      <c:pt idx="2812">
                        <c:v>31/05/2023 14:10</c:v>
                      </c:pt>
                      <c:pt idx="2813">
                        <c:v>31/05/2023 14:10</c:v>
                      </c:pt>
                      <c:pt idx="2814">
                        <c:v>31/05/2023 14:10</c:v>
                      </c:pt>
                      <c:pt idx="2815">
                        <c:v>31/05/2023 14:10</c:v>
                      </c:pt>
                      <c:pt idx="2816">
                        <c:v>31/05/2023 14:10</c:v>
                      </c:pt>
                      <c:pt idx="2817">
                        <c:v>31/05/2023 14:10</c:v>
                      </c:pt>
                      <c:pt idx="2818">
                        <c:v>31/05/2023 14:10</c:v>
                      </c:pt>
                      <c:pt idx="2819">
                        <c:v>31/05/2023 14:10</c:v>
                      </c:pt>
                      <c:pt idx="2820">
                        <c:v>31/05/2023 14:10</c:v>
                      </c:pt>
                      <c:pt idx="2821">
                        <c:v>31/05/2023 14:10</c:v>
                      </c:pt>
                      <c:pt idx="2822">
                        <c:v>31/05/2023 14:10</c:v>
                      </c:pt>
                      <c:pt idx="2823">
                        <c:v>31/05/2023 14:10</c:v>
                      </c:pt>
                      <c:pt idx="2824">
                        <c:v>31/05/2023 14:11</c:v>
                      </c:pt>
                      <c:pt idx="2825">
                        <c:v>31/05/2023 14:11</c:v>
                      </c:pt>
                      <c:pt idx="2826">
                        <c:v>31/05/2023 14:11</c:v>
                      </c:pt>
                      <c:pt idx="2827">
                        <c:v>31/05/2023 14:11</c:v>
                      </c:pt>
                      <c:pt idx="2828">
                        <c:v>31/05/2023 14:11</c:v>
                      </c:pt>
                      <c:pt idx="2829">
                        <c:v>31/05/2023 14:11</c:v>
                      </c:pt>
                      <c:pt idx="2830">
                        <c:v>31/05/2023 14:11</c:v>
                      </c:pt>
                      <c:pt idx="2831">
                        <c:v>31/05/2023 14:11</c:v>
                      </c:pt>
                      <c:pt idx="2832">
                        <c:v>31/05/2023 14:11</c:v>
                      </c:pt>
                      <c:pt idx="2833">
                        <c:v>31/05/2023 14:11</c:v>
                      </c:pt>
                      <c:pt idx="2834">
                        <c:v>31/05/2023 14:11</c:v>
                      </c:pt>
                      <c:pt idx="2835">
                        <c:v>31/05/2023 14:11</c:v>
                      </c:pt>
                      <c:pt idx="2836">
                        <c:v>31/05/2023 14:11</c:v>
                      </c:pt>
                      <c:pt idx="2837">
                        <c:v>31/05/2023 14:11</c:v>
                      </c:pt>
                      <c:pt idx="2838">
                        <c:v>31/05/2023 14:11</c:v>
                      </c:pt>
                      <c:pt idx="2839">
                        <c:v>31/05/2023 14:11</c:v>
                      </c:pt>
                      <c:pt idx="2840">
                        <c:v>31/05/2023 14:11</c:v>
                      </c:pt>
                      <c:pt idx="2841">
                        <c:v>31/05/2023 14:11</c:v>
                      </c:pt>
                      <c:pt idx="2842">
                        <c:v>31/05/2023 14:11</c:v>
                      </c:pt>
                      <c:pt idx="2843">
                        <c:v>31/05/2023 14:11</c:v>
                      </c:pt>
                      <c:pt idx="2844">
                        <c:v>31/05/2023 14:11</c:v>
                      </c:pt>
                      <c:pt idx="2845">
                        <c:v>31/05/2023 14:11</c:v>
                      </c:pt>
                      <c:pt idx="2846">
                        <c:v>31/05/2023 14:11</c:v>
                      </c:pt>
                      <c:pt idx="2847">
                        <c:v>31/05/2023 14:11</c:v>
                      </c:pt>
                      <c:pt idx="2848">
                        <c:v>31/05/2023 14:11</c:v>
                      </c:pt>
                      <c:pt idx="2849">
                        <c:v>31/05/2023 14:11</c:v>
                      </c:pt>
                      <c:pt idx="2850">
                        <c:v>31/05/2023 14:11</c:v>
                      </c:pt>
                      <c:pt idx="2851">
                        <c:v>31/05/2023 14:11</c:v>
                      </c:pt>
                      <c:pt idx="2852">
                        <c:v>31/05/2023 14:11</c:v>
                      </c:pt>
                      <c:pt idx="2853">
                        <c:v>31/05/2023 14:11</c:v>
                      </c:pt>
                      <c:pt idx="2854">
                        <c:v>31/05/2023 14:11</c:v>
                      </c:pt>
                      <c:pt idx="2855">
                        <c:v>31/05/2023 14:11</c:v>
                      </c:pt>
                      <c:pt idx="2856">
                        <c:v>31/05/2023 14:11</c:v>
                      </c:pt>
                      <c:pt idx="2857">
                        <c:v>31/05/2023 14:11</c:v>
                      </c:pt>
                      <c:pt idx="2858">
                        <c:v>31/05/2023 14:11</c:v>
                      </c:pt>
                      <c:pt idx="2859">
                        <c:v>31/05/2023 14:11</c:v>
                      </c:pt>
                      <c:pt idx="2860">
                        <c:v>31/05/2023 14:11</c:v>
                      </c:pt>
                      <c:pt idx="2861">
                        <c:v>31/05/2023 14:11</c:v>
                      </c:pt>
                      <c:pt idx="2862">
                        <c:v>31/05/2023 14:11</c:v>
                      </c:pt>
                      <c:pt idx="2863">
                        <c:v>31/05/2023 14:11</c:v>
                      </c:pt>
                      <c:pt idx="2864">
                        <c:v>31/05/2023 14:11</c:v>
                      </c:pt>
                      <c:pt idx="2865">
                        <c:v>31/05/2023 14:11</c:v>
                      </c:pt>
                      <c:pt idx="2866">
                        <c:v>31/05/2023 14:11</c:v>
                      </c:pt>
                      <c:pt idx="2867">
                        <c:v>31/05/2023 14:11</c:v>
                      </c:pt>
                      <c:pt idx="2868">
                        <c:v>31/05/2023 14:11</c:v>
                      </c:pt>
                      <c:pt idx="2869">
                        <c:v>31/05/2023 14:11</c:v>
                      </c:pt>
                      <c:pt idx="2870">
                        <c:v>31/05/2023 14:11</c:v>
                      </c:pt>
                      <c:pt idx="2871">
                        <c:v>31/05/2023 14:11</c:v>
                      </c:pt>
                      <c:pt idx="2872">
                        <c:v>31/05/2023 14:11</c:v>
                      </c:pt>
                      <c:pt idx="2873">
                        <c:v>31/05/2023 14:11</c:v>
                      </c:pt>
                      <c:pt idx="2874">
                        <c:v>31/05/2023 14:11</c:v>
                      </c:pt>
                      <c:pt idx="2875">
                        <c:v>31/05/2023 14:11</c:v>
                      </c:pt>
                      <c:pt idx="2876">
                        <c:v>31/05/2023 14:11</c:v>
                      </c:pt>
                      <c:pt idx="2877">
                        <c:v>31/05/2023 14:11</c:v>
                      </c:pt>
                      <c:pt idx="2878">
                        <c:v>31/05/2023 14:11</c:v>
                      </c:pt>
                      <c:pt idx="2879">
                        <c:v>31/05/2023 14:11</c:v>
                      </c:pt>
                      <c:pt idx="2880">
                        <c:v>31/05/2023 14:11</c:v>
                      </c:pt>
                      <c:pt idx="2881">
                        <c:v>31/05/2023 14:11</c:v>
                      </c:pt>
                      <c:pt idx="2882">
                        <c:v>31/05/2023 14:11</c:v>
                      </c:pt>
                      <c:pt idx="2883">
                        <c:v>31/05/2023 14:12</c:v>
                      </c:pt>
                      <c:pt idx="2884">
                        <c:v>31/05/2023 14:12</c:v>
                      </c:pt>
                      <c:pt idx="2885">
                        <c:v>31/05/2023 14:12</c:v>
                      </c:pt>
                      <c:pt idx="2886">
                        <c:v>31/05/2023 14:12</c:v>
                      </c:pt>
                      <c:pt idx="2887">
                        <c:v>31/05/2023 14:12</c:v>
                      </c:pt>
                      <c:pt idx="2888">
                        <c:v>31/05/2023 14:12</c:v>
                      </c:pt>
                      <c:pt idx="2889">
                        <c:v>31/05/2023 14:12</c:v>
                      </c:pt>
                      <c:pt idx="2890">
                        <c:v>31/05/2023 14:12</c:v>
                      </c:pt>
                      <c:pt idx="2891">
                        <c:v>31/05/2023 14:12</c:v>
                      </c:pt>
                      <c:pt idx="2892">
                        <c:v>31/05/2023 14:12</c:v>
                      </c:pt>
                      <c:pt idx="2893">
                        <c:v>31/05/2023 14:12</c:v>
                      </c:pt>
                      <c:pt idx="2894">
                        <c:v>31/05/2023 14:12</c:v>
                      </c:pt>
                      <c:pt idx="2895">
                        <c:v>31/05/2023 14:12</c:v>
                      </c:pt>
                      <c:pt idx="2896">
                        <c:v>31/05/2023 14:12</c:v>
                      </c:pt>
                      <c:pt idx="2897">
                        <c:v>31/05/2023 14:12</c:v>
                      </c:pt>
                      <c:pt idx="2898">
                        <c:v>31/05/2023 14:12</c:v>
                      </c:pt>
                      <c:pt idx="2899">
                        <c:v>31/05/2023 14:12</c:v>
                      </c:pt>
                      <c:pt idx="2900">
                        <c:v>31/05/2023 14:12</c:v>
                      </c:pt>
                      <c:pt idx="2901">
                        <c:v>31/05/2023 14:12</c:v>
                      </c:pt>
                      <c:pt idx="2902">
                        <c:v>31/05/2023 14:12</c:v>
                      </c:pt>
                      <c:pt idx="2903">
                        <c:v>31/05/2023 14:12</c:v>
                      </c:pt>
                      <c:pt idx="2904">
                        <c:v>31/05/2023 14:12</c:v>
                      </c:pt>
                      <c:pt idx="2905">
                        <c:v>31/05/2023 14:12</c:v>
                      </c:pt>
                      <c:pt idx="2906">
                        <c:v>31/05/2023 14:12</c:v>
                      </c:pt>
                      <c:pt idx="2907">
                        <c:v>31/05/2023 14:12</c:v>
                      </c:pt>
                      <c:pt idx="2908">
                        <c:v>31/05/2023 14:12</c:v>
                      </c:pt>
                      <c:pt idx="2909">
                        <c:v>31/05/2023 14:12</c:v>
                      </c:pt>
                      <c:pt idx="2910">
                        <c:v>31/05/2023 14:12</c:v>
                      </c:pt>
                      <c:pt idx="2911">
                        <c:v>31/05/2023 14:12</c:v>
                      </c:pt>
                      <c:pt idx="2912">
                        <c:v>31/05/2023 14:12</c:v>
                      </c:pt>
                      <c:pt idx="2913">
                        <c:v>31/05/2023 14:12</c:v>
                      </c:pt>
                      <c:pt idx="2914">
                        <c:v>31/05/2023 14:12</c:v>
                      </c:pt>
                      <c:pt idx="2915">
                        <c:v>31/05/2023 14:12</c:v>
                      </c:pt>
                      <c:pt idx="2916">
                        <c:v>31/05/2023 14:12</c:v>
                      </c:pt>
                      <c:pt idx="2917">
                        <c:v>31/05/2023 14:12</c:v>
                      </c:pt>
                      <c:pt idx="2918">
                        <c:v>31/05/2023 14:12</c:v>
                      </c:pt>
                      <c:pt idx="2919">
                        <c:v>31/05/2023 14:12</c:v>
                      </c:pt>
                      <c:pt idx="2920">
                        <c:v>31/05/2023 14:12</c:v>
                      </c:pt>
                      <c:pt idx="2921">
                        <c:v>31/05/2023 14:12</c:v>
                      </c:pt>
                      <c:pt idx="2922">
                        <c:v>31/05/2023 14:12</c:v>
                      </c:pt>
                      <c:pt idx="2923">
                        <c:v>31/05/2023 14:12</c:v>
                      </c:pt>
                      <c:pt idx="2924">
                        <c:v>31/05/2023 14:12</c:v>
                      </c:pt>
                      <c:pt idx="2925">
                        <c:v>31/05/2023 14:12</c:v>
                      </c:pt>
                      <c:pt idx="2926">
                        <c:v>31/05/2023 14:12</c:v>
                      </c:pt>
                      <c:pt idx="2927">
                        <c:v>31/05/2023 14:12</c:v>
                      </c:pt>
                      <c:pt idx="2928">
                        <c:v>31/05/2023 14:12</c:v>
                      </c:pt>
                      <c:pt idx="2929">
                        <c:v>31/05/2023 14:12</c:v>
                      </c:pt>
                      <c:pt idx="2930">
                        <c:v>31/05/2023 14:12</c:v>
                      </c:pt>
                      <c:pt idx="2931">
                        <c:v>31/05/2023 14:12</c:v>
                      </c:pt>
                      <c:pt idx="2932">
                        <c:v>31/05/2023 14:12</c:v>
                      </c:pt>
                      <c:pt idx="2933">
                        <c:v>31/05/2023 14:12</c:v>
                      </c:pt>
                      <c:pt idx="2934">
                        <c:v>31/05/2023 14:12</c:v>
                      </c:pt>
                      <c:pt idx="2935">
                        <c:v>31/05/2023 14:12</c:v>
                      </c:pt>
                      <c:pt idx="2936">
                        <c:v>31/05/2023 14:12</c:v>
                      </c:pt>
                      <c:pt idx="2937">
                        <c:v>31/05/2023 14:12</c:v>
                      </c:pt>
                      <c:pt idx="2938">
                        <c:v>31/05/2023 14:12</c:v>
                      </c:pt>
                      <c:pt idx="2939">
                        <c:v>31/05/2023 14:12</c:v>
                      </c:pt>
                      <c:pt idx="2940">
                        <c:v>31/05/2023 14:12</c:v>
                      </c:pt>
                      <c:pt idx="2941">
                        <c:v>31/05/2023 14:12</c:v>
                      </c:pt>
                      <c:pt idx="2942">
                        <c:v>31/05/2023 14:12</c:v>
                      </c:pt>
                      <c:pt idx="2943">
                        <c:v>31/05/2023 14:13</c:v>
                      </c:pt>
                      <c:pt idx="2944">
                        <c:v>31/05/2023 14:13</c:v>
                      </c:pt>
                      <c:pt idx="2945">
                        <c:v>31/05/2023 14:13</c:v>
                      </c:pt>
                      <c:pt idx="2946">
                        <c:v>31/05/2023 14:13</c:v>
                      </c:pt>
                      <c:pt idx="2947">
                        <c:v>31/05/2023 14:13</c:v>
                      </c:pt>
                      <c:pt idx="2948">
                        <c:v>31/05/2023 14:13</c:v>
                      </c:pt>
                      <c:pt idx="2949">
                        <c:v>31/05/2023 14:13</c:v>
                      </c:pt>
                      <c:pt idx="2950">
                        <c:v>31/05/2023 14:13</c:v>
                      </c:pt>
                      <c:pt idx="2951">
                        <c:v>31/05/2023 14:13</c:v>
                      </c:pt>
                      <c:pt idx="2952">
                        <c:v>31/05/2023 14:13</c:v>
                      </c:pt>
                      <c:pt idx="2953">
                        <c:v>31/05/2023 14:13</c:v>
                      </c:pt>
                      <c:pt idx="2954">
                        <c:v>31/05/2023 14:13</c:v>
                      </c:pt>
                      <c:pt idx="2955">
                        <c:v>31/05/2023 14:13</c:v>
                      </c:pt>
                      <c:pt idx="2956">
                        <c:v>31/05/2023 14:13</c:v>
                      </c:pt>
                      <c:pt idx="2957">
                        <c:v>31/05/2023 14:13</c:v>
                      </c:pt>
                      <c:pt idx="2958">
                        <c:v>31/05/2023 14:13</c:v>
                      </c:pt>
                      <c:pt idx="2959">
                        <c:v>31/05/2023 14:13</c:v>
                      </c:pt>
                      <c:pt idx="2960">
                        <c:v>31/05/2023 14:13</c:v>
                      </c:pt>
                      <c:pt idx="2961">
                        <c:v>31/05/2023 14:13</c:v>
                      </c:pt>
                      <c:pt idx="2962">
                        <c:v>31/05/2023 14:13</c:v>
                      </c:pt>
                      <c:pt idx="2963">
                        <c:v>31/05/2023 14:13</c:v>
                      </c:pt>
                      <c:pt idx="2964">
                        <c:v>31/05/2023 14:13</c:v>
                      </c:pt>
                      <c:pt idx="2965">
                        <c:v>31/05/2023 14:13</c:v>
                      </c:pt>
                      <c:pt idx="2966">
                        <c:v>31/05/2023 14:13</c:v>
                      </c:pt>
                      <c:pt idx="2967">
                        <c:v>31/05/2023 14:13</c:v>
                      </c:pt>
                      <c:pt idx="2968">
                        <c:v>31/05/2023 14:13</c:v>
                      </c:pt>
                      <c:pt idx="2969">
                        <c:v>31/05/2023 14:13</c:v>
                      </c:pt>
                      <c:pt idx="2970">
                        <c:v>31/05/2023 14:13</c:v>
                      </c:pt>
                      <c:pt idx="2971">
                        <c:v>31/05/2023 14:13</c:v>
                      </c:pt>
                      <c:pt idx="2972">
                        <c:v>31/05/2023 14:13</c:v>
                      </c:pt>
                      <c:pt idx="2973">
                        <c:v>31/05/2023 14:13</c:v>
                      </c:pt>
                      <c:pt idx="2974">
                        <c:v>31/05/2023 14:13</c:v>
                      </c:pt>
                      <c:pt idx="2975">
                        <c:v>31/05/2023 14:13</c:v>
                      </c:pt>
                      <c:pt idx="2976">
                        <c:v>31/05/2023 14:13</c:v>
                      </c:pt>
                      <c:pt idx="2977">
                        <c:v>31/05/2023 14:13</c:v>
                      </c:pt>
                      <c:pt idx="2978">
                        <c:v>31/05/2023 14:13</c:v>
                      </c:pt>
                      <c:pt idx="2979">
                        <c:v>31/05/2023 14:13</c:v>
                      </c:pt>
                      <c:pt idx="2980">
                        <c:v>31/05/2023 14:13</c:v>
                      </c:pt>
                      <c:pt idx="2981">
                        <c:v>31/05/2023 14:13</c:v>
                      </c:pt>
                      <c:pt idx="2982">
                        <c:v>31/05/2023 14:13</c:v>
                      </c:pt>
                      <c:pt idx="2983">
                        <c:v>31/05/2023 14:13</c:v>
                      </c:pt>
                      <c:pt idx="2984">
                        <c:v>31/05/2023 14:13</c:v>
                      </c:pt>
                      <c:pt idx="2985">
                        <c:v>31/05/2023 14:13</c:v>
                      </c:pt>
                      <c:pt idx="2986">
                        <c:v>31/05/2023 14:13</c:v>
                      </c:pt>
                      <c:pt idx="2987">
                        <c:v>31/05/2023 14:13</c:v>
                      </c:pt>
                      <c:pt idx="2988">
                        <c:v>31/05/2023 14:13</c:v>
                      </c:pt>
                      <c:pt idx="2989">
                        <c:v>31/05/2023 14:13</c:v>
                      </c:pt>
                      <c:pt idx="2990">
                        <c:v>31/05/2023 14:13</c:v>
                      </c:pt>
                      <c:pt idx="2991">
                        <c:v>31/05/2023 14:13</c:v>
                      </c:pt>
                      <c:pt idx="2992">
                        <c:v>31/05/2023 14:13</c:v>
                      </c:pt>
                      <c:pt idx="2993">
                        <c:v>31/05/2023 14:13</c:v>
                      </c:pt>
                      <c:pt idx="2994">
                        <c:v>31/05/2023 14:13</c:v>
                      </c:pt>
                      <c:pt idx="2995">
                        <c:v>31/05/2023 14:13</c:v>
                      </c:pt>
                      <c:pt idx="2996">
                        <c:v>31/05/2023 14:13</c:v>
                      </c:pt>
                      <c:pt idx="2997">
                        <c:v>31/05/2023 14:13</c:v>
                      </c:pt>
                      <c:pt idx="2998">
                        <c:v>31/05/2023 14:13</c:v>
                      </c:pt>
                      <c:pt idx="2999">
                        <c:v>31/05/2023 14:13</c:v>
                      </c:pt>
                      <c:pt idx="3000">
                        <c:v>31/05/2023 14:13</c:v>
                      </c:pt>
                      <c:pt idx="3001">
                        <c:v>31/05/2023 14:13</c:v>
                      </c:pt>
                      <c:pt idx="3002">
                        <c:v>31/05/2023 14:14</c:v>
                      </c:pt>
                      <c:pt idx="3003">
                        <c:v>31/05/2023 14:14</c:v>
                      </c:pt>
                      <c:pt idx="3004">
                        <c:v>31/05/2023 14:14</c:v>
                      </c:pt>
                      <c:pt idx="3005">
                        <c:v>31/05/2023 14:14</c:v>
                      </c:pt>
                      <c:pt idx="3006">
                        <c:v>31/05/2023 14:14</c:v>
                      </c:pt>
                      <c:pt idx="3007">
                        <c:v>31/05/2023 14:14</c:v>
                      </c:pt>
                      <c:pt idx="3008">
                        <c:v>31/05/2023 14:14</c:v>
                      </c:pt>
                      <c:pt idx="3009">
                        <c:v>31/05/2023 14:14</c:v>
                      </c:pt>
                      <c:pt idx="3010">
                        <c:v>31/05/2023 14:14</c:v>
                      </c:pt>
                      <c:pt idx="3011">
                        <c:v>31/05/2023 14:14</c:v>
                      </c:pt>
                      <c:pt idx="3012">
                        <c:v>31/05/2023 14:14</c:v>
                      </c:pt>
                      <c:pt idx="3013">
                        <c:v>31/05/2023 14:14</c:v>
                      </c:pt>
                      <c:pt idx="3014">
                        <c:v>31/05/2023 14:14</c:v>
                      </c:pt>
                      <c:pt idx="3015">
                        <c:v>31/05/2023 14:14</c:v>
                      </c:pt>
                      <c:pt idx="3016">
                        <c:v>31/05/2023 14:14</c:v>
                      </c:pt>
                      <c:pt idx="3017">
                        <c:v>31/05/2023 14:14</c:v>
                      </c:pt>
                      <c:pt idx="3018">
                        <c:v>31/05/2023 14:14</c:v>
                      </c:pt>
                      <c:pt idx="3019">
                        <c:v>31/05/2023 14:14</c:v>
                      </c:pt>
                      <c:pt idx="3020">
                        <c:v>31/05/2023 14:14</c:v>
                      </c:pt>
                      <c:pt idx="3021">
                        <c:v>31/05/2023 14:14</c:v>
                      </c:pt>
                      <c:pt idx="3022">
                        <c:v>31/05/2023 14:14</c:v>
                      </c:pt>
                      <c:pt idx="3023">
                        <c:v>31/05/2023 14:14</c:v>
                      </c:pt>
                      <c:pt idx="3024">
                        <c:v>31/05/2023 14:14</c:v>
                      </c:pt>
                      <c:pt idx="3025">
                        <c:v>31/05/2023 14:14</c:v>
                      </c:pt>
                      <c:pt idx="3026">
                        <c:v>31/05/2023 14:14</c:v>
                      </c:pt>
                      <c:pt idx="3027">
                        <c:v>31/05/2023 14:14</c:v>
                      </c:pt>
                      <c:pt idx="3028">
                        <c:v>31/05/2023 14:14</c:v>
                      </c:pt>
                      <c:pt idx="3029">
                        <c:v>31/05/2023 14:14</c:v>
                      </c:pt>
                      <c:pt idx="3030">
                        <c:v>31/05/2023 14:14</c:v>
                      </c:pt>
                      <c:pt idx="3031">
                        <c:v>31/05/2023 14:14</c:v>
                      </c:pt>
                      <c:pt idx="3032">
                        <c:v>31/05/2023 14:14</c:v>
                      </c:pt>
                      <c:pt idx="3033">
                        <c:v>31/05/2023 14:14</c:v>
                      </c:pt>
                      <c:pt idx="3034">
                        <c:v>31/05/2023 14:14</c:v>
                      </c:pt>
                      <c:pt idx="3035">
                        <c:v>31/05/2023 14:14</c:v>
                      </c:pt>
                      <c:pt idx="3036">
                        <c:v>31/05/2023 14:14</c:v>
                      </c:pt>
                      <c:pt idx="3037">
                        <c:v>31/05/2023 14:14</c:v>
                      </c:pt>
                      <c:pt idx="3038">
                        <c:v>31/05/2023 14:14</c:v>
                      </c:pt>
                      <c:pt idx="3039">
                        <c:v>31/05/2023 14:14</c:v>
                      </c:pt>
                      <c:pt idx="3040">
                        <c:v>31/05/2023 14:14</c:v>
                      </c:pt>
                      <c:pt idx="3041">
                        <c:v>31/05/2023 14:14</c:v>
                      </c:pt>
                      <c:pt idx="3042">
                        <c:v>31/05/2023 14:14</c:v>
                      </c:pt>
                      <c:pt idx="3043">
                        <c:v>31/05/2023 14:14</c:v>
                      </c:pt>
                      <c:pt idx="3044">
                        <c:v>31/05/2023 14:14</c:v>
                      </c:pt>
                      <c:pt idx="3045">
                        <c:v>31/05/2023 14:14</c:v>
                      </c:pt>
                      <c:pt idx="3046">
                        <c:v>31/05/2023 14:14</c:v>
                      </c:pt>
                      <c:pt idx="3047">
                        <c:v>31/05/2023 14:14</c:v>
                      </c:pt>
                      <c:pt idx="3048">
                        <c:v>31/05/2023 14:14</c:v>
                      </c:pt>
                      <c:pt idx="3049">
                        <c:v>31/05/2023 14:14</c:v>
                      </c:pt>
                      <c:pt idx="3050">
                        <c:v>31/05/2023 14:14</c:v>
                      </c:pt>
                      <c:pt idx="3051">
                        <c:v>31/05/2023 14:14</c:v>
                      </c:pt>
                      <c:pt idx="3052">
                        <c:v>31/05/2023 14:14</c:v>
                      </c:pt>
                      <c:pt idx="3053">
                        <c:v>31/05/2023 14:14</c:v>
                      </c:pt>
                      <c:pt idx="3054">
                        <c:v>31/05/2023 14:14</c:v>
                      </c:pt>
                      <c:pt idx="3055">
                        <c:v>31/05/2023 14:14</c:v>
                      </c:pt>
                      <c:pt idx="3056">
                        <c:v>31/05/2023 14:14</c:v>
                      </c:pt>
                      <c:pt idx="3057">
                        <c:v>31/05/2023 14:14</c:v>
                      </c:pt>
                      <c:pt idx="3058">
                        <c:v>31/05/2023 14:14</c:v>
                      </c:pt>
                      <c:pt idx="3059">
                        <c:v>31/05/2023 14:14</c:v>
                      </c:pt>
                      <c:pt idx="3060">
                        <c:v>31/05/2023 14:14</c:v>
                      </c:pt>
                      <c:pt idx="3061">
                        <c:v>31/05/2023 14:14</c:v>
                      </c:pt>
                      <c:pt idx="3062">
                        <c:v>31/05/2023 14:15</c:v>
                      </c:pt>
                      <c:pt idx="3063">
                        <c:v>31/05/2023 14:15</c:v>
                      </c:pt>
                      <c:pt idx="3064">
                        <c:v>31/05/2023 14:15</c:v>
                      </c:pt>
                      <c:pt idx="3065">
                        <c:v>31/05/2023 14:15</c:v>
                      </c:pt>
                      <c:pt idx="3066">
                        <c:v>31/05/2023 14:15</c:v>
                      </c:pt>
                      <c:pt idx="3067">
                        <c:v>31/05/2023 14:15</c:v>
                      </c:pt>
                      <c:pt idx="3068">
                        <c:v>31/05/2023 14:15</c:v>
                      </c:pt>
                      <c:pt idx="3069">
                        <c:v>31/05/2023 14:15</c:v>
                      </c:pt>
                      <c:pt idx="3070">
                        <c:v>31/05/2023 14:15</c:v>
                      </c:pt>
                      <c:pt idx="3071">
                        <c:v>31/05/2023 14:15</c:v>
                      </c:pt>
                      <c:pt idx="3072">
                        <c:v>31/05/2023 14:15</c:v>
                      </c:pt>
                      <c:pt idx="3073">
                        <c:v>31/05/2023 14:15</c:v>
                      </c:pt>
                      <c:pt idx="3074">
                        <c:v>31/05/2023 14:15</c:v>
                      </c:pt>
                      <c:pt idx="3075">
                        <c:v>31/05/2023 14:15</c:v>
                      </c:pt>
                      <c:pt idx="3076">
                        <c:v>31/05/2023 14:15</c:v>
                      </c:pt>
                      <c:pt idx="3077">
                        <c:v>31/05/2023 14:15</c:v>
                      </c:pt>
                      <c:pt idx="3078">
                        <c:v>31/05/2023 14:15</c:v>
                      </c:pt>
                      <c:pt idx="3079">
                        <c:v>31/05/2023 14:15</c:v>
                      </c:pt>
                      <c:pt idx="3080">
                        <c:v>31/05/2023 14:15</c:v>
                      </c:pt>
                      <c:pt idx="3081">
                        <c:v>31/05/2023 14:15</c:v>
                      </c:pt>
                      <c:pt idx="3082">
                        <c:v>31/05/2023 14:15</c:v>
                      </c:pt>
                      <c:pt idx="3083">
                        <c:v>31/05/2023 14:15</c:v>
                      </c:pt>
                      <c:pt idx="3084">
                        <c:v>31/05/2023 14:15</c:v>
                      </c:pt>
                      <c:pt idx="3085">
                        <c:v>31/05/2023 14:15</c:v>
                      </c:pt>
                      <c:pt idx="3086">
                        <c:v>31/05/2023 14:15</c:v>
                      </c:pt>
                      <c:pt idx="3087">
                        <c:v>31/05/2023 14:15</c:v>
                      </c:pt>
                      <c:pt idx="3088">
                        <c:v>31/05/2023 14:15</c:v>
                      </c:pt>
                      <c:pt idx="3089">
                        <c:v>31/05/2023 14:15</c:v>
                      </c:pt>
                      <c:pt idx="3090">
                        <c:v>31/05/2023 14:15</c:v>
                      </c:pt>
                      <c:pt idx="3091">
                        <c:v>31/05/2023 14:15</c:v>
                      </c:pt>
                      <c:pt idx="3092">
                        <c:v>31/05/2023 14:15</c:v>
                      </c:pt>
                      <c:pt idx="3093">
                        <c:v>31/05/2023 14:15</c:v>
                      </c:pt>
                      <c:pt idx="3094">
                        <c:v>31/05/2023 14:15</c:v>
                      </c:pt>
                      <c:pt idx="3095">
                        <c:v>31/05/2023 14:15</c:v>
                      </c:pt>
                      <c:pt idx="3096">
                        <c:v>31/05/2023 14:15</c:v>
                      </c:pt>
                      <c:pt idx="3097">
                        <c:v>31/05/2023 14:15</c:v>
                      </c:pt>
                      <c:pt idx="3098">
                        <c:v>31/05/2023 14:15</c:v>
                      </c:pt>
                      <c:pt idx="3099">
                        <c:v>31/05/2023 14:15</c:v>
                      </c:pt>
                      <c:pt idx="3100">
                        <c:v>31/05/2023 14:15</c:v>
                      </c:pt>
                      <c:pt idx="3101">
                        <c:v>31/05/2023 14:15</c:v>
                      </c:pt>
                      <c:pt idx="3102">
                        <c:v>31/05/2023 14:15</c:v>
                      </c:pt>
                      <c:pt idx="3103">
                        <c:v>31/05/2023 14:15</c:v>
                      </c:pt>
                      <c:pt idx="3104">
                        <c:v>31/05/2023 14:15</c:v>
                      </c:pt>
                      <c:pt idx="3105">
                        <c:v>31/05/2023 14:15</c:v>
                      </c:pt>
                      <c:pt idx="3106">
                        <c:v>31/05/2023 14:15</c:v>
                      </c:pt>
                      <c:pt idx="3107">
                        <c:v>31/05/2023 14:15</c:v>
                      </c:pt>
                      <c:pt idx="3108">
                        <c:v>31/05/2023 14:15</c:v>
                      </c:pt>
                      <c:pt idx="3109">
                        <c:v>31/05/2023 14:15</c:v>
                      </c:pt>
                      <c:pt idx="3110">
                        <c:v>31/05/2023 14:15</c:v>
                      </c:pt>
                      <c:pt idx="3111">
                        <c:v>31/05/2023 14:15</c:v>
                      </c:pt>
                      <c:pt idx="3112">
                        <c:v>31/05/2023 14:15</c:v>
                      </c:pt>
                      <c:pt idx="3113">
                        <c:v>31/05/2023 14:15</c:v>
                      </c:pt>
                      <c:pt idx="3114">
                        <c:v>31/05/2023 14:15</c:v>
                      </c:pt>
                      <c:pt idx="3115">
                        <c:v>31/05/2023 14:15</c:v>
                      </c:pt>
                      <c:pt idx="3116">
                        <c:v>31/05/2023 14:15</c:v>
                      </c:pt>
                      <c:pt idx="3117">
                        <c:v>31/05/2023 14:15</c:v>
                      </c:pt>
                      <c:pt idx="3118">
                        <c:v>31/05/2023 14:15</c:v>
                      </c:pt>
                      <c:pt idx="3119">
                        <c:v>31/05/2023 14:15</c:v>
                      </c:pt>
                      <c:pt idx="3120">
                        <c:v>31/05/2023 14:15</c:v>
                      </c:pt>
                      <c:pt idx="3121">
                        <c:v>31/05/2023 14:16</c:v>
                      </c:pt>
                      <c:pt idx="3122">
                        <c:v>31/05/2023 14:16</c:v>
                      </c:pt>
                      <c:pt idx="3123">
                        <c:v>31/05/2023 14:16</c:v>
                      </c:pt>
                      <c:pt idx="3124">
                        <c:v>31/05/2023 14:16</c:v>
                      </c:pt>
                      <c:pt idx="3125">
                        <c:v>31/05/2023 14:16</c:v>
                      </c:pt>
                      <c:pt idx="3126">
                        <c:v>31/05/2023 14:16</c:v>
                      </c:pt>
                      <c:pt idx="3127">
                        <c:v>31/05/2023 14:16</c:v>
                      </c:pt>
                      <c:pt idx="3128">
                        <c:v>31/05/2023 14:16</c:v>
                      </c:pt>
                      <c:pt idx="3129">
                        <c:v>31/05/2023 14:16</c:v>
                      </c:pt>
                      <c:pt idx="3130">
                        <c:v>31/05/2023 14:16</c:v>
                      </c:pt>
                      <c:pt idx="3131">
                        <c:v>31/05/2023 14:16</c:v>
                      </c:pt>
                      <c:pt idx="3132">
                        <c:v>31/05/2023 14:16</c:v>
                      </c:pt>
                      <c:pt idx="3133">
                        <c:v>31/05/2023 14:16</c:v>
                      </c:pt>
                      <c:pt idx="3134">
                        <c:v>31/05/2023 14:16</c:v>
                      </c:pt>
                      <c:pt idx="3135">
                        <c:v>31/05/2023 14:16</c:v>
                      </c:pt>
                      <c:pt idx="3136">
                        <c:v>31/05/2023 14:16</c:v>
                      </c:pt>
                      <c:pt idx="3137">
                        <c:v>31/05/2023 14:16</c:v>
                      </c:pt>
                      <c:pt idx="3138">
                        <c:v>31/05/2023 14:16</c:v>
                      </c:pt>
                      <c:pt idx="3139">
                        <c:v>31/05/2023 14:16</c:v>
                      </c:pt>
                      <c:pt idx="3140">
                        <c:v>31/05/2023 14:16</c:v>
                      </c:pt>
                      <c:pt idx="3141">
                        <c:v>31/05/2023 14:16</c:v>
                      </c:pt>
                      <c:pt idx="3142">
                        <c:v>31/05/2023 14:16</c:v>
                      </c:pt>
                      <c:pt idx="3143">
                        <c:v>31/05/2023 14:16</c:v>
                      </c:pt>
                      <c:pt idx="3144">
                        <c:v>31/05/2023 14:16</c:v>
                      </c:pt>
                      <c:pt idx="3145">
                        <c:v>31/05/2023 14:16</c:v>
                      </c:pt>
                      <c:pt idx="3146">
                        <c:v>31/05/2023 14:16</c:v>
                      </c:pt>
                      <c:pt idx="3147">
                        <c:v>31/05/2023 14:16</c:v>
                      </c:pt>
                      <c:pt idx="3148">
                        <c:v>31/05/2023 14:16</c:v>
                      </c:pt>
                      <c:pt idx="3149">
                        <c:v>31/05/2023 14:16</c:v>
                      </c:pt>
                      <c:pt idx="3150">
                        <c:v>31/05/2023 14:16</c:v>
                      </c:pt>
                      <c:pt idx="3151">
                        <c:v>31/05/2023 14:16</c:v>
                      </c:pt>
                      <c:pt idx="3152">
                        <c:v>31/05/2023 14:16</c:v>
                      </c:pt>
                      <c:pt idx="3153">
                        <c:v>31/05/2023 14:16</c:v>
                      </c:pt>
                      <c:pt idx="3154">
                        <c:v>31/05/2023 14:16</c:v>
                      </c:pt>
                      <c:pt idx="3155">
                        <c:v>31/05/2023 14:16</c:v>
                      </c:pt>
                      <c:pt idx="3156">
                        <c:v>31/05/2023 14:16</c:v>
                      </c:pt>
                      <c:pt idx="3157">
                        <c:v>31/05/2023 14:16</c:v>
                      </c:pt>
                      <c:pt idx="3158">
                        <c:v>31/05/2023 14:16</c:v>
                      </c:pt>
                      <c:pt idx="3159">
                        <c:v>31/05/2023 14:16</c:v>
                      </c:pt>
                      <c:pt idx="3160">
                        <c:v>31/05/2023 14:16</c:v>
                      </c:pt>
                      <c:pt idx="3161">
                        <c:v>31/05/2023 14:16</c:v>
                      </c:pt>
                      <c:pt idx="3162">
                        <c:v>31/05/2023 14:16</c:v>
                      </c:pt>
                      <c:pt idx="3163">
                        <c:v>31/05/2023 14:16</c:v>
                      </c:pt>
                      <c:pt idx="3164">
                        <c:v>31/05/2023 14:16</c:v>
                      </c:pt>
                      <c:pt idx="3165">
                        <c:v>31/05/2023 14:16</c:v>
                      </c:pt>
                      <c:pt idx="3166">
                        <c:v>31/05/2023 14:16</c:v>
                      </c:pt>
                      <c:pt idx="3167">
                        <c:v>31/05/2023 14:16</c:v>
                      </c:pt>
                      <c:pt idx="3168">
                        <c:v>31/05/2023 14:16</c:v>
                      </c:pt>
                      <c:pt idx="3169">
                        <c:v>31/05/2023 14:16</c:v>
                      </c:pt>
                      <c:pt idx="3170">
                        <c:v>31/05/2023 14:16</c:v>
                      </c:pt>
                      <c:pt idx="3171">
                        <c:v>31/05/2023 14:16</c:v>
                      </c:pt>
                      <c:pt idx="3172">
                        <c:v>31/05/2023 14:16</c:v>
                      </c:pt>
                      <c:pt idx="3173">
                        <c:v>31/05/2023 14:16</c:v>
                      </c:pt>
                      <c:pt idx="3174">
                        <c:v>31/05/2023 14:16</c:v>
                      </c:pt>
                      <c:pt idx="3175">
                        <c:v>31/05/2023 14:16</c:v>
                      </c:pt>
                      <c:pt idx="3176">
                        <c:v>31/05/2023 14:16</c:v>
                      </c:pt>
                      <c:pt idx="3177">
                        <c:v>31/05/2023 14:16</c:v>
                      </c:pt>
                      <c:pt idx="3178">
                        <c:v>31/05/2023 14:16</c:v>
                      </c:pt>
                      <c:pt idx="3179">
                        <c:v>31/05/2023 14:16</c:v>
                      </c:pt>
                      <c:pt idx="3180">
                        <c:v>31/05/2023 14:16</c:v>
                      </c:pt>
                      <c:pt idx="3181">
                        <c:v>31/05/2023 14:17</c:v>
                      </c:pt>
                      <c:pt idx="3182">
                        <c:v>31/05/2023 14:17</c:v>
                      </c:pt>
                      <c:pt idx="3183">
                        <c:v>31/05/2023 14:17</c:v>
                      </c:pt>
                      <c:pt idx="3184">
                        <c:v>31/05/2023 14:17</c:v>
                      </c:pt>
                      <c:pt idx="3185">
                        <c:v>31/05/2023 14:17</c:v>
                      </c:pt>
                      <c:pt idx="3186">
                        <c:v>31/05/2023 14:17</c:v>
                      </c:pt>
                      <c:pt idx="3187">
                        <c:v>31/05/2023 14:17</c:v>
                      </c:pt>
                      <c:pt idx="3188">
                        <c:v>31/05/2023 14:17</c:v>
                      </c:pt>
                      <c:pt idx="3189">
                        <c:v>31/05/2023 14:17</c:v>
                      </c:pt>
                      <c:pt idx="3190">
                        <c:v>31/05/2023 14:17</c:v>
                      </c:pt>
                      <c:pt idx="3191">
                        <c:v>31/05/2023 14:17</c:v>
                      </c:pt>
                      <c:pt idx="3192">
                        <c:v>31/05/2023 14:17</c:v>
                      </c:pt>
                      <c:pt idx="3193">
                        <c:v>31/05/2023 14:17</c:v>
                      </c:pt>
                      <c:pt idx="3194">
                        <c:v>31/05/2023 14:17</c:v>
                      </c:pt>
                      <c:pt idx="3195">
                        <c:v>31/05/2023 14:17</c:v>
                      </c:pt>
                      <c:pt idx="3196">
                        <c:v>31/05/2023 14:17</c:v>
                      </c:pt>
                      <c:pt idx="3197">
                        <c:v>31/05/2023 14:17</c:v>
                      </c:pt>
                      <c:pt idx="3198">
                        <c:v>31/05/2023 14:17</c:v>
                      </c:pt>
                      <c:pt idx="3199">
                        <c:v>31/05/2023 14:17</c:v>
                      </c:pt>
                      <c:pt idx="3200">
                        <c:v>31/05/2023 14:17</c:v>
                      </c:pt>
                      <c:pt idx="3201">
                        <c:v>31/05/2023 14:17</c:v>
                      </c:pt>
                      <c:pt idx="3202">
                        <c:v>31/05/2023 14:17</c:v>
                      </c:pt>
                      <c:pt idx="3203">
                        <c:v>31/05/2023 14:17</c:v>
                      </c:pt>
                      <c:pt idx="3204">
                        <c:v>31/05/2023 14:17</c:v>
                      </c:pt>
                      <c:pt idx="3205">
                        <c:v>31/05/2023 14:17</c:v>
                      </c:pt>
                      <c:pt idx="3206">
                        <c:v>31/05/2023 14:17</c:v>
                      </c:pt>
                      <c:pt idx="3207">
                        <c:v>31/05/2023 14:17</c:v>
                      </c:pt>
                      <c:pt idx="3208">
                        <c:v>31/05/2023 14:17</c:v>
                      </c:pt>
                      <c:pt idx="3209">
                        <c:v>31/05/2023 14:17</c:v>
                      </c:pt>
                      <c:pt idx="3210">
                        <c:v>31/05/2023 14:17</c:v>
                      </c:pt>
                      <c:pt idx="3211">
                        <c:v>31/05/2023 14:17</c:v>
                      </c:pt>
                      <c:pt idx="3212">
                        <c:v>31/05/2023 14:17</c:v>
                      </c:pt>
                      <c:pt idx="3213">
                        <c:v>31/05/2023 14:17</c:v>
                      </c:pt>
                      <c:pt idx="3214">
                        <c:v>31/05/2023 14:17</c:v>
                      </c:pt>
                      <c:pt idx="3215">
                        <c:v>31/05/2023 14:17</c:v>
                      </c:pt>
                      <c:pt idx="3216">
                        <c:v>31/05/2023 14:17</c:v>
                      </c:pt>
                      <c:pt idx="3217">
                        <c:v>31/05/2023 14:17</c:v>
                      </c:pt>
                      <c:pt idx="3218">
                        <c:v>31/05/2023 14:17</c:v>
                      </c:pt>
                      <c:pt idx="3219">
                        <c:v>31/05/2023 14:17</c:v>
                      </c:pt>
                      <c:pt idx="3220">
                        <c:v>31/05/2023 14:17</c:v>
                      </c:pt>
                      <c:pt idx="3221">
                        <c:v>31/05/2023 14:17</c:v>
                      </c:pt>
                      <c:pt idx="3222">
                        <c:v>31/05/2023 14:17</c:v>
                      </c:pt>
                      <c:pt idx="3223">
                        <c:v>31/05/2023 14:17</c:v>
                      </c:pt>
                      <c:pt idx="3224">
                        <c:v>31/05/2023 14:17</c:v>
                      </c:pt>
                      <c:pt idx="3225">
                        <c:v>31/05/2023 14:17</c:v>
                      </c:pt>
                      <c:pt idx="3226">
                        <c:v>31/05/2023 14:17</c:v>
                      </c:pt>
                      <c:pt idx="3227">
                        <c:v>31/05/2023 14:17</c:v>
                      </c:pt>
                      <c:pt idx="3228">
                        <c:v>31/05/2023 14:17</c:v>
                      </c:pt>
                      <c:pt idx="3229">
                        <c:v>31/05/2023 14:17</c:v>
                      </c:pt>
                      <c:pt idx="3230">
                        <c:v>31/05/2023 14:17</c:v>
                      </c:pt>
                      <c:pt idx="3231">
                        <c:v>31/05/2023 14:17</c:v>
                      </c:pt>
                      <c:pt idx="3232">
                        <c:v>31/05/2023 14:17</c:v>
                      </c:pt>
                      <c:pt idx="3233">
                        <c:v>31/05/2023 14:17</c:v>
                      </c:pt>
                      <c:pt idx="3234">
                        <c:v>31/05/2023 14:17</c:v>
                      </c:pt>
                      <c:pt idx="3235">
                        <c:v>31/05/2023 14:17</c:v>
                      </c:pt>
                      <c:pt idx="3236">
                        <c:v>31/05/2023 14:17</c:v>
                      </c:pt>
                      <c:pt idx="3237">
                        <c:v>31/05/2023 14:17</c:v>
                      </c:pt>
                      <c:pt idx="3238">
                        <c:v>31/05/2023 14:17</c:v>
                      </c:pt>
                      <c:pt idx="3239">
                        <c:v>31/05/2023 14:17</c:v>
                      </c:pt>
                      <c:pt idx="3240">
                        <c:v>31/05/2023 14:18</c:v>
                      </c:pt>
                      <c:pt idx="3241">
                        <c:v>31/05/2023 14:18</c:v>
                      </c:pt>
                      <c:pt idx="3242">
                        <c:v>31/05/2023 14:18</c:v>
                      </c:pt>
                      <c:pt idx="3243">
                        <c:v>31/05/2023 14:18</c:v>
                      </c:pt>
                      <c:pt idx="3244">
                        <c:v>31/05/2023 14:18</c:v>
                      </c:pt>
                      <c:pt idx="3245">
                        <c:v>31/05/2023 14:18</c:v>
                      </c:pt>
                      <c:pt idx="3246">
                        <c:v>31/05/2023 14:18</c:v>
                      </c:pt>
                      <c:pt idx="3247">
                        <c:v>31/05/2023 14:18</c:v>
                      </c:pt>
                      <c:pt idx="3248">
                        <c:v>31/05/2023 14:18</c:v>
                      </c:pt>
                      <c:pt idx="3249">
                        <c:v>31/05/2023 14:18</c:v>
                      </c:pt>
                      <c:pt idx="3250">
                        <c:v>31/05/2023 14:18</c:v>
                      </c:pt>
                      <c:pt idx="3251">
                        <c:v>31/05/2023 14:18</c:v>
                      </c:pt>
                      <c:pt idx="3252">
                        <c:v>31/05/2023 14:18</c:v>
                      </c:pt>
                      <c:pt idx="3253">
                        <c:v>31/05/2023 14:18</c:v>
                      </c:pt>
                      <c:pt idx="3254">
                        <c:v>31/05/2023 14:18</c:v>
                      </c:pt>
                      <c:pt idx="3255">
                        <c:v>31/05/2023 14:18</c:v>
                      </c:pt>
                      <c:pt idx="3256">
                        <c:v>31/05/2023 14:18</c:v>
                      </c:pt>
                      <c:pt idx="3257">
                        <c:v>31/05/2023 14:18</c:v>
                      </c:pt>
                      <c:pt idx="3258">
                        <c:v>31/05/2023 14:18</c:v>
                      </c:pt>
                      <c:pt idx="3259">
                        <c:v>31/05/2023 14:18</c:v>
                      </c:pt>
                      <c:pt idx="3260">
                        <c:v>31/05/2023 14:18</c:v>
                      </c:pt>
                      <c:pt idx="3261">
                        <c:v>31/05/2023 14:18</c:v>
                      </c:pt>
                      <c:pt idx="3262">
                        <c:v>31/05/2023 14:18</c:v>
                      </c:pt>
                      <c:pt idx="3263">
                        <c:v>31/05/2023 14:18</c:v>
                      </c:pt>
                      <c:pt idx="3264">
                        <c:v>31/05/2023 14:18</c:v>
                      </c:pt>
                      <c:pt idx="3265">
                        <c:v>31/05/2023 14:18</c:v>
                      </c:pt>
                      <c:pt idx="3266">
                        <c:v>31/05/2023 14:18</c:v>
                      </c:pt>
                      <c:pt idx="3267">
                        <c:v>31/05/2023 14:18</c:v>
                      </c:pt>
                      <c:pt idx="3268">
                        <c:v>31/05/2023 14:18</c:v>
                      </c:pt>
                      <c:pt idx="3269">
                        <c:v>31/05/2023 14:18</c:v>
                      </c:pt>
                      <c:pt idx="3270">
                        <c:v>31/05/2023 14:18</c:v>
                      </c:pt>
                      <c:pt idx="3271">
                        <c:v>31/05/2023 14:18</c:v>
                      </c:pt>
                      <c:pt idx="3272">
                        <c:v>31/05/2023 14:18</c:v>
                      </c:pt>
                      <c:pt idx="3273">
                        <c:v>31/05/2023 14:18</c:v>
                      </c:pt>
                      <c:pt idx="3274">
                        <c:v>31/05/2023 14:18</c:v>
                      </c:pt>
                      <c:pt idx="3275">
                        <c:v>31/05/2023 14:18</c:v>
                      </c:pt>
                      <c:pt idx="3276">
                        <c:v>31/05/2023 14:18</c:v>
                      </c:pt>
                      <c:pt idx="3277">
                        <c:v>31/05/2023 14:18</c:v>
                      </c:pt>
                      <c:pt idx="3278">
                        <c:v>31/05/2023 14:18</c:v>
                      </c:pt>
                      <c:pt idx="3279">
                        <c:v>31/05/2023 14:18</c:v>
                      </c:pt>
                      <c:pt idx="3280">
                        <c:v>31/05/2023 14:18</c:v>
                      </c:pt>
                      <c:pt idx="3281">
                        <c:v>31/05/2023 14:18</c:v>
                      </c:pt>
                      <c:pt idx="3282">
                        <c:v>31/05/2023 14:18</c:v>
                      </c:pt>
                      <c:pt idx="3283">
                        <c:v>31/05/2023 14:18</c:v>
                      </c:pt>
                      <c:pt idx="3284">
                        <c:v>31/05/2023 14:18</c:v>
                      </c:pt>
                      <c:pt idx="3285">
                        <c:v>31/05/2023 14:18</c:v>
                      </c:pt>
                      <c:pt idx="3286">
                        <c:v>31/05/2023 14:18</c:v>
                      </c:pt>
                      <c:pt idx="3287">
                        <c:v>31/05/2023 14:18</c:v>
                      </c:pt>
                      <c:pt idx="3288">
                        <c:v>31/05/2023 14:18</c:v>
                      </c:pt>
                      <c:pt idx="3289">
                        <c:v>31/05/2023 14:18</c:v>
                      </c:pt>
                      <c:pt idx="3290">
                        <c:v>31/05/2023 14:18</c:v>
                      </c:pt>
                      <c:pt idx="3291">
                        <c:v>31/05/2023 14:18</c:v>
                      </c:pt>
                      <c:pt idx="3292">
                        <c:v>31/05/2023 14:18</c:v>
                      </c:pt>
                      <c:pt idx="3293">
                        <c:v>31/05/2023 14:18</c:v>
                      </c:pt>
                      <c:pt idx="3294">
                        <c:v>31/05/2023 14:18</c:v>
                      </c:pt>
                      <c:pt idx="3295">
                        <c:v>31/05/2023 14:18</c:v>
                      </c:pt>
                      <c:pt idx="3296">
                        <c:v>31/05/2023 14:18</c:v>
                      </c:pt>
                      <c:pt idx="3297">
                        <c:v>31/05/2023 14:18</c:v>
                      </c:pt>
                      <c:pt idx="3298">
                        <c:v>31/05/2023 14:18</c:v>
                      </c:pt>
                      <c:pt idx="3299">
                        <c:v>31/05/2023 14:18</c:v>
                      </c:pt>
                      <c:pt idx="3300">
                        <c:v>31/05/2023 14:19</c:v>
                      </c:pt>
                      <c:pt idx="3301">
                        <c:v>31/05/2023 14:19</c:v>
                      </c:pt>
                      <c:pt idx="3302">
                        <c:v>31/05/2023 14:19</c:v>
                      </c:pt>
                      <c:pt idx="3303">
                        <c:v>31/05/2023 14:19</c:v>
                      </c:pt>
                      <c:pt idx="3304">
                        <c:v>31/05/2023 14:19</c:v>
                      </c:pt>
                      <c:pt idx="3305">
                        <c:v>31/05/2023 14:19</c:v>
                      </c:pt>
                      <c:pt idx="3306">
                        <c:v>31/05/2023 14:19</c:v>
                      </c:pt>
                      <c:pt idx="3307">
                        <c:v>31/05/2023 14:19</c:v>
                      </c:pt>
                      <c:pt idx="3308">
                        <c:v>31/05/2023 14:19</c:v>
                      </c:pt>
                      <c:pt idx="3309">
                        <c:v>31/05/2023 14:19</c:v>
                      </c:pt>
                      <c:pt idx="3310">
                        <c:v>31/05/2023 14:19</c:v>
                      </c:pt>
                      <c:pt idx="3311">
                        <c:v>31/05/2023 14:19</c:v>
                      </c:pt>
                      <c:pt idx="3312">
                        <c:v>31/05/2023 14:19</c:v>
                      </c:pt>
                      <c:pt idx="3313">
                        <c:v>31/05/2023 14:19</c:v>
                      </c:pt>
                      <c:pt idx="3314">
                        <c:v>31/05/2023 14:19</c:v>
                      </c:pt>
                      <c:pt idx="3315">
                        <c:v>31/05/2023 14:19</c:v>
                      </c:pt>
                      <c:pt idx="3316">
                        <c:v>31/05/2023 14:19</c:v>
                      </c:pt>
                      <c:pt idx="3317">
                        <c:v>31/05/2023 14:19</c:v>
                      </c:pt>
                      <c:pt idx="3318">
                        <c:v>31/05/2023 14:19</c:v>
                      </c:pt>
                      <c:pt idx="3319">
                        <c:v>31/05/2023 14:19</c:v>
                      </c:pt>
                      <c:pt idx="3320">
                        <c:v>31/05/2023 14:19</c:v>
                      </c:pt>
                      <c:pt idx="3321">
                        <c:v>31/05/2023 14:19</c:v>
                      </c:pt>
                      <c:pt idx="3322">
                        <c:v>31/05/2023 14:19</c:v>
                      </c:pt>
                      <c:pt idx="3323">
                        <c:v>31/05/2023 14:19</c:v>
                      </c:pt>
                      <c:pt idx="3324">
                        <c:v>31/05/2023 14:19</c:v>
                      </c:pt>
                      <c:pt idx="3325">
                        <c:v>31/05/2023 14:19</c:v>
                      </c:pt>
                      <c:pt idx="3326">
                        <c:v>31/05/2023 14:19</c:v>
                      </c:pt>
                      <c:pt idx="3327">
                        <c:v>31/05/2023 14:19</c:v>
                      </c:pt>
                      <c:pt idx="3328">
                        <c:v>31/05/2023 14:19</c:v>
                      </c:pt>
                      <c:pt idx="3329">
                        <c:v>31/05/2023 14:19</c:v>
                      </c:pt>
                      <c:pt idx="3330">
                        <c:v>31/05/2023 14:19</c:v>
                      </c:pt>
                      <c:pt idx="3331">
                        <c:v>31/05/2023 14:19</c:v>
                      </c:pt>
                      <c:pt idx="3332">
                        <c:v>31/05/2023 14:19</c:v>
                      </c:pt>
                      <c:pt idx="3333">
                        <c:v>31/05/2023 14:19</c:v>
                      </c:pt>
                      <c:pt idx="3334">
                        <c:v>31/05/2023 14:19</c:v>
                      </c:pt>
                      <c:pt idx="3335">
                        <c:v>31/05/2023 14:19</c:v>
                      </c:pt>
                      <c:pt idx="3336">
                        <c:v>31/05/2023 14:19</c:v>
                      </c:pt>
                      <c:pt idx="3337">
                        <c:v>31/05/2023 14:19</c:v>
                      </c:pt>
                      <c:pt idx="3338">
                        <c:v>31/05/2023 14:19</c:v>
                      </c:pt>
                      <c:pt idx="3339">
                        <c:v>31/05/2023 14:19</c:v>
                      </c:pt>
                      <c:pt idx="3340">
                        <c:v>31/05/2023 14:19</c:v>
                      </c:pt>
                      <c:pt idx="3341">
                        <c:v>31/05/2023 14:19</c:v>
                      </c:pt>
                      <c:pt idx="3342">
                        <c:v>31/05/2023 14:19</c:v>
                      </c:pt>
                      <c:pt idx="3343">
                        <c:v>31/05/2023 14:19</c:v>
                      </c:pt>
                      <c:pt idx="3344">
                        <c:v>31/05/2023 14:19</c:v>
                      </c:pt>
                      <c:pt idx="3345">
                        <c:v>31/05/2023 14:19</c:v>
                      </c:pt>
                      <c:pt idx="3346">
                        <c:v>31/05/2023 14:19</c:v>
                      </c:pt>
                      <c:pt idx="3347">
                        <c:v>31/05/2023 14:19</c:v>
                      </c:pt>
                      <c:pt idx="3348">
                        <c:v>31/05/2023 14:19</c:v>
                      </c:pt>
                      <c:pt idx="3349">
                        <c:v>31/05/2023 14:19</c:v>
                      </c:pt>
                      <c:pt idx="3350">
                        <c:v>31/05/2023 14:19</c:v>
                      </c:pt>
                      <c:pt idx="3351">
                        <c:v>31/05/2023 14:19</c:v>
                      </c:pt>
                      <c:pt idx="3352">
                        <c:v>31/05/2023 14:19</c:v>
                      </c:pt>
                      <c:pt idx="3353">
                        <c:v>31/05/2023 14:19</c:v>
                      </c:pt>
                      <c:pt idx="3354">
                        <c:v>31/05/2023 14:19</c:v>
                      </c:pt>
                      <c:pt idx="3355">
                        <c:v>31/05/2023 14:19</c:v>
                      </c:pt>
                      <c:pt idx="3356">
                        <c:v>31/05/2023 14:19</c:v>
                      </c:pt>
                      <c:pt idx="3357">
                        <c:v>31/05/2023 14:19</c:v>
                      </c:pt>
                      <c:pt idx="3358">
                        <c:v>31/05/2023 14:19</c:v>
                      </c:pt>
                      <c:pt idx="3359">
                        <c:v>31/05/2023 14:20</c:v>
                      </c:pt>
                      <c:pt idx="3360">
                        <c:v>31/05/2023 14:20</c:v>
                      </c:pt>
                      <c:pt idx="3361">
                        <c:v>31/05/2023 14:20</c:v>
                      </c:pt>
                      <c:pt idx="3362">
                        <c:v>31/05/2023 14:20</c:v>
                      </c:pt>
                      <c:pt idx="3363">
                        <c:v>31/05/2023 14:20</c:v>
                      </c:pt>
                      <c:pt idx="3364">
                        <c:v>31/05/2023 14:20</c:v>
                      </c:pt>
                      <c:pt idx="3365">
                        <c:v>31/05/2023 14:20</c:v>
                      </c:pt>
                      <c:pt idx="3366">
                        <c:v>31/05/2023 14:20</c:v>
                      </c:pt>
                      <c:pt idx="3367">
                        <c:v>31/05/2023 14:20</c:v>
                      </c:pt>
                      <c:pt idx="3368">
                        <c:v>31/05/2023 14:20</c:v>
                      </c:pt>
                      <c:pt idx="3369">
                        <c:v>31/05/2023 14:20</c:v>
                      </c:pt>
                      <c:pt idx="3370">
                        <c:v>31/05/2023 14:20</c:v>
                      </c:pt>
                      <c:pt idx="3371">
                        <c:v>31/05/2023 14:20</c:v>
                      </c:pt>
                      <c:pt idx="3372">
                        <c:v>31/05/2023 14:20</c:v>
                      </c:pt>
                      <c:pt idx="3373">
                        <c:v>31/05/2023 14:20</c:v>
                      </c:pt>
                      <c:pt idx="3374">
                        <c:v>31/05/2023 14:20</c:v>
                      </c:pt>
                      <c:pt idx="3375">
                        <c:v>31/05/2023 14:20</c:v>
                      </c:pt>
                      <c:pt idx="3376">
                        <c:v>31/05/2023 14:20</c:v>
                      </c:pt>
                      <c:pt idx="3377">
                        <c:v>31/05/2023 14:20</c:v>
                      </c:pt>
                      <c:pt idx="3378">
                        <c:v>31/05/2023 14:20</c:v>
                      </c:pt>
                      <c:pt idx="3379">
                        <c:v>31/05/2023 14:20</c:v>
                      </c:pt>
                      <c:pt idx="3380">
                        <c:v>31/05/2023 14:20</c:v>
                      </c:pt>
                      <c:pt idx="3381">
                        <c:v>31/05/2023 14:20</c:v>
                      </c:pt>
                      <c:pt idx="3382">
                        <c:v>31/05/2023 14:20</c:v>
                      </c:pt>
                      <c:pt idx="3383">
                        <c:v>31/05/2023 14:20</c:v>
                      </c:pt>
                      <c:pt idx="3384">
                        <c:v>31/05/2023 14:20</c:v>
                      </c:pt>
                      <c:pt idx="3385">
                        <c:v>31/05/2023 14:20</c:v>
                      </c:pt>
                      <c:pt idx="3386">
                        <c:v>31/05/2023 14:20</c:v>
                      </c:pt>
                      <c:pt idx="3387">
                        <c:v>31/05/2023 14:20</c:v>
                      </c:pt>
                      <c:pt idx="3388">
                        <c:v>31/05/2023 14:20</c:v>
                      </c:pt>
                      <c:pt idx="3389">
                        <c:v>31/05/2023 14:20</c:v>
                      </c:pt>
                      <c:pt idx="3390">
                        <c:v>31/05/2023 14:20</c:v>
                      </c:pt>
                      <c:pt idx="3391">
                        <c:v>31/05/2023 14:20</c:v>
                      </c:pt>
                      <c:pt idx="3392">
                        <c:v>31/05/2023 14:20</c:v>
                      </c:pt>
                      <c:pt idx="3393">
                        <c:v>31/05/2023 14:20</c:v>
                      </c:pt>
                      <c:pt idx="3394">
                        <c:v>31/05/2023 14:20</c:v>
                      </c:pt>
                      <c:pt idx="3395">
                        <c:v>31/05/2023 14:20</c:v>
                      </c:pt>
                      <c:pt idx="3396">
                        <c:v>31/05/2023 14:20</c:v>
                      </c:pt>
                      <c:pt idx="3397">
                        <c:v>31/05/2023 14:20</c:v>
                      </c:pt>
                      <c:pt idx="3398">
                        <c:v>31/05/2023 14:20</c:v>
                      </c:pt>
                      <c:pt idx="3399">
                        <c:v>31/05/2023 14:20</c:v>
                      </c:pt>
                      <c:pt idx="3400">
                        <c:v>31/05/2023 14:20</c:v>
                      </c:pt>
                      <c:pt idx="3401">
                        <c:v>31/05/2023 14:20</c:v>
                      </c:pt>
                      <c:pt idx="3402">
                        <c:v>31/05/2023 14:20</c:v>
                      </c:pt>
                      <c:pt idx="3403">
                        <c:v>31/05/2023 14:20</c:v>
                      </c:pt>
                      <c:pt idx="3404">
                        <c:v>31/05/2023 14:20</c:v>
                      </c:pt>
                      <c:pt idx="3405">
                        <c:v>31/05/2023 14:20</c:v>
                      </c:pt>
                      <c:pt idx="3406">
                        <c:v>31/05/2023 14:20</c:v>
                      </c:pt>
                      <c:pt idx="3407">
                        <c:v>31/05/2023 14:20</c:v>
                      </c:pt>
                      <c:pt idx="3408">
                        <c:v>31/05/2023 14:20</c:v>
                      </c:pt>
                      <c:pt idx="3409">
                        <c:v>31/05/2023 14:20</c:v>
                      </c:pt>
                      <c:pt idx="3410">
                        <c:v>31/05/2023 14:20</c:v>
                      </c:pt>
                      <c:pt idx="3411">
                        <c:v>31/05/2023 14:20</c:v>
                      </c:pt>
                      <c:pt idx="3412">
                        <c:v>31/05/2023 14:20</c:v>
                      </c:pt>
                      <c:pt idx="3413">
                        <c:v>31/05/2023 14:20</c:v>
                      </c:pt>
                      <c:pt idx="3414">
                        <c:v>31/05/2023 14:20</c:v>
                      </c:pt>
                      <c:pt idx="3415">
                        <c:v>31/05/2023 14:20</c:v>
                      </c:pt>
                      <c:pt idx="3416">
                        <c:v>31/05/2023 14:20</c:v>
                      </c:pt>
                      <c:pt idx="3417">
                        <c:v>31/05/2023 14:20</c:v>
                      </c:pt>
                      <c:pt idx="3418">
                        <c:v>31/05/2023 14:20</c:v>
                      </c:pt>
                      <c:pt idx="3419">
                        <c:v>31/05/2023 14:21</c:v>
                      </c:pt>
                      <c:pt idx="3420">
                        <c:v>31/05/2023 14:21</c:v>
                      </c:pt>
                      <c:pt idx="3421">
                        <c:v>31/05/2023 14:21</c:v>
                      </c:pt>
                      <c:pt idx="3422">
                        <c:v>31/05/2023 14:21</c:v>
                      </c:pt>
                      <c:pt idx="3423">
                        <c:v>31/05/2023 14:21</c:v>
                      </c:pt>
                      <c:pt idx="3424">
                        <c:v>31/05/2023 14:21</c:v>
                      </c:pt>
                      <c:pt idx="3425">
                        <c:v>31/05/2023 14:21</c:v>
                      </c:pt>
                      <c:pt idx="3426">
                        <c:v>31/05/2023 14:21</c:v>
                      </c:pt>
                      <c:pt idx="3427">
                        <c:v>31/05/2023 14:21</c:v>
                      </c:pt>
                      <c:pt idx="3428">
                        <c:v>31/05/2023 14:21</c:v>
                      </c:pt>
                      <c:pt idx="3429">
                        <c:v>31/05/2023 14:21</c:v>
                      </c:pt>
                      <c:pt idx="3430">
                        <c:v>31/05/2023 14:21</c:v>
                      </c:pt>
                      <c:pt idx="3431">
                        <c:v>31/05/2023 14:21</c:v>
                      </c:pt>
                      <c:pt idx="3432">
                        <c:v>31/05/2023 14:21</c:v>
                      </c:pt>
                      <c:pt idx="3433">
                        <c:v>31/05/2023 14:21</c:v>
                      </c:pt>
                      <c:pt idx="3434">
                        <c:v>31/05/2023 14:21</c:v>
                      </c:pt>
                      <c:pt idx="3435">
                        <c:v>31/05/2023 14:21</c:v>
                      </c:pt>
                      <c:pt idx="3436">
                        <c:v>31/05/2023 14:21</c:v>
                      </c:pt>
                      <c:pt idx="3437">
                        <c:v>31/05/2023 14:21</c:v>
                      </c:pt>
                      <c:pt idx="3438">
                        <c:v>31/05/2023 14:21</c:v>
                      </c:pt>
                      <c:pt idx="3439">
                        <c:v>31/05/2023 14:21</c:v>
                      </c:pt>
                      <c:pt idx="3440">
                        <c:v>31/05/2023 14:21</c:v>
                      </c:pt>
                      <c:pt idx="3441">
                        <c:v>31/05/2023 14:21</c:v>
                      </c:pt>
                      <c:pt idx="3442">
                        <c:v>31/05/2023 14:21</c:v>
                      </c:pt>
                      <c:pt idx="3443">
                        <c:v>31/05/2023 14:21</c:v>
                      </c:pt>
                      <c:pt idx="3444">
                        <c:v>31/05/2023 14:21</c:v>
                      </c:pt>
                      <c:pt idx="3445">
                        <c:v>31/05/2023 14:21</c:v>
                      </c:pt>
                      <c:pt idx="3446">
                        <c:v>31/05/2023 14:21</c:v>
                      </c:pt>
                      <c:pt idx="3447">
                        <c:v>31/05/2023 14:21</c:v>
                      </c:pt>
                      <c:pt idx="3448">
                        <c:v>31/05/2023 14:21</c:v>
                      </c:pt>
                      <c:pt idx="3449">
                        <c:v>31/05/2023 14:21</c:v>
                      </c:pt>
                      <c:pt idx="3450">
                        <c:v>31/05/2023 14:21</c:v>
                      </c:pt>
                      <c:pt idx="3451">
                        <c:v>31/05/2023 14:21</c:v>
                      </c:pt>
                      <c:pt idx="3452">
                        <c:v>31/05/2023 14:21</c:v>
                      </c:pt>
                      <c:pt idx="3453">
                        <c:v>31/05/2023 14:21</c:v>
                      </c:pt>
                      <c:pt idx="3454">
                        <c:v>31/05/2023 14:21</c:v>
                      </c:pt>
                      <c:pt idx="3455">
                        <c:v>31/05/2023 14:21</c:v>
                      </c:pt>
                      <c:pt idx="3456">
                        <c:v>31/05/2023 14:21</c:v>
                      </c:pt>
                      <c:pt idx="3457">
                        <c:v>31/05/2023 14:21</c:v>
                      </c:pt>
                      <c:pt idx="3458">
                        <c:v>31/05/2023 14:21</c:v>
                      </c:pt>
                      <c:pt idx="3459">
                        <c:v>31/05/2023 14:21</c:v>
                      </c:pt>
                      <c:pt idx="3460">
                        <c:v>31/05/2023 14:21</c:v>
                      </c:pt>
                      <c:pt idx="3461">
                        <c:v>31/05/2023 14:21</c:v>
                      </c:pt>
                      <c:pt idx="3462">
                        <c:v>31/05/2023 14:21</c:v>
                      </c:pt>
                      <c:pt idx="3463">
                        <c:v>31/05/2023 14:21</c:v>
                      </c:pt>
                      <c:pt idx="3464">
                        <c:v>31/05/2023 14:21</c:v>
                      </c:pt>
                      <c:pt idx="3465">
                        <c:v>31/05/2023 14:21</c:v>
                      </c:pt>
                      <c:pt idx="3466">
                        <c:v>31/05/2023 14:21</c:v>
                      </c:pt>
                      <c:pt idx="3467">
                        <c:v>31/05/2023 14:21</c:v>
                      </c:pt>
                      <c:pt idx="3468">
                        <c:v>31/05/2023 14:21</c:v>
                      </c:pt>
                      <c:pt idx="3469">
                        <c:v>31/05/2023 14:21</c:v>
                      </c:pt>
                      <c:pt idx="3470">
                        <c:v>31/05/2023 14:21</c:v>
                      </c:pt>
                      <c:pt idx="3471">
                        <c:v>31/05/2023 14:21</c:v>
                      </c:pt>
                      <c:pt idx="3472">
                        <c:v>31/05/2023 14:21</c:v>
                      </c:pt>
                      <c:pt idx="3473">
                        <c:v>31/05/2023 14:21</c:v>
                      </c:pt>
                      <c:pt idx="3474">
                        <c:v>31/05/2023 14:21</c:v>
                      </c:pt>
                      <c:pt idx="3475">
                        <c:v>31/05/2023 14:21</c:v>
                      </c:pt>
                      <c:pt idx="3476">
                        <c:v>31/05/2023 14:21</c:v>
                      </c:pt>
                      <c:pt idx="3477">
                        <c:v>31/05/2023 14:21</c:v>
                      </c:pt>
                      <c:pt idx="3478">
                        <c:v>31/05/2023 14:21</c:v>
                      </c:pt>
                      <c:pt idx="3479">
                        <c:v>31/05/2023 14:22</c:v>
                      </c:pt>
                      <c:pt idx="3480">
                        <c:v>31/05/2023 14:22</c:v>
                      </c:pt>
                      <c:pt idx="3481">
                        <c:v>31/05/2023 14:22</c:v>
                      </c:pt>
                      <c:pt idx="3482">
                        <c:v>31/05/2023 14:22</c:v>
                      </c:pt>
                      <c:pt idx="3483">
                        <c:v>31/05/2023 14:22</c:v>
                      </c:pt>
                      <c:pt idx="3484">
                        <c:v>31/05/2023 14:22</c:v>
                      </c:pt>
                      <c:pt idx="3485">
                        <c:v>31/05/2023 14:22</c:v>
                      </c:pt>
                      <c:pt idx="3486">
                        <c:v>31/05/2023 14:22</c:v>
                      </c:pt>
                      <c:pt idx="3487">
                        <c:v>31/05/2023 14:22</c:v>
                      </c:pt>
                      <c:pt idx="3488">
                        <c:v>31/05/2023 14:22</c:v>
                      </c:pt>
                      <c:pt idx="3489">
                        <c:v>31/05/2023 14:22</c:v>
                      </c:pt>
                      <c:pt idx="3490">
                        <c:v>31/05/2023 14:22</c:v>
                      </c:pt>
                      <c:pt idx="3491">
                        <c:v>31/05/2023 14:22</c:v>
                      </c:pt>
                      <c:pt idx="3492">
                        <c:v>31/05/2023 14:22</c:v>
                      </c:pt>
                      <c:pt idx="3493">
                        <c:v>31/05/2023 14:22</c:v>
                      </c:pt>
                      <c:pt idx="3494">
                        <c:v>31/05/2023 14:22</c:v>
                      </c:pt>
                      <c:pt idx="3495">
                        <c:v>31/05/2023 14:22</c:v>
                      </c:pt>
                      <c:pt idx="3496">
                        <c:v>31/05/2023 14:22</c:v>
                      </c:pt>
                      <c:pt idx="3497">
                        <c:v>31/05/2023 14:22</c:v>
                      </c:pt>
                      <c:pt idx="3498">
                        <c:v>31/05/2023 14:22</c:v>
                      </c:pt>
                      <c:pt idx="3499">
                        <c:v>31/05/2023 14:22</c:v>
                      </c:pt>
                      <c:pt idx="3500">
                        <c:v>31/05/2023 14:22</c:v>
                      </c:pt>
                      <c:pt idx="3501">
                        <c:v>31/05/2023 14:22</c:v>
                      </c:pt>
                      <c:pt idx="3502">
                        <c:v>31/05/2023 14:22</c:v>
                      </c:pt>
                      <c:pt idx="3503">
                        <c:v>31/05/2023 14:22</c:v>
                      </c:pt>
                      <c:pt idx="3504">
                        <c:v>31/05/2023 14:22</c:v>
                      </c:pt>
                      <c:pt idx="3505">
                        <c:v>31/05/2023 14:22</c:v>
                      </c:pt>
                      <c:pt idx="3506">
                        <c:v>31/05/2023 14:22</c:v>
                      </c:pt>
                      <c:pt idx="3507">
                        <c:v>31/05/2023 14:22</c:v>
                      </c:pt>
                      <c:pt idx="3508">
                        <c:v>31/05/2023 14:22</c:v>
                      </c:pt>
                      <c:pt idx="3509">
                        <c:v>31/05/2023 14:22</c:v>
                      </c:pt>
                      <c:pt idx="3510">
                        <c:v>31/05/2023 14:22</c:v>
                      </c:pt>
                      <c:pt idx="3511">
                        <c:v>31/05/2023 14:22</c:v>
                      </c:pt>
                      <c:pt idx="3512">
                        <c:v>31/05/2023 14:22</c:v>
                      </c:pt>
                      <c:pt idx="3513">
                        <c:v>31/05/2023 14:22</c:v>
                      </c:pt>
                      <c:pt idx="3514">
                        <c:v>31/05/2023 14:22</c:v>
                      </c:pt>
                      <c:pt idx="3515">
                        <c:v>31/05/2023 14:22</c:v>
                      </c:pt>
                      <c:pt idx="3516">
                        <c:v>31/05/2023 14:22</c:v>
                      </c:pt>
                      <c:pt idx="3517">
                        <c:v>31/05/2023 14:22</c:v>
                      </c:pt>
                      <c:pt idx="3518">
                        <c:v>31/05/2023 14:22</c:v>
                      </c:pt>
                      <c:pt idx="3519">
                        <c:v>31/05/2023 14:22</c:v>
                      </c:pt>
                      <c:pt idx="3520">
                        <c:v>31/05/2023 14:22</c:v>
                      </c:pt>
                      <c:pt idx="3521">
                        <c:v>31/05/2023 14:22</c:v>
                      </c:pt>
                      <c:pt idx="3522">
                        <c:v>31/05/2023 14:22</c:v>
                      </c:pt>
                      <c:pt idx="3523">
                        <c:v>31/05/2023 14:22</c:v>
                      </c:pt>
                      <c:pt idx="3524">
                        <c:v>31/05/2023 14:22</c:v>
                      </c:pt>
                      <c:pt idx="3525">
                        <c:v>31/05/2023 14:22</c:v>
                      </c:pt>
                      <c:pt idx="3526">
                        <c:v>31/05/2023 14:22</c:v>
                      </c:pt>
                      <c:pt idx="3527">
                        <c:v>31/05/2023 14:22</c:v>
                      </c:pt>
                      <c:pt idx="3528">
                        <c:v>31/05/2023 14:22</c:v>
                      </c:pt>
                      <c:pt idx="3529">
                        <c:v>31/05/2023 14:22</c:v>
                      </c:pt>
                      <c:pt idx="3530">
                        <c:v>31/05/2023 14:22</c:v>
                      </c:pt>
                      <c:pt idx="3531">
                        <c:v>31/05/2023 14:22</c:v>
                      </c:pt>
                      <c:pt idx="3532">
                        <c:v>31/05/2023 14:22</c:v>
                      </c:pt>
                      <c:pt idx="3533">
                        <c:v>31/05/2023 14:22</c:v>
                      </c:pt>
                      <c:pt idx="3534">
                        <c:v>31/05/2023 14:22</c:v>
                      </c:pt>
                      <c:pt idx="3535">
                        <c:v>31/05/2023 14:22</c:v>
                      </c:pt>
                      <c:pt idx="3536">
                        <c:v>31/05/2023 14:22</c:v>
                      </c:pt>
                      <c:pt idx="3537">
                        <c:v>31/05/2023 14:22</c:v>
                      </c:pt>
                      <c:pt idx="3538">
                        <c:v>31/05/2023 14:23</c:v>
                      </c:pt>
                      <c:pt idx="3539">
                        <c:v>31/05/2023 14:23</c:v>
                      </c:pt>
                      <c:pt idx="3540">
                        <c:v>31/05/2023 14:23</c:v>
                      </c:pt>
                      <c:pt idx="3541">
                        <c:v>31/05/2023 14:23</c:v>
                      </c:pt>
                      <c:pt idx="3542">
                        <c:v>31/05/2023 14:23</c:v>
                      </c:pt>
                      <c:pt idx="3543">
                        <c:v>31/05/2023 14:23</c:v>
                      </c:pt>
                      <c:pt idx="3544">
                        <c:v>31/05/2023 14:23</c:v>
                      </c:pt>
                      <c:pt idx="3545">
                        <c:v>31/05/2023 14:23</c:v>
                      </c:pt>
                      <c:pt idx="3546">
                        <c:v>31/05/2023 14:23</c:v>
                      </c:pt>
                      <c:pt idx="3547">
                        <c:v>31/05/2023 14:23</c:v>
                      </c:pt>
                      <c:pt idx="3548">
                        <c:v>31/05/2023 14:23</c:v>
                      </c:pt>
                      <c:pt idx="3549">
                        <c:v>31/05/2023 14:23</c:v>
                      </c:pt>
                      <c:pt idx="3550">
                        <c:v>31/05/2023 14:23</c:v>
                      </c:pt>
                      <c:pt idx="3551">
                        <c:v>31/05/2023 14:23</c:v>
                      </c:pt>
                      <c:pt idx="3552">
                        <c:v>31/05/2023 14:23</c:v>
                      </c:pt>
                      <c:pt idx="3553">
                        <c:v>31/05/2023 14:23</c:v>
                      </c:pt>
                      <c:pt idx="3554">
                        <c:v>31/05/2023 14:23</c:v>
                      </c:pt>
                      <c:pt idx="3555">
                        <c:v>31/05/2023 14:23</c:v>
                      </c:pt>
                      <c:pt idx="3556">
                        <c:v>31/05/2023 14:23</c:v>
                      </c:pt>
                      <c:pt idx="3557">
                        <c:v>31/05/2023 14:23</c:v>
                      </c:pt>
                      <c:pt idx="3558">
                        <c:v>31/05/2023 14:23</c:v>
                      </c:pt>
                      <c:pt idx="3559">
                        <c:v>31/05/2023 14:23</c:v>
                      </c:pt>
                      <c:pt idx="3560">
                        <c:v>31/05/2023 14:23</c:v>
                      </c:pt>
                      <c:pt idx="3561">
                        <c:v>31/05/2023 14:23</c:v>
                      </c:pt>
                      <c:pt idx="3562">
                        <c:v>31/05/2023 14:23</c:v>
                      </c:pt>
                      <c:pt idx="3563">
                        <c:v>31/05/2023 14:23</c:v>
                      </c:pt>
                      <c:pt idx="3564">
                        <c:v>31/05/2023 14:23</c:v>
                      </c:pt>
                      <c:pt idx="3565">
                        <c:v>31/05/2023 14:23</c:v>
                      </c:pt>
                      <c:pt idx="3566">
                        <c:v>31/05/2023 14:23</c:v>
                      </c:pt>
                      <c:pt idx="3567">
                        <c:v>31/05/2023 14:23</c:v>
                      </c:pt>
                      <c:pt idx="3568">
                        <c:v>31/05/2023 14:23</c:v>
                      </c:pt>
                      <c:pt idx="3569">
                        <c:v>31/05/2023 14:23</c:v>
                      </c:pt>
                      <c:pt idx="3570">
                        <c:v>31/05/2023 14:23</c:v>
                      </c:pt>
                      <c:pt idx="3571">
                        <c:v>31/05/2023 14:23</c:v>
                      </c:pt>
                      <c:pt idx="3572">
                        <c:v>31/05/2023 14:23</c:v>
                      </c:pt>
                      <c:pt idx="3573">
                        <c:v>31/05/2023 14:23</c:v>
                      </c:pt>
                      <c:pt idx="3574">
                        <c:v>31/05/2023 14:23</c:v>
                      </c:pt>
                      <c:pt idx="3575">
                        <c:v>31/05/2023 14:23</c:v>
                      </c:pt>
                      <c:pt idx="3576">
                        <c:v>31/05/2023 14:23</c:v>
                      </c:pt>
                      <c:pt idx="3577">
                        <c:v>31/05/2023 14:23</c:v>
                      </c:pt>
                      <c:pt idx="3578">
                        <c:v>31/05/2023 14:23</c:v>
                      </c:pt>
                      <c:pt idx="3579">
                        <c:v>31/05/2023 14:23</c:v>
                      </c:pt>
                      <c:pt idx="3580">
                        <c:v>31/05/2023 14:23</c:v>
                      </c:pt>
                      <c:pt idx="3581">
                        <c:v>31/05/2023 14:23</c:v>
                      </c:pt>
                      <c:pt idx="3582">
                        <c:v>31/05/2023 14:23</c:v>
                      </c:pt>
                      <c:pt idx="3583">
                        <c:v>31/05/2023 14:23</c:v>
                      </c:pt>
                      <c:pt idx="3584">
                        <c:v>31/05/2023 14:23</c:v>
                      </c:pt>
                      <c:pt idx="3585">
                        <c:v>31/05/2023 14:23</c:v>
                      </c:pt>
                      <c:pt idx="3586">
                        <c:v>31/05/2023 14:23</c:v>
                      </c:pt>
                      <c:pt idx="3587">
                        <c:v>31/05/2023 14:23</c:v>
                      </c:pt>
                      <c:pt idx="3588">
                        <c:v>31/05/2023 14:23</c:v>
                      </c:pt>
                      <c:pt idx="3589">
                        <c:v>31/05/2023 14:23</c:v>
                      </c:pt>
                      <c:pt idx="3590">
                        <c:v>31/05/2023 14:23</c:v>
                      </c:pt>
                      <c:pt idx="3591">
                        <c:v>31/05/2023 14:23</c:v>
                      </c:pt>
                      <c:pt idx="3592">
                        <c:v>31/05/2023 14:23</c:v>
                      </c:pt>
                      <c:pt idx="3593">
                        <c:v>31/05/2023 14:23</c:v>
                      </c:pt>
                      <c:pt idx="3594">
                        <c:v>31/05/2023 14:23</c:v>
                      </c:pt>
                      <c:pt idx="3595">
                        <c:v>31/05/2023 14:23</c:v>
                      </c:pt>
                      <c:pt idx="3596">
                        <c:v>31/05/2023 14:23</c:v>
                      </c:pt>
                      <c:pt idx="3597">
                        <c:v>31/05/2023 14:23</c:v>
                      </c:pt>
                      <c:pt idx="3598">
                        <c:v>31/05/2023 14:24</c:v>
                      </c:pt>
                      <c:pt idx="3599">
                        <c:v>31/05/2023 14:24</c:v>
                      </c:pt>
                      <c:pt idx="3600">
                        <c:v>31/05/2023 14:24</c:v>
                      </c:pt>
                      <c:pt idx="3601">
                        <c:v>31/05/2023 14:24</c:v>
                      </c:pt>
                      <c:pt idx="3602">
                        <c:v>31/05/2023 14:24</c:v>
                      </c:pt>
                      <c:pt idx="3603">
                        <c:v>31/05/2023 14:24</c:v>
                      </c:pt>
                      <c:pt idx="3604">
                        <c:v>31/05/2023 14:24</c:v>
                      </c:pt>
                      <c:pt idx="3605">
                        <c:v>31/05/2023 14:24</c:v>
                      </c:pt>
                      <c:pt idx="3606">
                        <c:v>31/05/2023 14:24</c:v>
                      </c:pt>
                      <c:pt idx="3607">
                        <c:v>31/05/2023 14:24</c:v>
                      </c:pt>
                      <c:pt idx="3608">
                        <c:v>31/05/2023 14:24</c:v>
                      </c:pt>
                      <c:pt idx="3609">
                        <c:v>31/05/2023 14:24</c:v>
                      </c:pt>
                      <c:pt idx="3610">
                        <c:v>31/05/2023 14:24</c:v>
                      </c:pt>
                      <c:pt idx="3611">
                        <c:v>31/05/2023 14:24</c:v>
                      </c:pt>
                      <c:pt idx="3612">
                        <c:v>31/05/2023 14:24</c:v>
                      </c:pt>
                      <c:pt idx="3613">
                        <c:v>31/05/2023 14:24</c:v>
                      </c:pt>
                      <c:pt idx="3614">
                        <c:v>31/05/2023 14:24</c:v>
                      </c:pt>
                      <c:pt idx="3615">
                        <c:v>31/05/2023 14:24</c:v>
                      </c:pt>
                      <c:pt idx="3616">
                        <c:v>31/05/2023 14:24</c:v>
                      </c:pt>
                      <c:pt idx="3617">
                        <c:v>31/05/2023 14:24</c:v>
                      </c:pt>
                      <c:pt idx="3618">
                        <c:v>31/05/2023 14:24</c:v>
                      </c:pt>
                      <c:pt idx="3619">
                        <c:v>31/05/2023 14:24</c:v>
                      </c:pt>
                      <c:pt idx="3620">
                        <c:v>31/05/2023 14:24</c:v>
                      </c:pt>
                      <c:pt idx="3621">
                        <c:v>31/05/2023 14:24</c:v>
                      </c:pt>
                      <c:pt idx="3622">
                        <c:v>31/05/2023 14:24</c:v>
                      </c:pt>
                      <c:pt idx="3623">
                        <c:v>31/05/2023 14:24</c:v>
                      </c:pt>
                      <c:pt idx="3624">
                        <c:v>31/05/2023 14:24</c:v>
                      </c:pt>
                      <c:pt idx="3625">
                        <c:v>31/05/2023 14:24</c:v>
                      </c:pt>
                      <c:pt idx="3626">
                        <c:v>31/05/2023 14:24</c:v>
                      </c:pt>
                      <c:pt idx="3627">
                        <c:v>31/05/2023 14:24</c:v>
                      </c:pt>
                      <c:pt idx="3628">
                        <c:v>31/05/2023 14:24</c:v>
                      </c:pt>
                      <c:pt idx="3629">
                        <c:v>31/05/2023 14:24</c:v>
                      </c:pt>
                      <c:pt idx="3630">
                        <c:v>31/05/2023 14:24</c:v>
                      </c:pt>
                      <c:pt idx="3631">
                        <c:v>31/05/2023 14:24</c:v>
                      </c:pt>
                      <c:pt idx="3632">
                        <c:v>31/05/2023 14:24</c:v>
                      </c:pt>
                      <c:pt idx="3633">
                        <c:v>31/05/2023 14:24</c:v>
                      </c:pt>
                      <c:pt idx="3634">
                        <c:v>31/05/2023 14:24</c:v>
                      </c:pt>
                      <c:pt idx="3635">
                        <c:v>31/05/2023 14:24</c:v>
                      </c:pt>
                      <c:pt idx="3636">
                        <c:v>31/05/2023 14:24</c:v>
                      </c:pt>
                      <c:pt idx="3637">
                        <c:v>31/05/2023 14:24</c:v>
                      </c:pt>
                      <c:pt idx="3638">
                        <c:v>31/05/2023 14:24</c:v>
                      </c:pt>
                      <c:pt idx="3639">
                        <c:v>31/05/2023 14:24</c:v>
                      </c:pt>
                      <c:pt idx="3640">
                        <c:v>31/05/2023 14:24</c:v>
                      </c:pt>
                      <c:pt idx="3641">
                        <c:v>31/05/2023 14:24</c:v>
                      </c:pt>
                      <c:pt idx="3642">
                        <c:v>31/05/2023 14:24</c:v>
                      </c:pt>
                      <c:pt idx="3643">
                        <c:v>31/05/2023 14:24</c:v>
                      </c:pt>
                      <c:pt idx="3644">
                        <c:v>31/05/2023 14:24</c:v>
                      </c:pt>
                      <c:pt idx="3645">
                        <c:v>31/05/2023 14:24</c:v>
                      </c:pt>
                      <c:pt idx="3646">
                        <c:v>31/05/2023 14:24</c:v>
                      </c:pt>
                      <c:pt idx="3647">
                        <c:v>31/05/2023 14:24</c:v>
                      </c:pt>
                      <c:pt idx="3648">
                        <c:v>31/05/2023 14:24</c:v>
                      </c:pt>
                      <c:pt idx="3649">
                        <c:v>31/05/2023 14:24</c:v>
                      </c:pt>
                      <c:pt idx="3650">
                        <c:v>31/05/2023 14:24</c:v>
                      </c:pt>
                      <c:pt idx="3651">
                        <c:v>31/05/2023 14:24</c:v>
                      </c:pt>
                      <c:pt idx="3652">
                        <c:v>31/05/2023 14:24</c:v>
                      </c:pt>
                      <c:pt idx="3653">
                        <c:v>31/05/2023 14:24</c:v>
                      </c:pt>
                      <c:pt idx="3654">
                        <c:v>31/05/2023 14:24</c:v>
                      </c:pt>
                      <c:pt idx="3655">
                        <c:v>31/05/2023 14:24</c:v>
                      </c:pt>
                      <c:pt idx="3656">
                        <c:v>31/05/2023 14:24</c:v>
                      </c:pt>
                      <c:pt idx="3657">
                        <c:v>31/05/2023 14:25</c:v>
                      </c:pt>
                      <c:pt idx="3658">
                        <c:v>31/05/2023 14:25</c:v>
                      </c:pt>
                      <c:pt idx="3659">
                        <c:v>31/05/2023 14:25</c:v>
                      </c:pt>
                      <c:pt idx="3660">
                        <c:v>31/05/2023 14:25</c:v>
                      </c:pt>
                      <c:pt idx="3661">
                        <c:v>31/05/2023 14:25</c:v>
                      </c:pt>
                      <c:pt idx="3662">
                        <c:v>31/05/2023 14:25</c:v>
                      </c:pt>
                      <c:pt idx="3663">
                        <c:v>31/05/2023 14:25</c:v>
                      </c:pt>
                      <c:pt idx="3664">
                        <c:v>31/05/2023 14:25</c:v>
                      </c:pt>
                      <c:pt idx="3665">
                        <c:v>31/05/2023 14:25</c:v>
                      </c:pt>
                      <c:pt idx="3666">
                        <c:v>31/05/2023 14:25</c:v>
                      </c:pt>
                      <c:pt idx="3667">
                        <c:v>31/05/2023 14:25</c:v>
                      </c:pt>
                      <c:pt idx="3668">
                        <c:v>31/05/2023 14:25</c:v>
                      </c:pt>
                      <c:pt idx="3669">
                        <c:v>31/05/2023 14:25</c:v>
                      </c:pt>
                      <c:pt idx="3670">
                        <c:v>31/05/2023 14:25</c:v>
                      </c:pt>
                      <c:pt idx="3671">
                        <c:v>31/05/2023 14:25</c:v>
                      </c:pt>
                      <c:pt idx="3672">
                        <c:v>31/05/2023 14:25</c:v>
                      </c:pt>
                      <c:pt idx="3673">
                        <c:v>31/05/2023 14:25</c:v>
                      </c:pt>
                      <c:pt idx="3674">
                        <c:v>31/05/2023 14:25</c:v>
                      </c:pt>
                      <c:pt idx="3675">
                        <c:v>31/05/2023 14:25</c:v>
                      </c:pt>
                      <c:pt idx="3676">
                        <c:v>31/05/2023 14:25</c:v>
                      </c:pt>
                      <c:pt idx="3677">
                        <c:v>31/05/2023 14:25</c:v>
                      </c:pt>
                      <c:pt idx="3678">
                        <c:v>31/05/2023 14:25</c:v>
                      </c:pt>
                      <c:pt idx="3679">
                        <c:v>31/05/2023 14:25</c:v>
                      </c:pt>
                      <c:pt idx="3680">
                        <c:v>31/05/2023 14:25</c:v>
                      </c:pt>
                      <c:pt idx="3681">
                        <c:v>31/05/2023 14:25</c:v>
                      </c:pt>
                      <c:pt idx="3682">
                        <c:v>31/05/2023 14:25</c:v>
                      </c:pt>
                      <c:pt idx="3683">
                        <c:v>31/05/2023 14:25</c:v>
                      </c:pt>
                      <c:pt idx="3684">
                        <c:v>31/05/2023 14:25</c:v>
                      </c:pt>
                      <c:pt idx="3685">
                        <c:v>31/05/2023 14:25</c:v>
                      </c:pt>
                      <c:pt idx="3686">
                        <c:v>31/05/2023 14:25</c:v>
                      </c:pt>
                      <c:pt idx="3687">
                        <c:v>31/05/2023 14:25</c:v>
                      </c:pt>
                      <c:pt idx="3688">
                        <c:v>31/05/2023 14:25</c:v>
                      </c:pt>
                      <c:pt idx="3689">
                        <c:v>31/05/2023 14:25</c:v>
                      </c:pt>
                      <c:pt idx="3690">
                        <c:v>31/05/2023 14:25</c:v>
                      </c:pt>
                      <c:pt idx="3691">
                        <c:v>31/05/2023 14:25</c:v>
                      </c:pt>
                      <c:pt idx="3692">
                        <c:v>31/05/2023 14:25</c:v>
                      </c:pt>
                      <c:pt idx="3693">
                        <c:v>31/05/2023 14:25</c:v>
                      </c:pt>
                      <c:pt idx="3694">
                        <c:v>31/05/2023 14:25</c:v>
                      </c:pt>
                      <c:pt idx="3695">
                        <c:v>31/05/2023 14:25</c:v>
                      </c:pt>
                      <c:pt idx="3696">
                        <c:v>31/05/2023 14:25</c:v>
                      </c:pt>
                      <c:pt idx="3697">
                        <c:v>31/05/2023 14:25</c:v>
                      </c:pt>
                      <c:pt idx="3698">
                        <c:v>31/05/2023 14:25</c:v>
                      </c:pt>
                      <c:pt idx="3699">
                        <c:v>31/05/2023 14:25</c:v>
                      </c:pt>
                      <c:pt idx="3700">
                        <c:v>31/05/2023 14:25</c:v>
                      </c:pt>
                      <c:pt idx="3701">
                        <c:v>31/05/2023 14:25</c:v>
                      </c:pt>
                      <c:pt idx="3702">
                        <c:v>31/05/2023 14:25</c:v>
                      </c:pt>
                      <c:pt idx="3703">
                        <c:v>31/05/2023 14:25</c:v>
                      </c:pt>
                      <c:pt idx="3704">
                        <c:v>31/05/2023 14:25</c:v>
                      </c:pt>
                      <c:pt idx="3705">
                        <c:v>31/05/2023 14:25</c:v>
                      </c:pt>
                      <c:pt idx="3706">
                        <c:v>31/05/2023 14:25</c:v>
                      </c:pt>
                      <c:pt idx="3707">
                        <c:v>31/05/2023 14:25</c:v>
                      </c:pt>
                      <c:pt idx="3708">
                        <c:v>31/05/2023 14:25</c:v>
                      </c:pt>
                      <c:pt idx="3709">
                        <c:v>31/05/2023 14:25</c:v>
                      </c:pt>
                      <c:pt idx="3710">
                        <c:v>31/05/2023 14:25</c:v>
                      </c:pt>
                      <c:pt idx="3711">
                        <c:v>31/05/2023 14:25</c:v>
                      </c:pt>
                      <c:pt idx="3712">
                        <c:v>31/05/2023 14:25</c:v>
                      </c:pt>
                      <c:pt idx="3713">
                        <c:v>31/05/2023 14:25</c:v>
                      </c:pt>
                      <c:pt idx="3714">
                        <c:v>31/05/2023 14:25</c:v>
                      </c:pt>
                      <c:pt idx="3715">
                        <c:v>31/05/2023 14:25</c:v>
                      </c:pt>
                      <c:pt idx="3716">
                        <c:v>31/05/2023 14:25</c:v>
                      </c:pt>
                      <c:pt idx="3717">
                        <c:v>31/05/2023 14:26</c:v>
                      </c:pt>
                      <c:pt idx="3718">
                        <c:v>31/05/2023 14:26</c:v>
                      </c:pt>
                      <c:pt idx="3719">
                        <c:v>31/05/2023 14:26</c:v>
                      </c:pt>
                      <c:pt idx="3720">
                        <c:v>31/05/2023 14:26</c:v>
                      </c:pt>
                      <c:pt idx="3721">
                        <c:v>31/05/2023 14:26</c:v>
                      </c:pt>
                      <c:pt idx="3722">
                        <c:v>31/05/2023 14:26</c:v>
                      </c:pt>
                      <c:pt idx="3723">
                        <c:v>31/05/2023 14:26</c:v>
                      </c:pt>
                      <c:pt idx="3724">
                        <c:v>31/05/2023 14:26</c:v>
                      </c:pt>
                      <c:pt idx="3725">
                        <c:v>31/05/2023 14:26</c:v>
                      </c:pt>
                      <c:pt idx="3726">
                        <c:v>31/05/2023 14:26</c:v>
                      </c:pt>
                      <c:pt idx="3727">
                        <c:v>31/05/2023 14:26</c:v>
                      </c:pt>
                      <c:pt idx="3728">
                        <c:v>31/05/2023 14:26</c:v>
                      </c:pt>
                      <c:pt idx="3729">
                        <c:v>31/05/2023 14:26</c:v>
                      </c:pt>
                      <c:pt idx="3730">
                        <c:v>31/05/2023 14:26</c:v>
                      </c:pt>
                      <c:pt idx="3731">
                        <c:v>31/05/2023 14:26</c:v>
                      </c:pt>
                      <c:pt idx="3732">
                        <c:v>31/05/2023 14:26</c:v>
                      </c:pt>
                      <c:pt idx="3733">
                        <c:v>31/05/2023 14:26</c:v>
                      </c:pt>
                      <c:pt idx="3734">
                        <c:v>31/05/2023 14:26</c:v>
                      </c:pt>
                      <c:pt idx="3735">
                        <c:v>31/05/2023 14:26</c:v>
                      </c:pt>
                      <c:pt idx="3736">
                        <c:v>31/05/2023 14:26</c:v>
                      </c:pt>
                      <c:pt idx="3737">
                        <c:v>31/05/2023 14:26</c:v>
                      </c:pt>
                      <c:pt idx="3738">
                        <c:v>31/05/2023 14:26</c:v>
                      </c:pt>
                      <c:pt idx="3739">
                        <c:v>31/05/2023 14:26</c:v>
                      </c:pt>
                      <c:pt idx="3740">
                        <c:v>31/05/2023 14:26</c:v>
                      </c:pt>
                      <c:pt idx="3741">
                        <c:v>31/05/2023 14:26</c:v>
                      </c:pt>
                      <c:pt idx="3742">
                        <c:v>31/05/2023 14:26</c:v>
                      </c:pt>
                      <c:pt idx="3743">
                        <c:v>31/05/2023 14:26</c:v>
                      </c:pt>
                      <c:pt idx="3744">
                        <c:v>31/05/2023 14:26</c:v>
                      </c:pt>
                      <c:pt idx="3745">
                        <c:v>31/05/2023 14:26</c:v>
                      </c:pt>
                      <c:pt idx="3746">
                        <c:v>31/05/2023 14:26</c:v>
                      </c:pt>
                      <c:pt idx="3747">
                        <c:v>31/05/2023 14:26</c:v>
                      </c:pt>
                      <c:pt idx="3748">
                        <c:v>31/05/2023 14:26</c:v>
                      </c:pt>
                      <c:pt idx="3749">
                        <c:v>31/05/2023 14:26</c:v>
                      </c:pt>
                      <c:pt idx="3750">
                        <c:v>31/05/2023 14:26</c:v>
                      </c:pt>
                      <c:pt idx="3751">
                        <c:v>31/05/2023 14:26</c:v>
                      </c:pt>
                      <c:pt idx="3752">
                        <c:v>31/05/2023 14:26</c:v>
                      </c:pt>
                      <c:pt idx="3753">
                        <c:v>31/05/2023 14:26</c:v>
                      </c:pt>
                      <c:pt idx="3754">
                        <c:v>31/05/2023 14:26</c:v>
                      </c:pt>
                      <c:pt idx="3755">
                        <c:v>31/05/2023 14:26</c:v>
                      </c:pt>
                      <c:pt idx="3756">
                        <c:v>31/05/2023 14:26</c:v>
                      </c:pt>
                      <c:pt idx="3757">
                        <c:v>31/05/2023 14:26</c:v>
                      </c:pt>
                      <c:pt idx="3758">
                        <c:v>31/05/2023 14:26</c:v>
                      </c:pt>
                      <c:pt idx="3759">
                        <c:v>31/05/2023 14:26</c:v>
                      </c:pt>
                      <c:pt idx="3760">
                        <c:v>31/05/2023 14:26</c:v>
                      </c:pt>
                      <c:pt idx="3761">
                        <c:v>31/05/2023 14:26</c:v>
                      </c:pt>
                      <c:pt idx="3762">
                        <c:v>31/05/2023 14:26</c:v>
                      </c:pt>
                      <c:pt idx="3763">
                        <c:v>31/05/2023 14:26</c:v>
                      </c:pt>
                      <c:pt idx="3764">
                        <c:v>31/05/2023 14:26</c:v>
                      </c:pt>
                      <c:pt idx="3765">
                        <c:v>31/05/2023 14:26</c:v>
                      </c:pt>
                      <c:pt idx="3766">
                        <c:v>31/05/2023 14:26</c:v>
                      </c:pt>
                      <c:pt idx="3767">
                        <c:v>31/05/2023 14:26</c:v>
                      </c:pt>
                      <c:pt idx="3768">
                        <c:v>31/05/2023 14:26</c:v>
                      </c:pt>
                      <c:pt idx="3769">
                        <c:v>31/05/2023 14:26</c:v>
                      </c:pt>
                      <c:pt idx="3770">
                        <c:v>31/05/2023 14:26</c:v>
                      </c:pt>
                      <c:pt idx="3771">
                        <c:v>31/05/2023 14:26</c:v>
                      </c:pt>
                      <c:pt idx="3772">
                        <c:v>31/05/2023 14:26</c:v>
                      </c:pt>
                      <c:pt idx="3773">
                        <c:v>31/05/2023 14:26</c:v>
                      </c:pt>
                      <c:pt idx="3774">
                        <c:v>31/05/2023 14:26</c:v>
                      </c:pt>
                      <c:pt idx="3775">
                        <c:v>31/05/2023 14:26</c:v>
                      </c:pt>
                      <c:pt idx="3776">
                        <c:v>31/05/2023 14:27</c:v>
                      </c:pt>
                      <c:pt idx="3777">
                        <c:v>31/05/2023 14:27</c:v>
                      </c:pt>
                      <c:pt idx="3778">
                        <c:v>31/05/2023 14:27</c:v>
                      </c:pt>
                      <c:pt idx="3779">
                        <c:v>31/05/2023 14:27</c:v>
                      </c:pt>
                      <c:pt idx="3780">
                        <c:v>31/05/2023 14:27</c:v>
                      </c:pt>
                      <c:pt idx="3781">
                        <c:v>31/05/2023 14:27</c:v>
                      </c:pt>
                      <c:pt idx="3782">
                        <c:v>31/05/2023 14:27</c:v>
                      </c:pt>
                      <c:pt idx="3783">
                        <c:v>31/05/2023 14:27</c:v>
                      </c:pt>
                      <c:pt idx="3784">
                        <c:v>31/05/2023 14:27</c:v>
                      </c:pt>
                      <c:pt idx="3785">
                        <c:v>31/05/2023 14:27</c:v>
                      </c:pt>
                      <c:pt idx="3786">
                        <c:v>31/05/2023 14:27</c:v>
                      </c:pt>
                      <c:pt idx="3787">
                        <c:v>31/05/2023 14:27</c:v>
                      </c:pt>
                      <c:pt idx="3788">
                        <c:v>31/05/2023 14:27</c:v>
                      </c:pt>
                      <c:pt idx="3789">
                        <c:v>31/05/2023 14:27</c:v>
                      </c:pt>
                      <c:pt idx="3790">
                        <c:v>31/05/2023 14:27</c:v>
                      </c:pt>
                      <c:pt idx="3791">
                        <c:v>31/05/2023 14:27</c:v>
                      </c:pt>
                      <c:pt idx="3792">
                        <c:v>31/05/2023 14:27</c:v>
                      </c:pt>
                      <c:pt idx="3793">
                        <c:v>31/05/2023 14:27</c:v>
                      </c:pt>
                      <c:pt idx="3794">
                        <c:v>31/05/2023 14:27</c:v>
                      </c:pt>
                      <c:pt idx="3795">
                        <c:v>31/05/2023 14:27</c:v>
                      </c:pt>
                      <c:pt idx="3796">
                        <c:v>31/05/2023 14:27</c:v>
                      </c:pt>
                      <c:pt idx="3797">
                        <c:v>31/05/2023 14:27</c:v>
                      </c:pt>
                      <c:pt idx="3798">
                        <c:v>31/05/2023 14:27</c:v>
                      </c:pt>
                      <c:pt idx="3799">
                        <c:v>31/05/2023 14:27</c:v>
                      </c:pt>
                      <c:pt idx="3800">
                        <c:v>31/05/2023 14:27</c:v>
                      </c:pt>
                      <c:pt idx="3801">
                        <c:v>31/05/2023 14:27</c:v>
                      </c:pt>
                      <c:pt idx="3802">
                        <c:v>31/05/2023 14:27</c:v>
                      </c:pt>
                      <c:pt idx="3803">
                        <c:v>31/05/2023 14:27</c:v>
                      </c:pt>
                      <c:pt idx="3804">
                        <c:v>31/05/2023 14:27</c:v>
                      </c:pt>
                      <c:pt idx="3805">
                        <c:v>31/05/2023 14:27</c:v>
                      </c:pt>
                      <c:pt idx="3806">
                        <c:v>31/05/2023 14:27</c:v>
                      </c:pt>
                      <c:pt idx="3807">
                        <c:v>31/05/2023 14:27</c:v>
                      </c:pt>
                      <c:pt idx="3808">
                        <c:v>31/05/2023 14:27</c:v>
                      </c:pt>
                      <c:pt idx="3809">
                        <c:v>31/05/2023 14:27</c:v>
                      </c:pt>
                      <c:pt idx="3810">
                        <c:v>31/05/2023 14:27</c:v>
                      </c:pt>
                      <c:pt idx="3811">
                        <c:v>31/05/2023 14:27</c:v>
                      </c:pt>
                      <c:pt idx="3812">
                        <c:v>31/05/2023 14:27</c:v>
                      </c:pt>
                      <c:pt idx="3813">
                        <c:v>31/05/2023 14:27</c:v>
                      </c:pt>
                      <c:pt idx="3814">
                        <c:v>31/05/2023 14:27</c:v>
                      </c:pt>
                      <c:pt idx="3815">
                        <c:v>31/05/2023 14:27</c:v>
                      </c:pt>
                      <c:pt idx="3816">
                        <c:v>31/05/2023 14:27</c:v>
                      </c:pt>
                      <c:pt idx="3817">
                        <c:v>31/05/2023 14:27</c:v>
                      </c:pt>
                      <c:pt idx="3818">
                        <c:v>31/05/2023 14:27</c:v>
                      </c:pt>
                      <c:pt idx="3819">
                        <c:v>31/05/2023 14:27</c:v>
                      </c:pt>
                      <c:pt idx="3820">
                        <c:v>31/05/2023 14:27</c:v>
                      </c:pt>
                      <c:pt idx="3821">
                        <c:v>31/05/2023 14:27</c:v>
                      </c:pt>
                      <c:pt idx="3822">
                        <c:v>31/05/2023 14:27</c:v>
                      </c:pt>
                      <c:pt idx="3823">
                        <c:v>31/05/2023 14:27</c:v>
                      </c:pt>
                      <c:pt idx="3824">
                        <c:v>31/05/2023 14:27</c:v>
                      </c:pt>
                      <c:pt idx="3825">
                        <c:v>31/05/2023 14:27</c:v>
                      </c:pt>
                      <c:pt idx="3826">
                        <c:v>31/05/2023 14:27</c:v>
                      </c:pt>
                      <c:pt idx="3827">
                        <c:v>31/05/2023 14:27</c:v>
                      </c:pt>
                      <c:pt idx="3828">
                        <c:v>31/05/2023 14:27</c:v>
                      </c:pt>
                      <c:pt idx="3829">
                        <c:v>31/05/2023 14:27</c:v>
                      </c:pt>
                      <c:pt idx="3830">
                        <c:v>31/05/2023 14:27</c:v>
                      </c:pt>
                      <c:pt idx="3831">
                        <c:v>31/05/2023 14:27</c:v>
                      </c:pt>
                      <c:pt idx="3832">
                        <c:v>31/05/2023 14:27</c:v>
                      </c:pt>
                      <c:pt idx="3833">
                        <c:v>31/05/2023 14:27</c:v>
                      </c:pt>
                      <c:pt idx="3834">
                        <c:v>31/05/2023 14:27</c:v>
                      </c:pt>
                      <c:pt idx="3835">
                        <c:v>31/05/2023 14:27</c:v>
                      </c:pt>
                      <c:pt idx="3836">
                        <c:v>31/05/2023 14:28</c:v>
                      </c:pt>
                      <c:pt idx="3837">
                        <c:v>31/05/2023 14:28</c:v>
                      </c:pt>
                      <c:pt idx="3838">
                        <c:v>31/05/2023 14:28</c:v>
                      </c:pt>
                      <c:pt idx="3839">
                        <c:v>31/05/2023 14:28</c:v>
                      </c:pt>
                      <c:pt idx="3840">
                        <c:v>31/05/2023 14:28</c:v>
                      </c:pt>
                      <c:pt idx="3841">
                        <c:v>31/05/2023 14:28</c:v>
                      </c:pt>
                      <c:pt idx="3842">
                        <c:v>31/05/2023 14:28</c:v>
                      </c:pt>
                      <c:pt idx="3843">
                        <c:v>31/05/2023 14:28</c:v>
                      </c:pt>
                      <c:pt idx="3844">
                        <c:v>31/05/2023 14:28</c:v>
                      </c:pt>
                      <c:pt idx="3845">
                        <c:v>31/05/2023 14:28</c:v>
                      </c:pt>
                      <c:pt idx="3846">
                        <c:v>31/05/2023 14:28</c:v>
                      </c:pt>
                      <c:pt idx="3847">
                        <c:v>31/05/2023 14:28</c:v>
                      </c:pt>
                      <c:pt idx="3848">
                        <c:v>31/05/2023 14:28</c:v>
                      </c:pt>
                      <c:pt idx="3849">
                        <c:v>31/05/2023 14:28</c:v>
                      </c:pt>
                      <c:pt idx="3850">
                        <c:v>31/05/2023 14:28</c:v>
                      </c:pt>
                      <c:pt idx="3851">
                        <c:v>31/05/2023 14:28</c:v>
                      </c:pt>
                      <c:pt idx="3852">
                        <c:v>31/05/2023 14:28</c:v>
                      </c:pt>
                      <c:pt idx="3853">
                        <c:v>31/05/2023 14:28</c:v>
                      </c:pt>
                      <c:pt idx="3854">
                        <c:v>31/05/2023 14:28</c:v>
                      </c:pt>
                      <c:pt idx="3855">
                        <c:v>31/05/2023 14:28</c:v>
                      </c:pt>
                      <c:pt idx="3856">
                        <c:v>31/05/2023 14:28</c:v>
                      </c:pt>
                      <c:pt idx="3857">
                        <c:v>31/05/2023 14:28</c:v>
                      </c:pt>
                      <c:pt idx="3858">
                        <c:v>31/05/2023 14:28</c:v>
                      </c:pt>
                      <c:pt idx="3859">
                        <c:v>31/05/2023 14:28</c:v>
                      </c:pt>
                      <c:pt idx="3860">
                        <c:v>31/05/2023 14:28</c:v>
                      </c:pt>
                      <c:pt idx="3861">
                        <c:v>31/05/2023 14:28</c:v>
                      </c:pt>
                      <c:pt idx="3862">
                        <c:v>31/05/2023 14:28</c:v>
                      </c:pt>
                      <c:pt idx="3863">
                        <c:v>31/05/2023 14:28</c:v>
                      </c:pt>
                      <c:pt idx="3864">
                        <c:v>31/05/2023 14:28</c:v>
                      </c:pt>
                      <c:pt idx="3865">
                        <c:v>31/05/2023 14:28</c:v>
                      </c:pt>
                      <c:pt idx="3866">
                        <c:v>31/05/2023 14:28</c:v>
                      </c:pt>
                      <c:pt idx="3867">
                        <c:v>31/05/2023 14:28</c:v>
                      </c:pt>
                      <c:pt idx="3868">
                        <c:v>31/05/2023 14:28</c:v>
                      </c:pt>
                      <c:pt idx="3869">
                        <c:v>31/05/2023 14:28</c:v>
                      </c:pt>
                      <c:pt idx="3870">
                        <c:v>31/05/2023 14:28</c:v>
                      </c:pt>
                      <c:pt idx="3871">
                        <c:v>31/05/2023 14:28</c:v>
                      </c:pt>
                      <c:pt idx="3872">
                        <c:v>31/05/2023 14:28</c:v>
                      </c:pt>
                      <c:pt idx="3873">
                        <c:v>31/05/2023 14:28</c:v>
                      </c:pt>
                      <c:pt idx="3874">
                        <c:v>31/05/2023 14:28</c:v>
                      </c:pt>
                      <c:pt idx="3875">
                        <c:v>31/05/2023 14:28</c:v>
                      </c:pt>
                      <c:pt idx="3876">
                        <c:v>31/05/2023 14:28</c:v>
                      </c:pt>
                      <c:pt idx="3877">
                        <c:v>31/05/2023 14:28</c:v>
                      </c:pt>
                      <c:pt idx="3878">
                        <c:v>31/05/2023 14:28</c:v>
                      </c:pt>
                      <c:pt idx="3879">
                        <c:v>31/05/2023 14:28</c:v>
                      </c:pt>
                      <c:pt idx="3880">
                        <c:v>31/05/2023 14:28</c:v>
                      </c:pt>
                      <c:pt idx="3881">
                        <c:v>31/05/2023 14:28</c:v>
                      </c:pt>
                      <c:pt idx="3882">
                        <c:v>31/05/2023 14:28</c:v>
                      </c:pt>
                      <c:pt idx="3883">
                        <c:v>31/05/2023 14:28</c:v>
                      </c:pt>
                      <c:pt idx="3884">
                        <c:v>31/05/2023 14:28</c:v>
                      </c:pt>
                      <c:pt idx="3885">
                        <c:v>31/05/2023 14:28</c:v>
                      </c:pt>
                      <c:pt idx="3886">
                        <c:v>31/05/2023 14:28</c:v>
                      </c:pt>
                      <c:pt idx="3887">
                        <c:v>31/05/2023 14:28</c:v>
                      </c:pt>
                      <c:pt idx="3888">
                        <c:v>31/05/2023 14:28</c:v>
                      </c:pt>
                      <c:pt idx="3889">
                        <c:v>31/05/2023 14:28</c:v>
                      </c:pt>
                      <c:pt idx="3890">
                        <c:v>31/05/2023 14:28</c:v>
                      </c:pt>
                      <c:pt idx="3891">
                        <c:v>31/05/2023 14:28</c:v>
                      </c:pt>
                      <c:pt idx="3892">
                        <c:v>31/05/2023 14:28</c:v>
                      </c:pt>
                      <c:pt idx="3893">
                        <c:v>31/05/2023 14:28</c:v>
                      </c:pt>
                      <c:pt idx="3894">
                        <c:v>31/05/2023 14:28</c:v>
                      </c:pt>
                      <c:pt idx="3895">
                        <c:v>31/05/2023 14:28</c:v>
                      </c:pt>
                      <c:pt idx="3896">
                        <c:v>31/05/2023 14:29</c:v>
                      </c:pt>
                      <c:pt idx="3897">
                        <c:v>31/05/2023 14:29</c:v>
                      </c:pt>
                      <c:pt idx="3898">
                        <c:v>31/05/2023 14:29</c:v>
                      </c:pt>
                      <c:pt idx="3899">
                        <c:v>31/05/2023 14:29</c:v>
                      </c:pt>
                      <c:pt idx="3900">
                        <c:v>31/05/2023 14:29</c:v>
                      </c:pt>
                      <c:pt idx="3901">
                        <c:v>31/05/2023 14:29</c:v>
                      </c:pt>
                      <c:pt idx="3902">
                        <c:v>31/05/2023 14:29</c:v>
                      </c:pt>
                      <c:pt idx="3903">
                        <c:v>31/05/2023 14:29</c:v>
                      </c:pt>
                      <c:pt idx="3904">
                        <c:v>31/05/2023 14:29</c:v>
                      </c:pt>
                      <c:pt idx="3905">
                        <c:v>31/05/2023 14:29</c:v>
                      </c:pt>
                      <c:pt idx="3906">
                        <c:v>31/05/2023 14:29</c:v>
                      </c:pt>
                      <c:pt idx="3907">
                        <c:v>31/05/2023 14:29</c:v>
                      </c:pt>
                      <c:pt idx="3908">
                        <c:v>31/05/2023 14:29</c:v>
                      </c:pt>
                      <c:pt idx="3909">
                        <c:v>31/05/2023 14:29</c:v>
                      </c:pt>
                      <c:pt idx="3910">
                        <c:v>31/05/2023 14:29</c:v>
                      </c:pt>
                      <c:pt idx="3911">
                        <c:v>31/05/2023 14:29</c:v>
                      </c:pt>
                      <c:pt idx="3912">
                        <c:v>31/05/2023 14:29</c:v>
                      </c:pt>
                      <c:pt idx="3913">
                        <c:v>31/05/2023 14:29</c:v>
                      </c:pt>
                      <c:pt idx="3914">
                        <c:v>31/05/2023 14:29</c:v>
                      </c:pt>
                      <c:pt idx="3915">
                        <c:v>31/05/2023 14:29</c:v>
                      </c:pt>
                      <c:pt idx="3916">
                        <c:v>31/05/2023 14:29</c:v>
                      </c:pt>
                      <c:pt idx="3917">
                        <c:v>31/05/2023 14:29</c:v>
                      </c:pt>
                      <c:pt idx="3918">
                        <c:v>31/05/2023 14:29</c:v>
                      </c:pt>
                      <c:pt idx="3919">
                        <c:v>31/05/2023 14:29</c:v>
                      </c:pt>
                      <c:pt idx="3920">
                        <c:v>31/05/2023 14:29</c:v>
                      </c:pt>
                      <c:pt idx="3921">
                        <c:v>31/05/2023 14:29</c:v>
                      </c:pt>
                      <c:pt idx="3922">
                        <c:v>31/05/2023 14:29</c:v>
                      </c:pt>
                      <c:pt idx="3923">
                        <c:v>31/05/2023 14:29</c:v>
                      </c:pt>
                      <c:pt idx="3924">
                        <c:v>31/05/2023 14:29</c:v>
                      </c:pt>
                      <c:pt idx="3925">
                        <c:v>31/05/2023 14:29</c:v>
                      </c:pt>
                      <c:pt idx="3926">
                        <c:v>31/05/2023 14:29</c:v>
                      </c:pt>
                      <c:pt idx="3927">
                        <c:v>31/05/2023 14:29</c:v>
                      </c:pt>
                      <c:pt idx="3928">
                        <c:v>31/05/2023 14:29</c:v>
                      </c:pt>
                      <c:pt idx="3929">
                        <c:v>31/05/2023 14:29</c:v>
                      </c:pt>
                      <c:pt idx="3930">
                        <c:v>31/05/2023 14:29</c:v>
                      </c:pt>
                      <c:pt idx="3931">
                        <c:v>31/05/2023 14:29</c:v>
                      </c:pt>
                      <c:pt idx="3932">
                        <c:v>31/05/2023 14:29</c:v>
                      </c:pt>
                      <c:pt idx="3933">
                        <c:v>31/05/2023 14:29</c:v>
                      </c:pt>
                      <c:pt idx="3934">
                        <c:v>31/05/2023 14:29</c:v>
                      </c:pt>
                      <c:pt idx="3935">
                        <c:v>31/05/2023 14:29</c:v>
                      </c:pt>
                      <c:pt idx="3936">
                        <c:v>31/05/2023 14:29</c:v>
                      </c:pt>
                      <c:pt idx="3937">
                        <c:v>31/05/2023 14:29</c:v>
                      </c:pt>
                      <c:pt idx="3938">
                        <c:v>31/05/2023 14:29</c:v>
                      </c:pt>
                      <c:pt idx="3939">
                        <c:v>31/05/2023 14:29</c:v>
                      </c:pt>
                      <c:pt idx="3940">
                        <c:v>31/05/2023 14:29</c:v>
                      </c:pt>
                      <c:pt idx="3941">
                        <c:v>31/05/2023 14:29</c:v>
                      </c:pt>
                      <c:pt idx="3942">
                        <c:v>31/05/2023 14:29</c:v>
                      </c:pt>
                      <c:pt idx="3943">
                        <c:v>31/05/2023 14:29</c:v>
                      </c:pt>
                      <c:pt idx="3944">
                        <c:v>31/05/2023 14:29</c:v>
                      </c:pt>
                      <c:pt idx="3945">
                        <c:v>31/05/2023 14:29</c:v>
                      </c:pt>
                      <c:pt idx="3946">
                        <c:v>31/05/2023 14:29</c:v>
                      </c:pt>
                      <c:pt idx="3947">
                        <c:v>31/05/2023 14:29</c:v>
                      </c:pt>
                      <c:pt idx="3948">
                        <c:v>31/05/2023 14:29</c:v>
                      </c:pt>
                      <c:pt idx="3949">
                        <c:v>31/05/2023 14:29</c:v>
                      </c:pt>
                      <c:pt idx="3950">
                        <c:v>31/05/2023 14:29</c:v>
                      </c:pt>
                      <c:pt idx="3951">
                        <c:v>31/05/2023 14:29</c:v>
                      </c:pt>
                      <c:pt idx="3952">
                        <c:v>31/05/2023 14:29</c:v>
                      </c:pt>
                      <c:pt idx="3953">
                        <c:v>31/05/2023 14:29</c:v>
                      </c:pt>
                      <c:pt idx="3954">
                        <c:v>31/05/2023 14:29</c:v>
                      </c:pt>
                      <c:pt idx="3955">
                        <c:v>31/05/2023 14:29</c:v>
                      </c:pt>
                      <c:pt idx="3956">
                        <c:v>31/05/2023 14:30</c:v>
                      </c:pt>
                      <c:pt idx="3957">
                        <c:v>31/05/2023 14:30</c:v>
                      </c:pt>
                      <c:pt idx="3958">
                        <c:v>31/05/2023 14:30</c:v>
                      </c:pt>
                      <c:pt idx="3959">
                        <c:v>31/05/2023 14:30</c:v>
                      </c:pt>
                      <c:pt idx="3960">
                        <c:v>31/05/2023 14:30</c:v>
                      </c:pt>
                      <c:pt idx="3961">
                        <c:v>31/05/2023 14:30</c:v>
                      </c:pt>
                      <c:pt idx="3962">
                        <c:v>31/05/2023 14:30</c:v>
                      </c:pt>
                      <c:pt idx="3963">
                        <c:v>31/05/2023 14:30</c:v>
                      </c:pt>
                      <c:pt idx="3964">
                        <c:v>31/05/2023 14:30</c:v>
                      </c:pt>
                      <c:pt idx="3965">
                        <c:v>31/05/2023 14:30</c:v>
                      </c:pt>
                      <c:pt idx="3966">
                        <c:v>31/05/2023 14:30</c:v>
                      </c:pt>
                      <c:pt idx="3967">
                        <c:v>31/05/2023 14:30</c:v>
                      </c:pt>
                      <c:pt idx="3968">
                        <c:v>31/05/2023 14:30</c:v>
                      </c:pt>
                      <c:pt idx="3969">
                        <c:v>31/05/2023 14:30</c:v>
                      </c:pt>
                      <c:pt idx="3970">
                        <c:v>31/05/2023 14:30</c:v>
                      </c:pt>
                      <c:pt idx="3971">
                        <c:v>31/05/2023 14:30</c:v>
                      </c:pt>
                      <c:pt idx="3972">
                        <c:v>31/05/2023 14:30</c:v>
                      </c:pt>
                      <c:pt idx="3973">
                        <c:v>31/05/2023 14:30</c:v>
                      </c:pt>
                      <c:pt idx="3974">
                        <c:v>31/05/2023 14:30</c:v>
                      </c:pt>
                      <c:pt idx="3975">
                        <c:v>31/05/2023 14:30</c:v>
                      </c:pt>
                      <c:pt idx="3976">
                        <c:v>31/05/2023 14:30</c:v>
                      </c:pt>
                      <c:pt idx="3977">
                        <c:v>31/05/2023 14:30</c:v>
                      </c:pt>
                      <c:pt idx="3978">
                        <c:v>31/05/2023 14:30</c:v>
                      </c:pt>
                      <c:pt idx="3979">
                        <c:v>31/05/2023 14:30</c:v>
                      </c:pt>
                      <c:pt idx="3980">
                        <c:v>31/05/2023 14:30</c:v>
                      </c:pt>
                      <c:pt idx="3981">
                        <c:v>31/05/2023 14:30</c:v>
                      </c:pt>
                      <c:pt idx="3982">
                        <c:v>31/05/2023 14:30</c:v>
                      </c:pt>
                      <c:pt idx="3983">
                        <c:v>31/05/2023 14:30</c:v>
                      </c:pt>
                      <c:pt idx="3984">
                        <c:v>31/05/2023 14:30</c:v>
                      </c:pt>
                      <c:pt idx="3985">
                        <c:v>31/05/2023 14:30</c:v>
                      </c:pt>
                      <c:pt idx="3986">
                        <c:v>31/05/2023 14:30</c:v>
                      </c:pt>
                      <c:pt idx="3987">
                        <c:v>31/05/2023 14:30</c:v>
                      </c:pt>
                      <c:pt idx="3988">
                        <c:v>31/05/2023 14:30</c:v>
                      </c:pt>
                      <c:pt idx="3989">
                        <c:v>31/05/2023 14:30</c:v>
                      </c:pt>
                      <c:pt idx="3990">
                        <c:v>31/05/2023 14:30</c:v>
                      </c:pt>
                      <c:pt idx="3991">
                        <c:v>31/05/2023 14:30</c:v>
                      </c:pt>
                      <c:pt idx="3992">
                        <c:v>31/05/2023 14:30</c:v>
                      </c:pt>
                      <c:pt idx="3993">
                        <c:v>31/05/2023 14:30</c:v>
                      </c:pt>
                      <c:pt idx="3994">
                        <c:v>31/05/2023 14:30</c:v>
                      </c:pt>
                      <c:pt idx="3995">
                        <c:v>31/05/2023 14:30</c:v>
                      </c:pt>
                      <c:pt idx="3996">
                        <c:v>31/05/2023 14:30</c:v>
                      </c:pt>
                      <c:pt idx="3997">
                        <c:v>31/05/2023 14:30</c:v>
                      </c:pt>
                      <c:pt idx="3998">
                        <c:v>31/05/2023 14:30</c:v>
                      </c:pt>
                      <c:pt idx="3999">
                        <c:v>31/05/2023 14:30</c:v>
                      </c:pt>
                      <c:pt idx="4000">
                        <c:v>31/05/2023 14:30</c:v>
                      </c:pt>
                      <c:pt idx="4001">
                        <c:v>31/05/2023 14:30</c:v>
                      </c:pt>
                      <c:pt idx="4002">
                        <c:v>31/05/2023 14:30</c:v>
                      </c:pt>
                      <c:pt idx="4003">
                        <c:v>31/05/2023 14:30</c:v>
                      </c:pt>
                      <c:pt idx="4004">
                        <c:v>31/05/2023 14:30</c:v>
                      </c:pt>
                      <c:pt idx="4005">
                        <c:v>31/05/2023 14:30</c:v>
                      </c:pt>
                      <c:pt idx="4006">
                        <c:v>31/05/2023 14:30</c:v>
                      </c:pt>
                      <c:pt idx="4007">
                        <c:v>31/05/2023 14:30</c:v>
                      </c:pt>
                      <c:pt idx="4008">
                        <c:v>31/05/2023 14:30</c:v>
                      </c:pt>
                      <c:pt idx="4009">
                        <c:v>31/05/2023 14:30</c:v>
                      </c:pt>
                      <c:pt idx="4010">
                        <c:v>31/05/2023 14:30</c:v>
                      </c:pt>
                      <c:pt idx="4011">
                        <c:v>31/05/2023 14:30</c:v>
                      </c:pt>
                      <c:pt idx="4012">
                        <c:v>31/05/2023 14:30</c:v>
                      </c:pt>
                      <c:pt idx="4013">
                        <c:v>31/05/2023 14:30</c:v>
                      </c:pt>
                      <c:pt idx="4014">
                        <c:v>31/05/2023 14:30</c:v>
                      </c:pt>
                      <c:pt idx="4015">
                        <c:v>31/05/2023 14:31</c:v>
                      </c:pt>
                      <c:pt idx="4016">
                        <c:v>31/05/2023 14:31</c:v>
                      </c:pt>
                      <c:pt idx="4017">
                        <c:v>31/05/2023 14:31</c:v>
                      </c:pt>
                      <c:pt idx="4018">
                        <c:v>31/05/2023 14:31</c:v>
                      </c:pt>
                      <c:pt idx="4019">
                        <c:v>31/05/2023 14:31</c:v>
                      </c:pt>
                      <c:pt idx="4020">
                        <c:v>31/05/2023 14:31</c:v>
                      </c:pt>
                      <c:pt idx="4021">
                        <c:v>31/05/2023 14:31</c:v>
                      </c:pt>
                      <c:pt idx="4022">
                        <c:v>31/05/2023 14:31</c:v>
                      </c:pt>
                      <c:pt idx="4023">
                        <c:v>31/05/2023 14:31</c:v>
                      </c:pt>
                      <c:pt idx="4024">
                        <c:v>31/05/2023 14:31</c:v>
                      </c:pt>
                      <c:pt idx="4025">
                        <c:v>31/05/2023 14:31</c:v>
                      </c:pt>
                      <c:pt idx="4026">
                        <c:v>31/05/2023 14:31</c:v>
                      </c:pt>
                      <c:pt idx="4027">
                        <c:v>31/05/2023 14:31</c:v>
                      </c:pt>
                      <c:pt idx="4028">
                        <c:v>31/05/2023 14:31</c:v>
                      </c:pt>
                      <c:pt idx="4029">
                        <c:v>31/05/2023 14:31</c:v>
                      </c:pt>
                      <c:pt idx="4030">
                        <c:v>31/05/2023 14:31</c:v>
                      </c:pt>
                      <c:pt idx="4031">
                        <c:v>31/05/2023 14:31</c:v>
                      </c:pt>
                      <c:pt idx="4032">
                        <c:v>31/05/2023 14:31</c:v>
                      </c:pt>
                      <c:pt idx="4033">
                        <c:v>31/05/2023 14:31</c:v>
                      </c:pt>
                      <c:pt idx="4034">
                        <c:v>31/05/2023 14:31</c:v>
                      </c:pt>
                      <c:pt idx="4035">
                        <c:v>31/05/2023 14:31</c:v>
                      </c:pt>
                      <c:pt idx="4036">
                        <c:v>31/05/2023 14:31</c:v>
                      </c:pt>
                      <c:pt idx="4037">
                        <c:v>31/05/2023 14:31</c:v>
                      </c:pt>
                      <c:pt idx="4038">
                        <c:v>31/05/2023 14:31</c:v>
                      </c:pt>
                      <c:pt idx="4039">
                        <c:v>31/05/2023 14:31</c:v>
                      </c:pt>
                      <c:pt idx="4040">
                        <c:v>31/05/2023 14:31</c:v>
                      </c:pt>
                      <c:pt idx="4041">
                        <c:v>31/05/2023 14:31</c:v>
                      </c:pt>
                      <c:pt idx="4042">
                        <c:v>31/05/2023 14:31</c:v>
                      </c:pt>
                      <c:pt idx="4043">
                        <c:v>31/05/2023 14:31</c:v>
                      </c:pt>
                      <c:pt idx="4044">
                        <c:v>31/05/2023 14:31</c:v>
                      </c:pt>
                      <c:pt idx="4045">
                        <c:v>31/05/2023 14:31</c:v>
                      </c:pt>
                      <c:pt idx="4046">
                        <c:v>31/05/2023 14:31</c:v>
                      </c:pt>
                      <c:pt idx="4047">
                        <c:v>31/05/2023 14:31</c:v>
                      </c:pt>
                      <c:pt idx="4048">
                        <c:v>31/05/2023 14:31</c:v>
                      </c:pt>
                      <c:pt idx="4049">
                        <c:v>31/05/2023 14:31</c:v>
                      </c:pt>
                      <c:pt idx="4050">
                        <c:v>31/05/2023 14:31</c:v>
                      </c:pt>
                      <c:pt idx="4051">
                        <c:v>31/05/2023 14:31</c:v>
                      </c:pt>
                      <c:pt idx="4052">
                        <c:v>31/05/2023 14:31</c:v>
                      </c:pt>
                      <c:pt idx="4053">
                        <c:v>31/05/2023 14:31</c:v>
                      </c:pt>
                      <c:pt idx="4054">
                        <c:v>31/05/2023 14:31</c:v>
                      </c:pt>
                      <c:pt idx="4055">
                        <c:v>31/05/2023 14:31</c:v>
                      </c:pt>
                      <c:pt idx="4056">
                        <c:v>31/05/2023 14:31</c:v>
                      </c:pt>
                      <c:pt idx="4057">
                        <c:v>31/05/2023 14:31</c:v>
                      </c:pt>
                      <c:pt idx="4058">
                        <c:v>31/05/2023 14:31</c:v>
                      </c:pt>
                      <c:pt idx="4059">
                        <c:v>31/05/2023 14:31</c:v>
                      </c:pt>
                      <c:pt idx="4060">
                        <c:v>31/05/2023 14:31</c:v>
                      </c:pt>
                      <c:pt idx="4061">
                        <c:v>31/05/2023 14:31</c:v>
                      </c:pt>
                      <c:pt idx="4062">
                        <c:v>31/05/2023 14:31</c:v>
                      </c:pt>
                      <c:pt idx="4063">
                        <c:v>31/05/2023 14:31</c:v>
                      </c:pt>
                      <c:pt idx="4064">
                        <c:v>31/05/2023 14:31</c:v>
                      </c:pt>
                      <c:pt idx="4065">
                        <c:v>31/05/2023 14:31</c:v>
                      </c:pt>
                      <c:pt idx="4066">
                        <c:v>31/05/2023 14:31</c:v>
                      </c:pt>
                      <c:pt idx="4067">
                        <c:v>31/05/2023 14:31</c:v>
                      </c:pt>
                      <c:pt idx="4068">
                        <c:v>31/05/2023 14:31</c:v>
                      </c:pt>
                      <c:pt idx="4069">
                        <c:v>31/05/2023 14:31</c:v>
                      </c:pt>
                      <c:pt idx="4070">
                        <c:v>31/05/2023 14:31</c:v>
                      </c:pt>
                      <c:pt idx="4071">
                        <c:v>31/05/2023 14:31</c:v>
                      </c:pt>
                      <c:pt idx="4072">
                        <c:v>31/05/2023 14:31</c:v>
                      </c:pt>
                      <c:pt idx="4073">
                        <c:v>31/05/2023 14:31</c:v>
                      </c:pt>
                      <c:pt idx="4074">
                        <c:v>31/05/2023 14:31</c:v>
                      </c:pt>
                      <c:pt idx="4075">
                        <c:v>31/05/2023 14:32</c:v>
                      </c:pt>
                      <c:pt idx="4076">
                        <c:v>31/05/2023 14:32</c:v>
                      </c:pt>
                      <c:pt idx="4077">
                        <c:v>31/05/2023 14:32</c:v>
                      </c:pt>
                      <c:pt idx="4078">
                        <c:v>31/05/2023 14:32</c:v>
                      </c:pt>
                      <c:pt idx="4079">
                        <c:v>31/05/2023 14:32</c:v>
                      </c:pt>
                      <c:pt idx="4080">
                        <c:v>31/05/2023 14:32</c:v>
                      </c:pt>
                      <c:pt idx="4081">
                        <c:v>31/05/2023 14:32</c:v>
                      </c:pt>
                      <c:pt idx="4082">
                        <c:v>31/05/2023 14:32</c:v>
                      </c:pt>
                      <c:pt idx="4083">
                        <c:v>31/05/2023 14:32</c:v>
                      </c:pt>
                      <c:pt idx="4084">
                        <c:v>31/05/2023 14:32</c:v>
                      </c:pt>
                      <c:pt idx="4085">
                        <c:v>31/05/2023 14:32</c:v>
                      </c:pt>
                      <c:pt idx="4086">
                        <c:v>31/05/2023 14:32</c:v>
                      </c:pt>
                      <c:pt idx="4087">
                        <c:v>31/05/2023 14:32</c:v>
                      </c:pt>
                      <c:pt idx="4088">
                        <c:v>31/05/2023 14:32</c:v>
                      </c:pt>
                      <c:pt idx="4089">
                        <c:v>31/05/2023 14:32</c:v>
                      </c:pt>
                      <c:pt idx="4090">
                        <c:v>31/05/2023 14:32</c:v>
                      </c:pt>
                      <c:pt idx="4091">
                        <c:v>31/05/2023 14:32</c:v>
                      </c:pt>
                      <c:pt idx="4092">
                        <c:v>31/05/2023 14:32</c:v>
                      </c:pt>
                      <c:pt idx="4093">
                        <c:v>31/05/2023 14:32</c:v>
                      </c:pt>
                      <c:pt idx="4094">
                        <c:v>31/05/2023 14:32</c:v>
                      </c:pt>
                      <c:pt idx="4095">
                        <c:v>31/05/2023 14:32</c:v>
                      </c:pt>
                      <c:pt idx="4096">
                        <c:v>31/05/2023 14:32</c:v>
                      </c:pt>
                      <c:pt idx="4097">
                        <c:v>31/05/2023 14:32</c:v>
                      </c:pt>
                      <c:pt idx="4098">
                        <c:v>31/05/2023 14:32</c:v>
                      </c:pt>
                      <c:pt idx="4099">
                        <c:v>31/05/2023 14:32</c:v>
                      </c:pt>
                      <c:pt idx="4100">
                        <c:v>31/05/2023 14:32</c:v>
                      </c:pt>
                      <c:pt idx="4101">
                        <c:v>31/05/2023 14:32</c:v>
                      </c:pt>
                      <c:pt idx="4102">
                        <c:v>31/05/2023 14:32</c:v>
                      </c:pt>
                      <c:pt idx="4103">
                        <c:v>31/05/2023 14:32</c:v>
                      </c:pt>
                      <c:pt idx="4104">
                        <c:v>31/05/2023 14:32</c:v>
                      </c:pt>
                      <c:pt idx="4105">
                        <c:v>31/05/2023 14:32</c:v>
                      </c:pt>
                      <c:pt idx="4106">
                        <c:v>31/05/2023 14:32</c:v>
                      </c:pt>
                      <c:pt idx="4107">
                        <c:v>31/05/2023 14:32</c:v>
                      </c:pt>
                      <c:pt idx="4108">
                        <c:v>31/05/2023 14:32</c:v>
                      </c:pt>
                      <c:pt idx="4109">
                        <c:v>31/05/2023 14:32</c:v>
                      </c:pt>
                      <c:pt idx="4110">
                        <c:v>31/05/2023 14:32</c:v>
                      </c:pt>
                      <c:pt idx="4111">
                        <c:v>31/05/2023 14:32</c:v>
                      </c:pt>
                      <c:pt idx="4112">
                        <c:v>31/05/2023 14:32</c:v>
                      </c:pt>
                      <c:pt idx="4113">
                        <c:v>31/05/2023 14:32</c:v>
                      </c:pt>
                      <c:pt idx="4114">
                        <c:v>31/05/2023 14:32</c:v>
                      </c:pt>
                      <c:pt idx="4115">
                        <c:v>31/05/2023 14:32</c:v>
                      </c:pt>
                      <c:pt idx="4116">
                        <c:v>31/05/2023 14:32</c:v>
                      </c:pt>
                      <c:pt idx="4117">
                        <c:v>31/05/2023 14:32</c:v>
                      </c:pt>
                      <c:pt idx="4118">
                        <c:v>31/05/2023 14:32</c:v>
                      </c:pt>
                      <c:pt idx="4119">
                        <c:v>31/05/2023 14:32</c:v>
                      </c:pt>
                      <c:pt idx="4120">
                        <c:v>31/05/2023 14:32</c:v>
                      </c:pt>
                      <c:pt idx="4121">
                        <c:v>31/05/2023 14:32</c:v>
                      </c:pt>
                      <c:pt idx="4122">
                        <c:v>31/05/2023 14:32</c:v>
                      </c:pt>
                      <c:pt idx="4123">
                        <c:v>31/05/2023 14:32</c:v>
                      </c:pt>
                      <c:pt idx="4124">
                        <c:v>31/05/2023 14:32</c:v>
                      </c:pt>
                      <c:pt idx="4125">
                        <c:v>31/05/2023 14:32</c:v>
                      </c:pt>
                      <c:pt idx="4126">
                        <c:v>31/05/2023 14:32</c:v>
                      </c:pt>
                      <c:pt idx="4127">
                        <c:v>31/05/2023 14:32</c:v>
                      </c:pt>
                      <c:pt idx="4128">
                        <c:v>31/05/2023 14:32</c:v>
                      </c:pt>
                      <c:pt idx="4129">
                        <c:v>31/05/2023 14:32</c:v>
                      </c:pt>
                      <c:pt idx="4130">
                        <c:v>31/05/2023 14:32</c:v>
                      </c:pt>
                      <c:pt idx="4131">
                        <c:v>31/05/2023 14:32</c:v>
                      </c:pt>
                      <c:pt idx="4132">
                        <c:v>31/05/2023 14:32</c:v>
                      </c:pt>
                      <c:pt idx="4133">
                        <c:v>31/05/2023 14:32</c:v>
                      </c:pt>
                      <c:pt idx="4134">
                        <c:v>31/05/2023 14:33</c:v>
                      </c:pt>
                      <c:pt idx="4135">
                        <c:v>31/05/2023 14:33</c:v>
                      </c:pt>
                      <c:pt idx="4136">
                        <c:v>31/05/2023 14:33</c:v>
                      </c:pt>
                      <c:pt idx="4137">
                        <c:v>31/05/2023 14:33</c:v>
                      </c:pt>
                      <c:pt idx="4138">
                        <c:v>31/05/2023 14:33</c:v>
                      </c:pt>
                      <c:pt idx="4139">
                        <c:v>31/05/2023 14:33</c:v>
                      </c:pt>
                      <c:pt idx="4140">
                        <c:v>31/05/2023 14:33</c:v>
                      </c:pt>
                      <c:pt idx="4141">
                        <c:v>31/05/2023 14:33</c:v>
                      </c:pt>
                      <c:pt idx="4142">
                        <c:v>31/05/2023 14:33</c:v>
                      </c:pt>
                      <c:pt idx="4143">
                        <c:v>31/05/2023 14:33</c:v>
                      </c:pt>
                      <c:pt idx="4144">
                        <c:v>31/05/2023 14:33</c:v>
                      </c:pt>
                      <c:pt idx="4145">
                        <c:v>31/05/2023 14:33</c:v>
                      </c:pt>
                      <c:pt idx="4146">
                        <c:v>31/05/2023 14:33</c:v>
                      </c:pt>
                      <c:pt idx="4147">
                        <c:v>31/05/2023 14:33</c:v>
                      </c:pt>
                      <c:pt idx="4148">
                        <c:v>31/05/2023 14:33</c:v>
                      </c:pt>
                      <c:pt idx="4149">
                        <c:v>31/05/2023 14:33</c:v>
                      </c:pt>
                      <c:pt idx="4150">
                        <c:v>31/05/2023 14:33</c:v>
                      </c:pt>
                      <c:pt idx="4151">
                        <c:v>31/05/2023 14:33</c:v>
                      </c:pt>
                      <c:pt idx="4152">
                        <c:v>31/05/2023 14:33</c:v>
                      </c:pt>
                      <c:pt idx="4153">
                        <c:v>31/05/2023 14:33</c:v>
                      </c:pt>
                      <c:pt idx="4154">
                        <c:v>31/05/2023 14:33</c:v>
                      </c:pt>
                      <c:pt idx="4155">
                        <c:v>31/05/2023 14:33</c:v>
                      </c:pt>
                      <c:pt idx="4156">
                        <c:v>31/05/2023 14:33</c:v>
                      </c:pt>
                      <c:pt idx="4157">
                        <c:v>31/05/2023 14:33</c:v>
                      </c:pt>
                      <c:pt idx="4158">
                        <c:v>31/05/2023 14:33</c:v>
                      </c:pt>
                      <c:pt idx="4159">
                        <c:v>31/05/2023 14:33</c:v>
                      </c:pt>
                      <c:pt idx="4160">
                        <c:v>31/05/2023 14:33</c:v>
                      </c:pt>
                      <c:pt idx="4161">
                        <c:v>31/05/2023 14:33</c:v>
                      </c:pt>
                      <c:pt idx="4162">
                        <c:v>31/05/2023 14:33</c:v>
                      </c:pt>
                      <c:pt idx="4163">
                        <c:v>31/05/2023 14:33</c:v>
                      </c:pt>
                      <c:pt idx="4164">
                        <c:v>31/05/2023 14:33</c:v>
                      </c:pt>
                      <c:pt idx="4165">
                        <c:v>31/05/2023 14:33</c:v>
                      </c:pt>
                      <c:pt idx="4166">
                        <c:v>31/05/2023 14:33</c:v>
                      </c:pt>
                      <c:pt idx="4167">
                        <c:v>31/05/2023 14:33</c:v>
                      </c:pt>
                      <c:pt idx="4168">
                        <c:v>31/05/2023 14:33</c:v>
                      </c:pt>
                      <c:pt idx="4169">
                        <c:v>31/05/2023 14:33</c:v>
                      </c:pt>
                      <c:pt idx="4170">
                        <c:v>31/05/2023 14:33</c:v>
                      </c:pt>
                      <c:pt idx="4171">
                        <c:v>31/05/2023 14:33</c:v>
                      </c:pt>
                      <c:pt idx="4172">
                        <c:v>31/05/2023 14:33</c:v>
                      </c:pt>
                      <c:pt idx="4173">
                        <c:v>31/05/2023 14:33</c:v>
                      </c:pt>
                      <c:pt idx="4174">
                        <c:v>31/05/2023 14:33</c:v>
                      </c:pt>
                      <c:pt idx="4175">
                        <c:v>31/05/2023 14:33</c:v>
                      </c:pt>
                      <c:pt idx="4176">
                        <c:v>31/05/2023 14:33</c:v>
                      </c:pt>
                      <c:pt idx="4177">
                        <c:v>31/05/2023 14:33</c:v>
                      </c:pt>
                      <c:pt idx="4178">
                        <c:v>31/05/2023 14:33</c:v>
                      </c:pt>
                      <c:pt idx="4179">
                        <c:v>31/05/2023 14:33</c:v>
                      </c:pt>
                      <c:pt idx="4180">
                        <c:v>31/05/2023 14:33</c:v>
                      </c:pt>
                      <c:pt idx="4181">
                        <c:v>31/05/2023 14:33</c:v>
                      </c:pt>
                      <c:pt idx="4182">
                        <c:v>31/05/2023 14:33</c:v>
                      </c:pt>
                      <c:pt idx="4183">
                        <c:v>31/05/2023 14:33</c:v>
                      </c:pt>
                      <c:pt idx="4184">
                        <c:v>31/05/2023 14:33</c:v>
                      </c:pt>
                      <c:pt idx="4185">
                        <c:v>31/05/2023 14:33</c:v>
                      </c:pt>
                      <c:pt idx="4186">
                        <c:v>31/05/2023 14:33</c:v>
                      </c:pt>
                      <c:pt idx="4187">
                        <c:v>31/05/2023 14:33</c:v>
                      </c:pt>
                      <c:pt idx="4188">
                        <c:v>31/05/2023 14:33</c:v>
                      </c:pt>
                      <c:pt idx="4189">
                        <c:v>31/05/2023 14:33</c:v>
                      </c:pt>
                      <c:pt idx="4190">
                        <c:v>31/05/2023 14:33</c:v>
                      </c:pt>
                      <c:pt idx="4191">
                        <c:v>31/05/2023 14:33</c:v>
                      </c:pt>
                      <c:pt idx="4192">
                        <c:v>31/05/2023 14:33</c:v>
                      </c:pt>
                      <c:pt idx="4193">
                        <c:v>31/05/2023 14:33</c:v>
                      </c:pt>
                      <c:pt idx="4194">
                        <c:v>31/05/2023 14:34</c:v>
                      </c:pt>
                      <c:pt idx="4195">
                        <c:v>31/05/2023 14:34</c:v>
                      </c:pt>
                      <c:pt idx="4196">
                        <c:v>31/05/2023 14:34</c:v>
                      </c:pt>
                      <c:pt idx="4197">
                        <c:v>31/05/2023 14:34</c:v>
                      </c:pt>
                      <c:pt idx="4198">
                        <c:v>31/05/2023 14:34</c:v>
                      </c:pt>
                      <c:pt idx="4199">
                        <c:v>31/05/2023 14:34</c:v>
                      </c:pt>
                      <c:pt idx="4200">
                        <c:v>31/05/2023 14:34</c:v>
                      </c:pt>
                      <c:pt idx="4201">
                        <c:v>31/05/2023 14:34</c:v>
                      </c:pt>
                      <c:pt idx="4202">
                        <c:v>31/05/2023 14:34</c:v>
                      </c:pt>
                      <c:pt idx="4203">
                        <c:v>31/05/2023 14:34</c:v>
                      </c:pt>
                      <c:pt idx="4204">
                        <c:v>31/05/2023 14:34</c:v>
                      </c:pt>
                      <c:pt idx="4205">
                        <c:v>31/05/2023 14:34</c:v>
                      </c:pt>
                      <c:pt idx="4206">
                        <c:v>31/05/2023 14:34</c:v>
                      </c:pt>
                      <c:pt idx="4207">
                        <c:v>31/05/2023 14:34</c:v>
                      </c:pt>
                      <c:pt idx="4208">
                        <c:v>31/05/2023 14:34</c:v>
                      </c:pt>
                      <c:pt idx="4209">
                        <c:v>31/05/2023 14:34</c:v>
                      </c:pt>
                      <c:pt idx="4210">
                        <c:v>31/05/2023 14:34</c:v>
                      </c:pt>
                      <c:pt idx="4211">
                        <c:v>31/05/2023 14:34</c:v>
                      </c:pt>
                      <c:pt idx="4212">
                        <c:v>31/05/2023 14:34</c:v>
                      </c:pt>
                      <c:pt idx="4213">
                        <c:v>31/05/2023 14:34</c:v>
                      </c:pt>
                      <c:pt idx="4214">
                        <c:v>31/05/2023 14:34</c:v>
                      </c:pt>
                      <c:pt idx="4215">
                        <c:v>31/05/2023 14:34</c:v>
                      </c:pt>
                      <c:pt idx="4216">
                        <c:v>31/05/2023 14:34</c:v>
                      </c:pt>
                      <c:pt idx="4217">
                        <c:v>31/05/2023 14:34</c:v>
                      </c:pt>
                      <c:pt idx="4218">
                        <c:v>31/05/2023 14:34</c:v>
                      </c:pt>
                      <c:pt idx="4219">
                        <c:v>31/05/2023 14:34</c:v>
                      </c:pt>
                      <c:pt idx="4220">
                        <c:v>31/05/2023 14:34</c:v>
                      </c:pt>
                      <c:pt idx="4221">
                        <c:v>31/05/2023 14:34</c:v>
                      </c:pt>
                      <c:pt idx="4222">
                        <c:v>31/05/2023 14:34</c:v>
                      </c:pt>
                      <c:pt idx="4223">
                        <c:v>31/05/2023 14:34</c:v>
                      </c:pt>
                      <c:pt idx="4224">
                        <c:v>31/05/2023 14:34</c:v>
                      </c:pt>
                      <c:pt idx="4225">
                        <c:v>31/05/2023 14:34</c:v>
                      </c:pt>
                      <c:pt idx="4226">
                        <c:v>31/05/2023 14:34</c:v>
                      </c:pt>
                      <c:pt idx="4227">
                        <c:v>31/05/2023 14:34</c:v>
                      </c:pt>
                      <c:pt idx="4228">
                        <c:v>31/05/2023 14:34</c:v>
                      </c:pt>
                      <c:pt idx="4229">
                        <c:v>31/05/2023 14:34</c:v>
                      </c:pt>
                      <c:pt idx="4230">
                        <c:v>31/05/2023 14:34</c:v>
                      </c:pt>
                      <c:pt idx="4231">
                        <c:v>31/05/2023 14:34</c:v>
                      </c:pt>
                      <c:pt idx="4232">
                        <c:v>31/05/2023 14:34</c:v>
                      </c:pt>
                      <c:pt idx="4233">
                        <c:v>31/05/2023 14:34</c:v>
                      </c:pt>
                      <c:pt idx="4234">
                        <c:v>31/05/2023 14:34</c:v>
                      </c:pt>
                      <c:pt idx="4235">
                        <c:v>31/05/2023 14:34</c:v>
                      </c:pt>
                      <c:pt idx="4236">
                        <c:v>31/05/2023 14:34</c:v>
                      </c:pt>
                      <c:pt idx="4237">
                        <c:v>31/05/2023 14:34</c:v>
                      </c:pt>
                      <c:pt idx="4238">
                        <c:v>31/05/2023 14:34</c:v>
                      </c:pt>
                      <c:pt idx="4239">
                        <c:v>31/05/2023 14:34</c:v>
                      </c:pt>
                      <c:pt idx="4240">
                        <c:v>31/05/2023 14:34</c:v>
                      </c:pt>
                      <c:pt idx="4241">
                        <c:v>31/05/2023 14:34</c:v>
                      </c:pt>
                      <c:pt idx="4242">
                        <c:v>31/05/2023 14:34</c:v>
                      </c:pt>
                      <c:pt idx="4243">
                        <c:v>31/05/2023 14:34</c:v>
                      </c:pt>
                      <c:pt idx="4244">
                        <c:v>31/05/2023 14:34</c:v>
                      </c:pt>
                      <c:pt idx="4245">
                        <c:v>31/05/2023 14:34</c:v>
                      </c:pt>
                      <c:pt idx="4246">
                        <c:v>31/05/2023 14:34</c:v>
                      </c:pt>
                      <c:pt idx="4247">
                        <c:v>31/05/2023 14:34</c:v>
                      </c:pt>
                      <c:pt idx="4248">
                        <c:v>31/05/2023 14:34</c:v>
                      </c:pt>
                      <c:pt idx="4249">
                        <c:v>31/05/2023 14:34</c:v>
                      </c:pt>
                      <c:pt idx="4250">
                        <c:v>31/05/2023 14:34</c:v>
                      </c:pt>
                      <c:pt idx="4251">
                        <c:v>31/05/2023 14:34</c:v>
                      </c:pt>
                      <c:pt idx="4252">
                        <c:v>31/05/2023 14:34</c:v>
                      </c:pt>
                      <c:pt idx="4253">
                        <c:v>31/05/2023 14:34</c:v>
                      </c:pt>
                      <c:pt idx="4254">
                        <c:v>31/05/2023 14:35</c:v>
                      </c:pt>
                      <c:pt idx="4255">
                        <c:v>31/05/2023 14:35</c:v>
                      </c:pt>
                      <c:pt idx="4256">
                        <c:v>31/05/2023 14:35</c:v>
                      </c:pt>
                      <c:pt idx="4257">
                        <c:v>31/05/2023 14:35</c:v>
                      </c:pt>
                      <c:pt idx="4258">
                        <c:v>31/05/2023 14:35</c:v>
                      </c:pt>
                      <c:pt idx="4259">
                        <c:v>31/05/2023 14:35</c:v>
                      </c:pt>
                      <c:pt idx="4260">
                        <c:v>31/05/2023 14:35</c:v>
                      </c:pt>
                      <c:pt idx="4261">
                        <c:v>31/05/2023 14:35</c:v>
                      </c:pt>
                      <c:pt idx="4262">
                        <c:v>31/05/2023 14:35</c:v>
                      </c:pt>
                      <c:pt idx="4263">
                        <c:v>31/05/2023 14:35</c:v>
                      </c:pt>
                      <c:pt idx="4264">
                        <c:v>31/05/2023 14:35</c:v>
                      </c:pt>
                      <c:pt idx="4265">
                        <c:v>31/05/2023 14:35</c:v>
                      </c:pt>
                      <c:pt idx="4266">
                        <c:v>31/05/2023 14:35</c:v>
                      </c:pt>
                      <c:pt idx="4267">
                        <c:v>31/05/2023 14:35</c:v>
                      </c:pt>
                      <c:pt idx="4268">
                        <c:v>31/05/2023 14:35</c:v>
                      </c:pt>
                      <c:pt idx="4269">
                        <c:v>31/05/2023 14:35</c:v>
                      </c:pt>
                      <c:pt idx="4270">
                        <c:v>31/05/2023 14:35</c:v>
                      </c:pt>
                      <c:pt idx="4271">
                        <c:v>31/05/2023 14:35</c:v>
                      </c:pt>
                      <c:pt idx="4272">
                        <c:v>31/05/2023 14:35</c:v>
                      </c:pt>
                      <c:pt idx="4273">
                        <c:v>31/05/2023 14:35</c:v>
                      </c:pt>
                      <c:pt idx="4274">
                        <c:v>31/05/2023 14:35</c:v>
                      </c:pt>
                      <c:pt idx="4275">
                        <c:v>31/05/2023 14:35</c:v>
                      </c:pt>
                      <c:pt idx="4276">
                        <c:v>31/05/2023 14:35</c:v>
                      </c:pt>
                      <c:pt idx="4277">
                        <c:v>31/05/2023 14:35</c:v>
                      </c:pt>
                      <c:pt idx="4278">
                        <c:v>31/05/2023 14:35</c:v>
                      </c:pt>
                      <c:pt idx="4279">
                        <c:v>31/05/2023 14:35</c:v>
                      </c:pt>
                      <c:pt idx="4280">
                        <c:v>31/05/2023 14:35</c:v>
                      </c:pt>
                      <c:pt idx="4281">
                        <c:v>31/05/2023 14:35</c:v>
                      </c:pt>
                      <c:pt idx="4282">
                        <c:v>31/05/2023 14:35</c:v>
                      </c:pt>
                      <c:pt idx="4283">
                        <c:v>31/05/2023 14:35</c:v>
                      </c:pt>
                      <c:pt idx="4284">
                        <c:v>31/05/2023 14:35</c:v>
                      </c:pt>
                      <c:pt idx="4285">
                        <c:v>31/05/2023 14:35</c:v>
                      </c:pt>
                      <c:pt idx="4286">
                        <c:v>31/05/2023 14:35</c:v>
                      </c:pt>
                      <c:pt idx="4287">
                        <c:v>31/05/2023 14:35</c:v>
                      </c:pt>
                      <c:pt idx="4288">
                        <c:v>31/05/2023 14:35</c:v>
                      </c:pt>
                      <c:pt idx="4289">
                        <c:v>31/05/2023 14:35</c:v>
                      </c:pt>
                      <c:pt idx="4290">
                        <c:v>31/05/2023 14:35</c:v>
                      </c:pt>
                      <c:pt idx="4291">
                        <c:v>31/05/2023 14:35</c:v>
                      </c:pt>
                      <c:pt idx="4292">
                        <c:v>31/05/2023 14:35</c:v>
                      </c:pt>
                      <c:pt idx="4293">
                        <c:v>31/05/2023 14:35</c:v>
                      </c:pt>
                      <c:pt idx="4294">
                        <c:v>31/05/2023 14:35</c:v>
                      </c:pt>
                      <c:pt idx="4295">
                        <c:v>31/05/2023 14:35</c:v>
                      </c:pt>
                      <c:pt idx="4296">
                        <c:v>31/05/2023 14:35</c:v>
                      </c:pt>
                      <c:pt idx="4297">
                        <c:v>31/05/2023 14:35</c:v>
                      </c:pt>
                      <c:pt idx="4298">
                        <c:v>31/05/2023 14:35</c:v>
                      </c:pt>
                      <c:pt idx="4299">
                        <c:v>31/05/2023 14:35</c:v>
                      </c:pt>
                      <c:pt idx="4300">
                        <c:v>31/05/2023 14:35</c:v>
                      </c:pt>
                      <c:pt idx="4301">
                        <c:v>31/05/2023 14:35</c:v>
                      </c:pt>
                      <c:pt idx="4302">
                        <c:v>31/05/2023 14:35</c:v>
                      </c:pt>
                      <c:pt idx="4303">
                        <c:v>31/05/2023 14:35</c:v>
                      </c:pt>
                      <c:pt idx="4304">
                        <c:v>31/05/2023 14:35</c:v>
                      </c:pt>
                      <c:pt idx="4305">
                        <c:v>31/05/2023 14:35</c:v>
                      </c:pt>
                      <c:pt idx="4306">
                        <c:v>31/05/2023 14:35</c:v>
                      </c:pt>
                      <c:pt idx="4307">
                        <c:v>31/05/2023 14:35</c:v>
                      </c:pt>
                      <c:pt idx="4308">
                        <c:v>31/05/2023 14:35</c:v>
                      </c:pt>
                      <c:pt idx="4309">
                        <c:v>31/05/2023 14:35</c:v>
                      </c:pt>
                      <c:pt idx="4310">
                        <c:v>31/05/2023 14:35</c:v>
                      </c:pt>
                      <c:pt idx="4311">
                        <c:v>31/05/2023 14:35</c:v>
                      </c:pt>
                      <c:pt idx="4312">
                        <c:v>31/05/2023 14:35</c:v>
                      </c:pt>
                      <c:pt idx="4313">
                        <c:v>31/05/2023 14:36</c:v>
                      </c:pt>
                      <c:pt idx="4314">
                        <c:v>31/05/2023 14:36</c:v>
                      </c:pt>
                      <c:pt idx="4315">
                        <c:v>31/05/2023 14:36</c:v>
                      </c:pt>
                      <c:pt idx="4316">
                        <c:v>31/05/2023 14:36</c:v>
                      </c:pt>
                      <c:pt idx="4317">
                        <c:v>31/05/2023 14:36</c:v>
                      </c:pt>
                      <c:pt idx="4318">
                        <c:v>31/05/2023 14:36</c:v>
                      </c:pt>
                      <c:pt idx="4319">
                        <c:v>31/05/2023 14:36</c:v>
                      </c:pt>
                      <c:pt idx="4320">
                        <c:v>31/05/2023 14:36</c:v>
                      </c:pt>
                      <c:pt idx="4321">
                        <c:v>31/05/2023 14:36</c:v>
                      </c:pt>
                      <c:pt idx="4322">
                        <c:v>31/05/2023 14:36</c:v>
                      </c:pt>
                      <c:pt idx="4323">
                        <c:v>31/05/2023 14:36</c:v>
                      </c:pt>
                      <c:pt idx="4324">
                        <c:v>31/05/2023 14:36</c:v>
                      </c:pt>
                      <c:pt idx="4325">
                        <c:v>31/05/2023 14:36</c:v>
                      </c:pt>
                      <c:pt idx="4326">
                        <c:v>31/05/2023 14:36</c:v>
                      </c:pt>
                      <c:pt idx="4327">
                        <c:v>31/05/2023 14:36</c:v>
                      </c:pt>
                      <c:pt idx="4328">
                        <c:v>31/05/2023 14:36</c:v>
                      </c:pt>
                      <c:pt idx="4329">
                        <c:v>31/05/2023 14:36</c:v>
                      </c:pt>
                      <c:pt idx="4330">
                        <c:v>31/05/2023 14:36</c:v>
                      </c:pt>
                      <c:pt idx="4331">
                        <c:v>31/05/2023 14:36</c:v>
                      </c:pt>
                      <c:pt idx="4332">
                        <c:v>31/05/2023 14:36</c:v>
                      </c:pt>
                      <c:pt idx="4333">
                        <c:v>31/05/2023 14:36</c:v>
                      </c:pt>
                      <c:pt idx="4334">
                        <c:v>31/05/2023 14:36</c:v>
                      </c:pt>
                      <c:pt idx="4335">
                        <c:v>31/05/2023 14:36</c:v>
                      </c:pt>
                      <c:pt idx="4336">
                        <c:v>31/05/2023 14:36</c:v>
                      </c:pt>
                      <c:pt idx="4337">
                        <c:v>31/05/2023 14:36</c:v>
                      </c:pt>
                      <c:pt idx="4338">
                        <c:v>31/05/2023 14:36</c:v>
                      </c:pt>
                      <c:pt idx="4339">
                        <c:v>31/05/2023 14:36</c:v>
                      </c:pt>
                      <c:pt idx="4340">
                        <c:v>31/05/2023 14:36</c:v>
                      </c:pt>
                      <c:pt idx="4341">
                        <c:v>31/05/2023 14:36</c:v>
                      </c:pt>
                      <c:pt idx="4342">
                        <c:v>31/05/2023 14:36</c:v>
                      </c:pt>
                      <c:pt idx="4343">
                        <c:v>31/05/2023 14:36</c:v>
                      </c:pt>
                      <c:pt idx="4344">
                        <c:v>31/05/2023 14:36</c:v>
                      </c:pt>
                      <c:pt idx="4345">
                        <c:v>31/05/2023 14:36</c:v>
                      </c:pt>
                      <c:pt idx="4346">
                        <c:v>31/05/2023 14:36</c:v>
                      </c:pt>
                      <c:pt idx="4347">
                        <c:v>31/05/2023 14:36</c:v>
                      </c:pt>
                      <c:pt idx="4348">
                        <c:v>31/05/2023 14:36</c:v>
                      </c:pt>
                      <c:pt idx="4349">
                        <c:v>31/05/2023 14:36</c:v>
                      </c:pt>
                      <c:pt idx="4350">
                        <c:v>31/05/2023 14:36</c:v>
                      </c:pt>
                      <c:pt idx="4351">
                        <c:v>31/05/2023 14:36</c:v>
                      </c:pt>
                      <c:pt idx="4352">
                        <c:v>31/05/2023 14:36</c:v>
                      </c:pt>
                      <c:pt idx="4353">
                        <c:v>31/05/2023 14:36</c:v>
                      </c:pt>
                      <c:pt idx="4354">
                        <c:v>31/05/2023 14:36</c:v>
                      </c:pt>
                      <c:pt idx="4355">
                        <c:v>31/05/2023 14:36</c:v>
                      </c:pt>
                      <c:pt idx="4356">
                        <c:v>31/05/2023 14:36</c:v>
                      </c:pt>
                      <c:pt idx="4357">
                        <c:v>31/05/2023 14:36</c:v>
                      </c:pt>
                      <c:pt idx="4358">
                        <c:v>31/05/2023 14:36</c:v>
                      </c:pt>
                      <c:pt idx="4359">
                        <c:v>31/05/2023 14:36</c:v>
                      </c:pt>
                      <c:pt idx="4360">
                        <c:v>31/05/2023 14:36</c:v>
                      </c:pt>
                      <c:pt idx="4361">
                        <c:v>31/05/2023 14:36</c:v>
                      </c:pt>
                      <c:pt idx="4362">
                        <c:v>31/05/2023 14:36</c:v>
                      </c:pt>
                      <c:pt idx="4363">
                        <c:v>31/05/2023 14:36</c:v>
                      </c:pt>
                      <c:pt idx="4364">
                        <c:v>31/05/2023 14:36</c:v>
                      </c:pt>
                      <c:pt idx="4365">
                        <c:v>31/05/2023 14:36</c:v>
                      </c:pt>
                      <c:pt idx="4366">
                        <c:v>31/05/2023 14:36</c:v>
                      </c:pt>
                      <c:pt idx="4367">
                        <c:v>31/05/2023 14:36</c:v>
                      </c:pt>
                      <c:pt idx="4368">
                        <c:v>31/05/2023 14:36</c:v>
                      </c:pt>
                      <c:pt idx="4369">
                        <c:v>31/05/2023 14:36</c:v>
                      </c:pt>
                      <c:pt idx="4370">
                        <c:v>31/05/2023 14:36</c:v>
                      </c:pt>
                      <c:pt idx="4371">
                        <c:v>31/05/2023 14:36</c:v>
                      </c:pt>
                      <c:pt idx="4372">
                        <c:v>31/05/2023 14:36</c:v>
                      </c:pt>
                      <c:pt idx="4373">
                        <c:v>31/05/2023 14:37</c:v>
                      </c:pt>
                      <c:pt idx="4374">
                        <c:v>31/05/2023 14:37</c:v>
                      </c:pt>
                      <c:pt idx="4375">
                        <c:v>31/05/2023 14:37</c:v>
                      </c:pt>
                      <c:pt idx="4376">
                        <c:v>31/05/2023 14:37</c:v>
                      </c:pt>
                      <c:pt idx="4377">
                        <c:v>31/05/2023 14:37</c:v>
                      </c:pt>
                      <c:pt idx="4378">
                        <c:v>31/05/2023 14:37</c:v>
                      </c:pt>
                      <c:pt idx="4379">
                        <c:v>31/05/2023 14:37</c:v>
                      </c:pt>
                      <c:pt idx="4380">
                        <c:v>31/05/2023 14:37</c:v>
                      </c:pt>
                      <c:pt idx="4381">
                        <c:v>31/05/2023 14:37</c:v>
                      </c:pt>
                      <c:pt idx="4382">
                        <c:v>31/05/2023 14:37</c:v>
                      </c:pt>
                      <c:pt idx="4383">
                        <c:v>31/05/2023 14:37</c:v>
                      </c:pt>
                      <c:pt idx="4384">
                        <c:v>31/05/2023 14:37</c:v>
                      </c:pt>
                      <c:pt idx="4385">
                        <c:v>31/05/2023 14:37</c:v>
                      </c:pt>
                      <c:pt idx="4386">
                        <c:v>31/05/2023 14:37</c:v>
                      </c:pt>
                      <c:pt idx="4387">
                        <c:v>31/05/2023 14:37</c:v>
                      </c:pt>
                      <c:pt idx="4388">
                        <c:v>31/05/2023 14:37</c:v>
                      </c:pt>
                      <c:pt idx="4389">
                        <c:v>31/05/2023 14:37</c:v>
                      </c:pt>
                      <c:pt idx="4390">
                        <c:v>31/05/2023 14:37</c:v>
                      </c:pt>
                      <c:pt idx="4391">
                        <c:v>31/05/2023 14:37</c:v>
                      </c:pt>
                      <c:pt idx="4392">
                        <c:v>31/05/2023 14:37</c:v>
                      </c:pt>
                      <c:pt idx="4393">
                        <c:v>31/05/2023 14:37</c:v>
                      </c:pt>
                      <c:pt idx="4394">
                        <c:v>31/05/2023 14:37</c:v>
                      </c:pt>
                      <c:pt idx="4395">
                        <c:v>31/05/2023 14:37</c:v>
                      </c:pt>
                      <c:pt idx="4396">
                        <c:v>31/05/2023 14:37</c:v>
                      </c:pt>
                      <c:pt idx="4397">
                        <c:v>31/05/2023 14:37</c:v>
                      </c:pt>
                      <c:pt idx="4398">
                        <c:v>31/05/2023 14:37</c:v>
                      </c:pt>
                      <c:pt idx="4399">
                        <c:v>31/05/2023 14:37</c:v>
                      </c:pt>
                      <c:pt idx="4400">
                        <c:v>31/05/2023 14:37</c:v>
                      </c:pt>
                      <c:pt idx="4401">
                        <c:v>31/05/2023 14:37</c:v>
                      </c:pt>
                      <c:pt idx="4402">
                        <c:v>31/05/2023 14:37</c:v>
                      </c:pt>
                      <c:pt idx="4403">
                        <c:v>31/05/2023 14:37</c:v>
                      </c:pt>
                      <c:pt idx="4404">
                        <c:v>31/05/2023 14:37</c:v>
                      </c:pt>
                      <c:pt idx="4405">
                        <c:v>31/05/2023 14:37</c:v>
                      </c:pt>
                      <c:pt idx="4406">
                        <c:v>31/05/2023 14:37</c:v>
                      </c:pt>
                      <c:pt idx="4407">
                        <c:v>31/05/2023 14:37</c:v>
                      </c:pt>
                      <c:pt idx="4408">
                        <c:v>31/05/2023 14:37</c:v>
                      </c:pt>
                      <c:pt idx="4409">
                        <c:v>31/05/2023 14:37</c:v>
                      </c:pt>
                      <c:pt idx="4410">
                        <c:v>31/05/2023 14:37</c:v>
                      </c:pt>
                      <c:pt idx="4411">
                        <c:v>31/05/2023 14:37</c:v>
                      </c:pt>
                      <c:pt idx="4412">
                        <c:v>31/05/2023 14:37</c:v>
                      </c:pt>
                      <c:pt idx="4413">
                        <c:v>31/05/2023 14:37</c:v>
                      </c:pt>
                      <c:pt idx="4414">
                        <c:v>31/05/2023 14:37</c:v>
                      </c:pt>
                      <c:pt idx="4415">
                        <c:v>31/05/2023 14:37</c:v>
                      </c:pt>
                      <c:pt idx="4416">
                        <c:v>31/05/2023 14:37</c:v>
                      </c:pt>
                      <c:pt idx="4417">
                        <c:v>31/05/2023 14:37</c:v>
                      </c:pt>
                      <c:pt idx="4418">
                        <c:v>31/05/2023 14:37</c:v>
                      </c:pt>
                      <c:pt idx="4419">
                        <c:v>31/05/2023 14:37</c:v>
                      </c:pt>
                      <c:pt idx="4420">
                        <c:v>31/05/2023 14:37</c:v>
                      </c:pt>
                      <c:pt idx="4421">
                        <c:v>31/05/2023 14:37</c:v>
                      </c:pt>
                      <c:pt idx="4422">
                        <c:v>31/05/2023 14:37</c:v>
                      </c:pt>
                      <c:pt idx="4423">
                        <c:v>31/05/2023 14:37</c:v>
                      </c:pt>
                      <c:pt idx="4424">
                        <c:v>31/05/2023 14:37</c:v>
                      </c:pt>
                      <c:pt idx="4425">
                        <c:v>31/05/2023 14:37</c:v>
                      </c:pt>
                      <c:pt idx="4426">
                        <c:v>31/05/2023 14:37</c:v>
                      </c:pt>
                      <c:pt idx="4427">
                        <c:v>31/05/2023 14:37</c:v>
                      </c:pt>
                      <c:pt idx="4428">
                        <c:v>31/05/2023 14:37</c:v>
                      </c:pt>
                      <c:pt idx="4429">
                        <c:v>31/05/2023 14:37</c:v>
                      </c:pt>
                      <c:pt idx="4430">
                        <c:v>31/05/2023 14:37</c:v>
                      </c:pt>
                      <c:pt idx="4431">
                        <c:v>31/05/2023 14:37</c:v>
                      </c:pt>
                      <c:pt idx="4432">
                        <c:v>31/05/2023 14:38</c:v>
                      </c:pt>
                      <c:pt idx="4433">
                        <c:v>31/05/2023 14:38</c:v>
                      </c:pt>
                      <c:pt idx="4434">
                        <c:v>31/05/2023 14:38</c:v>
                      </c:pt>
                      <c:pt idx="4435">
                        <c:v>31/05/2023 14:38</c:v>
                      </c:pt>
                      <c:pt idx="4436">
                        <c:v>31/05/2023 14:38</c:v>
                      </c:pt>
                      <c:pt idx="4437">
                        <c:v>31/05/2023 14:38</c:v>
                      </c:pt>
                      <c:pt idx="4438">
                        <c:v>31/05/2023 14:38</c:v>
                      </c:pt>
                      <c:pt idx="4439">
                        <c:v>31/05/2023 14:38</c:v>
                      </c:pt>
                      <c:pt idx="4440">
                        <c:v>31/05/2023 14:38</c:v>
                      </c:pt>
                      <c:pt idx="4441">
                        <c:v>31/05/2023 14:38</c:v>
                      </c:pt>
                      <c:pt idx="4442">
                        <c:v>31/05/2023 14:38</c:v>
                      </c:pt>
                      <c:pt idx="4443">
                        <c:v>31/05/2023 14:38</c:v>
                      </c:pt>
                      <c:pt idx="4444">
                        <c:v>31/05/2023 14:38</c:v>
                      </c:pt>
                      <c:pt idx="4445">
                        <c:v>31/05/2023 14:38</c:v>
                      </c:pt>
                      <c:pt idx="4446">
                        <c:v>31/05/2023 14:38</c:v>
                      </c:pt>
                      <c:pt idx="4447">
                        <c:v>31/05/2023 14:38</c:v>
                      </c:pt>
                      <c:pt idx="4448">
                        <c:v>31/05/2023 14:38</c:v>
                      </c:pt>
                      <c:pt idx="4449">
                        <c:v>31/05/2023 14:38</c:v>
                      </c:pt>
                      <c:pt idx="4450">
                        <c:v>31/05/2023 14:38</c:v>
                      </c:pt>
                      <c:pt idx="4451">
                        <c:v>31/05/2023 14:38</c:v>
                      </c:pt>
                      <c:pt idx="4452">
                        <c:v>31/05/2023 14:38</c:v>
                      </c:pt>
                      <c:pt idx="4453">
                        <c:v>31/05/2023 14:38</c:v>
                      </c:pt>
                      <c:pt idx="4454">
                        <c:v>31/05/2023 14:38</c:v>
                      </c:pt>
                      <c:pt idx="4455">
                        <c:v>31/05/2023 14:38</c:v>
                      </c:pt>
                      <c:pt idx="4456">
                        <c:v>31/05/2023 14:38</c:v>
                      </c:pt>
                      <c:pt idx="4457">
                        <c:v>31/05/2023 14:38</c:v>
                      </c:pt>
                      <c:pt idx="4458">
                        <c:v>31/05/2023 14:38</c:v>
                      </c:pt>
                      <c:pt idx="4459">
                        <c:v>31/05/2023 14:38</c:v>
                      </c:pt>
                      <c:pt idx="4460">
                        <c:v>31/05/2023 14:38</c:v>
                      </c:pt>
                      <c:pt idx="4461">
                        <c:v>31/05/2023 14:38</c:v>
                      </c:pt>
                      <c:pt idx="4462">
                        <c:v>31/05/2023 14:38</c:v>
                      </c:pt>
                      <c:pt idx="4463">
                        <c:v>31/05/2023 14:38</c:v>
                      </c:pt>
                      <c:pt idx="4464">
                        <c:v>31/05/2023 14:38</c:v>
                      </c:pt>
                      <c:pt idx="4465">
                        <c:v>31/05/2023 14:38</c:v>
                      </c:pt>
                      <c:pt idx="4466">
                        <c:v>31/05/2023 14:38</c:v>
                      </c:pt>
                      <c:pt idx="4467">
                        <c:v>31/05/2023 14:38</c:v>
                      </c:pt>
                      <c:pt idx="4468">
                        <c:v>31/05/2023 14:38</c:v>
                      </c:pt>
                      <c:pt idx="4469">
                        <c:v>31/05/2023 14:38</c:v>
                      </c:pt>
                      <c:pt idx="4470">
                        <c:v>31/05/2023 14:38</c:v>
                      </c:pt>
                      <c:pt idx="4471">
                        <c:v>31/05/2023 14:38</c:v>
                      </c:pt>
                      <c:pt idx="4472">
                        <c:v>31/05/2023 14:38</c:v>
                      </c:pt>
                      <c:pt idx="4473">
                        <c:v>31/05/2023 14:38</c:v>
                      </c:pt>
                      <c:pt idx="4474">
                        <c:v>31/05/2023 14:38</c:v>
                      </c:pt>
                      <c:pt idx="4475">
                        <c:v>31/05/2023 14:38</c:v>
                      </c:pt>
                      <c:pt idx="4476">
                        <c:v>31/05/2023 14:38</c:v>
                      </c:pt>
                      <c:pt idx="4477">
                        <c:v>31/05/2023 14:38</c:v>
                      </c:pt>
                      <c:pt idx="4478">
                        <c:v>31/05/2023 14:38</c:v>
                      </c:pt>
                      <c:pt idx="4479">
                        <c:v>31/05/2023 14:38</c:v>
                      </c:pt>
                      <c:pt idx="4480">
                        <c:v>31/05/2023 14:38</c:v>
                      </c:pt>
                      <c:pt idx="4481">
                        <c:v>31/05/2023 14:38</c:v>
                      </c:pt>
                      <c:pt idx="4482">
                        <c:v>31/05/2023 14:38</c:v>
                      </c:pt>
                      <c:pt idx="4483">
                        <c:v>31/05/2023 14:38</c:v>
                      </c:pt>
                      <c:pt idx="4484">
                        <c:v>31/05/2023 14:38</c:v>
                      </c:pt>
                      <c:pt idx="4485">
                        <c:v>31/05/2023 14:38</c:v>
                      </c:pt>
                      <c:pt idx="4486">
                        <c:v>31/05/2023 14:38</c:v>
                      </c:pt>
                      <c:pt idx="4487">
                        <c:v>31/05/2023 14:38</c:v>
                      </c:pt>
                      <c:pt idx="4488">
                        <c:v>31/05/2023 14:38</c:v>
                      </c:pt>
                      <c:pt idx="4489">
                        <c:v>31/05/2023 14:38</c:v>
                      </c:pt>
                      <c:pt idx="4490">
                        <c:v>31/05/2023 14:38</c:v>
                      </c:pt>
                      <c:pt idx="4491">
                        <c:v>31/05/2023 14:38</c:v>
                      </c:pt>
                      <c:pt idx="4492">
                        <c:v>31/05/2023 14:39</c:v>
                      </c:pt>
                      <c:pt idx="4493">
                        <c:v>31/05/2023 14:39</c:v>
                      </c:pt>
                      <c:pt idx="4494">
                        <c:v>31/05/2023 14:39</c:v>
                      </c:pt>
                      <c:pt idx="4495">
                        <c:v>31/05/2023 14:39</c:v>
                      </c:pt>
                      <c:pt idx="4496">
                        <c:v>31/05/2023 14:39</c:v>
                      </c:pt>
                      <c:pt idx="4497">
                        <c:v>31/05/2023 14:39</c:v>
                      </c:pt>
                      <c:pt idx="4498">
                        <c:v>31/05/2023 14:39</c:v>
                      </c:pt>
                      <c:pt idx="4499">
                        <c:v>31/05/2023 14:39</c:v>
                      </c:pt>
                      <c:pt idx="4500">
                        <c:v>31/05/2023 14:39</c:v>
                      </c:pt>
                      <c:pt idx="4501">
                        <c:v>31/05/2023 14:39</c:v>
                      </c:pt>
                      <c:pt idx="4502">
                        <c:v>31/05/2023 14:39</c:v>
                      </c:pt>
                      <c:pt idx="4503">
                        <c:v>31/05/2023 14:39</c:v>
                      </c:pt>
                      <c:pt idx="4504">
                        <c:v>31/05/2023 14:39</c:v>
                      </c:pt>
                      <c:pt idx="4505">
                        <c:v>31/05/2023 14:39</c:v>
                      </c:pt>
                      <c:pt idx="4506">
                        <c:v>31/05/2023 14:39</c:v>
                      </c:pt>
                      <c:pt idx="4507">
                        <c:v>31/05/2023 14:39</c:v>
                      </c:pt>
                      <c:pt idx="4508">
                        <c:v>31/05/2023 14:39</c:v>
                      </c:pt>
                      <c:pt idx="4509">
                        <c:v>31/05/2023 14:39</c:v>
                      </c:pt>
                      <c:pt idx="4510">
                        <c:v>31/05/2023 14:39</c:v>
                      </c:pt>
                      <c:pt idx="4511">
                        <c:v>31/05/2023 14:39</c:v>
                      </c:pt>
                      <c:pt idx="4512">
                        <c:v>31/05/2023 14:39</c:v>
                      </c:pt>
                      <c:pt idx="4513">
                        <c:v>31/05/2023 14:39</c:v>
                      </c:pt>
                      <c:pt idx="4514">
                        <c:v>31/05/2023 14:39</c:v>
                      </c:pt>
                      <c:pt idx="4515">
                        <c:v>31/05/2023 14:39</c:v>
                      </c:pt>
                      <c:pt idx="4516">
                        <c:v>31/05/2023 14:39</c:v>
                      </c:pt>
                      <c:pt idx="4517">
                        <c:v>31/05/2023 14:39</c:v>
                      </c:pt>
                      <c:pt idx="4518">
                        <c:v>31/05/2023 14:39</c:v>
                      </c:pt>
                      <c:pt idx="4519">
                        <c:v>31/05/2023 14:39</c:v>
                      </c:pt>
                      <c:pt idx="4520">
                        <c:v>31/05/2023 14:39</c:v>
                      </c:pt>
                      <c:pt idx="4521">
                        <c:v>31/05/2023 14:39</c:v>
                      </c:pt>
                      <c:pt idx="4522">
                        <c:v>31/05/2023 14:39</c:v>
                      </c:pt>
                      <c:pt idx="4523">
                        <c:v>31/05/2023 14:39</c:v>
                      </c:pt>
                      <c:pt idx="4524">
                        <c:v>31/05/2023 14:39</c:v>
                      </c:pt>
                      <c:pt idx="4525">
                        <c:v>31/05/2023 14:39</c:v>
                      </c:pt>
                      <c:pt idx="4526">
                        <c:v>31/05/2023 14:39</c:v>
                      </c:pt>
                      <c:pt idx="4527">
                        <c:v>31/05/2023 14:39</c:v>
                      </c:pt>
                      <c:pt idx="4528">
                        <c:v>31/05/2023 14:39</c:v>
                      </c:pt>
                      <c:pt idx="4529">
                        <c:v>31/05/2023 14:39</c:v>
                      </c:pt>
                      <c:pt idx="4530">
                        <c:v>31/05/2023 14:39</c:v>
                      </c:pt>
                      <c:pt idx="4531">
                        <c:v>31/05/2023 14:39</c:v>
                      </c:pt>
                      <c:pt idx="4532">
                        <c:v>31/05/2023 14:39</c:v>
                      </c:pt>
                      <c:pt idx="4533">
                        <c:v>31/05/2023 14:39</c:v>
                      </c:pt>
                      <c:pt idx="4534">
                        <c:v>31/05/2023 14:39</c:v>
                      </c:pt>
                      <c:pt idx="4535">
                        <c:v>31/05/2023 14:39</c:v>
                      </c:pt>
                      <c:pt idx="4536">
                        <c:v>31/05/2023 14:39</c:v>
                      </c:pt>
                      <c:pt idx="4537">
                        <c:v>31/05/2023 14:39</c:v>
                      </c:pt>
                      <c:pt idx="4538">
                        <c:v>31/05/2023 14:39</c:v>
                      </c:pt>
                      <c:pt idx="4539">
                        <c:v>31/05/2023 14:39</c:v>
                      </c:pt>
                      <c:pt idx="4540">
                        <c:v>31/05/2023 14:39</c:v>
                      </c:pt>
                      <c:pt idx="4541">
                        <c:v>31/05/2023 14:39</c:v>
                      </c:pt>
                      <c:pt idx="4542">
                        <c:v>31/05/2023 14:39</c:v>
                      </c:pt>
                      <c:pt idx="4543">
                        <c:v>31/05/2023 14:39</c:v>
                      </c:pt>
                      <c:pt idx="4544">
                        <c:v>31/05/2023 14:39</c:v>
                      </c:pt>
                      <c:pt idx="4545">
                        <c:v>31/05/2023 14:39</c:v>
                      </c:pt>
                      <c:pt idx="4546">
                        <c:v>31/05/2023 14:39</c:v>
                      </c:pt>
                      <c:pt idx="4547">
                        <c:v>31/05/2023 14:39</c:v>
                      </c:pt>
                      <c:pt idx="4548">
                        <c:v>31/05/2023 14:39</c:v>
                      </c:pt>
                      <c:pt idx="4549">
                        <c:v>31/05/2023 14:39</c:v>
                      </c:pt>
                      <c:pt idx="4550">
                        <c:v>31/05/2023 14:39</c:v>
                      </c:pt>
                      <c:pt idx="4551">
                        <c:v>31/05/2023 14:39</c:v>
                      </c:pt>
                      <c:pt idx="4552">
                        <c:v>31/05/2023 14:40</c:v>
                      </c:pt>
                      <c:pt idx="4553">
                        <c:v>31/05/2023 14:40</c:v>
                      </c:pt>
                      <c:pt idx="4554">
                        <c:v>31/05/2023 14:40</c:v>
                      </c:pt>
                      <c:pt idx="4555">
                        <c:v>31/05/2023 14:40</c:v>
                      </c:pt>
                      <c:pt idx="4556">
                        <c:v>31/05/2023 14:40</c:v>
                      </c:pt>
                      <c:pt idx="4557">
                        <c:v>31/05/2023 14:40</c:v>
                      </c:pt>
                      <c:pt idx="4558">
                        <c:v>31/05/2023 14:40</c:v>
                      </c:pt>
                      <c:pt idx="4559">
                        <c:v>31/05/2023 14:40</c:v>
                      </c:pt>
                      <c:pt idx="4560">
                        <c:v>31/05/2023 14:40</c:v>
                      </c:pt>
                      <c:pt idx="4561">
                        <c:v>31/05/2023 14:40</c:v>
                      </c:pt>
                      <c:pt idx="4562">
                        <c:v>31/05/2023 14:40</c:v>
                      </c:pt>
                      <c:pt idx="4563">
                        <c:v>31/05/2023 14:40</c:v>
                      </c:pt>
                      <c:pt idx="4564">
                        <c:v>31/05/2023 14:40</c:v>
                      </c:pt>
                      <c:pt idx="4565">
                        <c:v>31/05/2023 14:40</c:v>
                      </c:pt>
                      <c:pt idx="4566">
                        <c:v>31/05/2023 14:40</c:v>
                      </c:pt>
                      <c:pt idx="4567">
                        <c:v>31/05/2023 14:40</c:v>
                      </c:pt>
                      <c:pt idx="4568">
                        <c:v>31/05/2023 14:40</c:v>
                      </c:pt>
                      <c:pt idx="4569">
                        <c:v>31/05/2023 14:40</c:v>
                      </c:pt>
                      <c:pt idx="4570">
                        <c:v>31/05/2023 14:40</c:v>
                      </c:pt>
                      <c:pt idx="4571">
                        <c:v>31/05/2023 14:40</c:v>
                      </c:pt>
                      <c:pt idx="4572">
                        <c:v>31/05/2023 14:40</c:v>
                      </c:pt>
                      <c:pt idx="4573">
                        <c:v>31/05/2023 14:40</c:v>
                      </c:pt>
                      <c:pt idx="4574">
                        <c:v>31/05/2023 14:40</c:v>
                      </c:pt>
                      <c:pt idx="4575">
                        <c:v>31/05/2023 14:40</c:v>
                      </c:pt>
                      <c:pt idx="4576">
                        <c:v>31/05/2023 14:40</c:v>
                      </c:pt>
                      <c:pt idx="4577">
                        <c:v>31/05/2023 14:40</c:v>
                      </c:pt>
                      <c:pt idx="4578">
                        <c:v>31/05/2023 14:40</c:v>
                      </c:pt>
                      <c:pt idx="4579">
                        <c:v>31/05/2023 14:40</c:v>
                      </c:pt>
                      <c:pt idx="4580">
                        <c:v>31/05/2023 14:40</c:v>
                      </c:pt>
                      <c:pt idx="4581">
                        <c:v>31/05/2023 14:40</c:v>
                      </c:pt>
                      <c:pt idx="4582">
                        <c:v>31/05/2023 14:40</c:v>
                      </c:pt>
                      <c:pt idx="4583">
                        <c:v>31/05/2023 14:40</c:v>
                      </c:pt>
                      <c:pt idx="4584">
                        <c:v>31/05/2023 14:40</c:v>
                      </c:pt>
                      <c:pt idx="4585">
                        <c:v>31/05/2023 14:40</c:v>
                      </c:pt>
                      <c:pt idx="4586">
                        <c:v>31/05/2023 14:40</c:v>
                      </c:pt>
                      <c:pt idx="4587">
                        <c:v>31/05/2023 14:40</c:v>
                      </c:pt>
                      <c:pt idx="4588">
                        <c:v>31/05/2023 14:40</c:v>
                      </c:pt>
                      <c:pt idx="4589">
                        <c:v>31/05/2023 14:40</c:v>
                      </c:pt>
                      <c:pt idx="4590">
                        <c:v>31/05/2023 14:40</c:v>
                      </c:pt>
                      <c:pt idx="4591">
                        <c:v>31/05/2023 14:40</c:v>
                      </c:pt>
                      <c:pt idx="4592">
                        <c:v>31/05/2023 14:40</c:v>
                      </c:pt>
                      <c:pt idx="4593">
                        <c:v>31/05/2023 14:40</c:v>
                      </c:pt>
                      <c:pt idx="4594">
                        <c:v>31/05/2023 14:40</c:v>
                      </c:pt>
                      <c:pt idx="4595">
                        <c:v>31/05/2023 14:40</c:v>
                      </c:pt>
                      <c:pt idx="4596">
                        <c:v>31/05/2023 14:40</c:v>
                      </c:pt>
                      <c:pt idx="4597">
                        <c:v>31/05/2023 14:40</c:v>
                      </c:pt>
                      <c:pt idx="4598">
                        <c:v>31/05/2023 14:40</c:v>
                      </c:pt>
                      <c:pt idx="4599">
                        <c:v>31/05/2023 14:40</c:v>
                      </c:pt>
                      <c:pt idx="4600">
                        <c:v>31/05/2023 14:40</c:v>
                      </c:pt>
                      <c:pt idx="4601">
                        <c:v>31/05/2023 14:40</c:v>
                      </c:pt>
                      <c:pt idx="4602">
                        <c:v>31/05/2023 14:40</c:v>
                      </c:pt>
                      <c:pt idx="4603">
                        <c:v>31/05/2023 14:40</c:v>
                      </c:pt>
                      <c:pt idx="4604">
                        <c:v>31/05/2023 14:40</c:v>
                      </c:pt>
                      <c:pt idx="4605">
                        <c:v>31/05/2023 14:40</c:v>
                      </c:pt>
                      <c:pt idx="4606">
                        <c:v>31/05/2023 14:40</c:v>
                      </c:pt>
                      <c:pt idx="4607">
                        <c:v>31/05/2023 14:40</c:v>
                      </c:pt>
                      <c:pt idx="4608">
                        <c:v>31/05/2023 14:40</c:v>
                      </c:pt>
                      <c:pt idx="4609">
                        <c:v>31/05/2023 14:40</c:v>
                      </c:pt>
                      <c:pt idx="4610">
                        <c:v>31/05/2023 14:40</c:v>
                      </c:pt>
                      <c:pt idx="4611">
                        <c:v>31/05/2023 14:41</c:v>
                      </c:pt>
                      <c:pt idx="4612">
                        <c:v>31/05/2023 14:41</c:v>
                      </c:pt>
                      <c:pt idx="4613">
                        <c:v>31/05/2023 14:41</c:v>
                      </c:pt>
                      <c:pt idx="4614">
                        <c:v>31/05/2023 14:41</c:v>
                      </c:pt>
                      <c:pt idx="4615">
                        <c:v>31/05/2023 14:41</c:v>
                      </c:pt>
                      <c:pt idx="4616">
                        <c:v>31/05/2023 14:41</c:v>
                      </c:pt>
                      <c:pt idx="4617">
                        <c:v>31/05/2023 14:41</c:v>
                      </c:pt>
                      <c:pt idx="4618">
                        <c:v>31/05/2023 14:41</c:v>
                      </c:pt>
                      <c:pt idx="4619">
                        <c:v>31/05/2023 14:41</c:v>
                      </c:pt>
                      <c:pt idx="4620">
                        <c:v>31/05/2023 14:41</c:v>
                      </c:pt>
                      <c:pt idx="4621">
                        <c:v>31/05/2023 14:41</c:v>
                      </c:pt>
                      <c:pt idx="4622">
                        <c:v>31/05/2023 14:41</c:v>
                      </c:pt>
                      <c:pt idx="4623">
                        <c:v>31/05/2023 14:41</c:v>
                      </c:pt>
                      <c:pt idx="4624">
                        <c:v>31/05/2023 14:41</c:v>
                      </c:pt>
                      <c:pt idx="4625">
                        <c:v>31/05/2023 14:41</c:v>
                      </c:pt>
                      <c:pt idx="4626">
                        <c:v>31/05/2023 14:41</c:v>
                      </c:pt>
                      <c:pt idx="4627">
                        <c:v>31/05/2023 14:41</c:v>
                      </c:pt>
                      <c:pt idx="4628">
                        <c:v>31/05/2023 14:41</c:v>
                      </c:pt>
                      <c:pt idx="4629">
                        <c:v>31/05/2023 14:41</c:v>
                      </c:pt>
                      <c:pt idx="4630">
                        <c:v>31/05/2023 14:41</c:v>
                      </c:pt>
                      <c:pt idx="4631">
                        <c:v>31/05/2023 14:41</c:v>
                      </c:pt>
                      <c:pt idx="4632">
                        <c:v>31/05/2023 14:41</c:v>
                      </c:pt>
                      <c:pt idx="4633">
                        <c:v>31/05/2023 14:41</c:v>
                      </c:pt>
                      <c:pt idx="4634">
                        <c:v>31/05/2023 14:41</c:v>
                      </c:pt>
                      <c:pt idx="4635">
                        <c:v>31/05/2023 14:41</c:v>
                      </c:pt>
                      <c:pt idx="4636">
                        <c:v>31/05/2023 14:41</c:v>
                      </c:pt>
                      <c:pt idx="4637">
                        <c:v>31/05/2023 14:41</c:v>
                      </c:pt>
                      <c:pt idx="4638">
                        <c:v>31/05/2023 14:41</c:v>
                      </c:pt>
                      <c:pt idx="4639">
                        <c:v>31/05/2023 14:41</c:v>
                      </c:pt>
                      <c:pt idx="4640">
                        <c:v>31/05/2023 14:41</c:v>
                      </c:pt>
                      <c:pt idx="4641">
                        <c:v>31/05/2023 14:41</c:v>
                      </c:pt>
                      <c:pt idx="4642">
                        <c:v>31/05/2023 14:41</c:v>
                      </c:pt>
                      <c:pt idx="4643">
                        <c:v>31/05/2023 14:41</c:v>
                      </c:pt>
                      <c:pt idx="4644">
                        <c:v>31/05/2023 14:41</c:v>
                      </c:pt>
                      <c:pt idx="4645">
                        <c:v>31/05/2023 14:41</c:v>
                      </c:pt>
                      <c:pt idx="4646">
                        <c:v>31/05/2023 14:41</c:v>
                      </c:pt>
                      <c:pt idx="4647">
                        <c:v>31/05/2023 14:41</c:v>
                      </c:pt>
                      <c:pt idx="4648">
                        <c:v>31/05/2023 14:41</c:v>
                      </c:pt>
                      <c:pt idx="4649">
                        <c:v>31/05/2023 14:41</c:v>
                      </c:pt>
                      <c:pt idx="4650">
                        <c:v>31/05/2023 14:41</c:v>
                      </c:pt>
                      <c:pt idx="4651">
                        <c:v>31/05/2023 14:41</c:v>
                      </c:pt>
                      <c:pt idx="4652">
                        <c:v>31/05/2023 14:41</c:v>
                      </c:pt>
                      <c:pt idx="4653">
                        <c:v>31/05/2023 14:41</c:v>
                      </c:pt>
                      <c:pt idx="4654">
                        <c:v>31/05/2023 14:41</c:v>
                      </c:pt>
                      <c:pt idx="4655">
                        <c:v>31/05/2023 14:41</c:v>
                      </c:pt>
                      <c:pt idx="4656">
                        <c:v>31/05/2023 14:41</c:v>
                      </c:pt>
                      <c:pt idx="4657">
                        <c:v>31/05/2023 14:41</c:v>
                      </c:pt>
                      <c:pt idx="4658">
                        <c:v>31/05/2023 14:41</c:v>
                      </c:pt>
                      <c:pt idx="4659">
                        <c:v>31/05/2023 14:41</c:v>
                      </c:pt>
                      <c:pt idx="4660">
                        <c:v>31/05/2023 14:41</c:v>
                      </c:pt>
                      <c:pt idx="4661">
                        <c:v>31/05/2023 14:41</c:v>
                      </c:pt>
                      <c:pt idx="4662">
                        <c:v>31/05/2023 14:41</c:v>
                      </c:pt>
                      <c:pt idx="4663">
                        <c:v>31/05/2023 14:41</c:v>
                      </c:pt>
                      <c:pt idx="4664">
                        <c:v>31/05/2023 14:41</c:v>
                      </c:pt>
                      <c:pt idx="4665">
                        <c:v>31/05/2023 14:41</c:v>
                      </c:pt>
                      <c:pt idx="4666">
                        <c:v>31/05/2023 14:41</c:v>
                      </c:pt>
                      <c:pt idx="4667">
                        <c:v>31/05/2023 14:41</c:v>
                      </c:pt>
                      <c:pt idx="4668">
                        <c:v>31/05/2023 14:41</c:v>
                      </c:pt>
                      <c:pt idx="4669">
                        <c:v>31/05/2023 14:41</c:v>
                      </c:pt>
                      <c:pt idx="4670">
                        <c:v>31/05/2023 14:41</c:v>
                      </c:pt>
                      <c:pt idx="4671">
                        <c:v>31/05/2023 14:42</c:v>
                      </c:pt>
                      <c:pt idx="4672">
                        <c:v>31/05/2023 14:42</c:v>
                      </c:pt>
                      <c:pt idx="4673">
                        <c:v>31/05/2023 14:42</c:v>
                      </c:pt>
                      <c:pt idx="4674">
                        <c:v>31/05/2023 14:42</c:v>
                      </c:pt>
                      <c:pt idx="4675">
                        <c:v>31/05/2023 14:42</c:v>
                      </c:pt>
                      <c:pt idx="4676">
                        <c:v>31/05/2023 14:42</c:v>
                      </c:pt>
                      <c:pt idx="4677">
                        <c:v>31/05/2023 14:42</c:v>
                      </c:pt>
                      <c:pt idx="4678">
                        <c:v>31/05/2023 14:42</c:v>
                      </c:pt>
                      <c:pt idx="4679">
                        <c:v>31/05/2023 14:42</c:v>
                      </c:pt>
                      <c:pt idx="4680">
                        <c:v>31/05/2023 14:42</c:v>
                      </c:pt>
                      <c:pt idx="4681">
                        <c:v>31/05/2023 14:42</c:v>
                      </c:pt>
                      <c:pt idx="4682">
                        <c:v>31/05/2023 14:42</c:v>
                      </c:pt>
                      <c:pt idx="4683">
                        <c:v>31/05/2023 14:42</c:v>
                      </c:pt>
                      <c:pt idx="4684">
                        <c:v>31/05/2023 14:42</c:v>
                      </c:pt>
                      <c:pt idx="4685">
                        <c:v>31/05/2023 14:42</c:v>
                      </c:pt>
                      <c:pt idx="4686">
                        <c:v>31/05/2023 14:42</c:v>
                      </c:pt>
                      <c:pt idx="4687">
                        <c:v>31/05/2023 14:42</c:v>
                      </c:pt>
                      <c:pt idx="4688">
                        <c:v>31/05/2023 14:42</c:v>
                      </c:pt>
                      <c:pt idx="4689">
                        <c:v>31/05/2023 14:42</c:v>
                      </c:pt>
                      <c:pt idx="4690">
                        <c:v>31/05/2023 14:42</c:v>
                      </c:pt>
                      <c:pt idx="4691">
                        <c:v>31/05/2023 14:42</c:v>
                      </c:pt>
                      <c:pt idx="4692">
                        <c:v>31/05/2023 14:42</c:v>
                      </c:pt>
                      <c:pt idx="4693">
                        <c:v>31/05/2023 14:42</c:v>
                      </c:pt>
                      <c:pt idx="4694">
                        <c:v>31/05/2023 14:42</c:v>
                      </c:pt>
                      <c:pt idx="4695">
                        <c:v>31/05/2023 14:42</c:v>
                      </c:pt>
                      <c:pt idx="4696">
                        <c:v>31/05/2023 14:42</c:v>
                      </c:pt>
                      <c:pt idx="4697">
                        <c:v>31/05/2023 14:42</c:v>
                      </c:pt>
                      <c:pt idx="4698">
                        <c:v>31/05/2023 14:42</c:v>
                      </c:pt>
                      <c:pt idx="4699">
                        <c:v>31/05/2023 14:42</c:v>
                      </c:pt>
                      <c:pt idx="4700">
                        <c:v>31/05/2023 14:42</c:v>
                      </c:pt>
                      <c:pt idx="4701">
                        <c:v>31/05/2023 14:42</c:v>
                      </c:pt>
                      <c:pt idx="4702">
                        <c:v>31/05/2023 14:42</c:v>
                      </c:pt>
                      <c:pt idx="4703">
                        <c:v>31/05/2023 14:42</c:v>
                      </c:pt>
                      <c:pt idx="4704">
                        <c:v>31/05/2023 14:42</c:v>
                      </c:pt>
                      <c:pt idx="4705">
                        <c:v>31/05/2023 14:42</c:v>
                      </c:pt>
                      <c:pt idx="4706">
                        <c:v>31/05/2023 14:42</c:v>
                      </c:pt>
                      <c:pt idx="4707">
                        <c:v>31/05/2023 14:42</c:v>
                      </c:pt>
                      <c:pt idx="4708">
                        <c:v>31/05/2023 14:42</c:v>
                      </c:pt>
                      <c:pt idx="4709">
                        <c:v>31/05/2023 14:42</c:v>
                      </c:pt>
                      <c:pt idx="4710">
                        <c:v>31/05/2023 14:42</c:v>
                      </c:pt>
                      <c:pt idx="4711">
                        <c:v>31/05/2023 14:42</c:v>
                      </c:pt>
                      <c:pt idx="4712">
                        <c:v>31/05/2023 14:42</c:v>
                      </c:pt>
                      <c:pt idx="4713">
                        <c:v>31/05/2023 14:42</c:v>
                      </c:pt>
                      <c:pt idx="4714">
                        <c:v>31/05/2023 14:42</c:v>
                      </c:pt>
                      <c:pt idx="4715">
                        <c:v>31/05/2023 14:42</c:v>
                      </c:pt>
                      <c:pt idx="4716">
                        <c:v>31/05/2023 14:42</c:v>
                      </c:pt>
                      <c:pt idx="4717">
                        <c:v>31/05/2023 14:42</c:v>
                      </c:pt>
                      <c:pt idx="4718">
                        <c:v>31/05/2023 14:42</c:v>
                      </c:pt>
                      <c:pt idx="4719">
                        <c:v>31/05/2023 14:42</c:v>
                      </c:pt>
                      <c:pt idx="4720">
                        <c:v>31/05/2023 14:42</c:v>
                      </c:pt>
                      <c:pt idx="4721">
                        <c:v>31/05/2023 14:42</c:v>
                      </c:pt>
                      <c:pt idx="4722">
                        <c:v>31/05/2023 14:42</c:v>
                      </c:pt>
                      <c:pt idx="4723">
                        <c:v>31/05/2023 14:42</c:v>
                      </c:pt>
                      <c:pt idx="4724">
                        <c:v>31/05/2023 14:42</c:v>
                      </c:pt>
                      <c:pt idx="4725">
                        <c:v>31/05/2023 14:42</c:v>
                      </c:pt>
                      <c:pt idx="4726">
                        <c:v>31/05/2023 14:42</c:v>
                      </c:pt>
                      <c:pt idx="4727">
                        <c:v>31/05/2023 14:42</c:v>
                      </c:pt>
                      <c:pt idx="4728">
                        <c:v>31/05/2023 14:42</c:v>
                      </c:pt>
                      <c:pt idx="4729">
                        <c:v>31/05/2023 14:42</c:v>
                      </c:pt>
                      <c:pt idx="4730">
                        <c:v>31/05/2023 14:43</c:v>
                      </c:pt>
                      <c:pt idx="4731">
                        <c:v>31/05/2023 14:43</c:v>
                      </c:pt>
                      <c:pt idx="4732">
                        <c:v>31/05/2023 14:43</c:v>
                      </c:pt>
                      <c:pt idx="4733">
                        <c:v>31/05/2023 14:43</c:v>
                      </c:pt>
                      <c:pt idx="4734">
                        <c:v>31/05/2023 14:43</c:v>
                      </c:pt>
                      <c:pt idx="4735">
                        <c:v>31/05/2023 14:43</c:v>
                      </c:pt>
                      <c:pt idx="4736">
                        <c:v>31/05/2023 14:43</c:v>
                      </c:pt>
                      <c:pt idx="4737">
                        <c:v>31/05/2023 14:43</c:v>
                      </c:pt>
                      <c:pt idx="4738">
                        <c:v>31/05/2023 14:43</c:v>
                      </c:pt>
                      <c:pt idx="4739">
                        <c:v>31/05/2023 14:43</c:v>
                      </c:pt>
                      <c:pt idx="4740">
                        <c:v>31/05/2023 14:43</c:v>
                      </c:pt>
                      <c:pt idx="4741">
                        <c:v>31/05/2023 14:43</c:v>
                      </c:pt>
                      <c:pt idx="4742">
                        <c:v>31/05/2023 14:43</c:v>
                      </c:pt>
                      <c:pt idx="4743">
                        <c:v>31/05/2023 14:43</c:v>
                      </c:pt>
                      <c:pt idx="4744">
                        <c:v>31/05/2023 14:43</c:v>
                      </c:pt>
                      <c:pt idx="4745">
                        <c:v>31/05/2023 14:43</c:v>
                      </c:pt>
                      <c:pt idx="4746">
                        <c:v>31/05/2023 14:43</c:v>
                      </c:pt>
                      <c:pt idx="4747">
                        <c:v>31/05/2023 14:43</c:v>
                      </c:pt>
                      <c:pt idx="4748">
                        <c:v>31/05/2023 14:43</c:v>
                      </c:pt>
                      <c:pt idx="4749">
                        <c:v>31/05/2023 14:43</c:v>
                      </c:pt>
                      <c:pt idx="4750">
                        <c:v>31/05/2023 14:43</c:v>
                      </c:pt>
                      <c:pt idx="4751">
                        <c:v>31/05/2023 14:43</c:v>
                      </c:pt>
                      <c:pt idx="4752">
                        <c:v>31/05/2023 14:43</c:v>
                      </c:pt>
                      <c:pt idx="4753">
                        <c:v>31/05/2023 14:43</c:v>
                      </c:pt>
                      <c:pt idx="4754">
                        <c:v>31/05/2023 14:43</c:v>
                      </c:pt>
                      <c:pt idx="4755">
                        <c:v>31/05/2023 14:43</c:v>
                      </c:pt>
                      <c:pt idx="4756">
                        <c:v>31/05/2023 14:43</c:v>
                      </c:pt>
                      <c:pt idx="4757">
                        <c:v>31/05/2023 14:43</c:v>
                      </c:pt>
                      <c:pt idx="4758">
                        <c:v>31/05/2023 14:43</c:v>
                      </c:pt>
                      <c:pt idx="4759">
                        <c:v>31/05/2023 14:43</c:v>
                      </c:pt>
                      <c:pt idx="4760">
                        <c:v>31/05/2023 14:43</c:v>
                      </c:pt>
                      <c:pt idx="4761">
                        <c:v>31/05/2023 14:43</c:v>
                      </c:pt>
                      <c:pt idx="4762">
                        <c:v>31/05/2023 14:43</c:v>
                      </c:pt>
                      <c:pt idx="4763">
                        <c:v>31/05/2023 14:43</c:v>
                      </c:pt>
                      <c:pt idx="4764">
                        <c:v>31/05/2023 14:43</c:v>
                      </c:pt>
                      <c:pt idx="4765">
                        <c:v>31/05/2023 14:43</c:v>
                      </c:pt>
                      <c:pt idx="4766">
                        <c:v>31/05/2023 14:43</c:v>
                      </c:pt>
                      <c:pt idx="4767">
                        <c:v>31/05/2023 14:43</c:v>
                      </c:pt>
                      <c:pt idx="4768">
                        <c:v>31/05/2023 14:43</c:v>
                      </c:pt>
                      <c:pt idx="4769">
                        <c:v>31/05/2023 14:43</c:v>
                      </c:pt>
                      <c:pt idx="4770">
                        <c:v>31/05/2023 14:43</c:v>
                      </c:pt>
                      <c:pt idx="4771">
                        <c:v>31/05/2023 14:43</c:v>
                      </c:pt>
                      <c:pt idx="4772">
                        <c:v>31/05/2023 14:43</c:v>
                      </c:pt>
                      <c:pt idx="4773">
                        <c:v>31/05/2023 14:43</c:v>
                      </c:pt>
                      <c:pt idx="4774">
                        <c:v>31/05/2023 14:43</c:v>
                      </c:pt>
                      <c:pt idx="4775">
                        <c:v>31/05/2023 14:43</c:v>
                      </c:pt>
                      <c:pt idx="4776">
                        <c:v>31/05/2023 14:43</c:v>
                      </c:pt>
                      <c:pt idx="4777">
                        <c:v>31/05/2023 14:43</c:v>
                      </c:pt>
                      <c:pt idx="4778">
                        <c:v>31/05/2023 14:43</c:v>
                      </c:pt>
                      <c:pt idx="4779">
                        <c:v>31/05/2023 14:43</c:v>
                      </c:pt>
                      <c:pt idx="4780">
                        <c:v>31/05/2023 14:43</c:v>
                      </c:pt>
                      <c:pt idx="4781">
                        <c:v>31/05/2023 14:43</c:v>
                      </c:pt>
                      <c:pt idx="4782">
                        <c:v>31/05/2023 14:43</c:v>
                      </c:pt>
                      <c:pt idx="4783">
                        <c:v>31/05/2023 14:43</c:v>
                      </c:pt>
                      <c:pt idx="4784">
                        <c:v>31/05/2023 14:43</c:v>
                      </c:pt>
                      <c:pt idx="4785">
                        <c:v>31/05/2023 14:43</c:v>
                      </c:pt>
                      <c:pt idx="4786">
                        <c:v>31/05/2023 14:43</c:v>
                      </c:pt>
                      <c:pt idx="4787">
                        <c:v>31/05/2023 14:43</c:v>
                      </c:pt>
                      <c:pt idx="4788">
                        <c:v>31/05/2023 14:43</c:v>
                      </c:pt>
                      <c:pt idx="4789">
                        <c:v>31/05/2023 14:43</c:v>
                      </c:pt>
                      <c:pt idx="4790">
                        <c:v>31/05/2023 14:44</c:v>
                      </c:pt>
                      <c:pt idx="4791">
                        <c:v>31/05/2023 14:44</c:v>
                      </c:pt>
                      <c:pt idx="4792">
                        <c:v>31/05/2023 14:44</c:v>
                      </c:pt>
                      <c:pt idx="4793">
                        <c:v>31/05/2023 14:44</c:v>
                      </c:pt>
                      <c:pt idx="4794">
                        <c:v>31/05/2023 14:44</c:v>
                      </c:pt>
                      <c:pt idx="4795">
                        <c:v>31/05/2023 14:44</c:v>
                      </c:pt>
                      <c:pt idx="4796">
                        <c:v>31/05/2023 14:44</c:v>
                      </c:pt>
                      <c:pt idx="4797">
                        <c:v>31/05/2023 14:44</c:v>
                      </c:pt>
                      <c:pt idx="4798">
                        <c:v>31/05/2023 14:44</c:v>
                      </c:pt>
                      <c:pt idx="4799">
                        <c:v>31/05/2023 14:44</c:v>
                      </c:pt>
                      <c:pt idx="4800">
                        <c:v>31/05/2023 14:44</c:v>
                      </c:pt>
                      <c:pt idx="4801">
                        <c:v>31/05/2023 14:44</c:v>
                      </c:pt>
                      <c:pt idx="4802">
                        <c:v>31/05/2023 14:44</c:v>
                      </c:pt>
                      <c:pt idx="4803">
                        <c:v>31/05/2023 14:44</c:v>
                      </c:pt>
                      <c:pt idx="4804">
                        <c:v>31/05/2023 14:44</c:v>
                      </c:pt>
                      <c:pt idx="4805">
                        <c:v>31/05/2023 14:44</c:v>
                      </c:pt>
                      <c:pt idx="4806">
                        <c:v>31/05/2023 14:44</c:v>
                      </c:pt>
                      <c:pt idx="4807">
                        <c:v>31/05/2023 14:44</c:v>
                      </c:pt>
                      <c:pt idx="4808">
                        <c:v>31/05/2023 14:44</c:v>
                      </c:pt>
                      <c:pt idx="4809">
                        <c:v>31/05/2023 14:44</c:v>
                      </c:pt>
                      <c:pt idx="4810">
                        <c:v>31/05/2023 14:44</c:v>
                      </c:pt>
                      <c:pt idx="4811">
                        <c:v>31/05/2023 14:44</c:v>
                      </c:pt>
                      <c:pt idx="4812">
                        <c:v>31/05/2023 14:44</c:v>
                      </c:pt>
                      <c:pt idx="4813">
                        <c:v>31/05/2023 14:44</c:v>
                      </c:pt>
                      <c:pt idx="4814">
                        <c:v>31/05/2023 14:44</c:v>
                      </c:pt>
                      <c:pt idx="4815">
                        <c:v>31/05/2023 14:44</c:v>
                      </c:pt>
                      <c:pt idx="4816">
                        <c:v>31/05/2023 14:44</c:v>
                      </c:pt>
                      <c:pt idx="4817">
                        <c:v>31/05/2023 14:44</c:v>
                      </c:pt>
                      <c:pt idx="4818">
                        <c:v>31/05/2023 14:44</c:v>
                      </c:pt>
                      <c:pt idx="4819">
                        <c:v>31/05/2023 14:44</c:v>
                      </c:pt>
                      <c:pt idx="4820">
                        <c:v>31/05/2023 14:44</c:v>
                      </c:pt>
                      <c:pt idx="4821">
                        <c:v>31/05/2023 14:44</c:v>
                      </c:pt>
                      <c:pt idx="4822">
                        <c:v>31/05/2023 14:44</c:v>
                      </c:pt>
                      <c:pt idx="4823">
                        <c:v>31/05/2023 14:44</c:v>
                      </c:pt>
                      <c:pt idx="4824">
                        <c:v>31/05/2023 14:44</c:v>
                      </c:pt>
                      <c:pt idx="4825">
                        <c:v>31/05/2023 14:44</c:v>
                      </c:pt>
                      <c:pt idx="4826">
                        <c:v>31/05/2023 14:44</c:v>
                      </c:pt>
                      <c:pt idx="4827">
                        <c:v>31/05/2023 14:44</c:v>
                      </c:pt>
                      <c:pt idx="4828">
                        <c:v>31/05/2023 14:44</c:v>
                      </c:pt>
                      <c:pt idx="4829">
                        <c:v>31/05/2023 14:44</c:v>
                      </c:pt>
                      <c:pt idx="4830">
                        <c:v>31/05/2023 14:44</c:v>
                      </c:pt>
                      <c:pt idx="4831">
                        <c:v>31/05/2023 14:44</c:v>
                      </c:pt>
                      <c:pt idx="4832">
                        <c:v>31/05/2023 14:44</c:v>
                      </c:pt>
                      <c:pt idx="4833">
                        <c:v>31/05/2023 14:44</c:v>
                      </c:pt>
                      <c:pt idx="4834">
                        <c:v>31/05/2023 14:44</c:v>
                      </c:pt>
                      <c:pt idx="4835">
                        <c:v>31/05/2023 14:44</c:v>
                      </c:pt>
                      <c:pt idx="4836">
                        <c:v>31/05/2023 14:44</c:v>
                      </c:pt>
                      <c:pt idx="4837">
                        <c:v>31/05/2023 14:44</c:v>
                      </c:pt>
                      <c:pt idx="4838">
                        <c:v>31/05/2023 14:44</c:v>
                      </c:pt>
                      <c:pt idx="4839">
                        <c:v>31/05/2023 14:44</c:v>
                      </c:pt>
                      <c:pt idx="4840">
                        <c:v>31/05/2023 14:44</c:v>
                      </c:pt>
                      <c:pt idx="4841">
                        <c:v>31/05/2023 14:44</c:v>
                      </c:pt>
                      <c:pt idx="4842">
                        <c:v>31/05/2023 14:44</c:v>
                      </c:pt>
                      <c:pt idx="4843">
                        <c:v>31/05/2023 14:44</c:v>
                      </c:pt>
                      <c:pt idx="4844">
                        <c:v>31/05/2023 14:44</c:v>
                      </c:pt>
                      <c:pt idx="4845">
                        <c:v>31/05/2023 14:44</c:v>
                      </c:pt>
                      <c:pt idx="4846">
                        <c:v>31/05/2023 14:44</c:v>
                      </c:pt>
                      <c:pt idx="4847">
                        <c:v>31/05/2023 14:44</c:v>
                      </c:pt>
                      <c:pt idx="4848">
                        <c:v>31/05/2023 14:44</c:v>
                      </c:pt>
                      <c:pt idx="4849">
                        <c:v>31/05/2023 14:44</c:v>
                      </c:pt>
                      <c:pt idx="4850">
                        <c:v>31/05/2023 14:45</c:v>
                      </c:pt>
                      <c:pt idx="4851">
                        <c:v>31/05/2023 14:45</c:v>
                      </c:pt>
                      <c:pt idx="4852">
                        <c:v>31/05/2023 14:45</c:v>
                      </c:pt>
                      <c:pt idx="4853">
                        <c:v>31/05/2023 14:45</c:v>
                      </c:pt>
                      <c:pt idx="4854">
                        <c:v>31/05/2023 14:45</c:v>
                      </c:pt>
                      <c:pt idx="4855">
                        <c:v>31/05/2023 14:45</c:v>
                      </c:pt>
                      <c:pt idx="4856">
                        <c:v>31/05/2023 14:45</c:v>
                      </c:pt>
                      <c:pt idx="4857">
                        <c:v>31/05/2023 14:45</c:v>
                      </c:pt>
                      <c:pt idx="4858">
                        <c:v>31/05/2023 14:45</c:v>
                      </c:pt>
                      <c:pt idx="4859">
                        <c:v>31/05/2023 14:45</c:v>
                      </c:pt>
                      <c:pt idx="4860">
                        <c:v>31/05/2023 14:45</c:v>
                      </c:pt>
                      <c:pt idx="4861">
                        <c:v>31/05/2023 14:45</c:v>
                      </c:pt>
                      <c:pt idx="4862">
                        <c:v>31/05/2023 14:45</c:v>
                      </c:pt>
                      <c:pt idx="4863">
                        <c:v>31/05/2023 14:45</c:v>
                      </c:pt>
                      <c:pt idx="4864">
                        <c:v>31/05/2023 14:45</c:v>
                      </c:pt>
                      <c:pt idx="4865">
                        <c:v>31/05/2023 14:45</c:v>
                      </c:pt>
                      <c:pt idx="4866">
                        <c:v>31/05/2023 14:45</c:v>
                      </c:pt>
                      <c:pt idx="4867">
                        <c:v>31/05/2023 14:45</c:v>
                      </c:pt>
                      <c:pt idx="4868">
                        <c:v>31/05/2023 14:45</c:v>
                      </c:pt>
                      <c:pt idx="4869">
                        <c:v>31/05/2023 14:45</c:v>
                      </c:pt>
                      <c:pt idx="4870">
                        <c:v>31/05/2023 14:45</c:v>
                      </c:pt>
                      <c:pt idx="4871">
                        <c:v>31/05/2023 14:45</c:v>
                      </c:pt>
                      <c:pt idx="4872">
                        <c:v>31/05/2023 14:45</c:v>
                      </c:pt>
                      <c:pt idx="4873">
                        <c:v>31/05/2023 14:45</c:v>
                      </c:pt>
                      <c:pt idx="4874">
                        <c:v>31/05/2023 14:45</c:v>
                      </c:pt>
                      <c:pt idx="4875">
                        <c:v>31/05/2023 14:45</c:v>
                      </c:pt>
                      <c:pt idx="4876">
                        <c:v>31/05/2023 14:45</c:v>
                      </c:pt>
                      <c:pt idx="4877">
                        <c:v>31/05/2023 14:45</c:v>
                      </c:pt>
                      <c:pt idx="4878">
                        <c:v>31/05/2023 14:45</c:v>
                      </c:pt>
                      <c:pt idx="4879">
                        <c:v>31/05/2023 14:45</c:v>
                      </c:pt>
                      <c:pt idx="4880">
                        <c:v>31/05/2023 14:45</c:v>
                      </c:pt>
                      <c:pt idx="4881">
                        <c:v>31/05/2023 14:45</c:v>
                      </c:pt>
                      <c:pt idx="4882">
                        <c:v>31/05/2023 14:45</c:v>
                      </c:pt>
                      <c:pt idx="4883">
                        <c:v>31/05/2023 14:45</c:v>
                      </c:pt>
                      <c:pt idx="4884">
                        <c:v>31/05/2023 14:45</c:v>
                      </c:pt>
                      <c:pt idx="4885">
                        <c:v>31/05/2023 14:45</c:v>
                      </c:pt>
                      <c:pt idx="4886">
                        <c:v>31/05/2023 14:45</c:v>
                      </c:pt>
                      <c:pt idx="4887">
                        <c:v>31/05/2023 14:45</c:v>
                      </c:pt>
                      <c:pt idx="4888">
                        <c:v>31/05/2023 14:45</c:v>
                      </c:pt>
                      <c:pt idx="4889">
                        <c:v>31/05/2023 14:45</c:v>
                      </c:pt>
                      <c:pt idx="4890">
                        <c:v>31/05/2023 14:45</c:v>
                      </c:pt>
                      <c:pt idx="4891">
                        <c:v>31/05/2023 14:45</c:v>
                      </c:pt>
                      <c:pt idx="4892">
                        <c:v>31/05/2023 14:45</c:v>
                      </c:pt>
                      <c:pt idx="4893">
                        <c:v>31/05/2023 14:45</c:v>
                      </c:pt>
                      <c:pt idx="4894">
                        <c:v>31/05/2023 14:45</c:v>
                      </c:pt>
                      <c:pt idx="4895">
                        <c:v>31/05/2023 14:45</c:v>
                      </c:pt>
                      <c:pt idx="4896">
                        <c:v>31/05/2023 14:45</c:v>
                      </c:pt>
                      <c:pt idx="4897">
                        <c:v>31/05/2023 14:45</c:v>
                      </c:pt>
                      <c:pt idx="4898">
                        <c:v>31/05/2023 14:45</c:v>
                      </c:pt>
                      <c:pt idx="4899">
                        <c:v>31/05/2023 14:45</c:v>
                      </c:pt>
                      <c:pt idx="4900">
                        <c:v>31/05/2023 14:45</c:v>
                      </c:pt>
                      <c:pt idx="4901">
                        <c:v>31/05/2023 14:45</c:v>
                      </c:pt>
                      <c:pt idx="4902">
                        <c:v>31/05/2023 14:45</c:v>
                      </c:pt>
                      <c:pt idx="4903">
                        <c:v>31/05/2023 14:45</c:v>
                      </c:pt>
                      <c:pt idx="4904">
                        <c:v>31/05/2023 14:45</c:v>
                      </c:pt>
                      <c:pt idx="4905">
                        <c:v>31/05/2023 14:45</c:v>
                      </c:pt>
                      <c:pt idx="4906">
                        <c:v>31/05/2023 14:45</c:v>
                      </c:pt>
                      <c:pt idx="4907">
                        <c:v>31/05/2023 14:45</c:v>
                      </c:pt>
                      <c:pt idx="4908">
                        <c:v>31/05/2023 14:45</c:v>
                      </c:pt>
                      <c:pt idx="4909">
                        <c:v>31/05/2023 14:46</c:v>
                      </c:pt>
                      <c:pt idx="4910">
                        <c:v>31/05/2023 14:46</c:v>
                      </c:pt>
                      <c:pt idx="4911">
                        <c:v>31/05/2023 14:46</c:v>
                      </c:pt>
                      <c:pt idx="4912">
                        <c:v>31/05/2023 14:46</c:v>
                      </c:pt>
                      <c:pt idx="4913">
                        <c:v>31/05/2023 14:46</c:v>
                      </c:pt>
                      <c:pt idx="4914">
                        <c:v>31/05/2023 14:46</c:v>
                      </c:pt>
                      <c:pt idx="4915">
                        <c:v>31/05/2023 14:46</c:v>
                      </c:pt>
                      <c:pt idx="4916">
                        <c:v>31/05/2023 14:46</c:v>
                      </c:pt>
                      <c:pt idx="4917">
                        <c:v>31/05/2023 14:46</c:v>
                      </c:pt>
                      <c:pt idx="4918">
                        <c:v>31/05/2023 14:46</c:v>
                      </c:pt>
                      <c:pt idx="4919">
                        <c:v>31/05/2023 14:46</c:v>
                      </c:pt>
                      <c:pt idx="4920">
                        <c:v>31/05/2023 14:46</c:v>
                      </c:pt>
                      <c:pt idx="4921">
                        <c:v>31/05/2023 14:46</c:v>
                      </c:pt>
                      <c:pt idx="4922">
                        <c:v>31/05/2023 14:46</c:v>
                      </c:pt>
                      <c:pt idx="4923">
                        <c:v>31/05/2023 14:46</c:v>
                      </c:pt>
                      <c:pt idx="4924">
                        <c:v>31/05/2023 14:46</c:v>
                      </c:pt>
                      <c:pt idx="4925">
                        <c:v>31/05/2023 14:46</c:v>
                      </c:pt>
                      <c:pt idx="4926">
                        <c:v>31/05/2023 14:46</c:v>
                      </c:pt>
                      <c:pt idx="4927">
                        <c:v>31/05/2023 14:46</c:v>
                      </c:pt>
                      <c:pt idx="4928">
                        <c:v>31/05/2023 14:46</c:v>
                      </c:pt>
                      <c:pt idx="4929">
                        <c:v>31/05/2023 14:46</c:v>
                      </c:pt>
                      <c:pt idx="4930">
                        <c:v>31/05/2023 14:46</c:v>
                      </c:pt>
                      <c:pt idx="4931">
                        <c:v>31/05/2023 14:46</c:v>
                      </c:pt>
                      <c:pt idx="4932">
                        <c:v>31/05/2023 14:46</c:v>
                      </c:pt>
                      <c:pt idx="4933">
                        <c:v>31/05/2023 14:46</c:v>
                      </c:pt>
                      <c:pt idx="4934">
                        <c:v>31/05/2023 14:46</c:v>
                      </c:pt>
                      <c:pt idx="4935">
                        <c:v>31/05/2023 14:46</c:v>
                      </c:pt>
                      <c:pt idx="4936">
                        <c:v>31/05/2023 14:46</c:v>
                      </c:pt>
                      <c:pt idx="4937">
                        <c:v>31/05/2023 14:46</c:v>
                      </c:pt>
                      <c:pt idx="4938">
                        <c:v>31/05/2023 14:46</c:v>
                      </c:pt>
                      <c:pt idx="4939">
                        <c:v>31/05/2023 14:46</c:v>
                      </c:pt>
                      <c:pt idx="4940">
                        <c:v>31/05/2023 14:46</c:v>
                      </c:pt>
                      <c:pt idx="4941">
                        <c:v>31/05/2023 14:46</c:v>
                      </c:pt>
                      <c:pt idx="4942">
                        <c:v>31/05/2023 14:46</c:v>
                      </c:pt>
                      <c:pt idx="4943">
                        <c:v>31/05/2023 14:46</c:v>
                      </c:pt>
                      <c:pt idx="4944">
                        <c:v>31/05/2023 14:46</c:v>
                      </c:pt>
                      <c:pt idx="4945">
                        <c:v>31/05/2023 14:46</c:v>
                      </c:pt>
                      <c:pt idx="4946">
                        <c:v>31/05/2023 14:46</c:v>
                      </c:pt>
                      <c:pt idx="4947">
                        <c:v>31/05/2023 14:46</c:v>
                      </c:pt>
                      <c:pt idx="4948">
                        <c:v>31/05/2023 14:46</c:v>
                      </c:pt>
                      <c:pt idx="4949">
                        <c:v>31/05/2023 14:46</c:v>
                      </c:pt>
                      <c:pt idx="4950">
                        <c:v>31/05/2023 14:46</c:v>
                      </c:pt>
                      <c:pt idx="4951">
                        <c:v>31/05/2023 14:46</c:v>
                      </c:pt>
                      <c:pt idx="4952">
                        <c:v>31/05/2023 14:46</c:v>
                      </c:pt>
                      <c:pt idx="4953">
                        <c:v>31/05/2023 14:46</c:v>
                      </c:pt>
                      <c:pt idx="4954">
                        <c:v>31/05/2023 14:46</c:v>
                      </c:pt>
                      <c:pt idx="4955">
                        <c:v>31/05/2023 14:46</c:v>
                      </c:pt>
                      <c:pt idx="4956">
                        <c:v>31/05/2023 14:46</c:v>
                      </c:pt>
                      <c:pt idx="4957">
                        <c:v>31/05/2023 14:46</c:v>
                      </c:pt>
                      <c:pt idx="4958">
                        <c:v>31/05/2023 14:46</c:v>
                      </c:pt>
                      <c:pt idx="4959">
                        <c:v>31/05/2023 14:46</c:v>
                      </c:pt>
                      <c:pt idx="4960">
                        <c:v>31/05/2023 14:46</c:v>
                      </c:pt>
                      <c:pt idx="4961">
                        <c:v>31/05/2023 14:46</c:v>
                      </c:pt>
                      <c:pt idx="4962">
                        <c:v>31/05/2023 14:46</c:v>
                      </c:pt>
                      <c:pt idx="4963">
                        <c:v>31/05/2023 14:46</c:v>
                      </c:pt>
                      <c:pt idx="4964">
                        <c:v>31/05/2023 14:46</c:v>
                      </c:pt>
                      <c:pt idx="4965">
                        <c:v>31/05/2023 14:46</c:v>
                      </c:pt>
                      <c:pt idx="4966">
                        <c:v>31/05/2023 14:46</c:v>
                      </c:pt>
                      <c:pt idx="4967">
                        <c:v>31/05/2023 14:46</c:v>
                      </c:pt>
                      <c:pt idx="4968">
                        <c:v>31/05/2023 14:46</c:v>
                      </c:pt>
                      <c:pt idx="4969">
                        <c:v>31/05/2023 14:47</c:v>
                      </c:pt>
                      <c:pt idx="4970">
                        <c:v>31/05/2023 14:47</c:v>
                      </c:pt>
                      <c:pt idx="4971">
                        <c:v>31/05/2023 14:47</c:v>
                      </c:pt>
                      <c:pt idx="4972">
                        <c:v>31/05/2023 14:47</c:v>
                      </c:pt>
                      <c:pt idx="4973">
                        <c:v>31/05/2023 14:47</c:v>
                      </c:pt>
                      <c:pt idx="4974">
                        <c:v>31/05/2023 14:47</c:v>
                      </c:pt>
                      <c:pt idx="4975">
                        <c:v>31/05/2023 14:47</c:v>
                      </c:pt>
                      <c:pt idx="4976">
                        <c:v>31/05/2023 14:47</c:v>
                      </c:pt>
                      <c:pt idx="4977">
                        <c:v>31/05/2023 14:47</c:v>
                      </c:pt>
                      <c:pt idx="4978">
                        <c:v>31/05/2023 14:47</c:v>
                      </c:pt>
                      <c:pt idx="4979">
                        <c:v>31/05/2023 14:47</c:v>
                      </c:pt>
                      <c:pt idx="4980">
                        <c:v>31/05/2023 14:47</c:v>
                      </c:pt>
                      <c:pt idx="4981">
                        <c:v>31/05/2023 14:47</c:v>
                      </c:pt>
                      <c:pt idx="4982">
                        <c:v>31/05/2023 14:47</c:v>
                      </c:pt>
                      <c:pt idx="4983">
                        <c:v>31/05/2023 14:47</c:v>
                      </c:pt>
                      <c:pt idx="4984">
                        <c:v>31/05/2023 14:47</c:v>
                      </c:pt>
                      <c:pt idx="4985">
                        <c:v>31/05/2023 14:47</c:v>
                      </c:pt>
                      <c:pt idx="4986">
                        <c:v>31/05/2023 14:47</c:v>
                      </c:pt>
                      <c:pt idx="4987">
                        <c:v>31/05/2023 14:47</c:v>
                      </c:pt>
                      <c:pt idx="4988">
                        <c:v>31/05/2023 14:47</c:v>
                      </c:pt>
                      <c:pt idx="4989">
                        <c:v>31/05/2023 14:47</c:v>
                      </c:pt>
                      <c:pt idx="4990">
                        <c:v>31/05/2023 14:47</c:v>
                      </c:pt>
                      <c:pt idx="4991">
                        <c:v>31/05/2023 14:47</c:v>
                      </c:pt>
                      <c:pt idx="4992">
                        <c:v>31/05/2023 14:47</c:v>
                      </c:pt>
                      <c:pt idx="4993">
                        <c:v>31/05/2023 14:47</c:v>
                      </c:pt>
                      <c:pt idx="4994">
                        <c:v>31/05/2023 14:47</c:v>
                      </c:pt>
                      <c:pt idx="4995">
                        <c:v>31/05/2023 14:47</c:v>
                      </c:pt>
                      <c:pt idx="4996">
                        <c:v>31/05/2023 14:47</c:v>
                      </c:pt>
                      <c:pt idx="4997">
                        <c:v>31/05/2023 14:47</c:v>
                      </c:pt>
                      <c:pt idx="4998">
                        <c:v>31/05/2023 14:47</c:v>
                      </c:pt>
                      <c:pt idx="4999">
                        <c:v>31/05/2023 14:47</c:v>
                      </c:pt>
                      <c:pt idx="5000">
                        <c:v>31/05/2023 14:47</c:v>
                      </c:pt>
                      <c:pt idx="5001">
                        <c:v>31/05/2023 14:47</c:v>
                      </c:pt>
                      <c:pt idx="5002">
                        <c:v>31/05/2023 14:47</c:v>
                      </c:pt>
                      <c:pt idx="5003">
                        <c:v>31/05/2023 14:47</c:v>
                      </c:pt>
                      <c:pt idx="5004">
                        <c:v>31/05/2023 14:47</c:v>
                      </c:pt>
                      <c:pt idx="5005">
                        <c:v>31/05/2023 14:47</c:v>
                      </c:pt>
                      <c:pt idx="5006">
                        <c:v>31/05/2023 14:47</c:v>
                      </c:pt>
                      <c:pt idx="5007">
                        <c:v>31/05/2023 14:47</c:v>
                      </c:pt>
                      <c:pt idx="5008">
                        <c:v>31/05/2023 14:47</c:v>
                      </c:pt>
                      <c:pt idx="5009">
                        <c:v>31/05/2023 14:47</c:v>
                      </c:pt>
                      <c:pt idx="5010">
                        <c:v>31/05/2023 14:47</c:v>
                      </c:pt>
                      <c:pt idx="5011">
                        <c:v>31/05/2023 14:47</c:v>
                      </c:pt>
                      <c:pt idx="5012">
                        <c:v>31/05/2023 14:47</c:v>
                      </c:pt>
                      <c:pt idx="5013">
                        <c:v>31/05/2023 14:47</c:v>
                      </c:pt>
                      <c:pt idx="5014">
                        <c:v>31/05/2023 14:47</c:v>
                      </c:pt>
                      <c:pt idx="5015">
                        <c:v>31/05/2023 14:47</c:v>
                      </c:pt>
                      <c:pt idx="5016">
                        <c:v>31/05/2023 14:47</c:v>
                      </c:pt>
                      <c:pt idx="5017">
                        <c:v>31/05/2023 14:47</c:v>
                      </c:pt>
                      <c:pt idx="5018">
                        <c:v>31/05/2023 14:47</c:v>
                      </c:pt>
                      <c:pt idx="5019">
                        <c:v>31/05/2023 14:47</c:v>
                      </c:pt>
                      <c:pt idx="5020">
                        <c:v>31/05/2023 14:47</c:v>
                      </c:pt>
                      <c:pt idx="5021">
                        <c:v>31/05/2023 14:47</c:v>
                      </c:pt>
                      <c:pt idx="5022">
                        <c:v>31/05/2023 14:47</c:v>
                      </c:pt>
                      <c:pt idx="5023">
                        <c:v>31/05/2023 14:47</c:v>
                      </c:pt>
                      <c:pt idx="5024">
                        <c:v>31/05/2023 14:47</c:v>
                      </c:pt>
                      <c:pt idx="5025">
                        <c:v>31/05/2023 14:47</c:v>
                      </c:pt>
                      <c:pt idx="5026">
                        <c:v>31/05/2023 14:47</c:v>
                      </c:pt>
                      <c:pt idx="5027">
                        <c:v>31/05/2023 14:47</c:v>
                      </c:pt>
                      <c:pt idx="5028">
                        <c:v>31/05/2023 14:48</c:v>
                      </c:pt>
                      <c:pt idx="5029">
                        <c:v>31/05/2023 14:48</c:v>
                      </c:pt>
                      <c:pt idx="5030">
                        <c:v>31/05/2023 14:48</c:v>
                      </c:pt>
                      <c:pt idx="5031">
                        <c:v>31/05/2023 14:48</c:v>
                      </c:pt>
                      <c:pt idx="5032">
                        <c:v>31/05/2023 14:48</c:v>
                      </c:pt>
                      <c:pt idx="5033">
                        <c:v>31/05/2023 14:48</c:v>
                      </c:pt>
                      <c:pt idx="5034">
                        <c:v>31/05/2023 14:48</c:v>
                      </c:pt>
                      <c:pt idx="5035">
                        <c:v>31/05/2023 14:48</c:v>
                      </c:pt>
                      <c:pt idx="5036">
                        <c:v>31/05/2023 14:48</c:v>
                      </c:pt>
                      <c:pt idx="5037">
                        <c:v>31/05/2023 14:48</c:v>
                      </c:pt>
                      <c:pt idx="5038">
                        <c:v>31/05/2023 14:48</c:v>
                      </c:pt>
                      <c:pt idx="5039">
                        <c:v>31/05/2023 14:48</c:v>
                      </c:pt>
                      <c:pt idx="5040">
                        <c:v>31/05/2023 14:48</c:v>
                      </c:pt>
                      <c:pt idx="5041">
                        <c:v>31/05/2023 14:48</c:v>
                      </c:pt>
                      <c:pt idx="5042">
                        <c:v>31/05/2023 14:48</c:v>
                      </c:pt>
                      <c:pt idx="5043">
                        <c:v>31/05/2023 14:48</c:v>
                      </c:pt>
                      <c:pt idx="5044">
                        <c:v>31/05/2023 14:48</c:v>
                      </c:pt>
                      <c:pt idx="5045">
                        <c:v>31/05/2023 14:48</c:v>
                      </c:pt>
                      <c:pt idx="5046">
                        <c:v>31/05/2023 14:48</c:v>
                      </c:pt>
                      <c:pt idx="5047">
                        <c:v>31/05/2023 14:48</c:v>
                      </c:pt>
                      <c:pt idx="5048">
                        <c:v>31/05/2023 14:48</c:v>
                      </c:pt>
                      <c:pt idx="5049">
                        <c:v>31/05/2023 14:48</c:v>
                      </c:pt>
                      <c:pt idx="5050">
                        <c:v>31/05/2023 14:48</c:v>
                      </c:pt>
                      <c:pt idx="5051">
                        <c:v>31/05/2023 14:48</c:v>
                      </c:pt>
                      <c:pt idx="5052">
                        <c:v>31/05/2023 14:48</c:v>
                      </c:pt>
                      <c:pt idx="5053">
                        <c:v>31/05/2023 14:48</c:v>
                      </c:pt>
                      <c:pt idx="5054">
                        <c:v>31/05/2023 14:48</c:v>
                      </c:pt>
                      <c:pt idx="5055">
                        <c:v>31/05/2023 14:48</c:v>
                      </c:pt>
                      <c:pt idx="5056">
                        <c:v>31/05/2023 14:48</c:v>
                      </c:pt>
                      <c:pt idx="5057">
                        <c:v>31/05/2023 14:48</c:v>
                      </c:pt>
                      <c:pt idx="5058">
                        <c:v>31/05/2023 14:48</c:v>
                      </c:pt>
                      <c:pt idx="5059">
                        <c:v>31/05/2023 14:48</c:v>
                      </c:pt>
                      <c:pt idx="5060">
                        <c:v>31/05/2023 14:48</c:v>
                      </c:pt>
                      <c:pt idx="5061">
                        <c:v>31/05/2023 14:48</c:v>
                      </c:pt>
                      <c:pt idx="5062">
                        <c:v>31/05/2023 14:48</c:v>
                      </c:pt>
                      <c:pt idx="5063">
                        <c:v>31/05/2023 14:48</c:v>
                      </c:pt>
                      <c:pt idx="5064">
                        <c:v>31/05/2023 14:48</c:v>
                      </c:pt>
                      <c:pt idx="5065">
                        <c:v>31/05/2023 14:48</c:v>
                      </c:pt>
                      <c:pt idx="5066">
                        <c:v>31/05/2023 14:48</c:v>
                      </c:pt>
                      <c:pt idx="5067">
                        <c:v>31/05/2023 14:48</c:v>
                      </c:pt>
                      <c:pt idx="5068">
                        <c:v>31/05/2023 14:48</c:v>
                      </c:pt>
                      <c:pt idx="5069">
                        <c:v>31/05/2023 14:48</c:v>
                      </c:pt>
                      <c:pt idx="5070">
                        <c:v>31/05/2023 14:48</c:v>
                      </c:pt>
                      <c:pt idx="5071">
                        <c:v>31/05/2023 14:48</c:v>
                      </c:pt>
                      <c:pt idx="5072">
                        <c:v>31/05/2023 14:48</c:v>
                      </c:pt>
                      <c:pt idx="5073">
                        <c:v>31/05/2023 14:48</c:v>
                      </c:pt>
                      <c:pt idx="5074">
                        <c:v>31/05/2023 14:48</c:v>
                      </c:pt>
                      <c:pt idx="5075">
                        <c:v>31/05/2023 14:48</c:v>
                      </c:pt>
                      <c:pt idx="5076">
                        <c:v>31/05/2023 14:48</c:v>
                      </c:pt>
                      <c:pt idx="5077">
                        <c:v>31/05/2023 14:48</c:v>
                      </c:pt>
                      <c:pt idx="5078">
                        <c:v>31/05/2023 14:48</c:v>
                      </c:pt>
                      <c:pt idx="5079">
                        <c:v>31/05/2023 14:48</c:v>
                      </c:pt>
                      <c:pt idx="5080">
                        <c:v>31/05/2023 14:48</c:v>
                      </c:pt>
                      <c:pt idx="5081">
                        <c:v>31/05/2023 14:48</c:v>
                      </c:pt>
                      <c:pt idx="5082">
                        <c:v>31/05/2023 14:48</c:v>
                      </c:pt>
                      <c:pt idx="5083">
                        <c:v>31/05/2023 14:48</c:v>
                      </c:pt>
                      <c:pt idx="5084">
                        <c:v>31/05/2023 14:48</c:v>
                      </c:pt>
                      <c:pt idx="5085">
                        <c:v>31/05/2023 14:48</c:v>
                      </c:pt>
                      <c:pt idx="5086">
                        <c:v>31/05/2023 14:48</c:v>
                      </c:pt>
                      <c:pt idx="5087">
                        <c:v>31/05/2023 14:48</c:v>
                      </c:pt>
                      <c:pt idx="5088">
                        <c:v>31/05/2023 14:49</c:v>
                      </c:pt>
                      <c:pt idx="5089">
                        <c:v>31/05/2023 14:49</c:v>
                      </c:pt>
                      <c:pt idx="5090">
                        <c:v>31/05/2023 14:49</c:v>
                      </c:pt>
                      <c:pt idx="5091">
                        <c:v>31/05/2023 14:49</c:v>
                      </c:pt>
                      <c:pt idx="5092">
                        <c:v>31/05/2023 14:49</c:v>
                      </c:pt>
                      <c:pt idx="5093">
                        <c:v>31/05/2023 14:49</c:v>
                      </c:pt>
                      <c:pt idx="5094">
                        <c:v>31/05/2023 14:49</c:v>
                      </c:pt>
                      <c:pt idx="5095">
                        <c:v>31/05/2023 14:49</c:v>
                      </c:pt>
                      <c:pt idx="5096">
                        <c:v>31/05/2023 14:49</c:v>
                      </c:pt>
                      <c:pt idx="5097">
                        <c:v>31/05/2023 14:49</c:v>
                      </c:pt>
                      <c:pt idx="5098">
                        <c:v>31/05/2023 14:49</c:v>
                      </c:pt>
                      <c:pt idx="5099">
                        <c:v>31/05/2023 14:49</c:v>
                      </c:pt>
                      <c:pt idx="5100">
                        <c:v>31/05/2023 14:49</c:v>
                      </c:pt>
                      <c:pt idx="5101">
                        <c:v>31/05/2023 14:49</c:v>
                      </c:pt>
                      <c:pt idx="5102">
                        <c:v>31/05/2023 14:49</c:v>
                      </c:pt>
                      <c:pt idx="5103">
                        <c:v>31/05/2023 14:49</c:v>
                      </c:pt>
                      <c:pt idx="5104">
                        <c:v>31/05/2023 14:49</c:v>
                      </c:pt>
                      <c:pt idx="5105">
                        <c:v>31/05/2023 14:49</c:v>
                      </c:pt>
                      <c:pt idx="5106">
                        <c:v>31/05/2023 14:49</c:v>
                      </c:pt>
                      <c:pt idx="5107">
                        <c:v>31/05/2023 14:49</c:v>
                      </c:pt>
                      <c:pt idx="5108">
                        <c:v>31/05/2023 14:49</c:v>
                      </c:pt>
                      <c:pt idx="5109">
                        <c:v>31/05/2023 14:49</c:v>
                      </c:pt>
                      <c:pt idx="5110">
                        <c:v>31/05/2023 14:49</c:v>
                      </c:pt>
                      <c:pt idx="5111">
                        <c:v>31/05/2023 14:49</c:v>
                      </c:pt>
                      <c:pt idx="5112">
                        <c:v>31/05/2023 14:49</c:v>
                      </c:pt>
                      <c:pt idx="5113">
                        <c:v>31/05/2023 14:49</c:v>
                      </c:pt>
                      <c:pt idx="5114">
                        <c:v>31/05/2023 14:49</c:v>
                      </c:pt>
                      <c:pt idx="5115">
                        <c:v>31/05/2023 14:49</c:v>
                      </c:pt>
                      <c:pt idx="5116">
                        <c:v>31/05/2023 14:49</c:v>
                      </c:pt>
                      <c:pt idx="5117">
                        <c:v>31/05/2023 14:49</c:v>
                      </c:pt>
                      <c:pt idx="5118">
                        <c:v>31/05/2023 14:49</c:v>
                      </c:pt>
                      <c:pt idx="5119">
                        <c:v>31/05/2023 14:49</c:v>
                      </c:pt>
                      <c:pt idx="5120">
                        <c:v>31/05/2023 14:49</c:v>
                      </c:pt>
                      <c:pt idx="5121">
                        <c:v>31/05/2023 14:49</c:v>
                      </c:pt>
                      <c:pt idx="5122">
                        <c:v>31/05/2023 14:49</c:v>
                      </c:pt>
                      <c:pt idx="5123">
                        <c:v>31/05/2023 14:49</c:v>
                      </c:pt>
                      <c:pt idx="5124">
                        <c:v>31/05/2023 14:49</c:v>
                      </c:pt>
                      <c:pt idx="5125">
                        <c:v>31/05/2023 14:49</c:v>
                      </c:pt>
                      <c:pt idx="5126">
                        <c:v>31/05/2023 14:49</c:v>
                      </c:pt>
                      <c:pt idx="5127">
                        <c:v>31/05/2023 14:49</c:v>
                      </c:pt>
                      <c:pt idx="5128">
                        <c:v>31/05/2023 14:49</c:v>
                      </c:pt>
                      <c:pt idx="5129">
                        <c:v>31/05/2023 14:49</c:v>
                      </c:pt>
                      <c:pt idx="5130">
                        <c:v>31/05/2023 14:49</c:v>
                      </c:pt>
                      <c:pt idx="5131">
                        <c:v>31/05/2023 14:49</c:v>
                      </c:pt>
                      <c:pt idx="5132">
                        <c:v>31/05/2023 14:49</c:v>
                      </c:pt>
                      <c:pt idx="5133">
                        <c:v>31/05/2023 14:49</c:v>
                      </c:pt>
                      <c:pt idx="5134">
                        <c:v>31/05/2023 14:49</c:v>
                      </c:pt>
                      <c:pt idx="5135">
                        <c:v>31/05/2023 14:49</c:v>
                      </c:pt>
                      <c:pt idx="5136">
                        <c:v>31/05/2023 14:49</c:v>
                      </c:pt>
                      <c:pt idx="5137">
                        <c:v>31/05/2023 14:49</c:v>
                      </c:pt>
                      <c:pt idx="5138">
                        <c:v>31/05/2023 14:49</c:v>
                      </c:pt>
                      <c:pt idx="5139">
                        <c:v>31/05/2023 14:49</c:v>
                      </c:pt>
                      <c:pt idx="5140">
                        <c:v>31/05/2023 14:49</c:v>
                      </c:pt>
                      <c:pt idx="5141">
                        <c:v>31/05/2023 14:49</c:v>
                      </c:pt>
                      <c:pt idx="5142">
                        <c:v>31/05/2023 14:49</c:v>
                      </c:pt>
                      <c:pt idx="5143">
                        <c:v>31/05/2023 14:49</c:v>
                      </c:pt>
                      <c:pt idx="5144">
                        <c:v>31/05/2023 14:49</c:v>
                      </c:pt>
                      <c:pt idx="5145">
                        <c:v>31/05/2023 14:49</c:v>
                      </c:pt>
                      <c:pt idx="5146">
                        <c:v>31/05/2023 14:49</c:v>
                      </c:pt>
                      <c:pt idx="5147">
                        <c:v>31/05/2023 14:49</c:v>
                      </c:pt>
                      <c:pt idx="5148">
                        <c:v>31/05/2023 14:50</c:v>
                      </c:pt>
                      <c:pt idx="5149">
                        <c:v>31/05/2023 14:50</c:v>
                      </c:pt>
                      <c:pt idx="5150">
                        <c:v>31/05/2023 14:50</c:v>
                      </c:pt>
                      <c:pt idx="5151">
                        <c:v>31/05/2023 14:50</c:v>
                      </c:pt>
                      <c:pt idx="5152">
                        <c:v>31/05/2023 14:50</c:v>
                      </c:pt>
                      <c:pt idx="5153">
                        <c:v>31/05/2023 14:50</c:v>
                      </c:pt>
                      <c:pt idx="5154">
                        <c:v>31/05/2023 14:50</c:v>
                      </c:pt>
                      <c:pt idx="5155">
                        <c:v>31/05/2023 14:50</c:v>
                      </c:pt>
                      <c:pt idx="5156">
                        <c:v>31/05/2023 14:50</c:v>
                      </c:pt>
                      <c:pt idx="5157">
                        <c:v>31/05/2023 14:50</c:v>
                      </c:pt>
                      <c:pt idx="5158">
                        <c:v>31/05/2023 14:50</c:v>
                      </c:pt>
                      <c:pt idx="5159">
                        <c:v>31/05/2023 14:50</c:v>
                      </c:pt>
                      <c:pt idx="5160">
                        <c:v>31/05/2023 14:50</c:v>
                      </c:pt>
                      <c:pt idx="5161">
                        <c:v>31/05/2023 14:50</c:v>
                      </c:pt>
                      <c:pt idx="5162">
                        <c:v>31/05/2023 14:50</c:v>
                      </c:pt>
                      <c:pt idx="5163">
                        <c:v>31/05/2023 14:50</c:v>
                      </c:pt>
                      <c:pt idx="5164">
                        <c:v>31/05/2023 14:50</c:v>
                      </c:pt>
                      <c:pt idx="5165">
                        <c:v>31/05/2023 14:50</c:v>
                      </c:pt>
                      <c:pt idx="5166">
                        <c:v>31/05/2023 14:50</c:v>
                      </c:pt>
                      <c:pt idx="5167">
                        <c:v>31/05/2023 14:50</c:v>
                      </c:pt>
                      <c:pt idx="5168">
                        <c:v>31/05/2023 14:50</c:v>
                      </c:pt>
                      <c:pt idx="5169">
                        <c:v>31/05/2023 14:50</c:v>
                      </c:pt>
                      <c:pt idx="5170">
                        <c:v>31/05/2023 14:50</c:v>
                      </c:pt>
                      <c:pt idx="5171">
                        <c:v>31/05/2023 14:50</c:v>
                      </c:pt>
                      <c:pt idx="5172">
                        <c:v>31/05/2023 14:50</c:v>
                      </c:pt>
                      <c:pt idx="5173">
                        <c:v>31/05/2023 14:50</c:v>
                      </c:pt>
                      <c:pt idx="5174">
                        <c:v>31/05/2023 14:50</c:v>
                      </c:pt>
                      <c:pt idx="5175">
                        <c:v>31/05/2023 14:50</c:v>
                      </c:pt>
                      <c:pt idx="5176">
                        <c:v>31/05/2023 14:50</c:v>
                      </c:pt>
                      <c:pt idx="5177">
                        <c:v>31/05/2023 14:50</c:v>
                      </c:pt>
                      <c:pt idx="5178">
                        <c:v>31/05/2023 14:50</c:v>
                      </c:pt>
                      <c:pt idx="5179">
                        <c:v>31/05/2023 14:50</c:v>
                      </c:pt>
                      <c:pt idx="5180">
                        <c:v>31/05/2023 14:50</c:v>
                      </c:pt>
                      <c:pt idx="5181">
                        <c:v>31/05/2023 14:50</c:v>
                      </c:pt>
                      <c:pt idx="5182">
                        <c:v>31/05/2023 14:50</c:v>
                      </c:pt>
                      <c:pt idx="5183">
                        <c:v>31/05/2023 14:50</c:v>
                      </c:pt>
                      <c:pt idx="5184">
                        <c:v>31/05/2023 14:50</c:v>
                      </c:pt>
                      <c:pt idx="5185">
                        <c:v>31/05/2023 14:50</c:v>
                      </c:pt>
                      <c:pt idx="5186">
                        <c:v>31/05/2023 14:50</c:v>
                      </c:pt>
                      <c:pt idx="5187">
                        <c:v>31/05/2023 14:50</c:v>
                      </c:pt>
                      <c:pt idx="5188">
                        <c:v>31/05/2023 14:50</c:v>
                      </c:pt>
                      <c:pt idx="5189">
                        <c:v>31/05/2023 14:50</c:v>
                      </c:pt>
                      <c:pt idx="5190">
                        <c:v>31/05/2023 14:50</c:v>
                      </c:pt>
                      <c:pt idx="5191">
                        <c:v>31/05/2023 14:50</c:v>
                      </c:pt>
                      <c:pt idx="5192">
                        <c:v>31/05/2023 14:50</c:v>
                      </c:pt>
                      <c:pt idx="5193">
                        <c:v>31/05/2023 14:50</c:v>
                      </c:pt>
                      <c:pt idx="5194">
                        <c:v>31/05/2023 14:50</c:v>
                      </c:pt>
                      <c:pt idx="5195">
                        <c:v>31/05/2023 14:50</c:v>
                      </c:pt>
                      <c:pt idx="5196">
                        <c:v>31/05/2023 14:50</c:v>
                      </c:pt>
                      <c:pt idx="5197">
                        <c:v>31/05/2023 14:50</c:v>
                      </c:pt>
                      <c:pt idx="5198">
                        <c:v>31/05/2023 14:50</c:v>
                      </c:pt>
                      <c:pt idx="5199">
                        <c:v>31/05/2023 14:50</c:v>
                      </c:pt>
                      <c:pt idx="5200">
                        <c:v>31/05/2023 14:50</c:v>
                      </c:pt>
                      <c:pt idx="5201">
                        <c:v>31/05/2023 14:50</c:v>
                      </c:pt>
                      <c:pt idx="5202">
                        <c:v>31/05/2023 14:50</c:v>
                      </c:pt>
                      <c:pt idx="5203">
                        <c:v>31/05/2023 14:50</c:v>
                      </c:pt>
                      <c:pt idx="5204">
                        <c:v>31/05/2023 14:50</c:v>
                      </c:pt>
                      <c:pt idx="5205">
                        <c:v>31/05/2023 14:50</c:v>
                      </c:pt>
                      <c:pt idx="5206">
                        <c:v>31/05/2023 14:50</c:v>
                      </c:pt>
                      <c:pt idx="5207">
                        <c:v>31/05/2023 14:51</c:v>
                      </c:pt>
                      <c:pt idx="5208">
                        <c:v>31/05/2023 14:51</c:v>
                      </c:pt>
                      <c:pt idx="5209">
                        <c:v>31/05/2023 14:51</c:v>
                      </c:pt>
                      <c:pt idx="5210">
                        <c:v>31/05/2023 14:51</c:v>
                      </c:pt>
                      <c:pt idx="5211">
                        <c:v>31/05/2023 14:51</c:v>
                      </c:pt>
                      <c:pt idx="5212">
                        <c:v>31/05/2023 14:51</c:v>
                      </c:pt>
                      <c:pt idx="5213">
                        <c:v>31/05/2023 14:51</c:v>
                      </c:pt>
                      <c:pt idx="5214">
                        <c:v>31/05/2023 14:51</c:v>
                      </c:pt>
                      <c:pt idx="5215">
                        <c:v>31/05/2023 14:51</c:v>
                      </c:pt>
                      <c:pt idx="5216">
                        <c:v>31/05/2023 14:51</c:v>
                      </c:pt>
                      <c:pt idx="5217">
                        <c:v>31/05/2023 14:51</c:v>
                      </c:pt>
                      <c:pt idx="5218">
                        <c:v>31/05/2023 14:51</c:v>
                      </c:pt>
                      <c:pt idx="5219">
                        <c:v>31/05/2023 14:51</c:v>
                      </c:pt>
                      <c:pt idx="5220">
                        <c:v>31/05/2023 14:51</c:v>
                      </c:pt>
                      <c:pt idx="5221">
                        <c:v>31/05/2023 14:51</c:v>
                      </c:pt>
                      <c:pt idx="5222">
                        <c:v>31/05/2023 14:51</c:v>
                      </c:pt>
                      <c:pt idx="5223">
                        <c:v>31/05/2023 14:51</c:v>
                      </c:pt>
                      <c:pt idx="5224">
                        <c:v>31/05/2023 14:51</c:v>
                      </c:pt>
                      <c:pt idx="5225">
                        <c:v>31/05/2023 14:51</c:v>
                      </c:pt>
                      <c:pt idx="5226">
                        <c:v>31/05/2023 14:51</c:v>
                      </c:pt>
                      <c:pt idx="5227">
                        <c:v>31/05/2023 14:51</c:v>
                      </c:pt>
                      <c:pt idx="5228">
                        <c:v>31/05/2023 14:51</c:v>
                      </c:pt>
                      <c:pt idx="5229">
                        <c:v>31/05/2023 14:51</c:v>
                      </c:pt>
                      <c:pt idx="5230">
                        <c:v>31/05/2023 14:51</c:v>
                      </c:pt>
                      <c:pt idx="5231">
                        <c:v>31/05/2023 14:51</c:v>
                      </c:pt>
                      <c:pt idx="5232">
                        <c:v>31/05/2023 14:51</c:v>
                      </c:pt>
                      <c:pt idx="5233">
                        <c:v>31/05/2023 14:51</c:v>
                      </c:pt>
                      <c:pt idx="5234">
                        <c:v>31/05/2023 14:51</c:v>
                      </c:pt>
                      <c:pt idx="5235">
                        <c:v>31/05/2023 14:51</c:v>
                      </c:pt>
                      <c:pt idx="5236">
                        <c:v>31/05/2023 14:51</c:v>
                      </c:pt>
                      <c:pt idx="5237">
                        <c:v>31/05/2023 14:51</c:v>
                      </c:pt>
                      <c:pt idx="5238">
                        <c:v>31/05/2023 14:51</c:v>
                      </c:pt>
                      <c:pt idx="5239">
                        <c:v>31/05/2023 14:51</c:v>
                      </c:pt>
                      <c:pt idx="5240">
                        <c:v>31/05/2023 14:51</c:v>
                      </c:pt>
                      <c:pt idx="5241">
                        <c:v>31/05/2023 14:51</c:v>
                      </c:pt>
                      <c:pt idx="5242">
                        <c:v>31/05/2023 14:51</c:v>
                      </c:pt>
                      <c:pt idx="5243">
                        <c:v>31/05/2023 14:51</c:v>
                      </c:pt>
                      <c:pt idx="5244">
                        <c:v>31/05/2023 14:51</c:v>
                      </c:pt>
                      <c:pt idx="5245">
                        <c:v>31/05/2023 14:51</c:v>
                      </c:pt>
                      <c:pt idx="5246">
                        <c:v>31/05/2023 14:51</c:v>
                      </c:pt>
                      <c:pt idx="5247">
                        <c:v>31/05/2023 14:51</c:v>
                      </c:pt>
                      <c:pt idx="5248">
                        <c:v>31/05/2023 14:51</c:v>
                      </c:pt>
                      <c:pt idx="5249">
                        <c:v>31/05/2023 14:51</c:v>
                      </c:pt>
                      <c:pt idx="5250">
                        <c:v>31/05/2023 14:51</c:v>
                      </c:pt>
                      <c:pt idx="5251">
                        <c:v>31/05/2023 14:51</c:v>
                      </c:pt>
                      <c:pt idx="5252">
                        <c:v>31/05/2023 14:51</c:v>
                      </c:pt>
                      <c:pt idx="5253">
                        <c:v>31/05/2023 14:51</c:v>
                      </c:pt>
                      <c:pt idx="5254">
                        <c:v>31/05/2023 14:51</c:v>
                      </c:pt>
                      <c:pt idx="5255">
                        <c:v>31/05/2023 14:51</c:v>
                      </c:pt>
                      <c:pt idx="5256">
                        <c:v>31/05/2023 14:51</c:v>
                      </c:pt>
                      <c:pt idx="5257">
                        <c:v>31/05/2023 14:51</c:v>
                      </c:pt>
                      <c:pt idx="5258">
                        <c:v>31/05/2023 14:51</c:v>
                      </c:pt>
                      <c:pt idx="5259">
                        <c:v>31/05/2023 14:51</c:v>
                      </c:pt>
                      <c:pt idx="5260">
                        <c:v>31/05/2023 14:51</c:v>
                      </c:pt>
                      <c:pt idx="5261">
                        <c:v>31/05/2023 14:51</c:v>
                      </c:pt>
                      <c:pt idx="5262">
                        <c:v>31/05/2023 14:51</c:v>
                      </c:pt>
                      <c:pt idx="5263">
                        <c:v>31/05/2023 14:51</c:v>
                      </c:pt>
                      <c:pt idx="5264">
                        <c:v>31/05/2023 14:51</c:v>
                      </c:pt>
                      <c:pt idx="5265">
                        <c:v>31/05/2023 14:51</c:v>
                      </c:pt>
                      <c:pt idx="5266">
                        <c:v>31/05/2023 14:51</c:v>
                      </c:pt>
                      <c:pt idx="5267">
                        <c:v>31/05/2023 14:52</c:v>
                      </c:pt>
                      <c:pt idx="5268">
                        <c:v>31/05/2023 14:52</c:v>
                      </c:pt>
                      <c:pt idx="5269">
                        <c:v>31/05/2023 14:52</c:v>
                      </c:pt>
                      <c:pt idx="5270">
                        <c:v>31/05/2023 14:52</c:v>
                      </c:pt>
                      <c:pt idx="5271">
                        <c:v>31/05/2023 14:52</c:v>
                      </c:pt>
                      <c:pt idx="5272">
                        <c:v>31/05/2023 14:52</c:v>
                      </c:pt>
                      <c:pt idx="5273">
                        <c:v>31/05/2023 14:52</c:v>
                      </c:pt>
                      <c:pt idx="5274">
                        <c:v>31/05/2023 14:52</c:v>
                      </c:pt>
                      <c:pt idx="5275">
                        <c:v>31/05/2023 14:52</c:v>
                      </c:pt>
                      <c:pt idx="5276">
                        <c:v>31/05/2023 14:52</c:v>
                      </c:pt>
                      <c:pt idx="5277">
                        <c:v>31/05/2023 14:52</c:v>
                      </c:pt>
                      <c:pt idx="5278">
                        <c:v>31/05/2023 14:52</c:v>
                      </c:pt>
                      <c:pt idx="5279">
                        <c:v>31/05/2023 14:52</c:v>
                      </c:pt>
                      <c:pt idx="5280">
                        <c:v>31/05/2023 14:52</c:v>
                      </c:pt>
                      <c:pt idx="5281">
                        <c:v>31/05/2023 14:52</c:v>
                      </c:pt>
                      <c:pt idx="5282">
                        <c:v>31/05/2023 14:52</c:v>
                      </c:pt>
                      <c:pt idx="5283">
                        <c:v>31/05/2023 14:52</c:v>
                      </c:pt>
                      <c:pt idx="5284">
                        <c:v>31/05/2023 14:52</c:v>
                      </c:pt>
                      <c:pt idx="5285">
                        <c:v>31/05/2023 14:52</c:v>
                      </c:pt>
                      <c:pt idx="5286">
                        <c:v>31/05/2023 14:52</c:v>
                      </c:pt>
                      <c:pt idx="5287">
                        <c:v>31/05/2023 14:52</c:v>
                      </c:pt>
                      <c:pt idx="5288">
                        <c:v>31/05/2023 14:52</c:v>
                      </c:pt>
                      <c:pt idx="5289">
                        <c:v>31/05/2023 14:52</c:v>
                      </c:pt>
                      <c:pt idx="5290">
                        <c:v>31/05/2023 14:52</c:v>
                      </c:pt>
                      <c:pt idx="5291">
                        <c:v>31/05/2023 14:52</c:v>
                      </c:pt>
                      <c:pt idx="5292">
                        <c:v>31/05/2023 14:52</c:v>
                      </c:pt>
                      <c:pt idx="5293">
                        <c:v>31/05/2023 14:52</c:v>
                      </c:pt>
                      <c:pt idx="5294">
                        <c:v>31/05/2023 14:52</c:v>
                      </c:pt>
                      <c:pt idx="5295">
                        <c:v>31/05/2023 14:52</c:v>
                      </c:pt>
                      <c:pt idx="5296">
                        <c:v>31/05/2023 14:52</c:v>
                      </c:pt>
                      <c:pt idx="5297">
                        <c:v>31/05/2023 14:52</c:v>
                      </c:pt>
                      <c:pt idx="5298">
                        <c:v>31/05/2023 14:52</c:v>
                      </c:pt>
                      <c:pt idx="5299">
                        <c:v>31/05/2023 14:52</c:v>
                      </c:pt>
                      <c:pt idx="5300">
                        <c:v>31/05/2023 14:52</c:v>
                      </c:pt>
                      <c:pt idx="5301">
                        <c:v>31/05/2023 14:52</c:v>
                      </c:pt>
                      <c:pt idx="5302">
                        <c:v>31/05/2023 14:52</c:v>
                      </c:pt>
                      <c:pt idx="5303">
                        <c:v>31/05/2023 14:52</c:v>
                      </c:pt>
                      <c:pt idx="5304">
                        <c:v>31/05/2023 14:52</c:v>
                      </c:pt>
                      <c:pt idx="5305">
                        <c:v>31/05/2023 14:52</c:v>
                      </c:pt>
                      <c:pt idx="5306">
                        <c:v>31/05/2023 14:52</c:v>
                      </c:pt>
                      <c:pt idx="5307">
                        <c:v>31/05/2023 14:52</c:v>
                      </c:pt>
                      <c:pt idx="5308">
                        <c:v>31/05/2023 14:52</c:v>
                      </c:pt>
                      <c:pt idx="5309">
                        <c:v>31/05/2023 14:52</c:v>
                      </c:pt>
                      <c:pt idx="5310">
                        <c:v>31/05/2023 14:52</c:v>
                      </c:pt>
                      <c:pt idx="5311">
                        <c:v>31/05/2023 14:52</c:v>
                      </c:pt>
                      <c:pt idx="5312">
                        <c:v>31/05/2023 14:52</c:v>
                      </c:pt>
                      <c:pt idx="5313">
                        <c:v>31/05/2023 14:52</c:v>
                      </c:pt>
                      <c:pt idx="5314">
                        <c:v>31/05/2023 14:52</c:v>
                      </c:pt>
                      <c:pt idx="5315">
                        <c:v>31/05/2023 14:52</c:v>
                      </c:pt>
                      <c:pt idx="5316">
                        <c:v>31/05/2023 14:52</c:v>
                      </c:pt>
                      <c:pt idx="5317">
                        <c:v>31/05/2023 14:52</c:v>
                      </c:pt>
                      <c:pt idx="5318">
                        <c:v>31/05/2023 14:52</c:v>
                      </c:pt>
                      <c:pt idx="5319">
                        <c:v>31/05/2023 14:52</c:v>
                      </c:pt>
                      <c:pt idx="5320">
                        <c:v>31/05/2023 14:52</c:v>
                      </c:pt>
                      <c:pt idx="5321">
                        <c:v>31/05/2023 14:52</c:v>
                      </c:pt>
                      <c:pt idx="5322">
                        <c:v>31/05/2023 14:52</c:v>
                      </c:pt>
                      <c:pt idx="5323">
                        <c:v>31/05/2023 14:52</c:v>
                      </c:pt>
                      <c:pt idx="5324">
                        <c:v>31/05/2023 14:52</c:v>
                      </c:pt>
                      <c:pt idx="5325">
                        <c:v>31/05/2023 14:52</c:v>
                      </c:pt>
                      <c:pt idx="5326">
                        <c:v>31/05/2023 14:53</c:v>
                      </c:pt>
                      <c:pt idx="5327">
                        <c:v>31/05/2023 14:53</c:v>
                      </c:pt>
                      <c:pt idx="5328">
                        <c:v>31/05/2023 14:53</c:v>
                      </c:pt>
                      <c:pt idx="5329">
                        <c:v>31/05/2023 14:53</c:v>
                      </c:pt>
                      <c:pt idx="5330">
                        <c:v>31/05/2023 14:53</c:v>
                      </c:pt>
                      <c:pt idx="5331">
                        <c:v>31/05/2023 14:53</c:v>
                      </c:pt>
                      <c:pt idx="5332">
                        <c:v>31/05/2023 14:53</c:v>
                      </c:pt>
                      <c:pt idx="5333">
                        <c:v>31/05/2023 14:53</c:v>
                      </c:pt>
                      <c:pt idx="5334">
                        <c:v>31/05/2023 14:53</c:v>
                      </c:pt>
                      <c:pt idx="5335">
                        <c:v>31/05/2023 14:53</c:v>
                      </c:pt>
                      <c:pt idx="5336">
                        <c:v>31/05/2023 14:53</c:v>
                      </c:pt>
                      <c:pt idx="5337">
                        <c:v>31/05/2023 14:53</c:v>
                      </c:pt>
                      <c:pt idx="5338">
                        <c:v>31/05/2023 14:53</c:v>
                      </c:pt>
                      <c:pt idx="5339">
                        <c:v>31/05/2023 14:53</c:v>
                      </c:pt>
                      <c:pt idx="5340">
                        <c:v>31/05/2023 14:53</c:v>
                      </c:pt>
                      <c:pt idx="5341">
                        <c:v>31/05/2023 14:53</c:v>
                      </c:pt>
                      <c:pt idx="5342">
                        <c:v>31/05/2023 14:53</c:v>
                      </c:pt>
                      <c:pt idx="5343">
                        <c:v>31/05/2023 14:53</c:v>
                      </c:pt>
                      <c:pt idx="5344">
                        <c:v>31/05/2023 14:53</c:v>
                      </c:pt>
                      <c:pt idx="5345">
                        <c:v>31/05/2023 14:53</c:v>
                      </c:pt>
                      <c:pt idx="5346">
                        <c:v>31/05/2023 14:53</c:v>
                      </c:pt>
                      <c:pt idx="5347">
                        <c:v>31/05/2023 14:53</c:v>
                      </c:pt>
                      <c:pt idx="5348">
                        <c:v>31/05/2023 14:53</c:v>
                      </c:pt>
                      <c:pt idx="5349">
                        <c:v>31/05/2023 14:53</c:v>
                      </c:pt>
                      <c:pt idx="5350">
                        <c:v>31/05/2023 14:53</c:v>
                      </c:pt>
                      <c:pt idx="5351">
                        <c:v>31/05/2023 14:53</c:v>
                      </c:pt>
                      <c:pt idx="5352">
                        <c:v>31/05/2023 14:53</c:v>
                      </c:pt>
                      <c:pt idx="5353">
                        <c:v>31/05/2023 14:53</c:v>
                      </c:pt>
                      <c:pt idx="5354">
                        <c:v>31/05/2023 14:53</c:v>
                      </c:pt>
                      <c:pt idx="5355">
                        <c:v>31/05/2023 14:53</c:v>
                      </c:pt>
                      <c:pt idx="5356">
                        <c:v>31/05/2023 14:53</c:v>
                      </c:pt>
                      <c:pt idx="5357">
                        <c:v>31/05/2023 14:53</c:v>
                      </c:pt>
                      <c:pt idx="5358">
                        <c:v>31/05/2023 14:53</c:v>
                      </c:pt>
                      <c:pt idx="5359">
                        <c:v>31/05/2023 14:53</c:v>
                      </c:pt>
                      <c:pt idx="5360">
                        <c:v>31/05/2023 14:53</c:v>
                      </c:pt>
                      <c:pt idx="5361">
                        <c:v>31/05/2023 14:53</c:v>
                      </c:pt>
                      <c:pt idx="5362">
                        <c:v>31/05/2023 14:53</c:v>
                      </c:pt>
                      <c:pt idx="5363">
                        <c:v>31/05/2023 14:53</c:v>
                      </c:pt>
                      <c:pt idx="5364">
                        <c:v>31/05/2023 14:53</c:v>
                      </c:pt>
                      <c:pt idx="5365">
                        <c:v>31/05/2023 14:53</c:v>
                      </c:pt>
                      <c:pt idx="5366">
                        <c:v>31/05/2023 14:53</c:v>
                      </c:pt>
                      <c:pt idx="5367">
                        <c:v>31/05/2023 14:53</c:v>
                      </c:pt>
                      <c:pt idx="5368">
                        <c:v>31/05/2023 14:53</c:v>
                      </c:pt>
                      <c:pt idx="5369">
                        <c:v>31/05/2023 14:53</c:v>
                      </c:pt>
                      <c:pt idx="5370">
                        <c:v>31/05/2023 14:53</c:v>
                      </c:pt>
                      <c:pt idx="5371">
                        <c:v>31/05/2023 14:53</c:v>
                      </c:pt>
                      <c:pt idx="5372">
                        <c:v>31/05/2023 14:53</c:v>
                      </c:pt>
                      <c:pt idx="5373">
                        <c:v>31/05/2023 14:53</c:v>
                      </c:pt>
                      <c:pt idx="5374">
                        <c:v>31/05/2023 14:53</c:v>
                      </c:pt>
                      <c:pt idx="5375">
                        <c:v>31/05/2023 14:53</c:v>
                      </c:pt>
                      <c:pt idx="5376">
                        <c:v>31/05/2023 14:53</c:v>
                      </c:pt>
                      <c:pt idx="5377">
                        <c:v>31/05/2023 14:53</c:v>
                      </c:pt>
                      <c:pt idx="5378">
                        <c:v>31/05/2023 14:53</c:v>
                      </c:pt>
                      <c:pt idx="5379">
                        <c:v>31/05/2023 14:53</c:v>
                      </c:pt>
                      <c:pt idx="5380">
                        <c:v>31/05/2023 14:53</c:v>
                      </c:pt>
                      <c:pt idx="5381">
                        <c:v>31/05/2023 14:53</c:v>
                      </c:pt>
                      <c:pt idx="5382">
                        <c:v>31/05/2023 14:53</c:v>
                      </c:pt>
                      <c:pt idx="5383">
                        <c:v>31/05/2023 14:53</c:v>
                      </c:pt>
                      <c:pt idx="5384">
                        <c:v>31/05/2023 14:53</c:v>
                      </c:pt>
                      <c:pt idx="5385">
                        <c:v>31/05/2023 14:53</c:v>
                      </c:pt>
                      <c:pt idx="5386">
                        <c:v>31/05/2023 14:54</c:v>
                      </c:pt>
                      <c:pt idx="5387">
                        <c:v>31/05/2023 14:54</c:v>
                      </c:pt>
                      <c:pt idx="5388">
                        <c:v>31/05/2023 14:54</c:v>
                      </c:pt>
                      <c:pt idx="5389">
                        <c:v>31/05/2023 14:54</c:v>
                      </c:pt>
                      <c:pt idx="5390">
                        <c:v>31/05/2023 14:54</c:v>
                      </c:pt>
                      <c:pt idx="5391">
                        <c:v>31/05/2023 14:54</c:v>
                      </c:pt>
                      <c:pt idx="5392">
                        <c:v>31/05/2023 14:54</c:v>
                      </c:pt>
                      <c:pt idx="5393">
                        <c:v>31/05/2023 14:54</c:v>
                      </c:pt>
                      <c:pt idx="5394">
                        <c:v>31/05/2023 14:54</c:v>
                      </c:pt>
                      <c:pt idx="5395">
                        <c:v>31/05/2023 14:54</c:v>
                      </c:pt>
                      <c:pt idx="5396">
                        <c:v>31/05/2023 14:54</c:v>
                      </c:pt>
                      <c:pt idx="5397">
                        <c:v>31/05/2023 14:54</c:v>
                      </c:pt>
                      <c:pt idx="5398">
                        <c:v>31/05/2023 14:54</c:v>
                      </c:pt>
                      <c:pt idx="5399">
                        <c:v>31/05/2023 14:54</c:v>
                      </c:pt>
                      <c:pt idx="5400">
                        <c:v>31/05/2023 14:54</c:v>
                      </c:pt>
                      <c:pt idx="5401">
                        <c:v>31/05/2023 14:54</c:v>
                      </c:pt>
                      <c:pt idx="5402">
                        <c:v>31/05/2023 14:54</c:v>
                      </c:pt>
                      <c:pt idx="5403">
                        <c:v>31/05/2023 14:54</c:v>
                      </c:pt>
                      <c:pt idx="5404">
                        <c:v>31/05/2023 14:54</c:v>
                      </c:pt>
                      <c:pt idx="5405">
                        <c:v>31/05/2023 14:54</c:v>
                      </c:pt>
                      <c:pt idx="5406">
                        <c:v>31/05/2023 14:54</c:v>
                      </c:pt>
                      <c:pt idx="5407">
                        <c:v>31/05/2023 14:54</c:v>
                      </c:pt>
                      <c:pt idx="5408">
                        <c:v>31/05/2023 14:54</c:v>
                      </c:pt>
                      <c:pt idx="5409">
                        <c:v>31/05/2023 14:54</c:v>
                      </c:pt>
                      <c:pt idx="5410">
                        <c:v>31/05/2023 14:54</c:v>
                      </c:pt>
                      <c:pt idx="5411">
                        <c:v>31/05/2023 14:54</c:v>
                      </c:pt>
                      <c:pt idx="5412">
                        <c:v>31/05/2023 14:54</c:v>
                      </c:pt>
                      <c:pt idx="5413">
                        <c:v>31/05/2023 14:54</c:v>
                      </c:pt>
                      <c:pt idx="5414">
                        <c:v>31/05/2023 14:54</c:v>
                      </c:pt>
                      <c:pt idx="5415">
                        <c:v>31/05/2023 14:54</c:v>
                      </c:pt>
                      <c:pt idx="5416">
                        <c:v>31/05/2023 14:54</c:v>
                      </c:pt>
                      <c:pt idx="5417">
                        <c:v>31/05/2023 14:54</c:v>
                      </c:pt>
                      <c:pt idx="5418">
                        <c:v>31/05/2023 14:54</c:v>
                      </c:pt>
                      <c:pt idx="5419">
                        <c:v>31/05/2023 14:54</c:v>
                      </c:pt>
                      <c:pt idx="5420">
                        <c:v>31/05/2023 14:54</c:v>
                      </c:pt>
                      <c:pt idx="5421">
                        <c:v>31/05/2023 14:54</c:v>
                      </c:pt>
                      <c:pt idx="5422">
                        <c:v>31/05/2023 14:54</c:v>
                      </c:pt>
                      <c:pt idx="5423">
                        <c:v>31/05/2023 14:54</c:v>
                      </c:pt>
                      <c:pt idx="5424">
                        <c:v>31/05/2023 14:54</c:v>
                      </c:pt>
                      <c:pt idx="5425">
                        <c:v>31/05/2023 14:54</c:v>
                      </c:pt>
                      <c:pt idx="5426">
                        <c:v>31/05/2023 14:54</c:v>
                      </c:pt>
                      <c:pt idx="5427">
                        <c:v>31/05/2023 14:54</c:v>
                      </c:pt>
                      <c:pt idx="5428">
                        <c:v>31/05/2023 14:54</c:v>
                      </c:pt>
                      <c:pt idx="5429">
                        <c:v>31/05/2023 14:54</c:v>
                      </c:pt>
                      <c:pt idx="5430">
                        <c:v>31/05/2023 14:54</c:v>
                      </c:pt>
                      <c:pt idx="5431">
                        <c:v>31/05/2023 14:54</c:v>
                      </c:pt>
                      <c:pt idx="5432">
                        <c:v>31/05/2023 14:54</c:v>
                      </c:pt>
                      <c:pt idx="5433">
                        <c:v>31/05/2023 14:54</c:v>
                      </c:pt>
                      <c:pt idx="5434">
                        <c:v>31/05/2023 14:54</c:v>
                      </c:pt>
                      <c:pt idx="5435">
                        <c:v>31/05/2023 14:54</c:v>
                      </c:pt>
                      <c:pt idx="5436">
                        <c:v>31/05/2023 14:54</c:v>
                      </c:pt>
                      <c:pt idx="5437">
                        <c:v>31/05/2023 14:54</c:v>
                      </c:pt>
                      <c:pt idx="5438">
                        <c:v>31/05/2023 14:54</c:v>
                      </c:pt>
                      <c:pt idx="5439">
                        <c:v>31/05/2023 14:54</c:v>
                      </c:pt>
                      <c:pt idx="5440">
                        <c:v>31/05/2023 14:54</c:v>
                      </c:pt>
                      <c:pt idx="5441">
                        <c:v>31/05/2023 14:54</c:v>
                      </c:pt>
                      <c:pt idx="5442">
                        <c:v>31/05/2023 14:54</c:v>
                      </c:pt>
                      <c:pt idx="5443">
                        <c:v>31/05/2023 14:54</c:v>
                      </c:pt>
                      <c:pt idx="5444">
                        <c:v>31/05/2023 14:54</c:v>
                      </c:pt>
                      <c:pt idx="5445">
                        <c:v>31/05/2023 14:54</c:v>
                      </c:pt>
                      <c:pt idx="5446">
                        <c:v>31/05/2023 14:55</c:v>
                      </c:pt>
                      <c:pt idx="5447">
                        <c:v>31/05/2023 14:55</c:v>
                      </c:pt>
                      <c:pt idx="5448">
                        <c:v>31/05/2023 14:55</c:v>
                      </c:pt>
                      <c:pt idx="5449">
                        <c:v>31/05/2023 14:55</c:v>
                      </c:pt>
                      <c:pt idx="5450">
                        <c:v>31/05/2023 14:55</c:v>
                      </c:pt>
                      <c:pt idx="5451">
                        <c:v>31/05/2023 14:55</c:v>
                      </c:pt>
                      <c:pt idx="5452">
                        <c:v>31/05/2023 14:55</c:v>
                      </c:pt>
                      <c:pt idx="5453">
                        <c:v>31/05/2023 14:55</c:v>
                      </c:pt>
                      <c:pt idx="5454">
                        <c:v>31/05/2023 14:55</c:v>
                      </c:pt>
                      <c:pt idx="5455">
                        <c:v>31/05/2023 14:55</c:v>
                      </c:pt>
                      <c:pt idx="5456">
                        <c:v>31/05/2023 14:55</c:v>
                      </c:pt>
                      <c:pt idx="5457">
                        <c:v>31/05/2023 14:55</c:v>
                      </c:pt>
                      <c:pt idx="5458">
                        <c:v>31/05/2023 14:55</c:v>
                      </c:pt>
                      <c:pt idx="5459">
                        <c:v>31/05/2023 14:55</c:v>
                      </c:pt>
                      <c:pt idx="5460">
                        <c:v>31/05/2023 14:55</c:v>
                      </c:pt>
                      <c:pt idx="5461">
                        <c:v>31/05/2023 14:55</c:v>
                      </c:pt>
                      <c:pt idx="5462">
                        <c:v>31/05/2023 14:55</c:v>
                      </c:pt>
                      <c:pt idx="5463">
                        <c:v>31/05/2023 14:55</c:v>
                      </c:pt>
                      <c:pt idx="5464">
                        <c:v>31/05/2023 14:55</c:v>
                      </c:pt>
                      <c:pt idx="5465">
                        <c:v>31/05/2023 14:55</c:v>
                      </c:pt>
                      <c:pt idx="5466">
                        <c:v>31/05/2023 14:55</c:v>
                      </c:pt>
                      <c:pt idx="5467">
                        <c:v>31/05/2023 14:55</c:v>
                      </c:pt>
                      <c:pt idx="5468">
                        <c:v>31/05/2023 14:55</c:v>
                      </c:pt>
                      <c:pt idx="5469">
                        <c:v>31/05/2023 14:55</c:v>
                      </c:pt>
                      <c:pt idx="5470">
                        <c:v>31/05/2023 14:55</c:v>
                      </c:pt>
                      <c:pt idx="5471">
                        <c:v>31/05/2023 14:55</c:v>
                      </c:pt>
                      <c:pt idx="5472">
                        <c:v>31/05/2023 14:55</c:v>
                      </c:pt>
                      <c:pt idx="5473">
                        <c:v>31/05/2023 14:55</c:v>
                      </c:pt>
                      <c:pt idx="5474">
                        <c:v>31/05/2023 14:55</c:v>
                      </c:pt>
                      <c:pt idx="5475">
                        <c:v>31/05/2023 14:55</c:v>
                      </c:pt>
                      <c:pt idx="5476">
                        <c:v>31/05/2023 14:55</c:v>
                      </c:pt>
                      <c:pt idx="5477">
                        <c:v>31/05/2023 14:55</c:v>
                      </c:pt>
                      <c:pt idx="5478">
                        <c:v>31/05/2023 14:55</c:v>
                      </c:pt>
                      <c:pt idx="5479">
                        <c:v>31/05/2023 14:55</c:v>
                      </c:pt>
                      <c:pt idx="5480">
                        <c:v>31/05/2023 14:55</c:v>
                      </c:pt>
                      <c:pt idx="5481">
                        <c:v>31/05/2023 14:55</c:v>
                      </c:pt>
                      <c:pt idx="5482">
                        <c:v>31/05/2023 14:55</c:v>
                      </c:pt>
                      <c:pt idx="5483">
                        <c:v>31/05/2023 14:55</c:v>
                      </c:pt>
                      <c:pt idx="5484">
                        <c:v>31/05/2023 14:55</c:v>
                      </c:pt>
                      <c:pt idx="5485">
                        <c:v>31/05/2023 14:55</c:v>
                      </c:pt>
                      <c:pt idx="5486">
                        <c:v>31/05/2023 14:55</c:v>
                      </c:pt>
                      <c:pt idx="5487">
                        <c:v>31/05/2023 14:55</c:v>
                      </c:pt>
                      <c:pt idx="5488">
                        <c:v>31/05/2023 14:55</c:v>
                      </c:pt>
                      <c:pt idx="5489">
                        <c:v>31/05/2023 14:55</c:v>
                      </c:pt>
                      <c:pt idx="5490">
                        <c:v>31/05/2023 14:55</c:v>
                      </c:pt>
                      <c:pt idx="5491">
                        <c:v>31/05/2023 14:55</c:v>
                      </c:pt>
                      <c:pt idx="5492">
                        <c:v>31/05/2023 14:55</c:v>
                      </c:pt>
                      <c:pt idx="5493">
                        <c:v>31/05/2023 14:55</c:v>
                      </c:pt>
                      <c:pt idx="5494">
                        <c:v>31/05/2023 14:55</c:v>
                      </c:pt>
                      <c:pt idx="5495">
                        <c:v>31/05/2023 14:55</c:v>
                      </c:pt>
                      <c:pt idx="5496">
                        <c:v>31/05/2023 14:55</c:v>
                      </c:pt>
                      <c:pt idx="5497">
                        <c:v>31/05/2023 14:55</c:v>
                      </c:pt>
                      <c:pt idx="5498">
                        <c:v>31/05/2023 14:55</c:v>
                      </c:pt>
                      <c:pt idx="5499">
                        <c:v>31/05/2023 14:55</c:v>
                      </c:pt>
                      <c:pt idx="5500">
                        <c:v>31/05/2023 14:55</c:v>
                      </c:pt>
                      <c:pt idx="5501">
                        <c:v>31/05/2023 14:55</c:v>
                      </c:pt>
                      <c:pt idx="5502">
                        <c:v>31/05/2023 14:55</c:v>
                      </c:pt>
                      <c:pt idx="5503">
                        <c:v>31/05/2023 14:55</c:v>
                      </c:pt>
                      <c:pt idx="5504">
                        <c:v>31/05/2023 14:55</c:v>
                      </c:pt>
                      <c:pt idx="5505">
                        <c:v>31/05/2023 14:56</c:v>
                      </c:pt>
                      <c:pt idx="5506">
                        <c:v>31/05/2023 14:56</c:v>
                      </c:pt>
                      <c:pt idx="5507">
                        <c:v>31/05/2023 14:56</c:v>
                      </c:pt>
                      <c:pt idx="5508">
                        <c:v>31/05/2023 14:56</c:v>
                      </c:pt>
                      <c:pt idx="5509">
                        <c:v>31/05/2023 14:56</c:v>
                      </c:pt>
                      <c:pt idx="5510">
                        <c:v>31/05/2023 14:56</c:v>
                      </c:pt>
                      <c:pt idx="5511">
                        <c:v>31/05/2023 14:56</c:v>
                      </c:pt>
                      <c:pt idx="5512">
                        <c:v>31/05/2023 14:56</c:v>
                      </c:pt>
                      <c:pt idx="5513">
                        <c:v>31/05/2023 14:56</c:v>
                      </c:pt>
                      <c:pt idx="5514">
                        <c:v>31/05/2023 14:56</c:v>
                      </c:pt>
                      <c:pt idx="5515">
                        <c:v>31/05/2023 14:56</c:v>
                      </c:pt>
                      <c:pt idx="5516">
                        <c:v>31/05/2023 14:56</c:v>
                      </c:pt>
                      <c:pt idx="5517">
                        <c:v>31/05/2023 14:56</c:v>
                      </c:pt>
                      <c:pt idx="5518">
                        <c:v>31/05/2023 14:56</c:v>
                      </c:pt>
                      <c:pt idx="5519">
                        <c:v>31/05/2023 14:56</c:v>
                      </c:pt>
                      <c:pt idx="5520">
                        <c:v>31/05/2023 14:56</c:v>
                      </c:pt>
                      <c:pt idx="5521">
                        <c:v>31/05/2023 14:56</c:v>
                      </c:pt>
                      <c:pt idx="5522">
                        <c:v>31/05/2023 14:56</c:v>
                      </c:pt>
                      <c:pt idx="5523">
                        <c:v>31/05/2023 14:56</c:v>
                      </c:pt>
                      <c:pt idx="5524">
                        <c:v>31/05/2023 14:56</c:v>
                      </c:pt>
                      <c:pt idx="5525">
                        <c:v>31/05/2023 14:56</c:v>
                      </c:pt>
                      <c:pt idx="5526">
                        <c:v>31/05/2023 14:56</c:v>
                      </c:pt>
                      <c:pt idx="5527">
                        <c:v>31/05/2023 14:56</c:v>
                      </c:pt>
                      <c:pt idx="5528">
                        <c:v>31/05/2023 14:56</c:v>
                      </c:pt>
                      <c:pt idx="5529">
                        <c:v>31/05/2023 14:56</c:v>
                      </c:pt>
                      <c:pt idx="5530">
                        <c:v>31/05/2023 14:56</c:v>
                      </c:pt>
                      <c:pt idx="5531">
                        <c:v>31/05/2023 14:56</c:v>
                      </c:pt>
                      <c:pt idx="5532">
                        <c:v>31/05/2023 14:56</c:v>
                      </c:pt>
                      <c:pt idx="5533">
                        <c:v>31/05/2023 14:56</c:v>
                      </c:pt>
                      <c:pt idx="5534">
                        <c:v>31/05/2023 14:56</c:v>
                      </c:pt>
                      <c:pt idx="5535">
                        <c:v>31/05/2023 14:56</c:v>
                      </c:pt>
                      <c:pt idx="5536">
                        <c:v>31/05/2023 14:56</c:v>
                      </c:pt>
                      <c:pt idx="5537">
                        <c:v>31/05/2023 14:56</c:v>
                      </c:pt>
                      <c:pt idx="5538">
                        <c:v>31/05/2023 14:56</c:v>
                      </c:pt>
                      <c:pt idx="5539">
                        <c:v>31/05/2023 14:56</c:v>
                      </c:pt>
                      <c:pt idx="5540">
                        <c:v>31/05/2023 14:56</c:v>
                      </c:pt>
                      <c:pt idx="5541">
                        <c:v>31/05/2023 14:56</c:v>
                      </c:pt>
                      <c:pt idx="5542">
                        <c:v>31/05/2023 14:56</c:v>
                      </c:pt>
                      <c:pt idx="5543">
                        <c:v>31/05/2023 14:56</c:v>
                      </c:pt>
                      <c:pt idx="5544">
                        <c:v>31/05/2023 14:56</c:v>
                      </c:pt>
                      <c:pt idx="5545">
                        <c:v>31/05/2023 14:56</c:v>
                      </c:pt>
                      <c:pt idx="5546">
                        <c:v>31/05/2023 14:56</c:v>
                      </c:pt>
                      <c:pt idx="5547">
                        <c:v>31/05/2023 14:56</c:v>
                      </c:pt>
                      <c:pt idx="5548">
                        <c:v>31/05/2023 14:56</c:v>
                      </c:pt>
                      <c:pt idx="5549">
                        <c:v>31/05/2023 14:56</c:v>
                      </c:pt>
                      <c:pt idx="5550">
                        <c:v>31/05/2023 14:56</c:v>
                      </c:pt>
                      <c:pt idx="5551">
                        <c:v>31/05/2023 14:56</c:v>
                      </c:pt>
                      <c:pt idx="5552">
                        <c:v>31/05/2023 14:56</c:v>
                      </c:pt>
                      <c:pt idx="5553">
                        <c:v>31/05/2023 14:56</c:v>
                      </c:pt>
                      <c:pt idx="5554">
                        <c:v>31/05/2023 14:56</c:v>
                      </c:pt>
                      <c:pt idx="5555">
                        <c:v>31/05/2023 14:56</c:v>
                      </c:pt>
                      <c:pt idx="5556">
                        <c:v>31/05/2023 14:56</c:v>
                      </c:pt>
                      <c:pt idx="5557">
                        <c:v>31/05/2023 14:56</c:v>
                      </c:pt>
                      <c:pt idx="5558">
                        <c:v>31/05/2023 14:56</c:v>
                      </c:pt>
                      <c:pt idx="5559">
                        <c:v>31/05/2023 14:56</c:v>
                      </c:pt>
                      <c:pt idx="5560">
                        <c:v>31/05/2023 14:56</c:v>
                      </c:pt>
                      <c:pt idx="5561">
                        <c:v>31/05/2023 14:56</c:v>
                      </c:pt>
                      <c:pt idx="5562">
                        <c:v>31/05/2023 14:56</c:v>
                      </c:pt>
                      <c:pt idx="5563">
                        <c:v>31/05/2023 14:56</c:v>
                      </c:pt>
                      <c:pt idx="5564">
                        <c:v>31/05/2023 14:56</c:v>
                      </c:pt>
                      <c:pt idx="5565">
                        <c:v>31/05/2023 14:57</c:v>
                      </c:pt>
                      <c:pt idx="5566">
                        <c:v>31/05/2023 14:57</c:v>
                      </c:pt>
                      <c:pt idx="5567">
                        <c:v>31/05/2023 14:57</c:v>
                      </c:pt>
                      <c:pt idx="5568">
                        <c:v>31/05/2023 14:57</c:v>
                      </c:pt>
                      <c:pt idx="5569">
                        <c:v>31/05/2023 14:57</c:v>
                      </c:pt>
                      <c:pt idx="5570">
                        <c:v>31/05/2023 14:57</c:v>
                      </c:pt>
                      <c:pt idx="5571">
                        <c:v>31/05/2023 14:57</c:v>
                      </c:pt>
                      <c:pt idx="5572">
                        <c:v>31/05/2023 14:57</c:v>
                      </c:pt>
                      <c:pt idx="5573">
                        <c:v>31/05/2023 14:57</c:v>
                      </c:pt>
                      <c:pt idx="5574">
                        <c:v>31/05/2023 14:57</c:v>
                      </c:pt>
                      <c:pt idx="5575">
                        <c:v>31/05/2023 14:57</c:v>
                      </c:pt>
                      <c:pt idx="5576">
                        <c:v>31/05/2023 14:57</c:v>
                      </c:pt>
                      <c:pt idx="5577">
                        <c:v>31/05/2023 14:57</c:v>
                      </c:pt>
                      <c:pt idx="5578">
                        <c:v>31/05/2023 14:57</c:v>
                      </c:pt>
                      <c:pt idx="5579">
                        <c:v>31/05/2023 14:57</c:v>
                      </c:pt>
                      <c:pt idx="5580">
                        <c:v>31/05/2023 14:57</c:v>
                      </c:pt>
                      <c:pt idx="5581">
                        <c:v>31/05/2023 14:57</c:v>
                      </c:pt>
                      <c:pt idx="5582">
                        <c:v>31/05/2023 14:57</c:v>
                      </c:pt>
                      <c:pt idx="5583">
                        <c:v>31/05/2023 14:57</c:v>
                      </c:pt>
                      <c:pt idx="5584">
                        <c:v>31/05/2023 14:57</c:v>
                      </c:pt>
                      <c:pt idx="5585">
                        <c:v>31/05/2023 14:57</c:v>
                      </c:pt>
                      <c:pt idx="5586">
                        <c:v>31/05/2023 14:57</c:v>
                      </c:pt>
                      <c:pt idx="5587">
                        <c:v>31/05/2023 14:57</c:v>
                      </c:pt>
                      <c:pt idx="5588">
                        <c:v>31/05/2023 14:57</c:v>
                      </c:pt>
                      <c:pt idx="5589">
                        <c:v>31/05/2023 14:57</c:v>
                      </c:pt>
                      <c:pt idx="5590">
                        <c:v>31/05/2023 14:57</c:v>
                      </c:pt>
                      <c:pt idx="5591">
                        <c:v>31/05/2023 14:57</c:v>
                      </c:pt>
                      <c:pt idx="5592">
                        <c:v>31/05/2023 14:57</c:v>
                      </c:pt>
                      <c:pt idx="5593">
                        <c:v>31/05/2023 14:57</c:v>
                      </c:pt>
                      <c:pt idx="5594">
                        <c:v>31/05/2023 14:57</c:v>
                      </c:pt>
                      <c:pt idx="5595">
                        <c:v>31/05/2023 14:57</c:v>
                      </c:pt>
                      <c:pt idx="5596">
                        <c:v>31/05/2023 14:57</c:v>
                      </c:pt>
                      <c:pt idx="5597">
                        <c:v>31/05/2023 14:57</c:v>
                      </c:pt>
                      <c:pt idx="5598">
                        <c:v>31/05/2023 14:57</c:v>
                      </c:pt>
                      <c:pt idx="5599">
                        <c:v>31/05/2023 14:57</c:v>
                      </c:pt>
                      <c:pt idx="5600">
                        <c:v>31/05/2023 14:57</c:v>
                      </c:pt>
                      <c:pt idx="5601">
                        <c:v>31/05/2023 14:57</c:v>
                      </c:pt>
                      <c:pt idx="5602">
                        <c:v>31/05/2023 14:57</c:v>
                      </c:pt>
                      <c:pt idx="5603">
                        <c:v>31/05/2023 14:57</c:v>
                      </c:pt>
                      <c:pt idx="5604">
                        <c:v>31/05/2023 14:57</c:v>
                      </c:pt>
                      <c:pt idx="5605">
                        <c:v>31/05/2023 14:57</c:v>
                      </c:pt>
                      <c:pt idx="5606">
                        <c:v>31/05/2023 14:57</c:v>
                      </c:pt>
                      <c:pt idx="5607">
                        <c:v>31/05/2023 14:57</c:v>
                      </c:pt>
                      <c:pt idx="5608">
                        <c:v>31/05/2023 14:57</c:v>
                      </c:pt>
                      <c:pt idx="5609">
                        <c:v>31/05/2023 14:57</c:v>
                      </c:pt>
                      <c:pt idx="5610">
                        <c:v>31/05/2023 14:57</c:v>
                      </c:pt>
                      <c:pt idx="5611">
                        <c:v>31/05/2023 14:57</c:v>
                      </c:pt>
                      <c:pt idx="5612">
                        <c:v>31/05/2023 14:57</c:v>
                      </c:pt>
                      <c:pt idx="5613">
                        <c:v>31/05/2023 14:57</c:v>
                      </c:pt>
                      <c:pt idx="5614">
                        <c:v>31/05/2023 14:57</c:v>
                      </c:pt>
                      <c:pt idx="5615">
                        <c:v>31/05/2023 14:57</c:v>
                      </c:pt>
                      <c:pt idx="5616">
                        <c:v>31/05/2023 14:57</c:v>
                      </c:pt>
                      <c:pt idx="5617">
                        <c:v>31/05/2023 14:57</c:v>
                      </c:pt>
                      <c:pt idx="5618">
                        <c:v>31/05/2023 14:57</c:v>
                      </c:pt>
                      <c:pt idx="5619">
                        <c:v>31/05/2023 14:57</c:v>
                      </c:pt>
                      <c:pt idx="5620">
                        <c:v>31/05/2023 14:57</c:v>
                      </c:pt>
                      <c:pt idx="5621">
                        <c:v>31/05/2023 14:57</c:v>
                      </c:pt>
                      <c:pt idx="5622">
                        <c:v>31/05/2023 14:57</c:v>
                      </c:pt>
                      <c:pt idx="5623">
                        <c:v>31/05/2023 14:57</c:v>
                      </c:pt>
                      <c:pt idx="5624">
                        <c:v>31/05/2023 14:58</c:v>
                      </c:pt>
                      <c:pt idx="5625">
                        <c:v>31/05/2023 14:58</c:v>
                      </c:pt>
                      <c:pt idx="5626">
                        <c:v>31/05/2023 14:58</c:v>
                      </c:pt>
                      <c:pt idx="5627">
                        <c:v>31/05/2023 14:58</c:v>
                      </c:pt>
                      <c:pt idx="5628">
                        <c:v>31/05/2023 14:58</c:v>
                      </c:pt>
                      <c:pt idx="5629">
                        <c:v>31/05/2023 14:58</c:v>
                      </c:pt>
                      <c:pt idx="5630">
                        <c:v>31/05/2023 14:58</c:v>
                      </c:pt>
                      <c:pt idx="5631">
                        <c:v>31/05/2023 14:58</c:v>
                      </c:pt>
                      <c:pt idx="5632">
                        <c:v>31/05/2023 14:58</c:v>
                      </c:pt>
                      <c:pt idx="5633">
                        <c:v>31/05/2023 14:58</c:v>
                      </c:pt>
                      <c:pt idx="5634">
                        <c:v>31/05/2023 14:58</c:v>
                      </c:pt>
                      <c:pt idx="5635">
                        <c:v>31/05/2023 14:58</c:v>
                      </c:pt>
                      <c:pt idx="5636">
                        <c:v>31/05/2023 14:58</c:v>
                      </c:pt>
                      <c:pt idx="5637">
                        <c:v>31/05/2023 14:58</c:v>
                      </c:pt>
                      <c:pt idx="5638">
                        <c:v>31/05/2023 14:58</c:v>
                      </c:pt>
                      <c:pt idx="5639">
                        <c:v>31/05/2023 14:58</c:v>
                      </c:pt>
                      <c:pt idx="5640">
                        <c:v>31/05/2023 14:58</c:v>
                      </c:pt>
                      <c:pt idx="5641">
                        <c:v>31/05/2023 14:58</c:v>
                      </c:pt>
                      <c:pt idx="5642">
                        <c:v>31/05/2023 14:58</c:v>
                      </c:pt>
                      <c:pt idx="5643">
                        <c:v>31/05/2023 14:58</c:v>
                      </c:pt>
                      <c:pt idx="5644">
                        <c:v>31/05/2023 14:58</c:v>
                      </c:pt>
                      <c:pt idx="5645">
                        <c:v>31/05/2023 14:58</c:v>
                      </c:pt>
                      <c:pt idx="5646">
                        <c:v>31/05/2023 14:58</c:v>
                      </c:pt>
                      <c:pt idx="5647">
                        <c:v>31/05/2023 14:58</c:v>
                      </c:pt>
                      <c:pt idx="5648">
                        <c:v>31/05/2023 14:58</c:v>
                      </c:pt>
                      <c:pt idx="5649">
                        <c:v>31/05/2023 14:58</c:v>
                      </c:pt>
                      <c:pt idx="5650">
                        <c:v>31/05/2023 14:58</c:v>
                      </c:pt>
                      <c:pt idx="5651">
                        <c:v>31/05/2023 14:58</c:v>
                      </c:pt>
                      <c:pt idx="5652">
                        <c:v>31/05/2023 14:58</c:v>
                      </c:pt>
                      <c:pt idx="5653">
                        <c:v>31/05/2023 14:58</c:v>
                      </c:pt>
                      <c:pt idx="5654">
                        <c:v>31/05/2023 14:58</c:v>
                      </c:pt>
                      <c:pt idx="5655">
                        <c:v>31/05/2023 14:58</c:v>
                      </c:pt>
                      <c:pt idx="5656">
                        <c:v>31/05/2023 14:58</c:v>
                      </c:pt>
                      <c:pt idx="5657">
                        <c:v>31/05/2023 14:58</c:v>
                      </c:pt>
                      <c:pt idx="5658">
                        <c:v>31/05/2023 14:58</c:v>
                      </c:pt>
                      <c:pt idx="5659">
                        <c:v>31/05/2023 14:58</c:v>
                      </c:pt>
                      <c:pt idx="5660">
                        <c:v>31/05/2023 14:58</c:v>
                      </c:pt>
                      <c:pt idx="5661">
                        <c:v>31/05/2023 14:58</c:v>
                      </c:pt>
                      <c:pt idx="5662">
                        <c:v>31/05/2023 14:58</c:v>
                      </c:pt>
                      <c:pt idx="5663">
                        <c:v>31/05/2023 14:58</c:v>
                      </c:pt>
                      <c:pt idx="5664">
                        <c:v>31/05/2023 14:58</c:v>
                      </c:pt>
                      <c:pt idx="5665">
                        <c:v>31/05/2023 14:58</c:v>
                      </c:pt>
                      <c:pt idx="5666">
                        <c:v>31/05/2023 14:58</c:v>
                      </c:pt>
                      <c:pt idx="5667">
                        <c:v>31/05/2023 14:58</c:v>
                      </c:pt>
                      <c:pt idx="5668">
                        <c:v>31/05/2023 14:58</c:v>
                      </c:pt>
                      <c:pt idx="5669">
                        <c:v>31/05/2023 14:58</c:v>
                      </c:pt>
                      <c:pt idx="5670">
                        <c:v>31/05/2023 14:58</c:v>
                      </c:pt>
                      <c:pt idx="5671">
                        <c:v>31/05/2023 14:58</c:v>
                      </c:pt>
                      <c:pt idx="5672">
                        <c:v>31/05/2023 14:58</c:v>
                      </c:pt>
                      <c:pt idx="5673">
                        <c:v>31/05/2023 14:58</c:v>
                      </c:pt>
                      <c:pt idx="5674">
                        <c:v>31/05/2023 14:58</c:v>
                      </c:pt>
                      <c:pt idx="5675">
                        <c:v>31/05/2023 14:58</c:v>
                      </c:pt>
                      <c:pt idx="5676">
                        <c:v>31/05/2023 14:58</c:v>
                      </c:pt>
                      <c:pt idx="5677">
                        <c:v>31/05/2023 14:58</c:v>
                      </c:pt>
                      <c:pt idx="5678">
                        <c:v>31/05/2023 14:58</c:v>
                      </c:pt>
                      <c:pt idx="5679">
                        <c:v>31/05/2023 14:58</c:v>
                      </c:pt>
                      <c:pt idx="5680">
                        <c:v>31/05/2023 14:58</c:v>
                      </c:pt>
                      <c:pt idx="5681">
                        <c:v>31/05/2023 14:58</c:v>
                      </c:pt>
                      <c:pt idx="5682">
                        <c:v>31/05/2023 14:58</c:v>
                      </c:pt>
                      <c:pt idx="5683">
                        <c:v>31/05/2023 14:58</c:v>
                      </c:pt>
                      <c:pt idx="5684">
                        <c:v>31/05/2023 14:59</c:v>
                      </c:pt>
                      <c:pt idx="5685">
                        <c:v>31/05/2023 14:59</c:v>
                      </c:pt>
                      <c:pt idx="5686">
                        <c:v>31/05/2023 14:59</c:v>
                      </c:pt>
                      <c:pt idx="5687">
                        <c:v>31/05/2023 14:59</c:v>
                      </c:pt>
                      <c:pt idx="5688">
                        <c:v>31/05/2023 14:59</c:v>
                      </c:pt>
                      <c:pt idx="5689">
                        <c:v>31/05/2023 14:59</c:v>
                      </c:pt>
                      <c:pt idx="5690">
                        <c:v>31/05/2023 14:59</c:v>
                      </c:pt>
                      <c:pt idx="5691">
                        <c:v>31/05/2023 14:59</c:v>
                      </c:pt>
                      <c:pt idx="5692">
                        <c:v>31/05/2023 14:59</c:v>
                      </c:pt>
                      <c:pt idx="5693">
                        <c:v>31/05/2023 14:59</c:v>
                      </c:pt>
                      <c:pt idx="5694">
                        <c:v>31/05/2023 14:59</c:v>
                      </c:pt>
                      <c:pt idx="5695">
                        <c:v>31/05/2023 14:59</c:v>
                      </c:pt>
                      <c:pt idx="5696">
                        <c:v>31/05/2023 14:59</c:v>
                      </c:pt>
                      <c:pt idx="5697">
                        <c:v>31/05/2023 14:59</c:v>
                      </c:pt>
                      <c:pt idx="5698">
                        <c:v>31/05/2023 14:59</c:v>
                      </c:pt>
                      <c:pt idx="5699">
                        <c:v>31/05/2023 14:59</c:v>
                      </c:pt>
                      <c:pt idx="5700">
                        <c:v>31/05/2023 14:59</c:v>
                      </c:pt>
                      <c:pt idx="5701">
                        <c:v>31/05/2023 14:59</c:v>
                      </c:pt>
                      <c:pt idx="5702">
                        <c:v>31/05/2023 14:59</c:v>
                      </c:pt>
                      <c:pt idx="5703">
                        <c:v>31/05/2023 14:59</c:v>
                      </c:pt>
                      <c:pt idx="5704">
                        <c:v>31/05/2023 14:59</c:v>
                      </c:pt>
                      <c:pt idx="5705">
                        <c:v>31/05/2023 14:59</c:v>
                      </c:pt>
                      <c:pt idx="5706">
                        <c:v>31/05/2023 14:59</c:v>
                      </c:pt>
                      <c:pt idx="5707">
                        <c:v>31/05/2023 14:59</c:v>
                      </c:pt>
                      <c:pt idx="5708">
                        <c:v>31/05/2023 14:59</c:v>
                      </c:pt>
                      <c:pt idx="5709">
                        <c:v>31/05/2023 14:59</c:v>
                      </c:pt>
                      <c:pt idx="5710">
                        <c:v>31/05/2023 14:59</c:v>
                      </c:pt>
                      <c:pt idx="5711">
                        <c:v>31/05/2023 14:59</c:v>
                      </c:pt>
                      <c:pt idx="5712">
                        <c:v>31/05/2023 14:59</c:v>
                      </c:pt>
                      <c:pt idx="5713">
                        <c:v>31/05/2023 14:59</c:v>
                      </c:pt>
                      <c:pt idx="5714">
                        <c:v>31/05/2023 14:59</c:v>
                      </c:pt>
                      <c:pt idx="5715">
                        <c:v>31/05/2023 14:59</c:v>
                      </c:pt>
                      <c:pt idx="5716">
                        <c:v>31/05/2023 14:59</c:v>
                      </c:pt>
                      <c:pt idx="5717">
                        <c:v>31/05/2023 14:59</c:v>
                      </c:pt>
                      <c:pt idx="5718">
                        <c:v>31/05/2023 14:59</c:v>
                      </c:pt>
                      <c:pt idx="5719">
                        <c:v>31/05/2023 14:59</c:v>
                      </c:pt>
                      <c:pt idx="5720">
                        <c:v>31/05/2023 14:59</c:v>
                      </c:pt>
                      <c:pt idx="5721">
                        <c:v>31/05/2023 14:59</c:v>
                      </c:pt>
                      <c:pt idx="5722">
                        <c:v>31/05/2023 14:59</c:v>
                      </c:pt>
                      <c:pt idx="5723">
                        <c:v>31/05/2023 14:59</c:v>
                      </c:pt>
                      <c:pt idx="5724">
                        <c:v>31/05/2023 14:59</c:v>
                      </c:pt>
                      <c:pt idx="5725">
                        <c:v>31/05/2023 14:59</c:v>
                      </c:pt>
                      <c:pt idx="5726">
                        <c:v>31/05/2023 14:59</c:v>
                      </c:pt>
                      <c:pt idx="5727">
                        <c:v>31/05/2023 14:59</c:v>
                      </c:pt>
                      <c:pt idx="5728">
                        <c:v>31/05/2023 14:59</c:v>
                      </c:pt>
                      <c:pt idx="5729">
                        <c:v>31/05/2023 14:59</c:v>
                      </c:pt>
                      <c:pt idx="5730">
                        <c:v>31/05/2023 14:59</c:v>
                      </c:pt>
                      <c:pt idx="5731">
                        <c:v>31/05/2023 14:59</c:v>
                      </c:pt>
                      <c:pt idx="5732">
                        <c:v>31/05/2023 14:59</c:v>
                      </c:pt>
                      <c:pt idx="5733">
                        <c:v>31/05/2023 14:59</c:v>
                      </c:pt>
                      <c:pt idx="5734">
                        <c:v>31/05/2023 14:59</c:v>
                      </c:pt>
                      <c:pt idx="5735">
                        <c:v>31/05/2023 14:59</c:v>
                      </c:pt>
                      <c:pt idx="5736">
                        <c:v>31/05/2023 14:59</c:v>
                      </c:pt>
                      <c:pt idx="5737">
                        <c:v>31/05/2023 14:59</c:v>
                      </c:pt>
                      <c:pt idx="5738">
                        <c:v>31/05/2023 14:59</c:v>
                      </c:pt>
                      <c:pt idx="5739">
                        <c:v>31/05/2023 14:59</c:v>
                      </c:pt>
                      <c:pt idx="5740">
                        <c:v>31/05/2023 14:59</c:v>
                      </c:pt>
                      <c:pt idx="5741">
                        <c:v>31/05/2023 14:59</c:v>
                      </c:pt>
                      <c:pt idx="5742">
                        <c:v>31/05/2023 14:59</c:v>
                      </c:pt>
                      <c:pt idx="5743">
                        <c:v>31/05/2023 14:59</c:v>
                      </c:pt>
                      <c:pt idx="5744">
                        <c:v>31/05/2023 15:00</c:v>
                      </c:pt>
                      <c:pt idx="5745">
                        <c:v>31/05/2023 15:00</c:v>
                      </c:pt>
                      <c:pt idx="5746">
                        <c:v>31/05/2023 15:00</c:v>
                      </c:pt>
                      <c:pt idx="5747">
                        <c:v>31/05/2023 15:00</c:v>
                      </c:pt>
                      <c:pt idx="5748">
                        <c:v>31/05/2023 15:00</c:v>
                      </c:pt>
                      <c:pt idx="5749">
                        <c:v>31/05/2023 15:00</c:v>
                      </c:pt>
                      <c:pt idx="5750">
                        <c:v>31/05/2023 15:00</c:v>
                      </c:pt>
                      <c:pt idx="5751">
                        <c:v>31/05/2023 15:00</c:v>
                      </c:pt>
                      <c:pt idx="5752">
                        <c:v>31/05/2023 15:00</c:v>
                      </c:pt>
                      <c:pt idx="5753">
                        <c:v>31/05/2023 15:00</c:v>
                      </c:pt>
                      <c:pt idx="5754">
                        <c:v>31/05/2023 15:00</c:v>
                      </c:pt>
                      <c:pt idx="5755">
                        <c:v>31/05/2023 15:00</c:v>
                      </c:pt>
                      <c:pt idx="5756">
                        <c:v>31/05/2023 15:00</c:v>
                      </c:pt>
                      <c:pt idx="5757">
                        <c:v>31/05/2023 15:00</c:v>
                      </c:pt>
                      <c:pt idx="5758">
                        <c:v>31/05/2023 15:00</c:v>
                      </c:pt>
                      <c:pt idx="5759">
                        <c:v>31/05/2023 15:00</c:v>
                      </c:pt>
                      <c:pt idx="5760">
                        <c:v>31/05/2023 15:00</c:v>
                      </c:pt>
                      <c:pt idx="5761">
                        <c:v>31/05/2023 15:00</c:v>
                      </c:pt>
                      <c:pt idx="5762">
                        <c:v>31/05/2023 15:00</c:v>
                      </c:pt>
                      <c:pt idx="5763">
                        <c:v>31/05/2023 15:00</c:v>
                      </c:pt>
                      <c:pt idx="5764">
                        <c:v>31/05/2023 15:00</c:v>
                      </c:pt>
                      <c:pt idx="5765">
                        <c:v>31/05/2023 15:00</c:v>
                      </c:pt>
                      <c:pt idx="5766">
                        <c:v>31/05/2023 15:00</c:v>
                      </c:pt>
                      <c:pt idx="5767">
                        <c:v>31/05/2023 15:00</c:v>
                      </c:pt>
                      <c:pt idx="5768">
                        <c:v>31/05/2023 15:00</c:v>
                      </c:pt>
                      <c:pt idx="5769">
                        <c:v>31/05/2023 15:00</c:v>
                      </c:pt>
                      <c:pt idx="5770">
                        <c:v>31/05/2023 15:00</c:v>
                      </c:pt>
                      <c:pt idx="5771">
                        <c:v>31/05/2023 15:00</c:v>
                      </c:pt>
                      <c:pt idx="5772">
                        <c:v>31/05/2023 15:00</c:v>
                      </c:pt>
                      <c:pt idx="5773">
                        <c:v>31/05/2023 15:00</c:v>
                      </c:pt>
                      <c:pt idx="5774">
                        <c:v>31/05/2023 15:00</c:v>
                      </c:pt>
                      <c:pt idx="5775">
                        <c:v>31/05/2023 15:00</c:v>
                      </c:pt>
                      <c:pt idx="5776">
                        <c:v>31/05/2023 15:00</c:v>
                      </c:pt>
                      <c:pt idx="5777">
                        <c:v>31/05/2023 15:00</c:v>
                      </c:pt>
                      <c:pt idx="5778">
                        <c:v>31/05/2023 15:00</c:v>
                      </c:pt>
                      <c:pt idx="5779">
                        <c:v>31/05/2023 15:00</c:v>
                      </c:pt>
                      <c:pt idx="5780">
                        <c:v>31/05/2023 15:00</c:v>
                      </c:pt>
                      <c:pt idx="5781">
                        <c:v>31/05/2023 15:00</c:v>
                      </c:pt>
                      <c:pt idx="5782">
                        <c:v>31/05/2023 15:00</c:v>
                      </c:pt>
                      <c:pt idx="5783">
                        <c:v>31/05/2023 15:00</c:v>
                      </c:pt>
                      <c:pt idx="5784">
                        <c:v>31/05/2023 15:00</c:v>
                      </c:pt>
                      <c:pt idx="5785">
                        <c:v>31/05/2023 15:00</c:v>
                      </c:pt>
                      <c:pt idx="5786">
                        <c:v>31/05/2023 15:00</c:v>
                      </c:pt>
                      <c:pt idx="5787">
                        <c:v>31/05/2023 15:00</c:v>
                      </c:pt>
                      <c:pt idx="5788">
                        <c:v>31/05/2023 15:00</c:v>
                      </c:pt>
                      <c:pt idx="5789">
                        <c:v>31/05/2023 15:00</c:v>
                      </c:pt>
                      <c:pt idx="5790">
                        <c:v>31/05/2023 15:00</c:v>
                      </c:pt>
                      <c:pt idx="5791">
                        <c:v>31/05/2023 15:00</c:v>
                      </c:pt>
                      <c:pt idx="5792">
                        <c:v>31/05/2023 15:00</c:v>
                      </c:pt>
                      <c:pt idx="5793">
                        <c:v>31/05/2023 15:00</c:v>
                      </c:pt>
                      <c:pt idx="5794">
                        <c:v>31/05/2023 15:00</c:v>
                      </c:pt>
                      <c:pt idx="5795">
                        <c:v>31/05/2023 15:00</c:v>
                      </c:pt>
                      <c:pt idx="5796">
                        <c:v>31/05/2023 15:00</c:v>
                      </c:pt>
                      <c:pt idx="5797">
                        <c:v>31/05/2023 15:00</c:v>
                      </c:pt>
                      <c:pt idx="5798">
                        <c:v>31/05/2023 15:00</c:v>
                      </c:pt>
                      <c:pt idx="5799">
                        <c:v>31/05/2023 15:00</c:v>
                      </c:pt>
                      <c:pt idx="5800">
                        <c:v>31/05/2023 15:00</c:v>
                      </c:pt>
                      <c:pt idx="5801">
                        <c:v>31/05/2023 15:00</c:v>
                      </c:pt>
                      <c:pt idx="5802">
                        <c:v>31/05/2023 15:00</c:v>
                      </c:pt>
                      <c:pt idx="5803">
                        <c:v>31/05/2023 15:01</c:v>
                      </c:pt>
                      <c:pt idx="5804">
                        <c:v>31/05/2023 15:01</c:v>
                      </c:pt>
                      <c:pt idx="5805">
                        <c:v>31/05/2023 15:01</c:v>
                      </c:pt>
                      <c:pt idx="5806">
                        <c:v>31/05/2023 15:01</c:v>
                      </c:pt>
                      <c:pt idx="5807">
                        <c:v>31/05/2023 15:01</c:v>
                      </c:pt>
                      <c:pt idx="5808">
                        <c:v>31/05/2023 15:01</c:v>
                      </c:pt>
                      <c:pt idx="5809">
                        <c:v>31/05/2023 15:01</c:v>
                      </c:pt>
                      <c:pt idx="5810">
                        <c:v>31/05/2023 15:01</c:v>
                      </c:pt>
                      <c:pt idx="5811">
                        <c:v>31/05/2023 15:01</c:v>
                      </c:pt>
                      <c:pt idx="5812">
                        <c:v>31/05/2023 15:01</c:v>
                      </c:pt>
                      <c:pt idx="5813">
                        <c:v>31/05/2023 15:01</c:v>
                      </c:pt>
                      <c:pt idx="5814">
                        <c:v>31/05/2023 15:01</c:v>
                      </c:pt>
                      <c:pt idx="5815">
                        <c:v>31/05/2023 15:01</c:v>
                      </c:pt>
                      <c:pt idx="5816">
                        <c:v>31/05/2023 15:01</c:v>
                      </c:pt>
                      <c:pt idx="5817">
                        <c:v>31/05/2023 15:01</c:v>
                      </c:pt>
                      <c:pt idx="5818">
                        <c:v>31/05/2023 15:01</c:v>
                      </c:pt>
                      <c:pt idx="5819">
                        <c:v>31/05/2023 15:01</c:v>
                      </c:pt>
                      <c:pt idx="5820">
                        <c:v>31/05/2023 15:01</c:v>
                      </c:pt>
                      <c:pt idx="5821">
                        <c:v>31/05/2023 15:01</c:v>
                      </c:pt>
                      <c:pt idx="5822">
                        <c:v>31/05/2023 15:01</c:v>
                      </c:pt>
                      <c:pt idx="5823">
                        <c:v>31/05/2023 15:01</c:v>
                      </c:pt>
                      <c:pt idx="5824">
                        <c:v>31/05/2023 15:01</c:v>
                      </c:pt>
                      <c:pt idx="5825">
                        <c:v>31/05/2023 15:01</c:v>
                      </c:pt>
                      <c:pt idx="5826">
                        <c:v>31/05/2023 15:01</c:v>
                      </c:pt>
                      <c:pt idx="5827">
                        <c:v>31/05/2023 15:01</c:v>
                      </c:pt>
                      <c:pt idx="5828">
                        <c:v>31/05/2023 15:01</c:v>
                      </c:pt>
                      <c:pt idx="5829">
                        <c:v>31/05/2023 15:01</c:v>
                      </c:pt>
                      <c:pt idx="5830">
                        <c:v>31/05/2023 15:01</c:v>
                      </c:pt>
                      <c:pt idx="5831">
                        <c:v>31/05/2023 15:01</c:v>
                      </c:pt>
                      <c:pt idx="5832">
                        <c:v>31/05/2023 15:01</c:v>
                      </c:pt>
                      <c:pt idx="5833">
                        <c:v>31/05/2023 15:01</c:v>
                      </c:pt>
                      <c:pt idx="5834">
                        <c:v>31/05/2023 15:01</c:v>
                      </c:pt>
                      <c:pt idx="5835">
                        <c:v>31/05/2023 15:01</c:v>
                      </c:pt>
                      <c:pt idx="5836">
                        <c:v>31/05/2023 15:01</c:v>
                      </c:pt>
                      <c:pt idx="5837">
                        <c:v>31/05/2023 15:01</c:v>
                      </c:pt>
                      <c:pt idx="5838">
                        <c:v>31/05/2023 15:01</c:v>
                      </c:pt>
                      <c:pt idx="5839">
                        <c:v>31/05/2023 15:01</c:v>
                      </c:pt>
                      <c:pt idx="5840">
                        <c:v>31/05/2023 15:01</c:v>
                      </c:pt>
                      <c:pt idx="5841">
                        <c:v>31/05/2023 15:01</c:v>
                      </c:pt>
                      <c:pt idx="5842">
                        <c:v>31/05/2023 15:01</c:v>
                      </c:pt>
                      <c:pt idx="5843">
                        <c:v>31/05/2023 15:01</c:v>
                      </c:pt>
                      <c:pt idx="5844">
                        <c:v>31/05/2023 15:01</c:v>
                      </c:pt>
                      <c:pt idx="5845">
                        <c:v>31/05/2023 15:01</c:v>
                      </c:pt>
                      <c:pt idx="5846">
                        <c:v>31/05/2023 15:01</c:v>
                      </c:pt>
                      <c:pt idx="5847">
                        <c:v>31/05/2023 15:01</c:v>
                      </c:pt>
                      <c:pt idx="5848">
                        <c:v>31/05/2023 15:01</c:v>
                      </c:pt>
                      <c:pt idx="5849">
                        <c:v>31/05/2023 15:01</c:v>
                      </c:pt>
                      <c:pt idx="5850">
                        <c:v>31/05/2023 15:01</c:v>
                      </c:pt>
                      <c:pt idx="5851">
                        <c:v>31/05/2023 15:01</c:v>
                      </c:pt>
                      <c:pt idx="5852">
                        <c:v>31/05/2023 15:01</c:v>
                      </c:pt>
                      <c:pt idx="5853">
                        <c:v>31/05/2023 15:01</c:v>
                      </c:pt>
                      <c:pt idx="5854">
                        <c:v>31/05/2023 15:01</c:v>
                      </c:pt>
                      <c:pt idx="5855">
                        <c:v>31/05/2023 15:01</c:v>
                      </c:pt>
                      <c:pt idx="5856">
                        <c:v>31/05/2023 15:01</c:v>
                      </c:pt>
                      <c:pt idx="5857">
                        <c:v>31/05/2023 15:01</c:v>
                      </c:pt>
                      <c:pt idx="5858">
                        <c:v>31/05/2023 15:01</c:v>
                      </c:pt>
                      <c:pt idx="5859">
                        <c:v>31/05/2023 15:01</c:v>
                      </c:pt>
                      <c:pt idx="5860">
                        <c:v>31/05/2023 15:01</c:v>
                      </c:pt>
                      <c:pt idx="5861">
                        <c:v>31/05/2023 15:01</c:v>
                      </c:pt>
                      <c:pt idx="5862">
                        <c:v>31/05/2023 15:01</c:v>
                      </c:pt>
                      <c:pt idx="5863">
                        <c:v>31/05/2023 15:02</c:v>
                      </c:pt>
                      <c:pt idx="5864">
                        <c:v>31/05/2023 15:02</c:v>
                      </c:pt>
                      <c:pt idx="5865">
                        <c:v>31/05/2023 15:02</c:v>
                      </c:pt>
                      <c:pt idx="5866">
                        <c:v>31/05/2023 15:02</c:v>
                      </c:pt>
                      <c:pt idx="5867">
                        <c:v>31/05/2023 15:02</c:v>
                      </c:pt>
                      <c:pt idx="5868">
                        <c:v>31/05/2023 15:02</c:v>
                      </c:pt>
                      <c:pt idx="5869">
                        <c:v>31/05/2023 15:02</c:v>
                      </c:pt>
                      <c:pt idx="5870">
                        <c:v>31/05/2023 15:02</c:v>
                      </c:pt>
                      <c:pt idx="5871">
                        <c:v>31/05/2023 15:02</c:v>
                      </c:pt>
                      <c:pt idx="5872">
                        <c:v>31/05/2023 15:02</c:v>
                      </c:pt>
                      <c:pt idx="5873">
                        <c:v>31/05/2023 15:02</c:v>
                      </c:pt>
                      <c:pt idx="5874">
                        <c:v>31/05/2023 15:02</c:v>
                      </c:pt>
                      <c:pt idx="5875">
                        <c:v>31/05/2023 15:02</c:v>
                      </c:pt>
                      <c:pt idx="5876">
                        <c:v>31/05/2023 15:02</c:v>
                      </c:pt>
                      <c:pt idx="5877">
                        <c:v>31/05/2023 15:02</c:v>
                      </c:pt>
                      <c:pt idx="5878">
                        <c:v>31/05/2023 15:02</c:v>
                      </c:pt>
                      <c:pt idx="5879">
                        <c:v>31/05/2023 15:02</c:v>
                      </c:pt>
                      <c:pt idx="5880">
                        <c:v>31/05/2023 15:02</c:v>
                      </c:pt>
                      <c:pt idx="5881">
                        <c:v>31/05/2023 15:02</c:v>
                      </c:pt>
                      <c:pt idx="5882">
                        <c:v>31/05/2023 15:02</c:v>
                      </c:pt>
                      <c:pt idx="5883">
                        <c:v>31/05/2023 15:02</c:v>
                      </c:pt>
                      <c:pt idx="5884">
                        <c:v>31/05/2023 15:02</c:v>
                      </c:pt>
                      <c:pt idx="5885">
                        <c:v>31/05/2023 15:02</c:v>
                      </c:pt>
                      <c:pt idx="5886">
                        <c:v>31/05/2023 15:02</c:v>
                      </c:pt>
                      <c:pt idx="5887">
                        <c:v>31/05/2023 15:02</c:v>
                      </c:pt>
                      <c:pt idx="5888">
                        <c:v>31/05/2023 15:02</c:v>
                      </c:pt>
                      <c:pt idx="5889">
                        <c:v>31/05/2023 15:02</c:v>
                      </c:pt>
                      <c:pt idx="5890">
                        <c:v>31/05/2023 15:02</c:v>
                      </c:pt>
                      <c:pt idx="5891">
                        <c:v>31/05/2023 15:02</c:v>
                      </c:pt>
                      <c:pt idx="5892">
                        <c:v>31/05/2023 15:02</c:v>
                      </c:pt>
                      <c:pt idx="5893">
                        <c:v>31/05/2023 15:02</c:v>
                      </c:pt>
                      <c:pt idx="5894">
                        <c:v>31/05/2023 15:02</c:v>
                      </c:pt>
                      <c:pt idx="5895">
                        <c:v>31/05/2023 15:02</c:v>
                      </c:pt>
                      <c:pt idx="5896">
                        <c:v>31/05/2023 15:02</c:v>
                      </c:pt>
                      <c:pt idx="5897">
                        <c:v>31/05/2023 15:02</c:v>
                      </c:pt>
                      <c:pt idx="5898">
                        <c:v>31/05/2023 15:02</c:v>
                      </c:pt>
                      <c:pt idx="5899">
                        <c:v>31/05/2023 15:02</c:v>
                      </c:pt>
                      <c:pt idx="5900">
                        <c:v>31/05/2023 15:02</c:v>
                      </c:pt>
                      <c:pt idx="5901">
                        <c:v>31/05/2023 15:02</c:v>
                      </c:pt>
                      <c:pt idx="5902">
                        <c:v>31/05/2023 15:02</c:v>
                      </c:pt>
                      <c:pt idx="5903">
                        <c:v>31/05/2023 15:02</c:v>
                      </c:pt>
                      <c:pt idx="5904">
                        <c:v>31/05/2023 15:02</c:v>
                      </c:pt>
                      <c:pt idx="5905">
                        <c:v>31/05/2023 15:02</c:v>
                      </c:pt>
                      <c:pt idx="5906">
                        <c:v>31/05/2023 15:02</c:v>
                      </c:pt>
                      <c:pt idx="5907">
                        <c:v>31/05/2023 15:02</c:v>
                      </c:pt>
                      <c:pt idx="5908">
                        <c:v>31/05/2023 15:02</c:v>
                      </c:pt>
                      <c:pt idx="5909">
                        <c:v>31/05/2023 15:02</c:v>
                      </c:pt>
                      <c:pt idx="5910">
                        <c:v>31/05/2023 15:02</c:v>
                      </c:pt>
                      <c:pt idx="5911">
                        <c:v>31/05/2023 15:02</c:v>
                      </c:pt>
                      <c:pt idx="5912">
                        <c:v>31/05/2023 15:02</c:v>
                      </c:pt>
                      <c:pt idx="5913">
                        <c:v>31/05/2023 15:02</c:v>
                      </c:pt>
                      <c:pt idx="5914">
                        <c:v>31/05/2023 15:02</c:v>
                      </c:pt>
                      <c:pt idx="5915">
                        <c:v>31/05/2023 15:02</c:v>
                      </c:pt>
                      <c:pt idx="5916">
                        <c:v>31/05/2023 15:02</c:v>
                      </c:pt>
                      <c:pt idx="5917">
                        <c:v>31/05/2023 15:02</c:v>
                      </c:pt>
                      <c:pt idx="5918">
                        <c:v>31/05/2023 15:02</c:v>
                      </c:pt>
                      <c:pt idx="5919">
                        <c:v>31/05/2023 15:02</c:v>
                      </c:pt>
                      <c:pt idx="5920">
                        <c:v>31/05/2023 15:02</c:v>
                      </c:pt>
                      <c:pt idx="5921">
                        <c:v>31/05/2023 15:02</c:v>
                      </c:pt>
                      <c:pt idx="5922">
                        <c:v>31/05/2023 15:02</c:v>
                      </c:pt>
                      <c:pt idx="5923">
                        <c:v>31/05/2023 15:03</c:v>
                      </c:pt>
                      <c:pt idx="5924">
                        <c:v>31/05/2023 15:03</c:v>
                      </c:pt>
                      <c:pt idx="5925">
                        <c:v>31/05/2023 15:03</c:v>
                      </c:pt>
                      <c:pt idx="5926">
                        <c:v>31/05/2023 15:03</c:v>
                      </c:pt>
                      <c:pt idx="5927">
                        <c:v>31/05/2023 15:03</c:v>
                      </c:pt>
                      <c:pt idx="5928">
                        <c:v>31/05/2023 15:03</c:v>
                      </c:pt>
                      <c:pt idx="5929">
                        <c:v>31/05/2023 15:03</c:v>
                      </c:pt>
                      <c:pt idx="5930">
                        <c:v>31/05/2023 15:03</c:v>
                      </c:pt>
                      <c:pt idx="5931">
                        <c:v>31/05/2023 15:03</c:v>
                      </c:pt>
                      <c:pt idx="5932">
                        <c:v>31/05/2023 15:03</c:v>
                      </c:pt>
                      <c:pt idx="5933">
                        <c:v>31/05/2023 15:03</c:v>
                      </c:pt>
                      <c:pt idx="5934">
                        <c:v>31/05/2023 15:03</c:v>
                      </c:pt>
                      <c:pt idx="5935">
                        <c:v>31/05/2023 15:03</c:v>
                      </c:pt>
                      <c:pt idx="5936">
                        <c:v>31/05/2023 15:03</c:v>
                      </c:pt>
                      <c:pt idx="5937">
                        <c:v>31/05/2023 15:03</c:v>
                      </c:pt>
                      <c:pt idx="5938">
                        <c:v>31/05/2023 15:03</c:v>
                      </c:pt>
                      <c:pt idx="5939">
                        <c:v>31/05/2023 15:03</c:v>
                      </c:pt>
                      <c:pt idx="5940">
                        <c:v>31/05/2023 15:03</c:v>
                      </c:pt>
                      <c:pt idx="5941">
                        <c:v>31/05/2023 15:03</c:v>
                      </c:pt>
                      <c:pt idx="5942">
                        <c:v>31/05/2023 15:03</c:v>
                      </c:pt>
                      <c:pt idx="5943">
                        <c:v>31/05/2023 15:03</c:v>
                      </c:pt>
                      <c:pt idx="5944">
                        <c:v>31/05/2023 15:03</c:v>
                      </c:pt>
                      <c:pt idx="5945">
                        <c:v>31/05/2023 15:03</c:v>
                      </c:pt>
                      <c:pt idx="5946">
                        <c:v>31/05/2023 15:03</c:v>
                      </c:pt>
                      <c:pt idx="5947">
                        <c:v>31/05/2023 15:03</c:v>
                      </c:pt>
                      <c:pt idx="5948">
                        <c:v>31/05/2023 15:03</c:v>
                      </c:pt>
                      <c:pt idx="5949">
                        <c:v>31/05/2023 15:03</c:v>
                      </c:pt>
                      <c:pt idx="5950">
                        <c:v>31/05/2023 15:03</c:v>
                      </c:pt>
                      <c:pt idx="5951">
                        <c:v>31/05/2023 15:03</c:v>
                      </c:pt>
                      <c:pt idx="5952">
                        <c:v>31/05/2023 15:03</c:v>
                      </c:pt>
                      <c:pt idx="5953">
                        <c:v>31/05/2023 15:03</c:v>
                      </c:pt>
                      <c:pt idx="5954">
                        <c:v>31/05/2023 15:03</c:v>
                      </c:pt>
                      <c:pt idx="5955">
                        <c:v>31/05/2023 15:03</c:v>
                      </c:pt>
                      <c:pt idx="5956">
                        <c:v>31/05/2023 15:03</c:v>
                      </c:pt>
                      <c:pt idx="5957">
                        <c:v>31/05/2023 15:03</c:v>
                      </c:pt>
                      <c:pt idx="5958">
                        <c:v>31/05/2023 15:03</c:v>
                      </c:pt>
                      <c:pt idx="5959">
                        <c:v>31/05/2023 15:03</c:v>
                      </c:pt>
                      <c:pt idx="5960">
                        <c:v>31/05/2023 15:03</c:v>
                      </c:pt>
                      <c:pt idx="5961">
                        <c:v>31/05/2023 15:03</c:v>
                      </c:pt>
                      <c:pt idx="5962">
                        <c:v>31/05/2023 15:03</c:v>
                      </c:pt>
                      <c:pt idx="5963">
                        <c:v>31/05/2023 15:03</c:v>
                      </c:pt>
                      <c:pt idx="5964">
                        <c:v>31/05/2023 15:03</c:v>
                      </c:pt>
                      <c:pt idx="5965">
                        <c:v>31/05/2023 15:03</c:v>
                      </c:pt>
                      <c:pt idx="5966">
                        <c:v>31/05/2023 15:03</c:v>
                      </c:pt>
                      <c:pt idx="5967">
                        <c:v>31/05/2023 15:03</c:v>
                      </c:pt>
                      <c:pt idx="5968">
                        <c:v>31/05/2023 15:03</c:v>
                      </c:pt>
                      <c:pt idx="5969">
                        <c:v>31/05/2023 15:03</c:v>
                      </c:pt>
                      <c:pt idx="5970">
                        <c:v>31/05/2023 15:03</c:v>
                      </c:pt>
                      <c:pt idx="5971">
                        <c:v>31/05/2023 15:03</c:v>
                      </c:pt>
                      <c:pt idx="5972">
                        <c:v>31/05/2023 15:03</c:v>
                      </c:pt>
                      <c:pt idx="5973">
                        <c:v>31/05/2023 15:03</c:v>
                      </c:pt>
                      <c:pt idx="5974">
                        <c:v>31/05/2023 15:03</c:v>
                      </c:pt>
                      <c:pt idx="5975">
                        <c:v>31/05/2023 15:03</c:v>
                      </c:pt>
                      <c:pt idx="5976">
                        <c:v>31/05/2023 15:03</c:v>
                      </c:pt>
                      <c:pt idx="5977">
                        <c:v>31/05/2023 15:03</c:v>
                      </c:pt>
                      <c:pt idx="5978">
                        <c:v>31/05/2023 15:03</c:v>
                      </c:pt>
                      <c:pt idx="5979">
                        <c:v>31/05/2023 15:03</c:v>
                      </c:pt>
                      <c:pt idx="5980">
                        <c:v>31/05/2023 15:03</c:v>
                      </c:pt>
                      <c:pt idx="5981">
                        <c:v>31/05/2023 15:03</c:v>
                      </c:pt>
                      <c:pt idx="5982">
                        <c:v>31/05/2023 15:04</c:v>
                      </c:pt>
                      <c:pt idx="5983">
                        <c:v>31/05/2023 15:04</c:v>
                      </c:pt>
                      <c:pt idx="5984">
                        <c:v>31/05/2023 15:04</c:v>
                      </c:pt>
                      <c:pt idx="5985">
                        <c:v>31/05/2023 15:04</c:v>
                      </c:pt>
                      <c:pt idx="5986">
                        <c:v>31/05/2023 15:04</c:v>
                      </c:pt>
                      <c:pt idx="5987">
                        <c:v>31/05/2023 15:04</c:v>
                      </c:pt>
                      <c:pt idx="5988">
                        <c:v>31/05/2023 15:04</c:v>
                      </c:pt>
                      <c:pt idx="5989">
                        <c:v>31/05/2023 15:04</c:v>
                      </c:pt>
                      <c:pt idx="5990">
                        <c:v>31/05/2023 15:04</c:v>
                      </c:pt>
                      <c:pt idx="5991">
                        <c:v>31/05/2023 15:04</c:v>
                      </c:pt>
                      <c:pt idx="5992">
                        <c:v>31/05/2023 15:04</c:v>
                      </c:pt>
                      <c:pt idx="5993">
                        <c:v>31/05/2023 15:04</c:v>
                      </c:pt>
                      <c:pt idx="5994">
                        <c:v>31/05/2023 15:04</c:v>
                      </c:pt>
                      <c:pt idx="5995">
                        <c:v>31/05/2023 15:04</c:v>
                      </c:pt>
                      <c:pt idx="5996">
                        <c:v>31/05/2023 15:04</c:v>
                      </c:pt>
                      <c:pt idx="5997">
                        <c:v>31/05/2023 15:04</c:v>
                      </c:pt>
                      <c:pt idx="5998">
                        <c:v>31/05/2023 15:04</c:v>
                      </c:pt>
                      <c:pt idx="5999">
                        <c:v>31/05/2023 15:04</c:v>
                      </c:pt>
                      <c:pt idx="6000">
                        <c:v>31/05/2023 15:04</c:v>
                      </c:pt>
                      <c:pt idx="6001">
                        <c:v>31/05/2023 15:04</c:v>
                      </c:pt>
                      <c:pt idx="6002">
                        <c:v>31/05/2023 15:04</c:v>
                      </c:pt>
                      <c:pt idx="6003">
                        <c:v>31/05/2023 15:04</c:v>
                      </c:pt>
                      <c:pt idx="6004">
                        <c:v>31/05/2023 15:04</c:v>
                      </c:pt>
                      <c:pt idx="6005">
                        <c:v>31/05/2023 15:04</c:v>
                      </c:pt>
                      <c:pt idx="6006">
                        <c:v>31/05/2023 15:04</c:v>
                      </c:pt>
                      <c:pt idx="6007">
                        <c:v>31/05/2023 15:04</c:v>
                      </c:pt>
                      <c:pt idx="6008">
                        <c:v>31/05/2023 15:04</c:v>
                      </c:pt>
                      <c:pt idx="6009">
                        <c:v>31/05/2023 15:04</c:v>
                      </c:pt>
                      <c:pt idx="6010">
                        <c:v>31/05/2023 15:04</c:v>
                      </c:pt>
                      <c:pt idx="6011">
                        <c:v>31/05/2023 15:04</c:v>
                      </c:pt>
                      <c:pt idx="6012">
                        <c:v>31/05/2023 15:04</c:v>
                      </c:pt>
                      <c:pt idx="6013">
                        <c:v>31/05/2023 15:04</c:v>
                      </c:pt>
                      <c:pt idx="6014">
                        <c:v>31/05/2023 15:04</c:v>
                      </c:pt>
                      <c:pt idx="6015">
                        <c:v>31/05/2023 15:04</c:v>
                      </c:pt>
                      <c:pt idx="6016">
                        <c:v>31/05/2023 15:04</c:v>
                      </c:pt>
                      <c:pt idx="6017">
                        <c:v>31/05/2023 15:04</c:v>
                      </c:pt>
                      <c:pt idx="6018">
                        <c:v>31/05/2023 15:04</c:v>
                      </c:pt>
                      <c:pt idx="6019">
                        <c:v>31/05/2023 15:04</c:v>
                      </c:pt>
                      <c:pt idx="6020">
                        <c:v>31/05/2023 15:04</c:v>
                      </c:pt>
                      <c:pt idx="6021">
                        <c:v>31/05/2023 15:04</c:v>
                      </c:pt>
                      <c:pt idx="6022">
                        <c:v>31/05/2023 15:04</c:v>
                      </c:pt>
                      <c:pt idx="6023">
                        <c:v>31/05/2023 15:04</c:v>
                      </c:pt>
                      <c:pt idx="6024">
                        <c:v>31/05/2023 15:04</c:v>
                      </c:pt>
                      <c:pt idx="6025">
                        <c:v>31/05/2023 15:04</c:v>
                      </c:pt>
                      <c:pt idx="6026">
                        <c:v>31/05/2023 15:04</c:v>
                      </c:pt>
                      <c:pt idx="6027">
                        <c:v>31/05/2023 15:04</c:v>
                      </c:pt>
                      <c:pt idx="6028">
                        <c:v>31/05/2023 15:04</c:v>
                      </c:pt>
                      <c:pt idx="6029">
                        <c:v>31/05/2023 15:04</c:v>
                      </c:pt>
                      <c:pt idx="6030">
                        <c:v>31/05/2023 15:04</c:v>
                      </c:pt>
                      <c:pt idx="6031">
                        <c:v>31/05/2023 15:04</c:v>
                      </c:pt>
                      <c:pt idx="6032">
                        <c:v>31/05/2023 15:04</c:v>
                      </c:pt>
                      <c:pt idx="6033">
                        <c:v>31/05/2023 15:04</c:v>
                      </c:pt>
                      <c:pt idx="6034">
                        <c:v>31/05/2023 15:04</c:v>
                      </c:pt>
                      <c:pt idx="6035">
                        <c:v>31/05/2023 15:04</c:v>
                      </c:pt>
                      <c:pt idx="6036">
                        <c:v>31/05/2023 15:04</c:v>
                      </c:pt>
                      <c:pt idx="6037">
                        <c:v>31/05/2023 15:04</c:v>
                      </c:pt>
                      <c:pt idx="6038">
                        <c:v>31/05/2023 15:04</c:v>
                      </c:pt>
                      <c:pt idx="6039">
                        <c:v>31/05/2023 15:04</c:v>
                      </c:pt>
                      <c:pt idx="6040">
                        <c:v>31/05/2023 15:04</c:v>
                      </c:pt>
                      <c:pt idx="6041">
                        <c:v>31/05/2023 15:04</c:v>
                      </c:pt>
                      <c:pt idx="6042">
                        <c:v>31/05/2023 15:05</c:v>
                      </c:pt>
                      <c:pt idx="6043">
                        <c:v>31/05/2023 15:05</c:v>
                      </c:pt>
                      <c:pt idx="6044">
                        <c:v>31/05/2023 15:05</c:v>
                      </c:pt>
                      <c:pt idx="6045">
                        <c:v>31/05/2023 15:05</c:v>
                      </c:pt>
                      <c:pt idx="6046">
                        <c:v>31/05/2023 15:05</c:v>
                      </c:pt>
                      <c:pt idx="6047">
                        <c:v>31/05/2023 15:05</c:v>
                      </c:pt>
                      <c:pt idx="6048">
                        <c:v>31/05/2023 15:05</c:v>
                      </c:pt>
                      <c:pt idx="6049">
                        <c:v>31/05/2023 15:05</c:v>
                      </c:pt>
                      <c:pt idx="6050">
                        <c:v>31/05/2023 15:05</c:v>
                      </c:pt>
                      <c:pt idx="6051">
                        <c:v>31/05/2023 15:05</c:v>
                      </c:pt>
                      <c:pt idx="6052">
                        <c:v>31/05/2023 15:05</c:v>
                      </c:pt>
                      <c:pt idx="6053">
                        <c:v>31/05/2023 15:05</c:v>
                      </c:pt>
                      <c:pt idx="6054">
                        <c:v>31/05/2023 15:05</c:v>
                      </c:pt>
                      <c:pt idx="6055">
                        <c:v>31/05/2023 15:05</c:v>
                      </c:pt>
                      <c:pt idx="6056">
                        <c:v>31/05/2023 15:05</c:v>
                      </c:pt>
                      <c:pt idx="6057">
                        <c:v>31/05/2023 15:05</c:v>
                      </c:pt>
                      <c:pt idx="6058">
                        <c:v>31/05/2023 15:05</c:v>
                      </c:pt>
                      <c:pt idx="6059">
                        <c:v>31/05/2023 15:05</c:v>
                      </c:pt>
                      <c:pt idx="6060">
                        <c:v>31/05/2023 15:05</c:v>
                      </c:pt>
                      <c:pt idx="6061">
                        <c:v>31/05/2023 15:05</c:v>
                      </c:pt>
                      <c:pt idx="6062">
                        <c:v>31/05/2023 15:05</c:v>
                      </c:pt>
                      <c:pt idx="6063">
                        <c:v>31/05/2023 15:05</c:v>
                      </c:pt>
                      <c:pt idx="6064">
                        <c:v>31/05/2023 15:05</c:v>
                      </c:pt>
                      <c:pt idx="6065">
                        <c:v>31/05/2023 15:05</c:v>
                      </c:pt>
                      <c:pt idx="6066">
                        <c:v>31/05/2023 15:05</c:v>
                      </c:pt>
                      <c:pt idx="6067">
                        <c:v>31/05/2023 15:05</c:v>
                      </c:pt>
                      <c:pt idx="6068">
                        <c:v>31/05/2023 15:05</c:v>
                      </c:pt>
                      <c:pt idx="6069">
                        <c:v>31/05/2023 15:05</c:v>
                      </c:pt>
                      <c:pt idx="6070">
                        <c:v>31/05/2023 15:05</c:v>
                      </c:pt>
                      <c:pt idx="6071">
                        <c:v>31/05/2023 15:05</c:v>
                      </c:pt>
                      <c:pt idx="6072">
                        <c:v>31/05/2023 15:05</c:v>
                      </c:pt>
                      <c:pt idx="6073">
                        <c:v>31/05/2023 15:05</c:v>
                      </c:pt>
                      <c:pt idx="6074">
                        <c:v>31/05/2023 15:05</c:v>
                      </c:pt>
                      <c:pt idx="6075">
                        <c:v>31/05/2023 15:05</c:v>
                      </c:pt>
                      <c:pt idx="6076">
                        <c:v>31/05/2023 15:05</c:v>
                      </c:pt>
                      <c:pt idx="6077">
                        <c:v>31/05/2023 15:05</c:v>
                      </c:pt>
                      <c:pt idx="6078">
                        <c:v>31/05/2023 15:05</c:v>
                      </c:pt>
                      <c:pt idx="6079">
                        <c:v>31/05/2023 15:05</c:v>
                      </c:pt>
                      <c:pt idx="6080">
                        <c:v>31/05/2023 15:05</c:v>
                      </c:pt>
                      <c:pt idx="6081">
                        <c:v>31/05/2023 15:05</c:v>
                      </c:pt>
                      <c:pt idx="6082">
                        <c:v>31/05/2023 15:05</c:v>
                      </c:pt>
                      <c:pt idx="6083">
                        <c:v>31/05/2023 15:05</c:v>
                      </c:pt>
                      <c:pt idx="6084">
                        <c:v>31/05/2023 15:05</c:v>
                      </c:pt>
                      <c:pt idx="6085">
                        <c:v>31/05/2023 15:05</c:v>
                      </c:pt>
                      <c:pt idx="6086">
                        <c:v>31/05/2023 15:05</c:v>
                      </c:pt>
                      <c:pt idx="6087">
                        <c:v>31/05/2023 15:05</c:v>
                      </c:pt>
                      <c:pt idx="6088">
                        <c:v>31/05/2023 15:05</c:v>
                      </c:pt>
                      <c:pt idx="6089">
                        <c:v>31/05/2023 15:05</c:v>
                      </c:pt>
                      <c:pt idx="6090">
                        <c:v>31/05/2023 15:05</c:v>
                      </c:pt>
                      <c:pt idx="6091">
                        <c:v>31/05/2023 15:05</c:v>
                      </c:pt>
                      <c:pt idx="6092">
                        <c:v>31/05/2023 15:05</c:v>
                      </c:pt>
                      <c:pt idx="6093">
                        <c:v>31/05/2023 15:05</c:v>
                      </c:pt>
                      <c:pt idx="6094">
                        <c:v>31/05/2023 15:05</c:v>
                      </c:pt>
                      <c:pt idx="6095">
                        <c:v>31/05/2023 15:05</c:v>
                      </c:pt>
                      <c:pt idx="6096">
                        <c:v>31/05/2023 15:05</c:v>
                      </c:pt>
                      <c:pt idx="6097">
                        <c:v>31/05/2023 15:05</c:v>
                      </c:pt>
                      <c:pt idx="6098">
                        <c:v>31/05/2023 15:05</c:v>
                      </c:pt>
                      <c:pt idx="6099">
                        <c:v>31/05/2023 15:05</c:v>
                      </c:pt>
                      <c:pt idx="6100">
                        <c:v>31/05/2023 15:05</c:v>
                      </c:pt>
                      <c:pt idx="6101">
                        <c:v>31/05/2023 15:06</c:v>
                      </c:pt>
                      <c:pt idx="6102">
                        <c:v>31/05/2023 15:06</c:v>
                      </c:pt>
                      <c:pt idx="6103">
                        <c:v>31/05/2023 15:06</c:v>
                      </c:pt>
                      <c:pt idx="6104">
                        <c:v>31/05/2023 15:06</c:v>
                      </c:pt>
                      <c:pt idx="6105">
                        <c:v>31/05/2023 15:06</c:v>
                      </c:pt>
                      <c:pt idx="6106">
                        <c:v>31/05/2023 15:06</c:v>
                      </c:pt>
                      <c:pt idx="6107">
                        <c:v>31/05/2023 15:06</c:v>
                      </c:pt>
                      <c:pt idx="6108">
                        <c:v>31/05/2023 15:06</c:v>
                      </c:pt>
                      <c:pt idx="6109">
                        <c:v>31/05/2023 15:06</c:v>
                      </c:pt>
                      <c:pt idx="6110">
                        <c:v>31/05/2023 15:06</c:v>
                      </c:pt>
                      <c:pt idx="6111">
                        <c:v>31/05/2023 15:06</c:v>
                      </c:pt>
                      <c:pt idx="6112">
                        <c:v>31/05/2023 15:06</c:v>
                      </c:pt>
                      <c:pt idx="6113">
                        <c:v>31/05/2023 15:06</c:v>
                      </c:pt>
                      <c:pt idx="6114">
                        <c:v>31/05/2023 15:06</c:v>
                      </c:pt>
                      <c:pt idx="6115">
                        <c:v>31/05/2023 15:06</c:v>
                      </c:pt>
                      <c:pt idx="6116">
                        <c:v>31/05/2023 15:06</c:v>
                      </c:pt>
                      <c:pt idx="6117">
                        <c:v>31/05/2023 15:06</c:v>
                      </c:pt>
                      <c:pt idx="6118">
                        <c:v>31/05/2023 15:06</c:v>
                      </c:pt>
                      <c:pt idx="6119">
                        <c:v>31/05/2023 15:06</c:v>
                      </c:pt>
                      <c:pt idx="6120">
                        <c:v>31/05/2023 15:06</c:v>
                      </c:pt>
                      <c:pt idx="6121">
                        <c:v>31/05/2023 15:06</c:v>
                      </c:pt>
                      <c:pt idx="6122">
                        <c:v>31/05/2023 15:06</c:v>
                      </c:pt>
                      <c:pt idx="6123">
                        <c:v>31/05/2023 15:06</c:v>
                      </c:pt>
                      <c:pt idx="6124">
                        <c:v>31/05/2023 15:06</c:v>
                      </c:pt>
                      <c:pt idx="6125">
                        <c:v>31/05/2023 15:06</c:v>
                      </c:pt>
                      <c:pt idx="6126">
                        <c:v>31/05/2023 15:06</c:v>
                      </c:pt>
                      <c:pt idx="6127">
                        <c:v>31/05/2023 15:06</c:v>
                      </c:pt>
                      <c:pt idx="6128">
                        <c:v>31/05/2023 15:06</c:v>
                      </c:pt>
                      <c:pt idx="6129">
                        <c:v>31/05/2023 15:06</c:v>
                      </c:pt>
                      <c:pt idx="6130">
                        <c:v>31/05/2023 15:06</c:v>
                      </c:pt>
                      <c:pt idx="6131">
                        <c:v>31/05/2023 15:06</c:v>
                      </c:pt>
                      <c:pt idx="6132">
                        <c:v>31/05/2023 15:06</c:v>
                      </c:pt>
                      <c:pt idx="6133">
                        <c:v>31/05/2023 15:06</c:v>
                      </c:pt>
                      <c:pt idx="6134">
                        <c:v>31/05/2023 15:06</c:v>
                      </c:pt>
                      <c:pt idx="6135">
                        <c:v>31/05/2023 15:06</c:v>
                      </c:pt>
                      <c:pt idx="6136">
                        <c:v>31/05/2023 15:06</c:v>
                      </c:pt>
                      <c:pt idx="6137">
                        <c:v>31/05/2023 15:06</c:v>
                      </c:pt>
                      <c:pt idx="6138">
                        <c:v>31/05/2023 15:06</c:v>
                      </c:pt>
                      <c:pt idx="6139">
                        <c:v>31/05/2023 15:06</c:v>
                      </c:pt>
                      <c:pt idx="6140">
                        <c:v>31/05/2023 15:06</c:v>
                      </c:pt>
                      <c:pt idx="6141">
                        <c:v>31/05/2023 15:06</c:v>
                      </c:pt>
                      <c:pt idx="6142">
                        <c:v>31/05/2023 15:06</c:v>
                      </c:pt>
                      <c:pt idx="6143">
                        <c:v>31/05/2023 15:06</c:v>
                      </c:pt>
                      <c:pt idx="6144">
                        <c:v>31/05/2023 15:06</c:v>
                      </c:pt>
                      <c:pt idx="6145">
                        <c:v>31/05/2023 15:06</c:v>
                      </c:pt>
                      <c:pt idx="6146">
                        <c:v>31/05/2023 15:06</c:v>
                      </c:pt>
                      <c:pt idx="6147">
                        <c:v>31/05/2023 15:06</c:v>
                      </c:pt>
                      <c:pt idx="6148">
                        <c:v>31/05/2023 15:06</c:v>
                      </c:pt>
                      <c:pt idx="6149">
                        <c:v>31/05/2023 15:06</c:v>
                      </c:pt>
                      <c:pt idx="6150">
                        <c:v>31/05/2023 15:06</c:v>
                      </c:pt>
                      <c:pt idx="6151">
                        <c:v>31/05/2023 15:06</c:v>
                      </c:pt>
                      <c:pt idx="6152">
                        <c:v>31/05/2023 15:06</c:v>
                      </c:pt>
                      <c:pt idx="6153">
                        <c:v>31/05/2023 15:06</c:v>
                      </c:pt>
                      <c:pt idx="6154">
                        <c:v>31/05/2023 15:06</c:v>
                      </c:pt>
                      <c:pt idx="6155">
                        <c:v>31/05/2023 15:06</c:v>
                      </c:pt>
                      <c:pt idx="6156">
                        <c:v>31/05/2023 15:06</c:v>
                      </c:pt>
                      <c:pt idx="6157">
                        <c:v>31/05/2023 15:06</c:v>
                      </c:pt>
                      <c:pt idx="6158">
                        <c:v>31/05/2023 15:06</c:v>
                      </c:pt>
                      <c:pt idx="6159">
                        <c:v>31/05/2023 15:06</c:v>
                      </c:pt>
                      <c:pt idx="6160">
                        <c:v>31/05/2023 15:06</c:v>
                      </c:pt>
                      <c:pt idx="6161">
                        <c:v>31/05/2023 15:07</c:v>
                      </c:pt>
                      <c:pt idx="6162">
                        <c:v>31/05/2023 15:07</c:v>
                      </c:pt>
                      <c:pt idx="6163">
                        <c:v>31/05/2023 15:07</c:v>
                      </c:pt>
                      <c:pt idx="6164">
                        <c:v>31/05/2023 15:07</c:v>
                      </c:pt>
                      <c:pt idx="6165">
                        <c:v>31/05/2023 15:07</c:v>
                      </c:pt>
                      <c:pt idx="6166">
                        <c:v>31/05/2023 15:07</c:v>
                      </c:pt>
                      <c:pt idx="6167">
                        <c:v>31/05/2023 15:07</c:v>
                      </c:pt>
                      <c:pt idx="6168">
                        <c:v>31/05/2023 15:07</c:v>
                      </c:pt>
                      <c:pt idx="6169">
                        <c:v>31/05/2023 15:07</c:v>
                      </c:pt>
                      <c:pt idx="6170">
                        <c:v>31/05/2023 15:07</c:v>
                      </c:pt>
                      <c:pt idx="6171">
                        <c:v>31/05/2023 15:07</c:v>
                      </c:pt>
                      <c:pt idx="6172">
                        <c:v>31/05/2023 15:07</c:v>
                      </c:pt>
                      <c:pt idx="6173">
                        <c:v>31/05/2023 15:07</c:v>
                      </c:pt>
                      <c:pt idx="6174">
                        <c:v>31/05/2023 15:07</c:v>
                      </c:pt>
                      <c:pt idx="6175">
                        <c:v>31/05/2023 15:07</c:v>
                      </c:pt>
                      <c:pt idx="6176">
                        <c:v>31/05/2023 15:07</c:v>
                      </c:pt>
                      <c:pt idx="6177">
                        <c:v>31/05/2023 15:07</c:v>
                      </c:pt>
                      <c:pt idx="6178">
                        <c:v>31/05/2023 15:07</c:v>
                      </c:pt>
                      <c:pt idx="6179">
                        <c:v>31/05/2023 15:07</c:v>
                      </c:pt>
                      <c:pt idx="6180">
                        <c:v>31/05/2023 15:07</c:v>
                      </c:pt>
                      <c:pt idx="6181">
                        <c:v>31/05/2023 15:07</c:v>
                      </c:pt>
                      <c:pt idx="6182">
                        <c:v>31/05/2023 15:07</c:v>
                      </c:pt>
                      <c:pt idx="6183">
                        <c:v>31/05/2023 15:07</c:v>
                      </c:pt>
                      <c:pt idx="6184">
                        <c:v>31/05/2023 15:07</c:v>
                      </c:pt>
                      <c:pt idx="6185">
                        <c:v>31/05/2023 15:07</c:v>
                      </c:pt>
                      <c:pt idx="6186">
                        <c:v>31/05/2023 15:07</c:v>
                      </c:pt>
                      <c:pt idx="6187">
                        <c:v>31/05/2023 15:07</c:v>
                      </c:pt>
                      <c:pt idx="6188">
                        <c:v>31/05/2023 15:07</c:v>
                      </c:pt>
                      <c:pt idx="6189">
                        <c:v>31/05/2023 15:07</c:v>
                      </c:pt>
                      <c:pt idx="6190">
                        <c:v>31/05/2023 15:07</c:v>
                      </c:pt>
                      <c:pt idx="6191">
                        <c:v>31/05/2023 15:07</c:v>
                      </c:pt>
                      <c:pt idx="6192">
                        <c:v>31/05/2023 15:07</c:v>
                      </c:pt>
                      <c:pt idx="6193">
                        <c:v>31/05/2023 15:07</c:v>
                      </c:pt>
                      <c:pt idx="6194">
                        <c:v>31/05/2023 15:07</c:v>
                      </c:pt>
                      <c:pt idx="6195">
                        <c:v>31/05/2023 15:07</c:v>
                      </c:pt>
                      <c:pt idx="6196">
                        <c:v>31/05/2023 15:07</c:v>
                      </c:pt>
                      <c:pt idx="6197">
                        <c:v>31/05/2023 15:07</c:v>
                      </c:pt>
                      <c:pt idx="6198">
                        <c:v>31/05/2023 15:07</c:v>
                      </c:pt>
                      <c:pt idx="6199">
                        <c:v>31/05/2023 15:07</c:v>
                      </c:pt>
                      <c:pt idx="6200">
                        <c:v>31/05/2023 15:07</c:v>
                      </c:pt>
                      <c:pt idx="6201">
                        <c:v>31/05/2023 15:07</c:v>
                      </c:pt>
                      <c:pt idx="6202">
                        <c:v>31/05/2023 15:07</c:v>
                      </c:pt>
                      <c:pt idx="6203">
                        <c:v>31/05/2023 15:07</c:v>
                      </c:pt>
                      <c:pt idx="6204">
                        <c:v>31/05/2023 15:07</c:v>
                      </c:pt>
                      <c:pt idx="6205">
                        <c:v>31/05/2023 15:07</c:v>
                      </c:pt>
                      <c:pt idx="6206">
                        <c:v>31/05/2023 15:07</c:v>
                      </c:pt>
                      <c:pt idx="6207">
                        <c:v>31/05/2023 15:07</c:v>
                      </c:pt>
                      <c:pt idx="6208">
                        <c:v>31/05/2023 15:07</c:v>
                      </c:pt>
                      <c:pt idx="6209">
                        <c:v>31/05/2023 15:07</c:v>
                      </c:pt>
                      <c:pt idx="6210">
                        <c:v>31/05/2023 15:07</c:v>
                      </c:pt>
                      <c:pt idx="6211">
                        <c:v>31/05/2023 15:07</c:v>
                      </c:pt>
                      <c:pt idx="6212">
                        <c:v>31/05/2023 15:07</c:v>
                      </c:pt>
                      <c:pt idx="6213">
                        <c:v>31/05/2023 15:07</c:v>
                      </c:pt>
                      <c:pt idx="6214">
                        <c:v>31/05/2023 15:07</c:v>
                      </c:pt>
                      <c:pt idx="6215">
                        <c:v>31/05/2023 15:07</c:v>
                      </c:pt>
                      <c:pt idx="6216">
                        <c:v>31/05/2023 15:07</c:v>
                      </c:pt>
                      <c:pt idx="6217">
                        <c:v>31/05/2023 15:07</c:v>
                      </c:pt>
                      <c:pt idx="6218">
                        <c:v>31/05/2023 15:07</c:v>
                      </c:pt>
                      <c:pt idx="6219">
                        <c:v>31/05/2023 15:07</c:v>
                      </c:pt>
                      <c:pt idx="6220">
                        <c:v>31/05/2023 15:07</c:v>
                      </c:pt>
                      <c:pt idx="6221">
                        <c:v>31/05/2023 15:08</c:v>
                      </c:pt>
                      <c:pt idx="6222">
                        <c:v>31/05/2023 15:08</c:v>
                      </c:pt>
                      <c:pt idx="6223">
                        <c:v>31/05/2023 15:08</c:v>
                      </c:pt>
                      <c:pt idx="6224">
                        <c:v>31/05/2023 15:08</c:v>
                      </c:pt>
                      <c:pt idx="6225">
                        <c:v>31/05/2023 15:08</c:v>
                      </c:pt>
                      <c:pt idx="6226">
                        <c:v>31/05/2023 15:08</c:v>
                      </c:pt>
                      <c:pt idx="6227">
                        <c:v>31/05/2023 15:08</c:v>
                      </c:pt>
                      <c:pt idx="6228">
                        <c:v>31/05/2023 15:08</c:v>
                      </c:pt>
                      <c:pt idx="6229">
                        <c:v>31/05/2023 15:08</c:v>
                      </c:pt>
                      <c:pt idx="6230">
                        <c:v>31/05/2023 15:08</c:v>
                      </c:pt>
                      <c:pt idx="6231">
                        <c:v>31/05/2023 15:08</c:v>
                      </c:pt>
                      <c:pt idx="6232">
                        <c:v>31/05/2023 15:08</c:v>
                      </c:pt>
                      <c:pt idx="6233">
                        <c:v>31/05/2023 15:08</c:v>
                      </c:pt>
                      <c:pt idx="6234">
                        <c:v>31/05/2023 15:08</c:v>
                      </c:pt>
                      <c:pt idx="6235">
                        <c:v>31/05/2023 15:08</c:v>
                      </c:pt>
                      <c:pt idx="6236">
                        <c:v>31/05/2023 15:08</c:v>
                      </c:pt>
                      <c:pt idx="6237">
                        <c:v>31/05/2023 15:08</c:v>
                      </c:pt>
                      <c:pt idx="6238">
                        <c:v>31/05/2023 15:08</c:v>
                      </c:pt>
                      <c:pt idx="6239">
                        <c:v>31/05/2023 15:08</c:v>
                      </c:pt>
                      <c:pt idx="6240">
                        <c:v>31/05/2023 15:08</c:v>
                      </c:pt>
                      <c:pt idx="6241">
                        <c:v>31/05/2023 15:08</c:v>
                      </c:pt>
                      <c:pt idx="6242">
                        <c:v>31/05/2023 15:08</c:v>
                      </c:pt>
                      <c:pt idx="6243">
                        <c:v>31/05/2023 15:08</c:v>
                      </c:pt>
                      <c:pt idx="6244">
                        <c:v>31/05/2023 15:08</c:v>
                      </c:pt>
                      <c:pt idx="6245">
                        <c:v>31/05/2023 15:08</c:v>
                      </c:pt>
                      <c:pt idx="6246">
                        <c:v>31/05/2023 15:08</c:v>
                      </c:pt>
                      <c:pt idx="6247">
                        <c:v>31/05/2023 15:08</c:v>
                      </c:pt>
                      <c:pt idx="6248">
                        <c:v>31/05/2023 15:08</c:v>
                      </c:pt>
                      <c:pt idx="6249">
                        <c:v>31/05/2023 15:08</c:v>
                      </c:pt>
                      <c:pt idx="6250">
                        <c:v>31/05/2023 15:08</c:v>
                      </c:pt>
                      <c:pt idx="6251">
                        <c:v>31/05/2023 15:08</c:v>
                      </c:pt>
                      <c:pt idx="6252">
                        <c:v>31/05/2023 15:08</c:v>
                      </c:pt>
                      <c:pt idx="6253">
                        <c:v>31/05/2023 15:08</c:v>
                      </c:pt>
                      <c:pt idx="6254">
                        <c:v>31/05/2023 15:08</c:v>
                      </c:pt>
                      <c:pt idx="6255">
                        <c:v>31/05/2023 15:08</c:v>
                      </c:pt>
                      <c:pt idx="6256">
                        <c:v>31/05/2023 15:08</c:v>
                      </c:pt>
                      <c:pt idx="6257">
                        <c:v>31/05/2023 15:08</c:v>
                      </c:pt>
                      <c:pt idx="6258">
                        <c:v>31/05/2023 15:08</c:v>
                      </c:pt>
                      <c:pt idx="6259">
                        <c:v>31/05/2023 15:08</c:v>
                      </c:pt>
                      <c:pt idx="6260">
                        <c:v>31/05/2023 15:08</c:v>
                      </c:pt>
                      <c:pt idx="6261">
                        <c:v>31/05/2023 15:08</c:v>
                      </c:pt>
                      <c:pt idx="6262">
                        <c:v>31/05/2023 15:08</c:v>
                      </c:pt>
                      <c:pt idx="6263">
                        <c:v>31/05/2023 15:08</c:v>
                      </c:pt>
                      <c:pt idx="6264">
                        <c:v>31/05/2023 15:08</c:v>
                      </c:pt>
                      <c:pt idx="6265">
                        <c:v>31/05/2023 15:08</c:v>
                      </c:pt>
                      <c:pt idx="6266">
                        <c:v>31/05/2023 15:08</c:v>
                      </c:pt>
                      <c:pt idx="6267">
                        <c:v>31/05/2023 15:08</c:v>
                      </c:pt>
                      <c:pt idx="6268">
                        <c:v>31/05/2023 15:08</c:v>
                      </c:pt>
                      <c:pt idx="6269">
                        <c:v>31/05/2023 15:08</c:v>
                      </c:pt>
                      <c:pt idx="6270">
                        <c:v>31/05/2023 15:08</c:v>
                      </c:pt>
                      <c:pt idx="6271">
                        <c:v>31/05/2023 15:08</c:v>
                      </c:pt>
                      <c:pt idx="6272">
                        <c:v>31/05/2023 15:08</c:v>
                      </c:pt>
                      <c:pt idx="6273">
                        <c:v>31/05/2023 15:08</c:v>
                      </c:pt>
                      <c:pt idx="6274">
                        <c:v>31/05/2023 15:08</c:v>
                      </c:pt>
                      <c:pt idx="6275">
                        <c:v>31/05/2023 15:08</c:v>
                      </c:pt>
                      <c:pt idx="6276">
                        <c:v>31/05/2023 15:08</c:v>
                      </c:pt>
                      <c:pt idx="6277">
                        <c:v>31/05/2023 15:08</c:v>
                      </c:pt>
                      <c:pt idx="6278">
                        <c:v>31/05/2023 15:08</c:v>
                      </c:pt>
                      <c:pt idx="6279">
                        <c:v>31/05/2023 15:08</c:v>
                      </c:pt>
                      <c:pt idx="6280">
                        <c:v>31/05/2023 15:09</c:v>
                      </c:pt>
                      <c:pt idx="6281">
                        <c:v>31/05/2023 15:09</c:v>
                      </c:pt>
                      <c:pt idx="6282">
                        <c:v>31/05/2023 15:09</c:v>
                      </c:pt>
                      <c:pt idx="6283">
                        <c:v>31/05/2023 15:09</c:v>
                      </c:pt>
                      <c:pt idx="6284">
                        <c:v>31/05/2023 15:09</c:v>
                      </c:pt>
                      <c:pt idx="6285">
                        <c:v>31/05/2023 15:09</c:v>
                      </c:pt>
                      <c:pt idx="6286">
                        <c:v>31/05/2023 15:09</c:v>
                      </c:pt>
                      <c:pt idx="6287">
                        <c:v>31/05/2023 15:09</c:v>
                      </c:pt>
                      <c:pt idx="6288">
                        <c:v>31/05/2023 15:09</c:v>
                      </c:pt>
                      <c:pt idx="6289">
                        <c:v>31/05/2023 15:09</c:v>
                      </c:pt>
                      <c:pt idx="6290">
                        <c:v>31/05/2023 15:09</c:v>
                      </c:pt>
                      <c:pt idx="6291">
                        <c:v>31/05/2023 15:09</c:v>
                      </c:pt>
                      <c:pt idx="6292">
                        <c:v>31/05/2023 15:09</c:v>
                      </c:pt>
                      <c:pt idx="6293">
                        <c:v>31/05/2023 15:09</c:v>
                      </c:pt>
                      <c:pt idx="6294">
                        <c:v>31/05/2023 15:09</c:v>
                      </c:pt>
                      <c:pt idx="6295">
                        <c:v>31/05/2023 15:09</c:v>
                      </c:pt>
                      <c:pt idx="6296">
                        <c:v>31/05/2023 15:09</c:v>
                      </c:pt>
                      <c:pt idx="6297">
                        <c:v>31/05/2023 15:09</c:v>
                      </c:pt>
                      <c:pt idx="6298">
                        <c:v>31/05/2023 15:09</c:v>
                      </c:pt>
                      <c:pt idx="6299">
                        <c:v>31/05/2023 15:09</c:v>
                      </c:pt>
                      <c:pt idx="6300">
                        <c:v>31/05/2023 15:09</c:v>
                      </c:pt>
                      <c:pt idx="6301">
                        <c:v>31/05/2023 15:09</c:v>
                      </c:pt>
                      <c:pt idx="6302">
                        <c:v>31/05/2023 15:09</c:v>
                      </c:pt>
                      <c:pt idx="6303">
                        <c:v>31/05/2023 15:09</c:v>
                      </c:pt>
                      <c:pt idx="6304">
                        <c:v>31/05/2023 15:09</c:v>
                      </c:pt>
                      <c:pt idx="6305">
                        <c:v>31/05/2023 15:09</c:v>
                      </c:pt>
                      <c:pt idx="6306">
                        <c:v>31/05/2023 15:09</c:v>
                      </c:pt>
                      <c:pt idx="6307">
                        <c:v>31/05/2023 15:09</c:v>
                      </c:pt>
                      <c:pt idx="6308">
                        <c:v>31/05/2023 15:09</c:v>
                      </c:pt>
                      <c:pt idx="6309">
                        <c:v>31/05/2023 15:09</c:v>
                      </c:pt>
                      <c:pt idx="6310">
                        <c:v>31/05/2023 15:09</c:v>
                      </c:pt>
                      <c:pt idx="6311">
                        <c:v>31/05/2023 15:09</c:v>
                      </c:pt>
                      <c:pt idx="6312">
                        <c:v>31/05/2023 15:09</c:v>
                      </c:pt>
                      <c:pt idx="6313">
                        <c:v>31/05/2023 15:09</c:v>
                      </c:pt>
                      <c:pt idx="6314">
                        <c:v>31/05/2023 15:09</c:v>
                      </c:pt>
                      <c:pt idx="6315">
                        <c:v>31/05/2023 15:09</c:v>
                      </c:pt>
                      <c:pt idx="6316">
                        <c:v>31/05/2023 15:09</c:v>
                      </c:pt>
                      <c:pt idx="6317">
                        <c:v>31/05/2023 15:09</c:v>
                      </c:pt>
                      <c:pt idx="6318">
                        <c:v>31/05/2023 15:09</c:v>
                      </c:pt>
                      <c:pt idx="6319">
                        <c:v>31/05/2023 15:09</c:v>
                      </c:pt>
                      <c:pt idx="6320">
                        <c:v>31/05/2023 15:09</c:v>
                      </c:pt>
                      <c:pt idx="6321">
                        <c:v>31/05/2023 15:09</c:v>
                      </c:pt>
                      <c:pt idx="6322">
                        <c:v>31/05/2023 15:09</c:v>
                      </c:pt>
                      <c:pt idx="6323">
                        <c:v>31/05/2023 15:09</c:v>
                      </c:pt>
                      <c:pt idx="6324">
                        <c:v>31/05/2023 15:09</c:v>
                      </c:pt>
                      <c:pt idx="6325">
                        <c:v>31/05/2023 15:09</c:v>
                      </c:pt>
                      <c:pt idx="6326">
                        <c:v>31/05/2023 15:09</c:v>
                      </c:pt>
                      <c:pt idx="6327">
                        <c:v>31/05/2023 15:09</c:v>
                      </c:pt>
                      <c:pt idx="6328">
                        <c:v>31/05/2023 15:09</c:v>
                      </c:pt>
                      <c:pt idx="6329">
                        <c:v>31/05/2023 15:09</c:v>
                      </c:pt>
                      <c:pt idx="6330">
                        <c:v>31/05/2023 15:09</c:v>
                      </c:pt>
                      <c:pt idx="6331">
                        <c:v>31/05/2023 15:09</c:v>
                      </c:pt>
                      <c:pt idx="6332">
                        <c:v>31/05/2023 15:09</c:v>
                      </c:pt>
                      <c:pt idx="6333">
                        <c:v>31/05/2023 15:09</c:v>
                      </c:pt>
                      <c:pt idx="6334">
                        <c:v>31/05/2023 15:09</c:v>
                      </c:pt>
                      <c:pt idx="6335">
                        <c:v>31/05/2023 15:09</c:v>
                      </c:pt>
                      <c:pt idx="6336">
                        <c:v>31/05/2023 15:09</c:v>
                      </c:pt>
                      <c:pt idx="6337">
                        <c:v>31/05/2023 15:09</c:v>
                      </c:pt>
                      <c:pt idx="6338">
                        <c:v>31/05/2023 15:09</c:v>
                      </c:pt>
                      <c:pt idx="6339">
                        <c:v>31/05/2023 15:09</c:v>
                      </c:pt>
                      <c:pt idx="6340">
                        <c:v>31/05/2023 15:10</c:v>
                      </c:pt>
                      <c:pt idx="6341">
                        <c:v>31/05/2023 15:10</c:v>
                      </c:pt>
                      <c:pt idx="6342">
                        <c:v>31/05/2023 15:10</c:v>
                      </c:pt>
                      <c:pt idx="6343">
                        <c:v>31/05/2023 15:10</c:v>
                      </c:pt>
                      <c:pt idx="6344">
                        <c:v>31/05/2023 15:10</c:v>
                      </c:pt>
                      <c:pt idx="6345">
                        <c:v>31/05/2023 15:10</c:v>
                      </c:pt>
                      <c:pt idx="6346">
                        <c:v>31/05/2023 15:10</c:v>
                      </c:pt>
                      <c:pt idx="6347">
                        <c:v>31/05/2023 15:10</c:v>
                      </c:pt>
                      <c:pt idx="6348">
                        <c:v>31/05/2023 15:10</c:v>
                      </c:pt>
                      <c:pt idx="6349">
                        <c:v>31/05/2023 15:10</c:v>
                      </c:pt>
                      <c:pt idx="6350">
                        <c:v>31/05/2023 15:10</c:v>
                      </c:pt>
                      <c:pt idx="6351">
                        <c:v>31/05/2023 15:10</c:v>
                      </c:pt>
                      <c:pt idx="6352">
                        <c:v>31/05/2023 15:10</c:v>
                      </c:pt>
                      <c:pt idx="6353">
                        <c:v>31/05/2023 15:10</c:v>
                      </c:pt>
                      <c:pt idx="6354">
                        <c:v>31/05/2023 15:10</c:v>
                      </c:pt>
                      <c:pt idx="6355">
                        <c:v>31/05/2023 15:10</c:v>
                      </c:pt>
                      <c:pt idx="6356">
                        <c:v>31/05/2023 15:10</c:v>
                      </c:pt>
                      <c:pt idx="6357">
                        <c:v>31/05/2023 15:10</c:v>
                      </c:pt>
                      <c:pt idx="6358">
                        <c:v>31/05/2023 15:10</c:v>
                      </c:pt>
                      <c:pt idx="6359">
                        <c:v>31/05/2023 15:10</c:v>
                      </c:pt>
                      <c:pt idx="6360">
                        <c:v>31/05/2023 15:10</c:v>
                      </c:pt>
                      <c:pt idx="6361">
                        <c:v>31/05/2023 15:10</c:v>
                      </c:pt>
                      <c:pt idx="6362">
                        <c:v>31/05/2023 15:10</c:v>
                      </c:pt>
                      <c:pt idx="6363">
                        <c:v>31/05/2023 15:10</c:v>
                      </c:pt>
                      <c:pt idx="6364">
                        <c:v>31/05/2023 15:10</c:v>
                      </c:pt>
                      <c:pt idx="6365">
                        <c:v>31/05/2023 15:10</c:v>
                      </c:pt>
                      <c:pt idx="6366">
                        <c:v>31/05/2023 15:10</c:v>
                      </c:pt>
                      <c:pt idx="6367">
                        <c:v>31/05/2023 15:10</c:v>
                      </c:pt>
                      <c:pt idx="6368">
                        <c:v>31/05/2023 15:10</c:v>
                      </c:pt>
                      <c:pt idx="6369">
                        <c:v>31/05/2023 15:10</c:v>
                      </c:pt>
                      <c:pt idx="6370">
                        <c:v>31/05/2023 15:10</c:v>
                      </c:pt>
                      <c:pt idx="6371">
                        <c:v>31/05/2023 15:10</c:v>
                      </c:pt>
                      <c:pt idx="6372">
                        <c:v>31/05/2023 15:10</c:v>
                      </c:pt>
                      <c:pt idx="6373">
                        <c:v>31/05/2023 15:10</c:v>
                      </c:pt>
                      <c:pt idx="6374">
                        <c:v>31/05/2023 15:10</c:v>
                      </c:pt>
                      <c:pt idx="6375">
                        <c:v>31/05/2023 15:10</c:v>
                      </c:pt>
                      <c:pt idx="6376">
                        <c:v>31/05/2023 15:10</c:v>
                      </c:pt>
                      <c:pt idx="6377">
                        <c:v>31/05/2023 15:10</c:v>
                      </c:pt>
                      <c:pt idx="6378">
                        <c:v>31/05/2023 15:10</c:v>
                      </c:pt>
                      <c:pt idx="6379">
                        <c:v>31/05/2023 15:10</c:v>
                      </c:pt>
                      <c:pt idx="6380">
                        <c:v>31/05/2023 15:10</c:v>
                      </c:pt>
                      <c:pt idx="6381">
                        <c:v>31/05/2023 15:10</c:v>
                      </c:pt>
                      <c:pt idx="6382">
                        <c:v>31/05/2023 15:10</c:v>
                      </c:pt>
                      <c:pt idx="6383">
                        <c:v>31/05/2023 15:10</c:v>
                      </c:pt>
                      <c:pt idx="6384">
                        <c:v>31/05/2023 15:10</c:v>
                      </c:pt>
                      <c:pt idx="6385">
                        <c:v>31/05/2023 15:10</c:v>
                      </c:pt>
                      <c:pt idx="6386">
                        <c:v>31/05/2023 15:10</c:v>
                      </c:pt>
                      <c:pt idx="6387">
                        <c:v>31/05/2023 15:10</c:v>
                      </c:pt>
                      <c:pt idx="6388">
                        <c:v>31/05/2023 15:10</c:v>
                      </c:pt>
                      <c:pt idx="6389">
                        <c:v>31/05/2023 15:10</c:v>
                      </c:pt>
                      <c:pt idx="6390">
                        <c:v>31/05/2023 15:10</c:v>
                      </c:pt>
                      <c:pt idx="6391">
                        <c:v>31/05/2023 15:10</c:v>
                      </c:pt>
                      <c:pt idx="6392">
                        <c:v>31/05/2023 15:10</c:v>
                      </c:pt>
                      <c:pt idx="6393">
                        <c:v>31/05/2023 15:10</c:v>
                      </c:pt>
                      <c:pt idx="6394">
                        <c:v>31/05/2023 15:10</c:v>
                      </c:pt>
                      <c:pt idx="6395">
                        <c:v>31/05/2023 15:10</c:v>
                      </c:pt>
                      <c:pt idx="6396">
                        <c:v>31/05/2023 15:10</c:v>
                      </c:pt>
                      <c:pt idx="6397">
                        <c:v>31/05/2023 15:10</c:v>
                      </c:pt>
                      <c:pt idx="6398">
                        <c:v>31/05/2023 15:10</c:v>
                      </c:pt>
                      <c:pt idx="6399">
                        <c:v>31/05/2023 15:11</c:v>
                      </c:pt>
                      <c:pt idx="6400">
                        <c:v>31/05/2023 15:11</c:v>
                      </c:pt>
                      <c:pt idx="6401">
                        <c:v>31/05/2023 15:11</c:v>
                      </c:pt>
                      <c:pt idx="6402">
                        <c:v>31/05/2023 15:11</c:v>
                      </c:pt>
                      <c:pt idx="6403">
                        <c:v>31/05/2023 15:11</c:v>
                      </c:pt>
                      <c:pt idx="6404">
                        <c:v>31/05/2023 15:11</c:v>
                      </c:pt>
                      <c:pt idx="6405">
                        <c:v>31/05/2023 15:11</c:v>
                      </c:pt>
                      <c:pt idx="6406">
                        <c:v>31/05/2023 15:11</c:v>
                      </c:pt>
                      <c:pt idx="6407">
                        <c:v>31/05/2023 15:11</c:v>
                      </c:pt>
                      <c:pt idx="6408">
                        <c:v>31/05/2023 15:11</c:v>
                      </c:pt>
                      <c:pt idx="6409">
                        <c:v>31/05/2023 15:11</c:v>
                      </c:pt>
                      <c:pt idx="6410">
                        <c:v>31/05/2023 15:11</c:v>
                      </c:pt>
                      <c:pt idx="6411">
                        <c:v>31/05/2023 15:11</c:v>
                      </c:pt>
                      <c:pt idx="6412">
                        <c:v>31/05/2023 15:11</c:v>
                      </c:pt>
                      <c:pt idx="6413">
                        <c:v>31/05/2023 15:11</c:v>
                      </c:pt>
                      <c:pt idx="6414">
                        <c:v>31/05/2023 15:11</c:v>
                      </c:pt>
                      <c:pt idx="6415">
                        <c:v>31/05/2023 15:11</c:v>
                      </c:pt>
                      <c:pt idx="6416">
                        <c:v>31/05/2023 15:11</c:v>
                      </c:pt>
                      <c:pt idx="6417">
                        <c:v>31/05/2023 15:11</c:v>
                      </c:pt>
                      <c:pt idx="6418">
                        <c:v>31/05/2023 15:11</c:v>
                      </c:pt>
                      <c:pt idx="6419">
                        <c:v>31/05/2023 15:11</c:v>
                      </c:pt>
                      <c:pt idx="6420">
                        <c:v>31/05/2023 15:11</c:v>
                      </c:pt>
                      <c:pt idx="6421">
                        <c:v>31/05/2023 15:11</c:v>
                      </c:pt>
                      <c:pt idx="6422">
                        <c:v>31/05/2023 15:11</c:v>
                      </c:pt>
                      <c:pt idx="6423">
                        <c:v>31/05/2023 15:11</c:v>
                      </c:pt>
                      <c:pt idx="6424">
                        <c:v>31/05/2023 15:11</c:v>
                      </c:pt>
                      <c:pt idx="6425">
                        <c:v>31/05/2023 15:11</c:v>
                      </c:pt>
                      <c:pt idx="6426">
                        <c:v>31/05/2023 15:11</c:v>
                      </c:pt>
                      <c:pt idx="6427">
                        <c:v>31/05/2023 15:11</c:v>
                      </c:pt>
                      <c:pt idx="6428">
                        <c:v>31/05/2023 15:11</c:v>
                      </c:pt>
                      <c:pt idx="6429">
                        <c:v>31/05/2023 15:11</c:v>
                      </c:pt>
                      <c:pt idx="6430">
                        <c:v>31/05/2023 15:11</c:v>
                      </c:pt>
                      <c:pt idx="6431">
                        <c:v>31/05/2023 15:11</c:v>
                      </c:pt>
                      <c:pt idx="6432">
                        <c:v>31/05/2023 15:11</c:v>
                      </c:pt>
                      <c:pt idx="6433">
                        <c:v>31/05/2023 15:11</c:v>
                      </c:pt>
                      <c:pt idx="6434">
                        <c:v>31/05/2023 15:11</c:v>
                      </c:pt>
                      <c:pt idx="6435">
                        <c:v>31/05/2023 15:11</c:v>
                      </c:pt>
                      <c:pt idx="6436">
                        <c:v>31/05/2023 15:11</c:v>
                      </c:pt>
                      <c:pt idx="6437">
                        <c:v>31/05/2023 15:11</c:v>
                      </c:pt>
                      <c:pt idx="6438">
                        <c:v>31/05/2023 15:11</c:v>
                      </c:pt>
                      <c:pt idx="6439">
                        <c:v>31/05/2023 15:11</c:v>
                      </c:pt>
                      <c:pt idx="6440">
                        <c:v>31/05/2023 15:11</c:v>
                      </c:pt>
                      <c:pt idx="6441">
                        <c:v>31/05/2023 15:11</c:v>
                      </c:pt>
                      <c:pt idx="6442">
                        <c:v>31/05/2023 15:11</c:v>
                      </c:pt>
                      <c:pt idx="6443">
                        <c:v>31/05/2023 15:11</c:v>
                      </c:pt>
                      <c:pt idx="6444">
                        <c:v>31/05/2023 15:11</c:v>
                      </c:pt>
                      <c:pt idx="6445">
                        <c:v>31/05/2023 15:11</c:v>
                      </c:pt>
                      <c:pt idx="6446">
                        <c:v>31/05/2023 15:11</c:v>
                      </c:pt>
                      <c:pt idx="6447">
                        <c:v>31/05/2023 15:11</c:v>
                      </c:pt>
                      <c:pt idx="6448">
                        <c:v>31/05/2023 15:11</c:v>
                      </c:pt>
                      <c:pt idx="6449">
                        <c:v>31/05/2023 15:11</c:v>
                      </c:pt>
                      <c:pt idx="6450">
                        <c:v>31/05/2023 15:11</c:v>
                      </c:pt>
                      <c:pt idx="6451">
                        <c:v>31/05/2023 15:11</c:v>
                      </c:pt>
                      <c:pt idx="6452">
                        <c:v>31/05/2023 15:11</c:v>
                      </c:pt>
                      <c:pt idx="6453">
                        <c:v>31/05/2023 15:11</c:v>
                      </c:pt>
                      <c:pt idx="6454">
                        <c:v>31/05/2023 15:11</c:v>
                      </c:pt>
                      <c:pt idx="6455">
                        <c:v>31/05/2023 15:11</c:v>
                      </c:pt>
                      <c:pt idx="6456">
                        <c:v>31/05/2023 15:11</c:v>
                      </c:pt>
                      <c:pt idx="6457">
                        <c:v>31/05/2023 15:11</c:v>
                      </c:pt>
                      <c:pt idx="6458">
                        <c:v>31/05/2023 15:11</c:v>
                      </c:pt>
                      <c:pt idx="6459">
                        <c:v>31/05/2023 15:12</c:v>
                      </c:pt>
                      <c:pt idx="6460">
                        <c:v>31/05/2023 15:12</c:v>
                      </c:pt>
                      <c:pt idx="6461">
                        <c:v>31/05/2023 15:12</c:v>
                      </c:pt>
                      <c:pt idx="6462">
                        <c:v>31/05/2023 15:12</c:v>
                      </c:pt>
                      <c:pt idx="6463">
                        <c:v>31/05/2023 15:12</c:v>
                      </c:pt>
                      <c:pt idx="6464">
                        <c:v>31/05/2023 15:12</c:v>
                      </c:pt>
                      <c:pt idx="6465">
                        <c:v>31/05/2023 15:12</c:v>
                      </c:pt>
                      <c:pt idx="6466">
                        <c:v>31/05/2023 15:12</c:v>
                      </c:pt>
                      <c:pt idx="6467">
                        <c:v>31/05/2023 15:12</c:v>
                      </c:pt>
                      <c:pt idx="6468">
                        <c:v>31/05/2023 15:12</c:v>
                      </c:pt>
                      <c:pt idx="6469">
                        <c:v>31/05/2023 15:12</c:v>
                      </c:pt>
                      <c:pt idx="6470">
                        <c:v>31/05/2023 15:12</c:v>
                      </c:pt>
                      <c:pt idx="6471">
                        <c:v>31/05/2023 15:12</c:v>
                      </c:pt>
                      <c:pt idx="6472">
                        <c:v>31/05/2023 15:12</c:v>
                      </c:pt>
                      <c:pt idx="6473">
                        <c:v>31/05/2023 15:12</c:v>
                      </c:pt>
                      <c:pt idx="6474">
                        <c:v>31/05/2023 15:12</c:v>
                      </c:pt>
                      <c:pt idx="6475">
                        <c:v>31/05/2023 15:12</c:v>
                      </c:pt>
                      <c:pt idx="6476">
                        <c:v>31/05/2023 15:12</c:v>
                      </c:pt>
                      <c:pt idx="6477">
                        <c:v>31/05/2023 15:12</c:v>
                      </c:pt>
                      <c:pt idx="6478">
                        <c:v>31/05/2023 15:12</c:v>
                      </c:pt>
                      <c:pt idx="6479">
                        <c:v>31/05/2023 15:12</c:v>
                      </c:pt>
                      <c:pt idx="6480">
                        <c:v>31/05/2023 15:12</c:v>
                      </c:pt>
                      <c:pt idx="6481">
                        <c:v>31/05/2023 15:12</c:v>
                      </c:pt>
                      <c:pt idx="6482">
                        <c:v>31/05/2023 15:12</c:v>
                      </c:pt>
                      <c:pt idx="6483">
                        <c:v>31/05/2023 15:12</c:v>
                      </c:pt>
                      <c:pt idx="6484">
                        <c:v>31/05/2023 15:12</c:v>
                      </c:pt>
                      <c:pt idx="6485">
                        <c:v>31/05/2023 15:12</c:v>
                      </c:pt>
                      <c:pt idx="6486">
                        <c:v>31/05/2023 15:12</c:v>
                      </c:pt>
                      <c:pt idx="6487">
                        <c:v>31/05/2023 15:12</c:v>
                      </c:pt>
                      <c:pt idx="6488">
                        <c:v>31/05/2023 15:12</c:v>
                      </c:pt>
                      <c:pt idx="6489">
                        <c:v>31/05/2023 15:12</c:v>
                      </c:pt>
                      <c:pt idx="6490">
                        <c:v>31/05/2023 15:12</c:v>
                      </c:pt>
                      <c:pt idx="6491">
                        <c:v>31/05/2023 15:12</c:v>
                      </c:pt>
                      <c:pt idx="6492">
                        <c:v>31/05/2023 15:12</c:v>
                      </c:pt>
                      <c:pt idx="6493">
                        <c:v>31/05/2023 15:12</c:v>
                      </c:pt>
                      <c:pt idx="6494">
                        <c:v>31/05/2023 15:12</c:v>
                      </c:pt>
                      <c:pt idx="6495">
                        <c:v>31/05/2023 15:12</c:v>
                      </c:pt>
                      <c:pt idx="6496">
                        <c:v>31/05/2023 15:12</c:v>
                      </c:pt>
                      <c:pt idx="6497">
                        <c:v>31/05/2023 15:12</c:v>
                      </c:pt>
                      <c:pt idx="6498">
                        <c:v>31/05/2023 15:12</c:v>
                      </c:pt>
                      <c:pt idx="6499">
                        <c:v>31/05/2023 15:12</c:v>
                      </c:pt>
                      <c:pt idx="6500">
                        <c:v>31/05/2023 15:12</c:v>
                      </c:pt>
                      <c:pt idx="6501">
                        <c:v>31/05/2023 15:12</c:v>
                      </c:pt>
                      <c:pt idx="6502">
                        <c:v>31/05/2023 15:12</c:v>
                      </c:pt>
                      <c:pt idx="6503">
                        <c:v>31/05/2023 15:12</c:v>
                      </c:pt>
                      <c:pt idx="6504">
                        <c:v>31/05/2023 15:12</c:v>
                      </c:pt>
                      <c:pt idx="6505">
                        <c:v>31/05/2023 15:12</c:v>
                      </c:pt>
                      <c:pt idx="6506">
                        <c:v>31/05/2023 15:12</c:v>
                      </c:pt>
                      <c:pt idx="6507">
                        <c:v>31/05/2023 15:12</c:v>
                      </c:pt>
                      <c:pt idx="6508">
                        <c:v>31/05/2023 15:12</c:v>
                      </c:pt>
                      <c:pt idx="6509">
                        <c:v>31/05/2023 15:12</c:v>
                      </c:pt>
                      <c:pt idx="6510">
                        <c:v>31/05/2023 15:12</c:v>
                      </c:pt>
                      <c:pt idx="6511">
                        <c:v>31/05/2023 15:12</c:v>
                      </c:pt>
                      <c:pt idx="6512">
                        <c:v>31/05/2023 15:12</c:v>
                      </c:pt>
                      <c:pt idx="6513">
                        <c:v>31/05/2023 15:12</c:v>
                      </c:pt>
                      <c:pt idx="6514">
                        <c:v>31/05/2023 15:12</c:v>
                      </c:pt>
                      <c:pt idx="6515">
                        <c:v>31/05/2023 15:12</c:v>
                      </c:pt>
                      <c:pt idx="6516">
                        <c:v>31/05/2023 15:12</c:v>
                      </c:pt>
                      <c:pt idx="6517">
                        <c:v>31/05/2023 15:12</c:v>
                      </c:pt>
                      <c:pt idx="6518">
                        <c:v>31/05/2023 15:13</c:v>
                      </c:pt>
                      <c:pt idx="6519">
                        <c:v>31/05/2023 15:13</c:v>
                      </c:pt>
                      <c:pt idx="6520">
                        <c:v>31/05/2023 15:13</c:v>
                      </c:pt>
                      <c:pt idx="6521">
                        <c:v>31/05/2023 15:13</c:v>
                      </c:pt>
                      <c:pt idx="6522">
                        <c:v>31/05/2023 15:13</c:v>
                      </c:pt>
                      <c:pt idx="6523">
                        <c:v>31/05/2023 15:13</c:v>
                      </c:pt>
                      <c:pt idx="6524">
                        <c:v>31/05/2023 15:13</c:v>
                      </c:pt>
                      <c:pt idx="6525">
                        <c:v>31/05/2023 15:13</c:v>
                      </c:pt>
                      <c:pt idx="6526">
                        <c:v>31/05/2023 15:13</c:v>
                      </c:pt>
                      <c:pt idx="6527">
                        <c:v>31/05/2023 15:13</c:v>
                      </c:pt>
                      <c:pt idx="6528">
                        <c:v>31/05/2023 15:13</c:v>
                      </c:pt>
                      <c:pt idx="6529">
                        <c:v>31/05/2023 15:13</c:v>
                      </c:pt>
                      <c:pt idx="6530">
                        <c:v>31/05/2023 15:13</c:v>
                      </c:pt>
                      <c:pt idx="6531">
                        <c:v>31/05/2023 15:13</c:v>
                      </c:pt>
                      <c:pt idx="6532">
                        <c:v>31/05/2023 15:13</c:v>
                      </c:pt>
                      <c:pt idx="6533">
                        <c:v>31/05/2023 15:13</c:v>
                      </c:pt>
                      <c:pt idx="6534">
                        <c:v>31/05/2023 15:13</c:v>
                      </c:pt>
                      <c:pt idx="6535">
                        <c:v>31/05/2023 15:13</c:v>
                      </c:pt>
                      <c:pt idx="6536">
                        <c:v>31/05/2023 15:13</c:v>
                      </c:pt>
                      <c:pt idx="6537">
                        <c:v>31/05/2023 15:13</c:v>
                      </c:pt>
                      <c:pt idx="6538">
                        <c:v>31/05/2023 15:13</c:v>
                      </c:pt>
                      <c:pt idx="6539">
                        <c:v>31/05/2023 15:13</c:v>
                      </c:pt>
                      <c:pt idx="6540">
                        <c:v>31/05/2023 15:13</c:v>
                      </c:pt>
                      <c:pt idx="6541">
                        <c:v>31/05/2023 15:13</c:v>
                      </c:pt>
                      <c:pt idx="6542">
                        <c:v>31/05/2023 15:13</c:v>
                      </c:pt>
                      <c:pt idx="6543">
                        <c:v>31/05/2023 15:13</c:v>
                      </c:pt>
                      <c:pt idx="6544">
                        <c:v>31/05/2023 15:13</c:v>
                      </c:pt>
                      <c:pt idx="6545">
                        <c:v>31/05/2023 15:13</c:v>
                      </c:pt>
                      <c:pt idx="6546">
                        <c:v>31/05/2023 15:13</c:v>
                      </c:pt>
                      <c:pt idx="6547">
                        <c:v>31/05/2023 15:13</c:v>
                      </c:pt>
                      <c:pt idx="6548">
                        <c:v>31/05/2023 15:13</c:v>
                      </c:pt>
                      <c:pt idx="6549">
                        <c:v>31/05/2023 15:13</c:v>
                      </c:pt>
                      <c:pt idx="6550">
                        <c:v>31/05/2023 15:13</c:v>
                      </c:pt>
                      <c:pt idx="6551">
                        <c:v>31/05/2023 15:13</c:v>
                      </c:pt>
                      <c:pt idx="6552">
                        <c:v>31/05/2023 15:13</c:v>
                      </c:pt>
                      <c:pt idx="6553">
                        <c:v>31/05/2023 15:13</c:v>
                      </c:pt>
                      <c:pt idx="6554">
                        <c:v>31/05/2023 15:13</c:v>
                      </c:pt>
                      <c:pt idx="6555">
                        <c:v>31/05/2023 15:13</c:v>
                      </c:pt>
                      <c:pt idx="6556">
                        <c:v>31/05/2023 15:13</c:v>
                      </c:pt>
                      <c:pt idx="6557">
                        <c:v>31/05/2023 15:13</c:v>
                      </c:pt>
                      <c:pt idx="6558">
                        <c:v>31/05/2023 15:13</c:v>
                      </c:pt>
                      <c:pt idx="6559">
                        <c:v>31/05/2023 15:13</c:v>
                      </c:pt>
                      <c:pt idx="6560">
                        <c:v>31/05/2023 15:13</c:v>
                      </c:pt>
                      <c:pt idx="6561">
                        <c:v>31/05/2023 15:13</c:v>
                      </c:pt>
                      <c:pt idx="6562">
                        <c:v>31/05/2023 15:13</c:v>
                      </c:pt>
                      <c:pt idx="6563">
                        <c:v>31/05/2023 15:13</c:v>
                      </c:pt>
                      <c:pt idx="6564">
                        <c:v>31/05/2023 15:13</c:v>
                      </c:pt>
                      <c:pt idx="6565">
                        <c:v>31/05/2023 15:13</c:v>
                      </c:pt>
                      <c:pt idx="6566">
                        <c:v>31/05/2023 15:13</c:v>
                      </c:pt>
                      <c:pt idx="6567">
                        <c:v>31/05/2023 15:13</c:v>
                      </c:pt>
                      <c:pt idx="6568">
                        <c:v>31/05/2023 15:13</c:v>
                      </c:pt>
                      <c:pt idx="6569">
                        <c:v>31/05/2023 15:13</c:v>
                      </c:pt>
                      <c:pt idx="6570">
                        <c:v>31/05/2023 15:13</c:v>
                      </c:pt>
                      <c:pt idx="6571">
                        <c:v>31/05/2023 15:13</c:v>
                      </c:pt>
                      <c:pt idx="6572">
                        <c:v>31/05/2023 15:13</c:v>
                      </c:pt>
                      <c:pt idx="6573">
                        <c:v>31/05/2023 15:13</c:v>
                      </c:pt>
                      <c:pt idx="6574">
                        <c:v>31/05/2023 15:13</c:v>
                      </c:pt>
                      <c:pt idx="6575">
                        <c:v>31/05/2023 15:13</c:v>
                      </c:pt>
                      <c:pt idx="6576">
                        <c:v>31/05/2023 15:13</c:v>
                      </c:pt>
                      <c:pt idx="6577">
                        <c:v>31/05/2023 15:13</c:v>
                      </c:pt>
                      <c:pt idx="6578">
                        <c:v>31/05/2023 15:14</c:v>
                      </c:pt>
                      <c:pt idx="6579">
                        <c:v>31/05/2023 15:14</c:v>
                      </c:pt>
                      <c:pt idx="6580">
                        <c:v>31/05/2023 15:14</c:v>
                      </c:pt>
                      <c:pt idx="6581">
                        <c:v>31/05/2023 15:14</c:v>
                      </c:pt>
                      <c:pt idx="6582">
                        <c:v>31/05/2023 15:14</c:v>
                      </c:pt>
                      <c:pt idx="6583">
                        <c:v>31/05/2023 15:14</c:v>
                      </c:pt>
                      <c:pt idx="6584">
                        <c:v>31/05/2023 15:14</c:v>
                      </c:pt>
                      <c:pt idx="6585">
                        <c:v>31/05/2023 15:14</c:v>
                      </c:pt>
                      <c:pt idx="6586">
                        <c:v>31/05/2023 15:14</c:v>
                      </c:pt>
                      <c:pt idx="6587">
                        <c:v>31/05/2023 15:14</c:v>
                      </c:pt>
                      <c:pt idx="6588">
                        <c:v>31/05/2023 15:14</c:v>
                      </c:pt>
                      <c:pt idx="6589">
                        <c:v>31/05/2023 15:14</c:v>
                      </c:pt>
                      <c:pt idx="6590">
                        <c:v>31/05/2023 15:14</c:v>
                      </c:pt>
                      <c:pt idx="6591">
                        <c:v>31/05/2023 15:14</c:v>
                      </c:pt>
                      <c:pt idx="6592">
                        <c:v>31/05/2023 15:14</c:v>
                      </c:pt>
                      <c:pt idx="6593">
                        <c:v>31/05/2023 15:14</c:v>
                      </c:pt>
                      <c:pt idx="6594">
                        <c:v>31/05/2023 15:14</c:v>
                      </c:pt>
                      <c:pt idx="6595">
                        <c:v>31/05/2023 15:14</c:v>
                      </c:pt>
                      <c:pt idx="6596">
                        <c:v>31/05/2023 15:14</c:v>
                      </c:pt>
                      <c:pt idx="6597">
                        <c:v>31/05/2023 15:14</c:v>
                      </c:pt>
                      <c:pt idx="6598">
                        <c:v>31/05/2023 15:14</c:v>
                      </c:pt>
                      <c:pt idx="6599">
                        <c:v>31/05/2023 15:14</c:v>
                      </c:pt>
                      <c:pt idx="6600">
                        <c:v>31/05/2023 15:14</c:v>
                      </c:pt>
                      <c:pt idx="6601">
                        <c:v>31/05/2023 15:14</c:v>
                      </c:pt>
                      <c:pt idx="6602">
                        <c:v>31/05/2023 15:14</c:v>
                      </c:pt>
                      <c:pt idx="6603">
                        <c:v>31/05/2023 15:14</c:v>
                      </c:pt>
                      <c:pt idx="6604">
                        <c:v>31/05/2023 15:14</c:v>
                      </c:pt>
                      <c:pt idx="6605">
                        <c:v>31/05/2023 15:14</c:v>
                      </c:pt>
                      <c:pt idx="6606">
                        <c:v>31/05/2023 15:14</c:v>
                      </c:pt>
                      <c:pt idx="6607">
                        <c:v>31/05/2023 15:14</c:v>
                      </c:pt>
                      <c:pt idx="6608">
                        <c:v>31/05/2023 15:14</c:v>
                      </c:pt>
                      <c:pt idx="6609">
                        <c:v>31/05/2023 15:14</c:v>
                      </c:pt>
                      <c:pt idx="6610">
                        <c:v>31/05/2023 15:14</c:v>
                      </c:pt>
                      <c:pt idx="6611">
                        <c:v>31/05/2023 15:14</c:v>
                      </c:pt>
                      <c:pt idx="6612">
                        <c:v>31/05/2023 15:14</c:v>
                      </c:pt>
                      <c:pt idx="6613">
                        <c:v>31/05/2023 15:14</c:v>
                      </c:pt>
                      <c:pt idx="6614">
                        <c:v>31/05/2023 15:14</c:v>
                      </c:pt>
                      <c:pt idx="6615">
                        <c:v>31/05/2023 15:14</c:v>
                      </c:pt>
                      <c:pt idx="6616">
                        <c:v>31/05/2023 15:14</c:v>
                      </c:pt>
                      <c:pt idx="6617">
                        <c:v>31/05/2023 15:14</c:v>
                      </c:pt>
                      <c:pt idx="6618">
                        <c:v>31/05/2023 15:14</c:v>
                      </c:pt>
                      <c:pt idx="6619">
                        <c:v>31/05/2023 15:14</c:v>
                      </c:pt>
                      <c:pt idx="6620">
                        <c:v>31/05/2023 15:14</c:v>
                      </c:pt>
                      <c:pt idx="6621">
                        <c:v>31/05/2023 15:14</c:v>
                      </c:pt>
                      <c:pt idx="6622">
                        <c:v>31/05/2023 15:14</c:v>
                      </c:pt>
                      <c:pt idx="6623">
                        <c:v>31/05/2023 15:14</c:v>
                      </c:pt>
                      <c:pt idx="6624">
                        <c:v>31/05/2023 15:14</c:v>
                      </c:pt>
                      <c:pt idx="6625">
                        <c:v>31/05/2023 15:14</c:v>
                      </c:pt>
                      <c:pt idx="6626">
                        <c:v>31/05/2023 15:14</c:v>
                      </c:pt>
                      <c:pt idx="6627">
                        <c:v>31/05/2023 15:14</c:v>
                      </c:pt>
                      <c:pt idx="6628">
                        <c:v>31/05/2023 15:14</c:v>
                      </c:pt>
                      <c:pt idx="6629">
                        <c:v>31/05/2023 15:14</c:v>
                      </c:pt>
                      <c:pt idx="6630">
                        <c:v>31/05/2023 15:14</c:v>
                      </c:pt>
                      <c:pt idx="6631">
                        <c:v>31/05/2023 15:14</c:v>
                      </c:pt>
                      <c:pt idx="6632">
                        <c:v>31/05/2023 15:14</c:v>
                      </c:pt>
                      <c:pt idx="6633">
                        <c:v>31/05/2023 15:14</c:v>
                      </c:pt>
                      <c:pt idx="6634">
                        <c:v>31/05/2023 15:14</c:v>
                      </c:pt>
                      <c:pt idx="6635">
                        <c:v>31/05/2023 15:14</c:v>
                      </c:pt>
                      <c:pt idx="6636">
                        <c:v>31/05/2023 15:14</c:v>
                      </c:pt>
                      <c:pt idx="6637">
                        <c:v>31/05/2023 15:14</c:v>
                      </c:pt>
                      <c:pt idx="6638">
                        <c:v>31/05/2023 15:15</c:v>
                      </c:pt>
                      <c:pt idx="6639">
                        <c:v>31/05/2023 15:15</c:v>
                      </c:pt>
                      <c:pt idx="6640">
                        <c:v>31/05/2023 15:15</c:v>
                      </c:pt>
                      <c:pt idx="6641">
                        <c:v>31/05/2023 15:15</c:v>
                      </c:pt>
                      <c:pt idx="6642">
                        <c:v>31/05/2023 15:15</c:v>
                      </c:pt>
                      <c:pt idx="6643">
                        <c:v>31/05/2023 15:15</c:v>
                      </c:pt>
                      <c:pt idx="6644">
                        <c:v>31/05/2023 15:15</c:v>
                      </c:pt>
                      <c:pt idx="6645">
                        <c:v>31/05/2023 15:15</c:v>
                      </c:pt>
                      <c:pt idx="6646">
                        <c:v>31/05/2023 15:15</c:v>
                      </c:pt>
                      <c:pt idx="6647">
                        <c:v>31/05/2023 15:15</c:v>
                      </c:pt>
                      <c:pt idx="6648">
                        <c:v>31/05/2023 15:15</c:v>
                      </c:pt>
                      <c:pt idx="6649">
                        <c:v>31/05/2023 15:15</c:v>
                      </c:pt>
                      <c:pt idx="6650">
                        <c:v>31/05/2023 15:15</c:v>
                      </c:pt>
                      <c:pt idx="6651">
                        <c:v>31/05/2023 15:15</c:v>
                      </c:pt>
                      <c:pt idx="6652">
                        <c:v>31/05/2023 15:15</c:v>
                      </c:pt>
                      <c:pt idx="6653">
                        <c:v>31/05/2023 15:15</c:v>
                      </c:pt>
                      <c:pt idx="6654">
                        <c:v>31/05/2023 15:15</c:v>
                      </c:pt>
                      <c:pt idx="6655">
                        <c:v>31/05/2023 15:15</c:v>
                      </c:pt>
                      <c:pt idx="6656">
                        <c:v>31/05/2023 15:15</c:v>
                      </c:pt>
                      <c:pt idx="6657">
                        <c:v>31/05/2023 15:15</c:v>
                      </c:pt>
                      <c:pt idx="6658">
                        <c:v>31/05/2023 15:15</c:v>
                      </c:pt>
                      <c:pt idx="6659">
                        <c:v>31/05/2023 15:15</c:v>
                      </c:pt>
                      <c:pt idx="6660">
                        <c:v>31/05/2023 15:15</c:v>
                      </c:pt>
                      <c:pt idx="6661">
                        <c:v>31/05/2023 15:15</c:v>
                      </c:pt>
                      <c:pt idx="6662">
                        <c:v>31/05/2023 15:15</c:v>
                      </c:pt>
                      <c:pt idx="6663">
                        <c:v>31/05/2023 15:15</c:v>
                      </c:pt>
                      <c:pt idx="6664">
                        <c:v>31/05/2023 15:15</c:v>
                      </c:pt>
                      <c:pt idx="6665">
                        <c:v>31/05/2023 15:15</c:v>
                      </c:pt>
                      <c:pt idx="6666">
                        <c:v>31/05/2023 15:15</c:v>
                      </c:pt>
                      <c:pt idx="6667">
                        <c:v>31/05/2023 15:15</c:v>
                      </c:pt>
                      <c:pt idx="6668">
                        <c:v>31/05/2023 15:15</c:v>
                      </c:pt>
                      <c:pt idx="6669">
                        <c:v>31/05/2023 15:15</c:v>
                      </c:pt>
                      <c:pt idx="6670">
                        <c:v>31/05/2023 15:15</c:v>
                      </c:pt>
                      <c:pt idx="6671">
                        <c:v>31/05/2023 15:15</c:v>
                      </c:pt>
                      <c:pt idx="6672">
                        <c:v>31/05/2023 15:15</c:v>
                      </c:pt>
                      <c:pt idx="6673">
                        <c:v>31/05/2023 15:15</c:v>
                      </c:pt>
                      <c:pt idx="6674">
                        <c:v>31/05/2023 15:15</c:v>
                      </c:pt>
                      <c:pt idx="6675">
                        <c:v>31/05/2023 15:15</c:v>
                      </c:pt>
                      <c:pt idx="6676">
                        <c:v>31/05/2023 15:15</c:v>
                      </c:pt>
                      <c:pt idx="6677">
                        <c:v>31/05/2023 15:15</c:v>
                      </c:pt>
                      <c:pt idx="6678">
                        <c:v>31/05/2023 15:15</c:v>
                      </c:pt>
                      <c:pt idx="6679">
                        <c:v>31/05/2023 15:15</c:v>
                      </c:pt>
                      <c:pt idx="6680">
                        <c:v>31/05/2023 15:15</c:v>
                      </c:pt>
                      <c:pt idx="6681">
                        <c:v>31/05/2023 15:15</c:v>
                      </c:pt>
                      <c:pt idx="6682">
                        <c:v>31/05/2023 15:15</c:v>
                      </c:pt>
                      <c:pt idx="6683">
                        <c:v>31/05/2023 15:15</c:v>
                      </c:pt>
                      <c:pt idx="6684">
                        <c:v>31/05/2023 15:15</c:v>
                      </c:pt>
                      <c:pt idx="6685">
                        <c:v>31/05/2023 15:15</c:v>
                      </c:pt>
                      <c:pt idx="6686">
                        <c:v>31/05/2023 15:15</c:v>
                      </c:pt>
                      <c:pt idx="6687">
                        <c:v>31/05/2023 15:15</c:v>
                      </c:pt>
                      <c:pt idx="6688">
                        <c:v>31/05/2023 15:15</c:v>
                      </c:pt>
                      <c:pt idx="6689">
                        <c:v>31/05/2023 15:15</c:v>
                      </c:pt>
                      <c:pt idx="6690">
                        <c:v>31/05/2023 15:15</c:v>
                      </c:pt>
                      <c:pt idx="6691">
                        <c:v>31/05/2023 15:15</c:v>
                      </c:pt>
                      <c:pt idx="6692">
                        <c:v>31/05/2023 15:15</c:v>
                      </c:pt>
                      <c:pt idx="6693">
                        <c:v>31/05/2023 15:15</c:v>
                      </c:pt>
                      <c:pt idx="6694">
                        <c:v>31/05/2023 15:15</c:v>
                      </c:pt>
                      <c:pt idx="6695">
                        <c:v>31/05/2023 15:15</c:v>
                      </c:pt>
                      <c:pt idx="6696">
                        <c:v>31/05/2023 15:15</c:v>
                      </c:pt>
                      <c:pt idx="6697">
                        <c:v>31/05/2023 15:16</c:v>
                      </c:pt>
                      <c:pt idx="6698">
                        <c:v>31/05/2023 15:16</c:v>
                      </c:pt>
                      <c:pt idx="6699">
                        <c:v>31/05/2023 15:16</c:v>
                      </c:pt>
                      <c:pt idx="6700">
                        <c:v>31/05/2023 15:16</c:v>
                      </c:pt>
                      <c:pt idx="6701">
                        <c:v>31/05/2023 15:16</c:v>
                      </c:pt>
                      <c:pt idx="6702">
                        <c:v>31/05/2023 15:16</c:v>
                      </c:pt>
                      <c:pt idx="6703">
                        <c:v>31/05/2023 15:16</c:v>
                      </c:pt>
                      <c:pt idx="6704">
                        <c:v>31/05/2023 15:16</c:v>
                      </c:pt>
                      <c:pt idx="6705">
                        <c:v>31/05/2023 15:16</c:v>
                      </c:pt>
                      <c:pt idx="6706">
                        <c:v>31/05/2023 15:16</c:v>
                      </c:pt>
                      <c:pt idx="6707">
                        <c:v>31/05/2023 15:16</c:v>
                      </c:pt>
                      <c:pt idx="6708">
                        <c:v>31/05/2023 15:16</c:v>
                      </c:pt>
                      <c:pt idx="6709">
                        <c:v>31/05/2023 15:16</c:v>
                      </c:pt>
                      <c:pt idx="6710">
                        <c:v>31/05/2023 15:16</c:v>
                      </c:pt>
                      <c:pt idx="6711">
                        <c:v>31/05/2023 15:16</c:v>
                      </c:pt>
                      <c:pt idx="6712">
                        <c:v>31/05/2023 15:16</c:v>
                      </c:pt>
                      <c:pt idx="6713">
                        <c:v>31/05/2023 15:16</c:v>
                      </c:pt>
                      <c:pt idx="6714">
                        <c:v>31/05/2023 15:16</c:v>
                      </c:pt>
                      <c:pt idx="6715">
                        <c:v>31/05/2023 15:16</c:v>
                      </c:pt>
                      <c:pt idx="6716">
                        <c:v>31/05/2023 15:16</c:v>
                      </c:pt>
                      <c:pt idx="6717">
                        <c:v>31/05/2023 15:16</c:v>
                      </c:pt>
                      <c:pt idx="6718">
                        <c:v>31/05/2023 15:16</c:v>
                      </c:pt>
                      <c:pt idx="6719">
                        <c:v>31/05/2023 15:16</c:v>
                      </c:pt>
                      <c:pt idx="6720">
                        <c:v>31/05/2023 15:16</c:v>
                      </c:pt>
                      <c:pt idx="6721">
                        <c:v>31/05/2023 15:16</c:v>
                      </c:pt>
                      <c:pt idx="6722">
                        <c:v>31/05/2023 15:16</c:v>
                      </c:pt>
                      <c:pt idx="6723">
                        <c:v>31/05/2023 15:16</c:v>
                      </c:pt>
                      <c:pt idx="6724">
                        <c:v>31/05/2023 15:16</c:v>
                      </c:pt>
                      <c:pt idx="6725">
                        <c:v>31/05/2023 15:16</c:v>
                      </c:pt>
                      <c:pt idx="6726">
                        <c:v>31/05/2023 15:16</c:v>
                      </c:pt>
                      <c:pt idx="6727">
                        <c:v>31/05/2023 15:16</c:v>
                      </c:pt>
                      <c:pt idx="6728">
                        <c:v>31/05/2023 15:16</c:v>
                      </c:pt>
                      <c:pt idx="6729">
                        <c:v>31/05/2023 15:16</c:v>
                      </c:pt>
                      <c:pt idx="6730">
                        <c:v>31/05/2023 15:16</c:v>
                      </c:pt>
                      <c:pt idx="6731">
                        <c:v>31/05/2023 15:16</c:v>
                      </c:pt>
                      <c:pt idx="6732">
                        <c:v>31/05/2023 15:16</c:v>
                      </c:pt>
                      <c:pt idx="6733">
                        <c:v>31/05/2023 15:16</c:v>
                      </c:pt>
                      <c:pt idx="6734">
                        <c:v>31/05/2023 15:16</c:v>
                      </c:pt>
                      <c:pt idx="6735">
                        <c:v>31/05/2023 15:16</c:v>
                      </c:pt>
                      <c:pt idx="6736">
                        <c:v>31/05/2023 15:16</c:v>
                      </c:pt>
                      <c:pt idx="6737">
                        <c:v>31/05/2023 15:16</c:v>
                      </c:pt>
                      <c:pt idx="6738">
                        <c:v>31/05/2023 15:16</c:v>
                      </c:pt>
                      <c:pt idx="6739">
                        <c:v>31/05/2023 15:16</c:v>
                      </c:pt>
                      <c:pt idx="6740">
                        <c:v>31/05/2023 15:16</c:v>
                      </c:pt>
                      <c:pt idx="6741">
                        <c:v>31/05/2023 15:16</c:v>
                      </c:pt>
                      <c:pt idx="6742">
                        <c:v>31/05/2023 15:16</c:v>
                      </c:pt>
                      <c:pt idx="6743">
                        <c:v>31/05/2023 15:16</c:v>
                      </c:pt>
                      <c:pt idx="6744">
                        <c:v>31/05/2023 15:16</c:v>
                      </c:pt>
                      <c:pt idx="6745">
                        <c:v>31/05/2023 15:16</c:v>
                      </c:pt>
                      <c:pt idx="6746">
                        <c:v>31/05/2023 15:16</c:v>
                      </c:pt>
                      <c:pt idx="6747">
                        <c:v>31/05/2023 15:16</c:v>
                      </c:pt>
                      <c:pt idx="6748">
                        <c:v>31/05/2023 15:16</c:v>
                      </c:pt>
                      <c:pt idx="6749">
                        <c:v>31/05/2023 15:16</c:v>
                      </c:pt>
                      <c:pt idx="6750">
                        <c:v>31/05/2023 15:16</c:v>
                      </c:pt>
                      <c:pt idx="6751">
                        <c:v>31/05/2023 15:16</c:v>
                      </c:pt>
                      <c:pt idx="6752">
                        <c:v>31/05/2023 15:16</c:v>
                      </c:pt>
                      <c:pt idx="6753">
                        <c:v>31/05/2023 15:16</c:v>
                      </c:pt>
                      <c:pt idx="6754">
                        <c:v>31/05/2023 15:16</c:v>
                      </c:pt>
                      <c:pt idx="6755">
                        <c:v>31/05/2023 15:16</c:v>
                      </c:pt>
                      <c:pt idx="6756">
                        <c:v>31/05/2023 15:16</c:v>
                      </c:pt>
                      <c:pt idx="6757">
                        <c:v>31/05/2023 15:17</c:v>
                      </c:pt>
                      <c:pt idx="6758">
                        <c:v>31/05/2023 15:17</c:v>
                      </c:pt>
                      <c:pt idx="6759">
                        <c:v>31/05/2023 15:17</c:v>
                      </c:pt>
                      <c:pt idx="6760">
                        <c:v>31/05/2023 15:17</c:v>
                      </c:pt>
                      <c:pt idx="6761">
                        <c:v>31/05/2023 15:17</c:v>
                      </c:pt>
                      <c:pt idx="6762">
                        <c:v>31/05/2023 15:17</c:v>
                      </c:pt>
                      <c:pt idx="6763">
                        <c:v>31/05/2023 15:17</c:v>
                      </c:pt>
                      <c:pt idx="6764">
                        <c:v>31/05/2023 15:17</c:v>
                      </c:pt>
                      <c:pt idx="6765">
                        <c:v>31/05/2023 15:17</c:v>
                      </c:pt>
                      <c:pt idx="6766">
                        <c:v>31/05/2023 15:17</c:v>
                      </c:pt>
                      <c:pt idx="6767">
                        <c:v>31/05/2023 15:17</c:v>
                      </c:pt>
                      <c:pt idx="6768">
                        <c:v>31/05/2023 15:17</c:v>
                      </c:pt>
                      <c:pt idx="6769">
                        <c:v>31/05/2023 15:17</c:v>
                      </c:pt>
                      <c:pt idx="6770">
                        <c:v>31/05/2023 15:17</c:v>
                      </c:pt>
                      <c:pt idx="6771">
                        <c:v>31/05/2023 15:17</c:v>
                      </c:pt>
                      <c:pt idx="6772">
                        <c:v>31/05/2023 15:17</c:v>
                      </c:pt>
                      <c:pt idx="6773">
                        <c:v>31/05/2023 15:17</c:v>
                      </c:pt>
                      <c:pt idx="6774">
                        <c:v>31/05/2023 15:17</c:v>
                      </c:pt>
                      <c:pt idx="6775">
                        <c:v>31/05/2023 15:17</c:v>
                      </c:pt>
                      <c:pt idx="6776">
                        <c:v>31/05/2023 15:17</c:v>
                      </c:pt>
                      <c:pt idx="6777">
                        <c:v>31/05/2023 15:17</c:v>
                      </c:pt>
                      <c:pt idx="6778">
                        <c:v>31/05/2023 15:17</c:v>
                      </c:pt>
                      <c:pt idx="6779">
                        <c:v>31/05/2023 15:17</c:v>
                      </c:pt>
                      <c:pt idx="6780">
                        <c:v>31/05/2023 15:17</c:v>
                      </c:pt>
                      <c:pt idx="6781">
                        <c:v>31/05/2023 15:17</c:v>
                      </c:pt>
                      <c:pt idx="6782">
                        <c:v>31/05/2023 15:17</c:v>
                      </c:pt>
                      <c:pt idx="6783">
                        <c:v>31/05/2023 15:17</c:v>
                      </c:pt>
                      <c:pt idx="6784">
                        <c:v>31/05/2023 15:17</c:v>
                      </c:pt>
                      <c:pt idx="6785">
                        <c:v>31/05/2023 15:17</c:v>
                      </c:pt>
                      <c:pt idx="6786">
                        <c:v>31/05/2023 15:17</c:v>
                      </c:pt>
                      <c:pt idx="6787">
                        <c:v>31/05/2023 15:17</c:v>
                      </c:pt>
                      <c:pt idx="6788">
                        <c:v>31/05/2023 15:17</c:v>
                      </c:pt>
                      <c:pt idx="6789">
                        <c:v>31/05/2023 15:17</c:v>
                      </c:pt>
                      <c:pt idx="6790">
                        <c:v>31/05/2023 15:17</c:v>
                      </c:pt>
                      <c:pt idx="6791">
                        <c:v>31/05/2023 15:17</c:v>
                      </c:pt>
                      <c:pt idx="6792">
                        <c:v>31/05/2023 15:17</c:v>
                      </c:pt>
                      <c:pt idx="6793">
                        <c:v>31/05/2023 15:17</c:v>
                      </c:pt>
                      <c:pt idx="6794">
                        <c:v>31/05/2023 15:17</c:v>
                      </c:pt>
                      <c:pt idx="6795">
                        <c:v>31/05/2023 15:17</c:v>
                      </c:pt>
                      <c:pt idx="6796">
                        <c:v>31/05/2023 15:17</c:v>
                      </c:pt>
                      <c:pt idx="6797">
                        <c:v>31/05/2023 15:17</c:v>
                      </c:pt>
                      <c:pt idx="6798">
                        <c:v>31/05/2023 15:17</c:v>
                      </c:pt>
                      <c:pt idx="6799">
                        <c:v>31/05/2023 15:17</c:v>
                      </c:pt>
                      <c:pt idx="6800">
                        <c:v>31/05/2023 15:17</c:v>
                      </c:pt>
                      <c:pt idx="6801">
                        <c:v>31/05/2023 15:17</c:v>
                      </c:pt>
                      <c:pt idx="6802">
                        <c:v>31/05/2023 15:17</c:v>
                      </c:pt>
                      <c:pt idx="6803">
                        <c:v>31/05/2023 15:17</c:v>
                      </c:pt>
                      <c:pt idx="6804">
                        <c:v>31/05/2023 15:17</c:v>
                      </c:pt>
                      <c:pt idx="6805">
                        <c:v>31/05/2023 15:17</c:v>
                      </c:pt>
                      <c:pt idx="6806">
                        <c:v>31/05/2023 15:17</c:v>
                      </c:pt>
                      <c:pt idx="6807">
                        <c:v>31/05/2023 15:17</c:v>
                      </c:pt>
                      <c:pt idx="6808">
                        <c:v>31/05/2023 15:17</c:v>
                      </c:pt>
                      <c:pt idx="6809">
                        <c:v>31/05/2023 15:17</c:v>
                      </c:pt>
                      <c:pt idx="6810">
                        <c:v>31/05/2023 15:17</c:v>
                      </c:pt>
                      <c:pt idx="6811">
                        <c:v>31/05/2023 15:17</c:v>
                      </c:pt>
                      <c:pt idx="6812">
                        <c:v>31/05/2023 15:17</c:v>
                      </c:pt>
                      <c:pt idx="6813">
                        <c:v>31/05/2023 15:17</c:v>
                      </c:pt>
                      <c:pt idx="6814">
                        <c:v>31/05/2023 15:17</c:v>
                      </c:pt>
                      <c:pt idx="6815">
                        <c:v>31/05/2023 15:17</c:v>
                      </c:pt>
                      <c:pt idx="6816">
                        <c:v>31/05/2023 15:18</c:v>
                      </c:pt>
                      <c:pt idx="6817">
                        <c:v>31/05/2023 15:18</c:v>
                      </c:pt>
                      <c:pt idx="6818">
                        <c:v>31/05/2023 15:18</c:v>
                      </c:pt>
                      <c:pt idx="6819">
                        <c:v>31/05/2023 15:18</c:v>
                      </c:pt>
                      <c:pt idx="6820">
                        <c:v>31/05/2023 15:18</c:v>
                      </c:pt>
                      <c:pt idx="6821">
                        <c:v>31/05/2023 15:18</c:v>
                      </c:pt>
                      <c:pt idx="6822">
                        <c:v>31/05/2023 15:18</c:v>
                      </c:pt>
                      <c:pt idx="6823">
                        <c:v>31/05/2023 15:18</c:v>
                      </c:pt>
                      <c:pt idx="6824">
                        <c:v>31/05/2023 15:18</c:v>
                      </c:pt>
                      <c:pt idx="6825">
                        <c:v>31/05/2023 15:18</c:v>
                      </c:pt>
                      <c:pt idx="6826">
                        <c:v>31/05/2023 15:18</c:v>
                      </c:pt>
                      <c:pt idx="6827">
                        <c:v>31/05/2023 15:18</c:v>
                      </c:pt>
                      <c:pt idx="6828">
                        <c:v>31/05/2023 15:18</c:v>
                      </c:pt>
                      <c:pt idx="6829">
                        <c:v>31/05/2023 15:18</c:v>
                      </c:pt>
                      <c:pt idx="6830">
                        <c:v>31/05/2023 15:18</c:v>
                      </c:pt>
                      <c:pt idx="6831">
                        <c:v>31/05/2023 15:18</c:v>
                      </c:pt>
                      <c:pt idx="6832">
                        <c:v>31/05/2023 15:18</c:v>
                      </c:pt>
                      <c:pt idx="6833">
                        <c:v>31/05/2023 15:18</c:v>
                      </c:pt>
                      <c:pt idx="6834">
                        <c:v>31/05/2023 15:18</c:v>
                      </c:pt>
                      <c:pt idx="6835">
                        <c:v>31/05/2023 15:18</c:v>
                      </c:pt>
                      <c:pt idx="6836">
                        <c:v>31/05/2023 15:18</c:v>
                      </c:pt>
                      <c:pt idx="6837">
                        <c:v>31/05/2023 15:18</c:v>
                      </c:pt>
                      <c:pt idx="6838">
                        <c:v>31/05/2023 15:18</c:v>
                      </c:pt>
                      <c:pt idx="6839">
                        <c:v>31/05/2023 15:18</c:v>
                      </c:pt>
                      <c:pt idx="6840">
                        <c:v>31/05/2023 15:18</c:v>
                      </c:pt>
                      <c:pt idx="6841">
                        <c:v>31/05/2023 15:18</c:v>
                      </c:pt>
                      <c:pt idx="6842">
                        <c:v>31/05/2023 15:18</c:v>
                      </c:pt>
                      <c:pt idx="6843">
                        <c:v>31/05/2023 15:18</c:v>
                      </c:pt>
                      <c:pt idx="6844">
                        <c:v>31/05/2023 15:18</c:v>
                      </c:pt>
                      <c:pt idx="6845">
                        <c:v>31/05/2023 15:18</c:v>
                      </c:pt>
                      <c:pt idx="6846">
                        <c:v>31/05/2023 15:18</c:v>
                      </c:pt>
                      <c:pt idx="6847">
                        <c:v>31/05/2023 15:18</c:v>
                      </c:pt>
                      <c:pt idx="6848">
                        <c:v>31/05/2023 15:18</c:v>
                      </c:pt>
                      <c:pt idx="6849">
                        <c:v>31/05/2023 15:18</c:v>
                      </c:pt>
                      <c:pt idx="6850">
                        <c:v>31/05/2023 15:18</c:v>
                      </c:pt>
                      <c:pt idx="6851">
                        <c:v>31/05/2023 15:18</c:v>
                      </c:pt>
                      <c:pt idx="6852">
                        <c:v>31/05/2023 15:18</c:v>
                      </c:pt>
                      <c:pt idx="6853">
                        <c:v>31/05/2023 15:18</c:v>
                      </c:pt>
                      <c:pt idx="6854">
                        <c:v>31/05/2023 15:18</c:v>
                      </c:pt>
                      <c:pt idx="6855">
                        <c:v>31/05/2023 15:18</c:v>
                      </c:pt>
                      <c:pt idx="6856">
                        <c:v>31/05/2023 15:18</c:v>
                      </c:pt>
                      <c:pt idx="6857">
                        <c:v>31/05/2023 15:18</c:v>
                      </c:pt>
                      <c:pt idx="6858">
                        <c:v>31/05/2023 15:18</c:v>
                      </c:pt>
                      <c:pt idx="6859">
                        <c:v>31/05/2023 15:18</c:v>
                      </c:pt>
                      <c:pt idx="6860">
                        <c:v>31/05/2023 15:18</c:v>
                      </c:pt>
                      <c:pt idx="6861">
                        <c:v>31/05/2023 15:18</c:v>
                      </c:pt>
                      <c:pt idx="6862">
                        <c:v>31/05/2023 15:18</c:v>
                      </c:pt>
                      <c:pt idx="6863">
                        <c:v>31/05/2023 15:18</c:v>
                      </c:pt>
                      <c:pt idx="6864">
                        <c:v>31/05/2023 15:18</c:v>
                      </c:pt>
                      <c:pt idx="6865">
                        <c:v>31/05/2023 15:18</c:v>
                      </c:pt>
                      <c:pt idx="6866">
                        <c:v>31/05/2023 15:18</c:v>
                      </c:pt>
                      <c:pt idx="6867">
                        <c:v>31/05/2023 15:18</c:v>
                      </c:pt>
                      <c:pt idx="6868">
                        <c:v>31/05/2023 15:18</c:v>
                      </c:pt>
                      <c:pt idx="6869">
                        <c:v>31/05/2023 15:18</c:v>
                      </c:pt>
                      <c:pt idx="6870">
                        <c:v>31/05/2023 15:18</c:v>
                      </c:pt>
                      <c:pt idx="6871">
                        <c:v>31/05/2023 15:18</c:v>
                      </c:pt>
                      <c:pt idx="6872">
                        <c:v>31/05/2023 15:18</c:v>
                      </c:pt>
                      <c:pt idx="6873">
                        <c:v>31/05/2023 15:18</c:v>
                      </c:pt>
                      <c:pt idx="6874">
                        <c:v>31/05/2023 15:18</c:v>
                      </c:pt>
                      <c:pt idx="6875">
                        <c:v>31/05/2023 15:18</c:v>
                      </c:pt>
                      <c:pt idx="6876">
                        <c:v>31/05/2023 15:19</c:v>
                      </c:pt>
                      <c:pt idx="6877">
                        <c:v>31/05/2023 15:19</c:v>
                      </c:pt>
                      <c:pt idx="6878">
                        <c:v>31/05/2023 15:19</c:v>
                      </c:pt>
                      <c:pt idx="6879">
                        <c:v>31/05/2023 15:19</c:v>
                      </c:pt>
                      <c:pt idx="6880">
                        <c:v>31/05/2023 15:19</c:v>
                      </c:pt>
                      <c:pt idx="6881">
                        <c:v>31/05/2023 15:19</c:v>
                      </c:pt>
                      <c:pt idx="6882">
                        <c:v>31/05/2023 15:19</c:v>
                      </c:pt>
                      <c:pt idx="6883">
                        <c:v>31/05/2023 15:19</c:v>
                      </c:pt>
                      <c:pt idx="6884">
                        <c:v>31/05/2023 15:19</c:v>
                      </c:pt>
                      <c:pt idx="6885">
                        <c:v>31/05/2023 15:19</c:v>
                      </c:pt>
                      <c:pt idx="6886">
                        <c:v>31/05/2023 15:19</c:v>
                      </c:pt>
                      <c:pt idx="6887">
                        <c:v>31/05/2023 15:19</c:v>
                      </c:pt>
                      <c:pt idx="6888">
                        <c:v>31/05/2023 15:19</c:v>
                      </c:pt>
                      <c:pt idx="6889">
                        <c:v>31/05/2023 15:19</c:v>
                      </c:pt>
                      <c:pt idx="6890">
                        <c:v>31/05/2023 15:19</c:v>
                      </c:pt>
                      <c:pt idx="6891">
                        <c:v>31/05/2023 15:19</c:v>
                      </c:pt>
                      <c:pt idx="6892">
                        <c:v>31/05/2023 15:19</c:v>
                      </c:pt>
                      <c:pt idx="6893">
                        <c:v>31/05/2023 15:19</c:v>
                      </c:pt>
                      <c:pt idx="6894">
                        <c:v>31/05/2023 15:19</c:v>
                      </c:pt>
                      <c:pt idx="6895">
                        <c:v>31/05/2023 15:19</c:v>
                      </c:pt>
                      <c:pt idx="6896">
                        <c:v>31/05/2023 15:19</c:v>
                      </c:pt>
                      <c:pt idx="6897">
                        <c:v>31/05/2023 15:19</c:v>
                      </c:pt>
                      <c:pt idx="6898">
                        <c:v>31/05/2023 15:19</c:v>
                      </c:pt>
                      <c:pt idx="6899">
                        <c:v>31/05/2023 15:19</c:v>
                      </c:pt>
                      <c:pt idx="6900">
                        <c:v>31/05/2023 15:19</c:v>
                      </c:pt>
                      <c:pt idx="6901">
                        <c:v>31/05/2023 15:19</c:v>
                      </c:pt>
                      <c:pt idx="6902">
                        <c:v>31/05/2023 15:19</c:v>
                      </c:pt>
                      <c:pt idx="6903">
                        <c:v>31/05/2023 15:19</c:v>
                      </c:pt>
                      <c:pt idx="6904">
                        <c:v>31/05/2023 15:19</c:v>
                      </c:pt>
                      <c:pt idx="6905">
                        <c:v>31/05/2023 15:19</c:v>
                      </c:pt>
                      <c:pt idx="6906">
                        <c:v>31/05/2023 15:19</c:v>
                      </c:pt>
                      <c:pt idx="6907">
                        <c:v>31/05/2023 15:19</c:v>
                      </c:pt>
                      <c:pt idx="6908">
                        <c:v>31/05/2023 15:19</c:v>
                      </c:pt>
                      <c:pt idx="6909">
                        <c:v>31/05/2023 15:19</c:v>
                      </c:pt>
                      <c:pt idx="6910">
                        <c:v>31/05/2023 15:19</c:v>
                      </c:pt>
                      <c:pt idx="6911">
                        <c:v>31/05/2023 15:19</c:v>
                      </c:pt>
                      <c:pt idx="6912">
                        <c:v>31/05/2023 15:19</c:v>
                      </c:pt>
                      <c:pt idx="6913">
                        <c:v>31/05/2023 15:19</c:v>
                      </c:pt>
                      <c:pt idx="6914">
                        <c:v>31/05/2023 15:19</c:v>
                      </c:pt>
                      <c:pt idx="6915">
                        <c:v>31/05/2023 15:19</c:v>
                      </c:pt>
                      <c:pt idx="6916">
                        <c:v>31/05/2023 15:19</c:v>
                      </c:pt>
                      <c:pt idx="6917">
                        <c:v>31/05/2023 15:19</c:v>
                      </c:pt>
                      <c:pt idx="6918">
                        <c:v>31/05/2023 15:19</c:v>
                      </c:pt>
                      <c:pt idx="6919">
                        <c:v>31/05/2023 15:19</c:v>
                      </c:pt>
                      <c:pt idx="6920">
                        <c:v>31/05/2023 15:19</c:v>
                      </c:pt>
                      <c:pt idx="6921">
                        <c:v>31/05/2023 15:19</c:v>
                      </c:pt>
                      <c:pt idx="6922">
                        <c:v>31/05/2023 15:19</c:v>
                      </c:pt>
                      <c:pt idx="6923">
                        <c:v>31/05/2023 15:19</c:v>
                      </c:pt>
                      <c:pt idx="6924">
                        <c:v>31/05/2023 15:19</c:v>
                      </c:pt>
                      <c:pt idx="6925">
                        <c:v>31/05/2023 15:19</c:v>
                      </c:pt>
                      <c:pt idx="6926">
                        <c:v>31/05/2023 15:19</c:v>
                      </c:pt>
                      <c:pt idx="6927">
                        <c:v>31/05/2023 15:19</c:v>
                      </c:pt>
                      <c:pt idx="6928">
                        <c:v>31/05/2023 15:19</c:v>
                      </c:pt>
                      <c:pt idx="6929">
                        <c:v>31/05/2023 15:19</c:v>
                      </c:pt>
                      <c:pt idx="6930">
                        <c:v>31/05/2023 15:19</c:v>
                      </c:pt>
                      <c:pt idx="6931">
                        <c:v>31/05/2023 15:19</c:v>
                      </c:pt>
                      <c:pt idx="6932">
                        <c:v>31/05/2023 15:19</c:v>
                      </c:pt>
                      <c:pt idx="6933">
                        <c:v>31/05/2023 15:19</c:v>
                      </c:pt>
                      <c:pt idx="6934">
                        <c:v>31/05/2023 15:19</c:v>
                      </c:pt>
                      <c:pt idx="6935">
                        <c:v>31/05/2023 15:19</c:v>
                      </c:pt>
                      <c:pt idx="6936">
                        <c:v>31/05/2023 15:20</c:v>
                      </c:pt>
                      <c:pt idx="6937">
                        <c:v>31/05/2023 15:20</c:v>
                      </c:pt>
                      <c:pt idx="6938">
                        <c:v>31/05/2023 15:20</c:v>
                      </c:pt>
                      <c:pt idx="6939">
                        <c:v>31/05/2023 15:20</c:v>
                      </c:pt>
                      <c:pt idx="6940">
                        <c:v>31/05/2023 15:20</c:v>
                      </c:pt>
                      <c:pt idx="6941">
                        <c:v>31/05/2023 15:20</c:v>
                      </c:pt>
                      <c:pt idx="6942">
                        <c:v>31/05/2023 15:20</c:v>
                      </c:pt>
                      <c:pt idx="6943">
                        <c:v>31/05/2023 15:20</c:v>
                      </c:pt>
                      <c:pt idx="6944">
                        <c:v>31/05/2023 15:20</c:v>
                      </c:pt>
                      <c:pt idx="6945">
                        <c:v>31/05/2023 15:20</c:v>
                      </c:pt>
                      <c:pt idx="6946">
                        <c:v>31/05/2023 15:20</c:v>
                      </c:pt>
                      <c:pt idx="6947">
                        <c:v>31/05/2023 15:20</c:v>
                      </c:pt>
                      <c:pt idx="6948">
                        <c:v>31/05/2023 15:20</c:v>
                      </c:pt>
                      <c:pt idx="6949">
                        <c:v>31/05/2023 15:20</c:v>
                      </c:pt>
                      <c:pt idx="6950">
                        <c:v>31/05/2023 15:20</c:v>
                      </c:pt>
                      <c:pt idx="6951">
                        <c:v>31/05/2023 15:20</c:v>
                      </c:pt>
                      <c:pt idx="6952">
                        <c:v>31/05/2023 15:20</c:v>
                      </c:pt>
                      <c:pt idx="6953">
                        <c:v>31/05/2023 15:20</c:v>
                      </c:pt>
                      <c:pt idx="6954">
                        <c:v>31/05/2023 15:20</c:v>
                      </c:pt>
                      <c:pt idx="6955">
                        <c:v>31/05/2023 15:20</c:v>
                      </c:pt>
                      <c:pt idx="6956">
                        <c:v>31/05/2023 15:20</c:v>
                      </c:pt>
                      <c:pt idx="6957">
                        <c:v>31/05/2023 15:20</c:v>
                      </c:pt>
                      <c:pt idx="6958">
                        <c:v>31/05/2023 15:20</c:v>
                      </c:pt>
                      <c:pt idx="6959">
                        <c:v>31/05/2023 15:20</c:v>
                      </c:pt>
                      <c:pt idx="6960">
                        <c:v>31/05/2023 15:20</c:v>
                      </c:pt>
                      <c:pt idx="6961">
                        <c:v>31/05/2023 15:20</c:v>
                      </c:pt>
                      <c:pt idx="6962">
                        <c:v>31/05/2023 15:20</c:v>
                      </c:pt>
                      <c:pt idx="6963">
                        <c:v>31/05/2023 15:20</c:v>
                      </c:pt>
                      <c:pt idx="6964">
                        <c:v>31/05/2023 15:20</c:v>
                      </c:pt>
                      <c:pt idx="6965">
                        <c:v>31/05/2023 15:20</c:v>
                      </c:pt>
                      <c:pt idx="6966">
                        <c:v>31/05/2023 15:20</c:v>
                      </c:pt>
                      <c:pt idx="6967">
                        <c:v>31/05/2023 15:20</c:v>
                      </c:pt>
                      <c:pt idx="6968">
                        <c:v>31/05/2023 15:20</c:v>
                      </c:pt>
                      <c:pt idx="6969">
                        <c:v>31/05/2023 15:20</c:v>
                      </c:pt>
                      <c:pt idx="6970">
                        <c:v>31/05/2023 15:20</c:v>
                      </c:pt>
                      <c:pt idx="6971">
                        <c:v>31/05/2023 15:20</c:v>
                      </c:pt>
                      <c:pt idx="6972">
                        <c:v>31/05/2023 15:20</c:v>
                      </c:pt>
                      <c:pt idx="6973">
                        <c:v>31/05/2023 15:20</c:v>
                      </c:pt>
                      <c:pt idx="6974">
                        <c:v>31/05/2023 15:20</c:v>
                      </c:pt>
                      <c:pt idx="6975">
                        <c:v>31/05/2023 15:20</c:v>
                      </c:pt>
                      <c:pt idx="6976">
                        <c:v>31/05/2023 15:20</c:v>
                      </c:pt>
                      <c:pt idx="6977">
                        <c:v>31/05/2023 15:20</c:v>
                      </c:pt>
                      <c:pt idx="6978">
                        <c:v>31/05/2023 15:20</c:v>
                      </c:pt>
                      <c:pt idx="6979">
                        <c:v>31/05/2023 15:20</c:v>
                      </c:pt>
                      <c:pt idx="6980">
                        <c:v>31/05/2023 15:20</c:v>
                      </c:pt>
                      <c:pt idx="6981">
                        <c:v>31/05/2023 15:20</c:v>
                      </c:pt>
                      <c:pt idx="6982">
                        <c:v>31/05/2023 15:20</c:v>
                      </c:pt>
                      <c:pt idx="6983">
                        <c:v>31/05/2023 15:20</c:v>
                      </c:pt>
                      <c:pt idx="6984">
                        <c:v>31/05/2023 15:20</c:v>
                      </c:pt>
                      <c:pt idx="6985">
                        <c:v>31/05/2023 15:20</c:v>
                      </c:pt>
                      <c:pt idx="6986">
                        <c:v>31/05/2023 15:20</c:v>
                      </c:pt>
                      <c:pt idx="6987">
                        <c:v>31/05/2023 15:20</c:v>
                      </c:pt>
                      <c:pt idx="6988">
                        <c:v>31/05/2023 15:20</c:v>
                      </c:pt>
                      <c:pt idx="6989">
                        <c:v>31/05/2023 15:20</c:v>
                      </c:pt>
                      <c:pt idx="6990">
                        <c:v>31/05/2023 15:20</c:v>
                      </c:pt>
                      <c:pt idx="6991">
                        <c:v>31/05/2023 15:20</c:v>
                      </c:pt>
                      <c:pt idx="6992">
                        <c:v>31/05/2023 15:20</c:v>
                      </c:pt>
                      <c:pt idx="6993">
                        <c:v>31/05/2023 15:20</c:v>
                      </c:pt>
                      <c:pt idx="6994">
                        <c:v>31/05/2023 15:20</c:v>
                      </c:pt>
                      <c:pt idx="6995">
                        <c:v>31/05/2023 15:21</c:v>
                      </c:pt>
                      <c:pt idx="6996">
                        <c:v>31/05/2023 15:21</c:v>
                      </c:pt>
                      <c:pt idx="6997">
                        <c:v>31/05/2023 15:21</c:v>
                      </c:pt>
                      <c:pt idx="6998">
                        <c:v>31/05/2023 15:21</c:v>
                      </c:pt>
                      <c:pt idx="6999">
                        <c:v>31/05/2023 15:21</c:v>
                      </c:pt>
                      <c:pt idx="7000">
                        <c:v>31/05/2023 15:21</c:v>
                      </c:pt>
                      <c:pt idx="7001">
                        <c:v>31/05/2023 15:21</c:v>
                      </c:pt>
                      <c:pt idx="7002">
                        <c:v>31/05/2023 15:21</c:v>
                      </c:pt>
                      <c:pt idx="7003">
                        <c:v>31/05/2023 15:21</c:v>
                      </c:pt>
                      <c:pt idx="7004">
                        <c:v>31/05/2023 15:21</c:v>
                      </c:pt>
                      <c:pt idx="7005">
                        <c:v>31/05/2023 15:21</c:v>
                      </c:pt>
                      <c:pt idx="7006">
                        <c:v>31/05/2023 15:21</c:v>
                      </c:pt>
                      <c:pt idx="7007">
                        <c:v>31/05/2023 15:21</c:v>
                      </c:pt>
                      <c:pt idx="7008">
                        <c:v>31/05/2023 15:21</c:v>
                      </c:pt>
                      <c:pt idx="7009">
                        <c:v>31/05/2023 15:21</c:v>
                      </c:pt>
                      <c:pt idx="7010">
                        <c:v>31/05/2023 15:21</c:v>
                      </c:pt>
                      <c:pt idx="7011">
                        <c:v>31/05/2023 15:21</c:v>
                      </c:pt>
                      <c:pt idx="7012">
                        <c:v>31/05/2023 15:21</c:v>
                      </c:pt>
                      <c:pt idx="7013">
                        <c:v>31/05/2023 15:21</c:v>
                      </c:pt>
                      <c:pt idx="7014">
                        <c:v>31/05/2023 15:21</c:v>
                      </c:pt>
                      <c:pt idx="7015">
                        <c:v>31/05/2023 15:21</c:v>
                      </c:pt>
                      <c:pt idx="7016">
                        <c:v>31/05/2023 15:21</c:v>
                      </c:pt>
                      <c:pt idx="7017">
                        <c:v>31/05/2023 15:21</c:v>
                      </c:pt>
                      <c:pt idx="7018">
                        <c:v>31/05/2023 15:21</c:v>
                      </c:pt>
                      <c:pt idx="7019">
                        <c:v>31/05/2023 15:21</c:v>
                      </c:pt>
                      <c:pt idx="7020">
                        <c:v>31/05/2023 15:21</c:v>
                      </c:pt>
                      <c:pt idx="7021">
                        <c:v>31/05/2023 15:21</c:v>
                      </c:pt>
                      <c:pt idx="7022">
                        <c:v>31/05/2023 15:21</c:v>
                      </c:pt>
                      <c:pt idx="7023">
                        <c:v>31/05/2023 15:21</c:v>
                      </c:pt>
                      <c:pt idx="7024">
                        <c:v>31/05/2023 15:21</c:v>
                      </c:pt>
                      <c:pt idx="7025">
                        <c:v>31/05/2023 15:21</c:v>
                      </c:pt>
                      <c:pt idx="7026">
                        <c:v>31/05/2023 15:21</c:v>
                      </c:pt>
                      <c:pt idx="7027">
                        <c:v>31/05/2023 15:21</c:v>
                      </c:pt>
                      <c:pt idx="7028">
                        <c:v>31/05/2023 15:21</c:v>
                      </c:pt>
                      <c:pt idx="7029">
                        <c:v>31/05/2023 15:21</c:v>
                      </c:pt>
                      <c:pt idx="7030">
                        <c:v>31/05/2023 15:21</c:v>
                      </c:pt>
                      <c:pt idx="7031">
                        <c:v>31/05/2023 15:21</c:v>
                      </c:pt>
                      <c:pt idx="7032">
                        <c:v>31/05/2023 15:21</c:v>
                      </c:pt>
                      <c:pt idx="7033">
                        <c:v>31/05/2023 15:21</c:v>
                      </c:pt>
                      <c:pt idx="7034">
                        <c:v>31/05/2023 15:21</c:v>
                      </c:pt>
                      <c:pt idx="7035">
                        <c:v>31/05/2023 15:21</c:v>
                      </c:pt>
                      <c:pt idx="7036">
                        <c:v>31/05/2023 15:21</c:v>
                      </c:pt>
                      <c:pt idx="7037">
                        <c:v>31/05/2023 15:21</c:v>
                      </c:pt>
                      <c:pt idx="7038">
                        <c:v>31/05/2023 15:21</c:v>
                      </c:pt>
                      <c:pt idx="7039">
                        <c:v>31/05/2023 15:21</c:v>
                      </c:pt>
                      <c:pt idx="7040">
                        <c:v>31/05/2023 15:21</c:v>
                      </c:pt>
                      <c:pt idx="7041">
                        <c:v>31/05/2023 15:21</c:v>
                      </c:pt>
                      <c:pt idx="7042">
                        <c:v>31/05/2023 15:21</c:v>
                      </c:pt>
                      <c:pt idx="7043">
                        <c:v>31/05/2023 15:21</c:v>
                      </c:pt>
                      <c:pt idx="7044">
                        <c:v>31/05/2023 15:21</c:v>
                      </c:pt>
                      <c:pt idx="7045">
                        <c:v>31/05/2023 15:21</c:v>
                      </c:pt>
                      <c:pt idx="7046">
                        <c:v>31/05/2023 15:21</c:v>
                      </c:pt>
                      <c:pt idx="7047">
                        <c:v>31/05/2023 15:21</c:v>
                      </c:pt>
                      <c:pt idx="7048">
                        <c:v>31/05/2023 15:21</c:v>
                      </c:pt>
                      <c:pt idx="7049">
                        <c:v>31/05/2023 15:21</c:v>
                      </c:pt>
                      <c:pt idx="7050">
                        <c:v>31/05/2023 15:21</c:v>
                      </c:pt>
                      <c:pt idx="7051">
                        <c:v>31/05/2023 15:21</c:v>
                      </c:pt>
                      <c:pt idx="7052">
                        <c:v>31/05/2023 15:21</c:v>
                      </c:pt>
                      <c:pt idx="7053">
                        <c:v>31/05/2023 15:21</c:v>
                      </c:pt>
                      <c:pt idx="7054">
                        <c:v>31/05/2023 15:21</c:v>
                      </c:pt>
                      <c:pt idx="7055">
                        <c:v>31/05/2023 15:22</c:v>
                      </c:pt>
                      <c:pt idx="7056">
                        <c:v>31/05/2023 15:22</c:v>
                      </c:pt>
                      <c:pt idx="7057">
                        <c:v>31/05/2023 15:22</c:v>
                      </c:pt>
                      <c:pt idx="7058">
                        <c:v>31/05/2023 15:22</c:v>
                      </c:pt>
                      <c:pt idx="7059">
                        <c:v>31/05/2023 15:22</c:v>
                      </c:pt>
                      <c:pt idx="7060">
                        <c:v>31/05/2023 15:22</c:v>
                      </c:pt>
                      <c:pt idx="7061">
                        <c:v>31/05/2023 15:22</c:v>
                      </c:pt>
                      <c:pt idx="7062">
                        <c:v>31/05/2023 15:22</c:v>
                      </c:pt>
                      <c:pt idx="7063">
                        <c:v>31/05/2023 15:22</c:v>
                      </c:pt>
                      <c:pt idx="7064">
                        <c:v>31/05/2023 15:22</c:v>
                      </c:pt>
                      <c:pt idx="7065">
                        <c:v>31/05/2023 15:22</c:v>
                      </c:pt>
                      <c:pt idx="7066">
                        <c:v>31/05/2023 15:22</c:v>
                      </c:pt>
                      <c:pt idx="7067">
                        <c:v>31/05/2023 15:22</c:v>
                      </c:pt>
                      <c:pt idx="7068">
                        <c:v>31/05/2023 15:22</c:v>
                      </c:pt>
                      <c:pt idx="7069">
                        <c:v>31/05/2023 15:22</c:v>
                      </c:pt>
                      <c:pt idx="7070">
                        <c:v>31/05/2023 15:22</c:v>
                      </c:pt>
                      <c:pt idx="7071">
                        <c:v>31/05/2023 15:22</c:v>
                      </c:pt>
                      <c:pt idx="7072">
                        <c:v>31/05/2023 15:22</c:v>
                      </c:pt>
                      <c:pt idx="7073">
                        <c:v>31/05/2023 15:22</c:v>
                      </c:pt>
                      <c:pt idx="7074">
                        <c:v>31/05/2023 15:22</c:v>
                      </c:pt>
                      <c:pt idx="7075">
                        <c:v>31/05/2023 15:22</c:v>
                      </c:pt>
                      <c:pt idx="7076">
                        <c:v>31/05/2023 15:22</c:v>
                      </c:pt>
                      <c:pt idx="7077">
                        <c:v>31/05/2023 15:22</c:v>
                      </c:pt>
                      <c:pt idx="7078">
                        <c:v>31/05/2023 15:22</c:v>
                      </c:pt>
                      <c:pt idx="7079">
                        <c:v>31/05/2023 15:22</c:v>
                      </c:pt>
                      <c:pt idx="7080">
                        <c:v>31/05/2023 15:22</c:v>
                      </c:pt>
                      <c:pt idx="7081">
                        <c:v>31/05/2023 15:22</c:v>
                      </c:pt>
                      <c:pt idx="7082">
                        <c:v>31/05/2023 15:22</c:v>
                      </c:pt>
                      <c:pt idx="7083">
                        <c:v>31/05/2023 15:22</c:v>
                      </c:pt>
                      <c:pt idx="7084">
                        <c:v>31/05/2023 15:22</c:v>
                      </c:pt>
                      <c:pt idx="7085">
                        <c:v>31/05/2023 15:22</c:v>
                      </c:pt>
                      <c:pt idx="7086">
                        <c:v>31/05/2023 15:22</c:v>
                      </c:pt>
                      <c:pt idx="7087">
                        <c:v>31/05/2023 15:22</c:v>
                      </c:pt>
                      <c:pt idx="7088">
                        <c:v>31/05/2023 15:22</c:v>
                      </c:pt>
                      <c:pt idx="7089">
                        <c:v>31/05/2023 15:22</c:v>
                      </c:pt>
                      <c:pt idx="7090">
                        <c:v>31/05/2023 15:22</c:v>
                      </c:pt>
                      <c:pt idx="7091">
                        <c:v>31/05/2023 15:22</c:v>
                      </c:pt>
                      <c:pt idx="7092">
                        <c:v>31/05/2023 15:22</c:v>
                      </c:pt>
                      <c:pt idx="7093">
                        <c:v>31/05/2023 15:22</c:v>
                      </c:pt>
                      <c:pt idx="7094">
                        <c:v>31/05/2023 15:22</c:v>
                      </c:pt>
                      <c:pt idx="7095">
                        <c:v>31/05/2023 15:22</c:v>
                      </c:pt>
                      <c:pt idx="7096">
                        <c:v>31/05/2023 15:22</c:v>
                      </c:pt>
                      <c:pt idx="7097">
                        <c:v>31/05/2023 15:22</c:v>
                      </c:pt>
                      <c:pt idx="7098">
                        <c:v>31/05/2023 15:22</c:v>
                      </c:pt>
                      <c:pt idx="7099">
                        <c:v>31/05/2023 15:22</c:v>
                      </c:pt>
                      <c:pt idx="7100">
                        <c:v>31/05/2023 15:22</c:v>
                      </c:pt>
                      <c:pt idx="7101">
                        <c:v>31/05/2023 15:22</c:v>
                      </c:pt>
                      <c:pt idx="7102">
                        <c:v>31/05/2023 15:22</c:v>
                      </c:pt>
                      <c:pt idx="7103">
                        <c:v>31/05/2023 15:22</c:v>
                      </c:pt>
                      <c:pt idx="7104">
                        <c:v>31/05/2023 15:22</c:v>
                      </c:pt>
                      <c:pt idx="7105">
                        <c:v>31/05/2023 15:22</c:v>
                      </c:pt>
                      <c:pt idx="7106">
                        <c:v>31/05/2023 15:22</c:v>
                      </c:pt>
                      <c:pt idx="7107">
                        <c:v>31/05/2023 15:22</c:v>
                      </c:pt>
                      <c:pt idx="7108">
                        <c:v>31/05/2023 15:22</c:v>
                      </c:pt>
                      <c:pt idx="7109">
                        <c:v>31/05/2023 15:22</c:v>
                      </c:pt>
                      <c:pt idx="7110">
                        <c:v>31/05/2023 15:22</c:v>
                      </c:pt>
                      <c:pt idx="7111">
                        <c:v>31/05/2023 15:22</c:v>
                      </c:pt>
                      <c:pt idx="7112">
                        <c:v>31/05/2023 15:22</c:v>
                      </c:pt>
                      <c:pt idx="7113">
                        <c:v>31/05/2023 15:22</c:v>
                      </c:pt>
                      <c:pt idx="7114">
                        <c:v>31/05/2023 15:23</c:v>
                      </c:pt>
                      <c:pt idx="7115">
                        <c:v>31/05/2023 15:23</c:v>
                      </c:pt>
                      <c:pt idx="7116">
                        <c:v>31/05/2023 15:23</c:v>
                      </c:pt>
                      <c:pt idx="7117">
                        <c:v>31/05/2023 15:23</c:v>
                      </c:pt>
                      <c:pt idx="7118">
                        <c:v>31/05/2023 15:23</c:v>
                      </c:pt>
                      <c:pt idx="7119">
                        <c:v>31/05/2023 15:23</c:v>
                      </c:pt>
                      <c:pt idx="7120">
                        <c:v>31/05/2023 15:23</c:v>
                      </c:pt>
                      <c:pt idx="7121">
                        <c:v>31/05/2023 15:23</c:v>
                      </c:pt>
                      <c:pt idx="7122">
                        <c:v>31/05/2023 15:23</c:v>
                      </c:pt>
                      <c:pt idx="7123">
                        <c:v>31/05/2023 15:23</c:v>
                      </c:pt>
                      <c:pt idx="7124">
                        <c:v>31/05/2023 15:23</c:v>
                      </c:pt>
                      <c:pt idx="7125">
                        <c:v>31/05/2023 15:23</c:v>
                      </c:pt>
                      <c:pt idx="7126">
                        <c:v>31/05/2023 15:23</c:v>
                      </c:pt>
                      <c:pt idx="7127">
                        <c:v>31/05/2023 15:23</c:v>
                      </c:pt>
                      <c:pt idx="7128">
                        <c:v>31/05/2023 15:23</c:v>
                      </c:pt>
                      <c:pt idx="7129">
                        <c:v>31/05/2023 15:23</c:v>
                      </c:pt>
                      <c:pt idx="7130">
                        <c:v>31/05/2023 15:23</c:v>
                      </c:pt>
                      <c:pt idx="7131">
                        <c:v>31/05/2023 15:23</c:v>
                      </c:pt>
                      <c:pt idx="7132">
                        <c:v>31/05/2023 15:23</c:v>
                      </c:pt>
                      <c:pt idx="7133">
                        <c:v>31/05/2023 15:23</c:v>
                      </c:pt>
                      <c:pt idx="7134">
                        <c:v>31/05/2023 15:23</c:v>
                      </c:pt>
                      <c:pt idx="7135">
                        <c:v>31/05/2023 15:23</c:v>
                      </c:pt>
                      <c:pt idx="7136">
                        <c:v>31/05/2023 15:23</c:v>
                      </c:pt>
                      <c:pt idx="7137">
                        <c:v>31/05/2023 15:23</c:v>
                      </c:pt>
                      <c:pt idx="7138">
                        <c:v>31/05/2023 15:23</c:v>
                      </c:pt>
                      <c:pt idx="7139">
                        <c:v>31/05/2023 15:23</c:v>
                      </c:pt>
                      <c:pt idx="7140">
                        <c:v>31/05/2023 15:23</c:v>
                      </c:pt>
                      <c:pt idx="7141">
                        <c:v>31/05/2023 15:23</c:v>
                      </c:pt>
                      <c:pt idx="7142">
                        <c:v>31/05/2023 15:23</c:v>
                      </c:pt>
                      <c:pt idx="7143">
                        <c:v>31/05/2023 15:23</c:v>
                      </c:pt>
                      <c:pt idx="7144">
                        <c:v>31/05/2023 15:23</c:v>
                      </c:pt>
                      <c:pt idx="7145">
                        <c:v>31/05/2023 15:23</c:v>
                      </c:pt>
                      <c:pt idx="7146">
                        <c:v>31/05/2023 15:23</c:v>
                      </c:pt>
                      <c:pt idx="7147">
                        <c:v>31/05/2023 15:23</c:v>
                      </c:pt>
                      <c:pt idx="7148">
                        <c:v>31/05/2023 15:23</c:v>
                      </c:pt>
                      <c:pt idx="7149">
                        <c:v>31/05/2023 15:23</c:v>
                      </c:pt>
                      <c:pt idx="7150">
                        <c:v>31/05/2023 15:23</c:v>
                      </c:pt>
                      <c:pt idx="7151">
                        <c:v>31/05/2023 15:23</c:v>
                      </c:pt>
                      <c:pt idx="7152">
                        <c:v>31/05/2023 15:23</c:v>
                      </c:pt>
                      <c:pt idx="7153">
                        <c:v>31/05/2023 15:23</c:v>
                      </c:pt>
                      <c:pt idx="7154">
                        <c:v>31/05/2023 15:23</c:v>
                      </c:pt>
                      <c:pt idx="7155">
                        <c:v>31/05/2023 15:23</c:v>
                      </c:pt>
                      <c:pt idx="7156">
                        <c:v>31/05/2023 15:23</c:v>
                      </c:pt>
                      <c:pt idx="7157">
                        <c:v>31/05/2023 15:23</c:v>
                      </c:pt>
                      <c:pt idx="7158">
                        <c:v>31/05/2023 15:23</c:v>
                      </c:pt>
                      <c:pt idx="7159">
                        <c:v>31/05/2023 15:23</c:v>
                      </c:pt>
                      <c:pt idx="7160">
                        <c:v>31/05/2023 15:23</c:v>
                      </c:pt>
                      <c:pt idx="7161">
                        <c:v>31/05/2023 15:23</c:v>
                      </c:pt>
                      <c:pt idx="7162">
                        <c:v>31/05/2023 15:23</c:v>
                      </c:pt>
                      <c:pt idx="7163">
                        <c:v>31/05/2023 15:23</c:v>
                      </c:pt>
                      <c:pt idx="7164">
                        <c:v>31/05/2023 15:23</c:v>
                      </c:pt>
                      <c:pt idx="7165">
                        <c:v>31/05/2023 15:23</c:v>
                      </c:pt>
                      <c:pt idx="7166">
                        <c:v>31/05/2023 15:23</c:v>
                      </c:pt>
                      <c:pt idx="7167">
                        <c:v>31/05/2023 15:23</c:v>
                      </c:pt>
                      <c:pt idx="7168">
                        <c:v>31/05/2023 15:23</c:v>
                      </c:pt>
                      <c:pt idx="7169">
                        <c:v>31/05/2023 15:23</c:v>
                      </c:pt>
                      <c:pt idx="7170">
                        <c:v>31/05/2023 15:23</c:v>
                      </c:pt>
                      <c:pt idx="7171">
                        <c:v>31/05/2023 15:23</c:v>
                      </c:pt>
                      <c:pt idx="7172">
                        <c:v>31/05/2023 15:23</c:v>
                      </c:pt>
                      <c:pt idx="7173">
                        <c:v>31/05/2023 15:23</c:v>
                      </c:pt>
                      <c:pt idx="7174">
                        <c:v>31/05/2023 15:24</c:v>
                      </c:pt>
                      <c:pt idx="7175">
                        <c:v>31/05/2023 15:24</c:v>
                      </c:pt>
                      <c:pt idx="7176">
                        <c:v>31/05/2023 15:24</c:v>
                      </c:pt>
                      <c:pt idx="7177">
                        <c:v>31/05/2023 15:24</c:v>
                      </c:pt>
                      <c:pt idx="7178">
                        <c:v>31/05/2023 15:24</c:v>
                      </c:pt>
                      <c:pt idx="7179">
                        <c:v>31/05/2023 15:24</c:v>
                      </c:pt>
                      <c:pt idx="7180">
                        <c:v>31/05/2023 15:24</c:v>
                      </c:pt>
                      <c:pt idx="7181">
                        <c:v>31/05/2023 15:24</c:v>
                      </c:pt>
                      <c:pt idx="7182">
                        <c:v>31/05/2023 15:24</c:v>
                      </c:pt>
                      <c:pt idx="7183">
                        <c:v>31/05/2023 15:24</c:v>
                      </c:pt>
                      <c:pt idx="7184">
                        <c:v>31/05/2023 15:24</c:v>
                      </c:pt>
                      <c:pt idx="7185">
                        <c:v>31/05/2023 15:24</c:v>
                      </c:pt>
                      <c:pt idx="7186">
                        <c:v>31/05/2023 15:24</c:v>
                      </c:pt>
                      <c:pt idx="7187">
                        <c:v>31/05/2023 15:24</c:v>
                      </c:pt>
                    </c:strCache>
                  </c:strRef>
                </c:xVal>
                <c:yVal>
                  <c:numRef>
                    <c:extLst xmlns:c15="http://schemas.microsoft.com/office/drawing/2012/chart">
                      <c:ext xmlns:c15="http://schemas.microsoft.com/office/drawing/2012/chart" uri="{02D57815-91ED-43cb-92C2-25804820EDAC}">
                        <c15:formulaRef>
                          <c15:sqref>'[Comparison TC2 Initial heating.xlsx]ACME-HEAT-70.30 31.05 External '!$G:$G</c15:sqref>
                        </c15:formulaRef>
                      </c:ext>
                    </c:extLst>
                    <c:numCache>
                      <c:formatCode>General</c:formatCode>
                      <c:ptCount val="1048576"/>
                      <c:pt idx="0">
                        <c:v>0</c:v>
                      </c:pt>
                      <c:pt idx="1">
                        <c:v>27.39990234375</c:v>
                      </c:pt>
                      <c:pt idx="2">
                        <c:v>27.39990234375</c:v>
                      </c:pt>
                      <c:pt idx="3">
                        <c:v>27.39990234375</c:v>
                      </c:pt>
                      <c:pt idx="4">
                        <c:v>27.300048828125</c:v>
                      </c:pt>
                      <c:pt idx="5">
                        <c:v>27.300048828125</c:v>
                      </c:pt>
                      <c:pt idx="6">
                        <c:v>27.300048828125</c:v>
                      </c:pt>
                      <c:pt idx="7">
                        <c:v>27.39990234375</c:v>
                      </c:pt>
                      <c:pt idx="8">
                        <c:v>27.39990234375</c:v>
                      </c:pt>
                      <c:pt idx="9">
                        <c:v>27.39990234375</c:v>
                      </c:pt>
                      <c:pt idx="10">
                        <c:v>27.39990234375</c:v>
                      </c:pt>
                      <c:pt idx="11">
                        <c:v>27.39990234375</c:v>
                      </c:pt>
                      <c:pt idx="12">
                        <c:v>27.39990234375</c:v>
                      </c:pt>
                      <c:pt idx="13">
                        <c:v>27.39990234375</c:v>
                      </c:pt>
                      <c:pt idx="14">
                        <c:v>27.39990234375</c:v>
                      </c:pt>
                      <c:pt idx="15">
                        <c:v>27.39990234375</c:v>
                      </c:pt>
                      <c:pt idx="16">
                        <c:v>27.39990234375</c:v>
                      </c:pt>
                      <c:pt idx="17">
                        <c:v>27.39990234375</c:v>
                      </c:pt>
                      <c:pt idx="18">
                        <c:v>27.39990234375</c:v>
                      </c:pt>
                      <c:pt idx="19">
                        <c:v>27.39990234375</c:v>
                      </c:pt>
                      <c:pt idx="20">
                        <c:v>27.39990234375</c:v>
                      </c:pt>
                      <c:pt idx="21">
                        <c:v>27.39990234375</c:v>
                      </c:pt>
                      <c:pt idx="22">
                        <c:v>27.39990234375</c:v>
                      </c:pt>
                      <c:pt idx="23">
                        <c:v>27.39990234375</c:v>
                      </c:pt>
                      <c:pt idx="24">
                        <c:v>27.39990234375</c:v>
                      </c:pt>
                      <c:pt idx="25">
                        <c:v>27.5</c:v>
                      </c:pt>
                      <c:pt idx="26">
                        <c:v>27.5</c:v>
                      </c:pt>
                      <c:pt idx="27">
                        <c:v>27.5</c:v>
                      </c:pt>
                      <c:pt idx="28">
                        <c:v>27.5</c:v>
                      </c:pt>
                      <c:pt idx="29">
                        <c:v>27.5</c:v>
                      </c:pt>
                      <c:pt idx="30">
                        <c:v>27.5</c:v>
                      </c:pt>
                      <c:pt idx="31">
                        <c:v>27.599853515625</c:v>
                      </c:pt>
                      <c:pt idx="32">
                        <c:v>27.599853515625</c:v>
                      </c:pt>
                      <c:pt idx="33">
                        <c:v>27.699951171875</c:v>
                      </c:pt>
                      <c:pt idx="34">
                        <c:v>27.699951171875</c:v>
                      </c:pt>
                      <c:pt idx="35">
                        <c:v>27.699951171875</c:v>
                      </c:pt>
                      <c:pt idx="36">
                        <c:v>27.699951171875</c:v>
                      </c:pt>
                      <c:pt idx="37">
                        <c:v>27.599853515625</c:v>
                      </c:pt>
                      <c:pt idx="38">
                        <c:v>27.599853515625</c:v>
                      </c:pt>
                      <c:pt idx="39">
                        <c:v>27.699951171875</c:v>
                      </c:pt>
                      <c:pt idx="40">
                        <c:v>27.699951171875</c:v>
                      </c:pt>
                      <c:pt idx="41">
                        <c:v>27.699951171875</c:v>
                      </c:pt>
                      <c:pt idx="42">
                        <c:v>27.699951171875</c:v>
                      </c:pt>
                      <c:pt idx="43">
                        <c:v>27.800048828125</c:v>
                      </c:pt>
                      <c:pt idx="44">
                        <c:v>27.800048828125</c:v>
                      </c:pt>
                      <c:pt idx="45">
                        <c:v>27.800048828125</c:v>
                      </c:pt>
                      <c:pt idx="46">
                        <c:v>27.800048828125</c:v>
                      </c:pt>
                      <c:pt idx="47">
                        <c:v>27.800048828125</c:v>
                      </c:pt>
                      <c:pt idx="48">
                        <c:v>27.800048828125</c:v>
                      </c:pt>
                      <c:pt idx="49">
                        <c:v>27.89990234375</c:v>
                      </c:pt>
                      <c:pt idx="50">
                        <c:v>27.89990234375</c:v>
                      </c:pt>
                      <c:pt idx="51">
                        <c:v>27.89990234375</c:v>
                      </c:pt>
                      <c:pt idx="52">
                        <c:v>28</c:v>
                      </c:pt>
                      <c:pt idx="53">
                        <c:v>28</c:v>
                      </c:pt>
                      <c:pt idx="54">
                        <c:v>28.099853515625</c:v>
                      </c:pt>
                      <c:pt idx="55">
                        <c:v>28.199951171875</c:v>
                      </c:pt>
                      <c:pt idx="56">
                        <c:v>28.199951171875</c:v>
                      </c:pt>
                      <c:pt idx="57">
                        <c:v>28.199951171875</c:v>
                      </c:pt>
                      <c:pt idx="58">
                        <c:v>28.2998046875</c:v>
                      </c:pt>
                      <c:pt idx="59">
                        <c:v>28.2998046875</c:v>
                      </c:pt>
                      <c:pt idx="60">
                        <c:v>28.2998046875</c:v>
                      </c:pt>
                      <c:pt idx="61">
                        <c:v>28.199951171875</c:v>
                      </c:pt>
                      <c:pt idx="62">
                        <c:v>28.2998046875</c:v>
                      </c:pt>
                      <c:pt idx="63">
                        <c:v>28.2998046875</c:v>
                      </c:pt>
                      <c:pt idx="64">
                        <c:v>28.39990234375</c:v>
                      </c:pt>
                      <c:pt idx="65">
                        <c:v>28.39990234375</c:v>
                      </c:pt>
                      <c:pt idx="66">
                        <c:v>28.5</c:v>
                      </c:pt>
                      <c:pt idx="67">
                        <c:v>28.599853515625</c:v>
                      </c:pt>
                      <c:pt idx="68">
                        <c:v>28.599853515625</c:v>
                      </c:pt>
                      <c:pt idx="69">
                        <c:v>28.599853515625</c:v>
                      </c:pt>
                      <c:pt idx="70">
                        <c:v>28.699951171875</c:v>
                      </c:pt>
                      <c:pt idx="71">
                        <c:v>28.699951171875</c:v>
                      </c:pt>
                      <c:pt idx="72">
                        <c:v>28.7998046875</c:v>
                      </c:pt>
                      <c:pt idx="73">
                        <c:v>28.89990234375</c:v>
                      </c:pt>
                      <c:pt idx="74">
                        <c:v>28.89990234375</c:v>
                      </c:pt>
                      <c:pt idx="75">
                        <c:v>29</c:v>
                      </c:pt>
                      <c:pt idx="76">
                        <c:v>29</c:v>
                      </c:pt>
                      <c:pt idx="77">
                        <c:v>29</c:v>
                      </c:pt>
                      <c:pt idx="78">
                        <c:v>29.099853515625</c:v>
                      </c:pt>
                      <c:pt idx="79">
                        <c:v>29.099853515625</c:v>
                      </c:pt>
                      <c:pt idx="80">
                        <c:v>29.199951171875</c:v>
                      </c:pt>
                      <c:pt idx="81">
                        <c:v>29.199951171875</c:v>
                      </c:pt>
                      <c:pt idx="82">
                        <c:v>29.2998046875</c:v>
                      </c:pt>
                      <c:pt idx="83">
                        <c:v>29.2998046875</c:v>
                      </c:pt>
                      <c:pt idx="84">
                        <c:v>29.2998046875</c:v>
                      </c:pt>
                      <c:pt idx="85">
                        <c:v>29.5</c:v>
                      </c:pt>
                      <c:pt idx="86">
                        <c:v>29.5</c:v>
                      </c:pt>
                      <c:pt idx="87">
                        <c:v>29.599853515625</c:v>
                      </c:pt>
                      <c:pt idx="88">
                        <c:v>29.599853515625</c:v>
                      </c:pt>
                      <c:pt idx="89">
                        <c:v>29.699951171875</c:v>
                      </c:pt>
                      <c:pt idx="90">
                        <c:v>29.699951171875</c:v>
                      </c:pt>
                      <c:pt idx="91">
                        <c:v>29.7998046875</c:v>
                      </c:pt>
                      <c:pt idx="92">
                        <c:v>29.7998046875</c:v>
                      </c:pt>
                      <c:pt idx="93">
                        <c:v>29.89990234375</c:v>
                      </c:pt>
                      <c:pt idx="94">
                        <c:v>29.89990234375</c:v>
                      </c:pt>
                      <c:pt idx="95">
                        <c:v>29.999755859375</c:v>
                      </c:pt>
                      <c:pt idx="96">
                        <c:v>29.999755859375</c:v>
                      </c:pt>
                      <c:pt idx="97">
                        <c:v>30.199951171875</c:v>
                      </c:pt>
                      <c:pt idx="98">
                        <c:v>30.199951171875</c:v>
                      </c:pt>
                      <c:pt idx="99">
                        <c:v>30.2998046875</c:v>
                      </c:pt>
                      <c:pt idx="100">
                        <c:v>30.2998046875</c:v>
                      </c:pt>
                      <c:pt idx="101">
                        <c:v>30.2998046875</c:v>
                      </c:pt>
                      <c:pt idx="102">
                        <c:v>30.39990234375</c:v>
                      </c:pt>
                      <c:pt idx="103">
                        <c:v>30.39990234375</c:v>
                      </c:pt>
                      <c:pt idx="104">
                        <c:v>30.39990234375</c:v>
                      </c:pt>
                      <c:pt idx="105">
                        <c:v>30.499755859375</c:v>
                      </c:pt>
                      <c:pt idx="106">
                        <c:v>30.599853515625</c:v>
                      </c:pt>
                      <c:pt idx="107">
                        <c:v>30.699951171875</c:v>
                      </c:pt>
                      <c:pt idx="108">
                        <c:v>30.699951171875</c:v>
                      </c:pt>
                      <c:pt idx="109">
                        <c:v>30.7998046875</c:v>
                      </c:pt>
                      <c:pt idx="110">
                        <c:v>30.7998046875</c:v>
                      </c:pt>
                      <c:pt idx="111">
                        <c:v>30.89990234375</c:v>
                      </c:pt>
                      <c:pt idx="112">
                        <c:v>30.999755859375</c:v>
                      </c:pt>
                      <c:pt idx="113">
                        <c:v>31.099853515625</c:v>
                      </c:pt>
                      <c:pt idx="114">
                        <c:v>31.099853515625</c:v>
                      </c:pt>
                      <c:pt idx="115">
                        <c:v>31.19970703125</c:v>
                      </c:pt>
                      <c:pt idx="116">
                        <c:v>31.2998046875</c:v>
                      </c:pt>
                      <c:pt idx="117">
                        <c:v>31.2998046875</c:v>
                      </c:pt>
                      <c:pt idx="118">
                        <c:v>31.39990234375</c:v>
                      </c:pt>
                      <c:pt idx="119">
                        <c:v>31.499755859375</c:v>
                      </c:pt>
                      <c:pt idx="120">
                        <c:v>31.499755859375</c:v>
                      </c:pt>
                      <c:pt idx="121">
                        <c:v>31.599853515625</c:v>
                      </c:pt>
                      <c:pt idx="122">
                        <c:v>31.7998046875</c:v>
                      </c:pt>
                      <c:pt idx="123">
                        <c:v>31.7998046875</c:v>
                      </c:pt>
                      <c:pt idx="124">
                        <c:v>31.89990234375</c:v>
                      </c:pt>
                      <c:pt idx="125">
                        <c:v>32.000244140625</c:v>
                      </c:pt>
                      <c:pt idx="126">
                        <c:v>32.000244140625</c:v>
                      </c:pt>
                      <c:pt idx="127">
                        <c:v>32.000244140625</c:v>
                      </c:pt>
                      <c:pt idx="128">
                        <c:v>32.30029296875</c:v>
                      </c:pt>
                      <c:pt idx="129">
                        <c:v>32.400146484375</c:v>
                      </c:pt>
                      <c:pt idx="130">
                        <c:v>32.500244140625</c:v>
                      </c:pt>
                      <c:pt idx="131">
                        <c:v>32.500244140625</c:v>
                      </c:pt>
                      <c:pt idx="132">
                        <c:v>32.60009765625</c:v>
                      </c:pt>
                      <c:pt idx="133">
                        <c:v>32.60009765625</c:v>
                      </c:pt>
                      <c:pt idx="134">
                        <c:v>32.7001953125</c:v>
                      </c:pt>
                      <c:pt idx="135">
                        <c:v>32.800048828125</c:v>
                      </c:pt>
                      <c:pt idx="136">
                        <c:v>32.900146484375</c:v>
                      </c:pt>
                      <c:pt idx="137">
                        <c:v>32.900146484375</c:v>
                      </c:pt>
                      <c:pt idx="138">
                        <c:v>33.000244140625</c:v>
                      </c:pt>
                      <c:pt idx="139">
                        <c:v>33.10009765625</c:v>
                      </c:pt>
                      <c:pt idx="140">
                        <c:v>33.10009765625</c:v>
                      </c:pt>
                      <c:pt idx="141">
                        <c:v>33.2001953125</c:v>
                      </c:pt>
                      <c:pt idx="142">
                        <c:v>33.300048828125</c:v>
                      </c:pt>
                      <c:pt idx="143">
                        <c:v>33.400146484375</c:v>
                      </c:pt>
                      <c:pt idx="144">
                        <c:v>33.500244140625</c:v>
                      </c:pt>
                      <c:pt idx="145">
                        <c:v>33.7001953125</c:v>
                      </c:pt>
                      <c:pt idx="146">
                        <c:v>33.900146484375</c:v>
                      </c:pt>
                      <c:pt idx="147">
                        <c:v>33.900146484375</c:v>
                      </c:pt>
                      <c:pt idx="148">
                        <c:v>34.000244140625</c:v>
                      </c:pt>
                      <c:pt idx="149">
                        <c:v>34.10009765625</c:v>
                      </c:pt>
                      <c:pt idx="150">
                        <c:v>34.2001953125</c:v>
                      </c:pt>
                      <c:pt idx="151">
                        <c:v>34.2001953125</c:v>
                      </c:pt>
                      <c:pt idx="152">
                        <c:v>34.2001953125</c:v>
                      </c:pt>
                      <c:pt idx="153">
                        <c:v>34.300048828125</c:v>
                      </c:pt>
                      <c:pt idx="154">
                        <c:v>34.400146484375</c:v>
                      </c:pt>
                      <c:pt idx="155">
                        <c:v>34.5</c:v>
                      </c:pt>
                      <c:pt idx="156">
                        <c:v>34.5</c:v>
                      </c:pt>
                      <c:pt idx="157">
                        <c:v>34.60009765625</c:v>
                      </c:pt>
                      <c:pt idx="158">
                        <c:v>34.7001953125</c:v>
                      </c:pt>
                      <c:pt idx="159">
                        <c:v>34.800048828125</c:v>
                      </c:pt>
                      <c:pt idx="160">
                        <c:v>34.900146484375</c:v>
                      </c:pt>
                      <c:pt idx="161">
                        <c:v>34.900146484375</c:v>
                      </c:pt>
                      <c:pt idx="162">
                        <c:v>35</c:v>
                      </c:pt>
                      <c:pt idx="163">
                        <c:v>35.2001953125</c:v>
                      </c:pt>
                      <c:pt idx="164">
                        <c:v>35.2001953125</c:v>
                      </c:pt>
                      <c:pt idx="165">
                        <c:v>35.300048828125</c:v>
                      </c:pt>
                      <c:pt idx="166">
                        <c:v>35.400146484375</c:v>
                      </c:pt>
                      <c:pt idx="167">
                        <c:v>35.5</c:v>
                      </c:pt>
                      <c:pt idx="168">
                        <c:v>35.60009765625</c:v>
                      </c:pt>
                      <c:pt idx="169">
                        <c:v>35.800048828125</c:v>
                      </c:pt>
                      <c:pt idx="170">
                        <c:v>35.800048828125</c:v>
                      </c:pt>
                      <c:pt idx="171">
                        <c:v>35.900146484375</c:v>
                      </c:pt>
                      <c:pt idx="172">
                        <c:v>36</c:v>
                      </c:pt>
                      <c:pt idx="173">
                        <c:v>36.199951171875</c:v>
                      </c:pt>
                      <c:pt idx="174">
                        <c:v>36.199951171875</c:v>
                      </c:pt>
                      <c:pt idx="175">
                        <c:v>36.300048828125</c:v>
                      </c:pt>
                      <c:pt idx="176">
                        <c:v>36.300048828125</c:v>
                      </c:pt>
                      <c:pt idx="177">
                        <c:v>36.400146484375</c:v>
                      </c:pt>
                      <c:pt idx="178">
                        <c:v>36.5</c:v>
                      </c:pt>
                      <c:pt idx="179">
                        <c:v>36.60009765625</c:v>
                      </c:pt>
                      <c:pt idx="180">
                        <c:v>36.699951171875</c:v>
                      </c:pt>
                      <c:pt idx="181">
                        <c:v>36.800048828125</c:v>
                      </c:pt>
                      <c:pt idx="182">
                        <c:v>36.900146484375</c:v>
                      </c:pt>
                      <c:pt idx="183">
                        <c:v>37</c:v>
                      </c:pt>
                      <c:pt idx="184">
                        <c:v>37.10009765625</c:v>
                      </c:pt>
                      <c:pt idx="185">
                        <c:v>37.199951171875</c:v>
                      </c:pt>
                      <c:pt idx="186">
                        <c:v>37.199951171875</c:v>
                      </c:pt>
                      <c:pt idx="187">
                        <c:v>37.400146484375</c:v>
                      </c:pt>
                      <c:pt idx="188">
                        <c:v>37.5</c:v>
                      </c:pt>
                      <c:pt idx="189">
                        <c:v>37.60009765625</c:v>
                      </c:pt>
                      <c:pt idx="190">
                        <c:v>37.699951171875</c:v>
                      </c:pt>
                      <c:pt idx="191">
                        <c:v>37.800048828125</c:v>
                      </c:pt>
                      <c:pt idx="192">
                        <c:v>37.89990234375</c:v>
                      </c:pt>
                      <c:pt idx="193">
                        <c:v>38</c:v>
                      </c:pt>
                      <c:pt idx="194">
                        <c:v>38.10009765625</c:v>
                      </c:pt>
                      <c:pt idx="195">
                        <c:v>38.199951171875</c:v>
                      </c:pt>
                      <c:pt idx="196">
                        <c:v>38.39990234375</c:v>
                      </c:pt>
                      <c:pt idx="197">
                        <c:v>38.5</c:v>
                      </c:pt>
                      <c:pt idx="198">
                        <c:v>38.60009765625</c:v>
                      </c:pt>
                      <c:pt idx="199">
                        <c:v>38.699951171875</c:v>
                      </c:pt>
                      <c:pt idx="200">
                        <c:v>38.699951171875</c:v>
                      </c:pt>
                      <c:pt idx="201">
                        <c:v>38.89990234375</c:v>
                      </c:pt>
                      <c:pt idx="202">
                        <c:v>38.89990234375</c:v>
                      </c:pt>
                      <c:pt idx="203">
                        <c:v>39</c:v>
                      </c:pt>
                      <c:pt idx="204">
                        <c:v>39.199951171875</c:v>
                      </c:pt>
                      <c:pt idx="205">
                        <c:v>39.199951171875</c:v>
                      </c:pt>
                      <c:pt idx="206">
                        <c:v>39.5</c:v>
                      </c:pt>
                      <c:pt idx="207">
                        <c:v>39.599853515625</c:v>
                      </c:pt>
                      <c:pt idx="208">
                        <c:v>39.699951171875</c:v>
                      </c:pt>
                      <c:pt idx="209">
                        <c:v>39.800048828125</c:v>
                      </c:pt>
                      <c:pt idx="210">
                        <c:v>39.89990234375</c:v>
                      </c:pt>
                      <c:pt idx="211">
                        <c:v>40.099853515625</c:v>
                      </c:pt>
                      <c:pt idx="212">
                        <c:v>40.199951171875</c:v>
                      </c:pt>
                      <c:pt idx="213">
                        <c:v>40.39990234375</c:v>
                      </c:pt>
                      <c:pt idx="214">
                        <c:v>40.39990234375</c:v>
                      </c:pt>
                      <c:pt idx="215">
                        <c:v>40.5</c:v>
                      </c:pt>
                      <c:pt idx="216">
                        <c:v>40.699951171875</c:v>
                      </c:pt>
                      <c:pt idx="217">
                        <c:v>40.699951171875</c:v>
                      </c:pt>
                      <c:pt idx="218">
                        <c:v>40.7998046875</c:v>
                      </c:pt>
                      <c:pt idx="219">
                        <c:v>41</c:v>
                      </c:pt>
                      <c:pt idx="220">
                        <c:v>41.099853515625</c:v>
                      </c:pt>
                      <c:pt idx="221">
                        <c:v>41.199951171875</c:v>
                      </c:pt>
                      <c:pt idx="222">
                        <c:v>41.199951171875</c:v>
                      </c:pt>
                      <c:pt idx="223">
                        <c:v>41.39990234375</c:v>
                      </c:pt>
                      <c:pt idx="224">
                        <c:v>41.5</c:v>
                      </c:pt>
                      <c:pt idx="225">
                        <c:v>41.5</c:v>
                      </c:pt>
                      <c:pt idx="226">
                        <c:v>41.599853515625</c:v>
                      </c:pt>
                      <c:pt idx="227">
                        <c:v>41.699951171875</c:v>
                      </c:pt>
                      <c:pt idx="228">
                        <c:v>41.89990234375</c:v>
                      </c:pt>
                      <c:pt idx="229">
                        <c:v>42</c:v>
                      </c:pt>
                      <c:pt idx="230">
                        <c:v>42.099853515625</c:v>
                      </c:pt>
                      <c:pt idx="231">
                        <c:v>42.199951171875</c:v>
                      </c:pt>
                      <c:pt idx="232">
                        <c:v>42.2998046875</c:v>
                      </c:pt>
                      <c:pt idx="233">
                        <c:v>42.499755859375</c:v>
                      </c:pt>
                      <c:pt idx="234">
                        <c:v>42.599853515625</c:v>
                      </c:pt>
                      <c:pt idx="235">
                        <c:v>42.699951171875</c:v>
                      </c:pt>
                      <c:pt idx="236">
                        <c:v>42.7998046875</c:v>
                      </c:pt>
                      <c:pt idx="237">
                        <c:v>42.89990234375</c:v>
                      </c:pt>
                      <c:pt idx="238">
                        <c:v>42.999755859375</c:v>
                      </c:pt>
                      <c:pt idx="239">
                        <c:v>43.099853515625</c:v>
                      </c:pt>
                      <c:pt idx="240">
                        <c:v>43.199951171875</c:v>
                      </c:pt>
                      <c:pt idx="241">
                        <c:v>43.39990234375</c:v>
                      </c:pt>
                      <c:pt idx="242">
                        <c:v>43.39990234375</c:v>
                      </c:pt>
                      <c:pt idx="243">
                        <c:v>43.499755859375</c:v>
                      </c:pt>
                      <c:pt idx="244">
                        <c:v>43.599853515625</c:v>
                      </c:pt>
                      <c:pt idx="245">
                        <c:v>43.699951171875</c:v>
                      </c:pt>
                      <c:pt idx="246">
                        <c:v>43.89990234375</c:v>
                      </c:pt>
                      <c:pt idx="247">
                        <c:v>43.999755859375</c:v>
                      </c:pt>
                      <c:pt idx="248">
                        <c:v>44.2998046875</c:v>
                      </c:pt>
                      <c:pt idx="249">
                        <c:v>44.2998046875</c:v>
                      </c:pt>
                      <c:pt idx="250">
                        <c:v>44.499755859375</c:v>
                      </c:pt>
                      <c:pt idx="251">
                        <c:v>44.599853515625</c:v>
                      </c:pt>
                      <c:pt idx="252">
                        <c:v>44.69970703125</c:v>
                      </c:pt>
                      <c:pt idx="253">
                        <c:v>44.900146484375</c:v>
                      </c:pt>
                      <c:pt idx="254">
                        <c:v>45.000244140625</c:v>
                      </c:pt>
                      <c:pt idx="255">
                        <c:v>45.10009765625</c:v>
                      </c:pt>
                      <c:pt idx="256">
                        <c:v>45.10009765625</c:v>
                      </c:pt>
                      <c:pt idx="257">
                        <c:v>45.30029296875</c:v>
                      </c:pt>
                      <c:pt idx="258">
                        <c:v>45.400146484375</c:v>
                      </c:pt>
                      <c:pt idx="259">
                        <c:v>45.500244140625</c:v>
                      </c:pt>
                      <c:pt idx="260">
                        <c:v>45.60009765625</c:v>
                      </c:pt>
                      <c:pt idx="261">
                        <c:v>45.800048828125</c:v>
                      </c:pt>
                      <c:pt idx="262">
                        <c:v>45.900146484375</c:v>
                      </c:pt>
                      <c:pt idx="263">
                        <c:v>46.000244140625</c:v>
                      </c:pt>
                      <c:pt idx="264">
                        <c:v>46.10009765625</c:v>
                      </c:pt>
                      <c:pt idx="265">
                        <c:v>46.300048828125</c:v>
                      </c:pt>
                      <c:pt idx="266">
                        <c:v>46.500244140625</c:v>
                      </c:pt>
                      <c:pt idx="267">
                        <c:v>46.60009765625</c:v>
                      </c:pt>
                      <c:pt idx="268">
                        <c:v>46.800048828125</c:v>
                      </c:pt>
                      <c:pt idx="269">
                        <c:v>46.900146484375</c:v>
                      </c:pt>
                      <c:pt idx="270">
                        <c:v>47.10009765625</c:v>
                      </c:pt>
                      <c:pt idx="271">
                        <c:v>47.2001953125</c:v>
                      </c:pt>
                      <c:pt idx="272">
                        <c:v>47.300048828125</c:v>
                      </c:pt>
                      <c:pt idx="273">
                        <c:v>47.400146484375</c:v>
                      </c:pt>
                      <c:pt idx="274">
                        <c:v>47.60009765625</c:v>
                      </c:pt>
                      <c:pt idx="275">
                        <c:v>47.7001953125</c:v>
                      </c:pt>
                      <c:pt idx="276">
                        <c:v>47.800048828125</c:v>
                      </c:pt>
                      <c:pt idx="277">
                        <c:v>47.900146484375</c:v>
                      </c:pt>
                      <c:pt idx="278">
                        <c:v>48</c:v>
                      </c:pt>
                      <c:pt idx="279">
                        <c:v>48.2001953125</c:v>
                      </c:pt>
                      <c:pt idx="280">
                        <c:v>48.300048828125</c:v>
                      </c:pt>
                      <c:pt idx="281">
                        <c:v>48.5</c:v>
                      </c:pt>
                      <c:pt idx="282">
                        <c:v>48.60009765625</c:v>
                      </c:pt>
                      <c:pt idx="283">
                        <c:v>48.7001953125</c:v>
                      </c:pt>
                      <c:pt idx="284">
                        <c:v>48.7001953125</c:v>
                      </c:pt>
                      <c:pt idx="285">
                        <c:v>48.900146484375</c:v>
                      </c:pt>
                      <c:pt idx="286">
                        <c:v>49</c:v>
                      </c:pt>
                      <c:pt idx="287">
                        <c:v>49.10009765625</c:v>
                      </c:pt>
                      <c:pt idx="288">
                        <c:v>49.300048828125</c:v>
                      </c:pt>
                      <c:pt idx="289">
                        <c:v>49.5</c:v>
                      </c:pt>
                      <c:pt idx="290">
                        <c:v>49.60009765625</c:v>
                      </c:pt>
                      <c:pt idx="291">
                        <c:v>49.800048828125</c:v>
                      </c:pt>
                      <c:pt idx="292">
                        <c:v>49.900146484375</c:v>
                      </c:pt>
                      <c:pt idx="293">
                        <c:v>50</c:v>
                      </c:pt>
                      <c:pt idx="294">
                        <c:v>50.10009765625</c:v>
                      </c:pt>
                      <c:pt idx="295">
                        <c:v>50.300048828125</c:v>
                      </c:pt>
                      <c:pt idx="296">
                        <c:v>50.39990234375</c:v>
                      </c:pt>
                      <c:pt idx="297">
                        <c:v>50.60009765625</c:v>
                      </c:pt>
                      <c:pt idx="298">
                        <c:v>50.699951171875</c:v>
                      </c:pt>
                      <c:pt idx="299">
                        <c:v>50.800048828125</c:v>
                      </c:pt>
                      <c:pt idx="300">
                        <c:v>50.89990234375</c:v>
                      </c:pt>
                      <c:pt idx="301">
                        <c:v>51.10009765625</c:v>
                      </c:pt>
                      <c:pt idx="302">
                        <c:v>51.300048828125</c:v>
                      </c:pt>
                      <c:pt idx="303">
                        <c:v>51.300048828125</c:v>
                      </c:pt>
                      <c:pt idx="304">
                        <c:v>51.5</c:v>
                      </c:pt>
                      <c:pt idx="305">
                        <c:v>51.60009765625</c:v>
                      </c:pt>
                      <c:pt idx="306">
                        <c:v>51.800048828125</c:v>
                      </c:pt>
                      <c:pt idx="307">
                        <c:v>52</c:v>
                      </c:pt>
                      <c:pt idx="308">
                        <c:v>52.099853515625</c:v>
                      </c:pt>
                      <c:pt idx="309">
                        <c:v>52.199951171875</c:v>
                      </c:pt>
                      <c:pt idx="310">
                        <c:v>52.39990234375</c:v>
                      </c:pt>
                      <c:pt idx="311">
                        <c:v>52.5</c:v>
                      </c:pt>
                      <c:pt idx="312">
                        <c:v>52.599853515625</c:v>
                      </c:pt>
                      <c:pt idx="313">
                        <c:v>52.699951171875</c:v>
                      </c:pt>
                      <c:pt idx="314">
                        <c:v>52.89990234375</c:v>
                      </c:pt>
                      <c:pt idx="315">
                        <c:v>53.099853515625</c:v>
                      </c:pt>
                      <c:pt idx="316">
                        <c:v>53.199951171875</c:v>
                      </c:pt>
                      <c:pt idx="317">
                        <c:v>53.300048828125</c:v>
                      </c:pt>
                      <c:pt idx="318">
                        <c:v>53.5</c:v>
                      </c:pt>
                      <c:pt idx="319">
                        <c:v>53.699951171875</c:v>
                      </c:pt>
                      <c:pt idx="320">
                        <c:v>53.7998046875</c:v>
                      </c:pt>
                      <c:pt idx="321">
                        <c:v>53.89990234375</c:v>
                      </c:pt>
                      <c:pt idx="322">
                        <c:v>54.099853515625</c:v>
                      </c:pt>
                      <c:pt idx="323">
                        <c:v>54.199951171875</c:v>
                      </c:pt>
                      <c:pt idx="324">
                        <c:v>54.39990234375</c:v>
                      </c:pt>
                      <c:pt idx="325">
                        <c:v>54.5</c:v>
                      </c:pt>
                      <c:pt idx="326">
                        <c:v>54.699951171875</c:v>
                      </c:pt>
                      <c:pt idx="327">
                        <c:v>54.7998046875</c:v>
                      </c:pt>
                      <c:pt idx="328">
                        <c:v>55</c:v>
                      </c:pt>
                      <c:pt idx="329">
                        <c:v>55.099853515625</c:v>
                      </c:pt>
                      <c:pt idx="330">
                        <c:v>55.2998046875</c:v>
                      </c:pt>
                      <c:pt idx="331">
                        <c:v>55.2998046875</c:v>
                      </c:pt>
                      <c:pt idx="332">
                        <c:v>55.39990234375</c:v>
                      </c:pt>
                      <c:pt idx="333">
                        <c:v>55.499755859375</c:v>
                      </c:pt>
                      <c:pt idx="334">
                        <c:v>55.699951171875</c:v>
                      </c:pt>
                      <c:pt idx="335">
                        <c:v>55.7998046875</c:v>
                      </c:pt>
                      <c:pt idx="336">
                        <c:v>55.999755859375</c:v>
                      </c:pt>
                      <c:pt idx="337">
                        <c:v>56.199951171875</c:v>
                      </c:pt>
                      <c:pt idx="338">
                        <c:v>56.39990234375</c:v>
                      </c:pt>
                      <c:pt idx="339">
                        <c:v>56.599853515625</c:v>
                      </c:pt>
                      <c:pt idx="340">
                        <c:v>56.699951171875</c:v>
                      </c:pt>
                      <c:pt idx="341">
                        <c:v>56.7998046875</c:v>
                      </c:pt>
                      <c:pt idx="342">
                        <c:v>56.999755859375</c:v>
                      </c:pt>
                      <c:pt idx="343">
                        <c:v>57.099853515625</c:v>
                      </c:pt>
                      <c:pt idx="344">
                        <c:v>57.099853515625</c:v>
                      </c:pt>
                      <c:pt idx="345">
                        <c:v>57.2998046875</c:v>
                      </c:pt>
                      <c:pt idx="346">
                        <c:v>57.499755859375</c:v>
                      </c:pt>
                      <c:pt idx="347">
                        <c:v>57.60009765625</c:v>
                      </c:pt>
                      <c:pt idx="348">
                        <c:v>57.80029296875</c:v>
                      </c:pt>
                      <c:pt idx="349">
                        <c:v>57.80029296875</c:v>
                      </c:pt>
                      <c:pt idx="350">
                        <c:v>57.900146484375</c:v>
                      </c:pt>
                      <c:pt idx="351">
                        <c:v>58.10009765625</c:v>
                      </c:pt>
                      <c:pt idx="352">
                        <c:v>58.2001953125</c:v>
                      </c:pt>
                      <c:pt idx="353">
                        <c:v>58.30029296875</c:v>
                      </c:pt>
                      <c:pt idx="354">
                        <c:v>58.400146484375</c:v>
                      </c:pt>
                      <c:pt idx="355">
                        <c:v>58.60009765625</c:v>
                      </c:pt>
                      <c:pt idx="356">
                        <c:v>58.900146484375</c:v>
                      </c:pt>
                      <c:pt idx="357">
                        <c:v>59.10009765625</c:v>
                      </c:pt>
                      <c:pt idx="358">
                        <c:v>59.2001953125</c:v>
                      </c:pt>
                      <c:pt idx="359">
                        <c:v>59.300048828125</c:v>
                      </c:pt>
                      <c:pt idx="360">
                        <c:v>59.500244140625</c:v>
                      </c:pt>
                      <c:pt idx="361">
                        <c:v>59.60009765625</c:v>
                      </c:pt>
                      <c:pt idx="362">
                        <c:v>59.900146484375</c:v>
                      </c:pt>
                      <c:pt idx="363">
                        <c:v>60</c:v>
                      </c:pt>
                      <c:pt idx="364">
                        <c:v>60.10009765625</c:v>
                      </c:pt>
                      <c:pt idx="365">
                        <c:v>60.2001953125</c:v>
                      </c:pt>
                      <c:pt idx="366">
                        <c:v>60.300048828125</c:v>
                      </c:pt>
                      <c:pt idx="367">
                        <c:v>60.5</c:v>
                      </c:pt>
                      <c:pt idx="368">
                        <c:v>60.7001953125</c:v>
                      </c:pt>
                      <c:pt idx="369">
                        <c:v>60.800048828125</c:v>
                      </c:pt>
                      <c:pt idx="370">
                        <c:v>61</c:v>
                      </c:pt>
                      <c:pt idx="371">
                        <c:v>61.2001953125</c:v>
                      </c:pt>
                      <c:pt idx="372">
                        <c:v>61.300048828125</c:v>
                      </c:pt>
                      <c:pt idx="373">
                        <c:v>61.400146484375</c:v>
                      </c:pt>
                      <c:pt idx="374">
                        <c:v>61.60009765625</c:v>
                      </c:pt>
                      <c:pt idx="375">
                        <c:v>61.699951171875</c:v>
                      </c:pt>
                      <c:pt idx="376">
                        <c:v>61.900146484375</c:v>
                      </c:pt>
                      <c:pt idx="377">
                        <c:v>62</c:v>
                      </c:pt>
                      <c:pt idx="378">
                        <c:v>62.199951171875</c:v>
                      </c:pt>
                      <c:pt idx="379">
                        <c:v>62.300048828125</c:v>
                      </c:pt>
                      <c:pt idx="380">
                        <c:v>62.699951171875</c:v>
                      </c:pt>
                      <c:pt idx="381">
                        <c:v>62.699951171875</c:v>
                      </c:pt>
                      <c:pt idx="382">
                        <c:v>62.900146484375</c:v>
                      </c:pt>
                      <c:pt idx="383">
                        <c:v>63</c:v>
                      </c:pt>
                      <c:pt idx="384">
                        <c:v>63.199951171875</c:v>
                      </c:pt>
                      <c:pt idx="385">
                        <c:v>63.300048828125</c:v>
                      </c:pt>
                      <c:pt idx="386">
                        <c:v>63.5</c:v>
                      </c:pt>
                      <c:pt idx="387">
                        <c:v>63.699951171875</c:v>
                      </c:pt>
                      <c:pt idx="388">
                        <c:v>63.800048828125</c:v>
                      </c:pt>
                      <c:pt idx="389">
                        <c:v>64</c:v>
                      </c:pt>
                      <c:pt idx="390">
                        <c:v>64.10009765625</c:v>
                      </c:pt>
                      <c:pt idx="391">
                        <c:v>64.300048828125</c:v>
                      </c:pt>
                      <c:pt idx="392">
                        <c:v>64.39990234375</c:v>
                      </c:pt>
                      <c:pt idx="393">
                        <c:v>64.5</c:v>
                      </c:pt>
                      <c:pt idx="394">
                        <c:v>64.699951171875</c:v>
                      </c:pt>
                      <c:pt idx="395">
                        <c:v>64.800048828125</c:v>
                      </c:pt>
                      <c:pt idx="396">
                        <c:v>65</c:v>
                      </c:pt>
                      <c:pt idx="397">
                        <c:v>65.099853515625</c:v>
                      </c:pt>
                      <c:pt idx="398">
                        <c:v>65.300048828125</c:v>
                      </c:pt>
                      <c:pt idx="399">
                        <c:v>65.5</c:v>
                      </c:pt>
                      <c:pt idx="400">
                        <c:v>65.5</c:v>
                      </c:pt>
                      <c:pt idx="401">
                        <c:v>65.699951171875</c:v>
                      </c:pt>
                      <c:pt idx="402">
                        <c:v>65.89990234375</c:v>
                      </c:pt>
                      <c:pt idx="403">
                        <c:v>66</c:v>
                      </c:pt>
                      <c:pt idx="404">
                        <c:v>66.300048828125</c:v>
                      </c:pt>
                      <c:pt idx="405">
                        <c:v>66.39990234375</c:v>
                      </c:pt>
                      <c:pt idx="406">
                        <c:v>66.5</c:v>
                      </c:pt>
                      <c:pt idx="407">
                        <c:v>66.699951171875</c:v>
                      </c:pt>
                      <c:pt idx="408">
                        <c:v>66.89990234375</c:v>
                      </c:pt>
                      <c:pt idx="409">
                        <c:v>67</c:v>
                      </c:pt>
                      <c:pt idx="410">
                        <c:v>67.199951171875</c:v>
                      </c:pt>
                      <c:pt idx="411">
                        <c:v>67.2998046875</c:v>
                      </c:pt>
                      <c:pt idx="412">
                        <c:v>67.5</c:v>
                      </c:pt>
                      <c:pt idx="413">
                        <c:v>67.699951171875</c:v>
                      </c:pt>
                      <c:pt idx="414">
                        <c:v>67.699951171875</c:v>
                      </c:pt>
                      <c:pt idx="415">
                        <c:v>67.89990234375</c:v>
                      </c:pt>
                      <c:pt idx="416">
                        <c:v>67.999755859375</c:v>
                      </c:pt>
                      <c:pt idx="417">
                        <c:v>68.199951171875</c:v>
                      </c:pt>
                      <c:pt idx="418">
                        <c:v>68.39990234375</c:v>
                      </c:pt>
                      <c:pt idx="419">
                        <c:v>68.499755859375</c:v>
                      </c:pt>
                      <c:pt idx="420">
                        <c:v>68.599853515625</c:v>
                      </c:pt>
                      <c:pt idx="421">
                        <c:v>68.699951171875</c:v>
                      </c:pt>
                      <c:pt idx="422">
                        <c:v>68.999755859375</c:v>
                      </c:pt>
                      <c:pt idx="423">
                        <c:v>69.199951171875</c:v>
                      </c:pt>
                      <c:pt idx="424">
                        <c:v>69.2998046875</c:v>
                      </c:pt>
                      <c:pt idx="425">
                        <c:v>69.39990234375</c:v>
                      </c:pt>
                      <c:pt idx="426">
                        <c:v>69.599853515625</c:v>
                      </c:pt>
                      <c:pt idx="427">
                        <c:v>69.7998046875</c:v>
                      </c:pt>
                      <c:pt idx="428">
                        <c:v>69.89990234375</c:v>
                      </c:pt>
                      <c:pt idx="429">
                        <c:v>70.099853515625</c:v>
                      </c:pt>
                      <c:pt idx="430">
                        <c:v>70.2998046875</c:v>
                      </c:pt>
                      <c:pt idx="431">
                        <c:v>70.500244140625</c:v>
                      </c:pt>
                      <c:pt idx="432">
                        <c:v>70.60009765625</c:v>
                      </c:pt>
                      <c:pt idx="433">
                        <c:v>70.80029296875</c:v>
                      </c:pt>
                      <c:pt idx="434">
                        <c:v>71.000244140625</c:v>
                      </c:pt>
                      <c:pt idx="435">
                        <c:v>71.10009765625</c:v>
                      </c:pt>
                      <c:pt idx="436">
                        <c:v>71.2001953125</c:v>
                      </c:pt>
                      <c:pt idx="437">
                        <c:v>71.400146484375</c:v>
                      </c:pt>
                      <c:pt idx="438">
                        <c:v>71.500244140625</c:v>
                      </c:pt>
                      <c:pt idx="439">
                        <c:v>71.7001953125</c:v>
                      </c:pt>
                      <c:pt idx="440">
                        <c:v>71.7001953125</c:v>
                      </c:pt>
                      <c:pt idx="441">
                        <c:v>72.000244140625</c:v>
                      </c:pt>
                      <c:pt idx="442">
                        <c:v>72.10009765625</c:v>
                      </c:pt>
                      <c:pt idx="443">
                        <c:v>72.2001953125</c:v>
                      </c:pt>
                      <c:pt idx="444">
                        <c:v>72.400146484375</c:v>
                      </c:pt>
                      <c:pt idx="445">
                        <c:v>72.500244140625</c:v>
                      </c:pt>
                      <c:pt idx="446">
                        <c:v>72.7001953125</c:v>
                      </c:pt>
                      <c:pt idx="447">
                        <c:v>72.900146484375</c:v>
                      </c:pt>
                      <c:pt idx="448">
                        <c:v>73</c:v>
                      </c:pt>
                      <c:pt idx="449">
                        <c:v>73.10009765625</c:v>
                      </c:pt>
                      <c:pt idx="450">
                        <c:v>73.300048828125</c:v>
                      </c:pt>
                      <c:pt idx="451">
                        <c:v>73.5</c:v>
                      </c:pt>
                      <c:pt idx="452">
                        <c:v>73.800048828125</c:v>
                      </c:pt>
                      <c:pt idx="453">
                        <c:v>73.900146484375</c:v>
                      </c:pt>
                      <c:pt idx="454">
                        <c:v>74.10009765625</c:v>
                      </c:pt>
                      <c:pt idx="455">
                        <c:v>74.2001953125</c:v>
                      </c:pt>
                      <c:pt idx="456">
                        <c:v>74.400146484375</c:v>
                      </c:pt>
                      <c:pt idx="457">
                        <c:v>74.5</c:v>
                      </c:pt>
                      <c:pt idx="458">
                        <c:v>74.5</c:v>
                      </c:pt>
                      <c:pt idx="459">
                        <c:v>74.699951171875</c:v>
                      </c:pt>
                      <c:pt idx="460">
                        <c:v>74.800048828125</c:v>
                      </c:pt>
                      <c:pt idx="461">
                        <c:v>75</c:v>
                      </c:pt>
                      <c:pt idx="462">
                        <c:v>75.10009765625</c:v>
                      </c:pt>
                      <c:pt idx="463">
                        <c:v>75.300048828125</c:v>
                      </c:pt>
                      <c:pt idx="464">
                        <c:v>75.60009765625</c:v>
                      </c:pt>
                      <c:pt idx="465">
                        <c:v>75.699951171875</c:v>
                      </c:pt>
                      <c:pt idx="466">
                        <c:v>75.900146484375</c:v>
                      </c:pt>
                      <c:pt idx="467">
                        <c:v>76</c:v>
                      </c:pt>
                      <c:pt idx="468">
                        <c:v>76.199951171875</c:v>
                      </c:pt>
                      <c:pt idx="469">
                        <c:v>76.39990234375</c:v>
                      </c:pt>
                      <c:pt idx="470">
                        <c:v>76.5</c:v>
                      </c:pt>
                      <c:pt idx="471">
                        <c:v>76.60009765625</c:v>
                      </c:pt>
                      <c:pt idx="472">
                        <c:v>76.800048828125</c:v>
                      </c:pt>
                      <c:pt idx="473">
                        <c:v>76.800048828125</c:v>
                      </c:pt>
                      <c:pt idx="474">
                        <c:v>77</c:v>
                      </c:pt>
                      <c:pt idx="475">
                        <c:v>77.199951171875</c:v>
                      </c:pt>
                      <c:pt idx="476">
                        <c:v>77.39990234375</c:v>
                      </c:pt>
                      <c:pt idx="477">
                        <c:v>77.5</c:v>
                      </c:pt>
                      <c:pt idx="478">
                        <c:v>77.699951171875</c:v>
                      </c:pt>
                      <c:pt idx="479">
                        <c:v>77.800048828125</c:v>
                      </c:pt>
                      <c:pt idx="480">
                        <c:v>78.099853515625</c:v>
                      </c:pt>
                      <c:pt idx="481">
                        <c:v>78.199951171875</c:v>
                      </c:pt>
                      <c:pt idx="482">
                        <c:v>78.39990234375</c:v>
                      </c:pt>
                      <c:pt idx="483">
                        <c:v>78.5</c:v>
                      </c:pt>
                      <c:pt idx="484">
                        <c:v>78.699951171875</c:v>
                      </c:pt>
                      <c:pt idx="485">
                        <c:v>78.89990234375</c:v>
                      </c:pt>
                      <c:pt idx="486">
                        <c:v>79</c:v>
                      </c:pt>
                      <c:pt idx="487">
                        <c:v>79.199951171875</c:v>
                      </c:pt>
                      <c:pt idx="488">
                        <c:v>79.39990234375</c:v>
                      </c:pt>
                      <c:pt idx="489">
                        <c:v>79.599853515625</c:v>
                      </c:pt>
                      <c:pt idx="490">
                        <c:v>79.699951171875</c:v>
                      </c:pt>
                      <c:pt idx="491">
                        <c:v>79.7998046875</c:v>
                      </c:pt>
                      <c:pt idx="492">
                        <c:v>80</c:v>
                      </c:pt>
                      <c:pt idx="493">
                        <c:v>80.199951171875</c:v>
                      </c:pt>
                      <c:pt idx="494">
                        <c:v>80.5</c:v>
                      </c:pt>
                      <c:pt idx="495">
                        <c:v>80.599853515625</c:v>
                      </c:pt>
                      <c:pt idx="496">
                        <c:v>80.7998046875</c:v>
                      </c:pt>
                      <c:pt idx="497">
                        <c:v>80.89990234375</c:v>
                      </c:pt>
                      <c:pt idx="498">
                        <c:v>81.199951171875</c:v>
                      </c:pt>
                      <c:pt idx="499">
                        <c:v>81.199951171875</c:v>
                      </c:pt>
                      <c:pt idx="500">
                        <c:v>81.39990234375</c:v>
                      </c:pt>
                      <c:pt idx="501">
                        <c:v>81.599853515625</c:v>
                      </c:pt>
                      <c:pt idx="502">
                        <c:v>81.699951171875</c:v>
                      </c:pt>
                      <c:pt idx="503">
                        <c:v>81.7998046875</c:v>
                      </c:pt>
                      <c:pt idx="504">
                        <c:v>82.099853515625</c:v>
                      </c:pt>
                      <c:pt idx="505">
                        <c:v>82.099853515625</c:v>
                      </c:pt>
                      <c:pt idx="506">
                        <c:v>82.2998046875</c:v>
                      </c:pt>
                      <c:pt idx="507">
                        <c:v>82.499755859375</c:v>
                      </c:pt>
                      <c:pt idx="508">
                        <c:v>82.599853515625</c:v>
                      </c:pt>
                      <c:pt idx="509">
                        <c:v>82.7998046875</c:v>
                      </c:pt>
                      <c:pt idx="510">
                        <c:v>82.89990234375</c:v>
                      </c:pt>
                      <c:pt idx="511">
                        <c:v>83.099853515625</c:v>
                      </c:pt>
                      <c:pt idx="512">
                        <c:v>83.2001953125</c:v>
                      </c:pt>
                      <c:pt idx="513">
                        <c:v>83.400146484375</c:v>
                      </c:pt>
                      <c:pt idx="514">
                        <c:v>83.500244140625</c:v>
                      </c:pt>
                      <c:pt idx="515">
                        <c:v>83.7001953125</c:v>
                      </c:pt>
                      <c:pt idx="516">
                        <c:v>83.80029296875</c:v>
                      </c:pt>
                      <c:pt idx="517">
                        <c:v>84.000244140625</c:v>
                      </c:pt>
                      <c:pt idx="518">
                        <c:v>84.2001953125</c:v>
                      </c:pt>
                      <c:pt idx="519">
                        <c:v>84.300048828125</c:v>
                      </c:pt>
                      <c:pt idx="520">
                        <c:v>84.60009765625</c:v>
                      </c:pt>
                      <c:pt idx="521">
                        <c:v>84.7001953125</c:v>
                      </c:pt>
                      <c:pt idx="522">
                        <c:v>84.900146484375</c:v>
                      </c:pt>
                      <c:pt idx="523">
                        <c:v>84.900146484375</c:v>
                      </c:pt>
                      <c:pt idx="524">
                        <c:v>85.10009765625</c:v>
                      </c:pt>
                      <c:pt idx="525">
                        <c:v>85.300048828125</c:v>
                      </c:pt>
                      <c:pt idx="526">
                        <c:v>85.400146484375</c:v>
                      </c:pt>
                      <c:pt idx="527">
                        <c:v>85.60009765625</c:v>
                      </c:pt>
                      <c:pt idx="528">
                        <c:v>85.800048828125</c:v>
                      </c:pt>
                      <c:pt idx="529">
                        <c:v>85.900146484375</c:v>
                      </c:pt>
                      <c:pt idx="530">
                        <c:v>86.2001953125</c:v>
                      </c:pt>
                      <c:pt idx="531">
                        <c:v>86.400146484375</c:v>
                      </c:pt>
                      <c:pt idx="532">
                        <c:v>86.5</c:v>
                      </c:pt>
                      <c:pt idx="533">
                        <c:v>86.7001953125</c:v>
                      </c:pt>
                      <c:pt idx="534">
                        <c:v>86.800048828125</c:v>
                      </c:pt>
                      <c:pt idx="535">
                        <c:v>87.10009765625</c:v>
                      </c:pt>
                      <c:pt idx="536">
                        <c:v>87.199951171875</c:v>
                      </c:pt>
                      <c:pt idx="537">
                        <c:v>87.400146484375</c:v>
                      </c:pt>
                      <c:pt idx="538">
                        <c:v>87.60009765625</c:v>
                      </c:pt>
                      <c:pt idx="539">
                        <c:v>87.60009765625</c:v>
                      </c:pt>
                      <c:pt idx="540">
                        <c:v>87.800048828125</c:v>
                      </c:pt>
                      <c:pt idx="541">
                        <c:v>88</c:v>
                      </c:pt>
                      <c:pt idx="542">
                        <c:v>88</c:v>
                      </c:pt>
                      <c:pt idx="543">
                        <c:v>88.199951171875</c:v>
                      </c:pt>
                      <c:pt idx="544">
                        <c:v>88.400146484375</c:v>
                      </c:pt>
                      <c:pt idx="545">
                        <c:v>88.5</c:v>
                      </c:pt>
                      <c:pt idx="546">
                        <c:v>88.699951171875</c:v>
                      </c:pt>
                      <c:pt idx="547">
                        <c:v>88.89990234375</c:v>
                      </c:pt>
                      <c:pt idx="548">
                        <c:v>89.10009765625</c:v>
                      </c:pt>
                      <c:pt idx="549">
                        <c:v>89.300048828125</c:v>
                      </c:pt>
                      <c:pt idx="550">
                        <c:v>89.5</c:v>
                      </c:pt>
                      <c:pt idx="551">
                        <c:v>89.60009765625</c:v>
                      </c:pt>
                      <c:pt idx="552">
                        <c:v>89.800048828125</c:v>
                      </c:pt>
                      <c:pt idx="553">
                        <c:v>89.89990234375</c:v>
                      </c:pt>
                      <c:pt idx="554">
                        <c:v>90</c:v>
                      </c:pt>
                      <c:pt idx="555">
                        <c:v>90.199951171875</c:v>
                      </c:pt>
                      <c:pt idx="556">
                        <c:v>90.39990234375</c:v>
                      </c:pt>
                      <c:pt idx="557">
                        <c:v>90.5</c:v>
                      </c:pt>
                      <c:pt idx="558">
                        <c:v>90.699951171875</c:v>
                      </c:pt>
                      <c:pt idx="559">
                        <c:v>90.89990234375</c:v>
                      </c:pt>
                      <c:pt idx="560">
                        <c:v>91.099853515625</c:v>
                      </c:pt>
                      <c:pt idx="561">
                        <c:v>91.300048828125</c:v>
                      </c:pt>
                      <c:pt idx="562">
                        <c:v>91.39990234375</c:v>
                      </c:pt>
                      <c:pt idx="563">
                        <c:v>91.5</c:v>
                      </c:pt>
                      <c:pt idx="564">
                        <c:v>91.699951171875</c:v>
                      </c:pt>
                      <c:pt idx="565">
                        <c:v>91.89990234375</c:v>
                      </c:pt>
                      <c:pt idx="566">
                        <c:v>92</c:v>
                      </c:pt>
                      <c:pt idx="567">
                        <c:v>92.199951171875</c:v>
                      </c:pt>
                      <c:pt idx="568">
                        <c:v>92.2998046875</c:v>
                      </c:pt>
                      <c:pt idx="569">
                        <c:v>92.39990234375</c:v>
                      </c:pt>
                      <c:pt idx="570">
                        <c:v>92.599853515625</c:v>
                      </c:pt>
                      <c:pt idx="571">
                        <c:v>92.699951171875</c:v>
                      </c:pt>
                      <c:pt idx="572">
                        <c:v>93</c:v>
                      </c:pt>
                      <c:pt idx="573">
                        <c:v>93.199951171875</c:v>
                      </c:pt>
                      <c:pt idx="574">
                        <c:v>93.39990234375</c:v>
                      </c:pt>
                      <c:pt idx="575">
                        <c:v>93.5</c:v>
                      </c:pt>
                      <c:pt idx="576">
                        <c:v>93.599853515625</c:v>
                      </c:pt>
                      <c:pt idx="577">
                        <c:v>93.7998046875</c:v>
                      </c:pt>
                      <c:pt idx="578">
                        <c:v>93.7998046875</c:v>
                      </c:pt>
                      <c:pt idx="579">
                        <c:v>93.999755859375</c:v>
                      </c:pt>
                      <c:pt idx="580">
                        <c:v>94.199951171875</c:v>
                      </c:pt>
                      <c:pt idx="581">
                        <c:v>94.39990234375</c:v>
                      </c:pt>
                      <c:pt idx="582">
                        <c:v>94.499755859375</c:v>
                      </c:pt>
                      <c:pt idx="583">
                        <c:v>94.699951171875</c:v>
                      </c:pt>
                      <c:pt idx="584">
                        <c:v>95.099853515625</c:v>
                      </c:pt>
                      <c:pt idx="585">
                        <c:v>95.19970703125</c:v>
                      </c:pt>
                      <c:pt idx="586">
                        <c:v>95.2998046875</c:v>
                      </c:pt>
                      <c:pt idx="587">
                        <c:v>95.39990234375</c:v>
                      </c:pt>
                      <c:pt idx="588">
                        <c:v>95.599853515625</c:v>
                      </c:pt>
                      <c:pt idx="589">
                        <c:v>95.7998046875</c:v>
                      </c:pt>
                      <c:pt idx="590">
                        <c:v>95.89990234375</c:v>
                      </c:pt>
                      <c:pt idx="591">
                        <c:v>96.000244140625</c:v>
                      </c:pt>
                      <c:pt idx="592">
                        <c:v>96.2001953125</c:v>
                      </c:pt>
                      <c:pt idx="593">
                        <c:v>96.30029296875</c:v>
                      </c:pt>
                      <c:pt idx="594">
                        <c:v>96.500244140625</c:v>
                      </c:pt>
                      <c:pt idx="595">
                        <c:v>96.7001953125</c:v>
                      </c:pt>
                      <c:pt idx="596">
                        <c:v>96.7001953125</c:v>
                      </c:pt>
                      <c:pt idx="597">
                        <c:v>96.900146484375</c:v>
                      </c:pt>
                      <c:pt idx="598">
                        <c:v>97.000244140625</c:v>
                      </c:pt>
                      <c:pt idx="599">
                        <c:v>97.2001953125</c:v>
                      </c:pt>
                      <c:pt idx="600">
                        <c:v>97.300048828125</c:v>
                      </c:pt>
                      <c:pt idx="601">
                        <c:v>97.400146484375</c:v>
                      </c:pt>
                      <c:pt idx="602">
                        <c:v>97.60009765625</c:v>
                      </c:pt>
                      <c:pt idx="603">
                        <c:v>97.900146484375</c:v>
                      </c:pt>
                      <c:pt idx="604">
                        <c:v>98.000244140625</c:v>
                      </c:pt>
                      <c:pt idx="605">
                        <c:v>98.2001953125</c:v>
                      </c:pt>
                      <c:pt idx="606">
                        <c:v>98.400146484375</c:v>
                      </c:pt>
                      <c:pt idx="607">
                        <c:v>98.5</c:v>
                      </c:pt>
                      <c:pt idx="608">
                        <c:v>98.7001953125</c:v>
                      </c:pt>
                      <c:pt idx="609">
                        <c:v>98.900146484375</c:v>
                      </c:pt>
                      <c:pt idx="610">
                        <c:v>99</c:v>
                      </c:pt>
                      <c:pt idx="611">
                        <c:v>99.10009765625</c:v>
                      </c:pt>
                      <c:pt idx="612">
                        <c:v>99.400146484375</c:v>
                      </c:pt>
                      <c:pt idx="613">
                        <c:v>99.5</c:v>
                      </c:pt>
                      <c:pt idx="614">
                        <c:v>99.7001953125</c:v>
                      </c:pt>
                      <c:pt idx="615">
                        <c:v>99.900146484375</c:v>
                      </c:pt>
                      <c:pt idx="616">
                        <c:v>100.10009765625</c:v>
                      </c:pt>
                      <c:pt idx="617">
                        <c:v>100.300048828125</c:v>
                      </c:pt>
                      <c:pt idx="618">
                        <c:v>100.400146484375</c:v>
                      </c:pt>
                      <c:pt idx="619">
                        <c:v>100.5</c:v>
                      </c:pt>
                      <c:pt idx="620">
                        <c:v>100.699951171875</c:v>
                      </c:pt>
                      <c:pt idx="621">
                        <c:v>101</c:v>
                      </c:pt>
                      <c:pt idx="622">
                        <c:v>101.199951171875</c:v>
                      </c:pt>
                      <c:pt idx="623">
                        <c:v>101.300048828125</c:v>
                      </c:pt>
                      <c:pt idx="624">
                        <c:v>101.5</c:v>
                      </c:pt>
                      <c:pt idx="625">
                        <c:v>101.699951171875</c:v>
                      </c:pt>
                      <c:pt idx="626">
                        <c:v>101.89990234375</c:v>
                      </c:pt>
                      <c:pt idx="627">
                        <c:v>102.10009765625</c:v>
                      </c:pt>
                      <c:pt idx="628">
                        <c:v>102.39990234375</c:v>
                      </c:pt>
                      <c:pt idx="629">
                        <c:v>102.5</c:v>
                      </c:pt>
                      <c:pt idx="630">
                        <c:v>102.699951171875</c:v>
                      </c:pt>
                      <c:pt idx="631">
                        <c:v>103</c:v>
                      </c:pt>
                      <c:pt idx="632">
                        <c:v>103.300048828125</c:v>
                      </c:pt>
                      <c:pt idx="633">
                        <c:v>103.5</c:v>
                      </c:pt>
                      <c:pt idx="634">
                        <c:v>103.699951171875</c:v>
                      </c:pt>
                      <c:pt idx="635">
                        <c:v>104</c:v>
                      </c:pt>
                      <c:pt idx="636">
                        <c:v>104.199951171875</c:v>
                      </c:pt>
                      <c:pt idx="637">
                        <c:v>104.300048828125</c:v>
                      </c:pt>
                      <c:pt idx="638">
                        <c:v>104.5</c:v>
                      </c:pt>
                      <c:pt idx="639">
                        <c:v>104.699951171875</c:v>
                      </c:pt>
                      <c:pt idx="640">
                        <c:v>104.7998046875</c:v>
                      </c:pt>
                      <c:pt idx="641">
                        <c:v>105.099853515625</c:v>
                      </c:pt>
                      <c:pt idx="642">
                        <c:v>105.2998046875</c:v>
                      </c:pt>
                      <c:pt idx="643">
                        <c:v>105.5</c:v>
                      </c:pt>
                      <c:pt idx="644">
                        <c:v>106</c:v>
                      </c:pt>
                      <c:pt idx="645">
                        <c:v>106.199951171875</c:v>
                      </c:pt>
                      <c:pt idx="646">
                        <c:v>106.39990234375</c:v>
                      </c:pt>
                      <c:pt idx="647">
                        <c:v>106.599853515625</c:v>
                      </c:pt>
                      <c:pt idx="648">
                        <c:v>106.89990234375</c:v>
                      </c:pt>
                      <c:pt idx="649">
                        <c:v>107.099853515625</c:v>
                      </c:pt>
                      <c:pt idx="650">
                        <c:v>107.39990234375</c:v>
                      </c:pt>
                      <c:pt idx="651">
                        <c:v>107.699951171875</c:v>
                      </c:pt>
                      <c:pt idx="652">
                        <c:v>107.7998046875</c:v>
                      </c:pt>
                      <c:pt idx="653">
                        <c:v>107.999755859375</c:v>
                      </c:pt>
                      <c:pt idx="654">
                        <c:v>108.2998046875</c:v>
                      </c:pt>
                      <c:pt idx="655">
                        <c:v>108.599853515625</c:v>
                      </c:pt>
                      <c:pt idx="656">
                        <c:v>108.80029296875</c:v>
                      </c:pt>
                      <c:pt idx="657">
                        <c:v>109.000244140625</c:v>
                      </c:pt>
                      <c:pt idx="658">
                        <c:v>109.2001953125</c:v>
                      </c:pt>
                      <c:pt idx="659">
                        <c:v>109.500244140625</c:v>
                      </c:pt>
                      <c:pt idx="660">
                        <c:v>109.7001953125</c:v>
                      </c:pt>
                      <c:pt idx="661">
                        <c:v>109.900146484375</c:v>
                      </c:pt>
                      <c:pt idx="662">
                        <c:v>110.300048828125</c:v>
                      </c:pt>
                      <c:pt idx="663">
                        <c:v>110.60009765625</c:v>
                      </c:pt>
                      <c:pt idx="664">
                        <c:v>110.800048828125</c:v>
                      </c:pt>
                      <c:pt idx="665">
                        <c:v>111.10009765625</c:v>
                      </c:pt>
                      <c:pt idx="666">
                        <c:v>111.400146484375</c:v>
                      </c:pt>
                      <c:pt idx="667">
                        <c:v>111.60009765625</c:v>
                      </c:pt>
                      <c:pt idx="668">
                        <c:v>111.800048828125</c:v>
                      </c:pt>
                      <c:pt idx="669">
                        <c:v>112</c:v>
                      </c:pt>
                      <c:pt idx="670">
                        <c:v>112.2001953125</c:v>
                      </c:pt>
                      <c:pt idx="671">
                        <c:v>112.400146484375</c:v>
                      </c:pt>
                      <c:pt idx="672">
                        <c:v>112.7001953125</c:v>
                      </c:pt>
                      <c:pt idx="673">
                        <c:v>113</c:v>
                      </c:pt>
                      <c:pt idx="674">
                        <c:v>113.300048828125</c:v>
                      </c:pt>
                      <c:pt idx="675">
                        <c:v>113.699951171875</c:v>
                      </c:pt>
                      <c:pt idx="676">
                        <c:v>114</c:v>
                      </c:pt>
                      <c:pt idx="677">
                        <c:v>114.199951171875</c:v>
                      </c:pt>
                      <c:pt idx="678">
                        <c:v>114.5</c:v>
                      </c:pt>
                      <c:pt idx="679">
                        <c:v>114.800048828125</c:v>
                      </c:pt>
                      <c:pt idx="680">
                        <c:v>115.10009765625</c:v>
                      </c:pt>
                      <c:pt idx="681">
                        <c:v>115.199951171875</c:v>
                      </c:pt>
                      <c:pt idx="682">
                        <c:v>115.5</c:v>
                      </c:pt>
                      <c:pt idx="683">
                        <c:v>115.800048828125</c:v>
                      </c:pt>
                      <c:pt idx="684">
                        <c:v>116.099853515625</c:v>
                      </c:pt>
                      <c:pt idx="685">
                        <c:v>116.300048828125</c:v>
                      </c:pt>
                      <c:pt idx="686">
                        <c:v>116.5</c:v>
                      </c:pt>
                      <c:pt idx="687">
                        <c:v>116.89990234375</c:v>
                      </c:pt>
                      <c:pt idx="688">
                        <c:v>117.199951171875</c:v>
                      </c:pt>
                      <c:pt idx="689">
                        <c:v>117.5</c:v>
                      </c:pt>
                      <c:pt idx="690">
                        <c:v>117.7998046875</c:v>
                      </c:pt>
                      <c:pt idx="691">
                        <c:v>118</c:v>
                      </c:pt>
                      <c:pt idx="692">
                        <c:v>118.39990234375</c:v>
                      </c:pt>
                      <c:pt idx="693">
                        <c:v>118.699951171875</c:v>
                      </c:pt>
                      <c:pt idx="694">
                        <c:v>118.89990234375</c:v>
                      </c:pt>
                      <c:pt idx="695">
                        <c:v>119.199951171875</c:v>
                      </c:pt>
                      <c:pt idx="696">
                        <c:v>119.599853515625</c:v>
                      </c:pt>
                      <c:pt idx="697">
                        <c:v>119.7998046875</c:v>
                      </c:pt>
                      <c:pt idx="698">
                        <c:v>120.199951171875</c:v>
                      </c:pt>
                      <c:pt idx="699">
                        <c:v>120.499755859375</c:v>
                      </c:pt>
                      <c:pt idx="700">
                        <c:v>120.7998046875</c:v>
                      </c:pt>
                      <c:pt idx="701">
                        <c:v>120.999755859375</c:v>
                      </c:pt>
                      <c:pt idx="702">
                        <c:v>121.19970703125</c:v>
                      </c:pt>
                      <c:pt idx="703">
                        <c:v>121.60009765625</c:v>
                      </c:pt>
                      <c:pt idx="704">
                        <c:v>121.900146484375</c:v>
                      </c:pt>
                      <c:pt idx="705">
                        <c:v>122.2001953125</c:v>
                      </c:pt>
                      <c:pt idx="706">
                        <c:v>122.500244140625</c:v>
                      </c:pt>
                      <c:pt idx="707">
                        <c:v>122.900146484375</c:v>
                      </c:pt>
                      <c:pt idx="708">
                        <c:v>123.2001953125</c:v>
                      </c:pt>
                      <c:pt idx="709">
                        <c:v>123.500244140625</c:v>
                      </c:pt>
                      <c:pt idx="710">
                        <c:v>123.800048828125</c:v>
                      </c:pt>
                      <c:pt idx="711">
                        <c:v>124.2001953125</c:v>
                      </c:pt>
                      <c:pt idx="712">
                        <c:v>124.5</c:v>
                      </c:pt>
                      <c:pt idx="713">
                        <c:v>124.800048828125</c:v>
                      </c:pt>
                      <c:pt idx="714">
                        <c:v>125.10009765625</c:v>
                      </c:pt>
                      <c:pt idx="715">
                        <c:v>125.5</c:v>
                      </c:pt>
                      <c:pt idx="716">
                        <c:v>125.800048828125</c:v>
                      </c:pt>
                      <c:pt idx="717">
                        <c:v>126</c:v>
                      </c:pt>
                      <c:pt idx="718">
                        <c:v>126.199951171875</c:v>
                      </c:pt>
                      <c:pt idx="719">
                        <c:v>126.400146484375</c:v>
                      </c:pt>
                      <c:pt idx="720">
                        <c:v>126.800048828125</c:v>
                      </c:pt>
                      <c:pt idx="721">
                        <c:v>127.10009765625</c:v>
                      </c:pt>
                      <c:pt idx="722">
                        <c:v>127.39990234375</c:v>
                      </c:pt>
                      <c:pt idx="723">
                        <c:v>127.800048828125</c:v>
                      </c:pt>
                      <c:pt idx="724">
                        <c:v>128.199951171875</c:v>
                      </c:pt>
                      <c:pt idx="725">
                        <c:v>128.5</c:v>
                      </c:pt>
                      <c:pt idx="726">
                        <c:v>128.89990234375</c:v>
                      </c:pt>
                      <c:pt idx="727">
                        <c:v>129.199951171875</c:v>
                      </c:pt>
                      <c:pt idx="728">
                        <c:v>129.599853515625</c:v>
                      </c:pt>
                      <c:pt idx="729">
                        <c:v>130</c:v>
                      </c:pt>
                      <c:pt idx="730">
                        <c:v>130.300048828125</c:v>
                      </c:pt>
                      <c:pt idx="731">
                        <c:v>130.599853515625</c:v>
                      </c:pt>
                      <c:pt idx="732">
                        <c:v>131</c:v>
                      </c:pt>
                      <c:pt idx="733">
                        <c:v>131.199951171875</c:v>
                      </c:pt>
                      <c:pt idx="734">
                        <c:v>131.5</c:v>
                      </c:pt>
                      <c:pt idx="735">
                        <c:v>131.89990234375</c:v>
                      </c:pt>
                      <c:pt idx="736">
                        <c:v>132.199951171875</c:v>
                      </c:pt>
                      <c:pt idx="737">
                        <c:v>132.599853515625</c:v>
                      </c:pt>
                      <c:pt idx="738">
                        <c:v>132.89990234375</c:v>
                      </c:pt>
                      <c:pt idx="739">
                        <c:v>133.2998046875</c:v>
                      </c:pt>
                      <c:pt idx="740">
                        <c:v>133.599853515625</c:v>
                      </c:pt>
                      <c:pt idx="741">
                        <c:v>133.999755859375</c:v>
                      </c:pt>
                      <c:pt idx="742">
                        <c:v>134.400146484375</c:v>
                      </c:pt>
                      <c:pt idx="743">
                        <c:v>134.7001953125</c:v>
                      </c:pt>
                      <c:pt idx="744">
                        <c:v>135.000244140625</c:v>
                      </c:pt>
                      <c:pt idx="745">
                        <c:v>135.400146484375</c:v>
                      </c:pt>
                      <c:pt idx="746">
                        <c:v>135.7001953125</c:v>
                      </c:pt>
                      <c:pt idx="747">
                        <c:v>136.000244140625</c:v>
                      </c:pt>
                      <c:pt idx="748">
                        <c:v>136.400146484375</c:v>
                      </c:pt>
                      <c:pt idx="749">
                        <c:v>136.800048828125</c:v>
                      </c:pt>
                      <c:pt idx="750">
                        <c:v>137</c:v>
                      </c:pt>
                      <c:pt idx="751">
                        <c:v>137.300048828125</c:v>
                      </c:pt>
                      <c:pt idx="752">
                        <c:v>137.60009765625</c:v>
                      </c:pt>
                      <c:pt idx="753">
                        <c:v>138.2001953125</c:v>
                      </c:pt>
                      <c:pt idx="754">
                        <c:v>138.5</c:v>
                      </c:pt>
                      <c:pt idx="755">
                        <c:v>138.900146484375</c:v>
                      </c:pt>
                      <c:pt idx="756">
                        <c:v>139.199951171875</c:v>
                      </c:pt>
                      <c:pt idx="757">
                        <c:v>139.60009765625</c:v>
                      </c:pt>
                      <c:pt idx="758">
                        <c:v>140</c:v>
                      </c:pt>
                      <c:pt idx="759">
                        <c:v>140.10009765625</c:v>
                      </c:pt>
                      <c:pt idx="760">
                        <c:v>140.5</c:v>
                      </c:pt>
                      <c:pt idx="761">
                        <c:v>140.800048828125</c:v>
                      </c:pt>
                      <c:pt idx="762">
                        <c:v>141.199951171875</c:v>
                      </c:pt>
                      <c:pt idx="763">
                        <c:v>141.599853515625</c:v>
                      </c:pt>
                      <c:pt idx="764">
                        <c:v>141.89990234375</c:v>
                      </c:pt>
                      <c:pt idx="765">
                        <c:v>142.5</c:v>
                      </c:pt>
                      <c:pt idx="766">
                        <c:v>142.599853515625</c:v>
                      </c:pt>
                      <c:pt idx="767">
                        <c:v>143</c:v>
                      </c:pt>
                      <c:pt idx="768">
                        <c:v>143.2998046875</c:v>
                      </c:pt>
                      <c:pt idx="769">
                        <c:v>143.699951171875</c:v>
                      </c:pt>
                      <c:pt idx="770">
                        <c:v>144.099853515625</c:v>
                      </c:pt>
                      <c:pt idx="771">
                        <c:v>144.5</c:v>
                      </c:pt>
                      <c:pt idx="772">
                        <c:v>144.89990234375</c:v>
                      </c:pt>
                      <c:pt idx="773">
                        <c:v>145.199951171875</c:v>
                      </c:pt>
                      <c:pt idx="774">
                        <c:v>145.599853515625</c:v>
                      </c:pt>
                      <c:pt idx="775">
                        <c:v>145.999755859375</c:v>
                      </c:pt>
                      <c:pt idx="776">
                        <c:v>146.39990234375</c:v>
                      </c:pt>
                      <c:pt idx="777">
                        <c:v>146.69970703125</c:v>
                      </c:pt>
                      <c:pt idx="778">
                        <c:v>147.099853515625</c:v>
                      </c:pt>
                      <c:pt idx="779">
                        <c:v>147.500244140625</c:v>
                      </c:pt>
                      <c:pt idx="780">
                        <c:v>147.900146484375</c:v>
                      </c:pt>
                      <c:pt idx="781">
                        <c:v>148.2001953125</c:v>
                      </c:pt>
                      <c:pt idx="782">
                        <c:v>148.60009765625</c:v>
                      </c:pt>
                      <c:pt idx="783">
                        <c:v>148.800048828125</c:v>
                      </c:pt>
                      <c:pt idx="784">
                        <c:v>149.000244140625</c:v>
                      </c:pt>
                      <c:pt idx="785">
                        <c:v>149.400146484375</c:v>
                      </c:pt>
                      <c:pt idx="786">
                        <c:v>149.800048828125</c:v>
                      </c:pt>
                      <c:pt idx="787">
                        <c:v>150.10009765625</c:v>
                      </c:pt>
                      <c:pt idx="788">
                        <c:v>150.5</c:v>
                      </c:pt>
                      <c:pt idx="789">
                        <c:v>150.900146484375</c:v>
                      </c:pt>
                      <c:pt idx="790">
                        <c:v>151.300048828125</c:v>
                      </c:pt>
                      <c:pt idx="791">
                        <c:v>151.60009765625</c:v>
                      </c:pt>
                      <c:pt idx="792">
                        <c:v>152</c:v>
                      </c:pt>
                      <c:pt idx="793">
                        <c:v>152.400146484375</c:v>
                      </c:pt>
                      <c:pt idx="794">
                        <c:v>152.800048828125</c:v>
                      </c:pt>
                      <c:pt idx="795">
                        <c:v>153.199951171875</c:v>
                      </c:pt>
                      <c:pt idx="796">
                        <c:v>153.60009765625</c:v>
                      </c:pt>
                      <c:pt idx="797">
                        <c:v>154</c:v>
                      </c:pt>
                      <c:pt idx="798">
                        <c:v>154.39990234375</c:v>
                      </c:pt>
                      <c:pt idx="799">
                        <c:v>154.5</c:v>
                      </c:pt>
                      <c:pt idx="800">
                        <c:v>154.89990234375</c:v>
                      </c:pt>
                      <c:pt idx="801">
                        <c:v>155.199951171875</c:v>
                      </c:pt>
                      <c:pt idx="802">
                        <c:v>155.599853515625</c:v>
                      </c:pt>
                      <c:pt idx="803">
                        <c:v>156</c:v>
                      </c:pt>
                      <c:pt idx="804">
                        <c:v>156.39990234375</c:v>
                      </c:pt>
                      <c:pt idx="805">
                        <c:v>156.699951171875</c:v>
                      </c:pt>
                      <c:pt idx="806">
                        <c:v>157.099853515625</c:v>
                      </c:pt>
                      <c:pt idx="807">
                        <c:v>157.39990234375</c:v>
                      </c:pt>
                      <c:pt idx="808">
                        <c:v>157.7998046875</c:v>
                      </c:pt>
                      <c:pt idx="809">
                        <c:v>158.199951171875</c:v>
                      </c:pt>
                      <c:pt idx="810">
                        <c:v>158.599853515625</c:v>
                      </c:pt>
                      <c:pt idx="811">
                        <c:v>158.999755859375</c:v>
                      </c:pt>
                      <c:pt idx="812">
                        <c:v>159.2998046875</c:v>
                      </c:pt>
                      <c:pt idx="813">
                        <c:v>159.7998046875</c:v>
                      </c:pt>
                      <c:pt idx="814">
                        <c:v>160.30029296875</c:v>
                      </c:pt>
                      <c:pt idx="815">
                        <c:v>160.60009765625</c:v>
                      </c:pt>
                      <c:pt idx="816">
                        <c:v>161.000244140625</c:v>
                      </c:pt>
                      <c:pt idx="817">
                        <c:v>161.400146484375</c:v>
                      </c:pt>
                      <c:pt idx="818">
                        <c:v>161.800048828125</c:v>
                      </c:pt>
                      <c:pt idx="819">
                        <c:v>162.300048828125</c:v>
                      </c:pt>
                      <c:pt idx="820">
                        <c:v>162.60009765625</c:v>
                      </c:pt>
                      <c:pt idx="821">
                        <c:v>163</c:v>
                      </c:pt>
                      <c:pt idx="822">
                        <c:v>163.2001953125</c:v>
                      </c:pt>
                      <c:pt idx="823">
                        <c:v>163.400146484375</c:v>
                      </c:pt>
                      <c:pt idx="824">
                        <c:v>163.7001953125</c:v>
                      </c:pt>
                      <c:pt idx="825">
                        <c:v>164.10009765625</c:v>
                      </c:pt>
                      <c:pt idx="826">
                        <c:v>164.400146484375</c:v>
                      </c:pt>
                      <c:pt idx="827">
                        <c:v>164.800048828125</c:v>
                      </c:pt>
                      <c:pt idx="828">
                        <c:v>165.199951171875</c:v>
                      </c:pt>
                      <c:pt idx="829">
                        <c:v>165.60009765625</c:v>
                      </c:pt>
                      <c:pt idx="830">
                        <c:v>165.89990234375</c:v>
                      </c:pt>
                      <c:pt idx="831">
                        <c:v>166.199951171875</c:v>
                      </c:pt>
                      <c:pt idx="832">
                        <c:v>166.699951171875</c:v>
                      </c:pt>
                      <c:pt idx="833">
                        <c:v>167</c:v>
                      </c:pt>
                      <c:pt idx="834">
                        <c:v>167.39990234375</c:v>
                      </c:pt>
                      <c:pt idx="835">
                        <c:v>167.800048828125</c:v>
                      </c:pt>
                      <c:pt idx="836">
                        <c:v>168.199951171875</c:v>
                      </c:pt>
                      <c:pt idx="837">
                        <c:v>168.599853515625</c:v>
                      </c:pt>
                      <c:pt idx="838">
                        <c:v>169</c:v>
                      </c:pt>
                      <c:pt idx="839">
                        <c:v>169.39990234375</c:v>
                      </c:pt>
                      <c:pt idx="840">
                        <c:v>169.7998046875</c:v>
                      </c:pt>
                      <c:pt idx="841">
                        <c:v>170.199951171875</c:v>
                      </c:pt>
                      <c:pt idx="842">
                        <c:v>170.499755859375</c:v>
                      </c:pt>
                      <c:pt idx="843">
                        <c:v>170.999755859375</c:v>
                      </c:pt>
                      <c:pt idx="844">
                        <c:v>171.2998046875</c:v>
                      </c:pt>
                      <c:pt idx="845">
                        <c:v>171.7998046875</c:v>
                      </c:pt>
                      <c:pt idx="846">
                        <c:v>172.19970703125</c:v>
                      </c:pt>
                      <c:pt idx="847">
                        <c:v>172.499755859375</c:v>
                      </c:pt>
                      <c:pt idx="848">
                        <c:v>172.69970703125</c:v>
                      </c:pt>
                      <c:pt idx="849">
                        <c:v>173.2001953125</c:v>
                      </c:pt>
                      <c:pt idx="850">
                        <c:v>173.500244140625</c:v>
                      </c:pt>
                      <c:pt idx="851">
                        <c:v>173.7001953125</c:v>
                      </c:pt>
                      <c:pt idx="852">
                        <c:v>174.10009765625</c:v>
                      </c:pt>
                      <c:pt idx="853">
                        <c:v>174.500244140625</c:v>
                      </c:pt>
                      <c:pt idx="854">
                        <c:v>174.800048828125</c:v>
                      </c:pt>
                      <c:pt idx="855">
                        <c:v>175.000244140625</c:v>
                      </c:pt>
                      <c:pt idx="856">
                        <c:v>175.400146484375</c:v>
                      </c:pt>
                      <c:pt idx="857">
                        <c:v>175.800048828125</c:v>
                      </c:pt>
                      <c:pt idx="858">
                        <c:v>176.10009765625</c:v>
                      </c:pt>
                      <c:pt idx="859">
                        <c:v>176.5</c:v>
                      </c:pt>
                      <c:pt idx="860">
                        <c:v>176.900146484375</c:v>
                      </c:pt>
                      <c:pt idx="861">
                        <c:v>177.300048828125</c:v>
                      </c:pt>
                      <c:pt idx="862">
                        <c:v>177.699951171875</c:v>
                      </c:pt>
                      <c:pt idx="863">
                        <c:v>178.10009765625</c:v>
                      </c:pt>
                      <c:pt idx="864">
                        <c:v>178.5</c:v>
                      </c:pt>
                      <c:pt idx="865">
                        <c:v>178.89990234375</c:v>
                      </c:pt>
                      <c:pt idx="866">
                        <c:v>179.10009765625</c:v>
                      </c:pt>
                      <c:pt idx="867">
                        <c:v>179.39990234375</c:v>
                      </c:pt>
                      <c:pt idx="868">
                        <c:v>179.89990234375</c:v>
                      </c:pt>
                      <c:pt idx="869">
                        <c:v>180.199951171875</c:v>
                      </c:pt>
                      <c:pt idx="870">
                        <c:v>180.599853515625</c:v>
                      </c:pt>
                      <c:pt idx="871">
                        <c:v>181</c:v>
                      </c:pt>
                      <c:pt idx="872">
                        <c:v>181.39990234375</c:v>
                      </c:pt>
                      <c:pt idx="873">
                        <c:v>181.89990234375</c:v>
                      </c:pt>
                      <c:pt idx="874">
                        <c:v>182.2998046875</c:v>
                      </c:pt>
                      <c:pt idx="875">
                        <c:v>182.699951171875</c:v>
                      </c:pt>
                      <c:pt idx="876">
                        <c:v>183</c:v>
                      </c:pt>
                      <c:pt idx="877">
                        <c:v>183.39990234375</c:v>
                      </c:pt>
                      <c:pt idx="878">
                        <c:v>183.7998046875</c:v>
                      </c:pt>
                      <c:pt idx="879">
                        <c:v>183.999755859375</c:v>
                      </c:pt>
                      <c:pt idx="880">
                        <c:v>184.39990234375</c:v>
                      </c:pt>
                      <c:pt idx="881">
                        <c:v>184.7998046875</c:v>
                      </c:pt>
                      <c:pt idx="882">
                        <c:v>185.19970703125</c:v>
                      </c:pt>
                      <c:pt idx="883">
                        <c:v>185.60009765625</c:v>
                      </c:pt>
                      <c:pt idx="884">
                        <c:v>185.80029296875</c:v>
                      </c:pt>
                      <c:pt idx="885">
                        <c:v>186.400146484375</c:v>
                      </c:pt>
                      <c:pt idx="886">
                        <c:v>186.7001953125</c:v>
                      </c:pt>
                      <c:pt idx="887">
                        <c:v>187.10009765625</c:v>
                      </c:pt>
                      <c:pt idx="888">
                        <c:v>187.500244140625</c:v>
                      </c:pt>
                      <c:pt idx="889">
                        <c:v>187.900146484375</c:v>
                      </c:pt>
                      <c:pt idx="890">
                        <c:v>188.2001953125</c:v>
                      </c:pt>
                      <c:pt idx="891">
                        <c:v>188.60009765625</c:v>
                      </c:pt>
                      <c:pt idx="892">
                        <c:v>189</c:v>
                      </c:pt>
                      <c:pt idx="893">
                        <c:v>189.400146484375</c:v>
                      </c:pt>
                      <c:pt idx="894">
                        <c:v>189.800048828125</c:v>
                      </c:pt>
                      <c:pt idx="895">
                        <c:v>190.10009765625</c:v>
                      </c:pt>
                      <c:pt idx="896">
                        <c:v>190.5</c:v>
                      </c:pt>
                      <c:pt idx="897">
                        <c:v>190.900146484375</c:v>
                      </c:pt>
                      <c:pt idx="898">
                        <c:v>191.300048828125</c:v>
                      </c:pt>
                      <c:pt idx="899">
                        <c:v>191.699951171875</c:v>
                      </c:pt>
                      <c:pt idx="900">
                        <c:v>192.10009765625</c:v>
                      </c:pt>
                      <c:pt idx="901">
                        <c:v>192.39990234375</c:v>
                      </c:pt>
                      <c:pt idx="902">
                        <c:v>192.60009765625</c:v>
                      </c:pt>
                      <c:pt idx="903">
                        <c:v>193.099853515625</c:v>
                      </c:pt>
                      <c:pt idx="904">
                        <c:v>193.5</c:v>
                      </c:pt>
                      <c:pt idx="905">
                        <c:v>193.800048828125</c:v>
                      </c:pt>
                      <c:pt idx="906">
                        <c:v>194</c:v>
                      </c:pt>
                      <c:pt idx="907">
                        <c:v>194.39990234375</c:v>
                      </c:pt>
                      <c:pt idx="908">
                        <c:v>194.699951171875</c:v>
                      </c:pt>
                      <c:pt idx="909">
                        <c:v>195.099853515625</c:v>
                      </c:pt>
                      <c:pt idx="910">
                        <c:v>195.5</c:v>
                      </c:pt>
                      <c:pt idx="911">
                        <c:v>195.7998046875</c:v>
                      </c:pt>
                      <c:pt idx="912">
                        <c:v>196.199951171875</c:v>
                      </c:pt>
                      <c:pt idx="913">
                        <c:v>196.599853515625</c:v>
                      </c:pt>
                      <c:pt idx="914">
                        <c:v>196.89990234375</c:v>
                      </c:pt>
                      <c:pt idx="915">
                        <c:v>197.39990234375</c:v>
                      </c:pt>
                      <c:pt idx="916">
                        <c:v>197.7998046875</c:v>
                      </c:pt>
                      <c:pt idx="917">
                        <c:v>198.19970703125</c:v>
                      </c:pt>
                      <c:pt idx="918">
                        <c:v>198.500244140625</c:v>
                      </c:pt>
                      <c:pt idx="919">
                        <c:v>198.900146484375</c:v>
                      </c:pt>
                      <c:pt idx="920">
                        <c:v>199.300048828125</c:v>
                      </c:pt>
                      <c:pt idx="921">
                        <c:v>199.60009765625</c:v>
                      </c:pt>
                      <c:pt idx="922">
                        <c:v>200.000244140625</c:v>
                      </c:pt>
                      <c:pt idx="923">
                        <c:v>200.400146484375</c:v>
                      </c:pt>
                      <c:pt idx="924">
                        <c:v>200.7001953125</c:v>
                      </c:pt>
                      <c:pt idx="925">
                        <c:v>201.10009765625</c:v>
                      </c:pt>
                      <c:pt idx="926">
                        <c:v>201.5</c:v>
                      </c:pt>
                      <c:pt idx="927">
                        <c:v>201.900146484375</c:v>
                      </c:pt>
                      <c:pt idx="928">
                        <c:v>202.2001953125</c:v>
                      </c:pt>
                      <c:pt idx="929">
                        <c:v>202.400146484375</c:v>
                      </c:pt>
                      <c:pt idx="930">
                        <c:v>202.800048828125</c:v>
                      </c:pt>
                      <c:pt idx="931">
                        <c:v>203.199951171875</c:v>
                      </c:pt>
                      <c:pt idx="932">
                        <c:v>203.60009765625</c:v>
                      </c:pt>
                      <c:pt idx="933">
                        <c:v>203.699951171875</c:v>
                      </c:pt>
                      <c:pt idx="934">
                        <c:v>204.10009765625</c:v>
                      </c:pt>
                      <c:pt idx="935">
                        <c:v>204.5</c:v>
                      </c:pt>
                      <c:pt idx="936">
                        <c:v>204.800048828125</c:v>
                      </c:pt>
                      <c:pt idx="937">
                        <c:v>205.199951171875</c:v>
                      </c:pt>
                      <c:pt idx="938">
                        <c:v>205.599853515625</c:v>
                      </c:pt>
                      <c:pt idx="939">
                        <c:v>206</c:v>
                      </c:pt>
                      <c:pt idx="940">
                        <c:v>206.39990234375</c:v>
                      </c:pt>
                      <c:pt idx="941">
                        <c:v>206.699951171875</c:v>
                      </c:pt>
                      <c:pt idx="942">
                        <c:v>207.099853515625</c:v>
                      </c:pt>
                      <c:pt idx="943">
                        <c:v>207.599853515625</c:v>
                      </c:pt>
                      <c:pt idx="944">
                        <c:v>207.89990234375</c:v>
                      </c:pt>
                      <c:pt idx="945">
                        <c:v>208.2998046875</c:v>
                      </c:pt>
                      <c:pt idx="946">
                        <c:v>208.7998046875</c:v>
                      </c:pt>
                      <c:pt idx="947">
                        <c:v>209.099853515625</c:v>
                      </c:pt>
                      <c:pt idx="948">
                        <c:v>209.499755859375</c:v>
                      </c:pt>
                      <c:pt idx="949">
                        <c:v>209.89990234375</c:v>
                      </c:pt>
                      <c:pt idx="950">
                        <c:v>210.2998046875</c:v>
                      </c:pt>
                      <c:pt idx="951">
                        <c:v>210.499755859375</c:v>
                      </c:pt>
                      <c:pt idx="952">
                        <c:v>210.89990234375</c:v>
                      </c:pt>
                      <c:pt idx="953">
                        <c:v>211.30029296875</c:v>
                      </c:pt>
                      <c:pt idx="954">
                        <c:v>211.60009765625</c:v>
                      </c:pt>
                      <c:pt idx="955">
                        <c:v>212.000244140625</c:v>
                      </c:pt>
                      <c:pt idx="956">
                        <c:v>212.2001953125</c:v>
                      </c:pt>
                      <c:pt idx="957">
                        <c:v>212.500244140625</c:v>
                      </c:pt>
                      <c:pt idx="958">
                        <c:v>213.000244140625</c:v>
                      </c:pt>
                      <c:pt idx="959">
                        <c:v>213.300048828125</c:v>
                      </c:pt>
                      <c:pt idx="960">
                        <c:v>213.5</c:v>
                      </c:pt>
                      <c:pt idx="961">
                        <c:v>213.800048828125</c:v>
                      </c:pt>
                      <c:pt idx="962">
                        <c:v>214.2001953125</c:v>
                      </c:pt>
                      <c:pt idx="963">
                        <c:v>214.60009765625</c:v>
                      </c:pt>
                      <c:pt idx="964">
                        <c:v>214.800048828125</c:v>
                      </c:pt>
                      <c:pt idx="965">
                        <c:v>215.10009765625</c:v>
                      </c:pt>
                      <c:pt idx="966">
                        <c:v>215.5</c:v>
                      </c:pt>
                      <c:pt idx="967">
                        <c:v>215.900146484375</c:v>
                      </c:pt>
                      <c:pt idx="968">
                        <c:v>216.199951171875</c:v>
                      </c:pt>
                      <c:pt idx="969">
                        <c:v>216.60009765625</c:v>
                      </c:pt>
                      <c:pt idx="970">
                        <c:v>217.300048828125</c:v>
                      </c:pt>
                      <c:pt idx="971">
                        <c:v>217.60009765625</c:v>
                      </c:pt>
                      <c:pt idx="972">
                        <c:v>217.89990234375</c:v>
                      </c:pt>
                      <c:pt idx="973">
                        <c:v>218.300048828125</c:v>
                      </c:pt>
                      <c:pt idx="974">
                        <c:v>218.699951171875</c:v>
                      </c:pt>
                      <c:pt idx="975">
                        <c:v>219</c:v>
                      </c:pt>
                      <c:pt idx="976">
                        <c:v>219.099853515625</c:v>
                      </c:pt>
                      <c:pt idx="977">
                        <c:v>219.5</c:v>
                      </c:pt>
                      <c:pt idx="978">
                        <c:v>219.800048828125</c:v>
                      </c:pt>
                      <c:pt idx="979">
                        <c:v>220.199951171875</c:v>
                      </c:pt>
                      <c:pt idx="980">
                        <c:v>220.599853515625</c:v>
                      </c:pt>
                      <c:pt idx="981">
                        <c:v>221</c:v>
                      </c:pt>
                      <c:pt idx="982">
                        <c:v>221.2998046875</c:v>
                      </c:pt>
                      <c:pt idx="983">
                        <c:v>221.599853515625</c:v>
                      </c:pt>
                      <c:pt idx="984">
                        <c:v>221.999755859375</c:v>
                      </c:pt>
                      <c:pt idx="985">
                        <c:v>222.39990234375</c:v>
                      </c:pt>
                      <c:pt idx="986">
                        <c:v>222.699951171875</c:v>
                      </c:pt>
                      <c:pt idx="987">
                        <c:v>223.099853515625</c:v>
                      </c:pt>
                      <c:pt idx="988">
                        <c:v>223.39990234375</c:v>
                      </c:pt>
                      <c:pt idx="989">
                        <c:v>223.7998046875</c:v>
                      </c:pt>
                      <c:pt idx="990">
                        <c:v>224.10009765625</c:v>
                      </c:pt>
                      <c:pt idx="991">
                        <c:v>224.500244140625</c:v>
                      </c:pt>
                      <c:pt idx="992">
                        <c:v>224.900146484375</c:v>
                      </c:pt>
                      <c:pt idx="993">
                        <c:v>225.2001953125</c:v>
                      </c:pt>
                      <c:pt idx="994">
                        <c:v>225.60009765625</c:v>
                      </c:pt>
                      <c:pt idx="995">
                        <c:v>225.900146484375</c:v>
                      </c:pt>
                      <c:pt idx="996">
                        <c:v>226.300048828125</c:v>
                      </c:pt>
                      <c:pt idx="997">
                        <c:v>226.400146484375</c:v>
                      </c:pt>
                      <c:pt idx="998">
                        <c:v>226.800048828125</c:v>
                      </c:pt>
                      <c:pt idx="999">
                        <c:v>227.10009765625</c:v>
                      </c:pt>
                      <c:pt idx="1000">
                        <c:v>227.5</c:v>
                      </c:pt>
                      <c:pt idx="1001">
                        <c:v>227.800048828125</c:v>
                      </c:pt>
                      <c:pt idx="1002">
                        <c:v>228.199951171875</c:v>
                      </c:pt>
                      <c:pt idx="1003">
                        <c:v>228.5</c:v>
                      </c:pt>
                      <c:pt idx="1004">
                        <c:v>228.800048828125</c:v>
                      </c:pt>
                      <c:pt idx="1005">
                        <c:v>229.199951171875</c:v>
                      </c:pt>
                      <c:pt idx="1006">
                        <c:v>229.60009765625</c:v>
                      </c:pt>
                      <c:pt idx="1007">
                        <c:v>229.800048828125</c:v>
                      </c:pt>
                      <c:pt idx="1008">
                        <c:v>230.10009765625</c:v>
                      </c:pt>
                      <c:pt idx="1009">
                        <c:v>230.5</c:v>
                      </c:pt>
                      <c:pt idx="1010">
                        <c:v>230.800048828125</c:v>
                      </c:pt>
                      <c:pt idx="1011">
                        <c:v>231.199951171875</c:v>
                      </c:pt>
                      <c:pt idx="1012">
                        <c:v>231.39990234375</c:v>
                      </c:pt>
                      <c:pt idx="1013">
                        <c:v>231.800048828125</c:v>
                      </c:pt>
                      <c:pt idx="1014">
                        <c:v>232.099853515625</c:v>
                      </c:pt>
                      <c:pt idx="1015">
                        <c:v>232.5</c:v>
                      </c:pt>
                      <c:pt idx="1016">
                        <c:v>232.7998046875</c:v>
                      </c:pt>
                      <c:pt idx="1017">
                        <c:v>233.199951171875</c:v>
                      </c:pt>
                      <c:pt idx="1018">
                        <c:v>233.699951171875</c:v>
                      </c:pt>
                      <c:pt idx="1019">
                        <c:v>234</c:v>
                      </c:pt>
                      <c:pt idx="1020">
                        <c:v>234.2998046875</c:v>
                      </c:pt>
                      <c:pt idx="1021">
                        <c:v>234.699951171875</c:v>
                      </c:pt>
                      <c:pt idx="1022">
                        <c:v>235.099853515625</c:v>
                      </c:pt>
                      <c:pt idx="1023">
                        <c:v>235.39990234375</c:v>
                      </c:pt>
                      <c:pt idx="1024">
                        <c:v>235.7998046875</c:v>
                      </c:pt>
                      <c:pt idx="1025">
                        <c:v>236.099853515625</c:v>
                      </c:pt>
                      <c:pt idx="1026">
                        <c:v>236.499755859375</c:v>
                      </c:pt>
                      <c:pt idx="1027">
                        <c:v>236.599853515625</c:v>
                      </c:pt>
                      <c:pt idx="1028">
                        <c:v>237.000244140625</c:v>
                      </c:pt>
                      <c:pt idx="1029">
                        <c:v>237.30029296875</c:v>
                      </c:pt>
                      <c:pt idx="1030">
                        <c:v>237.800048828125</c:v>
                      </c:pt>
                      <c:pt idx="1031">
                        <c:v>238.10009765625</c:v>
                      </c:pt>
                      <c:pt idx="1032">
                        <c:v>238.400146484375</c:v>
                      </c:pt>
                      <c:pt idx="1033">
                        <c:v>238.800048828125</c:v>
                      </c:pt>
                      <c:pt idx="1034">
                        <c:v>239.000244140625</c:v>
                      </c:pt>
                      <c:pt idx="1035">
                        <c:v>239.300048828125</c:v>
                      </c:pt>
                      <c:pt idx="1036">
                        <c:v>239.7001953125</c:v>
                      </c:pt>
                      <c:pt idx="1037">
                        <c:v>240</c:v>
                      </c:pt>
                      <c:pt idx="1038">
                        <c:v>240.400146484375</c:v>
                      </c:pt>
                      <c:pt idx="1039">
                        <c:v>240.699951171875</c:v>
                      </c:pt>
                      <c:pt idx="1040">
                        <c:v>241</c:v>
                      </c:pt>
                      <c:pt idx="1041">
                        <c:v>241.300048828125</c:v>
                      </c:pt>
                      <c:pt idx="1042">
                        <c:v>241.60009765625</c:v>
                      </c:pt>
                      <c:pt idx="1043">
                        <c:v>242</c:v>
                      </c:pt>
                      <c:pt idx="1044">
                        <c:v>242.300048828125</c:v>
                      </c:pt>
                      <c:pt idx="1045">
                        <c:v>242.60009765625</c:v>
                      </c:pt>
                      <c:pt idx="1046">
                        <c:v>243</c:v>
                      </c:pt>
                      <c:pt idx="1047">
                        <c:v>243.199951171875</c:v>
                      </c:pt>
                      <c:pt idx="1048">
                        <c:v>243.60009765625</c:v>
                      </c:pt>
                      <c:pt idx="1049">
                        <c:v>243.89990234375</c:v>
                      </c:pt>
                      <c:pt idx="1050">
                        <c:v>244.199951171875</c:v>
                      </c:pt>
                      <c:pt idx="1051">
                        <c:v>244.5</c:v>
                      </c:pt>
                      <c:pt idx="1052">
                        <c:v>244.699951171875</c:v>
                      </c:pt>
                      <c:pt idx="1053">
                        <c:v>245.099853515625</c:v>
                      </c:pt>
                      <c:pt idx="1054">
                        <c:v>245.300048828125</c:v>
                      </c:pt>
                      <c:pt idx="1055">
                        <c:v>245.699951171875</c:v>
                      </c:pt>
                      <c:pt idx="1056">
                        <c:v>246</c:v>
                      </c:pt>
                      <c:pt idx="1057">
                        <c:v>246.2998046875</c:v>
                      </c:pt>
                      <c:pt idx="1058">
                        <c:v>246.599853515625</c:v>
                      </c:pt>
                      <c:pt idx="1059">
                        <c:v>246.89990234375</c:v>
                      </c:pt>
                      <c:pt idx="1060">
                        <c:v>247.39990234375</c:v>
                      </c:pt>
                      <c:pt idx="1061">
                        <c:v>247.7998046875</c:v>
                      </c:pt>
                      <c:pt idx="1062">
                        <c:v>247.89990234375</c:v>
                      </c:pt>
                      <c:pt idx="1063">
                        <c:v>248.199951171875</c:v>
                      </c:pt>
                      <c:pt idx="1064">
                        <c:v>248.499755859375</c:v>
                      </c:pt>
                      <c:pt idx="1065">
                        <c:v>248.7998046875</c:v>
                      </c:pt>
                      <c:pt idx="1066">
                        <c:v>249.2998046875</c:v>
                      </c:pt>
                      <c:pt idx="1067">
                        <c:v>249.60009765625</c:v>
                      </c:pt>
                      <c:pt idx="1068">
                        <c:v>249.900146484375</c:v>
                      </c:pt>
                      <c:pt idx="1069">
                        <c:v>250.2001953125</c:v>
                      </c:pt>
                      <c:pt idx="1070">
                        <c:v>250.60009765625</c:v>
                      </c:pt>
                      <c:pt idx="1071">
                        <c:v>250.800048828125</c:v>
                      </c:pt>
                      <c:pt idx="1072">
                        <c:v>251.000244140625</c:v>
                      </c:pt>
                      <c:pt idx="1073">
                        <c:v>251.300048828125</c:v>
                      </c:pt>
                      <c:pt idx="1074">
                        <c:v>251.60009765625</c:v>
                      </c:pt>
                      <c:pt idx="1075">
                        <c:v>251.900146484375</c:v>
                      </c:pt>
                      <c:pt idx="1076">
                        <c:v>252.2001953125</c:v>
                      </c:pt>
                      <c:pt idx="1077">
                        <c:v>252.5</c:v>
                      </c:pt>
                      <c:pt idx="1078">
                        <c:v>252.800048828125</c:v>
                      </c:pt>
                      <c:pt idx="1079">
                        <c:v>253.2001953125</c:v>
                      </c:pt>
                      <c:pt idx="1080">
                        <c:v>253.5</c:v>
                      </c:pt>
                      <c:pt idx="1081">
                        <c:v>253.800048828125</c:v>
                      </c:pt>
                      <c:pt idx="1082">
                        <c:v>254.10009765625</c:v>
                      </c:pt>
                      <c:pt idx="1083">
                        <c:v>254.5</c:v>
                      </c:pt>
                      <c:pt idx="1084">
                        <c:v>254.800048828125</c:v>
                      </c:pt>
                      <c:pt idx="1085">
                        <c:v>255.10009765625</c:v>
                      </c:pt>
                      <c:pt idx="1086">
                        <c:v>255.39990234375</c:v>
                      </c:pt>
                      <c:pt idx="1087">
                        <c:v>255.699951171875</c:v>
                      </c:pt>
                      <c:pt idx="1088">
                        <c:v>255.89990234375</c:v>
                      </c:pt>
                      <c:pt idx="1089">
                        <c:v>256.199951171875</c:v>
                      </c:pt>
                      <c:pt idx="1090">
                        <c:v>256.5</c:v>
                      </c:pt>
                      <c:pt idx="1091">
                        <c:v>256.89990234375</c:v>
                      </c:pt>
                      <c:pt idx="1092">
                        <c:v>257.199951171875</c:v>
                      </c:pt>
                      <c:pt idx="1093">
                        <c:v>257.5</c:v>
                      </c:pt>
                      <c:pt idx="1094">
                        <c:v>257.800048828125</c:v>
                      </c:pt>
                      <c:pt idx="1095">
                        <c:v>258.099853515625</c:v>
                      </c:pt>
                      <c:pt idx="1096">
                        <c:v>258.5</c:v>
                      </c:pt>
                      <c:pt idx="1097">
                        <c:v>258.7998046875</c:v>
                      </c:pt>
                      <c:pt idx="1098">
                        <c:v>259.099853515625</c:v>
                      </c:pt>
                      <c:pt idx="1099">
                        <c:v>259.5</c:v>
                      </c:pt>
                      <c:pt idx="1100">
                        <c:v>259.7998046875</c:v>
                      </c:pt>
                      <c:pt idx="1101">
                        <c:v>259.999755859375</c:v>
                      </c:pt>
                      <c:pt idx="1102">
                        <c:v>260.199951171875</c:v>
                      </c:pt>
                      <c:pt idx="1103">
                        <c:v>260.39990234375</c:v>
                      </c:pt>
                      <c:pt idx="1104">
                        <c:v>260.699951171875</c:v>
                      </c:pt>
                      <c:pt idx="1105">
                        <c:v>260.999755859375</c:v>
                      </c:pt>
                      <c:pt idx="1106">
                        <c:v>261.199951171875</c:v>
                      </c:pt>
                      <c:pt idx="1107">
                        <c:v>261.599853515625</c:v>
                      </c:pt>
                      <c:pt idx="1108">
                        <c:v>261.7998046875</c:v>
                      </c:pt>
                      <c:pt idx="1109">
                        <c:v>262.099853515625</c:v>
                      </c:pt>
                      <c:pt idx="1110">
                        <c:v>262.500244140625</c:v>
                      </c:pt>
                      <c:pt idx="1111">
                        <c:v>262.80029296875</c:v>
                      </c:pt>
                      <c:pt idx="1112">
                        <c:v>263.10009765625</c:v>
                      </c:pt>
                      <c:pt idx="1113">
                        <c:v>263.400146484375</c:v>
                      </c:pt>
                      <c:pt idx="1114">
                        <c:v>263.800048828125</c:v>
                      </c:pt>
                      <c:pt idx="1115">
                        <c:v>264.2001953125</c:v>
                      </c:pt>
                      <c:pt idx="1116">
                        <c:v>264.500244140625</c:v>
                      </c:pt>
                      <c:pt idx="1117">
                        <c:v>264.800048828125</c:v>
                      </c:pt>
                      <c:pt idx="1118">
                        <c:v>265.10009765625</c:v>
                      </c:pt>
                      <c:pt idx="1119">
                        <c:v>265.300048828125</c:v>
                      </c:pt>
                      <c:pt idx="1120">
                        <c:v>265.5</c:v>
                      </c:pt>
                      <c:pt idx="1121">
                        <c:v>265.900146484375</c:v>
                      </c:pt>
                      <c:pt idx="1122">
                        <c:v>266.10009765625</c:v>
                      </c:pt>
                      <c:pt idx="1123">
                        <c:v>266.5</c:v>
                      </c:pt>
                      <c:pt idx="1124">
                        <c:v>266.699951171875</c:v>
                      </c:pt>
                      <c:pt idx="1125">
                        <c:v>267.10009765625</c:v>
                      </c:pt>
                      <c:pt idx="1126">
                        <c:v>267.400146484375</c:v>
                      </c:pt>
                      <c:pt idx="1127">
                        <c:v>267.699951171875</c:v>
                      </c:pt>
                      <c:pt idx="1128">
                        <c:v>268</c:v>
                      </c:pt>
                      <c:pt idx="1129">
                        <c:v>268.300048828125</c:v>
                      </c:pt>
                      <c:pt idx="1130">
                        <c:v>268.60009765625</c:v>
                      </c:pt>
                      <c:pt idx="1131">
                        <c:v>268.89990234375</c:v>
                      </c:pt>
                      <c:pt idx="1132">
                        <c:v>269.199951171875</c:v>
                      </c:pt>
                      <c:pt idx="1133">
                        <c:v>269.5</c:v>
                      </c:pt>
                      <c:pt idx="1134">
                        <c:v>269.800048828125</c:v>
                      </c:pt>
                      <c:pt idx="1135">
                        <c:v>270.099853515625</c:v>
                      </c:pt>
                      <c:pt idx="1136">
                        <c:v>270.199951171875</c:v>
                      </c:pt>
                      <c:pt idx="1137">
                        <c:v>270.5</c:v>
                      </c:pt>
                      <c:pt idx="1138">
                        <c:v>270.800048828125</c:v>
                      </c:pt>
                      <c:pt idx="1139">
                        <c:v>271.099853515625</c:v>
                      </c:pt>
                      <c:pt idx="1140">
                        <c:v>271.39990234375</c:v>
                      </c:pt>
                      <c:pt idx="1141">
                        <c:v>271.699951171875</c:v>
                      </c:pt>
                      <c:pt idx="1142">
                        <c:v>272</c:v>
                      </c:pt>
                      <c:pt idx="1143">
                        <c:v>272.199951171875</c:v>
                      </c:pt>
                      <c:pt idx="1144">
                        <c:v>272.599853515625</c:v>
                      </c:pt>
                      <c:pt idx="1145">
                        <c:v>272.89990234375</c:v>
                      </c:pt>
                      <c:pt idx="1146">
                        <c:v>273.199951171875</c:v>
                      </c:pt>
                      <c:pt idx="1147">
                        <c:v>273.499755859375</c:v>
                      </c:pt>
                      <c:pt idx="1148">
                        <c:v>273.699951171875</c:v>
                      </c:pt>
                      <c:pt idx="1149">
                        <c:v>274.099853515625</c:v>
                      </c:pt>
                      <c:pt idx="1150">
                        <c:v>274.39990234375</c:v>
                      </c:pt>
                      <c:pt idx="1151">
                        <c:v>274.599853515625</c:v>
                      </c:pt>
                      <c:pt idx="1152">
                        <c:v>274.89990234375</c:v>
                      </c:pt>
                      <c:pt idx="1153">
                        <c:v>275.2001953125</c:v>
                      </c:pt>
                      <c:pt idx="1154">
                        <c:v>275.400146484375</c:v>
                      </c:pt>
                      <c:pt idx="1155">
                        <c:v>275.7001953125</c:v>
                      </c:pt>
                      <c:pt idx="1156">
                        <c:v>275.80029296875</c:v>
                      </c:pt>
                      <c:pt idx="1157">
                        <c:v>276.2001953125</c:v>
                      </c:pt>
                      <c:pt idx="1158">
                        <c:v>276.500244140625</c:v>
                      </c:pt>
                      <c:pt idx="1159">
                        <c:v>276.60009765625</c:v>
                      </c:pt>
                      <c:pt idx="1160">
                        <c:v>277.000244140625</c:v>
                      </c:pt>
                      <c:pt idx="1161">
                        <c:v>277.300048828125</c:v>
                      </c:pt>
                      <c:pt idx="1162">
                        <c:v>277.60009765625</c:v>
                      </c:pt>
                      <c:pt idx="1163">
                        <c:v>277.900146484375</c:v>
                      </c:pt>
                      <c:pt idx="1164">
                        <c:v>278.2001953125</c:v>
                      </c:pt>
                      <c:pt idx="1165">
                        <c:v>278.5</c:v>
                      </c:pt>
                      <c:pt idx="1166">
                        <c:v>278.7001953125</c:v>
                      </c:pt>
                      <c:pt idx="1167">
                        <c:v>279</c:v>
                      </c:pt>
                      <c:pt idx="1168">
                        <c:v>279.400146484375</c:v>
                      </c:pt>
                      <c:pt idx="1169">
                        <c:v>279.60009765625</c:v>
                      </c:pt>
                      <c:pt idx="1170">
                        <c:v>279.800048828125</c:v>
                      </c:pt>
                      <c:pt idx="1171">
                        <c:v>280.10009765625</c:v>
                      </c:pt>
                      <c:pt idx="1172">
                        <c:v>280.400146484375</c:v>
                      </c:pt>
                      <c:pt idx="1173">
                        <c:v>280.699951171875</c:v>
                      </c:pt>
                      <c:pt idx="1174">
                        <c:v>280.89990234375</c:v>
                      </c:pt>
                      <c:pt idx="1175">
                        <c:v>281.10009765625</c:v>
                      </c:pt>
                      <c:pt idx="1176">
                        <c:v>281.39990234375</c:v>
                      </c:pt>
                      <c:pt idx="1177">
                        <c:v>281.699951171875</c:v>
                      </c:pt>
                      <c:pt idx="1178">
                        <c:v>282</c:v>
                      </c:pt>
                      <c:pt idx="1179">
                        <c:v>282.199951171875</c:v>
                      </c:pt>
                      <c:pt idx="1180">
                        <c:v>282.599853515625</c:v>
                      </c:pt>
                      <c:pt idx="1181">
                        <c:v>282.800048828125</c:v>
                      </c:pt>
                      <c:pt idx="1182">
                        <c:v>283.099853515625</c:v>
                      </c:pt>
                      <c:pt idx="1183">
                        <c:v>283.39990234375</c:v>
                      </c:pt>
                      <c:pt idx="1184">
                        <c:v>283.699951171875</c:v>
                      </c:pt>
                      <c:pt idx="1185">
                        <c:v>284</c:v>
                      </c:pt>
                      <c:pt idx="1186">
                        <c:v>284.099853515625</c:v>
                      </c:pt>
                      <c:pt idx="1187">
                        <c:v>284.5</c:v>
                      </c:pt>
                      <c:pt idx="1188">
                        <c:v>284.7998046875</c:v>
                      </c:pt>
                      <c:pt idx="1189">
                        <c:v>285.099853515625</c:v>
                      </c:pt>
                      <c:pt idx="1190">
                        <c:v>285.39990234375</c:v>
                      </c:pt>
                      <c:pt idx="1191">
                        <c:v>285.599853515625</c:v>
                      </c:pt>
                      <c:pt idx="1192">
                        <c:v>285.999755859375</c:v>
                      </c:pt>
                      <c:pt idx="1193">
                        <c:v>286.2998046875</c:v>
                      </c:pt>
                      <c:pt idx="1194">
                        <c:v>286.499755859375</c:v>
                      </c:pt>
                      <c:pt idx="1195">
                        <c:v>286.89990234375</c:v>
                      </c:pt>
                      <c:pt idx="1196">
                        <c:v>287.19970703125</c:v>
                      </c:pt>
                      <c:pt idx="1197">
                        <c:v>287.499755859375</c:v>
                      </c:pt>
                      <c:pt idx="1198">
                        <c:v>287.7998046875</c:v>
                      </c:pt>
                      <c:pt idx="1199">
                        <c:v>288.10009765625</c:v>
                      </c:pt>
                      <c:pt idx="1200">
                        <c:v>288.400146484375</c:v>
                      </c:pt>
                      <c:pt idx="1201">
                        <c:v>288.7001953125</c:v>
                      </c:pt>
                      <c:pt idx="1202">
                        <c:v>289.10009765625</c:v>
                      </c:pt>
                      <c:pt idx="1203">
                        <c:v>289.2001953125</c:v>
                      </c:pt>
                      <c:pt idx="1204">
                        <c:v>289.500244140625</c:v>
                      </c:pt>
                      <c:pt idx="1205">
                        <c:v>289.7001953125</c:v>
                      </c:pt>
                      <c:pt idx="1206">
                        <c:v>290.10009765625</c:v>
                      </c:pt>
                      <c:pt idx="1207">
                        <c:v>290.400146484375</c:v>
                      </c:pt>
                      <c:pt idx="1208">
                        <c:v>290.7001953125</c:v>
                      </c:pt>
                      <c:pt idx="1209">
                        <c:v>291</c:v>
                      </c:pt>
                      <c:pt idx="1210">
                        <c:v>291.300048828125</c:v>
                      </c:pt>
                      <c:pt idx="1211">
                        <c:v>291.7001953125</c:v>
                      </c:pt>
                      <c:pt idx="1212">
                        <c:v>292</c:v>
                      </c:pt>
                      <c:pt idx="1213">
                        <c:v>292.300048828125</c:v>
                      </c:pt>
                      <c:pt idx="1214">
                        <c:v>292.60009765625</c:v>
                      </c:pt>
                      <c:pt idx="1215">
                        <c:v>293</c:v>
                      </c:pt>
                      <c:pt idx="1216">
                        <c:v>293.400146484375</c:v>
                      </c:pt>
                      <c:pt idx="1217">
                        <c:v>293.699951171875</c:v>
                      </c:pt>
                      <c:pt idx="1218">
                        <c:v>294.10009765625</c:v>
                      </c:pt>
                      <c:pt idx="1219">
                        <c:v>294.300048828125</c:v>
                      </c:pt>
                      <c:pt idx="1220">
                        <c:v>294.5</c:v>
                      </c:pt>
                      <c:pt idx="1221">
                        <c:v>294.89990234375</c:v>
                      </c:pt>
                      <c:pt idx="1222">
                        <c:v>295.300048828125</c:v>
                      </c:pt>
                      <c:pt idx="1223">
                        <c:v>295.599853515625</c:v>
                      </c:pt>
                      <c:pt idx="1224">
                        <c:v>296</c:v>
                      </c:pt>
                      <c:pt idx="1225">
                        <c:v>296.300048828125</c:v>
                      </c:pt>
                      <c:pt idx="1226">
                        <c:v>296.699951171875</c:v>
                      </c:pt>
                      <c:pt idx="1227">
                        <c:v>296.89990234375</c:v>
                      </c:pt>
                      <c:pt idx="1228">
                        <c:v>297.199951171875</c:v>
                      </c:pt>
                      <c:pt idx="1229">
                        <c:v>297.599853515625</c:v>
                      </c:pt>
                      <c:pt idx="1230">
                        <c:v>297.89990234375</c:v>
                      </c:pt>
                      <c:pt idx="1231">
                        <c:v>298.2998046875</c:v>
                      </c:pt>
                      <c:pt idx="1232">
                        <c:v>298.599853515625</c:v>
                      </c:pt>
                      <c:pt idx="1233">
                        <c:v>298.999755859375</c:v>
                      </c:pt>
                      <c:pt idx="1234">
                        <c:v>299.199951171875</c:v>
                      </c:pt>
                      <c:pt idx="1235">
                        <c:v>299.499755859375</c:v>
                      </c:pt>
                      <c:pt idx="1236">
                        <c:v>299.89990234375</c:v>
                      </c:pt>
                      <c:pt idx="1237">
                        <c:v>300.099853515625</c:v>
                      </c:pt>
                      <c:pt idx="1238">
                        <c:v>300.39990234375</c:v>
                      </c:pt>
                      <c:pt idx="1239">
                        <c:v>300.69970703125</c:v>
                      </c:pt>
                      <c:pt idx="1240">
                        <c:v>301.2001953125</c:v>
                      </c:pt>
                      <c:pt idx="1241">
                        <c:v>301.500244140625</c:v>
                      </c:pt>
                      <c:pt idx="1242">
                        <c:v>301.900146484375</c:v>
                      </c:pt>
                      <c:pt idx="1243">
                        <c:v>302.2001953125</c:v>
                      </c:pt>
                      <c:pt idx="1244">
                        <c:v>302.500244140625</c:v>
                      </c:pt>
                      <c:pt idx="1245">
                        <c:v>302.800048828125</c:v>
                      </c:pt>
                      <c:pt idx="1246">
                        <c:v>303.10009765625</c:v>
                      </c:pt>
                      <c:pt idx="1247">
                        <c:v>303.5</c:v>
                      </c:pt>
                      <c:pt idx="1248">
                        <c:v>303.800048828125</c:v>
                      </c:pt>
                      <c:pt idx="1249">
                        <c:v>304.2001953125</c:v>
                      </c:pt>
                      <c:pt idx="1250">
                        <c:v>304.60009765625</c:v>
                      </c:pt>
                      <c:pt idx="1251">
                        <c:v>304.900146484375</c:v>
                      </c:pt>
                      <c:pt idx="1252">
                        <c:v>305.10009765625</c:v>
                      </c:pt>
                      <c:pt idx="1253">
                        <c:v>305.400146484375</c:v>
                      </c:pt>
                      <c:pt idx="1254">
                        <c:v>305.800048828125</c:v>
                      </c:pt>
                      <c:pt idx="1255">
                        <c:v>306.199951171875</c:v>
                      </c:pt>
                      <c:pt idx="1256">
                        <c:v>306.60009765625</c:v>
                      </c:pt>
                      <c:pt idx="1257">
                        <c:v>306.89990234375</c:v>
                      </c:pt>
                      <c:pt idx="1258">
                        <c:v>307.300048828125</c:v>
                      </c:pt>
                      <c:pt idx="1259">
                        <c:v>307.699951171875</c:v>
                      </c:pt>
                      <c:pt idx="1260">
                        <c:v>308.099853515625</c:v>
                      </c:pt>
                      <c:pt idx="1261">
                        <c:v>308.39990234375</c:v>
                      </c:pt>
                      <c:pt idx="1262">
                        <c:v>308.800048828125</c:v>
                      </c:pt>
                      <c:pt idx="1263">
                        <c:v>309.199951171875</c:v>
                      </c:pt>
                      <c:pt idx="1264">
                        <c:v>309.5</c:v>
                      </c:pt>
                      <c:pt idx="1265">
                        <c:v>309.7998046875</c:v>
                      </c:pt>
                      <c:pt idx="1266">
                        <c:v>310.199951171875</c:v>
                      </c:pt>
                      <c:pt idx="1267">
                        <c:v>310.5</c:v>
                      </c:pt>
                      <c:pt idx="1268">
                        <c:v>310.699951171875</c:v>
                      </c:pt>
                      <c:pt idx="1269">
                        <c:v>311.099853515625</c:v>
                      </c:pt>
                      <c:pt idx="1270">
                        <c:v>311.499755859375</c:v>
                      </c:pt>
                      <c:pt idx="1271">
                        <c:v>311.89990234375</c:v>
                      </c:pt>
                      <c:pt idx="1272">
                        <c:v>312.2998046875</c:v>
                      </c:pt>
                      <c:pt idx="1273">
                        <c:v>312.599853515625</c:v>
                      </c:pt>
                      <c:pt idx="1274">
                        <c:v>312.999755859375</c:v>
                      </c:pt>
                      <c:pt idx="1275">
                        <c:v>313.2998046875</c:v>
                      </c:pt>
                      <c:pt idx="1276">
                        <c:v>313.7001953125</c:v>
                      </c:pt>
                      <c:pt idx="1277">
                        <c:v>314.10009765625</c:v>
                      </c:pt>
                      <c:pt idx="1278">
                        <c:v>314.400146484375</c:v>
                      </c:pt>
                      <c:pt idx="1279">
                        <c:v>314.800048828125</c:v>
                      </c:pt>
                      <c:pt idx="1280">
                        <c:v>315.10009765625</c:v>
                      </c:pt>
                      <c:pt idx="1281">
                        <c:v>315.500244140625</c:v>
                      </c:pt>
                      <c:pt idx="1282">
                        <c:v>315.900146484375</c:v>
                      </c:pt>
                      <c:pt idx="1283">
                        <c:v>316.300048828125</c:v>
                      </c:pt>
                      <c:pt idx="1284">
                        <c:v>316.7001953125</c:v>
                      </c:pt>
                      <c:pt idx="1285">
                        <c:v>317.10009765625</c:v>
                      </c:pt>
                      <c:pt idx="1286">
                        <c:v>317.300048828125</c:v>
                      </c:pt>
                      <c:pt idx="1287">
                        <c:v>317.699951171875</c:v>
                      </c:pt>
                      <c:pt idx="1288">
                        <c:v>317.800048828125</c:v>
                      </c:pt>
                      <c:pt idx="1289">
                        <c:v>318.10009765625</c:v>
                      </c:pt>
                      <c:pt idx="1290">
                        <c:v>318.5</c:v>
                      </c:pt>
                      <c:pt idx="1291">
                        <c:v>318.900146484375</c:v>
                      </c:pt>
                      <c:pt idx="1292">
                        <c:v>319.199951171875</c:v>
                      </c:pt>
                      <c:pt idx="1293">
                        <c:v>319.60009765625</c:v>
                      </c:pt>
                      <c:pt idx="1294">
                        <c:v>320.10009765625</c:v>
                      </c:pt>
                      <c:pt idx="1295">
                        <c:v>320.39990234375</c:v>
                      </c:pt>
                      <c:pt idx="1296">
                        <c:v>320.89990234375</c:v>
                      </c:pt>
                      <c:pt idx="1297">
                        <c:v>321.199951171875</c:v>
                      </c:pt>
                      <c:pt idx="1298">
                        <c:v>321.599853515625</c:v>
                      </c:pt>
                      <c:pt idx="1299">
                        <c:v>321.89990234375</c:v>
                      </c:pt>
                      <c:pt idx="1300">
                        <c:v>322.2998046875</c:v>
                      </c:pt>
                      <c:pt idx="1301">
                        <c:v>322.599853515625</c:v>
                      </c:pt>
                      <c:pt idx="1302">
                        <c:v>323</c:v>
                      </c:pt>
                      <c:pt idx="1303">
                        <c:v>323.2998046875</c:v>
                      </c:pt>
                      <c:pt idx="1304">
                        <c:v>323.5</c:v>
                      </c:pt>
                      <c:pt idx="1305">
                        <c:v>323.89990234375</c:v>
                      </c:pt>
                      <c:pt idx="1306">
                        <c:v>324.199951171875</c:v>
                      </c:pt>
                      <c:pt idx="1307">
                        <c:v>324.599853515625</c:v>
                      </c:pt>
                      <c:pt idx="1308">
                        <c:v>324.999755859375</c:v>
                      </c:pt>
                      <c:pt idx="1309">
                        <c:v>325.39990234375</c:v>
                      </c:pt>
                      <c:pt idx="1310">
                        <c:v>325.69970703125</c:v>
                      </c:pt>
                      <c:pt idx="1311">
                        <c:v>326.099853515625</c:v>
                      </c:pt>
                      <c:pt idx="1312">
                        <c:v>326.400146484375</c:v>
                      </c:pt>
                      <c:pt idx="1313">
                        <c:v>326.80029296875</c:v>
                      </c:pt>
                      <c:pt idx="1314">
                        <c:v>327.10009765625</c:v>
                      </c:pt>
                      <c:pt idx="1315">
                        <c:v>327.400146484375</c:v>
                      </c:pt>
                      <c:pt idx="1316">
                        <c:v>327.800048828125</c:v>
                      </c:pt>
                      <c:pt idx="1317">
                        <c:v>328.2001953125</c:v>
                      </c:pt>
                      <c:pt idx="1318">
                        <c:v>328.60009765625</c:v>
                      </c:pt>
                      <c:pt idx="1319">
                        <c:v>328.900146484375</c:v>
                      </c:pt>
                      <c:pt idx="1320">
                        <c:v>329.2001953125</c:v>
                      </c:pt>
                      <c:pt idx="1321">
                        <c:v>329.60009765625</c:v>
                      </c:pt>
                      <c:pt idx="1322">
                        <c:v>330</c:v>
                      </c:pt>
                      <c:pt idx="1323">
                        <c:v>330.300048828125</c:v>
                      </c:pt>
                      <c:pt idx="1324">
                        <c:v>330.699951171875</c:v>
                      </c:pt>
                      <c:pt idx="1325">
                        <c:v>330.900146484375</c:v>
                      </c:pt>
                      <c:pt idx="1326">
                        <c:v>331.10009765625</c:v>
                      </c:pt>
                      <c:pt idx="1327">
                        <c:v>331.5</c:v>
                      </c:pt>
                      <c:pt idx="1328">
                        <c:v>331.800048828125</c:v>
                      </c:pt>
                      <c:pt idx="1329">
                        <c:v>332.199951171875</c:v>
                      </c:pt>
                      <c:pt idx="1330">
                        <c:v>332.60009765625</c:v>
                      </c:pt>
                      <c:pt idx="1331">
                        <c:v>332.89990234375</c:v>
                      </c:pt>
                      <c:pt idx="1332">
                        <c:v>333.300048828125</c:v>
                      </c:pt>
                      <c:pt idx="1333">
                        <c:v>333.599853515625</c:v>
                      </c:pt>
                      <c:pt idx="1334">
                        <c:v>333.89990234375</c:v>
                      </c:pt>
                      <c:pt idx="1335">
                        <c:v>334.300048828125</c:v>
                      </c:pt>
                      <c:pt idx="1336">
                        <c:v>334.699951171875</c:v>
                      </c:pt>
                      <c:pt idx="1337">
                        <c:v>335.099853515625</c:v>
                      </c:pt>
                      <c:pt idx="1338">
                        <c:v>335.39990234375</c:v>
                      </c:pt>
                      <c:pt idx="1339">
                        <c:v>335.7998046875</c:v>
                      </c:pt>
                      <c:pt idx="1340">
                        <c:v>336.099853515625</c:v>
                      </c:pt>
                      <c:pt idx="1341">
                        <c:v>336.39990234375</c:v>
                      </c:pt>
                      <c:pt idx="1342">
                        <c:v>336.89990234375</c:v>
                      </c:pt>
                      <c:pt idx="1343">
                        <c:v>337.199951171875</c:v>
                      </c:pt>
                      <c:pt idx="1344">
                        <c:v>337.599853515625</c:v>
                      </c:pt>
                      <c:pt idx="1345">
                        <c:v>337.699951171875</c:v>
                      </c:pt>
                      <c:pt idx="1346">
                        <c:v>338.099853515625</c:v>
                      </c:pt>
                      <c:pt idx="1347">
                        <c:v>338.499755859375</c:v>
                      </c:pt>
                      <c:pt idx="1348">
                        <c:v>338.7998046875</c:v>
                      </c:pt>
                      <c:pt idx="1349">
                        <c:v>339.2001953125</c:v>
                      </c:pt>
                      <c:pt idx="1350">
                        <c:v>339.500244140625</c:v>
                      </c:pt>
                      <c:pt idx="1351">
                        <c:v>339.900146484375</c:v>
                      </c:pt>
                      <c:pt idx="1352">
                        <c:v>340.2001953125</c:v>
                      </c:pt>
                      <c:pt idx="1353">
                        <c:v>340.60009765625</c:v>
                      </c:pt>
                      <c:pt idx="1354">
                        <c:v>340.800048828125</c:v>
                      </c:pt>
                      <c:pt idx="1355">
                        <c:v>341.2001953125</c:v>
                      </c:pt>
                      <c:pt idx="1356">
                        <c:v>341.5</c:v>
                      </c:pt>
                      <c:pt idx="1357">
                        <c:v>341.900146484375</c:v>
                      </c:pt>
                      <c:pt idx="1358">
                        <c:v>342.2001953125</c:v>
                      </c:pt>
                      <c:pt idx="1359">
                        <c:v>342.60009765625</c:v>
                      </c:pt>
                      <c:pt idx="1360">
                        <c:v>342.900146484375</c:v>
                      </c:pt>
                      <c:pt idx="1361">
                        <c:v>343.300048828125</c:v>
                      </c:pt>
                      <c:pt idx="1362">
                        <c:v>343.60009765625</c:v>
                      </c:pt>
                      <c:pt idx="1363">
                        <c:v>344</c:v>
                      </c:pt>
                      <c:pt idx="1364">
                        <c:v>344.300048828125</c:v>
                      </c:pt>
                      <c:pt idx="1365">
                        <c:v>344.699951171875</c:v>
                      </c:pt>
                      <c:pt idx="1366">
                        <c:v>344.89990234375</c:v>
                      </c:pt>
                      <c:pt idx="1367">
                        <c:v>345.199951171875</c:v>
                      </c:pt>
                      <c:pt idx="1368">
                        <c:v>345.60009765625</c:v>
                      </c:pt>
                      <c:pt idx="1369">
                        <c:v>346</c:v>
                      </c:pt>
                      <c:pt idx="1370">
                        <c:v>346.300048828125</c:v>
                      </c:pt>
                      <c:pt idx="1371">
                        <c:v>346.699951171875</c:v>
                      </c:pt>
                      <c:pt idx="1372">
                        <c:v>346.89990234375</c:v>
                      </c:pt>
                      <c:pt idx="1373">
                        <c:v>347.199951171875</c:v>
                      </c:pt>
                      <c:pt idx="1374">
                        <c:v>347.599853515625</c:v>
                      </c:pt>
                      <c:pt idx="1375">
                        <c:v>347.89990234375</c:v>
                      </c:pt>
                      <c:pt idx="1376">
                        <c:v>348.099853515625</c:v>
                      </c:pt>
                      <c:pt idx="1377">
                        <c:v>348.39990234375</c:v>
                      </c:pt>
                      <c:pt idx="1378">
                        <c:v>348.7998046875</c:v>
                      </c:pt>
                      <c:pt idx="1379">
                        <c:v>349.199951171875</c:v>
                      </c:pt>
                      <c:pt idx="1380">
                        <c:v>349.499755859375</c:v>
                      </c:pt>
                      <c:pt idx="1381">
                        <c:v>349.7998046875</c:v>
                      </c:pt>
                      <c:pt idx="1382">
                        <c:v>350.199951171875</c:v>
                      </c:pt>
                      <c:pt idx="1383">
                        <c:v>350.499755859375</c:v>
                      </c:pt>
                      <c:pt idx="1384">
                        <c:v>350.599853515625</c:v>
                      </c:pt>
                      <c:pt idx="1385">
                        <c:v>350.89990234375</c:v>
                      </c:pt>
                      <c:pt idx="1386">
                        <c:v>351.19970703125</c:v>
                      </c:pt>
                      <c:pt idx="1387">
                        <c:v>351.599853515625</c:v>
                      </c:pt>
                      <c:pt idx="1388">
                        <c:v>351.89990234375</c:v>
                      </c:pt>
                      <c:pt idx="1389">
                        <c:v>352.2001953125</c:v>
                      </c:pt>
                      <c:pt idx="1390">
                        <c:v>352.60009765625</c:v>
                      </c:pt>
                      <c:pt idx="1391">
                        <c:v>353.000244140625</c:v>
                      </c:pt>
                      <c:pt idx="1392">
                        <c:v>353.400146484375</c:v>
                      </c:pt>
                      <c:pt idx="1393">
                        <c:v>353.7001953125</c:v>
                      </c:pt>
                      <c:pt idx="1394">
                        <c:v>354.000244140625</c:v>
                      </c:pt>
                      <c:pt idx="1395">
                        <c:v>354.300048828125</c:v>
                      </c:pt>
                      <c:pt idx="1396">
                        <c:v>354.5</c:v>
                      </c:pt>
                      <c:pt idx="1397">
                        <c:v>354.900146484375</c:v>
                      </c:pt>
                      <c:pt idx="1398">
                        <c:v>355.2001953125</c:v>
                      </c:pt>
                      <c:pt idx="1399">
                        <c:v>355.5</c:v>
                      </c:pt>
                      <c:pt idx="1400">
                        <c:v>355.7001953125</c:v>
                      </c:pt>
                      <c:pt idx="1401">
                        <c:v>356</c:v>
                      </c:pt>
                      <c:pt idx="1402">
                        <c:v>356.400146484375</c:v>
                      </c:pt>
                      <c:pt idx="1403">
                        <c:v>356.60009765625</c:v>
                      </c:pt>
                      <c:pt idx="1404">
                        <c:v>356.900146484375</c:v>
                      </c:pt>
                      <c:pt idx="1405">
                        <c:v>357.300048828125</c:v>
                      </c:pt>
                      <c:pt idx="1406">
                        <c:v>357.60009765625</c:v>
                      </c:pt>
                      <c:pt idx="1407">
                        <c:v>357.89990234375</c:v>
                      </c:pt>
                      <c:pt idx="1408">
                        <c:v>358.199951171875</c:v>
                      </c:pt>
                      <c:pt idx="1409">
                        <c:v>358.60009765625</c:v>
                      </c:pt>
                      <c:pt idx="1410">
                        <c:v>359</c:v>
                      </c:pt>
                      <c:pt idx="1411">
                        <c:v>359.300048828125</c:v>
                      </c:pt>
                      <c:pt idx="1412">
                        <c:v>359.599853515625</c:v>
                      </c:pt>
                      <c:pt idx="1413">
                        <c:v>359.89990234375</c:v>
                      </c:pt>
                      <c:pt idx="1414">
                        <c:v>360.099853515625</c:v>
                      </c:pt>
                      <c:pt idx="1415">
                        <c:v>360.5</c:v>
                      </c:pt>
                      <c:pt idx="1416">
                        <c:v>360.7998046875</c:v>
                      </c:pt>
                      <c:pt idx="1417">
                        <c:v>361.099853515625</c:v>
                      </c:pt>
                      <c:pt idx="1418">
                        <c:v>361.39990234375</c:v>
                      </c:pt>
                      <c:pt idx="1419">
                        <c:v>361.599853515625</c:v>
                      </c:pt>
                      <c:pt idx="1420">
                        <c:v>361.7998046875</c:v>
                      </c:pt>
                      <c:pt idx="1421">
                        <c:v>362.199951171875</c:v>
                      </c:pt>
                      <c:pt idx="1422">
                        <c:v>362.499755859375</c:v>
                      </c:pt>
                      <c:pt idx="1423">
                        <c:v>362.89990234375</c:v>
                      </c:pt>
                      <c:pt idx="1424">
                        <c:v>363.099853515625</c:v>
                      </c:pt>
                      <c:pt idx="1425">
                        <c:v>363.39990234375</c:v>
                      </c:pt>
                      <c:pt idx="1426">
                        <c:v>363.7998046875</c:v>
                      </c:pt>
                      <c:pt idx="1427">
                        <c:v>363.999755859375</c:v>
                      </c:pt>
                      <c:pt idx="1428">
                        <c:v>364.39990234375</c:v>
                      </c:pt>
                      <c:pt idx="1429">
                        <c:v>364.599853515625</c:v>
                      </c:pt>
                      <c:pt idx="1430">
                        <c:v>365.000244140625</c:v>
                      </c:pt>
                      <c:pt idx="1431">
                        <c:v>365.2001953125</c:v>
                      </c:pt>
                      <c:pt idx="1432">
                        <c:v>365.60009765625</c:v>
                      </c:pt>
                      <c:pt idx="1433">
                        <c:v>366.000244140625</c:v>
                      </c:pt>
                      <c:pt idx="1434">
                        <c:v>366.300048828125</c:v>
                      </c:pt>
                      <c:pt idx="1435">
                        <c:v>366.400146484375</c:v>
                      </c:pt>
                      <c:pt idx="1436">
                        <c:v>366.800048828125</c:v>
                      </c:pt>
                      <c:pt idx="1437">
                        <c:v>367.10009765625</c:v>
                      </c:pt>
                      <c:pt idx="1438">
                        <c:v>367.400146484375</c:v>
                      </c:pt>
                      <c:pt idx="1439">
                        <c:v>367.5</c:v>
                      </c:pt>
                      <c:pt idx="1440">
                        <c:v>367.800048828125</c:v>
                      </c:pt>
                      <c:pt idx="1441">
                        <c:v>368.2001953125</c:v>
                      </c:pt>
                      <c:pt idx="1442">
                        <c:v>368.400146484375</c:v>
                      </c:pt>
                      <c:pt idx="1443">
                        <c:v>368.699951171875</c:v>
                      </c:pt>
                      <c:pt idx="1444">
                        <c:v>369.10009765625</c:v>
                      </c:pt>
                      <c:pt idx="1445">
                        <c:v>369.400146484375</c:v>
                      </c:pt>
                      <c:pt idx="1446">
                        <c:v>369.699951171875</c:v>
                      </c:pt>
                      <c:pt idx="1447">
                        <c:v>370</c:v>
                      </c:pt>
                      <c:pt idx="1448">
                        <c:v>370.300048828125</c:v>
                      </c:pt>
                      <c:pt idx="1449">
                        <c:v>370.5</c:v>
                      </c:pt>
                      <c:pt idx="1450">
                        <c:v>370.89990234375</c:v>
                      </c:pt>
                      <c:pt idx="1451">
                        <c:v>371.10009765625</c:v>
                      </c:pt>
                      <c:pt idx="1452">
                        <c:v>371.39990234375</c:v>
                      </c:pt>
                      <c:pt idx="1453">
                        <c:v>371.60009765625</c:v>
                      </c:pt>
                      <c:pt idx="1454">
                        <c:v>372</c:v>
                      </c:pt>
                      <c:pt idx="1455">
                        <c:v>372.199951171875</c:v>
                      </c:pt>
                      <c:pt idx="1456">
                        <c:v>372.599853515625</c:v>
                      </c:pt>
                      <c:pt idx="1457">
                        <c:v>372.89990234375</c:v>
                      </c:pt>
                      <c:pt idx="1458">
                        <c:v>373.199951171875</c:v>
                      </c:pt>
                      <c:pt idx="1459">
                        <c:v>373.39990234375</c:v>
                      </c:pt>
                      <c:pt idx="1460">
                        <c:v>373.699951171875</c:v>
                      </c:pt>
                      <c:pt idx="1461">
                        <c:v>374</c:v>
                      </c:pt>
                      <c:pt idx="1462">
                        <c:v>374.2998046875</c:v>
                      </c:pt>
                      <c:pt idx="1463">
                        <c:v>374.599853515625</c:v>
                      </c:pt>
                      <c:pt idx="1464">
                        <c:v>374.7998046875</c:v>
                      </c:pt>
                      <c:pt idx="1465">
                        <c:v>375.099853515625</c:v>
                      </c:pt>
                      <c:pt idx="1466">
                        <c:v>375.2998046875</c:v>
                      </c:pt>
                      <c:pt idx="1467">
                        <c:v>375.599853515625</c:v>
                      </c:pt>
                      <c:pt idx="1468">
                        <c:v>375.89990234375</c:v>
                      </c:pt>
                      <c:pt idx="1469">
                        <c:v>376.199951171875</c:v>
                      </c:pt>
                      <c:pt idx="1470">
                        <c:v>376.39990234375</c:v>
                      </c:pt>
                      <c:pt idx="1471">
                        <c:v>376.599853515625</c:v>
                      </c:pt>
                      <c:pt idx="1472">
                        <c:v>376.89990234375</c:v>
                      </c:pt>
                      <c:pt idx="1473">
                        <c:v>377.19970703125</c:v>
                      </c:pt>
                      <c:pt idx="1474">
                        <c:v>377.39990234375</c:v>
                      </c:pt>
                      <c:pt idx="1475">
                        <c:v>377.7001953125</c:v>
                      </c:pt>
                      <c:pt idx="1476">
                        <c:v>378.000244140625</c:v>
                      </c:pt>
                      <c:pt idx="1477">
                        <c:v>378.2001953125</c:v>
                      </c:pt>
                      <c:pt idx="1478">
                        <c:v>378.500244140625</c:v>
                      </c:pt>
                      <c:pt idx="1479">
                        <c:v>378.800048828125</c:v>
                      </c:pt>
                      <c:pt idx="1480">
                        <c:v>379.000244140625</c:v>
                      </c:pt>
                      <c:pt idx="1481">
                        <c:v>379.400146484375</c:v>
                      </c:pt>
                      <c:pt idx="1482">
                        <c:v>379.60009765625</c:v>
                      </c:pt>
                      <c:pt idx="1483">
                        <c:v>379.900146484375</c:v>
                      </c:pt>
                      <c:pt idx="1484">
                        <c:v>380.2001953125</c:v>
                      </c:pt>
                      <c:pt idx="1485">
                        <c:v>380.400146484375</c:v>
                      </c:pt>
                      <c:pt idx="1486">
                        <c:v>380.7001953125</c:v>
                      </c:pt>
                      <c:pt idx="1487">
                        <c:v>380.900146484375</c:v>
                      </c:pt>
                      <c:pt idx="1488">
                        <c:v>381.2001953125</c:v>
                      </c:pt>
                      <c:pt idx="1489">
                        <c:v>381.300048828125</c:v>
                      </c:pt>
                      <c:pt idx="1490">
                        <c:v>381.5</c:v>
                      </c:pt>
                      <c:pt idx="1491">
                        <c:v>381.800048828125</c:v>
                      </c:pt>
                      <c:pt idx="1492">
                        <c:v>382.10009765625</c:v>
                      </c:pt>
                      <c:pt idx="1493">
                        <c:v>382.300048828125</c:v>
                      </c:pt>
                      <c:pt idx="1494">
                        <c:v>382.60009765625</c:v>
                      </c:pt>
                      <c:pt idx="1495">
                        <c:v>382.800048828125</c:v>
                      </c:pt>
                      <c:pt idx="1496">
                        <c:v>383.10009765625</c:v>
                      </c:pt>
                      <c:pt idx="1497">
                        <c:v>383.39990234375</c:v>
                      </c:pt>
                      <c:pt idx="1498">
                        <c:v>383.699951171875</c:v>
                      </c:pt>
                      <c:pt idx="1499">
                        <c:v>384.10009765625</c:v>
                      </c:pt>
                      <c:pt idx="1500">
                        <c:v>384.300048828125</c:v>
                      </c:pt>
                      <c:pt idx="1501">
                        <c:v>384.60009765625</c:v>
                      </c:pt>
                      <c:pt idx="1502">
                        <c:v>384.89990234375</c:v>
                      </c:pt>
                      <c:pt idx="1503">
                        <c:v>385.099853515625</c:v>
                      </c:pt>
                      <c:pt idx="1504">
                        <c:v>385.39990234375</c:v>
                      </c:pt>
                      <c:pt idx="1505">
                        <c:v>385.599853515625</c:v>
                      </c:pt>
                      <c:pt idx="1506">
                        <c:v>385.89990234375</c:v>
                      </c:pt>
                      <c:pt idx="1507">
                        <c:v>386</c:v>
                      </c:pt>
                      <c:pt idx="1508">
                        <c:v>386.2998046875</c:v>
                      </c:pt>
                      <c:pt idx="1509">
                        <c:v>386.599853515625</c:v>
                      </c:pt>
                      <c:pt idx="1510">
                        <c:v>386.7998046875</c:v>
                      </c:pt>
                      <c:pt idx="1511">
                        <c:v>387.099853515625</c:v>
                      </c:pt>
                      <c:pt idx="1512">
                        <c:v>387.2998046875</c:v>
                      </c:pt>
                      <c:pt idx="1513">
                        <c:v>387.599853515625</c:v>
                      </c:pt>
                      <c:pt idx="1514">
                        <c:v>387.7998046875</c:v>
                      </c:pt>
                      <c:pt idx="1515">
                        <c:v>388.099853515625</c:v>
                      </c:pt>
                      <c:pt idx="1516">
                        <c:v>388.39990234375</c:v>
                      </c:pt>
                      <c:pt idx="1517">
                        <c:v>388.599853515625</c:v>
                      </c:pt>
                      <c:pt idx="1518">
                        <c:v>388.7998046875</c:v>
                      </c:pt>
                      <c:pt idx="1519">
                        <c:v>389.199951171875</c:v>
                      </c:pt>
                      <c:pt idx="1520">
                        <c:v>389.39990234375</c:v>
                      </c:pt>
                      <c:pt idx="1521">
                        <c:v>389.69970703125</c:v>
                      </c:pt>
                      <c:pt idx="1522">
                        <c:v>389.89990234375</c:v>
                      </c:pt>
                      <c:pt idx="1523">
                        <c:v>390.2998046875</c:v>
                      </c:pt>
                      <c:pt idx="1524">
                        <c:v>390.60009765625</c:v>
                      </c:pt>
                      <c:pt idx="1525">
                        <c:v>390.80029296875</c:v>
                      </c:pt>
                      <c:pt idx="1526">
                        <c:v>391.10009765625</c:v>
                      </c:pt>
                      <c:pt idx="1527">
                        <c:v>391.400146484375</c:v>
                      </c:pt>
                      <c:pt idx="1528">
                        <c:v>391.500244140625</c:v>
                      </c:pt>
                      <c:pt idx="1529">
                        <c:v>391.800048828125</c:v>
                      </c:pt>
                      <c:pt idx="1530">
                        <c:v>392.000244140625</c:v>
                      </c:pt>
                      <c:pt idx="1531">
                        <c:v>392.400146484375</c:v>
                      </c:pt>
                      <c:pt idx="1532">
                        <c:v>392.60009765625</c:v>
                      </c:pt>
                      <c:pt idx="1533">
                        <c:v>392.900146484375</c:v>
                      </c:pt>
                      <c:pt idx="1534">
                        <c:v>393.300048828125</c:v>
                      </c:pt>
                      <c:pt idx="1535">
                        <c:v>393.60009765625</c:v>
                      </c:pt>
                      <c:pt idx="1536">
                        <c:v>393.900146484375</c:v>
                      </c:pt>
                      <c:pt idx="1537">
                        <c:v>394.199951171875</c:v>
                      </c:pt>
                      <c:pt idx="1538">
                        <c:v>394.60009765625</c:v>
                      </c:pt>
                      <c:pt idx="1539">
                        <c:v>394.900146484375</c:v>
                      </c:pt>
                      <c:pt idx="1540">
                        <c:v>395.199951171875</c:v>
                      </c:pt>
                      <c:pt idx="1541">
                        <c:v>395.400146484375</c:v>
                      </c:pt>
                      <c:pt idx="1542">
                        <c:v>395.699951171875</c:v>
                      </c:pt>
                      <c:pt idx="1543">
                        <c:v>396</c:v>
                      </c:pt>
                      <c:pt idx="1544">
                        <c:v>396.300048828125</c:v>
                      </c:pt>
                      <c:pt idx="1545">
                        <c:v>396.60009765625</c:v>
                      </c:pt>
                      <c:pt idx="1546">
                        <c:v>396.800048828125</c:v>
                      </c:pt>
                      <c:pt idx="1547">
                        <c:v>397</c:v>
                      </c:pt>
                      <c:pt idx="1548">
                        <c:v>397.300048828125</c:v>
                      </c:pt>
                      <c:pt idx="1549">
                        <c:v>397.699951171875</c:v>
                      </c:pt>
                      <c:pt idx="1550">
                        <c:v>397.89990234375</c:v>
                      </c:pt>
                      <c:pt idx="1551">
                        <c:v>398.300048828125</c:v>
                      </c:pt>
                      <c:pt idx="1552">
                        <c:v>398.599853515625</c:v>
                      </c:pt>
                      <c:pt idx="1553">
                        <c:v>398.89990234375</c:v>
                      </c:pt>
                      <c:pt idx="1554">
                        <c:v>399.199951171875</c:v>
                      </c:pt>
                      <c:pt idx="1555">
                        <c:v>399.599853515625</c:v>
                      </c:pt>
                      <c:pt idx="1556">
                        <c:v>399.89990234375</c:v>
                      </c:pt>
                      <c:pt idx="1557">
                        <c:v>400.199951171875</c:v>
                      </c:pt>
                      <c:pt idx="1558">
                        <c:v>400.5</c:v>
                      </c:pt>
                      <c:pt idx="1559">
                        <c:v>400.89990234375</c:v>
                      </c:pt>
                      <c:pt idx="1560">
                        <c:v>401.2998046875</c:v>
                      </c:pt>
                      <c:pt idx="1561">
                        <c:v>401.599853515625</c:v>
                      </c:pt>
                      <c:pt idx="1562">
                        <c:v>401.89990234375</c:v>
                      </c:pt>
                      <c:pt idx="1563">
                        <c:v>402.19970703125</c:v>
                      </c:pt>
                      <c:pt idx="1564">
                        <c:v>402.599853515625</c:v>
                      </c:pt>
                      <c:pt idx="1565">
                        <c:v>402.89990234375</c:v>
                      </c:pt>
                      <c:pt idx="1566">
                        <c:v>403.2001953125</c:v>
                      </c:pt>
                      <c:pt idx="1567">
                        <c:v>403.400146484375</c:v>
                      </c:pt>
                      <c:pt idx="1568">
                        <c:v>403.7001953125</c:v>
                      </c:pt>
                      <c:pt idx="1569">
                        <c:v>404.000244140625</c:v>
                      </c:pt>
                      <c:pt idx="1570">
                        <c:v>404.400146484375</c:v>
                      </c:pt>
                      <c:pt idx="1571">
                        <c:v>404.7001953125</c:v>
                      </c:pt>
                      <c:pt idx="1572">
                        <c:v>405.000244140625</c:v>
                      </c:pt>
                      <c:pt idx="1573">
                        <c:v>405.400146484375</c:v>
                      </c:pt>
                      <c:pt idx="1574">
                        <c:v>405.60009765625</c:v>
                      </c:pt>
                      <c:pt idx="1575">
                        <c:v>406</c:v>
                      </c:pt>
                      <c:pt idx="1576">
                        <c:v>406.400146484375</c:v>
                      </c:pt>
                      <c:pt idx="1577">
                        <c:v>406.800048828125</c:v>
                      </c:pt>
                      <c:pt idx="1578">
                        <c:v>407.10009765625</c:v>
                      </c:pt>
                      <c:pt idx="1579">
                        <c:v>407.400146484375</c:v>
                      </c:pt>
                      <c:pt idx="1580">
                        <c:v>407.699951171875</c:v>
                      </c:pt>
                      <c:pt idx="1581">
                        <c:v>408.10009765625</c:v>
                      </c:pt>
                      <c:pt idx="1582">
                        <c:v>408.300048828125</c:v>
                      </c:pt>
                      <c:pt idx="1583">
                        <c:v>408.5</c:v>
                      </c:pt>
                      <c:pt idx="1584">
                        <c:v>408.800048828125</c:v>
                      </c:pt>
                      <c:pt idx="1585">
                        <c:v>409.10009765625</c:v>
                      </c:pt>
                      <c:pt idx="1586">
                        <c:v>409.5</c:v>
                      </c:pt>
                      <c:pt idx="1587">
                        <c:v>409.800048828125</c:v>
                      </c:pt>
                      <c:pt idx="1588">
                        <c:v>410.199951171875</c:v>
                      </c:pt>
                      <c:pt idx="1589">
                        <c:v>410.599853515625</c:v>
                      </c:pt>
                      <c:pt idx="1590">
                        <c:v>410.89990234375</c:v>
                      </c:pt>
                      <c:pt idx="1591">
                        <c:v>411.199951171875</c:v>
                      </c:pt>
                      <c:pt idx="1592">
                        <c:v>411.5</c:v>
                      </c:pt>
                      <c:pt idx="1593">
                        <c:v>411.89990234375</c:v>
                      </c:pt>
                      <c:pt idx="1594">
                        <c:v>412.199951171875</c:v>
                      </c:pt>
                      <c:pt idx="1595">
                        <c:v>412.599853515625</c:v>
                      </c:pt>
                      <c:pt idx="1596">
                        <c:v>413</c:v>
                      </c:pt>
                      <c:pt idx="1597">
                        <c:v>413.2998046875</c:v>
                      </c:pt>
                      <c:pt idx="1598">
                        <c:v>413.499755859375</c:v>
                      </c:pt>
                      <c:pt idx="1599">
                        <c:v>413.7998046875</c:v>
                      </c:pt>
                      <c:pt idx="1600">
                        <c:v>414.099853515625</c:v>
                      </c:pt>
                      <c:pt idx="1601">
                        <c:v>414.39990234375</c:v>
                      </c:pt>
                      <c:pt idx="1602">
                        <c:v>414.7998046875</c:v>
                      </c:pt>
                      <c:pt idx="1603">
                        <c:v>415.099853515625</c:v>
                      </c:pt>
                      <c:pt idx="1604">
                        <c:v>415.499755859375</c:v>
                      </c:pt>
                      <c:pt idx="1605">
                        <c:v>415.7998046875</c:v>
                      </c:pt>
                      <c:pt idx="1606">
                        <c:v>416.2001953125</c:v>
                      </c:pt>
                      <c:pt idx="1607">
                        <c:v>416.500244140625</c:v>
                      </c:pt>
                      <c:pt idx="1608">
                        <c:v>416.900146484375</c:v>
                      </c:pt>
                      <c:pt idx="1609">
                        <c:v>417.300048828125</c:v>
                      </c:pt>
                      <c:pt idx="1610">
                        <c:v>417.60009765625</c:v>
                      </c:pt>
                      <c:pt idx="1611">
                        <c:v>417.900146484375</c:v>
                      </c:pt>
                      <c:pt idx="1612">
                        <c:v>418.300048828125</c:v>
                      </c:pt>
                      <c:pt idx="1613">
                        <c:v>418.7001953125</c:v>
                      </c:pt>
                      <c:pt idx="1614">
                        <c:v>419.10009765625</c:v>
                      </c:pt>
                      <c:pt idx="1615">
                        <c:v>419.5</c:v>
                      </c:pt>
                      <c:pt idx="1616">
                        <c:v>419.60009765625</c:v>
                      </c:pt>
                      <c:pt idx="1617">
                        <c:v>419.900146484375</c:v>
                      </c:pt>
                      <c:pt idx="1618">
                        <c:v>420.300048828125</c:v>
                      </c:pt>
                      <c:pt idx="1619">
                        <c:v>420.5</c:v>
                      </c:pt>
                      <c:pt idx="1620">
                        <c:v>420.800048828125</c:v>
                      </c:pt>
                      <c:pt idx="1621">
                        <c:v>421.199951171875</c:v>
                      </c:pt>
                      <c:pt idx="1622">
                        <c:v>421.5</c:v>
                      </c:pt>
                      <c:pt idx="1623">
                        <c:v>421.699951171875</c:v>
                      </c:pt>
                      <c:pt idx="1624">
                        <c:v>422</c:v>
                      </c:pt>
                      <c:pt idx="1625">
                        <c:v>422.5</c:v>
                      </c:pt>
                      <c:pt idx="1626">
                        <c:v>422.800048828125</c:v>
                      </c:pt>
                      <c:pt idx="1627">
                        <c:v>423.099853515625</c:v>
                      </c:pt>
                      <c:pt idx="1628">
                        <c:v>423.5</c:v>
                      </c:pt>
                      <c:pt idx="1629">
                        <c:v>423.800048828125</c:v>
                      </c:pt>
                      <c:pt idx="1630">
                        <c:v>424.199951171875</c:v>
                      </c:pt>
                      <c:pt idx="1631">
                        <c:v>424.599853515625</c:v>
                      </c:pt>
                      <c:pt idx="1632">
                        <c:v>424.89990234375</c:v>
                      </c:pt>
                      <c:pt idx="1633">
                        <c:v>425.199951171875</c:v>
                      </c:pt>
                      <c:pt idx="1634">
                        <c:v>425.39990234375</c:v>
                      </c:pt>
                      <c:pt idx="1635">
                        <c:v>425.699951171875</c:v>
                      </c:pt>
                      <c:pt idx="1636">
                        <c:v>426.099853515625</c:v>
                      </c:pt>
                      <c:pt idx="1637">
                        <c:v>426.39990234375</c:v>
                      </c:pt>
                      <c:pt idx="1638">
                        <c:v>426.699951171875</c:v>
                      </c:pt>
                      <c:pt idx="1639">
                        <c:v>427.099853515625</c:v>
                      </c:pt>
                      <c:pt idx="1640">
                        <c:v>427.39990234375</c:v>
                      </c:pt>
                      <c:pt idx="1641">
                        <c:v>427.7998046875</c:v>
                      </c:pt>
                      <c:pt idx="1642">
                        <c:v>428.099853515625</c:v>
                      </c:pt>
                      <c:pt idx="1643">
                        <c:v>428.39990234375</c:v>
                      </c:pt>
                      <c:pt idx="1644">
                        <c:v>428.80029296875</c:v>
                      </c:pt>
                      <c:pt idx="1645">
                        <c:v>429.10009765625</c:v>
                      </c:pt>
                      <c:pt idx="1646">
                        <c:v>429.500244140625</c:v>
                      </c:pt>
                      <c:pt idx="1647">
                        <c:v>429.900146484375</c:v>
                      </c:pt>
                      <c:pt idx="1648">
                        <c:v>430.2001953125</c:v>
                      </c:pt>
                      <c:pt idx="1649">
                        <c:v>430.300048828125</c:v>
                      </c:pt>
                      <c:pt idx="1650">
                        <c:v>430.7001953125</c:v>
                      </c:pt>
                      <c:pt idx="1651">
                        <c:v>431.10009765625</c:v>
                      </c:pt>
                      <c:pt idx="1652">
                        <c:v>431.400146484375</c:v>
                      </c:pt>
                      <c:pt idx="1653">
                        <c:v>431.7001953125</c:v>
                      </c:pt>
                      <c:pt idx="1654">
                        <c:v>432.10009765625</c:v>
                      </c:pt>
                      <c:pt idx="1655">
                        <c:v>432.5</c:v>
                      </c:pt>
                      <c:pt idx="1656">
                        <c:v>432.800048828125</c:v>
                      </c:pt>
                      <c:pt idx="1657">
                        <c:v>433.199951171875</c:v>
                      </c:pt>
                      <c:pt idx="1658">
                        <c:v>433.5</c:v>
                      </c:pt>
                      <c:pt idx="1659">
                        <c:v>433.800048828125</c:v>
                      </c:pt>
                      <c:pt idx="1660">
                        <c:v>434.10009765625</c:v>
                      </c:pt>
                      <c:pt idx="1661">
                        <c:v>434.39990234375</c:v>
                      </c:pt>
                      <c:pt idx="1662">
                        <c:v>434.699951171875</c:v>
                      </c:pt>
                      <c:pt idx="1663">
                        <c:v>435</c:v>
                      </c:pt>
                      <c:pt idx="1664">
                        <c:v>435.39990234375</c:v>
                      </c:pt>
                      <c:pt idx="1665">
                        <c:v>435.800048828125</c:v>
                      </c:pt>
                      <c:pt idx="1666">
                        <c:v>435.89990234375</c:v>
                      </c:pt>
                      <c:pt idx="1667">
                        <c:v>436.300048828125</c:v>
                      </c:pt>
                      <c:pt idx="1668">
                        <c:v>436.5</c:v>
                      </c:pt>
                      <c:pt idx="1669">
                        <c:v>436.89990234375</c:v>
                      </c:pt>
                      <c:pt idx="1670">
                        <c:v>437.199951171875</c:v>
                      </c:pt>
                      <c:pt idx="1671">
                        <c:v>437.599853515625</c:v>
                      </c:pt>
                      <c:pt idx="1672">
                        <c:v>437.89990234375</c:v>
                      </c:pt>
                      <c:pt idx="1673">
                        <c:v>438.39990234375</c:v>
                      </c:pt>
                      <c:pt idx="1674">
                        <c:v>438.699951171875</c:v>
                      </c:pt>
                      <c:pt idx="1675">
                        <c:v>438.999755859375</c:v>
                      </c:pt>
                      <c:pt idx="1676">
                        <c:v>439.39990234375</c:v>
                      </c:pt>
                      <c:pt idx="1677">
                        <c:v>439.699951171875</c:v>
                      </c:pt>
                      <c:pt idx="1678">
                        <c:v>440.099853515625</c:v>
                      </c:pt>
                      <c:pt idx="1679">
                        <c:v>440.2998046875</c:v>
                      </c:pt>
                      <c:pt idx="1680">
                        <c:v>440.599853515625</c:v>
                      </c:pt>
                      <c:pt idx="1681">
                        <c:v>440.999755859375</c:v>
                      </c:pt>
                      <c:pt idx="1682">
                        <c:v>441.2998046875</c:v>
                      </c:pt>
                      <c:pt idx="1683">
                        <c:v>441.499755859375</c:v>
                      </c:pt>
                      <c:pt idx="1684">
                        <c:v>441.80029296875</c:v>
                      </c:pt>
                      <c:pt idx="1685">
                        <c:v>442.2001953125</c:v>
                      </c:pt>
                      <c:pt idx="1686">
                        <c:v>442.500244140625</c:v>
                      </c:pt>
                      <c:pt idx="1687">
                        <c:v>442.900146484375</c:v>
                      </c:pt>
                      <c:pt idx="1688">
                        <c:v>443.2001953125</c:v>
                      </c:pt>
                      <c:pt idx="1689">
                        <c:v>443.500244140625</c:v>
                      </c:pt>
                      <c:pt idx="1690">
                        <c:v>443.900146484375</c:v>
                      </c:pt>
                      <c:pt idx="1691">
                        <c:v>444</c:v>
                      </c:pt>
                      <c:pt idx="1692">
                        <c:v>444.300048828125</c:v>
                      </c:pt>
                      <c:pt idx="1693">
                        <c:v>444.7001953125</c:v>
                      </c:pt>
                      <c:pt idx="1694">
                        <c:v>445</c:v>
                      </c:pt>
                      <c:pt idx="1695">
                        <c:v>445.300048828125</c:v>
                      </c:pt>
                      <c:pt idx="1696">
                        <c:v>445.60009765625</c:v>
                      </c:pt>
                      <c:pt idx="1697">
                        <c:v>446.10009765625</c:v>
                      </c:pt>
                      <c:pt idx="1698">
                        <c:v>446.400146484375</c:v>
                      </c:pt>
                      <c:pt idx="1699">
                        <c:v>446.800048828125</c:v>
                      </c:pt>
                      <c:pt idx="1700">
                        <c:v>447</c:v>
                      </c:pt>
                      <c:pt idx="1701">
                        <c:v>447.39990234375</c:v>
                      </c:pt>
                      <c:pt idx="1702">
                        <c:v>447.699951171875</c:v>
                      </c:pt>
                      <c:pt idx="1703">
                        <c:v>448</c:v>
                      </c:pt>
                      <c:pt idx="1704">
                        <c:v>448.199951171875</c:v>
                      </c:pt>
                      <c:pt idx="1705">
                        <c:v>448.599853515625</c:v>
                      </c:pt>
                      <c:pt idx="1706">
                        <c:v>448.89990234375</c:v>
                      </c:pt>
                      <c:pt idx="1707">
                        <c:v>449.199951171875</c:v>
                      </c:pt>
                      <c:pt idx="1708">
                        <c:v>449.5</c:v>
                      </c:pt>
                      <c:pt idx="1709">
                        <c:v>449.800048828125</c:v>
                      </c:pt>
                      <c:pt idx="1710">
                        <c:v>450.099853515625</c:v>
                      </c:pt>
                      <c:pt idx="1711">
                        <c:v>450.39990234375</c:v>
                      </c:pt>
                      <c:pt idx="1712">
                        <c:v>450.599853515625</c:v>
                      </c:pt>
                      <c:pt idx="1713">
                        <c:v>450.89990234375</c:v>
                      </c:pt>
                      <c:pt idx="1714">
                        <c:v>451.199951171875</c:v>
                      </c:pt>
                      <c:pt idx="1715">
                        <c:v>451.5</c:v>
                      </c:pt>
                      <c:pt idx="1716">
                        <c:v>451.89990234375</c:v>
                      </c:pt>
                      <c:pt idx="1717">
                        <c:v>452.199951171875</c:v>
                      </c:pt>
                      <c:pt idx="1718">
                        <c:v>452.499755859375</c:v>
                      </c:pt>
                      <c:pt idx="1719">
                        <c:v>452.7998046875</c:v>
                      </c:pt>
                      <c:pt idx="1720">
                        <c:v>453.099853515625</c:v>
                      </c:pt>
                      <c:pt idx="1721">
                        <c:v>453.499755859375</c:v>
                      </c:pt>
                      <c:pt idx="1722">
                        <c:v>453.7998046875</c:v>
                      </c:pt>
                      <c:pt idx="1723">
                        <c:v>453.999755859375</c:v>
                      </c:pt>
                      <c:pt idx="1724">
                        <c:v>454.19970703125</c:v>
                      </c:pt>
                      <c:pt idx="1725">
                        <c:v>454.500244140625</c:v>
                      </c:pt>
                      <c:pt idx="1726">
                        <c:v>454.80029296875</c:v>
                      </c:pt>
                      <c:pt idx="1727">
                        <c:v>455.10009765625</c:v>
                      </c:pt>
                      <c:pt idx="1728">
                        <c:v>455.400146484375</c:v>
                      </c:pt>
                      <c:pt idx="1729">
                        <c:v>455.7001953125</c:v>
                      </c:pt>
                      <c:pt idx="1730">
                        <c:v>456.000244140625</c:v>
                      </c:pt>
                      <c:pt idx="1731">
                        <c:v>456.2001953125</c:v>
                      </c:pt>
                      <c:pt idx="1732">
                        <c:v>456.60009765625</c:v>
                      </c:pt>
                      <c:pt idx="1733">
                        <c:v>456.900146484375</c:v>
                      </c:pt>
                      <c:pt idx="1734">
                        <c:v>457.2001953125</c:v>
                      </c:pt>
                      <c:pt idx="1735">
                        <c:v>457.5</c:v>
                      </c:pt>
                      <c:pt idx="1736">
                        <c:v>457.800048828125</c:v>
                      </c:pt>
                      <c:pt idx="1737">
                        <c:v>458.10009765625</c:v>
                      </c:pt>
                      <c:pt idx="1738">
                        <c:v>458.5</c:v>
                      </c:pt>
                      <c:pt idx="1739">
                        <c:v>458.5</c:v>
                      </c:pt>
                      <c:pt idx="1740">
                        <c:v>458.800048828125</c:v>
                      </c:pt>
                      <c:pt idx="1741">
                        <c:v>459.10009765625</c:v>
                      </c:pt>
                      <c:pt idx="1742">
                        <c:v>459.400146484375</c:v>
                      </c:pt>
                      <c:pt idx="1743">
                        <c:v>459.699951171875</c:v>
                      </c:pt>
                      <c:pt idx="1744">
                        <c:v>460</c:v>
                      </c:pt>
                      <c:pt idx="1745">
                        <c:v>460.300048828125</c:v>
                      </c:pt>
                      <c:pt idx="1746">
                        <c:v>460.5</c:v>
                      </c:pt>
                      <c:pt idx="1747">
                        <c:v>460.800048828125</c:v>
                      </c:pt>
                      <c:pt idx="1748">
                        <c:v>461.10009765625</c:v>
                      </c:pt>
                      <c:pt idx="1749">
                        <c:v>461.39990234375</c:v>
                      </c:pt>
                      <c:pt idx="1750">
                        <c:v>461.699951171875</c:v>
                      </c:pt>
                      <c:pt idx="1751">
                        <c:v>462.199951171875</c:v>
                      </c:pt>
                      <c:pt idx="1752">
                        <c:v>462.5</c:v>
                      </c:pt>
                      <c:pt idx="1753">
                        <c:v>462.800048828125</c:v>
                      </c:pt>
                      <c:pt idx="1754">
                        <c:v>463.099853515625</c:v>
                      </c:pt>
                      <c:pt idx="1755">
                        <c:v>463.39990234375</c:v>
                      </c:pt>
                      <c:pt idx="1756">
                        <c:v>463.699951171875</c:v>
                      </c:pt>
                      <c:pt idx="1757">
                        <c:v>463.7998046875</c:v>
                      </c:pt>
                      <c:pt idx="1758">
                        <c:v>464.199951171875</c:v>
                      </c:pt>
                      <c:pt idx="1759">
                        <c:v>464.39990234375</c:v>
                      </c:pt>
                      <c:pt idx="1760">
                        <c:v>464.699951171875</c:v>
                      </c:pt>
                      <c:pt idx="1761">
                        <c:v>465.099853515625</c:v>
                      </c:pt>
                      <c:pt idx="1762">
                        <c:v>465.2998046875</c:v>
                      </c:pt>
                      <c:pt idx="1763">
                        <c:v>465.599853515625</c:v>
                      </c:pt>
                      <c:pt idx="1764">
                        <c:v>465.89990234375</c:v>
                      </c:pt>
                      <c:pt idx="1765">
                        <c:v>466.099853515625</c:v>
                      </c:pt>
                      <c:pt idx="1766">
                        <c:v>466.39990234375</c:v>
                      </c:pt>
                      <c:pt idx="1767">
                        <c:v>466.69970703125</c:v>
                      </c:pt>
                      <c:pt idx="1768">
                        <c:v>466.999755859375</c:v>
                      </c:pt>
                      <c:pt idx="1769">
                        <c:v>467.2001953125</c:v>
                      </c:pt>
                      <c:pt idx="1770">
                        <c:v>467.500244140625</c:v>
                      </c:pt>
                      <c:pt idx="1771">
                        <c:v>467.800048828125</c:v>
                      </c:pt>
                      <c:pt idx="1772">
                        <c:v>468.10009765625</c:v>
                      </c:pt>
                      <c:pt idx="1773">
                        <c:v>468.400146484375</c:v>
                      </c:pt>
                      <c:pt idx="1774">
                        <c:v>468.7001953125</c:v>
                      </c:pt>
                      <c:pt idx="1775">
                        <c:v>469.000244140625</c:v>
                      </c:pt>
                      <c:pt idx="1776">
                        <c:v>469.2001953125</c:v>
                      </c:pt>
                      <c:pt idx="1777">
                        <c:v>469.400146484375</c:v>
                      </c:pt>
                      <c:pt idx="1778">
                        <c:v>469.7001953125</c:v>
                      </c:pt>
                      <c:pt idx="1779">
                        <c:v>470</c:v>
                      </c:pt>
                      <c:pt idx="1780">
                        <c:v>470.2001953125</c:v>
                      </c:pt>
                      <c:pt idx="1781">
                        <c:v>470.60009765625</c:v>
                      </c:pt>
                      <c:pt idx="1782">
                        <c:v>470.900146484375</c:v>
                      </c:pt>
                      <c:pt idx="1783">
                        <c:v>471.10009765625</c:v>
                      </c:pt>
                      <c:pt idx="1784">
                        <c:v>471.5</c:v>
                      </c:pt>
                      <c:pt idx="1785">
                        <c:v>471.699951171875</c:v>
                      </c:pt>
                      <c:pt idx="1786">
                        <c:v>472</c:v>
                      </c:pt>
                      <c:pt idx="1787">
                        <c:v>472.10009765625</c:v>
                      </c:pt>
                      <c:pt idx="1788">
                        <c:v>472.400146484375</c:v>
                      </c:pt>
                      <c:pt idx="1789">
                        <c:v>472.699951171875</c:v>
                      </c:pt>
                      <c:pt idx="1790">
                        <c:v>472.89990234375</c:v>
                      </c:pt>
                      <c:pt idx="1791">
                        <c:v>473.199951171875</c:v>
                      </c:pt>
                      <c:pt idx="1792">
                        <c:v>473.5</c:v>
                      </c:pt>
                      <c:pt idx="1793">
                        <c:v>473.5</c:v>
                      </c:pt>
                      <c:pt idx="1794">
                        <c:v>473.800048828125</c:v>
                      </c:pt>
                      <c:pt idx="1795">
                        <c:v>474.10009765625</c:v>
                      </c:pt>
                      <c:pt idx="1796">
                        <c:v>474.300048828125</c:v>
                      </c:pt>
                      <c:pt idx="1797">
                        <c:v>474.599853515625</c:v>
                      </c:pt>
                      <c:pt idx="1798">
                        <c:v>474.800048828125</c:v>
                      </c:pt>
                      <c:pt idx="1799">
                        <c:v>475.099853515625</c:v>
                      </c:pt>
                      <c:pt idx="1800">
                        <c:v>475.5</c:v>
                      </c:pt>
                      <c:pt idx="1801">
                        <c:v>475.7998046875</c:v>
                      </c:pt>
                      <c:pt idx="1802">
                        <c:v>476</c:v>
                      </c:pt>
                      <c:pt idx="1803">
                        <c:v>476.2998046875</c:v>
                      </c:pt>
                      <c:pt idx="1804">
                        <c:v>476.599853515625</c:v>
                      </c:pt>
                      <c:pt idx="1805">
                        <c:v>476.89990234375</c:v>
                      </c:pt>
                      <c:pt idx="1806">
                        <c:v>477</c:v>
                      </c:pt>
                      <c:pt idx="1807">
                        <c:v>477.2998046875</c:v>
                      </c:pt>
                      <c:pt idx="1808">
                        <c:v>477.599853515625</c:v>
                      </c:pt>
                      <c:pt idx="1809">
                        <c:v>477.699951171875</c:v>
                      </c:pt>
                      <c:pt idx="1810">
                        <c:v>477.999755859375</c:v>
                      </c:pt>
                      <c:pt idx="1811">
                        <c:v>478.199951171875</c:v>
                      </c:pt>
                      <c:pt idx="1812">
                        <c:v>478.499755859375</c:v>
                      </c:pt>
                      <c:pt idx="1813">
                        <c:v>478.7998046875</c:v>
                      </c:pt>
                      <c:pt idx="1814">
                        <c:v>478.999755859375</c:v>
                      </c:pt>
                      <c:pt idx="1815">
                        <c:v>479.19970703125</c:v>
                      </c:pt>
                      <c:pt idx="1816">
                        <c:v>479.499755859375</c:v>
                      </c:pt>
                      <c:pt idx="1817">
                        <c:v>479.7998046875</c:v>
                      </c:pt>
                      <c:pt idx="1818">
                        <c:v>480.000244140625</c:v>
                      </c:pt>
                      <c:pt idx="1819">
                        <c:v>480.30029296875</c:v>
                      </c:pt>
                      <c:pt idx="1820">
                        <c:v>480.500244140625</c:v>
                      </c:pt>
                      <c:pt idx="1821">
                        <c:v>480.800048828125</c:v>
                      </c:pt>
                      <c:pt idx="1822">
                        <c:v>480.900146484375</c:v>
                      </c:pt>
                      <c:pt idx="1823">
                        <c:v>481.10009765625</c:v>
                      </c:pt>
                      <c:pt idx="1824">
                        <c:v>481.300048828125</c:v>
                      </c:pt>
                      <c:pt idx="1825">
                        <c:v>481.500244140625</c:v>
                      </c:pt>
                      <c:pt idx="1826">
                        <c:v>481.800048828125</c:v>
                      </c:pt>
                      <c:pt idx="1827">
                        <c:v>482.10009765625</c:v>
                      </c:pt>
                      <c:pt idx="1828">
                        <c:v>482.300048828125</c:v>
                      </c:pt>
                      <c:pt idx="1829">
                        <c:v>482.5</c:v>
                      </c:pt>
                      <c:pt idx="1830">
                        <c:v>482.800048828125</c:v>
                      </c:pt>
                      <c:pt idx="1831">
                        <c:v>483</c:v>
                      </c:pt>
                      <c:pt idx="1832">
                        <c:v>483.2001953125</c:v>
                      </c:pt>
                      <c:pt idx="1833">
                        <c:v>483.400146484375</c:v>
                      </c:pt>
                      <c:pt idx="1834">
                        <c:v>483.7001953125</c:v>
                      </c:pt>
                      <c:pt idx="1835">
                        <c:v>483.800048828125</c:v>
                      </c:pt>
                      <c:pt idx="1836">
                        <c:v>484.199951171875</c:v>
                      </c:pt>
                      <c:pt idx="1837">
                        <c:v>484.400146484375</c:v>
                      </c:pt>
                      <c:pt idx="1838">
                        <c:v>484.5</c:v>
                      </c:pt>
                      <c:pt idx="1839">
                        <c:v>484.699951171875</c:v>
                      </c:pt>
                      <c:pt idx="1840">
                        <c:v>484.900146484375</c:v>
                      </c:pt>
                      <c:pt idx="1841">
                        <c:v>485</c:v>
                      </c:pt>
                      <c:pt idx="1842">
                        <c:v>485.10009765625</c:v>
                      </c:pt>
                      <c:pt idx="1843">
                        <c:v>485.39990234375</c:v>
                      </c:pt>
                      <c:pt idx="1844">
                        <c:v>485.60009765625</c:v>
                      </c:pt>
                      <c:pt idx="1845">
                        <c:v>485.60009765625</c:v>
                      </c:pt>
                      <c:pt idx="1846">
                        <c:v>485.800048828125</c:v>
                      </c:pt>
                      <c:pt idx="1847">
                        <c:v>486</c:v>
                      </c:pt>
                      <c:pt idx="1848">
                        <c:v>486.10009765625</c:v>
                      </c:pt>
                      <c:pt idx="1849">
                        <c:v>486.300048828125</c:v>
                      </c:pt>
                      <c:pt idx="1850">
                        <c:v>486.5</c:v>
                      </c:pt>
                      <c:pt idx="1851">
                        <c:v>486.60009765625</c:v>
                      </c:pt>
                      <c:pt idx="1852">
                        <c:v>486.699951171875</c:v>
                      </c:pt>
                      <c:pt idx="1853">
                        <c:v>486.89990234375</c:v>
                      </c:pt>
                      <c:pt idx="1854">
                        <c:v>487.099853515625</c:v>
                      </c:pt>
                      <c:pt idx="1855">
                        <c:v>487.300048828125</c:v>
                      </c:pt>
                      <c:pt idx="1856">
                        <c:v>487.39990234375</c:v>
                      </c:pt>
                      <c:pt idx="1857">
                        <c:v>487.599853515625</c:v>
                      </c:pt>
                      <c:pt idx="1858">
                        <c:v>487.699951171875</c:v>
                      </c:pt>
                      <c:pt idx="1859">
                        <c:v>487.800048828125</c:v>
                      </c:pt>
                      <c:pt idx="1860">
                        <c:v>487.89990234375</c:v>
                      </c:pt>
                      <c:pt idx="1861">
                        <c:v>488.099853515625</c:v>
                      </c:pt>
                      <c:pt idx="1862">
                        <c:v>488.199951171875</c:v>
                      </c:pt>
                      <c:pt idx="1863">
                        <c:v>488.39990234375</c:v>
                      </c:pt>
                      <c:pt idx="1864">
                        <c:v>488.5</c:v>
                      </c:pt>
                      <c:pt idx="1865">
                        <c:v>488.599853515625</c:v>
                      </c:pt>
                      <c:pt idx="1866">
                        <c:v>488.699951171875</c:v>
                      </c:pt>
                      <c:pt idx="1867">
                        <c:v>488.7998046875</c:v>
                      </c:pt>
                      <c:pt idx="1868">
                        <c:v>488.89990234375</c:v>
                      </c:pt>
                      <c:pt idx="1869">
                        <c:v>489</c:v>
                      </c:pt>
                      <c:pt idx="1870">
                        <c:v>489.199951171875</c:v>
                      </c:pt>
                      <c:pt idx="1871">
                        <c:v>489.2998046875</c:v>
                      </c:pt>
                      <c:pt idx="1872">
                        <c:v>489.39990234375</c:v>
                      </c:pt>
                      <c:pt idx="1873">
                        <c:v>489.5</c:v>
                      </c:pt>
                      <c:pt idx="1874">
                        <c:v>489.599853515625</c:v>
                      </c:pt>
                      <c:pt idx="1875">
                        <c:v>489.699951171875</c:v>
                      </c:pt>
                      <c:pt idx="1876">
                        <c:v>489.7998046875</c:v>
                      </c:pt>
                      <c:pt idx="1877">
                        <c:v>489.89990234375</c:v>
                      </c:pt>
                      <c:pt idx="1878">
                        <c:v>489.89990234375</c:v>
                      </c:pt>
                      <c:pt idx="1879">
                        <c:v>490</c:v>
                      </c:pt>
                      <c:pt idx="1880">
                        <c:v>490.099853515625</c:v>
                      </c:pt>
                      <c:pt idx="1881">
                        <c:v>490.199951171875</c:v>
                      </c:pt>
                      <c:pt idx="1882">
                        <c:v>490.2998046875</c:v>
                      </c:pt>
                      <c:pt idx="1883">
                        <c:v>490.39990234375</c:v>
                      </c:pt>
                      <c:pt idx="1884">
                        <c:v>490.599853515625</c:v>
                      </c:pt>
                      <c:pt idx="1885">
                        <c:v>490.599853515625</c:v>
                      </c:pt>
                      <c:pt idx="1886">
                        <c:v>490.699951171875</c:v>
                      </c:pt>
                      <c:pt idx="1887">
                        <c:v>490.699951171875</c:v>
                      </c:pt>
                      <c:pt idx="1888">
                        <c:v>490.7998046875</c:v>
                      </c:pt>
                      <c:pt idx="1889">
                        <c:v>490.999755859375</c:v>
                      </c:pt>
                      <c:pt idx="1890">
                        <c:v>491.099853515625</c:v>
                      </c:pt>
                      <c:pt idx="1891">
                        <c:v>491.099853515625</c:v>
                      </c:pt>
                      <c:pt idx="1892">
                        <c:v>491.199951171875</c:v>
                      </c:pt>
                      <c:pt idx="1893">
                        <c:v>491.2998046875</c:v>
                      </c:pt>
                      <c:pt idx="1894">
                        <c:v>491.2998046875</c:v>
                      </c:pt>
                      <c:pt idx="1895">
                        <c:v>491.39990234375</c:v>
                      </c:pt>
                      <c:pt idx="1896">
                        <c:v>491.39990234375</c:v>
                      </c:pt>
                      <c:pt idx="1897">
                        <c:v>491.39990234375</c:v>
                      </c:pt>
                      <c:pt idx="1898">
                        <c:v>491.499755859375</c:v>
                      </c:pt>
                      <c:pt idx="1899">
                        <c:v>491.599853515625</c:v>
                      </c:pt>
                      <c:pt idx="1900">
                        <c:v>491.699951171875</c:v>
                      </c:pt>
                      <c:pt idx="1901">
                        <c:v>491.699951171875</c:v>
                      </c:pt>
                      <c:pt idx="1902">
                        <c:v>491.89990234375</c:v>
                      </c:pt>
                      <c:pt idx="1903">
                        <c:v>491.89990234375</c:v>
                      </c:pt>
                      <c:pt idx="1904">
                        <c:v>491.999755859375</c:v>
                      </c:pt>
                      <c:pt idx="1905">
                        <c:v>492.099853515625</c:v>
                      </c:pt>
                      <c:pt idx="1906">
                        <c:v>492.099853515625</c:v>
                      </c:pt>
                      <c:pt idx="1907">
                        <c:v>492.19970703125</c:v>
                      </c:pt>
                      <c:pt idx="1908">
                        <c:v>492.19970703125</c:v>
                      </c:pt>
                      <c:pt idx="1909">
                        <c:v>492.19970703125</c:v>
                      </c:pt>
                      <c:pt idx="1910">
                        <c:v>492.2998046875</c:v>
                      </c:pt>
                      <c:pt idx="1911">
                        <c:v>492.2998046875</c:v>
                      </c:pt>
                      <c:pt idx="1912">
                        <c:v>492.39990234375</c:v>
                      </c:pt>
                      <c:pt idx="1913">
                        <c:v>492.39990234375</c:v>
                      </c:pt>
                      <c:pt idx="1914">
                        <c:v>492.499755859375</c:v>
                      </c:pt>
                      <c:pt idx="1915">
                        <c:v>492.599853515625</c:v>
                      </c:pt>
                      <c:pt idx="1916">
                        <c:v>492.599853515625</c:v>
                      </c:pt>
                      <c:pt idx="1917">
                        <c:v>492.599853515625</c:v>
                      </c:pt>
                      <c:pt idx="1918">
                        <c:v>492.599853515625</c:v>
                      </c:pt>
                      <c:pt idx="1919">
                        <c:v>492.69970703125</c:v>
                      </c:pt>
                      <c:pt idx="1920">
                        <c:v>492.599853515625</c:v>
                      </c:pt>
                      <c:pt idx="1921">
                        <c:v>492.69970703125</c:v>
                      </c:pt>
                      <c:pt idx="1922">
                        <c:v>492.69970703125</c:v>
                      </c:pt>
                      <c:pt idx="1923">
                        <c:v>492.69970703125</c:v>
                      </c:pt>
                      <c:pt idx="1924">
                        <c:v>492.80029296875</c:v>
                      </c:pt>
                      <c:pt idx="1925">
                        <c:v>492.80029296875</c:v>
                      </c:pt>
                      <c:pt idx="1926">
                        <c:v>493.000244140625</c:v>
                      </c:pt>
                      <c:pt idx="1927">
                        <c:v>493.10009765625</c:v>
                      </c:pt>
                      <c:pt idx="1928">
                        <c:v>493.10009765625</c:v>
                      </c:pt>
                      <c:pt idx="1929">
                        <c:v>493.2001953125</c:v>
                      </c:pt>
                      <c:pt idx="1930">
                        <c:v>493.2001953125</c:v>
                      </c:pt>
                      <c:pt idx="1931">
                        <c:v>493.2001953125</c:v>
                      </c:pt>
                      <c:pt idx="1932">
                        <c:v>493.10009765625</c:v>
                      </c:pt>
                      <c:pt idx="1933">
                        <c:v>493.10009765625</c:v>
                      </c:pt>
                      <c:pt idx="1934">
                        <c:v>493.10009765625</c:v>
                      </c:pt>
                      <c:pt idx="1935">
                        <c:v>493.2001953125</c:v>
                      </c:pt>
                      <c:pt idx="1936">
                        <c:v>493.2001953125</c:v>
                      </c:pt>
                      <c:pt idx="1937">
                        <c:v>493.30029296875</c:v>
                      </c:pt>
                      <c:pt idx="1938">
                        <c:v>493.30029296875</c:v>
                      </c:pt>
                      <c:pt idx="1939">
                        <c:v>493.30029296875</c:v>
                      </c:pt>
                      <c:pt idx="1940">
                        <c:v>493.400146484375</c:v>
                      </c:pt>
                      <c:pt idx="1941">
                        <c:v>493.400146484375</c:v>
                      </c:pt>
                      <c:pt idx="1942">
                        <c:v>493.400146484375</c:v>
                      </c:pt>
                      <c:pt idx="1943">
                        <c:v>493.400146484375</c:v>
                      </c:pt>
                      <c:pt idx="1944">
                        <c:v>493.400146484375</c:v>
                      </c:pt>
                      <c:pt idx="1945">
                        <c:v>493.500244140625</c:v>
                      </c:pt>
                      <c:pt idx="1946">
                        <c:v>493.500244140625</c:v>
                      </c:pt>
                      <c:pt idx="1947">
                        <c:v>493.500244140625</c:v>
                      </c:pt>
                      <c:pt idx="1948">
                        <c:v>493.60009765625</c:v>
                      </c:pt>
                      <c:pt idx="1949">
                        <c:v>493.500244140625</c:v>
                      </c:pt>
                      <c:pt idx="1950">
                        <c:v>493.60009765625</c:v>
                      </c:pt>
                      <c:pt idx="1951">
                        <c:v>493.60009765625</c:v>
                      </c:pt>
                      <c:pt idx="1952">
                        <c:v>493.7001953125</c:v>
                      </c:pt>
                      <c:pt idx="1953">
                        <c:v>493.7001953125</c:v>
                      </c:pt>
                      <c:pt idx="1954">
                        <c:v>493.7001953125</c:v>
                      </c:pt>
                      <c:pt idx="1955">
                        <c:v>493.7001953125</c:v>
                      </c:pt>
                      <c:pt idx="1956">
                        <c:v>493.7001953125</c:v>
                      </c:pt>
                      <c:pt idx="1957">
                        <c:v>493.7001953125</c:v>
                      </c:pt>
                      <c:pt idx="1958">
                        <c:v>493.7001953125</c:v>
                      </c:pt>
                      <c:pt idx="1959">
                        <c:v>493.800048828125</c:v>
                      </c:pt>
                      <c:pt idx="1960">
                        <c:v>493.800048828125</c:v>
                      </c:pt>
                      <c:pt idx="1961">
                        <c:v>493.800048828125</c:v>
                      </c:pt>
                      <c:pt idx="1962">
                        <c:v>493.900146484375</c:v>
                      </c:pt>
                      <c:pt idx="1963">
                        <c:v>494.000244140625</c:v>
                      </c:pt>
                      <c:pt idx="1964">
                        <c:v>493.900146484375</c:v>
                      </c:pt>
                      <c:pt idx="1965">
                        <c:v>494.000244140625</c:v>
                      </c:pt>
                      <c:pt idx="1966">
                        <c:v>494.000244140625</c:v>
                      </c:pt>
                      <c:pt idx="1967">
                        <c:v>493.900146484375</c:v>
                      </c:pt>
                      <c:pt idx="1968">
                        <c:v>493.800048828125</c:v>
                      </c:pt>
                      <c:pt idx="1969">
                        <c:v>493.800048828125</c:v>
                      </c:pt>
                      <c:pt idx="1970">
                        <c:v>493.900146484375</c:v>
                      </c:pt>
                      <c:pt idx="1971">
                        <c:v>493.800048828125</c:v>
                      </c:pt>
                      <c:pt idx="1972">
                        <c:v>493.900146484375</c:v>
                      </c:pt>
                      <c:pt idx="1973">
                        <c:v>493.800048828125</c:v>
                      </c:pt>
                      <c:pt idx="1974">
                        <c:v>493.7001953125</c:v>
                      </c:pt>
                      <c:pt idx="1975">
                        <c:v>493.800048828125</c:v>
                      </c:pt>
                      <c:pt idx="1976">
                        <c:v>493.800048828125</c:v>
                      </c:pt>
                      <c:pt idx="1977">
                        <c:v>493.7001953125</c:v>
                      </c:pt>
                      <c:pt idx="1978">
                        <c:v>493.7001953125</c:v>
                      </c:pt>
                      <c:pt idx="1979">
                        <c:v>493.7001953125</c:v>
                      </c:pt>
                      <c:pt idx="1980">
                        <c:v>493.7001953125</c:v>
                      </c:pt>
                      <c:pt idx="1981">
                        <c:v>493.7001953125</c:v>
                      </c:pt>
                      <c:pt idx="1982">
                        <c:v>493.7001953125</c:v>
                      </c:pt>
                      <c:pt idx="1983">
                        <c:v>493.60009765625</c:v>
                      </c:pt>
                      <c:pt idx="1984">
                        <c:v>493.60009765625</c:v>
                      </c:pt>
                      <c:pt idx="1985">
                        <c:v>493.60009765625</c:v>
                      </c:pt>
                      <c:pt idx="1986">
                        <c:v>493.7001953125</c:v>
                      </c:pt>
                      <c:pt idx="1987">
                        <c:v>493.60009765625</c:v>
                      </c:pt>
                      <c:pt idx="1988">
                        <c:v>493.500244140625</c:v>
                      </c:pt>
                      <c:pt idx="1989">
                        <c:v>493.60009765625</c:v>
                      </c:pt>
                      <c:pt idx="1990">
                        <c:v>493.500244140625</c:v>
                      </c:pt>
                      <c:pt idx="1991">
                        <c:v>493.500244140625</c:v>
                      </c:pt>
                      <c:pt idx="1992">
                        <c:v>493.60009765625</c:v>
                      </c:pt>
                      <c:pt idx="1993">
                        <c:v>493.500244140625</c:v>
                      </c:pt>
                      <c:pt idx="1994">
                        <c:v>493.500244140625</c:v>
                      </c:pt>
                      <c:pt idx="1995">
                        <c:v>493.500244140625</c:v>
                      </c:pt>
                      <c:pt idx="1996">
                        <c:v>493.400146484375</c:v>
                      </c:pt>
                      <c:pt idx="1997">
                        <c:v>493.400146484375</c:v>
                      </c:pt>
                      <c:pt idx="1998">
                        <c:v>493.2001953125</c:v>
                      </c:pt>
                      <c:pt idx="1999">
                        <c:v>493.2001953125</c:v>
                      </c:pt>
                      <c:pt idx="2000">
                        <c:v>493.2001953125</c:v>
                      </c:pt>
                      <c:pt idx="2001">
                        <c:v>493.10009765625</c:v>
                      </c:pt>
                      <c:pt idx="2002">
                        <c:v>493.10009765625</c:v>
                      </c:pt>
                      <c:pt idx="2003">
                        <c:v>493.10009765625</c:v>
                      </c:pt>
                      <c:pt idx="2004">
                        <c:v>493.10009765625</c:v>
                      </c:pt>
                      <c:pt idx="2005">
                        <c:v>493.10009765625</c:v>
                      </c:pt>
                      <c:pt idx="2006">
                        <c:v>493.000244140625</c:v>
                      </c:pt>
                      <c:pt idx="2007">
                        <c:v>493.000244140625</c:v>
                      </c:pt>
                      <c:pt idx="2008">
                        <c:v>492.900146484375</c:v>
                      </c:pt>
                      <c:pt idx="2009">
                        <c:v>492.900146484375</c:v>
                      </c:pt>
                      <c:pt idx="2010">
                        <c:v>492.900146484375</c:v>
                      </c:pt>
                      <c:pt idx="2011">
                        <c:v>492.900146484375</c:v>
                      </c:pt>
                      <c:pt idx="2012">
                        <c:v>492.900146484375</c:v>
                      </c:pt>
                      <c:pt idx="2013">
                        <c:v>492.900146484375</c:v>
                      </c:pt>
                      <c:pt idx="2014">
                        <c:v>492.80029296875</c:v>
                      </c:pt>
                      <c:pt idx="2015">
                        <c:v>492.80029296875</c:v>
                      </c:pt>
                      <c:pt idx="2016">
                        <c:v>492.80029296875</c:v>
                      </c:pt>
                      <c:pt idx="2017">
                        <c:v>492.69970703125</c:v>
                      </c:pt>
                      <c:pt idx="2018">
                        <c:v>492.599853515625</c:v>
                      </c:pt>
                      <c:pt idx="2019">
                        <c:v>492.599853515625</c:v>
                      </c:pt>
                      <c:pt idx="2020">
                        <c:v>492.599853515625</c:v>
                      </c:pt>
                      <c:pt idx="2021">
                        <c:v>492.599853515625</c:v>
                      </c:pt>
                      <c:pt idx="2022">
                        <c:v>492.2998046875</c:v>
                      </c:pt>
                      <c:pt idx="2023">
                        <c:v>492.2998046875</c:v>
                      </c:pt>
                      <c:pt idx="2024">
                        <c:v>492.19970703125</c:v>
                      </c:pt>
                      <c:pt idx="2025">
                        <c:v>492.19970703125</c:v>
                      </c:pt>
                      <c:pt idx="2026">
                        <c:v>492.099853515625</c:v>
                      </c:pt>
                      <c:pt idx="2027">
                        <c:v>492.099853515625</c:v>
                      </c:pt>
                      <c:pt idx="2028">
                        <c:v>491.999755859375</c:v>
                      </c:pt>
                      <c:pt idx="2029">
                        <c:v>491.999755859375</c:v>
                      </c:pt>
                      <c:pt idx="2030">
                        <c:v>491.999755859375</c:v>
                      </c:pt>
                      <c:pt idx="2031">
                        <c:v>491.89990234375</c:v>
                      </c:pt>
                      <c:pt idx="2032">
                        <c:v>491.7998046875</c:v>
                      </c:pt>
                      <c:pt idx="2033">
                        <c:v>491.7998046875</c:v>
                      </c:pt>
                      <c:pt idx="2034">
                        <c:v>491.89990234375</c:v>
                      </c:pt>
                      <c:pt idx="2035">
                        <c:v>491.89990234375</c:v>
                      </c:pt>
                      <c:pt idx="2036">
                        <c:v>491.7998046875</c:v>
                      </c:pt>
                      <c:pt idx="2037">
                        <c:v>491.7998046875</c:v>
                      </c:pt>
                      <c:pt idx="2038">
                        <c:v>491.699951171875</c:v>
                      </c:pt>
                      <c:pt idx="2039">
                        <c:v>491.599853515625</c:v>
                      </c:pt>
                      <c:pt idx="2040">
                        <c:v>491.599853515625</c:v>
                      </c:pt>
                      <c:pt idx="2041">
                        <c:v>491.599853515625</c:v>
                      </c:pt>
                      <c:pt idx="2042">
                        <c:v>491.499755859375</c:v>
                      </c:pt>
                      <c:pt idx="2043">
                        <c:v>491.499755859375</c:v>
                      </c:pt>
                      <c:pt idx="2044">
                        <c:v>491.39990234375</c:v>
                      </c:pt>
                      <c:pt idx="2045">
                        <c:v>491.39990234375</c:v>
                      </c:pt>
                      <c:pt idx="2046">
                        <c:v>491.2998046875</c:v>
                      </c:pt>
                      <c:pt idx="2047">
                        <c:v>491.199951171875</c:v>
                      </c:pt>
                      <c:pt idx="2048">
                        <c:v>491.199951171875</c:v>
                      </c:pt>
                      <c:pt idx="2049">
                        <c:v>491.099853515625</c:v>
                      </c:pt>
                      <c:pt idx="2050">
                        <c:v>491.099853515625</c:v>
                      </c:pt>
                      <c:pt idx="2051">
                        <c:v>490.999755859375</c:v>
                      </c:pt>
                      <c:pt idx="2052">
                        <c:v>490.999755859375</c:v>
                      </c:pt>
                      <c:pt idx="2053">
                        <c:v>490.999755859375</c:v>
                      </c:pt>
                      <c:pt idx="2054">
                        <c:v>490.89990234375</c:v>
                      </c:pt>
                      <c:pt idx="2055">
                        <c:v>490.89990234375</c:v>
                      </c:pt>
                      <c:pt idx="2056">
                        <c:v>490.7998046875</c:v>
                      </c:pt>
                      <c:pt idx="2057">
                        <c:v>490.7998046875</c:v>
                      </c:pt>
                      <c:pt idx="2058">
                        <c:v>490.7998046875</c:v>
                      </c:pt>
                      <c:pt idx="2059">
                        <c:v>490.7998046875</c:v>
                      </c:pt>
                      <c:pt idx="2060">
                        <c:v>490.699951171875</c:v>
                      </c:pt>
                      <c:pt idx="2061">
                        <c:v>490.699951171875</c:v>
                      </c:pt>
                      <c:pt idx="2062">
                        <c:v>490.699951171875</c:v>
                      </c:pt>
                      <c:pt idx="2063">
                        <c:v>490.599853515625</c:v>
                      </c:pt>
                      <c:pt idx="2064">
                        <c:v>490.499755859375</c:v>
                      </c:pt>
                      <c:pt idx="2065">
                        <c:v>490.499755859375</c:v>
                      </c:pt>
                      <c:pt idx="2066">
                        <c:v>490.39990234375</c:v>
                      </c:pt>
                      <c:pt idx="2067">
                        <c:v>490.39990234375</c:v>
                      </c:pt>
                      <c:pt idx="2068">
                        <c:v>490.2998046875</c:v>
                      </c:pt>
                      <c:pt idx="2069">
                        <c:v>490.2998046875</c:v>
                      </c:pt>
                      <c:pt idx="2070">
                        <c:v>490.199951171875</c:v>
                      </c:pt>
                      <c:pt idx="2071">
                        <c:v>490.199951171875</c:v>
                      </c:pt>
                      <c:pt idx="2072">
                        <c:v>490.099853515625</c:v>
                      </c:pt>
                      <c:pt idx="2073">
                        <c:v>490</c:v>
                      </c:pt>
                      <c:pt idx="2074">
                        <c:v>490</c:v>
                      </c:pt>
                      <c:pt idx="2075">
                        <c:v>490</c:v>
                      </c:pt>
                      <c:pt idx="2076">
                        <c:v>490</c:v>
                      </c:pt>
                      <c:pt idx="2077">
                        <c:v>489.89990234375</c:v>
                      </c:pt>
                      <c:pt idx="2078">
                        <c:v>489.89990234375</c:v>
                      </c:pt>
                      <c:pt idx="2079">
                        <c:v>489.89990234375</c:v>
                      </c:pt>
                      <c:pt idx="2080">
                        <c:v>489.7998046875</c:v>
                      </c:pt>
                      <c:pt idx="2081">
                        <c:v>489.7998046875</c:v>
                      </c:pt>
                      <c:pt idx="2082">
                        <c:v>489.7998046875</c:v>
                      </c:pt>
                      <c:pt idx="2083">
                        <c:v>489.7998046875</c:v>
                      </c:pt>
                      <c:pt idx="2084">
                        <c:v>489.699951171875</c:v>
                      </c:pt>
                      <c:pt idx="2085">
                        <c:v>489.699951171875</c:v>
                      </c:pt>
                      <c:pt idx="2086">
                        <c:v>489.699951171875</c:v>
                      </c:pt>
                      <c:pt idx="2087">
                        <c:v>489.599853515625</c:v>
                      </c:pt>
                      <c:pt idx="2088">
                        <c:v>489.599853515625</c:v>
                      </c:pt>
                      <c:pt idx="2089">
                        <c:v>489.5</c:v>
                      </c:pt>
                      <c:pt idx="2090">
                        <c:v>489.599853515625</c:v>
                      </c:pt>
                      <c:pt idx="2091">
                        <c:v>489.5</c:v>
                      </c:pt>
                      <c:pt idx="2092">
                        <c:v>489.5</c:v>
                      </c:pt>
                      <c:pt idx="2093">
                        <c:v>489.39990234375</c:v>
                      </c:pt>
                      <c:pt idx="2094">
                        <c:v>489.39990234375</c:v>
                      </c:pt>
                      <c:pt idx="2095">
                        <c:v>489.39990234375</c:v>
                      </c:pt>
                      <c:pt idx="2096">
                        <c:v>489.2998046875</c:v>
                      </c:pt>
                      <c:pt idx="2097">
                        <c:v>489.199951171875</c:v>
                      </c:pt>
                      <c:pt idx="2098">
                        <c:v>489.2998046875</c:v>
                      </c:pt>
                      <c:pt idx="2099">
                        <c:v>489.2998046875</c:v>
                      </c:pt>
                      <c:pt idx="2100">
                        <c:v>489.199951171875</c:v>
                      </c:pt>
                      <c:pt idx="2101">
                        <c:v>489.199951171875</c:v>
                      </c:pt>
                      <c:pt idx="2102">
                        <c:v>489.199951171875</c:v>
                      </c:pt>
                      <c:pt idx="2103">
                        <c:v>489.099853515625</c:v>
                      </c:pt>
                      <c:pt idx="2104">
                        <c:v>489.099853515625</c:v>
                      </c:pt>
                      <c:pt idx="2105">
                        <c:v>489</c:v>
                      </c:pt>
                      <c:pt idx="2106">
                        <c:v>488.89990234375</c:v>
                      </c:pt>
                      <c:pt idx="2107">
                        <c:v>488.7998046875</c:v>
                      </c:pt>
                      <c:pt idx="2108">
                        <c:v>488.89990234375</c:v>
                      </c:pt>
                      <c:pt idx="2109">
                        <c:v>488.7998046875</c:v>
                      </c:pt>
                      <c:pt idx="2110">
                        <c:v>488.7998046875</c:v>
                      </c:pt>
                      <c:pt idx="2111">
                        <c:v>488.7998046875</c:v>
                      </c:pt>
                      <c:pt idx="2112">
                        <c:v>488.699951171875</c:v>
                      </c:pt>
                      <c:pt idx="2113">
                        <c:v>488.7998046875</c:v>
                      </c:pt>
                      <c:pt idx="2114">
                        <c:v>488.7998046875</c:v>
                      </c:pt>
                      <c:pt idx="2115">
                        <c:v>488.7998046875</c:v>
                      </c:pt>
                      <c:pt idx="2116">
                        <c:v>488.699951171875</c:v>
                      </c:pt>
                      <c:pt idx="2117">
                        <c:v>488.699951171875</c:v>
                      </c:pt>
                      <c:pt idx="2118">
                        <c:v>488.5</c:v>
                      </c:pt>
                      <c:pt idx="2119">
                        <c:v>488.5</c:v>
                      </c:pt>
                      <c:pt idx="2120">
                        <c:v>488.5</c:v>
                      </c:pt>
                      <c:pt idx="2121">
                        <c:v>488.5</c:v>
                      </c:pt>
                      <c:pt idx="2122">
                        <c:v>488.39990234375</c:v>
                      </c:pt>
                      <c:pt idx="2123">
                        <c:v>488.39990234375</c:v>
                      </c:pt>
                      <c:pt idx="2124">
                        <c:v>488.300048828125</c:v>
                      </c:pt>
                      <c:pt idx="2125">
                        <c:v>488.300048828125</c:v>
                      </c:pt>
                      <c:pt idx="2126">
                        <c:v>488.300048828125</c:v>
                      </c:pt>
                      <c:pt idx="2127">
                        <c:v>488.199951171875</c:v>
                      </c:pt>
                      <c:pt idx="2128">
                        <c:v>488.199951171875</c:v>
                      </c:pt>
                      <c:pt idx="2129">
                        <c:v>488.300048828125</c:v>
                      </c:pt>
                      <c:pt idx="2130">
                        <c:v>488.199951171875</c:v>
                      </c:pt>
                      <c:pt idx="2131">
                        <c:v>488.199951171875</c:v>
                      </c:pt>
                      <c:pt idx="2132">
                        <c:v>488.099853515625</c:v>
                      </c:pt>
                      <c:pt idx="2133">
                        <c:v>488.099853515625</c:v>
                      </c:pt>
                      <c:pt idx="2134">
                        <c:v>488</c:v>
                      </c:pt>
                      <c:pt idx="2135">
                        <c:v>488</c:v>
                      </c:pt>
                      <c:pt idx="2136">
                        <c:v>488</c:v>
                      </c:pt>
                      <c:pt idx="2137">
                        <c:v>488</c:v>
                      </c:pt>
                      <c:pt idx="2138">
                        <c:v>488</c:v>
                      </c:pt>
                      <c:pt idx="2139">
                        <c:v>487.89990234375</c:v>
                      </c:pt>
                      <c:pt idx="2140">
                        <c:v>487.89990234375</c:v>
                      </c:pt>
                      <c:pt idx="2141">
                        <c:v>487.800048828125</c:v>
                      </c:pt>
                      <c:pt idx="2142">
                        <c:v>487.89990234375</c:v>
                      </c:pt>
                      <c:pt idx="2143">
                        <c:v>487.800048828125</c:v>
                      </c:pt>
                      <c:pt idx="2144">
                        <c:v>487.699951171875</c:v>
                      </c:pt>
                      <c:pt idx="2145">
                        <c:v>487.699951171875</c:v>
                      </c:pt>
                      <c:pt idx="2146">
                        <c:v>487.699951171875</c:v>
                      </c:pt>
                      <c:pt idx="2147">
                        <c:v>487.699951171875</c:v>
                      </c:pt>
                      <c:pt idx="2148">
                        <c:v>487.599853515625</c:v>
                      </c:pt>
                      <c:pt idx="2149">
                        <c:v>487.699951171875</c:v>
                      </c:pt>
                      <c:pt idx="2150">
                        <c:v>487.599853515625</c:v>
                      </c:pt>
                      <c:pt idx="2151">
                        <c:v>487.599853515625</c:v>
                      </c:pt>
                      <c:pt idx="2152">
                        <c:v>487.599853515625</c:v>
                      </c:pt>
                      <c:pt idx="2153">
                        <c:v>487.599853515625</c:v>
                      </c:pt>
                      <c:pt idx="2154">
                        <c:v>487.599853515625</c:v>
                      </c:pt>
                      <c:pt idx="2155">
                        <c:v>487.599853515625</c:v>
                      </c:pt>
                      <c:pt idx="2156">
                        <c:v>487.599853515625</c:v>
                      </c:pt>
                      <c:pt idx="2157">
                        <c:v>487.599853515625</c:v>
                      </c:pt>
                      <c:pt idx="2158">
                        <c:v>487.599853515625</c:v>
                      </c:pt>
                      <c:pt idx="2159">
                        <c:v>487.599853515625</c:v>
                      </c:pt>
                      <c:pt idx="2160">
                        <c:v>487.5</c:v>
                      </c:pt>
                      <c:pt idx="2161">
                        <c:v>487.5</c:v>
                      </c:pt>
                      <c:pt idx="2162">
                        <c:v>487.39990234375</c:v>
                      </c:pt>
                      <c:pt idx="2163">
                        <c:v>487.39990234375</c:v>
                      </c:pt>
                      <c:pt idx="2164">
                        <c:v>487.39990234375</c:v>
                      </c:pt>
                      <c:pt idx="2165">
                        <c:v>487.39990234375</c:v>
                      </c:pt>
                      <c:pt idx="2166">
                        <c:v>487.300048828125</c:v>
                      </c:pt>
                      <c:pt idx="2167">
                        <c:v>487.5</c:v>
                      </c:pt>
                      <c:pt idx="2168">
                        <c:v>487.39990234375</c:v>
                      </c:pt>
                      <c:pt idx="2169">
                        <c:v>487.39990234375</c:v>
                      </c:pt>
                      <c:pt idx="2170">
                        <c:v>487.300048828125</c:v>
                      </c:pt>
                      <c:pt idx="2171">
                        <c:v>487.300048828125</c:v>
                      </c:pt>
                      <c:pt idx="2172">
                        <c:v>487.300048828125</c:v>
                      </c:pt>
                      <c:pt idx="2173">
                        <c:v>487.099853515625</c:v>
                      </c:pt>
                      <c:pt idx="2174">
                        <c:v>487.099853515625</c:v>
                      </c:pt>
                      <c:pt idx="2175">
                        <c:v>487</c:v>
                      </c:pt>
                      <c:pt idx="2176">
                        <c:v>487</c:v>
                      </c:pt>
                      <c:pt idx="2177">
                        <c:v>487</c:v>
                      </c:pt>
                      <c:pt idx="2178">
                        <c:v>487</c:v>
                      </c:pt>
                      <c:pt idx="2179">
                        <c:v>487</c:v>
                      </c:pt>
                      <c:pt idx="2180">
                        <c:v>486.89990234375</c:v>
                      </c:pt>
                      <c:pt idx="2181">
                        <c:v>486.89990234375</c:v>
                      </c:pt>
                      <c:pt idx="2182">
                        <c:v>486.89990234375</c:v>
                      </c:pt>
                      <c:pt idx="2183">
                        <c:v>486.800048828125</c:v>
                      </c:pt>
                      <c:pt idx="2184">
                        <c:v>486.699951171875</c:v>
                      </c:pt>
                      <c:pt idx="2185">
                        <c:v>486.60009765625</c:v>
                      </c:pt>
                      <c:pt idx="2186">
                        <c:v>486.60009765625</c:v>
                      </c:pt>
                      <c:pt idx="2187">
                        <c:v>486.5</c:v>
                      </c:pt>
                      <c:pt idx="2188">
                        <c:v>486.5</c:v>
                      </c:pt>
                      <c:pt idx="2189">
                        <c:v>486.39990234375</c:v>
                      </c:pt>
                      <c:pt idx="2190">
                        <c:v>486.39990234375</c:v>
                      </c:pt>
                      <c:pt idx="2191">
                        <c:v>486.5</c:v>
                      </c:pt>
                      <c:pt idx="2192">
                        <c:v>486.5</c:v>
                      </c:pt>
                      <c:pt idx="2193">
                        <c:v>486.39990234375</c:v>
                      </c:pt>
                      <c:pt idx="2194">
                        <c:v>486.39990234375</c:v>
                      </c:pt>
                      <c:pt idx="2195">
                        <c:v>486.39990234375</c:v>
                      </c:pt>
                      <c:pt idx="2196">
                        <c:v>486.300048828125</c:v>
                      </c:pt>
                      <c:pt idx="2197">
                        <c:v>486.199951171875</c:v>
                      </c:pt>
                      <c:pt idx="2198">
                        <c:v>486.10009765625</c:v>
                      </c:pt>
                      <c:pt idx="2199">
                        <c:v>486</c:v>
                      </c:pt>
                      <c:pt idx="2200">
                        <c:v>486</c:v>
                      </c:pt>
                      <c:pt idx="2201">
                        <c:v>486</c:v>
                      </c:pt>
                      <c:pt idx="2202">
                        <c:v>485.89990234375</c:v>
                      </c:pt>
                      <c:pt idx="2203">
                        <c:v>485.800048828125</c:v>
                      </c:pt>
                      <c:pt idx="2204">
                        <c:v>485.699951171875</c:v>
                      </c:pt>
                      <c:pt idx="2205">
                        <c:v>485.60009765625</c:v>
                      </c:pt>
                      <c:pt idx="2206">
                        <c:v>485.60009765625</c:v>
                      </c:pt>
                      <c:pt idx="2207">
                        <c:v>485.60009765625</c:v>
                      </c:pt>
                      <c:pt idx="2208">
                        <c:v>485.5</c:v>
                      </c:pt>
                      <c:pt idx="2209">
                        <c:v>485.39990234375</c:v>
                      </c:pt>
                      <c:pt idx="2210">
                        <c:v>485.300048828125</c:v>
                      </c:pt>
                      <c:pt idx="2211">
                        <c:v>485.300048828125</c:v>
                      </c:pt>
                      <c:pt idx="2212">
                        <c:v>485.199951171875</c:v>
                      </c:pt>
                      <c:pt idx="2213">
                        <c:v>485.199951171875</c:v>
                      </c:pt>
                      <c:pt idx="2214">
                        <c:v>485.10009765625</c:v>
                      </c:pt>
                      <c:pt idx="2215">
                        <c:v>485</c:v>
                      </c:pt>
                      <c:pt idx="2216">
                        <c:v>484.900146484375</c:v>
                      </c:pt>
                      <c:pt idx="2217">
                        <c:v>484.800048828125</c:v>
                      </c:pt>
                      <c:pt idx="2218">
                        <c:v>484.800048828125</c:v>
                      </c:pt>
                      <c:pt idx="2219">
                        <c:v>484.60009765625</c:v>
                      </c:pt>
                      <c:pt idx="2220">
                        <c:v>484.60009765625</c:v>
                      </c:pt>
                      <c:pt idx="2221">
                        <c:v>484.5</c:v>
                      </c:pt>
                      <c:pt idx="2222">
                        <c:v>484.400146484375</c:v>
                      </c:pt>
                      <c:pt idx="2223">
                        <c:v>484.300048828125</c:v>
                      </c:pt>
                      <c:pt idx="2224">
                        <c:v>484.199951171875</c:v>
                      </c:pt>
                      <c:pt idx="2225">
                        <c:v>484.10009765625</c:v>
                      </c:pt>
                      <c:pt idx="2226">
                        <c:v>484.10009765625</c:v>
                      </c:pt>
                      <c:pt idx="2227">
                        <c:v>484</c:v>
                      </c:pt>
                      <c:pt idx="2228">
                        <c:v>483.900146484375</c:v>
                      </c:pt>
                      <c:pt idx="2229">
                        <c:v>483.900146484375</c:v>
                      </c:pt>
                      <c:pt idx="2230">
                        <c:v>483.800048828125</c:v>
                      </c:pt>
                      <c:pt idx="2231">
                        <c:v>483.7001953125</c:v>
                      </c:pt>
                      <c:pt idx="2232">
                        <c:v>483.60009765625</c:v>
                      </c:pt>
                      <c:pt idx="2233">
                        <c:v>483.5</c:v>
                      </c:pt>
                      <c:pt idx="2234">
                        <c:v>483.400146484375</c:v>
                      </c:pt>
                      <c:pt idx="2235">
                        <c:v>483.300048828125</c:v>
                      </c:pt>
                      <c:pt idx="2236">
                        <c:v>483.2001953125</c:v>
                      </c:pt>
                      <c:pt idx="2237">
                        <c:v>483.10009765625</c:v>
                      </c:pt>
                      <c:pt idx="2238">
                        <c:v>483</c:v>
                      </c:pt>
                      <c:pt idx="2239">
                        <c:v>482.900146484375</c:v>
                      </c:pt>
                      <c:pt idx="2240">
                        <c:v>482.800048828125</c:v>
                      </c:pt>
                      <c:pt idx="2241">
                        <c:v>482.60009765625</c:v>
                      </c:pt>
                      <c:pt idx="2242">
                        <c:v>482.60009765625</c:v>
                      </c:pt>
                      <c:pt idx="2243">
                        <c:v>482.5</c:v>
                      </c:pt>
                      <c:pt idx="2244">
                        <c:v>482.300048828125</c:v>
                      </c:pt>
                      <c:pt idx="2245">
                        <c:v>482.300048828125</c:v>
                      </c:pt>
                      <c:pt idx="2246">
                        <c:v>482.300048828125</c:v>
                      </c:pt>
                      <c:pt idx="2247">
                        <c:v>482.2001953125</c:v>
                      </c:pt>
                      <c:pt idx="2248">
                        <c:v>482.000244140625</c:v>
                      </c:pt>
                      <c:pt idx="2249">
                        <c:v>482.000244140625</c:v>
                      </c:pt>
                      <c:pt idx="2250">
                        <c:v>481.900146484375</c:v>
                      </c:pt>
                      <c:pt idx="2251">
                        <c:v>481.7001953125</c:v>
                      </c:pt>
                      <c:pt idx="2252">
                        <c:v>481.60009765625</c:v>
                      </c:pt>
                      <c:pt idx="2253">
                        <c:v>481.500244140625</c:v>
                      </c:pt>
                      <c:pt idx="2254">
                        <c:v>481.400146484375</c:v>
                      </c:pt>
                      <c:pt idx="2255">
                        <c:v>481.300048828125</c:v>
                      </c:pt>
                      <c:pt idx="2256">
                        <c:v>481.2001953125</c:v>
                      </c:pt>
                      <c:pt idx="2257">
                        <c:v>481.10009765625</c:v>
                      </c:pt>
                      <c:pt idx="2258">
                        <c:v>481.000244140625</c:v>
                      </c:pt>
                      <c:pt idx="2259">
                        <c:v>480.900146484375</c:v>
                      </c:pt>
                      <c:pt idx="2260">
                        <c:v>480.800048828125</c:v>
                      </c:pt>
                      <c:pt idx="2261">
                        <c:v>480.7001953125</c:v>
                      </c:pt>
                      <c:pt idx="2262">
                        <c:v>480.60009765625</c:v>
                      </c:pt>
                      <c:pt idx="2263">
                        <c:v>480.500244140625</c:v>
                      </c:pt>
                      <c:pt idx="2264">
                        <c:v>480.400146484375</c:v>
                      </c:pt>
                      <c:pt idx="2265">
                        <c:v>480.400146484375</c:v>
                      </c:pt>
                      <c:pt idx="2266">
                        <c:v>480.2001953125</c:v>
                      </c:pt>
                      <c:pt idx="2267">
                        <c:v>480.10009765625</c:v>
                      </c:pt>
                      <c:pt idx="2268">
                        <c:v>480.000244140625</c:v>
                      </c:pt>
                      <c:pt idx="2269">
                        <c:v>479.89990234375</c:v>
                      </c:pt>
                      <c:pt idx="2270">
                        <c:v>479.7998046875</c:v>
                      </c:pt>
                      <c:pt idx="2271">
                        <c:v>479.69970703125</c:v>
                      </c:pt>
                      <c:pt idx="2272">
                        <c:v>479.599853515625</c:v>
                      </c:pt>
                      <c:pt idx="2273">
                        <c:v>479.499755859375</c:v>
                      </c:pt>
                      <c:pt idx="2274">
                        <c:v>479.2998046875</c:v>
                      </c:pt>
                      <c:pt idx="2275">
                        <c:v>479.19970703125</c:v>
                      </c:pt>
                      <c:pt idx="2276">
                        <c:v>478.999755859375</c:v>
                      </c:pt>
                      <c:pt idx="2277">
                        <c:v>478.999755859375</c:v>
                      </c:pt>
                      <c:pt idx="2278">
                        <c:v>478.7998046875</c:v>
                      </c:pt>
                      <c:pt idx="2279">
                        <c:v>478.699951171875</c:v>
                      </c:pt>
                      <c:pt idx="2280">
                        <c:v>478.599853515625</c:v>
                      </c:pt>
                      <c:pt idx="2281">
                        <c:v>478.499755859375</c:v>
                      </c:pt>
                      <c:pt idx="2282">
                        <c:v>478.39990234375</c:v>
                      </c:pt>
                      <c:pt idx="2283">
                        <c:v>478.199951171875</c:v>
                      </c:pt>
                      <c:pt idx="2284">
                        <c:v>478.199951171875</c:v>
                      </c:pt>
                      <c:pt idx="2285">
                        <c:v>478.099853515625</c:v>
                      </c:pt>
                      <c:pt idx="2286">
                        <c:v>477.999755859375</c:v>
                      </c:pt>
                      <c:pt idx="2287">
                        <c:v>477.7998046875</c:v>
                      </c:pt>
                      <c:pt idx="2288">
                        <c:v>477.599853515625</c:v>
                      </c:pt>
                      <c:pt idx="2289">
                        <c:v>477.599853515625</c:v>
                      </c:pt>
                      <c:pt idx="2290">
                        <c:v>477.499755859375</c:v>
                      </c:pt>
                      <c:pt idx="2291">
                        <c:v>477.2998046875</c:v>
                      </c:pt>
                      <c:pt idx="2292">
                        <c:v>477.199951171875</c:v>
                      </c:pt>
                      <c:pt idx="2293">
                        <c:v>477.2998046875</c:v>
                      </c:pt>
                      <c:pt idx="2294">
                        <c:v>477.199951171875</c:v>
                      </c:pt>
                      <c:pt idx="2295">
                        <c:v>477.099853515625</c:v>
                      </c:pt>
                      <c:pt idx="2296">
                        <c:v>477</c:v>
                      </c:pt>
                      <c:pt idx="2297">
                        <c:v>476.89990234375</c:v>
                      </c:pt>
                      <c:pt idx="2298">
                        <c:v>476.699951171875</c:v>
                      </c:pt>
                      <c:pt idx="2299">
                        <c:v>476.599853515625</c:v>
                      </c:pt>
                      <c:pt idx="2300">
                        <c:v>476.5</c:v>
                      </c:pt>
                      <c:pt idx="2301">
                        <c:v>476.39990234375</c:v>
                      </c:pt>
                      <c:pt idx="2302">
                        <c:v>476.2998046875</c:v>
                      </c:pt>
                      <c:pt idx="2303">
                        <c:v>476.199951171875</c:v>
                      </c:pt>
                      <c:pt idx="2304">
                        <c:v>476.099853515625</c:v>
                      </c:pt>
                      <c:pt idx="2305">
                        <c:v>476</c:v>
                      </c:pt>
                      <c:pt idx="2306">
                        <c:v>475.89990234375</c:v>
                      </c:pt>
                      <c:pt idx="2307">
                        <c:v>475.7998046875</c:v>
                      </c:pt>
                      <c:pt idx="2308">
                        <c:v>475.599853515625</c:v>
                      </c:pt>
                      <c:pt idx="2309">
                        <c:v>475.599853515625</c:v>
                      </c:pt>
                      <c:pt idx="2310">
                        <c:v>475.5</c:v>
                      </c:pt>
                      <c:pt idx="2311">
                        <c:v>475.300048828125</c:v>
                      </c:pt>
                      <c:pt idx="2312">
                        <c:v>475.199951171875</c:v>
                      </c:pt>
                      <c:pt idx="2313">
                        <c:v>475</c:v>
                      </c:pt>
                      <c:pt idx="2314">
                        <c:v>474.800048828125</c:v>
                      </c:pt>
                      <c:pt idx="2315">
                        <c:v>474.599853515625</c:v>
                      </c:pt>
                      <c:pt idx="2316">
                        <c:v>474.5</c:v>
                      </c:pt>
                      <c:pt idx="2317">
                        <c:v>474.300048828125</c:v>
                      </c:pt>
                      <c:pt idx="2318">
                        <c:v>474.10009765625</c:v>
                      </c:pt>
                      <c:pt idx="2319">
                        <c:v>473.89990234375</c:v>
                      </c:pt>
                      <c:pt idx="2320">
                        <c:v>473.800048828125</c:v>
                      </c:pt>
                      <c:pt idx="2321">
                        <c:v>473.60009765625</c:v>
                      </c:pt>
                      <c:pt idx="2322">
                        <c:v>473.39990234375</c:v>
                      </c:pt>
                      <c:pt idx="2323">
                        <c:v>473.10009765625</c:v>
                      </c:pt>
                      <c:pt idx="2324">
                        <c:v>472.800048828125</c:v>
                      </c:pt>
                      <c:pt idx="2325">
                        <c:v>472.5</c:v>
                      </c:pt>
                      <c:pt idx="2326">
                        <c:v>472.300048828125</c:v>
                      </c:pt>
                      <c:pt idx="2327">
                        <c:v>472</c:v>
                      </c:pt>
                      <c:pt idx="2328">
                        <c:v>471.699951171875</c:v>
                      </c:pt>
                      <c:pt idx="2329">
                        <c:v>471.400146484375</c:v>
                      </c:pt>
                      <c:pt idx="2330">
                        <c:v>471.300048828125</c:v>
                      </c:pt>
                      <c:pt idx="2331">
                        <c:v>470.900146484375</c:v>
                      </c:pt>
                      <c:pt idx="2332">
                        <c:v>470.7001953125</c:v>
                      </c:pt>
                      <c:pt idx="2333">
                        <c:v>470.300048828125</c:v>
                      </c:pt>
                      <c:pt idx="2334">
                        <c:v>470</c:v>
                      </c:pt>
                      <c:pt idx="2335">
                        <c:v>469.800048828125</c:v>
                      </c:pt>
                      <c:pt idx="2336">
                        <c:v>469.5</c:v>
                      </c:pt>
                      <c:pt idx="2337">
                        <c:v>469.2001953125</c:v>
                      </c:pt>
                      <c:pt idx="2338">
                        <c:v>468.900146484375</c:v>
                      </c:pt>
                      <c:pt idx="2339">
                        <c:v>468.7001953125</c:v>
                      </c:pt>
                      <c:pt idx="2340">
                        <c:v>468.400146484375</c:v>
                      </c:pt>
                      <c:pt idx="2341">
                        <c:v>468.10009765625</c:v>
                      </c:pt>
                      <c:pt idx="2342">
                        <c:v>467.7001953125</c:v>
                      </c:pt>
                      <c:pt idx="2343">
                        <c:v>467.400146484375</c:v>
                      </c:pt>
                      <c:pt idx="2344">
                        <c:v>466.999755859375</c:v>
                      </c:pt>
                      <c:pt idx="2345">
                        <c:v>466.69970703125</c:v>
                      </c:pt>
                      <c:pt idx="2346">
                        <c:v>466.2998046875</c:v>
                      </c:pt>
                      <c:pt idx="2347">
                        <c:v>466.099853515625</c:v>
                      </c:pt>
                      <c:pt idx="2348">
                        <c:v>465.699951171875</c:v>
                      </c:pt>
                      <c:pt idx="2349">
                        <c:v>465.39990234375</c:v>
                      </c:pt>
                      <c:pt idx="2350">
                        <c:v>464.999755859375</c:v>
                      </c:pt>
                      <c:pt idx="2351">
                        <c:v>464.599853515625</c:v>
                      </c:pt>
                      <c:pt idx="2352">
                        <c:v>464.199951171875</c:v>
                      </c:pt>
                      <c:pt idx="2353">
                        <c:v>463.699951171875</c:v>
                      </c:pt>
                      <c:pt idx="2354">
                        <c:v>463.2998046875</c:v>
                      </c:pt>
                      <c:pt idx="2355">
                        <c:v>463</c:v>
                      </c:pt>
                      <c:pt idx="2356">
                        <c:v>462.599853515625</c:v>
                      </c:pt>
                      <c:pt idx="2357">
                        <c:v>462.199951171875</c:v>
                      </c:pt>
                      <c:pt idx="2358">
                        <c:v>462</c:v>
                      </c:pt>
                      <c:pt idx="2359">
                        <c:v>461.699951171875</c:v>
                      </c:pt>
                      <c:pt idx="2360">
                        <c:v>461.5</c:v>
                      </c:pt>
                      <c:pt idx="2361">
                        <c:v>461.10009765625</c:v>
                      </c:pt>
                      <c:pt idx="2362">
                        <c:v>460.699951171875</c:v>
                      </c:pt>
                      <c:pt idx="2363">
                        <c:v>460.199951171875</c:v>
                      </c:pt>
                      <c:pt idx="2364">
                        <c:v>459.89990234375</c:v>
                      </c:pt>
                      <c:pt idx="2365">
                        <c:v>459.400146484375</c:v>
                      </c:pt>
                      <c:pt idx="2366">
                        <c:v>459.10009765625</c:v>
                      </c:pt>
                      <c:pt idx="2367">
                        <c:v>458.699951171875</c:v>
                      </c:pt>
                      <c:pt idx="2368">
                        <c:v>458.199951171875</c:v>
                      </c:pt>
                      <c:pt idx="2369">
                        <c:v>457.800048828125</c:v>
                      </c:pt>
                      <c:pt idx="2370">
                        <c:v>457.300048828125</c:v>
                      </c:pt>
                      <c:pt idx="2371">
                        <c:v>457</c:v>
                      </c:pt>
                      <c:pt idx="2372">
                        <c:v>456.500244140625</c:v>
                      </c:pt>
                      <c:pt idx="2373">
                        <c:v>456.000244140625</c:v>
                      </c:pt>
                      <c:pt idx="2374">
                        <c:v>455.800048828125</c:v>
                      </c:pt>
                      <c:pt idx="2375">
                        <c:v>455.400146484375</c:v>
                      </c:pt>
                      <c:pt idx="2376">
                        <c:v>455.000244140625</c:v>
                      </c:pt>
                      <c:pt idx="2377">
                        <c:v>454.500244140625</c:v>
                      </c:pt>
                      <c:pt idx="2378">
                        <c:v>454.099853515625</c:v>
                      </c:pt>
                      <c:pt idx="2379">
                        <c:v>453.69970703125</c:v>
                      </c:pt>
                      <c:pt idx="2380">
                        <c:v>453.199951171875</c:v>
                      </c:pt>
                      <c:pt idx="2381">
                        <c:v>452.7998046875</c:v>
                      </c:pt>
                      <c:pt idx="2382">
                        <c:v>452.2998046875</c:v>
                      </c:pt>
                      <c:pt idx="2383">
                        <c:v>451.7998046875</c:v>
                      </c:pt>
                      <c:pt idx="2384">
                        <c:v>451.2998046875</c:v>
                      </c:pt>
                      <c:pt idx="2385">
                        <c:v>450.7998046875</c:v>
                      </c:pt>
                      <c:pt idx="2386">
                        <c:v>450.39990234375</c:v>
                      </c:pt>
                      <c:pt idx="2387">
                        <c:v>449.89990234375</c:v>
                      </c:pt>
                      <c:pt idx="2388">
                        <c:v>449.5</c:v>
                      </c:pt>
                      <c:pt idx="2389">
                        <c:v>449</c:v>
                      </c:pt>
                      <c:pt idx="2390">
                        <c:v>448.599853515625</c:v>
                      </c:pt>
                      <c:pt idx="2391">
                        <c:v>448.300048828125</c:v>
                      </c:pt>
                      <c:pt idx="2392">
                        <c:v>447.89990234375</c:v>
                      </c:pt>
                      <c:pt idx="2393">
                        <c:v>447.39990234375</c:v>
                      </c:pt>
                      <c:pt idx="2394">
                        <c:v>446.900146484375</c:v>
                      </c:pt>
                      <c:pt idx="2395">
                        <c:v>446.5</c:v>
                      </c:pt>
                      <c:pt idx="2396">
                        <c:v>446</c:v>
                      </c:pt>
                      <c:pt idx="2397">
                        <c:v>445.5</c:v>
                      </c:pt>
                      <c:pt idx="2398">
                        <c:v>445</c:v>
                      </c:pt>
                      <c:pt idx="2399">
                        <c:v>444.5</c:v>
                      </c:pt>
                      <c:pt idx="2400">
                        <c:v>444</c:v>
                      </c:pt>
                      <c:pt idx="2401">
                        <c:v>443.60009765625</c:v>
                      </c:pt>
                      <c:pt idx="2402">
                        <c:v>443.2001953125</c:v>
                      </c:pt>
                      <c:pt idx="2403">
                        <c:v>442.60009765625</c:v>
                      </c:pt>
                      <c:pt idx="2404">
                        <c:v>442.2001953125</c:v>
                      </c:pt>
                      <c:pt idx="2405">
                        <c:v>441.7001953125</c:v>
                      </c:pt>
                      <c:pt idx="2406">
                        <c:v>441.19970703125</c:v>
                      </c:pt>
                      <c:pt idx="2407">
                        <c:v>440.499755859375</c:v>
                      </c:pt>
                      <c:pt idx="2408">
                        <c:v>440.099853515625</c:v>
                      </c:pt>
                      <c:pt idx="2409">
                        <c:v>439.599853515625</c:v>
                      </c:pt>
                      <c:pt idx="2410">
                        <c:v>439.099853515625</c:v>
                      </c:pt>
                      <c:pt idx="2411">
                        <c:v>438.89990234375</c:v>
                      </c:pt>
                      <c:pt idx="2412">
                        <c:v>438.2998046875</c:v>
                      </c:pt>
                      <c:pt idx="2413">
                        <c:v>437.7998046875</c:v>
                      </c:pt>
                      <c:pt idx="2414">
                        <c:v>437.5</c:v>
                      </c:pt>
                      <c:pt idx="2415">
                        <c:v>437</c:v>
                      </c:pt>
                      <c:pt idx="2416">
                        <c:v>436.5</c:v>
                      </c:pt>
                      <c:pt idx="2417">
                        <c:v>436</c:v>
                      </c:pt>
                      <c:pt idx="2418">
                        <c:v>435.5</c:v>
                      </c:pt>
                      <c:pt idx="2419">
                        <c:v>435</c:v>
                      </c:pt>
                      <c:pt idx="2420">
                        <c:v>434.39990234375</c:v>
                      </c:pt>
                      <c:pt idx="2421">
                        <c:v>433.900146484375</c:v>
                      </c:pt>
                      <c:pt idx="2422">
                        <c:v>433.300048828125</c:v>
                      </c:pt>
                      <c:pt idx="2423">
                        <c:v>432.800048828125</c:v>
                      </c:pt>
                      <c:pt idx="2424">
                        <c:v>432.300048828125</c:v>
                      </c:pt>
                      <c:pt idx="2425">
                        <c:v>431.900146484375</c:v>
                      </c:pt>
                      <c:pt idx="2426">
                        <c:v>431.400146484375</c:v>
                      </c:pt>
                      <c:pt idx="2427">
                        <c:v>430.900146484375</c:v>
                      </c:pt>
                      <c:pt idx="2428">
                        <c:v>430.60009765625</c:v>
                      </c:pt>
                      <c:pt idx="2429">
                        <c:v>430.400146484375</c:v>
                      </c:pt>
                      <c:pt idx="2430">
                        <c:v>429.900146484375</c:v>
                      </c:pt>
                      <c:pt idx="2431">
                        <c:v>429.400146484375</c:v>
                      </c:pt>
                      <c:pt idx="2432">
                        <c:v>428.900146484375</c:v>
                      </c:pt>
                      <c:pt idx="2433">
                        <c:v>428.39990234375</c:v>
                      </c:pt>
                      <c:pt idx="2434">
                        <c:v>427.89990234375</c:v>
                      </c:pt>
                      <c:pt idx="2435">
                        <c:v>427.2998046875</c:v>
                      </c:pt>
                      <c:pt idx="2436">
                        <c:v>426.7998046875</c:v>
                      </c:pt>
                      <c:pt idx="2437">
                        <c:v>426.2998046875</c:v>
                      </c:pt>
                      <c:pt idx="2438">
                        <c:v>425.7998046875</c:v>
                      </c:pt>
                      <c:pt idx="2439">
                        <c:v>425.2998046875</c:v>
                      </c:pt>
                      <c:pt idx="2440">
                        <c:v>424.7998046875</c:v>
                      </c:pt>
                      <c:pt idx="2441">
                        <c:v>424.300048828125</c:v>
                      </c:pt>
                      <c:pt idx="2442">
                        <c:v>423.800048828125</c:v>
                      </c:pt>
                      <c:pt idx="2443">
                        <c:v>423.300048828125</c:v>
                      </c:pt>
                      <c:pt idx="2444">
                        <c:v>422.699951171875</c:v>
                      </c:pt>
                      <c:pt idx="2445">
                        <c:v>422.39990234375</c:v>
                      </c:pt>
                      <c:pt idx="2446">
                        <c:v>421.89990234375</c:v>
                      </c:pt>
                      <c:pt idx="2447">
                        <c:v>421.39990234375</c:v>
                      </c:pt>
                      <c:pt idx="2448">
                        <c:v>420.900146484375</c:v>
                      </c:pt>
                      <c:pt idx="2449">
                        <c:v>420.400146484375</c:v>
                      </c:pt>
                      <c:pt idx="2450">
                        <c:v>419.800048828125</c:v>
                      </c:pt>
                      <c:pt idx="2451">
                        <c:v>419.300048828125</c:v>
                      </c:pt>
                      <c:pt idx="2452">
                        <c:v>418.800048828125</c:v>
                      </c:pt>
                      <c:pt idx="2453">
                        <c:v>418.300048828125</c:v>
                      </c:pt>
                      <c:pt idx="2454">
                        <c:v>417.800048828125</c:v>
                      </c:pt>
                      <c:pt idx="2455">
                        <c:v>417.300048828125</c:v>
                      </c:pt>
                      <c:pt idx="2456">
                        <c:v>416.800048828125</c:v>
                      </c:pt>
                      <c:pt idx="2457">
                        <c:v>416.30029296875</c:v>
                      </c:pt>
                      <c:pt idx="2458">
                        <c:v>415.7998046875</c:v>
                      </c:pt>
                      <c:pt idx="2459">
                        <c:v>415.19970703125</c:v>
                      </c:pt>
                      <c:pt idx="2460">
                        <c:v>414.999755859375</c:v>
                      </c:pt>
                      <c:pt idx="2461">
                        <c:v>414.499755859375</c:v>
                      </c:pt>
                      <c:pt idx="2462">
                        <c:v>413.999755859375</c:v>
                      </c:pt>
                      <c:pt idx="2463">
                        <c:v>413.499755859375</c:v>
                      </c:pt>
                      <c:pt idx="2464">
                        <c:v>413</c:v>
                      </c:pt>
                      <c:pt idx="2465">
                        <c:v>412.5</c:v>
                      </c:pt>
                      <c:pt idx="2466">
                        <c:v>411.89990234375</c:v>
                      </c:pt>
                      <c:pt idx="2467">
                        <c:v>411.5</c:v>
                      </c:pt>
                      <c:pt idx="2468">
                        <c:v>410.89990234375</c:v>
                      </c:pt>
                      <c:pt idx="2469">
                        <c:v>410.39990234375</c:v>
                      </c:pt>
                      <c:pt idx="2470">
                        <c:v>409.89990234375</c:v>
                      </c:pt>
                      <c:pt idx="2471">
                        <c:v>409.39990234375</c:v>
                      </c:pt>
                      <c:pt idx="2472">
                        <c:v>408.89990234375</c:v>
                      </c:pt>
                      <c:pt idx="2473">
                        <c:v>408.400146484375</c:v>
                      </c:pt>
                      <c:pt idx="2474">
                        <c:v>407.800048828125</c:v>
                      </c:pt>
                      <c:pt idx="2475">
                        <c:v>407.300048828125</c:v>
                      </c:pt>
                      <c:pt idx="2476">
                        <c:v>406.800048828125</c:v>
                      </c:pt>
                      <c:pt idx="2477">
                        <c:v>406.300048828125</c:v>
                      </c:pt>
                      <c:pt idx="2478">
                        <c:v>405.800048828125</c:v>
                      </c:pt>
                      <c:pt idx="2479">
                        <c:v>405.5</c:v>
                      </c:pt>
                      <c:pt idx="2480">
                        <c:v>405.10009765625</c:v>
                      </c:pt>
                      <c:pt idx="2481">
                        <c:v>404.60009765625</c:v>
                      </c:pt>
                      <c:pt idx="2482">
                        <c:v>404.000244140625</c:v>
                      </c:pt>
                      <c:pt idx="2483">
                        <c:v>403.500244140625</c:v>
                      </c:pt>
                      <c:pt idx="2484">
                        <c:v>402.999755859375</c:v>
                      </c:pt>
                      <c:pt idx="2485">
                        <c:v>402.39990234375</c:v>
                      </c:pt>
                      <c:pt idx="2486">
                        <c:v>401.999755859375</c:v>
                      </c:pt>
                      <c:pt idx="2487">
                        <c:v>401.499755859375</c:v>
                      </c:pt>
                      <c:pt idx="2488">
                        <c:v>400.999755859375</c:v>
                      </c:pt>
                      <c:pt idx="2489">
                        <c:v>400.5</c:v>
                      </c:pt>
                      <c:pt idx="2490">
                        <c:v>400</c:v>
                      </c:pt>
                      <c:pt idx="2491">
                        <c:v>399.5</c:v>
                      </c:pt>
                      <c:pt idx="2492">
                        <c:v>399</c:v>
                      </c:pt>
                      <c:pt idx="2493">
                        <c:v>398.39990234375</c:v>
                      </c:pt>
                      <c:pt idx="2494">
                        <c:v>398</c:v>
                      </c:pt>
                      <c:pt idx="2495">
                        <c:v>397.39990234375</c:v>
                      </c:pt>
                      <c:pt idx="2496">
                        <c:v>397.199951171875</c:v>
                      </c:pt>
                      <c:pt idx="2497">
                        <c:v>396.699951171875</c:v>
                      </c:pt>
                      <c:pt idx="2498">
                        <c:v>396.10009765625</c:v>
                      </c:pt>
                      <c:pt idx="2499">
                        <c:v>395.60009765625</c:v>
                      </c:pt>
                      <c:pt idx="2500">
                        <c:v>395.10009765625</c:v>
                      </c:pt>
                      <c:pt idx="2501">
                        <c:v>394.699951171875</c:v>
                      </c:pt>
                      <c:pt idx="2502">
                        <c:v>394.199951171875</c:v>
                      </c:pt>
                      <c:pt idx="2503">
                        <c:v>393.60009765625</c:v>
                      </c:pt>
                      <c:pt idx="2504">
                        <c:v>393.2001953125</c:v>
                      </c:pt>
                      <c:pt idx="2505">
                        <c:v>392.7001953125</c:v>
                      </c:pt>
                      <c:pt idx="2506">
                        <c:v>392.500244140625</c:v>
                      </c:pt>
                      <c:pt idx="2507">
                        <c:v>392.000244140625</c:v>
                      </c:pt>
                      <c:pt idx="2508">
                        <c:v>391.500244140625</c:v>
                      </c:pt>
                      <c:pt idx="2509">
                        <c:v>391.000244140625</c:v>
                      </c:pt>
                      <c:pt idx="2510">
                        <c:v>390.400146484375</c:v>
                      </c:pt>
                      <c:pt idx="2511">
                        <c:v>389.999755859375</c:v>
                      </c:pt>
                      <c:pt idx="2512">
                        <c:v>389.499755859375</c:v>
                      </c:pt>
                      <c:pt idx="2513">
                        <c:v>388.89990234375</c:v>
                      </c:pt>
                      <c:pt idx="2514">
                        <c:v>388.499755859375</c:v>
                      </c:pt>
                      <c:pt idx="2515">
                        <c:v>387.89990234375</c:v>
                      </c:pt>
                      <c:pt idx="2516">
                        <c:v>387.699951171875</c:v>
                      </c:pt>
                      <c:pt idx="2517">
                        <c:v>387.2998046875</c:v>
                      </c:pt>
                      <c:pt idx="2518">
                        <c:v>386.699951171875</c:v>
                      </c:pt>
                      <c:pt idx="2519">
                        <c:v>386.2998046875</c:v>
                      </c:pt>
                      <c:pt idx="2520">
                        <c:v>385.800048828125</c:v>
                      </c:pt>
                      <c:pt idx="2521">
                        <c:v>385.300048828125</c:v>
                      </c:pt>
                      <c:pt idx="2522">
                        <c:v>384.800048828125</c:v>
                      </c:pt>
                      <c:pt idx="2523">
                        <c:v>384.300048828125</c:v>
                      </c:pt>
                      <c:pt idx="2524">
                        <c:v>383.800048828125</c:v>
                      </c:pt>
                      <c:pt idx="2525">
                        <c:v>383.39990234375</c:v>
                      </c:pt>
                      <c:pt idx="2526">
                        <c:v>382.900146484375</c:v>
                      </c:pt>
                      <c:pt idx="2527">
                        <c:v>382.300048828125</c:v>
                      </c:pt>
                      <c:pt idx="2528">
                        <c:v>381.800048828125</c:v>
                      </c:pt>
                      <c:pt idx="2529">
                        <c:v>381.5</c:v>
                      </c:pt>
                      <c:pt idx="2530">
                        <c:v>381</c:v>
                      </c:pt>
                      <c:pt idx="2531">
                        <c:v>380.5</c:v>
                      </c:pt>
                      <c:pt idx="2532">
                        <c:v>380.10009765625</c:v>
                      </c:pt>
                      <c:pt idx="2533">
                        <c:v>379.500244140625</c:v>
                      </c:pt>
                      <c:pt idx="2534">
                        <c:v>379.10009765625</c:v>
                      </c:pt>
                      <c:pt idx="2535">
                        <c:v>378.7001953125</c:v>
                      </c:pt>
                      <c:pt idx="2536">
                        <c:v>378.2001953125</c:v>
                      </c:pt>
                      <c:pt idx="2537">
                        <c:v>377.7001953125</c:v>
                      </c:pt>
                      <c:pt idx="2538">
                        <c:v>377.19970703125</c:v>
                      </c:pt>
                      <c:pt idx="2539">
                        <c:v>376.69970703125</c:v>
                      </c:pt>
                      <c:pt idx="2540">
                        <c:v>376.2998046875</c:v>
                      </c:pt>
                      <c:pt idx="2541">
                        <c:v>375.7998046875</c:v>
                      </c:pt>
                      <c:pt idx="2542">
                        <c:v>375.39990234375</c:v>
                      </c:pt>
                      <c:pt idx="2543">
                        <c:v>374.89990234375</c:v>
                      </c:pt>
                      <c:pt idx="2544">
                        <c:v>374.39990234375</c:v>
                      </c:pt>
                      <c:pt idx="2545">
                        <c:v>373.89990234375</c:v>
                      </c:pt>
                      <c:pt idx="2546">
                        <c:v>373.699951171875</c:v>
                      </c:pt>
                      <c:pt idx="2547">
                        <c:v>373.300048828125</c:v>
                      </c:pt>
                      <c:pt idx="2548">
                        <c:v>372.800048828125</c:v>
                      </c:pt>
                      <c:pt idx="2549">
                        <c:v>372.39990234375</c:v>
                      </c:pt>
                      <c:pt idx="2550">
                        <c:v>371.800048828125</c:v>
                      </c:pt>
                      <c:pt idx="2551">
                        <c:v>371.300048828125</c:v>
                      </c:pt>
                      <c:pt idx="2552">
                        <c:v>370.800048828125</c:v>
                      </c:pt>
                      <c:pt idx="2553">
                        <c:v>370.300048828125</c:v>
                      </c:pt>
                      <c:pt idx="2554">
                        <c:v>369.900146484375</c:v>
                      </c:pt>
                      <c:pt idx="2555">
                        <c:v>369.400146484375</c:v>
                      </c:pt>
                      <c:pt idx="2556">
                        <c:v>368.900146484375</c:v>
                      </c:pt>
                      <c:pt idx="2557">
                        <c:v>368.400146484375</c:v>
                      </c:pt>
                      <c:pt idx="2558">
                        <c:v>367.900146484375</c:v>
                      </c:pt>
                      <c:pt idx="2559">
                        <c:v>367.400146484375</c:v>
                      </c:pt>
                      <c:pt idx="2560">
                        <c:v>366.900146484375</c:v>
                      </c:pt>
                      <c:pt idx="2561">
                        <c:v>366.500244140625</c:v>
                      </c:pt>
                      <c:pt idx="2562">
                        <c:v>366.10009765625</c:v>
                      </c:pt>
                      <c:pt idx="2563">
                        <c:v>365.500244140625</c:v>
                      </c:pt>
                      <c:pt idx="2564">
                        <c:v>365.30029296875</c:v>
                      </c:pt>
                      <c:pt idx="2565">
                        <c:v>364.900146484375</c:v>
                      </c:pt>
                      <c:pt idx="2566">
                        <c:v>364.499755859375</c:v>
                      </c:pt>
                      <c:pt idx="2567">
                        <c:v>363.999755859375</c:v>
                      </c:pt>
                      <c:pt idx="2568">
                        <c:v>363.599853515625</c:v>
                      </c:pt>
                      <c:pt idx="2569">
                        <c:v>363.099853515625</c:v>
                      </c:pt>
                      <c:pt idx="2570">
                        <c:v>362.7998046875</c:v>
                      </c:pt>
                      <c:pt idx="2571">
                        <c:v>362.2998046875</c:v>
                      </c:pt>
                      <c:pt idx="2572">
                        <c:v>361.7998046875</c:v>
                      </c:pt>
                      <c:pt idx="2573">
                        <c:v>361.39990234375</c:v>
                      </c:pt>
                      <c:pt idx="2574">
                        <c:v>360.89990234375</c:v>
                      </c:pt>
                      <c:pt idx="2575">
                        <c:v>360.5</c:v>
                      </c:pt>
                      <c:pt idx="2576">
                        <c:v>360.099853515625</c:v>
                      </c:pt>
                      <c:pt idx="2577">
                        <c:v>359.599853515625</c:v>
                      </c:pt>
                      <c:pt idx="2578">
                        <c:v>359.199951171875</c:v>
                      </c:pt>
                      <c:pt idx="2579">
                        <c:v>358.699951171875</c:v>
                      </c:pt>
                      <c:pt idx="2580">
                        <c:v>358.5</c:v>
                      </c:pt>
                      <c:pt idx="2581">
                        <c:v>358.10009765625</c:v>
                      </c:pt>
                      <c:pt idx="2582">
                        <c:v>357.60009765625</c:v>
                      </c:pt>
                      <c:pt idx="2583">
                        <c:v>357.10009765625</c:v>
                      </c:pt>
                      <c:pt idx="2584">
                        <c:v>356.699951171875</c:v>
                      </c:pt>
                      <c:pt idx="2585">
                        <c:v>356.199951171875</c:v>
                      </c:pt>
                      <c:pt idx="2586">
                        <c:v>355.800048828125</c:v>
                      </c:pt>
                      <c:pt idx="2587">
                        <c:v>355.300048828125</c:v>
                      </c:pt>
                      <c:pt idx="2588">
                        <c:v>354.900146484375</c:v>
                      </c:pt>
                      <c:pt idx="2589">
                        <c:v>354.400146484375</c:v>
                      </c:pt>
                      <c:pt idx="2590">
                        <c:v>354.000244140625</c:v>
                      </c:pt>
                      <c:pt idx="2591">
                        <c:v>353.500244140625</c:v>
                      </c:pt>
                      <c:pt idx="2592">
                        <c:v>353.300048828125</c:v>
                      </c:pt>
                      <c:pt idx="2593">
                        <c:v>352.900146484375</c:v>
                      </c:pt>
                      <c:pt idx="2594">
                        <c:v>352.400146484375</c:v>
                      </c:pt>
                      <c:pt idx="2595">
                        <c:v>351.89990234375</c:v>
                      </c:pt>
                      <c:pt idx="2596">
                        <c:v>351.499755859375</c:v>
                      </c:pt>
                      <c:pt idx="2597">
                        <c:v>350.999755859375</c:v>
                      </c:pt>
                      <c:pt idx="2598">
                        <c:v>350.7998046875</c:v>
                      </c:pt>
                      <c:pt idx="2599">
                        <c:v>350.39990234375</c:v>
                      </c:pt>
                      <c:pt idx="2600">
                        <c:v>349.999755859375</c:v>
                      </c:pt>
                      <c:pt idx="2601">
                        <c:v>349.499755859375</c:v>
                      </c:pt>
                      <c:pt idx="2602">
                        <c:v>349.099853515625</c:v>
                      </c:pt>
                      <c:pt idx="2603">
                        <c:v>348.599853515625</c:v>
                      </c:pt>
                      <c:pt idx="2604">
                        <c:v>348.199951171875</c:v>
                      </c:pt>
                      <c:pt idx="2605">
                        <c:v>347.800048828125</c:v>
                      </c:pt>
                      <c:pt idx="2606">
                        <c:v>347.39990234375</c:v>
                      </c:pt>
                      <c:pt idx="2607">
                        <c:v>346.800048828125</c:v>
                      </c:pt>
                      <c:pt idx="2608">
                        <c:v>346.39990234375</c:v>
                      </c:pt>
                      <c:pt idx="2609">
                        <c:v>346</c:v>
                      </c:pt>
                      <c:pt idx="2610">
                        <c:v>345.5</c:v>
                      </c:pt>
                      <c:pt idx="2611">
                        <c:v>345.10009765625</c:v>
                      </c:pt>
                      <c:pt idx="2612">
                        <c:v>344.699951171875</c:v>
                      </c:pt>
                      <c:pt idx="2613">
                        <c:v>344.300048828125</c:v>
                      </c:pt>
                      <c:pt idx="2614">
                        <c:v>344.10009765625</c:v>
                      </c:pt>
                      <c:pt idx="2615">
                        <c:v>343.60009765625</c:v>
                      </c:pt>
                      <c:pt idx="2616">
                        <c:v>343.199951171875</c:v>
                      </c:pt>
                      <c:pt idx="2617">
                        <c:v>342.800048828125</c:v>
                      </c:pt>
                      <c:pt idx="2618">
                        <c:v>342.400146484375</c:v>
                      </c:pt>
                      <c:pt idx="2619">
                        <c:v>341.900146484375</c:v>
                      </c:pt>
                      <c:pt idx="2620">
                        <c:v>341.5</c:v>
                      </c:pt>
                      <c:pt idx="2621">
                        <c:v>341.10009765625</c:v>
                      </c:pt>
                      <c:pt idx="2622">
                        <c:v>340.7001953125</c:v>
                      </c:pt>
                      <c:pt idx="2623">
                        <c:v>340.300048828125</c:v>
                      </c:pt>
                      <c:pt idx="2624">
                        <c:v>339.80029296875</c:v>
                      </c:pt>
                      <c:pt idx="2625">
                        <c:v>339.400146484375</c:v>
                      </c:pt>
                      <c:pt idx="2626">
                        <c:v>338.89990234375</c:v>
                      </c:pt>
                      <c:pt idx="2627">
                        <c:v>338.599853515625</c:v>
                      </c:pt>
                      <c:pt idx="2628">
                        <c:v>338.2998046875</c:v>
                      </c:pt>
                      <c:pt idx="2629">
                        <c:v>337.89990234375</c:v>
                      </c:pt>
                      <c:pt idx="2630">
                        <c:v>337.499755859375</c:v>
                      </c:pt>
                      <c:pt idx="2631">
                        <c:v>337.099853515625</c:v>
                      </c:pt>
                      <c:pt idx="2632">
                        <c:v>336.599853515625</c:v>
                      </c:pt>
                      <c:pt idx="2633">
                        <c:v>336.199951171875</c:v>
                      </c:pt>
                      <c:pt idx="2634">
                        <c:v>335.7998046875</c:v>
                      </c:pt>
                      <c:pt idx="2635">
                        <c:v>335.39990234375</c:v>
                      </c:pt>
                      <c:pt idx="2636">
                        <c:v>335</c:v>
                      </c:pt>
                      <c:pt idx="2637">
                        <c:v>334.599853515625</c:v>
                      </c:pt>
                      <c:pt idx="2638">
                        <c:v>334.199951171875</c:v>
                      </c:pt>
                      <c:pt idx="2639">
                        <c:v>333.800048828125</c:v>
                      </c:pt>
                      <c:pt idx="2640">
                        <c:v>333.39990234375</c:v>
                      </c:pt>
                      <c:pt idx="2641">
                        <c:v>333</c:v>
                      </c:pt>
                      <c:pt idx="2642">
                        <c:v>332.5</c:v>
                      </c:pt>
                      <c:pt idx="2643">
                        <c:v>332.10009765625</c:v>
                      </c:pt>
                      <c:pt idx="2644">
                        <c:v>331.89990234375</c:v>
                      </c:pt>
                      <c:pt idx="2645">
                        <c:v>331.5</c:v>
                      </c:pt>
                      <c:pt idx="2646">
                        <c:v>331.10009765625</c:v>
                      </c:pt>
                      <c:pt idx="2647">
                        <c:v>330.699951171875</c:v>
                      </c:pt>
                      <c:pt idx="2648">
                        <c:v>330.300048828125</c:v>
                      </c:pt>
                      <c:pt idx="2649">
                        <c:v>329.900146484375</c:v>
                      </c:pt>
                      <c:pt idx="2650">
                        <c:v>329.5</c:v>
                      </c:pt>
                      <c:pt idx="2651">
                        <c:v>329.10009765625</c:v>
                      </c:pt>
                      <c:pt idx="2652">
                        <c:v>328.7001953125</c:v>
                      </c:pt>
                      <c:pt idx="2653">
                        <c:v>328.300048828125</c:v>
                      </c:pt>
                      <c:pt idx="2654">
                        <c:v>327.900146484375</c:v>
                      </c:pt>
                      <c:pt idx="2655">
                        <c:v>327.400146484375</c:v>
                      </c:pt>
                      <c:pt idx="2656">
                        <c:v>327.000244140625</c:v>
                      </c:pt>
                      <c:pt idx="2657">
                        <c:v>326.60009765625</c:v>
                      </c:pt>
                      <c:pt idx="2658">
                        <c:v>326.19970703125</c:v>
                      </c:pt>
                      <c:pt idx="2659">
                        <c:v>325.7998046875</c:v>
                      </c:pt>
                      <c:pt idx="2660">
                        <c:v>325.599853515625</c:v>
                      </c:pt>
                      <c:pt idx="2661">
                        <c:v>325.2998046875</c:v>
                      </c:pt>
                      <c:pt idx="2662">
                        <c:v>324.7998046875</c:v>
                      </c:pt>
                      <c:pt idx="2663">
                        <c:v>324.39990234375</c:v>
                      </c:pt>
                      <c:pt idx="2664">
                        <c:v>323.999755859375</c:v>
                      </c:pt>
                      <c:pt idx="2665">
                        <c:v>323.699951171875</c:v>
                      </c:pt>
                      <c:pt idx="2666">
                        <c:v>323.199951171875</c:v>
                      </c:pt>
                      <c:pt idx="2667">
                        <c:v>322.89990234375</c:v>
                      </c:pt>
                      <c:pt idx="2668">
                        <c:v>322.5</c:v>
                      </c:pt>
                      <c:pt idx="2669">
                        <c:v>322.099853515625</c:v>
                      </c:pt>
                      <c:pt idx="2670">
                        <c:v>321.800048828125</c:v>
                      </c:pt>
                      <c:pt idx="2671">
                        <c:v>321.39990234375</c:v>
                      </c:pt>
                      <c:pt idx="2672">
                        <c:v>321</c:v>
                      </c:pt>
                      <c:pt idx="2673">
                        <c:v>320.39990234375</c:v>
                      </c:pt>
                      <c:pt idx="2674">
                        <c:v>320.10009765625</c:v>
                      </c:pt>
                      <c:pt idx="2675">
                        <c:v>319.60009765625</c:v>
                      </c:pt>
                      <c:pt idx="2676">
                        <c:v>319.199951171875</c:v>
                      </c:pt>
                      <c:pt idx="2677">
                        <c:v>318.900146484375</c:v>
                      </c:pt>
                      <c:pt idx="2678">
                        <c:v>318.5</c:v>
                      </c:pt>
                      <c:pt idx="2679">
                        <c:v>318.199951171875</c:v>
                      </c:pt>
                      <c:pt idx="2680">
                        <c:v>318</c:v>
                      </c:pt>
                      <c:pt idx="2681">
                        <c:v>317.60009765625</c:v>
                      </c:pt>
                      <c:pt idx="2682">
                        <c:v>317.300048828125</c:v>
                      </c:pt>
                      <c:pt idx="2683">
                        <c:v>316.900146484375</c:v>
                      </c:pt>
                      <c:pt idx="2684">
                        <c:v>316.5</c:v>
                      </c:pt>
                      <c:pt idx="2685">
                        <c:v>316.2001953125</c:v>
                      </c:pt>
                      <c:pt idx="2686">
                        <c:v>315.800048828125</c:v>
                      </c:pt>
                      <c:pt idx="2687">
                        <c:v>315.500244140625</c:v>
                      </c:pt>
                      <c:pt idx="2688">
                        <c:v>315.000244140625</c:v>
                      </c:pt>
                      <c:pt idx="2689">
                        <c:v>314.7001953125</c:v>
                      </c:pt>
                      <c:pt idx="2690">
                        <c:v>314.300048828125</c:v>
                      </c:pt>
                      <c:pt idx="2691">
                        <c:v>313.900146484375</c:v>
                      </c:pt>
                      <c:pt idx="2692">
                        <c:v>313.499755859375</c:v>
                      </c:pt>
                      <c:pt idx="2693">
                        <c:v>313.099853515625</c:v>
                      </c:pt>
                      <c:pt idx="2694">
                        <c:v>312.69970703125</c:v>
                      </c:pt>
                      <c:pt idx="2695">
                        <c:v>312.39990234375</c:v>
                      </c:pt>
                      <c:pt idx="2696">
                        <c:v>312.199951171875</c:v>
                      </c:pt>
                      <c:pt idx="2697">
                        <c:v>311.89990234375</c:v>
                      </c:pt>
                      <c:pt idx="2698">
                        <c:v>311.499755859375</c:v>
                      </c:pt>
                      <c:pt idx="2699">
                        <c:v>311</c:v>
                      </c:pt>
                      <c:pt idx="2700">
                        <c:v>310.699951171875</c:v>
                      </c:pt>
                      <c:pt idx="2701">
                        <c:v>310.39990234375</c:v>
                      </c:pt>
                      <c:pt idx="2702">
                        <c:v>310</c:v>
                      </c:pt>
                      <c:pt idx="2703">
                        <c:v>309.599853515625</c:v>
                      </c:pt>
                      <c:pt idx="2704">
                        <c:v>309.099853515625</c:v>
                      </c:pt>
                      <c:pt idx="2705">
                        <c:v>308.800048828125</c:v>
                      </c:pt>
                      <c:pt idx="2706">
                        <c:v>308.5</c:v>
                      </c:pt>
                      <c:pt idx="2707">
                        <c:v>308</c:v>
                      </c:pt>
                      <c:pt idx="2708">
                        <c:v>307.699951171875</c:v>
                      </c:pt>
                      <c:pt idx="2709">
                        <c:v>307.300048828125</c:v>
                      </c:pt>
                      <c:pt idx="2710">
                        <c:v>306.89990234375</c:v>
                      </c:pt>
                      <c:pt idx="2711">
                        <c:v>306.60009765625</c:v>
                      </c:pt>
                      <c:pt idx="2712">
                        <c:v>306.39990234375</c:v>
                      </c:pt>
                      <c:pt idx="2713">
                        <c:v>306</c:v>
                      </c:pt>
                      <c:pt idx="2714">
                        <c:v>305.699951171875</c:v>
                      </c:pt>
                      <c:pt idx="2715">
                        <c:v>305.199951171875</c:v>
                      </c:pt>
                      <c:pt idx="2716">
                        <c:v>304.900146484375</c:v>
                      </c:pt>
                      <c:pt idx="2717">
                        <c:v>304.5</c:v>
                      </c:pt>
                      <c:pt idx="2718">
                        <c:v>304.2001953125</c:v>
                      </c:pt>
                      <c:pt idx="2719">
                        <c:v>303.800048828125</c:v>
                      </c:pt>
                      <c:pt idx="2720">
                        <c:v>303.400146484375</c:v>
                      </c:pt>
                      <c:pt idx="2721">
                        <c:v>303.2001953125</c:v>
                      </c:pt>
                      <c:pt idx="2722">
                        <c:v>302.800048828125</c:v>
                      </c:pt>
                      <c:pt idx="2723">
                        <c:v>302.500244140625</c:v>
                      </c:pt>
                      <c:pt idx="2724">
                        <c:v>302.10009765625</c:v>
                      </c:pt>
                      <c:pt idx="2725">
                        <c:v>301.800048828125</c:v>
                      </c:pt>
                      <c:pt idx="2726">
                        <c:v>301.60009765625</c:v>
                      </c:pt>
                      <c:pt idx="2727">
                        <c:v>301.2001953125</c:v>
                      </c:pt>
                      <c:pt idx="2728">
                        <c:v>300.69970703125</c:v>
                      </c:pt>
                      <c:pt idx="2729">
                        <c:v>300.499755859375</c:v>
                      </c:pt>
                      <c:pt idx="2730">
                        <c:v>300.099853515625</c:v>
                      </c:pt>
                      <c:pt idx="2731">
                        <c:v>299.699951171875</c:v>
                      </c:pt>
                      <c:pt idx="2732">
                        <c:v>299.39990234375</c:v>
                      </c:pt>
                      <c:pt idx="2733">
                        <c:v>299.099853515625</c:v>
                      </c:pt>
                      <c:pt idx="2734">
                        <c:v>298.7998046875</c:v>
                      </c:pt>
                      <c:pt idx="2735">
                        <c:v>298.39990234375</c:v>
                      </c:pt>
                      <c:pt idx="2736">
                        <c:v>298.099853515625</c:v>
                      </c:pt>
                      <c:pt idx="2737">
                        <c:v>297.699951171875</c:v>
                      </c:pt>
                      <c:pt idx="2738">
                        <c:v>297.2998046875</c:v>
                      </c:pt>
                      <c:pt idx="2739">
                        <c:v>297</c:v>
                      </c:pt>
                      <c:pt idx="2740">
                        <c:v>296.599853515625</c:v>
                      </c:pt>
                      <c:pt idx="2741">
                        <c:v>296.199951171875</c:v>
                      </c:pt>
                      <c:pt idx="2742">
                        <c:v>295.89990234375</c:v>
                      </c:pt>
                      <c:pt idx="2743">
                        <c:v>295.5</c:v>
                      </c:pt>
                      <c:pt idx="2744">
                        <c:v>295.39990234375</c:v>
                      </c:pt>
                      <c:pt idx="2745">
                        <c:v>295.199951171875</c:v>
                      </c:pt>
                      <c:pt idx="2746">
                        <c:v>294.800048828125</c:v>
                      </c:pt>
                      <c:pt idx="2747">
                        <c:v>294.5</c:v>
                      </c:pt>
                      <c:pt idx="2748">
                        <c:v>294.10009765625</c:v>
                      </c:pt>
                      <c:pt idx="2749">
                        <c:v>293.800048828125</c:v>
                      </c:pt>
                      <c:pt idx="2750">
                        <c:v>293.5</c:v>
                      </c:pt>
                      <c:pt idx="2751">
                        <c:v>293</c:v>
                      </c:pt>
                      <c:pt idx="2752">
                        <c:v>292.60009765625</c:v>
                      </c:pt>
                      <c:pt idx="2753">
                        <c:v>292.300048828125</c:v>
                      </c:pt>
                      <c:pt idx="2754">
                        <c:v>292</c:v>
                      </c:pt>
                      <c:pt idx="2755">
                        <c:v>291.60009765625</c:v>
                      </c:pt>
                      <c:pt idx="2756">
                        <c:v>291.300048828125</c:v>
                      </c:pt>
                      <c:pt idx="2757">
                        <c:v>291.10009765625</c:v>
                      </c:pt>
                      <c:pt idx="2758">
                        <c:v>290.7001953125</c:v>
                      </c:pt>
                      <c:pt idx="2759">
                        <c:v>290.300048828125</c:v>
                      </c:pt>
                      <c:pt idx="2760">
                        <c:v>290.000244140625</c:v>
                      </c:pt>
                      <c:pt idx="2761">
                        <c:v>289.7001953125</c:v>
                      </c:pt>
                      <c:pt idx="2762">
                        <c:v>289.500244140625</c:v>
                      </c:pt>
                      <c:pt idx="2763">
                        <c:v>289.400146484375</c:v>
                      </c:pt>
                      <c:pt idx="2764">
                        <c:v>289.000244140625</c:v>
                      </c:pt>
                      <c:pt idx="2765">
                        <c:v>288.60009765625</c:v>
                      </c:pt>
                      <c:pt idx="2766">
                        <c:v>288.30029296875</c:v>
                      </c:pt>
                      <c:pt idx="2767">
                        <c:v>288.000244140625</c:v>
                      </c:pt>
                      <c:pt idx="2768">
                        <c:v>287.69970703125</c:v>
                      </c:pt>
                      <c:pt idx="2769">
                        <c:v>287.2998046875</c:v>
                      </c:pt>
                      <c:pt idx="2770">
                        <c:v>286.999755859375</c:v>
                      </c:pt>
                      <c:pt idx="2771">
                        <c:v>286.699951171875</c:v>
                      </c:pt>
                      <c:pt idx="2772">
                        <c:v>286.39990234375</c:v>
                      </c:pt>
                      <c:pt idx="2773">
                        <c:v>286.099853515625</c:v>
                      </c:pt>
                      <c:pt idx="2774">
                        <c:v>285.699951171875</c:v>
                      </c:pt>
                      <c:pt idx="2775">
                        <c:v>285.2998046875</c:v>
                      </c:pt>
                      <c:pt idx="2776">
                        <c:v>285</c:v>
                      </c:pt>
                      <c:pt idx="2777">
                        <c:v>284.699951171875</c:v>
                      </c:pt>
                      <c:pt idx="2778">
                        <c:v>284.2998046875</c:v>
                      </c:pt>
                      <c:pt idx="2779">
                        <c:v>284</c:v>
                      </c:pt>
                      <c:pt idx="2780">
                        <c:v>283.699951171875</c:v>
                      </c:pt>
                      <c:pt idx="2781">
                        <c:v>283.5</c:v>
                      </c:pt>
                      <c:pt idx="2782">
                        <c:v>283.099853515625</c:v>
                      </c:pt>
                      <c:pt idx="2783">
                        <c:v>282.89990234375</c:v>
                      </c:pt>
                      <c:pt idx="2784">
                        <c:v>282.699951171875</c:v>
                      </c:pt>
                      <c:pt idx="2785">
                        <c:v>282.300048828125</c:v>
                      </c:pt>
                      <c:pt idx="2786">
                        <c:v>282</c:v>
                      </c:pt>
                      <c:pt idx="2787">
                        <c:v>281.699951171875</c:v>
                      </c:pt>
                      <c:pt idx="2788">
                        <c:v>281.39990234375</c:v>
                      </c:pt>
                      <c:pt idx="2789">
                        <c:v>281.10009765625</c:v>
                      </c:pt>
                      <c:pt idx="2790">
                        <c:v>280.699951171875</c:v>
                      </c:pt>
                      <c:pt idx="2791">
                        <c:v>280.400146484375</c:v>
                      </c:pt>
                      <c:pt idx="2792">
                        <c:v>280.10009765625</c:v>
                      </c:pt>
                      <c:pt idx="2793">
                        <c:v>279.800048828125</c:v>
                      </c:pt>
                      <c:pt idx="2794">
                        <c:v>279.5</c:v>
                      </c:pt>
                      <c:pt idx="2795">
                        <c:v>279.199951171875</c:v>
                      </c:pt>
                      <c:pt idx="2796">
                        <c:v>278.900146484375</c:v>
                      </c:pt>
                      <c:pt idx="2797">
                        <c:v>278.5</c:v>
                      </c:pt>
                      <c:pt idx="2798">
                        <c:v>278.2001953125</c:v>
                      </c:pt>
                      <c:pt idx="2799">
                        <c:v>277.900146484375</c:v>
                      </c:pt>
                      <c:pt idx="2800">
                        <c:v>277.60009765625</c:v>
                      </c:pt>
                      <c:pt idx="2801">
                        <c:v>277.400146484375</c:v>
                      </c:pt>
                      <c:pt idx="2802">
                        <c:v>277.10009765625</c:v>
                      </c:pt>
                      <c:pt idx="2803">
                        <c:v>276.800048828125</c:v>
                      </c:pt>
                      <c:pt idx="2804">
                        <c:v>276.500244140625</c:v>
                      </c:pt>
                      <c:pt idx="2805">
                        <c:v>276.10009765625</c:v>
                      </c:pt>
                      <c:pt idx="2806">
                        <c:v>275.80029296875</c:v>
                      </c:pt>
                      <c:pt idx="2807">
                        <c:v>275.500244140625</c:v>
                      </c:pt>
                      <c:pt idx="2808">
                        <c:v>275.099853515625</c:v>
                      </c:pt>
                      <c:pt idx="2809">
                        <c:v>274.7998046875</c:v>
                      </c:pt>
                      <c:pt idx="2810">
                        <c:v>274.499755859375</c:v>
                      </c:pt>
                      <c:pt idx="2811">
                        <c:v>274.2998046875</c:v>
                      </c:pt>
                      <c:pt idx="2812">
                        <c:v>274.099853515625</c:v>
                      </c:pt>
                      <c:pt idx="2813">
                        <c:v>273.7998046875</c:v>
                      </c:pt>
                      <c:pt idx="2814">
                        <c:v>273.499755859375</c:v>
                      </c:pt>
                      <c:pt idx="2815">
                        <c:v>273.199951171875</c:v>
                      </c:pt>
                      <c:pt idx="2816">
                        <c:v>272.89990234375</c:v>
                      </c:pt>
                      <c:pt idx="2817">
                        <c:v>272.599853515625</c:v>
                      </c:pt>
                      <c:pt idx="2818">
                        <c:v>272.2998046875</c:v>
                      </c:pt>
                      <c:pt idx="2819">
                        <c:v>272</c:v>
                      </c:pt>
                      <c:pt idx="2820">
                        <c:v>271.699951171875</c:v>
                      </c:pt>
                      <c:pt idx="2821">
                        <c:v>271.39990234375</c:v>
                      </c:pt>
                      <c:pt idx="2822">
                        <c:v>271.2998046875</c:v>
                      </c:pt>
                      <c:pt idx="2823">
                        <c:v>271</c:v>
                      </c:pt>
                      <c:pt idx="2824">
                        <c:v>270.599853515625</c:v>
                      </c:pt>
                      <c:pt idx="2825">
                        <c:v>270.199951171875</c:v>
                      </c:pt>
                      <c:pt idx="2826">
                        <c:v>270</c:v>
                      </c:pt>
                      <c:pt idx="2827">
                        <c:v>269.599853515625</c:v>
                      </c:pt>
                      <c:pt idx="2828">
                        <c:v>269.39990234375</c:v>
                      </c:pt>
                      <c:pt idx="2829">
                        <c:v>269.300048828125</c:v>
                      </c:pt>
                      <c:pt idx="2830">
                        <c:v>269</c:v>
                      </c:pt>
                      <c:pt idx="2831">
                        <c:v>268.60009765625</c:v>
                      </c:pt>
                      <c:pt idx="2832">
                        <c:v>268.39990234375</c:v>
                      </c:pt>
                      <c:pt idx="2833">
                        <c:v>268.10009765625</c:v>
                      </c:pt>
                      <c:pt idx="2834">
                        <c:v>267.800048828125</c:v>
                      </c:pt>
                      <c:pt idx="2835">
                        <c:v>267.400146484375</c:v>
                      </c:pt>
                      <c:pt idx="2836">
                        <c:v>267.10009765625</c:v>
                      </c:pt>
                      <c:pt idx="2837">
                        <c:v>266.800048828125</c:v>
                      </c:pt>
                      <c:pt idx="2838">
                        <c:v>266.5</c:v>
                      </c:pt>
                      <c:pt idx="2839">
                        <c:v>266.400146484375</c:v>
                      </c:pt>
                      <c:pt idx="2840">
                        <c:v>266</c:v>
                      </c:pt>
                      <c:pt idx="2841">
                        <c:v>265.7001953125</c:v>
                      </c:pt>
                      <c:pt idx="2842">
                        <c:v>265.5</c:v>
                      </c:pt>
                      <c:pt idx="2843">
                        <c:v>265.2001953125</c:v>
                      </c:pt>
                      <c:pt idx="2844">
                        <c:v>265</c:v>
                      </c:pt>
                      <c:pt idx="2845">
                        <c:v>264.60009765625</c:v>
                      </c:pt>
                      <c:pt idx="2846">
                        <c:v>264.300048828125</c:v>
                      </c:pt>
                      <c:pt idx="2847">
                        <c:v>263.900146484375</c:v>
                      </c:pt>
                      <c:pt idx="2848">
                        <c:v>263.60009765625</c:v>
                      </c:pt>
                      <c:pt idx="2849">
                        <c:v>263.300048828125</c:v>
                      </c:pt>
                      <c:pt idx="2850">
                        <c:v>263.000244140625</c:v>
                      </c:pt>
                      <c:pt idx="2851">
                        <c:v>262.7001953125</c:v>
                      </c:pt>
                      <c:pt idx="2852">
                        <c:v>262.400146484375</c:v>
                      </c:pt>
                      <c:pt idx="2853">
                        <c:v>262.2998046875</c:v>
                      </c:pt>
                      <c:pt idx="2854">
                        <c:v>261.999755859375</c:v>
                      </c:pt>
                      <c:pt idx="2855">
                        <c:v>261.69970703125</c:v>
                      </c:pt>
                      <c:pt idx="2856">
                        <c:v>261.499755859375</c:v>
                      </c:pt>
                      <c:pt idx="2857">
                        <c:v>261.2998046875</c:v>
                      </c:pt>
                      <c:pt idx="2858">
                        <c:v>260.999755859375</c:v>
                      </c:pt>
                      <c:pt idx="2859">
                        <c:v>260.599853515625</c:v>
                      </c:pt>
                      <c:pt idx="2860">
                        <c:v>260.39990234375</c:v>
                      </c:pt>
                      <c:pt idx="2861">
                        <c:v>260.099853515625</c:v>
                      </c:pt>
                      <c:pt idx="2862">
                        <c:v>259.7998046875</c:v>
                      </c:pt>
                      <c:pt idx="2863">
                        <c:v>259.5</c:v>
                      </c:pt>
                      <c:pt idx="2864">
                        <c:v>259.199951171875</c:v>
                      </c:pt>
                      <c:pt idx="2865">
                        <c:v>259</c:v>
                      </c:pt>
                      <c:pt idx="2866">
                        <c:v>258.699951171875</c:v>
                      </c:pt>
                      <c:pt idx="2867">
                        <c:v>258.39990234375</c:v>
                      </c:pt>
                      <c:pt idx="2868">
                        <c:v>258.199951171875</c:v>
                      </c:pt>
                      <c:pt idx="2869">
                        <c:v>257.89990234375</c:v>
                      </c:pt>
                      <c:pt idx="2870">
                        <c:v>257.599853515625</c:v>
                      </c:pt>
                      <c:pt idx="2871">
                        <c:v>257.39990234375</c:v>
                      </c:pt>
                      <c:pt idx="2872">
                        <c:v>257.099853515625</c:v>
                      </c:pt>
                      <c:pt idx="2873">
                        <c:v>256.800048828125</c:v>
                      </c:pt>
                      <c:pt idx="2874">
                        <c:v>256.5</c:v>
                      </c:pt>
                      <c:pt idx="2875">
                        <c:v>256.39990234375</c:v>
                      </c:pt>
                      <c:pt idx="2876">
                        <c:v>256.10009765625</c:v>
                      </c:pt>
                      <c:pt idx="2877">
                        <c:v>255.800048828125</c:v>
                      </c:pt>
                      <c:pt idx="2878">
                        <c:v>255.5</c:v>
                      </c:pt>
                      <c:pt idx="2879">
                        <c:v>255.300048828125</c:v>
                      </c:pt>
                      <c:pt idx="2880">
                        <c:v>255</c:v>
                      </c:pt>
                      <c:pt idx="2881">
                        <c:v>254.699951171875</c:v>
                      </c:pt>
                      <c:pt idx="2882">
                        <c:v>254.400146484375</c:v>
                      </c:pt>
                      <c:pt idx="2883">
                        <c:v>254.199951171875</c:v>
                      </c:pt>
                      <c:pt idx="2884">
                        <c:v>254</c:v>
                      </c:pt>
                      <c:pt idx="2885">
                        <c:v>253.699951171875</c:v>
                      </c:pt>
                      <c:pt idx="2886">
                        <c:v>253.5</c:v>
                      </c:pt>
                      <c:pt idx="2887">
                        <c:v>253.2001953125</c:v>
                      </c:pt>
                      <c:pt idx="2888">
                        <c:v>252.900146484375</c:v>
                      </c:pt>
                      <c:pt idx="2889">
                        <c:v>252.5</c:v>
                      </c:pt>
                      <c:pt idx="2890">
                        <c:v>252.300048828125</c:v>
                      </c:pt>
                      <c:pt idx="2891">
                        <c:v>252</c:v>
                      </c:pt>
                      <c:pt idx="2892">
                        <c:v>251.7001953125</c:v>
                      </c:pt>
                      <c:pt idx="2893">
                        <c:v>251.60009765625</c:v>
                      </c:pt>
                      <c:pt idx="2894">
                        <c:v>251.300048828125</c:v>
                      </c:pt>
                      <c:pt idx="2895">
                        <c:v>251.10009765625</c:v>
                      </c:pt>
                      <c:pt idx="2896">
                        <c:v>250.900146484375</c:v>
                      </c:pt>
                      <c:pt idx="2897">
                        <c:v>250.60009765625</c:v>
                      </c:pt>
                      <c:pt idx="2898">
                        <c:v>250.300048828125</c:v>
                      </c:pt>
                      <c:pt idx="2899">
                        <c:v>250.10009765625</c:v>
                      </c:pt>
                      <c:pt idx="2900">
                        <c:v>249.80029296875</c:v>
                      </c:pt>
                      <c:pt idx="2901">
                        <c:v>249.499755859375</c:v>
                      </c:pt>
                      <c:pt idx="2902">
                        <c:v>249.2998046875</c:v>
                      </c:pt>
                      <c:pt idx="2903">
                        <c:v>248.999755859375</c:v>
                      </c:pt>
                      <c:pt idx="2904">
                        <c:v>248.7998046875</c:v>
                      </c:pt>
                      <c:pt idx="2905">
                        <c:v>248.499755859375</c:v>
                      </c:pt>
                      <c:pt idx="2906">
                        <c:v>248.199951171875</c:v>
                      </c:pt>
                      <c:pt idx="2907">
                        <c:v>247.999755859375</c:v>
                      </c:pt>
                      <c:pt idx="2908">
                        <c:v>247.699951171875</c:v>
                      </c:pt>
                      <c:pt idx="2909">
                        <c:v>247.39990234375</c:v>
                      </c:pt>
                      <c:pt idx="2910">
                        <c:v>247.199951171875</c:v>
                      </c:pt>
                      <c:pt idx="2911">
                        <c:v>246.89990234375</c:v>
                      </c:pt>
                      <c:pt idx="2912">
                        <c:v>246.7998046875</c:v>
                      </c:pt>
                      <c:pt idx="2913">
                        <c:v>246.599853515625</c:v>
                      </c:pt>
                      <c:pt idx="2914">
                        <c:v>246.2998046875</c:v>
                      </c:pt>
                      <c:pt idx="2915">
                        <c:v>246</c:v>
                      </c:pt>
                      <c:pt idx="2916">
                        <c:v>245.699951171875</c:v>
                      </c:pt>
                      <c:pt idx="2917">
                        <c:v>245.5</c:v>
                      </c:pt>
                      <c:pt idx="2918">
                        <c:v>245.199951171875</c:v>
                      </c:pt>
                      <c:pt idx="2919">
                        <c:v>245</c:v>
                      </c:pt>
                      <c:pt idx="2920">
                        <c:v>244.800048828125</c:v>
                      </c:pt>
                      <c:pt idx="2921">
                        <c:v>244.5</c:v>
                      </c:pt>
                      <c:pt idx="2922">
                        <c:v>244.199951171875</c:v>
                      </c:pt>
                      <c:pt idx="2923">
                        <c:v>244</c:v>
                      </c:pt>
                      <c:pt idx="2924">
                        <c:v>243.699951171875</c:v>
                      </c:pt>
                      <c:pt idx="2925">
                        <c:v>243.39990234375</c:v>
                      </c:pt>
                      <c:pt idx="2926">
                        <c:v>243.10009765625</c:v>
                      </c:pt>
                      <c:pt idx="2927">
                        <c:v>242.89990234375</c:v>
                      </c:pt>
                      <c:pt idx="2928">
                        <c:v>242.60009765625</c:v>
                      </c:pt>
                      <c:pt idx="2929">
                        <c:v>242.39990234375</c:v>
                      </c:pt>
                      <c:pt idx="2930">
                        <c:v>242.10009765625</c:v>
                      </c:pt>
                      <c:pt idx="2931">
                        <c:v>242</c:v>
                      </c:pt>
                      <c:pt idx="2932">
                        <c:v>241.800048828125</c:v>
                      </c:pt>
                      <c:pt idx="2933">
                        <c:v>241.60009765625</c:v>
                      </c:pt>
                      <c:pt idx="2934">
                        <c:v>241.300048828125</c:v>
                      </c:pt>
                      <c:pt idx="2935">
                        <c:v>241.10009765625</c:v>
                      </c:pt>
                      <c:pt idx="2936">
                        <c:v>240.800048828125</c:v>
                      </c:pt>
                      <c:pt idx="2937">
                        <c:v>240.5</c:v>
                      </c:pt>
                      <c:pt idx="2938">
                        <c:v>240.2001953125</c:v>
                      </c:pt>
                      <c:pt idx="2939">
                        <c:v>240</c:v>
                      </c:pt>
                      <c:pt idx="2940">
                        <c:v>239.800048828125</c:v>
                      </c:pt>
                      <c:pt idx="2941">
                        <c:v>239.5</c:v>
                      </c:pt>
                      <c:pt idx="2942">
                        <c:v>239.300048828125</c:v>
                      </c:pt>
                      <c:pt idx="2943">
                        <c:v>239.2001953125</c:v>
                      </c:pt>
                      <c:pt idx="2944">
                        <c:v>238.900146484375</c:v>
                      </c:pt>
                      <c:pt idx="2945">
                        <c:v>238.60009765625</c:v>
                      </c:pt>
                      <c:pt idx="2946">
                        <c:v>238.400146484375</c:v>
                      </c:pt>
                      <c:pt idx="2947">
                        <c:v>238.10009765625</c:v>
                      </c:pt>
                      <c:pt idx="2948">
                        <c:v>238.000244140625</c:v>
                      </c:pt>
                      <c:pt idx="2949">
                        <c:v>237.800048828125</c:v>
                      </c:pt>
                      <c:pt idx="2950">
                        <c:v>237.500244140625</c:v>
                      </c:pt>
                      <c:pt idx="2951">
                        <c:v>237.2001953125</c:v>
                      </c:pt>
                      <c:pt idx="2952">
                        <c:v>237.000244140625</c:v>
                      </c:pt>
                      <c:pt idx="2953">
                        <c:v>236.69970703125</c:v>
                      </c:pt>
                      <c:pt idx="2954">
                        <c:v>236.499755859375</c:v>
                      </c:pt>
                      <c:pt idx="2955">
                        <c:v>236.19970703125</c:v>
                      </c:pt>
                      <c:pt idx="2956">
                        <c:v>235.999755859375</c:v>
                      </c:pt>
                      <c:pt idx="2957">
                        <c:v>235.699951171875</c:v>
                      </c:pt>
                      <c:pt idx="2958">
                        <c:v>235.499755859375</c:v>
                      </c:pt>
                      <c:pt idx="2959">
                        <c:v>235.199951171875</c:v>
                      </c:pt>
                      <c:pt idx="2960">
                        <c:v>234.89990234375</c:v>
                      </c:pt>
                      <c:pt idx="2961">
                        <c:v>234.699951171875</c:v>
                      </c:pt>
                      <c:pt idx="2962">
                        <c:v>234.599853515625</c:v>
                      </c:pt>
                      <c:pt idx="2963">
                        <c:v>234.39990234375</c:v>
                      </c:pt>
                      <c:pt idx="2964">
                        <c:v>234.199951171875</c:v>
                      </c:pt>
                      <c:pt idx="2965">
                        <c:v>233.89990234375</c:v>
                      </c:pt>
                      <c:pt idx="2966">
                        <c:v>233.7998046875</c:v>
                      </c:pt>
                      <c:pt idx="2967">
                        <c:v>233.5</c:v>
                      </c:pt>
                      <c:pt idx="2968">
                        <c:v>233.2998046875</c:v>
                      </c:pt>
                      <c:pt idx="2969">
                        <c:v>233.099853515625</c:v>
                      </c:pt>
                      <c:pt idx="2970">
                        <c:v>232.89990234375</c:v>
                      </c:pt>
                      <c:pt idx="2971">
                        <c:v>232.599853515625</c:v>
                      </c:pt>
                      <c:pt idx="2972">
                        <c:v>232.39990234375</c:v>
                      </c:pt>
                      <c:pt idx="2973">
                        <c:v>232.199951171875</c:v>
                      </c:pt>
                      <c:pt idx="2974">
                        <c:v>231.800048828125</c:v>
                      </c:pt>
                      <c:pt idx="2975">
                        <c:v>231.599853515625</c:v>
                      </c:pt>
                      <c:pt idx="2976">
                        <c:v>231.39990234375</c:v>
                      </c:pt>
                      <c:pt idx="2977">
                        <c:v>231.199951171875</c:v>
                      </c:pt>
                      <c:pt idx="2978">
                        <c:v>230.89990234375</c:v>
                      </c:pt>
                      <c:pt idx="2979">
                        <c:v>230.699951171875</c:v>
                      </c:pt>
                      <c:pt idx="2980">
                        <c:v>230.60009765625</c:v>
                      </c:pt>
                      <c:pt idx="2981">
                        <c:v>230.39990234375</c:v>
                      </c:pt>
                      <c:pt idx="2982">
                        <c:v>230.300048828125</c:v>
                      </c:pt>
                      <c:pt idx="2983">
                        <c:v>230</c:v>
                      </c:pt>
                      <c:pt idx="2984">
                        <c:v>229.800048828125</c:v>
                      </c:pt>
                      <c:pt idx="2985">
                        <c:v>229.60009765625</c:v>
                      </c:pt>
                      <c:pt idx="2986">
                        <c:v>229.199951171875</c:v>
                      </c:pt>
                      <c:pt idx="2987">
                        <c:v>228.900146484375</c:v>
                      </c:pt>
                      <c:pt idx="2988">
                        <c:v>228.699951171875</c:v>
                      </c:pt>
                      <c:pt idx="2989">
                        <c:v>228.5</c:v>
                      </c:pt>
                      <c:pt idx="2990">
                        <c:v>228.300048828125</c:v>
                      </c:pt>
                      <c:pt idx="2991">
                        <c:v>228</c:v>
                      </c:pt>
                      <c:pt idx="2992">
                        <c:v>227.800048828125</c:v>
                      </c:pt>
                      <c:pt idx="2993">
                        <c:v>227.60009765625</c:v>
                      </c:pt>
                      <c:pt idx="2994">
                        <c:v>227.400146484375</c:v>
                      </c:pt>
                      <c:pt idx="2995">
                        <c:v>227.2001953125</c:v>
                      </c:pt>
                      <c:pt idx="2996">
                        <c:v>227</c:v>
                      </c:pt>
                      <c:pt idx="2997">
                        <c:v>226.800048828125</c:v>
                      </c:pt>
                      <c:pt idx="2998">
                        <c:v>226.7001953125</c:v>
                      </c:pt>
                      <c:pt idx="2999">
                        <c:v>226.5</c:v>
                      </c:pt>
                      <c:pt idx="3000">
                        <c:v>226.300048828125</c:v>
                      </c:pt>
                      <c:pt idx="3001">
                        <c:v>226.000244140625</c:v>
                      </c:pt>
                      <c:pt idx="3002">
                        <c:v>225.800048828125</c:v>
                      </c:pt>
                      <c:pt idx="3003">
                        <c:v>225.60009765625</c:v>
                      </c:pt>
                      <c:pt idx="3004">
                        <c:v>225.300048828125</c:v>
                      </c:pt>
                      <c:pt idx="3005">
                        <c:v>225.10009765625</c:v>
                      </c:pt>
                      <c:pt idx="3006">
                        <c:v>224.900146484375</c:v>
                      </c:pt>
                      <c:pt idx="3007">
                        <c:v>224.60009765625</c:v>
                      </c:pt>
                      <c:pt idx="3008">
                        <c:v>224.400146484375</c:v>
                      </c:pt>
                      <c:pt idx="3009">
                        <c:v>224.2001953125</c:v>
                      </c:pt>
                      <c:pt idx="3010">
                        <c:v>224.000244140625</c:v>
                      </c:pt>
                      <c:pt idx="3011">
                        <c:v>223.69970703125</c:v>
                      </c:pt>
                      <c:pt idx="3012">
                        <c:v>223.499755859375</c:v>
                      </c:pt>
                      <c:pt idx="3013">
                        <c:v>223.2998046875</c:v>
                      </c:pt>
                      <c:pt idx="3014">
                        <c:v>223.099853515625</c:v>
                      </c:pt>
                      <c:pt idx="3015">
                        <c:v>222.89990234375</c:v>
                      </c:pt>
                      <c:pt idx="3016">
                        <c:v>222.699951171875</c:v>
                      </c:pt>
                      <c:pt idx="3017">
                        <c:v>222.499755859375</c:v>
                      </c:pt>
                      <c:pt idx="3018">
                        <c:v>222.199951171875</c:v>
                      </c:pt>
                      <c:pt idx="3019">
                        <c:v>221.999755859375</c:v>
                      </c:pt>
                      <c:pt idx="3020">
                        <c:v>221.7998046875</c:v>
                      </c:pt>
                      <c:pt idx="3021">
                        <c:v>221.499755859375</c:v>
                      </c:pt>
                      <c:pt idx="3022">
                        <c:v>221.39990234375</c:v>
                      </c:pt>
                      <c:pt idx="3023">
                        <c:v>221.199951171875</c:v>
                      </c:pt>
                      <c:pt idx="3024">
                        <c:v>221</c:v>
                      </c:pt>
                      <c:pt idx="3025">
                        <c:v>220.7998046875</c:v>
                      </c:pt>
                      <c:pt idx="3026">
                        <c:v>220.5</c:v>
                      </c:pt>
                      <c:pt idx="3027">
                        <c:v>220.39990234375</c:v>
                      </c:pt>
                      <c:pt idx="3028">
                        <c:v>220.199951171875</c:v>
                      </c:pt>
                      <c:pt idx="3029">
                        <c:v>220</c:v>
                      </c:pt>
                      <c:pt idx="3030">
                        <c:v>219.89990234375</c:v>
                      </c:pt>
                      <c:pt idx="3031">
                        <c:v>219.599853515625</c:v>
                      </c:pt>
                      <c:pt idx="3032">
                        <c:v>219.39990234375</c:v>
                      </c:pt>
                      <c:pt idx="3033">
                        <c:v>219.199951171875</c:v>
                      </c:pt>
                      <c:pt idx="3034">
                        <c:v>218.800048828125</c:v>
                      </c:pt>
                      <c:pt idx="3035">
                        <c:v>218.599853515625</c:v>
                      </c:pt>
                      <c:pt idx="3036">
                        <c:v>218.39990234375</c:v>
                      </c:pt>
                      <c:pt idx="3037">
                        <c:v>218.199951171875</c:v>
                      </c:pt>
                      <c:pt idx="3038">
                        <c:v>218</c:v>
                      </c:pt>
                      <c:pt idx="3039">
                        <c:v>217.800048828125</c:v>
                      </c:pt>
                      <c:pt idx="3040">
                        <c:v>217.60009765625</c:v>
                      </c:pt>
                      <c:pt idx="3041">
                        <c:v>217.39990234375</c:v>
                      </c:pt>
                      <c:pt idx="3042">
                        <c:v>217.199951171875</c:v>
                      </c:pt>
                      <c:pt idx="3043">
                        <c:v>217</c:v>
                      </c:pt>
                      <c:pt idx="3044">
                        <c:v>216.800048828125</c:v>
                      </c:pt>
                      <c:pt idx="3045">
                        <c:v>216.5</c:v>
                      </c:pt>
                      <c:pt idx="3046">
                        <c:v>216.400146484375</c:v>
                      </c:pt>
                      <c:pt idx="3047">
                        <c:v>216.300048828125</c:v>
                      </c:pt>
                      <c:pt idx="3048">
                        <c:v>216.10009765625</c:v>
                      </c:pt>
                      <c:pt idx="3049">
                        <c:v>215.900146484375</c:v>
                      </c:pt>
                      <c:pt idx="3050">
                        <c:v>215.60009765625</c:v>
                      </c:pt>
                      <c:pt idx="3051">
                        <c:v>215.5</c:v>
                      </c:pt>
                      <c:pt idx="3052">
                        <c:v>215.10009765625</c:v>
                      </c:pt>
                      <c:pt idx="3053">
                        <c:v>214.900146484375</c:v>
                      </c:pt>
                      <c:pt idx="3054">
                        <c:v>214.7001953125</c:v>
                      </c:pt>
                      <c:pt idx="3055">
                        <c:v>214.5</c:v>
                      </c:pt>
                      <c:pt idx="3056">
                        <c:v>214.300048828125</c:v>
                      </c:pt>
                      <c:pt idx="3057">
                        <c:v>214.10009765625</c:v>
                      </c:pt>
                      <c:pt idx="3058">
                        <c:v>213.900146484375</c:v>
                      </c:pt>
                      <c:pt idx="3059">
                        <c:v>213.7001953125</c:v>
                      </c:pt>
                      <c:pt idx="3060">
                        <c:v>213.5</c:v>
                      </c:pt>
                      <c:pt idx="3061">
                        <c:v>213.300048828125</c:v>
                      </c:pt>
                      <c:pt idx="3062">
                        <c:v>213.2001953125</c:v>
                      </c:pt>
                      <c:pt idx="3063">
                        <c:v>212.900146484375</c:v>
                      </c:pt>
                      <c:pt idx="3064">
                        <c:v>212.800048828125</c:v>
                      </c:pt>
                      <c:pt idx="3065">
                        <c:v>212.60009765625</c:v>
                      </c:pt>
                      <c:pt idx="3066">
                        <c:v>212.400146484375</c:v>
                      </c:pt>
                      <c:pt idx="3067">
                        <c:v>212.2001953125</c:v>
                      </c:pt>
                      <c:pt idx="3068">
                        <c:v>212.000244140625</c:v>
                      </c:pt>
                      <c:pt idx="3069">
                        <c:v>211.7001953125</c:v>
                      </c:pt>
                      <c:pt idx="3070">
                        <c:v>211.7001953125</c:v>
                      </c:pt>
                      <c:pt idx="3071">
                        <c:v>211.400146484375</c:v>
                      </c:pt>
                      <c:pt idx="3072">
                        <c:v>211.2001953125</c:v>
                      </c:pt>
                      <c:pt idx="3073">
                        <c:v>210.999755859375</c:v>
                      </c:pt>
                      <c:pt idx="3074">
                        <c:v>210.7998046875</c:v>
                      </c:pt>
                      <c:pt idx="3075">
                        <c:v>210.599853515625</c:v>
                      </c:pt>
                      <c:pt idx="3076">
                        <c:v>210.39990234375</c:v>
                      </c:pt>
                      <c:pt idx="3077">
                        <c:v>210.2998046875</c:v>
                      </c:pt>
                      <c:pt idx="3078">
                        <c:v>209.999755859375</c:v>
                      </c:pt>
                      <c:pt idx="3079">
                        <c:v>209.7998046875</c:v>
                      </c:pt>
                      <c:pt idx="3080">
                        <c:v>209.599853515625</c:v>
                      </c:pt>
                      <c:pt idx="3081">
                        <c:v>209.499755859375</c:v>
                      </c:pt>
                      <c:pt idx="3082">
                        <c:v>209.199951171875</c:v>
                      </c:pt>
                      <c:pt idx="3083">
                        <c:v>208.999755859375</c:v>
                      </c:pt>
                      <c:pt idx="3084">
                        <c:v>208.699951171875</c:v>
                      </c:pt>
                      <c:pt idx="3085">
                        <c:v>208.5</c:v>
                      </c:pt>
                      <c:pt idx="3086">
                        <c:v>208.2998046875</c:v>
                      </c:pt>
                      <c:pt idx="3087">
                        <c:v>208.199951171875</c:v>
                      </c:pt>
                      <c:pt idx="3088">
                        <c:v>208.099853515625</c:v>
                      </c:pt>
                      <c:pt idx="3089">
                        <c:v>207.89990234375</c:v>
                      </c:pt>
                      <c:pt idx="3090">
                        <c:v>207.699951171875</c:v>
                      </c:pt>
                      <c:pt idx="3091">
                        <c:v>207.599853515625</c:v>
                      </c:pt>
                      <c:pt idx="3092">
                        <c:v>207.2998046875</c:v>
                      </c:pt>
                      <c:pt idx="3093">
                        <c:v>207.199951171875</c:v>
                      </c:pt>
                      <c:pt idx="3094">
                        <c:v>206.800048828125</c:v>
                      </c:pt>
                      <c:pt idx="3095">
                        <c:v>206.599853515625</c:v>
                      </c:pt>
                      <c:pt idx="3096">
                        <c:v>206.39990234375</c:v>
                      </c:pt>
                      <c:pt idx="3097">
                        <c:v>206.199951171875</c:v>
                      </c:pt>
                      <c:pt idx="3098">
                        <c:v>206.199951171875</c:v>
                      </c:pt>
                      <c:pt idx="3099">
                        <c:v>205.89990234375</c:v>
                      </c:pt>
                      <c:pt idx="3100">
                        <c:v>205.699951171875</c:v>
                      </c:pt>
                      <c:pt idx="3101">
                        <c:v>205.599853515625</c:v>
                      </c:pt>
                      <c:pt idx="3102">
                        <c:v>205.39990234375</c:v>
                      </c:pt>
                      <c:pt idx="3103">
                        <c:v>205.10009765625</c:v>
                      </c:pt>
                      <c:pt idx="3104">
                        <c:v>204.89990234375</c:v>
                      </c:pt>
                      <c:pt idx="3105">
                        <c:v>204.800048828125</c:v>
                      </c:pt>
                      <c:pt idx="3106">
                        <c:v>204.699951171875</c:v>
                      </c:pt>
                      <c:pt idx="3107">
                        <c:v>204.5</c:v>
                      </c:pt>
                      <c:pt idx="3108">
                        <c:v>204.300048828125</c:v>
                      </c:pt>
                      <c:pt idx="3109">
                        <c:v>204.10009765625</c:v>
                      </c:pt>
                      <c:pt idx="3110">
                        <c:v>203.89990234375</c:v>
                      </c:pt>
                      <c:pt idx="3111">
                        <c:v>203.699951171875</c:v>
                      </c:pt>
                      <c:pt idx="3112">
                        <c:v>203.400146484375</c:v>
                      </c:pt>
                      <c:pt idx="3113">
                        <c:v>203.10009765625</c:v>
                      </c:pt>
                      <c:pt idx="3114">
                        <c:v>203.10009765625</c:v>
                      </c:pt>
                      <c:pt idx="3115">
                        <c:v>202.900146484375</c:v>
                      </c:pt>
                      <c:pt idx="3116">
                        <c:v>202.699951171875</c:v>
                      </c:pt>
                      <c:pt idx="3117">
                        <c:v>202.5</c:v>
                      </c:pt>
                      <c:pt idx="3118">
                        <c:v>202.400146484375</c:v>
                      </c:pt>
                      <c:pt idx="3119">
                        <c:v>202.2001953125</c:v>
                      </c:pt>
                      <c:pt idx="3120">
                        <c:v>202</c:v>
                      </c:pt>
                      <c:pt idx="3121">
                        <c:v>201.800048828125</c:v>
                      </c:pt>
                      <c:pt idx="3122">
                        <c:v>201.60009765625</c:v>
                      </c:pt>
                      <c:pt idx="3123">
                        <c:v>201.400146484375</c:v>
                      </c:pt>
                      <c:pt idx="3124">
                        <c:v>201.2001953125</c:v>
                      </c:pt>
                      <c:pt idx="3125">
                        <c:v>201.10009765625</c:v>
                      </c:pt>
                      <c:pt idx="3126">
                        <c:v>200.900146484375</c:v>
                      </c:pt>
                      <c:pt idx="3127">
                        <c:v>200.60009765625</c:v>
                      </c:pt>
                      <c:pt idx="3128">
                        <c:v>200.60009765625</c:v>
                      </c:pt>
                      <c:pt idx="3129">
                        <c:v>200.400146484375</c:v>
                      </c:pt>
                      <c:pt idx="3130">
                        <c:v>200.400146484375</c:v>
                      </c:pt>
                      <c:pt idx="3131">
                        <c:v>200.2001953125</c:v>
                      </c:pt>
                      <c:pt idx="3132">
                        <c:v>200.10009765625</c:v>
                      </c:pt>
                      <c:pt idx="3133">
                        <c:v>200.000244140625</c:v>
                      </c:pt>
                      <c:pt idx="3134">
                        <c:v>199.800048828125</c:v>
                      </c:pt>
                      <c:pt idx="3135">
                        <c:v>199.60009765625</c:v>
                      </c:pt>
                      <c:pt idx="3136">
                        <c:v>199.2001953125</c:v>
                      </c:pt>
                      <c:pt idx="3137">
                        <c:v>199.000244140625</c:v>
                      </c:pt>
                      <c:pt idx="3138">
                        <c:v>198.80029296875</c:v>
                      </c:pt>
                      <c:pt idx="3139">
                        <c:v>198.7001953125</c:v>
                      </c:pt>
                      <c:pt idx="3140">
                        <c:v>198.500244140625</c:v>
                      </c:pt>
                      <c:pt idx="3141">
                        <c:v>198.2998046875</c:v>
                      </c:pt>
                      <c:pt idx="3142">
                        <c:v>198.19970703125</c:v>
                      </c:pt>
                      <c:pt idx="3143">
                        <c:v>198.099853515625</c:v>
                      </c:pt>
                      <c:pt idx="3144">
                        <c:v>197.89990234375</c:v>
                      </c:pt>
                      <c:pt idx="3145">
                        <c:v>197.69970703125</c:v>
                      </c:pt>
                      <c:pt idx="3146">
                        <c:v>197.499755859375</c:v>
                      </c:pt>
                      <c:pt idx="3147">
                        <c:v>197.2998046875</c:v>
                      </c:pt>
                      <c:pt idx="3148">
                        <c:v>197.099853515625</c:v>
                      </c:pt>
                      <c:pt idx="3149">
                        <c:v>196.999755859375</c:v>
                      </c:pt>
                      <c:pt idx="3150">
                        <c:v>196.7998046875</c:v>
                      </c:pt>
                      <c:pt idx="3151">
                        <c:v>196.699951171875</c:v>
                      </c:pt>
                      <c:pt idx="3152">
                        <c:v>196.599853515625</c:v>
                      </c:pt>
                      <c:pt idx="3153">
                        <c:v>196.2998046875</c:v>
                      </c:pt>
                      <c:pt idx="3154">
                        <c:v>196.199951171875</c:v>
                      </c:pt>
                      <c:pt idx="3155">
                        <c:v>195.999755859375</c:v>
                      </c:pt>
                      <c:pt idx="3156">
                        <c:v>195.7998046875</c:v>
                      </c:pt>
                      <c:pt idx="3157">
                        <c:v>195.599853515625</c:v>
                      </c:pt>
                      <c:pt idx="3158">
                        <c:v>195.5</c:v>
                      </c:pt>
                      <c:pt idx="3159">
                        <c:v>195.2998046875</c:v>
                      </c:pt>
                      <c:pt idx="3160">
                        <c:v>195.099853515625</c:v>
                      </c:pt>
                      <c:pt idx="3161">
                        <c:v>194.89990234375</c:v>
                      </c:pt>
                      <c:pt idx="3162">
                        <c:v>194.699951171875</c:v>
                      </c:pt>
                      <c:pt idx="3163">
                        <c:v>194.699951171875</c:v>
                      </c:pt>
                      <c:pt idx="3164">
                        <c:v>194.5</c:v>
                      </c:pt>
                      <c:pt idx="3165">
                        <c:v>194.2998046875</c:v>
                      </c:pt>
                      <c:pt idx="3166">
                        <c:v>194.099853515625</c:v>
                      </c:pt>
                      <c:pt idx="3167">
                        <c:v>193.89990234375</c:v>
                      </c:pt>
                      <c:pt idx="3168">
                        <c:v>193.699951171875</c:v>
                      </c:pt>
                      <c:pt idx="3169">
                        <c:v>193.5</c:v>
                      </c:pt>
                      <c:pt idx="3170">
                        <c:v>193.39990234375</c:v>
                      </c:pt>
                      <c:pt idx="3171">
                        <c:v>193.199951171875</c:v>
                      </c:pt>
                      <c:pt idx="3172">
                        <c:v>193</c:v>
                      </c:pt>
                      <c:pt idx="3173">
                        <c:v>192.89990234375</c:v>
                      </c:pt>
                      <c:pt idx="3174">
                        <c:v>192.699951171875</c:v>
                      </c:pt>
                      <c:pt idx="3175">
                        <c:v>192.60009765625</c:v>
                      </c:pt>
                      <c:pt idx="3176">
                        <c:v>192.39990234375</c:v>
                      </c:pt>
                      <c:pt idx="3177">
                        <c:v>192.199951171875</c:v>
                      </c:pt>
                      <c:pt idx="3178">
                        <c:v>192.199951171875</c:v>
                      </c:pt>
                      <c:pt idx="3179">
                        <c:v>192</c:v>
                      </c:pt>
                      <c:pt idx="3180">
                        <c:v>191.89990234375</c:v>
                      </c:pt>
                      <c:pt idx="3181">
                        <c:v>191.699951171875</c:v>
                      </c:pt>
                      <c:pt idx="3182">
                        <c:v>191.5</c:v>
                      </c:pt>
                      <c:pt idx="3183">
                        <c:v>191.39990234375</c:v>
                      </c:pt>
                      <c:pt idx="3184">
                        <c:v>191.10009765625</c:v>
                      </c:pt>
                      <c:pt idx="3185">
                        <c:v>190.900146484375</c:v>
                      </c:pt>
                      <c:pt idx="3186">
                        <c:v>190.800048828125</c:v>
                      </c:pt>
                      <c:pt idx="3187">
                        <c:v>190.60009765625</c:v>
                      </c:pt>
                      <c:pt idx="3188">
                        <c:v>190.400146484375</c:v>
                      </c:pt>
                      <c:pt idx="3189">
                        <c:v>190.300048828125</c:v>
                      </c:pt>
                      <c:pt idx="3190">
                        <c:v>190.199951171875</c:v>
                      </c:pt>
                      <c:pt idx="3191">
                        <c:v>190</c:v>
                      </c:pt>
                      <c:pt idx="3192">
                        <c:v>189.900146484375</c:v>
                      </c:pt>
                      <c:pt idx="3193">
                        <c:v>189.699951171875</c:v>
                      </c:pt>
                      <c:pt idx="3194">
                        <c:v>189.60009765625</c:v>
                      </c:pt>
                      <c:pt idx="3195">
                        <c:v>189.400146484375</c:v>
                      </c:pt>
                      <c:pt idx="3196">
                        <c:v>189.300048828125</c:v>
                      </c:pt>
                      <c:pt idx="3197">
                        <c:v>189.10009765625</c:v>
                      </c:pt>
                      <c:pt idx="3198">
                        <c:v>188.900146484375</c:v>
                      </c:pt>
                      <c:pt idx="3199">
                        <c:v>188.800048828125</c:v>
                      </c:pt>
                      <c:pt idx="3200">
                        <c:v>188.60009765625</c:v>
                      </c:pt>
                      <c:pt idx="3201">
                        <c:v>188.400146484375</c:v>
                      </c:pt>
                      <c:pt idx="3202">
                        <c:v>188.2001953125</c:v>
                      </c:pt>
                      <c:pt idx="3203">
                        <c:v>188.10009765625</c:v>
                      </c:pt>
                      <c:pt idx="3204">
                        <c:v>187.900146484375</c:v>
                      </c:pt>
                      <c:pt idx="3205">
                        <c:v>187.800048828125</c:v>
                      </c:pt>
                      <c:pt idx="3206">
                        <c:v>187.60009765625</c:v>
                      </c:pt>
                      <c:pt idx="3207">
                        <c:v>187.400146484375</c:v>
                      </c:pt>
                      <c:pt idx="3208">
                        <c:v>187.400146484375</c:v>
                      </c:pt>
                      <c:pt idx="3209">
                        <c:v>187.2001953125</c:v>
                      </c:pt>
                      <c:pt idx="3210">
                        <c:v>187.10009765625</c:v>
                      </c:pt>
                      <c:pt idx="3211">
                        <c:v>186.900146484375</c:v>
                      </c:pt>
                      <c:pt idx="3212">
                        <c:v>186.7001953125</c:v>
                      </c:pt>
                      <c:pt idx="3213">
                        <c:v>186.60009765625</c:v>
                      </c:pt>
                      <c:pt idx="3214">
                        <c:v>186.30029296875</c:v>
                      </c:pt>
                      <c:pt idx="3215">
                        <c:v>186.2001953125</c:v>
                      </c:pt>
                      <c:pt idx="3216">
                        <c:v>186.000244140625</c:v>
                      </c:pt>
                      <c:pt idx="3217">
                        <c:v>185.900146484375</c:v>
                      </c:pt>
                      <c:pt idx="3218">
                        <c:v>185.60009765625</c:v>
                      </c:pt>
                      <c:pt idx="3219">
                        <c:v>185.499755859375</c:v>
                      </c:pt>
                      <c:pt idx="3220">
                        <c:v>185.2998046875</c:v>
                      </c:pt>
                      <c:pt idx="3221">
                        <c:v>185.19970703125</c:v>
                      </c:pt>
                      <c:pt idx="3222">
                        <c:v>184.999755859375</c:v>
                      </c:pt>
                      <c:pt idx="3223">
                        <c:v>184.89990234375</c:v>
                      </c:pt>
                      <c:pt idx="3224">
                        <c:v>184.7998046875</c:v>
                      </c:pt>
                      <c:pt idx="3225">
                        <c:v>184.599853515625</c:v>
                      </c:pt>
                      <c:pt idx="3226">
                        <c:v>184.499755859375</c:v>
                      </c:pt>
                      <c:pt idx="3227">
                        <c:v>184.2998046875</c:v>
                      </c:pt>
                      <c:pt idx="3228">
                        <c:v>184.099853515625</c:v>
                      </c:pt>
                      <c:pt idx="3229">
                        <c:v>183.999755859375</c:v>
                      </c:pt>
                      <c:pt idx="3230">
                        <c:v>183.7998046875</c:v>
                      </c:pt>
                      <c:pt idx="3231">
                        <c:v>183.699951171875</c:v>
                      </c:pt>
                      <c:pt idx="3232">
                        <c:v>183.39990234375</c:v>
                      </c:pt>
                      <c:pt idx="3233">
                        <c:v>183.2998046875</c:v>
                      </c:pt>
                      <c:pt idx="3234">
                        <c:v>183.099853515625</c:v>
                      </c:pt>
                      <c:pt idx="3235">
                        <c:v>182.89990234375</c:v>
                      </c:pt>
                      <c:pt idx="3236">
                        <c:v>182.7998046875</c:v>
                      </c:pt>
                      <c:pt idx="3237">
                        <c:v>182.699951171875</c:v>
                      </c:pt>
                      <c:pt idx="3238">
                        <c:v>182.5</c:v>
                      </c:pt>
                      <c:pt idx="3239">
                        <c:v>182.5</c:v>
                      </c:pt>
                      <c:pt idx="3240">
                        <c:v>182.2998046875</c:v>
                      </c:pt>
                      <c:pt idx="3241">
                        <c:v>182.199951171875</c:v>
                      </c:pt>
                      <c:pt idx="3242">
                        <c:v>182</c:v>
                      </c:pt>
                      <c:pt idx="3243">
                        <c:v>181.89990234375</c:v>
                      </c:pt>
                      <c:pt idx="3244">
                        <c:v>181.7998046875</c:v>
                      </c:pt>
                      <c:pt idx="3245">
                        <c:v>181.599853515625</c:v>
                      </c:pt>
                      <c:pt idx="3246">
                        <c:v>181.5</c:v>
                      </c:pt>
                      <c:pt idx="3247">
                        <c:v>181.39990234375</c:v>
                      </c:pt>
                      <c:pt idx="3248">
                        <c:v>181.099853515625</c:v>
                      </c:pt>
                      <c:pt idx="3249">
                        <c:v>181</c:v>
                      </c:pt>
                      <c:pt idx="3250">
                        <c:v>180.800048828125</c:v>
                      </c:pt>
                      <c:pt idx="3251">
                        <c:v>180.599853515625</c:v>
                      </c:pt>
                      <c:pt idx="3252">
                        <c:v>180.5</c:v>
                      </c:pt>
                      <c:pt idx="3253">
                        <c:v>180.300048828125</c:v>
                      </c:pt>
                      <c:pt idx="3254">
                        <c:v>180.300048828125</c:v>
                      </c:pt>
                      <c:pt idx="3255">
                        <c:v>180.099853515625</c:v>
                      </c:pt>
                      <c:pt idx="3256">
                        <c:v>180</c:v>
                      </c:pt>
                      <c:pt idx="3257">
                        <c:v>179.800048828125</c:v>
                      </c:pt>
                      <c:pt idx="3258">
                        <c:v>179.60009765625</c:v>
                      </c:pt>
                      <c:pt idx="3259">
                        <c:v>179.5</c:v>
                      </c:pt>
                      <c:pt idx="3260">
                        <c:v>179.300048828125</c:v>
                      </c:pt>
                      <c:pt idx="3261">
                        <c:v>179.199951171875</c:v>
                      </c:pt>
                      <c:pt idx="3262">
                        <c:v>179</c:v>
                      </c:pt>
                      <c:pt idx="3263">
                        <c:v>178.89990234375</c:v>
                      </c:pt>
                      <c:pt idx="3264">
                        <c:v>178.699951171875</c:v>
                      </c:pt>
                      <c:pt idx="3265">
                        <c:v>178.5</c:v>
                      </c:pt>
                      <c:pt idx="3266">
                        <c:v>178.39990234375</c:v>
                      </c:pt>
                      <c:pt idx="3267">
                        <c:v>178.199951171875</c:v>
                      </c:pt>
                      <c:pt idx="3268">
                        <c:v>178.10009765625</c:v>
                      </c:pt>
                      <c:pt idx="3269">
                        <c:v>177.900146484375</c:v>
                      </c:pt>
                      <c:pt idx="3270">
                        <c:v>177.800048828125</c:v>
                      </c:pt>
                      <c:pt idx="3271">
                        <c:v>177.699951171875</c:v>
                      </c:pt>
                      <c:pt idx="3272">
                        <c:v>177.5</c:v>
                      </c:pt>
                      <c:pt idx="3273">
                        <c:v>177.400146484375</c:v>
                      </c:pt>
                      <c:pt idx="3274">
                        <c:v>177.400146484375</c:v>
                      </c:pt>
                      <c:pt idx="3275">
                        <c:v>177.400146484375</c:v>
                      </c:pt>
                      <c:pt idx="3276">
                        <c:v>177.199951171875</c:v>
                      </c:pt>
                      <c:pt idx="3277">
                        <c:v>177.10009765625</c:v>
                      </c:pt>
                      <c:pt idx="3278">
                        <c:v>176.800048828125</c:v>
                      </c:pt>
                      <c:pt idx="3279">
                        <c:v>176.7001953125</c:v>
                      </c:pt>
                      <c:pt idx="3280">
                        <c:v>176.60009765625</c:v>
                      </c:pt>
                      <c:pt idx="3281">
                        <c:v>176.400146484375</c:v>
                      </c:pt>
                      <c:pt idx="3282">
                        <c:v>176.300048828125</c:v>
                      </c:pt>
                      <c:pt idx="3283">
                        <c:v>176.10009765625</c:v>
                      </c:pt>
                      <c:pt idx="3284">
                        <c:v>176</c:v>
                      </c:pt>
                      <c:pt idx="3285">
                        <c:v>175.800048828125</c:v>
                      </c:pt>
                      <c:pt idx="3286">
                        <c:v>175.7001953125</c:v>
                      </c:pt>
                      <c:pt idx="3287">
                        <c:v>175.400146484375</c:v>
                      </c:pt>
                      <c:pt idx="3288">
                        <c:v>175.2001953125</c:v>
                      </c:pt>
                      <c:pt idx="3289">
                        <c:v>175.10009765625</c:v>
                      </c:pt>
                      <c:pt idx="3290">
                        <c:v>175.10009765625</c:v>
                      </c:pt>
                      <c:pt idx="3291">
                        <c:v>174.900146484375</c:v>
                      </c:pt>
                      <c:pt idx="3292">
                        <c:v>174.7001953125</c:v>
                      </c:pt>
                      <c:pt idx="3293">
                        <c:v>174.800048828125</c:v>
                      </c:pt>
                      <c:pt idx="3294">
                        <c:v>174.60009765625</c:v>
                      </c:pt>
                      <c:pt idx="3295">
                        <c:v>174.400146484375</c:v>
                      </c:pt>
                      <c:pt idx="3296">
                        <c:v>174.300048828125</c:v>
                      </c:pt>
                      <c:pt idx="3297">
                        <c:v>174.10009765625</c:v>
                      </c:pt>
                      <c:pt idx="3298">
                        <c:v>174.000244140625</c:v>
                      </c:pt>
                      <c:pt idx="3299">
                        <c:v>173.800048828125</c:v>
                      </c:pt>
                      <c:pt idx="3300">
                        <c:v>173.7001953125</c:v>
                      </c:pt>
                      <c:pt idx="3301">
                        <c:v>173.60009765625</c:v>
                      </c:pt>
                      <c:pt idx="3302">
                        <c:v>173.400146484375</c:v>
                      </c:pt>
                      <c:pt idx="3303">
                        <c:v>173.30029296875</c:v>
                      </c:pt>
                      <c:pt idx="3304">
                        <c:v>173.2001953125</c:v>
                      </c:pt>
                      <c:pt idx="3305">
                        <c:v>172.900146484375</c:v>
                      </c:pt>
                      <c:pt idx="3306">
                        <c:v>172.80029296875</c:v>
                      </c:pt>
                      <c:pt idx="3307">
                        <c:v>172.69970703125</c:v>
                      </c:pt>
                      <c:pt idx="3308">
                        <c:v>172.599853515625</c:v>
                      </c:pt>
                      <c:pt idx="3309">
                        <c:v>172.499755859375</c:v>
                      </c:pt>
                      <c:pt idx="3310">
                        <c:v>172.2998046875</c:v>
                      </c:pt>
                      <c:pt idx="3311">
                        <c:v>172.19970703125</c:v>
                      </c:pt>
                      <c:pt idx="3312">
                        <c:v>172.099853515625</c:v>
                      </c:pt>
                      <c:pt idx="3313">
                        <c:v>171.999755859375</c:v>
                      </c:pt>
                      <c:pt idx="3314">
                        <c:v>171.7998046875</c:v>
                      </c:pt>
                      <c:pt idx="3315">
                        <c:v>171.599853515625</c:v>
                      </c:pt>
                      <c:pt idx="3316">
                        <c:v>171.499755859375</c:v>
                      </c:pt>
                      <c:pt idx="3317">
                        <c:v>171.39990234375</c:v>
                      </c:pt>
                      <c:pt idx="3318">
                        <c:v>171.2998046875</c:v>
                      </c:pt>
                      <c:pt idx="3319">
                        <c:v>171.099853515625</c:v>
                      </c:pt>
                      <c:pt idx="3320">
                        <c:v>170.999755859375</c:v>
                      </c:pt>
                      <c:pt idx="3321">
                        <c:v>170.7998046875</c:v>
                      </c:pt>
                      <c:pt idx="3322">
                        <c:v>170.699951171875</c:v>
                      </c:pt>
                      <c:pt idx="3323">
                        <c:v>170.599853515625</c:v>
                      </c:pt>
                      <c:pt idx="3324">
                        <c:v>170.499755859375</c:v>
                      </c:pt>
                      <c:pt idx="3325">
                        <c:v>170.2998046875</c:v>
                      </c:pt>
                      <c:pt idx="3326">
                        <c:v>170.199951171875</c:v>
                      </c:pt>
                      <c:pt idx="3327">
                        <c:v>170.099853515625</c:v>
                      </c:pt>
                      <c:pt idx="3328">
                        <c:v>169.89990234375</c:v>
                      </c:pt>
                      <c:pt idx="3329">
                        <c:v>169.699951171875</c:v>
                      </c:pt>
                      <c:pt idx="3330">
                        <c:v>169.599853515625</c:v>
                      </c:pt>
                      <c:pt idx="3331">
                        <c:v>169.39990234375</c:v>
                      </c:pt>
                      <c:pt idx="3332">
                        <c:v>169.2998046875</c:v>
                      </c:pt>
                      <c:pt idx="3333">
                        <c:v>169.099853515625</c:v>
                      </c:pt>
                      <c:pt idx="3334">
                        <c:v>169</c:v>
                      </c:pt>
                      <c:pt idx="3335">
                        <c:v>169</c:v>
                      </c:pt>
                      <c:pt idx="3336">
                        <c:v>168.7998046875</c:v>
                      </c:pt>
                      <c:pt idx="3337">
                        <c:v>168.699951171875</c:v>
                      </c:pt>
                      <c:pt idx="3338">
                        <c:v>168.5</c:v>
                      </c:pt>
                      <c:pt idx="3339">
                        <c:v>168.39990234375</c:v>
                      </c:pt>
                      <c:pt idx="3340">
                        <c:v>168.300048828125</c:v>
                      </c:pt>
                      <c:pt idx="3341">
                        <c:v>168.199951171875</c:v>
                      </c:pt>
                      <c:pt idx="3342">
                        <c:v>168.099853515625</c:v>
                      </c:pt>
                      <c:pt idx="3343">
                        <c:v>167.89990234375</c:v>
                      </c:pt>
                      <c:pt idx="3344">
                        <c:v>167.800048828125</c:v>
                      </c:pt>
                      <c:pt idx="3345">
                        <c:v>167.699951171875</c:v>
                      </c:pt>
                      <c:pt idx="3346">
                        <c:v>167.5</c:v>
                      </c:pt>
                      <c:pt idx="3347">
                        <c:v>167.300048828125</c:v>
                      </c:pt>
                      <c:pt idx="3348">
                        <c:v>167.199951171875</c:v>
                      </c:pt>
                      <c:pt idx="3349">
                        <c:v>167</c:v>
                      </c:pt>
                      <c:pt idx="3350">
                        <c:v>166.89990234375</c:v>
                      </c:pt>
                      <c:pt idx="3351">
                        <c:v>166.800048828125</c:v>
                      </c:pt>
                      <c:pt idx="3352">
                        <c:v>166.699951171875</c:v>
                      </c:pt>
                      <c:pt idx="3353">
                        <c:v>166.5</c:v>
                      </c:pt>
                      <c:pt idx="3354">
                        <c:v>166.39990234375</c:v>
                      </c:pt>
                      <c:pt idx="3355">
                        <c:v>166.199951171875</c:v>
                      </c:pt>
                      <c:pt idx="3356">
                        <c:v>166.10009765625</c:v>
                      </c:pt>
                      <c:pt idx="3357">
                        <c:v>165.89990234375</c:v>
                      </c:pt>
                      <c:pt idx="3358">
                        <c:v>165.800048828125</c:v>
                      </c:pt>
                      <c:pt idx="3359">
                        <c:v>165.699951171875</c:v>
                      </c:pt>
                      <c:pt idx="3360">
                        <c:v>165.60009765625</c:v>
                      </c:pt>
                      <c:pt idx="3361">
                        <c:v>165.400146484375</c:v>
                      </c:pt>
                      <c:pt idx="3362">
                        <c:v>165.5</c:v>
                      </c:pt>
                      <c:pt idx="3363">
                        <c:v>165.300048828125</c:v>
                      </c:pt>
                      <c:pt idx="3364">
                        <c:v>165.199951171875</c:v>
                      </c:pt>
                      <c:pt idx="3365">
                        <c:v>165</c:v>
                      </c:pt>
                      <c:pt idx="3366">
                        <c:v>164.900146484375</c:v>
                      </c:pt>
                      <c:pt idx="3367">
                        <c:v>164.800048828125</c:v>
                      </c:pt>
                      <c:pt idx="3368">
                        <c:v>164.60009765625</c:v>
                      </c:pt>
                      <c:pt idx="3369">
                        <c:v>164.5</c:v>
                      </c:pt>
                      <c:pt idx="3370">
                        <c:v>164.400146484375</c:v>
                      </c:pt>
                      <c:pt idx="3371">
                        <c:v>164.300048828125</c:v>
                      </c:pt>
                      <c:pt idx="3372">
                        <c:v>164.10009765625</c:v>
                      </c:pt>
                      <c:pt idx="3373">
                        <c:v>164</c:v>
                      </c:pt>
                      <c:pt idx="3374">
                        <c:v>163.900146484375</c:v>
                      </c:pt>
                      <c:pt idx="3375">
                        <c:v>163.7001953125</c:v>
                      </c:pt>
                      <c:pt idx="3376">
                        <c:v>163.7001953125</c:v>
                      </c:pt>
                      <c:pt idx="3377">
                        <c:v>163.60009765625</c:v>
                      </c:pt>
                      <c:pt idx="3378">
                        <c:v>163.5</c:v>
                      </c:pt>
                      <c:pt idx="3379">
                        <c:v>163.300048828125</c:v>
                      </c:pt>
                      <c:pt idx="3380">
                        <c:v>163.2001953125</c:v>
                      </c:pt>
                      <c:pt idx="3381">
                        <c:v>163.10009765625</c:v>
                      </c:pt>
                      <c:pt idx="3382">
                        <c:v>163</c:v>
                      </c:pt>
                      <c:pt idx="3383">
                        <c:v>162.900146484375</c:v>
                      </c:pt>
                      <c:pt idx="3384">
                        <c:v>162.7001953125</c:v>
                      </c:pt>
                      <c:pt idx="3385">
                        <c:v>162.60009765625</c:v>
                      </c:pt>
                      <c:pt idx="3386">
                        <c:v>162.5</c:v>
                      </c:pt>
                      <c:pt idx="3387">
                        <c:v>162.300048828125</c:v>
                      </c:pt>
                      <c:pt idx="3388">
                        <c:v>162.300048828125</c:v>
                      </c:pt>
                      <c:pt idx="3389">
                        <c:v>162.10009765625</c:v>
                      </c:pt>
                      <c:pt idx="3390">
                        <c:v>162.000244140625</c:v>
                      </c:pt>
                      <c:pt idx="3391">
                        <c:v>161.900146484375</c:v>
                      </c:pt>
                      <c:pt idx="3392">
                        <c:v>161.800048828125</c:v>
                      </c:pt>
                      <c:pt idx="3393">
                        <c:v>161.7001953125</c:v>
                      </c:pt>
                      <c:pt idx="3394">
                        <c:v>161.500244140625</c:v>
                      </c:pt>
                      <c:pt idx="3395">
                        <c:v>161.400146484375</c:v>
                      </c:pt>
                      <c:pt idx="3396">
                        <c:v>161.300048828125</c:v>
                      </c:pt>
                      <c:pt idx="3397">
                        <c:v>161.10009765625</c:v>
                      </c:pt>
                      <c:pt idx="3398">
                        <c:v>161.000244140625</c:v>
                      </c:pt>
                      <c:pt idx="3399">
                        <c:v>160.900146484375</c:v>
                      </c:pt>
                      <c:pt idx="3400">
                        <c:v>160.800048828125</c:v>
                      </c:pt>
                      <c:pt idx="3401">
                        <c:v>160.7001953125</c:v>
                      </c:pt>
                      <c:pt idx="3402">
                        <c:v>160.60009765625</c:v>
                      </c:pt>
                      <c:pt idx="3403">
                        <c:v>160.500244140625</c:v>
                      </c:pt>
                      <c:pt idx="3404">
                        <c:v>160.400146484375</c:v>
                      </c:pt>
                      <c:pt idx="3405">
                        <c:v>160.30029296875</c:v>
                      </c:pt>
                      <c:pt idx="3406">
                        <c:v>160.10009765625</c:v>
                      </c:pt>
                      <c:pt idx="3407">
                        <c:v>159.89990234375</c:v>
                      </c:pt>
                      <c:pt idx="3408">
                        <c:v>159.7998046875</c:v>
                      </c:pt>
                      <c:pt idx="3409">
                        <c:v>159.69970703125</c:v>
                      </c:pt>
                      <c:pt idx="3410">
                        <c:v>159.499755859375</c:v>
                      </c:pt>
                      <c:pt idx="3411">
                        <c:v>159.499755859375</c:v>
                      </c:pt>
                      <c:pt idx="3412">
                        <c:v>159.39990234375</c:v>
                      </c:pt>
                      <c:pt idx="3413">
                        <c:v>159.2998046875</c:v>
                      </c:pt>
                      <c:pt idx="3414">
                        <c:v>159.19970703125</c:v>
                      </c:pt>
                      <c:pt idx="3415">
                        <c:v>159.099853515625</c:v>
                      </c:pt>
                      <c:pt idx="3416">
                        <c:v>158.89990234375</c:v>
                      </c:pt>
                      <c:pt idx="3417">
                        <c:v>158.7998046875</c:v>
                      </c:pt>
                      <c:pt idx="3418">
                        <c:v>158.699951171875</c:v>
                      </c:pt>
                      <c:pt idx="3419">
                        <c:v>158.499755859375</c:v>
                      </c:pt>
                      <c:pt idx="3420">
                        <c:v>158.39990234375</c:v>
                      </c:pt>
                      <c:pt idx="3421">
                        <c:v>158.2998046875</c:v>
                      </c:pt>
                      <c:pt idx="3422">
                        <c:v>158.199951171875</c:v>
                      </c:pt>
                      <c:pt idx="3423">
                        <c:v>158.099853515625</c:v>
                      </c:pt>
                      <c:pt idx="3424">
                        <c:v>157.89990234375</c:v>
                      </c:pt>
                      <c:pt idx="3425">
                        <c:v>157.7998046875</c:v>
                      </c:pt>
                      <c:pt idx="3426">
                        <c:v>157.599853515625</c:v>
                      </c:pt>
                      <c:pt idx="3427">
                        <c:v>157.599853515625</c:v>
                      </c:pt>
                      <c:pt idx="3428">
                        <c:v>157.5</c:v>
                      </c:pt>
                      <c:pt idx="3429">
                        <c:v>157.39990234375</c:v>
                      </c:pt>
                      <c:pt idx="3430">
                        <c:v>157.199951171875</c:v>
                      </c:pt>
                      <c:pt idx="3431">
                        <c:v>157.099853515625</c:v>
                      </c:pt>
                      <c:pt idx="3432">
                        <c:v>156.89990234375</c:v>
                      </c:pt>
                      <c:pt idx="3433">
                        <c:v>156.7998046875</c:v>
                      </c:pt>
                      <c:pt idx="3434">
                        <c:v>156.699951171875</c:v>
                      </c:pt>
                      <c:pt idx="3435">
                        <c:v>156.599853515625</c:v>
                      </c:pt>
                      <c:pt idx="3436">
                        <c:v>156.5</c:v>
                      </c:pt>
                      <c:pt idx="3437">
                        <c:v>156.39990234375</c:v>
                      </c:pt>
                      <c:pt idx="3438">
                        <c:v>156.199951171875</c:v>
                      </c:pt>
                      <c:pt idx="3439">
                        <c:v>156.099853515625</c:v>
                      </c:pt>
                      <c:pt idx="3440">
                        <c:v>155.89990234375</c:v>
                      </c:pt>
                      <c:pt idx="3441">
                        <c:v>155.800048828125</c:v>
                      </c:pt>
                      <c:pt idx="3442">
                        <c:v>155.699951171875</c:v>
                      </c:pt>
                      <c:pt idx="3443">
                        <c:v>155.699951171875</c:v>
                      </c:pt>
                      <c:pt idx="3444">
                        <c:v>155.599853515625</c:v>
                      </c:pt>
                      <c:pt idx="3445">
                        <c:v>155.5</c:v>
                      </c:pt>
                      <c:pt idx="3446">
                        <c:v>155.39990234375</c:v>
                      </c:pt>
                      <c:pt idx="3447">
                        <c:v>155.300048828125</c:v>
                      </c:pt>
                      <c:pt idx="3448">
                        <c:v>155.199951171875</c:v>
                      </c:pt>
                      <c:pt idx="3449">
                        <c:v>155.099853515625</c:v>
                      </c:pt>
                      <c:pt idx="3450">
                        <c:v>155</c:v>
                      </c:pt>
                      <c:pt idx="3451">
                        <c:v>154.800048828125</c:v>
                      </c:pt>
                      <c:pt idx="3452">
                        <c:v>154.800048828125</c:v>
                      </c:pt>
                      <c:pt idx="3453">
                        <c:v>154.699951171875</c:v>
                      </c:pt>
                      <c:pt idx="3454">
                        <c:v>154.5</c:v>
                      </c:pt>
                      <c:pt idx="3455">
                        <c:v>154.39990234375</c:v>
                      </c:pt>
                      <c:pt idx="3456">
                        <c:v>154.300048828125</c:v>
                      </c:pt>
                      <c:pt idx="3457">
                        <c:v>154.199951171875</c:v>
                      </c:pt>
                      <c:pt idx="3458">
                        <c:v>154</c:v>
                      </c:pt>
                      <c:pt idx="3459">
                        <c:v>154</c:v>
                      </c:pt>
                      <c:pt idx="3460">
                        <c:v>153.89990234375</c:v>
                      </c:pt>
                      <c:pt idx="3461">
                        <c:v>153.89990234375</c:v>
                      </c:pt>
                      <c:pt idx="3462">
                        <c:v>153.699951171875</c:v>
                      </c:pt>
                      <c:pt idx="3463">
                        <c:v>153.60009765625</c:v>
                      </c:pt>
                      <c:pt idx="3464">
                        <c:v>153.5</c:v>
                      </c:pt>
                      <c:pt idx="3465">
                        <c:v>153.39990234375</c:v>
                      </c:pt>
                      <c:pt idx="3466">
                        <c:v>153.300048828125</c:v>
                      </c:pt>
                      <c:pt idx="3467">
                        <c:v>153.10009765625</c:v>
                      </c:pt>
                      <c:pt idx="3468">
                        <c:v>153</c:v>
                      </c:pt>
                      <c:pt idx="3469">
                        <c:v>152.89990234375</c:v>
                      </c:pt>
                      <c:pt idx="3470">
                        <c:v>152.800048828125</c:v>
                      </c:pt>
                      <c:pt idx="3471">
                        <c:v>152.60009765625</c:v>
                      </c:pt>
                      <c:pt idx="3472">
                        <c:v>152.5</c:v>
                      </c:pt>
                      <c:pt idx="3473">
                        <c:v>152.300048828125</c:v>
                      </c:pt>
                      <c:pt idx="3474">
                        <c:v>152.199951171875</c:v>
                      </c:pt>
                      <c:pt idx="3475">
                        <c:v>152.10009765625</c:v>
                      </c:pt>
                      <c:pt idx="3476">
                        <c:v>152</c:v>
                      </c:pt>
                      <c:pt idx="3477">
                        <c:v>151.900146484375</c:v>
                      </c:pt>
                      <c:pt idx="3478">
                        <c:v>151.800048828125</c:v>
                      </c:pt>
                      <c:pt idx="3479">
                        <c:v>151.800048828125</c:v>
                      </c:pt>
                      <c:pt idx="3480">
                        <c:v>151.699951171875</c:v>
                      </c:pt>
                      <c:pt idx="3481">
                        <c:v>151.60009765625</c:v>
                      </c:pt>
                      <c:pt idx="3482">
                        <c:v>151.5</c:v>
                      </c:pt>
                      <c:pt idx="3483">
                        <c:v>151.400146484375</c:v>
                      </c:pt>
                      <c:pt idx="3484">
                        <c:v>151.300048828125</c:v>
                      </c:pt>
                      <c:pt idx="3485">
                        <c:v>151.10009765625</c:v>
                      </c:pt>
                      <c:pt idx="3486">
                        <c:v>151</c:v>
                      </c:pt>
                      <c:pt idx="3487">
                        <c:v>150.800048828125</c:v>
                      </c:pt>
                      <c:pt idx="3488">
                        <c:v>150.800048828125</c:v>
                      </c:pt>
                      <c:pt idx="3489">
                        <c:v>150.60009765625</c:v>
                      </c:pt>
                      <c:pt idx="3490">
                        <c:v>150.5</c:v>
                      </c:pt>
                      <c:pt idx="3491">
                        <c:v>150.5</c:v>
                      </c:pt>
                      <c:pt idx="3492">
                        <c:v>150.300048828125</c:v>
                      </c:pt>
                      <c:pt idx="3493">
                        <c:v>150.2001953125</c:v>
                      </c:pt>
                      <c:pt idx="3494">
                        <c:v>150.2001953125</c:v>
                      </c:pt>
                      <c:pt idx="3495">
                        <c:v>150</c:v>
                      </c:pt>
                      <c:pt idx="3496">
                        <c:v>149.900146484375</c:v>
                      </c:pt>
                      <c:pt idx="3497">
                        <c:v>149.800048828125</c:v>
                      </c:pt>
                      <c:pt idx="3498">
                        <c:v>149.7001953125</c:v>
                      </c:pt>
                      <c:pt idx="3499">
                        <c:v>149.60009765625</c:v>
                      </c:pt>
                      <c:pt idx="3500">
                        <c:v>149.500244140625</c:v>
                      </c:pt>
                      <c:pt idx="3501">
                        <c:v>149.400146484375</c:v>
                      </c:pt>
                      <c:pt idx="3502">
                        <c:v>149.2001953125</c:v>
                      </c:pt>
                      <c:pt idx="3503">
                        <c:v>149.2001953125</c:v>
                      </c:pt>
                      <c:pt idx="3504">
                        <c:v>149.10009765625</c:v>
                      </c:pt>
                      <c:pt idx="3505">
                        <c:v>149.000244140625</c:v>
                      </c:pt>
                      <c:pt idx="3506">
                        <c:v>148.900146484375</c:v>
                      </c:pt>
                      <c:pt idx="3507">
                        <c:v>148.7001953125</c:v>
                      </c:pt>
                      <c:pt idx="3508">
                        <c:v>148.60009765625</c:v>
                      </c:pt>
                      <c:pt idx="3509">
                        <c:v>148.60009765625</c:v>
                      </c:pt>
                      <c:pt idx="3510">
                        <c:v>148.500244140625</c:v>
                      </c:pt>
                      <c:pt idx="3511">
                        <c:v>148.300048828125</c:v>
                      </c:pt>
                      <c:pt idx="3512">
                        <c:v>148.300048828125</c:v>
                      </c:pt>
                      <c:pt idx="3513">
                        <c:v>148.2001953125</c:v>
                      </c:pt>
                      <c:pt idx="3514">
                        <c:v>148.000244140625</c:v>
                      </c:pt>
                      <c:pt idx="3515">
                        <c:v>148.000244140625</c:v>
                      </c:pt>
                      <c:pt idx="3516">
                        <c:v>147.900146484375</c:v>
                      </c:pt>
                      <c:pt idx="3517">
                        <c:v>147.80029296875</c:v>
                      </c:pt>
                      <c:pt idx="3518">
                        <c:v>147.7001953125</c:v>
                      </c:pt>
                      <c:pt idx="3519">
                        <c:v>147.60009765625</c:v>
                      </c:pt>
                      <c:pt idx="3520">
                        <c:v>147.60009765625</c:v>
                      </c:pt>
                      <c:pt idx="3521">
                        <c:v>147.30029296875</c:v>
                      </c:pt>
                      <c:pt idx="3522">
                        <c:v>147.2001953125</c:v>
                      </c:pt>
                      <c:pt idx="3523">
                        <c:v>147.099853515625</c:v>
                      </c:pt>
                      <c:pt idx="3524">
                        <c:v>146.999755859375</c:v>
                      </c:pt>
                      <c:pt idx="3525">
                        <c:v>146.89990234375</c:v>
                      </c:pt>
                      <c:pt idx="3526">
                        <c:v>146.7998046875</c:v>
                      </c:pt>
                      <c:pt idx="3527">
                        <c:v>146.69970703125</c:v>
                      </c:pt>
                      <c:pt idx="3528">
                        <c:v>146.599853515625</c:v>
                      </c:pt>
                      <c:pt idx="3529">
                        <c:v>146.499755859375</c:v>
                      </c:pt>
                      <c:pt idx="3530">
                        <c:v>146.499755859375</c:v>
                      </c:pt>
                      <c:pt idx="3531">
                        <c:v>146.2998046875</c:v>
                      </c:pt>
                      <c:pt idx="3532">
                        <c:v>146.2998046875</c:v>
                      </c:pt>
                      <c:pt idx="3533">
                        <c:v>146.199951171875</c:v>
                      </c:pt>
                      <c:pt idx="3534">
                        <c:v>146.099853515625</c:v>
                      </c:pt>
                      <c:pt idx="3535">
                        <c:v>145.999755859375</c:v>
                      </c:pt>
                      <c:pt idx="3536">
                        <c:v>145.999755859375</c:v>
                      </c:pt>
                      <c:pt idx="3537">
                        <c:v>145.89990234375</c:v>
                      </c:pt>
                      <c:pt idx="3538">
                        <c:v>145.7998046875</c:v>
                      </c:pt>
                      <c:pt idx="3539">
                        <c:v>145.699951171875</c:v>
                      </c:pt>
                      <c:pt idx="3540">
                        <c:v>145.599853515625</c:v>
                      </c:pt>
                      <c:pt idx="3541">
                        <c:v>145.499755859375</c:v>
                      </c:pt>
                      <c:pt idx="3542">
                        <c:v>145.39990234375</c:v>
                      </c:pt>
                      <c:pt idx="3543">
                        <c:v>145.2998046875</c:v>
                      </c:pt>
                      <c:pt idx="3544">
                        <c:v>145.199951171875</c:v>
                      </c:pt>
                      <c:pt idx="3545">
                        <c:v>144.999755859375</c:v>
                      </c:pt>
                      <c:pt idx="3546">
                        <c:v>144.7998046875</c:v>
                      </c:pt>
                      <c:pt idx="3547">
                        <c:v>144.699951171875</c:v>
                      </c:pt>
                      <c:pt idx="3548">
                        <c:v>144.599853515625</c:v>
                      </c:pt>
                      <c:pt idx="3549">
                        <c:v>144.5</c:v>
                      </c:pt>
                      <c:pt idx="3550">
                        <c:v>144.5</c:v>
                      </c:pt>
                      <c:pt idx="3551">
                        <c:v>144.2998046875</c:v>
                      </c:pt>
                      <c:pt idx="3552">
                        <c:v>144.39990234375</c:v>
                      </c:pt>
                      <c:pt idx="3553">
                        <c:v>144.2998046875</c:v>
                      </c:pt>
                      <c:pt idx="3554">
                        <c:v>144.199951171875</c:v>
                      </c:pt>
                      <c:pt idx="3555">
                        <c:v>144.099853515625</c:v>
                      </c:pt>
                      <c:pt idx="3556">
                        <c:v>144.099853515625</c:v>
                      </c:pt>
                      <c:pt idx="3557">
                        <c:v>143.89990234375</c:v>
                      </c:pt>
                      <c:pt idx="3558">
                        <c:v>143.7998046875</c:v>
                      </c:pt>
                      <c:pt idx="3559">
                        <c:v>143.599853515625</c:v>
                      </c:pt>
                      <c:pt idx="3560">
                        <c:v>143.599853515625</c:v>
                      </c:pt>
                      <c:pt idx="3561">
                        <c:v>143.39990234375</c:v>
                      </c:pt>
                      <c:pt idx="3562">
                        <c:v>143.2998046875</c:v>
                      </c:pt>
                      <c:pt idx="3563">
                        <c:v>143.199951171875</c:v>
                      </c:pt>
                      <c:pt idx="3564">
                        <c:v>143.099853515625</c:v>
                      </c:pt>
                      <c:pt idx="3565">
                        <c:v>143.099853515625</c:v>
                      </c:pt>
                      <c:pt idx="3566">
                        <c:v>142.89990234375</c:v>
                      </c:pt>
                      <c:pt idx="3567">
                        <c:v>142.800048828125</c:v>
                      </c:pt>
                      <c:pt idx="3568">
                        <c:v>142.699951171875</c:v>
                      </c:pt>
                      <c:pt idx="3569">
                        <c:v>142.699951171875</c:v>
                      </c:pt>
                      <c:pt idx="3570">
                        <c:v>142.5</c:v>
                      </c:pt>
                      <c:pt idx="3571">
                        <c:v>142.39990234375</c:v>
                      </c:pt>
                      <c:pt idx="3572">
                        <c:v>142.300048828125</c:v>
                      </c:pt>
                      <c:pt idx="3573">
                        <c:v>142.199951171875</c:v>
                      </c:pt>
                      <c:pt idx="3574">
                        <c:v>142</c:v>
                      </c:pt>
                      <c:pt idx="3575">
                        <c:v>142</c:v>
                      </c:pt>
                      <c:pt idx="3576">
                        <c:v>141.89990234375</c:v>
                      </c:pt>
                      <c:pt idx="3577">
                        <c:v>141.800048828125</c:v>
                      </c:pt>
                      <c:pt idx="3578">
                        <c:v>141.800048828125</c:v>
                      </c:pt>
                      <c:pt idx="3579">
                        <c:v>141.699951171875</c:v>
                      </c:pt>
                      <c:pt idx="3580">
                        <c:v>141.5</c:v>
                      </c:pt>
                      <c:pt idx="3581">
                        <c:v>141.5</c:v>
                      </c:pt>
                      <c:pt idx="3582">
                        <c:v>141.39990234375</c:v>
                      </c:pt>
                      <c:pt idx="3583">
                        <c:v>141.300048828125</c:v>
                      </c:pt>
                      <c:pt idx="3584">
                        <c:v>141.199951171875</c:v>
                      </c:pt>
                      <c:pt idx="3585">
                        <c:v>141.10009765625</c:v>
                      </c:pt>
                      <c:pt idx="3586">
                        <c:v>140.89990234375</c:v>
                      </c:pt>
                      <c:pt idx="3587">
                        <c:v>140.89990234375</c:v>
                      </c:pt>
                      <c:pt idx="3588">
                        <c:v>140.89990234375</c:v>
                      </c:pt>
                      <c:pt idx="3589">
                        <c:v>140.800048828125</c:v>
                      </c:pt>
                      <c:pt idx="3590">
                        <c:v>140.699951171875</c:v>
                      </c:pt>
                      <c:pt idx="3591">
                        <c:v>140.60009765625</c:v>
                      </c:pt>
                      <c:pt idx="3592">
                        <c:v>140.39990234375</c:v>
                      </c:pt>
                      <c:pt idx="3593">
                        <c:v>140.300048828125</c:v>
                      </c:pt>
                      <c:pt idx="3594">
                        <c:v>140.199951171875</c:v>
                      </c:pt>
                      <c:pt idx="3595">
                        <c:v>140.199951171875</c:v>
                      </c:pt>
                      <c:pt idx="3596">
                        <c:v>140.10009765625</c:v>
                      </c:pt>
                      <c:pt idx="3597">
                        <c:v>139.900146484375</c:v>
                      </c:pt>
                      <c:pt idx="3598">
                        <c:v>139.900146484375</c:v>
                      </c:pt>
                      <c:pt idx="3599">
                        <c:v>139.800048828125</c:v>
                      </c:pt>
                      <c:pt idx="3600">
                        <c:v>139.800048828125</c:v>
                      </c:pt>
                      <c:pt idx="3601">
                        <c:v>139.699951171875</c:v>
                      </c:pt>
                      <c:pt idx="3602">
                        <c:v>139.5</c:v>
                      </c:pt>
                      <c:pt idx="3603">
                        <c:v>139.5</c:v>
                      </c:pt>
                      <c:pt idx="3604">
                        <c:v>139.400146484375</c:v>
                      </c:pt>
                      <c:pt idx="3605">
                        <c:v>139.300048828125</c:v>
                      </c:pt>
                      <c:pt idx="3606">
                        <c:v>139.199951171875</c:v>
                      </c:pt>
                      <c:pt idx="3607">
                        <c:v>139.10009765625</c:v>
                      </c:pt>
                      <c:pt idx="3608">
                        <c:v>139</c:v>
                      </c:pt>
                      <c:pt idx="3609">
                        <c:v>138.900146484375</c:v>
                      </c:pt>
                      <c:pt idx="3610">
                        <c:v>138.800048828125</c:v>
                      </c:pt>
                      <c:pt idx="3611">
                        <c:v>138.60009765625</c:v>
                      </c:pt>
                      <c:pt idx="3612">
                        <c:v>138.5</c:v>
                      </c:pt>
                      <c:pt idx="3613">
                        <c:v>138.5</c:v>
                      </c:pt>
                      <c:pt idx="3614">
                        <c:v>138.300048828125</c:v>
                      </c:pt>
                      <c:pt idx="3615">
                        <c:v>138.300048828125</c:v>
                      </c:pt>
                      <c:pt idx="3616">
                        <c:v>138.2001953125</c:v>
                      </c:pt>
                      <c:pt idx="3617">
                        <c:v>138.10009765625</c:v>
                      </c:pt>
                      <c:pt idx="3618">
                        <c:v>138</c:v>
                      </c:pt>
                      <c:pt idx="3619">
                        <c:v>137.900146484375</c:v>
                      </c:pt>
                      <c:pt idx="3620">
                        <c:v>137.800048828125</c:v>
                      </c:pt>
                      <c:pt idx="3621">
                        <c:v>137.7001953125</c:v>
                      </c:pt>
                      <c:pt idx="3622">
                        <c:v>137.60009765625</c:v>
                      </c:pt>
                      <c:pt idx="3623">
                        <c:v>137.60009765625</c:v>
                      </c:pt>
                      <c:pt idx="3624">
                        <c:v>137.400146484375</c:v>
                      </c:pt>
                      <c:pt idx="3625">
                        <c:v>137.400146484375</c:v>
                      </c:pt>
                      <c:pt idx="3626">
                        <c:v>137.2001953125</c:v>
                      </c:pt>
                      <c:pt idx="3627">
                        <c:v>137.2001953125</c:v>
                      </c:pt>
                      <c:pt idx="3628">
                        <c:v>137.10009765625</c:v>
                      </c:pt>
                      <c:pt idx="3629">
                        <c:v>137.10009765625</c:v>
                      </c:pt>
                      <c:pt idx="3630">
                        <c:v>137.10009765625</c:v>
                      </c:pt>
                      <c:pt idx="3631">
                        <c:v>137</c:v>
                      </c:pt>
                      <c:pt idx="3632">
                        <c:v>136.900146484375</c:v>
                      </c:pt>
                      <c:pt idx="3633">
                        <c:v>136.900146484375</c:v>
                      </c:pt>
                      <c:pt idx="3634">
                        <c:v>136.800048828125</c:v>
                      </c:pt>
                      <c:pt idx="3635">
                        <c:v>136.60009765625</c:v>
                      </c:pt>
                      <c:pt idx="3636">
                        <c:v>136.400146484375</c:v>
                      </c:pt>
                      <c:pt idx="3637">
                        <c:v>136.300048828125</c:v>
                      </c:pt>
                      <c:pt idx="3638">
                        <c:v>136.2001953125</c:v>
                      </c:pt>
                      <c:pt idx="3639">
                        <c:v>136.10009765625</c:v>
                      </c:pt>
                      <c:pt idx="3640">
                        <c:v>136.000244140625</c:v>
                      </c:pt>
                      <c:pt idx="3641">
                        <c:v>135.900146484375</c:v>
                      </c:pt>
                      <c:pt idx="3642">
                        <c:v>135.900146484375</c:v>
                      </c:pt>
                      <c:pt idx="3643">
                        <c:v>135.800048828125</c:v>
                      </c:pt>
                      <c:pt idx="3644">
                        <c:v>135.7001953125</c:v>
                      </c:pt>
                      <c:pt idx="3645">
                        <c:v>135.60009765625</c:v>
                      </c:pt>
                      <c:pt idx="3646">
                        <c:v>135.60009765625</c:v>
                      </c:pt>
                      <c:pt idx="3647">
                        <c:v>135.400146484375</c:v>
                      </c:pt>
                      <c:pt idx="3648">
                        <c:v>135.300048828125</c:v>
                      </c:pt>
                      <c:pt idx="3649">
                        <c:v>135.300048828125</c:v>
                      </c:pt>
                      <c:pt idx="3650">
                        <c:v>135.2001953125</c:v>
                      </c:pt>
                      <c:pt idx="3651">
                        <c:v>135.10009765625</c:v>
                      </c:pt>
                      <c:pt idx="3652">
                        <c:v>135.000244140625</c:v>
                      </c:pt>
                      <c:pt idx="3653">
                        <c:v>135.000244140625</c:v>
                      </c:pt>
                      <c:pt idx="3654">
                        <c:v>134.900146484375</c:v>
                      </c:pt>
                      <c:pt idx="3655">
                        <c:v>134.80029296875</c:v>
                      </c:pt>
                      <c:pt idx="3656">
                        <c:v>134.80029296875</c:v>
                      </c:pt>
                      <c:pt idx="3657">
                        <c:v>134.7001953125</c:v>
                      </c:pt>
                      <c:pt idx="3658">
                        <c:v>134.60009765625</c:v>
                      </c:pt>
                      <c:pt idx="3659">
                        <c:v>134.60009765625</c:v>
                      </c:pt>
                      <c:pt idx="3660">
                        <c:v>134.500244140625</c:v>
                      </c:pt>
                      <c:pt idx="3661">
                        <c:v>134.400146484375</c:v>
                      </c:pt>
                      <c:pt idx="3662">
                        <c:v>134.2998046875</c:v>
                      </c:pt>
                      <c:pt idx="3663">
                        <c:v>134.19970703125</c:v>
                      </c:pt>
                      <c:pt idx="3664">
                        <c:v>134.19970703125</c:v>
                      </c:pt>
                      <c:pt idx="3665">
                        <c:v>134.099853515625</c:v>
                      </c:pt>
                      <c:pt idx="3666">
                        <c:v>133.89990234375</c:v>
                      </c:pt>
                      <c:pt idx="3667">
                        <c:v>133.7998046875</c:v>
                      </c:pt>
                      <c:pt idx="3668">
                        <c:v>133.69970703125</c:v>
                      </c:pt>
                      <c:pt idx="3669">
                        <c:v>133.599853515625</c:v>
                      </c:pt>
                      <c:pt idx="3670">
                        <c:v>133.499755859375</c:v>
                      </c:pt>
                      <c:pt idx="3671">
                        <c:v>133.39990234375</c:v>
                      </c:pt>
                      <c:pt idx="3672">
                        <c:v>133.2998046875</c:v>
                      </c:pt>
                      <c:pt idx="3673">
                        <c:v>133.199951171875</c:v>
                      </c:pt>
                      <c:pt idx="3674">
                        <c:v>133.099853515625</c:v>
                      </c:pt>
                      <c:pt idx="3675">
                        <c:v>132.999755859375</c:v>
                      </c:pt>
                      <c:pt idx="3676">
                        <c:v>132.89990234375</c:v>
                      </c:pt>
                      <c:pt idx="3677">
                        <c:v>132.89990234375</c:v>
                      </c:pt>
                      <c:pt idx="3678">
                        <c:v>132.89990234375</c:v>
                      </c:pt>
                      <c:pt idx="3679">
                        <c:v>132.7998046875</c:v>
                      </c:pt>
                      <c:pt idx="3680">
                        <c:v>132.699951171875</c:v>
                      </c:pt>
                      <c:pt idx="3681">
                        <c:v>132.599853515625</c:v>
                      </c:pt>
                      <c:pt idx="3682">
                        <c:v>132.499755859375</c:v>
                      </c:pt>
                      <c:pt idx="3683">
                        <c:v>132.39990234375</c:v>
                      </c:pt>
                      <c:pt idx="3684">
                        <c:v>132.2998046875</c:v>
                      </c:pt>
                      <c:pt idx="3685">
                        <c:v>132.099853515625</c:v>
                      </c:pt>
                      <c:pt idx="3686">
                        <c:v>132.099853515625</c:v>
                      </c:pt>
                      <c:pt idx="3687">
                        <c:v>131.999755859375</c:v>
                      </c:pt>
                      <c:pt idx="3688">
                        <c:v>131.89990234375</c:v>
                      </c:pt>
                      <c:pt idx="3689">
                        <c:v>131.7998046875</c:v>
                      </c:pt>
                      <c:pt idx="3690">
                        <c:v>131.699951171875</c:v>
                      </c:pt>
                      <c:pt idx="3691">
                        <c:v>131.599853515625</c:v>
                      </c:pt>
                      <c:pt idx="3692">
                        <c:v>131.599853515625</c:v>
                      </c:pt>
                      <c:pt idx="3693">
                        <c:v>131.39990234375</c:v>
                      </c:pt>
                      <c:pt idx="3694">
                        <c:v>131.39990234375</c:v>
                      </c:pt>
                      <c:pt idx="3695">
                        <c:v>131.2998046875</c:v>
                      </c:pt>
                      <c:pt idx="3696">
                        <c:v>131.199951171875</c:v>
                      </c:pt>
                      <c:pt idx="3697">
                        <c:v>131.199951171875</c:v>
                      </c:pt>
                      <c:pt idx="3698">
                        <c:v>131.099853515625</c:v>
                      </c:pt>
                      <c:pt idx="3699">
                        <c:v>131</c:v>
                      </c:pt>
                      <c:pt idx="3700">
                        <c:v>130.89990234375</c:v>
                      </c:pt>
                      <c:pt idx="3701">
                        <c:v>130.7998046875</c:v>
                      </c:pt>
                      <c:pt idx="3702">
                        <c:v>130.699951171875</c:v>
                      </c:pt>
                      <c:pt idx="3703">
                        <c:v>130.699951171875</c:v>
                      </c:pt>
                      <c:pt idx="3704">
                        <c:v>130.599853515625</c:v>
                      </c:pt>
                      <c:pt idx="3705">
                        <c:v>130.5</c:v>
                      </c:pt>
                      <c:pt idx="3706">
                        <c:v>130.39990234375</c:v>
                      </c:pt>
                      <c:pt idx="3707">
                        <c:v>130.300048828125</c:v>
                      </c:pt>
                      <c:pt idx="3708">
                        <c:v>130.300048828125</c:v>
                      </c:pt>
                      <c:pt idx="3709">
                        <c:v>130.199951171875</c:v>
                      </c:pt>
                      <c:pt idx="3710">
                        <c:v>130.099853515625</c:v>
                      </c:pt>
                      <c:pt idx="3711">
                        <c:v>130</c:v>
                      </c:pt>
                      <c:pt idx="3712">
                        <c:v>129.89990234375</c:v>
                      </c:pt>
                      <c:pt idx="3713">
                        <c:v>129.89990234375</c:v>
                      </c:pt>
                      <c:pt idx="3714">
                        <c:v>129.800048828125</c:v>
                      </c:pt>
                      <c:pt idx="3715">
                        <c:v>129.699951171875</c:v>
                      </c:pt>
                      <c:pt idx="3716">
                        <c:v>129.599853515625</c:v>
                      </c:pt>
                      <c:pt idx="3717">
                        <c:v>129.5</c:v>
                      </c:pt>
                      <c:pt idx="3718">
                        <c:v>129.5</c:v>
                      </c:pt>
                      <c:pt idx="3719">
                        <c:v>129.300048828125</c:v>
                      </c:pt>
                      <c:pt idx="3720">
                        <c:v>129.300048828125</c:v>
                      </c:pt>
                      <c:pt idx="3721">
                        <c:v>129.199951171875</c:v>
                      </c:pt>
                      <c:pt idx="3722">
                        <c:v>129.099853515625</c:v>
                      </c:pt>
                      <c:pt idx="3723">
                        <c:v>129</c:v>
                      </c:pt>
                      <c:pt idx="3724">
                        <c:v>128.89990234375</c:v>
                      </c:pt>
                      <c:pt idx="3725">
                        <c:v>128.89990234375</c:v>
                      </c:pt>
                      <c:pt idx="3726">
                        <c:v>129</c:v>
                      </c:pt>
                      <c:pt idx="3727">
                        <c:v>128.89990234375</c:v>
                      </c:pt>
                      <c:pt idx="3728">
                        <c:v>128.699951171875</c:v>
                      </c:pt>
                      <c:pt idx="3729">
                        <c:v>128.699951171875</c:v>
                      </c:pt>
                      <c:pt idx="3730">
                        <c:v>128.60009765625</c:v>
                      </c:pt>
                      <c:pt idx="3731">
                        <c:v>128.5</c:v>
                      </c:pt>
                      <c:pt idx="3732">
                        <c:v>128.39990234375</c:v>
                      </c:pt>
                      <c:pt idx="3733">
                        <c:v>128.300048828125</c:v>
                      </c:pt>
                      <c:pt idx="3734">
                        <c:v>128.10009765625</c:v>
                      </c:pt>
                      <c:pt idx="3735">
                        <c:v>128.10009765625</c:v>
                      </c:pt>
                      <c:pt idx="3736">
                        <c:v>128</c:v>
                      </c:pt>
                      <c:pt idx="3737">
                        <c:v>127.89990234375</c:v>
                      </c:pt>
                      <c:pt idx="3738">
                        <c:v>127.89990234375</c:v>
                      </c:pt>
                      <c:pt idx="3739">
                        <c:v>127.800048828125</c:v>
                      </c:pt>
                      <c:pt idx="3740">
                        <c:v>127.699951171875</c:v>
                      </c:pt>
                      <c:pt idx="3741">
                        <c:v>127.699951171875</c:v>
                      </c:pt>
                      <c:pt idx="3742">
                        <c:v>127.60009765625</c:v>
                      </c:pt>
                      <c:pt idx="3743">
                        <c:v>127.5</c:v>
                      </c:pt>
                      <c:pt idx="3744">
                        <c:v>127.39990234375</c:v>
                      </c:pt>
                      <c:pt idx="3745">
                        <c:v>127.39990234375</c:v>
                      </c:pt>
                      <c:pt idx="3746">
                        <c:v>127.300048828125</c:v>
                      </c:pt>
                      <c:pt idx="3747">
                        <c:v>127.300048828125</c:v>
                      </c:pt>
                      <c:pt idx="3748">
                        <c:v>127.199951171875</c:v>
                      </c:pt>
                      <c:pt idx="3749">
                        <c:v>127.10009765625</c:v>
                      </c:pt>
                      <c:pt idx="3750">
                        <c:v>127</c:v>
                      </c:pt>
                      <c:pt idx="3751">
                        <c:v>126.900146484375</c:v>
                      </c:pt>
                      <c:pt idx="3752">
                        <c:v>126.900146484375</c:v>
                      </c:pt>
                      <c:pt idx="3753">
                        <c:v>126.699951171875</c:v>
                      </c:pt>
                      <c:pt idx="3754">
                        <c:v>126.699951171875</c:v>
                      </c:pt>
                      <c:pt idx="3755">
                        <c:v>126.60009765625</c:v>
                      </c:pt>
                      <c:pt idx="3756">
                        <c:v>126.400146484375</c:v>
                      </c:pt>
                      <c:pt idx="3757">
                        <c:v>126.400146484375</c:v>
                      </c:pt>
                      <c:pt idx="3758">
                        <c:v>126.300048828125</c:v>
                      </c:pt>
                      <c:pt idx="3759">
                        <c:v>126.199951171875</c:v>
                      </c:pt>
                      <c:pt idx="3760">
                        <c:v>126.10009765625</c:v>
                      </c:pt>
                      <c:pt idx="3761">
                        <c:v>126.10009765625</c:v>
                      </c:pt>
                      <c:pt idx="3762">
                        <c:v>126</c:v>
                      </c:pt>
                      <c:pt idx="3763">
                        <c:v>126</c:v>
                      </c:pt>
                      <c:pt idx="3764">
                        <c:v>125.900146484375</c:v>
                      </c:pt>
                      <c:pt idx="3765">
                        <c:v>125.800048828125</c:v>
                      </c:pt>
                      <c:pt idx="3766">
                        <c:v>125.699951171875</c:v>
                      </c:pt>
                      <c:pt idx="3767">
                        <c:v>125.699951171875</c:v>
                      </c:pt>
                      <c:pt idx="3768">
                        <c:v>125.5</c:v>
                      </c:pt>
                      <c:pt idx="3769">
                        <c:v>125.5</c:v>
                      </c:pt>
                      <c:pt idx="3770">
                        <c:v>125.300048828125</c:v>
                      </c:pt>
                      <c:pt idx="3771">
                        <c:v>125.300048828125</c:v>
                      </c:pt>
                      <c:pt idx="3772">
                        <c:v>125.10009765625</c:v>
                      </c:pt>
                      <c:pt idx="3773">
                        <c:v>125.10009765625</c:v>
                      </c:pt>
                      <c:pt idx="3774">
                        <c:v>125.300048828125</c:v>
                      </c:pt>
                      <c:pt idx="3775">
                        <c:v>125.2001953125</c:v>
                      </c:pt>
                      <c:pt idx="3776">
                        <c:v>125.10009765625</c:v>
                      </c:pt>
                      <c:pt idx="3777">
                        <c:v>125</c:v>
                      </c:pt>
                      <c:pt idx="3778">
                        <c:v>125</c:v>
                      </c:pt>
                      <c:pt idx="3779">
                        <c:v>124.900146484375</c:v>
                      </c:pt>
                      <c:pt idx="3780">
                        <c:v>124.60009765625</c:v>
                      </c:pt>
                      <c:pt idx="3781">
                        <c:v>124.5</c:v>
                      </c:pt>
                      <c:pt idx="3782">
                        <c:v>124.5</c:v>
                      </c:pt>
                      <c:pt idx="3783">
                        <c:v>124.400146484375</c:v>
                      </c:pt>
                      <c:pt idx="3784">
                        <c:v>124.300048828125</c:v>
                      </c:pt>
                      <c:pt idx="3785">
                        <c:v>124.2001953125</c:v>
                      </c:pt>
                      <c:pt idx="3786">
                        <c:v>124.2001953125</c:v>
                      </c:pt>
                      <c:pt idx="3787">
                        <c:v>124.10009765625</c:v>
                      </c:pt>
                      <c:pt idx="3788">
                        <c:v>124.10009765625</c:v>
                      </c:pt>
                      <c:pt idx="3789">
                        <c:v>123.900146484375</c:v>
                      </c:pt>
                      <c:pt idx="3790">
                        <c:v>124</c:v>
                      </c:pt>
                      <c:pt idx="3791">
                        <c:v>123.800048828125</c:v>
                      </c:pt>
                      <c:pt idx="3792">
                        <c:v>123.7001953125</c:v>
                      </c:pt>
                      <c:pt idx="3793">
                        <c:v>123.60009765625</c:v>
                      </c:pt>
                      <c:pt idx="3794">
                        <c:v>123.60009765625</c:v>
                      </c:pt>
                      <c:pt idx="3795">
                        <c:v>123.500244140625</c:v>
                      </c:pt>
                      <c:pt idx="3796">
                        <c:v>123.400146484375</c:v>
                      </c:pt>
                      <c:pt idx="3797">
                        <c:v>123.400146484375</c:v>
                      </c:pt>
                      <c:pt idx="3798">
                        <c:v>123.300048828125</c:v>
                      </c:pt>
                      <c:pt idx="3799">
                        <c:v>123.2001953125</c:v>
                      </c:pt>
                      <c:pt idx="3800">
                        <c:v>123.2001953125</c:v>
                      </c:pt>
                      <c:pt idx="3801">
                        <c:v>123.10009765625</c:v>
                      </c:pt>
                      <c:pt idx="3802">
                        <c:v>123.000244140625</c:v>
                      </c:pt>
                      <c:pt idx="3803">
                        <c:v>122.900146484375</c:v>
                      </c:pt>
                      <c:pt idx="3804">
                        <c:v>122.800048828125</c:v>
                      </c:pt>
                      <c:pt idx="3805">
                        <c:v>122.7001953125</c:v>
                      </c:pt>
                      <c:pt idx="3806">
                        <c:v>122.60009765625</c:v>
                      </c:pt>
                      <c:pt idx="3807">
                        <c:v>122.60009765625</c:v>
                      </c:pt>
                      <c:pt idx="3808">
                        <c:v>122.60009765625</c:v>
                      </c:pt>
                      <c:pt idx="3809">
                        <c:v>122.400146484375</c:v>
                      </c:pt>
                      <c:pt idx="3810">
                        <c:v>122.30029296875</c:v>
                      </c:pt>
                      <c:pt idx="3811">
                        <c:v>122.2001953125</c:v>
                      </c:pt>
                      <c:pt idx="3812">
                        <c:v>122.2001953125</c:v>
                      </c:pt>
                      <c:pt idx="3813">
                        <c:v>122.10009765625</c:v>
                      </c:pt>
                      <c:pt idx="3814">
                        <c:v>122.000244140625</c:v>
                      </c:pt>
                      <c:pt idx="3815">
                        <c:v>122.000244140625</c:v>
                      </c:pt>
                      <c:pt idx="3816">
                        <c:v>121.900146484375</c:v>
                      </c:pt>
                      <c:pt idx="3817">
                        <c:v>121.900146484375</c:v>
                      </c:pt>
                      <c:pt idx="3818">
                        <c:v>121.80029296875</c:v>
                      </c:pt>
                      <c:pt idx="3819">
                        <c:v>121.80029296875</c:v>
                      </c:pt>
                      <c:pt idx="3820">
                        <c:v>121.7001953125</c:v>
                      </c:pt>
                      <c:pt idx="3821">
                        <c:v>121.60009765625</c:v>
                      </c:pt>
                      <c:pt idx="3822">
                        <c:v>121.499755859375</c:v>
                      </c:pt>
                      <c:pt idx="3823">
                        <c:v>121.39990234375</c:v>
                      </c:pt>
                      <c:pt idx="3824">
                        <c:v>121.39990234375</c:v>
                      </c:pt>
                      <c:pt idx="3825">
                        <c:v>121.2998046875</c:v>
                      </c:pt>
                      <c:pt idx="3826">
                        <c:v>121.19970703125</c:v>
                      </c:pt>
                      <c:pt idx="3827">
                        <c:v>121.099853515625</c:v>
                      </c:pt>
                      <c:pt idx="3828">
                        <c:v>121.099853515625</c:v>
                      </c:pt>
                      <c:pt idx="3829">
                        <c:v>120.999755859375</c:v>
                      </c:pt>
                      <c:pt idx="3830">
                        <c:v>120.999755859375</c:v>
                      </c:pt>
                      <c:pt idx="3831">
                        <c:v>120.89990234375</c:v>
                      </c:pt>
                      <c:pt idx="3832">
                        <c:v>120.7998046875</c:v>
                      </c:pt>
                      <c:pt idx="3833">
                        <c:v>120.7998046875</c:v>
                      </c:pt>
                      <c:pt idx="3834">
                        <c:v>120.699951171875</c:v>
                      </c:pt>
                      <c:pt idx="3835">
                        <c:v>120.599853515625</c:v>
                      </c:pt>
                      <c:pt idx="3836">
                        <c:v>120.499755859375</c:v>
                      </c:pt>
                      <c:pt idx="3837">
                        <c:v>120.39990234375</c:v>
                      </c:pt>
                      <c:pt idx="3838">
                        <c:v>120.2998046875</c:v>
                      </c:pt>
                      <c:pt idx="3839">
                        <c:v>120.2998046875</c:v>
                      </c:pt>
                      <c:pt idx="3840">
                        <c:v>120.2998046875</c:v>
                      </c:pt>
                      <c:pt idx="3841">
                        <c:v>120.199951171875</c:v>
                      </c:pt>
                      <c:pt idx="3842">
                        <c:v>120.099853515625</c:v>
                      </c:pt>
                      <c:pt idx="3843">
                        <c:v>120.099853515625</c:v>
                      </c:pt>
                      <c:pt idx="3844">
                        <c:v>119.999755859375</c:v>
                      </c:pt>
                      <c:pt idx="3845">
                        <c:v>119.89990234375</c:v>
                      </c:pt>
                      <c:pt idx="3846">
                        <c:v>119.7998046875</c:v>
                      </c:pt>
                      <c:pt idx="3847">
                        <c:v>119.7998046875</c:v>
                      </c:pt>
                      <c:pt idx="3848">
                        <c:v>119.599853515625</c:v>
                      </c:pt>
                      <c:pt idx="3849">
                        <c:v>119.599853515625</c:v>
                      </c:pt>
                      <c:pt idx="3850">
                        <c:v>119.499755859375</c:v>
                      </c:pt>
                      <c:pt idx="3851">
                        <c:v>119.499755859375</c:v>
                      </c:pt>
                      <c:pt idx="3852">
                        <c:v>119.39990234375</c:v>
                      </c:pt>
                      <c:pt idx="3853">
                        <c:v>119.2998046875</c:v>
                      </c:pt>
                      <c:pt idx="3854">
                        <c:v>119.2998046875</c:v>
                      </c:pt>
                      <c:pt idx="3855">
                        <c:v>119.199951171875</c:v>
                      </c:pt>
                      <c:pt idx="3856">
                        <c:v>119.099853515625</c:v>
                      </c:pt>
                      <c:pt idx="3857">
                        <c:v>119</c:v>
                      </c:pt>
                      <c:pt idx="3858">
                        <c:v>119</c:v>
                      </c:pt>
                      <c:pt idx="3859">
                        <c:v>119.099853515625</c:v>
                      </c:pt>
                      <c:pt idx="3860">
                        <c:v>119</c:v>
                      </c:pt>
                      <c:pt idx="3861">
                        <c:v>118.89990234375</c:v>
                      </c:pt>
                      <c:pt idx="3862">
                        <c:v>118.89990234375</c:v>
                      </c:pt>
                      <c:pt idx="3863">
                        <c:v>118.7998046875</c:v>
                      </c:pt>
                      <c:pt idx="3864">
                        <c:v>118.699951171875</c:v>
                      </c:pt>
                      <c:pt idx="3865">
                        <c:v>118.5</c:v>
                      </c:pt>
                      <c:pt idx="3866">
                        <c:v>118.5</c:v>
                      </c:pt>
                      <c:pt idx="3867">
                        <c:v>118.39990234375</c:v>
                      </c:pt>
                      <c:pt idx="3868">
                        <c:v>118.2998046875</c:v>
                      </c:pt>
                      <c:pt idx="3869">
                        <c:v>118.2998046875</c:v>
                      </c:pt>
                      <c:pt idx="3870">
                        <c:v>118.199951171875</c:v>
                      </c:pt>
                      <c:pt idx="3871">
                        <c:v>118.099853515625</c:v>
                      </c:pt>
                      <c:pt idx="3872">
                        <c:v>118.099853515625</c:v>
                      </c:pt>
                      <c:pt idx="3873">
                        <c:v>118</c:v>
                      </c:pt>
                      <c:pt idx="3874">
                        <c:v>117.89990234375</c:v>
                      </c:pt>
                      <c:pt idx="3875">
                        <c:v>117.7998046875</c:v>
                      </c:pt>
                      <c:pt idx="3876">
                        <c:v>117.699951171875</c:v>
                      </c:pt>
                      <c:pt idx="3877">
                        <c:v>117.599853515625</c:v>
                      </c:pt>
                      <c:pt idx="3878">
                        <c:v>117.599853515625</c:v>
                      </c:pt>
                      <c:pt idx="3879">
                        <c:v>117.5</c:v>
                      </c:pt>
                      <c:pt idx="3880">
                        <c:v>117.5</c:v>
                      </c:pt>
                      <c:pt idx="3881">
                        <c:v>117.39990234375</c:v>
                      </c:pt>
                      <c:pt idx="3882">
                        <c:v>117.300048828125</c:v>
                      </c:pt>
                      <c:pt idx="3883">
                        <c:v>117.300048828125</c:v>
                      </c:pt>
                      <c:pt idx="3884">
                        <c:v>117.300048828125</c:v>
                      </c:pt>
                      <c:pt idx="3885">
                        <c:v>117.199951171875</c:v>
                      </c:pt>
                      <c:pt idx="3886">
                        <c:v>117.199951171875</c:v>
                      </c:pt>
                      <c:pt idx="3887">
                        <c:v>117.099853515625</c:v>
                      </c:pt>
                      <c:pt idx="3888">
                        <c:v>117</c:v>
                      </c:pt>
                      <c:pt idx="3889">
                        <c:v>116.89990234375</c:v>
                      </c:pt>
                      <c:pt idx="3890">
                        <c:v>116.800048828125</c:v>
                      </c:pt>
                      <c:pt idx="3891">
                        <c:v>116.699951171875</c:v>
                      </c:pt>
                      <c:pt idx="3892">
                        <c:v>116.699951171875</c:v>
                      </c:pt>
                      <c:pt idx="3893">
                        <c:v>116.599853515625</c:v>
                      </c:pt>
                      <c:pt idx="3894">
                        <c:v>116.5</c:v>
                      </c:pt>
                      <c:pt idx="3895">
                        <c:v>116.5</c:v>
                      </c:pt>
                      <c:pt idx="3896">
                        <c:v>116.39990234375</c:v>
                      </c:pt>
                      <c:pt idx="3897">
                        <c:v>116.39990234375</c:v>
                      </c:pt>
                      <c:pt idx="3898">
                        <c:v>116.300048828125</c:v>
                      </c:pt>
                      <c:pt idx="3899">
                        <c:v>116.199951171875</c:v>
                      </c:pt>
                      <c:pt idx="3900">
                        <c:v>116.199951171875</c:v>
                      </c:pt>
                      <c:pt idx="3901">
                        <c:v>116.099853515625</c:v>
                      </c:pt>
                      <c:pt idx="3902">
                        <c:v>116</c:v>
                      </c:pt>
                      <c:pt idx="3903">
                        <c:v>116</c:v>
                      </c:pt>
                      <c:pt idx="3904">
                        <c:v>115.89990234375</c:v>
                      </c:pt>
                      <c:pt idx="3905">
                        <c:v>115.89990234375</c:v>
                      </c:pt>
                      <c:pt idx="3906">
                        <c:v>115.800048828125</c:v>
                      </c:pt>
                      <c:pt idx="3907">
                        <c:v>115.699951171875</c:v>
                      </c:pt>
                      <c:pt idx="3908">
                        <c:v>115.699951171875</c:v>
                      </c:pt>
                      <c:pt idx="3909">
                        <c:v>115.60009765625</c:v>
                      </c:pt>
                      <c:pt idx="3910">
                        <c:v>115.60009765625</c:v>
                      </c:pt>
                      <c:pt idx="3911">
                        <c:v>115.5</c:v>
                      </c:pt>
                      <c:pt idx="3912">
                        <c:v>115.39990234375</c:v>
                      </c:pt>
                      <c:pt idx="3913">
                        <c:v>115.300048828125</c:v>
                      </c:pt>
                      <c:pt idx="3914">
                        <c:v>115.199951171875</c:v>
                      </c:pt>
                      <c:pt idx="3915">
                        <c:v>115.199951171875</c:v>
                      </c:pt>
                      <c:pt idx="3916">
                        <c:v>115.10009765625</c:v>
                      </c:pt>
                      <c:pt idx="3917">
                        <c:v>115</c:v>
                      </c:pt>
                      <c:pt idx="3918">
                        <c:v>114.89990234375</c:v>
                      </c:pt>
                      <c:pt idx="3919">
                        <c:v>115</c:v>
                      </c:pt>
                      <c:pt idx="3920">
                        <c:v>114.89990234375</c:v>
                      </c:pt>
                      <c:pt idx="3921">
                        <c:v>114.89990234375</c:v>
                      </c:pt>
                      <c:pt idx="3922">
                        <c:v>114.800048828125</c:v>
                      </c:pt>
                      <c:pt idx="3923">
                        <c:v>114.800048828125</c:v>
                      </c:pt>
                      <c:pt idx="3924">
                        <c:v>114.699951171875</c:v>
                      </c:pt>
                      <c:pt idx="3925">
                        <c:v>114.60009765625</c:v>
                      </c:pt>
                      <c:pt idx="3926">
                        <c:v>114.5</c:v>
                      </c:pt>
                      <c:pt idx="3927">
                        <c:v>114.5</c:v>
                      </c:pt>
                      <c:pt idx="3928">
                        <c:v>114.39990234375</c:v>
                      </c:pt>
                      <c:pt idx="3929">
                        <c:v>114.300048828125</c:v>
                      </c:pt>
                      <c:pt idx="3930">
                        <c:v>114.300048828125</c:v>
                      </c:pt>
                      <c:pt idx="3931">
                        <c:v>114.10009765625</c:v>
                      </c:pt>
                      <c:pt idx="3932">
                        <c:v>114.10009765625</c:v>
                      </c:pt>
                      <c:pt idx="3933">
                        <c:v>114</c:v>
                      </c:pt>
                      <c:pt idx="3934">
                        <c:v>113.900146484375</c:v>
                      </c:pt>
                      <c:pt idx="3935">
                        <c:v>113.800048828125</c:v>
                      </c:pt>
                      <c:pt idx="3936">
                        <c:v>113.800048828125</c:v>
                      </c:pt>
                      <c:pt idx="3937">
                        <c:v>113.800048828125</c:v>
                      </c:pt>
                      <c:pt idx="3938">
                        <c:v>113.800048828125</c:v>
                      </c:pt>
                      <c:pt idx="3939">
                        <c:v>113.699951171875</c:v>
                      </c:pt>
                      <c:pt idx="3940">
                        <c:v>113.60009765625</c:v>
                      </c:pt>
                      <c:pt idx="3941">
                        <c:v>113.60009765625</c:v>
                      </c:pt>
                      <c:pt idx="3942">
                        <c:v>113.5</c:v>
                      </c:pt>
                      <c:pt idx="3943">
                        <c:v>113.400146484375</c:v>
                      </c:pt>
                      <c:pt idx="3944">
                        <c:v>113.300048828125</c:v>
                      </c:pt>
                      <c:pt idx="3945">
                        <c:v>113.300048828125</c:v>
                      </c:pt>
                      <c:pt idx="3946">
                        <c:v>113.199951171875</c:v>
                      </c:pt>
                      <c:pt idx="3947">
                        <c:v>113.199951171875</c:v>
                      </c:pt>
                      <c:pt idx="3948">
                        <c:v>113.10009765625</c:v>
                      </c:pt>
                      <c:pt idx="3949">
                        <c:v>113</c:v>
                      </c:pt>
                      <c:pt idx="3950">
                        <c:v>113</c:v>
                      </c:pt>
                      <c:pt idx="3951">
                        <c:v>112.900146484375</c:v>
                      </c:pt>
                      <c:pt idx="3952">
                        <c:v>112.800048828125</c:v>
                      </c:pt>
                      <c:pt idx="3953">
                        <c:v>112.800048828125</c:v>
                      </c:pt>
                      <c:pt idx="3954">
                        <c:v>112.7001953125</c:v>
                      </c:pt>
                      <c:pt idx="3955">
                        <c:v>112.800048828125</c:v>
                      </c:pt>
                      <c:pt idx="3956">
                        <c:v>112.7001953125</c:v>
                      </c:pt>
                      <c:pt idx="3957">
                        <c:v>112.7001953125</c:v>
                      </c:pt>
                      <c:pt idx="3958">
                        <c:v>112.60009765625</c:v>
                      </c:pt>
                      <c:pt idx="3959">
                        <c:v>112.5</c:v>
                      </c:pt>
                      <c:pt idx="3960">
                        <c:v>112.5</c:v>
                      </c:pt>
                      <c:pt idx="3961">
                        <c:v>112.300048828125</c:v>
                      </c:pt>
                      <c:pt idx="3962">
                        <c:v>112.300048828125</c:v>
                      </c:pt>
                      <c:pt idx="3963">
                        <c:v>112.2001953125</c:v>
                      </c:pt>
                      <c:pt idx="3964">
                        <c:v>112.10009765625</c:v>
                      </c:pt>
                      <c:pt idx="3965">
                        <c:v>112</c:v>
                      </c:pt>
                      <c:pt idx="3966">
                        <c:v>112</c:v>
                      </c:pt>
                      <c:pt idx="3967">
                        <c:v>111.900146484375</c:v>
                      </c:pt>
                      <c:pt idx="3968">
                        <c:v>111.800048828125</c:v>
                      </c:pt>
                      <c:pt idx="3969">
                        <c:v>111.7001953125</c:v>
                      </c:pt>
                      <c:pt idx="3970">
                        <c:v>111.7001953125</c:v>
                      </c:pt>
                      <c:pt idx="3971">
                        <c:v>111.60009765625</c:v>
                      </c:pt>
                      <c:pt idx="3972">
                        <c:v>111.60009765625</c:v>
                      </c:pt>
                      <c:pt idx="3973">
                        <c:v>111.60009765625</c:v>
                      </c:pt>
                      <c:pt idx="3974">
                        <c:v>111.5</c:v>
                      </c:pt>
                      <c:pt idx="3975">
                        <c:v>111.400146484375</c:v>
                      </c:pt>
                      <c:pt idx="3976">
                        <c:v>111.400146484375</c:v>
                      </c:pt>
                      <c:pt idx="3977">
                        <c:v>111.300048828125</c:v>
                      </c:pt>
                      <c:pt idx="3978">
                        <c:v>111.300048828125</c:v>
                      </c:pt>
                      <c:pt idx="3979">
                        <c:v>111.2001953125</c:v>
                      </c:pt>
                      <c:pt idx="3980">
                        <c:v>111.10009765625</c:v>
                      </c:pt>
                      <c:pt idx="3981">
                        <c:v>111.000244140625</c:v>
                      </c:pt>
                      <c:pt idx="3982">
                        <c:v>111.000244140625</c:v>
                      </c:pt>
                      <c:pt idx="3983">
                        <c:v>110.900146484375</c:v>
                      </c:pt>
                      <c:pt idx="3984">
                        <c:v>110.900146484375</c:v>
                      </c:pt>
                      <c:pt idx="3985">
                        <c:v>110.800048828125</c:v>
                      </c:pt>
                      <c:pt idx="3986">
                        <c:v>110.900146484375</c:v>
                      </c:pt>
                      <c:pt idx="3987">
                        <c:v>110.800048828125</c:v>
                      </c:pt>
                      <c:pt idx="3988">
                        <c:v>110.7001953125</c:v>
                      </c:pt>
                      <c:pt idx="3989">
                        <c:v>110.7001953125</c:v>
                      </c:pt>
                      <c:pt idx="3990">
                        <c:v>110.7001953125</c:v>
                      </c:pt>
                      <c:pt idx="3991">
                        <c:v>110.60009765625</c:v>
                      </c:pt>
                      <c:pt idx="3992">
                        <c:v>110.300048828125</c:v>
                      </c:pt>
                      <c:pt idx="3993">
                        <c:v>110.2001953125</c:v>
                      </c:pt>
                      <c:pt idx="3994">
                        <c:v>110.2001953125</c:v>
                      </c:pt>
                      <c:pt idx="3995">
                        <c:v>110.10009765625</c:v>
                      </c:pt>
                      <c:pt idx="3996">
                        <c:v>110.000244140625</c:v>
                      </c:pt>
                      <c:pt idx="3997">
                        <c:v>110.10009765625</c:v>
                      </c:pt>
                      <c:pt idx="3998">
                        <c:v>110.10009765625</c:v>
                      </c:pt>
                      <c:pt idx="3999">
                        <c:v>110.000244140625</c:v>
                      </c:pt>
                      <c:pt idx="4000">
                        <c:v>109.900146484375</c:v>
                      </c:pt>
                      <c:pt idx="4001">
                        <c:v>109.800048828125</c:v>
                      </c:pt>
                      <c:pt idx="4002">
                        <c:v>109.800048828125</c:v>
                      </c:pt>
                      <c:pt idx="4003">
                        <c:v>109.7001953125</c:v>
                      </c:pt>
                      <c:pt idx="4004">
                        <c:v>109.60009765625</c:v>
                      </c:pt>
                      <c:pt idx="4005">
                        <c:v>109.60009765625</c:v>
                      </c:pt>
                      <c:pt idx="4006">
                        <c:v>109.500244140625</c:v>
                      </c:pt>
                      <c:pt idx="4007">
                        <c:v>109.400146484375</c:v>
                      </c:pt>
                      <c:pt idx="4008">
                        <c:v>109.400146484375</c:v>
                      </c:pt>
                      <c:pt idx="4009">
                        <c:v>109.30029296875</c:v>
                      </c:pt>
                      <c:pt idx="4010">
                        <c:v>109.30029296875</c:v>
                      </c:pt>
                      <c:pt idx="4011">
                        <c:v>109.30029296875</c:v>
                      </c:pt>
                      <c:pt idx="4012">
                        <c:v>109.2001953125</c:v>
                      </c:pt>
                      <c:pt idx="4013">
                        <c:v>109.2001953125</c:v>
                      </c:pt>
                      <c:pt idx="4014">
                        <c:v>109.10009765625</c:v>
                      </c:pt>
                      <c:pt idx="4015">
                        <c:v>109.000244140625</c:v>
                      </c:pt>
                      <c:pt idx="4016">
                        <c:v>108.900146484375</c:v>
                      </c:pt>
                      <c:pt idx="4017">
                        <c:v>108.80029296875</c:v>
                      </c:pt>
                      <c:pt idx="4018">
                        <c:v>108.80029296875</c:v>
                      </c:pt>
                      <c:pt idx="4019">
                        <c:v>108.80029296875</c:v>
                      </c:pt>
                      <c:pt idx="4020">
                        <c:v>108.69970703125</c:v>
                      </c:pt>
                      <c:pt idx="4021">
                        <c:v>108.69970703125</c:v>
                      </c:pt>
                      <c:pt idx="4022">
                        <c:v>108.599853515625</c:v>
                      </c:pt>
                      <c:pt idx="4023">
                        <c:v>108.499755859375</c:v>
                      </c:pt>
                      <c:pt idx="4024">
                        <c:v>108.39990234375</c:v>
                      </c:pt>
                      <c:pt idx="4025">
                        <c:v>108.2998046875</c:v>
                      </c:pt>
                      <c:pt idx="4026">
                        <c:v>108.2998046875</c:v>
                      </c:pt>
                      <c:pt idx="4027">
                        <c:v>108.19970703125</c:v>
                      </c:pt>
                      <c:pt idx="4028">
                        <c:v>108.19970703125</c:v>
                      </c:pt>
                      <c:pt idx="4029">
                        <c:v>108.19970703125</c:v>
                      </c:pt>
                      <c:pt idx="4030">
                        <c:v>108.099853515625</c:v>
                      </c:pt>
                      <c:pt idx="4031">
                        <c:v>108.099853515625</c:v>
                      </c:pt>
                      <c:pt idx="4032">
                        <c:v>107.999755859375</c:v>
                      </c:pt>
                      <c:pt idx="4033">
                        <c:v>107.999755859375</c:v>
                      </c:pt>
                      <c:pt idx="4034">
                        <c:v>107.89990234375</c:v>
                      </c:pt>
                      <c:pt idx="4035">
                        <c:v>107.89990234375</c:v>
                      </c:pt>
                      <c:pt idx="4036">
                        <c:v>107.7998046875</c:v>
                      </c:pt>
                      <c:pt idx="4037">
                        <c:v>107.7998046875</c:v>
                      </c:pt>
                      <c:pt idx="4038">
                        <c:v>107.699951171875</c:v>
                      </c:pt>
                      <c:pt idx="4039">
                        <c:v>107.699951171875</c:v>
                      </c:pt>
                      <c:pt idx="4040">
                        <c:v>107.599853515625</c:v>
                      </c:pt>
                      <c:pt idx="4041">
                        <c:v>107.599853515625</c:v>
                      </c:pt>
                      <c:pt idx="4042">
                        <c:v>107.599853515625</c:v>
                      </c:pt>
                      <c:pt idx="4043">
                        <c:v>107.39990234375</c:v>
                      </c:pt>
                      <c:pt idx="4044">
                        <c:v>107.39990234375</c:v>
                      </c:pt>
                      <c:pt idx="4045">
                        <c:v>107.199951171875</c:v>
                      </c:pt>
                      <c:pt idx="4046">
                        <c:v>107.199951171875</c:v>
                      </c:pt>
                      <c:pt idx="4047">
                        <c:v>107.199951171875</c:v>
                      </c:pt>
                      <c:pt idx="4048">
                        <c:v>107.099853515625</c:v>
                      </c:pt>
                      <c:pt idx="4049">
                        <c:v>107.099853515625</c:v>
                      </c:pt>
                      <c:pt idx="4050">
                        <c:v>106.89990234375</c:v>
                      </c:pt>
                      <c:pt idx="4051">
                        <c:v>106.89990234375</c:v>
                      </c:pt>
                      <c:pt idx="4052">
                        <c:v>106.89990234375</c:v>
                      </c:pt>
                      <c:pt idx="4053">
                        <c:v>106.7998046875</c:v>
                      </c:pt>
                      <c:pt idx="4054">
                        <c:v>106.699951171875</c:v>
                      </c:pt>
                      <c:pt idx="4055">
                        <c:v>106.699951171875</c:v>
                      </c:pt>
                      <c:pt idx="4056">
                        <c:v>106.599853515625</c:v>
                      </c:pt>
                      <c:pt idx="4057">
                        <c:v>106.499755859375</c:v>
                      </c:pt>
                      <c:pt idx="4058">
                        <c:v>106.599853515625</c:v>
                      </c:pt>
                      <c:pt idx="4059">
                        <c:v>106.39990234375</c:v>
                      </c:pt>
                      <c:pt idx="4060">
                        <c:v>106.39990234375</c:v>
                      </c:pt>
                      <c:pt idx="4061">
                        <c:v>106.39990234375</c:v>
                      </c:pt>
                      <c:pt idx="4062">
                        <c:v>106.2998046875</c:v>
                      </c:pt>
                      <c:pt idx="4063">
                        <c:v>106.2998046875</c:v>
                      </c:pt>
                      <c:pt idx="4064">
                        <c:v>106.2998046875</c:v>
                      </c:pt>
                      <c:pt idx="4065">
                        <c:v>106.199951171875</c:v>
                      </c:pt>
                      <c:pt idx="4066">
                        <c:v>106.199951171875</c:v>
                      </c:pt>
                      <c:pt idx="4067">
                        <c:v>106.099853515625</c:v>
                      </c:pt>
                      <c:pt idx="4068">
                        <c:v>106</c:v>
                      </c:pt>
                      <c:pt idx="4069">
                        <c:v>106</c:v>
                      </c:pt>
                      <c:pt idx="4070">
                        <c:v>105.89990234375</c:v>
                      </c:pt>
                      <c:pt idx="4071">
                        <c:v>105.7998046875</c:v>
                      </c:pt>
                      <c:pt idx="4072">
                        <c:v>105.699951171875</c:v>
                      </c:pt>
                      <c:pt idx="4073">
                        <c:v>105.699951171875</c:v>
                      </c:pt>
                      <c:pt idx="4074">
                        <c:v>105.599853515625</c:v>
                      </c:pt>
                      <c:pt idx="4075">
                        <c:v>105.5</c:v>
                      </c:pt>
                      <c:pt idx="4076">
                        <c:v>105.5</c:v>
                      </c:pt>
                      <c:pt idx="4077">
                        <c:v>105.5</c:v>
                      </c:pt>
                      <c:pt idx="4078">
                        <c:v>105.39990234375</c:v>
                      </c:pt>
                      <c:pt idx="4079">
                        <c:v>105.39990234375</c:v>
                      </c:pt>
                      <c:pt idx="4080">
                        <c:v>105.2998046875</c:v>
                      </c:pt>
                      <c:pt idx="4081">
                        <c:v>105.199951171875</c:v>
                      </c:pt>
                      <c:pt idx="4082">
                        <c:v>105.099853515625</c:v>
                      </c:pt>
                      <c:pt idx="4083">
                        <c:v>105.099853515625</c:v>
                      </c:pt>
                      <c:pt idx="4084">
                        <c:v>105.099853515625</c:v>
                      </c:pt>
                      <c:pt idx="4085">
                        <c:v>105</c:v>
                      </c:pt>
                      <c:pt idx="4086">
                        <c:v>105</c:v>
                      </c:pt>
                      <c:pt idx="4087">
                        <c:v>104.89990234375</c:v>
                      </c:pt>
                      <c:pt idx="4088">
                        <c:v>104.89990234375</c:v>
                      </c:pt>
                      <c:pt idx="4089">
                        <c:v>104.89990234375</c:v>
                      </c:pt>
                      <c:pt idx="4090">
                        <c:v>104.7998046875</c:v>
                      </c:pt>
                      <c:pt idx="4091">
                        <c:v>104.7998046875</c:v>
                      </c:pt>
                      <c:pt idx="4092">
                        <c:v>104.699951171875</c:v>
                      </c:pt>
                      <c:pt idx="4093">
                        <c:v>104.599853515625</c:v>
                      </c:pt>
                      <c:pt idx="4094">
                        <c:v>104.599853515625</c:v>
                      </c:pt>
                      <c:pt idx="4095">
                        <c:v>104.5</c:v>
                      </c:pt>
                      <c:pt idx="4096">
                        <c:v>104.5</c:v>
                      </c:pt>
                      <c:pt idx="4097">
                        <c:v>104.5</c:v>
                      </c:pt>
                      <c:pt idx="4098">
                        <c:v>104.39990234375</c:v>
                      </c:pt>
                      <c:pt idx="4099">
                        <c:v>104.300048828125</c:v>
                      </c:pt>
                      <c:pt idx="4100">
                        <c:v>104.199951171875</c:v>
                      </c:pt>
                      <c:pt idx="4101">
                        <c:v>104.199951171875</c:v>
                      </c:pt>
                      <c:pt idx="4102">
                        <c:v>104.099853515625</c:v>
                      </c:pt>
                      <c:pt idx="4103">
                        <c:v>104</c:v>
                      </c:pt>
                      <c:pt idx="4104">
                        <c:v>104</c:v>
                      </c:pt>
                      <c:pt idx="4105">
                        <c:v>104</c:v>
                      </c:pt>
                      <c:pt idx="4106">
                        <c:v>103.800048828125</c:v>
                      </c:pt>
                      <c:pt idx="4107">
                        <c:v>103.800048828125</c:v>
                      </c:pt>
                      <c:pt idx="4108">
                        <c:v>103.800048828125</c:v>
                      </c:pt>
                      <c:pt idx="4109">
                        <c:v>103.699951171875</c:v>
                      </c:pt>
                      <c:pt idx="4110">
                        <c:v>103.599853515625</c:v>
                      </c:pt>
                      <c:pt idx="4111">
                        <c:v>103.599853515625</c:v>
                      </c:pt>
                      <c:pt idx="4112">
                        <c:v>103.699951171875</c:v>
                      </c:pt>
                      <c:pt idx="4113">
                        <c:v>103.599853515625</c:v>
                      </c:pt>
                      <c:pt idx="4114">
                        <c:v>103.5</c:v>
                      </c:pt>
                      <c:pt idx="4115">
                        <c:v>103.5</c:v>
                      </c:pt>
                      <c:pt idx="4116">
                        <c:v>103.39990234375</c:v>
                      </c:pt>
                      <c:pt idx="4117">
                        <c:v>103.300048828125</c:v>
                      </c:pt>
                      <c:pt idx="4118">
                        <c:v>103.300048828125</c:v>
                      </c:pt>
                      <c:pt idx="4119">
                        <c:v>103.199951171875</c:v>
                      </c:pt>
                      <c:pt idx="4120">
                        <c:v>103.199951171875</c:v>
                      </c:pt>
                      <c:pt idx="4121">
                        <c:v>103.199951171875</c:v>
                      </c:pt>
                      <c:pt idx="4122">
                        <c:v>103.10009765625</c:v>
                      </c:pt>
                      <c:pt idx="4123">
                        <c:v>103</c:v>
                      </c:pt>
                      <c:pt idx="4124">
                        <c:v>102.89990234375</c:v>
                      </c:pt>
                      <c:pt idx="4125">
                        <c:v>102.89990234375</c:v>
                      </c:pt>
                      <c:pt idx="4126">
                        <c:v>102.800048828125</c:v>
                      </c:pt>
                      <c:pt idx="4127">
                        <c:v>102.800048828125</c:v>
                      </c:pt>
                      <c:pt idx="4128">
                        <c:v>102.699951171875</c:v>
                      </c:pt>
                      <c:pt idx="4129">
                        <c:v>102.60009765625</c:v>
                      </c:pt>
                      <c:pt idx="4130">
                        <c:v>102.60009765625</c:v>
                      </c:pt>
                      <c:pt idx="4131">
                        <c:v>102.5</c:v>
                      </c:pt>
                      <c:pt idx="4132">
                        <c:v>102.5</c:v>
                      </c:pt>
                      <c:pt idx="4133">
                        <c:v>102.39990234375</c:v>
                      </c:pt>
                      <c:pt idx="4134">
                        <c:v>102.300048828125</c:v>
                      </c:pt>
                      <c:pt idx="4135">
                        <c:v>102.300048828125</c:v>
                      </c:pt>
                      <c:pt idx="4136">
                        <c:v>102.199951171875</c:v>
                      </c:pt>
                      <c:pt idx="4137">
                        <c:v>102.199951171875</c:v>
                      </c:pt>
                      <c:pt idx="4138">
                        <c:v>102.10009765625</c:v>
                      </c:pt>
                      <c:pt idx="4139">
                        <c:v>102.10009765625</c:v>
                      </c:pt>
                      <c:pt idx="4140">
                        <c:v>102</c:v>
                      </c:pt>
                      <c:pt idx="4141">
                        <c:v>102</c:v>
                      </c:pt>
                      <c:pt idx="4142">
                        <c:v>101.89990234375</c:v>
                      </c:pt>
                      <c:pt idx="4143">
                        <c:v>101.800048828125</c:v>
                      </c:pt>
                      <c:pt idx="4144">
                        <c:v>101.800048828125</c:v>
                      </c:pt>
                      <c:pt idx="4145">
                        <c:v>101.699951171875</c:v>
                      </c:pt>
                      <c:pt idx="4146">
                        <c:v>101.60009765625</c:v>
                      </c:pt>
                      <c:pt idx="4147">
                        <c:v>101.60009765625</c:v>
                      </c:pt>
                      <c:pt idx="4148">
                        <c:v>101.699951171875</c:v>
                      </c:pt>
                      <c:pt idx="4149">
                        <c:v>101.699951171875</c:v>
                      </c:pt>
                      <c:pt idx="4150">
                        <c:v>101.60009765625</c:v>
                      </c:pt>
                      <c:pt idx="4151">
                        <c:v>101.60009765625</c:v>
                      </c:pt>
                      <c:pt idx="4152">
                        <c:v>101.5</c:v>
                      </c:pt>
                      <c:pt idx="4153">
                        <c:v>101.5</c:v>
                      </c:pt>
                      <c:pt idx="4154">
                        <c:v>101.300048828125</c:v>
                      </c:pt>
                      <c:pt idx="4155">
                        <c:v>101.199951171875</c:v>
                      </c:pt>
                      <c:pt idx="4156">
                        <c:v>101.199951171875</c:v>
                      </c:pt>
                      <c:pt idx="4157">
                        <c:v>101.10009765625</c:v>
                      </c:pt>
                      <c:pt idx="4158">
                        <c:v>101</c:v>
                      </c:pt>
                      <c:pt idx="4159">
                        <c:v>101</c:v>
                      </c:pt>
                      <c:pt idx="4160">
                        <c:v>101</c:v>
                      </c:pt>
                      <c:pt idx="4161">
                        <c:v>100.900146484375</c:v>
                      </c:pt>
                      <c:pt idx="4162">
                        <c:v>100.900146484375</c:v>
                      </c:pt>
                      <c:pt idx="4163">
                        <c:v>100.800048828125</c:v>
                      </c:pt>
                      <c:pt idx="4164">
                        <c:v>100.699951171875</c:v>
                      </c:pt>
                      <c:pt idx="4165">
                        <c:v>100.699951171875</c:v>
                      </c:pt>
                      <c:pt idx="4166">
                        <c:v>100.699951171875</c:v>
                      </c:pt>
                      <c:pt idx="4167">
                        <c:v>100.60009765625</c:v>
                      </c:pt>
                      <c:pt idx="4168">
                        <c:v>100.60009765625</c:v>
                      </c:pt>
                      <c:pt idx="4169">
                        <c:v>100.60009765625</c:v>
                      </c:pt>
                      <c:pt idx="4170">
                        <c:v>100.5</c:v>
                      </c:pt>
                      <c:pt idx="4171">
                        <c:v>100.5</c:v>
                      </c:pt>
                      <c:pt idx="4172">
                        <c:v>100.300048828125</c:v>
                      </c:pt>
                      <c:pt idx="4173">
                        <c:v>100.300048828125</c:v>
                      </c:pt>
                      <c:pt idx="4174">
                        <c:v>100.199951171875</c:v>
                      </c:pt>
                      <c:pt idx="4175">
                        <c:v>100.199951171875</c:v>
                      </c:pt>
                      <c:pt idx="4176">
                        <c:v>100.10009765625</c:v>
                      </c:pt>
                      <c:pt idx="4177">
                        <c:v>100.10009765625</c:v>
                      </c:pt>
                      <c:pt idx="4178">
                        <c:v>100.10009765625</c:v>
                      </c:pt>
                      <c:pt idx="4179">
                        <c:v>100</c:v>
                      </c:pt>
                      <c:pt idx="4180">
                        <c:v>99.900146484375</c:v>
                      </c:pt>
                      <c:pt idx="4181">
                        <c:v>100</c:v>
                      </c:pt>
                      <c:pt idx="4182">
                        <c:v>99.900146484375</c:v>
                      </c:pt>
                      <c:pt idx="4183">
                        <c:v>99.800048828125</c:v>
                      </c:pt>
                      <c:pt idx="4184">
                        <c:v>99.900146484375</c:v>
                      </c:pt>
                      <c:pt idx="4185">
                        <c:v>99.800048828125</c:v>
                      </c:pt>
                      <c:pt idx="4186">
                        <c:v>99.800048828125</c:v>
                      </c:pt>
                      <c:pt idx="4187">
                        <c:v>99.7001953125</c:v>
                      </c:pt>
                      <c:pt idx="4188">
                        <c:v>99.7001953125</c:v>
                      </c:pt>
                      <c:pt idx="4189">
                        <c:v>99.60009765625</c:v>
                      </c:pt>
                      <c:pt idx="4190">
                        <c:v>99.5</c:v>
                      </c:pt>
                      <c:pt idx="4191">
                        <c:v>99.5</c:v>
                      </c:pt>
                      <c:pt idx="4192">
                        <c:v>99.400146484375</c:v>
                      </c:pt>
                      <c:pt idx="4193">
                        <c:v>99.400146484375</c:v>
                      </c:pt>
                      <c:pt idx="4194">
                        <c:v>99.300048828125</c:v>
                      </c:pt>
                      <c:pt idx="4195">
                        <c:v>99.2001953125</c:v>
                      </c:pt>
                      <c:pt idx="4196">
                        <c:v>99.2001953125</c:v>
                      </c:pt>
                      <c:pt idx="4197">
                        <c:v>99.2001953125</c:v>
                      </c:pt>
                      <c:pt idx="4198">
                        <c:v>99.10009765625</c:v>
                      </c:pt>
                      <c:pt idx="4199">
                        <c:v>99.10009765625</c:v>
                      </c:pt>
                      <c:pt idx="4200">
                        <c:v>99.10009765625</c:v>
                      </c:pt>
                      <c:pt idx="4201">
                        <c:v>99</c:v>
                      </c:pt>
                      <c:pt idx="4202">
                        <c:v>99</c:v>
                      </c:pt>
                      <c:pt idx="4203">
                        <c:v>98.900146484375</c:v>
                      </c:pt>
                      <c:pt idx="4204">
                        <c:v>98.900146484375</c:v>
                      </c:pt>
                      <c:pt idx="4205">
                        <c:v>98.800048828125</c:v>
                      </c:pt>
                      <c:pt idx="4206">
                        <c:v>98.800048828125</c:v>
                      </c:pt>
                      <c:pt idx="4207">
                        <c:v>98.7001953125</c:v>
                      </c:pt>
                      <c:pt idx="4208">
                        <c:v>98.60009765625</c:v>
                      </c:pt>
                      <c:pt idx="4209">
                        <c:v>98.5</c:v>
                      </c:pt>
                      <c:pt idx="4210">
                        <c:v>98.400146484375</c:v>
                      </c:pt>
                      <c:pt idx="4211">
                        <c:v>98.400146484375</c:v>
                      </c:pt>
                      <c:pt idx="4212">
                        <c:v>98.400146484375</c:v>
                      </c:pt>
                      <c:pt idx="4213">
                        <c:v>98.300048828125</c:v>
                      </c:pt>
                      <c:pt idx="4214">
                        <c:v>98.400146484375</c:v>
                      </c:pt>
                      <c:pt idx="4215">
                        <c:v>98.300048828125</c:v>
                      </c:pt>
                      <c:pt idx="4216">
                        <c:v>98.300048828125</c:v>
                      </c:pt>
                      <c:pt idx="4217">
                        <c:v>98.2001953125</c:v>
                      </c:pt>
                      <c:pt idx="4218">
                        <c:v>98.2001953125</c:v>
                      </c:pt>
                      <c:pt idx="4219">
                        <c:v>98.10009765625</c:v>
                      </c:pt>
                      <c:pt idx="4220">
                        <c:v>97.900146484375</c:v>
                      </c:pt>
                      <c:pt idx="4221">
                        <c:v>97.900146484375</c:v>
                      </c:pt>
                      <c:pt idx="4222">
                        <c:v>97.800048828125</c:v>
                      </c:pt>
                      <c:pt idx="4223">
                        <c:v>97.7001953125</c:v>
                      </c:pt>
                      <c:pt idx="4224">
                        <c:v>97.7001953125</c:v>
                      </c:pt>
                      <c:pt idx="4225">
                        <c:v>97.7001953125</c:v>
                      </c:pt>
                      <c:pt idx="4226">
                        <c:v>97.7001953125</c:v>
                      </c:pt>
                      <c:pt idx="4227">
                        <c:v>97.7001953125</c:v>
                      </c:pt>
                      <c:pt idx="4228">
                        <c:v>97.60009765625</c:v>
                      </c:pt>
                      <c:pt idx="4229">
                        <c:v>97.500244140625</c:v>
                      </c:pt>
                      <c:pt idx="4230">
                        <c:v>97.500244140625</c:v>
                      </c:pt>
                      <c:pt idx="4231">
                        <c:v>97.400146484375</c:v>
                      </c:pt>
                      <c:pt idx="4232">
                        <c:v>97.500244140625</c:v>
                      </c:pt>
                      <c:pt idx="4233">
                        <c:v>97.300048828125</c:v>
                      </c:pt>
                      <c:pt idx="4234">
                        <c:v>97.300048828125</c:v>
                      </c:pt>
                      <c:pt idx="4235">
                        <c:v>97.300048828125</c:v>
                      </c:pt>
                      <c:pt idx="4236">
                        <c:v>97.2001953125</c:v>
                      </c:pt>
                      <c:pt idx="4237">
                        <c:v>97.2001953125</c:v>
                      </c:pt>
                      <c:pt idx="4238">
                        <c:v>97.000244140625</c:v>
                      </c:pt>
                      <c:pt idx="4239">
                        <c:v>97.000244140625</c:v>
                      </c:pt>
                      <c:pt idx="4240">
                        <c:v>96.900146484375</c:v>
                      </c:pt>
                      <c:pt idx="4241">
                        <c:v>96.900146484375</c:v>
                      </c:pt>
                      <c:pt idx="4242">
                        <c:v>96.900146484375</c:v>
                      </c:pt>
                      <c:pt idx="4243">
                        <c:v>96.800048828125</c:v>
                      </c:pt>
                      <c:pt idx="4244">
                        <c:v>96.900146484375</c:v>
                      </c:pt>
                      <c:pt idx="4245">
                        <c:v>96.800048828125</c:v>
                      </c:pt>
                      <c:pt idx="4246">
                        <c:v>96.7001953125</c:v>
                      </c:pt>
                      <c:pt idx="4247">
                        <c:v>96.7001953125</c:v>
                      </c:pt>
                      <c:pt idx="4248">
                        <c:v>96.60009765625</c:v>
                      </c:pt>
                      <c:pt idx="4249">
                        <c:v>96.60009765625</c:v>
                      </c:pt>
                      <c:pt idx="4250">
                        <c:v>96.500244140625</c:v>
                      </c:pt>
                      <c:pt idx="4251">
                        <c:v>96.500244140625</c:v>
                      </c:pt>
                      <c:pt idx="4252">
                        <c:v>96.400146484375</c:v>
                      </c:pt>
                      <c:pt idx="4253">
                        <c:v>96.400146484375</c:v>
                      </c:pt>
                      <c:pt idx="4254">
                        <c:v>96.400146484375</c:v>
                      </c:pt>
                      <c:pt idx="4255">
                        <c:v>96.30029296875</c:v>
                      </c:pt>
                      <c:pt idx="4256">
                        <c:v>96.2001953125</c:v>
                      </c:pt>
                      <c:pt idx="4257">
                        <c:v>96.2001953125</c:v>
                      </c:pt>
                      <c:pt idx="4258">
                        <c:v>96.2001953125</c:v>
                      </c:pt>
                      <c:pt idx="4259">
                        <c:v>96.10009765625</c:v>
                      </c:pt>
                      <c:pt idx="4260">
                        <c:v>96.10009765625</c:v>
                      </c:pt>
                      <c:pt idx="4261">
                        <c:v>96.10009765625</c:v>
                      </c:pt>
                      <c:pt idx="4262">
                        <c:v>96.000244140625</c:v>
                      </c:pt>
                      <c:pt idx="4263">
                        <c:v>95.89990234375</c:v>
                      </c:pt>
                      <c:pt idx="4264">
                        <c:v>95.89990234375</c:v>
                      </c:pt>
                      <c:pt idx="4265">
                        <c:v>95.7998046875</c:v>
                      </c:pt>
                      <c:pt idx="4266">
                        <c:v>95.69970703125</c:v>
                      </c:pt>
                      <c:pt idx="4267">
                        <c:v>95.69970703125</c:v>
                      </c:pt>
                      <c:pt idx="4268">
                        <c:v>95.69970703125</c:v>
                      </c:pt>
                      <c:pt idx="4269">
                        <c:v>95.69970703125</c:v>
                      </c:pt>
                      <c:pt idx="4270">
                        <c:v>95.599853515625</c:v>
                      </c:pt>
                      <c:pt idx="4271">
                        <c:v>95.599853515625</c:v>
                      </c:pt>
                      <c:pt idx="4272">
                        <c:v>95.499755859375</c:v>
                      </c:pt>
                      <c:pt idx="4273">
                        <c:v>95.499755859375</c:v>
                      </c:pt>
                      <c:pt idx="4274">
                        <c:v>95.499755859375</c:v>
                      </c:pt>
                      <c:pt idx="4275">
                        <c:v>95.499755859375</c:v>
                      </c:pt>
                      <c:pt idx="4276">
                        <c:v>95.39990234375</c:v>
                      </c:pt>
                      <c:pt idx="4277">
                        <c:v>95.39990234375</c:v>
                      </c:pt>
                      <c:pt idx="4278">
                        <c:v>95.39990234375</c:v>
                      </c:pt>
                      <c:pt idx="4279">
                        <c:v>95.2998046875</c:v>
                      </c:pt>
                      <c:pt idx="4280">
                        <c:v>95.2998046875</c:v>
                      </c:pt>
                      <c:pt idx="4281">
                        <c:v>95.2998046875</c:v>
                      </c:pt>
                      <c:pt idx="4282">
                        <c:v>95.19970703125</c:v>
                      </c:pt>
                      <c:pt idx="4283">
                        <c:v>95.099853515625</c:v>
                      </c:pt>
                      <c:pt idx="4284">
                        <c:v>95.099853515625</c:v>
                      </c:pt>
                      <c:pt idx="4285">
                        <c:v>94.999755859375</c:v>
                      </c:pt>
                      <c:pt idx="4286">
                        <c:v>94.89990234375</c:v>
                      </c:pt>
                      <c:pt idx="4287">
                        <c:v>94.89990234375</c:v>
                      </c:pt>
                      <c:pt idx="4288">
                        <c:v>94.89990234375</c:v>
                      </c:pt>
                      <c:pt idx="4289">
                        <c:v>94.7998046875</c:v>
                      </c:pt>
                      <c:pt idx="4290">
                        <c:v>94.7998046875</c:v>
                      </c:pt>
                      <c:pt idx="4291">
                        <c:v>94.699951171875</c:v>
                      </c:pt>
                      <c:pt idx="4292">
                        <c:v>94.699951171875</c:v>
                      </c:pt>
                      <c:pt idx="4293">
                        <c:v>94.599853515625</c:v>
                      </c:pt>
                      <c:pt idx="4294">
                        <c:v>94.499755859375</c:v>
                      </c:pt>
                      <c:pt idx="4295">
                        <c:v>94.499755859375</c:v>
                      </c:pt>
                      <c:pt idx="4296">
                        <c:v>94.499755859375</c:v>
                      </c:pt>
                      <c:pt idx="4297">
                        <c:v>94.499755859375</c:v>
                      </c:pt>
                      <c:pt idx="4298">
                        <c:v>94.2998046875</c:v>
                      </c:pt>
                      <c:pt idx="4299">
                        <c:v>94.39990234375</c:v>
                      </c:pt>
                      <c:pt idx="4300">
                        <c:v>94.2998046875</c:v>
                      </c:pt>
                      <c:pt idx="4301">
                        <c:v>94.2998046875</c:v>
                      </c:pt>
                      <c:pt idx="4302">
                        <c:v>94.199951171875</c:v>
                      </c:pt>
                      <c:pt idx="4303">
                        <c:v>94.199951171875</c:v>
                      </c:pt>
                      <c:pt idx="4304">
                        <c:v>94.099853515625</c:v>
                      </c:pt>
                      <c:pt idx="4305">
                        <c:v>93.999755859375</c:v>
                      </c:pt>
                      <c:pt idx="4306">
                        <c:v>93.89990234375</c:v>
                      </c:pt>
                      <c:pt idx="4307">
                        <c:v>93.89990234375</c:v>
                      </c:pt>
                      <c:pt idx="4308">
                        <c:v>93.89990234375</c:v>
                      </c:pt>
                      <c:pt idx="4309">
                        <c:v>93.7998046875</c:v>
                      </c:pt>
                      <c:pt idx="4310">
                        <c:v>93.699951171875</c:v>
                      </c:pt>
                      <c:pt idx="4311">
                        <c:v>93.699951171875</c:v>
                      </c:pt>
                      <c:pt idx="4312">
                        <c:v>93.699951171875</c:v>
                      </c:pt>
                      <c:pt idx="4313">
                        <c:v>93.599853515625</c:v>
                      </c:pt>
                      <c:pt idx="4314">
                        <c:v>93.599853515625</c:v>
                      </c:pt>
                      <c:pt idx="4315">
                        <c:v>93.5</c:v>
                      </c:pt>
                      <c:pt idx="4316">
                        <c:v>93.5</c:v>
                      </c:pt>
                      <c:pt idx="4317">
                        <c:v>93.5</c:v>
                      </c:pt>
                      <c:pt idx="4318">
                        <c:v>93.39990234375</c:v>
                      </c:pt>
                      <c:pt idx="4319">
                        <c:v>93.39990234375</c:v>
                      </c:pt>
                      <c:pt idx="4320">
                        <c:v>93.2998046875</c:v>
                      </c:pt>
                      <c:pt idx="4321">
                        <c:v>93.2998046875</c:v>
                      </c:pt>
                      <c:pt idx="4322">
                        <c:v>93.2998046875</c:v>
                      </c:pt>
                      <c:pt idx="4323">
                        <c:v>93.199951171875</c:v>
                      </c:pt>
                      <c:pt idx="4324">
                        <c:v>93.199951171875</c:v>
                      </c:pt>
                      <c:pt idx="4325">
                        <c:v>93.099853515625</c:v>
                      </c:pt>
                      <c:pt idx="4326">
                        <c:v>93.099853515625</c:v>
                      </c:pt>
                      <c:pt idx="4327">
                        <c:v>93</c:v>
                      </c:pt>
                      <c:pt idx="4328">
                        <c:v>93</c:v>
                      </c:pt>
                      <c:pt idx="4329">
                        <c:v>93</c:v>
                      </c:pt>
                      <c:pt idx="4330">
                        <c:v>92.89990234375</c:v>
                      </c:pt>
                      <c:pt idx="4331">
                        <c:v>92.7998046875</c:v>
                      </c:pt>
                      <c:pt idx="4332">
                        <c:v>92.7998046875</c:v>
                      </c:pt>
                      <c:pt idx="4333">
                        <c:v>92.7998046875</c:v>
                      </c:pt>
                      <c:pt idx="4334">
                        <c:v>92.599853515625</c:v>
                      </c:pt>
                      <c:pt idx="4335">
                        <c:v>92.599853515625</c:v>
                      </c:pt>
                      <c:pt idx="4336">
                        <c:v>92.599853515625</c:v>
                      </c:pt>
                      <c:pt idx="4337">
                        <c:v>92.5</c:v>
                      </c:pt>
                      <c:pt idx="4338">
                        <c:v>92.5</c:v>
                      </c:pt>
                      <c:pt idx="4339">
                        <c:v>92.39990234375</c:v>
                      </c:pt>
                      <c:pt idx="4340">
                        <c:v>92.39990234375</c:v>
                      </c:pt>
                      <c:pt idx="4341">
                        <c:v>92.39990234375</c:v>
                      </c:pt>
                      <c:pt idx="4342">
                        <c:v>92.39990234375</c:v>
                      </c:pt>
                      <c:pt idx="4343">
                        <c:v>92.2998046875</c:v>
                      </c:pt>
                      <c:pt idx="4344">
                        <c:v>92.2998046875</c:v>
                      </c:pt>
                      <c:pt idx="4345">
                        <c:v>92.2998046875</c:v>
                      </c:pt>
                      <c:pt idx="4346">
                        <c:v>92.199951171875</c:v>
                      </c:pt>
                      <c:pt idx="4347">
                        <c:v>92.199951171875</c:v>
                      </c:pt>
                      <c:pt idx="4348">
                        <c:v>92.099853515625</c:v>
                      </c:pt>
                      <c:pt idx="4349">
                        <c:v>92</c:v>
                      </c:pt>
                      <c:pt idx="4350">
                        <c:v>92</c:v>
                      </c:pt>
                      <c:pt idx="4351">
                        <c:v>92</c:v>
                      </c:pt>
                      <c:pt idx="4352">
                        <c:v>92.099853515625</c:v>
                      </c:pt>
                      <c:pt idx="4353">
                        <c:v>92</c:v>
                      </c:pt>
                      <c:pt idx="4354">
                        <c:v>92</c:v>
                      </c:pt>
                      <c:pt idx="4355">
                        <c:v>92</c:v>
                      </c:pt>
                      <c:pt idx="4356">
                        <c:v>91.89990234375</c:v>
                      </c:pt>
                      <c:pt idx="4357">
                        <c:v>91.89990234375</c:v>
                      </c:pt>
                      <c:pt idx="4358">
                        <c:v>91.800048828125</c:v>
                      </c:pt>
                      <c:pt idx="4359">
                        <c:v>91.699951171875</c:v>
                      </c:pt>
                      <c:pt idx="4360">
                        <c:v>91.599853515625</c:v>
                      </c:pt>
                      <c:pt idx="4361">
                        <c:v>91.599853515625</c:v>
                      </c:pt>
                      <c:pt idx="4362">
                        <c:v>91.599853515625</c:v>
                      </c:pt>
                      <c:pt idx="4363">
                        <c:v>91.5</c:v>
                      </c:pt>
                      <c:pt idx="4364">
                        <c:v>91.39990234375</c:v>
                      </c:pt>
                      <c:pt idx="4365">
                        <c:v>91.5</c:v>
                      </c:pt>
                      <c:pt idx="4366">
                        <c:v>91.5</c:v>
                      </c:pt>
                      <c:pt idx="4367">
                        <c:v>91.39990234375</c:v>
                      </c:pt>
                      <c:pt idx="4368">
                        <c:v>91.39990234375</c:v>
                      </c:pt>
                      <c:pt idx="4369">
                        <c:v>91.300048828125</c:v>
                      </c:pt>
                      <c:pt idx="4370">
                        <c:v>91.300048828125</c:v>
                      </c:pt>
                      <c:pt idx="4371">
                        <c:v>91.199951171875</c:v>
                      </c:pt>
                      <c:pt idx="4372">
                        <c:v>91.199951171875</c:v>
                      </c:pt>
                      <c:pt idx="4373">
                        <c:v>91.099853515625</c:v>
                      </c:pt>
                      <c:pt idx="4374">
                        <c:v>91</c:v>
                      </c:pt>
                      <c:pt idx="4375">
                        <c:v>91</c:v>
                      </c:pt>
                      <c:pt idx="4376">
                        <c:v>90.89990234375</c:v>
                      </c:pt>
                      <c:pt idx="4377">
                        <c:v>90.89990234375</c:v>
                      </c:pt>
                      <c:pt idx="4378">
                        <c:v>90.89990234375</c:v>
                      </c:pt>
                      <c:pt idx="4379">
                        <c:v>90.800048828125</c:v>
                      </c:pt>
                      <c:pt idx="4380">
                        <c:v>90.699951171875</c:v>
                      </c:pt>
                      <c:pt idx="4381">
                        <c:v>90.699951171875</c:v>
                      </c:pt>
                      <c:pt idx="4382">
                        <c:v>90.699951171875</c:v>
                      </c:pt>
                      <c:pt idx="4383">
                        <c:v>90.699951171875</c:v>
                      </c:pt>
                      <c:pt idx="4384">
                        <c:v>90.699951171875</c:v>
                      </c:pt>
                      <c:pt idx="4385">
                        <c:v>90.599853515625</c:v>
                      </c:pt>
                      <c:pt idx="4386">
                        <c:v>90.599853515625</c:v>
                      </c:pt>
                      <c:pt idx="4387">
                        <c:v>90.5</c:v>
                      </c:pt>
                      <c:pt idx="4388">
                        <c:v>90.5</c:v>
                      </c:pt>
                      <c:pt idx="4389">
                        <c:v>90.5</c:v>
                      </c:pt>
                      <c:pt idx="4390">
                        <c:v>90.39990234375</c:v>
                      </c:pt>
                      <c:pt idx="4391">
                        <c:v>90.39990234375</c:v>
                      </c:pt>
                      <c:pt idx="4392">
                        <c:v>90.300048828125</c:v>
                      </c:pt>
                      <c:pt idx="4393">
                        <c:v>90.300048828125</c:v>
                      </c:pt>
                      <c:pt idx="4394">
                        <c:v>90.199951171875</c:v>
                      </c:pt>
                      <c:pt idx="4395">
                        <c:v>90.10009765625</c:v>
                      </c:pt>
                      <c:pt idx="4396">
                        <c:v>90</c:v>
                      </c:pt>
                      <c:pt idx="4397">
                        <c:v>90</c:v>
                      </c:pt>
                      <c:pt idx="4398">
                        <c:v>89.89990234375</c:v>
                      </c:pt>
                      <c:pt idx="4399">
                        <c:v>89.89990234375</c:v>
                      </c:pt>
                      <c:pt idx="4400">
                        <c:v>89.89990234375</c:v>
                      </c:pt>
                      <c:pt idx="4401">
                        <c:v>89.89990234375</c:v>
                      </c:pt>
                      <c:pt idx="4402">
                        <c:v>89.89990234375</c:v>
                      </c:pt>
                      <c:pt idx="4403">
                        <c:v>89.800048828125</c:v>
                      </c:pt>
                      <c:pt idx="4404">
                        <c:v>89.699951171875</c:v>
                      </c:pt>
                      <c:pt idx="4405">
                        <c:v>89.699951171875</c:v>
                      </c:pt>
                      <c:pt idx="4406">
                        <c:v>89.699951171875</c:v>
                      </c:pt>
                      <c:pt idx="4407">
                        <c:v>89.60009765625</c:v>
                      </c:pt>
                      <c:pt idx="4408">
                        <c:v>89.60009765625</c:v>
                      </c:pt>
                      <c:pt idx="4409">
                        <c:v>89.60009765625</c:v>
                      </c:pt>
                      <c:pt idx="4410">
                        <c:v>89.60009765625</c:v>
                      </c:pt>
                      <c:pt idx="4411">
                        <c:v>89.5</c:v>
                      </c:pt>
                      <c:pt idx="4412">
                        <c:v>89.5</c:v>
                      </c:pt>
                      <c:pt idx="4413">
                        <c:v>89.39990234375</c:v>
                      </c:pt>
                      <c:pt idx="4414">
                        <c:v>89.39990234375</c:v>
                      </c:pt>
                      <c:pt idx="4415">
                        <c:v>89.300048828125</c:v>
                      </c:pt>
                      <c:pt idx="4416">
                        <c:v>89.300048828125</c:v>
                      </c:pt>
                      <c:pt idx="4417">
                        <c:v>89.199951171875</c:v>
                      </c:pt>
                      <c:pt idx="4418">
                        <c:v>89.199951171875</c:v>
                      </c:pt>
                      <c:pt idx="4419">
                        <c:v>89.199951171875</c:v>
                      </c:pt>
                      <c:pt idx="4420">
                        <c:v>89.199951171875</c:v>
                      </c:pt>
                      <c:pt idx="4421">
                        <c:v>89.10009765625</c:v>
                      </c:pt>
                      <c:pt idx="4422">
                        <c:v>89.10009765625</c:v>
                      </c:pt>
                      <c:pt idx="4423">
                        <c:v>89.10009765625</c:v>
                      </c:pt>
                      <c:pt idx="4424">
                        <c:v>89</c:v>
                      </c:pt>
                      <c:pt idx="4425">
                        <c:v>88.89990234375</c:v>
                      </c:pt>
                      <c:pt idx="4426">
                        <c:v>88.89990234375</c:v>
                      </c:pt>
                      <c:pt idx="4427">
                        <c:v>88.800048828125</c:v>
                      </c:pt>
                      <c:pt idx="4428">
                        <c:v>88.800048828125</c:v>
                      </c:pt>
                      <c:pt idx="4429">
                        <c:v>88.699951171875</c:v>
                      </c:pt>
                      <c:pt idx="4430">
                        <c:v>88.699951171875</c:v>
                      </c:pt>
                      <c:pt idx="4431">
                        <c:v>88.699951171875</c:v>
                      </c:pt>
                      <c:pt idx="4432">
                        <c:v>88.699951171875</c:v>
                      </c:pt>
                      <c:pt idx="4433">
                        <c:v>88.60009765625</c:v>
                      </c:pt>
                      <c:pt idx="4434">
                        <c:v>88.60009765625</c:v>
                      </c:pt>
                      <c:pt idx="4435">
                        <c:v>88.60009765625</c:v>
                      </c:pt>
                      <c:pt idx="4436">
                        <c:v>88.5</c:v>
                      </c:pt>
                      <c:pt idx="4437">
                        <c:v>88.5</c:v>
                      </c:pt>
                      <c:pt idx="4438">
                        <c:v>88.5</c:v>
                      </c:pt>
                      <c:pt idx="4439">
                        <c:v>88.400146484375</c:v>
                      </c:pt>
                      <c:pt idx="4440">
                        <c:v>88.400146484375</c:v>
                      </c:pt>
                      <c:pt idx="4441">
                        <c:v>88.300048828125</c:v>
                      </c:pt>
                      <c:pt idx="4442">
                        <c:v>88.300048828125</c:v>
                      </c:pt>
                      <c:pt idx="4443">
                        <c:v>88.10009765625</c:v>
                      </c:pt>
                      <c:pt idx="4444">
                        <c:v>88.10009765625</c:v>
                      </c:pt>
                      <c:pt idx="4445">
                        <c:v>88.10009765625</c:v>
                      </c:pt>
                      <c:pt idx="4446">
                        <c:v>88</c:v>
                      </c:pt>
                      <c:pt idx="4447">
                        <c:v>87.900146484375</c:v>
                      </c:pt>
                      <c:pt idx="4448">
                        <c:v>87.900146484375</c:v>
                      </c:pt>
                      <c:pt idx="4449">
                        <c:v>88.10009765625</c:v>
                      </c:pt>
                      <c:pt idx="4450">
                        <c:v>88</c:v>
                      </c:pt>
                      <c:pt idx="4451">
                        <c:v>88</c:v>
                      </c:pt>
                      <c:pt idx="4452">
                        <c:v>88</c:v>
                      </c:pt>
                      <c:pt idx="4453">
                        <c:v>87.900146484375</c:v>
                      </c:pt>
                      <c:pt idx="4454">
                        <c:v>87.900146484375</c:v>
                      </c:pt>
                      <c:pt idx="4455">
                        <c:v>87.60009765625</c:v>
                      </c:pt>
                      <c:pt idx="4456">
                        <c:v>87.60009765625</c:v>
                      </c:pt>
                      <c:pt idx="4457">
                        <c:v>87.60009765625</c:v>
                      </c:pt>
                      <c:pt idx="4458">
                        <c:v>87.5</c:v>
                      </c:pt>
                      <c:pt idx="4459">
                        <c:v>87.5</c:v>
                      </c:pt>
                      <c:pt idx="4460">
                        <c:v>87.5</c:v>
                      </c:pt>
                      <c:pt idx="4461">
                        <c:v>87.400146484375</c:v>
                      </c:pt>
                      <c:pt idx="4462">
                        <c:v>87.5</c:v>
                      </c:pt>
                      <c:pt idx="4463">
                        <c:v>87.60009765625</c:v>
                      </c:pt>
                      <c:pt idx="4464">
                        <c:v>87.5</c:v>
                      </c:pt>
                      <c:pt idx="4465">
                        <c:v>87.5</c:v>
                      </c:pt>
                      <c:pt idx="4466">
                        <c:v>87.400146484375</c:v>
                      </c:pt>
                      <c:pt idx="4467">
                        <c:v>87.199951171875</c:v>
                      </c:pt>
                      <c:pt idx="4468">
                        <c:v>87.199951171875</c:v>
                      </c:pt>
                      <c:pt idx="4469">
                        <c:v>87.10009765625</c:v>
                      </c:pt>
                      <c:pt idx="4470">
                        <c:v>87.199951171875</c:v>
                      </c:pt>
                      <c:pt idx="4471">
                        <c:v>87.10009765625</c:v>
                      </c:pt>
                      <c:pt idx="4472">
                        <c:v>87.10009765625</c:v>
                      </c:pt>
                      <c:pt idx="4473">
                        <c:v>87</c:v>
                      </c:pt>
                      <c:pt idx="4474">
                        <c:v>87</c:v>
                      </c:pt>
                      <c:pt idx="4475">
                        <c:v>87</c:v>
                      </c:pt>
                      <c:pt idx="4476">
                        <c:v>86.900146484375</c:v>
                      </c:pt>
                      <c:pt idx="4477">
                        <c:v>86.900146484375</c:v>
                      </c:pt>
                      <c:pt idx="4478">
                        <c:v>86.900146484375</c:v>
                      </c:pt>
                      <c:pt idx="4479">
                        <c:v>86.800048828125</c:v>
                      </c:pt>
                      <c:pt idx="4480">
                        <c:v>86.7001953125</c:v>
                      </c:pt>
                      <c:pt idx="4481">
                        <c:v>86.7001953125</c:v>
                      </c:pt>
                      <c:pt idx="4482">
                        <c:v>86.7001953125</c:v>
                      </c:pt>
                      <c:pt idx="4483">
                        <c:v>86.60009765625</c:v>
                      </c:pt>
                      <c:pt idx="4484">
                        <c:v>86.60009765625</c:v>
                      </c:pt>
                      <c:pt idx="4485">
                        <c:v>86.60009765625</c:v>
                      </c:pt>
                      <c:pt idx="4486">
                        <c:v>86.60009765625</c:v>
                      </c:pt>
                      <c:pt idx="4487">
                        <c:v>86.60009765625</c:v>
                      </c:pt>
                      <c:pt idx="4488">
                        <c:v>86.60009765625</c:v>
                      </c:pt>
                      <c:pt idx="4489">
                        <c:v>86.5</c:v>
                      </c:pt>
                      <c:pt idx="4490">
                        <c:v>86.5</c:v>
                      </c:pt>
                      <c:pt idx="4491">
                        <c:v>86.5</c:v>
                      </c:pt>
                      <c:pt idx="4492">
                        <c:v>86.300048828125</c:v>
                      </c:pt>
                      <c:pt idx="4493">
                        <c:v>86.300048828125</c:v>
                      </c:pt>
                      <c:pt idx="4494">
                        <c:v>86.2001953125</c:v>
                      </c:pt>
                      <c:pt idx="4495">
                        <c:v>86.2001953125</c:v>
                      </c:pt>
                      <c:pt idx="4496">
                        <c:v>86.10009765625</c:v>
                      </c:pt>
                      <c:pt idx="4497">
                        <c:v>86</c:v>
                      </c:pt>
                      <c:pt idx="4498">
                        <c:v>86</c:v>
                      </c:pt>
                      <c:pt idx="4499">
                        <c:v>85.900146484375</c:v>
                      </c:pt>
                      <c:pt idx="4500">
                        <c:v>85.900146484375</c:v>
                      </c:pt>
                      <c:pt idx="4501">
                        <c:v>85.800048828125</c:v>
                      </c:pt>
                      <c:pt idx="4502">
                        <c:v>85.800048828125</c:v>
                      </c:pt>
                      <c:pt idx="4503">
                        <c:v>86</c:v>
                      </c:pt>
                      <c:pt idx="4504">
                        <c:v>86</c:v>
                      </c:pt>
                      <c:pt idx="4505">
                        <c:v>85.800048828125</c:v>
                      </c:pt>
                      <c:pt idx="4506">
                        <c:v>85.900146484375</c:v>
                      </c:pt>
                      <c:pt idx="4507">
                        <c:v>85.800048828125</c:v>
                      </c:pt>
                      <c:pt idx="4508">
                        <c:v>85.800048828125</c:v>
                      </c:pt>
                      <c:pt idx="4509">
                        <c:v>85.800048828125</c:v>
                      </c:pt>
                      <c:pt idx="4510">
                        <c:v>85.7001953125</c:v>
                      </c:pt>
                      <c:pt idx="4511">
                        <c:v>85.7001953125</c:v>
                      </c:pt>
                      <c:pt idx="4512">
                        <c:v>85.60009765625</c:v>
                      </c:pt>
                      <c:pt idx="4513">
                        <c:v>85.60009765625</c:v>
                      </c:pt>
                      <c:pt idx="4514">
                        <c:v>85.500244140625</c:v>
                      </c:pt>
                      <c:pt idx="4515">
                        <c:v>85.500244140625</c:v>
                      </c:pt>
                      <c:pt idx="4516">
                        <c:v>85.400146484375</c:v>
                      </c:pt>
                      <c:pt idx="4517">
                        <c:v>85.400146484375</c:v>
                      </c:pt>
                      <c:pt idx="4518">
                        <c:v>85.400146484375</c:v>
                      </c:pt>
                      <c:pt idx="4519">
                        <c:v>85.300048828125</c:v>
                      </c:pt>
                      <c:pt idx="4520">
                        <c:v>85.300048828125</c:v>
                      </c:pt>
                      <c:pt idx="4521">
                        <c:v>85.300048828125</c:v>
                      </c:pt>
                      <c:pt idx="4522">
                        <c:v>85.2001953125</c:v>
                      </c:pt>
                      <c:pt idx="4523">
                        <c:v>85.2001953125</c:v>
                      </c:pt>
                      <c:pt idx="4524">
                        <c:v>85.2001953125</c:v>
                      </c:pt>
                      <c:pt idx="4525">
                        <c:v>85.10009765625</c:v>
                      </c:pt>
                      <c:pt idx="4526">
                        <c:v>85.10009765625</c:v>
                      </c:pt>
                      <c:pt idx="4527">
                        <c:v>85.000244140625</c:v>
                      </c:pt>
                      <c:pt idx="4528">
                        <c:v>85.000244140625</c:v>
                      </c:pt>
                      <c:pt idx="4529">
                        <c:v>85.000244140625</c:v>
                      </c:pt>
                      <c:pt idx="4530">
                        <c:v>84.900146484375</c:v>
                      </c:pt>
                      <c:pt idx="4531">
                        <c:v>84.900146484375</c:v>
                      </c:pt>
                      <c:pt idx="4532">
                        <c:v>84.800048828125</c:v>
                      </c:pt>
                      <c:pt idx="4533">
                        <c:v>84.900146484375</c:v>
                      </c:pt>
                      <c:pt idx="4534">
                        <c:v>84.800048828125</c:v>
                      </c:pt>
                      <c:pt idx="4535">
                        <c:v>84.800048828125</c:v>
                      </c:pt>
                      <c:pt idx="4536">
                        <c:v>84.800048828125</c:v>
                      </c:pt>
                      <c:pt idx="4537">
                        <c:v>84.7001953125</c:v>
                      </c:pt>
                      <c:pt idx="4538">
                        <c:v>84.7001953125</c:v>
                      </c:pt>
                      <c:pt idx="4539">
                        <c:v>84.7001953125</c:v>
                      </c:pt>
                      <c:pt idx="4540">
                        <c:v>84.60009765625</c:v>
                      </c:pt>
                      <c:pt idx="4541">
                        <c:v>84.500244140625</c:v>
                      </c:pt>
                      <c:pt idx="4542">
                        <c:v>84.500244140625</c:v>
                      </c:pt>
                      <c:pt idx="4543">
                        <c:v>84.500244140625</c:v>
                      </c:pt>
                      <c:pt idx="4544">
                        <c:v>84.400146484375</c:v>
                      </c:pt>
                      <c:pt idx="4545">
                        <c:v>84.400146484375</c:v>
                      </c:pt>
                      <c:pt idx="4546">
                        <c:v>84.400146484375</c:v>
                      </c:pt>
                      <c:pt idx="4547">
                        <c:v>84.300048828125</c:v>
                      </c:pt>
                      <c:pt idx="4548">
                        <c:v>84.2001953125</c:v>
                      </c:pt>
                      <c:pt idx="4549">
                        <c:v>84.2001953125</c:v>
                      </c:pt>
                      <c:pt idx="4550">
                        <c:v>84.2001953125</c:v>
                      </c:pt>
                      <c:pt idx="4551">
                        <c:v>84.2001953125</c:v>
                      </c:pt>
                      <c:pt idx="4552">
                        <c:v>84.2001953125</c:v>
                      </c:pt>
                      <c:pt idx="4553">
                        <c:v>84.2001953125</c:v>
                      </c:pt>
                      <c:pt idx="4554">
                        <c:v>84.10009765625</c:v>
                      </c:pt>
                      <c:pt idx="4555">
                        <c:v>84.10009765625</c:v>
                      </c:pt>
                      <c:pt idx="4556">
                        <c:v>84.10009765625</c:v>
                      </c:pt>
                      <c:pt idx="4557">
                        <c:v>84.000244140625</c:v>
                      </c:pt>
                      <c:pt idx="4558">
                        <c:v>84.000244140625</c:v>
                      </c:pt>
                      <c:pt idx="4559">
                        <c:v>83.900146484375</c:v>
                      </c:pt>
                      <c:pt idx="4560">
                        <c:v>83.900146484375</c:v>
                      </c:pt>
                      <c:pt idx="4561">
                        <c:v>83.900146484375</c:v>
                      </c:pt>
                      <c:pt idx="4562">
                        <c:v>83.80029296875</c:v>
                      </c:pt>
                      <c:pt idx="4563">
                        <c:v>83.80029296875</c:v>
                      </c:pt>
                      <c:pt idx="4564">
                        <c:v>83.7001953125</c:v>
                      </c:pt>
                      <c:pt idx="4565">
                        <c:v>83.7001953125</c:v>
                      </c:pt>
                      <c:pt idx="4566">
                        <c:v>83.7001953125</c:v>
                      </c:pt>
                      <c:pt idx="4567">
                        <c:v>83.60009765625</c:v>
                      </c:pt>
                      <c:pt idx="4568">
                        <c:v>83.60009765625</c:v>
                      </c:pt>
                      <c:pt idx="4569">
                        <c:v>83.500244140625</c:v>
                      </c:pt>
                      <c:pt idx="4570">
                        <c:v>83.60009765625</c:v>
                      </c:pt>
                      <c:pt idx="4571">
                        <c:v>83.60009765625</c:v>
                      </c:pt>
                      <c:pt idx="4572">
                        <c:v>83.500244140625</c:v>
                      </c:pt>
                      <c:pt idx="4573">
                        <c:v>83.500244140625</c:v>
                      </c:pt>
                      <c:pt idx="4574">
                        <c:v>83.400146484375</c:v>
                      </c:pt>
                      <c:pt idx="4575">
                        <c:v>83.30029296875</c:v>
                      </c:pt>
                      <c:pt idx="4576">
                        <c:v>83.30029296875</c:v>
                      </c:pt>
                      <c:pt idx="4577">
                        <c:v>83.30029296875</c:v>
                      </c:pt>
                      <c:pt idx="4578">
                        <c:v>83.2001953125</c:v>
                      </c:pt>
                      <c:pt idx="4579">
                        <c:v>83.2001953125</c:v>
                      </c:pt>
                      <c:pt idx="4580">
                        <c:v>83.2001953125</c:v>
                      </c:pt>
                      <c:pt idx="4581">
                        <c:v>83.2001953125</c:v>
                      </c:pt>
                      <c:pt idx="4582">
                        <c:v>83.2001953125</c:v>
                      </c:pt>
                      <c:pt idx="4583">
                        <c:v>83.099853515625</c:v>
                      </c:pt>
                      <c:pt idx="4584">
                        <c:v>83.099853515625</c:v>
                      </c:pt>
                      <c:pt idx="4585">
                        <c:v>82.999755859375</c:v>
                      </c:pt>
                      <c:pt idx="4586">
                        <c:v>82.999755859375</c:v>
                      </c:pt>
                      <c:pt idx="4587">
                        <c:v>82.999755859375</c:v>
                      </c:pt>
                      <c:pt idx="4588">
                        <c:v>82.7998046875</c:v>
                      </c:pt>
                      <c:pt idx="4589">
                        <c:v>82.7998046875</c:v>
                      </c:pt>
                      <c:pt idx="4590">
                        <c:v>82.7998046875</c:v>
                      </c:pt>
                      <c:pt idx="4591">
                        <c:v>82.7998046875</c:v>
                      </c:pt>
                      <c:pt idx="4592">
                        <c:v>82.69970703125</c:v>
                      </c:pt>
                      <c:pt idx="4593">
                        <c:v>82.7998046875</c:v>
                      </c:pt>
                      <c:pt idx="4594">
                        <c:v>82.7998046875</c:v>
                      </c:pt>
                      <c:pt idx="4595">
                        <c:v>82.69970703125</c:v>
                      </c:pt>
                      <c:pt idx="4596">
                        <c:v>82.69970703125</c:v>
                      </c:pt>
                      <c:pt idx="4597">
                        <c:v>82.69970703125</c:v>
                      </c:pt>
                      <c:pt idx="4598">
                        <c:v>82.69970703125</c:v>
                      </c:pt>
                      <c:pt idx="4599">
                        <c:v>82.69970703125</c:v>
                      </c:pt>
                      <c:pt idx="4600">
                        <c:v>82.39990234375</c:v>
                      </c:pt>
                      <c:pt idx="4601">
                        <c:v>82.39990234375</c:v>
                      </c:pt>
                      <c:pt idx="4602">
                        <c:v>82.39990234375</c:v>
                      </c:pt>
                      <c:pt idx="4603">
                        <c:v>82.2998046875</c:v>
                      </c:pt>
                      <c:pt idx="4604">
                        <c:v>82.2998046875</c:v>
                      </c:pt>
                      <c:pt idx="4605">
                        <c:v>82.2998046875</c:v>
                      </c:pt>
                      <c:pt idx="4606">
                        <c:v>82.2998046875</c:v>
                      </c:pt>
                      <c:pt idx="4607">
                        <c:v>82.2998046875</c:v>
                      </c:pt>
                      <c:pt idx="4608">
                        <c:v>82.2998046875</c:v>
                      </c:pt>
                      <c:pt idx="4609">
                        <c:v>82.199951171875</c:v>
                      </c:pt>
                      <c:pt idx="4610">
                        <c:v>82.199951171875</c:v>
                      </c:pt>
                      <c:pt idx="4611">
                        <c:v>82.199951171875</c:v>
                      </c:pt>
                      <c:pt idx="4612">
                        <c:v>82.199951171875</c:v>
                      </c:pt>
                      <c:pt idx="4613">
                        <c:v>82.099853515625</c:v>
                      </c:pt>
                      <c:pt idx="4614">
                        <c:v>82.099853515625</c:v>
                      </c:pt>
                      <c:pt idx="4615">
                        <c:v>82.099853515625</c:v>
                      </c:pt>
                      <c:pt idx="4616">
                        <c:v>82.099853515625</c:v>
                      </c:pt>
                      <c:pt idx="4617">
                        <c:v>81.999755859375</c:v>
                      </c:pt>
                      <c:pt idx="4618">
                        <c:v>81.89990234375</c:v>
                      </c:pt>
                      <c:pt idx="4619">
                        <c:v>81.89990234375</c:v>
                      </c:pt>
                      <c:pt idx="4620">
                        <c:v>81.89990234375</c:v>
                      </c:pt>
                      <c:pt idx="4621">
                        <c:v>81.7998046875</c:v>
                      </c:pt>
                      <c:pt idx="4622">
                        <c:v>81.7998046875</c:v>
                      </c:pt>
                      <c:pt idx="4623">
                        <c:v>81.699951171875</c:v>
                      </c:pt>
                      <c:pt idx="4624">
                        <c:v>81.699951171875</c:v>
                      </c:pt>
                      <c:pt idx="4625">
                        <c:v>81.699951171875</c:v>
                      </c:pt>
                      <c:pt idx="4626">
                        <c:v>81.599853515625</c:v>
                      </c:pt>
                      <c:pt idx="4627">
                        <c:v>81.599853515625</c:v>
                      </c:pt>
                      <c:pt idx="4628">
                        <c:v>81.599853515625</c:v>
                      </c:pt>
                      <c:pt idx="4629">
                        <c:v>81.599853515625</c:v>
                      </c:pt>
                      <c:pt idx="4630">
                        <c:v>81.499755859375</c:v>
                      </c:pt>
                      <c:pt idx="4631">
                        <c:v>81.39990234375</c:v>
                      </c:pt>
                      <c:pt idx="4632">
                        <c:v>81.39990234375</c:v>
                      </c:pt>
                      <c:pt idx="4633">
                        <c:v>81.39990234375</c:v>
                      </c:pt>
                      <c:pt idx="4634">
                        <c:v>81.39990234375</c:v>
                      </c:pt>
                      <c:pt idx="4635">
                        <c:v>81.2998046875</c:v>
                      </c:pt>
                      <c:pt idx="4636">
                        <c:v>81.2998046875</c:v>
                      </c:pt>
                      <c:pt idx="4637">
                        <c:v>81.2998046875</c:v>
                      </c:pt>
                      <c:pt idx="4638">
                        <c:v>81.199951171875</c:v>
                      </c:pt>
                      <c:pt idx="4639">
                        <c:v>81.199951171875</c:v>
                      </c:pt>
                      <c:pt idx="4640">
                        <c:v>81.099853515625</c:v>
                      </c:pt>
                      <c:pt idx="4641">
                        <c:v>81.199951171875</c:v>
                      </c:pt>
                      <c:pt idx="4642">
                        <c:v>81.099853515625</c:v>
                      </c:pt>
                      <c:pt idx="4643">
                        <c:v>81.099853515625</c:v>
                      </c:pt>
                      <c:pt idx="4644">
                        <c:v>80.999755859375</c:v>
                      </c:pt>
                      <c:pt idx="4645">
                        <c:v>80.999755859375</c:v>
                      </c:pt>
                      <c:pt idx="4646">
                        <c:v>80.999755859375</c:v>
                      </c:pt>
                      <c:pt idx="4647">
                        <c:v>80.89990234375</c:v>
                      </c:pt>
                      <c:pt idx="4648">
                        <c:v>80.89990234375</c:v>
                      </c:pt>
                      <c:pt idx="4649">
                        <c:v>80.7998046875</c:v>
                      </c:pt>
                      <c:pt idx="4650">
                        <c:v>80.7998046875</c:v>
                      </c:pt>
                      <c:pt idx="4651">
                        <c:v>80.7998046875</c:v>
                      </c:pt>
                      <c:pt idx="4652">
                        <c:v>80.699951171875</c:v>
                      </c:pt>
                      <c:pt idx="4653">
                        <c:v>80.699951171875</c:v>
                      </c:pt>
                      <c:pt idx="4654">
                        <c:v>80.599853515625</c:v>
                      </c:pt>
                      <c:pt idx="4655">
                        <c:v>80.599853515625</c:v>
                      </c:pt>
                      <c:pt idx="4656">
                        <c:v>80.599853515625</c:v>
                      </c:pt>
                      <c:pt idx="4657">
                        <c:v>80.5</c:v>
                      </c:pt>
                      <c:pt idx="4658">
                        <c:v>80.5</c:v>
                      </c:pt>
                      <c:pt idx="4659">
                        <c:v>80.39990234375</c:v>
                      </c:pt>
                      <c:pt idx="4660">
                        <c:v>80.39990234375</c:v>
                      </c:pt>
                      <c:pt idx="4661">
                        <c:v>80.39990234375</c:v>
                      </c:pt>
                      <c:pt idx="4662">
                        <c:v>80.2998046875</c:v>
                      </c:pt>
                      <c:pt idx="4663">
                        <c:v>80.2998046875</c:v>
                      </c:pt>
                      <c:pt idx="4664">
                        <c:v>80.2998046875</c:v>
                      </c:pt>
                      <c:pt idx="4665">
                        <c:v>80.199951171875</c:v>
                      </c:pt>
                      <c:pt idx="4666">
                        <c:v>80.2998046875</c:v>
                      </c:pt>
                      <c:pt idx="4667">
                        <c:v>80.2998046875</c:v>
                      </c:pt>
                      <c:pt idx="4668">
                        <c:v>80.2998046875</c:v>
                      </c:pt>
                      <c:pt idx="4669">
                        <c:v>80.199951171875</c:v>
                      </c:pt>
                      <c:pt idx="4670">
                        <c:v>80.199951171875</c:v>
                      </c:pt>
                      <c:pt idx="4671">
                        <c:v>80.099853515625</c:v>
                      </c:pt>
                      <c:pt idx="4672">
                        <c:v>80.099853515625</c:v>
                      </c:pt>
                      <c:pt idx="4673">
                        <c:v>80</c:v>
                      </c:pt>
                      <c:pt idx="4674">
                        <c:v>79.89990234375</c:v>
                      </c:pt>
                      <c:pt idx="4675">
                        <c:v>79.89990234375</c:v>
                      </c:pt>
                      <c:pt idx="4676">
                        <c:v>79.89990234375</c:v>
                      </c:pt>
                      <c:pt idx="4677">
                        <c:v>79.89990234375</c:v>
                      </c:pt>
                      <c:pt idx="4678">
                        <c:v>79.89990234375</c:v>
                      </c:pt>
                      <c:pt idx="4679">
                        <c:v>79.89990234375</c:v>
                      </c:pt>
                      <c:pt idx="4680">
                        <c:v>79.89990234375</c:v>
                      </c:pt>
                      <c:pt idx="4681">
                        <c:v>79.7998046875</c:v>
                      </c:pt>
                      <c:pt idx="4682">
                        <c:v>79.7998046875</c:v>
                      </c:pt>
                      <c:pt idx="4683">
                        <c:v>79.699951171875</c:v>
                      </c:pt>
                      <c:pt idx="4684">
                        <c:v>79.699951171875</c:v>
                      </c:pt>
                      <c:pt idx="4685">
                        <c:v>79.699951171875</c:v>
                      </c:pt>
                      <c:pt idx="4686">
                        <c:v>79.599853515625</c:v>
                      </c:pt>
                      <c:pt idx="4687">
                        <c:v>79.599853515625</c:v>
                      </c:pt>
                      <c:pt idx="4688">
                        <c:v>79.599853515625</c:v>
                      </c:pt>
                      <c:pt idx="4689">
                        <c:v>79.599853515625</c:v>
                      </c:pt>
                      <c:pt idx="4690">
                        <c:v>79.5</c:v>
                      </c:pt>
                      <c:pt idx="4691">
                        <c:v>79.5</c:v>
                      </c:pt>
                      <c:pt idx="4692">
                        <c:v>79.39990234375</c:v>
                      </c:pt>
                      <c:pt idx="4693">
                        <c:v>79.39990234375</c:v>
                      </c:pt>
                      <c:pt idx="4694">
                        <c:v>79.39990234375</c:v>
                      </c:pt>
                      <c:pt idx="4695">
                        <c:v>79.2998046875</c:v>
                      </c:pt>
                      <c:pt idx="4696">
                        <c:v>79.2998046875</c:v>
                      </c:pt>
                      <c:pt idx="4697">
                        <c:v>79.199951171875</c:v>
                      </c:pt>
                      <c:pt idx="4698">
                        <c:v>79.199951171875</c:v>
                      </c:pt>
                      <c:pt idx="4699">
                        <c:v>79.199951171875</c:v>
                      </c:pt>
                      <c:pt idx="4700">
                        <c:v>79.099853515625</c:v>
                      </c:pt>
                      <c:pt idx="4701">
                        <c:v>79.099853515625</c:v>
                      </c:pt>
                      <c:pt idx="4702">
                        <c:v>79.099853515625</c:v>
                      </c:pt>
                      <c:pt idx="4703">
                        <c:v>79</c:v>
                      </c:pt>
                      <c:pt idx="4704">
                        <c:v>78.89990234375</c:v>
                      </c:pt>
                      <c:pt idx="4705">
                        <c:v>78.89990234375</c:v>
                      </c:pt>
                      <c:pt idx="4706">
                        <c:v>78.89990234375</c:v>
                      </c:pt>
                      <c:pt idx="4707">
                        <c:v>78.89990234375</c:v>
                      </c:pt>
                      <c:pt idx="4708">
                        <c:v>78.89990234375</c:v>
                      </c:pt>
                      <c:pt idx="4709">
                        <c:v>78.89990234375</c:v>
                      </c:pt>
                      <c:pt idx="4710">
                        <c:v>78.800048828125</c:v>
                      </c:pt>
                      <c:pt idx="4711">
                        <c:v>78.89990234375</c:v>
                      </c:pt>
                      <c:pt idx="4712">
                        <c:v>78.800048828125</c:v>
                      </c:pt>
                      <c:pt idx="4713">
                        <c:v>78.800048828125</c:v>
                      </c:pt>
                      <c:pt idx="4714">
                        <c:v>78.699951171875</c:v>
                      </c:pt>
                      <c:pt idx="4715">
                        <c:v>78.699951171875</c:v>
                      </c:pt>
                      <c:pt idx="4716">
                        <c:v>78.699951171875</c:v>
                      </c:pt>
                      <c:pt idx="4717">
                        <c:v>78.599853515625</c:v>
                      </c:pt>
                      <c:pt idx="4718">
                        <c:v>78.599853515625</c:v>
                      </c:pt>
                      <c:pt idx="4719">
                        <c:v>78.5</c:v>
                      </c:pt>
                      <c:pt idx="4720">
                        <c:v>78.5</c:v>
                      </c:pt>
                      <c:pt idx="4721">
                        <c:v>78.5</c:v>
                      </c:pt>
                      <c:pt idx="4722">
                        <c:v>78.5</c:v>
                      </c:pt>
                      <c:pt idx="4723">
                        <c:v>78.39990234375</c:v>
                      </c:pt>
                      <c:pt idx="4724">
                        <c:v>78.39990234375</c:v>
                      </c:pt>
                      <c:pt idx="4725">
                        <c:v>78.39990234375</c:v>
                      </c:pt>
                      <c:pt idx="4726">
                        <c:v>78.39990234375</c:v>
                      </c:pt>
                      <c:pt idx="4727">
                        <c:v>78.39990234375</c:v>
                      </c:pt>
                      <c:pt idx="4728">
                        <c:v>78.300048828125</c:v>
                      </c:pt>
                      <c:pt idx="4729">
                        <c:v>78.300048828125</c:v>
                      </c:pt>
                      <c:pt idx="4730">
                        <c:v>78.300048828125</c:v>
                      </c:pt>
                      <c:pt idx="4731">
                        <c:v>78.300048828125</c:v>
                      </c:pt>
                      <c:pt idx="4732">
                        <c:v>78.300048828125</c:v>
                      </c:pt>
                      <c:pt idx="4733">
                        <c:v>78.300048828125</c:v>
                      </c:pt>
                      <c:pt idx="4734">
                        <c:v>78.199951171875</c:v>
                      </c:pt>
                      <c:pt idx="4735">
                        <c:v>78.199951171875</c:v>
                      </c:pt>
                      <c:pt idx="4736">
                        <c:v>78.199951171875</c:v>
                      </c:pt>
                      <c:pt idx="4737">
                        <c:v>78.199951171875</c:v>
                      </c:pt>
                      <c:pt idx="4738">
                        <c:v>77.800048828125</c:v>
                      </c:pt>
                      <c:pt idx="4739">
                        <c:v>77.800048828125</c:v>
                      </c:pt>
                      <c:pt idx="4740">
                        <c:v>77.699951171875</c:v>
                      </c:pt>
                      <c:pt idx="4741">
                        <c:v>77.699951171875</c:v>
                      </c:pt>
                      <c:pt idx="4742">
                        <c:v>77.800048828125</c:v>
                      </c:pt>
                      <c:pt idx="4743">
                        <c:v>77.699951171875</c:v>
                      </c:pt>
                      <c:pt idx="4744">
                        <c:v>77.699951171875</c:v>
                      </c:pt>
                      <c:pt idx="4745">
                        <c:v>77.800048828125</c:v>
                      </c:pt>
                      <c:pt idx="4746">
                        <c:v>77.699951171875</c:v>
                      </c:pt>
                      <c:pt idx="4747">
                        <c:v>77.699951171875</c:v>
                      </c:pt>
                      <c:pt idx="4748">
                        <c:v>77.599853515625</c:v>
                      </c:pt>
                      <c:pt idx="4749">
                        <c:v>77.599853515625</c:v>
                      </c:pt>
                      <c:pt idx="4750">
                        <c:v>77.699951171875</c:v>
                      </c:pt>
                      <c:pt idx="4751">
                        <c:v>77.699951171875</c:v>
                      </c:pt>
                      <c:pt idx="4752">
                        <c:v>77.699951171875</c:v>
                      </c:pt>
                      <c:pt idx="4753">
                        <c:v>77.599853515625</c:v>
                      </c:pt>
                      <c:pt idx="4754">
                        <c:v>77.599853515625</c:v>
                      </c:pt>
                      <c:pt idx="4755">
                        <c:v>77.599853515625</c:v>
                      </c:pt>
                      <c:pt idx="4756">
                        <c:v>77.5</c:v>
                      </c:pt>
                      <c:pt idx="4757">
                        <c:v>77.5</c:v>
                      </c:pt>
                      <c:pt idx="4758">
                        <c:v>77.5</c:v>
                      </c:pt>
                      <c:pt idx="4759">
                        <c:v>77.5</c:v>
                      </c:pt>
                      <c:pt idx="4760">
                        <c:v>77.39990234375</c:v>
                      </c:pt>
                      <c:pt idx="4761">
                        <c:v>77.39990234375</c:v>
                      </c:pt>
                      <c:pt idx="4762">
                        <c:v>77.39990234375</c:v>
                      </c:pt>
                      <c:pt idx="4763">
                        <c:v>77.39990234375</c:v>
                      </c:pt>
                      <c:pt idx="4764">
                        <c:v>77.39990234375</c:v>
                      </c:pt>
                      <c:pt idx="4765">
                        <c:v>77.300048828125</c:v>
                      </c:pt>
                      <c:pt idx="4766">
                        <c:v>77.300048828125</c:v>
                      </c:pt>
                      <c:pt idx="4767">
                        <c:v>77.199951171875</c:v>
                      </c:pt>
                      <c:pt idx="4768">
                        <c:v>77.10009765625</c:v>
                      </c:pt>
                      <c:pt idx="4769">
                        <c:v>77</c:v>
                      </c:pt>
                      <c:pt idx="4770">
                        <c:v>77</c:v>
                      </c:pt>
                      <c:pt idx="4771">
                        <c:v>77</c:v>
                      </c:pt>
                      <c:pt idx="4772">
                        <c:v>77</c:v>
                      </c:pt>
                      <c:pt idx="4773">
                        <c:v>76.89990234375</c:v>
                      </c:pt>
                      <c:pt idx="4774">
                        <c:v>77</c:v>
                      </c:pt>
                      <c:pt idx="4775">
                        <c:v>77</c:v>
                      </c:pt>
                      <c:pt idx="4776">
                        <c:v>76.89990234375</c:v>
                      </c:pt>
                      <c:pt idx="4777">
                        <c:v>76.89990234375</c:v>
                      </c:pt>
                      <c:pt idx="4778">
                        <c:v>76.89990234375</c:v>
                      </c:pt>
                      <c:pt idx="4779">
                        <c:v>76.800048828125</c:v>
                      </c:pt>
                      <c:pt idx="4780">
                        <c:v>76.699951171875</c:v>
                      </c:pt>
                      <c:pt idx="4781">
                        <c:v>76.60009765625</c:v>
                      </c:pt>
                      <c:pt idx="4782">
                        <c:v>76.60009765625</c:v>
                      </c:pt>
                      <c:pt idx="4783">
                        <c:v>76.60009765625</c:v>
                      </c:pt>
                      <c:pt idx="4784">
                        <c:v>76.5</c:v>
                      </c:pt>
                      <c:pt idx="4785">
                        <c:v>76.5</c:v>
                      </c:pt>
                      <c:pt idx="4786">
                        <c:v>76.60009765625</c:v>
                      </c:pt>
                      <c:pt idx="4787">
                        <c:v>76.60009765625</c:v>
                      </c:pt>
                      <c:pt idx="4788">
                        <c:v>76.60009765625</c:v>
                      </c:pt>
                      <c:pt idx="4789">
                        <c:v>76.5</c:v>
                      </c:pt>
                      <c:pt idx="4790">
                        <c:v>76.5</c:v>
                      </c:pt>
                      <c:pt idx="4791">
                        <c:v>76.5</c:v>
                      </c:pt>
                      <c:pt idx="4792">
                        <c:v>76.5</c:v>
                      </c:pt>
                      <c:pt idx="4793">
                        <c:v>76.300048828125</c:v>
                      </c:pt>
                      <c:pt idx="4794">
                        <c:v>76.300048828125</c:v>
                      </c:pt>
                      <c:pt idx="4795">
                        <c:v>76.199951171875</c:v>
                      </c:pt>
                      <c:pt idx="4796">
                        <c:v>76.199951171875</c:v>
                      </c:pt>
                      <c:pt idx="4797">
                        <c:v>76.199951171875</c:v>
                      </c:pt>
                      <c:pt idx="4798">
                        <c:v>76.199951171875</c:v>
                      </c:pt>
                      <c:pt idx="4799">
                        <c:v>76.199951171875</c:v>
                      </c:pt>
                      <c:pt idx="4800">
                        <c:v>76.10009765625</c:v>
                      </c:pt>
                      <c:pt idx="4801">
                        <c:v>76.10009765625</c:v>
                      </c:pt>
                      <c:pt idx="4802">
                        <c:v>76.10009765625</c:v>
                      </c:pt>
                      <c:pt idx="4803">
                        <c:v>76.10009765625</c:v>
                      </c:pt>
                      <c:pt idx="4804">
                        <c:v>76</c:v>
                      </c:pt>
                      <c:pt idx="4805">
                        <c:v>76</c:v>
                      </c:pt>
                      <c:pt idx="4806">
                        <c:v>76</c:v>
                      </c:pt>
                      <c:pt idx="4807">
                        <c:v>76</c:v>
                      </c:pt>
                      <c:pt idx="4808">
                        <c:v>75.900146484375</c:v>
                      </c:pt>
                      <c:pt idx="4809">
                        <c:v>75.900146484375</c:v>
                      </c:pt>
                      <c:pt idx="4810">
                        <c:v>75.900146484375</c:v>
                      </c:pt>
                      <c:pt idx="4811">
                        <c:v>75.900146484375</c:v>
                      </c:pt>
                      <c:pt idx="4812">
                        <c:v>75.900146484375</c:v>
                      </c:pt>
                      <c:pt idx="4813">
                        <c:v>75.900146484375</c:v>
                      </c:pt>
                      <c:pt idx="4814">
                        <c:v>75.900146484375</c:v>
                      </c:pt>
                      <c:pt idx="4815">
                        <c:v>75.800048828125</c:v>
                      </c:pt>
                      <c:pt idx="4816">
                        <c:v>75.60009765625</c:v>
                      </c:pt>
                      <c:pt idx="4817">
                        <c:v>75.60009765625</c:v>
                      </c:pt>
                      <c:pt idx="4818">
                        <c:v>75.60009765625</c:v>
                      </c:pt>
                      <c:pt idx="4819">
                        <c:v>75.5</c:v>
                      </c:pt>
                      <c:pt idx="4820">
                        <c:v>75.5</c:v>
                      </c:pt>
                      <c:pt idx="4821">
                        <c:v>75.5</c:v>
                      </c:pt>
                      <c:pt idx="4822">
                        <c:v>75.5</c:v>
                      </c:pt>
                      <c:pt idx="4823">
                        <c:v>75.5</c:v>
                      </c:pt>
                      <c:pt idx="4824">
                        <c:v>75.5</c:v>
                      </c:pt>
                      <c:pt idx="4825">
                        <c:v>75.400146484375</c:v>
                      </c:pt>
                      <c:pt idx="4826">
                        <c:v>75.400146484375</c:v>
                      </c:pt>
                      <c:pt idx="4827">
                        <c:v>75.400146484375</c:v>
                      </c:pt>
                      <c:pt idx="4828">
                        <c:v>75.400146484375</c:v>
                      </c:pt>
                      <c:pt idx="4829">
                        <c:v>75.300048828125</c:v>
                      </c:pt>
                      <c:pt idx="4830">
                        <c:v>75.300048828125</c:v>
                      </c:pt>
                      <c:pt idx="4831">
                        <c:v>75.300048828125</c:v>
                      </c:pt>
                      <c:pt idx="4832">
                        <c:v>75.199951171875</c:v>
                      </c:pt>
                      <c:pt idx="4833">
                        <c:v>75.199951171875</c:v>
                      </c:pt>
                      <c:pt idx="4834">
                        <c:v>75.199951171875</c:v>
                      </c:pt>
                      <c:pt idx="4835">
                        <c:v>75.199951171875</c:v>
                      </c:pt>
                      <c:pt idx="4836">
                        <c:v>75.10009765625</c:v>
                      </c:pt>
                      <c:pt idx="4837">
                        <c:v>75.10009765625</c:v>
                      </c:pt>
                      <c:pt idx="4838">
                        <c:v>75.10009765625</c:v>
                      </c:pt>
                      <c:pt idx="4839">
                        <c:v>75.10009765625</c:v>
                      </c:pt>
                      <c:pt idx="4840">
                        <c:v>75.10009765625</c:v>
                      </c:pt>
                      <c:pt idx="4841">
                        <c:v>75.10009765625</c:v>
                      </c:pt>
                      <c:pt idx="4842">
                        <c:v>75</c:v>
                      </c:pt>
                      <c:pt idx="4843">
                        <c:v>75</c:v>
                      </c:pt>
                      <c:pt idx="4844">
                        <c:v>75</c:v>
                      </c:pt>
                      <c:pt idx="4845">
                        <c:v>74.900146484375</c:v>
                      </c:pt>
                      <c:pt idx="4846">
                        <c:v>74.900146484375</c:v>
                      </c:pt>
                      <c:pt idx="4847">
                        <c:v>74.699951171875</c:v>
                      </c:pt>
                      <c:pt idx="4848">
                        <c:v>74.800048828125</c:v>
                      </c:pt>
                      <c:pt idx="4849">
                        <c:v>74.699951171875</c:v>
                      </c:pt>
                      <c:pt idx="4850">
                        <c:v>74.699951171875</c:v>
                      </c:pt>
                      <c:pt idx="4851">
                        <c:v>74.699951171875</c:v>
                      </c:pt>
                      <c:pt idx="4852">
                        <c:v>74.60009765625</c:v>
                      </c:pt>
                      <c:pt idx="4853">
                        <c:v>74.60009765625</c:v>
                      </c:pt>
                      <c:pt idx="4854">
                        <c:v>74.60009765625</c:v>
                      </c:pt>
                      <c:pt idx="4855">
                        <c:v>74.60009765625</c:v>
                      </c:pt>
                      <c:pt idx="4856">
                        <c:v>74.60009765625</c:v>
                      </c:pt>
                      <c:pt idx="4857">
                        <c:v>74.5</c:v>
                      </c:pt>
                      <c:pt idx="4858">
                        <c:v>74.5</c:v>
                      </c:pt>
                      <c:pt idx="4859">
                        <c:v>74.5</c:v>
                      </c:pt>
                      <c:pt idx="4860">
                        <c:v>74.400146484375</c:v>
                      </c:pt>
                      <c:pt idx="4861">
                        <c:v>74.5</c:v>
                      </c:pt>
                      <c:pt idx="4862">
                        <c:v>74.400146484375</c:v>
                      </c:pt>
                      <c:pt idx="4863">
                        <c:v>74.400146484375</c:v>
                      </c:pt>
                      <c:pt idx="4864">
                        <c:v>74.400146484375</c:v>
                      </c:pt>
                      <c:pt idx="4865">
                        <c:v>74.400146484375</c:v>
                      </c:pt>
                      <c:pt idx="4866">
                        <c:v>74.300048828125</c:v>
                      </c:pt>
                      <c:pt idx="4867">
                        <c:v>74.300048828125</c:v>
                      </c:pt>
                      <c:pt idx="4868">
                        <c:v>74.300048828125</c:v>
                      </c:pt>
                      <c:pt idx="4869">
                        <c:v>74.300048828125</c:v>
                      </c:pt>
                      <c:pt idx="4870">
                        <c:v>74.2001953125</c:v>
                      </c:pt>
                      <c:pt idx="4871">
                        <c:v>74.2001953125</c:v>
                      </c:pt>
                      <c:pt idx="4872">
                        <c:v>74.2001953125</c:v>
                      </c:pt>
                      <c:pt idx="4873">
                        <c:v>74.2001953125</c:v>
                      </c:pt>
                      <c:pt idx="4874">
                        <c:v>74.2001953125</c:v>
                      </c:pt>
                      <c:pt idx="4875">
                        <c:v>74.10009765625</c:v>
                      </c:pt>
                      <c:pt idx="4876">
                        <c:v>74.10009765625</c:v>
                      </c:pt>
                      <c:pt idx="4877">
                        <c:v>74.10009765625</c:v>
                      </c:pt>
                      <c:pt idx="4878">
                        <c:v>74</c:v>
                      </c:pt>
                      <c:pt idx="4879">
                        <c:v>74</c:v>
                      </c:pt>
                      <c:pt idx="4880">
                        <c:v>74</c:v>
                      </c:pt>
                      <c:pt idx="4881">
                        <c:v>74</c:v>
                      </c:pt>
                      <c:pt idx="4882">
                        <c:v>73.900146484375</c:v>
                      </c:pt>
                      <c:pt idx="4883">
                        <c:v>73.800048828125</c:v>
                      </c:pt>
                      <c:pt idx="4884">
                        <c:v>73.800048828125</c:v>
                      </c:pt>
                      <c:pt idx="4885">
                        <c:v>73.7001953125</c:v>
                      </c:pt>
                      <c:pt idx="4886">
                        <c:v>73.7001953125</c:v>
                      </c:pt>
                      <c:pt idx="4887">
                        <c:v>73.7001953125</c:v>
                      </c:pt>
                      <c:pt idx="4888">
                        <c:v>73.7001953125</c:v>
                      </c:pt>
                      <c:pt idx="4889">
                        <c:v>73.800048828125</c:v>
                      </c:pt>
                      <c:pt idx="4890">
                        <c:v>73.7001953125</c:v>
                      </c:pt>
                      <c:pt idx="4891">
                        <c:v>73.7001953125</c:v>
                      </c:pt>
                      <c:pt idx="4892">
                        <c:v>73.7001953125</c:v>
                      </c:pt>
                      <c:pt idx="4893">
                        <c:v>73.7001953125</c:v>
                      </c:pt>
                      <c:pt idx="4894">
                        <c:v>73.60009765625</c:v>
                      </c:pt>
                      <c:pt idx="4895">
                        <c:v>73.5</c:v>
                      </c:pt>
                      <c:pt idx="4896">
                        <c:v>73.5</c:v>
                      </c:pt>
                      <c:pt idx="4897">
                        <c:v>73.5</c:v>
                      </c:pt>
                      <c:pt idx="4898">
                        <c:v>73.5</c:v>
                      </c:pt>
                      <c:pt idx="4899">
                        <c:v>73.400146484375</c:v>
                      </c:pt>
                      <c:pt idx="4900">
                        <c:v>73.400146484375</c:v>
                      </c:pt>
                      <c:pt idx="4901">
                        <c:v>73.400146484375</c:v>
                      </c:pt>
                      <c:pt idx="4902">
                        <c:v>73.400146484375</c:v>
                      </c:pt>
                      <c:pt idx="4903">
                        <c:v>73.400146484375</c:v>
                      </c:pt>
                      <c:pt idx="4904">
                        <c:v>73.300048828125</c:v>
                      </c:pt>
                      <c:pt idx="4905">
                        <c:v>73.300048828125</c:v>
                      </c:pt>
                      <c:pt idx="4906">
                        <c:v>73.300048828125</c:v>
                      </c:pt>
                      <c:pt idx="4907">
                        <c:v>73.300048828125</c:v>
                      </c:pt>
                      <c:pt idx="4908">
                        <c:v>73.2001953125</c:v>
                      </c:pt>
                      <c:pt idx="4909">
                        <c:v>73.2001953125</c:v>
                      </c:pt>
                      <c:pt idx="4910">
                        <c:v>73.2001953125</c:v>
                      </c:pt>
                      <c:pt idx="4911">
                        <c:v>73.10009765625</c:v>
                      </c:pt>
                      <c:pt idx="4912">
                        <c:v>73.2001953125</c:v>
                      </c:pt>
                      <c:pt idx="4913">
                        <c:v>73.10009765625</c:v>
                      </c:pt>
                      <c:pt idx="4914">
                        <c:v>73.10009765625</c:v>
                      </c:pt>
                      <c:pt idx="4915">
                        <c:v>73.10009765625</c:v>
                      </c:pt>
                      <c:pt idx="4916">
                        <c:v>73</c:v>
                      </c:pt>
                      <c:pt idx="4917">
                        <c:v>72.900146484375</c:v>
                      </c:pt>
                      <c:pt idx="4918">
                        <c:v>72.900146484375</c:v>
                      </c:pt>
                      <c:pt idx="4919">
                        <c:v>72.900146484375</c:v>
                      </c:pt>
                      <c:pt idx="4920">
                        <c:v>72.900146484375</c:v>
                      </c:pt>
                      <c:pt idx="4921">
                        <c:v>72.900146484375</c:v>
                      </c:pt>
                      <c:pt idx="4922">
                        <c:v>72.900146484375</c:v>
                      </c:pt>
                      <c:pt idx="4923">
                        <c:v>72.800048828125</c:v>
                      </c:pt>
                      <c:pt idx="4924">
                        <c:v>72.800048828125</c:v>
                      </c:pt>
                      <c:pt idx="4925">
                        <c:v>72.800048828125</c:v>
                      </c:pt>
                      <c:pt idx="4926">
                        <c:v>72.7001953125</c:v>
                      </c:pt>
                      <c:pt idx="4927">
                        <c:v>72.800048828125</c:v>
                      </c:pt>
                      <c:pt idx="4928">
                        <c:v>72.7001953125</c:v>
                      </c:pt>
                      <c:pt idx="4929">
                        <c:v>72.7001953125</c:v>
                      </c:pt>
                      <c:pt idx="4930">
                        <c:v>72.60009765625</c:v>
                      </c:pt>
                      <c:pt idx="4931">
                        <c:v>72.7001953125</c:v>
                      </c:pt>
                      <c:pt idx="4932">
                        <c:v>72.7001953125</c:v>
                      </c:pt>
                      <c:pt idx="4933">
                        <c:v>72.7001953125</c:v>
                      </c:pt>
                      <c:pt idx="4934">
                        <c:v>72.7001953125</c:v>
                      </c:pt>
                      <c:pt idx="4935">
                        <c:v>72.7001953125</c:v>
                      </c:pt>
                      <c:pt idx="4936">
                        <c:v>72.60009765625</c:v>
                      </c:pt>
                      <c:pt idx="4937">
                        <c:v>72.400146484375</c:v>
                      </c:pt>
                      <c:pt idx="4938">
                        <c:v>72.300048828125</c:v>
                      </c:pt>
                      <c:pt idx="4939">
                        <c:v>72.300048828125</c:v>
                      </c:pt>
                      <c:pt idx="4940">
                        <c:v>72.300048828125</c:v>
                      </c:pt>
                      <c:pt idx="4941">
                        <c:v>72.2001953125</c:v>
                      </c:pt>
                      <c:pt idx="4942">
                        <c:v>72.300048828125</c:v>
                      </c:pt>
                      <c:pt idx="4943">
                        <c:v>72.300048828125</c:v>
                      </c:pt>
                      <c:pt idx="4944">
                        <c:v>72.300048828125</c:v>
                      </c:pt>
                      <c:pt idx="4945">
                        <c:v>72.300048828125</c:v>
                      </c:pt>
                      <c:pt idx="4946">
                        <c:v>72.2001953125</c:v>
                      </c:pt>
                      <c:pt idx="4947">
                        <c:v>72.2001953125</c:v>
                      </c:pt>
                      <c:pt idx="4948">
                        <c:v>72.2001953125</c:v>
                      </c:pt>
                      <c:pt idx="4949">
                        <c:v>72.2001953125</c:v>
                      </c:pt>
                      <c:pt idx="4950">
                        <c:v>72.10009765625</c:v>
                      </c:pt>
                      <c:pt idx="4951">
                        <c:v>72.10009765625</c:v>
                      </c:pt>
                      <c:pt idx="4952">
                        <c:v>72.10009765625</c:v>
                      </c:pt>
                      <c:pt idx="4953">
                        <c:v>72.10009765625</c:v>
                      </c:pt>
                      <c:pt idx="4954">
                        <c:v>72.000244140625</c:v>
                      </c:pt>
                      <c:pt idx="4955">
                        <c:v>72.10009765625</c:v>
                      </c:pt>
                      <c:pt idx="4956">
                        <c:v>72.10009765625</c:v>
                      </c:pt>
                      <c:pt idx="4957">
                        <c:v>72.000244140625</c:v>
                      </c:pt>
                      <c:pt idx="4958">
                        <c:v>72.000244140625</c:v>
                      </c:pt>
                      <c:pt idx="4959">
                        <c:v>72.000244140625</c:v>
                      </c:pt>
                      <c:pt idx="4960">
                        <c:v>72.000244140625</c:v>
                      </c:pt>
                      <c:pt idx="4961">
                        <c:v>71.800048828125</c:v>
                      </c:pt>
                      <c:pt idx="4962">
                        <c:v>71.800048828125</c:v>
                      </c:pt>
                      <c:pt idx="4963">
                        <c:v>71.7001953125</c:v>
                      </c:pt>
                      <c:pt idx="4964">
                        <c:v>71.800048828125</c:v>
                      </c:pt>
                      <c:pt idx="4965">
                        <c:v>71.7001953125</c:v>
                      </c:pt>
                      <c:pt idx="4966">
                        <c:v>71.7001953125</c:v>
                      </c:pt>
                      <c:pt idx="4967">
                        <c:v>71.7001953125</c:v>
                      </c:pt>
                      <c:pt idx="4968">
                        <c:v>71.7001953125</c:v>
                      </c:pt>
                      <c:pt idx="4969">
                        <c:v>71.7001953125</c:v>
                      </c:pt>
                      <c:pt idx="4970">
                        <c:v>71.7001953125</c:v>
                      </c:pt>
                      <c:pt idx="4971">
                        <c:v>71.60009765625</c:v>
                      </c:pt>
                      <c:pt idx="4972">
                        <c:v>71.60009765625</c:v>
                      </c:pt>
                      <c:pt idx="4973">
                        <c:v>71.60009765625</c:v>
                      </c:pt>
                      <c:pt idx="4974">
                        <c:v>71.60009765625</c:v>
                      </c:pt>
                      <c:pt idx="4975">
                        <c:v>71.500244140625</c:v>
                      </c:pt>
                      <c:pt idx="4976">
                        <c:v>71.500244140625</c:v>
                      </c:pt>
                      <c:pt idx="4977">
                        <c:v>71.500244140625</c:v>
                      </c:pt>
                      <c:pt idx="4978">
                        <c:v>71.500244140625</c:v>
                      </c:pt>
                      <c:pt idx="4979">
                        <c:v>71.400146484375</c:v>
                      </c:pt>
                      <c:pt idx="4980">
                        <c:v>71.400146484375</c:v>
                      </c:pt>
                      <c:pt idx="4981">
                        <c:v>71.400146484375</c:v>
                      </c:pt>
                      <c:pt idx="4982">
                        <c:v>71.400146484375</c:v>
                      </c:pt>
                      <c:pt idx="4983">
                        <c:v>71.400146484375</c:v>
                      </c:pt>
                      <c:pt idx="4984">
                        <c:v>71.300048828125</c:v>
                      </c:pt>
                      <c:pt idx="4985">
                        <c:v>71.300048828125</c:v>
                      </c:pt>
                      <c:pt idx="4986">
                        <c:v>71.2001953125</c:v>
                      </c:pt>
                      <c:pt idx="4987">
                        <c:v>71.10009765625</c:v>
                      </c:pt>
                      <c:pt idx="4988">
                        <c:v>71.2001953125</c:v>
                      </c:pt>
                      <c:pt idx="4989">
                        <c:v>71.2001953125</c:v>
                      </c:pt>
                      <c:pt idx="4990">
                        <c:v>71.10009765625</c:v>
                      </c:pt>
                      <c:pt idx="4991">
                        <c:v>71.2001953125</c:v>
                      </c:pt>
                      <c:pt idx="4992">
                        <c:v>71.2001953125</c:v>
                      </c:pt>
                      <c:pt idx="4993">
                        <c:v>71.10009765625</c:v>
                      </c:pt>
                      <c:pt idx="4994">
                        <c:v>71.10009765625</c:v>
                      </c:pt>
                      <c:pt idx="4995">
                        <c:v>71.10009765625</c:v>
                      </c:pt>
                      <c:pt idx="4996">
                        <c:v>71.000244140625</c:v>
                      </c:pt>
                      <c:pt idx="4997">
                        <c:v>71.000244140625</c:v>
                      </c:pt>
                      <c:pt idx="4998">
                        <c:v>70.900146484375</c:v>
                      </c:pt>
                      <c:pt idx="4999">
                        <c:v>70.900146484375</c:v>
                      </c:pt>
                      <c:pt idx="5000">
                        <c:v>70.900146484375</c:v>
                      </c:pt>
                      <c:pt idx="5001">
                        <c:v>70.80029296875</c:v>
                      </c:pt>
                      <c:pt idx="5002">
                        <c:v>70.80029296875</c:v>
                      </c:pt>
                      <c:pt idx="5003">
                        <c:v>70.80029296875</c:v>
                      </c:pt>
                      <c:pt idx="5004">
                        <c:v>70.80029296875</c:v>
                      </c:pt>
                      <c:pt idx="5005">
                        <c:v>70.80029296875</c:v>
                      </c:pt>
                      <c:pt idx="5006">
                        <c:v>70.80029296875</c:v>
                      </c:pt>
                      <c:pt idx="5007">
                        <c:v>70.80029296875</c:v>
                      </c:pt>
                      <c:pt idx="5008">
                        <c:v>70.7001953125</c:v>
                      </c:pt>
                      <c:pt idx="5009">
                        <c:v>70.7001953125</c:v>
                      </c:pt>
                      <c:pt idx="5010">
                        <c:v>70.7001953125</c:v>
                      </c:pt>
                      <c:pt idx="5011">
                        <c:v>70.7001953125</c:v>
                      </c:pt>
                      <c:pt idx="5012">
                        <c:v>70.60009765625</c:v>
                      </c:pt>
                      <c:pt idx="5013">
                        <c:v>70.60009765625</c:v>
                      </c:pt>
                      <c:pt idx="5014">
                        <c:v>70.60009765625</c:v>
                      </c:pt>
                      <c:pt idx="5015">
                        <c:v>70.60009765625</c:v>
                      </c:pt>
                      <c:pt idx="5016">
                        <c:v>70.500244140625</c:v>
                      </c:pt>
                      <c:pt idx="5017">
                        <c:v>70.500244140625</c:v>
                      </c:pt>
                      <c:pt idx="5018">
                        <c:v>70.500244140625</c:v>
                      </c:pt>
                      <c:pt idx="5019">
                        <c:v>70.400146484375</c:v>
                      </c:pt>
                      <c:pt idx="5020">
                        <c:v>70.400146484375</c:v>
                      </c:pt>
                      <c:pt idx="5021">
                        <c:v>70.400146484375</c:v>
                      </c:pt>
                      <c:pt idx="5022">
                        <c:v>70.2998046875</c:v>
                      </c:pt>
                      <c:pt idx="5023">
                        <c:v>70.2998046875</c:v>
                      </c:pt>
                      <c:pt idx="5024">
                        <c:v>70.2998046875</c:v>
                      </c:pt>
                      <c:pt idx="5025">
                        <c:v>70.2998046875</c:v>
                      </c:pt>
                      <c:pt idx="5026">
                        <c:v>70.2998046875</c:v>
                      </c:pt>
                      <c:pt idx="5027">
                        <c:v>70.400146484375</c:v>
                      </c:pt>
                      <c:pt idx="5028">
                        <c:v>70.400146484375</c:v>
                      </c:pt>
                      <c:pt idx="5029">
                        <c:v>70.2998046875</c:v>
                      </c:pt>
                      <c:pt idx="5030">
                        <c:v>70.2998046875</c:v>
                      </c:pt>
                      <c:pt idx="5031">
                        <c:v>70.19970703125</c:v>
                      </c:pt>
                      <c:pt idx="5032">
                        <c:v>70.19970703125</c:v>
                      </c:pt>
                      <c:pt idx="5033">
                        <c:v>70.19970703125</c:v>
                      </c:pt>
                      <c:pt idx="5034">
                        <c:v>70.099853515625</c:v>
                      </c:pt>
                      <c:pt idx="5035">
                        <c:v>70.099853515625</c:v>
                      </c:pt>
                      <c:pt idx="5036">
                        <c:v>69.999755859375</c:v>
                      </c:pt>
                      <c:pt idx="5037">
                        <c:v>70.099853515625</c:v>
                      </c:pt>
                      <c:pt idx="5038">
                        <c:v>69.999755859375</c:v>
                      </c:pt>
                      <c:pt idx="5039">
                        <c:v>69.999755859375</c:v>
                      </c:pt>
                      <c:pt idx="5040">
                        <c:v>69.999755859375</c:v>
                      </c:pt>
                      <c:pt idx="5041">
                        <c:v>69.999755859375</c:v>
                      </c:pt>
                      <c:pt idx="5042">
                        <c:v>69.89990234375</c:v>
                      </c:pt>
                      <c:pt idx="5043">
                        <c:v>69.89990234375</c:v>
                      </c:pt>
                      <c:pt idx="5044">
                        <c:v>69.89990234375</c:v>
                      </c:pt>
                      <c:pt idx="5045">
                        <c:v>69.7998046875</c:v>
                      </c:pt>
                      <c:pt idx="5046">
                        <c:v>69.69970703125</c:v>
                      </c:pt>
                      <c:pt idx="5047">
                        <c:v>69.69970703125</c:v>
                      </c:pt>
                      <c:pt idx="5048">
                        <c:v>69.69970703125</c:v>
                      </c:pt>
                      <c:pt idx="5049">
                        <c:v>69.69970703125</c:v>
                      </c:pt>
                      <c:pt idx="5050">
                        <c:v>69.69970703125</c:v>
                      </c:pt>
                      <c:pt idx="5051">
                        <c:v>69.69970703125</c:v>
                      </c:pt>
                      <c:pt idx="5052">
                        <c:v>69.599853515625</c:v>
                      </c:pt>
                      <c:pt idx="5053">
                        <c:v>69.599853515625</c:v>
                      </c:pt>
                      <c:pt idx="5054">
                        <c:v>69.599853515625</c:v>
                      </c:pt>
                      <c:pt idx="5055">
                        <c:v>69.599853515625</c:v>
                      </c:pt>
                      <c:pt idx="5056">
                        <c:v>69.599853515625</c:v>
                      </c:pt>
                      <c:pt idx="5057">
                        <c:v>69.39990234375</c:v>
                      </c:pt>
                      <c:pt idx="5058">
                        <c:v>69.499755859375</c:v>
                      </c:pt>
                      <c:pt idx="5059">
                        <c:v>69.39990234375</c:v>
                      </c:pt>
                      <c:pt idx="5060">
                        <c:v>69.39990234375</c:v>
                      </c:pt>
                      <c:pt idx="5061">
                        <c:v>69.2998046875</c:v>
                      </c:pt>
                      <c:pt idx="5062">
                        <c:v>69.2998046875</c:v>
                      </c:pt>
                      <c:pt idx="5063">
                        <c:v>69.2998046875</c:v>
                      </c:pt>
                      <c:pt idx="5064">
                        <c:v>69.39990234375</c:v>
                      </c:pt>
                      <c:pt idx="5065">
                        <c:v>69.39990234375</c:v>
                      </c:pt>
                      <c:pt idx="5066">
                        <c:v>69.39990234375</c:v>
                      </c:pt>
                      <c:pt idx="5067">
                        <c:v>69.2998046875</c:v>
                      </c:pt>
                      <c:pt idx="5068">
                        <c:v>69.2998046875</c:v>
                      </c:pt>
                      <c:pt idx="5069">
                        <c:v>69.2998046875</c:v>
                      </c:pt>
                      <c:pt idx="5070">
                        <c:v>69.199951171875</c:v>
                      </c:pt>
                      <c:pt idx="5071">
                        <c:v>69.199951171875</c:v>
                      </c:pt>
                      <c:pt idx="5072">
                        <c:v>68.999755859375</c:v>
                      </c:pt>
                      <c:pt idx="5073">
                        <c:v>69.099853515625</c:v>
                      </c:pt>
                      <c:pt idx="5074">
                        <c:v>69.099853515625</c:v>
                      </c:pt>
                      <c:pt idx="5075">
                        <c:v>69.099853515625</c:v>
                      </c:pt>
                      <c:pt idx="5076">
                        <c:v>69.099853515625</c:v>
                      </c:pt>
                      <c:pt idx="5077">
                        <c:v>69.099853515625</c:v>
                      </c:pt>
                      <c:pt idx="5078">
                        <c:v>69.099853515625</c:v>
                      </c:pt>
                      <c:pt idx="5079">
                        <c:v>68.999755859375</c:v>
                      </c:pt>
                      <c:pt idx="5080">
                        <c:v>68.89990234375</c:v>
                      </c:pt>
                      <c:pt idx="5081">
                        <c:v>69.099853515625</c:v>
                      </c:pt>
                      <c:pt idx="5082">
                        <c:v>68.999755859375</c:v>
                      </c:pt>
                      <c:pt idx="5083">
                        <c:v>68.999755859375</c:v>
                      </c:pt>
                      <c:pt idx="5084">
                        <c:v>68.999755859375</c:v>
                      </c:pt>
                      <c:pt idx="5085">
                        <c:v>68.999755859375</c:v>
                      </c:pt>
                      <c:pt idx="5086">
                        <c:v>68.89990234375</c:v>
                      </c:pt>
                      <c:pt idx="5087">
                        <c:v>68.89990234375</c:v>
                      </c:pt>
                      <c:pt idx="5088">
                        <c:v>68.7998046875</c:v>
                      </c:pt>
                      <c:pt idx="5089">
                        <c:v>68.7998046875</c:v>
                      </c:pt>
                      <c:pt idx="5090">
                        <c:v>68.699951171875</c:v>
                      </c:pt>
                      <c:pt idx="5091">
                        <c:v>68.699951171875</c:v>
                      </c:pt>
                      <c:pt idx="5092">
                        <c:v>68.699951171875</c:v>
                      </c:pt>
                      <c:pt idx="5093">
                        <c:v>68.699951171875</c:v>
                      </c:pt>
                      <c:pt idx="5094">
                        <c:v>68.599853515625</c:v>
                      </c:pt>
                      <c:pt idx="5095">
                        <c:v>68.599853515625</c:v>
                      </c:pt>
                      <c:pt idx="5096">
                        <c:v>68.599853515625</c:v>
                      </c:pt>
                      <c:pt idx="5097">
                        <c:v>68.599853515625</c:v>
                      </c:pt>
                      <c:pt idx="5098">
                        <c:v>68.599853515625</c:v>
                      </c:pt>
                      <c:pt idx="5099">
                        <c:v>68.599853515625</c:v>
                      </c:pt>
                      <c:pt idx="5100">
                        <c:v>68.599853515625</c:v>
                      </c:pt>
                      <c:pt idx="5101">
                        <c:v>68.499755859375</c:v>
                      </c:pt>
                      <c:pt idx="5102">
                        <c:v>68.499755859375</c:v>
                      </c:pt>
                      <c:pt idx="5103">
                        <c:v>68.499755859375</c:v>
                      </c:pt>
                      <c:pt idx="5104">
                        <c:v>68.499755859375</c:v>
                      </c:pt>
                      <c:pt idx="5105">
                        <c:v>68.39990234375</c:v>
                      </c:pt>
                      <c:pt idx="5106">
                        <c:v>68.499755859375</c:v>
                      </c:pt>
                      <c:pt idx="5107">
                        <c:v>68.39990234375</c:v>
                      </c:pt>
                      <c:pt idx="5108">
                        <c:v>68.39990234375</c:v>
                      </c:pt>
                      <c:pt idx="5109">
                        <c:v>68.39990234375</c:v>
                      </c:pt>
                      <c:pt idx="5110">
                        <c:v>68.2998046875</c:v>
                      </c:pt>
                      <c:pt idx="5111">
                        <c:v>68.199951171875</c:v>
                      </c:pt>
                      <c:pt idx="5112">
                        <c:v>68.199951171875</c:v>
                      </c:pt>
                      <c:pt idx="5113">
                        <c:v>68.199951171875</c:v>
                      </c:pt>
                      <c:pt idx="5114">
                        <c:v>68.099853515625</c:v>
                      </c:pt>
                      <c:pt idx="5115">
                        <c:v>68.099853515625</c:v>
                      </c:pt>
                      <c:pt idx="5116">
                        <c:v>68.099853515625</c:v>
                      </c:pt>
                      <c:pt idx="5117">
                        <c:v>68.099853515625</c:v>
                      </c:pt>
                      <c:pt idx="5118">
                        <c:v>68.099853515625</c:v>
                      </c:pt>
                      <c:pt idx="5119">
                        <c:v>68.099853515625</c:v>
                      </c:pt>
                      <c:pt idx="5120">
                        <c:v>67.999755859375</c:v>
                      </c:pt>
                      <c:pt idx="5121">
                        <c:v>67.999755859375</c:v>
                      </c:pt>
                      <c:pt idx="5122">
                        <c:v>67.999755859375</c:v>
                      </c:pt>
                      <c:pt idx="5123">
                        <c:v>68.099853515625</c:v>
                      </c:pt>
                      <c:pt idx="5124">
                        <c:v>67.999755859375</c:v>
                      </c:pt>
                      <c:pt idx="5125">
                        <c:v>67.999755859375</c:v>
                      </c:pt>
                      <c:pt idx="5126">
                        <c:v>67.89990234375</c:v>
                      </c:pt>
                      <c:pt idx="5127">
                        <c:v>67.89990234375</c:v>
                      </c:pt>
                      <c:pt idx="5128">
                        <c:v>67.89990234375</c:v>
                      </c:pt>
                      <c:pt idx="5129">
                        <c:v>67.89990234375</c:v>
                      </c:pt>
                      <c:pt idx="5130">
                        <c:v>67.89990234375</c:v>
                      </c:pt>
                      <c:pt idx="5131">
                        <c:v>67.7998046875</c:v>
                      </c:pt>
                      <c:pt idx="5132">
                        <c:v>67.7998046875</c:v>
                      </c:pt>
                      <c:pt idx="5133">
                        <c:v>67.7998046875</c:v>
                      </c:pt>
                      <c:pt idx="5134">
                        <c:v>67.7998046875</c:v>
                      </c:pt>
                      <c:pt idx="5135">
                        <c:v>67.699951171875</c:v>
                      </c:pt>
                      <c:pt idx="5136">
                        <c:v>67.699951171875</c:v>
                      </c:pt>
                      <c:pt idx="5137">
                        <c:v>67.699951171875</c:v>
                      </c:pt>
                      <c:pt idx="5138">
                        <c:v>67.699951171875</c:v>
                      </c:pt>
                      <c:pt idx="5139">
                        <c:v>67.699951171875</c:v>
                      </c:pt>
                      <c:pt idx="5140">
                        <c:v>67.599853515625</c:v>
                      </c:pt>
                      <c:pt idx="5141">
                        <c:v>67.599853515625</c:v>
                      </c:pt>
                      <c:pt idx="5142">
                        <c:v>67.599853515625</c:v>
                      </c:pt>
                      <c:pt idx="5143">
                        <c:v>67.5</c:v>
                      </c:pt>
                      <c:pt idx="5144">
                        <c:v>67.5</c:v>
                      </c:pt>
                      <c:pt idx="5145">
                        <c:v>67.5</c:v>
                      </c:pt>
                      <c:pt idx="5146">
                        <c:v>67.5</c:v>
                      </c:pt>
                      <c:pt idx="5147">
                        <c:v>67.5</c:v>
                      </c:pt>
                      <c:pt idx="5148">
                        <c:v>67.5</c:v>
                      </c:pt>
                      <c:pt idx="5149">
                        <c:v>67.5</c:v>
                      </c:pt>
                      <c:pt idx="5150">
                        <c:v>67.39990234375</c:v>
                      </c:pt>
                      <c:pt idx="5151">
                        <c:v>67.39990234375</c:v>
                      </c:pt>
                      <c:pt idx="5152">
                        <c:v>67.39990234375</c:v>
                      </c:pt>
                      <c:pt idx="5153">
                        <c:v>67.39990234375</c:v>
                      </c:pt>
                      <c:pt idx="5154">
                        <c:v>67.39990234375</c:v>
                      </c:pt>
                      <c:pt idx="5155">
                        <c:v>67.39990234375</c:v>
                      </c:pt>
                      <c:pt idx="5156">
                        <c:v>67.2998046875</c:v>
                      </c:pt>
                      <c:pt idx="5157">
                        <c:v>67.39990234375</c:v>
                      </c:pt>
                      <c:pt idx="5158">
                        <c:v>67.2998046875</c:v>
                      </c:pt>
                      <c:pt idx="5159">
                        <c:v>67.2998046875</c:v>
                      </c:pt>
                      <c:pt idx="5160">
                        <c:v>67.199951171875</c:v>
                      </c:pt>
                      <c:pt idx="5161">
                        <c:v>67.199951171875</c:v>
                      </c:pt>
                      <c:pt idx="5162">
                        <c:v>67.099853515625</c:v>
                      </c:pt>
                      <c:pt idx="5163">
                        <c:v>67.099853515625</c:v>
                      </c:pt>
                      <c:pt idx="5164">
                        <c:v>67.099853515625</c:v>
                      </c:pt>
                      <c:pt idx="5165">
                        <c:v>67.099853515625</c:v>
                      </c:pt>
                      <c:pt idx="5166">
                        <c:v>67</c:v>
                      </c:pt>
                      <c:pt idx="5167">
                        <c:v>67</c:v>
                      </c:pt>
                      <c:pt idx="5168">
                        <c:v>67</c:v>
                      </c:pt>
                      <c:pt idx="5169">
                        <c:v>67</c:v>
                      </c:pt>
                      <c:pt idx="5170">
                        <c:v>66.89990234375</c:v>
                      </c:pt>
                      <c:pt idx="5171">
                        <c:v>66.89990234375</c:v>
                      </c:pt>
                      <c:pt idx="5172">
                        <c:v>66.89990234375</c:v>
                      </c:pt>
                      <c:pt idx="5173">
                        <c:v>66.7998046875</c:v>
                      </c:pt>
                      <c:pt idx="5174">
                        <c:v>66.7998046875</c:v>
                      </c:pt>
                      <c:pt idx="5175">
                        <c:v>66.7998046875</c:v>
                      </c:pt>
                      <c:pt idx="5176">
                        <c:v>66.7998046875</c:v>
                      </c:pt>
                      <c:pt idx="5177">
                        <c:v>66.7998046875</c:v>
                      </c:pt>
                      <c:pt idx="5178">
                        <c:v>66.7998046875</c:v>
                      </c:pt>
                      <c:pt idx="5179">
                        <c:v>66.7998046875</c:v>
                      </c:pt>
                      <c:pt idx="5180">
                        <c:v>66.7998046875</c:v>
                      </c:pt>
                      <c:pt idx="5181">
                        <c:v>66.7998046875</c:v>
                      </c:pt>
                      <c:pt idx="5182">
                        <c:v>66.699951171875</c:v>
                      </c:pt>
                      <c:pt idx="5183">
                        <c:v>66.699951171875</c:v>
                      </c:pt>
                      <c:pt idx="5184">
                        <c:v>66.599853515625</c:v>
                      </c:pt>
                      <c:pt idx="5185">
                        <c:v>66.599853515625</c:v>
                      </c:pt>
                      <c:pt idx="5186">
                        <c:v>66.599853515625</c:v>
                      </c:pt>
                      <c:pt idx="5187">
                        <c:v>66.599853515625</c:v>
                      </c:pt>
                      <c:pt idx="5188">
                        <c:v>66.5</c:v>
                      </c:pt>
                      <c:pt idx="5189">
                        <c:v>66.599853515625</c:v>
                      </c:pt>
                      <c:pt idx="5190">
                        <c:v>66.599853515625</c:v>
                      </c:pt>
                      <c:pt idx="5191">
                        <c:v>66.599853515625</c:v>
                      </c:pt>
                      <c:pt idx="5192">
                        <c:v>66.599853515625</c:v>
                      </c:pt>
                      <c:pt idx="5193">
                        <c:v>66.5</c:v>
                      </c:pt>
                      <c:pt idx="5194">
                        <c:v>66.5</c:v>
                      </c:pt>
                      <c:pt idx="5195">
                        <c:v>66.5</c:v>
                      </c:pt>
                      <c:pt idx="5196">
                        <c:v>66.39990234375</c:v>
                      </c:pt>
                      <c:pt idx="5197">
                        <c:v>66.39990234375</c:v>
                      </c:pt>
                      <c:pt idx="5198">
                        <c:v>66.39990234375</c:v>
                      </c:pt>
                      <c:pt idx="5199">
                        <c:v>66.39990234375</c:v>
                      </c:pt>
                      <c:pt idx="5200">
                        <c:v>66.39990234375</c:v>
                      </c:pt>
                      <c:pt idx="5201">
                        <c:v>66.300048828125</c:v>
                      </c:pt>
                      <c:pt idx="5202">
                        <c:v>66.300048828125</c:v>
                      </c:pt>
                      <c:pt idx="5203">
                        <c:v>66.199951171875</c:v>
                      </c:pt>
                      <c:pt idx="5204">
                        <c:v>66.199951171875</c:v>
                      </c:pt>
                      <c:pt idx="5205">
                        <c:v>66.199951171875</c:v>
                      </c:pt>
                      <c:pt idx="5206">
                        <c:v>66.099853515625</c:v>
                      </c:pt>
                      <c:pt idx="5207">
                        <c:v>66.099853515625</c:v>
                      </c:pt>
                      <c:pt idx="5208">
                        <c:v>66.199951171875</c:v>
                      </c:pt>
                      <c:pt idx="5209">
                        <c:v>66.199951171875</c:v>
                      </c:pt>
                      <c:pt idx="5210">
                        <c:v>66.099853515625</c:v>
                      </c:pt>
                      <c:pt idx="5211">
                        <c:v>66.099853515625</c:v>
                      </c:pt>
                      <c:pt idx="5212">
                        <c:v>66.099853515625</c:v>
                      </c:pt>
                      <c:pt idx="5213">
                        <c:v>66</c:v>
                      </c:pt>
                      <c:pt idx="5214">
                        <c:v>66</c:v>
                      </c:pt>
                      <c:pt idx="5215">
                        <c:v>66</c:v>
                      </c:pt>
                      <c:pt idx="5216">
                        <c:v>65.89990234375</c:v>
                      </c:pt>
                      <c:pt idx="5217">
                        <c:v>66</c:v>
                      </c:pt>
                      <c:pt idx="5218">
                        <c:v>66</c:v>
                      </c:pt>
                      <c:pt idx="5219">
                        <c:v>65.89990234375</c:v>
                      </c:pt>
                      <c:pt idx="5220">
                        <c:v>66</c:v>
                      </c:pt>
                      <c:pt idx="5221">
                        <c:v>65.89990234375</c:v>
                      </c:pt>
                      <c:pt idx="5222">
                        <c:v>65.89990234375</c:v>
                      </c:pt>
                      <c:pt idx="5223">
                        <c:v>65.800048828125</c:v>
                      </c:pt>
                      <c:pt idx="5224">
                        <c:v>65.800048828125</c:v>
                      </c:pt>
                      <c:pt idx="5225">
                        <c:v>65.800048828125</c:v>
                      </c:pt>
                      <c:pt idx="5226">
                        <c:v>65.800048828125</c:v>
                      </c:pt>
                      <c:pt idx="5227">
                        <c:v>65.699951171875</c:v>
                      </c:pt>
                      <c:pt idx="5228">
                        <c:v>65.800048828125</c:v>
                      </c:pt>
                      <c:pt idx="5229">
                        <c:v>65.699951171875</c:v>
                      </c:pt>
                      <c:pt idx="5230">
                        <c:v>65.699951171875</c:v>
                      </c:pt>
                      <c:pt idx="5231">
                        <c:v>65.699951171875</c:v>
                      </c:pt>
                      <c:pt idx="5232">
                        <c:v>65.800048828125</c:v>
                      </c:pt>
                      <c:pt idx="5233">
                        <c:v>65.699951171875</c:v>
                      </c:pt>
                      <c:pt idx="5234">
                        <c:v>65.699951171875</c:v>
                      </c:pt>
                      <c:pt idx="5235">
                        <c:v>65.699951171875</c:v>
                      </c:pt>
                      <c:pt idx="5236">
                        <c:v>65.599853515625</c:v>
                      </c:pt>
                      <c:pt idx="5237">
                        <c:v>65.599853515625</c:v>
                      </c:pt>
                      <c:pt idx="5238">
                        <c:v>65.5</c:v>
                      </c:pt>
                      <c:pt idx="5239">
                        <c:v>65.5</c:v>
                      </c:pt>
                      <c:pt idx="5240">
                        <c:v>65.39990234375</c:v>
                      </c:pt>
                      <c:pt idx="5241">
                        <c:v>65.39990234375</c:v>
                      </c:pt>
                      <c:pt idx="5242">
                        <c:v>65.39990234375</c:v>
                      </c:pt>
                      <c:pt idx="5243">
                        <c:v>65.39990234375</c:v>
                      </c:pt>
                      <c:pt idx="5244">
                        <c:v>65.39990234375</c:v>
                      </c:pt>
                      <c:pt idx="5245">
                        <c:v>65.39990234375</c:v>
                      </c:pt>
                      <c:pt idx="5246">
                        <c:v>65.39990234375</c:v>
                      </c:pt>
                      <c:pt idx="5247">
                        <c:v>65.39990234375</c:v>
                      </c:pt>
                      <c:pt idx="5248">
                        <c:v>65.300048828125</c:v>
                      </c:pt>
                      <c:pt idx="5249">
                        <c:v>65.300048828125</c:v>
                      </c:pt>
                      <c:pt idx="5250">
                        <c:v>65.300048828125</c:v>
                      </c:pt>
                      <c:pt idx="5251">
                        <c:v>65.300048828125</c:v>
                      </c:pt>
                      <c:pt idx="5252">
                        <c:v>65.300048828125</c:v>
                      </c:pt>
                      <c:pt idx="5253">
                        <c:v>65.199951171875</c:v>
                      </c:pt>
                      <c:pt idx="5254">
                        <c:v>65.199951171875</c:v>
                      </c:pt>
                      <c:pt idx="5255">
                        <c:v>65.199951171875</c:v>
                      </c:pt>
                      <c:pt idx="5256">
                        <c:v>65.199951171875</c:v>
                      </c:pt>
                      <c:pt idx="5257">
                        <c:v>65.099853515625</c:v>
                      </c:pt>
                      <c:pt idx="5258">
                        <c:v>65.199951171875</c:v>
                      </c:pt>
                      <c:pt idx="5259">
                        <c:v>65.099853515625</c:v>
                      </c:pt>
                      <c:pt idx="5260">
                        <c:v>65.099853515625</c:v>
                      </c:pt>
                      <c:pt idx="5261">
                        <c:v>65</c:v>
                      </c:pt>
                      <c:pt idx="5262">
                        <c:v>65.099853515625</c:v>
                      </c:pt>
                      <c:pt idx="5263">
                        <c:v>65</c:v>
                      </c:pt>
                      <c:pt idx="5264">
                        <c:v>65</c:v>
                      </c:pt>
                      <c:pt idx="5265">
                        <c:v>65</c:v>
                      </c:pt>
                      <c:pt idx="5266">
                        <c:v>64.89990234375</c:v>
                      </c:pt>
                      <c:pt idx="5267">
                        <c:v>64.89990234375</c:v>
                      </c:pt>
                      <c:pt idx="5268">
                        <c:v>65</c:v>
                      </c:pt>
                      <c:pt idx="5269">
                        <c:v>65</c:v>
                      </c:pt>
                      <c:pt idx="5270">
                        <c:v>65</c:v>
                      </c:pt>
                      <c:pt idx="5271">
                        <c:v>65</c:v>
                      </c:pt>
                      <c:pt idx="5272">
                        <c:v>65</c:v>
                      </c:pt>
                      <c:pt idx="5273">
                        <c:v>65</c:v>
                      </c:pt>
                      <c:pt idx="5274">
                        <c:v>64.89990234375</c:v>
                      </c:pt>
                      <c:pt idx="5275">
                        <c:v>65</c:v>
                      </c:pt>
                      <c:pt idx="5276">
                        <c:v>64.89990234375</c:v>
                      </c:pt>
                      <c:pt idx="5277">
                        <c:v>64.89990234375</c:v>
                      </c:pt>
                      <c:pt idx="5278">
                        <c:v>64.89990234375</c:v>
                      </c:pt>
                      <c:pt idx="5279">
                        <c:v>64.89990234375</c:v>
                      </c:pt>
                      <c:pt idx="5280">
                        <c:v>64.89990234375</c:v>
                      </c:pt>
                      <c:pt idx="5281">
                        <c:v>64.699951171875</c:v>
                      </c:pt>
                      <c:pt idx="5282">
                        <c:v>64.699951171875</c:v>
                      </c:pt>
                      <c:pt idx="5283">
                        <c:v>64.60009765625</c:v>
                      </c:pt>
                      <c:pt idx="5284">
                        <c:v>64.60009765625</c:v>
                      </c:pt>
                      <c:pt idx="5285">
                        <c:v>64.60009765625</c:v>
                      </c:pt>
                      <c:pt idx="5286">
                        <c:v>64.699951171875</c:v>
                      </c:pt>
                      <c:pt idx="5287">
                        <c:v>64.699951171875</c:v>
                      </c:pt>
                      <c:pt idx="5288">
                        <c:v>64.60009765625</c:v>
                      </c:pt>
                      <c:pt idx="5289">
                        <c:v>64.60009765625</c:v>
                      </c:pt>
                      <c:pt idx="5290">
                        <c:v>64.60009765625</c:v>
                      </c:pt>
                      <c:pt idx="5291">
                        <c:v>64.60009765625</c:v>
                      </c:pt>
                      <c:pt idx="5292">
                        <c:v>64.60009765625</c:v>
                      </c:pt>
                      <c:pt idx="5293">
                        <c:v>64.60009765625</c:v>
                      </c:pt>
                      <c:pt idx="5294">
                        <c:v>64.699951171875</c:v>
                      </c:pt>
                      <c:pt idx="5295">
                        <c:v>64.60009765625</c:v>
                      </c:pt>
                      <c:pt idx="5296">
                        <c:v>64.60009765625</c:v>
                      </c:pt>
                      <c:pt idx="5297">
                        <c:v>64.60009765625</c:v>
                      </c:pt>
                      <c:pt idx="5298">
                        <c:v>64.300048828125</c:v>
                      </c:pt>
                      <c:pt idx="5299">
                        <c:v>64.300048828125</c:v>
                      </c:pt>
                      <c:pt idx="5300">
                        <c:v>64.300048828125</c:v>
                      </c:pt>
                      <c:pt idx="5301">
                        <c:v>64.300048828125</c:v>
                      </c:pt>
                      <c:pt idx="5302">
                        <c:v>64.300048828125</c:v>
                      </c:pt>
                      <c:pt idx="5303">
                        <c:v>64.199951171875</c:v>
                      </c:pt>
                      <c:pt idx="5304">
                        <c:v>64.300048828125</c:v>
                      </c:pt>
                      <c:pt idx="5305">
                        <c:v>64.300048828125</c:v>
                      </c:pt>
                      <c:pt idx="5306">
                        <c:v>64.199951171875</c:v>
                      </c:pt>
                      <c:pt idx="5307">
                        <c:v>64.199951171875</c:v>
                      </c:pt>
                      <c:pt idx="5308">
                        <c:v>64.199951171875</c:v>
                      </c:pt>
                      <c:pt idx="5309">
                        <c:v>64.199951171875</c:v>
                      </c:pt>
                      <c:pt idx="5310">
                        <c:v>64.199951171875</c:v>
                      </c:pt>
                      <c:pt idx="5311">
                        <c:v>64.10009765625</c:v>
                      </c:pt>
                      <c:pt idx="5312">
                        <c:v>64.199951171875</c:v>
                      </c:pt>
                      <c:pt idx="5313">
                        <c:v>64.10009765625</c:v>
                      </c:pt>
                      <c:pt idx="5314">
                        <c:v>64.10009765625</c:v>
                      </c:pt>
                      <c:pt idx="5315">
                        <c:v>64.10009765625</c:v>
                      </c:pt>
                      <c:pt idx="5316">
                        <c:v>64</c:v>
                      </c:pt>
                      <c:pt idx="5317">
                        <c:v>64</c:v>
                      </c:pt>
                      <c:pt idx="5318">
                        <c:v>63.89990234375</c:v>
                      </c:pt>
                      <c:pt idx="5319">
                        <c:v>64</c:v>
                      </c:pt>
                      <c:pt idx="5320">
                        <c:v>63.89990234375</c:v>
                      </c:pt>
                      <c:pt idx="5321">
                        <c:v>63.89990234375</c:v>
                      </c:pt>
                      <c:pt idx="5322">
                        <c:v>63.89990234375</c:v>
                      </c:pt>
                      <c:pt idx="5323">
                        <c:v>63.89990234375</c:v>
                      </c:pt>
                      <c:pt idx="5324">
                        <c:v>63.800048828125</c:v>
                      </c:pt>
                      <c:pt idx="5325">
                        <c:v>63.89990234375</c:v>
                      </c:pt>
                      <c:pt idx="5326">
                        <c:v>63.800048828125</c:v>
                      </c:pt>
                      <c:pt idx="5327">
                        <c:v>63.800048828125</c:v>
                      </c:pt>
                      <c:pt idx="5328">
                        <c:v>63.699951171875</c:v>
                      </c:pt>
                      <c:pt idx="5329">
                        <c:v>63.800048828125</c:v>
                      </c:pt>
                      <c:pt idx="5330">
                        <c:v>63.800048828125</c:v>
                      </c:pt>
                      <c:pt idx="5331">
                        <c:v>63.800048828125</c:v>
                      </c:pt>
                      <c:pt idx="5332">
                        <c:v>63.800048828125</c:v>
                      </c:pt>
                      <c:pt idx="5333">
                        <c:v>63.699951171875</c:v>
                      </c:pt>
                      <c:pt idx="5334">
                        <c:v>63.699951171875</c:v>
                      </c:pt>
                      <c:pt idx="5335">
                        <c:v>63.699951171875</c:v>
                      </c:pt>
                      <c:pt idx="5336">
                        <c:v>63.699951171875</c:v>
                      </c:pt>
                      <c:pt idx="5337">
                        <c:v>63.699951171875</c:v>
                      </c:pt>
                      <c:pt idx="5338">
                        <c:v>63.60009765625</c:v>
                      </c:pt>
                      <c:pt idx="5339">
                        <c:v>63.60009765625</c:v>
                      </c:pt>
                      <c:pt idx="5340">
                        <c:v>63.5</c:v>
                      </c:pt>
                      <c:pt idx="5341">
                        <c:v>63.60009765625</c:v>
                      </c:pt>
                      <c:pt idx="5342">
                        <c:v>63.5</c:v>
                      </c:pt>
                      <c:pt idx="5343">
                        <c:v>63.5</c:v>
                      </c:pt>
                      <c:pt idx="5344">
                        <c:v>63.5</c:v>
                      </c:pt>
                      <c:pt idx="5345">
                        <c:v>63.5</c:v>
                      </c:pt>
                      <c:pt idx="5346">
                        <c:v>63.39990234375</c:v>
                      </c:pt>
                      <c:pt idx="5347">
                        <c:v>63.39990234375</c:v>
                      </c:pt>
                      <c:pt idx="5348">
                        <c:v>63.39990234375</c:v>
                      </c:pt>
                      <c:pt idx="5349">
                        <c:v>63.39990234375</c:v>
                      </c:pt>
                      <c:pt idx="5350">
                        <c:v>63.39990234375</c:v>
                      </c:pt>
                      <c:pt idx="5351">
                        <c:v>63.300048828125</c:v>
                      </c:pt>
                      <c:pt idx="5352">
                        <c:v>63.39990234375</c:v>
                      </c:pt>
                      <c:pt idx="5353">
                        <c:v>63.39990234375</c:v>
                      </c:pt>
                      <c:pt idx="5354">
                        <c:v>63.300048828125</c:v>
                      </c:pt>
                      <c:pt idx="5355">
                        <c:v>63.300048828125</c:v>
                      </c:pt>
                      <c:pt idx="5356">
                        <c:v>63.39990234375</c:v>
                      </c:pt>
                      <c:pt idx="5357">
                        <c:v>63.300048828125</c:v>
                      </c:pt>
                      <c:pt idx="5358">
                        <c:v>63.300048828125</c:v>
                      </c:pt>
                      <c:pt idx="5359">
                        <c:v>63.300048828125</c:v>
                      </c:pt>
                      <c:pt idx="5360">
                        <c:v>63.199951171875</c:v>
                      </c:pt>
                      <c:pt idx="5361">
                        <c:v>63.199951171875</c:v>
                      </c:pt>
                      <c:pt idx="5362">
                        <c:v>63.199951171875</c:v>
                      </c:pt>
                      <c:pt idx="5363">
                        <c:v>63.199951171875</c:v>
                      </c:pt>
                      <c:pt idx="5364">
                        <c:v>63.10009765625</c:v>
                      </c:pt>
                      <c:pt idx="5365">
                        <c:v>63.199951171875</c:v>
                      </c:pt>
                      <c:pt idx="5366">
                        <c:v>63.199951171875</c:v>
                      </c:pt>
                      <c:pt idx="5367">
                        <c:v>63.10009765625</c:v>
                      </c:pt>
                      <c:pt idx="5368">
                        <c:v>63.10009765625</c:v>
                      </c:pt>
                      <c:pt idx="5369">
                        <c:v>63.10009765625</c:v>
                      </c:pt>
                      <c:pt idx="5370">
                        <c:v>63.10009765625</c:v>
                      </c:pt>
                      <c:pt idx="5371">
                        <c:v>63</c:v>
                      </c:pt>
                      <c:pt idx="5372">
                        <c:v>62.900146484375</c:v>
                      </c:pt>
                      <c:pt idx="5373">
                        <c:v>62.900146484375</c:v>
                      </c:pt>
                      <c:pt idx="5374">
                        <c:v>62.900146484375</c:v>
                      </c:pt>
                      <c:pt idx="5375">
                        <c:v>62.900146484375</c:v>
                      </c:pt>
                      <c:pt idx="5376">
                        <c:v>62.900146484375</c:v>
                      </c:pt>
                      <c:pt idx="5377">
                        <c:v>62.900146484375</c:v>
                      </c:pt>
                      <c:pt idx="5378">
                        <c:v>62.900146484375</c:v>
                      </c:pt>
                      <c:pt idx="5379">
                        <c:v>62.900146484375</c:v>
                      </c:pt>
                      <c:pt idx="5380">
                        <c:v>62.800048828125</c:v>
                      </c:pt>
                      <c:pt idx="5381">
                        <c:v>62.800048828125</c:v>
                      </c:pt>
                      <c:pt idx="5382">
                        <c:v>62.800048828125</c:v>
                      </c:pt>
                      <c:pt idx="5383">
                        <c:v>62.699951171875</c:v>
                      </c:pt>
                      <c:pt idx="5384">
                        <c:v>62.60009765625</c:v>
                      </c:pt>
                      <c:pt idx="5385">
                        <c:v>62.60009765625</c:v>
                      </c:pt>
                      <c:pt idx="5386">
                        <c:v>62.60009765625</c:v>
                      </c:pt>
                      <c:pt idx="5387">
                        <c:v>62.60009765625</c:v>
                      </c:pt>
                      <c:pt idx="5388">
                        <c:v>62.5</c:v>
                      </c:pt>
                      <c:pt idx="5389">
                        <c:v>62.699951171875</c:v>
                      </c:pt>
                      <c:pt idx="5390">
                        <c:v>62.699951171875</c:v>
                      </c:pt>
                      <c:pt idx="5391">
                        <c:v>62.699951171875</c:v>
                      </c:pt>
                      <c:pt idx="5392">
                        <c:v>62.60009765625</c:v>
                      </c:pt>
                      <c:pt idx="5393">
                        <c:v>62.60009765625</c:v>
                      </c:pt>
                      <c:pt idx="5394">
                        <c:v>62.60009765625</c:v>
                      </c:pt>
                      <c:pt idx="5395">
                        <c:v>62.60009765625</c:v>
                      </c:pt>
                      <c:pt idx="5396">
                        <c:v>62.60009765625</c:v>
                      </c:pt>
                      <c:pt idx="5397">
                        <c:v>62.60009765625</c:v>
                      </c:pt>
                      <c:pt idx="5398">
                        <c:v>62.5</c:v>
                      </c:pt>
                      <c:pt idx="5399">
                        <c:v>62.5</c:v>
                      </c:pt>
                      <c:pt idx="5400">
                        <c:v>62.5</c:v>
                      </c:pt>
                      <c:pt idx="5401">
                        <c:v>62.5</c:v>
                      </c:pt>
                      <c:pt idx="5402">
                        <c:v>62.5</c:v>
                      </c:pt>
                      <c:pt idx="5403">
                        <c:v>62.5</c:v>
                      </c:pt>
                      <c:pt idx="5404">
                        <c:v>62.400146484375</c:v>
                      </c:pt>
                      <c:pt idx="5405">
                        <c:v>62.400146484375</c:v>
                      </c:pt>
                      <c:pt idx="5406">
                        <c:v>62.400146484375</c:v>
                      </c:pt>
                      <c:pt idx="5407">
                        <c:v>62.5</c:v>
                      </c:pt>
                      <c:pt idx="5408">
                        <c:v>62.400146484375</c:v>
                      </c:pt>
                      <c:pt idx="5409">
                        <c:v>62.400146484375</c:v>
                      </c:pt>
                      <c:pt idx="5410">
                        <c:v>62.400146484375</c:v>
                      </c:pt>
                      <c:pt idx="5411">
                        <c:v>62.400146484375</c:v>
                      </c:pt>
                      <c:pt idx="5412">
                        <c:v>62.400146484375</c:v>
                      </c:pt>
                      <c:pt idx="5413">
                        <c:v>62.199951171875</c:v>
                      </c:pt>
                      <c:pt idx="5414">
                        <c:v>62.199951171875</c:v>
                      </c:pt>
                      <c:pt idx="5415">
                        <c:v>62.199951171875</c:v>
                      </c:pt>
                      <c:pt idx="5416">
                        <c:v>62.199951171875</c:v>
                      </c:pt>
                      <c:pt idx="5417">
                        <c:v>62.199951171875</c:v>
                      </c:pt>
                      <c:pt idx="5418">
                        <c:v>62.10009765625</c:v>
                      </c:pt>
                      <c:pt idx="5419">
                        <c:v>62.199951171875</c:v>
                      </c:pt>
                      <c:pt idx="5420">
                        <c:v>62.199951171875</c:v>
                      </c:pt>
                      <c:pt idx="5421">
                        <c:v>62.199951171875</c:v>
                      </c:pt>
                      <c:pt idx="5422">
                        <c:v>62.10009765625</c:v>
                      </c:pt>
                      <c:pt idx="5423">
                        <c:v>62.10009765625</c:v>
                      </c:pt>
                      <c:pt idx="5424">
                        <c:v>62.10009765625</c:v>
                      </c:pt>
                      <c:pt idx="5425">
                        <c:v>62.10009765625</c:v>
                      </c:pt>
                      <c:pt idx="5426">
                        <c:v>62.10009765625</c:v>
                      </c:pt>
                      <c:pt idx="5427">
                        <c:v>62.10009765625</c:v>
                      </c:pt>
                      <c:pt idx="5428">
                        <c:v>62.10009765625</c:v>
                      </c:pt>
                      <c:pt idx="5429">
                        <c:v>62</c:v>
                      </c:pt>
                      <c:pt idx="5430">
                        <c:v>62</c:v>
                      </c:pt>
                      <c:pt idx="5431">
                        <c:v>61.900146484375</c:v>
                      </c:pt>
                      <c:pt idx="5432">
                        <c:v>61.900146484375</c:v>
                      </c:pt>
                      <c:pt idx="5433">
                        <c:v>61.800048828125</c:v>
                      </c:pt>
                      <c:pt idx="5434">
                        <c:v>61.900146484375</c:v>
                      </c:pt>
                      <c:pt idx="5435">
                        <c:v>61.900146484375</c:v>
                      </c:pt>
                      <c:pt idx="5436">
                        <c:v>61.800048828125</c:v>
                      </c:pt>
                      <c:pt idx="5437">
                        <c:v>61.60009765625</c:v>
                      </c:pt>
                      <c:pt idx="5438">
                        <c:v>61.699951171875</c:v>
                      </c:pt>
                      <c:pt idx="5439">
                        <c:v>61.60009765625</c:v>
                      </c:pt>
                      <c:pt idx="5440">
                        <c:v>61.60009765625</c:v>
                      </c:pt>
                      <c:pt idx="5441">
                        <c:v>61.60009765625</c:v>
                      </c:pt>
                      <c:pt idx="5442">
                        <c:v>61.60009765625</c:v>
                      </c:pt>
                      <c:pt idx="5443">
                        <c:v>61.800048828125</c:v>
                      </c:pt>
                      <c:pt idx="5444">
                        <c:v>61.800048828125</c:v>
                      </c:pt>
                      <c:pt idx="5445">
                        <c:v>61.800048828125</c:v>
                      </c:pt>
                      <c:pt idx="5446">
                        <c:v>61.800048828125</c:v>
                      </c:pt>
                      <c:pt idx="5447">
                        <c:v>61.800048828125</c:v>
                      </c:pt>
                      <c:pt idx="5448">
                        <c:v>61.699951171875</c:v>
                      </c:pt>
                      <c:pt idx="5449">
                        <c:v>61.60009765625</c:v>
                      </c:pt>
                      <c:pt idx="5450">
                        <c:v>61.60009765625</c:v>
                      </c:pt>
                      <c:pt idx="5451">
                        <c:v>61.60009765625</c:v>
                      </c:pt>
                      <c:pt idx="5452">
                        <c:v>61.60009765625</c:v>
                      </c:pt>
                      <c:pt idx="5453">
                        <c:v>61.60009765625</c:v>
                      </c:pt>
                      <c:pt idx="5454">
                        <c:v>61.5</c:v>
                      </c:pt>
                      <c:pt idx="5455">
                        <c:v>61.5</c:v>
                      </c:pt>
                      <c:pt idx="5456">
                        <c:v>61.5</c:v>
                      </c:pt>
                      <c:pt idx="5457">
                        <c:v>61.5</c:v>
                      </c:pt>
                      <c:pt idx="5458">
                        <c:v>61.5</c:v>
                      </c:pt>
                      <c:pt idx="5459">
                        <c:v>61.5</c:v>
                      </c:pt>
                      <c:pt idx="5460">
                        <c:v>61.5</c:v>
                      </c:pt>
                      <c:pt idx="5461">
                        <c:v>61.400146484375</c:v>
                      </c:pt>
                      <c:pt idx="5462">
                        <c:v>61.400146484375</c:v>
                      </c:pt>
                      <c:pt idx="5463">
                        <c:v>61.300048828125</c:v>
                      </c:pt>
                      <c:pt idx="5464">
                        <c:v>61.300048828125</c:v>
                      </c:pt>
                      <c:pt idx="5465">
                        <c:v>61.300048828125</c:v>
                      </c:pt>
                      <c:pt idx="5466">
                        <c:v>61.300048828125</c:v>
                      </c:pt>
                      <c:pt idx="5467">
                        <c:v>61.300048828125</c:v>
                      </c:pt>
                      <c:pt idx="5468">
                        <c:v>61.300048828125</c:v>
                      </c:pt>
                      <c:pt idx="5469">
                        <c:v>61.300048828125</c:v>
                      </c:pt>
                      <c:pt idx="5470">
                        <c:v>61.300048828125</c:v>
                      </c:pt>
                      <c:pt idx="5471">
                        <c:v>61.300048828125</c:v>
                      </c:pt>
                      <c:pt idx="5472">
                        <c:v>61.2001953125</c:v>
                      </c:pt>
                      <c:pt idx="5473">
                        <c:v>61.10009765625</c:v>
                      </c:pt>
                      <c:pt idx="5474">
                        <c:v>61.10009765625</c:v>
                      </c:pt>
                      <c:pt idx="5475">
                        <c:v>61.10009765625</c:v>
                      </c:pt>
                      <c:pt idx="5476">
                        <c:v>61</c:v>
                      </c:pt>
                      <c:pt idx="5477">
                        <c:v>61</c:v>
                      </c:pt>
                      <c:pt idx="5478">
                        <c:v>61</c:v>
                      </c:pt>
                      <c:pt idx="5479">
                        <c:v>61</c:v>
                      </c:pt>
                      <c:pt idx="5480">
                        <c:v>61</c:v>
                      </c:pt>
                      <c:pt idx="5481">
                        <c:v>61</c:v>
                      </c:pt>
                      <c:pt idx="5482">
                        <c:v>61</c:v>
                      </c:pt>
                      <c:pt idx="5483">
                        <c:v>61</c:v>
                      </c:pt>
                      <c:pt idx="5484">
                        <c:v>61</c:v>
                      </c:pt>
                      <c:pt idx="5485">
                        <c:v>60.900146484375</c:v>
                      </c:pt>
                      <c:pt idx="5486">
                        <c:v>61</c:v>
                      </c:pt>
                      <c:pt idx="5487">
                        <c:v>60.900146484375</c:v>
                      </c:pt>
                      <c:pt idx="5488">
                        <c:v>61</c:v>
                      </c:pt>
                      <c:pt idx="5489">
                        <c:v>60.900146484375</c:v>
                      </c:pt>
                      <c:pt idx="5490">
                        <c:v>60.900146484375</c:v>
                      </c:pt>
                      <c:pt idx="5491">
                        <c:v>61</c:v>
                      </c:pt>
                      <c:pt idx="5492">
                        <c:v>60.900146484375</c:v>
                      </c:pt>
                      <c:pt idx="5493">
                        <c:v>60.900146484375</c:v>
                      </c:pt>
                      <c:pt idx="5494">
                        <c:v>61</c:v>
                      </c:pt>
                      <c:pt idx="5495">
                        <c:v>60.800048828125</c:v>
                      </c:pt>
                      <c:pt idx="5496">
                        <c:v>60.900146484375</c:v>
                      </c:pt>
                      <c:pt idx="5497">
                        <c:v>60.900146484375</c:v>
                      </c:pt>
                      <c:pt idx="5498">
                        <c:v>60.800048828125</c:v>
                      </c:pt>
                      <c:pt idx="5499">
                        <c:v>60.800048828125</c:v>
                      </c:pt>
                      <c:pt idx="5500">
                        <c:v>60.7001953125</c:v>
                      </c:pt>
                      <c:pt idx="5501">
                        <c:v>60.7001953125</c:v>
                      </c:pt>
                      <c:pt idx="5502">
                        <c:v>60.7001953125</c:v>
                      </c:pt>
                      <c:pt idx="5503">
                        <c:v>60.7001953125</c:v>
                      </c:pt>
                      <c:pt idx="5504">
                        <c:v>60.7001953125</c:v>
                      </c:pt>
                      <c:pt idx="5505">
                        <c:v>60.7001953125</c:v>
                      </c:pt>
                      <c:pt idx="5506">
                        <c:v>60.7001953125</c:v>
                      </c:pt>
                      <c:pt idx="5507">
                        <c:v>60.60009765625</c:v>
                      </c:pt>
                      <c:pt idx="5508">
                        <c:v>60.60009765625</c:v>
                      </c:pt>
                      <c:pt idx="5509">
                        <c:v>60.60009765625</c:v>
                      </c:pt>
                      <c:pt idx="5510">
                        <c:v>60.60009765625</c:v>
                      </c:pt>
                      <c:pt idx="5511">
                        <c:v>60.60009765625</c:v>
                      </c:pt>
                      <c:pt idx="5512">
                        <c:v>60.60009765625</c:v>
                      </c:pt>
                      <c:pt idx="5513">
                        <c:v>60.5</c:v>
                      </c:pt>
                      <c:pt idx="5514">
                        <c:v>60.60009765625</c:v>
                      </c:pt>
                      <c:pt idx="5515">
                        <c:v>60.5</c:v>
                      </c:pt>
                      <c:pt idx="5516">
                        <c:v>60.5</c:v>
                      </c:pt>
                      <c:pt idx="5517">
                        <c:v>60.5</c:v>
                      </c:pt>
                      <c:pt idx="5518">
                        <c:v>60.5</c:v>
                      </c:pt>
                      <c:pt idx="5519">
                        <c:v>60.5</c:v>
                      </c:pt>
                      <c:pt idx="5520">
                        <c:v>60.5</c:v>
                      </c:pt>
                      <c:pt idx="5521">
                        <c:v>60.400146484375</c:v>
                      </c:pt>
                      <c:pt idx="5522">
                        <c:v>60.5</c:v>
                      </c:pt>
                      <c:pt idx="5523">
                        <c:v>60.400146484375</c:v>
                      </c:pt>
                      <c:pt idx="5524">
                        <c:v>60.400146484375</c:v>
                      </c:pt>
                      <c:pt idx="5525">
                        <c:v>60.400146484375</c:v>
                      </c:pt>
                      <c:pt idx="5526">
                        <c:v>60.400146484375</c:v>
                      </c:pt>
                      <c:pt idx="5527">
                        <c:v>60.2001953125</c:v>
                      </c:pt>
                      <c:pt idx="5528">
                        <c:v>60.300048828125</c:v>
                      </c:pt>
                      <c:pt idx="5529">
                        <c:v>60.300048828125</c:v>
                      </c:pt>
                      <c:pt idx="5530">
                        <c:v>60.2001953125</c:v>
                      </c:pt>
                      <c:pt idx="5531">
                        <c:v>60.2001953125</c:v>
                      </c:pt>
                      <c:pt idx="5532">
                        <c:v>60.2001953125</c:v>
                      </c:pt>
                      <c:pt idx="5533">
                        <c:v>60.10009765625</c:v>
                      </c:pt>
                      <c:pt idx="5534">
                        <c:v>60.10009765625</c:v>
                      </c:pt>
                      <c:pt idx="5535">
                        <c:v>60.10009765625</c:v>
                      </c:pt>
                      <c:pt idx="5536">
                        <c:v>60.10009765625</c:v>
                      </c:pt>
                      <c:pt idx="5537">
                        <c:v>60.10009765625</c:v>
                      </c:pt>
                      <c:pt idx="5538">
                        <c:v>60.10009765625</c:v>
                      </c:pt>
                      <c:pt idx="5539">
                        <c:v>60.10009765625</c:v>
                      </c:pt>
                      <c:pt idx="5540">
                        <c:v>60.10009765625</c:v>
                      </c:pt>
                      <c:pt idx="5541">
                        <c:v>60.10009765625</c:v>
                      </c:pt>
                      <c:pt idx="5542">
                        <c:v>60.10009765625</c:v>
                      </c:pt>
                      <c:pt idx="5543">
                        <c:v>60</c:v>
                      </c:pt>
                      <c:pt idx="5544">
                        <c:v>60</c:v>
                      </c:pt>
                      <c:pt idx="5545">
                        <c:v>60</c:v>
                      </c:pt>
                      <c:pt idx="5546">
                        <c:v>60</c:v>
                      </c:pt>
                      <c:pt idx="5547">
                        <c:v>59.900146484375</c:v>
                      </c:pt>
                      <c:pt idx="5548">
                        <c:v>60</c:v>
                      </c:pt>
                      <c:pt idx="5549">
                        <c:v>59.900146484375</c:v>
                      </c:pt>
                      <c:pt idx="5550">
                        <c:v>59.900146484375</c:v>
                      </c:pt>
                      <c:pt idx="5551">
                        <c:v>59.900146484375</c:v>
                      </c:pt>
                      <c:pt idx="5552">
                        <c:v>59.900146484375</c:v>
                      </c:pt>
                      <c:pt idx="5553">
                        <c:v>59.900146484375</c:v>
                      </c:pt>
                      <c:pt idx="5554">
                        <c:v>59.900146484375</c:v>
                      </c:pt>
                      <c:pt idx="5555">
                        <c:v>59.900146484375</c:v>
                      </c:pt>
                      <c:pt idx="5556">
                        <c:v>59.900146484375</c:v>
                      </c:pt>
                      <c:pt idx="5557">
                        <c:v>59.900146484375</c:v>
                      </c:pt>
                      <c:pt idx="5558">
                        <c:v>59.900146484375</c:v>
                      </c:pt>
                      <c:pt idx="5559">
                        <c:v>59.900146484375</c:v>
                      </c:pt>
                      <c:pt idx="5560">
                        <c:v>59.800048828125</c:v>
                      </c:pt>
                      <c:pt idx="5561">
                        <c:v>59.800048828125</c:v>
                      </c:pt>
                      <c:pt idx="5562">
                        <c:v>59.800048828125</c:v>
                      </c:pt>
                      <c:pt idx="5563">
                        <c:v>59.800048828125</c:v>
                      </c:pt>
                      <c:pt idx="5564">
                        <c:v>59.7001953125</c:v>
                      </c:pt>
                      <c:pt idx="5565">
                        <c:v>59.7001953125</c:v>
                      </c:pt>
                      <c:pt idx="5566">
                        <c:v>59.7001953125</c:v>
                      </c:pt>
                      <c:pt idx="5567">
                        <c:v>59.7001953125</c:v>
                      </c:pt>
                      <c:pt idx="5568">
                        <c:v>59.7001953125</c:v>
                      </c:pt>
                      <c:pt idx="5569">
                        <c:v>59.7001953125</c:v>
                      </c:pt>
                      <c:pt idx="5570">
                        <c:v>59.7001953125</c:v>
                      </c:pt>
                      <c:pt idx="5571">
                        <c:v>59.60009765625</c:v>
                      </c:pt>
                      <c:pt idx="5572">
                        <c:v>59.60009765625</c:v>
                      </c:pt>
                      <c:pt idx="5573">
                        <c:v>59.60009765625</c:v>
                      </c:pt>
                      <c:pt idx="5574">
                        <c:v>59.60009765625</c:v>
                      </c:pt>
                      <c:pt idx="5575">
                        <c:v>59.60009765625</c:v>
                      </c:pt>
                      <c:pt idx="5576">
                        <c:v>59.60009765625</c:v>
                      </c:pt>
                      <c:pt idx="5577">
                        <c:v>59.60009765625</c:v>
                      </c:pt>
                      <c:pt idx="5578">
                        <c:v>59.60009765625</c:v>
                      </c:pt>
                      <c:pt idx="5579">
                        <c:v>59.500244140625</c:v>
                      </c:pt>
                      <c:pt idx="5580">
                        <c:v>59.60009765625</c:v>
                      </c:pt>
                      <c:pt idx="5581">
                        <c:v>59.500244140625</c:v>
                      </c:pt>
                      <c:pt idx="5582">
                        <c:v>59.500244140625</c:v>
                      </c:pt>
                      <c:pt idx="5583">
                        <c:v>59.500244140625</c:v>
                      </c:pt>
                      <c:pt idx="5584">
                        <c:v>59.400146484375</c:v>
                      </c:pt>
                      <c:pt idx="5585">
                        <c:v>59.400146484375</c:v>
                      </c:pt>
                      <c:pt idx="5586">
                        <c:v>59.400146484375</c:v>
                      </c:pt>
                      <c:pt idx="5587">
                        <c:v>59.300048828125</c:v>
                      </c:pt>
                      <c:pt idx="5588">
                        <c:v>59.300048828125</c:v>
                      </c:pt>
                      <c:pt idx="5589">
                        <c:v>59.300048828125</c:v>
                      </c:pt>
                      <c:pt idx="5590">
                        <c:v>59.300048828125</c:v>
                      </c:pt>
                      <c:pt idx="5591">
                        <c:v>59.300048828125</c:v>
                      </c:pt>
                      <c:pt idx="5592">
                        <c:v>59.300048828125</c:v>
                      </c:pt>
                      <c:pt idx="5593">
                        <c:v>59.2001953125</c:v>
                      </c:pt>
                      <c:pt idx="5594">
                        <c:v>59.300048828125</c:v>
                      </c:pt>
                      <c:pt idx="5595">
                        <c:v>59.300048828125</c:v>
                      </c:pt>
                      <c:pt idx="5596">
                        <c:v>59.2001953125</c:v>
                      </c:pt>
                      <c:pt idx="5597">
                        <c:v>59.300048828125</c:v>
                      </c:pt>
                      <c:pt idx="5598">
                        <c:v>59.300048828125</c:v>
                      </c:pt>
                      <c:pt idx="5599">
                        <c:v>59.2001953125</c:v>
                      </c:pt>
                      <c:pt idx="5600">
                        <c:v>59.2001953125</c:v>
                      </c:pt>
                      <c:pt idx="5601">
                        <c:v>59.2001953125</c:v>
                      </c:pt>
                      <c:pt idx="5602">
                        <c:v>59.2001953125</c:v>
                      </c:pt>
                      <c:pt idx="5603">
                        <c:v>59.2001953125</c:v>
                      </c:pt>
                      <c:pt idx="5604">
                        <c:v>59.10009765625</c:v>
                      </c:pt>
                      <c:pt idx="5605">
                        <c:v>59.10009765625</c:v>
                      </c:pt>
                      <c:pt idx="5606">
                        <c:v>59.000244140625</c:v>
                      </c:pt>
                      <c:pt idx="5607">
                        <c:v>59.000244140625</c:v>
                      </c:pt>
                      <c:pt idx="5608">
                        <c:v>59.000244140625</c:v>
                      </c:pt>
                      <c:pt idx="5609">
                        <c:v>58.900146484375</c:v>
                      </c:pt>
                      <c:pt idx="5610">
                        <c:v>58.900146484375</c:v>
                      </c:pt>
                      <c:pt idx="5611">
                        <c:v>58.900146484375</c:v>
                      </c:pt>
                      <c:pt idx="5612">
                        <c:v>59.000244140625</c:v>
                      </c:pt>
                      <c:pt idx="5613">
                        <c:v>59.000244140625</c:v>
                      </c:pt>
                      <c:pt idx="5614">
                        <c:v>59.000244140625</c:v>
                      </c:pt>
                      <c:pt idx="5615">
                        <c:v>58.900146484375</c:v>
                      </c:pt>
                      <c:pt idx="5616">
                        <c:v>58.900146484375</c:v>
                      </c:pt>
                      <c:pt idx="5617">
                        <c:v>58.900146484375</c:v>
                      </c:pt>
                      <c:pt idx="5618">
                        <c:v>58.800048828125</c:v>
                      </c:pt>
                      <c:pt idx="5619">
                        <c:v>58.7001953125</c:v>
                      </c:pt>
                      <c:pt idx="5620">
                        <c:v>58.800048828125</c:v>
                      </c:pt>
                      <c:pt idx="5621">
                        <c:v>58.800048828125</c:v>
                      </c:pt>
                      <c:pt idx="5622">
                        <c:v>58.7001953125</c:v>
                      </c:pt>
                      <c:pt idx="5623">
                        <c:v>58.7001953125</c:v>
                      </c:pt>
                      <c:pt idx="5624">
                        <c:v>58.800048828125</c:v>
                      </c:pt>
                      <c:pt idx="5625">
                        <c:v>58.800048828125</c:v>
                      </c:pt>
                      <c:pt idx="5626">
                        <c:v>58.800048828125</c:v>
                      </c:pt>
                      <c:pt idx="5627">
                        <c:v>58.7001953125</c:v>
                      </c:pt>
                      <c:pt idx="5628">
                        <c:v>58.800048828125</c:v>
                      </c:pt>
                      <c:pt idx="5629">
                        <c:v>58.7001953125</c:v>
                      </c:pt>
                      <c:pt idx="5630">
                        <c:v>58.7001953125</c:v>
                      </c:pt>
                      <c:pt idx="5631">
                        <c:v>58.7001953125</c:v>
                      </c:pt>
                      <c:pt idx="5632">
                        <c:v>58.60009765625</c:v>
                      </c:pt>
                      <c:pt idx="5633">
                        <c:v>58.60009765625</c:v>
                      </c:pt>
                      <c:pt idx="5634">
                        <c:v>58.7001953125</c:v>
                      </c:pt>
                      <c:pt idx="5635">
                        <c:v>58.7001953125</c:v>
                      </c:pt>
                      <c:pt idx="5636">
                        <c:v>58.60009765625</c:v>
                      </c:pt>
                      <c:pt idx="5637">
                        <c:v>58.7001953125</c:v>
                      </c:pt>
                      <c:pt idx="5638">
                        <c:v>58.60009765625</c:v>
                      </c:pt>
                      <c:pt idx="5639">
                        <c:v>58.60009765625</c:v>
                      </c:pt>
                      <c:pt idx="5640">
                        <c:v>58.60009765625</c:v>
                      </c:pt>
                      <c:pt idx="5641">
                        <c:v>58.60009765625</c:v>
                      </c:pt>
                      <c:pt idx="5642">
                        <c:v>58.500244140625</c:v>
                      </c:pt>
                      <c:pt idx="5643">
                        <c:v>58.400146484375</c:v>
                      </c:pt>
                      <c:pt idx="5644">
                        <c:v>58.500244140625</c:v>
                      </c:pt>
                      <c:pt idx="5645">
                        <c:v>58.400146484375</c:v>
                      </c:pt>
                      <c:pt idx="5646">
                        <c:v>58.500244140625</c:v>
                      </c:pt>
                      <c:pt idx="5647">
                        <c:v>58.400146484375</c:v>
                      </c:pt>
                      <c:pt idx="5648">
                        <c:v>58.400146484375</c:v>
                      </c:pt>
                      <c:pt idx="5649">
                        <c:v>58.400146484375</c:v>
                      </c:pt>
                      <c:pt idx="5650">
                        <c:v>58.500244140625</c:v>
                      </c:pt>
                      <c:pt idx="5651">
                        <c:v>58.500244140625</c:v>
                      </c:pt>
                      <c:pt idx="5652">
                        <c:v>58.400146484375</c:v>
                      </c:pt>
                      <c:pt idx="5653">
                        <c:v>58.400146484375</c:v>
                      </c:pt>
                      <c:pt idx="5654">
                        <c:v>58.400146484375</c:v>
                      </c:pt>
                      <c:pt idx="5655">
                        <c:v>58.400146484375</c:v>
                      </c:pt>
                      <c:pt idx="5656">
                        <c:v>58.400146484375</c:v>
                      </c:pt>
                      <c:pt idx="5657">
                        <c:v>58.400146484375</c:v>
                      </c:pt>
                      <c:pt idx="5658">
                        <c:v>58.400146484375</c:v>
                      </c:pt>
                      <c:pt idx="5659">
                        <c:v>58.30029296875</c:v>
                      </c:pt>
                      <c:pt idx="5660">
                        <c:v>58.30029296875</c:v>
                      </c:pt>
                      <c:pt idx="5661">
                        <c:v>58.30029296875</c:v>
                      </c:pt>
                      <c:pt idx="5662">
                        <c:v>58.2001953125</c:v>
                      </c:pt>
                      <c:pt idx="5663">
                        <c:v>58.2001953125</c:v>
                      </c:pt>
                      <c:pt idx="5664">
                        <c:v>58.2001953125</c:v>
                      </c:pt>
                      <c:pt idx="5665">
                        <c:v>58.2001953125</c:v>
                      </c:pt>
                      <c:pt idx="5666">
                        <c:v>58.2001953125</c:v>
                      </c:pt>
                      <c:pt idx="5667">
                        <c:v>58.2001953125</c:v>
                      </c:pt>
                      <c:pt idx="5668">
                        <c:v>58.10009765625</c:v>
                      </c:pt>
                      <c:pt idx="5669">
                        <c:v>58.2001953125</c:v>
                      </c:pt>
                      <c:pt idx="5670">
                        <c:v>58.10009765625</c:v>
                      </c:pt>
                      <c:pt idx="5671">
                        <c:v>58.10009765625</c:v>
                      </c:pt>
                      <c:pt idx="5672">
                        <c:v>58.2001953125</c:v>
                      </c:pt>
                      <c:pt idx="5673">
                        <c:v>58.10009765625</c:v>
                      </c:pt>
                      <c:pt idx="5674">
                        <c:v>58.10009765625</c:v>
                      </c:pt>
                      <c:pt idx="5675">
                        <c:v>58.10009765625</c:v>
                      </c:pt>
                      <c:pt idx="5676">
                        <c:v>58.10009765625</c:v>
                      </c:pt>
                      <c:pt idx="5677">
                        <c:v>58.000244140625</c:v>
                      </c:pt>
                      <c:pt idx="5678">
                        <c:v>58.000244140625</c:v>
                      </c:pt>
                      <c:pt idx="5679">
                        <c:v>58.000244140625</c:v>
                      </c:pt>
                      <c:pt idx="5680">
                        <c:v>58.000244140625</c:v>
                      </c:pt>
                      <c:pt idx="5681">
                        <c:v>57.900146484375</c:v>
                      </c:pt>
                      <c:pt idx="5682">
                        <c:v>57.900146484375</c:v>
                      </c:pt>
                      <c:pt idx="5683">
                        <c:v>57.900146484375</c:v>
                      </c:pt>
                      <c:pt idx="5684">
                        <c:v>57.900146484375</c:v>
                      </c:pt>
                      <c:pt idx="5685">
                        <c:v>57.900146484375</c:v>
                      </c:pt>
                      <c:pt idx="5686">
                        <c:v>57.900146484375</c:v>
                      </c:pt>
                      <c:pt idx="5687">
                        <c:v>57.900146484375</c:v>
                      </c:pt>
                      <c:pt idx="5688">
                        <c:v>57.900146484375</c:v>
                      </c:pt>
                      <c:pt idx="5689">
                        <c:v>57.900146484375</c:v>
                      </c:pt>
                      <c:pt idx="5690">
                        <c:v>57.900146484375</c:v>
                      </c:pt>
                      <c:pt idx="5691">
                        <c:v>57.900146484375</c:v>
                      </c:pt>
                      <c:pt idx="5692">
                        <c:v>57.900146484375</c:v>
                      </c:pt>
                      <c:pt idx="5693">
                        <c:v>57.900146484375</c:v>
                      </c:pt>
                      <c:pt idx="5694">
                        <c:v>57.900146484375</c:v>
                      </c:pt>
                      <c:pt idx="5695">
                        <c:v>57.80029296875</c:v>
                      </c:pt>
                      <c:pt idx="5696">
                        <c:v>57.80029296875</c:v>
                      </c:pt>
                      <c:pt idx="5697">
                        <c:v>57.7001953125</c:v>
                      </c:pt>
                      <c:pt idx="5698">
                        <c:v>57.80029296875</c:v>
                      </c:pt>
                      <c:pt idx="5699">
                        <c:v>57.80029296875</c:v>
                      </c:pt>
                      <c:pt idx="5700">
                        <c:v>57.7001953125</c:v>
                      </c:pt>
                      <c:pt idx="5701">
                        <c:v>57.7001953125</c:v>
                      </c:pt>
                      <c:pt idx="5702">
                        <c:v>57.60009765625</c:v>
                      </c:pt>
                      <c:pt idx="5703">
                        <c:v>57.60009765625</c:v>
                      </c:pt>
                      <c:pt idx="5704">
                        <c:v>57.499755859375</c:v>
                      </c:pt>
                      <c:pt idx="5705">
                        <c:v>57.60009765625</c:v>
                      </c:pt>
                      <c:pt idx="5706">
                        <c:v>57.60009765625</c:v>
                      </c:pt>
                      <c:pt idx="5707">
                        <c:v>57.499755859375</c:v>
                      </c:pt>
                      <c:pt idx="5708">
                        <c:v>57.499755859375</c:v>
                      </c:pt>
                      <c:pt idx="5709">
                        <c:v>57.499755859375</c:v>
                      </c:pt>
                      <c:pt idx="5710">
                        <c:v>57.499755859375</c:v>
                      </c:pt>
                      <c:pt idx="5711">
                        <c:v>57.499755859375</c:v>
                      </c:pt>
                      <c:pt idx="5712">
                        <c:v>57.39990234375</c:v>
                      </c:pt>
                      <c:pt idx="5713">
                        <c:v>57.39990234375</c:v>
                      </c:pt>
                      <c:pt idx="5714">
                        <c:v>57.39990234375</c:v>
                      </c:pt>
                      <c:pt idx="5715">
                        <c:v>57.39990234375</c:v>
                      </c:pt>
                      <c:pt idx="5716">
                        <c:v>57.39990234375</c:v>
                      </c:pt>
                      <c:pt idx="5717">
                        <c:v>57.2998046875</c:v>
                      </c:pt>
                      <c:pt idx="5718">
                        <c:v>57.39990234375</c:v>
                      </c:pt>
                      <c:pt idx="5719">
                        <c:v>57.2998046875</c:v>
                      </c:pt>
                      <c:pt idx="5720">
                        <c:v>57.39990234375</c:v>
                      </c:pt>
                      <c:pt idx="5721">
                        <c:v>57.39990234375</c:v>
                      </c:pt>
                      <c:pt idx="5722">
                        <c:v>57.2998046875</c:v>
                      </c:pt>
                      <c:pt idx="5723">
                        <c:v>57.39990234375</c:v>
                      </c:pt>
                      <c:pt idx="5724">
                        <c:v>57.39990234375</c:v>
                      </c:pt>
                      <c:pt idx="5725">
                        <c:v>57.2998046875</c:v>
                      </c:pt>
                      <c:pt idx="5726">
                        <c:v>57.19970703125</c:v>
                      </c:pt>
                      <c:pt idx="5727">
                        <c:v>57.19970703125</c:v>
                      </c:pt>
                      <c:pt idx="5728">
                        <c:v>57.2998046875</c:v>
                      </c:pt>
                      <c:pt idx="5729">
                        <c:v>57.19970703125</c:v>
                      </c:pt>
                      <c:pt idx="5730">
                        <c:v>57.19970703125</c:v>
                      </c:pt>
                      <c:pt idx="5731">
                        <c:v>57.19970703125</c:v>
                      </c:pt>
                      <c:pt idx="5732">
                        <c:v>57.19970703125</c:v>
                      </c:pt>
                      <c:pt idx="5733">
                        <c:v>57.19970703125</c:v>
                      </c:pt>
                      <c:pt idx="5734">
                        <c:v>57.19970703125</c:v>
                      </c:pt>
                      <c:pt idx="5735">
                        <c:v>57.19970703125</c:v>
                      </c:pt>
                      <c:pt idx="5736">
                        <c:v>57.19970703125</c:v>
                      </c:pt>
                      <c:pt idx="5737">
                        <c:v>57.19970703125</c:v>
                      </c:pt>
                      <c:pt idx="5738">
                        <c:v>56.999755859375</c:v>
                      </c:pt>
                      <c:pt idx="5739">
                        <c:v>57.099853515625</c:v>
                      </c:pt>
                      <c:pt idx="5740">
                        <c:v>56.999755859375</c:v>
                      </c:pt>
                      <c:pt idx="5741">
                        <c:v>56.999755859375</c:v>
                      </c:pt>
                      <c:pt idx="5742">
                        <c:v>56.999755859375</c:v>
                      </c:pt>
                      <c:pt idx="5743">
                        <c:v>56.999755859375</c:v>
                      </c:pt>
                      <c:pt idx="5744">
                        <c:v>56.999755859375</c:v>
                      </c:pt>
                      <c:pt idx="5745">
                        <c:v>56.999755859375</c:v>
                      </c:pt>
                      <c:pt idx="5746">
                        <c:v>56.999755859375</c:v>
                      </c:pt>
                      <c:pt idx="5747">
                        <c:v>56.999755859375</c:v>
                      </c:pt>
                      <c:pt idx="5748">
                        <c:v>56.999755859375</c:v>
                      </c:pt>
                      <c:pt idx="5749">
                        <c:v>56.999755859375</c:v>
                      </c:pt>
                      <c:pt idx="5750">
                        <c:v>56.999755859375</c:v>
                      </c:pt>
                      <c:pt idx="5751">
                        <c:v>56.89990234375</c:v>
                      </c:pt>
                      <c:pt idx="5752">
                        <c:v>56.89990234375</c:v>
                      </c:pt>
                      <c:pt idx="5753">
                        <c:v>56.89990234375</c:v>
                      </c:pt>
                      <c:pt idx="5754">
                        <c:v>56.89990234375</c:v>
                      </c:pt>
                      <c:pt idx="5755">
                        <c:v>56.89990234375</c:v>
                      </c:pt>
                      <c:pt idx="5756">
                        <c:v>56.89990234375</c:v>
                      </c:pt>
                      <c:pt idx="5757">
                        <c:v>56.89990234375</c:v>
                      </c:pt>
                      <c:pt idx="5758">
                        <c:v>56.89990234375</c:v>
                      </c:pt>
                      <c:pt idx="5759">
                        <c:v>56.89990234375</c:v>
                      </c:pt>
                      <c:pt idx="5760">
                        <c:v>56.89990234375</c:v>
                      </c:pt>
                      <c:pt idx="5761">
                        <c:v>56.89990234375</c:v>
                      </c:pt>
                      <c:pt idx="5762">
                        <c:v>56.7998046875</c:v>
                      </c:pt>
                      <c:pt idx="5763">
                        <c:v>56.7998046875</c:v>
                      </c:pt>
                      <c:pt idx="5764">
                        <c:v>56.7998046875</c:v>
                      </c:pt>
                      <c:pt idx="5765">
                        <c:v>56.7998046875</c:v>
                      </c:pt>
                      <c:pt idx="5766">
                        <c:v>56.7998046875</c:v>
                      </c:pt>
                      <c:pt idx="5767">
                        <c:v>56.699951171875</c:v>
                      </c:pt>
                      <c:pt idx="5768">
                        <c:v>56.7998046875</c:v>
                      </c:pt>
                      <c:pt idx="5769">
                        <c:v>56.7998046875</c:v>
                      </c:pt>
                      <c:pt idx="5770">
                        <c:v>56.7998046875</c:v>
                      </c:pt>
                      <c:pt idx="5771">
                        <c:v>56.7998046875</c:v>
                      </c:pt>
                      <c:pt idx="5772">
                        <c:v>56.7998046875</c:v>
                      </c:pt>
                      <c:pt idx="5773">
                        <c:v>56.699951171875</c:v>
                      </c:pt>
                      <c:pt idx="5774">
                        <c:v>56.699951171875</c:v>
                      </c:pt>
                      <c:pt idx="5775">
                        <c:v>56.599853515625</c:v>
                      </c:pt>
                      <c:pt idx="5776">
                        <c:v>56.699951171875</c:v>
                      </c:pt>
                      <c:pt idx="5777">
                        <c:v>56.599853515625</c:v>
                      </c:pt>
                      <c:pt idx="5778">
                        <c:v>56.599853515625</c:v>
                      </c:pt>
                      <c:pt idx="5779">
                        <c:v>56.599853515625</c:v>
                      </c:pt>
                      <c:pt idx="5780">
                        <c:v>56.599853515625</c:v>
                      </c:pt>
                      <c:pt idx="5781">
                        <c:v>56.599853515625</c:v>
                      </c:pt>
                      <c:pt idx="5782">
                        <c:v>56.599853515625</c:v>
                      </c:pt>
                      <c:pt idx="5783">
                        <c:v>56.599853515625</c:v>
                      </c:pt>
                      <c:pt idx="5784">
                        <c:v>56.599853515625</c:v>
                      </c:pt>
                      <c:pt idx="5785">
                        <c:v>56.499755859375</c:v>
                      </c:pt>
                      <c:pt idx="5786">
                        <c:v>56.499755859375</c:v>
                      </c:pt>
                      <c:pt idx="5787">
                        <c:v>56.599853515625</c:v>
                      </c:pt>
                      <c:pt idx="5788">
                        <c:v>56.499755859375</c:v>
                      </c:pt>
                      <c:pt idx="5789">
                        <c:v>56.499755859375</c:v>
                      </c:pt>
                      <c:pt idx="5790">
                        <c:v>56.499755859375</c:v>
                      </c:pt>
                      <c:pt idx="5791">
                        <c:v>56.499755859375</c:v>
                      </c:pt>
                      <c:pt idx="5792">
                        <c:v>56.39990234375</c:v>
                      </c:pt>
                      <c:pt idx="5793">
                        <c:v>56.39990234375</c:v>
                      </c:pt>
                      <c:pt idx="5794">
                        <c:v>56.39990234375</c:v>
                      </c:pt>
                      <c:pt idx="5795">
                        <c:v>56.39990234375</c:v>
                      </c:pt>
                      <c:pt idx="5796">
                        <c:v>56.39990234375</c:v>
                      </c:pt>
                      <c:pt idx="5797">
                        <c:v>56.39990234375</c:v>
                      </c:pt>
                      <c:pt idx="5798">
                        <c:v>56.2998046875</c:v>
                      </c:pt>
                      <c:pt idx="5799">
                        <c:v>56.2998046875</c:v>
                      </c:pt>
                      <c:pt idx="5800">
                        <c:v>56.2998046875</c:v>
                      </c:pt>
                      <c:pt idx="5801">
                        <c:v>56.2998046875</c:v>
                      </c:pt>
                      <c:pt idx="5802">
                        <c:v>56.2998046875</c:v>
                      </c:pt>
                      <c:pt idx="5803">
                        <c:v>56.199951171875</c:v>
                      </c:pt>
                      <c:pt idx="5804">
                        <c:v>56.2998046875</c:v>
                      </c:pt>
                      <c:pt idx="5805">
                        <c:v>56.2998046875</c:v>
                      </c:pt>
                      <c:pt idx="5806">
                        <c:v>56.2998046875</c:v>
                      </c:pt>
                      <c:pt idx="5807">
                        <c:v>56.199951171875</c:v>
                      </c:pt>
                      <c:pt idx="5808">
                        <c:v>56.2998046875</c:v>
                      </c:pt>
                      <c:pt idx="5809">
                        <c:v>56.199951171875</c:v>
                      </c:pt>
                      <c:pt idx="5810">
                        <c:v>56.199951171875</c:v>
                      </c:pt>
                      <c:pt idx="5811">
                        <c:v>56.199951171875</c:v>
                      </c:pt>
                      <c:pt idx="5812">
                        <c:v>56.199951171875</c:v>
                      </c:pt>
                      <c:pt idx="5813">
                        <c:v>56.199951171875</c:v>
                      </c:pt>
                      <c:pt idx="5814">
                        <c:v>56.199951171875</c:v>
                      </c:pt>
                      <c:pt idx="5815">
                        <c:v>56.199951171875</c:v>
                      </c:pt>
                      <c:pt idx="5816">
                        <c:v>56.099853515625</c:v>
                      </c:pt>
                      <c:pt idx="5817">
                        <c:v>56.099853515625</c:v>
                      </c:pt>
                      <c:pt idx="5818">
                        <c:v>56.099853515625</c:v>
                      </c:pt>
                      <c:pt idx="5819">
                        <c:v>56.099853515625</c:v>
                      </c:pt>
                      <c:pt idx="5820">
                        <c:v>56.099853515625</c:v>
                      </c:pt>
                      <c:pt idx="5821">
                        <c:v>55.999755859375</c:v>
                      </c:pt>
                      <c:pt idx="5822">
                        <c:v>55.999755859375</c:v>
                      </c:pt>
                      <c:pt idx="5823">
                        <c:v>55.999755859375</c:v>
                      </c:pt>
                      <c:pt idx="5824">
                        <c:v>55.999755859375</c:v>
                      </c:pt>
                      <c:pt idx="5825">
                        <c:v>55.999755859375</c:v>
                      </c:pt>
                      <c:pt idx="5826">
                        <c:v>55.89990234375</c:v>
                      </c:pt>
                      <c:pt idx="5827">
                        <c:v>55.89990234375</c:v>
                      </c:pt>
                      <c:pt idx="5828">
                        <c:v>55.999755859375</c:v>
                      </c:pt>
                      <c:pt idx="5829">
                        <c:v>55.999755859375</c:v>
                      </c:pt>
                      <c:pt idx="5830">
                        <c:v>55.999755859375</c:v>
                      </c:pt>
                      <c:pt idx="5831">
                        <c:v>55.89990234375</c:v>
                      </c:pt>
                      <c:pt idx="5832">
                        <c:v>55.89990234375</c:v>
                      </c:pt>
                      <c:pt idx="5833">
                        <c:v>55.89990234375</c:v>
                      </c:pt>
                      <c:pt idx="5834">
                        <c:v>55.89990234375</c:v>
                      </c:pt>
                      <c:pt idx="5835">
                        <c:v>55.7998046875</c:v>
                      </c:pt>
                      <c:pt idx="5836">
                        <c:v>55.7998046875</c:v>
                      </c:pt>
                      <c:pt idx="5837">
                        <c:v>55.7998046875</c:v>
                      </c:pt>
                      <c:pt idx="5838">
                        <c:v>55.7998046875</c:v>
                      </c:pt>
                      <c:pt idx="5839">
                        <c:v>55.7998046875</c:v>
                      </c:pt>
                      <c:pt idx="5840">
                        <c:v>55.7998046875</c:v>
                      </c:pt>
                      <c:pt idx="5841">
                        <c:v>55.7998046875</c:v>
                      </c:pt>
                      <c:pt idx="5842">
                        <c:v>55.7998046875</c:v>
                      </c:pt>
                      <c:pt idx="5843">
                        <c:v>55.7998046875</c:v>
                      </c:pt>
                      <c:pt idx="5844">
                        <c:v>55.7998046875</c:v>
                      </c:pt>
                      <c:pt idx="5845">
                        <c:v>55.699951171875</c:v>
                      </c:pt>
                      <c:pt idx="5846">
                        <c:v>55.89990234375</c:v>
                      </c:pt>
                      <c:pt idx="5847">
                        <c:v>55.89990234375</c:v>
                      </c:pt>
                      <c:pt idx="5848">
                        <c:v>55.7998046875</c:v>
                      </c:pt>
                      <c:pt idx="5849">
                        <c:v>55.7998046875</c:v>
                      </c:pt>
                      <c:pt idx="5850">
                        <c:v>55.7998046875</c:v>
                      </c:pt>
                      <c:pt idx="5851">
                        <c:v>55.7998046875</c:v>
                      </c:pt>
                      <c:pt idx="5852">
                        <c:v>55.7998046875</c:v>
                      </c:pt>
                      <c:pt idx="5853">
                        <c:v>55.599853515625</c:v>
                      </c:pt>
                      <c:pt idx="5854">
                        <c:v>55.599853515625</c:v>
                      </c:pt>
                      <c:pt idx="5855">
                        <c:v>55.599853515625</c:v>
                      </c:pt>
                      <c:pt idx="5856">
                        <c:v>55.599853515625</c:v>
                      </c:pt>
                      <c:pt idx="5857">
                        <c:v>55.499755859375</c:v>
                      </c:pt>
                      <c:pt idx="5858">
                        <c:v>55.599853515625</c:v>
                      </c:pt>
                      <c:pt idx="5859">
                        <c:v>55.699951171875</c:v>
                      </c:pt>
                      <c:pt idx="5860">
                        <c:v>55.599853515625</c:v>
                      </c:pt>
                      <c:pt idx="5861">
                        <c:v>55.599853515625</c:v>
                      </c:pt>
                      <c:pt idx="5862">
                        <c:v>55.599853515625</c:v>
                      </c:pt>
                      <c:pt idx="5863">
                        <c:v>55.599853515625</c:v>
                      </c:pt>
                      <c:pt idx="5864">
                        <c:v>55.599853515625</c:v>
                      </c:pt>
                      <c:pt idx="5865">
                        <c:v>55.499755859375</c:v>
                      </c:pt>
                      <c:pt idx="5866">
                        <c:v>55.499755859375</c:v>
                      </c:pt>
                      <c:pt idx="5867">
                        <c:v>55.499755859375</c:v>
                      </c:pt>
                      <c:pt idx="5868">
                        <c:v>55.499755859375</c:v>
                      </c:pt>
                      <c:pt idx="5869">
                        <c:v>55.39990234375</c:v>
                      </c:pt>
                      <c:pt idx="5870">
                        <c:v>55.499755859375</c:v>
                      </c:pt>
                      <c:pt idx="5871">
                        <c:v>55.39990234375</c:v>
                      </c:pt>
                      <c:pt idx="5872">
                        <c:v>55.39990234375</c:v>
                      </c:pt>
                      <c:pt idx="5873">
                        <c:v>55.39990234375</c:v>
                      </c:pt>
                      <c:pt idx="5874">
                        <c:v>55.39990234375</c:v>
                      </c:pt>
                      <c:pt idx="5875">
                        <c:v>55.39990234375</c:v>
                      </c:pt>
                      <c:pt idx="5876">
                        <c:v>55.2998046875</c:v>
                      </c:pt>
                      <c:pt idx="5877">
                        <c:v>55.2998046875</c:v>
                      </c:pt>
                      <c:pt idx="5878">
                        <c:v>55.2998046875</c:v>
                      </c:pt>
                      <c:pt idx="5879">
                        <c:v>55.2998046875</c:v>
                      </c:pt>
                      <c:pt idx="5880">
                        <c:v>55.199951171875</c:v>
                      </c:pt>
                      <c:pt idx="5881">
                        <c:v>55.2998046875</c:v>
                      </c:pt>
                      <c:pt idx="5882">
                        <c:v>55.199951171875</c:v>
                      </c:pt>
                      <c:pt idx="5883">
                        <c:v>55.199951171875</c:v>
                      </c:pt>
                      <c:pt idx="5884">
                        <c:v>55.199951171875</c:v>
                      </c:pt>
                      <c:pt idx="5885">
                        <c:v>55.099853515625</c:v>
                      </c:pt>
                      <c:pt idx="5886">
                        <c:v>55.199951171875</c:v>
                      </c:pt>
                      <c:pt idx="5887">
                        <c:v>55.199951171875</c:v>
                      </c:pt>
                      <c:pt idx="5888">
                        <c:v>55.199951171875</c:v>
                      </c:pt>
                      <c:pt idx="5889">
                        <c:v>55.199951171875</c:v>
                      </c:pt>
                      <c:pt idx="5890">
                        <c:v>55.199951171875</c:v>
                      </c:pt>
                      <c:pt idx="5891">
                        <c:v>55.099853515625</c:v>
                      </c:pt>
                      <c:pt idx="5892">
                        <c:v>55.099853515625</c:v>
                      </c:pt>
                      <c:pt idx="5893">
                        <c:v>55</c:v>
                      </c:pt>
                      <c:pt idx="5894">
                        <c:v>55.099853515625</c:v>
                      </c:pt>
                      <c:pt idx="5895">
                        <c:v>55.099853515625</c:v>
                      </c:pt>
                      <c:pt idx="5896">
                        <c:v>55.199951171875</c:v>
                      </c:pt>
                      <c:pt idx="5897">
                        <c:v>55.099853515625</c:v>
                      </c:pt>
                      <c:pt idx="5898">
                        <c:v>55.099853515625</c:v>
                      </c:pt>
                      <c:pt idx="5899">
                        <c:v>55.099853515625</c:v>
                      </c:pt>
                      <c:pt idx="5900">
                        <c:v>55.099853515625</c:v>
                      </c:pt>
                      <c:pt idx="5901">
                        <c:v>55.099853515625</c:v>
                      </c:pt>
                      <c:pt idx="5902">
                        <c:v>55.199951171875</c:v>
                      </c:pt>
                      <c:pt idx="5903">
                        <c:v>55.099853515625</c:v>
                      </c:pt>
                      <c:pt idx="5904">
                        <c:v>55.099853515625</c:v>
                      </c:pt>
                      <c:pt idx="5905">
                        <c:v>55.099853515625</c:v>
                      </c:pt>
                      <c:pt idx="5906">
                        <c:v>55.099853515625</c:v>
                      </c:pt>
                      <c:pt idx="5907">
                        <c:v>54.7998046875</c:v>
                      </c:pt>
                      <c:pt idx="5908">
                        <c:v>54.89990234375</c:v>
                      </c:pt>
                      <c:pt idx="5909">
                        <c:v>54.7998046875</c:v>
                      </c:pt>
                      <c:pt idx="5910">
                        <c:v>54.7998046875</c:v>
                      </c:pt>
                      <c:pt idx="5911">
                        <c:v>54.7998046875</c:v>
                      </c:pt>
                      <c:pt idx="5912">
                        <c:v>54.7998046875</c:v>
                      </c:pt>
                      <c:pt idx="5913">
                        <c:v>54.89990234375</c:v>
                      </c:pt>
                      <c:pt idx="5914">
                        <c:v>54.89990234375</c:v>
                      </c:pt>
                      <c:pt idx="5915">
                        <c:v>54.89990234375</c:v>
                      </c:pt>
                      <c:pt idx="5916">
                        <c:v>54.89990234375</c:v>
                      </c:pt>
                      <c:pt idx="5917">
                        <c:v>54.89990234375</c:v>
                      </c:pt>
                      <c:pt idx="5918">
                        <c:v>54.89990234375</c:v>
                      </c:pt>
                      <c:pt idx="5919">
                        <c:v>54.89990234375</c:v>
                      </c:pt>
                      <c:pt idx="5920">
                        <c:v>54.89990234375</c:v>
                      </c:pt>
                      <c:pt idx="5921">
                        <c:v>54.7998046875</c:v>
                      </c:pt>
                      <c:pt idx="5922">
                        <c:v>54.7998046875</c:v>
                      </c:pt>
                      <c:pt idx="5923">
                        <c:v>54.7998046875</c:v>
                      </c:pt>
                      <c:pt idx="5924">
                        <c:v>54.7998046875</c:v>
                      </c:pt>
                      <c:pt idx="5925">
                        <c:v>54.7998046875</c:v>
                      </c:pt>
                      <c:pt idx="5926">
                        <c:v>54.7998046875</c:v>
                      </c:pt>
                      <c:pt idx="5927">
                        <c:v>54.7998046875</c:v>
                      </c:pt>
                      <c:pt idx="5928">
                        <c:v>54.7998046875</c:v>
                      </c:pt>
                      <c:pt idx="5929">
                        <c:v>54.7998046875</c:v>
                      </c:pt>
                      <c:pt idx="5930">
                        <c:v>54.699951171875</c:v>
                      </c:pt>
                      <c:pt idx="5931">
                        <c:v>54.699951171875</c:v>
                      </c:pt>
                      <c:pt idx="5932">
                        <c:v>54.699951171875</c:v>
                      </c:pt>
                      <c:pt idx="5933">
                        <c:v>54.699951171875</c:v>
                      </c:pt>
                      <c:pt idx="5934">
                        <c:v>54.599853515625</c:v>
                      </c:pt>
                      <c:pt idx="5935">
                        <c:v>54.699951171875</c:v>
                      </c:pt>
                      <c:pt idx="5936">
                        <c:v>54.599853515625</c:v>
                      </c:pt>
                      <c:pt idx="5937">
                        <c:v>54.5</c:v>
                      </c:pt>
                      <c:pt idx="5938">
                        <c:v>54.599853515625</c:v>
                      </c:pt>
                      <c:pt idx="5939">
                        <c:v>54.599853515625</c:v>
                      </c:pt>
                      <c:pt idx="5940">
                        <c:v>54.599853515625</c:v>
                      </c:pt>
                      <c:pt idx="5941">
                        <c:v>54.5</c:v>
                      </c:pt>
                      <c:pt idx="5942">
                        <c:v>54.5</c:v>
                      </c:pt>
                      <c:pt idx="5943">
                        <c:v>54.599853515625</c:v>
                      </c:pt>
                      <c:pt idx="5944">
                        <c:v>54.5</c:v>
                      </c:pt>
                      <c:pt idx="5945">
                        <c:v>54.5</c:v>
                      </c:pt>
                      <c:pt idx="5946">
                        <c:v>54.5</c:v>
                      </c:pt>
                      <c:pt idx="5947">
                        <c:v>54.5</c:v>
                      </c:pt>
                      <c:pt idx="5948">
                        <c:v>54.5</c:v>
                      </c:pt>
                      <c:pt idx="5949">
                        <c:v>54.39990234375</c:v>
                      </c:pt>
                      <c:pt idx="5950">
                        <c:v>54.39990234375</c:v>
                      </c:pt>
                      <c:pt idx="5951">
                        <c:v>54.5</c:v>
                      </c:pt>
                      <c:pt idx="5952">
                        <c:v>54.39990234375</c:v>
                      </c:pt>
                      <c:pt idx="5953">
                        <c:v>54.39990234375</c:v>
                      </c:pt>
                      <c:pt idx="5954">
                        <c:v>54.39990234375</c:v>
                      </c:pt>
                      <c:pt idx="5955">
                        <c:v>54.5</c:v>
                      </c:pt>
                      <c:pt idx="5956">
                        <c:v>54.39990234375</c:v>
                      </c:pt>
                      <c:pt idx="5957">
                        <c:v>54.39990234375</c:v>
                      </c:pt>
                      <c:pt idx="5958">
                        <c:v>54.2998046875</c:v>
                      </c:pt>
                      <c:pt idx="5959">
                        <c:v>54.2998046875</c:v>
                      </c:pt>
                      <c:pt idx="5960">
                        <c:v>54.2998046875</c:v>
                      </c:pt>
                      <c:pt idx="5961">
                        <c:v>54.199951171875</c:v>
                      </c:pt>
                      <c:pt idx="5962">
                        <c:v>54.199951171875</c:v>
                      </c:pt>
                      <c:pt idx="5963">
                        <c:v>54.199951171875</c:v>
                      </c:pt>
                      <c:pt idx="5964">
                        <c:v>54.199951171875</c:v>
                      </c:pt>
                      <c:pt idx="5965">
                        <c:v>54.199951171875</c:v>
                      </c:pt>
                      <c:pt idx="5966">
                        <c:v>54.199951171875</c:v>
                      </c:pt>
                      <c:pt idx="5967">
                        <c:v>54.199951171875</c:v>
                      </c:pt>
                      <c:pt idx="5968">
                        <c:v>54.199951171875</c:v>
                      </c:pt>
                      <c:pt idx="5969">
                        <c:v>54.199951171875</c:v>
                      </c:pt>
                      <c:pt idx="5970">
                        <c:v>54.199951171875</c:v>
                      </c:pt>
                      <c:pt idx="5971">
                        <c:v>54.199951171875</c:v>
                      </c:pt>
                      <c:pt idx="5972">
                        <c:v>54.099853515625</c:v>
                      </c:pt>
                      <c:pt idx="5973">
                        <c:v>54.099853515625</c:v>
                      </c:pt>
                      <c:pt idx="5974">
                        <c:v>54.099853515625</c:v>
                      </c:pt>
                      <c:pt idx="5975">
                        <c:v>54.099853515625</c:v>
                      </c:pt>
                      <c:pt idx="5976">
                        <c:v>54.099853515625</c:v>
                      </c:pt>
                      <c:pt idx="5977">
                        <c:v>54.099853515625</c:v>
                      </c:pt>
                      <c:pt idx="5978">
                        <c:v>54</c:v>
                      </c:pt>
                      <c:pt idx="5979">
                        <c:v>54.199951171875</c:v>
                      </c:pt>
                      <c:pt idx="5980">
                        <c:v>54.199951171875</c:v>
                      </c:pt>
                      <c:pt idx="5981">
                        <c:v>54.199951171875</c:v>
                      </c:pt>
                      <c:pt idx="5982">
                        <c:v>54.099853515625</c:v>
                      </c:pt>
                      <c:pt idx="5983">
                        <c:v>54.099853515625</c:v>
                      </c:pt>
                      <c:pt idx="5984">
                        <c:v>54.099853515625</c:v>
                      </c:pt>
                      <c:pt idx="5985">
                        <c:v>54.099853515625</c:v>
                      </c:pt>
                      <c:pt idx="5986">
                        <c:v>54.099853515625</c:v>
                      </c:pt>
                      <c:pt idx="5987">
                        <c:v>54</c:v>
                      </c:pt>
                      <c:pt idx="5988">
                        <c:v>54</c:v>
                      </c:pt>
                      <c:pt idx="5989">
                        <c:v>54</c:v>
                      </c:pt>
                      <c:pt idx="5990">
                        <c:v>54</c:v>
                      </c:pt>
                      <c:pt idx="5991">
                        <c:v>54</c:v>
                      </c:pt>
                      <c:pt idx="5992">
                        <c:v>54</c:v>
                      </c:pt>
                      <c:pt idx="5993">
                        <c:v>54</c:v>
                      </c:pt>
                      <c:pt idx="5994">
                        <c:v>53.89990234375</c:v>
                      </c:pt>
                      <c:pt idx="5995">
                        <c:v>54</c:v>
                      </c:pt>
                      <c:pt idx="5996">
                        <c:v>54</c:v>
                      </c:pt>
                      <c:pt idx="5997">
                        <c:v>53.89990234375</c:v>
                      </c:pt>
                      <c:pt idx="5998">
                        <c:v>53.89990234375</c:v>
                      </c:pt>
                      <c:pt idx="5999">
                        <c:v>53.89990234375</c:v>
                      </c:pt>
                      <c:pt idx="6000">
                        <c:v>53.89990234375</c:v>
                      </c:pt>
                      <c:pt idx="6001">
                        <c:v>53.89990234375</c:v>
                      </c:pt>
                      <c:pt idx="6002">
                        <c:v>53.89990234375</c:v>
                      </c:pt>
                      <c:pt idx="6003">
                        <c:v>53.89990234375</c:v>
                      </c:pt>
                      <c:pt idx="6004">
                        <c:v>53.89990234375</c:v>
                      </c:pt>
                      <c:pt idx="6005">
                        <c:v>53.89990234375</c:v>
                      </c:pt>
                      <c:pt idx="6006">
                        <c:v>53.89990234375</c:v>
                      </c:pt>
                      <c:pt idx="6007">
                        <c:v>53.89990234375</c:v>
                      </c:pt>
                      <c:pt idx="6008">
                        <c:v>53.7998046875</c:v>
                      </c:pt>
                      <c:pt idx="6009">
                        <c:v>53.7998046875</c:v>
                      </c:pt>
                      <c:pt idx="6010">
                        <c:v>53.7998046875</c:v>
                      </c:pt>
                      <c:pt idx="6011">
                        <c:v>53.7998046875</c:v>
                      </c:pt>
                      <c:pt idx="6012">
                        <c:v>53.7998046875</c:v>
                      </c:pt>
                      <c:pt idx="6013">
                        <c:v>53.7998046875</c:v>
                      </c:pt>
                      <c:pt idx="6014">
                        <c:v>53.7998046875</c:v>
                      </c:pt>
                      <c:pt idx="6015">
                        <c:v>53.599853515625</c:v>
                      </c:pt>
                      <c:pt idx="6016">
                        <c:v>53.699951171875</c:v>
                      </c:pt>
                      <c:pt idx="6017">
                        <c:v>53.699951171875</c:v>
                      </c:pt>
                      <c:pt idx="6018">
                        <c:v>53.699951171875</c:v>
                      </c:pt>
                      <c:pt idx="6019">
                        <c:v>53.599853515625</c:v>
                      </c:pt>
                      <c:pt idx="6020">
                        <c:v>53.599853515625</c:v>
                      </c:pt>
                      <c:pt idx="6021">
                        <c:v>53.699951171875</c:v>
                      </c:pt>
                      <c:pt idx="6022">
                        <c:v>53.699951171875</c:v>
                      </c:pt>
                      <c:pt idx="6023">
                        <c:v>53.599853515625</c:v>
                      </c:pt>
                      <c:pt idx="6024">
                        <c:v>53.599853515625</c:v>
                      </c:pt>
                      <c:pt idx="6025">
                        <c:v>53.599853515625</c:v>
                      </c:pt>
                      <c:pt idx="6026">
                        <c:v>53.699951171875</c:v>
                      </c:pt>
                      <c:pt idx="6027">
                        <c:v>53.599853515625</c:v>
                      </c:pt>
                      <c:pt idx="6028">
                        <c:v>53.599853515625</c:v>
                      </c:pt>
                      <c:pt idx="6029">
                        <c:v>53.599853515625</c:v>
                      </c:pt>
                      <c:pt idx="6030">
                        <c:v>53.5</c:v>
                      </c:pt>
                      <c:pt idx="6031">
                        <c:v>53.5</c:v>
                      </c:pt>
                      <c:pt idx="6032">
                        <c:v>53.599853515625</c:v>
                      </c:pt>
                      <c:pt idx="6033">
                        <c:v>53.5</c:v>
                      </c:pt>
                      <c:pt idx="6034">
                        <c:v>53.5</c:v>
                      </c:pt>
                      <c:pt idx="6035">
                        <c:v>53.5</c:v>
                      </c:pt>
                      <c:pt idx="6036">
                        <c:v>53.5</c:v>
                      </c:pt>
                      <c:pt idx="6037">
                        <c:v>53.39990234375</c:v>
                      </c:pt>
                      <c:pt idx="6038">
                        <c:v>53.39990234375</c:v>
                      </c:pt>
                      <c:pt idx="6039">
                        <c:v>53.5</c:v>
                      </c:pt>
                      <c:pt idx="6040">
                        <c:v>53.39990234375</c:v>
                      </c:pt>
                      <c:pt idx="6041">
                        <c:v>53.39990234375</c:v>
                      </c:pt>
                      <c:pt idx="6042">
                        <c:v>53.300048828125</c:v>
                      </c:pt>
                      <c:pt idx="6043">
                        <c:v>53.300048828125</c:v>
                      </c:pt>
                      <c:pt idx="6044">
                        <c:v>53.39990234375</c:v>
                      </c:pt>
                      <c:pt idx="6045">
                        <c:v>53.39990234375</c:v>
                      </c:pt>
                      <c:pt idx="6046">
                        <c:v>53.39990234375</c:v>
                      </c:pt>
                      <c:pt idx="6047">
                        <c:v>53.39990234375</c:v>
                      </c:pt>
                      <c:pt idx="6048">
                        <c:v>53.39990234375</c:v>
                      </c:pt>
                      <c:pt idx="6049">
                        <c:v>53.39990234375</c:v>
                      </c:pt>
                      <c:pt idx="6050">
                        <c:v>53.39990234375</c:v>
                      </c:pt>
                      <c:pt idx="6051">
                        <c:v>53.39990234375</c:v>
                      </c:pt>
                      <c:pt idx="6052">
                        <c:v>53.5</c:v>
                      </c:pt>
                      <c:pt idx="6053">
                        <c:v>53.39990234375</c:v>
                      </c:pt>
                      <c:pt idx="6054">
                        <c:v>53.39990234375</c:v>
                      </c:pt>
                      <c:pt idx="6055">
                        <c:v>53.39990234375</c:v>
                      </c:pt>
                      <c:pt idx="6056">
                        <c:v>53.39990234375</c:v>
                      </c:pt>
                      <c:pt idx="6057">
                        <c:v>53.300048828125</c:v>
                      </c:pt>
                      <c:pt idx="6058">
                        <c:v>53.300048828125</c:v>
                      </c:pt>
                      <c:pt idx="6059">
                        <c:v>53.300048828125</c:v>
                      </c:pt>
                      <c:pt idx="6060">
                        <c:v>53.300048828125</c:v>
                      </c:pt>
                      <c:pt idx="6061">
                        <c:v>53.300048828125</c:v>
                      </c:pt>
                      <c:pt idx="6062">
                        <c:v>53.300048828125</c:v>
                      </c:pt>
                      <c:pt idx="6063">
                        <c:v>53.300048828125</c:v>
                      </c:pt>
                      <c:pt idx="6064">
                        <c:v>53.199951171875</c:v>
                      </c:pt>
                      <c:pt idx="6065">
                        <c:v>53.199951171875</c:v>
                      </c:pt>
                      <c:pt idx="6066">
                        <c:v>53.099853515625</c:v>
                      </c:pt>
                      <c:pt idx="6067">
                        <c:v>53.199951171875</c:v>
                      </c:pt>
                      <c:pt idx="6068">
                        <c:v>53.199951171875</c:v>
                      </c:pt>
                      <c:pt idx="6069">
                        <c:v>53.099853515625</c:v>
                      </c:pt>
                      <c:pt idx="6070">
                        <c:v>53.099853515625</c:v>
                      </c:pt>
                      <c:pt idx="6071">
                        <c:v>53.099853515625</c:v>
                      </c:pt>
                      <c:pt idx="6072">
                        <c:v>53.099853515625</c:v>
                      </c:pt>
                      <c:pt idx="6073">
                        <c:v>53.099853515625</c:v>
                      </c:pt>
                      <c:pt idx="6074">
                        <c:v>53.099853515625</c:v>
                      </c:pt>
                      <c:pt idx="6075">
                        <c:v>53.099853515625</c:v>
                      </c:pt>
                      <c:pt idx="6076">
                        <c:v>53.099853515625</c:v>
                      </c:pt>
                      <c:pt idx="6077">
                        <c:v>53.099853515625</c:v>
                      </c:pt>
                      <c:pt idx="6078">
                        <c:v>53</c:v>
                      </c:pt>
                      <c:pt idx="6079">
                        <c:v>53</c:v>
                      </c:pt>
                      <c:pt idx="6080">
                        <c:v>53</c:v>
                      </c:pt>
                      <c:pt idx="6081">
                        <c:v>53</c:v>
                      </c:pt>
                      <c:pt idx="6082">
                        <c:v>52.89990234375</c:v>
                      </c:pt>
                      <c:pt idx="6083">
                        <c:v>53</c:v>
                      </c:pt>
                      <c:pt idx="6084">
                        <c:v>52.89990234375</c:v>
                      </c:pt>
                      <c:pt idx="6085">
                        <c:v>52.89990234375</c:v>
                      </c:pt>
                      <c:pt idx="6086">
                        <c:v>52.89990234375</c:v>
                      </c:pt>
                      <c:pt idx="6087">
                        <c:v>52.89990234375</c:v>
                      </c:pt>
                      <c:pt idx="6088">
                        <c:v>52.89990234375</c:v>
                      </c:pt>
                      <c:pt idx="6089">
                        <c:v>52.800048828125</c:v>
                      </c:pt>
                      <c:pt idx="6090">
                        <c:v>52.800048828125</c:v>
                      </c:pt>
                      <c:pt idx="6091">
                        <c:v>52.800048828125</c:v>
                      </c:pt>
                      <c:pt idx="6092">
                        <c:v>52.800048828125</c:v>
                      </c:pt>
                      <c:pt idx="6093">
                        <c:v>52.89990234375</c:v>
                      </c:pt>
                      <c:pt idx="6094">
                        <c:v>52.800048828125</c:v>
                      </c:pt>
                      <c:pt idx="6095">
                        <c:v>52.800048828125</c:v>
                      </c:pt>
                      <c:pt idx="6096">
                        <c:v>52.89990234375</c:v>
                      </c:pt>
                      <c:pt idx="6097">
                        <c:v>52.800048828125</c:v>
                      </c:pt>
                      <c:pt idx="6098">
                        <c:v>52.800048828125</c:v>
                      </c:pt>
                      <c:pt idx="6099">
                        <c:v>52.699951171875</c:v>
                      </c:pt>
                      <c:pt idx="6100">
                        <c:v>52.699951171875</c:v>
                      </c:pt>
                      <c:pt idx="6101">
                        <c:v>52.699951171875</c:v>
                      </c:pt>
                      <c:pt idx="6102">
                        <c:v>52.699951171875</c:v>
                      </c:pt>
                      <c:pt idx="6103">
                        <c:v>52.699951171875</c:v>
                      </c:pt>
                      <c:pt idx="6104">
                        <c:v>52.699951171875</c:v>
                      </c:pt>
                      <c:pt idx="6105">
                        <c:v>52.699951171875</c:v>
                      </c:pt>
                      <c:pt idx="6106">
                        <c:v>52.699951171875</c:v>
                      </c:pt>
                      <c:pt idx="6107">
                        <c:v>52.699951171875</c:v>
                      </c:pt>
                      <c:pt idx="6108">
                        <c:v>52.699951171875</c:v>
                      </c:pt>
                      <c:pt idx="6109">
                        <c:v>52.699951171875</c:v>
                      </c:pt>
                      <c:pt idx="6110">
                        <c:v>52.699951171875</c:v>
                      </c:pt>
                      <c:pt idx="6111">
                        <c:v>52.699951171875</c:v>
                      </c:pt>
                      <c:pt idx="6112">
                        <c:v>52.599853515625</c:v>
                      </c:pt>
                      <c:pt idx="6113">
                        <c:v>52.599853515625</c:v>
                      </c:pt>
                      <c:pt idx="6114">
                        <c:v>52.599853515625</c:v>
                      </c:pt>
                      <c:pt idx="6115">
                        <c:v>52.599853515625</c:v>
                      </c:pt>
                      <c:pt idx="6116">
                        <c:v>52.599853515625</c:v>
                      </c:pt>
                      <c:pt idx="6117">
                        <c:v>52.599853515625</c:v>
                      </c:pt>
                      <c:pt idx="6118">
                        <c:v>52.699951171875</c:v>
                      </c:pt>
                      <c:pt idx="6119">
                        <c:v>52.599853515625</c:v>
                      </c:pt>
                      <c:pt idx="6120">
                        <c:v>52.599853515625</c:v>
                      </c:pt>
                      <c:pt idx="6121">
                        <c:v>52.599853515625</c:v>
                      </c:pt>
                      <c:pt idx="6122">
                        <c:v>52.599853515625</c:v>
                      </c:pt>
                      <c:pt idx="6123">
                        <c:v>52.599853515625</c:v>
                      </c:pt>
                      <c:pt idx="6124">
                        <c:v>52.599853515625</c:v>
                      </c:pt>
                      <c:pt idx="6125">
                        <c:v>52.599853515625</c:v>
                      </c:pt>
                      <c:pt idx="6126">
                        <c:v>52.5</c:v>
                      </c:pt>
                      <c:pt idx="6127">
                        <c:v>52.5</c:v>
                      </c:pt>
                      <c:pt idx="6128">
                        <c:v>52.599853515625</c:v>
                      </c:pt>
                      <c:pt idx="6129">
                        <c:v>52.599853515625</c:v>
                      </c:pt>
                      <c:pt idx="6130">
                        <c:v>52.5</c:v>
                      </c:pt>
                      <c:pt idx="6131">
                        <c:v>52.5</c:v>
                      </c:pt>
                      <c:pt idx="6132">
                        <c:v>52.5</c:v>
                      </c:pt>
                      <c:pt idx="6133">
                        <c:v>52.5</c:v>
                      </c:pt>
                      <c:pt idx="6134">
                        <c:v>52.5</c:v>
                      </c:pt>
                      <c:pt idx="6135">
                        <c:v>52.5</c:v>
                      </c:pt>
                      <c:pt idx="6136">
                        <c:v>52.300048828125</c:v>
                      </c:pt>
                      <c:pt idx="6137">
                        <c:v>52.300048828125</c:v>
                      </c:pt>
                      <c:pt idx="6138">
                        <c:v>52.300048828125</c:v>
                      </c:pt>
                      <c:pt idx="6139">
                        <c:v>52.300048828125</c:v>
                      </c:pt>
                      <c:pt idx="6140">
                        <c:v>52.300048828125</c:v>
                      </c:pt>
                      <c:pt idx="6141">
                        <c:v>52.199951171875</c:v>
                      </c:pt>
                      <c:pt idx="6142">
                        <c:v>52.300048828125</c:v>
                      </c:pt>
                      <c:pt idx="6143">
                        <c:v>52.300048828125</c:v>
                      </c:pt>
                      <c:pt idx="6144">
                        <c:v>52.300048828125</c:v>
                      </c:pt>
                      <c:pt idx="6145">
                        <c:v>52.199951171875</c:v>
                      </c:pt>
                      <c:pt idx="6146">
                        <c:v>52.199951171875</c:v>
                      </c:pt>
                      <c:pt idx="6147">
                        <c:v>52.300048828125</c:v>
                      </c:pt>
                      <c:pt idx="6148">
                        <c:v>52.300048828125</c:v>
                      </c:pt>
                      <c:pt idx="6149">
                        <c:v>52.300048828125</c:v>
                      </c:pt>
                      <c:pt idx="6150">
                        <c:v>52.300048828125</c:v>
                      </c:pt>
                      <c:pt idx="6151">
                        <c:v>52.300048828125</c:v>
                      </c:pt>
                      <c:pt idx="6152">
                        <c:v>52.199951171875</c:v>
                      </c:pt>
                      <c:pt idx="6153">
                        <c:v>52.199951171875</c:v>
                      </c:pt>
                      <c:pt idx="6154">
                        <c:v>52.199951171875</c:v>
                      </c:pt>
                      <c:pt idx="6155">
                        <c:v>52.199951171875</c:v>
                      </c:pt>
                      <c:pt idx="6156">
                        <c:v>52.300048828125</c:v>
                      </c:pt>
                      <c:pt idx="6157">
                        <c:v>52.199951171875</c:v>
                      </c:pt>
                      <c:pt idx="6158">
                        <c:v>52.199951171875</c:v>
                      </c:pt>
                      <c:pt idx="6159">
                        <c:v>52.199951171875</c:v>
                      </c:pt>
                      <c:pt idx="6160">
                        <c:v>52.199951171875</c:v>
                      </c:pt>
                      <c:pt idx="6161">
                        <c:v>52.099853515625</c:v>
                      </c:pt>
                      <c:pt idx="6162">
                        <c:v>52.199951171875</c:v>
                      </c:pt>
                      <c:pt idx="6163">
                        <c:v>52.099853515625</c:v>
                      </c:pt>
                      <c:pt idx="6164">
                        <c:v>52.099853515625</c:v>
                      </c:pt>
                      <c:pt idx="6165">
                        <c:v>52.099853515625</c:v>
                      </c:pt>
                      <c:pt idx="6166">
                        <c:v>52.099853515625</c:v>
                      </c:pt>
                      <c:pt idx="6167">
                        <c:v>52.099853515625</c:v>
                      </c:pt>
                      <c:pt idx="6168">
                        <c:v>52.099853515625</c:v>
                      </c:pt>
                      <c:pt idx="6169">
                        <c:v>52.099853515625</c:v>
                      </c:pt>
                      <c:pt idx="6170">
                        <c:v>52.099853515625</c:v>
                      </c:pt>
                      <c:pt idx="6171">
                        <c:v>52</c:v>
                      </c:pt>
                      <c:pt idx="6172">
                        <c:v>52</c:v>
                      </c:pt>
                      <c:pt idx="6173">
                        <c:v>52</c:v>
                      </c:pt>
                      <c:pt idx="6174">
                        <c:v>52.099853515625</c:v>
                      </c:pt>
                      <c:pt idx="6175">
                        <c:v>52</c:v>
                      </c:pt>
                      <c:pt idx="6176">
                        <c:v>52</c:v>
                      </c:pt>
                      <c:pt idx="6177">
                        <c:v>52</c:v>
                      </c:pt>
                      <c:pt idx="6178">
                        <c:v>51.800048828125</c:v>
                      </c:pt>
                      <c:pt idx="6179">
                        <c:v>51.89990234375</c:v>
                      </c:pt>
                      <c:pt idx="6180">
                        <c:v>51.89990234375</c:v>
                      </c:pt>
                      <c:pt idx="6181">
                        <c:v>51.89990234375</c:v>
                      </c:pt>
                      <c:pt idx="6182">
                        <c:v>51.800048828125</c:v>
                      </c:pt>
                      <c:pt idx="6183">
                        <c:v>51.89990234375</c:v>
                      </c:pt>
                      <c:pt idx="6184">
                        <c:v>52</c:v>
                      </c:pt>
                      <c:pt idx="6185">
                        <c:v>52</c:v>
                      </c:pt>
                      <c:pt idx="6186">
                        <c:v>51.89990234375</c:v>
                      </c:pt>
                      <c:pt idx="6187">
                        <c:v>52</c:v>
                      </c:pt>
                      <c:pt idx="6188">
                        <c:v>51.89990234375</c:v>
                      </c:pt>
                      <c:pt idx="6189">
                        <c:v>52</c:v>
                      </c:pt>
                      <c:pt idx="6190">
                        <c:v>51.800048828125</c:v>
                      </c:pt>
                      <c:pt idx="6191">
                        <c:v>51.800048828125</c:v>
                      </c:pt>
                      <c:pt idx="6192">
                        <c:v>51.800048828125</c:v>
                      </c:pt>
                      <c:pt idx="6193">
                        <c:v>51.699951171875</c:v>
                      </c:pt>
                      <c:pt idx="6194">
                        <c:v>51.800048828125</c:v>
                      </c:pt>
                      <c:pt idx="6195">
                        <c:v>51.800048828125</c:v>
                      </c:pt>
                      <c:pt idx="6196">
                        <c:v>51.89990234375</c:v>
                      </c:pt>
                      <c:pt idx="6197">
                        <c:v>51.89990234375</c:v>
                      </c:pt>
                      <c:pt idx="6198">
                        <c:v>51.89990234375</c:v>
                      </c:pt>
                      <c:pt idx="6199">
                        <c:v>51.800048828125</c:v>
                      </c:pt>
                      <c:pt idx="6200">
                        <c:v>51.800048828125</c:v>
                      </c:pt>
                      <c:pt idx="6201">
                        <c:v>51.89990234375</c:v>
                      </c:pt>
                      <c:pt idx="6202">
                        <c:v>51.800048828125</c:v>
                      </c:pt>
                      <c:pt idx="6203">
                        <c:v>51.800048828125</c:v>
                      </c:pt>
                      <c:pt idx="6204">
                        <c:v>51.800048828125</c:v>
                      </c:pt>
                      <c:pt idx="6205">
                        <c:v>51.800048828125</c:v>
                      </c:pt>
                      <c:pt idx="6206">
                        <c:v>51.699951171875</c:v>
                      </c:pt>
                      <c:pt idx="6207">
                        <c:v>51.699951171875</c:v>
                      </c:pt>
                      <c:pt idx="6208">
                        <c:v>51.699951171875</c:v>
                      </c:pt>
                      <c:pt idx="6209">
                        <c:v>51.699951171875</c:v>
                      </c:pt>
                      <c:pt idx="6210">
                        <c:v>51.699951171875</c:v>
                      </c:pt>
                      <c:pt idx="6211">
                        <c:v>51.699951171875</c:v>
                      </c:pt>
                      <c:pt idx="6212">
                        <c:v>51.60009765625</c:v>
                      </c:pt>
                      <c:pt idx="6213">
                        <c:v>51.60009765625</c:v>
                      </c:pt>
                      <c:pt idx="6214">
                        <c:v>51.60009765625</c:v>
                      </c:pt>
                      <c:pt idx="6215">
                        <c:v>51.5</c:v>
                      </c:pt>
                      <c:pt idx="6216">
                        <c:v>51.5</c:v>
                      </c:pt>
                      <c:pt idx="6217">
                        <c:v>51.5</c:v>
                      </c:pt>
                      <c:pt idx="6218">
                        <c:v>51.5</c:v>
                      </c:pt>
                      <c:pt idx="6219">
                        <c:v>51.5</c:v>
                      </c:pt>
                      <c:pt idx="6220">
                        <c:v>51.699951171875</c:v>
                      </c:pt>
                      <c:pt idx="6221">
                        <c:v>51.699951171875</c:v>
                      </c:pt>
                      <c:pt idx="6222">
                        <c:v>51.60009765625</c:v>
                      </c:pt>
                      <c:pt idx="6223">
                        <c:v>51.60009765625</c:v>
                      </c:pt>
                      <c:pt idx="6224">
                        <c:v>51.60009765625</c:v>
                      </c:pt>
                      <c:pt idx="6225">
                        <c:v>51.60009765625</c:v>
                      </c:pt>
                      <c:pt idx="6226">
                        <c:v>51.5</c:v>
                      </c:pt>
                      <c:pt idx="6227">
                        <c:v>51.5</c:v>
                      </c:pt>
                      <c:pt idx="6228">
                        <c:v>51.5</c:v>
                      </c:pt>
                      <c:pt idx="6229">
                        <c:v>51.5</c:v>
                      </c:pt>
                      <c:pt idx="6230">
                        <c:v>51.5</c:v>
                      </c:pt>
                      <c:pt idx="6231">
                        <c:v>51.5</c:v>
                      </c:pt>
                      <c:pt idx="6232">
                        <c:v>51.60009765625</c:v>
                      </c:pt>
                      <c:pt idx="6233">
                        <c:v>51.60009765625</c:v>
                      </c:pt>
                      <c:pt idx="6234">
                        <c:v>51.5</c:v>
                      </c:pt>
                      <c:pt idx="6235">
                        <c:v>51.60009765625</c:v>
                      </c:pt>
                      <c:pt idx="6236">
                        <c:v>51.5</c:v>
                      </c:pt>
                      <c:pt idx="6237">
                        <c:v>51.5</c:v>
                      </c:pt>
                      <c:pt idx="6238">
                        <c:v>51.39990234375</c:v>
                      </c:pt>
                      <c:pt idx="6239">
                        <c:v>51.39990234375</c:v>
                      </c:pt>
                      <c:pt idx="6240">
                        <c:v>51.39990234375</c:v>
                      </c:pt>
                      <c:pt idx="6241">
                        <c:v>51.39990234375</c:v>
                      </c:pt>
                      <c:pt idx="6242">
                        <c:v>51.39990234375</c:v>
                      </c:pt>
                      <c:pt idx="6243">
                        <c:v>51.39990234375</c:v>
                      </c:pt>
                      <c:pt idx="6244">
                        <c:v>51.300048828125</c:v>
                      </c:pt>
                      <c:pt idx="6245">
                        <c:v>51.300048828125</c:v>
                      </c:pt>
                      <c:pt idx="6246">
                        <c:v>51.300048828125</c:v>
                      </c:pt>
                      <c:pt idx="6247">
                        <c:v>51.300048828125</c:v>
                      </c:pt>
                      <c:pt idx="6248">
                        <c:v>51.300048828125</c:v>
                      </c:pt>
                      <c:pt idx="6249">
                        <c:v>51.300048828125</c:v>
                      </c:pt>
                      <c:pt idx="6250">
                        <c:v>51.300048828125</c:v>
                      </c:pt>
                      <c:pt idx="6251">
                        <c:v>51.300048828125</c:v>
                      </c:pt>
                      <c:pt idx="6252">
                        <c:v>51.300048828125</c:v>
                      </c:pt>
                      <c:pt idx="6253">
                        <c:v>51.300048828125</c:v>
                      </c:pt>
                      <c:pt idx="6254">
                        <c:v>51.300048828125</c:v>
                      </c:pt>
                      <c:pt idx="6255">
                        <c:v>51.300048828125</c:v>
                      </c:pt>
                      <c:pt idx="6256">
                        <c:v>51.199951171875</c:v>
                      </c:pt>
                      <c:pt idx="6257">
                        <c:v>51.199951171875</c:v>
                      </c:pt>
                      <c:pt idx="6258">
                        <c:v>51.10009765625</c:v>
                      </c:pt>
                      <c:pt idx="6259">
                        <c:v>51.10009765625</c:v>
                      </c:pt>
                      <c:pt idx="6260">
                        <c:v>51.10009765625</c:v>
                      </c:pt>
                      <c:pt idx="6261">
                        <c:v>51.10009765625</c:v>
                      </c:pt>
                      <c:pt idx="6262">
                        <c:v>51.10009765625</c:v>
                      </c:pt>
                      <c:pt idx="6263">
                        <c:v>51.199951171875</c:v>
                      </c:pt>
                      <c:pt idx="6264">
                        <c:v>51.199951171875</c:v>
                      </c:pt>
                      <c:pt idx="6265">
                        <c:v>51.199951171875</c:v>
                      </c:pt>
                      <c:pt idx="6266">
                        <c:v>51.199951171875</c:v>
                      </c:pt>
                      <c:pt idx="6267">
                        <c:v>51.10009765625</c:v>
                      </c:pt>
                      <c:pt idx="6268">
                        <c:v>51.10009765625</c:v>
                      </c:pt>
                      <c:pt idx="6269">
                        <c:v>51</c:v>
                      </c:pt>
                      <c:pt idx="6270">
                        <c:v>51</c:v>
                      </c:pt>
                      <c:pt idx="6271">
                        <c:v>51.10009765625</c:v>
                      </c:pt>
                      <c:pt idx="6272">
                        <c:v>51</c:v>
                      </c:pt>
                      <c:pt idx="6273">
                        <c:v>51.10009765625</c:v>
                      </c:pt>
                      <c:pt idx="6274">
                        <c:v>51</c:v>
                      </c:pt>
                      <c:pt idx="6275">
                        <c:v>51.10009765625</c:v>
                      </c:pt>
                      <c:pt idx="6276">
                        <c:v>51.10009765625</c:v>
                      </c:pt>
                      <c:pt idx="6277">
                        <c:v>51.10009765625</c:v>
                      </c:pt>
                      <c:pt idx="6278">
                        <c:v>51</c:v>
                      </c:pt>
                      <c:pt idx="6279">
                        <c:v>51</c:v>
                      </c:pt>
                      <c:pt idx="6280">
                        <c:v>51</c:v>
                      </c:pt>
                      <c:pt idx="6281">
                        <c:v>50.89990234375</c:v>
                      </c:pt>
                      <c:pt idx="6282">
                        <c:v>50.89990234375</c:v>
                      </c:pt>
                      <c:pt idx="6283">
                        <c:v>51</c:v>
                      </c:pt>
                      <c:pt idx="6284">
                        <c:v>50.89990234375</c:v>
                      </c:pt>
                      <c:pt idx="6285">
                        <c:v>50.89990234375</c:v>
                      </c:pt>
                      <c:pt idx="6286">
                        <c:v>51</c:v>
                      </c:pt>
                      <c:pt idx="6287">
                        <c:v>50.89990234375</c:v>
                      </c:pt>
                      <c:pt idx="6288">
                        <c:v>50.89990234375</c:v>
                      </c:pt>
                      <c:pt idx="6289">
                        <c:v>50.89990234375</c:v>
                      </c:pt>
                      <c:pt idx="6290">
                        <c:v>50.89990234375</c:v>
                      </c:pt>
                      <c:pt idx="6291">
                        <c:v>50.89990234375</c:v>
                      </c:pt>
                      <c:pt idx="6292">
                        <c:v>50.800048828125</c:v>
                      </c:pt>
                      <c:pt idx="6293">
                        <c:v>50.800048828125</c:v>
                      </c:pt>
                      <c:pt idx="6294">
                        <c:v>50.800048828125</c:v>
                      </c:pt>
                      <c:pt idx="6295">
                        <c:v>50.800048828125</c:v>
                      </c:pt>
                      <c:pt idx="6296">
                        <c:v>50.800048828125</c:v>
                      </c:pt>
                      <c:pt idx="6297">
                        <c:v>50.800048828125</c:v>
                      </c:pt>
                      <c:pt idx="6298">
                        <c:v>50.89990234375</c:v>
                      </c:pt>
                      <c:pt idx="6299">
                        <c:v>50.800048828125</c:v>
                      </c:pt>
                      <c:pt idx="6300">
                        <c:v>50.800048828125</c:v>
                      </c:pt>
                      <c:pt idx="6301">
                        <c:v>50.800048828125</c:v>
                      </c:pt>
                      <c:pt idx="6302">
                        <c:v>50.800048828125</c:v>
                      </c:pt>
                      <c:pt idx="6303">
                        <c:v>50.800048828125</c:v>
                      </c:pt>
                      <c:pt idx="6304">
                        <c:v>50.699951171875</c:v>
                      </c:pt>
                      <c:pt idx="6305">
                        <c:v>50.699951171875</c:v>
                      </c:pt>
                      <c:pt idx="6306">
                        <c:v>50.699951171875</c:v>
                      </c:pt>
                      <c:pt idx="6307">
                        <c:v>50.699951171875</c:v>
                      </c:pt>
                      <c:pt idx="6308">
                        <c:v>50.699951171875</c:v>
                      </c:pt>
                      <c:pt idx="6309">
                        <c:v>50.699951171875</c:v>
                      </c:pt>
                      <c:pt idx="6310">
                        <c:v>50.800048828125</c:v>
                      </c:pt>
                      <c:pt idx="6311">
                        <c:v>50.699951171875</c:v>
                      </c:pt>
                      <c:pt idx="6312">
                        <c:v>50.800048828125</c:v>
                      </c:pt>
                      <c:pt idx="6313">
                        <c:v>50.699951171875</c:v>
                      </c:pt>
                      <c:pt idx="6314">
                        <c:v>50.800048828125</c:v>
                      </c:pt>
                      <c:pt idx="6315">
                        <c:v>50.699951171875</c:v>
                      </c:pt>
                      <c:pt idx="6316">
                        <c:v>50.699951171875</c:v>
                      </c:pt>
                      <c:pt idx="6317">
                        <c:v>50.699951171875</c:v>
                      </c:pt>
                      <c:pt idx="6318">
                        <c:v>50.699951171875</c:v>
                      </c:pt>
                      <c:pt idx="6319">
                        <c:v>50.699951171875</c:v>
                      </c:pt>
                      <c:pt idx="6320">
                        <c:v>50.60009765625</c:v>
                      </c:pt>
                      <c:pt idx="6321">
                        <c:v>50.60009765625</c:v>
                      </c:pt>
                      <c:pt idx="6322">
                        <c:v>50.60009765625</c:v>
                      </c:pt>
                      <c:pt idx="6323">
                        <c:v>50.60009765625</c:v>
                      </c:pt>
                      <c:pt idx="6324">
                        <c:v>50.5</c:v>
                      </c:pt>
                      <c:pt idx="6325">
                        <c:v>50.60009765625</c:v>
                      </c:pt>
                      <c:pt idx="6326">
                        <c:v>50.5</c:v>
                      </c:pt>
                      <c:pt idx="6327">
                        <c:v>50.5</c:v>
                      </c:pt>
                      <c:pt idx="6328">
                        <c:v>50.60009765625</c:v>
                      </c:pt>
                      <c:pt idx="6329">
                        <c:v>50.60009765625</c:v>
                      </c:pt>
                      <c:pt idx="6330">
                        <c:v>50.60009765625</c:v>
                      </c:pt>
                      <c:pt idx="6331">
                        <c:v>50.60009765625</c:v>
                      </c:pt>
                      <c:pt idx="6332">
                        <c:v>50.5</c:v>
                      </c:pt>
                      <c:pt idx="6333">
                        <c:v>50.5</c:v>
                      </c:pt>
                      <c:pt idx="6334">
                        <c:v>50.5</c:v>
                      </c:pt>
                      <c:pt idx="6335">
                        <c:v>50.5</c:v>
                      </c:pt>
                      <c:pt idx="6336">
                        <c:v>50.60009765625</c:v>
                      </c:pt>
                      <c:pt idx="6337">
                        <c:v>50.5</c:v>
                      </c:pt>
                      <c:pt idx="6338">
                        <c:v>50.5</c:v>
                      </c:pt>
                      <c:pt idx="6339">
                        <c:v>50.5</c:v>
                      </c:pt>
                      <c:pt idx="6340">
                        <c:v>50.5</c:v>
                      </c:pt>
                      <c:pt idx="6341">
                        <c:v>50.5</c:v>
                      </c:pt>
                      <c:pt idx="6342">
                        <c:v>50.5</c:v>
                      </c:pt>
                      <c:pt idx="6343">
                        <c:v>50.39990234375</c:v>
                      </c:pt>
                      <c:pt idx="6344">
                        <c:v>50.5</c:v>
                      </c:pt>
                      <c:pt idx="6345">
                        <c:v>50.5</c:v>
                      </c:pt>
                      <c:pt idx="6346">
                        <c:v>50.39990234375</c:v>
                      </c:pt>
                      <c:pt idx="6347">
                        <c:v>50.39990234375</c:v>
                      </c:pt>
                      <c:pt idx="6348">
                        <c:v>50.39990234375</c:v>
                      </c:pt>
                      <c:pt idx="6349">
                        <c:v>50.39990234375</c:v>
                      </c:pt>
                      <c:pt idx="6350">
                        <c:v>50.39990234375</c:v>
                      </c:pt>
                      <c:pt idx="6351">
                        <c:v>50.300048828125</c:v>
                      </c:pt>
                      <c:pt idx="6352">
                        <c:v>50.39990234375</c:v>
                      </c:pt>
                      <c:pt idx="6353">
                        <c:v>50.39990234375</c:v>
                      </c:pt>
                      <c:pt idx="6354">
                        <c:v>50.39990234375</c:v>
                      </c:pt>
                      <c:pt idx="6355">
                        <c:v>50.39990234375</c:v>
                      </c:pt>
                      <c:pt idx="6356">
                        <c:v>50.39990234375</c:v>
                      </c:pt>
                      <c:pt idx="6357">
                        <c:v>50.39990234375</c:v>
                      </c:pt>
                      <c:pt idx="6358">
                        <c:v>50.199951171875</c:v>
                      </c:pt>
                      <c:pt idx="6359">
                        <c:v>50.300048828125</c:v>
                      </c:pt>
                      <c:pt idx="6360">
                        <c:v>50.300048828125</c:v>
                      </c:pt>
                      <c:pt idx="6361">
                        <c:v>50.300048828125</c:v>
                      </c:pt>
                      <c:pt idx="6362">
                        <c:v>50.300048828125</c:v>
                      </c:pt>
                      <c:pt idx="6363">
                        <c:v>50.199951171875</c:v>
                      </c:pt>
                      <c:pt idx="6364">
                        <c:v>50.199951171875</c:v>
                      </c:pt>
                      <c:pt idx="6365">
                        <c:v>50.199951171875</c:v>
                      </c:pt>
                      <c:pt idx="6366">
                        <c:v>50.199951171875</c:v>
                      </c:pt>
                      <c:pt idx="6367">
                        <c:v>50.10009765625</c:v>
                      </c:pt>
                      <c:pt idx="6368">
                        <c:v>50.10009765625</c:v>
                      </c:pt>
                      <c:pt idx="6369">
                        <c:v>50.199951171875</c:v>
                      </c:pt>
                      <c:pt idx="6370">
                        <c:v>50.199951171875</c:v>
                      </c:pt>
                      <c:pt idx="6371">
                        <c:v>50.10009765625</c:v>
                      </c:pt>
                      <c:pt idx="6372">
                        <c:v>50.199951171875</c:v>
                      </c:pt>
                      <c:pt idx="6373">
                        <c:v>50.10009765625</c:v>
                      </c:pt>
                      <c:pt idx="6374">
                        <c:v>50.10009765625</c:v>
                      </c:pt>
                      <c:pt idx="6375">
                        <c:v>50.10009765625</c:v>
                      </c:pt>
                      <c:pt idx="6376">
                        <c:v>50.199951171875</c:v>
                      </c:pt>
                      <c:pt idx="6377">
                        <c:v>50.199951171875</c:v>
                      </c:pt>
                      <c:pt idx="6378">
                        <c:v>50.10009765625</c:v>
                      </c:pt>
                      <c:pt idx="6379">
                        <c:v>50.199951171875</c:v>
                      </c:pt>
                      <c:pt idx="6380">
                        <c:v>50.10009765625</c:v>
                      </c:pt>
                      <c:pt idx="6381">
                        <c:v>50.10009765625</c:v>
                      </c:pt>
                      <c:pt idx="6382">
                        <c:v>50</c:v>
                      </c:pt>
                      <c:pt idx="6383">
                        <c:v>50</c:v>
                      </c:pt>
                      <c:pt idx="6384">
                        <c:v>50</c:v>
                      </c:pt>
                      <c:pt idx="6385">
                        <c:v>50</c:v>
                      </c:pt>
                      <c:pt idx="6386">
                        <c:v>50</c:v>
                      </c:pt>
                      <c:pt idx="6387">
                        <c:v>50</c:v>
                      </c:pt>
                      <c:pt idx="6388">
                        <c:v>50</c:v>
                      </c:pt>
                      <c:pt idx="6389">
                        <c:v>50.10009765625</c:v>
                      </c:pt>
                      <c:pt idx="6390">
                        <c:v>50</c:v>
                      </c:pt>
                      <c:pt idx="6391">
                        <c:v>50</c:v>
                      </c:pt>
                      <c:pt idx="6392">
                        <c:v>50</c:v>
                      </c:pt>
                      <c:pt idx="6393">
                        <c:v>50</c:v>
                      </c:pt>
                      <c:pt idx="6394">
                        <c:v>50.10009765625</c:v>
                      </c:pt>
                      <c:pt idx="6395">
                        <c:v>50.10009765625</c:v>
                      </c:pt>
                      <c:pt idx="6396">
                        <c:v>50</c:v>
                      </c:pt>
                      <c:pt idx="6397">
                        <c:v>50</c:v>
                      </c:pt>
                      <c:pt idx="6398">
                        <c:v>50.10009765625</c:v>
                      </c:pt>
                      <c:pt idx="6399">
                        <c:v>50</c:v>
                      </c:pt>
                      <c:pt idx="6400">
                        <c:v>50.10009765625</c:v>
                      </c:pt>
                      <c:pt idx="6401">
                        <c:v>50</c:v>
                      </c:pt>
                      <c:pt idx="6402">
                        <c:v>50</c:v>
                      </c:pt>
                      <c:pt idx="6403">
                        <c:v>49.900146484375</c:v>
                      </c:pt>
                      <c:pt idx="6404">
                        <c:v>49.900146484375</c:v>
                      </c:pt>
                      <c:pt idx="6405">
                        <c:v>49.900146484375</c:v>
                      </c:pt>
                      <c:pt idx="6406">
                        <c:v>49.699951171875</c:v>
                      </c:pt>
                      <c:pt idx="6407">
                        <c:v>49.699951171875</c:v>
                      </c:pt>
                      <c:pt idx="6408">
                        <c:v>49.699951171875</c:v>
                      </c:pt>
                      <c:pt idx="6409">
                        <c:v>49.699951171875</c:v>
                      </c:pt>
                      <c:pt idx="6410">
                        <c:v>49.699951171875</c:v>
                      </c:pt>
                      <c:pt idx="6411">
                        <c:v>49.699951171875</c:v>
                      </c:pt>
                      <c:pt idx="6412">
                        <c:v>49.699951171875</c:v>
                      </c:pt>
                      <c:pt idx="6413">
                        <c:v>49.699951171875</c:v>
                      </c:pt>
                      <c:pt idx="6414">
                        <c:v>49.699951171875</c:v>
                      </c:pt>
                      <c:pt idx="6415">
                        <c:v>49.699951171875</c:v>
                      </c:pt>
                      <c:pt idx="6416">
                        <c:v>49.699951171875</c:v>
                      </c:pt>
                      <c:pt idx="6417">
                        <c:v>49.699951171875</c:v>
                      </c:pt>
                      <c:pt idx="6418">
                        <c:v>49.800048828125</c:v>
                      </c:pt>
                      <c:pt idx="6419">
                        <c:v>49.800048828125</c:v>
                      </c:pt>
                      <c:pt idx="6420">
                        <c:v>49.800048828125</c:v>
                      </c:pt>
                      <c:pt idx="6421">
                        <c:v>49.800048828125</c:v>
                      </c:pt>
                      <c:pt idx="6422">
                        <c:v>49.800048828125</c:v>
                      </c:pt>
                      <c:pt idx="6423">
                        <c:v>49.800048828125</c:v>
                      </c:pt>
                      <c:pt idx="6424">
                        <c:v>49.699951171875</c:v>
                      </c:pt>
                      <c:pt idx="6425">
                        <c:v>49.699951171875</c:v>
                      </c:pt>
                      <c:pt idx="6426">
                        <c:v>49.699951171875</c:v>
                      </c:pt>
                      <c:pt idx="6427">
                        <c:v>49.699951171875</c:v>
                      </c:pt>
                      <c:pt idx="6428">
                        <c:v>49.699951171875</c:v>
                      </c:pt>
                      <c:pt idx="6429">
                        <c:v>49.699951171875</c:v>
                      </c:pt>
                      <c:pt idx="6430">
                        <c:v>49.699951171875</c:v>
                      </c:pt>
                      <c:pt idx="6431">
                        <c:v>49.60009765625</c:v>
                      </c:pt>
                      <c:pt idx="6432">
                        <c:v>49.60009765625</c:v>
                      </c:pt>
                      <c:pt idx="6433">
                        <c:v>49.60009765625</c:v>
                      </c:pt>
                      <c:pt idx="6434">
                        <c:v>49.60009765625</c:v>
                      </c:pt>
                      <c:pt idx="6435">
                        <c:v>49.60009765625</c:v>
                      </c:pt>
                      <c:pt idx="6436">
                        <c:v>49.60009765625</c:v>
                      </c:pt>
                      <c:pt idx="6437">
                        <c:v>49.699951171875</c:v>
                      </c:pt>
                      <c:pt idx="6438">
                        <c:v>49.699951171875</c:v>
                      </c:pt>
                      <c:pt idx="6439">
                        <c:v>49.699951171875</c:v>
                      </c:pt>
                      <c:pt idx="6440">
                        <c:v>49.60009765625</c:v>
                      </c:pt>
                      <c:pt idx="6441">
                        <c:v>49.699951171875</c:v>
                      </c:pt>
                      <c:pt idx="6442">
                        <c:v>49.699951171875</c:v>
                      </c:pt>
                      <c:pt idx="6443">
                        <c:v>49.5</c:v>
                      </c:pt>
                      <c:pt idx="6444">
                        <c:v>49.400146484375</c:v>
                      </c:pt>
                      <c:pt idx="6445">
                        <c:v>49.5</c:v>
                      </c:pt>
                      <c:pt idx="6446">
                        <c:v>49.400146484375</c:v>
                      </c:pt>
                      <c:pt idx="6447">
                        <c:v>49.400146484375</c:v>
                      </c:pt>
                      <c:pt idx="6448">
                        <c:v>49.5</c:v>
                      </c:pt>
                      <c:pt idx="6449">
                        <c:v>49.400146484375</c:v>
                      </c:pt>
                      <c:pt idx="6450">
                        <c:v>49.400146484375</c:v>
                      </c:pt>
                      <c:pt idx="6451">
                        <c:v>49.400146484375</c:v>
                      </c:pt>
                      <c:pt idx="6452">
                        <c:v>49.400146484375</c:v>
                      </c:pt>
                      <c:pt idx="6453">
                        <c:v>49.400146484375</c:v>
                      </c:pt>
                      <c:pt idx="6454">
                        <c:v>49.300048828125</c:v>
                      </c:pt>
                      <c:pt idx="6455">
                        <c:v>49.400146484375</c:v>
                      </c:pt>
                      <c:pt idx="6456">
                        <c:v>49.400146484375</c:v>
                      </c:pt>
                      <c:pt idx="6457">
                        <c:v>49.5</c:v>
                      </c:pt>
                      <c:pt idx="6458">
                        <c:v>49.400146484375</c:v>
                      </c:pt>
                      <c:pt idx="6459">
                        <c:v>49.400146484375</c:v>
                      </c:pt>
                      <c:pt idx="6460">
                        <c:v>49.400146484375</c:v>
                      </c:pt>
                      <c:pt idx="6461">
                        <c:v>49.400146484375</c:v>
                      </c:pt>
                      <c:pt idx="6462">
                        <c:v>49.400146484375</c:v>
                      </c:pt>
                      <c:pt idx="6463">
                        <c:v>49.400146484375</c:v>
                      </c:pt>
                      <c:pt idx="6464">
                        <c:v>49.400146484375</c:v>
                      </c:pt>
                      <c:pt idx="6465">
                        <c:v>49.400146484375</c:v>
                      </c:pt>
                      <c:pt idx="6466">
                        <c:v>49.400146484375</c:v>
                      </c:pt>
                      <c:pt idx="6467">
                        <c:v>49.400146484375</c:v>
                      </c:pt>
                      <c:pt idx="6468">
                        <c:v>49.400146484375</c:v>
                      </c:pt>
                      <c:pt idx="6469">
                        <c:v>49.400146484375</c:v>
                      </c:pt>
                      <c:pt idx="6470">
                        <c:v>49.300048828125</c:v>
                      </c:pt>
                      <c:pt idx="6471">
                        <c:v>49.400146484375</c:v>
                      </c:pt>
                      <c:pt idx="6472">
                        <c:v>49.400146484375</c:v>
                      </c:pt>
                      <c:pt idx="6473">
                        <c:v>49.300048828125</c:v>
                      </c:pt>
                      <c:pt idx="6474">
                        <c:v>49.300048828125</c:v>
                      </c:pt>
                      <c:pt idx="6475">
                        <c:v>49.300048828125</c:v>
                      </c:pt>
                      <c:pt idx="6476">
                        <c:v>49.300048828125</c:v>
                      </c:pt>
                      <c:pt idx="6477">
                        <c:v>49.300048828125</c:v>
                      </c:pt>
                      <c:pt idx="6478">
                        <c:v>49.300048828125</c:v>
                      </c:pt>
                      <c:pt idx="6479">
                        <c:v>49.300048828125</c:v>
                      </c:pt>
                      <c:pt idx="6480">
                        <c:v>49.300048828125</c:v>
                      </c:pt>
                      <c:pt idx="6481">
                        <c:v>49.300048828125</c:v>
                      </c:pt>
                      <c:pt idx="6482">
                        <c:v>49.300048828125</c:v>
                      </c:pt>
                      <c:pt idx="6483">
                        <c:v>49.300048828125</c:v>
                      </c:pt>
                      <c:pt idx="6484">
                        <c:v>49.199951171875</c:v>
                      </c:pt>
                      <c:pt idx="6485">
                        <c:v>49.300048828125</c:v>
                      </c:pt>
                      <c:pt idx="6486">
                        <c:v>49.300048828125</c:v>
                      </c:pt>
                      <c:pt idx="6487">
                        <c:v>49.199951171875</c:v>
                      </c:pt>
                      <c:pt idx="6488">
                        <c:v>49.199951171875</c:v>
                      </c:pt>
                      <c:pt idx="6489">
                        <c:v>49.199951171875</c:v>
                      </c:pt>
                      <c:pt idx="6490">
                        <c:v>49.199951171875</c:v>
                      </c:pt>
                      <c:pt idx="6491">
                        <c:v>49.10009765625</c:v>
                      </c:pt>
                      <c:pt idx="6492">
                        <c:v>49.10009765625</c:v>
                      </c:pt>
                      <c:pt idx="6493">
                        <c:v>49.10009765625</c:v>
                      </c:pt>
                      <c:pt idx="6494">
                        <c:v>49.10009765625</c:v>
                      </c:pt>
                      <c:pt idx="6495">
                        <c:v>49.10009765625</c:v>
                      </c:pt>
                      <c:pt idx="6496">
                        <c:v>49.10009765625</c:v>
                      </c:pt>
                      <c:pt idx="6497">
                        <c:v>49.10009765625</c:v>
                      </c:pt>
                      <c:pt idx="6498">
                        <c:v>49.10009765625</c:v>
                      </c:pt>
                      <c:pt idx="6499">
                        <c:v>49.10009765625</c:v>
                      </c:pt>
                      <c:pt idx="6500">
                        <c:v>49.10009765625</c:v>
                      </c:pt>
                      <c:pt idx="6501">
                        <c:v>49.10009765625</c:v>
                      </c:pt>
                      <c:pt idx="6502">
                        <c:v>49</c:v>
                      </c:pt>
                      <c:pt idx="6503">
                        <c:v>49.199951171875</c:v>
                      </c:pt>
                      <c:pt idx="6504">
                        <c:v>49.199951171875</c:v>
                      </c:pt>
                      <c:pt idx="6505">
                        <c:v>49.199951171875</c:v>
                      </c:pt>
                      <c:pt idx="6506">
                        <c:v>49.10009765625</c:v>
                      </c:pt>
                      <c:pt idx="6507">
                        <c:v>49.10009765625</c:v>
                      </c:pt>
                      <c:pt idx="6508">
                        <c:v>49.199951171875</c:v>
                      </c:pt>
                      <c:pt idx="6509">
                        <c:v>49</c:v>
                      </c:pt>
                      <c:pt idx="6510">
                        <c:v>49</c:v>
                      </c:pt>
                      <c:pt idx="6511">
                        <c:v>49</c:v>
                      </c:pt>
                      <c:pt idx="6512">
                        <c:v>48.900146484375</c:v>
                      </c:pt>
                      <c:pt idx="6513">
                        <c:v>48.900146484375</c:v>
                      </c:pt>
                      <c:pt idx="6514">
                        <c:v>48.900146484375</c:v>
                      </c:pt>
                      <c:pt idx="6515">
                        <c:v>48.900146484375</c:v>
                      </c:pt>
                      <c:pt idx="6516">
                        <c:v>49</c:v>
                      </c:pt>
                      <c:pt idx="6517">
                        <c:v>49</c:v>
                      </c:pt>
                      <c:pt idx="6518">
                        <c:v>49</c:v>
                      </c:pt>
                      <c:pt idx="6519">
                        <c:v>49</c:v>
                      </c:pt>
                      <c:pt idx="6520">
                        <c:v>49</c:v>
                      </c:pt>
                      <c:pt idx="6521">
                        <c:v>49</c:v>
                      </c:pt>
                      <c:pt idx="6522">
                        <c:v>49</c:v>
                      </c:pt>
                      <c:pt idx="6523">
                        <c:v>49</c:v>
                      </c:pt>
                      <c:pt idx="6524">
                        <c:v>48.900146484375</c:v>
                      </c:pt>
                      <c:pt idx="6525">
                        <c:v>49</c:v>
                      </c:pt>
                      <c:pt idx="6526">
                        <c:v>48.900146484375</c:v>
                      </c:pt>
                      <c:pt idx="6527">
                        <c:v>48.800048828125</c:v>
                      </c:pt>
                      <c:pt idx="6528">
                        <c:v>48.800048828125</c:v>
                      </c:pt>
                      <c:pt idx="6529">
                        <c:v>48.800048828125</c:v>
                      </c:pt>
                      <c:pt idx="6530">
                        <c:v>48.800048828125</c:v>
                      </c:pt>
                      <c:pt idx="6531">
                        <c:v>48.800048828125</c:v>
                      </c:pt>
                      <c:pt idx="6532">
                        <c:v>48.800048828125</c:v>
                      </c:pt>
                      <c:pt idx="6533">
                        <c:v>48.800048828125</c:v>
                      </c:pt>
                      <c:pt idx="6534">
                        <c:v>48.800048828125</c:v>
                      </c:pt>
                      <c:pt idx="6535">
                        <c:v>48.800048828125</c:v>
                      </c:pt>
                      <c:pt idx="6536">
                        <c:v>48.800048828125</c:v>
                      </c:pt>
                      <c:pt idx="6537">
                        <c:v>48.800048828125</c:v>
                      </c:pt>
                      <c:pt idx="6538">
                        <c:v>48.800048828125</c:v>
                      </c:pt>
                      <c:pt idx="6539">
                        <c:v>48.7001953125</c:v>
                      </c:pt>
                      <c:pt idx="6540">
                        <c:v>48.7001953125</c:v>
                      </c:pt>
                      <c:pt idx="6541">
                        <c:v>48.7001953125</c:v>
                      </c:pt>
                      <c:pt idx="6542">
                        <c:v>48.7001953125</c:v>
                      </c:pt>
                      <c:pt idx="6543">
                        <c:v>48.7001953125</c:v>
                      </c:pt>
                      <c:pt idx="6544">
                        <c:v>48.7001953125</c:v>
                      </c:pt>
                      <c:pt idx="6545">
                        <c:v>48.60009765625</c:v>
                      </c:pt>
                      <c:pt idx="6546">
                        <c:v>48.60009765625</c:v>
                      </c:pt>
                      <c:pt idx="6547">
                        <c:v>48.60009765625</c:v>
                      </c:pt>
                      <c:pt idx="6548">
                        <c:v>48.60009765625</c:v>
                      </c:pt>
                      <c:pt idx="6549">
                        <c:v>48.60009765625</c:v>
                      </c:pt>
                      <c:pt idx="6550">
                        <c:v>48.60009765625</c:v>
                      </c:pt>
                      <c:pt idx="6551">
                        <c:v>48.7001953125</c:v>
                      </c:pt>
                      <c:pt idx="6552">
                        <c:v>48.7001953125</c:v>
                      </c:pt>
                      <c:pt idx="6553">
                        <c:v>48.7001953125</c:v>
                      </c:pt>
                      <c:pt idx="6554">
                        <c:v>48.7001953125</c:v>
                      </c:pt>
                      <c:pt idx="6555">
                        <c:v>48.7001953125</c:v>
                      </c:pt>
                      <c:pt idx="6556">
                        <c:v>48.60009765625</c:v>
                      </c:pt>
                      <c:pt idx="6557">
                        <c:v>48.60009765625</c:v>
                      </c:pt>
                      <c:pt idx="6558">
                        <c:v>48.60009765625</c:v>
                      </c:pt>
                      <c:pt idx="6559">
                        <c:v>48.60009765625</c:v>
                      </c:pt>
                      <c:pt idx="6560">
                        <c:v>48.60009765625</c:v>
                      </c:pt>
                      <c:pt idx="6561">
                        <c:v>48.60009765625</c:v>
                      </c:pt>
                      <c:pt idx="6562">
                        <c:v>48.5</c:v>
                      </c:pt>
                      <c:pt idx="6563">
                        <c:v>48.5</c:v>
                      </c:pt>
                      <c:pt idx="6564">
                        <c:v>48.5</c:v>
                      </c:pt>
                      <c:pt idx="6565">
                        <c:v>48.5</c:v>
                      </c:pt>
                      <c:pt idx="6566">
                        <c:v>48.5</c:v>
                      </c:pt>
                      <c:pt idx="6567">
                        <c:v>48.5</c:v>
                      </c:pt>
                      <c:pt idx="6568">
                        <c:v>48.400146484375</c:v>
                      </c:pt>
                      <c:pt idx="6569">
                        <c:v>48.60009765625</c:v>
                      </c:pt>
                      <c:pt idx="6570">
                        <c:v>48.60009765625</c:v>
                      </c:pt>
                      <c:pt idx="6571">
                        <c:v>48.60009765625</c:v>
                      </c:pt>
                      <c:pt idx="6572">
                        <c:v>48.60009765625</c:v>
                      </c:pt>
                      <c:pt idx="6573">
                        <c:v>48.5</c:v>
                      </c:pt>
                      <c:pt idx="6574">
                        <c:v>48.60009765625</c:v>
                      </c:pt>
                      <c:pt idx="6575">
                        <c:v>48.60009765625</c:v>
                      </c:pt>
                      <c:pt idx="6576">
                        <c:v>48.5</c:v>
                      </c:pt>
                      <c:pt idx="6577">
                        <c:v>48.5</c:v>
                      </c:pt>
                      <c:pt idx="6578">
                        <c:v>48.5</c:v>
                      </c:pt>
                      <c:pt idx="6579">
                        <c:v>48.5</c:v>
                      </c:pt>
                      <c:pt idx="6580">
                        <c:v>48.400146484375</c:v>
                      </c:pt>
                      <c:pt idx="6581">
                        <c:v>48.400146484375</c:v>
                      </c:pt>
                      <c:pt idx="6582">
                        <c:v>48.5</c:v>
                      </c:pt>
                      <c:pt idx="6583">
                        <c:v>48.5</c:v>
                      </c:pt>
                      <c:pt idx="6584">
                        <c:v>48.400146484375</c:v>
                      </c:pt>
                      <c:pt idx="6585">
                        <c:v>48.400146484375</c:v>
                      </c:pt>
                      <c:pt idx="6586">
                        <c:v>48.400146484375</c:v>
                      </c:pt>
                      <c:pt idx="6587">
                        <c:v>48.300048828125</c:v>
                      </c:pt>
                      <c:pt idx="6588">
                        <c:v>48.400146484375</c:v>
                      </c:pt>
                      <c:pt idx="6589">
                        <c:v>48.400146484375</c:v>
                      </c:pt>
                      <c:pt idx="6590">
                        <c:v>48.300048828125</c:v>
                      </c:pt>
                      <c:pt idx="6591">
                        <c:v>48.300048828125</c:v>
                      </c:pt>
                      <c:pt idx="6592">
                        <c:v>48.300048828125</c:v>
                      </c:pt>
                      <c:pt idx="6593">
                        <c:v>48.300048828125</c:v>
                      </c:pt>
                      <c:pt idx="6594">
                        <c:v>48.300048828125</c:v>
                      </c:pt>
                      <c:pt idx="6595">
                        <c:v>48.400146484375</c:v>
                      </c:pt>
                      <c:pt idx="6596">
                        <c:v>48.300048828125</c:v>
                      </c:pt>
                      <c:pt idx="6597">
                        <c:v>48.300048828125</c:v>
                      </c:pt>
                      <c:pt idx="6598">
                        <c:v>48.300048828125</c:v>
                      </c:pt>
                      <c:pt idx="6599">
                        <c:v>48.300048828125</c:v>
                      </c:pt>
                      <c:pt idx="6600">
                        <c:v>48.400146484375</c:v>
                      </c:pt>
                      <c:pt idx="6601">
                        <c:v>48.400146484375</c:v>
                      </c:pt>
                      <c:pt idx="6602">
                        <c:v>48.400146484375</c:v>
                      </c:pt>
                      <c:pt idx="6603">
                        <c:v>48.300048828125</c:v>
                      </c:pt>
                      <c:pt idx="6604">
                        <c:v>48.300048828125</c:v>
                      </c:pt>
                      <c:pt idx="6605">
                        <c:v>48.2001953125</c:v>
                      </c:pt>
                      <c:pt idx="6606">
                        <c:v>48.2001953125</c:v>
                      </c:pt>
                      <c:pt idx="6607">
                        <c:v>48.2001953125</c:v>
                      </c:pt>
                      <c:pt idx="6608">
                        <c:v>48.2001953125</c:v>
                      </c:pt>
                      <c:pt idx="6609">
                        <c:v>48.2001953125</c:v>
                      </c:pt>
                      <c:pt idx="6610">
                        <c:v>48.2001953125</c:v>
                      </c:pt>
                      <c:pt idx="6611">
                        <c:v>48.2001953125</c:v>
                      </c:pt>
                      <c:pt idx="6612">
                        <c:v>48.2001953125</c:v>
                      </c:pt>
                      <c:pt idx="6613">
                        <c:v>48.2001953125</c:v>
                      </c:pt>
                      <c:pt idx="6614">
                        <c:v>48.10009765625</c:v>
                      </c:pt>
                      <c:pt idx="6615">
                        <c:v>48.2001953125</c:v>
                      </c:pt>
                      <c:pt idx="6616">
                        <c:v>48.2001953125</c:v>
                      </c:pt>
                      <c:pt idx="6617">
                        <c:v>48.300048828125</c:v>
                      </c:pt>
                      <c:pt idx="6618">
                        <c:v>48.300048828125</c:v>
                      </c:pt>
                      <c:pt idx="6619">
                        <c:v>48.300048828125</c:v>
                      </c:pt>
                      <c:pt idx="6620">
                        <c:v>48.300048828125</c:v>
                      </c:pt>
                      <c:pt idx="6621">
                        <c:v>48.300048828125</c:v>
                      </c:pt>
                      <c:pt idx="6622">
                        <c:v>48.2001953125</c:v>
                      </c:pt>
                      <c:pt idx="6623">
                        <c:v>48.2001953125</c:v>
                      </c:pt>
                      <c:pt idx="6624">
                        <c:v>48.2001953125</c:v>
                      </c:pt>
                      <c:pt idx="6625">
                        <c:v>48.2001953125</c:v>
                      </c:pt>
                      <c:pt idx="6626">
                        <c:v>48.2001953125</c:v>
                      </c:pt>
                      <c:pt idx="6627">
                        <c:v>48.2001953125</c:v>
                      </c:pt>
                      <c:pt idx="6628">
                        <c:v>48.10009765625</c:v>
                      </c:pt>
                      <c:pt idx="6629">
                        <c:v>48.2001953125</c:v>
                      </c:pt>
                      <c:pt idx="6630">
                        <c:v>48.10009765625</c:v>
                      </c:pt>
                      <c:pt idx="6631">
                        <c:v>48.10009765625</c:v>
                      </c:pt>
                      <c:pt idx="6632">
                        <c:v>48.10009765625</c:v>
                      </c:pt>
                      <c:pt idx="6633">
                        <c:v>48.10009765625</c:v>
                      </c:pt>
                      <c:pt idx="6634">
                        <c:v>48</c:v>
                      </c:pt>
                      <c:pt idx="6635">
                        <c:v>48.10009765625</c:v>
                      </c:pt>
                      <c:pt idx="6636">
                        <c:v>47.900146484375</c:v>
                      </c:pt>
                      <c:pt idx="6637">
                        <c:v>48</c:v>
                      </c:pt>
                      <c:pt idx="6638">
                        <c:v>48</c:v>
                      </c:pt>
                      <c:pt idx="6639">
                        <c:v>48</c:v>
                      </c:pt>
                      <c:pt idx="6640">
                        <c:v>47.900146484375</c:v>
                      </c:pt>
                      <c:pt idx="6641">
                        <c:v>47.900146484375</c:v>
                      </c:pt>
                      <c:pt idx="6642">
                        <c:v>48</c:v>
                      </c:pt>
                      <c:pt idx="6643">
                        <c:v>48</c:v>
                      </c:pt>
                      <c:pt idx="6644">
                        <c:v>48</c:v>
                      </c:pt>
                      <c:pt idx="6645">
                        <c:v>48</c:v>
                      </c:pt>
                      <c:pt idx="6646">
                        <c:v>48</c:v>
                      </c:pt>
                      <c:pt idx="6647">
                        <c:v>48</c:v>
                      </c:pt>
                      <c:pt idx="6648">
                        <c:v>48</c:v>
                      </c:pt>
                      <c:pt idx="6649">
                        <c:v>48</c:v>
                      </c:pt>
                      <c:pt idx="6650">
                        <c:v>47.900146484375</c:v>
                      </c:pt>
                      <c:pt idx="6651">
                        <c:v>47.900146484375</c:v>
                      </c:pt>
                      <c:pt idx="6652">
                        <c:v>47.900146484375</c:v>
                      </c:pt>
                      <c:pt idx="6653">
                        <c:v>48</c:v>
                      </c:pt>
                      <c:pt idx="6654">
                        <c:v>47.900146484375</c:v>
                      </c:pt>
                      <c:pt idx="6655">
                        <c:v>47.900146484375</c:v>
                      </c:pt>
                      <c:pt idx="6656">
                        <c:v>47.900146484375</c:v>
                      </c:pt>
                      <c:pt idx="6657">
                        <c:v>47.900146484375</c:v>
                      </c:pt>
                      <c:pt idx="6658">
                        <c:v>47.900146484375</c:v>
                      </c:pt>
                      <c:pt idx="6659">
                        <c:v>47.900146484375</c:v>
                      </c:pt>
                      <c:pt idx="6660">
                        <c:v>48</c:v>
                      </c:pt>
                      <c:pt idx="6661">
                        <c:v>48</c:v>
                      </c:pt>
                      <c:pt idx="6662">
                        <c:v>48</c:v>
                      </c:pt>
                      <c:pt idx="6663">
                        <c:v>48</c:v>
                      </c:pt>
                      <c:pt idx="6664">
                        <c:v>48</c:v>
                      </c:pt>
                      <c:pt idx="6665">
                        <c:v>47.800048828125</c:v>
                      </c:pt>
                      <c:pt idx="6666">
                        <c:v>47.7001953125</c:v>
                      </c:pt>
                      <c:pt idx="6667">
                        <c:v>47.800048828125</c:v>
                      </c:pt>
                      <c:pt idx="6668">
                        <c:v>47.7001953125</c:v>
                      </c:pt>
                      <c:pt idx="6669">
                        <c:v>47.7001953125</c:v>
                      </c:pt>
                      <c:pt idx="6670">
                        <c:v>47.7001953125</c:v>
                      </c:pt>
                      <c:pt idx="6671">
                        <c:v>47.7001953125</c:v>
                      </c:pt>
                      <c:pt idx="6672">
                        <c:v>48</c:v>
                      </c:pt>
                      <c:pt idx="6673">
                        <c:v>47.900146484375</c:v>
                      </c:pt>
                      <c:pt idx="6674">
                        <c:v>48</c:v>
                      </c:pt>
                      <c:pt idx="6675">
                        <c:v>48</c:v>
                      </c:pt>
                      <c:pt idx="6676">
                        <c:v>47.900146484375</c:v>
                      </c:pt>
                      <c:pt idx="6677">
                        <c:v>47.900146484375</c:v>
                      </c:pt>
                      <c:pt idx="6678">
                        <c:v>47.800048828125</c:v>
                      </c:pt>
                      <c:pt idx="6679">
                        <c:v>47.800048828125</c:v>
                      </c:pt>
                      <c:pt idx="6680">
                        <c:v>47.7001953125</c:v>
                      </c:pt>
                      <c:pt idx="6681">
                        <c:v>47.7001953125</c:v>
                      </c:pt>
                      <c:pt idx="6682">
                        <c:v>47.800048828125</c:v>
                      </c:pt>
                      <c:pt idx="6683">
                        <c:v>47.800048828125</c:v>
                      </c:pt>
                      <c:pt idx="6684">
                        <c:v>47.800048828125</c:v>
                      </c:pt>
                      <c:pt idx="6685">
                        <c:v>47.800048828125</c:v>
                      </c:pt>
                      <c:pt idx="6686">
                        <c:v>47.800048828125</c:v>
                      </c:pt>
                      <c:pt idx="6687">
                        <c:v>47.7001953125</c:v>
                      </c:pt>
                      <c:pt idx="6688">
                        <c:v>47.7001953125</c:v>
                      </c:pt>
                      <c:pt idx="6689">
                        <c:v>47.7001953125</c:v>
                      </c:pt>
                      <c:pt idx="6690">
                        <c:v>47.60009765625</c:v>
                      </c:pt>
                      <c:pt idx="6691">
                        <c:v>47.60009765625</c:v>
                      </c:pt>
                      <c:pt idx="6692">
                        <c:v>47.60009765625</c:v>
                      </c:pt>
                      <c:pt idx="6693">
                        <c:v>47.60009765625</c:v>
                      </c:pt>
                      <c:pt idx="6694">
                        <c:v>47.5</c:v>
                      </c:pt>
                      <c:pt idx="6695">
                        <c:v>47.5</c:v>
                      </c:pt>
                      <c:pt idx="6696">
                        <c:v>47.5</c:v>
                      </c:pt>
                      <c:pt idx="6697">
                        <c:v>47.5</c:v>
                      </c:pt>
                      <c:pt idx="6698">
                        <c:v>47.400146484375</c:v>
                      </c:pt>
                      <c:pt idx="6699">
                        <c:v>47.5</c:v>
                      </c:pt>
                      <c:pt idx="6700">
                        <c:v>47.5</c:v>
                      </c:pt>
                      <c:pt idx="6701">
                        <c:v>47.60009765625</c:v>
                      </c:pt>
                      <c:pt idx="6702">
                        <c:v>47.5</c:v>
                      </c:pt>
                      <c:pt idx="6703">
                        <c:v>47.60009765625</c:v>
                      </c:pt>
                      <c:pt idx="6704">
                        <c:v>47.5</c:v>
                      </c:pt>
                      <c:pt idx="6705">
                        <c:v>47.5</c:v>
                      </c:pt>
                      <c:pt idx="6706">
                        <c:v>47.5</c:v>
                      </c:pt>
                      <c:pt idx="6707">
                        <c:v>47.5</c:v>
                      </c:pt>
                      <c:pt idx="6708">
                        <c:v>47.60009765625</c:v>
                      </c:pt>
                      <c:pt idx="6709">
                        <c:v>47.60009765625</c:v>
                      </c:pt>
                      <c:pt idx="6710">
                        <c:v>47.60009765625</c:v>
                      </c:pt>
                      <c:pt idx="6711">
                        <c:v>47.60009765625</c:v>
                      </c:pt>
                      <c:pt idx="6712">
                        <c:v>47.60009765625</c:v>
                      </c:pt>
                      <c:pt idx="6713">
                        <c:v>47.60009765625</c:v>
                      </c:pt>
                      <c:pt idx="6714">
                        <c:v>47.60009765625</c:v>
                      </c:pt>
                      <c:pt idx="6715">
                        <c:v>47.5</c:v>
                      </c:pt>
                      <c:pt idx="6716">
                        <c:v>47.5</c:v>
                      </c:pt>
                      <c:pt idx="6717">
                        <c:v>47.60009765625</c:v>
                      </c:pt>
                      <c:pt idx="6718">
                        <c:v>47.5</c:v>
                      </c:pt>
                      <c:pt idx="6719">
                        <c:v>47.5</c:v>
                      </c:pt>
                      <c:pt idx="6720">
                        <c:v>47.400146484375</c:v>
                      </c:pt>
                      <c:pt idx="6721">
                        <c:v>47.400146484375</c:v>
                      </c:pt>
                      <c:pt idx="6722">
                        <c:v>47.400146484375</c:v>
                      </c:pt>
                      <c:pt idx="6723">
                        <c:v>47.400146484375</c:v>
                      </c:pt>
                      <c:pt idx="6724">
                        <c:v>47.400146484375</c:v>
                      </c:pt>
                      <c:pt idx="6725">
                        <c:v>47.400146484375</c:v>
                      </c:pt>
                      <c:pt idx="6726">
                        <c:v>47.400146484375</c:v>
                      </c:pt>
                      <c:pt idx="6727">
                        <c:v>47.400146484375</c:v>
                      </c:pt>
                      <c:pt idx="6728">
                        <c:v>47.400146484375</c:v>
                      </c:pt>
                      <c:pt idx="6729">
                        <c:v>47.400146484375</c:v>
                      </c:pt>
                      <c:pt idx="6730">
                        <c:v>47.400146484375</c:v>
                      </c:pt>
                      <c:pt idx="6731">
                        <c:v>47.400146484375</c:v>
                      </c:pt>
                      <c:pt idx="6732">
                        <c:v>47.400146484375</c:v>
                      </c:pt>
                      <c:pt idx="6733">
                        <c:v>47.400146484375</c:v>
                      </c:pt>
                      <c:pt idx="6734">
                        <c:v>47.400146484375</c:v>
                      </c:pt>
                      <c:pt idx="6735">
                        <c:v>47.400146484375</c:v>
                      </c:pt>
                      <c:pt idx="6736">
                        <c:v>47.400146484375</c:v>
                      </c:pt>
                      <c:pt idx="6737">
                        <c:v>47.300048828125</c:v>
                      </c:pt>
                      <c:pt idx="6738">
                        <c:v>47.5</c:v>
                      </c:pt>
                      <c:pt idx="6739">
                        <c:v>47.400146484375</c:v>
                      </c:pt>
                      <c:pt idx="6740">
                        <c:v>47.400146484375</c:v>
                      </c:pt>
                      <c:pt idx="6741">
                        <c:v>47.400146484375</c:v>
                      </c:pt>
                      <c:pt idx="6742">
                        <c:v>47.400146484375</c:v>
                      </c:pt>
                      <c:pt idx="6743">
                        <c:v>47.300048828125</c:v>
                      </c:pt>
                      <c:pt idx="6744">
                        <c:v>47.300048828125</c:v>
                      </c:pt>
                      <c:pt idx="6745">
                        <c:v>47.400146484375</c:v>
                      </c:pt>
                      <c:pt idx="6746">
                        <c:v>47.300048828125</c:v>
                      </c:pt>
                      <c:pt idx="6747">
                        <c:v>47.300048828125</c:v>
                      </c:pt>
                      <c:pt idx="6748">
                        <c:v>47.300048828125</c:v>
                      </c:pt>
                      <c:pt idx="6749">
                        <c:v>47.300048828125</c:v>
                      </c:pt>
                      <c:pt idx="6750">
                        <c:v>47.400146484375</c:v>
                      </c:pt>
                      <c:pt idx="6751">
                        <c:v>47.5</c:v>
                      </c:pt>
                      <c:pt idx="6752">
                        <c:v>47.400146484375</c:v>
                      </c:pt>
                      <c:pt idx="6753">
                        <c:v>47.400146484375</c:v>
                      </c:pt>
                      <c:pt idx="6754">
                        <c:v>47.400146484375</c:v>
                      </c:pt>
                      <c:pt idx="6755">
                        <c:v>47.400146484375</c:v>
                      </c:pt>
                      <c:pt idx="6756">
                        <c:v>47.300048828125</c:v>
                      </c:pt>
                      <c:pt idx="6757">
                        <c:v>47.300048828125</c:v>
                      </c:pt>
                      <c:pt idx="6758">
                        <c:v>47.300048828125</c:v>
                      </c:pt>
                      <c:pt idx="6759">
                        <c:v>47.2001953125</c:v>
                      </c:pt>
                      <c:pt idx="6760">
                        <c:v>47.2001953125</c:v>
                      </c:pt>
                      <c:pt idx="6761">
                        <c:v>47.2001953125</c:v>
                      </c:pt>
                      <c:pt idx="6762">
                        <c:v>47.300048828125</c:v>
                      </c:pt>
                      <c:pt idx="6763">
                        <c:v>47.2001953125</c:v>
                      </c:pt>
                      <c:pt idx="6764">
                        <c:v>47.2001953125</c:v>
                      </c:pt>
                      <c:pt idx="6765">
                        <c:v>47.2001953125</c:v>
                      </c:pt>
                      <c:pt idx="6766">
                        <c:v>47.300048828125</c:v>
                      </c:pt>
                      <c:pt idx="6767">
                        <c:v>47.2001953125</c:v>
                      </c:pt>
                      <c:pt idx="6768">
                        <c:v>47.10009765625</c:v>
                      </c:pt>
                      <c:pt idx="6769">
                        <c:v>47.10009765625</c:v>
                      </c:pt>
                      <c:pt idx="6770">
                        <c:v>47.10009765625</c:v>
                      </c:pt>
                      <c:pt idx="6771">
                        <c:v>47.10009765625</c:v>
                      </c:pt>
                      <c:pt idx="6772">
                        <c:v>47.10009765625</c:v>
                      </c:pt>
                      <c:pt idx="6773">
                        <c:v>47.10009765625</c:v>
                      </c:pt>
                      <c:pt idx="6774">
                        <c:v>47.000244140625</c:v>
                      </c:pt>
                      <c:pt idx="6775">
                        <c:v>47.10009765625</c:v>
                      </c:pt>
                      <c:pt idx="6776">
                        <c:v>47.000244140625</c:v>
                      </c:pt>
                      <c:pt idx="6777">
                        <c:v>47.000244140625</c:v>
                      </c:pt>
                      <c:pt idx="6778">
                        <c:v>47.10009765625</c:v>
                      </c:pt>
                      <c:pt idx="6779">
                        <c:v>47.000244140625</c:v>
                      </c:pt>
                      <c:pt idx="6780">
                        <c:v>46.900146484375</c:v>
                      </c:pt>
                      <c:pt idx="6781">
                        <c:v>46.900146484375</c:v>
                      </c:pt>
                      <c:pt idx="6782">
                        <c:v>47.000244140625</c:v>
                      </c:pt>
                      <c:pt idx="6783">
                        <c:v>46.900146484375</c:v>
                      </c:pt>
                      <c:pt idx="6784">
                        <c:v>46.900146484375</c:v>
                      </c:pt>
                      <c:pt idx="6785">
                        <c:v>46.900146484375</c:v>
                      </c:pt>
                      <c:pt idx="6786">
                        <c:v>47.10009765625</c:v>
                      </c:pt>
                      <c:pt idx="6787">
                        <c:v>47.10009765625</c:v>
                      </c:pt>
                      <c:pt idx="6788">
                        <c:v>47.10009765625</c:v>
                      </c:pt>
                      <c:pt idx="6789">
                        <c:v>47.000244140625</c:v>
                      </c:pt>
                      <c:pt idx="6790">
                        <c:v>47.000244140625</c:v>
                      </c:pt>
                      <c:pt idx="6791">
                        <c:v>47.10009765625</c:v>
                      </c:pt>
                      <c:pt idx="6792">
                        <c:v>47.10009765625</c:v>
                      </c:pt>
                      <c:pt idx="6793">
                        <c:v>47.10009765625</c:v>
                      </c:pt>
                      <c:pt idx="6794">
                        <c:v>47.000244140625</c:v>
                      </c:pt>
                      <c:pt idx="6795">
                        <c:v>47.10009765625</c:v>
                      </c:pt>
                      <c:pt idx="6796">
                        <c:v>47.000244140625</c:v>
                      </c:pt>
                      <c:pt idx="6797">
                        <c:v>47.000244140625</c:v>
                      </c:pt>
                      <c:pt idx="6798">
                        <c:v>46.900146484375</c:v>
                      </c:pt>
                      <c:pt idx="6799">
                        <c:v>47.000244140625</c:v>
                      </c:pt>
                      <c:pt idx="6800">
                        <c:v>47.000244140625</c:v>
                      </c:pt>
                      <c:pt idx="6801">
                        <c:v>46.900146484375</c:v>
                      </c:pt>
                      <c:pt idx="6802">
                        <c:v>46.900146484375</c:v>
                      </c:pt>
                      <c:pt idx="6803">
                        <c:v>46.900146484375</c:v>
                      </c:pt>
                      <c:pt idx="6804">
                        <c:v>46.800048828125</c:v>
                      </c:pt>
                      <c:pt idx="6805">
                        <c:v>46.800048828125</c:v>
                      </c:pt>
                      <c:pt idx="6806">
                        <c:v>46.800048828125</c:v>
                      </c:pt>
                      <c:pt idx="6807">
                        <c:v>46.800048828125</c:v>
                      </c:pt>
                      <c:pt idx="6808">
                        <c:v>46.800048828125</c:v>
                      </c:pt>
                      <c:pt idx="6809">
                        <c:v>46.800048828125</c:v>
                      </c:pt>
                      <c:pt idx="6810">
                        <c:v>46.900146484375</c:v>
                      </c:pt>
                      <c:pt idx="6811">
                        <c:v>46.900146484375</c:v>
                      </c:pt>
                      <c:pt idx="6812">
                        <c:v>46.800048828125</c:v>
                      </c:pt>
                      <c:pt idx="6813">
                        <c:v>46.900146484375</c:v>
                      </c:pt>
                      <c:pt idx="6814">
                        <c:v>46.900146484375</c:v>
                      </c:pt>
                      <c:pt idx="6815">
                        <c:v>46.900146484375</c:v>
                      </c:pt>
                      <c:pt idx="6816">
                        <c:v>46.800048828125</c:v>
                      </c:pt>
                      <c:pt idx="6817">
                        <c:v>46.800048828125</c:v>
                      </c:pt>
                      <c:pt idx="6818">
                        <c:v>46.800048828125</c:v>
                      </c:pt>
                      <c:pt idx="6819">
                        <c:v>46.7001953125</c:v>
                      </c:pt>
                      <c:pt idx="6820">
                        <c:v>46.7001953125</c:v>
                      </c:pt>
                      <c:pt idx="6821">
                        <c:v>46.7001953125</c:v>
                      </c:pt>
                      <c:pt idx="6822">
                        <c:v>46.7001953125</c:v>
                      </c:pt>
                      <c:pt idx="6823">
                        <c:v>46.800048828125</c:v>
                      </c:pt>
                      <c:pt idx="6824">
                        <c:v>46.800048828125</c:v>
                      </c:pt>
                      <c:pt idx="6825">
                        <c:v>46.900146484375</c:v>
                      </c:pt>
                      <c:pt idx="6826">
                        <c:v>46.800048828125</c:v>
                      </c:pt>
                      <c:pt idx="6827">
                        <c:v>46.900146484375</c:v>
                      </c:pt>
                      <c:pt idx="6828">
                        <c:v>46.7001953125</c:v>
                      </c:pt>
                      <c:pt idx="6829">
                        <c:v>46.7001953125</c:v>
                      </c:pt>
                      <c:pt idx="6830">
                        <c:v>46.7001953125</c:v>
                      </c:pt>
                      <c:pt idx="6831">
                        <c:v>46.7001953125</c:v>
                      </c:pt>
                      <c:pt idx="6832">
                        <c:v>46.7001953125</c:v>
                      </c:pt>
                      <c:pt idx="6833">
                        <c:v>46.7001953125</c:v>
                      </c:pt>
                      <c:pt idx="6834">
                        <c:v>46.7001953125</c:v>
                      </c:pt>
                      <c:pt idx="6835">
                        <c:v>46.7001953125</c:v>
                      </c:pt>
                      <c:pt idx="6836">
                        <c:v>46.7001953125</c:v>
                      </c:pt>
                      <c:pt idx="6837">
                        <c:v>46.7001953125</c:v>
                      </c:pt>
                      <c:pt idx="6838">
                        <c:v>46.7001953125</c:v>
                      </c:pt>
                      <c:pt idx="6839">
                        <c:v>46.7001953125</c:v>
                      </c:pt>
                      <c:pt idx="6840">
                        <c:v>46.7001953125</c:v>
                      </c:pt>
                      <c:pt idx="6841">
                        <c:v>46.7001953125</c:v>
                      </c:pt>
                      <c:pt idx="6842">
                        <c:v>46.7001953125</c:v>
                      </c:pt>
                      <c:pt idx="6843">
                        <c:v>46.7001953125</c:v>
                      </c:pt>
                      <c:pt idx="6844">
                        <c:v>46.7001953125</c:v>
                      </c:pt>
                      <c:pt idx="6845">
                        <c:v>46.60009765625</c:v>
                      </c:pt>
                      <c:pt idx="6846">
                        <c:v>46.60009765625</c:v>
                      </c:pt>
                      <c:pt idx="6847">
                        <c:v>46.60009765625</c:v>
                      </c:pt>
                      <c:pt idx="6848">
                        <c:v>46.60009765625</c:v>
                      </c:pt>
                      <c:pt idx="6849">
                        <c:v>46.500244140625</c:v>
                      </c:pt>
                      <c:pt idx="6850">
                        <c:v>46.60009765625</c:v>
                      </c:pt>
                      <c:pt idx="6851">
                        <c:v>46.500244140625</c:v>
                      </c:pt>
                      <c:pt idx="6852">
                        <c:v>46.60009765625</c:v>
                      </c:pt>
                      <c:pt idx="6853">
                        <c:v>46.60009765625</c:v>
                      </c:pt>
                      <c:pt idx="6854">
                        <c:v>46.60009765625</c:v>
                      </c:pt>
                      <c:pt idx="6855">
                        <c:v>46.500244140625</c:v>
                      </c:pt>
                      <c:pt idx="6856">
                        <c:v>46.60009765625</c:v>
                      </c:pt>
                      <c:pt idx="6857">
                        <c:v>46.500244140625</c:v>
                      </c:pt>
                      <c:pt idx="6858">
                        <c:v>46.500244140625</c:v>
                      </c:pt>
                      <c:pt idx="6859">
                        <c:v>46.500244140625</c:v>
                      </c:pt>
                      <c:pt idx="6860">
                        <c:v>46.500244140625</c:v>
                      </c:pt>
                      <c:pt idx="6861">
                        <c:v>46.400146484375</c:v>
                      </c:pt>
                      <c:pt idx="6862">
                        <c:v>46.500244140625</c:v>
                      </c:pt>
                      <c:pt idx="6863">
                        <c:v>46.500244140625</c:v>
                      </c:pt>
                      <c:pt idx="6864">
                        <c:v>46.500244140625</c:v>
                      </c:pt>
                      <c:pt idx="6865">
                        <c:v>46.500244140625</c:v>
                      </c:pt>
                      <c:pt idx="6866">
                        <c:v>46.500244140625</c:v>
                      </c:pt>
                      <c:pt idx="6867">
                        <c:v>46.500244140625</c:v>
                      </c:pt>
                      <c:pt idx="6868">
                        <c:v>46.500244140625</c:v>
                      </c:pt>
                      <c:pt idx="6869">
                        <c:v>46.500244140625</c:v>
                      </c:pt>
                      <c:pt idx="6870">
                        <c:v>46.500244140625</c:v>
                      </c:pt>
                      <c:pt idx="6871">
                        <c:v>46.500244140625</c:v>
                      </c:pt>
                      <c:pt idx="6872">
                        <c:v>46.500244140625</c:v>
                      </c:pt>
                      <c:pt idx="6873">
                        <c:v>46.500244140625</c:v>
                      </c:pt>
                      <c:pt idx="6874">
                        <c:v>46.500244140625</c:v>
                      </c:pt>
                      <c:pt idx="6875">
                        <c:v>46.400146484375</c:v>
                      </c:pt>
                      <c:pt idx="6876">
                        <c:v>46.500244140625</c:v>
                      </c:pt>
                      <c:pt idx="6877">
                        <c:v>46.400146484375</c:v>
                      </c:pt>
                      <c:pt idx="6878">
                        <c:v>46.400146484375</c:v>
                      </c:pt>
                      <c:pt idx="6879">
                        <c:v>46.500244140625</c:v>
                      </c:pt>
                      <c:pt idx="6880">
                        <c:v>46.400146484375</c:v>
                      </c:pt>
                      <c:pt idx="6881">
                        <c:v>46.400146484375</c:v>
                      </c:pt>
                      <c:pt idx="6882">
                        <c:v>46.500244140625</c:v>
                      </c:pt>
                      <c:pt idx="6883">
                        <c:v>46.500244140625</c:v>
                      </c:pt>
                      <c:pt idx="6884">
                        <c:v>46.500244140625</c:v>
                      </c:pt>
                      <c:pt idx="6885">
                        <c:v>46.400146484375</c:v>
                      </c:pt>
                      <c:pt idx="6886">
                        <c:v>46.400146484375</c:v>
                      </c:pt>
                      <c:pt idx="6887">
                        <c:v>46.500244140625</c:v>
                      </c:pt>
                      <c:pt idx="6888">
                        <c:v>46.400146484375</c:v>
                      </c:pt>
                      <c:pt idx="6889">
                        <c:v>46.400146484375</c:v>
                      </c:pt>
                      <c:pt idx="6890">
                        <c:v>46.400146484375</c:v>
                      </c:pt>
                      <c:pt idx="6891">
                        <c:v>46.400146484375</c:v>
                      </c:pt>
                      <c:pt idx="6892">
                        <c:v>46.400146484375</c:v>
                      </c:pt>
                      <c:pt idx="6893">
                        <c:v>46.400146484375</c:v>
                      </c:pt>
                      <c:pt idx="6894">
                        <c:v>46.300048828125</c:v>
                      </c:pt>
                      <c:pt idx="6895">
                        <c:v>46.300048828125</c:v>
                      </c:pt>
                      <c:pt idx="6896">
                        <c:v>46.300048828125</c:v>
                      </c:pt>
                      <c:pt idx="6897">
                        <c:v>46.300048828125</c:v>
                      </c:pt>
                      <c:pt idx="6898">
                        <c:v>46.300048828125</c:v>
                      </c:pt>
                      <c:pt idx="6899">
                        <c:v>46.300048828125</c:v>
                      </c:pt>
                      <c:pt idx="6900">
                        <c:v>46.300048828125</c:v>
                      </c:pt>
                      <c:pt idx="6901">
                        <c:v>46.2001953125</c:v>
                      </c:pt>
                      <c:pt idx="6902">
                        <c:v>46.300048828125</c:v>
                      </c:pt>
                      <c:pt idx="6903">
                        <c:v>46.300048828125</c:v>
                      </c:pt>
                      <c:pt idx="6904">
                        <c:v>46.300048828125</c:v>
                      </c:pt>
                      <c:pt idx="6905">
                        <c:v>46.300048828125</c:v>
                      </c:pt>
                      <c:pt idx="6906">
                        <c:v>46.2001953125</c:v>
                      </c:pt>
                      <c:pt idx="6907">
                        <c:v>46.10009765625</c:v>
                      </c:pt>
                      <c:pt idx="6908">
                        <c:v>46.10009765625</c:v>
                      </c:pt>
                      <c:pt idx="6909">
                        <c:v>46.10009765625</c:v>
                      </c:pt>
                      <c:pt idx="6910">
                        <c:v>46.10009765625</c:v>
                      </c:pt>
                      <c:pt idx="6911">
                        <c:v>46.10009765625</c:v>
                      </c:pt>
                      <c:pt idx="6912">
                        <c:v>46.10009765625</c:v>
                      </c:pt>
                      <c:pt idx="6913">
                        <c:v>46.2001953125</c:v>
                      </c:pt>
                      <c:pt idx="6914">
                        <c:v>46.2001953125</c:v>
                      </c:pt>
                      <c:pt idx="6915">
                        <c:v>46.10009765625</c:v>
                      </c:pt>
                      <c:pt idx="6916">
                        <c:v>46.2001953125</c:v>
                      </c:pt>
                      <c:pt idx="6917">
                        <c:v>46.10009765625</c:v>
                      </c:pt>
                      <c:pt idx="6918">
                        <c:v>46.10009765625</c:v>
                      </c:pt>
                      <c:pt idx="6919">
                        <c:v>46.2001953125</c:v>
                      </c:pt>
                      <c:pt idx="6920">
                        <c:v>46.10009765625</c:v>
                      </c:pt>
                      <c:pt idx="6921">
                        <c:v>46.10009765625</c:v>
                      </c:pt>
                      <c:pt idx="6922">
                        <c:v>46.2001953125</c:v>
                      </c:pt>
                      <c:pt idx="6923">
                        <c:v>46.10009765625</c:v>
                      </c:pt>
                      <c:pt idx="6924">
                        <c:v>46.10009765625</c:v>
                      </c:pt>
                      <c:pt idx="6925">
                        <c:v>46.2001953125</c:v>
                      </c:pt>
                      <c:pt idx="6926">
                        <c:v>46.10009765625</c:v>
                      </c:pt>
                      <c:pt idx="6927">
                        <c:v>46.2001953125</c:v>
                      </c:pt>
                      <c:pt idx="6928">
                        <c:v>46.2001953125</c:v>
                      </c:pt>
                      <c:pt idx="6929">
                        <c:v>46.10009765625</c:v>
                      </c:pt>
                      <c:pt idx="6930">
                        <c:v>46.2001953125</c:v>
                      </c:pt>
                      <c:pt idx="6931">
                        <c:v>46.10009765625</c:v>
                      </c:pt>
                      <c:pt idx="6932">
                        <c:v>46.000244140625</c:v>
                      </c:pt>
                      <c:pt idx="6933">
                        <c:v>46.10009765625</c:v>
                      </c:pt>
                      <c:pt idx="6934">
                        <c:v>46.000244140625</c:v>
                      </c:pt>
                      <c:pt idx="6935">
                        <c:v>46.000244140625</c:v>
                      </c:pt>
                      <c:pt idx="6936">
                        <c:v>46.10009765625</c:v>
                      </c:pt>
                      <c:pt idx="6937">
                        <c:v>46.10009765625</c:v>
                      </c:pt>
                      <c:pt idx="6938">
                        <c:v>46.10009765625</c:v>
                      </c:pt>
                      <c:pt idx="6939">
                        <c:v>46.10009765625</c:v>
                      </c:pt>
                      <c:pt idx="6940">
                        <c:v>46.10009765625</c:v>
                      </c:pt>
                      <c:pt idx="6941">
                        <c:v>46.10009765625</c:v>
                      </c:pt>
                      <c:pt idx="6942">
                        <c:v>46.10009765625</c:v>
                      </c:pt>
                      <c:pt idx="6943">
                        <c:v>46.000244140625</c:v>
                      </c:pt>
                      <c:pt idx="6944">
                        <c:v>45.900146484375</c:v>
                      </c:pt>
                      <c:pt idx="6945">
                        <c:v>45.900146484375</c:v>
                      </c:pt>
                      <c:pt idx="6946">
                        <c:v>45.900146484375</c:v>
                      </c:pt>
                      <c:pt idx="6947">
                        <c:v>45.900146484375</c:v>
                      </c:pt>
                      <c:pt idx="6948">
                        <c:v>45.900146484375</c:v>
                      </c:pt>
                      <c:pt idx="6949">
                        <c:v>45.900146484375</c:v>
                      </c:pt>
                      <c:pt idx="6950">
                        <c:v>45.900146484375</c:v>
                      </c:pt>
                      <c:pt idx="6951">
                        <c:v>45.900146484375</c:v>
                      </c:pt>
                      <c:pt idx="6952">
                        <c:v>45.900146484375</c:v>
                      </c:pt>
                      <c:pt idx="6953">
                        <c:v>45.900146484375</c:v>
                      </c:pt>
                      <c:pt idx="6954">
                        <c:v>45.900146484375</c:v>
                      </c:pt>
                      <c:pt idx="6955">
                        <c:v>45.900146484375</c:v>
                      </c:pt>
                      <c:pt idx="6956">
                        <c:v>45.900146484375</c:v>
                      </c:pt>
                      <c:pt idx="6957">
                        <c:v>45.900146484375</c:v>
                      </c:pt>
                      <c:pt idx="6958">
                        <c:v>45.900146484375</c:v>
                      </c:pt>
                      <c:pt idx="6959">
                        <c:v>45.900146484375</c:v>
                      </c:pt>
                      <c:pt idx="6960">
                        <c:v>45.900146484375</c:v>
                      </c:pt>
                      <c:pt idx="6961">
                        <c:v>45.800048828125</c:v>
                      </c:pt>
                      <c:pt idx="6962">
                        <c:v>45.800048828125</c:v>
                      </c:pt>
                      <c:pt idx="6963">
                        <c:v>45.800048828125</c:v>
                      </c:pt>
                      <c:pt idx="6964">
                        <c:v>45.800048828125</c:v>
                      </c:pt>
                      <c:pt idx="6965">
                        <c:v>45.800048828125</c:v>
                      </c:pt>
                      <c:pt idx="6966">
                        <c:v>45.800048828125</c:v>
                      </c:pt>
                      <c:pt idx="6967">
                        <c:v>45.800048828125</c:v>
                      </c:pt>
                      <c:pt idx="6968">
                        <c:v>45.800048828125</c:v>
                      </c:pt>
                      <c:pt idx="6969">
                        <c:v>45.800048828125</c:v>
                      </c:pt>
                      <c:pt idx="6970">
                        <c:v>45.800048828125</c:v>
                      </c:pt>
                      <c:pt idx="6971">
                        <c:v>45.800048828125</c:v>
                      </c:pt>
                      <c:pt idx="6972">
                        <c:v>45.800048828125</c:v>
                      </c:pt>
                      <c:pt idx="6973">
                        <c:v>45.800048828125</c:v>
                      </c:pt>
                      <c:pt idx="6974">
                        <c:v>45.900146484375</c:v>
                      </c:pt>
                      <c:pt idx="6975">
                        <c:v>45.800048828125</c:v>
                      </c:pt>
                      <c:pt idx="6976">
                        <c:v>45.800048828125</c:v>
                      </c:pt>
                      <c:pt idx="6977">
                        <c:v>45.800048828125</c:v>
                      </c:pt>
                      <c:pt idx="6978">
                        <c:v>45.800048828125</c:v>
                      </c:pt>
                      <c:pt idx="6979">
                        <c:v>45.800048828125</c:v>
                      </c:pt>
                      <c:pt idx="6980">
                        <c:v>45.800048828125</c:v>
                      </c:pt>
                      <c:pt idx="6981">
                        <c:v>45.800048828125</c:v>
                      </c:pt>
                      <c:pt idx="6982">
                        <c:v>45.800048828125</c:v>
                      </c:pt>
                      <c:pt idx="6983">
                        <c:v>45.800048828125</c:v>
                      </c:pt>
                      <c:pt idx="6984">
                        <c:v>45.800048828125</c:v>
                      </c:pt>
                      <c:pt idx="6985">
                        <c:v>45.800048828125</c:v>
                      </c:pt>
                      <c:pt idx="6986">
                        <c:v>45.800048828125</c:v>
                      </c:pt>
                      <c:pt idx="6987">
                        <c:v>45.800048828125</c:v>
                      </c:pt>
                      <c:pt idx="6988">
                        <c:v>45.800048828125</c:v>
                      </c:pt>
                      <c:pt idx="6989">
                        <c:v>45.800048828125</c:v>
                      </c:pt>
                      <c:pt idx="6990">
                        <c:v>45.7001953125</c:v>
                      </c:pt>
                      <c:pt idx="6991">
                        <c:v>45.7001953125</c:v>
                      </c:pt>
                      <c:pt idx="6992">
                        <c:v>45.60009765625</c:v>
                      </c:pt>
                      <c:pt idx="6993">
                        <c:v>45.7001953125</c:v>
                      </c:pt>
                      <c:pt idx="6994">
                        <c:v>45.60009765625</c:v>
                      </c:pt>
                      <c:pt idx="6995">
                        <c:v>45.7001953125</c:v>
                      </c:pt>
                      <c:pt idx="6996">
                        <c:v>45.60009765625</c:v>
                      </c:pt>
                      <c:pt idx="6997">
                        <c:v>45.60009765625</c:v>
                      </c:pt>
                      <c:pt idx="6998">
                        <c:v>45.60009765625</c:v>
                      </c:pt>
                      <c:pt idx="6999">
                        <c:v>45.60009765625</c:v>
                      </c:pt>
                      <c:pt idx="7000">
                        <c:v>45.60009765625</c:v>
                      </c:pt>
                      <c:pt idx="7001">
                        <c:v>45.60009765625</c:v>
                      </c:pt>
                      <c:pt idx="7002">
                        <c:v>45.7001953125</c:v>
                      </c:pt>
                      <c:pt idx="7003">
                        <c:v>45.60009765625</c:v>
                      </c:pt>
                      <c:pt idx="7004">
                        <c:v>45.60009765625</c:v>
                      </c:pt>
                      <c:pt idx="7005">
                        <c:v>45.7001953125</c:v>
                      </c:pt>
                      <c:pt idx="7006">
                        <c:v>45.60009765625</c:v>
                      </c:pt>
                      <c:pt idx="7007">
                        <c:v>45.60009765625</c:v>
                      </c:pt>
                      <c:pt idx="7008">
                        <c:v>45.7001953125</c:v>
                      </c:pt>
                      <c:pt idx="7009">
                        <c:v>45.60009765625</c:v>
                      </c:pt>
                      <c:pt idx="7010">
                        <c:v>45.7001953125</c:v>
                      </c:pt>
                      <c:pt idx="7011">
                        <c:v>45.60009765625</c:v>
                      </c:pt>
                      <c:pt idx="7012">
                        <c:v>45.60009765625</c:v>
                      </c:pt>
                      <c:pt idx="7013">
                        <c:v>45.60009765625</c:v>
                      </c:pt>
                      <c:pt idx="7014">
                        <c:v>45.60009765625</c:v>
                      </c:pt>
                      <c:pt idx="7015">
                        <c:v>45.500244140625</c:v>
                      </c:pt>
                      <c:pt idx="7016">
                        <c:v>45.500244140625</c:v>
                      </c:pt>
                      <c:pt idx="7017">
                        <c:v>45.500244140625</c:v>
                      </c:pt>
                      <c:pt idx="7018">
                        <c:v>45.400146484375</c:v>
                      </c:pt>
                      <c:pt idx="7019">
                        <c:v>45.500244140625</c:v>
                      </c:pt>
                      <c:pt idx="7020">
                        <c:v>45.400146484375</c:v>
                      </c:pt>
                      <c:pt idx="7021">
                        <c:v>45.60009765625</c:v>
                      </c:pt>
                      <c:pt idx="7022">
                        <c:v>45.500244140625</c:v>
                      </c:pt>
                      <c:pt idx="7023">
                        <c:v>45.500244140625</c:v>
                      </c:pt>
                      <c:pt idx="7024">
                        <c:v>45.500244140625</c:v>
                      </c:pt>
                      <c:pt idx="7025">
                        <c:v>45.500244140625</c:v>
                      </c:pt>
                      <c:pt idx="7026">
                        <c:v>45.500244140625</c:v>
                      </c:pt>
                      <c:pt idx="7027">
                        <c:v>45.500244140625</c:v>
                      </c:pt>
                      <c:pt idx="7028">
                        <c:v>45.500244140625</c:v>
                      </c:pt>
                      <c:pt idx="7029">
                        <c:v>45.400146484375</c:v>
                      </c:pt>
                      <c:pt idx="7030">
                        <c:v>45.500244140625</c:v>
                      </c:pt>
                      <c:pt idx="7031">
                        <c:v>45.400146484375</c:v>
                      </c:pt>
                      <c:pt idx="7032">
                        <c:v>45.400146484375</c:v>
                      </c:pt>
                      <c:pt idx="7033">
                        <c:v>45.30029296875</c:v>
                      </c:pt>
                      <c:pt idx="7034">
                        <c:v>45.400146484375</c:v>
                      </c:pt>
                      <c:pt idx="7035">
                        <c:v>45.30029296875</c:v>
                      </c:pt>
                      <c:pt idx="7036">
                        <c:v>45.400146484375</c:v>
                      </c:pt>
                      <c:pt idx="7037">
                        <c:v>45.400146484375</c:v>
                      </c:pt>
                      <c:pt idx="7038">
                        <c:v>45.30029296875</c:v>
                      </c:pt>
                      <c:pt idx="7039">
                        <c:v>45.400146484375</c:v>
                      </c:pt>
                      <c:pt idx="7040">
                        <c:v>45.400146484375</c:v>
                      </c:pt>
                      <c:pt idx="7041">
                        <c:v>45.400146484375</c:v>
                      </c:pt>
                      <c:pt idx="7042">
                        <c:v>45.400146484375</c:v>
                      </c:pt>
                      <c:pt idx="7043">
                        <c:v>45.30029296875</c:v>
                      </c:pt>
                      <c:pt idx="7044">
                        <c:v>45.30029296875</c:v>
                      </c:pt>
                      <c:pt idx="7045">
                        <c:v>45.400146484375</c:v>
                      </c:pt>
                      <c:pt idx="7046">
                        <c:v>45.400146484375</c:v>
                      </c:pt>
                      <c:pt idx="7047">
                        <c:v>45.400146484375</c:v>
                      </c:pt>
                      <c:pt idx="7048">
                        <c:v>45.400146484375</c:v>
                      </c:pt>
                      <c:pt idx="7049">
                        <c:v>45.400146484375</c:v>
                      </c:pt>
                      <c:pt idx="7050">
                        <c:v>45.400146484375</c:v>
                      </c:pt>
                      <c:pt idx="7051">
                        <c:v>45.30029296875</c:v>
                      </c:pt>
                      <c:pt idx="7052">
                        <c:v>45.30029296875</c:v>
                      </c:pt>
                      <c:pt idx="7053">
                        <c:v>45.30029296875</c:v>
                      </c:pt>
                      <c:pt idx="7054">
                        <c:v>45.30029296875</c:v>
                      </c:pt>
                      <c:pt idx="7055">
                        <c:v>45.30029296875</c:v>
                      </c:pt>
                      <c:pt idx="7056">
                        <c:v>45.30029296875</c:v>
                      </c:pt>
                      <c:pt idx="7057">
                        <c:v>45.30029296875</c:v>
                      </c:pt>
                      <c:pt idx="7058">
                        <c:v>45.30029296875</c:v>
                      </c:pt>
                      <c:pt idx="7059">
                        <c:v>45.30029296875</c:v>
                      </c:pt>
                      <c:pt idx="7060">
                        <c:v>45.30029296875</c:v>
                      </c:pt>
                      <c:pt idx="7061">
                        <c:v>45.30029296875</c:v>
                      </c:pt>
                      <c:pt idx="7062">
                        <c:v>45.30029296875</c:v>
                      </c:pt>
                      <c:pt idx="7063">
                        <c:v>45.400146484375</c:v>
                      </c:pt>
                      <c:pt idx="7064">
                        <c:v>45.30029296875</c:v>
                      </c:pt>
                      <c:pt idx="7065">
                        <c:v>45.30029296875</c:v>
                      </c:pt>
                      <c:pt idx="7066">
                        <c:v>45.30029296875</c:v>
                      </c:pt>
                      <c:pt idx="7067">
                        <c:v>45.30029296875</c:v>
                      </c:pt>
                      <c:pt idx="7068">
                        <c:v>45.30029296875</c:v>
                      </c:pt>
                      <c:pt idx="7069">
                        <c:v>45.30029296875</c:v>
                      </c:pt>
                      <c:pt idx="7070">
                        <c:v>45.30029296875</c:v>
                      </c:pt>
                      <c:pt idx="7071">
                        <c:v>45.2001953125</c:v>
                      </c:pt>
                      <c:pt idx="7072">
                        <c:v>45.2001953125</c:v>
                      </c:pt>
                      <c:pt idx="7073">
                        <c:v>45.30029296875</c:v>
                      </c:pt>
                      <c:pt idx="7074">
                        <c:v>45.2001953125</c:v>
                      </c:pt>
                      <c:pt idx="7075">
                        <c:v>45.30029296875</c:v>
                      </c:pt>
                      <c:pt idx="7076">
                        <c:v>45.30029296875</c:v>
                      </c:pt>
                      <c:pt idx="7077">
                        <c:v>45.30029296875</c:v>
                      </c:pt>
                      <c:pt idx="7078">
                        <c:v>45.30029296875</c:v>
                      </c:pt>
                      <c:pt idx="7079">
                        <c:v>45.30029296875</c:v>
                      </c:pt>
                      <c:pt idx="7080">
                        <c:v>45.30029296875</c:v>
                      </c:pt>
                      <c:pt idx="7081">
                        <c:v>45.2001953125</c:v>
                      </c:pt>
                      <c:pt idx="7082">
                        <c:v>45.2001953125</c:v>
                      </c:pt>
                      <c:pt idx="7083">
                        <c:v>45.10009765625</c:v>
                      </c:pt>
                      <c:pt idx="7084">
                        <c:v>45.2001953125</c:v>
                      </c:pt>
                      <c:pt idx="7085">
                        <c:v>45.10009765625</c:v>
                      </c:pt>
                      <c:pt idx="7086">
                        <c:v>45.10009765625</c:v>
                      </c:pt>
                      <c:pt idx="7087">
                        <c:v>45.2001953125</c:v>
                      </c:pt>
                      <c:pt idx="7088">
                        <c:v>45.2001953125</c:v>
                      </c:pt>
                      <c:pt idx="7089">
                        <c:v>45.2001953125</c:v>
                      </c:pt>
                      <c:pt idx="7090">
                        <c:v>45.10009765625</c:v>
                      </c:pt>
                      <c:pt idx="7091">
                        <c:v>45.2001953125</c:v>
                      </c:pt>
                      <c:pt idx="7092">
                        <c:v>45.2001953125</c:v>
                      </c:pt>
                      <c:pt idx="7093">
                        <c:v>45.10009765625</c:v>
                      </c:pt>
                      <c:pt idx="7094">
                        <c:v>45.10009765625</c:v>
                      </c:pt>
                      <c:pt idx="7095">
                        <c:v>45.10009765625</c:v>
                      </c:pt>
                      <c:pt idx="7096">
                        <c:v>45.10009765625</c:v>
                      </c:pt>
                      <c:pt idx="7097">
                        <c:v>45.10009765625</c:v>
                      </c:pt>
                      <c:pt idx="7098">
                        <c:v>45.10009765625</c:v>
                      </c:pt>
                      <c:pt idx="7099">
                        <c:v>45.10009765625</c:v>
                      </c:pt>
                      <c:pt idx="7100">
                        <c:v>45.10009765625</c:v>
                      </c:pt>
                      <c:pt idx="7101">
                        <c:v>45.10009765625</c:v>
                      </c:pt>
                      <c:pt idx="7102">
                        <c:v>45.10009765625</c:v>
                      </c:pt>
                      <c:pt idx="7103">
                        <c:v>45.10009765625</c:v>
                      </c:pt>
                      <c:pt idx="7104">
                        <c:v>45.10009765625</c:v>
                      </c:pt>
                      <c:pt idx="7105">
                        <c:v>45.10009765625</c:v>
                      </c:pt>
                      <c:pt idx="7106">
                        <c:v>45.000244140625</c:v>
                      </c:pt>
                      <c:pt idx="7107">
                        <c:v>45.000244140625</c:v>
                      </c:pt>
                      <c:pt idx="7108">
                        <c:v>45.10009765625</c:v>
                      </c:pt>
                      <c:pt idx="7109">
                        <c:v>45.000244140625</c:v>
                      </c:pt>
                      <c:pt idx="7110">
                        <c:v>45.000244140625</c:v>
                      </c:pt>
                      <c:pt idx="7111">
                        <c:v>45.000244140625</c:v>
                      </c:pt>
                      <c:pt idx="7112">
                        <c:v>45.000244140625</c:v>
                      </c:pt>
                      <c:pt idx="7113">
                        <c:v>45.000244140625</c:v>
                      </c:pt>
                      <c:pt idx="7114">
                        <c:v>45.10009765625</c:v>
                      </c:pt>
                      <c:pt idx="7115">
                        <c:v>45.10009765625</c:v>
                      </c:pt>
                      <c:pt idx="7116">
                        <c:v>45.000244140625</c:v>
                      </c:pt>
                      <c:pt idx="7117">
                        <c:v>45.000244140625</c:v>
                      </c:pt>
                      <c:pt idx="7118">
                        <c:v>45.000244140625</c:v>
                      </c:pt>
                      <c:pt idx="7119">
                        <c:v>45.000244140625</c:v>
                      </c:pt>
                      <c:pt idx="7120">
                        <c:v>45.000244140625</c:v>
                      </c:pt>
                      <c:pt idx="7121">
                        <c:v>45.000244140625</c:v>
                      </c:pt>
                      <c:pt idx="7122">
                        <c:v>45.000244140625</c:v>
                      </c:pt>
                      <c:pt idx="7123">
                        <c:v>44.80029296875</c:v>
                      </c:pt>
                      <c:pt idx="7124">
                        <c:v>44.80029296875</c:v>
                      </c:pt>
                      <c:pt idx="7125">
                        <c:v>44.80029296875</c:v>
                      </c:pt>
                      <c:pt idx="7126">
                        <c:v>44.80029296875</c:v>
                      </c:pt>
                      <c:pt idx="7127">
                        <c:v>44.80029296875</c:v>
                      </c:pt>
                      <c:pt idx="7128">
                        <c:v>44.80029296875</c:v>
                      </c:pt>
                      <c:pt idx="7129">
                        <c:v>44.900146484375</c:v>
                      </c:pt>
                      <c:pt idx="7130">
                        <c:v>45.000244140625</c:v>
                      </c:pt>
                      <c:pt idx="7131">
                        <c:v>44.900146484375</c:v>
                      </c:pt>
                      <c:pt idx="7132">
                        <c:v>44.900146484375</c:v>
                      </c:pt>
                      <c:pt idx="7133">
                        <c:v>45.000244140625</c:v>
                      </c:pt>
                      <c:pt idx="7134">
                        <c:v>44.900146484375</c:v>
                      </c:pt>
                      <c:pt idx="7135">
                        <c:v>44.900146484375</c:v>
                      </c:pt>
                      <c:pt idx="7136">
                        <c:v>44.900146484375</c:v>
                      </c:pt>
                      <c:pt idx="7137">
                        <c:v>44.80029296875</c:v>
                      </c:pt>
                      <c:pt idx="7138">
                        <c:v>44.900146484375</c:v>
                      </c:pt>
                      <c:pt idx="7139">
                        <c:v>44.900146484375</c:v>
                      </c:pt>
                      <c:pt idx="7140">
                        <c:v>44.80029296875</c:v>
                      </c:pt>
                      <c:pt idx="7141">
                        <c:v>45.000244140625</c:v>
                      </c:pt>
                      <c:pt idx="7142">
                        <c:v>44.900146484375</c:v>
                      </c:pt>
                      <c:pt idx="7143">
                        <c:v>44.900146484375</c:v>
                      </c:pt>
                      <c:pt idx="7144">
                        <c:v>44.900146484375</c:v>
                      </c:pt>
                      <c:pt idx="7145">
                        <c:v>44.900146484375</c:v>
                      </c:pt>
                      <c:pt idx="7146">
                        <c:v>44.900146484375</c:v>
                      </c:pt>
                      <c:pt idx="7147">
                        <c:v>44.900146484375</c:v>
                      </c:pt>
                      <c:pt idx="7148">
                        <c:v>44.900146484375</c:v>
                      </c:pt>
                      <c:pt idx="7149">
                        <c:v>44.900146484375</c:v>
                      </c:pt>
                      <c:pt idx="7150">
                        <c:v>44.900146484375</c:v>
                      </c:pt>
                      <c:pt idx="7151">
                        <c:v>44.900146484375</c:v>
                      </c:pt>
                      <c:pt idx="7152">
                        <c:v>44.900146484375</c:v>
                      </c:pt>
                      <c:pt idx="7153">
                        <c:v>44.80029296875</c:v>
                      </c:pt>
                      <c:pt idx="7154">
                        <c:v>44.80029296875</c:v>
                      </c:pt>
                      <c:pt idx="7155">
                        <c:v>44.80029296875</c:v>
                      </c:pt>
                      <c:pt idx="7156">
                        <c:v>44.69970703125</c:v>
                      </c:pt>
                      <c:pt idx="7157">
                        <c:v>44.80029296875</c:v>
                      </c:pt>
                      <c:pt idx="7158">
                        <c:v>44.80029296875</c:v>
                      </c:pt>
                      <c:pt idx="7159">
                        <c:v>44.80029296875</c:v>
                      </c:pt>
                      <c:pt idx="7160">
                        <c:v>44.80029296875</c:v>
                      </c:pt>
                      <c:pt idx="7161">
                        <c:v>44.80029296875</c:v>
                      </c:pt>
                      <c:pt idx="7162">
                        <c:v>44.900146484375</c:v>
                      </c:pt>
                      <c:pt idx="7163">
                        <c:v>44.80029296875</c:v>
                      </c:pt>
                      <c:pt idx="7164">
                        <c:v>44.80029296875</c:v>
                      </c:pt>
                      <c:pt idx="7165">
                        <c:v>44.80029296875</c:v>
                      </c:pt>
                      <c:pt idx="7166">
                        <c:v>44.80029296875</c:v>
                      </c:pt>
                      <c:pt idx="7167">
                        <c:v>44.69970703125</c:v>
                      </c:pt>
                      <c:pt idx="7168">
                        <c:v>44.80029296875</c:v>
                      </c:pt>
                      <c:pt idx="7169">
                        <c:v>44.69970703125</c:v>
                      </c:pt>
                      <c:pt idx="7170">
                        <c:v>44.69970703125</c:v>
                      </c:pt>
                      <c:pt idx="7171">
                        <c:v>44.69970703125</c:v>
                      </c:pt>
                      <c:pt idx="7172">
                        <c:v>44.599853515625</c:v>
                      </c:pt>
                      <c:pt idx="7173">
                        <c:v>44.599853515625</c:v>
                      </c:pt>
                      <c:pt idx="7174">
                        <c:v>44.499755859375</c:v>
                      </c:pt>
                      <c:pt idx="7175">
                        <c:v>44.499755859375</c:v>
                      </c:pt>
                      <c:pt idx="7176">
                        <c:v>44.499755859375</c:v>
                      </c:pt>
                      <c:pt idx="7177">
                        <c:v>44.599853515625</c:v>
                      </c:pt>
                      <c:pt idx="7178">
                        <c:v>44.599853515625</c:v>
                      </c:pt>
                      <c:pt idx="7179">
                        <c:v>44.599853515625</c:v>
                      </c:pt>
                      <c:pt idx="7180">
                        <c:v>44.599853515625</c:v>
                      </c:pt>
                      <c:pt idx="7181">
                        <c:v>44.599853515625</c:v>
                      </c:pt>
                      <c:pt idx="7182">
                        <c:v>44.599853515625</c:v>
                      </c:pt>
                      <c:pt idx="7183">
                        <c:v>44.599853515625</c:v>
                      </c:pt>
                      <c:pt idx="7184">
                        <c:v>44.69970703125</c:v>
                      </c:pt>
                      <c:pt idx="7185">
                        <c:v>44.69970703125</c:v>
                      </c:pt>
                      <c:pt idx="7186">
                        <c:v>44.69970703125</c:v>
                      </c:pt>
                      <c:pt idx="7187">
                        <c:v>44.69970703125</c:v>
                      </c:pt>
                    </c:numCache>
                  </c:numRef>
                </c:yVal>
                <c:smooth val="0"/>
                <c:extLst xmlns:c15="http://schemas.microsoft.com/office/drawing/2012/chart">
                  <c:ext xmlns:c16="http://schemas.microsoft.com/office/drawing/2014/chart" uri="{C3380CC4-5D6E-409C-BE32-E72D297353CC}">
                    <c16:uniqueId val="{0000000C-80D6-4A69-99C2-B7832D454844}"/>
                  </c:ext>
                </c:extLst>
              </c15:ser>
            </c15:filteredScatterSeries>
            <c15:filteredScatterSeries>
              <c15:ser>
                <c:idx val="9"/>
                <c:order val="7"/>
                <c:tx>
                  <c:v>TC2 70/30 2</c:v>
                </c:tx>
                <c:spPr>
                  <a:ln w="19050" cap="rnd">
                    <a:solidFill>
                      <a:schemeClr val="accent4">
                        <a:lumMod val="60000"/>
                      </a:schemeClr>
                    </a:solidFill>
                    <a:round/>
                  </a:ln>
                  <a:effectLst/>
                </c:spPr>
                <c:marker>
                  <c:symbol val="none"/>
                </c:marker>
                <c:xVal>
                  <c:strRef>
                    <c:extLst xmlns:c15="http://schemas.microsoft.com/office/drawing/2012/chart">
                      <c:ext xmlns:c15="http://schemas.microsoft.com/office/drawing/2012/chart" uri="{02D57815-91ED-43cb-92C2-25804820EDAC}">
                        <c15:formulaRef>
                          <c15:sqref>'[Comparison TC2 Initial heating.xlsx]ACME-HEAT-70.30 31.05 External '!$A:$A</c15:sqref>
                        </c15:formulaRef>
                      </c:ext>
                    </c:extLst>
                    <c:strCache>
                      <c:ptCount val="7188"/>
                      <c:pt idx="0">
                        <c:v>Time stamp</c:v>
                      </c:pt>
                      <c:pt idx="1">
                        <c:v>31/05/2023 13:23</c:v>
                      </c:pt>
                      <c:pt idx="2">
                        <c:v>31/05/2023 13:23</c:v>
                      </c:pt>
                      <c:pt idx="3">
                        <c:v>31/05/2023 13:23</c:v>
                      </c:pt>
                      <c:pt idx="4">
                        <c:v>31/05/2023 13:23</c:v>
                      </c:pt>
                      <c:pt idx="5">
                        <c:v>31/05/2023 13:23</c:v>
                      </c:pt>
                      <c:pt idx="6">
                        <c:v>31/05/2023 13:23</c:v>
                      </c:pt>
                      <c:pt idx="7">
                        <c:v>31/05/2023 13:23</c:v>
                      </c:pt>
                      <c:pt idx="8">
                        <c:v>31/05/2023 13:23</c:v>
                      </c:pt>
                      <c:pt idx="9">
                        <c:v>31/05/2023 13:23</c:v>
                      </c:pt>
                      <c:pt idx="10">
                        <c:v>31/05/2023 13:23</c:v>
                      </c:pt>
                      <c:pt idx="11">
                        <c:v>31/05/2023 13:23</c:v>
                      </c:pt>
                      <c:pt idx="12">
                        <c:v>31/05/2023 13:23</c:v>
                      </c:pt>
                      <c:pt idx="13">
                        <c:v>31/05/2023 13:23</c:v>
                      </c:pt>
                      <c:pt idx="14">
                        <c:v>31/05/2023 13:23</c:v>
                      </c:pt>
                      <c:pt idx="15">
                        <c:v>31/05/2023 13:23</c:v>
                      </c:pt>
                      <c:pt idx="16">
                        <c:v>31/05/2023 13:23</c:v>
                      </c:pt>
                      <c:pt idx="17">
                        <c:v>31/05/2023 13:23</c:v>
                      </c:pt>
                      <c:pt idx="18">
                        <c:v>31/05/2023 13:23</c:v>
                      </c:pt>
                      <c:pt idx="19">
                        <c:v>31/05/2023 13:23</c:v>
                      </c:pt>
                      <c:pt idx="20">
                        <c:v>31/05/2023 13:23</c:v>
                      </c:pt>
                      <c:pt idx="21">
                        <c:v>31/05/2023 13:23</c:v>
                      </c:pt>
                      <c:pt idx="22">
                        <c:v>31/05/2023 13:23</c:v>
                      </c:pt>
                      <c:pt idx="23">
                        <c:v>31/05/2023 13:23</c:v>
                      </c:pt>
                      <c:pt idx="24">
                        <c:v>31/05/2023 13:23</c:v>
                      </c:pt>
                      <c:pt idx="25">
                        <c:v>31/05/2023 13:24</c:v>
                      </c:pt>
                      <c:pt idx="26">
                        <c:v>31/05/2023 13:24</c:v>
                      </c:pt>
                      <c:pt idx="27">
                        <c:v>31/05/2023 13:24</c:v>
                      </c:pt>
                      <c:pt idx="28">
                        <c:v>31/05/2023 13:24</c:v>
                      </c:pt>
                      <c:pt idx="29">
                        <c:v>31/05/2023 13:24</c:v>
                      </c:pt>
                      <c:pt idx="30">
                        <c:v>31/05/2023 13:24</c:v>
                      </c:pt>
                      <c:pt idx="31">
                        <c:v>31/05/2023 13:24</c:v>
                      </c:pt>
                      <c:pt idx="32">
                        <c:v>31/05/2023 13:24</c:v>
                      </c:pt>
                      <c:pt idx="33">
                        <c:v>31/05/2023 13:24</c:v>
                      </c:pt>
                      <c:pt idx="34">
                        <c:v>31/05/2023 13:24</c:v>
                      </c:pt>
                      <c:pt idx="35">
                        <c:v>31/05/2023 13:24</c:v>
                      </c:pt>
                      <c:pt idx="36">
                        <c:v>31/05/2023 13:24</c:v>
                      </c:pt>
                      <c:pt idx="37">
                        <c:v>31/05/2023 13:24</c:v>
                      </c:pt>
                      <c:pt idx="38">
                        <c:v>31/05/2023 13:24</c:v>
                      </c:pt>
                      <c:pt idx="39">
                        <c:v>31/05/2023 13:24</c:v>
                      </c:pt>
                      <c:pt idx="40">
                        <c:v>31/05/2023 13:24</c:v>
                      </c:pt>
                      <c:pt idx="41">
                        <c:v>31/05/2023 13:24</c:v>
                      </c:pt>
                      <c:pt idx="42">
                        <c:v>31/05/2023 13:24</c:v>
                      </c:pt>
                      <c:pt idx="43">
                        <c:v>31/05/2023 13:24</c:v>
                      </c:pt>
                      <c:pt idx="44">
                        <c:v>31/05/2023 13:24</c:v>
                      </c:pt>
                      <c:pt idx="45">
                        <c:v>31/05/2023 13:24</c:v>
                      </c:pt>
                      <c:pt idx="46">
                        <c:v>31/05/2023 13:24</c:v>
                      </c:pt>
                      <c:pt idx="47">
                        <c:v>31/05/2023 13:24</c:v>
                      </c:pt>
                      <c:pt idx="48">
                        <c:v>31/05/2023 13:24</c:v>
                      </c:pt>
                      <c:pt idx="49">
                        <c:v>31/05/2023 13:24</c:v>
                      </c:pt>
                      <c:pt idx="50">
                        <c:v>31/05/2023 13:24</c:v>
                      </c:pt>
                      <c:pt idx="51">
                        <c:v>31/05/2023 13:24</c:v>
                      </c:pt>
                      <c:pt idx="52">
                        <c:v>31/05/2023 13:24</c:v>
                      </c:pt>
                      <c:pt idx="53">
                        <c:v>31/05/2023 13:24</c:v>
                      </c:pt>
                      <c:pt idx="54">
                        <c:v>31/05/2023 13:24</c:v>
                      </c:pt>
                      <c:pt idx="55">
                        <c:v>31/05/2023 13:24</c:v>
                      </c:pt>
                      <c:pt idx="56">
                        <c:v>31/05/2023 13:24</c:v>
                      </c:pt>
                      <c:pt idx="57">
                        <c:v>31/05/2023 13:24</c:v>
                      </c:pt>
                      <c:pt idx="58">
                        <c:v>31/05/2023 13:24</c:v>
                      </c:pt>
                      <c:pt idx="59">
                        <c:v>31/05/2023 13:24</c:v>
                      </c:pt>
                      <c:pt idx="60">
                        <c:v>31/05/2023 13:24</c:v>
                      </c:pt>
                      <c:pt idx="61">
                        <c:v>31/05/2023 13:24</c:v>
                      </c:pt>
                      <c:pt idx="62">
                        <c:v>31/05/2023 13:24</c:v>
                      </c:pt>
                      <c:pt idx="63">
                        <c:v>31/05/2023 13:24</c:v>
                      </c:pt>
                      <c:pt idx="64">
                        <c:v>31/05/2023 13:24</c:v>
                      </c:pt>
                      <c:pt idx="65">
                        <c:v>31/05/2023 13:24</c:v>
                      </c:pt>
                      <c:pt idx="66">
                        <c:v>31/05/2023 13:24</c:v>
                      </c:pt>
                      <c:pt idx="67">
                        <c:v>31/05/2023 13:24</c:v>
                      </c:pt>
                      <c:pt idx="68">
                        <c:v>31/05/2023 13:24</c:v>
                      </c:pt>
                      <c:pt idx="69">
                        <c:v>31/05/2023 13:24</c:v>
                      </c:pt>
                      <c:pt idx="70">
                        <c:v>31/05/2023 13:24</c:v>
                      </c:pt>
                      <c:pt idx="71">
                        <c:v>31/05/2023 13:24</c:v>
                      </c:pt>
                      <c:pt idx="72">
                        <c:v>31/05/2023 13:24</c:v>
                      </c:pt>
                      <c:pt idx="73">
                        <c:v>31/05/2023 13:24</c:v>
                      </c:pt>
                      <c:pt idx="74">
                        <c:v>31/05/2023 13:24</c:v>
                      </c:pt>
                      <c:pt idx="75">
                        <c:v>31/05/2023 13:24</c:v>
                      </c:pt>
                      <c:pt idx="76">
                        <c:v>31/05/2023 13:24</c:v>
                      </c:pt>
                      <c:pt idx="77">
                        <c:v>31/05/2023 13:24</c:v>
                      </c:pt>
                      <c:pt idx="78">
                        <c:v>31/05/2023 13:24</c:v>
                      </c:pt>
                      <c:pt idx="79">
                        <c:v>31/05/2023 13:24</c:v>
                      </c:pt>
                      <c:pt idx="80">
                        <c:v>31/05/2023 13:24</c:v>
                      </c:pt>
                      <c:pt idx="81">
                        <c:v>31/05/2023 13:24</c:v>
                      </c:pt>
                      <c:pt idx="82">
                        <c:v>31/05/2023 13:24</c:v>
                      </c:pt>
                      <c:pt idx="83">
                        <c:v>31/05/2023 13:24</c:v>
                      </c:pt>
                      <c:pt idx="84">
                        <c:v>31/05/2023 13:25</c:v>
                      </c:pt>
                      <c:pt idx="85">
                        <c:v>31/05/2023 13:25</c:v>
                      </c:pt>
                      <c:pt idx="86">
                        <c:v>31/05/2023 13:25</c:v>
                      </c:pt>
                      <c:pt idx="87">
                        <c:v>31/05/2023 13:25</c:v>
                      </c:pt>
                      <c:pt idx="88">
                        <c:v>31/05/2023 13:25</c:v>
                      </c:pt>
                      <c:pt idx="89">
                        <c:v>31/05/2023 13:25</c:v>
                      </c:pt>
                      <c:pt idx="90">
                        <c:v>31/05/2023 13:25</c:v>
                      </c:pt>
                      <c:pt idx="91">
                        <c:v>31/05/2023 13:25</c:v>
                      </c:pt>
                      <c:pt idx="92">
                        <c:v>31/05/2023 13:25</c:v>
                      </c:pt>
                      <c:pt idx="93">
                        <c:v>31/05/2023 13:25</c:v>
                      </c:pt>
                      <c:pt idx="94">
                        <c:v>31/05/2023 13:25</c:v>
                      </c:pt>
                      <c:pt idx="95">
                        <c:v>31/05/2023 13:25</c:v>
                      </c:pt>
                      <c:pt idx="96">
                        <c:v>31/05/2023 13:25</c:v>
                      </c:pt>
                      <c:pt idx="97">
                        <c:v>31/05/2023 13:25</c:v>
                      </c:pt>
                      <c:pt idx="98">
                        <c:v>31/05/2023 13:25</c:v>
                      </c:pt>
                      <c:pt idx="99">
                        <c:v>31/05/2023 13:25</c:v>
                      </c:pt>
                      <c:pt idx="100">
                        <c:v>31/05/2023 13:25</c:v>
                      </c:pt>
                      <c:pt idx="101">
                        <c:v>31/05/2023 13:25</c:v>
                      </c:pt>
                      <c:pt idx="102">
                        <c:v>31/05/2023 13:25</c:v>
                      </c:pt>
                      <c:pt idx="103">
                        <c:v>31/05/2023 13:25</c:v>
                      </c:pt>
                      <c:pt idx="104">
                        <c:v>31/05/2023 13:25</c:v>
                      </c:pt>
                      <c:pt idx="105">
                        <c:v>31/05/2023 13:25</c:v>
                      </c:pt>
                      <c:pt idx="106">
                        <c:v>31/05/2023 13:25</c:v>
                      </c:pt>
                      <c:pt idx="107">
                        <c:v>31/05/2023 13:25</c:v>
                      </c:pt>
                      <c:pt idx="108">
                        <c:v>31/05/2023 13:25</c:v>
                      </c:pt>
                      <c:pt idx="109">
                        <c:v>31/05/2023 13:25</c:v>
                      </c:pt>
                      <c:pt idx="110">
                        <c:v>31/05/2023 13:25</c:v>
                      </c:pt>
                      <c:pt idx="111">
                        <c:v>31/05/2023 13:25</c:v>
                      </c:pt>
                      <c:pt idx="112">
                        <c:v>31/05/2023 13:25</c:v>
                      </c:pt>
                      <c:pt idx="113">
                        <c:v>31/05/2023 13:25</c:v>
                      </c:pt>
                      <c:pt idx="114">
                        <c:v>31/05/2023 13:25</c:v>
                      </c:pt>
                      <c:pt idx="115">
                        <c:v>31/05/2023 13:25</c:v>
                      </c:pt>
                      <c:pt idx="116">
                        <c:v>31/05/2023 13:25</c:v>
                      </c:pt>
                      <c:pt idx="117">
                        <c:v>31/05/2023 13:25</c:v>
                      </c:pt>
                      <c:pt idx="118">
                        <c:v>31/05/2023 13:25</c:v>
                      </c:pt>
                      <c:pt idx="119">
                        <c:v>31/05/2023 13:25</c:v>
                      </c:pt>
                      <c:pt idx="120">
                        <c:v>31/05/2023 13:25</c:v>
                      </c:pt>
                      <c:pt idx="121">
                        <c:v>31/05/2023 13:25</c:v>
                      </c:pt>
                      <c:pt idx="122">
                        <c:v>31/05/2023 13:25</c:v>
                      </c:pt>
                      <c:pt idx="123">
                        <c:v>31/05/2023 13:25</c:v>
                      </c:pt>
                      <c:pt idx="124">
                        <c:v>31/05/2023 13:25</c:v>
                      </c:pt>
                      <c:pt idx="125">
                        <c:v>31/05/2023 13:25</c:v>
                      </c:pt>
                      <c:pt idx="126">
                        <c:v>31/05/2023 13:25</c:v>
                      </c:pt>
                      <c:pt idx="127">
                        <c:v>31/05/2023 13:25</c:v>
                      </c:pt>
                      <c:pt idx="128">
                        <c:v>31/05/2023 13:25</c:v>
                      </c:pt>
                      <c:pt idx="129">
                        <c:v>31/05/2023 13:25</c:v>
                      </c:pt>
                      <c:pt idx="130">
                        <c:v>31/05/2023 13:25</c:v>
                      </c:pt>
                      <c:pt idx="131">
                        <c:v>31/05/2023 13:25</c:v>
                      </c:pt>
                      <c:pt idx="132">
                        <c:v>31/05/2023 13:25</c:v>
                      </c:pt>
                      <c:pt idx="133">
                        <c:v>31/05/2023 13:25</c:v>
                      </c:pt>
                      <c:pt idx="134">
                        <c:v>31/05/2023 13:25</c:v>
                      </c:pt>
                      <c:pt idx="135">
                        <c:v>31/05/2023 13:25</c:v>
                      </c:pt>
                      <c:pt idx="136">
                        <c:v>31/05/2023 13:25</c:v>
                      </c:pt>
                      <c:pt idx="137">
                        <c:v>31/05/2023 13:25</c:v>
                      </c:pt>
                      <c:pt idx="138">
                        <c:v>31/05/2023 13:25</c:v>
                      </c:pt>
                      <c:pt idx="139">
                        <c:v>31/05/2023 13:25</c:v>
                      </c:pt>
                      <c:pt idx="140">
                        <c:v>31/05/2023 13:25</c:v>
                      </c:pt>
                      <c:pt idx="141">
                        <c:v>31/05/2023 13:25</c:v>
                      </c:pt>
                      <c:pt idx="142">
                        <c:v>31/05/2023 13:25</c:v>
                      </c:pt>
                      <c:pt idx="143">
                        <c:v>31/05/2023 13:25</c:v>
                      </c:pt>
                      <c:pt idx="144">
                        <c:v>31/05/2023 13:26</c:v>
                      </c:pt>
                      <c:pt idx="145">
                        <c:v>31/05/2023 13:26</c:v>
                      </c:pt>
                      <c:pt idx="146">
                        <c:v>31/05/2023 13:26</c:v>
                      </c:pt>
                      <c:pt idx="147">
                        <c:v>31/05/2023 13:26</c:v>
                      </c:pt>
                      <c:pt idx="148">
                        <c:v>31/05/2023 13:26</c:v>
                      </c:pt>
                      <c:pt idx="149">
                        <c:v>31/05/2023 13:26</c:v>
                      </c:pt>
                      <c:pt idx="150">
                        <c:v>31/05/2023 13:26</c:v>
                      </c:pt>
                      <c:pt idx="151">
                        <c:v>31/05/2023 13:26</c:v>
                      </c:pt>
                      <c:pt idx="152">
                        <c:v>31/05/2023 13:26</c:v>
                      </c:pt>
                      <c:pt idx="153">
                        <c:v>31/05/2023 13:26</c:v>
                      </c:pt>
                      <c:pt idx="154">
                        <c:v>31/05/2023 13:26</c:v>
                      </c:pt>
                      <c:pt idx="155">
                        <c:v>31/05/2023 13:26</c:v>
                      </c:pt>
                      <c:pt idx="156">
                        <c:v>31/05/2023 13:26</c:v>
                      </c:pt>
                      <c:pt idx="157">
                        <c:v>31/05/2023 13:26</c:v>
                      </c:pt>
                      <c:pt idx="158">
                        <c:v>31/05/2023 13:26</c:v>
                      </c:pt>
                      <c:pt idx="159">
                        <c:v>31/05/2023 13:26</c:v>
                      </c:pt>
                      <c:pt idx="160">
                        <c:v>31/05/2023 13:26</c:v>
                      </c:pt>
                      <c:pt idx="161">
                        <c:v>31/05/2023 13:26</c:v>
                      </c:pt>
                      <c:pt idx="162">
                        <c:v>31/05/2023 13:26</c:v>
                      </c:pt>
                      <c:pt idx="163">
                        <c:v>31/05/2023 13:26</c:v>
                      </c:pt>
                      <c:pt idx="164">
                        <c:v>31/05/2023 13:26</c:v>
                      </c:pt>
                      <c:pt idx="165">
                        <c:v>31/05/2023 13:26</c:v>
                      </c:pt>
                      <c:pt idx="166">
                        <c:v>31/05/2023 13:26</c:v>
                      </c:pt>
                      <c:pt idx="167">
                        <c:v>31/05/2023 13:26</c:v>
                      </c:pt>
                      <c:pt idx="168">
                        <c:v>31/05/2023 13:26</c:v>
                      </c:pt>
                      <c:pt idx="169">
                        <c:v>31/05/2023 13:26</c:v>
                      </c:pt>
                      <c:pt idx="170">
                        <c:v>31/05/2023 13:26</c:v>
                      </c:pt>
                      <c:pt idx="171">
                        <c:v>31/05/2023 13:26</c:v>
                      </c:pt>
                      <c:pt idx="172">
                        <c:v>31/05/2023 13:26</c:v>
                      </c:pt>
                      <c:pt idx="173">
                        <c:v>31/05/2023 13:26</c:v>
                      </c:pt>
                      <c:pt idx="174">
                        <c:v>31/05/2023 13:26</c:v>
                      </c:pt>
                      <c:pt idx="175">
                        <c:v>31/05/2023 13:26</c:v>
                      </c:pt>
                      <c:pt idx="176">
                        <c:v>31/05/2023 13:26</c:v>
                      </c:pt>
                      <c:pt idx="177">
                        <c:v>31/05/2023 13:26</c:v>
                      </c:pt>
                      <c:pt idx="178">
                        <c:v>31/05/2023 13:26</c:v>
                      </c:pt>
                      <c:pt idx="179">
                        <c:v>31/05/2023 13:26</c:v>
                      </c:pt>
                      <c:pt idx="180">
                        <c:v>31/05/2023 13:26</c:v>
                      </c:pt>
                      <c:pt idx="181">
                        <c:v>31/05/2023 13:26</c:v>
                      </c:pt>
                      <c:pt idx="182">
                        <c:v>31/05/2023 13:26</c:v>
                      </c:pt>
                      <c:pt idx="183">
                        <c:v>31/05/2023 13:26</c:v>
                      </c:pt>
                      <c:pt idx="184">
                        <c:v>31/05/2023 13:26</c:v>
                      </c:pt>
                      <c:pt idx="185">
                        <c:v>31/05/2023 13:26</c:v>
                      </c:pt>
                      <c:pt idx="186">
                        <c:v>31/05/2023 13:26</c:v>
                      </c:pt>
                      <c:pt idx="187">
                        <c:v>31/05/2023 13:26</c:v>
                      </c:pt>
                      <c:pt idx="188">
                        <c:v>31/05/2023 13:26</c:v>
                      </c:pt>
                      <c:pt idx="189">
                        <c:v>31/05/2023 13:26</c:v>
                      </c:pt>
                      <c:pt idx="190">
                        <c:v>31/05/2023 13:26</c:v>
                      </c:pt>
                      <c:pt idx="191">
                        <c:v>31/05/2023 13:26</c:v>
                      </c:pt>
                      <c:pt idx="192">
                        <c:v>31/05/2023 13:26</c:v>
                      </c:pt>
                      <c:pt idx="193">
                        <c:v>31/05/2023 13:26</c:v>
                      </c:pt>
                      <c:pt idx="194">
                        <c:v>31/05/2023 13:26</c:v>
                      </c:pt>
                      <c:pt idx="195">
                        <c:v>31/05/2023 13:26</c:v>
                      </c:pt>
                      <c:pt idx="196">
                        <c:v>31/05/2023 13:26</c:v>
                      </c:pt>
                      <c:pt idx="197">
                        <c:v>31/05/2023 13:26</c:v>
                      </c:pt>
                      <c:pt idx="198">
                        <c:v>31/05/2023 13:26</c:v>
                      </c:pt>
                      <c:pt idx="199">
                        <c:v>31/05/2023 13:26</c:v>
                      </c:pt>
                      <c:pt idx="200">
                        <c:v>31/05/2023 13:26</c:v>
                      </c:pt>
                      <c:pt idx="201">
                        <c:v>31/05/2023 13:26</c:v>
                      </c:pt>
                      <c:pt idx="202">
                        <c:v>31/05/2023 13:26</c:v>
                      </c:pt>
                      <c:pt idx="203">
                        <c:v>31/05/2023 13:27</c:v>
                      </c:pt>
                      <c:pt idx="204">
                        <c:v>31/05/2023 13:27</c:v>
                      </c:pt>
                      <c:pt idx="205">
                        <c:v>31/05/2023 13:27</c:v>
                      </c:pt>
                      <c:pt idx="206">
                        <c:v>31/05/2023 13:27</c:v>
                      </c:pt>
                      <c:pt idx="207">
                        <c:v>31/05/2023 13:27</c:v>
                      </c:pt>
                      <c:pt idx="208">
                        <c:v>31/05/2023 13:27</c:v>
                      </c:pt>
                      <c:pt idx="209">
                        <c:v>31/05/2023 13:27</c:v>
                      </c:pt>
                      <c:pt idx="210">
                        <c:v>31/05/2023 13:27</c:v>
                      </c:pt>
                      <c:pt idx="211">
                        <c:v>31/05/2023 13:27</c:v>
                      </c:pt>
                      <c:pt idx="212">
                        <c:v>31/05/2023 13:27</c:v>
                      </c:pt>
                      <c:pt idx="213">
                        <c:v>31/05/2023 13:27</c:v>
                      </c:pt>
                      <c:pt idx="214">
                        <c:v>31/05/2023 13:27</c:v>
                      </c:pt>
                      <c:pt idx="215">
                        <c:v>31/05/2023 13:27</c:v>
                      </c:pt>
                      <c:pt idx="216">
                        <c:v>31/05/2023 13:27</c:v>
                      </c:pt>
                      <c:pt idx="217">
                        <c:v>31/05/2023 13:27</c:v>
                      </c:pt>
                      <c:pt idx="218">
                        <c:v>31/05/2023 13:27</c:v>
                      </c:pt>
                      <c:pt idx="219">
                        <c:v>31/05/2023 13:27</c:v>
                      </c:pt>
                      <c:pt idx="220">
                        <c:v>31/05/2023 13:27</c:v>
                      </c:pt>
                      <c:pt idx="221">
                        <c:v>31/05/2023 13:27</c:v>
                      </c:pt>
                      <c:pt idx="222">
                        <c:v>31/05/2023 13:27</c:v>
                      </c:pt>
                      <c:pt idx="223">
                        <c:v>31/05/2023 13:27</c:v>
                      </c:pt>
                      <c:pt idx="224">
                        <c:v>31/05/2023 13:27</c:v>
                      </c:pt>
                      <c:pt idx="225">
                        <c:v>31/05/2023 13:27</c:v>
                      </c:pt>
                      <c:pt idx="226">
                        <c:v>31/05/2023 13:27</c:v>
                      </c:pt>
                      <c:pt idx="227">
                        <c:v>31/05/2023 13:27</c:v>
                      </c:pt>
                      <c:pt idx="228">
                        <c:v>31/05/2023 13:27</c:v>
                      </c:pt>
                      <c:pt idx="229">
                        <c:v>31/05/2023 13:27</c:v>
                      </c:pt>
                      <c:pt idx="230">
                        <c:v>31/05/2023 13:27</c:v>
                      </c:pt>
                      <c:pt idx="231">
                        <c:v>31/05/2023 13:27</c:v>
                      </c:pt>
                      <c:pt idx="232">
                        <c:v>31/05/2023 13:27</c:v>
                      </c:pt>
                      <c:pt idx="233">
                        <c:v>31/05/2023 13:27</c:v>
                      </c:pt>
                      <c:pt idx="234">
                        <c:v>31/05/2023 13:27</c:v>
                      </c:pt>
                      <c:pt idx="235">
                        <c:v>31/05/2023 13:27</c:v>
                      </c:pt>
                      <c:pt idx="236">
                        <c:v>31/05/2023 13:27</c:v>
                      </c:pt>
                      <c:pt idx="237">
                        <c:v>31/05/2023 13:27</c:v>
                      </c:pt>
                      <c:pt idx="238">
                        <c:v>31/05/2023 13:27</c:v>
                      </c:pt>
                      <c:pt idx="239">
                        <c:v>31/05/2023 13:27</c:v>
                      </c:pt>
                      <c:pt idx="240">
                        <c:v>31/05/2023 13:27</c:v>
                      </c:pt>
                      <c:pt idx="241">
                        <c:v>31/05/2023 13:27</c:v>
                      </c:pt>
                      <c:pt idx="242">
                        <c:v>31/05/2023 13:27</c:v>
                      </c:pt>
                      <c:pt idx="243">
                        <c:v>31/05/2023 13:27</c:v>
                      </c:pt>
                      <c:pt idx="244">
                        <c:v>31/05/2023 13:27</c:v>
                      </c:pt>
                      <c:pt idx="245">
                        <c:v>31/05/2023 13:27</c:v>
                      </c:pt>
                      <c:pt idx="246">
                        <c:v>31/05/2023 13:27</c:v>
                      </c:pt>
                      <c:pt idx="247">
                        <c:v>31/05/2023 13:27</c:v>
                      </c:pt>
                      <c:pt idx="248">
                        <c:v>31/05/2023 13:27</c:v>
                      </c:pt>
                      <c:pt idx="249">
                        <c:v>31/05/2023 13:27</c:v>
                      </c:pt>
                      <c:pt idx="250">
                        <c:v>31/05/2023 13:27</c:v>
                      </c:pt>
                      <c:pt idx="251">
                        <c:v>31/05/2023 13:27</c:v>
                      </c:pt>
                      <c:pt idx="252">
                        <c:v>31/05/2023 13:27</c:v>
                      </c:pt>
                      <c:pt idx="253">
                        <c:v>31/05/2023 13:27</c:v>
                      </c:pt>
                      <c:pt idx="254">
                        <c:v>31/05/2023 13:27</c:v>
                      </c:pt>
                      <c:pt idx="255">
                        <c:v>31/05/2023 13:27</c:v>
                      </c:pt>
                      <c:pt idx="256">
                        <c:v>31/05/2023 13:27</c:v>
                      </c:pt>
                      <c:pt idx="257">
                        <c:v>31/05/2023 13:27</c:v>
                      </c:pt>
                      <c:pt idx="258">
                        <c:v>31/05/2023 13:27</c:v>
                      </c:pt>
                      <c:pt idx="259">
                        <c:v>31/05/2023 13:27</c:v>
                      </c:pt>
                      <c:pt idx="260">
                        <c:v>31/05/2023 13:27</c:v>
                      </c:pt>
                      <c:pt idx="261">
                        <c:v>31/05/2023 13:27</c:v>
                      </c:pt>
                      <c:pt idx="262">
                        <c:v>31/05/2023 13:27</c:v>
                      </c:pt>
                      <c:pt idx="263">
                        <c:v>31/05/2023 13:28</c:v>
                      </c:pt>
                      <c:pt idx="264">
                        <c:v>31/05/2023 13:28</c:v>
                      </c:pt>
                      <c:pt idx="265">
                        <c:v>31/05/2023 13:28</c:v>
                      </c:pt>
                      <c:pt idx="266">
                        <c:v>31/05/2023 13:28</c:v>
                      </c:pt>
                      <c:pt idx="267">
                        <c:v>31/05/2023 13:28</c:v>
                      </c:pt>
                      <c:pt idx="268">
                        <c:v>31/05/2023 13:28</c:v>
                      </c:pt>
                      <c:pt idx="269">
                        <c:v>31/05/2023 13:28</c:v>
                      </c:pt>
                      <c:pt idx="270">
                        <c:v>31/05/2023 13:28</c:v>
                      </c:pt>
                      <c:pt idx="271">
                        <c:v>31/05/2023 13:28</c:v>
                      </c:pt>
                      <c:pt idx="272">
                        <c:v>31/05/2023 13:28</c:v>
                      </c:pt>
                      <c:pt idx="273">
                        <c:v>31/05/2023 13:28</c:v>
                      </c:pt>
                      <c:pt idx="274">
                        <c:v>31/05/2023 13:28</c:v>
                      </c:pt>
                      <c:pt idx="275">
                        <c:v>31/05/2023 13:28</c:v>
                      </c:pt>
                      <c:pt idx="276">
                        <c:v>31/05/2023 13:28</c:v>
                      </c:pt>
                      <c:pt idx="277">
                        <c:v>31/05/2023 13:28</c:v>
                      </c:pt>
                      <c:pt idx="278">
                        <c:v>31/05/2023 13:28</c:v>
                      </c:pt>
                      <c:pt idx="279">
                        <c:v>31/05/2023 13:28</c:v>
                      </c:pt>
                      <c:pt idx="280">
                        <c:v>31/05/2023 13:28</c:v>
                      </c:pt>
                      <c:pt idx="281">
                        <c:v>31/05/2023 13:28</c:v>
                      </c:pt>
                      <c:pt idx="282">
                        <c:v>31/05/2023 13:28</c:v>
                      </c:pt>
                      <c:pt idx="283">
                        <c:v>31/05/2023 13:28</c:v>
                      </c:pt>
                      <c:pt idx="284">
                        <c:v>31/05/2023 13:28</c:v>
                      </c:pt>
                      <c:pt idx="285">
                        <c:v>31/05/2023 13:28</c:v>
                      </c:pt>
                      <c:pt idx="286">
                        <c:v>31/05/2023 13:28</c:v>
                      </c:pt>
                      <c:pt idx="287">
                        <c:v>31/05/2023 13:28</c:v>
                      </c:pt>
                      <c:pt idx="288">
                        <c:v>31/05/2023 13:28</c:v>
                      </c:pt>
                      <c:pt idx="289">
                        <c:v>31/05/2023 13:28</c:v>
                      </c:pt>
                      <c:pt idx="290">
                        <c:v>31/05/2023 13:28</c:v>
                      </c:pt>
                      <c:pt idx="291">
                        <c:v>31/05/2023 13:28</c:v>
                      </c:pt>
                      <c:pt idx="292">
                        <c:v>31/05/2023 13:28</c:v>
                      </c:pt>
                      <c:pt idx="293">
                        <c:v>31/05/2023 13:28</c:v>
                      </c:pt>
                      <c:pt idx="294">
                        <c:v>31/05/2023 13:28</c:v>
                      </c:pt>
                      <c:pt idx="295">
                        <c:v>31/05/2023 13:28</c:v>
                      </c:pt>
                      <c:pt idx="296">
                        <c:v>31/05/2023 13:28</c:v>
                      </c:pt>
                      <c:pt idx="297">
                        <c:v>31/05/2023 13:28</c:v>
                      </c:pt>
                      <c:pt idx="298">
                        <c:v>31/05/2023 13:28</c:v>
                      </c:pt>
                      <c:pt idx="299">
                        <c:v>31/05/2023 13:28</c:v>
                      </c:pt>
                      <c:pt idx="300">
                        <c:v>31/05/2023 13:28</c:v>
                      </c:pt>
                      <c:pt idx="301">
                        <c:v>31/05/2023 13:28</c:v>
                      </c:pt>
                      <c:pt idx="302">
                        <c:v>31/05/2023 13:28</c:v>
                      </c:pt>
                      <c:pt idx="303">
                        <c:v>31/05/2023 13:28</c:v>
                      </c:pt>
                      <c:pt idx="304">
                        <c:v>31/05/2023 13:28</c:v>
                      </c:pt>
                      <c:pt idx="305">
                        <c:v>31/05/2023 13:28</c:v>
                      </c:pt>
                      <c:pt idx="306">
                        <c:v>31/05/2023 13:28</c:v>
                      </c:pt>
                      <c:pt idx="307">
                        <c:v>31/05/2023 13:28</c:v>
                      </c:pt>
                      <c:pt idx="308">
                        <c:v>31/05/2023 13:28</c:v>
                      </c:pt>
                      <c:pt idx="309">
                        <c:v>31/05/2023 13:28</c:v>
                      </c:pt>
                      <c:pt idx="310">
                        <c:v>31/05/2023 13:28</c:v>
                      </c:pt>
                      <c:pt idx="311">
                        <c:v>31/05/2023 13:28</c:v>
                      </c:pt>
                      <c:pt idx="312">
                        <c:v>31/05/2023 13:28</c:v>
                      </c:pt>
                      <c:pt idx="313">
                        <c:v>31/05/2023 13:28</c:v>
                      </c:pt>
                      <c:pt idx="314">
                        <c:v>31/05/2023 13:28</c:v>
                      </c:pt>
                      <c:pt idx="315">
                        <c:v>31/05/2023 13:28</c:v>
                      </c:pt>
                      <c:pt idx="316">
                        <c:v>31/05/2023 13:28</c:v>
                      </c:pt>
                      <c:pt idx="317">
                        <c:v>31/05/2023 13:28</c:v>
                      </c:pt>
                      <c:pt idx="318">
                        <c:v>31/05/2023 13:28</c:v>
                      </c:pt>
                      <c:pt idx="319">
                        <c:v>31/05/2023 13:28</c:v>
                      </c:pt>
                      <c:pt idx="320">
                        <c:v>31/05/2023 13:28</c:v>
                      </c:pt>
                      <c:pt idx="321">
                        <c:v>31/05/2023 13:28</c:v>
                      </c:pt>
                      <c:pt idx="322">
                        <c:v>31/05/2023 13:29</c:v>
                      </c:pt>
                      <c:pt idx="323">
                        <c:v>31/05/2023 13:29</c:v>
                      </c:pt>
                      <c:pt idx="324">
                        <c:v>31/05/2023 13:29</c:v>
                      </c:pt>
                      <c:pt idx="325">
                        <c:v>31/05/2023 13:29</c:v>
                      </c:pt>
                      <c:pt idx="326">
                        <c:v>31/05/2023 13:29</c:v>
                      </c:pt>
                      <c:pt idx="327">
                        <c:v>31/05/2023 13:29</c:v>
                      </c:pt>
                      <c:pt idx="328">
                        <c:v>31/05/2023 13:29</c:v>
                      </c:pt>
                      <c:pt idx="329">
                        <c:v>31/05/2023 13:29</c:v>
                      </c:pt>
                      <c:pt idx="330">
                        <c:v>31/05/2023 13:29</c:v>
                      </c:pt>
                      <c:pt idx="331">
                        <c:v>31/05/2023 13:29</c:v>
                      </c:pt>
                      <c:pt idx="332">
                        <c:v>31/05/2023 13:29</c:v>
                      </c:pt>
                      <c:pt idx="333">
                        <c:v>31/05/2023 13:29</c:v>
                      </c:pt>
                      <c:pt idx="334">
                        <c:v>31/05/2023 13:29</c:v>
                      </c:pt>
                      <c:pt idx="335">
                        <c:v>31/05/2023 13:29</c:v>
                      </c:pt>
                      <c:pt idx="336">
                        <c:v>31/05/2023 13:29</c:v>
                      </c:pt>
                      <c:pt idx="337">
                        <c:v>31/05/2023 13:29</c:v>
                      </c:pt>
                      <c:pt idx="338">
                        <c:v>31/05/2023 13:29</c:v>
                      </c:pt>
                      <c:pt idx="339">
                        <c:v>31/05/2023 13:29</c:v>
                      </c:pt>
                      <c:pt idx="340">
                        <c:v>31/05/2023 13:29</c:v>
                      </c:pt>
                      <c:pt idx="341">
                        <c:v>31/05/2023 13:29</c:v>
                      </c:pt>
                      <c:pt idx="342">
                        <c:v>31/05/2023 13:29</c:v>
                      </c:pt>
                      <c:pt idx="343">
                        <c:v>31/05/2023 13:29</c:v>
                      </c:pt>
                      <c:pt idx="344">
                        <c:v>31/05/2023 13:29</c:v>
                      </c:pt>
                      <c:pt idx="345">
                        <c:v>31/05/2023 13:29</c:v>
                      </c:pt>
                      <c:pt idx="346">
                        <c:v>31/05/2023 13:29</c:v>
                      </c:pt>
                      <c:pt idx="347">
                        <c:v>31/05/2023 13:29</c:v>
                      </c:pt>
                      <c:pt idx="348">
                        <c:v>31/05/2023 13:29</c:v>
                      </c:pt>
                      <c:pt idx="349">
                        <c:v>31/05/2023 13:29</c:v>
                      </c:pt>
                      <c:pt idx="350">
                        <c:v>31/05/2023 13:29</c:v>
                      </c:pt>
                      <c:pt idx="351">
                        <c:v>31/05/2023 13:29</c:v>
                      </c:pt>
                      <c:pt idx="352">
                        <c:v>31/05/2023 13:29</c:v>
                      </c:pt>
                      <c:pt idx="353">
                        <c:v>31/05/2023 13:29</c:v>
                      </c:pt>
                      <c:pt idx="354">
                        <c:v>31/05/2023 13:29</c:v>
                      </c:pt>
                      <c:pt idx="355">
                        <c:v>31/05/2023 13:29</c:v>
                      </c:pt>
                      <c:pt idx="356">
                        <c:v>31/05/2023 13:29</c:v>
                      </c:pt>
                      <c:pt idx="357">
                        <c:v>31/05/2023 13:29</c:v>
                      </c:pt>
                      <c:pt idx="358">
                        <c:v>31/05/2023 13:29</c:v>
                      </c:pt>
                      <c:pt idx="359">
                        <c:v>31/05/2023 13:29</c:v>
                      </c:pt>
                      <c:pt idx="360">
                        <c:v>31/05/2023 13:29</c:v>
                      </c:pt>
                      <c:pt idx="361">
                        <c:v>31/05/2023 13:29</c:v>
                      </c:pt>
                      <c:pt idx="362">
                        <c:v>31/05/2023 13:29</c:v>
                      </c:pt>
                      <c:pt idx="363">
                        <c:v>31/05/2023 13:29</c:v>
                      </c:pt>
                      <c:pt idx="364">
                        <c:v>31/05/2023 13:29</c:v>
                      </c:pt>
                      <c:pt idx="365">
                        <c:v>31/05/2023 13:29</c:v>
                      </c:pt>
                      <c:pt idx="366">
                        <c:v>31/05/2023 13:29</c:v>
                      </c:pt>
                      <c:pt idx="367">
                        <c:v>31/05/2023 13:29</c:v>
                      </c:pt>
                      <c:pt idx="368">
                        <c:v>31/05/2023 13:29</c:v>
                      </c:pt>
                      <c:pt idx="369">
                        <c:v>31/05/2023 13:29</c:v>
                      </c:pt>
                      <c:pt idx="370">
                        <c:v>31/05/2023 13:29</c:v>
                      </c:pt>
                      <c:pt idx="371">
                        <c:v>31/05/2023 13:29</c:v>
                      </c:pt>
                      <c:pt idx="372">
                        <c:v>31/05/2023 13:29</c:v>
                      </c:pt>
                      <c:pt idx="373">
                        <c:v>31/05/2023 13:29</c:v>
                      </c:pt>
                      <c:pt idx="374">
                        <c:v>31/05/2023 13:29</c:v>
                      </c:pt>
                      <c:pt idx="375">
                        <c:v>31/05/2023 13:29</c:v>
                      </c:pt>
                      <c:pt idx="376">
                        <c:v>31/05/2023 13:29</c:v>
                      </c:pt>
                      <c:pt idx="377">
                        <c:v>31/05/2023 13:29</c:v>
                      </c:pt>
                      <c:pt idx="378">
                        <c:v>31/05/2023 13:29</c:v>
                      </c:pt>
                      <c:pt idx="379">
                        <c:v>31/05/2023 13:29</c:v>
                      </c:pt>
                      <c:pt idx="380">
                        <c:v>31/05/2023 13:29</c:v>
                      </c:pt>
                      <c:pt idx="381">
                        <c:v>31/05/2023 13:29</c:v>
                      </c:pt>
                      <c:pt idx="382">
                        <c:v>31/05/2023 13:30</c:v>
                      </c:pt>
                      <c:pt idx="383">
                        <c:v>31/05/2023 13:30</c:v>
                      </c:pt>
                      <c:pt idx="384">
                        <c:v>31/05/2023 13:30</c:v>
                      </c:pt>
                      <c:pt idx="385">
                        <c:v>31/05/2023 13:30</c:v>
                      </c:pt>
                      <c:pt idx="386">
                        <c:v>31/05/2023 13:30</c:v>
                      </c:pt>
                      <c:pt idx="387">
                        <c:v>31/05/2023 13:30</c:v>
                      </c:pt>
                      <c:pt idx="388">
                        <c:v>31/05/2023 13:30</c:v>
                      </c:pt>
                      <c:pt idx="389">
                        <c:v>31/05/2023 13:30</c:v>
                      </c:pt>
                      <c:pt idx="390">
                        <c:v>31/05/2023 13:30</c:v>
                      </c:pt>
                      <c:pt idx="391">
                        <c:v>31/05/2023 13:30</c:v>
                      </c:pt>
                      <c:pt idx="392">
                        <c:v>31/05/2023 13:30</c:v>
                      </c:pt>
                      <c:pt idx="393">
                        <c:v>31/05/2023 13:30</c:v>
                      </c:pt>
                      <c:pt idx="394">
                        <c:v>31/05/2023 13:30</c:v>
                      </c:pt>
                      <c:pt idx="395">
                        <c:v>31/05/2023 13:30</c:v>
                      </c:pt>
                      <c:pt idx="396">
                        <c:v>31/05/2023 13:30</c:v>
                      </c:pt>
                      <c:pt idx="397">
                        <c:v>31/05/2023 13:30</c:v>
                      </c:pt>
                      <c:pt idx="398">
                        <c:v>31/05/2023 13:30</c:v>
                      </c:pt>
                      <c:pt idx="399">
                        <c:v>31/05/2023 13:30</c:v>
                      </c:pt>
                      <c:pt idx="400">
                        <c:v>31/05/2023 13:30</c:v>
                      </c:pt>
                      <c:pt idx="401">
                        <c:v>31/05/2023 13:30</c:v>
                      </c:pt>
                      <c:pt idx="402">
                        <c:v>31/05/2023 13:30</c:v>
                      </c:pt>
                      <c:pt idx="403">
                        <c:v>31/05/2023 13:30</c:v>
                      </c:pt>
                      <c:pt idx="404">
                        <c:v>31/05/2023 13:30</c:v>
                      </c:pt>
                      <c:pt idx="405">
                        <c:v>31/05/2023 13:30</c:v>
                      </c:pt>
                      <c:pt idx="406">
                        <c:v>31/05/2023 13:30</c:v>
                      </c:pt>
                      <c:pt idx="407">
                        <c:v>31/05/2023 13:30</c:v>
                      </c:pt>
                      <c:pt idx="408">
                        <c:v>31/05/2023 13:30</c:v>
                      </c:pt>
                      <c:pt idx="409">
                        <c:v>31/05/2023 13:30</c:v>
                      </c:pt>
                      <c:pt idx="410">
                        <c:v>31/05/2023 13:30</c:v>
                      </c:pt>
                      <c:pt idx="411">
                        <c:v>31/05/2023 13:30</c:v>
                      </c:pt>
                      <c:pt idx="412">
                        <c:v>31/05/2023 13:30</c:v>
                      </c:pt>
                      <c:pt idx="413">
                        <c:v>31/05/2023 13:30</c:v>
                      </c:pt>
                      <c:pt idx="414">
                        <c:v>31/05/2023 13:30</c:v>
                      </c:pt>
                      <c:pt idx="415">
                        <c:v>31/05/2023 13:30</c:v>
                      </c:pt>
                      <c:pt idx="416">
                        <c:v>31/05/2023 13:30</c:v>
                      </c:pt>
                      <c:pt idx="417">
                        <c:v>31/05/2023 13:30</c:v>
                      </c:pt>
                      <c:pt idx="418">
                        <c:v>31/05/2023 13:30</c:v>
                      </c:pt>
                      <c:pt idx="419">
                        <c:v>31/05/2023 13:30</c:v>
                      </c:pt>
                      <c:pt idx="420">
                        <c:v>31/05/2023 13:30</c:v>
                      </c:pt>
                      <c:pt idx="421">
                        <c:v>31/05/2023 13:30</c:v>
                      </c:pt>
                      <c:pt idx="422">
                        <c:v>31/05/2023 13:30</c:v>
                      </c:pt>
                      <c:pt idx="423">
                        <c:v>31/05/2023 13:30</c:v>
                      </c:pt>
                      <c:pt idx="424">
                        <c:v>31/05/2023 13:30</c:v>
                      </c:pt>
                      <c:pt idx="425">
                        <c:v>31/05/2023 13:30</c:v>
                      </c:pt>
                      <c:pt idx="426">
                        <c:v>31/05/2023 13:30</c:v>
                      </c:pt>
                      <c:pt idx="427">
                        <c:v>31/05/2023 13:30</c:v>
                      </c:pt>
                      <c:pt idx="428">
                        <c:v>31/05/2023 13:30</c:v>
                      </c:pt>
                      <c:pt idx="429">
                        <c:v>31/05/2023 13:30</c:v>
                      </c:pt>
                      <c:pt idx="430">
                        <c:v>31/05/2023 13:30</c:v>
                      </c:pt>
                      <c:pt idx="431">
                        <c:v>31/05/2023 13:30</c:v>
                      </c:pt>
                      <c:pt idx="432">
                        <c:v>31/05/2023 13:30</c:v>
                      </c:pt>
                      <c:pt idx="433">
                        <c:v>31/05/2023 13:30</c:v>
                      </c:pt>
                      <c:pt idx="434">
                        <c:v>31/05/2023 13:30</c:v>
                      </c:pt>
                      <c:pt idx="435">
                        <c:v>31/05/2023 13:30</c:v>
                      </c:pt>
                      <c:pt idx="436">
                        <c:v>31/05/2023 13:30</c:v>
                      </c:pt>
                      <c:pt idx="437">
                        <c:v>31/05/2023 13:30</c:v>
                      </c:pt>
                      <c:pt idx="438">
                        <c:v>31/05/2023 13:30</c:v>
                      </c:pt>
                      <c:pt idx="439">
                        <c:v>31/05/2023 13:30</c:v>
                      </c:pt>
                      <c:pt idx="440">
                        <c:v>31/05/2023 13:30</c:v>
                      </c:pt>
                      <c:pt idx="441">
                        <c:v>31/05/2023 13:31</c:v>
                      </c:pt>
                      <c:pt idx="442">
                        <c:v>31/05/2023 13:31</c:v>
                      </c:pt>
                      <c:pt idx="443">
                        <c:v>31/05/2023 13:31</c:v>
                      </c:pt>
                      <c:pt idx="444">
                        <c:v>31/05/2023 13:31</c:v>
                      </c:pt>
                      <c:pt idx="445">
                        <c:v>31/05/2023 13:31</c:v>
                      </c:pt>
                      <c:pt idx="446">
                        <c:v>31/05/2023 13:31</c:v>
                      </c:pt>
                      <c:pt idx="447">
                        <c:v>31/05/2023 13:31</c:v>
                      </c:pt>
                      <c:pt idx="448">
                        <c:v>31/05/2023 13:31</c:v>
                      </c:pt>
                      <c:pt idx="449">
                        <c:v>31/05/2023 13:31</c:v>
                      </c:pt>
                      <c:pt idx="450">
                        <c:v>31/05/2023 13:31</c:v>
                      </c:pt>
                      <c:pt idx="451">
                        <c:v>31/05/2023 13:31</c:v>
                      </c:pt>
                      <c:pt idx="452">
                        <c:v>31/05/2023 13:31</c:v>
                      </c:pt>
                      <c:pt idx="453">
                        <c:v>31/05/2023 13:31</c:v>
                      </c:pt>
                      <c:pt idx="454">
                        <c:v>31/05/2023 13:31</c:v>
                      </c:pt>
                      <c:pt idx="455">
                        <c:v>31/05/2023 13:31</c:v>
                      </c:pt>
                      <c:pt idx="456">
                        <c:v>31/05/2023 13:31</c:v>
                      </c:pt>
                      <c:pt idx="457">
                        <c:v>31/05/2023 13:31</c:v>
                      </c:pt>
                      <c:pt idx="458">
                        <c:v>31/05/2023 13:31</c:v>
                      </c:pt>
                      <c:pt idx="459">
                        <c:v>31/05/2023 13:31</c:v>
                      </c:pt>
                      <c:pt idx="460">
                        <c:v>31/05/2023 13:31</c:v>
                      </c:pt>
                      <c:pt idx="461">
                        <c:v>31/05/2023 13:31</c:v>
                      </c:pt>
                      <c:pt idx="462">
                        <c:v>31/05/2023 13:31</c:v>
                      </c:pt>
                      <c:pt idx="463">
                        <c:v>31/05/2023 13:31</c:v>
                      </c:pt>
                      <c:pt idx="464">
                        <c:v>31/05/2023 13:31</c:v>
                      </c:pt>
                      <c:pt idx="465">
                        <c:v>31/05/2023 13:31</c:v>
                      </c:pt>
                      <c:pt idx="466">
                        <c:v>31/05/2023 13:31</c:v>
                      </c:pt>
                      <c:pt idx="467">
                        <c:v>31/05/2023 13:31</c:v>
                      </c:pt>
                      <c:pt idx="468">
                        <c:v>31/05/2023 13:31</c:v>
                      </c:pt>
                      <c:pt idx="469">
                        <c:v>31/05/2023 13:31</c:v>
                      </c:pt>
                      <c:pt idx="470">
                        <c:v>31/05/2023 13:31</c:v>
                      </c:pt>
                      <c:pt idx="471">
                        <c:v>31/05/2023 13:31</c:v>
                      </c:pt>
                      <c:pt idx="472">
                        <c:v>31/05/2023 13:31</c:v>
                      </c:pt>
                      <c:pt idx="473">
                        <c:v>31/05/2023 13:31</c:v>
                      </c:pt>
                      <c:pt idx="474">
                        <c:v>31/05/2023 13:31</c:v>
                      </c:pt>
                      <c:pt idx="475">
                        <c:v>31/05/2023 13:31</c:v>
                      </c:pt>
                      <c:pt idx="476">
                        <c:v>31/05/2023 13:31</c:v>
                      </c:pt>
                      <c:pt idx="477">
                        <c:v>31/05/2023 13:31</c:v>
                      </c:pt>
                      <c:pt idx="478">
                        <c:v>31/05/2023 13:31</c:v>
                      </c:pt>
                      <c:pt idx="479">
                        <c:v>31/05/2023 13:31</c:v>
                      </c:pt>
                      <c:pt idx="480">
                        <c:v>31/05/2023 13:31</c:v>
                      </c:pt>
                      <c:pt idx="481">
                        <c:v>31/05/2023 13:31</c:v>
                      </c:pt>
                      <c:pt idx="482">
                        <c:v>31/05/2023 13:31</c:v>
                      </c:pt>
                      <c:pt idx="483">
                        <c:v>31/05/2023 13:31</c:v>
                      </c:pt>
                      <c:pt idx="484">
                        <c:v>31/05/2023 13:31</c:v>
                      </c:pt>
                      <c:pt idx="485">
                        <c:v>31/05/2023 13:31</c:v>
                      </c:pt>
                      <c:pt idx="486">
                        <c:v>31/05/2023 13:31</c:v>
                      </c:pt>
                      <c:pt idx="487">
                        <c:v>31/05/2023 13:31</c:v>
                      </c:pt>
                      <c:pt idx="488">
                        <c:v>31/05/2023 13:31</c:v>
                      </c:pt>
                      <c:pt idx="489">
                        <c:v>31/05/2023 13:31</c:v>
                      </c:pt>
                      <c:pt idx="490">
                        <c:v>31/05/2023 13:31</c:v>
                      </c:pt>
                      <c:pt idx="491">
                        <c:v>31/05/2023 13:31</c:v>
                      </c:pt>
                      <c:pt idx="492">
                        <c:v>31/05/2023 13:31</c:v>
                      </c:pt>
                      <c:pt idx="493">
                        <c:v>31/05/2023 13:31</c:v>
                      </c:pt>
                      <c:pt idx="494">
                        <c:v>31/05/2023 13:31</c:v>
                      </c:pt>
                      <c:pt idx="495">
                        <c:v>31/05/2023 13:31</c:v>
                      </c:pt>
                      <c:pt idx="496">
                        <c:v>31/05/2023 13:31</c:v>
                      </c:pt>
                      <c:pt idx="497">
                        <c:v>31/05/2023 13:31</c:v>
                      </c:pt>
                      <c:pt idx="498">
                        <c:v>31/05/2023 13:31</c:v>
                      </c:pt>
                      <c:pt idx="499">
                        <c:v>31/05/2023 13:31</c:v>
                      </c:pt>
                      <c:pt idx="500">
                        <c:v>31/05/2023 13:31</c:v>
                      </c:pt>
                      <c:pt idx="501">
                        <c:v>31/05/2023 13:32</c:v>
                      </c:pt>
                      <c:pt idx="502">
                        <c:v>31/05/2023 13:32</c:v>
                      </c:pt>
                      <c:pt idx="503">
                        <c:v>31/05/2023 13:32</c:v>
                      </c:pt>
                      <c:pt idx="504">
                        <c:v>31/05/2023 13:32</c:v>
                      </c:pt>
                      <c:pt idx="505">
                        <c:v>31/05/2023 13:32</c:v>
                      </c:pt>
                      <c:pt idx="506">
                        <c:v>31/05/2023 13:32</c:v>
                      </c:pt>
                      <c:pt idx="507">
                        <c:v>31/05/2023 13:32</c:v>
                      </c:pt>
                      <c:pt idx="508">
                        <c:v>31/05/2023 13:32</c:v>
                      </c:pt>
                      <c:pt idx="509">
                        <c:v>31/05/2023 13:32</c:v>
                      </c:pt>
                      <c:pt idx="510">
                        <c:v>31/05/2023 13:32</c:v>
                      </c:pt>
                      <c:pt idx="511">
                        <c:v>31/05/2023 13:32</c:v>
                      </c:pt>
                      <c:pt idx="512">
                        <c:v>31/05/2023 13:32</c:v>
                      </c:pt>
                      <c:pt idx="513">
                        <c:v>31/05/2023 13:32</c:v>
                      </c:pt>
                      <c:pt idx="514">
                        <c:v>31/05/2023 13:32</c:v>
                      </c:pt>
                      <c:pt idx="515">
                        <c:v>31/05/2023 13:32</c:v>
                      </c:pt>
                      <c:pt idx="516">
                        <c:v>31/05/2023 13:32</c:v>
                      </c:pt>
                      <c:pt idx="517">
                        <c:v>31/05/2023 13:32</c:v>
                      </c:pt>
                      <c:pt idx="518">
                        <c:v>31/05/2023 13:32</c:v>
                      </c:pt>
                      <c:pt idx="519">
                        <c:v>31/05/2023 13:32</c:v>
                      </c:pt>
                      <c:pt idx="520">
                        <c:v>31/05/2023 13:32</c:v>
                      </c:pt>
                      <c:pt idx="521">
                        <c:v>31/05/2023 13:32</c:v>
                      </c:pt>
                      <c:pt idx="522">
                        <c:v>31/05/2023 13:32</c:v>
                      </c:pt>
                      <c:pt idx="523">
                        <c:v>31/05/2023 13:32</c:v>
                      </c:pt>
                      <c:pt idx="524">
                        <c:v>31/05/2023 13:32</c:v>
                      </c:pt>
                      <c:pt idx="525">
                        <c:v>31/05/2023 13:32</c:v>
                      </c:pt>
                      <c:pt idx="526">
                        <c:v>31/05/2023 13:32</c:v>
                      </c:pt>
                      <c:pt idx="527">
                        <c:v>31/05/2023 13:32</c:v>
                      </c:pt>
                      <c:pt idx="528">
                        <c:v>31/05/2023 13:32</c:v>
                      </c:pt>
                      <c:pt idx="529">
                        <c:v>31/05/2023 13:32</c:v>
                      </c:pt>
                      <c:pt idx="530">
                        <c:v>31/05/2023 13:32</c:v>
                      </c:pt>
                      <c:pt idx="531">
                        <c:v>31/05/2023 13:32</c:v>
                      </c:pt>
                      <c:pt idx="532">
                        <c:v>31/05/2023 13:32</c:v>
                      </c:pt>
                      <c:pt idx="533">
                        <c:v>31/05/2023 13:32</c:v>
                      </c:pt>
                      <c:pt idx="534">
                        <c:v>31/05/2023 13:32</c:v>
                      </c:pt>
                      <c:pt idx="535">
                        <c:v>31/05/2023 13:32</c:v>
                      </c:pt>
                      <c:pt idx="536">
                        <c:v>31/05/2023 13:32</c:v>
                      </c:pt>
                      <c:pt idx="537">
                        <c:v>31/05/2023 13:32</c:v>
                      </c:pt>
                      <c:pt idx="538">
                        <c:v>31/05/2023 13:32</c:v>
                      </c:pt>
                      <c:pt idx="539">
                        <c:v>31/05/2023 13:32</c:v>
                      </c:pt>
                      <c:pt idx="540">
                        <c:v>31/05/2023 13:32</c:v>
                      </c:pt>
                      <c:pt idx="541">
                        <c:v>31/05/2023 13:32</c:v>
                      </c:pt>
                      <c:pt idx="542">
                        <c:v>31/05/2023 13:32</c:v>
                      </c:pt>
                      <c:pt idx="543">
                        <c:v>31/05/2023 13:32</c:v>
                      </c:pt>
                      <c:pt idx="544">
                        <c:v>31/05/2023 13:32</c:v>
                      </c:pt>
                      <c:pt idx="545">
                        <c:v>31/05/2023 13:32</c:v>
                      </c:pt>
                      <c:pt idx="546">
                        <c:v>31/05/2023 13:32</c:v>
                      </c:pt>
                      <c:pt idx="547">
                        <c:v>31/05/2023 13:32</c:v>
                      </c:pt>
                      <c:pt idx="548">
                        <c:v>31/05/2023 13:32</c:v>
                      </c:pt>
                      <c:pt idx="549">
                        <c:v>31/05/2023 13:32</c:v>
                      </c:pt>
                      <c:pt idx="550">
                        <c:v>31/05/2023 13:32</c:v>
                      </c:pt>
                      <c:pt idx="551">
                        <c:v>31/05/2023 13:32</c:v>
                      </c:pt>
                      <c:pt idx="552">
                        <c:v>31/05/2023 13:32</c:v>
                      </c:pt>
                      <c:pt idx="553">
                        <c:v>31/05/2023 13:32</c:v>
                      </c:pt>
                      <c:pt idx="554">
                        <c:v>31/05/2023 13:32</c:v>
                      </c:pt>
                      <c:pt idx="555">
                        <c:v>31/05/2023 13:32</c:v>
                      </c:pt>
                      <c:pt idx="556">
                        <c:v>31/05/2023 13:32</c:v>
                      </c:pt>
                      <c:pt idx="557">
                        <c:v>31/05/2023 13:32</c:v>
                      </c:pt>
                      <c:pt idx="558">
                        <c:v>31/05/2023 13:32</c:v>
                      </c:pt>
                      <c:pt idx="559">
                        <c:v>31/05/2023 13:32</c:v>
                      </c:pt>
                      <c:pt idx="560">
                        <c:v>31/05/2023 13:33</c:v>
                      </c:pt>
                      <c:pt idx="561">
                        <c:v>31/05/2023 13:33</c:v>
                      </c:pt>
                      <c:pt idx="562">
                        <c:v>31/05/2023 13:33</c:v>
                      </c:pt>
                      <c:pt idx="563">
                        <c:v>31/05/2023 13:33</c:v>
                      </c:pt>
                      <c:pt idx="564">
                        <c:v>31/05/2023 13:33</c:v>
                      </c:pt>
                      <c:pt idx="565">
                        <c:v>31/05/2023 13:33</c:v>
                      </c:pt>
                      <c:pt idx="566">
                        <c:v>31/05/2023 13:33</c:v>
                      </c:pt>
                      <c:pt idx="567">
                        <c:v>31/05/2023 13:33</c:v>
                      </c:pt>
                      <c:pt idx="568">
                        <c:v>31/05/2023 13:33</c:v>
                      </c:pt>
                      <c:pt idx="569">
                        <c:v>31/05/2023 13:33</c:v>
                      </c:pt>
                      <c:pt idx="570">
                        <c:v>31/05/2023 13:33</c:v>
                      </c:pt>
                      <c:pt idx="571">
                        <c:v>31/05/2023 13:33</c:v>
                      </c:pt>
                      <c:pt idx="572">
                        <c:v>31/05/2023 13:33</c:v>
                      </c:pt>
                      <c:pt idx="573">
                        <c:v>31/05/2023 13:33</c:v>
                      </c:pt>
                      <c:pt idx="574">
                        <c:v>31/05/2023 13:33</c:v>
                      </c:pt>
                      <c:pt idx="575">
                        <c:v>31/05/2023 13:33</c:v>
                      </c:pt>
                      <c:pt idx="576">
                        <c:v>31/05/2023 13:33</c:v>
                      </c:pt>
                      <c:pt idx="577">
                        <c:v>31/05/2023 13:33</c:v>
                      </c:pt>
                      <c:pt idx="578">
                        <c:v>31/05/2023 13:33</c:v>
                      </c:pt>
                      <c:pt idx="579">
                        <c:v>31/05/2023 13:33</c:v>
                      </c:pt>
                      <c:pt idx="580">
                        <c:v>31/05/2023 13:33</c:v>
                      </c:pt>
                      <c:pt idx="581">
                        <c:v>31/05/2023 13:33</c:v>
                      </c:pt>
                      <c:pt idx="582">
                        <c:v>31/05/2023 13:33</c:v>
                      </c:pt>
                      <c:pt idx="583">
                        <c:v>31/05/2023 13:33</c:v>
                      </c:pt>
                      <c:pt idx="584">
                        <c:v>31/05/2023 13:33</c:v>
                      </c:pt>
                      <c:pt idx="585">
                        <c:v>31/05/2023 13:33</c:v>
                      </c:pt>
                      <c:pt idx="586">
                        <c:v>31/05/2023 13:33</c:v>
                      </c:pt>
                      <c:pt idx="587">
                        <c:v>31/05/2023 13:33</c:v>
                      </c:pt>
                      <c:pt idx="588">
                        <c:v>31/05/2023 13:33</c:v>
                      </c:pt>
                      <c:pt idx="589">
                        <c:v>31/05/2023 13:33</c:v>
                      </c:pt>
                      <c:pt idx="590">
                        <c:v>31/05/2023 13:33</c:v>
                      </c:pt>
                      <c:pt idx="591">
                        <c:v>31/05/2023 13:33</c:v>
                      </c:pt>
                      <c:pt idx="592">
                        <c:v>31/05/2023 13:33</c:v>
                      </c:pt>
                      <c:pt idx="593">
                        <c:v>31/05/2023 13:33</c:v>
                      </c:pt>
                      <c:pt idx="594">
                        <c:v>31/05/2023 13:33</c:v>
                      </c:pt>
                      <c:pt idx="595">
                        <c:v>31/05/2023 13:33</c:v>
                      </c:pt>
                      <c:pt idx="596">
                        <c:v>31/05/2023 13:33</c:v>
                      </c:pt>
                      <c:pt idx="597">
                        <c:v>31/05/2023 13:33</c:v>
                      </c:pt>
                      <c:pt idx="598">
                        <c:v>31/05/2023 13:33</c:v>
                      </c:pt>
                      <c:pt idx="599">
                        <c:v>31/05/2023 13:33</c:v>
                      </c:pt>
                      <c:pt idx="600">
                        <c:v>31/05/2023 13:33</c:v>
                      </c:pt>
                      <c:pt idx="601">
                        <c:v>31/05/2023 13:33</c:v>
                      </c:pt>
                      <c:pt idx="602">
                        <c:v>31/05/2023 13:33</c:v>
                      </c:pt>
                      <c:pt idx="603">
                        <c:v>31/05/2023 13:33</c:v>
                      </c:pt>
                      <c:pt idx="604">
                        <c:v>31/05/2023 13:33</c:v>
                      </c:pt>
                      <c:pt idx="605">
                        <c:v>31/05/2023 13:33</c:v>
                      </c:pt>
                      <c:pt idx="606">
                        <c:v>31/05/2023 13:33</c:v>
                      </c:pt>
                      <c:pt idx="607">
                        <c:v>31/05/2023 13:33</c:v>
                      </c:pt>
                      <c:pt idx="608">
                        <c:v>31/05/2023 13:33</c:v>
                      </c:pt>
                      <c:pt idx="609">
                        <c:v>31/05/2023 13:33</c:v>
                      </c:pt>
                      <c:pt idx="610">
                        <c:v>31/05/2023 13:33</c:v>
                      </c:pt>
                      <c:pt idx="611">
                        <c:v>31/05/2023 13:33</c:v>
                      </c:pt>
                      <c:pt idx="612">
                        <c:v>31/05/2023 13:33</c:v>
                      </c:pt>
                      <c:pt idx="613">
                        <c:v>31/05/2023 13:33</c:v>
                      </c:pt>
                      <c:pt idx="614">
                        <c:v>31/05/2023 13:33</c:v>
                      </c:pt>
                      <c:pt idx="615">
                        <c:v>31/05/2023 13:33</c:v>
                      </c:pt>
                      <c:pt idx="616">
                        <c:v>31/05/2023 13:33</c:v>
                      </c:pt>
                      <c:pt idx="617">
                        <c:v>31/05/2023 13:33</c:v>
                      </c:pt>
                      <c:pt idx="618">
                        <c:v>31/05/2023 13:33</c:v>
                      </c:pt>
                      <c:pt idx="619">
                        <c:v>31/05/2023 13:33</c:v>
                      </c:pt>
                      <c:pt idx="620">
                        <c:v>31/05/2023 13:34</c:v>
                      </c:pt>
                      <c:pt idx="621">
                        <c:v>31/05/2023 13:34</c:v>
                      </c:pt>
                      <c:pt idx="622">
                        <c:v>31/05/2023 13:34</c:v>
                      </c:pt>
                      <c:pt idx="623">
                        <c:v>31/05/2023 13:34</c:v>
                      </c:pt>
                      <c:pt idx="624">
                        <c:v>31/05/2023 13:34</c:v>
                      </c:pt>
                      <c:pt idx="625">
                        <c:v>31/05/2023 13:34</c:v>
                      </c:pt>
                      <c:pt idx="626">
                        <c:v>31/05/2023 13:34</c:v>
                      </c:pt>
                      <c:pt idx="627">
                        <c:v>31/05/2023 13:34</c:v>
                      </c:pt>
                      <c:pt idx="628">
                        <c:v>31/05/2023 13:34</c:v>
                      </c:pt>
                      <c:pt idx="629">
                        <c:v>31/05/2023 13:34</c:v>
                      </c:pt>
                      <c:pt idx="630">
                        <c:v>31/05/2023 13:34</c:v>
                      </c:pt>
                      <c:pt idx="631">
                        <c:v>31/05/2023 13:34</c:v>
                      </c:pt>
                      <c:pt idx="632">
                        <c:v>31/05/2023 13:34</c:v>
                      </c:pt>
                      <c:pt idx="633">
                        <c:v>31/05/2023 13:34</c:v>
                      </c:pt>
                      <c:pt idx="634">
                        <c:v>31/05/2023 13:34</c:v>
                      </c:pt>
                      <c:pt idx="635">
                        <c:v>31/05/2023 13:34</c:v>
                      </c:pt>
                      <c:pt idx="636">
                        <c:v>31/05/2023 13:34</c:v>
                      </c:pt>
                      <c:pt idx="637">
                        <c:v>31/05/2023 13:34</c:v>
                      </c:pt>
                      <c:pt idx="638">
                        <c:v>31/05/2023 13:34</c:v>
                      </c:pt>
                      <c:pt idx="639">
                        <c:v>31/05/2023 13:34</c:v>
                      </c:pt>
                      <c:pt idx="640">
                        <c:v>31/05/2023 13:34</c:v>
                      </c:pt>
                      <c:pt idx="641">
                        <c:v>31/05/2023 13:34</c:v>
                      </c:pt>
                      <c:pt idx="642">
                        <c:v>31/05/2023 13:34</c:v>
                      </c:pt>
                      <c:pt idx="643">
                        <c:v>31/05/2023 13:34</c:v>
                      </c:pt>
                      <c:pt idx="644">
                        <c:v>31/05/2023 13:34</c:v>
                      </c:pt>
                      <c:pt idx="645">
                        <c:v>31/05/2023 13:34</c:v>
                      </c:pt>
                      <c:pt idx="646">
                        <c:v>31/05/2023 13:34</c:v>
                      </c:pt>
                      <c:pt idx="647">
                        <c:v>31/05/2023 13:34</c:v>
                      </c:pt>
                      <c:pt idx="648">
                        <c:v>31/05/2023 13:34</c:v>
                      </c:pt>
                      <c:pt idx="649">
                        <c:v>31/05/2023 13:34</c:v>
                      </c:pt>
                      <c:pt idx="650">
                        <c:v>31/05/2023 13:34</c:v>
                      </c:pt>
                      <c:pt idx="651">
                        <c:v>31/05/2023 13:34</c:v>
                      </c:pt>
                      <c:pt idx="652">
                        <c:v>31/05/2023 13:34</c:v>
                      </c:pt>
                      <c:pt idx="653">
                        <c:v>31/05/2023 13:34</c:v>
                      </c:pt>
                      <c:pt idx="654">
                        <c:v>31/05/2023 13:34</c:v>
                      </c:pt>
                      <c:pt idx="655">
                        <c:v>31/05/2023 13:34</c:v>
                      </c:pt>
                      <c:pt idx="656">
                        <c:v>31/05/2023 13:34</c:v>
                      </c:pt>
                      <c:pt idx="657">
                        <c:v>31/05/2023 13:34</c:v>
                      </c:pt>
                      <c:pt idx="658">
                        <c:v>31/05/2023 13:34</c:v>
                      </c:pt>
                      <c:pt idx="659">
                        <c:v>31/05/2023 13:34</c:v>
                      </c:pt>
                      <c:pt idx="660">
                        <c:v>31/05/2023 13:34</c:v>
                      </c:pt>
                      <c:pt idx="661">
                        <c:v>31/05/2023 13:34</c:v>
                      </c:pt>
                      <c:pt idx="662">
                        <c:v>31/05/2023 13:34</c:v>
                      </c:pt>
                      <c:pt idx="663">
                        <c:v>31/05/2023 13:34</c:v>
                      </c:pt>
                      <c:pt idx="664">
                        <c:v>31/05/2023 13:34</c:v>
                      </c:pt>
                      <c:pt idx="665">
                        <c:v>31/05/2023 13:34</c:v>
                      </c:pt>
                      <c:pt idx="666">
                        <c:v>31/05/2023 13:34</c:v>
                      </c:pt>
                      <c:pt idx="667">
                        <c:v>31/05/2023 13:34</c:v>
                      </c:pt>
                      <c:pt idx="668">
                        <c:v>31/05/2023 13:34</c:v>
                      </c:pt>
                      <c:pt idx="669">
                        <c:v>31/05/2023 13:34</c:v>
                      </c:pt>
                      <c:pt idx="670">
                        <c:v>31/05/2023 13:34</c:v>
                      </c:pt>
                      <c:pt idx="671">
                        <c:v>31/05/2023 13:34</c:v>
                      </c:pt>
                      <c:pt idx="672">
                        <c:v>31/05/2023 13:34</c:v>
                      </c:pt>
                      <c:pt idx="673">
                        <c:v>31/05/2023 13:34</c:v>
                      </c:pt>
                      <c:pt idx="674">
                        <c:v>31/05/2023 13:34</c:v>
                      </c:pt>
                      <c:pt idx="675">
                        <c:v>31/05/2023 13:34</c:v>
                      </c:pt>
                      <c:pt idx="676">
                        <c:v>31/05/2023 13:34</c:v>
                      </c:pt>
                      <c:pt idx="677">
                        <c:v>31/05/2023 13:34</c:v>
                      </c:pt>
                      <c:pt idx="678">
                        <c:v>31/05/2023 13:34</c:v>
                      </c:pt>
                      <c:pt idx="679">
                        <c:v>31/05/2023 13:34</c:v>
                      </c:pt>
                      <c:pt idx="680">
                        <c:v>31/05/2023 13:35</c:v>
                      </c:pt>
                      <c:pt idx="681">
                        <c:v>31/05/2023 13:35</c:v>
                      </c:pt>
                      <c:pt idx="682">
                        <c:v>31/05/2023 13:35</c:v>
                      </c:pt>
                      <c:pt idx="683">
                        <c:v>31/05/2023 13:35</c:v>
                      </c:pt>
                      <c:pt idx="684">
                        <c:v>31/05/2023 13:35</c:v>
                      </c:pt>
                      <c:pt idx="685">
                        <c:v>31/05/2023 13:35</c:v>
                      </c:pt>
                      <c:pt idx="686">
                        <c:v>31/05/2023 13:35</c:v>
                      </c:pt>
                      <c:pt idx="687">
                        <c:v>31/05/2023 13:35</c:v>
                      </c:pt>
                      <c:pt idx="688">
                        <c:v>31/05/2023 13:35</c:v>
                      </c:pt>
                      <c:pt idx="689">
                        <c:v>31/05/2023 13:35</c:v>
                      </c:pt>
                      <c:pt idx="690">
                        <c:v>31/05/2023 13:35</c:v>
                      </c:pt>
                      <c:pt idx="691">
                        <c:v>31/05/2023 13:35</c:v>
                      </c:pt>
                      <c:pt idx="692">
                        <c:v>31/05/2023 13:35</c:v>
                      </c:pt>
                      <c:pt idx="693">
                        <c:v>31/05/2023 13:35</c:v>
                      </c:pt>
                      <c:pt idx="694">
                        <c:v>31/05/2023 13:35</c:v>
                      </c:pt>
                      <c:pt idx="695">
                        <c:v>31/05/2023 13:35</c:v>
                      </c:pt>
                      <c:pt idx="696">
                        <c:v>31/05/2023 13:35</c:v>
                      </c:pt>
                      <c:pt idx="697">
                        <c:v>31/05/2023 13:35</c:v>
                      </c:pt>
                      <c:pt idx="698">
                        <c:v>31/05/2023 13:35</c:v>
                      </c:pt>
                      <c:pt idx="699">
                        <c:v>31/05/2023 13:35</c:v>
                      </c:pt>
                      <c:pt idx="700">
                        <c:v>31/05/2023 13:35</c:v>
                      </c:pt>
                      <c:pt idx="701">
                        <c:v>31/05/2023 13:35</c:v>
                      </c:pt>
                      <c:pt idx="702">
                        <c:v>31/05/2023 13:35</c:v>
                      </c:pt>
                      <c:pt idx="703">
                        <c:v>31/05/2023 13:35</c:v>
                      </c:pt>
                      <c:pt idx="704">
                        <c:v>31/05/2023 13:35</c:v>
                      </c:pt>
                      <c:pt idx="705">
                        <c:v>31/05/2023 13:35</c:v>
                      </c:pt>
                      <c:pt idx="706">
                        <c:v>31/05/2023 13:35</c:v>
                      </c:pt>
                      <c:pt idx="707">
                        <c:v>31/05/2023 13:35</c:v>
                      </c:pt>
                      <c:pt idx="708">
                        <c:v>31/05/2023 13:35</c:v>
                      </c:pt>
                      <c:pt idx="709">
                        <c:v>31/05/2023 13:35</c:v>
                      </c:pt>
                      <c:pt idx="710">
                        <c:v>31/05/2023 13:35</c:v>
                      </c:pt>
                      <c:pt idx="711">
                        <c:v>31/05/2023 13:35</c:v>
                      </c:pt>
                      <c:pt idx="712">
                        <c:v>31/05/2023 13:35</c:v>
                      </c:pt>
                      <c:pt idx="713">
                        <c:v>31/05/2023 13:35</c:v>
                      </c:pt>
                      <c:pt idx="714">
                        <c:v>31/05/2023 13:35</c:v>
                      </c:pt>
                      <c:pt idx="715">
                        <c:v>31/05/2023 13:35</c:v>
                      </c:pt>
                      <c:pt idx="716">
                        <c:v>31/05/2023 13:35</c:v>
                      </c:pt>
                      <c:pt idx="717">
                        <c:v>31/05/2023 13:35</c:v>
                      </c:pt>
                      <c:pt idx="718">
                        <c:v>31/05/2023 13:35</c:v>
                      </c:pt>
                      <c:pt idx="719">
                        <c:v>31/05/2023 13:35</c:v>
                      </c:pt>
                      <c:pt idx="720">
                        <c:v>31/05/2023 13:35</c:v>
                      </c:pt>
                      <c:pt idx="721">
                        <c:v>31/05/2023 13:35</c:v>
                      </c:pt>
                      <c:pt idx="722">
                        <c:v>31/05/2023 13:35</c:v>
                      </c:pt>
                      <c:pt idx="723">
                        <c:v>31/05/2023 13:35</c:v>
                      </c:pt>
                      <c:pt idx="724">
                        <c:v>31/05/2023 13:35</c:v>
                      </c:pt>
                      <c:pt idx="725">
                        <c:v>31/05/2023 13:35</c:v>
                      </c:pt>
                      <c:pt idx="726">
                        <c:v>31/05/2023 13:35</c:v>
                      </c:pt>
                      <c:pt idx="727">
                        <c:v>31/05/2023 13:35</c:v>
                      </c:pt>
                      <c:pt idx="728">
                        <c:v>31/05/2023 13:35</c:v>
                      </c:pt>
                      <c:pt idx="729">
                        <c:v>31/05/2023 13:35</c:v>
                      </c:pt>
                      <c:pt idx="730">
                        <c:v>31/05/2023 13:35</c:v>
                      </c:pt>
                      <c:pt idx="731">
                        <c:v>31/05/2023 13:35</c:v>
                      </c:pt>
                      <c:pt idx="732">
                        <c:v>31/05/2023 13:35</c:v>
                      </c:pt>
                      <c:pt idx="733">
                        <c:v>31/05/2023 13:35</c:v>
                      </c:pt>
                      <c:pt idx="734">
                        <c:v>31/05/2023 13:35</c:v>
                      </c:pt>
                      <c:pt idx="735">
                        <c:v>31/05/2023 13:35</c:v>
                      </c:pt>
                      <c:pt idx="736">
                        <c:v>31/05/2023 13:35</c:v>
                      </c:pt>
                      <c:pt idx="737">
                        <c:v>31/05/2023 13:35</c:v>
                      </c:pt>
                      <c:pt idx="738">
                        <c:v>31/05/2023 13:35</c:v>
                      </c:pt>
                      <c:pt idx="739">
                        <c:v>31/05/2023 13:36</c:v>
                      </c:pt>
                      <c:pt idx="740">
                        <c:v>31/05/2023 13:36</c:v>
                      </c:pt>
                      <c:pt idx="741">
                        <c:v>31/05/2023 13:36</c:v>
                      </c:pt>
                      <c:pt idx="742">
                        <c:v>31/05/2023 13:36</c:v>
                      </c:pt>
                      <c:pt idx="743">
                        <c:v>31/05/2023 13:36</c:v>
                      </c:pt>
                      <c:pt idx="744">
                        <c:v>31/05/2023 13:36</c:v>
                      </c:pt>
                      <c:pt idx="745">
                        <c:v>31/05/2023 13:36</c:v>
                      </c:pt>
                      <c:pt idx="746">
                        <c:v>31/05/2023 13:36</c:v>
                      </c:pt>
                      <c:pt idx="747">
                        <c:v>31/05/2023 13:36</c:v>
                      </c:pt>
                      <c:pt idx="748">
                        <c:v>31/05/2023 13:36</c:v>
                      </c:pt>
                      <c:pt idx="749">
                        <c:v>31/05/2023 13:36</c:v>
                      </c:pt>
                      <c:pt idx="750">
                        <c:v>31/05/2023 13:36</c:v>
                      </c:pt>
                      <c:pt idx="751">
                        <c:v>31/05/2023 13:36</c:v>
                      </c:pt>
                      <c:pt idx="752">
                        <c:v>31/05/2023 13:36</c:v>
                      </c:pt>
                      <c:pt idx="753">
                        <c:v>31/05/2023 13:36</c:v>
                      </c:pt>
                      <c:pt idx="754">
                        <c:v>31/05/2023 13:36</c:v>
                      </c:pt>
                      <c:pt idx="755">
                        <c:v>31/05/2023 13:36</c:v>
                      </c:pt>
                      <c:pt idx="756">
                        <c:v>31/05/2023 13:36</c:v>
                      </c:pt>
                      <c:pt idx="757">
                        <c:v>31/05/2023 13:36</c:v>
                      </c:pt>
                      <c:pt idx="758">
                        <c:v>31/05/2023 13:36</c:v>
                      </c:pt>
                      <c:pt idx="759">
                        <c:v>31/05/2023 13:36</c:v>
                      </c:pt>
                      <c:pt idx="760">
                        <c:v>31/05/2023 13:36</c:v>
                      </c:pt>
                      <c:pt idx="761">
                        <c:v>31/05/2023 13:36</c:v>
                      </c:pt>
                      <c:pt idx="762">
                        <c:v>31/05/2023 13:36</c:v>
                      </c:pt>
                      <c:pt idx="763">
                        <c:v>31/05/2023 13:36</c:v>
                      </c:pt>
                      <c:pt idx="764">
                        <c:v>31/05/2023 13:36</c:v>
                      </c:pt>
                      <c:pt idx="765">
                        <c:v>31/05/2023 13:36</c:v>
                      </c:pt>
                      <c:pt idx="766">
                        <c:v>31/05/2023 13:36</c:v>
                      </c:pt>
                      <c:pt idx="767">
                        <c:v>31/05/2023 13:36</c:v>
                      </c:pt>
                      <c:pt idx="768">
                        <c:v>31/05/2023 13:36</c:v>
                      </c:pt>
                      <c:pt idx="769">
                        <c:v>31/05/2023 13:36</c:v>
                      </c:pt>
                      <c:pt idx="770">
                        <c:v>31/05/2023 13:36</c:v>
                      </c:pt>
                      <c:pt idx="771">
                        <c:v>31/05/2023 13:36</c:v>
                      </c:pt>
                      <c:pt idx="772">
                        <c:v>31/05/2023 13:36</c:v>
                      </c:pt>
                      <c:pt idx="773">
                        <c:v>31/05/2023 13:36</c:v>
                      </c:pt>
                      <c:pt idx="774">
                        <c:v>31/05/2023 13:36</c:v>
                      </c:pt>
                      <c:pt idx="775">
                        <c:v>31/05/2023 13:36</c:v>
                      </c:pt>
                      <c:pt idx="776">
                        <c:v>31/05/2023 13:36</c:v>
                      </c:pt>
                      <c:pt idx="777">
                        <c:v>31/05/2023 13:36</c:v>
                      </c:pt>
                      <c:pt idx="778">
                        <c:v>31/05/2023 13:36</c:v>
                      </c:pt>
                      <c:pt idx="779">
                        <c:v>31/05/2023 13:36</c:v>
                      </c:pt>
                      <c:pt idx="780">
                        <c:v>31/05/2023 13:36</c:v>
                      </c:pt>
                      <c:pt idx="781">
                        <c:v>31/05/2023 13:36</c:v>
                      </c:pt>
                      <c:pt idx="782">
                        <c:v>31/05/2023 13:36</c:v>
                      </c:pt>
                      <c:pt idx="783">
                        <c:v>31/05/2023 13:36</c:v>
                      </c:pt>
                      <c:pt idx="784">
                        <c:v>31/05/2023 13:36</c:v>
                      </c:pt>
                      <c:pt idx="785">
                        <c:v>31/05/2023 13:36</c:v>
                      </c:pt>
                      <c:pt idx="786">
                        <c:v>31/05/2023 13:36</c:v>
                      </c:pt>
                      <c:pt idx="787">
                        <c:v>31/05/2023 13:36</c:v>
                      </c:pt>
                      <c:pt idx="788">
                        <c:v>31/05/2023 13:36</c:v>
                      </c:pt>
                      <c:pt idx="789">
                        <c:v>31/05/2023 13:36</c:v>
                      </c:pt>
                      <c:pt idx="790">
                        <c:v>31/05/2023 13:36</c:v>
                      </c:pt>
                      <c:pt idx="791">
                        <c:v>31/05/2023 13:36</c:v>
                      </c:pt>
                      <c:pt idx="792">
                        <c:v>31/05/2023 13:36</c:v>
                      </c:pt>
                      <c:pt idx="793">
                        <c:v>31/05/2023 13:36</c:v>
                      </c:pt>
                      <c:pt idx="794">
                        <c:v>31/05/2023 13:36</c:v>
                      </c:pt>
                      <c:pt idx="795">
                        <c:v>31/05/2023 13:36</c:v>
                      </c:pt>
                      <c:pt idx="796">
                        <c:v>31/05/2023 13:36</c:v>
                      </c:pt>
                      <c:pt idx="797">
                        <c:v>31/05/2023 13:36</c:v>
                      </c:pt>
                      <c:pt idx="798">
                        <c:v>31/05/2023 13:37</c:v>
                      </c:pt>
                      <c:pt idx="799">
                        <c:v>31/05/2023 13:37</c:v>
                      </c:pt>
                      <c:pt idx="800">
                        <c:v>31/05/2023 13:37</c:v>
                      </c:pt>
                      <c:pt idx="801">
                        <c:v>31/05/2023 13:37</c:v>
                      </c:pt>
                      <c:pt idx="802">
                        <c:v>31/05/2023 13:37</c:v>
                      </c:pt>
                      <c:pt idx="803">
                        <c:v>31/05/2023 13:37</c:v>
                      </c:pt>
                      <c:pt idx="804">
                        <c:v>31/05/2023 13:37</c:v>
                      </c:pt>
                      <c:pt idx="805">
                        <c:v>31/05/2023 13:37</c:v>
                      </c:pt>
                      <c:pt idx="806">
                        <c:v>31/05/2023 13:37</c:v>
                      </c:pt>
                      <c:pt idx="807">
                        <c:v>31/05/2023 13:37</c:v>
                      </c:pt>
                      <c:pt idx="808">
                        <c:v>31/05/2023 13:37</c:v>
                      </c:pt>
                      <c:pt idx="809">
                        <c:v>31/05/2023 13:37</c:v>
                      </c:pt>
                      <c:pt idx="810">
                        <c:v>31/05/2023 13:37</c:v>
                      </c:pt>
                      <c:pt idx="811">
                        <c:v>31/05/2023 13:37</c:v>
                      </c:pt>
                      <c:pt idx="812">
                        <c:v>31/05/2023 13:37</c:v>
                      </c:pt>
                      <c:pt idx="813">
                        <c:v>31/05/2023 13:37</c:v>
                      </c:pt>
                      <c:pt idx="814">
                        <c:v>31/05/2023 13:37</c:v>
                      </c:pt>
                      <c:pt idx="815">
                        <c:v>31/05/2023 13:37</c:v>
                      </c:pt>
                      <c:pt idx="816">
                        <c:v>31/05/2023 13:37</c:v>
                      </c:pt>
                      <c:pt idx="817">
                        <c:v>31/05/2023 13:37</c:v>
                      </c:pt>
                      <c:pt idx="818">
                        <c:v>31/05/2023 13:37</c:v>
                      </c:pt>
                      <c:pt idx="819">
                        <c:v>31/05/2023 13:37</c:v>
                      </c:pt>
                      <c:pt idx="820">
                        <c:v>31/05/2023 13:37</c:v>
                      </c:pt>
                      <c:pt idx="821">
                        <c:v>31/05/2023 13:37</c:v>
                      </c:pt>
                      <c:pt idx="822">
                        <c:v>31/05/2023 13:37</c:v>
                      </c:pt>
                      <c:pt idx="823">
                        <c:v>31/05/2023 13:37</c:v>
                      </c:pt>
                      <c:pt idx="824">
                        <c:v>31/05/2023 13:37</c:v>
                      </c:pt>
                      <c:pt idx="825">
                        <c:v>31/05/2023 13:37</c:v>
                      </c:pt>
                      <c:pt idx="826">
                        <c:v>31/05/2023 13:37</c:v>
                      </c:pt>
                      <c:pt idx="827">
                        <c:v>31/05/2023 13:37</c:v>
                      </c:pt>
                      <c:pt idx="828">
                        <c:v>31/05/2023 13:37</c:v>
                      </c:pt>
                      <c:pt idx="829">
                        <c:v>31/05/2023 13:37</c:v>
                      </c:pt>
                      <c:pt idx="830">
                        <c:v>31/05/2023 13:37</c:v>
                      </c:pt>
                      <c:pt idx="831">
                        <c:v>31/05/2023 13:37</c:v>
                      </c:pt>
                      <c:pt idx="832">
                        <c:v>31/05/2023 13:37</c:v>
                      </c:pt>
                      <c:pt idx="833">
                        <c:v>31/05/2023 13:37</c:v>
                      </c:pt>
                      <c:pt idx="834">
                        <c:v>31/05/2023 13:37</c:v>
                      </c:pt>
                      <c:pt idx="835">
                        <c:v>31/05/2023 13:37</c:v>
                      </c:pt>
                      <c:pt idx="836">
                        <c:v>31/05/2023 13:37</c:v>
                      </c:pt>
                      <c:pt idx="837">
                        <c:v>31/05/2023 13:37</c:v>
                      </c:pt>
                      <c:pt idx="838">
                        <c:v>31/05/2023 13:37</c:v>
                      </c:pt>
                      <c:pt idx="839">
                        <c:v>31/05/2023 13:37</c:v>
                      </c:pt>
                      <c:pt idx="840">
                        <c:v>31/05/2023 13:37</c:v>
                      </c:pt>
                      <c:pt idx="841">
                        <c:v>31/05/2023 13:37</c:v>
                      </c:pt>
                      <c:pt idx="842">
                        <c:v>31/05/2023 13:37</c:v>
                      </c:pt>
                      <c:pt idx="843">
                        <c:v>31/05/2023 13:37</c:v>
                      </c:pt>
                      <c:pt idx="844">
                        <c:v>31/05/2023 13:37</c:v>
                      </c:pt>
                      <c:pt idx="845">
                        <c:v>31/05/2023 13:37</c:v>
                      </c:pt>
                      <c:pt idx="846">
                        <c:v>31/05/2023 13:37</c:v>
                      </c:pt>
                      <c:pt idx="847">
                        <c:v>31/05/2023 13:37</c:v>
                      </c:pt>
                      <c:pt idx="848">
                        <c:v>31/05/2023 13:37</c:v>
                      </c:pt>
                      <c:pt idx="849">
                        <c:v>31/05/2023 13:37</c:v>
                      </c:pt>
                      <c:pt idx="850">
                        <c:v>31/05/2023 13:37</c:v>
                      </c:pt>
                      <c:pt idx="851">
                        <c:v>31/05/2023 13:37</c:v>
                      </c:pt>
                      <c:pt idx="852">
                        <c:v>31/05/2023 13:37</c:v>
                      </c:pt>
                      <c:pt idx="853">
                        <c:v>31/05/2023 13:37</c:v>
                      </c:pt>
                      <c:pt idx="854">
                        <c:v>31/05/2023 13:37</c:v>
                      </c:pt>
                      <c:pt idx="855">
                        <c:v>31/05/2023 13:37</c:v>
                      </c:pt>
                      <c:pt idx="856">
                        <c:v>31/05/2023 13:37</c:v>
                      </c:pt>
                      <c:pt idx="857">
                        <c:v>31/05/2023 13:37</c:v>
                      </c:pt>
                      <c:pt idx="858">
                        <c:v>31/05/2023 13:38</c:v>
                      </c:pt>
                      <c:pt idx="859">
                        <c:v>31/05/2023 13:38</c:v>
                      </c:pt>
                      <c:pt idx="860">
                        <c:v>31/05/2023 13:38</c:v>
                      </c:pt>
                      <c:pt idx="861">
                        <c:v>31/05/2023 13:38</c:v>
                      </c:pt>
                      <c:pt idx="862">
                        <c:v>31/05/2023 13:38</c:v>
                      </c:pt>
                      <c:pt idx="863">
                        <c:v>31/05/2023 13:38</c:v>
                      </c:pt>
                      <c:pt idx="864">
                        <c:v>31/05/2023 13:38</c:v>
                      </c:pt>
                      <c:pt idx="865">
                        <c:v>31/05/2023 13:38</c:v>
                      </c:pt>
                      <c:pt idx="866">
                        <c:v>31/05/2023 13:38</c:v>
                      </c:pt>
                      <c:pt idx="867">
                        <c:v>31/05/2023 13:38</c:v>
                      </c:pt>
                      <c:pt idx="868">
                        <c:v>31/05/2023 13:38</c:v>
                      </c:pt>
                      <c:pt idx="869">
                        <c:v>31/05/2023 13:38</c:v>
                      </c:pt>
                      <c:pt idx="870">
                        <c:v>31/05/2023 13:38</c:v>
                      </c:pt>
                      <c:pt idx="871">
                        <c:v>31/05/2023 13:38</c:v>
                      </c:pt>
                      <c:pt idx="872">
                        <c:v>31/05/2023 13:38</c:v>
                      </c:pt>
                      <c:pt idx="873">
                        <c:v>31/05/2023 13:38</c:v>
                      </c:pt>
                      <c:pt idx="874">
                        <c:v>31/05/2023 13:38</c:v>
                      </c:pt>
                      <c:pt idx="875">
                        <c:v>31/05/2023 13:38</c:v>
                      </c:pt>
                      <c:pt idx="876">
                        <c:v>31/05/2023 13:38</c:v>
                      </c:pt>
                      <c:pt idx="877">
                        <c:v>31/05/2023 13:38</c:v>
                      </c:pt>
                      <c:pt idx="878">
                        <c:v>31/05/2023 13:38</c:v>
                      </c:pt>
                      <c:pt idx="879">
                        <c:v>31/05/2023 13:38</c:v>
                      </c:pt>
                      <c:pt idx="880">
                        <c:v>31/05/2023 13:38</c:v>
                      </c:pt>
                      <c:pt idx="881">
                        <c:v>31/05/2023 13:38</c:v>
                      </c:pt>
                      <c:pt idx="882">
                        <c:v>31/05/2023 13:38</c:v>
                      </c:pt>
                      <c:pt idx="883">
                        <c:v>31/05/2023 13:38</c:v>
                      </c:pt>
                      <c:pt idx="884">
                        <c:v>31/05/2023 13:38</c:v>
                      </c:pt>
                      <c:pt idx="885">
                        <c:v>31/05/2023 13:38</c:v>
                      </c:pt>
                      <c:pt idx="886">
                        <c:v>31/05/2023 13:38</c:v>
                      </c:pt>
                      <c:pt idx="887">
                        <c:v>31/05/2023 13:38</c:v>
                      </c:pt>
                      <c:pt idx="888">
                        <c:v>31/05/2023 13:38</c:v>
                      </c:pt>
                      <c:pt idx="889">
                        <c:v>31/05/2023 13:38</c:v>
                      </c:pt>
                      <c:pt idx="890">
                        <c:v>31/05/2023 13:38</c:v>
                      </c:pt>
                      <c:pt idx="891">
                        <c:v>31/05/2023 13:38</c:v>
                      </c:pt>
                      <c:pt idx="892">
                        <c:v>31/05/2023 13:38</c:v>
                      </c:pt>
                      <c:pt idx="893">
                        <c:v>31/05/2023 13:38</c:v>
                      </c:pt>
                      <c:pt idx="894">
                        <c:v>31/05/2023 13:38</c:v>
                      </c:pt>
                      <c:pt idx="895">
                        <c:v>31/05/2023 13:38</c:v>
                      </c:pt>
                      <c:pt idx="896">
                        <c:v>31/05/2023 13:38</c:v>
                      </c:pt>
                      <c:pt idx="897">
                        <c:v>31/05/2023 13:38</c:v>
                      </c:pt>
                      <c:pt idx="898">
                        <c:v>31/05/2023 13:38</c:v>
                      </c:pt>
                      <c:pt idx="899">
                        <c:v>31/05/2023 13:38</c:v>
                      </c:pt>
                      <c:pt idx="900">
                        <c:v>31/05/2023 13:38</c:v>
                      </c:pt>
                      <c:pt idx="901">
                        <c:v>31/05/2023 13:38</c:v>
                      </c:pt>
                      <c:pt idx="902">
                        <c:v>31/05/2023 13:38</c:v>
                      </c:pt>
                      <c:pt idx="903">
                        <c:v>31/05/2023 13:38</c:v>
                      </c:pt>
                      <c:pt idx="904">
                        <c:v>31/05/2023 13:38</c:v>
                      </c:pt>
                      <c:pt idx="905">
                        <c:v>31/05/2023 13:38</c:v>
                      </c:pt>
                      <c:pt idx="906">
                        <c:v>31/05/2023 13:38</c:v>
                      </c:pt>
                      <c:pt idx="907">
                        <c:v>31/05/2023 13:38</c:v>
                      </c:pt>
                      <c:pt idx="908">
                        <c:v>31/05/2023 13:38</c:v>
                      </c:pt>
                      <c:pt idx="909">
                        <c:v>31/05/2023 13:38</c:v>
                      </c:pt>
                      <c:pt idx="910">
                        <c:v>31/05/2023 13:38</c:v>
                      </c:pt>
                      <c:pt idx="911">
                        <c:v>31/05/2023 13:38</c:v>
                      </c:pt>
                      <c:pt idx="912">
                        <c:v>31/05/2023 13:38</c:v>
                      </c:pt>
                      <c:pt idx="913">
                        <c:v>31/05/2023 13:38</c:v>
                      </c:pt>
                      <c:pt idx="914">
                        <c:v>31/05/2023 13:38</c:v>
                      </c:pt>
                      <c:pt idx="915">
                        <c:v>31/05/2023 13:38</c:v>
                      </c:pt>
                      <c:pt idx="916">
                        <c:v>31/05/2023 13:38</c:v>
                      </c:pt>
                      <c:pt idx="917">
                        <c:v>31/05/2023 13:38</c:v>
                      </c:pt>
                      <c:pt idx="918">
                        <c:v>31/05/2023 13:39</c:v>
                      </c:pt>
                      <c:pt idx="919">
                        <c:v>31/05/2023 13:39</c:v>
                      </c:pt>
                      <c:pt idx="920">
                        <c:v>31/05/2023 13:39</c:v>
                      </c:pt>
                      <c:pt idx="921">
                        <c:v>31/05/2023 13:39</c:v>
                      </c:pt>
                      <c:pt idx="922">
                        <c:v>31/05/2023 13:39</c:v>
                      </c:pt>
                      <c:pt idx="923">
                        <c:v>31/05/2023 13:39</c:v>
                      </c:pt>
                      <c:pt idx="924">
                        <c:v>31/05/2023 13:39</c:v>
                      </c:pt>
                      <c:pt idx="925">
                        <c:v>31/05/2023 13:39</c:v>
                      </c:pt>
                      <c:pt idx="926">
                        <c:v>31/05/2023 13:39</c:v>
                      </c:pt>
                      <c:pt idx="927">
                        <c:v>31/05/2023 13:39</c:v>
                      </c:pt>
                      <c:pt idx="928">
                        <c:v>31/05/2023 13:39</c:v>
                      </c:pt>
                      <c:pt idx="929">
                        <c:v>31/05/2023 13:39</c:v>
                      </c:pt>
                      <c:pt idx="930">
                        <c:v>31/05/2023 13:39</c:v>
                      </c:pt>
                      <c:pt idx="931">
                        <c:v>31/05/2023 13:39</c:v>
                      </c:pt>
                      <c:pt idx="932">
                        <c:v>31/05/2023 13:39</c:v>
                      </c:pt>
                      <c:pt idx="933">
                        <c:v>31/05/2023 13:39</c:v>
                      </c:pt>
                      <c:pt idx="934">
                        <c:v>31/05/2023 13:39</c:v>
                      </c:pt>
                      <c:pt idx="935">
                        <c:v>31/05/2023 13:39</c:v>
                      </c:pt>
                      <c:pt idx="936">
                        <c:v>31/05/2023 13:39</c:v>
                      </c:pt>
                      <c:pt idx="937">
                        <c:v>31/05/2023 13:39</c:v>
                      </c:pt>
                      <c:pt idx="938">
                        <c:v>31/05/2023 13:39</c:v>
                      </c:pt>
                      <c:pt idx="939">
                        <c:v>31/05/2023 13:39</c:v>
                      </c:pt>
                      <c:pt idx="940">
                        <c:v>31/05/2023 13:39</c:v>
                      </c:pt>
                      <c:pt idx="941">
                        <c:v>31/05/2023 13:39</c:v>
                      </c:pt>
                      <c:pt idx="942">
                        <c:v>31/05/2023 13:39</c:v>
                      </c:pt>
                      <c:pt idx="943">
                        <c:v>31/05/2023 13:39</c:v>
                      </c:pt>
                      <c:pt idx="944">
                        <c:v>31/05/2023 13:39</c:v>
                      </c:pt>
                      <c:pt idx="945">
                        <c:v>31/05/2023 13:39</c:v>
                      </c:pt>
                      <c:pt idx="946">
                        <c:v>31/05/2023 13:39</c:v>
                      </c:pt>
                      <c:pt idx="947">
                        <c:v>31/05/2023 13:39</c:v>
                      </c:pt>
                      <c:pt idx="948">
                        <c:v>31/05/2023 13:39</c:v>
                      </c:pt>
                      <c:pt idx="949">
                        <c:v>31/05/2023 13:39</c:v>
                      </c:pt>
                      <c:pt idx="950">
                        <c:v>31/05/2023 13:39</c:v>
                      </c:pt>
                      <c:pt idx="951">
                        <c:v>31/05/2023 13:39</c:v>
                      </c:pt>
                      <c:pt idx="952">
                        <c:v>31/05/2023 13:39</c:v>
                      </c:pt>
                      <c:pt idx="953">
                        <c:v>31/05/2023 13:39</c:v>
                      </c:pt>
                      <c:pt idx="954">
                        <c:v>31/05/2023 13:39</c:v>
                      </c:pt>
                      <c:pt idx="955">
                        <c:v>31/05/2023 13:39</c:v>
                      </c:pt>
                      <c:pt idx="956">
                        <c:v>31/05/2023 13:39</c:v>
                      </c:pt>
                      <c:pt idx="957">
                        <c:v>31/05/2023 13:39</c:v>
                      </c:pt>
                      <c:pt idx="958">
                        <c:v>31/05/2023 13:39</c:v>
                      </c:pt>
                      <c:pt idx="959">
                        <c:v>31/05/2023 13:39</c:v>
                      </c:pt>
                      <c:pt idx="960">
                        <c:v>31/05/2023 13:39</c:v>
                      </c:pt>
                      <c:pt idx="961">
                        <c:v>31/05/2023 13:39</c:v>
                      </c:pt>
                      <c:pt idx="962">
                        <c:v>31/05/2023 13:39</c:v>
                      </c:pt>
                      <c:pt idx="963">
                        <c:v>31/05/2023 13:39</c:v>
                      </c:pt>
                      <c:pt idx="964">
                        <c:v>31/05/2023 13:39</c:v>
                      </c:pt>
                      <c:pt idx="965">
                        <c:v>31/05/2023 13:39</c:v>
                      </c:pt>
                      <c:pt idx="966">
                        <c:v>31/05/2023 13:39</c:v>
                      </c:pt>
                      <c:pt idx="967">
                        <c:v>31/05/2023 13:39</c:v>
                      </c:pt>
                      <c:pt idx="968">
                        <c:v>31/05/2023 13:39</c:v>
                      </c:pt>
                      <c:pt idx="969">
                        <c:v>31/05/2023 13:39</c:v>
                      </c:pt>
                      <c:pt idx="970">
                        <c:v>31/05/2023 13:39</c:v>
                      </c:pt>
                      <c:pt idx="971">
                        <c:v>31/05/2023 13:39</c:v>
                      </c:pt>
                      <c:pt idx="972">
                        <c:v>31/05/2023 13:39</c:v>
                      </c:pt>
                      <c:pt idx="973">
                        <c:v>31/05/2023 13:39</c:v>
                      </c:pt>
                      <c:pt idx="974">
                        <c:v>31/05/2023 13:39</c:v>
                      </c:pt>
                      <c:pt idx="975">
                        <c:v>31/05/2023 13:39</c:v>
                      </c:pt>
                      <c:pt idx="976">
                        <c:v>31/05/2023 13:39</c:v>
                      </c:pt>
                      <c:pt idx="977">
                        <c:v>31/05/2023 13:40</c:v>
                      </c:pt>
                      <c:pt idx="978">
                        <c:v>31/05/2023 13:40</c:v>
                      </c:pt>
                      <c:pt idx="979">
                        <c:v>31/05/2023 13:40</c:v>
                      </c:pt>
                      <c:pt idx="980">
                        <c:v>31/05/2023 13:40</c:v>
                      </c:pt>
                      <c:pt idx="981">
                        <c:v>31/05/2023 13:40</c:v>
                      </c:pt>
                      <c:pt idx="982">
                        <c:v>31/05/2023 13:40</c:v>
                      </c:pt>
                      <c:pt idx="983">
                        <c:v>31/05/2023 13:40</c:v>
                      </c:pt>
                      <c:pt idx="984">
                        <c:v>31/05/2023 13:40</c:v>
                      </c:pt>
                      <c:pt idx="985">
                        <c:v>31/05/2023 13:40</c:v>
                      </c:pt>
                      <c:pt idx="986">
                        <c:v>31/05/2023 13:40</c:v>
                      </c:pt>
                      <c:pt idx="987">
                        <c:v>31/05/2023 13:40</c:v>
                      </c:pt>
                      <c:pt idx="988">
                        <c:v>31/05/2023 13:40</c:v>
                      </c:pt>
                      <c:pt idx="989">
                        <c:v>31/05/2023 13:40</c:v>
                      </c:pt>
                      <c:pt idx="990">
                        <c:v>31/05/2023 13:40</c:v>
                      </c:pt>
                      <c:pt idx="991">
                        <c:v>31/05/2023 13:40</c:v>
                      </c:pt>
                      <c:pt idx="992">
                        <c:v>31/05/2023 13:40</c:v>
                      </c:pt>
                      <c:pt idx="993">
                        <c:v>31/05/2023 13:40</c:v>
                      </c:pt>
                      <c:pt idx="994">
                        <c:v>31/05/2023 13:40</c:v>
                      </c:pt>
                      <c:pt idx="995">
                        <c:v>31/05/2023 13:40</c:v>
                      </c:pt>
                      <c:pt idx="996">
                        <c:v>31/05/2023 13:40</c:v>
                      </c:pt>
                      <c:pt idx="997">
                        <c:v>31/05/2023 13:40</c:v>
                      </c:pt>
                      <c:pt idx="998">
                        <c:v>31/05/2023 13:40</c:v>
                      </c:pt>
                      <c:pt idx="999">
                        <c:v>31/05/2023 13:40</c:v>
                      </c:pt>
                      <c:pt idx="1000">
                        <c:v>31/05/2023 13:40</c:v>
                      </c:pt>
                      <c:pt idx="1001">
                        <c:v>31/05/2023 13:40</c:v>
                      </c:pt>
                      <c:pt idx="1002">
                        <c:v>31/05/2023 13:40</c:v>
                      </c:pt>
                      <c:pt idx="1003">
                        <c:v>31/05/2023 13:40</c:v>
                      </c:pt>
                      <c:pt idx="1004">
                        <c:v>31/05/2023 13:40</c:v>
                      </c:pt>
                      <c:pt idx="1005">
                        <c:v>31/05/2023 13:40</c:v>
                      </c:pt>
                      <c:pt idx="1006">
                        <c:v>31/05/2023 13:40</c:v>
                      </c:pt>
                      <c:pt idx="1007">
                        <c:v>31/05/2023 13:40</c:v>
                      </c:pt>
                      <c:pt idx="1008">
                        <c:v>31/05/2023 13:40</c:v>
                      </c:pt>
                      <c:pt idx="1009">
                        <c:v>31/05/2023 13:40</c:v>
                      </c:pt>
                      <c:pt idx="1010">
                        <c:v>31/05/2023 13:40</c:v>
                      </c:pt>
                      <c:pt idx="1011">
                        <c:v>31/05/2023 13:40</c:v>
                      </c:pt>
                      <c:pt idx="1012">
                        <c:v>31/05/2023 13:40</c:v>
                      </c:pt>
                      <c:pt idx="1013">
                        <c:v>31/05/2023 13:40</c:v>
                      </c:pt>
                      <c:pt idx="1014">
                        <c:v>31/05/2023 13:40</c:v>
                      </c:pt>
                      <c:pt idx="1015">
                        <c:v>31/05/2023 13:40</c:v>
                      </c:pt>
                      <c:pt idx="1016">
                        <c:v>31/05/2023 13:40</c:v>
                      </c:pt>
                      <c:pt idx="1017">
                        <c:v>31/05/2023 13:40</c:v>
                      </c:pt>
                      <c:pt idx="1018">
                        <c:v>31/05/2023 13:40</c:v>
                      </c:pt>
                      <c:pt idx="1019">
                        <c:v>31/05/2023 13:40</c:v>
                      </c:pt>
                      <c:pt idx="1020">
                        <c:v>31/05/2023 13:40</c:v>
                      </c:pt>
                      <c:pt idx="1021">
                        <c:v>31/05/2023 13:40</c:v>
                      </c:pt>
                      <c:pt idx="1022">
                        <c:v>31/05/2023 13:40</c:v>
                      </c:pt>
                      <c:pt idx="1023">
                        <c:v>31/05/2023 13:40</c:v>
                      </c:pt>
                      <c:pt idx="1024">
                        <c:v>31/05/2023 13:40</c:v>
                      </c:pt>
                      <c:pt idx="1025">
                        <c:v>31/05/2023 13:40</c:v>
                      </c:pt>
                      <c:pt idx="1026">
                        <c:v>31/05/2023 13:40</c:v>
                      </c:pt>
                      <c:pt idx="1027">
                        <c:v>31/05/2023 13:40</c:v>
                      </c:pt>
                      <c:pt idx="1028">
                        <c:v>31/05/2023 13:40</c:v>
                      </c:pt>
                      <c:pt idx="1029">
                        <c:v>31/05/2023 13:40</c:v>
                      </c:pt>
                      <c:pt idx="1030">
                        <c:v>31/05/2023 13:40</c:v>
                      </c:pt>
                      <c:pt idx="1031">
                        <c:v>31/05/2023 13:40</c:v>
                      </c:pt>
                      <c:pt idx="1032">
                        <c:v>31/05/2023 13:40</c:v>
                      </c:pt>
                      <c:pt idx="1033">
                        <c:v>31/05/2023 13:40</c:v>
                      </c:pt>
                      <c:pt idx="1034">
                        <c:v>31/05/2023 13:40</c:v>
                      </c:pt>
                      <c:pt idx="1035">
                        <c:v>31/05/2023 13:40</c:v>
                      </c:pt>
                      <c:pt idx="1036">
                        <c:v>31/05/2023 13:40</c:v>
                      </c:pt>
                      <c:pt idx="1037">
                        <c:v>31/05/2023 13:41</c:v>
                      </c:pt>
                      <c:pt idx="1038">
                        <c:v>31/05/2023 13:41</c:v>
                      </c:pt>
                      <c:pt idx="1039">
                        <c:v>31/05/2023 13:41</c:v>
                      </c:pt>
                      <c:pt idx="1040">
                        <c:v>31/05/2023 13:41</c:v>
                      </c:pt>
                      <c:pt idx="1041">
                        <c:v>31/05/2023 13:41</c:v>
                      </c:pt>
                      <c:pt idx="1042">
                        <c:v>31/05/2023 13:41</c:v>
                      </c:pt>
                      <c:pt idx="1043">
                        <c:v>31/05/2023 13:41</c:v>
                      </c:pt>
                      <c:pt idx="1044">
                        <c:v>31/05/2023 13:41</c:v>
                      </c:pt>
                      <c:pt idx="1045">
                        <c:v>31/05/2023 13:41</c:v>
                      </c:pt>
                      <c:pt idx="1046">
                        <c:v>31/05/2023 13:41</c:v>
                      </c:pt>
                      <c:pt idx="1047">
                        <c:v>31/05/2023 13:41</c:v>
                      </c:pt>
                      <c:pt idx="1048">
                        <c:v>31/05/2023 13:41</c:v>
                      </c:pt>
                      <c:pt idx="1049">
                        <c:v>31/05/2023 13:41</c:v>
                      </c:pt>
                      <c:pt idx="1050">
                        <c:v>31/05/2023 13:41</c:v>
                      </c:pt>
                      <c:pt idx="1051">
                        <c:v>31/05/2023 13:41</c:v>
                      </c:pt>
                      <c:pt idx="1052">
                        <c:v>31/05/2023 13:41</c:v>
                      </c:pt>
                      <c:pt idx="1053">
                        <c:v>31/05/2023 13:41</c:v>
                      </c:pt>
                      <c:pt idx="1054">
                        <c:v>31/05/2023 13:41</c:v>
                      </c:pt>
                      <c:pt idx="1055">
                        <c:v>31/05/2023 13:41</c:v>
                      </c:pt>
                      <c:pt idx="1056">
                        <c:v>31/05/2023 13:41</c:v>
                      </c:pt>
                      <c:pt idx="1057">
                        <c:v>31/05/2023 13:41</c:v>
                      </c:pt>
                      <c:pt idx="1058">
                        <c:v>31/05/2023 13:41</c:v>
                      </c:pt>
                      <c:pt idx="1059">
                        <c:v>31/05/2023 13:41</c:v>
                      </c:pt>
                      <c:pt idx="1060">
                        <c:v>31/05/2023 13:41</c:v>
                      </c:pt>
                      <c:pt idx="1061">
                        <c:v>31/05/2023 13:41</c:v>
                      </c:pt>
                      <c:pt idx="1062">
                        <c:v>31/05/2023 13:41</c:v>
                      </c:pt>
                      <c:pt idx="1063">
                        <c:v>31/05/2023 13:41</c:v>
                      </c:pt>
                      <c:pt idx="1064">
                        <c:v>31/05/2023 13:41</c:v>
                      </c:pt>
                      <c:pt idx="1065">
                        <c:v>31/05/2023 13:41</c:v>
                      </c:pt>
                      <c:pt idx="1066">
                        <c:v>31/05/2023 13:41</c:v>
                      </c:pt>
                      <c:pt idx="1067">
                        <c:v>31/05/2023 13:41</c:v>
                      </c:pt>
                      <c:pt idx="1068">
                        <c:v>31/05/2023 13:41</c:v>
                      </c:pt>
                      <c:pt idx="1069">
                        <c:v>31/05/2023 13:41</c:v>
                      </c:pt>
                      <c:pt idx="1070">
                        <c:v>31/05/2023 13:41</c:v>
                      </c:pt>
                      <c:pt idx="1071">
                        <c:v>31/05/2023 13:41</c:v>
                      </c:pt>
                      <c:pt idx="1072">
                        <c:v>31/05/2023 13:41</c:v>
                      </c:pt>
                      <c:pt idx="1073">
                        <c:v>31/05/2023 13:41</c:v>
                      </c:pt>
                      <c:pt idx="1074">
                        <c:v>31/05/2023 13:41</c:v>
                      </c:pt>
                      <c:pt idx="1075">
                        <c:v>31/05/2023 13:41</c:v>
                      </c:pt>
                      <c:pt idx="1076">
                        <c:v>31/05/2023 13:41</c:v>
                      </c:pt>
                      <c:pt idx="1077">
                        <c:v>31/05/2023 13:41</c:v>
                      </c:pt>
                      <c:pt idx="1078">
                        <c:v>31/05/2023 13:41</c:v>
                      </c:pt>
                      <c:pt idx="1079">
                        <c:v>31/05/2023 13:41</c:v>
                      </c:pt>
                      <c:pt idx="1080">
                        <c:v>31/05/2023 13:41</c:v>
                      </c:pt>
                      <c:pt idx="1081">
                        <c:v>31/05/2023 13:41</c:v>
                      </c:pt>
                      <c:pt idx="1082">
                        <c:v>31/05/2023 13:41</c:v>
                      </c:pt>
                      <c:pt idx="1083">
                        <c:v>31/05/2023 13:41</c:v>
                      </c:pt>
                      <c:pt idx="1084">
                        <c:v>31/05/2023 13:41</c:v>
                      </c:pt>
                      <c:pt idx="1085">
                        <c:v>31/05/2023 13:41</c:v>
                      </c:pt>
                      <c:pt idx="1086">
                        <c:v>31/05/2023 13:41</c:v>
                      </c:pt>
                      <c:pt idx="1087">
                        <c:v>31/05/2023 13:41</c:v>
                      </c:pt>
                      <c:pt idx="1088">
                        <c:v>31/05/2023 13:41</c:v>
                      </c:pt>
                      <c:pt idx="1089">
                        <c:v>31/05/2023 13:41</c:v>
                      </c:pt>
                      <c:pt idx="1090">
                        <c:v>31/05/2023 13:41</c:v>
                      </c:pt>
                      <c:pt idx="1091">
                        <c:v>31/05/2023 13:41</c:v>
                      </c:pt>
                      <c:pt idx="1092">
                        <c:v>31/05/2023 13:41</c:v>
                      </c:pt>
                      <c:pt idx="1093">
                        <c:v>31/05/2023 13:41</c:v>
                      </c:pt>
                      <c:pt idx="1094">
                        <c:v>31/05/2023 13:41</c:v>
                      </c:pt>
                      <c:pt idx="1095">
                        <c:v>31/05/2023 13:41</c:v>
                      </c:pt>
                      <c:pt idx="1096">
                        <c:v>31/05/2023 13:41</c:v>
                      </c:pt>
                      <c:pt idx="1097">
                        <c:v>31/05/2023 13:42</c:v>
                      </c:pt>
                      <c:pt idx="1098">
                        <c:v>31/05/2023 13:42</c:v>
                      </c:pt>
                      <c:pt idx="1099">
                        <c:v>31/05/2023 13:42</c:v>
                      </c:pt>
                      <c:pt idx="1100">
                        <c:v>31/05/2023 13:42</c:v>
                      </c:pt>
                      <c:pt idx="1101">
                        <c:v>31/05/2023 13:42</c:v>
                      </c:pt>
                      <c:pt idx="1102">
                        <c:v>31/05/2023 13:42</c:v>
                      </c:pt>
                      <c:pt idx="1103">
                        <c:v>31/05/2023 13:42</c:v>
                      </c:pt>
                      <c:pt idx="1104">
                        <c:v>31/05/2023 13:42</c:v>
                      </c:pt>
                      <c:pt idx="1105">
                        <c:v>31/05/2023 13:42</c:v>
                      </c:pt>
                      <c:pt idx="1106">
                        <c:v>31/05/2023 13:42</c:v>
                      </c:pt>
                      <c:pt idx="1107">
                        <c:v>31/05/2023 13:42</c:v>
                      </c:pt>
                      <c:pt idx="1108">
                        <c:v>31/05/2023 13:42</c:v>
                      </c:pt>
                      <c:pt idx="1109">
                        <c:v>31/05/2023 13:42</c:v>
                      </c:pt>
                      <c:pt idx="1110">
                        <c:v>31/05/2023 13:42</c:v>
                      </c:pt>
                      <c:pt idx="1111">
                        <c:v>31/05/2023 13:42</c:v>
                      </c:pt>
                      <c:pt idx="1112">
                        <c:v>31/05/2023 13:42</c:v>
                      </c:pt>
                      <c:pt idx="1113">
                        <c:v>31/05/2023 13:42</c:v>
                      </c:pt>
                      <c:pt idx="1114">
                        <c:v>31/05/2023 13:42</c:v>
                      </c:pt>
                      <c:pt idx="1115">
                        <c:v>31/05/2023 13:42</c:v>
                      </c:pt>
                      <c:pt idx="1116">
                        <c:v>31/05/2023 13:42</c:v>
                      </c:pt>
                      <c:pt idx="1117">
                        <c:v>31/05/2023 13:42</c:v>
                      </c:pt>
                      <c:pt idx="1118">
                        <c:v>31/05/2023 13:42</c:v>
                      </c:pt>
                      <c:pt idx="1119">
                        <c:v>31/05/2023 13:42</c:v>
                      </c:pt>
                      <c:pt idx="1120">
                        <c:v>31/05/2023 13:42</c:v>
                      </c:pt>
                      <c:pt idx="1121">
                        <c:v>31/05/2023 13:42</c:v>
                      </c:pt>
                      <c:pt idx="1122">
                        <c:v>31/05/2023 13:42</c:v>
                      </c:pt>
                      <c:pt idx="1123">
                        <c:v>31/05/2023 13:42</c:v>
                      </c:pt>
                      <c:pt idx="1124">
                        <c:v>31/05/2023 13:42</c:v>
                      </c:pt>
                      <c:pt idx="1125">
                        <c:v>31/05/2023 13:42</c:v>
                      </c:pt>
                      <c:pt idx="1126">
                        <c:v>31/05/2023 13:42</c:v>
                      </c:pt>
                      <c:pt idx="1127">
                        <c:v>31/05/2023 13:42</c:v>
                      </c:pt>
                      <c:pt idx="1128">
                        <c:v>31/05/2023 13:42</c:v>
                      </c:pt>
                      <c:pt idx="1129">
                        <c:v>31/05/2023 13:42</c:v>
                      </c:pt>
                      <c:pt idx="1130">
                        <c:v>31/05/2023 13:42</c:v>
                      </c:pt>
                      <c:pt idx="1131">
                        <c:v>31/05/2023 13:42</c:v>
                      </c:pt>
                      <c:pt idx="1132">
                        <c:v>31/05/2023 13:42</c:v>
                      </c:pt>
                      <c:pt idx="1133">
                        <c:v>31/05/2023 13:42</c:v>
                      </c:pt>
                      <c:pt idx="1134">
                        <c:v>31/05/2023 13:42</c:v>
                      </c:pt>
                      <c:pt idx="1135">
                        <c:v>31/05/2023 13:42</c:v>
                      </c:pt>
                      <c:pt idx="1136">
                        <c:v>31/05/2023 13:42</c:v>
                      </c:pt>
                      <c:pt idx="1137">
                        <c:v>31/05/2023 13:42</c:v>
                      </c:pt>
                      <c:pt idx="1138">
                        <c:v>31/05/2023 13:42</c:v>
                      </c:pt>
                      <c:pt idx="1139">
                        <c:v>31/05/2023 13:42</c:v>
                      </c:pt>
                      <c:pt idx="1140">
                        <c:v>31/05/2023 13:42</c:v>
                      </c:pt>
                      <c:pt idx="1141">
                        <c:v>31/05/2023 13:42</c:v>
                      </c:pt>
                      <c:pt idx="1142">
                        <c:v>31/05/2023 13:42</c:v>
                      </c:pt>
                      <c:pt idx="1143">
                        <c:v>31/05/2023 13:42</c:v>
                      </c:pt>
                      <c:pt idx="1144">
                        <c:v>31/05/2023 13:42</c:v>
                      </c:pt>
                      <c:pt idx="1145">
                        <c:v>31/05/2023 13:42</c:v>
                      </c:pt>
                      <c:pt idx="1146">
                        <c:v>31/05/2023 13:42</c:v>
                      </c:pt>
                      <c:pt idx="1147">
                        <c:v>31/05/2023 13:42</c:v>
                      </c:pt>
                      <c:pt idx="1148">
                        <c:v>31/05/2023 13:42</c:v>
                      </c:pt>
                      <c:pt idx="1149">
                        <c:v>31/05/2023 13:42</c:v>
                      </c:pt>
                      <c:pt idx="1150">
                        <c:v>31/05/2023 13:42</c:v>
                      </c:pt>
                      <c:pt idx="1151">
                        <c:v>31/05/2023 13:42</c:v>
                      </c:pt>
                      <c:pt idx="1152">
                        <c:v>31/05/2023 13:42</c:v>
                      </c:pt>
                      <c:pt idx="1153">
                        <c:v>31/05/2023 13:42</c:v>
                      </c:pt>
                      <c:pt idx="1154">
                        <c:v>31/05/2023 13:42</c:v>
                      </c:pt>
                      <c:pt idx="1155">
                        <c:v>31/05/2023 13:42</c:v>
                      </c:pt>
                      <c:pt idx="1156">
                        <c:v>31/05/2023 13:43</c:v>
                      </c:pt>
                      <c:pt idx="1157">
                        <c:v>31/05/2023 13:43</c:v>
                      </c:pt>
                      <c:pt idx="1158">
                        <c:v>31/05/2023 13:43</c:v>
                      </c:pt>
                      <c:pt idx="1159">
                        <c:v>31/05/2023 13:43</c:v>
                      </c:pt>
                      <c:pt idx="1160">
                        <c:v>31/05/2023 13:43</c:v>
                      </c:pt>
                      <c:pt idx="1161">
                        <c:v>31/05/2023 13:43</c:v>
                      </c:pt>
                      <c:pt idx="1162">
                        <c:v>31/05/2023 13:43</c:v>
                      </c:pt>
                      <c:pt idx="1163">
                        <c:v>31/05/2023 13:43</c:v>
                      </c:pt>
                      <c:pt idx="1164">
                        <c:v>31/05/2023 13:43</c:v>
                      </c:pt>
                      <c:pt idx="1165">
                        <c:v>31/05/2023 13:43</c:v>
                      </c:pt>
                      <c:pt idx="1166">
                        <c:v>31/05/2023 13:43</c:v>
                      </c:pt>
                      <c:pt idx="1167">
                        <c:v>31/05/2023 13:43</c:v>
                      </c:pt>
                      <c:pt idx="1168">
                        <c:v>31/05/2023 13:43</c:v>
                      </c:pt>
                      <c:pt idx="1169">
                        <c:v>31/05/2023 13:43</c:v>
                      </c:pt>
                      <c:pt idx="1170">
                        <c:v>31/05/2023 13:43</c:v>
                      </c:pt>
                      <c:pt idx="1171">
                        <c:v>31/05/2023 13:43</c:v>
                      </c:pt>
                      <c:pt idx="1172">
                        <c:v>31/05/2023 13:43</c:v>
                      </c:pt>
                      <c:pt idx="1173">
                        <c:v>31/05/2023 13:43</c:v>
                      </c:pt>
                      <c:pt idx="1174">
                        <c:v>31/05/2023 13:43</c:v>
                      </c:pt>
                      <c:pt idx="1175">
                        <c:v>31/05/2023 13:43</c:v>
                      </c:pt>
                      <c:pt idx="1176">
                        <c:v>31/05/2023 13:43</c:v>
                      </c:pt>
                      <c:pt idx="1177">
                        <c:v>31/05/2023 13:43</c:v>
                      </c:pt>
                      <c:pt idx="1178">
                        <c:v>31/05/2023 13:43</c:v>
                      </c:pt>
                      <c:pt idx="1179">
                        <c:v>31/05/2023 13:43</c:v>
                      </c:pt>
                      <c:pt idx="1180">
                        <c:v>31/05/2023 13:43</c:v>
                      </c:pt>
                      <c:pt idx="1181">
                        <c:v>31/05/2023 13:43</c:v>
                      </c:pt>
                      <c:pt idx="1182">
                        <c:v>31/05/2023 13:43</c:v>
                      </c:pt>
                      <c:pt idx="1183">
                        <c:v>31/05/2023 13:43</c:v>
                      </c:pt>
                      <c:pt idx="1184">
                        <c:v>31/05/2023 13:43</c:v>
                      </c:pt>
                      <c:pt idx="1185">
                        <c:v>31/05/2023 13:43</c:v>
                      </c:pt>
                      <c:pt idx="1186">
                        <c:v>31/05/2023 13:43</c:v>
                      </c:pt>
                      <c:pt idx="1187">
                        <c:v>31/05/2023 13:43</c:v>
                      </c:pt>
                      <c:pt idx="1188">
                        <c:v>31/05/2023 13:43</c:v>
                      </c:pt>
                      <c:pt idx="1189">
                        <c:v>31/05/2023 13:43</c:v>
                      </c:pt>
                      <c:pt idx="1190">
                        <c:v>31/05/2023 13:43</c:v>
                      </c:pt>
                      <c:pt idx="1191">
                        <c:v>31/05/2023 13:43</c:v>
                      </c:pt>
                      <c:pt idx="1192">
                        <c:v>31/05/2023 13:43</c:v>
                      </c:pt>
                      <c:pt idx="1193">
                        <c:v>31/05/2023 13:43</c:v>
                      </c:pt>
                      <c:pt idx="1194">
                        <c:v>31/05/2023 13:43</c:v>
                      </c:pt>
                      <c:pt idx="1195">
                        <c:v>31/05/2023 13:43</c:v>
                      </c:pt>
                      <c:pt idx="1196">
                        <c:v>31/05/2023 13:43</c:v>
                      </c:pt>
                      <c:pt idx="1197">
                        <c:v>31/05/2023 13:43</c:v>
                      </c:pt>
                      <c:pt idx="1198">
                        <c:v>31/05/2023 13:43</c:v>
                      </c:pt>
                      <c:pt idx="1199">
                        <c:v>31/05/2023 13:43</c:v>
                      </c:pt>
                      <c:pt idx="1200">
                        <c:v>31/05/2023 13:43</c:v>
                      </c:pt>
                      <c:pt idx="1201">
                        <c:v>31/05/2023 13:43</c:v>
                      </c:pt>
                      <c:pt idx="1202">
                        <c:v>31/05/2023 13:43</c:v>
                      </c:pt>
                      <c:pt idx="1203">
                        <c:v>31/05/2023 13:43</c:v>
                      </c:pt>
                      <c:pt idx="1204">
                        <c:v>31/05/2023 13:43</c:v>
                      </c:pt>
                      <c:pt idx="1205">
                        <c:v>31/05/2023 13:43</c:v>
                      </c:pt>
                      <c:pt idx="1206">
                        <c:v>31/05/2023 13:43</c:v>
                      </c:pt>
                      <c:pt idx="1207">
                        <c:v>31/05/2023 13:43</c:v>
                      </c:pt>
                      <c:pt idx="1208">
                        <c:v>31/05/2023 13:43</c:v>
                      </c:pt>
                      <c:pt idx="1209">
                        <c:v>31/05/2023 13:43</c:v>
                      </c:pt>
                      <c:pt idx="1210">
                        <c:v>31/05/2023 13:43</c:v>
                      </c:pt>
                      <c:pt idx="1211">
                        <c:v>31/05/2023 13:43</c:v>
                      </c:pt>
                      <c:pt idx="1212">
                        <c:v>31/05/2023 13:43</c:v>
                      </c:pt>
                      <c:pt idx="1213">
                        <c:v>31/05/2023 13:43</c:v>
                      </c:pt>
                      <c:pt idx="1214">
                        <c:v>31/05/2023 13:43</c:v>
                      </c:pt>
                      <c:pt idx="1215">
                        <c:v>31/05/2023 13:44</c:v>
                      </c:pt>
                      <c:pt idx="1216">
                        <c:v>31/05/2023 13:44</c:v>
                      </c:pt>
                      <c:pt idx="1217">
                        <c:v>31/05/2023 13:44</c:v>
                      </c:pt>
                      <c:pt idx="1218">
                        <c:v>31/05/2023 13:44</c:v>
                      </c:pt>
                      <c:pt idx="1219">
                        <c:v>31/05/2023 13:44</c:v>
                      </c:pt>
                      <c:pt idx="1220">
                        <c:v>31/05/2023 13:44</c:v>
                      </c:pt>
                      <c:pt idx="1221">
                        <c:v>31/05/2023 13:44</c:v>
                      </c:pt>
                      <c:pt idx="1222">
                        <c:v>31/05/2023 13:44</c:v>
                      </c:pt>
                      <c:pt idx="1223">
                        <c:v>31/05/2023 13:44</c:v>
                      </c:pt>
                      <c:pt idx="1224">
                        <c:v>31/05/2023 13:44</c:v>
                      </c:pt>
                      <c:pt idx="1225">
                        <c:v>31/05/2023 13:44</c:v>
                      </c:pt>
                      <c:pt idx="1226">
                        <c:v>31/05/2023 13:44</c:v>
                      </c:pt>
                      <c:pt idx="1227">
                        <c:v>31/05/2023 13:44</c:v>
                      </c:pt>
                      <c:pt idx="1228">
                        <c:v>31/05/2023 13:44</c:v>
                      </c:pt>
                      <c:pt idx="1229">
                        <c:v>31/05/2023 13:44</c:v>
                      </c:pt>
                      <c:pt idx="1230">
                        <c:v>31/05/2023 13:44</c:v>
                      </c:pt>
                      <c:pt idx="1231">
                        <c:v>31/05/2023 13:44</c:v>
                      </c:pt>
                      <c:pt idx="1232">
                        <c:v>31/05/2023 13:44</c:v>
                      </c:pt>
                      <c:pt idx="1233">
                        <c:v>31/05/2023 13:44</c:v>
                      </c:pt>
                      <c:pt idx="1234">
                        <c:v>31/05/2023 13:44</c:v>
                      </c:pt>
                      <c:pt idx="1235">
                        <c:v>31/05/2023 13:44</c:v>
                      </c:pt>
                      <c:pt idx="1236">
                        <c:v>31/05/2023 13:44</c:v>
                      </c:pt>
                      <c:pt idx="1237">
                        <c:v>31/05/2023 13:44</c:v>
                      </c:pt>
                      <c:pt idx="1238">
                        <c:v>31/05/2023 13:44</c:v>
                      </c:pt>
                      <c:pt idx="1239">
                        <c:v>31/05/2023 13:44</c:v>
                      </c:pt>
                      <c:pt idx="1240">
                        <c:v>31/05/2023 13:44</c:v>
                      </c:pt>
                      <c:pt idx="1241">
                        <c:v>31/05/2023 13:44</c:v>
                      </c:pt>
                      <c:pt idx="1242">
                        <c:v>31/05/2023 13:44</c:v>
                      </c:pt>
                      <c:pt idx="1243">
                        <c:v>31/05/2023 13:44</c:v>
                      </c:pt>
                      <c:pt idx="1244">
                        <c:v>31/05/2023 13:44</c:v>
                      </c:pt>
                      <c:pt idx="1245">
                        <c:v>31/05/2023 13:44</c:v>
                      </c:pt>
                      <c:pt idx="1246">
                        <c:v>31/05/2023 13:44</c:v>
                      </c:pt>
                      <c:pt idx="1247">
                        <c:v>31/05/2023 13:44</c:v>
                      </c:pt>
                      <c:pt idx="1248">
                        <c:v>31/05/2023 13:44</c:v>
                      </c:pt>
                      <c:pt idx="1249">
                        <c:v>31/05/2023 13:44</c:v>
                      </c:pt>
                      <c:pt idx="1250">
                        <c:v>31/05/2023 13:44</c:v>
                      </c:pt>
                      <c:pt idx="1251">
                        <c:v>31/05/2023 13:44</c:v>
                      </c:pt>
                      <c:pt idx="1252">
                        <c:v>31/05/2023 13:44</c:v>
                      </c:pt>
                      <c:pt idx="1253">
                        <c:v>31/05/2023 13:44</c:v>
                      </c:pt>
                      <c:pt idx="1254">
                        <c:v>31/05/2023 13:44</c:v>
                      </c:pt>
                      <c:pt idx="1255">
                        <c:v>31/05/2023 13:44</c:v>
                      </c:pt>
                      <c:pt idx="1256">
                        <c:v>31/05/2023 13:44</c:v>
                      </c:pt>
                      <c:pt idx="1257">
                        <c:v>31/05/2023 13:44</c:v>
                      </c:pt>
                      <c:pt idx="1258">
                        <c:v>31/05/2023 13:44</c:v>
                      </c:pt>
                      <c:pt idx="1259">
                        <c:v>31/05/2023 13:44</c:v>
                      </c:pt>
                      <c:pt idx="1260">
                        <c:v>31/05/2023 13:44</c:v>
                      </c:pt>
                      <c:pt idx="1261">
                        <c:v>31/05/2023 13:44</c:v>
                      </c:pt>
                      <c:pt idx="1262">
                        <c:v>31/05/2023 13:44</c:v>
                      </c:pt>
                      <c:pt idx="1263">
                        <c:v>31/05/2023 13:44</c:v>
                      </c:pt>
                      <c:pt idx="1264">
                        <c:v>31/05/2023 13:44</c:v>
                      </c:pt>
                      <c:pt idx="1265">
                        <c:v>31/05/2023 13:44</c:v>
                      </c:pt>
                      <c:pt idx="1266">
                        <c:v>31/05/2023 13:44</c:v>
                      </c:pt>
                      <c:pt idx="1267">
                        <c:v>31/05/2023 13:44</c:v>
                      </c:pt>
                      <c:pt idx="1268">
                        <c:v>31/05/2023 13:44</c:v>
                      </c:pt>
                      <c:pt idx="1269">
                        <c:v>31/05/2023 13:44</c:v>
                      </c:pt>
                      <c:pt idx="1270">
                        <c:v>31/05/2023 13:44</c:v>
                      </c:pt>
                      <c:pt idx="1271">
                        <c:v>31/05/2023 13:44</c:v>
                      </c:pt>
                      <c:pt idx="1272">
                        <c:v>31/05/2023 13:44</c:v>
                      </c:pt>
                      <c:pt idx="1273">
                        <c:v>31/05/2023 13:44</c:v>
                      </c:pt>
                      <c:pt idx="1274">
                        <c:v>31/05/2023 13:44</c:v>
                      </c:pt>
                      <c:pt idx="1275">
                        <c:v>31/05/2023 13:45</c:v>
                      </c:pt>
                      <c:pt idx="1276">
                        <c:v>31/05/2023 13:45</c:v>
                      </c:pt>
                      <c:pt idx="1277">
                        <c:v>31/05/2023 13:45</c:v>
                      </c:pt>
                      <c:pt idx="1278">
                        <c:v>31/05/2023 13:45</c:v>
                      </c:pt>
                      <c:pt idx="1279">
                        <c:v>31/05/2023 13:45</c:v>
                      </c:pt>
                      <c:pt idx="1280">
                        <c:v>31/05/2023 13:45</c:v>
                      </c:pt>
                      <c:pt idx="1281">
                        <c:v>31/05/2023 13:45</c:v>
                      </c:pt>
                      <c:pt idx="1282">
                        <c:v>31/05/2023 13:45</c:v>
                      </c:pt>
                      <c:pt idx="1283">
                        <c:v>31/05/2023 13:45</c:v>
                      </c:pt>
                      <c:pt idx="1284">
                        <c:v>31/05/2023 13:45</c:v>
                      </c:pt>
                      <c:pt idx="1285">
                        <c:v>31/05/2023 13:45</c:v>
                      </c:pt>
                      <c:pt idx="1286">
                        <c:v>31/05/2023 13:45</c:v>
                      </c:pt>
                      <c:pt idx="1287">
                        <c:v>31/05/2023 13:45</c:v>
                      </c:pt>
                      <c:pt idx="1288">
                        <c:v>31/05/2023 13:45</c:v>
                      </c:pt>
                      <c:pt idx="1289">
                        <c:v>31/05/2023 13:45</c:v>
                      </c:pt>
                      <c:pt idx="1290">
                        <c:v>31/05/2023 13:45</c:v>
                      </c:pt>
                      <c:pt idx="1291">
                        <c:v>31/05/2023 13:45</c:v>
                      </c:pt>
                      <c:pt idx="1292">
                        <c:v>31/05/2023 13:45</c:v>
                      </c:pt>
                      <c:pt idx="1293">
                        <c:v>31/05/2023 13:45</c:v>
                      </c:pt>
                      <c:pt idx="1294">
                        <c:v>31/05/2023 13:45</c:v>
                      </c:pt>
                      <c:pt idx="1295">
                        <c:v>31/05/2023 13:45</c:v>
                      </c:pt>
                      <c:pt idx="1296">
                        <c:v>31/05/2023 13:45</c:v>
                      </c:pt>
                      <c:pt idx="1297">
                        <c:v>31/05/2023 13:45</c:v>
                      </c:pt>
                      <c:pt idx="1298">
                        <c:v>31/05/2023 13:45</c:v>
                      </c:pt>
                      <c:pt idx="1299">
                        <c:v>31/05/2023 13:45</c:v>
                      </c:pt>
                      <c:pt idx="1300">
                        <c:v>31/05/2023 13:45</c:v>
                      </c:pt>
                      <c:pt idx="1301">
                        <c:v>31/05/2023 13:45</c:v>
                      </c:pt>
                      <c:pt idx="1302">
                        <c:v>31/05/2023 13:45</c:v>
                      </c:pt>
                      <c:pt idx="1303">
                        <c:v>31/05/2023 13:45</c:v>
                      </c:pt>
                      <c:pt idx="1304">
                        <c:v>31/05/2023 13:45</c:v>
                      </c:pt>
                      <c:pt idx="1305">
                        <c:v>31/05/2023 13:45</c:v>
                      </c:pt>
                      <c:pt idx="1306">
                        <c:v>31/05/2023 13:45</c:v>
                      </c:pt>
                      <c:pt idx="1307">
                        <c:v>31/05/2023 13:45</c:v>
                      </c:pt>
                      <c:pt idx="1308">
                        <c:v>31/05/2023 13:45</c:v>
                      </c:pt>
                      <c:pt idx="1309">
                        <c:v>31/05/2023 13:45</c:v>
                      </c:pt>
                      <c:pt idx="1310">
                        <c:v>31/05/2023 13:45</c:v>
                      </c:pt>
                      <c:pt idx="1311">
                        <c:v>31/05/2023 13:45</c:v>
                      </c:pt>
                      <c:pt idx="1312">
                        <c:v>31/05/2023 13:45</c:v>
                      </c:pt>
                      <c:pt idx="1313">
                        <c:v>31/05/2023 13:45</c:v>
                      </c:pt>
                      <c:pt idx="1314">
                        <c:v>31/05/2023 13:45</c:v>
                      </c:pt>
                      <c:pt idx="1315">
                        <c:v>31/05/2023 13:45</c:v>
                      </c:pt>
                      <c:pt idx="1316">
                        <c:v>31/05/2023 13:45</c:v>
                      </c:pt>
                      <c:pt idx="1317">
                        <c:v>31/05/2023 13:45</c:v>
                      </c:pt>
                      <c:pt idx="1318">
                        <c:v>31/05/2023 13:45</c:v>
                      </c:pt>
                      <c:pt idx="1319">
                        <c:v>31/05/2023 13:45</c:v>
                      </c:pt>
                      <c:pt idx="1320">
                        <c:v>31/05/2023 13:45</c:v>
                      </c:pt>
                      <c:pt idx="1321">
                        <c:v>31/05/2023 13:45</c:v>
                      </c:pt>
                      <c:pt idx="1322">
                        <c:v>31/05/2023 13:45</c:v>
                      </c:pt>
                      <c:pt idx="1323">
                        <c:v>31/05/2023 13:45</c:v>
                      </c:pt>
                      <c:pt idx="1324">
                        <c:v>31/05/2023 13:45</c:v>
                      </c:pt>
                      <c:pt idx="1325">
                        <c:v>31/05/2023 13:45</c:v>
                      </c:pt>
                      <c:pt idx="1326">
                        <c:v>31/05/2023 13:45</c:v>
                      </c:pt>
                      <c:pt idx="1327">
                        <c:v>31/05/2023 13:45</c:v>
                      </c:pt>
                      <c:pt idx="1328">
                        <c:v>31/05/2023 13:45</c:v>
                      </c:pt>
                      <c:pt idx="1329">
                        <c:v>31/05/2023 13:45</c:v>
                      </c:pt>
                      <c:pt idx="1330">
                        <c:v>31/05/2023 13:45</c:v>
                      </c:pt>
                      <c:pt idx="1331">
                        <c:v>31/05/2023 13:45</c:v>
                      </c:pt>
                      <c:pt idx="1332">
                        <c:v>31/05/2023 13:45</c:v>
                      </c:pt>
                      <c:pt idx="1333">
                        <c:v>31/05/2023 13:45</c:v>
                      </c:pt>
                      <c:pt idx="1334">
                        <c:v>31/05/2023 13:46</c:v>
                      </c:pt>
                      <c:pt idx="1335">
                        <c:v>31/05/2023 13:46</c:v>
                      </c:pt>
                      <c:pt idx="1336">
                        <c:v>31/05/2023 13:46</c:v>
                      </c:pt>
                      <c:pt idx="1337">
                        <c:v>31/05/2023 13:46</c:v>
                      </c:pt>
                      <c:pt idx="1338">
                        <c:v>31/05/2023 13:46</c:v>
                      </c:pt>
                      <c:pt idx="1339">
                        <c:v>31/05/2023 13:46</c:v>
                      </c:pt>
                      <c:pt idx="1340">
                        <c:v>31/05/2023 13:46</c:v>
                      </c:pt>
                      <c:pt idx="1341">
                        <c:v>31/05/2023 13:46</c:v>
                      </c:pt>
                      <c:pt idx="1342">
                        <c:v>31/05/2023 13:46</c:v>
                      </c:pt>
                      <c:pt idx="1343">
                        <c:v>31/05/2023 13:46</c:v>
                      </c:pt>
                      <c:pt idx="1344">
                        <c:v>31/05/2023 13:46</c:v>
                      </c:pt>
                      <c:pt idx="1345">
                        <c:v>31/05/2023 13:46</c:v>
                      </c:pt>
                      <c:pt idx="1346">
                        <c:v>31/05/2023 13:46</c:v>
                      </c:pt>
                      <c:pt idx="1347">
                        <c:v>31/05/2023 13:46</c:v>
                      </c:pt>
                      <c:pt idx="1348">
                        <c:v>31/05/2023 13:46</c:v>
                      </c:pt>
                      <c:pt idx="1349">
                        <c:v>31/05/2023 13:46</c:v>
                      </c:pt>
                      <c:pt idx="1350">
                        <c:v>31/05/2023 13:46</c:v>
                      </c:pt>
                      <c:pt idx="1351">
                        <c:v>31/05/2023 13:46</c:v>
                      </c:pt>
                      <c:pt idx="1352">
                        <c:v>31/05/2023 13:46</c:v>
                      </c:pt>
                      <c:pt idx="1353">
                        <c:v>31/05/2023 13:46</c:v>
                      </c:pt>
                      <c:pt idx="1354">
                        <c:v>31/05/2023 13:46</c:v>
                      </c:pt>
                      <c:pt idx="1355">
                        <c:v>31/05/2023 13:46</c:v>
                      </c:pt>
                      <c:pt idx="1356">
                        <c:v>31/05/2023 13:46</c:v>
                      </c:pt>
                      <c:pt idx="1357">
                        <c:v>31/05/2023 13:46</c:v>
                      </c:pt>
                      <c:pt idx="1358">
                        <c:v>31/05/2023 13:46</c:v>
                      </c:pt>
                      <c:pt idx="1359">
                        <c:v>31/05/2023 13:46</c:v>
                      </c:pt>
                      <c:pt idx="1360">
                        <c:v>31/05/2023 13:46</c:v>
                      </c:pt>
                      <c:pt idx="1361">
                        <c:v>31/05/2023 13:46</c:v>
                      </c:pt>
                      <c:pt idx="1362">
                        <c:v>31/05/2023 13:46</c:v>
                      </c:pt>
                      <c:pt idx="1363">
                        <c:v>31/05/2023 13:46</c:v>
                      </c:pt>
                      <c:pt idx="1364">
                        <c:v>31/05/2023 13:46</c:v>
                      </c:pt>
                      <c:pt idx="1365">
                        <c:v>31/05/2023 13:46</c:v>
                      </c:pt>
                      <c:pt idx="1366">
                        <c:v>31/05/2023 13:46</c:v>
                      </c:pt>
                      <c:pt idx="1367">
                        <c:v>31/05/2023 13:46</c:v>
                      </c:pt>
                      <c:pt idx="1368">
                        <c:v>31/05/2023 13:46</c:v>
                      </c:pt>
                      <c:pt idx="1369">
                        <c:v>31/05/2023 13:46</c:v>
                      </c:pt>
                      <c:pt idx="1370">
                        <c:v>31/05/2023 13:46</c:v>
                      </c:pt>
                      <c:pt idx="1371">
                        <c:v>31/05/2023 13:46</c:v>
                      </c:pt>
                      <c:pt idx="1372">
                        <c:v>31/05/2023 13:46</c:v>
                      </c:pt>
                      <c:pt idx="1373">
                        <c:v>31/05/2023 13:46</c:v>
                      </c:pt>
                      <c:pt idx="1374">
                        <c:v>31/05/2023 13:46</c:v>
                      </c:pt>
                      <c:pt idx="1375">
                        <c:v>31/05/2023 13:46</c:v>
                      </c:pt>
                      <c:pt idx="1376">
                        <c:v>31/05/2023 13:46</c:v>
                      </c:pt>
                      <c:pt idx="1377">
                        <c:v>31/05/2023 13:46</c:v>
                      </c:pt>
                      <c:pt idx="1378">
                        <c:v>31/05/2023 13:46</c:v>
                      </c:pt>
                      <c:pt idx="1379">
                        <c:v>31/05/2023 13:46</c:v>
                      </c:pt>
                      <c:pt idx="1380">
                        <c:v>31/05/2023 13:46</c:v>
                      </c:pt>
                      <c:pt idx="1381">
                        <c:v>31/05/2023 13:46</c:v>
                      </c:pt>
                      <c:pt idx="1382">
                        <c:v>31/05/2023 13:46</c:v>
                      </c:pt>
                      <c:pt idx="1383">
                        <c:v>31/05/2023 13:46</c:v>
                      </c:pt>
                      <c:pt idx="1384">
                        <c:v>31/05/2023 13:46</c:v>
                      </c:pt>
                      <c:pt idx="1385">
                        <c:v>31/05/2023 13:46</c:v>
                      </c:pt>
                      <c:pt idx="1386">
                        <c:v>31/05/2023 13:46</c:v>
                      </c:pt>
                      <c:pt idx="1387">
                        <c:v>31/05/2023 13:46</c:v>
                      </c:pt>
                      <c:pt idx="1388">
                        <c:v>31/05/2023 13:46</c:v>
                      </c:pt>
                      <c:pt idx="1389">
                        <c:v>31/05/2023 13:46</c:v>
                      </c:pt>
                      <c:pt idx="1390">
                        <c:v>31/05/2023 13:46</c:v>
                      </c:pt>
                      <c:pt idx="1391">
                        <c:v>31/05/2023 13:46</c:v>
                      </c:pt>
                      <c:pt idx="1392">
                        <c:v>31/05/2023 13:46</c:v>
                      </c:pt>
                      <c:pt idx="1393">
                        <c:v>31/05/2023 13:46</c:v>
                      </c:pt>
                      <c:pt idx="1394">
                        <c:v>31/05/2023 13:47</c:v>
                      </c:pt>
                      <c:pt idx="1395">
                        <c:v>31/05/2023 13:47</c:v>
                      </c:pt>
                      <c:pt idx="1396">
                        <c:v>31/05/2023 13:47</c:v>
                      </c:pt>
                      <c:pt idx="1397">
                        <c:v>31/05/2023 13:47</c:v>
                      </c:pt>
                      <c:pt idx="1398">
                        <c:v>31/05/2023 13:47</c:v>
                      </c:pt>
                      <c:pt idx="1399">
                        <c:v>31/05/2023 13:47</c:v>
                      </c:pt>
                      <c:pt idx="1400">
                        <c:v>31/05/2023 13:47</c:v>
                      </c:pt>
                      <c:pt idx="1401">
                        <c:v>31/05/2023 13:47</c:v>
                      </c:pt>
                      <c:pt idx="1402">
                        <c:v>31/05/2023 13:47</c:v>
                      </c:pt>
                      <c:pt idx="1403">
                        <c:v>31/05/2023 13:47</c:v>
                      </c:pt>
                      <c:pt idx="1404">
                        <c:v>31/05/2023 13:47</c:v>
                      </c:pt>
                      <c:pt idx="1405">
                        <c:v>31/05/2023 13:47</c:v>
                      </c:pt>
                      <c:pt idx="1406">
                        <c:v>31/05/2023 13:47</c:v>
                      </c:pt>
                      <c:pt idx="1407">
                        <c:v>31/05/2023 13:47</c:v>
                      </c:pt>
                      <c:pt idx="1408">
                        <c:v>31/05/2023 13:47</c:v>
                      </c:pt>
                      <c:pt idx="1409">
                        <c:v>31/05/2023 13:47</c:v>
                      </c:pt>
                      <c:pt idx="1410">
                        <c:v>31/05/2023 13:47</c:v>
                      </c:pt>
                      <c:pt idx="1411">
                        <c:v>31/05/2023 13:47</c:v>
                      </c:pt>
                      <c:pt idx="1412">
                        <c:v>31/05/2023 13:47</c:v>
                      </c:pt>
                      <c:pt idx="1413">
                        <c:v>31/05/2023 13:47</c:v>
                      </c:pt>
                      <c:pt idx="1414">
                        <c:v>31/05/2023 13:47</c:v>
                      </c:pt>
                      <c:pt idx="1415">
                        <c:v>31/05/2023 13:47</c:v>
                      </c:pt>
                      <c:pt idx="1416">
                        <c:v>31/05/2023 13:47</c:v>
                      </c:pt>
                      <c:pt idx="1417">
                        <c:v>31/05/2023 13:47</c:v>
                      </c:pt>
                      <c:pt idx="1418">
                        <c:v>31/05/2023 13:47</c:v>
                      </c:pt>
                      <c:pt idx="1419">
                        <c:v>31/05/2023 13:47</c:v>
                      </c:pt>
                      <c:pt idx="1420">
                        <c:v>31/05/2023 13:47</c:v>
                      </c:pt>
                      <c:pt idx="1421">
                        <c:v>31/05/2023 13:47</c:v>
                      </c:pt>
                      <c:pt idx="1422">
                        <c:v>31/05/2023 13:47</c:v>
                      </c:pt>
                      <c:pt idx="1423">
                        <c:v>31/05/2023 13:47</c:v>
                      </c:pt>
                      <c:pt idx="1424">
                        <c:v>31/05/2023 13:47</c:v>
                      </c:pt>
                      <c:pt idx="1425">
                        <c:v>31/05/2023 13:47</c:v>
                      </c:pt>
                      <c:pt idx="1426">
                        <c:v>31/05/2023 13:47</c:v>
                      </c:pt>
                      <c:pt idx="1427">
                        <c:v>31/05/2023 13:47</c:v>
                      </c:pt>
                      <c:pt idx="1428">
                        <c:v>31/05/2023 13:47</c:v>
                      </c:pt>
                      <c:pt idx="1429">
                        <c:v>31/05/2023 13:47</c:v>
                      </c:pt>
                      <c:pt idx="1430">
                        <c:v>31/05/2023 13:47</c:v>
                      </c:pt>
                      <c:pt idx="1431">
                        <c:v>31/05/2023 13:47</c:v>
                      </c:pt>
                      <c:pt idx="1432">
                        <c:v>31/05/2023 13:47</c:v>
                      </c:pt>
                      <c:pt idx="1433">
                        <c:v>31/05/2023 13:47</c:v>
                      </c:pt>
                      <c:pt idx="1434">
                        <c:v>31/05/2023 13:47</c:v>
                      </c:pt>
                      <c:pt idx="1435">
                        <c:v>31/05/2023 13:47</c:v>
                      </c:pt>
                      <c:pt idx="1436">
                        <c:v>31/05/2023 13:47</c:v>
                      </c:pt>
                      <c:pt idx="1437">
                        <c:v>31/05/2023 13:47</c:v>
                      </c:pt>
                      <c:pt idx="1438">
                        <c:v>31/05/2023 13:47</c:v>
                      </c:pt>
                      <c:pt idx="1439">
                        <c:v>31/05/2023 13:47</c:v>
                      </c:pt>
                      <c:pt idx="1440">
                        <c:v>31/05/2023 13:47</c:v>
                      </c:pt>
                      <c:pt idx="1441">
                        <c:v>31/05/2023 13:47</c:v>
                      </c:pt>
                      <c:pt idx="1442">
                        <c:v>31/05/2023 13:47</c:v>
                      </c:pt>
                      <c:pt idx="1443">
                        <c:v>31/05/2023 13:47</c:v>
                      </c:pt>
                      <c:pt idx="1444">
                        <c:v>31/05/2023 13:47</c:v>
                      </c:pt>
                      <c:pt idx="1445">
                        <c:v>31/05/2023 13:47</c:v>
                      </c:pt>
                      <c:pt idx="1446">
                        <c:v>31/05/2023 13:47</c:v>
                      </c:pt>
                      <c:pt idx="1447">
                        <c:v>31/05/2023 13:47</c:v>
                      </c:pt>
                      <c:pt idx="1448">
                        <c:v>31/05/2023 13:47</c:v>
                      </c:pt>
                      <c:pt idx="1449">
                        <c:v>31/05/2023 13:47</c:v>
                      </c:pt>
                      <c:pt idx="1450">
                        <c:v>31/05/2023 13:47</c:v>
                      </c:pt>
                      <c:pt idx="1451">
                        <c:v>31/05/2023 13:47</c:v>
                      </c:pt>
                      <c:pt idx="1452">
                        <c:v>31/05/2023 13:47</c:v>
                      </c:pt>
                      <c:pt idx="1453">
                        <c:v>31/05/2023 13:48</c:v>
                      </c:pt>
                      <c:pt idx="1454">
                        <c:v>31/05/2023 13:48</c:v>
                      </c:pt>
                      <c:pt idx="1455">
                        <c:v>31/05/2023 13:48</c:v>
                      </c:pt>
                      <c:pt idx="1456">
                        <c:v>31/05/2023 13:48</c:v>
                      </c:pt>
                      <c:pt idx="1457">
                        <c:v>31/05/2023 13:48</c:v>
                      </c:pt>
                      <c:pt idx="1458">
                        <c:v>31/05/2023 13:48</c:v>
                      </c:pt>
                      <c:pt idx="1459">
                        <c:v>31/05/2023 13:48</c:v>
                      </c:pt>
                      <c:pt idx="1460">
                        <c:v>31/05/2023 13:48</c:v>
                      </c:pt>
                      <c:pt idx="1461">
                        <c:v>31/05/2023 13:48</c:v>
                      </c:pt>
                      <c:pt idx="1462">
                        <c:v>31/05/2023 13:48</c:v>
                      </c:pt>
                      <c:pt idx="1463">
                        <c:v>31/05/2023 13:48</c:v>
                      </c:pt>
                      <c:pt idx="1464">
                        <c:v>31/05/2023 13:48</c:v>
                      </c:pt>
                      <c:pt idx="1465">
                        <c:v>31/05/2023 13:48</c:v>
                      </c:pt>
                      <c:pt idx="1466">
                        <c:v>31/05/2023 13:48</c:v>
                      </c:pt>
                      <c:pt idx="1467">
                        <c:v>31/05/2023 13:48</c:v>
                      </c:pt>
                      <c:pt idx="1468">
                        <c:v>31/05/2023 13:48</c:v>
                      </c:pt>
                      <c:pt idx="1469">
                        <c:v>31/05/2023 13:48</c:v>
                      </c:pt>
                      <c:pt idx="1470">
                        <c:v>31/05/2023 13:48</c:v>
                      </c:pt>
                      <c:pt idx="1471">
                        <c:v>31/05/2023 13:48</c:v>
                      </c:pt>
                      <c:pt idx="1472">
                        <c:v>31/05/2023 13:48</c:v>
                      </c:pt>
                      <c:pt idx="1473">
                        <c:v>31/05/2023 13:48</c:v>
                      </c:pt>
                      <c:pt idx="1474">
                        <c:v>31/05/2023 13:48</c:v>
                      </c:pt>
                      <c:pt idx="1475">
                        <c:v>31/05/2023 13:48</c:v>
                      </c:pt>
                      <c:pt idx="1476">
                        <c:v>31/05/2023 13:48</c:v>
                      </c:pt>
                      <c:pt idx="1477">
                        <c:v>31/05/2023 13:48</c:v>
                      </c:pt>
                      <c:pt idx="1478">
                        <c:v>31/05/2023 13:48</c:v>
                      </c:pt>
                      <c:pt idx="1479">
                        <c:v>31/05/2023 13:48</c:v>
                      </c:pt>
                      <c:pt idx="1480">
                        <c:v>31/05/2023 13:48</c:v>
                      </c:pt>
                      <c:pt idx="1481">
                        <c:v>31/05/2023 13:48</c:v>
                      </c:pt>
                      <c:pt idx="1482">
                        <c:v>31/05/2023 13:48</c:v>
                      </c:pt>
                      <c:pt idx="1483">
                        <c:v>31/05/2023 13:48</c:v>
                      </c:pt>
                      <c:pt idx="1484">
                        <c:v>31/05/2023 13:48</c:v>
                      </c:pt>
                      <c:pt idx="1485">
                        <c:v>31/05/2023 13:48</c:v>
                      </c:pt>
                      <c:pt idx="1486">
                        <c:v>31/05/2023 13:48</c:v>
                      </c:pt>
                      <c:pt idx="1487">
                        <c:v>31/05/2023 13:48</c:v>
                      </c:pt>
                      <c:pt idx="1488">
                        <c:v>31/05/2023 13:48</c:v>
                      </c:pt>
                      <c:pt idx="1489">
                        <c:v>31/05/2023 13:48</c:v>
                      </c:pt>
                      <c:pt idx="1490">
                        <c:v>31/05/2023 13:48</c:v>
                      </c:pt>
                      <c:pt idx="1491">
                        <c:v>31/05/2023 13:48</c:v>
                      </c:pt>
                      <c:pt idx="1492">
                        <c:v>31/05/2023 13:48</c:v>
                      </c:pt>
                      <c:pt idx="1493">
                        <c:v>31/05/2023 13:48</c:v>
                      </c:pt>
                      <c:pt idx="1494">
                        <c:v>31/05/2023 13:48</c:v>
                      </c:pt>
                      <c:pt idx="1495">
                        <c:v>31/05/2023 13:48</c:v>
                      </c:pt>
                      <c:pt idx="1496">
                        <c:v>31/05/2023 13:48</c:v>
                      </c:pt>
                      <c:pt idx="1497">
                        <c:v>31/05/2023 13:48</c:v>
                      </c:pt>
                      <c:pt idx="1498">
                        <c:v>31/05/2023 13:48</c:v>
                      </c:pt>
                      <c:pt idx="1499">
                        <c:v>31/05/2023 13:48</c:v>
                      </c:pt>
                      <c:pt idx="1500">
                        <c:v>31/05/2023 13:48</c:v>
                      </c:pt>
                      <c:pt idx="1501">
                        <c:v>31/05/2023 13:48</c:v>
                      </c:pt>
                      <c:pt idx="1502">
                        <c:v>31/05/2023 13:48</c:v>
                      </c:pt>
                      <c:pt idx="1503">
                        <c:v>31/05/2023 13:48</c:v>
                      </c:pt>
                      <c:pt idx="1504">
                        <c:v>31/05/2023 13:48</c:v>
                      </c:pt>
                      <c:pt idx="1505">
                        <c:v>31/05/2023 13:48</c:v>
                      </c:pt>
                      <c:pt idx="1506">
                        <c:v>31/05/2023 13:48</c:v>
                      </c:pt>
                      <c:pt idx="1507">
                        <c:v>31/05/2023 13:48</c:v>
                      </c:pt>
                      <c:pt idx="1508">
                        <c:v>31/05/2023 13:48</c:v>
                      </c:pt>
                      <c:pt idx="1509">
                        <c:v>31/05/2023 13:48</c:v>
                      </c:pt>
                      <c:pt idx="1510">
                        <c:v>31/05/2023 13:48</c:v>
                      </c:pt>
                      <c:pt idx="1511">
                        <c:v>31/05/2023 13:48</c:v>
                      </c:pt>
                      <c:pt idx="1512">
                        <c:v>31/05/2023 13:48</c:v>
                      </c:pt>
                      <c:pt idx="1513">
                        <c:v>31/05/2023 13:49</c:v>
                      </c:pt>
                      <c:pt idx="1514">
                        <c:v>31/05/2023 13:49</c:v>
                      </c:pt>
                      <c:pt idx="1515">
                        <c:v>31/05/2023 13:49</c:v>
                      </c:pt>
                      <c:pt idx="1516">
                        <c:v>31/05/2023 13:49</c:v>
                      </c:pt>
                      <c:pt idx="1517">
                        <c:v>31/05/2023 13:49</c:v>
                      </c:pt>
                      <c:pt idx="1518">
                        <c:v>31/05/2023 13:49</c:v>
                      </c:pt>
                      <c:pt idx="1519">
                        <c:v>31/05/2023 13:49</c:v>
                      </c:pt>
                      <c:pt idx="1520">
                        <c:v>31/05/2023 13:49</c:v>
                      </c:pt>
                      <c:pt idx="1521">
                        <c:v>31/05/2023 13:49</c:v>
                      </c:pt>
                      <c:pt idx="1522">
                        <c:v>31/05/2023 13:49</c:v>
                      </c:pt>
                      <c:pt idx="1523">
                        <c:v>31/05/2023 13:49</c:v>
                      </c:pt>
                      <c:pt idx="1524">
                        <c:v>31/05/2023 13:49</c:v>
                      </c:pt>
                      <c:pt idx="1525">
                        <c:v>31/05/2023 13:49</c:v>
                      </c:pt>
                      <c:pt idx="1526">
                        <c:v>31/05/2023 13:49</c:v>
                      </c:pt>
                      <c:pt idx="1527">
                        <c:v>31/05/2023 13:49</c:v>
                      </c:pt>
                      <c:pt idx="1528">
                        <c:v>31/05/2023 13:49</c:v>
                      </c:pt>
                      <c:pt idx="1529">
                        <c:v>31/05/2023 13:49</c:v>
                      </c:pt>
                      <c:pt idx="1530">
                        <c:v>31/05/2023 13:49</c:v>
                      </c:pt>
                      <c:pt idx="1531">
                        <c:v>31/05/2023 13:49</c:v>
                      </c:pt>
                      <c:pt idx="1532">
                        <c:v>31/05/2023 13:49</c:v>
                      </c:pt>
                      <c:pt idx="1533">
                        <c:v>31/05/2023 13:49</c:v>
                      </c:pt>
                      <c:pt idx="1534">
                        <c:v>31/05/2023 13:49</c:v>
                      </c:pt>
                      <c:pt idx="1535">
                        <c:v>31/05/2023 13:49</c:v>
                      </c:pt>
                      <c:pt idx="1536">
                        <c:v>31/05/2023 13:49</c:v>
                      </c:pt>
                      <c:pt idx="1537">
                        <c:v>31/05/2023 13:49</c:v>
                      </c:pt>
                      <c:pt idx="1538">
                        <c:v>31/05/2023 13:49</c:v>
                      </c:pt>
                      <c:pt idx="1539">
                        <c:v>31/05/2023 13:49</c:v>
                      </c:pt>
                      <c:pt idx="1540">
                        <c:v>31/05/2023 13:49</c:v>
                      </c:pt>
                      <c:pt idx="1541">
                        <c:v>31/05/2023 13:49</c:v>
                      </c:pt>
                      <c:pt idx="1542">
                        <c:v>31/05/2023 13:49</c:v>
                      </c:pt>
                      <c:pt idx="1543">
                        <c:v>31/05/2023 13:49</c:v>
                      </c:pt>
                      <c:pt idx="1544">
                        <c:v>31/05/2023 13:49</c:v>
                      </c:pt>
                      <c:pt idx="1545">
                        <c:v>31/05/2023 13:49</c:v>
                      </c:pt>
                      <c:pt idx="1546">
                        <c:v>31/05/2023 13:49</c:v>
                      </c:pt>
                      <c:pt idx="1547">
                        <c:v>31/05/2023 13:49</c:v>
                      </c:pt>
                      <c:pt idx="1548">
                        <c:v>31/05/2023 13:49</c:v>
                      </c:pt>
                      <c:pt idx="1549">
                        <c:v>31/05/2023 13:49</c:v>
                      </c:pt>
                      <c:pt idx="1550">
                        <c:v>31/05/2023 13:49</c:v>
                      </c:pt>
                      <c:pt idx="1551">
                        <c:v>31/05/2023 13:49</c:v>
                      </c:pt>
                      <c:pt idx="1552">
                        <c:v>31/05/2023 13:49</c:v>
                      </c:pt>
                      <c:pt idx="1553">
                        <c:v>31/05/2023 13:49</c:v>
                      </c:pt>
                      <c:pt idx="1554">
                        <c:v>31/05/2023 13:49</c:v>
                      </c:pt>
                      <c:pt idx="1555">
                        <c:v>31/05/2023 13:49</c:v>
                      </c:pt>
                      <c:pt idx="1556">
                        <c:v>31/05/2023 13:49</c:v>
                      </c:pt>
                      <c:pt idx="1557">
                        <c:v>31/05/2023 13:49</c:v>
                      </c:pt>
                      <c:pt idx="1558">
                        <c:v>31/05/2023 13:49</c:v>
                      </c:pt>
                      <c:pt idx="1559">
                        <c:v>31/05/2023 13:49</c:v>
                      </c:pt>
                      <c:pt idx="1560">
                        <c:v>31/05/2023 13:49</c:v>
                      </c:pt>
                      <c:pt idx="1561">
                        <c:v>31/05/2023 13:49</c:v>
                      </c:pt>
                      <c:pt idx="1562">
                        <c:v>31/05/2023 13:49</c:v>
                      </c:pt>
                      <c:pt idx="1563">
                        <c:v>31/05/2023 13:49</c:v>
                      </c:pt>
                      <c:pt idx="1564">
                        <c:v>31/05/2023 13:49</c:v>
                      </c:pt>
                      <c:pt idx="1565">
                        <c:v>31/05/2023 13:49</c:v>
                      </c:pt>
                      <c:pt idx="1566">
                        <c:v>31/05/2023 13:49</c:v>
                      </c:pt>
                      <c:pt idx="1567">
                        <c:v>31/05/2023 13:49</c:v>
                      </c:pt>
                      <c:pt idx="1568">
                        <c:v>31/05/2023 13:49</c:v>
                      </c:pt>
                      <c:pt idx="1569">
                        <c:v>31/05/2023 13:49</c:v>
                      </c:pt>
                      <c:pt idx="1570">
                        <c:v>31/05/2023 13:49</c:v>
                      </c:pt>
                      <c:pt idx="1571">
                        <c:v>31/05/2023 13:49</c:v>
                      </c:pt>
                      <c:pt idx="1572">
                        <c:v>31/05/2023 13:49</c:v>
                      </c:pt>
                      <c:pt idx="1573">
                        <c:v>31/05/2023 13:50</c:v>
                      </c:pt>
                      <c:pt idx="1574">
                        <c:v>31/05/2023 13:50</c:v>
                      </c:pt>
                      <c:pt idx="1575">
                        <c:v>31/05/2023 13:50</c:v>
                      </c:pt>
                      <c:pt idx="1576">
                        <c:v>31/05/2023 13:50</c:v>
                      </c:pt>
                      <c:pt idx="1577">
                        <c:v>31/05/2023 13:50</c:v>
                      </c:pt>
                      <c:pt idx="1578">
                        <c:v>31/05/2023 13:50</c:v>
                      </c:pt>
                      <c:pt idx="1579">
                        <c:v>31/05/2023 13:50</c:v>
                      </c:pt>
                      <c:pt idx="1580">
                        <c:v>31/05/2023 13:50</c:v>
                      </c:pt>
                      <c:pt idx="1581">
                        <c:v>31/05/2023 13:50</c:v>
                      </c:pt>
                      <c:pt idx="1582">
                        <c:v>31/05/2023 13:50</c:v>
                      </c:pt>
                      <c:pt idx="1583">
                        <c:v>31/05/2023 13:50</c:v>
                      </c:pt>
                      <c:pt idx="1584">
                        <c:v>31/05/2023 13:50</c:v>
                      </c:pt>
                      <c:pt idx="1585">
                        <c:v>31/05/2023 13:50</c:v>
                      </c:pt>
                      <c:pt idx="1586">
                        <c:v>31/05/2023 13:50</c:v>
                      </c:pt>
                      <c:pt idx="1587">
                        <c:v>31/05/2023 13:50</c:v>
                      </c:pt>
                      <c:pt idx="1588">
                        <c:v>31/05/2023 13:50</c:v>
                      </c:pt>
                      <c:pt idx="1589">
                        <c:v>31/05/2023 13:50</c:v>
                      </c:pt>
                      <c:pt idx="1590">
                        <c:v>31/05/2023 13:50</c:v>
                      </c:pt>
                      <c:pt idx="1591">
                        <c:v>31/05/2023 13:50</c:v>
                      </c:pt>
                      <c:pt idx="1592">
                        <c:v>31/05/2023 13:50</c:v>
                      </c:pt>
                      <c:pt idx="1593">
                        <c:v>31/05/2023 13:50</c:v>
                      </c:pt>
                      <c:pt idx="1594">
                        <c:v>31/05/2023 13:50</c:v>
                      </c:pt>
                      <c:pt idx="1595">
                        <c:v>31/05/2023 13:50</c:v>
                      </c:pt>
                      <c:pt idx="1596">
                        <c:v>31/05/2023 13:50</c:v>
                      </c:pt>
                      <c:pt idx="1597">
                        <c:v>31/05/2023 13:50</c:v>
                      </c:pt>
                      <c:pt idx="1598">
                        <c:v>31/05/2023 13:50</c:v>
                      </c:pt>
                      <c:pt idx="1599">
                        <c:v>31/05/2023 13:50</c:v>
                      </c:pt>
                      <c:pt idx="1600">
                        <c:v>31/05/2023 13:50</c:v>
                      </c:pt>
                      <c:pt idx="1601">
                        <c:v>31/05/2023 13:50</c:v>
                      </c:pt>
                      <c:pt idx="1602">
                        <c:v>31/05/2023 13:50</c:v>
                      </c:pt>
                      <c:pt idx="1603">
                        <c:v>31/05/2023 13:50</c:v>
                      </c:pt>
                      <c:pt idx="1604">
                        <c:v>31/05/2023 13:50</c:v>
                      </c:pt>
                      <c:pt idx="1605">
                        <c:v>31/05/2023 13:50</c:v>
                      </c:pt>
                      <c:pt idx="1606">
                        <c:v>31/05/2023 13:50</c:v>
                      </c:pt>
                      <c:pt idx="1607">
                        <c:v>31/05/2023 13:50</c:v>
                      </c:pt>
                      <c:pt idx="1608">
                        <c:v>31/05/2023 13:50</c:v>
                      </c:pt>
                      <c:pt idx="1609">
                        <c:v>31/05/2023 13:50</c:v>
                      </c:pt>
                      <c:pt idx="1610">
                        <c:v>31/05/2023 13:50</c:v>
                      </c:pt>
                      <c:pt idx="1611">
                        <c:v>31/05/2023 13:50</c:v>
                      </c:pt>
                      <c:pt idx="1612">
                        <c:v>31/05/2023 13:50</c:v>
                      </c:pt>
                      <c:pt idx="1613">
                        <c:v>31/05/2023 13:50</c:v>
                      </c:pt>
                      <c:pt idx="1614">
                        <c:v>31/05/2023 13:50</c:v>
                      </c:pt>
                      <c:pt idx="1615">
                        <c:v>31/05/2023 13:50</c:v>
                      </c:pt>
                      <c:pt idx="1616">
                        <c:v>31/05/2023 13:50</c:v>
                      </c:pt>
                      <c:pt idx="1617">
                        <c:v>31/05/2023 13:50</c:v>
                      </c:pt>
                      <c:pt idx="1618">
                        <c:v>31/05/2023 13:50</c:v>
                      </c:pt>
                      <c:pt idx="1619">
                        <c:v>31/05/2023 13:50</c:v>
                      </c:pt>
                      <c:pt idx="1620">
                        <c:v>31/05/2023 13:50</c:v>
                      </c:pt>
                      <c:pt idx="1621">
                        <c:v>31/05/2023 13:50</c:v>
                      </c:pt>
                      <c:pt idx="1622">
                        <c:v>31/05/2023 13:50</c:v>
                      </c:pt>
                      <c:pt idx="1623">
                        <c:v>31/05/2023 13:50</c:v>
                      </c:pt>
                      <c:pt idx="1624">
                        <c:v>31/05/2023 13:50</c:v>
                      </c:pt>
                      <c:pt idx="1625">
                        <c:v>31/05/2023 13:50</c:v>
                      </c:pt>
                      <c:pt idx="1626">
                        <c:v>31/05/2023 13:50</c:v>
                      </c:pt>
                      <c:pt idx="1627">
                        <c:v>31/05/2023 13:50</c:v>
                      </c:pt>
                      <c:pt idx="1628">
                        <c:v>31/05/2023 13:50</c:v>
                      </c:pt>
                      <c:pt idx="1629">
                        <c:v>31/05/2023 13:50</c:v>
                      </c:pt>
                      <c:pt idx="1630">
                        <c:v>31/05/2023 13:50</c:v>
                      </c:pt>
                      <c:pt idx="1631">
                        <c:v>31/05/2023 13:50</c:v>
                      </c:pt>
                      <c:pt idx="1632">
                        <c:v>31/05/2023 13:51</c:v>
                      </c:pt>
                      <c:pt idx="1633">
                        <c:v>31/05/2023 13:51</c:v>
                      </c:pt>
                      <c:pt idx="1634">
                        <c:v>31/05/2023 13:51</c:v>
                      </c:pt>
                      <c:pt idx="1635">
                        <c:v>31/05/2023 13:51</c:v>
                      </c:pt>
                      <c:pt idx="1636">
                        <c:v>31/05/2023 13:51</c:v>
                      </c:pt>
                      <c:pt idx="1637">
                        <c:v>31/05/2023 13:51</c:v>
                      </c:pt>
                      <c:pt idx="1638">
                        <c:v>31/05/2023 13:51</c:v>
                      </c:pt>
                      <c:pt idx="1639">
                        <c:v>31/05/2023 13:51</c:v>
                      </c:pt>
                      <c:pt idx="1640">
                        <c:v>31/05/2023 13:51</c:v>
                      </c:pt>
                      <c:pt idx="1641">
                        <c:v>31/05/2023 13:51</c:v>
                      </c:pt>
                      <c:pt idx="1642">
                        <c:v>31/05/2023 13:51</c:v>
                      </c:pt>
                      <c:pt idx="1643">
                        <c:v>31/05/2023 13:51</c:v>
                      </c:pt>
                      <c:pt idx="1644">
                        <c:v>31/05/2023 13:51</c:v>
                      </c:pt>
                      <c:pt idx="1645">
                        <c:v>31/05/2023 13:51</c:v>
                      </c:pt>
                      <c:pt idx="1646">
                        <c:v>31/05/2023 13:51</c:v>
                      </c:pt>
                      <c:pt idx="1647">
                        <c:v>31/05/2023 13:51</c:v>
                      </c:pt>
                      <c:pt idx="1648">
                        <c:v>31/05/2023 13:51</c:v>
                      </c:pt>
                      <c:pt idx="1649">
                        <c:v>31/05/2023 13:51</c:v>
                      </c:pt>
                      <c:pt idx="1650">
                        <c:v>31/05/2023 13:51</c:v>
                      </c:pt>
                      <c:pt idx="1651">
                        <c:v>31/05/2023 13:51</c:v>
                      </c:pt>
                      <c:pt idx="1652">
                        <c:v>31/05/2023 13:51</c:v>
                      </c:pt>
                      <c:pt idx="1653">
                        <c:v>31/05/2023 13:51</c:v>
                      </c:pt>
                      <c:pt idx="1654">
                        <c:v>31/05/2023 13:51</c:v>
                      </c:pt>
                      <c:pt idx="1655">
                        <c:v>31/05/2023 13:51</c:v>
                      </c:pt>
                      <c:pt idx="1656">
                        <c:v>31/05/2023 13:51</c:v>
                      </c:pt>
                      <c:pt idx="1657">
                        <c:v>31/05/2023 13:51</c:v>
                      </c:pt>
                      <c:pt idx="1658">
                        <c:v>31/05/2023 13:51</c:v>
                      </c:pt>
                      <c:pt idx="1659">
                        <c:v>31/05/2023 13:51</c:v>
                      </c:pt>
                      <c:pt idx="1660">
                        <c:v>31/05/2023 13:51</c:v>
                      </c:pt>
                      <c:pt idx="1661">
                        <c:v>31/05/2023 13:51</c:v>
                      </c:pt>
                      <c:pt idx="1662">
                        <c:v>31/05/2023 13:51</c:v>
                      </c:pt>
                      <c:pt idx="1663">
                        <c:v>31/05/2023 13:51</c:v>
                      </c:pt>
                      <c:pt idx="1664">
                        <c:v>31/05/2023 13:51</c:v>
                      </c:pt>
                      <c:pt idx="1665">
                        <c:v>31/05/2023 13:51</c:v>
                      </c:pt>
                      <c:pt idx="1666">
                        <c:v>31/05/2023 13:51</c:v>
                      </c:pt>
                      <c:pt idx="1667">
                        <c:v>31/05/2023 13:51</c:v>
                      </c:pt>
                      <c:pt idx="1668">
                        <c:v>31/05/2023 13:51</c:v>
                      </c:pt>
                      <c:pt idx="1669">
                        <c:v>31/05/2023 13:51</c:v>
                      </c:pt>
                      <c:pt idx="1670">
                        <c:v>31/05/2023 13:51</c:v>
                      </c:pt>
                      <c:pt idx="1671">
                        <c:v>31/05/2023 13:51</c:v>
                      </c:pt>
                      <c:pt idx="1672">
                        <c:v>31/05/2023 13:51</c:v>
                      </c:pt>
                      <c:pt idx="1673">
                        <c:v>31/05/2023 13:51</c:v>
                      </c:pt>
                      <c:pt idx="1674">
                        <c:v>31/05/2023 13:51</c:v>
                      </c:pt>
                      <c:pt idx="1675">
                        <c:v>31/05/2023 13:51</c:v>
                      </c:pt>
                      <c:pt idx="1676">
                        <c:v>31/05/2023 13:51</c:v>
                      </c:pt>
                      <c:pt idx="1677">
                        <c:v>31/05/2023 13:51</c:v>
                      </c:pt>
                      <c:pt idx="1678">
                        <c:v>31/05/2023 13:51</c:v>
                      </c:pt>
                      <c:pt idx="1679">
                        <c:v>31/05/2023 13:51</c:v>
                      </c:pt>
                      <c:pt idx="1680">
                        <c:v>31/05/2023 13:51</c:v>
                      </c:pt>
                      <c:pt idx="1681">
                        <c:v>31/05/2023 13:51</c:v>
                      </c:pt>
                      <c:pt idx="1682">
                        <c:v>31/05/2023 13:51</c:v>
                      </c:pt>
                      <c:pt idx="1683">
                        <c:v>31/05/2023 13:51</c:v>
                      </c:pt>
                      <c:pt idx="1684">
                        <c:v>31/05/2023 13:51</c:v>
                      </c:pt>
                      <c:pt idx="1685">
                        <c:v>31/05/2023 13:51</c:v>
                      </c:pt>
                      <c:pt idx="1686">
                        <c:v>31/05/2023 13:51</c:v>
                      </c:pt>
                      <c:pt idx="1687">
                        <c:v>31/05/2023 13:51</c:v>
                      </c:pt>
                      <c:pt idx="1688">
                        <c:v>31/05/2023 13:51</c:v>
                      </c:pt>
                      <c:pt idx="1689">
                        <c:v>31/05/2023 13:51</c:v>
                      </c:pt>
                      <c:pt idx="1690">
                        <c:v>31/05/2023 13:51</c:v>
                      </c:pt>
                      <c:pt idx="1691">
                        <c:v>31/05/2023 13:51</c:v>
                      </c:pt>
                      <c:pt idx="1692">
                        <c:v>31/05/2023 13:52</c:v>
                      </c:pt>
                      <c:pt idx="1693">
                        <c:v>31/05/2023 13:52</c:v>
                      </c:pt>
                      <c:pt idx="1694">
                        <c:v>31/05/2023 13:52</c:v>
                      </c:pt>
                      <c:pt idx="1695">
                        <c:v>31/05/2023 13:52</c:v>
                      </c:pt>
                      <c:pt idx="1696">
                        <c:v>31/05/2023 13:52</c:v>
                      </c:pt>
                      <c:pt idx="1697">
                        <c:v>31/05/2023 13:52</c:v>
                      </c:pt>
                      <c:pt idx="1698">
                        <c:v>31/05/2023 13:52</c:v>
                      </c:pt>
                      <c:pt idx="1699">
                        <c:v>31/05/2023 13:52</c:v>
                      </c:pt>
                      <c:pt idx="1700">
                        <c:v>31/05/2023 13:52</c:v>
                      </c:pt>
                      <c:pt idx="1701">
                        <c:v>31/05/2023 13:52</c:v>
                      </c:pt>
                      <c:pt idx="1702">
                        <c:v>31/05/2023 13:52</c:v>
                      </c:pt>
                      <c:pt idx="1703">
                        <c:v>31/05/2023 13:52</c:v>
                      </c:pt>
                      <c:pt idx="1704">
                        <c:v>31/05/2023 13:52</c:v>
                      </c:pt>
                      <c:pt idx="1705">
                        <c:v>31/05/2023 13:52</c:v>
                      </c:pt>
                      <c:pt idx="1706">
                        <c:v>31/05/2023 13:52</c:v>
                      </c:pt>
                      <c:pt idx="1707">
                        <c:v>31/05/2023 13:52</c:v>
                      </c:pt>
                      <c:pt idx="1708">
                        <c:v>31/05/2023 13:52</c:v>
                      </c:pt>
                      <c:pt idx="1709">
                        <c:v>31/05/2023 13:52</c:v>
                      </c:pt>
                      <c:pt idx="1710">
                        <c:v>31/05/2023 13:52</c:v>
                      </c:pt>
                      <c:pt idx="1711">
                        <c:v>31/05/2023 13:52</c:v>
                      </c:pt>
                      <c:pt idx="1712">
                        <c:v>31/05/2023 13:52</c:v>
                      </c:pt>
                      <c:pt idx="1713">
                        <c:v>31/05/2023 13:52</c:v>
                      </c:pt>
                      <c:pt idx="1714">
                        <c:v>31/05/2023 13:52</c:v>
                      </c:pt>
                      <c:pt idx="1715">
                        <c:v>31/05/2023 13:52</c:v>
                      </c:pt>
                      <c:pt idx="1716">
                        <c:v>31/05/2023 13:52</c:v>
                      </c:pt>
                      <c:pt idx="1717">
                        <c:v>31/05/2023 13:52</c:v>
                      </c:pt>
                      <c:pt idx="1718">
                        <c:v>31/05/2023 13:52</c:v>
                      </c:pt>
                      <c:pt idx="1719">
                        <c:v>31/05/2023 13:52</c:v>
                      </c:pt>
                      <c:pt idx="1720">
                        <c:v>31/05/2023 13:52</c:v>
                      </c:pt>
                      <c:pt idx="1721">
                        <c:v>31/05/2023 13:52</c:v>
                      </c:pt>
                      <c:pt idx="1722">
                        <c:v>31/05/2023 13:52</c:v>
                      </c:pt>
                      <c:pt idx="1723">
                        <c:v>31/05/2023 13:52</c:v>
                      </c:pt>
                      <c:pt idx="1724">
                        <c:v>31/05/2023 13:52</c:v>
                      </c:pt>
                      <c:pt idx="1725">
                        <c:v>31/05/2023 13:52</c:v>
                      </c:pt>
                      <c:pt idx="1726">
                        <c:v>31/05/2023 13:52</c:v>
                      </c:pt>
                      <c:pt idx="1727">
                        <c:v>31/05/2023 13:52</c:v>
                      </c:pt>
                      <c:pt idx="1728">
                        <c:v>31/05/2023 13:52</c:v>
                      </c:pt>
                      <c:pt idx="1729">
                        <c:v>31/05/2023 13:52</c:v>
                      </c:pt>
                      <c:pt idx="1730">
                        <c:v>31/05/2023 13:52</c:v>
                      </c:pt>
                      <c:pt idx="1731">
                        <c:v>31/05/2023 13:52</c:v>
                      </c:pt>
                      <c:pt idx="1732">
                        <c:v>31/05/2023 13:52</c:v>
                      </c:pt>
                      <c:pt idx="1733">
                        <c:v>31/05/2023 13:52</c:v>
                      </c:pt>
                      <c:pt idx="1734">
                        <c:v>31/05/2023 13:52</c:v>
                      </c:pt>
                      <c:pt idx="1735">
                        <c:v>31/05/2023 13:52</c:v>
                      </c:pt>
                      <c:pt idx="1736">
                        <c:v>31/05/2023 13:52</c:v>
                      </c:pt>
                      <c:pt idx="1737">
                        <c:v>31/05/2023 13:52</c:v>
                      </c:pt>
                      <c:pt idx="1738">
                        <c:v>31/05/2023 13:52</c:v>
                      </c:pt>
                      <c:pt idx="1739">
                        <c:v>31/05/2023 13:52</c:v>
                      </c:pt>
                      <c:pt idx="1740">
                        <c:v>31/05/2023 13:52</c:v>
                      </c:pt>
                      <c:pt idx="1741">
                        <c:v>31/05/2023 13:52</c:v>
                      </c:pt>
                      <c:pt idx="1742">
                        <c:v>31/05/2023 13:52</c:v>
                      </c:pt>
                      <c:pt idx="1743">
                        <c:v>31/05/2023 13:52</c:v>
                      </c:pt>
                      <c:pt idx="1744">
                        <c:v>31/05/2023 13:52</c:v>
                      </c:pt>
                      <c:pt idx="1745">
                        <c:v>31/05/2023 13:52</c:v>
                      </c:pt>
                      <c:pt idx="1746">
                        <c:v>31/05/2023 13:52</c:v>
                      </c:pt>
                      <c:pt idx="1747">
                        <c:v>31/05/2023 13:52</c:v>
                      </c:pt>
                      <c:pt idx="1748">
                        <c:v>31/05/2023 13:52</c:v>
                      </c:pt>
                      <c:pt idx="1749">
                        <c:v>31/05/2023 13:52</c:v>
                      </c:pt>
                      <c:pt idx="1750">
                        <c:v>31/05/2023 13:52</c:v>
                      </c:pt>
                      <c:pt idx="1751">
                        <c:v>31/05/2023 13:53</c:v>
                      </c:pt>
                      <c:pt idx="1752">
                        <c:v>31/05/2023 13:53</c:v>
                      </c:pt>
                      <c:pt idx="1753">
                        <c:v>31/05/2023 13:53</c:v>
                      </c:pt>
                      <c:pt idx="1754">
                        <c:v>31/05/2023 13:53</c:v>
                      </c:pt>
                      <c:pt idx="1755">
                        <c:v>31/05/2023 13:53</c:v>
                      </c:pt>
                      <c:pt idx="1756">
                        <c:v>31/05/2023 13:53</c:v>
                      </c:pt>
                      <c:pt idx="1757">
                        <c:v>31/05/2023 13:53</c:v>
                      </c:pt>
                      <c:pt idx="1758">
                        <c:v>31/05/2023 13:53</c:v>
                      </c:pt>
                      <c:pt idx="1759">
                        <c:v>31/05/2023 13:53</c:v>
                      </c:pt>
                      <c:pt idx="1760">
                        <c:v>31/05/2023 13:53</c:v>
                      </c:pt>
                      <c:pt idx="1761">
                        <c:v>31/05/2023 13:53</c:v>
                      </c:pt>
                      <c:pt idx="1762">
                        <c:v>31/05/2023 13:53</c:v>
                      </c:pt>
                      <c:pt idx="1763">
                        <c:v>31/05/2023 13:53</c:v>
                      </c:pt>
                      <c:pt idx="1764">
                        <c:v>31/05/2023 13:53</c:v>
                      </c:pt>
                      <c:pt idx="1765">
                        <c:v>31/05/2023 13:53</c:v>
                      </c:pt>
                      <c:pt idx="1766">
                        <c:v>31/05/2023 13:53</c:v>
                      </c:pt>
                      <c:pt idx="1767">
                        <c:v>31/05/2023 13:53</c:v>
                      </c:pt>
                      <c:pt idx="1768">
                        <c:v>31/05/2023 13:53</c:v>
                      </c:pt>
                      <c:pt idx="1769">
                        <c:v>31/05/2023 13:53</c:v>
                      </c:pt>
                      <c:pt idx="1770">
                        <c:v>31/05/2023 13:53</c:v>
                      </c:pt>
                      <c:pt idx="1771">
                        <c:v>31/05/2023 13:53</c:v>
                      </c:pt>
                      <c:pt idx="1772">
                        <c:v>31/05/2023 13:53</c:v>
                      </c:pt>
                      <c:pt idx="1773">
                        <c:v>31/05/2023 13:53</c:v>
                      </c:pt>
                      <c:pt idx="1774">
                        <c:v>31/05/2023 13:53</c:v>
                      </c:pt>
                      <c:pt idx="1775">
                        <c:v>31/05/2023 13:53</c:v>
                      </c:pt>
                      <c:pt idx="1776">
                        <c:v>31/05/2023 13:53</c:v>
                      </c:pt>
                      <c:pt idx="1777">
                        <c:v>31/05/2023 13:53</c:v>
                      </c:pt>
                      <c:pt idx="1778">
                        <c:v>31/05/2023 13:53</c:v>
                      </c:pt>
                      <c:pt idx="1779">
                        <c:v>31/05/2023 13:53</c:v>
                      </c:pt>
                      <c:pt idx="1780">
                        <c:v>31/05/2023 13:53</c:v>
                      </c:pt>
                      <c:pt idx="1781">
                        <c:v>31/05/2023 13:53</c:v>
                      </c:pt>
                      <c:pt idx="1782">
                        <c:v>31/05/2023 13:53</c:v>
                      </c:pt>
                      <c:pt idx="1783">
                        <c:v>31/05/2023 13:53</c:v>
                      </c:pt>
                      <c:pt idx="1784">
                        <c:v>31/05/2023 13:53</c:v>
                      </c:pt>
                      <c:pt idx="1785">
                        <c:v>31/05/2023 13:53</c:v>
                      </c:pt>
                      <c:pt idx="1786">
                        <c:v>31/05/2023 13:53</c:v>
                      </c:pt>
                      <c:pt idx="1787">
                        <c:v>31/05/2023 13:53</c:v>
                      </c:pt>
                      <c:pt idx="1788">
                        <c:v>31/05/2023 13:53</c:v>
                      </c:pt>
                      <c:pt idx="1789">
                        <c:v>31/05/2023 13:53</c:v>
                      </c:pt>
                      <c:pt idx="1790">
                        <c:v>31/05/2023 13:53</c:v>
                      </c:pt>
                      <c:pt idx="1791">
                        <c:v>31/05/2023 13:53</c:v>
                      </c:pt>
                      <c:pt idx="1792">
                        <c:v>31/05/2023 13:53</c:v>
                      </c:pt>
                      <c:pt idx="1793">
                        <c:v>31/05/2023 13:53</c:v>
                      </c:pt>
                      <c:pt idx="1794">
                        <c:v>31/05/2023 13:53</c:v>
                      </c:pt>
                      <c:pt idx="1795">
                        <c:v>31/05/2023 13:53</c:v>
                      </c:pt>
                      <c:pt idx="1796">
                        <c:v>31/05/2023 13:53</c:v>
                      </c:pt>
                      <c:pt idx="1797">
                        <c:v>31/05/2023 13:53</c:v>
                      </c:pt>
                      <c:pt idx="1798">
                        <c:v>31/05/2023 13:53</c:v>
                      </c:pt>
                      <c:pt idx="1799">
                        <c:v>31/05/2023 13:53</c:v>
                      </c:pt>
                      <c:pt idx="1800">
                        <c:v>31/05/2023 13:53</c:v>
                      </c:pt>
                      <c:pt idx="1801">
                        <c:v>31/05/2023 13:53</c:v>
                      </c:pt>
                      <c:pt idx="1802">
                        <c:v>31/05/2023 13:53</c:v>
                      </c:pt>
                      <c:pt idx="1803">
                        <c:v>31/05/2023 13:53</c:v>
                      </c:pt>
                      <c:pt idx="1804">
                        <c:v>31/05/2023 13:53</c:v>
                      </c:pt>
                      <c:pt idx="1805">
                        <c:v>31/05/2023 13:53</c:v>
                      </c:pt>
                      <c:pt idx="1806">
                        <c:v>31/05/2023 13:53</c:v>
                      </c:pt>
                      <c:pt idx="1807">
                        <c:v>31/05/2023 13:53</c:v>
                      </c:pt>
                      <c:pt idx="1808">
                        <c:v>31/05/2023 13:53</c:v>
                      </c:pt>
                      <c:pt idx="1809">
                        <c:v>31/05/2023 13:53</c:v>
                      </c:pt>
                      <c:pt idx="1810">
                        <c:v>31/05/2023 13:53</c:v>
                      </c:pt>
                      <c:pt idx="1811">
                        <c:v>31/05/2023 13:54</c:v>
                      </c:pt>
                      <c:pt idx="1812">
                        <c:v>31/05/2023 13:54</c:v>
                      </c:pt>
                      <c:pt idx="1813">
                        <c:v>31/05/2023 13:54</c:v>
                      </c:pt>
                      <c:pt idx="1814">
                        <c:v>31/05/2023 13:54</c:v>
                      </c:pt>
                      <c:pt idx="1815">
                        <c:v>31/05/2023 13:54</c:v>
                      </c:pt>
                      <c:pt idx="1816">
                        <c:v>31/05/2023 13:54</c:v>
                      </c:pt>
                      <c:pt idx="1817">
                        <c:v>31/05/2023 13:54</c:v>
                      </c:pt>
                      <c:pt idx="1818">
                        <c:v>31/05/2023 13:54</c:v>
                      </c:pt>
                      <c:pt idx="1819">
                        <c:v>31/05/2023 13:54</c:v>
                      </c:pt>
                      <c:pt idx="1820">
                        <c:v>31/05/2023 13:54</c:v>
                      </c:pt>
                      <c:pt idx="1821">
                        <c:v>31/05/2023 13:54</c:v>
                      </c:pt>
                      <c:pt idx="1822">
                        <c:v>31/05/2023 13:54</c:v>
                      </c:pt>
                      <c:pt idx="1823">
                        <c:v>31/05/2023 13:54</c:v>
                      </c:pt>
                      <c:pt idx="1824">
                        <c:v>31/05/2023 13:54</c:v>
                      </c:pt>
                      <c:pt idx="1825">
                        <c:v>31/05/2023 13:54</c:v>
                      </c:pt>
                      <c:pt idx="1826">
                        <c:v>31/05/2023 13:54</c:v>
                      </c:pt>
                      <c:pt idx="1827">
                        <c:v>31/05/2023 13:54</c:v>
                      </c:pt>
                      <c:pt idx="1828">
                        <c:v>31/05/2023 13:54</c:v>
                      </c:pt>
                      <c:pt idx="1829">
                        <c:v>31/05/2023 13:54</c:v>
                      </c:pt>
                      <c:pt idx="1830">
                        <c:v>31/05/2023 13:54</c:v>
                      </c:pt>
                      <c:pt idx="1831">
                        <c:v>31/05/2023 13:54</c:v>
                      </c:pt>
                      <c:pt idx="1832">
                        <c:v>31/05/2023 13:54</c:v>
                      </c:pt>
                      <c:pt idx="1833">
                        <c:v>31/05/2023 13:54</c:v>
                      </c:pt>
                      <c:pt idx="1834">
                        <c:v>31/05/2023 13:54</c:v>
                      </c:pt>
                      <c:pt idx="1835">
                        <c:v>31/05/2023 13:54</c:v>
                      </c:pt>
                      <c:pt idx="1836">
                        <c:v>31/05/2023 13:54</c:v>
                      </c:pt>
                      <c:pt idx="1837">
                        <c:v>31/05/2023 13:54</c:v>
                      </c:pt>
                      <c:pt idx="1838">
                        <c:v>31/05/2023 13:54</c:v>
                      </c:pt>
                      <c:pt idx="1839">
                        <c:v>31/05/2023 13:54</c:v>
                      </c:pt>
                      <c:pt idx="1840">
                        <c:v>31/05/2023 13:54</c:v>
                      </c:pt>
                      <c:pt idx="1841">
                        <c:v>31/05/2023 13:54</c:v>
                      </c:pt>
                      <c:pt idx="1842">
                        <c:v>31/05/2023 13:54</c:v>
                      </c:pt>
                      <c:pt idx="1843">
                        <c:v>31/05/2023 13:54</c:v>
                      </c:pt>
                      <c:pt idx="1844">
                        <c:v>31/05/2023 13:54</c:v>
                      </c:pt>
                      <c:pt idx="1845">
                        <c:v>31/05/2023 13:54</c:v>
                      </c:pt>
                      <c:pt idx="1846">
                        <c:v>31/05/2023 13:54</c:v>
                      </c:pt>
                      <c:pt idx="1847">
                        <c:v>31/05/2023 13:54</c:v>
                      </c:pt>
                      <c:pt idx="1848">
                        <c:v>31/05/2023 13:54</c:v>
                      </c:pt>
                      <c:pt idx="1849">
                        <c:v>31/05/2023 13:54</c:v>
                      </c:pt>
                      <c:pt idx="1850">
                        <c:v>31/05/2023 13:54</c:v>
                      </c:pt>
                      <c:pt idx="1851">
                        <c:v>31/05/2023 13:54</c:v>
                      </c:pt>
                      <c:pt idx="1852">
                        <c:v>31/05/2023 13:54</c:v>
                      </c:pt>
                      <c:pt idx="1853">
                        <c:v>31/05/2023 13:54</c:v>
                      </c:pt>
                      <c:pt idx="1854">
                        <c:v>31/05/2023 13:54</c:v>
                      </c:pt>
                      <c:pt idx="1855">
                        <c:v>31/05/2023 13:54</c:v>
                      </c:pt>
                      <c:pt idx="1856">
                        <c:v>31/05/2023 13:54</c:v>
                      </c:pt>
                      <c:pt idx="1857">
                        <c:v>31/05/2023 13:54</c:v>
                      </c:pt>
                      <c:pt idx="1858">
                        <c:v>31/05/2023 13:54</c:v>
                      </c:pt>
                      <c:pt idx="1859">
                        <c:v>31/05/2023 13:54</c:v>
                      </c:pt>
                      <c:pt idx="1860">
                        <c:v>31/05/2023 13:54</c:v>
                      </c:pt>
                      <c:pt idx="1861">
                        <c:v>31/05/2023 13:54</c:v>
                      </c:pt>
                      <c:pt idx="1862">
                        <c:v>31/05/2023 13:54</c:v>
                      </c:pt>
                      <c:pt idx="1863">
                        <c:v>31/05/2023 13:54</c:v>
                      </c:pt>
                      <c:pt idx="1864">
                        <c:v>31/05/2023 13:54</c:v>
                      </c:pt>
                      <c:pt idx="1865">
                        <c:v>31/05/2023 13:54</c:v>
                      </c:pt>
                      <c:pt idx="1866">
                        <c:v>31/05/2023 13:54</c:v>
                      </c:pt>
                      <c:pt idx="1867">
                        <c:v>31/05/2023 13:54</c:v>
                      </c:pt>
                      <c:pt idx="1868">
                        <c:v>31/05/2023 13:54</c:v>
                      </c:pt>
                      <c:pt idx="1869">
                        <c:v>31/05/2023 13:54</c:v>
                      </c:pt>
                      <c:pt idx="1870">
                        <c:v>31/05/2023 13:55</c:v>
                      </c:pt>
                      <c:pt idx="1871">
                        <c:v>31/05/2023 13:55</c:v>
                      </c:pt>
                      <c:pt idx="1872">
                        <c:v>31/05/2023 13:55</c:v>
                      </c:pt>
                      <c:pt idx="1873">
                        <c:v>31/05/2023 13:55</c:v>
                      </c:pt>
                      <c:pt idx="1874">
                        <c:v>31/05/2023 13:55</c:v>
                      </c:pt>
                      <c:pt idx="1875">
                        <c:v>31/05/2023 13:55</c:v>
                      </c:pt>
                      <c:pt idx="1876">
                        <c:v>31/05/2023 13:55</c:v>
                      </c:pt>
                      <c:pt idx="1877">
                        <c:v>31/05/2023 13:55</c:v>
                      </c:pt>
                      <c:pt idx="1878">
                        <c:v>31/05/2023 13:55</c:v>
                      </c:pt>
                      <c:pt idx="1879">
                        <c:v>31/05/2023 13:55</c:v>
                      </c:pt>
                      <c:pt idx="1880">
                        <c:v>31/05/2023 13:55</c:v>
                      </c:pt>
                      <c:pt idx="1881">
                        <c:v>31/05/2023 13:55</c:v>
                      </c:pt>
                      <c:pt idx="1882">
                        <c:v>31/05/2023 13:55</c:v>
                      </c:pt>
                      <c:pt idx="1883">
                        <c:v>31/05/2023 13:55</c:v>
                      </c:pt>
                      <c:pt idx="1884">
                        <c:v>31/05/2023 13:55</c:v>
                      </c:pt>
                      <c:pt idx="1885">
                        <c:v>31/05/2023 13:55</c:v>
                      </c:pt>
                      <c:pt idx="1886">
                        <c:v>31/05/2023 13:55</c:v>
                      </c:pt>
                      <c:pt idx="1887">
                        <c:v>31/05/2023 13:55</c:v>
                      </c:pt>
                      <c:pt idx="1888">
                        <c:v>31/05/2023 13:55</c:v>
                      </c:pt>
                      <c:pt idx="1889">
                        <c:v>31/05/2023 13:55</c:v>
                      </c:pt>
                      <c:pt idx="1890">
                        <c:v>31/05/2023 13:55</c:v>
                      </c:pt>
                      <c:pt idx="1891">
                        <c:v>31/05/2023 13:55</c:v>
                      </c:pt>
                      <c:pt idx="1892">
                        <c:v>31/05/2023 13:55</c:v>
                      </c:pt>
                      <c:pt idx="1893">
                        <c:v>31/05/2023 13:55</c:v>
                      </c:pt>
                      <c:pt idx="1894">
                        <c:v>31/05/2023 13:55</c:v>
                      </c:pt>
                      <c:pt idx="1895">
                        <c:v>31/05/2023 13:55</c:v>
                      </c:pt>
                      <c:pt idx="1896">
                        <c:v>31/05/2023 13:55</c:v>
                      </c:pt>
                      <c:pt idx="1897">
                        <c:v>31/05/2023 13:55</c:v>
                      </c:pt>
                      <c:pt idx="1898">
                        <c:v>31/05/2023 13:55</c:v>
                      </c:pt>
                      <c:pt idx="1899">
                        <c:v>31/05/2023 13:55</c:v>
                      </c:pt>
                      <c:pt idx="1900">
                        <c:v>31/05/2023 13:55</c:v>
                      </c:pt>
                      <c:pt idx="1901">
                        <c:v>31/05/2023 13:55</c:v>
                      </c:pt>
                      <c:pt idx="1902">
                        <c:v>31/05/2023 13:55</c:v>
                      </c:pt>
                      <c:pt idx="1903">
                        <c:v>31/05/2023 13:55</c:v>
                      </c:pt>
                      <c:pt idx="1904">
                        <c:v>31/05/2023 13:55</c:v>
                      </c:pt>
                      <c:pt idx="1905">
                        <c:v>31/05/2023 13:55</c:v>
                      </c:pt>
                      <c:pt idx="1906">
                        <c:v>31/05/2023 13:55</c:v>
                      </c:pt>
                      <c:pt idx="1907">
                        <c:v>31/05/2023 13:55</c:v>
                      </c:pt>
                      <c:pt idx="1908">
                        <c:v>31/05/2023 13:55</c:v>
                      </c:pt>
                      <c:pt idx="1909">
                        <c:v>31/05/2023 13:55</c:v>
                      </c:pt>
                      <c:pt idx="1910">
                        <c:v>31/05/2023 13:55</c:v>
                      </c:pt>
                      <c:pt idx="1911">
                        <c:v>31/05/2023 13:55</c:v>
                      </c:pt>
                      <c:pt idx="1912">
                        <c:v>31/05/2023 13:55</c:v>
                      </c:pt>
                      <c:pt idx="1913">
                        <c:v>31/05/2023 13:55</c:v>
                      </c:pt>
                      <c:pt idx="1914">
                        <c:v>31/05/2023 13:55</c:v>
                      </c:pt>
                      <c:pt idx="1915">
                        <c:v>31/05/2023 13:55</c:v>
                      </c:pt>
                      <c:pt idx="1916">
                        <c:v>31/05/2023 13:55</c:v>
                      </c:pt>
                      <c:pt idx="1917">
                        <c:v>31/05/2023 13:55</c:v>
                      </c:pt>
                      <c:pt idx="1918">
                        <c:v>31/05/2023 13:55</c:v>
                      </c:pt>
                      <c:pt idx="1919">
                        <c:v>31/05/2023 13:55</c:v>
                      </c:pt>
                      <c:pt idx="1920">
                        <c:v>31/05/2023 13:55</c:v>
                      </c:pt>
                      <c:pt idx="1921">
                        <c:v>31/05/2023 13:55</c:v>
                      </c:pt>
                      <c:pt idx="1922">
                        <c:v>31/05/2023 13:55</c:v>
                      </c:pt>
                      <c:pt idx="1923">
                        <c:v>31/05/2023 13:55</c:v>
                      </c:pt>
                      <c:pt idx="1924">
                        <c:v>31/05/2023 13:55</c:v>
                      </c:pt>
                      <c:pt idx="1925">
                        <c:v>31/05/2023 13:55</c:v>
                      </c:pt>
                      <c:pt idx="1926">
                        <c:v>31/05/2023 13:55</c:v>
                      </c:pt>
                      <c:pt idx="1927">
                        <c:v>31/05/2023 13:55</c:v>
                      </c:pt>
                      <c:pt idx="1928">
                        <c:v>31/05/2023 13:55</c:v>
                      </c:pt>
                      <c:pt idx="1929">
                        <c:v>31/05/2023 13:55</c:v>
                      </c:pt>
                      <c:pt idx="1930">
                        <c:v>31/05/2023 13:56</c:v>
                      </c:pt>
                      <c:pt idx="1931">
                        <c:v>31/05/2023 13:56</c:v>
                      </c:pt>
                      <c:pt idx="1932">
                        <c:v>31/05/2023 13:56</c:v>
                      </c:pt>
                      <c:pt idx="1933">
                        <c:v>31/05/2023 13:56</c:v>
                      </c:pt>
                      <c:pt idx="1934">
                        <c:v>31/05/2023 13:56</c:v>
                      </c:pt>
                      <c:pt idx="1935">
                        <c:v>31/05/2023 13:56</c:v>
                      </c:pt>
                      <c:pt idx="1936">
                        <c:v>31/05/2023 13:56</c:v>
                      </c:pt>
                      <c:pt idx="1937">
                        <c:v>31/05/2023 13:56</c:v>
                      </c:pt>
                      <c:pt idx="1938">
                        <c:v>31/05/2023 13:56</c:v>
                      </c:pt>
                      <c:pt idx="1939">
                        <c:v>31/05/2023 13:56</c:v>
                      </c:pt>
                      <c:pt idx="1940">
                        <c:v>31/05/2023 13:56</c:v>
                      </c:pt>
                      <c:pt idx="1941">
                        <c:v>31/05/2023 13:56</c:v>
                      </c:pt>
                      <c:pt idx="1942">
                        <c:v>31/05/2023 13:56</c:v>
                      </c:pt>
                      <c:pt idx="1943">
                        <c:v>31/05/2023 13:56</c:v>
                      </c:pt>
                      <c:pt idx="1944">
                        <c:v>31/05/2023 13:56</c:v>
                      </c:pt>
                      <c:pt idx="1945">
                        <c:v>31/05/2023 13:56</c:v>
                      </c:pt>
                      <c:pt idx="1946">
                        <c:v>31/05/2023 13:56</c:v>
                      </c:pt>
                      <c:pt idx="1947">
                        <c:v>31/05/2023 13:56</c:v>
                      </c:pt>
                      <c:pt idx="1948">
                        <c:v>31/05/2023 13:56</c:v>
                      </c:pt>
                      <c:pt idx="1949">
                        <c:v>31/05/2023 13:56</c:v>
                      </c:pt>
                      <c:pt idx="1950">
                        <c:v>31/05/2023 13:56</c:v>
                      </c:pt>
                      <c:pt idx="1951">
                        <c:v>31/05/2023 13:56</c:v>
                      </c:pt>
                      <c:pt idx="1952">
                        <c:v>31/05/2023 13:56</c:v>
                      </c:pt>
                      <c:pt idx="1953">
                        <c:v>31/05/2023 13:56</c:v>
                      </c:pt>
                      <c:pt idx="1954">
                        <c:v>31/05/2023 13:56</c:v>
                      </c:pt>
                      <c:pt idx="1955">
                        <c:v>31/05/2023 13:56</c:v>
                      </c:pt>
                      <c:pt idx="1956">
                        <c:v>31/05/2023 13:56</c:v>
                      </c:pt>
                      <c:pt idx="1957">
                        <c:v>31/05/2023 13:56</c:v>
                      </c:pt>
                      <c:pt idx="1958">
                        <c:v>31/05/2023 13:56</c:v>
                      </c:pt>
                      <c:pt idx="1959">
                        <c:v>31/05/2023 13:56</c:v>
                      </c:pt>
                      <c:pt idx="1960">
                        <c:v>31/05/2023 13:56</c:v>
                      </c:pt>
                      <c:pt idx="1961">
                        <c:v>31/05/2023 13:56</c:v>
                      </c:pt>
                      <c:pt idx="1962">
                        <c:v>31/05/2023 13:56</c:v>
                      </c:pt>
                      <c:pt idx="1963">
                        <c:v>31/05/2023 13:56</c:v>
                      </c:pt>
                      <c:pt idx="1964">
                        <c:v>31/05/2023 13:56</c:v>
                      </c:pt>
                      <c:pt idx="1965">
                        <c:v>31/05/2023 13:56</c:v>
                      </c:pt>
                      <c:pt idx="1966">
                        <c:v>31/05/2023 13:56</c:v>
                      </c:pt>
                      <c:pt idx="1967">
                        <c:v>31/05/2023 13:56</c:v>
                      </c:pt>
                      <c:pt idx="1968">
                        <c:v>31/05/2023 13:56</c:v>
                      </c:pt>
                      <c:pt idx="1969">
                        <c:v>31/05/2023 13:56</c:v>
                      </c:pt>
                      <c:pt idx="1970">
                        <c:v>31/05/2023 13:56</c:v>
                      </c:pt>
                      <c:pt idx="1971">
                        <c:v>31/05/2023 13:56</c:v>
                      </c:pt>
                      <c:pt idx="1972">
                        <c:v>31/05/2023 13:56</c:v>
                      </c:pt>
                      <c:pt idx="1973">
                        <c:v>31/05/2023 13:56</c:v>
                      </c:pt>
                      <c:pt idx="1974">
                        <c:v>31/05/2023 13:56</c:v>
                      </c:pt>
                      <c:pt idx="1975">
                        <c:v>31/05/2023 13:56</c:v>
                      </c:pt>
                      <c:pt idx="1976">
                        <c:v>31/05/2023 13:56</c:v>
                      </c:pt>
                      <c:pt idx="1977">
                        <c:v>31/05/2023 13:56</c:v>
                      </c:pt>
                      <c:pt idx="1978">
                        <c:v>31/05/2023 13:56</c:v>
                      </c:pt>
                      <c:pt idx="1979">
                        <c:v>31/05/2023 13:56</c:v>
                      </c:pt>
                      <c:pt idx="1980">
                        <c:v>31/05/2023 13:56</c:v>
                      </c:pt>
                      <c:pt idx="1981">
                        <c:v>31/05/2023 13:56</c:v>
                      </c:pt>
                      <c:pt idx="1982">
                        <c:v>31/05/2023 13:56</c:v>
                      </c:pt>
                      <c:pt idx="1983">
                        <c:v>31/05/2023 13:56</c:v>
                      </c:pt>
                      <c:pt idx="1984">
                        <c:v>31/05/2023 13:56</c:v>
                      </c:pt>
                      <c:pt idx="1985">
                        <c:v>31/05/2023 13:56</c:v>
                      </c:pt>
                      <c:pt idx="1986">
                        <c:v>31/05/2023 13:56</c:v>
                      </c:pt>
                      <c:pt idx="1987">
                        <c:v>31/05/2023 13:56</c:v>
                      </c:pt>
                      <c:pt idx="1988">
                        <c:v>31/05/2023 13:56</c:v>
                      </c:pt>
                      <c:pt idx="1989">
                        <c:v>31/05/2023 13:57</c:v>
                      </c:pt>
                      <c:pt idx="1990">
                        <c:v>31/05/2023 13:57</c:v>
                      </c:pt>
                      <c:pt idx="1991">
                        <c:v>31/05/2023 13:57</c:v>
                      </c:pt>
                      <c:pt idx="1992">
                        <c:v>31/05/2023 13:57</c:v>
                      </c:pt>
                      <c:pt idx="1993">
                        <c:v>31/05/2023 13:57</c:v>
                      </c:pt>
                      <c:pt idx="1994">
                        <c:v>31/05/2023 13:57</c:v>
                      </c:pt>
                      <c:pt idx="1995">
                        <c:v>31/05/2023 13:57</c:v>
                      </c:pt>
                      <c:pt idx="1996">
                        <c:v>31/05/2023 13:57</c:v>
                      </c:pt>
                      <c:pt idx="1997">
                        <c:v>31/05/2023 13:57</c:v>
                      </c:pt>
                      <c:pt idx="1998">
                        <c:v>31/05/2023 13:57</c:v>
                      </c:pt>
                      <c:pt idx="1999">
                        <c:v>31/05/2023 13:57</c:v>
                      </c:pt>
                      <c:pt idx="2000">
                        <c:v>31/05/2023 13:57</c:v>
                      </c:pt>
                      <c:pt idx="2001">
                        <c:v>31/05/2023 13:57</c:v>
                      </c:pt>
                      <c:pt idx="2002">
                        <c:v>31/05/2023 13:57</c:v>
                      </c:pt>
                      <c:pt idx="2003">
                        <c:v>31/05/2023 13:57</c:v>
                      </c:pt>
                      <c:pt idx="2004">
                        <c:v>31/05/2023 13:57</c:v>
                      </c:pt>
                      <c:pt idx="2005">
                        <c:v>31/05/2023 13:57</c:v>
                      </c:pt>
                      <c:pt idx="2006">
                        <c:v>31/05/2023 13:57</c:v>
                      </c:pt>
                      <c:pt idx="2007">
                        <c:v>31/05/2023 13:57</c:v>
                      </c:pt>
                      <c:pt idx="2008">
                        <c:v>31/05/2023 13:57</c:v>
                      </c:pt>
                      <c:pt idx="2009">
                        <c:v>31/05/2023 13:57</c:v>
                      </c:pt>
                      <c:pt idx="2010">
                        <c:v>31/05/2023 13:57</c:v>
                      </c:pt>
                      <c:pt idx="2011">
                        <c:v>31/05/2023 13:57</c:v>
                      </c:pt>
                      <c:pt idx="2012">
                        <c:v>31/05/2023 13:57</c:v>
                      </c:pt>
                      <c:pt idx="2013">
                        <c:v>31/05/2023 13:57</c:v>
                      </c:pt>
                      <c:pt idx="2014">
                        <c:v>31/05/2023 13:57</c:v>
                      </c:pt>
                      <c:pt idx="2015">
                        <c:v>31/05/2023 13:57</c:v>
                      </c:pt>
                      <c:pt idx="2016">
                        <c:v>31/05/2023 13:57</c:v>
                      </c:pt>
                      <c:pt idx="2017">
                        <c:v>31/05/2023 13:57</c:v>
                      </c:pt>
                      <c:pt idx="2018">
                        <c:v>31/05/2023 13:57</c:v>
                      </c:pt>
                      <c:pt idx="2019">
                        <c:v>31/05/2023 13:57</c:v>
                      </c:pt>
                      <c:pt idx="2020">
                        <c:v>31/05/2023 13:57</c:v>
                      </c:pt>
                      <c:pt idx="2021">
                        <c:v>31/05/2023 13:57</c:v>
                      </c:pt>
                      <c:pt idx="2022">
                        <c:v>31/05/2023 13:57</c:v>
                      </c:pt>
                      <c:pt idx="2023">
                        <c:v>31/05/2023 13:57</c:v>
                      </c:pt>
                      <c:pt idx="2024">
                        <c:v>31/05/2023 13:57</c:v>
                      </c:pt>
                      <c:pt idx="2025">
                        <c:v>31/05/2023 13:57</c:v>
                      </c:pt>
                      <c:pt idx="2026">
                        <c:v>31/05/2023 13:57</c:v>
                      </c:pt>
                      <c:pt idx="2027">
                        <c:v>31/05/2023 13:57</c:v>
                      </c:pt>
                      <c:pt idx="2028">
                        <c:v>31/05/2023 13:57</c:v>
                      </c:pt>
                      <c:pt idx="2029">
                        <c:v>31/05/2023 13:57</c:v>
                      </c:pt>
                      <c:pt idx="2030">
                        <c:v>31/05/2023 13:57</c:v>
                      </c:pt>
                      <c:pt idx="2031">
                        <c:v>31/05/2023 13:57</c:v>
                      </c:pt>
                      <c:pt idx="2032">
                        <c:v>31/05/2023 13:57</c:v>
                      </c:pt>
                      <c:pt idx="2033">
                        <c:v>31/05/2023 13:57</c:v>
                      </c:pt>
                      <c:pt idx="2034">
                        <c:v>31/05/2023 13:57</c:v>
                      </c:pt>
                      <c:pt idx="2035">
                        <c:v>31/05/2023 13:57</c:v>
                      </c:pt>
                      <c:pt idx="2036">
                        <c:v>31/05/2023 13:57</c:v>
                      </c:pt>
                      <c:pt idx="2037">
                        <c:v>31/05/2023 13:57</c:v>
                      </c:pt>
                      <c:pt idx="2038">
                        <c:v>31/05/2023 13:57</c:v>
                      </c:pt>
                      <c:pt idx="2039">
                        <c:v>31/05/2023 13:57</c:v>
                      </c:pt>
                      <c:pt idx="2040">
                        <c:v>31/05/2023 13:57</c:v>
                      </c:pt>
                      <c:pt idx="2041">
                        <c:v>31/05/2023 13:57</c:v>
                      </c:pt>
                      <c:pt idx="2042">
                        <c:v>31/05/2023 13:57</c:v>
                      </c:pt>
                      <c:pt idx="2043">
                        <c:v>31/05/2023 13:57</c:v>
                      </c:pt>
                      <c:pt idx="2044">
                        <c:v>31/05/2023 13:57</c:v>
                      </c:pt>
                      <c:pt idx="2045">
                        <c:v>31/05/2023 13:57</c:v>
                      </c:pt>
                      <c:pt idx="2046">
                        <c:v>31/05/2023 13:57</c:v>
                      </c:pt>
                      <c:pt idx="2047">
                        <c:v>31/05/2023 13:57</c:v>
                      </c:pt>
                      <c:pt idx="2048">
                        <c:v>31/05/2023 13:57</c:v>
                      </c:pt>
                      <c:pt idx="2049">
                        <c:v>31/05/2023 13:58</c:v>
                      </c:pt>
                      <c:pt idx="2050">
                        <c:v>31/05/2023 13:58</c:v>
                      </c:pt>
                      <c:pt idx="2051">
                        <c:v>31/05/2023 13:58</c:v>
                      </c:pt>
                      <c:pt idx="2052">
                        <c:v>31/05/2023 13:58</c:v>
                      </c:pt>
                      <c:pt idx="2053">
                        <c:v>31/05/2023 13:58</c:v>
                      </c:pt>
                      <c:pt idx="2054">
                        <c:v>31/05/2023 13:58</c:v>
                      </c:pt>
                      <c:pt idx="2055">
                        <c:v>31/05/2023 13:58</c:v>
                      </c:pt>
                      <c:pt idx="2056">
                        <c:v>31/05/2023 13:58</c:v>
                      </c:pt>
                      <c:pt idx="2057">
                        <c:v>31/05/2023 13:58</c:v>
                      </c:pt>
                      <c:pt idx="2058">
                        <c:v>31/05/2023 13:58</c:v>
                      </c:pt>
                      <c:pt idx="2059">
                        <c:v>31/05/2023 13:58</c:v>
                      </c:pt>
                      <c:pt idx="2060">
                        <c:v>31/05/2023 13:58</c:v>
                      </c:pt>
                      <c:pt idx="2061">
                        <c:v>31/05/2023 13:58</c:v>
                      </c:pt>
                      <c:pt idx="2062">
                        <c:v>31/05/2023 13:58</c:v>
                      </c:pt>
                      <c:pt idx="2063">
                        <c:v>31/05/2023 13:58</c:v>
                      </c:pt>
                      <c:pt idx="2064">
                        <c:v>31/05/2023 13:58</c:v>
                      </c:pt>
                      <c:pt idx="2065">
                        <c:v>31/05/2023 13:58</c:v>
                      </c:pt>
                      <c:pt idx="2066">
                        <c:v>31/05/2023 13:58</c:v>
                      </c:pt>
                      <c:pt idx="2067">
                        <c:v>31/05/2023 13:58</c:v>
                      </c:pt>
                      <c:pt idx="2068">
                        <c:v>31/05/2023 13:58</c:v>
                      </c:pt>
                      <c:pt idx="2069">
                        <c:v>31/05/2023 13:58</c:v>
                      </c:pt>
                      <c:pt idx="2070">
                        <c:v>31/05/2023 13:58</c:v>
                      </c:pt>
                      <c:pt idx="2071">
                        <c:v>31/05/2023 13:58</c:v>
                      </c:pt>
                      <c:pt idx="2072">
                        <c:v>31/05/2023 13:58</c:v>
                      </c:pt>
                      <c:pt idx="2073">
                        <c:v>31/05/2023 13:58</c:v>
                      </c:pt>
                      <c:pt idx="2074">
                        <c:v>31/05/2023 13:58</c:v>
                      </c:pt>
                      <c:pt idx="2075">
                        <c:v>31/05/2023 13:58</c:v>
                      </c:pt>
                      <c:pt idx="2076">
                        <c:v>31/05/2023 13:58</c:v>
                      </c:pt>
                      <c:pt idx="2077">
                        <c:v>31/05/2023 13:58</c:v>
                      </c:pt>
                      <c:pt idx="2078">
                        <c:v>31/05/2023 13:58</c:v>
                      </c:pt>
                      <c:pt idx="2079">
                        <c:v>31/05/2023 13:58</c:v>
                      </c:pt>
                      <c:pt idx="2080">
                        <c:v>31/05/2023 13:58</c:v>
                      </c:pt>
                      <c:pt idx="2081">
                        <c:v>31/05/2023 13:58</c:v>
                      </c:pt>
                      <c:pt idx="2082">
                        <c:v>31/05/2023 13:58</c:v>
                      </c:pt>
                      <c:pt idx="2083">
                        <c:v>31/05/2023 13:58</c:v>
                      </c:pt>
                      <c:pt idx="2084">
                        <c:v>31/05/2023 13:58</c:v>
                      </c:pt>
                      <c:pt idx="2085">
                        <c:v>31/05/2023 13:58</c:v>
                      </c:pt>
                      <c:pt idx="2086">
                        <c:v>31/05/2023 13:58</c:v>
                      </c:pt>
                      <c:pt idx="2087">
                        <c:v>31/05/2023 13:58</c:v>
                      </c:pt>
                      <c:pt idx="2088">
                        <c:v>31/05/2023 13:58</c:v>
                      </c:pt>
                      <c:pt idx="2089">
                        <c:v>31/05/2023 13:58</c:v>
                      </c:pt>
                      <c:pt idx="2090">
                        <c:v>31/05/2023 13:58</c:v>
                      </c:pt>
                      <c:pt idx="2091">
                        <c:v>31/05/2023 13:58</c:v>
                      </c:pt>
                      <c:pt idx="2092">
                        <c:v>31/05/2023 13:58</c:v>
                      </c:pt>
                      <c:pt idx="2093">
                        <c:v>31/05/2023 13:58</c:v>
                      </c:pt>
                      <c:pt idx="2094">
                        <c:v>31/05/2023 13:58</c:v>
                      </c:pt>
                      <c:pt idx="2095">
                        <c:v>31/05/2023 13:58</c:v>
                      </c:pt>
                      <c:pt idx="2096">
                        <c:v>31/05/2023 13:58</c:v>
                      </c:pt>
                      <c:pt idx="2097">
                        <c:v>31/05/2023 13:58</c:v>
                      </c:pt>
                      <c:pt idx="2098">
                        <c:v>31/05/2023 13:58</c:v>
                      </c:pt>
                      <c:pt idx="2099">
                        <c:v>31/05/2023 13:58</c:v>
                      </c:pt>
                      <c:pt idx="2100">
                        <c:v>31/05/2023 13:58</c:v>
                      </c:pt>
                      <c:pt idx="2101">
                        <c:v>31/05/2023 13:58</c:v>
                      </c:pt>
                      <c:pt idx="2102">
                        <c:v>31/05/2023 13:58</c:v>
                      </c:pt>
                      <c:pt idx="2103">
                        <c:v>31/05/2023 13:58</c:v>
                      </c:pt>
                      <c:pt idx="2104">
                        <c:v>31/05/2023 13:58</c:v>
                      </c:pt>
                      <c:pt idx="2105">
                        <c:v>31/05/2023 13:58</c:v>
                      </c:pt>
                      <c:pt idx="2106">
                        <c:v>31/05/2023 13:58</c:v>
                      </c:pt>
                      <c:pt idx="2107">
                        <c:v>31/05/2023 13:58</c:v>
                      </c:pt>
                      <c:pt idx="2108">
                        <c:v>31/05/2023 13:59</c:v>
                      </c:pt>
                      <c:pt idx="2109">
                        <c:v>31/05/2023 13:59</c:v>
                      </c:pt>
                      <c:pt idx="2110">
                        <c:v>31/05/2023 13:59</c:v>
                      </c:pt>
                      <c:pt idx="2111">
                        <c:v>31/05/2023 13:59</c:v>
                      </c:pt>
                      <c:pt idx="2112">
                        <c:v>31/05/2023 13:59</c:v>
                      </c:pt>
                      <c:pt idx="2113">
                        <c:v>31/05/2023 13:59</c:v>
                      </c:pt>
                      <c:pt idx="2114">
                        <c:v>31/05/2023 13:59</c:v>
                      </c:pt>
                      <c:pt idx="2115">
                        <c:v>31/05/2023 13:59</c:v>
                      </c:pt>
                      <c:pt idx="2116">
                        <c:v>31/05/2023 13:59</c:v>
                      </c:pt>
                      <c:pt idx="2117">
                        <c:v>31/05/2023 13:59</c:v>
                      </c:pt>
                      <c:pt idx="2118">
                        <c:v>31/05/2023 13:59</c:v>
                      </c:pt>
                      <c:pt idx="2119">
                        <c:v>31/05/2023 13:59</c:v>
                      </c:pt>
                      <c:pt idx="2120">
                        <c:v>31/05/2023 13:59</c:v>
                      </c:pt>
                      <c:pt idx="2121">
                        <c:v>31/05/2023 13:59</c:v>
                      </c:pt>
                      <c:pt idx="2122">
                        <c:v>31/05/2023 13:59</c:v>
                      </c:pt>
                      <c:pt idx="2123">
                        <c:v>31/05/2023 13:59</c:v>
                      </c:pt>
                      <c:pt idx="2124">
                        <c:v>31/05/2023 13:59</c:v>
                      </c:pt>
                      <c:pt idx="2125">
                        <c:v>31/05/2023 13:59</c:v>
                      </c:pt>
                      <c:pt idx="2126">
                        <c:v>31/05/2023 13:59</c:v>
                      </c:pt>
                      <c:pt idx="2127">
                        <c:v>31/05/2023 13:59</c:v>
                      </c:pt>
                      <c:pt idx="2128">
                        <c:v>31/05/2023 13:59</c:v>
                      </c:pt>
                      <c:pt idx="2129">
                        <c:v>31/05/2023 13:59</c:v>
                      </c:pt>
                      <c:pt idx="2130">
                        <c:v>31/05/2023 13:59</c:v>
                      </c:pt>
                      <c:pt idx="2131">
                        <c:v>31/05/2023 13:59</c:v>
                      </c:pt>
                      <c:pt idx="2132">
                        <c:v>31/05/2023 13:59</c:v>
                      </c:pt>
                      <c:pt idx="2133">
                        <c:v>31/05/2023 13:59</c:v>
                      </c:pt>
                      <c:pt idx="2134">
                        <c:v>31/05/2023 13:59</c:v>
                      </c:pt>
                      <c:pt idx="2135">
                        <c:v>31/05/2023 13:59</c:v>
                      </c:pt>
                      <c:pt idx="2136">
                        <c:v>31/05/2023 13:59</c:v>
                      </c:pt>
                      <c:pt idx="2137">
                        <c:v>31/05/2023 13:59</c:v>
                      </c:pt>
                      <c:pt idx="2138">
                        <c:v>31/05/2023 13:59</c:v>
                      </c:pt>
                      <c:pt idx="2139">
                        <c:v>31/05/2023 13:59</c:v>
                      </c:pt>
                      <c:pt idx="2140">
                        <c:v>31/05/2023 13:59</c:v>
                      </c:pt>
                      <c:pt idx="2141">
                        <c:v>31/05/2023 13:59</c:v>
                      </c:pt>
                      <c:pt idx="2142">
                        <c:v>31/05/2023 13:59</c:v>
                      </c:pt>
                      <c:pt idx="2143">
                        <c:v>31/05/2023 13:59</c:v>
                      </c:pt>
                      <c:pt idx="2144">
                        <c:v>31/05/2023 13:59</c:v>
                      </c:pt>
                      <c:pt idx="2145">
                        <c:v>31/05/2023 13:59</c:v>
                      </c:pt>
                      <c:pt idx="2146">
                        <c:v>31/05/2023 13:59</c:v>
                      </c:pt>
                      <c:pt idx="2147">
                        <c:v>31/05/2023 13:59</c:v>
                      </c:pt>
                      <c:pt idx="2148">
                        <c:v>31/05/2023 13:59</c:v>
                      </c:pt>
                      <c:pt idx="2149">
                        <c:v>31/05/2023 13:59</c:v>
                      </c:pt>
                      <c:pt idx="2150">
                        <c:v>31/05/2023 13:59</c:v>
                      </c:pt>
                      <c:pt idx="2151">
                        <c:v>31/05/2023 13:59</c:v>
                      </c:pt>
                      <c:pt idx="2152">
                        <c:v>31/05/2023 13:59</c:v>
                      </c:pt>
                      <c:pt idx="2153">
                        <c:v>31/05/2023 13:59</c:v>
                      </c:pt>
                      <c:pt idx="2154">
                        <c:v>31/05/2023 13:59</c:v>
                      </c:pt>
                      <c:pt idx="2155">
                        <c:v>31/05/2023 13:59</c:v>
                      </c:pt>
                      <c:pt idx="2156">
                        <c:v>31/05/2023 13:59</c:v>
                      </c:pt>
                      <c:pt idx="2157">
                        <c:v>31/05/2023 13:59</c:v>
                      </c:pt>
                      <c:pt idx="2158">
                        <c:v>31/05/2023 13:59</c:v>
                      </c:pt>
                      <c:pt idx="2159">
                        <c:v>31/05/2023 13:59</c:v>
                      </c:pt>
                      <c:pt idx="2160">
                        <c:v>31/05/2023 13:59</c:v>
                      </c:pt>
                      <c:pt idx="2161">
                        <c:v>31/05/2023 13:59</c:v>
                      </c:pt>
                      <c:pt idx="2162">
                        <c:v>31/05/2023 13:59</c:v>
                      </c:pt>
                      <c:pt idx="2163">
                        <c:v>31/05/2023 13:59</c:v>
                      </c:pt>
                      <c:pt idx="2164">
                        <c:v>31/05/2023 13:59</c:v>
                      </c:pt>
                      <c:pt idx="2165">
                        <c:v>31/05/2023 13:59</c:v>
                      </c:pt>
                      <c:pt idx="2166">
                        <c:v>31/05/2023 13:59</c:v>
                      </c:pt>
                      <c:pt idx="2167">
                        <c:v>31/05/2023 13:59</c:v>
                      </c:pt>
                      <c:pt idx="2168">
                        <c:v>31/05/2023 14:00</c:v>
                      </c:pt>
                      <c:pt idx="2169">
                        <c:v>31/05/2023 14:00</c:v>
                      </c:pt>
                      <c:pt idx="2170">
                        <c:v>31/05/2023 14:00</c:v>
                      </c:pt>
                      <c:pt idx="2171">
                        <c:v>31/05/2023 14:00</c:v>
                      </c:pt>
                      <c:pt idx="2172">
                        <c:v>31/05/2023 14:00</c:v>
                      </c:pt>
                      <c:pt idx="2173">
                        <c:v>31/05/2023 14:00</c:v>
                      </c:pt>
                      <c:pt idx="2174">
                        <c:v>31/05/2023 14:00</c:v>
                      </c:pt>
                      <c:pt idx="2175">
                        <c:v>31/05/2023 14:00</c:v>
                      </c:pt>
                      <c:pt idx="2176">
                        <c:v>31/05/2023 14:00</c:v>
                      </c:pt>
                      <c:pt idx="2177">
                        <c:v>31/05/2023 14:00</c:v>
                      </c:pt>
                      <c:pt idx="2178">
                        <c:v>31/05/2023 14:00</c:v>
                      </c:pt>
                      <c:pt idx="2179">
                        <c:v>31/05/2023 14:00</c:v>
                      </c:pt>
                      <c:pt idx="2180">
                        <c:v>31/05/2023 14:00</c:v>
                      </c:pt>
                      <c:pt idx="2181">
                        <c:v>31/05/2023 14:00</c:v>
                      </c:pt>
                      <c:pt idx="2182">
                        <c:v>31/05/2023 14:00</c:v>
                      </c:pt>
                      <c:pt idx="2183">
                        <c:v>31/05/2023 14:00</c:v>
                      </c:pt>
                      <c:pt idx="2184">
                        <c:v>31/05/2023 14:00</c:v>
                      </c:pt>
                      <c:pt idx="2185">
                        <c:v>31/05/2023 14:00</c:v>
                      </c:pt>
                      <c:pt idx="2186">
                        <c:v>31/05/2023 14:00</c:v>
                      </c:pt>
                      <c:pt idx="2187">
                        <c:v>31/05/2023 14:00</c:v>
                      </c:pt>
                      <c:pt idx="2188">
                        <c:v>31/05/2023 14:00</c:v>
                      </c:pt>
                      <c:pt idx="2189">
                        <c:v>31/05/2023 14:00</c:v>
                      </c:pt>
                      <c:pt idx="2190">
                        <c:v>31/05/2023 14:00</c:v>
                      </c:pt>
                      <c:pt idx="2191">
                        <c:v>31/05/2023 14:00</c:v>
                      </c:pt>
                      <c:pt idx="2192">
                        <c:v>31/05/2023 14:00</c:v>
                      </c:pt>
                      <c:pt idx="2193">
                        <c:v>31/05/2023 14:00</c:v>
                      </c:pt>
                      <c:pt idx="2194">
                        <c:v>31/05/2023 14:00</c:v>
                      </c:pt>
                      <c:pt idx="2195">
                        <c:v>31/05/2023 14:00</c:v>
                      </c:pt>
                      <c:pt idx="2196">
                        <c:v>31/05/2023 14:00</c:v>
                      </c:pt>
                      <c:pt idx="2197">
                        <c:v>31/05/2023 14:00</c:v>
                      </c:pt>
                      <c:pt idx="2198">
                        <c:v>31/05/2023 14:00</c:v>
                      </c:pt>
                      <c:pt idx="2199">
                        <c:v>31/05/2023 14:00</c:v>
                      </c:pt>
                      <c:pt idx="2200">
                        <c:v>31/05/2023 14:00</c:v>
                      </c:pt>
                      <c:pt idx="2201">
                        <c:v>31/05/2023 14:00</c:v>
                      </c:pt>
                      <c:pt idx="2202">
                        <c:v>31/05/2023 14:00</c:v>
                      </c:pt>
                      <c:pt idx="2203">
                        <c:v>31/05/2023 14:00</c:v>
                      </c:pt>
                      <c:pt idx="2204">
                        <c:v>31/05/2023 14:00</c:v>
                      </c:pt>
                      <c:pt idx="2205">
                        <c:v>31/05/2023 14:00</c:v>
                      </c:pt>
                      <c:pt idx="2206">
                        <c:v>31/05/2023 14:00</c:v>
                      </c:pt>
                      <c:pt idx="2207">
                        <c:v>31/05/2023 14:00</c:v>
                      </c:pt>
                      <c:pt idx="2208">
                        <c:v>31/05/2023 14:00</c:v>
                      </c:pt>
                      <c:pt idx="2209">
                        <c:v>31/05/2023 14:00</c:v>
                      </c:pt>
                      <c:pt idx="2210">
                        <c:v>31/05/2023 14:00</c:v>
                      </c:pt>
                      <c:pt idx="2211">
                        <c:v>31/05/2023 14:00</c:v>
                      </c:pt>
                      <c:pt idx="2212">
                        <c:v>31/05/2023 14:00</c:v>
                      </c:pt>
                      <c:pt idx="2213">
                        <c:v>31/05/2023 14:00</c:v>
                      </c:pt>
                      <c:pt idx="2214">
                        <c:v>31/05/2023 14:00</c:v>
                      </c:pt>
                      <c:pt idx="2215">
                        <c:v>31/05/2023 14:00</c:v>
                      </c:pt>
                      <c:pt idx="2216">
                        <c:v>31/05/2023 14:00</c:v>
                      </c:pt>
                      <c:pt idx="2217">
                        <c:v>31/05/2023 14:00</c:v>
                      </c:pt>
                      <c:pt idx="2218">
                        <c:v>31/05/2023 14:00</c:v>
                      </c:pt>
                      <c:pt idx="2219">
                        <c:v>31/05/2023 14:00</c:v>
                      </c:pt>
                      <c:pt idx="2220">
                        <c:v>31/05/2023 14:00</c:v>
                      </c:pt>
                      <c:pt idx="2221">
                        <c:v>31/05/2023 14:00</c:v>
                      </c:pt>
                      <c:pt idx="2222">
                        <c:v>31/05/2023 14:00</c:v>
                      </c:pt>
                      <c:pt idx="2223">
                        <c:v>31/05/2023 14:00</c:v>
                      </c:pt>
                      <c:pt idx="2224">
                        <c:v>31/05/2023 14:00</c:v>
                      </c:pt>
                      <c:pt idx="2225">
                        <c:v>31/05/2023 14:00</c:v>
                      </c:pt>
                      <c:pt idx="2226">
                        <c:v>31/05/2023 14:00</c:v>
                      </c:pt>
                      <c:pt idx="2227">
                        <c:v>31/05/2023 14:01</c:v>
                      </c:pt>
                      <c:pt idx="2228">
                        <c:v>31/05/2023 14:01</c:v>
                      </c:pt>
                      <c:pt idx="2229">
                        <c:v>31/05/2023 14:01</c:v>
                      </c:pt>
                      <c:pt idx="2230">
                        <c:v>31/05/2023 14:01</c:v>
                      </c:pt>
                      <c:pt idx="2231">
                        <c:v>31/05/2023 14:01</c:v>
                      </c:pt>
                      <c:pt idx="2232">
                        <c:v>31/05/2023 14:01</c:v>
                      </c:pt>
                      <c:pt idx="2233">
                        <c:v>31/05/2023 14:01</c:v>
                      </c:pt>
                      <c:pt idx="2234">
                        <c:v>31/05/2023 14:01</c:v>
                      </c:pt>
                      <c:pt idx="2235">
                        <c:v>31/05/2023 14:01</c:v>
                      </c:pt>
                      <c:pt idx="2236">
                        <c:v>31/05/2023 14:01</c:v>
                      </c:pt>
                      <c:pt idx="2237">
                        <c:v>31/05/2023 14:01</c:v>
                      </c:pt>
                      <c:pt idx="2238">
                        <c:v>31/05/2023 14:01</c:v>
                      </c:pt>
                      <c:pt idx="2239">
                        <c:v>31/05/2023 14:01</c:v>
                      </c:pt>
                      <c:pt idx="2240">
                        <c:v>31/05/2023 14:01</c:v>
                      </c:pt>
                      <c:pt idx="2241">
                        <c:v>31/05/2023 14:01</c:v>
                      </c:pt>
                      <c:pt idx="2242">
                        <c:v>31/05/2023 14:01</c:v>
                      </c:pt>
                      <c:pt idx="2243">
                        <c:v>31/05/2023 14:01</c:v>
                      </c:pt>
                      <c:pt idx="2244">
                        <c:v>31/05/2023 14:01</c:v>
                      </c:pt>
                      <c:pt idx="2245">
                        <c:v>31/05/2023 14:01</c:v>
                      </c:pt>
                      <c:pt idx="2246">
                        <c:v>31/05/2023 14:01</c:v>
                      </c:pt>
                      <c:pt idx="2247">
                        <c:v>31/05/2023 14:01</c:v>
                      </c:pt>
                      <c:pt idx="2248">
                        <c:v>31/05/2023 14:01</c:v>
                      </c:pt>
                      <c:pt idx="2249">
                        <c:v>31/05/2023 14:01</c:v>
                      </c:pt>
                      <c:pt idx="2250">
                        <c:v>31/05/2023 14:01</c:v>
                      </c:pt>
                      <c:pt idx="2251">
                        <c:v>31/05/2023 14:01</c:v>
                      </c:pt>
                      <c:pt idx="2252">
                        <c:v>31/05/2023 14:01</c:v>
                      </c:pt>
                      <c:pt idx="2253">
                        <c:v>31/05/2023 14:01</c:v>
                      </c:pt>
                      <c:pt idx="2254">
                        <c:v>31/05/2023 14:01</c:v>
                      </c:pt>
                      <c:pt idx="2255">
                        <c:v>31/05/2023 14:01</c:v>
                      </c:pt>
                      <c:pt idx="2256">
                        <c:v>31/05/2023 14:01</c:v>
                      </c:pt>
                      <c:pt idx="2257">
                        <c:v>31/05/2023 14:01</c:v>
                      </c:pt>
                      <c:pt idx="2258">
                        <c:v>31/05/2023 14:01</c:v>
                      </c:pt>
                      <c:pt idx="2259">
                        <c:v>31/05/2023 14:01</c:v>
                      </c:pt>
                      <c:pt idx="2260">
                        <c:v>31/05/2023 14:01</c:v>
                      </c:pt>
                      <c:pt idx="2261">
                        <c:v>31/05/2023 14:01</c:v>
                      </c:pt>
                      <c:pt idx="2262">
                        <c:v>31/05/2023 14:01</c:v>
                      </c:pt>
                      <c:pt idx="2263">
                        <c:v>31/05/2023 14:01</c:v>
                      </c:pt>
                      <c:pt idx="2264">
                        <c:v>31/05/2023 14:01</c:v>
                      </c:pt>
                      <c:pt idx="2265">
                        <c:v>31/05/2023 14:01</c:v>
                      </c:pt>
                      <c:pt idx="2266">
                        <c:v>31/05/2023 14:01</c:v>
                      </c:pt>
                      <c:pt idx="2267">
                        <c:v>31/05/2023 14:01</c:v>
                      </c:pt>
                      <c:pt idx="2268">
                        <c:v>31/05/2023 14:01</c:v>
                      </c:pt>
                      <c:pt idx="2269">
                        <c:v>31/05/2023 14:01</c:v>
                      </c:pt>
                      <c:pt idx="2270">
                        <c:v>31/05/2023 14:01</c:v>
                      </c:pt>
                      <c:pt idx="2271">
                        <c:v>31/05/2023 14:01</c:v>
                      </c:pt>
                      <c:pt idx="2272">
                        <c:v>31/05/2023 14:01</c:v>
                      </c:pt>
                      <c:pt idx="2273">
                        <c:v>31/05/2023 14:01</c:v>
                      </c:pt>
                      <c:pt idx="2274">
                        <c:v>31/05/2023 14:01</c:v>
                      </c:pt>
                      <c:pt idx="2275">
                        <c:v>31/05/2023 14:01</c:v>
                      </c:pt>
                      <c:pt idx="2276">
                        <c:v>31/05/2023 14:01</c:v>
                      </c:pt>
                      <c:pt idx="2277">
                        <c:v>31/05/2023 14:01</c:v>
                      </c:pt>
                      <c:pt idx="2278">
                        <c:v>31/05/2023 14:01</c:v>
                      </c:pt>
                      <c:pt idx="2279">
                        <c:v>31/05/2023 14:01</c:v>
                      </c:pt>
                      <c:pt idx="2280">
                        <c:v>31/05/2023 14:01</c:v>
                      </c:pt>
                      <c:pt idx="2281">
                        <c:v>31/05/2023 14:01</c:v>
                      </c:pt>
                      <c:pt idx="2282">
                        <c:v>31/05/2023 14:01</c:v>
                      </c:pt>
                      <c:pt idx="2283">
                        <c:v>31/05/2023 14:01</c:v>
                      </c:pt>
                      <c:pt idx="2284">
                        <c:v>31/05/2023 14:01</c:v>
                      </c:pt>
                      <c:pt idx="2285">
                        <c:v>31/05/2023 14:01</c:v>
                      </c:pt>
                      <c:pt idx="2286">
                        <c:v>31/05/2023 14:01</c:v>
                      </c:pt>
                      <c:pt idx="2287">
                        <c:v>31/05/2023 14:02</c:v>
                      </c:pt>
                      <c:pt idx="2288">
                        <c:v>31/05/2023 14:02</c:v>
                      </c:pt>
                      <c:pt idx="2289">
                        <c:v>31/05/2023 14:02</c:v>
                      </c:pt>
                      <c:pt idx="2290">
                        <c:v>31/05/2023 14:02</c:v>
                      </c:pt>
                      <c:pt idx="2291">
                        <c:v>31/05/2023 14:02</c:v>
                      </c:pt>
                      <c:pt idx="2292">
                        <c:v>31/05/2023 14:02</c:v>
                      </c:pt>
                      <c:pt idx="2293">
                        <c:v>31/05/2023 14:02</c:v>
                      </c:pt>
                      <c:pt idx="2294">
                        <c:v>31/05/2023 14:02</c:v>
                      </c:pt>
                      <c:pt idx="2295">
                        <c:v>31/05/2023 14:02</c:v>
                      </c:pt>
                      <c:pt idx="2296">
                        <c:v>31/05/2023 14:02</c:v>
                      </c:pt>
                      <c:pt idx="2297">
                        <c:v>31/05/2023 14:02</c:v>
                      </c:pt>
                      <c:pt idx="2298">
                        <c:v>31/05/2023 14:02</c:v>
                      </c:pt>
                      <c:pt idx="2299">
                        <c:v>31/05/2023 14:02</c:v>
                      </c:pt>
                      <c:pt idx="2300">
                        <c:v>31/05/2023 14:02</c:v>
                      </c:pt>
                      <c:pt idx="2301">
                        <c:v>31/05/2023 14:02</c:v>
                      </c:pt>
                      <c:pt idx="2302">
                        <c:v>31/05/2023 14:02</c:v>
                      </c:pt>
                      <c:pt idx="2303">
                        <c:v>31/05/2023 14:02</c:v>
                      </c:pt>
                      <c:pt idx="2304">
                        <c:v>31/05/2023 14:02</c:v>
                      </c:pt>
                      <c:pt idx="2305">
                        <c:v>31/05/2023 14:02</c:v>
                      </c:pt>
                      <c:pt idx="2306">
                        <c:v>31/05/2023 14:02</c:v>
                      </c:pt>
                      <c:pt idx="2307">
                        <c:v>31/05/2023 14:02</c:v>
                      </c:pt>
                      <c:pt idx="2308">
                        <c:v>31/05/2023 14:02</c:v>
                      </c:pt>
                      <c:pt idx="2309">
                        <c:v>31/05/2023 14:02</c:v>
                      </c:pt>
                      <c:pt idx="2310">
                        <c:v>31/05/2023 14:02</c:v>
                      </c:pt>
                      <c:pt idx="2311">
                        <c:v>31/05/2023 14:02</c:v>
                      </c:pt>
                      <c:pt idx="2312">
                        <c:v>31/05/2023 14:02</c:v>
                      </c:pt>
                      <c:pt idx="2313">
                        <c:v>31/05/2023 14:02</c:v>
                      </c:pt>
                      <c:pt idx="2314">
                        <c:v>31/05/2023 14:02</c:v>
                      </c:pt>
                      <c:pt idx="2315">
                        <c:v>31/05/2023 14:02</c:v>
                      </c:pt>
                      <c:pt idx="2316">
                        <c:v>31/05/2023 14:02</c:v>
                      </c:pt>
                      <c:pt idx="2317">
                        <c:v>31/05/2023 14:02</c:v>
                      </c:pt>
                      <c:pt idx="2318">
                        <c:v>31/05/2023 14:02</c:v>
                      </c:pt>
                      <c:pt idx="2319">
                        <c:v>31/05/2023 14:02</c:v>
                      </c:pt>
                      <c:pt idx="2320">
                        <c:v>31/05/2023 14:02</c:v>
                      </c:pt>
                      <c:pt idx="2321">
                        <c:v>31/05/2023 14:02</c:v>
                      </c:pt>
                      <c:pt idx="2322">
                        <c:v>31/05/2023 14:02</c:v>
                      </c:pt>
                      <c:pt idx="2323">
                        <c:v>31/05/2023 14:02</c:v>
                      </c:pt>
                      <c:pt idx="2324">
                        <c:v>31/05/2023 14:02</c:v>
                      </c:pt>
                      <c:pt idx="2325">
                        <c:v>31/05/2023 14:02</c:v>
                      </c:pt>
                      <c:pt idx="2326">
                        <c:v>31/05/2023 14:02</c:v>
                      </c:pt>
                      <c:pt idx="2327">
                        <c:v>31/05/2023 14:02</c:v>
                      </c:pt>
                      <c:pt idx="2328">
                        <c:v>31/05/2023 14:02</c:v>
                      </c:pt>
                      <c:pt idx="2329">
                        <c:v>31/05/2023 14:02</c:v>
                      </c:pt>
                      <c:pt idx="2330">
                        <c:v>31/05/2023 14:02</c:v>
                      </c:pt>
                      <c:pt idx="2331">
                        <c:v>31/05/2023 14:02</c:v>
                      </c:pt>
                      <c:pt idx="2332">
                        <c:v>31/05/2023 14:02</c:v>
                      </c:pt>
                      <c:pt idx="2333">
                        <c:v>31/05/2023 14:02</c:v>
                      </c:pt>
                      <c:pt idx="2334">
                        <c:v>31/05/2023 14:02</c:v>
                      </c:pt>
                      <c:pt idx="2335">
                        <c:v>31/05/2023 14:02</c:v>
                      </c:pt>
                      <c:pt idx="2336">
                        <c:v>31/05/2023 14:02</c:v>
                      </c:pt>
                      <c:pt idx="2337">
                        <c:v>31/05/2023 14:02</c:v>
                      </c:pt>
                      <c:pt idx="2338">
                        <c:v>31/05/2023 14:02</c:v>
                      </c:pt>
                      <c:pt idx="2339">
                        <c:v>31/05/2023 14:02</c:v>
                      </c:pt>
                      <c:pt idx="2340">
                        <c:v>31/05/2023 14:02</c:v>
                      </c:pt>
                      <c:pt idx="2341">
                        <c:v>31/05/2023 14:02</c:v>
                      </c:pt>
                      <c:pt idx="2342">
                        <c:v>31/05/2023 14:02</c:v>
                      </c:pt>
                      <c:pt idx="2343">
                        <c:v>31/05/2023 14:02</c:v>
                      </c:pt>
                      <c:pt idx="2344">
                        <c:v>31/05/2023 14:02</c:v>
                      </c:pt>
                      <c:pt idx="2345">
                        <c:v>31/05/2023 14:02</c:v>
                      </c:pt>
                      <c:pt idx="2346">
                        <c:v>31/05/2023 14:02</c:v>
                      </c:pt>
                      <c:pt idx="2347">
                        <c:v>31/05/2023 14:03</c:v>
                      </c:pt>
                      <c:pt idx="2348">
                        <c:v>31/05/2023 14:03</c:v>
                      </c:pt>
                      <c:pt idx="2349">
                        <c:v>31/05/2023 14:03</c:v>
                      </c:pt>
                      <c:pt idx="2350">
                        <c:v>31/05/2023 14:03</c:v>
                      </c:pt>
                      <c:pt idx="2351">
                        <c:v>31/05/2023 14:03</c:v>
                      </c:pt>
                      <c:pt idx="2352">
                        <c:v>31/05/2023 14:03</c:v>
                      </c:pt>
                      <c:pt idx="2353">
                        <c:v>31/05/2023 14:03</c:v>
                      </c:pt>
                      <c:pt idx="2354">
                        <c:v>31/05/2023 14:03</c:v>
                      </c:pt>
                      <c:pt idx="2355">
                        <c:v>31/05/2023 14:03</c:v>
                      </c:pt>
                      <c:pt idx="2356">
                        <c:v>31/05/2023 14:03</c:v>
                      </c:pt>
                      <c:pt idx="2357">
                        <c:v>31/05/2023 14:03</c:v>
                      </c:pt>
                      <c:pt idx="2358">
                        <c:v>31/05/2023 14:03</c:v>
                      </c:pt>
                      <c:pt idx="2359">
                        <c:v>31/05/2023 14:03</c:v>
                      </c:pt>
                      <c:pt idx="2360">
                        <c:v>31/05/2023 14:03</c:v>
                      </c:pt>
                      <c:pt idx="2361">
                        <c:v>31/05/2023 14:03</c:v>
                      </c:pt>
                      <c:pt idx="2362">
                        <c:v>31/05/2023 14:03</c:v>
                      </c:pt>
                      <c:pt idx="2363">
                        <c:v>31/05/2023 14:03</c:v>
                      </c:pt>
                      <c:pt idx="2364">
                        <c:v>31/05/2023 14:03</c:v>
                      </c:pt>
                      <c:pt idx="2365">
                        <c:v>31/05/2023 14:03</c:v>
                      </c:pt>
                      <c:pt idx="2366">
                        <c:v>31/05/2023 14:03</c:v>
                      </c:pt>
                      <c:pt idx="2367">
                        <c:v>31/05/2023 14:03</c:v>
                      </c:pt>
                      <c:pt idx="2368">
                        <c:v>31/05/2023 14:03</c:v>
                      </c:pt>
                      <c:pt idx="2369">
                        <c:v>31/05/2023 14:03</c:v>
                      </c:pt>
                      <c:pt idx="2370">
                        <c:v>31/05/2023 14:03</c:v>
                      </c:pt>
                      <c:pt idx="2371">
                        <c:v>31/05/2023 14:03</c:v>
                      </c:pt>
                      <c:pt idx="2372">
                        <c:v>31/05/2023 14:03</c:v>
                      </c:pt>
                      <c:pt idx="2373">
                        <c:v>31/05/2023 14:03</c:v>
                      </c:pt>
                      <c:pt idx="2374">
                        <c:v>31/05/2023 14:03</c:v>
                      </c:pt>
                      <c:pt idx="2375">
                        <c:v>31/05/2023 14:03</c:v>
                      </c:pt>
                      <c:pt idx="2376">
                        <c:v>31/05/2023 14:03</c:v>
                      </c:pt>
                      <c:pt idx="2377">
                        <c:v>31/05/2023 14:03</c:v>
                      </c:pt>
                      <c:pt idx="2378">
                        <c:v>31/05/2023 14:03</c:v>
                      </c:pt>
                      <c:pt idx="2379">
                        <c:v>31/05/2023 14:03</c:v>
                      </c:pt>
                      <c:pt idx="2380">
                        <c:v>31/05/2023 14:03</c:v>
                      </c:pt>
                      <c:pt idx="2381">
                        <c:v>31/05/2023 14:03</c:v>
                      </c:pt>
                      <c:pt idx="2382">
                        <c:v>31/05/2023 14:03</c:v>
                      </c:pt>
                      <c:pt idx="2383">
                        <c:v>31/05/2023 14:03</c:v>
                      </c:pt>
                      <c:pt idx="2384">
                        <c:v>31/05/2023 14:03</c:v>
                      </c:pt>
                      <c:pt idx="2385">
                        <c:v>31/05/2023 14:03</c:v>
                      </c:pt>
                      <c:pt idx="2386">
                        <c:v>31/05/2023 14:03</c:v>
                      </c:pt>
                      <c:pt idx="2387">
                        <c:v>31/05/2023 14:03</c:v>
                      </c:pt>
                      <c:pt idx="2388">
                        <c:v>31/05/2023 14:03</c:v>
                      </c:pt>
                      <c:pt idx="2389">
                        <c:v>31/05/2023 14:03</c:v>
                      </c:pt>
                      <c:pt idx="2390">
                        <c:v>31/05/2023 14:03</c:v>
                      </c:pt>
                      <c:pt idx="2391">
                        <c:v>31/05/2023 14:03</c:v>
                      </c:pt>
                      <c:pt idx="2392">
                        <c:v>31/05/2023 14:03</c:v>
                      </c:pt>
                      <c:pt idx="2393">
                        <c:v>31/05/2023 14:03</c:v>
                      </c:pt>
                      <c:pt idx="2394">
                        <c:v>31/05/2023 14:03</c:v>
                      </c:pt>
                      <c:pt idx="2395">
                        <c:v>31/05/2023 14:03</c:v>
                      </c:pt>
                      <c:pt idx="2396">
                        <c:v>31/05/2023 14:03</c:v>
                      </c:pt>
                      <c:pt idx="2397">
                        <c:v>31/05/2023 14:03</c:v>
                      </c:pt>
                      <c:pt idx="2398">
                        <c:v>31/05/2023 14:03</c:v>
                      </c:pt>
                      <c:pt idx="2399">
                        <c:v>31/05/2023 14:03</c:v>
                      </c:pt>
                      <c:pt idx="2400">
                        <c:v>31/05/2023 14:03</c:v>
                      </c:pt>
                      <c:pt idx="2401">
                        <c:v>31/05/2023 14:03</c:v>
                      </c:pt>
                      <c:pt idx="2402">
                        <c:v>31/05/2023 14:03</c:v>
                      </c:pt>
                      <c:pt idx="2403">
                        <c:v>31/05/2023 14:03</c:v>
                      </c:pt>
                      <c:pt idx="2404">
                        <c:v>31/05/2023 14:03</c:v>
                      </c:pt>
                      <c:pt idx="2405">
                        <c:v>31/05/2023 14:03</c:v>
                      </c:pt>
                      <c:pt idx="2406">
                        <c:v>31/05/2023 14:04</c:v>
                      </c:pt>
                      <c:pt idx="2407">
                        <c:v>31/05/2023 14:04</c:v>
                      </c:pt>
                      <c:pt idx="2408">
                        <c:v>31/05/2023 14:04</c:v>
                      </c:pt>
                      <c:pt idx="2409">
                        <c:v>31/05/2023 14:04</c:v>
                      </c:pt>
                      <c:pt idx="2410">
                        <c:v>31/05/2023 14:04</c:v>
                      </c:pt>
                      <c:pt idx="2411">
                        <c:v>31/05/2023 14:04</c:v>
                      </c:pt>
                      <c:pt idx="2412">
                        <c:v>31/05/2023 14:04</c:v>
                      </c:pt>
                      <c:pt idx="2413">
                        <c:v>31/05/2023 14:04</c:v>
                      </c:pt>
                      <c:pt idx="2414">
                        <c:v>31/05/2023 14:04</c:v>
                      </c:pt>
                      <c:pt idx="2415">
                        <c:v>31/05/2023 14:04</c:v>
                      </c:pt>
                      <c:pt idx="2416">
                        <c:v>31/05/2023 14:04</c:v>
                      </c:pt>
                      <c:pt idx="2417">
                        <c:v>31/05/2023 14:04</c:v>
                      </c:pt>
                      <c:pt idx="2418">
                        <c:v>31/05/2023 14:04</c:v>
                      </c:pt>
                      <c:pt idx="2419">
                        <c:v>31/05/2023 14:04</c:v>
                      </c:pt>
                      <c:pt idx="2420">
                        <c:v>31/05/2023 14:04</c:v>
                      </c:pt>
                      <c:pt idx="2421">
                        <c:v>31/05/2023 14:04</c:v>
                      </c:pt>
                      <c:pt idx="2422">
                        <c:v>31/05/2023 14:04</c:v>
                      </c:pt>
                      <c:pt idx="2423">
                        <c:v>31/05/2023 14:04</c:v>
                      </c:pt>
                      <c:pt idx="2424">
                        <c:v>31/05/2023 14:04</c:v>
                      </c:pt>
                      <c:pt idx="2425">
                        <c:v>31/05/2023 14:04</c:v>
                      </c:pt>
                      <c:pt idx="2426">
                        <c:v>31/05/2023 14:04</c:v>
                      </c:pt>
                      <c:pt idx="2427">
                        <c:v>31/05/2023 14:04</c:v>
                      </c:pt>
                      <c:pt idx="2428">
                        <c:v>31/05/2023 14:04</c:v>
                      </c:pt>
                      <c:pt idx="2429">
                        <c:v>31/05/2023 14:04</c:v>
                      </c:pt>
                      <c:pt idx="2430">
                        <c:v>31/05/2023 14:04</c:v>
                      </c:pt>
                      <c:pt idx="2431">
                        <c:v>31/05/2023 14:04</c:v>
                      </c:pt>
                      <c:pt idx="2432">
                        <c:v>31/05/2023 14:04</c:v>
                      </c:pt>
                      <c:pt idx="2433">
                        <c:v>31/05/2023 14:04</c:v>
                      </c:pt>
                      <c:pt idx="2434">
                        <c:v>31/05/2023 14:04</c:v>
                      </c:pt>
                      <c:pt idx="2435">
                        <c:v>31/05/2023 14:04</c:v>
                      </c:pt>
                      <c:pt idx="2436">
                        <c:v>31/05/2023 14:04</c:v>
                      </c:pt>
                      <c:pt idx="2437">
                        <c:v>31/05/2023 14:04</c:v>
                      </c:pt>
                      <c:pt idx="2438">
                        <c:v>31/05/2023 14:04</c:v>
                      </c:pt>
                      <c:pt idx="2439">
                        <c:v>31/05/2023 14:04</c:v>
                      </c:pt>
                      <c:pt idx="2440">
                        <c:v>31/05/2023 14:04</c:v>
                      </c:pt>
                      <c:pt idx="2441">
                        <c:v>31/05/2023 14:04</c:v>
                      </c:pt>
                      <c:pt idx="2442">
                        <c:v>31/05/2023 14:04</c:v>
                      </c:pt>
                      <c:pt idx="2443">
                        <c:v>31/05/2023 14:04</c:v>
                      </c:pt>
                      <c:pt idx="2444">
                        <c:v>31/05/2023 14:04</c:v>
                      </c:pt>
                      <c:pt idx="2445">
                        <c:v>31/05/2023 14:04</c:v>
                      </c:pt>
                      <c:pt idx="2446">
                        <c:v>31/05/2023 14:04</c:v>
                      </c:pt>
                      <c:pt idx="2447">
                        <c:v>31/05/2023 14:04</c:v>
                      </c:pt>
                      <c:pt idx="2448">
                        <c:v>31/05/2023 14:04</c:v>
                      </c:pt>
                      <c:pt idx="2449">
                        <c:v>31/05/2023 14:04</c:v>
                      </c:pt>
                      <c:pt idx="2450">
                        <c:v>31/05/2023 14:04</c:v>
                      </c:pt>
                      <c:pt idx="2451">
                        <c:v>31/05/2023 14:04</c:v>
                      </c:pt>
                      <c:pt idx="2452">
                        <c:v>31/05/2023 14:04</c:v>
                      </c:pt>
                      <c:pt idx="2453">
                        <c:v>31/05/2023 14:04</c:v>
                      </c:pt>
                      <c:pt idx="2454">
                        <c:v>31/05/2023 14:04</c:v>
                      </c:pt>
                      <c:pt idx="2455">
                        <c:v>31/05/2023 14:04</c:v>
                      </c:pt>
                      <c:pt idx="2456">
                        <c:v>31/05/2023 14:04</c:v>
                      </c:pt>
                      <c:pt idx="2457">
                        <c:v>31/05/2023 14:04</c:v>
                      </c:pt>
                      <c:pt idx="2458">
                        <c:v>31/05/2023 14:04</c:v>
                      </c:pt>
                      <c:pt idx="2459">
                        <c:v>31/05/2023 14:04</c:v>
                      </c:pt>
                      <c:pt idx="2460">
                        <c:v>31/05/2023 14:04</c:v>
                      </c:pt>
                      <c:pt idx="2461">
                        <c:v>31/05/2023 14:04</c:v>
                      </c:pt>
                      <c:pt idx="2462">
                        <c:v>31/05/2023 14:04</c:v>
                      </c:pt>
                      <c:pt idx="2463">
                        <c:v>31/05/2023 14:04</c:v>
                      </c:pt>
                      <c:pt idx="2464">
                        <c:v>31/05/2023 14:04</c:v>
                      </c:pt>
                      <c:pt idx="2465">
                        <c:v>31/05/2023 14:04</c:v>
                      </c:pt>
                      <c:pt idx="2466">
                        <c:v>31/05/2023 14:05</c:v>
                      </c:pt>
                      <c:pt idx="2467">
                        <c:v>31/05/2023 14:05</c:v>
                      </c:pt>
                      <c:pt idx="2468">
                        <c:v>31/05/2023 14:05</c:v>
                      </c:pt>
                      <c:pt idx="2469">
                        <c:v>31/05/2023 14:05</c:v>
                      </c:pt>
                      <c:pt idx="2470">
                        <c:v>31/05/2023 14:05</c:v>
                      </c:pt>
                      <c:pt idx="2471">
                        <c:v>31/05/2023 14:05</c:v>
                      </c:pt>
                      <c:pt idx="2472">
                        <c:v>31/05/2023 14:05</c:v>
                      </c:pt>
                      <c:pt idx="2473">
                        <c:v>31/05/2023 14:05</c:v>
                      </c:pt>
                      <c:pt idx="2474">
                        <c:v>31/05/2023 14:05</c:v>
                      </c:pt>
                      <c:pt idx="2475">
                        <c:v>31/05/2023 14:05</c:v>
                      </c:pt>
                      <c:pt idx="2476">
                        <c:v>31/05/2023 14:05</c:v>
                      </c:pt>
                      <c:pt idx="2477">
                        <c:v>31/05/2023 14:05</c:v>
                      </c:pt>
                      <c:pt idx="2478">
                        <c:v>31/05/2023 14:05</c:v>
                      </c:pt>
                      <c:pt idx="2479">
                        <c:v>31/05/2023 14:05</c:v>
                      </c:pt>
                      <c:pt idx="2480">
                        <c:v>31/05/2023 14:05</c:v>
                      </c:pt>
                      <c:pt idx="2481">
                        <c:v>31/05/2023 14:05</c:v>
                      </c:pt>
                      <c:pt idx="2482">
                        <c:v>31/05/2023 14:05</c:v>
                      </c:pt>
                      <c:pt idx="2483">
                        <c:v>31/05/2023 14:05</c:v>
                      </c:pt>
                      <c:pt idx="2484">
                        <c:v>31/05/2023 14:05</c:v>
                      </c:pt>
                      <c:pt idx="2485">
                        <c:v>31/05/2023 14:05</c:v>
                      </c:pt>
                      <c:pt idx="2486">
                        <c:v>31/05/2023 14:05</c:v>
                      </c:pt>
                      <c:pt idx="2487">
                        <c:v>31/05/2023 14:05</c:v>
                      </c:pt>
                      <c:pt idx="2488">
                        <c:v>31/05/2023 14:05</c:v>
                      </c:pt>
                      <c:pt idx="2489">
                        <c:v>31/05/2023 14:05</c:v>
                      </c:pt>
                      <c:pt idx="2490">
                        <c:v>31/05/2023 14:05</c:v>
                      </c:pt>
                      <c:pt idx="2491">
                        <c:v>31/05/2023 14:05</c:v>
                      </c:pt>
                      <c:pt idx="2492">
                        <c:v>31/05/2023 14:05</c:v>
                      </c:pt>
                      <c:pt idx="2493">
                        <c:v>31/05/2023 14:05</c:v>
                      </c:pt>
                      <c:pt idx="2494">
                        <c:v>31/05/2023 14:05</c:v>
                      </c:pt>
                      <c:pt idx="2495">
                        <c:v>31/05/2023 14:05</c:v>
                      </c:pt>
                      <c:pt idx="2496">
                        <c:v>31/05/2023 14:05</c:v>
                      </c:pt>
                      <c:pt idx="2497">
                        <c:v>31/05/2023 14:05</c:v>
                      </c:pt>
                      <c:pt idx="2498">
                        <c:v>31/05/2023 14:05</c:v>
                      </c:pt>
                      <c:pt idx="2499">
                        <c:v>31/05/2023 14:05</c:v>
                      </c:pt>
                      <c:pt idx="2500">
                        <c:v>31/05/2023 14:05</c:v>
                      </c:pt>
                      <c:pt idx="2501">
                        <c:v>31/05/2023 14:05</c:v>
                      </c:pt>
                      <c:pt idx="2502">
                        <c:v>31/05/2023 14:05</c:v>
                      </c:pt>
                      <c:pt idx="2503">
                        <c:v>31/05/2023 14:05</c:v>
                      </c:pt>
                      <c:pt idx="2504">
                        <c:v>31/05/2023 14:05</c:v>
                      </c:pt>
                      <c:pt idx="2505">
                        <c:v>31/05/2023 14:05</c:v>
                      </c:pt>
                      <c:pt idx="2506">
                        <c:v>31/05/2023 14:05</c:v>
                      </c:pt>
                      <c:pt idx="2507">
                        <c:v>31/05/2023 14:05</c:v>
                      </c:pt>
                      <c:pt idx="2508">
                        <c:v>31/05/2023 14:05</c:v>
                      </c:pt>
                      <c:pt idx="2509">
                        <c:v>31/05/2023 14:05</c:v>
                      </c:pt>
                      <c:pt idx="2510">
                        <c:v>31/05/2023 14:05</c:v>
                      </c:pt>
                      <c:pt idx="2511">
                        <c:v>31/05/2023 14:05</c:v>
                      </c:pt>
                      <c:pt idx="2512">
                        <c:v>31/05/2023 14:05</c:v>
                      </c:pt>
                      <c:pt idx="2513">
                        <c:v>31/05/2023 14:05</c:v>
                      </c:pt>
                      <c:pt idx="2514">
                        <c:v>31/05/2023 14:05</c:v>
                      </c:pt>
                      <c:pt idx="2515">
                        <c:v>31/05/2023 14:05</c:v>
                      </c:pt>
                      <c:pt idx="2516">
                        <c:v>31/05/2023 14:05</c:v>
                      </c:pt>
                      <c:pt idx="2517">
                        <c:v>31/05/2023 14:05</c:v>
                      </c:pt>
                      <c:pt idx="2518">
                        <c:v>31/05/2023 14:05</c:v>
                      </c:pt>
                      <c:pt idx="2519">
                        <c:v>31/05/2023 14:05</c:v>
                      </c:pt>
                      <c:pt idx="2520">
                        <c:v>31/05/2023 14:05</c:v>
                      </c:pt>
                      <c:pt idx="2521">
                        <c:v>31/05/2023 14:05</c:v>
                      </c:pt>
                      <c:pt idx="2522">
                        <c:v>31/05/2023 14:05</c:v>
                      </c:pt>
                      <c:pt idx="2523">
                        <c:v>31/05/2023 14:05</c:v>
                      </c:pt>
                      <c:pt idx="2524">
                        <c:v>31/05/2023 14:05</c:v>
                      </c:pt>
                      <c:pt idx="2525">
                        <c:v>31/05/2023 14:05</c:v>
                      </c:pt>
                      <c:pt idx="2526">
                        <c:v>31/05/2023 14:06</c:v>
                      </c:pt>
                      <c:pt idx="2527">
                        <c:v>31/05/2023 14:06</c:v>
                      </c:pt>
                      <c:pt idx="2528">
                        <c:v>31/05/2023 14:06</c:v>
                      </c:pt>
                      <c:pt idx="2529">
                        <c:v>31/05/2023 14:06</c:v>
                      </c:pt>
                      <c:pt idx="2530">
                        <c:v>31/05/2023 14:06</c:v>
                      </c:pt>
                      <c:pt idx="2531">
                        <c:v>31/05/2023 14:06</c:v>
                      </c:pt>
                      <c:pt idx="2532">
                        <c:v>31/05/2023 14:06</c:v>
                      </c:pt>
                      <c:pt idx="2533">
                        <c:v>31/05/2023 14:06</c:v>
                      </c:pt>
                      <c:pt idx="2534">
                        <c:v>31/05/2023 14:06</c:v>
                      </c:pt>
                      <c:pt idx="2535">
                        <c:v>31/05/2023 14:06</c:v>
                      </c:pt>
                      <c:pt idx="2536">
                        <c:v>31/05/2023 14:06</c:v>
                      </c:pt>
                      <c:pt idx="2537">
                        <c:v>31/05/2023 14:06</c:v>
                      </c:pt>
                      <c:pt idx="2538">
                        <c:v>31/05/2023 14:06</c:v>
                      </c:pt>
                      <c:pt idx="2539">
                        <c:v>31/05/2023 14:06</c:v>
                      </c:pt>
                      <c:pt idx="2540">
                        <c:v>31/05/2023 14:06</c:v>
                      </c:pt>
                      <c:pt idx="2541">
                        <c:v>31/05/2023 14:06</c:v>
                      </c:pt>
                      <c:pt idx="2542">
                        <c:v>31/05/2023 14:06</c:v>
                      </c:pt>
                      <c:pt idx="2543">
                        <c:v>31/05/2023 14:06</c:v>
                      </c:pt>
                      <c:pt idx="2544">
                        <c:v>31/05/2023 14:06</c:v>
                      </c:pt>
                      <c:pt idx="2545">
                        <c:v>31/05/2023 14:06</c:v>
                      </c:pt>
                      <c:pt idx="2546">
                        <c:v>31/05/2023 14:06</c:v>
                      </c:pt>
                      <c:pt idx="2547">
                        <c:v>31/05/2023 14:06</c:v>
                      </c:pt>
                      <c:pt idx="2548">
                        <c:v>31/05/2023 14:06</c:v>
                      </c:pt>
                      <c:pt idx="2549">
                        <c:v>31/05/2023 14:06</c:v>
                      </c:pt>
                      <c:pt idx="2550">
                        <c:v>31/05/2023 14:06</c:v>
                      </c:pt>
                      <c:pt idx="2551">
                        <c:v>31/05/2023 14:06</c:v>
                      </c:pt>
                      <c:pt idx="2552">
                        <c:v>31/05/2023 14:06</c:v>
                      </c:pt>
                      <c:pt idx="2553">
                        <c:v>31/05/2023 14:06</c:v>
                      </c:pt>
                      <c:pt idx="2554">
                        <c:v>31/05/2023 14:06</c:v>
                      </c:pt>
                      <c:pt idx="2555">
                        <c:v>31/05/2023 14:06</c:v>
                      </c:pt>
                      <c:pt idx="2556">
                        <c:v>31/05/2023 14:06</c:v>
                      </c:pt>
                      <c:pt idx="2557">
                        <c:v>31/05/2023 14:06</c:v>
                      </c:pt>
                      <c:pt idx="2558">
                        <c:v>31/05/2023 14:06</c:v>
                      </c:pt>
                      <c:pt idx="2559">
                        <c:v>31/05/2023 14:06</c:v>
                      </c:pt>
                      <c:pt idx="2560">
                        <c:v>31/05/2023 14:06</c:v>
                      </c:pt>
                      <c:pt idx="2561">
                        <c:v>31/05/2023 14:06</c:v>
                      </c:pt>
                      <c:pt idx="2562">
                        <c:v>31/05/2023 14:06</c:v>
                      </c:pt>
                      <c:pt idx="2563">
                        <c:v>31/05/2023 14:06</c:v>
                      </c:pt>
                      <c:pt idx="2564">
                        <c:v>31/05/2023 14:06</c:v>
                      </c:pt>
                      <c:pt idx="2565">
                        <c:v>31/05/2023 14:06</c:v>
                      </c:pt>
                      <c:pt idx="2566">
                        <c:v>31/05/2023 14:06</c:v>
                      </c:pt>
                      <c:pt idx="2567">
                        <c:v>31/05/2023 14:06</c:v>
                      </c:pt>
                      <c:pt idx="2568">
                        <c:v>31/05/2023 14:06</c:v>
                      </c:pt>
                      <c:pt idx="2569">
                        <c:v>31/05/2023 14:06</c:v>
                      </c:pt>
                      <c:pt idx="2570">
                        <c:v>31/05/2023 14:06</c:v>
                      </c:pt>
                      <c:pt idx="2571">
                        <c:v>31/05/2023 14:06</c:v>
                      </c:pt>
                      <c:pt idx="2572">
                        <c:v>31/05/2023 14:06</c:v>
                      </c:pt>
                      <c:pt idx="2573">
                        <c:v>31/05/2023 14:06</c:v>
                      </c:pt>
                      <c:pt idx="2574">
                        <c:v>31/05/2023 14:06</c:v>
                      </c:pt>
                      <c:pt idx="2575">
                        <c:v>31/05/2023 14:06</c:v>
                      </c:pt>
                      <c:pt idx="2576">
                        <c:v>31/05/2023 14:06</c:v>
                      </c:pt>
                      <c:pt idx="2577">
                        <c:v>31/05/2023 14:06</c:v>
                      </c:pt>
                      <c:pt idx="2578">
                        <c:v>31/05/2023 14:06</c:v>
                      </c:pt>
                      <c:pt idx="2579">
                        <c:v>31/05/2023 14:06</c:v>
                      </c:pt>
                      <c:pt idx="2580">
                        <c:v>31/05/2023 14:06</c:v>
                      </c:pt>
                      <c:pt idx="2581">
                        <c:v>31/05/2023 14:06</c:v>
                      </c:pt>
                      <c:pt idx="2582">
                        <c:v>31/05/2023 14:06</c:v>
                      </c:pt>
                      <c:pt idx="2583">
                        <c:v>31/05/2023 14:06</c:v>
                      </c:pt>
                      <c:pt idx="2584">
                        <c:v>31/05/2023 14:06</c:v>
                      </c:pt>
                      <c:pt idx="2585">
                        <c:v>31/05/2023 14:07</c:v>
                      </c:pt>
                      <c:pt idx="2586">
                        <c:v>31/05/2023 14:07</c:v>
                      </c:pt>
                      <c:pt idx="2587">
                        <c:v>31/05/2023 14:07</c:v>
                      </c:pt>
                      <c:pt idx="2588">
                        <c:v>31/05/2023 14:07</c:v>
                      </c:pt>
                      <c:pt idx="2589">
                        <c:v>31/05/2023 14:07</c:v>
                      </c:pt>
                      <c:pt idx="2590">
                        <c:v>31/05/2023 14:07</c:v>
                      </c:pt>
                      <c:pt idx="2591">
                        <c:v>31/05/2023 14:07</c:v>
                      </c:pt>
                      <c:pt idx="2592">
                        <c:v>31/05/2023 14:07</c:v>
                      </c:pt>
                      <c:pt idx="2593">
                        <c:v>31/05/2023 14:07</c:v>
                      </c:pt>
                      <c:pt idx="2594">
                        <c:v>31/05/2023 14:07</c:v>
                      </c:pt>
                      <c:pt idx="2595">
                        <c:v>31/05/2023 14:07</c:v>
                      </c:pt>
                      <c:pt idx="2596">
                        <c:v>31/05/2023 14:07</c:v>
                      </c:pt>
                      <c:pt idx="2597">
                        <c:v>31/05/2023 14:07</c:v>
                      </c:pt>
                      <c:pt idx="2598">
                        <c:v>31/05/2023 14:07</c:v>
                      </c:pt>
                      <c:pt idx="2599">
                        <c:v>31/05/2023 14:07</c:v>
                      </c:pt>
                      <c:pt idx="2600">
                        <c:v>31/05/2023 14:07</c:v>
                      </c:pt>
                      <c:pt idx="2601">
                        <c:v>31/05/2023 14:07</c:v>
                      </c:pt>
                      <c:pt idx="2602">
                        <c:v>31/05/2023 14:07</c:v>
                      </c:pt>
                      <c:pt idx="2603">
                        <c:v>31/05/2023 14:07</c:v>
                      </c:pt>
                      <c:pt idx="2604">
                        <c:v>31/05/2023 14:07</c:v>
                      </c:pt>
                      <c:pt idx="2605">
                        <c:v>31/05/2023 14:07</c:v>
                      </c:pt>
                      <c:pt idx="2606">
                        <c:v>31/05/2023 14:07</c:v>
                      </c:pt>
                      <c:pt idx="2607">
                        <c:v>31/05/2023 14:07</c:v>
                      </c:pt>
                      <c:pt idx="2608">
                        <c:v>31/05/2023 14:07</c:v>
                      </c:pt>
                      <c:pt idx="2609">
                        <c:v>31/05/2023 14:07</c:v>
                      </c:pt>
                      <c:pt idx="2610">
                        <c:v>31/05/2023 14:07</c:v>
                      </c:pt>
                      <c:pt idx="2611">
                        <c:v>31/05/2023 14:07</c:v>
                      </c:pt>
                      <c:pt idx="2612">
                        <c:v>31/05/2023 14:07</c:v>
                      </c:pt>
                      <c:pt idx="2613">
                        <c:v>31/05/2023 14:07</c:v>
                      </c:pt>
                      <c:pt idx="2614">
                        <c:v>31/05/2023 14:07</c:v>
                      </c:pt>
                      <c:pt idx="2615">
                        <c:v>31/05/2023 14:07</c:v>
                      </c:pt>
                      <c:pt idx="2616">
                        <c:v>31/05/2023 14:07</c:v>
                      </c:pt>
                      <c:pt idx="2617">
                        <c:v>31/05/2023 14:07</c:v>
                      </c:pt>
                      <c:pt idx="2618">
                        <c:v>31/05/2023 14:07</c:v>
                      </c:pt>
                      <c:pt idx="2619">
                        <c:v>31/05/2023 14:07</c:v>
                      </c:pt>
                      <c:pt idx="2620">
                        <c:v>31/05/2023 14:07</c:v>
                      </c:pt>
                      <c:pt idx="2621">
                        <c:v>31/05/2023 14:07</c:v>
                      </c:pt>
                      <c:pt idx="2622">
                        <c:v>31/05/2023 14:07</c:v>
                      </c:pt>
                      <c:pt idx="2623">
                        <c:v>31/05/2023 14:07</c:v>
                      </c:pt>
                      <c:pt idx="2624">
                        <c:v>31/05/2023 14:07</c:v>
                      </c:pt>
                      <c:pt idx="2625">
                        <c:v>31/05/2023 14:07</c:v>
                      </c:pt>
                      <c:pt idx="2626">
                        <c:v>31/05/2023 14:07</c:v>
                      </c:pt>
                      <c:pt idx="2627">
                        <c:v>31/05/2023 14:07</c:v>
                      </c:pt>
                      <c:pt idx="2628">
                        <c:v>31/05/2023 14:07</c:v>
                      </c:pt>
                      <c:pt idx="2629">
                        <c:v>31/05/2023 14:07</c:v>
                      </c:pt>
                      <c:pt idx="2630">
                        <c:v>31/05/2023 14:07</c:v>
                      </c:pt>
                      <c:pt idx="2631">
                        <c:v>31/05/2023 14:07</c:v>
                      </c:pt>
                      <c:pt idx="2632">
                        <c:v>31/05/2023 14:07</c:v>
                      </c:pt>
                      <c:pt idx="2633">
                        <c:v>31/05/2023 14:07</c:v>
                      </c:pt>
                      <c:pt idx="2634">
                        <c:v>31/05/2023 14:07</c:v>
                      </c:pt>
                      <c:pt idx="2635">
                        <c:v>31/05/2023 14:07</c:v>
                      </c:pt>
                      <c:pt idx="2636">
                        <c:v>31/05/2023 14:07</c:v>
                      </c:pt>
                      <c:pt idx="2637">
                        <c:v>31/05/2023 14:07</c:v>
                      </c:pt>
                      <c:pt idx="2638">
                        <c:v>31/05/2023 14:07</c:v>
                      </c:pt>
                      <c:pt idx="2639">
                        <c:v>31/05/2023 14:07</c:v>
                      </c:pt>
                      <c:pt idx="2640">
                        <c:v>31/05/2023 14:07</c:v>
                      </c:pt>
                      <c:pt idx="2641">
                        <c:v>31/05/2023 14:07</c:v>
                      </c:pt>
                      <c:pt idx="2642">
                        <c:v>31/05/2023 14:07</c:v>
                      </c:pt>
                      <c:pt idx="2643">
                        <c:v>31/05/2023 14:07</c:v>
                      </c:pt>
                      <c:pt idx="2644">
                        <c:v>31/05/2023 14:07</c:v>
                      </c:pt>
                      <c:pt idx="2645">
                        <c:v>31/05/2023 14:08</c:v>
                      </c:pt>
                      <c:pt idx="2646">
                        <c:v>31/05/2023 14:08</c:v>
                      </c:pt>
                      <c:pt idx="2647">
                        <c:v>31/05/2023 14:08</c:v>
                      </c:pt>
                      <c:pt idx="2648">
                        <c:v>31/05/2023 14:08</c:v>
                      </c:pt>
                      <c:pt idx="2649">
                        <c:v>31/05/2023 14:08</c:v>
                      </c:pt>
                      <c:pt idx="2650">
                        <c:v>31/05/2023 14:08</c:v>
                      </c:pt>
                      <c:pt idx="2651">
                        <c:v>31/05/2023 14:08</c:v>
                      </c:pt>
                      <c:pt idx="2652">
                        <c:v>31/05/2023 14:08</c:v>
                      </c:pt>
                      <c:pt idx="2653">
                        <c:v>31/05/2023 14:08</c:v>
                      </c:pt>
                      <c:pt idx="2654">
                        <c:v>31/05/2023 14:08</c:v>
                      </c:pt>
                      <c:pt idx="2655">
                        <c:v>31/05/2023 14:08</c:v>
                      </c:pt>
                      <c:pt idx="2656">
                        <c:v>31/05/2023 14:08</c:v>
                      </c:pt>
                      <c:pt idx="2657">
                        <c:v>31/05/2023 14:08</c:v>
                      </c:pt>
                      <c:pt idx="2658">
                        <c:v>31/05/2023 14:08</c:v>
                      </c:pt>
                      <c:pt idx="2659">
                        <c:v>31/05/2023 14:08</c:v>
                      </c:pt>
                      <c:pt idx="2660">
                        <c:v>31/05/2023 14:08</c:v>
                      </c:pt>
                      <c:pt idx="2661">
                        <c:v>31/05/2023 14:08</c:v>
                      </c:pt>
                      <c:pt idx="2662">
                        <c:v>31/05/2023 14:08</c:v>
                      </c:pt>
                      <c:pt idx="2663">
                        <c:v>31/05/2023 14:08</c:v>
                      </c:pt>
                      <c:pt idx="2664">
                        <c:v>31/05/2023 14:08</c:v>
                      </c:pt>
                      <c:pt idx="2665">
                        <c:v>31/05/2023 14:08</c:v>
                      </c:pt>
                      <c:pt idx="2666">
                        <c:v>31/05/2023 14:08</c:v>
                      </c:pt>
                      <c:pt idx="2667">
                        <c:v>31/05/2023 14:08</c:v>
                      </c:pt>
                      <c:pt idx="2668">
                        <c:v>31/05/2023 14:08</c:v>
                      </c:pt>
                      <c:pt idx="2669">
                        <c:v>31/05/2023 14:08</c:v>
                      </c:pt>
                      <c:pt idx="2670">
                        <c:v>31/05/2023 14:08</c:v>
                      </c:pt>
                      <c:pt idx="2671">
                        <c:v>31/05/2023 14:08</c:v>
                      </c:pt>
                      <c:pt idx="2672">
                        <c:v>31/05/2023 14:08</c:v>
                      </c:pt>
                      <c:pt idx="2673">
                        <c:v>31/05/2023 14:08</c:v>
                      </c:pt>
                      <c:pt idx="2674">
                        <c:v>31/05/2023 14:08</c:v>
                      </c:pt>
                      <c:pt idx="2675">
                        <c:v>31/05/2023 14:08</c:v>
                      </c:pt>
                      <c:pt idx="2676">
                        <c:v>31/05/2023 14:08</c:v>
                      </c:pt>
                      <c:pt idx="2677">
                        <c:v>31/05/2023 14:08</c:v>
                      </c:pt>
                      <c:pt idx="2678">
                        <c:v>31/05/2023 14:08</c:v>
                      </c:pt>
                      <c:pt idx="2679">
                        <c:v>31/05/2023 14:08</c:v>
                      </c:pt>
                      <c:pt idx="2680">
                        <c:v>31/05/2023 14:08</c:v>
                      </c:pt>
                      <c:pt idx="2681">
                        <c:v>31/05/2023 14:08</c:v>
                      </c:pt>
                      <c:pt idx="2682">
                        <c:v>31/05/2023 14:08</c:v>
                      </c:pt>
                      <c:pt idx="2683">
                        <c:v>31/05/2023 14:08</c:v>
                      </c:pt>
                      <c:pt idx="2684">
                        <c:v>31/05/2023 14:08</c:v>
                      </c:pt>
                      <c:pt idx="2685">
                        <c:v>31/05/2023 14:08</c:v>
                      </c:pt>
                      <c:pt idx="2686">
                        <c:v>31/05/2023 14:08</c:v>
                      </c:pt>
                      <c:pt idx="2687">
                        <c:v>31/05/2023 14:08</c:v>
                      </c:pt>
                      <c:pt idx="2688">
                        <c:v>31/05/2023 14:08</c:v>
                      </c:pt>
                      <c:pt idx="2689">
                        <c:v>31/05/2023 14:08</c:v>
                      </c:pt>
                      <c:pt idx="2690">
                        <c:v>31/05/2023 14:08</c:v>
                      </c:pt>
                      <c:pt idx="2691">
                        <c:v>31/05/2023 14:08</c:v>
                      </c:pt>
                      <c:pt idx="2692">
                        <c:v>31/05/2023 14:08</c:v>
                      </c:pt>
                      <c:pt idx="2693">
                        <c:v>31/05/2023 14:08</c:v>
                      </c:pt>
                      <c:pt idx="2694">
                        <c:v>31/05/2023 14:08</c:v>
                      </c:pt>
                      <c:pt idx="2695">
                        <c:v>31/05/2023 14:08</c:v>
                      </c:pt>
                      <c:pt idx="2696">
                        <c:v>31/05/2023 14:08</c:v>
                      </c:pt>
                      <c:pt idx="2697">
                        <c:v>31/05/2023 14:08</c:v>
                      </c:pt>
                      <c:pt idx="2698">
                        <c:v>31/05/2023 14:08</c:v>
                      </c:pt>
                      <c:pt idx="2699">
                        <c:v>31/05/2023 14:08</c:v>
                      </c:pt>
                      <c:pt idx="2700">
                        <c:v>31/05/2023 14:08</c:v>
                      </c:pt>
                      <c:pt idx="2701">
                        <c:v>31/05/2023 14:08</c:v>
                      </c:pt>
                      <c:pt idx="2702">
                        <c:v>31/05/2023 14:08</c:v>
                      </c:pt>
                      <c:pt idx="2703">
                        <c:v>31/05/2023 14:08</c:v>
                      </c:pt>
                      <c:pt idx="2704">
                        <c:v>31/05/2023 14:09</c:v>
                      </c:pt>
                      <c:pt idx="2705">
                        <c:v>31/05/2023 14:09</c:v>
                      </c:pt>
                      <c:pt idx="2706">
                        <c:v>31/05/2023 14:09</c:v>
                      </c:pt>
                      <c:pt idx="2707">
                        <c:v>31/05/2023 14:09</c:v>
                      </c:pt>
                      <c:pt idx="2708">
                        <c:v>31/05/2023 14:09</c:v>
                      </c:pt>
                      <c:pt idx="2709">
                        <c:v>31/05/2023 14:09</c:v>
                      </c:pt>
                      <c:pt idx="2710">
                        <c:v>31/05/2023 14:09</c:v>
                      </c:pt>
                      <c:pt idx="2711">
                        <c:v>31/05/2023 14:09</c:v>
                      </c:pt>
                      <c:pt idx="2712">
                        <c:v>31/05/2023 14:09</c:v>
                      </c:pt>
                      <c:pt idx="2713">
                        <c:v>31/05/2023 14:09</c:v>
                      </c:pt>
                      <c:pt idx="2714">
                        <c:v>31/05/2023 14:09</c:v>
                      </c:pt>
                      <c:pt idx="2715">
                        <c:v>31/05/2023 14:09</c:v>
                      </c:pt>
                      <c:pt idx="2716">
                        <c:v>31/05/2023 14:09</c:v>
                      </c:pt>
                      <c:pt idx="2717">
                        <c:v>31/05/2023 14:09</c:v>
                      </c:pt>
                      <c:pt idx="2718">
                        <c:v>31/05/2023 14:09</c:v>
                      </c:pt>
                      <c:pt idx="2719">
                        <c:v>31/05/2023 14:09</c:v>
                      </c:pt>
                      <c:pt idx="2720">
                        <c:v>31/05/2023 14:09</c:v>
                      </c:pt>
                      <c:pt idx="2721">
                        <c:v>31/05/2023 14:09</c:v>
                      </c:pt>
                      <c:pt idx="2722">
                        <c:v>31/05/2023 14:09</c:v>
                      </c:pt>
                      <c:pt idx="2723">
                        <c:v>31/05/2023 14:09</c:v>
                      </c:pt>
                      <c:pt idx="2724">
                        <c:v>31/05/2023 14:09</c:v>
                      </c:pt>
                      <c:pt idx="2725">
                        <c:v>31/05/2023 14:09</c:v>
                      </c:pt>
                      <c:pt idx="2726">
                        <c:v>31/05/2023 14:09</c:v>
                      </c:pt>
                      <c:pt idx="2727">
                        <c:v>31/05/2023 14:09</c:v>
                      </c:pt>
                      <c:pt idx="2728">
                        <c:v>31/05/2023 14:09</c:v>
                      </c:pt>
                      <c:pt idx="2729">
                        <c:v>31/05/2023 14:09</c:v>
                      </c:pt>
                      <c:pt idx="2730">
                        <c:v>31/05/2023 14:09</c:v>
                      </c:pt>
                      <c:pt idx="2731">
                        <c:v>31/05/2023 14:09</c:v>
                      </c:pt>
                      <c:pt idx="2732">
                        <c:v>31/05/2023 14:09</c:v>
                      </c:pt>
                      <c:pt idx="2733">
                        <c:v>31/05/2023 14:09</c:v>
                      </c:pt>
                      <c:pt idx="2734">
                        <c:v>31/05/2023 14:09</c:v>
                      </c:pt>
                      <c:pt idx="2735">
                        <c:v>31/05/2023 14:09</c:v>
                      </c:pt>
                      <c:pt idx="2736">
                        <c:v>31/05/2023 14:09</c:v>
                      </c:pt>
                      <c:pt idx="2737">
                        <c:v>31/05/2023 14:09</c:v>
                      </c:pt>
                      <c:pt idx="2738">
                        <c:v>31/05/2023 14:09</c:v>
                      </c:pt>
                      <c:pt idx="2739">
                        <c:v>31/05/2023 14:09</c:v>
                      </c:pt>
                      <c:pt idx="2740">
                        <c:v>31/05/2023 14:09</c:v>
                      </c:pt>
                      <c:pt idx="2741">
                        <c:v>31/05/2023 14:09</c:v>
                      </c:pt>
                      <c:pt idx="2742">
                        <c:v>31/05/2023 14:09</c:v>
                      </c:pt>
                      <c:pt idx="2743">
                        <c:v>31/05/2023 14:09</c:v>
                      </c:pt>
                      <c:pt idx="2744">
                        <c:v>31/05/2023 14:09</c:v>
                      </c:pt>
                      <c:pt idx="2745">
                        <c:v>31/05/2023 14:09</c:v>
                      </c:pt>
                      <c:pt idx="2746">
                        <c:v>31/05/2023 14:09</c:v>
                      </c:pt>
                      <c:pt idx="2747">
                        <c:v>31/05/2023 14:09</c:v>
                      </c:pt>
                      <c:pt idx="2748">
                        <c:v>31/05/2023 14:09</c:v>
                      </c:pt>
                      <c:pt idx="2749">
                        <c:v>31/05/2023 14:09</c:v>
                      </c:pt>
                      <c:pt idx="2750">
                        <c:v>31/05/2023 14:09</c:v>
                      </c:pt>
                      <c:pt idx="2751">
                        <c:v>31/05/2023 14:09</c:v>
                      </c:pt>
                      <c:pt idx="2752">
                        <c:v>31/05/2023 14:09</c:v>
                      </c:pt>
                      <c:pt idx="2753">
                        <c:v>31/05/2023 14:09</c:v>
                      </c:pt>
                      <c:pt idx="2754">
                        <c:v>31/05/2023 14:09</c:v>
                      </c:pt>
                      <c:pt idx="2755">
                        <c:v>31/05/2023 14:09</c:v>
                      </c:pt>
                      <c:pt idx="2756">
                        <c:v>31/05/2023 14:09</c:v>
                      </c:pt>
                      <c:pt idx="2757">
                        <c:v>31/05/2023 14:09</c:v>
                      </c:pt>
                      <c:pt idx="2758">
                        <c:v>31/05/2023 14:09</c:v>
                      </c:pt>
                      <c:pt idx="2759">
                        <c:v>31/05/2023 14:09</c:v>
                      </c:pt>
                      <c:pt idx="2760">
                        <c:v>31/05/2023 14:09</c:v>
                      </c:pt>
                      <c:pt idx="2761">
                        <c:v>31/05/2023 14:09</c:v>
                      </c:pt>
                      <c:pt idx="2762">
                        <c:v>31/05/2023 14:09</c:v>
                      </c:pt>
                      <c:pt idx="2763">
                        <c:v>31/05/2023 14:09</c:v>
                      </c:pt>
                      <c:pt idx="2764">
                        <c:v>31/05/2023 14:10</c:v>
                      </c:pt>
                      <c:pt idx="2765">
                        <c:v>31/05/2023 14:10</c:v>
                      </c:pt>
                      <c:pt idx="2766">
                        <c:v>31/05/2023 14:10</c:v>
                      </c:pt>
                      <c:pt idx="2767">
                        <c:v>31/05/2023 14:10</c:v>
                      </c:pt>
                      <c:pt idx="2768">
                        <c:v>31/05/2023 14:10</c:v>
                      </c:pt>
                      <c:pt idx="2769">
                        <c:v>31/05/2023 14:10</c:v>
                      </c:pt>
                      <c:pt idx="2770">
                        <c:v>31/05/2023 14:10</c:v>
                      </c:pt>
                      <c:pt idx="2771">
                        <c:v>31/05/2023 14:10</c:v>
                      </c:pt>
                      <c:pt idx="2772">
                        <c:v>31/05/2023 14:10</c:v>
                      </c:pt>
                      <c:pt idx="2773">
                        <c:v>31/05/2023 14:10</c:v>
                      </c:pt>
                      <c:pt idx="2774">
                        <c:v>31/05/2023 14:10</c:v>
                      </c:pt>
                      <c:pt idx="2775">
                        <c:v>31/05/2023 14:10</c:v>
                      </c:pt>
                      <c:pt idx="2776">
                        <c:v>31/05/2023 14:10</c:v>
                      </c:pt>
                      <c:pt idx="2777">
                        <c:v>31/05/2023 14:10</c:v>
                      </c:pt>
                      <c:pt idx="2778">
                        <c:v>31/05/2023 14:10</c:v>
                      </c:pt>
                      <c:pt idx="2779">
                        <c:v>31/05/2023 14:10</c:v>
                      </c:pt>
                      <c:pt idx="2780">
                        <c:v>31/05/2023 14:10</c:v>
                      </c:pt>
                      <c:pt idx="2781">
                        <c:v>31/05/2023 14:10</c:v>
                      </c:pt>
                      <c:pt idx="2782">
                        <c:v>31/05/2023 14:10</c:v>
                      </c:pt>
                      <c:pt idx="2783">
                        <c:v>31/05/2023 14:10</c:v>
                      </c:pt>
                      <c:pt idx="2784">
                        <c:v>31/05/2023 14:10</c:v>
                      </c:pt>
                      <c:pt idx="2785">
                        <c:v>31/05/2023 14:10</c:v>
                      </c:pt>
                      <c:pt idx="2786">
                        <c:v>31/05/2023 14:10</c:v>
                      </c:pt>
                      <c:pt idx="2787">
                        <c:v>31/05/2023 14:10</c:v>
                      </c:pt>
                      <c:pt idx="2788">
                        <c:v>31/05/2023 14:10</c:v>
                      </c:pt>
                      <c:pt idx="2789">
                        <c:v>31/05/2023 14:10</c:v>
                      </c:pt>
                      <c:pt idx="2790">
                        <c:v>31/05/2023 14:10</c:v>
                      </c:pt>
                      <c:pt idx="2791">
                        <c:v>31/05/2023 14:10</c:v>
                      </c:pt>
                      <c:pt idx="2792">
                        <c:v>31/05/2023 14:10</c:v>
                      </c:pt>
                      <c:pt idx="2793">
                        <c:v>31/05/2023 14:10</c:v>
                      </c:pt>
                      <c:pt idx="2794">
                        <c:v>31/05/2023 14:10</c:v>
                      </c:pt>
                      <c:pt idx="2795">
                        <c:v>31/05/2023 14:10</c:v>
                      </c:pt>
                      <c:pt idx="2796">
                        <c:v>31/05/2023 14:10</c:v>
                      </c:pt>
                      <c:pt idx="2797">
                        <c:v>31/05/2023 14:10</c:v>
                      </c:pt>
                      <c:pt idx="2798">
                        <c:v>31/05/2023 14:10</c:v>
                      </c:pt>
                      <c:pt idx="2799">
                        <c:v>31/05/2023 14:10</c:v>
                      </c:pt>
                      <c:pt idx="2800">
                        <c:v>31/05/2023 14:10</c:v>
                      </c:pt>
                      <c:pt idx="2801">
                        <c:v>31/05/2023 14:10</c:v>
                      </c:pt>
                      <c:pt idx="2802">
                        <c:v>31/05/2023 14:10</c:v>
                      </c:pt>
                      <c:pt idx="2803">
                        <c:v>31/05/2023 14:10</c:v>
                      </c:pt>
                      <c:pt idx="2804">
                        <c:v>31/05/2023 14:10</c:v>
                      </c:pt>
                      <c:pt idx="2805">
                        <c:v>31/05/2023 14:10</c:v>
                      </c:pt>
                      <c:pt idx="2806">
                        <c:v>31/05/2023 14:10</c:v>
                      </c:pt>
                      <c:pt idx="2807">
                        <c:v>31/05/2023 14:10</c:v>
                      </c:pt>
                      <c:pt idx="2808">
                        <c:v>31/05/2023 14:10</c:v>
                      </c:pt>
                      <c:pt idx="2809">
                        <c:v>31/05/2023 14:10</c:v>
                      </c:pt>
                      <c:pt idx="2810">
                        <c:v>31/05/2023 14:10</c:v>
                      </c:pt>
                      <c:pt idx="2811">
                        <c:v>31/05/2023 14:10</c:v>
                      </c:pt>
                      <c:pt idx="2812">
                        <c:v>31/05/2023 14:10</c:v>
                      </c:pt>
                      <c:pt idx="2813">
                        <c:v>31/05/2023 14:10</c:v>
                      </c:pt>
                      <c:pt idx="2814">
                        <c:v>31/05/2023 14:10</c:v>
                      </c:pt>
                      <c:pt idx="2815">
                        <c:v>31/05/2023 14:10</c:v>
                      </c:pt>
                      <c:pt idx="2816">
                        <c:v>31/05/2023 14:10</c:v>
                      </c:pt>
                      <c:pt idx="2817">
                        <c:v>31/05/2023 14:10</c:v>
                      </c:pt>
                      <c:pt idx="2818">
                        <c:v>31/05/2023 14:10</c:v>
                      </c:pt>
                      <c:pt idx="2819">
                        <c:v>31/05/2023 14:10</c:v>
                      </c:pt>
                      <c:pt idx="2820">
                        <c:v>31/05/2023 14:10</c:v>
                      </c:pt>
                      <c:pt idx="2821">
                        <c:v>31/05/2023 14:10</c:v>
                      </c:pt>
                      <c:pt idx="2822">
                        <c:v>31/05/2023 14:10</c:v>
                      </c:pt>
                      <c:pt idx="2823">
                        <c:v>31/05/2023 14:10</c:v>
                      </c:pt>
                      <c:pt idx="2824">
                        <c:v>31/05/2023 14:11</c:v>
                      </c:pt>
                      <c:pt idx="2825">
                        <c:v>31/05/2023 14:11</c:v>
                      </c:pt>
                      <c:pt idx="2826">
                        <c:v>31/05/2023 14:11</c:v>
                      </c:pt>
                      <c:pt idx="2827">
                        <c:v>31/05/2023 14:11</c:v>
                      </c:pt>
                      <c:pt idx="2828">
                        <c:v>31/05/2023 14:11</c:v>
                      </c:pt>
                      <c:pt idx="2829">
                        <c:v>31/05/2023 14:11</c:v>
                      </c:pt>
                      <c:pt idx="2830">
                        <c:v>31/05/2023 14:11</c:v>
                      </c:pt>
                      <c:pt idx="2831">
                        <c:v>31/05/2023 14:11</c:v>
                      </c:pt>
                      <c:pt idx="2832">
                        <c:v>31/05/2023 14:11</c:v>
                      </c:pt>
                      <c:pt idx="2833">
                        <c:v>31/05/2023 14:11</c:v>
                      </c:pt>
                      <c:pt idx="2834">
                        <c:v>31/05/2023 14:11</c:v>
                      </c:pt>
                      <c:pt idx="2835">
                        <c:v>31/05/2023 14:11</c:v>
                      </c:pt>
                      <c:pt idx="2836">
                        <c:v>31/05/2023 14:11</c:v>
                      </c:pt>
                      <c:pt idx="2837">
                        <c:v>31/05/2023 14:11</c:v>
                      </c:pt>
                      <c:pt idx="2838">
                        <c:v>31/05/2023 14:11</c:v>
                      </c:pt>
                      <c:pt idx="2839">
                        <c:v>31/05/2023 14:11</c:v>
                      </c:pt>
                      <c:pt idx="2840">
                        <c:v>31/05/2023 14:11</c:v>
                      </c:pt>
                      <c:pt idx="2841">
                        <c:v>31/05/2023 14:11</c:v>
                      </c:pt>
                      <c:pt idx="2842">
                        <c:v>31/05/2023 14:11</c:v>
                      </c:pt>
                      <c:pt idx="2843">
                        <c:v>31/05/2023 14:11</c:v>
                      </c:pt>
                      <c:pt idx="2844">
                        <c:v>31/05/2023 14:11</c:v>
                      </c:pt>
                      <c:pt idx="2845">
                        <c:v>31/05/2023 14:11</c:v>
                      </c:pt>
                      <c:pt idx="2846">
                        <c:v>31/05/2023 14:11</c:v>
                      </c:pt>
                      <c:pt idx="2847">
                        <c:v>31/05/2023 14:11</c:v>
                      </c:pt>
                      <c:pt idx="2848">
                        <c:v>31/05/2023 14:11</c:v>
                      </c:pt>
                      <c:pt idx="2849">
                        <c:v>31/05/2023 14:11</c:v>
                      </c:pt>
                      <c:pt idx="2850">
                        <c:v>31/05/2023 14:11</c:v>
                      </c:pt>
                      <c:pt idx="2851">
                        <c:v>31/05/2023 14:11</c:v>
                      </c:pt>
                      <c:pt idx="2852">
                        <c:v>31/05/2023 14:11</c:v>
                      </c:pt>
                      <c:pt idx="2853">
                        <c:v>31/05/2023 14:11</c:v>
                      </c:pt>
                      <c:pt idx="2854">
                        <c:v>31/05/2023 14:11</c:v>
                      </c:pt>
                      <c:pt idx="2855">
                        <c:v>31/05/2023 14:11</c:v>
                      </c:pt>
                      <c:pt idx="2856">
                        <c:v>31/05/2023 14:11</c:v>
                      </c:pt>
                      <c:pt idx="2857">
                        <c:v>31/05/2023 14:11</c:v>
                      </c:pt>
                      <c:pt idx="2858">
                        <c:v>31/05/2023 14:11</c:v>
                      </c:pt>
                      <c:pt idx="2859">
                        <c:v>31/05/2023 14:11</c:v>
                      </c:pt>
                      <c:pt idx="2860">
                        <c:v>31/05/2023 14:11</c:v>
                      </c:pt>
                      <c:pt idx="2861">
                        <c:v>31/05/2023 14:11</c:v>
                      </c:pt>
                      <c:pt idx="2862">
                        <c:v>31/05/2023 14:11</c:v>
                      </c:pt>
                      <c:pt idx="2863">
                        <c:v>31/05/2023 14:11</c:v>
                      </c:pt>
                      <c:pt idx="2864">
                        <c:v>31/05/2023 14:11</c:v>
                      </c:pt>
                      <c:pt idx="2865">
                        <c:v>31/05/2023 14:11</c:v>
                      </c:pt>
                      <c:pt idx="2866">
                        <c:v>31/05/2023 14:11</c:v>
                      </c:pt>
                      <c:pt idx="2867">
                        <c:v>31/05/2023 14:11</c:v>
                      </c:pt>
                      <c:pt idx="2868">
                        <c:v>31/05/2023 14:11</c:v>
                      </c:pt>
                      <c:pt idx="2869">
                        <c:v>31/05/2023 14:11</c:v>
                      </c:pt>
                      <c:pt idx="2870">
                        <c:v>31/05/2023 14:11</c:v>
                      </c:pt>
                      <c:pt idx="2871">
                        <c:v>31/05/2023 14:11</c:v>
                      </c:pt>
                      <c:pt idx="2872">
                        <c:v>31/05/2023 14:11</c:v>
                      </c:pt>
                      <c:pt idx="2873">
                        <c:v>31/05/2023 14:11</c:v>
                      </c:pt>
                      <c:pt idx="2874">
                        <c:v>31/05/2023 14:11</c:v>
                      </c:pt>
                      <c:pt idx="2875">
                        <c:v>31/05/2023 14:11</c:v>
                      </c:pt>
                      <c:pt idx="2876">
                        <c:v>31/05/2023 14:11</c:v>
                      </c:pt>
                      <c:pt idx="2877">
                        <c:v>31/05/2023 14:11</c:v>
                      </c:pt>
                      <c:pt idx="2878">
                        <c:v>31/05/2023 14:11</c:v>
                      </c:pt>
                      <c:pt idx="2879">
                        <c:v>31/05/2023 14:11</c:v>
                      </c:pt>
                      <c:pt idx="2880">
                        <c:v>31/05/2023 14:11</c:v>
                      </c:pt>
                      <c:pt idx="2881">
                        <c:v>31/05/2023 14:11</c:v>
                      </c:pt>
                      <c:pt idx="2882">
                        <c:v>31/05/2023 14:11</c:v>
                      </c:pt>
                      <c:pt idx="2883">
                        <c:v>31/05/2023 14:12</c:v>
                      </c:pt>
                      <c:pt idx="2884">
                        <c:v>31/05/2023 14:12</c:v>
                      </c:pt>
                      <c:pt idx="2885">
                        <c:v>31/05/2023 14:12</c:v>
                      </c:pt>
                      <c:pt idx="2886">
                        <c:v>31/05/2023 14:12</c:v>
                      </c:pt>
                      <c:pt idx="2887">
                        <c:v>31/05/2023 14:12</c:v>
                      </c:pt>
                      <c:pt idx="2888">
                        <c:v>31/05/2023 14:12</c:v>
                      </c:pt>
                      <c:pt idx="2889">
                        <c:v>31/05/2023 14:12</c:v>
                      </c:pt>
                      <c:pt idx="2890">
                        <c:v>31/05/2023 14:12</c:v>
                      </c:pt>
                      <c:pt idx="2891">
                        <c:v>31/05/2023 14:12</c:v>
                      </c:pt>
                      <c:pt idx="2892">
                        <c:v>31/05/2023 14:12</c:v>
                      </c:pt>
                      <c:pt idx="2893">
                        <c:v>31/05/2023 14:12</c:v>
                      </c:pt>
                      <c:pt idx="2894">
                        <c:v>31/05/2023 14:12</c:v>
                      </c:pt>
                      <c:pt idx="2895">
                        <c:v>31/05/2023 14:12</c:v>
                      </c:pt>
                      <c:pt idx="2896">
                        <c:v>31/05/2023 14:12</c:v>
                      </c:pt>
                      <c:pt idx="2897">
                        <c:v>31/05/2023 14:12</c:v>
                      </c:pt>
                      <c:pt idx="2898">
                        <c:v>31/05/2023 14:12</c:v>
                      </c:pt>
                      <c:pt idx="2899">
                        <c:v>31/05/2023 14:12</c:v>
                      </c:pt>
                      <c:pt idx="2900">
                        <c:v>31/05/2023 14:12</c:v>
                      </c:pt>
                      <c:pt idx="2901">
                        <c:v>31/05/2023 14:12</c:v>
                      </c:pt>
                      <c:pt idx="2902">
                        <c:v>31/05/2023 14:12</c:v>
                      </c:pt>
                      <c:pt idx="2903">
                        <c:v>31/05/2023 14:12</c:v>
                      </c:pt>
                      <c:pt idx="2904">
                        <c:v>31/05/2023 14:12</c:v>
                      </c:pt>
                      <c:pt idx="2905">
                        <c:v>31/05/2023 14:12</c:v>
                      </c:pt>
                      <c:pt idx="2906">
                        <c:v>31/05/2023 14:12</c:v>
                      </c:pt>
                      <c:pt idx="2907">
                        <c:v>31/05/2023 14:12</c:v>
                      </c:pt>
                      <c:pt idx="2908">
                        <c:v>31/05/2023 14:12</c:v>
                      </c:pt>
                      <c:pt idx="2909">
                        <c:v>31/05/2023 14:12</c:v>
                      </c:pt>
                      <c:pt idx="2910">
                        <c:v>31/05/2023 14:12</c:v>
                      </c:pt>
                      <c:pt idx="2911">
                        <c:v>31/05/2023 14:12</c:v>
                      </c:pt>
                      <c:pt idx="2912">
                        <c:v>31/05/2023 14:12</c:v>
                      </c:pt>
                      <c:pt idx="2913">
                        <c:v>31/05/2023 14:12</c:v>
                      </c:pt>
                      <c:pt idx="2914">
                        <c:v>31/05/2023 14:12</c:v>
                      </c:pt>
                      <c:pt idx="2915">
                        <c:v>31/05/2023 14:12</c:v>
                      </c:pt>
                      <c:pt idx="2916">
                        <c:v>31/05/2023 14:12</c:v>
                      </c:pt>
                      <c:pt idx="2917">
                        <c:v>31/05/2023 14:12</c:v>
                      </c:pt>
                      <c:pt idx="2918">
                        <c:v>31/05/2023 14:12</c:v>
                      </c:pt>
                      <c:pt idx="2919">
                        <c:v>31/05/2023 14:12</c:v>
                      </c:pt>
                      <c:pt idx="2920">
                        <c:v>31/05/2023 14:12</c:v>
                      </c:pt>
                      <c:pt idx="2921">
                        <c:v>31/05/2023 14:12</c:v>
                      </c:pt>
                      <c:pt idx="2922">
                        <c:v>31/05/2023 14:12</c:v>
                      </c:pt>
                      <c:pt idx="2923">
                        <c:v>31/05/2023 14:12</c:v>
                      </c:pt>
                      <c:pt idx="2924">
                        <c:v>31/05/2023 14:12</c:v>
                      </c:pt>
                      <c:pt idx="2925">
                        <c:v>31/05/2023 14:12</c:v>
                      </c:pt>
                      <c:pt idx="2926">
                        <c:v>31/05/2023 14:12</c:v>
                      </c:pt>
                      <c:pt idx="2927">
                        <c:v>31/05/2023 14:12</c:v>
                      </c:pt>
                      <c:pt idx="2928">
                        <c:v>31/05/2023 14:12</c:v>
                      </c:pt>
                      <c:pt idx="2929">
                        <c:v>31/05/2023 14:12</c:v>
                      </c:pt>
                      <c:pt idx="2930">
                        <c:v>31/05/2023 14:12</c:v>
                      </c:pt>
                      <c:pt idx="2931">
                        <c:v>31/05/2023 14:12</c:v>
                      </c:pt>
                      <c:pt idx="2932">
                        <c:v>31/05/2023 14:12</c:v>
                      </c:pt>
                      <c:pt idx="2933">
                        <c:v>31/05/2023 14:12</c:v>
                      </c:pt>
                      <c:pt idx="2934">
                        <c:v>31/05/2023 14:12</c:v>
                      </c:pt>
                      <c:pt idx="2935">
                        <c:v>31/05/2023 14:12</c:v>
                      </c:pt>
                      <c:pt idx="2936">
                        <c:v>31/05/2023 14:12</c:v>
                      </c:pt>
                      <c:pt idx="2937">
                        <c:v>31/05/2023 14:12</c:v>
                      </c:pt>
                      <c:pt idx="2938">
                        <c:v>31/05/2023 14:12</c:v>
                      </c:pt>
                      <c:pt idx="2939">
                        <c:v>31/05/2023 14:12</c:v>
                      </c:pt>
                      <c:pt idx="2940">
                        <c:v>31/05/2023 14:12</c:v>
                      </c:pt>
                      <c:pt idx="2941">
                        <c:v>31/05/2023 14:12</c:v>
                      </c:pt>
                      <c:pt idx="2942">
                        <c:v>31/05/2023 14:12</c:v>
                      </c:pt>
                      <c:pt idx="2943">
                        <c:v>31/05/2023 14:13</c:v>
                      </c:pt>
                      <c:pt idx="2944">
                        <c:v>31/05/2023 14:13</c:v>
                      </c:pt>
                      <c:pt idx="2945">
                        <c:v>31/05/2023 14:13</c:v>
                      </c:pt>
                      <c:pt idx="2946">
                        <c:v>31/05/2023 14:13</c:v>
                      </c:pt>
                      <c:pt idx="2947">
                        <c:v>31/05/2023 14:13</c:v>
                      </c:pt>
                      <c:pt idx="2948">
                        <c:v>31/05/2023 14:13</c:v>
                      </c:pt>
                      <c:pt idx="2949">
                        <c:v>31/05/2023 14:13</c:v>
                      </c:pt>
                      <c:pt idx="2950">
                        <c:v>31/05/2023 14:13</c:v>
                      </c:pt>
                      <c:pt idx="2951">
                        <c:v>31/05/2023 14:13</c:v>
                      </c:pt>
                      <c:pt idx="2952">
                        <c:v>31/05/2023 14:13</c:v>
                      </c:pt>
                      <c:pt idx="2953">
                        <c:v>31/05/2023 14:13</c:v>
                      </c:pt>
                      <c:pt idx="2954">
                        <c:v>31/05/2023 14:13</c:v>
                      </c:pt>
                      <c:pt idx="2955">
                        <c:v>31/05/2023 14:13</c:v>
                      </c:pt>
                      <c:pt idx="2956">
                        <c:v>31/05/2023 14:13</c:v>
                      </c:pt>
                      <c:pt idx="2957">
                        <c:v>31/05/2023 14:13</c:v>
                      </c:pt>
                      <c:pt idx="2958">
                        <c:v>31/05/2023 14:13</c:v>
                      </c:pt>
                      <c:pt idx="2959">
                        <c:v>31/05/2023 14:13</c:v>
                      </c:pt>
                      <c:pt idx="2960">
                        <c:v>31/05/2023 14:13</c:v>
                      </c:pt>
                      <c:pt idx="2961">
                        <c:v>31/05/2023 14:13</c:v>
                      </c:pt>
                      <c:pt idx="2962">
                        <c:v>31/05/2023 14:13</c:v>
                      </c:pt>
                      <c:pt idx="2963">
                        <c:v>31/05/2023 14:13</c:v>
                      </c:pt>
                      <c:pt idx="2964">
                        <c:v>31/05/2023 14:13</c:v>
                      </c:pt>
                      <c:pt idx="2965">
                        <c:v>31/05/2023 14:13</c:v>
                      </c:pt>
                      <c:pt idx="2966">
                        <c:v>31/05/2023 14:13</c:v>
                      </c:pt>
                      <c:pt idx="2967">
                        <c:v>31/05/2023 14:13</c:v>
                      </c:pt>
                      <c:pt idx="2968">
                        <c:v>31/05/2023 14:13</c:v>
                      </c:pt>
                      <c:pt idx="2969">
                        <c:v>31/05/2023 14:13</c:v>
                      </c:pt>
                      <c:pt idx="2970">
                        <c:v>31/05/2023 14:13</c:v>
                      </c:pt>
                      <c:pt idx="2971">
                        <c:v>31/05/2023 14:13</c:v>
                      </c:pt>
                      <c:pt idx="2972">
                        <c:v>31/05/2023 14:13</c:v>
                      </c:pt>
                      <c:pt idx="2973">
                        <c:v>31/05/2023 14:13</c:v>
                      </c:pt>
                      <c:pt idx="2974">
                        <c:v>31/05/2023 14:13</c:v>
                      </c:pt>
                      <c:pt idx="2975">
                        <c:v>31/05/2023 14:13</c:v>
                      </c:pt>
                      <c:pt idx="2976">
                        <c:v>31/05/2023 14:13</c:v>
                      </c:pt>
                      <c:pt idx="2977">
                        <c:v>31/05/2023 14:13</c:v>
                      </c:pt>
                      <c:pt idx="2978">
                        <c:v>31/05/2023 14:13</c:v>
                      </c:pt>
                      <c:pt idx="2979">
                        <c:v>31/05/2023 14:13</c:v>
                      </c:pt>
                      <c:pt idx="2980">
                        <c:v>31/05/2023 14:13</c:v>
                      </c:pt>
                      <c:pt idx="2981">
                        <c:v>31/05/2023 14:13</c:v>
                      </c:pt>
                      <c:pt idx="2982">
                        <c:v>31/05/2023 14:13</c:v>
                      </c:pt>
                      <c:pt idx="2983">
                        <c:v>31/05/2023 14:13</c:v>
                      </c:pt>
                      <c:pt idx="2984">
                        <c:v>31/05/2023 14:13</c:v>
                      </c:pt>
                      <c:pt idx="2985">
                        <c:v>31/05/2023 14:13</c:v>
                      </c:pt>
                      <c:pt idx="2986">
                        <c:v>31/05/2023 14:13</c:v>
                      </c:pt>
                      <c:pt idx="2987">
                        <c:v>31/05/2023 14:13</c:v>
                      </c:pt>
                      <c:pt idx="2988">
                        <c:v>31/05/2023 14:13</c:v>
                      </c:pt>
                      <c:pt idx="2989">
                        <c:v>31/05/2023 14:13</c:v>
                      </c:pt>
                      <c:pt idx="2990">
                        <c:v>31/05/2023 14:13</c:v>
                      </c:pt>
                      <c:pt idx="2991">
                        <c:v>31/05/2023 14:13</c:v>
                      </c:pt>
                      <c:pt idx="2992">
                        <c:v>31/05/2023 14:13</c:v>
                      </c:pt>
                      <c:pt idx="2993">
                        <c:v>31/05/2023 14:13</c:v>
                      </c:pt>
                      <c:pt idx="2994">
                        <c:v>31/05/2023 14:13</c:v>
                      </c:pt>
                      <c:pt idx="2995">
                        <c:v>31/05/2023 14:13</c:v>
                      </c:pt>
                      <c:pt idx="2996">
                        <c:v>31/05/2023 14:13</c:v>
                      </c:pt>
                      <c:pt idx="2997">
                        <c:v>31/05/2023 14:13</c:v>
                      </c:pt>
                      <c:pt idx="2998">
                        <c:v>31/05/2023 14:13</c:v>
                      </c:pt>
                      <c:pt idx="2999">
                        <c:v>31/05/2023 14:13</c:v>
                      </c:pt>
                      <c:pt idx="3000">
                        <c:v>31/05/2023 14:13</c:v>
                      </c:pt>
                      <c:pt idx="3001">
                        <c:v>31/05/2023 14:13</c:v>
                      </c:pt>
                      <c:pt idx="3002">
                        <c:v>31/05/2023 14:14</c:v>
                      </c:pt>
                      <c:pt idx="3003">
                        <c:v>31/05/2023 14:14</c:v>
                      </c:pt>
                      <c:pt idx="3004">
                        <c:v>31/05/2023 14:14</c:v>
                      </c:pt>
                      <c:pt idx="3005">
                        <c:v>31/05/2023 14:14</c:v>
                      </c:pt>
                      <c:pt idx="3006">
                        <c:v>31/05/2023 14:14</c:v>
                      </c:pt>
                      <c:pt idx="3007">
                        <c:v>31/05/2023 14:14</c:v>
                      </c:pt>
                      <c:pt idx="3008">
                        <c:v>31/05/2023 14:14</c:v>
                      </c:pt>
                      <c:pt idx="3009">
                        <c:v>31/05/2023 14:14</c:v>
                      </c:pt>
                      <c:pt idx="3010">
                        <c:v>31/05/2023 14:14</c:v>
                      </c:pt>
                      <c:pt idx="3011">
                        <c:v>31/05/2023 14:14</c:v>
                      </c:pt>
                      <c:pt idx="3012">
                        <c:v>31/05/2023 14:14</c:v>
                      </c:pt>
                      <c:pt idx="3013">
                        <c:v>31/05/2023 14:14</c:v>
                      </c:pt>
                      <c:pt idx="3014">
                        <c:v>31/05/2023 14:14</c:v>
                      </c:pt>
                      <c:pt idx="3015">
                        <c:v>31/05/2023 14:14</c:v>
                      </c:pt>
                      <c:pt idx="3016">
                        <c:v>31/05/2023 14:14</c:v>
                      </c:pt>
                      <c:pt idx="3017">
                        <c:v>31/05/2023 14:14</c:v>
                      </c:pt>
                      <c:pt idx="3018">
                        <c:v>31/05/2023 14:14</c:v>
                      </c:pt>
                      <c:pt idx="3019">
                        <c:v>31/05/2023 14:14</c:v>
                      </c:pt>
                      <c:pt idx="3020">
                        <c:v>31/05/2023 14:14</c:v>
                      </c:pt>
                      <c:pt idx="3021">
                        <c:v>31/05/2023 14:14</c:v>
                      </c:pt>
                      <c:pt idx="3022">
                        <c:v>31/05/2023 14:14</c:v>
                      </c:pt>
                      <c:pt idx="3023">
                        <c:v>31/05/2023 14:14</c:v>
                      </c:pt>
                      <c:pt idx="3024">
                        <c:v>31/05/2023 14:14</c:v>
                      </c:pt>
                      <c:pt idx="3025">
                        <c:v>31/05/2023 14:14</c:v>
                      </c:pt>
                      <c:pt idx="3026">
                        <c:v>31/05/2023 14:14</c:v>
                      </c:pt>
                      <c:pt idx="3027">
                        <c:v>31/05/2023 14:14</c:v>
                      </c:pt>
                      <c:pt idx="3028">
                        <c:v>31/05/2023 14:14</c:v>
                      </c:pt>
                      <c:pt idx="3029">
                        <c:v>31/05/2023 14:14</c:v>
                      </c:pt>
                      <c:pt idx="3030">
                        <c:v>31/05/2023 14:14</c:v>
                      </c:pt>
                      <c:pt idx="3031">
                        <c:v>31/05/2023 14:14</c:v>
                      </c:pt>
                      <c:pt idx="3032">
                        <c:v>31/05/2023 14:14</c:v>
                      </c:pt>
                      <c:pt idx="3033">
                        <c:v>31/05/2023 14:14</c:v>
                      </c:pt>
                      <c:pt idx="3034">
                        <c:v>31/05/2023 14:14</c:v>
                      </c:pt>
                      <c:pt idx="3035">
                        <c:v>31/05/2023 14:14</c:v>
                      </c:pt>
                      <c:pt idx="3036">
                        <c:v>31/05/2023 14:14</c:v>
                      </c:pt>
                      <c:pt idx="3037">
                        <c:v>31/05/2023 14:14</c:v>
                      </c:pt>
                      <c:pt idx="3038">
                        <c:v>31/05/2023 14:14</c:v>
                      </c:pt>
                      <c:pt idx="3039">
                        <c:v>31/05/2023 14:14</c:v>
                      </c:pt>
                      <c:pt idx="3040">
                        <c:v>31/05/2023 14:14</c:v>
                      </c:pt>
                      <c:pt idx="3041">
                        <c:v>31/05/2023 14:14</c:v>
                      </c:pt>
                      <c:pt idx="3042">
                        <c:v>31/05/2023 14:14</c:v>
                      </c:pt>
                      <c:pt idx="3043">
                        <c:v>31/05/2023 14:14</c:v>
                      </c:pt>
                      <c:pt idx="3044">
                        <c:v>31/05/2023 14:14</c:v>
                      </c:pt>
                      <c:pt idx="3045">
                        <c:v>31/05/2023 14:14</c:v>
                      </c:pt>
                      <c:pt idx="3046">
                        <c:v>31/05/2023 14:14</c:v>
                      </c:pt>
                      <c:pt idx="3047">
                        <c:v>31/05/2023 14:14</c:v>
                      </c:pt>
                      <c:pt idx="3048">
                        <c:v>31/05/2023 14:14</c:v>
                      </c:pt>
                      <c:pt idx="3049">
                        <c:v>31/05/2023 14:14</c:v>
                      </c:pt>
                      <c:pt idx="3050">
                        <c:v>31/05/2023 14:14</c:v>
                      </c:pt>
                      <c:pt idx="3051">
                        <c:v>31/05/2023 14:14</c:v>
                      </c:pt>
                      <c:pt idx="3052">
                        <c:v>31/05/2023 14:14</c:v>
                      </c:pt>
                      <c:pt idx="3053">
                        <c:v>31/05/2023 14:14</c:v>
                      </c:pt>
                      <c:pt idx="3054">
                        <c:v>31/05/2023 14:14</c:v>
                      </c:pt>
                      <c:pt idx="3055">
                        <c:v>31/05/2023 14:14</c:v>
                      </c:pt>
                      <c:pt idx="3056">
                        <c:v>31/05/2023 14:14</c:v>
                      </c:pt>
                      <c:pt idx="3057">
                        <c:v>31/05/2023 14:14</c:v>
                      </c:pt>
                      <c:pt idx="3058">
                        <c:v>31/05/2023 14:14</c:v>
                      </c:pt>
                      <c:pt idx="3059">
                        <c:v>31/05/2023 14:14</c:v>
                      </c:pt>
                      <c:pt idx="3060">
                        <c:v>31/05/2023 14:14</c:v>
                      </c:pt>
                      <c:pt idx="3061">
                        <c:v>31/05/2023 14:14</c:v>
                      </c:pt>
                      <c:pt idx="3062">
                        <c:v>31/05/2023 14:15</c:v>
                      </c:pt>
                      <c:pt idx="3063">
                        <c:v>31/05/2023 14:15</c:v>
                      </c:pt>
                      <c:pt idx="3064">
                        <c:v>31/05/2023 14:15</c:v>
                      </c:pt>
                      <c:pt idx="3065">
                        <c:v>31/05/2023 14:15</c:v>
                      </c:pt>
                      <c:pt idx="3066">
                        <c:v>31/05/2023 14:15</c:v>
                      </c:pt>
                      <c:pt idx="3067">
                        <c:v>31/05/2023 14:15</c:v>
                      </c:pt>
                      <c:pt idx="3068">
                        <c:v>31/05/2023 14:15</c:v>
                      </c:pt>
                      <c:pt idx="3069">
                        <c:v>31/05/2023 14:15</c:v>
                      </c:pt>
                      <c:pt idx="3070">
                        <c:v>31/05/2023 14:15</c:v>
                      </c:pt>
                      <c:pt idx="3071">
                        <c:v>31/05/2023 14:15</c:v>
                      </c:pt>
                      <c:pt idx="3072">
                        <c:v>31/05/2023 14:15</c:v>
                      </c:pt>
                      <c:pt idx="3073">
                        <c:v>31/05/2023 14:15</c:v>
                      </c:pt>
                      <c:pt idx="3074">
                        <c:v>31/05/2023 14:15</c:v>
                      </c:pt>
                      <c:pt idx="3075">
                        <c:v>31/05/2023 14:15</c:v>
                      </c:pt>
                      <c:pt idx="3076">
                        <c:v>31/05/2023 14:15</c:v>
                      </c:pt>
                      <c:pt idx="3077">
                        <c:v>31/05/2023 14:15</c:v>
                      </c:pt>
                      <c:pt idx="3078">
                        <c:v>31/05/2023 14:15</c:v>
                      </c:pt>
                      <c:pt idx="3079">
                        <c:v>31/05/2023 14:15</c:v>
                      </c:pt>
                      <c:pt idx="3080">
                        <c:v>31/05/2023 14:15</c:v>
                      </c:pt>
                      <c:pt idx="3081">
                        <c:v>31/05/2023 14:15</c:v>
                      </c:pt>
                      <c:pt idx="3082">
                        <c:v>31/05/2023 14:15</c:v>
                      </c:pt>
                      <c:pt idx="3083">
                        <c:v>31/05/2023 14:15</c:v>
                      </c:pt>
                      <c:pt idx="3084">
                        <c:v>31/05/2023 14:15</c:v>
                      </c:pt>
                      <c:pt idx="3085">
                        <c:v>31/05/2023 14:15</c:v>
                      </c:pt>
                      <c:pt idx="3086">
                        <c:v>31/05/2023 14:15</c:v>
                      </c:pt>
                      <c:pt idx="3087">
                        <c:v>31/05/2023 14:15</c:v>
                      </c:pt>
                      <c:pt idx="3088">
                        <c:v>31/05/2023 14:15</c:v>
                      </c:pt>
                      <c:pt idx="3089">
                        <c:v>31/05/2023 14:15</c:v>
                      </c:pt>
                      <c:pt idx="3090">
                        <c:v>31/05/2023 14:15</c:v>
                      </c:pt>
                      <c:pt idx="3091">
                        <c:v>31/05/2023 14:15</c:v>
                      </c:pt>
                      <c:pt idx="3092">
                        <c:v>31/05/2023 14:15</c:v>
                      </c:pt>
                      <c:pt idx="3093">
                        <c:v>31/05/2023 14:15</c:v>
                      </c:pt>
                      <c:pt idx="3094">
                        <c:v>31/05/2023 14:15</c:v>
                      </c:pt>
                      <c:pt idx="3095">
                        <c:v>31/05/2023 14:15</c:v>
                      </c:pt>
                      <c:pt idx="3096">
                        <c:v>31/05/2023 14:15</c:v>
                      </c:pt>
                      <c:pt idx="3097">
                        <c:v>31/05/2023 14:15</c:v>
                      </c:pt>
                      <c:pt idx="3098">
                        <c:v>31/05/2023 14:15</c:v>
                      </c:pt>
                      <c:pt idx="3099">
                        <c:v>31/05/2023 14:15</c:v>
                      </c:pt>
                      <c:pt idx="3100">
                        <c:v>31/05/2023 14:15</c:v>
                      </c:pt>
                      <c:pt idx="3101">
                        <c:v>31/05/2023 14:15</c:v>
                      </c:pt>
                      <c:pt idx="3102">
                        <c:v>31/05/2023 14:15</c:v>
                      </c:pt>
                      <c:pt idx="3103">
                        <c:v>31/05/2023 14:15</c:v>
                      </c:pt>
                      <c:pt idx="3104">
                        <c:v>31/05/2023 14:15</c:v>
                      </c:pt>
                      <c:pt idx="3105">
                        <c:v>31/05/2023 14:15</c:v>
                      </c:pt>
                      <c:pt idx="3106">
                        <c:v>31/05/2023 14:15</c:v>
                      </c:pt>
                      <c:pt idx="3107">
                        <c:v>31/05/2023 14:15</c:v>
                      </c:pt>
                      <c:pt idx="3108">
                        <c:v>31/05/2023 14:15</c:v>
                      </c:pt>
                      <c:pt idx="3109">
                        <c:v>31/05/2023 14:15</c:v>
                      </c:pt>
                      <c:pt idx="3110">
                        <c:v>31/05/2023 14:15</c:v>
                      </c:pt>
                      <c:pt idx="3111">
                        <c:v>31/05/2023 14:15</c:v>
                      </c:pt>
                      <c:pt idx="3112">
                        <c:v>31/05/2023 14:15</c:v>
                      </c:pt>
                      <c:pt idx="3113">
                        <c:v>31/05/2023 14:15</c:v>
                      </c:pt>
                      <c:pt idx="3114">
                        <c:v>31/05/2023 14:15</c:v>
                      </c:pt>
                      <c:pt idx="3115">
                        <c:v>31/05/2023 14:15</c:v>
                      </c:pt>
                      <c:pt idx="3116">
                        <c:v>31/05/2023 14:15</c:v>
                      </c:pt>
                      <c:pt idx="3117">
                        <c:v>31/05/2023 14:15</c:v>
                      </c:pt>
                      <c:pt idx="3118">
                        <c:v>31/05/2023 14:15</c:v>
                      </c:pt>
                      <c:pt idx="3119">
                        <c:v>31/05/2023 14:15</c:v>
                      </c:pt>
                      <c:pt idx="3120">
                        <c:v>31/05/2023 14:15</c:v>
                      </c:pt>
                      <c:pt idx="3121">
                        <c:v>31/05/2023 14:16</c:v>
                      </c:pt>
                      <c:pt idx="3122">
                        <c:v>31/05/2023 14:16</c:v>
                      </c:pt>
                      <c:pt idx="3123">
                        <c:v>31/05/2023 14:16</c:v>
                      </c:pt>
                      <c:pt idx="3124">
                        <c:v>31/05/2023 14:16</c:v>
                      </c:pt>
                      <c:pt idx="3125">
                        <c:v>31/05/2023 14:16</c:v>
                      </c:pt>
                      <c:pt idx="3126">
                        <c:v>31/05/2023 14:16</c:v>
                      </c:pt>
                      <c:pt idx="3127">
                        <c:v>31/05/2023 14:16</c:v>
                      </c:pt>
                      <c:pt idx="3128">
                        <c:v>31/05/2023 14:16</c:v>
                      </c:pt>
                      <c:pt idx="3129">
                        <c:v>31/05/2023 14:16</c:v>
                      </c:pt>
                      <c:pt idx="3130">
                        <c:v>31/05/2023 14:16</c:v>
                      </c:pt>
                      <c:pt idx="3131">
                        <c:v>31/05/2023 14:16</c:v>
                      </c:pt>
                      <c:pt idx="3132">
                        <c:v>31/05/2023 14:16</c:v>
                      </c:pt>
                      <c:pt idx="3133">
                        <c:v>31/05/2023 14:16</c:v>
                      </c:pt>
                      <c:pt idx="3134">
                        <c:v>31/05/2023 14:16</c:v>
                      </c:pt>
                      <c:pt idx="3135">
                        <c:v>31/05/2023 14:16</c:v>
                      </c:pt>
                      <c:pt idx="3136">
                        <c:v>31/05/2023 14:16</c:v>
                      </c:pt>
                      <c:pt idx="3137">
                        <c:v>31/05/2023 14:16</c:v>
                      </c:pt>
                      <c:pt idx="3138">
                        <c:v>31/05/2023 14:16</c:v>
                      </c:pt>
                      <c:pt idx="3139">
                        <c:v>31/05/2023 14:16</c:v>
                      </c:pt>
                      <c:pt idx="3140">
                        <c:v>31/05/2023 14:16</c:v>
                      </c:pt>
                      <c:pt idx="3141">
                        <c:v>31/05/2023 14:16</c:v>
                      </c:pt>
                      <c:pt idx="3142">
                        <c:v>31/05/2023 14:16</c:v>
                      </c:pt>
                      <c:pt idx="3143">
                        <c:v>31/05/2023 14:16</c:v>
                      </c:pt>
                      <c:pt idx="3144">
                        <c:v>31/05/2023 14:16</c:v>
                      </c:pt>
                      <c:pt idx="3145">
                        <c:v>31/05/2023 14:16</c:v>
                      </c:pt>
                      <c:pt idx="3146">
                        <c:v>31/05/2023 14:16</c:v>
                      </c:pt>
                      <c:pt idx="3147">
                        <c:v>31/05/2023 14:16</c:v>
                      </c:pt>
                      <c:pt idx="3148">
                        <c:v>31/05/2023 14:16</c:v>
                      </c:pt>
                      <c:pt idx="3149">
                        <c:v>31/05/2023 14:16</c:v>
                      </c:pt>
                      <c:pt idx="3150">
                        <c:v>31/05/2023 14:16</c:v>
                      </c:pt>
                      <c:pt idx="3151">
                        <c:v>31/05/2023 14:16</c:v>
                      </c:pt>
                      <c:pt idx="3152">
                        <c:v>31/05/2023 14:16</c:v>
                      </c:pt>
                      <c:pt idx="3153">
                        <c:v>31/05/2023 14:16</c:v>
                      </c:pt>
                      <c:pt idx="3154">
                        <c:v>31/05/2023 14:16</c:v>
                      </c:pt>
                      <c:pt idx="3155">
                        <c:v>31/05/2023 14:16</c:v>
                      </c:pt>
                      <c:pt idx="3156">
                        <c:v>31/05/2023 14:16</c:v>
                      </c:pt>
                      <c:pt idx="3157">
                        <c:v>31/05/2023 14:16</c:v>
                      </c:pt>
                      <c:pt idx="3158">
                        <c:v>31/05/2023 14:16</c:v>
                      </c:pt>
                      <c:pt idx="3159">
                        <c:v>31/05/2023 14:16</c:v>
                      </c:pt>
                      <c:pt idx="3160">
                        <c:v>31/05/2023 14:16</c:v>
                      </c:pt>
                      <c:pt idx="3161">
                        <c:v>31/05/2023 14:16</c:v>
                      </c:pt>
                      <c:pt idx="3162">
                        <c:v>31/05/2023 14:16</c:v>
                      </c:pt>
                      <c:pt idx="3163">
                        <c:v>31/05/2023 14:16</c:v>
                      </c:pt>
                      <c:pt idx="3164">
                        <c:v>31/05/2023 14:16</c:v>
                      </c:pt>
                      <c:pt idx="3165">
                        <c:v>31/05/2023 14:16</c:v>
                      </c:pt>
                      <c:pt idx="3166">
                        <c:v>31/05/2023 14:16</c:v>
                      </c:pt>
                      <c:pt idx="3167">
                        <c:v>31/05/2023 14:16</c:v>
                      </c:pt>
                      <c:pt idx="3168">
                        <c:v>31/05/2023 14:16</c:v>
                      </c:pt>
                      <c:pt idx="3169">
                        <c:v>31/05/2023 14:16</c:v>
                      </c:pt>
                      <c:pt idx="3170">
                        <c:v>31/05/2023 14:16</c:v>
                      </c:pt>
                      <c:pt idx="3171">
                        <c:v>31/05/2023 14:16</c:v>
                      </c:pt>
                      <c:pt idx="3172">
                        <c:v>31/05/2023 14:16</c:v>
                      </c:pt>
                      <c:pt idx="3173">
                        <c:v>31/05/2023 14:16</c:v>
                      </c:pt>
                      <c:pt idx="3174">
                        <c:v>31/05/2023 14:16</c:v>
                      </c:pt>
                      <c:pt idx="3175">
                        <c:v>31/05/2023 14:16</c:v>
                      </c:pt>
                      <c:pt idx="3176">
                        <c:v>31/05/2023 14:16</c:v>
                      </c:pt>
                      <c:pt idx="3177">
                        <c:v>31/05/2023 14:16</c:v>
                      </c:pt>
                      <c:pt idx="3178">
                        <c:v>31/05/2023 14:16</c:v>
                      </c:pt>
                      <c:pt idx="3179">
                        <c:v>31/05/2023 14:16</c:v>
                      </c:pt>
                      <c:pt idx="3180">
                        <c:v>31/05/2023 14:16</c:v>
                      </c:pt>
                      <c:pt idx="3181">
                        <c:v>31/05/2023 14:17</c:v>
                      </c:pt>
                      <c:pt idx="3182">
                        <c:v>31/05/2023 14:17</c:v>
                      </c:pt>
                      <c:pt idx="3183">
                        <c:v>31/05/2023 14:17</c:v>
                      </c:pt>
                      <c:pt idx="3184">
                        <c:v>31/05/2023 14:17</c:v>
                      </c:pt>
                      <c:pt idx="3185">
                        <c:v>31/05/2023 14:17</c:v>
                      </c:pt>
                      <c:pt idx="3186">
                        <c:v>31/05/2023 14:17</c:v>
                      </c:pt>
                      <c:pt idx="3187">
                        <c:v>31/05/2023 14:17</c:v>
                      </c:pt>
                      <c:pt idx="3188">
                        <c:v>31/05/2023 14:17</c:v>
                      </c:pt>
                      <c:pt idx="3189">
                        <c:v>31/05/2023 14:17</c:v>
                      </c:pt>
                      <c:pt idx="3190">
                        <c:v>31/05/2023 14:17</c:v>
                      </c:pt>
                      <c:pt idx="3191">
                        <c:v>31/05/2023 14:17</c:v>
                      </c:pt>
                      <c:pt idx="3192">
                        <c:v>31/05/2023 14:17</c:v>
                      </c:pt>
                      <c:pt idx="3193">
                        <c:v>31/05/2023 14:17</c:v>
                      </c:pt>
                      <c:pt idx="3194">
                        <c:v>31/05/2023 14:17</c:v>
                      </c:pt>
                      <c:pt idx="3195">
                        <c:v>31/05/2023 14:17</c:v>
                      </c:pt>
                      <c:pt idx="3196">
                        <c:v>31/05/2023 14:17</c:v>
                      </c:pt>
                      <c:pt idx="3197">
                        <c:v>31/05/2023 14:17</c:v>
                      </c:pt>
                      <c:pt idx="3198">
                        <c:v>31/05/2023 14:17</c:v>
                      </c:pt>
                      <c:pt idx="3199">
                        <c:v>31/05/2023 14:17</c:v>
                      </c:pt>
                      <c:pt idx="3200">
                        <c:v>31/05/2023 14:17</c:v>
                      </c:pt>
                      <c:pt idx="3201">
                        <c:v>31/05/2023 14:17</c:v>
                      </c:pt>
                      <c:pt idx="3202">
                        <c:v>31/05/2023 14:17</c:v>
                      </c:pt>
                      <c:pt idx="3203">
                        <c:v>31/05/2023 14:17</c:v>
                      </c:pt>
                      <c:pt idx="3204">
                        <c:v>31/05/2023 14:17</c:v>
                      </c:pt>
                      <c:pt idx="3205">
                        <c:v>31/05/2023 14:17</c:v>
                      </c:pt>
                      <c:pt idx="3206">
                        <c:v>31/05/2023 14:17</c:v>
                      </c:pt>
                      <c:pt idx="3207">
                        <c:v>31/05/2023 14:17</c:v>
                      </c:pt>
                      <c:pt idx="3208">
                        <c:v>31/05/2023 14:17</c:v>
                      </c:pt>
                      <c:pt idx="3209">
                        <c:v>31/05/2023 14:17</c:v>
                      </c:pt>
                      <c:pt idx="3210">
                        <c:v>31/05/2023 14:17</c:v>
                      </c:pt>
                      <c:pt idx="3211">
                        <c:v>31/05/2023 14:17</c:v>
                      </c:pt>
                      <c:pt idx="3212">
                        <c:v>31/05/2023 14:17</c:v>
                      </c:pt>
                      <c:pt idx="3213">
                        <c:v>31/05/2023 14:17</c:v>
                      </c:pt>
                      <c:pt idx="3214">
                        <c:v>31/05/2023 14:17</c:v>
                      </c:pt>
                      <c:pt idx="3215">
                        <c:v>31/05/2023 14:17</c:v>
                      </c:pt>
                      <c:pt idx="3216">
                        <c:v>31/05/2023 14:17</c:v>
                      </c:pt>
                      <c:pt idx="3217">
                        <c:v>31/05/2023 14:17</c:v>
                      </c:pt>
                      <c:pt idx="3218">
                        <c:v>31/05/2023 14:17</c:v>
                      </c:pt>
                      <c:pt idx="3219">
                        <c:v>31/05/2023 14:17</c:v>
                      </c:pt>
                      <c:pt idx="3220">
                        <c:v>31/05/2023 14:17</c:v>
                      </c:pt>
                      <c:pt idx="3221">
                        <c:v>31/05/2023 14:17</c:v>
                      </c:pt>
                      <c:pt idx="3222">
                        <c:v>31/05/2023 14:17</c:v>
                      </c:pt>
                      <c:pt idx="3223">
                        <c:v>31/05/2023 14:17</c:v>
                      </c:pt>
                      <c:pt idx="3224">
                        <c:v>31/05/2023 14:17</c:v>
                      </c:pt>
                      <c:pt idx="3225">
                        <c:v>31/05/2023 14:17</c:v>
                      </c:pt>
                      <c:pt idx="3226">
                        <c:v>31/05/2023 14:17</c:v>
                      </c:pt>
                      <c:pt idx="3227">
                        <c:v>31/05/2023 14:17</c:v>
                      </c:pt>
                      <c:pt idx="3228">
                        <c:v>31/05/2023 14:17</c:v>
                      </c:pt>
                      <c:pt idx="3229">
                        <c:v>31/05/2023 14:17</c:v>
                      </c:pt>
                      <c:pt idx="3230">
                        <c:v>31/05/2023 14:17</c:v>
                      </c:pt>
                      <c:pt idx="3231">
                        <c:v>31/05/2023 14:17</c:v>
                      </c:pt>
                      <c:pt idx="3232">
                        <c:v>31/05/2023 14:17</c:v>
                      </c:pt>
                      <c:pt idx="3233">
                        <c:v>31/05/2023 14:17</c:v>
                      </c:pt>
                      <c:pt idx="3234">
                        <c:v>31/05/2023 14:17</c:v>
                      </c:pt>
                      <c:pt idx="3235">
                        <c:v>31/05/2023 14:17</c:v>
                      </c:pt>
                      <c:pt idx="3236">
                        <c:v>31/05/2023 14:17</c:v>
                      </c:pt>
                      <c:pt idx="3237">
                        <c:v>31/05/2023 14:17</c:v>
                      </c:pt>
                      <c:pt idx="3238">
                        <c:v>31/05/2023 14:17</c:v>
                      </c:pt>
                      <c:pt idx="3239">
                        <c:v>31/05/2023 14:17</c:v>
                      </c:pt>
                      <c:pt idx="3240">
                        <c:v>31/05/2023 14:18</c:v>
                      </c:pt>
                      <c:pt idx="3241">
                        <c:v>31/05/2023 14:18</c:v>
                      </c:pt>
                      <c:pt idx="3242">
                        <c:v>31/05/2023 14:18</c:v>
                      </c:pt>
                      <c:pt idx="3243">
                        <c:v>31/05/2023 14:18</c:v>
                      </c:pt>
                      <c:pt idx="3244">
                        <c:v>31/05/2023 14:18</c:v>
                      </c:pt>
                      <c:pt idx="3245">
                        <c:v>31/05/2023 14:18</c:v>
                      </c:pt>
                      <c:pt idx="3246">
                        <c:v>31/05/2023 14:18</c:v>
                      </c:pt>
                      <c:pt idx="3247">
                        <c:v>31/05/2023 14:18</c:v>
                      </c:pt>
                      <c:pt idx="3248">
                        <c:v>31/05/2023 14:18</c:v>
                      </c:pt>
                      <c:pt idx="3249">
                        <c:v>31/05/2023 14:18</c:v>
                      </c:pt>
                      <c:pt idx="3250">
                        <c:v>31/05/2023 14:18</c:v>
                      </c:pt>
                      <c:pt idx="3251">
                        <c:v>31/05/2023 14:18</c:v>
                      </c:pt>
                      <c:pt idx="3252">
                        <c:v>31/05/2023 14:18</c:v>
                      </c:pt>
                      <c:pt idx="3253">
                        <c:v>31/05/2023 14:18</c:v>
                      </c:pt>
                      <c:pt idx="3254">
                        <c:v>31/05/2023 14:18</c:v>
                      </c:pt>
                      <c:pt idx="3255">
                        <c:v>31/05/2023 14:18</c:v>
                      </c:pt>
                      <c:pt idx="3256">
                        <c:v>31/05/2023 14:18</c:v>
                      </c:pt>
                      <c:pt idx="3257">
                        <c:v>31/05/2023 14:18</c:v>
                      </c:pt>
                      <c:pt idx="3258">
                        <c:v>31/05/2023 14:18</c:v>
                      </c:pt>
                      <c:pt idx="3259">
                        <c:v>31/05/2023 14:18</c:v>
                      </c:pt>
                      <c:pt idx="3260">
                        <c:v>31/05/2023 14:18</c:v>
                      </c:pt>
                      <c:pt idx="3261">
                        <c:v>31/05/2023 14:18</c:v>
                      </c:pt>
                      <c:pt idx="3262">
                        <c:v>31/05/2023 14:18</c:v>
                      </c:pt>
                      <c:pt idx="3263">
                        <c:v>31/05/2023 14:18</c:v>
                      </c:pt>
                      <c:pt idx="3264">
                        <c:v>31/05/2023 14:18</c:v>
                      </c:pt>
                      <c:pt idx="3265">
                        <c:v>31/05/2023 14:18</c:v>
                      </c:pt>
                      <c:pt idx="3266">
                        <c:v>31/05/2023 14:18</c:v>
                      </c:pt>
                      <c:pt idx="3267">
                        <c:v>31/05/2023 14:18</c:v>
                      </c:pt>
                      <c:pt idx="3268">
                        <c:v>31/05/2023 14:18</c:v>
                      </c:pt>
                      <c:pt idx="3269">
                        <c:v>31/05/2023 14:18</c:v>
                      </c:pt>
                      <c:pt idx="3270">
                        <c:v>31/05/2023 14:18</c:v>
                      </c:pt>
                      <c:pt idx="3271">
                        <c:v>31/05/2023 14:18</c:v>
                      </c:pt>
                      <c:pt idx="3272">
                        <c:v>31/05/2023 14:18</c:v>
                      </c:pt>
                      <c:pt idx="3273">
                        <c:v>31/05/2023 14:18</c:v>
                      </c:pt>
                      <c:pt idx="3274">
                        <c:v>31/05/2023 14:18</c:v>
                      </c:pt>
                      <c:pt idx="3275">
                        <c:v>31/05/2023 14:18</c:v>
                      </c:pt>
                      <c:pt idx="3276">
                        <c:v>31/05/2023 14:18</c:v>
                      </c:pt>
                      <c:pt idx="3277">
                        <c:v>31/05/2023 14:18</c:v>
                      </c:pt>
                      <c:pt idx="3278">
                        <c:v>31/05/2023 14:18</c:v>
                      </c:pt>
                      <c:pt idx="3279">
                        <c:v>31/05/2023 14:18</c:v>
                      </c:pt>
                      <c:pt idx="3280">
                        <c:v>31/05/2023 14:18</c:v>
                      </c:pt>
                      <c:pt idx="3281">
                        <c:v>31/05/2023 14:18</c:v>
                      </c:pt>
                      <c:pt idx="3282">
                        <c:v>31/05/2023 14:18</c:v>
                      </c:pt>
                      <c:pt idx="3283">
                        <c:v>31/05/2023 14:18</c:v>
                      </c:pt>
                      <c:pt idx="3284">
                        <c:v>31/05/2023 14:18</c:v>
                      </c:pt>
                      <c:pt idx="3285">
                        <c:v>31/05/2023 14:18</c:v>
                      </c:pt>
                      <c:pt idx="3286">
                        <c:v>31/05/2023 14:18</c:v>
                      </c:pt>
                      <c:pt idx="3287">
                        <c:v>31/05/2023 14:18</c:v>
                      </c:pt>
                      <c:pt idx="3288">
                        <c:v>31/05/2023 14:18</c:v>
                      </c:pt>
                      <c:pt idx="3289">
                        <c:v>31/05/2023 14:18</c:v>
                      </c:pt>
                      <c:pt idx="3290">
                        <c:v>31/05/2023 14:18</c:v>
                      </c:pt>
                      <c:pt idx="3291">
                        <c:v>31/05/2023 14:18</c:v>
                      </c:pt>
                      <c:pt idx="3292">
                        <c:v>31/05/2023 14:18</c:v>
                      </c:pt>
                      <c:pt idx="3293">
                        <c:v>31/05/2023 14:18</c:v>
                      </c:pt>
                      <c:pt idx="3294">
                        <c:v>31/05/2023 14:18</c:v>
                      </c:pt>
                      <c:pt idx="3295">
                        <c:v>31/05/2023 14:18</c:v>
                      </c:pt>
                      <c:pt idx="3296">
                        <c:v>31/05/2023 14:18</c:v>
                      </c:pt>
                      <c:pt idx="3297">
                        <c:v>31/05/2023 14:18</c:v>
                      </c:pt>
                      <c:pt idx="3298">
                        <c:v>31/05/2023 14:18</c:v>
                      </c:pt>
                      <c:pt idx="3299">
                        <c:v>31/05/2023 14:18</c:v>
                      </c:pt>
                      <c:pt idx="3300">
                        <c:v>31/05/2023 14:19</c:v>
                      </c:pt>
                      <c:pt idx="3301">
                        <c:v>31/05/2023 14:19</c:v>
                      </c:pt>
                      <c:pt idx="3302">
                        <c:v>31/05/2023 14:19</c:v>
                      </c:pt>
                      <c:pt idx="3303">
                        <c:v>31/05/2023 14:19</c:v>
                      </c:pt>
                      <c:pt idx="3304">
                        <c:v>31/05/2023 14:19</c:v>
                      </c:pt>
                      <c:pt idx="3305">
                        <c:v>31/05/2023 14:19</c:v>
                      </c:pt>
                      <c:pt idx="3306">
                        <c:v>31/05/2023 14:19</c:v>
                      </c:pt>
                      <c:pt idx="3307">
                        <c:v>31/05/2023 14:19</c:v>
                      </c:pt>
                      <c:pt idx="3308">
                        <c:v>31/05/2023 14:19</c:v>
                      </c:pt>
                      <c:pt idx="3309">
                        <c:v>31/05/2023 14:19</c:v>
                      </c:pt>
                      <c:pt idx="3310">
                        <c:v>31/05/2023 14:19</c:v>
                      </c:pt>
                      <c:pt idx="3311">
                        <c:v>31/05/2023 14:19</c:v>
                      </c:pt>
                      <c:pt idx="3312">
                        <c:v>31/05/2023 14:19</c:v>
                      </c:pt>
                      <c:pt idx="3313">
                        <c:v>31/05/2023 14:19</c:v>
                      </c:pt>
                      <c:pt idx="3314">
                        <c:v>31/05/2023 14:19</c:v>
                      </c:pt>
                      <c:pt idx="3315">
                        <c:v>31/05/2023 14:19</c:v>
                      </c:pt>
                      <c:pt idx="3316">
                        <c:v>31/05/2023 14:19</c:v>
                      </c:pt>
                      <c:pt idx="3317">
                        <c:v>31/05/2023 14:19</c:v>
                      </c:pt>
                      <c:pt idx="3318">
                        <c:v>31/05/2023 14:19</c:v>
                      </c:pt>
                      <c:pt idx="3319">
                        <c:v>31/05/2023 14:19</c:v>
                      </c:pt>
                      <c:pt idx="3320">
                        <c:v>31/05/2023 14:19</c:v>
                      </c:pt>
                      <c:pt idx="3321">
                        <c:v>31/05/2023 14:19</c:v>
                      </c:pt>
                      <c:pt idx="3322">
                        <c:v>31/05/2023 14:19</c:v>
                      </c:pt>
                      <c:pt idx="3323">
                        <c:v>31/05/2023 14:19</c:v>
                      </c:pt>
                      <c:pt idx="3324">
                        <c:v>31/05/2023 14:19</c:v>
                      </c:pt>
                      <c:pt idx="3325">
                        <c:v>31/05/2023 14:19</c:v>
                      </c:pt>
                      <c:pt idx="3326">
                        <c:v>31/05/2023 14:19</c:v>
                      </c:pt>
                      <c:pt idx="3327">
                        <c:v>31/05/2023 14:19</c:v>
                      </c:pt>
                      <c:pt idx="3328">
                        <c:v>31/05/2023 14:19</c:v>
                      </c:pt>
                      <c:pt idx="3329">
                        <c:v>31/05/2023 14:19</c:v>
                      </c:pt>
                      <c:pt idx="3330">
                        <c:v>31/05/2023 14:19</c:v>
                      </c:pt>
                      <c:pt idx="3331">
                        <c:v>31/05/2023 14:19</c:v>
                      </c:pt>
                      <c:pt idx="3332">
                        <c:v>31/05/2023 14:19</c:v>
                      </c:pt>
                      <c:pt idx="3333">
                        <c:v>31/05/2023 14:19</c:v>
                      </c:pt>
                      <c:pt idx="3334">
                        <c:v>31/05/2023 14:19</c:v>
                      </c:pt>
                      <c:pt idx="3335">
                        <c:v>31/05/2023 14:19</c:v>
                      </c:pt>
                      <c:pt idx="3336">
                        <c:v>31/05/2023 14:19</c:v>
                      </c:pt>
                      <c:pt idx="3337">
                        <c:v>31/05/2023 14:19</c:v>
                      </c:pt>
                      <c:pt idx="3338">
                        <c:v>31/05/2023 14:19</c:v>
                      </c:pt>
                      <c:pt idx="3339">
                        <c:v>31/05/2023 14:19</c:v>
                      </c:pt>
                      <c:pt idx="3340">
                        <c:v>31/05/2023 14:19</c:v>
                      </c:pt>
                      <c:pt idx="3341">
                        <c:v>31/05/2023 14:19</c:v>
                      </c:pt>
                      <c:pt idx="3342">
                        <c:v>31/05/2023 14:19</c:v>
                      </c:pt>
                      <c:pt idx="3343">
                        <c:v>31/05/2023 14:19</c:v>
                      </c:pt>
                      <c:pt idx="3344">
                        <c:v>31/05/2023 14:19</c:v>
                      </c:pt>
                      <c:pt idx="3345">
                        <c:v>31/05/2023 14:19</c:v>
                      </c:pt>
                      <c:pt idx="3346">
                        <c:v>31/05/2023 14:19</c:v>
                      </c:pt>
                      <c:pt idx="3347">
                        <c:v>31/05/2023 14:19</c:v>
                      </c:pt>
                      <c:pt idx="3348">
                        <c:v>31/05/2023 14:19</c:v>
                      </c:pt>
                      <c:pt idx="3349">
                        <c:v>31/05/2023 14:19</c:v>
                      </c:pt>
                      <c:pt idx="3350">
                        <c:v>31/05/2023 14:19</c:v>
                      </c:pt>
                      <c:pt idx="3351">
                        <c:v>31/05/2023 14:19</c:v>
                      </c:pt>
                      <c:pt idx="3352">
                        <c:v>31/05/2023 14:19</c:v>
                      </c:pt>
                      <c:pt idx="3353">
                        <c:v>31/05/2023 14:19</c:v>
                      </c:pt>
                      <c:pt idx="3354">
                        <c:v>31/05/2023 14:19</c:v>
                      </c:pt>
                      <c:pt idx="3355">
                        <c:v>31/05/2023 14:19</c:v>
                      </c:pt>
                      <c:pt idx="3356">
                        <c:v>31/05/2023 14:19</c:v>
                      </c:pt>
                      <c:pt idx="3357">
                        <c:v>31/05/2023 14:19</c:v>
                      </c:pt>
                      <c:pt idx="3358">
                        <c:v>31/05/2023 14:19</c:v>
                      </c:pt>
                      <c:pt idx="3359">
                        <c:v>31/05/2023 14:20</c:v>
                      </c:pt>
                      <c:pt idx="3360">
                        <c:v>31/05/2023 14:20</c:v>
                      </c:pt>
                      <c:pt idx="3361">
                        <c:v>31/05/2023 14:20</c:v>
                      </c:pt>
                      <c:pt idx="3362">
                        <c:v>31/05/2023 14:20</c:v>
                      </c:pt>
                      <c:pt idx="3363">
                        <c:v>31/05/2023 14:20</c:v>
                      </c:pt>
                      <c:pt idx="3364">
                        <c:v>31/05/2023 14:20</c:v>
                      </c:pt>
                      <c:pt idx="3365">
                        <c:v>31/05/2023 14:20</c:v>
                      </c:pt>
                      <c:pt idx="3366">
                        <c:v>31/05/2023 14:20</c:v>
                      </c:pt>
                      <c:pt idx="3367">
                        <c:v>31/05/2023 14:20</c:v>
                      </c:pt>
                      <c:pt idx="3368">
                        <c:v>31/05/2023 14:20</c:v>
                      </c:pt>
                      <c:pt idx="3369">
                        <c:v>31/05/2023 14:20</c:v>
                      </c:pt>
                      <c:pt idx="3370">
                        <c:v>31/05/2023 14:20</c:v>
                      </c:pt>
                      <c:pt idx="3371">
                        <c:v>31/05/2023 14:20</c:v>
                      </c:pt>
                      <c:pt idx="3372">
                        <c:v>31/05/2023 14:20</c:v>
                      </c:pt>
                      <c:pt idx="3373">
                        <c:v>31/05/2023 14:20</c:v>
                      </c:pt>
                      <c:pt idx="3374">
                        <c:v>31/05/2023 14:20</c:v>
                      </c:pt>
                      <c:pt idx="3375">
                        <c:v>31/05/2023 14:20</c:v>
                      </c:pt>
                      <c:pt idx="3376">
                        <c:v>31/05/2023 14:20</c:v>
                      </c:pt>
                      <c:pt idx="3377">
                        <c:v>31/05/2023 14:20</c:v>
                      </c:pt>
                      <c:pt idx="3378">
                        <c:v>31/05/2023 14:20</c:v>
                      </c:pt>
                      <c:pt idx="3379">
                        <c:v>31/05/2023 14:20</c:v>
                      </c:pt>
                      <c:pt idx="3380">
                        <c:v>31/05/2023 14:20</c:v>
                      </c:pt>
                      <c:pt idx="3381">
                        <c:v>31/05/2023 14:20</c:v>
                      </c:pt>
                      <c:pt idx="3382">
                        <c:v>31/05/2023 14:20</c:v>
                      </c:pt>
                      <c:pt idx="3383">
                        <c:v>31/05/2023 14:20</c:v>
                      </c:pt>
                      <c:pt idx="3384">
                        <c:v>31/05/2023 14:20</c:v>
                      </c:pt>
                      <c:pt idx="3385">
                        <c:v>31/05/2023 14:20</c:v>
                      </c:pt>
                      <c:pt idx="3386">
                        <c:v>31/05/2023 14:20</c:v>
                      </c:pt>
                      <c:pt idx="3387">
                        <c:v>31/05/2023 14:20</c:v>
                      </c:pt>
                      <c:pt idx="3388">
                        <c:v>31/05/2023 14:20</c:v>
                      </c:pt>
                      <c:pt idx="3389">
                        <c:v>31/05/2023 14:20</c:v>
                      </c:pt>
                      <c:pt idx="3390">
                        <c:v>31/05/2023 14:20</c:v>
                      </c:pt>
                      <c:pt idx="3391">
                        <c:v>31/05/2023 14:20</c:v>
                      </c:pt>
                      <c:pt idx="3392">
                        <c:v>31/05/2023 14:20</c:v>
                      </c:pt>
                      <c:pt idx="3393">
                        <c:v>31/05/2023 14:20</c:v>
                      </c:pt>
                      <c:pt idx="3394">
                        <c:v>31/05/2023 14:20</c:v>
                      </c:pt>
                      <c:pt idx="3395">
                        <c:v>31/05/2023 14:20</c:v>
                      </c:pt>
                      <c:pt idx="3396">
                        <c:v>31/05/2023 14:20</c:v>
                      </c:pt>
                      <c:pt idx="3397">
                        <c:v>31/05/2023 14:20</c:v>
                      </c:pt>
                      <c:pt idx="3398">
                        <c:v>31/05/2023 14:20</c:v>
                      </c:pt>
                      <c:pt idx="3399">
                        <c:v>31/05/2023 14:20</c:v>
                      </c:pt>
                      <c:pt idx="3400">
                        <c:v>31/05/2023 14:20</c:v>
                      </c:pt>
                      <c:pt idx="3401">
                        <c:v>31/05/2023 14:20</c:v>
                      </c:pt>
                      <c:pt idx="3402">
                        <c:v>31/05/2023 14:20</c:v>
                      </c:pt>
                      <c:pt idx="3403">
                        <c:v>31/05/2023 14:20</c:v>
                      </c:pt>
                      <c:pt idx="3404">
                        <c:v>31/05/2023 14:20</c:v>
                      </c:pt>
                      <c:pt idx="3405">
                        <c:v>31/05/2023 14:20</c:v>
                      </c:pt>
                      <c:pt idx="3406">
                        <c:v>31/05/2023 14:20</c:v>
                      </c:pt>
                      <c:pt idx="3407">
                        <c:v>31/05/2023 14:20</c:v>
                      </c:pt>
                      <c:pt idx="3408">
                        <c:v>31/05/2023 14:20</c:v>
                      </c:pt>
                      <c:pt idx="3409">
                        <c:v>31/05/2023 14:20</c:v>
                      </c:pt>
                      <c:pt idx="3410">
                        <c:v>31/05/2023 14:20</c:v>
                      </c:pt>
                      <c:pt idx="3411">
                        <c:v>31/05/2023 14:20</c:v>
                      </c:pt>
                      <c:pt idx="3412">
                        <c:v>31/05/2023 14:20</c:v>
                      </c:pt>
                      <c:pt idx="3413">
                        <c:v>31/05/2023 14:20</c:v>
                      </c:pt>
                      <c:pt idx="3414">
                        <c:v>31/05/2023 14:20</c:v>
                      </c:pt>
                      <c:pt idx="3415">
                        <c:v>31/05/2023 14:20</c:v>
                      </c:pt>
                      <c:pt idx="3416">
                        <c:v>31/05/2023 14:20</c:v>
                      </c:pt>
                      <c:pt idx="3417">
                        <c:v>31/05/2023 14:20</c:v>
                      </c:pt>
                      <c:pt idx="3418">
                        <c:v>31/05/2023 14:20</c:v>
                      </c:pt>
                      <c:pt idx="3419">
                        <c:v>31/05/2023 14:21</c:v>
                      </c:pt>
                      <c:pt idx="3420">
                        <c:v>31/05/2023 14:21</c:v>
                      </c:pt>
                      <c:pt idx="3421">
                        <c:v>31/05/2023 14:21</c:v>
                      </c:pt>
                      <c:pt idx="3422">
                        <c:v>31/05/2023 14:21</c:v>
                      </c:pt>
                      <c:pt idx="3423">
                        <c:v>31/05/2023 14:21</c:v>
                      </c:pt>
                      <c:pt idx="3424">
                        <c:v>31/05/2023 14:21</c:v>
                      </c:pt>
                      <c:pt idx="3425">
                        <c:v>31/05/2023 14:21</c:v>
                      </c:pt>
                      <c:pt idx="3426">
                        <c:v>31/05/2023 14:21</c:v>
                      </c:pt>
                      <c:pt idx="3427">
                        <c:v>31/05/2023 14:21</c:v>
                      </c:pt>
                      <c:pt idx="3428">
                        <c:v>31/05/2023 14:21</c:v>
                      </c:pt>
                      <c:pt idx="3429">
                        <c:v>31/05/2023 14:21</c:v>
                      </c:pt>
                      <c:pt idx="3430">
                        <c:v>31/05/2023 14:21</c:v>
                      </c:pt>
                      <c:pt idx="3431">
                        <c:v>31/05/2023 14:21</c:v>
                      </c:pt>
                      <c:pt idx="3432">
                        <c:v>31/05/2023 14:21</c:v>
                      </c:pt>
                      <c:pt idx="3433">
                        <c:v>31/05/2023 14:21</c:v>
                      </c:pt>
                      <c:pt idx="3434">
                        <c:v>31/05/2023 14:21</c:v>
                      </c:pt>
                      <c:pt idx="3435">
                        <c:v>31/05/2023 14:21</c:v>
                      </c:pt>
                      <c:pt idx="3436">
                        <c:v>31/05/2023 14:21</c:v>
                      </c:pt>
                      <c:pt idx="3437">
                        <c:v>31/05/2023 14:21</c:v>
                      </c:pt>
                      <c:pt idx="3438">
                        <c:v>31/05/2023 14:21</c:v>
                      </c:pt>
                      <c:pt idx="3439">
                        <c:v>31/05/2023 14:21</c:v>
                      </c:pt>
                      <c:pt idx="3440">
                        <c:v>31/05/2023 14:21</c:v>
                      </c:pt>
                      <c:pt idx="3441">
                        <c:v>31/05/2023 14:21</c:v>
                      </c:pt>
                      <c:pt idx="3442">
                        <c:v>31/05/2023 14:21</c:v>
                      </c:pt>
                      <c:pt idx="3443">
                        <c:v>31/05/2023 14:21</c:v>
                      </c:pt>
                      <c:pt idx="3444">
                        <c:v>31/05/2023 14:21</c:v>
                      </c:pt>
                      <c:pt idx="3445">
                        <c:v>31/05/2023 14:21</c:v>
                      </c:pt>
                      <c:pt idx="3446">
                        <c:v>31/05/2023 14:21</c:v>
                      </c:pt>
                      <c:pt idx="3447">
                        <c:v>31/05/2023 14:21</c:v>
                      </c:pt>
                      <c:pt idx="3448">
                        <c:v>31/05/2023 14:21</c:v>
                      </c:pt>
                      <c:pt idx="3449">
                        <c:v>31/05/2023 14:21</c:v>
                      </c:pt>
                      <c:pt idx="3450">
                        <c:v>31/05/2023 14:21</c:v>
                      </c:pt>
                      <c:pt idx="3451">
                        <c:v>31/05/2023 14:21</c:v>
                      </c:pt>
                      <c:pt idx="3452">
                        <c:v>31/05/2023 14:21</c:v>
                      </c:pt>
                      <c:pt idx="3453">
                        <c:v>31/05/2023 14:21</c:v>
                      </c:pt>
                      <c:pt idx="3454">
                        <c:v>31/05/2023 14:21</c:v>
                      </c:pt>
                      <c:pt idx="3455">
                        <c:v>31/05/2023 14:21</c:v>
                      </c:pt>
                      <c:pt idx="3456">
                        <c:v>31/05/2023 14:21</c:v>
                      </c:pt>
                      <c:pt idx="3457">
                        <c:v>31/05/2023 14:21</c:v>
                      </c:pt>
                      <c:pt idx="3458">
                        <c:v>31/05/2023 14:21</c:v>
                      </c:pt>
                      <c:pt idx="3459">
                        <c:v>31/05/2023 14:21</c:v>
                      </c:pt>
                      <c:pt idx="3460">
                        <c:v>31/05/2023 14:21</c:v>
                      </c:pt>
                      <c:pt idx="3461">
                        <c:v>31/05/2023 14:21</c:v>
                      </c:pt>
                      <c:pt idx="3462">
                        <c:v>31/05/2023 14:21</c:v>
                      </c:pt>
                      <c:pt idx="3463">
                        <c:v>31/05/2023 14:21</c:v>
                      </c:pt>
                      <c:pt idx="3464">
                        <c:v>31/05/2023 14:21</c:v>
                      </c:pt>
                      <c:pt idx="3465">
                        <c:v>31/05/2023 14:21</c:v>
                      </c:pt>
                      <c:pt idx="3466">
                        <c:v>31/05/2023 14:21</c:v>
                      </c:pt>
                      <c:pt idx="3467">
                        <c:v>31/05/2023 14:21</c:v>
                      </c:pt>
                      <c:pt idx="3468">
                        <c:v>31/05/2023 14:21</c:v>
                      </c:pt>
                      <c:pt idx="3469">
                        <c:v>31/05/2023 14:21</c:v>
                      </c:pt>
                      <c:pt idx="3470">
                        <c:v>31/05/2023 14:21</c:v>
                      </c:pt>
                      <c:pt idx="3471">
                        <c:v>31/05/2023 14:21</c:v>
                      </c:pt>
                      <c:pt idx="3472">
                        <c:v>31/05/2023 14:21</c:v>
                      </c:pt>
                      <c:pt idx="3473">
                        <c:v>31/05/2023 14:21</c:v>
                      </c:pt>
                      <c:pt idx="3474">
                        <c:v>31/05/2023 14:21</c:v>
                      </c:pt>
                      <c:pt idx="3475">
                        <c:v>31/05/2023 14:21</c:v>
                      </c:pt>
                      <c:pt idx="3476">
                        <c:v>31/05/2023 14:21</c:v>
                      </c:pt>
                      <c:pt idx="3477">
                        <c:v>31/05/2023 14:21</c:v>
                      </c:pt>
                      <c:pt idx="3478">
                        <c:v>31/05/2023 14:21</c:v>
                      </c:pt>
                      <c:pt idx="3479">
                        <c:v>31/05/2023 14:22</c:v>
                      </c:pt>
                      <c:pt idx="3480">
                        <c:v>31/05/2023 14:22</c:v>
                      </c:pt>
                      <c:pt idx="3481">
                        <c:v>31/05/2023 14:22</c:v>
                      </c:pt>
                      <c:pt idx="3482">
                        <c:v>31/05/2023 14:22</c:v>
                      </c:pt>
                      <c:pt idx="3483">
                        <c:v>31/05/2023 14:22</c:v>
                      </c:pt>
                      <c:pt idx="3484">
                        <c:v>31/05/2023 14:22</c:v>
                      </c:pt>
                      <c:pt idx="3485">
                        <c:v>31/05/2023 14:22</c:v>
                      </c:pt>
                      <c:pt idx="3486">
                        <c:v>31/05/2023 14:22</c:v>
                      </c:pt>
                      <c:pt idx="3487">
                        <c:v>31/05/2023 14:22</c:v>
                      </c:pt>
                      <c:pt idx="3488">
                        <c:v>31/05/2023 14:22</c:v>
                      </c:pt>
                      <c:pt idx="3489">
                        <c:v>31/05/2023 14:22</c:v>
                      </c:pt>
                      <c:pt idx="3490">
                        <c:v>31/05/2023 14:22</c:v>
                      </c:pt>
                      <c:pt idx="3491">
                        <c:v>31/05/2023 14:22</c:v>
                      </c:pt>
                      <c:pt idx="3492">
                        <c:v>31/05/2023 14:22</c:v>
                      </c:pt>
                      <c:pt idx="3493">
                        <c:v>31/05/2023 14:22</c:v>
                      </c:pt>
                      <c:pt idx="3494">
                        <c:v>31/05/2023 14:22</c:v>
                      </c:pt>
                      <c:pt idx="3495">
                        <c:v>31/05/2023 14:22</c:v>
                      </c:pt>
                      <c:pt idx="3496">
                        <c:v>31/05/2023 14:22</c:v>
                      </c:pt>
                      <c:pt idx="3497">
                        <c:v>31/05/2023 14:22</c:v>
                      </c:pt>
                      <c:pt idx="3498">
                        <c:v>31/05/2023 14:22</c:v>
                      </c:pt>
                      <c:pt idx="3499">
                        <c:v>31/05/2023 14:22</c:v>
                      </c:pt>
                      <c:pt idx="3500">
                        <c:v>31/05/2023 14:22</c:v>
                      </c:pt>
                      <c:pt idx="3501">
                        <c:v>31/05/2023 14:22</c:v>
                      </c:pt>
                      <c:pt idx="3502">
                        <c:v>31/05/2023 14:22</c:v>
                      </c:pt>
                      <c:pt idx="3503">
                        <c:v>31/05/2023 14:22</c:v>
                      </c:pt>
                      <c:pt idx="3504">
                        <c:v>31/05/2023 14:22</c:v>
                      </c:pt>
                      <c:pt idx="3505">
                        <c:v>31/05/2023 14:22</c:v>
                      </c:pt>
                      <c:pt idx="3506">
                        <c:v>31/05/2023 14:22</c:v>
                      </c:pt>
                      <c:pt idx="3507">
                        <c:v>31/05/2023 14:22</c:v>
                      </c:pt>
                      <c:pt idx="3508">
                        <c:v>31/05/2023 14:22</c:v>
                      </c:pt>
                      <c:pt idx="3509">
                        <c:v>31/05/2023 14:22</c:v>
                      </c:pt>
                      <c:pt idx="3510">
                        <c:v>31/05/2023 14:22</c:v>
                      </c:pt>
                      <c:pt idx="3511">
                        <c:v>31/05/2023 14:22</c:v>
                      </c:pt>
                      <c:pt idx="3512">
                        <c:v>31/05/2023 14:22</c:v>
                      </c:pt>
                      <c:pt idx="3513">
                        <c:v>31/05/2023 14:22</c:v>
                      </c:pt>
                      <c:pt idx="3514">
                        <c:v>31/05/2023 14:22</c:v>
                      </c:pt>
                      <c:pt idx="3515">
                        <c:v>31/05/2023 14:22</c:v>
                      </c:pt>
                      <c:pt idx="3516">
                        <c:v>31/05/2023 14:22</c:v>
                      </c:pt>
                      <c:pt idx="3517">
                        <c:v>31/05/2023 14:22</c:v>
                      </c:pt>
                      <c:pt idx="3518">
                        <c:v>31/05/2023 14:22</c:v>
                      </c:pt>
                      <c:pt idx="3519">
                        <c:v>31/05/2023 14:22</c:v>
                      </c:pt>
                      <c:pt idx="3520">
                        <c:v>31/05/2023 14:22</c:v>
                      </c:pt>
                      <c:pt idx="3521">
                        <c:v>31/05/2023 14:22</c:v>
                      </c:pt>
                      <c:pt idx="3522">
                        <c:v>31/05/2023 14:22</c:v>
                      </c:pt>
                      <c:pt idx="3523">
                        <c:v>31/05/2023 14:22</c:v>
                      </c:pt>
                      <c:pt idx="3524">
                        <c:v>31/05/2023 14:22</c:v>
                      </c:pt>
                      <c:pt idx="3525">
                        <c:v>31/05/2023 14:22</c:v>
                      </c:pt>
                      <c:pt idx="3526">
                        <c:v>31/05/2023 14:22</c:v>
                      </c:pt>
                      <c:pt idx="3527">
                        <c:v>31/05/2023 14:22</c:v>
                      </c:pt>
                      <c:pt idx="3528">
                        <c:v>31/05/2023 14:22</c:v>
                      </c:pt>
                      <c:pt idx="3529">
                        <c:v>31/05/2023 14:22</c:v>
                      </c:pt>
                      <c:pt idx="3530">
                        <c:v>31/05/2023 14:22</c:v>
                      </c:pt>
                      <c:pt idx="3531">
                        <c:v>31/05/2023 14:22</c:v>
                      </c:pt>
                      <c:pt idx="3532">
                        <c:v>31/05/2023 14:22</c:v>
                      </c:pt>
                      <c:pt idx="3533">
                        <c:v>31/05/2023 14:22</c:v>
                      </c:pt>
                      <c:pt idx="3534">
                        <c:v>31/05/2023 14:22</c:v>
                      </c:pt>
                      <c:pt idx="3535">
                        <c:v>31/05/2023 14:22</c:v>
                      </c:pt>
                      <c:pt idx="3536">
                        <c:v>31/05/2023 14:22</c:v>
                      </c:pt>
                      <c:pt idx="3537">
                        <c:v>31/05/2023 14:22</c:v>
                      </c:pt>
                      <c:pt idx="3538">
                        <c:v>31/05/2023 14:23</c:v>
                      </c:pt>
                      <c:pt idx="3539">
                        <c:v>31/05/2023 14:23</c:v>
                      </c:pt>
                      <c:pt idx="3540">
                        <c:v>31/05/2023 14:23</c:v>
                      </c:pt>
                      <c:pt idx="3541">
                        <c:v>31/05/2023 14:23</c:v>
                      </c:pt>
                      <c:pt idx="3542">
                        <c:v>31/05/2023 14:23</c:v>
                      </c:pt>
                      <c:pt idx="3543">
                        <c:v>31/05/2023 14:23</c:v>
                      </c:pt>
                      <c:pt idx="3544">
                        <c:v>31/05/2023 14:23</c:v>
                      </c:pt>
                      <c:pt idx="3545">
                        <c:v>31/05/2023 14:23</c:v>
                      </c:pt>
                      <c:pt idx="3546">
                        <c:v>31/05/2023 14:23</c:v>
                      </c:pt>
                      <c:pt idx="3547">
                        <c:v>31/05/2023 14:23</c:v>
                      </c:pt>
                      <c:pt idx="3548">
                        <c:v>31/05/2023 14:23</c:v>
                      </c:pt>
                      <c:pt idx="3549">
                        <c:v>31/05/2023 14:23</c:v>
                      </c:pt>
                      <c:pt idx="3550">
                        <c:v>31/05/2023 14:23</c:v>
                      </c:pt>
                      <c:pt idx="3551">
                        <c:v>31/05/2023 14:23</c:v>
                      </c:pt>
                      <c:pt idx="3552">
                        <c:v>31/05/2023 14:23</c:v>
                      </c:pt>
                      <c:pt idx="3553">
                        <c:v>31/05/2023 14:23</c:v>
                      </c:pt>
                      <c:pt idx="3554">
                        <c:v>31/05/2023 14:23</c:v>
                      </c:pt>
                      <c:pt idx="3555">
                        <c:v>31/05/2023 14:23</c:v>
                      </c:pt>
                      <c:pt idx="3556">
                        <c:v>31/05/2023 14:23</c:v>
                      </c:pt>
                      <c:pt idx="3557">
                        <c:v>31/05/2023 14:23</c:v>
                      </c:pt>
                      <c:pt idx="3558">
                        <c:v>31/05/2023 14:23</c:v>
                      </c:pt>
                      <c:pt idx="3559">
                        <c:v>31/05/2023 14:23</c:v>
                      </c:pt>
                      <c:pt idx="3560">
                        <c:v>31/05/2023 14:23</c:v>
                      </c:pt>
                      <c:pt idx="3561">
                        <c:v>31/05/2023 14:23</c:v>
                      </c:pt>
                      <c:pt idx="3562">
                        <c:v>31/05/2023 14:23</c:v>
                      </c:pt>
                      <c:pt idx="3563">
                        <c:v>31/05/2023 14:23</c:v>
                      </c:pt>
                      <c:pt idx="3564">
                        <c:v>31/05/2023 14:23</c:v>
                      </c:pt>
                      <c:pt idx="3565">
                        <c:v>31/05/2023 14:23</c:v>
                      </c:pt>
                      <c:pt idx="3566">
                        <c:v>31/05/2023 14:23</c:v>
                      </c:pt>
                      <c:pt idx="3567">
                        <c:v>31/05/2023 14:23</c:v>
                      </c:pt>
                      <c:pt idx="3568">
                        <c:v>31/05/2023 14:23</c:v>
                      </c:pt>
                      <c:pt idx="3569">
                        <c:v>31/05/2023 14:23</c:v>
                      </c:pt>
                      <c:pt idx="3570">
                        <c:v>31/05/2023 14:23</c:v>
                      </c:pt>
                      <c:pt idx="3571">
                        <c:v>31/05/2023 14:23</c:v>
                      </c:pt>
                      <c:pt idx="3572">
                        <c:v>31/05/2023 14:23</c:v>
                      </c:pt>
                      <c:pt idx="3573">
                        <c:v>31/05/2023 14:23</c:v>
                      </c:pt>
                      <c:pt idx="3574">
                        <c:v>31/05/2023 14:23</c:v>
                      </c:pt>
                      <c:pt idx="3575">
                        <c:v>31/05/2023 14:23</c:v>
                      </c:pt>
                      <c:pt idx="3576">
                        <c:v>31/05/2023 14:23</c:v>
                      </c:pt>
                      <c:pt idx="3577">
                        <c:v>31/05/2023 14:23</c:v>
                      </c:pt>
                      <c:pt idx="3578">
                        <c:v>31/05/2023 14:23</c:v>
                      </c:pt>
                      <c:pt idx="3579">
                        <c:v>31/05/2023 14:23</c:v>
                      </c:pt>
                      <c:pt idx="3580">
                        <c:v>31/05/2023 14:23</c:v>
                      </c:pt>
                      <c:pt idx="3581">
                        <c:v>31/05/2023 14:23</c:v>
                      </c:pt>
                      <c:pt idx="3582">
                        <c:v>31/05/2023 14:23</c:v>
                      </c:pt>
                      <c:pt idx="3583">
                        <c:v>31/05/2023 14:23</c:v>
                      </c:pt>
                      <c:pt idx="3584">
                        <c:v>31/05/2023 14:23</c:v>
                      </c:pt>
                      <c:pt idx="3585">
                        <c:v>31/05/2023 14:23</c:v>
                      </c:pt>
                      <c:pt idx="3586">
                        <c:v>31/05/2023 14:23</c:v>
                      </c:pt>
                      <c:pt idx="3587">
                        <c:v>31/05/2023 14:23</c:v>
                      </c:pt>
                      <c:pt idx="3588">
                        <c:v>31/05/2023 14:23</c:v>
                      </c:pt>
                      <c:pt idx="3589">
                        <c:v>31/05/2023 14:23</c:v>
                      </c:pt>
                      <c:pt idx="3590">
                        <c:v>31/05/2023 14:23</c:v>
                      </c:pt>
                      <c:pt idx="3591">
                        <c:v>31/05/2023 14:23</c:v>
                      </c:pt>
                      <c:pt idx="3592">
                        <c:v>31/05/2023 14:23</c:v>
                      </c:pt>
                      <c:pt idx="3593">
                        <c:v>31/05/2023 14:23</c:v>
                      </c:pt>
                      <c:pt idx="3594">
                        <c:v>31/05/2023 14:23</c:v>
                      </c:pt>
                      <c:pt idx="3595">
                        <c:v>31/05/2023 14:23</c:v>
                      </c:pt>
                      <c:pt idx="3596">
                        <c:v>31/05/2023 14:23</c:v>
                      </c:pt>
                      <c:pt idx="3597">
                        <c:v>31/05/2023 14:23</c:v>
                      </c:pt>
                      <c:pt idx="3598">
                        <c:v>31/05/2023 14:24</c:v>
                      </c:pt>
                      <c:pt idx="3599">
                        <c:v>31/05/2023 14:24</c:v>
                      </c:pt>
                      <c:pt idx="3600">
                        <c:v>31/05/2023 14:24</c:v>
                      </c:pt>
                      <c:pt idx="3601">
                        <c:v>31/05/2023 14:24</c:v>
                      </c:pt>
                      <c:pt idx="3602">
                        <c:v>31/05/2023 14:24</c:v>
                      </c:pt>
                      <c:pt idx="3603">
                        <c:v>31/05/2023 14:24</c:v>
                      </c:pt>
                      <c:pt idx="3604">
                        <c:v>31/05/2023 14:24</c:v>
                      </c:pt>
                      <c:pt idx="3605">
                        <c:v>31/05/2023 14:24</c:v>
                      </c:pt>
                      <c:pt idx="3606">
                        <c:v>31/05/2023 14:24</c:v>
                      </c:pt>
                      <c:pt idx="3607">
                        <c:v>31/05/2023 14:24</c:v>
                      </c:pt>
                      <c:pt idx="3608">
                        <c:v>31/05/2023 14:24</c:v>
                      </c:pt>
                      <c:pt idx="3609">
                        <c:v>31/05/2023 14:24</c:v>
                      </c:pt>
                      <c:pt idx="3610">
                        <c:v>31/05/2023 14:24</c:v>
                      </c:pt>
                      <c:pt idx="3611">
                        <c:v>31/05/2023 14:24</c:v>
                      </c:pt>
                      <c:pt idx="3612">
                        <c:v>31/05/2023 14:24</c:v>
                      </c:pt>
                      <c:pt idx="3613">
                        <c:v>31/05/2023 14:24</c:v>
                      </c:pt>
                      <c:pt idx="3614">
                        <c:v>31/05/2023 14:24</c:v>
                      </c:pt>
                      <c:pt idx="3615">
                        <c:v>31/05/2023 14:24</c:v>
                      </c:pt>
                      <c:pt idx="3616">
                        <c:v>31/05/2023 14:24</c:v>
                      </c:pt>
                      <c:pt idx="3617">
                        <c:v>31/05/2023 14:24</c:v>
                      </c:pt>
                      <c:pt idx="3618">
                        <c:v>31/05/2023 14:24</c:v>
                      </c:pt>
                      <c:pt idx="3619">
                        <c:v>31/05/2023 14:24</c:v>
                      </c:pt>
                      <c:pt idx="3620">
                        <c:v>31/05/2023 14:24</c:v>
                      </c:pt>
                      <c:pt idx="3621">
                        <c:v>31/05/2023 14:24</c:v>
                      </c:pt>
                      <c:pt idx="3622">
                        <c:v>31/05/2023 14:24</c:v>
                      </c:pt>
                      <c:pt idx="3623">
                        <c:v>31/05/2023 14:24</c:v>
                      </c:pt>
                      <c:pt idx="3624">
                        <c:v>31/05/2023 14:24</c:v>
                      </c:pt>
                      <c:pt idx="3625">
                        <c:v>31/05/2023 14:24</c:v>
                      </c:pt>
                      <c:pt idx="3626">
                        <c:v>31/05/2023 14:24</c:v>
                      </c:pt>
                      <c:pt idx="3627">
                        <c:v>31/05/2023 14:24</c:v>
                      </c:pt>
                      <c:pt idx="3628">
                        <c:v>31/05/2023 14:24</c:v>
                      </c:pt>
                      <c:pt idx="3629">
                        <c:v>31/05/2023 14:24</c:v>
                      </c:pt>
                      <c:pt idx="3630">
                        <c:v>31/05/2023 14:24</c:v>
                      </c:pt>
                      <c:pt idx="3631">
                        <c:v>31/05/2023 14:24</c:v>
                      </c:pt>
                      <c:pt idx="3632">
                        <c:v>31/05/2023 14:24</c:v>
                      </c:pt>
                      <c:pt idx="3633">
                        <c:v>31/05/2023 14:24</c:v>
                      </c:pt>
                      <c:pt idx="3634">
                        <c:v>31/05/2023 14:24</c:v>
                      </c:pt>
                      <c:pt idx="3635">
                        <c:v>31/05/2023 14:24</c:v>
                      </c:pt>
                      <c:pt idx="3636">
                        <c:v>31/05/2023 14:24</c:v>
                      </c:pt>
                      <c:pt idx="3637">
                        <c:v>31/05/2023 14:24</c:v>
                      </c:pt>
                      <c:pt idx="3638">
                        <c:v>31/05/2023 14:24</c:v>
                      </c:pt>
                      <c:pt idx="3639">
                        <c:v>31/05/2023 14:24</c:v>
                      </c:pt>
                      <c:pt idx="3640">
                        <c:v>31/05/2023 14:24</c:v>
                      </c:pt>
                      <c:pt idx="3641">
                        <c:v>31/05/2023 14:24</c:v>
                      </c:pt>
                      <c:pt idx="3642">
                        <c:v>31/05/2023 14:24</c:v>
                      </c:pt>
                      <c:pt idx="3643">
                        <c:v>31/05/2023 14:24</c:v>
                      </c:pt>
                      <c:pt idx="3644">
                        <c:v>31/05/2023 14:24</c:v>
                      </c:pt>
                      <c:pt idx="3645">
                        <c:v>31/05/2023 14:24</c:v>
                      </c:pt>
                      <c:pt idx="3646">
                        <c:v>31/05/2023 14:24</c:v>
                      </c:pt>
                      <c:pt idx="3647">
                        <c:v>31/05/2023 14:24</c:v>
                      </c:pt>
                      <c:pt idx="3648">
                        <c:v>31/05/2023 14:24</c:v>
                      </c:pt>
                      <c:pt idx="3649">
                        <c:v>31/05/2023 14:24</c:v>
                      </c:pt>
                      <c:pt idx="3650">
                        <c:v>31/05/2023 14:24</c:v>
                      </c:pt>
                      <c:pt idx="3651">
                        <c:v>31/05/2023 14:24</c:v>
                      </c:pt>
                      <c:pt idx="3652">
                        <c:v>31/05/2023 14:24</c:v>
                      </c:pt>
                      <c:pt idx="3653">
                        <c:v>31/05/2023 14:24</c:v>
                      </c:pt>
                      <c:pt idx="3654">
                        <c:v>31/05/2023 14:24</c:v>
                      </c:pt>
                      <c:pt idx="3655">
                        <c:v>31/05/2023 14:24</c:v>
                      </c:pt>
                      <c:pt idx="3656">
                        <c:v>31/05/2023 14:24</c:v>
                      </c:pt>
                      <c:pt idx="3657">
                        <c:v>31/05/2023 14:25</c:v>
                      </c:pt>
                      <c:pt idx="3658">
                        <c:v>31/05/2023 14:25</c:v>
                      </c:pt>
                      <c:pt idx="3659">
                        <c:v>31/05/2023 14:25</c:v>
                      </c:pt>
                      <c:pt idx="3660">
                        <c:v>31/05/2023 14:25</c:v>
                      </c:pt>
                      <c:pt idx="3661">
                        <c:v>31/05/2023 14:25</c:v>
                      </c:pt>
                      <c:pt idx="3662">
                        <c:v>31/05/2023 14:25</c:v>
                      </c:pt>
                      <c:pt idx="3663">
                        <c:v>31/05/2023 14:25</c:v>
                      </c:pt>
                      <c:pt idx="3664">
                        <c:v>31/05/2023 14:25</c:v>
                      </c:pt>
                      <c:pt idx="3665">
                        <c:v>31/05/2023 14:25</c:v>
                      </c:pt>
                      <c:pt idx="3666">
                        <c:v>31/05/2023 14:25</c:v>
                      </c:pt>
                      <c:pt idx="3667">
                        <c:v>31/05/2023 14:25</c:v>
                      </c:pt>
                      <c:pt idx="3668">
                        <c:v>31/05/2023 14:25</c:v>
                      </c:pt>
                      <c:pt idx="3669">
                        <c:v>31/05/2023 14:25</c:v>
                      </c:pt>
                      <c:pt idx="3670">
                        <c:v>31/05/2023 14:25</c:v>
                      </c:pt>
                      <c:pt idx="3671">
                        <c:v>31/05/2023 14:25</c:v>
                      </c:pt>
                      <c:pt idx="3672">
                        <c:v>31/05/2023 14:25</c:v>
                      </c:pt>
                      <c:pt idx="3673">
                        <c:v>31/05/2023 14:25</c:v>
                      </c:pt>
                      <c:pt idx="3674">
                        <c:v>31/05/2023 14:25</c:v>
                      </c:pt>
                      <c:pt idx="3675">
                        <c:v>31/05/2023 14:25</c:v>
                      </c:pt>
                      <c:pt idx="3676">
                        <c:v>31/05/2023 14:25</c:v>
                      </c:pt>
                      <c:pt idx="3677">
                        <c:v>31/05/2023 14:25</c:v>
                      </c:pt>
                      <c:pt idx="3678">
                        <c:v>31/05/2023 14:25</c:v>
                      </c:pt>
                      <c:pt idx="3679">
                        <c:v>31/05/2023 14:25</c:v>
                      </c:pt>
                      <c:pt idx="3680">
                        <c:v>31/05/2023 14:25</c:v>
                      </c:pt>
                      <c:pt idx="3681">
                        <c:v>31/05/2023 14:25</c:v>
                      </c:pt>
                      <c:pt idx="3682">
                        <c:v>31/05/2023 14:25</c:v>
                      </c:pt>
                      <c:pt idx="3683">
                        <c:v>31/05/2023 14:25</c:v>
                      </c:pt>
                      <c:pt idx="3684">
                        <c:v>31/05/2023 14:25</c:v>
                      </c:pt>
                      <c:pt idx="3685">
                        <c:v>31/05/2023 14:25</c:v>
                      </c:pt>
                      <c:pt idx="3686">
                        <c:v>31/05/2023 14:25</c:v>
                      </c:pt>
                      <c:pt idx="3687">
                        <c:v>31/05/2023 14:25</c:v>
                      </c:pt>
                      <c:pt idx="3688">
                        <c:v>31/05/2023 14:25</c:v>
                      </c:pt>
                      <c:pt idx="3689">
                        <c:v>31/05/2023 14:25</c:v>
                      </c:pt>
                      <c:pt idx="3690">
                        <c:v>31/05/2023 14:25</c:v>
                      </c:pt>
                      <c:pt idx="3691">
                        <c:v>31/05/2023 14:25</c:v>
                      </c:pt>
                      <c:pt idx="3692">
                        <c:v>31/05/2023 14:25</c:v>
                      </c:pt>
                      <c:pt idx="3693">
                        <c:v>31/05/2023 14:25</c:v>
                      </c:pt>
                      <c:pt idx="3694">
                        <c:v>31/05/2023 14:25</c:v>
                      </c:pt>
                      <c:pt idx="3695">
                        <c:v>31/05/2023 14:25</c:v>
                      </c:pt>
                      <c:pt idx="3696">
                        <c:v>31/05/2023 14:25</c:v>
                      </c:pt>
                      <c:pt idx="3697">
                        <c:v>31/05/2023 14:25</c:v>
                      </c:pt>
                      <c:pt idx="3698">
                        <c:v>31/05/2023 14:25</c:v>
                      </c:pt>
                      <c:pt idx="3699">
                        <c:v>31/05/2023 14:25</c:v>
                      </c:pt>
                      <c:pt idx="3700">
                        <c:v>31/05/2023 14:25</c:v>
                      </c:pt>
                      <c:pt idx="3701">
                        <c:v>31/05/2023 14:25</c:v>
                      </c:pt>
                      <c:pt idx="3702">
                        <c:v>31/05/2023 14:25</c:v>
                      </c:pt>
                      <c:pt idx="3703">
                        <c:v>31/05/2023 14:25</c:v>
                      </c:pt>
                      <c:pt idx="3704">
                        <c:v>31/05/2023 14:25</c:v>
                      </c:pt>
                      <c:pt idx="3705">
                        <c:v>31/05/2023 14:25</c:v>
                      </c:pt>
                      <c:pt idx="3706">
                        <c:v>31/05/2023 14:25</c:v>
                      </c:pt>
                      <c:pt idx="3707">
                        <c:v>31/05/2023 14:25</c:v>
                      </c:pt>
                      <c:pt idx="3708">
                        <c:v>31/05/2023 14:25</c:v>
                      </c:pt>
                      <c:pt idx="3709">
                        <c:v>31/05/2023 14:25</c:v>
                      </c:pt>
                      <c:pt idx="3710">
                        <c:v>31/05/2023 14:25</c:v>
                      </c:pt>
                      <c:pt idx="3711">
                        <c:v>31/05/2023 14:25</c:v>
                      </c:pt>
                      <c:pt idx="3712">
                        <c:v>31/05/2023 14:25</c:v>
                      </c:pt>
                      <c:pt idx="3713">
                        <c:v>31/05/2023 14:25</c:v>
                      </c:pt>
                      <c:pt idx="3714">
                        <c:v>31/05/2023 14:25</c:v>
                      </c:pt>
                      <c:pt idx="3715">
                        <c:v>31/05/2023 14:25</c:v>
                      </c:pt>
                      <c:pt idx="3716">
                        <c:v>31/05/2023 14:25</c:v>
                      </c:pt>
                      <c:pt idx="3717">
                        <c:v>31/05/2023 14:26</c:v>
                      </c:pt>
                      <c:pt idx="3718">
                        <c:v>31/05/2023 14:26</c:v>
                      </c:pt>
                      <c:pt idx="3719">
                        <c:v>31/05/2023 14:26</c:v>
                      </c:pt>
                      <c:pt idx="3720">
                        <c:v>31/05/2023 14:26</c:v>
                      </c:pt>
                      <c:pt idx="3721">
                        <c:v>31/05/2023 14:26</c:v>
                      </c:pt>
                      <c:pt idx="3722">
                        <c:v>31/05/2023 14:26</c:v>
                      </c:pt>
                      <c:pt idx="3723">
                        <c:v>31/05/2023 14:26</c:v>
                      </c:pt>
                      <c:pt idx="3724">
                        <c:v>31/05/2023 14:26</c:v>
                      </c:pt>
                      <c:pt idx="3725">
                        <c:v>31/05/2023 14:26</c:v>
                      </c:pt>
                      <c:pt idx="3726">
                        <c:v>31/05/2023 14:26</c:v>
                      </c:pt>
                      <c:pt idx="3727">
                        <c:v>31/05/2023 14:26</c:v>
                      </c:pt>
                      <c:pt idx="3728">
                        <c:v>31/05/2023 14:26</c:v>
                      </c:pt>
                      <c:pt idx="3729">
                        <c:v>31/05/2023 14:26</c:v>
                      </c:pt>
                      <c:pt idx="3730">
                        <c:v>31/05/2023 14:26</c:v>
                      </c:pt>
                      <c:pt idx="3731">
                        <c:v>31/05/2023 14:26</c:v>
                      </c:pt>
                      <c:pt idx="3732">
                        <c:v>31/05/2023 14:26</c:v>
                      </c:pt>
                      <c:pt idx="3733">
                        <c:v>31/05/2023 14:26</c:v>
                      </c:pt>
                      <c:pt idx="3734">
                        <c:v>31/05/2023 14:26</c:v>
                      </c:pt>
                      <c:pt idx="3735">
                        <c:v>31/05/2023 14:26</c:v>
                      </c:pt>
                      <c:pt idx="3736">
                        <c:v>31/05/2023 14:26</c:v>
                      </c:pt>
                      <c:pt idx="3737">
                        <c:v>31/05/2023 14:26</c:v>
                      </c:pt>
                      <c:pt idx="3738">
                        <c:v>31/05/2023 14:26</c:v>
                      </c:pt>
                      <c:pt idx="3739">
                        <c:v>31/05/2023 14:26</c:v>
                      </c:pt>
                      <c:pt idx="3740">
                        <c:v>31/05/2023 14:26</c:v>
                      </c:pt>
                      <c:pt idx="3741">
                        <c:v>31/05/2023 14:26</c:v>
                      </c:pt>
                      <c:pt idx="3742">
                        <c:v>31/05/2023 14:26</c:v>
                      </c:pt>
                      <c:pt idx="3743">
                        <c:v>31/05/2023 14:26</c:v>
                      </c:pt>
                      <c:pt idx="3744">
                        <c:v>31/05/2023 14:26</c:v>
                      </c:pt>
                      <c:pt idx="3745">
                        <c:v>31/05/2023 14:26</c:v>
                      </c:pt>
                      <c:pt idx="3746">
                        <c:v>31/05/2023 14:26</c:v>
                      </c:pt>
                      <c:pt idx="3747">
                        <c:v>31/05/2023 14:26</c:v>
                      </c:pt>
                      <c:pt idx="3748">
                        <c:v>31/05/2023 14:26</c:v>
                      </c:pt>
                      <c:pt idx="3749">
                        <c:v>31/05/2023 14:26</c:v>
                      </c:pt>
                      <c:pt idx="3750">
                        <c:v>31/05/2023 14:26</c:v>
                      </c:pt>
                      <c:pt idx="3751">
                        <c:v>31/05/2023 14:26</c:v>
                      </c:pt>
                      <c:pt idx="3752">
                        <c:v>31/05/2023 14:26</c:v>
                      </c:pt>
                      <c:pt idx="3753">
                        <c:v>31/05/2023 14:26</c:v>
                      </c:pt>
                      <c:pt idx="3754">
                        <c:v>31/05/2023 14:26</c:v>
                      </c:pt>
                      <c:pt idx="3755">
                        <c:v>31/05/2023 14:26</c:v>
                      </c:pt>
                      <c:pt idx="3756">
                        <c:v>31/05/2023 14:26</c:v>
                      </c:pt>
                      <c:pt idx="3757">
                        <c:v>31/05/2023 14:26</c:v>
                      </c:pt>
                      <c:pt idx="3758">
                        <c:v>31/05/2023 14:26</c:v>
                      </c:pt>
                      <c:pt idx="3759">
                        <c:v>31/05/2023 14:26</c:v>
                      </c:pt>
                      <c:pt idx="3760">
                        <c:v>31/05/2023 14:26</c:v>
                      </c:pt>
                      <c:pt idx="3761">
                        <c:v>31/05/2023 14:26</c:v>
                      </c:pt>
                      <c:pt idx="3762">
                        <c:v>31/05/2023 14:26</c:v>
                      </c:pt>
                      <c:pt idx="3763">
                        <c:v>31/05/2023 14:26</c:v>
                      </c:pt>
                      <c:pt idx="3764">
                        <c:v>31/05/2023 14:26</c:v>
                      </c:pt>
                      <c:pt idx="3765">
                        <c:v>31/05/2023 14:26</c:v>
                      </c:pt>
                      <c:pt idx="3766">
                        <c:v>31/05/2023 14:26</c:v>
                      </c:pt>
                      <c:pt idx="3767">
                        <c:v>31/05/2023 14:26</c:v>
                      </c:pt>
                      <c:pt idx="3768">
                        <c:v>31/05/2023 14:26</c:v>
                      </c:pt>
                      <c:pt idx="3769">
                        <c:v>31/05/2023 14:26</c:v>
                      </c:pt>
                      <c:pt idx="3770">
                        <c:v>31/05/2023 14:26</c:v>
                      </c:pt>
                      <c:pt idx="3771">
                        <c:v>31/05/2023 14:26</c:v>
                      </c:pt>
                      <c:pt idx="3772">
                        <c:v>31/05/2023 14:26</c:v>
                      </c:pt>
                      <c:pt idx="3773">
                        <c:v>31/05/2023 14:26</c:v>
                      </c:pt>
                      <c:pt idx="3774">
                        <c:v>31/05/2023 14:26</c:v>
                      </c:pt>
                      <c:pt idx="3775">
                        <c:v>31/05/2023 14:26</c:v>
                      </c:pt>
                      <c:pt idx="3776">
                        <c:v>31/05/2023 14:27</c:v>
                      </c:pt>
                      <c:pt idx="3777">
                        <c:v>31/05/2023 14:27</c:v>
                      </c:pt>
                      <c:pt idx="3778">
                        <c:v>31/05/2023 14:27</c:v>
                      </c:pt>
                      <c:pt idx="3779">
                        <c:v>31/05/2023 14:27</c:v>
                      </c:pt>
                      <c:pt idx="3780">
                        <c:v>31/05/2023 14:27</c:v>
                      </c:pt>
                      <c:pt idx="3781">
                        <c:v>31/05/2023 14:27</c:v>
                      </c:pt>
                      <c:pt idx="3782">
                        <c:v>31/05/2023 14:27</c:v>
                      </c:pt>
                      <c:pt idx="3783">
                        <c:v>31/05/2023 14:27</c:v>
                      </c:pt>
                      <c:pt idx="3784">
                        <c:v>31/05/2023 14:27</c:v>
                      </c:pt>
                      <c:pt idx="3785">
                        <c:v>31/05/2023 14:27</c:v>
                      </c:pt>
                      <c:pt idx="3786">
                        <c:v>31/05/2023 14:27</c:v>
                      </c:pt>
                      <c:pt idx="3787">
                        <c:v>31/05/2023 14:27</c:v>
                      </c:pt>
                      <c:pt idx="3788">
                        <c:v>31/05/2023 14:27</c:v>
                      </c:pt>
                      <c:pt idx="3789">
                        <c:v>31/05/2023 14:27</c:v>
                      </c:pt>
                      <c:pt idx="3790">
                        <c:v>31/05/2023 14:27</c:v>
                      </c:pt>
                      <c:pt idx="3791">
                        <c:v>31/05/2023 14:27</c:v>
                      </c:pt>
                      <c:pt idx="3792">
                        <c:v>31/05/2023 14:27</c:v>
                      </c:pt>
                      <c:pt idx="3793">
                        <c:v>31/05/2023 14:27</c:v>
                      </c:pt>
                      <c:pt idx="3794">
                        <c:v>31/05/2023 14:27</c:v>
                      </c:pt>
                      <c:pt idx="3795">
                        <c:v>31/05/2023 14:27</c:v>
                      </c:pt>
                      <c:pt idx="3796">
                        <c:v>31/05/2023 14:27</c:v>
                      </c:pt>
                      <c:pt idx="3797">
                        <c:v>31/05/2023 14:27</c:v>
                      </c:pt>
                      <c:pt idx="3798">
                        <c:v>31/05/2023 14:27</c:v>
                      </c:pt>
                      <c:pt idx="3799">
                        <c:v>31/05/2023 14:27</c:v>
                      </c:pt>
                      <c:pt idx="3800">
                        <c:v>31/05/2023 14:27</c:v>
                      </c:pt>
                      <c:pt idx="3801">
                        <c:v>31/05/2023 14:27</c:v>
                      </c:pt>
                      <c:pt idx="3802">
                        <c:v>31/05/2023 14:27</c:v>
                      </c:pt>
                      <c:pt idx="3803">
                        <c:v>31/05/2023 14:27</c:v>
                      </c:pt>
                      <c:pt idx="3804">
                        <c:v>31/05/2023 14:27</c:v>
                      </c:pt>
                      <c:pt idx="3805">
                        <c:v>31/05/2023 14:27</c:v>
                      </c:pt>
                      <c:pt idx="3806">
                        <c:v>31/05/2023 14:27</c:v>
                      </c:pt>
                      <c:pt idx="3807">
                        <c:v>31/05/2023 14:27</c:v>
                      </c:pt>
                      <c:pt idx="3808">
                        <c:v>31/05/2023 14:27</c:v>
                      </c:pt>
                      <c:pt idx="3809">
                        <c:v>31/05/2023 14:27</c:v>
                      </c:pt>
                      <c:pt idx="3810">
                        <c:v>31/05/2023 14:27</c:v>
                      </c:pt>
                      <c:pt idx="3811">
                        <c:v>31/05/2023 14:27</c:v>
                      </c:pt>
                      <c:pt idx="3812">
                        <c:v>31/05/2023 14:27</c:v>
                      </c:pt>
                      <c:pt idx="3813">
                        <c:v>31/05/2023 14:27</c:v>
                      </c:pt>
                      <c:pt idx="3814">
                        <c:v>31/05/2023 14:27</c:v>
                      </c:pt>
                      <c:pt idx="3815">
                        <c:v>31/05/2023 14:27</c:v>
                      </c:pt>
                      <c:pt idx="3816">
                        <c:v>31/05/2023 14:27</c:v>
                      </c:pt>
                      <c:pt idx="3817">
                        <c:v>31/05/2023 14:27</c:v>
                      </c:pt>
                      <c:pt idx="3818">
                        <c:v>31/05/2023 14:27</c:v>
                      </c:pt>
                      <c:pt idx="3819">
                        <c:v>31/05/2023 14:27</c:v>
                      </c:pt>
                      <c:pt idx="3820">
                        <c:v>31/05/2023 14:27</c:v>
                      </c:pt>
                      <c:pt idx="3821">
                        <c:v>31/05/2023 14:27</c:v>
                      </c:pt>
                      <c:pt idx="3822">
                        <c:v>31/05/2023 14:27</c:v>
                      </c:pt>
                      <c:pt idx="3823">
                        <c:v>31/05/2023 14:27</c:v>
                      </c:pt>
                      <c:pt idx="3824">
                        <c:v>31/05/2023 14:27</c:v>
                      </c:pt>
                      <c:pt idx="3825">
                        <c:v>31/05/2023 14:27</c:v>
                      </c:pt>
                      <c:pt idx="3826">
                        <c:v>31/05/2023 14:27</c:v>
                      </c:pt>
                      <c:pt idx="3827">
                        <c:v>31/05/2023 14:27</c:v>
                      </c:pt>
                      <c:pt idx="3828">
                        <c:v>31/05/2023 14:27</c:v>
                      </c:pt>
                      <c:pt idx="3829">
                        <c:v>31/05/2023 14:27</c:v>
                      </c:pt>
                      <c:pt idx="3830">
                        <c:v>31/05/2023 14:27</c:v>
                      </c:pt>
                      <c:pt idx="3831">
                        <c:v>31/05/2023 14:27</c:v>
                      </c:pt>
                      <c:pt idx="3832">
                        <c:v>31/05/2023 14:27</c:v>
                      </c:pt>
                      <c:pt idx="3833">
                        <c:v>31/05/2023 14:27</c:v>
                      </c:pt>
                      <c:pt idx="3834">
                        <c:v>31/05/2023 14:27</c:v>
                      </c:pt>
                      <c:pt idx="3835">
                        <c:v>31/05/2023 14:27</c:v>
                      </c:pt>
                      <c:pt idx="3836">
                        <c:v>31/05/2023 14:28</c:v>
                      </c:pt>
                      <c:pt idx="3837">
                        <c:v>31/05/2023 14:28</c:v>
                      </c:pt>
                      <c:pt idx="3838">
                        <c:v>31/05/2023 14:28</c:v>
                      </c:pt>
                      <c:pt idx="3839">
                        <c:v>31/05/2023 14:28</c:v>
                      </c:pt>
                      <c:pt idx="3840">
                        <c:v>31/05/2023 14:28</c:v>
                      </c:pt>
                      <c:pt idx="3841">
                        <c:v>31/05/2023 14:28</c:v>
                      </c:pt>
                      <c:pt idx="3842">
                        <c:v>31/05/2023 14:28</c:v>
                      </c:pt>
                      <c:pt idx="3843">
                        <c:v>31/05/2023 14:28</c:v>
                      </c:pt>
                      <c:pt idx="3844">
                        <c:v>31/05/2023 14:28</c:v>
                      </c:pt>
                      <c:pt idx="3845">
                        <c:v>31/05/2023 14:28</c:v>
                      </c:pt>
                      <c:pt idx="3846">
                        <c:v>31/05/2023 14:28</c:v>
                      </c:pt>
                      <c:pt idx="3847">
                        <c:v>31/05/2023 14:28</c:v>
                      </c:pt>
                      <c:pt idx="3848">
                        <c:v>31/05/2023 14:28</c:v>
                      </c:pt>
                      <c:pt idx="3849">
                        <c:v>31/05/2023 14:28</c:v>
                      </c:pt>
                      <c:pt idx="3850">
                        <c:v>31/05/2023 14:28</c:v>
                      </c:pt>
                      <c:pt idx="3851">
                        <c:v>31/05/2023 14:28</c:v>
                      </c:pt>
                      <c:pt idx="3852">
                        <c:v>31/05/2023 14:28</c:v>
                      </c:pt>
                      <c:pt idx="3853">
                        <c:v>31/05/2023 14:28</c:v>
                      </c:pt>
                      <c:pt idx="3854">
                        <c:v>31/05/2023 14:28</c:v>
                      </c:pt>
                      <c:pt idx="3855">
                        <c:v>31/05/2023 14:28</c:v>
                      </c:pt>
                      <c:pt idx="3856">
                        <c:v>31/05/2023 14:28</c:v>
                      </c:pt>
                      <c:pt idx="3857">
                        <c:v>31/05/2023 14:28</c:v>
                      </c:pt>
                      <c:pt idx="3858">
                        <c:v>31/05/2023 14:28</c:v>
                      </c:pt>
                      <c:pt idx="3859">
                        <c:v>31/05/2023 14:28</c:v>
                      </c:pt>
                      <c:pt idx="3860">
                        <c:v>31/05/2023 14:28</c:v>
                      </c:pt>
                      <c:pt idx="3861">
                        <c:v>31/05/2023 14:28</c:v>
                      </c:pt>
                      <c:pt idx="3862">
                        <c:v>31/05/2023 14:28</c:v>
                      </c:pt>
                      <c:pt idx="3863">
                        <c:v>31/05/2023 14:28</c:v>
                      </c:pt>
                      <c:pt idx="3864">
                        <c:v>31/05/2023 14:28</c:v>
                      </c:pt>
                      <c:pt idx="3865">
                        <c:v>31/05/2023 14:28</c:v>
                      </c:pt>
                      <c:pt idx="3866">
                        <c:v>31/05/2023 14:28</c:v>
                      </c:pt>
                      <c:pt idx="3867">
                        <c:v>31/05/2023 14:28</c:v>
                      </c:pt>
                      <c:pt idx="3868">
                        <c:v>31/05/2023 14:28</c:v>
                      </c:pt>
                      <c:pt idx="3869">
                        <c:v>31/05/2023 14:28</c:v>
                      </c:pt>
                      <c:pt idx="3870">
                        <c:v>31/05/2023 14:28</c:v>
                      </c:pt>
                      <c:pt idx="3871">
                        <c:v>31/05/2023 14:28</c:v>
                      </c:pt>
                      <c:pt idx="3872">
                        <c:v>31/05/2023 14:28</c:v>
                      </c:pt>
                      <c:pt idx="3873">
                        <c:v>31/05/2023 14:28</c:v>
                      </c:pt>
                      <c:pt idx="3874">
                        <c:v>31/05/2023 14:28</c:v>
                      </c:pt>
                      <c:pt idx="3875">
                        <c:v>31/05/2023 14:28</c:v>
                      </c:pt>
                      <c:pt idx="3876">
                        <c:v>31/05/2023 14:28</c:v>
                      </c:pt>
                      <c:pt idx="3877">
                        <c:v>31/05/2023 14:28</c:v>
                      </c:pt>
                      <c:pt idx="3878">
                        <c:v>31/05/2023 14:28</c:v>
                      </c:pt>
                      <c:pt idx="3879">
                        <c:v>31/05/2023 14:28</c:v>
                      </c:pt>
                      <c:pt idx="3880">
                        <c:v>31/05/2023 14:28</c:v>
                      </c:pt>
                      <c:pt idx="3881">
                        <c:v>31/05/2023 14:28</c:v>
                      </c:pt>
                      <c:pt idx="3882">
                        <c:v>31/05/2023 14:28</c:v>
                      </c:pt>
                      <c:pt idx="3883">
                        <c:v>31/05/2023 14:28</c:v>
                      </c:pt>
                      <c:pt idx="3884">
                        <c:v>31/05/2023 14:28</c:v>
                      </c:pt>
                      <c:pt idx="3885">
                        <c:v>31/05/2023 14:28</c:v>
                      </c:pt>
                      <c:pt idx="3886">
                        <c:v>31/05/2023 14:28</c:v>
                      </c:pt>
                      <c:pt idx="3887">
                        <c:v>31/05/2023 14:28</c:v>
                      </c:pt>
                      <c:pt idx="3888">
                        <c:v>31/05/2023 14:28</c:v>
                      </c:pt>
                      <c:pt idx="3889">
                        <c:v>31/05/2023 14:28</c:v>
                      </c:pt>
                      <c:pt idx="3890">
                        <c:v>31/05/2023 14:28</c:v>
                      </c:pt>
                      <c:pt idx="3891">
                        <c:v>31/05/2023 14:28</c:v>
                      </c:pt>
                      <c:pt idx="3892">
                        <c:v>31/05/2023 14:28</c:v>
                      </c:pt>
                      <c:pt idx="3893">
                        <c:v>31/05/2023 14:28</c:v>
                      </c:pt>
                      <c:pt idx="3894">
                        <c:v>31/05/2023 14:28</c:v>
                      </c:pt>
                      <c:pt idx="3895">
                        <c:v>31/05/2023 14:28</c:v>
                      </c:pt>
                      <c:pt idx="3896">
                        <c:v>31/05/2023 14:29</c:v>
                      </c:pt>
                      <c:pt idx="3897">
                        <c:v>31/05/2023 14:29</c:v>
                      </c:pt>
                      <c:pt idx="3898">
                        <c:v>31/05/2023 14:29</c:v>
                      </c:pt>
                      <c:pt idx="3899">
                        <c:v>31/05/2023 14:29</c:v>
                      </c:pt>
                      <c:pt idx="3900">
                        <c:v>31/05/2023 14:29</c:v>
                      </c:pt>
                      <c:pt idx="3901">
                        <c:v>31/05/2023 14:29</c:v>
                      </c:pt>
                      <c:pt idx="3902">
                        <c:v>31/05/2023 14:29</c:v>
                      </c:pt>
                      <c:pt idx="3903">
                        <c:v>31/05/2023 14:29</c:v>
                      </c:pt>
                      <c:pt idx="3904">
                        <c:v>31/05/2023 14:29</c:v>
                      </c:pt>
                      <c:pt idx="3905">
                        <c:v>31/05/2023 14:29</c:v>
                      </c:pt>
                      <c:pt idx="3906">
                        <c:v>31/05/2023 14:29</c:v>
                      </c:pt>
                      <c:pt idx="3907">
                        <c:v>31/05/2023 14:29</c:v>
                      </c:pt>
                      <c:pt idx="3908">
                        <c:v>31/05/2023 14:29</c:v>
                      </c:pt>
                      <c:pt idx="3909">
                        <c:v>31/05/2023 14:29</c:v>
                      </c:pt>
                      <c:pt idx="3910">
                        <c:v>31/05/2023 14:29</c:v>
                      </c:pt>
                      <c:pt idx="3911">
                        <c:v>31/05/2023 14:29</c:v>
                      </c:pt>
                      <c:pt idx="3912">
                        <c:v>31/05/2023 14:29</c:v>
                      </c:pt>
                      <c:pt idx="3913">
                        <c:v>31/05/2023 14:29</c:v>
                      </c:pt>
                      <c:pt idx="3914">
                        <c:v>31/05/2023 14:29</c:v>
                      </c:pt>
                      <c:pt idx="3915">
                        <c:v>31/05/2023 14:29</c:v>
                      </c:pt>
                      <c:pt idx="3916">
                        <c:v>31/05/2023 14:29</c:v>
                      </c:pt>
                      <c:pt idx="3917">
                        <c:v>31/05/2023 14:29</c:v>
                      </c:pt>
                      <c:pt idx="3918">
                        <c:v>31/05/2023 14:29</c:v>
                      </c:pt>
                      <c:pt idx="3919">
                        <c:v>31/05/2023 14:29</c:v>
                      </c:pt>
                      <c:pt idx="3920">
                        <c:v>31/05/2023 14:29</c:v>
                      </c:pt>
                      <c:pt idx="3921">
                        <c:v>31/05/2023 14:29</c:v>
                      </c:pt>
                      <c:pt idx="3922">
                        <c:v>31/05/2023 14:29</c:v>
                      </c:pt>
                      <c:pt idx="3923">
                        <c:v>31/05/2023 14:29</c:v>
                      </c:pt>
                      <c:pt idx="3924">
                        <c:v>31/05/2023 14:29</c:v>
                      </c:pt>
                      <c:pt idx="3925">
                        <c:v>31/05/2023 14:29</c:v>
                      </c:pt>
                      <c:pt idx="3926">
                        <c:v>31/05/2023 14:29</c:v>
                      </c:pt>
                      <c:pt idx="3927">
                        <c:v>31/05/2023 14:29</c:v>
                      </c:pt>
                      <c:pt idx="3928">
                        <c:v>31/05/2023 14:29</c:v>
                      </c:pt>
                      <c:pt idx="3929">
                        <c:v>31/05/2023 14:29</c:v>
                      </c:pt>
                      <c:pt idx="3930">
                        <c:v>31/05/2023 14:29</c:v>
                      </c:pt>
                      <c:pt idx="3931">
                        <c:v>31/05/2023 14:29</c:v>
                      </c:pt>
                      <c:pt idx="3932">
                        <c:v>31/05/2023 14:29</c:v>
                      </c:pt>
                      <c:pt idx="3933">
                        <c:v>31/05/2023 14:29</c:v>
                      </c:pt>
                      <c:pt idx="3934">
                        <c:v>31/05/2023 14:29</c:v>
                      </c:pt>
                      <c:pt idx="3935">
                        <c:v>31/05/2023 14:29</c:v>
                      </c:pt>
                      <c:pt idx="3936">
                        <c:v>31/05/2023 14:29</c:v>
                      </c:pt>
                      <c:pt idx="3937">
                        <c:v>31/05/2023 14:29</c:v>
                      </c:pt>
                      <c:pt idx="3938">
                        <c:v>31/05/2023 14:29</c:v>
                      </c:pt>
                      <c:pt idx="3939">
                        <c:v>31/05/2023 14:29</c:v>
                      </c:pt>
                      <c:pt idx="3940">
                        <c:v>31/05/2023 14:29</c:v>
                      </c:pt>
                      <c:pt idx="3941">
                        <c:v>31/05/2023 14:29</c:v>
                      </c:pt>
                      <c:pt idx="3942">
                        <c:v>31/05/2023 14:29</c:v>
                      </c:pt>
                      <c:pt idx="3943">
                        <c:v>31/05/2023 14:29</c:v>
                      </c:pt>
                      <c:pt idx="3944">
                        <c:v>31/05/2023 14:29</c:v>
                      </c:pt>
                      <c:pt idx="3945">
                        <c:v>31/05/2023 14:29</c:v>
                      </c:pt>
                      <c:pt idx="3946">
                        <c:v>31/05/2023 14:29</c:v>
                      </c:pt>
                      <c:pt idx="3947">
                        <c:v>31/05/2023 14:29</c:v>
                      </c:pt>
                      <c:pt idx="3948">
                        <c:v>31/05/2023 14:29</c:v>
                      </c:pt>
                      <c:pt idx="3949">
                        <c:v>31/05/2023 14:29</c:v>
                      </c:pt>
                      <c:pt idx="3950">
                        <c:v>31/05/2023 14:29</c:v>
                      </c:pt>
                      <c:pt idx="3951">
                        <c:v>31/05/2023 14:29</c:v>
                      </c:pt>
                      <c:pt idx="3952">
                        <c:v>31/05/2023 14:29</c:v>
                      </c:pt>
                      <c:pt idx="3953">
                        <c:v>31/05/2023 14:29</c:v>
                      </c:pt>
                      <c:pt idx="3954">
                        <c:v>31/05/2023 14:29</c:v>
                      </c:pt>
                      <c:pt idx="3955">
                        <c:v>31/05/2023 14:29</c:v>
                      </c:pt>
                      <c:pt idx="3956">
                        <c:v>31/05/2023 14:30</c:v>
                      </c:pt>
                      <c:pt idx="3957">
                        <c:v>31/05/2023 14:30</c:v>
                      </c:pt>
                      <c:pt idx="3958">
                        <c:v>31/05/2023 14:30</c:v>
                      </c:pt>
                      <c:pt idx="3959">
                        <c:v>31/05/2023 14:30</c:v>
                      </c:pt>
                      <c:pt idx="3960">
                        <c:v>31/05/2023 14:30</c:v>
                      </c:pt>
                      <c:pt idx="3961">
                        <c:v>31/05/2023 14:30</c:v>
                      </c:pt>
                      <c:pt idx="3962">
                        <c:v>31/05/2023 14:30</c:v>
                      </c:pt>
                      <c:pt idx="3963">
                        <c:v>31/05/2023 14:30</c:v>
                      </c:pt>
                      <c:pt idx="3964">
                        <c:v>31/05/2023 14:30</c:v>
                      </c:pt>
                      <c:pt idx="3965">
                        <c:v>31/05/2023 14:30</c:v>
                      </c:pt>
                      <c:pt idx="3966">
                        <c:v>31/05/2023 14:30</c:v>
                      </c:pt>
                      <c:pt idx="3967">
                        <c:v>31/05/2023 14:30</c:v>
                      </c:pt>
                      <c:pt idx="3968">
                        <c:v>31/05/2023 14:30</c:v>
                      </c:pt>
                      <c:pt idx="3969">
                        <c:v>31/05/2023 14:30</c:v>
                      </c:pt>
                      <c:pt idx="3970">
                        <c:v>31/05/2023 14:30</c:v>
                      </c:pt>
                      <c:pt idx="3971">
                        <c:v>31/05/2023 14:30</c:v>
                      </c:pt>
                      <c:pt idx="3972">
                        <c:v>31/05/2023 14:30</c:v>
                      </c:pt>
                      <c:pt idx="3973">
                        <c:v>31/05/2023 14:30</c:v>
                      </c:pt>
                      <c:pt idx="3974">
                        <c:v>31/05/2023 14:30</c:v>
                      </c:pt>
                      <c:pt idx="3975">
                        <c:v>31/05/2023 14:30</c:v>
                      </c:pt>
                      <c:pt idx="3976">
                        <c:v>31/05/2023 14:30</c:v>
                      </c:pt>
                      <c:pt idx="3977">
                        <c:v>31/05/2023 14:30</c:v>
                      </c:pt>
                      <c:pt idx="3978">
                        <c:v>31/05/2023 14:30</c:v>
                      </c:pt>
                      <c:pt idx="3979">
                        <c:v>31/05/2023 14:30</c:v>
                      </c:pt>
                      <c:pt idx="3980">
                        <c:v>31/05/2023 14:30</c:v>
                      </c:pt>
                      <c:pt idx="3981">
                        <c:v>31/05/2023 14:30</c:v>
                      </c:pt>
                      <c:pt idx="3982">
                        <c:v>31/05/2023 14:30</c:v>
                      </c:pt>
                      <c:pt idx="3983">
                        <c:v>31/05/2023 14:30</c:v>
                      </c:pt>
                      <c:pt idx="3984">
                        <c:v>31/05/2023 14:30</c:v>
                      </c:pt>
                      <c:pt idx="3985">
                        <c:v>31/05/2023 14:30</c:v>
                      </c:pt>
                      <c:pt idx="3986">
                        <c:v>31/05/2023 14:30</c:v>
                      </c:pt>
                      <c:pt idx="3987">
                        <c:v>31/05/2023 14:30</c:v>
                      </c:pt>
                      <c:pt idx="3988">
                        <c:v>31/05/2023 14:30</c:v>
                      </c:pt>
                      <c:pt idx="3989">
                        <c:v>31/05/2023 14:30</c:v>
                      </c:pt>
                      <c:pt idx="3990">
                        <c:v>31/05/2023 14:30</c:v>
                      </c:pt>
                      <c:pt idx="3991">
                        <c:v>31/05/2023 14:30</c:v>
                      </c:pt>
                      <c:pt idx="3992">
                        <c:v>31/05/2023 14:30</c:v>
                      </c:pt>
                      <c:pt idx="3993">
                        <c:v>31/05/2023 14:30</c:v>
                      </c:pt>
                      <c:pt idx="3994">
                        <c:v>31/05/2023 14:30</c:v>
                      </c:pt>
                      <c:pt idx="3995">
                        <c:v>31/05/2023 14:30</c:v>
                      </c:pt>
                      <c:pt idx="3996">
                        <c:v>31/05/2023 14:30</c:v>
                      </c:pt>
                      <c:pt idx="3997">
                        <c:v>31/05/2023 14:30</c:v>
                      </c:pt>
                      <c:pt idx="3998">
                        <c:v>31/05/2023 14:30</c:v>
                      </c:pt>
                      <c:pt idx="3999">
                        <c:v>31/05/2023 14:30</c:v>
                      </c:pt>
                      <c:pt idx="4000">
                        <c:v>31/05/2023 14:30</c:v>
                      </c:pt>
                      <c:pt idx="4001">
                        <c:v>31/05/2023 14:30</c:v>
                      </c:pt>
                      <c:pt idx="4002">
                        <c:v>31/05/2023 14:30</c:v>
                      </c:pt>
                      <c:pt idx="4003">
                        <c:v>31/05/2023 14:30</c:v>
                      </c:pt>
                      <c:pt idx="4004">
                        <c:v>31/05/2023 14:30</c:v>
                      </c:pt>
                      <c:pt idx="4005">
                        <c:v>31/05/2023 14:30</c:v>
                      </c:pt>
                      <c:pt idx="4006">
                        <c:v>31/05/2023 14:30</c:v>
                      </c:pt>
                      <c:pt idx="4007">
                        <c:v>31/05/2023 14:30</c:v>
                      </c:pt>
                      <c:pt idx="4008">
                        <c:v>31/05/2023 14:30</c:v>
                      </c:pt>
                      <c:pt idx="4009">
                        <c:v>31/05/2023 14:30</c:v>
                      </c:pt>
                      <c:pt idx="4010">
                        <c:v>31/05/2023 14:30</c:v>
                      </c:pt>
                      <c:pt idx="4011">
                        <c:v>31/05/2023 14:30</c:v>
                      </c:pt>
                      <c:pt idx="4012">
                        <c:v>31/05/2023 14:30</c:v>
                      </c:pt>
                      <c:pt idx="4013">
                        <c:v>31/05/2023 14:30</c:v>
                      </c:pt>
                      <c:pt idx="4014">
                        <c:v>31/05/2023 14:30</c:v>
                      </c:pt>
                      <c:pt idx="4015">
                        <c:v>31/05/2023 14:31</c:v>
                      </c:pt>
                      <c:pt idx="4016">
                        <c:v>31/05/2023 14:31</c:v>
                      </c:pt>
                      <c:pt idx="4017">
                        <c:v>31/05/2023 14:31</c:v>
                      </c:pt>
                      <c:pt idx="4018">
                        <c:v>31/05/2023 14:31</c:v>
                      </c:pt>
                      <c:pt idx="4019">
                        <c:v>31/05/2023 14:31</c:v>
                      </c:pt>
                      <c:pt idx="4020">
                        <c:v>31/05/2023 14:31</c:v>
                      </c:pt>
                      <c:pt idx="4021">
                        <c:v>31/05/2023 14:31</c:v>
                      </c:pt>
                      <c:pt idx="4022">
                        <c:v>31/05/2023 14:31</c:v>
                      </c:pt>
                      <c:pt idx="4023">
                        <c:v>31/05/2023 14:31</c:v>
                      </c:pt>
                      <c:pt idx="4024">
                        <c:v>31/05/2023 14:31</c:v>
                      </c:pt>
                      <c:pt idx="4025">
                        <c:v>31/05/2023 14:31</c:v>
                      </c:pt>
                      <c:pt idx="4026">
                        <c:v>31/05/2023 14:31</c:v>
                      </c:pt>
                      <c:pt idx="4027">
                        <c:v>31/05/2023 14:31</c:v>
                      </c:pt>
                      <c:pt idx="4028">
                        <c:v>31/05/2023 14:31</c:v>
                      </c:pt>
                      <c:pt idx="4029">
                        <c:v>31/05/2023 14:31</c:v>
                      </c:pt>
                      <c:pt idx="4030">
                        <c:v>31/05/2023 14:31</c:v>
                      </c:pt>
                      <c:pt idx="4031">
                        <c:v>31/05/2023 14:31</c:v>
                      </c:pt>
                      <c:pt idx="4032">
                        <c:v>31/05/2023 14:31</c:v>
                      </c:pt>
                      <c:pt idx="4033">
                        <c:v>31/05/2023 14:31</c:v>
                      </c:pt>
                      <c:pt idx="4034">
                        <c:v>31/05/2023 14:31</c:v>
                      </c:pt>
                      <c:pt idx="4035">
                        <c:v>31/05/2023 14:31</c:v>
                      </c:pt>
                      <c:pt idx="4036">
                        <c:v>31/05/2023 14:31</c:v>
                      </c:pt>
                      <c:pt idx="4037">
                        <c:v>31/05/2023 14:31</c:v>
                      </c:pt>
                      <c:pt idx="4038">
                        <c:v>31/05/2023 14:31</c:v>
                      </c:pt>
                      <c:pt idx="4039">
                        <c:v>31/05/2023 14:31</c:v>
                      </c:pt>
                      <c:pt idx="4040">
                        <c:v>31/05/2023 14:31</c:v>
                      </c:pt>
                      <c:pt idx="4041">
                        <c:v>31/05/2023 14:31</c:v>
                      </c:pt>
                      <c:pt idx="4042">
                        <c:v>31/05/2023 14:31</c:v>
                      </c:pt>
                      <c:pt idx="4043">
                        <c:v>31/05/2023 14:31</c:v>
                      </c:pt>
                      <c:pt idx="4044">
                        <c:v>31/05/2023 14:31</c:v>
                      </c:pt>
                      <c:pt idx="4045">
                        <c:v>31/05/2023 14:31</c:v>
                      </c:pt>
                      <c:pt idx="4046">
                        <c:v>31/05/2023 14:31</c:v>
                      </c:pt>
                      <c:pt idx="4047">
                        <c:v>31/05/2023 14:31</c:v>
                      </c:pt>
                      <c:pt idx="4048">
                        <c:v>31/05/2023 14:31</c:v>
                      </c:pt>
                      <c:pt idx="4049">
                        <c:v>31/05/2023 14:31</c:v>
                      </c:pt>
                      <c:pt idx="4050">
                        <c:v>31/05/2023 14:31</c:v>
                      </c:pt>
                      <c:pt idx="4051">
                        <c:v>31/05/2023 14:31</c:v>
                      </c:pt>
                      <c:pt idx="4052">
                        <c:v>31/05/2023 14:31</c:v>
                      </c:pt>
                      <c:pt idx="4053">
                        <c:v>31/05/2023 14:31</c:v>
                      </c:pt>
                      <c:pt idx="4054">
                        <c:v>31/05/2023 14:31</c:v>
                      </c:pt>
                      <c:pt idx="4055">
                        <c:v>31/05/2023 14:31</c:v>
                      </c:pt>
                      <c:pt idx="4056">
                        <c:v>31/05/2023 14:31</c:v>
                      </c:pt>
                      <c:pt idx="4057">
                        <c:v>31/05/2023 14:31</c:v>
                      </c:pt>
                      <c:pt idx="4058">
                        <c:v>31/05/2023 14:31</c:v>
                      </c:pt>
                      <c:pt idx="4059">
                        <c:v>31/05/2023 14:31</c:v>
                      </c:pt>
                      <c:pt idx="4060">
                        <c:v>31/05/2023 14:31</c:v>
                      </c:pt>
                      <c:pt idx="4061">
                        <c:v>31/05/2023 14:31</c:v>
                      </c:pt>
                      <c:pt idx="4062">
                        <c:v>31/05/2023 14:31</c:v>
                      </c:pt>
                      <c:pt idx="4063">
                        <c:v>31/05/2023 14:31</c:v>
                      </c:pt>
                      <c:pt idx="4064">
                        <c:v>31/05/2023 14:31</c:v>
                      </c:pt>
                      <c:pt idx="4065">
                        <c:v>31/05/2023 14:31</c:v>
                      </c:pt>
                      <c:pt idx="4066">
                        <c:v>31/05/2023 14:31</c:v>
                      </c:pt>
                      <c:pt idx="4067">
                        <c:v>31/05/2023 14:31</c:v>
                      </c:pt>
                      <c:pt idx="4068">
                        <c:v>31/05/2023 14:31</c:v>
                      </c:pt>
                      <c:pt idx="4069">
                        <c:v>31/05/2023 14:31</c:v>
                      </c:pt>
                      <c:pt idx="4070">
                        <c:v>31/05/2023 14:31</c:v>
                      </c:pt>
                      <c:pt idx="4071">
                        <c:v>31/05/2023 14:31</c:v>
                      </c:pt>
                      <c:pt idx="4072">
                        <c:v>31/05/2023 14:31</c:v>
                      </c:pt>
                      <c:pt idx="4073">
                        <c:v>31/05/2023 14:31</c:v>
                      </c:pt>
                      <c:pt idx="4074">
                        <c:v>31/05/2023 14:31</c:v>
                      </c:pt>
                      <c:pt idx="4075">
                        <c:v>31/05/2023 14:32</c:v>
                      </c:pt>
                      <c:pt idx="4076">
                        <c:v>31/05/2023 14:32</c:v>
                      </c:pt>
                      <c:pt idx="4077">
                        <c:v>31/05/2023 14:32</c:v>
                      </c:pt>
                      <c:pt idx="4078">
                        <c:v>31/05/2023 14:32</c:v>
                      </c:pt>
                      <c:pt idx="4079">
                        <c:v>31/05/2023 14:32</c:v>
                      </c:pt>
                      <c:pt idx="4080">
                        <c:v>31/05/2023 14:32</c:v>
                      </c:pt>
                      <c:pt idx="4081">
                        <c:v>31/05/2023 14:32</c:v>
                      </c:pt>
                      <c:pt idx="4082">
                        <c:v>31/05/2023 14:32</c:v>
                      </c:pt>
                      <c:pt idx="4083">
                        <c:v>31/05/2023 14:32</c:v>
                      </c:pt>
                      <c:pt idx="4084">
                        <c:v>31/05/2023 14:32</c:v>
                      </c:pt>
                      <c:pt idx="4085">
                        <c:v>31/05/2023 14:32</c:v>
                      </c:pt>
                      <c:pt idx="4086">
                        <c:v>31/05/2023 14:32</c:v>
                      </c:pt>
                      <c:pt idx="4087">
                        <c:v>31/05/2023 14:32</c:v>
                      </c:pt>
                      <c:pt idx="4088">
                        <c:v>31/05/2023 14:32</c:v>
                      </c:pt>
                      <c:pt idx="4089">
                        <c:v>31/05/2023 14:32</c:v>
                      </c:pt>
                      <c:pt idx="4090">
                        <c:v>31/05/2023 14:32</c:v>
                      </c:pt>
                      <c:pt idx="4091">
                        <c:v>31/05/2023 14:32</c:v>
                      </c:pt>
                      <c:pt idx="4092">
                        <c:v>31/05/2023 14:32</c:v>
                      </c:pt>
                      <c:pt idx="4093">
                        <c:v>31/05/2023 14:32</c:v>
                      </c:pt>
                      <c:pt idx="4094">
                        <c:v>31/05/2023 14:32</c:v>
                      </c:pt>
                      <c:pt idx="4095">
                        <c:v>31/05/2023 14:32</c:v>
                      </c:pt>
                      <c:pt idx="4096">
                        <c:v>31/05/2023 14:32</c:v>
                      </c:pt>
                      <c:pt idx="4097">
                        <c:v>31/05/2023 14:32</c:v>
                      </c:pt>
                      <c:pt idx="4098">
                        <c:v>31/05/2023 14:32</c:v>
                      </c:pt>
                      <c:pt idx="4099">
                        <c:v>31/05/2023 14:32</c:v>
                      </c:pt>
                      <c:pt idx="4100">
                        <c:v>31/05/2023 14:32</c:v>
                      </c:pt>
                      <c:pt idx="4101">
                        <c:v>31/05/2023 14:32</c:v>
                      </c:pt>
                      <c:pt idx="4102">
                        <c:v>31/05/2023 14:32</c:v>
                      </c:pt>
                      <c:pt idx="4103">
                        <c:v>31/05/2023 14:32</c:v>
                      </c:pt>
                      <c:pt idx="4104">
                        <c:v>31/05/2023 14:32</c:v>
                      </c:pt>
                      <c:pt idx="4105">
                        <c:v>31/05/2023 14:32</c:v>
                      </c:pt>
                      <c:pt idx="4106">
                        <c:v>31/05/2023 14:32</c:v>
                      </c:pt>
                      <c:pt idx="4107">
                        <c:v>31/05/2023 14:32</c:v>
                      </c:pt>
                      <c:pt idx="4108">
                        <c:v>31/05/2023 14:32</c:v>
                      </c:pt>
                      <c:pt idx="4109">
                        <c:v>31/05/2023 14:32</c:v>
                      </c:pt>
                      <c:pt idx="4110">
                        <c:v>31/05/2023 14:32</c:v>
                      </c:pt>
                      <c:pt idx="4111">
                        <c:v>31/05/2023 14:32</c:v>
                      </c:pt>
                      <c:pt idx="4112">
                        <c:v>31/05/2023 14:32</c:v>
                      </c:pt>
                      <c:pt idx="4113">
                        <c:v>31/05/2023 14:32</c:v>
                      </c:pt>
                      <c:pt idx="4114">
                        <c:v>31/05/2023 14:32</c:v>
                      </c:pt>
                      <c:pt idx="4115">
                        <c:v>31/05/2023 14:32</c:v>
                      </c:pt>
                      <c:pt idx="4116">
                        <c:v>31/05/2023 14:32</c:v>
                      </c:pt>
                      <c:pt idx="4117">
                        <c:v>31/05/2023 14:32</c:v>
                      </c:pt>
                      <c:pt idx="4118">
                        <c:v>31/05/2023 14:32</c:v>
                      </c:pt>
                      <c:pt idx="4119">
                        <c:v>31/05/2023 14:32</c:v>
                      </c:pt>
                      <c:pt idx="4120">
                        <c:v>31/05/2023 14:32</c:v>
                      </c:pt>
                      <c:pt idx="4121">
                        <c:v>31/05/2023 14:32</c:v>
                      </c:pt>
                      <c:pt idx="4122">
                        <c:v>31/05/2023 14:32</c:v>
                      </c:pt>
                      <c:pt idx="4123">
                        <c:v>31/05/2023 14:32</c:v>
                      </c:pt>
                      <c:pt idx="4124">
                        <c:v>31/05/2023 14:32</c:v>
                      </c:pt>
                      <c:pt idx="4125">
                        <c:v>31/05/2023 14:32</c:v>
                      </c:pt>
                      <c:pt idx="4126">
                        <c:v>31/05/2023 14:32</c:v>
                      </c:pt>
                      <c:pt idx="4127">
                        <c:v>31/05/2023 14:32</c:v>
                      </c:pt>
                      <c:pt idx="4128">
                        <c:v>31/05/2023 14:32</c:v>
                      </c:pt>
                      <c:pt idx="4129">
                        <c:v>31/05/2023 14:32</c:v>
                      </c:pt>
                      <c:pt idx="4130">
                        <c:v>31/05/2023 14:32</c:v>
                      </c:pt>
                      <c:pt idx="4131">
                        <c:v>31/05/2023 14:32</c:v>
                      </c:pt>
                      <c:pt idx="4132">
                        <c:v>31/05/2023 14:32</c:v>
                      </c:pt>
                      <c:pt idx="4133">
                        <c:v>31/05/2023 14:32</c:v>
                      </c:pt>
                      <c:pt idx="4134">
                        <c:v>31/05/2023 14:33</c:v>
                      </c:pt>
                      <c:pt idx="4135">
                        <c:v>31/05/2023 14:33</c:v>
                      </c:pt>
                      <c:pt idx="4136">
                        <c:v>31/05/2023 14:33</c:v>
                      </c:pt>
                      <c:pt idx="4137">
                        <c:v>31/05/2023 14:33</c:v>
                      </c:pt>
                      <c:pt idx="4138">
                        <c:v>31/05/2023 14:33</c:v>
                      </c:pt>
                      <c:pt idx="4139">
                        <c:v>31/05/2023 14:33</c:v>
                      </c:pt>
                      <c:pt idx="4140">
                        <c:v>31/05/2023 14:33</c:v>
                      </c:pt>
                      <c:pt idx="4141">
                        <c:v>31/05/2023 14:33</c:v>
                      </c:pt>
                      <c:pt idx="4142">
                        <c:v>31/05/2023 14:33</c:v>
                      </c:pt>
                      <c:pt idx="4143">
                        <c:v>31/05/2023 14:33</c:v>
                      </c:pt>
                      <c:pt idx="4144">
                        <c:v>31/05/2023 14:33</c:v>
                      </c:pt>
                      <c:pt idx="4145">
                        <c:v>31/05/2023 14:33</c:v>
                      </c:pt>
                      <c:pt idx="4146">
                        <c:v>31/05/2023 14:33</c:v>
                      </c:pt>
                      <c:pt idx="4147">
                        <c:v>31/05/2023 14:33</c:v>
                      </c:pt>
                      <c:pt idx="4148">
                        <c:v>31/05/2023 14:33</c:v>
                      </c:pt>
                      <c:pt idx="4149">
                        <c:v>31/05/2023 14:33</c:v>
                      </c:pt>
                      <c:pt idx="4150">
                        <c:v>31/05/2023 14:33</c:v>
                      </c:pt>
                      <c:pt idx="4151">
                        <c:v>31/05/2023 14:33</c:v>
                      </c:pt>
                      <c:pt idx="4152">
                        <c:v>31/05/2023 14:33</c:v>
                      </c:pt>
                      <c:pt idx="4153">
                        <c:v>31/05/2023 14:33</c:v>
                      </c:pt>
                      <c:pt idx="4154">
                        <c:v>31/05/2023 14:33</c:v>
                      </c:pt>
                      <c:pt idx="4155">
                        <c:v>31/05/2023 14:33</c:v>
                      </c:pt>
                      <c:pt idx="4156">
                        <c:v>31/05/2023 14:33</c:v>
                      </c:pt>
                      <c:pt idx="4157">
                        <c:v>31/05/2023 14:33</c:v>
                      </c:pt>
                      <c:pt idx="4158">
                        <c:v>31/05/2023 14:33</c:v>
                      </c:pt>
                      <c:pt idx="4159">
                        <c:v>31/05/2023 14:33</c:v>
                      </c:pt>
                      <c:pt idx="4160">
                        <c:v>31/05/2023 14:33</c:v>
                      </c:pt>
                      <c:pt idx="4161">
                        <c:v>31/05/2023 14:33</c:v>
                      </c:pt>
                      <c:pt idx="4162">
                        <c:v>31/05/2023 14:33</c:v>
                      </c:pt>
                      <c:pt idx="4163">
                        <c:v>31/05/2023 14:33</c:v>
                      </c:pt>
                      <c:pt idx="4164">
                        <c:v>31/05/2023 14:33</c:v>
                      </c:pt>
                      <c:pt idx="4165">
                        <c:v>31/05/2023 14:33</c:v>
                      </c:pt>
                      <c:pt idx="4166">
                        <c:v>31/05/2023 14:33</c:v>
                      </c:pt>
                      <c:pt idx="4167">
                        <c:v>31/05/2023 14:33</c:v>
                      </c:pt>
                      <c:pt idx="4168">
                        <c:v>31/05/2023 14:33</c:v>
                      </c:pt>
                      <c:pt idx="4169">
                        <c:v>31/05/2023 14:33</c:v>
                      </c:pt>
                      <c:pt idx="4170">
                        <c:v>31/05/2023 14:33</c:v>
                      </c:pt>
                      <c:pt idx="4171">
                        <c:v>31/05/2023 14:33</c:v>
                      </c:pt>
                      <c:pt idx="4172">
                        <c:v>31/05/2023 14:33</c:v>
                      </c:pt>
                      <c:pt idx="4173">
                        <c:v>31/05/2023 14:33</c:v>
                      </c:pt>
                      <c:pt idx="4174">
                        <c:v>31/05/2023 14:33</c:v>
                      </c:pt>
                      <c:pt idx="4175">
                        <c:v>31/05/2023 14:33</c:v>
                      </c:pt>
                      <c:pt idx="4176">
                        <c:v>31/05/2023 14:33</c:v>
                      </c:pt>
                      <c:pt idx="4177">
                        <c:v>31/05/2023 14:33</c:v>
                      </c:pt>
                      <c:pt idx="4178">
                        <c:v>31/05/2023 14:33</c:v>
                      </c:pt>
                      <c:pt idx="4179">
                        <c:v>31/05/2023 14:33</c:v>
                      </c:pt>
                      <c:pt idx="4180">
                        <c:v>31/05/2023 14:33</c:v>
                      </c:pt>
                      <c:pt idx="4181">
                        <c:v>31/05/2023 14:33</c:v>
                      </c:pt>
                      <c:pt idx="4182">
                        <c:v>31/05/2023 14:33</c:v>
                      </c:pt>
                      <c:pt idx="4183">
                        <c:v>31/05/2023 14:33</c:v>
                      </c:pt>
                      <c:pt idx="4184">
                        <c:v>31/05/2023 14:33</c:v>
                      </c:pt>
                      <c:pt idx="4185">
                        <c:v>31/05/2023 14:33</c:v>
                      </c:pt>
                      <c:pt idx="4186">
                        <c:v>31/05/2023 14:33</c:v>
                      </c:pt>
                      <c:pt idx="4187">
                        <c:v>31/05/2023 14:33</c:v>
                      </c:pt>
                      <c:pt idx="4188">
                        <c:v>31/05/2023 14:33</c:v>
                      </c:pt>
                      <c:pt idx="4189">
                        <c:v>31/05/2023 14:33</c:v>
                      </c:pt>
                      <c:pt idx="4190">
                        <c:v>31/05/2023 14:33</c:v>
                      </c:pt>
                      <c:pt idx="4191">
                        <c:v>31/05/2023 14:33</c:v>
                      </c:pt>
                      <c:pt idx="4192">
                        <c:v>31/05/2023 14:33</c:v>
                      </c:pt>
                      <c:pt idx="4193">
                        <c:v>31/05/2023 14:33</c:v>
                      </c:pt>
                      <c:pt idx="4194">
                        <c:v>31/05/2023 14:34</c:v>
                      </c:pt>
                      <c:pt idx="4195">
                        <c:v>31/05/2023 14:34</c:v>
                      </c:pt>
                      <c:pt idx="4196">
                        <c:v>31/05/2023 14:34</c:v>
                      </c:pt>
                      <c:pt idx="4197">
                        <c:v>31/05/2023 14:34</c:v>
                      </c:pt>
                      <c:pt idx="4198">
                        <c:v>31/05/2023 14:34</c:v>
                      </c:pt>
                      <c:pt idx="4199">
                        <c:v>31/05/2023 14:34</c:v>
                      </c:pt>
                      <c:pt idx="4200">
                        <c:v>31/05/2023 14:34</c:v>
                      </c:pt>
                      <c:pt idx="4201">
                        <c:v>31/05/2023 14:34</c:v>
                      </c:pt>
                      <c:pt idx="4202">
                        <c:v>31/05/2023 14:34</c:v>
                      </c:pt>
                      <c:pt idx="4203">
                        <c:v>31/05/2023 14:34</c:v>
                      </c:pt>
                      <c:pt idx="4204">
                        <c:v>31/05/2023 14:34</c:v>
                      </c:pt>
                      <c:pt idx="4205">
                        <c:v>31/05/2023 14:34</c:v>
                      </c:pt>
                      <c:pt idx="4206">
                        <c:v>31/05/2023 14:34</c:v>
                      </c:pt>
                      <c:pt idx="4207">
                        <c:v>31/05/2023 14:34</c:v>
                      </c:pt>
                      <c:pt idx="4208">
                        <c:v>31/05/2023 14:34</c:v>
                      </c:pt>
                      <c:pt idx="4209">
                        <c:v>31/05/2023 14:34</c:v>
                      </c:pt>
                      <c:pt idx="4210">
                        <c:v>31/05/2023 14:34</c:v>
                      </c:pt>
                      <c:pt idx="4211">
                        <c:v>31/05/2023 14:34</c:v>
                      </c:pt>
                      <c:pt idx="4212">
                        <c:v>31/05/2023 14:34</c:v>
                      </c:pt>
                      <c:pt idx="4213">
                        <c:v>31/05/2023 14:34</c:v>
                      </c:pt>
                      <c:pt idx="4214">
                        <c:v>31/05/2023 14:34</c:v>
                      </c:pt>
                      <c:pt idx="4215">
                        <c:v>31/05/2023 14:34</c:v>
                      </c:pt>
                      <c:pt idx="4216">
                        <c:v>31/05/2023 14:34</c:v>
                      </c:pt>
                      <c:pt idx="4217">
                        <c:v>31/05/2023 14:34</c:v>
                      </c:pt>
                      <c:pt idx="4218">
                        <c:v>31/05/2023 14:34</c:v>
                      </c:pt>
                      <c:pt idx="4219">
                        <c:v>31/05/2023 14:34</c:v>
                      </c:pt>
                      <c:pt idx="4220">
                        <c:v>31/05/2023 14:34</c:v>
                      </c:pt>
                      <c:pt idx="4221">
                        <c:v>31/05/2023 14:34</c:v>
                      </c:pt>
                      <c:pt idx="4222">
                        <c:v>31/05/2023 14:34</c:v>
                      </c:pt>
                      <c:pt idx="4223">
                        <c:v>31/05/2023 14:34</c:v>
                      </c:pt>
                      <c:pt idx="4224">
                        <c:v>31/05/2023 14:34</c:v>
                      </c:pt>
                      <c:pt idx="4225">
                        <c:v>31/05/2023 14:34</c:v>
                      </c:pt>
                      <c:pt idx="4226">
                        <c:v>31/05/2023 14:34</c:v>
                      </c:pt>
                      <c:pt idx="4227">
                        <c:v>31/05/2023 14:34</c:v>
                      </c:pt>
                      <c:pt idx="4228">
                        <c:v>31/05/2023 14:34</c:v>
                      </c:pt>
                      <c:pt idx="4229">
                        <c:v>31/05/2023 14:34</c:v>
                      </c:pt>
                      <c:pt idx="4230">
                        <c:v>31/05/2023 14:34</c:v>
                      </c:pt>
                      <c:pt idx="4231">
                        <c:v>31/05/2023 14:34</c:v>
                      </c:pt>
                      <c:pt idx="4232">
                        <c:v>31/05/2023 14:34</c:v>
                      </c:pt>
                      <c:pt idx="4233">
                        <c:v>31/05/2023 14:34</c:v>
                      </c:pt>
                      <c:pt idx="4234">
                        <c:v>31/05/2023 14:34</c:v>
                      </c:pt>
                      <c:pt idx="4235">
                        <c:v>31/05/2023 14:34</c:v>
                      </c:pt>
                      <c:pt idx="4236">
                        <c:v>31/05/2023 14:34</c:v>
                      </c:pt>
                      <c:pt idx="4237">
                        <c:v>31/05/2023 14:34</c:v>
                      </c:pt>
                      <c:pt idx="4238">
                        <c:v>31/05/2023 14:34</c:v>
                      </c:pt>
                      <c:pt idx="4239">
                        <c:v>31/05/2023 14:34</c:v>
                      </c:pt>
                      <c:pt idx="4240">
                        <c:v>31/05/2023 14:34</c:v>
                      </c:pt>
                      <c:pt idx="4241">
                        <c:v>31/05/2023 14:34</c:v>
                      </c:pt>
                      <c:pt idx="4242">
                        <c:v>31/05/2023 14:34</c:v>
                      </c:pt>
                      <c:pt idx="4243">
                        <c:v>31/05/2023 14:34</c:v>
                      </c:pt>
                      <c:pt idx="4244">
                        <c:v>31/05/2023 14:34</c:v>
                      </c:pt>
                      <c:pt idx="4245">
                        <c:v>31/05/2023 14:34</c:v>
                      </c:pt>
                      <c:pt idx="4246">
                        <c:v>31/05/2023 14:34</c:v>
                      </c:pt>
                      <c:pt idx="4247">
                        <c:v>31/05/2023 14:34</c:v>
                      </c:pt>
                      <c:pt idx="4248">
                        <c:v>31/05/2023 14:34</c:v>
                      </c:pt>
                      <c:pt idx="4249">
                        <c:v>31/05/2023 14:34</c:v>
                      </c:pt>
                      <c:pt idx="4250">
                        <c:v>31/05/2023 14:34</c:v>
                      </c:pt>
                      <c:pt idx="4251">
                        <c:v>31/05/2023 14:34</c:v>
                      </c:pt>
                      <c:pt idx="4252">
                        <c:v>31/05/2023 14:34</c:v>
                      </c:pt>
                      <c:pt idx="4253">
                        <c:v>31/05/2023 14:34</c:v>
                      </c:pt>
                      <c:pt idx="4254">
                        <c:v>31/05/2023 14:35</c:v>
                      </c:pt>
                      <c:pt idx="4255">
                        <c:v>31/05/2023 14:35</c:v>
                      </c:pt>
                      <c:pt idx="4256">
                        <c:v>31/05/2023 14:35</c:v>
                      </c:pt>
                      <c:pt idx="4257">
                        <c:v>31/05/2023 14:35</c:v>
                      </c:pt>
                      <c:pt idx="4258">
                        <c:v>31/05/2023 14:35</c:v>
                      </c:pt>
                      <c:pt idx="4259">
                        <c:v>31/05/2023 14:35</c:v>
                      </c:pt>
                      <c:pt idx="4260">
                        <c:v>31/05/2023 14:35</c:v>
                      </c:pt>
                      <c:pt idx="4261">
                        <c:v>31/05/2023 14:35</c:v>
                      </c:pt>
                      <c:pt idx="4262">
                        <c:v>31/05/2023 14:35</c:v>
                      </c:pt>
                      <c:pt idx="4263">
                        <c:v>31/05/2023 14:35</c:v>
                      </c:pt>
                      <c:pt idx="4264">
                        <c:v>31/05/2023 14:35</c:v>
                      </c:pt>
                      <c:pt idx="4265">
                        <c:v>31/05/2023 14:35</c:v>
                      </c:pt>
                      <c:pt idx="4266">
                        <c:v>31/05/2023 14:35</c:v>
                      </c:pt>
                      <c:pt idx="4267">
                        <c:v>31/05/2023 14:35</c:v>
                      </c:pt>
                      <c:pt idx="4268">
                        <c:v>31/05/2023 14:35</c:v>
                      </c:pt>
                      <c:pt idx="4269">
                        <c:v>31/05/2023 14:35</c:v>
                      </c:pt>
                      <c:pt idx="4270">
                        <c:v>31/05/2023 14:35</c:v>
                      </c:pt>
                      <c:pt idx="4271">
                        <c:v>31/05/2023 14:35</c:v>
                      </c:pt>
                      <c:pt idx="4272">
                        <c:v>31/05/2023 14:35</c:v>
                      </c:pt>
                      <c:pt idx="4273">
                        <c:v>31/05/2023 14:35</c:v>
                      </c:pt>
                      <c:pt idx="4274">
                        <c:v>31/05/2023 14:35</c:v>
                      </c:pt>
                      <c:pt idx="4275">
                        <c:v>31/05/2023 14:35</c:v>
                      </c:pt>
                      <c:pt idx="4276">
                        <c:v>31/05/2023 14:35</c:v>
                      </c:pt>
                      <c:pt idx="4277">
                        <c:v>31/05/2023 14:35</c:v>
                      </c:pt>
                      <c:pt idx="4278">
                        <c:v>31/05/2023 14:35</c:v>
                      </c:pt>
                      <c:pt idx="4279">
                        <c:v>31/05/2023 14:35</c:v>
                      </c:pt>
                      <c:pt idx="4280">
                        <c:v>31/05/2023 14:35</c:v>
                      </c:pt>
                      <c:pt idx="4281">
                        <c:v>31/05/2023 14:35</c:v>
                      </c:pt>
                      <c:pt idx="4282">
                        <c:v>31/05/2023 14:35</c:v>
                      </c:pt>
                      <c:pt idx="4283">
                        <c:v>31/05/2023 14:35</c:v>
                      </c:pt>
                      <c:pt idx="4284">
                        <c:v>31/05/2023 14:35</c:v>
                      </c:pt>
                      <c:pt idx="4285">
                        <c:v>31/05/2023 14:35</c:v>
                      </c:pt>
                      <c:pt idx="4286">
                        <c:v>31/05/2023 14:35</c:v>
                      </c:pt>
                      <c:pt idx="4287">
                        <c:v>31/05/2023 14:35</c:v>
                      </c:pt>
                      <c:pt idx="4288">
                        <c:v>31/05/2023 14:35</c:v>
                      </c:pt>
                      <c:pt idx="4289">
                        <c:v>31/05/2023 14:35</c:v>
                      </c:pt>
                      <c:pt idx="4290">
                        <c:v>31/05/2023 14:35</c:v>
                      </c:pt>
                      <c:pt idx="4291">
                        <c:v>31/05/2023 14:35</c:v>
                      </c:pt>
                      <c:pt idx="4292">
                        <c:v>31/05/2023 14:35</c:v>
                      </c:pt>
                      <c:pt idx="4293">
                        <c:v>31/05/2023 14:35</c:v>
                      </c:pt>
                      <c:pt idx="4294">
                        <c:v>31/05/2023 14:35</c:v>
                      </c:pt>
                      <c:pt idx="4295">
                        <c:v>31/05/2023 14:35</c:v>
                      </c:pt>
                      <c:pt idx="4296">
                        <c:v>31/05/2023 14:35</c:v>
                      </c:pt>
                      <c:pt idx="4297">
                        <c:v>31/05/2023 14:35</c:v>
                      </c:pt>
                      <c:pt idx="4298">
                        <c:v>31/05/2023 14:35</c:v>
                      </c:pt>
                      <c:pt idx="4299">
                        <c:v>31/05/2023 14:35</c:v>
                      </c:pt>
                      <c:pt idx="4300">
                        <c:v>31/05/2023 14:35</c:v>
                      </c:pt>
                      <c:pt idx="4301">
                        <c:v>31/05/2023 14:35</c:v>
                      </c:pt>
                      <c:pt idx="4302">
                        <c:v>31/05/2023 14:35</c:v>
                      </c:pt>
                      <c:pt idx="4303">
                        <c:v>31/05/2023 14:35</c:v>
                      </c:pt>
                      <c:pt idx="4304">
                        <c:v>31/05/2023 14:35</c:v>
                      </c:pt>
                      <c:pt idx="4305">
                        <c:v>31/05/2023 14:35</c:v>
                      </c:pt>
                      <c:pt idx="4306">
                        <c:v>31/05/2023 14:35</c:v>
                      </c:pt>
                      <c:pt idx="4307">
                        <c:v>31/05/2023 14:35</c:v>
                      </c:pt>
                      <c:pt idx="4308">
                        <c:v>31/05/2023 14:35</c:v>
                      </c:pt>
                      <c:pt idx="4309">
                        <c:v>31/05/2023 14:35</c:v>
                      </c:pt>
                      <c:pt idx="4310">
                        <c:v>31/05/2023 14:35</c:v>
                      </c:pt>
                      <c:pt idx="4311">
                        <c:v>31/05/2023 14:35</c:v>
                      </c:pt>
                      <c:pt idx="4312">
                        <c:v>31/05/2023 14:35</c:v>
                      </c:pt>
                      <c:pt idx="4313">
                        <c:v>31/05/2023 14:36</c:v>
                      </c:pt>
                      <c:pt idx="4314">
                        <c:v>31/05/2023 14:36</c:v>
                      </c:pt>
                      <c:pt idx="4315">
                        <c:v>31/05/2023 14:36</c:v>
                      </c:pt>
                      <c:pt idx="4316">
                        <c:v>31/05/2023 14:36</c:v>
                      </c:pt>
                      <c:pt idx="4317">
                        <c:v>31/05/2023 14:36</c:v>
                      </c:pt>
                      <c:pt idx="4318">
                        <c:v>31/05/2023 14:36</c:v>
                      </c:pt>
                      <c:pt idx="4319">
                        <c:v>31/05/2023 14:36</c:v>
                      </c:pt>
                      <c:pt idx="4320">
                        <c:v>31/05/2023 14:36</c:v>
                      </c:pt>
                      <c:pt idx="4321">
                        <c:v>31/05/2023 14:36</c:v>
                      </c:pt>
                      <c:pt idx="4322">
                        <c:v>31/05/2023 14:36</c:v>
                      </c:pt>
                      <c:pt idx="4323">
                        <c:v>31/05/2023 14:36</c:v>
                      </c:pt>
                      <c:pt idx="4324">
                        <c:v>31/05/2023 14:36</c:v>
                      </c:pt>
                      <c:pt idx="4325">
                        <c:v>31/05/2023 14:36</c:v>
                      </c:pt>
                      <c:pt idx="4326">
                        <c:v>31/05/2023 14:36</c:v>
                      </c:pt>
                      <c:pt idx="4327">
                        <c:v>31/05/2023 14:36</c:v>
                      </c:pt>
                      <c:pt idx="4328">
                        <c:v>31/05/2023 14:36</c:v>
                      </c:pt>
                      <c:pt idx="4329">
                        <c:v>31/05/2023 14:36</c:v>
                      </c:pt>
                      <c:pt idx="4330">
                        <c:v>31/05/2023 14:36</c:v>
                      </c:pt>
                      <c:pt idx="4331">
                        <c:v>31/05/2023 14:36</c:v>
                      </c:pt>
                      <c:pt idx="4332">
                        <c:v>31/05/2023 14:36</c:v>
                      </c:pt>
                      <c:pt idx="4333">
                        <c:v>31/05/2023 14:36</c:v>
                      </c:pt>
                      <c:pt idx="4334">
                        <c:v>31/05/2023 14:36</c:v>
                      </c:pt>
                      <c:pt idx="4335">
                        <c:v>31/05/2023 14:36</c:v>
                      </c:pt>
                      <c:pt idx="4336">
                        <c:v>31/05/2023 14:36</c:v>
                      </c:pt>
                      <c:pt idx="4337">
                        <c:v>31/05/2023 14:36</c:v>
                      </c:pt>
                      <c:pt idx="4338">
                        <c:v>31/05/2023 14:36</c:v>
                      </c:pt>
                      <c:pt idx="4339">
                        <c:v>31/05/2023 14:36</c:v>
                      </c:pt>
                      <c:pt idx="4340">
                        <c:v>31/05/2023 14:36</c:v>
                      </c:pt>
                      <c:pt idx="4341">
                        <c:v>31/05/2023 14:36</c:v>
                      </c:pt>
                      <c:pt idx="4342">
                        <c:v>31/05/2023 14:36</c:v>
                      </c:pt>
                      <c:pt idx="4343">
                        <c:v>31/05/2023 14:36</c:v>
                      </c:pt>
                      <c:pt idx="4344">
                        <c:v>31/05/2023 14:36</c:v>
                      </c:pt>
                      <c:pt idx="4345">
                        <c:v>31/05/2023 14:36</c:v>
                      </c:pt>
                      <c:pt idx="4346">
                        <c:v>31/05/2023 14:36</c:v>
                      </c:pt>
                      <c:pt idx="4347">
                        <c:v>31/05/2023 14:36</c:v>
                      </c:pt>
                      <c:pt idx="4348">
                        <c:v>31/05/2023 14:36</c:v>
                      </c:pt>
                      <c:pt idx="4349">
                        <c:v>31/05/2023 14:36</c:v>
                      </c:pt>
                      <c:pt idx="4350">
                        <c:v>31/05/2023 14:36</c:v>
                      </c:pt>
                      <c:pt idx="4351">
                        <c:v>31/05/2023 14:36</c:v>
                      </c:pt>
                      <c:pt idx="4352">
                        <c:v>31/05/2023 14:36</c:v>
                      </c:pt>
                      <c:pt idx="4353">
                        <c:v>31/05/2023 14:36</c:v>
                      </c:pt>
                      <c:pt idx="4354">
                        <c:v>31/05/2023 14:36</c:v>
                      </c:pt>
                      <c:pt idx="4355">
                        <c:v>31/05/2023 14:36</c:v>
                      </c:pt>
                      <c:pt idx="4356">
                        <c:v>31/05/2023 14:36</c:v>
                      </c:pt>
                      <c:pt idx="4357">
                        <c:v>31/05/2023 14:36</c:v>
                      </c:pt>
                      <c:pt idx="4358">
                        <c:v>31/05/2023 14:36</c:v>
                      </c:pt>
                      <c:pt idx="4359">
                        <c:v>31/05/2023 14:36</c:v>
                      </c:pt>
                      <c:pt idx="4360">
                        <c:v>31/05/2023 14:36</c:v>
                      </c:pt>
                      <c:pt idx="4361">
                        <c:v>31/05/2023 14:36</c:v>
                      </c:pt>
                      <c:pt idx="4362">
                        <c:v>31/05/2023 14:36</c:v>
                      </c:pt>
                      <c:pt idx="4363">
                        <c:v>31/05/2023 14:36</c:v>
                      </c:pt>
                      <c:pt idx="4364">
                        <c:v>31/05/2023 14:36</c:v>
                      </c:pt>
                      <c:pt idx="4365">
                        <c:v>31/05/2023 14:36</c:v>
                      </c:pt>
                      <c:pt idx="4366">
                        <c:v>31/05/2023 14:36</c:v>
                      </c:pt>
                      <c:pt idx="4367">
                        <c:v>31/05/2023 14:36</c:v>
                      </c:pt>
                      <c:pt idx="4368">
                        <c:v>31/05/2023 14:36</c:v>
                      </c:pt>
                      <c:pt idx="4369">
                        <c:v>31/05/2023 14:36</c:v>
                      </c:pt>
                      <c:pt idx="4370">
                        <c:v>31/05/2023 14:36</c:v>
                      </c:pt>
                      <c:pt idx="4371">
                        <c:v>31/05/2023 14:36</c:v>
                      </c:pt>
                      <c:pt idx="4372">
                        <c:v>31/05/2023 14:36</c:v>
                      </c:pt>
                      <c:pt idx="4373">
                        <c:v>31/05/2023 14:37</c:v>
                      </c:pt>
                      <c:pt idx="4374">
                        <c:v>31/05/2023 14:37</c:v>
                      </c:pt>
                      <c:pt idx="4375">
                        <c:v>31/05/2023 14:37</c:v>
                      </c:pt>
                      <c:pt idx="4376">
                        <c:v>31/05/2023 14:37</c:v>
                      </c:pt>
                      <c:pt idx="4377">
                        <c:v>31/05/2023 14:37</c:v>
                      </c:pt>
                      <c:pt idx="4378">
                        <c:v>31/05/2023 14:37</c:v>
                      </c:pt>
                      <c:pt idx="4379">
                        <c:v>31/05/2023 14:37</c:v>
                      </c:pt>
                      <c:pt idx="4380">
                        <c:v>31/05/2023 14:37</c:v>
                      </c:pt>
                      <c:pt idx="4381">
                        <c:v>31/05/2023 14:37</c:v>
                      </c:pt>
                      <c:pt idx="4382">
                        <c:v>31/05/2023 14:37</c:v>
                      </c:pt>
                      <c:pt idx="4383">
                        <c:v>31/05/2023 14:37</c:v>
                      </c:pt>
                      <c:pt idx="4384">
                        <c:v>31/05/2023 14:37</c:v>
                      </c:pt>
                      <c:pt idx="4385">
                        <c:v>31/05/2023 14:37</c:v>
                      </c:pt>
                      <c:pt idx="4386">
                        <c:v>31/05/2023 14:37</c:v>
                      </c:pt>
                      <c:pt idx="4387">
                        <c:v>31/05/2023 14:37</c:v>
                      </c:pt>
                      <c:pt idx="4388">
                        <c:v>31/05/2023 14:37</c:v>
                      </c:pt>
                      <c:pt idx="4389">
                        <c:v>31/05/2023 14:37</c:v>
                      </c:pt>
                      <c:pt idx="4390">
                        <c:v>31/05/2023 14:37</c:v>
                      </c:pt>
                      <c:pt idx="4391">
                        <c:v>31/05/2023 14:37</c:v>
                      </c:pt>
                      <c:pt idx="4392">
                        <c:v>31/05/2023 14:37</c:v>
                      </c:pt>
                      <c:pt idx="4393">
                        <c:v>31/05/2023 14:37</c:v>
                      </c:pt>
                      <c:pt idx="4394">
                        <c:v>31/05/2023 14:37</c:v>
                      </c:pt>
                      <c:pt idx="4395">
                        <c:v>31/05/2023 14:37</c:v>
                      </c:pt>
                      <c:pt idx="4396">
                        <c:v>31/05/2023 14:37</c:v>
                      </c:pt>
                      <c:pt idx="4397">
                        <c:v>31/05/2023 14:37</c:v>
                      </c:pt>
                      <c:pt idx="4398">
                        <c:v>31/05/2023 14:37</c:v>
                      </c:pt>
                      <c:pt idx="4399">
                        <c:v>31/05/2023 14:37</c:v>
                      </c:pt>
                      <c:pt idx="4400">
                        <c:v>31/05/2023 14:37</c:v>
                      </c:pt>
                      <c:pt idx="4401">
                        <c:v>31/05/2023 14:37</c:v>
                      </c:pt>
                      <c:pt idx="4402">
                        <c:v>31/05/2023 14:37</c:v>
                      </c:pt>
                      <c:pt idx="4403">
                        <c:v>31/05/2023 14:37</c:v>
                      </c:pt>
                      <c:pt idx="4404">
                        <c:v>31/05/2023 14:37</c:v>
                      </c:pt>
                      <c:pt idx="4405">
                        <c:v>31/05/2023 14:37</c:v>
                      </c:pt>
                      <c:pt idx="4406">
                        <c:v>31/05/2023 14:37</c:v>
                      </c:pt>
                      <c:pt idx="4407">
                        <c:v>31/05/2023 14:37</c:v>
                      </c:pt>
                      <c:pt idx="4408">
                        <c:v>31/05/2023 14:37</c:v>
                      </c:pt>
                      <c:pt idx="4409">
                        <c:v>31/05/2023 14:37</c:v>
                      </c:pt>
                      <c:pt idx="4410">
                        <c:v>31/05/2023 14:37</c:v>
                      </c:pt>
                      <c:pt idx="4411">
                        <c:v>31/05/2023 14:37</c:v>
                      </c:pt>
                      <c:pt idx="4412">
                        <c:v>31/05/2023 14:37</c:v>
                      </c:pt>
                      <c:pt idx="4413">
                        <c:v>31/05/2023 14:37</c:v>
                      </c:pt>
                      <c:pt idx="4414">
                        <c:v>31/05/2023 14:37</c:v>
                      </c:pt>
                      <c:pt idx="4415">
                        <c:v>31/05/2023 14:37</c:v>
                      </c:pt>
                      <c:pt idx="4416">
                        <c:v>31/05/2023 14:37</c:v>
                      </c:pt>
                      <c:pt idx="4417">
                        <c:v>31/05/2023 14:37</c:v>
                      </c:pt>
                      <c:pt idx="4418">
                        <c:v>31/05/2023 14:37</c:v>
                      </c:pt>
                      <c:pt idx="4419">
                        <c:v>31/05/2023 14:37</c:v>
                      </c:pt>
                      <c:pt idx="4420">
                        <c:v>31/05/2023 14:37</c:v>
                      </c:pt>
                      <c:pt idx="4421">
                        <c:v>31/05/2023 14:37</c:v>
                      </c:pt>
                      <c:pt idx="4422">
                        <c:v>31/05/2023 14:37</c:v>
                      </c:pt>
                      <c:pt idx="4423">
                        <c:v>31/05/2023 14:37</c:v>
                      </c:pt>
                      <c:pt idx="4424">
                        <c:v>31/05/2023 14:37</c:v>
                      </c:pt>
                      <c:pt idx="4425">
                        <c:v>31/05/2023 14:37</c:v>
                      </c:pt>
                      <c:pt idx="4426">
                        <c:v>31/05/2023 14:37</c:v>
                      </c:pt>
                      <c:pt idx="4427">
                        <c:v>31/05/2023 14:37</c:v>
                      </c:pt>
                      <c:pt idx="4428">
                        <c:v>31/05/2023 14:37</c:v>
                      </c:pt>
                      <c:pt idx="4429">
                        <c:v>31/05/2023 14:37</c:v>
                      </c:pt>
                      <c:pt idx="4430">
                        <c:v>31/05/2023 14:37</c:v>
                      </c:pt>
                      <c:pt idx="4431">
                        <c:v>31/05/2023 14:37</c:v>
                      </c:pt>
                      <c:pt idx="4432">
                        <c:v>31/05/2023 14:38</c:v>
                      </c:pt>
                      <c:pt idx="4433">
                        <c:v>31/05/2023 14:38</c:v>
                      </c:pt>
                      <c:pt idx="4434">
                        <c:v>31/05/2023 14:38</c:v>
                      </c:pt>
                      <c:pt idx="4435">
                        <c:v>31/05/2023 14:38</c:v>
                      </c:pt>
                      <c:pt idx="4436">
                        <c:v>31/05/2023 14:38</c:v>
                      </c:pt>
                      <c:pt idx="4437">
                        <c:v>31/05/2023 14:38</c:v>
                      </c:pt>
                      <c:pt idx="4438">
                        <c:v>31/05/2023 14:38</c:v>
                      </c:pt>
                      <c:pt idx="4439">
                        <c:v>31/05/2023 14:38</c:v>
                      </c:pt>
                      <c:pt idx="4440">
                        <c:v>31/05/2023 14:38</c:v>
                      </c:pt>
                      <c:pt idx="4441">
                        <c:v>31/05/2023 14:38</c:v>
                      </c:pt>
                      <c:pt idx="4442">
                        <c:v>31/05/2023 14:38</c:v>
                      </c:pt>
                      <c:pt idx="4443">
                        <c:v>31/05/2023 14:38</c:v>
                      </c:pt>
                      <c:pt idx="4444">
                        <c:v>31/05/2023 14:38</c:v>
                      </c:pt>
                      <c:pt idx="4445">
                        <c:v>31/05/2023 14:38</c:v>
                      </c:pt>
                      <c:pt idx="4446">
                        <c:v>31/05/2023 14:38</c:v>
                      </c:pt>
                      <c:pt idx="4447">
                        <c:v>31/05/2023 14:38</c:v>
                      </c:pt>
                      <c:pt idx="4448">
                        <c:v>31/05/2023 14:38</c:v>
                      </c:pt>
                      <c:pt idx="4449">
                        <c:v>31/05/2023 14:38</c:v>
                      </c:pt>
                      <c:pt idx="4450">
                        <c:v>31/05/2023 14:38</c:v>
                      </c:pt>
                      <c:pt idx="4451">
                        <c:v>31/05/2023 14:38</c:v>
                      </c:pt>
                      <c:pt idx="4452">
                        <c:v>31/05/2023 14:38</c:v>
                      </c:pt>
                      <c:pt idx="4453">
                        <c:v>31/05/2023 14:38</c:v>
                      </c:pt>
                      <c:pt idx="4454">
                        <c:v>31/05/2023 14:38</c:v>
                      </c:pt>
                      <c:pt idx="4455">
                        <c:v>31/05/2023 14:38</c:v>
                      </c:pt>
                      <c:pt idx="4456">
                        <c:v>31/05/2023 14:38</c:v>
                      </c:pt>
                      <c:pt idx="4457">
                        <c:v>31/05/2023 14:38</c:v>
                      </c:pt>
                      <c:pt idx="4458">
                        <c:v>31/05/2023 14:38</c:v>
                      </c:pt>
                      <c:pt idx="4459">
                        <c:v>31/05/2023 14:38</c:v>
                      </c:pt>
                      <c:pt idx="4460">
                        <c:v>31/05/2023 14:38</c:v>
                      </c:pt>
                      <c:pt idx="4461">
                        <c:v>31/05/2023 14:38</c:v>
                      </c:pt>
                      <c:pt idx="4462">
                        <c:v>31/05/2023 14:38</c:v>
                      </c:pt>
                      <c:pt idx="4463">
                        <c:v>31/05/2023 14:38</c:v>
                      </c:pt>
                      <c:pt idx="4464">
                        <c:v>31/05/2023 14:38</c:v>
                      </c:pt>
                      <c:pt idx="4465">
                        <c:v>31/05/2023 14:38</c:v>
                      </c:pt>
                      <c:pt idx="4466">
                        <c:v>31/05/2023 14:38</c:v>
                      </c:pt>
                      <c:pt idx="4467">
                        <c:v>31/05/2023 14:38</c:v>
                      </c:pt>
                      <c:pt idx="4468">
                        <c:v>31/05/2023 14:38</c:v>
                      </c:pt>
                      <c:pt idx="4469">
                        <c:v>31/05/2023 14:38</c:v>
                      </c:pt>
                      <c:pt idx="4470">
                        <c:v>31/05/2023 14:38</c:v>
                      </c:pt>
                      <c:pt idx="4471">
                        <c:v>31/05/2023 14:38</c:v>
                      </c:pt>
                      <c:pt idx="4472">
                        <c:v>31/05/2023 14:38</c:v>
                      </c:pt>
                      <c:pt idx="4473">
                        <c:v>31/05/2023 14:38</c:v>
                      </c:pt>
                      <c:pt idx="4474">
                        <c:v>31/05/2023 14:38</c:v>
                      </c:pt>
                      <c:pt idx="4475">
                        <c:v>31/05/2023 14:38</c:v>
                      </c:pt>
                      <c:pt idx="4476">
                        <c:v>31/05/2023 14:38</c:v>
                      </c:pt>
                      <c:pt idx="4477">
                        <c:v>31/05/2023 14:38</c:v>
                      </c:pt>
                      <c:pt idx="4478">
                        <c:v>31/05/2023 14:38</c:v>
                      </c:pt>
                      <c:pt idx="4479">
                        <c:v>31/05/2023 14:38</c:v>
                      </c:pt>
                      <c:pt idx="4480">
                        <c:v>31/05/2023 14:38</c:v>
                      </c:pt>
                      <c:pt idx="4481">
                        <c:v>31/05/2023 14:38</c:v>
                      </c:pt>
                      <c:pt idx="4482">
                        <c:v>31/05/2023 14:38</c:v>
                      </c:pt>
                      <c:pt idx="4483">
                        <c:v>31/05/2023 14:38</c:v>
                      </c:pt>
                      <c:pt idx="4484">
                        <c:v>31/05/2023 14:38</c:v>
                      </c:pt>
                      <c:pt idx="4485">
                        <c:v>31/05/2023 14:38</c:v>
                      </c:pt>
                      <c:pt idx="4486">
                        <c:v>31/05/2023 14:38</c:v>
                      </c:pt>
                      <c:pt idx="4487">
                        <c:v>31/05/2023 14:38</c:v>
                      </c:pt>
                      <c:pt idx="4488">
                        <c:v>31/05/2023 14:38</c:v>
                      </c:pt>
                      <c:pt idx="4489">
                        <c:v>31/05/2023 14:38</c:v>
                      </c:pt>
                      <c:pt idx="4490">
                        <c:v>31/05/2023 14:38</c:v>
                      </c:pt>
                      <c:pt idx="4491">
                        <c:v>31/05/2023 14:38</c:v>
                      </c:pt>
                      <c:pt idx="4492">
                        <c:v>31/05/2023 14:39</c:v>
                      </c:pt>
                      <c:pt idx="4493">
                        <c:v>31/05/2023 14:39</c:v>
                      </c:pt>
                      <c:pt idx="4494">
                        <c:v>31/05/2023 14:39</c:v>
                      </c:pt>
                      <c:pt idx="4495">
                        <c:v>31/05/2023 14:39</c:v>
                      </c:pt>
                      <c:pt idx="4496">
                        <c:v>31/05/2023 14:39</c:v>
                      </c:pt>
                      <c:pt idx="4497">
                        <c:v>31/05/2023 14:39</c:v>
                      </c:pt>
                      <c:pt idx="4498">
                        <c:v>31/05/2023 14:39</c:v>
                      </c:pt>
                      <c:pt idx="4499">
                        <c:v>31/05/2023 14:39</c:v>
                      </c:pt>
                      <c:pt idx="4500">
                        <c:v>31/05/2023 14:39</c:v>
                      </c:pt>
                      <c:pt idx="4501">
                        <c:v>31/05/2023 14:39</c:v>
                      </c:pt>
                      <c:pt idx="4502">
                        <c:v>31/05/2023 14:39</c:v>
                      </c:pt>
                      <c:pt idx="4503">
                        <c:v>31/05/2023 14:39</c:v>
                      </c:pt>
                      <c:pt idx="4504">
                        <c:v>31/05/2023 14:39</c:v>
                      </c:pt>
                      <c:pt idx="4505">
                        <c:v>31/05/2023 14:39</c:v>
                      </c:pt>
                      <c:pt idx="4506">
                        <c:v>31/05/2023 14:39</c:v>
                      </c:pt>
                      <c:pt idx="4507">
                        <c:v>31/05/2023 14:39</c:v>
                      </c:pt>
                      <c:pt idx="4508">
                        <c:v>31/05/2023 14:39</c:v>
                      </c:pt>
                      <c:pt idx="4509">
                        <c:v>31/05/2023 14:39</c:v>
                      </c:pt>
                      <c:pt idx="4510">
                        <c:v>31/05/2023 14:39</c:v>
                      </c:pt>
                      <c:pt idx="4511">
                        <c:v>31/05/2023 14:39</c:v>
                      </c:pt>
                      <c:pt idx="4512">
                        <c:v>31/05/2023 14:39</c:v>
                      </c:pt>
                      <c:pt idx="4513">
                        <c:v>31/05/2023 14:39</c:v>
                      </c:pt>
                      <c:pt idx="4514">
                        <c:v>31/05/2023 14:39</c:v>
                      </c:pt>
                      <c:pt idx="4515">
                        <c:v>31/05/2023 14:39</c:v>
                      </c:pt>
                      <c:pt idx="4516">
                        <c:v>31/05/2023 14:39</c:v>
                      </c:pt>
                      <c:pt idx="4517">
                        <c:v>31/05/2023 14:39</c:v>
                      </c:pt>
                      <c:pt idx="4518">
                        <c:v>31/05/2023 14:39</c:v>
                      </c:pt>
                      <c:pt idx="4519">
                        <c:v>31/05/2023 14:39</c:v>
                      </c:pt>
                      <c:pt idx="4520">
                        <c:v>31/05/2023 14:39</c:v>
                      </c:pt>
                      <c:pt idx="4521">
                        <c:v>31/05/2023 14:39</c:v>
                      </c:pt>
                      <c:pt idx="4522">
                        <c:v>31/05/2023 14:39</c:v>
                      </c:pt>
                      <c:pt idx="4523">
                        <c:v>31/05/2023 14:39</c:v>
                      </c:pt>
                      <c:pt idx="4524">
                        <c:v>31/05/2023 14:39</c:v>
                      </c:pt>
                      <c:pt idx="4525">
                        <c:v>31/05/2023 14:39</c:v>
                      </c:pt>
                      <c:pt idx="4526">
                        <c:v>31/05/2023 14:39</c:v>
                      </c:pt>
                      <c:pt idx="4527">
                        <c:v>31/05/2023 14:39</c:v>
                      </c:pt>
                      <c:pt idx="4528">
                        <c:v>31/05/2023 14:39</c:v>
                      </c:pt>
                      <c:pt idx="4529">
                        <c:v>31/05/2023 14:39</c:v>
                      </c:pt>
                      <c:pt idx="4530">
                        <c:v>31/05/2023 14:39</c:v>
                      </c:pt>
                      <c:pt idx="4531">
                        <c:v>31/05/2023 14:39</c:v>
                      </c:pt>
                      <c:pt idx="4532">
                        <c:v>31/05/2023 14:39</c:v>
                      </c:pt>
                      <c:pt idx="4533">
                        <c:v>31/05/2023 14:39</c:v>
                      </c:pt>
                      <c:pt idx="4534">
                        <c:v>31/05/2023 14:39</c:v>
                      </c:pt>
                      <c:pt idx="4535">
                        <c:v>31/05/2023 14:39</c:v>
                      </c:pt>
                      <c:pt idx="4536">
                        <c:v>31/05/2023 14:39</c:v>
                      </c:pt>
                      <c:pt idx="4537">
                        <c:v>31/05/2023 14:39</c:v>
                      </c:pt>
                      <c:pt idx="4538">
                        <c:v>31/05/2023 14:39</c:v>
                      </c:pt>
                      <c:pt idx="4539">
                        <c:v>31/05/2023 14:39</c:v>
                      </c:pt>
                      <c:pt idx="4540">
                        <c:v>31/05/2023 14:39</c:v>
                      </c:pt>
                      <c:pt idx="4541">
                        <c:v>31/05/2023 14:39</c:v>
                      </c:pt>
                      <c:pt idx="4542">
                        <c:v>31/05/2023 14:39</c:v>
                      </c:pt>
                      <c:pt idx="4543">
                        <c:v>31/05/2023 14:39</c:v>
                      </c:pt>
                      <c:pt idx="4544">
                        <c:v>31/05/2023 14:39</c:v>
                      </c:pt>
                      <c:pt idx="4545">
                        <c:v>31/05/2023 14:39</c:v>
                      </c:pt>
                      <c:pt idx="4546">
                        <c:v>31/05/2023 14:39</c:v>
                      </c:pt>
                      <c:pt idx="4547">
                        <c:v>31/05/2023 14:39</c:v>
                      </c:pt>
                      <c:pt idx="4548">
                        <c:v>31/05/2023 14:39</c:v>
                      </c:pt>
                      <c:pt idx="4549">
                        <c:v>31/05/2023 14:39</c:v>
                      </c:pt>
                      <c:pt idx="4550">
                        <c:v>31/05/2023 14:39</c:v>
                      </c:pt>
                      <c:pt idx="4551">
                        <c:v>31/05/2023 14:39</c:v>
                      </c:pt>
                      <c:pt idx="4552">
                        <c:v>31/05/2023 14:40</c:v>
                      </c:pt>
                      <c:pt idx="4553">
                        <c:v>31/05/2023 14:40</c:v>
                      </c:pt>
                      <c:pt idx="4554">
                        <c:v>31/05/2023 14:40</c:v>
                      </c:pt>
                      <c:pt idx="4555">
                        <c:v>31/05/2023 14:40</c:v>
                      </c:pt>
                      <c:pt idx="4556">
                        <c:v>31/05/2023 14:40</c:v>
                      </c:pt>
                      <c:pt idx="4557">
                        <c:v>31/05/2023 14:40</c:v>
                      </c:pt>
                      <c:pt idx="4558">
                        <c:v>31/05/2023 14:40</c:v>
                      </c:pt>
                      <c:pt idx="4559">
                        <c:v>31/05/2023 14:40</c:v>
                      </c:pt>
                      <c:pt idx="4560">
                        <c:v>31/05/2023 14:40</c:v>
                      </c:pt>
                      <c:pt idx="4561">
                        <c:v>31/05/2023 14:40</c:v>
                      </c:pt>
                      <c:pt idx="4562">
                        <c:v>31/05/2023 14:40</c:v>
                      </c:pt>
                      <c:pt idx="4563">
                        <c:v>31/05/2023 14:40</c:v>
                      </c:pt>
                      <c:pt idx="4564">
                        <c:v>31/05/2023 14:40</c:v>
                      </c:pt>
                      <c:pt idx="4565">
                        <c:v>31/05/2023 14:40</c:v>
                      </c:pt>
                      <c:pt idx="4566">
                        <c:v>31/05/2023 14:40</c:v>
                      </c:pt>
                      <c:pt idx="4567">
                        <c:v>31/05/2023 14:40</c:v>
                      </c:pt>
                      <c:pt idx="4568">
                        <c:v>31/05/2023 14:40</c:v>
                      </c:pt>
                      <c:pt idx="4569">
                        <c:v>31/05/2023 14:40</c:v>
                      </c:pt>
                      <c:pt idx="4570">
                        <c:v>31/05/2023 14:40</c:v>
                      </c:pt>
                      <c:pt idx="4571">
                        <c:v>31/05/2023 14:40</c:v>
                      </c:pt>
                      <c:pt idx="4572">
                        <c:v>31/05/2023 14:40</c:v>
                      </c:pt>
                      <c:pt idx="4573">
                        <c:v>31/05/2023 14:40</c:v>
                      </c:pt>
                      <c:pt idx="4574">
                        <c:v>31/05/2023 14:40</c:v>
                      </c:pt>
                      <c:pt idx="4575">
                        <c:v>31/05/2023 14:40</c:v>
                      </c:pt>
                      <c:pt idx="4576">
                        <c:v>31/05/2023 14:40</c:v>
                      </c:pt>
                      <c:pt idx="4577">
                        <c:v>31/05/2023 14:40</c:v>
                      </c:pt>
                      <c:pt idx="4578">
                        <c:v>31/05/2023 14:40</c:v>
                      </c:pt>
                      <c:pt idx="4579">
                        <c:v>31/05/2023 14:40</c:v>
                      </c:pt>
                      <c:pt idx="4580">
                        <c:v>31/05/2023 14:40</c:v>
                      </c:pt>
                      <c:pt idx="4581">
                        <c:v>31/05/2023 14:40</c:v>
                      </c:pt>
                      <c:pt idx="4582">
                        <c:v>31/05/2023 14:40</c:v>
                      </c:pt>
                      <c:pt idx="4583">
                        <c:v>31/05/2023 14:40</c:v>
                      </c:pt>
                      <c:pt idx="4584">
                        <c:v>31/05/2023 14:40</c:v>
                      </c:pt>
                      <c:pt idx="4585">
                        <c:v>31/05/2023 14:40</c:v>
                      </c:pt>
                      <c:pt idx="4586">
                        <c:v>31/05/2023 14:40</c:v>
                      </c:pt>
                      <c:pt idx="4587">
                        <c:v>31/05/2023 14:40</c:v>
                      </c:pt>
                      <c:pt idx="4588">
                        <c:v>31/05/2023 14:40</c:v>
                      </c:pt>
                      <c:pt idx="4589">
                        <c:v>31/05/2023 14:40</c:v>
                      </c:pt>
                      <c:pt idx="4590">
                        <c:v>31/05/2023 14:40</c:v>
                      </c:pt>
                      <c:pt idx="4591">
                        <c:v>31/05/2023 14:40</c:v>
                      </c:pt>
                      <c:pt idx="4592">
                        <c:v>31/05/2023 14:40</c:v>
                      </c:pt>
                      <c:pt idx="4593">
                        <c:v>31/05/2023 14:40</c:v>
                      </c:pt>
                      <c:pt idx="4594">
                        <c:v>31/05/2023 14:40</c:v>
                      </c:pt>
                      <c:pt idx="4595">
                        <c:v>31/05/2023 14:40</c:v>
                      </c:pt>
                      <c:pt idx="4596">
                        <c:v>31/05/2023 14:40</c:v>
                      </c:pt>
                      <c:pt idx="4597">
                        <c:v>31/05/2023 14:40</c:v>
                      </c:pt>
                      <c:pt idx="4598">
                        <c:v>31/05/2023 14:40</c:v>
                      </c:pt>
                      <c:pt idx="4599">
                        <c:v>31/05/2023 14:40</c:v>
                      </c:pt>
                      <c:pt idx="4600">
                        <c:v>31/05/2023 14:40</c:v>
                      </c:pt>
                      <c:pt idx="4601">
                        <c:v>31/05/2023 14:40</c:v>
                      </c:pt>
                      <c:pt idx="4602">
                        <c:v>31/05/2023 14:40</c:v>
                      </c:pt>
                      <c:pt idx="4603">
                        <c:v>31/05/2023 14:40</c:v>
                      </c:pt>
                      <c:pt idx="4604">
                        <c:v>31/05/2023 14:40</c:v>
                      </c:pt>
                      <c:pt idx="4605">
                        <c:v>31/05/2023 14:40</c:v>
                      </c:pt>
                      <c:pt idx="4606">
                        <c:v>31/05/2023 14:40</c:v>
                      </c:pt>
                      <c:pt idx="4607">
                        <c:v>31/05/2023 14:40</c:v>
                      </c:pt>
                      <c:pt idx="4608">
                        <c:v>31/05/2023 14:40</c:v>
                      </c:pt>
                      <c:pt idx="4609">
                        <c:v>31/05/2023 14:40</c:v>
                      </c:pt>
                      <c:pt idx="4610">
                        <c:v>31/05/2023 14:40</c:v>
                      </c:pt>
                      <c:pt idx="4611">
                        <c:v>31/05/2023 14:41</c:v>
                      </c:pt>
                      <c:pt idx="4612">
                        <c:v>31/05/2023 14:41</c:v>
                      </c:pt>
                      <c:pt idx="4613">
                        <c:v>31/05/2023 14:41</c:v>
                      </c:pt>
                      <c:pt idx="4614">
                        <c:v>31/05/2023 14:41</c:v>
                      </c:pt>
                      <c:pt idx="4615">
                        <c:v>31/05/2023 14:41</c:v>
                      </c:pt>
                      <c:pt idx="4616">
                        <c:v>31/05/2023 14:41</c:v>
                      </c:pt>
                      <c:pt idx="4617">
                        <c:v>31/05/2023 14:41</c:v>
                      </c:pt>
                      <c:pt idx="4618">
                        <c:v>31/05/2023 14:41</c:v>
                      </c:pt>
                      <c:pt idx="4619">
                        <c:v>31/05/2023 14:41</c:v>
                      </c:pt>
                      <c:pt idx="4620">
                        <c:v>31/05/2023 14:41</c:v>
                      </c:pt>
                      <c:pt idx="4621">
                        <c:v>31/05/2023 14:41</c:v>
                      </c:pt>
                      <c:pt idx="4622">
                        <c:v>31/05/2023 14:41</c:v>
                      </c:pt>
                      <c:pt idx="4623">
                        <c:v>31/05/2023 14:41</c:v>
                      </c:pt>
                      <c:pt idx="4624">
                        <c:v>31/05/2023 14:41</c:v>
                      </c:pt>
                      <c:pt idx="4625">
                        <c:v>31/05/2023 14:41</c:v>
                      </c:pt>
                      <c:pt idx="4626">
                        <c:v>31/05/2023 14:41</c:v>
                      </c:pt>
                      <c:pt idx="4627">
                        <c:v>31/05/2023 14:41</c:v>
                      </c:pt>
                      <c:pt idx="4628">
                        <c:v>31/05/2023 14:41</c:v>
                      </c:pt>
                      <c:pt idx="4629">
                        <c:v>31/05/2023 14:41</c:v>
                      </c:pt>
                      <c:pt idx="4630">
                        <c:v>31/05/2023 14:41</c:v>
                      </c:pt>
                      <c:pt idx="4631">
                        <c:v>31/05/2023 14:41</c:v>
                      </c:pt>
                      <c:pt idx="4632">
                        <c:v>31/05/2023 14:41</c:v>
                      </c:pt>
                      <c:pt idx="4633">
                        <c:v>31/05/2023 14:41</c:v>
                      </c:pt>
                      <c:pt idx="4634">
                        <c:v>31/05/2023 14:41</c:v>
                      </c:pt>
                      <c:pt idx="4635">
                        <c:v>31/05/2023 14:41</c:v>
                      </c:pt>
                      <c:pt idx="4636">
                        <c:v>31/05/2023 14:41</c:v>
                      </c:pt>
                      <c:pt idx="4637">
                        <c:v>31/05/2023 14:41</c:v>
                      </c:pt>
                      <c:pt idx="4638">
                        <c:v>31/05/2023 14:41</c:v>
                      </c:pt>
                      <c:pt idx="4639">
                        <c:v>31/05/2023 14:41</c:v>
                      </c:pt>
                      <c:pt idx="4640">
                        <c:v>31/05/2023 14:41</c:v>
                      </c:pt>
                      <c:pt idx="4641">
                        <c:v>31/05/2023 14:41</c:v>
                      </c:pt>
                      <c:pt idx="4642">
                        <c:v>31/05/2023 14:41</c:v>
                      </c:pt>
                      <c:pt idx="4643">
                        <c:v>31/05/2023 14:41</c:v>
                      </c:pt>
                      <c:pt idx="4644">
                        <c:v>31/05/2023 14:41</c:v>
                      </c:pt>
                      <c:pt idx="4645">
                        <c:v>31/05/2023 14:41</c:v>
                      </c:pt>
                      <c:pt idx="4646">
                        <c:v>31/05/2023 14:41</c:v>
                      </c:pt>
                      <c:pt idx="4647">
                        <c:v>31/05/2023 14:41</c:v>
                      </c:pt>
                      <c:pt idx="4648">
                        <c:v>31/05/2023 14:41</c:v>
                      </c:pt>
                      <c:pt idx="4649">
                        <c:v>31/05/2023 14:41</c:v>
                      </c:pt>
                      <c:pt idx="4650">
                        <c:v>31/05/2023 14:41</c:v>
                      </c:pt>
                      <c:pt idx="4651">
                        <c:v>31/05/2023 14:41</c:v>
                      </c:pt>
                      <c:pt idx="4652">
                        <c:v>31/05/2023 14:41</c:v>
                      </c:pt>
                      <c:pt idx="4653">
                        <c:v>31/05/2023 14:41</c:v>
                      </c:pt>
                      <c:pt idx="4654">
                        <c:v>31/05/2023 14:41</c:v>
                      </c:pt>
                      <c:pt idx="4655">
                        <c:v>31/05/2023 14:41</c:v>
                      </c:pt>
                      <c:pt idx="4656">
                        <c:v>31/05/2023 14:41</c:v>
                      </c:pt>
                      <c:pt idx="4657">
                        <c:v>31/05/2023 14:41</c:v>
                      </c:pt>
                      <c:pt idx="4658">
                        <c:v>31/05/2023 14:41</c:v>
                      </c:pt>
                      <c:pt idx="4659">
                        <c:v>31/05/2023 14:41</c:v>
                      </c:pt>
                      <c:pt idx="4660">
                        <c:v>31/05/2023 14:41</c:v>
                      </c:pt>
                      <c:pt idx="4661">
                        <c:v>31/05/2023 14:41</c:v>
                      </c:pt>
                      <c:pt idx="4662">
                        <c:v>31/05/2023 14:41</c:v>
                      </c:pt>
                      <c:pt idx="4663">
                        <c:v>31/05/2023 14:41</c:v>
                      </c:pt>
                      <c:pt idx="4664">
                        <c:v>31/05/2023 14:41</c:v>
                      </c:pt>
                      <c:pt idx="4665">
                        <c:v>31/05/2023 14:41</c:v>
                      </c:pt>
                      <c:pt idx="4666">
                        <c:v>31/05/2023 14:41</c:v>
                      </c:pt>
                      <c:pt idx="4667">
                        <c:v>31/05/2023 14:41</c:v>
                      </c:pt>
                      <c:pt idx="4668">
                        <c:v>31/05/2023 14:41</c:v>
                      </c:pt>
                      <c:pt idx="4669">
                        <c:v>31/05/2023 14:41</c:v>
                      </c:pt>
                      <c:pt idx="4670">
                        <c:v>31/05/2023 14:41</c:v>
                      </c:pt>
                      <c:pt idx="4671">
                        <c:v>31/05/2023 14:42</c:v>
                      </c:pt>
                      <c:pt idx="4672">
                        <c:v>31/05/2023 14:42</c:v>
                      </c:pt>
                      <c:pt idx="4673">
                        <c:v>31/05/2023 14:42</c:v>
                      </c:pt>
                      <c:pt idx="4674">
                        <c:v>31/05/2023 14:42</c:v>
                      </c:pt>
                      <c:pt idx="4675">
                        <c:v>31/05/2023 14:42</c:v>
                      </c:pt>
                      <c:pt idx="4676">
                        <c:v>31/05/2023 14:42</c:v>
                      </c:pt>
                      <c:pt idx="4677">
                        <c:v>31/05/2023 14:42</c:v>
                      </c:pt>
                      <c:pt idx="4678">
                        <c:v>31/05/2023 14:42</c:v>
                      </c:pt>
                      <c:pt idx="4679">
                        <c:v>31/05/2023 14:42</c:v>
                      </c:pt>
                      <c:pt idx="4680">
                        <c:v>31/05/2023 14:42</c:v>
                      </c:pt>
                      <c:pt idx="4681">
                        <c:v>31/05/2023 14:42</c:v>
                      </c:pt>
                      <c:pt idx="4682">
                        <c:v>31/05/2023 14:42</c:v>
                      </c:pt>
                      <c:pt idx="4683">
                        <c:v>31/05/2023 14:42</c:v>
                      </c:pt>
                      <c:pt idx="4684">
                        <c:v>31/05/2023 14:42</c:v>
                      </c:pt>
                      <c:pt idx="4685">
                        <c:v>31/05/2023 14:42</c:v>
                      </c:pt>
                      <c:pt idx="4686">
                        <c:v>31/05/2023 14:42</c:v>
                      </c:pt>
                      <c:pt idx="4687">
                        <c:v>31/05/2023 14:42</c:v>
                      </c:pt>
                      <c:pt idx="4688">
                        <c:v>31/05/2023 14:42</c:v>
                      </c:pt>
                      <c:pt idx="4689">
                        <c:v>31/05/2023 14:42</c:v>
                      </c:pt>
                      <c:pt idx="4690">
                        <c:v>31/05/2023 14:42</c:v>
                      </c:pt>
                      <c:pt idx="4691">
                        <c:v>31/05/2023 14:42</c:v>
                      </c:pt>
                      <c:pt idx="4692">
                        <c:v>31/05/2023 14:42</c:v>
                      </c:pt>
                      <c:pt idx="4693">
                        <c:v>31/05/2023 14:42</c:v>
                      </c:pt>
                      <c:pt idx="4694">
                        <c:v>31/05/2023 14:42</c:v>
                      </c:pt>
                      <c:pt idx="4695">
                        <c:v>31/05/2023 14:42</c:v>
                      </c:pt>
                      <c:pt idx="4696">
                        <c:v>31/05/2023 14:42</c:v>
                      </c:pt>
                      <c:pt idx="4697">
                        <c:v>31/05/2023 14:42</c:v>
                      </c:pt>
                      <c:pt idx="4698">
                        <c:v>31/05/2023 14:42</c:v>
                      </c:pt>
                      <c:pt idx="4699">
                        <c:v>31/05/2023 14:42</c:v>
                      </c:pt>
                      <c:pt idx="4700">
                        <c:v>31/05/2023 14:42</c:v>
                      </c:pt>
                      <c:pt idx="4701">
                        <c:v>31/05/2023 14:42</c:v>
                      </c:pt>
                      <c:pt idx="4702">
                        <c:v>31/05/2023 14:42</c:v>
                      </c:pt>
                      <c:pt idx="4703">
                        <c:v>31/05/2023 14:42</c:v>
                      </c:pt>
                      <c:pt idx="4704">
                        <c:v>31/05/2023 14:42</c:v>
                      </c:pt>
                      <c:pt idx="4705">
                        <c:v>31/05/2023 14:42</c:v>
                      </c:pt>
                      <c:pt idx="4706">
                        <c:v>31/05/2023 14:42</c:v>
                      </c:pt>
                      <c:pt idx="4707">
                        <c:v>31/05/2023 14:42</c:v>
                      </c:pt>
                      <c:pt idx="4708">
                        <c:v>31/05/2023 14:42</c:v>
                      </c:pt>
                      <c:pt idx="4709">
                        <c:v>31/05/2023 14:42</c:v>
                      </c:pt>
                      <c:pt idx="4710">
                        <c:v>31/05/2023 14:42</c:v>
                      </c:pt>
                      <c:pt idx="4711">
                        <c:v>31/05/2023 14:42</c:v>
                      </c:pt>
                      <c:pt idx="4712">
                        <c:v>31/05/2023 14:42</c:v>
                      </c:pt>
                      <c:pt idx="4713">
                        <c:v>31/05/2023 14:42</c:v>
                      </c:pt>
                      <c:pt idx="4714">
                        <c:v>31/05/2023 14:42</c:v>
                      </c:pt>
                      <c:pt idx="4715">
                        <c:v>31/05/2023 14:42</c:v>
                      </c:pt>
                      <c:pt idx="4716">
                        <c:v>31/05/2023 14:42</c:v>
                      </c:pt>
                      <c:pt idx="4717">
                        <c:v>31/05/2023 14:42</c:v>
                      </c:pt>
                      <c:pt idx="4718">
                        <c:v>31/05/2023 14:42</c:v>
                      </c:pt>
                      <c:pt idx="4719">
                        <c:v>31/05/2023 14:42</c:v>
                      </c:pt>
                      <c:pt idx="4720">
                        <c:v>31/05/2023 14:42</c:v>
                      </c:pt>
                      <c:pt idx="4721">
                        <c:v>31/05/2023 14:42</c:v>
                      </c:pt>
                      <c:pt idx="4722">
                        <c:v>31/05/2023 14:42</c:v>
                      </c:pt>
                      <c:pt idx="4723">
                        <c:v>31/05/2023 14:42</c:v>
                      </c:pt>
                      <c:pt idx="4724">
                        <c:v>31/05/2023 14:42</c:v>
                      </c:pt>
                      <c:pt idx="4725">
                        <c:v>31/05/2023 14:42</c:v>
                      </c:pt>
                      <c:pt idx="4726">
                        <c:v>31/05/2023 14:42</c:v>
                      </c:pt>
                      <c:pt idx="4727">
                        <c:v>31/05/2023 14:42</c:v>
                      </c:pt>
                      <c:pt idx="4728">
                        <c:v>31/05/2023 14:42</c:v>
                      </c:pt>
                      <c:pt idx="4729">
                        <c:v>31/05/2023 14:42</c:v>
                      </c:pt>
                      <c:pt idx="4730">
                        <c:v>31/05/2023 14:43</c:v>
                      </c:pt>
                      <c:pt idx="4731">
                        <c:v>31/05/2023 14:43</c:v>
                      </c:pt>
                      <c:pt idx="4732">
                        <c:v>31/05/2023 14:43</c:v>
                      </c:pt>
                      <c:pt idx="4733">
                        <c:v>31/05/2023 14:43</c:v>
                      </c:pt>
                      <c:pt idx="4734">
                        <c:v>31/05/2023 14:43</c:v>
                      </c:pt>
                      <c:pt idx="4735">
                        <c:v>31/05/2023 14:43</c:v>
                      </c:pt>
                      <c:pt idx="4736">
                        <c:v>31/05/2023 14:43</c:v>
                      </c:pt>
                      <c:pt idx="4737">
                        <c:v>31/05/2023 14:43</c:v>
                      </c:pt>
                      <c:pt idx="4738">
                        <c:v>31/05/2023 14:43</c:v>
                      </c:pt>
                      <c:pt idx="4739">
                        <c:v>31/05/2023 14:43</c:v>
                      </c:pt>
                      <c:pt idx="4740">
                        <c:v>31/05/2023 14:43</c:v>
                      </c:pt>
                      <c:pt idx="4741">
                        <c:v>31/05/2023 14:43</c:v>
                      </c:pt>
                      <c:pt idx="4742">
                        <c:v>31/05/2023 14:43</c:v>
                      </c:pt>
                      <c:pt idx="4743">
                        <c:v>31/05/2023 14:43</c:v>
                      </c:pt>
                      <c:pt idx="4744">
                        <c:v>31/05/2023 14:43</c:v>
                      </c:pt>
                      <c:pt idx="4745">
                        <c:v>31/05/2023 14:43</c:v>
                      </c:pt>
                      <c:pt idx="4746">
                        <c:v>31/05/2023 14:43</c:v>
                      </c:pt>
                      <c:pt idx="4747">
                        <c:v>31/05/2023 14:43</c:v>
                      </c:pt>
                      <c:pt idx="4748">
                        <c:v>31/05/2023 14:43</c:v>
                      </c:pt>
                      <c:pt idx="4749">
                        <c:v>31/05/2023 14:43</c:v>
                      </c:pt>
                      <c:pt idx="4750">
                        <c:v>31/05/2023 14:43</c:v>
                      </c:pt>
                      <c:pt idx="4751">
                        <c:v>31/05/2023 14:43</c:v>
                      </c:pt>
                      <c:pt idx="4752">
                        <c:v>31/05/2023 14:43</c:v>
                      </c:pt>
                      <c:pt idx="4753">
                        <c:v>31/05/2023 14:43</c:v>
                      </c:pt>
                      <c:pt idx="4754">
                        <c:v>31/05/2023 14:43</c:v>
                      </c:pt>
                      <c:pt idx="4755">
                        <c:v>31/05/2023 14:43</c:v>
                      </c:pt>
                      <c:pt idx="4756">
                        <c:v>31/05/2023 14:43</c:v>
                      </c:pt>
                      <c:pt idx="4757">
                        <c:v>31/05/2023 14:43</c:v>
                      </c:pt>
                      <c:pt idx="4758">
                        <c:v>31/05/2023 14:43</c:v>
                      </c:pt>
                      <c:pt idx="4759">
                        <c:v>31/05/2023 14:43</c:v>
                      </c:pt>
                      <c:pt idx="4760">
                        <c:v>31/05/2023 14:43</c:v>
                      </c:pt>
                      <c:pt idx="4761">
                        <c:v>31/05/2023 14:43</c:v>
                      </c:pt>
                      <c:pt idx="4762">
                        <c:v>31/05/2023 14:43</c:v>
                      </c:pt>
                      <c:pt idx="4763">
                        <c:v>31/05/2023 14:43</c:v>
                      </c:pt>
                      <c:pt idx="4764">
                        <c:v>31/05/2023 14:43</c:v>
                      </c:pt>
                      <c:pt idx="4765">
                        <c:v>31/05/2023 14:43</c:v>
                      </c:pt>
                      <c:pt idx="4766">
                        <c:v>31/05/2023 14:43</c:v>
                      </c:pt>
                      <c:pt idx="4767">
                        <c:v>31/05/2023 14:43</c:v>
                      </c:pt>
                      <c:pt idx="4768">
                        <c:v>31/05/2023 14:43</c:v>
                      </c:pt>
                      <c:pt idx="4769">
                        <c:v>31/05/2023 14:43</c:v>
                      </c:pt>
                      <c:pt idx="4770">
                        <c:v>31/05/2023 14:43</c:v>
                      </c:pt>
                      <c:pt idx="4771">
                        <c:v>31/05/2023 14:43</c:v>
                      </c:pt>
                      <c:pt idx="4772">
                        <c:v>31/05/2023 14:43</c:v>
                      </c:pt>
                      <c:pt idx="4773">
                        <c:v>31/05/2023 14:43</c:v>
                      </c:pt>
                      <c:pt idx="4774">
                        <c:v>31/05/2023 14:43</c:v>
                      </c:pt>
                      <c:pt idx="4775">
                        <c:v>31/05/2023 14:43</c:v>
                      </c:pt>
                      <c:pt idx="4776">
                        <c:v>31/05/2023 14:43</c:v>
                      </c:pt>
                      <c:pt idx="4777">
                        <c:v>31/05/2023 14:43</c:v>
                      </c:pt>
                      <c:pt idx="4778">
                        <c:v>31/05/2023 14:43</c:v>
                      </c:pt>
                      <c:pt idx="4779">
                        <c:v>31/05/2023 14:43</c:v>
                      </c:pt>
                      <c:pt idx="4780">
                        <c:v>31/05/2023 14:43</c:v>
                      </c:pt>
                      <c:pt idx="4781">
                        <c:v>31/05/2023 14:43</c:v>
                      </c:pt>
                      <c:pt idx="4782">
                        <c:v>31/05/2023 14:43</c:v>
                      </c:pt>
                      <c:pt idx="4783">
                        <c:v>31/05/2023 14:43</c:v>
                      </c:pt>
                      <c:pt idx="4784">
                        <c:v>31/05/2023 14:43</c:v>
                      </c:pt>
                      <c:pt idx="4785">
                        <c:v>31/05/2023 14:43</c:v>
                      </c:pt>
                      <c:pt idx="4786">
                        <c:v>31/05/2023 14:43</c:v>
                      </c:pt>
                      <c:pt idx="4787">
                        <c:v>31/05/2023 14:43</c:v>
                      </c:pt>
                      <c:pt idx="4788">
                        <c:v>31/05/2023 14:43</c:v>
                      </c:pt>
                      <c:pt idx="4789">
                        <c:v>31/05/2023 14:43</c:v>
                      </c:pt>
                      <c:pt idx="4790">
                        <c:v>31/05/2023 14:44</c:v>
                      </c:pt>
                      <c:pt idx="4791">
                        <c:v>31/05/2023 14:44</c:v>
                      </c:pt>
                      <c:pt idx="4792">
                        <c:v>31/05/2023 14:44</c:v>
                      </c:pt>
                      <c:pt idx="4793">
                        <c:v>31/05/2023 14:44</c:v>
                      </c:pt>
                      <c:pt idx="4794">
                        <c:v>31/05/2023 14:44</c:v>
                      </c:pt>
                      <c:pt idx="4795">
                        <c:v>31/05/2023 14:44</c:v>
                      </c:pt>
                      <c:pt idx="4796">
                        <c:v>31/05/2023 14:44</c:v>
                      </c:pt>
                      <c:pt idx="4797">
                        <c:v>31/05/2023 14:44</c:v>
                      </c:pt>
                      <c:pt idx="4798">
                        <c:v>31/05/2023 14:44</c:v>
                      </c:pt>
                      <c:pt idx="4799">
                        <c:v>31/05/2023 14:44</c:v>
                      </c:pt>
                      <c:pt idx="4800">
                        <c:v>31/05/2023 14:44</c:v>
                      </c:pt>
                      <c:pt idx="4801">
                        <c:v>31/05/2023 14:44</c:v>
                      </c:pt>
                      <c:pt idx="4802">
                        <c:v>31/05/2023 14:44</c:v>
                      </c:pt>
                      <c:pt idx="4803">
                        <c:v>31/05/2023 14:44</c:v>
                      </c:pt>
                      <c:pt idx="4804">
                        <c:v>31/05/2023 14:44</c:v>
                      </c:pt>
                      <c:pt idx="4805">
                        <c:v>31/05/2023 14:44</c:v>
                      </c:pt>
                      <c:pt idx="4806">
                        <c:v>31/05/2023 14:44</c:v>
                      </c:pt>
                      <c:pt idx="4807">
                        <c:v>31/05/2023 14:44</c:v>
                      </c:pt>
                      <c:pt idx="4808">
                        <c:v>31/05/2023 14:44</c:v>
                      </c:pt>
                      <c:pt idx="4809">
                        <c:v>31/05/2023 14:44</c:v>
                      </c:pt>
                      <c:pt idx="4810">
                        <c:v>31/05/2023 14:44</c:v>
                      </c:pt>
                      <c:pt idx="4811">
                        <c:v>31/05/2023 14:44</c:v>
                      </c:pt>
                      <c:pt idx="4812">
                        <c:v>31/05/2023 14:44</c:v>
                      </c:pt>
                      <c:pt idx="4813">
                        <c:v>31/05/2023 14:44</c:v>
                      </c:pt>
                      <c:pt idx="4814">
                        <c:v>31/05/2023 14:44</c:v>
                      </c:pt>
                      <c:pt idx="4815">
                        <c:v>31/05/2023 14:44</c:v>
                      </c:pt>
                      <c:pt idx="4816">
                        <c:v>31/05/2023 14:44</c:v>
                      </c:pt>
                      <c:pt idx="4817">
                        <c:v>31/05/2023 14:44</c:v>
                      </c:pt>
                      <c:pt idx="4818">
                        <c:v>31/05/2023 14:44</c:v>
                      </c:pt>
                      <c:pt idx="4819">
                        <c:v>31/05/2023 14:44</c:v>
                      </c:pt>
                      <c:pt idx="4820">
                        <c:v>31/05/2023 14:44</c:v>
                      </c:pt>
                      <c:pt idx="4821">
                        <c:v>31/05/2023 14:44</c:v>
                      </c:pt>
                      <c:pt idx="4822">
                        <c:v>31/05/2023 14:44</c:v>
                      </c:pt>
                      <c:pt idx="4823">
                        <c:v>31/05/2023 14:44</c:v>
                      </c:pt>
                      <c:pt idx="4824">
                        <c:v>31/05/2023 14:44</c:v>
                      </c:pt>
                      <c:pt idx="4825">
                        <c:v>31/05/2023 14:44</c:v>
                      </c:pt>
                      <c:pt idx="4826">
                        <c:v>31/05/2023 14:44</c:v>
                      </c:pt>
                      <c:pt idx="4827">
                        <c:v>31/05/2023 14:44</c:v>
                      </c:pt>
                      <c:pt idx="4828">
                        <c:v>31/05/2023 14:44</c:v>
                      </c:pt>
                      <c:pt idx="4829">
                        <c:v>31/05/2023 14:44</c:v>
                      </c:pt>
                      <c:pt idx="4830">
                        <c:v>31/05/2023 14:44</c:v>
                      </c:pt>
                      <c:pt idx="4831">
                        <c:v>31/05/2023 14:44</c:v>
                      </c:pt>
                      <c:pt idx="4832">
                        <c:v>31/05/2023 14:44</c:v>
                      </c:pt>
                      <c:pt idx="4833">
                        <c:v>31/05/2023 14:44</c:v>
                      </c:pt>
                      <c:pt idx="4834">
                        <c:v>31/05/2023 14:44</c:v>
                      </c:pt>
                      <c:pt idx="4835">
                        <c:v>31/05/2023 14:44</c:v>
                      </c:pt>
                      <c:pt idx="4836">
                        <c:v>31/05/2023 14:44</c:v>
                      </c:pt>
                      <c:pt idx="4837">
                        <c:v>31/05/2023 14:44</c:v>
                      </c:pt>
                      <c:pt idx="4838">
                        <c:v>31/05/2023 14:44</c:v>
                      </c:pt>
                      <c:pt idx="4839">
                        <c:v>31/05/2023 14:44</c:v>
                      </c:pt>
                      <c:pt idx="4840">
                        <c:v>31/05/2023 14:44</c:v>
                      </c:pt>
                      <c:pt idx="4841">
                        <c:v>31/05/2023 14:44</c:v>
                      </c:pt>
                      <c:pt idx="4842">
                        <c:v>31/05/2023 14:44</c:v>
                      </c:pt>
                      <c:pt idx="4843">
                        <c:v>31/05/2023 14:44</c:v>
                      </c:pt>
                      <c:pt idx="4844">
                        <c:v>31/05/2023 14:44</c:v>
                      </c:pt>
                      <c:pt idx="4845">
                        <c:v>31/05/2023 14:44</c:v>
                      </c:pt>
                      <c:pt idx="4846">
                        <c:v>31/05/2023 14:44</c:v>
                      </c:pt>
                      <c:pt idx="4847">
                        <c:v>31/05/2023 14:44</c:v>
                      </c:pt>
                      <c:pt idx="4848">
                        <c:v>31/05/2023 14:44</c:v>
                      </c:pt>
                      <c:pt idx="4849">
                        <c:v>31/05/2023 14:44</c:v>
                      </c:pt>
                      <c:pt idx="4850">
                        <c:v>31/05/2023 14:45</c:v>
                      </c:pt>
                      <c:pt idx="4851">
                        <c:v>31/05/2023 14:45</c:v>
                      </c:pt>
                      <c:pt idx="4852">
                        <c:v>31/05/2023 14:45</c:v>
                      </c:pt>
                      <c:pt idx="4853">
                        <c:v>31/05/2023 14:45</c:v>
                      </c:pt>
                      <c:pt idx="4854">
                        <c:v>31/05/2023 14:45</c:v>
                      </c:pt>
                      <c:pt idx="4855">
                        <c:v>31/05/2023 14:45</c:v>
                      </c:pt>
                      <c:pt idx="4856">
                        <c:v>31/05/2023 14:45</c:v>
                      </c:pt>
                      <c:pt idx="4857">
                        <c:v>31/05/2023 14:45</c:v>
                      </c:pt>
                      <c:pt idx="4858">
                        <c:v>31/05/2023 14:45</c:v>
                      </c:pt>
                      <c:pt idx="4859">
                        <c:v>31/05/2023 14:45</c:v>
                      </c:pt>
                      <c:pt idx="4860">
                        <c:v>31/05/2023 14:45</c:v>
                      </c:pt>
                      <c:pt idx="4861">
                        <c:v>31/05/2023 14:45</c:v>
                      </c:pt>
                      <c:pt idx="4862">
                        <c:v>31/05/2023 14:45</c:v>
                      </c:pt>
                      <c:pt idx="4863">
                        <c:v>31/05/2023 14:45</c:v>
                      </c:pt>
                      <c:pt idx="4864">
                        <c:v>31/05/2023 14:45</c:v>
                      </c:pt>
                      <c:pt idx="4865">
                        <c:v>31/05/2023 14:45</c:v>
                      </c:pt>
                      <c:pt idx="4866">
                        <c:v>31/05/2023 14:45</c:v>
                      </c:pt>
                      <c:pt idx="4867">
                        <c:v>31/05/2023 14:45</c:v>
                      </c:pt>
                      <c:pt idx="4868">
                        <c:v>31/05/2023 14:45</c:v>
                      </c:pt>
                      <c:pt idx="4869">
                        <c:v>31/05/2023 14:45</c:v>
                      </c:pt>
                      <c:pt idx="4870">
                        <c:v>31/05/2023 14:45</c:v>
                      </c:pt>
                      <c:pt idx="4871">
                        <c:v>31/05/2023 14:45</c:v>
                      </c:pt>
                      <c:pt idx="4872">
                        <c:v>31/05/2023 14:45</c:v>
                      </c:pt>
                      <c:pt idx="4873">
                        <c:v>31/05/2023 14:45</c:v>
                      </c:pt>
                      <c:pt idx="4874">
                        <c:v>31/05/2023 14:45</c:v>
                      </c:pt>
                      <c:pt idx="4875">
                        <c:v>31/05/2023 14:45</c:v>
                      </c:pt>
                      <c:pt idx="4876">
                        <c:v>31/05/2023 14:45</c:v>
                      </c:pt>
                      <c:pt idx="4877">
                        <c:v>31/05/2023 14:45</c:v>
                      </c:pt>
                      <c:pt idx="4878">
                        <c:v>31/05/2023 14:45</c:v>
                      </c:pt>
                      <c:pt idx="4879">
                        <c:v>31/05/2023 14:45</c:v>
                      </c:pt>
                      <c:pt idx="4880">
                        <c:v>31/05/2023 14:45</c:v>
                      </c:pt>
                      <c:pt idx="4881">
                        <c:v>31/05/2023 14:45</c:v>
                      </c:pt>
                      <c:pt idx="4882">
                        <c:v>31/05/2023 14:45</c:v>
                      </c:pt>
                      <c:pt idx="4883">
                        <c:v>31/05/2023 14:45</c:v>
                      </c:pt>
                      <c:pt idx="4884">
                        <c:v>31/05/2023 14:45</c:v>
                      </c:pt>
                      <c:pt idx="4885">
                        <c:v>31/05/2023 14:45</c:v>
                      </c:pt>
                      <c:pt idx="4886">
                        <c:v>31/05/2023 14:45</c:v>
                      </c:pt>
                      <c:pt idx="4887">
                        <c:v>31/05/2023 14:45</c:v>
                      </c:pt>
                      <c:pt idx="4888">
                        <c:v>31/05/2023 14:45</c:v>
                      </c:pt>
                      <c:pt idx="4889">
                        <c:v>31/05/2023 14:45</c:v>
                      </c:pt>
                      <c:pt idx="4890">
                        <c:v>31/05/2023 14:45</c:v>
                      </c:pt>
                      <c:pt idx="4891">
                        <c:v>31/05/2023 14:45</c:v>
                      </c:pt>
                      <c:pt idx="4892">
                        <c:v>31/05/2023 14:45</c:v>
                      </c:pt>
                      <c:pt idx="4893">
                        <c:v>31/05/2023 14:45</c:v>
                      </c:pt>
                      <c:pt idx="4894">
                        <c:v>31/05/2023 14:45</c:v>
                      </c:pt>
                      <c:pt idx="4895">
                        <c:v>31/05/2023 14:45</c:v>
                      </c:pt>
                      <c:pt idx="4896">
                        <c:v>31/05/2023 14:45</c:v>
                      </c:pt>
                      <c:pt idx="4897">
                        <c:v>31/05/2023 14:45</c:v>
                      </c:pt>
                      <c:pt idx="4898">
                        <c:v>31/05/2023 14:45</c:v>
                      </c:pt>
                      <c:pt idx="4899">
                        <c:v>31/05/2023 14:45</c:v>
                      </c:pt>
                      <c:pt idx="4900">
                        <c:v>31/05/2023 14:45</c:v>
                      </c:pt>
                      <c:pt idx="4901">
                        <c:v>31/05/2023 14:45</c:v>
                      </c:pt>
                      <c:pt idx="4902">
                        <c:v>31/05/2023 14:45</c:v>
                      </c:pt>
                      <c:pt idx="4903">
                        <c:v>31/05/2023 14:45</c:v>
                      </c:pt>
                      <c:pt idx="4904">
                        <c:v>31/05/2023 14:45</c:v>
                      </c:pt>
                      <c:pt idx="4905">
                        <c:v>31/05/2023 14:45</c:v>
                      </c:pt>
                      <c:pt idx="4906">
                        <c:v>31/05/2023 14:45</c:v>
                      </c:pt>
                      <c:pt idx="4907">
                        <c:v>31/05/2023 14:45</c:v>
                      </c:pt>
                      <c:pt idx="4908">
                        <c:v>31/05/2023 14:45</c:v>
                      </c:pt>
                      <c:pt idx="4909">
                        <c:v>31/05/2023 14:46</c:v>
                      </c:pt>
                      <c:pt idx="4910">
                        <c:v>31/05/2023 14:46</c:v>
                      </c:pt>
                      <c:pt idx="4911">
                        <c:v>31/05/2023 14:46</c:v>
                      </c:pt>
                      <c:pt idx="4912">
                        <c:v>31/05/2023 14:46</c:v>
                      </c:pt>
                      <c:pt idx="4913">
                        <c:v>31/05/2023 14:46</c:v>
                      </c:pt>
                      <c:pt idx="4914">
                        <c:v>31/05/2023 14:46</c:v>
                      </c:pt>
                      <c:pt idx="4915">
                        <c:v>31/05/2023 14:46</c:v>
                      </c:pt>
                      <c:pt idx="4916">
                        <c:v>31/05/2023 14:46</c:v>
                      </c:pt>
                      <c:pt idx="4917">
                        <c:v>31/05/2023 14:46</c:v>
                      </c:pt>
                      <c:pt idx="4918">
                        <c:v>31/05/2023 14:46</c:v>
                      </c:pt>
                      <c:pt idx="4919">
                        <c:v>31/05/2023 14:46</c:v>
                      </c:pt>
                      <c:pt idx="4920">
                        <c:v>31/05/2023 14:46</c:v>
                      </c:pt>
                      <c:pt idx="4921">
                        <c:v>31/05/2023 14:46</c:v>
                      </c:pt>
                      <c:pt idx="4922">
                        <c:v>31/05/2023 14:46</c:v>
                      </c:pt>
                      <c:pt idx="4923">
                        <c:v>31/05/2023 14:46</c:v>
                      </c:pt>
                      <c:pt idx="4924">
                        <c:v>31/05/2023 14:46</c:v>
                      </c:pt>
                      <c:pt idx="4925">
                        <c:v>31/05/2023 14:46</c:v>
                      </c:pt>
                      <c:pt idx="4926">
                        <c:v>31/05/2023 14:46</c:v>
                      </c:pt>
                      <c:pt idx="4927">
                        <c:v>31/05/2023 14:46</c:v>
                      </c:pt>
                      <c:pt idx="4928">
                        <c:v>31/05/2023 14:46</c:v>
                      </c:pt>
                      <c:pt idx="4929">
                        <c:v>31/05/2023 14:46</c:v>
                      </c:pt>
                      <c:pt idx="4930">
                        <c:v>31/05/2023 14:46</c:v>
                      </c:pt>
                      <c:pt idx="4931">
                        <c:v>31/05/2023 14:46</c:v>
                      </c:pt>
                      <c:pt idx="4932">
                        <c:v>31/05/2023 14:46</c:v>
                      </c:pt>
                      <c:pt idx="4933">
                        <c:v>31/05/2023 14:46</c:v>
                      </c:pt>
                      <c:pt idx="4934">
                        <c:v>31/05/2023 14:46</c:v>
                      </c:pt>
                      <c:pt idx="4935">
                        <c:v>31/05/2023 14:46</c:v>
                      </c:pt>
                      <c:pt idx="4936">
                        <c:v>31/05/2023 14:46</c:v>
                      </c:pt>
                      <c:pt idx="4937">
                        <c:v>31/05/2023 14:46</c:v>
                      </c:pt>
                      <c:pt idx="4938">
                        <c:v>31/05/2023 14:46</c:v>
                      </c:pt>
                      <c:pt idx="4939">
                        <c:v>31/05/2023 14:46</c:v>
                      </c:pt>
                      <c:pt idx="4940">
                        <c:v>31/05/2023 14:46</c:v>
                      </c:pt>
                      <c:pt idx="4941">
                        <c:v>31/05/2023 14:46</c:v>
                      </c:pt>
                      <c:pt idx="4942">
                        <c:v>31/05/2023 14:46</c:v>
                      </c:pt>
                      <c:pt idx="4943">
                        <c:v>31/05/2023 14:46</c:v>
                      </c:pt>
                      <c:pt idx="4944">
                        <c:v>31/05/2023 14:46</c:v>
                      </c:pt>
                      <c:pt idx="4945">
                        <c:v>31/05/2023 14:46</c:v>
                      </c:pt>
                      <c:pt idx="4946">
                        <c:v>31/05/2023 14:46</c:v>
                      </c:pt>
                      <c:pt idx="4947">
                        <c:v>31/05/2023 14:46</c:v>
                      </c:pt>
                      <c:pt idx="4948">
                        <c:v>31/05/2023 14:46</c:v>
                      </c:pt>
                      <c:pt idx="4949">
                        <c:v>31/05/2023 14:46</c:v>
                      </c:pt>
                      <c:pt idx="4950">
                        <c:v>31/05/2023 14:46</c:v>
                      </c:pt>
                      <c:pt idx="4951">
                        <c:v>31/05/2023 14:46</c:v>
                      </c:pt>
                      <c:pt idx="4952">
                        <c:v>31/05/2023 14:46</c:v>
                      </c:pt>
                      <c:pt idx="4953">
                        <c:v>31/05/2023 14:46</c:v>
                      </c:pt>
                      <c:pt idx="4954">
                        <c:v>31/05/2023 14:46</c:v>
                      </c:pt>
                      <c:pt idx="4955">
                        <c:v>31/05/2023 14:46</c:v>
                      </c:pt>
                      <c:pt idx="4956">
                        <c:v>31/05/2023 14:46</c:v>
                      </c:pt>
                      <c:pt idx="4957">
                        <c:v>31/05/2023 14:46</c:v>
                      </c:pt>
                      <c:pt idx="4958">
                        <c:v>31/05/2023 14:46</c:v>
                      </c:pt>
                      <c:pt idx="4959">
                        <c:v>31/05/2023 14:46</c:v>
                      </c:pt>
                      <c:pt idx="4960">
                        <c:v>31/05/2023 14:46</c:v>
                      </c:pt>
                      <c:pt idx="4961">
                        <c:v>31/05/2023 14:46</c:v>
                      </c:pt>
                      <c:pt idx="4962">
                        <c:v>31/05/2023 14:46</c:v>
                      </c:pt>
                      <c:pt idx="4963">
                        <c:v>31/05/2023 14:46</c:v>
                      </c:pt>
                      <c:pt idx="4964">
                        <c:v>31/05/2023 14:46</c:v>
                      </c:pt>
                      <c:pt idx="4965">
                        <c:v>31/05/2023 14:46</c:v>
                      </c:pt>
                      <c:pt idx="4966">
                        <c:v>31/05/2023 14:46</c:v>
                      </c:pt>
                      <c:pt idx="4967">
                        <c:v>31/05/2023 14:46</c:v>
                      </c:pt>
                      <c:pt idx="4968">
                        <c:v>31/05/2023 14:46</c:v>
                      </c:pt>
                      <c:pt idx="4969">
                        <c:v>31/05/2023 14:47</c:v>
                      </c:pt>
                      <c:pt idx="4970">
                        <c:v>31/05/2023 14:47</c:v>
                      </c:pt>
                      <c:pt idx="4971">
                        <c:v>31/05/2023 14:47</c:v>
                      </c:pt>
                      <c:pt idx="4972">
                        <c:v>31/05/2023 14:47</c:v>
                      </c:pt>
                      <c:pt idx="4973">
                        <c:v>31/05/2023 14:47</c:v>
                      </c:pt>
                      <c:pt idx="4974">
                        <c:v>31/05/2023 14:47</c:v>
                      </c:pt>
                      <c:pt idx="4975">
                        <c:v>31/05/2023 14:47</c:v>
                      </c:pt>
                      <c:pt idx="4976">
                        <c:v>31/05/2023 14:47</c:v>
                      </c:pt>
                      <c:pt idx="4977">
                        <c:v>31/05/2023 14:47</c:v>
                      </c:pt>
                      <c:pt idx="4978">
                        <c:v>31/05/2023 14:47</c:v>
                      </c:pt>
                      <c:pt idx="4979">
                        <c:v>31/05/2023 14:47</c:v>
                      </c:pt>
                      <c:pt idx="4980">
                        <c:v>31/05/2023 14:47</c:v>
                      </c:pt>
                      <c:pt idx="4981">
                        <c:v>31/05/2023 14:47</c:v>
                      </c:pt>
                      <c:pt idx="4982">
                        <c:v>31/05/2023 14:47</c:v>
                      </c:pt>
                      <c:pt idx="4983">
                        <c:v>31/05/2023 14:47</c:v>
                      </c:pt>
                      <c:pt idx="4984">
                        <c:v>31/05/2023 14:47</c:v>
                      </c:pt>
                      <c:pt idx="4985">
                        <c:v>31/05/2023 14:47</c:v>
                      </c:pt>
                      <c:pt idx="4986">
                        <c:v>31/05/2023 14:47</c:v>
                      </c:pt>
                      <c:pt idx="4987">
                        <c:v>31/05/2023 14:47</c:v>
                      </c:pt>
                      <c:pt idx="4988">
                        <c:v>31/05/2023 14:47</c:v>
                      </c:pt>
                      <c:pt idx="4989">
                        <c:v>31/05/2023 14:47</c:v>
                      </c:pt>
                      <c:pt idx="4990">
                        <c:v>31/05/2023 14:47</c:v>
                      </c:pt>
                      <c:pt idx="4991">
                        <c:v>31/05/2023 14:47</c:v>
                      </c:pt>
                      <c:pt idx="4992">
                        <c:v>31/05/2023 14:47</c:v>
                      </c:pt>
                      <c:pt idx="4993">
                        <c:v>31/05/2023 14:47</c:v>
                      </c:pt>
                      <c:pt idx="4994">
                        <c:v>31/05/2023 14:47</c:v>
                      </c:pt>
                      <c:pt idx="4995">
                        <c:v>31/05/2023 14:47</c:v>
                      </c:pt>
                      <c:pt idx="4996">
                        <c:v>31/05/2023 14:47</c:v>
                      </c:pt>
                      <c:pt idx="4997">
                        <c:v>31/05/2023 14:47</c:v>
                      </c:pt>
                      <c:pt idx="4998">
                        <c:v>31/05/2023 14:47</c:v>
                      </c:pt>
                      <c:pt idx="4999">
                        <c:v>31/05/2023 14:47</c:v>
                      </c:pt>
                      <c:pt idx="5000">
                        <c:v>31/05/2023 14:47</c:v>
                      </c:pt>
                      <c:pt idx="5001">
                        <c:v>31/05/2023 14:47</c:v>
                      </c:pt>
                      <c:pt idx="5002">
                        <c:v>31/05/2023 14:47</c:v>
                      </c:pt>
                      <c:pt idx="5003">
                        <c:v>31/05/2023 14:47</c:v>
                      </c:pt>
                      <c:pt idx="5004">
                        <c:v>31/05/2023 14:47</c:v>
                      </c:pt>
                      <c:pt idx="5005">
                        <c:v>31/05/2023 14:47</c:v>
                      </c:pt>
                      <c:pt idx="5006">
                        <c:v>31/05/2023 14:47</c:v>
                      </c:pt>
                      <c:pt idx="5007">
                        <c:v>31/05/2023 14:47</c:v>
                      </c:pt>
                      <c:pt idx="5008">
                        <c:v>31/05/2023 14:47</c:v>
                      </c:pt>
                      <c:pt idx="5009">
                        <c:v>31/05/2023 14:47</c:v>
                      </c:pt>
                      <c:pt idx="5010">
                        <c:v>31/05/2023 14:47</c:v>
                      </c:pt>
                      <c:pt idx="5011">
                        <c:v>31/05/2023 14:47</c:v>
                      </c:pt>
                      <c:pt idx="5012">
                        <c:v>31/05/2023 14:47</c:v>
                      </c:pt>
                      <c:pt idx="5013">
                        <c:v>31/05/2023 14:47</c:v>
                      </c:pt>
                      <c:pt idx="5014">
                        <c:v>31/05/2023 14:47</c:v>
                      </c:pt>
                      <c:pt idx="5015">
                        <c:v>31/05/2023 14:47</c:v>
                      </c:pt>
                      <c:pt idx="5016">
                        <c:v>31/05/2023 14:47</c:v>
                      </c:pt>
                      <c:pt idx="5017">
                        <c:v>31/05/2023 14:47</c:v>
                      </c:pt>
                      <c:pt idx="5018">
                        <c:v>31/05/2023 14:47</c:v>
                      </c:pt>
                      <c:pt idx="5019">
                        <c:v>31/05/2023 14:47</c:v>
                      </c:pt>
                      <c:pt idx="5020">
                        <c:v>31/05/2023 14:47</c:v>
                      </c:pt>
                      <c:pt idx="5021">
                        <c:v>31/05/2023 14:47</c:v>
                      </c:pt>
                      <c:pt idx="5022">
                        <c:v>31/05/2023 14:47</c:v>
                      </c:pt>
                      <c:pt idx="5023">
                        <c:v>31/05/2023 14:47</c:v>
                      </c:pt>
                      <c:pt idx="5024">
                        <c:v>31/05/2023 14:47</c:v>
                      </c:pt>
                      <c:pt idx="5025">
                        <c:v>31/05/2023 14:47</c:v>
                      </c:pt>
                      <c:pt idx="5026">
                        <c:v>31/05/2023 14:47</c:v>
                      </c:pt>
                      <c:pt idx="5027">
                        <c:v>31/05/2023 14:47</c:v>
                      </c:pt>
                      <c:pt idx="5028">
                        <c:v>31/05/2023 14:48</c:v>
                      </c:pt>
                      <c:pt idx="5029">
                        <c:v>31/05/2023 14:48</c:v>
                      </c:pt>
                      <c:pt idx="5030">
                        <c:v>31/05/2023 14:48</c:v>
                      </c:pt>
                      <c:pt idx="5031">
                        <c:v>31/05/2023 14:48</c:v>
                      </c:pt>
                      <c:pt idx="5032">
                        <c:v>31/05/2023 14:48</c:v>
                      </c:pt>
                      <c:pt idx="5033">
                        <c:v>31/05/2023 14:48</c:v>
                      </c:pt>
                      <c:pt idx="5034">
                        <c:v>31/05/2023 14:48</c:v>
                      </c:pt>
                      <c:pt idx="5035">
                        <c:v>31/05/2023 14:48</c:v>
                      </c:pt>
                      <c:pt idx="5036">
                        <c:v>31/05/2023 14:48</c:v>
                      </c:pt>
                      <c:pt idx="5037">
                        <c:v>31/05/2023 14:48</c:v>
                      </c:pt>
                      <c:pt idx="5038">
                        <c:v>31/05/2023 14:48</c:v>
                      </c:pt>
                      <c:pt idx="5039">
                        <c:v>31/05/2023 14:48</c:v>
                      </c:pt>
                      <c:pt idx="5040">
                        <c:v>31/05/2023 14:48</c:v>
                      </c:pt>
                      <c:pt idx="5041">
                        <c:v>31/05/2023 14:48</c:v>
                      </c:pt>
                      <c:pt idx="5042">
                        <c:v>31/05/2023 14:48</c:v>
                      </c:pt>
                      <c:pt idx="5043">
                        <c:v>31/05/2023 14:48</c:v>
                      </c:pt>
                      <c:pt idx="5044">
                        <c:v>31/05/2023 14:48</c:v>
                      </c:pt>
                      <c:pt idx="5045">
                        <c:v>31/05/2023 14:48</c:v>
                      </c:pt>
                      <c:pt idx="5046">
                        <c:v>31/05/2023 14:48</c:v>
                      </c:pt>
                      <c:pt idx="5047">
                        <c:v>31/05/2023 14:48</c:v>
                      </c:pt>
                      <c:pt idx="5048">
                        <c:v>31/05/2023 14:48</c:v>
                      </c:pt>
                      <c:pt idx="5049">
                        <c:v>31/05/2023 14:48</c:v>
                      </c:pt>
                      <c:pt idx="5050">
                        <c:v>31/05/2023 14:48</c:v>
                      </c:pt>
                      <c:pt idx="5051">
                        <c:v>31/05/2023 14:48</c:v>
                      </c:pt>
                      <c:pt idx="5052">
                        <c:v>31/05/2023 14:48</c:v>
                      </c:pt>
                      <c:pt idx="5053">
                        <c:v>31/05/2023 14:48</c:v>
                      </c:pt>
                      <c:pt idx="5054">
                        <c:v>31/05/2023 14:48</c:v>
                      </c:pt>
                      <c:pt idx="5055">
                        <c:v>31/05/2023 14:48</c:v>
                      </c:pt>
                      <c:pt idx="5056">
                        <c:v>31/05/2023 14:48</c:v>
                      </c:pt>
                      <c:pt idx="5057">
                        <c:v>31/05/2023 14:48</c:v>
                      </c:pt>
                      <c:pt idx="5058">
                        <c:v>31/05/2023 14:48</c:v>
                      </c:pt>
                      <c:pt idx="5059">
                        <c:v>31/05/2023 14:48</c:v>
                      </c:pt>
                      <c:pt idx="5060">
                        <c:v>31/05/2023 14:48</c:v>
                      </c:pt>
                      <c:pt idx="5061">
                        <c:v>31/05/2023 14:48</c:v>
                      </c:pt>
                      <c:pt idx="5062">
                        <c:v>31/05/2023 14:48</c:v>
                      </c:pt>
                      <c:pt idx="5063">
                        <c:v>31/05/2023 14:48</c:v>
                      </c:pt>
                      <c:pt idx="5064">
                        <c:v>31/05/2023 14:48</c:v>
                      </c:pt>
                      <c:pt idx="5065">
                        <c:v>31/05/2023 14:48</c:v>
                      </c:pt>
                      <c:pt idx="5066">
                        <c:v>31/05/2023 14:48</c:v>
                      </c:pt>
                      <c:pt idx="5067">
                        <c:v>31/05/2023 14:48</c:v>
                      </c:pt>
                      <c:pt idx="5068">
                        <c:v>31/05/2023 14:48</c:v>
                      </c:pt>
                      <c:pt idx="5069">
                        <c:v>31/05/2023 14:48</c:v>
                      </c:pt>
                      <c:pt idx="5070">
                        <c:v>31/05/2023 14:48</c:v>
                      </c:pt>
                      <c:pt idx="5071">
                        <c:v>31/05/2023 14:48</c:v>
                      </c:pt>
                      <c:pt idx="5072">
                        <c:v>31/05/2023 14:48</c:v>
                      </c:pt>
                      <c:pt idx="5073">
                        <c:v>31/05/2023 14:48</c:v>
                      </c:pt>
                      <c:pt idx="5074">
                        <c:v>31/05/2023 14:48</c:v>
                      </c:pt>
                      <c:pt idx="5075">
                        <c:v>31/05/2023 14:48</c:v>
                      </c:pt>
                      <c:pt idx="5076">
                        <c:v>31/05/2023 14:48</c:v>
                      </c:pt>
                      <c:pt idx="5077">
                        <c:v>31/05/2023 14:48</c:v>
                      </c:pt>
                      <c:pt idx="5078">
                        <c:v>31/05/2023 14:48</c:v>
                      </c:pt>
                      <c:pt idx="5079">
                        <c:v>31/05/2023 14:48</c:v>
                      </c:pt>
                      <c:pt idx="5080">
                        <c:v>31/05/2023 14:48</c:v>
                      </c:pt>
                      <c:pt idx="5081">
                        <c:v>31/05/2023 14:48</c:v>
                      </c:pt>
                      <c:pt idx="5082">
                        <c:v>31/05/2023 14:48</c:v>
                      </c:pt>
                      <c:pt idx="5083">
                        <c:v>31/05/2023 14:48</c:v>
                      </c:pt>
                      <c:pt idx="5084">
                        <c:v>31/05/2023 14:48</c:v>
                      </c:pt>
                      <c:pt idx="5085">
                        <c:v>31/05/2023 14:48</c:v>
                      </c:pt>
                      <c:pt idx="5086">
                        <c:v>31/05/2023 14:48</c:v>
                      </c:pt>
                      <c:pt idx="5087">
                        <c:v>31/05/2023 14:48</c:v>
                      </c:pt>
                      <c:pt idx="5088">
                        <c:v>31/05/2023 14:49</c:v>
                      </c:pt>
                      <c:pt idx="5089">
                        <c:v>31/05/2023 14:49</c:v>
                      </c:pt>
                      <c:pt idx="5090">
                        <c:v>31/05/2023 14:49</c:v>
                      </c:pt>
                      <c:pt idx="5091">
                        <c:v>31/05/2023 14:49</c:v>
                      </c:pt>
                      <c:pt idx="5092">
                        <c:v>31/05/2023 14:49</c:v>
                      </c:pt>
                      <c:pt idx="5093">
                        <c:v>31/05/2023 14:49</c:v>
                      </c:pt>
                      <c:pt idx="5094">
                        <c:v>31/05/2023 14:49</c:v>
                      </c:pt>
                      <c:pt idx="5095">
                        <c:v>31/05/2023 14:49</c:v>
                      </c:pt>
                      <c:pt idx="5096">
                        <c:v>31/05/2023 14:49</c:v>
                      </c:pt>
                      <c:pt idx="5097">
                        <c:v>31/05/2023 14:49</c:v>
                      </c:pt>
                      <c:pt idx="5098">
                        <c:v>31/05/2023 14:49</c:v>
                      </c:pt>
                      <c:pt idx="5099">
                        <c:v>31/05/2023 14:49</c:v>
                      </c:pt>
                      <c:pt idx="5100">
                        <c:v>31/05/2023 14:49</c:v>
                      </c:pt>
                      <c:pt idx="5101">
                        <c:v>31/05/2023 14:49</c:v>
                      </c:pt>
                      <c:pt idx="5102">
                        <c:v>31/05/2023 14:49</c:v>
                      </c:pt>
                      <c:pt idx="5103">
                        <c:v>31/05/2023 14:49</c:v>
                      </c:pt>
                      <c:pt idx="5104">
                        <c:v>31/05/2023 14:49</c:v>
                      </c:pt>
                      <c:pt idx="5105">
                        <c:v>31/05/2023 14:49</c:v>
                      </c:pt>
                      <c:pt idx="5106">
                        <c:v>31/05/2023 14:49</c:v>
                      </c:pt>
                      <c:pt idx="5107">
                        <c:v>31/05/2023 14:49</c:v>
                      </c:pt>
                      <c:pt idx="5108">
                        <c:v>31/05/2023 14:49</c:v>
                      </c:pt>
                      <c:pt idx="5109">
                        <c:v>31/05/2023 14:49</c:v>
                      </c:pt>
                      <c:pt idx="5110">
                        <c:v>31/05/2023 14:49</c:v>
                      </c:pt>
                      <c:pt idx="5111">
                        <c:v>31/05/2023 14:49</c:v>
                      </c:pt>
                      <c:pt idx="5112">
                        <c:v>31/05/2023 14:49</c:v>
                      </c:pt>
                      <c:pt idx="5113">
                        <c:v>31/05/2023 14:49</c:v>
                      </c:pt>
                      <c:pt idx="5114">
                        <c:v>31/05/2023 14:49</c:v>
                      </c:pt>
                      <c:pt idx="5115">
                        <c:v>31/05/2023 14:49</c:v>
                      </c:pt>
                      <c:pt idx="5116">
                        <c:v>31/05/2023 14:49</c:v>
                      </c:pt>
                      <c:pt idx="5117">
                        <c:v>31/05/2023 14:49</c:v>
                      </c:pt>
                      <c:pt idx="5118">
                        <c:v>31/05/2023 14:49</c:v>
                      </c:pt>
                      <c:pt idx="5119">
                        <c:v>31/05/2023 14:49</c:v>
                      </c:pt>
                      <c:pt idx="5120">
                        <c:v>31/05/2023 14:49</c:v>
                      </c:pt>
                      <c:pt idx="5121">
                        <c:v>31/05/2023 14:49</c:v>
                      </c:pt>
                      <c:pt idx="5122">
                        <c:v>31/05/2023 14:49</c:v>
                      </c:pt>
                      <c:pt idx="5123">
                        <c:v>31/05/2023 14:49</c:v>
                      </c:pt>
                      <c:pt idx="5124">
                        <c:v>31/05/2023 14:49</c:v>
                      </c:pt>
                      <c:pt idx="5125">
                        <c:v>31/05/2023 14:49</c:v>
                      </c:pt>
                      <c:pt idx="5126">
                        <c:v>31/05/2023 14:49</c:v>
                      </c:pt>
                      <c:pt idx="5127">
                        <c:v>31/05/2023 14:49</c:v>
                      </c:pt>
                      <c:pt idx="5128">
                        <c:v>31/05/2023 14:49</c:v>
                      </c:pt>
                      <c:pt idx="5129">
                        <c:v>31/05/2023 14:49</c:v>
                      </c:pt>
                      <c:pt idx="5130">
                        <c:v>31/05/2023 14:49</c:v>
                      </c:pt>
                      <c:pt idx="5131">
                        <c:v>31/05/2023 14:49</c:v>
                      </c:pt>
                      <c:pt idx="5132">
                        <c:v>31/05/2023 14:49</c:v>
                      </c:pt>
                      <c:pt idx="5133">
                        <c:v>31/05/2023 14:49</c:v>
                      </c:pt>
                      <c:pt idx="5134">
                        <c:v>31/05/2023 14:49</c:v>
                      </c:pt>
                      <c:pt idx="5135">
                        <c:v>31/05/2023 14:49</c:v>
                      </c:pt>
                      <c:pt idx="5136">
                        <c:v>31/05/2023 14:49</c:v>
                      </c:pt>
                      <c:pt idx="5137">
                        <c:v>31/05/2023 14:49</c:v>
                      </c:pt>
                      <c:pt idx="5138">
                        <c:v>31/05/2023 14:49</c:v>
                      </c:pt>
                      <c:pt idx="5139">
                        <c:v>31/05/2023 14:49</c:v>
                      </c:pt>
                      <c:pt idx="5140">
                        <c:v>31/05/2023 14:49</c:v>
                      </c:pt>
                      <c:pt idx="5141">
                        <c:v>31/05/2023 14:49</c:v>
                      </c:pt>
                      <c:pt idx="5142">
                        <c:v>31/05/2023 14:49</c:v>
                      </c:pt>
                      <c:pt idx="5143">
                        <c:v>31/05/2023 14:49</c:v>
                      </c:pt>
                      <c:pt idx="5144">
                        <c:v>31/05/2023 14:49</c:v>
                      </c:pt>
                      <c:pt idx="5145">
                        <c:v>31/05/2023 14:49</c:v>
                      </c:pt>
                      <c:pt idx="5146">
                        <c:v>31/05/2023 14:49</c:v>
                      </c:pt>
                      <c:pt idx="5147">
                        <c:v>31/05/2023 14:49</c:v>
                      </c:pt>
                      <c:pt idx="5148">
                        <c:v>31/05/2023 14:50</c:v>
                      </c:pt>
                      <c:pt idx="5149">
                        <c:v>31/05/2023 14:50</c:v>
                      </c:pt>
                      <c:pt idx="5150">
                        <c:v>31/05/2023 14:50</c:v>
                      </c:pt>
                      <c:pt idx="5151">
                        <c:v>31/05/2023 14:50</c:v>
                      </c:pt>
                      <c:pt idx="5152">
                        <c:v>31/05/2023 14:50</c:v>
                      </c:pt>
                      <c:pt idx="5153">
                        <c:v>31/05/2023 14:50</c:v>
                      </c:pt>
                      <c:pt idx="5154">
                        <c:v>31/05/2023 14:50</c:v>
                      </c:pt>
                      <c:pt idx="5155">
                        <c:v>31/05/2023 14:50</c:v>
                      </c:pt>
                      <c:pt idx="5156">
                        <c:v>31/05/2023 14:50</c:v>
                      </c:pt>
                      <c:pt idx="5157">
                        <c:v>31/05/2023 14:50</c:v>
                      </c:pt>
                      <c:pt idx="5158">
                        <c:v>31/05/2023 14:50</c:v>
                      </c:pt>
                      <c:pt idx="5159">
                        <c:v>31/05/2023 14:50</c:v>
                      </c:pt>
                      <c:pt idx="5160">
                        <c:v>31/05/2023 14:50</c:v>
                      </c:pt>
                      <c:pt idx="5161">
                        <c:v>31/05/2023 14:50</c:v>
                      </c:pt>
                      <c:pt idx="5162">
                        <c:v>31/05/2023 14:50</c:v>
                      </c:pt>
                      <c:pt idx="5163">
                        <c:v>31/05/2023 14:50</c:v>
                      </c:pt>
                      <c:pt idx="5164">
                        <c:v>31/05/2023 14:50</c:v>
                      </c:pt>
                      <c:pt idx="5165">
                        <c:v>31/05/2023 14:50</c:v>
                      </c:pt>
                      <c:pt idx="5166">
                        <c:v>31/05/2023 14:50</c:v>
                      </c:pt>
                      <c:pt idx="5167">
                        <c:v>31/05/2023 14:50</c:v>
                      </c:pt>
                      <c:pt idx="5168">
                        <c:v>31/05/2023 14:50</c:v>
                      </c:pt>
                      <c:pt idx="5169">
                        <c:v>31/05/2023 14:50</c:v>
                      </c:pt>
                      <c:pt idx="5170">
                        <c:v>31/05/2023 14:50</c:v>
                      </c:pt>
                      <c:pt idx="5171">
                        <c:v>31/05/2023 14:50</c:v>
                      </c:pt>
                      <c:pt idx="5172">
                        <c:v>31/05/2023 14:50</c:v>
                      </c:pt>
                      <c:pt idx="5173">
                        <c:v>31/05/2023 14:50</c:v>
                      </c:pt>
                      <c:pt idx="5174">
                        <c:v>31/05/2023 14:50</c:v>
                      </c:pt>
                      <c:pt idx="5175">
                        <c:v>31/05/2023 14:50</c:v>
                      </c:pt>
                      <c:pt idx="5176">
                        <c:v>31/05/2023 14:50</c:v>
                      </c:pt>
                      <c:pt idx="5177">
                        <c:v>31/05/2023 14:50</c:v>
                      </c:pt>
                      <c:pt idx="5178">
                        <c:v>31/05/2023 14:50</c:v>
                      </c:pt>
                      <c:pt idx="5179">
                        <c:v>31/05/2023 14:50</c:v>
                      </c:pt>
                      <c:pt idx="5180">
                        <c:v>31/05/2023 14:50</c:v>
                      </c:pt>
                      <c:pt idx="5181">
                        <c:v>31/05/2023 14:50</c:v>
                      </c:pt>
                      <c:pt idx="5182">
                        <c:v>31/05/2023 14:50</c:v>
                      </c:pt>
                      <c:pt idx="5183">
                        <c:v>31/05/2023 14:50</c:v>
                      </c:pt>
                      <c:pt idx="5184">
                        <c:v>31/05/2023 14:50</c:v>
                      </c:pt>
                      <c:pt idx="5185">
                        <c:v>31/05/2023 14:50</c:v>
                      </c:pt>
                      <c:pt idx="5186">
                        <c:v>31/05/2023 14:50</c:v>
                      </c:pt>
                      <c:pt idx="5187">
                        <c:v>31/05/2023 14:50</c:v>
                      </c:pt>
                      <c:pt idx="5188">
                        <c:v>31/05/2023 14:50</c:v>
                      </c:pt>
                      <c:pt idx="5189">
                        <c:v>31/05/2023 14:50</c:v>
                      </c:pt>
                      <c:pt idx="5190">
                        <c:v>31/05/2023 14:50</c:v>
                      </c:pt>
                      <c:pt idx="5191">
                        <c:v>31/05/2023 14:50</c:v>
                      </c:pt>
                      <c:pt idx="5192">
                        <c:v>31/05/2023 14:50</c:v>
                      </c:pt>
                      <c:pt idx="5193">
                        <c:v>31/05/2023 14:50</c:v>
                      </c:pt>
                      <c:pt idx="5194">
                        <c:v>31/05/2023 14:50</c:v>
                      </c:pt>
                      <c:pt idx="5195">
                        <c:v>31/05/2023 14:50</c:v>
                      </c:pt>
                      <c:pt idx="5196">
                        <c:v>31/05/2023 14:50</c:v>
                      </c:pt>
                      <c:pt idx="5197">
                        <c:v>31/05/2023 14:50</c:v>
                      </c:pt>
                      <c:pt idx="5198">
                        <c:v>31/05/2023 14:50</c:v>
                      </c:pt>
                      <c:pt idx="5199">
                        <c:v>31/05/2023 14:50</c:v>
                      </c:pt>
                      <c:pt idx="5200">
                        <c:v>31/05/2023 14:50</c:v>
                      </c:pt>
                      <c:pt idx="5201">
                        <c:v>31/05/2023 14:50</c:v>
                      </c:pt>
                      <c:pt idx="5202">
                        <c:v>31/05/2023 14:50</c:v>
                      </c:pt>
                      <c:pt idx="5203">
                        <c:v>31/05/2023 14:50</c:v>
                      </c:pt>
                      <c:pt idx="5204">
                        <c:v>31/05/2023 14:50</c:v>
                      </c:pt>
                      <c:pt idx="5205">
                        <c:v>31/05/2023 14:50</c:v>
                      </c:pt>
                      <c:pt idx="5206">
                        <c:v>31/05/2023 14:50</c:v>
                      </c:pt>
                      <c:pt idx="5207">
                        <c:v>31/05/2023 14:51</c:v>
                      </c:pt>
                      <c:pt idx="5208">
                        <c:v>31/05/2023 14:51</c:v>
                      </c:pt>
                      <c:pt idx="5209">
                        <c:v>31/05/2023 14:51</c:v>
                      </c:pt>
                      <c:pt idx="5210">
                        <c:v>31/05/2023 14:51</c:v>
                      </c:pt>
                      <c:pt idx="5211">
                        <c:v>31/05/2023 14:51</c:v>
                      </c:pt>
                      <c:pt idx="5212">
                        <c:v>31/05/2023 14:51</c:v>
                      </c:pt>
                      <c:pt idx="5213">
                        <c:v>31/05/2023 14:51</c:v>
                      </c:pt>
                      <c:pt idx="5214">
                        <c:v>31/05/2023 14:51</c:v>
                      </c:pt>
                      <c:pt idx="5215">
                        <c:v>31/05/2023 14:51</c:v>
                      </c:pt>
                      <c:pt idx="5216">
                        <c:v>31/05/2023 14:51</c:v>
                      </c:pt>
                      <c:pt idx="5217">
                        <c:v>31/05/2023 14:51</c:v>
                      </c:pt>
                      <c:pt idx="5218">
                        <c:v>31/05/2023 14:51</c:v>
                      </c:pt>
                      <c:pt idx="5219">
                        <c:v>31/05/2023 14:51</c:v>
                      </c:pt>
                      <c:pt idx="5220">
                        <c:v>31/05/2023 14:51</c:v>
                      </c:pt>
                      <c:pt idx="5221">
                        <c:v>31/05/2023 14:51</c:v>
                      </c:pt>
                      <c:pt idx="5222">
                        <c:v>31/05/2023 14:51</c:v>
                      </c:pt>
                      <c:pt idx="5223">
                        <c:v>31/05/2023 14:51</c:v>
                      </c:pt>
                      <c:pt idx="5224">
                        <c:v>31/05/2023 14:51</c:v>
                      </c:pt>
                      <c:pt idx="5225">
                        <c:v>31/05/2023 14:51</c:v>
                      </c:pt>
                      <c:pt idx="5226">
                        <c:v>31/05/2023 14:51</c:v>
                      </c:pt>
                      <c:pt idx="5227">
                        <c:v>31/05/2023 14:51</c:v>
                      </c:pt>
                      <c:pt idx="5228">
                        <c:v>31/05/2023 14:51</c:v>
                      </c:pt>
                      <c:pt idx="5229">
                        <c:v>31/05/2023 14:51</c:v>
                      </c:pt>
                      <c:pt idx="5230">
                        <c:v>31/05/2023 14:51</c:v>
                      </c:pt>
                      <c:pt idx="5231">
                        <c:v>31/05/2023 14:51</c:v>
                      </c:pt>
                      <c:pt idx="5232">
                        <c:v>31/05/2023 14:51</c:v>
                      </c:pt>
                      <c:pt idx="5233">
                        <c:v>31/05/2023 14:51</c:v>
                      </c:pt>
                      <c:pt idx="5234">
                        <c:v>31/05/2023 14:51</c:v>
                      </c:pt>
                      <c:pt idx="5235">
                        <c:v>31/05/2023 14:51</c:v>
                      </c:pt>
                      <c:pt idx="5236">
                        <c:v>31/05/2023 14:51</c:v>
                      </c:pt>
                      <c:pt idx="5237">
                        <c:v>31/05/2023 14:51</c:v>
                      </c:pt>
                      <c:pt idx="5238">
                        <c:v>31/05/2023 14:51</c:v>
                      </c:pt>
                      <c:pt idx="5239">
                        <c:v>31/05/2023 14:51</c:v>
                      </c:pt>
                      <c:pt idx="5240">
                        <c:v>31/05/2023 14:51</c:v>
                      </c:pt>
                      <c:pt idx="5241">
                        <c:v>31/05/2023 14:51</c:v>
                      </c:pt>
                      <c:pt idx="5242">
                        <c:v>31/05/2023 14:51</c:v>
                      </c:pt>
                      <c:pt idx="5243">
                        <c:v>31/05/2023 14:51</c:v>
                      </c:pt>
                      <c:pt idx="5244">
                        <c:v>31/05/2023 14:51</c:v>
                      </c:pt>
                      <c:pt idx="5245">
                        <c:v>31/05/2023 14:51</c:v>
                      </c:pt>
                      <c:pt idx="5246">
                        <c:v>31/05/2023 14:51</c:v>
                      </c:pt>
                      <c:pt idx="5247">
                        <c:v>31/05/2023 14:51</c:v>
                      </c:pt>
                      <c:pt idx="5248">
                        <c:v>31/05/2023 14:51</c:v>
                      </c:pt>
                      <c:pt idx="5249">
                        <c:v>31/05/2023 14:51</c:v>
                      </c:pt>
                      <c:pt idx="5250">
                        <c:v>31/05/2023 14:51</c:v>
                      </c:pt>
                      <c:pt idx="5251">
                        <c:v>31/05/2023 14:51</c:v>
                      </c:pt>
                      <c:pt idx="5252">
                        <c:v>31/05/2023 14:51</c:v>
                      </c:pt>
                      <c:pt idx="5253">
                        <c:v>31/05/2023 14:51</c:v>
                      </c:pt>
                      <c:pt idx="5254">
                        <c:v>31/05/2023 14:51</c:v>
                      </c:pt>
                      <c:pt idx="5255">
                        <c:v>31/05/2023 14:51</c:v>
                      </c:pt>
                      <c:pt idx="5256">
                        <c:v>31/05/2023 14:51</c:v>
                      </c:pt>
                      <c:pt idx="5257">
                        <c:v>31/05/2023 14:51</c:v>
                      </c:pt>
                      <c:pt idx="5258">
                        <c:v>31/05/2023 14:51</c:v>
                      </c:pt>
                      <c:pt idx="5259">
                        <c:v>31/05/2023 14:51</c:v>
                      </c:pt>
                      <c:pt idx="5260">
                        <c:v>31/05/2023 14:51</c:v>
                      </c:pt>
                      <c:pt idx="5261">
                        <c:v>31/05/2023 14:51</c:v>
                      </c:pt>
                      <c:pt idx="5262">
                        <c:v>31/05/2023 14:51</c:v>
                      </c:pt>
                      <c:pt idx="5263">
                        <c:v>31/05/2023 14:51</c:v>
                      </c:pt>
                      <c:pt idx="5264">
                        <c:v>31/05/2023 14:51</c:v>
                      </c:pt>
                      <c:pt idx="5265">
                        <c:v>31/05/2023 14:51</c:v>
                      </c:pt>
                      <c:pt idx="5266">
                        <c:v>31/05/2023 14:51</c:v>
                      </c:pt>
                      <c:pt idx="5267">
                        <c:v>31/05/2023 14:52</c:v>
                      </c:pt>
                      <c:pt idx="5268">
                        <c:v>31/05/2023 14:52</c:v>
                      </c:pt>
                      <c:pt idx="5269">
                        <c:v>31/05/2023 14:52</c:v>
                      </c:pt>
                      <c:pt idx="5270">
                        <c:v>31/05/2023 14:52</c:v>
                      </c:pt>
                      <c:pt idx="5271">
                        <c:v>31/05/2023 14:52</c:v>
                      </c:pt>
                      <c:pt idx="5272">
                        <c:v>31/05/2023 14:52</c:v>
                      </c:pt>
                      <c:pt idx="5273">
                        <c:v>31/05/2023 14:52</c:v>
                      </c:pt>
                      <c:pt idx="5274">
                        <c:v>31/05/2023 14:52</c:v>
                      </c:pt>
                      <c:pt idx="5275">
                        <c:v>31/05/2023 14:52</c:v>
                      </c:pt>
                      <c:pt idx="5276">
                        <c:v>31/05/2023 14:52</c:v>
                      </c:pt>
                      <c:pt idx="5277">
                        <c:v>31/05/2023 14:52</c:v>
                      </c:pt>
                      <c:pt idx="5278">
                        <c:v>31/05/2023 14:52</c:v>
                      </c:pt>
                      <c:pt idx="5279">
                        <c:v>31/05/2023 14:52</c:v>
                      </c:pt>
                      <c:pt idx="5280">
                        <c:v>31/05/2023 14:52</c:v>
                      </c:pt>
                      <c:pt idx="5281">
                        <c:v>31/05/2023 14:52</c:v>
                      </c:pt>
                      <c:pt idx="5282">
                        <c:v>31/05/2023 14:52</c:v>
                      </c:pt>
                      <c:pt idx="5283">
                        <c:v>31/05/2023 14:52</c:v>
                      </c:pt>
                      <c:pt idx="5284">
                        <c:v>31/05/2023 14:52</c:v>
                      </c:pt>
                      <c:pt idx="5285">
                        <c:v>31/05/2023 14:52</c:v>
                      </c:pt>
                      <c:pt idx="5286">
                        <c:v>31/05/2023 14:52</c:v>
                      </c:pt>
                      <c:pt idx="5287">
                        <c:v>31/05/2023 14:52</c:v>
                      </c:pt>
                      <c:pt idx="5288">
                        <c:v>31/05/2023 14:52</c:v>
                      </c:pt>
                      <c:pt idx="5289">
                        <c:v>31/05/2023 14:52</c:v>
                      </c:pt>
                      <c:pt idx="5290">
                        <c:v>31/05/2023 14:52</c:v>
                      </c:pt>
                      <c:pt idx="5291">
                        <c:v>31/05/2023 14:52</c:v>
                      </c:pt>
                      <c:pt idx="5292">
                        <c:v>31/05/2023 14:52</c:v>
                      </c:pt>
                      <c:pt idx="5293">
                        <c:v>31/05/2023 14:52</c:v>
                      </c:pt>
                      <c:pt idx="5294">
                        <c:v>31/05/2023 14:52</c:v>
                      </c:pt>
                      <c:pt idx="5295">
                        <c:v>31/05/2023 14:52</c:v>
                      </c:pt>
                      <c:pt idx="5296">
                        <c:v>31/05/2023 14:52</c:v>
                      </c:pt>
                      <c:pt idx="5297">
                        <c:v>31/05/2023 14:52</c:v>
                      </c:pt>
                      <c:pt idx="5298">
                        <c:v>31/05/2023 14:52</c:v>
                      </c:pt>
                      <c:pt idx="5299">
                        <c:v>31/05/2023 14:52</c:v>
                      </c:pt>
                      <c:pt idx="5300">
                        <c:v>31/05/2023 14:52</c:v>
                      </c:pt>
                      <c:pt idx="5301">
                        <c:v>31/05/2023 14:52</c:v>
                      </c:pt>
                      <c:pt idx="5302">
                        <c:v>31/05/2023 14:52</c:v>
                      </c:pt>
                      <c:pt idx="5303">
                        <c:v>31/05/2023 14:52</c:v>
                      </c:pt>
                      <c:pt idx="5304">
                        <c:v>31/05/2023 14:52</c:v>
                      </c:pt>
                      <c:pt idx="5305">
                        <c:v>31/05/2023 14:52</c:v>
                      </c:pt>
                      <c:pt idx="5306">
                        <c:v>31/05/2023 14:52</c:v>
                      </c:pt>
                      <c:pt idx="5307">
                        <c:v>31/05/2023 14:52</c:v>
                      </c:pt>
                      <c:pt idx="5308">
                        <c:v>31/05/2023 14:52</c:v>
                      </c:pt>
                      <c:pt idx="5309">
                        <c:v>31/05/2023 14:52</c:v>
                      </c:pt>
                      <c:pt idx="5310">
                        <c:v>31/05/2023 14:52</c:v>
                      </c:pt>
                      <c:pt idx="5311">
                        <c:v>31/05/2023 14:52</c:v>
                      </c:pt>
                      <c:pt idx="5312">
                        <c:v>31/05/2023 14:52</c:v>
                      </c:pt>
                      <c:pt idx="5313">
                        <c:v>31/05/2023 14:52</c:v>
                      </c:pt>
                      <c:pt idx="5314">
                        <c:v>31/05/2023 14:52</c:v>
                      </c:pt>
                      <c:pt idx="5315">
                        <c:v>31/05/2023 14:52</c:v>
                      </c:pt>
                      <c:pt idx="5316">
                        <c:v>31/05/2023 14:52</c:v>
                      </c:pt>
                      <c:pt idx="5317">
                        <c:v>31/05/2023 14:52</c:v>
                      </c:pt>
                      <c:pt idx="5318">
                        <c:v>31/05/2023 14:52</c:v>
                      </c:pt>
                      <c:pt idx="5319">
                        <c:v>31/05/2023 14:52</c:v>
                      </c:pt>
                      <c:pt idx="5320">
                        <c:v>31/05/2023 14:52</c:v>
                      </c:pt>
                      <c:pt idx="5321">
                        <c:v>31/05/2023 14:52</c:v>
                      </c:pt>
                      <c:pt idx="5322">
                        <c:v>31/05/2023 14:52</c:v>
                      </c:pt>
                      <c:pt idx="5323">
                        <c:v>31/05/2023 14:52</c:v>
                      </c:pt>
                      <c:pt idx="5324">
                        <c:v>31/05/2023 14:52</c:v>
                      </c:pt>
                      <c:pt idx="5325">
                        <c:v>31/05/2023 14:52</c:v>
                      </c:pt>
                      <c:pt idx="5326">
                        <c:v>31/05/2023 14:53</c:v>
                      </c:pt>
                      <c:pt idx="5327">
                        <c:v>31/05/2023 14:53</c:v>
                      </c:pt>
                      <c:pt idx="5328">
                        <c:v>31/05/2023 14:53</c:v>
                      </c:pt>
                      <c:pt idx="5329">
                        <c:v>31/05/2023 14:53</c:v>
                      </c:pt>
                      <c:pt idx="5330">
                        <c:v>31/05/2023 14:53</c:v>
                      </c:pt>
                      <c:pt idx="5331">
                        <c:v>31/05/2023 14:53</c:v>
                      </c:pt>
                      <c:pt idx="5332">
                        <c:v>31/05/2023 14:53</c:v>
                      </c:pt>
                      <c:pt idx="5333">
                        <c:v>31/05/2023 14:53</c:v>
                      </c:pt>
                      <c:pt idx="5334">
                        <c:v>31/05/2023 14:53</c:v>
                      </c:pt>
                      <c:pt idx="5335">
                        <c:v>31/05/2023 14:53</c:v>
                      </c:pt>
                      <c:pt idx="5336">
                        <c:v>31/05/2023 14:53</c:v>
                      </c:pt>
                      <c:pt idx="5337">
                        <c:v>31/05/2023 14:53</c:v>
                      </c:pt>
                      <c:pt idx="5338">
                        <c:v>31/05/2023 14:53</c:v>
                      </c:pt>
                      <c:pt idx="5339">
                        <c:v>31/05/2023 14:53</c:v>
                      </c:pt>
                      <c:pt idx="5340">
                        <c:v>31/05/2023 14:53</c:v>
                      </c:pt>
                      <c:pt idx="5341">
                        <c:v>31/05/2023 14:53</c:v>
                      </c:pt>
                      <c:pt idx="5342">
                        <c:v>31/05/2023 14:53</c:v>
                      </c:pt>
                      <c:pt idx="5343">
                        <c:v>31/05/2023 14:53</c:v>
                      </c:pt>
                      <c:pt idx="5344">
                        <c:v>31/05/2023 14:53</c:v>
                      </c:pt>
                      <c:pt idx="5345">
                        <c:v>31/05/2023 14:53</c:v>
                      </c:pt>
                      <c:pt idx="5346">
                        <c:v>31/05/2023 14:53</c:v>
                      </c:pt>
                      <c:pt idx="5347">
                        <c:v>31/05/2023 14:53</c:v>
                      </c:pt>
                      <c:pt idx="5348">
                        <c:v>31/05/2023 14:53</c:v>
                      </c:pt>
                      <c:pt idx="5349">
                        <c:v>31/05/2023 14:53</c:v>
                      </c:pt>
                      <c:pt idx="5350">
                        <c:v>31/05/2023 14:53</c:v>
                      </c:pt>
                      <c:pt idx="5351">
                        <c:v>31/05/2023 14:53</c:v>
                      </c:pt>
                      <c:pt idx="5352">
                        <c:v>31/05/2023 14:53</c:v>
                      </c:pt>
                      <c:pt idx="5353">
                        <c:v>31/05/2023 14:53</c:v>
                      </c:pt>
                      <c:pt idx="5354">
                        <c:v>31/05/2023 14:53</c:v>
                      </c:pt>
                      <c:pt idx="5355">
                        <c:v>31/05/2023 14:53</c:v>
                      </c:pt>
                      <c:pt idx="5356">
                        <c:v>31/05/2023 14:53</c:v>
                      </c:pt>
                      <c:pt idx="5357">
                        <c:v>31/05/2023 14:53</c:v>
                      </c:pt>
                      <c:pt idx="5358">
                        <c:v>31/05/2023 14:53</c:v>
                      </c:pt>
                      <c:pt idx="5359">
                        <c:v>31/05/2023 14:53</c:v>
                      </c:pt>
                      <c:pt idx="5360">
                        <c:v>31/05/2023 14:53</c:v>
                      </c:pt>
                      <c:pt idx="5361">
                        <c:v>31/05/2023 14:53</c:v>
                      </c:pt>
                      <c:pt idx="5362">
                        <c:v>31/05/2023 14:53</c:v>
                      </c:pt>
                      <c:pt idx="5363">
                        <c:v>31/05/2023 14:53</c:v>
                      </c:pt>
                      <c:pt idx="5364">
                        <c:v>31/05/2023 14:53</c:v>
                      </c:pt>
                      <c:pt idx="5365">
                        <c:v>31/05/2023 14:53</c:v>
                      </c:pt>
                      <c:pt idx="5366">
                        <c:v>31/05/2023 14:53</c:v>
                      </c:pt>
                      <c:pt idx="5367">
                        <c:v>31/05/2023 14:53</c:v>
                      </c:pt>
                      <c:pt idx="5368">
                        <c:v>31/05/2023 14:53</c:v>
                      </c:pt>
                      <c:pt idx="5369">
                        <c:v>31/05/2023 14:53</c:v>
                      </c:pt>
                      <c:pt idx="5370">
                        <c:v>31/05/2023 14:53</c:v>
                      </c:pt>
                      <c:pt idx="5371">
                        <c:v>31/05/2023 14:53</c:v>
                      </c:pt>
                      <c:pt idx="5372">
                        <c:v>31/05/2023 14:53</c:v>
                      </c:pt>
                      <c:pt idx="5373">
                        <c:v>31/05/2023 14:53</c:v>
                      </c:pt>
                      <c:pt idx="5374">
                        <c:v>31/05/2023 14:53</c:v>
                      </c:pt>
                      <c:pt idx="5375">
                        <c:v>31/05/2023 14:53</c:v>
                      </c:pt>
                      <c:pt idx="5376">
                        <c:v>31/05/2023 14:53</c:v>
                      </c:pt>
                      <c:pt idx="5377">
                        <c:v>31/05/2023 14:53</c:v>
                      </c:pt>
                      <c:pt idx="5378">
                        <c:v>31/05/2023 14:53</c:v>
                      </c:pt>
                      <c:pt idx="5379">
                        <c:v>31/05/2023 14:53</c:v>
                      </c:pt>
                      <c:pt idx="5380">
                        <c:v>31/05/2023 14:53</c:v>
                      </c:pt>
                      <c:pt idx="5381">
                        <c:v>31/05/2023 14:53</c:v>
                      </c:pt>
                      <c:pt idx="5382">
                        <c:v>31/05/2023 14:53</c:v>
                      </c:pt>
                      <c:pt idx="5383">
                        <c:v>31/05/2023 14:53</c:v>
                      </c:pt>
                      <c:pt idx="5384">
                        <c:v>31/05/2023 14:53</c:v>
                      </c:pt>
                      <c:pt idx="5385">
                        <c:v>31/05/2023 14:53</c:v>
                      </c:pt>
                      <c:pt idx="5386">
                        <c:v>31/05/2023 14:54</c:v>
                      </c:pt>
                      <c:pt idx="5387">
                        <c:v>31/05/2023 14:54</c:v>
                      </c:pt>
                      <c:pt idx="5388">
                        <c:v>31/05/2023 14:54</c:v>
                      </c:pt>
                      <c:pt idx="5389">
                        <c:v>31/05/2023 14:54</c:v>
                      </c:pt>
                      <c:pt idx="5390">
                        <c:v>31/05/2023 14:54</c:v>
                      </c:pt>
                      <c:pt idx="5391">
                        <c:v>31/05/2023 14:54</c:v>
                      </c:pt>
                      <c:pt idx="5392">
                        <c:v>31/05/2023 14:54</c:v>
                      </c:pt>
                      <c:pt idx="5393">
                        <c:v>31/05/2023 14:54</c:v>
                      </c:pt>
                      <c:pt idx="5394">
                        <c:v>31/05/2023 14:54</c:v>
                      </c:pt>
                      <c:pt idx="5395">
                        <c:v>31/05/2023 14:54</c:v>
                      </c:pt>
                      <c:pt idx="5396">
                        <c:v>31/05/2023 14:54</c:v>
                      </c:pt>
                      <c:pt idx="5397">
                        <c:v>31/05/2023 14:54</c:v>
                      </c:pt>
                      <c:pt idx="5398">
                        <c:v>31/05/2023 14:54</c:v>
                      </c:pt>
                      <c:pt idx="5399">
                        <c:v>31/05/2023 14:54</c:v>
                      </c:pt>
                      <c:pt idx="5400">
                        <c:v>31/05/2023 14:54</c:v>
                      </c:pt>
                      <c:pt idx="5401">
                        <c:v>31/05/2023 14:54</c:v>
                      </c:pt>
                      <c:pt idx="5402">
                        <c:v>31/05/2023 14:54</c:v>
                      </c:pt>
                      <c:pt idx="5403">
                        <c:v>31/05/2023 14:54</c:v>
                      </c:pt>
                      <c:pt idx="5404">
                        <c:v>31/05/2023 14:54</c:v>
                      </c:pt>
                      <c:pt idx="5405">
                        <c:v>31/05/2023 14:54</c:v>
                      </c:pt>
                      <c:pt idx="5406">
                        <c:v>31/05/2023 14:54</c:v>
                      </c:pt>
                      <c:pt idx="5407">
                        <c:v>31/05/2023 14:54</c:v>
                      </c:pt>
                      <c:pt idx="5408">
                        <c:v>31/05/2023 14:54</c:v>
                      </c:pt>
                      <c:pt idx="5409">
                        <c:v>31/05/2023 14:54</c:v>
                      </c:pt>
                      <c:pt idx="5410">
                        <c:v>31/05/2023 14:54</c:v>
                      </c:pt>
                      <c:pt idx="5411">
                        <c:v>31/05/2023 14:54</c:v>
                      </c:pt>
                      <c:pt idx="5412">
                        <c:v>31/05/2023 14:54</c:v>
                      </c:pt>
                      <c:pt idx="5413">
                        <c:v>31/05/2023 14:54</c:v>
                      </c:pt>
                      <c:pt idx="5414">
                        <c:v>31/05/2023 14:54</c:v>
                      </c:pt>
                      <c:pt idx="5415">
                        <c:v>31/05/2023 14:54</c:v>
                      </c:pt>
                      <c:pt idx="5416">
                        <c:v>31/05/2023 14:54</c:v>
                      </c:pt>
                      <c:pt idx="5417">
                        <c:v>31/05/2023 14:54</c:v>
                      </c:pt>
                      <c:pt idx="5418">
                        <c:v>31/05/2023 14:54</c:v>
                      </c:pt>
                      <c:pt idx="5419">
                        <c:v>31/05/2023 14:54</c:v>
                      </c:pt>
                      <c:pt idx="5420">
                        <c:v>31/05/2023 14:54</c:v>
                      </c:pt>
                      <c:pt idx="5421">
                        <c:v>31/05/2023 14:54</c:v>
                      </c:pt>
                      <c:pt idx="5422">
                        <c:v>31/05/2023 14:54</c:v>
                      </c:pt>
                      <c:pt idx="5423">
                        <c:v>31/05/2023 14:54</c:v>
                      </c:pt>
                      <c:pt idx="5424">
                        <c:v>31/05/2023 14:54</c:v>
                      </c:pt>
                      <c:pt idx="5425">
                        <c:v>31/05/2023 14:54</c:v>
                      </c:pt>
                      <c:pt idx="5426">
                        <c:v>31/05/2023 14:54</c:v>
                      </c:pt>
                      <c:pt idx="5427">
                        <c:v>31/05/2023 14:54</c:v>
                      </c:pt>
                      <c:pt idx="5428">
                        <c:v>31/05/2023 14:54</c:v>
                      </c:pt>
                      <c:pt idx="5429">
                        <c:v>31/05/2023 14:54</c:v>
                      </c:pt>
                      <c:pt idx="5430">
                        <c:v>31/05/2023 14:54</c:v>
                      </c:pt>
                      <c:pt idx="5431">
                        <c:v>31/05/2023 14:54</c:v>
                      </c:pt>
                      <c:pt idx="5432">
                        <c:v>31/05/2023 14:54</c:v>
                      </c:pt>
                      <c:pt idx="5433">
                        <c:v>31/05/2023 14:54</c:v>
                      </c:pt>
                      <c:pt idx="5434">
                        <c:v>31/05/2023 14:54</c:v>
                      </c:pt>
                      <c:pt idx="5435">
                        <c:v>31/05/2023 14:54</c:v>
                      </c:pt>
                      <c:pt idx="5436">
                        <c:v>31/05/2023 14:54</c:v>
                      </c:pt>
                      <c:pt idx="5437">
                        <c:v>31/05/2023 14:54</c:v>
                      </c:pt>
                      <c:pt idx="5438">
                        <c:v>31/05/2023 14:54</c:v>
                      </c:pt>
                      <c:pt idx="5439">
                        <c:v>31/05/2023 14:54</c:v>
                      </c:pt>
                      <c:pt idx="5440">
                        <c:v>31/05/2023 14:54</c:v>
                      </c:pt>
                      <c:pt idx="5441">
                        <c:v>31/05/2023 14:54</c:v>
                      </c:pt>
                      <c:pt idx="5442">
                        <c:v>31/05/2023 14:54</c:v>
                      </c:pt>
                      <c:pt idx="5443">
                        <c:v>31/05/2023 14:54</c:v>
                      </c:pt>
                      <c:pt idx="5444">
                        <c:v>31/05/2023 14:54</c:v>
                      </c:pt>
                      <c:pt idx="5445">
                        <c:v>31/05/2023 14:54</c:v>
                      </c:pt>
                      <c:pt idx="5446">
                        <c:v>31/05/2023 14:55</c:v>
                      </c:pt>
                      <c:pt idx="5447">
                        <c:v>31/05/2023 14:55</c:v>
                      </c:pt>
                      <c:pt idx="5448">
                        <c:v>31/05/2023 14:55</c:v>
                      </c:pt>
                      <c:pt idx="5449">
                        <c:v>31/05/2023 14:55</c:v>
                      </c:pt>
                      <c:pt idx="5450">
                        <c:v>31/05/2023 14:55</c:v>
                      </c:pt>
                      <c:pt idx="5451">
                        <c:v>31/05/2023 14:55</c:v>
                      </c:pt>
                      <c:pt idx="5452">
                        <c:v>31/05/2023 14:55</c:v>
                      </c:pt>
                      <c:pt idx="5453">
                        <c:v>31/05/2023 14:55</c:v>
                      </c:pt>
                      <c:pt idx="5454">
                        <c:v>31/05/2023 14:55</c:v>
                      </c:pt>
                      <c:pt idx="5455">
                        <c:v>31/05/2023 14:55</c:v>
                      </c:pt>
                      <c:pt idx="5456">
                        <c:v>31/05/2023 14:55</c:v>
                      </c:pt>
                      <c:pt idx="5457">
                        <c:v>31/05/2023 14:55</c:v>
                      </c:pt>
                      <c:pt idx="5458">
                        <c:v>31/05/2023 14:55</c:v>
                      </c:pt>
                      <c:pt idx="5459">
                        <c:v>31/05/2023 14:55</c:v>
                      </c:pt>
                      <c:pt idx="5460">
                        <c:v>31/05/2023 14:55</c:v>
                      </c:pt>
                      <c:pt idx="5461">
                        <c:v>31/05/2023 14:55</c:v>
                      </c:pt>
                      <c:pt idx="5462">
                        <c:v>31/05/2023 14:55</c:v>
                      </c:pt>
                      <c:pt idx="5463">
                        <c:v>31/05/2023 14:55</c:v>
                      </c:pt>
                      <c:pt idx="5464">
                        <c:v>31/05/2023 14:55</c:v>
                      </c:pt>
                      <c:pt idx="5465">
                        <c:v>31/05/2023 14:55</c:v>
                      </c:pt>
                      <c:pt idx="5466">
                        <c:v>31/05/2023 14:55</c:v>
                      </c:pt>
                      <c:pt idx="5467">
                        <c:v>31/05/2023 14:55</c:v>
                      </c:pt>
                      <c:pt idx="5468">
                        <c:v>31/05/2023 14:55</c:v>
                      </c:pt>
                      <c:pt idx="5469">
                        <c:v>31/05/2023 14:55</c:v>
                      </c:pt>
                      <c:pt idx="5470">
                        <c:v>31/05/2023 14:55</c:v>
                      </c:pt>
                      <c:pt idx="5471">
                        <c:v>31/05/2023 14:55</c:v>
                      </c:pt>
                      <c:pt idx="5472">
                        <c:v>31/05/2023 14:55</c:v>
                      </c:pt>
                      <c:pt idx="5473">
                        <c:v>31/05/2023 14:55</c:v>
                      </c:pt>
                      <c:pt idx="5474">
                        <c:v>31/05/2023 14:55</c:v>
                      </c:pt>
                      <c:pt idx="5475">
                        <c:v>31/05/2023 14:55</c:v>
                      </c:pt>
                      <c:pt idx="5476">
                        <c:v>31/05/2023 14:55</c:v>
                      </c:pt>
                      <c:pt idx="5477">
                        <c:v>31/05/2023 14:55</c:v>
                      </c:pt>
                      <c:pt idx="5478">
                        <c:v>31/05/2023 14:55</c:v>
                      </c:pt>
                      <c:pt idx="5479">
                        <c:v>31/05/2023 14:55</c:v>
                      </c:pt>
                      <c:pt idx="5480">
                        <c:v>31/05/2023 14:55</c:v>
                      </c:pt>
                      <c:pt idx="5481">
                        <c:v>31/05/2023 14:55</c:v>
                      </c:pt>
                      <c:pt idx="5482">
                        <c:v>31/05/2023 14:55</c:v>
                      </c:pt>
                      <c:pt idx="5483">
                        <c:v>31/05/2023 14:55</c:v>
                      </c:pt>
                      <c:pt idx="5484">
                        <c:v>31/05/2023 14:55</c:v>
                      </c:pt>
                      <c:pt idx="5485">
                        <c:v>31/05/2023 14:55</c:v>
                      </c:pt>
                      <c:pt idx="5486">
                        <c:v>31/05/2023 14:55</c:v>
                      </c:pt>
                      <c:pt idx="5487">
                        <c:v>31/05/2023 14:55</c:v>
                      </c:pt>
                      <c:pt idx="5488">
                        <c:v>31/05/2023 14:55</c:v>
                      </c:pt>
                      <c:pt idx="5489">
                        <c:v>31/05/2023 14:55</c:v>
                      </c:pt>
                      <c:pt idx="5490">
                        <c:v>31/05/2023 14:55</c:v>
                      </c:pt>
                      <c:pt idx="5491">
                        <c:v>31/05/2023 14:55</c:v>
                      </c:pt>
                      <c:pt idx="5492">
                        <c:v>31/05/2023 14:55</c:v>
                      </c:pt>
                      <c:pt idx="5493">
                        <c:v>31/05/2023 14:55</c:v>
                      </c:pt>
                      <c:pt idx="5494">
                        <c:v>31/05/2023 14:55</c:v>
                      </c:pt>
                      <c:pt idx="5495">
                        <c:v>31/05/2023 14:55</c:v>
                      </c:pt>
                      <c:pt idx="5496">
                        <c:v>31/05/2023 14:55</c:v>
                      </c:pt>
                      <c:pt idx="5497">
                        <c:v>31/05/2023 14:55</c:v>
                      </c:pt>
                      <c:pt idx="5498">
                        <c:v>31/05/2023 14:55</c:v>
                      </c:pt>
                      <c:pt idx="5499">
                        <c:v>31/05/2023 14:55</c:v>
                      </c:pt>
                      <c:pt idx="5500">
                        <c:v>31/05/2023 14:55</c:v>
                      </c:pt>
                      <c:pt idx="5501">
                        <c:v>31/05/2023 14:55</c:v>
                      </c:pt>
                      <c:pt idx="5502">
                        <c:v>31/05/2023 14:55</c:v>
                      </c:pt>
                      <c:pt idx="5503">
                        <c:v>31/05/2023 14:55</c:v>
                      </c:pt>
                      <c:pt idx="5504">
                        <c:v>31/05/2023 14:55</c:v>
                      </c:pt>
                      <c:pt idx="5505">
                        <c:v>31/05/2023 14:56</c:v>
                      </c:pt>
                      <c:pt idx="5506">
                        <c:v>31/05/2023 14:56</c:v>
                      </c:pt>
                      <c:pt idx="5507">
                        <c:v>31/05/2023 14:56</c:v>
                      </c:pt>
                      <c:pt idx="5508">
                        <c:v>31/05/2023 14:56</c:v>
                      </c:pt>
                      <c:pt idx="5509">
                        <c:v>31/05/2023 14:56</c:v>
                      </c:pt>
                      <c:pt idx="5510">
                        <c:v>31/05/2023 14:56</c:v>
                      </c:pt>
                      <c:pt idx="5511">
                        <c:v>31/05/2023 14:56</c:v>
                      </c:pt>
                      <c:pt idx="5512">
                        <c:v>31/05/2023 14:56</c:v>
                      </c:pt>
                      <c:pt idx="5513">
                        <c:v>31/05/2023 14:56</c:v>
                      </c:pt>
                      <c:pt idx="5514">
                        <c:v>31/05/2023 14:56</c:v>
                      </c:pt>
                      <c:pt idx="5515">
                        <c:v>31/05/2023 14:56</c:v>
                      </c:pt>
                      <c:pt idx="5516">
                        <c:v>31/05/2023 14:56</c:v>
                      </c:pt>
                      <c:pt idx="5517">
                        <c:v>31/05/2023 14:56</c:v>
                      </c:pt>
                      <c:pt idx="5518">
                        <c:v>31/05/2023 14:56</c:v>
                      </c:pt>
                      <c:pt idx="5519">
                        <c:v>31/05/2023 14:56</c:v>
                      </c:pt>
                      <c:pt idx="5520">
                        <c:v>31/05/2023 14:56</c:v>
                      </c:pt>
                      <c:pt idx="5521">
                        <c:v>31/05/2023 14:56</c:v>
                      </c:pt>
                      <c:pt idx="5522">
                        <c:v>31/05/2023 14:56</c:v>
                      </c:pt>
                      <c:pt idx="5523">
                        <c:v>31/05/2023 14:56</c:v>
                      </c:pt>
                      <c:pt idx="5524">
                        <c:v>31/05/2023 14:56</c:v>
                      </c:pt>
                      <c:pt idx="5525">
                        <c:v>31/05/2023 14:56</c:v>
                      </c:pt>
                      <c:pt idx="5526">
                        <c:v>31/05/2023 14:56</c:v>
                      </c:pt>
                      <c:pt idx="5527">
                        <c:v>31/05/2023 14:56</c:v>
                      </c:pt>
                      <c:pt idx="5528">
                        <c:v>31/05/2023 14:56</c:v>
                      </c:pt>
                      <c:pt idx="5529">
                        <c:v>31/05/2023 14:56</c:v>
                      </c:pt>
                      <c:pt idx="5530">
                        <c:v>31/05/2023 14:56</c:v>
                      </c:pt>
                      <c:pt idx="5531">
                        <c:v>31/05/2023 14:56</c:v>
                      </c:pt>
                      <c:pt idx="5532">
                        <c:v>31/05/2023 14:56</c:v>
                      </c:pt>
                      <c:pt idx="5533">
                        <c:v>31/05/2023 14:56</c:v>
                      </c:pt>
                      <c:pt idx="5534">
                        <c:v>31/05/2023 14:56</c:v>
                      </c:pt>
                      <c:pt idx="5535">
                        <c:v>31/05/2023 14:56</c:v>
                      </c:pt>
                      <c:pt idx="5536">
                        <c:v>31/05/2023 14:56</c:v>
                      </c:pt>
                      <c:pt idx="5537">
                        <c:v>31/05/2023 14:56</c:v>
                      </c:pt>
                      <c:pt idx="5538">
                        <c:v>31/05/2023 14:56</c:v>
                      </c:pt>
                      <c:pt idx="5539">
                        <c:v>31/05/2023 14:56</c:v>
                      </c:pt>
                      <c:pt idx="5540">
                        <c:v>31/05/2023 14:56</c:v>
                      </c:pt>
                      <c:pt idx="5541">
                        <c:v>31/05/2023 14:56</c:v>
                      </c:pt>
                      <c:pt idx="5542">
                        <c:v>31/05/2023 14:56</c:v>
                      </c:pt>
                      <c:pt idx="5543">
                        <c:v>31/05/2023 14:56</c:v>
                      </c:pt>
                      <c:pt idx="5544">
                        <c:v>31/05/2023 14:56</c:v>
                      </c:pt>
                      <c:pt idx="5545">
                        <c:v>31/05/2023 14:56</c:v>
                      </c:pt>
                      <c:pt idx="5546">
                        <c:v>31/05/2023 14:56</c:v>
                      </c:pt>
                      <c:pt idx="5547">
                        <c:v>31/05/2023 14:56</c:v>
                      </c:pt>
                      <c:pt idx="5548">
                        <c:v>31/05/2023 14:56</c:v>
                      </c:pt>
                      <c:pt idx="5549">
                        <c:v>31/05/2023 14:56</c:v>
                      </c:pt>
                      <c:pt idx="5550">
                        <c:v>31/05/2023 14:56</c:v>
                      </c:pt>
                      <c:pt idx="5551">
                        <c:v>31/05/2023 14:56</c:v>
                      </c:pt>
                      <c:pt idx="5552">
                        <c:v>31/05/2023 14:56</c:v>
                      </c:pt>
                      <c:pt idx="5553">
                        <c:v>31/05/2023 14:56</c:v>
                      </c:pt>
                      <c:pt idx="5554">
                        <c:v>31/05/2023 14:56</c:v>
                      </c:pt>
                      <c:pt idx="5555">
                        <c:v>31/05/2023 14:56</c:v>
                      </c:pt>
                      <c:pt idx="5556">
                        <c:v>31/05/2023 14:56</c:v>
                      </c:pt>
                      <c:pt idx="5557">
                        <c:v>31/05/2023 14:56</c:v>
                      </c:pt>
                      <c:pt idx="5558">
                        <c:v>31/05/2023 14:56</c:v>
                      </c:pt>
                      <c:pt idx="5559">
                        <c:v>31/05/2023 14:56</c:v>
                      </c:pt>
                      <c:pt idx="5560">
                        <c:v>31/05/2023 14:56</c:v>
                      </c:pt>
                      <c:pt idx="5561">
                        <c:v>31/05/2023 14:56</c:v>
                      </c:pt>
                      <c:pt idx="5562">
                        <c:v>31/05/2023 14:56</c:v>
                      </c:pt>
                      <c:pt idx="5563">
                        <c:v>31/05/2023 14:56</c:v>
                      </c:pt>
                      <c:pt idx="5564">
                        <c:v>31/05/2023 14:56</c:v>
                      </c:pt>
                      <c:pt idx="5565">
                        <c:v>31/05/2023 14:57</c:v>
                      </c:pt>
                      <c:pt idx="5566">
                        <c:v>31/05/2023 14:57</c:v>
                      </c:pt>
                      <c:pt idx="5567">
                        <c:v>31/05/2023 14:57</c:v>
                      </c:pt>
                      <c:pt idx="5568">
                        <c:v>31/05/2023 14:57</c:v>
                      </c:pt>
                      <c:pt idx="5569">
                        <c:v>31/05/2023 14:57</c:v>
                      </c:pt>
                      <c:pt idx="5570">
                        <c:v>31/05/2023 14:57</c:v>
                      </c:pt>
                      <c:pt idx="5571">
                        <c:v>31/05/2023 14:57</c:v>
                      </c:pt>
                      <c:pt idx="5572">
                        <c:v>31/05/2023 14:57</c:v>
                      </c:pt>
                      <c:pt idx="5573">
                        <c:v>31/05/2023 14:57</c:v>
                      </c:pt>
                      <c:pt idx="5574">
                        <c:v>31/05/2023 14:57</c:v>
                      </c:pt>
                      <c:pt idx="5575">
                        <c:v>31/05/2023 14:57</c:v>
                      </c:pt>
                      <c:pt idx="5576">
                        <c:v>31/05/2023 14:57</c:v>
                      </c:pt>
                      <c:pt idx="5577">
                        <c:v>31/05/2023 14:57</c:v>
                      </c:pt>
                      <c:pt idx="5578">
                        <c:v>31/05/2023 14:57</c:v>
                      </c:pt>
                      <c:pt idx="5579">
                        <c:v>31/05/2023 14:57</c:v>
                      </c:pt>
                      <c:pt idx="5580">
                        <c:v>31/05/2023 14:57</c:v>
                      </c:pt>
                      <c:pt idx="5581">
                        <c:v>31/05/2023 14:57</c:v>
                      </c:pt>
                      <c:pt idx="5582">
                        <c:v>31/05/2023 14:57</c:v>
                      </c:pt>
                      <c:pt idx="5583">
                        <c:v>31/05/2023 14:57</c:v>
                      </c:pt>
                      <c:pt idx="5584">
                        <c:v>31/05/2023 14:57</c:v>
                      </c:pt>
                      <c:pt idx="5585">
                        <c:v>31/05/2023 14:57</c:v>
                      </c:pt>
                      <c:pt idx="5586">
                        <c:v>31/05/2023 14:57</c:v>
                      </c:pt>
                      <c:pt idx="5587">
                        <c:v>31/05/2023 14:57</c:v>
                      </c:pt>
                      <c:pt idx="5588">
                        <c:v>31/05/2023 14:57</c:v>
                      </c:pt>
                      <c:pt idx="5589">
                        <c:v>31/05/2023 14:57</c:v>
                      </c:pt>
                      <c:pt idx="5590">
                        <c:v>31/05/2023 14:57</c:v>
                      </c:pt>
                      <c:pt idx="5591">
                        <c:v>31/05/2023 14:57</c:v>
                      </c:pt>
                      <c:pt idx="5592">
                        <c:v>31/05/2023 14:57</c:v>
                      </c:pt>
                      <c:pt idx="5593">
                        <c:v>31/05/2023 14:57</c:v>
                      </c:pt>
                      <c:pt idx="5594">
                        <c:v>31/05/2023 14:57</c:v>
                      </c:pt>
                      <c:pt idx="5595">
                        <c:v>31/05/2023 14:57</c:v>
                      </c:pt>
                      <c:pt idx="5596">
                        <c:v>31/05/2023 14:57</c:v>
                      </c:pt>
                      <c:pt idx="5597">
                        <c:v>31/05/2023 14:57</c:v>
                      </c:pt>
                      <c:pt idx="5598">
                        <c:v>31/05/2023 14:57</c:v>
                      </c:pt>
                      <c:pt idx="5599">
                        <c:v>31/05/2023 14:57</c:v>
                      </c:pt>
                      <c:pt idx="5600">
                        <c:v>31/05/2023 14:57</c:v>
                      </c:pt>
                      <c:pt idx="5601">
                        <c:v>31/05/2023 14:57</c:v>
                      </c:pt>
                      <c:pt idx="5602">
                        <c:v>31/05/2023 14:57</c:v>
                      </c:pt>
                      <c:pt idx="5603">
                        <c:v>31/05/2023 14:57</c:v>
                      </c:pt>
                      <c:pt idx="5604">
                        <c:v>31/05/2023 14:57</c:v>
                      </c:pt>
                      <c:pt idx="5605">
                        <c:v>31/05/2023 14:57</c:v>
                      </c:pt>
                      <c:pt idx="5606">
                        <c:v>31/05/2023 14:57</c:v>
                      </c:pt>
                      <c:pt idx="5607">
                        <c:v>31/05/2023 14:57</c:v>
                      </c:pt>
                      <c:pt idx="5608">
                        <c:v>31/05/2023 14:57</c:v>
                      </c:pt>
                      <c:pt idx="5609">
                        <c:v>31/05/2023 14:57</c:v>
                      </c:pt>
                      <c:pt idx="5610">
                        <c:v>31/05/2023 14:57</c:v>
                      </c:pt>
                      <c:pt idx="5611">
                        <c:v>31/05/2023 14:57</c:v>
                      </c:pt>
                      <c:pt idx="5612">
                        <c:v>31/05/2023 14:57</c:v>
                      </c:pt>
                      <c:pt idx="5613">
                        <c:v>31/05/2023 14:57</c:v>
                      </c:pt>
                      <c:pt idx="5614">
                        <c:v>31/05/2023 14:57</c:v>
                      </c:pt>
                      <c:pt idx="5615">
                        <c:v>31/05/2023 14:57</c:v>
                      </c:pt>
                      <c:pt idx="5616">
                        <c:v>31/05/2023 14:57</c:v>
                      </c:pt>
                      <c:pt idx="5617">
                        <c:v>31/05/2023 14:57</c:v>
                      </c:pt>
                      <c:pt idx="5618">
                        <c:v>31/05/2023 14:57</c:v>
                      </c:pt>
                      <c:pt idx="5619">
                        <c:v>31/05/2023 14:57</c:v>
                      </c:pt>
                      <c:pt idx="5620">
                        <c:v>31/05/2023 14:57</c:v>
                      </c:pt>
                      <c:pt idx="5621">
                        <c:v>31/05/2023 14:57</c:v>
                      </c:pt>
                      <c:pt idx="5622">
                        <c:v>31/05/2023 14:57</c:v>
                      </c:pt>
                      <c:pt idx="5623">
                        <c:v>31/05/2023 14:57</c:v>
                      </c:pt>
                      <c:pt idx="5624">
                        <c:v>31/05/2023 14:58</c:v>
                      </c:pt>
                      <c:pt idx="5625">
                        <c:v>31/05/2023 14:58</c:v>
                      </c:pt>
                      <c:pt idx="5626">
                        <c:v>31/05/2023 14:58</c:v>
                      </c:pt>
                      <c:pt idx="5627">
                        <c:v>31/05/2023 14:58</c:v>
                      </c:pt>
                      <c:pt idx="5628">
                        <c:v>31/05/2023 14:58</c:v>
                      </c:pt>
                      <c:pt idx="5629">
                        <c:v>31/05/2023 14:58</c:v>
                      </c:pt>
                      <c:pt idx="5630">
                        <c:v>31/05/2023 14:58</c:v>
                      </c:pt>
                      <c:pt idx="5631">
                        <c:v>31/05/2023 14:58</c:v>
                      </c:pt>
                      <c:pt idx="5632">
                        <c:v>31/05/2023 14:58</c:v>
                      </c:pt>
                      <c:pt idx="5633">
                        <c:v>31/05/2023 14:58</c:v>
                      </c:pt>
                      <c:pt idx="5634">
                        <c:v>31/05/2023 14:58</c:v>
                      </c:pt>
                      <c:pt idx="5635">
                        <c:v>31/05/2023 14:58</c:v>
                      </c:pt>
                      <c:pt idx="5636">
                        <c:v>31/05/2023 14:58</c:v>
                      </c:pt>
                      <c:pt idx="5637">
                        <c:v>31/05/2023 14:58</c:v>
                      </c:pt>
                      <c:pt idx="5638">
                        <c:v>31/05/2023 14:58</c:v>
                      </c:pt>
                      <c:pt idx="5639">
                        <c:v>31/05/2023 14:58</c:v>
                      </c:pt>
                      <c:pt idx="5640">
                        <c:v>31/05/2023 14:58</c:v>
                      </c:pt>
                      <c:pt idx="5641">
                        <c:v>31/05/2023 14:58</c:v>
                      </c:pt>
                      <c:pt idx="5642">
                        <c:v>31/05/2023 14:58</c:v>
                      </c:pt>
                      <c:pt idx="5643">
                        <c:v>31/05/2023 14:58</c:v>
                      </c:pt>
                      <c:pt idx="5644">
                        <c:v>31/05/2023 14:58</c:v>
                      </c:pt>
                      <c:pt idx="5645">
                        <c:v>31/05/2023 14:58</c:v>
                      </c:pt>
                      <c:pt idx="5646">
                        <c:v>31/05/2023 14:58</c:v>
                      </c:pt>
                      <c:pt idx="5647">
                        <c:v>31/05/2023 14:58</c:v>
                      </c:pt>
                      <c:pt idx="5648">
                        <c:v>31/05/2023 14:58</c:v>
                      </c:pt>
                      <c:pt idx="5649">
                        <c:v>31/05/2023 14:58</c:v>
                      </c:pt>
                      <c:pt idx="5650">
                        <c:v>31/05/2023 14:58</c:v>
                      </c:pt>
                      <c:pt idx="5651">
                        <c:v>31/05/2023 14:58</c:v>
                      </c:pt>
                      <c:pt idx="5652">
                        <c:v>31/05/2023 14:58</c:v>
                      </c:pt>
                      <c:pt idx="5653">
                        <c:v>31/05/2023 14:58</c:v>
                      </c:pt>
                      <c:pt idx="5654">
                        <c:v>31/05/2023 14:58</c:v>
                      </c:pt>
                      <c:pt idx="5655">
                        <c:v>31/05/2023 14:58</c:v>
                      </c:pt>
                      <c:pt idx="5656">
                        <c:v>31/05/2023 14:58</c:v>
                      </c:pt>
                      <c:pt idx="5657">
                        <c:v>31/05/2023 14:58</c:v>
                      </c:pt>
                      <c:pt idx="5658">
                        <c:v>31/05/2023 14:58</c:v>
                      </c:pt>
                      <c:pt idx="5659">
                        <c:v>31/05/2023 14:58</c:v>
                      </c:pt>
                      <c:pt idx="5660">
                        <c:v>31/05/2023 14:58</c:v>
                      </c:pt>
                      <c:pt idx="5661">
                        <c:v>31/05/2023 14:58</c:v>
                      </c:pt>
                      <c:pt idx="5662">
                        <c:v>31/05/2023 14:58</c:v>
                      </c:pt>
                      <c:pt idx="5663">
                        <c:v>31/05/2023 14:58</c:v>
                      </c:pt>
                      <c:pt idx="5664">
                        <c:v>31/05/2023 14:58</c:v>
                      </c:pt>
                      <c:pt idx="5665">
                        <c:v>31/05/2023 14:58</c:v>
                      </c:pt>
                      <c:pt idx="5666">
                        <c:v>31/05/2023 14:58</c:v>
                      </c:pt>
                      <c:pt idx="5667">
                        <c:v>31/05/2023 14:58</c:v>
                      </c:pt>
                      <c:pt idx="5668">
                        <c:v>31/05/2023 14:58</c:v>
                      </c:pt>
                      <c:pt idx="5669">
                        <c:v>31/05/2023 14:58</c:v>
                      </c:pt>
                      <c:pt idx="5670">
                        <c:v>31/05/2023 14:58</c:v>
                      </c:pt>
                      <c:pt idx="5671">
                        <c:v>31/05/2023 14:58</c:v>
                      </c:pt>
                      <c:pt idx="5672">
                        <c:v>31/05/2023 14:58</c:v>
                      </c:pt>
                      <c:pt idx="5673">
                        <c:v>31/05/2023 14:58</c:v>
                      </c:pt>
                      <c:pt idx="5674">
                        <c:v>31/05/2023 14:58</c:v>
                      </c:pt>
                      <c:pt idx="5675">
                        <c:v>31/05/2023 14:58</c:v>
                      </c:pt>
                      <c:pt idx="5676">
                        <c:v>31/05/2023 14:58</c:v>
                      </c:pt>
                      <c:pt idx="5677">
                        <c:v>31/05/2023 14:58</c:v>
                      </c:pt>
                      <c:pt idx="5678">
                        <c:v>31/05/2023 14:58</c:v>
                      </c:pt>
                      <c:pt idx="5679">
                        <c:v>31/05/2023 14:58</c:v>
                      </c:pt>
                      <c:pt idx="5680">
                        <c:v>31/05/2023 14:58</c:v>
                      </c:pt>
                      <c:pt idx="5681">
                        <c:v>31/05/2023 14:58</c:v>
                      </c:pt>
                      <c:pt idx="5682">
                        <c:v>31/05/2023 14:58</c:v>
                      </c:pt>
                      <c:pt idx="5683">
                        <c:v>31/05/2023 14:58</c:v>
                      </c:pt>
                      <c:pt idx="5684">
                        <c:v>31/05/2023 14:59</c:v>
                      </c:pt>
                      <c:pt idx="5685">
                        <c:v>31/05/2023 14:59</c:v>
                      </c:pt>
                      <c:pt idx="5686">
                        <c:v>31/05/2023 14:59</c:v>
                      </c:pt>
                      <c:pt idx="5687">
                        <c:v>31/05/2023 14:59</c:v>
                      </c:pt>
                      <c:pt idx="5688">
                        <c:v>31/05/2023 14:59</c:v>
                      </c:pt>
                      <c:pt idx="5689">
                        <c:v>31/05/2023 14:59</c:v>
                      </c:pt>
                      <c:pt idx="5690">
                        <c:v>31/05/2023 14:59</c:v>
                      </c:pt>
                      <c:pt idx="5691">
                        <c:v>31/05/2023 14:59</c:v>
                      </c:pt>
                      <c:pt idx="5692">
                        <c:v>31/05/2023 14:59</c:v>
                      </c:pt>
                      <c:pt idx="5693">
                        <c:v>31/05/2023 14:59</c:v>
                      </c:pt>
                      <c:pt idx="5694">
                        <c:v>31/05/2023 14:59</c:v>
                      </c:pt>
                      <c:pt idx="5695">
                        <c:v>31/05/2023 14:59</c:v>
                      </c:pt>
                      <c:pt idx="5696">
                        <c:v>31/05/2023 14:59</c:v>
                      </c:pt>
                      <c:pt idx="5697">
                        <c:v>31/05/2023 14:59</c:v>
                      </c:pt>
                      <c:pt idx="5698">
                        <c:v>31/05/2023 14:59</c:v>
                      </c:pt>
                      <c:pt idx="5699">
                        <c:v>31/05/2023 14:59</c:v>
                      </c:pt>
                      <c:pt idx="5700">
                        <c:v>31/05/2023 14:59</c:v>
                      </c:pt>
                      <c:pt idx="5701">
                        <c:v>31/05/2023 14:59</c:v>
                      </c:pt>
                      <c:pt idx="5702">
                        <c:v>31/05/2023 14:59</c:v>
                      </c:pt>
                      <c:pt idx="5703">
                        <c:v>31/05/2023 14:59</c:v>
                      </c:pt>
                      <c:pt idx="5704">
                        <c:v>31/05/2023 14:59</c:v>
                      </c:pt>
                      <c:pt idx="5705">
                        <c:v>31/05/2023 14:59</c:v>
                      </c:pt>
                      <c:pt idx="5706">
                        <c:v>31/05/2023 14:59</c:v>
                      </c:pt>
                      <c:pt idx="5707">
                        <c:v>31/05/2023 14:59</c:v>
                      </c:pt>
                      <c:pt idx="5708">
                        <c:v>31/05/2023 14:59</c:v>
                      </c:pt>
                      <c:pt idx="5709">
                        <c:v>31/05/2023 14:59</c:v>
                      </c:pt>
                      <c:pt idx="5710">
                        <c:v>31/05/2023 14:59</c:v>
                      </c:pt>
                      <c:pt idx="5711">
                        <c:v>31/05/2023 14:59</c:v>
                      </c:pt>
                      <c:pt idx="5712">
                        <c:v>31/05/2023 14:59</c:v>
                      </c:pt>
                      <c:pt idx="5713">
                        <c:v>31/05/2023 14:59</c:v>
                      </c:pt>
                      <c:pt idx="5714">
                        <c:v>31/05/2023 14:59</c:v>
                      </c:pt>
                      <c:pt idx="5715">
                        <c:v>31/05/2023 14:59</c:v>
                      </c:pt>
                      <c:pt idx="5716">
                        <c:v>31/05/2023 14:59</c:v>
                      </c:pt>
                      <c:pt idx="5717">
                        <c:v>31/05/2023 14:59</c:v>
                      </c:pt>
                      <c:pt idx="5718">
                        <c:v>31/05/2023 14:59</c:v>
                      </c:pt>
                      <c:pt idx="5719">
                        <c:v>31/05/2023 14:59</c:v>
                      </c:pt>
                      <c:pt idx="5720">
                        <c:v>31/05/2023 14:59</c:v>
                      </c:pt>
                      <c:pt idx="5721">
                        <c:v>31/05/2023 14:59</c:v>
                      </c:pt>
                      <c:pt idx="5722">
                        <c:v>31/05/2023 14:59</c:v>
                      </c:pt>
                      <c:pt idx="5723">
                        <c:v>31/05/2023 14:59</c:v>
                      </c:pt>
                      <c:pt idx="5724">
                        <c:v>31/05/2023 14:59</c:v>
                      </c:pt>
                      <c:pt idx="5725">
                        <c:v>31/05/2023 14:59</c:v>
                      </c:pt>
                      <c:pt idx="5726">
                        <c:v>31/05/2023 14:59</c:v>
                      </c:pt>
                      <c:pt idx="5727">
                        <c:v>31/05/2023 14:59</c:v>
                      </c:pt>
                      <c:pt idx="5728">
                        <c:v>31/05/2023 14:59</c:v>
                      </c:pt>
                      <c:pt idx="5729">
                        <c:v>31/05/2023 14:59</c:v>
                      </c:pt>
                      <c:pt idx="5730">
                        <c:v>31/05/2023 14:59</c:v>
                      </c:pt>
                      <c:pt idx="5731">
                        <c:v>31/05/2023 14:59</c:v>
                      </c:pt>
                      <c:pt idx="5732">
                        <c:v>31/05/2023 14:59</c:v>
                      </c:pt>
                      <c:pt idx="5733">
                        <c:v>31/05/2023 14:59</c:v>
                      </c:pt>
                      <c:pt idx="5734">
                        <c:v>31/05/2023 14:59</c:v>
                      </c:pt>
                      <c:pt idx="5735">
                        <c:v>31/05/2023 14:59</c:v>
                      </c:pt>
                      <c:pt idx="5736">
                        <c:v>31/05/2023 14:59</c:v>
                      </c:pt>
                      <c:pt idx="5737">
                        <c:v>31/05/2023 14:59</c:v>
                      </c:pt>
                      <c:pt idx="5738">
                        <c:v>31/05/2023 14:59</c:v>
                      </c:pt>
                      <c:pt idx="5739">
                        <c:v>31/05/2023 14:59</c:v>
                      </c:pt>
                      <c:pt idx="5740">
                        <c:v>31/05/2023 14:59</c:v>
                      </c:pt>
                      <c:pt idx="5741">
                        <c:v>31/05/2023 14:59</c:v>
                      </c:pt>
                      <c:pt idx="5742">
                        <c:v>31/05/2023 14:59</c:v>
                      </c:pt>
                      <c:pt idx="5743">
                        <c:v>31/05/2023 14:59</c:v>
                      </c:pt>
                      <c:pt idx="5744">
                        <c:v>31/05/2023 15:00</c:v>
                      </c:pt>
                      <c:pt idx="5745">
                        <c:v>31/05/2023 15:00</c:v>
                      </c:pt>
                      <c:pt idx="5746">
                        <c:v>31/05/2023 15:00</c:v>
                      </c:pt>
                      <c:pt idx="5747">
                        <c:v>31/05/2023 15:00</c:v>
                      </c:pt>
                      <c:pt idx="5748">
                        <c:v>31/05/2023 15:00</c:v>
                      </c:pt>
                      <c:pt idx="5749">
                        <c:v>31/05/2023 15:00</c:v>
                      </c:pt>
                      <c:pt idx="5750">
                        <c:v>31/05/2023 15:00</c:v>
                      </c:pt>
                      <c:pt idx="5751">
                        <c:v>31/05/2023 15:00</c:v>
                      </c:pt>
                      <c:pt idx="5752">
                        <c:v>31/05/2023 15:00</c:v>
                      </c:pt>
                      <c:pt idx="5753">
                        <c:v>31/05/2023 15:00</c:v>
                      </c:pt>
                      <c:pt idx="5754">
                        <c:v>31/05/2023 15:00</c:v>
                      </c:pt>
                      <c:pt idx="5755">
                        <c:v>31/05/2023 15:00</c:v>
                      </c:pt>
                      <c:pt idx="5756">
                        <c:v>31/05/2023 15:00</c:v>
                      </c:pt>
                      <c:pt idx="5757">
                        <c:v>31/05/2023 15:00</c:v>
                      </c:pt>
                      <c:pt idx="5758">
                        <c:v>31/05/2023 15:00</c:v>
                      </c:pt>
                      <c:pt idx="5759">
                        <c:v>31/05/2023 15:00</c:v>
                      </c:pt>
                      <c:pt idx="5760">
                        <c:v>31/05/2023 15:00</c:v>
                      </c:pt>
                      <c:pt idx="5761">
                        <c:v>31/05/2023 15:00</c:v>
                      </c:pt>
                      <c:pt idx="5762">
                        <c:v>31/05/2023 15:00</c:v>
                      </c:pt>
                      <c:pt idx="5763">
                        <c:v>31/05/2023 15:00</c:v>
                      </c:pt>
                      <c:pt idx="5764">
                        <c:v>31/05/2023 15:00</c:v>
                      </c:pt>
                      <c:pt idx="5765">
                        <c:v>31/05/2023 15:00</c:v>
                      </c:pt>
                      <c:pt idx="5766">
                        <c:v>31/05/2023 15:00</c:v>
                      </c:pt>
                      <c:pt idx="5767">
                        <c:v>31/05/2023 15:00</c:v>
                      </c:pt>
                      <c:pt idx="5768">
                        <c:v>31/05/2023 15:00</c:v>
                      </c:pt>
                      <c:pt idx="5769">
                        <c:v>31/05/2023 15:00</c:v>
                      </c:pt>
                      <c:pt idx="5770">
                        <c:v>31/05/2023 15:00</c:v>
                      </c:pt>
                      <c:pt idx="5771">
                        <c:v>31/05/2023 15:00</c:v>
                      </c:pt>
                      <c:pt idx="5772">
                        <c:v>31/05/2023 15:00</c:v>
                      </c:pt>
                      <c:pt idx="5773">
                        <c:v>31/05/2023 15:00</c:v>
                      </c:pt>
                      <c:pt idx="5774">
                        <c:v>31/05/2023 15:00</c:v>
                      </c:pt>
                      <c:pt idx="5775">
                        <c:v>31/05/2023 15:00</c:v>
                      </c:pt>
                      <c:pt idx="5776">
                        <c:v>31/05/2023 15:00</c:v>
                      </c:pt>
                      <c:pt idx="5777">
                        <c:v>31/05/2023 15:00</c:v>
                      </c:pt>
                      <c:pt idx="5778">
                        <c:v>31/05/2023 15:00</c:v>
                      </c:pt>
                      <c:pt idx="5779">
                        <c:v>31/05/2023 15:00</c:v>
                      </c:pt>
                      <c:pt idx="5780">
                        <c:v>31/05/2023 15:00</c:v>
                      </c:pt>
                      <c:pt idx="5781">
                        <c:v>31/05/2023 15:00</c:v>
                      </c:pt>
                      <c:pt idx="5782">
                        <c:v>31/05/2023 15:00</c:v>
                      </c:pt>
                      <c:pt idx="5783">
                        <c:v>31/05/2023 15:00</c:v>
                      </c:pt>
                      <c:pt idx="5784">
                        <c:v>31/05/2023 15:00</c:v>
                      </c:pt>
                      <c:pt idx="5785">
                        <c:v>31/05/2023 15:00</c:v>
                      </c:pt>
                      <c:pt idx="5786">
                        <c:v>31/05/2023 15:00</c:v>
                      </c:pt>
                      <c:pt idx="5787">
                        <c:v>31/05/2023 15:00</c:v>
                      </c:pt>
                      <c:pt idx="5788">
                        <c:v>31/05/2023 15:00</c:v>
                      </c:pt>
                      <c:pt idx="5789">
                        <c:v>31/05/2023 15:00</c:v>
                      </c:pt>
                      <c:pt idx="5790">
                        <c:v>31/05/2023 15:00</c:v>
                      </c:pt>
                      <c:pt idx="5791">
                        <c:v>31/05/2023 15:00</c:v>
                      </c:pt>
                      <c:pt idx="5792">
                        <c:v>31/05/2023 15:00</c:v>
                      </c:pt>
                      <c:pt idx="5793">
                        <c:v>31/05/2023 15:00</c:v>
                      </c:pt>
                      <c:pt idx="5794">
                        <c:v>31/05/2023 15:00</c:v>
                      </c:pt>
                      <c:pt idx="5795">
                        <c:v>31/05/2023 15:00</c:v>
                      </c:pt>
                      <c:pt idx="5796">
                        <c:v>31/05/2023 15:00</c:v>
                      </c:pt>
                      <c:pt idx="5797">
                        <c:v>31/05/2023 15:00</c:v>
                      </c:pt>
                      <c:pt idx="5798">
                        <c:v>31/05/2023 15:00</c:v>
                      </c:pt>
                      <c:pt idx="5799">
                        <c:v>31/05/2023 15:00</c:v>
                      </c:pt>
                      <c:pt idx="5800">
                        <c:v>31/05/2023 15:00</c:v>
                      </c:pt>
                      <c:pt idx="5801">
                        <c:v>31/05/2023 15:00</c:v>
                      </c:pt>
                      <c:pt idx="5802">
                        <c:v>31/05/2023 15:00</c:v>
                      </c:pt>
                      <c:pt idx="5803">
                        <c:v>31/05/2023 15:01</c:v>
                      </c:pt>
                      <c:pt idx="5804">
                        <c:v>31/05/2023 15:01</c:v>
                      </c:pt>
                      <c:pt idx="5805">
                        <c:v>31/05/2023 15:01</c:v>
                      </c:pt>
                      <c:pt idx="5806">
                        <c:v>31/05/2023 15:01</c:v>
                      </c:pt>
                      <c:pt idx="5807">
                        <c:v>31/05/2023 15:01</c:v>
                      </c:pt>
                      <c:pt idx="5808">
                        <c:v>31/05/2023 15:01</c:v>
                      </c:pt>
                      <c:pt idx="5809">
                        <c:v>31/05/2023 15:01</c:v>
                      </c:pt>
                      <c:pt idx="5810">
                        <c:v>31/05/2023 15:01</c:v>
                      </c:pt>
                      <c:pt idx="5811">
                        <c:v>31/05/2023 15:01</c:v>
                      </c:pt>
                      <c:pt idx="5812">
                        <c:v>31/05/2023 15:01</c:v>
                      </c:pt>
                      <c:pt idx="5813">
                        <c:v>31/05/2023 15:01</c:v>
                      </c:pt>
                      <c:pt idx="5814">
                        <c:v>31/05/2023 15:01</c:v>
                      </c:pt>
                      <c:pt idx="5815">
                        <c:v>31/05/2023 15:01</c:v>
                      </c:pt>
                      <c:pt idx="5816">
                        <c:v>31/05/2023 15:01</c:v>
                      </c:pt>
                      <c:pt idx="5817">
                        <c:v>31/05/2023 15:01</c:v>
                      </c:pt>
                      <c:pt idx="5818">
                        <c:v>31/05/2023 15:01</c:v>
                      </c:pt>
                      <c:pt idx="5819">
                        <c:v>31/05/2023 15:01</c:v>
                      </c:pt>
                      <c:pt idx="5820">
                        <c:v>31/05/2023 15:01</c:v>
                      </c:pt>
                      <c:pt idx="5821">
                        <c:v>31/05/2023 15:01</c:v>
                      </c:pt>
                      <c:pt idx="5822">
                        <c:v>31/05/2023 15:01</c:v>
                      </c:pt>
                      <c:pt idx="5823">
                        <c:v>31/05/2023 15:01</c:v>
                      </c:pt>
                      <c:pt idx="5824">
                        <c:v>31/05/2023 15:01</c:v>
                      </c:pt>
                      <c:pt idx="5825">
                        <c:v>31/05/2023 15:01</c:v>
                      </c:pt>
                      <c:pt idx="5826">
                        <c:v>31/05/2023 15:01</c:v>
                      </c:pt>
                      <c:pt idx="5827">
                        <c:v>31/05/2023 15:01</c:v>
                      </c:pt>
                      <c:pt idx="5828">
                        <c:v>31/05/2023 15:01</c:v>
                      </c:pt>
                      <c:pt idx="5829">
                        <c:v>31/05/2023 15:01</c:v>
                      </c:pt>
                      <c:pt idx="5830">
                        <c:v>31/05/2023 15:01</c:v>
                      </c:pt>
                      <c:pt idx="5831">
                        <c:v>31/05/2023 15:01</c:v>
                      </c:pt>
                      <c:pt idx="5832">
                        <c:v>31/05/2023 15:01</c:v>
                      </c:pt>
                      <c:pt idx="5833">
                        <c:v>31/05/2023 15:01</c:v>
                      </c:pt>
                      <c:pt idx="5834">
                        <c:v>31/05/2023 15:01</c:v>
                      </c:pt>
                      <c:pt idx="5835">
                        <c:v>31/05/2023 15:01</c:v>
                      </c:pt>
                      <c:pt idx="5836">
                        <c:v>31/05/2023 15:01</c:v>
                      </c:pt>
                      <c:pt idx="5837">
                        <c:v>31/05/2023 15:01</c:v>
                      </c:pt>
                      <c:pt idx="5838">
                        <c:v>31/05/2023 15:01</c:v>
                      </c:pt>
                      <c:pt idx="5839">
                        <c:v>31/05/2023 15:01</c:v>
                      </c:pt>
                      <c:pt idx="5840">
                        <c:v>31/05/2023 15:01</c:v>
                      </c:pt>
                      <c:pt idx="5841">
                        <c:v>31/05/2023 15:01</c:v>
                      </c:pt>
                      <c:pt idx="5842">
                        <c:v>31/05/2023 15:01</c:v>
                      </c:pt>
                      <c:pt idx="5843">
                        <c:v>31/05/2023 15:01</c:v>
                      </c:pt>
                      <c:pt idx="5844">
                        <c:v>31/05/2023 15:01</c:v>
                      </c:pt>
                      <c:pt idx="5845">
                        <c:v>31/05/2023 15:01</c:v>
                      </c:pt>
                      <c:pt idx="5846">
                        <c:v>31/05/2023 15:01</c:v>
                      </c:pt>
                      <c:pt idx="5847">
                        <c:v>31/05/2023 15:01</c:v>
                      </c:pt>
                      <c:pt idx="5848">
                        <c:v>31/05/2023 15:01</c:v>
                      </c:pt>
                      <c:pt idx="5849">
                        <c:v>31/05/2023 15:01</c:v>
                      </c:pt>
                      <c:pt idx="5850">
                        <c:v>31/05/2023 15:01</c:v>
                      </c:pt>
                      <c:pt idx="5851">
                        <c:v>31/05/2023 15:01</c:v>
                      </c:pt>
                      <c:pt idx="5852">
                        <c:v>31/05/2023 15:01</c:v>
                      </c:pt>
                      <c:pt idx="5853">
                        <c:v>31/05/2023 15:01</c:v>
                      </c:pt>
                      <c:pt idx="5854">
                        <c:v>31/05/2023 15:01</c:v>
                      </c:pt>
                      <c:pt idx="5855">
                        <c:v>31/05/2023 15:01</c:v>
                      </c:pt>
                      <c:pt idx="5856">
                        <c:v>31/05/2023 15:01</c:v>
                      </c:pt>
                      <c:pt idx="5857">
                        <c:v>31/05/2023 15:01</c:v>
                      </c:pt>
                      <c:pt idx="5858">
                        <c:v>31/05/2023 15:01</c:v>
                      </c:pt>
                      <c:pt idx="5859">
                        <c:v>31/05/2023 15:01</c:v>
                      </c:pt>
                      <c:pt idx="5860">
                        <c:v>31/05/2023 15:01</c:v>
                      </c:pt>
                      <c:pt idx="5861">
                        <c:v>31/05/2023 15:01</c:v>
                      </c:pt>
                      <c:pt idx="5862">
                        <c:v>31/05/2023 15:01</c:v>
                      </c:pt>
                      <c:pt idx="5863">
                        <c:v>31/05/2023 15:02</c:v>
                      </c:pt>
                      <c:pt idx="5864">
                        <c:v>31/05/2023 15:02</c:v>
                      </c:pt>
                      <c:pt idx="5865">
                        <c:v>31/05/2023 15:02</c:v>
                      </c:pt>
                      <c:pt idx="5866">
                        <c:v>31/05/2023 15:02</c:v>
                      </c:pt>
                      <c:pt idx="5867">
                        <c:v>31/05/2023 15:02</c:v>
                      </c:pt>
                      <c:pt idx="5868">
                        <c:v>31/05/2023 15:02</c:v>
                      </c:pt>
                      <c:pt idx="5869">
                        <c:v>31/05/2023 15:02</c:v>
                      </c:pt>
                      <c:pt idx="5870">
                        <c:v>31/05/2023 15:02</c:v>
                      </c:pt>
                      <c:pt idx="5871">
                        <c:v>31/05/2023 15:02</c:v>
                      </c:pt>
                      <c:pt idx="5872">
                        <c:v>31/05/2023 15:02</c:v>
                      </c:pt>
                      <c:pt idx="5873">
                        <c:v>31/05/2023 15:02</c:v>
                      </c:pt>
                      <c:pt idx="5874">
                        <c:v>31/05/2023 15:02</c:v>
                      </c:pt>
                      <c:pt idx="5875">
                        <c:v>31/05/2023 15:02</c:v>
                      </c:pt>
                      <c:pt idx="5876">
                        <c:v>31/05/2023 15:02</c:v>
                      </c:pt>
                      <c:pt idx="5877">
                        <c:v>31/05/2023 15:02</c:v>
                      </c:pt>
                      <c:pt idx="5878">
                        <c:v>31/05/2023 15:02</c:v>
                      </c:pt>
                      <c:pt idx="5879">
                        <c:v>31/05/2023 15:02</c:v>
                      </c:pt>
                      <c:pt idx="5880">
                        <c:v>31/05/2023 15:02</c:v>
                      </c:pt>
                      <c:pt idx="5881">
                        <c:v>31/05/2023 15:02</c:v>
                      </c:pt>
                      <c:pt idx="5882">
                        <c:v>31/05/2023 15:02</c:v>
                      </c:pt>
                      <c:pt idx="5883">
                        <c:v>31/05/2023 15:02</c:v>
                      </c:pt>
                      <c:pt idx="5884">
                        <c:v>31/05/2023 15:02</c:v>
                      </c:pt>
                      <c:pt idx="5885">
                        <c:v>31/05/2023 15:02</c:v>
                      </c:pt>
                      <c:pt idx="5886">
                        <c:v>31/05/2023 15:02</c:v>
                      </c:pt>
                      <c:pt idx="5887">
                        <c:v>31/05/2023 15:02</c:v>
                      </c:pt>
                      <c:pt idx="5888">
                        <c:v>31/05/2023 15:02</c:v>
                      </c:pt>
                      <c:pt idx="5889">
                        <c:v>31/05/2023 15:02</c:v>
                      </c:pt>
                      <c:pt idx="5890">
                        <c:v>31/05/2023 15:02</c:v>
                      </c:pt>
                      <c:pt idx="5891">
                        <c:v>31/05/2023 15:02</c:v>
                      </c:pt>
                      <c:pt idx="5892">
                        <c:v>31/05/2023 15:02</c:v>
                      </c:pt>
                      <c:pt idx="5893">
                        <c:v>31/05/2023 15:02</c:v>
                      </c:pt>
                      <c:pt idx="5894">
                        <c:v>31/05/2023 15:02</c:v>
                      </c:pt>
                      <c:pt idx="5895">
                        <c:v>31/05/2023 15:02</c:v>
                      </c:pt>
                      <c:pt idx="5896">
                        <c:v>31/05/2023 15:02</c:v>
                      </c:pt>
                      <c:pt idx="5897">
                        <c:v>31/05/2023 15:02</c:v>
                      </c:pt>
                      <c:pt idx="5898">
                        <c:v>31/05/2023 15:02</c:v>
                      </c:pt>
                      <c:pt idx="5899">
                        <c:v>31/05/2023 15:02</c:v>
                      </c:pt>
                      <c:pt idx="5900">
                        <c:v>31/05/2023 15:02</c:v>
                      </c:pt>
                      <c:pt idx="5901">
                        <c:v>31/05/2023 15:02</c:v>
                      </c:pt>
                      <c:pt idx="5902">
                        <c:v>31/05/2023 15:02</c:v>
                      </c:pt>
                      <c:pt idx="5903">
                        <c:v>31/05/2023 15:02</c:v>
                      </c:pt>
                      <c:pt idx="5904">
                        <c:v>31/05/2023 15:02</c:v>
                      </c:pt>
                      <c:pt idx="5905">
                        <c:v>31/05/2023 15:02</c:v>
                      </c:pt>
                      <c:pt idx="5906">
                        <c:v>31/05/2023 15:02</c:v>
                      </c:pt>
                      <c:pt idx="5907">
                        <c:v>31/05/2023 15:02</c:v>
                      </c:pt>
                      <c:pt idx="5908">
                        <c:v>31/05/2023 15:02</c:v>
                      </c:pt>
                      <c:pt idx="5909">
                        <c:v>31/05/2023 15:02</c:v>
                      </c:pt>
                      <c:pt idx="5910">
                        <c:v>31/05/2023 15:02</c:v>
                      </c:pt>
                      <c:pt idx="5911">
                        <c:v>31/05/2023 15:02</c:v>
                      </c:pt>
                      <c:pt idx="5912">
                        <c:v>31/05/2023 15:02</c:v>
                      </c:pt>
                      <c:pt idx="5913">
                        <c:v>31/05/2023 15:02</c:v>
                      </c:pt>
                      <c:pt idx="5914">
                        <c:v>31/05/2023 15:02</c:v>
                      </c:pt>
                      <c:pt idx="5915">
                        <c:v>31/05/2023 15:02</c:v>
                      </c:pt>
                      <c:pt idx="5916">
                        <c:v>31/05/2023 15:02</c:v>
                      </c:pt>
                      <c:pt idx="5917">
                        <c:v>31/05/2023 15:02</c:v>
                      </c:pt>
                      <c:pt idx="5918">
                        <c:v>31/05/2023 15:02</c:v>
                      </c:pt>
                      <c:pt idx="5919">
                        <c:v>31/05/2023 15:02</c:v>
                      </c:pt>
                      <c:pt idx="5920">
                        <c:v>31/05/2023 15:02</c:v>
                      </c:pt>
                      <c:pt idx="5921">
                        <c:v>31/05/2023 15:02</c:v>
                      </c:pt>
                      <c:pt idx="5922">
                        <c:v>31/05/2023 15:02</c:v>
                      </c:pt>
                      <c:pt idx="5923">
                        <c:v>31/05/2023 15:03</c:v>
                      </c:pt>
                      <c:pt idx="5924">
                        <c:v>31/05/2023 15:03</c:v>
                      </c:pt>
                      <c:pt idx="5925">
                        <c:v>31/05/2023 15:03</c:v>
                      </c:pt>
                      <c:pt idx="5926">
                        <c:v>31/05/2023 15:03</c:v>
                      </c:pt>
                      <c:pt idx="5927">
                        <c:v>31/05/2023 15:03</c:v>
                      </c:pt>
                      <c:pt idx="5928">
                        <c:v>31/05/2023 15:03</c:v>
                      </c:pt>
                      <c:pt idx="5929">
                        <c:v>31/05/2023 15:03</c:v>
                      </c:pt>
                      <c:pt idx="5930">
                        <c:v>31/05/2023 15:03</c:v>
                      </c:pt>
                      <c:pt idx="5931">
                        <c:v>31/05/2023 15:03</c:v>
                      </c:pt>
                      <c:pt idx="5932">
                        <c:v>31/05/2023 15:03</c:v>
                      </c:pt>
                      <c:pt idx="5933">
                        <c:v>31/05/2023 15:03</c:v>
                      </c:pt>
                      <c:pt idx="5934">
                        <c:v>31/05/2023 15:03</c:v>
                      </c:pt>
                      <c:pt idx="5935">
                        <c:v>31/05/2023 15:03</c:v>
                      </c:pt>
                      <c:pt idx="5936">
                        <c:v>31/05/2023 15:03</c:v>
                      </c:pt>
                      <c:pt idx="5937">
                        <c:v>31/05/2023 15:03</c:v>
                      </c:pt>
                      <c:pt idx="5938">
                        <c:v>31/05/2023 15:03</c:v>
                      </c:pt>
                      <c:pt idx="5939">
                        <c:v>31/05/2023 15:03</c:v>
                      </c:pt>
                      <c:pt idx="5940">
                        <c:v>31/05/2023 15:03</c:v>
                      </c:pt>
                      <c:pt idx="5941">
                        <c:v>31/05/2023 15:03</c:v>
                      </c:pt>
                      <c:pt idx="5942">
                        <c:v>31/05/2023 15:03</c:v>
                      </c:pt>
                      <c:pt idx="5943">
                        <c:v>31/05/2023 15:03</c:v>
                      </c:pt>
                      <c:pt idx="5944">
                        <c:v>31/05/2023 15:03</c:v>
                      </c:pt>
                      <c:pt idx="5945">
                        <c:v>31/05/2023 15:03</c:v>
                      </c:pt>
                      <c:pt idx="5946">
                        <c:v>31/05/2023 15:03</c:v>
                      </c:pt>
                      <c:pt idx="5947">
                        <c:v>31/05/2023 15:03</c:v>
                      </c:pt>
                      <c:pt idx="5948">
                        <c:v>31/05/2023 15:03</c:v>
                      </c:pt>
                      <c:pt idx="5949">
                        <c:v>31/05/2023 15:03</c:v>
                      </c:pt>
                      <c:pt idx="5950">
                        <c:v>31/05/2023 15:03</c:v>
                      </c:pt>
                      <c:pt idx="5951">
                        <c:v>31/05/2023 15:03</c:v>
                      </c:pt>
                      <c:pt idx="5952">
                        <c:v>31/05/2023 15:03</c:v>
                      </c:pt>
                      <c:pt idx="5953">
                        <c:v>31/05/2023 15:03</c:v>
                      </c:pt>
                      <c:pt idx="5954">
                        <c:v>31/05/2023 15:03</c:v>
                      </c:pt>
                      <c:pt idx="5955">
                        <c:v>31/05/2023 15:03</c:v>
                      </c:pt>
                      <c:pt idx="5956">
                        <c:v>31/05/2023 15:03</c:v>
                      </c:pt>
                      <c:pt idx="5957">
                        <c:v>31/05/2023 15:03</c:v>
                      </c:pt>
                      <c:pt idx="5958">
                        <c:v>31/05/2023 15:03</c:v>
                      </c:pt>
                      <c:pt idx="5959">
                        <c:v>31/05/2023 15:03</c:v>
                      </c:pt>
                      <c:pt idx="5960">
                        <c:v>31/05/2023 15:03</c:v>
                      </c:pt>
                      <c:pt idx="5961">
                        <c:v>31/05/2023 15:03</c:v>
                      </c:pt>
                      <c:pt idx="5962">
                        <c:v>31/05/2023 15:03</c:v>
                      </c:pt>
                      <c:pt idx="5963">
                        <c:v>31/05/2023 15:03</c:v>
                      </c:pt>
                      <c:pt idx="5964">
                        <c:v>31/05/2023 15:03</c:v>
                      </c:pt>
                      <c:pt idx="5965">
                        <c:v>31/05/2023 15:03</c:v>
                      </c:pt>
                      <c:pt idx="5966">
                        <c:v>31/05/2023 15:03</c:v>
                      </c:pt>
                      <c:pt idx="5967">
                        <c:v>31/05/2023 15:03</c:v>
                      </c:pt>
                      <c:pt idx="5968">
                        <c:v>31/05/2023 15:03</c:v>
                      </c:pt>
                      <c:pt idx="5969">
                        <c:v>31/05/2023 15:03</c:v>
                      </c:pt>
                      <c:pt idx="5970">
                        <c:v>31/05/2023 15:03</c:v>
                      </c:pt>
                      <c:pt idx="5971">
                        <c:v>31/05/2023 15:03</c:v>
                      </c:pt>
                      <c:pt idx="5972">
                        <c:v>31/05/2023 15:03</c:v>
                      </c:pt>
                      <c:pt idx="5973">
                        <c:v>31/05/2023 15:03</c:v>
                      </c:pt>
                      <c:pt idx="5974">
                        <c:v>31/05/2023 15:03</c:v>
                      </c:pt>
                      <c:pt idx="5975">
                        <c:v>31/05/2023 15:03</c:v>
                      </c:pt>
                      <c:pt idx="5976">
                        <c:v>31/05/2023 15:03</c:v>
                      </c:pt>
                      <c:pt idx="5977">
                        <c:v>31/05/2023 15:03</c:v>
                      </c:pt>
                      <c:pt idx="5978">
                        <c:v>31/05/2023 15:03</c:v>
                      </c:pt>
                      <c:pt idx="5979">
                        <c:v>31/05/2023 15:03</c:v>
                      </c:pt>
                      <c:pt idx="5980">
                        <c:v>31/05/2023 15:03</c:v>
                      </c:pt>
                      <c:pt idx="5981">
                        <c:v>31/05/2023 15:03</c:v>
                      </c:pt>
                      <c:pt idx="5982">
                        <c:v>31/05/2023 15:04</c:v>
                      </c:pt>
                      <c:pt idx="5983">
                        <c:v>31/05/2023 15:04</c:v>
                      </c:pt>
                      <c:pt idx="5984">
                        <c:v>31/05/2023 15:04</c:v>
                      </c:pt>
                      <c:pt idx="5985">
                        <c:v>31/05/2023 15:04</c:v>
                      </c:pt>
                      <c:pt idx="5986">
                        <c:v>31/05/2023 15:04</c:v>
                      </c:pt>
                      <c:pt idx="5987">
                        <c:v>31/05/2023 15:04</c:v>
                      </c:pt>
                      <c:pt idx="5988">
                        <c:v>31/05/2023 15:04</c:v>
                      </c:pt>
                      <c:pt idx="5989">
                        <c:v>31/05/2023 15:04</c:v>
                      </c:pt>
                      <c:pt idx="5990">
                        <c:v>31/05/2023 15:04</c:v>
                      </c:pt>
                      <c:pt idx="5991">
                        <c:v>31/05/2023 15:04</c:v>
                      </c:pt>
                      <c:pt idx="5992">
                        <c:v>31/05/2023 15:04</c:v>
                      </c:pt>
                      <c:pt idx="5993">
                        <c:v>31/05/2023 15:04</c:v>
                      </c:pt>
                      <c:pt idx="5994">
                        <c:v>31/05/2023 15:04</c:v>
                      </c:pt>
                      <c:pt idx="5995">
                        <c:v>31/05/2023 15:04</c:v>
                      </c:pt>
                      <c:pt idx="5996">
                        <c:v>31/05/2023 15:04</c:v>
                      </c:pt>
                      <c:pt idx="5997">
                        <c:v>31/05/2023 15:04</c:v>
                      </c:pt>
                      <c:pt idx="5998">
                        <c:v>31/05/2023 15:04</c:v>
                      </c:pt>
                      <c:pt idx="5999">
                        <c:v>31/05/2023 15:04</c:v>
                      </c:pt>
                      <c:pt idx="6000">
                        <c:v>31/05/2023 15:04</c:v>
                      </c:pt>
                      <c:pt idx="6001">
                        <c:v>31/05/2023 15:04</c:v>
                      </c:pt>
                      <c:pt idx="6002">
                        <c:v>31/05/2023 15:04</c:v>
                      </c:pt>
                      <c:pt idx="6003">
                        <c:v>31/05/2023 15:04</c:v>
                      </c:pt>
                      <c:pt idx="6004">
                        <c:v>31/05/2023 15:04</c:v>
                      </c:pt>
                      <c:pt idx="6005">
                        <c:v>31/05/2023 15:04</c:v>
                      </c:pt>
                      <c:pt idx="6006">
                        <c:v>31/05/2023 15:04</c:v>
                      </c:pt>
                      <c:pt idx="6007">
                        <c:v>31/05/2023 15:04</c:v>
                      </c:pt>
                      <c:pt idx="6008">
                        <c:v>31/05/2023 15:04</c:v>
                      </c:pt>
                      <c:pt idx="6009">
                        <c:v>31/05/2023 15:04</c:v>
                      </c:pt>
                      <c:pt idx="6010">
                        <c:v>31/05/2023 15:04</c:v>
                      </c:pt>
                      <c:pt idx="6011">
                        <c:v>31/05/2023 15:04</c:v>
                      </c:pt>
                      <c:pt idx="6012">
                        <c:v>31/05/2023 15:04</c:v>
                      </c:pt>
                      <c:pt idx="6013">
                        <c:v>31/05/2023 15:04</c:v>
                      </c:pt>
                      <c:pt idx="6014">
                        <c:v>31/05/2023 15:04</c:v>
                      </c:pt>
                      <c:pt idx="6015">
                        <c:v>31/05/2023 15:04</c:v>
                      </c:pt>
                      <c:pt idx="6016">
                        <c:v>31/05/2023 15:04</c:v>
                      </c:pt>
                      <c:pt idx="6017">
                        <c:v>31/05/2023 15:04</c:v>
                      </c:pt>
                      <c:pt idx="6018">
                        <c:v>31/05/2023 15:04</c:v>
                      </c:pt>
                      <c:pt idx="6019">
                        <c:v>31/05/2023 15:04</c:v>
                      </c:pt>
                      <c:pt idx="6020">
                        <c:v>31/05/2023 15:04</c:v>
                      </c:pt>
                      <c:pt idx="6021">
                        <c:v>31/05/2023 15:04</c:v>
                      </c:pt>
                      <c:pt idx="6022">
                        <c:v>31/05/2023 15:04</c:v>
                      </c:pt>
                      <c:pt idx="6023">
                        <c:v>31/05/2023 15:04</c:v>
                      </c:pt>
                      <c:pt idx="6024">
                        <c:v>31/05/2023 15:04</c:v>
                      </c:pt>
                      <c:pt idx="6025">
                        <c:v>31/05/2023 15:04</c:v>
                      </c:pt>
                      <c:pt idx="6026">
                        <c:v>31/05/2023 15:04</c:v>
                      </c:pt>
                      <c:pt idx="6027">
                        <c:v>31/05/2023 15:04</c:v>
                      </c:pt>
                      <c:pt idx="6028">
                        <c:v>31/05/2023 15:04</c:v>
                      </c:pt>
                      <c:pt idx="6029">
                        <c:v>31/05/2023 15:04</c:v>
                      </c:pt>
                      <c:pt idx="6030">
                        <c:v>31/05/2023 15:04</c:v>
                      </c:pt>
                      <c:pt idx="6031">
                        <c:v>31/05/2023 15:04</c:v>
                      </c:pt>
                      <c:pt idx="6032">
                        <c:v>31/05/2023 15:04</c:v>
                      </c:pt>
                      <c:pt idx="6033">
                        <c:v>31/05/2023 15:04</c:v>
                      </c:pt>
                      <c:pt idx="6034">
                        <c:v>31/05/2023 15:04</c:v>
                      </c:pt>
                      <c:pt idx="6035">
                        <c:v>31/05/2023 15:04</c:v>
                      </c:pt>
                      <c:pt idx="6036">
                        <c:v>31/05/2023 15:04</c:v>
                      </c:pt>
                      <c:pt idx="6037">
                        <c:v>31/05/2023 15:04</c:v>
                      </c:pt>
                      <c:pt idx="6038">
                        <c:v>31/05/2023 15:04</c:v>
                      </c:pt>
                      <c:pt idx="6039">
                        <c:v>31/05/2023 15:04</c:v>
                      </c:pt>
                      <c:pt idx="6040">
                        <c:v>31/05/2023 15:04</c:v>
                      </c:pt>
                      <c:pt idx="6041">
                        <c:v>31/05/2023 15:04</c:v>
                      </c:pt>
                      <c:pt idx="6042">
                        <c:v>31/05/2023 15:05</c:v>
                      </c:pt>
                      <c:pt idx="6043">
                        <c:v>31/05/2023 15:05</c:v>
                      </c:pt>
                      <c:pt idx="6044">
                        <c:v>31/05/2023 15:05</c:v>
                      </c:pt>
                      <c:pt idx="6045">
                        <c:v>31/05/2023 15:05</c:v>
                      </c:pt>
                      <c:pt idx="6046">
                        <c:v>31/05/2023 15:05</c:v>
                      </c:pt>
                      <c:pt idx="6047">
                        <c:v>31/05/2023 15:05</c:v>
                      </c:pt>
                      <c:pt idx="6048">
                        <c:v>31/05/2023 15:05</c:v>
                      </c:pt>
                      <c:pt idx="6049">
                        <c:v>31/05/2023 15:05</c:v>
                      </c:pt>
                      <c:pt idx="6050">
                        <c:v>31/05/2023 15:05</c:v>
                      </c:pt>
                      <c:pt idx="6051">
                        <c:v>31/05/2023 15:05</c:v>
                      </c:pt>
                      <c:pt idx="6052">
                        <c:v>31/05/2023 15:05</c:v>
                      </c:pt>
                      <c:pt idx="6053">
                        <c:v>31/05/2023 15:05</c:v>
                      </c:pt>
                      <c:pt idx="6054">
                        <c:v>31/05/2023 15:05</c:v>
                      </c:pt>
                      <c:pt idx="6055">
                        <c:v>31/05/2023 15:05</c:v>
                      </c:pt>
                      <c:pt idx="6056">
                        <c:v>31/05/2023 15:05</c:v>
                      </c:pt>
                      <c:pt idx="6057">
                        <c:v>31/05/2023 15:05</c:v>
                      </c:pt>
                      <c:pt idx="6058">
                        <c:v>31/05/2023 15:05</c:v>
                      </c:pt>
                      <c:pt idx="6059">
                        <c:v>31/05/2023 15:05</c:v>
                      </c:pt>
                      <c:pt idx="6060">
                        <c:v>31/05/2023 15:05</c:v>
                      </c:pt>
                      <c:pt idx="6061">
                        <c:v>31/05/2023 15:05</c:v>
                      </c:pt>
                      <c:pt idx="6062">
                        <c:v>31/05/2023 15:05</c:v>
                      </c:pt>
                      <c:pt idx="6063">
                        <c:v>31/05/2023 15:05</c:v>
                      </c:pt>
                      <c:pt idx="6064">
                        <c:v>31/05/2023 15:05</c:v>
                      </c:pt>
                      <c:pt idx="6065">
                        <c:v>31/05/2023 15:05</c:v>
                      </c:pt>
                      <c:pt idx="6066">
                        <c:v>31/05/2023 15:05</c:v>
                      </c:pt>
                      <c:pt idx="6067">
                        <c:v>31/05/2023 15:05</c:v>
                      </c:pt>
                      <c:pt idx="6068">
                        <c:v>31/05/2023 15:05</c:v>
                      </c:pt>
                      <c:pt idx="6069">
                        <c:v>31/05/2023 15:05</c:v>
                      </c:pt>
                      <c:pt idx="6070">
                        <c:v>31/05/2023 15:05</c:v>
                      </c:pt>
                      <c:pt idx="6071">
                        <c:v>31/05/2023 15:05</c:v>
                      </c:pt>
                      <c:pt idx="6072">
                        <c:v>31/05/2023 15:05</c:v>
                      </c:pt>
                      <c:pt idx="6073">
                        <c:v>31/05/2023 15:05</c:v>
                      </c:pt>
                      <c:pt idx="6074">
                        <c:v>31/05/2023 15:05</c:v>
                      </c:pt>
                      <c:pt idx="6075">
                        <c:v>31/05/2023 15:05</c:v>
                      </c:pt>
                      <c:pt idx="6076">
                        <c:v>31/05/2023 15:05</c:v>
                      </c:pt>
                      <c:pt idx="6077">
                        <c:v>31/05/2023 15:05</c:v>
                      </c:pt>
                      <c:pt idx="6078">
                        <c:v>31/05/2023 15:05</c:v>
                      </c:pt>
                      <c:pt idx="6079">
                        <c:v>31/05/2023 15:05</c:v>
                      </c:pt>
                      <c:pt idx="6080">
                        <c:v>31/05/2023 15:05</c:v>
                      </c:pt>
                      <c:pt idx="6081">
                        <c:v>31/05/2023 15:05</c:v>
                      </c:pt>
                      <c:pt idx="6082">
                        <c:v>31/05/2023 15:05</c:v>
                      </c:pt>
                      <c:pt idx="6083">
                        <c:v>31/05/2023 15:05</c:v>
                      </c:pt>
                      <c:pt idx="6084">
                        <c:v>31/05/2023 15:05</c:v>
                      </c:pt>
                      <c:pt idx="6085">
                        <c:v>31/05/2023 15:05</c:v>
                      </c:pt>
                      <c:pt idx="6086">
                        <c:v>31/05/2023 15:05</c:v>
                      </c:pt>
                      <c:pt idx="6087">
                        <c:v>31/05/2023 15:05</c:v>
                      </c:pt>
                      <c:pt idx="6088">
                        <c:v>31/05/2023 15:05</c:v>
                      </c:pt>
                      <c:pt idx="6089">
                        <c:v>31/05/2023 15:05</c:v>
                      </c:pt>
                      <c:pt idx="6090">
                        <c:v>31/05/2023 15:05</c:v>
                      </c:pt>
                      <c:pt idx="6091">
                        <c:v>31/05/2023 15:05</c:v>
                      </c:pt>
                      <c:pt idx="6092">
                        <c:v>31/05/2023 15:05</c:v>
                      </c:pt>
                      <c:pt idx="6093">
                        <c:v>31/05/2023 15:05</c:v>
                      </c:pt>
                      <c:pt idx="6094">
                        <c:v>31/05/2023 15:05</c:v>
                      </c:pt>
                      <c:pt idx="6095">
                        <c:v>31/05/2023 15:05</c:v>
                      </c:pt>
                      <c:pt idx="6096">
                        <c:v>31/05/2023 15:05</c:v>
                      </c:pt>
                      <c:pt idx="6097">
                        <c:v>31/05/2023 15:05</c:v>
                      </c:pt>
                      <c:pt idx="6098">
                        <c:v>31/05/2023 15:05</c:v>
                      </c:pt>
                      <c:pt idx="6099">
                        <c:v>31/05/2023 15:05</c:v>
                      </c:pt>
                      <c:pt idx="6100">
                        <c:v>31/05/2023 15:05</c:v>
                      </c:pt>
                      <c:pt idx="6101">
                        <c:v>31/05/2023 15:06</c:v>
                      </c:pt>
                      <c:pt idx="6102">
                        <c:v>31/05/2023 15:06</c:v>
                      </c:pt>
                      <c:pt idx="6103">
                        <c:v>31/05/2023 15:06</c:v>
                      </c:pt>
                      <c:pt idx="6104">
                        <c:v>31/05/2023 15:06</c:v>
                      </c:pt>
                      <c:pt idx="6105">
                        <c:v>31/05/2023 15:06</c:v>
                      </c:pt>
                      <c:pt idx="6106">
                        <c:v>31/05/2023 15:06</c:v>
                      </c:pt>
                      <c:pt idx="6107">
                        <c:v>31/05/2023 15:06</c:v>
                      </c:pt>
                      <c:pt idx="6108">
                        <c:v>31/05/2023 15:06</c:v>
                      </c:pt>
                      <c:pt idx="6109">
                        <c:v>31/05/2023 15:06</c:v>
                      </c:pt>
                      <c:pt idx="6110">
                        <c:v>31/05/2023 15:06</c:v>
                      </c:pt>
                      <c:pt idx="6111">
                        <c:v>31/05/2023 15:06</c:v>
                      </c:pt>
                      <c:pt idx="6112">
                        <c:v>31/05/2023 15:06</c:v>
                      </c:pt>
                      <c:pt idx="6113">
                        <c:v>31/05/2023 15:06</c:v>
                      </c:pt>
                      <c:pt idx="6114">
                        <c:v>31/05/2023 15:06</c:v>
                      </c:pt>
                      <c:pt idx="6115">
                        <c:v>31/05/2023 15:06</c:v>
                      </c:pt>
                      <c:pt idx="6116">
                        <c:v>31/05/2023 15:06</c:v>
                      </c:pt>
                      <c:pt idx="6117">
                        <c:v>31/05/2023 15:06</c:v>
                      </c:pt>
                      <c:pt idx="6118">
                        <c:v>31/05/2023 15:06</c:v>
                      </c:pt>
                      <c:pt idx="6119">
                        <c:v>31/05/2023 15:06</c:v>
                      </c:pt>
                      <c:pt idx="6120">
                        <c:v>31/05/2023 15:06</c:v>
                      </c:pt>
                      <c:pt idx="6121">
                        <c:v>31/05/2023 15:06</c:v>
                      </c:pt>
                      <c:pt idx="6122">
                        <c:v>31/05/2023 15:06</c:v>
                      </c:pt>
                      <c:pt idx="6123">
                        <c:v>31/05/2023 15:06</c:v>
                      </c:pt>
                      <c:pt idx="6124">
                        <c:v>31/05/2023 15:06</c:v>
                      </c:pt>
                      <c:pt idx="6125">
                        <c:v>31/05/2023 15:06</c:v>
                      </c:pt>
                      <c:pt idx="6126">
                        <c:v>31/05/2023 15:06</c:v>
                      </c:pt>
                      <c:pt idx="6127">
                        <c:v>31/05/2023 15:06</c:v>
                      </c:pt>
                      <c:pt idx="6128">
                        <c:v>31/05/2023 15:06</c:v>
                      </c:pt>
                      <c:pt idx="6129">
                        <c:v>31/05/2023 15:06</c:v>
                      </c:pt>
                      <c:pt idx="6130">
                        <c:v>31/05/2023 15:06</c:v>
                      </c:pt>
                      <c:pt idx="6131">
                        <c:v>31/05/2023 15:06</c:v>
                      </c:pt>
                      <c:pt idx="6132">
                        <c:v>31/05/2023 15:06</c:v>
                      </c:pt>
                      <c:pt idx="6133">
                        <c:v>31/05/2023 15:06</c:v>
                      </c:pt>
                      <c:pt idx="6134">
                        <c:v>31/05/2023 15:06</c:v>
                      </c:pt>
                      <c:pt idx="6135">
                        <c:v>31/05/2023 15:06</c:v>
                      </c:pt>
                      <c:pt idx="6136">
                        <c:v>31/05/2023 15:06</c:v>
                      </c:pt>
                      <c:pt idx="6137">
                        <c:v>31/05/2023 15:06</c:v>
                      </c:pt>
                      <c:pt idx="6138">
                        <c:v>31/05/2023 15:06</c:v>
                      </c:pt>
                      <c:pt idx="6139">
                        <c:v>31/05/2023 15:06</c:v>
                      </c:pt>
                      <c:pt idx="6140">
                        <c:v>31/05/2023 15:06</c:v>
                      </c:pt>
                      <c:pt idx="6141">
                        <c:v>31/05/2023 15:06</c:v>
                      </c:pt>
                      <c:pt idx="6142">
                        <c:v>31/05/2023 15:06</c:v>
                      </c:pt>
                      <c:pt idx="6143">
                        <c:v>31/05/2023 15:06</c:v>
                      </c:pt>
                      <c:pt idx="6144">
                        <c:v>31/05/2023 15:06</c:v>
                      </c:pt>
                      <c:pt idx="6145">
                        <c:v>31/05/2023 15:06</c:v>
                      </c:pt>
                      <c:pt idx="6146">
                        <c:v>31/05/2023 15:06</c:v>
                      </c:pt>
                      <c:pt idx="6147">
                        <c:v>31/05/2023 15:06</c:v>
                      </c:pt>
                      <c:pt idx="6148">
                        <c:v>31/05/2023 15:06</c:v>
                      </c:pt>
                      <c:pt idx="6149">
                        <c:v>31/05/2023 15:06</c:v>
                      </c:pt>
                      <c:pt idx="6150">
                        <c:v>31/05/2023 15:06</c:v>
                      </c:pt>
                      <c:pt idx="6151">
                        <c:v>31/05/2023 15:06</c:v>
                      </c:pt>
                      <c:pt idx="6152">
                        <c:v>31/05/2023 15:06</c:v>
                      </c:pt>
                      <c:pt idx="6153">
                        <c:v>31/05/2023 15:06</c:v>
                      </c:pt>
                      <c:pt idx="6154">
                        <c:v>31/05/2023 15:06</c:v>
                      </c:pt>
                      <c:pt idx="6155">
                        <c:v>31/05/2023 15:06</c:v>
                      </c:pt>
                      <c:pt idx="6156">
                        <c:v>31/05/2023 15:06</c:v>
                      </c:pt>
                      <c:pt idx="6157">
                        <c:v>31/05/2023 15:06</c:v>
                      </c:pt>
                      <c:pt idx="6158">
                        <c:v>31/05/2023 15:06</c:v>
                      </c:pt>
                      <c:pt idx="6159">
                        <c:v>31/05/2023 15:06</c:v>
                      </c:pt>
                      <c:pt idx="6160">
                        <c:v>31/05/2023 15:06</c:v>
                      </c:pt>
                      <c:pt idx="6161">
                        <c:v>31/05/2023 15:07</c:v>
                      </c:pt>
                      <c:pt idx="6162">
                        <c:v>31/05/2023 15:07</c:v>
                      </c:pt>
                      <c:pt idx="6163">
                        <c:v>31/05/2023 15:07</c:v>
                      </c:pt>
                      <c:pt idx="6164">
                        <c:v>31/05/2023 15:07</c:v>
                      </c:pt>
                      <c:pt idx="6165">
                        <c:v>31/05/2023 15:07</c:v>
                      </c:pt>
                      <c:pt idx="6166">
                        <c:v>31/05/2023 15:07</c:v>
                      </c:pt>
                      <c:pt idx="6167">
                        <c:v>31/05/2023 15:07</c:v>
                      </c:pt>
                      <c:pt idx="6168">
                        <c:v>31/05/2023 15:07</c:v>
                      </c:pt>
                      <c:pt idx="6169">
                        <c:v>31/05/2023 15:07</c:v>
                      </c:pt>
                      <c:pt idx="6170">
                        <c:v>31/05/2023 15:07</c:v>
                      </c:pt>
                      <c:pt idx="6171">
                        <c:v>31/05/2023 15:07</c:v>
                      </c:pt>
                      <c:pt idx="6172">
                        <c:v>31/05/2023 15:07</c:v>
                      </c:pt>
                      <c:pt idx="6173">
                        <c:v>31/05/2023 15:07</c:v>
                      </c:pt>
                      <c:pt idx="6174">
                        <c:v>31/05/2023 15:07</c:v>
                      </c:pt>
                      <c:pt idx="6175">
                        <c:v>31/05/2023 15:07</c:v>
                      </c:pt>
                      <c:pt idx="6176">
                        <c:v>31/05/2023 15:07</c:v>
                      </c:pt>
                      <c:pt idx="6177">
                        <c:v>31/05/2023 15:07</c:v>
                      </c:pt>
                      <c:pt idx="6178">
                        <c:v>31/05/2023 15:07</c:v>
                      </c:pt>
                      <c:pt idx="6179">
                        <c:v>31/05/2023 15:07</c:v>
                      </c:pt>
                      <c:pt idx="6180">
                        <c:v>31/05/2023 15:07</c:v>
                      </c:pt>
                      <c:pt idx="6181">
                        <c:v>31/05/2023 15:07</c:v>
                      </c:pt>
                      <c:pt idx="6182">
                        <c:v>31/05/2023 15:07</c:v>
                      </c:pt>
                      <c:pt idx="6183">
                        <c:v>31/05/2023 15:07</c:v>
                      </c:pt>
                      <c:pt idx="6184">
                        <c:v>31/05/2023 15:07</c:v>
                      </c:pt>
                      <c:pt idx="6185">
                        <c:v>31/05/2023 15:07</c:v>
                      </c:pt>
                      <c:pt idx="6186">
                        <c:v>31/05/2023 15:07</c:v>
                      </c:pt>
                      <c:pt idx="6187">
                        <c:v>31/05/2023 15:07</c:v>
                      </c:pt>
                      <c:pt idx="6188">
                        <c:v>31/05/2023 15:07</c:v>
                      </c:pt>
                      <c:pt idx="6189">
                        <c:v>31/05/2023 15:07</c:v>
                      </c:pt>
                      <c:pt idx="6190">
                        <c:v>31/05/2023 15:07</c:v>
                      </c:pt>
                      <c:pt idx="6191">
                        <c:v>31/05/2023 15:07</c:v>
                      </c:pt>
                      <c:pt idx="6192">
                        <c:v>31/05/2023 15:07</c:v>
                      </c:pt>
                      <c:pt idx="6193">
                        <c:v>31/05/2023 15:07</c:v>
                      </c:pt>
                      <c:pt idx="6194">
                        <c:v>31/05/2023 15:07</c:v>
                      </c:pt>
                      <c:pt idx="6195">
                        <c:v>31/05/2023 15:07</c:v>
                      </c:pt>
                      <c:pt idx="6196">
                        <c:v>31/05/2023 15:07</c:v>
                      </c:pt>
                      <c:pt idx="6197">
                        <c:v>31/05/2023 15:07</c:v>
                      </c:pt>
                      <c:pt idx="6198">
                        <c:v>31/05/2023 15:07</c:v>
                      </c:pt>
                      <c:pt idx="6199">
                        <c:v>31/05/2023 15:07</c:v>
                      </c:pt>
                      <c:pt idx="6200">
                        <c:v>31/05/2023 15:07</c:v>
                      </c:pt>
                      <c:pt idx="6201">
                        <c:v>31/05/2023 15:07</c:v>
                      </c:pt>
                      <c:pt idx="6202">
                        <c:v>31/05/2023 15:07</c:v>
                      </c:pt>
                      <c:pt idx="6203">
                        <c:v>31/05/2023 15:07</c:v>
                      </c:pt>
                      <c:pt idx="6204">
                        <c:v>31/05/2023 15:07</c:v>
                      </c:pt>
                      <c:pt idx="6205">
                        <c:v>31/05/2023 15:07</c:v>
                      </c:pt>
                      <c:pt idx="6206">
                        <c:v>31/05/2023 15:07</c:v>
                      </c:pt>
                      <c:pt idx="6207">
                        <c:v>31/05/2023 15:07</c:v>
                      </c:pt>
                      <c:pt idx="6208">
                        <c:v>31/05/2023 15:07</c:v>
                      </c:pt>
                      <c:pt idx="6209">
                        <c:v>31/05/2023 15:07</c:v>
                      </c:pt>
                      <c:pt idx="6210">
                        <c:v>31/05/2023 15:07</c:v>
                      </c:pt>
                      <c:pt idx="6211">
                        <c:v>31/05/2023 15:07</c:v>
                      </c:pt>
                      <c:pt idx="6212">
                        <c:v>31/05/2023 15:07</c:v>
                      </c:pt>
                      <c:pt idx="6213">
                        <c:v>31/05/2023 15:07</c:v>
                      </c:pt>
                      <c:pt idx="6214">
                        <c:v>31/05/2023 15:07</c:v>
                      </c:pt>
                      <c:pt idx="6215">
                        <c:v>31/05/2023 15:07</c:v>
                      </c:pt>
                      <c:pt idx="6216">
                        <c:v>31/05/2023 15:07</c:v>
                      </c:pt>
                      <c:pt idx="6217">
                        <c:v>31/05/2023 15:07</c:v>
                      </c:pt>
                      <c:pt idx="6218">
                        <c:v>31/05/2023 15:07</c:v>
                      </c:pt>
                      <c:pt idx="6219">
                        <c:v>31/05/2023 15:07</c:v>
                      </c:pt>
                      <c:pt idx="6220">
                        <c:v>31/05/2023 15:07</c:v>
                      </c:pt>
                      <c:pt idx="6221">
                        <c:v>31/05/2023 15:08</c:v>
                      </c:pt>
                      <c:pt idx="6222">
                        <c:v>31/05/2023 15:08</c:v>
                      </c:pt>
                      <c:pt idx="6223">
                        <c:v>31/05/2023 15:08</c:v>
                      </c:pt>
                      <c:pt idx="6224">
                        <c:v>31/05/2023 15:08</c:v>
                      </c:pt>
                      <c:pt idx="6225">
                        <c:v>31/05/2023 15:08</c:v>
                      </c:pt>
                      <c:pt idx="6226">
                        <c:v>31/05/2023 15:08</c:v>
                      </c:pt>
                      <c:pt idx="6227">
                        <c:v>31/05/2023 15:08</c:v>
                      </c:pt>
                      <c:pt idx="6228">
                        <c:v>31/05/2023 15:08</c:v>
                      </c:pt>
                      <c:pt idx="6229">
                        <c:v>31/05/2023 15:08</c:v>
                      </c:pt>
                      <c:pt idx="6230">
                        <c:v>31/05/2023 15:08</c:v>
                      </c:pt>
                      <c:pt idx="6231">
                        <c:v>31/05/2023 15:08</c:v>
                      </c:pt>
                      <c:pt idx="6232">
                        <c:v>31/05/2023 15:08</c:v>
                      </c:pt>
                      <c:pt idx="6233">
                        <c:v>31/05/2023 15:08</c:v>
                      </c:pt>
                      <c:pt idx="6234">
                        <c:v>31/05/2023 15:08</c:v>
                      </c:pt>
                      <c:pt idx="6235">
                        <c:v>31/05/2023 15:08</c:v>
                      </c:pt>
                      <c:pt idx="6236">
                        <c:v>31/05/2023 15:08</c:v>
                      </c:pt>
                      <c:pt idx="6237">
                        <c:v>31/05/2023 15:08</c:v>
                      </c:pt>
                      <c:pt idx="6238">
                        <c:v>31/05/2023 15:08</c:v>
                      </c:pt>
                      <c:pt idx="6239">
                        <c:v>31/05/2023 15:08</c:v>
                      </c:pt>
                      <c:pt idx="6240">
                        <c:v>31/05/2023 15:08</c:v>
                      </c:pt>
                      <c:pt idx="6241">
                        <c:v>31/05/2023 15:08</c:v>
                      </c:pt>
                      <c:pt idx="6242">
                        <c:v>31/05/2023 15:08</c:v>
                      </c:pt>
                      <c:pt idx="6243">
                        <c:v>31/05/2023 15:08</c:v>
                      </c:pt>
                      <c:pt idx="6244">
                        <c:v>31/05/2023 15:08</c:v>
                      </c:pt>
                      <c:pt idx="6245">
                        <c:v>31/05/2023 15:08</c:v>
                      </c:pt>
                      <c:pt idx="6246">
                        <c:v>31/05/2023 15:08</c:v>
                      </c:pt>
                      <c:pt idx="6247">
                        <c:v>31/05/2023 15:08</c:v>
                      </c:pt>
                      <c:pt idx="6248">
                        <c:v>31/05/2023 15:08</c:v>
                      </c:pt>
                      <c:pt idx="6249">
                        <c:v>31/05/2023 15:08</c:v>
                      </c:pt>
                      <c:pt idx="6250">
                        <c:v>31/05/2023 15:08</c:v>
                      </c:pt>
                      <c:pt idx="6251">
                        <c:v>31/05/2023 15:08</c:v>
                      </c:pt>
                      <c:pt idx="6252">
                        <c:v>31/05/2023 15:08</c:v>
                      </c:pt>
                      <c:pt idx="6253">
                        <c:v>31/05/2023 15:08</c:v>
                      </c:pt>
                      <c:pt idx="6254">
                        <c:v>31/05/2023 15:08</c:v>
                      </c:pt>
                      <c:pt idx="6255">
                        <c:v>31/05/2023 15:08</c:v>
                      </c:pt>
                      <c:pt idx="6256">
                        <c:v>31/05/2023 15:08</c:v>
                      </c:pt>
                      <c:pt idx="6257">
                        <c:v>31/05/2023 15:08</c:v>
                      </c:pt>
                      <c:pt idx="6258">
                        <c:v>31/05/2023 15:08</c:v>
                      </c:pt>
                      <c:pt idx="6259">
                        <c:v>31/05/2023 15:08</c:v>
                      </c:pt>
                      <c:pt idx="6260">
                        <c:v>31/05/2023 15:08</c:v>
                      </c:pt>
                      <c:pt idx="6261">
                        <c:v>31/05/2023 15:08</c:v>
                      </c:pt>
                      <c:pt idx="6262">
                        <c:v>31/05/2023 15:08</c:v>
                      </c:pt>
                      <c:pt idx="6263">
                        <c:v>31/05/2023 15:08</c:v>
                      </c:pt>
                      <c:pt idx="6264">
                        <c:v>31/05/2023 15:08</c:v>
                      </c:pt>
                      <c:pt idx="6265">
                        <c:v>31/05/2023 15:08</c:v>
                      </c:pt>
                      <c:pt idx="6266">
                        <c:v>31/05/2023 15:08</c:v>
                      </c:pt>
                      <c:pt idx="6267">
                        <c:v>31/05/2023 15:08</c:v>
                      </c:pt>
                      <c:pt idx="6268">
                        <c:v>31/05/2023 15:08</c:v>
                      </c:pt>
                      <c:pt idx="6269">
                        <c:v>31/05/2023 15:08</c:v>
                      </c:pt>
                      <c:pt idx="6270">
                        <c:v>31/05/2023 15:08</c:v>
                      </c:pt>
                      <c:pt idx="6271">
                        <c:v>31/05/2023 15:08</c:v>
                      </c:pt>
                      <c:pt idx="6272">
                        <c:v>31/05/2023 15:08</c:v>
                      </c:pt>
                      <c:pt idx="6273">
                        <c:v>31/05/2023 15:08</c:v>
                      </c:pt>
                      <c:pt idx="6274">
                        <c:v>31/05/2023 15:08</c:v>
                      </c:pt>
                      <c:pt idx="6275">
                        <c:v>31/05/2023 15:08</c:v>
                      </c:pt>
                      <c:pt idx="6276">
                        <c:v>31/05/2023 15:08</c:v>
                      </c:pt>
                      <c:pt idx="6277">
                        <c:v>31/05/2023 15:08</c:v>
                      </c:pt>
                      <c:pt idx="6278">
                        <c:v>31/05/2023 15:08</c:v>
                      </c:pt>
                      <c:pt idx="6279">
                        <c:v>31/05/2023 15:08</c:v>
                      </c:pt>
                      <c:pt idx="6280">
                        <c:v>31/05/2023 15:09</c:v>
                      </c:pt>
                      <c:pt idx="6281">
                        <c:v>31/05/2023 15:09</c:v>
                      </c:pt>
                      <c:pt idx="6282">
                        <c:v>31/05/2023 15:09</c:v>
                      </c:pt>
                      <c:pt idx="6283">
                        <c:v>31/05/2023 15:09</c:v>
                      </c:pt>
                      <c:pt idx="6284">
                        <c:v>31/05/2023 15:09</c:v>
                      </c:pt>
                      <c:pt idx="6285">
                        <c:v>31/05/2023 15:09</c:v>
                      </c:pt>
                      <c:pt idx="6286">
                        <c:v>31/05/2023 15:09</c:v>
                      </c:pt>
                      <c:pt idx="6287">
                        <c:v>31/05/2023 15:09</c:v>
                      </c:pt>
                      <c:pt idx="6288">
                        <c:v>31/05/2023 15:09</c:v>
                      </c:pt>
                      <c:pt idx="6289">
                        <c:v>31/05/2023 15:09</c:v>
                      </c:pt>
                      <c:pt idx="6290">
                        <c:v>31/05/2023 15:09</c:v>
                      </c:pt>
                      <c:pt idx="6291">
                        <c:v>31/05/2023 15:09</c:v>
                      </c:pt>
                      <c:pt idx="6292">
                        <c:v>31/05/2023 15:09</c:v>
                      </c:pt>
                      <c:pt idx="6293">
                        <c:v>31/05/2023 15:09</c:v>
                      </c:pt>
                      <c:pt idx="6294">
                        <c:v>31/05/2023 15:09</c:v>
                      </c:pt>
                      <c:pt idx="6295">
                        <c:v>31/05/2023 15:09</c:v>
                      </c:pt>
                      <c:pt idx="6296">
                        <c:v>31/05/2023 15:09</c:v>
                      </c:pt>
                      <c:pt idx="6297">
                        <c:v>31/05/2023 15:09</c:v>
                      </c:pt>
                      <c:pt idx="6298">
                        <c:v>31/05/2023 15:09</c:v>
                      </c:pt>
                      <c:pt idx="6299">
                        <c:v>31/05/2023 15:09</c:v>
                      </c:pt>
                      <c:pt idx="6300">
                        <c:v>31/05/2023 15:09</c:v>
                      </c:pt>
                      <c:pt idx="6301">
                        <c:v>31/05/2023 15:09</c:v>
                      </c:pt>
                      <c:pt idx="6302">
                        <c:v>31/05/2023 15:09</c:v>
                      </c:pt>
                      <c:pt idx="6303">
                        <c:v>31/05/2023 15:09</c:v>
                      </c:pt>
                      <c:pt idx="6304">
                        <c:v>31/05/2023 15:09</c:v>
                      </c:pt>
                      <c:pt idx="6305">
                        <c:v>31/05/2023 15:09</c:v>
                      </c:pt>
                      <c:pt idx="6306">
                        <c:v>31/05/2023 15:09</c:v>
                      </c:pt>
                      <c:pt idx="6307">
                        <c:v>31/05/2023 15:09</c:v>
                      </c:pt>
                      <c:pt idx="6308">
                        <c:v>31/05/2023 15:09</c:v>
                      </c:pt>
                      <c:pt idx="6309">
                        <c:v>31/05/2023 15:09</c:v>
                      </c:pt>
                      <c:pt idx="6310">
                        <c:v>31/05/2023 15:09</c:v>
                      </c:pt>
                      <c:pt idx="6311">
                        <c:v>31/05/2023 15:09</c:v>
                      </c:pt>
                      <c:pt idx="6312">
                        <c:v>31/05/2023 15:09</c:v>
                      </c:pt>
                      <c:pt idx="6313">
                        <c:v>31/05/2023 15:09</c:v>
                      </c:pt>
                      <c:pt idx="6314">
                        <c:v>31/05/2023 15:09</c:v>
                      </c:pt>
                      <c:pt idx="6315">
                        <c:v>31/05/2023 15:09</c:v>
                      </c:pt>
                      <c:pt idx="6316">
                        <c:v>31/05/2023 15:09</c:v>
                      </c:pt>
                      <c:pt idx="6317">
                        <c:v>31/05/2023 15:09</c:v>
                      </c:pt>
                      <c:pt idx="6318">
                        <c:v>31/05/2023 15:09</c:v>
                      </c:pt>
                      <c:pt idx="6319">
                        <c:v>31/05/2023 15:09</c:v>
                      </c:pt>
                      <c:pt idx="6320">
                        <c:v>31/05/2023 15:09</c:v>
                      </c:pt>
                      <c:pt idx="6321">
                        <c:v>31/05/2023 15:09</c:v>
                      </c:pt>
                      <c:pt idx="6322">
                        <c:v>31/05/2023 15:09</c:v>
                      </c:pt>
                      <c:pt idx="6323">
                        <c:v>31/05/2023 15:09</c:v>
                      </c:pt>
                      <c:pt idx="6324">
                        <c:v>31/05/2023 15:09</c:v>
                      </c:pt>
                      <c:pt idx="6325">
                        <c:v>31/05/2023 15:09</c:v>
                      </c:pt>
                      <c:pt idx="6326">
                        <c:v>31/05/2023 15:09</c:v>
                      </c:pt>
                      <c:pt idx="6327">
                        <c:v>31/05/2023 15:09</c:v>
                      </c:pt>
                      <c:pt idx="6328">
                        <c:v>31/05/2023 15:09</c:v>
                      </c:pt>
                      <c:pt idx="6329">
                        <c:v>31/05/2023 15:09</c:v>
                      </c:pt>
                      <c:pt idx="6330">
                        <c:v>31/05/2023 15:09</c:v>
                      </c:pt>
                      <c:pt idx="6331">
                        <c:v>31/05/2023 15:09</c:v>
                      </c:pt>
                      <c:pt idx="6332">
                        <c:v>31/05/2023 15:09</c:v>
                      </c:pt>
                      <c:pt idx="6333">
                        <c:v>31/05/2023 15:09</c:v>
                      </c:pt>
                      <c:pt idx="6334">
                        <c:v>31/05/2023 15:09</c:v>
                      </c:pt>
                      <c:pt idx="6335">
                        <c:v>31/05/2023 15:09</c:v>
                      </c:pt>
                      <c:pt idx="6336">
                        <c:v>31/05/2023 15:09</c:v>
                      </c:pt>
                      <c:pt idx="6337">
                        <c:v>31/05/2023 15:09</c:v>
                      </c:pt>
                      <c:pt idx="6338">
                        <c:v>31/05/2023 15:09</c:v>
                      </c:pt>
                      <c:pt idx="6339">
                        <c:v>31/05/2023 15:09</c:v>
                      </c:pt>
                      <c:pt idx="6340">
                        <c:v>31/05/2023 15:10</c:v>
                      </c:pt>
                      <c:pt idx="6341">
                        <c:v>31/05/2023 15:10</c:v>
                      </c:pt>
                      <c:pt idx="6342">
                        <c:v>31/05/2023 15:10</c:v>
                      </c:pt>
                      <c:pt idx="6343">
                        <c:v>31/05/2023 15:10</c:v>
                      </c:pt>
                      <c:pt idx="6344">
                        <c:v>31/05/2023 15:10</c:v>
                      </c:pt>
                      <c:pt idx="6345">
                        <c:v>31/05/2023 15:10</c:v>
                      </c:pt>
                      <c:pt idx="6346">
                        <c:v>31/05/2023 15:10</c:v>
                      </c:pt>
                      <c:pt idx="6347">
                        <c:v>31/05/2023 15:10</c:v>
                      </c:pt>
                      <c:pt idx="6348">
                        <c:v>31/05/2023 15:10</c:v>
                      </c:pt>
                      <c:pt idx="6349">
                        <c:v>31/05/2023 15:10</c:v>
                      </c:pt>
                      <c:pt idx="6350">
                        <c:v>31/05/2023 15:10</c:v>
                      </c:pt>
                      <c:pt idx="6351">
                        <c:v>31/05/2023 15:10</c:v>
                      </c:pt>
                      <c:pt idx="6352">
                        <c:v>31/05/2023 15:10</c:v>
                      </c:pt>
                      <c:pt idx="6353">
                        <c:v>31/05/2023 15:10</c:v>
                      </c:pt>
                      <c:pt idx="6354">
                        <c:v>31/05/2023 15:10</c:v>
                      </c:pt>
                      <c:pt idx="6355">
                        <c:v>31/05/2023 15:10</c:v>
                      </c:pt>
                      <c:pt idx="6356">
                        <c:v>31/05/2023 15:10</c:v>
                      </c:pt>
                      <c:pt idx="6357">
                        <c:v>31/05/2023 15:10</c:v>
                      </c:pt>
                      <c:pt idx="6358">
                        <c:v>31/05/2023 15:10</c:v>
                      </c:pt>
                      <c:pt idx="6359">
                        <c:v>31/05/2023 15:10</c:v>
                      </c:pt>
                      <c:pt idx="6360">
                        <c:v>31/05/2023 15:10</c:v>
                      </c:pt>
                      <c:pt idx="6361">
                        <c:v>31/05/2023 15:10</c:v>
                      </c:pt>
                      <c:pt idx="6362">
                        <c:v>31/05/2023 15:10</c:v>
                      </c:pt>
                      <c:pt idx="6363">
                        <c:v>31/05/2023 15:10</c:v>
                      </c:pt>
                      <c:pt idx="6364">
                        <c:v>31/05/2023 15:10</c:v>
                      </c:pt>
                      <c:pt idx="6365">
                        <c:v>31/05/2023 15:10</c:v>
                      </c:pt>
                      <c:pt idx="6366">
                        <c:v>31/05/2023 15:10</c:v>
                      </c:pt>
                      <c:pt idx="6367">
                        <c:v>31/05/2023 15:10</c:v>
                      </c:pt>
                      <c:pt idx="6368">
                        <c:v>31/05/2023 15:10</c:v>
                      </c:pt>
                      <c:pt idx="6369">
                        <c:v>31/05/2023 15:10</c:v>
                      </c:pt>
                      <c:pt idx="6370">
                        <c:v>31/05/2023 15:10</c:v>
                      </c:pt>
                      <c:pt idx="6371">
                        <c:v>31/05/2023 15:10</c:v>
                      </c:pt>
                      <c:pt idx="6372">
                        <c:v>31/05/2023 15:10</c:v>
                      </c:pt>
                      <c:pt idx="6373">
                        <c:v>31/05/2023 15:10</c:v>
                      </c:pt>
                      <c:pt idx="6374">
                        <c:v>31/05/2023 15:10</c:v>
                      </c:pt>
                      <c:pt idx="6375">
                        <c:v>31/05/2023 15:10</c:v>
                      </c:pt>
                      <c:pt idx="6376">
                        <c:v>31/05/2023 15:10</c:v>
                      </c:pt>
                      <c:pt idx="6377">
                        <c:v>31/05/2023 15:10</c:v>
                      </c:pt>
                      <c:pt idx="6378">
                        <c:v>31/05/2023 15:10</c:v>
                      </c:pt>
                      <c:pt idx="6379">
                        <c:v>31/05/2023 15:10</c:v>
                      </c:pt>
                      <c:pt idx="6380">
                        <c:v>31/05/2023 15:10</c:v>
                      </c:pt>
                      <c:pt idx="6381">
                        <c:v>31/05/2023 15:10</c:v>
                      </c:pt>
                      <c:pt idx="6382">
                        <c:v>31/05/2023 15:10</c:v>
                      </c:pt>
                      <c:pt idx="6383">
                        <c:v>31/05/2023 15:10</c:v>
                      </c:pt>
                      <c:pt idx="6384">
                        <c:v>31/05/2023 15:10</c:v>
                      </c:pt>
                      <c:pt idx="6385">
                        <c:v>31/05/2023 15:10</c:v>
                      </c:pt>
                      <c:pt idx="6386">
                        <c:v>31/05/2023 15:10</c:v>
                      </c:pt>
                      <c:pt idx="6387">
                        <c:v>31/05/2023 15:10</c:v>
                      </c:pt>
                      <c:pt idx="6388">
                        <c:v>31/05/2023 15:10</c:v>
                      </c:pt>
                      <c:pt idx="6389">
                        <c:v>31/05/2023 15:10</c:v>
                      </c:pt>
                      <c:pt idx="6390">
                        <c:v>31/05/2023 15:10</c:v>
                      </c:pt>
                      <c:pt idx="6391">
                        <c:v>31/05/2023 15:10</c:v>
                      </c:pt>
                      <c:pt idx="6392">
                        <c:v>31/05/2023 15:10</c:v>
                      </c:pt>
                      <c:pt idx="6393">
                        <c:v>31/05/2023 15:10</c:v>
                      </c:pt>
                      <c:pt idx="6394">
                        <c:v>31/05/2023 15:10</c:v>
                      </c:pt>
                      <c:pt idx="6395">
                        <c:v>31/05/2023 15:10</c:v>
                      </c:pt>
                      <c:pt idx="6396">
                        <c:v>31/05/2023 15:10</c:v>
                      </c:pt>
                      <c:pt idx="6397">
                        <c:v>31/05/2023 15:10</c:v>
                      </c:pt>
                      <c:pt idx="6398">
                        <c:v>31/05/2023 15:10</c:v>
                      </c:pt>
                      <c:pt idx="6399">
                        <c:v>31/05/2023 15:11</c:v>
                      </c:pt>
                      <c:pt idx="6400">
                        <c:v>31/05/2023 15:11</c:v>
                      </c:pt>
                      <c:pt idx="6401">
                        <c:v>31/05/2023 15:11</c:v>
                      </c:pt>
                      <c:pt idx="6402">
                        <c:v>31/05/2023 15:11</c:v>
                      </c:pt>
                      <c:pt idx="6403">
                        <c:v>31/05/2023 15:11</c:v>
                      </c:pt>
                      <c:pt idx="6404">
                        <c:v>31/05/2023 15:11</c:v>
                      </c:pt>
                      <c:pt idx="6405">
                        <c:v>31/05/2023 15:11</c:v>
                      </c:pt>
                      <c:pt idx="6406">
                        <c:v>31/05/2023 15:11</c:v>
                      </c:pt>
                      <c:pt idx="6407">
                        <c:v>31/05/2023 15:11</c:v>
                      </c:pt>
                      <c:pt idx="6408">
                        <c:v>31/05/2023 15:11</c:v>
                      </c:pt>
                      <c:pt idx="6409">
                        <c:v>31/05/2023 15:11</c:v>
                      </c:pt>
                      <c:pt idx="6410">
                        <c:v>31/05/2023 15:11</c:v>
                      </c:pt>
                      <c:pt idx="6411">
                        <c:v>31/05/2023 15:11</c:v>
                      </c:pt>
                      <c:pt idx="6412">
                        <c:v>31/05/2023 15:11</c:v>
                      </c:pt>
                      <c:pt idx="6413">
                        <c:v>31/05/2023 15:11</c:v>
                      </c:pt>
                      <c:pt idx="6414">
                        <c:v>31/05/2023 15:11</c:v>
                      </c:pt>
                      <c:pt idx="6415">
                        <c:v>31/05/2023 15:11</c:v>
                      </c:pt>
                      <c:pt idx="6416">
                        <c:v>31/05/2023 15:11</c:v>
                      </c:pt>
                      <c:pt idx="6417">
                        <c:v>31/05/2023 15:11</c:v>
                      </c:pt>
                      <c:pt idx="6418">
                        <c:v>31/05/2023 15:11</c:v>
                      </c:pt>
                      <c:pt idx="6419">
                        <c:v>31/05/2023 15:11</c:v>
                      </c:pt>
                      <c:pt idx="6420">
                        <c:v>31/05/2023 15:11</c:v>
                      </c:pt>
                      <c:pt idx="6421">
                        <c:v>31/05/2023 15:11</c:v>
                      </c:pt>
                      <c:pt idx="6422">
                        <c:v>31/05/2023 15:11</c:v>
                      </c:pt>
                      <c:pt idx="6423">
                        <c:v>31/05/2023 15:11</c:v>
                      </c:pt>
                      <c:pt idx="6424">
                        <c:v>31/05/2023 15:11</c:v>
                      </c:pt>
                      <c:pt idx="6425">
                        <c:v>31/05/2023 15:11</c:v>
                      </c:pt>
                      <c:pt idx="6426">
                        <c:v>31/05/2023 15:11</c:v>
                      </c:pt>
                      <c:pt idx="6427">
                        <c:v>31/05/2023 15:11</c:v>
                      </c:pt>
                      <c:pt idx="6428">
                        <c:v>31/05/2023 15:11</c:v>
                      </c:pt>
                      <c:pt idx="6429">
                        <c:v>31/05/2023 15:11</c:v>
                      </c:pt>
                      <c:pt idx="6430">
                        <c:v>31/05/2023 15:11</c:v>
                      </c:pt>
                      <c:pt idx="6431">
                        <c:v>31/05/2023 15:11</c:v>
                      </c:pt>
                      <c:pt idx="6432">
                        <c:v>31/05/2023 15:11</c:v>
                      </c:pt>
                      <c:pt idx="6433">
                        <c:v>31/05/2023 15:11</c:v>
                      </c:pt>
                      <c:pt idx="6434">
                        <c:v>31/05/2023 15:11</c:v>
                      </c:pt>
                      <c:pt idx="6435">
                        <c:v>31/05/2023 15:11</c:v>
                      </c:pt>
                      <c:pt idx="6436">
                        <c:v>31/05/2023 15:11</c:v>
                      </c:pt>
                      <c:pt idx="6437">
                        <c:v>31/05/2023 15:11</c:v>
                      </c:pt>
                      <c:pt idx="6438">
                        <c:v>31/05/2023 15:11</c:v>
                      </c:pt>
                      <c:pt idx="6439">
                        <c:v>31/05/2023 15:11</c:v>
                      </c:pt>
                      <c:pt idx="6440">
                        <c:v>31/05/2023 15:11</c:v>
                      </c:pt>
                      <c:pt idx="6441">
                        <c:v>31/05/2023 15:11</c:v>
                      </c:pt>
                      <c:pt idx="6442">
                        <c:v>31/05/2023 15:11</c:v>
                      </c:pt>
                      <c:pt idx="6443">
                        <c:v>31/05/2023 15:11</c:v>
                      </c:pt>
                      <c:pt idx="6444">
                        <c:v>31/05/2023 15:11</c:v>
                      </c:pt>
                      <c:pt idx="6445">
                        <c:v>31/05/2023 15:11</c:v>
                      </c:pt>
                      <c:pt idx="6446">
                        <c:v>31/05/2023 15:11</c:v>
                      </c:pt>
                      <c:pt idx="6447">
                        <c:v>31/05/2023 15:11</c:v>
                      </c:pt>
                      <c:pt idx="6448">
                        <c:v>31/05/2023 15:11</c:v>
                      </c:pt>
                      <c:pt idx="6449">
                        <c:v>31/05/2023 15:11</c:v>
                      </c:pt>
                      <c:pt idx="6450">
                        <c:v>31/05/2023 15:11</c:v>
                      </c:pt>
                      <c:pt idx="6451">
                        <c:v>31/05/2023 15:11</c:v>
                      </c:pt>
                      <c:pt idx="6452">
                        <c:v>31/05/2023 15:11</c:v>
                      </c:pt>
                      <c:pt idx="6453">
                        <c:v>31/05/2023 15:11</c:v>
                      </c:pt>
                      <c:pt idx="6454">
                        <c:v>31/05/2023 15:11</c:v>
                      </c:pt>
                      <c:pt idx="6455">
                        <c:v>31/05/2023 15:11</c:v>
                      </c:pt>
                      <c:pt idx="6456">
                        <c:v>31/05/2023 15:11</c:v>
                      </c:pt>
                      <c:pt idx="6457">
                        <c:v>31/05/2023 15:11</c:v>
                      </c:pt>
                      <c:pt idx="6458">
                        <c:v>31/05/2023 15:11</c:v>
                      </c:pt>
                      <c:pt idx="6459">
                        <c:v>31/05/2023 15:12</c:v>
                      </c:pt>
                      <c:pt idx="6460">
                        <c:v>31/05/2023 15:12</c:v>
                      </c:pt>
                      <c:pt idx="6461">
                        <c:v>31/05/2023 15:12</c:v>
                      </c:pt>
                      <c:pt idx="6462">
                        <c:v>31/05/2023 15:12</c:v>
                      </c:pt>
                      <c:pt idx="6463">
                        <c:v>31/05/2023 15:12</c:v>
                      </c:pt>
                      <c:pt idx="6464">
                        <c:v>31/05/2023 15:12</c:v>
                      </c:pt>
                      <c:pt idx="6465">
                        <c:v>31/05/2023 15:12</c:v>
                      </c:pt>
                      <c:pt idx="6466">
                        <c:v>31/05/2023 15:12</c:v>
                      </c:pt>
                      <c:pt idx="6467">
                        <c:v>31/05/2023 15:12</c:v>
                      </c:pt>
                      <c:pt idx="6468">
                        <c:v>31/05/2023 15:12</c:v>
                      </c:pt>
                      <c:pt idx="6469">
                        <c:v>31/05/2023 15:12</c:v>
                      </c:pt>
                      <c:pt idx="6470">
                        <c:v>31/05/2023 15:12</c:v>
                      </c:pt>
                      <c:pt idx="6471">
                        <c:v>31/05/2023 15:12</c:v>
                      </c:pt>
                      <c:pt idx="6472">
                        <c:v>31/05/2023 15:12</c:v>
                      </c:pt>
                      <c:pt idx="6473">
                        <c:v>31/05/2023 15:12</c:v>
                      </c:pt>
                      <c:pt idx="6474">
                        <c:v>31/05/2023 15:12</c:v>
                      </c:pt>
                      <c:pt idx="6475">
                        <c:v>31/05/2023 15:12</c:v>
                      </c:pt>
                      <c:pt idx="6476">
                        <c:v>31/05/2023 15:12</c:v>
                      </c:pt>
                      <c:pt idx="6477">
                        <c:v>31/05/2023 15:12</c:v>
                      </c:pt>
                      <c:pt idx="6478">
                        <c:v>31/05/2023 15:12</c:v>
                      </c:pt>
                      <c:pt idx="6479">
                        <c:v>31/05/2023 15:12</c:v>
                      </c:pt>
                      <c:pt idx="6480">
                        <c:v>31/05/2023 15:12</c:v>
                      </c:pt>
                      <c:pt idx="6481">
                        <c:v>31/05/2023 15:12</c:v>
                      </c:pt>
                      <c:pt idx="6482">
                        <c:v>31/05/2023 15:12</c:v>
                      </c:pt>
                      <c:pt idx="6483">
                        <c:v>31/05/2023 15:12</c:v>
                      </c:pt>
                      <c:pt idx="6484">
                        <c:v>31/05/2023 15:12</c:v>
                      </c:pt>
                      <c:pt idx="6485">
                        <c:v>31/05/2023 15:12</c:v>
                      </c:pt>
                      <c:pt idx="6486">
                        <c:v>31/05/2023 15:12</c:v>
                      </c:pt>
                      <c:pt idx="6487">
                        <c:v>31/05/2023 15:12</c:v>
                      </c:pt>
                      <c:pt idx="6488">
                        <c:v>31/05/2023 15:12</c:v>
                      </c:pt>
                      <c:pt idx="6489">
                        <c:v>31/05/2023 15:12</c:v>
                      </c:pt>
                      <c:pt idx="6490">
                        <c:v>31/05/2023 15:12</c:v>
                      </c:pt>
                      <c:pt idx="6491">
                        <c:v>31/05/2023 15:12</c:v>
                      </c:pt>
                      <c:pt idx="6492">
                        <c:v>31/05/2023 15:12</c:v>
                      </c:pt>
                      <c:pt idx="6493">
                        <c:v>31/05/2023 15:12</c:v>
                      </c:pt>
                      <c:pt idx="6494">
                        <c:v>31/05/2023 15:12</c:v>
                      </c:pt>
                      <c:pt idx="6495">
                        <c:v>31/05/2023 15:12</c:v>
                      </c:pt>
                      <c:pt idx="6496">
                        <c:v>31/05/2023 15:12</c:v>
                      </c:pt>
                      <c:pt idx="6497">
                        <c:v>31/05/2023 15:12</c:v>
                      </c:pt>
                      <c:pt idx="6498">
                        <c:v>31/05/2023 15:12</c:v>
                      </c:pt>
                      <c:pt idx="6499">
                        <c:v>31/05/2023 15:12</c:v>
                      </c:pt>
                      <c:pt idx="6500">
                        <c:v>31/05/2023 15:12</c:v>
                      </c:pt>
                      <c:pt idx="6501">
                        <c:v>31/05/2023 15:12</c:v>
                      </c:pt>
                      <c:pt idx="6502">
                        <c:v>31/05/2023 15:12</c:v>
                      </c:pt>
                      <c:pt idx="6503">
                        <c:v>31/05/2023 15:12</c:v>
                      </c:pt>
                      <c:pt idx="6504">
                        <c:v>31/05/2023 15:12</c:v>
                      </c:pt>
                      <c:pt idx="6505">
                        <c:v>31/05/2023 15:12</c:v>
                      </c:pt>
                      <c:pt idx="6506">
                        <c:v>31/05/2023 15:12</c:v>
                      </c:pt>
                      <c:pt idx="6507">
                        <c:v>31/05/2023 15:12</c:v>
                      </c:pt>
                      <c:pt idx="6508">
                        <c:v>31/05/2023 15:12</c:v>
                      </c:pt>
                      <c:pt idx="6509">
                        <c:v>31/05/2023 15:12</c:v>
                      </c:pt>
                      <c:pt idx="6510">
                        <c:v>31/05/2023 15:12</c:v>
                      </c:pt>
                      <c:pt idx="6511">
                        <c:v>31/05/2023 15:12</c:v>
                      </c:pt>
                      <c:pt idx="6512">
                        <c:v>31/05/2023 15:12</c:v>
                      </c:pt>
                      <c:pt idx="6513">
                        <c:v>31/05/2023 15:12</c:v>
                      </c:pt>
                      <c:pt idx="6514">
                        <c:v>31/05/2023 15:12</c:v>
                      </c:pt>
                      <c:pt idx="6515">
                        <c:v>31/05/2023 15:12</c:v>
                      </c:pt>
                      <c:pt idx="6516">
                        <c:v>31/05/2023 15:12</c:v>
                      </c:pt>
                      <c:pt idx="6517">
                        <c:v>31/05/2023 15:12</c:v>
                      </c:pt>
                      <c:pt idx="6518">
                        <c:v>31/05/2023 15:13</c:v>
                      </c:pt>
                      <c:pt idx="6519">
                        <c:v>31/05/2023 15:13</c:v>
                      </c:pt>
                      <c:pt idx="6520">
                        <c:v>31/05/2023 15:13</c:v>
                      </c:pt>
                      <c:pt idx="6521">
                        <c:v>31/05/2023 15:13</c:v>
                      </c:pt>
                      <c:pt idx="6522">
                        <c:v>31/05/2023 15:13</c:v>
                      </c:pt>
                      <c:pt idx="6523">
                        <c:v>31/05/2023 15:13</c:v>
                      </c:pt>
                      <c:pt idx="6524">
                        <c:v>31/05/2023 15:13</c:v>
                      </c:pt>
                      <c:pt idx="6525">
                        <c:v>31/05/2023 15:13</c:v>
                      </c:pt>
                      <c:pt idx="6526">
                        <c:v>31/05/2023 15:13</c:v>
                      </c:pt>
                      <c:pt idx="6527">
                        <c:v>31/05/2023 15:13</c:v>
                      </c:pt>
                      <c:pt idx="6528">
                        <c:v>31/05/2023 15:13</c:v>
                      </c:pt>
                      <c:pt idx="6529">
                        <c:v>31/05/2023 15:13</c:v>
                      </c:pt>
                      <c:pt idx="6530">
                        <c:v>31/05/2023 15:13</c:v>
                      </c:pt>
                      <c:pt idx="6531">
                        <c:v>31/05/2023 15:13</c:v>
                      </c:pt>
                      <c:pt idx="6532">
                        <c:v>31/05/2023 15:13</c:v>
                      </c:pt>
                      <c:pt idx="6533">
                        <c:v>31/05/2023 15:13</c:v>
                      </c:pt>
                      <c:pt idx="6534">
                        <c:v>31/05/2023 15:13</c:v>
                      </c:pt>
                      <c:pt idx="6535">
                        <c:v>31/05/2023 15:13</c:v>
                      </c:pt>
                      <c:pt idx="6536">
                        <c:v>31/05/2023 15:13</c:v>
                      </c:pt>
                      <c:pt idx="6537">
                        <c:v>31/05/2023 15:13</c:v>
                      </c:pt>
                      <c:pt idx="6538">
                        <c:v>31/05/2023 15:13</c:v>
                      </c:pt>
                      <c:pt idx="6539">
                        <c:v>31/05/2023 15:13</c:v>
                      </c:pt>
                      <c:pt idx="6540">
                        <c:v>31/05/2023 15:13</c:v>
                      </c:pt>
                      <c:pt idx="6541">
                        <c:v>31/05/2023 15:13</c:v>
                      </c:pt>
                      <c:pt idx="6542">
                        <c:v>31/05/2023 15:13</c:v>
                      </c:pt>
                      <c:pt idx="6543">
                        <c:v>31/05/2023 15:13</c:v>
                      </c:pt>
                      <c:pt idx="6544">
                        <c:v>31/05/2023 15:13</c:v>
                      </c:pt>
                      <c:pt idx="6545">
                        <c:v>31/05/2023 15:13</c:v>
                      </c:pt>
                      <c:pt idx="6546">
                        <c:v>31/05/2023 15:13</c:v>
                      </c:pt>
                      <c:pt idx="6547">
                        <c:v>31/05/2023 15:13</c:v>
                      </c:pt>
                      <c:pt idx="6548">
                        <c:v>31/05/2023 15:13</c:v>
                      </c:pt>
                      <c:pt idx="6549">
                        <c:v>31/05/2023 15:13</c:v>
                      </c:pt>
                      <c:pt idx="6550">
                        <c:v>31/05/2023 15:13</c:v>
                      </c:pt>
                      <c:pt idx="6551">
                        <c:v>31/05/2023 15:13</c:v>
                      </c:pt>
                      <c:pt idx="6552">
                        <c:v>31/05/2023 15:13</c:v>
                      </c:pt>
                      <c:pt idx="6553">
                        <c:v>31/05/2023 15:13</c:v>
                      </c:pt>
                      <c:pt idx="6554">
                        <c:v>31/05/2023 15:13</c:v>
                      </c:pt>
                      <c:pt idx="6555">
                        <c:v>31/05/2023 15:13</c:v>
                      </c:pt>
                      <c:pt idx="6556">
                        <c:v>31/05/2023 15:13</c:v>
                      </c:pt>
                      <c:pt idx="6557">
                        <c:v>31/05/2023 15:13</c:v>
                      </c:pt>
                      <c:pt idx="6558">
                        <c:v>31/05/2023 15:13</c:v>
                      </c:pt>
                      <c:pt idx="6559">
                        <c:v>31/05/2023 15:13</c:v>
                      </c:pt>
                      <c:pt idx="6560">
                        <c:v>31/05/2023 15:13</c:v>
                      </c:pt>
                      <c:pt idx="6561">
                        <c:v>31/05/2023 15:13</c:v>
                      </c:pt>
                      <c:pt idx="6562">
                        <c:v>31/05/2023 15:13</c:v>
                      </c:pt>
                      <c:pt idx="6563">
                        <c:v>31/05/2023 15:13</c:v>
                      </c:pt>
                      <c:pt idx="6564">
                        <c:v>31/05/2023 15:13</c:v>
                      </c:pt>
                      <c:pt idx="6565">
                        <c:v>31/05/2023 15:13</c:v>
                      </c:pt>
                      <c:pt idx="6566">
                        <c:v>31/05/2023 15:13</c:v>
                      </c:pt>
                      <c:pt idx="6567">
                        <c:v>31/05/2023 15:13</c:v>
                      </c:pt>
                      <c:pt idx="6568">
                        <c:v>31/05/2023 15:13</c:v>
                      </c:pt>
                      <c:pt idx="6569">
                        <c:v>31/05/2023 15:13</c:v>
                      </c:pt>
                      <c:pt idx="6570">
                        <c:v>31/05/2023 15:13</c:v>
                      </c:pt>
                      <c:pt idx="6571">
                        <c:v>31/05/2023 15:13</c:v>
                      </c:pt>
                      <c:pt idx="6572">
                        <c:v>31/05/2023 15:13</c:v>
                      </c:pt>
                      <c:pt idx="6573">
                        <c:v>31/05/2023 15:13</c:v>
                      </c:pt>
                      <c:pt idx="6574">
                        <c:v>31/05/2023 15:13</c:v>
                      </c:pt>
                      <c:pt idx="6575">
                        <c:v>31/05/2023 15:13</c:v>
                      </c:pt>
                      <c:pt idx="6576">
                        <c:v>31/05/2023 15:13</c:v>
                      </c:pt>
                      <c:pt idx="6577">
                        <c:v>31/05/2023 15:13</c:v>
                      </c:pt>
                      <c:pt idx="6578">
                        <c:v>31/05/2023 15:14</c:v>
                      </c:pt>
                      <c:pt idx="6579">
                        <c:v>31/05/2023 15:14</c:v>
                      </c:pt>
                      <c:pt idx="6580">
                        <c:v>31/05/2023 15:14</c:v>
                      </c:pt>
                      <c:pt idx="6581">
                        <c:v>31/05/2023 15:14</c:v>
                      </c:pt>
                      <c:pt idx="6582">
                        <c:v>31/05/2023 15:14</c:v>
                      </c:pt>
                      <c:pt idx="6583">
                        <c:v>31/05/2023 15:14</c:v>
                      </c:pt>
                      <c:pt idx="6584">
                        <c:v>31/05/2023 15:14</c:v>
                      </c:pt>
                      <c:pt idx="6585">
                        <c:v>31/05/2023 15:14</c:v>
                      </c:pt>
                      <c:pt idx="6586">
                        <c:v>31/05/2023 15:14</c:v>
                      </c:pt>
                      <c:pt idx="6587">
                        <c:v>31/05/2023 15:14</c:v>
                      </c:pt>
                      <c:pt idx="6588">
                        <c:v>31/05/2023 15:14</c:v>
                      </c:pt>
                      <c:pt idx="6589">
                        <c:v>31/05/2023 15:14</c:v>
                      </c:pt>
                      <c:pt idx="6590">
                        <c:v>31/05/2023 15:14</c:v>
                      </c:pt>
                      <c:pt idx="6591">
                        <c:v>31/05/2023 15:14</c:v>
                      </c:pt>
                      <c:pt idx="6592">
                        <c:v>31/05/2023 15:14</c:v>
                      </c:pt>
                      <c:pt idx="6593">
                        <c:v>31/05/2023 15:14</c:v>
                      </c:pt>
                      <c:pt idx="6594">
                        <c:v>31/05/2023 15:14</c:v>
                      </c:pt>
                      <c:pt idx="6595">
                        <c:v>31/05/2023 15:14</c:v>
                      </c:pt>
                      <c:pt idx="6596">
                        <c:v>31/05/2023 15:14</c:v>
                      </c:pt>
                      <c:pt idx="6597">
                        <c:v>31/05/2023 15:14</c:v>
                      </c:pt>
                      <c:pt idx="6598">
                        <c:v>31/05/2023 15:14</c:v>
                      </c:pt>
                      <c:pt idx="6599">
                        <c:v>31/05/2023 15:14</c:v>
                      </c:pt>
                      <c:pt idx="6600">
                        <c:v>31/05/2023 15:14</c:v>
                      </c:pt>
                      <c:pt idx="6601">
                        <c:v>31/05/2023 15:14</c:v>
                      </c:pt>
                      <c:pt idx="6602">
                        <c:v>31/05/2023 15:14</c:v>
                      </c:pt>
                      <c:pt idx="6603">
                        <c:v>31/05/2023 15:14</c:v>
                      </c:pt>
                      <c:pt idx="6604">
                        <c:v>31/05/2023 15:14</c:v>
                      </c:pt>
                      <c:pt idx="6605">
                        <c:v>31/05/2023 15:14</c:v>
                      </c:pt>
                      <c:pt idx="6606">
                        <c:v>31/05/2023 15:14</c:v>
                      </c:pt>
                      <c:pt idx="6607">
                        <c:v>31/05/2023 15:14</c:v>
                      </c:pt>
                      <c:pt idx="6608">
                        <c:v>31/05/2023 15:14</c:v>
                      </c:pt>
                      <c:pt idx="6609">
                        <c:v>31/05/2023 15:14</c:v>
                      </c:pt>
                      <c:pt idx="6610">
                        <c:v>31/05/2023 15:14</c:v>
                      </c:pt>
                      <c:pt idx="6611">
                        <c:v>31/05/2023 15:14</c:v>
                      </c:pt>
                      <c:pt idx="6612">
                        <c:v>31/05/2023 15:14</c:v>
                      </c:pt>
                      <c:pt idx="6613">
                        <c:v>31/05/2023 15:14</c:v>
                      </c:pt>
                      <c:pt idx="6614">
                        <c:v>31/05/2023 15:14</c:v>
                      </c:pt>
                      <c:pt idx="6615">
                        <c:v>31/05/2023 15:14</c:v>
                      </c:pt>
                      <c:pt idx="6616">
                        <c:v>31/05/2023 15:14</c:v>
                      </c:pt>
                      <c:pt idx="6617">
                        <c:v>31/05/2023 15:14</c:v>
                      </c:pt>
                      <c:pt idx="6618">
                        <c:v>31/05/2023 15:14</c:v>
                      </c:pt>
                      <c:pt idx="6619">
                        <c:v>31/05/2023 15:14</c:v>
                      </c:pt>
                      <c:pt idx="6620">
                        <c:v>31/05/2023 15:14</c:v>
                      </c:pt>
                      <c:pt idx="6621">
                        <c:v>31/05/2023 15:14</c:v>
                      </c:pt>
                      <c:pt idx="6622">
                        <c:v>31/05/2023 15:14</c:v>
                      </c:pt>
                      <c:pt idx="6623">
                        <c:v>31/05/2023 15:14</c:v>
                      </c:pt>
                      <c:pt idx="6624">
                        <c:v>31/05/2023 15:14</c:v>
                      </c:pt>
                      <c:pt idx="6625">
                        <c:v>31/05/2023 15:14</c:v>
                      </c:pt>
                      <c:pt idx="6626">
                        <c:v>31/05/2023 15:14</c:v>
                      </c:pt>
                      <c:pt idx="6627">
                        <c:v>31/05/2023 15:14</c:v>
                      </c:pt>
                      <c:pt idx="6628">
                        <c:v>31/05/2023 15:14</c:v>
                      </c:pt>
                      <c:pt idx="6629">
                        <c:v>31/05/2023 15:14</c:v>
                      </c:pt>
                      <c:pt idx="6630">
                        <c:v>31/05/2023 15:14</c:v>
                      </c:pt>
                      <c:pt idx="6631">
                        <c:v>31/05/2023 15:14</c:v>
                      </c:pt>
                      <c:pt idx="6632">
                        <c:v>31/05/2023 15:14</c:v>
                      </c:pt>
                      <c:pt idx="6633">
                        <c:v>31/05/2023 15:14</c:v>
                      </c:pt>
                      <c:pt idx="6634">
                        <c:v>31/05/2023 15:14</c:v>
                      </c:pt>
                      <c:pt idx="6635">
                        <c:v>31/05/2023 15:14</c:v>
                      </c:pt>
                      <c:pt idx="6636">
                        <c:v>31/05/2023 15:14</c:v>
                      </c:pt>
                      <c:pt idx="6637">
                        <c:v>31/05/2023 15:14</c:v>
                      </c:pt>
                      <c:pt idx="6638">
                        <c:v>31/05/2023 15:15</c:v>
                      </c:pt>
                      <c:pt idx="6639">
                        <c:v>31/05/2023 15:15</c:v>
                      </c:pt>
                      <c:pt idx="6640">
                        <c:v>31/05/2023 15:15</c:v>
                      </c:pt>
                      <c:pt idx="6641">
                        <c:v>31/05/2023 15:15</c:v>
                      </c:pt>
                      <c:pt idx="6642">
                        <c:v>31/05/2023 15:15</c:v>
                      </c:pt>
                      <c:pt idx="6643">
                        <c:v>31/05/2023 15:15</c:v>
                      </c:pt>
                      <c:pt idx="6644">
                        <c:v>31/05/2023 15:15</c:v>
                      </c:pt>
                      <c:pt idx="6645">
                        <c:v>31/05/2023 15:15</c:v>
                      </c:pt>
                      <c:pt idx="6646">
                        <c:v>31/05/2023 15:15</c:v>
                      </c:pt>
                      <c:pt idx="6647">
                        <c:v>31/05/2023 15:15</c:v>
                      </c:pt>
                      <c:pt idx="6648">
                        <c:v>31/05/2023 15:15</c:v>
                      </c:pt>
                      <c:pt idx="6649">
                        <c:v>31/05/2023 15:15</c:v>
                      </c:pt>
                      <c:pt idx="6650">
                        <c:v>31/05/2023 15:15</c:v>
                      </c:pt>
                      <c:pt idx="6651">
                        <c:v>31/05/2023 15:15</c:v>
                      </c:pt>
                      <c:pt idx="6652">
                        <c:v>31/05/2023 15:15</c:v>
                      </c:pt>
                      <c:pt idx="6653">
                        <c:v>31/05/2023 15:15</c:v>
                      </c:pt>
                      <c:pt idx="6654">
                        <c:v>31/05/2023 15:15</c:v>
                      </c:pt>
                      <c:pt idx="6655">
                        <c:v>31/05/2023 15:15</c:v>
                      </c:pt>
                      <c:pt idx="6656">
                        <c:v>31/05/2023 15:15</c:v>
                      </c:pt>
                      <c:pt idx="6657">
                        <c:v>31/05/2023 15:15</c:v>
                      </c:pt>
                      <c:pt idx="6658">
                        <c:v>31/05/2023 15:15</c:v>
                      </c:pt>
                      <c:pt idx="6659">
                        <c:v>31/05/2023 15:15</c:v>
                      </c:pt>
                      <c:pt idx="6660">
                        <c:v>31/05/2023 15:15</c:v>
                      </c:pt>
                      <c:pt idx="6661">
                        <c:v>31/05/2023 15:15</c:v>
                      </c:pt>
                      <c:pt idx="6662">
                        <c:v>31/05/2023 15:15</c:v>
                      </c:pt>
                      <c:pt idx="6663">
                        <c:v>31/05/2023 15:15</c:v>
                      </c:pt>
                      <c:pt idx="6664">
                        <c:v>31/05/2023 15:15</c:v>
                      </c:pt>
                      <c:pt idx="6665">
                        <c:v>31/05/2023 15:15</c:v>
                      </c:pt>
                      <c:pt idx="6666">
                        <c:v>31/05/2023 15:15</c:v>
                      </c:pt>
                      <c:pt idx="6667">
                        <c:v>31/05/2023 15:15</c:v>
                      </c:pt>
                      <c:pt idx="6668">
                        <c:v>31/05/2023 15:15</c:v>
                      </c:pt>
                      <c:pt idx="6669">
                        <c:v>31/05/2023 15:15</c:v>
                      </c:pt>
                      <c:pt idx="6670">
                        <c:v>31/05/2023 15:15</c:v>
                      </c:pt>
                      <c:pt idx="6671">
                        <c:v>31/05/2023 15:15</c:v>
                      </c:pt>
                      <c:pt idx="6672">
                        <c:v>31/05/2023 15:15</c:v>
                      </c:pt>
                      <c:pt idx="6673">
                        <c:v>31/05/2023 15:15</c:v>
                      </c:pt>
                      <c:pt idx="6674">
                        <c:v>31/05/2023 15:15</c:v>
                      </c:pt>
                      <c:pt idx="6675">
                        <c:v>31/05/2023 15:15</c:v>
                      </c:pt>
                      <c:pt idx="6676">
                        <c:v>31/05/2023 15:15</c:v>
                      </c:pt>
                      <c:pt idx="6677">
                        <c:v>31/05/2023 15:15</c:v>
                      </c:pt>
                      <c:pt idx="6678">
                        <c:v>31/05/2023 15:15</c:v>
                      </c:pt>
                      <c:pt idx="6679">
                        <c:v>31/05/2023 15:15</c:v>
                      </c:pt>
                      <c:pt idx="6680">
                        <c:v>31/05/2023 15:15</c:v>
                      </c:pt>
                      <c:pt idx="6681">
                        <c:v>31/05/2023 15:15</c:v>
                      </c:pt>
                      <c:pt idx="6682">
                        <c:v>31/05/2023 15:15</c:v>
                      </c:pt>
                      <c:pt idx="6683">
                        <c:v>31/05/2023 15:15</c:v>
                      </c:pt>
                      <c:pt idx="6684">
                        <c:v>31/05/2023 15:15</c:v>
                      </c:pt>
                      <c:pt idx="6685">
                        <c:v>31/05/2023 15:15</c:v>
                      </c:pt>
                      <c:pt idx="6686">
                        <c:v>31/05/2023 15:15</c:v>
                      </c:pt>
                      <c:pt idx="6687">
                        <c:v>31/05/2023 15:15</c:v>
                      </c:pt>
                      <c:pt idx="6688">
                        <c:v>31/05/2023 15:15</c:v>
                      </c:pt>
                      <c:pt idx="6689">
                        <c:v>31/05/2023 15:15</c:v>
                      </c:pt>
                      <c:pt idx="6690">
                        <c:v>31/05/2023 15:15</c:v>
                      </c:pt>
                      <c:pt idx="6691">
                        <c:v>31/05/2023 15:15</c:v>
                      </c:pt>
                      <c:pt idx="6692">
                        <c:v>31/05/2023 15:15</c:v>
                      </c:pt>
                      <c:pt idx="6693">
                        <c:v>31/05/2023 15:15</c:v>
                      </c:pt>
                      <c:pt idx="6694">
                        <c:v>31/05/2023 15:15</c:v>
                      </c:pt>
                      <c:pt idx="6695">
                        <c:v>31/05/2023 15:15</c:v>
                      </c:pt>
                      <c:pt idx="6696">
                        <c:v>31/05/2023 15:15</c:v>
                      </c:pt>
                      <c:pt idx="6697">
                        <c:v>31/05/2023 15:16</c:v>
                      </c:pt>
                      <c:pt idx="6698">
                        <c:v>31/05/2023 15:16</c:v>
                      </c:pt>
                      <c:pt idx="6699">
                        <c:v>31/05/2023 15:16</c:v>
                      </c:pt>
                      <c:pt idx="6700">
                        <c:v>31/05/2023 15:16</c:v>
                      </c:pt>
                      <c:pt idx="6701">
                        <c:v>31/05/2023 15:16</c:v>
                      </c:pt>
                      <c:pt idx="6702">
                        <c:v>31/05/2023 15:16</c:v>
                      </c:pt>
                      <c:pt idx="6703">
                        <c:v>31/05/2023 15:16</c:v>
                      </c:pt>
                      <c:pt idx="6704">
                        <c:v>31/05/2023 15:16</c:v>
                      </c:pt>
                      <c:pt idx="6705">
                        <c:v>31/05/2023 15:16</c:v>
                      </c:pt>
                      <c:pt idx="6706">
                        <c:v>31/05/2023 15:16</c:v>
                      </c:pt>
                      <c:pt idx="6707">
                        <c:v>31/05/2023 15:16</c:v>
                      </c:pt>
                      <c:pt idx="6708">
                        <c:v>31/05/2023 15:16</c:v>
                      </c:pt>
                      <c:pt idx="6709">
                        <c:v>31/05/2023 15:16</c:v>
                      </c:pt>
                      <c:pt idx="6710">
                        <c:v>31/05/2023 15:16</c:v>
                      </c:pt>
                      <c:pt idx="6711">
                        <c:v>31/05/2023 15:16</c:v>
                      </c:pt>
                      <c:pt idx="6712">
                        <c:v>31/05/2023 15:16</c:v>
                      </c:pt>
                      <c:pt idx="6713">
                        <c:v>31/05/2023 15:16</c:v>
                      </c:pt>
                      <c:pt idx="6714">
                        <c:v>31/05/2023 15:16</c:v>
                      </c:pt>
                      <c:pt idx="6715">
                        <c:v>31/05/2023 15:16</c:v>
                      </c:pt>
                      <c:pt idx="6716">
                        <c:v>31/05/2023 15:16</c:v>
                      </c:pt>
                      <c:pt idx="6717">
                        <c:v>31/05/2023 15:16</c:v>
                      </c:pt>
                      <c:pt idx="6718">
                        <c:v>31/05/2023 15:16</c:v>
                      </c:pt>
                      <c:pt idx="6719">
                        <c:v>31/05/2023 15:16</c:v>
                      </c:pt>
                      <c:pt idx="6720">
                        <c:v>31/05/2023 15:16</c:v>
                      </c:pt>
                      <c:pt idx="6721">
                        <c:v>31/05/2023 15:16</c:v>
                      </c:pt>
                      <c:pt idx="6722">
                        <c:v>31/05/2023 15:16</c:v>
                      </c:pt>
                      <c:pt idx="6723">
                        <c:v>31/05/2023 15:16</c:v>
                      </c:pt>
                      <c:pt idx="6724">
                        <c:v>31/05/2023 15:16</c:v>
                      </c:pt>
                      <c:pt idx="6725">
                        <c:v>31/05/2023 15:16</c:v>
                      </c:pt>
                      <c:pt idx="6726">
                        <c:v>31/05/2023 15:16</c:v>
                      </c:pt>
                      <c:pt idx="6727">
                        <c:v>31/05/2023 15:16</c:v>
                      </c:pt>
                      <c:pt idx="6728">
                        <c:v>31/05/2023 15:16</c:v>
                      </c:pt>
                      <c:pt idx="6729">
                        <c:v>31/05/2023 15:16</c:v>
                      </c:pt>
                      <c:pt idx="6730">
                        <c:v>31/05/2023 15:16</c:v>
                      </c:pt>
                      <c:pt idx="6731">
                        <c:v>31/05/2023 15:16</c:v>
                      </c:pt>
                      <c:pt idx="6732">
                        <c:v>31/05/2023 15:16</c:v>
                      </c:pt>
                      <c:pt idx="6733">
                        <c:v>31/05/2023 15:16</c:v>
                      </c:pt>
                      <c:pt idx="6734">
                        <c:v>31/05/2023 15:16</c:v>
                      </c:pt>
                      <c:pt idx="6735">
                        <c:v>31/05/2023 15:16</c:v>
                      </c:pt>
                      <c:pt idx="6736">
                        <c:v>31/05/2023 15:16</c:v>
                      </c:pt>
                      <c:pt idx="6737">
                        <c:v>31/05/2023 15:16</c:v>
                      </c:pt>
                      <c:pt idx="6738">
                        <c:v>31/05/2023 15:16</c:v>
                      </c:pt>
                      <c:pt idx="6739">
                        <c:v>31/05/2023 15:16</c:v>
                      </c:pt>
                      <c:pt idx="6740">
                        <c:v>31/05/2023 15:16</c:v>
                      </c:pt>
                      <c:pt idx="6741">
                        <c:v>31/05/2023 15:16</c:v>
                      </c:pt>
                      <c:pt idx="6742">
                        <c:v>31/05/2023 15:16</c:v>
                      </c:pt>
                      <c:pt idx="6743">
                        <c:v>31/05/2023 15:16</c:v>
                      </c:pt>
                      <c:pt idx="6744">
                        <c:v>31/05/2023 15:16</c:v>
                      </c:pt>
                      <c:pt idx="6745">
                        <c:v>31/05/2023 15:16</c:v>
                      </c:pt>
                      <c:pt idx="6746">
                        <c:v>31/05/2023 15:16</c:v>
                      </c:pt>
                      <c:pt idx="6747">
                        <c:v>31/05/2023 15:16</c:v>
                      </c:pt>
                      <c:pt idx="6748">
                        <c:v>31/05/2023 15:16</c:v>
                      </c:pt>
                      <c:pt idx="6749">
                        <c:v>31/05/2023 15:16</c:v>
                      </c:pt>
                      <c:pt idx="6750">
                        <c:v>31/05/2023 15:16</c:v>
                      </c:pt>
                      <c:pt idx="6751">
                        <c:v>31/05/2023 15:16</c:v>
                      </c:pt>
                      <c:pt idx="6752">
                        <c:v>31/05/2023 15:16</c:v>
                      </c:pt>
                      <c:pt idx="6753">
                        <c:v>31/05/2023 15:16</c:v>
                      </c:pt>
                      <c:pt idx="6754">
                        <c:v>31/05/2023 15:16</c:v>
                      </c:pt>
                      <c:pt idx="6755">
                        <c:v>31/05/2023 15:16</c:v>
                      </c:pt>
                      <c:pt idx="6756">
                        <c:v>31/05/2023 15:16</c:v>
                      </c:pt>
                      <c:pt idx="6757">
                        <c:v>31/05/2023 15:17</c:v>
                      </c:pt>
                      <c:pt idx="6758">
                        <c:v>31/05/2023 15:17</c:v>
                      </c:pt>
                      <c:pt idx="6759">
                        <c:v>31/05/2023 15:17</c:v>
                      </c:pt>
                      <c:pt idx="6760">
                        <c:v>31/05/2023 15:17</c:v>
                      </c:pt>
                      <c:pt idx="6761">
                        <c:v>31/05/2023 15:17</c:v>
                      </c:pt>
                      <c:pt idx="6762">
                        <c:v>31/05/2023 15:17</c:v>
                      </c:pt>
                      <c:pt idx="6763">
                        <c:v>31/05/2023 15:17</c:v>
                      </c:pt>
                      <c:pt idx="6764">
                        <c:v>31/05/2023 15:17</c:v>
                      </c:pt>
                      <c:pt idx="6765">
                        <c:v>31/05/2023 15:17</c:v>
                      </c:pt>
                      <c:pt idx="6766">
                        <c:v>31/05/2023 15:17</c:v>
                      </c:pt>
                      <c:pt idx="6767">
                        <c:v>31/05/2023 15:17</c:v>
                      </c:pt>
                      <c:pt idx="6768">
                        <c:v>31/05/2023 15:17</c:v>
                      </c:pt>
                      <c:pt idx="6769">
                        <c:v>31/05/2023 15:17</c:v>
                      </c:pt>
                      <c:pt idx="6770">
                        <c:v>31/05/2023 15:17</c:v>
                      </c:pt>
                      <c:pt idx="6771">
                        <c:v>31/05/2023 15:17</c:v>
                      </c:pt>
                      <c:pt idx="6772">
                        <c:v>31/05/2023 15:17</c:v>
                      </c:pt>
                      <c:pt idx="6773">
                        <c:v>31/05/2023 15:17</c:v>
                      </c:pt>
                      <c:pt idx="6774">
                        <c:v>31/05/2023 15:17</c:v>
                      </c:pt>
                      <c:pt idx="6775">
                        <c:v>31/05/2023 15:17</c:v>
                      </c:pt>
                      <c:pt idx="6776">
                        <c:v>31/05/2023 15:17</c:v>
                      </c:pt>
                      <c:pt idx="6777">
                        <c:v>31/05/2023 15:17</c:v>
                      </c:pt>
                      <c:pt idx="6778">
                        <c:v>31/05/2023 15:17</c:v>
                      </c:pt>
                      <c:pt idx="6779">
                        <c:v>31/05/2023 15:17</c:v>
                      </c:pt>
                      <c:pt idx="6780">
                        <c:v>31/05/2023 15:17</c:v>
                      </c:pt>
                      <c:pt idx="6781">
                        <c:v>31/05/2023 15:17</c:v>
                      </c:pt>
                      <c:pt idx="6782">
                        <c:v>31/05/2023 15:17</c:v>
                      </c:pt>
                      <c:pt idx="6783">
                        <c:v>31/05/2023 15:17</c:v>
                      </c:pt>
                      <c:pt idx="6784">
                        <c:v>31/05/2023 15:17</c:v>
                      </c:pt>
                      <c:pt idx="6785">
                        <c:v>31/05/2023 15:17</c:v>
                      </c:pt>
                      <c:pt idx="6786">
                        <c:v>31/05/2023 15:17</c:v>
                      </c:pt>
                      <c:pt idx="6787">
                        <c:v>31/05/2023 15:17</c:v>
                      </c:pt>
                      <c:pt idx="6788">
                        <c:v>31/05/2023 15:17</c:v>
                      </c:pt>
                      <c:pt idx="6789">
                        <c:v>31/05/2023 15:17</c:v>
                      </c:pt>
                      <c:pt idx="6790">
                        <c:v>31/05/2023 15:17</c:v>
                      </c:pt>
                      <c:pt idx="6791">
                        <c:v>31/05/2023 15:17</c:v>
                      </c:pt>
                      <c:pt idx="6792">
                        <c:v>31/05/2023 15:17</c:v>
                      </c:pt>
                      <c:pt idx="6793">
                        <c:v>31/05/2023 15:17</c:v>
                      </c:pt>
                      <c:pt idx="6794">
                        <c:v>31/05/2023 15:17</c:v>
                      </c:pt>
                      <c:pt idx="6795">
                        <c:v>31/05/2023 15:17</c:v>
                      </c:pt>
                      <c:pt idx="6796">
                        <c:v>31/05/2023 15:17</c:v>
                      </c:pt>
                      <c:pt idx="6797">
                        <c:v>31/05/2023 15:17</c:v>
                      </c:pt>
                      <c:pt idx="6798">
                        <c:v>31/05/2023 15:17</c:v>
                      </c:pt>
                      <c:pt idx="6799">
                        <c:v>31/05/2023 15:17</c:v>
                      </c:pt>
                      <c:pt idx="6800">
                        <c:v>31/05/2023 15:17</c:v>
                      </c:pt>
                      <c:pt idx="6801">
                        <c:v>31/05/2023 15:17</c:v>
                      </c:pt>
                      <c:pt idx="6802">
                        <c:v>31/05/2023 15:17</c:v>
                      </c:pt>
                      <c:pt idx="6803">
                        <c:v>31/05/2023 15:17</c:v>
                      </c:pt>
                      <c:pt idx="6804">
                        <c:v>31/05/2023 15:17</c:v>
                      </c:pt>
                      <c:pt idx="6805">
                        <c:v>31/05/2023 15:17</c:v>
                      </c:pt>
                      <c:pt idx="6806">
                        <c:v>31/05/2023 15:17</c:v>
                      </c:pt>
                      <c:pt idx="6807">
                        <c:v>31/05/2023 15:17</c:v>
                      </c:pt>
                      <c:pt idx="6808">
                        <c:v>31/05/2023 15:17</c:v>
                      </c:pt>
                      <c:pt idx="6809">
                        <c:v>31/05/2023 15:17</c:v>
                      </c:pt>
                      <c:pt idx="6810">
                        <c:v>31/05/2023 15:17</c:v>
                      </c:pt>
                      <c:pt idx="6811">
                        <c:v>31/05/2023 15:17</c:v>
                      </c:pt>
                      <c:pt idx="6812">
                        <c:v>31/05/2023 15:17</c:v>
                      </c:pt>
                      <c:pt idx="6813">
                        <c:v>31/05/2023 15:17</c:v>
                      </c:pt>
                      <c:pt idx="6814">
                        <c:v>31/05/2023 15:17</c:v>
                      </c:pt>
                      <c:pt idx="6815">
                        <c:v>31/05/2023 15:17</c:v>
                      </c:pt>
                      <c:pt idx="6816">
                        <c:v>31/05/2023 15:18</c:v>
                      </c:pt>
                      <c:pt idx="6817">
                        <c:v>31/05/2023 15:18</c:v>
                      </c:pt>
                      <c:pt idx="6818">
                        <c:v>31/05/2023 15:18</c:v>
                      </c:pt>
                      <c:pt idx="6819">
                        <c:v>31/05/2023 15:18</c:v>
                      </c:pt>
                      <c:pt idx="6820">
                        <c:v>31/05/2023 15:18</c:v>
                      </c:pt>
                      <c:pt idx="6821">
                        <c:v>31/05/2023 15:18</c:v>
                      </c:pt>
                      <c:pt idx="6822">
                        <c:v>31/05/2023 15:18</c:v>
                      </c:pt>
                      <c:pt idx="6823">
                        <c:v>31/05/2023 15:18</c:v>
                      </c:pt>
                      <c:pt idx="6824">
                        <c:v>31/05/2023 15:18</c:v>
                      </c:pt>
                      <c:pt idx="6825">
                        <c:v>31/05/2023 15:18</c:v>
                      </c:pt>
                      <c:pt idx="6826">
                        <c:v>31/05/2023 15:18</c:v>
                      </c:pt>
                      <c:pt idx="6827">
                        <c:v>31/05/2023 15:18</c:v>
                      </c:pt>
                      <c:pt idx="6828">
                        <c:v>31/05/2023 15:18</c:v>
                      </c:pt>
                      <c:pt idx="6829">
                        <c:v>31/05/2023 15:18</c:v>
                      </c:pt>
                      <c:pt idx="6830">
                        <c:v>31/05/2023 15:18</c:v>
                      </c:pt>
                      <c:pt idx="6831">
                        <c:v>31/05/2023 15:18</c:v>
                      </c:pt>
                      <c:pt idx="6832">
                        <c:v>31/05/2023 15:18</c:v>
                      </c:pt>
                      <c:pt idx="6833">
                        <c:v>31/05/2023 15:18</c:v>
                      </c:pt>
                      <c:pt idx="6834">
                        <c:v>31/05/2023 15:18</c:v>
                      </c:pt>
                      <c:pt idx="6835">
                        <c:v>31/05/2023 15:18</c:v>
                      </c:pt>
                      <c:pt idx="6836">
                        <c:v>31/05/2023 15:18</c:v>
                      </c:pt>
                      <c:pt idx="6837">
                        <c:v>31/05/2023 15:18</c:v>
                      </c:pt>
                      <c:pt idx="6838">
                        <c:v>31/05/2023 15:18</c:v>
                      </c:pt>
                      <c:pt idx="6839">
                        <c:v>31/05/2023 15:18</c:v>
                      </c:pt>
                      <c:pt idx="6840">
                        <c:v>31/05/2023 15:18</c:v>
                      </c:pt>
                      <c:pt idx="6841">
                        <c:v>31/05/2023 15:18</c:v>
                      </c:pt>
                      <c:pt idx="6842">
                        <c:v>31/05/2023 15:18</c:v>
                      </c:pt>
                      <c:pt idx="6843">
                        <c:v>31/05/2023 15:18</c:v>
                      </c:pt>
                      <c:pt idx="6844">
                        <c:v>31/05/2023 15:18</c:v>
                      </c:pt>
                      <c:pt idx="6845">
                        <c:v>31/05/2023 15:18</c:v>
                      </c:pt>
                      <c:pt idx="6846">
                        <c:v>31/05/2023 15:18</c:v>
                      </c:pt>
                      <c:pt idx="6847">
                        <c:v>31/05/2023 15:18</c:v>
                      </c:pt>
                      <c:pt idx="6848">
                        <c:v>31/05/2023 15:18</c:v>
                      </c:pt>
                      <c:pt idx="6849">
                        <c:v>31/05/2023 15:18</c:v>
                      </c:pt>
                      <c:pt idx="6850">
                        <c:v>31/05/2023 15:18</c:v>
                      </c:pt>
                      <c:pt idx="6851">
                        <c:v>31/05/2023 15:18</c:v>
                      </c:pt>
                      <c:pt idx="6852">
                        <c:v>31/05/2023 15:18</c:v>
                      </c:pt>
                      <c:pt idx="6853">
                        <c:v>31/05/2023 15:18</c:v>
                      </c:pt>
                      <c:pt idx="6854">
                        <c:v>31/05/2023 15:18</c:v>
                      </c:pt>
                      <c:pt idx="6855">
                        <c:v>31/05/2023 15:18</c:v>
                      </c:pt>
                      <c:pt idx="6856">
                        <c:v>31/05/2023 15:18</c:v>
                      </c:pt>
                      <c:pt idx="6857">
                        <c:v>31/05/2023 15:18</c:v>
                      </c:pt>
                      <c:pt idx="6858">
                        <c:v>31/05/2023 15:18</c:v>
                      </c:pt>
                      <c:pt idx="6859">
                        <c:v>31/05/2023 15:18</c:v>
                      </c:pt>
                      <c:pt idx="6860">
                        <c:v>31/05/2023 15:18</c:v>
                      </c:pt>
                      <c:pt idx="6861">
                        <c:v>31/05/2023 15:18</c:v>
                      </c:pt>
                      <c:pt idx="6862">
                        <c:v>31/05/2023 15:18</c:v>
                      </c:pt>
                      <c:pt idx="6863">
                        <c:v>31/05/2023 15:18</c:v>
                      </c:pt>
                      <c:pt idx="6864">
                        <c:v>31/05/2023 15:18</c:v>
                      </c:pt>
                      <c:pt idx="6865">
                        <c:v>31/05/2023 15:18</c:v>
                      </c:pt>
                      <c:pt idx="6866">
                        <c:v>31/05/2023 15:18</c:v>
                      </c:pt>
                      <c:pt idx="6867">
                        <c:v>31/05/2023 15:18</c:v>
                      </c:pt>
                      <c:pt idx="6868">
                        <c:v>31/05/2023 15:18</c:v>
                      </c:pt>
                      <c:pt idx="6869">
                        <c:v>31/05/2023 15:18</c:v>
                      </c:pt>
                      <c:pt idx="6870">
                        <c:v>31/05/2023 15:18</c:v>
                      </c:pt>
                      <c:pt idx="6871">
                        <c:v>31/05/2023 15:18</c:v>
                      </c:pt>
                      <c:pt idx="6872">
                        <c:v>31/05/2023 15:18</c:v>
                      </c:pt>
                      <c:pt idx="6873">
                        <c:v>31/05/2023 15:18</c:v>
                      </c:pt>
                      <c:pt idx="6874">
                        <c:v>31/05/2023 15:18</c:v>
                      </c:pt>
                      <c:pt idx="6875">
                        <c:v>31/05/2023 15:18</c:v>
                      </c:pt>
                      <c:pt idx="6876">
                        <c:v>31/05/2023 15:19</c:v>
                      </c:pt>
                      <c:pt idx="6877">
                        <c:v>31/05/2023 15:19</c:v>
                      </c:pt>
                      <c:pt idx="6878">
                        <c:v>31/05/2023 15:19</c:v>
                      </c:pt>
                      <c:pt idx="6879">
                        <c:v>31/05/2023 15:19</c:v>
                      </c:pt>
                      <c:pt idx="6880">
                        <c:v>31/05/2023 15:19</c:v>
                      </c:pt>
                      <c:pt idx="6881">
                        <c:v>31/05/2023 15:19</c:v>
                      </c:pt>
                      <c:pt idx="6882">
                        <c:v>31/05/2023 15:19</c:v>
                      </c:pt>
                      <c:pt idx="6883">
                        <c:v>31/05/2023 15:19</c:v>
                      </c:pt>
                      <c:pt idx="6884">
                        <c:v>31/05/2023 15:19</c:v>
                      </c:pt>
                      <c:pt idx="6885">
                        <c:v>31/05/2023 15:19</c:v>
                      </c:pt>
                      <c:pt idx="6886">
                        <c:v>31/05/2023 15:19</c:v>
                      </c:pt>
                      <c:pt idx="6887">
                        <c:v>31/05/2023 15:19</c:v>
                      </c:pt>
                      <c:pt idx="6888">
                        <c:v>31/05/2023 15:19</c:v>
                      </c:pt>
                      <c:pt idx="6889">
                        <c:v>31/05/2023 15:19</c:v>
                      </c:pt>
                      <c:pt idx="6890">
                        <c:v>31/05/2023 15:19</c:v>
                      </c:pt>
                      <c:pt idx="6891">
                        <c:v>31/05/2023 15:19</c:v>
                      </c:pt>
                      <c:pt idx="6892">
                        <c:v>31/05/2023 15:19</c:v>
                      </c:pt>
                      <c:pt idx="6893">
                        <c:v>31/05/2023 15:19</c:v>
                      </c:pt>
                      <c:pt idx="6894">
                        <c:v>31/05/2023 15:19</c:v>
                      </c:pt>
                      <c:pt idx="6895">
                        <c:v>31/05/2023 15:19</c:v>
                      </c:pt>
                      <c:pt idx="6896">
                        <c:v>31/05/2023 15:19</c:v>
                      </c:pt>
                      <c:pt idx="6897">
                        <c:v>31/05/2023 15:19</c:v>
                      </c:pt>
                      <c:pt idx="6898">
                        <c:v>31/05/2023 15:19</c:v>
                      </c:pt>
                      <c:pt idx="6899">
                        <c:v>31/05/2023 15:19</c:v>
                      </c:pt>
                      <c:pt idx="6900">
                        <c:v>31/05/2023 15:19</c:v>
                      </c:pt>
                      <c:pt idx="6901">
                        <c:v>31/05/2023 15:19</c:v>
                      </c:pt>
                      <c:pt idx="6902">
                        <c:v>31/05/2023 15:19</c:v>
                      </c:pt>
                      <c:pt idx="6903">
                        <c:v>31/05/2023 15:19</c:v>
                      </c:pt>
                      <c:pt idx="6904">
                        <c:v>31/05/2023 15:19</c:v>
                      </c:pt>
                      <c:pt idx="6905">
                        <c:v>31/05/2023 15:19</c:v>
                      </c:pt>
                      <c:pt idx="6906">
                        <c:v>31/05/2023 15:19</c:v>
                      </c:pt>
                      <c:pt idx="6907">
                        <c:v>31/05/2023 15:19</c:v>
                      </c:pt>
                      <c:pt idx="6908">
                        <c:v>31/05/2023 15:19</c:v>
                      </c:pt>
                      <c:pt idx="6909">
                        <c:v>31/05/2023 15:19</c:v>
                      </c:pt>
                      <c:pt idx="6910">
                        <c:v>31/05/2023 15:19</c:v>
                      </c:pt>
                      <c:pt idx="6911">
                        <c:v>31/05/2023 15:19</c:v>
                      </c:pt>
                      <c:pt idx="6912">
                        <c:v>31/05/2023 15:19</c:v>
                      </c:pt>
                      <c:pt idx="6913">
                        <c:v>31/05/2023 15:19</c:v>
                      </c:pt>
                      <c:pt idx="6914">
                        <c:v>31/05/2023 15:19</c:v>
                      </c:pt>
                      <c:pt idx="6915">
                        <c:v>31/05/2023 15:19</c:v>
                      </c:pt>
                      <c:pt idx="6916">
                        <c:v>31/05/2023 15:19</c:v>
                      </c:pt>
                      <c:pt idx="6917">
                        <c:v>31/05/2023 15:19</c:v>
                      </c:pt>
                      <c:pt idx="6918">
                        <c:v>31/05/2023 15:19</c:v>
                      </c:pt>
                      <c:pt idx="6919">
                        <c:v>31/05/2023 15:19</c:v>
                      </c:pt>
                      <c:pt idx="6920">
                        <c:v>31/05/2023 15:19</c:v>
                      </c:pt>
                      <c:pt idx="6921">
                        <c:v>31/05/2023 15:19</c:v>
                      </c:pt>
                      <c:pt idx="6922">
                        <c:v>31/05/2023 15:19</c:v>
                      </c:pt>
                      <c:pt idx="6923">
                        <c:v>31/05/2023 15:19</c:v>
                      </c:pt>
                      <c:pt idx="6924">
                        <c:v>31/05/2023 15:19</c:v>
                      </c:pt>
                      <c:pt idx="6925">
                        <c:v>31/05/2023 15:19</c:v>
                      </c:pt>
                      <c:pt idx="6926">
                        <c:v>31/05/2023 15:19</c:v>
                      </c:pt>
                      <c:pt idx="6927">
                        <c:v>31/05/2023 15:19</c:v>
                      </c:pt>
                      <c:pt idx="6928">
                        <c:v>31/05/2023 15:19</c:v>
                      </c:pt>
                      <c:pt idx="6929">
                        <c:v>31/05/2023 15:19</c:v>
                      </c:pt>
                      <c:pt idx="6930">
                        <c:v>31/05/2023 15:19</c:v>
                      </c:pt>
                      <c:pt idx="6931">
                        <c:v>31/05/2023 15:19</c:v>
                      </c:pt>
                      <c:pt idx="6932">
                        <c:v>31/05/2023 15:19</c:v>
                      </c:pt>
                      <c:pt idx="6933">
                        <c:v>31/05/2023 15:19</c:v>
                      </c:pt>
                      <c:pt idx="6934">
                        <c:v>31/05/2023 15:19</c:v>
                      </c:pt>
                      <c:pt idx="6935">
                        <c:v>31/05/2023 15:19</c:v>
                      </c:pt>
                      <c:pt idx="6936">
                        <c:v>31/05/2023 15:20</c:v>
                      </c:pt>
                      <c:pt idx="6937">
                        <c:v>31/05/2023 15:20</c:v>
                      </c:pt>
                      <c:pt idx="6938">
                        <c:v>31/05/2023 15:20</c:v>
                      </c:pt>
                      <c:pt idx="6939">
                        <c:v>31/05/2023 15:20</c:v>
                      </c:pt>
                      <c:pt idx="6940">
                        <c:v>31/05/2023 15:20</c:v>
                      </c:pt>
                      <c:pt idx="6941">
                        <c:v>31/05/2023 15:20</c:v>
                      </c:pt>
                      <c:pt idx="6942">
                        <c:v>31/05/2023 15:20</c:v>
                      </c:pt>
                      <c:pt idx="6943">
                        <c:v>31/05/2023 15:20</c:v>
                      </c:pt>
                      <c:pt idx="6944">
                        <c:v>31/05/2023 15:20</c:v>
                      </c:pt>
                      <c:pt idx="6945">
                        <c:v>31/05/2023 15:20</c:v>
                      </c:pt>
                      <c:pt idx="6946">
                        <c:v>31/05/2023 15:20</c:v>
                      </c:pt>
                      <c:pt idx="6947">
                        <c:v>31/05/2023 15:20</c:v>
                      </c:pt>
                      <c:pt idx="6948">
                        <c:v>31/05/2023 15:20</c:v>
                      </c:pt>
                      <c:pt idx="6949">
                        <c:v>31/05/2023 15:20</c:v>
                      </c:pt>
                      <c:pt idx="6950">
                        <c:v>31/05/2023 15:20</c:v>
                      </c:pt>
                      <c:pt idx="6951">
                        <c:v>31/05/2023 15:20</c:v>
                      </c:pt>
                      <c:pt idx="6952">
                        <c:v>31/05/2023 15:20</c:v>
                      </c:pt>
                      <c:pt idx="6953">
                        <c:v>31/05/2023 15:20</c:v>
                      </c:pt>
                      <c:pt idx="6954">
                        <c:v>31/05/2023 15:20</c:v>
                      </c:pt>
                      <c:pt idx="6955">
                        <c:v>31/05/2023 15:20</c:v>
                      </c:pt>
                      <c:pt idx="6956">
                        <c:v>31/05/2023 15:20</c:v>
                      </c:pt>
                      <c:pt idx="6957">
                        <c:v>31/05/2023 15:20</c:v>
                      </c:pt>
                      <c:pt idx="6958">
                        <c:v>31/05/2023 15:20</c:v>
                      </c:pt>
                      <c:pt idx="6959">
                        <c:v>31/05/2023 15:20</c:v>
                      </c:pt>
                      <c:pt idx="6960">
                        <c:v>31/05/2023 15:20</c:v>
                      </c:pt>
                      <c:pt idx="6961">
                        <c:v>31/05/2023 15:20</c:v>
                      </c:pt>
                      <c:pt idx="6962">
                        <c:v>31/05/2023 15:20</c:v>
                      </c:pt>
                      <c:pt idx="6963">
                        <c:v>31/05/2023 15:20</c:v>
                      </c:pt>
                      <c:pt idx="6964">
                        <c:v>31/05/2023 15:20</c:v>
                      </c:pt>
                      <c:pt idx="6965">
                        <c:v>31/05/2023 15:20</c:v>
                      </c:pt>
                      <c:pt idx="6966">
                        <c:v>31/05/2023 15:20</c:v>
                      </c:pt>
                      <c:pt idx="6967">
                        <c:v>31/05/2023 15:20</c:v>
                      </c:pt>
                      <c:pt idx="6968">
                        <c:v>31/05/2023 15:20</c:v>
                      </c:pt>
                      <c:pt idx="6969">
                        <c:v>31/05/2023 15:20</c:v>
                      </c:pt>
                      <c:pt idx="6970">
                        <c:v>31/05/2023 15:20</c:v>
                      </c:pt>
                      <c:pt idx="6971">
                        <c:v>31/05/2023 15:20</c:v>
                      </c:pt>
                      <c:pt idx="6972">
                        <c:v>31/05/2023 15:20</c:v>
                      </c:pt>
                      <c:pt idx="6973">
                        <c:v>31/05/2023 15:20</c:v>
                      </c:pt>
                      <c:pt idx="6974">
                        <c:v>31/05/2023 15:20</c:v>
                      </c:pt>
                      <c:pt idx="6975">
                        <c:v>31/05/2023 15:20</c:v>
                      </c:pt>
                      <c:pt idx="6976">
                        <c:v>31/05/2023 15:20</c:v>
                      </c:pt>
                      <c:pt idx="6977">
                        <c:v>31/05/2023 15:20</c:v>
                      </c:pt>
                      <c:pt idx="6978">
                        <c:v>31/05/2023 15:20</c:v>
                      </c:pt>
                      <c:pt idx="6979">
                        <c:v>31/05/2023 15:20</c:v>
                      </c:pt>
                      <c:pt idx="6980">
                        <c:v>31/05/2023 15:20</c:v>
                      </c:pt>
                      <c:pt idx="6981">
                        <c:v>31/05/2023 15:20</c:v>
                      </c:pt>
                      <c:pt idx="6982">
                        <c:v>31/05/2023 15:20</c:v>
                      </c:pt>
                      <c:pt idx="6983">
                        <c:v>31/05/2023 15:20</c:v>
                      </c:pt>
                      <c:pt idx="6984">
                        <c:v>31/05/2023 15:20</c:v>
                      </c:pt>
                      <c:pt idx="6985">
                        <c:v>31/05/2023 15:20</c:v>
                      </c:pt>
                      <c:pt idx="6986">
                        <c:v>31/05/2023 15:20</c:v>
                      </c:pt>
                      <c:pt idx="6987">
                        <c:v>31/05/2023 15:20</c:v>
                      </c:pt>
                      <c:pt idx="6988">
                        <c:v>31/05/2023 15:20</c:v>
                      </c:pt>
                      <c:pt idx="6989">
                        <c:v>31/05/2023 15:20</c:v>
                      </c:pt>
                      <c:pt idx="6990">
                        <c:v>31/05/2023 15:20</c:v>
                      </c:pt>
                      <c:pt idx="6991">
                        <c:v>31/05/2023 15:20</c:v>
                      </c:pt>
                      <c:pt idx="6992">
                        <c:v>31/05/2023 15:20</c:v>
                      </c:pt>
                      <c:pt idx="6993">
                        <c:v>31/05/2023 15:20</c:v>
                      </c:pt>
                      <c:pt idx="6994">
                        <c:v>31/05/2023 15:20</c:v>
                      </c:pt>
                      <c:pt idx="6995">
                        <c:v>31/05/2023 15:21</c:v>
                      </c:pt>
                      <c:pt idx="6996">
                        <c:v>31/05/2023 15:21</c:v>
                      </c:pt>
                      <c:pt idx="6997">
                        <c:v>31/05/2023 15:21</c:v>
                      </c:pt>
                      <c:pt idx="6998">
                        <c:v>31/05/2023 15:21</c:v>
                      </c:pt>
                      <c:pt idx="6999">
                        <c:v>31/05/2023 15:21</c:v>
                      </c:pt>
                      <c:pt idx="7000">
                        <c:v>31/05/2023 15:21</c:v>
                      </c:pt>
                      <c:pt idx="7001">
                        <c:v>31/05/2023 15:21</c:v>
                      </c:pt>
                      <c:pt idx="7002">
                        <c:v>31/05/2023 15:21</c:v>
                      </c:pt>
                      <c:pt idx="7003">
                        <c:v>31/05/2023 15:21</c:v>
                      </c:pt>
                      <c:pt idx="7004">
                        <c:v>31/05/2023 15:21</c:v>
                      </c:pt>
                      <c:pt idx="7005">
                        <c:v>31/05/2023 15:21</c:v>
                      </c:pt>
                      <c:pt idx="7006">
                        <c:v>31/05/2023 15:21</c:v>
                      </c:pt>
                      <c:pt idx="7007">
                        <c:v>31/05/2023 15:21</c:v>
                      </c:pt>
                      <c:pt idx="7008">
                        <c:v>31/05/2023 15:21</c:v>
                      </c:pt>
                      <c:pt idx="7009">
                        <c:v>31/05/2023 15:21</c:v>
                      </c:pt>
                      <c:pt idx="7010">
                        <c:v>31/05/2023 15:21</c:v>
                      </c:pt>
                      <c:pt idx="7011">
                        <c:v>31/05/2023 15:21</c:v>
                      </c:pt>
                      <c:pt idx="7012">
                        <c:v>31/05/2023 15:21</c:v>
                      </c:pt>
                      <c:pt idx="7013">
                        <c:v>31/05/2023 15:21</c:v>
                      </c:pt>
                      <c:pt idx="7014">
                        <c:v>31/05/2023 15:21</c:v>
                      </c:pt>
                      <c:pt idx="7015">
                        <c:v>31/05/2023 15:21</c:v>
                      </c:pt>
                      <c:pt idx="7016">
                        <c:v>31/05/2023 15:21</c:v>
                      </c:pt>
                      <c:pt idx="7017">
                        <c:v>31/05/2023 15:21</c:v>
                      </c:pt>
                      <c:pt idx="7018">
                        <c:v>31/05/2023 15:21</c:v>
                      </c:pt>
                      <c:pt idx="7019">
                        <c:v>31/05/2023 15:21</c:v>
                      </c:pt>
                      <c:pt idx="7020">
                        <c:v>31/05/2023 15:21</c:v>
                      </c:pt>
                      <c:pt idx="7021">
                        <c:v>31/05/2023 15:21</c:v>
                      </c:pt>
                      <c:pt idx="7022">
                        <c:v>31/05/2023 15:21</c:v>
                      </c:pt>
                      <c:pt idx="7023">
                        <c:v>31/05/2023 15:21</c:v>
                      </c:pt>
                      <c:pt idx="7024">
                        <c:v>31/05/2023 15:21</c:v>
                      </c:pt>
                      <c:pt idx="7025">
                        <c:v>31/05/2023 15:21</c:v>
                      </c:pt>
                      <c:pt idx="7026">
                        <c:v>31/05/2023 15:21</c:v>
                      </c:pt>
                      <c:pt idx="7027">
                        <c:v>31/05/2023 15:21</c:v>
                      </c:pt>
                      <c:pt idx="7028">
                        <c:v>31/05/2023 15:21</c:v>
                      </c:pt>
                      <c:pt idx="7029">
                        <c:v>31/05/2023 15:21</c:v>
                      </c:pt>
                      <c:pt idx="7030">
                        <c:v>31/05/2023 15:21</c:v>
                      </c:pt>
                      <c:pt idx="7031">
                        <c:v>31/05/2023 15:21</c:v>
                      </c:pt>
                      <c:pt idx="7032">
                        <c:v>31/05/2023 15:21</c:v>
                      </c:pt>
                      <c:pt idx="7033">
                        <c:v>31/05/2023 15:21</c:v>
                      </c:pt>
                      <c:pt idx="7034">
                        <c:v>31/05/2023 15:21</c:v>
                      </c:pt>
                      <c:pt idx="7035">
                        <c:v>31/05/2023 15:21</c:v>
                      </c:pt>
                      <c:pt idx="7036">
                        <c:v>31/05/2023 15:21</c:v>
                      </c:pt>
                      <c:pt idx="7037">
                        <c:v>31/05/2023 15:21</c:v>
                      </c:pt>
                      <c:pt idx="7038">
                        <c:v>31/05/2023 15:21</c:v>
                      </c:pt>
                      <c:pt idx="7039">
                        <c:v>31/05/2023 15:21</c:v>
                      </c:pt>
                      <c:pt idx="7040">
                        <c:v>31/05/2023 15:21</c:v>
                      </c:pt>
                      <c:pt idx="7041">
                        <c:v>31/05/2023 15:21</c:v>
                      </c:pt>
                      <c:pt idx="7042">
                        <c:v>31/05/2023 15:21</c:v>
                      </c:pt>
                      <c:pt idx="7043">
                        <c:v>31/05/2023 15:21</c:v>
                      </c:pt>
                      <c:pt idx="7044">
                        <c:v>31/05/2023 15:21</c:v>
                      </c:pt>
                      <c:pt idx="7045">
                        <c:v>31/05/2023 15:21</c:v>
                      </c:pt>
                      <c:pt idx="7046">
                        <c:v>31/05/2023 15:21</c:v>
                      </c:pt>
                      <c:pt idx="7047">
                        <c:v>31/05/2023 15:21</c:v>
                      </c:pt>
                      <c:pt idx="7048">
                        <c:v>31/05/2023 15:21</c:v>
                      </c:pt>
                      <c:pt idx="7049">
                        <c:v>31/05/2023 15:21</c:v>
                      </c:pt>
                      <c:pt idx="7050">
                        <c:v>31/05/2023 15:21</c:v>
                      </c:pt>
                      <c:pt idx="7051">
                        <c:v>31/05/2023 15:21</c:v>
                      </c:pt>
                      <c:pt idx="7052">
                        <c:v>31/05/2023 15:21</c:v>
                      </c:pt>
                      <c:pt idx="7053">
                        <c:v>31/05/2023 15:21</c:v>
                      </c:pt>
                      <c:pt idx="7054">
                        <c:v>31/05/2023 15:21</c:v>
                      </c:pt>
                      <c:pt idx="7055">
                        <c:v>31/05/2023 15:22</c:v>
                      </c:pt>
                      <c:pt idx="7056">
                        <c:v>31/05/2023 15:22</c:v>
                      </c:pt>
                      <c:pt idx="7057">
                        <c:v>31/05/2023 15:22</c:v>
                      </c:pt>
                      <c:pt idx="7058">
                        <c:v>31/05/2023 15:22</c:v>
                      </c:pt>
                      <c:pt idx="7059">
                        <c:v>31/05/2023 15:22</c:v>
                      </c:pt>
                      <c:pt idx="7060">
                        <c:v>31/05/2023 15:22</c:v>
                      </c:pt>
                      <c:pt idx="7061">
                        <c:v>31/05/2023 15:22</c:v>
                      </c:pt>
                      <c:pt idx="7062">
                        <c:v>31/05/2023 15:22</c:v>
                      </c:pt>
                      <c:pt idx="7063">
                        <c:v>31/05/2023 15:22</c:v>
                      </c:pt>
                      <c:pt idx="7064">
                        <c:v>31/05/2023 15:22</c:v>
                      </c:pt>
                      <c:pt idx="7065">
                        <c:v>31/05/2023 15:22</c:v>
                      </c:pt>
                      <c:pt idx="7066">
                        <c:v>31/05/2023 15:22</c:v>
                      </c:pt>
                      <c:pt idx="7067">
                        <c:v>31/05/2023 15:22</c:v>
                      </c:pt>
                      <c:pt idx="7068">
                        <c:v>31/05/2023 15:22</c:v>
                      </c:pt>
                      <c:pt idx="7069">
                        <c:v>31/05/2023 15:22</c:v>
                      </c:pt>
                      <c:pt idx="7070">
                        <c:v>31/05/2023 15:22</c:v>
                      </c:pt>
                      <c:pt idx="7071">
                        <c:v>31/05/2023 15:22</c:v>
                      </c:pt>
                      <c:pt idx="7072">
                        <c:v>31/05/2023 15:22</c:v>
                      </c:pt>
                      <c:pt idx="7073">
                        <c:v>31/05/2023 15:22</c:v>
                      </c:pt>
                      <c:pt idx="7074">
                        <c:v>31/05/2023 15:22</c:v>
                      </c:pt>
                      <c:pt idx="7075">
                        <c:v>31/05/2023 15:22</c:v>
                      </c:pt>
                      <c:pt idx="7076">
                        <c:v>31/05/2023 15:22</c:v>
                      </c:pt>
                      <c:pt idx="7077">
                        <c:v>31/05/2023 15:22</c:v>
                      </c:pt>
                      <c:pt idx="7078">
                        <c:v>31/05/2023 15:22</c:v>
                      </c:pt>
                      <c:pt idx="7079">
                        <c:v>31/05/2023 15:22</c:v>
                      </c:pt>
                      <c:pt idx="7080">
                        <c:v>31/05/2023 15:22</c:v>
                      </c:pt>
                      <c:pt idx="7081">
                        <c:v>31/05/2023 15:22</c:v>
                      </c:pt>
                      <c:pt idx="7082">
                        <c:v>31/05/2023 15:22</c:v>
                      </c:pt>
                      <c:pt idx="7083">
                        <c:v>31/05/2023 15:22</c:v>
                      </c:pt>
                      <c:pt idx="7084">
                        <c:v>31/05/2023 15:22</c:v>
                      </c:pt>
                      <c:pt idx="7085">
                        <c:v>31/05/2023 15:22</c:v>
                      </c:pt>
                      <c:pt idx="7086">
                        <c:v>31/05/2023 15:22</c:v>
                      </c:pt>
                      <c:pt idx="7087">
                        <c:v>31/05/2023 15:22</c:v>
                      </c:pt>
                      <c:pt idx="7088">
                        <c:v>31/05/2023 15:22</c:v>
                      </c:pt>
                      <c:pt idx="7089">
                        <c:v>31/05/2023 15:22</c:v>
                      </c:pt>
                      <c:pt idx="7090">
                        <c:v>31/05/2023 15:22</c:v>
                      </c:pt>
                      <c:pt idx="7091">
                        <c:v>31/05/2023 15:22</c:v>
                      </c:pt>
                      <c:pt idx="7092">
                        <c:v>31/05/2023 15:22</c:v>
                      </c:pt>
                      <c:pt idx="7093">
                        <c:v>31/05/2023 15:22</c:v>
                      </c:pt>
                      <c:pt idx="7094">
                        <c:v>31/05/2023 15:22</c:v>
                      </c:pt>
                      <c:pt idx="7095">
                        <c:v>31/05/2023 15:22</c:v>
                      </c:pt>
                      <c:pt idx="7096">
                        <c:v>31/05/2023 15:22</c:v>
                      </c:pt>
                      <c:pt idx="7097">
                        <c:v>31/05/2023 15:22</c:v>
                      </c:pt>
                      <c:pt idx="7098">
                        <c:v>31/05/2023 15:22</c:v>
                      </c:pt>
                      <c:pt idx="7099">
                        <c:v>31/05/2023 15:22</c:v>
                      </c:pt>
                      <c:pt idx="7100">
                        <c:v>31/05/2023 15:22</c:v>
                      </c:pt>
                      <c:pt idx="7101">
                        <c:v>31/05/2023 15:22</c:v>
                      </c:pt>
                      <c:pt idx="7102">
                        <c:v>31/05/2023 15:22</c:v>
                      </c:pt>
                      <c:pt idx="7103">
                        <c:v>31/05/2023 15:22</c:v>
                      </c:pt>
                      <c:pt idx="7104">
                        <c:v>31/05/2023 15:22</c:v>
                      </c:pt>
                      <c:pt idx="7105">
                        <c:v>31/05/2023 15:22</c:v>
                      </c:pt>
                      <c:pt idx="7106">
                        <c:v>31/05/2023 15:22</c:v>
                      </c:pt>
                      <c:pt idx="7107">
                        <c:v>31/05/2023 15:22</c:v>
                      </c:pt>
                      <c:pt idx="7108">
                        <c:v>31/05/2023 15:22</c:v>
                      </c:pt>
                      <c:pt idx="7109">
                        <c:v>31/05/2023 15:22</c:v>
                      </c:pt>
                      <c:pt idx="7110">
                        <c:v>31/05/2023 15:22</c:v>
                      </c:pt>
                      <c:pt idx="7111">
                        <c:v>31/05/2023 15:22</c:v>
                      </c:pt>
                      <c:pt idx="7112">
                        <c:v>31/05/2023 15:22</c:v>
                      </c:pt>
                      <c:pt idx="7113">
                        <c:v>31/05/2023 15:22</c:v>
                      </c:pt>
                      <c:pt idx="7114">
                        <c:v>31/05/2023 15:23</c:v>
                      </c:pt>
                      <c:pt idx="7115">
                        <c:v>31/05/2023 15:23</c:v>
                      </c:pt>
                      <c:pt idx="7116">
                        <c:v>31/05/2023 15:23</c:v>
                      </c:pt>
                      <c:pt idx="7117">
                        <c:v>31/05/2023 15:23</c:v>
                      </c:pt>
                      <c:pt idx="7118">
                        <c:v>31/05/2023 15:23</c:v>
                      </c:pt>
                      <c:pt idx="7119">
                        <c:v>31/05/2023 15:23</c:v>
                      </c:pt>
                      <c:pt idx="7120">
                        <c:v>31/05/2023 15:23</c:v>
                      </c:pt>
                      <c:pt idx="7121">
                        <c:v>31/05/2023 15:23</c:v>
                      </c:pt>
                      <c:pt idx="7122">
                        <c:v>31/05/2023 15:23</c:v>
                      </c:pt>
                      <c:pt idx="7123">
                        <c:v>31/05/2023 15:23</c:v>
                      </c:pt>
                      <c:pt idx="7124">
                        <c:v>31/05/2023 15:23</c:v>
                      </c:pt>
                      <c:pt idx="7125">
                        <c:v>31/05/2023 15:23</c:v>
                      </c:pt>
                      <c:pt idx="7126">
                        <c:v>31/05/2023 15:23</c:v>
                      </c:pt>
                      <c:pt idx="7127">
                        <c:v>31/05/2023 15:23</c:v>
                      </c:pt>
                      <c:pt idx="7128">
                        <c:v>31/05/2023 15:23</c:v>
                      </c:pt>
                      <c:pt idx="7129">
                        <c:v>31/05/2023 15:23</c:v>
                      </c:pt>
                      <c:pt idx="7130">
                        <c:v>31/05/2023 15:23</c:v>
                      </c:pt>
                      <c:pt idx="7131">
                        <c:v>31/05/2023 15:23</c:v>
                      </c:pt>
                      <c:pt idx="7132">
                        <c:v>31/05/2023 15:23</c:v>
                      </c:pt>
                      <c:pt idx="7133">
                        <c:v>31/05/2023 15:23</c:v>
                      </c:pt>
                      <c:pt idx="7134">
                        <c:v>31/05/2023 15:23</c:v>
                      </c:pt>
                      <c:pt idx="7135">
                        <c:v>31/05/2023 15:23</c:v>
                      </c:pt>
                      <c:pt idx="7136">
                        <c:v>31/05/2023 15:23</c:v>
                      </c:pt>
                      <c:pt idx="7137">
                        <c:v>31/05/2023 15:23</c:v>
                      </c:pt>
                      <c:pt idx="7138">
                        <c:v>31/05/2023 15:23</c:v>
                      </c:pt>
                      <c:pt idx="7139">
                        <c:v>31/05/2023 15:23</c:v>
                      </c:pt>
                      <c:pt idx="7140">
                        <c:v>31/05/2023 15:23</c:v>
                      </c:pt>
                      <c:pt idx="7141">
                        <c:v>31/05/2023 15:23</c:v>
                      </c:pt>
                      <c:pt idx="7142">
                        <c:v>31/05/2023 15:23</c:v>
                      </c:pt>
                      <c:pt idx="7143">
                        <c:v>31/05/2023 15:23</c:v>
                      </c:pt>
                      <c:pt idx="7144">
                        <c:v>31/05/2023 15:23</c:v>
                      </c:pt>
                      <c:pt idx="7145">
                        <c:v>31/05/2023 15:23</c:v>
                      </c:pt>
                      <c:pt idx="7146">
                        <c:v>31/05/2023 15:23</c:v>
                      </c:pt>
                      <c:pt idx="7147">
                        <c:v>31/05/2023 15:23</c:v>
                      </c:pt>
                      <c:pt idx="7148">
                        <c:v>31/05/2023 15:23</c:v>
                      </c:pt>
                      <c:pt idx="7149">
                        <c:v>31/05/2023 15:23</c:v>
                      </c:pt>
                      <c:pt idx="7150">
                        <c:v>31/05/2023 15:23</c:v>
                      </c:pt>
                      <c:pt idx="7151">
                        <c:v>31/05/2023 15:23</c:v>
                      </c:pt>
                      <c:pt idx="7152">
                        <c:v>31/05/2023 15:23</c:v>
                      </c:pt>
                      <c:pt idx="7153">
                        <c:v>31/05/2023 15:23</c:v>
                      </c:pt>
                      <c:pt idx="7154">
                        <c:v>31/05/2023 15:23</c:v>
                      </c:pt>
                      <c:pt idx="7155">
                        <c:v>31/05/2023 15:23</c:v>
                      </c:pt>
                      <c:pt idx="7156">
                        <c:v>31/05/2023 15:23</c:v>
                      </c:pt>
                      <c:pt idx="7157">
                        <c:v>31/05/2023 15:23</c:v>
                      </c:pt>
                      <c:pt idx="7158">
                        <c:v>31/05/2023 15:23</c:v>
                      </c:pt>
                      <c:pt idx="7159">
                        <c:v>31/05/2023 15:23</c:v>
                      </c:pt>
                      <c:pt idx="7160">
                        <c:v>31/05/2023 15:23</c:v>
                      </c:pt>
                      <c:pt idx="7161">
                        <c:v>31/05/2023 15:23</c:v>
                      </c:pt>
                      <c:pt idx="7162">
                        <c:v>31/05/2023 15:23</c:v>
                      </c:pt>
                      <c:pt idx="7163">
                        <c:v>31/05/2023 15:23</c:v>
                      </c:pt>
                      <c:pt idx="7164">
                        <c:v>31/05/2023 15:23</c:v>
                      </c:pt>
                      <c:pt idx="7165">
                        <c:v>31/05/2023 15:23</c:v>
                      </c:pt>
                      <c:pt idx="7166">
                        <c:v>31/05/2023 15:23</c:v>
                      </c:pt>
                      <c:pt idx="7167">
                        <c:v>31/05/2023 15:23</c:v>
                      </c:pt>
                      <c:pt idx="7168">
                        <c:v>31/05/2023 15:23</c:v>
                      </c:pt>
                      <c:pt idx="7169">
                        <c:v>31/05/2023 15:23</c:v>
                      </c:pt>
                      <c:pt idx="7170">
                        <c:v>31/05/2023 15:23</c:v>
                      </c:pt>
                      <c:pt idx="7171">
                        <c:v>31/05/2023 15:23</c:v>
                      </c:pt>
                      <c:pt idx="7172">
                        <c:v>31/05/2023 15:23</c:v>
                      </c:pt>
                      <c:pt idx="7173">
                        <c:v>31/05/2023 15:23</c:v>
                      </c:pt>
                      <c:pt idx="7174">
                        <c:v>31/05/2023 15:24</c:v>
                      </c:pt>
                      <c:pt idx="7175">
                        <c:v>31/05/2023 15:24</c:v>
                      </c:pt>
                      <c:pt idx="7176">
                        <c:v>31/05/2023 15:24</c:v>
                      </c:pt>
                      <c:pt idx="7177">
                        <c:v>31/05/2023 15:24</c:v>
                      </c:pt>
                      <c:pt idx="7178">
                        <c:v>31/05/2023 15:24</c:v>
                      </c:pt>
                      <c:pt idx="7179">
                        <c:v>31/05/2023 15:24</c:v>
                      </c:pt>
                      <c:pt idx="7180">
                        <c:v>31/05/2023 15:24</c:v>
                      </c:pt>
                      <c:pt idx="7181">
                        <c:v>31/05/2023 15:24</c:v>
                      </c:pt>
                      <c:pt idx="7182">
                        <c:v>31/05/2023 15:24</c:v>
                      </c:pt>
                      <c:pt idx="7183">
                        <c:v>31/05/2023 15:24</c:v>
                      </c:pt>
                      <c:pt idx="7184">
                        <c:v>31/05/2023 15:24</c:v>
                      </c:pt>
                      <c:pt idx="7185">
                        <c:v>31/05/2023 15:24</c:v>
                      </c:pt>
                      <c:pt idx="7186">
                        <c:v>31/05/2023 15:24</c:v>
                      </c:pt>
                      <c:pt idx="7187">
                        <c:v>31/05/2023 15:24</c:v>
                      </c:pt>
                    </c:strCache>
                  </c:strRef>
                </c:xVal>
                <c:yVal>
                  <c:numRef>
                    <c:extLst xmlns:c15="http://schemas.microsoft.com/office/drawing/2012/chart">
                      <c:ext xmlns:c15="http://schemas.microsoft.com/office/drawing/2012/chart" uri="{02D57815-91ED-43cb-92C2-25804820EDAC}">
                        <c15:formulaRef>
                          <c15:sqref>'[Comparison TC2 Initial heating.xlsx]ACME-HEAT-70.30 31.05 External '!$H:$H</c15:sqref>
                        </c15:formulaRef>
                      </c:ext>
                    </c:extLst>
                    <c:numCache>
                      <c:formatCode>General</c:formatCode>
                      <c:ptCount val="1048576"/>
                      <c:pt idx="0">
                        <c:v>0</c:v>
                      </c:pt>
                      <c:pt idx="1">
                        <c:v>27.5</c:v>
                      </c:pt>
                      <c:pt idx="2">
                        <c:v>27.5</c:v>
                      </c:pt>
                      <c:pt idx="3">
                        <c:v>27.5</c:v>
                      </c:pt>
                      <c:pt idx="4">
                        <c:v>27.5</c:v>
                      </c:pt>
                      <c:pt idx="5">
                        <c:v>27.5</c:v>
                      </c:pt>
                      <c:pt idx="6">
                        <c:v>27.5</c:v>
                      </c:pt>
                      <c:pt idx="7">
                        <c:v>27.599853515625</c:v>
                      </c:pt>
                      <c:pt idx="8">
                        <c:v>27.599853515625</c:v>
                      </c:pt>
                      <c:pt idx="9">
                        <c:v>27.5</c:v>
                      </c:pt>
                      <c:pt idx="10">
                        <c:v>27.5</c:v>
                      </c:pt>
                      <c:pt idx="11">
                        <c:v>27.599853515625</c:v>
                      </c:pt>
                      <c:pt idx="12">
                        <c:v>27.5</c:v>
                      </c:pt>
                      <c:pt idx="13">
                        <c:v>27.599853515625</c:v>
                      </c:pt>
                      <c:pt idx="14">
                        <c:v>27.599853515625</c:v>
                      </c:pt>
                      <c:pt idx="15">
                        <c:v>27.699951171875</c:v>
                      </c:pt>
                      <c:pt idx="16">
                        <c:v>27.699951171875</c:v>
                      </c:pt>
                      <c:pt idx="17">
                        <c:v>27.800048828125</c:v>
                      </c:pt>
                      <c:pt idx="18">
                        <c:v>27.800048828125</c:v>
                      </c:pt>
                      <c:pt idx="19">
                        <c:v>27.89990234375</c:v>
                      </c:pt>
                      <c:pt idx="20">
                        <c:v>28</c:v>
                      </c:pt>
                      <c:pt idx="21">
                        <c:v>28.099853515625</c:v>
                      </c:pt>
                      <c:pt idx="22">
                        <c:v>28.199951171875</c:v>
                      </c:pt>
                      <c:pt idx="23">
                        <c:v>28.39990234375</c:v>
                      </c:pt>
                      <c:pt idx="24">
                        <c:v>28.39990234375</c:v>
                      </c:pt>
                      <c:pt idx="25">
                        <c:v>28.699951171875</c:v>
                      </c:pt>
                      <c:pt idx="26">
                        <c:v>28.699951171875</c:v>
                      </c:pt>
                      <c:pt idx="27">
                        <c:v>28.89990234375</c:v>
                      </c:pt>
                      <c:pt idx="28">
                        <c:v>29.099853515625</c:v>
                      </c:pt>
                      <c:pt idx="29">
                        <c:v>29.199951171875</c:v>
                      </c:pt>
                      <c:pt idx="30">
                        <c:v>29.39990234375</c:v>
                      </c:pt>
                      <c:pt idx="31">
                        <c:v>29.699951171875</c:v>
                      </c:pt>
                      <c:pt idx="32">
                        <c:v>29.89990234375</c:v>
                      </c:pt>
                      <c:pt idx="33">
                        <c:v>30.099853515625</c:v>
                      </c:pt>
                      <c:pt idx="34">
                        <c:v>30.39990234375</c:v>
                      </c:pt>
                      <c:pt idx="35">
                        <c:v>30.599853515625</c:v>
                      </c:pt>
                      <c:pt idx="36">
                        <c:v>30.7998046875</c:v>
                      </c:pt>
                      <c:pt idx="37">
                        <c:v>30.999755859375</c:v>
                      </c:pt>
                      <c:pt idx="38">
                        <c:v>31.19970703125</c:v>
                      </c:pt>
                      <c:pt idx="39">
                        <c:v>31.39990234375</c:v>
                      </c:pt>
                      <c:pt idx="40">
                        <c:v>31.69970703125</c:v>
                      </c:pt>
                      <c:pt idx="41">
                        <c:v>31.89990234375</c:v>
                      </c:pt>
                      <c:pt idx="42">
                        <c:v>32.30029296875</c:v>
                      </c:pt>
                      <c:pt idx="43">
                        <c:v>32.500244140625</c:v>
                      </c:pt>
                      <c:pt idx="44">
                        <c:v>32.60009765625</c:v>
                      </c:pt>
                      <c:pt idx="45">
                        <c:v>32.900146484375</c:v>
                      </c:pt>
                      <c:pt idx="46">
                        <c:v>33.2001953125</c:v>
                      </c:pt>
                      <c:pt idx="47">
                        <c:v>33.500244140625</c:v>
                      </c:pt>
                      <c:pt idx="48">
                        <c:v>33.800048828125</c:v>
                      </c:pt>
                      <c:pt idx="49">
                        <c:v>34.2001953125</c:v>
                      </c:pt>
                      <c:pt idx="50">
                        <c:v>34.300048828125</c:v>
                      </c:pt>
                      <c:pt idx="51">
                        <c:v>34.60009765625</c:v>
                      </c:pt>
                      <c:pt idx="52">
                        <c:v>34.900146484375</c:v>
                      </c:pt>
                      <c:pt idx="53">
                        <c:v>35.2001953125</c:v>
                      </c:pt>
                      <c:pt idx="54">
                        <c:v>35.5</c:v>
                      </c:pt>
                      <c:pt idx="55">
                        <c:v>35.900146484375</c:v>
                      </c:pt>
                      <c:pt idx="56">
                        <c:v>36.199951171875</c:v>
                      </c:pt>
                      <c:pt idx="57">
                        <c:v>36.5</c:v>
                      </c:pt>
                      <c:pt idx="58">
                        <c:v>36.900146484375</c:v>
                      </c:pt>
                      <c:pt idx="59">
                        <c:v>37.199951171875</c:v>
                      </c:pt>
                      <c:pt idx="60">
                        <c:v>37.5</c:v>
                      </c:pt>
                      <c:pt idx="61">
                        <c:v>37.800048828125</c:v>
                      </c:pt>
                      <c:pt idx="62">
                        <c:v>38.10009765625</c:v>
                      </c:pt>
                      <c:pt idx="63">
                        <c:v>38.300048828125</c:v>
                      </c:pt>
                      <c:pt idx="64">
                        <c:v>38.60009765625</c:v>
                      </c:pt>
                      <c:pt idx="65">
                        <c:v>38.89990234375</c:v>
                      </c:pt>
                      <c:pt idx="66">
                        <c:v>39.300048828125</c:v>
                      </c:pt>
                      <c:pt idx="67">
                        <c:v>39.699951171875</c:v>
                      </c:pt>
                      <c:pt idx="68">
                        <c:v>40.099853515625</c:v>
                      </c:pt>
                      <c:pt idx="69">
                        <c:v>40.300048828125</c:v>
                      </c:pt>
                      <c:pt idx="70">
                        <c:v>40.699951171875</c:v>
                      </c:pt>
                      <c:pt idx="71">
                        <c:v>41.099853515625</c:v>
                      </c:pt>
                      <c:pt idx="72">
                        <c:v>41.39990234375</c:v>
                      </c:pt>
                      <c:pt idx="73">
                        <c:v>41.89990234375</c:v>
                      </c:pt>
                      <c:pt idx="74">
                        <c:v>42.199951171875</c:v>
                      </c:pt>
                      <c:pt idx="75">
                        <c:v>42.599853515625</c:v>
                      </c:pt>
                      <c:pt idx="76">
                        <c:v>42.89990234375</c:v>
                      </c:pt>
                      <c:pt idx="77">
                        <c:v>43.2998046875</c:v>
                      </c:pt>
                      <c:pt idx="78">
                        <c:v>43.599853515625</c:v>
                      </c:pt>
                      <c:pt idx="79">
                        <c:v>43.999755859375</c:v>
                      </c:pt>
                      <c:pt idx="80">
                        <c:v>44.2998046875</c:v>
                      </c:pt>
                      <c:pt idx="81">
                        <c:v>44.69970703125</c:v>
                      </c:pt>
                      <c:pt idx="82">
                        <c:v>44.900146484375</c:v>
                      </c:pt>
                      <c:pt idx="83">
                        <c:v>45.30029296875</c:v>
                      </c:pt>
                      <c:pt idx="84">
                        <c:v>45.60009765625</c:v>
                      </c:pt>
                      <c:pt idx="85">
                        <c:v>46.10009765625</c:v>
                      </c:pt>
                      <c:pt idx="86">
                        <c:v>46.500244140625</c:v>
                      </c:pt>
                      <c:pt idx="87">
                        <c:v>46.800048828125</c:v>
                      </c:pt>
                      <c:pt idx="88">
                        <c:v>47.2001953125</c:v>
                      </c:pt>
                      <c:pt idx="89">
                        <c:v>47.60009765625</c:v>
                      </c:pt>
                      <c:pt idx="90">
                        <c:v>48</c:v>
                      </c:pt>
                      <c:pt idx="91">
                        <c:v>48.300048828125</c:v>
                      </c:pt>
                      <c:pt idx="92">
                        <c:v>48.60009765625</c:v>
                      </c:pt>
                      <c:pt idx="93">
                        <c:v>49</c:v>
                      </c:pt>
                      <c:pt idx="94">
                        <c:v>49.400146484375</c:v>
                      </c:pt>
                      <c:pt idx="95">
                        <c:v>49.800048828125</c:v>
                      </c:pt>
                      <c:pt idx="96">
                        <c:v>50.10009765625</c:v>
                      </c:pt>
                      <c:pt idx="97">
                        <c:v>50.60009765625</c:v>
                      </c:pt>
                      <c:pt idx="98">
                        <c:v>51</c:v>
                      </c:pt>
                      <c:pt idx="99">
                        <c:v>51.300048828125</c:v>
                      </c:pt>
                      <c:pt idx="100">
                        <c:v>51.699951171875</c:v>
                      </c:pt>
                      <c:pt idx="101">
                        <c:v>51.89990234375</c:v>
                      </c:pt>
                      <c:pt idx="102">
                        <c:v>52.099853515625</c:v>
                      </c:pt>
                      <c:pt idx="103">
                        <c:v>52.5</c:v>
                      </c:pt>
                      <c:pt idx="104">
                        <c:v>52.800048828125</c:v>
                      </c:pt>
                      <c:pt idx="105">
                        <c:v>53.199951171875</c:v>
                      </c:pt>
                      <c:pt idx="106">
                        <c:v>53.599853515625</c:v>
                      </c:pt>
                      <c:pt idx="107">
                        <c:v>54</c:v>
                      </c:pt>
                      <c:pt idx="108">
                        <c:v>54.39990234375</c:v>
                      </c:pt>
                      <c:pt idx="109">
                        <c:v>54.699951171875</c:v>
                      </c:pt>
                      <c:pt idx="110">
                        <c:v>55.099853515625</c:v>
                      </c:pt>
                      <c:pt idx="111">
                        <c:v>55.499755859375</c:v>
                      </c:pt>
                      <c:pt idx="112">
                        <c:v>55.89990234375</c:v>
                      </c:pt>
                      <c:pt idx="113">
                        <c:v>56.2998046875</c:v>
                      </c:pt>
                      <c:pt idx="114">
                        <c:v>56.699951171875</c:v>
                      </c:pt>
                      <c:pt idx="115">
                        <c:v>57.099853515625</c:v>
                      </c:pt>
                      <c:pt idx="116">
                        <c:v>57.499755859375</c:v>
                      </c:pt>
                      <c:pt idx="117">
                        <c:v>57.900146484375</c:v>
                      </c:pt>
                      <c:pt idx="118">
                        <c:v>58.10009765625</c:v>
                      </c:pt>
                      <c:pt idx="119">
                        <c:v>58.500244140625</c:v>
                      </c:pt>
                      <c:pt idx="120">
                        <c:v>58.900146484375</c:v>
                      </c:pt>
                      <c:pt idx="121">
                        <c:v>59.2001953125</c:v>
                      </c:pt>
                      <c:pt idx="122">
                        <c:v>59.800048828125</c:v>
                      </c:pt>
                      <c:pt idx="123">
                        <c:v>60.10009765625</c:v>
                      </c:pt>
                      <c:pt idx="124">
                        <c:v>60.5</c:v>
                      </c:pt>
                      <c:pt idx="125">
                        <c:v>60.900146484375</c:v>
                      </c:pt>
                      <c:pt idx="126">
                        <c:v>61.400146484375</c:v>
                      </c:pt>
                      <c:pt idx="127">
                        <c:v>61.800048828125</c:v>
                      </c:pt>
                      <c:pt idx="128">
                        <c:v>62.300048828125</c:v>
                      </c:pt>
                      <c:pt idx="129">
                        <c:v>62.699951171875</c:v>
                      </c:pt>
                      <c:pt idx="130">
                        <c:v>63.10009765625</c:v>
                      </c:pt>
                      <c:pt idx="131">
                        <c:v>63.5</c:v>
                      </c:pt>
                      <c:pt idx="132">
                        <c:v>63.800048828125</c:v>
                      </c:pt>
                      <c:pt idx="133">
                        <c:v>64.199951171875</c:v>
                      </c:pt>
                      <c:pt idx="134">
                        <c:v>64.60009765625</c:v>
                      </c:pt>
                      <c:pt idx="135">
                        <c:v>65</c:v>
                      </c:pt>
                      <c:pt idx="136">
                        <c:v>65.199951171875</c:v>
                      </c:pt>
                      <c:pt idx="137">
                        <c:v>65.599853515625</c:v>
                      </c:pt>
                      <c:pt idx="138">
                        <c:v>66</c:v>
                      </c:pt>
                      <c:pt idx="139">
                        <c:v>66.39990234375</c:v>
                      </c:pt>
                      <c:pt idx="140">
                        <c:v>66.7998046875</c:v>
                      </c:pt>
                      <c:pt idx="141">
                        <c:v>67.199951171875</c:v>
                      </c:pt>
                      <c:pt idx="142">
                        <c:v>67.599853515625</c:v>
                      </c:pt>
                      <c:pt idx="143">
                        <c:v>67.999755859375</c:v>
                      </c:pt>
                      <c:pt idx="144">
                        <c:v>68.39990234375</c:v>
                      </c:pt>
                      <c:pt idx="145">
                        <c:v>68.999755859375</c:v>
                      </c:pt>
                      <c:pt idx="146">
                        <c:v>69.39990234375</c:v>
                      </c:pt>
                      <c:pt idx="147">
                        <c:v>69.7998046875</c:v>
                      </c:pt>
                      <c:pt idx="148">
                        <c:v>70.2998046875</c:v>
                      </c:pt>
                      <c:pt idx="149">
                        <c:v>70.7001953125</c:v>
                      </c:pt>
                      <c:pt idx="150">
                        <c:v>71.000244140625</c:v>
                      </c:pt>
                      <c:pt idx="151">
                        <c:v>71.2001953125</c:v>
                      </c:pt>
                      <c:pt idx="152">
                        <c:v>71.60009765625</c:v>
                      </c:pt>
                      <c:pt idx="153">
                        <c:v>72.000244140625</c:v>
                      </c:pt>
                      <c:pt idx="154">
                        <c:v>72.300048828125</c:v>
                      </c:pt>
                      <c:pt idx="155">
                        <c:v>72.7001953125</c:v>
                      </c:pt>
                      <c:pt idx="156">
                        <c:v>73.2001953125</c:v>
                      </c:pt>
                      <c:pt idx="157">
                        <c:v>73.60009765625</c:v>
                      </c:pt>
                      <c:pt idx="158">
                        <c:v>74</c:v>
                      </c:pt>
                      <c:pt idx="159">
                        <c:v>74.400146484375</c:v>
                      </c:pt>
                      <c:pt idx="160">
                        <c:v>74.699951171875</c:v>
                      </c:pt>
                      <c:pt idx="161">
                        <c:v>75.199951171875</c:v>
                      </c:pt>
                      <c:pt idx="162">
                        <c:v>75.60009765625</c:v>
                      </c:pt>
                      <c:pt idx="163">
                        <c:v>76</c:v>
                      </c:pt>
                      <c:pt idx="164">
                        <c:v>76.5</c:v>
                      </c:pt>
                      <c:pt idx="165">
                        <c:v>76.89990234375</c:v>
                      </c:pt>
                      <c:pt idx="166">
                        <c:v>77.300048828125</c:v>
                      </c:pt>
                      <c:pt idx="167">
                        <c:v>77.599853515625</c:v>
                      </c:pt>
                      <c:pt idx="168">
                        <c:v>77.89990234375</c:v>
                      </c:pt>
                      <c:pt idx="169">
                        <c:v>78.39990234375</c:v>
                      </c:pt>
                      <c:pt idx="170">
                        <c:v>78.89990234375</c:v>
                      </c:pt>
                      <c:pt idx="171">
                        <c:v>79.2998046875</c:v>
                      </c:pt>
                      <c:pt idx="172">
                        <c:v>79.699951171875</c:v>
                      </c:pt>
                      <c:pt idx="173">
                        <c:v>80.099853515625</c:v>
                      </c:pt>
                      <c:pt idx="174">
                        <c:v>80.5</c:v>
                      </c:pt>
                      <c:pt idx="175">
                        <c:v>80.7998046875</c:v>
                      </c:pt>
                      <c:pt idx="176">
                        <c:v>81.2998046875</c:v>
                      </c:pt>
                      <c:pt idx="177">
                        <c:v>81.699951171875</c:v>
                      </c:pt>
                      <c:pt idx="178">
                        <c:v>82.099853515625</c:v>
                      </c:pt>
                      <c:pt idx="179">
                        <c:v>82.499755859375</c:v>
                      </c:pt>
                      <c:pt idx="180">
                        <c:v>82.89990234375</c:v>
                      </c:pt>
                      <c:pt idx="181">
                        <c:v>83.400146484375</c:v>
                      </c:pt>
                      <c:pt idx="182">
                        <c:v>83.80029296875</c:v>
                      </c:pt>
                      <c:pt idx="183">
                        <c:v>84.2001953125</c:v>
                      </c:pt>
                      <c:pt idx="184">
                        <c:v>84.7001953125</c:v>
                      </c:pt>
                      <c:pt idx="185">
                        <c:v>84.800048828125</c:v>
                      </c:pt>
                      <c:pt idx="186">
                        <c:v>85.2001953125</c:v>
                      </c:pt>
                      <c:pt idx="187">
                        <c:v>85.7001953125</c:v>
                      </c:pt>
                      <c:pt idx="188">
                        <c:v>86.10009765625</c:v>
                      </c:pt>
                      <c:pt idx="189">
                        <c:v>86.5</c:v>
                      </c:pt>
                      <c:pt idx="190">
                        <c:v>86.900146484375</c:v>
                      </c:pt>
                      <c:pt idx="191">
                        <c:v>87.400146484375</c:v>
                      </c:pt>
                      <c:pt idx="192">
                        <c:v>87.800048828125</c:v>
                      </c:pt>
                      <c:pt idx="193">
                        <c:v>88.300048828125</c:v>
                      </c:pt>
                      <c:pt idx="194">
                        <c:v>88.699951171875</c:v>
                      </c:pt>
                      <c:pt idx="195">
                        <c:v>89.10009765625</c:v>
                      </c:pt>
                      <c:pt idx="196">
                        <c:v>89.60009765625</c:v>
                      </c:pt>
                      <c:pt idx="197">
                        <c:v>90</c:v>
                      </c:pt>
                      <c:pt idx="198">
                        <c:v>90.39990234375</c:v>
                      </c:pt>
                      <c:pt idx="199">
                        <c:v>90.800048828125</c:v>
                      </c:pt>
                      <c:pt idx="200">
                        <c:v>91</c:v>
                      </c:pt>
                      <c:pt idx="201">
                        <c:v>91.5</c:v>
                      </c:pt>
                      <c:pt idx="202">
                        <c:v>91.89990234375</c:v>
                      </c:pt>
                      <c:pt idx="203">
                        <c:v>92.2998046875</c:v>
                      </c:pt>
                      <c:pt idx="204">
                        <c:v>92.699951171875</c:v>
                      </c:pt>
                      <c:pt idx="205">
                        <c:v>93.199951171875</c:v>
                      </c:pt>
                      <c:pt idx="206">
                        <c:v>93.7998046875</c:v>
                      </c:pt>
                      <c:pt idx="207">
                        <c:v>94.199951171875</c:v>
                      </c:pt>
                      <c:pt idx="208">
                        <c:v>94.599853515625</c:v>
                      </c:pt>
                      <c:pt idx="209">
                        <c:v>94.999755859375</c:v>
                      </c:pt>
                      <c:pt idx="210">
                        <c:v>95.499755859375</c:v>
                      </c:pt>
                      <c:pt idx="211">
                        <c:v>95.89990234375</c:v>
                      </c:pt>
                      <c:pt idx="212">
                        <c:v>96.400146484375</c:v>
                      </c:pt>
                      <c:pt idx="213">
                        <c:v>96.800048828125</c:v>
                      </c:pt>
                      <c:pt idx="214">
                        <c:v>97.2001953125</c:v>
                      </c:pt>
                      <c:pt idx="215">
                        <c:v>97.7001953125</c:v>
                      </c:pt>
                      <c:pt idx="216">
                        <c:v>98.10009765625</c:v>
                      </c:pt>
                      <c:pt idx="217">
                        <c:v>98.5</c:v>
                      </c:pt>
                      <c:pt idx="218">
                        <c:v>98.900146484375</c:v>
                      </c:pt>
                      <c:pt idx="219">
                        <c:v>99.2001953125</c:v>
                      </c:pt>
                      <c:pt idx="220">
                        <c:v>99.5</c:v>
                      </c:pt>
                      <c:pt idx="221">
                        <c:v>100</c:v>
                      </c:pt>
                      <c:pt idx="222">
                        <c:v>100.400146484375</c:v>
                      </c:pt>
                      <c:pt idx="223">
                        <c:v>100.900146484375</c:v>
                      </c:pt>
                      <c:pt idx="224">
                        <c:v>101.300048828125</c:v>
                      </c:pt>
                      <c:pt idx="225">
                        <c:v>101.5</c:v>
                      </c:pt>
                      <c:pt idx="226">
                        <c:v>101.89990234375</c:v>
                      </c:pt>
                      <c:pt idx="227">
                        <c:v>102.39990234375</c:v>
                      </c:pt>
                      <c:pt idx="228">
                        <c:v>102.699951171875</c:v>
                      </c:pt>
                      <c:pt idx="229">
                        <c:v>103.199951171875</c:v>
                      </c:pt>
                      <c:pt idx="230">
                        <c:v>103.599853515625</c:v>
                      </c:pt>
                      <c:pt idx="231">
                        <c:v>104</c:v>
                      </c:pt>
                      <c:pt idx="232">
                        <c:v>104.5</c:v>
                      </c:pt>
                      <c:pt idx="233">
                        <c:v>104.89990234375</c:v>
                      </c:pt>
                      <c:pt idx="234">
                        <c:v>105.39990234375</c:v>
                      </c:pt>
                      <c:pt idx="235">
                        <c:v>105.699951171875</c:v>
                      </c:pt>
                      <c:pt idx="236">
                        <c:v>106.099853515625</c:v>
                      </c:pt>
                      <c:pt idx="237">
                        <c:v>106.39990234375</c:v>
                      </c:pt>
                      <c:pt idx="238">
                        <c:v>106.699951171875</c:v>
                      </c:pt>
                      <c:pt idx="239">
                        <c:v>107.199951171875</c:v>
                      </c:pt>
                      <c:pt idx="240">
                        <c:v>107.599853515625</c:v>
                      </c:pt>
                      <c:pt idx="241">
                        <c:v>107.999755859375</c:v>
                      </c:pt>
                      <c:pt idx="242">
                        <c:v>108.499755859375</c:v>
                      </c:pt>
                      <c:pt idx="243">
                        <c:v>108.80029296875</c:v>
                      </c:pt>
                      <c:pt idx="244">
                        <c:v>109.30029296875</c:v>
                      </c:pt>
                      <c:pt idx="245">
                        <c:v>109.7001953125</c:v>
                      </c:pt>
                      <c:pt idx="246">
                        <c:v>110.10009765625</c:v>
                      </c:pt>
                      <c:pt idx="247">
                        <c:v>110.60009765625</c:v>
                      </c:pt>
                      <c:pt idx="248">
                        <c:v>111.10009765625</c:v>
                      </c:pt>
                      <c:pt idx="249">
                        <c:v>111.5</c:v>
                      </c:pt>
                      <c:pt idx="250">
                        <c:v>111.800048828125</c:v>
                      </c:pt>
                      <c:pt idx="251">
                        <c:v>112.300048828125</c:v>
                      </c:pt>
                      <c:pt idx="252">
                        <c:v>112.7001953125</c:v>
                      </c:pt>
                      <c:pt idx="253">
                        <c:v>113.10009765625</c:v>
                      </c:pt>
                      <c:pt idx="254">
                        <c:v>113.300048828125</c:v>
                      </c:pt>
                      <c:pt idx="255">
                        <c:v>113.800048828125</c:v>
                      </c:pt>
                      <c:pt idx="256">
                        <c:v>114.199951171875</c:v>
                      </c:pt>
                      <c:pt idx="257">
                        <c:v>114.60009765625</c:v>
                      </c:pt>
                      <c:pt idx="258">
                        <c:v>115</c:v>
                      </c:pt>
                      <c:pt idx="259">
                        <c:v>115.5</c:v>
                      </c:pt>
                      <c:pt idx="260">
                        <c:v>115.89990234375</c:v>
                      </c:pt>
                      <c:pt idx="261">
                        <c:v>116.300048828125</c:v>
                      </c:pt>
                      <c:pt idx="262">
                        <c:v>116.699951171875</c:v>
                      </c:pt>
                      <c:pt idx="263">
                        <c:v>117.099853515625</c:v>
                      </c:pt>
                      <c:pt idx="264">
                        <c:v>117.599853515625</c:v>
                      </c:pt>
                      <c:pt idx="265">
                        <c:v>118</c:v>
                      </c:pt>
                      <c:pt idx="266">
                        <c:v>118.5</c:v>
                      </c:pt>
                      <c:pt idx="267">
                        <c:v>118.89990234375</c:v>
                      </c:pt>
                      <c:pt idx="268">
                        <c:v>119.39990234375</c:v>
                      </c:pt>
                      <c:pt idx="269">
                        <c:v>119.7998046875</c:v>
                      </c:pt>
                      <c:pt idx="270">
                        <c:v>120.199951171875</c:v>
                      </c:pt>
                      <c:pt idx="271">
                        <c:v>120.599853515625</c:v>
                      </c:pt>
                      <c:pt idx="272">
                        <c:v>120.89990234375</c:v>
                      </c:pt>
                      <c:pt idx="273">
                        <c:v>121.2998046875</c:v>
                      </c:pt>
                      <c:pt idx="274">
                        <c:v>121.7001953125</c:v>
                      </c:pt>
                      <c:pt idx="275">
                        <c:v>122.2001953125</c:v>
                      </c:pt>
                      <c:pt idx="276">
                        <c:v>122.60009765625</c:v>
                      </c:pt>
                      <c:pt idx="277">
                        <c:v>123.000244140625</c:v>
                      </c:pt>
                      <c:pt idx="278">
                        <c:v>123.500244140625</c:v>
                      </c:pt>
                      <c:pt idx="279">
                        <c:v>123.900146484375</c:v>
                      </c:pt>
                      <c:pt idx="280">
                        <c:v>124.300048828125</c:v>
                      </c:pt>
                      <c:pt idx="281">
                        <c:v>124.7001953125</c:v>
                      </c:pt>
                      <c:pt idx="282">
                        <c:v>125.2001953125</c:v>
                      </c:pt>
                      <c:pt idx="283">
                        <c:v>125.60009765625</c:v>
                      </c:pt>
                      <c:pt idx="284">
                        <c:v>125.900146484375</c:v>
                      </c:pt>
                      <c:pt idx="285">
                        <c:v>126.300048828125</c:v>
                      </c:pt>
                      <c:pt idx="286">
                        <c:v>126.699951171875</c:v>
                      </c:pt>
                      <c:pt idx="287">
                        <c:v>127.199951171875</c:v>
                      </c:pt>
                      <c:pt idx="288">
                        <c:v>127.60009765625</c:v>
                      </c:pt>
                      <c:pt idx="289">
                        <c:v>127.800048828125</c:v>
                      </c:pt>
                      <c:pt idx="290">
                        <c:v>128.300048828125</c:v>
                      </c:pt>
                      <c:pt idx="291">
                        <c:v>128.800048828125</c:v>
                      </c:pt>
                      <c:pt idx="292">
                        <c:v>129.099853515625</c:v>
                      </c:pt>
                      <c:pt idx="293">
                        <c:v>129.5</c:v>
                      </c:pt>
                      <c:pt idx="294">
                        <c:v>129.89990234375</c:v>
                      </c:pt>
                      <c:pt idx="295">
                        <c:v>130.39990234375</c:v>
                      </c:pt>
                      <c:pt idx="296">
                        <c:v>130.7998046875</c:v>
                      </c:pt>
                      <c:pt idx="297">
                        <c:v>131.199951171875</c:v>
                      </c:pt>
                      <c:pt idx="298">
                        <c:v>131.599853515625</c:v>
                      </c:pt>
                      <c:pt idx="299">
                        <c:v>131.999755859375</c:v>
                      </c:pt>
                      <c:pt idx="300">
                        <c:v>132.499755859375</c:v>
                      </c:pt>
                      <c:pt idx="301">
                        <c:v>132.89990234375</c:v>
                      </c:pt>
                      <c:pt idx="302">
                        <c:v>133.199951171875</c:v>
                      </c:pt>
                      <c:pt idx="303">
                        <c:v>133.69970703125</c:v>
                      </c:pt>
                      <c:pt idx="304">
                        <c:v>134.099853515625</c:v>
                      </c:pt>
                      <c:pt idx="305">
                        <c:v>134.500244140625</c:v>
                      </c:pt>
                      <c:pt idx="306">
                        <c:v>134.900146484375</c:v>
                      </c:pt>
                      <c:pt idx="307">
                        <c:v>135.300048828125</c:v>
                      </c:pt>
                      <c:pt idx="308">
                        <c:v>135.7001953125</c:v>
                      </c:pt>
                      <c:pt idx="309">
                        <c:v>136.000244140625</c:v>
                      </c:pt>
                      <c:pt idx="310">
                        <c:v>136.400146484375</c:v>
                      </c:pt>
                      <c:pt idx="311">
                        <c:v>136.7001953125</c:v>
                      </c:pt>
                      <c:pt idx="312">
                        <c:v>137</c:v>
                      </c:pt>
                      <c:pt idx="313">
                        <c:v>137.400146484375</c:v>
                      </c:pt>
                      <c:pt idx="314">
                        <c:v>137.900146484375</c:v>
                      </c:pt>
                      <c:pt idx="315">
                        <c:v>138.300048828125</c:v>
                      </c:pt>
                      <c:pt idx="316">
                        <c:v>138.699951171875</c:v>
                      </c:pt>
                      <c:pt idx="317">
                        <c:v>139.10009765625</c:v>
                      </c:pt>
                      <c:pt idx="318">
                        <c:v>139.5</c:v>
                      </c:pt>
                      <c:pt idx="319">
                        <c:v>139.900146484375</c:v>
                      </c:pt>
                      <c:pt idx="320">
                        <c:v>140.300048828125</c:v>
                      </c:pt>
                      <c:pt idx="321">
                        <c:v>140.800048828125</c:v>
                      </c:pt>
                      <c:pt idx="322">
                        <c:v>141.10009765625</c:v>
                      </c:pt>
                      <c:pt idx="323">
                        <c:v>141.5</c:v>
                      </c:pt>
                      <c:pt idx="324">
                        <c:v>142</c:v>
                      </c:pt>
                      <c:pt idx="325">
                        <c:v>142.39990234375</c:v>
                      </c:pt>
                      <c:pt idx="326">
                        <c:v>142.800048828125</c:v>
                      </c:pt>
                      <c:pt idx="327">
                        <c:v>143.199951171875</c:v>
                      </c:pt>
                      <c:pt idx="328">
                        <c:v>143.5</c:v>
                      </c:pt>
                      <c:pt idx="329">
                        <c:v>143.89990234375</c:v>
                      </c:pt>
                      <c:pt idx="330">
                        <c:v>144.199951171875</c:v>
                      </c:pt>
                      <c:pt idx="331">
                        <c:v>144.599853515625</c:v>
                      </c:pt>
                      <c:pt idx="332">
                        <c:v>144.999755859375</c:v>
                      </c:pt>
                      <c:pt idx="333">
                        <c:v>145.2998046875</c:v>
                      </c:pt>
                      <c:pt idx="334">
                        <c:v>145.699951171875</c:v>
                      </c:pt>
                      <c:pt idx="335">
                        <c:v>146.199951171875</c:v>
                      </c:pt>
                      <c:pt idx="336">
                        <c:v>146.499755859375</c:v>
                      </c:pt>
                      <c:pt idx="337">
                        <c:v>146.89990234375</c:v>
                      </c:pt>
                      <c:pt idx="338">
                        <c:v>147.30029296875</c:v>
                      </c:pt>
                      <c:pt idx="339">
                        <c:v>147.7001953125</c:v>
                      </c:pt>
                      <c:pt idx="340">
                        <c:v>148.10009765625</c:v>
                      </c:pt>
                      <c:pt idx="341">
                        <c:v>148.500244140625</c:v>
                      </c:pt>
                      <c:pt idx="342">
                        <c:v>148.900146484375</c:v>
                      </c:pt>
                      <c:pt idx="343">
                        <c:v>149.300048828125</c:v>
                      </c:pt>
                      <c:pt idx="344">
                        <c:v>149.500244140625</c:v>
                      </c:pt>
                      <c:pt idx="345">
                        <c:v>149.900146484375</c:v>
                      </c:pt>
                      <c:pt idx="346">
                        <c:v>150.300048828125</c:v>
                      </c:pt>
                      <c:pt idx="347">
                        <c:v>150.5</c:v>
                      </c:pt>
                      <c:pt idx="348">
                        <c:v>150.900146484375</c:v>
                      </c:pt>
                      <c:pt idx="349">
                        <c:v>151.300048828125</c:v>
                      </c:pt>
                      <c:pt idx="350">
                        <c:v>151.60009765625</c:v>
                      </c:pt>
                      <c:pt idx="351">
                        <c:v>151.900146484375</c:v>
                      </c:pt>
                      <c:pt idx="352">
                        <c:v>152.300048828125</c:v>
                      </c:pt>
                      <c:pt idx="353">
                        <c:v>152.699951171875</c:v>
                      </c:pt>
                      <c:pt idx="354">
                        <c:v>153.10009765625</c:v>
                      </c:pt>
                      <c:pt idx="355">
                        <c:v>153.39990234375</c:v>
                      </c:pt>
                      <c:pt idx="356">
                        <c:v>154</c:v>
                      </c:pt>
                      <c:pt idx="357">
                        <c:v>154.39990234375</c:v>
                      </c:pt>
                      <c:pt idx="358">
                        <c:v>154.699951171875</c:v>
                      </c:pt>
                      <c:pt idx="359">
                        <c:v>155.099853515625</c:v>
                      </c:pt>
                      <c:pt idx="360">
                        <c:v>155.5</c:v>
                      </c:pt>
                      <c:pt idx="361">
                        <c:v>155.699951171875</c:v>
                      </c:pt>
                      <c:pt idx="362">
                        <c:v>156</c:v>
                      </c:pt>
                      <c:pt idx="363">
                        <c:v>156.5</c:v>
                      </c:pt>
                      <c:pt idx="364">
                        <c:v>156.7998046875</c:v>
                      </c:pt>
                      <c:pt idx="365">
                        <c:v>157.199951171875</c:v>
                      </c:pt>
                      <c:pt idx="366">
                        <c:v>157.599853515625</c:v>
                      </c:pt>
                      <c:pt idx="367">
                        <c:v>157.999755859375</c:v>
                      </c:pt>
                      <c:pt idx="368">
                        <c:v>158.39990234375</c:v>
                      </c:pt>
                      <c:pt idx="369">
                        <c:v>158.699951171875</c:v>
                      </c:pt>
                      <c:pt idx="370">
                        <c:v>159.099853515625</c:v>
                      </c:pt>
                      <c:pt idx="371">
                        <c:v>159.499755859375</c:v>
                      </c:pt>
                      <c:pt idx="372">
                        <c:v>159.89990234375</c:v>
                      </c:pt>
                      <c:pt idx="373">
                        <c:v>160.2001953125</c:v>
                      </c:pt>
                      <c:pt idx="374">
                        <c:v>160.500244140625</c:v>
                      </c:pt>
                      <c:pt idx="375">
                        <c:v>160.900146484375</c:v>
                      </c:pt>
                      <c:pt idx="376">
                        <c:v>161.300048828125</c:v>
                      </c:pt>
                      <c:pt idx="377">
                        <c:v>161.60009765625</c:v>
                      </c:pt>
                      <c:pt idx="378">
                        <c:v>162.10009765625</c:v>
                      </c:pt>
                      <c:pt idx="379">
                        <c:v>162.400146484375</c:v>
                      </c:pt>
                      <c:pt idx="380">
                        <c:v>162.900146484375</c:v>
                      </c:pt>
                      <c:pt idx="381">
                        <c:v>163.10009765625</c:v>
                      </c:pt>
                      <c:pt idx="382">
                        <c:v>163.400146484375</c:v>
                      </c:pt>
                      <c:pt idx="383">
                        <c:v>163.7001953125</c:v>
                      </c:pt>
                      <c:pt idx="384">
                        <c:v>164.10009765625</c:v>
                      </c:pt>
                      <c:pt idx="385">
                        <c:v>164.400146484375</c:v>
                      </c:pt>
                      <c:pt idx="386">
                        <c:v>164.699951171875</c:v>
                      </c:pt>
                      <c:pt idx="387">
                        <c:v>165</c:v>
                      </c:pt>
                      <c:pt idx="388">
                        <c:v>165.400146484375</c:v>
                      </c:pt>
                      <c:pt idx="389">
                        <c:v>165.800048828125</c:v>
                      </c:pt>
                      <c:pt idx="390">
                        <c:v>166.10009765625</c:v>
                      </c:pt>
                      <c:pt idx="391">
                        <c:v>166.39990234375</c:v>
                      </c:pt>
                      <c:pt idx="392">
                        <c:v>166.699951171875</c:v>
                      </c:pt>
                      <c:pt idx="393">
                        <c:v>167.10009765625</c:v>
                      </c:pt>
                      <c:pt idx="394">
                        <c:v>167.5</c:v>
                      </c:pt>
                      <c:pt idx="395">
                        <c:v>167.800048828125</c:v>
                      </c:pt>
                      <c:pt idx="396">
                        <c:v>168.099853515625</c:v>
                      </c:pt>
                      <c:pt idx="397">
                        <c:v>168.5</c:v>
                      </c:pt>
                      <c:pt idx="398">
                        <c:v>168.7998046875</c:v>
                      </c:pt>
                      <c:pt idx="399">
                        <c:v>169.199951171875</c:v>
                      </c:pt>
                      <c:pt idx="400">
                        <c:v>169.5</c:v>
                      </c:pt>
                      <c:pt idx="401">
                        <c:v>169.89990234375</c:v>
                      </c:pt>
                      <c:pt idx="402">
                        <c:v>170.199951171875</c:v>
                      </c:pt>
                      <c:pt idx="403">
                        <c:v>170.599853515625</c:v>
                      </c:pt>
                      <c:pt idx="404">
                        <c:v>170.999755859375</c:v>
                      </c:pt>
                      <c:pt idx="405">
                        <c:v>171.2998046875</c:v>
                      </c:pt>
                      <c:pt idx="406">
                        <c:v>171.699951171875</c:v>
                      </c:pt>
                      <c:pt idx="407">
                        <c:v>171.999755859375</c:v>
                      </c:pt>
                      <c:pt idx="408">
                        <c:v>172.39990234375</c:v>
                      </c:pt>
                      <c:pt idx="409">
                        <c:v>172.69970703125</c:v>
                      </c:pt>
                      <c:pt idx="410">
                        <c:v>173.10009765625</c:v>
                      </c:pt>
                      <c:pt idx="411">
                        <c:v>173.2001953125</c:v>
                      </c:pt>
                      <c:pt idx="412">
                        <c:v>173.60009765625</c:v>
                      </c:pt>
                      <c:pt idx="413">
                        <c:v>173.900146484375</c:v>
                      </c:pt>
                      <c:pt idx="414">
                        <c:v>174.2001953125</c:v>
                      </c:pt>
                      <c:pt idx="415">
                        <c:v>174.500244140625</c:v>
                      </c:pt>
                      <c:pt idx="416">
                        <c:v>174.900146484375</c:v>
                      </c:pt>
                      <c:pt idx="417">
                        <c:v>175.2001953125</c:v>
                      </c:pt>
                      <c:pt idx="418">
                        <c:v>175.5</c:v>
                      </c:pt>
                      <c:pt idx="419">
                        <c:v>175.900146484375</c:v>
                      </c:pt>
                      <c:pt idx="420">
                        <c:v>176</c:v>
                      </c:pt>
                      <c:pt idx="421">
                        <c:v>176.400146484375</c:v>
                      </c:pt>
                      <c:pt idx="422">
                        <c:v>176.7001953125</c:v>
                      </c:pt>
                      <c:pt idx="423">
                        <c:v>177.10009765625</c:v>
                      </c:pt>
                      <c:pt idx="424">
                        <c:v>177.400146484375</c:v>
                      </c:pt>
                      <c:pt idx="425">
                        <c:v>177.699951171875</c:v>
                      </c:pt>
                      <c:pt idx="426">
                        <c:v>178</c:v>
                      </c:pt>
                      <c:pt idx="427">
                        <c:v>178.300048828125</c:v>
                      </c:pt>
                      <c:pt idx="428">
                        <c:v>178.699951171875</c:v>
                      </c:pt>
                      <c:pt idx="429">
                        <c:v>179</c:v>
                      </c:pt>
                      <c:pt idx="430">
                        <c:v>179.39990234375</c:v>
                      </c:pt>
                      <c:pt idx="431">
                        <c:v>179.699951171875</c:v>
                      </c:pt>
                      <c:pt idx="432">
                        <c:v>179.89990234375</c:v>
                      </c:pt>
                      <c:pt idx="433">
                        <c:v>180.099853515625</c:v>
                      </c:pt>
                      <c:pt idx="434">
                        <c:v>180.5</c:v>
                      </c:pt>
                      <c:pt idx="435">
                        <c:v>180.800048828125</c:v>
                      </c:pt>
                      <c:pt idx="436">
                        <c:v>181.099853515625</c:v>
                      </c:pt>
                      <c:pt idx="437">
                        <c:v>181.39990234375</c:v>
                      </c:pt>
                      <c:pt idx="438">
                        <c:v>181.699951171875</c:v>
                      </c:pt>
                      <c:pt idx="439">
                        <c:v>182.099853515625</c:v>
                      </c:pt>
                      <c:pt idx="440">
                        <c:v>182.2998046875</c:v>
                      </c:pt>
                      <c:pt idx="441">
                        <c:v>182.699951171875</c:v>
                      </c:pt>
                      <c:pt idx="442">
                        <c:v>182.89990234375</c:v>
                      </c:pt>
                      <c:pt idx="443">
                        <c:v>183.2998046875</c:v>
                      </c:pt>
                      <c:pt idx="444">
                        <c:v>183.599853515625</c:v>
                      </c:pt>
                      <c:pt idx="445">
                        <c:v>183.89990234375</c:v>
                      </c:pt>
                      <c:pt idx="446">
                        <c:v>184.199951171875</c:v>
                      </c:pt>
                      <c:pt idx="447">
                        <c:v>184.499755859375</c:v>
                      </c:pt>
                      <c:pt idx="448">
                        <c:v>184.89990234375</c:v>
                      </c:pt>
                      <c:pt idx="449">
                        <c:v>185.19970703125</c:v>
                      </c:pt>
                      <c:pt idx="450">
                        <c:v>185.499755859375</c:v>
                      </c:pt>
                      <c:pt idx="451">
                        <c:v>185.80029296875</c:v>
                      </c:pt>
                      <c:pt idx="452">
                        <c:v>186.30029296875</c:v>
                      </c:pt>
                      <c:pt idx="453">
                        <c:v>186.500244140625</c:v>
                      </c:pt>
                      <c:pt idx="454">
                        <c:v>186.800048828125</c:v>
                      </c:pt>
                      <c:pt idx="455">
                        <c:v>187.000244140625</c:v>
                      </c:pt>
                      <c:pt idx="456">
                        <c:v>187.300048828125</c:v>
                      </c:pt>
                      <c:pt idx="457">
                        <c:v>187.60009765625</c:v>
                      </c:pt>
                      <c:pt idx="458">
                        <c:v>187.800048828125</c:v>
                      </c:pt>
                      <c:pt idx="459">
                        <c:v>188.10009765625</c:v>
                      </c:pt>
                      <c:pt idx="460">
                        <c:v>188.400146484375</c:v>
                      </c:pt>
                      <c:pt idx="461">
                        <c:v>188.7001953125</c:v>
                      </c:pt>
                      <c:pt idx="462">
                        <c:v>189</c:v>
                      </c:pt>
                      <c:pt idx="463">
                        <c:v>189.300048828125</c:v>
                      </c:pt>
                      <c:pt idx="464">
                        <c:v>189.800048828125</c:v>
                      </c:pt>
                      <c:pt idx="465">
                        <c:v>190</c:v>
                      </c:pt>
                      <c:pt idx="466">
                        <c:v>190.400146484375</c:v>
                      </c:pt>
                      <c:pt idx="467">
                        <c:v>190.60009765625</c:v>
                      </c:pt>
                      <c:pt idx="468">
                        <c:v>190.900146484375</c:v>
                      </c:pt>
                      <c:pt idx="469">
                        <c:v>191.199951171875</c:v>
                      </c:pt>
                      <c:pt idx="470">
                        <c:v>191.39990234375</c:v>
                      </c:pt>
                      <c:pt idx="471">
                        <c:v>191.5</c:v>
                      </c:pt>
                      <c:pt idx="472">
                        <c:v>191.800048828125</c:v>
                      </c:pt>
                      <c:pt idx="473">
                        <c:v>192.199951171875</c:v>
                      </c:pt>
                      <c:pt idx="474">
                        <c:v>192.39990234375</c:v>
                      </c:pt>
                      <c:pt idx="475">
                        <c:v>192.699951171875</c:v>
                      </c:pt>
                      <c:pt idx="476">
                        <c:v>193.099853515625</c:v>
                      </c:pt>
                      <c:pt idx="477">
                        <c:v>193.39990234375</c:v>
                      </c:pt>
                      <c:pt idx="478">
                        <c:v>193.699951171875</c:v>
                      </c:pt>
                      <c:pt idx="479">
                        <c:v>194</c:v>
                      </c:pt>
                      <c:pt idx="480">
                        <c:v>194.2998046875</c:v>
                      </c:pt>
                      <c:pt idx="481">
                        <c:v>194.599853515625</c:v>
                      </c:pt>
                      <c:pt idx="482">
                        <c:v>194.89990234375</c:v>
                      </c:pt>
                      <c:pt idx="483">
                        <c:v>195.199951171875</c:v>
                      </c:pt>
                      <c:pt idx="484">
                        <c:v>195.39990234375</c:v>
                      </c:pt>
                      <c:pt idx="485">
                        <c:v>195.699951171875</c:v>
                      </c:pt>
                      <c:pt idx="486">
                        <c:v>195.999755859375</c:v>
                      </c:pt>
                      <c:pt idx="487">
                        <c:v>196.2998046875</c:v>
                      </c:pt>
                      <c:pt idx="488">
                        <c:v>196.699951171875</c:v>
                      </c:pt>
                      <c:pt idx="489">
                        <c:v>196.7998046875</c:v>
                      </c:pt>
                      <c:pt idx="490">
                        <c:v>197.099853515625</c:v>
                      </c:pt>
                      <c:pt idx="491">
                        <c:v>197.39990234375</c:v>
                      </c:pt>
                      <c:pt idx="492">
                        <c:v>197.69970703125</c:v>
                      </c:pt>
                      <c:pt idx="493">
                        <c:v>197.999755859375</c:v>
                      </c:pt>
                      <c:pt idx="494">
                        <c:v>198.400146484375</c:v>
                      </c:pt>
                      <c:pt idx="495">
                        <c:v>198.7001953125</c:v>
                      </c:pt>
                      <c:pt idx="496">
                        <c:v>199.000244140625</c:v>
                      </c:pt>
                      <c:pt idx="497">
                        <c:v>199.300048828125</c:v>
                      </c:pt>
                      <c:pt idx="498">
                        <c:v>199.500244140625</c:v>
                      </c:pt>
                      <c:pt idx="499">
                        <c:v>199.800048828125</c:v>
                      </c:pt>
                      <c:pt idx="500">
                        <c:v>200.000244140625</c:v>
                      </c:pt>
                      <c:pt idx="501">
                        <c:v>200.400146484375</c:v>
                      </c:pt>
                      <c:pt idx="502">
                        <c:v>200.60009765625</c:v>
                      </c:pt>
                      <c:pt idx="503">
                        <c:v>200.900146484375</c:v>
                      </c:pt>
                      <c:pt idx="504">
                        <c:v>201</c:v>
                      </c:pt>
                      <c:pt idx="505">
                        <c:v>201.300048828125</c:v>
                      </c:pt>
                      <c:pt idx="506">
                        <c:v>201.60009765625</c:v>
                      </c:pt>
                      <c:pt idx="507">
                        <c:v>201.900146484375</c:v>
                      </c:pt>
                      <c:pt idx="508">
                        <c:v>202.2001953125</c:v>
                      </c:pt>
                      <c:pt idx="509">
                        <c:v>202.400146484375</c:v>
                      </c:pt>
                      <c:pt idx="510">
                        <c:v>202.699951171875</c:v>
                      </c:pt>
                      <c:pt idx="511">
                        <c:v>203</c:v>
                      </c:pt>
                      <c:pt idx="512">
                        <c:v>203.300048828125</c:v>
                      </c:pt>
                      <c:pt idx="513">
                        <c:v>203.60009765625</c:v>
                      </c:pt>
                      <c:pt idx="514">
                        <c:v>203.800048828125</c:v>
                      </c:pt>
                      <c:pt idx="515">
                        <c:v>204.10009765625</c:v>
                      </c:pt>
                      <c:pt idx="516">
                        <c:v>204.39990234375</c:v>
                      </c:pt>
                      <c:pt idx="517">
                        <c:v>204.699951171875</c:v>
                      </c:pt>
                      <c:pt idx="518">
                        <c:v>205</c:v>
                      </c:pt>
                      <c:pt idx="519">
                        <c:v>205.300048828125</c:v>
                      </c:pt>
                      <c:pt idx="520">
                        <c:v>205.599853515625</c:v>
                      </c:pt>
                      <c:pt idx="521">
                        <c:v>205.699951171875</c:v>
                      </c:pt>
                      <c:pt idx="522">
                        <c:v>206</c:v>
                      </c:pt>
                      <c:pt idx="523">
                        <c:v>206.300048828125</c:v>
                      </c:pt>
                      <c:pt idx="524">
                        <c:v>206.599853515625</c:v>
                      </c:pt>
                      <c:pt idx="525">
                        <c:v>206.89990234375</c:v>
                      </c:pt>
                      <c:pt idx="526">
                        <c:v>207.099853515625</c:v>
                      </c:pt>
                      <c:pt idx="527">
                        <c:v>207.5</c:v>
                      </c:pt>
                      <c:pt idx="528">
                        <c:v>207.7998046875</c:v>
                      </c:pt>
                      <c:pt idx="529">
                        <c:v>208</c:v>
                      </c:pt>
                      <c:pt idx="530">
                        <c:v>208.5</c:v>
                      </c:pt>
                      <c:pt idx="531">
                        <c:v>208.699951171875</c:v>
                      </c:pt>
                      <c:pt idx="532">
                        <c:v>208.999755859375</c:v>
                      </c:pt>
                      <c:pt idx="533">
                        <c:v>209.2998046875</c:v>
                      </c:pt>
                      <c:pt idx="534">
                        <c:v>209.599853515625</c:v>
                      </c:pt>
                      <c:pt idx="535">
                        <c:v>209.89990234375</c:v>
                      </c:pt>
                      <c:pt idx="536">
                        <c:v>210.199951171875</c:v>
                      </c:pt>
                      <c:pt idx="537">
                        <c:v>210.39990234375</c:v>
                      </c:pt>
                      <c:pt idx="538">
                        <c:v>210.599853515625</c:v>
                      </c:pt>
                      <c:pt idx="539">
                        <c:v>210.89990234375</c:v>
                      </c:pt>
                      <c:pt idx="540">
                        <c:v>211.2001953125</c:v>
                      </c:pt>
                      <c:pt idx="541">
                        <c:v>211.400146484375</c:v>
                      </c:pt>
                      <c:pt idx="542">
                        <c:v>211.7001953125</c:v>
                      </c:pt>
                      <c:pt idx="543">
                        <c:v>212.000244140625</c:v>
                      </c:pt>
                      <c:pt idx="544">
                        <c:v>212.2001953125</c:v>
                      </c:pt>
                      <c:pt idx="545">
                        <c:v>212.400146484375</c:v>
                      </c:pt>
                      <c:pt idx="546">
                        <c:v>212.7001953125</c:v>
                      </c:pt>
                      <c:pt idx="547">
                        <c:v>213.000244140625</c:v>
                      </c:pt>
                      <c:pt idx="548">
                        <c:v>213.300048828125</c:v>
                      </c:pt>
                      <c:pt idx="549">
                        <c:v>213.60009765625</c:v>
                      </c:pt>
                      <c:pt idx="550">
                        <c:v>213.900146484375</c:v>
                      </c:pt>
                      <c:pt idx="551">
                        <c:v>214</c:v>
                      </c:pt>
                      <c:pt idx="552">
                        <c:v>214.300048828125</c:v>
                      </c:pt>
                      <c:pt idx="553">
                        <c:v>214.60009765625</c:v>
                      </c:pt>
                      <c:pt idx="554">
                        <c:v>214.900146484375</c:v>
                      </c:pt>
                      <c:pt idx="555">
                        <c:v>215.10009765625</c:v>
                      </c:pt>
                      <c:pt idx="556">
                        <c:v>215.400146484375</c:v>
                      </c:pt>
                      <c:pt idx="557">
                        <c:v>215.60009765625</c:v>
                      </c:pt>
                      <c:pt idx="558">
                        <c:v>215.900146484375</c:v>
                      </c:pt>
                      <c:pt idx="559">
                        <c:v>216.199951171875</c:v>
                      </c:pt>
                      <c:pt idx="560">
                        <c:v>216.60009765625</c:v>
                      </c:pt>
                      <c:pt idx="561">
                        <c:v>216.800048828125</c:v>
                      </c:pt>
                      <c:pt idx="562">
                        <c:v>217.10009765625</c:v>
                      </c:pt>
                      <c:pt idx="563">
                        <c:v>217.39990234375</c:v>
                      </c:pt>
                      <c:pt idx="564">
                        <c:v>217.60009765625</c:v>
                      </c:pt>
                      <c:pt idx="565">
                        <c:v>217.800048828125</c:v>
                      </c:pt>
                      <c:pt idx="566">
                        <c:v>218.10009765625</c:v>
                      </c:pt>
                      <c:pt idx="567">
                        <c:v>218.199951171875</c:v>
                      </c:pt>
                      <c:pt idx="568">
                        <c:v>218.5</c:v>
                      </c:pt>
                      <c:pt idx="569">
                        <c:v>218.800048828125</c:v>
                      </c:pt>
                      <c:pt idx="570">
                        <c:v>219</c:v>
                      </c:pt>
                      <c:pt idx="571">
                        <c:v>219.300048828125</c:v>
                      </c:pt>
                      <c:pt idx="572">
                        <c:v>219.699951171875</c:v>
                      </c:pt>
                      <c:pt idx="573">
                        <c:v>220</c:v>
                      </c:pt>
                      <c:pt idx="574">
                        <c:v>220.2998046875</c:v>
                      </c:pt>
                      <c:pt idx="575">
                        <c:v>220.39990234375</c:v>
                      </c:pt>
                      <c:pt idx="576">
                        <c:v>220.599853515625</c:v>
                      </c:pt>
                      <c:pt idx="577">
                        <c:v>220.89990234375</c:v>
                      </c:pt>
                      <c:pt idx="578">
                        <c:v>221.099853515625</c:v>
                      </c:pt>
                      <c:pt idx="579">
                        <c:v>221.39990234375</c:v>
                      </c:pt>
                      <c:pt idx="580">
                        <c:v>221.599853515625</c:v>
                      </c:pt>
                      <c:pt idx="581">
                        <c:v>221.999755859375</c:v>
                      </c:pt>
                      <c:pt idx="582">
                        <c:v>222.2998046875</c:v>
                      </c:pt>
                      <c:pt idx="583">
                        <c:v>222.499755859375</c:v>
                      </c:pt>
                      <c:pt idx="584">
                        <c:v>222.599853515625</c:v>
                      </c:pt>
                      <c:pt idx="585">
                        <c:v>223.099853515625</c:v>
                      </c:pt>
                      <c:pt idx="586">
                        <c:v>223.39990234375</c:v>
                      </c:pt>
                      <c:pt idx="587">
                        <c:v>223.69970703125</c:v>
                      </c:pt>
                      <c:pt idx="588">
                        <c:v>223.89990234375</c:v>
                      </c:pt>
                      <c:pt idx="589">
                        <c:v>224.2001953125</c:v>
                      </c:pt>
                      <c:pt idx="590">
                        <c:v>224.400146484375</c:v>
                      </c:pt>
                      <c:pt idx="591">
                        <c:v>224.60009765625</c:v>
                      </c:pt>
                      <c:pt idx="592">
                        <c:v>224.900146484375</c:v>
                      </c:pt>
                      <c:pt idx="593">
                        <c:v>225.10009765625</c:v>
                      </c:pt>
                      <c:pt idx="594">
                        <c:v>225.400146484375</c:v>
                      </c:pt>
                      <c:pt idx="595">
                        <c:v>225.60009765625</c:v>
                      </c:pt>
                      <c:pt idx="596">
                        <c:v>225.800048828125</c:v>
                      </c:pt>
                      <c:pt idx="597">
                        <c:v>226.000244140625</c:v>
                      </c:pt>
                      <c:pt idx="598">
                        <c:v>226.2001953125</c:v>
                      </c:pt>
                      <c:pt idx="599">
                        <c:v>226.400146484375</c:v>
                      </c:pt>
                      <c:pt idx="600">
                        <c:v>226.60009765625</c:v>
                      </c:pt>
                      <c:pt idx="601">
                        <c:v>226.800048828125</c:v>
                      </c:pt>
                      <c:pt idx="602">
                        <c:v>227.10009765625</c:v>
                      </c:pt>
                      <c:pt idx="603">
                        <c:v>227.400146484375</c:v>
                      </c:pt>
                      <c:pt idx="604">
                        <c:v>227.60009765625</c:v>
                      </c:pt>
                      <c:pt idx="605">
                        <c:v>227.900146484375</c:v>
                      </c:pt>
                      <c:pt idx="606">
                        <c:v>228.10009765625</c:v>
                      </c:pt>
                      <c:pt idx="607">
                        <c:v>228.400146484375</c:v>
                      </c:pt>
                      <c:pt idx="608">
                        <c:v>228.60009765625</c:v>
                      </c:pt>
                      <c:pt idx="609">
                        <c:v>228.900146484375</c:v>
                      </c:pt>
                      <c:pt idx="610">
                        <c:v>229.10009765625</c:v>
                      </c:pt>
                      <c:pt idx="611">
                        <c:v>229.400146484375</c:v>
                      </c:pt>
                      <c:pt idx="612">
                        <c:v>229.699951171875</c:v>
                      </c:pt>
                      <c:pt idx="613">
                        <c:v>229.89990234375</c:v>
                      </c:pt>
                      <c:pt idx="614">
                        <c:v>230.199951171875</c:v>
                      </c:pt>
                      <c:pt idx="615">
                        <c:v>230.39990234375</c:v>
                      </c:pt>
                      <c:pt idx="616">
                        <c:v>230.699951171875</c:v>
                      </c:pt>
                      <c:pt idx="617">
                        <c:v>231</c:v>
                      </c:pt>
                      <c:pt idx="618">
                        <c:v>231.199951171875</c:v>
                      </c:pt>
                      <c:pt idx="619">
                        <c:v>231.599853515625</c:v>
                      </c:pt>
                      <c:pt idx="620">
                        <c:v>231.800048828125</c:v>
                      </c:pt>
                      <c:pt idx="621">
                        <c:v>232.199951171875</c:v>
                      </c:pt>
                      <c:pt idx="622">
                        <c:v>232.5</c:v>
                      </c:pt>
                      <c:pt idx="623">
                        <c:v>232.7998046875</c:v>
                      </c:pt>
                      <c:pt idx="624">
                        <c:v>233.199951171875</c:v>
                      </c:pt>
                      <c:pt idx="625">
                        <c:v>233.5</c:v>
                      </c:pt>
                      <c:pt idx="626">
                        <c:v>233.89990234375</c:v>
                      </c:pt>
                      <c:pt idx="627">
                        <c:v>234.199951171875</c:v>
                      </c:pt>
                      <c:pt idx="628">
                        <c:v>234.499755859375</c:v>
                      </c:pt>
                      <c:pt idx="629">
                        <c:v>234.89990234375</c:v>
                      </c:pt>
                      <c:pt idx="630">
                        <c:v>235.199951171875</c:v>
                      </c:pt>
                      <c:pt idx="631">
                        <c:v>235.699951171875</c:v>
                      </c:pt>
                      <c:pt idx="632">
                        <c:v>236.099853515625</c:v>
                      </c:pt>
                      <c:pt idx="633">
                        <c:v>236.499755859375</c:v>
                      </c:pt>
                      <c:pt idx="634">
                        <c:v>236.900146484375</c:v>
                      </c:pt>
                      <c:pt idx="635">
                        <c:v>237.2001953125</c:v>
                      </c:pt>
                      <c:pt idx="636">
                        <c:v>237.500244140625</c:v>
                      </c:pt>
                      <c:pt idx="637">
                        <c:v>238.000244140625</c:v>
                      </c:pt>
                      <c:pt idx="638">
                        <c:v>238.400146484375</c:v>
                      </c:pt>
                      <c:pt idx="639">
                        <c:v>238.800048828125</c:v>
                      </c:pt>
                      <c:pt idx="640">
                        <c:v>239.2001953125</c:v>
                      </c:pt>
                      <c:pt idx="641">
                        <c:v>239.60009765625</c:v>
                      </c:pt>
                      <c:pt idx="642">
                        <c:v>240</c:v>
                      </c:pt>
                      <c:pt idx="643">
                        <c:v>240.5</c:v>
                      </c:pt>
                      <c:pt idx="644">
                        <c:v>241.10009765625</c:v>
                      </c:pt>
                      <c:pt idx="645">
                        <c:v>241.5</c:v>
                      </c:pt>
                      <c:pt idx="646">
                        <c:v>242</c:v>
                      </c:pt>
                      <c:pt idx="647">
                        <c:v>242.39990234375</c:v>
                      </c:pt>
                      <c:pt idx="648">
                        <c:v>242.800048828125</c:v>
                      </c:pt>
                      <c:pt idx="649">
                        <c:v>243.10009765625</c:v>
                      </c:pt>
                      <c:pt idx="650">
                        <c:v>243.60009765625</c:v>
                      </c:pt>
                      <c:pt idx="651">
                        <c:v>244.099853515625</c:v>
                      </c:pt>
                      <c:pt idx="652">
                        <c:v>244.599853515625</c:v>
                      </c:pt>
                      <c:pt idx="653">
                        <c:v>245</c:v>
                      </c:pt>
                      <c:pt idx="654">
                        <c:v>245.5</c:v>
                      </c:pt>
                      <c:pt idx="655">
                        <c:v>246.099853515625</c:v>
                      </c:pt>
                      <c:pt idx="656">
                        <c:v>246.39990234375</c:v>
                      </c:pt>
                      <c:pt idx="657">
                        <c:v>246.89990234375</c:v>
                      </c:pt>
                      <c:pt idx="658">
                        <c:v>247.39990234375</c:v>
                      </c:pt>
                      <c:pt idx="659">
                        <c:v>247.89990234375</c:v>
                      </c:pt>
                      <c:pt idx="660">
                        <c:v>248.39990234375</c:v>
                      </c:pt>
                      <c:pt idx="661">
                        <c:v>248.89990234375</c:v>
                      </c:pt>
                      <c:pt idx="662">
                        <c:v>249.39990234375</c:v>
                      </c:pt>
                      <c:pt idx="663">
                        <c:v>249.900146484375</c:v>
                      </c:pt>
                      <c:pt idx="664">
                        <c:v>250.400146484375</c:v>
                      </c:pt>
                      <c:pt idx="665">
                        <c:v>250.900146484375</c:v>
                      </c:pt>
                      <c:pt idx="666">
                        <c:v>251.400146484375</c:v>
                      </c:pt>
                      <c:pt idx="667">
                        <c:v>251.900146484375</c:v>
                      </c:pt>
                      <c:pt idx="668">
                        <c:v>252.2001953125</c:v>
                      </c:pt>
                      <c:pt idx="669">
                        <c:v>252.400146484375</c:v>
                      </c:pt>
                      <c:pt idx="670">
                        <c:v>252.900146484375</c:v>
                      </c:pt>
                      <c:pt idx="671">
                        <c:v>253.5</c:v>
                      </c:pt>
                      <c:pt idx="672">
                        <c:v>253.900146484375</c:v>
                      </c:pt>
                      <c:pt idx="673">
                        <c:v>254.5</c:v>
                      </c:pt>
                      <c:pt idx="674">
                        <c:v>255</c:v>
                      </c:pt>
                      <c:pt idx="675">
                        <c:v>255.699951171875</c:v>
                      </c:pt>
                      <c:pt idx="676">
                        <c:v>256.199951171875</c:v>
                      </c:pt>
                      <c:pt idx="677">
                        <c:v>256.800048828125</c:v>
                      </c:pt>
                      <c:pt idx="678">
                        <c:v>257.300048828125</c:v>
                      </c:pt>
                      <c:pt idx="679">
                        <c:v>257.800048828125</c:v>
                      </c:pt>
                      <c:pt idx="680">
                        <c:v>258.2998046875</c:v>
                      </c:pt>
                      <c:pt idx="681">
                        <c:v>258.699951171875</c:v>
                      </c:pt>
                      <c:pt idx="682">
                        <c:v>259.199951171875</c:v>
                      </c:pt>
                      <c:pt idx="683">
                        <c:v>259.39990234375</c:v>
                      </c:pt>
                      <c:pt idx="684">
                        <c:v>259.999755859375</c:v>
                      </c:pt>
                      <c:pt idx="685">
                        <c:v>260.499755859375</c:v>
                      </c:pt>
                      <c:pt idx="686">
                        <c:v>261.099853515625</c:v>
                      </c:pt>
                      <c:pt idx="687">
                        <c:v>261.69970703125</c:v>
                      </c:pt>
                      <c:pt idx="688">
                        <c:v>262.19970703125</c:v>
                      </c:pt>
                      <c:pt idx="689">
                        <c:v>262.7001953125</c:v>
                      </c:pt>
                      <c:pt idx="690">
                        <c:v>263.2001953125</c:v>
                      </c:pt>
                      <c:pt idx="691">
                        <c:v>263.7001953125</c:v>
                      </c:pt>
                      <c:pt idx="692">
                        <c:v>264.300048828125</c:v>
                      </c:pt>
                      <c:pt idx="693">
                        <c:v>264.900146484375</c:v>
                      </c:pt>
                      <c:pt idx="694">
                        <c:v>265.400146484375</c:v>
                      </c:pt>
                      <c:pt idx="695">
                        <c:v>266</c:v>
                      </c:pt>
                      <c:pt idx="696">
                        <c:v>266.5</c:v>
                      </c:pt>
                      <c:pt idx="697">
                        <c:v>267</c:v>
                      </c:pt>
                      <c:pt idx="698">
                        <c:v>267.60009765625</c:v>
                      </c:pt>
                      <c:pt idx="699">
                        <c:v>267.89990234375</c:v>
                      </c:pt>
                      <c:pt idx="700">
                        <c:v>268.39990234375</c:v>
                      </c:pt>
                      <c:pt idx="701">
                        <c:v>269</c:v>
                      </c:pt>
                      <c:pt idx="702">
                        <c:v>269.5</c:v>
                      </c:pt>
                      <c:pt idx="703">
                        <c:v>270.099853515625</c:v>
                      </c:pt>
                      <c:pt idx="704">
                        <c:v>270.599853515625</c:v>
                      </c:pt>
                      <c:pt idx="705">
                        <c:v>271.099853515625</c:v>
                      </c:pt>
                      <c:pt idx="706">
                        <c:v>271.599853515625</c:v>
                      </c:pt>
                      <c:pt idx="707">
                        <c:v>272.099853515625</c:v>
                      </c:pt>
                      <c:pt idx="708">
                        <c:v>272.699951171875</c:v>
                      </c:pt>
                      <c:pt idx="709">
                        <c:v>273.199951171875</c:v>
                      </c:pt>
                      <c:pt idx="710">
                        <c:v>273.7998046875</c:v>
                      </c:pt>
                      <c:pt idx="711">
                        <c:v>274.39990234375</c:v>
                      </c:pt>
                      <c:pt idx="712">
                        <c:v>274.89990234375</c:v>
                      </c:pt>
                      <c:pt idx="713">
                        <c:v>275.500244140625</c:v>
                      </c:pt>
                      <c:pt idx="714">
                        <c:v>276.000244140625</c:v>
                      </c:pt>
                      <c:pt idx="715">
                        <c:v>276.500244140625</c:v>
                      </c:pt>
                      <c:pt idx="716">
                        <c:v>276.800048828125</c:v>
                      </c:pt>
                      <c:pt idx="717">
                        <c:v>277.2001953125</c:v>
                      </c:pt>
                      <c:pt idx="718">
                        <c:v>277.7001953125</c:v>
                      </c:pt>
                      <c:pt idx="719">
                        <c:v>278.300048828125</c:v>
                      </c:pt>
                      <c:pt idx="720">
                        <c:v>278.800048828125</c:v>
                      </c:pt>
                      <c:pt idx="721">
                        <c:v>279.300048828125</c:v>
                      </c:pt>
                      <c:pt idx="722">
                        <c:v>279.900146484375</c:v>
                      </c:pt>
                      <c:pt idx="723">
                        <c:v>280.60009765625</c:v>
                      </c:pt>
                      <c:pt idx="724">
                        <c:v>281.10009765625</c:v>
                      </c:pt>
                      <c:pt idx="725">
                        <c:v>281.699951171875</c:v>
                      </c:pt>
                      <c:pt idx="726">
                        <c:v>282.199951171875</c:v>
                      </c:pt>
                      <c:pt idx="727">
                        <c:v>282.800048828125</c:v>
                      </c:pt>
                      <c:pt idx="728">
                        <c:v>283.300048828125</c:v>
                      </c:pt>
                      <c:pt idx="729">
                        <c:v>283.89990234375</c:v>
                      </c:pt>
                      <c:pt idx="730">
                        <c:v>284.5</c:v>
                      </c:pt>
                      <c:pt idx="731">
                        <c:v>285</c:v>
                      </c:pt>
                      <c:pt idx="732">
                        <c:v>285.2998046875</c:v>
                      </c:pt>
                      <c:pt idx="733">
                        <c:v>285.7998046875</c:v>
                      </c:pt>
                      <c:pt idx="734">
                        <c:v>286.39990234375</c:v>
                      </c:pt>
                      <c:pt idx="735">
                        <c:v>286.89990234375</c:v>
                      </c:pt>
                      <c:pt idx="736">
                        <c:v>287.39990234375</c:v>
                      </c:pt>
                      <c:pt idx="737">
                        <c:v>288.000244140625</c:v>
                      </c:pt>
                      <c:pt idx="738">
                        <c:v>288.500244140625</c:v>
                      </c:pt>
                      <c:pt idx="739">
                        <c:v>289.10009765625</c:v>
                      </c:pt>
                      <c:pt idx="740">
                        <c:v>289.60009765625</c:v>
                      </c:pt>
                      <c:pt idx="741">
                        <c:v>290.10009765625</c:v>
                      </c:pt>
                      <c:pt idx="742">
                        <c:v>290.7001953125</c:v>
                      </c:pt>
                      <c:pt idx="743">
                        <c:v>291.300048828125</c:v>
                      </c:pt>
                      <c:pt idx="744">
                        <c:v>291.800048828125</c:v>
                      </c:pt>
                      <c:pt idx="745">
                        <c:v>292.300048828125</c:v>
                      </c:pt>
                      <c:pt idx="746">
                        <c:v>292.900146484375</c:v>
                      </c:pt>
                      <c:pt idx="747">
                        <c:v>293.10009765625</c:v>
                      </c:pt>
                      <c:pt idx="748">
                        <c:v>293.699951171875</c:v>
                      </c:pt>
                      <c:pt idx="749">
                        <c:v>294.199951171875</c:v>
                      </c:pt>
                      <c:pt idx="750">
                        <c:v>294.800048828125</c:v>
                      </c:pt>
                      <c:pt idx="751">
                        <c:v>295.300048828125</c:v>
                      </c:pt>
                      <c:pt idx="752">
                        <c:v>295.800048828125</c:v>
                      </c:pt>
                      <c:pt idx="753">
                        <c:v>296.599853515625</c:v>
                      </c:pt>
                      <c:pt idx="754">
                        <c:v>297.099853515625</c:v>
                      </c:pt>
                      <c:pt idx="755">
                        <c:v>297.699951171875</c:v>
                      </c:pt>
                      <c:pt idx="756">
                        <c:v>298.199951171875</c:v>
                      </c:pt>
                      <c:pt idx="757">
                        <c:v>298.7998046875</c:v>
                      </c:pt>
                      <c:pt idx="758">
                        <c:v>299.2998046875</c:v>
                      </c:pt>
                      <c:pt idx="759">
                        <c:v>299.699951171875</c:v>
                      </c:pt>
                      <c:pt idx="760">
                        <c:v>300.19970703125</c:v>
                      </c:pt>
                      <c:pt idx="761">
                        <c:v>300.69970703125</c:v>
                      </c:pt>
                      <c:pt idx="762">
                        <c:v>301.30029296875</c:v>
                      </c:pt>
                      <c:pt idx="763">
                        <c:v>301.800048828125</c:v>
                      </c:pt>
                      <c:pt idx="764">
                        <c:v>302.300048828125</c:v>
                      </c:pt>
                      <c:pt idx="765">
                        <c:v>302.60009765625</c:v>
                      </c:pt>
                      <c:pt idx="766">
                        <c:v>303.2001953125</c:v>
                      </c:pt>
                      <c:pt idx="767">
                        <c:v>303.7001953125</c:v>
                      </c:pt>
                      <c:pt idx="768">
                        <c:v>304.2001953125</c:v>
                      </c:pt>
                      <c:pt idx="769">
                        <c:v>304.699951171875</c:v>
                      </c:pt>
                      <c:pt idx="770">
                        <c:v>305.300048828125</c:v>
                      </c:pt>
                      <c:pt idx="771">
                        <c:v>305.800048828125</c:v>
                      </c:pt>
                      <c:pt idx="772">
                        <c:v>306.39990234375</c:v>
                      </c:pt>
                      <c:pt idx="773">
                        <c:v>306.89990234375</c:v>
                      </c:pt>
                      <c:pt idx="774">
                        <c:v>307.39990234375</c:v>
                      </c:pt>
                      <c:pt idx="775">
                        <c:v>308</c:v>
                      </c:pt>
                      <c:pt idx="776">
                        <c:v>308.5</c:v>
                      </c:pt>
                      <c:pt idx="777">
                        <c:v>309</c:v>
                      </c:pt>
                      <c:pt idx="778">
                        <c:v>309.599853515625</c:v>
                      </c:pt>
                      <c:pt idx="779">
                        <c:v>310.099853515625</c:v>
                      </c:pt>
                      <c:pt idx="780">
                        <c:v>310.599853515625</c:v>
                      </c:pt>
                      <c:pt idx="781">
                        <c:v>311.099853515625</c:v>
                      </c:pt>
                      <c:pt idx="782">
                        <c:v>311.599853515625</c:v>
                      </c:pt>
                      <c:pt idx="783">
                        <c:v>311.7998046875</c:v>
                      </c:pt>
                      <c:pt idx="784">
                        <c:v>312.2998046875</c:v>
                      </c:pt>
                      <c:pt idx="785">
                        <c:v>312.7998046875</c:v>
                      </c:pt>
                      <c:pt idx="786">
                        <c:v>313.39990234375</c:v>
                      </c:pt>
                      <c:pt idx="787">
                        <c:v>313.80029296875</c:v>
                      </c:pt>
                      <c:pt idx="788">
                        <c:v>314.300048828125</c:v>
                      </c:pt>
                      <c:pt idx="789">
                        <c:v>314.900146484375</c:v>
                      </c:pt>
                      <c:pt idx="790">
                        <c:v>315.400146484375</c:v>
                      </c:pt>
                      <c:pt idx="791">
                        <c:v>315.800048828125</c:v>
                      </c:pt>
                      <c:pt idx="792">
                        <c:v>316.300048828125</c:v>
                      </c:pt>
                      <c:pt idx="793">
                        <c:v>316.800048828125</c:v>
                      </c:pt>
                      <c:pt idx="794">
                        <c:v>317.300048828125</c:v>
                      </c:pt>
                      <c:pt idx="795">
                        <c:v>317.800048828125</c:v>
                      </c:pt>
                      <c:pt idx="796">
                        <c:v>318.300048828125</c:v>
                      </c:pt>
                      <c:pt idx="797">
                        <c:v>318.800048828125</c:v>
                      </c:pt>
                      <c:pt idx="798">
                        <c:v>319.10009765625</c:v>
                      </c:pt>
                      <c:pt idx="799">
                        <c:v>319.60009765625</c:v>
                      </c:pt>
                      <c:pt idx="800">
                        <c:v>320.10009765625</c:v>
                      </c:pt>
                      <c:pt idx="801">
                        <c:v>320.5</c:v>
                      </c:pt>
                      <c:pt idx="802">
                        <c:v>321</c:v>
                      </c:pt>
                      <c:pt idx="803">
                        <c:v>321.5</c:v>
                      </c:pt>
                      <c:pt idx="804">
                        <c:v>321.89990234375</c:v>
                      </c:pt>
                      <c:pt idx="805">
                        <c:v>322.5</c:v>
                      </c:pt>
                      <c:pt idx="806">
                        <c:v>322.89990234375</c:v>
                      </c:pt>
                      <c:pt idx="807">
                        <c:v>323.39990234375</c:v>
                      </c:pt>
                      <c:pt idx="808">
                        <c:v>323.89990234375</c:v>
                      </c:pt>
                      <c:pt idx="809">
                        <c:v>324.39990234375</c:v>
                      </c:pt>
                      <c:pt idx="810">
                        <c:v>324.89990234375</c:v>
                      </c:pt>
                      <c:pt idx="811">
                        <c:v>325.2998046875</c:v>
                      </c:pt>
                      <c:pt idx="812">
                        <c:v>325.7998046875</c:v>
                      </c:pt>
                      <c:pt idx="813">
                        <c:v>326.400146484375</c:v>
                      </c:pt>
                      <c:pt idx="814">
                        <c:v>326.900146484375</c:v>
                      </c:pt>
                      <c:pt idx="815">
                        <c:v>327.400146484375</c:v>
                      </c:pt>
                      <c:pt idx="816">
                        <c:v>327.900146484375</c:v>
                      </c:pt>
                      <c:pt idx="817">
                        <c:v>328.300048828125</c:v>
                      </c:pt>
                      <c:pt idx="818">
                        <c:v>328.900146484375</c:v>
                      </c:pt>
                      <c:pt idx="819">
                        <c:v>329.300048828125</c:v>
                      </c:pt>
                      <c:pt idx="820">
                        <c:v>329.5</c:v>
                      </c:pt>
                      <c:pt idx="821">
                        <c:v>330.10009765625</c:v>
                      </c:pt>
                      <c:pt idx="822">
                        <c:v>330.5</c:v>
                      </c:pt>
                      <c:pt idx="823">
                        <c:v>330.699951171875</c:v>
                      </c:pt>
                      <c:pt idx="824">
                        <c:v>331.199951171875</c:v>
                      </c:pt>
                      <c:pt idx="825">
                        <c:v>331.60009765625</c:v>
                      </c:pt>
                      <c:pt idx="826">
                        <c:v>332.10009765625</c:v>
                      </c:pt>
                      <c:pt idx="827">
                        <c:v>332.5</c:v>
                      </c:pt>
                      <c:pt idx="828">
                        <c:v>333</c:v>
                      </c:pt>
                      <c:pt idx="829">
                        <c:v>333.5</c:v>
                      </c:pt>
                      <c:pt idx="830">
                        <c:v>334</c:v>
                      </c:pt>
                      <c:pt idx="831">
                        <c:v>334.300048828125</c:v>
                      </c:pt>
                      <c:pt idx="832">
                        <c:v>334.699951171875</c:v>
                      </c:pt>
                      <c:pt idx="833">
                        <c:v>335.2998046875</c:v>
                      </c:pt>
                      <c:pt idx="834">
                        <c:v>335.699951171875</c:v>
                      </c:pt>
                      <c:pt idx="835">
                        <c:v>336.099853515625</c:v>
                      </c:pt>
                      <c:pt idx="836">
                        <c:v>336.5</c:v>
                      </c:pt>
                      <c:pt idx="837">
                        <c:v>337.099853515625</c:v>
                      </c:pt>
                      <c:pt idx="838">
                        <c:v>337.599853515625</c:v>
                      </c:pt>
                      <c:pt idx="839">
                        <c:v>338.099853515625</c:v>
                      </c:pt>
                      <c:pt idx="840">
                        <c:v>338.499755859375</c:v>
                      </c:pt>
                      <c:pt idx="841">
                        <c:v>338.89990234375</c:v>
                      </c:pt>
                      <c:pt idx="842">
                        <c:v>339.400146484375</c:v>
                      </c:pt>
                      <c:pt idx="843">
                        <c:v>339.900146484375</c:v>
                      </c:pt>
                      <c:pt idx="844">
                        <c:v>340.10009765625</c:v>
                      </c:pt>
                      <c:pt idx="845">
                        <c:v>340.60009765625</c:v>
                      </c:pt>
                      <c:pt idx="846">
                        <c:v>341.000244140625</c:v>
                      </c:pt>
                      <c:pt idx="847">
                        <c:v>341.5</c:v>
                      </c:pt>
                      <c:pt idx="848">
                        <c:v>341.900146484375</c:v>
                      </c:pt>
                      <c:pt idx="849">
                        <c:v>342.400146484375</c:v>
                      </c:pt>
                      <c:pt idx="850">
                        <c:v>342.800048828125</c:v>
                      </c:pt>
                      <c:pt idx="851">
                        <c:v>343.10009765625</c:v>
                      </c:pt>
                      <c:pt idx="852">
                        <c:v>343.5</c:v>
                      </c:pt>
                      <c:pt idx="853">
                        <c:v>344</c:v>
                      </c:pt>
                      <c:pt idx="854">
                        <c:v>344.400146484375</c:v>
                      </c:pt>
                      <c:pt idx="855">
                        <c:v>344.699951171875</c:v>
                      </c:pt>
                      <c:pt idx="856">
                        <c:v>345.10009765625</c:v>
                      </c:pt>
                      <c:pt idx="857">
                        <c:v>345.60009765625</c:v>
                      </c:pt>
                      <c:pt idx="858">
                        <c:v>346</c:v>
                      </c:pt>
                      <c:pt idx="859">
                        <c:v>346.39990234375</c:v>
                      </c:pt>
                      <c:pt idx="860">
                        <c:v>346.89990234375</c:v>
                      </c:pt>
                      <c:pt idx="861">
                        <c:v>347.39990234375</c:v>
                      </c:pt>
                      <c:pt idx="862">
                        <c:v>347.800048828125</c:v>
                      </c:pt>
                      <c:pt idx="863">
                        <c:v>348.199951171875</c:v>
                      </c:pt>
                      <c:pt idx="864">
                        <c:v>348.5</c:v>
                      </c:pt>
                      <c:pt idx="865">
                        <c:v>348.89990234375</c:v>
                      </c:pt>
                      <c:pt idx="866">
                        <c:v>349.2998046875</c:v>
                      </c:pt>
                      <c:pt idx="867">
                        <c:v>349.7998046875</c:v>
                      </c:pt>
                      <c:pt idx="868">
                        <c:v>350.199951171875</c:v>
                      </c:pt>
                      <c:pt idx="869">
                        <c:v>350.599853515625</c:v>
                      </c:pt>
                      <c:pt idx="870">
                        <c:v>351.099853515625</c:v>
                      </c:pt>
                      <c:pt idx="871">
                        <c:v>351.499755859375</c:v>
                      </c:pt>
                      <c:pt idx="872">
                        <c:v>351.89990234375</c:v>
                      </c:pt>
                      <c:pt idx="873">
                        <c:v>352.500244140625</c:v>
                      </c:pt>
                      <c:pt idx="874">
                        <c:v>352.900146484375</c:v>
                      </c:pt>
                      <c:pt idx="875">
                        <c:v>353.400146484375</c:v>
                      </c:pt>
                      <c:pt idx="876">
                        <c:v>353.800048828125</c:v>
                      </c:pt>
                      <c:pt idx="877">
                        <c:v>354.2001953125</c:v>
                      </c:pt>
                      <c:pt idx="878">
                        <c:v>354.60009765625</c:v>
                      </c:pt>
                      <c:pt idx="879">
                        <c:v>354.900146484375</c:v>
                      </c:pt>
                      <c:pt idx="880">
                        <c:v>355.400146484375</c:v>
                      </c:pt>
                      <c:pt idx="881">
                        <c:v>355.800048828125</c:v>
                      </c:pt>
                      <c:pt idx="882">
                        <c:v>356</c:v>
                      </c:pt>
                      <c:pt idx="883">
                        <c:v>356.5</c:v>
                      </c:pt>
                      <c:pt idx="884">
                        <c:v>356.900146484375</c:v>
                      </c:pt>
                      <c:pt idx="885">
                        <c:v>357.400146484375</c:v>
                      </c:pt>
                      <c:pt idx="886">
                        <c:v>357.800048828125</c:v>
                      </c:pt>
                      <c:pt idx="887">
                        <c:v>358.300048828125</c:v>
                      </c:pt>
                      <c:pt idx="888">
                        <c:v>358.699951171875</c:v>
                      </c:pt>
                      <c:pt idx="889">
                        <c:v>359.099853515625</c:v>
                      </c:pt>
                      <c:pt idx="890">
                        <c:v>359.5</c:v>
                      </c:pt>
                      <c:pt idx="891">
                        <c:v>359.89990234375</c:v>
                      </c:pt>
                      <c:pt idx="892">
                        <c:v>360.300048828125</c:v>
                      </c:pt>
                      <c:pt idx="893">
                        <c:v>360.699951171875</c:v>
                      </c:pt>
                      <c:pt idx="894">
                        <c:v>361.099853515625</c:v>
                      </c:pt>
                      <c:pt idx="895">
                        <c:v>361.5</c:v>
                      </c:pt>
                      <c:pt idx="896">
                        <c:v>361.89990234375</c:v>
                      </c:pt>
                      <c:pt idx="897">
                        <c:v>362.39990234375</c:v>
                      </c:pt>
                      <c:pt idx="898">
                        <c:v>362.7998046875</c:v>
                      </c:pt>
                      <c:pt idx="899">
                        <c:v>363.199951171875</c:v>
                      </c:pt>
                      <c:pt idx="900">
                        <c:v>363.499755859375</c:v>
                      </c:pt>
                      <c:pt idx="901">
                        <c:v>363.89990234375</c:v>
                      </c:pt>
                      <c:pt idx="902">
                        <c:v>364.19970703125</c:v>
                      </c:pt>
                      <c:pt idx="903">
                        <c:v>364.599853515625</c:v>
                      </c:pt>
                      <c:pt idx="904">
                        <c:v>364.80029296875</c:v>
                      </c:pt>
                      <c:pt idx="905">
                        <c:v>365.2001953125</c:v>
                      </c:pt>
                      <c:pt idx="906">
                        <c:v>365.60009765625</c:v>
                      </c:pt>
                      <c:pt idx="907">
                        <c:v>366.000244140625</c:v>
                      </c:pt>
                      <c:pt idx="908">
                        <c:v>366.400146484375</c:v>
                      </c:pt>
                      <c:pt idx="909">
                        <c:v>366.800048828125</c:v>
                      </c:pt>
                      <c:pt idx="910">
                        <c:v>367.10009765625</c:v>
                      </c:pt>
                      <c:pt idx="911">
                        <c:v>367.5</c:v>
                      </c:pt>
                      <c:pt idx="912">
                        <c:v>367.900146484375</c:v>
                      </c:pt>
                      <c:pt idx="913">
                        <c:v>368.300048828125</c:v>
                      </c:pt>
                      <c:pt idx="914">
                        <c:v>368.699951171875</c:v>
                      </c:pt>
                      <c:pt idx="915">
                        <c:v>369.199951171875</c:v>
                      </c:pt>
                      <c:pt idx="916">
                        <c:v>369.60009765625</c:v>
                      </c:pt>
                      <c:pt idx="917">
                        <c:v>370</c:v>
                      </c:pt>
                      <c:pt idx="918">
                        <c:v>370.39990234375</c:v>
                      </c:pt>
                      <c:pt idx="919">
                        <c:v>370.699951171875</c:v>
                      </c:pt>
                      <c:pt idx="920">
                        <c:v>371.10009765625</c:v>
                      </c:pt>
                      <c:pt idx="921">
                        <c:v>371.5</c:v>
                      </c:pt>
                      <c:pt idx="922">
                        <c:v>371.800048828125</c:v>
                      </c:pt>
                      <c:pt idx="923">
                        <c:v>372.199951171875</c:v>
                      </c:pt>
                      <c:pt idx="924">
                        <c:v>372.599853515625</c:v>
                      </c:pt>
                      <c:pt idx="925">
                        <c:v>373</c:v>
                      </c:pt>
                      <c:pt idx="926">
                        <c:v>373.39990234375</c:v>
                      </c:pt>
                      <c:pt idx="927">
                        <c:v>373.7998046875</c:v>
                      </c:pt>
                      <c:pt idx="928">
                        <c:v>374.199951171875</c:v>
                      </c:pt>
                      <c:pt idx="929">
                        <c:v>374.2998046875</c:v>
                      </c:pt>
                      <c:pt idx="930">
                        <c:v>374.599853515625</c:v>
                      </c:pt>
                      <c:pt idx="931">
                        <c:v>374.89990234375</c:v>
                      </c:pt>
                      <c:pt idx="932">
                        <c:v>375.2998046875</c:v>
                      </c:pt>
                      <c:pt idx="933">
                        <c:v>375.7998046875</c:v>
                      </c:pt>
                      <c:pt idx="934">
                        <c:v>376.099853515625</c:v>
                      </c:pt>
                      <c:pt idx="935">
                        <c:v>376.499755859375</c:v>
                      </c:pt>
                      <c:pt idx="936">
                        <c:v>376.89990234375</c:v>
                      </c:pt>
                      <c:pt idx="937">
                        <c:v>377.2998046875</c:v>
                      </c:pt>
                      <c:pt idx="938">
                        <c:v>377.7001953125</c:v>
                      </c:pt>
                      <c:pt idx="939">
                        <c:v>378.000244140625</c:v>
                      </c:pt>
                      <c:pt idx="940">
                        <c:v>378.500244140625</c:v>
                      </c:pt>
                      <c:pt idx="941">
                        <c:v>378.900146484375</c:v>
                      </c:pt>
                      <c:pt idx="942">
                        <c:v>379.2001953125</c:v>
                      </c:pt>
                      <c:pt idx="943">
                        <c:v>379.60009765625</c:v>
                      </c:pt>
                      <c:pt idx="944">
                        <c:v>379.900146484375</c:v>
                      </c:pt>
                      <c:pt idx="945">
                        <c:v>380.400146484375</c:v>
                      </c:pt>
                      <c:pt idx="946">
                        <c:v>380.800048828125</c:v>
                      </c:pt>
                      <c:pt idx="947">
                        <c:v>381.2001953125</c:v>
                      </c:pt>
                      <c:pt idx="948">
                        <c:v>381.60009765625</c:v>
                      </c:pt>
                      <c:pt idx="949">
                        <c:v>381.900146484375</c:v>
                      </c:pt>
                      <c:pt idx="950">
                        <c:v>382.300048828125</c:v>
                      </c:pt>
                      <c:pt idx="951">
                        <c:v>382.5</c:v>
                      </c:pt>
                      <c:pt idx="952">
                        <c:v>382.699951171875</c:v>
                      </c:pt>
                      <c:pt idx="953">
                        <c:v>383.10009765625</c:v>
                      </c:pt>
                      <c:pt idx="954">
                        <c:v>383.5</c:v>
                      </c:pt>
                      <c:pt idx="955">
                        <c:v>383.89990234375</c:v>
                      </c:pt>
                      <c:pt idx="956">
                        <c:v>384.199951171875</c:v>
                      </c:pt>
                      <c:pt idx="957">
                        <c:v>384.5</c:v>
                      </c:pt>
                      <c:pt idx="958">
                        <c:v>384.89990234375</c:v>
                      </c:pt>
                      <c:pt idx="959">
                        <c:v>385.300048828125</c:v>
                      </c:pt>
                      <c:pt idx="960">
                        <c:v>385.5</c:v>
                      </c:pt>
                      <c:pt idx="961">
                        <c:v>385.89990234375</c:v>
                      </c:pt>
                      <c:pt idx="962">
                        <c:v>386.199951171875</c:v>
                      </c:pt>
                      <c:pt idx="963">
                        <c:v>386.5</c:v>
                      </c:pt>
                      <c:pt idx="964">
                        <c:v>386.7998046875</c:v>
                      </c:pt>
                      <c:pt idx="965">
                        <c:v>387.099853515625</c:v>
                      </c:pt>
                      <c:pt idx="966">
                        <c:v>387.5</c:v>
                      </c:pt>
                      <c:pt idx="967">
                        <c:v>387.7998046875</c:v>
                      </c:pt>
                      <c:pt idx="968">
                        <c:v>388.199951171875</c:v>
                      </c:pt>
                      <c:pt idx="969">
                        <c:v>388.599853515625</c:v>
                      </c:pt>
                      <c:pt idx="970">
                        <c:v>389.199951171875</c:v>
                      </c:pt>
                      <c:pt idx="971">
                        <c:v>389.499755859375</c:v>
                      </c:pt>
                      <c:pt idx="972">
                        <c:v>389.89990234375</c:v>
                      </c:pt>
                      <c:pt idx="973">
                        <c:v>390.099853515625</c:v>
                      </c:pt>
                      <c:pt idx="974">
                        <c:v>390.400146484375</c:v>
                      </c:pt>
                      <c:pt idx="975">
                        <c:v>390.80029296875</c:v>
                      </c:pt>
                      <c:pt idx="976">
                        <c:v>391.10009765625</c:v>
                      </c:pt>
                      <c:pt idx="977">
                        <c:v>391.400146484375</c:v>
                      </c:pt>
                      <c:pt idx="978">
                        <c:v>391.800048828125</c:v>
                      </c:pt>
                      <c:pt idx="979">
                        <c:v>392.10009765625</c:v>
                      </c:pt>
                      <c:pt idx="980">
                        <c:v>392.500244140625</c:v>
                      </c:pt>
                      <c:pt idx="981">
                        <c:v>392.800048828125</c:v>
                      </c:pt>
                      <c:pt idx="982">
                        <c:v>393.2001953125</c:v>
                      </c:pt>
                      <c:pt idx="983">
                        <c:v>393.5</c:v>
                      </c:pt>
                      <c:pt idx="984">
                        <c:v>393.900146484375</c:v>
                      </c:pt>
                      <c:pt idx="985">
                        <c:v>394.199951171875</c:v>
                      </c:pt>
                      <c:pt idx="986">
                        <c:v>394.60009765625</c:v>
                      </c:pt>
                      <c:pt idx="987">
                        <c:v>394.900146484375</c:v>
                      </c:pt>
                      <c:pt idx="988">
                        <c:v>395.300048828125</c:v>
                      </c:pt>
                      <c:pt idx="989">
                        <c:v>395.5</c:v>
                      </c:pt>
                      <c:pt idx="990">
                        <c:v>395.89990234375</c:v>
                      </c:pt>
                      <c:pt idx="991">
                        <c:v>396.300048828125</c:v>
                      </c:pt>
                      <c:pt idx="992">
                        <c:v>396.60009765625</c:v>
                      </c:pt>
                      <c:pt idx="993">
                        <c:v>397</c:v>
                      </c:pt>
                      <c:pt idx="994">
                        <c:v>397.39990234375</c:v>
                      </c:pt>
                      <c:pt idx="995">
                        <c:v>397.699951171875</c:v>
                      </c:pt>
                      <c:pt idx="996">
                        <c:v>397.89990234375</c:v>
                      </c:pt>
                      <c:pt idx="997">
                        <c:v>398.199951171875</c:v>
                      </c:pt>
                      <c:pt idx="998">
                        <c:v>398.599853515625</c:v>
                      </c:pt>
                      <c:pt idx="999">
                        <c:v>398.89990234375</c:v>
                      </c:pt>
                      <c:pt idx="1000">
                        <c:v>399.199951171875</c:v>
                      </c:pt>
                      <c:pt idx="1001">
                        <c:v>399.599853515625</c:v>
                      </c:pt>
                      <c:pt idx="1002">
                        <c:v>400</c:v>
                      </c:pt>
                      <c:pt idx="1003">
                        <c:v>400.2998046875</c:v>
                      </c:pt>
                      <c:pt idx="1004">
                        <c:v>400.599853515625</c:v>
                      </c:pt>
                      <c:pt idx="1005">
                        <c:v>400.999755859375</c:v>
                      </c:pt>
                      <c:pt idx="1006">
                        <c:v>401.39990234375</c:v>
                      </c:pt>
                      <c:pt idx="1007">
                        <c:v>401.599853515625</c:v>
                      </c:pt>
                      <c:pt idx="1008">
                        <c:v>401.89990234375</c:v>
                      </c:pt>
                      <c:pt idx="1009">
                        <c:v>402.2998046875</c:v>
                      </c:pt>
                      <c:pt idx="1010">
                        <c:v>402.599853515625</c:v>
                      </c:pt>
                      <c:pt idx="1011">
                        <c:v>402.999755859375</c:v>
                      </c:pt>
                      <c:pt idx="1012">
                        <c:v>403.2001953125</c:v>
                      </c:pt>
                      <c:pt idx="1013">
                        <c:v>403.60009765625</c:v>
                      </c:pt>
                      <c:pt idx="1014">
                        <c:v>403.900146484375</c:v>
                      </c:pt>
                      <c:pt idx="1015">
                        <c:v>404.300048828125</c:v>
                      </c:pt>
                      <c:pt idx="1016">
                        <c:v>404.60009765625</c:v>
                      </c:pt>
                      <c:pt idx="1017">
                        <c:v>405.000244140625</c:v>
                      </c:pt>
                      <c:pt idx="1018">
                        <c:v>405.400146484375</c:v>
                      </c:pt>
                      <c:pt idx="1019">
                        <c:v>405.800048828125</c:v>
                      </c:pt>
                      <c:pt idx="1020">
                        <c:v>406.10009765625</c:v>
                      </c:pt>
                      <c:pt idx="1021">
                        <c:v>406.400146484375</c:v>
                      </c:pt>
                      <c:pt idx="1022">
                        <c:v>406.60009765625</c:v>
                      </c:pt>
                      <c:pt idx="1023">
                        <c:v>407</c:v>
                      </c:pt>
                      <c:pt idx="1024">
                        <c:v>407.400146484375</c:v>
                      </c:pt>
                      <c:pt idx="1025">
                        <c:v>407.699951171875</c:v>
                      </c:pt>
                      <c:pt idx="1026">
                        <c:v>408.10009765625</c:v>
                      </c:pt>
                      <c:pt idx="1027">
                        <c:v>408.400146484375</c:v>
                      </c:pt>
                      <c:pt idx="1028">
                        <c:v>408.699951171875</c:v>
                      </c:pt>
                      <c:pt idx="1029">
                        <c:v>409.10009765625</c:v>
                      </c:pt>
                      <c:pt idx="1030">
                        <c:v>409.39990234375</c:v>
                      </c:pt>
                      <c:pt idx="1031">
                        <c:v>409.800048828125</c:v>
                      </c:pt>
                      <c:pt idx="1032">
                        <c:v>410.199951171875</c:v>
                      </c:pt>
                      <c:pt idx="1033">
                        <c:v>410.5</c:v>
                      </c:pt>
                      <c:pt idx="1034">
                        <c:v>410.599853515625</c:v>
                      </c:pt>
                      <c:pt idx="1035">
                        <c:v>411</c:v>
                      </c:pt>
                      <c:pt idx="1036">
                        <c:v>411.300048828125</c:v>
                      </c:pt>
                      <c:pt idx="1037">
                        <c:v>411.699951171875</c:v>
                      </c:pt>
                      <c:pt idx="1038">
                        <c:v>411.89990234375</c:v>
                      </c:pt>
                      <c:pt idx="1039">
                        <c:v>412.2998046875</c:v>
                      </c:pt>
                      <c:pt idx="1040">
                        <c:v>412.599853515625</c:v>
                      </c:pt>
                      <c:pt idx="1041">
                        <c:v>413</c:v>
                      </c:pt>
                      <c:pt idx="1042">
                        <c:v>413.2998046875</c:v>
                      </c:pt>
                      <c:pt idx="1043">
                        <c:v>413.699951171875</c:v>
                      </c:pt>
                      <c:pt idx="1044">
                        <c:v>413.89990234375</c:v>
                      </c:pt>
                      <c:pt idx="1045">
                        <c:v>414.2998046875</c:v>
                      </c:pt>
                      <c:pt idx="1046">
                        <c:v>414.599853515625</c:v>
                      </c:pt>
                      <c:pt idx="1047">
                        <c:v>414.89990234375</c:v>
                      </c:pt>
                      <c:pt idx="1048">
                        <c:v>415.2998046875</c:v>
                      </c:pt>
                      <c:pt idx="1049">
                        <c:v>415.599853515625</c:v>
                      </c:pt>
                      <c:pt idx="1050">
                        <c:v>415.89990234375</c:v>
                      </c:pt>
                      <c:pt idx="1051">
                        <c:v>416.10009765625</c:v>
                      </c:pt>
                      <c:pt idx="1052">
                        <c:v>416.400146484375</c:v>
                      </c:pt>
                      <c:pt idx="1053">
                        <c:v>416.800048828125</c:v>
                      </c:pt>
                      <c:pt idx="1054">
                        <c:v>417.000244140625</c:v>
                      </c:pt>
                      <c:pt idx="1055">
                        <c:v>417.300048828125</c:v>
                      </c:pt>
                      <c:pt idx="1056">
                        <c:v>417.7001953125</c:v>
                      </c:pt>
                      <c:pt idx="1057">
                        <c:v>418.000244140625</c:v>
                      </c:pt>
                      <c:pt idx="1058">
                        <c:v>418.300048828125</c:v>
                      </c:pt>
                      <c:pt idx="1059">
                        <c:v>418.60009765625</c:v>
                      </c:pt>
                      <c:pt idx="1060">
                        <c:v>419.10009765625</c:v>
                      </c:pt>
                      <c:pt idx="1061">
                        <c:v>419.400146484375</c:v>
                      </c:pt>
                      <c:pt idx="1062">
                        <c:v>419.60009765625</c:v>
                      </c:pt>
                      <c:pt idx="1063">
                        <c:v>419.900146484375</c:v>
                      </c:pt>
                      <c:pt idx="1064">
                        <c:v>420.300048828125</c:v>
                      </c:pt>
                      <c:pt idx="1065">
                        <c:v>420.60009765625</c:v>
                      </c:pt>
                      <c:pt idx="1066">
                        <c:v>421</c:v>
                      </c:pt>
                      <c:pt idx="1067">
                        <c:v>421.39990234375</c:v>
                      </c:pt>
                      <c:pt idx="1068">
                        <c:v>421.60009765625</c:v>
                      </c:pt>
                      <c:pt idx="1069">
                        <c:v>421.89990234375</c:v>
                      </c:pt>
                      <c:pt idx="1070">
                        <c:v>422.199951171875</c:v>
                      </c:pt>
                      <c:pt idx="1071">
                        <c:v>422.5</c:v>
                      </c:pt>
                      <c:pt idx="1072">
                        <c:v>422.800048828125</c:v>
                      </c:pt>
                      <c:pt idx="1073">
                        <c:v>423</c:v>
                      </c:pt>
                      <c:pt idx="1074">
                        <c:v>423.39990234375</c:v>
                      </c:pt>
                      <c:pt idx="1075">
                        <c:v>423.699951171875</c:v>
                      </c:pt>
                      <c:pt idx="1076">
                        <c:v>424</c:v>
                      </c:pt>
                      <c:pt idx="1077">
                        <c:v>424.300048828125</c:v>
                      </c:pt>
                      <c:pt idx="1078">
                        <c:v>424.599853515625</c:v>
                      </c:pt>
                      <c:pt idx="1079">
                        <c:v>425</c:v>
                      </c:pt>
                      <c:pt idx="1080">
                        <c:v>425.2998046875</c:v>
                      </c:pt>
                      <c:pt idx="1081">
                        <c:v>425.599853515625</c:v>
                      </c:pt>
                      <c:pt idx="1082">
                        <c:v>425.89990234375</c:v>
                      </c:pt>
                      <c:pt idx="1083">
                        <c:v>426.2998046875</c:v>
                      </c:pt>
                      <c:pt idx="1084">
                        <c:v>426.599853515625</c:v>
                      </c:pt>
                      <c:pt idx="1085">
                        <c:v>426.89990234375</c:v>
                      </c:pt>
                      <c:pt idx="1086">
                        <c:v>427.2998046875</c:v>
                      </c:pt>
                      <c:pt idx="1087">
                        <c:v>427.39990234375</c:v>
                      </c:pt>
                      <c:pt idx="1088">
                        <c:v>427.7998046875</c:v>
                      </c:pt>
                      <c:pt idx="1089">
                        <c:v>428.099853515625</c:v>
                      </c:pt>
                      <c:pt idx="1090">
                        <c:v>428.499755859375</c:v>
                      </c:pt>
                      <c:pt idx="1091">
                        <c:v>428.80029296875</c:v>
                      </c:pt>
                      <c:pt idx="1092">
                        <c:v>429.2001953125</c:v>
                      </c:pt>
                      <c:pt idx="1093">
                        <c:v>429.400146484375</c:v>
                      </c:pt>
                      <c:pt idx="1094">
                        <c:v>429.800048828125</c:v>
                      </c:pt>
                      <c:pt idx="1095">
                        <c:v>430.10009765625</c:v>
                      </c:pt>
                      <c:pt idx="1096">
                        <c:v>430.500244140625</c:v>
                      </c:pt>
                      <c:pt idx="1097">
                        <c:v>430.800048828125</c:v>
                      </c:pt>
                      <c:pt idx="1098">
                        <c:v>431.2001953125</c:v>
                      </c:pt>
                      <c:pt idx="1099">
                        <c:v>431.400146484375</c:v>
                      </c:pt>
                      <c:pt idx="1100">
                        <c:v>431.800048828125</c:v>
                      </c:pt>
                      <c:pt idx="1101">
                        <c:v>432.10009765625</c:v>
                      </c:pt>
                      <c:pt idx="1102">
                        <c:v>432.2001953125</c:v>
                      </c:pt>
                      <c:pt idx="1103">
                        <c:v>432.400146484375</c:v>
                      </c:pt>
                      <c:pt idx="1104">
                        <c:v>432.800048828125</c:v>
                      </c:pt>
                      <c:pt idx="1105">
                        <c:v>433.10009765625</c:v>
                      </c:pt>
                      <c:pt idx="1106">
                        <c:v>433.400146484375</c:v>
                      </c:pt>
                      <c:pt idx="1107">
                        <c:v>433.699951171875</c:v>
                      </c:pt>
                      <c:pt idx="1108">
                        <c:v>434</c:v>
                      </c:pt>
                      <c:pt idx="1109">
                        <c:v>434.300048828125</c:v>
                      </c:pt>
                      <c:pt idx="1110">
                        <c:v>434.60009765625</c:v>
                      </c:pt>
                      <c:pt idx="1111">
                        <c:v>434.89990234375</c:v>
                      </c:pt>
                      <c:pt idx="1112">
                        <c:v>435.199951171875</c:v>
                      </c:pt>
                      <c:pt idx="1113">
                        <c:v>435.60009765625</c:v>
                      </c:pt>
                      <c:pt idx="1114">
                        <c:v>436</c:v>
                      </c:pt>
                      <c:pt idx="1115">
                        <c:v>436.39990234375</c:v>
                      </c:pt>
                      <c:pt idx="1116">
                        <c:v>436.699951171875</c:v>
                      </c:pt>
                      <c:pt idx="1117">
                        <c:v>436.800048828125</c:v>
                      </c:pt>
                      <c:pt idx="1118">
                        <c:v>437.099853515625</c:v>
                      </c:pt>
                      <c:pt idx="1119">
                        <c:v>437.39990234375</c:v>
                      </c:pt>
                      <c:pt idx="1120">
                        <c:v>437.699951171875</c:v>
                      </c:pt>
                      <c:pt idx="1121">
                        <c:v>438.099853515625</c:v>
                      </c:pt>
                      <c:pt idx="1122">
                        <c:v>438.39990234375</c:v>
                      </c:pt>
                      <c:pt idx="1123">
                        <c:v>438.699951171875</c:v>
                      </c:pt>
                      <c:pt idx="1124">
                        <c:v>438.999755859375</c:v>
                      </c:pt>
                      <c:pt idx="1125">
                        <c:v>439.2998046875</c:v>
                      </c:pt>
                      <c:pt idx="1126">
                        <c:v>439.599853515625</c:v>
                      </c:pt>
                      <c:pt idx="1127">
                        <c:v>439.89990234375</c:v>
                      </c:pt>
                      <c:pt idx="1128">
                        <c:v>440.2998046875</c:v>
                      </c:pt>
                      <c:pt idx="1129">
                        <c:v>440.599853515625</c:v>
                      </c:pt>
                      <c:pt idx="1130">
                        <c:v>440.89990234375</c:v>
                      </c:pt>
                      <c:pt idx="1131">
                        <c:v>441.19970703125</c:v>
                      </c:pt>
                      <c:pt idx="1132">
                        <c:v>441.499755859375</c:v>
                      </c:pt>
                      <c:pt idx="1133">
                        <c:v>441.900146484375</c:v>
                      </c:pt>
                      <c:pt idx="1134">
                        <c:v>442.000244140625</c:v>
                      </c:pt>
                      <c:pt idx="1135">
                        <c:v>442.300048828125</c:v>
                      </c:pt>
                      <c:pt idx="1136">
                        <c:v>442.60009765625</c:v>
                      </c:pt>
                      <c:pt idx="1137">
                        <c:v>442.900146484375</c:v>
                      </c:pt>
                      <c:pt idx="1138">
                        <c:v>443.2001953125</c:v>
                      </c:pt>
                      <c:pt idx="1139">
                        <c:v>443.500244140625</c:v>
                      </c:pt>
                      <c:pt idx="1140">
                        <c:v>443.800048828125</c:v>
                      </c:pt>
                      <c:pt idx="1141">
                        <c:v>444.10009765625</c:v>
                      </c:pt>
                      <c:pt idx="1142">
                        <c:v>444.400146484375</c:v>
                      </c:pt>
                      <c:pt idx="1143">
                        <c:v>444.7001953125</c:v>
                      </c:pt>
                      <c:pt idx="1144">
                        <c:v>445.10009765625</c:v>
                      </c:pt>
                      <c:pt idx="1145">
                        <c:v>445.400146484375</c:v>
                      </c:pt>
                      <c:pt idx="1146">
                        <c:v>445.699951171875</c:v>
                      </c:pt>
                      <c:pt idx="1147">
                        <c:v>446</c:v>
                      </c:pt>
                      <c:pt idx="1148">
                        <c:v>446.300048828125</c:v>
                      </c:pt>
                      <c:pt idx="1149">
                        <c:v>446.60009765625</c:v>
                      </c:pt>
                      <c:pt idx="1150">
                        <c:v>447</c:v>
                      </c:pt>
                      <c:pt idx="1151">
                        <c:v>447.199951171875</c:v>
                      </c:pt>
                      <c:pt idx="1152">
                        <c:v>447.39990234375</c:v>
                      </c:pt>
                      <c:pt idx="1153">
                        <c:v>447.699951171875</c:v>
                      </c:pt>
                      <c:pt idx="1154">
                        <c:v>448</c:v>
                      </c:pt>
                      <c:pt idx="1155">
                        <c:v>448.300048828125</c:v>
                      </c:pt>
                      <c:pt idx="1156">
                        <c:v>448.5</c:v>
                      </c:pt>
                      <c:pt idx="1157">
                        <c:v>448.800048828125</c:v>
                      </c:pt>
                      <c:pt idx="1158">
                        <c:v>449.099853515625</c:v>
                      </c:pt>
                      <c:pt idx="1159">
                        <c:v>449.39990234375</c:v>
                      </c:pt>
                      <c:pt idx="1160">
                        <c:v>449.800048828125</c:v>
                      </c:pt>
                      <c:pt idx="1161">
                        <c:v>450</c:v>
                      </c:pt>
                      <c:pt idx="1162">
                        <c:v>450.39990234375</c:v>
                      </c:pt>
                      <c:pt idx="1163">
                        <c:v>450.699951171875</c:v>
                      </c:pt>
                      <c:pt idx="1164">
                        <c:v>451</c:v>
                      </c:pt>
                      <c:pt idx="1165">
                        <c:v>451.199951171875</c:v>
                      </c:pt>
                      <c:pt idx="1166">
                        <c:v>451.599853515625</c:v>
                      </c:pt>
                      <c:pt idx="1167">
                        <c:v>451.699951171875</c:v>
                      </c:pt>
                      <c:pt idx="1168">
                        <c:v>451.999755859375</c:v>
                      </c:pt>
                      <c:pt idx="1169">
                        <c:v>452.39990234375</c:v>
                      </c:pt>
                      <c:pt idx="1170">
                        <c:v>452.699951171875</c:v>
                      </c:pt>
                      <c:pt idx="1171">
                        <c:v>452.999755859375</c:v>
                      </c:pt>
                      <c:pt idx="1172">
                        <c:v>453.2998046875</c:v>
                      </c:pt>
                      <c:pt idx="1173">
                        <c:v>453.599853515625</c:v>
                      </c:pt>
                      <c:pt idx="1174">
                        <c:v>453.7998046875</c:v>
                      </c:pt>
                      <c:pt idx="1175">
                        <c:v>454.099853515625</c:v>
                      </c:pt>
                      <c:pt idx="1176">
                        <c:v>454.2998046875</c:v>
                      </c:pt>
                      <c:pt idx="1177">
                        <c:v>454.60009765625</c:v>
                      </c:pt>
                      <c:pt idx="1178">
                        <c:v>454.900146484375</c:v>
                      </c:pt>
                      <c:pt idx="1179">
                        <c:v>455.10009765625</c:v>
                      </c:pt>
                      <c:pt idx="1180">
                        <c:v>455.500244140625</c:v>
                      </c:pt>
                      <c:pt idx="1181">
                        <c:v>455.800048828125</c:v>
                      </c:pt>
                      <c:pt idx="1182">
                        <c:v>456.10009765625</c:v>
                      </c:pt>
                      <c:pt idx="1183">
                        <c:v>456.2001953125</c:v>
                      </c:pt>
                      <c:pt idx="1184">
                        <c:v>456.500244140625</c:v>
                      </c:pt>
                      <c:pt idx="1185">
                        <c:v>456.800048828125</c:v>
                      </c:pt>
                      <c:pt idx="1186">
                        <c:v>457.2001953125</c:v>
                      </c:pt>
                      <c:pt idx="1187">
                        <c:v>457.400146484375</c:v>
                      </c:pt>
                      <c:pt idx="1188">
                        <c:v>457.800048828125</c:v>
                      </c:pt>
                      <c:pt idx="1189">
                        <c:v>458.10009765625</c:v>
                      </c:pt>
                      <c:pt idx="1190">
                        <c:v>458.400146484375</c:v>
                      </c:pt>
                      <c:pt idx="1191">
                        <c:v>458.800048828125</c:v>
                      </c:pt>
                      <c:pt idx="1192">
                        <c:v>459.10009765625</c:v>
                      </c:pt>
                      <c:pt idx="1193">
                        <c:v>459.400146484375</c:v>
                      </c:pt>
                      <c:pt idx="1194">
                        <c:v>459.699951171875</c:v>
                      </c:pt>
                      <c:pt idx="1195">
                        <c:v>460</c:v>
                      </c:pt>
                      <c:pt idx="1196">
                        <c:v>460.300048828125</c:v>
                      </c:pt>
                      <c:pt idx="1197">
                        <c:v>460.699951171875</c:v>
                      </c:pt>
                      <c:pt idx="1198">
                        <c:v>461</c:v>
                      </c:pt>
                      <c:pt idx="1199">
                        <c:v>461.39990234375</c:v>
                      </c:pt>
                      <c:pt idx="1200">
                        <c:v>461.800048828125</c:v>
                      </c:pt>
                      <c:pt idx="1201">
                        <c:v>461.89990234375</c:v>
                      </c:pt>
                      <c:pt idx="1202">
                        <c:v>462.300048828125</c:v>
                      </c:pt>
                      <c:pt idx="1203">
                        <c:v>462.599853515625</c:v>
                      </c:pt>
                      <c:pt idx="1204">
                        <c:v>463</c:v>
                      </c:pt>
                      <c:pt idx="1205">
                        <c:v>463.39990234375</c:v>
                      </c:pt>
                      <c:pt idx="1206">
                        <c:v>463.699951171875</c:v>
                      </c:pt>
                      <c:pt idx="1207">
                        <c:v>464.099853515625</c:v>
                      </c:pt>
                      <c:pt idx="1208">
                        <c:v>464.39990234375</c:v>
                      </c:pt>
                      <c:pt idx="1209">
                        <c:v>464.7998046875</c:v>
                      </c:pt>
                      <c:pt idx="1210">
                        <c:v>465.199951171875</c:v>
                      </c:pt>
                      <c:pt idx="1211">
                        <c:v>465.499755859375</c:v>
                      </c:pt>
                      <c:pt idx="1212">
                        <c:v>465.89990234375</c:v>
                      </c:pt>
                      <c:pt idx="1213">
                        <c:v>466.2998046875</c:v>
                      </c:pt>
                      <c:pt idx="1214">
                        <c:v>466.69970703125</c:v>
                      </c:pt>
                      <c:pt idx="1215">
                        <c:v>466.999755859375</c:v>
                      </c:pt>
                      <c:pt idx="1216">
                        <c:v>467.500244140625</c:v>
                      </c:pt>
                      <c:pt idx="1217">
                        <c:v>467.900146484375</c:v>
                      </c:pt>
                      <c:pt idx="1218">
                        <c:v>468.000244140625</c:v>
                      </c:pt>
                      <c:pt idx="1219">
                        <c:v>468.400146484375</c:v>
                      </c:pt>
                      <c:pt idx="1220">
                        <c:v>468.800048828125</c:v>
                      </c:pt>
                      <c:pt idx="1221">
                        <c:v>469.2001953125</c:v>
                      </c:pt>
                      <c:pt idx="1222">
                        <c:v>469.7001953125</c:v>
                      </c:pt>
                      <c:pt idx="1223">
                        <c:v>470</c:v>
                      </c:pt>
                      <c:pt idx="1224">
                        <c:v>470.400146484375</c:v>
                      </c:pt>
                      <c:pt idx="1225">
                        <c:v>470.800048828125</c:v>
                      </c:pt>
                      <c:pt idx="1226">
                        <c:v>471.199951171875</c:v>
                      </c:pt>
                      <c:pt idx="1227">
                        <c:v>471.60009765625</c:v>
                      </c:pt>
                      <c:pt idx="1228">
                        <c:v>471.900146484375</c:v>
                      </c:pt>
                      <c:pt idx="1229">
                        <c:v>472.300048828125</c:v>
                      </c:pt>
                      <c:pt idx="1230">
                        <c:v>472.699951171875</c:v>
                      </c:pt>
                      <c:pt idx="1231">
                        <c:v>473.10009765625</c:v>
                      </c:pt>
                      <c:pt idx="1232">
                        <c:v>473.39990234375</c:v>
                      </c:pt>
                      <c:pt idx="1233">
                        <c:v>473.800048828125</c:v>
                      </c:pt>
                      <c:pt idx="1234">
                        <c:v>474.199951171875</c:v>
                      </c:pt>
                      <c:pt idx="1235">
                        <c:v>474.5</c:v>
                      </c:pt>
                      <c:pt idx="1236">
                        <c:v>474.800048828125</c:v>
                      </c:pt>
                      <c:pt idx="1237">
                        <c:v>475.199951171875</c:v>
                      </c:pt>
                      <c:pt idx="1238">
                        <c:v>475.599853515625</c:v>
                      </c:pt>
                      <c:pt idx="1239">
                        <c:v>476</c:v>
                      </c:pt>
                      <c:pt idx="1240">
                        <c:v>476.39990234375</c:v>
                      </c:pt>
                      <c:pt idx="1241">
                        <c:v>476.7998046875</c:v>
                      </c:pt>
                      <c:pt idx="1242">
                        <c:v>477.199951171875</c:v>
                      </c:pt>
                      <c:pt idx="1243">
                        <c:v>477.599853515625</c:v>
                      </c:pt>
                      <c:pt idx="1244">
                        <c:v>477.999755859375</c:v>
                      </c:pt>
                      <c:pt idx="1245">
                        <c:v>478.39990234375</c:v>
                      </c:pt>
                      <c:pt idx="1246">
                        <c:v>478.699951171875</c:v>
                      </c:pt>
                      <c:pt idx="1247">
                        <c:v>479.099853515625</c:v>
                      </c:pt>
                      <c:pt idx="1248">
                        <c:v>479.39990234375</c:v>
                      </c:pt>
                      <c:pt idx="1249">
                        <c:v>479.7998046875</c:v>
                      </c:pt>
                      <c:pt idx="1250">
                        <c:v>480.2001953125</c:v>
                      </c:pt>
                      <c:pt idx="1251">
                        <c:v>480.400146484375</c:v>
                      </c:pt>
                      <c:pt idx="1252">
                        <c:v>480.900146484375</c:v>
                      </c:pt>
                      <c:pt idx="1253">
                        <c:v>481.2001953125</c:v>
                      </c:pt>
                      <c:pt idx="1254">
                        <c:v>481.7001953125</c:v>
                      </c:pt>
                      <c:pt idx="1255">
                        <c:v>482.000244140625</c:v>
                      </c:pt>
                      <c:pt idx="1256">
                        <c:v>482.400146484375</c:v>
                      </c:pt>
                      <c:pt idx="1257">
                        <c:v>482.800048828125</c:v>
                      </c:pt>
                      <c:pt idx="1258">
                        <c:v>483.400146484375</c:v>
                      </c:pt>
                      <c:pt idx="1259">
                        <c:v>483.7001953125</c:v>
                      </c:pt>
                      <c:pt idx="1260">
                        <c:v>484.10009765625</c:v>
                      </c:pt>
                      <c:pt idx="1261">
                        <c:v>484.5</c:v>
                      </c:pt>
                      <c:pt idx="1262">
                        <c:v>484.900146484375</c:v>
                      </c:pt>
                      <c:pt idx="1263">
                        <c:v>485.300048828125</c:v>
                      </c:pt>
                      <c:pt idx="1264">
                        <c:v>485.60009765625</c:v>
                      </c:pt>
                      <c:pt idx="1265">
                        <c:v>486</c:v>
                      </c:pt>
                      <c:pt idx="1266">
                        <c:v>486.199951171875</c:v>
                      </c:pt>
                      <c:pt idx="1267">
                        <c:v>486.60009765625</c:v>
                      </c:pt>
                      <c:pt idx="1268">
                        <c:v>487</c:v>
                      </c:pt>
                      <c:pt idx="1269">
                        <c:v>487.39990234375</c:v>
                      </c:pt>
                      <c:pt idx="1270">
                        <c:v>487.89990234375</c:v>
                      </c:pt>
                      <c:pt idx="1271">
                        <c:v>488.300048828125</c:v>
                      </c:pt>
                      <c:pt idx="1272">
                        <c:v>488.699951171875</c:v>
                      </c:pt>
                      <c:pt idx="1273">
                        <c:v>489.099853515625</c:v>
                      </c:pt>
                      <c:pt idx="1274">
                        <c:v>489.39990234375</c:v>
                      </c:pt>
                      <c:pt idx="1275">
                        <c:v>489.7998046875</c:v>
                      </c:pt>
                      <c:pt idx="1276">
                        <c:v>490.199951171875</c:v>
                      </c:pt>
                      <c:pt idx="1277">
                        <c:v>490.599853515625</c:v>
                      </c:pt>
                      <c:pt idx="1278">
                        <c:v>490.999755859375</c:v>
                      </c:pt>
                      <c:pt idx="1279">
                        <c:v>491.39990234375</c:v>
                      </c:pt>
                      <c:pt idx="1280">
                        <c:v>491.7998046875</c:v>
                      </c:pt>
                      <c:pt idx="1281">
                        <c:v>492.19970703125</c:v>
                      </c:pt>
                      <c:pt idx="1282">
                        <c:v>492.69970703125</c:v>
                      </c:pt>
                      <c:pt idx="1283">
                        <c:v>493.10009765625</c:v>
                      </c:pt>
                      <c:pt idx="1284">
                        <c:v>493.500244140625</c:v>
                      </c:pt>
                      <c:pt idx="1285">
                        <c:v>493.900146484375</c:v>
                      </c:pt>
                      <c:pt idx="1286">
                        <c:v>494.10009765625</c:v>
                      </c:pt>
                      <c:pt idx="1287">
                        <c:v>494.400146484375</c:v>
                      </c:pt>
                      <c:pt idx="1288">
                        <c:v>494.7001953125</c:v>
                      </c:pt>
                      <c:pt idx="1289">
                        <c:v>495.10009765625</c:v>
                      </c:pt>
                      <c:pt idx="1290">
                        <c:v>495.5</c:v>
                      </c:pt>
                      <c:pt idx="1291">
                        <c:v>495.900146484375</c:v>
                      </c:pt>
                      <c:pt idx="1292">
                        <c:v>496.300048828125</c:v>
                      </c:pt>
                      <c:pt idx="1293">
                        <c:v>496.60009765625</c:v>
                      </c:pt>
                      <c:pt idx="1294">
                        <c:v>497.199951171875</c:v>
                      </c:pt>
                      <c:pt idx="1295">
                        <c:v>497.60009765625</c:v>
                      </c:pt>
                      <c:pt idx="1296">
                        <c:v>498</c:v>
                      </c:pt>
                      <c:pt idx="1297">
                        <c:v>498.300048828125</c:v>
                      </c:pt>
                      <c:pt idx="1298">
                        <c:v>498.699951171875</c:v>
                      </c:pt>
                      <c:pt idx="1299">
                        <c:v>499.10009765625</c:v>
                      </c:pt>
                      <c:pt idx="1300">
                        <c:v>499.39990234375</c:v>
                      </c:pt>
                      <c:pt idx="1301">
                        <c:v>499.800048828125</c:v>
                      </c:pt>
                      <c:pt idx="1302">
                        <c:v>500.199951171875</c:v>
                      </c:pt>
                      <c:pt idx="1303">
                        <c:v>500.39990234375</c:v>
                      </c:pt>
                      <c:pt idx="1304">
                        <c:v>500.800048828125</c:v>
                      </c:pt>
                      <c:pt idx="1305">
                        <c:v>501.199951171875</c:v>
                      </c:pt>
                      <c:pt idx="1306">
                        <c:v>501.599853515625</c:v>
                      </c:pt>
                      <c:pt idx="1307">
                        <c:v>502</c:v>
                      </c:pt>
                      <c:pt idx="1308">
                        <c:v>502.2998046875</c:v>
                      </c:pt>
                      <c:pt idx="1309">
                        <c:v>502.699951171875</c:v>
                      </c:pt>
                      <c:pt idx="1310">
                        <c:v>503.099853515625</c:v>
                      </c:pt>
                      <c:pt idx="1311">
                        <c:v>503.499755859375</c:v>
                      </c:pt>
                      <c:pt idx="1312">
                        <c:v>503.89990234375</c:v>
                      </c:pt>
                      <c:pt idx="1313">
                        <c:v>504.2998046875</c:v>
                      </c:pt>
                      <c:pt idx="1314">
                        <c:v>504.69970703125</c:v>
                      </c:pt>
                      <c:pt idx="1315">
                        <c:v>504.999755859375</c:v>
                      </c:pt>
                      <c:pt idx="1316">
                        <c:v>505.499755859375</c:v>
                      </c:pt>
                      <c:pt idx="1317">
                        <c:v>505.80029296875</c:v>
                      </c:pt>
                      <c:pt idx="1318">
                        <c:v>506.300048828125</c:v>
                      </c:pt>
                      <c:pt idx="1319">
                        <c:v>506.60009765625</c:v>
                      </c:pt>
                      <c:pt idx="1320">
                        <c:v>507.000244140625</c:v>
                      </c:pt>
                      <c:pt idx="1321">
                        <c:v>507.400146484375</c:v>
                      </c:pt>
                      <c:pt idx="1322">
                        <c:v>507.60009765625</c:v>
                      </c:pt>
                      <c:pt idx="1323">
                        <c:v>508</c:v>
                      </c:pt>
                      <c:pt idx="1324">
                        <c:v>508.400146484375</c:v>
                      </c:pt>
                      <c:pt idx="1325">
                        <c:v>508.7001953125</c:v>
                      </c:pt>
                      <c:pt idx="1326">
                        <c:v>509</c:v>
                      </c:pt>
                      <c:pt idx="1327">
                        <c:v>509.300048828125</c:v>
                      </c:pt>
                      <c:pt idx="1328">
                        <c:v>509.699951171875</c:v>
                      </c:pt>
                      <c:pt idx="1329">
                        <c:v>510.10009765625</c:v>
                      </c:pt>
                      <c:pt idx="1330">
                        <c:v>510.5</c:v>
                      </c:pt>
                      <c:pt idx="1331">
                        <c:v>510.900146484375</c:v>
                      </c:pt>
                      <c:pt idx="1332">
                        <c:v>511.300048828125</c:v>
                      </c:pt>
                      <c:pt idx="1333">
                        <c:v>511.60009765625</c:v>
                      </c:pt>
                      <c:pt idx="1334">
                        <c:v>512</c:v>
                      </c:pt>
                      <c:pt idx="1335">
                        <c:v>512.39990234375</c:v>
                      </c:pt>
                      <c:pt idx="1336">
                        <c:v>512.89990234375</c:v>
                      </c:pt>
                      <c:pt idx="1337">
                        <c:v>513.300048828125</c:v>
                      </c:pt>
                      <c:pt idx="1338">
                        <c:v>513.599853515625</c:v>
                      </c:pt>
                      <c:pt idx="1339">
                        <c:v>514</c:v>
                      </c:pt>
                      <c:pt idx="1340">
                        <c:v>514.39990234375</c:v>
                      </c:pt>
                      <c:pt idx="1341">
                        <c:v>514.5</c:v>
                      </c:pt>
                      <c:pt idx="1342">
                        <c:v>514.89990234375</c:v>
                      </c:pt>
                      <c:pt idx="1343">
                        <c:v>515.39990234375</c:v>
                      </c:pt>
                      <c:pt idx="1344">
                        <c:v>515.699951171875</c:v>
                      </c:pt>
                      <c:pt idx="1345">
                        <c:v>516.099853515625</c:v>
                      </c:pt>
                      <c:pt idx="1346">
                        <c:v>516.39990234375</c:v>
                      </c:pt>
                      <c:pt idx="1347">
                        <c:v>516.7998046875</c:v>
                      </c:pt>
                      <c:pt idx="1348">
                        <c:v>517.199951171875</c:v>
                      </c:pt>
                      <c:pt idx="1349">
                        <c:v>517.599853515625</c:v>
                      </c:pt>
                      <c:pt idx="1350">
                        <c:v>517.999755859375</c:v>
                      </c:pt>
                      <c:pt idx="1351">
                        <c:v>518.400146484375</c:v>
                      </c:pt>
                      <c:pt idx="1352">
                        <c:v>518.7001953125</c:v>
                      </c:pt>
                      <c:pt idx="1353">
                        <c:v>519.10009765625</c:v>
                      </c:pt>
                      <c:pt idx="1354">
                        <c:v>519.400146484375</c:v>
                      </c:pt>
                      <c:pt idx="1355">
                        <c:v>519.800048828125</c:v>
                      </c:pt>
                      <c:pt idx="1356">
                        <c:v>520.2001953125</c:v>
                      </c:pt>
                      <c:pt idx="1357">
                        <c:v>520.60009765625</c:v>
                      </c:pt>
                      <c:pt idx="1358">
                        <c:v>521</c:v>
                      </c:pt>
                      <c:pt idx="1359">
                        <c:v>521.300048828125</c:v>
                      </c:pt>
                      <c:pt idx="1360">
                        <c:v>521.7001953125</c:v>
                      </c:pt>
                      <c:pt idx="1361">
                        <c:v>522</c:v>
                      </c:pt>
                      <c:pt idx="1362">
                        <c:v>522.5</c:v>
                      </c:pt>
                      <c:pt idx="1363">
                        <c:v>522.900146484375</c:v>
                      </c:pt>
                      <c:pt idx="1364">
                        <c:v>523.300048828125</c:v>
                      </c:pt>
                      <c:pt idx="1365">
                        <c:v>523.400146484375</c:v>
                      </c:pt>
                      <c:pt idx="1366">
                        <c:v>523.800048828125</c:v>
                      </c:pt>
                      <c:pt idx="1367">
                        <c:v>524.199951171875</c:v>
                      </c:pt>
                      <c:pt idx="1368">
                        <c:v>524.60009765625</c:v>
                      </c:pt>
                      <c:pt idx="1369">
                        <c:v>525</c:v>
                      </c:pt>
                      <c:pt idx="1370">
                        <c:v>525.300048828125</c:v>
                      </c:pt>
                      <c:pt idx="1371">
                        <c:v>525.699951171875</c:v>
                      </c:pt>
                      <c:pt idx="1372">
                        <c:v>526</c:v>
                      </c:pt>
                      <c:pt idx="1373">
                        <c:v>526.39990234375</c:v>
                      </c:pt>
                      <c:pt idx="1374">
                        <c:v>526.699951171875</c:v>
                      </c:pt>
                      <c:pt idx="1375">
                        <c:v>527.099853515625</c:v>
                      </c:pt>
                      <c:pt idx="1376">
                        <c:v>527.199951171875</c:v>
                      </c:pt>
                      <c:pt idx="1377">
                        <c:v>527.599853515625</c:v>
                      </c:pt>
                      <c:pt idx="1378">
                        <c:v>528.099853515625</c:v>
                      </c:pt>
                      <c:pt idx="1379">
                        <c:v>528.39990234375</c:v>
                      </c:pt>
                      <c:pt idx="1380">
                        <c:v>528.7998046875</c:v>
                      </c:pt>
                      <c:pt idx="1381">
                        <c:v>529.199951171875</c:v>
                      </c:pt>
                      <c:pt idx="1382">
                        <c:v>529.599853515625</c:v>
                      </c:pt>
                      <c:pt idx="1383">
                        <c:v>529.7998046875</c:v>
                      </c:pt>
                      <c:pt idx="1384">
                        <c:v>530.099853515625</c:v>
                      </c:pt>
                      <c:pt idx="1385">
                        <c:v>530.39990234375</c:v>
                      </c:pt>
                      <c:pt idx="1386">
                        <c:v>530.7998046875</c:v>
                      </c:pt>
                      <c:pt idx="1387">
                        <c:v>531.2001953125</c:v>
                      </c:pt>
                      <c:pt idx="1388">
                        <c:v>531.500244140625</c:v>
                      </c:pt>
                      <c:pt idx="1389">
                        <c:v>531.900146484375</c:v>
                      </c:pt>
                      <c:pt idx="1390">
                        <c:v>532.2001953125</c:v>
                      </c:pt>
                      <c:pt idx="1391">
                        <c:v>532.7001953125</c:v>
                      </c:pt>
                      <c:pt idx="1392">
                        <c:v>533.10009765625</c:v>
                      </c:pt>
                      <c:pt idx="1393">
                        <c:v>533.400146484375</c:v>
                      </c:pt>
                      <c:pt idx="1394">
                        <c:v>533.800048828125</c:v>
                      </c:pt>
                      <c:pt idx="1395">
                        <c:v>534.2001953125</c:v>
                      </c:pt>
                      <c:pt idx="1396">
                        <c:v>534.400146484375</c:v>
                      </c:pt>
                      <c:pt idx="1397">
                        <c:v>534.7001953125</c:v>
                      </c:pt>
                      <c:pt idx="1398">
                        <c:v>535</c:v>
                      </c:pt>
                      <c:pt idx="1399">
                        <c:v>535.400146484375</c:v>
                      </c:pt>
                      <c:pt idx="1400">
                        <c:v>535.60009765625</c:v>
                      </c:pt>
                      <c:pt idx="1401">
                        <c:v>536</c:v>
                      </c:pt>
                      <c:pt idx="1402">
                        <c:v>536.400146484375</c:v>
                      </c:pt>
                      <c:pt idx="1403">
                        <c:v>536.699951171875</c:v>
                      </c:pt>
                      <c:pt idx="1404">
                        <c:v>537</c:v>
                      </c:pt>
                      <c:pt idx="1405">
                        <c:v>537.39990234375</c:v>
                      </c:pt>
                      <c:pt idx="1406">
                        <c:v>537.800048828125</c:v>
                      </c:pt>
                      <c:pt idx="1407">
                        <c:v>538.10009765625</c:v>
                      </c:pt>
                      <c:pt idx="1408">
                        <c:v>538.5</c:v>
                      </c:pt>
                      <c:pt idx="1409">
                        <c:v>538.89990234375</c:v>
                      </c:pt>
                      <c:pt idx="1410">
                        <c:v>539.199951171875</c:v>
                      </c:pt>
                      <c:pt idx="1411">
                        <c:v>539.5</c:v>
                      </c:pt>
                      <c:pt idx="1412">
                        <c:v>539.89990234375</c:v>
                      </c:pt>
                      <c:pt idx="1413">
                        <c:v>540.2998046875</c:v>
                      </c:pt>
                      <c:pt idx="1414">
                        <c:v>540.599853515625</c:v>
                      </c:pt>
                      <c:pt idx="1415">
                        <c:v>541</c:v>
                      </c:pt>
                      <c:pt idx="1416">
                        <c:v>541.2998046875</c:v>
                      </c:pt>
                      <c:pt idx="1417">
                        <c:v>541.499755859375</c:v>
                      </c:pt>
                      <c:pt idx="1418">
                        <c:v>541.7998046875</c:v>
                      </c:pt>
                      <c:pt idx="1419">
                        <c:v>542.199951171875</c:v>
                      </c:pt>
                      <c:pt idx="1420">
                        <c:v>542.499755859375</c:v>
                      </c:pt>
                      <c:pt idx="1421">
                        <c:v>542.89990234375</c:v>
                      </c:pt>
                      <c:pt idx="1422">
                        <c:v>543.2998046875</c:v>
                      </c:pt>
                      <c:pt idx="1423">
                        <c:v>543.599853515625</c:v>
                      </c:pt>
                      <c:pt idx="1424">
                        <c:v>544.000244140625</c:v>
                      </c:pt>
                      <c:pt idx="1425">
                        <c:v>544.30029296875</c:v>
                      </c:pt>
                      <c:pt idx="1426">
                        <c:v>544.60009765625</c:v>
                      </c:pt>
                      <c:pt idx="1427">
                        <c:v>545.000244140625</c:v>
                      </c:pt>
                      <c:pt idx="1428">
                        <c:v>545.300048828125</c:v>
                      </c:pt>
                      <c:pt idx="1429">
                        <c:v>545.60009765625</c:v>
                      </c:pt>
                      <c:pt idx="1430">
                        <c:v>546.000244140625</c:v>
                      </c:pt>
                      <c:pt idx="1431">
                        <c:v>546.300048828125</c:v>
                      </c:pt>
                      <c:pt idx="1432">
                        <c:v>546.800048828125</c:v>
                      </c:pt>
                      <c:pt idx="1433">
                        <c:v>547.10009765625</c:v>
                      </c:pt>
                      <c:pt idx="1434">
                        <c:v>547.300048828125</c:v>
                      </c:pt>
                      <c:pt idx="1435">
                        <c:v>547.60009765625</c:v>
                      </c:pt>
                      <c:pt idx="1436">
                        <c:v>547.900146484375</c:v>
                      </c:pt>
                      <c:pt idx="1437">
                        <c:v>548.300048828125</c:v>
                      </c:pt>
                      <c:pt idx="1438">
                        <c:v>548.60009765625</c:v>
                      </c:pt>
                      <c:pt idx="1439">
                        <c:v>548.800048828125</c:v>
                      </c:pt>
                      <c:pt idx="1440">
                        <c:v>549.10009765625</c:v>
                      </c:pt>
                      <c:pt idx="1441">
                        <c:v>549.39990234375</c:v>
                      </c:pt>
                      <c:pt idx="1442">
                        <c:v>549.699951171875</c:v>
                      </c:pt>
                      <c:pt idx="1443">
                        <c:v>550.10009765625</c:v>
                      </c:pt>
                      <c:pt idx="1444">
                        <c:v>550.5</c:v>
                      </c:pt>
                      <c:pt idx="1445">
                        <c:v>550.800048828125</c:v>
                      </c:pt>
                      <c:pt idx="1446">
                        <c:v>551.199951171875</c:v>
                      </c:pt>
                      <c:pt idx="1447">
                        <c:v>551.5</c:v>
                      </c:pt>
                      <c:pt idx="1448">
                        <c:v>551.800048828125</c:v>
                      </c:pt>
                      <c:pt idx="1449">
                        <c:v>552</c:v>
                      </c:pt>
                      <c:pt idx="1450">
                        <c:v>552.300048828125</c:v>
                      </c:pt>
                      <c:pt idx="1451">
                        <c:v>552.7998046875</c:v>
                      </c:pt>
                      <c:pt idx="1452">
                        <c:v>553.099853515625</c:v>
                      </c:pt>
                      <c:pt idx="1453">
                        <c:v>553.5</c:v>
                      </c:pt>
                      <c:pt idx="1454">
                        <c:v>553.7998046875</c:v>
                      </c:pt>
                      <c:pt idx="1455">
                        <c:v>554.099853515625</c:v>
                      </c:pt>
                      <c:pt idx="1456">
                        <c:v>554.39990234375</c:v>
                      </c:pt>
                      <c:pt idx="1457">
                        <c:v>554.7998046875</c:v>
                      </c:pt>
                      <c:pt idx="1458">
                        <c:v>555.099853515625</c:v>
                      </c:pt>
                      <c:pt idx="1459">
                        <c:v>555.499755859375</c:v>
                      </c:pt>
                      <c:pt idx="1460">
                        <c:v>555.7998046875</c:v>
                      </c:pt>
                      <c:pt idx="1461">
                        <c:v>556.19970703125</c:v>
                      </c:pt>
                      <c:pt idx="1462">
                        <c:v>556.499755859375</c:v>
                      </c:pt>
                      <c:pt idx="1463">
                        <c:v>556.80029296875</c:v>
                      </c:pt>
                      <c:pt idx="1464">
                        <c:v>557.000244140625</c:v>
                      </c:pt>
                      <c:pt idx="1465">
                        <c:v>557.30029296875</c:v>
                      </c:pt>
                      <c:pt idx="1466">
                        <c:v>557.7001953125</c:v>
                      </c:pt>
                      <c:pt idx="1467">
                        <c:v>558.000244140625</c:v>
                      </c:pt>
                      <c:pt idx="1468">
                        <c:v>558.2001953125</c:v>
                      </c:pt>
                      <c:pt idx="1469">
                        <c:v>558.500244140625</c:v>
                      </c:pt>
                      <c:pt idx="1470">
                        <c:v>558.900146484375</c:v>
                      </c:pt>
                      <c:pt idx="1471">
                        <c:v>559.2001953125</c:v>
                      </c:pt>
                      <c:pt idx="1472">
                        <c:v>559.5</c:v>
                      </c:pt>
                      <c:pt idx="1473">
                        <c:v>559.900146484375</c:v>
                      </c:pt>
                      <c:pt idx="1474">
                        <c:v>560.2001953125</c:v>
                      </c:pt>
                      <c:pt idx="1475">
                        <c:v>560.400146484375</c:v>
                      </c:pt>
                      <c:pt idx="1476">
                        <c:v>560.699951171875</c:v>
                      </c:pt>
                      <c:pt idx="1477">
                        <c:v>561.10009765625</c:v>
                      </c:pt>
                      <c:pt idx="1478">
                        <c:v>561.400146484375</c:v>
                      </c:pt>
                      <c:pt idx="1479">
                        <c:v>561.699951171875</c:v>
                      </c:pt>
                      <c:pt idx="1480">
                        <c:v>562</c:v>
                      </c:pt>
                      <c:pt idx="1481">
                        <c:v>562.39990234375</c:v>
                      </c:pt>
                      <c:pt idx="1482">
                        <c:v>562.699951171875</c:v>
                      </c:pt>
                      <c:pt idx="1483">
                        <c:v>563</c:v>
                      </c:pt>
                      <c:pt idx="1484">
                        <c:v>563.39990234375</c:v>
                      </c:pt>
                      <c:pt idx="1485">
                        <c:v>563.5</c:v>
                      </c:pt>
                      <c:pt idx="1486">
                        <c:v>563.800048828125</c:v>
                      </c:pt>
                      <c:pt idx="1487">
                        <c:v>564</c:v>
                      </c:pt>
                      <c:pt idx="1488">
                        <c:v>564.300048828125</c:v>
                      </c:pt>
                      <c:pt idx="1489">
                        <c:v>564.699951171875</c:v>
                      </c:pt>
                      <c:pt idx="1490">
                        <c:v>564.89990234375</c:v>
                      </c:pt>
                      <c:pt idx="1491">
                        <c:v>565.300048828125</c:v>
                      </c:pt>
                      <c:pt idx="1492">
                        <c:v>565.599853515625</c:v>
                      </c:pt>
                      <c:pt idx="1493">
                        <c:v>565.7998046875</c:v>
                      </c:pt>
                      <c:pt idx="1494">
                        <c:v>566.099853515625</c:v>
                      </c:pt>
                      <c:pt idx="1495">
                        <c:v>566.5</c:v>
                      </c:pt>
                      <c:pt idx="1496">
                        <c:v>566.699951171875</c:v>
                      </c:pt>
                      <c:pt idx="1497">
                        <c:v>567.099853515625</c:v>
                      </c:pt>
                      <c:pt idx="1498">
                        <c:v>567.39990234375</c:v>
                      </c:pt>
                      <c:pt idx="1499">
                        <c:v>567.7998046875</c:v>
                      </c:pt>
                      <c:pt idx="1500">
                        <c:v>568.099853515625</c:v>
                      </c:pt>
                      <c:pt idx="1501">
                        <c:v>568.499755859375</c:v>
                      </c:pt>
                      <c:pt idx="1502">
                        <c:v>568.7998046875</c:v>
                      </c:pt>
                      <c:pt idx="1503">
                        <c:v>569.099853515625</c:v>
                      </c:pt>
                      <c:pt idx="1504">
                        <c:v>569.39990234375</c:v>
                      </c:pt>
                      <c:pt idx="1505">
                        <c:v>569.499755859375</c:v>
                      </c:pt>
                      <c:pt idx="1506">
                        <c:v>569.900146484375</c:v>
                      </c:pt>
                      <c:pt idx="1507">
                        <c:v>570.10009765625</c:v>
                      </c:pt>
                      <c:pt idx="1508">
                        <c:v>570.500244140625</c:v>
                      </c:pt>
                      <c:pt idx="1509">
                        <c:v>570.800048828125</c:v>
                      </c:pt>
                      <c:pt idx="1510">
                        <c:v>571.10009765625</c:v>
                      </c:pt>
                      <c:pt idx="1511">
                        <c:v>571.500244140625</c:v>
                      </c:pt>
                      <c:pt idx="1512">
                        <c:v>571.7001953125</c:v>
                      </c:pt>
                      <c:pt idx="1513">
                        <c:v>572.10009765625</c:v>
                      </c:pt>
                      <c:pt idx="1514">
                        <c:v>572.400146484375</c:v>
                      </c:pt>
                      <c:pt idx="1515">
                        <c:v>572.900146484375</c:v>
                      </c:pt>
                      <c:pt idx="1516">
                        <c:v>573</c:v>
                      </c:pt>
                      <c:pt idx="1517">
                        <c:v>573.300048828125</c:v>
                      </c:pt>
                      <c:pt idx="1518">
                        <c:v>573.60009765625</c:v>
                      </c:pt>
                      <c:pt idx="1519">
                        <c:v>573.900146484375</c:v>
                      </c:pt>
                      <c:pt idx="1520">
                        <c:v>574.199951171875</c:v>
                      </c:pt>
                      <c:pt idx="1521">
                        <c:v>574.5</c:v>
                      </c:pt>
                      <c:pt idx="1522">
                        <c:v>574.699951171875</c:v>
                      </c:pt>
                      <c:pt idx="1523">
                        <c:v>575.199951171875</c:v>
                      </c:pt>
                      <c:pt idx="1524">
                        <c:v>575.5</c:v>
                      </c:pt>
                      <c:pt idx="1525">
                        <c:v>575.800048828125</c:v>
                      </c:pt>
                      <c:pt idx="1526">
                        <c:v>576</c:v>
                      </c:pt>
                      <c:pt idx="1527">
                        <c:v>576.39990234375</c:v>
                      </c:pt>
                      <c:pt idx="1528">
                        <c:v>576.699951171875</c:v>
                      </c:pt>
                      <c:pt idx="1529">
                        <c:v>577</c:v>
                      </c:pt>
                      <c:pt idx="1530">
                        <c:v>577.39990234375</c:v>
                      </c:pt>
                      <c:pt idx="1531">
                        <c:v>577.699951171875</c:v>
                      </c:pt>
                      <c:pt idx="1532">
                        <c:v>578</c:v>
                      </c:pt>
                      <c:pt idx="1533">
                        <c:v>578.5</c:v>
                      </c:pt>
                      <c:pt idx="1534">
                        <c:v>578.7998046875</c:v>
                      </c:pt>
                      <c:pt idx="1535">
                        <c:v>579.2998046875</c:v>
                      </c:pt>
                      <c:pt idx="1536">
                        <c:v>579.599853515625</c:v>
                      </c:pt>
                      <c:pt idx="1537">
                        <c:v>579.999755859375</c:v>
                      </c:pt>
                      <c:pt idx="1538">
                        <c:v>580.39990234375</c:v>
                      </c:pt>
                      <c:pt idx="1539">
                        <c:v>580.7998046875</c:v>
                      </c:pt>
                      <c:pt idx="1540">
                        <c:v>581.199951171875</c:v>
                      </c:pt>
                      <c:pt idx="1541">
                        <c:v>581.499755859375</c:v>
                      </c:pt>
                      <c:pt idx="1542">
                        <c:v>581.7998046875</c:v>
                      </c:pt>
                      <c:pt idx="1543">
                        <c:v>582.19970703125</c:v>
                      </c:pt>
                      <c:pt idx="1544">
                        <c:v>582.400146484375</c:v>
                      </c:pt>
                      <c:pt idx="1545">
                        <c:v>582.80029296875</c:v>
                      </c:pt>
                      <c:pt idx="1546">
                        <c:v>583.2001953125</c:v>
                      </c:pt>
                      <c:pt idx="1547">
                        <c:v>583.500244140625</c:v>
                      </c:pt>
                      <c:pt idx="1548">
                        <c:v>583.800048828125</c:v>
                      </c:pt>
                      <c:pt idx="1549">
                        <c:v>584.2001953125</c:v>
                      </c:pt>
                      <c:pt idx="1550">
                        <c:v>584.7001953125</c:v>
                      </c:pt>
                      <c:pt idx="1551">
                        <c:v>585.10009765625</c:v>
                      </c:pt>
                      <c:pt idx="1552">
                        <c:v>585.400146484375</c:v>
                      </c:pt>
                      <c:pt idx="1553">
                        <c:v>585.800048828125</c:v>
                      </c:pt>
                      <c:pt idx="1554">
                        <c:v>586.199951171875</c:v>
                      </c:pt>
                      <c:pt idx="1555">
                        <c:v>586.5</c:v>
                      </c:pt>
                      <c:pt idx="1556">
                        <c:v>586.900146484375</c:v>
                      </c:pt>
                      <c:pt idx="1557">
                        <c:v>587.300048828125</c:v>
                      </c:pt>
                      <c:pt idx="1558">
                        <c:v>587.699951171875</c:v>
                      </c:pt>
                      <c:pt idx="1559">
                        <c:v>588.199951171875</c:v>
                      </c:pt>
                      <c:pt idx="1560">
                        <c:v>588.60009765625</c:v>
                      </c:pt>
                      <c:pt idx="1561">
                        <c:v>588.89990234375</c:v>
                      </c:pt>
                      <c:pt idx="1562">
                        <c:v>589.39990234375</c:v>
                      </c:pt>
                      <c:pt idx="1563">
                        <c:v>589.699951171875</c:v>
                      </c:pt>
                      <c:pt idx="1564">
                        <c:v>590.099853515625</c:v>
                      </c:pt>
                      <c:pt idx="1565">
                        <c:v>590.39990234375</c:v>
                      </c:pt>
                      <c:pt idx="1566">
                        <c:v>590.800048828125</c:v>
                      </c:pt>
                      <c:pt idx="1567">
                        <c:v>591.099853515625</c:v>
                      </c:pt>
                      <c:pt idx="1568">
                        <c:v>591.599853515625</c:v>
                      </c:pt>
                      <c:pt idx="1569">
                        <c:v>592</c:v>
                      </c:pt>
                      <c:pt idx="1570">
                        <c:v>592.39990234375</c:v>
                      </c:pt>
                      <c:pt idx="1571">
                        <c:v>592.699951171875</c:v>
                      </c:pt>
                      <c:pt idx="1572">
                        <c:v>593.099853515625</c:v>
                      </c:pt>
                      <c:pt idx="1573">
                        <c:v>593.499755859375</c:v>
                      </c:pt>
                      <c:pt idx="1574">
                        <c:v>593.89990234375</c:v>
                      </c:pt>
                      <c:pt idx="1575">
                        <c:v>594.2998046875</c:v>
                      </c:pt>
                      <c:pt idx="1576">
                        <c:v>594.69970703125</c:v>
                      </c:pt>
                      <c:pt idx="1577">
                        <c:v>595.2001953125</c:v>
                      </c:pt>
                      <c:pt idx="1578">
                        <c:v>595.60009765625</c:v>
                      </c:pt>
                      <c:pt idx="1579">
                        <c:v>596.000244140625</c:v>
                      </c:pt>
                      <c:pt idx="1580">
                        <c:v>596.400146484375</c:v>
                      </c:pt>
                      <c:pt idx="1581">
                        <c:v>596.60009765625</c:v>
                      </c:pt>
                      <c:pt idx="1582">
                        <c:v>597.000244140625</c:v>
                      </c:pt>
                      <c:pt idx="1583">
                        <c:v>597.300048828125</c:v>
                      </c:pt>
                      <c:pt idx="1584">
                        <c:v>597.800048828125</c:v>
                      </c:pt>
                      <c:pt idx="1585">
                        <c:v>598.10009765625</c:v>
                      </c:pt>
                      <c:pt idx="1586">
                        <c:v>598.5</c:v>
                      </c:pt>
                      <c:pt idx="1587">
                        <c:v>598.900146484375</c:v>
                      </c:pt>
                      <c:pt idx="1588">
                        <c:v>599.400146484375</c:v>
                      </c:pt>
                      <c:pt idx="1589">
                        <c:v>599.800048828125</c:v>
                      </c:pt>
                      <c:pt idx="1590">
                        <c:v>600.300048828125</c:v>
                      </c:pt>
                      <c:pt idx="1591">
                        <c:v>600.60009765625</c:v>
                      </c:pt>
                      <c:pt idx="1592">
                        <c:v>601.10009765625</c:v>
                      </c:pt>
                      <c:pt idx="1593">
                        <c:v>601.5</c:v>
                      </c:pt>
                      <c:pt idx="1594">
                        <c:v>601.89990234375</c:v>
                      </c:pt>
                      <c:pt idx="1595">
                        <c:v>602.300048828125</c:v>
                      </c:pt>
                      <c:pt idx="1596">
                        <c:v>602.5</c:v>
                      </c:pt>
                      <c:pt idx="1597">
                        <c:v>603</c:v>
                      </c:pt>
                      <c:pt idx="1598">
                        <c:v>603.39990234375</c:v>
                      </c:pt>
                      <c:pt idx="1599">
                        <c:v>603.7998046875</c:v>
                      </c:pt>
                      <c:pt idx="1600">
                        <c:v>604.199951171875</c:v>
                      </c:pt>
                      <c:pt idx="1601">
                        <c:v>604.599853515625</c:v>
                      </c:pt>
                      <c:pt idx="1602">
                        <c:v>605</c:v>
                      </c:pt>
                      <c:pt idx="1603">
                        <c:v>605.39990234375</c:v>
                      </c:pt>
                      <c:pt idx="1604">
                        <c:v>605.7998046875</c:v>
                      </c:pt>
                      <c:pt idx="1605">
                        <c:v>606.2998046875</c:v>
                      </c:pt>
                      <c:pt idx="1606">
                        <c:v>606.699951171875</c:v>
                      </c:pt>
                      <c:pt idx="1607">
                        <c:v>607.099853515625</c:v>
                      </c:pt>
                      <c:pt idx="1608">
                        <c:v>607.599853515625</c:v>
                      </c:pt>
                      <c:pt idx="1609">
                        <c:v>607.89990234375</c:v>
                      </c:pt>
                      <c:pt idx="1610">
                        <c:v>608.400146484375</c:v>
                      </c:pt>
                      <c:pt idx="1611">
                        <c:v>608.800048828125</c:v>
                      </c:pt>
                      <c:pt idx="1612">
                        <c:v>609.2001953125</c:v>
                      </c:pt>
                      <c:pt idx="1613">
                        <c:v>609.7001953125</c:v>
                      </c:pt>
                      <c:pt idx="1614">
                        <c:v>609.900146484375</c:v>
                      </c:pt>
                      <c:pt idx="1615">
                        <c:v>610.300048828125</c:v>
                      </c:pt>
                      <c:pt idx="1616">
                        <c:v>610.7001953125</c:v>
                      </c:pt>
                      <c:pt idx="1617">
                        <c:v>611.10009765625</c:v>
                      </c:pt>
                      <c:pt idx="1618">
                        <c:v>611.5</c:v>
                      </c:pt>
                      <c:pt idx="1619">
                        <c:v>611.800048828125</c:v>
                      </c:pt>
                      <c:pt idx="1620">
                        <c:v>612.199951171875</c:v>
                      </c:pt>
                      <c:pt idx="1621">
                        <c:v>612.699951171875</c:v>
                      </c:pt>
                      <c:pt idx="1622">
                        <c:v>613.10009765625</c:v>
                      </c:pt>
                      <c:pt idx="1623">
                        <c:v>613.300048828125</c:v>
                      </c:pt>
                      <c:pt idx="1624">
                        <c:v>613.699951171875</c:v>
                      </c:pt>
                      <c:pt idx="1625">
                        <c:v>614.199951171875</c:v>
                      </c:pt>
                      <c:pt idx="1626">
                        <c:v>614.60009765625</c:v>
                      </c:pt>
                      <c:pt idx="1627">
                        <c:v>615</c:v>
                      </c:pt>
                      <c:pt idx="1628">
                        <c:v>615.39990234375</c:v>
                      </c:pt>
                      <c:pt idx="1629">
                        <c:v>615.89990234375</c:v>
                      </c:pt>
                      <c:pt idx="1630">
                        <c:v>616.300048828125</c:v>
                      </c:pt>
                      <c:pt idx="1631">
                        <c:v>616.699951171875</c:v>
                      </c:pt>
                      <c:pt idx="1632">
                        <c:v>616.89990234375</c:v>
                      </c:pt>
                      <c:pt idx="1633">
                        <c:v>617.2998046875</c:v>
                      </c:pt>
                      <c:pt idx="1634">
                        <c:v>617.699951171875</c:v>
                      </c:pt>
                      <c:pt idx="1635">
                        <c:v>618.099853515625</c:v>
                      </c:pt>
                      <c:pt idx="1636">
                        <c:v>618.599853515625</c:v>
                      </c:pt>
                      <c:pt idx="1637">
                        <c:v>618.89990234375</c:v>
                      </c:pt>
                      <c:pt idx="1638">
                        <c:v>619.39990234375</c:v>
                      </c:pt>
                      <c:pt idx="1639">
                        <c:v>619.7998046875</c:v>
                      </c:pt>
                      <c:pt idx="1640">
                        <c:v>620.099853515625</c:v>
                      </c:pt>
                      <c:pt idx="1641">
                        <c:v>620.599853515625</c:v>
                      </c:pt>
                      <c:pt idx="1642">
                        <c:v>621.000244140625</c:v>
                      </c:pt>
                      <c:pt idx="1643">
                        <c:v>621.400146484375</c:v>
                      </c:pt>
                      <c:pt idx="1644">
                        <c:v>621.800048828125</c:v>
                      </c:pt>
                      <c:pt idx="1645">
                        <c:v>622.2001953125</c:v>
                      </c:pt>
                      <c:pt idx="1646">
                        <c:v>622.60009765625</c:v>
                      </c:pt>
                      <c:pt idx="1647">
                        <c:v>622.800048828125</c:v>
                      </c:pt>
                      <c:pt idx="1648">
                        <c:v>623.2001953125</c:v>
                      </c:pt>
                      <c:pt idx="1649">
                        <c:v>623.7001953125</c:v>
                      </c:pt>
                      <c:pt idx="1650">
                        <c:v>624.10009765625</c:v>
                      </c:pt>
                      <c:pt idx="1651">
                        <c:v>624.5</c:v>
                      </c:pt>
                      <c:pt idx="1652">
                        <c:v>624.900146484375</c:v>
                      </c:pt>
                      <c:pt idx="1653">
                        <c:v>625.300048828125</c:v>
                      </c:pt>
                      <c:pt idx="1654">
                        <c:v>625.699951171875</c:v>
                      </c:pt>
                      <c:pt idx="1655">
                        <c:v>626.199951171875</c:v>
                      </c:pt>
                      <c:pt idx="1656">
                        <c:v>626.60009765625</c:v>
                      </c:pt>
                      <c:pt idx="1657">
                        <c:v>626.89990234375</c:v>
                      </c:pt>
                      <c:pt idx="1658">
                        <c:v>627.39990234375</c:v>
                      </c:pt>
                      <c:pt idx="1659">
                        <c:v>627.800048828125</c:v>
                      </c:pt>
                      <c:pt idx="1660">
                        <c:v>628.199951171875</c:v>
                      </c:pt>
                      <c:pt idx="1661">
                        <c:v>628.5</c:v>
                      </c:pt>
                      <c:pt idx="1662">
                        <c:v>629</c:v>
                      </c:pt>
                      <c:pt idx="1663">
                        <c:v>629.099853515625</c:v>
                      </c:pt>
                      <c:pt idx="1664">
                        <c:v>629.599853515625</c:v>
                      </c:pt>
                      <c:pt idx="1665">
                        <c:v>629.89990234375</c:v>
                      </c:pt>
                      <c:pt idx="1666">
                        <c:v>630.2998046875</c:v>
                      </c:pt>
                      <c:pt idx="1667">
                        <c:v>630.699951171875</c:v>
                      </c:pt>
                      <c:pt idx="1668">
                        <c:v>631.199951171875</c:v>
                      </c:pt>
                      <c:pt idx="1669">
                        <c:v>631.599853515625</c:v>
                      </c:pt>
                      <c:pt idx="1670">
                        <c:v>631.89990234375</c:v>
                      </c:pt>
                      <c:pt idx="1671">
                        <c:v>632.2998046875</c:v>
                      </c:pt>
                      <c:pt idx="1672">
                        <c:v>632.69970703125</c:v>
                      </c:pt>
                      <c:pt idx="1673">
                        <c:v>633.19970703125</c:v>
                      </c:pt>
                      <c:pt idx="1674">
                        <c:v>633.60009765625</c:v>
                      </c:pt>
                      <c:pt idx="1675">
                        <c:v>634.000244140625</c:v>
                      </c:pt>
                      <c:pt idx="1676">
                        <c:v>634.400146484375</c:v>
                      </c:pt>
                      <c:pt idx="1677">
                        <c:v>634.800048828125</c:v>
                      </c:pt>
                      <c:pt idx="1678">
                        <c:v>635.2001953125</c:v>
                      </c:pt>
                      <c:pt idx="1679">
                        <c:v>635.60009765625</c:v>
                      </c:pt>
                      <c:pt idx="1680">
                        <c:v>635.800048828125</c:v>
                      </c:pt>
                      <c:pt idx="1681">
                        <c:v>636.2001953125</c:v>
                      </c:pt>
                      <c:pt idx="1682">
                        <c:v>636.60009765625</c:v>
                      </c:pt>
                      <c:pt idx="1683">
                        <c:v>636.900146484375</c:v>
                      </c:pt>
                      <c:pt idx="1684">
                        <c:v>637.300048828125</c:v>
                      </c:pt>
                      <c:pt idx="1685">
                        <c:v>637.800048828125</c:v>
                      </c:pt>
                      <c:pt idx="1686">
                        <c:v>638.199951171875</c:v>
                      </c:pt>
                      <c:pt idx="1687">
                        <c:v>638.5</c:v>
                      </c:pt>
                      <c:pt idx="1688">
                        <c:v>638.89990234375</c:v>
                      </c:pt>
                      <c:pt idx="1689">
                        <c:v>639.300048828125</c:v>
                      </c:pt>
                      <c:pt idx="1690">
                        <c:v>639.699951171875</c:v>
                      </c:pt>
                      <c:pt idx="1691">
                        <c:v>639.89990234375</c:v>
                      </c:pt>
                      <c:pt idx="1692">
                        <c:v>640.39990234375</c:v>
                      </c:pt>
                      <c:pt idx="1693">
                        <c:v>640.699951171875</c:v>
                      </c:pt>
                      <c:pt idx="1694">
                        <c:v>641.099853515625</c:v>
                      </c:pt>
                      <c:pt idx="1695">
                        <c:v>641.5</c:v>
                      </c:pt>
                      <c:pt idx="1696">
                        <c:v>641.89990234375</c:v>
                      </c:pt>
                      <c:pt idx="1697">
                        <c:v>642.39990234375</c:v>
                      </c:pt>
                      <c:pt idx="1698">
                        <c:v>642.699951171875</c:v>
                      </c:pt>
                      <c:pt idx="1699">
                        <c:v>643.099853515625</c:v>
                      </c:pt>
                      <c:pt idx="1700">
                        <c:v>643.5</c:v>
                      </c:pt>
                      <c:pt idx="1701">
                        <c:v>643.699951171875</c:v>
                      </c:pt>
                      <c:pt idx="1702">
                        <c:v>643.999755859375</c:v>
                      </c:pt>
                      <c:pt idx="1703">
                        <c:v>644.499755859375</c:v>
                      </c:pt>
                      <c:pt idx="1704">
                        <c:v>644.89990234375</c:v>
                      </c:pt>
                      <c:pt idx="1705">
                        <c:v>645.199951171875</c:v>
                      </c:pt>
                      <c:pt idx="1706">
                        <c:v>645.599853515625</c:v>
                      </c:pt>
                      <c:pt idx="1707">
                        <c:v>645.999755859375</c:v>
                      </c:pt>
                      <c:pt idx="1708">
                        <c:v>646.400146484375</c:v>
                      </c:pt>
                      <c:pt idx="1709">
                        <c:v>646.60009765625</c:v>
                      </c:pt>
                      <c:pt idx="1710">
                        <c:v>647.000244140625</c:v>
                      </c:pt>
                      <c:pt idx="1711">
                        <c:v>647.400146484375</c:v>
                      </c:pt>
                      <c:pt idx="1712">
                        <c:v>647.60009765625</c:v>
                      </c:pt>
                      <c:pt idx="1713">
                        <c:v>647.900146484375</c:v>
                      </c:pt>
                      <c:pt idx="1714">
                        <c:v>648.300048828125</c:v>
                      </c:pt>
                      <c:pt idx="1715">
                        <c:v>648.7001953125</c:v>
                      </c:pt>
                      <c:pt idx="1716">
                        <c:v>649.10009765625</c:v>
                      </c:pt>
                      <c:pt idx="1717">
                        <c:v>649.400146484375</c:v>
                      </c:pt>
                      <c:pt idx="1718">
                        <c:v>649.800048828125</c:v>
                      </c:pt>
                      <c:pt idx="1719">
                        <c:v>650.199951171875</c:v>
                      </c:pt>
                      <c:pt idx="1720">
                        <c:v>650.60009765625</c:v>
                      </c:pt>
                      <c:pt idx="1721">
                        <c:v>650.900146484375</c:v>
                      </c:pt>
                      <c:pt idx="1722">
                        <c:v>651.199951171875</c:v>
                      </c:pt>
                      <c:pt idx="1723">
                        <c:v>651.5</c:v>
                      </c:pt>
                      <c:pt idx="1724">
                        <c:v>651.89990234375</c:v>
                      </c:pt>
                      <c:pt idx="1725">
                        <c:v>652.300048828125</c:v>
                      </c:pt>
                      <c:pt idx="1726">
                        <c:v>652.60009765625</c:v>
                      </c:pt>
                      <c:pt idx="1727">
                        <c:v>653</c:v>
                      </c:pt>
                      <c:pt idx="1728">
                        <c:v>653.300048828125</c:v>
                      </c:pt>
                      <c:pt idx="1729">
                        <c:v>653.599853515625</c:v>
                      </c:pt>
                      <c:pt idx="1730">
                        <c:v>654</c:v>
                      </c:pt>
                      <c:pt idx="1731">
                        <c:v>654.39990234375</c:v>
                      </c:pt>
                      <c:pt idx="1732">
                        <c:v>654.699951171875</c:v>
                      </c:pt>
                      <c:pt idx="1733">
                        <c:v>655.099853515625</c:v>
                      </c:pt>
                      <c:pt idx="1734">
                        <c:v>655.5</c:v>
                      </c:pt>
                      <c:pt idx="1735">
                        <c:v>655.7998046875</c:v>
                      </c:pt>
                      <c:pt idx="1736">
                        <c:v>656.199951171875</c:v>
                      </c:pt>
                      <c:pt idx="1737">
                        <c:v>656.39990234375</c:v>
                      </c:pt>
                      <c:pt idx="1738">
                        <c:v>656.699951171875</c:v>
                      </c:pt>
                      <c:pt idx="1739">
                        <c:v>657.099853515625</c:v>
                      </c:pt>
                      <c:pt idx="1740">
                        <c:v>657.2998046875</c:v>
                      </c:pt>
                      <c:pt idx="1741">
                        <c:v>657.699951171875</c:v>
                      </c:pt>
                      <c:pt idx="1742">
                        <c:v>658.099853515625</c:v>
                      </c:pt>
                      <c:pt idx="1743">
                        <c:v>658.39990234375</c:v>
                      </c:pt>
                      <c:pt idx="1744">
                        <c:v>658.7998046875</c:v>
                      </c:pt>
                      <c:pt idx="1745">
                        <c:v>659.099853515625</c:v>
                      </c:pt>
                      <c:pt idx="1746">
                        <c:v>659.400146484375</c:v>
                      </c:pt>
                      <c:pt idx="1747">
                        <c:v>659.7001953125</c:v>
                      </c:pt>
                      <c:pt idx="1748">
                        <c:v>660.000244140625</c:v>
                      </c:pt>
                      <c:pt idx="1749">
                        <c:v>660.400146484375</c:v>
                      </c:pt>
                      <c:pt idx="1750">
                        <c:v>660.800048828125</c:v>
                      </c:pt>
                      <c:pt idx="1751">
                        <c:v>661.300048828125</c:v>
                      </c:pt>
                      <c:pt idx="1752">
                        <c:v>661.60009765625</c:v>
                      </c:pt>
                      <c:pt idx="1753">
                        <c:v>661.900146484375</c:v>
                      </c:pt>
                      <c:pt idx="1754">
                        <c:v>662.300048828125</c:v>
                      </c:pt>
                      <c:pt idx="1755">
                        <c:v>662.5</c:v>
                      </c:pt>
                      <c:pt idx="1756">
                        <c:v>662.800048828125</c:v>
                      </c:pt>
                      <c:pt idx="1757">
                        <c:v>663.199951171875</c:v>
                      </c:pt>
                      <c:pt idx="1758">
                        <c:v>663.60009765625</c:v>
                      </c:pt>
                      <c:pt idx="1759">
                        <c:v>663.900146484375</c:v>
                      </c:pt>
                      <c:pt idx="1760">
                        <c:v>664.300048828125</c:v>
                      </c:pt>
                      <c:pt idx="1761">
                        <c:v>664.60009765625</c:v>
                      </c:pt>
                      <c:pt idx="1762">
                        <c:v>664.89990234375</c:v>
                      </c:pt>
                      <c:pt idx="1763">
                        <c:v>665.199951171875</c:v>
                      </c:pt>
                      <c:pt idx="1764">
                        <c:v>665.60009765625</c:v>
                      </c:pt>
                      <c:pt idx="1765">
                        <c:v>665.89990234375</c:v>
                      </c:pt>
                      <c:pt idx="1766">
                        <c:v>666.199951171875</c:v>
                      </c:pt>
                      <c:pt idx="1767">
                        <c:v>666.5</c:v>
                      </c:pt>
                      <c:pt idx="1768">
                        <c:v>666.89990234375</c:v>
                      </c:pt>
                      <c:pt idx="1769">
                        <c:v>667.199951171875</c:v>
                      </c:pt>
                      <c:pt idx="1770">
                        <c:v>667.5</c:v>
                      </c:pt>
                      <c:pt idx="1771">
                        <c:v>667.7998046875</c:v>
                      </c:pt>
                      <c:pt idx="1772">
                        <c:v>668.199951171875</c:v>
                      </c:pt>
                      <c:pt idx="1773">
                        <c:v>668.5</c:v>
                      </c:pt>
                      <c:pt idx="1774">
                        <c:v>668.7998046875</c:v>
                      </c:pt>
                      <c:pt idx="1775">
                        <c:v>669</c:v>
                      </c:pt>
                      <c:pt idx="1776">
                        <c:v>669.39990234375</c:v>
                      </c:pt>
                      <c:pt idx="1777">
                        <c:v>669.699951171875</c:v>
                      </c:pt>
                      <c:pt idx="1778">
                        <c:v>669.999755859375</c:v>
                      </c:pt>
                      <c:pt idx="1779">
                        <c:v>670.2998046875</c:v>
                      </c:pt>
                      <c:pt idx="1780">
                        <c:v>670.599853515625</c:v>
                      </c:pt>
                      <c:pt idx="1781">
                        <c:v>671.099853515625</c:v>
                      </c:pt>
                      <c:pt idx="1782">
                        <c:v>671.39990234375</c:v>
                      </c:pt>
                      <c:pt idx="1783">
                        <c:v>671.69970703125</c:v>
                      </c:pt>
                      <c:pt idx="1784">
                        <c:v>672.000244140625</c:v>
                      </c:pt>
                      <c:pt idx="1785">
                        <c:v>672.400146484375</c:v>
                      </c:pt>
                      <c:pt idx="1786">
                        <c:v>672.7001953125</c:v>
                      </c:pt>
                      <c:pt idx="1787">
                        <c:v>672.900146484375</c:v>
                      </c:pt>
                      <c:pt idx="1788">
                        <c:v>673.2001953125</c:v>
                      </c:pt>
                      <c:pt idx="1789">
                        <c:v>673.500244140625</c:v>
                      </c:pt>
                      <c:pt idx="1790">
                        <c:v>673.60009765625</c:v>
                      </c:pt>
                      <c:pt idx="1791">
                        <c:v>673.900146484375</c:v>
                      </c:pt>
                      <c:pt idx="1792">
                        <c:v>674.300048828125</c:v>
                      </c:pt>
                      <c:pt idx="1793">
                        <c:v>674.5</c:v>
                      </c:pt>
                      <c:pt idx="1794">
                        <c:v>674.800048828125</c:v>
                      </c:pt>
                      <c:pt idx="1795">
                        <c:v>675.10009765625</c:v>
                      </c:pt>
                      <c:pt idx="1796">
                        <c:v>675.400146484375</c:v>
                      </c:pt>
                      <c:pt idx="1797">
                        <c:v>675.699951171875</c:v>
                      </c:pt>
                      <c:pt idx="1798">
                        <c:v>676.10009765625</c:v>
                      </c:pt>
                      <c:pt idx="1799">
                        <c:v>676.400146484375</c:v>
                      </c:pt>
                      <c:pt idx="1800">
                        <c:v>676.800048828125</c:v>
                      </c:pt>
                      <c:pt idx="1801">
                        <c:v>677.10009765625</c:v>
                      </c:pt>
                      <c:pt idx="1802">
                        <c:v>677.5</c:v>
                      </c:pt>
                      <c:pt idx="1803">
                        <c:v>677.800048828125</c:v>
                      </c:pt>
                      <c:pt idx="1804">
                        <c:v>678.10009765625</c:v>
                      </c:pt>
                      <c:pt idx="1805">
                        <c:v>678.39990234375</c:v>
                      </c:pt>
                      <c:pt idx="1806">
                        <c:v>678.60009765625</c:v>
                      </c:pt>
                      <c:pt idx="1807">
                        <c:v>678.800048828125</c:v>
                      </c:pt>
                      <c:pt idx="1808">
                        <c:v>679.099853515625</c:v>
                      </c:pt>
                      <c:pt idx="1809">
                        <c:v>679.39990234375</c:v>
                      </c:pt>
                      <c:pt idx="1810">
                        <c:v>679.599853515625</c:v>
                      </c:pt>
                      <c:pt idx="1811">
                        <c:v>680</c:v>
                      </c:pt>
                      <c:pt idx="1812">
                        <c:v>680.300048828125</c:v>
                      </c:pt>
                      <c:pt idx="1813">
                        <c:v>680.599853515625</c:v>
                      </c:pt>
                      <c:pt idx="1814">
                        <c:v>680.89990234375</c:v>
                      </c:pt>
                      <c:pt idx="1815">
                        <c:v>681.199951171875</c:v>
                      </c:pt>
                      <c:pt idx="1816">
                        <c:v>681.5</c:v>
                      </c:pt>
                      <c:pt idx="1817">
                        <c:v>681.7998046875</c:v>
                      </c:pt>
                      <c:pt idx="1818">
                        <c:v>682.099853515625</c:v>
                      </c:pt>
                      <c:pt idx="1819">
                        <c:v>682.499755859375</c:v>
                      </c:pt>
                      <c:pt idx="1820">
                        <c:v>682.699951171875</c:v>
                      </c:pt>
                      <c:pt idx="1821">
                        <c:v>682.89990234375</c:v>
                      </c:pt>
                      <c:pt idx="1822">
                        <c:v>683.199951171875</c:v>
                      </c:pt>
                      <c:pt idx="1823">
                        <c:v>683.499755859375</c:v>
                      </c:pt>
                      <c:pt idx="1824">
                        <c:v>683.69970703125</c:v>
                      </c:pt>
                      <c:pt idx="1825">
                        <c:v>683.89990234375</c:v>
                      </c:pt>
                      <c:pt idx="1826">
                        <c:v>684.19970703125</c:v>
                      </c:pt>
                      <c:pt idx="1827">
                        <c:v>684.499755859375</c:v>
                      </c:pt>
                      <c:pt idx="1828">
                        <c:v>684.80029296875</c:v>
                      </c:pt>
                      <c:pt idx="1829">
                        <c:v>685.10009765625</c:v>
                      </c:pt>
                      <c:pt idx="1830">
                        <c:v>685.400146484375</c:v>
                      </c:pt>
                      <c:pt idx="1831">
                        <c:v>685.60009765625</c:v>
                      </c:pt>
                      <c:pt idx="1832">
                        <c:v>685.900146484375</c:v>
                      </c:pt>
                      <c:pt idx="1833">
                        <c:v>686.2001953125</c:v>
                      </c:pt>
                      <c:pt idx="1834">
                        <c:v>686.300048828125</c:v>
                      </c:pt>
                      <c:pt idx="1835">
                        <c:v>686.500244140625</c:v>
                      </c:pt>
                      <c:pt idx="1836">
                        <c:v>686.900146484375</c:v>
                      </c:pt>
                      <c:pt idx="1837">
                        <c:v>687.10009765625</c:v>
                      </c:pt>
                      <c:pt idx="1838">
                        <c:v>687.300048828125</c:v>
                      </c:pt>
                      <c:pt idx="1839">
                        <c:v>687.60009765625</c:v>
                      </c:pt>
                      <c:pt idx="1840">
                        <c:v>687.800048828125</c:v>
                      </c:pt>
                      <c:pt idx="1841">
                        <c:v>687.900146484375</c:v>
                      </c:pt>
                      <c:pt idx="1842">
                        <c:v>688</c:v>
                      </c:pt>
                      <c:pt idx="1843">
                        <c:v>688.300048828125</c:v>
                      </c:pt>
                      <c:pt idx="1844">
                        <c:v>688.400146484375</c:v>
                      </c:pt>
                      <c:pt idx="1845">
                        <c:v>688.60009765625</c:v>
                      </c:pt>
                      <c:pt idx="1846">
                        <c:v>688.800048828125</c:v>
                      </c:pt>
                      <c:pt idx="1847">
                        <c:v>689</c:v>
                      </c:pt>
                      <c:pt idx="1848">
                        <c:v>689.10009765625</c:v>
                      </c:pt>
                      <c:pt idx="1849">
                        <c:v>689.199951171875</c:v>
                      </c:pt>
                      <c:pt idx="1850">
                        <c:v>689.400146484375</c:v>
                      </c:pt>
                      <c:pt idx="1851">
                        <c:v>689.5</c:v>
                      </c:pt>
                      <c:pt idx="1852">
                        <c:v>689.699951171875</c:v>
                      </c:pt>
                      <c:pt idx="1853">
                        <c:v>689.800048828125</c:v>
                      </c:pt>
                      <c:pt idx="1854">
                        <c:v>690</c:v>
                      </c:pt>
                      <c:pt idx="1855">
                        <c:v>690.199951171875</c:v>
                      </c:pt>
                      <c:pt idx="1856">
                        <c:v>690.300048828125</c:v>
                      </c:pt>
                      <c:pt idx="1857">
                        <c:v>690.300048828125</c:v>
                      </c:pt>
                      <c:pt idx="1858">
                        <c:v>690.5</c:v>
                      </c:pt>
                      <c:pt idx="1859">
                        <c:v>690.60009765625</c:v>
                      </c:pt>
                      <c:pt idx="1860">
                        <c:v>690.800048828125</c:v>
                      </c:pt>
                      <c:pt idx="1861">
                        <c:v>690.89990234375</c:v>
                      </c:pt>
                      <c:pt idx="1862">
                        <c:v>691</c:v>
                      </c:pt>
                      <c:pt idx="1863">
                        <c:v>691.199951171875</c:v>
                      </c:pt>
                      <c:pt idx="1864">
                        <c:v>691.199951171875</c:v>
                      </c:pt>
                      <c:pt idx="1865">
                        <c:v>691.300048828125</c:v>
                      </c:pt>
                      <c:pt idx="1866">
                        <c:v>691.39990234375</c:v>
                      </c:pt>
                      <c:pt idx="1867">
                        <c:v>691.5</c:v>
                      </c:pt>
                      <c:pt idx="1868">
                        <c:v>691.60009765625</c:v>
                      </c:pt>
                      <c:pt idx="1869">
                        <c:v>691.699951171875</c:v>
                      </c:pt>
                      <c:pt idx="1870">
                        <c:v>691.89990234375</c:v>
                      </c:pt>
                      <c:pt idx="1871">
                        <c:v>692</c:v>
                      </c:pt>
                      <c:pt idx="1872">
                        <c:v>692</c:v>
                      </c:pt>
                      <c:pt idx="1873">
                        <c:v>692.099853515625</c:v>
                      </c:pt>
                      <c:pt idx="1874">
                        <c:v>692.300048828125</c:v>
                      </c:pt>
                      <c:pt idx="1875">
                        <c:v>692.39990234375</c:v>
                      </c:pt>
                      <c:pt idx="1876">
                        <c:v>692.5</c:v>
                      </c:pt>
                      <c:pt idx="1877">
                        <c:v>692.5</c:v>
                      </c:pt>
                      <c:pt idx="1878">
                        <c:v>692.599853515625</c:v>
                      </c:pt>
                      <c:pt idx="1879">
                        <c:v>692.599853515625</c:v>
                      </c:pt>
                      <c:pt idx="1880">
                        <c:v>692.699951171875</c:v>
                      </c:pt>
                      <c:pt idx="1881">
                        <c:v>692.89990234375</c:v>
                      </c:pt>
                      <c:pt idx="1882">
                        <c:v>692.89990234375</c:v>
                      </c:pt>
                      <c:pt idx="1883">
                        <c:v>693</c:v>
                      </c:pt>
                      <c:pt idx="1884">
                        <c:v>693.199951171875</c:v>
                      </c:pt>
                      <c:pt idx="1885">
                        <c:v>693.2998046875</c:v>
                      </c:pt>
                      <c:pt idx="1886">
                        <c:v>693.2998046875</c:v>
                      </c:pt>
                      <c:pt idx="1887">
                        <c:v>693.39990234375</c:v>
                      </c:pt>
                      <c:pt idx="1888">
                        <c:v>693.5</c:v>
                      </c:pt>
                      <c:pt idx="1889">
                        <c:v>693.599853515625</c:v>
                      </c:pt>
                      <c:pt idx="1890">
                        <c:v>693.699951171875</c:v>
                      </c:pt>
                      <c:pt idx="1891">
                        <c:v>693.7998046875</c:v>
                      </c:pt>
                      <c:pt idx="1892">
                        <c:v>693.89990234375</c:v>
                      </c:pt>
                      <c:pt idx="1893">
                        <c:v>694</c:v>
                      </c:pt>
                      <c:pt idx="1894">
                        <c:v>694.099853515625</c:v>
                      </c:pt>
                      <c:pt idx="1895">
                        <c:v>694.199951171875</c:v>
                      </c:pt>
                      <c:pt idx="1896">
                        <c:v>694.199951171875</c:v>
                      </c:pt>
                      <c:pt idx="1897">
                        <c:v>694.199951171875</c:v>
                      </c:pt>
                      <c:pt idx="1898">
                        <c:v>694.2998046875</c:v>
                      </c:pt>
                      <c:pt idx="1899">
                        <c:v>694.39990234375</c:v>
                      </c:pt>
                      <c:pt idx="1900">
                        <c:v>694.5</c:v>
                      </c:pt>
                      <c:pt idx="1901">
                        <c:v>694.599853515625</c:v>
                      </c:pt>
                      <c:pt idx="1902">
                        <c:v>694.699951171875</c:v>
                      </c:pt>
                      <c:pt idx="1903">
                        <c:v>694.7998046875</c:v>
                      </c:pt>
                      <c:pt idx="1904">
                        <c:v>694.999755859375</c:v>
                      </c:pt>
                      <c:pt idx="1905">
                        <c:v>694.999755859375</c:v>
                      </c:pt>
                      <c:pt idx="1906">
                        <c:v>695.099853515625</c:v>
                      </c:pt>
                      <c:pt idx="1907">
                        <c:v>695.099853515625</c:v>
                      </c:pt>
                      <c:pt idx="1908">
                        <c:v>695.199951171875</c:v>
                      </c:pt>
                      <c:pt idx="1909">
                        <c:v>695.2998046875</c:v>
                      </c:pt>
                      <c:pt idx="1910">
                        <c:v>695.39990234375</c:v>
                      </c:pt>
                      <c:pt idx="1911">
                        <c:v>695.499755859375</c:v>
                      </c:pt>
                      <c:pt idx="1912">
                        <c:v>695.499755859375</c:v>
                      </c:pt>
                      <c:pt idx="1913">
                        <c:v>695.599853515625</c:v>
                      </c:pt>
                      <c:pt idx="1914">
                        <c:v>695.699951171875</c:v>
                      </c:pt>
                      <c:pt idx="1915">
                        <c:v>695.7998046875</c:v>
                      </c:pt>
                      <c:pt idx="1916">
                        <c:v>695.89990234375</c:v>
                      </c:pt>
                      <c:pt idx="1917">
                        <c:v>695.999755859375</c:v>
                      </c:pt>
                      <c:pt idx="1918">
                        <c:v>696.099853515625</c:v>
                      </c:pt>
                      <c:pt idx="1919">
                        <c:v>696.199951171875</c:v>
                      </c:pt>
                      <c:pt idx="1920">
                        <c:v>696.099853515625</c:v>
                      </c:pt>
                      <c:pt idx="1921">
                        <c:v>696.199951171875</c:v>
                      </c:pt>
                      <c:pt idx="1922">
                        <c:v>696.2998046875</c:v>
                      </c:pt>
                      <c:pt idx="1923">
                        <c:v>696.39990234375</c:v>
                      </c:pt>
                      <c:pt idx="1924">
                        <c:v>696.39990234375</c:v>
                      </c:pt>
                      <c:pt idx="1925">
                        <c:v>696.499755859375</c:v>
                      </c:pt>
                      <c:pt idx="1926">
                        <c:v>696.7998046875</c:v>
                      </c:pt>
                      <c:pt idx="1927">
                        <c:v>696.7998046875</c:v>
                      </c:pt>
                      <c:pt idx="1928">
                        <c:v>696.89990234375</c:v>
                      </c:pt>
                      <c:pt idx="1929">
                        <c:v>696.999755859375</c:v>
                      </c:pt>
                      <c:pt idx="1930">
                        <c:v>697.099853515625</c:v>
                      </c:pt>
                      <c:pt idx="1931">
                        <c:v>697.19970703125</c:v>
                      </c:pt>
                      <c:pt idx="1932">
                        <c:v>697.099853515625</c:v>
                      </c:pt>
                      <c:pt idx="1933">
                        <c:v>697.099853515625</c:v>
                      </c:pt>
                      <c:pt idx="1934">
                        <c:v>697.2998046875</c:v>
                      </c:pt>
                      <c:pt idx="1935">
                        <c:v>697.2998046875</c:v>
                      </c:pt>
                      <c:pt idx="1936">
                        <c:v>697.39990234375</c:v>
                      </c:pt>
                      <c:pt idx="1937">
                        <c:v>697.60009765625</c:v>
                      </c:pt>
                      <c:pt idx="1938">
                        <c:v>697.60009765625</c:v>
                      </c:pt>
                      <c:pt idx="1939">
                        <c:v>697.7001953125</c:v>
                      </c:pt>
                      <c:pt idx="1940">
                        <c:v>697.7001953125</c:v>
                      </c:pt>
                      <c:pt idx="1941">
                        <c:v>697.80029296875</c:v>
                      </c:pt>
                      <c:pt idx="1942">
                        <c:v>697.900146484375</c:v>
                      </c:pt>
                      <c:pt idx="1943">
                        <c:v>698.000244140625</c:v>
                      </c:pt>
                      <c:pt idx="1944">
                        <c:v>698.10009765625</c:v>
                      </c:pt>
                      <c:pt idx="1945">
                        <c:v>698.2001953125</c:v>
                      </c:pt>
                      <c:pt idx="1946">
                        <c:v>698.300048828125</c:v>
                      </c:pt>
                      <c:pt idx="1947">
                        <c:v>698.400146484375</c:v>
                      </c:pt>
                      <c:pt idx="1948">
                        <c:v>698.500244140625</c:v>
                      </c:pt>
                      <c:pt idx="1949">
                        <c:v>698.500244140625</c:v>
                      </c:pt>
                      <c:pt idx="1950">
                        <c:v>698.7001953125</c:v>
                      </c:pt>
                      <c:pt idx="1951">
                        <c:v>698.800048828125</c:v>
                      </c:pt>
                      <c:pt idx="1952">
                        <c:v>698.800048828125</c:v>
                      </c:pt>
                      <c:pt idx="1953">
                        <c:v>698.900146484375</c:v>
                      </c:pt>
                      <c:pt idx="1954">
                        <c:v>699.000244140625</c:v>
                      </c:pt>
                      <c:pt idx="1955">
                        <c:v>699.000244140625</c:v>
                      </c:pt>
                      <c:pt idx="1956">
                        <c:v>699.10009765625</c:v>
                      </c:pt>
                      <c:pt idx="1957">
                        <c:v>699.2001953125</c:v>
                      </c:pt>
                      <c:pt idx="1958">
                        <c:v>699.300048828125</c:v>
                      </c:pt>
                      <c:pt idx="1959">
                        <c:v>699.400146484375</c:v>
                      </c:pt>
                      <c:pt idx="1960">
                        <c:v>699.500244140625</c:v>
                      </c:pt>
                      <c:pt idx="1961">
                        <c:v>699.500244140625</c:v>
                      </c:pt>
                      <c:pt idx="1962">
                        <c:v>699.800048828125</c:v>
                      </c:pt>
                      <c:pt idx="1963">
                        <c:v>699.800048828125</c:v>
                      </c:pt>
                      <c:pt idx="1964">
                        <c:v>699.900146484375</c:v>
                      </c:pt>
                      <c:pt idx="1965">
                        <c:v>700</c:v>
                      </c:pt>
                      <c:pt idx="1966">
                        <c:v>700</c:v>
                      </c:pt>
                      <c:pt idx="1967">
                        <c:v>700.2001953125</c:v>
                      </c:pt>
                      <c:pt idx="1968">
                        <c:v>700.10009765625</c:v>
                      </c:pt>
                      <c:pt idx="1969">
                        <c:v>700.2001953125</c:v>
                      </c:pt>
                      <c:pt idx="1970">
                        <c:v>700.2001953125</c:v>
                      </c:pt>
                      <c:pt idx="1971">
                        <c:v>700.300048828125</c:v>
                      </c:pt>
                      <c:pt idx="1972">
                        <c:v>700.300048828125</c:v>
                      </c:pt>
                      <c:pt idx="1973">
                        <c:v>700.5</c:v>
                      </c:pt>
                      <c:pt idx="1974">
                        <c:v>700.5</c:v>
                      </c:pt>
                      <c:pt idx="1975">
                        <c:v>700.5</c:v>
                      </c:pt>
                      <c:pt idx="1976">
                        <c:v>700.60009765625</c:v>
                      </c:pt>
                      <c:pt idx="1977">
                        <c:v>700.7001953125</c:v>
                      </c:pt>
                      <c:pt idx="1978">
                        <c:v>700.7001953125</c:v>
                      </c:pt>
                      <c:pt idx="1979">
                        <c:v>700.7001953125</c:v>
                      </c:pt>
                      <c:pt idx="1980">
                        <c:v>700.800048828125</c:v>
                      </c:pt>
                      <c:pt idx="1981">
                        <c:v>700.800048828125</c:v>
                      </c:pt>
                      <c:pt idx="1982">
                        <c:v>700.800048828125</c:v>
                      </c:pt>
                      <c:pt idx="1983">
                        <c:v>700.900146484375</c:v>
                      </c:pt>
                      <c:pt idx="1984">
                        <c:v>701</c:v>
                      </c:pt>
                      <c:pt idx="1985">
                        <c:v>701</c:v>
                      </c:pt>
                      <c:pt idx="1986">
                        <c:v>701</c:v>
                      </c:pt>
                      <c:pt idx="1987">
                        <c:v>701</c:v>
                      </c:pt>
                      <c:pt idx="1988">
                        <c:v>701.10009765625</c:v>
                      </c:pt>
                      <c:pt idx="1989">
                        <c:v>701.10009765625</c:v>
                      </c:pt>
                      <c:pt idx="1990">
                        <c:v>701</c:v>
                      </c:pt>
                      <c:pt idx="1991">
                        <c:v>701</c:v>
                      </c:pt>
                      <c:pt idx="1992">
                        <c:v>701.10009765625</c:v>
                      </c:pt>
                      <c:pt idx="1993">
                        <c:v>701.10009765625</c:v>
                      </c:pt>
                      <c:pt idx="1994">
                        <c:v>701.10009765625</c:v>
                      </c:pt>
                      <c:pt idx="1995">
                        <c:v>701.2001953125</c:v>
                      </c:pt>
                      <c:pt idx="1996">
                        <c:v>701.10009765625</c:v>
                      </c:pt>
                      <c:pt idx="1997">
                        <c:v>701.2001953125</c:v>
                      </c:pt>
                      <c:pt idx="1998">
                        <c:v>701.10009765625</c:v>
                      </c:pt>
                      <c:pt idx="1999">
                        <c:v>701.10009765625</c:v>
                      </c:pt>
                      <c:pt idx="2000">
                        <c:v>701.10009765625</c:v>
                      </c:pt>
                      <c:pt idx="2001">
                        <c:v>701.10009765625</c:v>
                      </c:pt>
                      <c:pt idx="2002">
                        <c:v>701.2001953125</c:v>
                      </c:pt>
                      <c:pt idx="2003">
                        <c:v>701.2001953125</c:v>
                      </c:pt>
                      <c:pt idx="2004">
                        <c:v>701.300048828125</c:v>
                      </c:pt>
                      <c:pt idx="2005">
                        <c:v>701.300048828125</c:v>
                      </c:pt>
                      <c:pt idx="2006">
                        <c:v>701.300048828125</c:v>
                      </c:pt>
                      <c:pt idx="2007">
                        <c:v>701.400146484375</c:v>
                      </c:pt>
                      <c:pt idx="2008">
                        <c:v>701.300048828125</c:v>
                      </c:pt>
                      <c:pt idx="2009">
                        <c:v>701.400146484375</c:v>
                      </c:pt>
                      <c:pt idx="2010">
                        <c:v>701.400146484375</c:v>
                      </c:pt>
                      <c:pt idx="2011">
                        <c:v>701.5</c:v>
                      </c:pt>
                      <c:pt idx="2012">
                        <c:v>701.5</c:v>
                      </c:pt>
                      <c:pt idx="2013">
                        <c:v>701.5</c:v>
                      </c:pt>
                      <c:pt idx="2014">
                        <c:v>701.5</c:v>
                      </c:pt>
                      <c:pt idx="2015">
                        <c:v>701.5</c:v>
                      </c:pt>
                      <c:pt idx="2016">
                        <c:v>701.60009765625</c:v>
                      </c:pt>
                      <c:pt idx="2017">
                        <c:v>701.699951171875</c:v>
                      </c:pt>
                      <c:pt idx="2018">
                        <c:v>701.699951171875</c:v>
                      </c:pt>
                      <c:pt idx="2019">
                        <c:v>701.699951171875</c:v>
                      </c:pt>
                      <c:pt idx="2020">
                        <c:v>701.800048828125</c:v>
                      </c:pt>
                      <c:pt idx="2021">
                        <c:v>701.800048828125</c:v>
                      </c:pt>
                      <c:pt idx="2022">
                        <c:v>701.5</c:v>
                      </c:pt>
                      <c:pt idx="2023">
                        <c:v>701.60009765625</c:v>
                      </c:pt>
                      <c:pt idx="2024">
                        <c:v>701.60009765625</c:v>
                      </c:pt>
                      <c:pt idx="2025">
                        <c:v>701.60009765625</c:v>
                      </c:pt>
                      <c:pt idx="2026">
                        <c:v>701.60009765625</c:v>
                      </c:pt>
                      <c:pt idx="2027">
                        <c:v>701.60009765625</c:v>
                      </c:pt>
                      <c:pt idx="2028">
                        <c:v>701.699951171875</c:v>
                      </c:pt>
                      <c:pt idx="2029">
                        <c:v>701.699951171875</c:v>
                      </c:pt>
                      <c:pt idx="2030">
                        <c:v>701.699951171875</c:v>
                      </c:pt>
                      <c:pt idx="2031">
                        <c:v>701.699951171875</c:v>
                      </c:pt>
                      <c:pt idx="2032">
                        <c:v>701.699951171875</c:v>
                      </c:pt>
                      <c:pt idx="2033">
                        <c:v>701.800048828125</c:v>
                      </c:pt>
                      <c:pt idx="2034">
                        <c:v>701.800048828125</c:v>
                      </c:pt>
                      <c:pt idx="2035">
                        <c:v>701.900146484375</c:v>
                      </c:pt>
                      <c:pt idx="2036">
                        <c:v>701.900146484375</c:v>
                      </c:pt>
                      <c:pt idx="2037">
                        <c:v>701.900146484375</c:v>
                      </c:pt>
                      <c:pt idx="2038">
                        <c:v>701.900146484375</c:v>
                      </c:pt>
                      <c:pt idx="2039">
                        <c:v>702</c:v>
                      </c:pt>
                      <c:pt idx="2040">
                        <c:v>702</c:v>
                      </c:pt>
                      <c:pt idx="2041">
                        <c:v>702</c:v>
                      </c:pt>
                      <c:pt idx="2042">
                        <c:v>702</c:v>
                      </c:pt>
                      <c:pt idx="2043">
                        <c:v>702</c:v>
                      </c:pt>
                      <c:pt idx="2044">
                        <c:v>702</c:v>
                      </c:pt>
                      <c:pt idx="2045">
                        <c:v>702</c:v>
                      </c:pt>
                      <c:pt idx="2046">
                        <c:v>702</c:v>
                      </c:pt>
                      <c:pt idx="2047">
                        <c:v>702</c:v>
                      </c:pt>
                      <c:pt idx="2048">
                        <c:v>702</c:v>
                      </c:pt>
                      <c:pt idx="2049">
                        <c:v>702</c:v>
                      </c:pt>
                      <c:pt idx="2050">
                        <c:v>702</c:v>
                      </c:pt>
                      <c:pt idx="2051">
                        <c:v>702</c:v>
                      </c:pt>
                      <c:pt idx="2052">
                        <c:v>702</c:v>
                      </c:pt>
                      <c:pt idx="2053">
                        <c:v>702</c:v>
                      </c:pt>
                      <c:pt idx="2054">
                        <c:v>702.10009765625</c:v>
                      </c:pt>
                      <c:pt idx="2055">
                        <c:v>702.10009765625</c:v>
                      </c:pt>
                      <c:pt idx="2056">
                        <c:v>702.10009765625</c:v>
                      </c:pt>
                      <c:pt idx="2057">
                        <c:v>702.10009765625</c:v>
                      </c:pt>
                      <c:pt idx="2058">
                        <c:v>702.10009765625</c:v>
                      </c:pt>
                      <c:pt idx="2059">
                        <c:v>702.199951171875</c:v>
                      </c:pt>
                      <c:pt idx="2060">
                        <c:v>702.199951171875</c:v>
                      </c:pt>
                      <c:pt idx="2061">
                        <c:v>702.300048828125</c:v>
                      </c:pt>
                      <c:pt idx="2062">
                        <c:v>702.199951171875</c:v>
                      </c:pt>
                      <c:pt idx="2063">
                        <c:v>702.300048828125</c:v>
                      </c:pt>
                      <c:pt idx="2064">
                        <c:v>702.300048828125</c:v>
                      </c:pt>
                      <c:pt idx="2065">
                        <c:v>702.300048828125</c:v>
                      </c:pt>
                      <c:pt idx="2066">
                        <c:v>702.300048828125</c:v>
                      </c:pt>
                      <c:pt idx="2067">
                        <c:v>702.300048828125</c:v>
                      </c:pt>
                      <c:pt idx="2068">
                        <c:v>702.300048828125</c:v>
                      </c:pt>
                      <c:pt idx="2069">
                        <c:v>702.300048828125</c:v>
                      </c:pt>
                      <c:pt idx="2070">
                        <c:v>702.400146484375</c:v>
                      </c:pt>
                      <c:pt idx="2071">
                        <c:v>702.300048828125</c:v>
                      </c:pt>
                      <c:pt idx="2072">
                        <c:v>702.400146484375</c:v>
                      </c:pt>
                      <c:pt idx="2073">
                        <c:v>702.400146484375</c:v>
                      </c:pt>
                      <c:pt idx="2074">
                        <c:v>702.400146484375</c:v>
                      </c:pt>
                      <c:pt idx="2075">
                        <c:v>702.400146484375</c:v>
                      </c:pt>
                      <c:pt idx="2076">
                        <c:v>702.400146484375</c:v>
                      </c:pt>
                      <c:pt idx="2077">
                        <c:v>702.5</c:v>
                      </c:pt>
                      <c:pt idx="2078">
                        <c:v>702.5</c:v>
                      </c:pt>
                      <c:pt idx="2079">
                        <c:v>702.5</c:v>
                      </c:pt>
                      <c:pt idx="2080">
                        <c:v>702.5</c:v>
                      </c:pt>
                      <c:pt idx="2081">
                        <c:v>702.60009765625</c:v>
                      </c:pt>
                      <c:pt idx="2082">
                        <c:v>702.60009765625</c:v>
                      </c:pt>
                      <c:pt idx="2083">
                        <c:v>702.60009765625</c:v>
                      </c:pt>
                      <c:pt idx="2084">
                        <c:v>702.60009765625</c:v>
                      </c:pt>
                      <c:pt idx="2085">
                        <c:v>702.60009765625</c:v>
                      </c:pt>
                      <c:pt idx="2086">
                        <c:v>702.699951171875</c:v>
                      </c:pt>
                      <c:pt idx="2087">
                        <c:v>702.699951171875</c:v>
                      </c:pt>
                      <c:pt idx="2088">
                        <c:v>702.800048828125</c:v>
                      </c:pt>
                      <c:pt idx="2089">
                        <c:v>702.800048828125</c:v>
                      </c:pt>
                      <c:pt idx="2090">
                        <c:v>702.800048828125</c:v>
                      </c:pt>
                      <c:pt idx="2091">
                        <c:v>702.800048828125</c:v>
                      </c:pt>
                      <c:pt idx="2092">
                        <c:v>702.800048828125</c:v>
                      </c:pt>
                      <c:pt idx="2093">
                        <c:v>702.89990234375</c:v>
                      </c:pt>
                      <c:pt idx="2094">
                        <c:v>702.89990234375</c:v>
                      </c:pt>
                      <c:pt idx="2095">
                        <c:v>702.89990234375</c:v>
                      </c:pt>
                      <c:pt idx="2096">
                        <c:v>702.89990234375</c:v>
                      </c:pt>
                      <c:pt idx="2097">
                        <c:v>703</c:v>
                      </c:pt>
                      <c:pt idx="2098">
                        <c:v>703</c:v>
                      </c:pt>
                      <c:pt idx="2099">
                        <c:v>703</c:v>
                      </c:pt>
                      <c:pt idx="2100">
                        <c:v>703</c:v>
                      </c:pt>
                      <c:pt idx="2101">
                        <c:v>703.10009765625</c:v>
                      </c:pt>
                      <c:pt idx="2102">
                        <c:v>703.10009765625</c:v>
                      </c:pt>
                      <c:pt idx="2103">
                        <c:v>703.10009765625</c:v>
                      </c:pt>
                      <c:pt idx="2104">
                        <c:v>703.10009765625</c:v>
                      </c:pt>
                      <c:pt idx="2105">
                        <c:v>703.10009765625</c:v>
                      </c:pt>
                      <c:pt idx="2106">
                        <c:v>703.10009765625</c:v>
                      </c:pt>
                      <c:pt idx="2107">
                        <c:v>703.10009765625</c:v>
                      </c:pt>
                      <c:pt idx="2108">
                        <c:v>703</c:v>
                      </c:pt>
                      <c:pt idx="2109">
                        <c:v>703.10009765625</c:v>
                      </c:pt>
                      <c:pt idx="2110">
                        <c:v>703.10009765625</c:v>
                      </c:pt>
                      <c:pt idx="2111">
                        <c:v>703.10009765625</c:v>
                      </c:pt>
                      <c:pt idx="2112">
                        <c:v>703.10009765625</c:v>
                      </c:pt>
                      <c:pt idx="2113">
                        <c:v>703.300048828125</c:v>
                      </c:pt>
                      <c:pt idx="2114">
                        <c:v>703.300048828125</c:v>
                      </c:pt>
                      <c:pt idx="2115">
                        <c:v>703.300048828125</c:v>
                      </c:pt>
                      <c:pt idx="2116">
                        <c:v>703.300048828125</c:v>
                      </c:pt>
                      <c:pt idx="2117">
                        <c:v>703.39990234375</c:v>
                      </c:pt>
                      <c:pt idx="2118">
                        <c:v>703.300048828125</c:v>
                      </c:pt>
                      <c:pt idx="2119">
                        <c:v>703.300048828125</c:v>
                      </c:pt>
                      <c:pt idx="2120">
                        <c:v>703.300048828125</c:v>
                      </c:pt>
                      <c:pt idx="2121">
                        <c:v>703.39990234375</c:v>
                      </c:pt>
                      <c:pt idx="2122">
                        <c:v>703.39990234375</c:v>
                      </c:pt>
                      <c:pt idx="2123">
                        <c:v>703.39990234375</c:v>
                      </c:pt>
                      <c:pt idx="2124">
                        <c:v>703.5</c:v>
                      </c:pt>
                      <c:pt idx="2125">
                        <c:v>703.60009765625</c:v>
                      </c:pt>
                      <c:pt idx="2126">
                        <c:v>703.699951171875</c:v>
                      </c:pt>
                      <c:pt idx="2127">
                        <c:v>703.60009765625</c:v>
                      </c:pt>
                      <c:pt idx="2128">
                        <c:v>703.699951171875</c:v>
                      </c:pt>
                      <c:pt idx="2129">
                        <c:v>703.699951171875</c:v>
                      </c:pt>
                      <c:pt idx="2130">
                        <c:v>703.699951171875</c:v>
                      </c:pt>
                      <c:pt idx="2131">
                        <c:v>703.699951171875</c:v>
                      </c:pt>
                      <c:pt idx="2132">
                        <c:v>703.800048828125</c:v>
                      </c:pt>
                      <c:pt idx="2133">
                        <c:v>703.800048828125</c:v>
                      </c:pt>
                      <c:pt idx="2134">
                        <c:v>703.800048828125</c:v>
                      </c:pt>
                      <c:pt idx="2135">
                        <c:v>703.89990234375</c:v>
                      </c:pt>
                      <c:pt idx="2136">
                        <c:v>704</c:v>
                      </c:pt>
                      <c:pt idx="2137">
                        <c:v>704</c:v>
                      </c:pt>
                      <c:pt idx="2138">
                        <c:v>704.10009765625</c:v>
                      </c:pt>
                      <c:pt idx="2139">
                        <c:v>704.10009765625</c:v>
                      </c:pt>
                      <c:pt idx="2140">
                        <c:v>704.199951171875</c:v>
                      </c:pt>
                      <c:pt idx="2141">
                        <c:v>704.10009765625</c:v>
                      </c:pt>
                      <c:pt idx="2142">
                        <c:v>704</c:v>
                      </c:pt>
                      <c:pt idx="2143">
                        <c:v>703.89990234375</c:v>
                      </c:pt>
                      <c:pt idx="2144">
                        <c:v>703.800048828125</c:v>
                      </c:pt>
                      <c:pt idx="2145">
                        <c:v>703.800048828125</c:v>
                      </c:pt>
                      <c:pt idx="2146">
                        <c:v>703.800048828125</c:v>
                      </c:pt>
                      <c:pt idx="2147">
                        <c:v>703.800048828125</c:v>
                      </c:pt>
                      <c:pt idx="2148">
                        <c:v>703.800048828125</c:v>
                      </c:pt>
                      <c:pt idx="2149">
                        <c:v>703.89990234375</c:v>
                      </c:pt>
                      <c:pt idx="2150">
                        <c:v>703.89990234375</c:v>
                      </c:pt>
                      <c:pt idx="2151">
                        <c:v>703.89990234375</c:v>
                      </c:pt>
                      <c:pt idx="2152">
                        <c:v>704</c:v>
                      </c:pt>
                      <c:pt idx="2153">
                        <c:v>704.300048828125</c:v>
                      </c:pt>
                      <c:pt idx="2154">
                        <c:v>704.5</c:v>
                      </c:pt>
                      <c:pt idx="2155">
                        <c:v>704.800048828125</c:v>
                      </c:pt>
                      <c:pt idx="2156">
                        <c:v>705.099853515625</c:v>
                      </c:pt>
                      <c:pt idx="2157">
                        <c:v>705.39990234375</c:v>
                      </c:pt>
                      <c:pt idx="2158">
                        <c:v>705.699951171875</c:v>
                      </c:pt>
                      <c:pt idx="2159">
                        <c:v>706.199951171875</c:v>
                      </c:pt>
                      <c:pt idx="2160">
                        <c:v>706.7998046875</c:v>
                      </c:pt>
                      <c:pt idx="2161">
                        <c:v>707.2998046875</c:v>
                      </c:pt>
                      <c:pt idx="2162">
                        <c:v>707.999755859375</c:v>
                      </c:pt>
                      <c:pt idx="2163">
                        <c:v>708.599853515625</c:v>
                      </c:pt>
                      <c:pt idx="2164">
                        <c:v>709.39990234375</c:v>
                      </c:pt>
                      <c:pt idx="2165">
                        <c:v>710.2998046875</c:v>
                      </c:pt>
                      <c:pt idx="2166">
                        <c:v>711.2001953125</c:v>
                      </c:pt>
                      <c:pt idx="2167">
                        <c:v>712.400146484375</c:v>
                      </c:pt>
                      <c:pt idx="2168">
                        <c:v>713.5</c:v>
                      </c:pt>
                      <c:pt idx="2169">
                        <c:v>714.699951171875</c:v>
                      </c:pt>
                      <c:pt idx="2170">
                        <c:v>716</c:v>
                      </c:pt>
                      <c:pt idx="2171">
                        <c:v>717.300048828125</c:v>
                      </c:pt>
                      <c:pt idx="2172">
                        <c:v>718.599853515625</c:v>
                      </c:pt>
                      <c:pt idx="2173">
                        <c:v>720</c:v>
                      </c:pt>
                      <c:pt idx="2174">
                        <c:v>721.599853515625</c:v>
                      </c:pt>
                      <c:pt idx="2175">
                        <c:v>722.39990234375</c:v>
                      </c:pt>
                      <c:pt idx="2176">
                        <c:v>724.000244140625</c:v>
                      </c:pt>
                      <c:pt idx="2177">
                        <c:v>725.60009765625</c:v>
                      </c:pt>
                      <c:pt idx="2178">
                        <c:v>727.400146484375</c:v>
                      </c:pt>
                      <c:pt idx="2179">
                        <c:v>729.300048828125</c:v>
                      </c:pt>
                      <c:pt idx="2180">
                        <c:v>731</c:v>
                      </c:pt>
                      <c:pt idx="2181">
                        <c:v>733</c:v>
                      </c:pt>
                      <c:pt idx="2182">
                        <c:v>734.7998046875</c:v>
                      </c:pt>
                      <c:pt idx="2183">
                        <c:v>736.7001953125</c:v>
                      </c:pt>
                      <c:pt idx="2184">
                        <c:v>738.60009765625</c:v>
                      </c:pt>
                      <c:pt idx="2185">
                        <c:v>740.60009765625</c:v>
                      </c:pt>
                      <c:pt idx="2186">
                        <c:v>742.5</c:v>
                      </c:pt>
                      <c:pt idx="2187">
                        <c:v>744.699951171875</c:v>
                      </c:pt>
                      <c:pt idx="2188">
                        <c:v>746.699951171875</c:v>
                      </c:pt>
                      <c:pt idx="2189">
                        <c:v>748.69970703125</c:v>
                      </c:pt>
                      <c:pt idx="2190">
                        <c:v>750.800048828125</c:v>
                      </c:pt>
                      <c:pt idx="2191">
                        <c:v>753.10009765625</c:v>
                      </c:pt>
                      <c:pt idx="2192">
                        <c:v>755.300048828125</c:v>
                      </c:pt>
                      <c:pt idx="2193">
                        <c:v>756.300048828125</c:v>
                      </c:pt>
                      <c:pt idx="2194">
                        <c:v>758.5</c:v>
                      </c:pt>
                      <c:pt idx="2195">
                        <c:v>760.69970703125</c:v>
                      </c:pt>
                      <c:pt idx="2196">
                        <c:v>762.900146484375</c:v>
                      </c:pt>
                      <c:pt idx="2197">
                        <c:v>765</c:v>
                      </c:pt>
                      <c:pt idx="2198">
                        <c:v>767.199951171875</c:v>
                      </c:pt>
                      <c:pt idx="2199">
                        <c:v>769.39990234375</c:v>
                      </c:pt>
                      <c:pt idx="2200">
                        <c:v>771.599853515625</c:v>
                      </c:pt>
                      <c:pt idx="2201">
                        <c:v>773.7998046875</c:v>
                      </c:pt>
                      <c:pt idx="2202">
                        <c:v>775.900146484375</c:v>
                      </c:pt>
                      <c:pt idx="2203">
                        <c:v>778</c:v>
                      </c:pt>
                      <c:pt idx="2204">
                        <c:v>780</c:v>
                      </c:pt>
                      <c:pt idx="2205">
                        <c:v>782</c:v>
                      </c:pt>
                      <c:pt idx="2206">
                        <c:v>783.7998046875</c:v>
                      </c:pt>
                      <c:pt idx="2207">
                        <c:v>785.599853515625</c:v>
                      </c:pt>
                      <c:pt idx="2208">
                        <c:v>787.30029296875</c:v>
                      </c:pt>
                      <c:pt idx="2209">
                        <c:v>788.900146484375</c:v>
                      </c:pt>
                      <c:pt idx="2210">
                        <c:v>790.400146484375</c:v>
                      </c:pt>
                      <c:pt idx="2211">
                        <c:v>791.900146484375</c:v>
                      </c:pt>
                      <c:pt idx="2212">
                        <c:v>792.60009765625</c:v>
                      </c:pt>
                      <c:pt idx="2213">
                        <c:v>794</c:v>
                      </c:pt>
                      <c:pt idx="2214">
                        <c:v>795.300048828125</c:v>
                      </c:pt>
                      <c:pt idx="2215">
                        <c:v>796.39990234375</c:v>
                      </c:pt>
                      <c:pt idx="2216">
                        <c:v>797.499755859375</c:v>
                      </c:pt>
                      <c:pt idx="2217">
                        <c:v>798.599853515625</c:v>
                      </c:pt>
                      <c:pt idx="2218">
                        <c:v>799.499755859375</c:v>
                      </c:pt>
                      <c:pt idx="2219">
                        <c:v>800.500244140625</c:v>
                      </c:pt>
                      <c:pt idx="2220">
                        <c:v>801.400146484375</c:v>
                      </c:pt>
                      <c:pt idx="2221">
                        <c:v>802.2001953125</c:v>
                      </c:pt>
                      <c:pt idx="2222">
                        <c:v>803</c:v>
                      </c:pt>
                      <c:pt idx="2223">
                        <c:v>803.699951171875</c:v>
                      </c:pt>
                      <c:pt idx="2224">
                        <c:v>804.5</c:v>
                      </c:pt>
                      <c:pt idx="2225">
                        <c:v>805.10009765625</c:v>
                      </c:pt>
                      <c:pt idx="2226">
                        <c:v>805.699951171875</c:v>
                      </c:pt>
                      <c:pt idx="2227">
                        <c:v>806.300048828125</c:v>
                      </c:pt>
                      <c:pt idx="2228">
                        <c:v>806.60009765625</c:v>
                      </c:pt>
                      <c:pt idx="2229">
                        <c:v>806.800048828125</c:v>
                      </c:pt>
                      <c:pt idx="2230">
                        <c:v>807.300048828125</c:v>
                      </c:pt>
                      <c:pt idx="2231">
                        <c:v>807.699951171875</c:v>
                      </c:pt>
                      <c:pt idx="2232">
                        <c:v>808.199951171875</c:v>
                      </c:pt>
                      <c:pt idx="2233">
                        <c:v>808.599853515625</c:v>
                      </c:pt>
                      <c:pt idx="2234">
                        <c:v>808.89990234375</c:v>
                      </c:pt>
                      <c:pt idx="2235">
                        <c:v>809.199951171875</c:v>
                      </c:pt>
                      <c:pt idx="2236">
                        <c:v>809.5</c:v>
                      </c:pt>
                      <c:pt idx="2237">
                        <c:v>809.7998046875</c:v>
                      </c:pt>
                      <c:pt idx="2238">
                        <c:v>809.999755859375</c:v>
                      </c:pt>
                      <c:pt idx="2239">
                        <c:v>810.2998046875</c:v>
                      </c:pt>
                      <c:pt idx="2240">
                        <c:v>810.499755859375</c:v>
                      </c:pt>
                      <c:pt idx="2241">
                        <c:v>810.599853515625</c:v>
                      </c:pt>
                      <c:pt idx="2242">
                        <c:v>810.7998046875</c:v>
                      </c:pt>
                      <c:pt idx="2243">
                        <c:v>810.999755859375</c:v>
                      </c:pt>
                      <c:pt idx="2244">
                        <c:v>811.099853515625</c:v>
                      </c:pt>
                      <c:pt idx="2245">
                        <c:v>811.199951171875</c:v>
                      </c:pt>
                      <c:pt idx="2246">
                        <c:v>811.39990234375</c:v>
                      </c:pt>
                      <c:pt idx="2247">
                        <c:v>811.599853515625</c:v>
                      </c:pt>
                      <c:pt idx="2248">
                        <c:v>811.599853515625</c:v>
                      </c:pt>
                      <c:pt idx="2249">
                        <c:v>811.69970703125</c:v>
                      </c:pt>
                      <c:pt idx="2250">
                        <c:v>811.7998046875</c:v>
                      </c:pt>
                      <c:pt idx="2251">
                        <c:v>811.7998046875</c:v>
                      </c:pt>
                      <c:pt idx="2252">
                        <c:v>811.89990234375</c:v>
                      </c:pt>
                      <c:pt idx="2253">
                        <c:v>811.89990234375</c:v>
                      </c:pt>
                      <c:pt idx="2254">
                        <c:v>811.89990234375</c:v>
                      </c:pt>
                      <c:pt idx="2255">
                        <c:v>811.89990234375</c:v>
                      </c:pt>
                      <c:pt idx="2256">
                        <c:v>811.89990234375</c:v>
                      </c:pt>
                      <c:pt idx="2257">
                        <c:v>811.999755859375</c:v>
                      </c:pt>
                      <c:pt idx="2258">
                        <c:v>811.999755859375</c:v>
                      </c:pt>
                      <c:pt idx="2259">
                        <c:v>811.999755859375</c:v>
                      </c:pt>
                      <c:pt idx="2260">
                        <c:v>811.999755859375</c:v>
                      </c:pt>
                      <c:pt idx="2261">
                        <c:v>811.89990234375</c:v>
                      </c:pt>
                      <c:pt idx="2262">
                        <c:v>811.89990234375</c:v>
                      </c:pt>
                      <c:pt idx="2263">
                        <c:v>811.999755859375</c:v>
                      </c:pt>
                      <c:pt idx="2264">
                        <c:v>811.89990234375</c:v>
                      </c:pt>
                      <c:pt idx="2265">
                        <c:v>811.89990234375</c:v>
                      </c:pt>
                      <c:pt idx="2266">
                        <c:v>811.7998046875</c:v>
                      </c:pt>
                      <c:pt idx="2267">
                        <c:v>811.7998046875</c:v>
                      </c:pt>
                      <c:pt idx="2268">
                        <c:v>811.69970703125</c:v>
                      </c:pt>
                      <c:pt idx="2269">
                        <c:v>811.69970703125</c:v>
                      </c:pt>
                      <c:pt idx="2270">
                        <c:v>811.599853515625</c:v>
                      </c:pt>
                      <c:pt idx="2271">
                        <c:v>811.499755859375</c:v>
                      </c:pt>
                      <c:pt idx="2272">
                        <c:v>811.39990234375</c:v>
                      </c:pt>
                      <c:pt idx="2273">
                        <c:v>811.39990234375</c:v>
                      </c:pt>
                      <c:pt idx="2274">
                        <c:v>811.2998046875</c:v>
                      </c:pt>
                      <c:pt idx="2275">
                        <c:v>811.099853515625</c:v>
                      </c:pt>
                      <c:pt idx="2276">
                        <c:v>810.999755859375</c:v>
                      </c:pt>
                      <c:pt idx="2277">
                        <c:v>810.999755859375</c:v>
                      </c:pt>
                      <c:pt idx="2278">
                        <c:v>810.7998046875</c:v>
                      </c:pt>
                      <c:pt idx="2279">
                        <c:v>810.7998046875</c:v>
                      </c:pt>
                      <c:pt idx="2280">
                        <c:v>810.699951171875</c:v>
                      </c:pt>
                      <c:pt idx="2281">
                        <c:v>810.599853515625</c:v>
                      </c:pt>
                      <c:pt idx="2282">
                        <c:v>810.499755859375</c:v>
                      </c:pt>
                      <c:pt idx="2283">
                        <c:v>810.2998046875</c:v>
                      </c:pt>
                      <c:pt idx="2284">
                        <c:v>810.199951171875</c:v>
                      </c:pt>
                      <c:pt idx="2285">
                        <c:v>810.099853515625</c:v>
                      </c:pt>
                      <c:pt idx="2286">
                        <c:v>809.999755859375</c:v>
                      </c:pt>
                      <c:pt idx="2287">
                        <c:v>809.7998046875</c:v>
                      </c:pt>
                      <c:pt idx="2288">
                        <c:v>809.699951171875</c:v>
                      </c:pt>
                      <c:pt idx="2289">
                        <c:v>809.5</c:v>
                      </c:pt>
                      <c:pt idx="2290">
                        <c:v>809.5</c:v>
                      </c:pt>
                      <c:pt idx="2291">
                        <c:v>809.2998046875</c:v>
                      </c:pt>
                      <c:pt idx="2292">
                        <c:v>809.199951171875</c:v>
                      </c:pt>
                      <c:pt idx="2293">
                        <c:v>809.2998046875</c:v>
                      </c:pt>
                      <c:pt idx="2294">
                        <c:v>809.099853515625</c:v>
                      </c:pt>
                      <c:pt idx="2295">
                        <c:v>809</c:v>
                      </c:pt>
                      <c:pt idx="2296">
                        <c:v>808.89990234375</c:v>
                      </c:pt>
                      <c:pt idx="2297">
                        <c:v>808.699951171875</c:v>
                      </c:pt>
                      <c:pt idx="2298">
                        <c:v>808.599853515625</c:v>
                      </c:pt>
                      <c:pt idx="2299">
                        <c:v>808.39990234375</c:v>
                      </c:pt>
                      <c:pt idx="2300">
                        <c:v>808.300048828125</c:v>
                      </c:pt>
                      <c:pt idx="2301">
                        <c:v>808.300048828125</c:v>
                      </c:pt>
                      <c:pt idx="2302">
                        <c:v>808.099853515625</c:v>
                      </c:pt>
                      <c:pt idx="2303">
                        <c:v>808</c:v>
                      </c:pt>
                      <c:pt idx="2304">
                        <c:v>807.800048828125</c:v>
                      </c:pt>
                      <c:pt idx="2305">
                        <c:v>807.699951171875</c:v>
                      </c:pt>
                      <c:pt idx="2306">
                        <c:v>807.5</c:v>
                      </c:pt>
                      <c:pt idx="2307">
                        <c:v>807.39990234375</c:v>
                      </c:pt>
                      <c:pt idx="2308">
                        <c:v>807.300048828125</c:v>
                      </c:pt>
                      <c:pt idx="2309">
                        <c:v>807.099853515625</c:v>
                      </c:pt>
                      <c:pt idx="2310">
                        <c:v>806.800048828125</c:v>
                      </c:pt>
                      <c:pt idx="2311">
                        <c:v>806.800048828125</c:v>
                      </c:pt>
                      <c:pt idx="2312">
                        <c:v>806.60009765625</c:v>
                      </c:pt>
                      <c:pt idx="2313">
                        <c:v>806.39990234375</c:v>
                      </c:pt>
                      <c:pt idx="2314">
                        <c:v>806.199951171875</c:v>
                      </c:pt>
                      <c:pt idx="2315">
                        <c:v>806</c:v>
                      </c:pt>
                      <c:pt idx="2316">
                        <c:v>805.699951171875</c:v>
                      </c:pt>
                      <c:pt idx="2317">
                        <c:v>805.699951171875</c:v>
                      </c:pt>
                      <c:pt idx="2318">
                        <c:v>805.39990234375</c:v>
                      </c:pt>
                      <c:pt idx="2319">
                        <c:v>805.199951171875</c:v>
                      </c:pt>
                      <c:pt idx="2320">
                        <c:v>804.900146484375</c:v>
                      </c:pt>
                      <c:pt idx="2321">
                        <c:v>804.5</c:v>
                      </c:pt>
                      <c:pt idx="2322">
                        <c:v>804.199951171875</c:v>
                      </c:pt>
                      <c:pt idx="2323">
                        <c:v>803.800048828125</c:v>
                      </c:pt>
                      <c:pt idx="2324">
                        <c:v>803.400146484375</c:v>
                      </c:pt>
                      <c:pt idx="2325">
                        <c:v>803</c:v>
                      </c:pt>
                      <c:pt idx="2326">
                        <c:v>802.5</c:v>
                      </c:pt>
                      <c:pt idx="2327">
                        <c:v>802.2001953125</c:v>
                      </c:pt>
                      <c:pt idx="2328">
                        <c:v>801.7001953125</c:v>
                      </c:pt>
                      <c:pt idx="2329">
                        <c:v>801.2001953125</c:v>
                      </c:pt>
                      <c:pt idx="2330">
                        <c:v>800.900146484375</c:v>
                      </c:pt>
                      <c:pt idx="2331">
                        <c:v>800.30029296875</c:v>
                      </c:pt>
                      <c:pt idx="2332">
                        <c:v>799.7998046875</c:v>
                      </c:pt>
                      <c:pt idx="2333">
                        <c:v>799.2998046875</c:v>
                      </c:pt>
                      <c:pt idx="2334">
                        <c:v>798.89990234375</c:v>
                      </c:pt>
                      <c:pt idx="2335">
                        <c:v>798.39990234375</c:v>
                      </c:pt>
                      <c:pt idx="2336">
                        <c:v>797.89990234375</c:v>
                      </c:pt>
                      <c:pt idx="2337">
                        <c:v>797.599853515625</c:v>
                      </c:pt>
                      <c:pt idx="2338">
                        <c:v>797.099853515625</c:v>
                      </c:pt>
                      <c:pt idx="2339">
                        <c:v>796.5</c:v>
                      </c:pt>
                      <c:pt idx="2340">
                        <c:v>796</c:v>
                      </c:pt>
                      <c:pt idx="2341">
                        <c:v>795.300048828125</c:v>
                      </c:pt>
                      <c:pt idx="2342">
                        <c:v>794.800048828125</c:v>
                      </c:pt>
                      <c:pt idx="2343">
                        <c:v>794.199951171875</c:v>
                      </c:pt>
                      <c:pt idx="2344">
                        <c:v>793.60009765625</c:v>
                      </c:pt>
                      <c:pt idx="2345">
                        <c:v>793.10009765625</c:v>
                      </c:pt>
                      <c:pt idx="2346">
                        <c:v>792.5</c:v>
                      </c:pt>
                      <c:pt idx="2347">
                        <c:v>792</c:v>
                      </c:pt>
                      <c:pt idx="2348">
                        <c:v>791.300048828125</c:v>
                      </c:pt>
                      <c:pt idx="2349">
                        <c:v>790.7001953125</c:v>
                      </c:pt>
                      <c:pt idx="2350">
                        <c:v>790.10009765625</c:v>
                      </c:pt>
                      <c:pt idx="2351">
                        <c:v>789.5</c:v>
                      </c:pt>
                      <c:pt idx="2352">
                        <c:v>788.800048828125</c:v>
                      </c:pt>
                      <c:pt idx="2353">
                        <c:v>788.10009765625</c:v>
                      </c:pt>
                      <c:pt idx="2354">
                        <c:v>787.500244140625</c:v>
                      </c:pt>
                      <c:pt idx="2355">
                        <c:v>786.7998046875</c:v>
                      </c:pt>
                      <c:pt idx="2356">
                        <c:v>786.19970703125</c:v>
                      </c:pt>
                      <c:pt idx="2357">
                        <c:v>785.499755859375</c:v>
                      </c:pt>
                      <c:pt idx="2358">
                        <c:v>785.499755859375</c:v>
                      </c:pt>
                      <c:pt idx="2359">
                        <c:v>784.7998046875</c:v>
                      </c:pt>
                      <c:pt idx="2360">
                        <c:v>784.39990234375</c:v>
                      </c:pt>
                      <c:pt idx="2361">
                        <c:v>783.599853515625</c:v>
                      </c:pt>
                      <c:pt idx="2362">
                        <c:v>783</c:v>
                      </c:pt>
                      <c:pt idx="2363">
                        <c:v>782.300048828125</c:v>
                      </c:pt>
                      <c:pt idx="2364">
                        <c:v>781.699951171875</c:v>
                      </c:pt>
                      <c:pt idx="2365">
                        <c:v>781.10009765625</c:v>
                      </c:pt>
                      <c:pt idx="2366">
                        <c:v>780.39990234375</c:v>
                      </c:pt>
                      <c:pt idx="2367">
                        <c:v>779.699951171875</c:v>
                      </c:pt>
                      <c:pt idx="2368">
                        <c:v>779.10009765625</c:v>
                      </c:pt>
                      <c:pt idx="2369">
                        <c:v>778.400146484375</c:v>
                      </c:pt>
                      <c:pt idx="2370">
                        <c:v>777.800048828125</c:v>
                      </c:pt>
                      <c:pt idx="2371">
                        <c:v>777.10009765625</c:v>
                      </c:pt>
                      <c:pt idx="2372">
                        <c:v>776.400146484375</c:v>
                      </c:pt>
                      <c:pt idx="2373">
                        <c:v>776.000244140625</c:v>
                      </c:pt>
                      <c:pt idx="2374">
                        <c:v>775.400146484375</c:v>
                      </c:pt>
                      <c:pt idx="2375">
                        <c:v>774.7001953125</c:v>
                      </c:pt>
                      <c:pt idx="2376">
                        <c:v>774.099853515625</c:v>
                      </c:pt>
                      <c:pt idx="2377">
                        <c:v>773.39990234375</c:v>
                      </c:pt>
                      <c:pt idx="2378">
                        <c:v>772.7998046875</c:v>
                      </c:pt>
                      <c:pt idx="2379">
                        <c:v>772.099853515625</c:v>
                      </c:pt>
                      <c:pt idx="2380">
                        <c:v>771.39990234375</c:v>
                      </c:pt>
                      <c:pt idx="2381">
                        <c:v>770.699951171875</c:v>
                      </c:pt>
                      <c:pt idx="2382">
                        <c:v>770.099853515625</c:v>
                      </c:pt>
                      <c:pt idx="2383">
                        <c:v>769.39990234375</c:v>
                      </c:pt>
                      <c:pt idx="2384">
                        <c:v>768.699951171875</c:v>
                      </c:pt>
                      <c:pt idx="2385">
                        <c:v>768</c:v>
                      </c:pt>
                      <c:pt idx="2386">
                        <c:v>767.39990234375</c:v>
                      </c:pt>
                      <c:pt idx="2387">
                        <c:v>766.699951171875</c:v>
                      </c:pt>
                      <c:pt idx="2388">
                        <c:v>766</c:v>
                      </c:pt>
                      <c:pt idx="2389">
                        <c:v>765.699951171875</c:v>
                      </c:pt>
                      <c:pt idx="2390">
                        <c:v>765</c:v>
                      </c:pt>
                      <c:pt idx="2391">
                        <c:v>764.5</c:v>
                      </c:pt>
                      <c:pt idx="2392">
                        <c:v>763.800048828125</c:v>
                      </c:pt>
                      <c:pt idx="2393">
                        <c:v>763.2001953125</c:v>
                      </c:pt>
                      <c:pt idx="2394">
                        <c:v>762.500244140625</c:v>
                      </c:pt>
                      <c:pt idx="2395">
                        <c:v>761.80029296875</c:v>
                      </c:pt>
                      <c:pt idx="2396">
                        <c:v>761.19970703125</c:v>
                      </c:pt>
                      <c:pt idx="2397">
                        <c:v>760.499755859375</c:v>
                      </c:pt>
                      <c:pt idx="2398">
                        <c:v>759.7998046875</c:v>
                      </c:pt>
                      <c:pt idx="2399">
                        <c:v>759.199951171875</c:v>
                      </c:pt>
                      <c:pt idx="2400">
                        <c:v>758.599853515625</c:v>
                      </c:pt>
                      <c:pt idx="2401">
                        <c:v>757.89990234375</c:v>
                      </c:pt>
                      <c:pt idx="2402">
                        <c:v>757.39990234375</c:v>
                      </c:pt>
                      <c:pt idx="2403">
                        <c:v>756.699951171875</c:v>
                      </c:pt>
                      <c:pt idx="2404">
                        <c:v>756.099853515625</c:v>
                      </c:pt>
                      <c:pt idx="2405">
                        <c:v>755.39990234375</c:v>
                      </c:pt>
                      <c:pt idx="2406">
                        <c:v>754.800048828125</c:v>
                      </c:pt>
                      <c:pt idx="2407">
                        <c:v>754.10009765625</c:v>
                      </c:pt>
                      <c:pt idx="2408">
                        <c:v>753.699951171875</c:v>
                      </c:pt>
                      <c:pt idx="2409">
                        <c:v>753.10009765625</c:v>
                      </c:pt>
                      <c:pt idx="2410">
                        <c:v>752.400146484375</c:v>
                      </c:pt>
                      <c:pt idx="2411">
                        <c:v>751.800048828125</c:v>
                      </c:pt>
                      <c:pt idx="2412">
                        <c:v>751.2001953125</c:v>
                      </c:pt>
                      <c:pt idx="2413">
                        <c:v>750.60009765625</c:v>
                      </c:pt>
                      <c:pt idx="2414">
                        <c:v>750.10009765625</c:v>
                      </c:pt>
                      <c:pt idx="2415">
                        <c:v>749.400146484375</c:v>
                      </c:pt>
                      <c:pt idx="2416">
                        <c:v>748.900146484375</c:v>
                      </c:pt>
                      <c:pt idx="2417">
                        <c:v>748.19970703125</c:v>
                      </c:pt>
                      <c:pt idx="2418">
                        <c:v>747.599853515625</c:v>
                      </c:pt>
                      <c:pt idx="2419">
                        <c:v>746.999755859375</c:v>
                      </c:pt>
                      <c:pt idx="2420">
                        <c:v>746.2998046875</c:v>
                      </c:pt>
                      <c:pt idx="2421">
                        <c:v>745.7998046875</c:v>
                      </c:pt>
                      <c:pt idx="2422">
                        <c:v>745.099853515625</c:v>
                      </c:pt>
                      <c:pt idx="2423">
                        <c:v>744.5</c:v>
                      </c:pt>
                      <c:pt idx="2424">
                        <c:v>743.89990234375</c:v>
                      </c:pt>
                      <c:pt idx="2425">
                        <c:v>743.39990234375</c:v>
                      </c:pt>
                      <c:pt idx="2426">
                        <c:v>743.099853515625</c:v>
                      </c:pt>
                      <c:pt idx="2427">
                        <c:v>742.5</c:v>
                      </c:pt>
                      <c:pt idx="2428">
                        <c:v>742.300048828125</c:v>
                      </c:pt>
                      <c:pt idx="2429">
                        <c:v>741.699951171875</c:v>
                      </c:pt>
                      <c:pt idx="2430">
                        <c:v>741</c:v>
                      </c:pt>
                      <c:pt idx="2431">
                        <c:v>740.5</c:v>
                      </c:pt>
                      <c:pt idx="2432">
                        <c:v>740</c:v>
                      </c:pt>
                      <c:pt idx="2433">
                        <c:v>739.400146484375</c:v>
                      </c:pt>
                      <c:pt idx="2434">
                        <c:v>738.800048828125</c:v>
                      </c:pt>
                      <c:pt idx="2435">
                        <c:v>738.300048828125</c:v>
                      </c:pt>
                      <c:pt idx="2436">
                        <c:v>737.7001953125</c:v>
                      </c:pt>
                      <c:pt idx="2437">
                        <c:v>737.2001953125</c:v>
                      </c:pt>
                      <c:pt idx="2438">
                        <c:v>736.60009765625</c:v>
                      </c:pt>
                      <c:pt idx="2439">
                        <c:v>736.10009765625</c:v>
                      </c:pt>
                      <c:pt idx="2440">
                        <c:v>735.499755859375</c:v>
                      </c:pt>
                      <c:pt idx="2441">
                        <c:v>734.999755859375</c:v>
                      </c:pt>
                      <c:pt idx="2442">
                        <c:v>734.499755859375</c:v>
                      </c:pt>
                      <c:pt idx="2443">
                        <c:v>734.2998046875</c:v>
                      </c:pt>
                      <c:pt idx="2444">
                        <c:v>733.699951171875</c:v>
                      </c:pt>
                      <c:pt idx="2445">
                        <c:v>733.099853515625</c:v>
                      </c:pt>
                      <c:pt idx="2446">
                        <c:v>732.599853515625</c:v>
                      </c:pt>
                      <c:pt idx="2447">
                        <c:v>732.099853515625</c:v>
                      </c:pt>
                      <c:pt idx="2448">
                        <c:v>731.5</c:v>
                      </c:pt>
                      <c:pt idx="2449">
                        <c:v>730.89990234375</c:v>
                      </c:pt>
                      <c:pt idx="2450">
                        <c:v>730.39990234375</c:v>
                      </c:pt>
                      <c:pt idx="2451">
                        <c:v>729.800048828125</c:v>
                      </c:pt>
                      <c:pt idx="2452">
                        <c:v>729.300048828125</c:v>
                      </c:pt>
                      <c:pt idx="2453">
                        <c:v>728.699951171875</c:v>
                      </c:pt>
                      <c:pt idx="2454">
                        <c:v>728.300048828125</c:v>
                      </c:pt>
                      <c:pt idx="2455">
                        <c:v>727.699951171875</c:v>
                      </c:pt>
                      <c:pt idx="2456">
                        <c:v>727.199951171875</c:v>
                      </c:pt>
                      <c:pt idx="2457">
                        <c:v>726.7001953125</c:v>
                      </c:pt>
                      <c:pt idx="2458">
                        <c:v>726.400146484375</c:v>
                      </c:pt>
                      <c:pt idx="2459">
                        <c:v>725.900146484375</c:v>
                      </c:pt>
                      <c:pt idx="2460">
                        <c:v>725.400146484375</c:v>
                      </c:pt>
                      <c:pt idx="2461">
                        <c:v>724.900146484375</c:v>
                      </c:pt>
                      <c:pt idx="2462">
                        <c:v>724.500244140625</c:v>
                      </c:pt>
                      <c:pt idx="2463">
                        <c:v>724.000244140625</c:v>
                      </c:pt>
                      <c:pt idx="2464">
                        <c:v>723.400146484375</c:v>
                      </c:pt>
                      <c:pt idx="2465">
                        <c:v>722.89990234375</c:v>
                      </c:pt>
                      <c:pt idx="2466">
                        <c:v>722.39990234375</c:v>
                      </c:pt>
                      <c:pt idx="2467">
                        <c:v>721.89990234375</c:v>
                      </c:pt>
                      <c:pt idx="2468">
                        <c:v>721.39990234375</c:v>
                      </c:pt>
                      <c:pt idx="2469">
                        <c:v>720.89990234375</c:v>
                      </c:pt>
                      <c:pt idx="2470">
                        <c:v>720.39990234375</c:v>
                      </c:pt>
                      <c:pt idx="2471">
                        <c:v>719.89990234375</c:v>
                      </c:pt>
                      <c:pt idx="2472">
                        <c:v>719.2998046875</c:v>
                      </c:pt>
                      <c:pt idx="2473">
                        <c:v>718.89990234375</c:v>
                      </c:pt>
                      <c:pt idx="2474">
                        <c:v>718.39990234375</c:v>
                      </c:pt>
                      <c:pt idx="2475">
                        <c:v>717.89990234375</c:v>
                      </c:pt>
                      <c:pt idx="2476">
                        <c:v>717.39990234375</c:v>
                      </c:pt>
                      <c:pt idx="2477">
                        <c:v>717.10009765625</c:v>
                      </c:pt>
                      <c:pt idx="2478">
                        <c:v>716.699951171875</c:v>
                      </c:pt>
                      <c:pt idx="2479">
                        <c:v>716.199951171875</c:v>
                      </c:pt>
                      <c:pt idx="2480">
                        <c:v>715.699951171875</c:v>
                      </c:pt>
                      <c:pt idx="2481">
                        <c:v>715.199951171875</c:v>
                      </c:pt>
                      <c:pt idx="2482">
                        <c:v>714.699951171875</c:v>
                      </c:pt>
                      <c:pt idx="2483">
                        <c:v>714.199951171875</c:v>
                      </c:pt>
                      <c:pt idx="2484">
                        <c:v>713.800048828125</c:v>
                      </c:pt>
                      <c:pt idx="2485">
                        <c:v>713.2001953125</c:v>
                      </c:pt>
                      <c:pt idx="2486">
                        <c:v>712.800048828125</c:v>
                      </c:pt>
                      <c:pt idx="2487">
                        <c:v>712.400146484375</c:v>
                      </c:pt>
                      <c:pt idx="2488">
                        <c:v>711.800048828125</c:v>
                      </c:pt>
                      <c:pt idx="2489">
                        <c:v>711.400146484375</c:v>
                      </c:pt>
                      <c:pt idx="2490">
                        <c:v>710.80029296875</c:v>
                      </c:pt>
                      <c:pt idx="2491">
                        <c:v>710.400146484375</c:v>
                      </c:pt>
                      <c:pt idx="2492">
                        <c:v>709.89990234375</c:v>
                      </c:pt>
                      <c:pt idx="2493">
                        <c:v>709.499755859375</c:v>
                      </c:pt>
                      <c:pt idx="2494">
                        <c:v>709.199951171875</c:v>
                      </c:pt>
                      <c:pt idx="2495">
                        <c:v>708.699951171875</c:v>
                      </c:pt>
                      <c:pt idx="2496">
                        <c:v>708.2998046875</c:v>
                      </c:pt>
                      <c:pt idx="2497">
                        <c:v>707.7998046875</c:v>
                      </c:pt>
                      <c:pt idx="2498">
                        <c:v>707.2998046875</c:v>
                      </c:pt>
                      <c:pt idx="2499">
                        <c:v>706.7998046875</c:v>
                      </c:pt>
                      <c:pt idx="2500">
                        <c:v>706.39990234375</c:v>
                      </c:pt>
                      <c:pt idx="2501">
                        <c:v>705.89990234375</c:v>
                      </c:pt>
                      <c:pt idx="2502">
                        <c:v>705.39990234375</c:v>
                      </c:pt>
                      <c:pt idx="2503">
                        <c:v>704.89990234375</c:v>
                      </c:pt>
                      <c:pt idx="2504">
                        <c:v>704.5</c:v>
                      </c:pt>
                      <c:pt idx="2505">
                        <c:v>704.10009765625</c:v>
                      </c:pt>
                      <c:pt idx="2506">
                        <c:v>703.800048828125</c:v>
                      </c:pt>
                      <c:pt idx="2507">
                        <c:v>703.39990234375</c:v>
                      </c:pt>
                      <c:pt idx="2508">
                        <c:v>702.89990234375</c:v>
                      </c:pt>
                      <c:pt idx="2509">
                        <c:v>702.400146484375</c:v>
                      </c:pt>
                      <c:pt idx="2510">
                        <c:v>701.900146484375</c:v>
                      </c:pt>
                      <c:pt idx="2511">
                        <c:v>701.5</c:v>
                      </c:pt>
                      <c:pt idx="2512">
                        <c:v>701</c:v>
                      </c:pt>
                      <c:pt idx="2513">
                        <c:v>700.60009765625</c:v>
                      </c:pt>
                      <c:pt idx="2514">
                        <c:v>700.300048828125</c:v>
                      </c:pt>
                      <c:pt idx="2515">
                        <c:v>699.900146484375</c:v>
                      </c:pt>
                      <c:pt idx="2516">
                        <c:v>699.400146484375</c:v>
                      </c:pt>
                      <c:pt idx="2517">
                        <c:v>699.000244140625</c:v>
                      </c:pt>
                      <c:pt idx="2518">
                        <c:v>698.500244140625</c:v>
                      </c:pt>
                      <c:pt idx="2519">
                        <c:v>698.10009765625</c:v>
                      </c:pt>
                      <c:pt idx="2520">
                        <c:v>697.60009765625</c:v>
                      </c:pt>
                      <c:pt idx="2521">
                        <c:v>697.19970703125</c:v>
                      </c:pt>
                      <c:pt idx="2522">
                        <c:v>696.69970703125</c:v>
                      </c:pt>
                      <c:pt idx="2523">
                        <c:v>696.199951171875</c:v>
                      </c:pt>
                      <c:pt idx="2524">
                        <c:v>695.7998046875</c:v>
                      </c:pt>
                      <c:pt idx="2525">
                        <c:v>695.39990234375</c:v>
                      </c:pt>
                      <c:pt idx="2526">
                        <c:v>694.999755859375</c:v>
                      </c:pt>
                      <c:pt idx="2527">
                        <c:v>694.5</c:v>
                      </c:pt>
                      <c:pt idx="2528">
                        <c:v>694.2998046875</c:v>
                      </c:pt>
                      <c:pt idx="2529">
                        <c:v>693.7998046875</c:v>
                      </c:pt>
                      <c:pt idx="2530">
                        <c:v>693.2998046875</c:v>
                      </c:pt>
                      <c:pt idx="2531">
                        <c:v>692.89990234375</c:v>
                      </c:pt>
                      <c:pt idx="2532">
                        <c:v>692.39990234375</c:v>
                      </c:pt>
                      <c:pt idx="2533">
                        <c:v>692</c:v>
                      </c:pt>
                      <c:pt idx="2534">
                        <c:v>691.60009765625</c:v>
                      </c:pt>
                      <c:pt idx="2535">
                        <c:v>691.199951171875</c:v>
                      </c:pt>
                      <c:pt idx="2536">
                        <c:v>690.699951171875</c:v>
                      </c:pt>
                      <c:pt idx="2537">
                        <c:v>690.300048828125</c:v>
                      </c:pt>
                      <c:pt idx="2538">
                        <c:v>689.900146484375</c:v>
                      </c:pt>
                      <c:pt idx="2539">
                        <c:v>689.400146484375</c:v>
                      </c:pt>
                      <c:pt idx="2540">
                        <c:v>689.10009765625</c:v>
                      </c:pt>
                      <c:pt idx="2541">
                        <c:v>688.60009765625</c:v>
                      </c:pt>
                      <c:pt idx="2542">
                        <c:v>688.10009765625</c:v>
                      </c:pt>
                      <c:pt idx="2543">
                        <c:v>687.7001953125</c:v>
                      </c:pt>
                      <c:pt idx="2544">
                        <c:v>687.5</c:v>
                      </c:pt>
                      <c:pt idx="2545">
                        <c:v>687</c:v>
                      </c:pt>
                      <c:pt idx="2546">
                        <c:v>686.7001953125</c:v>
                      </c:pt>
                      <c:pt idx="2547">
                        <c:v>686.2001953125</c:v>
                      </c:pt>
                      <c:pt idx="2548">
                        <c:v>685.800048828125</c:v>
                      </c:pt>
                      <c:pt idx="2549">
                        <c:v>685.300048828125</c:v>
                      </c:pt>
                      <c:pt idx="2550">
                        <c:v>684.900146484375</c:v>
                      </c:pt>
                      <c:pt idx="2551">
                        <c:v>684.499755859375</c:v>
                      </c:pt>
                      <c:pt idx="2552">
                        <c:v>683.999755859375</c:v>
                      </c:pt>
                      <c:pt idx="2553">
                        <c:v>683.499755859375</c:v>
                      </c:pt>
                      <c:pt idx="2554">
                        <c:v>683.099853515625</c:v>
                      </c:pt>
                      <c:pt idx="2555">
                        <c:v>682.7998046875</c:v>
                      </c:pt>
                      <c:pt idx="2556">
                        <c:v>682.39990234375</c:v>
                      </c:pt>
                      <c:pt idx="2557">
                        <c:v>681.89990234375</c:v>
                      </c:pt>
                      <c:pt idx="2558">
                        <c:v>681.39990234375</c:v>
                      </c:pt>
                      <c:pt idx="2559">
                        <c:v>681</c:v>
                      </c:pt>
                      <c:pt idx="2560">
                        <c:v>680.599853515625</c:v>
                      </c:pt>
                      <c:pt idx="2561">
                        <c:v>680.39990234375</c:v>
                      </c:pt>
                      <c:pt idx="2562">
                        <c:v>679.89990234375</c:v>
                      </c:pt>
                      <c:pt idx="2563">
                        <c:v>679.5</c:v>
                      </c:pt>
                      <c:pt idx="2564">
                        <c:v>679.199951171875</c:v>
                      </c:pt>
                      <c:pt idx="2565">
                        <c:v>678.800048828125</c:v>
                      </c:pt>
                      <c:pt idx="2566">
                        <c:v>678.39990234375</c:v>
                      </c:pt>
                      <c:pt idx="2567">
                        <c:v>678</c:v>
                      </c:pt>
                      <c:pt idx="2568">
                        <c:v>677.60009765625</c:v>
                      </c:pt>
                      <c:pt idx="2569">
                        <c:v>677.199951171875</c:v>
                      </c:pt>
                      <c:pt idx="2570">
                        <c:v>676.800048828125</c:v>
                      </c:pt>
                      <c:pt idx="2571">
                        <c:v>676.400146484375</c:v>
                      </c:pt>
                      <c:pt idx="2572">
                        <c:v>675.900146484375</c:v>
                      </c:pt>
                      <c:pt idx="2573">
                        <c:v>675.5</c:v>
                      </c:pt>
                      <c:pt idx="2574">
                        <c:v>675.10009765625</c:v>
                      </c:pt>
                      <c:pt idx="2575">
                        <c:v>674.7001953125</c:v>
                      </c:pt>
                      <c:pt idx="2576">
                        <c:v>674.400146484375</c:v>
                      </c:pt>
                      <c:pt idx="2577">
                        <c:v>674.000244140625</c:v>
                      </c:pt>
                      <c:pt idx="2578">
                        <c:v>673.800048828125</c:v>
                      </c:pt>
                      <c:pt idx="2579">
                        <c:v>673.300048828125</c:v>
                      </c:pt>
                      <c:pt idx="2580">
                        <c:v>673.000244140625</c:v>
                      </c:pt>
                      <c:pt idx="2581">
                        <c:v>672.500244140625</c:v>
                      </c:pt>
                      <c:pt idx="2582">
                        <c:v>672.10009765625</c:v>
                      </c:pt>
                      <c:pt idx="2583">
                        <c:v>671.69970703125</c:v>
                      </c:pt>
                      <c:pt idx="2584">
                        <c:v>671.39990234375</c:v>
                      </c:pt>
                      <c:pt idx="2585">
                        <c:v>670.89990234375</c:v>
                      </c:pt>
                      <c:pt idx="2586">
                        <c:v>670.599853515625</c:v>
                      </c:pt>
                      <c:pt idx="2587">
                        <c:v>670.099853515625</c:v>
                      </c:pt>
                      <c:pt idx="2588">
                        <c:v>669.699951171875</c:v>
                      </c:pt>
                      <c:pt idx="2589">
                        <c:v>669.39990234375</c:v>
                      </c:pt>
                      <c:pt idx="2590">
                        <c:v>668.89990234375</c:v>
                      </c:pt>
                      <c:pt idx="2591">
                        <c:v>668.599853515625</c:v>
                      </c:pt>
                      <c:pt idx="2592">
                        <c:v>668.2998046875</c:v>
                      </c:pt>
                      <c:pt idx="2593">
                        <c:v>667.89990234375</c:v>
                      </c:pt>
                      <c:pt idx="2594">
                        <c:v>667.5</c:v>
                      </c:pt>
                      <c:pt idx="2595">
                        <c:v>667</c:v>
                      </c:pt>
                      <c:pt idx="2596">
                        <c:v>666.699951171875</c:v>
                      </c:pt>
                      <c:pt idx="2597">
                        <c:v>666.5</c:v>
                      </c:pt>
                      <c:pt idx="2598">
                        <c:v>666.099853515625</c:v>
                      </c:pt>
                      <c:pt idx="2599">
                        <c:v>665.699951171875</c:v>
                      </c:pt>
                      <c:pt idx="2600">
                        <c:v>665.300048828125</c:v>
                      </c:pt>
                      <c:pt idx="2601">
                        <c:v>664.89990234375</c:v>
                      </c:pt>
                      <c:pt idx="2602">
                        <c:v>664.5</c:v>
                      </c:pt>
                      <c:pt idx="2603">
                        <c:v>664.10009765625</c:v>
                      </c:pt>
                      <c:pt idx="2604">
                        <c:v>663.699951171875</c:v>
                      </c:pt>
                      <c:pt idx="2605">
                        <c:v>663.199951171875</c:v>
                      </c:pt>
                      <c:pt idx="2606">
                        <c:v>662.900146484375</c:v>
                      </c:pt>
                      <c:pt idx="2607">
                        <c:v>662.400146484375</c:v>
                      </c:pt>
                      <c:pt idx="2608">
                        <c:v>662</c:v>
                      </c:pt>
                      <c:pt idx="2609">
                        <c:v>661.60009765625</c:v>
                      </c:pt>
                      <c:pt idx="2610">
                        <c:v>661.2001953125</c:v>
                      </c:pt>
                      <c:pt idx="2611">
                        <c:v>660.800048828125</c:v>
                      </c:pt>
                      <c:pt idx="2612">
                        <c:v>660.400146484375</c:v>
                      </c:pt>
                      <c:pt idx="2613">
                        <c:v>660.300048828125</c:v>
                      </c:pt>
                      <c:pt idx="2614">
                        <c:v>659.900146484375</c:v>
                      </c:pt>
                      <c:pt idx="2615">
                        <c:v>659.500244140625</c:v>
                      </c:pt>
                      <c:pt idx="2616">
                        <c:v>659.099853515625</c:v>
                      </c:pt>
                      <c:pt idx="2617">
                        <c:v>658.7998046875</c:v>
                      </c:pt>
                      <c:pt idx="2618">
                        <c:v>658.2998046875</c:v>
                      </c:pt>
                      <c:pt idx="2619">
                        <c:v>657.999755859375</c:v>
                      </c:pt>
                      <c:pt idx="2620">
                        <c:v>657.599853515625</c:v>
                      </c:pt>
                      <c:pt idx="2621">
                        <c:v>657.199951171875</c:v>
                      </c:pt>
                      <c:pt idx="2622">
                        <c:v>656.7998046875</c:v>
                      </c:pt>
                      <c:pt idx="2623">
                        <c:v>656.39990234375</c:v>
                      </c:pt>
                      <c:pt idx="2624">
                        <c:v>656</c:v>
                      </c:pt>
                      <c:pt idx="2625">
                        <c:v>655.699951171875</c:v>
                      </c:pt>
                      <c:pt idx="2626">
                        <c:v>655.2998046875</c:v>
                      </c:pt>
                      <c:pt idx="2627">
                        <c:v>655.099853515625</c:v>
                      </c:pt>
                      <c:pt idx="2628">
                        <c:v>654.699951171875</c:v>
                      </c:pt>
                      <c:pt idx="2629">
                        <c:v>654.300048828125</c:v>
                      </c:pt>
                      <c:pt idx="2630">
                        <c:v>653.89990234375</c:v>
                      </c:pt>
                      <c:pt idx="2631">
                        <c:v>653.5</c:v>
                      </c:pt>
                      <c:pt idx="2632">
                        <c:v>653.10009765625</c:v>
                      </c:pt>
                      <c:pt idx="2633">
                        <c:v>652.699951171875</c:v>
                      </c:pt>
                      <c:pt idx="2634">
                        <c:v>652.39990234375</c:v>
                      </c:pt>
                      <c:pt idx="2635">
                        <c:v>652</c:v>
                      </c:pt>
                      <c:pt idx="2636">
                        <c:v>651.60009765625</c:v>
                      </c:pt>
                      <c:pt idx="2637">
                        <c:v>651.300048828125</c:v>
                      </c:pt>
                      <c:pt idx="2638">
                        <c:v>650.900146484375</c:v>
                      </c:pt>
                      <c:pt idx="2639">
                        <c:v>650.5</c:v>
                      </c:pt>
                      <c:pt idx="2640">
                        <c:v>650.10009765625</c:v>
                      </c:pt>
                      <c:pt idx="2641">
                        <c:v>649.7001953125</c:v>
                      </c:pt>
                      <c:pt idx="2642">
                        <c:v>649.400146484375</c:v>
                      </c:pt>
                      <c:pt idx="2643">
                        <c:v>649.2001953125</c:v>
                      </c:pt>
                      <c:pt idx="2644">
                        <c:v>648.800048828125</c:v>
                      </c:pt>
                      <c:pt idx="2645">
                        <c:v>648.400146484375</c:v>
                      </c:pt>
                      <c:pt idx="2646">
                        <c:v>648.000244140625</c:v>
                      </c:pt>
                      <c:pt idx="2647">
                        <c:v>647.7001953125</c:v>
                      </c:pt>
                      <c:pt idx="2648">
                        <c:v>647.300048828125</c:v>
                      </c:pt>
                      <c:pt idx="2649">
                        <c:v>647.000244140625</c:v>
                      </c:pt>
                      <c:pt idx="2650">
                        <c:v>646.60009765625</c:v>
                      </c:pt>
                      <c:pt idx="2651">
                        <c:v>646.2998046875</c:v>
                      </c:pt>
                      <c:pt idx="2652">
                        <c:v>645.999755859375</c:v>
                      </c:pt>
                      <c:pt idx="2653">
                        <c:v>645.499755859375</c:v>
                      </c:pt>
                      <c:pt idx="2654">
                        <c:v>645.099853515625</c:v>
                      </c:pt>
                      <c:pt idx="2655">
                        <c:v>644.699951171875</c:v>
                      </c:pt>
                      <c:pt idx="2656">
                        <c:v>644.2998046875</c:v>
                      </c:pt>
                      <c:pt idx="2657">
                        <c:v>643.89990234375</c:v>
                      </c:pt>
                      <c:pt idx="2658">
                        <c:v>643.5</c:v>
                      </c:pt>
                      <c:pt idx="2659">
                        <c:v>643.2998046875</c:v>
                      </c:pt>
                      <c:pt idx="2660">
                        <c:v>643</c:v>
                      </c:pt>
                      <c:pt idx="2661">
                        <c:v>642.599853515625</c:v>
                      </c:pt>
                      <c:pt idx="2662">
                        <c:v>642.2998046875</c:v>
                      </c:pt>
                      <c:pt idx="2663">
                        <c:v>642</c:v>
                      </c:pt>
                      <c:pt idx="2664">
                        <c:v>641.599853515625</c:v>
                      </c:pt>
                      <c:pt idx="2665">
                        <c:v>641.199951171875</c:v>
                      </c:pt>
                      <c:pt idx="2666">
                        <c:v>640.89990234375</c:v>
                      </c:pt>
                      <c:pt idx="2667">
                        <c:v>640.599853515625</c:v>
                      </c:pt>
                      <c:pt idx="2668">
                        <c:v>640.199951171875</c:v>
                      </c:pt>
                      <c:pt idx="2669">
                        <c:v>639.89990234375</c:v>
                      </c:pt>
                      <c:pt idx="2670">
                        <c:v>639.5</c:v>
                      </c:pt>
                      <c:pt idx="2671">
                        <c:v>639.10009765625</c:v>
                      </c:pt>
                      <c:pt idx="2672">
                        <c:v>638.699951171875</c:v>
                      </c:pt>
                      <c:pt idx="2673">
                        <c:v>638.199951171875</c:v>
                      </c:pt>
                      <c:pt idx="2674">
                        <c:v>637.900146484375</c:v>
                      </c:pt>
                      <c:pt idx="2675">
                        <c:v>637.5</c:v>
                      </c:pt>
                      <c:pt idx="2676">
                        <c:v>637.400146484375</c:v>
                      </c:pt>
                      <c:pt idx="2677">
                        <c:v>637</c:v>
                      </c:pt>
                      <c:pt idx="2678">
                        <c:v>636.60009765625</c:v>
                      </c:pt>
                      <c:pt idx="2679">
                        <c:v>636.300048828125</c:v>
                      </c:pt>
                      <c:pt idx="2680">
                        <c:v>636</c:v>
                      </c:pt>
                      <c:pt idx="2681">
                        <c:v>635.60009765625</c:v>
                      </c:pt>
                      <c:pt idx="2682">
                        <c:v>635.300048828125</c:v>
                      </c:pt>
                      <c:pt idx="2683">
                        <c:v>634.900146484375</c:v>
                      </c:pt>
                      <c:pt idx="2684">
                        <c:v>634.500244140625</c:v>
                      </c:pt>
                      <c:pt idx="2685">
                        <c:v>634.300048828125</c:v>
                      </c:pt>
                      <c:pt idx="2686">
                        <c:v>633.900146484375</c:v>
                      </c:pt>
                      <c:pt idx="2687">
                        <c:v>633.60009765625</c:v>
                      </c:pt>
                      <c:pt idx="2688">
                        <c:v>633.19970703125</c:v>
                      </c:pt>
                      <c:pt idx="2689">
                        <c:v>632.7998046875</c:v>
                      </c:pt>
                      <c:pt idx="2690">
                        <c:v>632.499755859375</c:v>
                      </c:pt>
                      <c:pt idx="2691">
                        <c:v>632.099853515625</c:v>
                      </c:pt>
                      <c:pt idx="2692">
                        <c:v>631.699951171875</c:v>
                      </c:pt>
                      <c:pt idx="2693">
                        <c:v>631.2998046875</c:v>
                      </c:pt>
                      <c:pt idx="2694">
                        <c:v>631.199951171875</c:v>
                      </c:pt>
                      <c:pt idx="2695">
                        <c:v>630.7998046875</c:v>
                      </c:pt>
                      <c:pt idx="2696">
                        <c:v>630.5</c:v>
                      </c:pt>
                      <c:pt idx="2697">
                        <c:v>630.199951171875</c:v>
                      </c:pt>
                      <c:pt idx="2698">
                        <c:v>629.7998046875</c:v>
                      </c:pt>
                      <c:pt idx="2699">
                        <c:v>629.39990234375</c:v>
                      </c:pt>
                      <c:pt idx="2700">
                        <c:v>629.099853515625</c:v>
                      </c:pt>
                      <c:pt idx="2701">
                        <c:v>628.699951171875</c:v>
                      </c:pt>
                      <c:pt idx="2702">
                        <c:v>628.39990234375</c:v>
                      </c:pt>
                      <c:pt idx="2703">
                        <c:v>628</c:v>
                      </c:pt>
                      <c:pt idx="2704">
                        <c:v>627.60009765625</c:v>
                      </c:pt>
                      <c:pt idx="2705">
                        <c:v>627.300048828125</c:v>
                      </c:pt>
                      <c:pt idx="2706">
                        <c:v>626.89990234375</c:v>
                      </c:pt>
                      <c:pt idx="2707">
                        <c:v>626.5</c:v>
                      </c:pt>
                      <c:pt idx="2708">
                        <c:v>626.199951171875</c:v>
                      </c:pt>
                      <c:pt idx="2709">
                        <c:v>625.900146484375</c:v>
                      </c:pt>
                      <c:pt idx="2710">
                        <c:v>625.699951171875</c:v>
                      </c:pt>
                      <c:pt idx="2711">
                        <c:v>625.300048828125</c:v>
                      </c:pt>
                      <c:pt idx="2712">
                        <c:v>625</c:v>
                      </c:pt>
                      <c:pt idx="2713">
                        <c:v>624.60009765625</c:v>
                      </c:pt>
                      <c:pt idx="2714">
                        <c:v>624.2001953125</c:v>
                      </c:pt>
                      <c:pt idx="2715">
                        <c:v>623.900146484375</c:v>
                      </c:pt>
                      <c:pt idx="2716">
                        <c:v>623.5</c:v>
                      </c:pt>
                      <c:pt idx="2717">
                        <c:v>623.2001953125</c:v>
                      </c:pt>
                      <c:pt idx="2718">
                        <c:v>622.800048828125</c:v>
                      </c:pt>
                      <c:pt idx="2719">
                        <c:v>622.400146484375</c:v>
                      </c:pt>
                      <c:pt idx="2720">
                        <c:v>622.10009765625</c:v>
                      </c:pt>
                      <c:pt idx="2721">
                        <c:v>621.800048828125</c:v>
                      </c:pt>
                      <c:pt idx="2722">
                        <c:v>621.500244140625</c:v>
                      </c:pt>
                      <c:pt idx="2723">
                        <c:v>621.2001953125</c:v>
                      </c:pt>
                      <c:pt idx="2724">
                        <c:v>620.80029296875</c:v>
                      </c:pt>
                      <c:pt idx="2725">
                        <c:v>620.599853515625</c:v>
                      </c:pt>
                      <c:pt idx="2726">
                        <c:v>620.19970703125</c:v>
                      </c:pt>
                      <c:pt idx="2727">
                        <c:v>619.89990234375</c:v>
                      </c:pt>
                      <c:pt idx="2728">
                        <c:v>619.499755859375</c:v>
                      </c:pt>
                      <c:pt idx="2729">
                        <c:v>619.099853515625</c:v>
                      </c:pt>
                      <c:pt idx="2730">
                        <c:v>618.7998046875</c:v>
                      </c:pt>
                      <c:pt idx="2731">
                        <c:v>618.39990234375</c:v>
                      </c:pt>
                      <c:pt idx="2732">
                        <c:v>618.099853515625</c:v>
                      </c:pt>
                      <c:pt idx="2733">
                        <c:v>617.7998046875</c:v>
                      </c:pt>
                      <c:pt idx="2734">
                        <c:v>617.5</c:v>
                      </c:pt>
                      <c:pt idx="2735">
                        <c:v>617.099853515625</c:v>
                      </c:pt>
                      <c:pt idx="2736">
                        <c:v>616.7998046875</c:v>
                      </c:pt>
                      <c:pt idx="2737">
                        <c:v>616.39990234375</c:v>
                      </c:pt>
                      <c:pt idx="2738">
                        <c:v>616</c:v>
                      </c:pt>
                      <c:pt idx="2739">
                        <c:v>615.599853515625</c:v>
                      </c:pt>
                      <c:pt idx="2740">
                        <c:v>615.300048828125</c:v>
                      </c:pt>
                      <c:pt idx="2741">
                        <c:v>614.89990234375</c:v>
                      </c:pt>
                      <c:pt idx="2742">
                        <c:v>614.800048828125</c:v>
                      </c:pt>
                      <c:pt idx="2743">
                        <c:v>614.39990234375</c:v>
                      </c:pt>
                      <c:pt idx="2744">
                        <c:v>614.10009765625</c:v>
                      </c:pt>
                      <c:pt idx="2745">
                        <c:v>613.89990234375</c:v>
                      </c:pt>
                      <c:pt idx="2746">
                        <c:v>613.60009765625</c:v>
                      </c:pt>
                      <c:pt idx="2747">
                        <c:v>613.199951171875</c:v>
                      </c:pt>
                      <c:pt idx="2748">
                        <c:v>612.900146484375</c:v>
                      </c:pt>
                      <c:pt idx="2749">
                        <c:v>612.5</c:v>
                      </c:pt>
                      <c:pt idx="2750">
                        <c:v>612.199951171875</c:v>
                      </c:pt>
                      <c:pt idx="2751">
                        <c:v>611.699951171875</c:v>
                      </c:pt>
                      <c:pt idx="2752">
                        <c:v>611.400146484375</c:v>
                      </c:pt>
                      <c:pt idx="2753">
                        <c:v>611</c:v>
                      </c:pt>
                      <c:pt idx="2754">
                        <c:v>610.7001953125</c:v>
                      </c:pt>
                      <c:pt idx="2755">
                        <c:v>610.400146484375</c:v>
                      </c:pt>
                      <c:pt idx="2756">
                        <c:v>610.000244140625</c:v>
                      </c:pt>
                      <c:pt idx="2757">
                        <c:v>609.7001953125</c:v>
                      </c:pt>
                      <c:pt idx="2758">
                        <c:v>609.400146484375</c:v>
                      </c:pt>
                      <c:pt idx="2759">
                        <c:v>609.10009765625</c:v>
                      </c:pt>
                      <c:pt idx="2760">
                        <c:v>608.7001953125</c:v>
                      </c:pt>
                      <c:pt idx="2761">
                        <c:v>608.60009765625</c:v>
                      </c:pt>
                      <c:pt idx="2762">
                        <c:v>608.400146484375</c:v>
                      </c:pt>
                      <c:pt idx="2763">
                        <c:v>608.000244140625</c:v>
                      </c:pt>
                      <c:pt idx="2764">
                        <c:v>607.69970703125</c:v>
                      </c:pt>
                      <c:pt idx="2765">
                        <c:v>607.2998046875</c:v>
                      </c:pt>
                      <c:pt idx="2766">
                        <c:v>606.999755859375</c:v>
                      </c:pt>
                      <c:pt idx="2767">
                        <c:v>606.599853515625</c:v>
                      </c:pt>
                      <c:pt idx="2768">
                        <c:v>606.2998046875</c:v>
                      </c:pt>
                      <c:pt idx="2769">
                        <c:v>605.999755859375</c:v>
                      </c:pt>
                      <c:pt idx="2770">
                        <c:v>605.599853515625</c:v>
                      </c:pt>
                      <c:pt idx="2771">
                        <c:v>605.2998046875</c:v>
                      </c:pt>
                      <c:pt idx="2772">
                        <c:v>604.89990234375</c:v>
                      </c:pt>
                      <c:pt idx="2773">
                        <c:v>604.599853515625</c:v>
                      </c:pt>
                      <c:pt idx="2774">
                        <c:v>604.2998046875</c:v>
                      </c:pt>
                      <c:pt idx="2775">
                        <c:v>603.89990234375</c:v>
                      </c:pt>
                      <c:pt idx="2776">
                        <c:v>603.5</c:v>
                      </c:pt>
                      <c:pt idx="2777">
                        <c:v>603.199951171875</c:v>
                      </c:pt>
                      <c:pt idx="2778">
                        <c:v>602.800048828125</c:v>
                      </c:pt>
                      <c:pt idx="2779">
                        <c:v>602.5</c:v>
                      </c:pt>
                      <c:pt idx="2780">
                        <c:v>602.300048828125</c:v>
                      </c:pt>
                      <c:pt idx="2781">
                        <c:v>602</c:v>
                      </c:pt>
                      <c:pt idx="2782">
                        <c:v>601.699951171875</c:v>
                      </c:pt>
                      <c:pt idx="2783">
                        <c:v>601.300048828125</c:v>
                      </c:pt>
                      <c:pt idx="2784">
                        <c:v>601.10009765625</c:v>
                      </c:pt>
                      <c:pt idx="2785">
                        <c:v>600.699951171875</c:v>
                      </c:pt>
                      <c:pt idx="2786">
                        <c:v>600.300048828125</c:v>
                      </c:pt>
                      <c:pt idx="2787">
                        <c:v>600.10009765625</c:v>
                      </c:pt>
                      <c:pt idx="2788">
                        <c:v>599.699951171875</c:v>
                      </c:pt>
                      <c:pt idx="2789">
                        <c:v>599.400146484375</c:v>
                      </c:pt>
                      <c:pt idx="2790">
                        <c:v>599</c:v>
                      </c:pt>
                      <c:pt idx="2791">
                        <c:v>598.7001953125</c:v>
                      </c:pt>
                      <c:pt idx="2792">
                        <c:v>598.400146484375</c:v>
                      </c:pt>
                      <c:pt idx="2793">
                        <c:v>598</c:v>
                      </c:pt>
                      <c:pt idx="2794">
                        <c:v>597.7001953125</c:v>
                      </c:pt>
                      <c:pt idx="2795">
                        <c:v>597.400146484375</c:v>
                      </c:pt>
                      <c:pt idx="2796">
                        <c:v>597.000244140625</c:v>
                      </c:pt>
                      <c:pt idx="2797">
                        <c:v>596.7001953125</c:v>
                      </c:pt>
                      <c:pt idx="2798">
                        <c:v>596.400146484375</c:v>
                      </c:pt>
                      <c:pt idx="2799">
                        <c:v>596.2001953125</c:v>
                      </c:pt>
                      <c:pt idx="2800">
                        <c:v>595.800048828125</c:v>
                      </c:pt>
                      <c:pt idx="2801">
                        <c:v>595.500244140625</c:v>
                      </c:pt>
                      <c:pt idx="2802">
                        <c:v>595.099853515625</c:v>
                      </c:pt>
                      <c:pt idx="2803">
                        <c:v>594.7998046875</c:v>
                      </c:pt>
                      <c:pt idx="2804">
                        <c:v>594.499755859375</c:v>
                      </c:pt>
                      <c:pt idx="2805">
                        <c:v>594.099853515625</c:v>
                      </c:pt>
                      <c:pt idx="2806">
                        <c:v>593.599853515625</c:v>
                      </c:pt>
                      <c:pt idx="2807">
                        <c:v>593.39990234375</c:v>
                      </c:pt>
                      <c:pt idx="2808">
                        <c:v>592.999755859375</c:v>
                      </c:pt>
                      <c:pt idx="2809">
                        <c:v>592.599853515625</c:v>
                      </c:pt>
                      <c:pt idx="2810">
                        <c:v>592.2998046875</c:v>
                      </c:pt>
                      <c:pt idx="2811">
                        <c:v>592</c:v>
                      </c:pt>
                      <c:pt idx="2812">
                        <c:v>591.7998046875</c:v>
                      </c:pt>
                      <c:pt idx="2813">
                        <c:v>591.5</c:v>
                      </c:pt>
                      <c:pt idx="2814">
                        <c:v>591.199951171875</c:v>
                      </c:pt>
                      <c:pt idx="2815">
                        <c:v>590.800048828125</c:v>
                      </c:pt>
                      <c:pt idx="2816">
                        <c:v>590.5</c:v>
                      </c:pt>
                      <c:pt idx="2817">
                        <c:v>590.099853515625</c:v>
                      </c:pt>
                      <c:pt idx="2818">
                        <c:v>589.800048828125</c:v>
                      </c:pt>
                      <c:pt idx="2819">
                        <c:v>589.5</c:v>
                      </c:pt>
                      <c:pt idx="2820">
                        <c:v>589.300048828125</c:v>
                      </c:pt>
                      <c:pt idx="2821">
                        <c:v>589</c:v>
                      </c:pt>
                      <c:pt idx="2822">
                        <c:v>588.5</c:v>
                      </c:pt>
                      <c:pt idx="2823">
                        <c:v>588.199951171875</c:v>
                      </c:pt>
                      <c:pt idx="2824">
                        <c:v>587.800048828125</c:v>
                      </c:pt>
                      <c:pt idx="2825">
                        <c:v>587.5</c:v>
                      </c:pt>
                      <c:pt idx="2826">
                        <c:v>587.199951171875</c:v>
                      </c:pt>
                      <c:pt idx="2827">
                        <c:v>586.800048828125</c:v>
                      </c:pt>
                      <c:pt idx="2828">
                        <c:v>586.5</c:v>
                      </c:pt>
                      <c:pt idx="2829">
                        <c:v>586.300048828125</c:v>
                      </c:pt>
                      <c:pt idx="2830">
                        <c:v>586</c:v>
                      </c:pt>
                      <c:pt idx="2831">
                        <c:v>585.7001953125</c:v>
                      </c:pt>
                      <c:pt idx="2832">
                        <c:v>585.400146484375</c:v>
                      </c:pt>
                      <c:pt idx="2833">
                        <c:v>585.10009765625</c:v>
                      </c:pt>
                      <c:pt idx="2834">
                        <c:v>584.7001953125</c:v>
                      </c:pt>
                      <c:pt idx="2835">
                        <c:v>584.300048828125</c:v>
                      </c:pt>
                      <c:pt idx="2836">
                        <c:v>583.900146484375</c:v>
                      </c:pt>
                      <c:pt idx="2837">
                        <c:v>583.800048828125</c:v>
                      </c:pt>
                      <c:pt idx="2838">
                        <c:v>583.400146484375</c:v>
                      </c:pt>
                      <c:pt idx="2839">
                        <c:v>583.10009765625</c:v>
                      </c:pt>
                      <c:pt idx="2840">
                        <c:v>582.80029296875</c:v>
                      </c:pt>
                      <c:pt idx="2841">
                        <c:v>582.500244140625</c:v>
                      </c:pt>
                      <c:pt idx="2842">
                        <c:v>582.19970703125</c:v>
                      </c:pt>
                      <c:pt idx="2843">
                        <c:v>581.7998046875</c:v>
                      </c:pt>
                      <c:pt idx="2844">
                        <c:v>581.39990234375</c:v>
                      </c:pt>
                      <c:pt idx="2845">
                        <c:v>581.099853515625</c:v>
                      </c:pt>
                      <c:pt idx="2846">
                        <c:v>580.7998046875</c:v>
                      </c:pt>
                      <c:pt idx="2847">
                        <c:v>580.2998046875</c:v>
                      </c:pt>
                      <c:pt idx="2848">
                        <c:v>579.999755859375</c:v>
                      </c:pt>
                      <c:pt idx="2849">
                        <c:v>579.599853515625</c:v>
                      </c:pt>
                      <c:pt idx="2850">
                        <c:v>579.2998046875</c:v>
                      </c:pt>
                      <c:pt idx="2851">
                        <c:v>578.89990234375</c:v>
                      </c:pt>
                      <c:pt idx="2852">
                        <c:v>578.599853515625</c:v>
                      </c:pt>
                      <c:pt idx="2853">
                        <c:v>578.39990234375</c:v>
                      </c:pt>
                      <c:pt idx="2854">
                        <c:v>578.199951171875</c:v>
                      </c:pt>
                      <c:pt idx="2855">
                        <c:v>577.89990234375</c:v>
                      </c:pt>
                      <c:pt idx="2856">
                        <c:v>577.599853515625</c:v>
                      </c:pt>
                      <c:pt idx="2857">
                        <c:v>577.199951171875</c:v>
                      </c:pt>
                      <c:pt idx="2858">
                        <c:v>576.89990234375</c:v>
                      </c:pt>
                      <c:pt idx="2859">
                        <c:v>576.5</c:v>
                      </c:pt>
                      <c:pt idx="2860">
                        <c:v>576.199951171875</c:v>
                      </c:pt>
                      <c:pt idx="2861">
                        <c:v>575.800048828125</c:v>
                      </c:pt>
                      <c:pt idx="2862">
                        <c:v>575.5</c:v>
                      </c:pt>
                      <c:pt idx="2863">
                        <c:v>575.199951171875</c:v>
                      </c:pt>
                      <c:pt idx="2864">
                        <c:v>574.800048828125</c:v>
                      </c:pt>
                      <c:pt idx="2865">
                        <c:v>574.5</c:v>
                      </c:pt>
                      <c:pt idx="2866">
                        <c:v>574.199951171875</c:v>
                      </c:pt>
                      <c:pt idx="2867">
                        <c:v>573.800048828125</c:v>
                      </c:pt>
                      <c:pt idx="2868">
                        <c:v>573.5</c:v>
                      </c:pt>
                      <c:pt idx="2869">
                        <c:v>573.2001953125</c:v>
                      </c:pt>
                      <c:pt idx="2870">
                        <c:v>572.800048828125</c:v>
                      </c:pt>
                      <c:pt idx="2871">
                        <c:v>572.60009765625</c:v>
                      </c:pt>
                      <c:pt idx="2872">
                        <c:v>572.300048828125</c:v>
                      </c:pt>
                      <c:pt idx="2873">
                        <c:v>572.10009765625</c:v>
                      </c:pt>
                      <c:pt idx="2874">
                        <c:v>571.7001953125</c:v>
                      </c:pt>
                      <c:pt idx="2875">
                        <c:v>571.400146484375</c:v>
                      </c:pt>
                      <c:pt idx="2876">
                        <c:v>571.10009765625</c:v>
                      </c:pt>
                      <c:pt idx="2877">
                        <c:v>570.7001953125</c:v>
                      </c:pt>
                      <c:pt idx="2878">
                        <c:v>570.300048828125</c:v>
                      </c:pt>
                      <c:pt idx="2879">
                        <c:v>570.10009765625</c:v>
                      </c:pt>
                      <c:pt idx="2880">
                        <c:v>569.7001953125</c:v>
                      </c:pt>
                      <c:pt idx="2881">
                        <c:v>569.39990234375</c:v>
                      </c:pt>
                      <c:pt idx="2882">
                        <c:v>568.999755859375</c:v>
                      </c:pt>
                      <c:pt idx="2883">
                        <c:v>568.69970703125</c:v>
                      </c:pt>
                      <c:pt idx="2884">
                        <c:v>568.499755859375</c:v>
                      </c:pt>
                      <c:pt idx="2885">
                        <c:v>568.199951171875</c:v>
                      </c:pt>
                      <c:pt idx="2886">
                        <c:v>567.89990234375</c:v>
                      </c:pt>
                      <c:pt idx="2887">
                        <c:v>567.499755859375</c:v>
                      </c:pt>
                      <c:pt idx="2888">
                        <c:v>567.199951171875</c:v>
                      </c:pt>
                      <c:pt idx="2889">
                        <c:v>566.7998046875</c:v>
                      </c:pt>
                      <c:pt idx="2890">
                        <c:v>566.5</c:v>
                      </c:pt>
                      <c:pt idx="2891">
                        <c:v>566.199951171875</c:v>
                      </c:pt>
                      <c:pt idx="2892">
                        <c:v>566</c:v>
                      </c:pt>
                      <c:pt idx="2893">
                        <c:v>565.699951171875</c:v>
                      </c:pt>
                      <c:pt idx="2894">
                        <c:v>565.39990234375</c:v>
                      </c:pt>
                      <c:pt idx="2895">
                        <c:v>565.099853515625</c:v>
                      </c:pt>
                      <c:pt idx="2896">
                        <c:v>564.800048828125</c:v>
                      </c:pt>
                      <c:pt idx="2897">
                        <c:v>564.39990234375</c:v>
                      </c:pt>
                      <c:pt idx="2898">
                        <c:v>564.099853515625</c:v>
                      </c:pt>
                      <c:pt idx="2899">
                        <c:v>563.800048828125</c:v>
                      </c:pt>
                      <c:pt idx="2900">
                        <c:v>563.5</c:v>
                      </c:pt>
                      <c:pt idx="2901">
                        <c:v>563.199951171875</c:v>
                      </c:pt>
                      <c:pt idx="2902">
                        <c:v>562.800048828125</c:v>
                      </c:pt>
                      <c:pt idx="2903">
                        <c:v>562.60009765625</c:v>
                      </c:pt>
                      <c:pt idx="2904">
                        <c:v>562.199951171875</c:v>
                      </c:pt>
                      <c:pt idx="2905">
                        <c:v>561.900146484375</c:v>
                      </c:pt>
                      <c:pt idx="2906">
                        <c:v>561.5</c:v>
                      </c:pt>
                      <c:pt idx="2907">
                        <c:v>561.199951171875</c:v>
                      </c:pt>
                      <c:pt idx="2908">
                        <c:v>561.10009765625</c:v>
                      </c:pt>
                      <c:pt idx="2909">
                        <c:v>560.800048828125</c:v>
                      </c:pt>
                      <c:pt idx="2910">
                        <c:v>560.400146484375</c:v>
                      </c:pt>
                      <c:pt idx="2911">
                        <c:v>560.10009765625</c:v>
                      </c:pt>
                      <c:pt idx="2912">
                        <c:v>559.800048828125</c:v>
                      </c:pt>
                      <c:pt idx="2913">
                        <c:v>559.400146484375</c:v>
                      </c:pt>
                      <c:pt idx="2914">
                        <c:v>559.10009765625</c:v>
                      </c:pt>
                      <c:pt idx="2915">
                        <c:v>558.800048828125</c:v>
                      </c:pt>
                      <c:pt idx="2916">
                        <c:v>558.500244140625</c:v>
                      </c:pt>
                      <c:pt idx="2917">
                        <c:v>558.2001953125</c:v>
                      </c:pt>
                      <c:pt idx="2918">
                        <c:v>557.900146484375</c:v>
                      </c:pt>
                      <c:pt idx="2919">
                        <c:v>557.60009765625</c:v>
                      </c:pt>
                      <c:pt idx="2920">
                        <c:v>557.30029296875</c:v>
                      </c:pt>
                      <c:pt idx="2921">
                        <c:v>557.000244140625</c:v>
                      </c:pt>
                      <c:pt idx="2922">
                        <c:v>556.599853515625</c:v>
                      </c:pt>
                      <c:pt idx="2923">
                        <c:v>556.2998046875</c:v>
                      </c:pt>
                      <c:pt idx="2924">
                        <c:v>555.999755859375</c:v>
                      </c:pt>
                      <c:pt idx="2925">
                        <c:v>555.499755859375</c:v>
                      </c:pt>
                      <c:pt idx="2926">
                        <c:v>555.199951171875</c:v>
                      </c:pt>
                      <c:pt idx="2927">
                        <c:v>554.7998046875</c:v>
                      </c:pt>
                      <c:pt idx="2928">
                        <c:v>554.499755859375</c:v>
                      </c:pt>
                      <c:pt idx="2929">
                        <c:v>554.199951171875</c:v>
                      </c:pt>
                      <c:pt idx="2930">
                        <c:v>553.89990234375</c:v>
                      </c:pt>
                      <c:pt idx="2931">
                        <c:v>553.7998046875</c:v>
                      </c:pt>
                      <c:pt idx="2932">
                        <c:v>553.5</c:v>
                      </c:pt>
                      <c:pt idx="2933">
                        <c:v>553.199951171875</c:v>
                      </c:pt>
                      <c:pt idx="2934">
                        <c:v>552.89990234375</c:v>
                      </c:pt>
                      <c:pt idx="2935">
                        <c:v>552.599853515625</c:v>
                      </c:pt>
                      <c:pt idx="2936">
                        <c:v>552.199951171875</c:v>
                      </c:pt>
                      <c:pt idx="2937">
                        <c:v>551.89990234375</c:v>
                      </c:pt>
                      <c:pt idx="2938">
                        <c:v>551.5</c:v>
                      </c:pt>
                      <c:pt idx="2939">
                        <c:v>551.199951171875</c:v>
                      </c:pt>
                      <c:pt idx="2940">
                        <c:v>550.89990234375</c:v>
                      </c:pt>
                      <c:pt idx="2941">
                        <c:v>550.5</c:v>
                      </c:pt>
                      <c:pt idx="2942">
                        <c:v>550.199951171875</c:v>
                      </c:pt>
                      <c:pt idx="2943">
                        <c:v>550</c:v>
                      </c:pt>
                      <c:pt idx="2944">
                        <c:v>549.800048828125</c:v>
                      </c:pt>
                      <c:pt idx="2945">
                        <c:v>549.60009765625</c:v>
                      </c:pt>
                      <c:pt idx="2946">
                        <c:v>549.199951171875</c:v>
                      </c:pt>
                      <c:pt idx="2947">
                        <c:v>548.900146484375</c:v>
                      </c:pt>
                      <c:pt idx="2948">
                        <c:v>548.60009765625</c:v>
                      </c:pt>
                      <c:pt idx="2949">
                        <c:v>548.300048828125</c:v>
                      </c:pt>
                      <c:pt idx="2950">
                        <c:v>547.900146484375</c:v>
                      </c:pt>
                      <c:pt idx="2951">
                        <c:v>547.60009765625</c:v>
                      </c:pt>
                      <c:pt idx="2952">
                        <c:v>547.300048828125</c:v>
                      </c:pt>
                      <c:pt idx="2953">
                        <c:v>547</c:v>
                      </c:pt>
                      <c:pt idx="2954">
                        <c:v>546.7001953125</c:v>
                      </c:pt>
                      <c:pt idx="2955">
                        <c:v>546.300048828125</c:v>
                      </c:pt>
                      <c:pt idx="2956">
                        <c:v>546.10009765625</c:v>
                      </c:pt>
                      <c:pt idx="2957">
                        <c:v>545.7001953125</c:v>
                      </c:pt>
                      <c:pt idx="2958">
                        <c:v>545.400146484375</c:v>
                      </c:pt>
                      <c:pt idx="2959">
                        <c:v>545.10009765625</c:v>
                      </c:pt>
                      <c:pt idx="2960">
                        <c:v>544.800048828125</c:v>
                      </c:pt>
                      <c:pt idx="2961">
                        <c:v>544.500244140625</c:v>
                      </c:pt>
                      <c:pt idx="2962">
                        <c:v>544.10009765625</c:v>
                      </c:pt>
                      <c:pt idx="2963">
                        <c:v>544.000244140625</c:v>
                      </c:pt>
                      <c:pt idx="2964">
                        <c:v>543.69970703125</c:v>
                      </c:pt>
                      <c:pt idx="2965">
                        <c:v>543.499755859375</c:v>
                      </c:pt>
                      <c:pt idx="2966">
                        <c:v>543.19970703125</c:v>
                      </c:pt>
                      <c:pt idx="2967">
                        <c:v>542.89990234375</c:v>
                      </c:pt>
                      <c:pt idx="2968">
                        <c:v>542.599853515625</c:v>
                      </c:pt>
                      <c:pt idx="2969">
                        <c:v>542.2998046875</c:v>
                      </c:pt>
                      <c:pt idx="2970">
                        <c:v>541.999755859375</c:v>
                      </c:pt>
                      <c:pt idx="2971">
                        <c:v>541.699951171875</c:v>
                      </c:pt>
                      <c:pt idx="2972">
                        <c:v>541.39990234375</c:v>
                      </c:pt>
                      <c:pt idx="2973">
                        <c:v>541</c:v>
                      </c:pt>
                      <c:pt idx="2974">
                        <c:v>540.699951171875</c:v>
                      </c:pt>
                      <c:pt idx="2975">
                        <c:v>540.2998046875</c:v>
                      </c:pt>
                      <c:pt idx="2976">
                        <c:v>540</c:v>
                      </c:pt>
                      <c:pt idx="2977">
                        <c:v>539.699951171875</c:v>
                      </c:pt>
                      <c:pt idx="2978">
                        <c:v>539.39990234375</c:v>
                      </c:pt>
                      <c:pt idx="2979">
                        <c:v>539.300048828125</c:v>
                      </c:pt>
                      <c:pt idx="2980">
                        <c:v>539.199951171875</c:v>
                      </c:pt>
                      <c:pt idx="2981">
                        <c:v>538.89990234375</c:v>
                      </c:pt>
                      <c:pt idx="2982">
                        <c:v>538.5</c:v>
                      </c:pt>
                      <c:pt idx="2983">
                        <c:v>538.199951171875</c:v>
                      </c:pt>
                      <c:pt idx="2984">
                        <c:v>537.89990234375</c:v>
                      </c:pt>
                      <c:pt idx="2985">
                        <c:v>537.5</c:v>
                      </c:pt>
                      <c:pt idx="2986">
                        <c:v>537.10009765625</c:v>
                      </c:pt>
                      <c:pt idx="2987">
                        <c:v>536.800048828125</c:v>
                      </c:pt>
                      <c:pt idx="2988">
                        <c:v>536.400146484375</c:v>
                      </c:pt>
                      <c:pt idx="2989">
                        <c:v>536.10009765625</c:v>
                      </c:pt>
                      <c:pt idx="2990">
                        <c:v>535.800048828125</c:v>
                      </c:pt>
                      <c:pt idx="2991">
                        <c:v>535.5</c:v>
                      </c:pt>
                      <c:pt idx="2992">
                        <c:v>535.199951171875</c:v>
                      </c:pt>
                      <c:pt idx="2993">
                        <c:v>534.900146484375</c:v>
                      </c:pt>
                      <c:pt idx="2994">
                        <c:v>534.60009765625</c:v>
                      </c:pt>
                      <c:pt idx="2995">
                        <c:v>534.400146484375</c:v>
                      </c:pt>
                      <c:pt idx="2996">
                        <c:v>534.10009765625</c:v>
                      </c:pt>
                      <c:pt idx="2997">
                        <c:v>533.800048828125</c:v>
                      </c:pt>
                      <c:pt idx="2998">
                        <c:v>533.60009765625</c:v>
                      </c:pt>
                      <c:pt idx="2999">
                        <c:v>533.300048828125</c:v>
                      </c:pt>
                      <c:pt idx="3000">
                        <c:v>533.000244140625</c:v>
                      </c:pt>
                      <c:pt idx="3001">
                        <c:v>532.7001953125</c:v>
                      </c:pt>
                      <c:pt idx="3002">
                        <c:v>532.300048828125</c:v>
                      </c:pt>
                      <c:pt idx="3003">
                        <c:v>532.000244140625</c:v>
                      </c:pt>
                      <c:pt idx="3004">
                        <c:v>531.7001953125</c:v>
                      </c:pt>
                      <c:pt idx="3005">
                        <c:v>531.400146484375</c:v>
                      </c:pt>
                      <c:pt idx="3006">
                        <c:v>531.099853515625</c:v>
                      </c:pt>
                      <c:pt idx="3007">
                        <c:v>530.7998046875</c:v>
                      </c:pt>
                      <c:pt idx="3008">
                        <c:v>530.499755859375</c:v>
                      </c:pt>
                      <c:pt idx="3009">
                        <c:v>530.19970703125</c:v>
                      </c:pt>
                      <c:pt idx="3010">
                        <c:v>529.89990234375</c:v>
                      </c:pt>
                      <c:pt idx="3011">
                        <c:v>529.599853515625</c:v>
                      </c:pt>
                      <c:pt idx="3012">
                        <c:v>529.2998046875</c:v>
                      </c:pt>
                      <c:pt idx="3013">
                        <c:v>529.099853515625</c:v>
                      </c:pt>
                      <c:pt idx="3014">
                        <c:v>528.7998046875</c:v>
                      </c:pt>
                      <c:pt idx="3015">
                        <c:v>528.39990234375</c:v>
                      </c:pt>
                      <c:pt idx="3016">
                        <c:v>528.099853515625</c:v>
                      </c:pt>
                      <c:pt idx="3017">
                        <c:v>527.7998046875</c:v>
                      </c:pt>
                      <c:pt idx="3018">
                        <c:v>527.5</c:v>
                      </c:pt>
                      <c:pt idx="3019">
                        <c:v>527.099853515625</c:v>
                      </c:pt>
                      <c:pt idx="3020">
                        <c:v>526.800048828125</c:v>
                      </c:pt>
                      <c:pt idx="3021">
                        <c:v>526.5</c:v>
                      </c:pt>
                      <c:pt idx="3022">
                        <c:v>526.300048828125</c:v>
                      </c:pt>
                      <c:pt idx="3023">
                        <c:v>526</c:v>
                      </c:pt>
                      <c:pt idx="3024">
                        <c:v>525.699951171875</c:v>
                      </c:pt>
                      <c:pt idx="3025">
                        <c:v>525.39990234375</c:v>
                      </c:pt>
                      <c:pt idx="3026">
                        <c:v>525</c:v>
                      </c:pt>
                      <c:pt idx="3027">
                        <c:v>524.699951171875</c:v>
                      </c:pt>
                      <c:pt idx="3028">
                        <c:v>524.699951171875</c:v>
                      </c:pt>
                      <c:pt idx="3029">
                        <c:v>524.39990234375</c:v>
                      </c:pt>
                      <c:pt idx="3030">
                        <c:v>524</c:v>
                      </c:pt>
                      <c:pt idx="3031">
                        <c:v>523.699951171875</c:v>
                      </c:pt>
                      <c:pt idx="3032">
                        <c:v>523.400146484375</c:v>
                      </c:pt>
                      <c:pt idx="3033">
                        <c:v>523.10009765625</c:v>
                      </c:pt>
                      <c:pt idx="3034">
                        <c:v>522.60009765625</c:v>
                      </c:pt>
                      <c:pt idx="3035">
                        <c:v>522.300048828125</c:v>
                      </c:pt>
                      <c:pt idx="3036">
                        <c:v>522</c:v>
                      </c:pt>
                      <c:pt idx="3037">
                        <c:v>521.7001953125</c:v>
                      </c:pt>
                      <c:pt idx="3038">
                        <c:v>521.400146484375</c:v>
                      </c:pt>
                      <c:pt idx="3039">
                        <c:v>521.10009765625</c:v>
                      </c:pt>
                      <c:pt idx="3040">
                        <c:v>520.800048828125</c:v>
                      </c:pt>
                      <c:pt idx="3041">
                        <c:v>520.500244140625</c:v>
                      </c:pt>
                      <c:pt idx="3042">
                        <c:v>520.2001953125</c:v>
                      </c:pt>
                      <c:pt idx="3043">
                        <c:v>519.800048828125</c:v>
                      </c:pt>
                      <c:pt idx="3044">
                        <c:v>519.60009765625</c:v>
                      </c:pt>
                      <c:pt idx="3045">
                        <c:v>519.400146484375</c:v>
                      </c:pt>
                      <c:pt idx="3046">
                        <c:v>519.10009765625</c:v>
                      </c:pt>
                      <c:pt idx="3047">
                        <c:v>518.80029296875</c:v>
                      </c:pt>
                      <c:pt idx="3048">
                        <c:v>518.500244140625</c:v>
                      </c:pt>
                      <c:pt idx="3049">
                        <c:v>518.19970703125</c:v>
                      </c:pt>
                      <c:pt idx="3050">
                        <c:v>517.89990234375</c:v>
                      </c:pt>
                      <c:pt idx="3051">
                        <c:v>517.599853515625</c:v>
                      </c:pt>
                      <c:pt idx="3052">
                        <c:v>517.099853515625</c:v>
                      </c:pt>
                      <c:pt idx="3053">
                        <c:v>516.7998046875</c:v>
                      </c:pt>
                      <c:pt idx="3054">
                        <c:v>516.499755859375</c:v>
                      </c:pt>
                      <c:pt idx="3055">
                        <c:v>516.199951171875</c:v>
                      </c:pt>
                      <c:pt idx="3056">
                        <c:v>515.89990234375</c:v>
                      </c:pt>
                      <c:pt idx="3057">
                        <c:v>515.599853515625</c:v>
                      </c:pt>
                      <c:pt idx="3058">
                        <c:v>515.2998046875</c:v>
                      </c:pt>
                      <c:pt idx="3059">
                        <c:v>515</c:v>
                      </c:pt>
                      <c:pt idx="3060">
                        <c:v>514.699951171875</c:v>
                      </c:pt>
                      <c:pt idx="3061">
                        <c:v>514.5</c:v>
                      </c:pt>
                      <c:pt idx="3062">
                        <c:v>514.2998046875</c:v>
                      </c:pt>
                      <c:pt idx="3063">
                        <c:v>514</c:v>
                      </c:pt>
                      <c:pt idx="3064">
                        <c:v>513.699951171875</c:v>
                      </c:pt>
                      <c:pt idx="3065">
                        <c:v>513.300048828125</c:v>
                      </c:pt>
                      <c:pt idx="3066">
                        <c:v>513.099853515625</c:v>
                      </c:pt>
                      <c:pt idx="3067">
                        <c:v>512.699951171875</c:v>
                      </c:pt>
                      <c:pt idx="3068">
                        <c:v>512.39990234375</c:v>
                      </c:pt>
                      <c:pt idx="3069">
                        <c:v>512.10009765625</c:v>
                      </c:pt>
                      <c:pt idx="3070">
                        <c:v>511.800048828125</c:v>
                      </c:pt>
                      <c:pt idx="3071">
                        <c:v>511.60009765625</c:v>
                      </c:pt>
                      <c:pt idx="3072">
                        <c:v>511.199951171875</c:v>
                      </c:pt>
                      <c:pt idx="3073">
                        <c:v>510.900146484375</c:v>
                      </c:pt>
                      <c:pt idx="3074">
                        <c:v>510.60009765625</c:v>
                      </c:pt>
                      <c:pt idx="3075">
                        <c:v>510.300048828125</c:v>
                      </c:pt>
                      <c:pt idx="3076">
                        <c:v>510</c:v>
                      </c:pt>
                      <c:pt idx="3077">
                        <c:v>509.60009765625</c:v>
                      </c:pt>
                      <c:pt idx="3078">
                        <c:v>509.5</c:v>
                      </c:pt>
                      <c:pt idx="3079">
                        <c:v>509.2001953125</c:v>
                      </c:pt>
                      <c:pt idx="3080">
                        <c:v>508.900146484375</c:v>
                      </c:pt>
                      <c:pt idx="3081">
                        <c:v>508.5</c:v>
                      </c:pt>
                      <c:pt idx="3082">
                        <c:v>508.10009765625</c:v>
                      </c:pt>
                      <c:pt idx="3083">
                        <c:v>507.800048828125</c:v>
                      </c:pt>
                      <c:pt idx="3084">
                        <c:v>507.500244140625</c:v>
                      </c:pt>
                      <c:pt idx="3085">
                        <c:v>507.2001953125</c:v>
                      </c:pt>
                      <c:pt idx="3086">
                        <c:v>506.800048828125</c:v>
                      </c:pt>
                      <c:pt idx="3087">
                        <c:v>506.500244140625</c:v>
                      </c:pt>
                      <c:pt idx="3088">
                        <c:v>506.400146484375</c:v>
                      </c:pt>
                      <c:pt idx="3089">
                        <c:v>506.10009765625</c:v>
                      </c:pt>
                      <c:pt idx="3090">
                        <c:v>505.80029296875</c:v>
                      </c:pt>
                      <c:pt idx="3091">
                        <c:v>505.39990234375</c:v>
                      </c:pt>
                      <c:pt idx="3092">
                        <c:v>505.099853515625</c:v>
                      </c:pt>
                      <c:pt idx="3093">
                        <c:v>504.7998046875</c:v>
                      </c:pt>
                      <c:pt idx="3094">
                        <c:v>504.39990234375</c:v>
                      </c:pt>
                      <c:pt idx="3095">
                        <c:v>504.099853515625</c:v>
                      </c:pt>
                      <c:pt idx="3096">
                        <c:v>503.89990234375</c:v>
                      </c:pt>
                      <c:pt idx="3097">
                        <c:v>503.599853515625</c:v>
                      </c:pt>
                      <c:pt idx="3098">
                        <c:v>503.39990234375</c:v>
                      </c:pt>
                      <c:pt idx="3099">
                        <c:v>502.999755859375</c:v>
                      </c:pt>
                      <c:pt idx="3100">
                        <c:v>502.599853515625</c:v>
                      </c:pt>
                      <c:pt idx="3101">
                        <c:v>502.2998046875</c:v>
                      </c:pt>
                      <c:pt idx="3102">
                        <c:v>502</c:v>
                      </c:pt>
                      <c:pt idx="3103">
                        <c:v>501.699951171875</c:v>
                      </c:pt>
                      <c:pt idx="3104">
                        <c:v>501.39990234375</c:v>
                      </c:pt>
                      <c:pt idx="3105">
                        <c:v>501</c:v>
                      </c:pt>
                      <c:pt idx="3106">
                        <c:v>500.89990234375</c:v>
                      </c:pt>
                      <c:pt idx="3107">
                        <c:v>500.599853515625</c:v>
                      </c:pt>
                      <c:pt idx="3108">
                        <c:v>500.199951171875</c:v>
                      </c:pt>
                      <c:pt idx="3109">
                        <c:v>499.89990234375</c:v>
                      </c:pt>
                      <c:pt idx="3110">
                        <c:v>499.60009765625</c:v>
                      </c:pt>
                      <c:pt idx="3111">
                        <c:v>499</c:v>
                      </c:pt>
                      <c:pt idx="3112">
                        <c:v>498.800048828125</c:v>
                      </c:pt>
                      <c:pt idx="3113">
                        <c:v>498.60009765625</c:v>
                      </c:pt>
                      <c:pt idx="3114">
                        <c:v>498.300048828125</c:v>
                      </c:pt>
                      <c:pt idx="3115">
                        <c:v>498</c:v>
                      </c:pt>
                      <c:pt idx="3116">
                        <c:v>497.699951171875</c:v>
                      </c:pt>
                      <c:pt idx="3117">
                        <c:v>497.400146484375</c:v>
                      </c:pt>
                      <c:pt idx="3118">
                        <c:v>497.199951171875</c:v>
                      </c:pt>
                      <c:pt idx="3119">
                        <c:v>496.900146484375</c:v>
                      </c:pt>
                      <c:pt idx="3120">
                        <c:v>496.60009765625</c:v>
                      </c:pt>
                      <c:pt idx="3121">
                        <c:v>496.300048828125</c:v>
                      </c:pt>
                      <c:pt idx="3122">
                        <c:v>496</c:v>
                      </c:pt>
                      <c:pt idx="3123">
                        <c:v>495.60009765625</c:v>
                      </c:pt>
                      <c:pt idx="3124">
                        <c:v>495.300048828125</c:v>
                      </c:pt>
                      <c:pt idx="3125">
                        <c:v>495</c:v>
                      </c:pt>
                      <c:pt idx="3126">
                        <c:v>494.7001953125</c:v>
                      </c:pt>
                      <c:pt idx="3127">
                        <c:v>494.400146484375</c:v>
                      </c:pt>
                      <c:pt idx="3128">
                        <c:v>494.2001953125</c:v>
                      </c:pt>
                      <c:pt idx="3129">
                        <c:v>494.10009765625</c:v>
                      </c:pt>
                      <c:pt idx="3130">
                        <c:v>494.000244140625</c:v>
                      </c:pt>
                      <c:pt idx="3131">
                        <c:v>493.60009765625</c:v>
                      </c:pt>
                      <c:pt idx="3132">
                        <c:v>493.30029296875</c:v>
                      </c:pt>
                      <c:pt idx="3133">
                        <c:v>493.10009765625</c:v>
                      </c:pt>
                      <c:pt idx="3134">
                        <c:v>492.69970703125</c:v>
                      </c:pt>
                      <c:pt idx="3135">
                        <c:v>492.39990234375</c:v>
                      </c:pt>
                      <c:pt idx="3136">
                        <c:v>491.89990234375</c:v>
                      </c:pt>
                      <c:pt idx="3137">
                        <c:v>491.599853515625</c:v>
                      </c:pt>
                      <c:pt idx="3138">
                        <c:v>491.2998046875</c:v>
                      </c:pt>
                      <c:pt idx="3139">
                        <c:v>490.89990234375</c:v>
                      </c:pt>
                      <c:pt idx="3140">
                        <c:v>490.699951171875</c:v>
                      </c:pt>
                      <c:pt idx="3141">
                        <c:v>490.39990234375</c:v>
                      </c:pt>
                      <c:pt idx="3142">
                        <c:v>490.099853515625</c:v>
                      </c:pt>
                      <c:pt idx="3143">
                        <c:v>489.7998046875</c:v>
                      </c:pt>
                      <c:pt idx="3144">
                        <c:v>489.5</c:v>
                      </c:pt>
                      <c:pt idx="3145">
                        <c:v>489.099853515625</c:v>
                      </c:pt>
                      <c:pt idx="3146">
                        <c:v>488.89990234375</c:v>
                      </c:pt>
                      <c:pt idx="3147">
                        <c:v>488.5</c:v>
                      </c:pt>
                      <c:pt idx="3148">
                        <c:v>488.300048828125</c:v>
                      </c:pt>
                      <c:pt idx="3149">
                        <c:v>488</c:v>
                      </c:pt>
                      <c:pt idx="3150">
                        <c:v>487.800048828125</c:v>
                      </c:pt>
                      <c:pt idx="3151">
                        <c:v>487.5</c:v>
                      </c:pt>
                      <c:pt idx="3152">
                        <c:v>487.199951171875</c:v>
                      </c:pt>
                      <c:pt idx="3153">
                        <c:v>486.89990234375</c:v>
                      </c:pt>
                      <c:pt idx="3154">
                        <c:v>486.60009765625</c:v>
                      </c:pt>
                      <c:pt idx="3155">
                        <c:v>486.199951171875</c:v>
                      </c:pt>
                      <c:pt idx="3156">
                        <c:v>485.89990234375</c:v>
                      </c:pt>
                      <c:pt idx="3157">
                        <c:v>485.60009765625</c:v>
                      </c:pt>
                      <c:pt idx="3158">
                        <c:v>485.300048828125</c:v>
                      </c:pt>
                      <c:pt idx="3159">
                        <c:v>485</c:v>
                      </c:pt>
                      <c:pt idx="3160">
                        <c:v>484.699951171875</c:v>
                      </c:pt>
                      <c:pt idx="3161">
                        <c:v>484.300048828125</c:v>
                      </c:pt>
                      <c:pt idx="3162">
                        <c:v>484</c:v>
                      </c:pt>
                      <c:pt idx="3163">
                        <c:v>483.900146484375</c:v>
                      </c:pt>
                      <c:pt idx="3164">
                        <c:v>483.60009765625</c:v>
                      </c:pt>
                      <c:pt idx="3165">
                        <c:v>483.300048828125</c:v>
                      </c:pt>
                      <c:pt idx="3166">
                        <c:v>482.900146484375</c:v>
                      </c:pt>
                      <c:pt idx="3167">
                        <c:v>482.60009765625</c:v>
                      </c:pt>
                      <c:pt idx="3168">
                        <c:v>482.300048828125</c:v>
                      </c:pt>
                      <c:pt idx="3169">
                        <c:v>482.000244140625</c:v>
                      </c:pt>
                      <c:pt idx="3170">
                        <c:v>481.7001953125</c:v>
                      </c:pt>
                      <c:pt idx="3171">
                        <c:v>481.500244140625</c:v>
                      </c:pt>
                      <c:pt idx="3172">
                        <c:v>481.2001953125</c:v>
                      </c:pt>
                      <c:pt idx="3173">
                        <c:v>480.900146484375</c:v>
                      </c:pt>
                      <c:pt idx="3174">
                        <c:v>480.60009765625</c:v>
                      </c:pt>
                      <c:pt idx="3175">
                        <c:v>480.30029296875</c:v>
                      </c:pt>
                      <c:pt idx="3176">
                        <c:v>480.000244140625</c:v>
                      </c:pt>
                      <c:pt idx="3177">
                        <c:v>479.69970703125</c:v>
                      </c:pt>
                      <c:pt idx="3178">
                        <c:v>479.599853515625</c:v>
                      </c:pt>
                      <c:pt idx="3179">
                        <c:v>479.2998046875</c:v>
                      </c:pt>
                      <c:pt idx="3180">
                        <c:v>478.999755859375</c:v>
                      </c:pt>
                      <c:pt idx="3181">
                        <c:v>478.699951171875</c:v>
                      </c:pt>
                      <c:pt idx="3182">
                        <c:v>478.2998046875</c:v>
                      </c:pt>
                      <c:pt idx="3183">
                        <c:v>478.099853515625</c:v>
                      </c:pt>
                      <c:pt idx="3184">
                        <c:v>477.699951171875</c:v>
                      </c:pt>
                      <c:pt idx="3185">
                        <c:v>477.2998046875</c:v>
                      </c:pt>
                      <c:pt idx="3186">
                        <c:v>477.099853515625</c:v>
                      </c:pt>
                      <c:pt idx="3187">
                        <c:v>476.699951171875</c:v>
                      </c:pt>
                      <c:pt idx="3188">
                        <c:v>476.39990234375</c:v>
                      </c:pt>
                      <c:pt idx="3189">
                        <c:v>476.099853515625</c:v>
                      </c:pt>
                      <c:pt idx="3190">
                        <c:v>476</c:v>
                      </c:pt>
                      <c:pt idx="3191">
                        <c:v>475.7998046875</c:v>
                      </c:pt>
                      <c:pt idx="3192">
                        <c:v>475.5</c:v>
                      </c:pt>
                      <c:pt idx="3193">
                        <c:v>475.099853515625</c:v>
                      </c:pt>
                      <c:pt idx="3194">
                        <c:v>474.89990234375</c:v>
                      </c:pt>
                      <c:pt idx="3195">
                        <c:v>474.5</c:v>
                      </c:pt>
                      <c:pt idx="3196">
                        <c:v>474.300048828125</c:v>
                      </c:pt>
                      <c:pt idx="3197">
                        <c:v>473.89990234375</c:v>
                      </c:pt>
                      <c:pt idx="3198">
                        <c:v>473.60009765625</c:v>
                      </c:pt>
                      <c:pt idx="3199">
                        <c:v>473.300048828125</c:v>
                      </c:pt>
                      <c:pt idx="3200">
                        <c:v>473</c:v>
                      </c:pt>
                      <c:pt idx="3201">
                        <c:v>472.699951171875</c:v>
                      </c:pt>
                      <c:pt idx="3202">
                        <c:v>472.400146484375</c:v>
                      </c:pt>
                      <c:pt idx="3203">
                        <c:v>472.10009765625</c:v>
                      </c:pt>
                      <c:pt idx="3204">
                        <c:v>471.800048828125</c:v>
                      </c:pt>
                      <c:pt idx="3205">
                        <c:v>471.5</c:v>
                      </c:pt>
                      <c:pt idx="3206">
                        <c:v>471.400146484375</c:v>
                      </c:pt>
                      <c:pt idx="3207">
                        <c:v>471.10009765625</c:v>
                      </c:pt>
                      <c:pt idx="3208">
                        <c:v>470.7001953125</c:v>
                      </c:pt>
                      <c:pt idx="3209">
                        <c:v>470.5</c:v>
                      </c:pt>
                      <c:pt idx="3210">
                        <c:v>470.2001953125</c:v>
                      </c:pt>
                      <c:pt idx="3211">
                        <c:v>469.900146484375</c:v>
                      </c:pt>
                      <c:pt idx="3212">
                        <c:v>469.60009765625</c:v>
                      </c:pt>
                      <c:pt idx="3213">
                        <c:v>469.300048828125</c:v>
                      </c:pt>
                      <c:pt idx="3214">
                        <c:v>468.900146484375</c:v>
                      </c:pt>
                      <c:pt idx="3215">
                        <c:v>468.7001953125</c:v>
                      </c:pt>
                      <c:pt idx="3216">
                        <c:v>468.400146484375</c:v>
                      </c:pt>
                      <c:pt idx="3217">
                        <c:v>468.000244140625</c:v>
                      </c:pt>
                      <c:pt idx="3218">
                        <c:v>467.7001953125</c:v>
                      </c:pt>
                      <c:pt idx="3219">
                        <c:v>467.500244140625</c:v>
                      </c:pt>
                      <c:pt idx="3220">
                        <c:v>467.2001953125</c:v>
                      </c:pt>
                      <c:pt idx="3221">
                        <c:v>466.7998046875</c:v>
                      </c:pt>
                      <c:pt idx="3222">
                        <c:v>466.69970703125</c:v>
                      </c:pt>
                      <c:pt idx="3223">
                        <c:v>466.39990234375</c:v>
                      </c:pt>
                      <c:pt idx="3224">
                        <c:v>466.099853515625</c:v>
                      </c:pt>
                      <c:pt idx="3225">
                        <c:v>465.7998046875</c:v>
                      </c:pt>
                      <c:pt idx="3226">
                        <c:v>465.499755859375</c:v>
                      </c:pt>
                      <c:pt idx="3227">
                        <c:v>465.199951171875</c:v>
                      </c:pt>
                      <c:pt idx="3228">
                        <c:v>464.89990234375</c:v>
                      </c:pt>
                      <c:pt idx="3229">
                        <c:v>464.599853515625</c:v>
                      </c:pt>
                      <c:pt idx="3230">
                        <c:v>464.39990234375</c:v>
                      </c:pt>
                      <c:pt idx="3231">
                        <c:v>464.099853515625</c:v>
                      </c:pt>
                      <c:pt idx="3232">
                        <c:v>463.699951171875</c:v>
                      </c:pt>
                      <c:pt idx="3233">
                        <c:v>463.39990234375</c:v>
                      </c:pt>
                      <c:pt idx="3234">
                        <c:v>463.099853515625</c:v>
                      </c:pt>
                      <c:pt idx="3235">
                        <c:v>463</c:v>
                      </c:pt>
                      <c:pt idx="3236">
                        <c:v>462.599853515625</c:v>
                      </c:pt>
                      <c:pt idx="3237">
                        <c:v>462.39990234375</c:v>
                      </c:pt>
                      <c:pt idx="3238">
                        <c:v>462.099853515625</c:v>
                      </c:pt>
                      <c:pt idx="3239">
                        <c:v>461.800048828125</c:v>
                      </c:pt>
                      <c:pt idx="3240">
                        <c:v>461.599853515625</c:v>
                      </c:pt>
                      <c:pt idx="3241">
                        <c:v>461.199951171875</c:v>
                      </c:pt>
                      <c:pt idx="3242">
                        <c:v>460.89990234375</c:v>
                      </c:pt>
                      <c:pt idx="3243">
                        <c:v>460.60009765625</c:v>
                      </c:pt>
                      <c:pt idx="3244">
                        <c:v>460.39990234375</c:v>
                      </c:pt>
                      <c:pt idx="3245">
                        <c:v>460.199951171875</c:v>
                      </c:pt>
                      <c:pt idx="3246">
                        <c:v>459.89990234375</c:v>
                      </c:pt>
                      <c:pt idx="3247">
                        <c:v>459.60009765625</c:v>
                      </c:pt>
                      <c:pt idx="3248">
                        <c:v>459.300048828125</c:v>
                      </c:pt>
                      <c:pt idx="3249">
                        <c:v>458.900146484375</c:v>
                      </c:pt>
                      <c:pt idx="3250">
                        <c:v>458.60009765625</c:v>
                      </c:pt>
                      <c:pt idx="3251">
                        <c:v>458.300048828125</c:v>
                      </c:pt>
                      <c:pt idx="3252">
                        <c:v>458.199951171875</c:v>
                      </c:pt>
                      <c:pt idx="3253">
                        <c:v>457.900146484375</c:v>
                      </c:pt>
                      <c:pt idx="3254">
                        <c:v>457.60009765625</c:v>
                      </c:pt>
                      <c:pt idx="3255">
                        <c:v>457.300048828125</c:v>
                      </c:pt>
                      <c:pt idx="3256">
                        <c:v>456.900146484375</c:v>
                      </c:pt>
                      <c:pt idx="3257">
                        <c:v>456.7001953125</c:v>
                      </c:pt>
                      <c:pt idx="3258">
                        <c:v>456.400146484375</c:v>
                      </c:pt>
                      <c:pt idx="3259">
                        <c:v>456.10009765625</c:v>
                      </c:pt>
                      <c:pt idx="3260">
                        <c:v>455.800048828125</c:v>
                      </c:pt>
                      <c:pt idx="3261">
                        <c:v>455.500244140625</c:v>
                      </c:pt>
                      <c:pt idx="3262">
                        <c:v>455.2001953125</c:v>
                      </c:pt>
                      <c:pt idx="3263">
                        <c:v>454.900146484375</c:v>
                      </c:pt>
                      <c:pt idx="3264">
                        <c:v>454.60009765625</c:v>
                      </c:pt>
                      <c:pt idx="3265">
                        <c:v>454.2998046875</c:v>
                      </c:pt>
                      <c:pt idx="3266">
                        <c:v>453.999755859375</c:v>
                      </c:pt>
                      <c:pt idx="3267">
                        <c:v>453.7998046875</c:v>
                      </c:pt>
                      <c:pt idx="3268">
                        <c:v>453.499755859375</c:v>
                      </c:pt>
                      <c:pt idx="3269">
                        <c:v>453.199951171875</c:v>
                      </c:pt>
                      <c:pt idx="3270">
                        <c:v>452.89990234375</c:v>
                      </c:pt>
                      <c:pt idx="3271">
                        <c:v>452.7998046875</c:v>
                      </c:pt>
                      <c:pt idx="3272">
                        <c:v>452.499755859375</c:v>
                      </c:pt>
                      <c:pt idx="3273">
                        <c:v>452.199951171875</c:v>
                      </c:pt>
                      <c:pt idx="3274">
                        <c:v>451.999755859375</c:v>
                      </c:pt>
                      <c:pt idx="3275">
                        <c:v>451.89990234375</c:v>
                      </c:pt>
                      <c:pt idx="3276">
                        <c:v>451.599853515625</c:v>
                      </c:pt>
                      <c:pt idx="3277">
                        <c:v>451.2998046875</c:v>
                      </c:pt>
                      <c:pt idx="3278">
                        <c:v>451</c:v>
                      </c:pt>
                      <c:pt idx="3279">
                        <c:v>450.7998046875</c:v>
                      </c:pt>
                      <c:pt idx="3280">
                        <c:v>450.39990234375</c:v>
                      </c:pt>
                      <c:pt idx="3281">
                        <c:v>450.099853515625</c:v>
                      </c:pt>
                      <c:pt idx="3282">
                        <c:v>449.800048828125</c:v>
                      </c:pt>
                      <c:pt idx="3283">
                        <c:v>449.5</c:v>
                      </c:pt>
                      <c:pt idx="3284">
                        <c:v>449.199951171875</c:v>
                      </c:pt>
                      <c:pt idx="3285">
                        <c:v>448.89990234375</c:v>
                      </c:pt>
                      <c:pt idx="3286">
                        <c:v>448.599853515625</c:v>
                      </c:pt>
                      <c:pt idx="3287">
                        <c:v>448.300048828125</c:v>
                      </c:pt>
                      <c:pt idx="3288">
                        <c:v>448.10009765625</c:v>
                      </c:pt>
                      <c:pt idx="3289">
                        <c:v>447.89990234375</c:v>
                      </c:pt>
                      <c:pt idx="3290">
                        <c:v>447.60009765625</c:v>
                      </c:pt>
                      <c:pt idx="3291">
                        <c:v>447.199951171875</c:v>
                      </c:pt>
                      <c:pt idx="3292">
                        <c:v>447</c:v>
                      </c:pt>
                      <c:pt idx="3293">
                        <c:v>446.800048828125</c:v>
                      </c:pt>
                      <c:pt idx="3294">
                        <c:v>446.5</c:v>
                      </c:pt>
                      <c:pt idx="3295">
                        <c:v>446.199951171875</c:v>
                      </c:pt>
                      <c:pt idx="3296">
                        <c:v>445.900146484375</c:v>
                      </c:pt>
                      <c:pt idx="3297">
                        <c:v>445.60009765625</c:v>
                      </c:pt>
                      <c:pt idx="3298">
                        <c:v>445.300048828125</c:v>
                      </c:pt>
                      <c:pt idx="3299">
                        <c:v>445</c:v>
                      </c:pt>
                      <c:pt idx="3300">
                        <c:v>444.7001953125</c:v>
                      </c:pt>
                      <c:pt idx="3301">
                        <c:v>444.5</c:v>
                      </c:pt>
                      <c:pt idx="3302">
                        <c:v>444.300048828125</c:v>
                      </c:pt>
                      <c:pt idx="3303">
                        <c:v>444</c:v>
                      </c:pt>
                      <c:pt idx="3304">
                        <c:v>443.800048828125</c:v>
                      </c:pt>
                      <c:pt idx="3305">
                        <c:v>443.300048828125</c:v>
                      </c:pt>
                      <c:pt idx="3306">
                        <c:v>443.10009765625</c:v>
                      </c:pt>
                      <c:pt idx="3307">
                        <c:v>442.800048828125</c:v>
                      </c:pt>
                      <c:pt idx="3308">
                        <c:v>442.500244140625</c:v>
                      </c:pt>
                      <c:pt idx="3309">
                        <c:v>442.2001953125</c:v>
                      </c:pt>
                      <c:pt idx="3310">
                        <c:v>441.900146484375</c:v>
                      </c:pt>
                      <c:pt idx="3311">
                        <c:v>441.80029296875</c:v>
                      </c:pt>
                      <c:pt idx="3312">
                        <c:v>441.499755859375</c:v>
                      </c:pt>
                      <c:pt idx="3313">
                        <c:v>441.19970703125</c:v>
                      </c:pt>
                      <c:pt idx="3314">
                        <c:v>440.89990234375</c:v>
                      </c:pt>
                      <c:pt idx="3315">
                        <c:v>440.599853515625</c:v>
                      </c:pt>
                      <c:pt idx="3316">
                        <c:v>440.2998046875</c:v>
                      </c:pt>
                      <c:pt idx="3317">
                        <c:v>440.099853515625</c:v>
                      </c:pt>
                      <c:pt idx="3318">
                        <c:v>439.7998046875</c:v>
                      </c:pt>
                      <c:pt idx="3319">
                        <c:v>439.499755859375</c:v>
                      </c:pt>
                      <c:pt idx="3320">
                        <c:v>439.199951171875</c:v>
                      </c:pt>
                      <c:pt idx="3321">
                        <c:v>438.89990234375</c:v>
                      </c:pt>
                      <c:pt idx="3322">
                        <c:v>438.7998046875</c:v>
                      </c:pt>
                      <c:pt idx="3323">
                        <c:v>438.5</c:v>
                      </c:pt>
                      <c:pt idx="3324">
                        <c:v>438.2998046875</c:v>
                      </c:pt>
                      <c:pt idx="3325">
                        <c:v>437.89990234375</c:v>
                      </c:pt>
                      <c:pt idx="3326">
                        <c:v>437.699951171875</c:v>
                      </c:pt>
                      <c:pt idx="3327">
                        <c:v>437.39990234375</c:v>
                      </c:pt>
                      <c:pt idx="3328">
                        <c:v>437.099853515625</c:v>
                      </c:pt>
                      <c:pt idx="3329">
                        <c:v>436.800048828125</c:v>
                      </c:pt>
                      <c:pt idx="3330">
                        <c:v>436.5</c:v>
                      </c:pt>
                      <c:pt idx="3331">
                        <c:v>436.199951171875</c:v>
                      </c:pt>
                      <c:pt idx="3332">
                        <c:v>435.89990234375</c:v>
                      </c:pt>
                      <c:pt idx="3333">
                        <c:v>435.60009765625</c:v>
                      </c:pt>
                      <c:pt idx="3334">
                        <c:v>435.300048828125</c:v>
                      </c:pt>
                      <c:pt idx="3335">
                        <c:v>435.10009765625</c:v>
                      </c:pt>
                      <c:pt idx="3336">
                        <c:v>434.89990234375</c:v>
                      </c:pt>
                      <c:pt idx="3337">
                        <c:v>434.60009765625</c:v>
                      </c:pt>
                      <c:pt idx="3338">
                        <c:v>434.300048828125</c:v>
                      </c:pt>
                      <c:pt idx="3339">
                        <c:v>434</c:v>
                      </c:pt>
                      <c:pt idx="3340">
                        <c:v>433.900146484375</c:v>
                      </c:pt>
                      <c:pt idx="3341">
                        <c:v>433.699951171875</c:v>
                      </c:pt>
                      <c:pt idx="3342">
                        <c:v>433.300048828125</c:v>
                      </c:pt>
                      <c:pt idx="3343">
                        <c:v>433.10009765625</c:v>
                      </c:pt>
                      <c:pt idx="3344">
                        <c:v>432.800048828125</c:v>
                      </c:pt>
                      <c:pt idx="3345">
                        <c:v>432.5</c:v>
                      </c:pt>
                      <c:pt idx="3346">
                        <c:v>432.2001953125</c:v>
                      </c:pt>
                      <c:pt idx="3347">
                        <c:v>431.900146484375</c:v>
                      </c:pt>
                      <c:pt idx="3348">
                        <c:v>431.60009765625</c:v>
                      </c:pt>
                      <c:pt idx="3349">
                        <c:v>431.300048828125</c:v>
                      </c:pt>
                      <c:pt idx="3350">
                        <c:v>431</c:v>
                      </c:pt>
                      <c:pt idx="3351">
                        <c:v>430.7001953125</c:v>
                      </c:pt>
                      <c:pt idx="3352">
                        <c:v>430.400146484375</c:v>
                      </c:pt>
                      <c:pt idx="3353">
                        <c:v>430.2001953125</c:v>
                      </c:pt>
                      <c:pt idx="3354">
                        <c:v>429.900146484375</c:v>
                      </c:pt>
                      <c:pt idx="3355">
                        <c:v>429.500244140625</c:v>
                      </c:pt>
                      <c:pt idx="3356">
                        <c:v>429.30029296875</c:v>
                      </c:pt>
                      <c:pt idx="3357">
                        <c:v>429.000244140625</c:v>
                      </c:pt>
                      <c:pt idx="3358">
                        <c:v>428.69970703125</c:v>
                      </c:pt>
                      <c:pt idx="3359">
                        <c:v>428.599853515625</c:v>
                      </c:pt>
                      <c:pt idx="3360">
                        <c:v>428.2998046875</c:v>
                      </c:pt>
                      <c:pt idx="3361">
                        <c:v>427.999755859375</c:v>
                      </c:pt>
                      <c:pt idx="3362">
                        <c:v>427.89990234375</c:v>
                      </c:pt>
                      <c:pt idx="3363">
                        <c:v>427.599853515625</c:v>
                      </c:pt>
                      <c:pt idx="3364">
                        <c:v>427.39990234375</c:v>
                      </c:pt>
                      <c:pt idx="3365">
                        <c:v>427.099853515625</c:v>
                      </c:pt>
                      <c:pt idx="3366">
                        <c:v>426.7998046875</c:v>
                      </c:pt>
                      <c:pt idx="3367">
                        <c:v>426.599853515625</c:v>
                      </c:pt>
                      <c:pt idx="3368">
                        <c:v>426.2998046875</c:v>
                      </c:pt>
                      <c:pt idx="3369">
                        <c:v>426</c:v>
                      </c:pt>
                      <c:pt idx="3370">
                        <c:v>425.699951171875</c:v>
                      </c:pt>
                      <c:pt idx="3371">
                        <c:v>425.5</c:v>
                      </c:pt>
                      <c:pt idx="3372">
                        <c:v>425.099853515625</c:v>
                      </c:pt>
                      <c:pt idx="3373">
                        <c:v>424.89990234375</c:v>
                      </c:pt>
                      <c:pt idx="3374">
                        <c:v>424.599853515625</c:v>
                      </c:pt>
                      <c:pt idx="3375">
                        <c:v>424.5</c:v>
                      </c:pt>
                      <c:pt idx="3376">
                        <c:v>424.300048828125</c:v>
                      </c:pt>
                      <c:pt idx="3377">
                        <c:v>424</c:v>
                      </c:pt>
                      <c:pt idx="3378">
                        <c:v>423.699951171875</c:v>
                      </c:pt>
                      <c:pt idx="3379">
                        <c:v>423.39990234375</c:v>
                      </c:pt>
                      <c:pt idx="3380">
                        <c:v>423.199951171875</c:v>
                      </c:pt>
                      <c:pt idx="3381">
                        <c:v>422.89990234375</c:v>
                      </c:pt>
                      <c:pt idx="3382">
                        <c:v>422.60009765625</c:v>
                      </c:pt>
                      <c:pt idx="3383">
                        <c:v>422.39990234375</c:v>
                      </c:pt>
                      <c:pt idx="3384">
                        <c:v>422.10009765625</c:v>
                      </c:pt>
                      <c:pt idx="3385">
                        <c:v>421.800048828125</c:v>
                      </c:pt>
                      <c:pt idx="3386">
                        <c:v>421.60009765625</c:v>
                      </c:pt>
                      <c:pt idx="3387">
                        <c:v>421.300048828125</c:v>
                      </c:pt>
                      <c:pt idx="3388">
                        <c:v>421</c:v>
                      </c:pt>
                      <c:pt idx="3389">
                        <c:v>420.800048828125</c:v>
                      </c:pt>
                      <c:pt idx="3390">
                        <c:v>420.5</c:v>
                      </c:pt>
                      <c:pt idx="3391">
                        <c:v>420.300048828125</c:v>
                      </c:pt>
                      <c:pt idx="3392">
                        <c:v>420.10009765625</c:v>
                      </c:pt>
                      <c:pt idx="3393">
                        <c:v>419.800048828125</c:v>
                      </c:pt>
                      <c:pt idx="3394">
                        <c:v>419.5</c:v>
                      </c:pt>
                      <c:pt idx="3395">
                        <c:v>419.2001953125</c:v>
                      </c:pt>
                      <c:pt idx="3396">
                        <c:v>418.900146484375</c:v>
                      </c:pt>
                      <c:pt idx="3397">
                        <c:v>418.60009765625</c:v>
                      </c:pt>
                      <c:pt idx="3398">
                        <c:v>418.400146484375</c:v>
                      </c:pt>
                      <c:pt idx="3399">
                        <c:v>418.10009765625</c:v>
                      </c:pt>
                      <c:pt idx="3400">
                        <c:v>417.900146484375</c:v>
                      </c:pt>
                      <c:pt idx="3401">
                        <c:v>417.7001953125</c:v>
                      </c:pt>
                      <c:pt idx="3402">
                        <c:v>417.400146484375</c:v>
                      </c:pt>
                      <c:pt idx="3403">
                        <c:v>417.10009765625</c:v>
                      </c:pt>
                      <c:pt idx="3404">
                        <c:v>416.800048828125</c:v>
                      </c:pt>
                      <c:pt idx="3405">
                        <c:v>416.60009765625</c:v>
                      </c:pt>
                      <c:pt idx="3406">
                        <c:v>416.30029296875</c:v>
                      </c:pt>
                      <c:pt idx="3407">
                        <c:v>416.000244140625</c:v>
                      </c:pt>
                      <c:pt idx="3408">
                        <c:v>415.7998046875</c:v>
                      </c:pt>
                      <c:pt idx="3409">
                        <c:v>415.599853515625</c:v>
                      </c:pt>
                      <c:pt idx="3410">
                        <c:v>415.2998046875</c:v>
                      </c:pt>
                      <c:pt idx="3411">
                        <c:v>415.099853515625</c:v>
                      </c:pt>
                      <c:pt idx="3412">
                        <c:v>414.7998046875</c:v>
                      </c:pt>
                      <c:pt idx="3413">
                        <c:v>414.599853515625</c:v>
                      </c:pt>
                      <c:pt idx="3414">
                        <c:v>414.2998046875</c:v>
                      </c:pt>
                      <c:pt idx="3415">
                        <c:v>413.999755859375</c:v>
                      </c:pt>
                      <c:pt idx="3416">
                        <c:v>413.7998046875</c:v>
                      </c:pt>
                      <c:pt idx="3417">
                        <c:v>413.499755859375</c:v>
                      </c:pt>
                      <c:pt idx="3418">
                        <c:v>413.199951171875</c:v>
                      </c:pt>
                      <c:pt idx="3419">
                        <c:v>413</c:v>
                      </c:pt>
                      <c:pt idx="3420">
                        <c:v>412.699951171875</c:v>
                      </c:pt>
                      <c:pt idx="3421">
                        <c:v>412.39990234375</c:v>
                      </c:pt>
                      <c:pt idx="3422">
                        <c:v>412.199951171875</c:v>
                      </c:pt>
                      <c:pt idx="3423">
                        <c:v>411.89990234375</c:v>
                      </c:pt>
                      <c:pt idx="3424">
                        <c:v>411.599853515625</c:v>
                      </c:pt>
                      <c:pt idx="3425">
                        <c:v>411.39990234375</c:v>
                      </c:pt>
                      <c:pt idx="3426">
                        <c:v>411.199951171875</c:v>
                      </c:pt>
                      <c:pt idx="3427">
                        <c:v>410.89990234375</c:v>
                      </c:pt>
                      <c:pt idx="3428">
                        <c:v>410.599853515625</c:v>
                      </c:pt>
                      <c:pt idx="3429">
                        <c:v>410.39990234375</c:v>
                      </c:pt>
                      <c:pt idx="3430">
                        <c:v>410.10009765625</c:v>
                      </c:pt>
                      <c:pt idx="3431">
                        <c:v>409.699951171875</c:v>
                      </c:pt>
                      <c:pt idx="3432">
                        <c:v>409.5</c:v>
                      </c:pt>
                      <c:pt idx="3433">
                        <c:v>409.199951171875</c:v>
                      </c:pt>
                      <c:pt idx="3434">
                        <c:v>409</c:v>
                      </c:pt>
                      <c:pt idx="3435">
                        <c:v>408.60009765625</c:v>
                      </c:pt>
                      <c:pt idx="3436">
                        <c:v>408.400146484375</c:v>
                      </c:pt>
                      <c:pt idx="3437">
                        <c:v>408.10009765625</c:v>
                      </c:pt>
                      <c:pt idx="3438">
                        <c:v>407.900146484375</c:v>
                      </c:pt>
                      <c:pt idx="3439">
                        <c:v>407.60009765625</c:v>
                      </c:pt>
                      <c:pt idx="3440">
                        <c:v>407.300048828125</c:v>
                      </c:pt>
                      <c:pt idx="3441">
                        <c:v>407</c:v>
                      </c:pt>
                      <c:pt idx="3442">
                        <c:v>406.900146484375</c:v>
                      </c:pt>
                      <c:pt idx="3443">
                        <c:v>406.7001953125</c:v>
                      </c:pt>
                      <c:pt idx="3444">
                        <c:v>406.400146484375</c:v>
                      </c:pt>
                      <c:pt idx="3445">
                        <c:v>406.10009765625</c:v>
                      </c:pt>
                      <c:pt idx="3446">
                        <c:v>405.900146484375</c:v>
                      </c:pt>
                      <c:pt idx="3447">
                        <c:v>405.60009765625</c:v>
                      </c:pt>
                      <c:pt idx="3448">
                        <c:v>405.300048828125</c:v>
                      </c:pt>
                      <c:pt idx="3449">
                        <c:v>405.10009765625</c:v>
                      </c:pt>
                      <c:pt idx="3450">
                        <c:v>404.900146484375</c:v>
                      </c:pt>
                      <c:pt idx="3451">
                        <c:v>404.500244140625</c:v>
                      </c:pt>
                      <c:pt idx="3452">
                        <c:v>404.300048828125</c:v>
                      </c:pt>
                      <c:pt idx="3453">
                        <c:v>404.000244140625</c:v>
                      </c:pt>
                      <c:pt idx="3454">
                        <c:v>403.7001953125</c:v>
                      </c:pt>
                      <c:pt idx="3455">
                        <c:v>403.400146484375</c:v>
                      </c:pt>
                      <c:pt idx="3456">
                        <c:v>403.099853515625</c:v>
                      </c:pt>
                      <c:pt idx="3457">
                        <c:v>402.999755859375</c:v>
                      </c:pt>
                      <c:pt idx="3458">
                        <c:v>402.69970703125</c:v>
                      </c:pt>
                      <c:pt idx="3459">
                        <c:v>402.39990234375</c:v>
                      </c:pt>
                      <c:pt idx="3460">
                        <c:v>402.099853515625</c:v>
                      </c:pt>
                      <c:pt idx="3461">
                        <c:v>401.89990234375</c:v>
                      </c:pt>
                      <c:pt idx="3462">
                        <c:v>401.699951171875</c:v>
                      </c:pt>
                      <c:pt idx="3463">
                        <c:v>401.39990234375</c:v>
                      </c:pt>
                      <c:pt idx="3464">
                        <c:v>401.099853515625</c:v>
                      </c:pt>
                      <c:pt idx="3465">
                        <c:v>400.89990234375</c:v>
                      </c:pt>
                      <c:pt idx="3466">
                        <c:v>400.599853515625</c:v>
                      </c:pt>
                      <c:pt idx="3467">
                        <c:v>400.199951171875</c:v>
                      </c:pt>
                      <c:pt idx="3468">
                        <c:v>400</c:v>
                      </c:pt>
                      <c:pt idx="3469">
                        <c:v>399.699951171875</c:v>
                      </c:pt>
                      <c:pt idx="3470">
                        <c:v>399.39990234375</c:v>
                      </c:pt>
                      <c:pt idx="3471">
                        <c:v>399.099853515625</c:v>
                      </c:pt>
                      <c:pt idx="3472">
                        <c:v>398.89990234375</c:v>
                      </c:pt>
                      <c:pt idx="3473">
                        <c:v>398.5</c:v>
                      </c:pt>
                      <c:pt idx="3474">
                        <c:v>398.300048828125</c:v>
                      </c:pt>
                      <c:pt idx="3475">
                        <c:v>398</c:v>
                      </c:pt>
                      <c:pt idx="3476">
                        <c:v>397.89990234375</c:v>
                      </c:pt>
                      <c:pt idx="3477">
                        <c:v>397.699951171875</c:v>
                      </c:pt>
                      <c:pt idx="3478">
                        <c:v>397.39990234375</c:v>
                      </c:pt>
                      <c:pt idx="3479">
                        <c:v>397.199951171875</c:v>
                      </c:pt>
                      <c:pt idx="3480">
                        <c:v>397</c:v>
                      </c:pt>
                      <c:pt idx="3481">
                        <c:v>396.699951171875</c:v>
                      </c:pt>
                      <c:pt idx="3482">
                        <c:v>396.5</c:v>
                      </c:pt>
                      <c:pt idx="3483">
                        <c:v>396.199951171875</c:v>
                      </c:pt>
                      <c:pt idx="3484">
                        <c:v>395.89990234375</c:v>
                      </c:pt>
                      <c:pt idx="3485">
                        <c:v>395.60009765625</c:v>
                      </c:pt>
                      <c:pt idx="3486">
                        <c:v>395.300048828125</c:v>
                      </c:pt>
                      <c:pt idx="3487">
                        <c:v>395</c:v>
                      </c:pt>
                      <c:pt idx="3488">
                        <c:v>394.699951171875</c:v>
                      </c:pt>
                      <c:pt idx="3489">
                        <c:v>394.400146484375</c:v>
                      </c:pt>
                      <c:pt idx="3490">
                        <c:v>394.199951171875</c:v>
                      </c:pt>
                      <c:pt idx="3491">
                        <c:v>394</c:v>
                      </c:pt>
                      <c:pt idx="3492">
                        <c:v>393.7001953125</c:v>
                      </c:pt>
                      <c:pt idx="3493">
                        <c:v>393.400146484375</c:v>
                      </c:pt>
                      <c:pt idx="3494">
                        <c:v>393.2001953125</c:v>
                      </c:pt>
                      <c:pt idx="3495">
                        <c:v>393</c:v>
                      </c:pt>
                      <c:pt idx="3496">
                        <c:v>392.7001953125</c:v>
                      </c:pt>
                      <c:pt idx="3497">
                        <c:v>392.400146484375</c:v>
                      </c:pt>
                      <c:pt idx="3498">
                        <c:v>392.2001953125</c:v>
                      </c:pt>
                      <c:pt idx="3499">
                        <c:v>391.900146484375</c:v>
                      </c:pt>
                      <c:pt idx="3500">
                        <c:v>391.60009765625</c:v>
                      </c:pt>
                      <c:pt idx="3501">
                        <c:v>391.300048828125</c:v>
                      </c:pt>
                      <c:pt idx="3502">
                        <c:v>391.10009765625</c:v>
                      </c:pt>
                      <c:pt idx="3503">
                        <c:v>390.80029296875</c:v>
                      </c:pt>
                      <c:pt idx="3504">
                        <c:v>390.60009765625</c:v>
                      </c:pt>
                      <c:pt idx="3505">
                        <c:v>390.2998046875</c:v>
                      </c:pt>
                      <c:pt idx="3506">
                        <c:v>389.999755859375</c:v>
                      </c:pt>
                      <c:pt idx="3507">
                        <c:v>389.69970703125</c:v>
                      </c:pt>
                      <c:pt idx="3508">
                        <c:v>389.39990234375</c:v>
                      </c:pt>
                      <c:pt idx="3509">
                        <c:v>389.199951171875</c:v>
                      </c:pt>
                      <c:pt idx="3510">
                        <c:v>388.999755859375</c:v>
                      </c:pt>
                      <c:pt idx="3511">
                        <c:v>388.699951171875</c:v>
                      </c:pt>
                      <c:pt idx="3512">
                        <c:v>388.39990234375</c:v>
                      </c:pt>
                      <c:pt idx="3513">
                        <c:v>388.2998046875</c:v>
                      </c:pt>
                      <c:pt idx="3514">
                        <c:v>387.999755859375</c:v>
                      </c:pt>
                      <c:pt idx="3515">
                        <c:v>387.7998046875</c:v>
                      </c:pt>
                      <c:pt idx="3516">
                        <c:v>387.5</c:v>
                      </c:pt>
                      <c:pt idx="3517">
                        <c:v>387.199951171875</c:v>
                      </c:pt>
                      <c:pt idx="3518">
                        <c:v>386.89990234375</c:v>
                      </c:pt>
                      <c:pt idx="3519">
                        <c:v>386.699951171875</c:v>
                      </c:pt>
                      <c:pt idx="3520">
                        <c:v>386.5</c:v>
                      </c:pt>
                      <c:pt idx="3521">
                        <c:v>386.099853515625</c:v>
                      </c:pt>
                      <c:pt idx="3522">
                        <c:v>385.89990234375</c:v>
                      </c:pt>
                      <c:pt idx="3523">
                        <c:v>385.599853515625</c:v>
                      </c:pt>
                      <c:pt idx="3524">
                        <c:v>385.300048828125</c:v>
                      </c:pt>
                      <c:pt idx="3525">
                        <c:v>385.099853515625</c:v>
                      </c:pt>
                      <c:pt idx="3526">
                        <c:v>384.800048828125</c:v>
                      </c:pt>
                      <c:pt idx="3527">
                        <c:v>384.5</c:v>
                      </c:pt>
                      <c:pt idx="3528">
                        <c:v>384.199951171875</c:v>
                      </c:pt>
                      <c:pt idx="3529">
                        <c:v>384.10009765625</c:v>
                      </c:pt>
                      <c:pt idx="3530">
                        <c:v>383.89990234375</c:v>
                      </c:pt>
                      <c:pt idx="3531">
                        <c:v>383.5</c:v>
                      </c:pt>
                      <c:pt idx="3532">
                        <c:v>383.300048828125</c:v>
                      </c:pt>
                      <c:pt idx="3533">
                        <c:v>383.10009765625</c:v>
                      </c:pt>
                      <c:pt idx="3534">
                        <c:v>382.900146484375</c:v>
                      </c:pt>
                      <c:pt idx="3535">
                        <c:v>382.60009765625</c:v>
                      </c:pt>
                      <c:pt idx="3536">
                        <c:v>382.400146484375</c:v>
                      </c:pt>
                      <c:pt idx="3537">
                        <c:v>382.199951171875</c:v>
                      </c:pt>
                      <c:pt idx="3538">
                        <c:v>381.900146484375</c:v>
                      </c:pt>
                      <c:pt idx="3539">
                        <c:v>381.60009765625</c:v>
                      </c:pt>
                      <c:pt idx="3540">
                        <c:v>381.400146484375</c:v>
                      </c:pt>
                      <c:pt idx="3541">
                        <c:v>381</c:v>
                      </c:pt>
                      <c:pt idx="3542">
                        <c:v>380.800048828125</c:v>
                      </c:pt>
                      <c:pt idx="3543">
                        <c:v>380.60009765625</c:v>
                      </c:pt>
                      <c:pt idx="3544">
                        <c:v>380.300048828125</c:v>
                      </c:pt>
                      <c:pt idx="3545">
                        <c:v>379.900146484375</c:v>
                      </c:pt>
                      <c:pt idx="3546">
                        <c:v>379.60009765625</c:v>
                      </c:pt>
                      <c:pt idx="3547">
                        <c:v>379.500244140625</c:v>
                      </c:pt>
                      <c:pt idx="3548">
                        <c:v>379.2001953125</c:v>
                      </c:pt>
                      <c:pt idx="3549">
                        <c:v>378.900146484375</c:v>
                      </c:pt>
                      <c:pt idx="3550">
                        <c:v>378.7001953125</c:v>
                      </c:pt>
                      <c:pt idx="3551">
                        <c:v>378.400146484375</c:v>
                      </c:pt>
                      <c:pt idx="3552">
                        <c:v>378.400146484375</c:v>
                      </c:pt>
                      <c:pt idx="3553">
                        <c:v>378.10009765625</c:v>
                      </c:pt>
                      <c:pt idx="3554">
                        <c:v>377.80029296875</c:v>
                      </c:pt>
                      <c:pt idx="3555">
                        <c:v>377.60009765625</c:v>
                      </c:pt>
                      <c:pt idx="3556">
                        <c:v>377.2998046875</c:v>
                      </c:pt>
                      <c:pt idx="3557">
                        <c:v>376.999755859375</c:v>
                      </c:pt>
                      <c:pt idx="3558">
                        <c:v>376.7998046875</c:v>
                      </c:pt>
                      <c:pt idx="3559">
                        <c:v>376.499755859375</c:v>
                      </c:pt>
                      <c:pt idx="3560">
                        <c:v>376.199951171875</c:v>
                      </c:pt>
                      <c:pt idx="3561">
                        <c:v>375.999755859375</c:v>
                      </c:pt>
                      <c:pt idx="3562">
                        <c:v>375.7998046875</c:v>
                      </c:pt>
                      <c:pt idx="3563">
                        <c:v>375.599853515625</c:v>
                      </c:pt>
                      <c:pt idx="3564">
                        <c:v>375.199951171875</c:v>
                      </c:pt>
                      <c:pt idx="3565">
                        <c:v>375</c:v>
                      </c:pt>
                      <c:pt idx="3566">
                        <c:v>374.699951171875</c:v>
                      </c:pt>
                      <c:pt idx="3567">
                        <c:v>374.5</c:v>
                      </c:pt>
                      <c:pt idx="3568">
                        <c:v>374.199951171875</c:v>
                      </c:pt>
                      <c:pt idx="3569">
                        <c:v>374</c:v>
                      </c:pt>
                      <c:pt idx="3570">
                        <c:v>373.599853515625</c:v>
                      </c:pt>
                      <c:pt idx="3571">
                        <c:v>373.39990234375</c:v>
                      </c:pt>
                      <c:pt idx="3572">
                        <c:v>373.099853515625</c:v>
                      </c:pt>
                      <c:pt idx="3573">
                        <c:v>372.89990234375</c:v>
                      </c:pt>
                      <c:pt idx="3574">
                        <c:v>372.599853515625</c:v>
                      </c:pt>
                      <c:pt idx="3575">
                        <c:v>372.300048828125</c:v>
                      </c:pt>
                      <c:pt idx="3576">
                        <c:v>372.199951171875</c:v>
                      </c:pt>
                      <c:pt idx="3577">
                        <c:v>371.89990234375</c:v>
                      </c:pt>
                      <c:pt idx="3578">
                        <c:v>371.60009765625</c:v>
                      </c:pt>
                      <c:pt idx="3579">
                        <c:v>371.5</c:v>
                      </c:pt>
                      <c:pt idx="3580">
                        <c:v>371.300048828125</c:v>
                      </c:pt>
                      <c:pt idx="3581">
                        <c:v>371</c:v>
                      </c:pt>
                      <c:pt idx="3582">
                        <c:v>370.699951171875</c:v>
                      </c:pt>
                      <c:pt idx="3583">
                        <c:v>370.5</c:v>
                      </c:pt>
                      <c:pt idx="3584">
                        <c:v>370.199951171875</c:v>
                      </c:pt>
                      <c:pt idx="3585">
                        <c:v>370</c:v>
                      </c:pt>
                      <c:pt idx="3586">
                        <c:v>369.699951171875</c:v>
                      </c:pt>
                      <c:pt idx="3587">
                        <c:v>369.5</c:v>
                      </c:pt>
                      <c:pt idx="3588">
                        <c:v>369.300048828125</c:v>
                      </c:pt>
                      <c:pt idx="3589">
                        <c:v>369.10009765625</c:v>
                      </c:pt>
                      <c:pt idx="3590">
                        <c:v>368.800048828125</c:v>
                      </c:pt>
                      <c:pt idx="3591">
                        <c:v>368.5</c:v>
                      </c:pt>
                      <c:pt idx="3592">
                        <c:v>368.2001953125</c:v>
                      </c:pt>
                      <c:pt idx="3593">
                        <c:v>367.900146484375</c:v>
                      </c:pt>
                      <c:pt idx="3594">
                        <c:v>367.7001953125</c:v>
                      </c:pt>
                      <c:pt idx="3595">
                        <c:v>367.400146484375</c:v>
                      </c:pt>
                      <c:pt idx="3596">
                        <c:v>367.300048828125</c:v>
                      </c:pt>
                      <c:pt idx="3597">
                        <c:v>367.10009765625</c:v>
                      </c:pt>
                      <c:pt idx="3598">
                        <c:v>366.800048828125</c:v>
                      </c:pt>
                      <c:pt idx="3599">
                        <c:v>366.500244140625</c:v>
                      </c:pt>
                      <c:pt idx="3600">
                        <c:v>366.400146484375</c:v>
                      </c:pt>
                      <c:pt idx="3601">
                        <c:v>366.000244140625</c:v>
                      </c:pt>
                      <c:pt idx="3602">
                        <c:v>365.800048828125</c:v>
                      </c:pt>
                      <c:pt idx="3603">
                        <c:v>365.500244140625</c:v>
                      </c:pt>
                      <c:pt idx="3604">
                        <c:v>365.30029296875</c:v>
                      </c:pt>
                      <c:pt idx="3605">
                        <c:v>365.000244140625</c:v>
                      </c:pt>
                      <c:pt idx="3606">
                        <c:v>364.80029296875</c:v>
                      </c:pt>
                      <c:pt idx="3607">
                        <c:v>364.499755859375</c:v>
                      </c:pt>
                      <c:pt idx="3608">
                        <c:v>364.2998046875</c:v>
                      </c:pt>
                      <c:pt idx="3609">
                        <c:v>364.099853515625</c:v>
                      </c:pt>
                      <c:pt idx="3610">
                        <c:v>363.7998046875</c:v>
                      </c:pt>
                      <c:pt idx="3611">
                        <c:v>363.499755859375</c:v>
                      </c:pt>
                      <c:pt idx="3612">
                        <c:v>363.199951171875</c:v>
                      </c:pt>
                      <c:pt idx="3613">
                        <c:v>362.89990234375</c:v>
                      </c:pt>
                      <c:pt idx="3614">
                        <c:v>362.7998046875</c:v>
                      </c:pt>
                      <c:pt idx="3615">
                        <c:v>362.599853515625</c:v>
                      </c:pt>
                      <c:pt idx="3616">
                        <c:v>362.39990234375</c:v>
                      </c:pt>
                      <c:pt idx="3617">
                        <c:v>362.099853515625</c:v>
                      </c:pt>
                      <c:pt idx="3618">
                        <c:v>361.7998046875</c:v>
                      </c:pt>
                      <c:pt idx="3619">
                        <c:v>361.599853515625</c:v>
                      </c:pt>
                      <c:pt idx="3620">
                        <c:v>361.39990234375</c:v>
                      </c:pt>
                      <c:pt idx="3621">
                        <c:v>361.099853515625</c:v>
                      </c:pt>
                      <c:pt idx="3622">
                        <c:v>360.89990234375</c:v>
                      </c:pt>
                      <c:pt idx="3623">
                        <c:v>360.5</c:v>
                      </c:pt>
                      <c:pt idx="3624">
                        <c:v>360.39990234375</c:v>
                      </c:pt>
                      <c:pt idx="3625">
                        <c:v>360.099853515625</c:v>
                      </c:pt>
                      <c:pt idx="3626">
                        <c:v>359.89990234375</c:v>
                      </c:pt>
                      <c:pt idx="3627">
                        <c:v>359.699951171875</c:v>
                      </c:pt>
                      <c:pt idx="3628">
                        <c:v>359.5</c:v>
                      </c:pt>
                      <c:pt idx="3629">
                        <c:v>359.199951171875</c:v>
                      </c:pt>
                      <c:pt idx="3630">
                        <c:v>359.199951171875</c:v>
                      </c:pt>
                      <c:pt idx="3631">
                        <c:v>358.89990234375</c:v>
                      </c:pt>
                      <c:pt idx="3632">
                        <c:v>358.699951171875</c:v>
                      </c:pt>
                      <c:pt idx="3633">
                        <c:v>358.39990234375</c:v>
                      </c:pt>
                      <c:pt idx="3634">
                        <c:v>358.199951171875</c:v>
                      </c:pt>
                      <c:pt idx="3635">
                        <c:v>357.89990234375</c:v>
                      </c:pt>
                      <c:pt idx="3636">
                        <c:v>357.400146484375</c:v>
                      </c:pt>
                      <c:pt idx="3637">
                        <c:v>357.199951171875</c:v>
                      </c:pt>
                      <c:pt idx="3638">
                        <c:v>356.900146484375</c:v>
                      </c:pt>
                      <c:pt idx="3639">
                        <c:v>356.699951171875</c:v>
                      </c:pt>
                      <c:pt idx="3640">
                        <c:v>356.5</c:v>
                      </c:pt>
                      <c:pt idx="3641">
                        <c:v>356.199951171875</c:v>
                      </c:pt>
                      <c:pt idx="3642">
                        <c:v>356</c:v>
                      </c:pt>
                      <c:pt idx="3643">
                        <c:v>355.900146484375</c:v>
                      </c:pt>
                      <c:pt idx="3644">
                        <c:v>355.60009765625</c:v>
                      </c:pt>
                      <c:pt idx="3645">
                        <c:v>355.400146484375</c:v>
                      </c:pt>
                      <c:pt idx="3646">
                        <c:v>355.10009765625</c:v>
                      </c:pt>
                      <c:pt idx="3647">
                        <c:v>354.800048828125</c:v>
                      </c:pt>
                      <c:pt idx="3648">
                        <c:v>354.60009765625</c:v>
                      </c:pt>
                      <c:pt idx="3649">
                        <c:v>354.400146484375</c:v>
                      </c:pt>
                      <c:pt idx="3650">
                        <c:v>354.10009765625</c:v>
                      </c:pt>
                      <c:pt idx="3651">
                        <c:v>353.800048828125</c:v>
                      </c:pt>
                      <c:pt idx="3652">
                        <c:v>353.60009765625</c:v>
                      </c:pt>
                      <c:pt idx="3653">
                        <c:v>353.400146484375</c:v>
                      </c:pt>
                      <c:pt idx="3654">
                        <c:v>353.2001953125</c:v>
                      </c:pt>
                      <c:pt idx="3655">
                        <c:v>353.000244140625</c:v>
                      </c:pt>
                      <c:pt idx="3656">
                        <c:v>352.7001953125</c:v>
                      </c:pt>
                      <c:pt idx="3657">
                        <c:v>352.500244140625</c:v>
                      </c:pt>
                      <c:pt idx="3658">
                        <c:v>352.30029296875</c:v>
                      </c:pt>
                      <c:pt idx="3659">
                        <c:v>352.10009765625</c:v>
                      </c:pt>
                      <c:pt idx="3660">
                        <c:v>351.89990234375</c:v>
                      </c:pt>
                      <c:pt idx="3661">
                        <c:v>351.69970703125</c:v>
                      </c:pt>
                      <c:pt idx="3662">
                        <c:v>351.39990234375</c:v>
                      </c:pt>
                      <c:pt idx="3663">
                        <c:v>351.19970703125</c:v>
                      </c:pt>
                      <c:pt idx="3664">
                        <c:v>350.999755859375</c:v>
                      </c:pt>
                      <c:pt idx="3665">
                        <c:v>350.699951171875</c:v>
                      </c:pt>
                      <c:pt idx="3666">
                        <c:v>350.499755859375</c:v>
                      </c:pt>
                      <c:pt idx="3667">
                        <c:v>350.099853515625</c:v>
                      </c:pt>
                      <c:pt idx="3668">
                        <c:v>349.89990234375</c:v>
                      </c:pt>
                      <c:pt idx="3669">
                        <c:v>349.699951171875</c:v>
                      </c:pt>
                      <c:pt idx="3670">
                        <c:v>349.499755859375</c:v>
                      </c:pt>
                      <c:pt idx="3671">
                        <c:v>349.2998046875</c:v>
                      </c:pt>
                      <c:pt idx="3672">
                        <c:v>348.89990234375</c:v>
                      </c:pt>
                      <c:pt idx="3673">
                        <c:v>348.699951171875</c:v>
                      </c:pt>
                      <c:pt idx="3674">
                        <c:v>348.5</c:v>
                      </c:pt>
                      <c:pt idx="3675">
                        <c:v>348.2998046875</c:v>
                      </c:pt>
                      <c:pt idx="3676">
                        <c:v>348.099853515625</c:v>
                      </c:pt>
                      <c:pt idx="3677">
                        <c:v>347.800048828125</c:v>
                      </c:pt>
                      <c:pt idx="3678">
                        <c:v>347.699951171875</c:v>
                      </c:pt>
                      <c:pt idx="3679">
                        <c:v>347.5</c:v>
                      </c:pt>
                      <c:pt idx="3680">
                        <c:v>347.199951171875</c:v>
                      </c:pt>
                      <c:pt idx="3681">
                        <c:v>347</c:v>
                      </c:pt>
                      <c:pt idx="3682">
                        <c:v>346.699951171875</c:v>
                      </c:pt>
                      <c:pt idx="3683">
                        <c:v>346.5</c:v>
                      </c:pt>
                      <c:pt idx="3684">
                        <c:v>346.10009765625</c:v>
                      </c:pt>
                      <c:pt idx="3685">
                        <c:v>345.89990234375</c:v>
                      </c:pt>
                      <c:pt idx="3686">
                        <c:v>345.60009765625</c:v>
                      </c:pt>
                      <c:pt idx="3687">
                        <c:v>345.39990234375</c:v>
                      </c:pt>
                      <c:pt idx="3688">
                        <c:v>345.199951171875</c:v>
                      </c:pt>
                      <c:pt idx="3689">
                        <c:v>344.89990234375</c:v>
                      </c:pt>
                      <c:pt idx="3690">
                        <c:v>344.699951171875</c:v>
                      </c:pt>
                      <c:pt idx="3691">
                        <c:v>344.5</c:v>
                      </c:pt>
                      <c:pt idx="3692">
                        <c:v>344.300048828125</c:v>
                      </c:pt>
                      <c:pt idx="3693">
                        <c:v>344</c:v>
                      </c:pt>
                      <c:pt idx="3694">
                        <c:v>343.800048828125</c:v>
                      </c:pt>
                      <c:pt idx="3695">
                        <c:v>343.60009765625</c:v>
                      </c:pt>
                      <c:pt idx="3696">
                        <c:v>343.400146484375</c:v>
                      </c:pt>
                      <c:pt idx="3697">
                        <c:v>343.10009765625</c:v>
                      </c:pt>
                      <c:pt idx="3698">
                        <c:v>342.900146484375</c:v>
                      </c:pt>
                      <c:pt idx="3699">
                        <c:v>342.7001953125</c:v>
                      </c:pt>
                      <c:pt idx="3700">
                        <c:v>342.400146484375</c:v>
                      </c:pt>
                      <c:pt idx="3701">
                        <c:v>342.2001953125</c:v>
                      </c:pt>
                      <c:pt idx="3702">
                        <c:v>342</c:v>
                      </c:pt>
                      <c:pt idx="3703">
                        <c:v>341.7001953125</c:v>
                      </c:pt>
                      <c:pt idx="3704">
                        <c:v>341.5</c:v>
                      </c:pt>
                      <c:pt idx="3705">
                        <c:v>341.300048828125</c:v>
                      </c:pt>
                      <c:pt idx="3706">
                        <c:v>341.10009765625</c:v>
                      </c:pt>
                      <c:pt idx="3707">
                        <c:v>340.800048828125</c:v>
                      </c:pt>
                      <c:pt idx="3708">
                        <c:v>340.60009765625</c:v>
                      </c:pt>
                      <c:pt idx="3709">
                        <c:v>340.400146484375</c:v>
                      </c:pt>
                      <c:pt idx="3710">
                        <c:v>340.2001953125</c:v>
                      </c:pt>
                      <c:pt idx="3711">
                        <c:v>339.900146484375</c:v>
                      </c:pt>
                      <c:pt idx="3712">
                        <c:v>339.7001953125</c:v>
                      </c:pt>
                      <c:pt idx="3713">
                        <c:v>339.500244140625</c:v>
                      </c:pt>
                      <c:pt idx="3714">
                        <c:v>339.2001953125</c:v>
                      </c:pt>
                      <c:pt idx="3715">
                        <c:v>338.999755859375</c:v>
                      </c:pt>
                      <c:pt idx="3716">
                        <c:v>338.7998046875</c:v>
                      </c:pt>
                      <c:pt idx="3717">
                        <c:v>338.499755859375</c:v>
                      </c:pt>
                      <c:pt idx="3718">
                        <c:v>338.2998046875</c:v>
                      </c:pt>
                      <c:pt idx="3719">
                        <c:v>337.999755859375</c:v>
                      </c:pt>
                      <c:pt idx="3720">
                        <c:v>337.89990234375</c:v>
                      </c:pt>
                      <c:pt idx="3721">
                        <c:v>337.499755859375</c:v>
                      </c:pt>
                      <c:pt idx="3722">
                        <c:v>337.2998046875</c:v>
                      </c:pt>
                      <c:pt idx="3723">
                        <c:v>337.099853515625</c:v>
                      </c:pt>
                      <c:pt idx="3724">
                        <c:v>336.7998046875</c:v>
                      </c:pt>
                      <c:pt idx="3725">
                        <c:v>336.699951171875</c:v>
                      </c:pt>
                      <c:pt idx="3726">
                        <c:v>336.699951171875</c:v>
                      </c:pt>
                      <c:pt idx="3727">
                        <c:v>336.5</c:v>
                      </c:pt>
                      <c:pt idx="3728">
                        <c:v>336.199951171875</c:v>
                      </c:pt>
                      <c:pt idx="3729">
                        <c:v>336</c:v>
                      </c:pt>
                      <c:pt idx="3730">
                        <c:v>335.7998046875</c:v>
                      </c:pt>
                      <c:pt idx="3731">
                        <c:v>335.599853515625</c:v>
                      </c:pt>
                      <c:pt idx="3732">
                        <c:v>335.199951171875</c:v>
                      </c:pt>
                      <c:pt idx="3733">
                        <c:v>335</c:v>
                      </c:pt>
                      <c:pt idx="3734">
                        <c:v>334.800048828125</c:v>
                      </c:pt>
                      <c:pt idx="3735">
                        <c:v>334.5</c:v>
                      </c:pt>
                      <c:pt idx="3736">
                        <c:v>334.199951171875</c:v>
                      </c:pt>
                      <c:pt idx="3737">
                        <c:v>334</c:v>
                      </c:pt>
                      <c:pt idx="3738">
                        <c:v>333.800048828125</c:v>
                      </c:pt>
                      <c:pt idx="3739">
                        <c:v>333.599853515625</c:v>
                      </c:pt>
                      <c:pt idx="3740">
                        <c:v>333.39990234375</c:v>
                      </c:pt>
                      <c:pt idx="3741">
                        <c:v>333.10009765625</c:v>
                      </c:pt>
                      <c:pt idx="3742">
                        <c:v>332.89990234375</c:v>
                      </c:pt>
                      <c:pt idx="3743">
                        <c:v>332.699951171875</c:v>
                      </c:pt>
                      <c:pt idx="3744">
                        <c:v>332.60009765625</c:v>
                      </c:pt>
                      <c:pt idx="3745">
                        <c:v>332.300048828125</c:v>
                      </c:pt>
                      <c:pt idx="3746">
                        <c:v>332.10009765625</c:v>
                      </c:pt>
                      <c:pt idx="3747">
                        <c:v>331.89990234375</c:v>
                      </c:pt>
                      <c:pt idx="3748">
                        <c:v>331.60009765625</c:v>
                      </c:pt>
                      <c:pt idx="3749">
                        <c:v>331.400146484375</c:v>
                      </c:pt>
                      <c:pt idx="3750">
                        <c:v>331.199951171875</c:v>
                      </c:pt>
                      <c:pt idx="3751">
                        <c:v>330.900146484375</c:v>
                      </c:pt>
                      <c:pt idx="3752">
                        <c:v>330.699951171875</c:v>
                      </c:pt>
                      <c:pt idx="3753">
                        <c:v>330.400146484375</c:v>
                      </c:pt>
                      <c:pt idx="3754">
                        <c:v>330.300048828125</c:v>
                      </c:pt>
                      <c:pt idx="3755">
                        <c:v>330</c:v>
                      </c:pt>
                      <c:pt idx="3756">
                        <c:v>329.7001953125</c:v>
                      </c:pt>
                      <c:pt idx="3757">
                        <c:v>329.5</c:v>
                      </c:pt>
                      <c:pt idx="3758">
                        <c:v>329.2001953125</c:v>
                      </c:pt>
                      <c:pt idx="3759">
                        <c:v>329</c:v>
                      </c:pt>
                      <c:pt idx="3760">
                        <c:v>328.900146484375</c:v>
                      </c:pt>
                      <c:pt idx="3761">
                        <c:v>328.7001953125</c:v>
                      </c:pt>
                      <c:pt idx="3762">
                        <c:v>328.500244140625</c:v>
                      </c:pt>
                      <c:pt idx="3763">
                        <c:v>328.300048828125</c:v>
                      </c:pt>
                      <c:pt idx="3764">
                        <c:v>328.000244140625</c:v>
                      </c:pt>
                      <c:pt idx="3765">
                        <c:v>327.800048828125</c:v>
                      </c:pt>
                      <c:pt idx="3766">
                        <c:v>327.500244140625</c:v>
                      </c:pt>
                      <c:pt idx="3767">
                        <c:v>327.300048828125</c:v>
                      </c:pt>
                      <c:pt idx="3768">
                        <c:v>327.000244140625</c:v>
                      </c:pt>
                      <c:pt idx="3769">
                        <c:v>326.900146484375</c:v>
                      </c:pt>
                      <c:pt idx="3770">
                        <c:v>326.60009765625</c:v>
                      </c:pt>
                      <c:pt idx="3771">
                        <c:v>326.2998046875</c:v>
                      </c:pt>
                      <c:pt idx="3772">
                        <c:v>326.099853515625</c:v>
                      </c:pt>
                      <c:pt idx="3773">
                        <c:v>325.89990234375</c:v>
                      </c:pt>
                      <c:pt idx="3774">
                        <c:v>325.89990234375</c:v>
                      </c:pt>
                      <c:pt idx="3775">
                        <c:v>325.69970703125</c:v>
                      </c:pt>
                      <c:pt idx="3776">
                        <c:v>325.499755859375</c:v>
                      </c:pt>
                      <c:pt idx="3777">
                        <c:v>325.199951171875</c:v>
                      </c:pt>
                      <c:pt idx="3778">
                        <c:v>325.099853515625</c:v>
                      </c:pt>
                      <c:pt idx="3779">
                        <c:v>324.89990234375</c:v>
                      </c:pt>
                      <c:pt idx="3780">
                        <c:v>324.39990234375</c:v>
                      </c:pt>
                      <c:pt idx="3781">
                        <c:v>324.199951171875</c:v>
                      </c:pt>
                      <c:pt idx="3782">
                        <c:v>323.999755859375</c:v>
                      </c:pt>
                      <c:pt idx="3783">
                        <c:v>323.7998046875</c:v>
                      </c:pt>
                      <c:pt idx="3784">
                        <c:v>323.5</c:v>
                      </c:pt>
                      <c:pt idx="3785">
                        <c:v>323.2998046875</c:v>
                      </c:pt>
                      <c:pt idx="3786">
                        <c:v>323.199951171875</c:v>
                      </c:pt>
                      <c:pt idx="3787">
                        <c:v>322.89990234375</c:v>
                      </c:pt>
                      <c:pt idx="3788">
                        <c:v>322.699951171875</c:v>
                      </c:pt>
                      <c:pt idx="3789">
                        <c:v>322.5</c:v>
                      </c:pt>
                      <c:pt idx="3790">
                        <c:v>322.199951171875</c:v>
                      </c:pt>
                      <c:pt idx="3791">
                        <c:v>322.099853515625</c:v>
                      </c:pt>
                      <c:pt idx="3792">
                        <c:v>321.699951171875</c:v>
                      </c:pt>
                      <c:pt idx="3793">
                        <c:v>321.5</c:v>
                      </c:pt>
                      <c:pt idx="3794">
                        <c:v>321.39990234375</c:v>
                      </c:pt>
                      <c:pt idx="3795">
                        <c:v>321.199951171875</c:v>
                      </c:pt>
                      <c:pt idx="3796">
                        <c:v>320.89990234375</c:v>
                      </c:pt>
                      <c:pt idx="3797">
                        <c:v>320.800048828125</c:v>
                      </c:pt>
                      <c:pt idx="3798">
                        <c:v>320.60009765625</c:v>
                      </c:pt>
                      <c:pt idx="3799">
                        <c:v>320.39990234375</c:v>
                      </c:pt>
                      <c:pt idx="3800">
                        <c:v>320.10009765625</c:v>
                      </c:pt>
                      <c:pt idx="3801">
                        <c:v>319.89990234375</c:v>
                      </c:pt>
                      <c:pt idx="3802">
                        <c:v>319.699951171875</c:v>
                      </c:pt>
                      <c:pt idx="3803">
                        <c:v>319.5</c:v>
                      </c:pt>
                      <c:pt idx="3804">
                        <c:v>319.199951171875</c:v>
                      </c:pt>
                      <c:pt idx="3805">
                        <c:v>319</c:v>
                      </c:pt>
                      <c:pt idx="3806">
                        <c:v>318.800048828125</c:v>
                      </c:pt>
                      <c:pt idx="3807">
                        <c:v>318.5</c:v>
                      </c:pt>
                      <c:pt idx="3808">
                        <c:v>318.300048828125</c:v>
                      </c:pt>
                      <c:pt idx="3809">
                        <c:v>318.10009765625</c:v>
                      </c:pt>
                      <c:pt idx="3810">
                        <c:v>317.699951171875</c:v>
                      </c:pt>
                      <c:pt idx="3811">
                        <c:v>317.699951171875</c:v>
                      </c:pt>
                      <c:pt idx="3812">
                        <c:v>317.400146484375</c:v>
                      </c:pt>
                      <c:pt idx="3813">
                        <c:v>317.2001953125</c:v>
                      </c:pt>
                      <c:pt idx="3814">
                        <c:v>317</c:v>
                      </c:pt>
                      <c:pt idx="3815">
                        <c:v>316.800048828125</c:v>
                      </c:pt>
                      <c:pt idx="3816">
                        <c:v>316.60009765625</c:v>
                      </c:pt>
                      <c:pt idx="3817">
                        <c:v>316.400146484375</c:v>
                      </c:pt>
                      <c:pt idx="3818">
                        <c:v>316.300048828125</c:v>
                      </c:pt>
                      <c:pt idx="3819">
                        <c:v>316</c:v>
                      </c:pt>
                      <c:pt idx="3820">
                        <c:v>315.800048828125</c:v>
                      </c:pt>
                      <c:pt idx="3821">
                        <c:v>315.60009765625</c:v>
                      </c:pt>
                      <c:pt idx="3822">
                        <c:v>315.300048828125</c:v>
                      </c:pt>
                      <c:pt idx="3823">
                        <c:v>315.10009765625</c:v>
                      </c:pt>
                      <c:pt idx="3824">
                        <c:v>314.900146484375</c:v>
                      </c:pt>
                      <c:pt idx="3825">
                        <c:v>314.60009765625</c:v>
                      </c:pt>
                      <c:pt idx="3826">
                        <c:v>314.400146484375</c:v>
                      </c:pt>
                      <c:pt idx="3827">
                        <c:v>314.2001953125</c:v>
                      </c:pt>
                      <c:pt idx="3828">
                        <c:v>314.10009765625</c:v>
                      </c:pt>
                      <c:pt idx="3829">
                        <c:v>313.80029296875</c:v>
                      </c:pt>
                      <c:pt idx="3830">
                        <c:v>313.7001953125</c:v>
                      </c:pt>
                      <c:pt idx="3831">
                        <c:v>313.39990234375</c:v>
                      </c:pt>
                      <c:pt idx="3832">
                        <c:v>313.19970703125</c:v>
                      </c:pt>
                      <c:pt idx="3833">
                        <c:v>312.999755859375</c:v>
                      </c:pt>
                      <c:pt idx="3834">
                        <c:v>312.69970703125</c:v>
                      </c:pt>
                      <c:pt idx="3835">
                        <c:v>312.599853515625</c:v>
                      </c:pt>
                      <c:pt idx="3836">
                        <c:v>312.2998046875</c:v>
                      </c:pt>
                      <c:pt idx="3837">
                        <c:v>312.099853515625</c:v>
                      </c:pt>
                      <c:pt idx="3838">
                        <c:v>311.89990234375</c:v>
                      </c:pt>
                      <c:pt idx="3839">
                        <c:v>311.699951171875</c:v>
                      </c:pt>
                      <c:pt idx="3840">
                        <c:v>311.499755859375</c:v>
                      </c:pt>
                      <c:pt idx="3841">
                        <c:v>311.2998046875</c:v>
                      </c:pt>
                      <c:pt idx="3842">
                        <c:v>311</c:v>
                      </c:pt>
                      <c:pt idx="3843">
                        <c:v>310.7998046875</c:v>
                      </c:pt>
                      <c:pt idx="3844">
                        <c:v>310.599853515625</c:v>
                      </c:pt>
                      <c:pt idx="3845">
                        <c:v>310.39990234375</c:v>
                      </c:pt>
                      <c:pt idx="3846">
                        <c:v>310.099853515625</c:v>
                      </c:pt>
                      <c:pt idx="3847">
                        <c:v>309.7998046875</c:v>
                      </c:pt>
                      <c:pt idx="3848">
                        <c:v>309.7998046875</c:v>
                      </c:pt>
                      <c:pt idx="3849">
                        <c:v>309.699951171875</c:v>
                      </c:pt>
                      <c:pt idx="3850">
                        <c:v>309.39990234375</c:v>
                      </c:pt>
                      <c:pt idx="3851">
                        <c:v>309.199951171875</c:v>
                      </c:pt>
                      <c:pt idx="3852">
                        <c:v>309</c:v>
                      </c:pt>
                      <c:pt idx="3853">
                        <c:v>308.800048828125</c:v>
                      </c:pt>
                      <c:pt idx="3854">
                        <c:v>308.5</c:v>
                      </c:pt>
                      <c:pt idx="3855">
                        <c:v>308.39990234375</c:v>
                      </c:pt>
                      <c:pt idx="3856">
                        <c:v>308.099853515625</c:v>
                      </c:pt>
                      <c:pt idx="3857">
                        <c:v>307.89990234375</c:v>
                      </c:pt>
                      <c:pt idx="3858">
                        <c:v>307.60009765625</c:v>
                      </c:pt>
                      <c:pt idx="3859">
                        <c:v>307.60009765625</c:v>
                      </c:pt>
                      <c:pt idx="3860">
                        <c:v>307.39990234375</c:v>
                      </c:pt>
                      <c:pt idx="3861">
                        <c:v>307.199951171875</c:v>
                      </c:pt>
                      <c:pt idx="3862">
                        <c:v>306.89990234375</c:v>
                      </c:pt>
                      <c:pt idx="3863">
                        <c:v>306.699951171875</c:v>
                      </c:pt>
                      <c:pt idx="3864">
                        <c:v>306.5</c:v>
                      </c:pt>
                      <c:pt idx="3865">
                        <c:v>306.199951171875</c:v>
                      </c:pt>
                      <c:pt idx="3866">
                        <c:v>306</c:v>
                      </c:pt>
                      <c:pt idx="3867">
                        <c:v>305.900146484375</c:v>
                      </c:pt>
                      <c:pt idx="3868">
                        <c:v>305.699951171875</c:v>
                      </c:pt>
                      <c:pt idx="3869">
                        <c:v>305.5</c:v>
                      </c:pt>
                      <c:pt idx="3870">
                        <c:v>305.199951171875</c:v>
                      </c:pt>
                      <c:pt idx="3871">
                        <c:v>305</c:v>
                      </c:pt>
                      <c:pt idx="3872">
                        <c:v>304.800048828125</c:v>
                      </c:pt>
                      <c:pt idx="3873">
                        <c:v>304.60009765625</c:v>
                      </c:pt>
                      <c:pt idx="3874">
                        <c:v>304.300048828125</c:v>
                      </c:pt>
                      <c:pt idx="3875">
                        <c:v>304.10009765625</c:v>
                      </c:pt>
                      <c:pt idx="3876">
                        <c:v>303.900146484375</c:v>
                      </c:pt>
                      <c:pt idx="3877">
                        <c:v>303.7001953125</c:v>
                      </c:pt>
                      <c:pt idx="3878">
                        <c:v>303.400146484375</c:v>
                      </c:pt>
                      <c:pt idx="3879">
                        <c:v>303.300048828125</c:v>
                      </c:pt>
                      <c:pt idx="3880">
                        <c:v>303.000244140625</c:v>
                      </c:pt>
                      <c:pt idx="3881">
                        <c:v>302.800048828125</c:v>
                      </c:pt>
                      <c:pt idx="3882">
                        <c:v>302.60009765625</c:v>
                      </c:pt>
                      <c:pt idx="3883">
                        <c:v>302.500244140625</c:v>
                      </c:pt>
                      <c:pt idx="3884">
                        <c:v>302.300048828125</c:v>
                      </c:pt>
                      <c:pt idx="3885">
                        <c:v>302.10009765625</c:v>
                      </c:pt>
                      <c:pt idx="3886">
                        <c:v>302.000244140625</c:v>
                      </c:pt>
                      <c:pt idx="3887">
                        <c:v>301.800048828125</c:v>
                      </c:pt>
                      <c:pt idx="3888">
                        <c:v>301.60009765625</c:v>
                      </c:pt>
                      <c:pt idx="3889">
                        <c:v>301.30029296875</c:v>
                      </c:pt>
                      <c:pt idx="3890">
                        <c:v>301.10009765625</c:v>
                      </c:pt>
                      <c:pt idx="3891">
                        <c:v>300.900146484375</c:v>
                      </c:pt>
                      <c:pt idx="3892">
                        <c:v>300.599853515625</c:v>
                      </c:pt>
                      <c:pt idx="3893">
                        <c:v>300.499755859375</c:v>
                      </c:pt>
                      <c:pt idx="3894">
                        <c:v>300.2998046875</c:v>
                      </c:pt>
                      <c:pt idx="3895">
                        <c:v>300.099853515625</c:v>
                      </c:pt>
                      <c:pt idx="3896">
                        <c:v>299.89990234375</c:v>
                      </c:pt>
                      <c:pt idx="3897">
                        <c:v>299.699951171875</c:v>
                      </c:pt>
                      <c:pt idx="3898">
                        <c:v>299.39990234375</c:v>
                      </c:pt>
                      <c:pt idx="3899">
                        <c:v>299.199951171875</c:v>
                      </c:pt>
                      <c:pt idx="3900">
                        <c:v>298.999755859375</c:v>
                      </c:pt>
                      <c:pt idx="3901">
                        <c:v>298.7998046875</c:v>
                      </c:pt>
                      <c:pt idx="3902">
                        <c:v>298.699951171875</c:v>
                      </c:pt>
                      <c:pt idx="3903">
                        <c:v>298.499755859375</c:v>
                      </c:pt>
                      <c:pt idx="3904">
                        <c:v>298.2998046875</c:v>
                      </c:pt>
                      <c:pt idx="3905">
                        <c:v>298.099853515625</c:v>
                      </c:pt>
                      <c:pt idx="3906">
                        <c:v>297.89990234375</c:v>
                      </c:pt>
                      <c:pt idx="3907">
                        <c:v>297.699951171875</c:v>
                      </c:pt>
                      <c:pt idx="3908">
                        <c:v>297.5</c:v>
                      </c:pt>
                      <c:pt idx="3909">
                        <c:v>297.2998046875</c:v>
                      </c:pt>
                      <c:pt idx="3910">
                        <c:v>297.099853515625</c:v>
                      </c:pt>
                      <c:pt idx="3911">
                        <c:v>296.7998046875</c:v>
                      </c:pt>
                      <c:pt idx="3912">
                        <c:v>296.699951171875</c:v>
                      </c:pt>
                      <c:pt idx="3913">
                        <c:v>296.39990234375</c:v>
                      </c:pt>
                      <c:pt idx="3914">
                        <c:v>296.199951171875</c:v>
                      </c:pt>
                      <c:pt idx="3915">
                        <c:v>296</c:v>
                      </c:pt>
                      <c:pt idx="3916">
                        <c:v>295.89990234375</c:v>
                      </c:pt>
                      <c:pt idx="3917">
                        <c:v>295.599853515625</c:v>
                      </c:pt>
                      <c:pt idx="3918">
                        <c:v>295.39990234375</c:v>
                      </c:pt>
                      <c:pt idx="3919">
                        <c:v>295.300048828125</c:v>
                      </c:pt>
                      <c:pt idx="3920">
                        <c:v>295.099853515625</c:v>
                      </c:pt>
                      <c:pt idx="3921">
                        <c:v>295</c:v>
                      </c:pt>
                      <c:pt idx="3922">
                        <c:v>294.699951171875</c:v>
                      </c:pt>
                      <c:pt idx="3923">
                        <c:v>294.39990234375</c:v>
                      </c:pt>
                      <c:pt idx="3924">
                        <c:v>294.199951171875</c:v>
                      </c:pt>
                      <c:pt idx="3925">
                        <c:v>294</c:v>
                      </c:pt>
                      <c:pt idx="3926">
                        <c:v>293.800048828125</c:v>
                      </c:pt>
                      <c:pt idx="3927">
                        <c:v>293.699951171875</c:v>
                      </c:pt>
                      <c:pt idx="3928">
                        <c:v>293.400146484375</c:v>
                      </c:pt>
                      <c:pt idx="3929">
                        <c:v>293.199951171875</c:v>
                      </c:pt>
                      <c:pt idx="3930">
                        <c:v>293</c:v>
                      </c:pt>
                      <c:pt idx="3931">
                        <c:v>292.800048828125</c:v>
                      </c:pt>
                      <c:pt idx="3932">
                        <c:v>292.5</c:v>
                      </c:pt>
                      <c:pt idx="3933">
                        <c:v>292.300048828125</c:v>
                      </c:pt>
                      <c:pt idx="3934">
                        <c:v>292.10009765625</c:v>
                      </c:pt>
                      <c:pt idx="3935">
                        <c:v>292</c:v>
                      </c:pt>
                      <c:pt idx="3936">
                        <c:v>291.800048828125</c:v>
                      </c:pt>
                      <c:pt idx="3937">
                        <c:v>291.60009765625</c:v>
                      </c:pt>
                      <c:pt idx="3938">
                        <c:v>291.5</c:v>
                      </c:pt>
                      <c:pt idx="3939">
                        <c:v>291.2001953125</c:v>
                      </c:pt>
                      <c:pt idx="3940">
                        <c:v>291</c:v>
                      </c:pt>
                      <c:pt idx="3941">
                        <c:v>290.800048828125</c:v>
                      </c:pt>
                      <c:pt idx="3942">
                        <c:v>290.60009765625</c:v>
                      </c:pt>
                      <c:pt idx="3943">
                        <c:v>290.400146484375</c:v>
                      </c:pt>
                      <c:pt idx="3944">
                        <c:v>290.2001953125</c:v>
                      </c:pt>
                      <c:pt idx="3945">
                        <c:v>290.000244140625</c:v>
                      </c:pt>
                      <c:pt idx="3946">
                        <c:v>289.800048828125</c:v>
                      </c:pt>
                      <c:pt idx="3947">
                        <c:v>289.60009765625</c:v>
                      </c:pt>
                      <c:pt idx="3948">
                        <c:v>289.400146484375</c:v>
                      </c:pt>
                      <c:pt idx="3949">
                        <c:v>289.10009765625</c:v>
                      </c:pt>
                      <c:pt idx="3950">
                        <c:v>289.000244140625</c:v>
                      </c:pt>
                      <c:pt idx="3951">
                        <c:v>288.800048828125</c:v>
                      </c:pt>
                      <c:pt idx="3952">
                        <c:v>288.60009765625</c:v>
                      </c:pt>
                      <c:pt idx="3953">
                        <c:v>288.500244140625</c:v>
                      </c:pt>
                      <c:pt idx="3954">
                        <c:v>288.30029296875</c:v>
                      </c:pt>
                      <c:pt idx="3955">
                        <c:v>288.10009765625</c:v>
                      </c:pt>
                      <c:pt idx="3956">
                        <c:v>287.89990234375</c:v>
                      </c:pt>
                      <c:pt idx="3957">
                        <c:v>287.7998046875</c:v>
                      </c:pt>
                      <c:pt idx="3958">
                        <c:v>287.499755859375</c:v>
                      </c:pt>
                      <c:pt idx="3959">
                        <c:v>287.39990234375</c:v>
                      </c:pt>
                      <c:pt idx="3960">
                        <c:v>287.099853515625</c:v>
                      </c:pt>
                      <c:pt idx="3961">
                        <c:v>286.89990234375</c:v>
                      </c:pt>
                      <c:pt idx="3962">
                        <c:v>286.699951171875</c:v>
                      </c:pt>
                      <c:pt idx="3963">
                        <c:v>286.39990234375</c:v>
                      </c:pt>
                      <c:pt idx="3964">
                        <c:v>286.199951171875</c:v>
                      </c:pt>
                      <c:pt idx="3965">
                        <c:v>286.099853515625</c:v>
                      </c:pt>
                      <c:pt idx="3966">
                        <c:v>285.7998046875</c:v>
                      </c:pt>
                      <c:pt idx="3967">
                        <c:v>285.699951171875</c:v>
                      </c:pt>
                      <c:pt idx="3968">
                        <c:v>285.499755859375</c:v>
                      </c:pt>
                      <c:pt idx="3969">
                        <c:v>285.2998046875</c:v>
                      </c:pt>
                      <c:pt idx="3970">
                        <c:v>285.099853515625</c:v>
                      </c:pt>
                      <c:pt idx="3971">
                        <c:v>284.89990234375</c:v>
                      </c:pt>
                      <c:pt idx="3972">
                        <c:v>284.699951171875</c:v>
                      </c:pt>
                      <c:pt idx="3973">
                        <c:v>284.599853515625</c:v>
                      </c:pt>
                      <c:pt idx="3974">
                        <c:v>284.39990234375</c:v>
                      </c:pt>
                      <c:pt idx="3975">
                        <c:v>284.199951171875</c:v>
                      </c:pt>
                      <c:pt idx="3976">
                        <c:v>284</c:v>
                      </c:pt>
                      <c:pt idx="3977">
                        <c:v>283.800048828125</c:v>
                      </c:pt>
                      <c:pt idx="3978">
                        <c:v>283.599853515625</c:v>
                      </c:pt>
                      <c:pt idx="3979">
                        <c:v>283.300048828125</c:v>
                      </c:pt>
                      <c:pt idx="3980">
                        <c:v>283.099853515625</c:v>
                      </c:pt>
                      <c:pt idx="3981">
                        <c:v>283</c:v>
                      </c:pt>
                      <c:pt idx="3982">
                        <c:v>282.800048828125</c:v>
                      </c:pt>
                      <c:pt idx="3983">
                        <c:v>282.599853515625</c:v>
                      </c:pt>
                      <c:pt idx="3984">
                        <c:v>282.39990234375</c:v>
                      </c:pt>
                      <c:pt idx="3985">
                        <c:v>282.300048828125</c:v>
                      </c:pt>
                      <c:pt idx="3986">
                        <c:v>282.199951171875</c:v>
                      </c:pt>
                      <c:pt idx="3987">
                        <c:v>282</c:v>
                      </c:pt>
                      <c:pt idx="3988">
                        <c:v>281.800048828125</c:v>
                      </c:pt>
                      <c:pt idx="3989">
                        <c:v>281.60009765625</c:v>
                      </c:pt>
                      <c:pt idx="3990">
                        <c:v>281.39990234375</c:v>
                      </c:pt>
                      <c:pt idx="3991">
                        <c:v>281.199951171875</c:v>
                      </c:pt>
                      <c:pt idx="3992">
                        <c:v>280.800048828125</c:v>
                      </c:pt>
                      <c:pt idx="3993">
                        <c:v>280.699951171875</c:v>
                      </c:pt>
                      <c:pt idx="3994">
                        <c:v>280.5</c:v>
                      </c:pt>
                      <c:pt idx="3995">
                        <c:v>280.199951171875</c:v>
                      </c:pt>
                      <c:pt idx="3996">
                        <c:v>280.10009765625</c:v>
                      </c:pt>
                      <c:pt idx="3997">
                        <c:v>279.900146484375</c:v>
                      </c:pt>
                      <c:pt idx="3998">
                        <c:v>279.699951171875</c:v>
                      </c:pt>
                      <c:pt idx="3999">
                        <c:v>279.60009765625</c:v>
                      </c:pt>
                      <c:pt idx="4000">
                        <c:v>279.300048828125</c:v>
                      </c:pt>
                      <c:pt idx="4001">
                        <c:v>279.199951171875</c:v>
                      </c:pt>
                      <c:pt idx="4002">
                        <c:v>279.10009765625</c:v>
                      </c:pt>
                      <c:pt idx="4003">
                        <c:v>279</c:v>
                      </c:pt>
                      <c:pt idx="4004">
                        <c:v>278.60009765625</c:v>
                      </c:pt>
                      <c:pt idx="4005">
                        <c:v>278.5</c:v>
                      </c:pt>
                      <c:pt idx="4006">
                        <c:v>278.300048828125</c:v>
                      </c:pt>
                      <c:pt idx="4007">
                        <c:v>278.10009765625</c:v>
                      </c:pt>
                      <c:pt idx="4008">
                        <c:v>277.900146484375</c:v>
                      </c:pt>
                      <c:pt idx="4009">
                        <c:v>277.7001953125</c:v>
                      </c:pt>
                      <c:pt idx="4010">
                        <c:v>277.60009765625</c:v>
                      </c:pt>
                      <c:pt idx="4011">
                        <c:v>277.400146484375</c:v>
                      </c:pt>
                      <c:pt idx="4012">
                        <c:v>277.2001953125</c:v>
                      </c:pt>
                      <c:pt idx="4013">
                        <c:v>277.10009765625</c:v>
                      </c:pt>
                      <c:pt idx="4014">
                        <c:v>276.800048828125</c:v>
                      </c:pt>
                      <c:pt idx="4015">
                        <c:v>276.500244140625</c:v>
                      </c:pt>
                      <c:pt idx="4016">
                        <c:v>276.400146484375</c:v>
                      </c:pt>
                      <c:pt idx="4017">
                        <c:v>276.2001953125</c:v>
                      </c:pt>
                      <c:pt idx="4018">
                        <c:v>276.10009765625</c:v>
                      </c:pt>
                      <c:pt idx="4019">
                        <c:v>275.900146484375</c:v>
                      </c:pt>
                      <c:pt idx="4020">
                        <c:v>275.7001953125</c:v>
                      </c:pt>
                      <c:pt idx="4021">
                        <c:v>275.500244140625</c:v>
                      </c:pt>
                      <c:pt idx="4022">
                        <c:v>275.2001953125</c:v>
                      </c:pt>
                      <c:pt idx="4023">
                        <c:v>275.099853515625</c:v>
                      </c:pt>
                      <c:pt idx="4024">
                        <c:v>274.89990234375</c:v>
                      </c:pt>
                      <c:pt idx="4025">
                        <c:v>274.69970703125</c:v>
                      </c:pt>
                      <c:pt idx="4026">
                        <c:v>274.499755859375</c:v>
                      </c:pt>
                      <c:pt idx="4027">
                        <c:v>274.2998046875</c:v>
                      </c:pt>
                      <c:pt idx="4028">
                        <c:v>274.199951171875</c:v>
                      </c:pt>
                      <c:pt idx="4029">
                        <c:v>273.89990234375</c:v>
                      </c:pt>
                      <c:pt idx="4030">
                        <c:v>273.89990234375</c:v>
                      </c:pt>
                      <c:pt idx="4031">
                        <c:v>273.699951171875</c:v>
                      </c:pt>
                      <c:pt idx="4032">
                        <c:v>273.499755859375</c:v>
                      </c:pt>
                      <c:pt idx="4033">
                        <c:v>273.2998046875</c:v>
                      </c:pt>
                      <c:pt idx="4034">
                        <c:v>273.199951171875</c:v>
                      </c:pt>
                      <c:pt idx="4035">
                        <c:v>272.999755859375</c:v>
                      </c:pt>
                      <c:pt idx="4036">
                        <c:v>272.7998046875</c:v>
                      </c:pt>
                      <c:pt idx="4037">
                        <c:v>272.599853515625</c:v>
                      </c:pt>
                      <c:pt idx="4038">
                        <c:v>272.39990234375</c:v>
                      </c:pt>
                      <c:pt idx="4039">
                        <c:v>272.2998046875</c:v>
                      </c:pt>
                      <c:pt idx="4040">
                        <c:v>272.099853515625</c:v>
                      </c:pt>
                      <c:pt idx="4041">
                        <c:v>271.89990234375</c:v>
                      </c:pt>
                      <c:pt idx="4042">
                        <c:v>271.699951171875</c:v>
                      </c:pt>
                      <c:pt idx="4043">
                        <c:v>271.39990234375</c:v>
                      </c:pt>
                      <c:pt idx="4044">
                        <c:v>271.2998046875</c:v>
                      </c:pt>
                      <c:pt idx="4045">
                        <c:v>271.099853515625</c:v>
                      </c:pt>
                      <c:pt idx="4046">
                        <c:v>271</c:v>
                      </c:pt>
                      <c:pt idx="4047">
                        <c:v>270.800048828125</c:v>
                      </c:pt>
                      <c:pt idx="4048">
                        <c:v>270.599853515625</c:v>
                      </c:pt>
                      <c:pt idx="4049">
                        <c:v>270.39990234375</c:v>
                      </c:pt>
                      <c:pt idx="4050">
                        <c:v>270.199951171875</c:v>
                      </c:pt>
                      <c:pt idx="4051">
                        <c:v>270</c:v>
                      </c:pt>
                      <c:pt idx="4052">
                        <c:v>269.800048828125</c:v>
                      </c:pt>
                      <c:pt idx="4053">
                        <c:v>269.599853515625</c:v>
                      </c:pt>
                      <c:pt idx="4054">
                        <c:v>269.5</c:v>
                      </c:pt>
                      <c:pt idx="4055">
                        <c:v>269.300048828125</c:v>
                      </c:pt>
                      <c:pt idx="4056">
                        <c:v>269</c:v>
                      </c:pt>
                      <c:pt idx="4057">
                        <c:v>268.89990234375</c:v>
                      </c:pt>
                      <c:pt idx="4058">
                        <c:v>268.699951171875</c:v>
                      </c:pt>
                      <c:pt idx="4059">
                        <c:v>268.60009765625</c:v>
                      </c:pt>
                      <c:pt idx="4060">
                        <c:v>268.300048828125</c:v>
                      </c:pt>
                      <c:pt idx="4061">
                        <c:v>268.199951171875</c:v>
                      </c:pt>
                      <c:pt idx="4062">
                        <c:v>268</c:v>
                      </c:pt>
                      <c:pt idx="4063">
                        <c:v>267.89990234375</c:v>
                      </c:pt>
                      <c:pt idx="4064">
                        <c:v>267.800048828125</c:v>
                      </c:pt>
                      <c:pt idx="4065">
                        <c:v>267.60009765625</c:v>
                      </c:pt>
                      <c:pt idx="4066">
                        <c:v>267.400146484375</c:v>
                      </c:pt>
                      <c:pt idx="4067">
                        <c:v>267.300048828125</c:v>
                      </c:pt>
                      <c:pt idx="4068">
                        <c:v>267.10009765625</c:v>
                      </c:pt>
                      <c:pt idx="4069">
                        <c:v>266.800048828125</c:v>
                      </c:pt>
                      <c:pt idx="4070">
                        <c:v>266.60009765625</c:v>
                      </c:pt>
                      <c:pt idx="4071">
                        <c:v>266.400146484375</c:v>
                      </c:pt>
                      <c:pt idx="4072">
                        <c:v>266.2001953125</c:v>
                      </c:pt>
                      <c:pt idx="4073">
                        <c:v>266</c:v>
                      </c:pt>
                      <c:pt idx="4074">
                        <c:v>265.900146484375</c:v>
                      </c:pt>
                      <c:pt idx="4075">
                        <c:v>265.7001953125</c:v>
                      </c:pt>
                      <c:pt idx="4076">
                        <c:v>265.5</c:v>
                      </c:pt>
                      <c:pt idx="4077">
                        <c:v>265.300048828125</c:v>
                      </c:pt>
                      <c:pt idx="4078">
                        <c:v>265.10009765625</c:v>
                      </c:pt>
                      <c:pt idx="4079">
                        <c:v>264.900146484375</c:v>
                      </c:pt>
                      <c:pt idx="4080">
                        <c:v>264.800048828125</c:v>
                      </c:pt>
                      <c:pt idx="4081">
                        <c:v>264.500244140625</c:v>
                      </c:pt>
                      <c:pt idx="4082">
                        <c:v>264.400146484375</c:v>
                      </c:pt>
                      <c:pt idx="4083">
                        <c:v>264.300048828125</c:v>
                      </c:pt>
                      <c:pt idx="4084">
                        <c:v>264.2001953125</c:v>
                      </c:pt>
                      <c:pt idx="4085">
                        <c:v>264.000244140625</c:v>
                      </c:pt>
                      <c:pt idx="4086">
                        <c:v>263.800048828125</c:v>
                      </c:pt>
                      <c:pt idx="4087">
                        <c:v>263.60009765625</c:v>
                      </c:pt>
                      <c:pt idx="4088">
                        <c:v>263.500244140625</c:v>
                      </c:pt>
                      <c:pt idx="4089">
                        <c:v>263.300048828125</c:v>
                      </c:pt>
                      <c:pt idx="4090">
                        <c:v>263.2001953125</c:v>
                      </c:pt>
                      <c:pt idx="4091">
                        <c:v>263.000244140625</c:v>
                      </c:pt>
                      <c:pt idx="4092">
                        <c:v>262.80029296875</c:v>
                      </c:pt>
                      <c:pt idx="4093">
                        <c:v>262.60009765625</c:v>
                      </c:pt>
                      <c:pt idx="4094">
                        <c:v>262.400146484375</c:v>
                      </c:pt>
                      <c:pt idx="4095">
                        <c:v>262.19970703125</c:v>
                      </c:pt>
                      <c:pt idx="4096">
                        <c:v>261.999755859375</c:v>
                      </c:pt>
                      <c:pt idx="4097">
                        <c:v>261.89990234375</c:v>
                      </c:pt>
                      <c:pt idx="4098">
                        <c:v>261.69970703125</c:v>
                      </c:pt>
                      <c:pt idx="4099">
                        <c:v>261.499755859375</c:v>
                      </c:pt>
                      <c:pt idx="4100">
                        <c:v>261.39990234375</c:v>
                      </c:pt>
                      <c:pt idx="4101">
                        <c:v>261.199951171875</c:v>
                      </c:pt>
                      <c:pt idx="4102">
                        <c:v>260.999755859375</c:v>
                      </c:pt>
                      <c:pt idx="4103">
                        <c:v>260.89990234375</c:v>
                      </c:pt>
                      <c:pt idx="4104">
                        <c:v>260.699951171875</c:v>
                      </c:pt>
                      <c:pt idx="4105">
                        <c:v>260.499755859375</c:v>
                      </c:pt>
                      <c:pt idx="4106">
                        <c:v>260.2998046875</c:v>
                      </c:pt>
                      <c:pt idx="4107">
                        <c:v>260.099853515625</c:v>
                      </c:pt>
                      <c:pt idx="4108">
                        <c:v>259.89990234375</c:v>
                      </c:pt>
                      <c:pt idx="4109">
                        <c:v>259.7998046875</c:v>
                      </c:pt>
                      <c:pt idx="4110">
                        <c:v>259.599853515625</c:v>
                      </c:pt>
                      <c:pt idx="4111">
                        <c:v>259.39990234375</c:v>
                      </c:pt>
                      <c:pt idx="4112">
                        <c:v>259.2998046875</c:v>
                      </c:pt>
                      <c:pt idx="4113">
                        <c:v>259.199951171875</c:v>
                      </c:pt>
                      <c:pt idx="4114">
                        <c:v>259</c:v>
                      </c:pt>
                      <c:pt idx="4115">
                        <c:v>258.7998046875</c:v>
                      </c:pt>
                      <c:pt idx="4116">
                        <c:v>258.699951171875</c:v>
                      </c:pt>
                      <c:pt idx="4117">
                        <c:v>258.5</c:v>
                      </c:pt>
                      <c:pt idx="4118">
                        <c:v>258.2998046875</c:v>
                      </c:pt>
                      <c:pt idx="4119">
                        <c:v>258.099853515625</c:v>
                      </c:pt>
                      <c:pt idx="4120">
                        <c:v>258</c:v>
                      </c:pt>
                      <c:pt idx="4121">
                        <c:v>257.800048828125</c:v>
                      </c:pt>
                      <c:pt idx="4122">
                        <c:v>257.699951171875</c:v>
                      </c:pt>
                      <c:pt idx="4123">
                        <c:v>257.5</c:v>
                      </c:pt>
                      <c:pt idx="4124">
                        <c:v>257.300048828125</c:v>
                      </c:pt>
                      <c:pt idx="4125">
                        <c:v>257.099853515625</c:v>
                      </c:pt>
                      <c:pt idx="4126">
                        <c:v>257</c:v>
                      </c:pt>
                      <c:pt idx="4127">
                        <c:v>256.800048828125</c:v>
                      </c:pt>
                      <c:pt idx="4128">
                        <c:v>256.60009765625</c:v>
                      </c:pt>
                      <c:pt idx="4129">
                        <c:v>256.39990234375</c:v>
                      </c:pt>
                      <c:pt idx="4130">
                        <c:v>256.199951171875</c:v>
                      </c:pt>
                      <c:pt idx="4131">
                        <c:v>256.10009765625</c:v>
                      </c:pt>
                      <c:pt idx="4132">
                        <c:v>255.89990234375</c:v>
                      </c:pt>
                      <c:pt idx="4133">
                        <c:v>255.60009765625</c:v>
                      </c:pt>
                      <c:pt idx="4134">
                        <c:v>255.5</c:v>
                      </c:pt>
                      <c:pt idx="4135">
                        <c:v>255.39990234375</c:v>
                      </c:pt>
                      <c:pt idx="4136">
                        <c:v>255.199951171875</c:v>
                      </c:pt>
                      <c:pt idx="4137">
                        <c:v>255</c:v>
                      </c:pt>
                      <c:pt idx="4138">
                        <c:v>254.900146484375</c:v>
                      </c:pt>
                      <c:pt idx="4139">
                        <c:v>254.699951171875</c:v>
                      </c:pt>
                      <c:pt idx="4140">
                        <c:v>254.60009765625</c:v>
                      </c:pt>
                      <c:pt idx="4141">
                        <c:v>254.400146484375</c:v>
                      </c:pt>
                      <c:pt idx="4142">
                        <c:v>254.10009765625</c:v>
                      </c:pt>
                      <c:pt idx="4143">
                        <c:v>254</c:v>
                      </c:pt>
                      <c:pt idx="4144">
                        <c:v>253.800048828125</c:v>
                      </c:pt>
                      <c:pt idx="4145">
                        <c:v>253.60009765625</c:v>
                      </c:pt>
                      <c:pt idx="4146">
                        <c:v>253.5</c:v>
                      </c:pt>
                      <c:pt idx="4147">
                        <c:v>253.300048828125</c:v>
                      </c:pt>
                      <c:pt idx="4148">
                        <c:v>253.300048828125</c:v>
                      </c:pt>
                      <c:pt idx="4149">
                        <c:v>253.10009765625</c:v>
                      </c:pt>
                      <c:pt idx="4150">
                        <c:v>252.900146484375</c:v>
                      </c:pt>
                      <c:pt idx="4151">
                        <c:v>252.800048828125</c:v>
                      </c:pt>
                      <c:pt idx="4152">
                        <c:v>252.60009765625</c:v>
                      </c:pt>
                      <c:pt idx="4153">
                        <c:v>252.5</c:v>
                      </c:pt>
                      <c:pt idx="4154">
                        <c:v>252.10009765625</c:v>
                      </c:pt>
                      <c:pt idx="4155">
                        <c:v>252</c:v>
                      </c:pt>
                      <c:pt idx="4156">
                        <c:v>251.900146484375</c:v>
                      </c:pt>
                      <c:pt idx="4157">
                        <c:v>251.7001953125</c:v>
                      </c:pt>
                      <c:pt idx="4158">
                        <c:v>251.500244140625</c:v>
                      </c:pt>
                      <c:pt idx="4159">
                        <c:v>251.300048828125</c:v>
                      </c:pt>
                      <c:pt idx="4160">
                        <c:v>251.2001953125</c:v>
                      </c:pt>
                      <c:pt idx="4161">
                        <c:v>251.10009765625</c:v>
                      </c:pt>
                      <c:pt idx="4162">
                        <c:v>250.900146484375</c:v>
                      </c:pt>
                      <c:pt idx="4163">
                        <c:v>250.7001953125</c:v>
                      </c:pt>
                      <c:pt idx="4164">
                        <c:v>250.500244140625</c:v>
                      </c:pt>
                      <c:pt idx="4165">
                        <c:v>250.400146484375</c:v>
                      </c:pt>
                      <c:pt idx="4166">
                        <c:v>250.2001953125</c:v>
                      </c:pt>
                      <c:pt idx="4167">
                        <c:v>250.10009765625</c:v>
                      </c:pt>
                      <c:pt idx="4168">
                        <c:v>249.900146484375</c:v>
                      </c:pt>
                      <c:pt idx="4169">
                        <c:v>249.7001953125</c:v>
                      </c:pt>
                      <c:pt idx="4170">
                        <c:v>249.7001953125</c:v>
                      </c:pt>
                      <c:pt idx="4171">
                        <c:v>249.499755859375</c:v>
                      </c:pt>
                      <c:pt idx="4172">
                        <c:v>249.2998046875</c:v>
                      </c:pt>
                      <c:pt idx="4173">
                        <c:v>249.099853515625</c:v>
                      </c:pt>
                      <c:pt idx="4174">
                        <c:v>248.999755859375</c:v>
                      </c:pt>
                      <c:pt idx="4175">
                        <c:v>248.7998046875</c:v>
                      </c:pt>
                      <c:pt idx="4176">
                        <c:v>248.599853515625</c:v>
                      </c:pt>
                      <c:pt idx="4177">
                        <c:v>248.39990234375</c:v>
                      </c:pt>
                      <c:pt idx="4178">
                        <c:v>248.2998046875</c:v>
                      </c:pt>
                      <c:pt idx="4179">
                        <c:v>248.199951171875</c:v>
                      </c:pt>
                      <c:pt idx="4180">
                        <c:v>247.999755859375</c:v>
                      </c:pt>
                      <c:pt idx="4181">
                        <c:v>247.89990234375</c:v>
                      </c:pt>
                      <c:pt idx="4182">
                        <c:v>247.699951171875</c:v>
                      </c:pt>
                      <c:pt idx="4183">
                        <c:v>247.599853515625</c:v>
                      </c:pt>
                      <c:pt idx="4184">
                        <c:v>247.499755859375</c:v>
                      </c:pt>
                      <c:pt idx="4185">
                        <c:v>247.199951171875</c:v>
                      </c:pt>
                      <c:pt idx="4186">
                        <c:v>247.199951171875</c:v>
                      </c:pt>
                      <c:pt idx="4187">
                        <c:v>247</c:v>
                      </c:pt>
                      <c:pt idx="4188">
                        <c:v>246.7998046875</c:v>
                      </c:pt>
                      <c:pt idx="4189">
                        <c:v>246.699951171875</c:v>
                      </c:pt>
                      <c:pt idx="4190">
                        <c:v>246.5</c:v>
                      </c:pt>
                      <c:pt idx="4191">
                        <c:v>246.2998046875</c:v>
                      </c:pt>
                      <c:pt idx="4192">
                        <c:v>246.199951171875</c:v>
                      </c:pt>
                      <c:pt idx="4193">
                        <c:v>246</c:v>
                      </c:pt>
                      <c:pt idx="4194">
                        <c:v>245.89990234375</c:v>
                      </c:pt>
                      <c:pt idx="4195">
                        <c:v>245.599853515625</c:v>
                      </c:pt>
                      <c:pt idx="4196">
                        <c:v>245.599853515625</c:v>
                      </c:pt>
                      <c:pt idx="4197">
                        <c:v>245.39990234375</c:v>
                      </c:pt>
                      <c:pt idx="4198">
                        <c:v>245.199951171875</c:v>
                      </c:pt>
                      <c:pt idx="4199">
                        <c:v>245</c:v>
                      </c:pt>
                      <c:pt idx="4200">
                        <c:v>244.800048828125</c:v>
                      </c:pt>
                      <c:pt idx="4201">
                        <c:v>244.699951171875</c:v>
                      </c:pt>
                      <c:pt idx="4202">
                        <c:v>244.599853515625</c:v>
                      </c:pt>
                      <c:pt idx="4203">
                        <c:v>244.39990234375</c:v>
                      </c:pt>
                      <c:pt idx="4204">
                        <c:v>244.300048828125</c:v>
                      </c:pt>
                      <c:pt idx="4205">
                        <c:v>244.199951171875</c:v>
                      </c:pt>
                      <c:pt idx="4206">
                        <c:v>244</c:v>
                      </c:pt>
                      <c:pt idx="4207">
                        <c:v>243.800048828125</c:v>
                      </c:pt>
                      <c:pt idx="4208">
                        <c:v>243.60009765625</c:v>
                      </c:pt>
                      <c:pt idx="4209">
                        <c:v>243.39990234375</c:v>
                      </c:pt>
                      <c:pt idx="4210">
                        <c:v>243.300048828125</c:v>
                      </c:pt>
                      <c:pt idx="4211">
                        <c:v>243.10009765625</c:v>
                      </c:pt>
                      <c:pt idx="4212">
                        <c:v>242.89990234375</c:v>
                      </c:pt>
                      <c:pt idx="4213">
                        <c:v>242.800048828125</c:v>
                      </c:pt>
                      <c:pt idx="4214">
                        <c:v>242.699951171875</c:v>
                      </c:pt>
                      <c:pt idx="4215">
                        <c:v>242.60009765625</c:v>
                      </c:pt>
                      <c:pt idx="4216">
                        <c:v>242.39990234375</c:v>
                      </c:pt>
                      <c:pt idx="4217">
                        <c:v>242.199951171875</c:v>
                      </c:pt>
                      <c:pt idx="4218">
                        <c:v>242.10009765625</c:v>
                      </c:pt>
                      <c:pt idx="4219">
                        <c:v>241.900146484375</c:v>
                      </c:pt>
                      <c:pt idx="4220">
                        <c:v>241.60009765625</c:v>
                      </c:pt>
                      <c:pt idx="4221">
                        <c:v>241.5</c:v>
                      </c:pt>
                      <c:pt idx="4222">
                        <c:v>241.400146484375</c:v>
                      </c:pt>
                      <c:pt idx="4223">
                        <c:v>241.199951171875</c:v>
                      </c:pt>
                      <c:pt idx="4224">
                        <c:v>241</c:v>
                      </c:pt>
                      <c:pt idx="4225">
                        <c:v>240.900146484375</c:v>
                      </c:pt>
                      <c:pt idx="4226">
                        <c:v>240.800048828125</c:v>
                      </c:pt>
                      <c:pt idx="4227">
                        <c:v>240.699951171875</c:v>
                      </c:pt>
                      <c:pt idx="4228">
                        <c:v>240.5</c:v>
                      </c:pt>
                      <c:pt idx="4229">
                        <c:v>240.300048828125</c:v>
                      </c:pt>
                      <c:pt idx="4230">
                        <c:v>240.2001953125</c:v>
                      </c:pt>
                      <c:pt idx="4231">
                        <c:v>240</c:v>
                      </c:pt>
                      <c:pt idx="4232">
                        <c:v>239.900146484375</c:v>
                      </c:pt>
                      <c:pt idx="4233">
                        <c:v>239.800048828125</c:v>
                      </c:pt>
                      <c:pt idx="4234">
                        <c:v>239.60009765625</c:v>
                      </c:pt>
                      <c:pt idx="4235">
                        <c:v>239.400146484375</c:v>
                      </c:pt>
                      <c:pt idx="4236">
                        <c:v>239.300048828125</c:v>
                      </c:pt>
                      <c:pt idx="4237">
                        <c:v>239.10009765625</c:v>
                      </c:pt>
                      <c:pt idx="4238">
                        <c:v>238.900146484375</c:v>
                      </c:pt>
                      <c:pt idx="4239">
                        <c:v>238.7001953125</c:v>
                      </c:pt>
                      <c:pt idx="4240">
                        <c:v>238.60009765625</c:v>
                      </c:pt>
                      <c:pt idx="4241">
                        <c:v>238.500244140625</c:v>
                      </c:pt>
                      <c:pt idx="4242">
                        <c:v>238.300048828125</c:v>
                      </c:pt>
                      <c:pt idx="4243">
                        <c:v>238.10009765625</c:v>
                      </c:pt>
                      <c:pt idx="4244">
                        <c:v>238.000244140625</c:v>
                      </c:pt>
                      <c:pt idx="4245">
                        <c:v>237.900146484375</c:v>
                      </c:pt>
                      <c:pt idx="4246">
                        <c:v>237.7001953125</c:v>
                      </c:pt>
                      <c:pt idx="4247">
                        <c:v>237.60009765625</c:v>
                      </c:pt>
                      <c:pt idx="4248">
                        <c:v>237.400146484375</c:v>
                      </c:pt>
                      <c:pt idx="4249">
                        <c:v>237.2001953125</c:v>
                      </c:pt>
                      <c:pt idx="4250">
                        <c:v>237.000244140625</c:v>
                      </c:pt>
                      <c:pt idx="4251">
                        <c:v>236.80029296875</c:v>
                      </c:pt>
                      <c:pt idx="4252">
                        <c:v>236.69970703125</c:v>
                      </c:pt>
                      <c:pt idx="4253">
                        <c:v>236.599853515625</c:v>
                      </c:pt>
                      <c:pt idx="4254">
                        <c:v>236.39990234375</c:v>
                      </c:pt>
                      <c:pt idx="4255">
                        <c:v>236.19970703125</c:v>
                      </c:pt>
                      <c:pt idx="4256">
                        <c:v>236.099853515625</c:v>
                      </c:pt>
                      <c:pt idx="4257">
                        <c:v>236.099853515625</c:v>
                      </c:pt>
                      <c:pt idx="4258">
                        <c:v>235.89990234375</c:v>
                      </c:pt>
                      <c:pt idx="4259">
                        <c:v>235.7998046875</c:v>
                      </c:pt>
                      <c:pt idx="4260">
                        <c:v>235.599853515625</c:v>
                      </c:pt>
                      <c:pt idx="4261">
                        <c:v>235.39990234375</c:v>
                      </c:pt>
                      <c:pt idx="4262">
                        <c:v>235.2998046875</c:v>
                      </c:pt>
                      <c:pt idx="4263">
                        <c:v>234.999755859375</c:v>
                      </c:pt>
                      <c:pt idx="4264">
                        <c:v>234.999755859375</c:v>
                      </c:pt>
                      <c:pt idx="4265">
                        <c:v>234.699951171875</c:v>
                      </c:pt>
                      <c:pt idx="4266">
                        <c:v>234.599853515625</c:v>
                      </c:pt>
                      <c:pt idx="4267">
                        <c:v>234.499755859375</c:v>
                      </c:pt>
                      <c:pt idx="4268">
                        <c:v>234.39990234375</c:v>
                      </c:pt>
                      <c:pt idx="4269">
                        <c:v>234.199951171875</c:v>
                      </c:pt>
                      <c:pt idx="4270">
                        <c:v>234.099853515625</c:v>
                      </c:pt>
                      <c:pt idx="4271">
                        <c:v>233.89990234375</c:v>
                      </c:pt>
                      <c:pt idx="4272">
                        <c:v>233.7998046875</c:v>
                      </c:pt>
                      <c:pt idx="4273">
                        <c:v>233.599853515625</c:v>
                      </c:pt>
                      <c:pt idx="4274">
                        <c:v>233.599853515625</c:v>
                      </c:pt>
                      <c:pt idx="4275">
                        <c:v>233.39990234375</c:v>
                      </c:pt>
                      <c:pt idx="4276">
                        <c:v>233.2998046875</c:v>
                      </c:pt>
                      <c:pt idx="4277">
                        <c:v>233.099853515625</c:v>
                      </c:pt>
                      <c:pt idx="4278">
                        <c:v>233.099853515625</c:v>
                      </c:pt>
                      <c:pt idx="4279">
                        <c:v>232.89990234375</c:v>
                      </c:pt>
                      <c:pt idx="4280">
                        <c:v>232.7998046875</c:v>
                      </c:pt>
                      <c:pt idx="4281">
                        <c:v>232.599853515625</c:v>
                      </c:pt>
                      <c:pt idx="4282">
                        <c:v>232.39990234375</c:v>
                      </c:pt>
                      <c:pt idx="4283">
                        <c:v>232.300048828125</c:v>
                      </c:pt>
                      <c:pt idx="4284">
                        <c:v>232.199951171875</c:v>
                      </c:pt>
                      <c:pt idx="4285">
                        <c:v>232</c:v>
                      </c:pt>
                      <c:pt idx="4286">
                        <c:v>231.800048828125</c:v>
                      </c:pt>
                      <c:pt idx="4287">
                        <c:v>231.699951171875</c:v>
                      </c:pt>
                      <c:pt idx="4288">
                        <c:v>231.5</c:v>
                      </c:pt>
                      <c:pt idx="4289">
                        <c:v>231.39990234375</c:v>
                      </c:pt>
                      <c:pt idx="4290">
                        <c:v>231.199951171875</c:v>
                      </c:pt>
                      <c:pt idx="4291">
                        <c:v>231</c:v>
                      </c:pt>
                      <c:pt idx="4292">
                        <c:v>230.89990234375</c:v>
                      </c:pt>
                      <c:pt idx="4293">
                        <c:v>230.699951171875</c:v>
                      </c:pt>
                      <c:pt idx="4294">
                        <c:v>230.60009765625</c:v>
                      </c:pt>
                      <c:pt idx="4295">
                        <c:v>230.5</c:v>
                      </c:pt>
                      <c:pt idx="4296">
                        <c:v>230.39990234375</c:v>
                      </c:pt>
                      <c:pt idx="4297">
                        <c:v>230.199951171875</c:v>
                      </c:pt>
                      <c:pt idx="4298">
                        <c:v>230.10009765625</c:v>
                      </c:pt>
                      <c:pt idx="4299">
                        <c:v>229.89990234375</c:v>
                      </c:pt>
                      <c:pt idx="4300">
                        <c:v>229.800048828125</c:v>
                      </c:pt>
                      <c:pt idx="4301">
                        <c:v>229.60009765625</c:v>
                      </c:pt>
                      <c:pt idx="4302">
                        <c:v>229.400146484375</c:v>
                      </c:pt>
                      <c:pt idx="4303">
                        <c:v>229.400146484375</c:v>
                      </c:pt>
                      <c:pt idx="4304">
                        <c:v>229</c:v>
                      </c:pt>
                      <c:pt idx="4305">
                        <c:v>228.900146484375</c:v>
                      </c:pt>
                      <c:pt idx="4306">
                        <c:v>228.800048828125</c:v>
                      </c:pt>
                      <c:pt idx="4307">
                        <c:v>228.60009765625</c:v>
                      </c:pt>
                      <c:pt idx="4308">
                        <c:v>228.400146484375</c:v>
                      </c:pt>
                      <c:pt idx="4309">
                        <c:v>228.400146484375</c:v>
                      </c:pt>
                      <c:pt idx="4310">
                        <c:v>228.300048828125</c:v>
                      </c:pt>
                      <c:pt idx="4311">
                        <c:v>228.10009765625</c:v>
                      </c:pt>
                      <c:pt idx="4312">
                        <c:v>228</c:v>
                      </c:pt>
                      <c:pt idx="4313">
                        <c:v>227.900146484375</c:v>
                      </c:pt>
                      <c:pt idx="4314">
                        <c:v>227.7001953125</c:v>
                      </c:pt>
                      <c:pt idx="4315">
                        <c:v>227.5</c:v>
                      </c:pt>
                      <c:pt idx="4316">
                        <c:v>227.400146484375</c:v>
                      </c:pt>
                      <c:pt idx="4317">
                        <c:v>227.300048828125</c:v>
                      </c:pt>
                      <c:pt idx="4318">
                        <c:v>227.10009765625</c:v>
                      </c:pt>
                      <c:pt idx="4319">
                        <c:v>227</c:v>
                      </c:pt>
                      <c:pt idx="4320">
                        <c:v>226.900146484375</c:v>
                      </c:pt>
                      <c:pt idx="4321">
                        <c:v>226.7001953125</c:v>
                      </c:pt>
                      <c:pt idx="4322">
                        <c:v>226.5</c:v>
                      </c:pt>
                      <c:pt idx="4323">
                        <c:v>226.400146484375</c:v>
                      </c:pt>
                      <c:pt idx="4324">
                        <c:v>226.300048828125</c:v>
                      </c:pt>
                      <c:pt idx="4325">
                        <c:v>226.10009765625</c:v>
                      </c:pt>
                      <c:pt idx="4326">
                        <c:v>226.000244140625</c:v>
                      </c:pt>
                      <c:pt idx="4327">
                        <c:v>225.900146484375</c:v>
                      </c:pt>
                      <c:pt idx="4328">
                        <c:v>225.800048828125</c:v>
                      </c:pt>
                      <c:pt idx="4329">
                        <c:v>225.7001953125</c:v>
                      </c:pt>
                      <c:pt idx="4330">
                        <c:v>225.500244140625</c:v>
                      </c:pt>
                      <c:pt idx="4331">
                        <c:v>225.400146484375</c:v>
                      </c:pt>
                      <c:pt idx="4332">
                        <c:v>225.10009765625</c:v>
                      </c:pt>
                      <c:pt idx="4333">
                        <c:v>225.10009765625</c:v>
                      </c:pt>
                      <c:pt idx="4334">
                        <c:v>224.800048828125</c:v>
                      </c:pt>
                      <c:pt idx="4335">
                        <c:v>224.7001953125</c:v>
                      </c:pt>
                      <c:pt idx="4336">
                        <c:v>224.500244140625</c:v>
                      </c:pt>
                      <c:pt idx="4337">
                        <c:v>224.400146484375</c:v>
                      </c:pt>
                      <c:pt idx="4338">
                        <c:v>224.30029296875</c:v>
                      </c:pt>
                      <c:pt idx="4339">
                        <c:v>224.10009765625</c:v>
                      </c:pt>
                      <c:pt idx="4340">
                        <c:v>224.000244140625</c:v>
                      </c:pt>
                      <c:pt idx="4341">
                        <c:v>223.89990234375</c:v>
                      </c:pt>
                      <c:pt idx="4342">
                        <c:v>223.7998046875</c:v>
                      </c:pt>
                      <c:pt idx="4343">
                        <c:v>223.69970703125</c:v>
                      </c:pt>
                      <c:pt idx="4344">
                        <c:v>223.499755859375</c:v>
                      </c:pt>
                      <c:pt idx="4345">
                        <c:v>223.39990234375</c:v>
                      </c:pt>
                      <c:pt idx="4346">
                        <c:v>223.19970703125</c:v>
                      </c:pt>
                      <c:pt idx="4347">
                        <c:v>222.999755859375</c:v>
                      </c:pt>
                      <c:pt idx="4348">
                        <c:v>222.89990234375</c:v>
                      </c:pt>
                      <c:pt idx="4349">
                        <c:v>222.7998046875</c:v>
                      </c:pt>
                      <c:pt idx="4350">
                        <c:v>222.699951171875</c:v>
                      </c:pt>
                      <c:pt idx="4351">
                        <c:v>222.499755859375</c:v>
                      </c:pt>
                      <c:pt idx="4352">
                        <c:v>222.499755859375</c:v>
                      </c:pt>
                      <c:pt idx="4353">
                        <c:v>222.39990234375</c:v>
                      </c:pt>
                      <c:pt idx="4354">
                        <c:v>222.199951171875</c:v>
                      </c:pt>
                      <c:pt idx="4355">
                        <c:v>221.999755859375</c:v>
                      </c:pt>
                      <c:pt idx="4356">
                        <c:v>221.89990234375</c:v>
                      </c:pt>
                      <c:pt idx="4357">
                        <c:v>221.89990234375</c:v>
                      </c:pt>
                      <c:pt idx="4358">
                        <c:v>221.699951171875</c:v>
                      </c:pt>
                      <c:pt idx="4359">
                        <c:v>221.39990234375</c:v>
                      </c:pt>
                      <c:pt idx="4360">
                        <c:v>221.39990234375</c:v>
                      </c:pt>
                      <c:pt idx="4361">
                        <c:v>221.2998046875</c:v>
                      </c:pt>
                      <c:pt idx="4362">
                        <c:v>221.099853515625</c:v>
                      </c:pt>
                      <c:pt idx="4363">
                        <c:v>221</c:v>
                      </c:pt>
                      <c:pt idx="4364">
                        <c:v>220.7998046875</c:v>
                      </c:pt>
                      <c:pt idx="4365">
                        <c:v>220.699951171875</c:v>
                      </c:pt>
                      <c:pt idx="4366">
                        <c:v>220.599853515625</c:v>
                      </c:pt>
                      <c:pt idx="4367">
                        <c:v>220.39990234375</c:v>
                      </c:pt>
                      <c:pt idx="4368">
                        <c:v>220.2998046875</c:v>
                      </c:pt>
                      <c:pt idx="4369">
                        <c:v>220.099853515625</c:v>
                      </c:pt>
                      <c:pt idx="4370">
                        <c:v>220</c:v>
                      </c:pt>
                      <c:pt idx="4371">
                        <c:v>219.800048828125</c:v>
                      </c:pt>
                      <c:pt idx="4372">
                        <c:v>219.699951171875</c:v>
                      </c:pt>
                      <c:pt idx="4373">
                        <c:v>219.599853515625</c:v>
                      </c:pt>
                      <c:pt idx="4374">
                        <c:v>219.39990234375</c:v>
                      </c:pt>
                      <c:pt idx="4375">
                        <c:v>219.300048828125</c:v>
                      </c:pt>
                      <c:pt idx="4376">
                        <c:v>219.099853515625</c:v>
                      </c:pt>
                      <c:pt idx="4377">
                        <c:v>219</c:v>
                      </c:pt>
                      <c:pt idx="4378">
                        <c:v>218.800048828125</c:v>
                      </c:pt>
                      <c:pt idx="4379">
                        <c:v>218.699951171875</c:v>
                      </c:pt>
                      <c:pt idx="4380">
                        <c:v>218.599853515625</c:v>
                      </c:pt>
                      <c:pt idx="4381">
                        <c:v>218.5</c:v>
                      </c:pt>
                      <c:pt idx="4382">
                        <c:v>218.300048828125</c:v>
                      </c:pt>
                      <c:pt idx="4383">
                        <c:v>218.199951171875</c:v>
                      </c:pt>
                      <c:pt idx="4384">
                        <c:v>218.10009765625</c:v>
                      </c:pt>
                      <c:pt idx="4385">
                        <c:v>218</c:v>
                      </c:pt>
                      <c:pt idx="4386">
                        <c:v>217.800048828125</c:v>
                      </c:pt>
                      <c:pt idx="4387">
                        <c:v>217.699951171875</c:v>
                      </c:pt>
                      <c:pt idx="4388">
                        <c:v>217.60009765625</c:v>
                      </c:pt>
                      <c:pt idx="4389">
                        <c:v>217.39990234375</c:v>
                      </c:pt>
                      <c:pt idx="4390">
                        <c:v>217.300048828125</c:v>
                      </c:pt>
                      <c:pt idx="4391">
                        <c:v>217.199951171875</c:v>
                      </c:pt>
                      <c:pt idx="4392">
                        <c:v>217</c:v>
                      </c:pt>
                      <c:pt idx="4393">
                        <c:v>216.89990234375</c:v>
                      </c:pt>
                      <c:pt idx="4394">
                        <c:v>216.800048828125</c:v>
                      </c:pt>
                      <c:pt idx="4395">
                        <c:v>216.5</c:v>
                      </c:pt>
                      <c:pt idx="4396">
                        <c:v>216.400146484375</c:v>
                      </c:pt>
                      <c:pt idx="4397">
                        <c:v>216.300048828125</c:v>
                      </c:pt>
                      <c:pt idx="4398">
                        <c:v>216.10009765625</c:v>
                      </c:pt>
                      <c:pt idx="4399">
                        <c:v>216</c:v>
                      </c:pt>
                      <c:pt idx="4400">
                        <c:v>215.900146484375</c:v>
                      </c:pt>
                      <c:pt idx="4401">
                        <c:v>215.800048828125</c:v>
                      </c:pt>
                      <c:pt idx="4402">
                        <c:v>215.60009765625</c:v>
                      </c:pt>
                      <c:pt idx="4403">
                        <c:v>215.5</c:v>
                      </c:pt>
                      <c:pt idx="4404">
                        <c:v>215.300048828125</c:v>
                      </c:pt>
                      <c:pt idx="4405">
                        <c:v>215.10009765625</c:v>
                      </c:pt>
                      <c:pt idx="4406">
                        <c:v>215</c:v>
                      </c:pt>
                      <c:pt idx="4407">
                        <c:v>215</c:v>
                      </c:pt>
                      <c:pt idx="4408">
                        <c:v>214.800048828125</c:v>
                      </c:pt>
                      <c:pt idx="4409">
                        <c:v>214.7001953125</c:v>
                      </c:pt>
                      <c:pt idx="4410">
                        <c:v>214.5</c:v>
                      </c:pt>
                      <c:pt idx="4411">
                        <c:v>214.5</c:v>
                      </c:pt>
                      <c:pt idx="4412">
                        <c:v>214.300048828125</c:v>
                      </c:pt>
                      <c:pt idx="4413">
                        <c:v>214.2001953125</c:v>
                      </c:pt>
                      <c:pt idx="4414">
                        <c:v>214</c:v>
                      </c:pt>
                      <c:pt idx="4415">
                        <c:v>213.900146484375</c:v>
                      </c:pt>
                      <c:pt idx="4416">
                        <c:v>213.800048828125</c:v>
                      </c:pt>
                      <c:pt idx="4417">
                        <c:v>213.7001953125</c:v>
                      </c:pt>
                      <c:pt idx="4418">
                        <c:v>213.60009765625</c:v>
                      </c:pt>
                      <c:pt idx="4419">
                        <c:v>213.5</c:v>
                      </c:pt>
                      <c:pt idx="4420">
                        <c:v>213.300048828125</c:v>
                      </c:pt>
                      <c:pt idx="4421">
                        <c:v>213.2001953125</c:v>
                      </c:pt>
                      <c:pt idx="4422">
                        <c:v>213.10009765625</c:v>
                      </c:pt>
                      <c:pt idx="4423">
                        <c:v>212.900146484375</c:v>
                      </c:pt>
                      <c:pt idx="4424">
                        <c:v>212.800048828125</c:v>
                      </c:pt>
                      <c:pt idx="4425">
                        <c:v>212.60009765625</c:v>
                      </c:pt>
                      <c:pt idx="4426">
                        <c:v>212.500244140625</c:v>
                      </c:pt>
                      <c:pt idx="4427">
                        <c:v>212.300048828125</c:v>
                      </c:pt>
                      <c:pt idx="4428">
                        <c:v>212.2001953125</c:v>
                      </c:pt>
                      <c:pt idx="4429">
                        <c:v>212.10009765625</c:v>
                      </c:pt>
                      <c:pt idx="4430">
                        <c:v>212.000244140625</c:v>
                      </c:pt>
                      <c:pt idx="4431">
                        <c:v>211.900146484375</c:v>
                      </c:pt>
                      <c:pt idx="4432">
                        <c:v>211.7001953125</c:v>
                      </c:pt>
                      <c:pt idx="4433">
                        <c:v>211.60009765625</c:v>
                      </c:pt>
                      <c:pt idx="4434">
                        <c:v>211.500244140625</c:v>
                      </c:pt>
                      <c:pt idx="4435">
                        <c:v>211.400146484375</c:v>
                      </c:pt>
                      <c:pt idx="4436">
                        <c:v>211.2001953125</c:v>
                      </c:pt>
                      <c:pt idx="4437">
                        <c:v>211.2001953125</c:v>
                      </c:pt>
                      <c:pt idx="4438">
                        <c:v>210.999755859375</c:v>
                      </c:pt>
                      <c:pt idx="4439">
                        <c:v>210.89990234375</c:v>
                      </c:pt>
                      <c:pt idx="4440">
                        <c:v>210.7998046875</c:v>
                      </c:pt>
                      <c:pt idx="4441">
                        <c:v>210.599853515625</c:v>
                      </c:pt>
                      <c:pt idx="4442">
                        <c:v>210.499755859375</c:v>
                      </c:pt>
                      <c:pt idx="4443">
                        <c:v>210.199951171875</c:v>
                      </c:pt>
                      <c:pt idx="4444">
                        <c:v>210.099853515625</c:v>
                      </c:pt>
                      <c:pt idx="4445">
                        <c:v>209.89990234375</c:v>
                      </c:pt>
                      <c:pt idx="4446">
                        <c:v>209.89990234375</c:v>
                      </c:pt>
                      <c:pt idx="4447">
                        <c:v>209.699951171875</c:v>
                      </c:pt>
                      <c:pt idx="4448">
                        <c:v>209.499755859375</c:v>
                      </c:pt>
                      <c:pt idx="4449">
                        <c:v>209.599853515625</c:v>
                      </c:pt>
                      <c:pt idx="4450">
                        <c:v>209.39990234375</c:v>
                      </c:pt>
                      <c:pt idx="4451">
                        <c:v>209.2998046875</c:v>
                      </c:pt>
                      <c:pt idx="4452">
                        <c:v>209.199951171875</c:v>
                      </c:pt>
                      <c:pt idx="4453">
                        <c:v>209.099853515625</c:v>
                      </c:pt>
                      <c:pt idx="4454">
                        <c:v>208.999755859375</c:v>
                      </c:pt>
                      <c:pt idx="4455">
                        <c:v>208.599853515625</c:v>
                      </c:pt>
                      <c:pt idx="4456">
                        <c:v>208.5</c:v>
                      </c:pt>
                      <c:pt idx="4457">
                        <c:v>208.39990234375</c:v>
                      </c:pt>
                      <c:pt idx="4458">
                        <c:v>208.2998046875</c:v>
                      </c:pt>
                      <c:pt idx="4459">
                        <c:v>208.199951171875</c:v>
                      </c:pt>
                      <c:pt idx="4460">
                        <c:v>208.099853515625</c:v>
                      </c:pt>
                      <c:pt idx="4461">
                        <c:v>208.099853515625</c:v>
                      </c:pt>
                      <c:pt idx="4462">
                        <c:v>207.89990234375</c:v>
                      </c:pt>
                      <c:pt idx="4463">
                        <c:v>207.7998046875</c:v>
                      </c:pt>
                      <c:pt idx="4464">
                        <c:v>207.699951171875</c:v>
                      </c:pt>
                      <c:pt idx="4465">
                        <c:v>207.5</c:v>
                      </c:pt>
                      <c:pt idx="4466">
                        <c:v>207.5</c:v>
                      </c:pt>
                      <c:pt idx="4467">
                        <c:v>207.199951171875</c:v>
                      </c:pt>
                      <c:pt idx="4468">
                        <c:v>207</c:v>
                      </c:pt>
                      <c:pt idx="4469">
                        <c:v>206.89990234375</c:v>
                      </c:pt>
                      <c:pt idx="4470">
                        <c:v>206.800048828125</c:v>
                      </c:pt>
                      <c:pt idx="4471">
                        <c:v>206.699951171875</c:v>
                      </c:pt>
                      <c:pt idx="4472">
                        <c:v>206.5</c:v>
                      </c:pt>
                      <c:pt idx="4473">
                        <c:v>206.39990234375</c:v>
                      </c:pt>
                      <c:pt idx="4474">
                        <c:v>206.39990234375</c:v>
                      </c:pt>
                      <c:pt idx="4475">
                        <c:v>206.199951171875</c:v>
                      </c:pt>
                      <c:pt idx="4476">
                        <c:v>206</c:v>
                      </c:pt>
                      <c:pt idx="4477">
                        <c:v>205.89990234375</c:v>
                      </c:pt>
                      <c:pt idx="4478">
                        <c:v>205.800048828125</c:v>
                      </c:pt>
                      <c:pt idx="4479">
                        <c:v>205.699951171875</c:v>
                      </c:pt>
                      <c:pt idx="4480">
                        <c:v>205.5</c:v>
                      </c:pt>
                      <c:pt idx="4481">
                        <c:v>205.39990234375</c:v>
                      </c:pt>
                      <c:pt idx="4482">
                        <c:v>205.300048828125</c:v>
                      </c:pt>
                      <c:pt idx="4483">
                        <c:v>205.10009765625</c:v>
                      </c:pt>
                      <c:pt idx="4484">
                        <c:v>205</c:v>
                      </c:pt>
                      <c:pt idx="4485">
                        <c:v>205</c:v>
                      </c:pt>
                      <c:pt idx="4486">
                        <c:v>204.89990234375</c:v>
                      </c:pt>
                      <c:pt idx="4487">
                        <c:v>204.699951171875</c:v>
                      </c:pt>
                      <c:pt idx="4488">
                        <c:v>204.60009765625</c:v>
                      </c:pt>
                      <c:pt idx="4489">
                        <c:v>204.60009765625</c:v>
                      </c:pt>
                      <c:pt idx="4490">
                        <c:v>204.39990234375</c:v>
                      </c:pt>
                      <c:pt idx="4491">
                        <c:v>204.300048828125</c:v>
                      </c:pt>
                      <c:pt idx="4492">
                        <c:v>204.10009765625</c:v>
                      </c:pt>
                      <c:pt idx="4493">
                        <c:v>204</c:v>
                      </c:pt>
                      <c:pt idx="4494">
                        <c:v>203.800048828125</c:v>
                      </c:pt>
                      <c:pt idx="4495">
                        <c:v>203.699951171875</c:v>
                      </c:pt>
                      <c:pt idx="4496">
                        <c:v>203.60009765625</c:v>
                      </c:pt>
                      <c:pt idx="4497">
                        <c:v>203.300048828125</c:v>
                      </c:pt>
                      <c:pt idx="4498">
                        <c:v>203.199951171875</c:v>
                      </c:pt>
                      <c:pt idx="4499">
                        <c:v>203</c:v>
                      </c:pt>
                      <c:pt idx="4500">
                        <c:v>202.900146484375</c:v>
                      </c:pt>
                      <c:pt idx="4501">
                        <c:v>202.800048828125</c:v>
                      </c:pt>
                      <c:pt idx="4502">
                        <c:v>202.699951171875</c:v>
                      </c:pt>
                      <c:pt idx="4503">
                        <c:v>202.800048828125</c:v>
                      </c:pt>
                      <c:pt idx="4504">
                        <c:v>202.60009765625</c:v>
                      </c:pt>
                      <c:pt idx="4505">
                        <c:v>202.5</c:v>
                      </c:pt>
                      <c:pt idx="4506">
                        <c:v>202.400146484375</c:v>
                      </c:pt>
                      <c:pt idx="4507">
                        <c:v>202.300048828125</c:v>
                      </c:pt>
                      <c:pt idx="4508">
                        <c:v>202.2001953125</c:v>
                      </c:pt>
                      <c:pt idx="4509">
                        <c:v>202</c:v>
                      </c:pt>
                      <c:pt idx="4510">
                        <c:v>201.900146484375</c:v>
                      </c:pt>
                      <c:pt idx="4511">
                        <c:v>201.800048828125</c:v>
                      </c:pt>
                      <c:pt idx="4512">
                        <c:v>201.60009765625</c:v>
                      </c:pt>
                      <c:pt idx="4513">
                        <c:v>201.5</c:v>
                      </c:pt>
                      <c:pt idx="4514">
                        <c:v>201.400146484375</c:v>
                      </c:pt>
                      <c:pt idx="4515">
                        <c:v>201.300048828125</c:v>
                      </c:pt>
                      <c:pt idx="4516">
                        <c:v>201.10009765625</c:v>
                      </c:pt>
                      <c:pt idx="4517">
                        <c:v>201</c:v>
                      </c:pt>
                      <c:pt idx="4518">
                        <c:v>200.900146484375</c:v>
                      </c:pt>
                      <c:pt idx="4519">
                        <c:v>200.7001953125</c:v>
                      </c:pt>
                      <c:pt idx="4520">
                        <c:v>200.60009765625</c:v>
                      </c:pt>
                      <c:pt idx="4521">
                        <c:v>200.60009765625</c:v>
                      </c:pt>
                      <c:pt idx="4522">
                        <c:v>200.400146484375</c:v>
                      </c:pt>
                      <c:pt idx="4523">
                        <c:v>200.400146484375</c:v>
                      </c:pt>
                      <c:pt idx="4524">
                        <c:v>200.2001953125</c:v>
                      </c:pt>
                      <c:pt idx="4525">
                        <c:v>200.10009765625</c:v>
                      </c:pt>
                      <c:pt idx="4526">
                        <c:v>200.000244140625</c:v>
                      </c:pt>
                      <c:pt idx="4527">
                        <c:v>199.800048828125</c:v>
                      </c:pt>
                      <c:pt idx="4528">
                        <c:v>199.60009765625</c:v>
                      </c:pt>
                      <c:pt idx="4529">
                        <c:v>199.500244140625</c:v>
                      </c:pt>
                      <c:pt idx="4530">
                        <c:v>199.400146484375</c:v>
                      </c:pt>
                      <c:pt idx="4531">
                        <c:v>199.300048828125</c:v>
                      </c:pt>
                      <c:pt idx="4532">
                        <c:v>199.2001953125</c:v>
                      </c:pt>
                      <c:pt idx="4533">
                        <c:v>199.10009765625</c:v>
                      </c:pt>
                      <c:pt idx="4534">
                        <c:v>199.000244140625</c:v>
                      </c:pt>
                      <c:pt idx="4535">
                        <c:v>198.900146484375</c:v>
                      </c:pt>
                      <c:pt idx="4536">
                        <c:v>198.7001953125</c:v>
                      </c:pt>
                      <c:pt idx="4537">
                        <c:v>198.60009765625</c:v>
                      </c:pt>
                      <c:pt idx="4538">
                        <c:v>198.500244140625</c:v>
                      </c:pt>
                      <c:pt idx="4539">
                        <c:v>198.2998046875</c:v>
                      </c:pt>
                      <c:pt idx="4540">
                        <c:v>198.19970703125</c:v>
                      </c:pt>
                      <c:pt idx="4541">
                        <c:v>198.099853515625</c:v>
                      </c:pt>
                      <c:pt idx="4542">
                        <c:v>197.999755859375</c:v>
                      </c:pt>
                      <c:pt idx="4543">
                        <c:v>197.89990234375</c:v>
                      </c:pt>
                      <c:pt idx="4544">
                        <c:v>197.7998046875</c:v>
                      </c:pt>
                      <c:pt idx="4545">
                        <c:v>197.7998046875</c:v>
                      </c:pt>
                      <c:pt idx="4546">
                        <c:v>197.599853515625</c:v>
                      </c:pt>
                      <c:pt idx="4547">
                        <c:v>197.39990234375</c:v>
                      </c:pt>
                      <c:pt idx="4548">
                        <c:v>197.2998046875</c:v>
                      </c:pt>
                      <c:pt idx="4549">
                        <c:v>197.199951171875</c:v>
                      </c:pt>
                      <c:pt idx="4550">
                        <c:v>197.099853515625</c:v>
                      </c:pt>
                      <c:pt idx="4551">
                        <c:v>196.999755859375</c:v>
                      </c:pt>
                      <c:pt idx="4552">
                        <c:v>196.89990234375</c:v>
                      </c:pt>
                      <c:pt idx="4553">
                        <c:v>196.7998046875</c:v>
                      </c:pt>
                      <c:pt idx="4554">
                        <c:v>196.599853515625</c:v>
                      </c:pt>
                      <c:pt idx="4555">
                        <c:v>196.499755859375</c:v>
                      </c:pt>
                      <c:pt idx="4556">
                        <c:v>196.499755859375</c:v>
                      </c:pt>
                      <c:pt idx="4557">
                        <c:v>196.2998046875</c:v>
                      </c:pt>
                      <c:pt idx="4558">
                        <c:v>196.099853515625</c:v>
                      </c:pt>
                      <c:pt idx="4559">
                        <c:v>196.099853515625</c:v>
                      </c:pt>
                      <c:pt idx="4560">
                        <c:v>195.89990234375</c:v>
                      </c:pt>
                      <c:pt idx="4561">
                        <c:v>195.7998046875</c:v>
                      </c:pt>
                      <c:pt idx="4562">
                        <c:v>195.699951171875</c:v>
                      </c:pt>
                      <c:pt idx="4563">
                        <c:v>195.599853515625</c:v>
                      </c:pt>
                      <c:pt idx="4564">
                        <c:v>195.39990234375</c:v>
                      </c:pt>
                      <c:pt idx="4565">
                        <c:v>195.2998046875</c:v>
                      </c:pt>
                      <c:pt idx="4566">
                        <c:v>195.199951171875</c:v>
                      </c:pt>
                      <c:pt idx="4567">
                        <c:v>195.099853515625</c:v>
                      </c:pt>
                      <c:pt idx="4568">
                        <c:v>194.89990234375</c:v>
                      </c:pt>
                      <c:pt idx="4569">
                        <c:v>194.7998046875</c:v>
                      </c:pt>
                      <c:pt idx="4570">
                        <c:v>194.7998046875</c:v>
                      </c:pt>
                      <c:pt idx="4571">
                        <c:v>194.699951171875</c:v>
                      </c:pt>
                      <c:pt idx="4572">
                        <c:v>194.599853515625</c:v>
                      </c:pt>
                      <c:pt idx="4573">
                        <c:v>194.5</c:v>
                      </c:pt>
                      <c:pt idx="4574">
                        <c:v>194.39990234375</c:v>
                      </c:pt>
                      <c:pt idx="4575">
                        <c:v>194.199951171875</c:v>
                      </c:pt>
                      <c:pt idx="4576">
                        <c:v>194</c:v>
                      </c:pt>
                      <c:pt idx="4577">
                        <c:v>193.89990234375</c:v>
                      </c:pt>
                      <c:pt idx="4578">
                        <c:v>193.800048828125</c:v>
                      </c:pt>
                      <c:pt idx="4579">
                        <c:v>193.699951171875</c:v>
                      </c:pt>
                      <c:pt idx="4580">
                        <c:v>193.599853515625</c:v>
                      </c:pt>
                      <c:pt idx="4581">
                        <c:v>193.39990234375</c:v>
                      </c:pt>
                      <c:pt idx="4582">
                        <c:v>193.39990234375</c:v>
                      </c:pt>
                      <c:pt idx="4583">
                        <c:v>193.300048828125</c:v>
                      </c:pt>
                      <c:pt idx="4584">
                        <c:v>193.199951171875</c:v>
                      </c:pt>
                      <c:pt idx="4585">
                        <c:v>193.099853515625</c:v>
                      </c:pt>
                      <c:pt idx="4586">
                        <c:v>193</c:v>
                      </c:pt>
                      <c:pt idx="4587">
                        <c:v>192.800048828125</c:v>
                      </c:pt>
                      <c:pt idx="4588">
                        <c:v>192.60009765625</c:v>
                      </c:pt>
                      <c:pt idx="4589">
                        <c:v>192.5</c:v>
                      </c:pt>
                      <c:pt idx="4590">
                        <c:v>192.300048828125</c:v>
                      </c:pt>
                      <c:pt idx="4591">
                        <c:v>192.300048828125</c:v>
                      </c:pt>
                      <c:pt idx="4592">
                        <c:v>192.10009765625</c:v>
                      </c:pt>
                      <c:pt idx="4593">
                        <c:v>192.199951171875</c:v>
                      </c:pt>
                      <c:pt idx="4594">
                        <c:v>192</c:v>
                      </c:pt>
                      <c:pt idx="4595">
                        <c:v>191.89990234375</c:v>
                      </c:pt>
                      <c:pt idx="4596">
                        <c:v>191.89990234375</c:v>
                      </c:pt>
                      <c:pt idx="4597">
                        <c:v>191.800048828125</c:v>
                      </c:pt>
                      <c:pt idx="4598">
                        <c:v>191.60009765625</c:v>
                      </c:pt>
                      <c:pt idx="4599">
                        <c:v>191.5</c:v>
                      </c:pt>
                      <c:pt idx="4600">
                        <c:v>191.300048828125</c:v>
                      </c:pt>
                      <c:pt idx="4601">
                        <c:v>191.10009765625</c:v>
                      </c:pt>
                      <c:pt idx="4602">
                        <c:v>191</c:v>
                      </c:pt>
                      <c:pt idx="4603">
                        <c:v>190.800048828125</c:v>
                      </c:pt>
                      <c:pt idx="4604">
                        <c:v>190.699951171875</c:v>
                      </c:pt>
                      <c:pt idx="4605">
                        <c:v>190.699951171875</c:v>
                      </c:pt>
                      <c:pt idx="4606">
                        <c:v>190.60009765625</c:v>
                      </c:pt>
                      <c:pt idx="4607">
                        <c:v>190.5</c:v>
                      </c:pt>
                      <c:pt idx="4608">
                        <c:v>190.5</c:v>
                      </c:pt>
                      <c:pt idx="4609">
                        <c:v>190.300048828125</c:v>
                      </c:pt>
                      <c:pt idx="4610">
                        <c:v>190.199951171875</c:v>
                      </c:pt>
                      <c:pt idx="4611">
                        <c:v>190.10009765625</c:v>
                      </c:pt>
                      <c:pt idx="4612">
                        <c:v>190</c:v>
                      </c:pt>
                      <c:pt idx="4613">
                        <c:v>189.900146484375</c:v>
                      </c:pt>
                      <c:pt idx="4614">
                        <c:v>189.800048828125</c:v>
                      </c:pt>
                      <c:pt idx="4615">
                        <c:v>189.699951171875</c:v>
                      </c:pt>
                      <c:pt idx="4616">
                        <c:v>189.5</c:v>
                      </c:pt>
                      <c:pt idx="4617">
                        <c:v>189.5</c:v>
                      </c:pt>
                      <c:pt idx="4618">
                        <c:v>189.300048828125</c:v>
                      </c:pt>
                      <c:pt idx="4619">
                        <c:v>189.2001953125</c:v>
                      </c:pt>
                      <c:pt idx="4620">
                        <c:v>189.10009765625</c:v>
                      </c:pt>
                      <c:pt idx="4621">
                        <c:v>189</c:v>
                      </c:pt>
                      <c:pt idx="4622">
                        <c:v>188.800048828125</c:v>
                      </c:pt>
                      <c:pt idx="4623">
                        <c:v>188.7001953125</c:v>
                      </c:pt>
                      <c:pt idx="4624">
                        <c:v>188.60009765625</c:v>
                      </c:pt>
                      <c:pt idx="4625">
                        <c:v>188.5</c:v>
                      </c:pt>
                      <c:pt idx="4626">
                        <c:v>188.400146484375</c:v>
                      </c:pt>
                      <c:pt idx="4627">
                        <c:v>188.300048828125</c:v>
                      </c:pt>
                      <c:pt idx="4628">
                        <c:v>188.2001953125</c:v>
                      </c:pt>
                      <c:pt idx="4629">
                        <c:v>188.10009765625</c:v>
                      </c:pt>
                      <c:pt idx="4630">
                        <c:v>187.900146484375</c:v>
                      </c:pt>
                      <c:pt idx="4631">
                        <c:v>187.900146484375</c:v>
                      </c:pt>
                      <c:pt idx="4632">
                        <c:v>187.800048828125</c:v>
                      </c:pt>
                      <c:pt idx="4633">
                        <c:v>187.7001953125</c:v>
                      </c:pt>
                      <c:pt idx="4634">
                        <c:v>187.60009765625</c:v>
                      </c:pt>
                      <c:pt idx="4635">
                        <c:v>187.400146484375</c:v>
                      </c:pt>
                      <c:pt idx="4636">
                        <c:v>187.300048828125</c:v>
                      </c:pt>
                      <c:pt idx="4637">
                        <c:v>187.300048828125</c:v>
                      </c:pt>
                      <c:pt idx="4638">
                        <c:v>187.10009765625</c:v>
                      </c:pt>
                      <c:pt idx="4639">
                        <c:v>187.000244140625</c:v>
                      </c:pt>
                      <c:pt idx="4640">
                        <c:v>186.900146484375</c:v>
                      </c:pt>
                      <c:pt idx="4641">
                        <c:v>186.800048828125</c:v>
                      </c:pt>
                      <c:pt idx="4642">
                        <c:v>186.7001953125</c:v>
                      </c:pt>
                      <c:pt idx="4643">
                        <c:v>186.500244140625</c:v>
                      </c:pt>
                      <c:pt idx="4644">
                        <c:v>186.400146484375</c:v>
                      </c:pt>
                      <c:pt idx="4645">
                        <c:v>186.30029296875</c:v>
                      </c:pt>
                      <c:pt idx="4646">
                        <c:v>186.2001953125</c:v>
                      </c:pt>
                      <c:pt idx="4647">
                        <c:v>186.10009765625</c:v>
                      </c:pt>
                      <c:pt idx="4648">
                        <c:v>185.900146484375</c:v>
                      </c:pt>
                      <c:pt idx="4649">
                        <c:v>185.80029296875</c:v>
                      </c:pt>
                      <c:pt idx="4650">
                        <c:v>185.7001953125</c:v>
                      </c:pt>
                      <c:pt idx="4651">
                        <c:v>185.60009765625</c:v>
                      </c:pt>
                      <c:pt idx="4652">
                        <c:v>185.499755859375</c:v>
                      </c:pt>
                      <c:pt idx="4653">
                        <c:v>185.39990234375</c:v>
                      </c:pt>
                      <c:pt idx="4654">
                        <c:v>185.19970703125</c:v>
                      </c:pt>
                      <c:pt idx="4655">
                        <c:v>185.099853515625</c:v>
                      </c:pt>
                      <c:pt idx="4656">
                        <c:v>184.999755859375</c:v>
                      </c:pt>
                      <c:pt idx="4657">
                        <c:v>184.89990234375</c:v>
                      </c:pt>
                      <c:pt idx="4658">
                        <c:v>184.7998046875</c:v>
                      </c:pt>
                      <c:pt idx="4659">
                        <c:v>184.599853515625</c:v>
                      </c:pt>
                      <c:pt idx="4660">
                        <c:v>184.499755859375</c:v>
                      </c:pt>
                      <c:pt idx="4661">
                        <c:v>184.39990234375</c:v>
                      </c:pt>
                      <c:pt idx="4662">
                        <c:v>184.2998046875</c:v>
                      </c:pt>
                      <c:pt idx="4663">
                        <c:v>184.099853515625</c:v>
                      </c:pt>
                      <c:pt idx="4664">
                        <c:v>184.099853515625</c:v>
                      </c:pt>
                      <c:pt idx="4665">
                        <c:v>183.999755859375</c:v>
                      </c:pt>
                      <c:pt idx="4666">
                        <c:v>183.999755859375</c:v>
                      </c:pt>
                      <c:pt idx="4667">
                        <c:v>183.89990234375</c:v>
                      </c:pt>
                      <c:pt idx="4668">
                        <c:v>183.699951171875</c:v>
                      </c:pt>
                      <c:pt idx="4669">
                        <c:v>183.699951171875</c:v>
                      </c:pt>
                      <c:pt idx="4670">
                        <c:v>183.499755859375</c:v>
                      </c:pt>
                      <c:pt idx="4671">
                        <c:v>183.39990234375</c:v>
                      </c:pt>
                      <c:pt idx="4672">
                        <c:v>183.199951171875</c:v>
                      </c:pt>
                      <c:pt idx="4673">
                        <c:v>183.099853515625</c:v>
                      </c:pt>
                      <c:pt idx="4674">
                        <c:v>183</c:v>
                      </c:pt>
                      <c:pt idx="4675">
                        <c:v>182.89990234375</c:v>
                      </c:pt>
                      <c:pt idx="4676">
                        <c:v>182.7998046875</c:v>
                      </c:pt>
                      <c:pt idx="4677">
                        <c:v>182.699951171875</c:v>
                      </c:pt>
                      <c:pt idx="4678">
                        <c:v>182.699951171875</c:v>
                      </c:pt>
                      <c:pt idx="4679">
                        <c:v>182.599853515625</c:v>
                      </c:pt>
                      <c:pt idx="4680">
                        <c:v>182.5</c:v>
                      </c:pt>
                      <c:pt idx="4681">
                        <c:v>182.39990234375</c:v>
                      </c:pt>
                      <c:pt idx="4682">
                        <c:v>182.2998046875</c:v>
                      </c:pt>
                      <c:pt idx="4683">
                        <c:v>182.199951171875</c:v>
                      </c:pt>
                      <c:pt idx="4684">
                        <c:v>182</c:v>
                      </c:pt>
                      <c:pt idx="4685">
                        <c:v>182</c:v>
                      </c:pt>
                      <c:pt idx="4686">
                        <c:v>181.89990234375</c:v>
                      </c:pt>
                      <c:pt idx="4687">
                        <c:v>181.7998046875</c:v>
                      </c:pt>
                      <c:pt idx="4688">
                        <c:v>181.599853515625</c:v>
                      </c:pt>
                      <c:pt idx="4689">
                        <c:v>181.5</c:v>
                      </c:pt>
                      <c:pt idx="4690">
                        <c:v>181.39990234375</c:v>
                      </c:pt>
                      <c:pt idx="4691">
                        <c:v>181.300048828125</c:v>
                      </c:pt>
                      <c:pt idx="4692">
                        <c:v>181.199951171875</c:v>
                      </c:pt>
                      <c:pt idx="4693">
                        <c:v>181.099853515625</c:v>
                      </c:pt>
                      <c:pt idx="4694">
                        <c:v>180.89990234375</c:v>
                      </c:pt>
                      <c:pt idx="4695">
                        <c:v>180.89990234375</c:v>
                      </c:pt>
                      <c:pt idx="4696">
                        <c:v>180.699951171875</c:v>
                      </c:pt>
                      <c:pt idx="4697">
                        <c:v>180.5</c:v>
                      </c:pt>
                      <c:pt idx="4698">
                        <c:v>180.5</c:v>
                      </c:pt>
                      <c:pt idx="4699">
                        <c:v>180.300048828125</c:v>
                      </c:pt>
                      <c:pt idx="4700">
                        <c:v>180.300048828125</c:v>
                      </c:pt>
                      <c:pt idx="4701">
                        <c:v>180.099853515625</c:v>
                      </c:pt>
                      <c:pt idx="4702">
                        <c:v>180.099853515625</c:v>
                      </c:pt>
                      <c:pt idx="4703">
                        <c:v>180</c:v>
                      </c:pt>
                      <c:pt idx="4704">
                        <c:v>179.89990234375</c:v>
                      </c:pt>
                      <c:pt idx="4705">
                        <c:v>179.699951171875</c:v>
                      </c:pt>
                      <c:pt idx="4706">
                        <c:v>179.60009765625</c:v>
                      </c:pt>
                      <c:pt idx="4707">
                        <c:v>179.5</c:v>
                      </c:pt>
                      <c:pt idx="4708">
                        <c:v>179.5</c:v>
                      </c:pt>
                      <c:pt idx="4709">
                        <c:v>179.39990234375</c:v>
                      </c:pt>
                      <c:pt idx="4710">
                        <c:v>179.300048828125</c:v>
                      </c:pt>
                      <c:pt idx="4711">
                        <c:v>179.199951171875</c:v>
                      </c:pt>
                      <c:pt idx="4712">
                        <c:v>179.10009765625</c:v>
                      </c:pt>
                      <c:pt idx="4713">
                        <c:v>179</c:v>
                      </c:pt>
                      <c:pt idx="4714">
                        <c:v>178.800048828125</c:v>
                      </c:pt>
                      <c:pt idx="4715">
                        <c:v>178.699951171875</c:v>
                      </c:pt>
                      <c:pt idx="4716">
                        <c:v>178.60009765625</c:v>
                      </c:pt>
                      <c:pt idx="4717">
                        <c:v>178.60009765625</c:v>
                      </c:pt>
                      <c:pt idx="4718">
                        <c:v>178.5</c:v>
                      </c:pt>
                      <c:pt idx="4719">
                        <c:v>178.39990234375</c:v>
                      </c:pt>
                      <c:pt idx="4720">
                        <c:v>178.300048828125</c:v>
                      </c:pt>
                      <c:pt idx="4721">
                        <c:v>178.10009765625</c:v>
                      </c:pt>
                      <c:pt idx="4722">
                        <c:v>178</c:v>
                      </c:pt>
                      <c:pt idx="4723">
                        <c:v>178</c:v>
                      </c:pt>
                      <c:pt idx="4724">
                        <c:v>177.800048828125</c:v>
                      </c:pt>
                      <c:pt idx="4725">
                        <c:v>177.699951171875</c:v>
                      </c:pt>
                      <c:pt idx="4726">
                        <c:v>177.60009765625</c:v>
                      </c:pt>
                      <c:pt idx="4727">
                        <c:v>177.60009765625</c:v>
                      </c:pt>
                      <c:pt idx="4728">
                        <c:v>177.5</c:v>
                      </c:pt>
                      <c:pt idx="4729">
                        <c:v>177.400146484375</c:v>
                      </c:pt>
                      <c:pt idx="4730">
                        <c:v>177.199951171875</c:v>
                      </c:pt>
                      <c:pt idx="4731">
                        <c:v>177.10009765625</c:v>
                      </c:pt>
                      <c:pt idx="4732">
                        <c:v>177.10009765625</c:v>
                      </c:pt>
                      <c:pt idx="4733">
                        <c:v>177</c:v>
                      </c:pt>
                      <c:pt idx="4734">
                        <c:v>176.900146484375</c:v>
                      </c:pt>
                      <c:pt idx="4735">
                        <c:v>176.900146484375</c:v>
                      </c:pt>
                      <c:pt idx="4736">
                        <c:v>176.7001953125</c:v>
                      </c:pt>
                      <c:pt idx="4737">
                        <c:v>176.60009765625</c:v>
                      </c:pt>
                      <c:pt idx="4738">
                        <c:v>176.300048828125</c:v>
                      </c:pt>
                      <c:pt idx="4739">
                        <c:v>176.2001953125</c:v>
                      </c:pt>
                      <c:pt idx="4740">
                        <c:v>176</c:v>
                      </c:pt>
                      <c:pt idx="4741">
                        <c:v>175.900146484375</c:v>
                      </c:pt>
                      <c:pt idx="4742">
                        <c:v>175.800048828125</c:v>
                      </c:pt>
                      <c:pt idx="4743">
                        <c:v>175.7001953125</c:v>
                      </c:pt>
                      <c:pt idx="4744">
                        <c:v>175.7001953125</c:v>
                      </c:pt>
                      <c:pt idx="4745">
                        <c:v>175.60009765625</c:v>
                      </c:pt>
                      <c:pt idx="4746">
                        <c:v>175.5</c:v>
                      </c:pt>
                      <c:pt idx="4747">
                        <c:v>175.400146484375</c:v>
                      </c:pt>
                      <c:pt idx="4748">
                        <c:v>175.300048828125</c:v>
                      </c:pt>
                      <c:pt idx="4749">
                        <c:v>175.2001953125</c:v>
                      </c:pt>
                      <c:pt idx="4750">
                        <c:v>175.2001953125</c:v>
                      </c:pt>
                      <c:pt idx="4751">
                        <c:v>175.10009765625</c:v>
                      </c:pt>
                      <c:pt idx="4752">
                        <c:v>175.10009765625</c:v>
                      </c:pt>
                      <c:pt idx="4753">
                        <c:v>175.000244140625</c:v>
                      </c:pt>
                      <c:pt idx="4754">
                        <c:v>174.900146484375</c:v>
                      </c:pt>
                      <c:pt idx="4755">
                        <c:v>174.800048828125</c:v>
                      </c:pt>
                      <c:pt idx="4756">
                        <c:v>174.7001953125</c:v>
                      </c:pt>
                      <c:pt idx="4757">
                        <c:v>174.60009765625</c:v>
                      </c:pt>
                      <c:pt idx="4758">
                        <c:v>174.500244140625</c:v>
                      </c:pt>
                      <c:pt idx="4759">
                        <c:v>174.300048828125</c:v>
                      </c:pt>
                      <c:pt idx="4760">
                        <c:v>174.300048828125</c:v>
                      </c:pt>
                      <c:pt idx="4761">
                        <c:v>174.2001953125</c:v>
                      </c:pt>
                      <c:pt idx="4762">
                        <c:v>174.10009765625</c:v>
                      </c:pt>
                      <c:pt idx="4763">
                        <c:v>174.000244140625</c:v>
                      </c:pt>
                      <c:pt idx="4764">
                        <c:v>173.900146484375</c:v>
                      </c:pt>
                      <c:pt idx="4765">
                        <c:v>173.800048828125</c:v>
                      </c:pt>
                      <c:pt idx="4766">
                        <c:v>173.60009765625</c:v>
                      </c:pt>
                      <c:pt idx="4767">
                        <c:v>173.60009765625</c:v>
                      </c:pt>
                      <c:pt idx="4768">
                        <c:v>173.2001953125</c:v>
                      </c:pt>
                      <c:pt idx="4769">
                        <c:v>173.2001953125</c:v>
                      </c:pt>
                      <c:pt idx="4770">
                        <c:v>173.10009765625</c:v>
                      </c:pt>
                      <c:pt idx="4771">
                        <c:v>173.000244140625</c:v>
                      </c:pt>
                      <c:pt idx="4772">
                        <c:v>172.900146484375</c:v>
                      </c:pt>
                      <c:pt idx="4773">
                        <c:v>172.80029296875</c:v>
                      </c:pt>
                      <c:pt idx="4774">
                        <c:v>172.80029296875</c:v>
                      </c:pt>
                      <c:pt idx="4775">
                        <c:v>172.69970703125</c:v>
                      </c:pt>
                      <c:pt idx="4776">
                        <c:v>172.599853515625</c:v>
                      </c:pt>
                      <c:pt idx="4777">
                        <c:v>172.499755859375</c:v>
                      </c:pt>
                      <c:pt idx="4778">
                        <c:v>172.39990234375</c:v>
                      </c:pt>
                      <c:pt idx="4779">
                        <c:v>172.2998046875</c:v>
                      </c:pt>
                      <c:pt idx="4780">
                        <c:v>172.099853515625</c:v>
                      </c:pt>
                      <c:pt idx="4781">
                        <c:v>171.89990234375</c:v>
                      </c:pt>
                      <c:pt idx="4782">
                        <c:v>171.89990234375</c:v>
                      </c:pt>
                      <c:pt idx="4783">
                        <c:v>171.699951171875</c:v>
                      </c:pt>
                      <c:pt idx="4784">
                        <c:v>171.699951171875</c:v>
                      </c:pt>
                      <c:pt idx="4785">
                        <c:v>171.599853515625</c:v>
                      </c:pt>
                      <c:pt idx="4786">
                        <c:v>171.599853515625</c:v>
                      </c:pt>
                      <c:pt idx="4787">
                        <c:v>171.499755859375</c:v>
                      </c:pt>
                      <c:pt idx="4788">
                        <c:v>171.499755859375</c:v>
                      </c:pt>
                      <c:pt idx="4789">
                        <c:v>171.2998046875</c:v>
                      </c:pt>
                      <c:pt idx="4790">
                        <c:v>171.2998046875</c:v>
                      </c:pt>
                      <c:pt idx="4791">
                        <c:v>171.099853515625</c:v>
                      </c:pt>
                      <c:pt idx="4792">
                        <c:v>170.999755859375</c:v>
                      </c:pt>
                      <c:pt idx="4793">
                        <c:v>170.7998046875</c:v>
                      </c:pt>
                      <c:pt idx="4794">
                        <c:v>170.699951171875</c:v>
                      </c:pt>
                      <c:pt idx="4795">
                        <c:v>170.599853515625</c:v>
                      </c:pt>
                      <c:pt idx="4796">
                        <c:v>170.499755859375</c:v>
                      </c:pt>
                      <c:pt idx="4797">
                        <c:v>170.39990234375</c:v>
                      </c:pt>
                      <c:pt idx="4798">
                        <c:v>170.2998046875</c:v>
                      </c:pt>
                      <c:pt idx="4799">
                        <c:v>170.2998046875</c:v>
                      </c:pt>
                      <c:pt idx="4800">
                        <c:v>170.099853515625</c:v>
                      </c:pt>
                      <c:pt idx="4801">
                        <c:v>170.099853515625</c:v>
                      </c:pt>
                      <c:pt idx="4802">
                        <c:v>169.89990234375</c:v>
                      </c:pt>
                      <c:pt idx="4803">
                        <c:v>169.7998046875</c:v>
                      </c:pt>
                      <c:pt idx="4804">
                        <c:v>169.7998046875</c:v>
                      </c:pt>
                      <c:pt idx="4805">
                        <c:v>169.699951171875</c:v>
                      </c:pt>
                      <c:pt idx="4806">
                        <c:v>169.599853515625</c:v>
                      </c:pt>
                      <c:pt idx="4807">
                        <c:v>169.39990234375</c:v>
                      </c:pt>
                      <c:pt idx="4808">
                        <c:v>169.39990234375</c:v>
                      </c:pt>
                      <c:pt idx="4809">
                        <c:v>169.199951171875</c:v>
                      </c:pt>
                      <c:pt idx="4810">
                        <c:v>169.099853515625</c:v>
                      </c:pt>
                      <c:pt idx="4811">
                        <c:v>169.199951171875</c:v>
                      </c:pt>
                      <c:pt idx="4812">
                        <c:v>169.099853515625</c:v>
                      </c:pt>
                      <c:pt idx="4813">
                        <c:v>169</c:v>
                      </c:pt>
                      <c:pt idx="4814">
                        <c:v>168.89990234375</c:v>
                      </c:pt>
                      <c:pt idx="4815">
                        <c:v>168.7998046875</c:v>
                      </c:pt>
                      <c:pt idx="4816">
                        <c:v>168.599853515625</c:v>
                      </c:pt>
                      <c:pt idx="4817">
                        <c:v>168.39990234375</c:v>
                      </c:pt>
                      <c:pt idx="4818">
                        <c:v>168.300048828125</c:v>
                      </c:pt>
                      <c:pt idx="4819">
                        <c:v>168.199951171875</c:v>
                      </c:pt>
                      <c:pt idx="4820">
                        <c:v>168.099853515625</c:v>
                      </c:pt>
                      <c:pt idx="4821">
                        <c:v>168</c:v>
                      </c:pt>
                      <c:pt idx="4822">
                        <c:v>167.89990234375</c:v>
                      </c:pt>
                      <c:pt idx="4823">
                        <c:v>167.89990234375</c:v>
                      </c:pt>
                      <c:pt idx="4824">
                        <c:v>167.800048828125</c:v>
                      </c:pt>
                      <c:pt idx="4825">
                        <c:v>167.699951171875</c:v>
                      </c:pt>
                      <c:pt idx="4826">
                        <c:v>167.599853515625</c:v>
                      </c:pt>
                      <c:pt idx="4827">
                        <c:v>167.5</c:v>
                      </c:pt>
                      <c:pt idx="4828">
                        <c:v>167.39990234375</c:v>
                      </c:pt>
                      <c:pt idx="4829">
                        <c:v>167.199951171875</c:v>
                      </c:pt>
                      <c:pt idx="4830">
                        <c:v>167.199951171875</c:v>
                      </c:pt>
                      <c:pt idx="4831">
                        <c:v>167</c:v>
                      </c:pt>
                      <c:pt idx="4832">
                        <c:v>167</c:v>
                      </c:pt>
                      <c:pt idx="4833">
                        <c:v>166.89990234375</c:v>
                      </c:pt>
                      <c:pt idx="4834">
                        <c:v>166.800048828125</c:v>
                      </c:pt>
                      <c:pt idx="4835">
                        <c:v>166.699951171875</c:v>
                      </c:pt>
                      <c:pt idx="4836">
                        <c:v>166.699951171875</c:v>
                      </c:pt>
                      <c:pt idx="4837">
                        <c:v>166.60009765625</c:v>
                      </c:pt>
                      <c:pt idx="4838">
                        <c:v>166.5</c:v>
                      </c:pt>
                      <c:pt idx="4839">
                        <c:v>166.300048828125</c:v>
                      </c:pt>
                      <c:pt idx="4840">
                        <c:v>166.300048828125</c:v>
                      </c:pt>
                      <c:pt idx="4841">
                        <c:v>166.199951171875</c:v>
                      </c:pt>
                      <c:pt idx="4842">
                        <c:v>166.10009765625</c:v>
                      </c:pt>
                      <c:pt idx="4843">
                        <c:v>166</c:v>
                      </c:pt>
                      <c:pt idx="4844">
                        <c:v>165.89990234375</c:v>
                      </c:pt>
                      <c:pt idx="4845">
                        <c:v>165.800048828125</c:v>
                      </c:pt>
                      <c:pt idx="4846">
                        <c:v>165.60009765625</c:v>
                      </c:pt>
                      <c:pt idx="4847">
                        <c:v>165.5</c:v>
                      </c:pt>
                      <c:pt idx="4848">
                        <c:v>165.400146484375</c:v>
                      </c:pt>
                      <c:pt idx="4849">
                        <c:v>165.300048828125</c:v>
                      </c:pt>
                      <c:pt idx="4850">
                        <c:v>165.300048828125</c:v>
                      </c:pt>
                      <c:pt idx="4851">
                        <c:v>165.10009765625</c:v>
                      </c:pt>
                      <c:pt idx="4852">
                        <c:v>165.10009765625</c:v>
                      </c:pt>
                      <c:pt idx="4853">
                        <c:v>165</c:v>
                      </c:pt>
                      <c:pt idx="4854">
                        <c:v>164.900146484375</c:v>
                      </c:pt>
                      <c:pt idx="4855">
                        <c:v>164.699951171875</c:v>
                      </c:pt>
                      <c:pt idx="4856">
                        <c:v>164.699951171875</c:v>
                      </c:pt>
                      <c:pt idx="4857">
                        <c:v>164.60009765625</c:v>
                      </c:pt>
                      <c:pt idx="4858">
                        <c:v>164.400146484375</c:v>
                      </c:pt>
                      <c:pt idx="4859">
                        <c:v>164.400146484375</c:v>
                      </c:pt>
                      <c:pt idx="4860">
                        <c:v>164.300048828125</c:v>
                      </c:pt>
                      <c:pt idx="4861">
                        <c:v>164.199951171875</c:v>
                      </c:pt>
                      <c:pt idx="4862">
                        <c:v>164.199951171875</c:v>
                      </c:pt>
                      <c:pt idx="4863">
                        <c:v>164.10009765625</c:v>
                      </c:pt>
                      <c:pt idx="4864">
                        <c:v>164</c:v>
                      </c:pt>
                      <c:pt idx="4865">
                        <c:v>163.900146484375</c:v>
                      </c:pt>
                      <c:pt idx="4866">
                        <c:v>163.800048828125</c:v>
                      </c:pt>
                      <c:pt idx="4867">
                        <c:v>163.7001953125</c:v>
                      </c:pt>
                      <c:pt idx="4868">
                        <c:v>163.60009765625</c:v>
                      </c:pt>
                      <c:pt idx="4869">
                        <c:v>163.5</c:v>
                      </c:pt>
                      <c:pt idx="4870">
                        <c:v>163.5</c:v>
                      </c:pt>
                      <c:pt idx="4871">
                        <c:v>163.300048828125</c:v>
                      </c:pt>
                      <c:pt idx="4872">
                        <c:v>163.2001953125</c:v>
                      </c:pt>
                      <c:pt idx="4873">
                        <c:v>163.2001953125</c:v>
                      </c:pt>
                      <c:pt idx="4874">
                        <c:v>163.10009765625</c:v>
                      </c:pt>
                      <c:pt idx="4875">
                        <c:v>162.900146484375</c:v>
                      </c:pt>
                      <c:pt idx="4876">
                        <c:v>162.900146484375</c:v>
                      </c:pt>
                      <c:pt idx="4877">
                        <c:v>162.800048828125</c:v>
                      </c:pt>
                      <c:pt idx="4878">
                        <c:v>162.7001953125</c:v>
                      </c:pt>
                      <c:pt idx="4879">
                        <c:v>162.60009765625</c:v>
                      </c:pt>
                      <c:pt idx="4880">
                        <c:v>162.5</c:v>
                      </c:pt>
                      <c:pt idx="4881">
                        <c:v>162.400146484375</c:v>
                      </c:pt>
                      <c:pt idx="4882">
                        <c:v>162.10009765625</c:v>
                      </c:pt>
                      <c:pt idx="4883">
                        <c:v>162.10009765625</c:v>
                      </c:pt>
                      <c:pt idx="4884">
                        <c:v>162.000244140625</c:v>
                      </c:pt>
                      <c:pt idx="4885">
                        <c:v>161.900146484375</c:v>
                      </c:pt>
                      <c:pt idx="4886">
                        <c:v>161.900146484375</c:v>
                      </c:pt>
                      <c:pt idx="4887">
                        <c:v>161.7001953125</c:v>
                      </c:pt>
                      <c:pt idx="4888">
                        <c:v>161.7001953125</c:v>
                      </c:pt>
                      <c:pt idx="4889">
                        <c:v>161.800048828125</c:v>
                      </c:pt>
                      <c:pt idx="4890">
                        <c:v>161.60009765625</c:v>
                      </c:pt>
                      <c:pt idx="4891">
                        <c:v>161.500244140625</c:v>
                      </c:pt>
                      <c:pt idx="4892">
                        <c:v>161.400146484375</c:v>
                      </c:pt>
                      <c:pt idx="4893">
                        <c:v>161.300048828125</c:v>
                      </c:pt>
                      <c:pt idx="4894">
                        <c:v>161.10009765625</c:v>
                      </c:pt>
                      <c:pt idx="4895">
                        <c:v>161.10009765625</c:v>
                      </c:pt>
                      <c:pt idx="4896">
                        <c:v>161.000244140625</c:v>
                      </c:pt>
                      <c:pt idx="4897">
                        <c:v>161.000244140625</c:v>
                      </c:pt>
                      <c:pt idx="4898">
                        <c:v>160.800048828125</c:v>
                      </c:pt>
                      <c:pt idx="4899">
                        <c:v>160.7001953125</c:v>
                      </c:pt>
                      <c:pt idx="4900">
                        <c:v>160.60009765625</c:v>
                      </c:pt>
                      <c:pt idx="4901">
                        <c:v>160.60009765625</c:v>
                      </c:pt>
                      <c:pt idx="4902">
                        <c:v>160.500244140625</c:v>
                      </c:pt>
                      <c:pt idx="4903">
                        <c:v>160.400146484375</c:v>
                      </c:pt>
                      <c:pt idx="4904">
                        <c:v>160.400146484375</c:v>
                      </c:pt>
                      <c:pt idx="4905">
                        <c:v>160.30029296875</c:v>
                      </c:pt>
                      <c:pt idx="4906">
                        <c:v>160.2001953125</c:v>
                      </c:pt>
                      <c:pt idx="4907">
                        <c:v>160.000244140625</c:v>
                      </c:pt>
                      <c:pt idx="4908">
                        <c:v>160.000244140625</c:v>
                      </c:pt>
                      <c:pt idx="4909">
                        <c:v>159.89990234375</c:v>
                      </c:pt>
                      <c:pt idx="4910">
                        <c:v>159.7998046875</c:v>
                      </c:pt>
                      <c:pt idx="4911">
                        <c:v>159.69970703125</c:v>
                      </c:pt>
                      <c:pt idx="4912">
                        <c:v>159.599853515625</c:v>
                      </c:pt>
                      <c:pt idx="4913">
                        <c:v>159.499755859375</c:v>
                      </c:pt>
                      <c:pt idx="4914">
                        <c:v>159.39990234375</c:v>
                      </c:pt>
                      <c:pt idx="4915">
                        <c:v>159.2998046875</c:v>
                      </c:pt>
                      <c:pt idx="4916">
                        <c:v>159.19970703125</c:v>
                      </c:pt>
                      <c:pt idx="4917">
                        <c:v>159.099853515625</c:v>
                      </c:pt>
                      <c:pt idx="4918">
                        <c:v>159.099853515625</c:v>
                      </c:pt>
                      <c:pt idx="4919">
                        <c:v>158.999755859375</c:v>
                      </c:pt>
                      <c:pt idx="4920">
                        <c:v>158.89990234375</c:v>
                      </c:pt>
                      <c:pt idx="4921">
                        <c:v>158.699951171875</c:v>
                      </c:pt>
                      <c:pt idx="4922">
                        <c:v>158.699951171875</c:v>
                      </c:pt>
                      <c:pt idx="4923">
                        <c:v>158.599853515625</c:v>
                      </c:pt>
                      <c:pt idx="4924">
                        <c:v>158.499755859375</c:v>
                      </c:pt>
                      <c:pt idx="4925">
                        <c:v>158.39990234375</c:v>
                      </c:pt>
                      <c:pt idx="4926">
                        <c:v>158.2998046875</c:v>
                      </c:pt>
                      <c:pt idx="4927">
                        <c:v>158.2998046875</c:v>
                      </c:pt>
                      <c:pt idx="4928">
                        <c:v>158.199951171875</c:v>
                      </c:pt>
                      <c:pt idx="4929">
                        <c:v>158.099853515625</c:v>
                      </c:pt>
                      <c:pt idx="4930">
                        <c:v>157.89990234375</c:v>
                      </c:pt>
                      <c:pt idx="4931">
                        <c:v>158.099853515625</c:v>
                      </c:pt>
                      <c:pt idx="4932">
                        <c:v>157.89990234375</c:v>
                      </c:pt>
                      <c:pt idx="4933">
                        <c:v>157.89990234375</c:v>
                      </c:pt>
                      <c:pt idx="4934">
                        <c:v>157.7998046875</c:v>
                      </c:pt>
                      <c:pt idx="4935">
                        <c:v>157.699951171875</c:v>
                      </c:pt>
                      <c:pt idx="4936">
                        <c:v>157.599853515625</c:v>
                      </c:pt>
                      <c:pt idx="4937">
                        <c:v>157.2998046875</c:v>
                      </c:pt>
                      <c:pt idx="4938">
                        <c:v>157.199951171875</c:v>
                      </c:pt>
                      <c:pt idx="4939">
                        <c:v>157.099853515625</c:v>
                      </c:pt>
                      <c:pt idx="4940">
                        <c:v>157</c:v>
                      </c:pt>
                      <c:pt idx="4941">
                        <c:v>156.89990234375</c:v>
                      </c:pt>
                      <c:pt idx="4942">
                        <c:v>156.7998046875</c:v>
                      </c:pt>
                      <c:pt idx="4943">
                        <c:v>156.89990234375</c:v>
                      </c:pt>
                      <c:pt idx="4944">
                        <c:v>156.699951171875</c:v>
                      </c:pt>
                      <c:pt idx="4945">
                        <c:v>156.699951171875</c:v>
                      </c:pt>
                      <c:pt idx="4946">
                        <c:v>156.5</c:v>
                      </c:pt>
                      <c:pt idx="4947">
                        <c:v>156.39990234375</c:v>
                      </c:pt>
                      <c:pt idx="4948">
                        <c:v>156.39990234375</c:v>
                      </c:pt>
                      <c:pt idx="4949">
                        <c:v>156.199951171875</c:v>
                      </c:pt>
                      <c:pt idx="4950">
                        <c:v>156.199951171875</c:v>
                      </c:pt>
                      <c:pt idx="4951">
                        <c:v>156</c:v>
                      </c:pt>
                      <c:pt idx="4952">
                        <c:v>156</c:v>
                      </c:pt>
                      <c:pt idx="4953">
                        <c:v>155.89990234375</c:v>
                      </c:pt>
                      <c:pt idx="4954">
                        <c:v>155.800048828125</c:v>
                      </c:pt>
                      <c:pt idx="4955">
                        <c:v>155.800048828125</c:v>
                      </c:pt>
                      <c:pt idx="4956">
                        <c:v>155.699951171875</c:v>
                      </c:pt>
                      <c:pt idx="4957">
                        <c:v>155.699951171875</c:v>
                      </c:pt>
                      <c:pt idx="4958">
                        <c:v>155.599853515625</c:v>
                      </c:pt>
                      <c:pt idx="4959">
                        <c:v>155.5</c:v>
                      </c:pt>
                      <c:pt idx="4960">
                        <c:v>155.39990234375</c:v>
                      </c:pt>
                      <c:pt idx="4961">
                        <c:v>155.199951171875</c:v>
                      </c:pt>
                      <c:pt idx="4962">
                        <c:v>155.099853515625</c:v>
                      </c:pt>
                      <c:pt idx="4963">
                        <c:v>155</c:v>
                      </c:pt>
                      <c:pt idx="4964">
                        <c:v>154.89990234375</c:v>
                      </c:pt>
                      <c:pt idx="4965">
                        <c:v>154.800048828125</c:v>
                      </c:pt>
                      <c:pt idx="4966">
                        <c:v>154.699951171875</c:v>
                      </c:pt>
                      <c:pt idx="4967">
                        <c:v>154.699951171875</c:v>
                      </c:pt>
                      <c:pt idx="4968">
                        <c:v>154.599853515625</c:v>
                      </c:pt>
                      <c:pt idx="4969">
                        <c:v>154.599853515625</c:v>
                      </c:pt>
                      <c:pt idx="4970">
                        <c:v>154.39990234375</c:v>
                      </c:pt>
                      <c:pt idx="4971">
                        <c:v>154.39990234375</c:v>
                      </c:pt>
                      <c:pt idx="4972">
                        <c:v>154.300048828125</c:v>
                      </c:pt>
                      <c:pt idx="4973">
                        <c:v>154.199951171875</c:v>
                      </c:pt>
                      <c:pt idx="4974">
                        <c:v>154.10009765625</c:v>
                      </c:pt>
                      <c:pt idx="4975">
                        <c:v>154.10009765625</c:v>
                      </c:pt>
                      <c:pt idx="4976">
                        <c:v>153.89990234375</c:v>
                      </c:pt>
                      <c:pt idx="4977">
                        <c:v>153.800048828125</c:v>
                      </c:pt>
                      <c:pt idx="4978">
                        <c:v>153.699951171875</c:v>
                      </c:pt>
                      <c:pt idx="4979">
                        <c:v>153.699951171875</c:v>
                      </c:pt>
                      <c:pt idx="4980">
                        <c:v>153.60009765625</c:v>
                      </c:pt>
                      <c:pt idx="4981">
                        <c:v>153.5</c:v>
                      </c:pt>
                      <c:pt idx="4982">
                        <c:v>153.39990234375</c:v>
                      </c:pt>
                      <c:pt idx="4983">
                        <c:v>153.300048828125</c:v>
                      </c:pt>
                      <c:pt idx="4984">
                        <c:v>153.300048828125</c:v>
                      </c:pt>
                      <c:pt idx="4985">
                        <c:v>153.10009765625</c:v>
                      </c:pt>
                      <c:pt idx="4986">
                        <c:v>153</c:v>
                      </c:pt>
                      <c:pt idx="4987">
                        <c:v>152.89990234375</c:v>
                      </c:pt>
                      <c:pt idx="4988">
                        <c:v>152.800048828125</c:v>
                      </c:pt>
                      <c:pt idx="4989">
                        <c:v>152.800048828125</c:v>
                      </c:pt>
                      <c:pt idx="4990">
                        <c:v>152.699951171875</c:v>
                      </c:pt>
                      <c:pt idx="4991">
                        <c:v>152.699951171875</c:v>
                      </c:pt>
                      <c:pt idx="4992">
                        <c:v>152.60009765625</c:v>
                      </c:pt>
                      <c:pt idx="4993">
                        <c:v>152.5</c:v>
                      </c:pt>
                      <c:pt idx="4994">
                        <c:v>152.400146484375</c:v>
                      </c:pt>
                      <c:pt idx="4995">
                        <c:v>152.300048828125</c:v>
                      </c:pt>
                      <c:pt idx="4996">
                        <c:v>152.199951171875</c:v>
                      </c:pt>
                      <c:pt idx="4997">
                        <c:v>152.10009765625</c:v>
                      </c:pt>
                      <c:pt idx="4998">
                        <c:v>151.900146484375</c:v>
                      </c:pt>
                      <c:pt idx="4999">
                        <c:v>151.900146484375</c:v>
                      </c:pt>
                      <c:pt idx="5000">
                        <c:v>151.900146484375</c:v>
                      </c:pt>
                      <c:pt idx="5001">
                        <c:v>151.800048828125</c:v>
                      </c:pt>
                      <c:pt idx="5002">
                        <c:v>151.699951171875</c:v>
                      </c:pt>
                      <c:pt idx="5003">
                        <c:v>151.60009765625</c:v>
                      </c:pt>
                      <c:pt idx="5004">
                        <c:v>151.60009765625</c:v>
                      </c:pt>
                      <c:pt idx="5005">
                        <c:v>151.400146484375</c:v>
                      </c:pt>
                      <c:pt idx="5006">
                        <c:v>151.400146484375</c:v>
                      </c:pt>
                      <c:pt idx="5007">
                        <c:v>151.300048828125</c:v>
                      </c:pt>
                      <c:pt idx="5008">
                        <c:v>151.199951171875</c:v>
                      </c:pt>
                      <c:pt idx="5009">
                        <c:v>151.199951171875</c:v>
                      </c:pt>
                      <c:pt idx="5010">
                        <c:v>151.10009765625</c:v>
                      </c:pt>
                      <c:pt idx="5011">
                        <c:v>151</c:v>
                      </c:pt>
                      <c:pt idx="5012">
                        <c:v>150.900146484375</c:v>
                      </c:pt>
                      <c:pt idx="5013">
                        <c:v>150.800048828125</c:v>
                      </c:pt>
                      <c:pt idx="5014">
                        <c:v>150.7001953125</c:v>
                      </c:pt>
                      <c:pt idx="5015">
                        <c:v>150.7001953125</c:v>
                      </c:pt>
                      <c:pt idx="5016">
                        <c:v>150.5</c:v>
                      </c:pt>
                      <c:pt idx="5017">
                        <c:v>150.5</c:v>
                      </c:pt>
                      <c:pt idx="5018">
                        <c:v>150.300048828125</c:v>
                      </c:pt>
                      <c:pt idx="5019">
                        <c:v>150.300048828125</c:v>
                      </c:pt>
                      <c:pt idx="5020">
                        <c:v>150.2001953125</c:v>
                      </c:pt>
                      <c:pt idx="5021">
                        <c:v>150.10009765625</c:v>
                      </c:pt>
                      <c:pt idx="5022">
                        <c:v>150</c:v>
                      </c:pt>
                      <c:pt idx="5023">
                        <c:v>150</c:v>
                      </c:pt>
                      <c:pt idx="5024">
                        <c:v>149.900146484375</c:v>
                      </c:pt>
                      <c:pt idx="5025">
                        <c:v>149.800048828125</c:v>
                      </c:pt>
                      <c:pt idx="5026">
                        <c:v>149.7001953125</c:v>
                      </c:pt>
                      <c:pt idx="5027">
                        <c:v>149.800048828125</c:v>
                      </c:pt>
                      <c:pt idx="5028">
                        <c:v>149.7001953125</c:v>
                      </c:pt>
                      <c:pt idx="5029">
                        <c:v>149.60009765625</c:v>
                      </c:pt>
                      <c:pt idx="5030">
                        <c:v>149.500244140625</c:v>
                      </c:pt>
                      <c:pt idx="5031">
                        <c:v>149.400146484375</c:v>
                      </c:pt>
                      <c:pt idx="5032">
                        <c:v>149.300048828125</c:v>
                      </c:pt>
                      <c:pt idx="5033">
                        <c:v>149.2001953125</c:v>
                      </c:pt>
                      <c:pt idx="5034">
                        <c:v>149.10009765625</c:v>
                      </c:pt>
                      <c:pt idx="5035">
                        <c:v>149.000244140625</c:v>
                      </c:pt>
                      <c:pt idx="5036">
                        <c:v>148.900146484375</c:v>
                      </c:pt>
                      <c:pt idx="5037">
                        <c:v>148.800048828125</c:v>
                      </c:pt>
                      <c:pt idx="5038">
                        <c:v>148.7001953125</c:v>
                      </c:pt>
                      <c:pt idx="5039">
                        <c:v>148.7001953125</c:v>
                      </c:pt>
                      <c:pt idx="5040">
                        <c:v>148.60009765625</c:v>
                      </c:pt>
                      <c:pt idx="5041">
                        <c:v>148.500244140625</c:v>
                      </c:pt>
                      <c:pt idx="5042">
                        <c:v>148.400146484375</c:v>
                      </c:pt>
                      <c:pt idx="5043">
                        <c:v>148.400146484375</c:v>
                      </c:pt>
                      <c:pt idx="5044">
                        <c:v>148.300048828125</c:v>
                      </c:pt>
                      <c:pt idx="5045">
                        <c:v>148.10009765625</c:v>
                      </c:pt>
                      <c:pt idx="5046">
                        <c:v>148.10009765625</c:v>
                      </c:pt>
                      <c:pt idx="5047">
                        <c:v>148.000244140625</c:v>
                      </c:pt>
                      <c:pt idx="5048">
                        <c:v>147.900146484375</c:v>
                      </c:pt>
                      <c:pt idx="5049">
                        <c:v>147.80029296875</c:v>
                      </c:pt>
                      <c:pt idx="5050">
                        <c:v>147.7001953125</c:v>
                      </c:pt>
                      <c:pt idx="5051">
                        <c:v>147.7001953125</c:v>
                      </c:pt>
                      <c:pt idx="5052">
                        <c:v>147.60009765625</c:v>
                      </c:pt>
                      <c:pt idx="5053">
                        <c:v>147.500244140625</c:v>
                      </c:pt>
                      <c:pt idx="5054">
                        <c:v>147.500244140625</c:v>
                      </c:pt>
                      <c:pt idx="5055">
                        <c:v>147.400146484375</c:v>
                      </c:pt>
                      <c:pt idx="5056">
                        <c:v>147.30029296875</c:v>
                      </c:pt>
                      <c:pt idx="5057">
                        <c:v>147.099853515625</c:v>
                      </c:pt>
                      <c:pt idx="5058">
                        <c:v>146.999755859375</c:v>
                      </c:pt>
                      <c:pt idx="5059">
                        <c:v>146.89990234375</c:v>
                      </c:pt>
                      <c:pt idx="5060">
                        <c:v>146.89990234375</c:v>
                      </c:pt>
                      <c:pt idx="5061">
                        <c:v>146.7998046875</c:v>
                      </c:pt>
                      <c:pt idx="5062">
                        <c:v>146.7998046875</c:v>
                      </c:pt>
                      <c:pt idx="5063">
                        <c:v>146.69970703125</c:v>
                      </c:pt>
                      <c:pt idx="5064">
                        <c:v>146.69970703125</c:v>
                      </c:pt>
                      <c:pt idx="5065">
                        <c:v>146.69970703125</c:v>
                      </c:pt>
                      <c:pt idx="5066">
                        <c:v>146.499755859375</c:v>
                      </c:pt>
                      <c:pt idx="5067">
                        <c:v>146.499755859375</c:v>
                      </c:pt>
                      <c:pt idx="5068">
                        <c:v>146.39990234375</c:v>
                      </c:pt>
                      <c:pt idx="5069">
                        <c:v>146.2998046875</c:v>
                      </c:pt>
                      <c:pt idx="5070">
                        <c:v>146.199951171875</c:v>
                      </c:pt>
                      <c:pt idx="5071">
                        <c:v>145.999755859375</c:v>
                      </c:pt>
                      <c:pt idx="5072">
                        <c:v>145.999755859375</c:v>
                      </c:pt>
                      <c:pt idx="5073">
                        <c:v>145.89990234375</c:v>
                      </c:pt>
                      <c:pt idx="5074">
                        <c:v>145.7998046875</c:v>
                      </c:pt>
                      <c:pt idx="5075">
                        <c:v>145.7998046875</c:v>
                      </c:pt>
                      <c:pt idx="5076">
                        <c:v>145.699951171875</c:v>
                      </c:pt>
                      <c:pt idx="5077">
                        <c:v>145.599853515625</c:v>
                      </c:pt>
                      <c:pt idx="5078">
                        <c:v>145.499755859375</c:v>
                      </c:pt>
                      <c:pt idx="5079">
                        <c:v>145.39990234375</c:v>
                      </c:pt>
                      <c:pt idx="5080">
                        <c:v>145.39990234375</c:v>
                      </c:pt>
                      <c:pt idx="5081">
                        <c:v>145.39990234375</c:v>
                      </c:pt>
                      <c:pt idx="5082">
                        <c:v>145.2998046875</c:v>
                      </c:pt>
                      <c:pt idx="5083">
                        <c:v>145.2998046875</c:v>
                      </c:pt>
                      <c:pt idx="5084">
                        <c:v>145.199951171875</c:v>
                      </c:pt>
                      <c:pt idx="5085">
                        <c:v>145.099853515625</c:v>
                      </c:pt>
                      <c:pt idx="5086">
                        <c:v>144.999755859375</c:v>
                      </c:pt>
                      <c:pt idx="5087">
                        <c:v>144.7998046875</c:v>
                      </c:pt>
                      <c:pt idx="5088">
                        <c:v>144.7998046875</c:v>
                      </c:pt>
                      <c:pt idx="5089">
                        <c:v>144.699951171875</c:v>
                      </c:pt>
                      <c:pt idx="5090">
                        <c:v>144.599853515625</c:v>
                      </c:pt>
                      <c:pt idx="5091">
                        <c:v>144.5</c:v>
                      </c:pt>
                      <c:pt idx="5092">
                        <c:v>144.39990234375</c:v>
                      </c:pt>
                      <c:pt idx="5093">
                        <c:v>144.39990234375</c:v>
                      </c:pt>
                      <c:pt idx="5094">
                        <c:v>144.2998046875</c:v>
                      </c:pt>
                      <c:pt idx="5095">
                        <c:v>144.199951171875</c:v>
                      </c:pt>
                      <c:pt idx="5096">
                        <c:v>144.099853515625</c:v>
                      </c:pt>
                      <c:pt idx="5097">
                        <c:v>144</c:v>
                      </c:pt>
                      <c:pt idx="5098">
                        <c:v>144</c:v>
                      </c:pt>
                      <c:pt idx="5099">
                        <c:v>143.89990234375</c:v>
                      </c:pt>
                      <c:pt idx="5100">
                        <c:v>143.89990234375</c:v>
                      </c:pt>
                      <c:pt idx="5101">
                        <c:v>143.7998046875</c:v>
                      </c:pt>
                      <c:pt idx="5102">
                        <c:v>143.699951171875</c:v>
                      </c:pt>
                      <c:pt idx="5103">
                        <c:v>143.599853515625</c:v>
                      </c:pt>
                      <c:pt idx="5104">
                        <c:v>143.599853515625</c:v>
                      </c:pt>
                      <c:pt idx="5105">
                        <c:v>143.5</c:v>
                      </c:pt>
                      <c:pt idx="5106">
                        <c:v>143.39990234375</c:v>
                      </c:pt>
                      <c:pt idx="5107">
                        <c:v>143.2998046875</c:v>
                      </c:pt>
                      <c:pt idx="5108">
                        <c:v>143.199951171875</c:v>
                      </c:pt>
                      <c:pt idx="5109">
                        <c:v>143.099853515625</c:v>
                      </c:pt>
                      <c:pt idx="5110">
                        <c:v>143.099853515625</c:v>
                      </c:pt>
                      <c:pt idx="5111">
                        <c:v>142.89990234375</c:v>
                      </c:pt>
                      <c:pt idx="5112">
                        <c:v>142.89990234375</c:v>
                      </c:pt>
                      <c:pt idx="5113">
                        <c:v>142.800048828125</c:v>
                      </c:pt>
                      <c:pt idx="5114">
                        <c:v>142.699951171875</c:v>
                      </c:pt>
                      <c:pt idx="5115">
                        <c:v>142.599853515625</c:v>
                      </c:pt>
                      <c:pt idx="5116">
                        <c:v>142.599853515625</c:v>
                      </c:pt>
                      <c:pt idx="5117">
                        <c:v>142.5</c:v>
                      </c:pt>
                      <c:pt idx="5118">
                        <c:v>142.39990234375</c:v>
                      </c:pt>
                      <c:pt idx="5119">
                        <c:v>142.300048828125</c:v>
                      </c:pt>
                      <c:pt idx="5120">
                        <c:v>142.199951171875</c:v>
                      </c:pt>
                      <c:pt idx="5121">
                        <c:v>142.099853515625</c:v>
                      </c:pt>
                      <c:pt idx="5122">
                        <c:v>142</c:v>
                      </c:pt>
                      <c:pt idx="5123">
                        <c:v>142</c:v>
                      </c:pt>
                      <c:pt idx="5124">
                        <c:v>142</c:v>
                      </c:pt>
                      <c:pt idx="5125">
                        <c:v>141.89990234375</c:v>
                      </c:pt>
                      <c:pt idx="5126">
                        <c:v>141.800048828125</c:v>
                      </c:pt>
                      <c:pt idx="5127">
                        <c:v>141.699951171875</c:v>
                      </c:pt>
                      <c:pt idx="5128">
                        <c:v>141.699951171875</c:v>
                      </c:pt>
                      <c:pt idx="5129">
                        <c:v>141.5</c:v>
                      </c:pt>
                      <c:pt idx="5130">
                        <c:v>141.5</c:v>
                      </c:pt>
                      <c:pt idx="5131">
                        <c:v>141.39990234375</c:v>
                      </c:pt>
                      <c:pt idx="5132">
                        <c:v>141.300048828125</c:v>
                      </c:pt>
                      <c:pt idx="5133">
                        <c:v>141.300048828125</c:v>
                      </c:pt>
                      <c:pt idx="5134">
                        <c:v>141.199951171875</c:v>
                      </c:pt>
                      <c:pt idx="5135">
                        <c:v>141.10009765625</c:v>
                      </c:pt>
                      <c:pt idx="5136">
                        <c:v>141.10009765625</c:v>
                      </c:pt>
                      <c:pt idx="5137">
                        <c:v>141</c:v>
                      </c:pt>
                      <c:pt idx="5138">
                        <c:v>140.89990234375</c:v>
                      </c:pt>
                      <c:pt idx="5139">
                        <c:v>140.800048828125</c:v>
                      </c:pt>
                      <c:pt idx="5140">
                        <c:v>140.800048828125</c:v>
                      </c:pt>
                      <c:pt idx="5141">
                        <c:v>140.699951171875</c:v>
                      </c:pt>
                      <c:pt idx="5142">
                        <c:v>140.5</c:v>
                      </c:pt>
                      <c:pt idx="5143">
                        <c:v>140.39990234375</c:v>
                      </c:pt>
                      <c:pt idx="5144">
                        <c:v>140.39990234375</c:v>
                      </c:pt>
                      <c:pt idx="5145">
                        <c:v>140.300048828125</c:v>
                      </c:pt>
                      <c:pt idx="5146">
                        <c:v>140.199951171875</c:v>
                      </c:pt>
                      <c:pt idx="5147">
                        <c:v>140.10009765625</c:v>
                      </c:pt>
                      <c:pt idx="5148">
                        <c:v>140.199951171875</c:v>
                      </c:pt>
                      <c:pt idx="5149">
                        <c:v>140.10009765625</c:v>
                      </c:pt>
                      <c:pt idx="5150">
                        <c:v>140</c:v>
                      </c:pt>
                      <c:pt idx="5151">
                        <c:v>139.900146484375</c:v>
                      </c:pt>
                      <c:pt idx="5152">
                        <c:v>139.900146484375</c:v>
                      </c:pt>
                      <c:pt idx="5153">
                        <c:v>139.800048828125</c:v>
                      </c:pt>
                      <c:pt idx="5154">
                        <c:v>139.699951171875</c:v>
                      </c:pt>
                      <c:pt idx="5155">
                        <c:v>139.699951171875</c:v>
                      </c:pt>
                      <c:pt idx="5156">
                        <c:v>139.60009765625</c:v>
                      </c:pt>
                      <c:pt idx="5157">
                        <c:v>139.5</c:v>
                      </c:pt>
                      <c:pt idx="5158">
                        <c:v>139.400146484375</c:v>
                      </c:pt>
                      <c:pt idx="5159">
                        <c:v>139.400146484375</c:v>
                      </c:pt>
                      <c:pt idx="5160">
                        <c:v>139.199951171875</c:v>
                      </c:pt>
                      <c:pt idx="5161">
                        <c:v>139.10009765625</c:v>
                      </c:pt>
                      <c:pt idx="5162">
                        <c:v>139.10009765625</c:v>
                      </c:pt>
                      <c:pt idx="5163">
                        <c:v>139</c:v>
                      </c:pt>
                      <c:pt idx="5164">
                        <c:v>138.800048828125</c:v>
                      </c:pt>
                      <c:pt idx="5165">
                        <c:v>138.800048828125</c:v>
                      </c:pt>
                      <c:pt idx="5166">
                        <c:v>138.699951171875</c:v>
                      </c:pt>
                      <c:pt idx="5167">
                        <c:v>138.699951171875</c:v>
                      </c:pt>
                      <c:pt idx="5168">
                        <c:v>138.60009765625</c:v>
                      </c:pt>
                      <c:pt idx="5169">
                        <c:v>138.5</c:v>
                      </c:pt>
                      <c:pt idx="5170">
                        <c:v>138.400146484375</c:v>
                      </c:pt>
                      <c:pt idx="5171">
                        <c:v>138.300048828125</c:v>
                      </c:pt>
                      <c:pt idx="5172">
                        <c:v>138.2001953125</c:v>
                      </c:pt>
                      <c:pt idx="5173">
                        <c:v>138.2001953125</c:v>
                      </c:pt>
                      <c:pt idx="5174">
                        <c:v>138.10009765625</c:v>
                      </c:pt>
                      <c:pt idx="5175">
                        <c:v>138</c:v>
                      </c:pt>
                      <c:pt idx="5176">
                        <c:v>137.900146484375</c:v>
                      </c:pt>
                      <c:pt idx="5177">
                        <c:v>137.900146484375</c:v>
                      </c:pt>
                      <c:pt idx="5178">
                        <c:v>137.900146484375</c:v>
                      </c:pt>
                      <c:pt idx="5179">
                        <c:v>137.800048828125</c:v>
                      </c:pt>
                      <c:pt idx="5180">
                        <c:v>137.7001953125</c:v>
                      </c:pt>
                      <c:pt idx="5181">
                        <c:v>137.60009765625</c:v>
                      </c:pt>
                      <c:pt idx="5182">
                        <c:v>137.60009765625</c:v>
                      </c:pt>
                      <c:pt idx="5183">
                        <c:v>137.300048828125</c:v>
                      </c:pt>
                      <c:pt idx="5184">
                        <c:v>137.400146484375</c:v>
                      </c:pt>
                      <c:pt idx="5185">
                        <c:v>137.300048828125</c:v>
                      </c:pt>
                      <c:pt idx="5186">
                        <c:v>137.2001953125</c:v>
                      </c:pt>
                      <c:pt idx="5187">
                        <c:v>137.10009765625</c:v>
                      </c:pt>
                      <c:pt idx="5188">
                        <c:v>137.10009765625</c:v>
                      </c:pt>
                      <c:pt idx="5189">
                        <c:v>137</c:v>
                      </c:pt>
                      <c:pt idx="5190">
                        <c:v>137</c:v>
                      </c:pt>
                      <c:pt idx="5191">
                        <c:v>137</c:v>
                      </c:pt>
                      <c:pt idx="5192">
                        <c:v>136.900146484375</c:v>
                      </c:pt>
                      <c:pt idx="5193">
                        <c:v>136.800048828125</c:v>
                      </c:pt>
                      <c:pt idx="5194">
                        <c:v>136.800048828125</c:v>
                      </c:pt>
                      <c:pt idx="5195">
                        <c:v>136.7001953125</c:v>
                      </c:pt>
                      <c:pt idx="5196">
                        <c:v>136.500244140625</c:v>
                      </c:pt>
                      <c:pt idx="5197">
                        <c:v>136.500244140625</c:v>
                      </c:pt>
                      <c:pt idx="5198">
                        <c:v>136.400146484375</c:v>
                      </c:pt>
                      <c:pt idx="5199">
                        <c:v>136.400146484375</c:v>
                      </c:pt>
                      <c:pt idx="5200">
                        <c:v>136.300048828125</c:v>
                      </c:pt>
                      <c:pt idx="5201">
                        <c:v>136.2001953125</c:v>
                      </c:pt>
                      <c:pt idx="5202">
                        <c:v>136.000244140625</c:v>
                      </c:pt>
                      <c:pt idx="5203">
                        <c:v>136.000244140625</c:v>
                      </c:pt>
                      <c:pt idx="5204">
                        <c:v>135.900146484375</c:v>
                      </c:pt>
                      <c:pt idx="5205">
                        <c:v>135.800048828125</c:v>
                      </c:pt>
                      <c:pt idx="5206">
                        <c:v>135.7001953125</c:v>
                      </c:pt>
                      <c:pt idx="5207">
                        <c:v>135.7001953125</c:v>
                      </c:pt>
                      <c:pt idx="5208">
                        <c:v>135.7001953125</c:v>
                      </c:pt>
                      <c:pt idx="5209">
                        <c:v>135.60009765625</c:v>
                      </c:pt>
                      <c:pt idx="5210">
                        <c:v>135.60009765625</c:v>
                      </c:pt>
                      <c:pt idx="5211">
                        <c:v>135.500244140625</c:v>
                      </c:pt>
                      <c:pt idx="5212">
                        <c:v>135.400146484375</c:v>
                      </c:pt>
                      <c:pt idx="5213">
                        <c:v>135.400146484375</c:v>
                      </c:pt>
                      <c:pt idx="5214">
                        <c:v>135.300048828125</c:v>
                      </c:pt>
                      <c:pt idx="5215">
                        <c:v>135.2001953125</c:v>
                      </c:pt>
                      <c:pt idx="5216">
                        <c:v>135.10009765625</c:v>
                      </c:pt>
                      <c:pt idx="5217">
                        <c:v>135.000244140625</c:v>
                      </c:pt>
                      <c:pt idx="5218">
                        <c:v>135.000244140625</c:v>
                      </c:pt>
                      <c:pt idx="5219">
                        <c:v>135.000244140625</c:v>
                      </c:pt>
                      <c:pt idx="5220">
                        <c:v>134.900146484375</c:v>
                      </c:pt>
                      <c:pt idx="5221">
                        <c:v>134.80029296875</c:v>
                      </c:pt>
                      <c:pt idx="5222">
                        <c:v>134.7001953125</c:v>
                      </c:pt>
                      <c:pt idx="5223">
                        <c:v>134.7001953125</c:v>
                      </c:pt>
                      <c:pt idx="5224">
                        <c:v>134.60009765625</c:v>
                      </c:pt>
                      <c:pt idx="5225">
                        <c:v>134.500244140625</c:v>
                      </c:pt>
                      <c:pt idx="5226">
                        <c:v>134.500244140625</c:v>
                      </c:pt>
                      <c:pt idx="5227">
                        <c:v>134.400146484375</c:v>
                      </c:pt>
                      <c:pt idx="5228">
                        <c:v>134.2998046875</c:v>
                      </c:pt>
                      <c:pt idx="5229">
                        <c:v>134.19970703125</c:v>
                      </c:pt>
                      <c:pt idx="5230">
                        <c:v>134.19970703125</c:v>
                      </c:pt>
                      <c:pt idx="5231">
                        <c:v>134.099853515625</c:v>
                      </c:pt>
                      <c:pt idx="5232">
                        <c:v>134.099853515625</c:v>
                      </c:pt>
                      <c:pt idx="5233">
                        <c:v>134.099853515625</c:v>
                      </c:pt>
                      <c:pt idx="5234">
                        <c:v>133.999755859375</c:v>
                      </c:pt>
                      <c:pt idx="5235">
                        <c:v>133.89990234375</c:v>
                      </c:pt>
                      <c:pt idx="5236">
                        <c:v>133.7998046875</c:v>
                      </c:pt>
                      <c:pt idx="5237">
                        <c:v>133.69970703125</c:v>
                      </c:pt>
                      <c:pt idx="5238">
                        <c:v>133.599853515625</c:v>
                      </c:pt>
                      <c:pt idx="5239">
                        <c:v>133.499755859375</c:v>
                      </c:pt>
                      <c:pt idx="5240">
                        <c:v>133.39990234375</c:v>
                      </c:pt>
                      <c:pt idx="5241">
                        <c:v>133.2998046875</c:v>
                      </c:pt>
                      <c:pt idx="5242">
                        <c:v>133.199951171875</c:v>
                      </c:pt>
                      <c:pt idx="5243">
                        <c:v>133.199951171875</c:v>
                      </c:pt>
                      <c:pt idx="5244">
                        <c:v>133.199951171875</c:v>
                      </c:pt>
                      <c:pt idx="5245">
                        <c:v>133.099853515625</c:v>
                      </c:pt>
                      <c:pt idx="5246">
                        <c:v>132.999755859375</c:v>
                      </c:pt>
                      <c:pt idx="5247">
                        <c:v>132.89990234375</c:v>
                      </c:pt>
                      <c:pt idx="5248">
                        <c:v>132.89990234375</c:v>
                      </c:pt>
                      <c:pt idx="5249">
                        <c:v>132.7998046875</c:v>
                      </c:pt>
                      <c:pt idx="5250">
                        <c:v>132.7998046875</c:v>
                      </c:pt>
                      <c:pt idx="5251">
                        <c:v>132.699951171875</c:v>
                      </c:pt>
                      <c:pt idx="5252">
                        <c:v>132.599853515625</c:v>
                      </c:pt>
                      <c:pt idx="5253">
                        <c:v>132.499755859375</c:v>
                      </c:pt>
                      <c:pt idx="5254">
                        <c:v>132.499755859375</c:v>
                      </c:pt>
                      <c:pt idx="5255">
                        <c:v>132.39990234375</c:v>
                      </c:pt>
                      <c:pt idx="5256">
                        <c:v>132.2998046875</c:v>
                      </c:pt>
                      <c:pt idx="5257">
                        <c:v>132.2998046875</c:v>
                      </c:pt>
                      <c:pt idx="5258">
                        <c:v>132.199951171875</c:v>
                      </c:pt>
                      <c:pt idx="5259">
                        <c:v>132.099853515625</c:v>
                      </c:pt>
                      <c:pt idx="5260">
                        <c:v>131.999755859375</c:v>
                      </c:pt>
                      <c:pt idx="5261">
                        <c:v>131.999755859375</c:v>
                      </c:pt>
                      <c:pt idx="5262">
                        <c:v>131.89990234375</c:v>
                      </c:pt>
                      <c:pt idx="5263">
                        <c:v>131.7998046875</c:v>
                      </c:pt>
                      <c:pt idx="5264">
                        <c:v>131.699951171875</c:v>
                      </c:pt>
                      <c:pt idx="5265">
                        <c:v>131.699951171875</c:v>
                      </c:pt>
                      <c:pt idx="5266">
                        <c:v>131.599853515625</c:v>
                      </c:pt>
                      <c:pt idx="5267">
                        <c:v>131.5</c:v>
                      </c:pt>
                      <c:pt idx="5268">
                        <c:v>131.599853515625</c:v>
                      </c:pt>
                      <c:pt idx="5269">
                        <c:v>131.5</c:v>
                      </c:pt>
                      <c:pt idx="5270">
                        <c:v>131.39990234375</c:v>
                      </c:pt>
                      <c:pt idx="5271">
                        <c:v>131.2998046875</c:v>
                      </c:pt>
                      <c:pt idx="5272">
                        <c:v>131.2998046875</c:v>
                      </c:pt>
                      <c:pt idx="5273">
                        <c:v>131.2998046875</c:v>
                      </c:pt>
                      <c:pt idx="5274">
                        <c:v>131.199951171875</c:v>
                      </c:pt>
                      <c:pt idx="5275">
                        <c:v>131.199951171875</c:v>
                      </c:pt>
                      <c:pt idx="5276">
                        <c:v>131.199951171875</c:v>
                      </c:pt>
                      <c:pt idx="5277">
                        <c:v>131</c:v>
                      </c:pt>
                      <c:pt idx="5278">
                        <c:v>131</c:v>
                      </c:pt>
                      <c:pt idx="5279">
                        <c:v>130.89990234375</c:v>
                      </c:pt>
                      <c:pt idx="5280">
                        <c:v>130.599853515625</c:v>
                      </c:pt>
                      <c:pt idx="5281">
                        <c:v>130.599853515625</c:v>
                      </c:pt>
                      <c:pt idx="5282">
                        <c:v>130.599853515625</c:v>
                      </c:pt>
                      <c:pt idx="5283">
                        <c:v>130.5</c:v>
                      </c:pt>
                      <c:pt idx="5284">
                        <c:v>130.39990234375</c:v>
                      </c:pt>
                      <c:pt idx="5285">
                        <c:v>130.300048828125</c:v>
                      </c:pt>
                      <c:pt idx="5286">
                        <c:v>130.300048828125</c:v>
                      </c:pt>
                      <c:pt idx="5287">
                        <c:v>130.300048828125</c:v>
                      </c:pt>
                      <c:pt idx="5288">
                        <c:v>130.199951171875</c:v>
                      </c:pt>
                      <c:pt idx="5289">
                        <c:v>130.099853515625</c:v>
                      </c:pt>
                      <c:pt idx="5290">
                        <c:v>130.099853515625</c:v>
                      </c:pt>
                      <c:pt idx="5291">
                        <c:v>130</c:v>
                      </c:pt>
                      <c:pt idx="5292">
                        <c:v>130</c:v>
                      </c:pt>
                      <c:pt idx="5293">
                        <c:v>130</c:v>
                      </c:pt>
                      <c:pt idx="5294">
                        <c:v>129.89990234375</c:v>
                      </c:pt>
                      <c:pt idx="5295">
                        <c:v>129.89990234375</c:v>
                      </c:pt>
                      <c:pt idx="5296">
                        <c:v>129.800048828125</c:v>
                      </c:pt>
                      <c:pt idx="5297">
                        <c:v>129.699951171875</c:v>
                      </c:pt>
                      <c:pt idx="5298">
                        <c:v>129.5</c:v>
                      </c:pt>
                      <c:pt idx="5299">
                        <c:v>129.39990234375</c:v>
                      </c:pt>
                      <c:pt idx="5300">
                        <c:v>129.300048828125</c:v>
                      </c:pt>
                      <c:pt idx="5301">
                        <c:v>129.300048828125</c:v>
                      </c:pt>
                      <c:pt idx="5302">
                        <c:v>129.199951171875</c:v>
                      </c:pt>
                      <c:pt idx="5303">
                        <c:v>129.099853515625</c:v>
                      </c:pt>
                      <c:pt idx="5304">
                        <c:v>129.099853515625</c:v>
                      </c:pt>
                      <c:pt idx="5305">
                        <c:v>129</c:v>
                      </c:pt>
                      <c:pt idx="5306">
                        <c:v>129</c:v>
                      </c:pt>
                      <c:pt idx="5307">
                        <c:v>129</c:v>
                      </c:pt>
                      <c:pt idx="5308">
                        <c:v>128.800048828125</c:v>
                      </c:pt>
                      <c:pt idx="5309">
                        <c:v>128.800048828125</c:v>
                      </c:pt>
                      <c:pt idx="5310">
                        <c:v>128.699951171875</c:v>
                      </c:pt>
                      <c:pt idx="5311">
                        <c:v>128.60009765625</c:v>
                      </c:pt>
                      <c:pt idx="5312">
                        <c:v>128.60009765625</c:v>
                      </c:pt>
                      <c:pt idx="5313">
                        <c:v>128.5</c:v>
                      </c:pt>
                      <c:pt idx="5314">
                        <c:v>128.5</c:v>
                      </c:pt>
                      <c:pt idx="5315">
                        <c:v>128.39990234375</c:v>
                      </c:pt>
                      <c:pt idx="5316">
                        <c:v>128.300048828125</c:v>
                      </c:pt>
                      <c:pt idx="5317">
                        <c:v>128.199951171875</c:v>
                      </c:pt>
                      <c:pt idx="5318">
                        <c:v>128.10009765625</c:v>
                      </c:pt>
                      <c:pt idx="5319">
                        <c:v>128</c:v>
                      </c:pt>
                      <c:pt idx="5320">
                        <c:v>128</c:v>
                      </c:pt>
                      <c:pt idx="5321">
                        <c:v>127.89990234375</c:v>
                      </c:pt>
                      <c:pt idx="5322">
                        <c:v>127.89990234375</c:v>
                      </c:pt>
                      <c:pt idx="5323">
                        <c:v>127.800048828125</c:v>
                      </c:pt>
                      <c:pt idx="5324">
                        <c:v>127.800048828125</c:v>
                      </c:pt>
                      <c:pt idx="5325">
                        <c:v>127.699951171875</c:v>
                      </c:pt>
                      <c:pt idx="5326">
                        <c:v>127.60009765625</c:v>
                      </c:pt>
                      <c:pt idx="5327">
                        <c:v>127.60009765625</c:v>
                      </c:pt>
                      <c:pt idx="5328">
                        <c:v>127.60009765625</c:v>
                      </c:pt>
                      <c:pt idx="5329">
                        <c:v>127.5</c:v>
                      </c:pt>
                      <c:pt idx="5330">
                        <c:v>127.39990234375</c:v>
                      </c:pt>
                      <c:pt idx="5331">
                        <c:v>127.39990234375</c:v>
                      </c:pt>
                      <c:pt idx="5332">
                        <c:v>127.300048828125</c:v>
                      </c:pt>
                      <c:pt idx="5333">
                        <c:v>127.199951171875</c:v>
                      </c:pt>
                      <c:pt idx="5334">
                        <c:v>127.199951171875</c:v>
                      </c:pt>
                      <c:pt idx="5335">
                        <c:v>127</c:v>
                      </c:pt>
                      <c:pt idx="5336">
                        <c:v>127</c:v>
                      </c:pt>
                      <c:pt idx="5337">
                        <c:v>126.900146484375</c:v>
                      </c:pt>
                      <c:pt idx="5338">
                        <c:v>126.800048828125</c:v>
                      </c:pt>
                      <c:pt idx="5339">
                        <c:v>126.800048828125</c:v>
                      </c:pt>
                      <c:pt idx="5340">
                        <c:v>126.800048828125</c:v>
                      </c:pt>
                      <c:pt idx="5341">
                        <c:v>126.60009765625</c:v>
                      </c:pt>
                      <c:pt idx="5342">
                        <c:v>126.60009765625</c:v>
                      </c:pt>
                      <c:pt idx="5343">
                        <c:v>126.60009765625</c:v>
                      </c:pt>
                      <c:pt idx="5344">
                        <c:v>126.5</c:v>
                      </c:pt>
                      <c:pt idx="5345">
                        <c:v>126.400146484375</c:v>
                      </c:pt>
                      <c:pt idx="5346">
                        <c:v>126.300048828125</c:v>
                      </c:pt>
                      <c:pt idx="5347">
                        <c:v>126.199951171875</c:v>
                      </c:pt>
                      <c:pt idx="5348">
                        <c:v>126.199951171875</c:v>
                      </c:pt>
                      <c:pt idx="5349">
                        <c:v>126.10009765625</c:v>
                      </c:pt>
                      <c:pt idx="5350">
                        <c:v>126.10009765625</c:v>
                      </c:pt>
                      <c:pt idx="5351">
                        <c:v>126</c:v>
                      </c:pt>
                      <c:pt idx="5352">
                        <c:v>126</c:v>
                      </c:pt>
                      <c:pt idx="5353">
                        <c:v>125.900146484375</c:v>
                      </c:pt>
                      <c:pt idx="5354">
                        <c:v>125.800048828125</c:v>
                      </c:pt>
                      <c:pt idx="5355">
                        <c:v>125.699951171875</c:v>
                      </c:pt>
                      <c:pt idx="5356">
                        <c:v>125.699951171875</c:v>
                      </c:pt>
                      <c:pt idx="5357">
                        <c:v>125.60009765625</c:v>
                      </c:pt>
                      <c:pt idx="5358">
                        <c:v>125.60009765625</c:v>
                      </c:pt>
                      <c:pt idx="5359">
                        <c:v>125.5</c:v>
                      </c:pt>
                      <c:pt idx="5360">
                        <c:v>125.5</c:v>
                      </c:pt>
                      <c:pt idx="5361">
                        <c:v>125.5</c:v>
                      </c:pt>
                      <c:pt idx="5362">
                        <c:v>125.400146484375</c:v>
                      </c:pt>
                      <c:pt idx="5363">
                        <c:v>125.300048828125</c:v>
                      </c:pt>
                      <c:pt idx="5364">
                        <c:v>125.2001953125</c:v>
                      </c:pt>
                      <c:pt idx="5365">
                        <c:v>125.10009765625</c:v>
                      </c:pt>
                      <c:pt idx="5366">
                        <c:v>125.10009765625</c:v>
                      </c:pt>
                      <c:pt idx="5367">
                        <c:v>125</c:v>
                      </c:pt>
                      <c:pt idx="5368">
                        <c:v>125</c:v>
                      </c:pt>
                      <c:pt idx="5369">
                        <c:v>124.900146484375</c:v>
                      </c:pt>
                      <c:pt idx="5370">
                        <c:v>124.800048828125</c:v>
                      </c:pt>
                      <c:pt idx="5371">
                        <c:v>124.60009765625</c:v>
                      </c:pt>
                      <c:pt idx="5372">
                        <c:v>124.60009765625</c:v>
                      </c:pt>
                      <c:pt idx="5373">
                        <c:v>124.5</c:v>
                      </c:pt>
                      <c:pt idx="5374">
                        <c:v>124.5</c:v>
                      </c:pt>
                      <c:pt idx="5375">
                        <c:v>124.400146484375</c:v>
                      </c:pt>
                      <c:pt idx="5376">
                        <c:v>124.300048828125</c:v>
                      </c:pt>
                      <c:pt idx="5377">
                        <c:v>124.300048828125</c:v>
                      </c:pt>
                      <c:pt idx="5378">
                        <c:v>124.2001953125</c:v>
                      </c:pt>
                      <c:pt idx="5379">
                        <c:v>124.2001953125</c:v>
                      </c:pt>
                      <c:pt idx="5380">
                        <c:v>124.2001953125</c:v>
                      </c:pt>
                      <c:pt idx="5381">
                        <c:v>124.10009765625</c:v>
                      </c:pt>
                      <c:pt idx="5382">
                        <c:v>124</c:v>
                      </c:pt>
                      <c:pt idx="5383">
                        <c:v>123.800048828125</c:v>
                      </c:pt>
                      <c:pt idx="5384">
                        <c:v>123.800048828125</c:v>
                      </c:pt>
                      <c:pt idx="5385">
                        <c:v>123.7001953125</c:v>
                      </c:pt>
                      <c:pt idx="5386">
                        <c:v>123.60009765625</c:v>
                      </c:pt>
                      <c:pt idx="5387">
                        <c:v>123.60009765625</c:v>
                      </c:pt>
                      <c:pt idx="5388">
                        <c:v>123.500244140625</c:v>
                      </c:pt>
                      <c:pt idx="5389">
                        <c:v>123.60009765625</c:v>
                      </c:pt>
                      <c:pt idx="5390">
                        <c:v>123.500244140625</c:v>
                      </c:pt>
                      <c:pt idx="5391">
                        <c:v>123.500244140625</c:v>
                      </c:pt>
                      <c:pt idx="5392">
                        <c:v>123.400146484375</c:v>
                      </c:pt>
                      <c:pt idx="5393">
                        <c:v>123.400146484375</c:v>
                      </c:pt>
                      <c:pt idx="5394">
                        <c:v>123.300048828125</c:v>
                      </c:pt>
                      <c:pt idx="5395">
                        <c:v>123.2001953125</c:v>
                      </c:pt>
                      <c:pt idx="5396">
                        <c:v>123.2001953125</c:v>
                      </c:pt>
                      <c:pt idx="5397">
                        <c:v>123.10009765625</c:v>
                      </c:pt>
                      <c:pt idx="5398">
                        <c:v>123.10009765625</c:v>
                      </c:pt>
                      <c:pt idx="5399">
                        <c:v>123.000244140625</c:v>
                      </c:pt>
                      <c:pt idx="5400">
                        <c:v>122.900146484375</c:v>
                      </c:pt>
                      <c:pt idx="5401">
                        <c:v>122.900146484375</c:v>
                      </c:pt>
                      <c:pt idx="5402">
                        <c:v>122.800048828125</c:v>
                      </c:pt>
                      <c:pt idx="5403">
                        <c:v>122.7001953125</c:v>
                      </c:pt>
                      <c:pt idx="5404">
                        <c:v>122.7001953125</c:v>
                      </c:pt>
                      <c:pt idx="5405">
                        <c:v>122.7001953125</c:v>
                      </c:pt>
                      <c:pt idx="5406">
                        <c:v>122.60009765625</c:v>
                      </c:pt>
                      <c:pt idx="5407">
                        <c:v>122.60009765625</c:v>
                      </c:pt>
                      <c:pt idx="5408">
                        <c:v>122.500244140625</c:v>
                      </c:pt>
                      <c:pt idx="5409">
                        <c:v>122.400146484375</c:v>
                      </c:pt>
                      <c:pt idx="5410">
                        <c:v>122.400146484375</c:v>
                      </c:pt>
                      <c:pt idx="5411">
                        <c:v>122.30029296875</c:v>
                      </c:pt>
                      <c:pt idx="5412">
                        <c:v>122.2001953125</c:v>
                      </c:pt>
                      <c:pt idx="5413">
                        <c:v>122.10009765625</c:v>
                      </c:pt>
                      <c:pt idx="5414">
                        <c:v>122.000244140625</c:v>
                      </c:pt>
                      <c:pt idx="5415">
                        <c:v>121.900146484375</c:v>
                      </c:pt>
                      <c:pt idx="5416">
                        <c:v>121.80029296875</c:v>
                      </c:pt>
                      <c:pt idx="5417">
                        <c:v>121.80029296875</c:v>
                      </c:pt>
                      <c:pt idx="5418">
                        <c:v>121.7001953125</c:v>
                      </c:pt>
                      <c:pt idx="5419">
                        <c:v>121.80029296875</c:v>
                      </c:pt>
                      <c:pt idx="5420">
                        <c:v>121.7001953125</c:v>
                      </c:pt>
                      <c:pt idx="5421">
                        <c:v>121.60009765625</c:v>
                      </c:pt>
                      <c:pt idx="5422">
                        <c:v>121.60009765625</c:v>
                      </c:pt>
                      <c:pt idx="5423">
                        <c:v>121.499755859375</c:v>
                      </c:pt>
                      <c:pt idx="5424">
                        <c:v>121.499755859375</c:v>
                      </c:pt>
                      <c:pt idx="5425">
                        <c:v>121.39990234375</c:v>
                      </c:pt>
                      <c:pt idx="5426">
                        <c:v>121.39990234375</c:v>
                      </c:pt>
                      <c:pt idx="5427">
                        <c:v>121.2998046875</c:v>
                      </c:pt>
                      <c:pt idx="5428">
                        <c:v>121.2998046875</c:v>
                      </c:pt>
                      <c:pt idx="5429">
                        <c:v>121.19970703125</c:v>
                      </c:pt>
                      <c:pt idx="5430">
                        <c:v>121.099853515625</c:v>
                      </c:pt>
                      <c:pt idx="5431">
                        <c:v>120.89990234375</c:v>
                      </c:pt>
                      <c:pt idx="5432">
                        <c:v>120.89990234375</c:v>
                      </c:pt>
                      <c:pt idx="5433">
                        <c:v>120.7998046875</c:v>
                      </c:pt>
                      <c:pt idx="5434">
                        <c:v>120.7998046875</c:v>
                      </c:pt>
                      <c:pt idx="5435">
                        <c:v>120.7998046875</c:v>
                      </c:pt>
                      <c:pt idx="5436">
                        <c:v>120.599853515625</c:v>
                      </c:pt>
                      <c:pt idx="5437">
                        <c:v>120.499755859375</c:v>
                      </c:pt>
                      <c:pt idx="5438">
                        <c:v>120.39990234375</c:v>
                      </c:pt>
                      <c:pt idx="5439">
                        <c:v>120.39990234375</c:v>
                      </c:pt>
                      <c:pt idx="5440">
                        <c:v>120.2998046875</c:v>
                      </c:pt>
                      <c:pt idx="5441">
                        <c:v>120.2998046875</c:v>
                      </c:pt>
                      <c:pt idx="5442">
                        <c:v>120.199951171875</c:v>
                      </c:pt>
                      <c:pt idx="5443">
                        <c:v>120.39990234375</c:v>
                      </c:pt>
                      <c:pt idx="5444">
                        <c:v>120.2998046875</c:v>
                      </c:pt>
                      <c:pt idx="5445">
                        <c:v>120.199951171875</c:v>
                      </c:pt>
                      <c:pt idx="5446">
                        <c:v>120.199951171875</c:v>
                      </c:pt>
                      <c:pt idx="5447">
                        <c:v>120.099853515625</c:v>
                      </c:pt>
                      <c:pt idx="5448">
                        <c:v>120.099853515625</c:v>
                      </c:pt>
                      <c:pt idx="5449">
                        <c:v>119.999755859375</c:v>
                      </c:pt>
                      <c:pt idx="5450">
                        <c:v>119.89990234375</c:v>
                      </c:pt>
                      <c:pt idx="5451">
                        <c:v>119.7998046875</c:v>
                      </c:pt>
                      <c:pt idx="5452">
                        <c:v>119.7998046875</c:v>
                      </c:pt>
                      <c:pt idx="5453">
                        <c:v>119.699951171875</c:v>
                      </c:pt>
                      <c:pt idx="5454">
                        <c:v>119.599853515625</c:v>
                      </c:pt>
                      <c:pt idx="5455">
                        <c:v>119.599853515625</c:v>
                      </c:pt>
                      <c:pt idx="5456">
                        <c:v>119.499755859375</c:v>
                      </c:pt>
                      <c:pt idx="5457">
                        <c:v>119.499755859375</c:v>
                      </c:pt>
                      <c:pt idx="5458">
                        <c:v>119.39990234375</c:v>
                      </c:pt>
                      <c:pt idx="5459">
                        <c:v>119.2998046875</c:v>
                      </c:pt>
                      <c:pt idx="5460">
                        <c:v>119.2998046875</c:v>
                      </c:pt>
                      <c:pt idx="5461">
                        <c:v>119.199951171875</c:v>
                      </c:pt>
                      <c:pt idx="5462">
                        <c:v>119.099853515625</c:v>
                      </c:pt>
                      <c:pt idx="5463">
                        <c:v>119.099853515625</c:v>
                      </c:pt>
                      <c:pt idx="5464">
                        <c:v>119.099853515625</c:v>
                      </c:pt>
                      <c:pt idx="5465">
                        <c:v>119</c:v>
                      </c:pt>
                      <c:pt idx="5466">
                        <c:v>118.89990234375</c:v>
                      </c:pt>
                      <c:pt idx="5467">
                        <c:v>118.89990234375</c:v>
                      </c:pt>
                      <c:pt idx="5468">
                        <c:v>118.699951171875</c:v>
                      </c:pt>
                      <c:pt idx="5469">
                        <c:v>118.7998046875</c:v>
                      </c:pt>
                      <c:pt idx="5470">
                        <c:v>118.599853515625</c:v>
                      </c:pt>
                      <c:pt idx="5471">
                        <c:v>118.699951171875</c:v>
                      </c:pt>
                      <c:pt idx="5472">
                        <c:v>118.599853515625</c:v>
                      </c:pt>
                      <c:pt idx="5473">
                        <c:v>118.39990234375</c:v>
                      </c:pt>
                      <c:pt idx="5474">
                        <c:v>118.39990234375</c:v>
                      </c:pt>
                      <c:pt idx="5475">
                        <c:v>118.2998046875</c:v>
                      </c:pt>
                      <c:pt idx="5476">
                        <c:v>118.199951171875</c:v>
                      </c:pt>
                      <c:pt idx="5477">
                        <c:v>118.099853515625</c:v>
                      </c:pt>
                      <c:pt idx="5478">
                        <c:v>118.199951171875</c:v>
                      </c:pt>
                      <c:pt idx="5479">
                        <c:v>118.099853515625</c:v>
                      </c:pt>
                      <c:pt idx="5480">
                        <c:v>118.099853515625</c:v>
                      </c:pt>
                      <c:pt idx="5481">
                        <c:v>118</c:v>
                      </c:pt>
                      <c:pt idx="5482">
                        <c:v>117.89990234375</c:v>
                      </c:pt>
                      <c:pt idx="5483">
                        <c:v>117.89990234375</c:v>
                      </c:pt>
                      <c:pt idx="5484">
                        <c:v>117.7998046875</c:v>
                      </c:pt>
                      <c:pt idx="5485">
                        <c:v>117.7998046875</c:v>
                      </c:pt>
                      <c:pt idx="5486">
                        <c:v>117.699951171875</c:v>
                      </c:pt>
                      <c:pt idx="5487">
                        <c:v>117.699951171875</c:v>
                      </c:pt>
                      <c:pt idx="5488">
                        <c:v>117.599853515625</c:v>
                      </c:pt>
                      <c:pt idx="5489">
                        <c:v>117.5</c:v>
                      </c:pt>
                      <c:pt idx="5490">
                        <c:v>117.5</c:v>
                      </c:pt>
                      <c:pt idx="5491">
                        <c:v>117.5</c:v>
                      </c:pt>
                      <c:pt idx="5492">
                        <c:v>117.5</c:v>
                      </c:pt>
                      <c:pt idx="5493">
                        <c:v>117.39990234375</c:v>
                      </c:pt>
                      <c:pt idx="5494">
                        <c:v>117.39990234375</c:v>
                      </c:pt>
                      <c:pt idx="5495">
                        <c:v>117.300048828125</c:v>
                      </c:pt>
                      <c:pt idx="5496">
                        <c:v>117.199951171875</c:v>
                      </c:pt>
                      <c:pt idx="5497">
                        <c:v>117.199951171875</c:v>
                      </c:pt>
                      <c:pt idx="5498">
                        <c:v>117.099853515625</c:v>
                      </c:pt>
                      <c:pt idx="5499">
                        <c:v>117</c:v>
                      </c:pt>
                      <c:pt idx="5500">
                        <c:v>116.89990234375</c:v>
                      </c:pt>
                      <c:pt idx="5501">
                        <c:v>116.89990234375</c:v>
                      </c:pt>
                      <c:pt idx="5502">
                        <c:v>116.89990234375</c:v>
                      </c:pt>
                      <c:pt idx="5503">
                        <c:v>116.699951171875</c:v>
                      </c:pt>
                      <c:pt idx="5504">
                        <c:v>116.699951171875</c:v>
                      </c:pt>
                      <c:pt idx="5505">
                        <c:v>116.699951171875</c:v>
                      </c:pt>
                      <c:pt idx="5506">
                        <c:v>116.599853515625</c:v>
                      </c:pt>
                      <c:pt idx="5507">
                        <c:v>116.599853515625</c:v>
                      </c:pt>
                      <c:pt idx="5508">
                        <c:v>116.5</c:v>
                      </c:pt>
                      <c:pt idx="5509">
                        <c:v>116.5</c:v>
                      </c:pt>
                      <c:pt idx="5510">
                        <c:v>116.39990234375</c:v>
                      </c:pt>
                      <c:pt idx="5511">
                        <c:v>116.39990234375</c:v>
                      </c:pt>
                      <c:pt idx="5512">
                        <c:v>116.300048828125</c:v>
                      </c:pt>
                      <c:pt idx="5513">
                        <c:v>116.300048828125</c:v>
                      </c:pt>
                      <c:pt idx="5514">
                        <c:v>116.199951171875</c:v>
                      </c:pt>
                      <c:pt idx="5515">
                        <c:v>116.099853515625</c:v>
                      </c:pt>
                      <c:pt idx="5516">
                        <c:v>116.099853515625</c:v>
                      </c:pt>
                      <c:pt idx="5517">
                        <c:v>116</c:v>
                      </c:pt>
                      <c:pt idx="5518">
                        <c:v>116</c:v>
                      </c:pt>
                      <c:pt idx="5519">
                        <c:v>115.89990234375</c:v>
                      </c:pt>
                      <c:pt idx="5520">
                        <c:v>115.800048828125</c:v>
                      </c:pt>
                      <c:pt idx="5521">
                        <c:v>115.800048828125</c:v>
                      </c:pt>
                      <c:pt idx="5522">
                        <c:v>115.800048828125</c:v>
                      </c:pt>
                      <c:pt idx="5523">
                        <c:v>115.699951171875</c:v>
                      </c:pt>
                      <c:pt idx="5524">
                        <c:v>115.699951171875</c:v>
                      </c:pt>
                      <c:pt idx="5525">
                        <c:v>115.60009765625</c:v>
                      </c:pt>
                      <c:pt idx="5526">
                        <c:v>115.5</c:v>
                      </c:pt>
                      <c:pt idx="5527">
                        <c:v>115.39990234375</c:v>
                      </c:pt>
                      <c:pt idx="5528">
                        <c:v>115.300048828125</c:v>
                      </c:pt>
                      <c:pt idx="5529">
                        <c:v>115.300048828125</c:v>
                      </c:pt>
                      <c:pt idx="5530">
                        <c:v>115.199951171875</c:v>
                      </c:pt>
                      <c:pt idx="5531">
                        <c:v>115.10009765625</c:v>
                      </c:pt>
                      <c:pt idx="5532">
                        <c:v>115.10009765625</c:v>
                      </c:pt>
                      <c:pt idx="5533">
                        <c:v>115.10009765625</c:v>
                      </c:pt>
                      <c:pt idx="5534">
                        <c:v>115</c:v>
                      </c:pt>
                      <c:pt idx="5535">
                        <c:v>114.89990234375</c:v>
                      </c:pt>
                      <c:pt idx="5536">
                        <c:v>114.89990234375</c:v>
                      </c:pt>
                      <c:pt idx="5537">
                        <c:v>114.89990234375</c:v>
                      </c:pt>
                      <c:pt idx="5538">
                        <c:v>114.800048828125</c:v>
                      </c:pt>
                      <c:pt idx="5539">
                        <c:v>114.800048828125</c:v>
                      </c:pt>
                      <c:pt idx="5540">
                        <c:v>114.699951171875</c:v>
                      </c:pt>
                      <c:pt idx="5541">
                        <c:v>114.60009765625</c:v>
                      </c:pt>
                      <c:pt idx="5542">
                        <c:v>114.60009765625</c:v>
                      </c:pt>
                      <c:pt idx="5543">
                        <c:v>114.5</c:v>
                      </c:pt>
                      <c:pt idx="5544">
                        <c:v>114.5</c:v>
                      </c:pt>
                      <c:pt idx="5545">
                        <c:v>114.39990234375</c:v>
                      </c:pt>
                      <c:pt idx="5546">
                        <c:v>114.39990234375</c:v>
                      </c:pt>
                      <c:pt idx="5547">
                        <c:v>114.39990234375</c:v>
                      </c:pt>
                      <c:pt idx="5548">
                        <c:v>114.300048828125</c:v>
                      </c:pt>
                      <c:pt idx="5549">
                        <c:v>114.199951171875</c:v>
                      </c:pt>
                      <c:pt idx="5550">
                        <c:v>114.10009765625</c:v>
                      </c:pt>
                      <c:pt idx="5551">
                        <c:v>114.10009765625</c:v>
                      </c:pt>
                      <c:pt idx="5552">
                        <c:v>114.10009765625</c:v>
                      </c:pt>
                      <c:pt idx="5553">
                        <c:v>114</c:v>
                      </c:pt>
                      <c:pt idx="5554">
                        <c:v>114</c:v>
                      </c:pt>
                      <c:pt idx="5555">
                        <c:v>113.900146484375</c:v>
                      </c:pt>
                      <c:pt idx="5556">
                        <c:v>113.900146484375</c:v>
                      </c:pt>
                      <c:pt idx="5557">
                        <c:v>113.800048828125</c:v>
                      </c:pt>
                      <c:pt idx="5558">
                        <c:v>113.800048828125</c:v>
                      </c:pt>
                      <c:pt idx="5559">
                        <c:v>113.800048828125</c:v>
                      </c:pt>
                      <c:pt idx="5560">
                        <c:v>113.800048828125</c:v>
                      </c:pt>
                      <c:pt idx="5561">
                        <c:v>113.699951171875</c:v>
                      </c:pt>
                      <c:pt idx="5562">
                        <c:v>113.60009765625</c:v>
                      </c:pt>
                      <c:pt idx="5563">
                        <c:v>113.5</c:v>
                      </c:pt>
                      <c:pt idx="5564">
                        <c:v>113.400146484375</c:v>
                      </c:pt>
                      <c:pt idx="5565">
                        <c:v>113.400146484375</c:v>
                      </c:pt>
                      <c:pt idx="5566">
                        <c:v>113.300048828125</c:v>
                      </c:pt>
                      <c:pt idx="5567">
                        <c:v>113.300048828125</c:v>
                      </c:pt>
                      <c:pt idx="5568">
                        <c:v>113.199951171875</c:v>
                      </c:pt>
                      <c:pt idx="5569">
                        <c:v>113.10009765625</c:v>
                      </c:pt>
                      <c:pt idx="5570">
                        <c:v>113.10009765625</c:v>
                      </c:pt>
                      <c:pt idx="5571">
                        <c:v>113</c:v>
                      </c:pt>
                      <c:pt idx="5572">
                        <c:v>113.10009765625</c:v>
                      </c:pt>
                      <c:pt idx="5573">
                        <c:v>113</c:v>
                      </c:pt>
                      <c:pt idx="5574">
                        <c:v>112.900146484375</c:v>
                      </c:pt>
                      <c:pt idx="5575">
                        <c:v>112.900146484375</c:v>
                      </c:pt>
                      <c:pt idx="5576">
                        <c:v>112.900146484375</c:v>
                      </c:pt>
                      <c:pt idx="5577">
                        <c:v>112.800048828125</c:v>
                      </c:pt>
                      <c:pt idx="5578">
                        <c:v>112.7001953125</c:v>
                      </c:pt>
                      <c:pt idx="5579">
                        <c:v>112.7001953125</c:v>
                      </c:pt>
                      <c:pt idx="5580">
                        <c:v>112.60009765625</c:v>
                      </c:pt>
                      <c:pt idx="5581">
                        <c:v>112.5</c:v>
                      </c:pt>
                      <c:pt idx="5582">
                        <c:v>112.5</c:v>
                      </c:pt>
                      <c:pt idx="5583">
                        <c:v>112.400146484375</c:v>
                      </c:pt>
                      <c:pt idx="5584">
                        <c:v>112.400146484375</c:v>
                      </c:pt>
                      <c:pt idx="5585">
                        <c:v>112.300048828125</c:v>
                      </c:pt>
                      <c:pt idx="5586">
                        <c:v>112.2001953125</c:v>
                      </c:pt>
                      <c:pt idx="5587">
                        <c:v>112.2001953125</c:v>
                      </c:pt>
                      <c:pt idx="5588">
                        <c:v>112.2001953125</c:v>
                      </c:pt>
                      <c:pt idx="5589">
                        <c:v>112.10009765625</c:v>
                      </c:pt>
                      <c:pt idx="5590">
                        <c:v>112</c:v>
                      </c:pt>
                      <c:pt idx="5591">
                        <c:v>112</c:v>
                      </c:pt>
                      <c:pt idx="5592">
                        <c:v>111.900146484375</c:v>
                      </c:pt>
                      <c:pt idx="5593">
                        <c:v>111.900146484375</c:v>
                      </c:pt>
                      <c:pt idx="5594">
                        <c:v>111.800048828125</c:v>
                      </c:pt>
                      <c:pt idx="5595">
                        <c:v>111.800048828125</c:v>
                      </c:pt>
                      <c:pt idx="5596">
                        <c:v>111.800048828125</c:v>
                      </c:pt>
                      <c:pt idx="5597">
                        <c:v>111.7001953125</c:v>
                      </c:pt>
                      <c:pt idx="5598">
                        <c:v>111.7001953125</c:v>
                      </c:pt>
                      <c:pt idx="5599">
                        <c:v>111.60009765625</c:v>
                      </c:pt>
                      <c:pt idx="5600">
                        <c:v>111.5</c:v>
                      </c:pt>
                      <c:pt idx="5601">
                        <c:v>111.5</c:v>
                      </c:pt>
                      <c:pt idx="5602">
                        <c:v>111.400146484375</c:v>
                      </c:pt>
                      <c:pt idx="5603">
                        <c:v>111.400146484375</c:v>
                      </c:pt>
                      <c:pt idx="5604">
                        <c:v>111.300048828125</c:v>
                      </c:pt>
                      <c:pt idx="5605">
                        <c:v>111.300048828125</c:v>
                      </c:pt>
                      <c:pt idx="5606">
                        <c:v>111.10009765625</c:v>
                      </c:pt>
                      <c:pt idx="5607">
                        <c:v>111.10009765625</c:v>
                      </c:pt>
                      <c:pt idx="5608">
                        <c:v>111.000244140625</c:v>
                      </c:pt>
                      <c:pt idx="5609">
                        <c:v>111.000244140625</c:v>
                      </c:pt>
                      <c:pt idx="5610">
                        <c:v>110.800048828125</c:v>
                      </c:pt>
                      <c:pt idx="5611">
                        <c:v>110.800048828125</c:v>
                      </c:pt>
                      <c:pt idx="5612">
                        <c:v>110.900146484375</c:v>
                      </c:pt>
                      <c:pt idx="5613">
                        <c:v>110.800048828125</c:v>
                      </c:pt>
                      <c:pt idx="5614">
                        <c:v>110.7001953125</c:v>
                      </c:pt>
                      <c:pt idx="5615">
                        <c:v>110.7001953125</c:v>
                      </c:pt>
                      <c:pt idx="5616">
                        <c:v>110.60009765625</c:v>
                      </c:pt>
                      <c:pt idx="5617">
                        <c:v>110.500244140625</c:v>
                      </c:pt>
                      <c:pt idx="5618">
                        <c:v>110.400146484375</c:v>
                      </c:pt>
                      <c:pt idx="5619">
                        <c:v>110.400146484375</c:v>
                      </c:pt>
                      <c:pt idx="5620">
                        <c:v>110.400146484375</c:v>
                      </c:pt>
                      <c:pt idx="5621">
                        <c:v>110.300048828125</c:v>
                      </c:pt>
                      <c:pt idx="5622">
                        <c:v>110.2001953125</c:v>
                      </c:pt>
                      <c:pt idx="5623">
                        <c:v>110.2001953125</c:v>
                      </c:pt>
                      <c:pt idx="5624">
                        <c:v>110.2001953125</c:v>
                      </c:pt>
                      <c:pt idx="5625">
                        <c:v>110.2001953125</c:v>
                      </c:pt>
                      <c:pt idx="5626">
                        <c:v>110.10009765625</c:v>
                      </c:pt>
                      <c:pt idx="5627">
                        <c:v>110.10009765625</c:v>
                      </c:pt>
                      <c:pt idx="5628">
                        <c:v>110.000244140625</c:v>
                      </c:pt>
                      <c:pt idx="5629">
                        <c:v>110.000244140625</c:v>
                      </c:pt>
                      <c:pt idx="5630">
                        <c:v>109.900146484375</c:v>
                      </c:pt>
                      <c:pt idx="5631">
                        <c:v>109.900146484375</c:v>
                      </c:pt>
                      <c:pt idx="5632">
                        <c:v>109.800048828125</c:v>
                      </c:pt>
                      <c:pt idx="5633">
                        <c:v>109.7001953125</c:v>
                      </c:pt>
                      <c:pt idx="5634">
                        <c:v>109.800048828125</c:v>
                      </c:pt>
                      <c:pt idx="5635">
                        <c:v>109.7001953125</c:v>
                      </c:pt>
                      <c:pt idx="5636">
                        <c:v>109.60009765625</c:v>
                      </c:pt>
                      <c:pt idx="5637">
                        <c:v>109.60009765625</c:v>
                      </c:pt>
                      <c:pt idx="5638">
                        <c:v>109.500244140625</c:v>
                      </c:pt>
                      <c:pt idx="5639">
                        <c:v>109.500244140625</c:v>
                      </c:pt>
                      <c:pt idx="5640">
                        <c:v>109.400146484375</c:v>
                      </c:pt>
                      <c:pt idx="5641">
                        <c:v>109.30029296875</c:v>
                      </c:pt>
                      <c:pt idx="5642">
                        <c:v>109.30029296875</c:v>
                      </c:pt>
                      <c:pt idx="5643">
                        <c:v>109.2001953125</c:v>
                      </c:pt>
                      <c:pt idx="5644">
                        <c:v>109.2001953125</c:v>
                      </c:pt>
                      <c:pt idx="5645">
                        <c:v>109.10009765625</c:v>
                      </c:pt>
                      <c:pt idx="5646">
                        <c:v>109.10009765625</c:v>
                      </c:pt>
                      <c:pt idx="5647">
                        <c:v>109.000244140625</c:v>
                      </c:pt>
                      <c:pt idx="5648">
                        <c:v>109.000244140625</c:v>
                      </c:pt>
                      <c:pt idx="5649">
                        <c:v>109.000244140625</c:v>
                      </c:pt>
                      <c:pt idx="5650">
                        <c:v>109.000244140625</c:v>
                      </c:pt>
                      <c:pt idx="5651">
                        <c:v>108.900146484375</c:v>
                      </c:pt>
                      <c:pt idx="5652">
                        <c:v>108.900146484375</c:v>
                      </c:pt>
                      <c:pt idx="5653">
                        <c:v>108.80029296875</c:v>
                      </c:pt>
                      <c:pt idx="5654">
                        <c:v>108.69970703125</c:v>
                      </c:pt>
                      <c:pt idx="5655">
                        <c:v>108.69970703125</c:v>
                      </c:pt>
                      <c:pt idx="5656">
                        <c:v>108.69970703125</c:v>
                      </c:pt>
                      <c:pt idx="5657">
                        <c:v>108.599853515625</c:v>
                      </c:pt>
                      <c:pt idx="5658">
                        <c:v>108.599853515625</c:v>
                      </c:pt>
                      <c:pt idx="5659">
                        <c:v>108.499755859375</c:v>
                      </c:pt>
                      <c:pt idx="5660">
                        <c:v>108.39990234375</c:v>
                      </c:pt>
                      <c:pt idx="5661">
                        <c:v>108.2998046875</c:v>
                      </c:pt>
                      <c:pt idx="5662">
                        <c:v>108.2998046875</c:v>
                      </c:pt>
                      <c:pt idx="5663">
                        <c:v>108.19970703125</c:v>
                      </c:pt>
                      <c:pt idx="5664">
                        <c:v>108.19970703125</c:v>
                      </c:pt>
                      <c:pt idx="5665">
                        <c:v>108.19970703125</c:v>
                      </c:pt>
                      <c:pt idx="5666">
                        <c:v>108.099853515625</c:v>
                      </c:pt>
                      <c:pt idx="5667">
                        <c:v>107.999755859375</c:v>
                      </c:pt>
                      <c:pt idx="5668">
                        <c:v>107.999755859375</c:v>
                      </c:pt>
                      <c:pt idx="5669">
                        <c:v>107.89990234375</c:v>
                      </c:pt>
                      <c:pt idx="5670">
                        <c:v>107.89990234375</c:v>
                      </c:pt>
                      <c:pt idx="5671">
                        <c:v>107.7998046875</c:v>
                      </c:pt>
                      <c:pt idx="5672">
                        <c:v>107.7998046875</c:v>
                      </c:pt>
                      <c:pt idx="5673">
                        <c:v>107.699951171875</c:v>
                      </c:pt>
                      <c:pt idx="5674">
                        <c:v>107.699951171875</c:v>
                      </c:pt>
                      <c:pt idx="5675">
                        <c:v>107.699951171875</c:v>
                      </c:pt>
                      <c:pt idx="5676">
                        <c:v>107.599853515625</c:v>
                      </c:pt>
                      <c:pt idx="5677">
                        <c:v>107.599853515625</c:v>
                      </c:pt>
                      <c:pt idx="5678">
                        <c:v>107.499755859375</c:v>
                      </c:pt>
                      <c:pt idx="5679">
                        <c:v>107.499755859375</c:v>
                      </c:pt>
                      <c:pt idx="5680">
                        <c:v>107.39990234375</c:v>
                      </c:pt>
                      <c:pt idx="5681">
                        <c:v>107.2998046875</c:v>
                      </c:pt>
                      <c:pt idx="5682">
                        <c:v>107.2998046875</c:v>
                      </c:pt>
                      <c:pt idx="5683">
                        <c:v>107.199951171875</c:v>
                      </c:pt>
                      <c:pt idx="5684">
                        <c:v>107.199951171875</c:v>
                      </c:pt>
                      <c:pt idx="5685">
                        <c:v>107.199951171875</c:v>
                      </c:pt>
                      <c:pt idx="5686">
                        <c:v>107.099853515625</c:v>
                      </c:pt>
                      <c:pt idx="5687">
                        <c:v>106.999755859375</c:v>
                      </c:pt>
                      <c:pt idx="5688">
                        <c:v>106.999755859375</c:v>
                      </c:pt>
                      <c:pt idx="5689">
                        <c:v>106.89990234375</c:v>
                      </c:pt>
                      <c:pt idx="5690">
                        <c:v>106.999755859375</c:v>
                      </c:pt>
                      <c:pt idx="5691">
                        <c:v>106.89990234375</c:v>
                      </c:pt>
                      <c:pt idx="5692">
                        <c:v>106.89990234375</c:v>
                      </c:pt>
                      <c:pt idx="5693">
                        <c:v>106.7998046875</c:v>
                      </c:pt>
                      <c:pt idx="5694">
                        <c:v>106.7998046875</c:v>
                      </c:pt>
                      <c:pt idx="5695">
                        <c:v>106.699951171875</c:v>
                      </c:pt>
                      <c:pt idx="5696">
                        <c:v>106.599853515625</c:v>
                      </c:pt>
                      <c:pt idx="5697">
                        <c:v>106.599853515625</c:v>
                      </c:pt>
                      <c:pt idx="5698">
                        <c:v>106.499755859375</c:v>
                      </c:pt>
                      <c:pt idx="5699">
                        <c:v>106.499755859375</c:v>
                      </c:pt>
                      <c:pt idx="5700">
                        <c:v>106.39990234375</c:v>
                      </c:pt>
                      <c:pt idx="5701">
                        <c:v>106.2998046875</c:v>
                      </c:pt>
                      <c:pt idx="5702">
                        <c:v>106.2998046875</c:v>
                      </c:pt>
                      <c:pt idx="5703">
                        <c:v>106.199951171875</c:v>
                      </c:pt>
                      <c:pt idx="5704">
                        <c:v>106.199951171875</c:v>
                      </c:pt>
                      <c:pt idx="5705">
                        <c:v>106.099853515625</c:v>
                      </c:pt>
                      <c:pt idx="5706">
                        <c:v>106</c:v>
                      </c:pt>
                      <c:pt idx="5707">
                        <c:v>106</c:v>
                      </c:pt>
                      <c:pt idx="5708">
                        <c:v>105.89990234375</c:v>
                      </c:pt>
                      <c:pt idx="5709">
                        <c:v>105.7998046875</c:v>
                      </c:pt>
                      <c:pt idx="5710">
                        <c:v>105.7998046875</c:v>
                      </c:pt>
                      <c:pt idx="5711">
                        <c:v>105.7998046875</c:v>
                      </c:pt>
                      <c:pt idx="5712">
                        <c:v>105.699951171875</c:v>
                      </c:pt>
                      <c:pt idx="5713">
                        <c:v>105.699951171875</c:v>
                      </c:pt>
                      <c:pt idx="5714">
                        <c:v>105.599853515625</c:v>
                      </c:pt>
                      <c:pt idx="5715">
                        <c:v>105.599853515625</c:v>
                      </c:pt>
                      <c:pt idx="5716">
                        <c:v>105.599853515625</c:v>
                      </c:pt>
                      <c:pt idx="5717">
                        <c:v>105.5</c:v>
                      </c:pt>
                      <c:pt idx="5718">
                        <c:v>105.39990234375</c:v>
                      </c:pt>
                      <c:pt idx="5719">
                        <c:v>105.39990234375</c:v>
                      </c:pt>
                      <c:pt idx="5720">
                        <c:v>105.39990234375</c:v>
                      </c:pt>
                      <c:pt idx="5721">
                        <c:v>105.39990234375</c:v>
                      </c:pt>
                      <c:pt idx="5722">
                        <c:v>105.2998046875</c:v>
                      </c:pt>
                      <c:pt idx="5723">
                        <c:v>105.199951171875</c:v>
                      </c:pt>
                      <c:pt idx="5724">
                        <c:v>105.199951171875</c:v>
                      </c:pt>
                      <c:pt idx="5725">
                        <c:v>105.199951171875</c:v>
                      </c:pt>
                      <c:pt idx="5726">
                        <c:v>105.099853515625</c:v>
                      </c:pt>
                      <c:pt idx="5727">
                        <c:v>105</c:v>
                      </c:pt>
                      <c:pt idx="5728">
                        <c:v>105</c:v>
                      </c:pt>
                      <c:pt idx="5729">
                        <c:v>104.89990234375</c:v>
                      </c:pt>
                      <c:pt idx="5730">
                        <c:v>104.7998046875</c:v>
                      </c:pt>
                      <c:pt idx="5731">
                        <c:v>104.89990234375</c:v>
                      </c:pt>
                      <c:pt idx="5732">
                        <c:v>104.7998046875</c:v>
                      </c:pt>
                      <c:pt idx="5733">
                        <c:v>104.7998046875</c:v>
                      </c:pt>
                      <c:pt idx="5734">
                        <c:v>104.7998046875</c:v>
                      </c:pt>
                      <c:pt idx="5735">
                        <c:v>104.699951171875</c:v>
                      </c:pt>
                      <c:pt idx="5736">
                        <c:v>104.599853515625</c:v>
                      </c:pt>
                      <c:pt idx="5737">
                        <c:v>104.599853515625</c:v>
                      </c:pt>
                      <c:pt idx="5738">
                        <c:v>104.39990234375</c:v>
                      </c:pt>
                      <c:pt idx="5739">
                        <c:v>104.39990234375</c:v>
                      </c:pt>
                      <c:pt idx="5740">
                        <c:v>104.300048828125</c:v>
                      </c:pt>
                      <c:pt idx="5741">
                        <c:v>104.300048828125</c:v>
                      </c:pt>
                      <c:pt idx="5742">
                        <c:v>104.199951171875</c:v>
                      </c:pt>
                      <c:pt idx="5743">
                        <c:v>104.199951171875</c:v>
                      </c:pt>
                      <c:pt idx="5744">
                        <c:v>104.199951171875</c:v>
                      </c:pt>
                      <c:pt idx="5745">
                        <c:v>104.199951171875</c:v>
                      </c:pt>
                      <c:pt idx="5746">
                        <c:v>104.199951171875</c:v>
                      </c:pt>
                      <c:pt idx="5747">
                        <c:v>104.099853515625</c:v>
                      </c:pt>
                      <c:pt idx="5748">
                        <c:v>104.099853515625</c:v>
                      </c:pt>
                      <c:pt idx="5749">
                        <c:v>104</c:v>
                      </c:pt>
                      <c:pt idx="5750">
                        <c:v>103.89990234375</c:v>
                      </c:pt>
                      <c:pt idx="5751">
                        <c:v>103.89990234375</c:v>
                      </c:pt>
                      <c:pt idx="5752">
                        <c:v>103.800048828125</c:v>
                      </c:pt>
                      <c:pt idx="5753">
                        <c:v>103.800048828125</c:v>
                      </c:pt>
                      <c:pt idx="5754">
                        <c:v>103.699951171875</c:v>
                      </c:pt>
                      <c:pt idx="5755">
                        <c:v>103.699951171875</c:v>
                      </c:pt>
                      <c:pt idx="5756">
                        <c:v>103.699951171875</c:v>
                      </c:pt>
                      <c:pt idx="5757">
                        <c:v>103.699951171875</c:v>
                      </c:pt>
                      <c:pt idx="5758">
                        <c:v>103.599853515625</c:v>
                      </c:pt>
                      <c:pt idx="5759">
                        <c:v>103.599853515625</c:v>
                      </c:pt>
                      <c:pt idx="5760">
                        <c:v>103.5</c:v>
                      </c:pt>
                      <c:pt idx="5761">
                        <c:v>103.5</c:v>
                      </c:pt>
                      <c:pt idx="5762">
                        <c:v>103.39990234375</c:v>
                      </c:pt>
                      <c:pt idx="5763">
                        <c:v>103.39990234375</c:v>
                      </c:pt>
                      <c:pt idx="5764">
                        <c:v>103.300048828125</c:v>
                      </c:pt>
                      <c:pt idx="5765">
                        <c:v>103.300048828125</c:v>
                      </c:pt>
                      <c:pt idx="5766">
                        <c:v>103.199951171875</c:v>
                      </c:pt>
                      <c:pt idx="5767">
                        <c:v>103.199951171875</c:v>
                      </c:pt>
                      <c:pt idx="5768">
                        <c:v>103.199951171875</c:v>
                      </c:pt>
                      <c:pt idx="5769">
                        <c:v>103.10009765625</c:v>
                      </c:pt>
                      <c:pt idx="5770">
                        <c:v>103</c:v>
                      </c:pt>
                      <c:pt idx="5771">
                        <c:v>103</c:v>
                      </c:pt>
                      <c:pt idx="5772">
                        <c:v>103</c:v>
                      </c:pt>
                      <c:pt idx="5773">
                        <c:v>102.89990234375</c:v>
                      </c:pt>
                      <c:pt idx="5774">
                        <c:v>102.800048828125</c:v>
                      </c:pt>
                      <c:pt idx="5775">
                        <c:v>102.800048828125</c:v>
                      </c:pt>
                      <c:pt idx="5776">
                        <c:v>102.699951171875</c:v>
                      </c:pt>
                      <c:pt idx="5777">
                        <c:v>102.699951171875</c:v>
                      </c:pt>
                      <c:pt idx="5778">
                        <c:v>102.60009765625</c:v>
                      </c:pt>
                      <c:pt idx="5779">
                        <c:v>102.5</c:v>
                      </c:pt>
                      <c:pt idx="5780">
                        <c:v>102.5</c:v>
                      </c:pt>
                      <c:pt idx="5781">
                        <c:v>102.5</c:v>
                      </c:pt>
                      <c:pt idx="5782">
                        <c:v>102.5</c:v>
                      </c:pt>
                      <c:pt idx="5783">
                        <c:v>102.39990234375</c:v>
                      </c:pt>
                      <c:pt idx="5784">
                        <c:v>102.39990234375</c:v>
                      </c:pt>
                      <c:pt idx="5785">
                        <c:v>102.300048828125</c:v>
                      </c:pt>
                      <c:pt idx="5786">
                        <c:v>102.300048828125</c:v>
                      </c:pt>
                      <c:pt idx="5787">
                        <c:v>102.199951171875</c:v>
                      </c:pt>
                      <c:pt idx="5788">
                        <c:v>102.199951171875</c:v>
                      </c:pt>
                      <c:pt idx="5789">
                        <c:v>102.10009765625</c:v>
                      </c:pt>
                      <c:pt idx="5790">
                        <c:v>102.10009765625</c:v>
                      </c:pt>
                      <c:pt idx="5791">
                        <c:v>102.10009765625</c:v>
                      </c:pt>
                      <c:pt idx="5792">
                        <c:v>102</c:v>
                      </c:pt>
                      <c:pt idx="5793">
                        <c:v>102</c:v>
                      </c:pt>
                      <c:pt idx="5794">
                        <c:v>102</c:v>
                      </c:pt>
                      <c:pt idx="5795">
                        <c:v>101.89990234375</c:v>
                      </c:pt>
                      <c:pt idx="5796">
                        <c:v>101.800048828125</c:v>
                      </c:pt>
                      <c:pt idx="5797">
                        <c:v>101.800048828125</c:v>
                      </c:pt>
                      <c:pt idx="5798">
                        <c:v>101.699951171875</c:v>
                      </c:pt>
                      <c:pt idx="5799">
                        <c:v>101.699951171875</c:v>
                      </c:pt>
                      <c:pt idx="5800">
                        <c:v>101.699951171875</c:v>
                      </c:pt>
                      <c:pt idx="5801">
                        <c:v>101.60009765625</c:v>
                      </c:pt>
                      <c:pt idx="5802">
                        <c:v>101.5</c:v>
                      </c:pt>
                      <c:pt idx="5803">
                        <c:v>101.5</c:v>
                      </c:pt>
                      <c:pt idx="5804">
                        <c:v>101.400146484375</c:v>
                      </c:pt>
                      <c:pt idx="5805">
                        <c:v>101.5</c:v>
                      </c:pt>
                      <c:pt idx="5806">
                        <c:v>101.400146484375</c:v>
                      </c:pt>
                      <c:pt idx="5807">
                        <c:v>101.300048828125</c:v>
                      </c:pt>
                      <c:pt idx="5808">
                        <c:v>101.300048828125</c:v>
                      </c:pt>
                      <c:pt idx="5809">
                        <c:v>101.300048828125</c:v>
                      </c:pt>
                      <c:pt idx="5810">
                        <c:v>101.199951171875</c:v>
                      </c:pt>
                      <c:pt idx="5811">
                        <c:v>101.199951171875</c:v>
                      </c:pt>
                      <c:pt idx="5812">
                        <c:v>101.10009765625</c:v>
                      </c:pt>
                      <c:pt idx="5813">
                        <c:v>101.10009765625</c:v>
                      </c:pt>
                      <c:pt idx="5814">
                        <c:v>101.10009765625</c:v>
                      </c:pt>
                      <c:pt idx="5815">
                        <c:v>101</c:v>
                      </c:pt>
                      <c:pt idx="5816">
                        <c:v>100.900146484375</c:v>
                      </c:pt>
                      <c:pt idx="5817">
                        <c:v>100.900146484375</c:v>
                      </c:pt>
                      <c:pt idx="5818">
                        <c:v>100.800048828125</c:v>
                      </c:pt>
                      <c:pt idx="5819">
                        <c:v>100.800048828125</c:v>
                      </c:pt>
                      <c:pt idx="5820">
                        <c:v>100.800048828125</c:v>
                      </c:pt>
                      <c:pt idx="5821">
                        <c:v>100.699951171875</c:v>
                      </c:pt>
                      <c:pt idx="5822">
                        <c:v>100.60009765625</c:v>
                      </c:pt>
                      <c:pt idx="5823">
                        <c:v>100.60009765625</c:v>
                      </c:pt>
                      <c:pt idx="5824">
                        <c:v>100.5</c:v>
                      </c:pt>
                      <c:pt idx="5825">
                        <c:v>100.5</c:v>
                      </c:pt>
                      <c:pt idx="5826">
                        <c:v>100.400146484375</c:v>
                      </c:pt>
                      <c:pt idx="5827">
                        <c:v>100.400146484375</c:v>
                      </c:pt>
                      <c:pt idx="5828">
                        <c:v>100.5</c:v>
                      </c:pt>
                      <c:pt idx="5829">
                        <c:v>100.400146484375</c:v>
                      </c:pt>
                      <c:pt idx="5830">
                        <c:v>100.300048828125</c:v>
                      </c:pt>
                      <c:pt idx="5831">
                        <c:v>100.300048828125</c:v>
                      </c:pt>
                      <c:pt idx="5832">
                        <c:v>100.199951171875</c:v>
                      </c:pt>
                      <c:pt idx="5833">
                        <c:v>100.199951171875</c:v>
                      </c:pt>
                      <c:pt idx="5834">
                        <c:v>100</c:v>
                      </c:pt>
                      <c:pt idx="5835">
                        <c:v>100</c:v>
                      </c:pt>
                      <c:pt idx="5836">
                        <c:v>100</c:v>
                      </c:pt>
                      <c:pt idx="5837">
                        <c:v>99.900146484375</c:v>
                      </c:pt>
                      <c:pt idx="5838">
                        <c:v>99.900146484375</c:v>
                      </c:pt>
                      <c:pt idx="5839">
                        <c:v>99.900146484375</c:v>
                      </c:pt>
                      <c:pt idx="5840">
                        <c:v>99.800048828125</c:v>
                      </c:pt>
                      <c:pt idx="5841">
                        <c:v>99.800048828125</c:v>
                      </c:pt>
                      <c:pt idx="5842">
                        <c:v>99.800048828125</c:v>
                      </c:pt>
                      <c:pt idx="5843">
                        <c:v>99.7001953125</c:v>
                      </c:pt>
                      <c:pt idx="5844">
                        <c:v>99.60009765625</c:v>
                      </c:pt>
                      <c:pt idx="5845">
                        <c:v>99.60009765625</c:v>
                      </c:pt>
                      <c:pt idx="5846">
                        <c:v>99.7001953125</c:v>
                      </c:pt>
                      <c:pt idx="5847">
                        <c:v>99.60009765625</c:v>
                      </c:pt>
                      <c:pt idx="5848">
                        <c:v>99.60009765625</c:v>
                      </c:pt>
                      <c:pt idx="5849">
                        <c:v>99.60009765625</c:v>
                      </c:pt>
                      <c:pt idx="5850">
                        <c:v>99.5</c:v>
                      </c:pt>
                      <c:pt idx="5851">
                        <c:v>99.5</c:v>
                      </c:pt>
                      <c:pt idx="5852">
                        <c:v>99.400146484375</c:v>
                      </c:pt>
                      <c:pt idx="5853">
                        <c:v>99.2001953125</c:v>
                      </c:pt>
                      <c:pt idx="5854">
                        <c:v>99.10009765625</c:v>
                      </c:pt>
                      <c:pt idx="5855">
                        <c:v>99.2001953125</c:v>
                      </c:pt>
                      <c:pt idx="5856">
                        <c:v>99.10009765625</c:v>
                      </c:pt>
                      <c:pt idx="5857">
                        <c:v>99.10009765625</c:v>
                      </c:pt>
                      <c:pt idx="5858">
                        <c:v>99</c:v>
                      </c:pt>
                      <c:pt idx="5859">
                        <c:v>99</c:v>
                      </c:pt>
                      <c:pt idx="5860">
                        <c:v>99</c:v>
                      </c:pt>
                      <c:pt idx="5861">
                        <c:v>99</c:v>
                      </c:pt>
                      <c:pt idx="5862">
                        <c:v>98.900146484375</c:v>
                      </c:pt>
                      <c:pt idx="5863">
                        <c:v>98.900146484375</c:v>
                      </c:pt>
                      <c:pt idx="5864">
                        <c:v>98.800048828125</c:v>
                      </c:pt>
                      <c:pt idx="5865">
                        <c:v>98.7001953125</c:v>
                      </c:pt>
                      <c:pt idx="5866">
                        <c:v>98.7001953125</c:v>
                      </c:pt>
                      <c:pt idx="5867">
                        <c:v>98.7001953125</c:v>
                      </c:pt>
                      <c:pt idx="5868">
                        <c:v>98.60009765625</c:v>
                      </c:pt>
                      <c:pt idx="5869">
                        <c:v>98.60009765625</c:v>
                      </c:pt>
                      <c:pt idx="5870">
                        <c:v>98.5</c:v>
                      </c:pt>
                      <c:pt idx="5871">
                        <c:v>98.5</c:v>
                      </c:pt>
                      <c:pt idx="5872">
                        <c:v>98.5</c:v>
                      </c:pt>
                      <c:pt idx="5873">
                        <c:v>98.5</c:v>
                      </c:pt>
                      <c:pt idx="5874">
                        <c:v>98.400146484375</c:v>
                      </c:pt>
                      <c:pt idx="5875">
                        <c:v>98.300048828125</c:v>
                      </c:pt>
                      <c:pt idx="5876">
                        <c:v>98.300048828125</c:v>
                      </c:pt>
                      <c:pt idx="5877">
                        <c:v>98.10009765625</c:v>
                      </c:pt>
                      <c:pt idx="5878">
                        <c:v>98.10009765625</c:v>
                      </c:pt>
                      <c:pt idx="5879">
                        <c:v>98.10009765625</c:v>
                      </c:pt>
                      <c:pt idx="5880">
                        <c:v>98.10009765625</c:v>
                      </c:pt>
                      <c:pt idx="5881">
                        <c:v>98.000244140625</c:v>
                      </c:pt>
                      <c:pt idx="5882">
                        <c:v>97.900146484375</c:v>
                      </c:pt>
                      <c:pt idx="5883">
                        <c:v>97.900146484375</c:v>
                      </c:pt>
                      <c:pt idx="5884">
                        <c:v>97.900146484375</c:v>
                      </c:pt>
                      <c:pt idx="5885">
                        <c:v>97.800048828125</c:v>
                      </c:pt>
                      <c:pt idx="5886">
                        <c:v>97.800048828125</c:v>
                      </c:pt>
                      <c:pt idx="5887">
                        <c:v>97.800048828125</c:v>
                      </c:pt>
                      <c:pt idx="5888">
                        <c:v>97.7001953125</c:v>
                      </c:pt>
                      <c:pt idx="5889">
                        <c:v>97.7001953125</c:v>
                      </c:pt>
                      <c:pt idx="5890">
                        <c:v>97.60009765625</c:v>
                      </c:pt>
                      <c:pt idx="5891">
                        <c:v>97.60009765625</c:v>
                      </c:pt>
                      <c:pt idx="5892">
                        <c:v>97.60009765625</c:v>
                      </c:pt>
                      <c:pt idx="5893">
                        <c:v>97.500244140625</c:v>
                      </c:pt>
                      <c:pt idx="5894">
                        <c:v>97.400146484375</c:v>
                      </c:pt>
                      <c:pt idx="5895">
                        <c:v>97.500244140625</c:v>
                      </c:pt>
                      <c:pt idx="5896">
                        <c:v>97.400146484375</c:v>
                      </c:pt>
                      <c:pt idx="5897">
                        <c:v>97.400146484375</c:v>
                      </c:pt>
                      <c:pt idx="5898">
                        <c:v>97.400146484375</c:v>
                      </c:pt>
                      <c:pt idx="5899">
                        <c:v>97.300048828125</c:v>
                      </c:pt>
                      <c:pt idx="5900">
                        <c:v>97.300048828125</c:v>
                      </c:pt>
                      <c:pt idx="5901">
                        <c:v>97.300048828125</c:v>
                      </c:pt>
                      <c:pt idx="5902">
                        <c:v>97.300048828125</c:v>
                      </c:pt>
                      <c:pt idx="5903">
                        <c:v>97.300048828125</c:v>
                      </c:pt>
                      <c:pt idx="5904">
                        <c:v>97.2001953125</c:v>
                      </c:pt>
                      <c:pt idx="5905">
                        <c:v>97.10009765625</c:v>
                      </c:pt>
                      <c:pt idx="5906">
                        <c:v>97.10009765625</c:v>
                      </c:pt>
                      <c:pt idx="5907">
                        <c:v>96.900146484375</c:v>
                      </c:pt>
                      <c:pt idx="5908">
                        <c:v>96.800048828125</c:v>
                      </c:pt>
                      <c:pt idx="5909">
                        <c:v>96.7001953125</c:v>
                      </c:pt>
                      <c:pt idx="5910">
                        <c:v>96.7001953125</c:v>
                      </c:pt>
                      <c:pt idx="5911">
                        <c:v>96.60009765625</c:v>
                      </c:pt>
                      <c:pt idx="5912">
                        <c:v>96.60009765625</c:v>
                      </c:pt>
                      <c:pt idx="5913">
                        <c:v>96.7001953125</c:v>
                      </c:pt>
                      <c:pt idx="5914">
                        <c:v>96.7001953125</c:v>
                      </c:pt>
                      <c:pt idx="5915">
                        <c:v>96.60009765625</c:v>
                      </c:pt>
                      <c:pt idx="5916">
                        <c:v>96.60009765625</c:v>
                      </c:pt>
                      <c:pt idx="5917">
                        <c:v>96.500244140625</c:v>
                      </c:pt>
                      <c:pt idx="5918">
                        <c:v>96.500244140625</c:v>
                      </c:pt>
                      <c:pt idx="5919">
                        <c:v>96.500244140625</c:v>
                      </c:pt>
                      <c:pt idx="5920">
                        <c:v>96.400146484375</c:v>
                      </c:pt>
                      <c:pt idx="5921">
                        <c:v>96.500244140625</c:v>
                      </c:pt>
                      <c:pt idx="5922">
                        <c:v>96.400146484375</c:v>
                      </c:pt>
                      <c:pt idx="5923">
                        <c:v>96.30029296875</c:v>
                      </c:pt>
                      <c:pt idx="5924">
                        <c:v>96.30029296875</c:v>
                      </c:pt>
                      <c:pt idx="5925">
                        <c:v>96.2001953125</c:v>
                      </c:pt>
                      <c:pt idx="5926">
                        <c:v>96.2001953125</c:v>
                      </c:pt>
                      <c:pt idx="5927">
                        <c:v>96.2001953125</c:v>
                      </c:pt>
                      <c:pt idx="5928">
                        <c:v>96.10009765625</c:v>
                      </c:pt>
                      <c:pt idx="5929">
                        <c:v>96.10009765625</c:v>
                      </c:pt>
                      <c:pt idx="5930">
                        <c:v>96.10009765625</c:v>
                      </c:pt>
                      <c:pt idx="5931">
                        <c:v>96.000244140625</c:v>
                      </c:pt>
                      <c:pt idx="5932">
                        <c:v>95.89990234375</c:v>
                      </c:pt>
                      <c:pt idx="5933">
                        <c:v>95.89990234375</c:v>
                      </c:pt>
                      <c:pt idx="5934">
                        <c:v>95.7998046875</c:v>
                      </c:pt>
                      <c:pt idx="5935">
                        <c:v>95.7998046875</c:v>
                      </c:pt>
                      <c:pt idx="5936">
                        <c:v>95.7998046875</c:v>
                      </c:pt>
                      <c:pt idx="5937">
                        <c:v>95.599853515625</c:v>
                      </c:pt>
                      <c:pt idx="5938">
                        <c:v>95.599853515625</c:v>
                      </c:pt>
                      <c:pt idx="5939">
                        <c:v>95.599853515625</c:v>
                      </c:pt>
                      <c:pt idx="5940">
                        <c:v>95.499755859375</c:v>
                      </c:pt>
                      <c:pt idx="5941">
                        <c:v>95.499755859375</c:v>
                      </c:pt>
                      <c:pt idx="5942">
                        <c:v>95.499755859375</c:v>
                      </c:pt>
                      <c:pt idx="5943">
                        <c:v>95.499755859375</c:v>
                      </c:pt>
                      <c:pt idx="5944">
                        <c:v>95.39990234375</c:v>
                      </c:pt>
                      <c:pt idx="5945">
                        <c:v>95.39990234375</c:v>
                      </c:pt>
                      <c:pt idx="5946">
                        <c:v>95.2998046875</c:v>
                      </c:pt>
                      <c:pt idx="5947">
                        <c:v>95.2998046875</c:v>
                      </c:pt>
                      <c:pt idx="5948">
                        <c:v>95.19970703125</c:v>
                      </c:pt>
                      <c:pt idx="5949">
                        <c:v>95.19970703125</c:v>
                      </c:pt>
                      <c:pt idx="5950">
                        <c:v>95.19970703125</c:v>
                      </c:pt>
                      <c:pt idx="5951">
                        <c:v>95.099853515625</c:v>
                      </c:pt>
                      <c:pt idx="5952">
                        <c:v>94.999755859375</c:v>
                      </c:pt>
                      <c:pt idx="5953">
                        <c:v>94.999755859375</c:v>
                      </c:pt>
                      <c:pt idx="5954">
                        <c:v>94.999755859375</c:v>
                      </c:pt>
                      <c:pt idx="5955">
                        <c:v>94.999755859375</c:v>
                      </c:pt>
                      <c:pt idx="5956">
                        <c:v>94.89990234375</c:v>
                      </c:pt>
                      <c:pt idx="5957">
                        <c:v>94.89990234375</c:v>
                      </c:pt>
                      <c:pt idx="5958">
                        <c:v>94.7998046875</c:v>
                      </c:pt>
                      <c:pt idx="5959">
                        <c:v>94.7998046875</c:v>
                      </c:pt>
                      <c:pt idx="5960">
                        <c:v>94.699951171875</c:v>
                      </c:pt>
                      <c:pt idx="5961">
                        <c:v>94.599853515625</c:v>
                      </c:pt>
                      <c:pt idx="5962">
                        <c:v>94.599853515625</c:v>
                      </c:pt>
                      <c:pt idx="5963">
                        <c:v>94.599853515625</c:v>
                      </c:pt>
                      <c:pt idx="5964">
                        <c:v>94.499755859375</c:v>
                      </c:pt>
                      <c:pt idx="5965">
                        <c:v>94.39990234375</c:v>
                      </c:pt>
                      <c:pt idx="5966">
                        <c:v>94.39990234375</c:v>
                      </c:pt>
                      <c:pt idx="5967">
                        <c:v>94.39990234375</c:v>
                      </c:pt>
                      <c:pt idx="5968">
                        <c:v>94.2998046875</c:v>
                      </c:pt>
                      <c:pt idx="5969">
                        <c:v>94.39990234375</c:v>
                      </c:pt>
                      <c:pt idx="5970">
                        <c:v>94.2998046875</c:v>
                      </c:pt>
                      <c:pt idx="5971">
                        <c:v>94.199951171875</c:v>
                      </c:pt>
                      <c:pt idx="5972">
                        <c:v>94.199951171875</c:v>
                      </c:pt>
                      <c:pt idx="5973">
                        <c:v>94.099853515625</c:v>
                      </c:pt>
                      <c:pt idx="5974">
                        <c:v>94.099853515625</c:v>
                      </c:pt>
                      <c:pt idx="5975">
                        <c:v>94.099853515625</c:v>
                      </c:pt>
                      <c:pt idx="5976">
                        <c:v>93.999755859375</c:v>
                      </c:pt>
                      <c:pt idx="5977">
                        <c:v>93.999755859375</c:v>
                      </c:pt>
                      <c:pt idx="5978">
                        <c:v>93.89990234375</c:v>
                      </c:pt>
                      <c:pt idx="5979">
                        <c:v>93.999755859375</c:v>
                      </c:pt>
                      <c:pt idx="5980">
                        <c:v>93.999755859375</c:v>
                      </c:pt>
                      <c:pt idx="5981">
                        <c:v>93.999755859375</c:v>
                      </c:pt>
                      <c:pt idx="5982">
                        <c:v>93.89990234375</c:v>
                      </c:pt>
                      <c:pt idx="5983">
                        <c:v>93.89990234375</c:v>
                      </c:pt>
                      <c:pt idx="5984">
                        <c:v>93.7998046875</c:v>
                      </c:pt>
                      <c:pt idx="5985">
                        <c:v>93.699951171875</c:v>
                      </c:pt>
                      <c:pt idx="5986">
                        <c:v>93.7998046875</c:v>
                      </c:pt>
                      <c:pt idx="5987">
                        <c:v>93.699951171875</c:v>
                      </c:pt>
                      <c:pt idx="5988">
                        <c:v>93.599853515625</c:v>
                      </c:pt>
                      <c:pt idx="5989">
                        <c:v>93.599853515625</c:v>
                      </c:pt>
                      <c:pt idx="5990">
                        <c:v>93.599853515625</c:v>
                      </c:pt>
                      <c:pt idx="5991">
                        <c:v>93.5</c:v>
                      </c:pt>
                      <c:pt idx="5992">
                        <c:v>93.5</c:v>
                      </c:pt>
                      <c:pt idx="5993">
                        <c:v>93.39990234375</c:v>
                      </c:pt>
                      <c:pt idx="5994">
                        <c:v>93.39990234375</c:v>
                      </c:pt>
                      <c:pt idx="5995">
                        <c:v>93.39990234375</c:v>
                      </c:pt>
                      <c:pt idx="5996">
                        <c:v>93.2998046875</c:v>
                      </c:pt>
                      <c:pt idx="5997">
                        <c:v>93.2998046875</c:v>
                      </c:pt>
                      <c:pt idx="5998">
                        <c:v>93.199951171875</c:v>
                      </c:pt>
                      <c:pt idx="5999">
                        <c:v>93.2998046875</c:v>
                      </c:pt>
                      <c:pt idx="6000">
                        <c:v>93.199951171875</c:v>
                      </c:pt>
                      <c:pt idx="6001">
                        <c:v>93.099853515625</c:v>
                      </c:pt>
                      <c:pt idx="6002">
                        <c:v>93.099853515625</c:v>
                      </c:pt>
                      <c:pt idx="6003">
                        <c:v>93.099853515625</c:v>
                      </c:pt>
                      <c:pt idx="6004">
                        <c:v>93.099853515625</c:v>
                      </c:pt>
                      <c:pt idx="6005">
                        <c:v>93</c:v>
                      </c:pt>
                      <c:pt idx="6006">
                        <c:v>93</c:v>
                      </c:pt>
                      <c:pt idx="6007">
                        <c:v>93</c:v>
                      </c:pt>
                      <c:pt idx="6008">
                        <c:v>92.89990234375</c:v>
                      </c:pt>
                      <c:pt idx="6009">
                        <c:v>92.89990234375</c:v>
                      </c:pt>
                      <c:pt idx="6010">
                        <c:v>92.7998046875</c:v>
                      </c:pt>
                      <c:pt idx="6011">
                        <c:v>92.7998046875</c:v>
                      </c:pt>
                      <c:pt idx="6012">
                        <c:v>92.699951171875</c:v>
                      </c:pt>
                      <c:pt idx="6013">
                        <c:v>92.599853515625</c:v>
                      </c:pt>
                      <c:pt idx="6014">
                        <c:v>92.599853515625</c:v>
                      </c:pt>
                      <c:pt idx="6015">
                        <c:v>92.5</c:v>
                      </c:pt>
                      <c:pt idx="6016">
                        <c:v>92.5</c:v>
                      </c:pt>
                      <c:pt idx="6017">
                        <c:v>92.39990234375</c:v>
                      </c:pt>
                      <c:pt idx="6018">
                        <c:v>92.39990234375</c:v>
                      </c:pt>
                      <c:pt idx="6019">
                        <c:v>92.2998046875</c:v>
                      </c:pt>
                      <c:pt idx="6020">
                        <c:v>92.2998046875</c:v>
                      </c:pt>
                      <c:pt idx="6021">
                        <c:v>92.39990234375</c:v>
                      </c:pt>
                      <c:pt idx="6022">
                        <c:v>92.2998046875</c:v>
                      </c:pt>
                      <c:pt idx="6023">
                        <c:v>92.2998046875</c:v>
                      </c:pt>
                      <c:pt idx="6024">
                        <c:v>92.199951171875</c:v>
                      </c:pt>
                      <c:pt idx="6025">
                        <c:v>92.199951171875</c:v>
                      </c:pt>
                      <c:pt idx="6026">
                        <c:v>92.199951171875</c:v>
                      </c:pt>
                      <c:pt idx="6027">
                        <c:v>92.099853515625</c:v>
                      </c:pt>
                      <c:pt idx="6028">
                        <c:v>92.099853515625</c:v>
                      </c:pt>
                      <c:pt idx="6029">
                        <c:v>92</c:v>
                      </c:pt>
                      <c:pt idx="6030">
                        <c:v>92</c:v>
                      </c:pt>
                      <c:pt idx="6031">
                        <c:v>92</c:v>
                      </c:pt>
                      <c:pt idx="6032">
                        <c:v>91.89990234375</c:v>
                      </c:pt>
                      <c:pt idx="6033">
                        <c:v>91.89990234375</c:v>
                      </c:pt>
                      <c:pt idx="6034">
                        <c:v>91.800048828125</c:v>
                      </c:pt>
                      <c:pt idx="6035">
                        <c:v>91.800048828125</c:v>
                      </c:pt>
                      <c:pt idx="6036">
                        <c:v>91.699951171875</c:v>
                      </c:pt>
                      <c:pt idx="6037">
                        <c:v>91.699951171875</c:v>
                      </c:pt>
                      <c:pt idx="6038">
                        <c:v>91.599853515625</c:v>
                      </c:pt>
                      <c:pt idx="6039">
                        <c:v>91.599853515625</c:v>
                      </c:pt>
                      <c:pt idx="6040">
                        <c:v>91.599853515625</c:v>
                      </c:pt>
                      <c:pt idx="6041">
                        <c:v>91.5</c:v>
                      </c:pt>
                      <c:pt idx="6042">
                        <c:v>91.5</c:v>
                      </c:pt>
                      <c:pt idx="6043">
                        <c:v>91.5</c:v>
                      </c:pt>
                      <c:pt idx="6044">
                        <c:v>91.39990234375</c:v>
                      </c:pt>
                      <c:pt idx="6045">
                        <c:v>91.39990234375</c:v>
                      </c:pt>
                      <c:pt idx="6046">
                        <c:v>91.5</c:v>
                      </c:pt>
                      <c:pt idx="6047">
                        <c:v>91.39990234375</c:v>
                      </c:pt>
                      <c:pt idx="6048">
                        <c:v>91.39990234375</c:v>
                      </c:pt>
                      <c:pt idx="6049">
                        <c:v>91.300048828125</c:v>
                      </c:pt>
                      <c:pt idx="6050">
                        <c:v>91.300048828125</c:v>
                      </c:pt>
                      <c:pt idx="6051">
                        <c:v>91.300048828125</c:v>
                      </c:pt>
                      <c:pt idx="6052">
                        <c:v>91.300048828125</c:v>
                      </c:pt>
                      <c:pt idx="6053">
                        <c:v>91.199951171875</c:v>
                      </c:pt>
                      <c:pt idx="6054">
                        <c:v>91.199951171875</c:v>
                      </c:pt>
                      <c:pt idx="6055">
                        <c:v>91.199951171875</c:v>
                      </c:pt>
                      <c:pt idx="6056">
                        <c:v>91.099853515625</c:v>
                      </c:pt>
                      <c:pt idx="6057">
                        <c:v>91.099853515625</c:v>
                      </c:pt>
                      <c:pt idx="6058">
                        <c:v>91</c:v>
                      </c:pt>
                      <c:pt idx="6059">
                        <c:v>90.89990234375</c:v>
                      </c:pt>
                      <c:pt idx="6060">
                        <c:v>90.89990234375</c:v>
                      </c:pt>
                      <c:pt idx="6061">
                        <c:v>90.89990234375</c:v>
                      </c:pt>
                      <c:pt idx="6062">
                        <c:v>90.89990234375</c:v>
                      </c:pt>
                      <c:pt idx="6063">
                        <c:v>90.800048828125</c:v>
                      </c:pt>
                      <c:pt idx="6064">
                        <c:v>90.699951171875</c:v>
                      </c:pt>
                      <c:pt idx="6065">
                        <c:v>90.699951171875</c:v>
                      </c:pt>
                      <c:pt idx="6066">
                        <c:v>90.599853515625</c:v>
                      </c:pt>
                      <c:pt idx="6067">
                        <c:v>90.599853515625</c:v>
                      </c:pt>
                      <c:pt idx="6068">
                        <c:v>90.5</c:v>
                      </c:pt>
                      <c:pt idx="6069">
                        <c:v>90.5</c:v>
                      </c:pt>
                      <c:pt idx="6070">
                        <c:v>90.39990234375</c:v>
                      </c:pt>
                      <c:pt idx="6071">
                        <c:v>90.39990234375</c:v>
                      </c:pt>
                      <c:pt idx="6072">
                        <c:v>90.300048828125</c:v>
                      </c:pt>
                      <c:pt idx="6073">
                        <c:v>90.300048828125</c:v>
                      </c:pt>
                      <c:pt idx="6074">
                        <c:v>90.300048828125</c:v>
                      </c:pt>
                      <c:pt idx="6075">
                        <c:v>90.300048828125</c:v>
                      </c:pt>
                      <c:pt idx="6076">
                        <c:v>90.199951171875</c:v>
                      </c:pt>
                      <c:pt idx="6077">
                        <c:v>90.199951171875</c:v>
                      </c:pt>
                      <c:pt idx="6078">
                        <c:v>90.199951171875</c:v>
                      </c:pt>
                      <c:pt idx="6079">
                        <c:v>90.10009765625</c:v>
                      </c:pt>
                      <c:pt idx="6080">
                        <c:v>90.10009765625</c:v>
                      </c:pt>
                      <c:pt idx="6081">
                        <c:v>90.10009765625</c:v>
                      </c:pt>
                      <c:pt idx="6082">
                        <c:v>90</c:v>
                      </c:pt>
                      <c:pt idx="6083">
                        <c:v>90</c:v>
                      </c:pt>
                      <c:pt idx="6084">
                        <c:v>89.89990234375</c:v>
                      </c:pt>
                      <c:pt idx="6085">
                        <c:v>89.800048828125</c:v>
                      </c:pt>
                      <c:pt idx="6086">
                        <c:v>89.800048828125</c:v>
                      </c:pt>
                      <c:pt idx="6087">
                        <c:v>89.800048828125</c:v>
                      </c:pt>
                      <c:pt idx="6088">
                        <c:v>89.699951171875</c:v>
                      </c:pt>
                      <c:pt idx="6089">
                        <c:v>89.60009765625</c:v>
                      </c:pt>
                      <c:pt idx="6090">
                        <c:v>89.60009765625</c:v>
                      </c:pt>
                      <c:pt idx="6091">
                        <c:v>89.60009765625</c:v>
                      </c:pt>
                      <c:pt idx="6092">
                        <c:v>89.60009765625</c:v>
                      </c:pt>
                      <c:pt idx="6093">
                        <c:v>89.60009765625</c:v>
                      </c:pt>
                      <c:pt idx="6094">
                        <c:v>89.60009765625</c:v>
                      </c:pt>
                      <c:pt idx="6095">
                        <c:v>89.60009765625</c:v>
                      </c:pt>
                      <c:pt idx="6096">
                        <c:v>89.5</c:v>
                      </c:pt>
                      <c:pt idx="6097">
                        <c:v>89.39990234375</c:v>
                      </c:pt>
                      <c:pt idx="6098">
                        <c:v>89.39990234375</c:v>
                      </c:pt>
                      <c:pt idx="6099">
                        <c:v>89.300048828125</c:v>
                      </c:pt>
                      <c:pt idx="6100">
                        <c:v>89.300048828125</c:v>
                      </c:pt>
                      <c:pt idx="6101">
                        <c:v>89.199951171875</c:v>
                      </c:pt>
                      <c:pt idx="6102">
                        <c:v>89.199951171875</c:v>
                      </c:pt>
                      <c:pt idx="6103">
                        <c:v>89.199951171875</c:v>
                      </c:pt>
                      <c:pt idx="6104">
                        <c:v>89.10009765625</c:v>
                      </c:pt>
                      <c:pt idx="6105">
                        <c:v>89.10009765625</c:v>
                      </c:pt>
                      <c:pt idx="6106">
                        <c:v>89.10009765625</c:v>
                      </c:pt>
                      <c:pt idx="6107">
                        <c:v>89.10009765625</c:v>
                      </c:pt>
                      <c:pt idx="6108">
                        <c:v>89.10009765625</c:v>
                      </c:pt>
                      <c:pt idx="6109">
                        <c:v>89</c:v>
                      </c:pt>
                      <c:pt idx="6110">
                        <c:v>89</c:v>
                      </c:pt>
                      <c:pt idx="6111">
                        <c:v>88.89990234375</c:v>
                      </c:pt>
                      <c:pt idx="6112">
                        <c:v>88.89990234375</c:v>
                      </c:pt>
                      <c:pt idx="6113">
                        <c:v>88.800048828125</c:v>
                      </c:pt>
                      <c:pt idx="6114">
                        <c:v>88.800048828125</c:v>
                      </c:pt>
                      <c:pt idx="6115">
                        <c:v>88.699951171875</c:v>
                      </c:pt>
                      <c:pt idx="6116">
                        <c:v>88.699951171875</c:v>
                      </c:pt>
                      <c:pt idx="6117">
                        <c:v>88.699951171875</c:v>
                      </c:pt>
                      <c:pt idx="6118">
                        <c:v>88.800048828125</c:v>
                      </c:pt>
                      <c:pt idx="6119">
                        <c:v>88.699951171875</c:v>
                      </c:pt>
                      <c:pt idx="6120">
                        <c:v>88.699951171875</c:v>
                      </c:pt>
                      <c:pt idx="6121">
                        <c:v>88.60009765625</c:v>
                      </c:pt>
                      <c:pt idx="6122">
                        <c:v>88.60009765625</c:v>
                      </c:pt>
                      <c:pt idx="6123">
                        <c:v>88.60009765625</c:v>
                      </c:pt>
                      <c:pt idx="6124">
                        <c:v>88.5</c:v>
                      </c:pt>
                      <c:pt idx="6125">
                        <c:v>88.5</c:v>
                      </c:pt>
                      <c:pt idx="6126">
                        <c:v>88.5</c:v>
                      </c:pt>
                      <c:pt idx="6127">
                        <c:v>88.400146484375</c:v>
                      </c:pt>
                      <c:pt idx="6128">
                        <c:v>88.300048828125</c:v>
                      </c:pt>
                      <c:pt idx="6129">
                        <c:v>88.400146484375</c:v>
                      </c:pt>
                      <c:pt idx="6130">
                        <c:v>88.400146484375</c:v>
                      </c:pt>
                      <c:pt idx="6131">
                        <c:v>88.300048828125</c:v>
                      </c:pt>
                      <c:pt idx="6132">
                        <c:v>88.300048828125</c:v>
                      </c:pt>
                      <c:pt idx="6133">
                        <c:v>88.300048828125</c:v>
                      </c:pt>
                      <c:pt idx="6134">
                        <c:v>88.199951171875</c:v>
                      </c:pt>
                      <c:pt idx="6135">
                        <c:v>88.199951171875</c:v>
                      </c:pt>
                      <c:pt idx="6136">
                        <c:v>88</c:v>
                      </c:pt>
                      <c:pt idx="6137">
                        <c:v>87.900146484375</c:v>
                      </c:pt>
                      <c:pt idx="6138">
                        <c:v>87.900146484375</c:v>
                      </c:pt>
                      <c:pt idx="6139">
                        <c:v>87.800048828125</c:v>
                      </c:pt>
                      <c:pt idx="6140">
                        <c:v>87.800048828125</c:v>
                      </c:pt>
                      <c:pt idx="6141">
                        <c:v>87.800048828125</c:v>
                      </c:pt>
                      <c:pt idx="6142">
                        <c:v>87.800048828125</c:v>
                      </c:pt>
                      <c:pt idx="6143">
                        <c:v>87.800048828125</c:v>
                      </c:pt>
                      <c:pt idx="6144">
                        <c:v>87.699951171875</c:v>
                      </c:pt>
                      <c:pt idx="6145">
                        <c:v>87.699951171875</c:v>
                      </c:pt>
                      <c:pt idx="6146">
                        <c:v>87.60009765625</c:v>
                      </c:pt>
                      <c:pt idx="6147">
                        <c:v>87.60009765625</c:v>
                      </c:pt>
                      <c:pt idx="6148">
                        <c:v>87.60009765625</c:v>
                      </c:pt>
                      <c:pt idx="6149">
                        <c:v>87.60009765625</c:v>
                      </c:pt>
                      <c:pt idx="6150">
                        <c:v>87.5</c:v>
                      </c:pt>
                      <c:pt idx="6151">
                        <c:v>87.5</c:v>
                      </c:pt>
                      <c:pt idx="6152">
                        <c:v>87.5</c:v>
                      </c:pt>
                      <c:pt idx="6153">
                        <c:v>87.400146484375</c:v>
                      </c:pt>
                      <c:pt idx="6154">
                        <c:v>87.400146484375</c:v>
                      </c:pt>
                      <c:pt idx="6155">
                        <c:v>87.400146484375</c:v>
                      </c:pt>
                      <c:pt idx="6156">
                        <c:v>87.300048828125</c:v>
                      </c:pt>
                      <c:pt idx="6157">
                        <c:v>87.300048828125</c:v>
                      </c:pt>
                      <c:pt idx="6158">
                        <c:v>87.300048828125</c:v>
                      </c:pt>
                      <c:pt idx="6159">
                        <c:v>87.199951171875</c:v>
                      </c:pt>
                      <c:pt idx="6160">
                        <c:v>87.199951171875</c:v>
                      </c:pt>
                      <c:pt idx="6161">
                        <c:v>87.199951171875</c:v>
                      </c:pt>
                      <c:pt idx="6162">
                        <c:v>87.10009765625</c:v>
                      </c:pt>
                      <c:pt idx="6163">
                        <c:v>87.10009765625</c:v>
                      </c:pt>
                      <c:pt idx="6164">
                        <c:v>87</c:v>
                      </c:pt>
                      <c:pt idx="6165">
                        <c:v>87</c:v>
                      </c:pt>
                      <c:pt idx="6166">
                        <c:v>87</c:v>
                      </c:pt>
                      <c:pt idx="6167">
                        <c:v>86.900146484375</c:v>
                      </c:pt>
                      <c:pt idx="6168">
                        <c:v>86.900146484375</c:v>
                      </c:pt>
                      <c:pt idx="6169">
                        <c:v>86.900146484375</c:v>
                      </c:pt>
                      <c:pt idx="6170">
                        <c:v>86.900146484375</c:v>
                      </c:pt>
                      <c:pt idx="6171">
                        <c:v>86.800048828125</c:v>
                      </c:pt>
                      <c:pt idx="6172">
                        <c:v>86.7001953125</c:v>
                      </c:pt>
                      <c:pt idx="6173">
                        <c:v>86.7001953125</c:v>
                      </c:pt>
                      <c:pt idx="6174">
                        <c:v>86.7001953125</c:v>
                      </c:pt>
                      <c:pt idx="6175">
                        <c:v>86.7001953125</c:v>
                      </c:pt>
                      <c:pt idx="6176">
                        <c:v>86.60009765625</c:v>
                      </c:pt>
                      <c:pt idx="6177">
                        <c:v>86.60009765625</c:v>
                      </c:pt>
                      <c:pt idx="6178">
                        <c:v>86.5</c:v>
                      </c:pt>
                      <c:pt idx="6179">
                        <c:v>86.400146484375</c:v>
                      </c:pt>
                      <c:pt idx="6180">
                        <c:v>86.400146484375</c:v>
                      </c:pt>
                      <c:pt idx="6181">
                        <c:v>86.400146484375</c:v>
                      </c:pt>
                      <c:pt idx="6182">
                        <c:v>86.300048828125</c:v>
                      </c:pt>
                      <c:pt idx="6183">
                        <c:v>86.300048828125</c:v>
                      </c:pt>
                      <c:pt idx="6184">
                        <c:v>86.400146484375</c:v>
                      </c:pt>
                      <c:pt idx="6185">
                        <c:v>86.400146484375</c:v>
                      </c:pt>
                      <c:pt idx="6186">
                        <c:v>86.400146484375</c:v>
                      </c:pt>
                      <c:pt idx="6187">
                        <c:v>86.400146484375</c:v>
                      </c:pt>
                      <c:pt idx="6188">
                        <c:v>86.300048828125</c:v>
                      </c:pt>
                      <c:pt idx="6189">
                        <c:v>86.300048828125</c:v>
                      </c:pt>
                      <c:pt idx="6190">
                        <c:v>86.10009765625</c:v>
                      </c:pt>
                      <c:pt idx="6191">
                        <c:v>86.10009765625</c:v>
                      </c:pt>
                      <c:pt idx="6192">
                        <c:v>86</c:v>
                      </c:pt>
                      <c:pt idx="6193">
                        <c:v>86</c:v>
                      </c:pt>
                      <c:pt idx="6194">
                        <c:v>86</c:v>
                      </c:pt>
                      <c:pt idx="6195">
                        <c:v>85.900146484375</c:v>
                      </c:pt>
                      <c:pt idx="6196">
                        <c:v>86</c:v>
                      </c:pt>
                      <c:pt idx="6197">
                        <c:v>86</c:v>
                      </c:pt>
                      <c:pt idx="6198">
                        <c:v>85.900146484375</c:v>
                      </c:pt>
                      <c:pt idx="6199">
                        <c:v>85.900146484375</c:v>
                      </c:pt>
                      <c:pt idx="6200">
                        <c:v>85.900146484375</c:v>
                      </c:pt>
                      <c:pt idx="6201">
                        <c:v>85.900146484375</c:v>
                      </c:pt>
                      <c:pt idx="6202">
                        <c:v>85.800048828125</c:v>
                      </c:pt>
                      <c:pt idx="6203">
                        <c:v>85.800048828125</c:v>
                      </c:pt>
                      <c:pt idx="6204">
                        <c:v>85.7001953125</c:v>
                      </c:pt>
                      <c:pt idx="6205">
                        <c:v>85.7001953125</c:v>
                      </c:pt>
                      <c:pt idx="6206">
                        <c:v>85.7001953125</c:v>
                      </c:pt>
                      <c:pt idx="6207">
                        <c:v>85.7001953125</c:v>
                      </c:pt>
                      <c:pt idx="6208">
                        <c:v>85.60009765625</c:v>
                      </c:pt>
                      <c:pt idx="6209">
                        <c:v>85.500244140625</c:v>
                      </c:pt>
                      <c:pt idx="6210">
                        <c:v>85.500244140625</c:v>
                      </c:pt>
                      <c:pt idx="6211">
                        <c:v>85.400146484375</c:v>
                      </c:pt>
                      <c:pt idx="6212">
                        <c:v>85.400146484375</c:v>
                      </c:pt>
                      <c:pt idx="6213">
                        <c:v>85.400146484375</c:v>
                      </c:pt>
                      <c:pt idx="6214">
                        <c:v>85.300048828125</c:v>
                      </c:pt>
                      <c:pt idx="6215">
                        <c:v>85.2001953125</c:v>
                      </c:pt>
                      <c:pt idx="6216">
                        <c:v>85.2001953125</c:v>
                      </c:pt>
                      <c:pt idx="6217">
                        <c:v>85.2001953125</c:v>
                      </c:pt>
                      <c:pt idx="6218">
                        <c:v>85.2001953125</c:v>
                      </c:pt>
                      <c:pt idx="6219">
                        <c:v>85.10009765625</c:v>
                      </c:pt>
                      <c:pt idx="6220">
                        <c:v>85.2001953125</c:v>
                      </c:pt>
                      <c:pt idx="6221">
                        <c:v>85.2001953125</c:v>
                      </c:pt>
                      <c:pt idx="6222">
                        <c:v>85.2001953125</c:v>
                      </c:pt>
                      <c:pt idx="6223">
                        <c:v>85.10009765625</c:v>
                      </c:pt>
                      <c:pt idx="6224">
                        <c:v>85.10009765625</c:v>
                      </c:pt>
                      <c:pt idx="6225">
                        <c:v>85.10009765625</c:v>
                      </c:pt>
                      <c:pt idx="6226">
                        <c:v>85.000244140625</c:v>
                      </c:pt>
                      <c:pt idx="6227">
                        <c:v>84.900146484375</c:v>
                      </c:pt>
                      <c:pt idx="6228">
                        <c:v>84.900146484375</c:v>
                      </c:pt>
                      <c:pt idx="6229">
                        <c:v>84.900146484375</c:v>
                      </c:pt>
                      <c:pt idx="6230">
                        <c:v>84.800048828125</c:v>
                      </c:pt>
                      <c:pt idx="6231">
                        <c:v>84.800048828125</c:v>
                      </c:pt>
                      <c:pt idx="6232">
                        <c:v>84.900146484375</c:v>
                      </c:pt>
                      <c:pt idx="6233">
                        <c:v>84.800048828125</c:v>
                      </c:pt>
                      <c:pt idx="6234">
                        <c:v>84.800048828125</c:v>
                      </c:pt>
                      <c:pt idx="6235">
                        <c:v>84.800048828125</c:v>
                      </c:pt>
                      <c:pt idx="6236">
                        <c:v>84.7001953125</c:v>
                      </c:pt>
                      <c:pt idx="6237">
                        <c:v>84.7001953125</c:v>
                      </c:pt>
                      <c:pt idx="6238">
                        <c:v>84.60009765625</c:v>
                      </c:pt>
                      <c:pt idx="6239">
                        <c:v>84.500244140625</c:v>
                      </c:pt>
                      <c:pt idx="6240">
                        <c:v>84.60009765625</c:v>
                      </c:pt>
                      <c:pt idx="6241">
                        <c:v>84.500244140625</c:v>
                      </c:pt>
                      <c:pt idx="6242">
                        <c:v>84.500244140625</c:v>
                      </c:pt>
                      <c:pt idx="6243">
                        <c:v>84.400146484375</c:v>
                      </c:pt>
                      <c:pt idx="6244">
                        <c:v>84.400146484375</c:v>
                      </c:pt>
                      <c:pt idx="6245">
                        <c:v>84.300048828125</c:v>
                      </c:pt>
                      <c:pt idx="6246">
                        <c:v>84.300048828125</c:v>
                      </c:pt>
                      <c:pt idx="6247">
                        <c:v>84.300048828125</c:v>
                      </c:pt>
                      <c:pt idx="6248">
                        <c:v>84.2001953125</c:v>
                      </c:pt>
                      <c:pt idx="6249">
                        <c:v>84.2001953125</c:v>
                      </c:pt>
                      <c:pt idx="6250">
                        <c:v>84.2001953125</c:v>
                      </c:pt>
                      <c:pt idx="6251">
                        <c:v>84.2001953125</c:v>
                      </c:pt>
                      <c:pt idx="6252">
                        <c:v>84.2001953125</c:v>
                      </c:pt>
                      <c:pt idx="6253">
                        <c:v>84.10009765625</c:v>
                      </c:pt>
                      <c:pt idx="6254">
                        <c:v>84.10009765625</c:v>
                      </c:pt>
                      <c:pt idx="6255">
                        <c:v>84.10009765625</c:v>
                      </c:pt>
                      <c:pt idx="6256">
                        <c:v>84.000244140625</c:v>
                      </c:pt>
                      <c:pt idx="6257">
                        <c:v>83.900146484375</c:v>
                      </c:pt>
                      <c:pt idx="6258">
                        <c:v>83.80029296875</c:v>
                      </c:pt>
                      <c:pt idx="6259">
                        <c:v>83.900146484375</c:v>
                      </c:pt>
                      <c:pt idx="6260">
                        <c:v>83.80029296875</c:v>
                      </c:pt>
                      <c:pt idx="6261">
                        <c:v>83.7001953125</c:v>
                      </c:pt>
                      <c:pt idx="6262">
                        <c:v>83.80029296875</c:v>
                      </c:pt>
                      <c:pt idx="6263">
                        <c:v>83.80029296875</c:v>
                      </c:pt>
                      <c:pt idx="6264">
                        <c:v>83.80029296875</c:v>
                      </c:pt>
                      <c:pt idx="6265">
                        <c:v>83.7001953125</c:v>
                      </c:pt>
                      <c:pt idx="6266">
                        <c:v>83.7001953125</c:v>
                      </c:pt>
                      <c:pt idx="6267">
                        <c:v>83.60009765625</c:v>
                      </c:pt>
                      <c:pt idx="6268">
                        <c:v>83.60009765625</c:v>
                      </c:pt>
                      <c:pt idx="6269">
                        <c:v>83.60009765625</c:v>
                      </c:pt>
                      <c:pt idx="6270">
                        <c:v>83.500244140625</c:v>
                      </c:pt>
                      <c:pt idx="6271">
                        <c:v>83.500244140625</c:v>
                      </c:pt>
                      <c:pt idx="6272">
                        <c:v>83.500244140625</c:v>
                      </c:pt>
                      <c:pt idx="6273">
                        <c:v>83.500244140625</c:v>
                      </c:pt>
                      <c:pt idx="6274">
                        <c:v>83.400146484375</c:v>
                      </c:pt>
                      <c:pt idx="6275">
                        <c:v>83.400146484375</c:v>
                      </c:pt>
                      <c:pt idx="6276">
                        <c:v>83.400146484375</c:v>
                      </c:pt>
                      <c:pt idx="6277">
                        <c:v>83.400146484375</c:v>
                      </c:pt>
                      <c:pt idx="6278">
                        <c:v>83.30029296875</c:v>
                      </c:pt>
                      <c:pt idx="6279">
                        <c:v>83.30029296875</c:v>
                      </c:pt>
                      <c:pt idx="6280">
                        <c:v>83.2001953125</c:v>
                      </c:pt>
                      <c:pt idx="6281">
                        <c:v>83.2001953125</c:v>
                      </c:pt>
                      <c:pt idx="6282">
                        <c:v>83.2001953125</c:v>
                      </c:pt>
                      <c:pt idx="6283">
                        <c:v>83.099853515625</c:v>
                      </c:pt>
                      <c:pt idx="6284">
                        <c:v>83.099853515625</c:v>
                      </c:pt>
                      <c:pt idx="6285">
                        <c:v>83.099853515625</c:v>
                      </c:pt>
                      <c:pt idx="6286">
                        <c:v>82.999755859375</c:v>
                      </c:pt>
                      <c:pt idx="6287">
                        <c:v>82.999755859375</c:v>
                      </c:pt>
                      <c:pt idx="6288">
                        <c:v>82.89990234375</c:v>
                      </c:pt>
                      <c:pt idx="6289">
                        <c:v>82.89990234375</c:v>
                      </c:pt>
                      <c:pt idx="6290">
                        <c:v>82.89990234375</c:v>
                      </c:pt>
                      <c:pt idx="6291">
                        <c:v>82.89990234375</c:v>
                      </c:pt>
                      <c:pt idx="6292">
                        <c:v>82.7998046875</c:v>
                      </c:pt>
                      <c:pt idx="6293">
                        <c:v>82.7998046875</c:v>
                      </c:pt>
                      <c:pt idx="6294">
                        <c:v>82.7998046875</c:v>
                      </c:pt>
                      <c:pt idx="6295">
                        <c:v>82.69970703125</c:v>
                      </c:pt>
                      <c:pt idx="6296">
                        <c:v>82.69970703125</c:v>
                      </c:pt>
                      <c:pt idx="6297">
                        <c:v>82.69970703125</c:v>
                      </c:pt>
                      <c:pt idx="6298">
                        <c:v>82.69970703125</c:v>
                      </c:pt>
                      <c:pt idx="6299">
                        <c:v>82.69970703125</c:v>
                      </c:pt>
                      <c:pt idx="6300">
                        <c:v>82.69970703125</c:v>
                      </c:pt>
                      <c:pt idx="6301">
                        <c:v>82.599853515625</c:v>
                      </c:pt>
                      <c:pt idx="6302">
                        <c:v>82.599853515625</c:v>
                      </c:pt>
                      <c:pt idx="6303">
                        <c:v>82.599853515625</c:v>
                      </c:pt>
                      <c:pt idx="6304">
                        <c:v>82.39990234375</c:v>
                      </c:pt>
                      <c:pt idx="6305">
                        <c:v>82.39990234375</c:v>
                      </c:pt>
                      <c:pt idx="6306">
                        <c:v>82.39990234375</c:v>
                      </c:pt>
                      <c:pt idx="6307">
                        <c:v>82.2998046875</c:v>
                      </c:pt>
                      <c:pt idx="6308">
                        <c:v>82.2998046875</c:v>
                      </c:pt>
                      <c:pt idx="6309">
                        <c:v>82.2998046875</c:v>
                      </c:pt>
                      <c:pt idx="6310">
                        <c:v>82.39990234375</c:v>
                      </c:pt>
                      <c:pt idx="6311">
                        <c:v>82.2998046875</c:v>
                      </c:pt>
                      <c:pt idx="6312">
                        <c:v>82.2998046875</c:v>
                      </c:pt>
                      <c:pt idx="6313">
                        <c:v>82.199951171875</c:v>
                      </c:pt>
                      <c:pt idx="6314">
                        <c:v>82.199951171875</c:v>
                      </c:pt>
                      <c:pt idx="6315">
                        <c:v>82.199951171875</c:v>
                      </c:pt>
                      <c:pt idx="6316">
                        <c:v>82.099853515625</c:v>
                      </c:pt>
                      <c:pt idx="6317">
                        <c:v>82.099853515625</c:v>
                      </c:pt>
                      <c:pt idx="6318">
                        <c:v>81.999755859375</c:v>
                      </c:pt>
                      <c:pt idx="6319">
                        <c:v>82.099853515625</c:v>
                      </c:pt>
                      <c:pt idx="6320">
                        <c:v>81.999755859375</c:v>
                      </c:pt>
                      <c:pt idx="6321">
                        <c:v>81.999755859375</c:v>
                      </c:pt>
                      <c:pt idx="6322">
                        <c:v>81.89990234375</c:v>
                      </c:pt>
                      <c:pt idx="6323">
                        <c:v>81.89990234375</c:v>
                      </c:pt>
                      <c:pt idx="6324">
                        <c:v>81.7998046875</c:v>
                      </c:pt>
                      <c:pt idx="6325">
                        <c:v>81.7998046875</c:v>
                      </c:pt>
                      <c:pt idx="6326">
                        <c:v>81.7998046875</c:v>
                      </c:pt>
                      <c:pt idx="6327">
                        <c:v>81.699951171875</c:v>
                      </c:pt>
                      <c:pt idx="6328">
                        <c:v>81.7998046875</c:v>
                      </c:pt>
                      <c:pt idx="6329">
                        <c:v>81.699951171875</c:v>
                      </c:pt>
                      <c:pt idx="6330">
                        <c:v>81.699951171875</c:v>
                      </c:pt>
                      <c:pt idx="6331">
                        <c:v>81.699951171875</c:v>
                      </c:pt>
                      <c:pt idx="6332">
                        <c:v>81.699951171875</c:v>
                      </c:pt>
                      <c:pt idx="6333">
                        <c:v>81.599853515625</c:v>
                      </c:pt>
                      <c:pt idx="6334">
                        <c:v>81.599853515625</c:v>
                      </c:pt>
                      <c:pt idx="6335">
                        <c:v>81.599853515625</c:v>
                      </c:pt>
                      <c:pt idx="6336">
                        <c:v>81.499755859375</c:v>
                      </c:pt>
                      <c:pt idx="6337">
                        <c:v>81.499755859375</c:v>
                      </c:pt>
                      <c:pt idx="6338">
                        <c:v>81.499755859375</c:v>
                      </c:pt>
                      <c:pt idx="6339">
                        <c:v>81.499755859375</c:v>
                      </c:pt>
                      <c:pt idx="6340">
                        <c:v>81.39990234375</c:v>
                      </c:pt>
                      <c:pt idx="6341">
                        <c:v>81.2998046875</c:v>
                      </c:pt>
                      <c:pt idx="6342">
                        <c:v>81.2998046875</c:v>
                      </c:pt>
                      <c:pt idx="6343">
                        <c:v>81.2998046875</c:v>
                      </c:pt>
                      <c:pt idx="6344">
                        <c:v>81.2998046875</c:v>
                      </c:pt>
                      <c:pt idx="6345">
                        <c:v>81.199951171875</c:v>
                      </c:pt>
                      <c:pt idx="6346">
                        <c:v>81.199951171875</c:v>
                      </c:pt>
                      <c:pt idx="6347">
                        <c:v>81.199951171875</c:v>
                      </c:pt>
                      <c:pt idx="6348">
                        <c:v>81.099853515625</c:v>
                      </c:pt>
                      <c:pt idx="6349">
                        <c:v>81.099853515625</c:v>
                      </c:pt>
                      <c:pt idx="6350">
                        <c:v>80.999755859375</c:v>
                      </c:pt>
                      <c:pt idx="6351">
                        <c:v>80.999755859375</c:v>
                      </c:pt>
                      <c:pt idx="6352">
                        <c:v>80.999755859375</c:v>
                      </c:pt>
                      <c:pt idx="6353">
                        <c:v>80.999755859375</c:v>
                      </c:pt>
                      <c:pt idx="6354">
                        <c:v>80.999755859375</c:v>
                      </c:pt>
                      <c:pt idx="6355">
                        <c:v>80.89990234375</c:v>
                      </c:pt>
                      <c:pt idx="6356">
                        <c:v>80.89990234375</c:v>
                      </c:pt>
                      <c:pt idx="6357">
                        <c:v>80.89990234375</c:v>
                      </c:pt>
                      <c:pt idx="6358">
                        <c:v>80.89990234375</c:v>
                      </c:pt>
                      <c:pt idx="6359">
                        <c:v>80.7998046875</c:v>
                      </c:pt>
                      <c:pt idx="6360">
                        <c:v>80.7998046875</c:v>
                      </c:pt>
                      <c:pt idx="6361">
                        <c:v>80.699951171875</c:v>
                      </c:pt>
                      <c:pt idx="6362">
                        <c:v>80.699951171875</c:v>
                      </c:pt>
                      <c:pt idx="6363">
                        <c:v>80.699951171875</c:v>
                      </c:pt>
                      <c:pt idx="6364">
                        <c:v>80.599853515625</c:v>
                      </c:pt>
                      <c:pt idx="6365">
                        <c:v>80.599853515625</c:v>
                      </c:pt>
                      <c:pt idx="6366">
                        <c:v>80.599853515625</c:v>
                      </c:pt>
                      <c:pt idx="6367">
                        <c:v>80.5</c:v>
                      </c:pt>
                      <c:pt idx="6368">
                        <c:v>80.5</c:v>
                      </c:pt>
                      <c:pt idx="6369">
                        <c:v>80.5</c:v>
                      </c:pt>
                      <c:pt idx="6370">
                        <c:v>80.5</c:v>
                      </c:pt>
                      <c:pt idx="6371">
                        <c:v>80.39990234375</c:v>
                      </c:pt>
                      <c:pt idx="6372">
                        <c:v>80.39990234375</c:v>
                      </c:pt>
                      <c:pt idx="6373">
                        <c:v>80.2998046875</c:v>
                      </c:pt>
                      <c:pt idx="6374">
                        <c:v>80.2998046875</c:v>
                      </c:pt>
                      <c:pt idx="6375">
                        <c:v>80.2998046875</c:v>
                      </c:pt>
                      <c:pt idx="6376">
                        <c:v>80.2998046875</c:v>
                      </c:pt>
                      <c:pt idx="6377">
                        <c:v>80.2998046875</c:v>
                      </c:pt>
                      <c:pt idx="6378">
                        <c:v>80.199951171875</c:v>
                      </c:pt>
                      <c:pt idx="6379">
                        <c:v>80.199951171875</c:v>
                      </c:pt>
                      <c:pt idx="6380">
                        <c:v>80.199951171875</c:v>
                      </c:pt>
                      <c:pt idx="6381">
                        <c:v>80.099853515625</c:v>
                      </c:pt>
                      <c:pt idx="6382">
                        <c:v>80.099853515625</c:v>
                      </c:pt>
                      <c:pt idx="6383">
                        <c:v>80</c:v>
                      </c:pt>
                      <c:pt idx="6384">
                        <c:v>80</c:v>
                      </c:pt>
                      <c:pt idx="6385">
                        <c:v>79.89990234375</c:v>
                      </c:pt>
                      <c:pt idx="6386">
                        <c:v>79.89990234375</c:v>
                      </c:pt>
                      <c:pt idx="6387">
                        <c:v>79.89990234375</c:v>
                      </c:pt>
                      <c:pt idx="6388">
                        <c:v>79.89990234375</c:v>
                      </c:pt>
                      <c:pt idx="6389">
                        <c:v>79.89990234375</c:v>
                      </c:pt>
                      <c:pt idx="6390">
                        <c:v>79.89990234375</c:v>
                      </c:pt>
                      <c:pt idx="6391">
                        <c:v>79.7998046875</c:v>
                      </c:pt>
                      <c:pt idx="6392">
                        <c:v>79.7998046875</c:v>
                      </c:pt>
                      <c:pt idx="6393">
                        <c:v>79.7998046875</c:v>
                      </c:pt>
                      <c:pt idx="6394">
                        <c:v>79.7998046875</c:v>
                      </c:pt>
                      <c:pt idx="6395">
                        <c:v>79.7998046875</c:v>
                      </c:pt>
                      <c:pt idx="6396">
                        <c:v>79.7998046875</c:v>
                      </c:pt>
                      <c:pt idx="6397">
                        <c:v>79.699951171875</c:v>
                      </c:pt>
                      <c:pt idx="6398">
                        <c:v>79.699951171875</c:v>
                      </c:pt>
                      <c:pt idx="6399">
                        <c:v>79.699951171875</c:v>
                      </c:pt>
                      <c:pt idx="6400">
                        <c:v>79.599853515625</c:v>
                      </c:pt>
                      <c:pt idx="6401">
                        <c:v>79.599853515625</c:v>
                      </c:pt>
                      <c:pt idx="6402">
                        <c:v>79.599853515625</c:v>
                      </c:pt>
                      <c:pt idx="6403">
                        <c:v>79.5</c:v>
                      </c:pt>
                      <c:pt idx="6404">
                        <c:v>79.5</c:v>
                      </c:pt>
                      <c:pt idx="6405">
                        <c:v>79.5</c:v>
                      </c:pt>
                      <c:pt idx="6406">
                        <c:v>79.2998046875</c:v>
                      </c:pt>
                      <c:pt idx="6407">
                        <c:v>79.2998046875</c:v>
                      </c:pt>
                      <c:pt idx="6408">
                        <c:v>79.099853515625</c:v>
                      </c:pt>
                      <c:pt idx="6409">
                        <c:v>79.099853515625</c:v>
                      </c:pt>
                      <c:pt idx="6410">
                        <c:v>79.099853515625</c:v>
                      </c:pt>
                      <c:pt idx="6411">
                        <c:v>79.099853515625</c:v>
                      </c:pt>
                      <c:pt idx="6412">
                        <c:v>79.099853515625</c:v>
                      </c:pt>
                      <c:pt idx="6413">
                        <c:v>79.099853515625</c:v>
                      </c:pt>
                      <c:pt idx="6414">
                        <c:v>79</c:v>
                      </c:pt>
                      <c:pt idx="6415">
                        <c:v>79.099853515625</c:v>
                      </c:pt>
                      <c:pt idx="6416">
                        <c:v>79.099853515625</c:v>
                      </c:pt>
                      <c:pt idx="6417">
                        <c:v>79</c:v>
                      </c:pt>
                      <c:pt idx="6418">
                        <c:v>79</c:v>
                      </c:pt>
                      <c:pt idx="6419">
                        <c:v>79</c:v>
                      </c:pt>
                      <c:pt idx="6420">
                        <c:v>79</c:v>
                      </c:pt>
                      <c:pt idx="6421">
                        <c:v>79</c:v>
                      </c:pt>
                      <c:pt idx="6422">
                        <c:v>78.89990234375</c:v>
                      </c:pt>
                      <c:pt idx="6423">
                        <c:v>78.89990234375</c:v>
                      </c:pt>
                      <c:pt idx="6424">
                        <c:v>78.800048828125</c:v>
                      </c:pt>
                      <c:pt idx="6425">
                        <c:v>78.800048828125</c:v>
                      </c:pt>
                      <c:pt idx="6426">
                        <c:v>78.800048828125</c:v>
                      </c:pt>
                      <c:pt idx="6427">
                        <c:v>78.699951171875</c:v>
                      </c:pt>
                      <c:pt idx="6428">
                        <c:v>78.699951171875</c:v>
                      </c:pt>
                      <c:pt idx="6429">
                        <c:v>78.699951171875</c:v>
                      </c:pt>
                      <c:pt idx="6430">
                        <c:v>78.699951171875</c:v>
                      </c:pt>
                      <c:pt idx="6431">
                        <c:v>78.599853515625</c:v>
                      </c:pt>
                      <c:pt idx="6432">
                        <c:v>78.599853515625</c:v>
                      </c:pt>
                      <c:pt idx="6433">
                        <c:v>78.599853515625</c:v>
                      </c:pt>
                      <c:pt idx="6434">
                        <c:v>78.599853515625</c:v>
                      </c:pt>
                      <c:pt idx="6435">
                        <c:v>78.5</c:v>
                      </c:pt>
                      <c:pt idx="6436">
                        <c:v>78.5</c:v>
                      </c:pt>
                      <c:pt idx="6437">
                        <c:v>78.5</c:v>
                      </c:pt>
                      <c:pt idx="6438">
                        <c:v>78.5</c:v>
                      </c:pt>
                      <c:pt idx="6439">
                        <c:v>78.5</c:v>
                      </c:pt>
                      <c:pt idx="6440">
                        <c:v>78.39990234375</c:v>
                      </c:pt>
                      <c:pt idx="6441">
                        <c:v>78.39990234375</c:v>
                      </c:pt>
                      <c:pt idx="6442">
                        <c:v>78.39990234375</c:v>
                      </c:pt>
                      <c:pt idx="6443">
                        <c:v>78.199951171875</c:v>
                      </c:pt>
                      <c:pt idx="6444">
                        <c:v>78.199951171875</c:v>
                      </c:pt>
                      <c:pt idx="6445">
                        <c:v>78.199951171875</c:v>
                      </c:pt>
                      <c:pt idx="6446">
                        <c:v>78.199951171875</c:v>
                      </c:pt>
                      <c:pt idx="6447">
                        <c:v>78.099853515625</c:v>
                      </c:pt>
                      <c:pt idx="6448">
                        <c:v>78.099853515625</c:v>
                      </c:pt>
                      <c:pt idx="6449">
                        <c:v>78</c:v>
                      </c:pt>
                      <c:pt idx="6450">
                        <c:v>78</c:v>
                      </c:pt>
                      <c:pt idx="6451">
                        <c:v>78</c:v>
                      </c:pt>
                      <c:pt idx="6452">
                        <c:v>77.89990234375</c:v>
                      </c:pt>
                      <c:pt idx="6453">
                        <c:v>77.89990234375</c:v>
                      </c:pt>
                      <c:pt idx="6454">
                        <c:v>77.89990234375</c:v>
                      </c:pt>
                      <c:pt idx="6455">
                        <c:v>78</c:v>
                      </c:pt>
                      <c:pt idx="6456">
                        <c:v>77.89990234375</c:v>
                      </c:pt>
                      <c:pt idx="6457">
                        <c:v>77.89990234375</c:v>
                      </c:pt>
                      <c:pt idx="6458">
                        <c:v>77.89990234375</c:v>
                      </c:pt>
                      <c:pt idx="6459">
                        <c:v>77.800048828125</c:v>
                      </c:pt>
                      <c:pt idx="6460">
                        <c:v>77.800048828125</c:v>
                      </c:pt>
                      <c:pt idx="6461">
                        <c:v>77.800048828125</c:v>
                      </c:pt>
                      <c:pt idx="6462">
                        <c:v>77.800048828125</c:v>
                      </c:pt>
                      <c:pt idx="6463">
                        <c:v>77.800048828125</c:v>
                      </c:pt>
                      <c:pt idx="6464">
                        <c:v>77.699951171875</c:v>
                      </c:pt>
                      <c:pt idx="6465">
                        <c:v>77.699951171875</c:v>
                      </c:pt>
                      <c:pt idx="6466">
                        <c:v>77.699951171875</c:v>
                      </c:pt>
                      <c:pt idx="6467">
                        <c:v>77.699951171875</c:v>
                      </c:pt>
                      <c:pt idx="6468">
                        <c:v>77.599853515625</c:v>
                      </c:pt>
                      <c:pt idx="6469">
                        <c:v>77.599853515625</c:v>
                      </c:pt>
                      <c:pt idx="6470">
                        <c:v>77.599853515625</c:v>
                      </c:pt>
                      <c:pt idx="6471">
                        <c:v>77.5</c:v>
                      </c:pt>
                      <c:pt idx="6472">
                        <c:v>77.5</c:v>
                      </c:pt>
                      <c:pt idx="6473">
                        <c:v>77.5</c:v>
                      </c:pt>
                      <c:pt idx="6474">
                        <c:v>77.5</c:v>
                      </c:pt>
                      <c:pt idx="6475">
                        <c:v>77.39990234375</c:v>
                      </c:pt>
                      <c:pt idx="6476">
                        <c:v>77.39990234375</c:v>
                      </c:pt>
                      <c:pt idx="6477">
                        <c:v>77.39990234375</c:v>
                      </c:pt>
                      <c:pt idx="6478">
                        <c:v>77.300048828125</c:v>
                      </c:pt>
                      <c:pt idx="6479">
                        <c:v>77.300048828125</c:v>
                      </c:pt>
                      <c:pt idx="6480">
                        <c:v>77.300048828125</c:v>
                      </c:pt>
                      <c:pt idx="6481">
                        <c:v>77.300048828125</c:v>
                      </c:pt>
                      <c:pt idx="6482">
                        <c:v>77.300048828125</c:v>
                      </c:pt>
                      <c:pt idx="6483">
                        <c:v>77.199951171875</c:v>
                      </c:pt>
                      <c:pt idx="6484">
                        <c:v>77.199951171875</c:v>
                      </c:pt>
                      <c:pt idx="6485">
                        <c:v>77.199951171875</c:v>
                      </c:pt>
                      <c:pt idx="6486">
                        <c:v>77.199951171875</c:v>
                      </c:pt>
                      <c:pt idx="6487">
                        <c:v>77.10009765625</c:v>
                      </c:pt>
                      <c:pt idx="6488">
                        <c:v>77.10009765625</c:v>
                      </c:pt>
                      <c:pt idx="6489">
                        <c:v>77</c:v>
                      </c:pt>
                      <c:pt idx="6490">
                        <c:v>77</c:v>
                      </c:pt>
                      <c:pt idx="6491">
                        <c:v>76.89990234375</c:v>
                      </c:pt>
                      <c:pt idx="6492">
                        <c:v>76.89990234375</c:v>
                      </c:pt>
                      <c:pt idx="6493">
                        <c:v>76.89990234375</c:v>
                      </c:pt>
                      <c:pt idx="6494">
                        <c:v>76.800048828125</c:v>
                      </c:pt>
                      <c:pt idx="6495">
                        <c:v>76.800048828125</c:v>
                      </c:pt>
                      <c:pt idx="6496">
                        <c:v>76.800048828125</c:v>
                      </c:pt>
                      <c:pt idx="6497">
                        <c:v>76.699951171875</c:v>
                      </c:pt>
                      <c:pt idx="6498">
                        <c:v>76.800048828125</c:v>
                      </c:pt>
                      <c:pt idx="6499">
                        <c:v>76.699951171875</c:v>
                      </c:pt>
                      <c:pt idx="6500">
                        <c:v>76.699951171875</c:v>
                      </c:pt>
                      <c:pt idx="6501">
                        <c:v>76.699951171875</c:v>
                      </c:pt>
                      <c:pt idx="6502">
                        <c:v>76.699951171875</c:v>
                      </c:pt>
                      <c:pt idx="6503">
                        <c:v>76.800048828125</c:v>
                      </c:pt>
                      <c:pt idx="6504">
                        <c:v>76.699951171875</c:v>
                      </c:pt>
                      <c:pt idx="6505">
                        <c:v>76.699951171875</c:v>
                      </c:pt>
                      <c:pt idx="6506">
                        <c:v>76.60009765625</c:v>
                      </c:pt>
                      <c:pt idx="6507">
                        <c:v>76.60009765625</c:v>
                      </c:pt>
                      <c:pt idx="6508">
                        <c:v>76.60009765625</c:v>
                      </c:pt>
                      <c:pt idx="6509">
                        <c:v>76.39990234375</c:v>
                      </c:pt>
                      <c:pt idx="6510">
                        <c:v>76.39990234375</c:v>
                      </c:pt>
                      <c:pt idx="6511">
                        <c:v>76.39990234375</c:v>
                      </c:pt>
                      <c:pt idx="6512">
                        <c:v>76.39990234375</c:v>
                      </c:pt>
                      <c:pt idx="6513">
                        <c:v>76.39990234375</c:v>
                      </c:pt>
                      <c:pt idx="6514">
                        <c:v>76.300048828125</c:v>
                      </c:pt>
                      <c:pt idx="6515">
                        <c:v>76.300048828125</c:v>
                      </c:pt>
                      <c:pt idx="6516">
                        <c:v>76.300048828125</c:v>
                      </c:pt>
                      <c:pt idx="6517">
                        <c:v>76.199951171875</c:v>
                      </c:pt>
                      <c:pt idx="6518">
                        <c:v>76.199951171875</c:v>
                      </c:pt>
                      <c:pt idx="6519">
                        <c:v>76.199951171875</c:v>
                      </c:pt>
                      <c:pt idx="6520">
                        <c:v>76.199951171875</c:v>
                      </c:pt>
                      <c:pt idx="6521">
                        <c:v>76.199951171875</c:v>
                      </c:pt>
                      <c:pt idx="6522">
                        <c:v>76.199951171875</c:v>
                      </c:pt>
                      <c:pt idx="6523">
                        <c:v>76.199951171875</c:v>
                      </c:pt>
                      <c:pt idx="6524">
                        <c:v>76.10009765625</c:v>
                      </c:pt>
                      <c:pt idx="6525">
                        <c:v>76.10009765625</c:v>
                      </c:pt>
                      <c:pt idx="6526">
                        <c:v>76</c:v>
                      </c:pt>
                      <c:pt idx="6527">
                        <c:v>76</c:v>
                      </c:pt>
                      <c:pt idx="6528">
                        <c:v>75.900146484375</c:v>
                      </c:pt>
                      <c:pt idx="6529">
                        <c:v>75.900146484375</c:v>
                      </c:pt>
                      <c:pt idx="6530">
                        <c:v>75.800048828125</c:v>
                      </c:pt>
                      <c:pt idx="6531">
                        <c:v>75.800048828125</c:v>
                      </c:pt>
                      <c:pt idx="6532">
                        <c:v>75.800048828125</c:v>
                      </c:pt>
                      <c:pt idx="6533">
                        <c:v>75.800048828125</c:v>
                      </c:pt>
                      <c:pt idx="6534">
                        <c:v>75.800048828125</c:v>
                      </c:pt>
                      <c:pt idx="6535">
                        <c:v>75.800048828125</c:v>
                      </c:pt>
                      <c:pt idx="6536">
                        <c:v>75.800048828125</c:v>
                      </c:pt>
                      <c:pt idx="6537">
                        <c:v>75.699951171875</c:v>
                      </c:pt>
                      <c:pt idx="6538">
                        <c:v>75.60009765625</c:v>
                      </c:pt>
                      <c:pt idx="6539">
                        <c:v>75.60009765625</c:v>
                      </c:pt>
                      <c:pt idx="6540">
                        <c:v>75.5</c:v>
                      </c:pt>
                      <c:pt idx="6541">
                        <c:v>75.5</c:v>
                      </c:pt>
                      <c:pt idx="6542">
                        <c:v>75.5</c:v>
                      </c:pt>
                      <c:pt idx="6543">
                        <c:v>75.5</c:v>
                      </c:pt>
                      <c:pt idx="6544">
                        <c:v>75.5</c:v>
                      </c:pt>
                      <c:pt idx="6545">
                        <c:v>75.5</c:v>
                      </c:pt>
                      <c:pt idx="6546">
                        <c:v>75.400146484375</c:v>
                      </c:pt>
                      <c:pt idx="6547">
                        <c:v>75.300048828125</c:v>
                      </c:pt>
                      <c:pt idx="6548">
                        <c:v>75.300048828125</c:v>
                      </c:pt>
                      <c:pt idx="6549">
                        <c:v>75.300048828125</c:v>
                      </c:pt>
                      <c:pt idx="6550">
                        <c:v>75.199951171875</c:v>
                      </c:pt>
                      <c:pt idx="6551">
                        <c:v>75.400146484375</c:v>
                      </c:pt>
                      <c:pt idx="6552">
                        <c:v>75.300048828125</c:v>
                      </c:pt>
                      <c:pt idx="6553">
                        <c:v>75.300048828125</c:v>
                      </c:pt>
                      <c:pt idx="6554">
                        <c:v>75.300048828125</c:v>
                      </c:pt>
                      <c:pt idx="6555">
                        <c:v>75.199951171875</c:v>
                      </c:pt>
                      <c:pt idx="6556">
                        <c:v>75.199951171875</c:v>
                      </c:pt>
                      <c:pt idx="6557">
                        <c:v>75.10009765625</c:v>
                      </c:pt>
                      <c:pt idx="6558">
                        <c:v>75.10009765625</c:v>
                      </c:pt>
                      <c:pt idx="6559">
                        <c:v>75.10009765625</c:v>
                      </c:pt>
                      <c:pt idx="6560">
                        <c:v>75.10009765625</c:v>
                      </c:pt>
                      <c:pt idx="6561">
                        <c:v>75.10009765625</c:v>
                      </c:pt>
                      <c:pt idx="6562">
                        <c:v>75</c:v>
                      </c:pt>
                      <c:pt idx="6563">
                        <c:v>75</c:v>
                      </c:pt>
                      <c:pt idx="6564">
                        <c:v>74.900146484375</c:v>
                      </c:pt>
                      <c:pt idx="6565">
                        <c:v>74.800048828125</c:v>
                      </c:pt>
                      <c:pt idx="6566">
                        <c:v>74.800048828125</c:v>
                      </c:pt>
                      <c:pt idx="6567">
                        <c:v>74.800048828125</c:v>
                      </c:pt>
                      <c:pt idx="6568">
                        <c:v>74.800048828125</c:v>
                      </c:pt>
                      <c:pt idx="6569">
                        <c:v>74.900146484375</c:v>
                      </c:pt>
                      <c:pt idx="6570">
                        <c:v>74.900146484375</c:v>
                      </c:pt>
                      <c:pt idx="6571">
                        <c:v>74.800048828125</c:v>
                      </c:pt>
                      <c:pt idx="6572">
                        <c:v>74.800048828125</c:v>
                      </c:pt>
                      <c:pt idx="6573">
                        <c:v>74.800048828125</c:v>
                      </c:pt>
                      <c:pt idx="6574">
                        <c:v>74.699951171875</c:v>
                      </c:pt>
                      <c:pt idx="6575">
                        <c:v>74.699951171875</c:v>
                      </c:pt>
                      <c:pt idx="6576">
                        <c:v>74.699951171875</c:v>
                      </c:pt>
                      <c:pt idx="6577">
                        <c:v>74.60009765625</c:v>
                      </c:pt>
                      <c:pt idx="6578">
                        <c:v>74.699951171875</c:v>
                      </c:pt>
                      <c:pt idx="6579">
                        <c:v>74.699951171875</c:v>
                      </c:pt>
                      <c:pt idx="6580">
                        <c:v>74.60009765625</c:v>
                      </c:pt>
                      <c:pt idx="6581">
                        <c:v>74.60009765625</c:v>
                      </c:pt>
                      <c:pt idx="6582">
                        <c:v>74.5</c:v>
                      </c:pt>
                      <c:pt idx="6583">
                        <c:v>74.60009765625</c:v>
                      </c:pt>
                      <c:pt idx="6584">
                        <c:v>74.5</c:v>
                      </c:pt>
                      <c:pt idx="6585">
                        <c:v>74.5</c:v>
                      </c:pt>
                      <c:pt idx="6586">
                        <c:v>74.400146484375</c:v>
                      </c:pt>
                      <c:pt idx="6587">
                        <c:v>74.400146484375</c:v>
                      </c:pt>
                      <c:pt idx="6588">
                        <c:v>74.300048828125</c:v>
                      </c:pt>
                      <c:pt idx="6589">
                        <c:v>74.300048828125</c:v>
                      </c:pt>
                      <c:pt idx="6590">
                        <c:v>74.2001953125</c:v>
                      </c:pt>
                      <c:pt idx="6591">
                        <c:v>74.300048828125</c:v>
                      </c:pt>
                      <c:pt idx="6592">
                        <c:v>74.2001953125</c:v>
                      </c:pt>
                      <c:pt idx="6593">
                        <c:v>74.2001953125</c:v>
                      </c:pt>
                      <c:pt idx="6594">
                        <c:v>74.2001953125</c:v>
                      </c:pt>
                      <c:pt idx="6595">
                        <c:v>74.10009765625</c:v>
                      </c:pt>
                      <c:pt idx="6596">
                        <c:v>74.2001953125</c:v>
                      </c:pt>
                      <c:pt idx="6597">
                        <c:v>74.2001953125</c:v>
                      </c:pt>
                      <c:pt idx="6598">
                        <c:v>74.10009765625</c:v>
                      </c:pt>
                      <c:pt idx="6599">
                        <c:v>74.2001953125</c:v>
                      </c:pt>
                      <c:pt idx="6600">
                        <c:v>74.10009765625</c:v>
                      </c:pt>
                      <c:pt idx="6601">
                        <c:v>74.10009765625</c:v>
                      </c:pt>
                      <c:pt idx="6602">
                        <c:v>74.10009765625</c:v>
                      </c:pt>
                      <c:pt idx="6603">
                        <c:v>74</c:v>
                      </c:pt>
                      <c:pt idx="6604">
                        <c:v>74</c:v>
                      </c:pt>
                      <c:pt idx="6605">
                        <c:v>73.900146484375</c:v>
                      </c:pt>
                      <c:pt idx="6606">
                        <c:v>73.900146484375</c:v>
                      </c:pt>
                      <c:pt idx="6607">
                        <c:v>73.800048828125</c:v>
                      </c:pt>
                      <c:pt idx="6608">
                        <c:v>73.800048828125</c:v>
                      </c:pt>
                      <c:pt idx="6609">
                        <c:v>73.800048828125</c:v>
                      </c:pt>
                      <c:pt idx="6610">
                        <c:v>73.7001953125</c:v>
                      </c:pt>
                      <c:pt idx="6611">
                        <c:v>73.7001953125</c:v>
                      </c:pt>
                      <c:pt idx="6612">
                        <c:v>73.7001953125</c:v>
                      </c:pt>
                      <c:pt idx="6613">
                        <c:v>73.7001953125</c:v>
                      </c:pt>
                      <c:pt idx="6614">
                        <c:v>73.7001953125</c:v>
                      </c:pt>
                      <c:pt idx="6615">
                        <c:v>73.7001953125</c:v>
                      </c:pt>
                      <c:pt idx="6616">
                        <c:v>73.7001953125</c:v>
                      </c:pt>
                      <c:pt idx="6617">
                        <c:v>73.7001953125</c:v>
                      </c:pt>
                      <c:pt idx="6618">
                        <c:v>73.7001953125</c:v>
                      </c:pt>
                      <c:pt idx="6619">
                        <c:v>73.7001953125</c:v>
                      </c:pt>
                      <c:pt idx="6620">
                        <c:v>73.7001953125</c:v>
                      </c:pt>
                      <c:pt idx="6621">
                        <c:v>73.7001953125</c:v>
                      </c:pt>
                      <c:pt idx="6622">
                        <c:v>73.60009765625</c:v>
                      </c:pt>
                      <c:pt idx="6623">
                        <c:v>73.60009765625</c:v>
                      </c:pt>
                      <c:pt idx="6624">
                        <c:v>73.5</c:v>
                      </c:pt>
                      <c:pt idx="6625">
                        <c:v>73.5</c:v>
                      </c:pt>
                      <c:pt idx="6626">
                        <c:v>73.5</c:v>
                      </c:pt>
                      <c:pt idx="6627">
                        <c:v>73.5</c:v>
                      </c:pt>
                      <c:pt idx="6628">
                        <c:v>73.400146484375</c:v>
                      </c:pt>
                      <c:pt idx="6629">
                        <c:v>73.400146484375</c:v>
                      </c:pt>
                      <c:pt idx="6630">
                        <c:v>73.300048828125</c:v>
                      </c:pt>
                      <c:pt idx="6631">
                        <c:v>73.300048828125</c:v>
                      </c:pt>
                      <c:pt idx="6632">
                        <c:v>73.300048828125</c:v>
                      </c:pt>
                      <c:pt idx="6633">
                        <c:v>73.300048828125</c:v>
                      </c:pt>
                      <c:pt idx="6634">
                        <c:v>73.300048828125</c:v>
                      </c:pt>
                      <c:pt idx="6635">
                        <c:v>73.2001953125</c:v>
                      </c:pt>
                      <c:pt idx="6636">
                        <c:v>73.10009765625</c:v>
                      </c:pt>
                      <c:pt idx="6637">
                        <c:v>73.10009765625</c:v>
                      </c:pt>
                      <c:pt idx="6638">
                        <c:v>73</c:v>
                      </c:pt>
                      <c:pt idx="6639">
                        <c:v>73</c:v>
                      </c:pt>
                      <c:pt idx="6640">
                        <c:v>73</c:v>
                      </c:pt>
                      <c:pt idx="6641">
                        <c:v>73</c:v>
                      </c:pt>
                      <c:pt idx="6642">
                        <c:v>73.10009765625</c:v>
                      </c:pt>
                      <c:pt idx="6643">
                        <c:v>73</c:v>
                      </c:pt>
                      <c:pt idx="6644">
                        <c:v>73</c:v>
                      </c:pt>
                      <c:pt idx="6645">
                        <c:v>73</c:v>
                      </c:pt>
                      <c:pt idx="6646">
                        <c:v>73</c:v>
                      </c:pt>
                      <c:pt idx="6647">
                        <c:v>73</c:v>
                      </c:pt>
                      <c:pt idx="6648">
                        <c:v>72.900146484375</c:v>
                      </c:pt>
                      <c:pt idx="6649">
                        <c:v>72.900146484375</c:v>
                      </c:pt>
                      <c:pt idx="6650">
                        <c:v>72.900146484375</c:v>
                      </c:pt>
                      <c:pt idx="6651">
                        <c:v>72.900146484375</c:v>
                      </c:pt>
                      <c:pt idx="6652">
                        <c:v>72.800048828125</c:v>
                      </c:pt>
                      <c:pt idx="6653">
                        <c:v>72.800048828125</c:v>
                      </c:pt>
                      <c:pt idx="6654">
                        <c:v>72.800048828125</c:v>
                      </c:pt>
                      <c:pt idx="6655">
                        <c:v>72.7001953125</c:v>
                      </c:pt>
                      <c:pt idx="6656">
                        <c:v>72.7001953125</c:v>
                      </c:pt>
                      <c:pt idx="6657">
                        <c:v>72.7001953125</c:v>
                      </c:pt>
                      <c:pt idx="6658">
                        <c:v>72.7001953125</c:v>
                      </c:pt>
                      <c:pt idx="6659">
                        <c:v>72.60009765625</c:v>
                      </c:pt>
                      <c:pt idx="6660">
                        <c:v>72.800048828125</c:v>
                      </c:pt>
                      <c:pt idx="6661">
                        <c:v>72.7001953125</c:v>
                      </c:pt>
                      <c:pt idx="6662">
                        <c:v>72.7001953125</c:v>
                      </c:pt>
                      <c:pt idx="6663">
                        <c:v>72.7001953125</c:v>
                      </c:pt>
                      <c:pt idx="6664">
                        <c:v>72.60009765625</c:v>
                      </c:pt>
                      <c:pt idx="6665">
                        <c:v>72.400146484375</c:v>
                      </c:pt>
                      <c:pt idx="6666">
                        <c:v>72.400146484375</c:v>
                      </c:pt>
                      <c:pt idx="6667">
                        <c:v>72.400146484375</c:v>
                      </c:pt>
                      <c:pt idx="6668">
                        <c:v>72.400146484375</c:v>
                      </c:pt>
                      <c:pt idx="6669">
                        <c:v>72.300048828125</c:v>
                      </c:pt>
                      <c:pt idx="6670">
                        <c:v>72.300048828125</c:v>
                      </c:pt>
                      <c:pt idx="6671">
                        <c:v>72.300048828125</c:v>
                      </c:pt>
                      <c:pt idx="6672">
                        <c:v>72.500244140625</c:v>
                      </c:pt>
                      <c:pt idx="6673">
                        <c:v>72.500244140625</c:v>
                      </c:pt>
                      <c:pt idx="6674">
                        <c:v>72.500244140625</c:v>
                      </c:pt>
                      <c:pt idx="6675">
                        <c:v>72.400146484375</c:v>
                      </c:pt>
                      <c:pt idx="6676">
                        <c:v>72.400146484375</c:v>
                      </c:pt>
                      <c:pt idx="6677">
                        <c:v>72.2001953125</c:v>
                      </c:pt>
                      <c:pt idx="6678">
                        <c:v>72.2001953125</c:v>
                      </c:pt>
                      <c:pt idx="6679">
                        <c:v>72.2001953125</c:v>
                      </c:pt>
                      <c:pt idx="6680">
                        <c:v>72.2001953125</c:v>
                      </c:pt>
                      <c:pt idx="6681">
                        <c:v>72.10009765625</c:v>
                      </c:pt>
                      <c:pt idx="6682">
                        <c:v>72.10009765625</c:v>
                      </c:pt>
                      <c:pt idx="6683">
                        <c:v>72.10009765625</c:v>
                      </c:pt>
                      <c:pt idx="6684">
                        <c:v>72.10009765625</c:v>
                      </c:pt>
                      <c:pt idx="6685">
                        <c:v>72.10009765625</c:v>
                      </c:pt>
                      <c:pt idx="6686">
                        <c:v>72.000244140625</c:v>
                      </c:pt>
                      <c:pt idx="6687">
                        <c:v>72.10009765625</c:v>
                      </c:pt>
                      <c:pt idx="6688">
                        <c:v>72.000244140625</c:v>
                      </c:pt>
                      <c:pt idx="6689">
                        <c:v>72.000244140625</c:v>
                      </c:pt>
                      <c:pt idx="6690">
                        <c:v>71.800048828125</c:v>
                      </c:pt>
                      <c:pt idx="6691">
                        <c:v>71.800048828125</c:v>
                      </c:pt>
                      <c:pt idx="6692">
                        <c:v>71.800048828125</c:v>
                      </c:pt>
                      <c:pt idx="6693">
                        <c:v>71.800048828125</c:v>
                      </c:pt>
                      <c:pt idx="6694">
                        <c:v>71.7001953125</c:v>
                      </c:pt>
                      <c:pt idx="6695">
                        <c:v>71.7001953125</c:v>
                      </c:pt>
                      <c:pt idx="6696">
                        <c:v>71.60009765625</c:v>
                      </c:pt>
                      <c:pt idx="6697">
                        <c:v>71.60009765625</c:v>
                      </c:pt>
                      <c:pt idx="6698">
                        <c:v>71.60009765625</c:v>
                      </c:pt>
                      <c:pt idx="6699">
                        <c:v>71.60009765625</c:v>
                      </c:pt>
                      <c:pt idx="6700">
                        <c:v>71.500244140625</c:v>
                      </c:pt>
                      <c:pt idx="6701">
                        <c:v>71.500244140625</c:v>
                      </c:pt>
                      <c:pt idx="6702">
                        <c:v>71.60009765625</c:v>
                      </c:pt>
                      <c:pt idx="6703">
                        <c:v>71.60009765625</c:v>
                      </c:pt>
                      <c:pt idx="6704">
                        <c:v>71.60009765625</c:v>
                      </c:pt>
                      <c:pt idx="6705">
                        <c:v>71.500244140625</c:v>
                      </c:pt>
                      <c:pt idx="6706">
                        <c:v>71.500244140625</c:v>
                      </c:pt>
                      <c:pt idx="6707">
                        <c:v>71.500244140625</c:v>
                      </c:pt>
                      <c:pt idx="6708">
                        <c:v>71.60009765625</c:v>
                      </c:pt>
                      <c:pt idx="6709">
                        <c:v>71.500244140625</c:v>
                      </c:pt>
                      <c:pt idx="6710">
                        <c:v>71.500244140625</c:v>
                      </c:pt>
                      <c:pt idx="6711">
                        <c:v>71.400146484375</c:v>
                      </c:pt>
                      <c:pt idx="6712">
                        <c:v>71.400146484375</c:v>
                      </c:pt>
                      <c:pt idx="6713">
                        <c:v>71.400146484375</c:v>
                      </c:pt>
                      <c:pt idx="6714">
                        <c:v>71.400146484375</c:v>
                      </c:pt>
                      <c:pt idx="6715">
                        <c:v>71.400146484375</c:v>
                      </c:pt>
                      <c:pt idx="6716">
                        <c:v>71.300048828125</c:v>
                      </c:pt>
                      <c:pt idx="6717">
                        <c:v>71.300048828125</c:v>
                      </c:pt>
                      <c:pt idx="6718">
                        <c:v>71.300048828125</c:v>
                      </c:pt>
                      <c:pt idx="6719">
                        <c:v>71.300048828125</c:v>
                      </c:pt>
                      <c:pt idx="6720">
                        <c:v>71.2001953125</c:v>
                      </c:pt>
                      <c:pt idx="6721">
                        <c:v>71.2001953125</c:v>
                      </c:pt>
                      <c:pt idx="6722">
                        <c:v>71.2001953125</c:v>
                      </c:pt>
                      <c:pt idx="6723">
                        <c:v>71.10009765625</c:v>
                      </c:pt>
                      <c:pt idx="6724">
                        <c:v>71.10009765625</c:v>
                      </c:pt>
                      <c:pt idx="6725">
                        <c:v>71.10009765625</c:v>
                      </c:pt>
                      <c:pt idx="6726">
                        <c:v>71.10009765625</c:v>
                      </c:pt>
                      <c:pt idx="6727">
                        <c:v>71.000244140625</c:v>
                      </c:pt>
                      <c:pt idx="6728">
                        <c:v>71.000244140625</c:v>
                      </c:pt>
                      <c:pt idx="6729">
                        <c:v>71.000244140625</c:v>
                      </c:pt>
                      <c:pt idx="6730">
                        <c:v>71.000244140625</c:v>
                      </c:pt>
                      <c:pt idx="6731">
                        <c:v>71.000244140625</c:v>
                      </c:pt>
                      <c:pt idx="6732">
                        <c:v>71.000244140625</c:v>
                      </c:pt>
                      <c:pt idx="6733">
                        <c:v>70.900146484375</c:v>
                      </c:pt>
                      <c:pt idx="6734">
                        <c:v>70.900146484375</c:v>
                      </c:pt>
                      <c:pt idx="6735">
                        <c:v>70.900146484375</c:v>
                      </c:pt>
                      <c:pt idx="6736">
                        <c:v>70.80029296875</c:v>
                      </c:pt>
                      <c:pt idx="6737">
                        <c:v>70.80029296875</c:v>
                      </c:pt>
                      <c:pt idx="6738">
                        <c:v>70.900146484375</c:v>
                      </c:pt>
                      <c:pt idx="6739">
                        <c:v>70.80029296875</c:v>
                      </c:pt>
                      <c:pt idx="6740">
                        <c:v>70.80029296875</c:v>
                      </c:pt>
                      <c:pt idx="6741">
                        <c:v>70.80029296875</c:v>
                      </c:pt>
                      <c:pt idx="6742">
                        <c:v>70.80029296875</c:v>
                      </c:pt>
                      <c:pt idx="6743">
                        <c:v>70.7001953125</c:v>
                      </c:pt>
                      <c:pt idx="6744">
                        <c:v>70.7001953125</c:v>
                      </c:pt>
                      <c:pt idx="6745">
                        <c:v>70.7001953125</c:v>
                      </c:pt>
                      <c:pt idx="6746">
                        <c:v>70.60009765625</c:v>
                      </c:pt>
                      <c:pt idx="6747">
                        <c:v>70.60009765625</c:v>
                      </c:pt>
                      <c:pt idx="6748">
                        <c:v>70.60009765625</c:v>
                      </c:pt>
                      <c:pt idx="6749">
                        <c:v>70.60009765625</c:v>
                      </c:pt>
                      <c:pt idx="6750">
                        <c:v>70.7001953125</c:v>
                      </c:pt>
                      <c:pt idx="6751">
                        <c:v>70.60009765625</c:v>
                      </c:pt>
                      <c:pt idx="6752">
                        <c:v>70.60009765625</c:v>
                      </c:pt>
                      <c:pt idx="6753">
                        <c:v>70.7001953125</c:v>
                      </c:pt>
                      <c:pt idx="6754">
                        <c:v>70.60009765625</c:v>
                      </c:pt>
                      <c:pt idx="6755">
                        <c:v>70.60009765625</c:v>
                      </c:pt>
                      <c:pt idx="6756">
                        <c:v>70.400146484375</c:v>
                      </c:pt>
                      <c:pt idx="6757">
                        <c:v>70.2998046875</c:v>
                      </c:pt>
                      <c:pt idx="6758">
                        <c:v>70.400146484375</c:v>
                      </c:pt>
                      <c:pt idx="6759">
                        <c:v>70.400146484375</c:v>
                      </c:pt>
                      <c:pt idx="6760">
                        <c:v>70.2998046875</c:v>
                      </c:pt>
                      <c:pt idx="6761">
                        <c:v>70.2998046875</c:v>
                      </c:pt>
                      <c:pt idx="6762">
                        <c:v>70.2998046875</c:v>
                      </c:pt>
                      <c:pt idx="6763">
                        <c:v>70.2998046875</c:v>
                      </c:pt>
                      <c:pt idx="6764">
                        <c:v>70.2998046875</c:v>
                      </c:pt>
                      <c:pt idx="6765">
                        <c:v>70.19970703125</c:v>
                      </c:pt>
                      <c:pt idx="6766">
                        <c:v>70.19970703125</c:v>
                      </c:pt>
                      <c:pt idx="6767">
                        <c:v>70.19970703125</c:v>
                      </c:pt>
                      <c:pt idx="6768">
                        <c:v>70.099853515625</c:v>
                      </c:pt>
                      <c:pt idx="6769">
                        <c:v>69.999755859375</c:v>
                      </c:pt>
                      <c:pt idx="6770">
                        <c:v>70.099853515625</c:v>
                      </c:pt>
                      <c:pt idx="6771">
                        <c:v>69.999755859375</c:v>
                      </c:pt>
                      <c:pt idx="6772">
                        <c:v>69.999755859375</c:v>
                      </c:pt>
                      <c:pt idx="6773">
                        <c:v>69.999755859375</c:v>
                      </c:pt>
                      <c:pt idx="6774">
                        <c:v>69.89990234375</c:v>
                      </c:pt>
                      <c:pt idx="6775">
                        <c:v>69.89990234375</c:v>
                      </c:pt>
                      <c:pt idx="6776">
                        <c:v>69.89990234375</c:v>
                      </c:pt>
                      <c:pt idx="6777">
                        <c:v>69.89990234375</c:v>
                      </c:pt>
                      <c:pt idx="6778">
                        <c:v>69.7998046875</c:v>
                      </c:pt>
                      <c:pt idx="6779">
                        <c:v>69.7998046875</c:v>
                      </c:pt>
                      <c:pt idx="6780">
                        <c:v>69.69970703125</c:v>
                      </c:pt>
                      <c:pt idx="6781">
                        <c:v>69.69970703125</c:v>
                      </c:pt>
                      <c:pt idx="6782">
                        <c:v>69.69970703125</c:v>
                      </c:pt>
                      <c:pt idx="6783">
                        <c:v>69.69970703125</c:v>
                      </c:pt>
                      <c:pt idx="6784">
                        <c:v>69.599853515625</c:v>
                      </c:pt>
                      <c:pt idx="6785">
                        <c:v>69.69970703125</c:v>
                      </c:pt>
                      <c:pt idx="6786">
                        <c:v>69.7998046875</c:v>
                      </c:pt>
                      <c:pt idx="6787">
                        <c:v>69.7998046875</c:v>
                      </c:pt>
                      <c:pt idx="6788">
                        <c:v>69.69970703125</c:v>
                      </c:pt>
                      <c:pt idx="6789">
                        <c:v>69.69970703125</c:v>
                      </c:pt>
                      <c:pt idx="6790">
                        <c:v>69.69970703125</c:v>
                      </c:pt>
                      <c:pt idx="6791">
                        <c:v>69.69970703125</c:v>
                      </c:pt>
                      <c:pt idx="6792">
                        <c:v>69.599853515625</c:v>
                      </c:pt>
                      <c:pt idx="6793">
                        <c:v>69.69970703125</c:v>
                      </c:pt>
                      <c:pt idx="6794">
                        <c:v>69.599853515625</c:v>
                      </c:pt>
                      <c:pt idx="6795">
                        <c:v>69.599853515625</c:v>
                      </c:pt>
                      <c:pt idx="6796">
                        <c:v>69.499755859375</c:v>
                      </c:pt>
                      <c:pt idx="6797">
                        <c:v>69.499755859375</c:v>
                      </c:pt>
                      <c:pt idx="6798">
                        <c:v>69.39990234375</c:v>
                      </c:pt>
                      <c:pt idx="6799">
                        <c:v>69.39990234375</c:v>
                      </c:pt>
                      <c:pt idx="6800">
                        <c:v>69.39990234375</c:v>
                      </c:pt>
                      <c:pt idx="6801">
                        <c:v>69.39990234375</c:v>
                      </c:pt>
                      <c:pt idx="6802">
                        <c:v>69.39990234375</c:v>
                      </c:pt>
                      <c:pt idx="6803">
                        <c:v>69.39990234375</c:v>
                      </c:pt>
                      <c:pt idx="6804">
                        <c:v>69.2998046875</c:v>
                      </c:pt>
                      <c:pt idx="6805">
                        <c:v>69.199951171875</c:v>
                      </c:pt>
                      <c:pt idx="6806">
                        <c:v>69.199951171875</c:v>
                      </c:pt>
                      <c:pt idx="6807">
                        <c:v>69.099853515625</c:v>
                      </c:pt>
                      <c:pt idx="6808">
                        <c:v>69.099853515625</c:v>
                      </c:pt>
                      <c:pt idx="6809">
                        <c:v>69.099853515625</c:v>
                      </c:pt>
                      <c:pt idx="6810">
                        <c:v>69.199951171875</c:v>
                      </c:pt>
                      <c:pt idx="6811">
                        <c:v>69.099853515625</c:v>
                      </c:pt>
                      <c:pt idx="6812">
                        <c:v>69.099853515625</c:v>
                      </c:pt>
                      <c:pt idx="6813">
                        <c:v>69.099853515625</c:v>
                      </c:pt>
                      <c:pt idx="6814">
                        <c:v>69.099853515625</c:v>
                      </c:pt>
                      <c:pt idx="6815">
                        <c:v>68.999755859375</c:v>
                      </c:pt>
                      <c:pt idx="6816">
                        <c:v>68.999755859375</c:v>
                      </c:pt>
                      <c:pt idx="6817">
                        <c:v>68.999755859375</c:v>
                      </c:pt>
                      <c:pt idx="6818">
                        <c:v>68.89990234375</c:v>
                      </c:pt>
                      <c:pt idx="6819">
                        <c:v>68.89990234375</c:v>
                      </c:pt>
                      <c:pt idx="6820">
                        <c:v>68.89990234375</c:v>
                      </c:pt>
                      <c:pt idx="6821">
                        <c:v>68.7998046875</c:v>
                      </c:pt>
                      <c:pt idx="6822">
                        <c:v>68.89990234375</c:v>
                      </c:pt>
                      <c:pt idx="6823">
                        <c:v>68.999755859375</c:v>
                      </c:pt>
                      <c:pt idx="6824">
                        <c:v>68.999755859375</c:v>
                      </c:pt>
                      <c:pt idx="6825">
                        <c:v>68.89990234375</c:v>
                      </c:pt>
                      <c:pt idx="6826">
                        <c:v>68.89990234375</c:v>
                      </c:pt>
                      <c:pt idx="6827">
                        <c:v>68.89990234375</c:v>
                      </c:pt>
                      <c:pt idx="6828">
                        <c:v>68.699951171875</c:v>
                      </c:pt>
                      <c:pt idx="6829">
                        <c:v>68.699951171875</c:v>
                      </c:pt>
                      <c:pt idx="6830">
                        <c:v>68.699951171875</c:v>
                      </c:pt>
                      <c:pt idx="6831">
                        <c:v>68.599853515625</c:v>
                      </c:pt>
                      <c:pt idx="6832">
                        <c:v>68.599853515625</c:v>
                      </c:pt>
                      <c:pt idx="6833">
                        <c:v>68.599853515625</c:v>
                      </c:pt>
                      <c:pt idx="6834">
                        <c:v>68.699951171875</c:v>
                      </c:pt>
                      <c:pt idx="6835">
                        <c:v>68.599853515625</c:v>
                      </c:pt>
                      <c:pt idx="6836">
                        <c:v>68.599853515625</c:v>
                      </c:pt>
                      <c:pt idx="6837">
                        <c:v>68.599853515625</c:v>
                      </c:pt>
                      <c:pt idx="6838">
                        <c:v>68.599853515625</c:v>
                      </c:pt>
                      <c:pt idx="6839">
                        <c:v>68.499755859375</c:v>
                      </c:pt>
                      <c:pt idx="6840">
                        <c:v>68.599853515625</c:v>
                      </c:pt>
                      <c:pt idx="6841">
                        <c:v>68.499755859375</c:v>
                      </c:pt>
                      <c:pt idx="6842">
                        <c:v>68.499755859375</c:v>
                      </c:pt>
                      <c:pt idx="6843">
                        <c:v>68.499755859375</c:v>
                      </c:pt>
                      <c:pt idx="6844">
                        <c:v>68.39990234375</c:v>
                      </c:pt>
                      <c:pt idx="6845">
                        <c:v>68.499755859375</c:v>
                      </c:pt>
                      <c:pt idx="6846">
                        <c:v>68.39990234375</c:v>
                      </c:pt>
                      <c:pt idx="6847">
                        <c:v>68.2998046875</c:v>
                      </c:pt>
                      <c:pt idx="6848">
                        <c:v>68.2998046875</c:v>
                      </c:pt>
                      <c:pt idx="6849">
                        <c:v>68.2998046875</c:v>
                      </c:pt>
                      <c:pt idx="6850">
                        <c:v>68.199951171875</c:v>
                      </c:pt>
                      <c:pt idx="6851">
                        <c:v>68.2998046875</c:v>
                      </c:pt>
                      <c:pt idx="6852">
                        <c:v>68.199951171875</c:v>
                      </c:pt>
                      <c:pt idx="6853">
                        <c:v>68.199951171875</c:v>
                      </c:pt>
                      <c:pt idx="6854">
                        <c:v>68.199951171875</c:v>
                      </c:pt>
                      <c:pt idx="6855">
                        <c:v>68.199951171875</c:v>
                      </c:pt>
                      <c:pt idx="6856">
                        <c:v>68.199951171875</c:v>
                      </c:pt>
                      <c:pt idx="6857">
                        <c:v>68.099853515625</c:v>
                      </c:pt>
                      <c:pt idx="6858">
                        <c:v>68.099853515625</c:v>
                      </c:pt>
                      <c:pt idx="6859">
                        <c:v>67.999755859375</c:v>
                      </c:pt>
                      <c:pt idx="6860">
                        <c:v>67.999755859375</c:v>
                      </c:pt>
                      <c:pt idx="6861">
                        <c:v>67.999755859375</c:v>
                      </c:pt>
                      <c:pt idx="6862">
                        <c:v>67.89990234375</c:v>
                      </c:pt>
                      <c:pt idx="6863">
                        <c:v>67.999755859375</c:v>
                      </c:pt>
                      <c:pt idx="6864">
                        <c:v>67.999755859375</c:v>
                      </c:pt>
                      <c:pt idx="6865">
                        <c:v>67.999755859375</c:v>
                      </c:pt>
                      <c:pt idx="6866">
                        <c:v>67.999755859375</c:v>
                      </c:pt>
                      <c:pt idx="6867">
                        <c:v>67.999755859375</c:v>
                      </c:pt>
                      <c:pt idx="6868">
                        <c:v>67.999755859375</c:v>
                      </c:pt>
                      <c:pt idx="6869">
                        <c:v>67.89990234375</c:v>
                      </c:pt>
                      <c:pt idx="6870">
                        <c:v>67.89990234375</c:v>
                      </c:pt>
                      <c:pt idx="6871">
                        <c:v>67.89990234375</c:v>
                      </c:pt>
                      <c:pt idx="6872">
                        <c:v>67.89990234375</c:v>
                      </c:pt>
                      <c:pt idx="6873">
                        <c:v>67.7998046875</c:v>
                      </c:pt>
                      <c:pt idx="6874">
                        <c:v>67.7998046875</c:v>
                      </c:pt>
                      <c:pt idx="6875">
                        <c:v>67.7998046875</c:v>
                      </c:pt>
                      <c:pt idx="6876">
                        <c:v>67.7998046875</c:v>
                      </c:pt>
                      <c:pt idx="6877">
                        <c:v>67.7998046875</c:v>
                      </c:pt>
                      <c:pt idx="6878">
                        <c:v>67.699951171875</c:v>
                      </c:pt>
                      <c:pt idx="6879">
                        <c:v>67.699951171875</c:v>
                      </c:pt>
                      <c:pt idx="6880">
                        <c:v>67.699951171875</c:v>
                      </c:pt>
                      <c:pt idx="6881">
                        <c:v>67.699951171875</c:v>
                      </c:pt>
                      <c:pt idx="6882">
                        <c:v>67.699951171875</c:v>
                      </c:pt>
                      <c:pt idx="6883">
                        <c:v>67.699951171875</c:v>
                      </c:pt>
                      <c:pt idx="6884">
                        <c:v>67.699951171875</c:v>
                      </c:pt>
                      <c:pt idx="6885">
                        <c:v>67.699951171875</c:v>
                      </c:pt>
                      <c:pt idx="6886">
                        <c:v>67.699951171875</c:v>
                      </c:pt>
                      <c:pt idx="6887">
                        <c:v>67.599853515625</c:v>
                      </c:pt>
                      <c:pt idx="6888">
                        <c:v>67.5</c:v>
                      </c:pt>
                      <c:pt idx="6889">
                        <c:v>67.5</c:v>
                      </c:pt>
                      <c:pt idx="6890">
                        <c:v>67.5</c:v>
                      </c:pt>
                      <c:pt idx="6891">
                        <c:v>67.5</c:v>
                      </c:pt>
                      <c:pt idx="6892">
                        <c:v>67.5</c:v>
                      </c:pt>
                      <c:pt idx="6893">
                        <c:v>67.5</c:v>
                      </c:pt>
                      <c:pt idx="6894">
                        <c:v>67.39990234375</c:v>
                      </c:pt>
                      <c:pt idx="6895">
                        <c:v>67.2998046875</c:v>
                      </c:pt>
                      <c:pt idx="6896">
                        <c:v>67.2998046875</c:v>
                      </c:pt>
                      <c:pt idx="6897">
                        <c:v>67.2998046875</c:v>
                      </c:pt>
                      <c:pt idx="6898">
                        <c:v>67.2998046875</c:v>
                      </c:pt>
                      <c:pt idx="6899">
                        <c:v>67.199951171875</c:v>
                      </c:pt>
                      <c:pt idx="6900">
                        <c:v>67.199951171875</c:v>
                      </c:pt>
                      <c:pt idx="6901">
                        <c:v>67.199951171875</c:v>
                      </c:pt>
                      <c:pt idx="6902">
                        <c:v>67.199951171875</c:v>
                      </c:pt>
                      <c:pt idx="6903">
                        <c:v>67.199951171875</c:v>
                      </c:pt>
                      <c:pt idx="6904">
                        <c:v>67.199951171875</c:v>
                      </c:pt>
                      <c:pt idx="6905">
                        <c:v>67.199951171875</c:v>
                      </c:pt>
                      <c:pt idx="6906">
                        <c:v>67</c:v>
                      </c:pt>
                      <c:pt idx="6907">
                        <c:v>67</c:v>
                      </c:pt>
                      <c:pt idx="6908">
                        <c:v>67</c:v>
                      </c:pt>
                      <c:pt idx="6909">
                        <c:v>67</c:v>
                      </c:pt>
                      <c:pt idx="6910">
                        <c:v>66.89990234375</c:v>
                      </c:pt>
                      <c:pt idx="6911">
                        <c:v>67</c:v>
                      </c:pt>
                      <c:pt idx="6912">
                        <c:v>66.89990234375</c:v>
                      </c:pt>
                      <c:pt idx="6913">
                        <c:v>67</c:v>
                      </c:pt>
                      <c:pt idx="6914">
                        <c:v>66.89990234375</c:v>
                      </c:pt>
                      <c:pt idx="6915">
                        <c:v>66.89990234375</c:v>
                      </c:pt>
                      <c:pt idx="6916">
                        <c:v>66.89990234375</c:v>
                      </c:pt>
                      <c:pt idx="6917">
                        <c:v>66.89990234375</c:v>
                      </c:pt>
                      <c:pt idx="6918">
                        <c:v>66.7998046875</c:v>
                      </c:pt>
                      <c:pt idx="6919">
                        <c:v>66.89990234375</c:v>
                      </c:pt>
                      <c:pt idx="6920">
                        <c:v>66.7998046875</c:v>
                      </c:pt>
                      <c:pt idx="6921">
                        <c:v>66.7998046875</c:v>
                      </c:pt>
                      <c:pt idx="6922">
                        <c:v>66.7998046875</c:v>
                      </c:pt>
                      <c:pt idx="6923">
                        <c:v>66.7998046875</c:v>
                      </c:pt>
                      <c:pt idx="6924">
                        <c:v>66.7998046875</c:v>
                      </c:pt>
                      <c:pt idx="6925">
                        <c:v>66.7998046875</c:v>
                      </c:pt>
                      <c:pt idx="6926">
                        <c:v>66.7998046875</c:v>
                      </c:pt>
                      <c:pt idx="6927">
                        <c:v>66.7998046875</c:v>
                      </c:pt>
                      <c:pt idx="6928">
                        <c:v>66.7998046875</c:v>
                      </c:pt>
                      <c:pt idx="6929">
                        <c:v>66.699951171875</c:v>
                      </c:pt>
                      <c:pt idx="6930">
                        <c:v>66.699951171875</c:v>
                      </c:pt>
                      <c:pt idx="6931">
                        <c:v>66.599853515625</c:v>
                      </c:pt>
                      <c:pt idx="6932">
                        <c:v>66.599853515625</c:v>
                      </c:pt>
                      <c:pt idx="6933">
                        <c:v>66.599853515625</c:v>
                      </c:pt>
                      <c:pt idx="6934">
                        <c:v>66.5</c:v>
                      </c:pt>
                      <c:pt idx="6935">
                        <c:v>66.5</c:v>
                      </c:pt>
                      <c:pt idx="6936">
                        <c:v>66.599853515625</c:v>
                      </c:pt>
                      <c:pt idx="6937">
                        <c:v>66.599853515625</c:v>
                      </c:pt>
                      <c:pt idx="6938">
                        <c:v>66.5</c:v>
                      </c:pt>
                      <c:pt idx="6939">
                        <c:v>66.5</c:v>
                      </c:pt>
                      <c:pt idx="6940">
                        <c:v>66.5</c:v>
                      </c:pt>
                      <c:pt idx="6941">
                        <c:v>66.5</c:v>
                      </c:pt>
                      <c:pt idx="6942">
                        <c:v>66.5</c:v>
                      </c:pt>
                      <c:pt idx="6943">
                        <c:v>66.300048828125</c:v>
                      </c:pt>
                      <c:pt idx="6944">
                        <c:v>66.300048828125</c:v>
                      </c:pt>
                      <c:pt idx="6945">
                        <c:v>66.300048828125</c:v>
                      </c:pt>
                      <c:pt idx="6946">
                        <c:v>66.300048828125</c:v>
                      </c:pt>
                      <c:pt idx="6947">
                        <c:v>66.199951171875</c:v>
                      </c:pt>
                      <c:pt idx="6948">
                        <c:v>66.199951171875</c:v>
                      </c:pt>
                      <c:pt idx="6949">
                        <c:v>66.199951171875</c:v>
                      </c:pt>
                      <c:pt idx="6950">
                        <c:v>66.199951171875</c:v>
                      </c:pt>
                      <c:pt idx="6951">
                        <c:v>66.199951171875</c:v>
                      </c:pt>
                      <c:pt idx="6952">
                        <c:v>66.199951171875</c:v>
                      </c:pt>
                      <c:pt idx="6953">
                        <c:v>66.099853515625</c:v>
                      </c:pt>
                      <c:pt idx="6954">
                        <c:v>66.099853515625</c:v>
                      </c:pt>
                      <c:pt idx="6955">
                        <c:v>66.199951171875</c:v>
                      </c:pt>
                      <c:pt idx="6956">
                        <c:v>66.099853515625</c:v>
                      </c:pt>
                      <c:pt idx="6957">
                        <c:v>66.099853515625</c:v>
                      </c:pt>
                      <c:pt idx="6958">
                        <c:v>66.099853515625</c:v>
                      </c:pt>
                      <c:pt idx="6959">
                        <c:v>66</c:v>
                      </c:pt>
                      <c:pt idx="6960">
                        <c:v>66</c:v>
                      </c:pt>
                      <c:pt idx="6961">
                        <c:v>65.89990234375</c:v>
                      </c:pt>
                      <c:pt idx="6962">
                        <c:v>66</c:v>
                      </c:pt>
                      <c:pt idx="6963">
                        <c:v>65.89990234375</c:v>
                      </c:pt>
                      <c:pt idx="6964">
                        <c:v>65.89990234375</c:v>
                      </c:pt>
                      <c:pt idx="6965">
                        <c:v>65.89990234375</c:v>
                      </c:pt>
                      <c:pt idx="6966">
                        <c:v>65.89990234375</c:v>
                      </c:pt>
                      <c:pt idx="6967">
                        <c:v>65.800048828125</c:v>
                      </c:pt>
                      <c:pt idx="6968">
                        <c:v>65.800048828125</c:v>
                      </c:pt>
                      <c:pt idx="6969">
                        <c:v>65.800048828125</c:v>
                      </c:pt>
                      <c:pt idx="6970">
                        <c:v>65.800048828125</c:v>
                      </c:pt>
                      <c:pt idx="6971">
                        <c:v>65.800048828125</c:v>
                      </c:pt>
                      <c:pt idx="6972">
                        <c:v>65.800048828125</c:v>
                      </c:pt>
                      <c:pt idx="6973">
                        <c:v>65.800048828125</c:v>
                      </c:pt>
                      <c:pt idx="6974">
                        <c:v>65.800048828125</c:v>
                      </c:pt>
                      <c:pt idx="6975">
                        <c:v>65.800048828125</c:v>
                      </c:pt>
                      <c:pt idx="6976">
                        <c:v>65.699951171875</c:v>
                      </c:pt>
                      <c:pt idx="6977">
                        <c:v>65.800048828125</c:v>
                      </c:pt>
                      <c:pt idx="6978">
                        <c:v>65.699951171875</c:v>
                      </c:pt>
                      <c:pt idx="6979">
                        <c:v>65.699951171875</c:v>
                      </c:pt>
                      <c:pt idx="6980">
                        <c:v>65.699951171875</c:v>
                      </c:pt>
                      <c:pt idx="6981">
                        <c:v>65.699951171875</c:v>
                      </c:pt>
                      <c:pt idx="6982">
                        <c:v>65.599853515625</c:v>
                      </c:pt>
                      <c:pt idx="6983">
                        <c:v>65.599853515625</c:v>
                      </c:pt>
                      <c:pt idx="6984">
                        <c:v>65.599853515625</c:v>
                      </c:pt>
                      <c:pt idx="6985">
                        <c:v>65.599853515625</c:v>
                      </c:pt>
                      <c:pt idx="6986">
                        <c:v>65.599853515625</c:v>
                      </c:pt>
                      <c:pt idx="6987">
                        <c:v>65.599853515625</c:v>
                      </c:pt>
                      <c:pt idx="6988">
                        <c:v>65.5</c:v>
                      </c:pt>
                      <c:pt idx="6989">
                        <c:v>65.5</c:v>
                      </c:pt>
                      <c:pt idx="6990">
                        <c:v>65.5</c:v>
                      </c:pt>
                      <c:pt idx="6991">
                        <c:v>65.39990234375</c:v>
                      </c:pt>
                      <c:pt idx="6992">
                        <c:v>65.39990234375</c:v>
                      </c:pt>
                      <c:pt idx="6993">
                        <c:v>65.39990234375</c:v>
                      </c:pt>
                      <c:pt idx="6994">
                        <c:v>65.300048828125</c:v>
                      </c:pt>
                      <c:pt idx="6995">
                        <c:v>65.300048828125</c:v>
                      </c:pt>
                      <c:pt idx="6996">
                        <c:v>65.300048828125</c:v>
                      </c:pt>
                      <c:pt idx="6997">
                        <c:v>65.199951171875</c:v>
                      </c:pt>
                      <c:pt idx="6998">
                        <c:v>65.199951171875</c:v>
                      </c:pt>
                      <c:pt idx="6999">
                        <c:v>65.199951171875</c:v>
                      </c:pt>
                      <c:pt idx="7000">
                        <c:v>65.099853515625</c:v>
                      </c:pt>
                      <c:pt idx="7001">
                        <c:v>65.099853515625</c:v>
                      </c:pt>
                      <c:pt idx="7002">
                        <c:v>65.300048828125</c:v>
                      </c:pt>
                      <c:pt idx="7003">
                        <c:v>65.199951171875</c:v>
                      </c:pt>
                      <c:pt idx="7004">
                        <c:v>65.199951171875</c:v>
                      </c:pt>
                      <c:pt idx="7005">
                        <c:v>65.199951171875</c:v>
                      </c:pt>
                      <c:pt idx="7006">
                        <c:v>65.199951171875</c:v>
                      </c:pt>
                      <c:pt idx="7007">
                        <c:v>65.199951171875</c:v>
                      </c:pt>
                      <c:pt idx="7008">
                        <c:v>65.099853515625</c:v>
                      </c:pt>
                      <c:pt idx="7009">
                        <c:v>65.099853515625</c:v>
                      </c:pt>
                      <c:pt idx="7010">
                        <c:v>65.099853515625</c:v>
                      </c:pt>
                      <c:pt idx="7011">
                        <c:v>65.099853515625</c:v>
                      </c:pt>
                      <c:pt idx="7012">
                        <c:v>65</c:v>
                      </c:pt>
                      <c:pt idx="7013">
                        <c:v>65</c:v>
                      </c:pt>
                      <c:pt idx="7014">
                        <c:v>64.89990234375</c:v>
                      </c:pt>
                      <c:pt idx="7015">
                        <c:v>64.89990234375</c:v>
                      </c:pt>
                      <c:pt idx="7016">
                        <c:v>64.89990234375</c:v>
                      </c:pt>
                      <c:pt idx="7017">
                        <c:v>64.89990234375</c:v>
                      </c:pt>
                      <c:pt idx="7018">
                        <c:v>64.800048828125</c:v>
                      </c:pt>
                      <c:pt idx="7019">
                        <c:v>64.89990234375</c:v>
                      </c:pt>
                      <c:pt idx="7020">
                        <c:v>64.800048828125</c:v>
                      </c:pt>
                      <c:pt idx="7021">
                        <c:v>64.89990234375</c:v>
                      </c:pt>
                      <c:pt idx="7022">
                        <c:v>64.800048828125</c:v>
                      </c:pt>
                      <c:pt idx="7023">
                        <c:v>64.699951171875</c:v>
                      </c:pt>
                      <c:pt idx="7024">
                        <c:v>64.800048828125</c:v>
                      </c:pt>
                      <c:pt idx="7025">
                        <c:v>64.800048828125</c:v>
                      </c:pt>
                      <c:pt idx="7026">
                        <c:v>64.800048828125</c:v>
                      </c:pt>
                      <c:pt idx="7027">
                        <c:v>64.699951171875</c:v>
                      </c:pt>
                      <c:pt idx="7028">
                        <c:v>64.699951171875</c:v>
                      </c:pt>
                      <c:pt idx="7029">
                        <c:v>64.60009765625</c:v>
                      </c:pt>
                      <c:pt idx="7030">
                        <c:v>64.699951171875</c:v>
                      </c:pt>
                      <c:pt idx="7031">
                        <c:v>64.60009765625</c:v>
                      </c:pt>
                      <c:pt idx="7032">
                        <c:v>64.60009765625</c:v>
                      </c:pt>
                      <c:pt idx="7033">
                        <c:v>64.5</c:v>
                      </c:pt>
                      <c:pt idx="7034">
                        <c:v>64.5</c:v>
                      </c:pt>
                      <c:pt idx="7035">
                        <c:v>64.60009765625</c:v>
                      </c:pt>
                      <c:pt idx="7036">
                        <c:v>64.5</c:v>
                      </c:pt>
                      <c:pt idx="7037">
                        <c:v>64.5</c:v>
                      </c:pt>
                      <c:pt idx="7038">
                        <c:v>64.39990234375</c:v>
                      </c:pt>
                      <c:pt idx="7039">
                        <c:v>64.39990234375</c:v>
                      </c:pt>
                      <c:pt idx="7040">
                        <c:v>64.39990234375</c:v>
                      </c:pt>
                      <c:pt idx="7041">
                        <c:v>64.39990234375</c:v>
                      </c:pt>
                      <c:pt idx="7042">
                        <c:v>64.39990234375</c:v>
                      </c:pt>
                      <c:pt idx="7043">
                        <c:v>64.39990234375</c:v>
                      </c:pt>
                      <c:pt idx="7044">
                        <c:v>64.39990234375</c:v>
                      </c:pt>
                      <c:pt idx="7045">
                        <c:v>64.39990234375</c:v>
                      </c:pt>
                      <c:pt idx="7046">
                        <c:v>64.39990234375</c:v>
                      </c:pt>
                      <c:pt idx="7047">
                        <c:v>64.39990234375</c:v>
                      </c:pt>
                      <c:pt idx="7048">
                        <c:v>64.39990234375</c:v>
                      </c:pt>
                      <c:pt idx="7049">
                        <c:v>64.39990234375</c:v>
                      </c:pt>
                      <c:pt idx="7050">
                        <c:v>64.39990234375</c:v>
                      </c:pt>
                      <c:pt idx="7051">
                        <c:v>64.300048828125</c:v>
                      </c:pt>
                      <c:pt idx="7052">
                        <c:v>64.300048828125</c:v>
                      </c:pt>
                      <c:pt idx="7053">
                        <c:v>64.199951171875</c:v>
                      </c:pt>
                      <c:pt idx="7054">
                        <c:v>64.199951171875</c:v>
                      </c:pt>
                      <c:pt idx="7055">
                        <c:v>64.199951171875</c:v>
                      </c:pt>
                      <c:pt idx="7056">
                        <c:v>64.199951171875</c:v>
                      </c:pt>
                      <c:pt idx="7057">
                        <c:v>64.199951171875</c:v>
                      </c:pt>
                      <c:pt idx="7058">
                        <c:v>64.199951171875</c:v>
                      </c:pt>
                      <c:pt idx="7059">
                        <c:v>64.199951171875</c:v>
                      </c:pt>
                      <c:pt idx="7060">
                        <c:v>64.199951171875</c:v>
                      </c:pt>
                      <c:pt idx="7061">
                        <c:v>64.10009765625</c:v>
                      </c:pt>
                      <c:pt idx="7062">
                        <c:v>64.10009765625</c:v>
                      </c:pt>
                      <c:pt idx="7063">
                        <c:v>64.10009765625</c:v>
                      </c:pt>
                      <c:pt idx="7064">
                        <c:v>64.10009765625</c:v>
                      </c:pt>
                      <c:pt idx="7065">
                        <c:v>64.10009765625</c:v>
                      </c:pt>
                      <c:pt idx="7066">
                        <c:v>64.10009765625</c:v>
                      </c:pt>
                      <c:pt idx="7067">
                        <c:v>64.10009765625</c:v>
                      </c:pt>
                      <c:pt idx="7068">
                        <c:v>64</c:v>
                      </c:pt>
                      <c:pt idx="7069">
                        <c:v>64</c:v>
                      </c:pt>
                      <c:pt idx="7070">
                        <c:v>64</c:v>
                      </c:pt>
                      <c:pt idx="7071">
                        <c:v>63.89990234375</c:v>
                      </c:pt>
                      <c:pt idx="7072">
                        <c:v>63.89990234375</c:v>
                      </c:pt>
                      <c:pt idx="7073">
                        <c:v>63.89990234375</c:v>
                      </c:pt>
                      <c:pt idx="7074">
                        <c:v>63.800048828125</c:v>
                      </c:pt>
                      <c:pt idx="7075">
                        <c:v>63.89990234375</c:v>
                      </c:pt>
                      <c:pt idx="7076">
                        <c:v>63.89990234375</c:v>
                      </c:pt>
                      <c:pt idx="7077">
                        <c:v>63.89990234375</c:v>
                      </c:pt>
                      <c:pt idx="7078">
                        <c:v>63.800048828125</c:v>
                      </c:pt>
                      <c:pt idx="7079">
                        <c:v>63.89990234375</c:v>
                      </c:pt>
                      <c:pt idx="7080">
                        <c:v>63.800048828125</c:v>
                      </c:pt>
                      <c:pt idx="7081">
                        <c:v>63.800048828125</c:v>
                      </c:pt>
                      <c:pt idx="7082">
                        <c:v>63.699951171875</c:v>
                      </c:pt>
                      <c:pt idx="7083">
                        <c:v>63.699951171875</c:v>
                      </c:pt>
                      <c:pt idx="7084">
                        <c:v>63.699951171875</c:v>
                      </c:pt>
                      <c:pt idx="7085">
                        <c:v>63.699951171875</c:v>
                      </c:pt>
                      <c:pt idx="7086">
                        <c:v>63.699951171875</c:v>
                      </c:pt>
                      <c:pt idx="7087">
                        <c:v>63.60009765625</c:v>
                      </c:pt>
                      <c:pt idx="7088">
                        <c:v>63.60009765625</c:v>
                      </c:pt>
                      <c:pt idx="7089">
                        <c:v>63.699951171875</c:v>
                      </c:pt>
                      <c:pt idx="7090">
                        <c:v>63.60009765625</c:v>
                      </c:pt>
                      <c:pt idx="7091">
                        <c:v>63.60009765625</c:v>
                      </c:pt>
                      <c:pt idx="7092">
                        <c:v>63.60009765625</c:v>
                      </c:pt>
                      <c:pt idx="7093">
                        <c:v>63.5</c:v>
                      </c:pt>
                      <c:pt idx="7094">
                        <c:v>63.5</c:v>
                      </c:pt>
                      <c:pt idx="7095">
                        <c:v>63.5</c:v>
                      </c:pt>
                      <c:pt idx="7096">
                        <c:v>63.5</c:v>
                      </c:pt>
                      <c:pt idx="7097">
                        <c:v>63.39990234375</c:v>
                      </c:pt>
                      <c:pt idx="7098">
                        <c:v>63.5</c:v>
                      </c:pt>
                      <c:pt idx="7099">
                        <c:v>63.5</c:v>
                      </c:pt>
                      <c:pt idx="7100">
                        <c:v>63.39990234375</c:v>
                      </c:pt>
                      <c:pt idx="7101">
                        <c:v>63.5</c:v>
                      </c:pt>
                      <c:pt idx="7102">
                        <c:v>63.39990234375</c:v>
                      </c:pt>
                      <c:pt idx="7103">
                        <c:v>63.39990234375</c:v>
                      </c:pt>
                      <c:pt idx="7104">
                        <c:v>63.39990234375</c:v>
                      </c:pt>
                      <c:pt idx="7105">
                        <c:v>63.300048828125</c:v>
                      </c:pt>
                      <c:pt idx="7106">
                        <c:v>63.300048828125</c:v>
                      </c:pt>
                      <c:pt idx="7107">
                        <c:v>63.300048828125</c:v>
                      </c:pt>
                      <c:pt idx="7108">
                        <c:v>63.300048828125</c:v>
                      </c:pt>
                      <c:pt idx="7109">
                        <c:v>63.300048828125</c:v>
                      </c:pt>
                      <c:pt idx="7110">
                        <c:v>63.199951171875</c:v>
                      </c:pt>
                      <c:pt idx="7111">
                        <c:v>63.199951171875</c:v>
                      </c:pt>
                      <c:pt idx="7112">
                        <c:v>63.300048828125</c:v>
                      </c:pt>
                      <c:pt idx="7113">
                        <c:v>63.199951171875</c:v>
                      </c:pt>
                      <c:pt idx="7114">
                        <c:v>63.199951171875</c:v>
                      </c:pt>
                      <c:pt idx="7115">
                        <c:v>63.199951171875</c:v>
                      </c:pt>
                      <c:pt idx="7116">
                        <c:v>63.10009765625</c:v>
                      </c:pt>
                      <c:pt idx="7117">
                        <c:v>63.10009765625</c:v>
                      </c:pt>
                      <c:pt idx="7118">
                        <c:v>63.10009765625</c:v>
                      </c:pt>
                      <c:pt idx="7119">
                        <c:v>63.10009765625</c:v>
                      </c:pt>
                      <c:pt idx="7120">
                        <c:v>63.10009765625</c:v>
                      </c:pt>
                      <c:pt idx="7121">
                        <c:v>63</c:v>
                      </c:pt>
                      <c:pt idx="7122">
                        <c:v>63.10009765625</c:v>
                      </c:pt>
                      <c:pt idx="7123">
                        <c:v>62.900146484375</c:v>
                      </c:pt>
                      <c:pt idx="7124">
                        <c:v>62.800048828125</c:v>
                      </c:pt>
                      <c:pt idx="7125">
                        <c:v>62.800048828125</c:v>
                      </c:pt>
                      <c:pt idx="7126">
                        <c:v>62.800048828125</c:v>
                      </c:pt>
                      <c:pt idx="7127">
                        <c:v>62.800048828125</c:v>
                      </c:pt>
                      <c:pt idx="7128">
                        <c:v>62.699951171875</c:v>
                      </c:pt>
                      <c:pt idx="7129">
                        <c:v>63</c:v>
                      </c:pt>
                      <c:pt idx="7130">
                        <c:v>62.900146484375</c:v>
                      </c:pt>
                      <c:pt idx="7131">
                        <c:v>62.900146484375</c:v>
                      </c:pt>
                      <c:pt idx="7132">
                        <c:v>62.900146484375</c:v>
                      </c:pt>
                      <c:pt idx="7133">
                        <c:v>62.900146484375</c:v>
                      </c:pt>
                      <c:pt idx="7134">
                        <c:v>62.800048828125</c:v>
                      </c:pt>
                      <c:pt idx="7135">
                        <c:v>62.800048828125</c:v>
                      </c:pt>
                      <c:pt idx="7136">
                        <c:v>62.699951171875</c:v>
                      </c:pt>
                      <c:pt idx="7137">
                        <c:v>62.699951171875</c:v>
                      </c:pt>
                      <c:pt idx="7138">
                        <c:v>62.699951171875</c:v>
                      </c:pt>
                      <c:pt idx="7139">
                        <c:v>62.699951171875</c:v>
                      </c:pt>
                      <c:pt idx="7140">
                        <c:v>62.699951171875</c:v>
                      </c:pt>
                      <c:pt idx="7141">
                        <c:v>62.800048828125</c:v>
                      </c:pt>
                      <c:pt idx="7142">
                        <c:v>62.699951171875</c:v>
                      </c:pt>
                      <c:pt idx="7143">
                        <c:v>62.699951171875</c:v>
                      </c:pt>
                      <c:pt idx="7144">
                        <c:v>62.699951171875</c:v>
                      </c:pt>
                      <c:pt idx="7145">
                        <c:v>62.699951171875</c:v>
                      </c:pt>
                      <c:pt idx="7146">
                        <c:v>62.699951171875</c:v>
                      </c:pt>
                      <c:pt idx="7147">
                        <c:v>62.60009765625</c:v>
                      </c:pt>
                      <c:pt idx="7148">
                        <c:v>62.60009765625</c:v>
                      </c:pt>
                      <c:pt idx="7149">
                        <c:v>62.60009765625</c:v>
                      </c:pt>
                      <c:pt idx="7150">
                        <c:v>62.60009765625</c:v>
                      </c:pt>
                      <c:pt idx="7151">
                        <c:v>62.5</c:v>
                      </c:pt>
                      <c:pt idx="7152">
                        <c:v>62.5</c:v>
                      </c:pt>
                      <c:pt idx="7153">
                        <c:v>62.5</c:v>
                      </c:pt>
                      <c:pt idx="7154">
                        <c:v>62.5</c:v>
                      </c:pt>
                      <c:pt idx="7155">
                        <c:v>62.400146484375</c:v>
                      </c:pt>
                      <c:pt idx="7156">
                        <c:v>62.400146484375</c:v>
                      </c:pt>
                      <c:pt idx="7157">
                        <c:v>62.400146484375</c:v>
                      </c:pt>
                      <c:pt idx="7158">
                        <c:v>62.400146484375</c:v>
                      </c:pt>
                      <c:pt idx="7159">
                        <c:v>62.400146484375</c:v>
                      </c:pt>
                      <c:pt idx="7160">
                        <c:v>62.400146484375</c:v>
                      </c:pt>
                      <c:pt idx="7161">
                        <c:v>62.400146484375</c:v>
                      </c:pt>
                      <c:pt idx="7162">
                        <c:v>62.400146484375</c:v>
                      </c:pt>
                      <c:pt idx="7163">
                        <c:v>62.300048828125</c:v>
                      </c:pt>
                      <c:pt idx="7164">
                        <c:v>62.400146484375</c:v>
                      </c:pt>
                      <c:pt idx="7165">
                        <c:v>62.300048828125</c:v>
                      </c:pt>
                      <c:pt idx="7166">
                        <c:v>62.300048828125</c:v>
                      </c:pt>
                      <c:pt idx="7167">
                        <c:v>62.300048828125</c:v>
                      </c:pt>
                      <c:pt idx="7168">
                        <c:v>62.199951171875</c:v>
                      </c:pt>
                      <c:pt idx="7169">
                        <c:v>62.199951171875</c:v>
                      </c:pt>
                      <c:pt idx="7170">
                        <c:v>62.199951171875</c:v>
                      </c:pt>
                      <c:pt idx="7171">
                        <c:v>62.199951171875</c:v>
                      </c:pt>
                      <c:pt idx="7172">
                        <c:v>62</c:v>
                      </c:pt>
                      <c:pt idx="7173">
                        <c:v>62</c:v>
                      </c:pt>
                      <c:pt idx="7174">
                        <c:v>62</c:v>
                      </c:pt>
                      <c:pt idx="7175">
                        <c:v>62</c:v>
                      </c:pt>
                      <c:pt idx="7176">
                        <c:v>62</c:v>
                      </c:pt>
                      <c:pt idx="7177">
                        <c:v>62</c:v>
                      </c:pt>
                      <c:pt idx="7178">
                        <c:v>62</c:v>
                      </c:pt>
                      <c:pt idx="7179">
                        <c:v>62</c:v>
                      </c:pt>
                      <c:pt idx="7180">
                        <c:v>61.900146484375</c:v>
                      </c:pt>
                      <c:pt idx="7181">
                        <c:v>61.900146484375</c:v>
                      </c:pt>
                      <c:pt idx="7182">
                        <c:v>61.900146484375</c:v>
                      </c:pt>
                      <c:pt idx="7183">
                        <c:v>61.900146484375</c:v>
                      </c:pt>
                      <c:pt idx="7184">
                        <c:v>62</c:v>
                      </c:pt>
                      <c:pt idx="7185">
                        <c:v>62.10009765625</c:v>
                      </c:pt>
                      <c:pt idx="7186">
                        <c:v>62</c:v>
                      </c:pt>
                      <c:pt idx="7187">
                        <c:v>61.900146484375</c:v>
                      </c:pt>
                    </c:numCache>
                  </c:numRef>
                </c:yVal>
                <c:smooth val="0"/>
                <c:extLst xmlns:c15="http://schemas.microsoft.com/office/drawing/2012/chart">
                  <c:ext xmlns:c16="http://schemas.microsoft.com/office/drawing/2014/chart" uri="{C3380CC4-5D6E-409C-BE32-E72D297353CC}">
                    <c16:uniqueId val="{0000000D-80D6-4A69-99C2-B7832D454844}"/>
                  </c:ext>
                </c:extLst>
              </c15:ser>
            </c15:filteredScatterSeries>
          </c:ext>
        </c:extLst>
      </c:scatterChart>
      <c:valAx>
        <c:axId val="395023647"/>
        <c:scaling>
          <c:orientation val="minMax"/>
          <c:max val="5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Time [m]</a:t>
                </a:r>
              </a:p>
            </c:rich>
          </c:tx>
          <c:layout>
            <c:manualLayout>
              <c:xMode val="edge"/>
              <c:yMode val="edge"/>
              <c:x val="0.46597116709384934"/>
              <c:y val="0.92407407407407405"/>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cross"/>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395020767"/>
        <c:crosses val="autoZero"/>
        <c:crossBetween val="midCat"/>
      </c:valAx>
      <c:valAx>
        <c:axId val="395020767"/>
        <c:scaling>
          <c:orientation val="minMax"/>
          <c:max val="12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Temperature in °C</a:t>
                </a:r>
              </a:p>
            </c:rich>
          </c:tx>
          <c:layout>
            <c:manualLayout>
              <c:xMode val="edge"/>
              <c:yMode val="edge"/>
              <c:x val="1.3685239491691105E-2"/>
              <c:y val="0.31983632254301542"/>
            </c:manualLayout>
          </c:layout>
          <c:overlay val="0"/>
          <c:spPr>
            <a:noFill/>
            <a:ln>
              <a:noFill/>
            </a:ln>
            <a:effectLst/>
          </c:spPr>
          <c:txPr>
            <a:bodyPr rot="-540000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395023647"/>
        <c:crosses val="autoZero"/>
        <c:crossBetween val="midCat"/>
      </c:valAx>
      <c:spPr>
        <a:noFill/>
        <a:ln>
          <a:noFill/>
        </a:ln>
        <a:effectLst/>
      </c:spPr>
    </c:plotArea>
    <c:legend>
      <c:legendPos val="t"/>
      <c:legendEntry>
        <c:idx val="2"/>
        <c:delete val="1"/>
      </c:legendEntry>
      <c:legendEntry>
        <c:idx val="3"/>
        <c:delete val="1"/>
      </c:legendEntry>
      <c:legendEntry>
        <c:idx val="4"/>
        <c:delete val="1"/>
      </c:legendEntry>
      <c:legendEntry>
        <c:idx val="5"/>
        <c:delete val="1"/>
      </c:legendEntry>
      <c:overlay val="0"/>
      <c:spPr>
        <a:noFill/>
        <a:ln>
          <a:noFill/>
        </a:ln>
        <a:effectLst/>
      </c:spPr>
      <c:txPr>
        <a:bodyPr rot="0" spcFirstLastPara="1" vertOverflow="ellipsis" vert="horz" wrap="square" anchor="ctr" anchorCtr="1"/>
        <a:lstStyle/>
        <a:p>
          <a:pPr>
            <a:defRPr sz="7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700">
          <a:latin typeface="Museo Sans Rounded 100" panose="02000000000000000000" pitchFamily="50" charset="0"/>
        </a:defRPr>
      </a:pPr>
      <a:endParaRPr lang="en-US"/>
    </a:p>
  </c:txPr>
  <c:externalData r:id="rId3">
    <c:autoUpdate val="0"/>
  </c:externalData>
  <c:userShapes r:id="rId4"/>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889451975273717"/>
          <c:y val="2.6554367580661084E-2"/>
          <c:w val="0.85158751403669153"/>
          <c:h val="0.7539379073379584"/>
        </c:manualLayout>
      </c:layout>
      <c:scatterChart>
        <c:scatterStyle val="lineMarker"/>
        <c:varyColors val="0"/>
        <c:ser>
          <c:idx val="0"/>
          <c:order val="0"/>
          <c:tx>
            <c:strRef>
              <c:f>'ACME-HEAT-MAS-70.30 13.06 2'!$H$1</c:f>
              <c:strCache>
                <c:ptCount val="1"/>
                <c:pt idx="0">
                  <c:v>TC 01 [degC]</c:v>
                </c:pt>
              </c:strCache>
            </c:strRef>
          </c:tx>
          <c:spPr>
            <a:ln w="25400" cap="rnd">
              <a:solidFill>
                <a:schemeClr val="bg2"/>
              </a:solidFill>
              <a:round/>
            </a:ln>
            <a:effectLst/>
          </c:spPr>
          <c:marker>
            <c:symbol val="none"/>
          </c:marker>
          <c:xVal>
            <c:numRef>
              <c:f>'ACME-HEAT-MAS-70.30 13.06 2'!$C$2:$C$10984</c:f>
              <c:numCache>
                <c:formatCode>General</c:formatCode>
                <c:ptCount val="10983"/>
                <c:pt idx="0">
                  <c:v>0.41531979666666669</c:v>
                </c:pt>
                <c:pt idx="1">
                  <c:v>0.43170718333333336</c:v>
                </c:pt>
                <c:pt idx="2">
                  <c:v>0.44860229833333332</c:v>
                </c:pt>
                <c:pt idx="3">
                  <c:v>0.46528617666666666</c:v>
                </c:pt>
                <c:pt idx="4">
                  <c:v>0.48220959499999999</c:v>
                </c:pt>
                <c:pt idx="5">
                  <c:v>0.49913479999999999</c:v>
                </c:pt>
                <c:pt idx="6">
                  <c:v>0.51606828000000005</c:v>
                </c:pt>
                <c:pt idx="7">
                  <c:v>0.53299993333333329</c:v>
                </c:pt>
                <c:pt idx="8">
                  <c:v>0.54971479666666667</c:v>
                </c:pt>
                <c:pt idx="9">
                  <c:v>0.56660768333333322</c:v>
                </c:pt>
                <c:pt idx="10">
                  <c:v>0.58370203499999995</c:v>
                </c:pt>
                <c:pt idx="11">
                  <c:v>0.60049781499999999</c:v>
                </c:pt>
                <c:pt idx="12">
                  <c:v>0.61727364833333331</c:v>
                </c:pt>
                <c:pt idx="13">
                  <c:v>0.63399645166666663</c:v>
                </c:pt>
                <c:pt idx="14">
                  <c:v>0.65088698833333336</c:v>
                </c:pt>
                <c:pt idx="15">
                  <c:v>0.66773883000000001</c:v>
                </c:pt>
                <c:pt idx="16">
                  <c:v>0.6845987</c:v>
                </c:pt>
                <c:pt idx="17">
                  <c:v>0.70164171833333333</c:v>
                </c:pt>
                <c:pt idx="18">
                  <c:v>0.71841223999999992</c:v>
                </c:pt>
                <c:pt idx="19">
                  <c:v>0.73493397666666671</c:v>
                </c:pt>
                <c:pt idx="20">
                  <c:v>0.75193577333333328</c:v>
                </c:pt>
                <c:pt idx="21">
                  <c:v>0.76886700500000005</c:v>
                </c:pt>
                <c:pt idx="22">
                  <c:v>0.78541113666666673</c:v>
                </c:pt>
                <c:pt idx="23">
                  <c:v>0.80207497999999999</c:v>
                </c:pt>
                <c:pt idx="24">
                  <c:v>0.81875514166666674</c:v>
                </c:pt>
                <c:pt idx="25">
                  <c:v>0.83572845833333331</c:v>
                </c:pt>
                <c:pt idx="26">
                  <c:v>0.85266209500000001</c:v>
                </c:pt>
                <c:pt idx="27">
                  <c:v>0.86932237499999998</c:v>
                </c:pt>
                <c:pt idx="28">
                  <c:v>0.88607125666666664</c:v>
                </c:pt>
                <c:pt idx="29">
                  <c:v>0.90280628833333343</c:v>
                </c:pt>
                <c:pt idx="30">
                  <c:v>0.91999385833333336</c:v>
                </c:pt>
                <c:pt idx="31">
                  <c:v>0.93689571666666671</c:v>
                </c:pt>
                <c:pt idx="32">
                  <c:v>0.95367534666666676</c:v>
                </c:pt>
                <c:pt idx="33">
                  <c:v>0.97041397333333335</c:v>
                </c:pt>
                <c:pt idx="34">
                  <c:v>0.98596775166666673</c:v>
                </c:pt>
                <c:pt idx="35">
                  <c:v>1.0028564250000001</c:v>
                </c:pt>
                <c:pt idx="36">
                  <c:v>1.0196364183333333</c:v>
                </c:pt>
                <c:pt idx="37">
                  <c:v>1.0364184066666666</c:v>
                </c:pt>
                <c:pt idx="38">
                  <c:v>1.0530993566666667</c:v>
                </c:pt>
                <c:pt idx="39">
                  <c:v>1.0700222100000001</c:v>
                </c:pt>
                <c:pt idx="40">
                  <c:v>1.0870615050000001</c:v>
                </c:pt>
                <c:pt idx="41">
                  <c:v>1.1037202466666665</c:v>
                </c:pt>
                <c:pt idx="42">
                  <c:v>1.12048726</c:v>
                </c:pt>
                <c:pt idx="43">
                  <c:v>1.1372236383333332</c:v>
                </c:pt>
                <c:pt idx="44">
                  <c:v>1.1539612299999999</c:v>
                </c:pt>
                <c:pt idx="45">
                  <c:v>1.1708942449999999</c:v>
                </c:pt>
                <c:pt idx="46">
                  <c:v>1.1876798016666668</c:v>
                </c:pt>
                <c:pt idx="47">
                  <c:v>1.2044671033333332</c:v>
                </c:pt>
                <c:pt idx="48">
                  <c:v>1.2211502350000001</c:v>
                </c:pt>
                <c:pt idx="49">
                  <c:v>1.2378226316666667</c:v>
                </c:pt>
                <c:pt idx="50">
                  <c:v>1.2547107983333334</c:v>
                </c:pt>
                <c:pt idx="51">
                  <c:v>1.2714362749999999</c:v>
                </c:pt>
                <c:pt idx="52">
                  <c:v>1.2883403483333333</c:v>
                </c:pt>
                <c:pt idx="53">
                  <c:v>1.3051096533333333</c:v>
                </c:pt>
                <c:pt idx="54">
                  <c:v>1.3216361399999998</c:v>
                </c:pt>
                <c:pt idx="55">
                  <c:v>1.3385835816666665</c:v>
                </c:pt>
                <c:pt idx="56">
                  <c:v>1.35547558</c:v>
                </c:pt>
                <c:pt idx="57">
                  <c:v>1.3721621166666667</c:v>
                </c:pt>
                <c:pt idx="58">
                  <c:v>1.388834015</c:v>
                </c:pt>
                <c:pt idx="59">
                  <c:v>1.4058088550000001</c:v>
                </c:pt>
                <c:pt idx="60">
                  <c:v>1.4226848399999998</c:v>
                </c:pt>
                <c:pt idx="61">
                  <c:v>1.4397186016666665</c:v>
                </c:pt>
                <c:pt idx="62">
                  <c:v>1.456383835</c:v>
                </c:pt>
                <c:pt idx="63">
                  <c:v>1.473052995</c:v>
                </c:pt>
                <c:pt idx="64">
                  <c:v>1.4897966549999999</c:v>
                </c:pt>
                <c:pt idx="65">
                  <c:v>1.5068344300000001</c:v>
                </c:pt>
                <c:pt idx="66">
                  <c:v>1.5236144833333334</c:v>
                </c:pt>
                <c:pt idx="67">
                  <c:v>1.5402347783333332</c:v>
                </c:pt>
                <c:pt idx="68">
                  <c:v>1.5570147016666667</c:v>
                </c:pt>
                <c:pt idx="69">
                  <c:v>1.5737379216666667</c:v>
                </c:pt>
                <c:pt idx="70">
                  <c:v>1.5905009466666666</c:v>
                </c:pt>
                <c:pt idx="71">
                  <c:v>1.6071773016666666</c:v>
                </c:pt>
                <c:pt idx="72">
                  <c:v>1.6237076783333333</c:v>
                </c:pt>
                <c:pt idx="73">
                  <c:v>1.6405522216666666</c:v>
                </c:pt>
                <c:pt idx="74">
                  <c:v>1.6574320150000001</c:v>
                </c:pt>
                <c:pt idx="75">
                  <c:v>1.674114815</c:v>
                </c:pt>
                <c:pt idx="76">
                  <c:v>1.691044845</c:v>
                </c:pt>
                <c:pt idx="77">
                  <c:v>1.7075498283333335</c:v>
                </c:pt>
                <c:pt idx="78">
                  <c:v>1.7244011116666667</c:v>
                </c:pt>
                <c:pt idx="79">
                  <c:v>1.7410300433333332</c:v>
                </c:pt>
                <c:pt idx="80">
                  <c:v>1.7575612983333333</c:v>
                </c:pt>
                <c:pt idx="81">
                  <c:v>1.774358825</c:v>
                </c:pt>
                <c:pt idx="82">
                  <c:v>1.7912650733333335</c:v>
                </c:pt>
                <c:pt idx="83">
                  <c:v>1.8081967383333333</c:v>
                </c:pt>
                <c:pt idx="84">
                  <c:v>1.8251365349999999</c:v>
                </c:pt>
                <c:pt idx="85">
                  <c:v>1.8416555933333332</c:v>
                </c:pt>
                <c:pt idx="86">
                  <c:v>1.8585834450000001</c:v>
                </c:pt>
                <c:pt idx="87">
                  <c:v>1.8753269483333335</c:v>
                </c:pt>
                <c:pt idx="88">
                  <c:v>1.8919267833333333</c:v>
                </c:pt>
                <c:pt idx="89">
                  <c:v>1.90902379</c:v>
                </c:pt>
                <c:pt idx="90">
                  <c:v>1.9258094616666668</c:v>
                </c:pt>
                <c:pt idx="91">
                  <c:v>1.9425864933333334</c:v>
                </c:pt>
                <c:pt idx="92">
                  <c:v>1.9593107266666665</c:v>
                </c:pt>
                <c:pt idx="93">
                  <c:v>1.9762399100000001</c:v>
                </c:pt>
                <c:pt idx="94">
                  <c:v>1.9929609633333334</c:v>
                </c:pt>
                <c:pt idx="95">
                  <c:v>2.0097669133333333</c:v>
                </c:pt>
                <c:pt idx="96">
                  <c:v>2.0266104633333333</c:v>
                </c:pt>
                <c:pt idx="97">
                  <c:v>2.0432762100000001</c:v>
                </c:pt>
                <c:pt idx="98">
                  <c:v>2.0600051100000001</c:v>
                </c:pt>
                <c:pt idx="99">
                  <c:v>2.0767886249999998</c:v>
                </c:pt>
                <c:pt idx="100">
                  <c:v>2.0936969066666666</c:v>
                </c:pt>
                <c:pt idx="101">
                  <c:v>2.1104766083333333</c:v>
                </c:pt>
                <c:pt idx="102">
                  <c:v>2.1273338733333333</c:v>
                </c:pt>
                <c:pt idx="103">
                  <c:v>2.1442539766666666</c:v>
                </c:pt>
                <c:pt idx="104">
                  <c:v>2.1610439966666664</c:v>
                </c:pt>
                <c:pt idx="105">
                  <c:v>2.1777080799999999</c:v>
                </c:pt>
                <c:pt idx="106">
                  <c:v>2.1943829666666668</c:v>
                </c:pt>
                <c:pt idx="107">
                  <c:v>2.2111230516666667</c:v>
                </c:pt>
                <c:pt idx="108">
                  <c:v>2.2277037400000004</c:v>
                </c:pt>
                <c:pt idx="109">
                  <c:v>2.2443700466666665</c:v>
                </c:pt>
                <c:pt idx="110">
                  <c:v>2.2610304766666669</c:v>
                </c:pt>
                <c:pt idx="111">
                  <c:v>2.2776813033333334</c:v>
                </c:pt>
                <c:pt idx="112">
                  <c:v>2.2943517316666666</c:v>
                </c:pt>
                <c:pt idx="113">
                  <c:v>2.3110203683333332</c:v>
                </c:pt>
                <c:pt idx="114">
                  <c:v>2.3279097900000001</c:v>
                </c:pt>
                <c:pt idx="115">
                  <c:v>2.3449451883333334</c:v>
                </c:pt>
                <c:pt idx="116">
                  <c:v>2.3618695966666667</c:v>
                </c:pt>
                <c:pt idx="117">
                  <c:v>2.3786301450000003</c:v>
                </c:pt>
                <c:pt idx="118">
                  <c:v>2.3956701850000002</c:v>
                </c:pt>
                <c:pt idx="119">
                  <c:v>2.4124137583333334</c:v>
                </c:pt>
                <c:pt idx="120">
                  <c:v>2.4290475800000002</c:v>
                </c:pt>
                <c:pt idx="121">
                  <c:v>2.4458345183333337</c:v>
                </c:pt>
                <c:pt idx="122">
                  <c:v>2.4626209316666663</c:v>
                </c:pt>
                <c:pt idx="123">
                  <c:v>2.4792439100000001</c:v>
                </c:pt>
                <c:pt idx="124">
                  <c:v>2.4959878266666666</c:v>
                </c:pt>
                <c:pt idx="125">
                  <c:v>2.5126501133333337</c:v>
                </c:pt>
                <c:pt idx="126">
                  <c:v>2.5292669450000003</c:v>
                </c:pt>
                <c:pt idx="127">
                  <c:v>2.5461536283333337</c:v>
                </c:pt>
                <c:pt idx="128">
                  <c:v>2.5628931733333333</c:v>
                </c:pt>
                <c:pt idx="129">
                  <c:v>2.5795621116666667</c:v>
                </c:pt>
                <c:pt idx="130">
                  <c:v>2.5963449783333332</c:v>
                </c:pt>
                <c:pt idx="131">
                  <c:v>2.6129809316666668</c:v>
                </c:pt>
                <c:pt idx="132">
                  <c:v>2.6299121050000003</c:v>
                </c:pt>
                <c:pt idx="133">
                  <c:v>2.6468441816666668</c:v>
                </c:pt>
                <c:pt idx="134">
                  <c:v>2.6635786766666665</c:v>
                </c:pt>
                <c:pt idx="135">
                  <c:v>2.68035545</c:v>
                </c:pt>
                <c:pt idx="136">
                  <c:v>2.6970286649999999</c:v>
                </c:pt>
                <c:pt idx="137">
                  <c:v>2.71356858</c:v>
                </c:pt>
                <c:pt idx="138">
                  <c:v>2.7304908549999998</c:v>
                </c:pt>
                <c:pt idx="139">
                  <c:v>2.7472395616666665</c:v>
                </c:pt>
                <c:pt idx="140">
                  <c:v>2.7637609200000002</c:v>
                </c:pt>
                <c:pt idx="141">
                  <c:v>2.7806944966666669</c:v>
                </c:pt>
                <c:pt idx="142">
                  <c:v>2.7977367200000001</c:v>
                </c:pt>
                <c:pt idx="143">
                  <c:v>2.8146631150000001</c:v>
                </c:pt>
                <c:pt idx="144">
                  <c:v>2.831341815</c:v>
                </c:pt>
                <c:pt idx="145">
                  <c:v>2.8480079866666665</c:v>
                </c:pt>
                <c:pt idx="146">
                  <c:v>2.8649426516666665</c:v>
                </c:pt>
                <c:pt idx="147">
                  <c:v>2.8818761833333335</c:v>
                </c:pt>
                <c:pt idx="148">
                  <c:v>2.898811006666667</c:v>
                </c:pt>
                <c:pt idx="149">
                  <c:v>2.9154891816666666</c:v>
                </c:pt>
                <c:pt idx="150">
                  <c:v>2.93200993</c:v>
                </c:pt>
                <c:pt idx="151">
                  <c:v>2.948680575</c:v>
                </c:pt>
                <c:pt idx="152">
                  <c:v>2.9656228933333333</c:v>
                </c:pt>
                <c:pt idx="153">
                  <c:v>2.9826669233333334</c:v>
                </c:pt>
                <c:pt idx="154">
                  <c:v>2.9993389516666666</c:v>
                </c:pt>
                <c:pt idx="155">
                  <c:v>3.0160125583333337</c:v>
                </c:pt>
                <c:pt idx="156">
                  <c:v>3.0326865766666669</c:v>
                </c:pt>
                <c:pt idx="157">
                  <c:v>3.0491573416666666</c:v>
                </c:pt>
                <c:pt idx="158">
                  <c:v>3.0659339866666664</c:v>
                </c:pt>
                <c:pt idx="159">
                  <c:v>3.0827215483333332</c:v>
                </c:pt>
                <c:pt idx="160">
                  <c:v>3.0997003133333334</c:v>
                </c:pt>
                <c:pt idx="161">
                  <c:v>3.1166440733333332</c:v>
                </c:pt>
                <c:pt idx="162">
                  <c:v>3.1333697466666668</c:v>
                </c:pt>
                <c:pt idx="163">
                  <c:v>3.1500905216666668</c:v>
                </c:pt>
                <c:pt idx="164">
                  <c:v>3.1659092849999997</c:v>
                </c:pt>
                <c:pt idx="165">
                  <c:v>3.1826636233333332</c:v>
                </c:pt>
                <c:pt idx="166">
                  <c:v>3.1993448799999999</c:v>
                </c:pt>
                <c:pt idx="167">
                  <c:v>3.2158581483333331</c:v>
                </c:pt>
                <c:pt idx="168">
                  <c:v>3.2327577516666666</c:v>
                </c:pt>
                <c:pt idx="169">
                  <c:v>3.2496658433333332</c:v>
                </c:pt>
                <c:pt idx="170">
                  <c:v>3.2663548250000001</c:v>
                </c:pt>
                <c:pt idx="171">
                  <c:v>3.2830379750000001</c:v>
                </c:pt>
                <c:pt idx="172">
                  <c:v>3.300077678333333</c:v>
                </c:pt>
                <c:pt idx="173">
                  <c:v>3.3166837400000002</c:v>
                </c:pt>
                <c:pt idx="174">
                  <c:v>3.3334694616666667</c:v>
                </c:pt>
                <c:pt idx="175">
                  <c:v>3.3501484016666665</c:v>
                </c:pt>
                <c:pt idx="176">
                  <c:v>3.3669222783333335</c:v>
                </c:pt>
                <c:pt idx="177">
                  <c:v>3.3837727566666667</c:v>
                </c:pt>
                <c:pt idx="178">
                  <c:v>3.4007034566666667</c:v>
                </c:pt>
                <c:pt idx="179">
                  <c:v>3.4174852183333333</c:v>
                </c:pt>
                <c:pt idx="180">
                  <c:v>3.4343576983333337</c:v>
                </c:pt>
                <c:pt idx="181">
                  <c:v>3.4513810833333332</c:v>
                </c:pt>
                <c:pt idx="182">
                  <c:v>3.468061038333333</c:v>
                </c:pt>
                <c:pt idx="183">
                  <c:v>3.4847884116666665</c:v>
                </c:pt>
                <c:pt idx="184">
                  <c:v>3.5014660016666665</c:v>
                </c:pt>
                <c:pt idx="185">
                  <c:v>3.5182013299999997</c:v>
                </c:pt>
                <c:pt idx="186">
                  <c:v>3.5350238316666664</c:v>
                </c:pt>
                <c:pt idx="187">
                  <c:v>3.551658946666667</c:v>
                </c:pt>
                <c:pt idx="188">
                  <c:v>3.5686257283333331</c:v>
                </c:pt>
                <c:pt idx="189">
                  <c:v>3.5854172083333333</c:v>
                </c:pt>
                <c:pt idx="190">
                  <c:v>3.6023093350000002</c:v>
                </c:pt>
                <c:pt idx="191">
                  <c:v>3.6192932533333333</c:v>
                </c:pt>
                <c:pt idx="192">
                  <c:v>3.6361630633333335</c:v>
                </c:pt>
                <c:pt idx="193">
                  <c:v>3.6530622483333333</c:v>
                </c:pt>
                <c:pt idx="194">
                  <c:v>3.6698369116666667</c:v>
                </c:pt>
                <c:pt idx="195">
                  <c:v>3.6867558683333335</c:v>
                </c:pt>
                <c:pt idx="196">
                  <c:v>3.7036109783333333</c:v>
                </c:pt>
                <c:pt idx="197">
                  <c:v>3.7202902149999999</c:v>
                </c:pt>
                <c:pt idx="198">
                  <c:v>3.736996365</c:v>
                </c:pt>
                <c:pt idx="199">
                  <c:v>3.7536745283333333</c:v>
                </c:pt>
                <c:pt idx="200">
                  <c:v>3.7704657949999998</c:v>
                </c:pt>
                <c:pt idx="201">
                  <c:v>3.7870314250000003</c:v>
                </c:pt>
                <c:pt idx="202">
                  <c:v>3.8039442566666666</c:v>
                </c:pt>
                <c:pt idx="203">
                  <c:v>3.8208418033333333</c:v>
                </c:pt>
                <c:pt idx="204">
                  <c:v>3.8375264599999999</c:v>
                </c:pt>
                <c:pt idx="205">
                  <c:v>3.8544281033333334</c:v>
                </c:pt>
                <c:pt idx="206">
                  <c:v>3.8714780416666668</c:v>
                </c:pt>
                <c:pt idx="207">
                  <c:v>3.8882820649999998</c:v>
                </c:pt>
                <c:pt idx="208">
                  <c:v>3.905067293333333</c:v>
                </c:pt>
                <c:pt idx="209">
                  <c:v>3.9215876766666669</c:v>
                </c:pt>
                <c:pt idx="210">
                  <c:v>3.9385517966666668</c:v>
                </c:pt>
                <c:pt idx="211">
                  <c:v>3.9554183649999999</c:v>
                </c:pt>
                <c:pt idx="212">
                  <c:v>3.9723580583333336</c:v>
                </c:pt>
                <c:pt idx="213">
                  <c:v>3.9890441316666667</c:v>
                </c:pt>
                <c:pt idx="214">
                  <c:v>4.0059716283333335</c:v>
                </c:pt>
                <c:pt idx="215">
                  <c:v>4.023010685</c:v>
                </c:pt>
                <c:pt idx="216">
                  <c:v>4.0397179450000005</c:v>
                </c:pt>
                <c:pt idx="217">
                  <c:v>4.0564021800000001</c:v>
                </c:pt>
                <c:pt idx="218">
                  <c:v>4.0730767833333328</c:v>
                </c:pt>
                <c:pt idx="219">
                  <c:v>4.0897247166666668</c:v>
                </c:pt>
                <c:pt idx="220">
                  <c:v>4.1062626550000001</c:v>
                </c:pt>
                <c:pt idx="221">
                  <c:v>4.1232105116666666</c:v>
                </c:pt>
                <c:pt idx="222">
                  <c:v>4.1402377066666665</c:v>
                </c:pt>
                <c:pt idx="223">
                  <c:v>4.1568970949999997</c:v>
                </c:pt>
                <c:pt idx="224">
                  <c:v>4.173561125</c:v>
                </c:pt>
                <c:pt idx="225">
                  <c:v>4.1903620583333332</c:v>
                </c:pt>
                <c:pt idx="226">
                  <c:v>4.2072843583333333</c:v>
                </c:pt>
                <c:pt idx="227">
                  <c:v>4.22421267</c:v>
                </c:pt>
                <c:pt idx="228">
                  <c:v>4.2409640450000001</c:v>
                </c:pt>
                <c:pt idx="229">
                  <c:v>4.2576905333333332</c:v>
                </c:pt>
                <c:pt idx="230">
                  <c:v>4.274616981666667</c:v>
                </c:pt>
                <c:pt idx="231">
                  <c:v>4.2912780733333333</c:v>
                </c:pt>
                <c:pt idx="232">
                  <c:v>4.3077926250000003</c:v>
                </c:pt>
                <c:pt idx="233">
                  <c:v>4.3247348683333335</c:v>
                </c:pt>
                <c:pt idx="234">
                  <c:v>4.3414634383333333</c:v>
                </c:pt>
                <c:pt idx="235">
                  <c:v>4.3583824583333337</c:v>
                </c:pt>
                <c:pt idx="236">
                  <c:v>4.3753079633333334</c:v>
                </c:pt>
                <c:pt idx="237">
                  <c:v>4.3922311766666668</c:v>
                </c:pt>
                <c:pt idx="238">
                  <c:v>4.4089720983333338</c:v>
                </c:pt>
                <c:pt idx="239">
                  <c:v>4.425634678333334</c:v>
                </c:pt>
                <c:pt idx="240">
                  <c:v>4.4425578833333335</c:v>
                </c:pt>
                <c:pt idx="241">
                  <c:v>4.4592278700000003</c:v>
                </c:pt>
                <c:pt idx="242">
                  <c:v>4.4759260933333334</c:v>
                </c:pt>
                <c:pt idx="243">
                  <c:v>4.4927020650000005</c:v>
                </c:pt>
                <c:pt idx="244">
                  <c:v>4.5097375250000002</c:v>
                </c:pt>
                <c:pt idx="245">
                  <c:v>4.52625118</c:v>
                </c:pt>
                <c:pt idx="246">
                  <c:v>4.5431752450000005</c:v>
                </c:pt>
                <c:pt idx="247">
                  <c:v>4.5601111633333336</c:v>
                </c:pt>
                <c:pt idx="248">
                  <c:v>4.577000551666667</c:v>
                </c:pt>
                <c:pt idx="249">
                  <c:v>4.5936519516666667</c:v>
                </c:pt>
                <c:pt idx="250">
                  <c:v>4.6105830683333329</c:v>
                </c:pt>
                <c:pt idx="251">
                  <c:v>4.6275110366666663</c:v>
                </c:pt>
                <c:pt idx="252">
                  <c:v>4.6444540883333332</c:v>
                </c:pt>
                <c:pt idx="253">
                  <c:v>4.6611350799999993</c:v>
                </c:pt>
                <c:pt idx="254">
                  <c:v>4.6780808833333332</c:v>
                </c:pt>
                <c:pt idx="255">
                  <c:v>4.6949984916666665</c:v>
                </c:pt>
                <c:pt idx="256">
                  <c:v>4.7118888883333332</c:v>
                </c:pt>
                <c:pt idx="257">
                  <c:v>4.7286756283333338</c:v>
                </c:pt>
                <c:pt idx="258">
                  <c:v>4.7456098866666672</c:v>
                </c:pt>
                <c:pt idx="259">
                  <c:v>4.7624012566666662</c:v>
                </c:pt>
                <c:pt idx="260">
                  <c:v>4.7789229799999999</c:v>
                </c:pt>
                <c:pt idx="261">
                  <c:v>4.7955460533333341</c:v>
                </c:pt>
                <c:pt idx="262">
                  <c:v>4.8124840366666666</c:v>
                </c:pt>
                <c:pt idx="263">
                  <c:v>4.82915004</c:v>
                </c:pt>
                <c:pt idx="264">
                  <c:v>4.8458244450000008</c:v>
                </c:pt>
                <c:pt idx="265">
                  <c:v>4.8626668783333331</c:v>
                </c:pt>
                <c:pt idx="266">
                  <c:v>4.8795927416666665</c:v>
                </c:pt>
                <c:pt idx="267">
                  <c:v>4.8965212950000003</c:v>
                </c:pt>
                <c:pt idx="268">
                  <c:v>4.9131998066666664</c:v>
                </c:pt>
                <c:pt idx="269">
                  <c:v>4.9297195616666674</c:v>
                </c:pt>
                <c:pt idx="270">
                  <c:v>4.9464942933333331</c:v>
                </c:pt>
                <c:pt idx="271">
                  <c:v>4.9631199349999999</c:v>
                </c:pt>
                <c:pt idx="272">
                  <c:v>4.9799047866666664</c:v>
                </c:pt>
                <c:pt idx="273">
                  <c:v>4.996796296666667</c:v>
                </c:pt>
                <c:pt idx="274">
                  <c:v>5.0135814666666665</c:v>
                </c:pt>
                <c:pt idx="275">
                  <c:v>5.0305214016666664</c:v>
                </c:pt>
                <c:pt idx="276">
                  <c:v>5.0472704116666671</c:v>
                </c:pt>
                <c:pt idx="277">
                  <c:v>5.06420856</c:v>
                </c:pt>
                <c:pt idx="278">
                  <c:v>5.0808282999999994</c:v>
                </c:pt>
                <c:pt idx="279">
                  <c:v>5.0975038866666669</c:v>
                </c:pt>
                <c:pt idx="280">
                  <c:v>5.1142854433333333</c:v>
                </c:pt>
                <c:pt idx="281">
                  <c:v>5.1313342283333334</c:v>
                </c:pt>
                <c:pt idx="282">
                  <c:v>5.1480898366666672</c:v>
                </c:pt>
                <c:pt idx="283">
                  <c:v>5.1647566216666672</c:v>
                </c:pt>
                <c:pt idx="284">
                  <c:v>5.1813826416666666</c:v>
                </c:pt>
                <c:pt idx="285">
                  <c:v>5.1983172883333326</c:v>
                </c:pt>
                <c:pt idx="286">
                  <c:v>5.2148327366666667</c:v>
                </c:pt>
                <c:pt idx="287">
                  <c:v>5.2318874183333328</c:v>
                </c:pt>
                <c:pt idx="288">
                  <c:v>5.2486253950000004</c:v>
                </c:pt>
                <c:pt idx="289">
                  <c:v>5.2650532300000004</c:v>
                </c:pt>
                <c:pt idx="290">
                  <c:v>5.2817158466666667</c:v>
                </c:pt>
                <c:pt idx="291">
                  <c:v>5.2983836483333331</c:v>
                </c:pt>
                <c:pt idx="292">
                  <c:v>5.3150425283333336</c:v>
                </c:pt>
                <c:pt idx="293">
                  <c:v>5.3318264466666667</c:v>
                </c:pt>
                <c:pt idx="294">
                  <c:v>5.3485668049999999</c:v>
                </c:pt>
                <c:pt idx="295">
                  <c:v>5.365232073333333</c:v>
                </c:pt>
                <c:pt idx="296">
                  <c:v>5.381903013333333</c:v>
                </c:pt>
                <c:pt idx="297">
                  <c:v>5.3985704549999998</c:v>
                </c:pt>
                <c:pt idx="298">
                  <c:v>5.4152327233333333</c:v>
                </c:pt>
                <c:pt idx="299">
                  <c:v>5.4318942083333335</c:v>
                </c:pt>
                <c:pt idx="300">
                  <c:v>5.4486267000000002</c:v>
                </c:pt>
                <c:pt idx="301">
                  <c:v>5.465143086666667</c:v>
                </c:pt>
                <c:pt idx="302">
                  <c:v>5.4818052083333333</c:v>
                </c:pt>
                <c:pt idx="303">
                  <c:v>5.4984662916666673</c:v>
                </c:pt>
                <c:pt idx="304">
                  <c:v>5.5152403066666666</c:v>
                </c:pt>
                <c:pt idx="305">
                  <c:v>5.5319121099999995</c:v>
                </c:pt>
                <c:pt idx="306">
                  <c:v>5.5486754650000005</c:v>
                </c:pt>
                <c:pt idx="307">
                  <c:v>5.5656079849999998</c:v>
                </c:pt>
                <c:pt idx="308">
                  <c:v>5.5826528633333332</c:v>
                </c:pt>
                <c:pt idx="309">
                  <c:v>5.5995882433333328</c:v>
                </c:pt>
                <c:pt idx="310">
                  <c:v>5.6161129583333329</c:v>
                </c:pt>
                <c:pt idx="311">
                  <c:v>5.63303771</c:v>
                </c:pt>
                <c:pt idx="312">
                  <c:v>5.6499601766666663</c:v>
                </c:pt>
                <c:pt idx="313">
                  <c:v>5.6666289433333334</c:v>
                </c:pt>
                <c:pt idx="314">
                  <c:v>5.6833768500000001</c:v>
                </c:pt>
                <c:pt idx="315">
                  <c:v>5.7002235833333339</c:v>
                </c:pt>
                <c:pt idx="316">
                  <c:v>5.7171494750000003</c:v>
                </c:pt>
                <c:pt idx="317">
                  <c:v>5.7338301383333334</c:v>
                </c:pt>
                <c:pt idx="318">
                  <c:v>5.7505013850000006</c:v>
                </c:pt>
                <c:pt idx="319">
                  <c:v>5.767613241666667</c:v>
                </c:pt>
                <c:pt idx="320">
                  <c:v>5.7843789399999999</c:v>
                </c:pt>
                <c:pt idx="321">
                  <c:v>5.8014692999999999</c:v>
                </c:pt>
                <c:pt idx="322">
                  <c:v>5.8182282416666675</c:v>
                </c:pt>
                <c:pt idx="323">
                  <c:v>5.8351856783333336</c:v>
                </c:pt>
                <c:pt idx="324">
                  <c:v>5.8506906033333337</c:v>
                </c:pt>
                <c:pt idx="325">
                  <c:v>5.8673660783333332</c:v>
                </c:pt>
                <c:pt idx="326">
                  <c:v>5.8841457583333332</c:v>
                </c:pt>
                <c:pt idx="327">
                  <c:v>5.9010771616666666</c:v>
                </c:pt>
                <c:pt idx="328">
                  <c:v>5.9178465683333332</c:v>
                </c:pt>
                <c:pt idx="329">
                  <c:v>5.934517005</c:v>
                </c:pt>
                <c:pt idx="330">
                  <c:v>5.9514516916666667</c:v>
                </c:pt>
                <c:pt idx="331">
                  <c:v>5.9681232916666671</c:v>
                </c:pt>
                <c:pt idx="332">
                  <c:v>5.984935825</c:v>
                </c:pt>
                <c:pt idx="333">
                  <c:v>6.0018716750000003</c:v>
                </c:pt>
                <c:pt idx="334">
                  <c:v>6.0186193233333336</c:v>
                </c:pt>
                <c:pt idx="335">
                  <c:v>6.0353519599999998</c:v>
                </c:pt>
                <c:pt idx="336">
                  <c:v>6.0522240283333328</c:v>
                </c:pt>
                <c:pt idx="337">
                  <c:v>6.0689500699999996</c:v>
                </c:pt>
                <c:pt idx="338">
                  <c:v>6.0858717550000003</c:v>
                </c:pt>
                <c:pt idx="339">
                  <c:v>6.1026513033333334</c:v>
                </c:pt>
                <c:pt idx="340">
                  <c:v>6.1193320533333333</c:v>
                </c:pt>
                <c:pt idx="341">
                  <c:v>6.1360129300000006</c:v>
                </c:pt>
                <c:pt idx="342">
                  <c:v>6.1528025433333333</c:v>
                </c:pt>
                <c:pt idx="343">
                  <c:v>6.1695758683333342</c:v>
                </c:pt>
                <c:pt idx="344">
                  <c:v>6.1865077949999998</c:v>
                </c:pt>
                <c:pt idx="345">
                  <c:v>6.2035047483333328</c:v>
                </c:pt>
                <c:pt idx="346">
                  <c:v>6.2201676283333329</c:v>
                </c:pt>
                <c:pt idx="347">
                  <c:v>6.2368493233333329</c:v>
                </c:pt>
                <c:pt idx="348">
                  <c:v>6.2537857349999992</c:v>
                </c:pt>
                <c:pt idx="349">
                  <c:v>6.2707070799999993</c:v>
                </c:pt>
                <c:pt idx="350">
                  <c:v>6.2876315150000002</c:v>
                </c:pt>
                <c:pt idx="351">
                  <c:v>6.3044150783333333</c:v>
                </c:pt>
                <c:pt idx="352">
                  <c:v>6.3213412049999995</c:v>
                </c:pt>
                <c:pt idx="353">
                  <c:v>6.3380028849999999</c:v>
                </c:pt>
                <c:pt idx="354">
                  <c:v>6.3546726733333339</c:v>
                </c:pt>
                <c:pt idx="355">
                  <c:v>6.3713377533333331</c:v>
                </c:pt>
                <c:pt idx="356">
                  <c:v>6.3880022050000003</c:v>
                </c:pt>
                <c:pt idx="357">
                  <c:v>6.4046650016666673</c:v>
                </c:pt>
                <c:pt idx="358">
                  <c:v>6.4214853799999991</c:v>
                </c:pt>
                <c:pt idx="359">
                  <c:v>6.438407876666667</c:v>
                </c:pt>
                <c:pt idx="360">
                  <c:v>6.4551875949999999</c:v>
                </c:pt>
                <c:pt idx="361">
                  <c:v>6.4721239849999996</c:v>
                </c:pt>
                <c:pt idx="362">
                  <c:v>6.4889107399999997</c:v>
                </c:pt>
                <c:pt idx="363">
                  <c:v>6.5058307299999996</c:v>
                </c:pt>
                <c:pt idx="364">
                  <c:v>6.5226111033333334</c:v>
                </c:pt>
                <c:pt idx="365">
                  <c:v>6.5392803483333335</c:v>
                </c:pt>
                <c:pt idx="366">
                  <c:v>6.5564186900000001</c:v>
                </c:pt>
                <c:pt idx="367">
                  <c:v>6.5733429250000004</c:v>
                </c:pt>
                <c:pt idx="368">
                  <c:v>6.5900706583333335</c:v>
                </c:pt>
                <c:pt idx="369">
                  <c:v>6.6070638933333337</c:v>
                </c:pt>
                <c:pt idx="370">
                  <c:v>6.6241175533333339</c:v>
                </c:pt>
                <c:pt idx="371">
                  <c:v>6.6410478766666667</c:v>
                </c:pt>
                <c:pt idx="372">
                  <c:v>6.6577103000000006</c:v>
                </c:pt>
                <c:pt idx="373">
                  <c:v>6.6743715833333335</c:v>
                </c:pt>
                <c:pt idx="374">
                  <c:v>6.6909601983333333</c:v>
                </c:pt>
                <c:pt idx="375">
                  <c:v>6.7077419850000002</c:v>
                </c:pt>
                <c:pt idx="376">
                  <c:v>6.7241587350000005</c:v>
                </c:pt>
                <c:pt idx="377">
                  <c:v>6.7410818816666671</c:v>
                </c:pt>
                <c:pt idx="378">
                  <c:v>6.7580137300000001</c:v>
                </c:pt>
                <c:pt idx="379">
                  <c:v>6.7750498833333337</c:v>
                </c:pt>
                <c:pt idx="380">
                  <c:v>6.7919965683333334</c:v>
                </c:pt>
                <c:pt idx="381">
                  <c:v>6.8089314866666664</c:v>
                </c:pt>
                <c:pt idx="382">
                  <c:v>6.8255918266666669</c:v>
                </c:pt>
                <c:pt idx="383">
                  <c:v>6.8423067416666665</c:v>
                </c:pt>
                <c:pt idx="384">
                  <c:v>6.8594698583333331</c:v>
                </c:pt>
                <c:pt idx="385">
                  <c:v>6.8766485683333336</c:v>
                </c:pt>
                <c:pt idx="386">
                  <c:v>6.893598606666667</c:v>
                </c:pt>
                <c:pt idx="387">
                  <c:v>6.9089393916666664</c:v>
                </c:pt>
                <c:pt idx="388">
                  <c:v>6.9256120583333329</c:v>
                </c:pt>
                <c:pt idx="389">
                  <c:v>6.9422797916666665</c:v>
                </c:pt>
                <c:pt idx="390">
                  <c:v>6.9589552083333333</c:v>
                </c:pt>
                <c:pt idx="391">
                  <c:v>6.9756319316666664</c:v>
                </c:pt>
                <c:pt idx="392">
                  <c:v>6.9922582166666665</c:v>
                </c:pt>
                <c:pt idx="393">
                  <c:v>7.0089254566666659</c:v>
                </c:pt>
                <c:pt idx="394">
                  <c:v>7.0255049133333332</c:v>
                </c:pt>
                <c:pt idx="395">
                  <c:v>7.0421706650000004</c:v>
                </c:pt>
                <c:pt idx="396">
                  <c:v>7.0589459899999998</c:v>
                </c:pt>
                <c:pt idx="397">
                  <c:v>7.0756152600000002</c:v>
                </c:pt>
                <c:pt idx="398">
                  <c:v>7.0921323350000005</c:v>
                </c:pt>
                <c:pt idx="399">
                  <c:v>7.1088033733333331</c:v>
                </c:pt>
                <c:pt idx="400">
                  <c:v>7.1254951049999997</c:v>
                </c:pt>
                <c:pt idx="401">
                  <c:v>7.1422807633333329</c:v>
                </c:pt>
                <c:pt idx="402">
                  <c:v>7.1588078566666669</c:v>
                </c:pt>
                <c:pt idx="403">
                  <c:v>7.1754999233333336</c:v>
                </c:pt>
                <c:pt idx="404">
                  <c:v>7.1922369033333338</c:v>
                </c:pt>
                <c:pt idx="405">
                  <c:v>7.2088067300000001</c:v>
                </c:pt>
                <c:pt idx="406">
                  <c:v>7.2255618866666671</c:v>
                </c:pt>
                <c:pt idx="407">
                  <c:v>7.2423350749999997</c:v>
                </c:pt>
                <c:pt idx="408">
                  <c:v>7.258998103333334</c:v>
                </c:pt>
                <c:pt idx="409">
                  <c:v>7.2757833349999999</c:v>
                </c:pt>
                <c:pt idx="410">
                  <c:v>7.2927123883333334</c:v>
                </c:pt>
                <c:pt idx="411">
                  <c:v>7.3096453849999996</c:v>
                </c:pt>
                <c:pt idx="412">
                  <c:v>7.326579475</c:v>
                </c:pt>
                <c:pt idx="413">
                  <c:v>7.3435004399999997</c:v>
                </c:pt>
                <c:pt idx="414">
                  <c:v>7.3606126216666663</c:v>
                </c:pt>
                <c:pt idx="415">
                  <c:v>7.3773865949999999</c:v>
                </c:pt>
                <c:pt idx="416">
                  <c:v>7.3944161683333336</c:v>
                </c:pt>
                <c:pt idx="417">
                  <c:v>7.4112013866666659</c:v>
                </c:pt>
                <c:pt idx="418">
                  <c:v>7.4281221683333332</c:v>
                </c:pt>
                <c:pt idx="419">
                  <c:v>7.4450483216666665</c:v>
                </c:pt>
                <c:pt idx="420">
                  <c:v>7.461718376666667</c:v>
                </c:pt>
                <c:pt idx="421">
                  <c:v>7.4784995849999998</c:v>
                </c:pt>
                <c:pt idx="422">
                  <c:v>7.4954206466666671</c:v>
                </c:pt>
                <c:pt idx="423">
                  <c:v>7.5123519366666667</c:v>
                </c:pt>
                <c:pt idx="424">
                  <c:v>7.5292799300000004</c:v>
                </c:pt>
                <c:pt idx="425">
                  <c:v>7.5460577683333332</c:v>
                </c:pt>
                <c:pt idx="426">
                  <c:v>7.5629850083333334</c:v>
                </c:pt>
                <c:pt idx="427">
                  <c:v>7.5796490483333336</c:v>
                </c:pt>
                <c:pt idx="428">
                  <c:v>7.5963105266666666</c:v>
                </c:pt>
                <c:pt idx="429">
                  <c:v>7.6129864066666668</c:v>
                </c:pt>
                <c:pt idx="430">
                  <c:v>7.6296446000000007</c:v>
                </c:pt>
                <c:pt idx="431">
                  <c:v>7.6465787716666664</c:v>
                </c:pt>
                <c:pt idx="432">
                  <c:v>7.6635108383333339</c:v>
                </c:pt>
                <c:pt idx="433">
                  <c:v>7.6805538033333338</c:v>
                </c:pt>
                <c:pt idx="434">
                  <c:v>7.697076365</c:v>
                </c:pt>
                <c:pt idx="435">
                  <c:v>7.7138483116666663</c:v>
                </c:pt>
                <c:pt idx="436">
                  <c:v>7.7307751016666666</c:v>
                </c:pt>
                <c:pt idx="437">
                  <c:v>7.7477020266666674</c:v>
                </c:pt>
                <c:pt idx="438">
                  <c:v>7.764735973333333</c:v>
                </c:pt>
                <c:pt idx="439">
                  <c:v>7.7813972299999996</c:v>
                </c:pt>
                <c:pt idx="440">
                  <c:v>7.7983214700000003</c:v>
                </c:pt>
                <c:pt idx="441">
                  <c:v>7.81525129</c:v>
                </c:pt>
                <c:pt idx="442">
                  <c:v>7.8319208683333326</c:v>
                </c:pt>
                <c:pt idx="443">
                  <c:v>7.8484410883333329</c:v>
                </c:pt>
                <c:pt idx="444">
                  <c:v>7.8651349716666665</c:v>
                </c:pt>
                <c:pt idx="445">
                  <c:v>7.8819144083333335</c:v>
                </c:pt>
                <c:pt idx="446">
                  <c:v>7.8985886883333336</c:v>
                </c:pt>
                <c:pt idx="447">
                  <c:v>7.9151038933333338</c:v>
                </c:pt>
                <c:pt idx="448">
                  <c:v>7.9318837716666666</c:v>
                </c:pt>
                <c:pt idx="449">
                  <c:v>7.9483940016666672</c:v>
                </c:pt>
                <c:pt idx="450">
                  <c:v>7.9651686216666668</c:v>
                </c:pt>
                <c:pt idx="451">
                  <c:v>7.9819429549999992</c:v>
                </c:pt>
                <c:pt idx="452">
                  <c:v>7.9986154449999995</c:v>
                </c:pt>
                <c:pt idx="453">
                  <c:v>8.0152356066666677</c:v>
                </c:pt>
                <c:pt idx="454">
                  <c:v>8.0318532183333335</c:v>
                </c:pt>
                <c:pt idx="455">
                  <c:v>8.048765715</c:v>
                </c:pt>
                <c:pt idx="456">
                  <c:v>8.065613298333334</c:v>
                </c:pt>
                <c:pt idx="457">
                  <c:v>8.0826566616666664</c:v>
                </c:pt>
                <c:pt idx="458">
                  <c:v>8.0994114316666668</c:v>
                </c:pt>
                <c:pt idx="459">
                  <c:v>8.1164013883333332</c:v>
                </c:pt>
                <c:pt idx="460">
                  <c:v>8.1335721249999988</c:v>
                </c:pt>
                <c:pt idx="461">
                  <c:v>8.1504888849999997</c:v>
                </c:pt>
                <c:pt idx="462">
                  <c:v>8.167364675</c:v>
                </c:pt>
                <c:pt idx="463">
                  <c:v>8.1842729666666667</c:v>
                </c:pt>
                <c:pt idx="464">
                  <c:v>8.2012201166666667</c:v>
                </c:pt>
                <c:pt idx="465">
                  <c:v>8.21812626</c:v>
                </c:pt>
                <c:pt idx="466">
                  <c:v>8.2336744599999996</c:v>
                </c:pt>
                <c:pt idx="467">
                  <c:v>8.2507146850000002</c:v>
                </c:pt>
                <c:pt idx="468">
                  <c:v>8.2672458399999993</c:v>
                </c:pt>
                <c:pt idx="469">
                  <c:v>8.2839155066666663</c:v>
                </c:pt>
                <c:pt idx="470">
                  <c:v>8.3005776549999997</c:v>
                </c:pt>
                <c:pt idx="471">
                  <c:v>8.3172432999999995</c:v>
                </c:pt>
                <c:pt idx="472">
                  <c:v>8.3339124833333322</c:v>
                </c:pt>
                <c:pt idx="473">
                  <c:v>8.3505779499999999</c:v>
                </c:pt>
                <c:pt idx="474">
                  <c:v>8.3673535366666663</c:v>
                </c:pt>
                <c:pt idx="475">
                  <c:v>8.3840143066666659</c:v>
                </c:pt>
                <c:pt idx="476">
                  <c:v>8.4006462983333332</c:v>
                </c:pt>
                <c:pt idx="477">
                  <c:v>8.417308263333334</c:v>
                </c:pt>
                <c:pt idx="478">
                  <c:v>8.4339715966666677</c:v>
                </c:pt>
                <c:pt idx="479">
                  <c:v>8.4506007983333333</c:v>
                </c:pt>
                <c:pt idx="480">
                  <c:v>8.4672801766666677</c:v>
                </c:pt>
                <c:pt idx="481">
                  <c:v>8.483797908333333</c:v>
                </c:pt>
                <c:pt idx="482">
                  <c:v>8.5004722966666666</c:v>
                </c:pt>
                <c:pt idx="483">
                  <c:v>8.5171434883333337</c:v>
                </c:pt>
                <c:pt idx="484">
                  <c:v>8.5339234216666657</c:v>
                </c:pt>
                <c:pt idx="485">
                  <c:v>8.5504946883333339</c:v>
                </c:pt>
                <c:pt idx="486">
                  <c:v>8.5671262733333347</c:v>
                </c:pt>
                <c:pt idx="487">
                  <c:v>8.5840518900000014</c:v>
                </c:pt>
                <c:pt idx="488">
                  <c:v>8.6006609816666657</c:v>
                </c:pt>
                <c:pt idx="489">
                  <c:v>8.6173359899999991</c:v>
                </c:pt>
                <c:pt idx="490">
                  <c:v>8.6342148649999988</c:v>
                </c:pt>
                <c:pt idx="491">
                  <c:v>8.6510003533333339</c:v>
                </c:pt>
                <c:pt idx="492">
                  <c:v>8.6679241683333341</c:v>
                </c:pt>
                <c:pt idx="493">
                  <c:v>8.6846844316666658</c:v>
                </c:pt>
                <c:pt idx="494">
                  <c:v>8.7014804683333331</c:v>
                </c:pt>
                <c:pt idx="495">
                  <c:v>8.7185303716666667</c:v>
                </c:pt>
                <c:pt idx="496">
                  <c:v>8.7353067683333343</c:v>
                </c:pt>
                <c:pt idx="497">
                  <c:v>8.7522297466666661</c:v>
                </c:pt>
                <c:pt idx="498">
                  <c:v>8.7690989100000003</c:v>
                </c:pt>
                <c:pt idx="499">
                  <c:v>8.7860227183333333</c:v>
                </c:pt>
                <c:pt idx="500">
                  <c:v>8.8026562366666674</c:v>
                </c:pt>
                <c:pt idx="501">
                  <c:v>8.8197153866666671</c:v>
                </c:pt>
                <c:pt idx="502">
                  <c:v>8.8365127900000005</c:v>
                </c:pt>
                <c:pt idx="503">
                  <c:v>8.8535310166666665</c:v>
                </c:pt>
                <c:pt idx="504">
                  <c:v>8.8700405933333322</c:v>
                </c:pt>
                <c:pt idx="505">
                  <c:v>8.8871205016666668</c:v>
                </c:pt>
                <c:pt idx="506">
                  <c:v>8.9039139216666658</c:v>
                </c:pt>
                <c:pt idx="507">
                  <c:v>8.9208395466666666</c:v>
                </c:pt>
                <c:pt idx="508">
                  <c:v>8.9375142200000006</c:v>
                </c:pt>
                <c:pt idx="509">
                  <c:v>8.9541921283333341</c:v>
                </c:pt>
                <c:pt idx="510">
                  <c:v>8.9712168483333343</c:v>
                </c:pt>
                <c:pt idx="511">
                  <c:v>8.9881423349999992</c:v>
                </c:pt>
                <c:pt idx="512">
                  <c:v>9.0050813833333336</c:v>
                </c:pt>
                <c:pt idx="513">
                  <c:v>9.0220275933333323</c:v>
                </c:pt>
                <c:pt idx="514">
                  <c:v>9.0389499750000013</c:v>
                </c:pt>
                <c:pt idx="515">
                  <c:v>9.055810991666668</c:v>
                </c:pt>
                <c:pt idx="516">
                  <c:v>9.0728458199999995</c:v>
                </c:pt>
                <c:pt idx="517">
                  <c:v>9.0896364283333337</c:v>
                </c:pt>
                <c:pt idx="518">
                  <c:v>9.1063003016666659</c:v>
                </c:pt>
                <c:pt idx="519">
                  <c:v>9.123318724999999</c:v>
                </c:pt>
                <c:pt idx="520">
                  <c:v>9.1402571049999999</c:v>
                </c:pt>
                <c:pt idx="521">
                  <c:v>9.1567680316666671</c:v>
                </c:pt>
                <c:pt idx="522">
                  <c:v>9.1734977700000009</c:v>
                </c:pt>
                <c:pt idx="523">
                  <c:v>9.1904243650000002</c:v>
                </c:pt>
                <c:pt idx="524">
                  <c:v>9.2072092816666675</c:v>
                </c:pt>
                <c:pt idx="525">
                  <c:v>9.2241486866666662</c:v>
                </c:pt>
                <c:pt idx="526">
                  <c:v>9.2410302433333342</c:v>
                </c:pt>
                <c:pt idx="527">
                  <c:v>9.2576576550000009</c:v>
                </c:pt>
                <c:pt idx="528">
                  <c:v>9.2742709066666666</c:v>
                </c:pt>
                <c:pt idx="529">
                  <c:v>9.291047381666667</c:v>
                </c:pt>
                <c:pt idx="530">
                  <c:v>9.3077247500000002</c:v>
                </c:pt>
                <c:pt idx="531">
                  <c:v>9.3247723466666663</c:v>
                </c:pt>
                <c:pt idx="532">
                  <c:v>9.3417229083333329</c:v>
                </c:pt>
                <c:pt idx="533">
                  <c:v>9.3586711449999989</c:v>
                </c:pt>
                <c:pt idx="534">
                  <c:v>9.375672671666667</c:v>
                </c:pt>
                <c:pt idx="535">
                  <c:v>9.3925974616666661</c:v>
                </c:pt>
                <c:pt idx="536">
                  <c:v>9.4080966283333343</c:v>
                </c:pt>
                <c:pt idx="537">
                  <c:v>9.4249032699999997</c:v>
                </c:pt>
                <c:pt idx="538">
                  <c:v>9.4417906183333322</c:v>
                </c:pt>
                <c:pt idx="539">
                  <c:v>9.4584489433333339</c:v>
                </c:pt>
                <c:pt idx="540">
                  <c:v>9.4751223033333343</c:v>
                </c:pt>
                <c:pt idx="541">
                  <c:v>9.4917392883333331</c:v>
                </c:pt>
                <c:pt idx="542">
                  <c:v>9.5084017133333347</c:v>
                </c:pt>
                <c:pt idx="543">
                  <c:v>9.5251355283333332</c:v>
                </c:pt>
                <c:pt idx="544">
                  <c:v>9.5418313900000005</c:v>
                </c:pt>
                <c:pt idx="545">
                  <c:v>9.5584941800000003</c:v>
                </c:pt>
                <c:pt idx="546">
                  <c:v>9.5754212699999997</c:v>
                </c:pt>
                <c:pt idx="547">
                  <c:v>9.5923358383333337</c:v>
                </c:pt>
                <c:pt idx="548">
                  <c:v>9.6088547766666679</c:v>
                </c:pt>
                <c:pt idx="549">
                  <c:v>9.6257028583333337</c:v>
                </c:pt>
                <c:pt idx="550">
                  <c:v>9.6421329416666666</c:v>
                </c:pt>
                <c:pt idx="551">
                  <c:v>9.6588167200000008</c:v>
                </c:pt>
                <c:pt idx="552">
                  <c:v>9.6754787183333324</c:v>
                </c:pt>
                <c:pt idx="553">
                  <c:v>9.6922581149999996</c:v>
                </c:pt>
                <c:pt idx="554">
                  <c:v>9.7091838083333339</c:v>
                </c:pt>
                <c:pt idx="555">
                  <c:v>9.7261201266666664</c:v>
                </c:pt>
                <c:pt idx="556">
                  <c:v>9.7427783116666653</c:v>
                </c:pt>
                <c:pt idx="557">
                  <c:v>9.7596804166666669</c:v>
                </c:pt>
                <c:pt idx="558">
                  <c:v>9.7763492850000002</c:v>
                </c:pt>
                <c:pt idx="559">
                  <c:v>9.7933933749999991</c:v>
                </c:pt>
                <c:pt idx="560">
                  <c:v>9.8102755183333326</c:v>
                </c:pt>
                <c:pt idx="561">
                  <c:v>9.8270144949999985</c:v>
                </c:pt>
                <c:pt idx="562">
                  <c:v>9.8438008466666655</c:v>
                </c:pt>
                <c:pt idx="563">
                  <c:v>9.8604814550000004</c:v>
                </c:pt>
                <c:pt idx="564">
                  <c:v>9.8771538450000005</c:v>
                </c:pt>
                <c:pt idx="565">
                  <c:v>9.8937129550000016</c:v>
                </c:pt>
                <c:pt idx="566">
                  <c:v>9.9103925166666667</c:v>
                </c:pt>
                <c:pt idx="567">
                  <c:v>9.9273845600000001</c:v>
                </c:pt>
                <c:pt idx="568">
                  <c:v>9.9441677183333343</c:v>
                </c:pt>
                <c:pt idx="569">
                  <c:v>9.9606845000000011</c:v>
                </c:pt>
                <c:pt idx="570">
                  <c:v>9.9776500383333335</c:v>
                </c:pt>
                <c:pt idx="571">
                  <c:v>9.9944595883333331</c:v>
                </c:pt>
                <c:pt idx="572">
                  <c:v>10.01113908</c:v>
                </c:pt>
                <c:pt idx="573">
                  <c:v>10.028192345000001</c:v>
                </c:pt>
                <c:pt idx="574">
                  <c:v>10.044930985000001</c:v>
                </c:pt>
                <c:pt idx="575">
                  <c:v>10.061657090000001</c:v>
                </c:pt>
                <c:pt idx="576">
                  <c:v>10.078538093333332</c:v>
                </c:pt>
                <c:pt idx="577">
                  <c:v>10.095258211666668</c:v>
                </c:pt>
                <c:pt idx="578">
                  <c:v>10.112189748333332</c:v>
                </c:pt>
                <c:pt idx="579">
                  <c:v>10.129115248333333</c:v>
                </c:pt>
                <c:pt idx="580">
                  <c:v>10.145848293333334</c:v>
                </c:pt>
                <c:pt idx="581">
                  <c:v>10.162775481666667</c:v>
                </c:pt>
                <c:pt idx="582">
                  <c:v>10.179513783333334</c:v>
                </c:pt>
                <c:pt idx="583">
                  <c:v>10.196448286666667</c:v>
                </c:pt>
                <c:pt idx="584">
                  <c:v>10.213125401666668</c:v>
                </c:pt>
                <c:pt idx="585">
                  <c:v>10.229787848333332</c:v>
                </c:pt>
                <c:pt idx="586">
                  <c:v>10.246452463333332</c:v>
                </c:pt>
                <c:pt idx="587">
                  <c:v>10.263127415000001</c:v>
                </c:pt>
                <c:pt idx="588">
                  <c:v>10.279838181666666</c:v>
                </c:pt>
                <c:pt idx="589">
                  <c:v>10.296572786666667</c:v>
                </c:pt>
                <c:pt idx="590">
                  <c:v>10.313599935000001</c:v>
                </c:pt>
                <c:pt idx="591">
                  <c:v>10.330537251666668</c:v>
                </c:pt>
                <c:pt idx="592">
                  <c:v>10.347574654999999</c:v>
                </c:pt>
                <c:pt idx="593">
                  <c:v>10.364461518333334</c:v>
                </c:pt>
                <c:pt idx="594">
                  <c:v>10.381386698333333</c:v>
                </c:pt>
                <c:pt idx="595">
                  <c:v>10.398359295000001</c:v>
                </c:pt>
                <c:pt idx="596">
                  <c:v>10.415041543333333</c:v>
                </c:pt>
                <c:pt idx="597">
                  <c:v>10.43182749</c:v>
                </c:pt>
                <c:pt idx="598">
                  <c:v>10.448486226666667</c:v>
                </c:pt>
                <c:pt idx="599">
                  <c:v>10.46517302</c:v>
                </c:pt>
                <c:pt idx="600">
                  <c:v>10.481762588333334</c:v>
                </c:pt>
                <c:pt idx="601">
                  <c:v>10.498378261666666</c:v>
                </c:pt>
                <c:pt idx="602">
                  <c:v>10.515461301666667</c:v>
                </c:pt>
                <c:pt idx="603">
                  <c:v>10.532246916666667</c:v>
                </c:pt>
                <c:pt idx="604">
                  <c:v>10.54916122</c:v>
                </c:pt>
                <c:pt idx="605">
                  <c:v>10.566000145</c:v>
                </c:pt>
                <c:pt idx="606">
                  <c:v>10.582804491666668</c:v>
                </c:pt>
                <c:pt idx="607">
                  <c:v>10.599842736666666</c:v>
                </c:pt>
                <c:pt idx="608">
                  <c:v>10.615064901666667</c:v>
                </c:pt>
                <c:pt idx="609">
                  <c:v>10.631749696666667</c:v>
                </c:pt>
                <c:pt idx="610">
                  <c:v>10.648575841666666</c:v>
                </c:pt>
                <c:pt idx="611">
                  <c:v>10.665248821666667</c:v>
                </c:pt>
                <c:pt idx="612">
                  <c:v>10.682193009999999</c:v>
                </c:pt>
                <c:pt idx="613">
                  <c:v>10.698885736666666</c:v>
                </c:pt>
                <c:pt idx="614">
                  <c:v>10.715613565</c:v>
                </c:pt>
                <c:pt idx="615">
                  <c:v>10.732393395000001</c:v>
                </c:pt>
                <c:pt idx="616">
                  <c:v>10.749125126666666</c:v>
                </c:pt>
                <c:pt idx="617">
                  <c:v>10.765967701666666</c:v>
                </c:pt>
                <c:pt idx="618">
                  <c:v>10.782498846666666</c:v>
                </c:pt>
                <c:pt idx="619">
                  <c:v>10.799499483333333</c:v>
                </c:pt>
                <c:pt idx="620">
                  <c:v>10.816509034999999</c:v>
                </c:pt>
                <c:pt idx="621">
                  <c:v>10.83344086</c:v>
                </c:pt>
                <c:pt idx="622">
                  <c:v>10.850104365</c:v>
                </c:pt>
                <c:pt idx="623">
                  <c:v>10.867026554999999</c:v>
                </c:pt>
                <c:pt idx="624">
                  <c:v>10.883902281666668</c:v>
                </c:pt>
                <c:pt idx="625">
                  <c:v>10.900674223333334</c:v>
                </c:pt>
                <c:pt idx="626">
                  <c:v>10.9173487</c:v>
                </c:pt>
                <c:pt idx="627">
                  <c:v>10.93401854</c:v>
                </c:pt>
                <c:pt idx="628">
                  <c:v>10.950690269999999</c:v>
                </c:pt>
                <c:pt idx="629">
                  <c:v>10.967353659999999</c:v>
                </c:pt>
                <c:pt idx="630">
                  <c:v>10.98402257</c:v>
                </c:pt>
                <c:pt idx="631">
                  <c:v>11.000702544999999</c:v>
                </c:pt>
                <c:pt idx="632">
                  <c:v>11.017372316666666</c:v>
                </c:pt>
                <c:pt idx="633">
                  <c:v>11.033790258333333</c:v>
                </c:pt>
                <c:pt idx="634">
                  <c:v>11.050727279999998</c:v>
                </c:pt>
                <c:pt idx="635">
                  <c:v>11.067502241666666</c:v>
                </c:pt>
                <c:pt idx="636">
                  <c:v>11.084131938333334</c:v>
                </c:pt>
                <c:pt idx="637">
                  <c:v>11.100908889999999</c:v>
                </c:pt>
                <c:pt idx="638">
                  <c:v>11.117683058333334</c:v>
                </c:pt>
                <c:pt idx="639">
                  <c:v>11.134354491666667</c:v>
                </c:pt>
                <c:pt idx="640">
                  <c:v>11.151293213333334</c:v>
                </c:pt>
                <c:pt idx="641">
                  <c:v>11.168096670000001</c:v>
                </c:pt>
                <c:pt idx="642">
                  <c:v>11.184809563333333</c:v>
                </c:pt>
                <c:pt idx="643">
                  <c:v>11.20141898</c:v>
                </c:pt>
                <c:pt idx="644">
                  <c:v>11.217941768333333</c:v>
                </c:pt>
                <c:pt idx="645">
                  <c:v>11.234993585000002</c:v>
                </c:pt>
                <c:pt idx="646">
                  <c:v>11.251917998333333</c:v>
                </c:pt>
                <c:pt idx="647">
                  <c:v>11.268852908333335</c:v>
                </c:pt>
                <c:pt idx="648">
                  <c:v>11.285517695000001</c:v>
                </c:pt>
                <c:pt idx="649">
                  <c:v>11.302178688333333</c:v>
                </c:pt>
                <c:pt idx="650">
                  <c:v>11.319064324999999</c:v>
                </c:pt>
                <c:pt idx="651">
                  <c:v>11.335639603333334</c:v>
                </c:pt>
                <c:pt idx="652">
                  <c:v>11.352490165000001</c:v>
                </c:pt>
                <c:pt idx="653">
                  <c:v>11.369233103333332</c:v>
                </c:pt>
                <c:pt idx="654">
                  <c:v>11.386008651666666</c:v>
                </c:pt>
                <c:pt idx="655">
                  <c:v>11.402760388333332</c:v>
                </c:pt>
                <c:pt idx="656">
                  <c:v>11.419274048333333</c:v>
                </c:pt>
                <c:pt idx="657">
                  <c:v>11.436062789999999</c:v>
                </c:pt>
                <c:pt idx="658">
                  <c:v>11.452728799999999</c:v>
                </c:pt>
                <c:pt idx="659">
                  <c:v>11.469264083333334</c:v>
                </c:pt>
                <c:pt idx="660">
                  <c:v>11.486305831666666</c:v>
                </c:pt>
                <c:pt idx="661">
                  <c:v>11.503264506666666</c:v>
                </c:pt>
                <c:pt idx="662">
                  <c:v>11.519921473333333</c:v>
                </c:pt>
                <c:pt idx="663">
                  <c:v>11.536895688333335</c:v>
                </c:pt>
                <c:pt idx="664">
                  <c:v>11.553650786666667</c:v>
                </c:pt>
                <c:pt idx="665">
                  <c:v>11.57059018</c:v>
                </c:pt>
                <c:pt idx="666">
                  <c:v>11.587390366666666</c:v>
                </c:pt>
                <c:pt idx="667">
                  <c:v>11.604187611666667</c:v>
                </c:pt>
                <c:pt idx="668">
                  <c:v>11.620970446666666</c:v>
                </c:pt>
                <c:pt idx="669">
                  <c:v>11.636316040000001</c:v>
                </c:pt>
                <c:pt idx="670">
                  <c:v>11.653250890000001</c:v>
                </c:pt>
                <c:pt idx="671">
                  <c:v>11.670091866666667</c:v>
                </c:pt>
                <c:pt idx="672">
                  <c:v>11.686843881666666</c:v>
                </c:pt>
                <c:pt idx="673">
                  <c:v>11.703518220000001</c:v>
                </c:pt>
                <c:pt idx="674">
                  <c:v>11.720147964999999</c:v>
                </c:pt>
                <c:pt idx="675">
                  <c:v>11.736818156666667</c:v>
                </c:pt>
                <c:pt idx="676">
                  <c:v>11.75360416</c:v>
                </c:pt>
                <c:pt idx="677">
                  <c:v>11.770668506666668</c:v>
                </c:pt>
                <c:pt idx="678">
                  <c:v>11.787547323333333</c:v>
                </c:pt>
                <c:pt idx="679">
                  <c:v>11.804480453333333</c:v>
                </c:pt>
                <c:pt idx="680">
                  <c:v>11.82140916</c:v>
                </c:pt>
                <c:pt idx="681">
                  <c:v>11.83818321</c:v>
                </c:pt>
                <c:pt idx="682">
                  <c:v>11.854704456666667</c:v>
                </c:pt>
                <c:pt idx="683">
                  <c:v>11.871494501666666</c:v>
                </c:pt>
                <c:pt idx="684">
                  <c:v>11.888165095</c:v>
                </c:pt>
                <c:pt idx="685">
                  <c:v>11.904790056666666</c:v>
                </c:pt>
                <c:pt idx="686">
                  <c:v>11.921724315000001</c:v>
                </c:pt>
                <c:pt idx="687">
                  <c:v>11.938611563333334</c:v>
                </c:pt>
                <c:pt idx="688">
                  <c:v>11.95553675</c:v>
                </c:pt>
                <c:pt idx="689">
                  <c:v>11.972198888333333</c:v>
                </c:pt>
                <c:pt idx="690">
                  <c:v>11.988989568333333</c:v>
                </c:pt>
                <c:pt idx="691">
                  <c:v>12.005664018333333</c:v>
                </c:pt>
                <c:pt idx="692">
                  <c:v>12.022251526666668</c:v>
                </c:pt>
                <c:pt idx="693">
                  <c:v>12.03893727</c:v>
                </c:pt>
                <c:pt idx="694">
                  <c:v>12.055793359999999</c:v>
                </c:pt>
                <c:pt idx="695">
                  <c:v>12.072836048333333</c:v>
                </c:pt>
                <c:pt idx="696">
                  <c:v>12.089652511666666</c:v>
                </c:pt>
                <c:pt idx="697">
                  <c:v>12.106689561666666</c:v>
                </c:pt>
                <c:pt idx="698">
                  <c:v>12.123332646666666</c:v>
                </c:pt>
                <c:pt idx="699">
                  <c:v>12.140264844999999</c:v>
                </c:pt>
                <c:pt idx="700">
                  <c:v>12.156786896666667</c:v>
                </c:pt>
                <c:pt idx="701">
                  <c:v>12.17383851</c:v>
                </c:pt>
                <c:pt idx="702">
                  <c:v>12.190754993333334</c:v>
                </c:pt>
                <c:pt idx="703">
                  <c:v>12.207679936666667</c:v>
                </c:pt>
                <c:pt idx="704">
                  <c:v>12.224317426666666</c:v>
                </c:pt>
                <c:pt idx="705">
                  <c:v>12.241090585</c:v>
                </c:pt>
                <c:pt idx="706">
                  <c:v>12.257770118333333</c:v>
                </c:pt>
                <c:pt idx="707">
                  <c:v>12.274429313333334</c:v>
                </c:pt>
                <c:pt idx="708">
                  <c:v>12.291210241666667</c:v>
                </c:pt>
                <c:pt idx="709">
                  <c:v>12.307998406666666</c:v>
                </c:pt>
                <c:pt idx="710">
                  <c:v>12.324922706666666</c:v>
                </c:pt>
                <c:pt idx="711">
                  <c:v>12.341843388333332</c:v>
                </c:pt>
                <c:pt idx="712">
                  <c:v>12.358787268333334</c:v>
                </c:pt>
                <c:pt idx="713">
                  <c:v>12.375706605</c:v>
                </c:pt>
                <c:pt idx="714">
                  <c:v>12.39247797</c:v>
                </c:pt>
                <c:pt idx="715">
                  <c:v>12.409562176666666</c:v>
                </c:pt>
                <c:pt idx="716">
                  <c:v>12.42649559</c:v>
                </c:pt>
                <c:pt idx="717">
                  <c:v>12.443274370000001</c:v>
                </c:pt>
                <c:pt idx="718">
                  <c:v>12.460053925</c:v>
                </c:pt>
                <c:pt idx="719">
                  <c:v>12.476827958333333</c:v>
                </c:pt>
                <c:pt idx="720">
                  <c:v>12.493626698333333</c:v>
                </c:pt>
                <c:pt idx="721">
                  <c:v>12.510548728333333</c:v>
                </c:pt>
                <c:pt idx="722">
                  <c:v>12.527218806666667</c:v>
                </c:pt>
                <c:pt idx="723">
                  <c:v>12.543885978333332</c:v>
                </c:pt>
                <c:pt idx="724">
                  <c:v>12.56055712</c:v>
                </c:pt>
                <c:pt idx="725">
                  <c:v>12.577217975</c:v>
                </c:pt>
                <c:pt idx="726">
                  <c:v>12.593891878333332</c:v>
                </c:pt>
                <c:pt idx="727">
                  <c:v>12.610668760000001</c:v>
                </c:pt>
                <c:pt idx="728">
                  <c:v>12.627418336666667</c:v>
                </c:pt>
                <c:pt idx="729">
                  <c:v>12.644198626666668</c:v>
                </c:pt>
                <c:pt idx="730">
                  <c:v>12.660644926666667</c:v>
                </c:pt>
                <c:pt idx="731">
                  <c:v>12.677325456666667</c:v>
                </c:pt>
                <c:pt idx="732">
                  <c:v>12.694367316666668</c:v>
                </c:pt>
                <c:pt idx="733">
                  <c:v>12.711047526666666</c:v>
                </c:pt>
                <c:pt idx="734">
                  <c:v>12.727821693333334</c:v>
                </c:pt>
                <c:pt idx="735">
                  <c:v>12.744604579999999</c:v>
                </c:pt>
                <c:pt idx="736">
                  <c:v>12.761504513333334</c:v>
                </c:pt>
                <c:pt idx="737">
                  <c:v>12.778534008333333</c:v>
                </c:pt>
                <c:pt idx="738">
                  <c:v>12.795204563333334</c:v>
                </c:pt>
                <c:pt idx="739">
                  <c:v>12.811724185000001</c:v>
                </c:pt>
                <c:pt idx="740">
                  <c:v>12.82865891</c:v>
                </c:pt>
                <c:pt idx="741">
                  <c:v>12.845326891666668</c:v>
                </c:pt>
                <c:pt idx="742">
                  <c:v>12.861988361666667</c:v>
                </c:pt>
                <c:pt idx="743">
                  <c:v>12.878922810000001</c:v>
                </c:pt>
                <c:pt idx="744">
                  <c:v>12.895845316666668</c:v>
                </c:pt>
                <c:pt idx="745">
                  <c:v>12.912903045</c:v>
                </c:pt>
                <c:pt idx="746">
                  <c:v>12.929831201666667</c:v>
                </c:pt>
                <c:pt idx="747">
                  <c:v>12.946461773333334</c:v>
                </c:pt>
                <c:pt idx="748">
                  <c:v>12.963241511666666</c:v>
                </c:pt>
                <c:pt idx="749">
                  <c:v>12.980177621666666</c:v>
                </c:pt>
                <c:pt idx="750">
                  <c:v>12.996957666666667</c:v>
                </c:pt>
                <c:pt idx="751">
                  <c:v>13.013880931666668</c:v>
                </c:pt>
                <c:pt idx="752">
                  <c:v>13.030549656666667</c:v>
                </c:pt>
                <c:pt idx="753">
                  <c:v>13.047218283333333</c:v>
                </c:pt>
                <c:pt idx="754">
                  <c:v>13.063892575000001</c:v>
                </c:pt>
                <c:pt idx="755">
                  <c:v>13.080621898333334</c:v>
                </c:pt>
                <c:pt idx="756">
                  <c:v>13.097223753333333</c:v>
                </c:pt>
                <c:pt idx="757">
                  <c:v>13.113897596666668</c:v>
                </c:pt>
                <c:pt idx="758">
                  <c:v>13.130642791666666</c:v>
                </c:pt>
                <c:pt idx="759">
                  <c:v>13.147570376666666</c:v>
                </c:pt>
                <c:pt idx="760">
                  <c:v>13.164492386666666</c:v>
                </c:pt>
                <c:pt idx="761">
                  <c:v>13.181376693333334</c:v>
                </c:pt>
                <c:pt idx="762">
                  <c:v>13.198295164999999</c:v>
                </c:pt>
                <c:pt idx="763">
                  <c:v>13.215080946666665</c:v>
                </c:pt>
                <c:pt idx="764">
                  <c:v>13.231711710000001</c:v>
                </c:pt>
                <c:pt idx="765">
                  <c:v>13.248561526666666</c:v>
                </c:pt>
                <c:pt idx="766">
                  <c:v>13.265247041666667</c:v>
                </c:pt>
                <c:pt idx="767">
                  <c:v>13.281862041666667</c:v>
                </c:pt>
                <c:pt idx="768">
                  <c:v>13.298533638333334</c:v>
                </c:pt>
                <c:pt idx="769">
                  <c:v>13.315220578333333</c:v>
                </c:pt>
                <c:pt idx="770">
                  <c:v>13.331744754999999</c:v>
                </c:pt>
                <c:pt idx="771">
                  <c:v>13.348519158333334</c:v>
                </c:pt>
                <c:pt idx="772">
                  <c:v>13.36510211</c:v>
                </c:pt>
                <c:pt idx="773">
                  <c:v>13.381776669999999</c:v>
                </c:pt>
                <c:pt idx="774">
                  <c:v>13.398678421666666</c:v>
                </c:pt>
                <c:pt idx="775">
                  <c:v>13.415575280000001</c:v>
                </c:pt>
                <c:pt idx="776">
                  <c:v>13.432351801666666</c:v>
                </c:pt>
                <c:pt idx="777">
                  <c:v>13.449113853333333</c:v>
                </c:pt>
                <c:pt idx="778">
                  <c:v>13.465878823333332</c:v>
                </c:pt>
                <c:pt idx="779">
                  <c:v>13.482562618333333</c:v>
                </c:pt>
                <c:pt idx="780">
                  <c:v>13.499493303333333</c:v>
                </c:pt>
                <c:pt idx="781">
                  <c:v>13.51616098</c:v>
                </c:pt>
                <c:pt idx="782">
                  <c:v>13.533083491666668</c:v>
                </c:pt>
                <c:pt idx="783">
                  <c:v>13.549788535000001</c:v>
                </c:pt>
                <c:pt idx="784">
                  <c:v>13.566715878333333</c:v>
                </c:pt>
                <c:pt idx="785">
                  <c:v>13.583554708333333</c:v>
                </c:pt>
                <c:pt idx="786">
                  <c:v>13.600281513333334</c:v>
                </c:pt>
                <c:pt idx="787">
                  <c:v>13.617132865</c:v>
                </c:pt>
                <c:pt idx="788">
                  <c:v>13.633932096666666</c:v>
                </c:pt>
                <c:pt idx="789">
                  <c:v>13.650601459999999</c:v>
                </c:pt>
                <c:pt idx="790">
                  <c:v>13.667517999999999</c:v>
                </c:pt>
                <c:pt idx="791">
                  <c:v>13.684188511666667</c:v>
                </c:pt>
                <c:pt idx="792">
                  <c:v>13.700948306666668</c:v>
                </c:pt>
                <c:pt idx="793">
                  <c:v>13.717612758333333</c:v>
                </c:pt>
                <c:pt idx="794">
                  <c:v>13.73429885</c:v>
                </c:pt>
                <c:pt idx="795">
                  <c:v>13.750966223333334</c:v>
                </c:pt>
                <c:pt idx="796">
                  <c:v>13.767884843333333</c:v>
                </c:pt>
                <c:pt idx="797">
                  <c:v>13.78455911</c:v>
                </c:pt>
                <c:pt idx="798">
                  <c:v>13.801166641666667</c:v>
                </c:pt>
                <c:pt idx="799">
                  <c:v>13.817696590000001</c:v>
                </c:pt>
                <c:pt idx="800">
                  <c:v>13.83469182</c:v>
                </c:pt>
                <c:pt idx="801">
                  <c:v>13.851722478333333</c:v>
                </c:pt>
                <c:pt idx="802">
                  <c:v>13.868652383333334</c:v>
                </c:pt>
                <c:pt idx="803">
                  <c:v>13.885398633333333</c:v>
                </c:pt>
                <c:pt idx="804">
                  <c:v>13.902191228333333</c:v>
                </c:pt>
                <c:pt idx="805">
                  <c:v>13.918852628333333</c:v>
                </c:pt>
                <c:pt idx="806">
                  <c:v>13.935778298333334</c:v>
                </c:pt>
                <c:pt idx="807">
                  <c:v>13.952412208333334</c:v>
                </c:pt>
                <c:pt idx="808">
                  <c:v>13.969343091666667</c:v>
                </c:pt>
                <c:pt idx="809">
                  <c:v>13.986007918333334</c:v>
                </c:pt>
                <c:pt idx="810">
                  <c:v>14.002741376666668</c:v>
                </c:pt>
                <c:pt idx="811">
                  <c:v>14.019259448333335</c:v>
                </c:pt>
                <c:pt idx="812">
                  <c:v>14.035933753333333</c:v>
                </c:pt>
                <c:pt idx="813">
                  <c:v>14.052674928333333</c:v>
                </c:pt>
                <c:pt idx="814">
                  <c:v>14.069451681666667</c:v>
                </c:pt>
                <c:pt idx="815">
                  <c:v>14.085973615</c:v>
                </c:pt>
                <c:pt idx="816">
                  <c:v>14.102653610000001</c:v>
                </c:pt>
                <c:pt idx="817">
                  <c:v>14.119443946666667</c:v>
                </c:pt>
                <c:pt idx="818">
                  <c:v>14.135955116666667</c:v>
                </c:pt>
                <c:pt idx="819">
                  <c:v>14.152753791666667</c:v>
                </c:pt>
                <c:pt idx="820">
                  <c:v>14.169296014999999</c:v>
                </c:pt>
                <c:pt idx="821">
                  <c:v>14.185962641666666</c:v>
                </c:pt>
                <c:pt idx="822">
                  <c:v>14.202841431666666</c:v>
                </c:pt>
                <c:pt idx="823">
                  <c:v>14.219761030000001</c:v>
                </c:pt>
                <c:pt idx="824">
                  <c:v>14.236685016666666</c:v>
                </c:pt>
                <c:pt idx="825">
                  <c:v>14.253679038333333</c:v>
                </c:pt>
                <c:pt idx="826">
                  <c:v>14.270708003333334</c:v>
                </c:pt>
                <c:pt idx="827">
                  <c:v>14.287481305</c:v>
                </c:pt>
                <c:pt idx="828">
                  <c:v>14.304409126666666</c:v>
                </c:pt>
                <c:pt idx="829">
                  <c:v>14.321336588333333</c:v>
                </c:pt>
                <c:pt idx="830">
                  <c:v>14.338000391666666</c:v>
                </c:pt>
                <c:pt idx="831">
                  <c:v>14.354707371666667</c:v>
                </c:pt>
                <c:pt idx="832">
                  <c:v>14.371488021666666</c:v>
                </c:pt>
                <c:pt idx="833">
                  <c:v>14.388173826666668</c:v>
                </c:pt>
                <c:pt idx="834">
                  <c:v>14.404843711666667</c:v>
                </c:pt>
                <c:pt idx="835">
                  <c:v>14.421321583333334</c:v>
                </c:pt>
                <c:pt idx="836">
                  <c:v>14.438202866666668</c:v>
                </c:pt>
                <c:pt idx="837">
                  <c:v>14.454995123333333</c:v>
                </c:pt>
                <c:pt idx="838">
                  <c:v>14.471939363333332</c:v>
                </c:pt>
                <c:pt idx="839">
                  <c:v>14.488717678333334</c:v>
                </c:pt>
                <c:pt idx="840">
                  <c:v>14.505406931666666</c:v>
                </c:pt>
                <c:pt idx="841">
                  <c:v>14.52212939</c:v>
                </c:pt>
                <c:pt idx="842">
                  <c:v>14.538829506666668</c:v>
                </c:pt>
                <c:pt idx="843">
                  <c:v>14.555498695000001</c:v>
                </c:pt>
                <c:pt idx="844">
                  <c:v>14.572439169999999</c:v>
                </c:pt>
                <c:pt idx="845">
                  <c:v>14.589375749999999</c:v>
                </c:pt>
                <c:pt idx="846">
                  <c:v>14.606305248333333</c:v>
                </c:pt>
                <c:pt idx="847">
                  <c:v>14.623341121666666</c:v>
                </c:pt>
                <c:pt idx="848">
                  <c:v>14.640085865</c:v>
                </c:pt>
                <c:pt idx="849">
                  <c:v>14.656764503333333</c:v>
                </c:pt>
                <c:pt idx="850">
                  <c:v>14.67357256</c:v>
                </c:pt>
                <c:pt idx="851">
                  <c:v>14.690257038333334</c:v>
                </c:pt>
                <c:pt idx="852">
                  <c:v>14.706743696666667</c:v>
                </c:pt>
                <c:pt idx="853">
                  <c:v>14.723681173333334</c:v>
                </c:pt>
                <c:pt idx="854">
                  <c:v>14.740712078333333</c:v>
                </c:pt>
                <c:pt idx="855">
                  <c:v>14.757645066666667</c:v>
                </c:pt>
                <c:pt idx="856">
                  <c:v>14.774311446666667</c:v>
                </c:pt>
                <c:pt idx="857">
                  <c:v>14.790985110000001</c:v>
                </c:pt>
                <c:pt idx="858">
                  <c:v>14.807607020000001</c:v>
                </c:pt>
                <c:pt idx="859">
                  <c:v>14.824542141666665</c:v>
                </c:pt>
                <c:pt idx="860">
                  <c:v>14.841441026666667</c:v>
                </c:pt>
                <c:pt idx="861">
                  <c:v>14.858374456666667</c:v>
                </c:pt>
                <c:pt idx="862">
                  <c:v>14.875224745000001</c:v>
                </c:pt>
                <c:pt idx="863">
                  <c:v>14.892088168333334</c:v>
                </c:pt>
                <c:pt idx="864">
                  <c:v>14.908967858333334</c:v>
                </c:pt>
                <c:pt idx="865">
                  <c:v>14.925696876666667</c:v>
                </c:pt>
                <c:pt idx="866">
                  <c:v>14.942884613333332</c:v>
                </c:pt>
                <c:pt idx="867">
                  <c:v>14.959682501666666</c:v>
                </c:pt>
                <c:pt idx="868">
                  <c:v>14.976777641666667</c:v>
                </c:pt>
                <c:pt idx="869">
                  <c:v>14.993798005</c:v>
                </c:pt>
                <c:pt idx="870">
                  <c:v>15.010723131666667</c:v>
                </c:pt>
                <c:pt idx="871">
                  <c:v>15.027404751666667</c:v>
                </c:pt>
                <c:pt idx="872">
                  <c:v>15.044390708333333</c:v>
                </c:pt>
                <c:pt idx="873">
                  <c:v>15.061383728333334</c:v>
                </c:pt>
                <c:pt idx="874">
                  <c:v>15.078066306666667</c:v>
                </c:pt>
                <c:pt idx="875">
                  <c:v>15.092971500000001</c:v>
                </c:pt>
                <c:pt idx="876">
                  <c:v>15.109765000000001</c:v>
                </c:pt>
                <c:pt idx="877">
                  <c:v>15.126438245000001</c:v>
                </c:pt>
                <c:pt idx="878">
                  <c:v>15.143066863333333</c:v>
                </c:pt>
                <c:pt idx="879">
                  <c:v>15.159640591666665</c:v>
                </c:pt>
                <c:pt idx="880">
                  <c:v>15.176307738333332</c:v>
                </c:pt>
                <c:pt idx="881">
                  <c:v>15.193090753333333</c:v>
                </c:pt>
                <c:pt idx="882">
                  <c:v>15.209758233333334</c:v>
                </c:pt>
                <c:pt idx="883">
                  <c:v>15.226496953333333</c:v>
                </c:pt>
                <c:pt idx="884">
                  <c:v>15.24304358</c:v>
                </c:pt>
                <c:pt idx="885">
                  <c:v>15.259710735000001</c:v>
                </c:pt>
                <c:pt idx="886">
                  <c:v>15.276442133333335</c:v>
                </c:pt>
                <c:pt idx="887">
                  <c:v>15.292975175</c:v>
                </c:pt>
                <c:pt idx="888">
                  <c:v>15.309633810000001</c:v>
                </c:pt>
                <c:pt idx="889">
                  <c:v>15.326416023333334</c:v>
                </c:pt>
                <c:pt idx="890">
                  <c:v>15.343351224999999</c:v>
                </c:pt>
                <c:pt idx="891">
                  <c:v>15.360121244999998</c:v>
                </c:pt>
                <c:pt idx="892">
                  <c:v>15.377228150000001</c:v>
                </c:pt>
                <c:pt idx="893">
                  <c:v>15.393734213333333</c:v>
                </c:pt>
                <c:pt idx="894">
                  <c:v>15.410473674999999</c:v>
                </c:pt>
                <c:pt idx="895">
                  <c:v>15.427416996666667</c:v>
                </c:pt>
                <c:pt idx="896">
                  <c:v>15.44432982</c:v>
                </c:pt>
                <c:pt idx="897">
                  <c:v>15.461366793333333</c:v>
                </c:pt>
                <c:pt idx="898">
                  <c:v>15.478256566666666</c:v>
                </c:pt>
                <c:pt idx="899">
                  <c:v>15.495180155000002</c:v>
                </c:pt>
                <c:pt idx="900">
                  <c:v>15.511952615</c:v>
                </c:pt>
                <c:pt idx="901">
                  <c:v>15.528888255</c:v>
                </c:pt>
                <c:pt idx="902">
                  <c:v>15.54582036</c:v>
                </c:pt>
                <c:pt idx="903">
                  <c:v>15.562758870000001</c:v>
                </c:pt>
                <c:pt idx="904">
                  <c:v>15.579682908333332</c:v>
                </c:pt>
                <c:pt idx="905">
                  <c:v>15.596413011666668</c:v>
                </c:pt>
                <c:pt idx="906">
                  <c:v>15.613056136666668</c:v>
                </c:pt>
                <c:pt idx="907">
                  <c:v>15.629834753333334</c:v>
                </c:pt>
                <c:pt idx="908">
                  <c:v>15.646458511666667</c:v>
                </c:pt>
                <c:pt idx="909">
                  <c:v>15.663038313333335</c:v>
                </c:pt>
                <c:pt idx="910">
                  <c:v>15.679820568333334</c:v>
                </c:pt>
                <c:pt idx="911">
                  <c:v>15.696786558333335</c:v>
                </c:pt>
                <c:pt idx="912">
                  <c:v>15.71358528</c:v>
                </c:pt>
                <c:pt idx="913">
                  <c:v>15.730425431666667</c:v>
                </c:pt>
                <c:pt idx="914">
                  <c:v>15.747100803333332</c:v>
                </c:pt>
                <c:pt idx="915">
                  <c:v>15.7637616</c:v>
                </c:pt>
                <c:pt idx="916">
                  <c:v>15.780694751666665</c:v>
                </c:pt>
                <c:pt idx="917">
                  <c:v>15.797474083333332</c:v>
                </c:pt>
                <c:pt idx="918">
                  <c:v>15.814457908333333</c:v>
                </c:pt>
                <c:pt idx="919">
                  <c:v>15.831394565</c:v>
                </c:pt>
                <c:pt idx="920">
                  <c:v>15.847907043333333</c:v>
                </c:pt>
                <c:pt idx="921">
                  <c:v>15.864582111666666</c:v>
                </c:pt>
                <c:pt idx="922">
                  <c:v>15.88162541</c:v>
                </c:pt>
                <c:pt idx="923">
                  <c:v>15.89830038</c:v>
                </c:pt>
                <c:pt idx="924">
                  <c:v>15.915231836666667</c:v>
                </c:pt>
                <c:pt idx="925">
                  <c:v>15.931757133333333</c:v>
                </c:pt>
                <c:pt idx="926">
                  <c:v>15.948426229999999</c:v>
                </c:pt>
                <c:pt idx="927">
                  <c:v>15.965093791666668</c:v>
                </c:pt>
                <c:pt idx="928">
                  <c:v>15.981769055000001</c:v>
                </c:pt>
                <c:pt idx="929">
                  <c:v>15.998434665</c:v>
                </c:pt>
                <c:pt idx="930">
                  <c:v>16.015232180000002</c:v>
                </c:pt>
                <c:pt idx="931">
                  <c:v>16.031909033333331</c:v>
                </c:pt>
                <c:pt idx="932">
                  <c:v>16.048630188333334</c:v>
                </c:pt>
                <c:pt idx="933">
                  <c:v>16.065113618333335</c:v>
                </c:pt>
                <c:pt idx="934">
                  <c:v>16.081773563333332</c:v>
                </c:pt>
                <c:pt idx="935">
                  <c:v>16.098951723333332</c:v>
                </c:pt>
                <c:pt idx="936">
                  <c:v>16.115799254999999</c:v>
                </c:pt>
                <c:pt idx="937">
                  <c:v>16.132856353333334</c:v>
                </c:pt>
                <c:pt idx="938">
                  <c:v>16.149804631666665</c:v>
                </c:pt>
                <c:pt idx="939">
                  <c:v>16.166252951666667</c:v>
                </c:pt>
                <c:pt idx="940">
                  <c:v>16.183446718333332</c:v>
                </c:pt>
                <c:pt idx="941">
                  <c:v>16.200317628333334</c:v>
                </c:pt>
                <c:pt idx="942">
                  <c:v>16.217284455000001</c:v>
                </c:pt>
                <c:pt idx="943">
                  <c:v>16.234145853333334</c:v>
                </c:pt>
                <c:pt idx="944">
                  <c:v>16.251208161666668</c:v>
                </c:pt>
                <c:pt idx="945">
                  <c:v>16.268309786666666</c:v>
                </c:pt>
                <c:pt idx="946">
                  <c:v>16.284933306666666</c:v>
                </c:pt>
                <c:pt idx="947">
                  <c:v>16.301882745</c:v>
                </c:pt>
                <c:pt idx="948">
                  <c:v>16.318601883333333</c:v>
                </c:pt>
                <c:pt idx="949">
                  <c:v>16.335524018333334</c:v>
                </c:pt>
                <c:pt idx="950">
                  <c:v>16.352323950000002</c:v>
                </c:pt>
                <c:pt idx="951">
                  <c:v>16.367173319999999</c:v>
                </c:pt>
                <c:pt idx="952">
                  <c:v>16.383796983333333</c:v>
                </c:pt>
                <c:pt idx="953">
                  <c:v>16.400463864999999</c:v>
                </c:pt>
                <c:pt idx="954">
                  <c:v>16.417192005</c:v>
                </c:pt>
                <c:pt idx="955">
                  <c:v>16.433923295</c:v>
                </c:pt>
                <c:pt idx="956">
                  <c:v>16.450774938333332</c:v>
                </c:pt>
                <c:pt idx="957">
                  <c:v>16.467605671666668</c:v>
                </c:pt>
                <c:pt idx="958">
                  <c:v>16.484535171666668</c:v>
                </c:pt>
                <c:pt idx="959">
                  <c:v>16.501470343333335</c:v>
                </c:pt>
                <c:pt idx="960">
                  <c:v>16.518345113333332</c:v>
                </c:pt>
                <c:pt idx="961">
                  <c:v>16.535011073333333</c:v>
                </c:pt>
                <c:pt idx="962">
                  <c:v>16.551686463333333</c:v>
                </c:pt>
                <c:pt idx="963">
                  <c:v>16.568357753333334</c:v>
                </c:pt>
                <c:pt idx="964">
                  <c:v>16.584991038333335</c:v>
                </c:pt>
                <c:pt idx="965">
                  <c:v>16.601672806666667</c:v>
                </c:pt>
                <c:pt idx="966">
                  <c:v>16.618189690000001</c:v>
                </c:pt>
                <c:pt idx="967">
                  <c:v>16.635119363333335</c:v>
                </c:pt>
                <c:pt idx="968">
                  <c:v>16.652157696666666</c:v>
                </c:pt>
                <c:pt idx="969">
                  <c:v>16.668783251666667</c:v>
                </c:pt>
                <c:pt idx="970">
                  <c:v>16.685721136666665</c:v>
                </c:pt>
                <c:pt idx="971">
                  <c:v>16.702385998333334</c:v>
                </c:pt>
                <c:pt idx="972">
                  <c:v>16.719242448333333</c:v>
                </c:pt>
                <c:pt idx="973">
                  <c:v>16.736043185</c:v>
                </c:pt>
                <c:pt idx="974">
                  <c:v>16.752561606666667</c:v>
                </c:pt>
                <c:pt idx="975">
                  <c:v>16.769317454999999</c:v>
                </c:pt>
                <c:pt idx="976">
                  <c:v>16.786097340000001</c:v>
                </c:pt>
                <c:pt idx="977">
                  <c:v>16.802632288333331</c:v>
                </c:pt>
                <c:pt idx="978">
                  <c:v>16.819437324999999</c:v>
                </c:pt>
                <c:pt idx="979">
                  <c:v>16.835965831666666</c:v>
                </c:pt>
                <c:pt idx="980">
                  <c:v>16.852743459999999</c:v>
                </c:pt>
                <c:pt idx="981">
                  <c:v>16.869226483333332</c:v>
                </c:pt>
                <c:pt idx="982">
                  <c:v>16.885998273333332</c:v>
                </c:pt>
                <c:pt idx="983">
                  <c:v>16.902673879999998</c:v>
                </c:pt>
                <c:pt idx="984">
                  <c:v>16.919712946666667</c:v>
                </c:pt>
                <c:pt idx="985">
                  <c:v>16.936488958333332</c:v>
                </c:pt>
                <c:pt idx="986">
                  <c:v>16.953277273333335</c:v>
                </c:pt>
                <c:pt idx="987">
                  <c:v>16.970052491666667</c:v>
                </c:pt>
                <c:pt idx="988">
                  <c:v>16.987055211666664</c:v>
                </c:pt>
                <c:pt idx="989">
                  <c:v>17.003980126666665</c:v>
                </c:pt>
                <c:pt idx="990">
                  <c:v>17.020983088333331</c:v>
                </c:pt>
                <c:pt idx="991">
                  <c:v>17.037769958333332</c:v>
                </c:pt>
                <c:pt idx="992">
                  <c:v>17.054697060000002</c:v>
                </c:pt>
                <c:pt idx="993">
                  <c:v>17.071440334999998</c:v>
                </c:pt>
                <c:pt idx="994">
                  <c:v>17.088166153333336</c:v>
                </c:pt>
                <c:pt idx="995">
                  <c:v>17.105108061666666</c:v>
                </c:pt>
                <c:pt idx="996">
                  <c:v>17.122019576666666</c:v>
                </c:pt>
                <c:pt idx="997">
                  <c:v>17.138798318333333</c:v>
                </c:pt>
                <c:pt idx="998">
                  <c:v>17.155459718333336</c:v>
                </c:pt>
                <c:pt idx="999">
                  <c:v>17.172429761666667</c:v>
                </c:pt>
                <c:pt idx="1000">
                  <c:v>17.189324391666666</c:v>
                </c:pt>
                <c:pt idx="1001">
                  <c:v>17.206356831666668</c:v>
                </c:pt>
                <c:pt idx="1002">
                  <c:v>17.223078014999999</c:v>
                </c:pt>
                <c:pt idx="1003">
                  <c:v>17.240005965000002</c:v>
                </c:pt>
                <c:pt idx="1004">
                  <c:v>17.256519996666668</c:v>
                </c:pt>
                <c:pt idx="1005">
                  <c:v>17.273502781666664</c:v>
                </c:pt>
                <c:pt idx="1006">
                  <c:v>17.290224555000002</c:v>
                </c:pt>
                <c:pt idx="1007">
                  <c:v>17.306852365000001</c:v>
                </c:pt>
                <c:pt idx="1008">
                  <c:v>17.323566556666666</c:v>
                </c:pt>
                <c:pt idx="1009">
                  <c:v>17.340493986666669</c:v>
                </c:pt>
                <c:pt idx="1010">
                  <c:v>17.357120339999998</c:v>
                </c:pt>
                <c:pt idx="1011">
                  <c:v>17.374206448333332</c:v>
                </c:pt>
                <c:pt idx="1012">
                  <c:v>17.391137386666667</c:v>
                </c:pt>
                <c:pt idx="1013">
                  <c:v>17.407779875000003</c:v>
                </c:pt>
                <c:pt idx="1014">
                  <c:v>17.424509584999999</c:v>
                </c:pt>
                <c:pt idx="1015">
                  <c:v>17.441096345000002</c:v>
                </c:pt>
                <c:pt idx="1016">
                  <c:v>17.457905325000002</c:v>
                </c:pt>
                <c:pt idx="1017">
                  <c:v>17.474615070000002</c:v>
                </c:pt>
                <c:pt idx="1018">
                  <c:v>17.4914673</c:v>
                </c:pt>
                <c:pt idx="1019">
                  <c:v>17.508472271666669</c:v>
                </c:pt>
                <c:pt idx="1020">
                  <c:v>17.525135256666665</c:v>
                </c:pt>
                <c:pt idx="1021">
                  <c:v>17.542059481666669</c:v>
                </c:pt>
                <c:pt idx="1022">
                  <c:v>17.558913963333335</c:v>
                </c:pt>
                <c:pt idx="1023">
                  <c:v>17.575717820000001</c:v>
                </c:pt>
                <c:pt idx="1024">
                  <c:v>17.592427211666667</c:v>
                </c:pt>
                <c:pt idx="1025">
                  <c:v>17.609271765000003</c:v>
                </c:pt>
                <c:pt idx="1026">
                  <c:v>17.626001579999997</c:v>
                </c:pt>
                <c:pt idx="1027">
                  <c:v>17.643111229999999</c:v>
                </c:pt>
                <c:pt idx="1028">
                  <c:v>17.659924323333332</c:v>
                </c:pt>
                <c:pt idx="1029">
                  <c:v>17.676989861666666</c:v>
                </c:pt>
                <c:pt idx="1030">
                  <c:v>17.693886019999997</c:v>
                </c:pt>
                <c:pt idx="1031">
                  <c:v>17.710455001666666</c:v>
                </c:pt>
                <c:pt idx="1032">
                  <c:v>17.727360486666665</c:v>
                </c:pt>
                <c:pt idx="1033">
                  <c:v>17.744473669999998</c:v>
                </c:pt>
                <c:pt idx="1034">
                  <c:v>17.761015463333333</c:v>
                </c:pt>
                <c:pt idx="1035">
                  <c:v>17.778021873333334</c:v>
                </c:pt>
                <c:pt idx="1036">
                  <c:v>17.794668698333332</c:v>
                </c:pt>
                <c:pt idx="1037">
                  <c:v>17.81186361</c:v>
                </c:pt>
                <c:pt idx="1038">
                  <c:v>17.828838303333335</c:v>
                </c:pt>
                <c:pt idx="1039">
                  <c:v>17.845858505000002</c:v>
                </c:pt>
                <c:pt idx="1040">
                  <c:v>17.862999148333333</c:v>
                </c:pt>
                <c:pt idx="1041">
                  <c:v>17.879490280000002</c:v>
                </c:pt>
                <c:pt idx="1042">
                  <c:v>17.896374473333331</c:v>
                </c:pt>
                <c:pt idx="1043">
                  <c:v>17.91333783166667</c:v>
                </c:pt>
                <c:pt idx="1044">
                  <c:v>17.930318026666665</c:v>
                </c:pt>
                <c:pt idx="1045">
                  <c:v>17.947075741666666</c:v>
                </c:pt>
                <c:pt idx="1046">
                  <c:v>17.963818733333333</c:v>
                </c:pt>
                <c:pt idx="1047">
                  <c:v>17.98074226</c:v>
                </c:pt>
                <c:pt idx="1048">
                  <c:v>17.997416491666669</c:v>
                </c:pt>
                <c:pt idx="1049">
                  <c:v>18.014353379999999</c:v>
                </c:pt>
                <c:pt idx="1050">
                  <c:v>18.031307699999999</c:v>
                </c:pt>
                <c:pt idx="1051">
                  <c:v>18.048242016666666</c:v>
                </c:pt>
                <c:pt idx="1052">
                  <c:v>18.063162236666667</c:v>
                </c:pt>
                <c:pt idx="1053">
                  <c:v>18.079945041666669</c:v>
                </c:pt>
                <c:pt idx="1054">
                  <c:v>18.096885276666669</c:v>
                </c:pt>
                <c:pt idx="1055">
                  <c:v>18.113778095000001</c:v>
                </c:pt>
                <c:pt idx="1056">
                  <c:v>18.130505193333331</c:v>
                </c:pt>
                <c:pt idx="1057">
                  <c:v>18.147175226666665</c:v>
                </c:pt>
                <c:pt idx="1058">
                  <c:v>18.163788091666667</c:v>
                </c:pt>
                <c:pt idx="1059">
                  <c:v>18.180568806666667</c:v>
                </c:pt>
                <c:pt idx="1060">
                  <c:v>18.197255896666665</c:v>
                </c:pt>
                <c:pt idx="1061">
                  <c:v>18.214037501666667</c:v>
                </c:pt>
                <c:pt idx="1062">
                  <c:v>18.230868153333333</c:v>
                </c:pt>
                <c:pt idx="1063">
                  <c:v>18.247385806666667</c:v>
                </c:pt>
                <c:pt idx="1064">
                  <c:v>18.264074681666667</c:v>
                </c:pt>
                <c:pt idx="1065">
                  <c:v>18.280857713333333</c:v>
                </c:pt>
                <c:pt idx="1066">
                  <c:v>18.297643313333332</c:v>
                </c:pt>
                <c:pt idx="1067">
                  <c:v>18.314630578333333</c:v>
                </c:pt>
                <c:pt idx="1068">
                  <c:v>18.331385990000001</c:v>
                </c:pt>
                <c:pt idx="1069">
                  <c:v>18.348050851666667</c:v>
                </c:pt>
                <c:pt idx="1070">
                  <c:v>18.364933558333334</c:v>
                </c:pt>
                <c:pt idx="1071">
                  <c:v>18.381708553333333</c:v>
                </c:pt>
                <c:pt idx="1072">
                  <c:v>18.398446494999998</c:v>
                </c:pt>
                <c:pt idx="1073">
                  <c:v>18.415122199999999</c:v>
                </c:pt>
                <c:pt idx="1074">
                  <c:v>18.43212497</c:v>
                </c:pt>
                <c:pt idx="1075">
                  <c:v>18.448814079999998</c:v>
                </c:pt>
                <c:pt idx="1076">
                  <c:v>18.465496980000001</c:v>
                </c:pt>
                <c:pt idx="1077">
                  <c:v>18.482169223333337</c:v>
                </c:pt>
                <c:pt idx="1078">
                  <c:v>18.498902260000001</c:v>
                </c:pt>
                <c:pt idx="1079">
                  <c:v>18.515837175000001</c:v>
                </c:pt>
                <c:pt idx="1080">
                  <c:v>18.532875709999999</c:v>
                </c:pt>
                <c:pt idx="1081">
                  <c:v>18.549799334999999</c:v>
                </c:pt>
                <c:pt idx="1082">
                  <c:v>18.566729694999999</c:v>
                </c:pt>
                <c:pt idx="1083">
                  <c:v>18.583656570000002</c:v>
                </c:pt>
                <c:pt idx="1084">
                  <c:v>18.600428911666665</c:v>
                </c:pt>
                <c:pt idx="1085">
                  <c:v>18.617094473333335</c:v>
                </c:pt>
                <c:pt idx="1086">
                  <c:v>18.634029049999999</c:v>
                </c:pt>
                <c:pt idx="1087">
                  <c:v>18.650698506666668</c:v>
                </c:pt>
                <c:pt idx="1088">
                  <c:v>18.667131644999998</c:v>
                </c:pt>
                <c:pt idx="1089">
                  <c:v>18.68380393833333</c:v>
                </c:pt>
                <c:pt idx="1090">
                  <c:v>18.700462971666663</c:v>
                </c:pt>
                <c:pt idx="1091">
                  <c:v>18.717139401666667</c:v>
                </c:pt>
                <c:pt idx="1092">
                  <c:v>18.733806570000002</c:v>
                </c:pt>
                <c:pt idx="1093">
                  <c:v>18.750535203333335</c:v>
                </c:pt>
                <c:pt idx="1094">
                  <c:v>18.767199290000001</c:v>
                </c:pt>
                <c:pt idx="1095">
                  <c:v>18.7840028</c:v>
                </c:pt>
                <c:pt idx="1096">
                  <c:v>18.800635636666666</c:v>
                </c:pt>
                <c:pt idx="1097">
                  <c:v>18.817204235000002</c:v>
                </c:pt>
                <c:pt idx="1098">
                  <c:v>18.834034195000001</c:v>
                </c:pt>
                <c:pt idx="1099">
                  <c:v>18.850638236666668</c:v>
                </c:pt>
                <c:pt idx="1100">
                  <c:v>18.867302828333333</c:v>
                </c:pt>
                <c:pt idx="1101">
                  <c:v>18.883820403333335</c:v>
                </c:pt>
                <c:pt idx="1102">
                  <c:v>18.900708431666665</c:v>
                </c:pt>
                <c:pt idx="1103">
                  <c:v>18.917263703333333</c:v>
                </c:pt>
                <c:pt idx="1104">
                  <c:v>18.933897291666664</c:v>
                </c:pt>
                <c:pt idx="1105">
                  <c:v>18.950553263333333</c:v>
                </c:pt>
                <c:pt idx="1106">
                  <c:v>18.967231229999999</c:v>
                </c:pt>
                <c:pt idx="1107">
                  <c:v>18.984052568333333</c:v>
                </c:pt>
                <c:pt idx="1108">
                  <c:v>19.000731136666666</c:v>
                </c:pt>
                <c:pt idx="1109">
                  <c:v>19.017662711666667</c:v>
                </c:pt>
                <c:pt idx="1110">
                  <c:v>19.034705638333332</c:v>
                </c:pt>
                <c:pt idx="1111">
                  <c:v>19.051489855</c:v>
                </c:pt>
                <c:pt idx="1112">
                  <c:v>19.068418445000002</c:v>
                </c:pt>
                <c:pt idx="1113">
                  <c:v>19.085310418333332</c:v>
                </c:pt>
                <c:pt idx="1114">
                  <c:v>19.10221739</c:v>
                </c:pt>
                <c:pt idx="1115">
                  <c:v>19.118838289999999</c:v>
                </c:pt>
                <c:pt idx="1116">
                  <c:v>19.135436286666668</c:v>
                </c:pt>
                <c:pt idx="1117">
                  <c:v>19.152492124999998</c:v>
                </c:pt>
                <c:pt idx="1118">
                  <c:v>19.169428283333332</c:v>
                </c:pt>
                <c:pt idx="1119">
                  <c:v>19.18635792666667</c:v>
                </c:pt>
                <c:pt idx="1120">
                  <c:v>19.203301046666663</c:v>
                </c:pt>
                <c:pt idx="1121">
                  <c:v>19.220224074999997</c:v>
                </c:pt>
                <c:pt idx="1122">
                  <c:v>19.236771221666668</c:v>
                </c:pt>
                <c:pt idx="1123">
                  <c:v>19.253436595</c:v>
                </c:pt>
                <c:pt idx="1124">
                  <c:v>19.270207766666665</c:v>
                </c:pt>
                <c:pt idx="1125">
                  <c:v>19.286870145000002</c:v>
                </c:pt>
                <c:pt idx="1126">
                  <c:v>19.303553094999998</c:v>
                </c:pt>
                <c:pt idx="1127">
                  <c:v>19.320637859999998</c:v>
                </c:pt>
                <c:pt idx="1128">
                  <c:v>19.337376281666664</c:v>
                </c:pt>
                <c:pt idx="1129">
                  <c:v>19.354374226666668</c:v>
                </c:pt>
                <c:pt idx="1130">
                  <c:v>19.371134051666669</c:v>
                </c:pt>
                <c:pt idx="1131">
                  <c:v>19.388007835</c:v>
                </c:pt>
                <c:pt idx="1132">
                  <c:v>19.404820391666664</c:v>
                </c:pt>
                <c:pt idx="1133">
                  <c:v>19.421585414999999</c:v>
                </c:pt>
                <c:pt idx="1134">
                  <c:v>19.438536815000003</c:v>
                </c:pt>
                <c:pt idx="1135">
                  <c:v>19.455171525000001</c:v>
                </c:pt>
                <c:pt idx="1136">
                  <c:v>19.472170856666665</c:v>
                </c:pt>
                <c:pt idx="1137">
                  <c:v>19.488961061666664</c:v>
                </c:pt>
                <c:pt idx="1138">
                  <c:v>19.505666086666668</c:v>
                </c:pt>
                <c:pt idx="1139">
                  <c:v>19.522421463333334</c:v>
                </c:pt>
                <c:pt idx="1140">
                  <c:v>19.539576263333334</c:v>
                </c:pt>
                <c:pt idx="1141">
                  <c:v>19.556597936666666</c:v>
                </c:pt>
                <c:pt idx="1142">
                  <c:v>19.573464478333335</c:v>
                </c:pt>
                <c:pt idx="1143">
                  <c:v>19.590085468333331</c:v>
                </c:pt>
                <c:pt idx="1144">
                  <c:v>19.607475534999999</c:v>
                </c:pt>
                <c:pt idx="1145">
                  <c:v>19.624287103333334</c:v>
                </c:pt>
                <c:pt idx="1146">
                  <c:v>19.641236031666665</c:v>
                </c:pt>
                <c:pt idx="1147">
                  <c:v>19.658350076666668</c:v>
                </c:pt>
                <c:pt idx="1148">
                  <c:v>19.675079846666666</c:v>
                </c:pt>
                <c:pt idx="1149">
                  <c:v>19.690269508333333</c:v>
                </c:pt>
                <c:pt idx="1150">
                  <c:v>19.707194935</c:v>
                </c:pt>
                <c:pt idx="1151">
                  <c:v>19.723928186666669</c:v>
                </c:pt>
                <c:pt idx="1152">
                  <c:v>19.740766496666666</c:v>
                </c:pt>
                <c:pt idx="1153">
                  <c:v>19.757549271666669</c:v>
                </c:pt>
                <c:pt idx="1154">
                  <c:v>19.774218408333336</c:v>
                </c:pt>
                <c:pt idx="1155">
                  <c:v>19.790849496666667</c:v>
                </c:pt>
                <c:pt idx="1156">
                  <c:v>19.80753597833333</c:v>
                </c:pt>
                <c:pt idx="1157">
                  <c:v>19.824229451666668</c:v>
                </c:pt>
                <c:pt idx="1158">
                  <c:v>19.841159768333334</c:v>
                </c:pt>
                <c:pt idx="1159">
                  <c:v>19.857830420000003</c:v>
                </c:pt>
                <c:pt idx="1160">
                  <c:v>19.874751353333334</c:v>
                </c:pt>
                <c:pt idx="1161">
                  <c:v>19.891534488333331</c:v>
                </c:pt>
                <c:pt idx="1162">
                  <c:v>19.908463876666666</c:v>
                </c:pt>
                <c:pt idx="1163">
                  <c:v>19.924976833333336</c:v>
                </c:pt>
                <c:pt idx="1164">
                  <c:v>19.941661846666666</c:v>
                </c:pt>
                <c:pt idx="1165">
                  <c:v>19.958402015000001</c:v>
                </c:pt>
                <c:pt idx="1166">
                  <c:v>19.975006823333334</c:v>
                </c:pt>
                <c:pt idx="1167">
                  <c:v>19.991685521666668</c:v>
                </c:pt>
                <c:pt idx="1168">
                  <c:v>20.008363841666668</c:v>
                </c:pt>
                <c:pt idx="1169">
                  <c:v>20.025401294999998</c:v>
                </c:pt>
                <c:pt idx="1170">
                  <c:v>20.042083245000001</c:v>
                </c:pt>
                <c:pt idx="1171">
                  <c:v>20.058702158333332</c:v>
                </c:pt>
                <c:pt idx="1172">
                  <c:v>20.075482565000002</c:v>
                </c:pt>
                <c:pt idx="1173">
                  <c:v>20.092256886666668</c:v>
                </c:pt>
                <c:pt idx="1174">
                  <c:v>20.108886795</c:v>
                </c:pt>
                <c:pt idx="1175">
                  <c:v>20.12556292</c:v>
                </c:pt>
                <c:pt idx="1176">
                  <c:v>20.142326369999999</c:v>
                </c:pt>
                <c:pt idx="1177">
                  <c:v>20.15899258</c:v>
                </c:pt>
                <c:pt idx="1178">
                  <c:v>20.175762306666666</c:v>
                </c:pt>
                <c:pt idx="1179">
                  <c:v>20.192798963333335</c:v>
                </c:pt>
                <c:pt idx="1180">
                  <c:v>20.209741278333336</c:v>
                </c:pt>
                <c:pt idx="1181">
                  <c:v>20.226409018333335</c:v>
                </c:pt>
                <c:pt idx="1182">
                  <c:v>20.243094798333335</c:v>
                </c:pt>
                <c:pt idx="1183">
                  <c:v>20.259706128333335</c:v>
                </c:pt>
                <c:pt idx="1184">
                  <c:v>20.276321771666669</c:v>
                </c:pt>
                <c:pt idx="1185">
                  <c:v>20.292995103333332</c:v>
                </c:pt>
                <c:pt idx="1186">
                  <c:v>20.309842875000001</c:v>
                </c:pt>
                <c:pt idx="1187">
                  <c:v>20.326766150000001</c:v>
                </c:pt>
                <c:pt idx="1188">
                  <c:v>20.343771096666668</c:v>
                </c:pt>
                <c:pt idx="1189">
                  <c:v>20.360808346666666</c:v>
                </c:pt>
                <c:pt idx="1190">
                  <c:v>20.377731341666667</c:v>
                </c:pt>
                <c:pt idx="1191">
                  <c:v>20.394403616666668</c:v>
                </c:pt>
                <c:pt idx="1192">
                  <c:v>20.411180883333333</c:v>
                </c:pt>
                <c:pt idx="1193">
                  <c:v>20.428105258333336</c:v>
                </c:pt>
                <c:pt idx="1194">
                  <c:v>20.444770751666667</c:v>
                </c:pt>
                <c:pt idx="1195">
                  <c:v>20.461704968333333</c:v>
                </c:pt>
                <c:pt idx="1196">
                  <c:v>20.478806290000001</c:v>
                </c:pt>
                <c:pt idx="1197">
                  <c:v>20.495329466666664</c:v>
                </c:pt>
                <c:pt idx="1198">
                  <c:v>20.512268006666666</c:v>
                </c:pt>
                <c:pt idx="1199">
                  <c:v>20.529149258333334</c:v>
                </c:pt>
                <c:pt idx="1200">
                  <c:v>20.546084174999997</c:v>
                </c:pt>
                <c:pt idx="1201">
                  <c:v>20.563012893333333</c:v>
                </c:pt>
                <c:pt idx="1202">
                  <c:v>20.579672711666667</c:v>
                </c:pt>
                <c:pt idx="1203">
                  <c:v>20.596349695000001</c:v>
                </c:pt>
                <c:pt idx="1204">
                  <c:v>20.613024595000002</c:v>
                </c:pt>
                <c:pt idx="1205">
                  <c:v>20.629963320000002</c:v>
                </c:pt>
                <c:pt idx="1206">
                  <c:v>20.646903323333333</c:v>
                </c:pt>
                <c:pt idx="1207">
                  <c:v>20.66390256</c:v>
                </c:pt>
                <c:pt idx="1208">
                  <c:v>20.680642268333333</c:v>
                </c:pt>
                <c:pt idx="1209">
                  <c:v>20.697265813333335</c:v>
                </c:pt>
                <c:pt idx="1210">
                  <c:v>20.714187415000001</c:v>
                </c:pt>
                <c:pt idx="1211">
                  <c:v>20.731163706666667</c:v>
                </c:pt>
                <c:pt idx="1212">
                  <c:v>20.747604676666665</c:v>
                </c:pt>
                <c:pt idx="1213">
                  <c:v>20.764719410000001</c:v>
                </c:pt>
                <c:pt idx="1214">
                  <c:v>20.781424685000001</c:v>
                </c:pt>
                <c:pt idx="1215">
                  <c:v>20.798450843333335</c:v>
                </c:pt>
                <c:pt idx="1216">
                  <c:v>20.815132600000002</c:v>
                </c:pt>
                <c:pt idx="1217">
                  <c:v>20.83211403</c:v>
                </c:pt>
                <c:pt idx="1218">
                  <c:v>20.848778821666667</c:v>
                </c:pt>
                <c:pt idx="1219">
                  <c:v>20.865710023333335</c:v>
                </c:pt>
                <c:pt idx="1220">
                  <c:v>20.882463288333334</c:v>
                </c:pt>
                <c:pt idx="1221">
                  <c:v>20.899357298333332</c:v>
                </c:pt>
                <c:pt idx="1222">
                  <c:v>20.916026341666669</c:v>
                </c:pt>
                <c:pt idx="1223">
                  <c:v>20.932566843333333</c:v>
                </c:pt>
                <c:pt idx="1224">
                  <c:v>20.949596103333331</c:v>
                </c:pt>
                <c:pt idx="1225">
                  <c:v>20.966393793333335</c:v>
                </c:pt>
                <c:pt idx="1226">
                  <c:v>20.983301786666669</c:v>
                </c:pt>
                <c:pt idx="1227">
                  <c:v>21.000179588333332</c:v>
                </c:pt>
                <c:pt idx="1228">
                  <c:v>21.017143188333332</c:v>
                </c:pt>
                <c:pt idx="1229">
                  <c:v>21.033898695000001</c:v>
                </c:pt>
                <c:pt idx="1230">
                  <c:v>21.050620041666665</c:v>
                </c:pt>
                <c:pt idx="1231">
                  <c:v>21.067571891666667</c:v>
                </c:pt>
                <c:pt idx="1232">
                  <c:v>21.084280168333333</c:v>
                </c:pt>
                <c:pt idx="1233">
                  <c:v>21.101215723333333</c:v>
                </c:pt>
                <c:pt idx="1234">
                  <c:v>21.118086916666666</c:v>
                </c:pt>
                <c:pt idx="1235">
                  <c:v>21.134755651666669</c:v>
                </c:pt>
                <c:pt idx="1236">
                  <c:v>21.151575325</c:v>
                </c:pt>
                <c:pt idx="1237">
                  <c:v>21.168529961666664</c:v>
                </c:pt>
                <c:pt idx="1238">
                  <c:v>21.185269301666665</c:v>
                </c:pt>
                <c:pt idx="1239">
                  <c:v>21.20210302666667</c:v>
                </c:pt>
                <c:pt idx="1240">
                  <c:v>21.218832538333334</c:v>
                </c:pt>
                <c:pt idx="1241">
                  <c:v>21.235616933333333</c:v>
                </c:pt>
                <c:pt idx="1242">
                  <c:v>21.252573721666668</c:v>
                </c:pt>
                <c:pt idx="1243">
                  <c:v>21.269436978333331</c:v>
                </c:pt>
                <c:pt idx="1244">
                  <c:v>21.286429585</c:v>
                </c:pt>
                <c:pt idx="1245">
                  <c:v>21.303444486666667</c:v>
                </c:pt>
                <c:pt idx="1246">
                  <c:v>21.320337148333333</c:v>
                </c:pt>
                <c:pt idx="1247">
                  <c:v>21.337102791666666</c:v>
                </c:pt>
                <c:pt idx="1248">
                  <c:v>21.353867473333331</c:v>
                </c:pt>
                <c:pt idx="1249">
                  <c:v>21.370817288333335</c:v>
                </c:pt>
                <c:pt idx="1250">
                  <c:v>21.387451285000001</c:v>
                </c:pt>
                <c:pt idx="1251">
                  <c:v>21.404335481666667</c:v>
                </c:pt>
                <c:pt idx="1252">
                  <c:v>21.421248951666666</c:v>
                </c:pt>
                <c:pt idx="1253">
                  <c:v>21.438181033333333</c:v>
                </c:pt>
                <c:pt idx="1254">
                  <c:v>21.455109308333331</c:v>
                </c:pt>
                <c:pt idx="1255">
                  <c:v>21.471846894999999</c:v>
                </c:pt>
                <c:pt idx="1256">
                  <c:v>21.488779563333331</c:v>
                </c:pt>
                <c:pt idx="1257">
                  <c:v>21.505430231666665</c:v>
                </c:pt>
                <c:pt idx="1258">
                  <c:v>21.52237984166667</c:v>
                </c:pt>
                <c:pt idx="1259">
                  <c:v>21.539302763333335</c:v>
                </c:pt>
                <c:pt idx="1260">
                  <c:v>21.556221226666665</c:v>
                </c:pt>
                <c:pt idx="1261">
                  <c:v>21.573262916666668</c:v>
                </c:pt>
                <c:pt idx="1262">
                  <c:v>21.590267600000001</c:v>
                </c:pt>
                <c:pt idx="1263">
                  <c:v>21.607018031666666</c:v>
                </c:pt>
                <c:pt idx="1264">
                  <c:v>21.624291318333334</c:v>
                </c:pt>
                <c:pt idx="1265">
                  <c:v>21.641006453333333</c:v>
                </c:pt>
                <c:pt idx="1266">
                  <c:v>21.657673419999998</c:v>
                </c:pt>
                <c:pt idx="1267">
                  <c:v>21.674430778333331</c:v>
                </c:pt>
                <c:pt idx="1268">
                  <c:v>21.691582908333331</c:v>
                </c:pt>
                <c:pt idx="1269">
                  <c:v>21.708469811666664</c:v>
                </c:pt>
                <c:pt idx="1270">
                  <c:v>21.725400728333334</c:v>
                </c:pt>
                <c:pt idx="1271">
                  <c:v>21.742326540000001</c:v>
                </c:pt>
                <c:pt idx="1272">
                  <c:v>21.759245253333333</c:v>
                </c:pt>
                <c:pt idx="1273">
                  <c:v>21.776395611666665</c:v>
                </c:pt>
                <c:pt idx="1274">
                  <c:v>21.793093553333332</c:v>
                </c:pt>
                <c:pt idx="1275">
                  <c:v>21.809760690000001</c:v>
                </c:pt>
                <c:pt idx="1276">
                  <c:v>21.826694986666666</c:v>
                </c:pt>
                <c:pt idx="1277">
                  <c:v>21.843421291666669</c:v>
                </c:pt>
                <c:pt idx="1278">
                  <c:v>21.860091114999999</c:v>
                </c:pt>
                <c:pt idx="1279">
                  <c:v>21.877028915</c:v>
                </c:pt>
                <c:pt idx="1280">
                  <c:v>21.894091721666666</c:v>
                </c:pt>
                <c:pt idx="1281">
                  <c:v>21.911018033333335</c:v>
                </c:pt>
                <c:pt idx="1282">
                  <c:v>21.927794783333333</c:v>
                </c:pt>
                <c:pt idx="1283">
                  <c:v>21.944548958333332</c:v>
                </c:pt>
                <c:pt idx="1284">
                  <c:v>21.961325385000002</c:v>
                </c:pt>
                <c:pt idx="1285">
                  <c:v>21.978262793333332</c:v>
                </c:pt>
                <c:pt idx="1286">
                  <c:v>21.995056611666666</c:v>
                </c:pt>
                <c:pt idx="1287">
                  <c:v>22.011830961666664</c:v>
                </c:pt>
                <c:pt idx="1288">
                  <c:v>22.028794176666668</c:v>
                </c:pt>
                <c:pt idx="1289">
                  <c:v>22.045718736666668</c:v>
                </c:pt>
                <c:pt idx="1290">
                  <c:v>22.062644799999998</c:v>
                </c:pt>
                <c:pt idx="1291">
                  <c:v>22.079332948333334</c:v>
                </c:pt>
                <c:pt idx="1292">
                  <c:v>22.095999491666664</c:v>
                </c:pt>
                <c:pt idx="1293">
                  <c:v>22.112677046666665</c:v>
                </c:pt>
                <c:pt idx="1294">
                  <c:v>22.129311791666666</c:v>
                </c:pt>
                <c:pt idx="1295">
                  <c:v>22.145858955000001</c:v>
                </c:pt>
                <c:pt idx="1296">
                  <c:v>22.162637988333334</c:v>
                </c:pt>
                <c:pt idx="1297">
                  <c:v>22.179393543333333</c:v>
                </c:pt>
                <c:pt idx="1298">
                  <c:v>22.196187205000001</c:v>
                </c:pt>
                <c:pt idx="1299">
                  <c:v>22.213191671666667</c:v>
                </c:pt>
                <c:pt idx="1300">
                  <c:v>22.229842981666664</c:v>
                </c:pt>
                <c:pt idx="1301">
                  <c:v>22.246647135</c:v>
                </c:pt>
                <c:pt idx="1302">
                  <c:v>22.263703725000003</c:v>
                </c:pt>
                <c:pt idx="1303">
                  <c:v>22.280372006666667</c:v>
                </c:pt>
                <c:pt idx="1304">
                  <c:v>22.297221085</c:v>
                </c:pt>
                <c:pt idx="1305">
                  <c:v>22.313959114999999</c:v>
                </c:pt>
                <c:pt idx="1306">
                  <c:v>22.330654561666666</c:v>
                </c:pt>
                <c:pt idx="1307">
                  <c:v>22.347536626666667</c:v>
                </c:pt>
                <c:pt idx="1308">
                  <c:v>22.364425103333335</c:v>
                </c:pt>
                <c:pt idx="1309">
                  <c:v>22.38154750833333</c:v>
                </c:pt>
                <c:pt idx="1310">
                  <c:v>22.398376778333333</c:v>
                </c:pt>
                <c:pt idx="1311">
                  <c:v>22.41526845666667</c:v>
                </c:pt>
                <c:pt idx="1312">
                  <c:v>22.432013316666666</c:v>
                </c:pt>
                <c:pt idx="1313">
                  <c:v>22.448749476666666</c:v>
                </c:pt>
                <c:pt idx="1314">
                  <c:v>22.465494651666667</c:v>
                </c:pt>
                <c:pt idx="1315">
                  <c:v>22.482445673333334</c:v>
                </c:pt>
                <c:pt idx="1316">
                  <c:v>22.499332023333334</c:v>
                </c:pt>
                <c:pt idx="1317">
                  <c:v>22.515901666666664</c:v>
                </c:pt>
                <c:pt idx="1318">
                  <c:v>22.532904483333333</c:v>
                </c:pt>
                <c:pt idx="1319">
                  <c:v>22.549682533333332</c:v>
                </c:pt>
                <c:pt idx="1320">
                  <c:v>22.566549508333331</c:v>
                </c:pt>
                <c:pt idx="1321">
                  <c:v>22.583524673333333</c:v>
                </c:pt>
                <c:pt idx="1322">
                  <c:v>22.600370973333334</c:v>
                </c:pt>
                <c:pt idx="1323">
                  <c:v>22.617151766666666</c:v>
                </c:pt>
                <c:pt idx="1324">
                  <c:v>22.634019501666668</c:v>
                </c:pt>
                <c:pt idx="1325">
                  <c:v>22.650988390000002</c:v>
                </c:pt>
                <c:pt idx="1326">
                  <c:v>22.667961113333334</c:v>
                </c:pt>
                <c:pt idx="1327">
                  <c:v>22.684658174999999</c:v>
                </c:pt>
                <c:pt idx="1328">
                  <c:v>22.701357503333334</c:v>
                </c:pt>
                <c:pt idx="1329">
                  <c:v>22.718382461666668</c:v>
                </c:pt>
                <c:pt idx="1330">
                  <c:v>22.735082004999999</c:v>
                </c:pt>
                <c:pt idx="1331">
                  <c:v>22.752215948333333</c:v>
                </c:pt>
                <c:pt idx="1332">
                  <c:v>22.769251256666667</c:v>
                </c:pt>
                <c:pt idx="1333">
                  <c:v>22.783803588333335</c:v>
                </c:pt>
                <c:pt idx="1334">
                  <c:v>22.800483253333333</c:v>
                </c:pt>
                <c:pt idx="1335">
                  <c:v>22.817223339999998</c:v>
                </c:pt>
                <c:pt idx="1336">
                  <c:v>22.833972889999998</c:v>
                </c:pt>
                <c:pt idx="1337">
                  <c:v>22.850682571666667</c:v>
                </c:pt>
                <c:pt idx="1338">
                  <c:v>22.867348063333335</c:v>
                </c:pt>
                <c:pt idx="1339">
                  <c:v>22.884018304999998</c:v>
                </c:pt>
                <c:pt idx="1340">
                  <c:v>22.900922436666669</c:v>
                </c:pt>
                <c:pt idx="1341">
                  <c:v>22.917855144999997</c:v>
                </c:pt>
                <c:pt idx="1342">
                  <c:v>22.934798003333334</c:v>
                </c:pt>
                <c:pt idx="1343">
                  <c:v>22.951546273333335</c:v>
                </c:pt>
                <c:pt idx="1344">
                  <c:v>22.968392666666666</c:v>
                </c:pt>
                <c:pt idx="1345">
                  <c:v>22.985316950000001</c:v>
                </c:pt>
                <c:pt idx="1346">
                  <c:v>23.002241176666665</c:v>
                </c:pt>
                <c:pt idx="1347">
                  <c:v>23.018864071666666</c:v>
                </c:pt>
                <c:pt idx="1348">
                  <c:v>23.035602743333335</c:v>
                </c:pt>
                <c:pt idx="1349">
                  <c:v>23.052307886666664</c:v>
                </c:pt>
                <c:pt idx="1350">
                  <c:v>23.068988808333334</c:v>
                </c:pt>
                <c:pt idx="1351">
                  <c:v>23.085658523333333</c:v>
                </c:pt>
                <c:pt idx="1352">
                  <c:v>23.102328088333334</c:v>
                </c:pt>
                <c:pt idx="1353">
                  <c:v>23.119264301666664</c:v>
                </c:pt>
                <c:pt idx="1354">
                  <c:v>23.136169418333335</c:v>
                </c:pt>
                <c:pt idx="1355">
                  <c:v>23.153071265000001</c:v>
                </c:pt>
                <c:pt idx="1356">
                  <c:v>23.170135318333333</c:v>
                </c:pt>
                <c:pt idx="1357">
                  <c:v>23.186760934999999</c:v>
                </c:pt>
                <c:pt idx="1358">
                  <c:v>23.203548094999999</c:v>
                </c:pt>
                <c:pt idx="1359">
                  <c:v>23.220288655000001</c:v>
                </c:pt>
                <c:pt idx="1360">
                  <c:v>23.236969564999999</c:v>
                </c:pt>
                <c:pt idx="1361">
                  <c:v>23.253637711666666</c:v>
                </c:pt>
                <c:pt idx="1362">
                  <c:v>23.270455061666667</c:v>
                </c:pt>
                <c:pt idx="1363">
                  <c:v>23.287384980000002</c:v>
                </c:pt>
                <c:pt idx="1364">
                  <c:v>23.304311335000001</c:v>
                </c:pt>
                <c:pt idx="1365">
                  <c:v>23.320970736666666</c:v>
                </c:pt>
                <c:pt idx="1366">
                  <c:v>23.33785108</c:v>
                </c:pt>
                <c:pt idx="1367">
                  <c:v>23.354564215</c:v>
                </c:pt>
                <c:pt idx="1368">
                  <c:v>23.371318013333333</c:v>
                </c:pt>
                <c:pt idx="1369">
                  <c:v>23.387979761666667</c:v>
                </c:pt>
                <c:pt idx="1370">
                  <c:v>23.404749284999998</c:v>
                </c:pt>
                <c:pt idx="1371">
                  <c:v>23.421408665000001</c:v>
                </c:pt>
                <c:pt idx="1372">
                  <c:v>23.438077763333336</c:v>
                </c:pt>
                <c:pt idx="1373">
                  <c:v>23.454854851666667</c:v>
                </c:pt>
                <c:pt idx="1374">
                  <c:v>23.471525569999997</c:v>
                </c:pt>
                <c:pt idx="1375">
                  <c:v>23.48819091</c:v>
                </c:pt>
                <c:pt idx="1376">
                  <c:v>23.504829436666668</c:v>
                </c:pt>
                <c:pt idx="1377">
                  <c:v>23.521511603333334</c:v>
                </c:pt>
                <c:pt idx="1378">
                  <c:v>23.538176193333335</c:v>
                </c:pt>
                <c:pt idx="1379">
                  <c:v>23.554858276666668</c:v>
                </c:pt>
                <c:pt idx="1380">
                  <c:v>23.571496014999997</c:v>
                </c:pt>
                <c:pt idx="1381">
                  <c:v>23.588169010000001</c:v>
                </c:pt>
                <c:pt idx="1382">
                  <c:v>23.604805831666667</c:v>
                </c:pt>
                <c:pt idx="1383">
                  <c:v>23.621800736666668</c:v>
                </c:pt>
                <c:pt idx="1384">
                  <c:v>23.638327451666665</c:v>
                </c:pt>
                <c:pt idx="1385">
                  <c:v>23.654938309999999</c:v>
                </c:pt>
                <c:pt idx="1386">
                  <c:v>23.671942763333334</c:v>
                </c:pt>
                <c:pt idx="1387">
                  <c:v>23.688898426666665</c:v>
                </c:pt>
                <c:pt idx="1388">
                  <c:v>23.706052606666667</c:v>
                </c:pt>
                <c:pt idx="1389">
                  <c:v>23.723029781666664</c:v>
                </c:pt>
                <c:pt idx="1390">
                  <c:v>23.739733736666668</c:v>
                </c:pt>
                <c:pt idx="1391">
                  <c:v>23.756817083333331</c:v>
                </c:pt>
                <c:pt idx="1392">
                  <c:v>23.773411693333333</c:v>
                </c:pt>
                <c:pt idx="1393">
                  <c:v>23.790112514999997</c:v>
                </c:pt>
                <c:pt idx="1394">
                  <c:v>23.806878693333331</c:v>
                </c:pt>
                <c:pt idx="1395">
                  <c:v>23.823762006666666</c:v>
                </c:pt>
                <c:pt idx="1396">
                  <c:v>23.840415295</c:v>
                </c:pt>
                <c:pt idx="1397">
                  <c:v>23.857066278333331</c:v>
                </c:pt>
                <c:pt idx="1398">
                  <c:v>23.87426898</c:v>
                </c:pt>
                <c:pt idx="1399">
                  <c:v>23.89092959666667</c:v>
                </c:pt>
                <c:pt idx="1400">
                  <c:v>23.907963720000001</c:v>
                </c:pt>
                <c:pt idx="1401">
                  <c:v>23.924894473333332</c:v>
                </c:pt>
                <c:pt idx="1402">
                  <c:v>23.941670723333335</c:v>
                </c:pt>
                <c:pt idx="1403">
                  <c:v>23.958452685000001</c:v>
                </c:pt>
                <c:pt idx="1404">
                  <c:v>23.975369633333333</c:v>
                </c:pt>
                <c:pt idx="1405">
                  <c:v>23.992381903333335</c:v>
                </c:pt>
                <c:pt idx="1406">
                  <c:v>24.009097333333333</c:v>
                </c:pt>
                <c:pt idx="1407">
                  <c:v>24.026028018333331</c:v>
                </c:pt>
                <c:pt idx="1408">
                  <c:v>24.042941703333334</c:v>
                </c:pt>
                <c:pt idx="1409">
                  <c:v>24.059633425000001</c:v>
                </c:pt>
                <c:pt idx="1410">
                  <c:v>24.076286656666664</c:v>
                </c:pt>
                <c:pt idx="1411">
                  <c:v>24.093040155000001</c:v>
                </c:pt>
                <c:pt idx="1412">
                  <c:v>24.109761540000001</c:v>
                </c:pt>
                <c:pt idx="1413">
                  <c:v>24.126685254999998</c:v>
                </c:pt>
                <c:pt idx="1414">
                  <c:v>24.14362023833333</c:v>
                </c:pt>
                <c:pt idx="1415">
                  <c:v>24.160560891666666</c:v>
                </c:pt>
                <c:pt idx="1416">
                  <c:v>24.177354794999999</c:v>
                </c:pt>
                <c:pt idx="1417">
                  <c:v>24.19427967333333</c:v>
                </c:pt>
                <c:pt idx="1418">
                  <c:v>24.211220585</c:v>
                </c:pt>
                <c:pt idx="1419">
                  <c:v>24.228254011666667</c:v>
                </c:pt>
                <c:pt idx="1420">
                  <c:v>24.245046986666669</c:v>
                </c:pt>
                <c:pt idx="1421">
                  <c:v>24.261717946666668</c:v>
                </c:pt>
                <c:pt idx="1422">
                  <c:v>24.278503711666666</c:v>
                </c:pt>
                <c:pt idx="1423">
                  <c:v>24.295217603333334</c:v>
                </c:pt>
                <c:pt idx="1424">
                  <c:v>24.312115715000001</c:v>
                </c:pt>
                <c:pt idx="1425">
                  <c:v>24.328943163333335</c:v>
                </c:pt>
                <c:pt idx="1426">
                  <c:v>24.345969786666668</c:v>
                </c:pt>
                <c:pt idx="1427">
                  <c:v>24.362769598333333</c:v>
                </c:pt>
                <c:pt idx="1428">
                  <c:v>24.379780113333332</c:v>
                </c:pt>
                <c:pt idx="1429">
                  <c:v>24.396425201666666</c:v>
                </c:pt>
                <c:pt idx="1430">
                  <c:v>24.413180838333336</c:v>
                </c:pt>
                <c:pt idx="1431">
                  <c:v>24.430099380000001</c:v>
                </c:pt>
                <c:pt idx="1432">
                  <c:v>24.447033703333332</c:v>
                </c:pt>
                <c:pt idx="1433">
                  <c:v>24.463725201666666</c:v>
                </c:pt>
                <c:pt idx="1434">
                  <c:v>24.480647656666669</c:v>
                </c:pt>
                <c:pt idx="1435">
                  <c:v>24.497119226666666</c:v>
                </c:pt>
                <c:pt idx="1436">
                  <c:v>24.514177501666666</c:v>
                </c:pt>
                <c:pt idx="1437">
                  <c:v>24.530932125</c:v>
                </c:pt>
                <c:pt idx="1438">
                  <c:v>24.5480287</c:v>
                </c:pt>
                <c:pt idx="1439">
                  <c:v>24.564626359999998</c:v>
                </c:pt>
                <c:pt idx="1440">
                  <c:v>24.581534335000001</c:v>
                </c:pt>
                <c:pt idx="1441">
                  <c:v>24.598556224999999</c:v>
                </c:pt>
                <c:pt idx="1442">
                  <c:v>24.615252420000001</c:v>
                </c:pt>
                <c:pt idx="1443">
                  <c:v>24.632580246666667</c:v>
                </c:pt>
                <c:pt idx="1444">
                  <c:v>24.649133318333334</c:v>
                </c:pt>
                <c:pt idx="1445">
                  <c:v>24.666376143333331</c:v>
                </c:pt>
                <c:pt idx="1446">
                  <c:v>24.683590185</c:v>
                </c:pt>
                <c:pt idx="1447">
                  <c:v>24.700554386666667</c:v>
                </c:pt>
                <c:pt idx="1448">
                  <c:v>24.715357741666665</c:v>
                </c:pt>
                <c:pt idx="1449">
                  <c:v>24.732275451666666</c:v>
                </c:pt>
                <c:pt idx="1450">
                  <c:v>24.748957524999998</c:v>
                </c:pt>
                <c:pt idx="1451">
                  <c:v>24.766027413333333</c:v>
                </c:pt>
                <c:pt idx="1452">
                  <c:v>24.782544250000001</c:v>
                </c:pt>
                <c:pt idx="1453">
                  <c:v>24.799210466666668</c:v>
                </c:pt>
                <c:pt idx="1454">
                  <c:v>24.815880996666667</c:v>
                </c:pt>
                <c:pt idx="1455">
                  <c:v>24.832810195</c:v>
                </c:pt>
                <c:pt idx="1456">
                  <c:v>24.84981531</c:v>
                </c:pt>
                <c:pt idx="1457">
                  <c:v>24.866744778333334</c:v>
                </c:pt>
                <c:pt idx="1458">
                  <c:v>24.883675634999999</c:v>
                </c:pt>
                <c:pt idx="1459">
                  <c:v>24.900343006666667</c:v>
                </c:pt>
                <c:pt idx="1460">
                  <c:v>24.917123030000003</c:v>
                </c:pt>
                <c:pt idx="1461">
                  <c:v>24.933902931666669</c:v>
                </c:pt>
                <c:pt idx="1462">
                  <c:v>24.950571285000002</c:v>
                </c:pt>
                <c:pt idx="1463">
                  <c:v>24.967290975000001</c:v>
                </c:pt>
                <c:pt idx="1464">
                  <c:v>24.983903826666666</c:v>
                </c:pt>
                <c:pt idx="1465">
                  <c:v>25.000655105</c:v>
                </c:pt>
                <c:pt idx="1466">
                  <c:v>25.017444046666665</c:v>
                </c:pt>
                <c:pt idx="1467">
                  <c:v>25.034061956666669</c:v>
                </c:pt>
                <c:pt idx="1468">
                  <c:v>25.050738433333333</c:v>
                </c:pt>
                <c:pt idx="1469">
                  <c:v>25.067533486666665</c:v>
                </c:pt>
                <c:pt idx="1470">
                  <c:v>25.084464196666666</c:v>
                </c:pt>
                <c:pt idx="1471">
                  <c:v>25.101240701666665</c:v>
                </c:pt>
                <c:pt idx="1472">
                  <c:v>25.118058665</c:v>
                </c:pt>
                <c:pt idx="1473">
                  <c:v>25.134599651666669</c:v>
                </c:pt>
                <c:pt idx="1474">
                  <c:v>25.151611036666669</c:v>
                </c:pt>
                <c:pt idx="1475">
                  <c:v>25.168504340000002</c:v>
                </c:pt>
                <c:pt idx="1476">
                  <c:v>25.185486006666668</c:v>
                </c:pt>
                <c:pt idx="1477">
                  <c:v>25.202328435000002</c:v>
                </c:pt>
                <c:pt idx="1478">
                  <c:v>25.219166019999999</c:v>
                </c:pt>
                <c:pt idx="1479">
                  <c:v>25.235944976666666</c:v>
                </c:pt>
                <c:pt idx="1480">
                  <c:v>25.25275018</c:v>
                </c:pt>
                <c:pt idx="1481">
                  <c:v>25.269502499999998</c:v>
                </c:pt>
                <c:pt idx="1482">
                  <c:v>25.286284555000002</c:v>
                </c:pt>
                <c:pt idx="1483">
                  <c:v>25.302858983333333</c:v>
                </c:pt>
                <c:pt idx="1484">
                  <c:v>25.319893958333335</c:v>
                </c:pt>
                <c:pt idx="1485">
                  <c:v>25.336829348333332</c:v>
                </c:pt>
                <c:pt idx="1486">
                  <c:v>25.353781896666664</c:v>
                </c:pt>
                <c:pt idx="1487">
                  <c:v>25.370458078333336</c:v>
                </c:pt>
                <c:pt idx="1488">
                  <c:v>25.387133573333333</c:v>
                </c:pt>
                <c:pt idx="1489">
                  <c:v>25.404066476666667</c:v>
                </c:pt>
                <c:pt idx="1490">
                  <c:v>25.420991343333334</c:v>
                </c:pt>
                <c:pt idx="1491">
                  <c:v>25.437669138333334</c:v>
                </c:pt>
                <c:pt idx="1492">
                  <c:v>25.454598461666667</c:v>
                </c:pt>
                <c:pt idx="1493">
                  <c:v>25.471126604999998</c:v>
                </c:pt>
                <c:pt idx="1494">
                  <c:v>25.487974775000001</c:v>
                </c:pt>
                <c:pt idx="1495">
                  <c:v>25.504859996666667</c:v>
                </c:pt>
                <c:pt idx="1496">
                  <c:v>25.521369945</c:v>
                </c:pt>
                <c:pt idx="1497">
                  <c:v>25.538145841666669</c:v>
                </c:pt>
                <c:pt idx="1498">
                  <c:v>25.555077178333331</c:v>
                </c:pt>
                <c:pt idx="1499">
                  <c:v>25.571563493333333</c:v>
                </c:pt>
                <c:pt idx="1500">
                  <c:v>25.588474814999998</c:v>
                </c:pt>
                <c:pt idx="1501">
                  <c:v>25.605405681666664</c:v>
                </c:pt>
                <c:pt idx="1502">
                  <c:v>25.622077748333332</c:v>
                </c:pt>
                <c:pt idx="1503">
                  <c:v>25.638856144999998</c:v>
                </c:pt>
                <c:pt idx="1504">
                  <c:v>25.655784569999998</c:v>
                </c:pt>
                <c:pt idx="1505">
                  <c:v>25.672534763333331</c:v>
                </c:pt>
                <c:pt idx="1506">
                  <c:v>25.689467584999999</c:v>
                </c:pt>
                <c:pt idx="1507">
                  <c:v>25.706390424999999</c:v>
                </c:pt>
                <c:pt idx="1508">
                  <c:v>25.723051736666665</c:v>
                </c:pt>
                <c:pt idx="1509">
                  <c:v>25.73993024</c:v>
                </c:pt>
                <c:pt idx="1510">
                  <c:v>25.756702673333333</c:v>
                </c:pt>
                <c:pt idx="1511">
                  <c:v>25.773332281666669</c:v>
                </c:pt>
                <c:pt idx="1512">
                  <c:v>25.790256713333335</c:v>
                </c:pt>
                <c:pt idx="1513">
                  <c:v>25.806989550000001</c:v>
                </c:pt>
                <c:pt idx="1514">
                  <c:v>25.824021353333332</c:v>
                </c:pt>
                <c:pt idx="1515">
                  <c:v>25.840778268333334</c:v>
                </c:pt>
                <c:pt idx="1516">
                  <c:v>25.857627354999998</c:v>
                </c:pt>
                <c:pt idx="1517">
                  <c:v>25.874407914999999</c:v>
                </c:pt>
                <c:pt idx="1518">
                  <c:v>25.891096091666668</c:v>
                </c:pt>
                <c:pt idx="1519">
                  <c:v>25.908099853333333</c:v>
                </c:pt>
                <c:pt idx="1520">
                  <c:v>25.925022776666665</c:v>
                </c:pt>
                <c:pt idx="1521">
                  <c:v>25.941704488333336</c:v>
                </c:pt>
                <c:pt idx="1522">
                  <c:v>25.958445181666665</c:v>
                </c:pt>
                <c:pt idx="1523">
                  <c:v>25.974977323333334</c:v>
                </c:pt>
                <c:pt idx="1524">
                  <c:v>25.991734456666666</c:v>
                </c:pt>
                <c:pt idx="1525">
                  <c:v>26.008691424999999</c:v>
                </c:pt>
                <c:pt idx="1526">
                  <c:v>26.025215541666668</c:v>
                </c:pt>
                <c:pt idx="1527">
                  <c:v>26.042142694999999</c:v>
                </c:pt>
                <c:pt idx="1528">
                  <c:v>26.05881424</c:v>
                </c:pt>
                <c:pt idx="1529">
                  <c:v>26.075598605</c:v>
                </c:pt>
                <c:pt idx="1530">
                  <c:v>26.092228293333335</c:v>
                </c:pt>
                <c:pt idx="1531">
                  <c:v>26.109129733333337</c:v>
                </c:pt>
                <c:pt idx="1532">
                  <c:v>26.126067978333332</c:v>
                </c:pt>
                <c:pt idx="1533">
                  <c:v>26.143012128333332</c:v>
                </c:pt>
                <c:pt idx="1534">
                  <c:v>26.159691071666668</c:v>
                </c:pt>
                <c:pt idx="1535">
                  <c:v>26.17645727333333</c:v>
                </c:pt>
                <c:pt idx="1536">
                  <c:v>26.193128621666666</c:v>
                </c:pt>
                <c:pt idx="1537">
                  <c:v>26.209904080000001</c:v>
                </c:pt>
                <c:pt idx="1538">
                  <c:v>26.226966463333333</c:v>
                </c:pt>
                <c:pt idx="1539">
                  <c:v>26.243906136666666</c:v>
                </c:pt>
                <c:pt idx="1540">
                  <c:v>26.260382071666665</c:v>
                </c:pt>
                <c:pt idx="1541">
                  <c:v>26.277321293333333</c:v>
                </c:pt>
                <c:pt idx="1542">
                  <c:v>26.294429318333336</c:v>
                </c:pt>
                <c:pt idx="1543">
                  <c:v>26.310914846666666</c:v>
                </c:pt>
                <c:pt idx="1544">
                  <c:v>26.327846631666667</c:v>
                </c:pt>
                <c:pt idx="1545">
                  <c:v>26.344682429999999</c:v>
                </c:pt>
                <c:pt idx="1546">
                  <c:v>26.361338126666666</c:v>
                </c:pt>
                <c:pt idx="1547">
                  <c:v>26.378006084999999</c:v>
                </c:pt>
                <c:pt idx="1548">
                  <c:v>26.394622313333333</c:v>
                </c:pt>
                <c:pt idx="1549">
                  <c:v>26.411289001666667</c:v>
                </c:pt>
                <c:pt idx="1550">
                  <c:v>26.428234490000001</c:v>
                </c:pt>
                <c:pt idx="1551">
                  <c:v>26.444873806666667</c:v>
                </c:pt>
                <c:pt idx="1552">
                  <c:v>26.461710866666667</c:v>
                </c:pt>
                <c:pt idx="1553">
                  <c:v>26.478381445</c:v>
                </c:pt>
                <c:pt idx="1554">
                  <c:v>26.495152860000001</c:v>
                </c:pt>
                <c:pt idx="1555">
                  <c:v>26.512093726666667</c:v>
                </c:pt>
                <c:pt idx="1556">
                  <c:v>26.528989223333333</c:v>
                </c:pt>
                <c:pt idx="1557">
                  <c:v>26.54576969</c:v>
                </c:pt>
                <c:pt idx="1558">
                  <c:v>26.562651970000001</c:v>
                </c:pt>
                <c:pt idx="1559">
                  <c:v>26.579585258333335</c:v>
                </c:pt>
                <c:pt idx="1560">
                  <c:v>26.596099241666664</c:v>
                </c:pt>
                <c:pt idx="1561">
                  <c:v>26.612983533333331</c:v>
                </c:pt>
                <c:pt idx="1562">
                  <c:v>26.63001525166667</c:v>
                </c:pt>
                <c:pt idx="1563">
                  <c:v>26.647062160000001</c:v>
                </c:pt>
                <c:pt idx="1564">
                  <c:v>26.663690323333334</c:v>
                </c:pt>
                <c:pt idx="1565">
                  <c:v>26.680700730000002</c:v>
                </c:pt>
                <c:pt idx="1566">
                  <c:v>26.697565349999998</c:v>
                </c:pt>
                <c:pt idx="1567">
                  <c:v>26.714495175000003</c:v>
                </c:pt>
                <c:pt idx="1568">
                  <c:v>26.731428803333333</c:v>
                </c:pt>
                <c:pt idx="1569">
                  <c:v>26.748098115000001</c:v>
                </c:pt>
                <c:pt idx="1570">
                  <c:v>26.765029281666667</c:v>
                </c:pt>
                <c:pt idx="1571">
                  <c:v>26.781917808333333</c:v>
                </c:pt>
                <c:pt idx="1572">
                  <c:v>26.798426593333332</c:v>
                </c:pt>
                <c:pt idx="1573">
                  <c:v>26.815222898333332</c:v>
                </c:pt>
                <c:pt idx="1574">
                  <c:v>26.831737251666667</c:v>
                </c:pt>
                <c:pt idx="1575">
                  <c:v>26.848771665000001</c:v>
                </c:pt>
                <c:pt idx="1576">
                  <c:v>26.865712628333331</c:v>
                </c:pt>
                <c:pt idx="1577">
                  <c:v>26.882650566666666</c:v>
                </c:pt>
                <c:pt idx="1578">
                  <c:v>26.89958024666667</c:v>
                </c:pt>
                <c:pt idx="1579">
                  <c:v>26.916569689999999</c:v>
                </c:pt>
                <c:pt idx="1580">
                  <c:v>26.933495411666669</c:v>
                </c:pt>
                <c:pt idx="1581">
                  <c:v>26.950426281666669</c:v>
                </c:pt>
                <c:pt idx="1582">
                  <c:v>26.96728361666667</c:v>
                </c:pt>
                <c:pt idx="1583">
                  <c:v>26.983950414999999</c:v>
                </c:pt>
                <c:pt idx="1584">
                  <c:v>27.000471243333333</c:v>
                </c:pt>
                <c:pt idx="1585">
                  <c:v>27.017253141666668</c:v>
                </c:pt>
                <c:pt idx="1586">
                  <c:v>27.034014861666666</c:v>
                </c:pt>
                <c:pt idx="1587">
                  <c:v>27.050608360000002</c:v>
                </c:pt>
                <c:pt idx="1588">
                  <c:v>27.067283033333336</c:v>
                </c:pt>
                <c:pt idx="1589">
                  <c:v>27.084208433333334</c:v>
                </c:pt>
                <c:pt idx="1590">
                  <c:v>27.101377813333333</c:v>
                </c:pt>
                <c:pt idx="1591">
                  <c:v>27.118114160000001</c:v>
                </c:pt>
                <c:pt idx="1592">
                  <c:v>27.135154711666665</c:v>
                </c:pt>
                <c:pt idx="1593">
                  <c:v>27.152194291666667</c:v>
                </c:pt>
                <c:pt idx="1594">
                  <c:v>27.168849718333334</c:v>
                </c:pt>
                <c:pt idx="1595">
                  <c:v>27.185489566666668</c:v>
                </c:pt>
                <c:pt idx="1596">
                  <c:v>27.202710328333335</c:v>
                </c:pt>
                <c:pt idx="1597">
                  <c:v>27.219618306666668</c:v>
                </c:pt>
                <c:pt idx="1598">
                  <c:v>27.236445903333333</c:v>
                </c:pt>
                <c:pt idx="1599">
                  <c:v>27.253550319999999</c:v>
                </c:pt>
                <c:pt idx="1600">
                  <c:v>27.270216011666665</c:v>
                </c:pt>
                <c:pt idx="1601">
                  <c:v>27.287010993333336</c:v>
                </c:pt>
                <c:pt idx="1602">
                  <c:v>27.304167161666665</c:v>
                </c:pt>
                <c:pt idx="1603">
                  <c:v>27.320824418333334</c:v>
                </c:pt>
                <c:pt idx="1604">
                  <c:v>27.335950271666665</c:v>
                </c:pt>
                <c:pt idx="1605">
                  <c:v>27.352736345</c:v>
                </c:pt>
                <c:pt idx="1606">
                  <c:v>27.369247328333334</c:v>
                </c:pt>
                <c:pt idx="1607">
                  <c:v>27.385909928333334</c:v>
                </c:pt>
                <c:pt idx="1608">
                  <c:v>27.402706174999999</c:v>
                </c:pt>
                <c:pt idx="1609">
                  <c:v>27.419370824999998</c:v>
                </c:pt>
                <c:pt idx="1610">
                  <c:v>27.436034098333334</c:v>
                </c:pt>
                <c:pt idx="1611">
                  <c:v>27.452703731666666</c:v>
                </c:pt>
                <c:pt idx="1612">
                  <c:v>27.469375109999998</c:v>
                </c:pt>
                <c:pt idx="1613">
                  <c:v>27.486042543333333</c:v>
                </c:pt>
                <c:pt idx="1614">
                  <c:v>27.502714975</c:v>
                </c:pt>
                <c:pt idx="1615">
                  <c:v>27.519216754999999</c:v>
                </c:pt>
                <c:pt idx="1616">
                  <c:v>27.536005330000002</c:v>
                </c:pt>
                <c:pt idx="1617">
                  <c:v>27.552683511666665</c:v>
                </c:pt>
                <c:pt idx="1618">
                  <c:v>27.569417441666666</c:v>
                </c:pt>
                <c:pt idx="1619">
                  <c:v>27.585931185</c:v>
                </c:pt>
                <c:pt idx="1620">
                  <c:v>27.602558973333331</c:v>
                </c:pt>
                <c:pt idx="1621">
                  <c:v>27.619378803333333</c:v>
                </c:pt>
                <c:pt idx="1622">
                  <c:v>27.636046871666668</c:v>
                </c:pt>
                <c:pt idx="1623">
                  <c:v>27.652773568333334</c:v>
                </c:pt>
                <c:pt idx="1624">
                  <c:v>27.669438570000001</c:v>
                </c:pt>
                <c:pt idx="1625">
                  <c:v>27.686225295</c:v>
                </c:pt>
                <c:pt idx="1626">
                  <c:v>27.703129395000001</c:v>
                </c:pt>
                <c:pt idx="1627">
                  <c:v>27.720216375</c:v>
                </c:pt>
                <c:pt idx="1628">
                  <c:v>27.737363846666664</c:v>
                </c:pt>
                <c:pt idx="1629">
                  <c:v>27.75434409</c:v>
                </c:pt>
                <c:pt idx="1630">
                  <c:v>27.771102081666665</c:v>
                </c:pt>
                <c:pt idx="1631">
                  <c:v>27.787822336666668</c:v>
                </c:pt>
                <c:pt idx="1632">
                  <c:v>27.804725593333334</c:v>
                </c:pt>
                <c:pt idx="1633">
                  <c:v>27.821623918333334</c:v>
                </c:pt>
                <c:pt idx="1634">
                  <c:v>27.838601095000001</c:v>
                </c:pt>
                <c:pt idx="1635">
                  <c:v>27.855755216666669</c:v>
                </c:pt>
                <c:pt idx="1636">
                  <c:v>27.872402868333332</c:v>
                </c:pt>
                <c:pt idx="1637">
                  <c:v>27.887536038333334</c:v>
                </c:pt>
                <c:pt idx="1638">
                  <c:v>27.904430131666668</c:v>
                </c:pt>
                <c:pt idx="1639">
                  <c:v>27.921059756666669</c:v>
                </c:pt>
                <c:pt idx="1640">
                  <c:v>27.937740906666665</c:v>
                </c:pt>
                <c:pt idx="1641">
                  <c:v>27.954631728333332</c:v>
                </c:pt>
                <c:pt idx="1642">
                  <c:v>27.971309291666667</c:v>
                </c:pt>
                <c:pt idx="1643">
                  <c:v>27.988188301666664</c:v>
                </c:pt>
                <c:pt idx="1644">
                  <c:v>28.004866441666664</c:v>
                </c:pt>
                <c:pt idx="1645">
                  <c:v>28.021642653333334</c:v>
                </c:pt>
                <c:pt idx="1646">
                  <c:v>28.03856741666667</c:v>
                </c:pt>
                <c:pt idx="1647">
                  <c:v>28.055238293333332</c:v>
                </c:pt>
                <c:pt idx="1648">
                  <c:v>28.072160448333332</c:v>
                </c:pt>
                <c:pt idx="1649">
                  <c:v>28.088823600000001</c:v>
                </c:pt>
                <c:pt idx="1650">
                  <c:v>28.105756326666665</c:v>
                </c:pt>
                <c:pt idx="1651">
                  <c:v>28.122791898333332</c:v>
                </c:pt>
                <c:pt idx="1652">
                  <c:v>28.139742735000002</c:v>
                </c:pt>
                <c:pt idx="1653">
                  <c:v>28.156670516666669</c:v>
                </c:pt>
                <c:pt idx="1654">
                  <c:v>28.173590075</c:v>
                </c:pt>
                <c:pt idx="1655">
                  <c:v>28.190256778333332</c:v>
                </c:pt>
                <c:pt idx="1656">
                  <c:v>28.206931551666667</c:v>
                </c:pt>
                <c:pt idx="1657">
                  <c:v>28.223549991666669</c:v>
                </c:pt>
                <c:pt idx="1658">
                  <c:v>28.240221196666667</c:v>
                </c:pt>
                <c:pt idx="1659">
                  <c:v>28.25674017</c:v>
                </c:pt>
                <c:pt idx="1660">
                  <c:v>28.273681138333334</c:v>
                </c:pt>
                <c:pt idx="1661">
                  <c:v>28.290460876666668</c:v>
                </c:pt>
                <c:pt idx="1662">
                  <c:v>28.307131823333336</c:v>
                </c:pt>
                <c:pt idx="1663">
                  <c:v>28.324074346666666</c:v>
                </c:pt>
                <c:pt idx="1664">
                  <c:v>28.340648043333331</c:v>
                </c:pt>
                <c:pt idx="1665">
                  <c:v>28.357632176666666</c:v>
                </c:pt>
                <c:pt idx="1666">
                  <c:v>28.374351983333334</c:v>
                </c:pt>
                <c:pt idx="1667">
                  <c:v>28.391020449999999</c:v>
                </c:pt>
                <c:pt idx="1668">
                  <c:v>28.408350455000001</c:v>
                </c:pt>
                <c:pt idx="1669">
                  <c:v>28.425076554999997</c:v>
                </c:pt>
                <c:pt idx="1670">
                  <c:v>28.441504148333333</c:v>
                </c:pt>
                <c:pt idx="1671">
                  <c:v>28.458966168333333</c:v>
                </c:pt>
                <c:pt idx="1672">
                  <c:v>28.475483703333335</c:v>
                </c:pt>
                <c:pt idx="1673">
                  <c:v>28.49218759333333</c:v>
                </c:pt>
                <c:pt idx="1674">
                  <c:v>28.509203661666668</c:v>
                </c:pt>
                <c:pt idx="1675">
                  <c:v>28.525640713333335</c:v>
                </c:pt>
                <c:pt idx="1676">
                  <c:v>28.542399068333335</c:v>
                </c:pt>
                <c:pt idx="1677">
                  <c:v>28.559406668333335</c:v>
                </c:pt>
                <c:pt idx="1678">
                  <c:v>28.576342423333333</c:v>
                </c:pt>
                <c:pt idx="1679">
                  <c:v>28.593333461666667</c:v>
                </c:pt>
                <c:pt idx="1680">
                  <c:v>28.610051341666669</c:v>
                </c:pt>
                <c:pt idx="1681">
                  <c:v>28.627124214999998</c:v>
                </c:pt>
                <c:pt idx="1682">
                  <c:v>28.643997883333334</c:v>
                </c:pt>
                <c:pt idx="1683">
                  <c:v>28.660974521666667</c:v>
                </c:pt>
                <c:pt idx="1684">
                  <c:v>28.677626211666666</c:v>
                </c:pt>
                <c:pt idx="1685">
                  <c:v>28.694846388333335</c:v>
                </c:pt>
                <c:pt idx="1686">
                  <c:v>28.711638765</c:v>
                </c:pt>
                <c:pt idx="1687">
                  <c:v>28.728618633333333</c:v>
                </c:pt>
                <c:pt idx="1688">
                  <c:v>28.745190185000002</c:v>
                </c:pt>
                <c:pt idx="1689">
                  <c:v>28.762108218333331</c:v>
                </c:pt>
                <c:pt idx="1690">
                  <c:v>28.778825155</c:v>
                </c:pt>
                <c:pt idx="1691">
                  <c:v>28.795895123333331</c:v>
                </c:pt>
                <c:pt idx="1692">
                  <c:v>28.812834058333333</c:v>
                </c:pt>
                <c:pt idx="1693">
                  <c:v>28.830098268333334</c:v>
                </c:pt>
                <c:pt idx="1694">
                  <c:v>28.846669041666665</c:v>
                </c:pt>
                <c:pt idx="1695">
                  <c:v>28.863641734999998</c:v>
                </c:pt>
                <c:pt idx="1696">
                  <c:v>28.880612088333333</c:v>
                </c:pt>
                <c:pt idx="1697">
                  <c:v>28.897450344999999</c:v>
                </c:pt>
                <c:pt idx="1698">
                  <c:v>28.914559175000001</c:v>
                </c:pt>
                <c:pt idx="1699">
                  <c:v>28.932198138333334</c:v>
                </c:pt>
                <c:pt idx="1700">
                  <c:v>28.948738306666666</c:v>
                </c:pt>
                <c:pt idx="1701">
                  <c:v>28.965607033333335</c:v>
                </c:pt>
                <c:pt idx="1702">
                  <c:v>28.980625685</c:v>
                </c:pt>
                <c:pt idx="1703">
                  <c:v>28.99741384</c:v>
                </c:pt>
                <c:pt idx="1704">
                  <c:v>29.01434535166667</c:v>
                </c:pt>
                <c:pt idx="1705">
                  <c:v>29.03113226</c:v>
                </c:pt>
                <c:pt idx="1706">
                  <c:v>29.048057016666668</c:v>
                </c:pt>
                <c:pt idx="1707">
                  <c:v>29.064795381666666</c:v>
                </c:pt>
                <c:pt idx="1708">
                  <c:v>29.081463423333332</c:v>
                </c:pt>
                <c:pt idx="1709">
                  <c:v>29.098394861666669</c:v>
                </c:pt>
                <c:pt idx="1710">
                  <c:v>29.115180896666669</c:v>
                </c:pt>
                <c:pt idx="1711">
                  <c:v>29.131953016666667</c:v>
                </c:pt>
                <c:pt idx="1712">
                  <c:v>29.148619970000002</c:v>
                </c:pt>
                <c:pt idx="1713">
                  <c:v>29.165283475000003</c:v>
                </c:pt>
                <c:pt idx="1714">
                  <c:v>29.181949861666666</c:v>
                </c:pt>
                <c:pt idx="1715">
                  <c:v>29.198668658333336</c:v>
                </c:pt>
                <c:pt idx="1716">
                  <c:v>29.21533281833333</c:v>
                </c:pt>
                <c:pt idx="1717">
                  <c:v>29.232314299999999</c:v>
                </c:pt>
                <c:pt idx="1718">
                  <c:v>29.249352859999998</c:v>
                </c:pt>
                <c:pt idx="1719">
                  <c:v>29.266030363333336</c:v>
                </c:pt>
                <c:pt idx="1720">
                  <c:v>29.282950941666666</c:v>
                </c:pt>
                <c:pt idx="1721">
                  <c:v>29.299620336666667</c:v>
                </c:pt>
                <c:pt idx="1722">
                  <c:v>29.316403828333332</c:v>
                </c:pt>
                <c:pt idx="1723">
                  <c:v>29.333337355000001</c:v>
                </c:pt>
                <c:pt idx="1724">
                  <c:v>29.350015565</c:v>
                </c:pt>
                <c:pt idx="1725">
                  <c:v>29.366616029999999</c:v>
                </c:pt>
                <c:pt idx="1726">
                  <c:v>29.383654501666669</c:v>
                </c:pt>
                <c:pt idx="1727">
                  <c:v>29.400648181666668</c:v>
                </c:pt>
                <c:pt idx="1728">
                  <c:v>29.417570608333332</c:v>
                </c:pt>
                <c:pt idx="1729">
                  <c:v>29.434486413333332</c:v>
                </c:pt>
                <c:pt idx="1730">
                  <c:v>29.451415458333333</c:v>
                </c:pt>
                <c:pt idx="1731">
                  <c:v>29.467929900000001</c:v>
                </c:pt>
                <c:pt idx="1732">
                  <c:v>29.484878705000003</c:v>
                </c:pt>
                <c:pt idx="1733">
                  <c:v>29.501817461666668</c:v>
                </c:pt>
                <c:pt idx="1734">
                  <c:v>29.518726619999999</c:v>
                </c:pt>
                <c:pt idx="1735">
                  <c:v>29.535392406666666</c:v>
                </c:pt>
                <c:pt idx="1736">
                  <c:v>29.552066046666667</c:v>
                </c:pt>
                <c:pt idx="1737">
                  <c:v>29.568736689999998</c:v>
                </c:pt>
                <c:pt idx="1738">
                  <c:v>29.585405696666665</c:v>
                </c:pt>
                <c:pt idx="1739">
                  <c:v>29.602325384999997</c:v>
                </c:pt>
                <c:pt idx="1740">
                  <c:v>29.619166375000002</c:v>
                </c:pt>
                <c:pt idx="1741">
                  <c:v>29.636078033333334</c:v>
                </c:pt>
                <c:pt idx="1742">
                  <c:v>29.65260537833333</c:v>
                </c:pt>
                <c:pt idx="1743">
                  <c:v>29.669268575</c:v>
                </c:pt>
                <c:pt idx="1744">
                  <c:v>29.685937205000002</c:v>
                </c:pt>
                <c:pt idx="1745">
                  <c:v>29.702602168333332</c:v>
                </c:pt>
                <c:pt idx="1746">
                  <c:v>29.719358623333335</c:v>
                </c:pt>
                <c:pt idx="1747">
                  <c:v>29.736293053333334</c:v>
                </c:pt>
                <c:pt idx="1748">
                  <c:v>29.753290136666667</c:v>
                </c:pt>
                <c:pt idx="1749">
                  <c:v>29.770202011666665</c:v>
                </c:pt>
                <c:pt idx="1750">
                  <c:v>29.787126373333333</c:v>
                </c:pt>
                <c:pt idx="1751">
                  <c:v>29.804054709999999</c:v>
                </c:pt>
                <c:pt idx="1752">
                  <c:v>29.820952091666665</c:v>
                </c:pt>
                <c:pt idx="1753">
                  <c:v>29.837879103333332</c:v>
                </c:pt>
                <c:pt idx="1754">
                  <c:v>29.854868225000001</c:v>
                </c:pt>
                <c:pt idx="1755">
                  <c:v>29.871583971666666</c:v>
                </c:pt>
                <c:pt idx="1756">
                  <c:v>29.88851459</c:v>
                </c:pt>
                <c:pt idx="1757">
                  <c:v>29.905433783333333</c:v>
                </c:pt>
                <c:pt idx="1758">
                  <c:v>29.922103526666668</c:v>
                </c:pt>
                <c:pt idx="1759">
                  <c:v>29.939157128333331</c:v>
                </c:pt>
                <c:pt idx="1760">
                  <c:v>29.956071386666668</c:v>
                </c:pt>
                <c:pt idx="1761">
                  <c:v>29.973023763333334</c:v>
                </c:pt>
                <c:pt idx="1762">
                  <c:v>29.989676105000001</c:v>
                </c:pt>
                <c:pt idx="1763">
                  <c:v>30.006570020000002</c:v>
                </c:pt>
                <c:pt idx="1764">
                  <c:v>30.023561789999999</c:v>
                </c:pt>
                <c:pt idx="1765">
                  <c:v>30.040267221666667</c:v>
                </c:pt>
                <c:pt idx="1766">
                  <c:v>30.056791990000001</c:v>
                </c:pt>
                <c:pt idx="1767">
                  <c:v>30.073719111666666</c:v>
                </c:pt>
                <c:pt idx="1768">
                  <c:v>30.090656860000003</c:v>
                </c:pt>
                <c:pt idx="1769">
                  <c:v>30.107705793333331</c:v>
                </c:pt>
                <c:pt idx="1770">
                  <c:v>30.124376099999999</c:v>
                </c:pt>
                <c:pt idx="1771">
                  <c:v>30.141083990000002</c:v>
                </c:pt>
                <c:pt idx="1772">
                  <c:v>30.157841021666666</c:v>
                </c:pt>
                <c:pt idx="1773">
                  <c:v>30.174791116666665</c:v>
                </c:pt>
                <c:pt idx="1774">
                  <c:v>30.191824326666666</c:v>
                </c:pt>
                <c:pt idx="1775">
                  <c:v>30.208317229999999</c:v>
                </c:pt>
                <c:pt idx="1776">
                  <c:v>30.225049988333335</c:v>
                </c:pt>
                <c:pt idx="1777">
                  <c:v>30.241902005</c:v>
                </c:pt>
                <c:pt idx="1778">
                  <c:v>30.258969086666664</c:v>
                </c:pt>
                <c:pt idx="1779">
                  <c:v>30.275974191666666</c:v>
                </c:pt>
                <c:pt idx="1780">
                  <c:v>30.293019176666668</c:v>
                </c:pt>
                <c:pt idx="1781">
                  <c:v>30.309768756666664</c:v>
                </c:pt>
                <c:pt idx="1782">
                  <c:v>30.326444786666666</c:v>
                </c:pt>
                <c:pt idx="1783">
                  <c:v>30.343420186666666</c:v>
                </c:pt>
                <c:pt idx="1784">
                  <c:v>30.360099784999999</c:v>
                </c:pt>
                <c:pt idx="1785">
                  <c:v>30.377025211666666</c:v>
                </c:pt>
                <c:pt idx="1786">
                  <c:v>30.393958421666664</c:v>
                </c:pt>
                <c:pt idx="1787">
                  <c:v>30.410894196666668</c:v>
                </c:pt>
                <c:pt idx="1788">
                  <c:v>30.427575353333335</c:v>
                </c:pt>
                <c:pt idx="1789">
                  <c:v>30.444233763333333</c:v>
                </c:pt>
                <c:pt idx="1790">
                  <c:v>30.461222879999998</c:v>
                </c:pt>
                <c:pt idx="1791">
                  <c:v>30.477887398333333</c:v>
                </c:pt>
                <c:pt idx="1792">
                  <c:v>30.494940146666668</c:v>
                </c:pt>
                <c:pt idx="1793">
                  <c:v>30.511861566666667</c:v>
                </c:pt>
                <c:pt idx="1794">
                  <c:v>30.528540683333333</c:v>
                </c:pt>
                <c:pt idx="1795">
                  <c:v>30.545399441666667</c:v>
                </c:pt>
                <c:pt idx="1796">
                  <c:v>30.562180491666666</c:v>
                </c:pt>
                <c:pt idx="1797">
                  <c:v>30.579162693333334</c:v>
                </c:pt>
                <c:pt idx="1798">
                  <c:v>30.596070533333332</c:v>
                </c:pt>
                <c:pt idx="1799">
                  <c:v>30.613043918333336</c:v>
                </c:pt>
                <c:pt idx="1800">
                  <c:v>30.629858590000001</c:v>
                </c:pt>
                <c:pt idx="1801">
                  <c:v>30.647129448333331</c:v>
                </c:pt>
                <c:pt idx="1802">
                  <c:v>30.664058706666665</c:v>
                </c:pt>
                <c:pt idx="1803">
                  <c:v>30.681129535</c:v>
                </c:pt>
                <c:pt idx="1804">
                  <c:v>30.697889549999999</c:v>
                </c:pt>
                <c:pt idx="1805">
                  <c:v>30.714947478333332</c:v>
                </c:pt>
                <c:pt idx="1806">
                  <c:v>30.729832869999999</c:v>
                </c:pt>
                <c:pt idx="1807">
                  <c:v>30.746762658333335</c:v>
                </c:pt>
                <c:pt idx="1808">
                  <c:v>30.763394898333335</c:v>
                </c:pt>
                <c:pt idx="1809">
                  <c:v>30.78002231</c:v>
                </c:pt>
                <c:pt idx="1810">
                  <c:v>30.796689013333332</c:v>
                </c:pt>
                <c:pt idx="1811">
                  <c:v>30.813618338333335</c:v>
                </c:pt>
                <c:pt idx="1812">
                  <c:v>30.830555788333335</c:v>
                </c:pt>
                <c:pt idx="1813">
                  <c:v>30.847228465000001</c:v>
                </c:pt>
                <c:pt idx="1814">
                  <c:v>30.863892013333334</c:v>
                </c:pt>
                <c:pt idx="1815">
                  <c:v>30.880555503333333</c:v>
                </c:pt>
                <c:pt idx="1816">
                  <c:v>30.897295508333332</c:v>
                </c:pt>
                <c:pt idx="1817">
                  <c:v>30.913975751666666</c:v>
                </c:pt>
                <c:pt idx="1818">
                  <c:v>30.930639568333334</c:v>
                </c:pt>
                <c:pt idx="1819">
                  <c:v>30.947570313333333</c:v>
                </c:pt>
                <c:pt idx="1820">
                  <c:v>30.96434666</c:v>
                </c:pt>
                <c:pt idx="1821">
                  <c:v>30.981276036666667</c:v>
                </c:pt>
                <c:pt idx="1822">
                  <c:v>30.997945783333332</c:v>
                </c:pt>
                <c:pt idx="1823">
                  <c:v>31.0148668</c:v>
                </c:pt>
                <c:pt idx="1824">
                  <c:v>31.031904404999999</c:v>
                </c:pt>
                <c:pt idx="1825">
                  <c:v>31.048575868333334</c:v>
                </c:pt>
                <c:pt idx="1826">
                  <c:v>31.065239835</c:v>
                </c:pt>
                <c:pt idx="1827">
                  <c:v>31.081909661666668</c:v>
                </c:pt>
                <c:pt idx="1828">
                  <c:v>31.098729298333335</c:v>
                </c:pt>
                <c:pt idx="1829">
                  <c:v>31.115762313333335</c:v>
                </c:pt>
                <c:pt idx="1830">
                  <c:v>31.132509850000002</c:v>
                </c:pt>
                <c:pt idx="1831">
                  <c:v>31.149177048333335</c:v>
                </c:pt>
                <c:pt idx="1832">
                  <c:v>31.165952990000001</c:v>
                </c:pt>
                <c:pt idx="1833">
                  <c:v>31.182636758333334</c:v>
                </c:pt>
                <c:pt idx="1834">
                  <c:v>31.199560205000001</c:v>
                </c:pt>
                <c:pt idx="1835">
                  <c:v>31.216484666666666</c:v>
                </c:pt>
                <c:pt idx="1836">
                  <c:v>31.233418459999999</c:v>
                </c:pt>
                <c:pt idx="1837">
                  <c:v>31.250242713333332</c:v>
                </c:pt>
                <c:pt idx="1838">
                  <c:v>31.267282323333333</c:v>
                </c:pt>
                <c:pt idx="1839">
                  <c:v>31.283916885</c:v>
                </c:pt>
                <c:pt idx="1840">
                  <c:v>31.300589566666666</c:v>
                </c:pt>
                <c:pt idx="1841">
                  <c:v>31.317130648333332</c:v>
                </c:pt>
                <c:pt idx="1842">
                  <c:v>31.333806523333333</c:v>
                </c:pt>
                <c:pt idx="1843">
                  <c:v>31.350484755</c:v>
                </c:pt>
                <c:pt idx="1844">
                  <c:v>31.367581433333331</c:v>
                </c:pt>
                <c:pt idx="1845">
                  <c:v>31.384248581666668</c:v>
                </c:pt>
                <c:pt idx="1846">
                  <c:v>31.400729108333334</c:v>
                </c:pt>
                <c:pt idx="1847">
                  <c:v>31.417671926666667</c:v>
                </c:pt>
                <c:pt idx="1848">
                  <c:v>31.434524886666669</c:v>
                </c:pt>
                <c:pt idx="1849">
                  <c:v>31.45139567</c:v>
                </c:pt>
                <c:pt idx="1850">
                  <c:v>31.468066623333335</c:v>
                </c:pt>
                <c:pt idx="1851">
                  <c:v>31.484771401666666</c:v>
                </c:pt>
                <c:pt idx="1852">
                  <c:v>31.501519195</c:v>
                </c:pt>
                <c:pt idx="1853">
                  <c:v>31.518438023333331</c:v>
                </c:pt>
                <c:pt idx="1854">
                  <c:v>31.535385529999999</c:v>
                </c:pt>
                <c:pt idx="1855">
                  <c:v>31.552326205</c:v>
                </c:pt>
                <c:pt idx="1856">
                  <c:v>31.568989961666666</c:v>
                </c:pt>
                <c:pt idx="1857">
                  <c:v>31.586042466666665</c:v>
                </c:pt>
                <c:pt idx="1858">
                  <c:v>31.602702786666669</c:v>
                </c:pt>
                <c:pt idx="1859">
                  <c:v>31.61959126</c:v>
                </c:pt>
                <c:pt idx="1860">
                  <c:v>31.636632689999999</c:v>
                </c:pt>
                <c:pt idx="1861">
                  <c:v>31.653552586666667</c:v>
                </c:pt>
                <c:pt idx="1862">
                  <c:v>31.670066731666669</c:v>
                </c:pt>
                <c:pt idx="1863">
                  <c:v>31.686991519999999</c:v>
                </c:pt>
                <c:pt idx="1864">
                  <c:v>31.703968326666665</c:v>
                </c:pt>
                <c:pt idx="1865">
                  <c:v>31.720914704999998</c:v>
                </c:pt>
                <c:pt idx="1866">
                  <c:v>31.737534891666666</c:v>
                </c:pt>
                <c:pt idx="1867">
                  <c:v>31.754466748333336</c:v>
                </c:pt>
                <c:pt idx="1868">
                  <c:v>31.771457039999998</c:v>
                </c:pt>
                <c:pt idx="1869">
                  <c:v>31.788396008333333</c:v>
                </c:pt>
                <c:pt idx="1870">
                  <c:v>31.805182778333336</c:v>
                </c:pt>
                <c:pt idx="1871">
                  <c:v>31.821867945000001</c:v>
                </c:pt>
                <c:pt idx="1872">
                  <c:v>31.838849123333333</c:v>
                </c:pt>
                <c:pt idx="1873">
                  <c:v>31.855718544999998</c:v>
                </c:pt>
                <c:pt idx="1874">
                  <c:v>31.872303881666667</c:v>
                </c:pt>
                <c:pt idx="1875">
                  <c:v>31.888965941666665</c:v>
                </c:pt>
                <c:pt idx="1876">
                  <c:v>31.90564045</c:v>
                </c:pt>
                <c:pt idx="1877">
                  <c:v>31.922457569999999</c:v>
                </c:pt>
                <c:pt idx="1878">
                  <c:v>31.939344398333333</c:v>
                </c:pt>
                <c:pt idx="1879">
                  <c:v>31.956383991666666</c:v>
                </c:pt>
                <c:pt idx="1880">
                  <c:v>31.973190455000001</c:v>
                </c:pt>
                <c:pt idx="1881">
                  <c:v>31.990130726666667</c:v>
                </c:pt>
                <c:pt idx="1882">
                  <c:v>32.007274039999999</c:v>
                </c:pt>
                <c:pt idx="1883">
                  <c:v>32.024200371666666</c:v>
                </c:pt>
                <c:pt idx="1884">
                  <c:v>32.041131766666666</c:v>
                </c:pt>
                <c:pt idx="1885">
                  <c:v>32.057985758333331</c:v>
                </c:pt>
                <c:pt idx="1886">
                  <c:v>32.074986215000003</c:v>
                </c:pt>
                <c:pt idx="1887">
                  <c:v>32.091714556666666</c:v>
                </c:pt>
                <c:pt idx="1888">
                  <c:v>32.106725086666664</c:v>
                </c:pt>
                <c:pt idx="1889">
                  <c:v>32.123662696666671</c:v>
                </c:pt>
                <c:pt idx="1890">
                  <c:v>32.140332163333333</c:v>
                </c:pt>
                <c:pt idx="1891">
                  <c:v>32.157256318333332</c:v>
                </c:pt>
                <c:pt idx="1892">
                  <c:v>32.174184525000001</c:v>
                </c:pt>
                <c:pt idx="1893">
                  <c:v>32.190849238333335</c:v>
                </c:pt>
                <c:pt idx="1894">
                  <c:v>32.207742744999997</c:v>
                </c:pt>
                <c:pt idx="1895">
                  <c:v>32.224418468333333</c:v>
                </c:pt>
                <c:pt idx="1896">
                  <c:v>32.240822639999998</c:v>
                </c:pt>
                <c:pt idx="1897">
                  <c:v>32.257492353333333</c:v>
                </c:pt>
                <c:pt idx="1898">
                  <c:v>32.27416908</c:v>
                </c:pt>
                <c:pt idx="1899">
                  <c:v>32.290841905000001</c:v>
                </c:pt>
                <c:pt idx="1900">
                  <c:v>32.307540236666668</c:v>
                </c:pt>
                <c:pt idx="1901">
                  <c:v>32.324171826666671</c:v>
                </c:pt>
                <c:pt idx="1902">
                  <c:v>32.340833451666668</c:v>
                </c:pt>
                <c:pt idx="1903">
                  <c:v>32.357504599999999</c:v>
                </c:pt>
                <c:pt idx="1904">
                  <c:v>32.374171648333331</c:v>
                </c:pt>
                <c:pt idx="1905">
                  <c:v>32.390847685000004</c:v>
                </c:pt>
                <c:pt idx="1906">
                  <c:v>32.40752998</c:v>
                </c:pt>
                <c:pt idx="1907">
                  <c:v>32.424314350000003</c:v>
                </c:pt>
                <c:pt idx="1908">
                  <c:v>32.441056411666665</c:v>
                </c:pt>
                <c:pt idx="1909">
                  <c:v>32.457675420000001</c:v>
                </c:pt>
                <c:pt idx="1910">
                  <c:v>32.474193283333335</c:v>
                </c:pt>
                <c:pt idx="1911">
                  <c:v>32.490976471666663</c:v>
                </c:pt>
                <c:pt idx="1912">
                  <c:v>32.507618916666665</c:v>
                </c:pt>
                <c:pt idx="1913">
                  <c:v>32.524412331666667</c:v>
                </c:pt>
                <c:pt idx="1914">
                  <c:v>32.541077566666665</c:v>
                </c:pt>
                <c:pt idx="1915">
                  <c:v>32.557549365</c:v>
                </c:pt>
                <c:pt idx="1916">
                  <c:v>32.57421595666667</c:v>
                </c:pt>
                <c:pt idx="1917">
                  <c:v>32.591122031666664</c:v>
                </c:pt>
                <c:pt idx="1918">
                  <c:v>32.607829646666666</c:v>
                </c:pt>
                <c:pt idx="1919">
                  <c:v>32.624766764999997</c:v>
                </c:pt>
                <c:pt idx="1920">
                  <c:v>32.641689030000002</c:v>
                </c:pt>
                <c:pt idx="1921">
                  <c:v>32.658843314999999</c:v>
                </c:pt>
                <c:pt idx="1922">
                  <c:v>32.67561193666667</c:v>
                </c:pt>
                <c:pt idx="1923">
                  <c:v>32.69271276166667</c:v>
                </c:pt>
                <c:pt idx="1924">
                  <c:v>32.709375926666667</c:v>
                </c:pt>
                <c:pt idx="1925">
                  <c:v>32.726337628333333</c:v>
                </c:pt>
                <c:pt idx="1926">
                  <c:v>32.743144161666663</c:v>
                </c:pt>
                <c:pt idx="1927">
                  <c:v>32.75994798</c:v>
                </c:pt>
                <c:pt idx="1928">
                  <c:v>32.777114785000002</c:v>
                </c:pt>
                <c:pt idx="1929">
                  <c:v>32.793677821666662</c:v>
                </c:pt>
                <c:pt idx="1930">
                  <c:v>32.810465053333331</c:v>
                </c:pt>
                <c:pt idx="1931">
                  <c:v>32.827182698333338</c:v>
                </c:pt>
                <c:pt idx="1932">
                  <c:v>32.844098989999999</c:v>
                </c:pt>
                <c:pt idx="1933">
                  <c:v>32.861344975000002</c:v>
                </c:pt>
                <c:pt idx="1934">
                  <c:v>32.877719521666663</c:v>
                </c:pt>
                <c:pt idx="1935">
                  <c:v>32.894695689999999</c:v>
                </c:pt>
                <c:pt idx="1936">
                  <c:v>32.911573776666664</c:v>
                </c:pt>
                <c:pt idx="1937">
                  <c:v>32.928771914999999</c:v>
                </c:pt>
                <c:pt idx="1938">
                  <c:v>32.945924336666664</c:v>
                </c:pt>
                <c:pt idx="1939">
                  <c:v>32.962883611666669</c:v>
                </c:pt>
                <c:pt idx="1940">
                  <c:v>32.979763216666669</c:v>
                </c:pt>
                <c:pt idx="1941">
                  <c:v>32.996458730000001</c:v>
                </c:pt>
                <c:pt idx="1942">
                  <c:v>33.013142094999999</c:v>
                </c:pt>
                <c:pt idx="1943">
                  <c:v>33.029814370000004</c:v>
                </c:pt>
                <c:pt idx="1944">
                  <c:v>33.046836171666669</c:v>
                </c:pt>
                <c:pt idx="1945">
                  <c:v>33.063883218333338</c:v>
                </c:pt>
                <c:pt idx="1946">
                  <c:v>33.080689585000002</c:v>
                </c:pt>
                <c:pt idx="1947">
                  <c:v>33.097797180000001</c:v>
                </c:pt>
                <c:pt idx="1948">
                  <c:v>33.114593346666666</c:v>
                </c:pt>
                <c:pt idx="1949">
                  <c:v>33.131268536666667</c:v>
                </c:pt>
                <c:pt idx="1950">
                  <c:v>33.148064544999997</c:v>
                </c:pt>
                <c:pt idx="1951">
                  <c:v>33.165000643333336</c:v>
                </c:pt>
                <c:pt idx="1952">
                  <c:v>33.181787811666666</c:v>
                </c:pt>
                <c:pt idx="1953">
                  <c:v>33.198563589999999</c:v>
                </c:pt>
                <c:pt idx="1954">
                  <c:v>33.215351928333334</c:v>
                </c:pt>
                <c:pt idx="1955">
                  <c:v>33.232247051666668</c:v>
                </c:pt>
                <c:pt idx="1956">
                  <c:v>33.24925670333333</c:v>
                </c:pt>
                <c:pt idx="1957">
                  <c:v>33.26619186166667</c:v>
                </c:pt>
                <c:pt idx="1958">
                  <c:v>33.283125203333334</c:v>
                </c:pt>
                <c:pt idx="1959">
                  <c:v>33.299916074999999</c:v>
                </c:pt>
                <c:pt idx="1960">
                  <c:v>33.316997473333331</c:v>
                </c:pt>
                <c:pt idx="1961">
                  <c:v>33.333661028333331</c:v>
                </c:pt>
                <c:pt idx="1962">
                  <c:v>33.350637973333335</c:v>
                </c:pt>
                <c:pt idx="1963">
                  <c:v>33.367386278333335</c:v>
                </c:pt>
                <c:pt idx="1964">
                  <c:v>33.384443183333332</c:v>
                </c:pt>
                <c:pt idx="1965">
                  <c:v>33.401291518333338</c:v>
                </c:pt>
                <c:pt idx="1966">
                  <c:v>33.418149376666669</c:v>
                </c:pt>
                <c:pt idx="1967">
                  <c:v>33.435123005000001</c:v>
                </c:pt>
                <c:pt idx="1968">
                  <c:v>33.452033121666666</c:v>
                </c:pt>
                <c:pt idx="1969">
                  <c:v>33.469321826666665</c:v>
                </c:pt>
                <c:pt idx="1970">
                  <c:v>33.483991035000003</c:v>
                </c:pt>
                <c:pt idx="1971">
                  <c:v>33.500735873333333</c:v>
                </c:pt>
                <c:pt idx="1972">
                  <c:v>33.517402108333336</c:v>
                </c:pt>
                <c:pt idx="1973">
                  <c:v>33.534284663333338</c:v>
                </c:pt>
                <c:pt idx="1974">
                  <c:v>33.550964333333333</c:v>
                </c:pt>
                <c:pt idx="1975">
                  <c:v>33.567488836666669</c:v>
                </c:pt>
                <c:pt idx="1976">
                  <c:v>33.584161664999996</c:v>
                </c:pt>
                <c:pt idx="1977">
                  <c:v>33.600947808333338</c:v>
                </c:pt>
                <c:pt idx="1978">
                  <c:v>33.61787387333333</c:v>
                </c:pt>
                <c:pt idx="1979">
                  <c:v>33.634829859999996</c:v>
                </c:pt>
                <c:pt idx="1980">
                  <c:v>33.651251716666664</c:v>
                </c:pt>
                <c:pt idx="1981">
                  <c:v>33.667933354999995</c:v>
                </c:pt>
                <c:pt idx="1982">
                  <c:v>33.684856590000003</c:v>
                </c:pt>
                <c:pt idx="1983">
                  <c:v>33.701523386666665</c:v>
                </c:pt>
                <c:pt idx="1984">
                  <c:v>33.718455001666669</c:v>
                </c:pt>
                <c:pt idx="1985">
                  <c:v>33.735382031666667</c:v>
                </c:pt>
                <c:pt idx="1986">
                  <c:v>33.752314326666664</c:v>
                </c:pt>
                <c:pt idx="1987">
                  <c:v>33.769253221666666</c:v>
                </c:pt>
                <c:pt idx="1988">
                  <c:v>33.78592089</c:v>
                </c:pt>
                <c:pt idx="1989">
                  <c:v>33.80269319166667</c:v>
                </c:pt>
                <c:pt idx="1990">
                  <c:v>33.819314726666668</c:v>
                </c:pt>
                <c:pt idx="1991">
                  <c:v>33.836099526666665</c:v>
                </c:pt>
                <c:pt idx="1992">
                  <c:v>33.853029693333333</c:v>
                </c:pt>
                <c:pt idx="1993">
                  <c:v>33.869930463333333</c:v>
                </c:pt>
                <c:pt idx="1994">
                  <c:v>33.886851771666663</c:v>
                </c:pt>
                <c:pt idx="1995">
                  <c:v>33.903782911666667</c:v>
                </c:pt>
                <c:pt idx="1996">
                  <c:v>33.920465740000004</c:v>
                </c:pt>
                <c:pt idx="1997">
                  <c:v>33.937387899999997</c:v>
                </c:pt>
                <c:pt idx="1998">
                  <c:v>33.954169181666671</c:v>
                </c:pt>
                <c:pt idx="1999">
                  <c:v>33.971060825000002</c:v>
                </c:pt>
                <c:pt idx="2000">
                  <c:v>33.987995376666667</c:v>
                </c:pt>
                <c:pt idx="2001">
                  <c:v>34.004660036666664</c:v>
                </c:pt>
                <c:pt idx="2002">
                  <c:v>34.021444608333333</c:v>
                </c:pt>
                <c:pt idx="2003">
                  <c:v>34.038372649999999</c:v>
                </c:pt>
                <c:pt idx="2004">
                  <c:v>34.055030691666666</c:v>
                </c:pt>
                <c:pt idx="2005">
                  <c:v>34.071707834999998</c:v>
                </c:pt>
                <c:pt idx="2006">
                  <c:v>34.088513076666665</c:v>
                </c:pt>
                <c:pt idx="2007">
                  <c:v>34.105401733333331</c:v>
                </c:pt>
                <c:pt idx="2008">
                  <c:v>34.12192567333333</c:v>
                </c:pt>
                <c:pt idx="2009">
                  <c:v>34.138854531666667</c:v>
                </c:pt>
                <c:pt idx="2010">
                  <c:v>34.155518115</c:v>
                </c:pt>
                <c:pt idx="2011">
                  <c:v>34.172442775</c:v>
                </c:pt>
                <c:pt idx="2012">
                  <c:v>34.189442643333336</c:v>
                </c:pt>
                <c:pt idx="2013">
                  <c:v>34.206366705000001</c:v>
                </c:pt>
                <c:pt idx="2014">
                  <c:v>34.222940776666661</c:v>
                </c:pt>
                <c:pt idx="2015">
                  <c:v>34.239568480000003</c:v>
                </c:pt>
                <c:pt idx="2016">
                  <c:v>34.256612339999997</c:v>
                </c:pt>
                <c:pt idx="2017">
                  <c:v>34.273621761666661</c:v>
                </c:pt>
                <c:pt idx="2018">
                  <c:v>34.290291633333332</c:v>
                </c:pt>
                <c:pt idx="2019">
                  <c:v>34.307222798333335</c:v>
                </c:pt>
                <c:pt idx="2020">
                  <c:v>34.323996739999998</c:v>
                </c:pt>
                <c:pt idx="2021">
                  <c:v>34.340875876666672</c:v>
                </c:pt>
                <c:pt idx="2022">
                  <c:v>34.357797600000005</c:v>
                </c:pt>
                <c:pt idx="2023">
                  <c:v>34.374736080000005</c:v>
                </c:pt>
                <c:pt idx="2024">
                  <c:v>34.391652471666667</c:v>
                </c:pt>
                <c:pt idx="2025">
                  <c:v>34.408584113333333</c:v>
                </c:pt>
                <c:pt idx="2026">
                  <c:v>34.425519686666668</c:v>
                </c:pt>
                <c:pt idx="2027">
                  <c:v>34.442196716666665</c:v>
                </c:pt>
                <c:pt idx="2028">
                  <c:v>34.458950830000006</c:v>
                </c:pt>
                <c:pt idx="2029">
                  <c:v>34.475623756666664</c:v>
                </c:pt>
                <c:pt idx="2030">
                  <c:v>34.492138813333334</c:v>
                </c:pt>
                <c:pt idx="2031">
                  <c:v>34.508920216666667</c:v>
                </c:pt>
                <c:pt idx="2032">
                  <c:v>34.525595715000001</c:v>
                </c:pt>
                <c:pt idx="2033">
                  <c:v>34.542516631666665</c:v>
                </c:pt>
                <c:pt idx="2034">
                  <c:v>34.559453988333331</c:v>
                </c:pt>
                <c:pt idx="2035">
                  <c:v>34.57648991833333</c:v>
                </c:pt>
                <c:pt idx="2036">
                  <c:v>34.593112336666664</c:v>
                </c:pt>
                <c:pt idx="2037">
                  <c:v>34.609891364999996</c:v>
                </c:pt>
                <c:pt idx="2038">
                  <c:v>34.626818064999995</c:v>
                </c:pt>
                <c:pt idx="2039">
                  <c:v>34.643887346666666</c:v>
                </c:pt>
                <c:pt idx="2040">
                  <c:v>34.660673426666669</c:v>
                </c:pt>
                <c:pt idx="2041">
                  <c:v>34.677620908333331</c:v>
                </c:pt>
                <c:pt idx="2042">
                  <c:v>34.694533491666668</c:v>
                </c:pt>
                <c:pt idx="2043">
                  <c:v>34.71146409833333</c:v>
                </c:pt>
                <c:pt idx="2044">
                  <c:v>34.728507775000004</c:v>
                </c:pt>
                <c:pt idx="2045">
                  <c:v>34.745291776666669</c:v>
                </c:pt>
                <c:pt idx="2046">
                  <c:v>34.762143378333334</c:v>
                </c:pt>
                <c:pt idx="2047">
                  <c:v>34.778764144999997</c:v>
                </c:pt>
                <c:pt idx="2048">
                  <c:v>34.795427400000001</c:v>
                </c:pt>
                <c:pt idx="2049">
                  <c:v>34.812366326666663</c:v>
                </c:pt>
                <c:pt idx="2050">
                  <c:v>34.829301198333333</c:v>
                </c:pt>
                <c:pt idx="2051">
                  <c:v>34.845973538333332</c:v>
                </c:pt>
                <c:pt idx="2052">
                  <c:v>34.862655308333338</c:v>
                </c:pt>
                <c:pt idx="2053">
                  <c:v>34.879585679999998</c:v>
                </c:pt>
                <c:pt idx="2054">
                  <c:v>34.896509956666669</c:v>
                </c:pt>
                <c:pt idx="2055">
                  <c:v>34.913429866666668</c:v>
                </c:pt>
                <c:pt idx="2056">
                  <c:v>34.930210713333331</c:v>
                </c:pt>
                <c:pt idx="2057">
                  <c:v>34.947239668333332</c:v>
                </c:pt>
                <c:pt idx="2058">
                  <c:v>34.964128516666662</c:v>
                </c:pt>
                <c:pt idx="2059">
                  <c:v>34.980853613333338</c:v>
                </c:pt>
                <c:pt idx="2060">
                  <c:v>34.997774793333328</c:v>
                </c:pt>
                <c:pt idx="2061">
                  <c:v>35.014707681666664</c:v>
                </c:pt>
                <c:pt idx="2062">
                  <c:v>35.031630596666666</c:v>
                </c:pt>
                <c:pt idx="2063">
                  <c:v>35.048508388333332</c:v>
                </c:pt>
                <c:pt idx="2064">
                  <c:v>35.06551327333333</c:v>
                </c:pt>
                <c:pt idx="2065">
                  <c:v>35.082445506666666</c:v>
                </c:pt>
                <c:pt idx="2066">
                  <c:v>35.098932078333334</c:v>
                </c:pt>
                <c:pt idx="2067">
                  <c:v>35.115883789999998</c:v>
                </c:pt>
                <c:pt idx="2068">
                  <c:v>35.132719436666669</c:v>
                </c:pt>
                <c:pt idx="2069">
                  <c:v>35.149417286666669</c:v>
                </c:pt>
                <c:pt idx="2070">
                  <c:v>35.16609931</c:v>
                </c:pt>
                <c:pt idx="2071">
                  <c:v>35.183018633333333</c:v>
                </c:pt>
                <c:pt idx="2072">
                  <c:v>35.19969467</c:v>
                </c:pt>
                <c:pt idx="2073">
                  <c:v>35.216620231666667</c:v>
                </c:pt>
                <c:pt idx="2074">
                  <c:v>35.233477686666667</c:v>
                </c:pt>
                <c:pt idx="2075">
                  <c:v>35.249966801666666</c:v>
                </c:pt>
                <c:pt idx="2076">
                  <c:v>35.266859400000001</c:v>
                </c:pt>
                <c:pt idx="2077">
                  <c:v>35.283790560000007</c:v>
                </c:pt>
                <c:pt idx="2078">
                  <c:v>35.30058184833333</c:v>
                </c:pt>
                <c:pt idx="2079">
                  <c:v>35.317261101666666</c:v>
                </c:pt>
                <c:pt idx="2080">
                  <c:v>35.333881578333333</c:v>
                </c:pt>
                <c:pt idx="2081">
                  <c:v>35.350554511666665</c:v>
                </c:pt>
                <c:pt idx="2082">
                  <c:v>35.367321218333338</c:v>
                </c:pt>
                <c:pt idx="2083">
                  <c:v>35.383938901666667</c:v>
                </c:pt>
                <c:pt idx="2084">
                  <c:v>35.400506385</c:v>
                </c:pt>
                <c:pt idx="2085">
                  <c:v>35.417655976666666</c:v>
                </c:pt>
                <c:pt idx="2086">
                  <c:v>35.434880580000005</c:v>
                </c:pt>
                <c:pt idx="2087">
                  <c:v>35.451581081666667</c:v>
                </c:pt>
                <c:pt idx="2088">
                  <c:v>35.468357973333333</c:v>
                </c:pt>
                <c:pt idx="2089">
                  <c:v>35.485585076666666</c:v>
                </c:pt>
                <c:pt idx="2090">
                  <c:v>35.502245433333329</c:v>
                </c:pt>
                <c:pt idx="2091">
                  <c:v>35.517178785000006</c:v>
                </c:pt>
                <c:pt idx="2092">
                  <c:v>35.534069201666661</c:v>
                </c:pt>
                <c:pt idx="2093">
                  <c:v>35.551001316666664</c:v>
                </c:pt>
                <c:pt idx="2094">
                  <c:v>35.567688786666665</c:v>
                </c:pt>
                <c:pt idx="2095">
                  <c:v>35.584695376666666</c:v>
                </c:pt>
                <c:pt idx="2096">
                  <c:v>35.601359733333332</c:v>
                </c:pt>
                <c:pt idx="2097">
                  <c:v>35.618153955000004</c:v>
                </c:pt>
                <c:pt idx="2098">
                  <c:v>35.634831556666668</c:v>
                </c:pt>
                <c:pt idx="2099">
                  <c:v>35.651238508333336</c:v>
                </c:pt>
                <c:pt idx="2100">
                  <c:v>35.668382866666668</c:v>
                </c:pt>
                <c:pt idx="2101">
                  <c:v>35.685007341666662</c:v>
                </c:pt>
                <c:pt idx="2102">
                  <c:v>35.701791916666672</c:v>
                </c:pt>
                <c:pt idx="2103">
                  <c:v>35.718720888333337</c:v>
                </c:pt>
                <c:pt idx="2104">
                  <c:v>35.735494783333337</c:v>
                </c:pt>
                <c:pt idx="2105">
                  <c:v>35.752203639999998</c:v>
                </c:pt>
                <c:pt idx="2106">
                  <c:v>35.768984051666664</c:v>
                </c:pt>
                <c:pt idx="2107">
                  <c:v>35.785663718333332</c:v>
                </c:pt>
                <c:pt idx="2108">
                  <c:v>35.802608991666666</c:v>
                </c:pt>
                <c:pt idx="2109">
                  <c:v>35.819267733333326</c:v>
                </c:pt>
                <c:pt idx="2110">
                  <c:v>35.836079146666663</c:v>
                </c:pt>
                <c:pt idx="2111">
                  <c:v>35.852753645</c:v>
                </c:pt>
                <c:pt idx="2112">
                  <c:v>35.869374954999998</c:v>
                </c:pt>
                <c:pt idx="2113">
                  <c:v>35.885894701666665</c:v>
                </c:pt>
                <c:pt idx="2114">
                  <c:v>35.902561304999999</c:v>
                </c:pt>
                <c:pt idx="2115">
                  <c:v>35.919333575000003</c:v>
                </c:pt>
                <c:pt idx="2116">
                  <c:v>35.936014366666669</c:v>
                </c:pt>
                <c:pt idx="2117">
                  <c:v>35.952622820000002</c:v>
                </c:pt>
                <c:pt idx="2118">
                  <c:v>35.969405879999997</c:v>
                </c:pt>
                <c:pt idx="2119">
                  <c:v>35.986087906666661</c:v>
                </c:pt>
                <c:pt idx="2120">
                  <c:v>36.002824560000001</c:v>
                </c:pt>
                <c:pt idx="2121">
                  <c:v>36.019824668333328</c:v>
                </c:pt>
                <c:pt idx="2122">
                  <c:v>36.036817566666663</c:v>
                </c:pt>
                <c:pt idx="2123">
                  <c:v>36.053635471666666</c:v>
                </c:pt>
                <c:pt idx="2124">
                  <c:v>36.070457385000005</c:v>
                </c:pt>
                <c:pt idx="2125">
                  <c:v>36.087703838333333</c:v>
                </c:pt>
                <c:pt idx="2126">
                  <c:v>36.104983094999994</c:v>
                </c:pt>
                <c:pt idx="2127">
                  <c:v>36.121800714999999</c:v>
                </c:pt>
                <c:pt idx="2128">
                  <c:v>36.136697615000003</c:v>
                </c:pt>
                <c:pt idx="2129">
                  <c:v>36.153630014999997</c:v>
                </c:pt>
                <c:pt idx="2130">
                  <c:v>36.170519208333332</c:v>
                </c:pt>
                <c:pt idx="2131">
                  <c:v>36.18744451333334</c:v>
                </c:pt>
                <c:pt idx="2132">
                  <c:v>36.204116663333338</c:v>
                </c:pt>
                <c:pt idx="2133">
                  <c:v>36.221041024999998</c:v>
                </c:pt>
                <c:pt idx="2134">
                  <c:v>36.237981471666664</c:v>
                </c:pt>
                <c:pt idx="2135">
                  <c:v>36.255012176666668</c:v>
                </c:pt>
                <c:pt idx="2136">
                  <c:v>36.271936466666666</c:v>
                </c:pt>
                <c:pt idx="2137">
                  <c:v>36.288859856666669</c:v>
                </c:pt>
                <c:pt idx="2138">
                  <c:v>36.305636568333327</c:v>
                </c:pt>
                <c:pt idx="2139">
                  <c:v>36.32229882666666</c:v>
                </c:pt>
                <c:pt idx="2140">
                  <c:v>36.338815783333331</c:v>
                </c:pt>
                <c:pt idx="2141">
                  <c:v>36.355655964999997</c:v>
                </c:pt>
                <c:pt idx="2142">
                  <c:v>36.37231753333333</c:v>
                </c:pt>
                <c:pt idx="2143">
                  <c:v>36.389104449999998</c:v>
                </c:pt>
                <c:pt idx="2144">
                  <c:v>36.405767576666669</c:v>
                </c:pt>
                <c:pt idx="2145">
                  <c:v>36.422691604999997</c:v>
                </c:pt>
                <c:pt idx="2146">
                  <c:v>36.43963948333333</c:v>
                </c:pt>
                <c:pt idx="2147">
                  <c:v>36.456388984999997</c:v>
                </c:pt>
                <c:pt idx="2148">
                  <c:v>36.47312560333333</c:v>
                </c:pt>
                <c:pt idx="2149">
                  <c:v>36.489800770000002</c:v>
                </c:pt>
                <c:pt idx="2150">
                  <c:v>36.506484645</c:v>
                </c:pt>
                <c:pt idx="2151">
                  <c:v>36.523152203333332</c:v>
                </c:pt>
                <c:pt idx="2152">
                  <c:v>36.540081744999995</c:v>
                </c:pt>
                <c:pt idx="2153">
                  <c:v>36.556744324999997</c:v>
                </c:pt>
                <c:pt idx="2154">
                  <c:v>36.573410875</c:v>
                </c:pt>
                <c:pt idx="2155">
                  <c:v>36.590076066666668</c:v>
                </c:pt>
                <c:pt idx="2156">
                  <c:v>36.606732835000003</c:v>
                </c:pt>
                <c:pt idx="2157">
                  <c:v>36.623453358333336</c:v>
                </c:pt>
                <c:pt idx="2158">
                  <c:v>36.640140318333337</c:v>
                </c:pt>
                <c:pt idx="2159">
                  <c:v>36.656929698333336</c:v>
                </c:pt>
                <c:pt idx="2160">
                  <c:v>36.673592941666669</c:v>
                </c:pt>
                <c:pt idx="2161">
                  <c:v>36.690116150000001</c:v>
                </c:pt>
                <c:pt idx="2162">
                  <c:v>36.706806333333333</c:v>
                </c:pt>
                <c:pt idx="2163">
                  <c:v>36.723588383333336</c:v>
                </c:pt>
                <c:pt idx="2164">
                  <c:v>36.740263146666663</c:v>
                </c:pt>
                <c:pt idx="2165">
                  <c:v>36.756891434999993</c:v>
                </c:pt>
                <c:pt idx="2166">
                  <c:v>36.77351178833333</c:v>
                </c:pt>
                <c:pt idx="2167">
                  <c:v>36.790062511666662</c:v>
                </c:pt>
                <c:pt idx="2168">
                  <c:v>36.806855958333337</c:v>
                </c:pt>
                <c:pt idx="2169">
                  <c:v>36.823782591666671</c:v>
                </c:pt>
                <c:pt idx="2170">
                  <c:v>36.840395851666671</c:v>
                </c:pt>
                <c:pt idx="2171">
                  <c:v>36.857560043333336</c:v>
                </c:pt>
                <c:pt idx="2172">
                  <c:v>36.874223059999998</c:v>
                </c:pt>
                <c:pt idx="2173">
                  <c:v>36.891072613333336</c:v>
                </c:pt>
                <c:pt idx="2174">
                  <c:v>36.908113318333335</c:v>
                </c:pt>
                <c:pt idx="2175">
                  <c:v>36.925025923333337</c:v>
                </c:pt>
                <c:pt idx="2176">
                  <c:v>36.941773868333335</c:v>
                </c:pt>
                <c:pt idx="2177">
                  <c:v>36.958549216666668</c:v>
                </c:pt>
                <c:pt idx="2178">
                  <c:v>36.975235633333334</c:v>
                </c:pt>
                <c:pt idx="2179">
                  <c:v>36.992192705000001</c:v>
                </c:pt>
                <c:pt idx="2180">
                  <c:v>37.009254645000006</c:v>
                </c:pt>
                <c:pt idx="2181">
                  <c:v>37.026191588333333</c:v>
                </c:pt>
                <c:pt idx="2182">
                  <c:v>37.042968214999995</c:v>
                </c:pt>
                <c:pt idx="2183">
                  <c:v>37.059745683333333</c:v>
                </c:pt>
                <c:pt idx="2184">
                  <c:v>37.076640108333329</c:v>
                </c:pt>
                <c:pt idx="2185">
                  <c:v>37.093563101666668</c:v>
                </c:pt>
                <c:pt idx="2186">
                  <c:v>37.110492665000002</c:v>
                </c:pt>
                <c:pt idx="2187">
                  <c:v>37.127036315000005</c:v>
                </c:pt>
                <c:pt idx="2188">
                  <c:v>37.143758294999998</c:v>
                </c:pt>
                <c:pt idx="2189">
                  <c:v>37.160679818333328</c:v>
                </c:pt>
                <c:pt idx="2190">
                  <c:v>37.177313038333331</c:v>
                </c:pt>
                <c:pt idx="2191">
                  <c:v>37.194350448333331</c:v>
                </c:pt>
                <c:pt idx="2192">
                  <c:v>37.211374038333332</c:v>
                </c:pt>
                <c:pt idx="2193">
                  <c:v>37.228395800000001</c:v>
                </c:pt>
                <c:pt idx="2194">
                  <c:v>37.24546462</c:v>
                </c:pt>
                <c:pt idx="2195">
                  <c:v>37.262389159999998</c:v>
                </c:pt>
                <c:pt idx="2196">
                  <c:v>37.279497963333334</c:v>
                </c:pt>
                <c:pt idx="2197">
                  <c:v>37.29442460166667</c:v>
                </c:pt>
                <c:pt idx="2198">
                  <c:v>37.310903958333334</c:v>
                </c:pt>
                <c:pt idx="2199">
                  <c:v>37.327635651666668</c:v>
                </c:pt>
                <c:pt idx="2200">
                  <c:v>37.344305166666665</c:v>
                </c:pt>
                <c:pt idx="2201">
                  <c:v>37.36094422</c:v>
                </c:pt>
                <c:pt idx="2202">
                  <c:v>37.377635256666665</c:v>
                </c:pt>
                <c:pt idx="2203">
                  <c:v>37.394409674999999</c:v>
                </c:pt>
                <c:pt idx="2204">
                  <c:v>37.411184471666665</c:v>
                </c:pt>
                <c:pt idx="2205">
                  <c:v>37.42793038166667</c:v>
                </c:pt>
                <c:pt idx="2206">
                  <c:v>37.444810090000004</c:v>
                </c:pt>
                <c:pt idx="2207">
                  <c:v>37.461851921666671</c:v>
                </c:pt>
                <c:pt idx="2208">
                  <c:v>37.478523743333334</c:v>
                </c:pt>
                <c:pt idx="2209">
                  <c:v>37.495446638333334</c:v>
                </c:pt>
                <c:pt idx="2210">
                  <c:v>37.512232896666667</c:v>
                </c:pt>
                <c:pt idx="2211">
                  <c:v>37.529009334999998</c:v>
                </c:pt>
                <c:pt idx="2212">
                  <c:v>37.545936743333328</c:v>
                </c:pt>
                <c:pt idx="2213">
                  <c:v>37.56261413166667</c:v>
                </c:pt>
                <c:pt idx="2214">
                  <c:v>37.579303483333334</c:v>
                </c:pt>
                <c:pt idx="2215">
                  <c:v>37.596233024999997</c:v>
                </c:pt>
                <c:pt idx="2216">
                  <c:v>37.613171378333327</c:v>
                </c:pt>
                <c:pt idx="2217">
                  <c:v>37.629913715000001</c:v>
                </c:pt>
                <c:pt idx="2218">
                  <c:v>37.646848046666669</c:v>
                </c:pt>
                <c:pt idx="2219">
                  <c:v>37.663938976666671</c:v>
                </c:pt>
                <c:pt idx="2220">
                  <c:v>37.680610630000004</c:v>
                </c:pt>
                <c:pt idx="2221">
                  <c:v>37.697385920000002</c:v>
                </c:pt>
                <c:pt idx="2222">
                  <c:v>37.714392823333334</c:v>
                </c:pt>
                <c:pt idx="2223">
                  <c:v>37.731064814999996</c:v>
                </c:pt>
                <c:pt idx="2224">
                  <c:v>37.74809741666666</c:v>
                </c:pt>
                <c:pt idx="2225">
                  <c:v>37.764626873333334</c:v>
                </c:pt>
                <c:pt idx="2226">
                  <c:v>37.78128581</c:v>
                </c:pt>
                <c:pt idx="2227">
                  <c:v>37.798220096666668</c:v>
                </c:pt>
                <c:pt idx="2228">
                  <c:v>37.8151376</c:v>
                </c:pt>
                <c:pt idx="2229">
                  <c:v>37.831798110000001</c:v>
                </c:pt>
                <c:pt idx="2230">
                  <c:v>37.848725074999997</c:v>
                </c:pt>
                <c:pt idx="2231">
                  <c:v>37.86564503333333</c:v>
                </c:pt>
                <c:pt idx="2232">
                  <c:v>37.882532893333334</c:v>
                </c:pt>
                <c:pt idx="2233">
                  <c:v>37.899307158333336</c:v>
                </c:pt>
                <c:pt idx="2234">
                  <c:v>37.916022933333338</c:v>
                </c:pt>
                <c:pt idx="2235">
                  <c:v>37.932539951666662</c:v>
                </c:pt>
                <c:pt idx="2236">
                  <c:v>37.949178060000001</c:v>
                </c:pt>
                <c:pt idx="2237">
                  <c:v>37.965930496666672</c:v>
                </c:pt>
                <c:pt idx="2238">
                  <c:v>37.98260608333333</c:v>
                </c:pt>
                <c:pt idx="2239">
                  <c:v>37.999378880000002</c:v>
                </c:pt>
                <c:pt idx="2240">
                  <c:v>38.015906316666666</c:v>
                </c:pt>
                <c:pt idx="2241">
                  <c:v>38.03262084</c:v>
                </c:pt>
                <c:pt idx="2242">
                  <c:v>38.049288976666666</c:v>
                </c:pt>
                <c:pt idx="2243">
                  <c:v>38.065976065000001</c:v>
                </c:pt>
                <c:pt idx="2244">
                  <c:v>38.082652905000003</c:v>
                </c:pt>
                <c:pt idx="2245">
                  <c:v>38.099654571666662</c:v>
                </c:pt>
                <c:pt idx="2246">
                  <c:v>38.116362138333336</c:v>
                </c:pt>
                <c:pt idx="2247">
                  <c:v>38.133288173333334</c:v>
                </c:pt>
                <c:pt idx="2248">
                  <c:v>38.150210583333333</c:v>
                </c:pt>
                <c:pt idx="2249">
                  <c:v>38.167249956666666</c:v>
                </c:pt>
                <c:pt idx="2250">
                  <c:v>38.18426448333333</c:v>
                </c:pt>
                <c:pt idx="2251">
                  <c:v>38.201184266666672</c:v>
                </c:pt>
                <c:pt idx="2252">
                  <c:v>38.218132484999998</c:v>
                </c:pt>
                <c:pt idx="2253">
                  <c:v>38.234582945000007</c:v>
                </c:pt>
                <c:pt idx="2254">
                  <c:v>38.251272988333334</c:v>
                </c:pt>
                <c:pt idx="2255">
                  <c:v>38.268199395000003</c:v>
                </c:pt>
                <c:pt idx="2256">
                  <c:v>38.285353641666667</c:v>
                </c:pt>
                <c:pt idx="2257">
                  <c:v>38.302235761666665</c:v>
                </c:pt>
                <c:pt idx="2258">
                  <c:v>38.319029568333335</c:v>
                </c:pt>
                <c:pt idx="2259">
                  <c:v>38.336048648333332</c:v>
                </c:pt>
                <c:pt idx="2260">
                  <c:v>38.352894076666665</c:v>
                </c:pt>
                <c:pt idx="2261">
                  <c:v>38.369824294999994</c:v>
                </c:pt>
                <c:pt idx="2262">
                  <c:v>38.386764518333329</c:v>
                </c:pt>
                <c:pt idx="2263">
                  <c:v>38.403427706666669</c:v>
                </c:pt>
                <c:pt idx="2264">
                  <c:v>38.420090308333336</c:v>
                </c:pt>
                <c:pt idx="2265">
                  <c:v>38.437019823333337</c:v>
                </c:pt>
                <c:pt idx="2266">
                  <c:v>38.453960550000005</c:v>
                </c:pt>
                <c:pt idx="2267">
                  <c:v>38.470988065</c:v>
                </c:pt>
                <c:pt idx="2268">
                  <c:v>38.487500261666668</c:v>
                </c:pt>
                <c:pt idx="2269">
                  <c:v>38.504273231666666</c:v>
                </c:pt>
                <c:pt idx="2270">
                  <c:v>38.521027546666666</c:v>
                </c:pt>
                <c:pt idx="2271">
                  <c:v>38.537922780000002</c:v>
                </c:pt>
                <c:pt idx="2272">
                  <c:v>38.554660040000002</c:v>
                </c:pt>
                <c:pt idx="2273">
                  <c:v>38.571604173333334</c:v>
                </c:pt>
                <c:pt idx="2274">
                  <c:v>38.588835258333333</c:v>
                </c:pt>
                <c:pt idx="2275">
                  <c:v>38.605832250000006</c:v>
                </c:pt>
                <c:pt idx="2276">
                  <c:v>38.622679123333334</c:v>
                </c:pt>
                <c:pt idx="2277">
                  <c:v>38.639376689999999</c:v>
                </c:pt>
                <c:pt idx="2278">
                  <c:v>38.656490121666671</c:v>
                </c:pt>
                <c:pt idx="2279">
                  <c:v>38.673191851666665</c:v>
                </c:pt>
                <c:pt idx="2280">
                  <c:v>38.687987339999999</c:v>
                </c:pt>
                <c:pt idx="2281">
                  <c:v>38.704873723333336</c:v>
                </c:pt>
                <c:pt idx="2282">
                  <c:v>38.721648806666664</c:v>
                </c:pt>
                <c:pt idx="2283">
                  <c:v>38.738315988333333</c:v>
                </c:pt>
                <c:pt idx="2284">
                  <c:v>38.754985889999993</c:v>
                </c:pt>
                <c:pt idx="2285">
                  <c:v>38.771916913333335</c:v>
                </c:pt>
                <c:pt idx="2286">
                  <c:v>38.788840793333328</c:v>
                </c:pt>
                <c:pt idx="2287">
                  <c:v>38.805718173333339</c:v>
                </c:pt>
                <c:pt idx="2288">
                  <c:v>38.822456688333332</c:v>
                </c:pt>
                <c:pt idx="2289">
                  <c:v>38.839232809999999</c:v>
                </c:pt>
                <c:pt idx="2290">
                  <c:v>38.856153995</c:v>
                </c:pt>
                <c:pt idx="2291">
                  <c:v>38.873081929999998</c:v>
                </c:pt>
                <c:pt idx="2292">
                  <c:v>38.889820558333334</c:v>
                </c:pt>
                <c:pt idx="2293">
                  <c:v>38.906486328333337</c:v>
                </c:pt>
                <c:pt idx="2294">
                  <c:v>38.923409841666661</c:v>
                </c:pt>
                <c:pt idx="2295">
                  <c:v>38.940075361666665</c:v>
                </c:pt>
                <c:pt idx="2296">
                  <c:v>38.956909888333335</c:v>
                </c:pt>
                <c:pt idx="2297">
                  <c:v>38.973581063333334</c:v>
                </c:pt>
                <c:pt idx="2298">
                  <c:v>38.990250066666668</c:v>
                </c:pt>
                <c:pt idx="2299">
                  <c:v>39.006750441666668</c:v>
                </c:pt>
                <c:pt idx="2300">
                  <c:v>39.02341143333333</c:v>
                </c:pt>
                <c:pt idx="2301">
                  <c:v>39.040093885000005</c:v>
                </c:pt>
                <c:pt idx="2302">
                  <c:v>39.056785285000004</c:v>
                </c:pt>
                <c:pt idx="2303">
                  <c:v>39.073462405000001</c:v>
                </c:pt>
                <c:pt idx="2304">
                  <c:v>39.090389009999996</c:v>
                </c:pt>
                <c:pt idx="2305">
                  <c:v>39.107321695000003</c:v>
                </c:pt>
                <c:pt idx="2306">
                  <c:v>39.124258875000002</c:v>
                </c:pt>
                <c:pt idx="2307">
                  <c:v>39.141296666666669</c:v>
                </c:pt>
                <c:pt idx="2308">
                  <c:v>39.158222608333332</c:v>
                </c:pt>
                <c:pt idx="2309">
                  <c:v>39.17500217333334</c:v>
                </c:pt>
                <c:pt idx="2310">
                  <c:v>39.191722766666665</c:v>
                </c:pt>
                <c:pt idx="2311">
                  <c:v>39.208504651666665</c:v>
                </c:pt>
                <c:pt idx="2312">
                  <c:v>39.225437021666671</c:v>
                </c:pt>
                <c:pt idx="2313">
                  <c:v>39.24211433833333</c:v>
                </c:pt>
                <c:pt idx="2314">
                  <c:v>39.258796358333335</c:v>
                </c:pt>
                <c:pt idx="2315">
                  <c:v>39.275473595000001</c:v>
                </c:pt>
                <c:pt idx="2316">
                  <c:v>39.292256944999998</c:v>
                </c:pt>
                <c:pt idx="2317">
                  <c:v>39.308940730000003</c:v>
                </c:pt>
                <c:pt idx="2318">
                  <c:v>39.325467628333328</c:v>
                </c:pt>
                <c:pt idx="2319">
                  <c:v>39.342346370000001</c:v>
                </c:pt>
                <c:pt idx="2320">
                  <c:v>39.359015425000003</c:v>
                </c:pt>
                <c:pt idx="2321">
                  <c:v>39.375543073333333</c:v>
                </c:pt>
                <c:pt idx="2322">
                  <c:v>39.392210738333333</c:v>
                </c:pt>
                <c:pt idx="2323">
                  <c:v>39.408885763333338</c:v>
                </c:pt>
                <c:pt idx="2324">
                  <c:v>39.425548785000004</c:v>
                </c:pt>
                <c:pt idx="2325">
                  <c:v>39.442500663333334</c:v>
                </c:pt>
                <c:pt idx="2326">
                  <c:v>39.459163713333332</c:v>
                </c:pt>
                <c:pt idx="2327">
                  <c:v>39.476084881666665</c:v>
                </c:pt>
                <c:pt idx="2328">
                  <c:v>39.493126313333327</c:v>
                </c:pt>
                <c:pt idx="2329">
                  <c:v>39.509600888333331</c:v>
                </c:pt>
                <c:pt idx="2330">
                  <c:v>39.526260305000001</c:v>
                </c:pt>
                <c:pt idx="2331">
                  <c:v>39.542935791666665</c:v>
                </c:pt>
                <c:pt idx="2332">
                  <c:v>39.559815180000001</c:v>
                </c:pt>
                <c:pt idx="2333">
                  <c:v>39.576493593333332</c:v>
                </c:pt>
                <c:pt idx="2334">
                  <c:v>39.593177311666665</c:v>
                </c:pt>
                <c:pt idx="2335">
                  <c:v>39.610106611666666</c:v>
                </c:pt>
                <c:pt idx="2336">
                  <c:v>39.627041006666666</c:v>
                </c:pt>
                <c:pt idx="2337">
                  <c:v>39.644088921666672</c:v>
                </c:pt>
                <c:pt idx="2338">
                  <c:v>39.661023468333333</c:v>
                </c:pt>
                <c:pt idx="2339">
                  <c:v>39.677738216666661</c:v>
                </c:pt>
                <c:pt idx="2340">
                  <c:v>39.694261594999993</c:v>
                </c:pt>
                <c:pt idx="2341">
                  <c:v>39.710943281666665</c:v>
                </c:pt>
                <c:pt idx="2342">
                  <c:v>39.727611284999995</c:v>
                </c:pt>
                <c:pt idx="2343">
                  <c:v>39.744427533333337</c:v>
                </c:pt>
                <c:pt idx="2344">
                  <c:v>39.760959315000001</c:v>
                </c:pt>
                <c:pt idx="2345">
                  <c:v>39.777626303333335</c:v>
                </c:pt>
                <c:pt idx="2346">
                  <c:v>39.794562225</c:v>
                </c:pt>
                <c:pt idx="2347">
                  <c:v>39.811552893333335</c:v>
                </c:pt>
                <c:pt idx="2348">
                  <c:v>39.828474116666669</c:v>
                </c:pt>
                <c:pt idx="2349">
                  <c:v>39.84540400833334</c:v>
                </c:pt>
                <c:pt idx="2350">
                  <c:v>39.862073718333335</c:v>
                </c:pt>
                <c:pt idx="2351">
                  <c:v>39.879003261666668</c:v>
                </c:pt>
                <c:pt idx="2352">
                  <c:v>39.895941161666663</c:v>
                </c:pt>
                <c:pt idx="2353">
                  <c:v>39.912458323333333</c:v>
                </c:pt>
                <c:pt idx="2354">
                  <c:v>39.92937456833333</c:v>
                </c:pt>
                <c:pt idx="2355">
                  <c:v>39.946147246666669</c:v>
                </c:pt>
                <c:pt idx="2356">
                  <c:v>39.963198126666661</c:v>
                </c:pt>
                <c:pt idx="2357">
                  <c:v>39.980467391666672</c:v>
                </c:pt>
                <c:pt idx="2358">
                  <c:v>39.997119358333329</c:v>
                </c:pt>
                <c:pt idx="2359">
                  <c:v>40.01392593166667</c:v>
                </c:pt>
                <c:pt idx="2360">
                  <c:v>40.030592518333336</c:v>
                </c:pt>
                <c:pt idx="2361">
                  <c:v>40.047343564999998</c:v>
                </c:pt>
                <c:pt idx="2362">
                  <c:v>40.064589781666669</c:v>
                </c:pt>
                <c:pt idx="2363">
                  <c:v>40.081395434999997</c:v>
                </c:pt>
                <c:pt idx="2364">
                  <c:v>40.098348923333333</c:v>
                </c:pt>
                <c:pt idx="2365">
                  <c:v>40.115365556666667</c:v>
                </c:pt>
                <c:pt idx="2366">
                  <c:v>40.132161801666669</c:v>
                </c:pt>
                <c:pt idx="2367">
                  <c:v>40.148932478333336</c:v>
                </c:pt>
                <c:pt idx="2368">
                  <c:v>40.166162936666666</c:v>
                </c:pt>
                <c:pt idx="2369">
                  <c:v>40.183161848333334</c:v>
                </c:pt>
                <c:pt idx="2370">
                  <c:v>40.198024250000003</c:v>
                </c:pt>
                <c:pt idx="2371">
                  <c:v>40.214690098333335</c:v>
                </c:pt>
                <c:pt idx="2372">
                  <c:v>40.231460253333331</c:v>
                </c:pt>
                <c:pt idx="2373">
                  <c:v>40.24859854333333</c:v>
                </c:pt>
                <c:pt idx="2374">
                  <c:v>40.265327748333334</c:v>
                </c:pt>
                <c:pt idx="2375">
                  <c:v>40.282255718333332</c:v>
                </c:pt>
                <c:pt idx="2376">
                  <c:v>40.299040856666672</c:v>
                </c:pt>
                <c:pt idx="2377">
                  <c:v>40.315972966666664</c:v>
                </c:pt>
                <c:pt idx="2378">
                  <c:v>40.332499381666672</c:v>
                </c:pt>
                <c:pt idx="2379">
                  <c:v>40.349161941666665</c:v>
                </c:pt>
                <c:pt idx="2380">
                  <c:v>40.366204185000001</c:v>
                </c:pt>
                <c:pt idx="2381">
                  <c:v>40.383127251666664</c:v>
                </c:pt>
                <c:pt idx="2382">
                  <c:v>40.399910748333333</c:v>
                </c:pt>
                <c:pt idx="2383">
                  <c:v>40.41684454166667</c:v>
                </c:pt>
                <c:pt idx="2384">
                  <c:v>40.433751448333332</c:v>
                </c:pt>
                <c:pt idx="2385">
                  <c:v>40.450680983333335</c:v>
                </c:pt>
                <c:pt idx="2386">
                  <c:v>40.467531450000003</c:v>
                </c:pt>
                <c:pt idx="2387">
                  <c:v>40.484194789999997</c:v>
                </c:pt>
                <c:pt idx="2388">
                  <c:v>40.501118095000002</c:v>
                </c:pt>
                <c:pt idx="2389">
                  <c:v>40.518049605000002</c:v>
                </c:pt>
                <c:pt idx="2390">
                  <c:v>40.534972368333335</c:v>
                </c:pt>
                <c:pt idx="2391">
                  <c:v>40.551898576666666</c:v>
                </c:pt>
                <c:pt idx="2392">
                  <c:v>40.568827579999997</c:v>
                </c:pt>
                <c:pt idx="2393">
                  <c:v>40.58555771333333</c:v>
                </c:pt>
                <c:pt idx="2394">
                  <c:v>40.602493618333334</c:v>
                </c:pt>
                <c:pt idx="2395">
                  <c:v>40.619269451666668</c:v>
                </c:pt>
                <c:pt idx="2396">
                  <c:v>40.63594487666667</c:v>
                </c:pt>
                <c:pt idx="2397">
                  <c:v>40.652700490000001</c:v>
                </c:pt>
                <c:pt idx="2398">
                  <c:v>40.669634439999996</c:v>
                </c:pt>
                <c:pt idx="2399">
                  <c:v>40.686254596666664</c:v>
                </c:pt>
                <c:pt idx="2400">
                  <c:v>40.702932816666667</c:v>
                </c:pt>
                <c:pt idx="2401">
                  <c:v>40.719603041666666</c:v>
                </c:pt>
                <c:pt idx="2402">
                  <c:v>40.736282540000005</c:v>
                </c:pt>
                <c:pt idx="2403">
                  <c:v>40.753213955</c:v>
                </c:pt>
                <c:pt idx="2404">
                  <c:v>40.770097494999995</c:v>
                </c:pt>
                <c:pt idx="2405">
                  <c:v>40.786768840000001</c:v>
                </c:pt>
                <c:pt idx="2406">
                  <c:v>40.803560524999995</c:v>
                </c:pt>
                <c:pt idx="2407">
                  <c:v>40.820185048333329</c:v>
                </c:pt>
                <c:pt idx="2408">
                  <c:v>40.836848880000005</c:v>
                </c:pt>
                <c:pt idx="2409">
                  <c:v>40.853510404999994</c:v>
                </c:pt>
                <c:pt idx="2410">
                  <c:v>40.8700343</c:v>
                </c:pt>
                <c:pt idx="2411">
                  <c:v>40.886693713333337</c:v>
                </c:pt>
                <c:pt idx="2412">
                  <c:v>40.903411740000003</c:v>
                </c:pt>
                <c:pt idx="2413">
                  <c:v>40.9202637</c:v>
                </c:pt>
                <c:pt idx="2414">
                  <c:v>40.936988746666664</c:v>
                </c:pt>
                <c:pt idx="2415">
                  <c:v>40.953983396666665</c:v>
                </c:pt>
                <c:pt idx="2416">
                  <c:v>40.970913246666669</c:v>
                </c:pt>
                <c:pt idx="2417">
                  <c:v>40.987583729999997</c:v>
                </c:pt>
                <c:pt idx="2418">
                  <c:v>41.004246590000001</c:v>
                </c:pt>
                <c:pt idx="2419">
                  <c:v>41.020919603333333</c:v>
                </c:pt>
                <c:pt idx="2420">
                  <c:v>41.037587684999998</c:v>
                </c:pt>
                <c:pt idx="2421">
                  <c:v>41.054329841666664</c:v>
                </c:pt>
                <c:pt idx="2422">
                  <c:v>41.071079528333335</c:v>
                </c:pt>
                <c:pt idx="2423">
                  <c:v>41.087799479999994</c:v>
                </c:pt>
                <c:pt idx="2424">
                  <c:v>41.104722661666663</c:v>
                </c:pt>
                <c:pt idx="2425">
                  <c:v>41.121388188333334</c:v>
                </c:pt>
                <c:pt idx="2426">
                  <c:v>41.138060360000004</c:v>
                </c:pt>
                <c:pt idx="2427">
                  <c:v>41.154737855</c:v>
                </c:pt>
                <c:pt idx="2428">
                  <c:v>41.171402305000001</c:v>
                </c:pt>
                <c:pt idx="2429">
                  <c:v>41.18817782833333</c:v>
                </c:pt>
                <c:pt idx="2430">
                  <c:v>41.204842955000004</c:v>
                </c:pt>
                <c:pt idx="2431">
                  <c:v>41.221507428333332</c:v>
                </c:pt>
                <c:pt idx="2432">
                  <c:v>41.238173108333328</c:v>
                </c:pt>
                <c:pt idx="2433">
                  <c:v>41.254654443333337</c:v>
                </c:pt>
                <c:pt idx="2434">
                  <c:v>41.271426148333333</c:v>
                </c:pt>
                <c:pt idx="2435">
                  <c:v>41.288088816666665</c:v>
                </c:pt>
                <c:pt idx="2436">
                  <c:v>41.305133235</c:v>
                </c:pt>
                <c:pt idx="2437">
                  <c:v>41.321909330000004</c:v>
                </c:pt>
                <c:pt idx="2438">
                  <c:v>41.338832346666663</c:v>
                </c:pt>
                <c:pt idx="2439">
                  <c:v>41.355561654999995</c:v>
                </c:pt>
                <c:pt idx="2440">
                  <c:v>41.372227146666667</c:v>
                </c:pt>
                <c:pt idx="2441">
                  <c:v>41.389030418333327</c:v>
                </c:pt>
                <c:pt idx="2442">
                  <c:v>41.405948651666669</c:v>
                </c:pt>
                <c:pt idx="2443">
                  <c:v>41.422888146666665</c:v>
                </c:pt>
                <c:pt idx="2444">
                  <c:v>41.439670991666667</c:v>
                </c:pt>
                <c:pt idx="2445">
                  <c:v>41.456341019999996</c:v>
                </c:pt>
                <c:pt idx="2446">
                  <c:v>41.473275718333333</c:v>
                </c:pt>
                <c:pt idx="2447">
                  <c:v>41.490122509999999</c:v>
                </c:pt>
                <c:pt idx="2448">
                  <c:v>41.507176566666665</c:v>
                </c:pt>
                <c:pt idx="2449">
                  <c:v>41.524177215000002</c:v>
                </c:pt>
                <c:pt idx="2450">
                  <c:v>41.541383195000002</c:v>
                </c:pt>
                <c:pt idx="2451">
                  <c:v>41.558112150000007</c:v>
                </c:pt>
                <c:pt idx="2452">
                  <c:v>41.574874676666667</c:v>
                </c:pt>
                <c:pt idx="2453">
                  <c:v>41.591660883333333</c:v>
                </c:pt>
                <c:pt idx="2454">
                  <c:v>41.608685649999998</c:v>
                </c:pt>
                <c:pt idx="2455">
                  <c:v>41.62563385</c:v>
                </c:pt>
                <c:pt idx="2456">
                  <c:v>41.642995948333336</c:v>
                </c:pt>
                <c:pt idx="2457">
                  <c:v>41.659663996666673</c:v>
                </c:pt>
                <c:pt idx="2458">
                  <c:v>41.676589743333338</c:v>
                </c:pt>
                <c:pt idx="2459">
                  <c:v>41.693367723333338</c:v>
                </c:pt>
                <c:pt idx="2460">
                  <c:v>41.710118021666666</c:v>
                </c:pt>
                <c:pt idx="2461">
                  <c:v>41.72713211833333</c:v>
                </c:pt>
                <c:pt idx="2462">
                  <c:v>41.74408737666667</c:v>
                </c:pt>
                <c:pt idx="2463">
                  <c:v>41.760721678333333</c:v>
                </c:pt>
                <c:pt idx="2464">
                  <c:v>41.775529920000004</c:v>
                </c:pt>
                <c:pt idx="2465">
                  <c:v>41.792352260000001</c:v>
                </c:pt>
                <c:pt idx="2466">
                  <c:v>41.809026185</c:v>
                </c:pt>
                <c:pt idx="2467">
                  <c:v>41.825695246666669</c:v>
                </c:pt>
                <c:pt idx="2468">
                  <c:v>41.842355009999999</c:v>
                </c:pt>
                <c:pt idx="2469">
                  <c:v>41.859021696666666</c:v>
                </c:pt>
                <c:pt idx="2470">
                  <c:v>41.875793593333334</c:v>
                </c:pt>
                <c:pt idx="2471">
                  <c:v>41.892459416666661</c:v>
                </c:pt>
                <c:pt idx="2472">
                  <c:v>41.909459930000004</c:v>
                </c:pt>
                <c:pt idx="2473">
                  <c:v>41.926385914999997</c:v>
                </c:pt>
                <c:pt idx="2474">
                  <c:v>41.943133056666667</c:v>
                </c:pt>
                <c:pt idx="2475">
                  <c:v>41.960055245</c:v>
                </c:pt>
                <c:pt idx="2476">
                  <c:v>41.976837785000001</c:v>
                </c:pt>
                <c:pt idx="2477">
                  <c:v>41.993692965000001</c:v>
                </c:pt>
                <c:pt idx="2478">
                  <c:v>42.010581856666668</c:v>
                </c:pt>
                <c:pt idx="2479">
                  <c:v>42.027504516666667</c:v>
                </c:pt>
                <c:pt idx="2480">
                  <c:v>42.04443466</c:v>
                </c:pt>
                <c:pt idx="2481">
                  <c:v>42.061359945000007</c:v>
                </c:pt>
                <c:pt idx="2482">
                  <c:v>42.078029141666669</c:v>
                </c:pt>
                <c:pt idx="2483">
                  <c:v>42.094695128333335</c:v>
                </c:pt>
                <c:pt idx="2484">
                  <c:v>42.111362460000002</c:v>
                </c:pt>
                <c:pt idx="2485">
                  <c:v>42.128100955000001</c:v>
                </c:pt>
                <c:pt idx="2486">
                  <c:v>42.144828619999998</c:v>
                </c:pt>
                <c:pt idx="2487">
                  <c:v>42.161824418333339</c:v>
                </c:pt>
                <c:pt idx="2488">
                  <c:v>42.178601863333334</c:v>
                </c:pt>
                <c:pt idx="2489">
                  <c:v>42.195481896666671</c:v>
                </c:pt>
                <c:pt idx="2490">
                  <c:v>42.212152358333334</c:v>
                </c:pt>
                <c:pt idx="2491">
                  <c:v>42.228933121666664</c:v>
                </c:pt>
                <c:pt idx="2492">
                  <c:v>42.24565715833333</c:v>
                </c:pt>
                <c:pt idx="2493">
                  <c:v>42.262591511666663</c:v>
                </c:pt>
                <c:pt idx="2494">
                  <c:v>42.279377159999996</c:v>
                </c:pt>
                <c:pt idx="2495">
                  <c:v>42.296311186666671</c:v>
                </c:pt>
                <c:pt idx="2496">
                  <c:v>42.312969076666668</c:v>
                </c:pt>
                <c:pt idx="2497">
                  <c:v>42.329900118333327</c:v>
                </c:pt>
                <c:pt idx="2498">
                  <c:v>42.346836866666663</c:v>
                </c:pt>
                <c:pt idx="2499">
                  <c:v>42.363829871666667</c:v>
                </c:pt>
                <c:pt idx="2500">
                  <c:v>42.380572873333335</c:v>
                </c:pt>
                <c:pt idx="2501">
                  <c:v>42.397088523333331</c:v>
                </c:pt>
                <c:pt idx="2502">
                  <c:v>42.413755999999999</c:v>
                </c:pt>
                <c:pt idx="2503">
                  <c:v>42.430532673333332</c:v>
                </c:pt>
                <c:pt idx="2504">
                  <c:v>42.447341729999998</c:v>
                </c:pt>
                <c:pt idx="2505">
                  <c:v>42.464388928333328</c:v>
                </c:pt>
                <c:pt idx="2506">
                  <c:v>42.481426749999997</c:v>
                </c:pt>
                <c:pt idx="2507">
                  <c:v>42.498052571666669</c:v>
                </c:pt>
                <c:pt idx="2508">
                  <c:v>42.514979616666665</c:v>
                </c:pt>
                <c:pt idx="2509">
                  <c:v>42.531647338333329</c:v>
                </c:pt>
                <c:pt idx="2510">
                  <c:v>42.548538446666662</c:v>
                </c:pt>
                <c:pt idx="2511">
                  <c:v>42.565058235000002</c:v>
                </c:pt>
                <c:pt idx="2512">
                  <c:v>42.581729590000002</c:v>
                </c:pt>
                <c:pt idx="2513">
                  <c:v>42.598508796666671</c:v>
                </c:pt>
                <c:pt idx="2514">
                  <c:v>42.615280083333332</c:v>
                </c:pt>
                <c:pt idx="2515">
                  <c:v>42.631943385</c:v>
                </c:pt>
                <c:pt idx="2516">
                  <c:v>42.648838531666669</c:v>
                </c:pt>
                <c:pt idx="2517">
                  <c:v>42.665351905000001</c:v>
                </c:pt>
                <c:pt idx="2518">
                  <c:v>42.682014523333336</c:v>
                </c:pt>
                <c:pt idx="2519">
                  <c:v>42.698796153333333</c:v>
                </c:pt>
                <c:pt idx="2520">
                  <c:v>42.715531123333335</c:v>
                </c:pt>
                <c:pt idx="2521">
                  <c:v>42.732311258333333</c:v>
                </c:pt>
                <c:pt idx="2522">
                  <c:v>42.749343558333329</c:v>
                </c:pt>
                <c:pt idx="2523">
                  <c:v>42.765863985000003</c:v>
                </c:pt>
                <c:pt idx="2524">
                  <c:v>42.782650738333338</c:v>
                </c:pt>
                <c:pt idx="2525">
                  <c:v>42.799278749999999</c:v>
                </c:pt>
                <c:pt idx="2526">
                  <c:v>42.81605213666667</c:v>
                </c:pt>
                <c:pt idx="2527">
                  <c:v>42.832891306666667</c:v>
                </c:pt>
                <c:pt idx="2528">
                  <c:v>42.849830298333337</c:v>
                </c:pt>
                <c:pt idx="2529">
                  <c:v>42.866778178333334</c:v>
                </c:pt>
                <c:pt idx="2530">
                  <c:v>42.883514269999999</c:v>
                </c:pt>
                <c:pt idx="2531">
                  <c:v>42.900036696666668</c:v>
                </c:pt>
                <c:pt idx="2532">
                  <c:v>42.91669992833333</c:v>
                </c:pt>
                <c:pt idx="2533">
                  <c:v>42.933594293333336</c:v>
                </c:pt>
                <c:pt idx="2534">
                  <c:v>42.950629595000002</c:v>
                </c:pt>
                <c:pt idx="2535">
                  <c:v>42.967335098333336</c:v>
                </c:pt>
                <c:pt idx="2536">
                  <c:v>42.984422651666669</c:v>
                </c:pt>
                <c:pt idx="2537">
                  <c:v>43.001418940000001</c:v>
                </c:pt>
                <c:pt idx="2538">
                  <c:v>43.018223899999995</c:v>
                </c:pt>
                <c:pt idx="2539">
                  <c:v>43.03510412</c:v>
                </c:pt>
                <c:pt idx="2540">
                  <c:v>43.051917338333332</c:v>
                </c:pt>
                <c:pt idx="2541">
                  <c:v>43.068714999999997</c:v>
                </c:pt>
                <c:pt idx="2542">
                  <c:v>43.085682508333335</c:v>
                </c:pt>
                <c:pt idx="2543">
                  <c:v>43.102633351666668</c:v>
                </c:pt>
                <c:pt idx="2544">
                  <c:v>43.11940130833333</c:v>
                </c:pt>
                <c:pt idx="2545">
                  <c:v>43.136266790000001</c:v>
                </c:pt>
                <c:pt idx="2546">
                  <c:v>43.153026179999998</c:v>
                </c:pt>
                <c:pt idx="2547">
                  <c:v>43.170239334999998</c:v>
                </c:pt>
                <c:pt idx="2548">
                  <c:v>43.186903844999996</c:v>
                </c:pt>
                <c:pt idx="2549">
                  <c:v>43.203819471666662</c:v>
                </c:pt>
                <c:pt idx="2550">
                  <c:v>43.22094164333334</c:v>
                </c:pt>
                <c:pt idx="2551">
                  <c:v>43.237537865</c:v>
                </c:pt>
                <c:pt idx="2552">
                  <c:v>43.254486478333334</c:v>
                </c:pt>
                <c:pt idx="2553">
                  <c:v>43.26936336833333</c:v>
                </c:pt>
                <c:pt idx="2554">
                  <c:v>43.286335880000003</c:v>
                </c:pt>
                <c:pt idx="2555">
                  <c:v>43.303021780000002</c:v>
                </c:pt>
                <c:pt idx="2556">
                  <c:v>43.319937535000001</c:v>
                </c:pt>
                <c:pt idx="2557">
                  <c:v>43.336879265</c:v>
                </c:pt>
                <c:pt idx="2558">
                  <c:v>43.353815619999999</c:v>
                </c:pt>
                <c:pt idx="2559">
                  <c:v>43.370700521666663</c:v>
                </c:pt>
                <c:pt idx="2560">
                  <c:v>43.387340014999999</c:v>
                </c:pt>
                <c:pt idx="2561">
                  <c:v>43.404122784999998</c:v>
                </c:pt>
                <c:pt idx="2562">
                  <c:v>43.421050131666668</c:v>
                </c:pt>
                <c:pt idx="2563">
                  <c:v>43.437719444999999</c:v>
                </c:pt>
                <c:pt idx="2564">
                  <c:v>43.454642301666667</c:v>
                </c:pt>
                <c:pt idx="2565">
                  <c:v>43.471315258333334</c:v>
                </c:pt>
                <c:pt idx="2566">
                  <c:v>43.488040201666664</c:v>
                </c:pt>
                <c:pt idx="2567">
                  <c:v>43.504710475000003</c:v>
                </c:pt>
                <c:pt idx="2568">
                  <c:v>43.521379199999998</c:v>
                </c:pt>
                <c:pt idx="2569">
                  <c:v>43.538041479999997</c:v>
                </c:pt>
                <c:pt idx="2570">
                  <c:v>43.554821769999997</c:v>
                </c:pt>
                <c:pt idx="2571">
                  <c:v>43.571493631666662</c:v>
                </c:pt>
                <c:pt idx="2572">
                  <c:v>43.588031056666665</c:v>
                </c:pt>
                <c:pt idx="2573">
                  <c:v>43.604696085</c:v>
                </c:pt>
                <c:pt idx="2574">
                  <c:v>43.621632416666664</c:v>
                </c:pt>
                <c:pt idx="2575">
                  <c:v>43.638304403333336</c:v>
                </c:pt>
                <c:pt idx="2576">
                  <c:v>43.655150944999995</c:v>
                </c:pt>
                <c:pt idx="2577">
                  <c:v>43.672086674999996</c:v>
                </c:pt>
                <c:pt idx="2578">
                  <c:v>43.688805815000002</c:v>
                </c:pt>
                <c:pt idx="2579">
                  <c:v>43.705854844999998</c:v>
                </c:pt>
                <c:pt idx="2580">
                  <c:v>43.722517518333333</c:v>
                </c:pt>
                <c:pt idx="2581">
                  <c:v>43.739443571666669</c:v>
                </c:pt>
                <c:pt idx="2582">
                  <c:v>43.756366483333331</c:v>
                </c:pt>
                <c:pt idx="2583">
                  <c:v>43.773293423333335</c:v>
                </c:pt>
                <c:pt idx="2584">
                  <c:v>43.790211970000001</c:v>
                </c:pt>
                <c:pt idx="2585">
                  <c:v>43.807203171666664</c:v>
                </c:pt>
                <c:pt idx="2586">
                  <c:v>43.823865290000001</c:v>
                </c:pt>
                <c:pt idx="2587">
                  <c:v>43.840380555000003</c:v>
                </c:pt>
                <c:pt idx="2588">
                  <c:v>43.857063413333336</c:v>
                </c:pt>
                <c:pt idx="2589">
                  <c:v>43.873723323333337</c:v>
                </c:pt>
                <c:pt idx="2590">
                  <c:v>43.890654388333338</c:v>
                </c:pt>
                <c:pt idx="2591">
                  <c:v>43.907616691666668</c:v>
                </c:pt>
                <c:pt idx="2592">
                  <c:v>43.924557755000002</c:v>
                </c:pt>
                <c:pt idx="2593">
                  <c:v>43.941487885000001</c:v>
                </c:pt>
                <c:pt idx="2594">
                  <c:v>43.958271413333335</c:v>
                </c:pt>
                <c:pt idx="2595">
                  <c:v>43.975198333333331</c:v>
                </c:pt>
                <c:pt idx="2596">
                  <c:v>43.992171661666667</c:v>
                </c:pt>
                <c:pt idx="2597">
                  <c:v>44.008833371666668</c:v>
                </c:pt>
                <c:pt idx="2598">
                  <c:v>44.025498184999996</c:v>
                </c:pt>
                <c:pt idx="2599">
                  <c:v>44.042175664999995</c:v>
                </c:pt>
                <c:pt idx="2600">
                  <c:v>44.058834064999999</c:v>
                </c:pt>
                <c:pt idx="2601">
                  <c:v>44.075876718333333</c:v>
                </c:pt>
                <c:pt idx="2602">
                  <c:v>44.092844115000005</c:v>
                </c:pt>
                <c:pt idx="2603">
                  <c:v>44.109742054999998</c:v>
                </c:pt>
                <c:pt idx="2604">
                  <c:v>44.126508321666662</c:v>
                </c:pt>
                <c:pt idx="2605">
                  <c:v>44.143440781666662</c:v>
                </c:pt>
                <c:pt idx="2606">
                  <c:v>44.160367820000005</c:v>
                </c:pt>
                <c:pt idx="2607">
                  <c:v>44.177297343333329</c:v>
                </c:pt>
                <c:pt idx="2608">
                  <c:v>44.194331720000001</c:v>
                </c:pt>
                <c:pt idx="2609">
                  <c:v>44.21132145</c:v>
                </c:pt>
                <c:pt idx="2610">
                  <c:v>44.228249736666662</c:v>
                </c:pt>
                <c:pt idx="2611">
                  <c:v>44.24503421</c:v>
                </c:pt>
                <c:pt idx="2612">
                  <c:v>44.261758754999995</c:v>
                </c:pt>
                <c:pt idx="2613">
                  <c:v>44.278601396666666</c:v>
                </c:pt>
                <c:pt idx="2614">
                  <c:v>44.29552600666667</c:v>
                </c:pt>
                <c:pt idx="2615">
                  <c:v>44.312635408333335</c:v>
                </c:pt>
                <c:pt idx="2616">
                  <c:v>44.329325988333338</c:v>
                </c:pt>
                <c:pt idx="2617">
                  <c:v>44.346110271666667</c:v>
                </c:pt>
                <c:pt idx="2618">
                  <c:v>44.362898125000001</c:v>
                </c:pt>
                <c:pt idx="2619">
                  <c:v>44.379408959999999</c:v>
                </c:pt>
                <c:pt idx="2620">
                  <c:v>44.396198454999997</c:v>
                </c:pt>
                <c:pt idx="2621">
                  <c:v>44.413128571666668</c:v>
                </c:pt>
                <c:pt idx="2622">
                  <c:v>44.429804316666669</c:v>
                </c:pt>
                <c:pt idx="2623">
                  <c:v>44.446463336666667</c:v>
                </c:pt>
                <c:pt idx="2624">
                  <c:v>44.462987550000001</c:v>
                </c:pt>
                <c:pt idx="2625">
                  <c:v>44.479889308333334</c:v>
                </c:pt>
                <c:pt idx="2626">
                  <c:v>44.49631497</c:v>
                </c:pt>
                <c:pt idx="2627">
                  <c:v>44.513747760000001</c:v>
                </c:pt>
                <c:pt idx="2628">
                  <c:v>44.53048453666667</c:v>
                </c:pt>
                <c:pt idx="2629">
                  <c:v>44.547553405000002</c:v>
                </c:pt>
                <c:pt idx="2630">
                  <c:v>44.564340124999994</c:v>
                </c:pt>
                <c:pt idx="2631">
                  <c:v>44.58114143666667</c:v>
                </c:pt>
                <c:pt idx="2632">
                  <c:v>44.597897061666664</c:v>
                </c:pt>
                <c:pt idx="2633">
                  <c:v>44.614680594999996</c:v>
                </c:pt>
                <c:pt idx="2634">
                  <c:v>44.631721601666662</c:v>
                </c:pt>
                <c:pt idx="2635">
                  <c:v>44.648378891666667</c:v>
                </c:pt>
                <c:pt idx="2636">
                  <c:v>44.664910490000004</c:v>
                </c:pt>
                <c:pt idx="2637">
                  <c:v>44.681892821666665</c:v>
                </c:pt>
                <c:pt idx="2638">
                  <c:v>44.698839176666667</c:v>
                </c:pt>
                <c:pt idx="2639">
                  <c:v>44.715871243333332</c:v>
                </c:pt>
                <c:pt idx="2640">
                  <c:v>44.733458693333333</c:v>
                </c:pt>
                <c:pt idx="2641">
                  <c:v>44.748264008333329</c:v>
                </c:pt>
                <c:pt idx="2642">
                  <c:v>44.765198641666665</c:v>
                </c:pt>
                <c:pt idx="2643">
                  <c:v>44.781873493333336</c:v>
                </c:pt>
                <c:pt idx="2644">
                  <c:v>44.798618329999996</c:v>
                </c:pt>
                <c:pt idx="2645">
                  <c:v>44.815394913333328</c:v>
                </c:pt>
                <c:pt idx="2646">
                  <c:v>44.832325946666664</c:v>
                </c:pt>
                <c:pt idx="2647">
                  <c:v>44.849249695000005</c:v>
                </c:pt>
                <c:pt idx="2648">
                  <c:v>44.865908406666669</c:v>
                </c:pt>
                <c:pt idx="2649">
                  <c:v>44.88257989666667</c:v>
                </c:pt>
                <c:pt idx="2650">
                  <c:v>44.899253811666668</c:v>
                </c:pt>
                <c:pt idx="2651">
                  <c:v>44.916031323333328</c:v>
                </c:pt>
                <c:pt idx="2652">
                  <c:v>44.932698483333333</c:v>
                </c:pt>
                <c:pt idx="2653">
                  <c:v>44.949395760000002</c:v>
                </c:pt>
                <c:pt idx="2654">
                  <c:v>44.966074449999994</c:v>
                </c:pt>
                <c:pt idx="2655">
                  <c:v>44.982495309999997</c:v>
                </c:pt>
                <c:pt idx="2656">
                  <c:v>44.999184873333334</c:v>
                </c:pt>
                <c:pt idx="2657">
                  <c:v>45.015846674999999</c:v>
                </c:pt>
                <c:pt idx="2658">
                  <c:v>45.032520720000001</c:v>
                </c:pt>
                <c:pt idx="2659">
                  <c:v>45.049291814999997</c:v>
                </c:pt>
                <c:pt idx="2660">
                  <c:v>45.065953929999999</c:v>
                </c:pt>
                <c:pt idx="2661">
                  <c:v>45.082745441666667</c:v>
                </c:pt>
                <c:pt idx="2662">
                  <c:v>45.099624863333332</c:v>
                </c:pt>
                <c:pt idx="2663">
                  <c:v>45.116308095000001</c:v>
                </c:pt>
                <c:pt idx="2664">
                  <c:v>45.133231621666667</c:v>
                </c:pt>
                <c:pt idx="2665">
                  <c:v>45.150017684999995</c:v>
                </c:pt>
                <c:pt idx="2666">
                  <c:v>45.166687830000001</c:v>
                </c:pt>
                <c:pt idx="2667">
                  <c:v>45.183616281666666</c:v>
                </c:pt>
                <c:pt idx="2668">
                  <c:v>45.200330036666664</c:v>
                </c:pt>
                <c:pt idx="2669">
                  <c:v>45.217119966666672</c:v>
                </c:pt>
                <c:pt idx="2670">
                  <c:v>45.233894876666668</c:v>
                </c:pt>
                <c:pt idx="2671">
                  <c:v>45.250679654999999</c:v>
                </c:pt>
                <c:pt idx="2672">
                  <c:v>45.267348958333329</c:v>
                </c:pt>
                <c:pt idx="2673">
                  <c:v>45.284010988333328</c:v>
                </c:pt>
                <c:pt idx="2674">
                  <c:v>45.300676101666667</c:v>
                </c:pt>
                <c:pt idx="2675">
                  <c:v>45.317337866666669</c:v>
                </c:pt>
                <c:pt idx="2676">
                  <c:v>45.334014020000005</c:v>
                </c:pt>
                <c:pt idx="2677">
                  <c:v>45.350941935000002</c:v>
                </c:pt>
                <c:pt idx="2678">
                  <c:v>45.367821290000002</c:v>
                </c:pt>
                <c:pt idx="2679">
                  <c:v>45.384753833333335</c:v>
                </c:pt>
                <c:pt idx="2680">
                  <c:v>45.401283043333336</c:v>
                </c:pt>
                <c:pt idx="2681">
                  <c:v>45.41836953</c:v>
                </c:pt>
                <c:pt idx="2682">
                  <c:v>45.435379683333331</c:v>
                </c:pt>
                <c:pt idx="2683">
                  <c:v>45.452178991666663</c:v>
                </c:pt>
                <c:pt idx="2684">
                  <c:v>45.469120023333332</c:v>
                </c:pt>
                <c:pt idx="2685">
                  <c:v>45.486085244999998</c:v>
                </c:pt>
                <c:pt idx="2686">
                  <c:v>45.502801461666664</c:v>
                </c:pt>
                <c:pt idx="2687">
                  <c:v>45.520466791666664</c:v>
                </c:pt>
                <c:pt idx="2688">
                  <c:v>45.536804346666671</c:v>
                </c:pt>
                <c:pt idx="2689">
                  <c:v>45.553982723333334</c:v>
                </c:pt>
                <c:pt idx="2690">
                  <c:v>45.570934406666666</c:v>
                </c:pt>
                <c:pt idx="2691">
                  <c:v>45.587651023333336</c:v>
                </c:pt>
                <c:pt idx="2692">
                  <c:v>45.604566819999995</c:v>
                </c:pt>
                <c:pt idx="2693">
                  <c:v>45.62163511833333</c:v>
                </c:pt>
                <c:pt idx="2694">
                  <c:v>45.638592578333338</c:v>
                </c:pt>
                <c:pt idx="2695">
                  <c:v>45.65551683333333</c:v>
                </c:pt>
                <c:pt idx="2696">
                  <c:v>45.672494899999997</c:v>
                </c:pt>
                <c:pt idx="2697">
                  <c:v>45.689449083333336</c:v>
                </c:pt>
                <c:pt idx="2698">
                  <c:v>45.706332136666667</c:v>
                </c:pt>
                <c:pt idx="2699">
                  <c:v>45.722857046666668</c:v>
                </c:pt>
                <c:pt idx="2700">
                  <c:v>45.73974544</c:v>
                </c:pt>
                <c:pt idx="2701">
                  <c:v>45.756408926666673</c:v>
                </c:pt>
                <c:pt idx="2702">
                  <c:v>45.773404383333329</c:v>
                </c:pt>
                <c:pt idx="2703">
                  <c:v>45.790054509999997</c:v>
                </c:pt>
                <c:pt idx="2704">
                  <c:v>45.806977891666662</c:v>
                </c:pt>
                <c:pt idx="2705">
                  <c:v>45.823784541666669</c:v>
                </c:pt>
                <c:pt idx="2706">
                  <c:v>45.840586678333338</c:v>
                </c:pt>
                <c:pt idx="2707">
                  <c:v>45.857781238333338</c:v>
                </c:pt>
                <c:pt idx="2708">
                  <c:v>45.874975541666664</c:v>
                </c:pt>
                <c:pt idx="2709">
                  <c:v>45.891893456666672</c:v>
                </c:pt>
                <c:pt idx="2710">
                  <c:v>45.907002738333333</c:v>
                </c:pt>
                <c:pt idx="2711">
                  <c:v>45.923679393333337</c:v>
                </c:pt>
                <c:pt idx="2712">
                  <c:v>45.940560434999995</c:v>
                </c:pt>
                <c:pt idx="2713">
                  <c:v>45.957706493333333</c:v>
                </c:pt>
                <c:pt idx="2714">
                  <c:v>45.974472778333329</c:v>
                </c:pt>
                <c:pt idx="2715">
                  <c:v>45.991391428333337</c:v>
                </c:pt>
                <c:pt idx="2716">
                  <c:v>46.008321049999999</c:v>
                </c:pt>
                <c:pt idx="2717">
                  <c:v>46.025018741666671</c:v>
                </c:pt>
                <c:pt idx="2718">
                  <c:v>46.041942103333334</c:v>
                </c:pt>
                <c:pt idx="2719">
                  <c:v>46.058566513333332</c:v>
                </c:pt>
                <c:pt idx="2720">
                  <c:v>46.075351373333334</c:v>
                </c:pt>
                <c:pt idx="2721">
                  <c:v>46.092290531666663</c:v>
                </c:pt>
                <c:pt idx="2722">
                  <c:v>46.108934661666666</c:v>
                </c:pt>
                <c:pt idx="2723">
                  <c:v>46.1255028</c:v>
                </c:pt>
                <c:pt idx="2724">
                  <c:v>46.14216951833334</c:v>
                </c:pt>
                <c:pt idx="2725">
                  <c:v>46.158828466666669</c:v>
                </c:pt>
                <c:pt idx="2726">
                  <c:v>46.175663754999995</c:v>
                </c:pt>
                <c:pt idx="2727">
                  <c:v>46.192329728333334</c:v>
                </c:pt>
                <c:pt idx="2728">
                  <c:v>46.209005828333339</c:v>
                </c:pt>
                <c:pt idx="2729">
                  <c:v>46.225668178333329</c:v>
                </c:pt>
                <c:pt idx="2730">
                  <c:v>46.242336424999998</c:v>
                </c:pt>
                <c:pt idx="2731">
                  <c:v>46.258818483333336</c:v>
                </c:pt>
                <c:pt idx="2732">
                  <c:v>46.275592593333336</c:v>
                </c:pt>
                <c:pt idx="2733">
                  <c:v>46.292356076666671</c:v>
                </c:pt>
                <c:pt idx="2734">
                  <c:v>46.309019811666666</c:v>
                </c:pt>
                <c:pt idx="2735">
                  <c:v>46.325543695</c:v>
                </c:pt>
                <c:pt idx="2736">
                  <c:v>46.342220691666661</c:v>
                </c:pt>
                <c:pt idx="2737">
                  <c:v>46.358851410000007</c:v>
                </c:pt>
                <c:pt idx="2738">
                  <c:v>46.375566673333331</c:v>
                </c:pt>
                <c:pt idx="2739">
                  <c:v>46.392224673333331</c:v>
                </c:pt>
                <c:pt idx="2740">
                  <c:v>46.409009956666665</c:v>
                </c:pt>
                <c:pt idx="2741">
                  <c:v>46.425781188333332</c:v>
                </c:pt>
                <c:pt idx="2742">
                  <c:v>46.442846043333333</c:v>
                </c:pt>
                <c:pt idx="2743">
                  <c:v>46.459776828333332</c:v>
                </c:pt>
                <c:pt idx="2744">
                  <c:v>46.47644540666667</c:v>
                </c:pt>
                <c:pt idx="2745">
                  <c:v>46.493497415</c:v>
                </c:pt>
                <c:pt idx="2746">
                  <c:v>46.510236005000003</c:v>
                </c:pt>
                <c:pt idx="2747">
                  <c:v>46.527122400000003</c:v>
                </c:pt>
                <c:pt idx="2748">
                  <c:v>46.544010551666666</c:v>
                </c:pt>
                <c:pt idx="2749">
                  <c:v>46.560826733333336</c:v>
                </c:pt>
                <c:pt idx="2750">
                  <c:v>46.57769617666667</c:v>
                </c:pt>
                <c:pt idx="2751">
                  <c:v>46.594492834999997</c:v>
                </c:pt>
                <c:pt idx="2752">
                  <c:v>46.611660325000003</c:v>
                </c:pt>
                <c:pt idx="2753">
                  <c:v>46.628494875000001</c:v>
                </c:pt>
                <c:pt idx="2754">
                  <c:v>46.645223035000001</c:v>
                </c:pt>
                <c:pt idx="2755">
                  <c:v>46.662066656666667</c:v>
                </c:pt>
                <c:pt idx="2756">
                  <c:v>46.679261083333337</c:v>
                </c:pt>
                <c:pt idx="2757">
                  <c:v>46.696398003333336</c:v>
                </c:pt>
                <c:pt idx="2758">
                  <c:v>46.713444351666666</c:v>
                </c:pt>
                <c:pt idx="2759">
                  <c:v>46.730220026666665</c:v>
                </c:pt>
                <c:pt idx="2760">
                  <c:v>46.747035903333334</c:v>
                </c:pt>
                <c:pt idx="2761">
                  <c:v>46.763913015</c:v>
                </c:pt>
                <c:pt idx="2762">
                  <c:v>46.780902384999997</c:v>
                </c:pt>
                <c:pt idx="2763">
                  <c:v>46.798043021666665</c:v>
                </c:pt>
                <c:pt idx="2764">
                  <c:v>46.815196273333328</c:v>
                </c:pt>
                <c:pt idx="2765">
                  <c:v>46.829825300000003</c:v>
                </c:pt>
                <c:pt idx="2766">
                  <c:v>46.846506138333332</c:v>
                </c:pt>
                <c:pt idx="2767">
                  <c:v>46.863182011666666</c:v>
                </c:pt>
                <c:pt idx="2768">
                  <c:v>46.879696955</c:v>
                </c:pt>
                <c:pt idx="2769">
                  <c:v>46.896478780000002</c:v>
                </c:pt>
                <c:pt idx="2770">
                  <c:v>46.913106245000002</c:v>
                </c:pt>
                <c:pt idx="2771">
                  <c:v>46.930028119999996</c:v>
                </c:pt>
                <c:pt idx="2772">
                  <c:v>46.946686415000002</c:v>
                </c:pt>
                <c:pt idx="2773">
                  <c:v>46.963461221666662</c:v>
                </c:pt>
                <c:pt idx="2774">
                  <c:v>46.979932589999997</c:v>
                </c:pt>
                <c:pt idx="2775">
                  <c:v>46.99659565333333</c:v>
                </c:pt>
                <c:pt idx="2776">
                  <c:v>47.01327345166667</c:v>
                </c:pt>
                <c:pt idx="2777">
                  <c:v>47.030199766666669</c:v>
                </c:pt>
                <c:pt idx="2778">
                  <c:v>47.047080163333334</c:v>
                </c:pt>
                <c:pt idx="2779">
                  <c:v>47.063742619999999</c:v>
                </c:pt>
                <c:pt idx="2780">
                  <c:v>47.080409068333331</c:v>
                </c:pt>
                <c:pt idx="2781">
                  <c:v>47.097088088333329</c:v>
                </c:pt>
                <c:pt idx="2782">
                  <c:v>47.113809458333336</c:v>
                </c:pt>
                <c:pt idx="2783">
                  <c:v>47.13058646333333</c:v>
                </c:pt>
                <c:pt idx="2784">
                  <c:v>47.147368446666661</c:v>
                </c:pt>
                <c:pt idx="2785">
                  <c:v>47.164034783333335</c:v>
                </c:pt>
                <c:pt idx="2786">
                  <c:v>47.180965970000003</c:v>
                </c:pt>
                <c:pt idx="2787">
                  <c:v>47.197798708333337</c:v>
                </c:pt>
                <c:pt idx="2788">
                  <c:v>47.21467994333333</c:v>
                </c:pt>
                <c:pt idx="2789">
                  <c:v>47.231556771666668</c:v>
                </c:pt>
                <c:pt idx="2790">
                  <c:v>47.248486221666667</c:v>
                </c:pt>
                <c:pt idx="2791">
                  <c:v>47.265156731666671</c:v>
                </c:pt>
                <c:pt idx="2792">
                  <c:v>47.281831963333339</c:v>
                </c:pt>
                <c:pt idx="2793">
                  <c:v>47.298576349999998</c:v>
                </c:pt>
                <c:pt idx="2794">
                  <c:v>47.315429944999998</c:v>
                </c:pt>
                <c:pt idx="2795">
                  <c:v>47.332112111666667</c:v>
                </c:pt>
                <c:pt idx="2796">
                  <c:v>47.34903571666667</c:v>
                </c:pt>
                <c:pt idx="2797">
                  <c:v>47.365908856666671</c:v>
                </c:pt>
                <c:pt idx="2798">
                  <c:v>47.382701718333337</c:v>
                </c:pt>
                <c:pt idx="2799">
                  <c:v>47.399478856666661</c:v>
                </c:pt>
                <c:pt idx="2800">
                  <c:v>47.416229469999998</c:v>
                </c:pt>
                <c:pt idx="2801">
                  <c:v>47.433148003333336</c:v>
                </c:pt>
                <c:pt idx="2802">
                  <c:v>47.450142909999997</c:v>
                </c:pt>
                <c:pt idx="2803">
                  <c:v>47.466942963333331</c:v>
                </c:pt>
                <c:pt idx="2804">
                  <c:v>47.483979425000001</c:v>
                </c:pt>
                <c:pt idx="2805">
                  <c:v>47.500752096666666</c:v>
                </c:pt>
                <c:pt idx="2806">
                  <c:v>47.517674475</c:v>
                </c:pt>
                <c:pt idx="2807">
                  <c:v>47.53471309166666</c:v>
                </c:pt>
                <c:pt idx="2808">
                  <c:v>47.551633701666667</c:v>
                </c:pt>
                <c:pt idx="2809">
                  <c:v>47.568412323333334</c:v>
                </c:pt>
                <c:pt idx="2810">
                  <c:v>47.585078905000003</c:v>
                </c:pt>
                <c:pt idx="2811">
                  <c:v>47.601852290000004</c:v>
                </c:pt>
                <c:pt idx="2812">
                  <c:v>47.618784815000005</c:v>
                </c:pt>
                <c:pt idx="2813">
                  <c:v>47.635717989999996</c:v>
                </c:pt>
                <c:pt idx="2814">
                  <c:v>47.652648828333334</c:v>
                </c:pt>
                <c:pt idx="2815">
                  <c:v>47.669328659999998</c:v>
                </c:pt>
                <c:pt idx="2816">
                  <c:v>47.685992176666666</c:v>
                </c:pt>
                <c:pt idx="2817">
                  <c:v>47.702790111666665</c:v>
                </c:pt>
                <c:pt idx="2818">
                  <c:v>47.719473123333337</c:v>
                </c:pt>
                <c:pt idx="2819">
                  <c:v>47.736250633333334</c:v>
                </c:pt>
                <c:pt idx="2820">
                  <c:v>47.752925233333336</c:v>
                </c:pt>
                <c:pt idx="2821">
                  <c:v>47.769856245</c:v>
                </c:pt>
                <c:pt idx="2822">
                  <c:v>47.786801531666669</c:v>
                </c:pt>
                <c:pt idx="2823">
                  <c:v>47.803716184999999</c:v>
                </c:pt>
                <c:pt idx="2824">
                  <c:v>47.820387951666667</c:v>
                </c:pt>
                <c:pt idx="2825">
                  <c:v>47.837061168333335</c:v>
                </c:pt>
                <c:pt idx="2826">
                  <c:v>47.853997258333337</c:v>
                </c:pt>
                <c:pt idx="2827">
                  <c:v>47.870680021666665</c:v>
                </c:pt>
                <c:pt idx="2828">
                  <c:v>47.88759997333333</c:v>
                </c:pt>
                <c:pt idx="2829">
                  <c:v>47.904529333333336</c:v>
                </c:pt>
                <c:pt idx="2830">
                  <c:v>47.921194438333337</c:v>
                </c:pt>
                <c:pt idx="2831">
                  <c:v>47.938119208333333</c:v>
                </c:pt>
                <c:pt idx="2832">
                  <c:v>47.95469842</c:v>
                </c:pt>
                <c:pt idx="2833">
                  <c:v>47.971365163333331</c:v>
                </c:pt>
                <c:pt idx="2834">
                  <c:v>47.988041410000001</c:v>
                </c:pt>
                <c:pt idx="2835">
                  <c:v>48.004701715000003</c:v>
                </c:pt>
                <c:pt idx="2836">
                  <c:v>48.021625620000002</c:v>
                </c:pt>
                <c:pt idx="2837">
                  <c:v>48.03822327333333</c:v>
                </c:pt>
                <c:pt idx="2838">
                  <c:v>48.055159350000004</c:v>
                </c:pt>
                <c:pt idx="2839">
                  <c:v>48.071827710000001</c:v>
                </c:pt>
                <c:pt idx="2840">
                  <c:v>48.088758393333336</c:v>
                </c:pt>
                <c:pt idx="2841">
                  <c:v>48.105434899999999</c:v>
                </c:pt>
                <c:pt idx="2842">
                  <c:v>48.12210829166667</c:v>
                </c:pt>
                <c:pt idx="2843">
                  <c:v>48.138880194999999</c:v>
                </c:pt>
                <c:pt idx="2844">
                  <c:v>48.155436959999996</c:v>
                </c:pt>
                <c:pt idx="2845">
                  <c:v>48.17211145666667</c:v>
                </c:pt>
                <c:pt idx="2846">
                  <c:v>48.189147290000001</c:v>
                </c:pt>
                <c:pt idx="2847">
                  <c:v>48.20594621</c:v>
                </c:pt>
                <c:pt idx="2848">
                  <c:v>48.223057596666663</c:v>
                </c:pt>
                <c:pt idx="2849">
                  <c:v>48.239829616666661</c:v>
                </c:pt>
                <c:pt idx="2850">
                  <c:v>48.256712631666666</c:v>
                </c:pt>
                <c:pt idx="2851">
                  <c:v>48.273385381666671</c:v>
                </c:pt>
                <c:pt idx="2852">
                  <c:v>48.290185308333335</c:v>
                </c:pt>
                <c:pt idx="2853">
                  <c:v>48.306969628333334</c:v>
                </c:pt>
                <c:pt idx="2854">
                  <c:v>48.324105331666672</c:v>
                </c:pt>
                <c:pt idx="2855">
                  <c:v>48.341042618333333</c:v>
                </c:pt>
                <c:pt idx="2856">
                  <c:v>48.357551156666666</c:v>
                </c:pt>
                <c:pt idx="2857">
                  <c:v>48.374276324999997</c:v>
                </c:pt>
                <c:pt idx="2858">
                  <c:v>48.391267126666669</c:v>
                </c:pt>
                <c:pt idx="2859">
                  <c:v>48.40826388</c:v>
                </c:pt>
                <c:pt idx="2860">
                  <c:v>48.424942909999999</c:v>
                </c:pt>
                <c:pt idx="2861">
                  <c:v>48.441882388333333</c:v>
                </c:pt>
                <c:pt idx="2862">
                  <c:v>48.458807954999997</c:v>
                </c:pt>
                <c:pt idx="2863">
                  <c:v>48.475482000000007</c:v>
                </c:pt>
                <c:pt idx="2864">
                  <c:v>48.492258040000003</c:v>
                </c:pt>
                <c:pt idx="2865">
                  <c:v>48.508923305000003</c:v>
                </c:pt>
                <c:pt idx="2866">
                  <c:v>48.525826244999998</c:v>
                </c:pt>
                <c:pt idx="2867">
                  <c:v>48.542623466666669</c:v>
                </c:pt>
                <c:pt idx="2868">
                  <c:v>48.559555141666671</c:v>
                </c:pt>
                <c:pt idx="2869">
                  <c:v>48.576475673333334</c:v>
                </c:pt>
                <c:pt idx="2870">
                  <c:v>48.592996468333332</c:v>
                </c:pt>
                <c:pt idx="2871">
                  <c:v>48.609848638333332</c:v>
                </c:pt>
                <c:pt idx="2872">
                  <c:v>48.627000858333332</c:v>
                </c:pt>
                <c:pt idx="2873">
                  <c:v>48.643871034999997</c:v>
                </c:pt>
                <c:pt idx="2874">
                  <c:v>48.660948658333339</c:v>
                </c:pt>
                <c:pt idx="2875">
                  <c:v>48.677964503333335</c:v>
                </c:pt>
                <c:pt idx="2876">
                  <c:v>48.694723005</c:v>
                </c:pt>
                <c:pt idx="2877">
                  <c:v>48.711635260000001</c:v>
                </c:pt>
                <c:pt idx="2878">
                  <c:v>48.728805111666667</c:v>
                </c:pt>
                <c:pt idx="2879">
                  <c:v>48.745479119999999</c:v>
                </c:pt>
                <c:pt idx="2880">
                  <c:v>48.762154141666663</c:v>
                </c:pt>
                <c:pt idx="2881">
                  <c:v>48.778940310000003</c:v>
                </c:pt>
                <c:pt idx="2882">
                  <c:v>48.795778808333331</c:v>
                </c:pt>
                <c:pt idx="2883">
                  <c:v>48.812829053333331</c:v>
                </c:pt>
                <c:pt idx="2884">
                  <c:v>48.827732266666665</c:v>
                </c:pt>
                <c:pt idx="2885">
                  <c:v>48.844404138333331</c:v>
                </c:pt>
                <c:pt idx="2886">
                  <c:v>48.86106186166667</c:v>
                </c:pt>
                <c:pt idx="2887">
                  <c:v>48.877734621666669</c:v>
                </c:pt>
                <c:pt idx="2888">
                  <c:v>48.894404518333332</c:v>
                </c:pt>
                <c:pt idx="2889">
                  <c:v>48.911142856666665</c:v>
                </c:pt>
                <c:pt idx="2890">
                  <c:v>48.928312301666665</c:v>
                </c:pt>
                <c:pt idx="2891">
                  <c:v>48.94524074833334</c:v>
                </c:pt>
                <c:pt idx="2892">
                  <c:v>48.961955908333337</c:v>
                </c:pt>
                <c:pt idx="2893">
                  <c:v>48.978637511666669</c:v>
                </c:pt>
                <c:pt idx="2894">
                  <c:v>48.995567706666662</c:v>
                </c:pt>
                <c:pt idx="2895">
                  <c:v>49.012534631666668</c:v>
                </c:pt>
                <c:pt idx="2896">
                  <c:v>49.029572653333339</c:v>
                </c:pt>
                <c:pt idx="2897">
                  <c:v>49.046510296666661</c:v>
                </c:pt>
                <c:pt idx="2898">
                  <c:v>49.063180428333332</c:v>
                </c:pt>
                <c:pt idx="2899">
                  <c:v>49.079827231666663</c:v>
                </c:pt>
                <c:pt idx="2900">
                  <c:v>49.096369591666665</c:v>
                </c:pt>
                <c:pt idx="2901">
                  <c:v>49.113165479999999</c:v>
                </c:pt>
                <c:pt idx="2902">
                  <c:v>49.129831423333336</c:v>
                </c:pt>
                <c:pt idx="2903">
                  <c:v>49.146501446666669</c:v>
                </c:pt>
                <c:pt idx="2904">
                  <c:v>49.163160461666664</c:v>
                </c:pt>
                <c:pt idx="2905">
                  <c:v>49.179834264999997</c:v>
                </c:pt>
                <c:pt idx="2906">
                  <c:v>49.196513921666664</c:v>
                </c:pt>
                <c:pt idx="2907">
                  <c:v>49.213186299999997</c:v>
                </c:pt>
                <c:pt idx="2908">
                  <c:v>49.229860774999999</c:v>
                </c:pt>
                <c:pt idx="2909">
                  <c:v>49.246526205000002</c:v>
                </c:pt>
                <c:pt idx="2910">
                  <c:v>49.26318989</c:v>
                </c:pt>
                <c:pt idx="2911">
                  <c:v>49.279942041666665</c:v>
                </c:pt>
                <c:pt idx="2912">
                  <c:v>49.296575886666666</c:v>
                </c:pt>
                <c:pt idx="2913">
                  <c:v>49.313431776666668</c:v>
                </c:pt>
                <c:pt idx="2914">
                  <c:v>49.330279574999999</c:v>
                </c:pt>
                <c:pt idx="2915">
                  <c:v>49.346987150000004</c:v>
                </c:pt>
                <c:pt idx="2916">
                  <c:v>49.363756473333332</c:v>
                </c:pt>
                <c:pt idx="2917">
                  <c:v>49.380815578333333</c:v>
                </c:pt>
                <c:pt idx="2918">
                  <c:v>49.397628426666664</c:v>
                </c:pt>
                <c:pt idx="2919">
                  <c:v>49.414674541666663</c:v>
                </c:pt>
                <c:pt idx="2920">
                  <c:v>49.431443995000002</c:v>
                </c:pt>
                <c:pt idx="2921">
                  <c:v>49.448422775000004</c:v>
                </c:pt>
                <c:pt idx="2922">
                  <c:v>49.465089874999997</c:v>
                </c:pt>
                <c:pt idx="2923">
                  <c:v>49.482032920000002</c:v>
                </c:pt>
                <c:pt idx="2924">
                  <c:v>49.498911120000002</c:v>
                </c:pt>
                <c:pt idx="2925">
                  <c:v>49.51584853</c:v>
                </c:pt>
                <c:pt idx="2926">
                  <c:v>49.532949516666669</c:v>
                </c:pt>
                <c:pt idx="2927">
                  <c:v>49.549869001666671</c:v>
                </c:pt>
                <c:pt idx="2928">
                  <c:v>49.566800954999998</c:v>
                </c:pt>
                <c:pt idx="2929">
                  <c:v>49.583728573333332</c:v>
                </c:pt>
                <c:pt idx="2930">
                  <c:v>49.600514570000001</c:v>
                </c:pt>
                <c:pt idx="2931">
                  <c:v>49.617299128333336</c:v>
                </c:pt>
                <c:pt idx="2932">
                  <c:v>49.63379758</c:v>
                </c:pt>
                <c:pt idx="2933">
                  <c:v>49.650456391666665</c:v>
                </c:pt>
                <c:pt idx="2934">
                  <c:v>49.667444035000003</c:v>
                </c:pt>
                <c:pt idx="2935">
                  <c:v>49.684457279999997</c:v>
                </c:pt>
                <c:pt idx="2936">
                  <c:v>49.701320246666668</c:v>
                </c:pt>
                <c:pt idx="2937">
                  <c:v>49.717980971666663</c:v>
                </c:pt>
                <c:pt idx="2938">
                  <c:v>49.734661443333337</c:v>
                </c:pt>
                <c:pt idx="2939">
                  <c:v>49.751480138333335</c:v>
                </c:pt>
                <c:pt idx="2940">
                  <c:v>49.768564806666667</c:v>
                </c:pt>
                <c:pt idx="2941">
                  <c:v>49.785367308333335</c:v>
                </c:pt>
                <c:pt idx="2942">
                  <c:v>49.802164598333334</c:v>
                </c:pt>
                <c:pt idx="2943">
                  <c:v>49.818909693333332</c:v>
                </c:pt>
                <c:pt idx="2944">
                  <c:v>49.835576646666667</c:v>
                </c:pt>
                <c:pt idx="2945">
                  <c:v>49.852455961666671</c:v>
                </c:pt>
                <c:pt idx="2946">
                  <c:v>49.867437838333331</c:v>
                </c:pt>
                <c:pt idx="2947">
                  <c:v>49.884306909999999</c:v>
                </c:pt>
                <c:pt idx="2948">
                  <c:v>49.900982501666668</c:v>
                </c:pt>
                <c:pt idx="2949">
                  <c:v>49.917980530000001</c:v>
                </c:pt>
                <c:pt idx="2950">
                  <c:v>49.934657728333335</c:v>
                </c:pt>
                <c:pt idx="2951">
                  <c:v>49.951385501666664</c:v>
                </c:pt>
                <c:pt idx="2952">
                  <c:v>49.968056918333332</c:v>
                </c:pt>
                <c:pt idx="2953">
                  <c:v>49.984723763333335</c:v>
                </c:pt>
                <c:pt idx="2954">
                  <c:v>50.001650258333335</c:v>
                </c:pt>
                <c:pt idx="2955">
                  <c:v>50.018434346666666</c:v>
                </c:pt>
                <c:pt idx="2956">
                  <c:v>50.035363406666669</c:v>
                </c:pt>
                <c:pt idx="2957">
                  <c:v>50.052046971666663</c:v>
                </c:pt>
                <c:pt idx="2958">
                  <c:v>50.068912196666666</c:v>
                </c:pt>
                <c:pt idx="2959">
                  <c:v>50.085574285</c:v>
                </c:pt>
                <c:pt idx="2960">
                  <c:v>50.102355211666669</c:v>
                </c:pt>
                <c:pt idx="2961">
                  <c:v>50.119277054999998</c:v>
                </c:pt>
                <c:pt idx="2962">
                  <c:v>50.136015128333334</c:v>
                </c:pt>
                <c:pt idx="2963">
                  <c:v>50.152684858333338</c:v>
                </c:pt>
                <c:pt idx="2964">
                  <c:v>50.169616381666664</c:v>
                </c:pt>
                <c:pt idx="2965">
                  <c:v>50.186552911666666</c:v>
                </c:pt>
                <c:pt idx="2966">
                  <c:v>50.20343046166667</c:v>
                </c:pt>
                <c:pt idx="2967">
                  <c:v>50.220042866666667</c:v>
                </c:pt>
                <c:pt idx="2968">
                  <c:v>50.236975550000004</c:v>
                </c:pt>
                <c:pt idx="2969">
                  <c:v>50.253904855000002</c:v>
                </c:pt>
                <c:pt idx="2970">
                  <c:v>50.270845480000006</c:v>
                </c:pt>
                <c:pt idx="2971">
                  <c:v>50.287771115000005</c:v>
                </c:pt>
                <c:pt idx="2972">
                  <c:v>50.304700481666671</c:v>
                </c:pt>
                <c:pt idx="2973">
                  <c:v>50.321441249999999</c:v>
                </c:pt>
                <c:pt idx="2974">
                  <c:v>50.337957801666668</c:v>
                </c:pt>
                <c:pt idx="2975">
                  <c:v>50.35488109166667</c:v>
                </c:pt>
                <c:pt idx="2976">
                  <c:v>50.371521731666668</c:v>
                </c:pt>
                <c:pt idx="2977">
                  <c:v>50.38818250333334</c:v>
                </c:pt>
                <c:pt idx="2978">
                  <c:v>50.404968775</c:v>
                </c:pt>
                <c:pt idx="2979">
                  <c:v>50.4216415</c:v>
                </c:pt>
                <c:pt idx="2980">
                  <c:v>50.43868113833333</c:v>
                </c:pt>
                <c:pt idx="2981">
                  <c:v>50.455457886666665</c:v>
                </c:pt>
                <c:pt idx="2982">
                  <c:v>50.472492630000005</c:v>
                </c:pt>
                <c:pt idx="2983">
                  <c:v>50.489308595000004</c:v>
                </c:pt>
                <c:pt idx="2984">
                  <c:v>50.505979811666663</c:v>
                </c:pt>
                <c:pt idx="2985">
                  <c:v>50.522903475</c:v>
                </c:pt>
                <c:pt idx="2986">
                  <c:v>50.539828408333328</c:v>
                </c:pt>
                <c:pt idx="2987">
                  <c:v>50.556771756666663</c:v>
                </c:pt>
                <c:pt idx="2988">
                  <c:v>50.573439505000003</c:v>
                </c:pt>
                <c:pt idx="2989">
                  <c:v>50.590226341666671</c:v>
                </c:pt>
                <c:pt idx="2990">
                  <c:v>50.606888945000001</c:v>
                </c:pt>
                <c:pt idx="2991">
                  <c:v>50.623541338333332</c:v>
                </c:pt>
                <c:pt idx="2992">
                  <c:v>50.640212816666669</c:v>
                </c:pt>
                <c:pt idx="2993">
                  <c:v>50.656862448333328</c:v>
                </c:pt>
                <c:pt idx="2994">
                  <c:v>50.6736413</c:v>
                </c:pt>
                <c:pt idx="2995">
                  <c:v>50.690572885000002</c:v>
                </c:pt>
                <c:pt idx="2996">
                  <c:v>50.707512416666667</c:v>
                </c:pt>
                <c:pt idx="2997">
                  <c:v>50.724188663333329</c:v>
                </c:pt>
                <c:pt idx="2998">
                  <c:v>50.741228988333333</c:v>
                </c:pt>
                <c:pt idx="2999">
                  <c:v>50.758267085000007</c:v>
                </c:pt>
                <c:pt idx="3000">
                  <c:v>50.775120611666665</c:v>
                </c:pt>
                <c:pt idx="3001">
                  <c:v>50.792049239999997</c:v>
                </c:pt>
                <c:pt idx="3002">
                  <c:v>50.809038198333333</c:v>
                </c:pt>
                <c:pt idx="3003">
                  <c:v>50.825459998333336</c:v>
                </c:pt>
                <c:pt idx="3004">
                  <c:v>50.842133439999998</c:v>
                </c:pt>
                <c:pt idx="3005">
                  <c:v>50.858816016666665</c:v>
                </c:pt>
                <c:pt idx="3006">
                  <c:v>50.87549017833333</c:v>
                </c:pt>
                <c:pt idx="3007">
                  <c:v>50.892172889999998</c:v>
                </c:pt>
                <c:pt idx="3008">
                  <c:v>50.908802674999997</c:v>
                </c:pt>
                <c:pt idx="3009">
                  <c:v>50.925478048333339</c:v>
                </c:pt>
                <c:pt idx="3010">
                  <c:v>50.942210443333337</c:v>
                </c:pt>
                <c:pt idx="3011">
                  <c:v>50.958894998333335</c:v>
                </c:pt>
                <c:pt idx="3012">
                  <c:v>50.975689334999998</c:v>
                </c:pt>
                <c:pt idx="3013">
                  <c:v>50.992616916666663</c:v>
                </c:pt>
                <c:pt idx="3014">
                  <c:v>51.009400898333332</c:v>
                </c:pt>
                <c:pt idx="3015">
                  <c:v>51.026440491666669</c:v>
                </c:pt>
                <c:pt idx="3016">
                  <c:v>51.043289218333335</c:v>
                </c:pt>
                <c:pt idx="3017">
                  <c:v>51.060223506666667</c:v>
                </c:pt>
                <c:pt idx="3018">
                  <c:v>51.077205329999998</c:v>
                </c:pt>
                <c:pt idx="3019">
                  <c:v>51.093881278333335</c:v>
                </c:pt>
                <c:pt idx="3020">
                  <c:v>51.11080639</c:v>
                </c:pt>
                <c:pt idx="3021">
                  <c:v>51.12773340333333</c:v>
                </c:pt>
                <c:pt idx="3022">
                  <c:v>51.144404661666663</c:v>
                </c:pt>
                <c:pt idx="3023">
                  <c:v>51.161066689999998</c:v>
                </c:pt>
                <c:pt idx="3024">
                  <c:v>51.177909989999996</c:v>
                </c:pt>
                <c:pt idx="3025">
                  <c:v>51.194670273333337</c:v>
                </c:pt>
                <c:pt idx="3026">
                  <c:v>51.211604309999998</c:v>
                </c:pt>
                <c:pt idx="3027">
                  <c:v>51.228529161666664</c:v>
                </c:pt>
                <c:pt idx="3028">
                  <c:v>51.245137026666661</c:v>
                </c:pt>
                <c:pt idx="3029">
                  <c:v>51.261913928333335</c:v>
                </c:pt>
                <c:pt idx="3030">
                  <c:v>51.279103341666669</c:v>
                </c:pt>
                <c:pt idx="3031">
                  <c:v>51.295792601666669</c:v>
                </c:pt>
                <c:pt idx="3032">
                  <c:v>51.312553711666666</c:v>
                </c:pt>
                <c:pt idx="3033">
                  <c:v>51.329129209999998</c:v>
                </c:pt>
                <c:pt idx="3034">
                  <c:v>51.345805866666666</c:v>
                </c:pt>
                <c:pt idx="3035">
                  <c:v>51.362476369999996</c:v>
                </c:pt>
                <c:pt idx="3036">
                  <c:v>51.379534831666668</c:v>
                </c:pt>
                <c:pt idx="3037">
                  <c:v>51.396496456666668</c:v>
                </c:pt>
                <c:pt idx="3038">
                  <c:v>51.413281231666666</c:v>
                </c:pt>
                <c:pt idx="3039">
                  <c:v>51.430314091666666</c:v>
                </c:pt>
                <c:pt idx="3040">
                  <c:v>51.447235851666662</c:v>
                </c:pt>
                <c:pt idx="3041">
                  <c:v>51.464174368333339</c:v>
                </c:pt>
                <c:pt idx="3042">
                  <c:v>51.480704861666666</c:v>
                </c:pt>
                <c:pt idx="3043">
                  <c:v>51.497382559999998</c:v>
                </c:pt>
                <c:pt idx="3044">
                  <c:v>51.514429513333333</c:v>
                </c:pt>
                <c:pt idx="3045">
                  <c:v>51.531344080000004</c:v>
                </c:pt>
                <c:pt idx="3046">
                  <c:v>51.548029681666669</c:v>
                </c:pt>
                <c:pt idx="3047">
                  <c:v>51.564690843333331</c:v>
                </c:pt>
                <c:pt idx="3048">
                  <c:v>51.581624046666668</c:v>
                </c:pt>
                <c:pt idx="3049">
                  <c:v>51.598402158333336</c:v>
                </c:pt>
                <c:pt idx="3050">
                  <c:v>51.615350550000002</c:v>
                </c:pt>
                <c:pt idx="3051">
                  <c:v>51.632263666666667</c:v>
                </c:pt>
                <c:pt idx="3052">
                  <c:v>51.649198478333332</c:v>
                </c:pt>
                <c:pt idx="3053">
                  <c:v>51.666229446666662</c:v>
                </c:pt>
                <c:pt idx="3054">
                  <c:v>51.683117566666667</c:v>
                </c:pt>
                <c:pt idx="3055">
                  <c:v>51.700187624999998</c:v>
                </c:pt>
                <c:pt idx="3056">
                  <c:v>51.717256736666663</c:v>
                </c:pt>
                <c:pt idx="3057">
                  <c:v>51.734060923333331</c:v>
                </c:pt>
                <c:pt idx="3058">
                  <c:v>51.751175453333332</c:v>
                </c:pt>
                <c:pt idx="3059">
                  <c:v>51.76827419166667</c:v>
                </c:pt>
                <c:pt idx="3060">
                  <c:v>51.783299059999997</c:v>
                </c:pt>
                <c:pt idx="3061">
                  <c:v>51.799961541666669</c:v>
                </c:pt>
                <c:pt idx="3062">
                  <c:v>51.817057943333332</c:v>
                </c:pt>
                <c:pt idx="3063">
                  <c:v>51.833721220000001</c:v>
                </c:pt>
                <c:pt idx="3064">
                  <c:v>51.85050999333334</c:v>
                </c:pt>
                <c:pt idx="3065">
                  <c:v>51.867184170000002</c:v>
                </c:pt>
                <c:pt idx="3066">
                  <c:v>51.883848998333328</c:v>
                </c:pt>
                <c:pt idx="3067">
                  <c:v>51.900521175000002</c:v>
                </c:pt>
                <c:pt idx="3068">
                  <c:v>51.917222841666664</c:v>
                </c:pt>
                <c:pt idx="3069">
                  <c:v>51.933896324999999</c:v>
                </c:pt>
                <c:pt idx="3070">
                  <c:v>51.950570094999996</c:v>
                </c:pt>
                <c:pt idx="3071">
                  <c:v>51.967241694999998</c:v>
                </c:pt>
                <c:pt idx="3072">
                  <c:v>51.983924506666668</c:v>
                </c:pt>
                <c:pt idx="3073">
                  <c:v>52.00069534</c:v>
                </c:pt>
                <c:pt idx="3074">
                  <c:v>52.01735884</c:v>
                </c:pt>
                <c:pt idx="3075">
                  <c:v>52.033879175000003</c:v>
                </c:pt>
                <c:pt idx="3076">
                  <c:v>52.050554746666663</c:v>
                </c:pt>
                <c:pt idx="3077">
                  <c:v>52.067170443333332</c:v>
                </c:pt>
                <c:pt idx="3078">
                  <c:v>52.083840931666671</c:v>
                </c:pt>
                <c:pt idx="3079">
                  <c:v>52.100501346666668</c:v>
                </c:pt>
                <c:pt idx="3080">
                  <c:v>52.117316803333331</c:v>
                </c:pt>
                <c:pt idx="3081">
                  <c:v>52.133850298333329</c:v>
                </c:pt>
                <c:pt idx="3082">
                  <c:v>52.150653779999999</c:v>
                </c:pt>
                <c:pt idx="3083">
                  <c:v>52.167322059999996</c:v>
                </c:pt>
                <c:pt idx="3084">
                  <c:v>52.184260245000004</c:v>
                </c:pt>
                <c:pt idx="3085">
                  <c:v>52.201182568333337</c:v>
                </c:pt>
                <c:pt idx="3086">
                  <c:v>52.217958439999997</c:v>
                </c:pt>
                <c:pt idx="3087">
                  <c:v>52.234790808333329</c:v>
                </c:pt>
                <c:pt idx="3088">
                  <c:v>52.251468208333335</c:v>
                </c:pt>
                <c:pt idx="3089">
                  <c:v>52.26818712</c:v>
                </c:pt>
                <c:pt idx="3090">
                  <c:v>52.284925323333333</c:v>
                </c:pt>
                <c:pt idx="3091">
                  <c:v>52.301992446666667</c:v>
                </c:pt>
                <c:pt idx="3092">
                  <c:v>52.318669271666664</c:v>
                </c:pt>
                <c:pt idx="3093">
                  <c:v>52.335304688333331</c:v>
                </c:pt>
                <c:pt idx="3094">
                  <c:v>52.352014733333334</c:v>
                </c:pt>
                <c:pt idx="3095">
                  <c:v>52.368811526666668</c:v>
                </c:pt>
                <c:pt idx="3096">
                  <c:v>52.385590686666667</c:v>
                </c:pt>
                <c:pt idx="3097">
                  <c:v>52.402526268333332</c:v>
                </c:pt>
                <c:pt idx="3098">
                  <c:v>52.419456561666671</c:v>
                </c:pt>
                <c:pt idx="3099">
                  <c:v>52.435881426666668</c:v>
                </c:pt>
                <c:pt idx="3100">
                  <c:v>52.452870788333335</c:v>
                </c:pt>
                <c:pt idx="3101">
                  <c:v>52.470069719999998</c:v>
                </c:pt>
                <c:pt idx="3102">
                  <c:v>52.486728581666661</c:v>
                </c:pt>
                <c:pt idx="3103">
                  <c:v>52.503650145000002</c:v>
                </c:pt>
                <c:pt idx="3104">
                  <c:v>52.520578891666666</c:v>
                </c:pt>
                <c:pt idx="3105">
                  <c:v>52.537673759999997</c:v>
                </c:pt>
                <c:pt idx="3106">
                  <c:v>52.554758668333335</c:v>
                </c:pt>
                <c:pt idx="3107">
                  <c:v>52.571643139999999</c:v>
                </c:pt>
                <c:pt idx="3108">
                  <c:v>52.58859399833333</c:v>
                </c:pt>
                <c:pt idx="3109">
                  <c:v>52.605842941666666</c:v>
                </c:pt>
                <c:pt idx="3110">
                  <c:v>52.620877606666667</c:v>
                </c:pt>
                <c:pt idx="3111">
                  <c:v>52.637728164999999</c:v>
                </c:pt>
                <c:pt idx="3112">
                  <c:v>52.654771464999996</c:v>
                </c:pt>
                <c:pt idx="3113">
                  <c:v>52.671439216666663</c:v>
                </c:pt>
                <c:pt idx="3114">
                  <c:v>52.688109146666669</c:v>
                </c:pt>
                <c:pt idx="3115">
                  <c:v>52.704778030000007</c:v>
                </c:pt>
                <c:pt idx="3116">
                  <c:v>52.721704811666669</c:v>
                </c:pt>
                <c:pt idx="3117">
                  <c:v>52.738374268333338</c:v>
                </c:pt>
                <c:pt idx="3118">
                  <c:v>52.755313985000001</c:v>
                </c:pt>
                <c:pt idx="3119">
                  <c:v>52.771829734999997</c:v>
                </c:pt>
                <c:pt idx="3120">
                  <c:v>52.788767151666669</c:v>
                </c:pt>
                <c:pt idx="3121">
                  <c:v>52.805433061666669</c:v>
                </c:pt>
                <c:pt idx="3122">
                  <c:v>52.822107941666665</c:v>
                </c:pt>
                <c:pt idx="3123">
                  <c:v>52.839030953333335</c:v>
                </c:pt>
                <c:pt idx="3124">
                  <c:v>52.855935576666667</c:v>
                </c:pt>
                <c:pt idx="3125">
                  <c:v>52.872705740000001</c:v>
                </c:pt>
                <c:pt idx="3126">
                  <c:v>52.88962901666666</c:v>
                </c:pt>
                <c:pt idx="3127">
                  <c:v>52.906327681666667</c:v>
                </c:pt>
                <c:pt idx="3128">
                  <c:v>52.923219388333337</c:v>
                </c:pt>
                <c:pt idx="3129">
                  <c:v>52.940009413333335</c:v>
                </c:pt>
                <c:pt idx="3130">
                  <c:v>52.956932481666662</c:v>
                </c:pt>
                <c:pt idx="3131">
                  <c:v>52.97359509333333</c:v>
                </c:pt>
                <c:pt idx="3132">
                  <c:v>52.99026494666667</c:v>
                </c:pt>
                <c:pt idx="3133">
                  <c:v>53.006926249999999</c:v>
                </c:pt>
                <c:pt idx="3134">
                  <c:v>53.023594618333327</c:v>
                </c:pt>
                <c:pt idx="3135">
                  <c:v>53.04026327166666</c:v>
                </c:pt>
                <c:pt idx="3136">
                  <c:v>53.056923458333337</c:v>
                </c:pt>
                <c:pt idx="3137">
                  <c:v>53.073409663333337</c:v>
                </c:pt>
                <c:pt idx="3138">
                  <c:v>53.090087976666673</c:v>
                </c:pt>
                <c:pt idx="3139">
                  <c:v>53.106876401666668</c:v>
                </c:pt>
                <c:pt idx="3140">
                  <c:v>53.123577660000002</c:v>
                </c:pt>
                <c:pt idx="3141">
                  <c:v>53.140246656666669</c:v>
                </c:pt>
                <c:pt idx="3142">
                  <c:v>53.156740696666667</c:v>
                </c:pt>
                <c:pt idx="3143">
                  <c:v>53.173414043333331</c:v>
                </c:pt>
                <c:pt idx="3144">
                  <c:v>53.190140436666667</c:v>
                </c:pt>
                <c:pt idx="3145">
                  <c:v>53.206912439999996</c:v>
                </c:pt>
                <c:pt idx="3146">
                  <c:v>53.223426549999999</c:v>
                </c:pt>
                <c:pt idx="3147">
                  <c:v>53.240088041666667</c:v>
                </c:pt>
                <c:pt idx="3148">
                  <c:v>53.256771048333334</c:v>
                </c:pt>
                <c:pt idx="3149">
                  <c:v>53.273634829999999</c:v>
                </c:pt>
                <c:pt idx="3150">
                  <c:v>53.290312951666671</c:v>
                </c:pt>
                <c:pt idx="3151">
                  <c:v>53.306971679999997</c:v>
                </c:pt>
                <c:pt idx="3152">
                  <c:v>53.323574266666668</c:v>
                </c:pt>
                <c:pt idx="3153">
                  <c:v>53.340697343333332</c:v>
                </c:pt>
                <c:pt idx="3154">
                  <c:v>53.357761956666664</c:v>
                </c:pt>
                <c:pt idx="3155">
                  <c:v>53.374930579999997</c:v>
                </c:pt>
                <c:pt idx="3156">
                  <c:v>53.390085225</c:v>
                </c:pt>
                <c:pt idx="3157">
                  <c:v>53.406754276666668</c:v>
                </c:pt>
                <c:pt idx="3158">
                  <c:v>53.423543780000003</c:v>
                </c:pt>
                <c:pt idx="3159">
                  <c:v>53.440095049999996</c:v>
                </c:pt>
                <c:pt idx="3160">
                  <c:v>53.456857648333333</c:v>
                </c:pt>
                <c:pt idx="3161">
                  <c:v>53.473790276666669</c:v>
                </c:pt>
                <c:pt idx="3162">
                  <c:v>53.490720873333331</c:v>
                </c:pt>
                <c:pt idx="3163">
                  <c:v>53.507399556666662</c:v>
                </c:pt>
                <c:pt idx="3164">
                  <c:v>53.524021608333335</c:v>
                </c:pt>
                <c:pt idx="3165">
                  <c:v>53.540956545</c:v>
                </c:pt>
                <c:pt idx="3166">
                  <c:v>53.557616503333328</c:v>
                </c:pt>
                <c:pt idx="3167">
                  <c:v>53.574283873333336</c:v>
                </c:pt>
                <c:pt idx="3168">
                  <c:v>53.591208159999994</c:v>
                </c:pt>
                <c:pt idx="3169">
                  <c:v>53.607987200000004</c:v>
                </c:pt>
                <c:pt idx="3170">
                  <c:v>53.62472455333333</c:v>
                </c:pt>
                <c:pt idx="3171">
                  <c:v>53.641651430000003</c:v>
                </c:pt>
                <c:pt idx="3172">
                  <c:v>53.658326379999998</c:v>
                </c:pt>
                <c:pt idx="3173">
                  <c:v>53.67520013</c:v>
                </c:pt>
                <c:pt idx="3174">
                  <c:v>53.692140903333332</c:v>
                </c:pt>
                <c:pt idx="3175">
                  <c:v>53.708808966666666</c:v>
                </c:pt>
                <c:pt idx="3176">
                  <c:v>53.725560441666666</c:v>
                </c:pt>
                <c:pt idx="3177">
                  <c:v>53.742241475</c:v>
                </c:pt>
                <c:pt idx="3178">
                  <c:v>53.758901828333336</c:v>
                </c:pt>
                <c:pt idx="3179">
                  <c:v>53.775670120000001</c:v>
                </c:pt>
                <c:pt idx="3180">
                  <c:v>53.792356081666668</c:v>
                </c:pt>
                <c:pt idx="3181">
                  <c:v>53.809024026666663</c:v>
                </c:pt>
                <c:pt idx="3182">
                  <c:v>53.825702544999999</c:v>
                </c:pt>
                <c:pt idx="3183">
                  <c:v>53.842371683333333</c:v>
                </c:pt>
                <c:pt idx="3184">
                  <c:v>53.858890676666668</c:v>
                </c:pt>
                <c:pt idx="3185">
                  <c:v>53.87570272</c:v>
                </c:pt>
                <c:pt idx="3186">
                  <c:v>53.892370641666666</c:v>
                </c:pt>
                <c:pt idx="3187">
                  <c:v>53.909031521666662</c:v>
                </c:pt>
                <c:pt idx="3188">
                  <c:v>53.925555734999996</c:v>
                </c:pt>
                <c:pt idx="3189">
                  <c:v>53.942411634999999</c:v>
                </c:pt>
                <c:pt idx="3190">
                  <c:v>53.95925346166667</c:v>
                </c:pt>
                <c:pt idx="3191">
                  <c:v>53.975763440000001</c:v>
                </c:pt>
                <c:pt idx="3192">
                  <c:v>53.99294429166666</c:v>
                </c:pt>
                <c:pt idx="3193">
                  <c:v>54.009825043333329</c:v>
                </c:pt>
                <c:pt idx="3194">
                  <c:v>54.026753603333333</c:v>
                </c:pt>
                <c:pt idx="3195">
                  <c:v>54.043635483333333</c:v>
                </c:pt>
                <c:pt idx="3196">
                  <c:v>54.060518613333336</c:v>
                </c:pt>
                <c:pt idx="3197">
                  <c:v>54.077451213333333</c:v>
                </c:pt>
                <c:pt idx="3198">
                  <c:v>54.094562548333336</c:v>
                </c:pt>
                <c:pt idx="3199">
                  <c:v>54.111701846666662</c:v>
                </c:pt>
                <c:pt idx="3200">
                  <c:v>54.128802863333334</c:v>
                </c:pt>
                <c:pt idx="3201">
                  <c:v>54.145965006666664</c:v>
                </c:pt>
                <c:pt idx="3202">
                  <c:v>54.162535848333327</c:v>
                </c:pt>
                <c:pt idx="3203">
                  <c:v>54.177733971666662</c:v>
                </c:pt>
                <c:pt idx="3204">
                  <c:v>54.19439439833333</c:v>
                </c:pt>
                <c:pt idx="3205">
                  <c:v>54.21101857</c:v>
                </c:pt>
                <c:pt idx="3206">
                  <c:v>54.227680835000001</c:v>
                </c:pt>
                <c:pt idx="3207">
                  <c:v>54.244340713333337</c:v>
                </c:pt>
                <c:pt idx="3208">
                  <c:v>54.261010438333329</c:v>
                </c:pt>
                <c:pt idx="3209">
                  <c:v>54.27767403</c:v>
                </c:pt>
                <c:pt idx="3210">
                  <c:v>54.294337205000005</c:v>
                </c:pt>
                <c:pt idx="3211">
                  <c:v>54.310962289999999</c:v>
                </c:pt>
                <c:pt idx="3212">
                  <c:v>54.327649331666663</c:v>
                </c:pt>
                <c:pt idx="3213">
                  <c:v>54.344317154999999</c:v>
                </c:pt>
                <c:pt idx="3214">
                  <c:v>54.361086475</c:v>
                </c:pt>
                <c:pt idx="3215">
                  <c:v>54.377758279999995</c:v>
                </c:pt>
                <c:pt idx="3216">
                  <c:v>54.394710411666665</c:v>
                </c:pt>
                <c:pt idx="3217">
                  <c:v>54.411632154999999</c:v>
                </c:pt>
                <c:pt idx="3218">
                  <c:v>54.428569981666669</c:v>
                </c:pt>
                <c:pt idx="3219">
                  <c:v>54.445353690000005</c:v>
                </c:pt>
                <c:pt idx="3220">
                  <c:v>54.462402150000003</c:v>
                </c:pt>
                <c:pt idx="3221">
                  <c:v>54.479329206666662</c:v>
                </c:pt>
                <c:pt idx="3222">
                  <c:v>54.495849145000001</c:v>
                </c:pt>
                <c:pt idx="3223">
                  <c:v>54.512628753333338</c:v>
                </c:pt>
                <c:pt idx="3224">
                  <c:v>54.529593194999997</c:v>
                </c:pt>
                <c:pt idx="3225">
                  <c:v>54.546515041666666</c:v>
                </c:pt>
                <c:pt idx="3226">
                  <c:v>54.563175825000002</c:v>
                </c:pt>
                <c:pt idx="3227">
                  <c:v>54.579841743333333</c:v>
                </c:pt>
                <c:pt idx="3228">
                  <c:v>54.596496983333331</c:v>
                </c:pt>
                <c:pt idx="3229">
                  <c:v>54.613127773333332</c:v>
                </c:pt>
                <c:pt idx="3230">
                  <c:v>54.629711918333335</c:v>
                </c:pt>
                <c:pt idx="3231">
                  <c:v>54.646569083333333</c:v>
                </c:pt>
                <c:pt idx="3232">
                  <c:v>54.663764379999996</c:v>
                </c:pt>
                <c:pt idx="3233">
                  <c:v>54.680531521666666</c:v>
                </c:pt>
                <c:pt idx="3234">
                  <c:v>54.697488623333335</c:v>
                </c:pt>
                <c:pt idx="3235">
                  <c:v>54.714333748333338</c:v>
                </c:pt>
                <c:pt idx="3236">
                  <c:v>54.731014378333334</c:v>
                </c:pt>
                <c:pt idx="3237">
                  <c:v>54.748206615000001</c:v>
                </c:pt>
                <c:pt idx="3238">
                  <c:v>54.765008171666665</c:v>
                </c:pt>
                <c:pt idx="3239">
                  <c:v>54.781807868333331</c:v>
                </c:pt>
                <c:pt idx="3240">
                  <c:v>54.798584916666663</c:v>
                </c:pt>
                <c:pt idx="3241">
                  <c:v>54.815534366666661</c:v>
                </c:pt>
                <c:pt idx="3242">
                  <c:v>54.832541238333334</c:v>
                </c:pt>
                <c:pt idx="3243">
                  <c:v>54.849208236666662</c:v>
                </c:pt>
                <c:pt idx="3244">
                  <c:v>54.86603595166666</c:v>
                </c:pt>
                <c:pt idx="3245">
                  <c:v>54.882775026666664</c:v>
                </c:pt>
                <c:pt idx="3246">
                  <c:v>54.89961417</c:v>
                </c:pt>
                <c:pt idx="3247">
                  <c:v>54.916501176666664</c:v>
                </c:pt>
                <c:pt idx="3248">
                  <c:v>54.93351139166667</c:v>
                </c:pt>
                <c:pt idx="3249">
                  <c:v>54.950439256666662</c:v>
                </c:pt>
                <c:pt idx="3250">
                  <c:v>54.965289776666665</c:v>
                </c:pt>
                <c:pt idx="3251">
                  <c:v>54.982218813333333</c:v>
                </c:pt>
                <c:pt idx="3252">
                  <c:v>54.998748693333333</c:v>
                </c:pt>
                <c:pt idx="3253">
                  <c:v>55.015480890000006</c:v>
                </c:pt>
                <c:pt idx="3254">
                  <c:v>55.032067671666667</c:v>
                </c:pt>
                <c:pt idx="3255">
                  <c:v>55.049143444999999</c:v>
                </c:pt>
                <c:pt idx="3256">
                  <c:v>55.065770113333329</c:v>
                </c:pt>
                <c:pt idx="3257">
                  <c:v>55.082543389999998</c:v>
                </c:pt>
                <c:pt idx="3258">
                  <c:v>55.099323783333332</c:v>
                </c:pt>
                <c:pt idx="3259">
                  <c:v>55.116212768333334</c:v>
                </c:pt>
                <c:pt idx="3260">
                  <c:v>55.132896981666669</c:v>
                </c:pt>
                <c:pt idx="3261">
                  <c:v>55.149920874999999</c:v>
                </c:pt>
                <c:pt idx="3262">
                  <c:v>55.166850788333335</c:v>
                </c:pt>
                <c:pt idx="3263">
                  <c:v>55.183782936666667</c:v>
                </c:pt>
                <c:pt idx="3264">
                  <c:v>55.200300643333335</c:v>
                </c:pt>
                <c:pt idx="3265">
                  <c:v>55.217382001666671</c:v>
                </c:pt>
                <c:pt idx="3266">
                  <c:v>55.234049958333337</c:v>
                </c:pt>
                <c:pt idx="3267">
                  <c:v>55.250823859999997</c:v>
                </c:pt>
                <c:pt idx="3268">
                  <c:v>55.267619678333332</c:v>
                </c:pt>
                <c:pt idx="3269">
                  <c:v>55.284282530000006</c:v>
                </c:pt>
                <c:pt idx="3270">
                  <c:v>55.300946804999995</c:v>
                </c:pt>
                <c:pt idx="3271">
                  <c:v>55.317615459999999</c:v>
                </c:pt>
                <c:pt idx="3272">
                  <c:v>55.334545585000001</c:v>
                </c:pt>
                <c:pt idx="3273">
                  <c:v>55.351467418333328</c:v>
                </c:pt>
                <c:pt idx="3274">
                  <c:v>55.368146473333333</c:v>
                </c:pt>
                <c:pt idx="3275">
                  <c:v>55.384926</c:v>
                </c:pt>
                <c:pt idx="3276">
                  <c:v>55.401695650000001</c:v>
                </c:pt>
                <c:pt idx="3277">
                  <c:v>55.418616300000004</c:v>
                </c:pt>
                <c:pt idx="3278">
                  <c:v>55.435565226666668</c:v>
                </c:pt>
                <c:pt idx="3279">
                  <c:v>55.452236329999998</c:v>
                </c:pt>
                <c:pt idx="3280">
                  <c:v>55.468917068333333</c:v>
                </c:pt>
                <c:pt idx="3281">
                  <c:v>55.485634116666667</c:v>
                </c:pt>
                <c:pt idx="3282">
                  <c:v>55.502568723333333</c:v>
                </c:pt>
                <c:pt idx="3283">
                  <c:v>55.519239408333334</c:v>
                </c:pt>
                <c:pt idx="3284">
                  <c:v>55.535903993333335</c:v>
                </c:pt>
                <c:pt idx="3285">
                  <c:v>55.552573951666666</c:v>
                </c:pt>
                <c:pt idx="3286">
                  <c:v>55.569242401666664</c:v>
                </c:pt>
                <c:pt idx="3287">
                  <c:v>55.585904531666664</c:v>
                </c:pt>
                <c:pt idx="3288">
                  <c:v>55.60265527</c:v>
                </c:pt>
                <c:pt idx="3289">
                  <c:v>55.619577855000003</c:v>
                </c:pt>
                <c:pt idx="3290">
                  <c:v>55.636620721666667</c:v>
                </c:pt>
                <c:pt idx="3291">
                  <c:v>55.653541788333335</c:v>
                </c:pt>
                <c:pt idx="3292">
                  <c:v>55.670017773333335</c:v>
                </c:pt>
                <c:pt idx="3293">
                  <c:v>55.686694879999997</c:v>
                </c:pt>
                <c:pt idx="3294">
                  <c:v>55.703622516666663</c:v>
                </c:pt>
                <c:pt idx="3295">
                  <c:v>55.720558748333332</c:v>
                </c:pt>
                <c:pt idx="3296">
                  <c:v>55.737480686666665</c:v>
                </c:pt>
                <c:pt idx="3297">
                  <c:v>55.754147743333334</c:v>
                </c:pt>
                <c:pt idx="3298">
                  <c:v>55.770813539999999</c:v>
                </c:pt>
                <c:pt idx="3299">
                  <c:v>55.78785298333333</c:v>
                </c:pt>
                <c:pt idx="3300">
                  <c:v>55.80479489333333</c:v>
                </c:pt>
                <c:pt idx="3301">
                  <c:v>55.821463354999999</c:v>
                </c:pt>
                <c:pt idx="3302">
                  <c:v>55.838128331666667</c:v>
                </c:pt>
                <c:pt idx="3303">
                  <c:v>55.854901939999998</c:v>
                </c:pt>
                <c:pt idx="3304">
                  <c:v>55.871682498333335</c:v>
                </c:pt>
                <c:pt idx="3305">
                  <c:v>55.888603780000004</c:v>
                </c:pt>
                <c:pt idx="3306">
                  <c:v>55.905579238333331</c:v>
                </c:pt>
                <c:pt idx="3307">
                  <c:v>55.922321108333335</c:v>
                </c:pt>
                <c:pt idx="3308">
                  <c:v>55.939244033333331</c:v>
                </c:pt>
                <c:pt idx="3309">
                  <c:v>55.956166930000002</c:v>
                </c:pt>
                <c:pt idx="3310">
                  <c:v>55.973082063333329</c:v>
                </c:pt>
                <c:pt idx="3311">
                  <c:v>55.990011491666671</c:v>
                </c:pt>
                <c:pt idx="3312">
                  <c:v>56.006933268333334</c:v>
                </c:pt>
                <c:pt idx="3313">
                  <c:v>56.023602311666664</c:v>
                </c:pt>
                <c:pt idx="3314">
                  <c:v>56.040264344999997</c:v>
                </c:pt>
                <c:pt idx="3315">
                  <c:v>56.057050511666667</c:v>
                </c:pt>
                <c:pt idx="3316">
                  <c:v>56.073984304999996</c:v>
                </c:pt>
                <c:pt idx="3317">
                  <c:v>56.090905493333338</c:v>
                </c:pt>
                <c:pt idx="3318">
                  <c:v>56.107679856666664</c:v>
                </c:pt>
                <c:pt idx="3319">
                  <c:v>56.124344100000002</c:v>
                </c:pt>
                <c:pt idx="3320">
                  <c:v>56.141031958333329</c:v>
                </c:pt>
                <c:pt idx="3321">
                  <c:v>56.157968595000007</c:v>
                </c:pt>
                <c:pt idx="3322">
                  <c:v>56.174901589999997</c:v>
                </c:pt>
                <c:pt idx="3323">
                  <c:v>56.19183172666667</c:v>
                </c:pt>
                <c:pt idx="3324">
                  <c:v>56.208758526666664</c:v>
                </c:pt>
                <c:pt idx="3325">
                  <c:v>56.225678680000001</c:v>
                </c:pt>
                <c:pt idx="3326">
                  <c:v>56.242351748333334</c:v>
                </c:pt>
                <c:pt idx="3327">
                  <c:v>56.259012774999995</c:v>
                </c:pt>
                <c:pt idx="3328">
                  <c:v>56.275786289999999</c:v>
                </c:pt>
                <c:pt idx="3329">
                  <c:v>56.292718024999999</c:v>
                </c:pt>
                <c:pt idx="3330">
                  <c:v>56.309640871666673</c:v>
                </c:pt>
                <c:pt idx="3331">
                  <c:v>56.326574365000006</c:v>
                </c:pt>
                <c:pt idx="3332">
                  <c:v>56.343242581666665</c:v>
                </c:pt>
                <c:pt idx="3333">
                  <c:v>56.360173061666664</c:v>
                </c:pt>
                <c:pt idx="3334">
                  <c:v>56.377092738333332</c:v>
                </c:pt>
                <c:pt idx="3335">
                  <c:v>56.393783871666663</c:v>
                </c:pt>
                <c:pt idx="3336">
                  <c:v>56.410446235000002</c:v>
                </c:pt>
                <c:pt idx="3337">
                  <c:v>56.427219223333331</c:v>
                </c:pt>
                <c:pt idx="3338">
                  <c:v>56.443898904999998</c:v>
                </c:pt>
                <c:pt idx="3339">
                  <c:v>56.460572050000003</c:v>
                </c:pt>
                <c:pt idx="3340">
                  <c:v>56.477257143333333</c:v>
                </c:pt>
                <c:pt idx="3341">
                  <c:v>56.494181541666663</c:v>
                </c:pt>
                <c:pt idx="3342">
                  <c:v>56.510899174999999</c:v>
                </c:pt>
                <c:pt idx="3343">
                  <c:v>56.527679798333331</c:v>
                </c:pt>
                <c:pt idx="3344">
                  <c:v>56.544542188333338</c:v>
                </c:pt>
                <c:pt idx="3345">
                  <c:v>56.561576154999997</c:v>
                </c:pt>
                <c:pt idx="3346">
                  <c:v>56.578490160000001</c:v>
                </c:pt>
                <c:pt idx="3347">
                  <c:v>56.595164191666662</c:v>
                </c:pt>
                <c:pt idx="3348">
                  <c:v>56.612161756666666</c:v>
                </c:pt>
                <c:pt idx="3349">
                  <c:v>56.628848621666663</c:v>
                </c:pt>
                <c:pt idx="3350">
                  <c:v>56.645516328333329</c:v>
                </c:pt>
                <c:pt idx="3351">
                  <c:v>56.662295646666664</c:v>
                </c:pt>
                <c:pt idx="3352">
                  <c:v>56.679184328333335</c:v>
                </c:pt>
                <c:pt idx="3353">
                  <c:v>56.695916869999998</c:v>
                </c:pt>
                <c:pt idx="3354">
                  <c:v>56.712581399999998</c:v>
                </c:pt>
                <c:pt idx="3355">
                  <c:v>56.729500478333328</c:v>
                </c:pt>
                <c:pt idx="3356">
                  <c:v>56.746422706666664</c:v>
                </c:pt>
                <c:pt idx="3357">
                  <c:v>56.763088124999996</c:v>
                </c:pt>
                <c:pt idx="3358">
                  <c:v>56.779935535</c:v>
                </c:pt>
                <c:pt idx="3359">
                  <c:v>56.796724210000001</c:v>
                </c:pt>
                <c:pt idx="3360">
                  <c:v>56.813644553333333</c:v>
                </c:pt>
                <c:pt idx="3361">
                  <c:v>56.83042879833333</c:v>
                </c:pt>
                <c:pt idx="3362">
                  <c:v>56.847100733333335</c:v>
                </c:pt>
                <c:pt idx="3363">
                  <c:v>56.863879269999998</c:v>
                </c:pt>
                <c:pt idx="3364">
                  <c:v>56.880544604999997</c:v>
                </c:pt>
                <c:pt idx="3365">
                  <c:v>56.897164231666672</c:v>
                </c:pt>
                <c:pt idx="3366">
                  <c:v>56.913944346666668</c:v>
                </c:pt>
                <c:pt idx="3367">
                  <c:v>56.930603076666664</c:v>
                </c:pt>
                <c:pt idx="3368">
                  <c:v>56.947519294999999</c:v>
                </c:pt>
                <c:pt idx="3369">
                  <c:v>56.964239161666669</c:v>
                </c:pt>
                <c:pt idx="3370">
                  <c:v>56.981124141666669</c:v>
                </c:pt>
                <c:pt idx="3371">
                  <c:v>56.997902161666666</c:v>
                </c:pt>
                <c:pt idx="3372">
                  <c:v>57.014570086666666</c:v>
                </c:pt>
                <c:pt idx="3373">
                  <c:v>57.03150188</c:v>
                </c:pt>
                <c:pt idx="3374">
                  <c:v>57.048430513333329</c:v>
                </c:pt>
                <c:pt idx="3375">
                  <c:v>57.065469454999999</c:v>
                </c:pt>
                <c:pt idx="3376">
                  <c:v>57.081983978333334</c:v>
                </c:pt>
                <c:pt idx="3377">
                  <c:v>57.099019626666667</c:v>
                </c:pt>
                <c:pt idx="3378">
                  <c:v>57.115952070000006</c:v>
                </c:pt>
                <c:pt idx="3379">
                  <c:v>57.132878978333331</c:v>
                </c:pt>
                <c:pt idx="3380">
                  <c:v>57.149466685</c:v>
                </c:pt>
                <c:pt idx="3381">
                  <c:v>57.166558655000003</c:v>
                </c:pt>
                <c:pt idx="3382">
                  <c:v>57.183485671666666</c:v>
                </c:pt>
                <c:pt idx="3383">
                  <c:v>57.200407463333335</c:v>
                </c:pt>
                <c:pt idx="3384">
                  <c:v>57.217341600000005</c:v>
                </c:pt>
                <c:pt idx="3385">
                  <c:v>57.234001516666666</c:v>
                </c:pt>
                <c:pt idx="3386">
                  <c:v>57.250666353333337</c:v>
                </c:pt>
                <c:pt idx="3387">
                  <c:v>57.267433795000002</c:v>
                </c:pt>
                <c:pt idx="3388">
                  <c:v>57.284095598333337</c:v>
                </c:pt>
                <c:pt idx="3389">
                  <c:v>57.300755946666662</c:v>
                </c:pt>
                <c:pt idx="3390">
                  <c:v>57.317678958333332</c:v>
                </c:pt>
                <c:pt idx="3391">
                  <c:v>57.334561863333334</c:v>
                </c:pt>
                <c:pt idx="3392">
                  <c:v>57.35122681</c:v>
                </c:pt>
                <c:pt idx="3393">
                  <c:v>57.368006963333329</c:v>
                </c:pt>
                <c:pt idx="3394">
                  <c:v>57.384675591666671</c:v>
                </c:pt>
                <c:pt idx="3395">
                  <c:v>57.401339093333334</c:v>
                </c:pt>
                <c:pt idx="3396">
                  <c:v>57.418008983333337</c:v>
                </c:pt>
                <c:pt idx="3397">
                  <c:v>57.43470077166667</c:v>
                </c:pt>
                <c:pt idx="3398">
                  <c:v>57.451377513333334</c:v>
                </c:pt>
                <c:pt idx="3399">
                  <c:v>57.468277280000002</c:v>
                </c:pt>
                <c:pt idx="3400">
                  <c:v>57.484944456666668</c:v>
                </c:pt>
                <c:pt idx="3401">
                  <c:v>57.501879286666664</c:v>
                </c:pt>
                <c:pt idx="3402">
                  <c:v>57.518804359999997</c:v>
                </c:pt>
                <c:pt idx="3403">
                  <c:v>57.535727808333334</c:v>
                </c:pt>
                <c:pt idx="3404">
                  <c:v>57.552650344999996</c:v>
                </c:pt>
                <c:pt idx="3405">
                  <c:v>57.569318345000006</c:v>
                </c:pt>
                <c:pt idx="3406">
                  <c:v>57.586144211666671</c:v>
                </c:pt>
                <c:pt idx="3407">
                  <c:v>57.603063714999998</c:v>
                </c:pt>
                <c:pt idx="3408">
                  <c:v>57.61999883</c:v>
                </c:pt>
                <c:pt idx="3409">
                  <c:v>57.636670539999997</c:v>
                </c:pt>
                <c:pt idx="3410">
                  <c:v>57.653342691666666</c:v>
                </c:pt>
                <c:pt idx="3411">
                  <c:v>57.670221501666667</c:v>
                </c:pt>
                <c:pt idx="3412">
                  <c:v>57.687142206666664</c:v>
                </c:pt>
                <c:pt idx="3413">
                  <c:v>57.70389238166667</c:v>
                </c:pt>
                <c:pt idx="3414">
                  <c:v>57.720908050000006</c:v>
                </c:pt>
                <c:pt idx="3415">
                  <c:v>57.73757105833333</c:v>
                </c:pt>
                <c:pt idx="3416">
                  <c:v>57.754494755000003</c:v>
                </c:pt>
                <c:pt idx="3417">
                  <c:v>57.771527149999997</c:v>
                </c:pt>
                <c:pt idx="3418">
                  <c:v>57.787961793333338</c:v>
                </c:pt>
                <c:pt idx="3419">
                  <c:v>57.804624275000002</c:v>
                </c:pt>
                <c:pt idx="3420">
                  <c:v>57.821306319999998</c:v>
                </c:pt>
                <c:pt idx="3421">
                  <c:v>57.838219800000005</c:v>
                </c:pt>
                <c:pt idx="3422">
                  <c:v>57.855145666666665</c:v>
                </c:pt>
                <c:pt idx="3423">
                  <c:v>57.871817489999998</c:v>
                </c:pt>
                <c:pt idx="3424">
                  <c:v>57.888550270000003</c:v>
                </c:pt>
                <c:pt idx="3425">
                  <c:v>57.905474218333332</c:v>
                </c:pt>
                <c:pt idx="3426">
                  <c:v>57.922398148333329</c:v>
                </c:pt>
                <c:pt idx="3427">
                  <c:v>57.939324086666673</c:v>
                </c:pt>
                <c:pt idx="3428">
                  <c:v>57.956245639999999</c:v>
                </c:pt>
                <c:pt idx="3429">
                  <c:v>57.973172869999999</c:v>
                </c:pt>
                <c:pt idx="3430">
                  <c:v>57.990211779999996</c:v>
                </c:pt>
                <c:pt idx="3431">
                  <c:v>58.006874945</c:v>
                </c:pt>
                <c:pt idx="3432">
                  <c:v>58.02354401833334</c:v>
                </c:pt>
                <c:pt idx="3433">
                  <c:v>58.040092975</c:v>
                </c:pt>
                <c:pt idx="3434">
                  <c:v>58.056755161666665</c:v>
                </c:pt>
                <c:pt idx="3435">
                  <c:v>58.073761411666666</c:v>
                </c:pt>
                <c:pt idx="3436">
                  <c:v>58.090527455</c:v>
                </c:pt>
                <c:pt idx="3437">
                  <c:v>58.107236485000001</c:v>
                </c:pt>
                <c:pt idx="3438">
                  <c:v>58.124164395000001</c:v>
                </c:pt>
                <c:pt idx="3439">
                  <c:v>58.140824238333337</c:v>
                </c:pt>
                <c:pt idx="3440">
                  <c:v>58.157752256666662</c:v>
                </c:pt>
                <c:pt idx="3441">
                  <c:v>58.174477378333336</c:v>
                </c:pt>
                <c:pt idx="3442">
                  <c:v>58.191197790000004</c:v>
                </c:pt>
                <c:pt idx="3443">
                  <c:v>58.207946523333334</c:v>
                </c:pt>
                <c:pt idx="3444">
                  <c:v>58.224678866666665</c:v>
                </c:pt>
                <c:pt idx="3445">
                  <c:v>58.241722741666663</c:v>
                </c:pt>
                <c:pt idx="3446">
                  <c:v>58.258499333333333</c:v>
                </c:pt>
                <c:pt idx="3447">
                  <c:v>58.275387363333337</c:v>
                </c:pt>
                <c:pt idx="3448">
                  <c:v>58.292311748333333</c:v>
                </c:pt>
                <c:pt idx="3449">
                  <c:v>58.30899462</c:v>
                </c:pt>
                <c:pt idx="3450">
                  <c:v>58.325664028333335</c:v>
                </c:pt>
                <c:pt idx="3451">
                  <c:v>58.342338536666666</c:v>
                </c:pt>
                <c:pt idx="3452">
                  <c:v>58.359258516666664</c:v>
                </c:pt>
                <c:pt idx="3453">
                  <c:v>58.375923153333332</c:v>
                </c:pt>
                <c:pt idx="3454">
                  <c:v>58.392585603333337</c:v>
                </c:pt>
                <c:pt idx="3455">
                  <c:v>58.409260140000001</c:v>
                </c:pt>
                <c:pt idx="3456">
                  <c:v>58.425930571666662</c:v>
                </c:pt>
                <c:pt idx="3457">
                  <c:v>58.442594398333334</c:v>
                </c:pt>
                <c:pt idx="3458">
                  <c:v>58.459267043333327</c:v>
                </c:pt>
                <c:pt idx="3459">
                  <c:v>58.476190376666665</c:v>
                </c:pt>
                <c:pt idx="3460">
                  <c:v>58.493120300000001</c:v>
                </c:pt>
                <c:pt idx="3461">
                  <c:v>58.50978825833333</c:v>
                </c:pt>
                <c:pt idx="3462">
                  <c:v>58.526711443333333</c:v>
                </c:pt>
                <c:pt idx="3463">
                  <c:v>58.543493034999997</c:v>
                </c:pt>
                <c:pt idx="3464">
                  <c:v>58.560414523333328</c:v>
                </c:pt>
                <c:pt idx="3465">
                  <c:v>58.577397188333329</c:v>
                </c:pt>
                <c:pt idx="3466">
                  <c:v>58.59420429</c:v>
                </c:pt>
                <c:pt idx="3467">
                  <c:v>58.610874193333331</c:v>
                </c:pt>
                <c:pt idx="3468">
                  <c:v>58.627798686666665</c:v>
                </c:pt>
                <c:pt idx="3469">
                  <c:v>58.644306423333333</c:v>
                </c:pt>
                <c:pt idx="3470">
                  <c:v>58.661055259999998</c:v>
                </c:pt>
                <c:pt idx="3471">
                  <c:v>58.677781561666663</c:v>
                </c:pt>
                <c:pt idx="3472">
                  <c:v>58.694454728333334</c:v>
                </c:pt>
                <c:pt idx="3473">
                  <c:v>58.711118240000005</c:v>
                </c:pt>
                <c:pt idx="3474">
                  <c:v>58.727779001666669</c:v>
                </c:pt>
                <c:pt idx="3475">
                  <c:v>58.744439171666663</c:v>
                </c:pt>
                <c:pt idx="3476">
                  <c:v>58.761375173333334</c:v>
                </c:pt>
                <c:pt idx="3477">
                  <c:v>58.778302265000001</c:v>
                </c:pt>
                <c:pt idx="3478">
                  <c:v>58.795232169999998</c:v>
                </c:pt>
                <c:pt idx="3479">
                  <c:v>58.812166114999997</c:v>
                </c:pt>
                <c:pt idx="3480">
                  <c:v>58.829091581666667</c:v>
                </c:pt>
                <c:pt idx="3481">
                  <c:v>58.846019339999998</c:v>
                </c:pt>
                <c:pt idx="3482">
                  <c:v>58.862937733333332</c:v>
                </c:pt>
                <c:pt idx="3483">
                  <c:v>58.879711505000003</c:v>
                </c:pt>
                <c:pt idx="3484">
                  <c:v>58.896440518333328</c:v>
                </c:pt>
                <c:pt idx="3485">
                  <c:v>58.913360178333328</c:v>
                </c:pt>
                <c:pt idx="3486">
                  <c:v>58.930253818333334</c:v>
                </c:pt>
                <c:pt idx="3487">
                  <c:v>58.947176678333335</c:v>
                </c:pt>
                <c:pt idx="3488">
                  <c:v>58.963897163333328</c:v>
                </c:pt>
                <c:pt idx="3489">
                  <c:v>58.98067545833333</c:v>
                </c:pt>
                <c:pt idx="3490">
                  <c:v>58.997355793333334</c:v>
                </c:pt>
                <c:pt idx="3491">
                  <c:v>59.014125793333328</c:v>
                </c:pt>
                <c:pt idx="3492">
                  <c:v>59.031050953333335</c:v>
                </c:pt>
                <c:pt idx="3493">
                  <c:v>59.048035734999999</c:v>
                </c:pt>
                <c:pt idx="3494">
                  <c:v>59.064553168333333</c:v>
                </c:pt>
                <c:pt idx="3495">
                  <c:v>59.081218131666667</c:v>
                </c:pt>
                <c:pt idx="3496">
                  <c:v>59.098249875</c:v>
                </c:pt>
                <c:pt idx="3497">
                  <c:v>59.115179981666664</c:v>
                </c:pt>
                <c:pt idx="3498">
                  <c:v>59.131756153333335</c:v>
                </c:pt>
                <c:pt idx="3499">
                  <c:v>59.148532773333336</c:v>
                </c:pt>
                <c:pt idx="3500">
                  <c:v>59.165110069999997</c:v>
                </c:pt>
                <c:pt idx="3501">
                  <c:v>59.18181079</c:v>
                </c:pt>
                <c:pt idx="3502">
                  <c:v>59.198461229999999</c:v>
                </c:pt>
                <c:pt idx="3503">
                  <c:v>59.215206748333337</c:v>
                </c:pt>
                <c:pt idx="3504">
                  <c:v>59.231868788333337</c:v>
                </c:pt>
                <c:pt idx="3505">
                  <c:v>59.248552655000005</c:v>
                </c:pt>
                <c:pt idx="3506">
                  <c:v>59.265070658333336</c:v>
                </c:pt>
                <c:pt idx="3507">
                  <c:v>59.282000554999996</c:v>
                </c:pt>
                <c:pt idx="3508">
                  <c:v>59.299032779999997</c:v>
                </c:pt>
                <c:pt idx="3509">
                  <c:v>59.315747818333328</c:v>
                </c:pt>
                <c:pt idx="3510">
                  <c:v>59.332670408333335</c:v>
                </c:pt>
                <c:pt idx="3511">
                  <c:v>59.34933392166667</c:v>
                </c:pt>
                <c:pt idx="3512">
                  <c:v>59.366485410000003</c:v>
                </c:pt>
                <c:pt idx="3513">
                  <c:v>59.383608396666666</c:v>
                </c:pt>
                <c:pt idx="3514">
                  <c:v>59.400560908333333</c:v>
                </c:pt>
                <c:pt idx="3515">
                  <c:v>59.417297315000006</c:v>
                </c:pt>
                <c:pt idx="3516">
                  <c:v>59.434255498333329</c:v>
                </c:pt>
                <c:pt idx="3517">
                  <c:v>59.451335471666667</c:v>
                </c:pt>
                <c:pt idx="3518">
                  <c:v>59.468075178333336</c:v>
                </c:pt>
                <c:pt idx="3519">
                  <c:v>59.484924561666666</c:v>
                </c:pt>
                <c:pt idx="3520">
                  <c:v>59.500062356666668</c:v>
                </c:pt>
                <c:pt idx="3521">
                  <c:v>59.516726298333332</c:v>
                </c:pt>
                <c:pt idx="3522">
                  <c:v>59.533389889999995</c:v>
                </c:pt>
                <c:pt idx="3523">
                  <c:v>59.550167543333338</c:v>
                </c:pt>
                <c:pt idx="3524">
                  <c:v>59.566735528333332</c:v>
                </c:pt>
                <c:pt idx="3525">
                  <c:v>59.583734836666665</c:v>
                </c:pt>
                <c:pt idx="3526">
                  <c:v>59.600459523333335</c:v>
                </c:pt>
                <c:pt idx="3527">
                  <c:v>59.617383596666663</c:v>
                </c:pt>
                <c:pt idx="3528">
                  <c:v>59.634011578333336</c:v>
                </c:pt>
                <c:pt idx="3529">
                  <c:v>59.650681008333329</c:v>
                </c:pt>
                <c:pt idx="3530">
                  <c:v>59.667343165000005</c:v>
                </c:pt>
                <c:pt idx="3531">
                  <c:v>59.684266805</c:v>
                </c:pt>
                <c:pt idx="3532">
                  <c:v>59.700787936666664</c:v>
                </c:pt>
                <c:pt idx="3533">
                  <c:v>59.717871133333333</c:v>
                </c:pt>
                <c:pt idx="3534">
                  <c:v>59.734800739999997</c:v>
                </c:pt>
                <c:pt idx="3535">
                  <c:v>59.751467706666666</c:v>
                </c:pt>
                <c:pt idx="3536">
                  <c:v>59.768132354999999</c:v>
                </c:pt>
                <c:pt idx="3537">
                  <c:v>59.784653508333335</c:v>
                </c:pt>
                <c:pt idx="3538">
                  <c:v>59.801435056666669</c:v>
                </c:pt>
                <c:pt idx="3539">
                  <c:v>59.81837762833333</c:v>
                </c:pt>
                <c:pt idx="3540">
                  <c:v>59.834902289999995</c:v>
                </c:pt>
                <c:pt idx="3541">
                  <c:v>59.851938833333328</c:v>
                </c:pt>
                <c:pt idx="3542">
                  <c:v>59.868867134999995</c:v>
                </c:pt>
                <c:pt idx="3543">
                  <c:v>59.885529471666672</c:v>
                </c:pt>
                <c:pt idx="3544">
                  <c:v>59.902191133333332</c:v>
                </c:pt>
                <c:pt idx="3545">
                  <c:v>59.91886542666667</c:v>
                </c:pt>
                <c:pt idx="3546">
                  <c:v>59.935533933333332</c:v>
                </c:pt>
                <c:pt idx="3547">
                  <c:v>59.952162848333337</c:v>
                </c:pt>
                <c:pt idx="3548">
                  <c:v>59.968833751666665</c:v>
                </c:pt>
                <c:pt idx="3549">
                  <c:v>59.985770979999998</c:v>
                </c:pt>
                <c:pt idx="3550">
                  <c:v>60.002698555000002</c:v>
                </c:pt>
                <c:pt idx="3551">
                  <c:v>60.019354421666669</c:v>
                </c:pt>
                <c:pt idx="3552">
                  <c:v>60.036127343333334</c:v>
                </c:pt>
                <c:pt idx="3553">
                  <c:v>60.052955563333327</c:v>
                </c:pt>
                <c:pt idx="3554">
                  <c:v>60.06931221166667</c:v>
                </c:pt>
                <c:pt idx="3555">
                  <c:v>60.08636074333333</c:v>
                </c:pt>
                <c:pt idx="3556">
                  <c:v>60.103192476666663</c:v>
                </c:pt>
                <c:pt idx="3557">
                  <c:v>60.120121793333333</c:v>
                </c:pt>
                <c:pt idx="3558">
                  <c:v>60.13699905</c:v>
                </c:pt>
                <c:pt idx="3559">
                  <c:v>60.15415668166667</c:v>
                </c:pt>
                <c:pt idx="3560">
                  <c:v>60.171527028333337</c:v>
                </c:pt>
                <c:pt idx="3561">
                  <c:v>60.188223514999997</c:v>
                </c:pt>
                <c:pt idx="3562">
                  <c:v>60.205219821666667</c:v>
                </c:pt>
                <c:pt idx="3563">
                  <c:v>60.22227496166667</c:v>
                </c:pt>
                <c:pt idx="3564">
                  <c:v>60.23917921666667</c:v>
                </c:pt>
                <c:pt idx="3565">
                  <c:v>60.256541109999993</c:v>
                </c:pt>
                <c:pt idx="3566">
                  <c:v>60.273019683333338</c:v>
                </c:pt>
                <c:pt idx="3567">
                  <c:v>60.289944599999998</c:v>
                </c:pt>
                <c:pt idx="3568">
                  <c:v>60.304807953333338</c:v>
                </c:pt>
                <c:pt idx="3569">
                  <c:v>60.321481339999998</c:v>
                </c:pt>
                <c:pt idx="3570">
                  <c:v>60.338405818333328</c:v>
                </c:pt>
                <c:pt idx="3571">
                  <c:v>60.355334318333334</c:v>
                </c:pt>
                <c:pt idx="3572">
                  <c:v>60.37226178833334</c:v>
                </c:pt>
                <c:pt idx="3573">
                  <c:v>60.388927243333335</c:v>
                </c:pt>
                <c:pt idx="3574">
                  <c:v>60.405597439999994</c:v>
                </c:pt>
                <c:pt idx="3575">
                  <c:v>60.42252349666667</c:v>
                </c:pt>
                <c:pt idx="3576">
                  <c:v>60.439304206666662</c:v>
                </c:pt>
                <c:pt idx="3577">
                  <c:v>60.456218421666669</c:v>
                </c:pt>
                <c:pt idx="3578">
                  <c:v>60.472884238333336</c:v>
                </c:pt>
                <c:pt idx="3579">
                  <c:v>60.489554955000003</c:v>
                </c:pt>
                <c:pt idx="3580">
                  <c:v>60.506338223333337</c:v>
                </c:pt>
                <c:pt idx="3581">
                  <c:v>60.523083244999995</c:v>
                </c:pt>
                <c:pt idx="3582">
                  <c:v>60.539741679999999</c:v>
                </c:pt>
                <c:pt idx="3583">
                  <c:v>60.556664949999998</c:v>
                </c:pt>
                <c:pt idx="3584">
                  <c:v>60.573594963333335</c:v>
                </c:pt>
                <c:pt idx="3585">
                  <c:v>60.590517193333334</c:v>
                </c:pt>
                <c:pt idx="3586">
                  <c:v>60.607451956666665</c:v>
                </c:pt>
                <c:pt idx="3587">
                  <c:v>60.62433678</c:v>
                </c:pt>
                <c:pt idx="3588">
                  <c:v>60.640997498333334</c:v>
                </c:pt>
                <c:pt idx="3589">
                  <c:v>60.657511803333335</c:v>
                </c:pt>
                <c:pt idx="3590">
                  <c:v>60.674552541666671</c:v>
                </c:pt>
                <c:pt idx="3591">
                  <c:v>60.691473031666668</c:v>
                </c:pt>
                <c:pt idx="3592">
                  <c:v>60.708526985000006</c:v>
                </c:pt>
                <c:pt idx="3593">
                  <c:v>60.725195470000003</c:v>
                </c:pt>
                <c:pt idx="3594">
                  <c:v>60.742126753333331</c:v>
                </c:pt>
                <c:pt idx="3595">
                  <c:v>60.758971770000002</c:v>
                </c:pt>
                <c:pt idx="3596">
                  <c:v>60.775704744999999</c:v>
                </c:pt>
                <c:pt idx="3597">
                  <c:v>60.792159876666666</c:v>
                </c:pt>
                <c:pt idx="3598">
                  <c:v>60.808830098333338</c:v>
                </c:pt>
                <c:pt idx="3599">
                  <c:v>60.825809974999999</c:v>
                </c:pt>
                <c:pt idx="3600">
                  <c:v>60.842483173333335</c:v>
                </c:pt>
                <c:pt idx="3601">
                  <c:v>60.859258806666666</c:v>
                </c:pt>
                <c:pt idx="3602">
                  <c:v>60.876181709999997</c:v>
                </c:pt>
                <c:pt idx="3603">
                  <c:v>60.893106543333339</c:v>
                </c:pt>
                <c:pt idx="3604">
                  <c:v>60.909767553333339</c:v>
                </c:pt>
                <c:pt idx="3605">
                  <c:v>60.926434655000001</c:v>
                </c:pt>
                <c:pt idx="3606">
                  <c:v>60.943098493333331</c:v>
                </c:pt>
                <c:pt idx="3607">
                  <c:v>60.959758868333331</c:v>
                </c:pt>
                <c:pt idx="3608">
                  <c:v>60.976704974999997</c:v>
                </c:pt>
                <c:pt idx="3609">
                  <c:v>60.993638376666667</c:v>
                </c:pt>
                <c:pt idx="3610">
                  <c:v>61.010515255000001</c:v>
                </c:pt>
                <c:pt idx="3611">
                  <c:v>61.027443778333335</c:v>
                </c:pt>
                <c:pt idx="3612">
                  <c:v>61.044367281666673</c:v>
                </c:pt>
                <c:pt idx="3613">
                  <c:v>61.061028063333332</c:v>
                </c:pt>
                <c:pt idx="3614">
                  <c:v>61.077709146666663</c:v>
                </c:pt>
                <c:pt idx="3615">
                  <c:v>61.094339008333336</c:v>
                </c:pt>
                <c:pt idx="3616">
                  <c:v>61.111003815000004</c:v>
                </c:pt>
                <c:pt idx="3617">
                  <c:v>61.127783330000007</c:v>
                </c:pt>
                <c:pt idx="3618">
                  <c:v>61.144449225000002</c:v>
                </c:pt>
                <c:pt idx="3619">
                  <c:v>61.161117515000001</c:v>
                </c:pt>
                <c:pt idx="3620">
                  <c:v>61.178258056666664</c:v>
                </c:pt>
                <c:pt idx="3621">
                  <c:v>61.195176255</c:v>
                </c:pt>
                <c:pt idx="3622">
                  <c:v>61.212141903333332</c:v>
                </c:pt>
                <c:pt idx="3623">
                  <c:v>61.229067385</c:v>
                </c:pt>
                <c:pt idx="3624">
                  <c:v>61.246240550000003</c:v>
                </c:pt>
                <c:pt idx="3625">
                  <c:v>61.263176785000006</c:v>
                </c:pt>
                <c:pt idx="3626">
                  <c:v>61.279988626666665</c:v>
                </c:pt>
                <c:pt idx="3627">
                  <c:v>61.296657011666667</c:v>
                </c:pt>
                <c:pt idx="3628">
                  <c:v>61.313603100000002</c:v>
                </c:pt>
                <c:pt idx="3629">
                  <c:v>61.328587658333326</c:v>
                </c:pt>
                <c:pt idx="3630">
                  <c:v>61.345420976666666</c:v>
                </c:pt>
                <c:pt idx="3631">
                  <c:v>61.362144836666666</c:v>
                </c:pt>
                <c:pt idx="3632">
                  <c:v>61.37887014333333</c:v>
                </c:pt>
                <c:pt idx="3633">
                  <c:v>61.395815324999994</c:v>
                </c:pt>
                <c:pt idx="3634">
                  <c:v>61.412667319999997</c:v>
                </c:pt>
                <c:pt idx="3635">
                  <c:v>61.429329771666666</c:v>
                </c:pt>
                <c:pt idx="3636">
                  <c:v>61.446107206666667</c:v>
                </c:pt>
                <c:pt idx="3637">
                  <c:v>61.463030928333332</c:v>
                </c:pt>
                <c:pt idx="3638">
                  <c:v>61.479979950000001</c:v>
                </c:pt>
                <c:pt idx="3639">
                  <c:v>61.496982211666669</c:v>
                </c:pt>
                <c:pt idx="3640">
                  <c:v>61.513720333333339</c:v>
                </c:pt>
                <c:pt idx="3641">
                  <c:v>61.530584618333336</c:v>
                </c:pt>
                <c:pt idx="3642">
                  <c:v>61.547507163333329</c:v>
                </c:pt>
                <c:pt idx="3643">
                  <c:v>61.564432369999999</c:v>
                </c:pt>
                <c:pt idx="3644">
                  <c:v>61.581425286666665</c:v>
                </c:pt>
                <c:pt idx="3645">
                  <c:v>61.598343463333336</c:v>
                </c:pt>
                <c:pt idx="3646">
                  <c:v>61.615025368333335</c:v>
                </c:pt>
                <c:pt idx="3647">
                  <c:v>61.631698441666671</c:v>
                </c:pt>
                <c:pt idx="3648">
                  <c:v>61.648595483333331</c:v>
                </c:pt>
                <c:pt idx="3649">
                  <c:v>61.665375323333336</c:v>
                </c:pt>
                <c:pt idx="3650">
                  <c:v>61.682039911666671</c:v>
                </c:pt>
                <c:pt idx="3651">
                  <c:v>61.69897884666667</c:v>
                </c:pt>
                <c:pt idx="3652">
                  <c:v>61.715905059999997</c:v>
                </c:pt>
                <c:pt idx="3653">
                  <c:v>61.732683631666667</c:v>
                </c:pt>
                <c:pt idx="3654">
                  <c:v>61.749370050000003</c:v>
                </c:pt>
                <c:pt idx="3655">
                  <c:v>61.766300255000004</c:v>
                </c:pt>
                <c:pt idx="3656">
                  <c:v>61.783192454999998</c:v>
                </c:pt>
                <c:pt idx="3657">
                  <c:v>61.800108799999997</c:v>
                </c:pt>
                <c:pt idx="3658">
                  <c:v>61.816783230000006</c:v>
                </c:pt>
                <c:pt idx="3659">
                  <c:v>61.833547201666669</c:v>
                </c:pt>
                <c:pt idx="3660">
                  <c:v>61.850450188333333</c:v>
                </c:pt>
                <c:pt idx="3661">
                  <c:v>61.867375248333332</c:v>
                </c:pt>
                <c:pt idx="3662">
                  <c:v>61.88383850333333</c:v>
                </c:pt>
                <c:pt idx="3663">
                  <c:v>61.900495206666662</c:v>
                </c:pt>
                <c:pt idx="3664">
                  <c:v>61.917425473333331</c:v>
                </c:pt>
                <c:pt idx="3665">
                  <c:v>61.934193116666663</c:v>
                </c:pt>
                <c:pt idx="3666">
                  <c:v>61.950855498333333</c:v>
                </c:pt>
                <c:pt idx="3667">
                  <c:v>61.967797245</c:v>
                </c:pt>
                <c:pt idx="3668">
                  <c:v>61.984675216666666</c:v>
                </c:pt>
                <c:pt idx="3669">
                  <c:v>62.00160614166667</c:v>
                </c:pt>
                <c:pt idx="3670">
                  <c:v>62.018537528333333</c:v>
                </c:pt>
                <c:pt idx="3671">
                  <c:v>62.035471451666666</c:v>
                </c:pt>
                <c:pt idx="3672">
                  <c:v>62.052265029999994</c:v>
                </c:pt>
                <c:pt idx="3673">
                  <c:v>62.068889261666662</c:v>
                </c:pt>
                <c:pt idx="3674">
                  <c:v>62.085770375000003</c:v>
                </c:pt>
                <c:pt idx="3675">
                  <c:v>62.102702981666667</c:v>
                </c:pt>
                <c:pt idx="3676">
                  <c:v>62.119221313333334</c:v>
                </c:pt>
                <c:pt idx="3677">
                  <c:v>62.136042459999999</c:v>
                </c:pt>
                <c:pt idx="3678">
                  <c:v>62.15270843166666</c:v>
                </c:pt>
                <c:pt idx="3679">
                  <c:v>62.169226643333332</c:v>
                </c:pt>
                <c:pt idx="3680">
                  <c:v>62.186000225000001</c:v>
                </c:pt>
                <c:pt idx="3681">
                  <c:v>62.202666103333328</c:v>
                </c:pt>
                <c:pt idx="3682">
                  <c:v>62.219250464999995</c:v>
                </c:pt>
                <c:pt idx="3683">
                  <c:v>62.235916231666671</c:v>
                </c:pt>
                <c:pt idx="3684">
                  <c:v>62.252581661666667</c:v>
                </c:pt>
                <c:pt idx="3685">
                  <c:v>62.269510350000004</c:v>
                </c:pt>
                <c:pt idx="3686">
                  <c:v>62.286426384999999</c:v>
                </c:pt>
                <c:pt idx="3687">
                  <c:v>62.303208641666664</c:v>
                </c:pt>
                <c:pt idx="3688">
                  <c:v>62.320133671666667</c:v>
                </c:pt>
                <c:pt idx="3689">
                  <c:v>62.336802503333338</c:v>
                </c:pt>
                <c:pt idx="3690">
                  <c:v>62.353768221666662</c:v>
                </c:pt>
                <c:pt idx="3691">
                  <c:v>62.370936333333333</c:v>
                </c:pt>
                <c:pt idx="3692">
                  <c:v>62.387699818333331</c:v>
                </c:pt>
                <c:pt idx="3693">
                  <c:v>62.404842236666667</c:v>
                </c:pt>
                <c:pt idx="3694">
                  <c:v>62.421925278333333</c:v>
                </c:pt>
                <c:pt idx="3695">
                  <c:v>62.43878394</c:v>
                </c:pt>
                <c:pt idx="3696">
                  <c:v>62.45545898666667</c:v>
                </c:pt>
                <c:pt idx="3697">
                  <c:v>62.472128834999999</c:v>
                </c:pt>
                <c:pt idx="3698">
                  <c:v>62.48885301833333</c:v>
                </c:pt>
                <c:pt idx="3699">
                  <c:v>62.505657990000003</c:v>
                </c:pt>
                <c:pt idx="3700">
                  <c:v>62.522576136666665</c:v>
                </c:pt>
                <c:pt idx="3701">
                  <c:v>62.53934675</c:v>
                </c:pt>
                <c:pt idx="3702">
                  <c:v>62.556386679999996</c:v>
                </c:pt>
                <c:pt idx="3703">
                  <c:v>62.573079975000006</c:v>
                </c:pt>
                <c:pt idx="3704">
                  <c:v>62.58985603833333</c:v>
                </c:pt>
                <c:pt idx="3705">
                  <c:v>62.606798786666666</c:v>
                </c:pt>
                <c:pt idx="3706">
                  <c:v>62.62353190333333</c:v>
                </c:pt>
                <c:pt idx="3707">
                  <c:v>62.640380795000006</c:v>
                </c:pt>
                <c:pt idx="3708">
                  <c:v>62.657282253333328</c:v>
                </c:pt>
                <c:pt idx="3709">
                  <c:v>62.674501425000003</c:v>
                </c:pt>
                <c:pt idx="3710">
                  <c:v>62.691489850000004</c:v>
                </c:pt>
                <c:pt idx="3711">
                  <c:v>62.708703438333337</c:v>
                </c:pt>
                <c:pt idx="3712">
                  <c:v>62.723438873333329</c:v>
                </c:pt>
                <c:pt idx="3713">
                  <c:v>62.740475769999996</c:v>
                </c:pt>
                <c:pt idx="3714">
                  <c:v>62.757426368333334</c:v>
                </c:pt>
                <c:pt idx="3715">
                  <c:v>62.774092291666662</c:v>
                </c:pt>
                <c:pt idx="3716">
                  <c:v>62.790827444999998</c:v>
                </c:pt>
                <c:pt idx="3717">
                  <c:v>62.807491773333332</c:v>
                </c:pt>
                <c:pt idx="3718">
                  <c:v>62.82442021833333</c:v>
                </c:pt>
                <c:pt idx="3719">
                  <c:v>62.841345359999998</c:v>
                </c:pt>
                <c:pt idx="3720">
                  <c:v>62.858021256666667</c:v>
                </c:pt>
                <c:pt idx="3721">
                  <c:v>62.874949305000001</c:v>
                </c:pt>
                <c:pt idx="3722">
                  <c:v>62.891603665000005</c:v>
                </c:pt>
                <c:pt idx="3723">
                  <c:v>62.908351288333328</c:v>
                </c:pt>
                <c:pt idx="3724">
                  <c:v>62.925392043333332</c:v>
                </c:pt>
                <c:pt idx="3725">
                  <c:v>62.942314001666666</c:v>
                </c:pt>
                <c:pt idx="3726">
                  <c:v>62.958999364999997</c:v>
                </c:pt>
                <c:pt idx="3727">
                  <c:v>62.975667110000003</c:v>
                </c:pt>
                <c:pt idx="3728">
                  <c:v>62.99232988166667</c:v>
                </c:pt>
                <c:pt idx="3729">
                  <c:v>63.009261915000003</c:v>
                </c:pt>
                <c:pt idx="3730">
                  <c:v>63.025926601666669</c:v>
                </c:pt>
                <c:pt idx="3731">
                  <c:v>63.042849916666668</c:v>
                </c:pt>
                <c:pt idx="3732">
                  <c:v>63.05933060666667</c:v>
                </c:pt>
                <c:pt idx="3733">
                  <c:v>63.075999339999996</c:v>
                </c:pt>
                <c:pt idx="3734">
                  <c:v>63.092668761666665</c:v>
                </c:pt>
                <c:pt idx="3735">
                  <c:v>63.109590561666664</c:v>
                </c:pt>
                <c:pt idx="3736">
                  <c:v>63.126263541666667</c:v>
                </c:pt>
                <c:pt idx="3737">
                  <c:v>63.142929216666666</c:v>
                </c:pt>
                <c:pt idx="3738">
                  <c:v>63.159671448333334</c:v>
                </c:pt>
                <c:pt idx="3739">
                  <c:v>63.176331959999999</c:v>
                </c:pt>
                <c:pt idx="3740">
                  <c:v>63.192962739999999</c:v>
                </c:pt>
                <c:pt idx="3741">
                  <c:v>63.209626436666667</c:v>
                </c:pt>
                <c:pt idx="3742">
                  <c:v>63.226549013333333</c:v>
                </c:pt>
                <c:pt idx="3743">
                  <c:v>63.243469893333334</c:v>
                </c:pt>
                <c:pt idx="3744">
                  <c:v>63.260503706666668</c:v>
                </c:pt>
                <c:pt idx="3745">
                  <c:v>63.277172286666669</c:v>
                </c:pt>
                <c:pt idx="3746">
                  <c:v>63.293941061666672</c:v>
                </c:pt>
                <c:pt idx="3747">
                  <c:v>63.310559340000005</c:v>
                </c:pt>
                <c:pt idx="3748">
                  <c:v>63.327234263333338</c:v>
                </c:pt>
                <c:pt idx="3749">
                  <c:v>63.344157371666668</c:v>
                </c:pt>
                <c:pt idx="3750">
                  <c:v>63.360832658333337</c:v>
                </c:pt>
                <c:pt idx="3751">
                  <c:v>63.377606801666666</c:v>
                </c:pt>
                <c:pt idx="3752">
                  <c:v>63.394215158333331</c:v>
                </c:pt>
                <c:pt idx="3753">
                  <c:v>63.410922941666662</c:v>
                </c:pt>
                <c:pt idx="3754">
                  <c:v>63.427819718333332</c:v>
                </c:pt>
                <c:pt idx="3755">
                  <c:v>63.44506157</c:v>
                </c:pt>
                <c:pt idx="3756">
                  <c:v>63.462379768333335</c:v>
                </c:pt>
                <c:pt idx="3757">
                  <c:v>63.479551038333334</c:v>
                </c:pt>
                <c:pt idx="3758">
                  <c:v>63.496190011666663</c:v>
                </c:pt>
                <c:pt idx="3759">
                  <c:v>63.510950598333338</c:v>
                </c:pt>
                <c:pt idx="3760">
                  <c:v>63.527732201666666</c:v>
                </c:pt>
                <c:pt idx="3761">
                  <c:v>63.544389423333335</c:v>
                </c:pt>
                <c:pt idx="3762">
                  <c:v>63.561071808333331</c:v>
                </c:pt>
                <c:pt idx="3763">
                  <c:v>63.577991368333329</c:v>
                </c:pt>
                <c:pt idx="3764">
                  <c:v>63.594980741666667</c:v>
                </c:pt>
                <c:pt idx="3765">
                  <c:v>63.611753181666671</c:v>
                </c:pt>
                <c:pt idx="3766">
                  <c:v>63.628674431666667</c:v>
                </c:pt>
                <c:pt idx="3767">
                  <c:v>63.645289216666669</c:v>
                </c:pt>
                <c:pt idx="3768">
                  <c:v>63.662272986666672</c:v>
                </c:pt>
                <c:pt idx="3769">
                  <c:v>63.679132383333332</c:v>
                </c:pt>
                <c:pt idx="3770">
                  <c:v>63.696055431666665</c:v>
                </c:pt>
                <c:pt idx="3771">
                  <c:v>63.712971288333328</c:v>
                </c:pt>
                <c:pt idx="3772">
                  <c:v>63.72965181166667</c:v>
                </c:pt>
                <c:pt idx="3773">
                  <c:v>63.746575034999999</c:v>
                </c:pt>
                <c:pt idx="3774">
                  <c:v>63.763242811666672</c:v>
                </c:pt>
                <c:pt idx="3775">
                  <c:v>63.780022151666671</c:v>
                </c:pt>
                <c:pt idx="3776">
                  <c:v>63.796689131666668</c:v>
                </c:pt>
                <c:pt idx="3777">
                  <c:v>63.813477160000005</c:v>
                </c:pt>
                <c:pt idx="3778">
                  <c:v>63.83014786333333</c:v>
                </c:pt>
                <c:pt idx="3779">
                  <c:v>63.847028398333336</c:v>
                </c:pt>
                <c:pt idx="3780">
                  <c:v>63.863949856666665</c:v>
                </c:pt>
                <c:pt idx="3781">
                  <c:v>63.880619359999997</c:v>
                </c:pt>
                <c:pt idx="3782">
                  <c:v>63.897291681666665</c:v>
                </c:pt>
                <c:pt idx="3783">
                  <c:v>63.913954019999998</c:v>
                </c:pt>
                <c:pt idx="3784">
                  <c:v>63.930475363333336</c:v>
                </c:pt>
                <c:pt idx="3785">
                  <c:v>63.947248869999996</c:v>
                </c:pt>
                <c:pt idx="3786">
                  <c:v>63.963904694999997</c:v>
                </c:pt>
                <c:pt idx="3787">
                  <c:v>63.980521551666669</c:v>
                </c:pt>
                <c:pt idx="3788">
                  <c:v>63.997557583333332</c:v>
                </c:pt>
                <c:pt idx="3789">
                  <c:v>64.014481535000002</c:v>
                </c:pt>
                <c:pt idx="3790">
                  <c:v>64.031255959999996</c:v>
                </c:pt>
                <c:pt idx="3791">
                  <c:v>64.048177519999996</c:v>
                </c:pt>
                <c:pt idx="3792">
                  <c:v>64.065107283333333</c:v>
                </c:pt>
                <c:pt idx="3793">
                  <c:v>64.082035766666664</c:v>
                </c:pt>
                <c:pt idx="3794">
                  <c:v>64.09881106666667</c:v>
                </c:pt>
                <c:pt idx="3795">
                  <c:v>64.115783906666664</c:v>
                </c:pt>
                <c:pt idx="3796">
                  <c:v>64.132705831666669</c:v>
                </c:pt>
                <c:pt idx="3797">
                  <c:v>64.149629684999994</c:v>
                </c:pt>
                <c:pt idx="3798">
                  <c:v>64.166567251666663</c:v>
                </c:pt>
                <c:pt idx="3799">
                  <c:v>64.183495753333332</c:v>
                </c:pt>
                <c:pt idx="3800">
                  <c:v>64.200217858333332</c:v>
                </c:pt>
                <c:pt idx="3801">
                  <c:v>64.217141263333332</c:v>
                </c:pt>
                <c:pt idx="3802">
                  <c:v>64.233818209999995</c:v>
                </c:pt>
                <c:pt idx="3803">
                  <c:v>64.250498524999998</c:v>
                </c:pt>
                <c:pt idx="3804">
                  <c:v>64.267279500000001</c:v>
                </c:pt>
                <c:pt idx="3805">
                  <c:v>64.283952249999999</c:v>
                </c:pt>
                <c:pt idx="3806">
                  <c:v>64.300614620000005</c:v>
                </c:pt>
                <c:pt idx="3807">
                  <c:v>64.317277501666666</c:v>
                </c:pt>
                <c:pt idx="3808">
                  <c:v>64.333934154999994</c:v>
                </c:pt>
                <c:pt idx="3809">
                  <c:v>64.350603219999996</c:v>
                </c:pt>
                <c:pt idx="3810">
                  <c:v>64.36726663666667</c:v>
                </c:pt>
                <c:pt idx="3811">
                  <c:v>64.383942274999995</c:v>
                </c:pt>
                <c:pt idx="3812">
                  <c:v>64.40049247666667</c:v>
                </c:pt>
                <c:pt idx="3813">
                  <c:v>64.417169168333331</c:v>
                </c:pt>
                <c:pt idx="3814">
                  <c:v>64.434318051666665</c:v>
                </c:pt>
                <c:pt idx="3815">
                  <c:v>64.451244979999998</c:v>
                </c:pt>
                <c:pt idx="3816">
                  <c:v>64.468104518333334</c:v>
                </c:pt>
                <c:pt idx="3817">
                  <c:v>64.484842323333339</c:v>
                </c:pt>
                <c:pt idx="3818">
                  <c:v>64.501802981666671</c:v>
                </c:pt>
                <c:pt idx="3819">
                  <c:v>64.518699721666664</c:v>
                </c:pt>
                <c:pt idx="3820">
                  <c:v>64.535572066666674</c:v>
                </c:pt>
                <c:pt idx="3821">
                  <c:v>64.552620524999995</c:v>
                </c:pt>
                <c:pt idx="3822">
                  <c:v>64.56932879</c:v>
                </c:pt>
                <c:pt idx="3823">
                  <c:v>64.586246413333328</c:v>
                </c:pt>
                <c:pt idx="3824">
                  <c:v>64.603157789999997</c:v>
                </c:pt>
                <c:pt idx="3825">
                  <c:v>64.620116753333335</c:v>
                </c:pt>
                <c:pt idx="3826">
                  <c:v>64.636891436666659</c:v>
                </c:pt>
                <c:pt idx="3827">
                  <c:v>64.653957256666658</c:v>
                </c:pt>
                <c:pt idx="3828">
                  <c:v>64.670896598333329</c:v>
                </c:pt>
                <c:pt idx="3829">
                  <c:v>64.687490064999992</c:v>
                </c:pt>
                <c:pt idx="3830">
                  <c:v>64.704300246666676</c:v>
                </c:pt>
                <c:pt idx="3831">
                  <c:v>64.719283421666674</c:v>
                </c:pt>
                <c:pt idx="3832">
                  <c:v>64.735945029999996</c:v>
                </c:pt>
                <c:pt idx="3833">
                  <c:v>64.752690823333339</c:v>
                </c:pt>
                <c:pt idx="3834">
                  <c:v>64.769362503333326</c:v>
                </c:pt>
                <c:pt idx="3835">
                  <c:v>64.786092678333333</c:v>
                </c:pt>
                <c:pt idx="3836">
                  <c:v>64.80275416166667</c:v>
                </c:pt>
                <c:pt idx="3837">
                  <c:v>64.819425721666661</c:v>
                </c:pt>
                <c:pt idx="3838">
                  <c:v>64.836304780000006</c:v>
                </c:pt>
                <c:pt idx="3839">
                  <c:v>64.853231918333336</c:v>
                </c:pt>
                <c:pt idx="3840">
                  <c:v>64.870013083333333</c:v>
                </c:pt>
                <c:pt idx="3841">
                  <c:v>64.886943666666667</c:v>
                </c:pt>
                <c:pt idx="3842">
                  <c:v>64.903870706666666</c:v>
                </c:pt>
                <c:pt idx="3843">
                  <c:v>64.920798270000006</c:v>
                </c:pt>
                <c:pt idx="3844">
                  <c:v>64.937465333333336</c:v>
                </c:pt>
                <c:pt idx="3845">
                  <c:v>64.954345851666673</c:v>
                </c:pt>
                <c:pt idx="3846">
                  <c:v>64.971009558333336</c:v>
                </c:pt>
                <c:pt idx="3847">
                  <c:v>64.987735343333327</c:v>
                </c:pt>
                <c:pt idx="3848">
                  <c:v>65.004679366666664</c:v>
                </c:pt>
                <c:pt idx="3849">
                  <c:v>65.021344420000005</c:v>
                </c:pt>
                <c:pt idx="3850">
                  <c:v>65.038029636666664</c:v>
                </c:pt>
                <c:pt idx="3851">
                  <c:v>65.054811491666669</c:v>
                </c:pt>
                <c:pt idx="3852">
                  <c:v>65.071481291666672</c:v>
                </c:pt>
                <c:pt idx="3853">
                  <c:v>65.088140186666664</c:v>
                </c:pt>
                <c:pt idx="3854">
                  <c:v>65.104656168333335</c:v>
                </c:pt>
                <c:pt idx="3855">
                  <c:v>65.121318191666674</c:v>
                </c:pt>
                <c:pt idx="3856">
                  <c:v>65.137976148333337</c:v>
                </c:pt>
                <c:pt idx="3857">
                  <c:v>65.154654391666668</c:v>
                </c:pt>
                <c:pt idx="3858">
                  <c:v>65.17132182666667</c:v>
                </c:pt>
                <c:pt idx="3859">
                  <c:v>65.188104388333329</c:v>
                </c:pt>
                <c:pt idx="3860">
                  <c:v>65.204780176666674</c:v>
                </c:pt>
                <c:pt idx="3861">
                  <c:v>65.221450048333338</c:v>
                </c:pt>
                <c:pt idx="3862">
                  <c:v>65.238389876666659</c:v>
                </c:pt>
                <c:pt idx="3863">
                  <c:v>65.255314683333339</c:v>
                </c:pt>
                <c:pt idx="3864">
                  <c:v>65.27232099166666</c:v>
                </c:pt>
                <c:pt idx="3865">
                  <c:v>65.289100625000003</c:v>
                </c:pt>
                <c:pt idx="3866">
                  <c:v>65.30601648166666</c:v>
                </c:pt>
                <c:pt idx="3867">
                  <c:v>65.323007943333337</c:v>
                </c:pt>
                <c:pt idx="3868">
                  <c:v>65.339889345000003</c:v>
                </c:pt>
                <c:pt idx="3869">
                  <c:v>65.356668078333342</c:v>
                </c:pt>
                <c:pt idx="3870">
                  <c:v>65.373488046666665</c:v>
                </c:pt>
                <c:pt idx="3871">
                  <c:v>65.390304876666661</c:v>
                </c:pt>
                <c:pt idx="3872">
                  <c:v>65.407636506666663</c:v>
                </c:pt>
                <c:pt idx="3873">
                  <c:v>65.42441882833333</c:v>
                </c:pt>
                <c:pt idx="3874">
                  <c:v>65.44125033666667</c:v>
                </c:pt>
                <c:pt idx="3875">
                  <c:v>65.458282718333336</c:v>
                </c:pt>
                <c:pt idx="3876">
                  <c:v>65.475095153333342</c:v>
                </c:pt>
                <c:pt idx="3877">
                  <c:v>65.491970851666665</c:v>
                </c:pt>
                <c:pt idx="3878">
                  <c:v>65.508867093333336</c:v>
                </c:pt>
                <c:pt idx="3879">
                  <c:v>65.525609323333327</c:v>
                </c:pt>
                <c:pt idx="3880">
                  <c:v>65.542535325000003</c:v>
                </c:pt>
                <c:pt idx="3881">
                  <c:v>65.559347794999994</c:v>
                </c:pt>
                <c:pt idx="3882">
                  <c:v>65.57638377666666</c:v>
                </c:pt>
                <c:pt idx="3883">
                  <c:v>65.593118796666673</c:v>
                </c:pt>
                <c:pt idx="3884">
                  <c:v>65.610056576666665</c:v>
                </c:pt>
                <c:pt idx="3885">
                  <c:v>65.626986721666668</c:v>
                </c:pt>
                <c:pt idx="3886">
                  <c:v>65.643762835000004</c:v>
                </c:pt>
                <c:pt idx="3887">
                  <c:v>65.660435585000002</c:v>
                </c:pt>
                <c:pt idx="3888">
                  <c:v>65.677409203333326</c:v>
                </c:pt>
                <c:pt idx="3889">
                  <c:v>65.69430783</c:v>
                </c:pt>
                <c:pt idx="3890">
                  <c:v>65.711319213333326</c:v>
                </c:pt>
                <c:pt idx="3891">
                  <c:v>65.728019426666663</c:v>
                </c:pt>
                <c:pt idx="3892">
                  <c:v>65.744948238333336</c:v>
                </c:pt>
                <c:pt idx="3893">
                  <c:v>65.761886098333335</c:v>
                </c:pt>
                <c:pt idx="3894">
                  <c:v>65.778561804999995</c:v>
                </c:pt>
                <c:pt idx="3895">
                  <c:v>65.795349798333334</c:v>
                </c:pt>
                <c:pt idx="3896">
                  <c:v>65.812272146666672</c:v>
                </c:pt>
                <c:pt idx="3897">
                  <c:v>65.829188736666666</c:v>
                </c:pt>
                <c:pt idx="3898">
                  <c:v>65.846237001666665</c:v>
                </c:pt>
                <c:pt idx="3899">
                  <c:v>65.863162145000004</c:v>
                </c:pt>
                <c:pt idx="3900">
                  <c:v>65.879835371666658</c:v>
                </c:pt>
                <c:pt idx="3901">
                  <c:v>65.896496724999992</c:v>
                </c:pt>
                <c:pt idx="3902">
                  <c:v>65.913207678333336</c:v>
                </c:pt>
                <c:pt idx="3903">
                  <c:v>65.930274435000001</c:v>
                </c:pt>
                <c:pt idx="3904">
                  <c:v>65.947424001666661</c:v>
                </c:pt>
                <c:pt idx="3905">
                  <c:v>65.964123035</c:v>
                </c:pt>
                <c:pt idx="3906">
                  <c:v>65.980781319999991</c:v>
                </c:pt>
                <c:pt idx="3907">
                  <c:v>65.997487768333329</c:v>
                </c:pt>
                <c:pt idx="3908">
                  <c:v>66.014402959999998</c:v>
                </c:pt>
                <c:pt idx="3909">
                  <c:v>66.031119838333339</c:v>
                </c:pt>
                <c:pt idx="3910">
                  <c:v>66.048100024999997</c:v>
                </c:pt>
                <c:pt idx="3911">
                  <c:v>66.063024206666668</c:v>
                </c:pt>
                <c:pt idx="3912">
                  <c:v>66.079798909999994</c:v>
                </c:pt>
                <c:pt idx="3913">
                  <c:v>66.09646965666667</c:v>
                </c:pt>
                <c:pt idx="3914">
                  <c:v>66.11298695166667</c:v>
                </c:pt>
                <c:pt idx="3915">
                  <c:v>66.129647731666665</c:v>
                </c:pt>
                <c:pt idx="3916">
                  <c:v>66.146437371666664</c:v>
                </c:pt>
                <c:pt idx="3917">
                  <c:v>66.163099876666664</c:v>
                </c:pt>
                <c:pt idx="3918">
                  <c:v>66.179629048333325</c:v>
                </c:pt>
                <c:pt idx="3919">
                  <c:v>66.196356950000009</c:v>
                </c:pt>
                <c:pt idx="3920">
                  <c:v>66.212960583333327</c:v>
                </c:pt>
                <c:pt idx="3921">
                  <c:v>66.229628593333331</c:v>
                </c:pt>
                <c:pt idx="3922">
                  <c:v>66.246405461666669</c:v>
                </c:pt>
                <c:pt idx="3923">
                  <c:v>66.263336095</c:v>
                </c:pt>
                <c:pt idx="3924">
                  <c:v>66.280255988333337</c:v>
                </c:pt>
                <c:pt idx="3925">
                  <c:v>66.297179623333335</c:v>
                </c:pt>
                <c:pt idx="3926">
                  <c:v>66.313866811666671</c:v>
                </c:pt>
                <c:pt idx="3927">
                  <c:v>66.330643531666666</c:v>
                </c:pt>
                <c:pt idx="3928">
                  <c:v>66.347156208333331</c:v>
                </c:pt>
                <c:pt idx="3929">
                  <c:v>66.363773806666671</c:v>
                </c:pt>
                <c:pt idx="3930">
                  <c:v>66.380450670000002</c:v>
                </c:pt>
                <c:pt idx="3931">
                  <c:v>66.397077074999999</c:v>
                </c:pt>
                <c:pt idx="3932">
                  <c:v>66.413744190000003</c:v>
                </c:pt>
                <c:pt idx="3933">
                  <c:v>66.430617811666664</c:v>
                </c:pt>
                <c:pt idx="3934">
                  <c:v>66.447474479999997</c:v>
                </c:pt>
                <c:pt idx="3935">
                  <c:v>66.464831529999998</c:v>
                </c:pt>
                <c:pt idx="3936">
                  <c:v>66.481216665000005</c:v>
                </c:pt>
                <c:pt idx="3937">
                  <c:v>66.498255908333334</c:v>
                </c:pt>
                <c:pt idx="3938">
                  <c:v>66.515067924999997</c:v>
                </c:pt>
                <c:pt idx="3939">
                  <c:v>66.532056086666657</c:v>
                </c:pt>
                <c:pt idx="3940">
                  <c:v>66.548837153333338</c:v>
                </c:pt>
                <c:pt idx="3941">
                  <c:v>66.565362863333334</c:v>
                </c:pt>
                <c:pt idx="3942">
                  <c:v>66.582421163333336</c:v>
                </c:pt>
                <c:pt idx="3943">
                  <c:v>66.59928318</c:v>
                </c:pt>
                <c:pt idx="3944">
                  <c:v>66.616237663333337</c:v>
                </c:pt>
                <c:pt idx="3945">
                  <c:v>66.633104810000006</c:v>
                </c:pt>
                <c:pt idx="3946">
                  <c:v>66.650045068333327</c:v>
                </c:pt>
                <c:pt idx="3947">
                  <c:v>66.666788751666658</c:v>
                </c:pt>
                <c:pt idx="3948">
                  <c:v>66.68172353333334</c:v>
                </c:pt>
                <c:pt idx="3949">
                  <c:v>66.698391068333336</c:v>
                </c:pt>
                <c:pt idx="3950">
                  <c:v>66.715057976666671</c:v>
                </c:pt>
                <c:pt idx="3951">
                  <c:v>66.731723755000004</c:v>
                </c:pt>
                <c:pt idx="3952">
                  <c:v>66.748391359999999</c:v>
                </c:pt>
                <c:pt idx="3953">
                  <c:v>66.765064978333328</c:v>
                </c:pt>
                <c:pt idx="3954">
                  <c:v>66.781842819999994</c:v>
                </c:pt>
                <c:pt idx="3955">
                  <c:v>66.798868248333335</c:v>
                </c:pt>
                <c:pt idx="3956">
                  <c:v>66.815547033333331</c:v>
                </c:pt>
                <c:pt idx="3957">
                  <c:v>66.832221130000008</c:v>
                </c:pt>
                <c:pt idx="3958">
                  <c:v>66.849151656666663</c:v>
                </c:pt>
                <c:pt idx="3959">
                  <c:v>66.866074808333323</c:v>
                </c:pt>
                <c:pt idx="3960">
                  <c:v>66.883000303333333</c:v>
                </c:pt>
                <c:pt idx="3961">
                  <c:v>66.899927528333336</c:v>
                </c:pt>
                <c:pt idx="3962">
                  <c:v>66.916593801666664</c:v>
                </c:pt>
                <c:pt idx="3963">
                  <c:v>66.933325996666667</c:v>
                </c:pt>
                <c:pt idx="3964">
                  <c:v>66.950105538333332</c:v>
                </c:pt>
                <c:pt idx="3965">
                  <c:v>66.966775881666663</c:v>
                </c:pt>
                <c:pt idx="3966">
                  <c:v>66.983442738333324</c:v>
                </c:pt>
                <c:pt idx="3967">
                  <c:v>67.000216071666671</c:v>
                </c:pt>
                <c:pt idx="3968">
                  <c:v>67.017137410000004</c:v>
                </c:pt>
                <c:pt idx="3969">
                  <c:v>67.033809074999994</c:v>
                </c:pt>
                <c:pt idx="3970">
                  <c:v>67.050473034999996</c:v>
                </c:pt>
                <c:pt idx="3971">
                  <c:v>67.067248503333332</c:v>
                </c:pt>
                <c:pt idx="3972">
                  <c:v>67.083909228333326</c:v>
                </c:pt>
                <c:pt idx="3973">
                  <c:v>67.100498825000003</c:v>
                </c:pt>
                <c:pt idx="3974">
                  <c:v>67.117529125000004</c:v>
                </c:pt>
                <c:pt idx="3975">
                  <c:v>67.13451946666666</c:v>
                </c:pt>
                <c:pt idx="3976">
                  <c:v>67.151439526666664</c:v>
                </c:pt>
                <c:pt idx="3977">
                  <c:v>67.168111209999992</c:v>
                </c:pt>
                <c:pt idx="3978">
                  <c:v>67.18477814500001</c:v>
                </c:pt>
                <c:pt idx="3979">
                  <c:v>67.201290374999999</c:v>
                </c:pt>
                <c:pt idx="3980">
                  <c:v>67.217954303333329</c:v>
                </c:pt>
                <c:pt idx="3981">
                  <c:v>67.234731195000009</c:v>
                </c:pt>
                <c:pt idx="3982">
                  <c:v>67.251259561666672</c:v>
                </c:pt>
                <c:pt idx="3983">
                  <c:v>67.268038443333324</c:v>
                </c:pt>
                <c:pt idx="3984">
                  <c:v>67.284698696666666</c:v>
                </c:pt>
                <c:pt idx="3985">
                  <c:v>67.301623645000006</c:v>
                </c:pt>
                <c:pt idx="3986">
                  <c:v>67.318552926666669</c:v>
                </c:pt>
                <c:pt idx="3987">
                  <c:v>67.33547626166667</c:v>
                </c:pt>
                <c:pt idx="3988">
                  <c:v>67.352408873333331</c:v>
                </c:pt>
                <c:pt idx="3989">
                  <c:v>67.369408725</c:v>
                </c:pt>
                <c:pt idx="3990">
                  <c:v>67.386187704999998</c:v>
                </c:pt>
                <c:pt idx="3991">
                  <c:v>67.403236765000003</c:v>
                </c:pt>
                <c:pt idx="3992">
                  <c:v>67.420157334999999</c:v>
                </c:pt>
                <c:pt idx="3993">
                  <c:v>67.43681720166667</c:v>
                </c:pt>
                <c:pt idx="3994">
                  <c:v>67.453338346666669</c:v>
                </c:pt>
                <c:pt idx="3995">
                  <c:v>67.470004529999997</c:v>
                </c:pt>
                <c:pt idx="3996">
                  <c:v>67.486935911666663</c:v>
                </c:pt>
                <c:pt idx="3997">
                  <c:v>67.50397318666667</c:v>
                </c:pt>
                <c:pt idx="3998">
                  <c:v>67.521010473333334</c:v>
                </c:pt>
                <c:pt idx="3999">
                  <c:v>67.537673988333339</c:v>
                </c:pt>
                <c:pt idx="4000">
                  <c:v>67.554312234999998</c:v>
                </c:pt>
                <c:pt idx="4001">
                  <c:v>67.570829764999999</c:v>
                </c:pt>
                <c:pt idx="4002">
                  <c:v>67.587606449999996</c:v>
                </c:pt>
                <c:pt idx="4003">
                  <c:v>67.604268953333332</c:v>
                </c:pt>
                <c:pt idx="4004">
                  <c:v>67.621188334999999</c:v>
                </c:pt>
                <c:pt idx="4005">
                  <c:v>67.638107939999998</c:v>
                </c:pt>
                <c:pt idx="4006">
                  <c:v>67.654629938333329</c:v>
                </c:pt>
                <c:pt idx="4007">
                  <c:v>67.671412273333331</c:v>
                </c:pt>
                <c:pt idx="4008">
                  <c:v>67.688073726666673</c:v>
                </c:pt>
                <c:pt idx="4009">
                  <c:v>67.70473509</c:v>
                </c:pt>
                <c:pt idx="4010">
                  <c:v>67.721411674999999</c:v>
                </c:pt>
                <c:pt idx="4011">
                  <c:v>67.738433944999997</c:v>
                </c:pt>
                <c:pt idx="4012">
                  <c:v>67.755230321666673</c:v>
                </c:pt>
                <c:pt idx="4013">
                  <c:v>67.772309456666662</c:v>
                </c:pt>
                <c:pt idx="4014">
                  <c:v>67.789223820000004</c:v>
                </c:pt>
                <c:pt idx="4015">
                  <c:v>67.80596756333334</c:v>
                </c:pt>
                <c:pt idx="4016">
                  <c:v>67.822608950000003</c:v>
                </c:pt>
                <c:pt idx="4017">
                  <c:v>67.839313786666665</c:v>
                </c:pt>
                <c:pt idx="4018">
                  <c:v>67.856258969999999</c:v>
                </c:pt>
                <c:pt idx="4019">
                  <c:v>67.872908530000004</c:v>
                </c:pt>
                <c:pt idx="4020">
                  <c:v>67.889755090000008</c:v>
                </c:pt>
                <c:pt idx="4021">
                  <c:v>67.906506221666675</c:v>
                </c:pt>
                <c:pt idx="4022">
                  <c:v>67.923575676666658</c:v>
                </c:pt>
                <c:pt idx="4023">
                  <c:v>67.940492978333339</c:v>
                </c:pt>
                <c:pt idx="4024">
                  <c:v>67.957806328333334</c:v>
                </c:pt>
                <c:pt idx="4025">
                  <c:v>67.974489864999995</c:v>
                </c:pt>
                <c:pt idx="4026">
                  <c:v>67.991330771666668</c:v>
                </c:pt>
                <c:pt idx="4027">
                  <c:v>68.006379933333335</c:v>
                </c:pt>
                <c:pt idx="4028">
                  <c:v>68.023170461666666</c:v>
                </c:pt>
                <c:pt idx="4029">
                  <c:v>68.039949669999999</c:v>
                </c:pt>
                <c:pt idx="4030">
                  <c:v>68.056836224999998</c:v>
                </c:pt>
                <c:pt idx="4031">
                  <c:v>68.073504693333334</c:v>
                </c:pt>
                <c:pt idx="4032">
                  <c:v>68.090173666666672</c:v>
                </c:pt>
                <c:pt idx="4033">
                  <c:v>68.106847508333331</c:v>
                </c:pt>
                <c:pt idx="4034">
                  <c:v>68.123508610000002</c:v>
                </c:pt>
                <c:pt idx="4035">
                  <c:v>68.140237635000005</c:v>
                </c:pt>
                <c:pt idx="4036">
                  <c:v>68.15690442333333</c:v>
                </c:pt>
                <c:pt idx="4037">
                  <c:v>68.173570468333338</c:v>
                </c:pt>
                <c:pt idx="4038">
                  <c:v>68.190248678333333</c:v>
                </c:pt>
                <c:pt idx="4039">
                  <c:v>68.206920170000004</c:v>
                </c:pt>
                <c:pt idx="4040">
                  <c:v>68.223440969999999</c:v>
                </c:pt>
                <c:pt idx="4041">
                  <c:v>68.240479425000004</c:v>
                </c:pt>
                <c:pt idx="4042">
                  <c:v>68.257153108333327</c:v>
                </c:pt>
                <c:pt idx="4043">
                  <c:v>68.273945646666661</c:v>
                </c:pt>
                <c:pt idx="4044">
                  <c:v>68.290896623333339</c:v>
                </c:pt>
                <c:pt idx="4045">
                  <c:v>68.307824240000002</c:v>
                </c:pt>
                <c:pt idx="4046">
                  <c:v>68.324746515000001</c:v>
                </c:pt>
                <c:pt idx="4047">
                  <c:v>68.341670153333339</c:v>
                </c:pt>
                <c:pt idx="4048">
                  <c:v>68.358593505000002</c:v>
                </c:pt>
                <c:pt idx="4049">
                  <c:v>68.375509266666668</c:v>
                </c:pt>
                <c:pt idx="4050">
                  <c:v>68.392239168333333</c:v>
                </c:pt>
                <c:pt idx="4051">
                  <c:v>68.409021789999997</c:v>
                </c:pt>
                <c:pt idx="4052">
                  <c:v>68.425476218333344</c:v>
                </c:pt>
                <c:pt idx="4053">
                  <c:v>68.442400971666672</c:v>
                </c:pt>
                <c:pt idx="4054">
                  <c:v>68.459316663333325</c:v>
                </c:pt>
                <c:pt idx="4055">
                  <c:v>68.47598799666666</c:v>
                </c:pt>
                <c:pt idx="4056">
                  <c:v>68.49292645333334</c:v>
                </c:pt>
                <c:pt idx="4057">
                  <c:v>68.509593545000001</c:v>
                </c:pt>
                <c:pt idx="4058">
                  <c:v>68.526369189999997</c:v>
                </c:pt>
                <c:pt idx="4059">
                  <c:v>68.54303346333333</c:v>
                </c:pt>
                <c:pt idx="4060">
                  <c:v>68.559961846666667</c:v>
                </c:pt>
                <c:pt idx="4061">
                  <c:v>68.577002411666669</c:v>
                </c:pt>
                <c:pt idx="4062">
                  <c:v>68.593922428333329</c:v>
                </c:pt>
                <c:pt idx="4063">
                  <c:v>68.610549855000002</c:v>
                </c:pt>
                <c:pt idx="4064">
                  <c:v>68.62748749166667</c:v>
                </c:pt>
                <c:pt idx="4065">
                  <c:v>68.644402240000005</c:v>
                </c:pt>
                <c:pt idx="4066">
                  <c:v>68.660919611666671</c:v>
                </c:pt>
                <c:pt idx="4067">
                  <c:v>68.677599341666664</c:v>
                </c:pt>
                <c:pt idx="4068">
                  <c:v>68.694638141666672</c:v>
                </c:pt>
                <c:pt idx="4069">
                  <c:v>68.711571211666666</c:v>
                </c:pt>
                <c:pt idx="4070">
                  <c:v>68.728550441666656</c:v>
                </c:pt>
                <c:pt idx="4071">
                  <c:v>68.745480283333336</c:v>
                </c:pt>
                <c:pt idx="4072">
                  <c:v>68.762225678333337</c:v>
                </c:pt>
                <c:pt idx="4073">
                  <c:v>68.779163326666676</c:v>
                </c:pt>
                <c:pt idx="4074">
                  <c:v>68.795782076666669</c:v>
                </c:pt>
                <c:pt idx="4075">
                  <c:v>68.812707470000007</c:v>
                </c:pt>
                <c:pt idx="4076">
                  <c:v>68.829737963333343</c:v>
                </c:pt>
                <c:pt idx="4077">
                  <c:v>68.846409858333331</c:v>
                </c:pt>
                <c:pt idx="4078">
                  <c:v>68.863068495000007</c:v>
                </c:pt>
                <c:pt idx="4079">
                  <c:v>68.879732534999988</c:v>
                </c:pt>
                <c:pt idx="4080">
                  <c:v>68.896393363333331</c:v>
                </c:pt>
                <c:pt idx="4081">
                  <c:v>68.913179850000006</c:v>
                </c:pt>
                <c:pt idx="4082">
                  <c:v>68.929849045000012</c:v>
                </c:pt>
                <c:pt idx="4083">
                  <c:v>68.946508798333326</c:v>
                </c:pt>
                <c:pt idx="4084">
                  <c:v>68.963177046666672</c:v>
                </c:pt>
                <c:pt idx="4085">
                  <c:v>68.979895554999999</c:v>
                </c:pt>
                <c:pt idx="4086">
                  <c:v>68.996864625000001</c:v>
                </c:pt>
                <c:pt idx="4087">
                  <c:v>69.013636675000001</c:v>
                </c:pt>
                <c:pt idx="4088">
                  <c:v>69.030597191666658</c:v>
                </c:pt>
                <c:pt idx="4089">
                  <c:v>69.047244914999993</c:v>
                </c:pt>
                <c:pt idx="4090">
                  <c:v>69.064288626666666</c:v>
                </c:pt>
                <c:pt idx="4091">
                  <c:v>69.081440865000005</c:v>
                </c:pt>
                <c:pt idx="4092">
                  <c:v>69.098461880000002</c:v>
                </c:pt>
                <c:pt idx="4093">
                  <c:v>69.115247616666664</c:v>
                </c:pt>
                <c:pt idx="4094">
                  <c:v>69.132311471666668</c:v>
                </c:pt>
                <c:pt idx="4095">
                  <c:v>69.147168788333332</c:v>
                </c:pt>
                <c:pt idx="4096">
                  <c:v>69.163831744999996</c:v>
                </c:pt>
                <c:pt idx="4097">
                  <c:v>69.180504404999994</c:v>
                </c:pt>
                <c:pt idx="4098">
                  <c:v>69.197275915000006</c:v>
                </c:pt>
                <c:pt idx="4099">
                  <c:v>69.213957843333347</c:v>
                </c:pt>
                <c:pt idx="4100">
                  <c:v>69.23086764833333</c:v>
                </c:pt>
                <c:pt idx="4101">
                  <c:v>69.247530478333331</c:v>
                </c:pt>
                <c:pt idx="4102">
                  <c:v>69.264218091666663</c:v>
                </c:pt>
                <c:pt idx="4103">
                  <c:v>69.281104948333322</c:v>
                </c:pt>
                <c:pt idx="4104">
                  <c:v>69.298054728333327</c:v>
                </c:pt>
                <c:pt idx="4105">
                  <c:v>69.314718561666666</c:v>
                </c:pt>
                <c:pt idx="4106">
                  <c:v>69.331390839999997</c:v>
                </c:pt>
                <c:pt idx="4107">
                  <c:v>69.348009281666663</c:v>
                </c:pt>
                <c:pt idx="4108">
                  <c:v>69.364814501666658</c:v>
                </c:pt>
                <c:pt idx="4109">
                  <c:v>69.38173418833334</c:v>
                </c:pt>
                <c:pt idx="4110">
                  <c:v>69.398665303333331</c:v>
                </c:pt>
                <c:pt idx="4111">
                  <c:v>69.415754484999994</c:v>
                </c:pt>
                <c:pt idx="4112">
                  <c:v>69.432567228333326</c:v>
                </c:pt>
                <c:pt idx="4113">
                  <c:v>69.449496084999993</c:v>
                </c:pt>
                <c:pt idx="4114">
                  <c:v>69.466419594999991</c:v>
                </c:pt>
                <c:pt idx="4115">
                  <c:v>69.483346878333336</c:v>
                </c:pt>
                <c:pt idx="4116">
                  <c:v>69.500012416666678</c:v>
                </c:pt>
                <c:pt idx="4117">
                  <c:v>69.516678446666674</c:v>
                </c:pt>
                <c:pt idx="4118">
                  <c:v>69.533418131666664</c:v>
                </c:pt>
                <c:pt idx="4119">
                  <c:v>69.550084180000013</c:v>
                </c:pt>
                <c:pt idx="4120">
                  <c:v>69.566741280000002</c:v>
                </c:pt>
                <c:pt idx="4121">
                  <c:v>69.583412018333334</c:v>
                </c:pt>
                <c:pt idx="4122">
                  <c:v>69.600107338333331</c:v>
                </c:pt>
                <c:pt idx="4123">
                  <c:v>69.616629419999995</c:v>
                </c:pt>
                <c:pt idx="4124">
                  <c:v>69.633294406666664</c:v>
                </c:pt>
                <c:pt idx="4125">
                  <c:v>69.650210705000006</c:v>
                </c:pt>
                <c:pt idx="4126">
                  <c:v>69.666898814999996</c:v>
                </c:pt>
                <c:pt idx="4127">
                  <c:v>69.683820611666675</c:v>
                </c:pt>
                <c:pt idx="4128">
                  <c:v>69.700500291666671</c:v>
                </c:pt>
                <c:pt idx="4129">
                  <c:v>69.717168935000004</c:v>
                </c:pt>
                <c:pt idx="4130">
                  <c:v>69.733946416666669</c:v>
                </c:pt>
                <c:pt idx="4131">
                  <c:v>69.750608998333334</c:v>
                </c:pt>
                <c:pt idx="4132">
                  <c:v>69.767228676666676</c:v>
                </c:pt>
                <c:pt idx="4133">
                  <c:v>69.783992444999996</c:v>
                </c:pt>
                <c:pt idx="4134">
                  <c:v>69.80083821833334</c:v>
                </c:pt>
                <c:pt idx="4135">
                  <c:v>69.817765633333323</c:v>
                </c:pt>
                <c:pt idx="4136">
                  <c:v>69.834584774999996</c:v>
                </c:pt>
                <c:pt idx="4137">
                  <c:v>69.851208048333334</c:v>
                </c:pt>
                <c:pt idx="4138">
                  <c:v>69.867961611666672</c:v>
                </c:pt>
                <c:pt idx="4139">
                  <c:v>69.884680154999998</c:v>
                </c:pt>
                <c:pt idx="4140">
                  <c:v>69.901560876666665</c:v>
                </c:pt>
                <c:pt idx="4141">
                  <c:v>69.918767500000001</c:v>
                </c:pt>
                <c:pt idx="4142">
                  <c:v>69.935676401666655</c:v>
                </c:pt>
                <c:pt idx="4143">
                  <c:v>69.952667411666667</c:v>
                </c:pt>
                <c:pt idx="4144">
                  <c:v>69.969394343333335</c:v>
                </c:pt>
                <c:pt idx="4145">
                  <c:v>69.986450594999994</c:v>
                </c:pt>
                <c:pt idx="4146">
                  <c:v>70.00135984166667</c:v>
                </c:pt>
                <c:pt idx="4147">
                  <c:v>70.018036265000006</c:v>
                </c:pt>
                <c:pt idx="4148">
                  <c:v>70.034699659999987</c:v>
                </c:pt>
                <c:pt idx="4149">
                  <c:v>70.051365425</c:v>
                </c:pt>
                <c:pt idx="4150">
                  <c:v>70.068153503333335</c:v>
                </c:pt>
                <c:pt idx="4151">
                  <c:v>70.084821310000009</c:v>
                </c:pt>
                <c:pt idx="4152">
                  <c:v>70.101484833333345</c:v>
                </c:pt>
                <c:pt idx="4153">
                  <c:v>70.118159884999997</c:v>
                </c:pt>
                <c:pt idx="4154">
                  <c:v>70.134828506666665</c:v>
                </c:pt>
                <c:pt idx="4155">
                  <c:v>70.151490684999999</c:v>
                </c:pt>
                <c:pt idx="4156">
                  <c:v>70.168002698333339</c:v>
                </c:pt>
                <c:pt idx="4157">
                  <c:v>70.184687546666666</c:v>
                </c:pt>
                <c:pt idx="4158">
                  <c:v>70.201670416666673</c:v>
                </c:pt>
                <c:pt idx="4159">
                  <c:v>70.218450863333331</c:v>
                </c:pt>
                <c:pt idx="4160">
                  <c:v>70.235392454999996</c:v>
                </c:pt>
                <c:pt idx="4161">
                  <c:v>70.252431853333334</c:v>
                </c:pt>
                <c:pt idx="4162">
                  <c:v>70.268945799999997</c:v>
                </c:pt>
                <c:pt idx="4163">
                  <c:v>70.28587485333334</c:v>
                </c:pt>
                <c:pt idx="4164">
                  <c:v>70.302756873333323</c:v>
                </c:pt>
                <c:pt idx="4165">
                  <c:v>70.319417380000004</c:v>
                </c:pt>
                <c:pt idx="4166">
                  <c:v>70.336345116666678</c:v>
                </c:pt>
                <c:pt idx="4167">
                  <c:v>70.353269910000009</c:v>
                </c:pt>
                <c:pt idx="4168">
                  <c:v>70.37019703</c:v>
                </c:pt>
                <c:pt idx="4169">
                  <c:v>70.386861519999997</c:v>
                </c:pt>
                <c:pt idx="4170">
                  <c:v>70.403461199999995</c:v>
                </c:pt>
                <c:pt idx="4171">
                  <c:v>70.420382340000003</c:v>
                </c:pt>
                <c:pt idx="4172">
                  <c:v>70.437309856666658</c:v>
                </c:pt>
                <c:pt idx="4173">
                  <c:v>70.454234716666662</c:v>
                </c:pt>
                <c:pt idx="4174">
                  <c:v>70.471158943333336</c:v>
                </c:pt>
                <c:pt idx="4175">
                  <c:v>70.488080876666658</c:v>
                </c:pt>
                <c:pt idx="4176">
                  <c:v>70.504844715000004</c:v>
                </c:pt>
                <c:pt idx="4177">
                  <c:v>70.521531006666663</c:v>
                </c:pt>
                <c:pt idx="4178">
                  <c:v>70.538195203333331</c:v>
                </c:pt>
                <c:pt idx="4179">
                  <c:v>70.554872808333329</c:v>
                </c:pt>
                <c:pt idx="4180">
                  <c:v>70.571545131666667</c:v>
                </c:pt>
                <c:pt idx="4181">
                  <c:v>70.588640016666673</c:v>
                </c:pt>
                <c:pt idx="4182">
                  <c:v>70.605616901666664</c:v>
                </c:pt>
                <c:pt idx="4183">
                  <c:v>70.622531266666655</c:v>
                </c:pt>
                <c:pt idx="4184">
                  <c:v>70.639445818333328</c:v>
                </c:pt>
                <c:pt idx="4185">
                  <c:v>70.656630548333339</c:v>
                </c:pt>
                <c:pt idx="4186">
                  <c:v>70.673390553333334</c:v>
                </c:pt>
                <c:pt idx="4187">
                  <c:v>70.690336571666663</c:v>
                </c:pt>
                <c:pt idx="4188">
                  <c:v>70.707469721666669</c:v>
                </c:pt>
                <c:pt idx="4189">
                  <c:v>70.724280326666673</c:v>
                </c:pt>
                <c:pt idx="4190">
                  <c:v>70.741053506666674</c:v>
                </c:pt>
                <c:pt idx="4191">
                  <c:v>70.758052183333334</c:v>
                </c:pt>
                <c:pt idx="4192">
                  <c:v>70.77480061833333</c:v>
                </c:pt>
                <c:pt idx="4193">
                  <c:v>70.791751550000001</c:v>
                </c:pt>
                <c:pt idx="4194">
                  <c:v>70.808772751666666</c:v>
                </c:pt>
                <c:pt idx="4195">
                  <c:v>70.823796079999994</c:v>
                </c:pt>
                <c:pt idx="4196">
                  <c:v>70.840723011666654</c:v>
                </c:pt>
                <c:pt idx="4197">
                  <c:v>70.857656691666676</c:v>
                </c:pt>
                <c:pt idx="4198">
                  <c:v>70.874331766666671</c:v>
                </c:pt>
                <c:pt idx="4199">
                  <c:v>70.891166748333333</c:v>
                </c:pt>
                <c:pt idx="4200">
                  <c:v>70.907894575</c:v>
                </c:pt>
                <c:pt idx="4201">
                  <c:v>70.924820554999997</c:v>
                </c:pt>
                <c:pt idx="4202">
                  <c:v>70.941771393333326</c:v>
                </c:pt>
                <c:pt idx="4203">
                  <c:v>70.958690333333337</c:v>
                </c:pt>
                <c:pt idx="4204">
                  <c:v>70.975468300000003</c:v>
                </c:pt>
                <c:pt idx="4205">
                  <c:v>70.992505066666666</c:v>
                </c:pt>
                <c:pt idx="4206">
                  <c:v>71.009244851666665</c:v>
                </c:pt>
                <c:pt idx="4207">
                  <c:v>71.026170818333341</c:v>
                </c:pt>
                <c:pt idx="4208">
                  <c:v>71.043092286666663</c:v>
                </c:pt>
                <c:pt idx="4209">
                  <c:v>71.060024179999999</c:v>
                </c:pt>
                <c:pt idx="4210">
                  <c:v>71.076955949999999</c:v>
                </c:pt>
                <c:pt idx="4211">
                  <c:v>71.093633148333325</c:v>
                </c:pt>
                <c:pt idx="4212">
                  <c:v>71.110556744999997</c:v>
                </c:pt>
                <c:pt idx="4213">
                  <c:v>71.127228680000002</c:v>
                </c:pt>
                <c:pt idx="4214">
                  <c:v>71.144150095000001</c:v>
                </c:pt>
                <c:pt idx="4215">
                  <c:v>71.16089439000001</c:v>
                </c:pt>
                <c:pt idx="4216">
                  <c:v>71.177674143333334</c:v>
                </c:pt>
                <c:pt idx="4217">
                  <c:v>71.194352601666665</c:v>
                </c:pt>
                <c:pt idx="4218">
                  <c:v>71.211016311666668</c:v>
                </c:pt>
                <c:pt idx="4219">
                  <c:v>71.227790508333328</c:v>
                </c:pt>
                <c:pt idx="4220">
                  <c:v>71.244212770000004</c:v>
                </c:pt>
                <c:pt idx="4221">
                  <c:v>71.261361438333338</c:v>
                </c:pt>
                <c:pt idx="4222">
                  <c:v>71.278284714999998</c:v>
                </c:pt>
                <c:pt idx="4223">
                  <c:v>71.295208123333339</c:v>
                </c:pt>
                <c:pt idx="4224">
                  <c:v>71.312088800000012</c:v>
                </c:pt>
                <c:pt idx="4225">
                  <c:v>71.328757801666669</c:v>
                </c:pt>
                <c:pt idx="4226">
                  <c:v>71.345547816666667</c:v>
                </c:pt>
                <c:pt idx="4227">
                  <c:v>71.362470176666662</c:v>
                </c:pt>
                <c:pt idx="4228">
                  <c:v>71.379130419999996</c:v>
                </c:pt>
                <c:pt idx="4229">
                  <c:v>71.395803781666672</c:v>
                </c:pt>
                <c:pt idx="4230">
                  <c:v>71.412541556666667</c:v>
                </c:pt>
                <c:pt idx="4231">
                  <c:v>71.429220146666665</c:v>
                </c:pt>
                <c:pt idx="4232">
                  <c:v>71.445977968333338</c:v>
                </c:pt>
                <c:pt idx="4233">
                  <c:v>71.462756569999996</c:v>
                </c:pt>
                <c:pt idx="4234">
                  <c:v>71.479679090000005</c:v>
                </c:pt>
                <c:pt idx="4235">
                  <c:v>71.496362513333324</c:v>
                </c:pt>
                <c:pt idx="4236">
                  <c:v>71.513140548333325</c:v>
                </c:pt>
                <c:pt idx="4237">
                  <c:v>71.529892106666665</c:v>
                </c:pt>
                <c:pt idx="4238">
                  <c:v>71.546989913333334</c:v>
                </c:pt>
                <c:pt idx="4239">
                  <c:v>71.563927633333336</c:v>
                </c:pt>
                <c:pt idx="4240">
                  <c:v>71.580852073333332</c:v>
                </c:pt>
                <c:pt idx="4241">
                  <c:v>71.597780211666674</c:v>
                </c:pt>
                <c:pt idx="4242">
                  <c:v>71.614703036666668</c:v>
                </c:pt>
                <c:pt idx="4243">
                  <c:v>71.631224763333336</c:v>
                </c:pt>
                <c:pt idx="4244">
                  <c:v>71.648259164999999</c:v>
                </c:pt>
                <c:pt idx="4245">
                  <c:v>71.665190359999997</c:v>
                </c:pt>
                <c:pt idx="4246">
                  <c:v>71.681705623333329</c:v>
                </c:pt>
                <c:pt idx="4247">
                  <c:v>71.698526463333337</c:v>
                </c:pt>
                <c:pt idx="4248">
                  <c:v>71.715195611666658</c:v>
                </c:pt>
                <c:pt idx="4249">
                  <c:v>71.731866676666669</c:v>
                </c:pt>
                <c:pt idx="4250">
                  <c:v>71.748532416666663</c:v>
                </c:pt>
                <c:pt idx="4251">
                  <c:v>71.765062075000003</c:v>
                </c:pt>
                <c:pt idx="4252">
                  <c:v>71.781751398333341</c:v>
                </c:pt>
                <c:pt idx="4253">
                  <c:v>71.798417076666667</c:v>
                </c:pt>
                <c:pt idx="4254">
                  <c:v>71.815082928333339</c:v>
                </c:pt>
                <c:pt idx="4255">
                  <c:v>71.831990828333332</c:v>
                </c:pt>
                <c:pt idx="4256">
                  <c:v>71.848419163333332</c:v>
                </c:pt>
                <c:pt idx="4257">
                  <c:v>71.865710618333338</c:v>
                </c:pt>
                <c:pt idx="4258">
                  <c:v>71.882694941666657</c:v>
                </c:pt>
                <c:pt idx="4259">
                  <c:v>71.899295486666674</c:v>
                </c:pt>
                <c:pt idx="4260">
                  <c:v>71.915986895000003</c:v>
                </c:pt>
                <c:pt idx="4261">
                  <c:v>71.932646048333325</c:v>
                </c:pt>
                <c:pt idx="4262">
                  <c:v>71.949819975000011</c:v>
                </c:pt>
                <c:pt idx="4263">
                  <c:v>71.966935624999991</c:v>
                </c:pt>
                <c:pt idx="4264">
                  <c:v>71.983980256666669</c:v>
                </c:pt>
                <c:pt idx="4265">
                  <c:v>72.000872178333339</c:v>
                </c:pt>
                <c:pt idx="4266">
                  <c:v>72.017743893333332</c:v>
                </c:pt>
                <c:pt idx="4267">
                  <c:v>72.034770823333332</c:v>
                </c:pt>
                <c:pt idx="4268">
                  <c:v>72.051704181666679</c:v>
                </c:pt>
                <c:pt idx="4269">
                  <c:v>72.068365496666672</c:v>
                </c:pt>
                <c:pt idx="4270">
                  <c:v>72.085543868333332</c:v>
                </c:pt>
                <c:pt idx="4271">
                  <c:v>72.102239025000003</c:v>
                </c:pt>
                <c:pt idx="4272">
                  <c:v>72.117204619999995</c:v>
                </c:pt>
                <c:pt idx="4273">
                  <c:v>72.133887296666671</c:v>
                </c:pt>
                <c:pt idx="4274">
                  <c:v>72.150557351666677</c:v>
                </c:pt>
                <c:pt idx="4275">
                  <c:v>72.167484281666674</c:v>
                </c:pt>
                <c:pt idx="4276">
                  <c:v>72.184402858333343</c:v>
                </c:pt>
                <c:pt idx="4277">
                  <c:v>72.201336813333327</c:v>
                </c:pt>
                <c:pt idx="4278">
                  <c:v>72.218157836666663</c:v>
                </c:pt>
                <c:pt idx="4279">
                  <c:v>72.234878086666669</c:v>
                </c:pt>
                <c:pt idx="4280">
                  <c:v>72.251665445</c:v>
                </c:pt>
                <c:pt idx="4281">
                  <c:v>72.268326013333336</c:v>
                </c:pt>
                <c:pt idx="4282">
                  <c:v>72.285103643333329</c:v>
                </c:pt>
                <c:pt idx="4283">
                  <c:v>72.301822634999994</c:v>
                </c:pt>
                <c:pt idx="4284">
                  <c:v>72.318749369999992</c:v>
                </c:pt>
                <c:pt idx="4285">
                  <c:v>72.335453983333338</c:v>
                </c:pt>
                <c:pt idx="4286">
                  <c:v>72.352381061666662</c:v>
                </c:pt>
                <c:pt idx="4287">
                  <c:v>72.369314430000003</c:v>
                </c:pt>
                <c:pt idx="4288">
                  <c:v>72.385975185000007</c:v>
                </c:pt>
                <c:pt idx="4289">
                  <c:v>72.402637706666667</c:v>
                </c:pt>
                <c:pt idx="4290">
                  <c:v>72.419308546666656</c:v>
                </c:pt>
                <c:pt idx="4291">
                  <c:v>72.436085934999994</c:v>
                </c:pt>
                <c:pt idx="4292">
                  <c:v>72.452747729999999</c:v>
                </c:pt>
                <c:pt idx="4293">
                  <c:v>72.469673338333322</c:v>
                </c:pt>
                <c:pt idx="4294">
                  <c:v>72.486199084999996</c:v>
                </c:pt>
                <c:pt idx="4295">
                  <c:v>72.502868135</c:v>
                </c:pt>
                <c:pt idx="4296">
                  <c:v>72.519807928333336</c:v>
                </c:pt>
                <c:pt idx="4297">
                  <c:v>72.536400676666673</c:v>
                </c:pt>
                <c:pt idx="4298">
                  <c:v>72.553436168333334</c:v>
                </c:pt>
                <c:pt idx="4299">
                  <c:v>72.570106761666665</c:v>
                </c:pt>
                <c:pt idx="4300">
                  <c:v>72.586776478333334</c:v>
                </c:pt>
                <c:pt idx="4301">
                  <c:v>72.603505419999991</c:v>
                </c:pt>
                <c:pt idx="4302">
                  <c:v>72.620172220000001</c:v>
                </c:pt>
                <c:pt idx="4303">
                  <c:v>72.63684562666667</c:v>
                </c:pt>
                <c:pt idx="4304">
                  <c:v>72.653519013333337</c:v>
                </c:pt>
                <c:pt idx="4305">
                  <c:v>72.670292973333332</c:v>
                </c:pt>
                <c:pt idx="4306">
                  <c:v>72.687254315000004</c:v>
                </c:pt>
                <c:pt idx="4307">
                  <c:v>72.704183548333333</c:v>
                </c:pt>
                <c:pt idx="4308">
                  <c:v>72.721107206666659</c:v>
                </c:pt>
                <c:pt idx="4309">
                  <c:v>72.738032661666665</c:v>
                </c:pt>
                <c:pt idx="4310">
                  <c:v>72.754695723333327</c:v>
                </c:pt>
                <c:pt idx="4311">
                  <c:v>72.771368023333324</c:v>
                </c:pt>
                <c:pt idx="4312">
                  <c:v>72.788294469999997</c:v>
                </c:pt>
                <c:pt idx="4313">
                  <c:v>72.805209683333331</c:v>
                </c:pt>
                <c:pt idx="4314">
                  <c:v>72.822255803333334</c:v>
                </c:pt>
                <c:pt idx="4315">
                  <c:v>72.838918644999993</c:v>
                </c:pt>
                <c:pt idx="4316">
                  <c:v>72.855582191666656</c:v>
                </c:pt>
                <c:pt idx="4317">
                  <c:v>72.872243001666661</c:v>
                </c:pt>
                <c:pt idx="4318">
                  <c:v>72.888907378333343</c:v>
                </c:pt>
                <c:pt idx="4319">
                  <c:v>72.905576278333328</c:v>
                </c:pt>
                <c:pt idx="4320">
                  <c:v>72.92234889833334</c:v>
                </c:pt>
                <c:pt idx="4321">
                  <c:v>72.939266796666672</c:v>
                </c:pt>
                <c:pt idx="4322">
                  <c:v>72.956377445000001</c:v>
                </c:pt>
                <c:pt idx="4323">
                  <c:v>72.972888796666666</c:v>
                </c:pt>
                <c:pt idx="4324">
                  <c:v>72.989817613333329</c:v>
                </c:pt>
                <c:pt idx="4325">
                  <c:v>73.006919016666671</c:v>
                </c:pt>
                <c:pt idx="4326">
                  <c:v>73.023545106666674</c:v>
                </c:pt>
                <c:pt idx="4327">
                  <c:v>73.040211473333329</c:v>
                </c:pt>
                <c:pt idx="4328">
                  <c:v>73.057135881666667</c:v>
                </c:pt>
                <c:pt idx="4329">
                  <c:v>73.074102783333331</c:v>
                </c:pt>
                <c:pt idx="4330">
                  <c:v>73.090990015000003</c:v>
                </c:pt>
                <c:pt idx="4331">
                  <c:v>73.107552044999991</c:v>
                </c:pt>
                <c:pt idx="4332">
                  <c:v>73.124473986666672</c:v>
                </c:pt>
                <c:pt idx="4333">
                  <c:v>73.141514978333333</c:v>
                </c:pt>
                <c:pt idx="4334">
                  <c:v>73.158272231666658</c:v>
                </c:pt>
                <c:pt idx="4335">
                  <c:v>73.174939366666663</c:v>
                </c:pt>
                <c:pt idx="4336">
                  <c:v>73.191604668333341</c:v>
                </c:pt>
                <c:pt idx="4337">
                  <c:v>73.20827533166667</c:v>
                </c:pt>
                <c:pt idx="4338">
                  <c:v>73.22519303833333</c:v>
                </c:pt>
                <c:pt idx="4339">
                  <c:v>73.242067103333326</c:v>
                </c:pt>
                <c:pt idx="4340">
                  <c:v>73.258731351666668</c:v>
                </c:pt>
                <c:pt idx="4341">
                  <c:v>73.275324873333332</c:v>
                </c:pt>
                <c:pt idx="4342">
                  <c:v>73.292251554999993</c:v>
                </c:pt>
                <c:pt idx="4343">
                  <c:v>73.309140470000003</c:v>
                </c:pt>
                <c:pt idx="4344">
                  <c:v>73.326082110000002</c:v>
                </c:pt>
                <c:pt idx="4345">
                  <c:v>73.342996130000003</c:v>
                </c:pt>
                <c:pt idx="4346">
                  <c:v>73.359706838333338</c:v>
                </c:pt>
                <c:pt idx="4347">
                  <c:v>73.376548545000006</c:v>
                </c:pt>
                <c:pt idx="4348">
                  <c:v>73.39360112333334</c:v>
                </c:pt>
                <c:pt idx="4349">
                  <c:v>73.410577529999998</c:v>
                </c:pt>
                <c:pt idx="4350">
                  <c:v>73.427542351666673</c:v>
                </c:pt>
                <c:pt idx="4351">
                  <c:v>73.444380866666677</c:v>
                </c:pt>
                <c:pt idx="4352">
                  <c:v>73.461093881666656</c:v>
                </c:pt>
                <c:pt idx="4353">
                  <c:v>73.478076715</c:v>
                </c:pt>
                <c:pt idx="4354">
                  <c:v>73.495153849999994</c:v>
                </c:pt>
                <c:pt idx="4355">
                  <c:v>73.511904001666664</c:v>
                </c:pt>
                <c:pt idx="4356">
                  <c:v>73.528967718333334</c:v>
                </c:pt>
                <c:pt idx="4357">
                  <c:v>73.545897534999995</c:v>
                </c:pt>
                <c:pt idx="4358">
                  <c:v>73.562597789999998</c:v>
                </c:pt>
                <c:pt idx="4359">
                  <c:v>73.57756319166667</c:v>
                </c:pt>
                <c:pt idx="4360">
                  <c:v>73.594228391666675</c:v>
                </c:pt>
                <c:pt idx="4361">
                  <c:v>73.611082166666662</c:v>
                </c:pt>
                <c:pt idx="4362">
                  <c:v>73.627680674999993</c:v>
                </c:pt>
                <c:pt idx="4363">
                  <c:v>73.644566146666662</c:v>
                </c:pt>
                <c:pt idx="4364">
                  <c:v>73.661236029999998</c:v>
                </c:pt>
                <c:pt idx="4365">
                  <c:v>73.678271416666661</c:v>
                </c:pt>
                <c:pt idx="4366">
                  <c:v>73.695053879999989</c:v>
                </c:pt>
                <c:pt idx="4367">
                  <c:v>73.711988376666667</c:v>
                </c:pt>
                <c:pt idx="4368">
                  <c:v>73.728923241666678</c:v>
                </c:pt>
                <c:pt idx="4369">
                  <c:v>73.745876303333333</c:v>
                </c:pt>
                <c:pt idx="4370">
                  <c:v>73.76265166666667</c:v>
                </c:pt>
                <c:pt idx="4371">
                  <c:v>73.779572240000007</c:v>
                </c:pt>
                <c:pt idx="4372">
                  <c:v>73.796500225000003</c:v>
                </c:pt>
                <c:pt idx="4373">
                  <c:v>73.813166205000002</c:v>
                </c:pt>
                <c:pt idx="4374">
                  <c:v>73.830101005000003</c:v>
                </c:pt>
                <c:pt idx="4375">
                  <c:v>73.846874448333338</c:v>
                </c:pt>
                <c:pt idx="4376">
                  <c:v>73.863543160000006</c:v>
                </c:pt>
                <c:pt idx="4377">
                  <c:v>73.880316739999998</c:v>
                </c:pt>
                <c:pt idx="4378">
                  <c:v>73.897250646666663</c:v>
                </c:pt>
                <c:pt idx="4379">
                  <c:v>73.91389705666667</c:v>
                </c:pt>
                <c:pt idx="4380">
                  <c:v>73.930816708333339</c:v>
                </c:pt>
                <c:pt idx="4381">
                  <c:v>73.947595271666657</c:v>
                </c:pt>
                <c:pt idx="4382">
                  <c:v>73.96437332166667</c:v>
                </c:pt>
                <c:pt idx="4383">
                  <c:v>73.98141931166667</c:v>
                </c:pt>
                <c:pt idx="4384">
                  <c:v>73.998034633333333</c:v>
                </c:pt>
                <c:pt idx="4385">
                  <c:v>74.014811383333338</c:v>
                </c:pt>
                <c:pt idx="4386">
                  <c:v>74.031493056666676</c:v>
                </c:pt>
                <c:pt idx="4387">
                  <c:v>74.048343793333331</c:v>
                </c:pt>
                <c:pt idx="4388">
                  <c:v>74.065001815000002</c:v>
                </c:pt>
                <c:pt idx="4389">
                  <c:v>74.081513603333335</c:v>
                </c:pt>
                <c:pt idx="4390">
                  <c:v>74.09844226666668</c:v>
                </c:pt>
                <c:pt idx="4391">
                  <c:v>74.115101831666664</c:v>
                </c:pt>
                <c:pt idx="4392">
                  <c:v>74.131763639999988</c:v>
                </c:pt>
                <c:pt idx="4393">
                  <c:v>74.148684141666678</c:v>
                </c:pt>
                <c:pt idx="4394">
                  <c:v>74.165724165</c:v>
                </c:pt>
                <c:pt idx="4395">
                  <c:v>74.182396435000001</c:v>
                </c:pt>
                <c:pt idx="4396">
                  <c:v>74.199319766666662</c:v>
                </c:pt>
                <c:pt idx="4397">
                  <c:v>74.21598495166667</c:v>
                </c:pt>
                <c:pt idx="4398">
                  <c:v>74.232921328333333</c:v>
                </c:pt>
                <c:pt idx="4399">
                  <c:v>74.249847544999994</c:v>
                </c:pt>
                <c:pt idx="4400">
                  <c:v>74.266787766666667</c:v>
                </c:pt>
                <c:pt idx="4401">
                  <c:v>74.283446106666659</c:v>
                </c:pt>
                <c:pt idx="4402">
                  <c:v>74.300381686666668</c:v>
                </c:pt>
                <c:pt idx="4403">
                  <c:v>74.317332430000008</c:v>
                </c:pt>
                <c:pt idx="4404">
                  <c:v>74.334129739999995</c:v>
                </c:pt>
                <c:pt idx="4405">
                  <c:v>74.351199421666664</c:v>
                </c:pt>
                <c:pt idx="4406">
                  <c:v>74.367980573333341</c:v>
                </c:pt>
                <c:pt idx="4407">
                  <c:v>74.384698164999989</c:v>
                </c:pt>
                <c:pt idx="4408">
                  <c:v>74.401583356666663</c:v>
                </c:pt>
                <c:pt idx="4409">
                  <c:v>74.418514030000011</c:v>
                </c:pt>
                <c:pt idx="4410">
                  <c:v>74.435440136666656</c:v>
                </c:pt>
                <c:pt idx="4411">
                  <c:v>74.452103925000003</c:v>
                </c:pt>
                <c:pt idx="4412">
                  <c:v>74.468767200000002</c:v>
                </c:pt>
                <c:pt idx="4413">
                  <c:v>74.485798899999992</c:v>
                </c:pt>
                <c:pt idx="4414">
                  <c:v>74.50278183333333</c:v>
                </c:pt>
                <c:pt idx="4415">
                  <c:v>74.519400961666662</c:v>
                </c:pt>
                <c:pt idx="4416">
                  <c:v>74.536077254999995</c:v>
                </c:pt>
                <c:pt idx="4417">
                  <c:v>74.552740365000005</c:v>
                </c:pt>
                <c:pt idx="4418">
                  <c:v>74.569402603333344</c:v>
                </c:pt>
                <c:pt idx="4419">
                  <c:v>74.586079306666676</c:v>
                </c:pt>
                <c:pt idx="4420">
                  <c:v>74.602751013333332</c:v>
                </c:pt>
                <c:pt idx="4421">
                  <c:v>74.619324388333339</c:v>
                </c:pt>
                <c:pt idx="4422">
                  <c:v>74.63588652833333</c:v>
                </c:pt>
                <c:pt idx="4423">
                  <c:v>74.652555163333332</c:v>
                </c:pt>
                <c:pt idx="4424">
                  <c:v>74.669222714999989</c:v>
                </c:pt>
                <c:pt idx="4425">
                  <c:v>74.685903983333347</c:v>
                </c:pt>
                <c:pt idx="4426">
                  <c:v>74.702542174999991</c:v>
                </c:pt>
                <c:pt idx="4427">
                  <c:v>74.719418814999997</c:v>
                </c:pt>
                <c:pt idx="4428">
                  <c:v>74.736364374999994</c:v>
                </c:pt>
                <c:pt idx="4429">
                  <c:v>74.753137243333342</c:v>
                </c:pt>
                <c:pt idx="4430">
                  <c:v>74.770161086666661</c:v>
                </c:pt>
                <c:pt idx="4431">
                  <c:v>74.786671391666673</c:v>
                </c:pt>
                <c:pt idx="4432">
                  <c:v>74.803454674999998</c:v>
                </c:pt>
                <c:pt idx="4433">
                  <c:v>74.82048643666667</c:v>
                </c:pt>
                <c:pt idx="4434">
                  <c:v>74.837413874999996</c:v>
                </c:pt>
                <c:pt idx="4435">
                  <c:v>74.854135181666663</c:v>
                </c:pt>
                <c:pt idx="4436">
                  <c:v>74.871003784999999</c:v>
                </c:pt>
                <c:pt idx="4437">
                  <c:v>74.887900688333332</c:v>
                </c:pt>
                <c:pt idx="4438">
                  <c:v>74.904741906666672</c:v>
                </c:pt>
                <c:pt idx="4439">
                  <c:v>74.921608668333334</c:v>
                </c:pt>
                <c:pt idx="4440">
                  <c:v>74.938392916666672</c:v>
                </c:pt>
                <c:pt idx="4441">
                  <c:v>74.955322385000002</c:v>
                </c:pt>
                <c:pt idx="4442">
                  <c:v>74.972186045000001</c:v>
                </c:pt>
                <c:pt idx="4443">
                  <c:v>74.988855763333333</c:v>
                </c:pt>
                <c:pt idx="4444">
                  <c:v>75.005821743333343</c:v>
                </c:pt>
                <c:pt idx="4445">
                  <c:v>75.022744091666667</c:v>
                </c:pt>
                <c:pt idx="4446">
                  <c:v>75.039662971666672</c:v>
                </c:pt>
                <c:pt idx="4447">
                  <c:v>75.056643111666673</c:v>
                </c:pt>
                <c:pt idx="4448">
                  <c:v>75.073724459999994</c:v>
                </c:pt>
                <c:pt idx="4449">
                  <c:v>75.09073960166667</c:v>
                </c:pt>
                <c:pt idx="4450">
                  <c:v>75.107840313333327</c:v>
                </c:pt>
                <c:pt idx="4451">
                  <c:v>75.124777868333325</c:v>
                </c:pt>
                <c:pt idx="4452">
                  <c:v>75.139716191666665</c:v>
                </c:pt>
                <c:pt idx="4453">
                  <c:v>75.156238391666662</c:v>
                </c:pt>
                <c:pt idx="4454">
                  <c:v>75.173174348333333</c:v>
                </c:pt>
                <c:pt idx="4455">
                  <c:v>75.190058661666669</c:v>
                </c:pt>
                <c:pt idx="4456">
                  <c:v>75.206734411666673</c:v>
                </c:pt>
                <c:pt idx="4457">
                  <c:v>75.223618994999995</c:v>
                </c:pt>
                <c:pt idx="4458">
                  <c:v>75.240550946666659</c:v>
                </c:pt>
                <c:pt idx="4459">
                  <c:v>75.257068628333343</c:v>
                </c:pt>
                <c:pt idx="4460">
                  <c:v>75.273812511666662</c:v>
                </c:pt>
                <c:pt idx="4461">
                  <c:v>75.290762618333332</c:v>
                </c:pt>
                <c:pt idx="4462">
                  <c:v>75.30768424</c:v>
                </c:pt>
                <c:pt idx="4463">
                  <c:v>75.324608916666662</c:v>
                </c:pt>
                <c:pt idx="4464">
                  <c:v>75.341541103333341</c:v>
                </c:pt>
                <c:pt idx="4465">
                  <c:v>75.358464308333339</c:v>
                </c:pt>
                <c:pt idx="4466">
                  <c:v>75.375403623333341</c:v>
                </c:pt>
                <c:pt idx="4467">
                  <c:v>75.392337411666659</c:v>
                </c:pt>
                <c:pt idx="4468">
                  <c:v>75.40879072333334</c:v>
                </c:pt>
                <c:pt idx="4469">
                  <c:v>75.425680708333331</c:v>
                </c:pt>
                <c:pt idx="4470">
                  <c:v>75.442350961666676</c:v>
                </c:pt>
                <c:pt idx="4471">
                  <c:v>75.459017279999998</c:v>
                </c:pt>
                <c:pt idx="4472">
                  <c:v>75.475797909999997</c:v>
                </c:pt>
                <c:pt idx="4473">
                  <c:v>75.492834553333324</c:v>
                </c:pt>
                <c:pt idx="4474">
                  <c:v>75.509752623333327</c:v>
                </c:pt>
                <c:pt idx="4475">
                  <c:v>75.526417233333333</c:v>
                </c:pt>
                <c:pt idx="4476">
                  <c:v>75.543078980000004</c:v>
                </c:pt>
                <c:pt idx="4477">
                  <c:v>75.559746095000008</c:v>
                </c:pt>
                <c:pt idx="4478">
                  <c:v>75.576418110000006</c:v>
                </c:pt>
                <c:pt idx="4479">
                  <c:v>75.592940376666675</c:v>
                </c:pt>
                <c:pt idx="4480">
                  <c:v>75.609866223333327</c:v>
                </c:pt>
                <c:pt idx="4481">
                  <c:v>75.626792591666657</c:v>
                </c:pt>
                <c:pt idx="4482">
                  <c:v>75.643722341666674</c:v>
                </c:pt>
                <c:pt idx="4483">
                  <c:v>75.66039008333334</c:v>
                </c:pt>
                <c:pt idx="4484">
                  <c:v>75.677143613333328</c:v>
                </c:pt>
                <c:pt idx="4485">
                  <c:v>75.694065094999999</c:v>
                </c:pt>
                <c:pt idx="4486">
                  <c:v>75.710721121666666</c:v>
                </c:pt>
                <c:pt idx="4487">
                  <c:v>75.727608836666661</c:v>
                </c:pt>
                <c:pt idx="4488">
                  <c:v>75.744532321666668</c:v>
                </c:pt>
                <c:pt idx="4489">
                  <c:v>75.761454541666666</c:v>
                </c:pt>
                <c:pt idx="4490">
                  <c:v>75.778377718333331</c:v>
                </c:pt>
                <c:pt idx="4491">
                  <c:v>75.795188221666663</c:v>
                </c:pt>
                <c:pt idx="4492">
                  <c:v>75.812124416666663</c:v>
                </c:pt>
                <c:pt idx="4493">
                  <c:v>75.829052681666653</c:v>
                </c:pt>
                <c:pt idx="4494">
                  <c:v>75.845785391666666</c:v>
                </c:pt>
                <c:pt idx="4495">
                  <c:v>75.862917418333339</c:v>
                </c:pt>
                <c:pt idx="4496">
                  <c:v>75.879428129999994</c:v>
                </c:pt>
                <c:pt idx="4497">
                  <c:v>75.896321751666662</c:v>
                </c:pt>
                <c:pt idx="4498">
                  <c:v>75.913247505000001</c:v>
                </c:pt>
                <c:pt idx="4499">
                  <c:v>75.930394206666676</c:v>
                </c:pt>
                <c:pt idx="4500">
                  <c:v>75.947053648333338</c:v>
                </c:pt>
                <c:pt idx="4501">
                  <c:v>75.963960193333335</c:v>
                </c:pt>
                <c:pt idx="4502">
                  <c:v>75.980892878333336</c:v>
                </c:pt>
                <c:pt idx="4503">
                  <c:v>75.997819043333322</c:v>
                </c:pt>
                <c:pt idx="4504">
                  <c:v>76.014742249999998</c:v>
                </c:pt>
                <c:pt idx="4505">
                  <c:v>76.031259016666667</c:v>
                </c:pt>
                <c:pt idx="4506">
                  <c:v>76.047922124999999</c:v>
                </c:pt>
                <c:pt idx="4507">
                  <c:v>76.064957681666655</c:v>
                </c:pt>
                <c:pt idx="4508">
                  <c:v>76.081468829999991</c:v>
                </c:pt>
                <c:pt idx="4509">
                  <c:v>76.098393701666666</c:v>
                </c:pt>
                <c:pt idx="4510">
                  <c:v>76.115126395000004</c:v>
                </c:pt>
                <c:pt idx="4511">
                  <c:v>76.131852469999998</c:v>
                </c:pt>
                <c:pt idx="4512">
                  <c:v>76.148625536666671</c:v>
                </c:pt>
                <c:pt idx="4513">
                  <c:v>76.165079123333328</c:v>
                </c:pt>
                <c:pt idx="4514">
                  <c:v>76.181839220000001</c:v>
                </c:pt>
                <c:pt idx="4515">
                  <c:v>76.198821649999999</c:v>
                </c:pt>
                <c:pt idx="4516">
                  <c:v>76.215783471666654</c:v>
                </c:pt>
                <c:pt idx="4517">
                  <c:v>76.232910828333331</c:v>
                </c:pt>
                <c:pt idx="4518">
                  <c:v>76.250165238333324</c:v>
                </c:pt>
                <c:pt idx="4519">
                  <c:v>76.26700172999999</c:v>
                </c:pt>
                <c:pt idx="4520">
                  <c:v>76.281988894999998</c:v>
                </c:pt>
                <c:pt idx="4521">
                  <c:v>76.299026041666664</c:v>
                </c:pt>
                <c:pt idx="4522">
                  <c:v>76.315805123333334</c:v>
                </c:pt>
                <c:pt idx="4523">
                  <c:v>76.332586790000008</c:v>
                </c:pt>
                <c:pt idx="4524">
                  <c:v>76.349360618333336</c:v>
                </c:pt>
                <c:pt idx="4525">
                  <c:v>76.366021083333337</c:v>
                </c:pt>
                <c:pt idx="4526">
                  <c:v>76.382688898333328</c:v>
                </c:pt>
                <c:pt idx="4527">
                  <c:v>76.399349299999997</c:v>
                </c:pt>
                <c:pt idx="4528">
                  <c:v>76.416276874999994</c:v>
                </c:pt>
                <c:pt idx="4529">
                  <c:v>76.433163248333329</c:v>
                </c:pt>
                <c:pt idx="4530">
                  <c:v>76.450145953333333</c:v>
                </c:pt>
                <c:pt idx="4531">
                  <c:v>76.467065991666672</c:v>
                </c:pt>
                <c:pt idx="4532">
                  <c:v>76.483983383333324</c:v>
                </c:pt>
                <c:pt idx="4533">
                  <c:v>76.500765623333336</c:v>
                </c:pt>
                <c:pt idx="4534">
                  <c:v>76.517433143333335</c:v>
                </c:pt>
                <c:pt idx="4535">
                  <c:v>76.534290294999991</c:v>
                </c:pt>
                <c:pt idx="4536">
                  <c:v>76.551181426666673</c:v>
                </c:pt>
                <c:pt idx="4537">
                  <c:v>76.568104563333321</c:v>
                </c:pt>
                <c:pt idx="4538">
                  <c:v>76.584626783333334</c:v>
                </c:pt>
                <c:pt idx="4539">
                  <c:v>76.601571833333338</c:v>
                </c:pt>
                <c:pt idx="4540">
                  <c:v>76.618412036666669</c:v>
                </c:pt>
                <c:pt idx="4541">
                  <c:v>76.635280213333331</c:v>
                </c:pt>
                <c:pt idx="4542">
                  <c:v>76.652210691666667</c:v>
                </c:pt>
                <c:pt idx="4543">
                  <c:v>76.669050453333327</c:v>
                </c:pt>
                <c:pt idx="4544">
                  <c:v>76.68597355499999</c:v>
                </c:pt>
                <c:pt idx="4545">
                  <c:v>76.703015853333326</c:v>
                </c:pt>
                <c:pt idx="4546">
                  <c:v>76.719677921666673</c:v>
                </c:pt>
                <c:pt idx="4547">
                  <c:v>76.736511931666669</c:v>
                </c:pt>
                <c:pt idx="4548">
                  <c:v>76.753444336666675</c:v>
                </c:pt>
                <c:pt idx="4549">
                  <c:v>76.77011165833332</c:v>
                </c:pt>
                <c:pt idx="4550">
                  <c:v>76.786887016666668</c:v>
                </c:pt>
                <c:pt idx="4551">
                  <c:v>76.803410160000013</c:v>
                </c:pt>
                <c:pt idx="4552">
                  <c:v>76.820022471666661</c:v>
                </c:pt>
                <c:pt idx="4553">
                  <c:v>76.836682366666679</c:v>
                </c:pt>
                <c:pt idx="4554">
                  <c:v>76.853343889999991</c:v>
                </c:pt>
                <c:pt idx="4555">
                  <c:v>76.870006236666669</c:v>
                </c:pt>
                <c:pt idx="4556">
                  <c:v>76.88668874166666</c:v>
                </c:pt>
                <c:pt idx="4557">
                  <c:v>76.903352523333325</c:v>
                </c:pt>
                <c:pt idx="4558">
                  <c:v>76.920012220000004</c:v>
                </c:pt>
                <c:pt idx="4559">
                  <c:v>76.936683125000002</c:v>
                </c:pt>
                <c:pt idx="4560">
                  <c:v>76.953354483333342</c:v>
                </c:pt>
                <c:pt idx="4561">
                  <c:v>76.970010681666665</c:v>
                </c:pt>
                <c:pt idx="4562">
                  <c:v>76.98668278833334</c:v>
                </c:pt>
                <c:pt idx="4563">
                  <c:v>77.003614311666666</c:v>
                </c:pt>
                <c:pt idx="4564">
                  <c:v>77.020594826666667</c:v>
                </c:pt>
                <c:pt idx="4565">
                  <c:v>77.037639986666662</c:v>
                </c:pt>
                <c:pt idx="4566">
                  <c:v>77.054345554999998</c:v>
                </c:pt>
                <c:pt idx="4567">
                  <c:v>77.07086995666667</c:v>
                </c:pt>
                <c:pt idx="4568">
                  <c:v>77.087918098333333</c:v>
                </c:pt>
                <c:pt idx="4569">
                  <c:v>77.104702208333336</c:v>
                </c:pt>
                <c:pt idx="4570">
                  <c:v>77.121479556666657</c:v>
                </c:pt>
                <c:pt idx="4571">
                  <c:v>77.13813884166666</c:v>
                </c:pt>
                <c:pt idx="4572">
                  <c:v>77.154803630000004</c:v>
                </c:pt>
                <c:pt idx="4573">
                  <c:v>77.171930018333327</c:v>
                </c:pt>
                <c:pt idx="4574">
                  <c:v>77.188958496666658</c:v>
                </c:pt>
                <c:pt idx="4575">
                  <c:v>77.205826456666671</c:v>
                </c:pt>
                <c:pt idx="4576">
                  <c:v>77.222634980000009</c:v>
                </c:pt>
                <c:pt idx="4577">
                  <c:v>77.239465330000002</c:v>
                </c:pt>
                <c:pt idx="4578">
                  <c:v>77.256439066666658</c:v>
                </c:pt>
                <c:pt idx="4579">
                  <c:v>77.273268368333319</c:v>
                </c:pt>
                <c:pt idx="4580">
                  <c:v>77.288041541666672</c:v>
                </c:pt>
                <c:pt idx="4581">
                  <c:v>77.304704128333327</c:v>
                </c:pt>
                <c:pt idx="4582">
                  <c:v>77.321588165000009</c:v>
                </c:pt>
                <c:pt idx="4583">
                  <c:v>77.338564124999991</c:v>
                </c:pt>
                <c:pt idx="4584">
                  <c:v>77.355458496666671</c:v>
                </c:pt>
                <c:pt idx="4585">
                  <c:v>77.372253738333328</c:v>
                </c:pt>
                <c:pt idx="4586">
                  <c:v>77.389158668333323</c:v>
                </c:pt>
                <c:pt idx="4587">
                  <c:v>77.405834041666665</c:v>
                </c:pt>
                <c:pt idx="4588">
                  <c:v>77.422756375000006</c:v>
                </c:pt>
                <c:pt idx="4589">
                  <c:v>77.439480358333341</c:v>
                </c:pt>
                <c:pt idx="4590">
                  <c:v>77.456306263333332</c:v>
                </c:pt>
                <c:pt idx="4591">
                  <c:v>77.473232484999997</c:v>
                </c:pt>
                <c:pt idx="4592">
                  <c:v>77.490167293333329</c:v>
                </c:pt>
                <c:pt idx="4593">
                  <c:v>77.507054409999995</c:v>
                </c:pt>
                <c:pt idx="4594">
                  <c:v>77.523717233333343</c:v>
                </c:pt>
                <c:pt idx="4595">
                  <c:v>77.540715245000001</c:v>
                </c:pt>
                <c:pt idx="4596">
                  <c:v>77.557490400000006</c:v>
                </c:pt>
                <c:pt idx="4597">
                  <c:v>77.574159128333335</c:v>
                </c:pt>
                <c:pt idx="4598">
                  <c:v>77.590825416666661</c:v>
                </c:pt>
                <c:pt idx="4599">
                  <c:v>77.607754345000004</c:v>
                </c:pt>
                <c:pt idx="4600">
                  <c:v>77.624787554999997</c:v>
                </c:pt>
                <c:pt idx="4601">
                  <c:v>77.641712089999999</c:v>
                </c:pt>
                <c:pt idx="4602">
                  <c:v>77.65863314500001</c:v>
                </c:pt>
                <c:pt idx="4603">
                  <c:v>77.675647976666667</c:v>
                </c:pt>
                <c:pt idx="4604">
                  <c:v>77.692307150000005</c:v>
                </c:pt>
                <c:pt idx="4605">
                  <c:v>77.709076115000002</c:v>
                </c:pt>
                <c:pt idx="4606">
                  <c:v>77.726005258333331</c:v>
                </c:pt>
                <c:pt idx="4607">
                  <c:v>77.742933223333324</c:v>
                </c:pt>
                <c:pt idx="4608">
                  <c:v>77.760060723333325</c:v>
                </c:pt>
                <c:pt idx="4609">
                  <c:v>77.776728393333329</c:v>
                </c:pt>
                <c:pt idx="4610">
                  <c:v>77.793401656666674</c:v>
                </c:pt>
                <c:pt idx="4611">
                  <c:v>77.810329254999999</c:v>
                </c:pt>
                <c:pt idx="4612">
                  <c:v>77.827253181666677</c:v>
                </c:pt>
                <c:pt idx="4613">
                  <c:v>77.84373686666666</c:v>
                </c:pt>
                <c:pt idx="4614">
                  <c:v>77.860718761666675</c:v>
                </c:pt>
                <c:pt idx="4615">
                  <c:v>77.877637748333342</c:v>
                </c:pt>
                <c:pt idx="4616">
                  <c:v>77.894418130000005</c:v>
                </c:pt>
                <c:pt idx="4617">
                  <c:v>77.91116895333333</c:v>
                </c:pt>
                <c:pt idx="4618">
                  <c:v>77.928097313333339</c:v>
                </c:pt>
                <c:pt idx="4619">
                  <c:v>77.944955753333332</c:v>
                </c:pt>
                <c:pt idx="4620">
                  <c:v>77.961894063333332</c:v>
                </c:pt>
                <c:pt idx="4621">
                  <c:v>77.978827083333329</c:v>
                </c:pt>
                <c:pt idx="4622">
                  <c:v>77.995395723333331</c:v>
                </c:pt>
                <c:pt idx="4623">
                  <c:v>78.012016986666666</c:v>
                </c:pt>
                <c:pt idx="4624">
                  <c:v>78.02901322999999</c:v>
                </c:pt>
                <c:pt idx="4625">
                  <c:v>78.045582279999991</c:v>
                </c:pt>
                <c:pt idx="4626">
                  <c:v>78.062618975000007</c:v>
                </c:pt>
                <c:pt idx="4627">
                  <c:v>78.079283048333338</c:v>
                </c:pt>
                <c:pt idx="4628">
                  <c:v>78.095990074999989</c:v>
                </c:pt>
                <c:pt idx="4629">
                  <c:v>78.112663553333334</c:v>
                </c:pt>
                <c:pt idx="4630">
                  <c:v>78.129304779999998</c:v>
                </c:pt>
                <c:pt idx="4631">
                  <c:v>78.146233348333325</c:v>
                </c:pt>
                <c:pt idx="4632">
                  <c:v>78.162925696666662</c:v>
                </c:pt>
                <c:pt idx="4633">
                  <c:v>78.179705361666663</c:v>
                </c:pt>
                <c:pt idx="4634">
                  <c:v>78.196327979999992</c:v>
                </c:pt>
                <c:pt idx="4635">
                  <c:v>78.212996503333343</c:v>
                </c:pt>
                <c:pt idx="4636">
                  <c:v>78.229664858333336</c:v>
                </c:pt>
                <c:pt idx="4637">
                  <c:v>78.246327728333341</c:v>
                </c:pt>
                <c:pt idx="4638">
                  <c:v>78.262981179999997</c:v>
                </c:pt>
                <c:pt idx="4639">
                  <c:v>78.279648324999997</c:v>
                </c:pt>
                <c:pt idx="4640">
                  <c:v>78.296315168333336</c:v>
                </c:pt>
                <c:pt idx="4641">
                  <c:v>78.31299790333334</c:v>
                </c:pt>
                <c:pt idx="4642">
                  <c:v>78.329776254999999</c:v>
                </c:pt>
                <c:pt idx="4643">
                  <c:v>78.346494061666661</c:v>
                </c:pt>
                <c:pt idx="4644">
                  <c:v>78.363151563333332</c:v>
                </c:pt>
                <c:pt idx="4645">
                  <c:v>78.379677128333327</c:v>
                </c:pt>
                <c:pt idx="4646">
                  <c:v>78.396451839999997</c:v>
                </c:pt>
                <c:pt idx="4647">
                  <c:v>78.413390005000011</c:v>
                </c:pt>
                <c:pt idx="4648">
                  <c:v>78.43030138333333</c:v>
                </c:pt>
                <c:pt idx="4649">
                  <c:v>78.446975908333329</c:v>
                </c:pt>
                <c:pt idx="4650">
                  <c:v>78.463897788333327</c:v>
                </c:pt>
                <c:pt idx="4651">
                  <c:v>78.480585311666658</c:v>
                </c:pt>
                <c:pt idx="4652">
                  <c:v>78.497506518333324</c:v>
                </c:pt>
                <c:pt idx="4653">
                  <c:v>78.514402615000009</c:v>
                </c:pt>
                <c:pt idx="4654">
                  <c:v>78.531439453333334</c:v>
                </c:pt>
                <c:pt idx="4655">
                  <c:v>78.548214431666665</c:v>
                </c:pt>
                <c:pt idx="4656">
                  <c:v>78.565161071666665</c:v>
                </c:pt>
                <c:pt idx="4657">
                  <c:v>78.581831149999999</c:v>
                </c:pt>
                <c:pt idx="4658">
                  <c:v>78.598617865000008</c:v>
                </c:pt>
                <c:pt idx="4659">
                  <c:v>78.615279123333323</c:v>
                </c:pt>
                <c:pt idx="4660">
                  <c:v>78.631935768333335</c:v>
                </c:pt>
                <c:pt idx="4661">
                  <c:v>78.648667718333343</c:v>
                </c:pt>
                <c:pt idx="4662">
                  <c:v>78.665798426666669</c:v>
                </c:pt>
                <c:pt idx="4663">
                  <c:v>78.682461000000004</c:v>
                </c:pt>
                <c:pt idx="4664">
                  <c:v>78.699219670000005</c:v>
                </c:pt>
                <c:pt idx="4665">
                  <c:v>78.716157129999999</c:v>
                </c:pt>
                <c:pt idx="4666">
                  <c:v>78.733083353333328</c:v>
                </c:pt>
                <c:pt idx="4667">
                  <c:v>78.750013359999997</c:v>
                </c:pt>
                <c:pt idx="4668">
                  <c:v>78.766674094999999</c:v>
                </c:pt>
                <c:pt idx="4669">
                  <c:v>78.78370708333334</c:v>
                </c:pt>
                <c:pt idx="4670">
                  <c:v>78.800593565</c:v>
                </c:pt>
                <c:pt idx="4671">
                  <c:v>78.817469426666676</c:v>
                </c:pt>
                <c:pt idx="4672">
                  <c:v>78.834393016666667</c:v>
                </c:pt>
                <c:pt idx="4673">
                  <c:v>78.851428615000003</c:v>
                </c:pt>
                <c:pt idx="4674">
                  <c:v>78.868043575000002</c:v>
                </c:pt>
                <c:pt idx="4675">
                  <c:v>78.885079344999994</c:v>
                </c:pt>
                <c:pt idx="4676">
                  <c:v>78.902000849999993</c:v>
                </c:pt>
                <c:pt idx="4677">
                  <c:v>78.9185126</c:v>
                </c:pt>
                <c:pt idx="4678">
                  <c:v>78.935565908333331</c:v>
                </c:pt>
                <c:pt idx="4679">
                  <c:v>78.95268986166667</c:v>
                </c:pt>
                <c:pt idx="4680">
                  <c:v>78.969399446666657</c:v>
                </c:pt>
                <c:pt idx="4681">
                  <c:v>78.986320599999999</c:v>
                </c:pt>
                <c:pt idx="4682">
                  <c:v>79.002987273333332</c:v>
                </c:pt>
                <c:pt idx="4683">
                  <c:v>79.019763996666669</c:v>
                </c:pt>
                <c:pt idx="4684">
                  <c:v>79.036685986666669</c:v>
                </c:pt>
                <c:pt idx="4685">
                  <c:v>79.053443836666673</c:v>
                </c:pt>
                <c:pt idx="4686">
                  <c:v>79.070607411666671</c:v>
                </c:pt>
                <c:pt idx="4687">
                  <c:v>79.087621214999999</c:v>
                </c:pt>
                <c:pt idx="4688">
                  <c:v>79.104354229999998</c:v>
                </c:pt>
                <c:pt idx="4689">
                  <c:v>79.121264951666674</c:v>
                </c:pt>
                <c:pt idx="4690">
                  <c:v>79.138135773333332</c:v>
                </c:pt>
                <c:pt idx="4691">
                  <c:v>79.154848851666671</c:v>
                </c:pt>
                <c:pt idx="4692">
                  <c:v>79.17211520666666</c:v>
                </c:pt>
                <c:pt idx="4693">
                  <c:v>79.189176053333327</c:v>
                </c:pt>
                <c:pt idx="4694">
                  <c:v>79.206256703333338</c:v>
                </c:pt>
                <c:pt idx="4695">
                  <c:v>79.223511635000008</c:v>
                </c:pt>
                <c:pt idx="4696">
                  <c:v>79.24000389166666</c:v>
                </c:pt>
                <c:pt idx="4697">
                  <c:v>79.256878924999995</c:v>
                </c:pt>
                <c:pt idx="4698">
                  <c:v>79.273532126666666</c:v>
                </c:pt>
                <c:pt idx="4699">
                  <c:v>79.290238985000002</c:v>
                </c:pt>
                <c:pt idx="4700">
                  <c:v>79.306964414999996</c:v>
                </c:pt>
                <c:pt idx="4701">
                  <c:v>79.324081105000005</c:v>
                </c:pt>
                <c:pt idx="4702">
                  <c:v>79.340964206666669</c:v>
                </c:pt>
                <c:pt idx="4703">
                  <c:v>79.357827223333331</c:v>
                </c:pt>
                <c:pt idx="4704">
                  <c:v>79.374536513333339</c:v>
                </c:pt>
                <c:pt idx="4705">
                  <c:v>79.391343673333324</c:v>
                </c:pt>
                <c:pt idx="4706">
                  <c:v>79.408359080000011</c:v>
                </c:pt>
                <c:pt idx="4707">
                  <c:v>79.425162405000009</c:v>
                </c:pt>
                <c:pt idx="4708">
                  <c:v>79.441833193333338</c:v>
                </c:pt>
                <c:pt idx="4709">
                  <c:v>79.458374906666663</c:v>
                </c:pt>
                <c:pt idx="4710">
                  <c:v>79.475294276666673</c:v>
                </c:pt>
                <c:pt idx="4711">
                  <c:v>79.492205138333333</c:v>
                </c:pt>
                <c:pt idx="4712">
                  <c:v>79.509111041666671</c:v>
                </c:pt>
                <c:pt idx="4713">
                  <c:v>79.526037966666678</c:v>
                </c:pt>
                <c:pt idx="4714">
                  <c:v>79.542969810000002</c:v>
                </c:pt>
                <c:pt idx="4715">
                  <c:v>79.559955796666657</c:v>
                </c:pt>
                <c:pt idx="4716">
                  <c:v>79.576877711666668</c:v>
                </c:pt>
                <c:pt idx="4717">
                  <c:v>79.59383801333334</c:v>
                </c:pt>
                <c:pt idx="4718">
                  <c:v>79.610763203333335</c:v>
                </c:pt>
                <c:pt idx="4719">
                  <c:v>79.62742891500001</c:v>
                </c:pt>
                <c:pt idx="4720">
                  <c:v>79.644300079999994</c:v>
                </c:pt>
                <c:pt idx="4721">
                  <c:v>79.660969049999991</c:v>
                </c:pt>
                <c:pt idx="4722">
                  <c:v>79.677847268333338</c:v>
                </c:pt>
                <c:pt idx="4723">
                  <c:v>79.694981486666663</c:v>
                </c:pt>
                <c:pt idx="4724">
                  <c:v>79.711944084999999</c:v>
                </c:pt>
                <c:pt idx="4725">
                  <c:v>79.728908226666661</c:v>
                </c:pt>
                <c:pt idx="4726">
                  <c:v>79.745734499999998</c:v>
                </c:pt>
                <c:pt idx="4727">
                  <c:v>79.76275889499999</c:v>
                </c:pt>
                <c:pt idx="4728">
                  <c:v>79.780364563333322</c:v>
                </c:pt>
                <c:pt idx="4729">
                  <c:v>79.796360318333342</c:v>
                </c:pt>
                <c:pt idx="4730">
                  <c:v>79.813153586666672</c:v>
                </c:pt>
                <c:pt idx="4731">
                  <c:v>79.829637515000002</c:v>
                </c:pt>
                <c:pt idx="4732">
                  <c:v>79.846385249999997</c:v>
                </c:pt>
                <c:pt idx="4733">
                  <c:v>79.863567813333333</c:v>
                </c:pt>
                <c:pt idx="4734">
                  <c:v>79.87995927499999</c:v>
                </c:pt>
                <c:pt idx="4735">
                  <c:v>79.896883173333336</c:v>
                </c:pt>
                <c:pt idx="4736">
                  <c:v>79.913871011666672</c:v>
                </c:pt>
                <c:pt idx="4737">
                  <c:v>79.93080169833334</c:v>
                </c:pt>
                <c:pt idx="4738">
                  <c:v>79.947740273333324</c:v>
                </c:pt>
                <c:pt idx="4739">
                  <c:v>79.964677646666658</c:v>
                </c:pt>
                <c:pt idx="4740">
                  <c:v>79.981600211666674</c:v>
                </c:pt>
                <c:pt idx="4741">
                  <c:v>79.998408956666665</c:v>
                </c:pt>
                <c:pt idx="4742">
                  <c:v>80.015070141666669</c:v>
                </c:pt>
                <c:pt idx="4743">
                  <c:v>80.031851919999994</c:v>
                </c:pt>
                <c:pt idx="4744">
                  <c:v>80.048774688333339</c:v>
                </c:pt>
                <c:pt idx="4745">
                  <c:v>80.065705376666671</c:v>
                </c:pt>
                <c:pt idx="4746">
                  <c:v>80.082745643333325</c:v>
                </c:pt>
                <c:pt idx="4747">
                  <c:v>80.099661839999996</c:v>
                </c:pt>
                <c:pt idx="4748">
                  <c:v>80.116600606666665</c:v>
                </c:pt>
                <c:pt idx="4749">
                  <c:v>80.133359938333328</c:v>
                </c:pt>
                <c:pt idx="4750">
                  <c:v>80.150027605000005</c:v>
                </c:pt>
                <c:pt idx="4751">
                  <c:v>80.166938081666657</c:v>
                </c:pt>
                <c:pt idx="4752">
                  <c:v>80.183945888333326</c:v>
                </c:pt>
                <c:pt idx="4753">
                  <c:v>80.200475153333343</c:v>
                </c:pt>
                <c:pt idx="4754">
                  <c:v>80.21721216666667</c:v>
                </c:pt>
                <c:pt idx="4755">
                  <c:v>80.233880741666653</c:v>
                </c:pt>
                <c:pt idx="4756">
                  <c:v>80.250867753333324</c:v>
                </c:pt>
                <c:pt idx="4757">
                  <c:v>80.268059271666672</c:v>
                </c:pt>
                <c:pt idx="4758">
                  <c:v>80.284794963333326</c:v>
                </c:pt>
                <c:pt idx="4759">
                  <c:v>80.30153192166668</c:v>
                </c:pt>
                <c:pt idx="4760">
                  <c:v>80.318585483333337</c:v>
                </c:pt>
                <c:pt idx="4761">
                  <c:v>80.335742104999994</c:v>
                </c:pt>
                <c:pt idx="4762">
                  <c:v>80.352734546666667</c:v>
                </c:pt>
                <c:pt idx="4763">
                  <c:v>80.369672098333325</c:v>
                </c:pt>
                <c:pt idx="4764">
                  <c:v>80.384638181666659</c:v>
                </c:pt>
                <c:pt idx="4765">
                  <c:v>80.401300708333338</c:v>
                </c:pt>
                <c:pt idx="4766">
                  <c:v>80.418176241666671</c:v>
                </c:pt>
                <c:pt idx="4767">
                  <c:v>80.435098189999991</c:v>
                </c:pt>
                <c:pt idx="4768">
                  <c:v>80.452130836666655</c:v>
                </c:pt>
                <c:pt idx="4769">
                  <c:v>80.468792876666669</c:v>
                </c:pt>
                <c:pt idx="4770">
                  <c:v>80.485472531666659</c:v>
                </c:pt>
                <c:pt idx="4771">
                  <c:v>80.502254614999998</c:v>
                </c:pt>
                <c:pt idx="4772">
                  <c:v>80.518921691666677</c:v>
                </c:pt>
                <c:pt idx="4773">
                  <c:v>80.535855858333335</c:v>
                </c:pt>
                <c:pt idx="4774">
                  <c:v>80.552522578333338</c:v>
                </c:pt>
                <c:pt idx="4775">
                  <c:v>80.56918493500001</c:v>
                </c:pt>
                <c:pt idx="4776">
                  <c:v>80.586118233333337</c:v>
                </c:pt>
                <c:pt idx="4777">
                  <c:v>80.602611459999991</c:v>
                </c:pt>
                <c:pt idx="4778">
                  <c:v>80.61927442999999</c:v>
                </c:pt>
                <c:pt idx="4779">
                  <c:v>80.635939329999999</c:v>
                </c:pt>
                <c:pt idx="4780">
                  <c:v>80.652856183333341</c:v>
                </c:pt>
                <c:pt idx="4781">
                  <c:v>80.669787875000011</c:v>
                </c:pt>
                <c:pt idx="4782">
                  <c:v>80.686711598333346</c:v>
                </c:pt>
                <c:pt idx="4783">
                  <c:v>80.703632416666679</c:v>
                </c:pt>
                <c:pt idx="4784">
                  <c:v>80.720614693333332</c:v>
                </c:pt>
                <c:pt idx="4785">
                  <c:v>80.737499036666662</c:v>
                </c:pt>
                <c:pt idx="4786">
                  <c:v>80.754272176666674</c:v>
                </c:pt>
                <c:pt idx="4787">
                  <c:v>80.770939438333329</c:v>
                </c:pt>
                <c:pt idx="4788">
                  <c:v>80.787868256666655</c:v>
                </c:pt>
                <c:pt idx="4789">
                  <c:v>80.804541108333325</c:v>
                </c:pt>
                <c:pt idx="4790">
                  <c:v>80.821343788333323</c:v>
                </c:pt>
                <c:pt idx="4791">
                  <c:v>80.838018206666661</c:v>
                </c:pt>
                <c:pt idx="4792">
                  <c:v>80.854677663333334</c:v>
                </c:pt>
                <c:pt idx="4793">
                  <c:v>80.871342231666659</c:v>
                </c:pt>
                <c:pt idx="4794">
                  <c:v>80.888369171666668</c:v>
                </c:pt>
                <c:pt idx="4795">
                  <c:v>80.905038458333337</c:v>
                </c:pt>
                <c:pt idx="4796">
                  <c:v>80.921959805</c:v>
                </c:pt>
                <c:pt idx="4797">
                  <c:v>80.938884869999995</c:v>
                </c:pt>
                <c:pt idx="4798">
                  <c:v>80.955549880000007</c:v>
                </c:pt>
                <c:pt idx="4799">
                  <c:v>80.972179310000001</c:v>
                </c:pt>
                <c:pt idx="4800">
                  <c:v>80.989030021666665</c:v>
                </c:pt>
                <c:pt idx="4801">
                  <c:v>81.005961416666665</c:v>
                </c:pt>
                <c:pt idx="4802">
                  <c:v>81.022898791666663</c:v>
                </c:pt>
                <c:pt idx="4803">
                  <c:v>81.039633861666672</c:v>
                </c:pt>
                <c:pt idx="4804">
                  <c:v>81.056561923333319</c:v>
                </c:pt>
                <c:pt idx="4805">
                  <c:v>81.073482848333327</c:v>
                </c:pt>
                <c:pt idx="4806">
                  <c:v>81.090145576666657</c:v>
                </c:pt>
                <c:pt idx="4807">
                  <c:v>81.106928531666668</c:v>
                </c:pt>
                <c:pt idx="4808">
                  <c:v>81.123599134999992</c:v>
                </c:pt>
                <c:pt idx="4809">
                  <c:v>81.140097591666674</c:v>
                </c:pt>
                <c:pt idx="4810">
                  <c:v>81.156764131666662</c:v>
                </c:pt>
                <c:pt idx="4811">
                  <c:v>81.173683895000011</c:v>
                </c:pt>
                <c:pt idx="4812">
                  <c:v>81.19056169833334</c:v>
                </c:pt>
                <c:pt idx="4813">
                  <c:v>81.207514766666662</c:v>
                </c:pt>
                <c:pt idx="4814">
                  <c:v>81.224172733333333</c:v>
                </c:pt>
                <c:pt idx="4815">
                  <c:v>81.240835466666667</c:v>
                </c:pt>
                <c:pt idx="4816">
                  <c:v>81.257507715000003</c:v>
                </c:pt>
                <c:pt idx="4817">
                  <c:v>81.274233539999997</c:v>
                </c:pt>
                <c:pt idx="4818">
                  <c:v>81.290906061666661</c:v>
                </c:pt>
                <c:pt idx="4819">
                  <c:v>81.307679966666669</c:v>
                </c:pt>
                <c:pt idx="4820">
                  <c:v>81.324351946666667</c:v>
                </c:pt>
                <c:pt idx="4821">
                  <c:v>81.341020111666666</c:v>
                </c:pt>
                <c:pt idx="4822">
                  <c:v>81.358036911666673</c:v>
                </c:pt>
                <c:pt idx="4823">
                  <c:v>81.374964288333331</c:v>
                </c:pt>
                <c:pt idx="4824">
                  <c:v>81.391724264999993</c:v>
                </c:pt>
                <c:pt idx="4825">
                  <c:v>81.408468939999992</c:v>
                </c:pt>
                <c:pt idx="4826">
                  <c:v>81.425477228333335</c:v>
                </c:pt>
                <c:pt idx="4827">
                  <c:v>81.44239434666666</c:v>
                </c:pt>
                <c:pt idx="4828">
                  <c:v>81.459656966666671</c:v>
                </c:pt>
                <c:pt idx="4829">
                  <c:v>81.47641097333333</c:v>
                </c:pt>
                <c:pt idx="4830">
                  <c:v>81.493405838333331</c:v>
                </c:pt>
                <c:pt idx="4831">
                  <c:v>81.510841253333339</c:v>
                </c:pt>
                <c:pt idx="4832">
                  <c:v>81.527615449999999</c:v>
                </c:pt>
                <c:pt idx="4833">
                  <c:v>81.544664799999993</c:v>
                </c:pt>
                <c:pt idx="4834">
                  <c:v>81.559763393333327</c:v>
                </c:pt>
                <c:pt idx="4835">
                  <c:v>81.576386143333337</c:v>
                </c:pt>
                <c:pt idx="4836">
                  <c:v>81.593046763333334</c:v>
                </c:pt>
                <c:pt idx="4837">
                  <c:v>81.609721725</c:v>
                </c:pt>
                <c:pt idx="4838">
                  <c:v>81.626451321666678</c:v>
                </c:pt>
                <c:pt idx="4839">
                  <c:v>81.643379450000012</c:v>
                </c:pt>
                <c:pt idx="4840">
                  <c:v>81.659845494999999</c:v>
                </c:pt>
                <c:pt idx="4841">
                  <c:v>81.676677424999994</c:v>
                </c:pt>
                <c:pt idx="4842">
                  <c:v>81.693671969999997</c:v>
                </c:pt>
                <c:pt idx="4843">
                  <c:v>81.710452598333333</c:v>
                </c:pt>
                <c:pt idx="4844">
                  <c:v>81.727493706666664</c:v>
                </c:pt>
                <c:pt idx="4845">
                  <c:v>81.744206361666656</c:v>
                </c:pt>
                <c:pt idx="4846">
                  <c:v>81.761114905000014</c:v>
                </c:pt>
                <c:pt idx="4847">
                  <c:v>81.777774489999999</c:v>
                </c:pt>
                <c:pt idx="4848">
                  <c:v>81.794471288333341</c:v>
                </c:pt>
                <c:pt idx="4849">
                  <c:v>81.811400219999996</c:v>
                </c:pt>
                <c:pt idx="4850">
                  <c:v>81.828435079999991</c:v>
                </c:pt>
                <c:pt idx="4851">
                  <c:v>81.845358094999995</c:v>
                </c:pt>
                <c:pt idx="4852">
                  <c:v>81.862399128333337</c:v>
                </c:pt>
                <c:pt idx="4853">
                  <c:v>81.879326651666659</c:v>
                </c:pt>
                <c:pt idx="4854">
                  <c:v>81.896253165000005</c:v>
                </c:pt>
                <c:pt idx="4855">
                  <c:v>81.913181261666665</c:v>
                </c:pt>
                <c:pt idx="4856">
                  <c:v>81.929877381666671</c:v>
                </c:pt>
                <c:pt idx="4857">
                  <c:v>81.946505893333338</c:v>
                </c:pt>
                <c:pt idx="4858">
                  <c:v>81.963177300000012</c:v>
                </c:pt>
                <c:pt idx="4859">
                  <c:v>81.979847598333336</c:v>
                </c:pt>
                <c:pt idx="4860">
                  <c:v>81.996510876666662</c:v>
                </c:pt>
                <c:pt idx="4861">
                  <c:v>82.013179015000006</c:v>
                </c:pt>
                <c:pt idx="4862">
                  <c:v>82.029853338333339</c:v>
                </c:pt>
                <c:pt idx="4863">
                  <c:v>82.04651552499999</c:v>
                </c:pt>
                <c:pt idx="4864">
                  <c:v>82.063033433333345</c:v>
                </c:pt>
                <c:pt idx="4865">
                  <c:v>82.080058783333328</c:v>
                </c:pt>
                <c:pt idx="4866">
                  <c:v>82.096988163333336</c:v>
                </c:pt>
                <c:pt idx="4867">
                  <c:v>82.113767956666663</c:v>
                </c:pt>
                <c:pt idx="4868">
                  <c:v>82.130448794999992</c:v>
                </c:pt>
                <c:pt idx="4869">
                  <c:v>82.147375996666668</c:v>
                </c:pt>
                <c:pt idx="4870">
                  <c:v>82.164297145000006</c:v>
                </c:pt>
                <c:pt idx="4871">
                  <c:v>82.181221928333329</c:v>
                </c:pt>
                <c:pt idx="4872">
                  <c:v>82.197881763333328</c:v>
                </c:pt>
                <c:pt idx="4873">
                  <c:v>82.214808313333336</c:v>
                </c:pt>
                <c:pt idx="4874">
                  <c:v>82.231480661666666</c:v>
                </c:pt>
                <c:pt idx="4875">
                  <c:v>82.248404695000005</c:v>
                </c:pt>
                <c:pt idx="4876">
                  <c:v>82.265102508333328</c:v>
                </c:pt>
                <c:pt idx="4877">
                  <c:v>82.281776575000009</c:v>
                </c:pt>
                <c:pt idx="4878">
                  <c:v>82.29843683</c:v>
                </c:pt>
                <c:pt idx="4879">
                  <c:v>82.315108336666668</c:v>
                </c:pt>
                <c:pt idx="4880">
                  <c:v>82.331777098333333</c:v>
                </c:pt>
                <c:pt idx="4881">
                  <c:v>82.348561689999997</c:v>
                </c:pt>
                <c:pt idx="4882">
                  <c:v>82.365259481666669</c:v>
                </c:pt>
                <c:pt idx="4883">
                  <c:v>82.382162179999995</c:v>
                </c:pt>
                <c:pt idx="4884">
                  <c:v>82.398724658333336</c:v>
                </c:pt>
                <c:pt idx="4885">
                  <c:v>82.415576274999992</c:v>
                </c:pt>
                <c:pt idx="4886">
                  <c:v>82.432546561666669</c:v>
                </c:pt>
                <c:pt idx="4887">
                  <c:v>82.449431950000005</c:v>
                </c:pt>
                <c:pt idx="4888">
                  <c:v>82.466120416666669</c:v>
                </c:pt>
                <c:pt idx="4889">
                  <c:v>82.482891436666662</c:v>
                </c:pt>
                <c:pt idx="4890">
                  <c:v>82.499939770000012</c:v>
                </c:pt>
                <c:pt idx="4891">
                  <c:v>82.516802706666667</c:v>
                </c:pt>
                <c:pt idx="4892">
                  <c:v>82.533520265000007</c:v>
                </c:pt>
                <c:pt idx="4893">
                  <c:v>82.550483741666667</c:v>
                </c:pt>
                <c:pt idx="4894">
                  <c:v>82.567147913333343</c:v>
                </c:pt>
                <c:pt idx="4895">
                  <c:v>82.583818701666658</c:v>
                </c:pt>
                <c:pt idx="4896">
                  <c:v>82.600489039999999</c:v>
                </c:pt>
                <c:pt idx="4897">
                  <c:v>82.617424591666662</c:v>
                </c:pt>
                <c:pt idx="4898">
                  <c:v>82.634592603333346</c:v>
                </c:pt>
                <c:pt idx="4899">
                  <c:v>82.651258433333339</c:v>
                </c:pt>
                <c:pt idx="4900">
                  <c:v>82.667926676666667</c:v>
                </c:pt>
                <c:pt idx="4901">
                  <c:v>82.685123655000012</c:v>
                </c:pt>
                <c:pt idx="4902">
                  <c:v>82.702273951666669</c:v>
                </c:pt>
                <c:pt idx="4903">
                  <c:v>82.71718490166667</c:v>
                </c:pt>
                <c:pt idx="4904">
                  <c:v>82.733965175000009</c:v>
                </c:pt>
                <c:pt idx="4905">
                  <c:v>82.750747790000005</c:v>
                </c:pt>
                <c:pt idx="4906">
                  <c:v>82.767711958333336</c:v>
                </c:pt>
                <c:pt idx="4907">
                  <c:v>82.784729423333332</c:v>
                </c:pt>
                <c:pt idx="4908">
                  <c:v>82.801352963333329</c:v>
                </c:pt>
                <c:pt idx="4909">
                  <c:v>82.818032391666677</c:v>
                </c:pt>
                <c:pt idx="4910">
                  <c:v>82.834801586666657</c:v>
                </c:pt>
                <c:pt idx="4911">
                  <c:v>82.851459994999999</c:v>
                </c:pt>
                <c:pt idx="4912">
                  <c:v>82.867971703333325</c:v>
                </c:pt>
                <c:pt idx="4913">
                  <c:v>82.884645256666673</c:v>
                </c:pt>
                <c:pt idx="4914">
                  <c:v>82.901309601666668</c:v>
                </c:pt>
                <c:pt idx="4915">
                  <c:v>82.917933548333338</c:v>
                </c:pt>
                <c:pt idx="4916">
                  <c:v>82.934876261666673</c:v>
                </c:pt>
                <c:pt idx="4917">
                  <c:v>82.951805786666668</c:v>
                </c:pt>
                <c:pt idx="4918">
                  <c:v>82.968891666666664</c:v>
                </c:pt>
                <c:pt idx="4919">
                  <c:v>82.985563753333324</c:v>
                </c:pt>
                <c:pt idx="4920">
                  <c:v>83.002343629999999</c:v>
                </c:pt>
                <c:pt idx="4921">
                  <c:v>83.01922058833334</c:v>
                </c:pt>
                <c:pt idx="4922">
                  <c:v>83.036155146666673</c:v>
                </c:pt>
                <c:pt idx="4923">
                  <c:v>83.052820038333323</c:v>
                </c:pt>
                <c:pt idx="4924">
                  <c:v>83.069852565000005</c:v>
                </c:pt>
                <c:pt idx="4925">
                  <c:v>83.086594121666664</c:v>
                </c:pt>
                <c:pt idx="4926">
                  <c:v>83.103522868333329</c:v>
                </c:pt>
                <c:pt idx="4927">
                  <c:v>83.120040799999998</c:v>
                </c:pt>
                <c:pt idx="4928">
                  <c:v>83.136744183333334</c:v>
                </c:pt>
                <c:pt idx="4929">
                  <c:v>83.153370138333329</c:v>
                </c:pt>
                <c:pt idx="4930">
                  <c:v>83.170031633333338</c:v>
                </c:pt>
                <c:pt idx="4931">
                  <c:v>83.186695516666674</c:v>
                </c:pt>
                <c:pt idx="4932">
                  <c:v>83.203748066666677</c:v>
                </c:pt>
                <c:pt idx="4933">
                  <c:v>83.22067245833334</c:v>
                </c:pt>
                <c:pt idx="4934">
                  <c:v>83.237604634999997</c:v>
                </c:pt>
                <c:pt idx="4935">
                  <c:v>83.254480584999996</c:v>
                </c:pt>
                <c:pt idx="4936">
                  <c:v>83.271460969999993</c:v>
                </c:pt>
                <c:pt idx="4937">
                  <c:v>83.288134813333329</c:v>
                </c:pt>
                <c:pt idx="4938">
                  <c:v>83.304837608333344</c:v>
                </c:pt>
                <c:pt idx="4939">
                  <c:v>83.321733714999993</c:v>
                </c:pt>
                <c:pt idx="4940">
                  <c:v>83.338533756666664</c:v>
                </c:pt>
                <c:pt idx="4941">
                  <c:v>83.355462221666656</c:v>
                </c:pt>
                <c:pt idx="4942">
                  <c:v>83.372385219999998</c:v>
                </c:pt>
                <c:pt idx="4943">
                  <c:v>83.389424863333332</c:v>
                </c:pt>
                <c:pt idx="4944">
                  <c:v>83.406333638333336</c:v>
                </c:pt>
                <c:pt idx="4945">
                  <c:v>83.423261285000009</c:v>
                </c:pt>
                <c:pt idx="4946">
                  <c:v>83.440291110000004</c:v>
                </c:pt>
                <c:pt idx="4947">
                  <c:v>83.456962361666669</c:v>
                </c:pt>
                <c:pt idx="4948">
                  <c:v>83.473737001666663</c:v>
                </c:pt>
                <c:pt idx="4949">
                  <c:v>83.490774215000002</c:v>
                </c:pt>
                <c:pt idx="4950">
                  <c:v>83.507706751666674</c:v>
                </c:pt>
                <c:pt idx="4951">
                  <c:v>83.524222331666664</c:v>
                </c:pt>
                <c:pt idx="4952">
                  <c:v>83.541259831666665</c:v>
                </c:pt>
                <c:pt idx="4953">
                  <c:v>83.558044853333328</c:v>
                </c:pt>
                <c:pt idx="4954">
                  <c:v>83.575084451666669</c:v>
                </c:pt>
                <c:pt idx="4955">
                  <c:v>83.592071064999999</c:v>
                </c:pt>
                <c:pt idx="4956">
                  <c:v>83.608996231666666</c:v>
                </c:pt>
                <c:pt idx="4957">
                  <c:v>83.62566403000001</c:v>
                </c:pt>
                <c:pt idx="4958">
                  <c:v>83.642571883333332</c:v>
                </c:pt>
                <c:pt idx="4959">
                  <c:v>83.659407128333342</c:v>
                </c:pt>
                <c:pt idx="4960">
                  <c:v>83.676689671666665</c:v>
                </c:pt>
                <c:pt idx="4961">
                  <c:v>83.693570776666675</c:v>
                </c:pt>
                <c:pt idx="4962">
                  <c:v>83.710760769999993</c:v>
                </c:pt>
                <c:pt idx="4963">
                  <c:v>83.725610448333327</c:v>
                </c:pt>
                <c:pt idx="4964">
                  <c:v>83.742273263333331</c:v>
                </c:pt>
                <c:pt idx="4965">
                  <c:v>83.758939388333332</c:v>
                </c:pt>
                <c:pt idx="4966">
                  <c:v>83.775613973333336</c:v>
                </c:pt>
                <c:pt idx="4967">
                  <c:v>83.792277013333333</c:v>
                </c:pt>
                <c:pt idx="4968">
                  <c:v>83.808944858333334</c:v>
                </c:pt>
                <c:pt idx="4969">
                  <c:v>83.825871328333335</c:v>
                </c:pt>
                <c:pt idx="4970">
                  <c:v>83.842646184999992</c:v>
                </c:pt>
                <c:pt idx="4971">
                  <c:v>83.859505705000004</c:v>
                </c:pt>
                <c:pt idx="4972">
                  <c:v>83.876384469999991</c:v>
                </c:pt>
                <c:pt idx="4973">
                  <c:v>83.893056123333324</c:v>
                </c:pt>
                <c:pt idx="4974">
                  <c:v>83.909719676666654</c:v>
                </c:pt>
                <c:pt idx="4975">
                  <c:v>83.926497426666671</c:v>
                </c:pt>
                <c:pt idx="4976">
                  <c:v>83.943377894999998</c:v>
                </c:pt>
                <c:pt idx="4977">
                  <c:v>83.960159186666672</c:v>
                </c:pt>
                <c:pt idx="4978">
                  <c:v>83.977195956666677</c:v>
                </c:pt>
                <c:pt idx="4979">
                  <c:v>83.993924565</c:v>
                </c:pt>
                <c:pt idx="4980">
                  <c:v>84.010641508333336</c:v>
                </c:pt>
                <c:pt idx="4981">
                  <c:v>84.027537534999993</c:v>
                </c:pt>
                <c:pt idx="4982">
                  <c:v>84.044460455000007</c:v>
                </c:pt>
                <c:pt idx="4983">
                  <c:v>84.061382176666669</c:v>
                </c:pt>
                <c:pt idx="4984">
                  <c:v>84.078310428333324</c:v>
                </c:pt>
                <c:pt idx="4985">
                  <c:v>84.095079061666667</c:v>
                </c:pt>
                <c:pt idx="4986">
                  <c:v>84.11206288166666</c:v>
                </c:pt>
                <c:pt idx="4987">
                  <c:v>84.128606163333345</c:v>
                </c:pt>
                <c:pt idx="4988">
                  <c:v>84.145529569999994</c:v>
                </c:pt>
                <c:pt idx="4989">
                  <c:v>84.162570228333337</c:v>
                </c:pt>
                <c:pt idx="4990">
                  <c:v>84.179489833333335</c:v>
                </c:pt>
                <c:pt idx="4991">
                  <c:v>84.196168143333338</c:v>
                </c:pt>
                <c:pt idx="4992">
                  <c:v>84.213213636666666</c:v>
                </c:pt>
                <c:pt idx="4993">
                  <c:v>84.229874804999994</c:v>
                </c:pt>
                <c:pt idx="4994">
                  <c:v>84.246542923333337</c:v>
                </c:pt>
                <c:pt idx="4995">
                  <c:v>84.262964100000005</c:v>
                </c:pt>
                <c:pt idx="4996">
                  <c:v>84.279651184999992</c:v>
                </c:pt>
                <c:pt idx="4997">
                  <c:v>84.296319201666662</c:v>
                </c:pt>
                <c:pt idx="4998">
                  <c:v>84.312990521666677</c:v>
                </c:pt>
                <c:pt idx="4999">
                  <c:v>84.329661694999999</c:v>
                </c:pt>
                <c:pt idx="5000">
                  <c:v>84.346710431666665</c:v>
                </c:pt>
                <c:pt idx="5001">
                  <c:v>84.363484810000003</c:v>
                </c:pt>
                <c:pt idx="5002">
                  <c:v>84.38066645666666</c:v>
                </c:pt>
                <c:pt idx="5003">
                  <c:v>84.397541513333337</c:v>
                </c:pt>
                <c:pt idx="5004">
                  <c:v>84.414698641666675</c:v>
                </c:pt>
                <c:pt idx="5005">
                  <c:v>84.431640458333334</c:v>
                </c:pt>
                <c:pt idx="5006">
                  <c:v>84.448570401666672</c:v>
                </c:pt>
                <c:pt idx="5007">
                  <c:v>84.465559161666675</c:v>
                </c:pt>
                <c:pt idx="5008">
                  <c:v>84.482487875000004</c:v>
                </c:pt>
                <c:pt idx="5009">
                  <c:v>84.499145306666662</c:v>
                </c:pt>
                <c:pt idx="5010">
                  <c:v>84.516217979999993</c:v>
                </c:pt>
                <c:pt idx="5011">
                  <c:v>84.533174081666658</c:v>
                </c:pt>
                <c:pt idx="5012">
                  <c:v>84.55018843500001</c:v>
                </c:pt>
                <c:pt idx="5013">
                  <c:v>84.567084393333332</c:v>
                </c:pt>
                <c:pt idx="5014">
                  <c:v>84.582048351666657</c:v>
                </c:pt>
                <c:pt idx="5015">
                  <c:v>84.598824289999996</c:v>
                </c:pt>
                <c:pt idx="5016">
                  <c:v>84.615598496666678</c:v>
                </c:pt>
                <c:pt idx="5017">
                  <c:v>84.632394933333345</c:v>
                </c:pt>
                <c:pt idx="5018">
                  <c:v>84.649131316666669</c:v>
                </c:pt>
                <c:pt idx="5019">
                  <c:v>84.66575915</c:v>
                </c:pt>
                <c:pt idx="5020">
                  <c:v>84.682692079999995</c:v>
                </c:pt>
                <c:pt idx="5021">
                  <c:v>84.699362078333323</c:v>
                </c:pt>
                <c:pt idx="5022">
                  <c:v>84.71602420166667</c:v>
                </c:pt>
                <c:pt idx="5023">
                  <c:v>84.732947408333331</c:v>
                </c:pt>
                <c:pt idx="5024">
                  <c:v>84.749877093333325</c:v>
                </c:pt>
                <c:pt idx="5025">
                  <c:v>84.766800549999999</c:v>
                </c:pt>
                <c:pt idx="5026">
                  <c:v>84.783580813333344</c:v>
                </c:pt>
                <c:pt idx="5027">
                  <c:v>84.800516825000003</c:v>
                </c:pt>
                <c:pt idx="5028">
                  <c:v>84.817181008333336</c:v>
                </c:pt>
                <c:pt idx="5029">
                  <c:v>84.833845554999996</c:v>
                </c:pt>
                <c:pt idx="5030">
                  <c:v>84.850513365000012</c:v>
                </c:pt>
                <c:pt idx="5031">
                  <c:v>84.867173383333323</c:v>
                </c:pt>
                <c:pt idx="5032">
                  <c:v>84.884042998333342</c:v>
                </c:pt>
                <c:pt idx="5033">
                  <c:v>84.900964924999997</c:v>
                </c:pt>
                <c:pt idx="5034">
                  <c:v>84.917738991666667</c:v>
                </c:pt>
                <c:pt idx="5035">
                  <c:v>84.934661256666672</c:v>
                </c:pt>
                <c:pt idx="5036">
                  <c:v>84.951441384999995</c:v>
                </c:pt>
                <c:pt idx="5037">
                  <c:v>84.96836049833334</c:v>
                </c:pt>
                <c:pt idx="5038">
                  <c:v>84.984877479999994</c:v>
                </c:pt>
                <c:pt idx="5039">
                  <c:v>85.001547581666671</c:v>
                </c:pt>
                <c:pt idx="5040">
                  <c:v>85.018473828333327</c:v>
                </c:pt>
                <c:pt idx="5041">
                  <c:v>85.035400291666676</c:v>
                </c:pt>
                <c:pt idx="5042">
                  <c:v>85.052183741666667</c:v>
                </c:pt>
                <c:pt idx="5043">
                  <c:v>85.069110113333338</c:v>
                </c:pt>
                <c:pt idx="5044">
                  <c:v>85.08604115</c:v>
                </c:pt>
                <c:pt idx="5045">
                  <c:v>85.10270099166668</c:v>
                </c:pt>
                <c:pt idx="5046">
                  <c:v>85.119370410000002</c:v>
                </c:pt>
                <c:pt idx="5047">
                  <c:v>85.136035463333343</c:v>
                </c:pt>
                <c:pt idx="5048">
                  <c:v>85.152544026666661</c:v>
                </c:pt>
                <c:pt idx="5049">
                  <c:v>85.169368023333334</c:v>
                </c:pt>
                <c:pt idx="5050">
                  <c:v>85.186290636666669</c:v>
                </c:pt>
                <c:pt idx="5051">
                  <c:v>85.202967796666655</c:v>
                </c:pt>
                <c:pt idx="5052">
                  <c:v>85.21989210833334</c:v>
                </c:pt>
                <c:pt idx="5053">
                  <c:v>85.236556923333339</c:v>
                </c:pt>
                <c:pt idx="5054">
                  <c:v>85.253486016666656</c:v>
                </c:pt>
                <c:pt idx="5055">
                  <c:v>85.270421830000004</c:v>
                </c:pt>
                <c:pt idx="5056">
                  <c:v>85.287343949999993</c:v>
                </c:pt>
                <c:pt idx="5057">
                  <c:v>85.304049758333335</c:v>
                </c:pt>
                <c:pt idx="5058">
                  <c:v>85.32097408333334</c:v>
                </c:pt>
                <c:pt idx="5059">
                  <c:v>85.337648261666658</c:v>
                </c:pt>
                <c:pt idx="5060">
                  <c:v>85.354386906666662</c:v>
                </c:pt>
                <c:pt idx="5061">
                  <c:v>85.37132042333333</c:v>
                </c:pt>
                <c:pt idx="5062">
                  <c:v>85.387982791666673</c:v>
                </c:pt>
                <c:pt idx="5063">
                  <c:v>85.404654579999999</c:v>
                </c:pt>
                <c:pt idx="5064">
                  <c:v>85.421317681666679</c:v>
                </c:pt>
                <c:pt idx="5065">
                  <c:v>85.438054913333332</c:v>
                </c:pt>
                <c:pt idx="5066">
                  <c:v>85.454634420000005</c:v>
                </c:pt>
                <c:pt idx="5067">
                  <c:v>85.471776345000009</c:v>
                </c:pt>
                <c:pt idx="5068">
                  <c:v>85.488452551666654</c:v>
                </c:pt>
                <c:pt idx="5069">
                  <c:v>85.504975255000005</c:v>
                </c:pt>
                <c:pt idx="5070">
                  <c:v>85.521903594999998</c:v>
                </c:pt>
                <c:pt idx="5071">
                  <c:v>85.538840791666672</c:v>
                </c:pt>
                <c:pt idx="5072">
                  <c:v>85.55573647333334</c:v>
                </c:pt>
                <c:pt idx="5073">
                  <c:v>85.572665106666662</c:v>
                </c:pt>
                <c:pt idx="5074">
                  <c:v>85.589702064999997</c:v>
                </c:pt>
                <c:pt idx="5075">
                  <c:v>85.606485555000006</c:v>
                </c:pt>
                <c:pt idx="5076">
                  <c:v>85.623378293333332</c:v>
                </c:pt>
                <c:pt idx="5077">
                  <c:v>85.640153533333333</c:v>
                </c:pt>
                <c:pt idx="5078">
                  <c:v>85.656827640000003</c:v>
                </c:pt>
                <c:pt idx="5079">
                  <c:v>85.673392500000006</c:v>
                </c:pt>
                <c:pt idx="5080">
                  <c:v>85.690170846666661</c:v>
                </c:pt>
                <c:pt idx="5081">
                  <c:v>85.706848028333326</c:v>
                </c:pt>
                <c:pt idx="5082">
                  <c:v>85.723503941666664</c:v>
                </c:pt>
                <c:pt idx="5083">
                  <c:v>85.740446794999997</c:v>
                </c:pt>
                <c:pt idx="5084">
                  <c:v>85.757628041666678</c:v>
                </c:pt>
                <c:pt idx="5085">
                  <c:v>85.774271845000001</c:v>
                </c:pt>
                <c:pt idx="5086">
                  <c:v>85.791112999999996</c:v>
                </c:pt>
                <c:pt idx="5087">
                  <c:v>85.808225453333336</c:v>
                </c:pt>
                <c:pt idx="5088">
                  <c:v>85.825631546666671</c:v>
                </c:pt>
                <c:pt idx="5089">
                  <c:v>85.842151061666669</c:v>
                </c:pt>
                <c:pt idx="5090">
                  <c:v>85.856883558333323</c:v>
                </c:pt>
                <c:pt idx="5091">
                  <c:v>85.873398643333331</c:v>
                </c:pt>
                <c:pt idx="5092">
                  <c:v>85.890230241666657</c:v>
                </c:pt>
                <c:pt idx="5093">
                  <c:v>85.906820928333346</c:v>
                </c:pt>
                <c:pt idx="5094">
                  <c:v>85.923487678333331</c:v>
                </c:pt>
                <c:pt idx="5095">
                  <c:v>85.940154546666662</c:v>
                </c:pt>
                <c:pt idx="5096">
                  <c:v>85.956910573333332</c:v>
                </c:pt>
                <c:pt idx="5097">
                  <c:v>85.973594809999994</c:v>
                </c:pt>
                <c:pt idx="5098">
                  <c:v>85.990254486666657</c:v>
                </c:pt>
                <c:pt idx="5099">
                  <c:v>86.006918558333339</c:v>
                </c:pt>
                <c:pt idx="5100">
                  <c:v>86.023582434999994</c:v>
                </c:pt>
                <c:pt idx="5101">
                  <c:v>86.040246151666665</c:v>
                </c:pt>
                <c:pt idx="5102">
                  <c:v>86.057028181666666</c:v>
                </c:pt>
                <c:pt idx="5103">
                  <c:v>86.073951834999988</c:v>
                </c:pt>
                <c:pt idx="5104">
                  <c:v>86.090992478333334</c:v>
                </c:pt>
                <c:pt idx="5105">
                  <c:v>86.107911439999995</c:v>
                </c:pt>
                <c:pt idx="5106">
                  <c:v>86.124577064999997</c:v>
                </c:pt>
                <c:pt idx="5107">
                  <c:v>86.141350936666669</c:v>
                </c:pt>
                <c:pt idx="5108">
                  <c:v>86.158288276666653</c:v>
                </c:pt>
                <c:pt idx="5109">
                  <c:v>86.175266809999997</c:v>
                </c:pt>
                <c:pt idx="5110">
                  <c:v>86.192355456666675</c:v>
                </c:pt>
                <c:pt idx="5111">
                  <c:v>86.209032701666672</c:v>
                </c:pt>
                <c:pt idx="5112">
                  <c:v>86.225951651666676</c:v>
                </c:pt>
                <c:pt idx="5113">
                  <c:v>86.242876896666672</c:v>
                </c:pt>
                <c:pt idx="5114">
                  <c:v>86.259797208333339</c:v>
                </c:pt>
                <c:pt idx="5115">
                  <c:v>86.276411938333325</c:v>
                </c:pt>
                <c:pt idx="5116">
                  <c:v>86.293048738333326</c:v>
                </c:pt>
                <c:pt idx="5117">
                  <c:v>86.309911203333328</c:v>
                </c:pt>
                <c:pt idx="5118">
                  <c:v>86.326571253333341</c:v>
                </c:pt>
                <c:pt idx="5119">
                  <c:v>86.343740393333334</c:v>
                </c:pt>
                <c:pt idx="5120">
                  <c:v>86.360646160000002</c:v>
                </c:pt>
                <c:pt idx="5121">
                  <c:v>86.377510128333341</c:v>
                </c:pt>
                <c:pt idx="5122">
                  <c:v>86.39458810666666</c:v>
                </c:pt>
                <c:pt idx="5123">
                  <c:v>86.411663743333335</c:v>
                </c:pt>
                <c:pt idx="5124">
                  <c:v>86.428693406666667</c:v>
                </c:pt>
                <c:pt idx="5125">
                  <c:v>86.445555755000001</c:v>
                </c:pt>
                <c:pt idx="5126">
                  <c:v>86.460478015000007</c:v>
                </c:pt>
                <c:pt idx="5127">
                  <c:v>86.477368651666666</c:v>
                </c:pt>
                <c:pt idx="5128">
                  <c:v>86.494288416666663</c:v>
                </c:pt>
                <c:pt idx="5129">
                  <c:v>86.511207303333336</c:v>
                </c:pt>
                <c:pt idx="5130">
                  <c:v>86.52787472</c:v>
                </c:pt>
                <c:pt idx="5131">
                  <c:v>86.544598638333341</c:v>
                </c:pt>
                <c:pt idx="5132">
                  <c:v>86.561332859999993</c:v>
                </c:pt>
                <c:pt idx="5133">
                  <c:v>86.578061356666666</c:v>
                </c:pt>
                <c:pt idx="5134">
                  <c:v>86.595125338333347</c:v>
                </c:pt>
                <c:pt idx="5135">
                  <c:v>86.612045885000001</c:v>
                </c:pt>
                <c:pt idx="5136">
                  <c:v>86.628818186666663</c:v>
                </c:pt>
                <c:pt idx="5137">
                  <c:v>86.64574571</c:v>
                </c:pt>
                <c:pt idx="5138">
                  <c:v>86.662664328333321</c:v>
                </c:pt>
                <c:pt idx="5139">
                  <c:v>86.679258500000003</c:v>
                </c:pt>
                <c:pt idx="5140">
                  <c:v>86.695778666666669</c:v>
                </c:pt>
                <c:pt idx="5141">
                  <c:v>86.712559905000006</c:v>
                </c:pt>
                <c:pt idx="5142">
                  <c:v>86.729218421666673</c:v>
                </c:pt>
                <c:pt idx="5143">
                  <c:v>86.745881273333325</c:v>
                </c:pt>
                <c:pt idx="5144">
                  <c:v>86.762542638333329</c:v>
                </c:pt>
                <c:pt idx="5145">
                  <c:v>86.779211913333327</c:v>
                </c:pt>
                <c:pt idx="5146">
                  <c:v>86.795879746666671</c:v>
                </c:pt>
                <c:pt idx="5147">
                  <c:v>86.812549259999997</c:v>
                </c:pt>
                <c:pt idx="5148">
                  <c:v>86.829417871666664</c:v>
                </c:pt>
                <c:pt idx="5149">
                  <c:v>86.846146966666666</c:v>
                </c:pt>
                <c:pt idx="5150">
                  <c:v>86.863066105000001</c:v>
                </c:pt>
                <c:pt idx="5151">
                  <c:v>86.879730376666672</c:v>
                </c:pt>
                <c:pt idx="5152">
                  <c:v>86.896343965</c:v>
                </c:pt>
                <c:pt idx="5153">
                  <c:v>86.913009404999997</c:v>
                </c:pt>
                <c:pt idx="5154">
                  <c:v>86.930056598333337</c:v>
                </c:pt>
                <c:pt idx="5155">
                  <c:v>86.946879121666669</c:v>
                </c:pt>
                <c:pt idx="5156">
                  <c:v>86.963926491666669</c:v>
                </c:pt>
                <c:pt idx="5157">
                  <c:v>86.980551570000003</c:v>
                </c:pt>
                <c:pt idx="5158">
                  <c:v>86.99726496833334</c:v>
                </c:pt>
                <c:pt idx="5159">
                  <c:v>87.014546019999997</c:v>
                </c:pt>
                <c:pt idx="5160">
                  <c:v>87.031379596666667</c:v>
                </c:pt>
                <c:pt idx="5161">
                  <c:v>87.048369735000009</c:v>
                </c:pt>
                <c:pt idx="5162">
                  <c:v>87.065024711666666</c:v>
                </c:pt>
                <c:pt idx="5163">
                  <c:v>87.081945148333332</c:v>
                </c:pt>
                <c:pt idx="5164">
                  <c:v>87.099169603333337</c:v>
                </c:pt>
                <c:pt idx="5165">
                  <c:v>87.116398260000011</c:v>
                </c:pt>
                <c:pt idx="5166">
                  <c:v>87.131428058333327</c:v>
                </c:pt>
                <c:pt idx="5167">
                  <c:v>87.148350973333336</c:v>
                </c:pt>
                <c:pt idx="5168">
                  <c:v>87.165237403333336</c:v>
                </c:pt>
                <c:pt idx="5169">
                  <c:v>87.181860839999999</c:v>
                </c:pt>
                <c:pt idx="5170">
                  <c:v>87.198535261666663</c:v>
                </c:pt>
                <c:pt idx="5171">
                  <c:v>87.215070615000002</c:v>
                </c:pt>
                <c:pt idx="5172">
                  <c:v>87.231732750000006</c:v>
                </c:pt>
                <c:pt idx="5173">
                  <c:v>87.248839098333335</c:v>
                </c:pt>
                <c:pt idx="5174">
                  <c:v>87.265562223333333</c:v>
                </c:pt>
                <c:pt idx="5175">
                  <c:v>87.282608068333332</c:v>
                </c:pt>
                <c:pt idx="5176">
                  <c:v>87.299643553333325</c:v>
                </c:pt>
                <c:pt idx="5177">
                  <c:v>87.316415501666668</c:v>
                </c:pt>
                <c:pt idx="5178">
                  <c:v>87.333338060000003</c:v>
                </c:pt>
                <c:pt idx="5179">
                  <c:v>87.350001934999995</c:v>
                </c:pt>
                <c:pt idx="5180">
                  <c:v>87.366929025000005</c:v>
                </c:pt>
                <c:pt idx="5181">
                  <c:v>87.383861046666667</c:v>
                </c:pt>
                <c:pt idx="5182">
                  <c:v>87.40052368166667</c:v>
                </c:pt>
                <c:pt idx="5183">
                  <c:v>87.417292674999999</c:v>
                </c:pt>
                <c:pt idx="5184">
                  <c:v>87.434062086666671</c:v>
                </c:pt>
                <c:pt idx="5185">
                  <c:v>87.450721083333335</c:v>
                </c:pt>
                <c:pt idx="5186">
                  <c:v>87.467713018333342</c:v>
                </c:pt>
                <c:pt idx="5187">
                  <c:v>87.484753431666661</c:v>
                </c:pt>
                <c:pt idx="5188">
                  <c:v>87.50146633</c:v>
                </c:pt>
                <c:pt idx="5189">
                  <c:v>87.517977105</c:v>
                </c:pt>
                <c:pt idx="5190">
                  <c:v>87.534790194999999</c:v>
                </c:pt>
                <c:pt idx="5191">
                  <c:v>87.551308985000006</c:v>
                </c:pt>
                <c:pt idx="5192">
                  <c:v>87.567915123333322</c:v>
                </c:pt>
                <c:pt idx="5193">
                  <c:v>87.584587283333335</c:v>
                </c:pt>
                <c:pt idx="5194">
                  <c:v>87.601242863333326</c:v>
                </c:pt>
                <c:pt idx="5195">
                  <c:v>87.617910689999988</c:v>
                </c:pt>
                <c:pt idx="5196">
                  <c:v>87.634581674999993</c:v>
                </c:pt>
                <c:pt idx="5197">
                  <c:v>87.651503516666665</c:v>
                </c:pt>
                <c:pt idx="5198">
                  <c:v>87.668254131666657</c:v>
                </c:pt>
                <c:pt idx="5199">
                  <c:v>87.684920223333336</c:v>
                </c:pt>
                <c:pt idx="5200">
                  <c:v>87.701844173333328</c:v>
                </c:pt>
                <c:pt idx="5201">
                  <c:v>87.718551079999997</c:v>
                </c:pt>
                <c:pt idx="5202">
                  <c:v>87.735500873333336</c:v>
                </c:pt>
                <c:pt idx="5203">
                  <c:v>87.752357184999994</c:v>
                </c:pt>
                <c:pt idx="5204">
                  <c:v>87.769279943333331</c:v>
                </c:pt>
                <c:pt idx="5205">
                  <c:v>87.785948738333346</c:v>
                </c:pt>
                <c:pt idx="5206">
                  <c:v>87.802606161666674</c:v>
                </c:pt>
                <c:pt idx="5207">
                  <c:v>87.819273203333324</c:v>
                </c:pt>
                <c:pt idx="5208">
                  <c:v>87.835938319999997</c:v>
                </c:pt>
                <c:pt idx="5209">
                  <c:v>87.85287859333333</c:v>
                </c:pt>
                <c:pt idx="5210">
                  <c:v>87.86980805333333</c:v>
                </c:pt>
                <c:pt idx="5211">
                  <c:v>87.886733661666668</c:v>
                </c:pt>
                <c:pt idx="5212">
                  <c:v>87.90340547000001</c:v>
                </c:pt>
                <c:pt idx="5213">
                  <c:v>87.920189260000001</c:v>
                </c:pt>
                <c:pt idx="5214">
                  <c:v>87.936942941666672</c:v>
                </c:pt>
                <c:pt idx="5215">
                  <c:v>87.95396371166666</c:v>
                </c:pt>
                <c:pt idx="5216">
                  <c:v>87.971059315000005</c:v>
                </c:pt>
                <c:pt idx="5217">
                  <c:v>87.987732561666661</c:v>
                </c:pt>
                <c:pt idx="5218">
                  <c:v>88.00447556333333</c:v>
                </c:pt>
                <c:pt idx="5219">
                  <c:v>88.021424063333342</c:v>
                </c:pt>
                <c:pt idx="5220">
                  <c:v>88.038162065000009</c:v>
                </c:pt>
                <c:pt idx="5221">
                  <c:v>88.054859195000006</c:v>
                </c:pt>
                <c:pt idx="5222">
                  <c:v>88.071534894999999</c:v>
                </c:pt>
                <c:pt idx="5223">
                  <c:v>88.08874990999999</c:v>
                </c:pt>
                <c:pt idx="5224">
                  <c:v>88.105672601666654</c:v>
                </c:pt>
                <c:pt idx="5225">
                  <c:v>88.122419098333324</c:v>
                </c:pt>
                <c:pt idx="5226">
                  <c:v>88.139649890000001</c:v>
                </c:pt>
                <c:pt idx="5227">
                  <c:v>88.156636838333327</c:v>
                </c:pt>
                <c:pt idx="5228">
                  <c:v>88.17163698666667</c:v>
                </c:pt>
                <c:pt idx="5229">
                  <c:v>88.188675449999991</c:v>
                </c:pt>
                <c:pt idx="5230">
                  <c:v>88.205517639999997</c:v>
                </c:pt>
                <c:pt idx="5231">
                  <c:v>88.222290086666661</c:v>
                </c:pt>
                <c:pt idx="5232">
                  <c:v>88.238854961666661</c:v>
                </c:pt>
                <c:pt idx="5233">
                  <c:v>88.255524729999991</c:v>
                </c:pt>
                <c:pt idx="5234">
                  <c:v>88.272200589999997</c:v>
                </c:pt>
                <c:pt idx="5235">
                  <c:v>88.288863238333334</c:v>
                </c:pt>
                <c:pt idx="5236">
                  <c:v>88.305538915</c:v>
                </c:pt>
                <c:pt idx="5237">
                  <c:v>88.322213871666662</c:v>
                </c:pt>
                <c:pt idx="5238">
                  <c:v>88.33887373333333</c:v>
                </c:pt>
                <c:pt idx="5239">
                  <c:v>88.355797981666669</c:v>
                </c:pt>
                <c:pt idx="5240">
                  <c:v>88.372818416666661</c:v>
                </c:pt>
                <c:pt idx="5241">
                  <c:v>88.389746256666669</c:v>
                </c:pt>
                <c:pt idx="5242">
                  <c:v>88.406402468333326</c:v>
                </c:pt>
                <c:pt idx="5243">
                  <c:v>88.423069906666655</c:v>
                </c:pt>
                <c:pt idx="5244">
                  <c:v>88.439746081666669</c:v>
                </c:pt>
                <c:pt idx="5245">
                  <c:v>88.45640469833333</c:v>
                </c:pt>
                <c:pt idx="5246">
                  <c:v>88.472921256666666</c:v>
                </c:pt>
                <c:pt idx="5247">
                  <c:v>88.489587200000003</c:v>
                </c:pt>
                <c:pt idx="5248">
                  <c:v>88.506254159999997</c:v>
                </c:pt>
                <c:pt idx="5249">
                  <c:v>88.523173365000005</c:v>
                </c:pt>
                <c:pt idx="5250">
                  <c:v>88.540105726666667</c:v>
                </c:pt>
                <c:pt idx="5251">
                  <c:v>88.556769423333336</c:v>
                </c:pt>
                <c:pt idx="5252">
                  <c:v>88.57345397666667</c:v>
                </c:pt>
                <c:pt idx="5253">
                  <c:v>88.590118445000002</c:v>
                </c:pt>
                <c:pt idx="5254">
                  <c:v>88.607186749999997</c:v>
                </c:pt>
                <c:pt idx="5255">
                  <c:v>88.623938809999999</c:v>
                </c:pt>
                <c:pt idx="5256">
                  <c:v>88.641048819999995</c:v>
                </c:pt>
                <c:pt idx="5257">
                  <c:v>88.657647113333326</c:v>
                </c:pt>
                <c:pt idx="5258">
                  <c:v>88.674409456666666</c:v>
                </c:pt>
                <c:pt idx="5259">
                  <c:v>88.691275166666671</c:v>
                </c:pt>
                <c:pt idx="5260">
                  <c:v>88.708303390000012</c:v>
                </c:pt>
                <c:pt idx="5261">
                  <c:v>88.725225285000008</c:v>
                </c:pt>
                <c:pt idx="5262">
                  <c:v>88.742154690000007</c:v>
                </c:pt>
                <c:pt idx="5263">
                  <c:v>88.759300910000007</c:v>
                </c:pt>
                <c:pt idx="5264">
                  <c:v>88.775963401666658</c:v>
                </c:pt>
                <c:pt idx="5265">
                  <c:v>88.792875841666671</c:v>
                </c:pt>
                <c:pt idx="5266">
                  <c:v>88.809672241666675</c:v>
                </c:pt>
                <c:pt idx="5267">
                  <c:v>88.826412120000001</c:v>
                </c:pt>
                <c:pt idx="5268">
                  <c:v>88.843497823333337</c:v>
                </c:pt>
                <c:pt idx="5269">
                  <c:v>88.860411746666657</c:v>
                </c:pt>
                <c:pt idx="5270">
                  <c:v>88.877436553333339</c:v>
                </c:pt>
                <c:pt idx="5271">
                  <c:v>88.892420801666674</c:v>
                </c:pt>
                <c:pt idx="5272">
                  <c:v>88.909455573333332</c:v>
                </c:pt>
                <c:pt idx="5273">
                  <c:v>88.926053876666671</c:v>
                </c:pt>
                <c:pt idx="5274">
                  <c:v>88.942989001666675</c:v>
                </c:pt>
                <c:pt idx="5275">
                  <c:v>88.959765573333328</c:v>
                </c:pt>
                <c:pt idx="5276">
                  <c:v>88.976431890000001</c:v>
                </c:pt>
                <c:pt idx="5277">
                  <c:v>88.993099264999998</c:v>
                </c:pt>
                <c:pt idx="5278">
                  <c:v>89.009645438333337</c:v>
                </c:pt>
                <c:pt idx="5279">
                  <c:v>89.026308010000008</c:v>
                </c:pt>
                <c:pt idx="5280">
                  <c:v>89.043233256666653</c:v>
                </c:pt>
                <c:pt idx="5281">
                  <c:v>89.059894380000003</c:v>
                </c:pt>
                <c:pt idx="5282">
                  <c:v>89.076851238333333</c:v>
                </c:pt>
                <c:pt idx="5283">
                  <c:v>89.093514498333334</c:v>
                </c:pt>
                <c:pt idx="5284">
                  <c:v>89.110394013333334</c:v>
                </c:pt>
                <c:pt idx="5285">
                  <c:v>89.127169673333341</c:v>
                </c:pt>
                <c:pt idx="5286">
                  <c:v>89.144096921666673</c:v>
                </c:pt>
                <c:pt idx="5287">
                  <c:v>89.161016439999997</c:v>
                </c:pt>
                <c:pt idx="5288">
                  <c:v>89.177681218333333</c:v>
                </c:pt>
                <c:pt idx="5289">
                  <c:v>89.194722249999998</c:v>
                </c:pt>
                <c:pt idx="5290">
                  <c:v>89.211502848333339</c:v>
                </c:pt>
                <c:pt idx="5291">
                  <c:v>89.22842897000001</c:v>
                </c:pt>
                <c:pt idx="5292">
                  <c:v>89.245098966666674</c:v>
                </c:pt>
                <c:pt idx="5293">
                  <c:v>89.26202424666667</c:v>
                </c:pt>
                <c:pt idx="5294">
                  <c:v>89.278938058333338</c:v>
                </c:pt>
                <c:pt idx="5295">
                  <c:v>89.295837446666667</c:v>
                </c:pt>
                <c:pt idx="5296">
                  <c:v>89.312863528333338</c:v>
                </c:pt>
                <c:pt idx="5297">
                  <c:v>89.329553831666672</c:v>
                </c:pt>
                <c:pt idx="5298">
                  <c:v>89.346349796666658</c:v>
                </c:pt>
                <c:pt idx="5299">
                  <c:v>89.363130424999994</c:v>
                </c:pt>
                <c:pt idx="5300">
                  <c:v>89.379863371666673</c:v>
                </c:pt>
                <c:pt idx="5301">
                  <c:v>89.396453881666673</c:v>
                </c:pt>
                <c:pt idx="5302">
                  <c:v>89.413228818333337</c:v>
                </c:pt>
                <c:pt idx="5303">
                  <c:v>89.430194806666663</c:v>
                </c:pt>
                <c:pt idx="5304">
                  <c:v>89.447117845000008</c:v>
                </c:pt>
                <c:pt idx="5305">
                  <c:v>89.46404317166666</c:v>
                </c:pt>
                <c:pt idx="5306">
                  <c:v>89.480837754999996</c:v>
                </c:pt>
                <c:pt idx="5307">
                  <c:v>89.497812748333345</c:v>
                </c:pt>
                <c:pt idx="5308">
                  <c:v>89.514735603333335</c:v>
                </c:pt>
                <c:pt idx="5309">
                  <c:v>89.53141698166668</c:v>
                </c:pt>
                <c:pt idx="5310">
                  <c:v>89.548338000000001</c:v>
                </c:pt>
                <c:pt idx="5311">
                  <c:v>89.565270809999987</c:v>
                </c:pt>
                <c:pt idx="5312">
                  <c:v>89.581928634999997</c:v>
                </c:pt>
                <c:pt idx="5313">
                  <c:v>89.598596749999999</c:v>
                </c:pt>
                <c:pt idx="5314">
                  <c:v>89.615257078333329</c:v>
                </c:pt>
                <c:pt idx="5315">
                  <c:v>89.631773493333341</c:v>
                </c:pt>
                <c:pt idx="5316">
                  <c:v>89.648809973333329</c:v>
                </c:pt>
                <c:pt idx="5317">
                  <c:v>89.665738661666666</c:v>
                </c:pt>
                <c:pt idx="5318">
                  <c:v>89.682661640000006</c:v>
                </c:pt>
                <c:pt idx="5319">
                  <c:v>89.699331403333332</c:v>
                </c:pt>
                <c:pt idx="5320">
                  <c:v>89.715996326666669</c:v>
                </c:pt>
                <c:pt idx="5321">
                  <c:v>89.732510463333327</c:v>
                </c:pt>
                <c:pt idx="5322">
                  <c:v>89.749288015000005</c:v>
                </c:pt>
                <c:pt idx="5323">
                  <c:v>89.766319078333325</c:v>
                </c:pt>
                <c:pt idx="5324">
                  <c:v>89.782996964999995</c:v>
                </c:pt>
                <c:pt idx="5325">
                  <c:v>89.799926456666668</c:v>
                </c:pt>
                <c:pt idx="5326">
                  <c:v>89.816856149999992</c:v>
                </c:pt>
                <c:pt idx="5327">
                  <c:v>89.833785786666667</c:v>
                </c:pt>
                <c:pt idx="5328">
                  <c:v>89.850702956666666</c:v>
                </c:pt>
                <c:pt idx="5329">
                  <c:v>89.867633221666665</c:v>
                </c:pt>
                <c:pt idx="5330">
                  <c:v>89.884410951666666</c:v>
                </c:pt>
                <c:pt idx="5331">
                  <c:v>89.901310858333332</c:v>
                </c:pt>
                <c:pt idx="5332">
                  <c:v>89.918189514999995</c:v>
                </c:pt>
                <c:pt idx="5333">
                  <c:v>89.935107033333324</c:v>
                </c:pt>
                <c:pt idx="5334">
                  <c:v>89.952029973333339</c:v>
                </c:pt>
                <c:pt idx="5335">
                  <c:v>89.968827801666677</c:v>
                </c:pt>
                <c:pt idx="5336">
                  <c:v>89.985750601666666</c:v>
                </c:pt>
                <c:pt idx="5337">
                  <c:v>90.002673778333332</c:v>
                </c:pt>
                <c:pt idx="5338">
                  <c:v>90.019621113333343</c:v>
                </c:pt>
                <c:pt idx="5339">
                  <c:v>90.036238155000007</c:v>
                </c:pt>
                <c:pt idx="5340">
                  <c:v>90.053160594999994</c:v>
                </c:pt>
                <c:pt idx="5341">
                  <c:v>90.069937641666669</c:v>
                </c:pt>
                <c:pt idx="5342">
                  <c:v>90.086864285000004</c:v>
                </c:pt>
                <c:pt idx="5343">
                  <c:v>90.103786939999992</c:v>
                </c:pt>
                <c:pt idx="5344">
                  <c:v>90.120525094999991</c:v>
                </c:pt>
                <c:pt idx="5345">
                  <c:v>90.137450441666672</c:v>
                </c:pt>
                <c:pt idx="5346">
                  <c:v>90.154425421666673</c:v>
                </c:pt>
                <c:pt idx="5347">
                  <c:v>90.171359964999994</c:v>
                </c:pt>
                <c:pt idx="5348">
                  <c:v>90.188281841666665</c:v>
                </c:pt>
                <c:pt idx="5349">
                  <c:v>90.20520684666667</c:v>
                </c:pt>
                <c:pt idx="5350">
                  <c:v>90.22182900333334</c:v>
                </c:pt>
                <c:pt idx="5351">
                  <c:v>90.23849807500001</c:v>
                </c:pt>
                <c:pt idx="5352">
                  <c:v>90.255499551666659</c:v>
                </c:pt>
                <c:pt idx="5353">
                  <c:v>90.272280820000006</c:v>
                </c:pt>
                <c:pt idx="5354">
                  <c:v>90.288966916666666</c:v>
                </c:pt>
                <c:pt idx="5355">
                  <c:v>90.305738163333345</c:v>
                </c:pt>
                <c:pt idx="5356">
                  <c:v>90.322654320000012</c:v>
                </c:pt>
                <c:pt idx="5357">
                  <c:v>90.339751168333336</c:v>
                </c:pt>
                <c:pt idx="5358">
                  <c:v>90.356412880000008</c:v>
                </c:pt>
                <c:pt idx="5359">
                  <c:v>90.373336211666668</c:v>
                </c:pt>
                <c:pt idx="5360">
                  <c:v>90.390071219999996</c:v>
                </c:pt>
                <c:pt idx="5361">
                  <c:v>90.406731545</c:v>
                </c:pt>
                <c:pt idx="5362">
                  <c:v>90.423409203333321</c:v>
                </c:pt>
                <c:pt idx="5363">
                  <c:v>90.440075081666663</c:v>
                </c:pt>
                <c:pt idx="5364">
                  <c:v>90.456736331666661</c:v>
                </c:pt>
                <c:pt idx="5365">
                  <c:v>90.473571708333338</c:v>
                </c:pt>
                <c:pt idx="5366">
                  <c:v>90.49049582666666</c:v>
                </c:pt>
                <c:pt idx="5367">
                  <c:v>90.507433925000001</c:v>
                </c:pt>
                <c:pt idx="5368">
                  <c:v>90.524347871666663</c:v>
                </c:pt>
                <c:pt idx="5369">
                  <c:v>90.54128665333333</c:v>
                </c:pt>
                <c:pt idx="5370">
                  <c:v>90.558171294999994</c:v>
                </c:pt>
                <c:pt idx="5371">
                  <c:v>90.575099436666676</c:v>
                </c:pt>
                <c:pt idx="5372">
                  <c:v>90.591857384999997</c:v>
                </c:pt>
                <c:pt idx="5373">
                  <c:v>90.608267170000005</c:v>
                </c:pt>
                <c:pt idx="5374">
                  <c:v>90.625054300000002</c:v>
                </c:pt>
                <c:pt idx="5375">
                  <c:v>90.642096385000002</c:v>
                </c:pt>
                <c:pt idx="5376">
                  <c:v>90.658624163333329</c:v>
                </c:pt>
                <c:pt idx="5377">
                  <c:v>90.67556161666667</c:v>
                </c:pt>
                <c:pt idx="5378">
                  <c:v>90.692174340000008</c:v>
                </c:pt>
                <c:pt idx="5379">
                  <c:v>90.708804731666675</c:v>
                </c:pt>
                <c:pt idx="5380">
                  <c:v>90.725593838333324</c:v>
                </c:pt>
                <c:pt idx="5381">
                  <c:v>90.742122311666662</c:v>
                </c:pt>
                <c:pt idx="5382">
                  <c:v>90.758907456666677</c:v>
                </c:pt>
                <c:pt idx="5383">
                  <c:v>90.775829886666671</c:v>
                </c:pt>
                <c:pt idx="5384">
                  <c:v>90.79276149833332</c:v>
                </c:pt>
                <c:pt idx="5385">
                  <c:v>90.809762923333338</c:v>
                </c:pt>
                <c:pt idx="5386">
                  <c:v>90.826329808333341</c:v>
                </c:pt>
                <c:pt idx="5387">
                  <c:v>90.842943261666676</c:v>
                </c:pt>
                <c:pt idx="5388">
                  <c:v>90.859983604999996</c:v>
                </c:pt>
                <c:pt idx="5389">
                  <c:v>90.876763889999992</c:v>
                </c:pt>
                <c:pt idx="5390">
                  <c:v>90.893799653333332</c:v>
                </c:pt>
                <c:pt idx="5391">
                  <c:v>90.910722980000003</c:v>
                </c:pt>
                <c:pt idx="5392">
                  <c:v>90.92775811833333</c:v>
                </c:pt>
                <c:pt idx="5393">
                  <c:v>90.944430406666669</c:v>
                </c:pt>
                <c:pt idx="5394">
                  <c:v>90.96090525999999</c:v>
                </c:pt>
                <c:pt idx="5395">
                  <c:v>90.977573806666669</c:v>
                </c:pt>
                <c:pt idx="5396">
                  <c:v>90.994512325000002</c:v>
                </c:pt>
                <c:pt idx="5397">
                  <c:v>91.011439761666665</c:v>
                </c:pt>
                <c:pt idx="5398">
                  <c:v>91.028217433333339</c:v>
                </c:pt>
                <c:pt idx="5399">
                  <c:v>91.045146371666675</c:v>
                </c:pt>
                <c:pt idx="5400">
                  <c:v>91.061814569999996</c:v>
                </c:pt>
                <c:pt idx="5401">
                  <c:v>91.078745654999992</c:v>
                </c:pt>
                <c:pt idx="5402">
                  <c:v>91.095667158333328</c:v>
                </c:pt>
                <c:pt idx="5403">
                  <c:v>91.11284868833333</c:v>
                </c:pt>
                <c:pt idx="5404">
                  <c:v>91.129681009999999</c:v>
                </c:pt>
                <c:pt idx="5405">
                  <c:v>91.14649698833334</c:v>
                </c:pt>
                <c:pt idx="5406">
                  <c:v>91.163419049999987</c:v>
                </c:pt>
                <c:pt idx="5407">
                  <c:v>91.180394281666665</c:v>
                </c:pt>
                <c:pt idx="5408">
                  <c:v>91.197015555000007</c:v>
                </c:pt>
                <c:pt idx="5409">
                  <c:v>91.214238746666666</c:v>
                </c:pt>
                <c:pt idx="5410">
                  <c:v>91.231238008333335</c:v>
                </c:pt>
                <c:pt idx="5411">
                  <c:v>91.246315420000002</c:v>
                </c:pt>
                <c:pt idx="5412">
                  <c:v>91.263310196666666</c:v>
                </c:pt>
                <c:pt idx="5413">
                  <c:v>91.280353560000009</c:v>
                </c:pt>
                <c:pt idx="5414">
                  <c:v>91.296833406666664</c:v>
                </c:pt>
                <c:pt idx="5415">
                  <c:v>91.313757596666662</c:v>
                </c:pt>
                <c:pt idx="5416">
                  <c:v>91.330545616666669</c:v>
                </c:pt>
                <c:pt idx="5417">
                  <c:v>91.347223729999996</c:v>
                </c:pt>
                <c:pt idx="5418">
                  <c:v>91.363898131666673</c:v>
                </c:pt>
                <c:pt idx="5419">
                  <c:v>91.380826116666668</c:v>
                </c:pt>
                <c:pt idx="5420">
                  <c:v>91.397745901666667</c:v>
                </c:pt>
                <c:pt idx="5421">
                  <c:v>91.414669696666664</c:v>
                </c:pt>
                <c:pt idx="5422">
                  <c:v>91.431673491666672</c:v>
                </c:pt>
                <c:pt idx="5423">
                  <c:v>91.448593223333333</c:v>
                </c:pt>
                <c:pt idx="5424">
                  <c:v>91.465107128333329</c:v>
                </c:pt>
                <c:pt idx="5425">
                  <c:v>91.482042578333321</c:v>
                </c:pt>
                <c:pt idx="5426">
                  <c:v>91.49911663666667</c:v>
                </c:pt>
                <c:pt idx="5427">
                  <c:v>91.516035728333321</c:v>
                </c:pt>
                <c:pt idx="5428">
                  <c:v>91.532970840000004</c:v>
                </c:pt>
                <c:pt idx="5429">
                  <c:v>91.549743906666663</c:v>
                </c:pt>
                <c:pt idx="5430">
                  <c:v>91.566494710000001</c:v>
                </c:pt>
                <c:pt idx="5431">
                  <c:v>91.583422121666672</c:v>
                </c:pt>
                <c:pt idx="5432">
                  <c:v>91.600343176666669</c:v>
                </c:pt>
                <c:pt idx="5433">
                  <c:v>91.617100323333332</c:v>
                </c:pt>
                <c:pt idx="5434">
                  <c:v>91.633876860000001</c:v>
                </c:pt>
                <c:pt idx="5435">
                  <c:v>91.650590028333326</c:v>
                </c:pt>
                <c:pt idx="5436">
                  <c:v>91.667626126666661</c:v>
                </c:pt>
                <c:pt idx="5437">
                  <c:v>91.684410880000001</c:v>
                </c:pt>
                <c:pt idx="5438">
                  <c:v>91.701334514999999</c:v>
                </c:pt>
                <c:pt idx="5439">
                  <c:v>91.718266721666666</c:v>
                </c:pt>
                <c:pt idx="5440">
                  <c:v>91.735188941666664</c:v>
                </c:pt>
                <c:pt idx="5441">
                  <c:v>91.752129356666671</c:v>
                </c:pt>
                <c:pt idx="5442">
                  <c:v>91.768818341666673</c:v>
                </c:pt>
                <c:pt idx="5443">
                  <c:v>91.785491635</c:v>
                </c:pt>
                <c:pt idx="5444">
                  <c:v>91.802164803333341</c:v>
                </c:pt>
                <c:pt idx="5445">
                  <c:v>91.819098050000008</c:v>
                </c:pt>
                <c:pt idx="5446">
                  <c:v>91.836046828333338</c:v>
                </c:pt>
                <c:pt idx="5447">
                  <c:v>91.852709258333334</c:v>
                </c:pt>
                <c:pt idx="5448">
                  <c:v>91.869372211666658</c:v>
                </c:pt>
                <c:pt idx="5449">
                  <c:v>91.886028323333321</c:v>
                </c:pt>
                <c:pt idx="5450">
                  <c:v>91.902858200000011</c:v>
                </c:pt>
                <c:pt idx="5451">
                  <c:v>91.919801553333343</c:v>
                </c:pt>
                <c:pt idx="5452">
                  <c:v>91.936855968333333</c:v>
                </c:pt>
                <c:pt idx="5453">
                  <c:v>91.953520101666669</c:v>
                </c:pt>
                <c:pt idx="5454">
                  <c:v>91.97019682666668</c:v>
                </c:pt>
                <c:pt idx="5455">
                  <c:v>91.987123143333335</c:v>
                </c:pt>
                <c:pt idx="5456">
                  <c:v>92.003787476666673</c:v>
                </c:pt>
                <c:pt idx="5457">
                  <c:v>92.020450371666655</c:v>
                </c:pt>
                <c:pt idx="5458">
                  <c:v>92.037122451666662</c:v>
                </c:pt>
                <c:pt idx="5459">
                  <c:v>92.053785241666674</c:v>
                </c:pt>
                <c:pt idx="5460">
                  <c:v>92.070558638333324</c:v>
                </c:pt>
                <c:pt idx="5461">
                  <c:v>92.087478794999996</c:v>
                </c:pt>
                <c:pt idx="5462">
                  <c:v>92.104405190000008</c:v>
                </c:pt>
                <c:pt idx="5463">
                  <c:v>92.12132899833334</c:v>
                </c:pt>
                <c:pt idx="5464">
                  <c:v>92.137996323333326</c:v>
                </c:pt>
                <c:pt idx="5465">
                  <c:v>92.154660426666666</c:v>
                </c:pt>
                <c:pt idx="5466">
                  <c:v>92.171562976666664</c:v>
                </c:pt>
                <c:pt idx="5467">
                  <c:v>92.188443946666666</c:v>
                </c:pt>
                <c:pt idx="5468">
                  <c:v>92.205376146666666</c:v>
                </c:pt>
                <c:pt idx="5469">
                  <c:v>92.222306301666677</c:v>
                </c:pt>
                <c:pt idx="5470">
                  <c:v>92.238973733333324</c:v>
                </c:pt>
                <c:pt idx="5471">
                  <c:v>92.255893963333335</c:v>
                </c:pt>
                <c:pt idx="5472">
                  <c:v>92.272787871666665</c:v>
                </c:pt>
                <c:pt idx="5473">
                  <c:v>92.289761068333334</c:v>
                </c:pt>
                <c:pt idx="5474">
                  <c:v>92.306337191666671</c:v>
                </c:pt>
                <c:pt idx="5475">
                  <c:v>92.323325456666666</c:v>
                </c:pt>
                <c:pt idx="5476">
                  <c:v>92.340017143333341</c:v>
                </c:pt>
                <c:pt idx="5477">
                  <c:v>92.357050823333338</c:v>
                </c:pt>
                <c:pt idx="5478">
                  <c:v>92.374194876666664</c:v>
                </c:pt>
                <c:pt idx="5479">
                  <c:v>92.391294078333345</c:v>
                </c:pt>
                <c:pt idx="5480">
                  <c:v>92.407986798333326</c:v>
                </c:pt>
                <c:pt idx="5481">
                  <c:v>92.425171516666666</c:v>
                </c:pt>
                <c:pt idx="5482">
                  <c:v>92.440043708333334</c:v>
                </c:pt>
                <c:pt idx="5483">
                  <c:v>92.456967508333335</c:v>
                </c:pt>
                <c:pt idx="5484">
                  <c:v>92.473901139999995</c:v>
                </c:pt>
                <c:pt idx="5485">
                  <c:v>92.490824528333334</c:v>
                </c:pt>
                <c:pt idx="5486">
                  <c:v>92.507883803333328</c:v>
                </c:pt>
                <c:pt idx="5487">
                  <c:v>92.524807088333333</c:v>
                </c:pt>
                <c:pt idx="5488">
                  <c:v>92.541733635</c:v>
                </c:pt>
                <c:pt idx="5489">
                  <c:v>92.558439321666668</c:v>
                </c:pt>
                <c:pt idx="5490">
                  <c:v>92.574942678333343</c:v>
                </c:pt>
                <c:pt idx="5491">
                  <c:v>92.591894811666663</c:v>
                </c:pt>
                <c:pt idx="5492">
                  <c:v>92.608917831666673</c:v>
                </c:pt>
                <c:pt idx="5493">
                  <c:v>92.625578761666674</c:v>
                </c:pt>
                <c:pt idx="5494">
                  <c:v>92.642264181666661</c:v>
                </c:pt>
                <c:pt idx="5495">
                  <c:v>92.659154418333344</c:v>
                </c:pt>
                <c:pt idx="5496">
                  <c:v>92.676071496666665</c:v>
                </c:pt>
                <c:pt idx="5497">
                  <c:v>92.692857799999999</c:v>
                </c:pt>
                <c:pt idx="5498">
                  <c:v>92.709777084999999</c:v>
                </c:pt>
                <c:pt idx="5499">
                  <c:v>92.726441694999991</c:v>
                </c:pt>
                <c:pt idx="5500">
                  <c:v>92.74337040333333</c:v>
                </c:pt>
                <c:pt idx="5501">
                  <c:v>92.759958651666665</c:v>
                </c:pt>
                <c:pt idx="5502">
                  <c:v>92.776635935000002</c:v>
                </c:pt>
                <c:pt idx="5503">
                  <c:v>92.793343571666668</c:v>
                </c:pt>
                <c:pt idx="5504">
                  <c:v>92.810268379999997</c:v>
                </c:pt>
                <c:pt idx="5505">
                  <c:v>92.827039958333344</c:v>
                </c:pt>
                <c:pt idx="5506">
                  <c:v>92.843974133333333</c:v>
                </c:pt>
                <c:pt idx="5507">
                  <c:v>92.860903283333329</c:v>
                </c:pt>
                <c:pt idx="5508">
                  <c:v>92.877839323333333</c:v>
                </c:pt>
                <c:pt idx="5509">
                  <c:v>92.894767506666668</c:v>
                </c:pt>
                <c:pt idx="5510">
                  <c:v>92.911694866666664</c:v>
                </c:pt>
                <c:pt idx="5511">
                  <c:v>92.928628321666665</c:v>
                </c:pt>
                <c:pt idx="5512">
                  <c:v>92.945549725000006</c:v>
                </c:pt>
                <c:pt idx="5513">
                  <c:v>92.962474918333328</c:v>
                </c:pt>
                <c:pt idx="5514">
                  <c:v>92.979403403333336</c:v>
                </c:pt>
                <c:pt idx="5515">
                  <c:v>92.996436568333337</c:v>
                </c:pt>
                <c:pt idx="5516">
                  <c:v>93.013366478333339</c:v>
                </c:pt>
                <c:pt idx="5517">
                  <c:v>93.030296098333338</c:v>
                </c:pt>
                <c:pt idx="5518">
                  <c:v>93.047218764999997</c:v>
                </c:pt>
                <c:pt idx="5519">
                  <c:v>93.064141770000006</c:v>
                </c:pt>
                <c:pt idx="5520">
                  <c:v>93.080820321666664</c:v>
                </c:pt>
                <c:pt idx="5521">
                  <c:v>93.097742338333333</c:v>
                </c:pt>
                <c:pt idx="5522">
                  <c:v>93.114667515000008</c:v>
                </c:pt>
                <c:pt idx="5523">
                  <c:v>93.131648925000007</c:v>
                </c:pt>
                <c:pt idx="5524">
                  <c:v>93.148325406666657</c:v>
                </c:pt>
                <c:pt idx="5525">
                  <c:v>93.165244766666675</c:v>
                </c:pt>
                <c:pt idx="5526">
                  <c:v>93.181909535000003</c:v>
                </c:pt>
                <c:pt idx="5527">
                  <c:v>93.198569923333324</c:v>
                </c:pt>
                <c:pt idx="5528">
                  <c:v>93.215235160000006</c:v>
                </c:pt>
                <c:pt idx="5529">
                  <c:v>93.231889530000004</c:v>
                </c:pt>
                <c:pt idx="5530">
                  <c:v>93.248560299999994</c:v>
                </c:pt>
                <c:pt idx="5531">
                  <c:v>93.265248708333331</c:v>
                </c:pt>
                <c:pt idx="5532">
                  <c:v>93.281910873333331</c:v>
                </c:pt>
                <c:pt idx="5533">
                  <c:v>93.298649955000002</c:v>
                </c:pt>
                <c:pt idx="5534">
                  <c:v>93.315486425000003</c:v>
                </c:pt>
                <c:pt idx="5535">
                  <c:v>93.332413603333336</c:v>
                </c:pt>
                <c:pt idx="5536">
                  <c:v>93.349344649999992</c:v>
                </c:pt>
                <c:pt idx="5537">
                  <c:v>93.36600833833333</c:v>
                </c:pt>
                <c:pt idx="5538">
                  <c:v>93.382935616666657</c:v>
                </c:pt>
                <c:pt idx="5539">
                  <c:v>93.399616163333334</c:v>
                </c:pt>
                <c:pt idx="5540">
                  <c:v>93.41654457833333</c:v>
                </c:pt>
                <c:pt idx="5541">
                  <c:v>93.433458691666658</c:v>
                </c:pt>
                <c:pt idx="5542">
                  <c:v>93.450383408333337</c:v>
                </c:pt>
                <c:pt idx="5543">
                  <c:v>93.467120141666655</c:v>
                </c:pt>
                <c:pt idx="5544">
                  <c:v>93.484263925000008</c:v>
                </c:pt>
                <c:pt idx="5545">
                  <c:v>93.501186728333337</c:v>
                </c:pt>
                <c:pt idx="5546">
                  <c:v>93.518117548333336</c:v>
                </c:pt>
                <c:pt idx="5547">
                  <c:v>93.534781914999996</c:v>
                </c:pt>
                <c:pt idx="5548">
                  <c:v>93.55170702833334</c:v>
                </c:pt>
                <c:pt idx="5549">
                  <c:v>93.568633768333328</c:v>
                </c:pt>
                <c:pt idx="5550">
                  <c:v>93.585556421666666</c:v>
                </c:pt>
                <c:pt idx="5551">
                  <c:v>93.602074291666668</c:v>
                </c:pt>
                <c:pt idx="5552">
                  <c:v>93.618997523333334</c:v>
                </c:pt>
                <c:pt idx="5553">
                  <c:v>93.635919905000009</c:v>
                </c:pt>
                <c:pt idx="5554">
                  <c:v>93.652958585000007</c:v>
                </c:pt>
                <c:pt idx="5555">
                  <c:v>93.669889558333338</c:v>
                </c:pt>
                <c:pt idx="5556">
                  <c:v>93.686567196666658</c:v>
                </c:pt>
                <c:pt idx="5557">
                  <c:v>93.703499258333338</c:v>
                </c:pt>
                <c:pt idx="5558">
                  <c:v>93.720022241666655</c:v>
                </c:pt>
                <c:pt idx="5559">
                  <c:v>93.736791985000011</c:v>
                </c:pt>
                <c:pt idx="5560">
                  <c:v>93.753463060000001</c:v>
                </c:pt>
                <c:pt idx="5561">
                  <c:v>93.770007726666663</c:v>
                </c:pt>
                <c:pt idx="5562">
                  <c:v>93.786671563333329</c:v>
                </c:pt>
                <c:pt idx="5563">
                  <c:v>93.803554173333339</c:v>
                </c:pt>
                <c:pt idx="5564">
                  <c:v>93.82022408666667</c:v>
                </c:pt>
                <c:pt idx="5565">
                  <c:v>93.836889131666666</c:v>
                </c:pt>
                <c:pt idx="5566">
                  <c:v>93.853766618333339</c:v>
                </c:pt>
                <c:pt idx="5567">
                  <c:v>93.870436573333336</c:v>
                </c:pt>
                <c:pt idx="5568">
                  <c:v>93.887371303333339</c:v>
                </c:pt>
                <c:pt idx="5569">
                  <c:v>93.904294085000004</c:v>
                </c:pt>
                <c:pt idx="5570">
                  <c:v>93.920963103333335</c:v>
                </c:pt>
                <c:pt idx="5571">
                  <c:v>93.937620545000001</c:v>
                </c:pt>
                <c:pt idx="5572">
                  <c:v>93.954350408333326</c:v>
                </c:pt>
                <c:pt idx="5573">
                  <c:v>93.971023768333325</c:v>
                </c:pt>
                <c:pt idx="5574">
                  <c:v>93.987539868333343</c:v>
                </c:pt>
                <c:pt idx="5575">
                  <c:v>94.004464258333343</c:v>
                </c:pt>
                <c:pt idx="5576">
                  <c:v>94.021245429999993</c:v>
                </c:pt>
                <c:pt idx="5577">
                  <c:v>94.038133048333336</c:v>
                </c:pt>
                <c:pt idx="5578">
                  <c:v>94.054797804999993</c:v>
                </c:pt>
                <c:pt idx="5579">
                  <c:v>94.071534696666674</c:v>
                </c:pt>
                <c:pt idx="5580">
                  <c:v>94.088193243333336</c:v>
                </c:pt>
                <c:pt idx="5581">
                  <c:v>94.104877544999994</c:v>
                </c:pt>
                <c:pt idx="5582">
                  <c:v>94.121591213333346</c:v>
                </c:pt>
                <c:pt idx="5583">
                  <c:v>94.138521420000004</c:v>
                </c:pt>
                <c:pt idx="5584">
                  <c:v>94.155410823333341</c:v>
                </c:pt>
                <c:pt idx="5585">
                  <c:v>94.172342674999996</c:v>
                </c:pt>
                <c:pt idx="5586">
                  <c:v>94.189377753333332</c:v>
                </c:pt>
                <c:pt idx="5587">
                  <c:v>94.206324638333342</c:v>
                </c:pt>
                <c:pt idx="5588">
                  <c:v>94.222986550000002</c:v>
                </c:pt>
                <c:pt idx="5589">
                  <c:v>94.239916906666664</c:v>
                </c:pt>
                <c:pt idx="5590">
                  <c:v>94.256849730000013</c:v>
                </c:pt>
                <c:pt idx="5591">
                  <c:v>94.273508781666663</c:v>
                </c:pt>
                <c:pt idx="5592">
                  <c:v>94.290285770000011</c:v>
                </c:pt>
                <c:pt idx="5593">
                  <c:v>94.306955665000004</c:v>
                </c:pt>
                <c:pt idx="5594">
                  <c:v>94.323830188333346</c:v>
                </c:pt>
                <c:pt idx="5595">
                  <c:v>94.340817061666669</c:v>
                </c:pt>
                <c:pt idx="5596">
                  <c:v>94.357603305000012</c:v>
                </c:pt>
                <c:pt idx="5597">
                  <c:v>94.374266553333342</c:v>
                </c:pt>
                <c:pt idx="5598">
                  <c:v>94.391197220000009</c:v>
                </c:pt>
                <c:pt idx="5599">
                  <c:v>94.407942931666668</c:v>
                </c:pt>
                <c:pt idx="5600">
                  <c:v>94.424570418333332</c:v>
                </c:pt>
                <c:pt idx="5601">
                  <c:v>94.441493823333332</c:v>
                </c:pt>
                <c:pt idx="5602">
                  <c:v>94.458412214999996</c:v>
                </c:pt>
                <c:pt idx="5603">
                  <c:v>94.475383226666665</c:v>
                </c:pt>
                <c:pt idx="5604">
                  <c:v>94.492311536666662</c:v>
                </c:pt>
                <c:pt idx="5605">
                  <c:v>94.508978045000006</c:v>
                </c:pt>
                <c:pt idx="5606">
                  <c:v>94.52563970833333</c:v>
                </c:pt>
                <c:pt idx="5607">
                  <c:v>94.542418779999991</c:v>
                </c:pt>
                <c:pt idx="5608">
                  <c:v>94.559459073333329</c:v>
                </c:pt>
                <c:pt idx="5609">
                  <c:v>94.576332910000005</c:v>
                </c:pt>
                <c:pt idx="5610">
                  <c:v>94.593010041666673</c:v>
                </c:pt>
                <c:pt idx="5611">
                  <c:v>94.609753378333338</c:v>
                </c:pt>
                <c:pt idx="5612">
                  <c:v>94.626454166666662</c:v>
                </c:pt>
                <c:pt idx="5613">
                  <c:v>94.643115436666662</c:v>
                </c:pt>
                <c:pt idx="5614">
                  <c:v>94.660031369999999</c:v>
                </c:pt>
                <c:pt idx="5615">
                  <c:v>94.676724201666673</c:v>
                </c:pt>
                <c:pt idx="5616">
                  <c:v>94.693338673333329</c:v>
                </c:pt>
                <c:pt idx="5617">
                  <c:v>94.710265281666665</c:v>
                </c:pt>
                <c:pt idx="5618">
                  <c:v>94.727197140000001</c:v>
                </c:pt>
                <c:pt idx="5619">
                  <c:v>94.744131969999998</c:v>
                </c:pt>
                <c:pt idx="5620">
                  <c:v>94.761062666666675</c:v>
                </c:pt>
                <c:pt idx="5621">
                  <c:v>94.777800444999997</c:v>
                </c:pt>
                <c:pt idx="5622">
                  <c:v>94.794730556666678</c:v>
                </c:pt>
                <c:pt idx="5623">
                  <c:v>94.811654016666665</c:v>
                </c:pt>
                <c:pt idx="5624">
                  <c:v>94.82831950500001</c:v>
                </c:pt>
                <c:pt idx="5625">
                  <c:v>94.845255835000003</c:v>
                </c:pt>
                <c:pt idx="5626">
                  <c:v>94.862189995000008</c:v>
                </c:pt>
                <c:pt idx="5627">
                  <c:v>94.879117541666659</c:v>
                </c:pt>
                <c:pt idx="5628">
                  <c:v>94.896155566666664</c:v>
                </c:pt>
                <c:pt idx="5629">
                  <c:v>94.913081805000004</c:v>
                </c:pt>
                <c:pt idx="5630">
                  <c:v>94.93001747833334</c:v>
                </c:pt>
                <c:pt idx="5631">
                  <c:v>94.946794351666668</c:v>
                </c:pt>
                <c:pt idx="5632">
                  <c:v>94.963727779999999</c:v>
                </c:pt>
                <c:pt idx="5633">
                  <c:v>94.980658231666666</c:v>
                </c:pt>
                <c:pt idx="5634">
                  <c:v>94.997185113333344</c:v>
                </c:pt>
                <c:pt idx="5635">
                  <c:v>95.013844718333331</c:v>
                </c:pt>
                <c:pt idx="5636">
                  <c:v>95.030506103333337</c:v>
                </c:pt>
                <c:pt idx="5637">
                  <c:v>95.047172091666667</c:v>
                </c:pt>
                <c:pt idx="5638">
                  <c:v>95.064113729999988</c:v>
                </c:pt>
                <c:pt idx="5639">
                  <c:v>95.080777783333332</c:v>
                </c:pt>
                <c:pt idx="5640">
                  <c:v>95.097644595000006</c:v>
                </c:pt>
                <c:pt idx="5641">
                  <c:v>95.114422783333339</c:v>
                </c:pt>
                <c:pt idx="5642">
                  <c:v>95.131297056666668</c:v>
                </c:pt>
                <c:pt idx="5643">
                  <c:v>95.148174761666667</c:v>
                </c:pt>
                <c:pt idx="5644">
                  <c:v>95.165088453333325</c:v>
                </c:pt>
                <c:pt idx="5645">
                  <c:v>95.181874805000007</c:v>
                </c:pt>
                <c:pt idx="5646">
                  <c:v>95.198533183333339</c:v>
                </c:pt>
                <c:pt idx="5647">
                  <c:v>95.215308880000009</c:v>
                </c:pt>
                <c:pt idx="5648">
                  <c:v>95.232236090000001</c:v>
                </c:pt>
                <c:pt idx="5649">
                  <c:v>95.249109348333334</c:v>
                </c:pt>
                <c:pt idx="5650">
                  <c:v>95.266049385000002</c:v>
                </c:pt>
                <c:pt idx="5651">
                  <c:v>95.282540306666675</c:v>
                </c:pt>
                <c:pt idx="5652">
                  <c:v>95.299463646666666</c:v>
                </c:pt>
                <c:pt idx="5653">
                  <c:v>95.316381888333339</c:v>
                </c:pt>
                <c:pt idx="5654">
                  <c:v>95.333156826666666</c:v>
                </c:pt>
                <c:pt idx="5655">
                  <c:v>95.349931706666666</c:v>
                </c:pt>
                <c:pt idx="5656">
                  <c:v>95.36639242166666</c:v>
                </c:pt>
                <c:pt idx="5657">
                  <c:v>95.383115061666658</c:v>
                </c:pt>
                <c:pt idx="5658">
                  <c:v>95.400150258333326</c:v>
                </c:pt>
                <c:pt idx="5659">
                  <c:v>95.417074173333333</c:v>
                </c:pt>
                <c:pt idx="5660">
                  <c:v>95.433614034999991</c:v>
                </c:pt>
                <c:pt idx="5661">
                  <c:v>95.450537920000002</c:v>
                </c:pt>
                <c:pt idx="5662">
                  <c:v>95.467384428333332</c:v>
                </c:pt>
                <c:pt idx="5663">
                  <c:v>95.484310731666667</c:v>
                </c:pt>
                <c:pt idx="5664">
                  <c:v>95.501234018333335</c:v>
                </c:pt>
                <c:pt idx="5665">
                  <c:v>95.517929026666664</c:v>
                </c:pt>
                <c:pt idx="5666">
                  <c:v>95.534836008333329</c:v>
                </c:pt>
                <c:pt idx="5667">
                  <c:v>95.551743771666665</c:v>
                </c:pt>
                <c:pt idx="5668">
                  <c:v>95.568184748333337</c:v>
                </c:pt>
                <c:pt idx="5669">
                  <c:v>95.585112686666662</c:v>
                </c:pt>
                <c:pt idx="5670">
                  <c:v>95.602032163333334</c:v>
                </c:pt>
                <c:pt idx="5671">
                  <c:v>95.618958531666678</c:v>
                </c:pt>
                <c:pt idx="5672">
                  <c:v>95.635879176666677</c:v>
                </c:pt>
                <c:pt idx="5673">
                  <c:v>95.652880796666679</c:v>
                </c:pt>
                <c:pt idx="5674">
                  <c:v>95.669543251666667</c:v>
                </c:pt>
                <c:pt idx="5675">
                  <c:v>95.686532989999989</c:v>
                </c:pt>
                <c:pt idx="5676">
                  <c:v>95.703455941666661</c:v>
                </c:pt>
                <c:pt idx="5677">
                  <c:v>95.720385464999993</c:v>
                </c:pt>
                <c:pt idx="5678">
                  <c:v>95.737424254999993</c:v>
                </c:pt>
                <c:pt idx="5679">
                  <c:v>95.754354055000007</c:v>
                </c:pt>
                <c:pt idx="5680">
                  <c:v>95.771032721666671</c:v>
                </c:pt>
                <c:pt idx="5681">
                  <c:v>95.787960396666662</c:v>
                </c:pt>
                <c:pt idx="5682">
                  <c:v>95.804886315000005</c:v>
                </c:pt>
                <c:pt idx="5683">
                  <c:v>95.821551441666671</c:v>
                </c:pt>
                <c:pt idx="5684">
                  <c:v>95.838478168333324</c:v>
                </c:pt>
                <c:pt idx="5685">
                  <c:v>95.85561328</c:v>
                </c:pt>
                <c:pt idx="5686">
                  <c:v>95.872544616666659</c:v>
                </c:pt>
                <c:pt idx="5687">
                  <c:v>95.889515779999996</c:v>
                </c:pt>
                <c:pt idx="5688">
                  <c:v>95.906391098333344</c:v>
                </c:pt>
                <c:pt idx="5689">
                  <c:v>95.92331157833334</c:v>
                </c:pt>
                <c:pt idx="5690">
                  <c:v>95.940234695000001</c:v>
                </c:pt>
                <c:pt idx="5691">
                  <c:v>95.956898641666669</c:v>
                </c:pt>
                <c:pt idx="5692">
                  <c:v>95.973561621666676</c:v>
                </c:pt>
                <c:pt idx="5693">
                  <c:v>95.99048383166668</c:v>
                </c:pt>
                <c:pt idx="5694">
                  <c:v>96.007144229999994</c:v>
                </c:pt>
                <c:pt idx="5695">
                  <c:v>96.024077091666669</c:v>
                </c:pt>
                <c:pt idx="5696">
                  <c:v>96.040758860000011</c:v>
                </c:pt>
                <c:pt idx="5697">
                  <c:v>96.05767307666666</c:v>
                </c:pt>
                <c:pt idx="5698">
                  <c:v>96.074607396666664</c:v>
                </c:pt>
                <c:pt idx="5699">
                  <c:v>96.091265109999995</c:v>
                </c:pt>
                <c:pt idx="5700">
                  <c:v>96.108188911666673</c:v>
                </c:pt>
                <c:pt idx="5701">
                  <c:v>96.12508908833334</c:v>
                </c:pt>
                <c:pt idx="5702">
                  <c:v>96.142025466666666</c:v>
                </c:pt>
                <c:pt idx="5703">
                  <c:v>96.158955634999998</c:v>
                </c:pt>
                <c:pt idx="5704">
                  <c:v>96.175690673333335</c:v>
                </c:pt>
                <c:pt idx="5705">
                  <c:v>96.192212113333341</c:v>
                </c:pt>
                <c:pt idx="5706">
                  <c:v>96.209117273333334</c:v>
                </c:pt>
                <c:pt idx="5707">
                  <c:v>96.22578338833334</c:v>
                </c:pt>
                <c:pt idx="5708">
                  <c:v>96.242759225</c:v>
                </c:pt>
                <c:pt idx="5709">
                  <c:v>96.259682898333324</c:v>
                </c:pt>
                <c:pt idx="5710">
                  <c:v>96.276607634999991</c:v>
                </c:pt>
                <c:pt idx="5711">
                  <c:v>96.293536250000002</c:v>
                </c:pt>
                <c:pt idx="5712">
                  <c:v>96.310457296666669</c:v>
                </c:pt>
                <c:pt idx="5713">
                  <c:v>96.327301149999997</c:v>
                </c:pt>
                <c:pt idx="5714">
                  <c:v>96.344282441666664</c:v>
                </c:pt>
                <c:pt idx="5715">
                  <c:v>96.361220588333325</c:v>
                </c:pt>
                <c:pt idx="5716">
                  <c:v>96.378153034999997</c:v>
                </c:pt>
                <c:pt idx="5717">
                  <c:v>96.395194613333331</c:v>
                </c:pt>
                <c:pt idx="5718">
                  <c:v>96.411708064999999</c:v>
                </c:pt>
                <c:pt idx="5719">
                  <c:v>96.428482610000003</c:v>
                </c:pt>
                <c:pt idx="5720">
                  <c:v>96.445401633333333</c:v>
                </c:pt>
                <c:pt idx="5721">
                  <c:v>96.462334971666664</c:v>
                </c:pt>
                <c:pt idx="5722">
                  <c:v>96.479258338333324</c:v>
                </c:pt>
                <c:pt idx="5723">
                  <c:v>96.495928028333338</c:v>
                </c:pt>
                <c:pt idx="5724">
                  <c:v>96.512855298333335</c:v>
                </c:pt>
                <c:pt idx="5725">
                  <c:v>96.529536360000009</c:v>
                </c:pt>
                <c:pt idx="5726">
                  <c:v>96.546520696666661</c:v>
                </c:pt>
                <c:pt idx="5727">
                  <c:v>96.563187819999996</c:v>
                </c:pt>
                <c:pt idx="5728">
                  <c:v>96.579968036666671</c:v>
                </c:pt>
                <c:pt idx="5729">
                  <c:v>96.596886896666675</c:v>
                </c:pt>
                <c:pt idx="5730">
                  <c:v>96.613817346666664</c:v>
                </c:pt>
                <c:pt idx="5731">
                  <c:v>96.630599769999989</c:v>
                </c:pt>
                <c:pt idx="5732">
                  <c:v>96.647256476666669</c:v>
                </c:pt>
                <c:pt idx="5733">
                  <c:v>96.66399975166668</c:v>
                </c:pt>
                <c:pt idx="5734">
                  <c:v>96.680772161666667</c:v>
                </c:pt>
                <c:pt idx="5735">
                  <c:v>96.697567956666674</c:v>
                </c:pt>
                <c:pt idx="5736">
                  <c:v>96.714499068333325</c:v>
                </c:pt>
                <c:pt idx="5737">
                  <c:v>96.731281435</c:v>
                </c:pt>
                <c:pt idx="5738">
                  <c:v>96.748208035000005</c:v>
                </c:pt>
                <c:pt idx="5739">
                  <c:v>96.765139416666671</c:v>
                </c:pt>
                <c:pt idx="5740">
                  <c:v>96.782066766666674</c:v>
                </c:pt>
                <c:pt idx="5741">
                  <c:v>96.799122961666669</c:v>
                </c:pt>
                <c:pt idx="5742">
                  <c:v>96.815788921666666</c:v>
                </c:pt>
                <c:pt idx="5743">
                  <c:v>96.832707531666671</c:v>
                </c:pt>
                <c:pt idx="5744">
                  <c:v>96.849384234999988</c:v>
                </c:pt>
                <c:pt idx="5745">
                  <c:v>96.866306059999999</c:v>
                </c:pt>
                <c:pt idx="5746">
                  <c:v>96.883237176666668</c:v>
                </c:pt>
                <c:pt idx="5747">
                  <c:v>96.900168388333341</c:v>
                </c:pt>
                <c:pt idx="5748">
                  <c:v>96.916831001666665</c:v>
                </c:pt>
                <c:pt idx="5749">
                  <c:v>96.933607813333339</c:v>
                </c:pt>
                <c:pt idx="5750">
                  <c:v>96.950288246666659</c:v>
                </c:pt>
                <c:pt idx="5751">
                  <c:v>96.967027569999999</c:v>
                </c:pt>
                <c:pt idx="5752">
                  <c:v>96.983993995000006</c:v>
                </c:pt>
                <c:pt idx="5753">
                  <c:v>97.000656168333336</c:v>
                </c:pt>
                <c:pt idx="5754">
                  <c:v>97.017322481666667</c:v>
                </c:pt>
                <c:pt idx="5755">
                  <c:v>97.033998486666661</c:v>
                </c:pt>
                <c:pt idx="5756">
                  <c:v>97.050658351666669</c:v>
                </c:pt>
                <c:pt idx="5757">
                  <c:v>97.06733921</c:v>
                </c:pt>
                <c:pt idx="5758">
                  <c:v>97.084006146666667</c:v>
                </c:pt>
                <c:pt idx="5759">
                  <c:v>97.100681941666664</c:v>
                </c:pt>
                <c:pt idx="5760">
                  <c:v>97.117203258333333</c:v>
                </c:pt>
                <c:pt idx="5761">
                  <c:v>97.133869193333339</c:v>
                </c:pt>
                <c:pt idx="5762">
                  <c:v>97.150527640000007</c:v>
                </c:pt>
                <c:pt idx="5763">
                  <c:v>97.167159955000002</c:v>
                </c:pt>
                <c:pt idx="5764">
                  <c:v>97.183863576666667</c:v>
                </c:pt>
                <c:pt idx="5765">
                  <c:v>97.200762449999999</c:v>
                </c:pt>
                <c:pt idx="5766">
                  <c:v>97.217691766666661</c:v>
                </c:pt>
                <c:pt idx="5767">
                  <c:v>97.234729536666663</c:v>
                </c:pt>
                <c:pt idx="5768">
                  <c:v>97.25164289833333</c:v>
                </c:pt>
                <c:pt idx="5769">
                  <c:v>97.268566939999999</c:v>
                </c:pt>
                <c:pt idx="5770">
                  <c:v>97.285493821666662</c:v>
                </c:pt>
                <c:pt idx="5771">
                  <c:v>97.302155806666661</c:v>
                </c:pt>
                <c:pt idx="5772">
                  <c:v>97.318932446666665</c:v>
                </c:pt>
                <c:pt idx="5773">
                  <c:v>97.336115113333335</c:v>
                </c:pt>
                <c:pt idx="5774">
                  <c:v>97.352787364999998</c:v>
                </c:pt>
                <c:pt idx="5775">
                  <c:v>97.369812194999994</c:v>
                </c:pt>
                <c:pt idx="5776">
                  <c:v>97.386640364999991</c:v>
                </c:pt>
                <c:pt idx="5777">
                  <c:v>97.403445169999998</c:v>
                </c:pt>
                <c:pt idx="5778">
                  <c:v>97.420610629999999</c:v>
                </c:pt>
                <c:pt idx="5779">
                  <c:v>97.437522493333333</c:v>
                </c:pt>
                <c:pt idx="5780">
                  <c:v>97.454424431666666</c:v>
                </c:pt>
                <c:pt idx="5781">
                  <c:v>97.471372866666655</c:v>
                </c:pt>
                <c:pt idx="5782">
                  <c:v>97.488441844999997</c:v>
                </c:pt>
                <c:pt idx="5783">
                  <c:v>97.505569878333333</c:v>
                </c:pt>
                <c:pt idx="5784">
                  <c:v>97.522482479999994</c:v>
                </c:pt>
                <c:pt idx="5785">
                  <c:v>97.537455855000005</c:v>
                </c:pt>
                <c:pt idx="5786">
                  <c:v>97.554382279999999</c:v>
                </c:pt>
                <c:pt idx="5787">
                  <c:v>97.57130734833332</c:v>
                </c:pt>
                <c:pt idx="5788">
                  <c:v>97.588343256666661</c:v>
                </c:pt>
                <c:pt idx="5789">
                  <c:v>97.605266266666661</c:v>
                </c:pt>
                <c:pt idx="5790">
                  <c:v>97.622305646666675</c:v>
                </c:pt>
                <c:pt idx="5791">
                  <c:v>97.638827231666667</c:v>
                </c:pt>
                <c:pt idx="5792">
                  <c:v>97.655609876666659</c:v>
                </c:pt>
                <c:pt idx="5793">
                  <c:v>97.672124190000005</c:v>
                </c:pt>
                <c:pt idx="5794">
                  <c:v>97.688794506666667</c:v>
                </c:pt>
                <c:pt idx="5795">
                  <c:v>97.705420623333339</c:v>
                </c:pt>
                <c:pt idx="5796">
                  <c:v>97.722088646666663</c:v>
                </c:pt>
                <c:pt idx="5797">
                  <c:v>97.738968615000005</c:v>
                </c:pt>
                <c:pt idx="5798">
                  <c:v>97.755496386666664</c:v>
                </c:pt>
                <c:pt idx="5799">
                  <c:v>97.772265501666666</c:v>
                </c:pt>
                <c:pt idx="5800">
                  <c:v>97.78915197500001</c:v>
                </c:pt>
                <c:pt idx="5801">
                  <c:v>97.805997978333338</c:v>
                </c:pt>
                <c:pt idx="5802">
                  <c:v>97.822716626666676</c:v>
                </c:pt>
                <c:pt idx="5803">
                  <c:v>97.839647996666656</c:v>
                </c:pt>
                <c:pt idx="5804">
                  <c:v>97.856576494999999</c:v>
                </c:pt>
                <c:pt idx="5805">
                  <c:v>97.873501498333326</c:v>
                </c:pt>
                <c:pt idx="5806">
                  <c:v>97.890162829999994</c:v>
                </c:pt>
                <c:pt idx="5807">
                  <c:v>97.906825538333337</c:v>
                </c:pt>
                <c:pt idx="5808">
                  <c:v>97.923488248333328</c:v>
                </c:pt>
                <c:pt idx="5809">
                  <c:v>97.940152030000007</c:v>
                </c:pt>
                <c:pt idx="5810">
                  <c:v>97.956826011666664</c:v>
                </c:pt>
                <c:pt idx="5811">
                  <c:v>97.973485366666665</c:v>
                </c:pt>
                <c:pt idx="5812">
                  <c:v>97.99015893166667</c:v>
                </c:pt>
                <c:pt idx="5813">
                  <c:v>98.006821198333327</c:v>
                </c:pt>
                <c:pt idx="5814">
                  <c:v>98.023490929999994</c:v>
                </c:pt>
                <c:pt idx="5815">
                  <c:v>98.040154913333325</c:v>
                </c:pt>
                <c:pt idx="5816">
                  <c:v>98.056873333333343</c:v>
                </c:pt>
                <c:pt idx="5817">
                  <c:v>98.073534766666668</c:v>
                </c:pt>
                <c:pt idx="5818">
                  <c:v>98.090258978333338</c:v>
                </c:pt>
                <c:pt idx="5819">
                  <c:v>98.106952333333325</c:v>
                </c:pt>
                <c:pt idx="5820">
                  <c:v>98.123829583333332</c:v>
                </c:pt>
                <c:pt idx="5821">
                  <c:v>98.140717660000007</c:v>
                </c:pt>
                <c:pt idx="5822">
                  <c:v>98.157502836666666</c:v>
                </c:pt>
                <c:pt idx="5823">
                  <c:v>98.174313994999991</c:v>
                </c:pt>
                <c:pt idx="5824">
                  <c:v>98.191231833333333</c:v>
                </c:pt>
                <c:pt idx="5825">
                  <c:v>98.208151575000002</c:v>
                </c:pt>
                <c:pt idx="5826">
                  <c:v>98.225087528333333</c:v>
                </c:pt>
                <c:pt idx="5827">
                  <c:v>98.241771128333326</c:v>
                </c:pt>
                <c:pt idx="5828">
                  <c:v>98.258466596666665</c:v>
                </c:pt>
                <c:pt idx="5829">
                  <c:v>98.275392148333339</c:v>
                </c:pt>
                <c:pt idx="5830">
                  <c:v>98.292322986666676</c:v>
                </c:pt>
                <c:pt idx="5831">
                  <c:v>98.309245689999997</c:v>
                </c:pt>
                <c:pt idx="5832">
                  <c:v>98.326387635000003</c:v>
                </c:pt>
                <c:pt idx="5833">
                  <c:v>98.343047353333333</c:v>
                </c:pt>
                <c:pt idx="5834">
                  <c:v>98.360011476666656</c:v>
                </c:pt>
                <c:pt idx="5835">
                  <c:v>98.377183596666654</c:v>
                </c:pt>
                <c:pt idx="5836">
                  <c:v>98.394071631666677</c:v>
                </c:pt>
                <c:pt idx="5837">
                  <c:v>98.409244675000011</c:v>
                </c:pt>
                <c:pt idx="5838">
                  <c:v>98.426169220000006</c:v>
                </c:pt>
                <c:pt idx="5839">
                  <c:v>98.44295889</c:v>
                </c:pt>
                <c:pt idx="5840">
                  <c:v>98.459626549999996</c:v>
                </c:pt>
                <c:pt idx="5841">
                  <c:v>98.476550266666663</c:v>
                </c:pt>
                <c:pt idx="5842">
                  <c:v>98.493324898333341</c:v>
                </c:pt>
                <c:pt idx="5843">
                  <c:v>98.510203506666656</c:v>
                </c:pt>
                <c:pt idx="5844">
                  <c:v>98.526881348333333</c:v>
                </c:pt>
                <c:pt idx="5845">
                  <c:v>98.543807668333329</c:v>
                </c:pt>
                <c:pt idx="5846">
                  <c:v>98.560594436666662</c:v>
                </c:pt>
                <c:pt idx="5847">
                  <c:v>98.577516366666671</c:v>
                </c:pt>
                <c:pt idx="5848">
                  <c:v>98.594447043333332</c:v>
                </c:pt>
                <c:pt idx="5849">
                  <c:v>98.611116426666669</c:v>
                </c:pt>
                <c:pt idx="5850">
                  <c:v>98.627587336666664</c:v>
                </c:pt>
                <c:pt idx="5851">
                  <c:v>98.644244990000004</c:v>
                </c:pt>
                <c:pt idx="5852">
                  <c:v>98.660914443333326</c:v>
                </c:pt>
                <c:pt idx="5853">
                  <c:v>98.6775789</c:v>
                </c:pt>
                <c:pt idx="5854">
                  <c:v>98.694250124999996</c:v>
                </c:pt>
                <c:pt idx="5855">
                  <c:v>98.710918620000001</c:v>
                </c:pt>
                <c:pt idx="5856">
                  <c:v>98.727708698333331</c:v>
                </c:pt>
                <c:pt idx="5857">
                  <c:v>98.74448941</c:v>
                </c:pt>
                <c:pt idx="5858">
                  <c:v>98.761527376666663</c:v>
                </c:pt>
                <c:pt idx="5859">
                  <c:v>98.778451533333325</c:v>
                </c:pt>
                <c:pt idx="5860">
                  <c:v>98.79512368333333</c:v>
                </c:pt>
                <c:pt idx="5861">
                  <c:v>98.811793984999994</c:v>
                </c:pt>
                <c:pt idx="5862">
                  <c:v>98.828469479999995</c:v>
                </c:pt>
                <c:pt idx="5863">
                  <c:v>98.845286231666663</c:v>
                </c:pt>
                <c:pt idx="5864">
                  <c:v>98.862225781666666</c:v>
                </c:pt>
                <c:pt idx="5865">
                  <c:v>98.879144963333331</c:v>
                </c:pt>
                <c:pt idx="5866">
                  <c:v>98.896072318333339</c:v>
                </c:pt>
                <c:pt idx="5867">
                  <c:v>98.912979308333334</c:v>
                </c:pt>
                <c:pt idx="5868">
                  <c:v>98.929659031666674</c:v>
                </c:pt>
                <c:pt idx="5869">
                  <c:v>98.94658360166666</c:v>
                </c:pt>
                <c:pt idx="5870">
                  <c:v>98.963251226666671</c:v>
                </c:pt>
                <c:pt idx="5871">
                  <c:v>98.980231006666656</c:v>
                </c:pt>
                <c:pt idx="5872">
                  <c:v>98.997155428333329</c:v>
                </c:pt>
                <c:pt idx="5873">
                  <c:v>99.01413156833334</c:v>
                </c:pt>
                <c:pt idx="5874">
                  <c:v>99.03101556</c:v>
                </c:pt>
                <c:pt idx="5875">
                  <c:v>99.047890473333339</c:v>
                </c:pt>
                <c:pt idx="5876">
                  <c:v>99.064813834999995</c:v>
                </c:pt>
                <c:pt idx="5877">
                  <c:v>99.081743423333336</c:v>
                </c:pt>
                <c:pt idx="5878">
                  <c:v>99.098829793333337</c:v>
                </c:pt>
                <c:pt idx="5879">
                  <c:v>99.115490164999997</c:v>
                </c:pt>
                <c:pt idx="5880">
                  <c:v>99.132420266666671</c:v>
                </c:pt>
                <c:pt idx="5881">
                  <c:v>99.149094646666668</c:v>
                </c:pt>
                <c:pt idx="5882">
                  <c:v>99.165816888333339</c:v>
                </c:pt>
                <c:pt idx="5883">
                  <c:v>99.182745388333331</c:v>
                </c:pt>
                <c:pt idx="5884">
                  <c:v>99.199267688333336</c:v>
                </c:pt>
                <c:pt idx="5885">
                  <c:v>99.215927801666666</c:v>
                </c:pt>
                <c:pt idx="5886">
                  <c:v>99.232595191666661</c:v>
                </c:pt>
                <c:pt idx="5887">
                  <c:v>99.249257854999996</c:v>
                </c:pt>
                <c:pt idx="5888">
                  <c:v>99.266020214999998</c:v>
                </c:pt>
                <c:pt idx="5889">
                  <c:v>99.28268606666667</c:v>
                </c:pt>
                <c:pt idx="5890">
                  <c:v>99.299352025000005</c:v>
                </c:pt>
                <c:pt idx="5891">
                  <c:v>99.316014928333331</c:v>
                </c:pt>
                <c:pt idx="5892">
                  <c:v>99.332680749999994</c:v>
                </c:pt>
                <c:pt idx="5893">
                  <c:v>99.349176106666661</c:v>
                </c:pt>
                <c:pt idx="5894">
                  <c:v>99.365834931666669</c:v>
                </c:pt>
                <c:pt idx="5895">
                  <c:v>99.382500405000002</c:v>
                </c:pt>
                <c:pt idx="5896">
                  <c:v>99.399166216666657</c:v>
                </c:pt>
                <c:pt idx="5897">
                  <c:v>99.416094360000002</c:v>
                </c:pt>
                <c:pt idx="5898">
                  <c:v>99.433091035000004</c:v>
                </c:pt>
                <c:pt idx="5899">
                  <c:v>99.450025096666664</c:v>
                </c:pt>
                <c:pt idx="5900">
                  <c:v>99.466949198333339</c:v>
                </c:pt>
                <c:pt idx="5901">
                  <c:v>99.483874694999997</c:v>
                </c:pt>
                <c:pt idx="5902">
                  <c:v>99.500538148333334</c:v>
                </c:pt>
                <c:pt idx="5903">
                  <c:v>99.51731269166666</c:v>
                </c:pt>
                <c:pt idx="5904">
                  <c:v>99.533989476666662</c:v>
                </c:pt>
                <c:pt idx="5905">
                  <c:v>99.550505983333338</c:v>
                </c:pt>
                <c:pt idx="5906">
                  <c:v>99.567170628333329</c:v>
                </c:pt>
                <c:pt idx="5907">
                  <c:v>99.584123183333332</c:v>
                </c:pt>
                <c:pt idx="5908">
                  <c:v>99.60119623333334</c:v>
                </c:pt>
                <c:pt idx="5909">
                  <c:v>99.618215171666662</c:v>
                </c:pt>
                <c:pt idx="5910">
                  <c:v>99.635279266666672</c:v>
                </c:pt>
                <c:pt idx="5911">
                  <c:v>99.652240051666666</c:v>
                </c:pt>
                <c:pt idx="5912">
                  <c:v>99.668760321666667</c:v>
                </c:pt>
                <c:pt idx="5913">
                  <c:v>99.685597760000007</c:v>
                </c:pt>
                <c:pt idx="5914">
                  <c:v>99.702359306666665</c:v>
                </c:pt>
                <c:pt idx="5915">
                  <c:v>99.717259428333335</c:v>
                </c:pt>
                <c:pt idx="5916">
                  <c:v>99.734181976666662</c:v>
                </c:pt>
                <c:pt idx="5917">
                  <c:v>99.750978454999995</c:v>
                </c:pt>
                <c:pt idx="5918">
                  <c:v>99.767915131666669</c:v>
                </c:pt>
                <c:pt idx="5919">
                  <c:v>99.784913136666674</c:v>
                </c:pt>
                <c:pt idx="5920">
                  <c:v>99.801833778333332</c:v>
                </c:pt>
                <c:pt idx="5921">
                  <c:v>99.818763314999998</c:v>
                </c:pt>
                <c:pt idx="5922">
                  <c:v>99.835696496666671</c:v>
                </c:pt>
                <c:pt idx="5923">
                  <c:v>99.852569233333327</c:v>
                </c:pt>
                <c:pt idx="5924">
                  <c:v>99.869346173333327</c:v>
                </c:pt>
                <c:pt idx="5925">
                  <c:v>99.886277574999994</c:v>
                </c:pt>
                <c:pt idx="5926">
                  <c:v>99.902816341666664</c:v>
                </c:pt>
                <c:pt idx="5927">
                  <c:v>99.919479325000012</c:v>
                </c:pt>
                <c:pt idx="5928">
                  <c:v>99.936404476666667</c:v>
                </c:pt>
                <c:pt idx="5929">
                  <c:v>99.95306578666667</c:v>
                </c:pt>
                <c:pt idx="5930">
                  <c:v>99.969727548333339</c:v>
                </c:pt>
                <c:pt idx="5931">
                  <c:v>99.986651171666665</c:v>
                </c:pt>
                <c:pt idx="5932">
                  <c:v>100.003573575</c:v>
                </c:pt>
                <c:pt idx="5933">
                  <c:v>100.02024943333332</c:v>
                </c:pt>
                <c:pt idx="5934">
                  <c:v>100.03718035166666</c:v>
                </c:pt>
                <c:pt idx="5935">
                  <c:v>100.05410033166666</c:v>
                </c:pt>
                <c:pt idx="5936">
                  <c:v>100.07102882666666</c:v>
                </c:pt>
                <c:pt idx="5937">
                  <c:v>100.08764178999999</c:v>
                </c:pt>
                <c:pt idx="5938">
                  <c:v>100.10455946833333</c:v>
                </c:pt>
                <c:pt idx="5939">
                  <c:v>100.12148209833335</c:v>
                </c:pt>
                <c:pt idx="5940">
                  <c:v>100.13814701</c:v>
                </c:pt>
                <c:pt idx="5941">
                  <c:v>100.15482814166667</c:v>
                </c:pt>
                <c:pt idx="5942">
                  <c:v>100.17149047333334</c:v>
                </c:pt>
                <c:pt idx="5943">
                  <c:v>100.18815211333335</c:v>
                </c:pt>
                <c:pt idx="5944">
                  <c:v>100.204669205</c:v>
                </c:pt>
                <c:pt idx="5945">
                  <c:v>100.22134095166666</c:v>
                </c:pt>
                <c:pt idx="5946">
                  <c:v>100.23800999166666</c:v>
                </c:pt>
                <c:pt idx="5947">
                  <c:v>100.25481934166667</c:v>
                </c:pt>
                <c:pt idx="5948">
                  <c:v>100.271509255</c:v>
                </c:pt>
                <c:pt idx="5949">
                  <c:v>100.28817730166666</c:v>
                </c:pt>
                <c:pt idx="5950">
                  <c:v>100.30484659666666</c:v>
                </c:pt>
                <c:pt idx="5951">
                  <c:v>100.32151091333334</c:v>
                </c:pt>
                <c:pt idx="5952">
                  <c:v>100.33817342333333</c:v>
                </c:pt>
                <c:pt idx="5953">
                  <c:v>100.35479302</c:v>
                </c:pt>
                <c:pt idx="5954">
                  <c:v>100.37156450000001</c:v>
                </c:pt>
                <c:pt idx="5955">
                  <c:v>100.38849816666668</c:v>
                </c:pt>
                <c:pt idx="5956">
                  <c:v>100.40557530999999</c:v>
                </c:pt>
                <c:pt idx="5957">
                  <c:v>100.42283594333334</c:v>
                </c:pt>
                <c:pt idx="5958">
                  <c:v>100.43989253833334</c:v>
                </c:pt>
                <c:pt idx="5959">
                  <c:v>100.45464815666666</c:v>
                </c:pt>
                <c:pt idx="5960">
                  <c:v>100.47131265500001</c:v>
                </c:pt>
                <c:pt idx="5961">
                  <c:v>100.48802873999999</c:v>
                </c:pt>
                <c:pt idx="5962">
                  <c:v>100.50494554666668</c:v>
                </c:pt>
                <c:pt idx="5963">
                  <c:v>100.52188230333333</c:v>
                </c:pt>
                <c:pt idx="5964">
                  <c:v>100.53882547666667</c:v>
                </c:pt>
                <c:pt idx="5965">
                  <c:v>100.55545494333334</c:v>
                </c:pt>
                <c:pt idx="5966">
                  <c:v>100.57242636999999</c:v>
                </c:pt>
                <c:pt idx="5967">
                  <c:v>100.58921291833333</c:v>
                </c:pt>
                <c:pt idx="5968">
                  <c:v>100.60584131833333</c:v>
                </c:pt>
                <c:pt idx="5969">
                  <c:v>100.62246790333333</c:v>
                </c:pt>
                <c:pt idx="5970">
                  <c:v>100.639391015</c:v>
                </c:pt>
                <c:pt idx="5971">
                  <c:v>100.65632527999999</c:v>
                </c:pt>
                <c:pt idx="5972">
                  <c:v>100.67308722666667</c:v>
                </c:pt>
                <c:pt idx="5973">
                  <c:v>100.68986531833335</c:v>
                </c:pt>
                <c:pt idx="5974">
                  <c:v>100.70679496333334</c:v>
                </c:pt>
                <c:pt idx="5975">
                  <c:v>100.72369635166666</c:v>
                </c:pt>
                <c:pt idx="5976">
                  <c:v>100.74036053333333</c:v>
                </c:pt>
                <c:pt idx="5977">
                  <c:v>100.75714114166666</c:v>
                </c:pt>
                <c:pt idx="5978">
                  <c:v>100.77406521833333</c:v>
                </c:pt>
                <c:pt idx="5979">
                  <c:v>100.79082911666666</c:v>
                </c:pt>
                <c:pt idx="5980">
                  <c:v>100.80749668</c:v>
                </c:pt>
                <c:pt idx="5981">
                  <c:v>100.82445453333334</c:v>
                </c:pt>
                <c:pt idx="5982">
                  <c:v>100.84111979333333</c:v>
                </c:pt>
                <c:pt idx="5983">
                  <c:v>100.85777866666668</c:v>
                </c:pt>
                <c:pt idx="5984">
                  <c:v>100.87470127166667</c:v>
                </c:pt>
                <c:pt idx="5985">
                  <c:v>100.89174423333334</c:v>
                </c:pt>
                <c:pt idx="5986">
                  <c:v>100.90841067666666</c:v>
                </c:pt>
                <c:pt idx="5987">
                  <c:v>100.925337915</c:v>
                </c:pt>
                <c:pt idx="5988">
                  <c:v>100.94237537833332</c:v>
                </c:pt>
                <c:pt idx="5989">
                  <c:v>100.95914382833332</c:v>
                </c:pt>
                <c:pt idx="5990">
                  <c:v>100.975812365</c:v>
                </c:pt>
                <c:pt idx="5991">
                  <c:v>100.99284431166667</c:v>
                </c:pt>
                <c:pt idx="5992">
                  <c:v>101.00976971833333</c:v>
                </c:pt>
                <c:pt idx="5993">
                  <c:v>101.02643401499999</c:v>
                </c:pt>
                <c:pt idx="5994">
                  <c:v>101.04310365166666</c:v>
                </c:pt>
                <c:pt idx="5995">
                  <c:v>101.06002903166667</c:v>
                </c:pt>
                <c:pt idx="5996">
                  <c:v>101.07685967</c:v>
                </c:pt>
                <c:pt idx="5997">
                  <c:v>101.09378449333333</c:v>
                </c:pt>
                <c:pt idx="5998">
                  <c:v>101.11070628500001</c:v>
                </c:pt>
                <c:pt idx="5999">
                  <c:v>101.12762830833334</c:v>
                </c:pt>
                <c:pt idx="6000">
                  <c:v>101.14429108666667</c:v>
                </c:pt>
                <c:pt idx="6001">
                  <c:v>101.16122050833333</c:v>
                </c:pt>
                <c:pt idx="6002">
                  <c:v>101.17789690666667</c:v>
                </c:pt>
                <c:pt idx="6003">
                  <c:v>101.194555705</c:v>
                </c:pt>
                <c:pt idx="6004">
                  <c:v>101.21147905166666</c:v>
                </c:pt>
                <c:pt idx="6005">
                  <c:v>101.22839645833332</c:v>
                </c:pt>
                <c:pt idx="6006">
                  <c:v>101.24528512166667</c:v>
                </c:pt>
                <c:pt idx="6007">
                  <c:v>101.261957565</c:v>
                </c:pt>
                <c:pt idx="6008">
                  <c:v>101.27888628000001</c:v>
                </c:pt>
                <c:pt idx="6009">
                  <c:v>101.29582759833333</c:v>
                </c:pt>
                <c:pt idx="6010">
                  <c:v>101.312712855</c:v>
                </c:pt>
                <c:pt idx="6011">
                  <c:v>101.32963871666668</c:v>
                </c:pt>
                <c:pt idx="6012">
                  <c:v>101.34656434666667</c:v>
                </c:pt>
                <c:pt idx="6013">
                  <c:v>101.36349299499999</c:v>
                </c:pt>
                <c:pt idx="6014">
                  <c:v>101.38042105333334</c:v>
                </c:pt>
                <c:pt idx="6015">
                  <c:v>101.39735856333333</c:v>
                </c:pt>
                <c:pt idx="6016">
                  <c:v>101.41414575499999</c:v>
                </c:pt>
                <c:pt idx="6017">
                  <c:v>101.43106752166666</c:v>
                </c:pt>
                <c:pt idx="6018">
                  <c:v>101.44784392166666</c:v>
                </c:pt>
                <c:pt idx="6019">
                  <c:v>101.46473235333333</c:v>
                </c:pt>
                <c:pt idx="6020">
                  <c:v>101.48150733333334</c:v>
                </c:pt>
                <c:pt idx="6021">
                  <c:v>101.49854273</c:v>
                </c:pt>
                <c:pt idx="6022">
                  <c:v>101.51520497</c:v>
                </c:pt>
                <c:pt idx="6023">
                  <c:v>101.53213395500001</c:v>
                </c:pt>
                <c:pt idx="6024">
                  <c:v>101.54885702833333</c:v>
                </c:pt>
                <c:pt idx="6025">
                  <c:v>101.56552877166668</c:v>
                </c:pt>
                <c:pt idx="6026">
                  <c:v>101.58232617333333</c:v>
                </c:pt>
                <c:pt idx="6027">
                  <c:v>101.59898700833334</c:v>
                </c:pt>
                <c:pt idx="6028">
                  <c:v>101.61597409666666</c:v>
                </c:pt>
                <c:pt idx="6029">
                  <c:v>101.63290178000001</c:v>
                </c:pt>
                <c:pt idx="6030">
                  <c:v>101.64982455833334</c:v>
                </c:pt>
                <c:pt idx="6031">
                  <c:v>101.66661784833333</c:v>
                </c:pt>
                <c:pt idx="6032">
                  <c:v>101.683284235</c:v>
                </c:pt>
                <c:pt idx="6033">
                  <c:v>101.69994625999999</c:v>
                </c:pt>
                <c:pt idx="6034">
                  <c:v>101.71661679666666</c:v>
                </c:pt>
                <c:pt idx="6035">
                  <c:v>101.73327608666666</c:v>
                </c:pt>
                <c:pt idx="6036">
                  <c:v>101.74993468333334</c:v>
                </c:pt>
                <c:pt idx="6037">
                  <c:v>101.76671671333334</c:v>
                </c:pt>
                <c:pt idx="6038">
                  <c:v>101.78339021000001</c:v>
                </c:pt>
                <c:pt idx="6039">
                  <c:v>101.79996611666667</c:v>
                </c:pt>
                <c:pt idx="6040">
                  <c:v>101.816639745</c:v>
                </c:pt>
                <c:pt idx="6041">
                  <c:v>101.83330296000001</c:v>
                </c:pt>
                <c:pt idx="6042">
                  <c:v>101.84996256666666</c:v>
                </c:pt>
                <c:pt idx="6043">
                  <c:v>101.86700013666668</c:v>
                </c:pt>
                <c:pt idx="6044">
                  <c:v>101.88392473666666</c:v>
                </c:pt>
                <c:pt idx="6045">
                  <c:v>101.90082283833334</c:v>
                </c:pt>
                <c:pt idx="6046">
                  <c:v>101.91748533166667</c:v>
                </c:pt>
                <c:pt idx="6047">
                  <c:v>101.93414790833334</c:v>
                </c:pt>
                <c:pt idx="6048">
                  <c:v>101.95113544500001</c:v>
                </c:pt>
                <c:pt idx="6049">
                  <c:v>101.96780285</c:v>
                </c:pt>
                <c:pt idx="6050">
                  <c:v>101.98473275666667</c:v>
                </c:pt>
                <c:pt idx="6051">
                  <c:v>102.00152098166667</c:v>
                </c:pt>
                <c:pt idx="6052">
                  <c:v>102.018573265</c:v>
                </c:pt>
                <c:pt idx="6053">
                  <c:v>102.03535047166666</c:v>
                </c:pt>
                <c:pt idx="6054">
                  <c:v>102.05227677500001</c:v>
                </c:pt>
                <c:pt idx="6055">
                  <c:v>102.06928393166666</c:v>
                </c:pt>
                <c:pt idx="6056">
                  <c:v>102.08632700666666</c:v>
                </c:pt>
                <c:pt idx="6057">
                  <c:v>102.10310122</c:v>
                </c:pt>
                <c:pt idx="6058">
                  <c:v>102.12002582</c:v>
                </c:pt>
                <c:pt idx="6059">
                  <c:v>102.136755855</c:v>
                </c:pt>
                <c:pt idx="6060">
                  <c:v>102.15358754166667</c:v>
                </c:pt>
                <c:pt idx="6061">
                  <c:v>102.17070669166667</c:v>
                </c:pt>
                <c:pt idx="6062">
                  <c:v>102.18763225333333</c:v>
                </c:pt>
                <c:pt idx="6063">
                  <c:v>102.20414421833334</c:v>
                </c:pt>
                <c:pt idx="6064">
                  <c:v>102.220823505</c:v>
                </c:pt>
                <c:pt idx="6065">
                  <c:v>102.23748566499999</c:v>
                </c:pt>
                <c:pt idx="6066">
                  <c:v>102.25414924166667</c:v>
                </c:pt>
                <c:pt idx="6067">
                  <c:v>102.27107274833334</c:v>
                </c:pt>
                <c:pt idx="6068">
                  <c:v>102.28800494833334</c:v>
                </c:pt>
                <c:pt idx="6069">
                  <c:v>102.30466722333334</c:v>
                </c:pt>
                <c:pt idx="6070">
                  <c:v>102.32132997166667</c:v>
                </c:pt>
                <c:pt idx="6071">
                  <c:v>102.33799935833333</c:v>
                </c:pt>
                <c:pt idx="6072">
                  <c:v>102.35477536666667</c:v>
                </c:pt>
                <c:pt idx="6073">
                  <c:v>102.37144173</c:v>
                </c:pt>
                <c:pt idx="6074">
                  <c:v>102.38836573666667</c:v>
                </c:pt>
                <c:pt idx="6075">
                  <c:v>102.40531667</c:v>
                </c:pt>
                <c:pt idx="6076">
                  <c:v>102.42208498666668</c:v>
                </c:pt>
                <c:pt idx="6077">
                  <c:v>102.43875739166667</c:v>
                </c:pt>
                <c:pt idx="6078">
                  <c:v>102.45566927166666</c:v>
                </c:pt>
                <c:pt idx="6079">
                  <c:v>102.47254331666666</c:v>
                </c:pt>
                <c:pt idx="6080">
                  <c:v>102.48949054333335</c:v>
                </c:pt>
                <c:pt idx="6081">
                  <c:v>102.50668509</c:v>
                </c:pt>
                <c:pt idx="6082">
                  <c:v>102.52365525499999</c:v>
                </c:pt>
                <c:pt idx="6083">
                  <c:v>102.54057609833333</c:v>
                </c:pt>
                <c:pt idx="6084">
                  <c:v>102.55748860499999</c:v>
                </c:pt>
                <c:pt idx="6085">
                  <c:v>102.57466884</c:v>
                </c:pt>
                <c:pt idx="6086">
                  <c:v>102.58953190000001</c:v>
                </c:pt>
                <c:pt idx="6087">
                  <c:v>102.60668264500001</c:v>
                </c:pt>
                <c:pt idx="6088">
                  <c:v>102.62360178666667</c:v>
                </c:pt>
                <c:pt idx="6089">
                  <c:v>102.64027364166667</c:v>
                </c:pt>
                <c:pt idx="6090">
                  <c:v>102.65694916333334</c:v>
                </c:pt>
                <c:pt idx="6091">
                  <c:v>102.67361476833334</c:v>
                </c:pt>
                <c:pt idx="6092">
                  <c:v>102.69025059000001</c:v>
                </c:pt>
                <c:pt idx="6093">
                  <c:v>102.70690913833333</c:v>
                </c:pt>
                <c:pt idx="6094">
                  <c:v>102.72346851499999</c:v>
                </c:pt>
                <c:pt idx="6095">
                  <c:v>102.74014380333332</c:v>
                </c:pt>
                <c:pt idx="6096">
                  <c:v>102.75681014</c:v>
                </c:pt>
                <c:pt idx="6097">
                  <c:v>102.77348012833333</c:v>
                </c:pt>
                <c:pt idx="6098">
                  <c:v>102.790524175</c:v>
                </c:pt>
                <c:pt idx="6099">
                  <c:v>102.80730292166666</c:v>
                </c:pt>
                <c:pt idx="6100">
                  <c:v>102.82422460333333</c:v>
                </c:pt>
                <c:pt idx="6101">
                  <c:v>102.84090003999999</c:v>
                </c:pt>
                <c:pt idx="6102">
                  <c:v>102.85762460166667</c:v>
                </c:pt>
                <c:pt idx="6103">
                  <c:v>102.87421423000001</c:v>
                </c:pt>
                <c:pt idx="6104">
                  <c:v>102.89124425166666</c:v>
                </c:pt>
                <c:pt idx="6105">
                  <c:v>102.90816743666666</c:v>
                </c:pt>
                <c:pt idx="6106">
                  <c:v>102.92494728</c:v>
                </c:pt>
                <c:pt idx="6107">
                  <c:v>102.94161879833334</c:v>
                </c:pt>
                <c:pt idx="6108">
                  <c:v>102.95828165833333</c:v>
                </c:pt>
                <c:pt idx="6109">
                  <c:v>102.97495242166666</c:v>
                </c:pt>
                <c:pt idx="6110">
                  <c:v>102.99161598000001</c:v>
                </c:pt>
                <c:pt idx="6111">
                  <c:v>103.00865199666667</c:v>
                </c:pt>
                <c:pt idx="6112">
                  <c:v>103.02557563666666</c:v>
                </c:pt>
                <c:pt idx="6113">
                  <c:v>103.04225959166666</c:v>
                </c:pt>
                <c:pt idx="6114">
                  <c:v>103.05892522000001</c:v>
                </c:pt>
                <c:pt idx="6115">
                  <c:v>103.07559336333334</c:v>
                </c:pt>
                <c:pt idx="6116">
                  <c:v>103.09250868166667</c:v>
                </c:pt>
                <c:pt idx="6117">
                  <c:v>103.10943176000001</c:v>
                </c:pt>
                <c:pt idx="6118">
                  <c:v>103.12635725333332</c:v>
                </c:pt>
                <c:pt idx="6119">
                  <c:v>103.14302632333333</c:v>
                </c:pt>
                <c:pt idx="6120">
                  <c:v>103.15960121666667</c:v>
                </c:pt>
                <c:pt idx="6121">
                  <c:v>103.17637806500001</c:v>
                </c:pt>
                <c:pt idx="6122">
                  <c:v>103.19317194666668</c:v>
                </c:pt>
                <c:pt idx="6123">
                  <c:v>103.21009883333333</c:v>
                </c:pt>
                <c:pt idx="6124">
                  <c:v>103.22701745666667</c:v>
                </c:pt>
                <c:pt idx="6125">
                  <c:v>103.24420454166668</c:v>
                </c:pt>
                <c:pt idx="6126">
                  <c:v>103.26112644166666</c:v>
                </c:pt>
                <c:pt idx="6127">
                  <c:v>103.27790173333332</c:v>
                </c:pt>
                <c:pt idx="6128">
                  <c:v>103.294664365</c:v>
                </c:pt>
                <c:pt idx="6129">
                  <c:v>103.311181615</c:v>
                </c:pt>
                <c:pt idx="6130">
                  <c:v>103.32803502166666</c:v>
                </c:pt>
                <c:pt idx="6131">
                  <c:v>103.34469931666666</c:v>
                </c:pt>
                <c:pt idx="6132">
                  <c:v>103.36121570666666</c:v>
                </c:pt>
                <c:pt idx="6133">
                  <c:v>103.37799209833334</c:v>
                </c:pt>
                <c:pt idx="6134">
                  <c:v>103.39461702333332</c:v>
                </c:pt>
                <c:pt idx="6135">
                  <c:v>103.41121922666666</c:v>
                </c:pt>
                <c:pt idx="6136">
                  <c:v>103.42825266833333</c:v>
                </c:pt>
                <c:pt idx="6137">
                  <c:v>103.44502932666666</c:v>
                </c:pt>
                <c:pt idx="6138">
                  <c:v>103.46190903833333</c:v>
                </c:pt>
                <c:pt idx="6139">
                  <c:v>103.47845018</c:v>
                </c:pt>
                <c:pt idx="6140">
                  <c:v>103.49511416333333</c:v>
                </c:pt>
                <c:pt idx="6141">
                  <c:v>103.51189204666666</c:v>
                </c:pt>
                <c:pt idx="6142">
                  <c:v>103.52901173666667</c:v>
                </c:pt>
                <c:pt idx="6143">
                  <c:v>103.5462565</c:v>
                </c:pt>
                <c:pt idx="6144">
                  <c:v>103.56297820333333</c:v>
                </c:pt>
                <c:pt idx="6145">
                  <c:v>103.58017109833332</c:v>
                </c:pt>
                <c:pt idx="6146">
                  <c:v>103.59713351166667</c:v>
                </c:pt>
                <c:pt idx="6147">
                  <c:v>103.61405966333334</c:v>
                </c:pt>
                <c:pt idx="6148">
                  <c:v>103.63076666666666</c:v>
                </c:pt>
                <c:pt idx="6149">
                  <c:v>103.64760120666666</c:v>
                </c:pt>
                <c:pt idx="6150">
                  <c:v>103.66441232000001</c:v>
                </c:pt>
                <c:pt idx="6151">
                  <c:v>103.68128750666666</c:v>
                </c:pt>
                <c:pt idx="6152">
                  <c:v>103.69767605666667</c:v>
                </c:pt>
                <c:pt idx="6153">
                  <c:v>103.71261189166667</c:v>
                </c:pt>
                <c:pt idx="6154">
                  <c:v>103.72928883166666</c:v>
                </c:pt>
                <c:pt idx="6155">
                  <c:v>103.74606408</c:v>
                </c:pt>
                <c:pt idx="6156">
                  <c:v>103.76298274666667</c:v>
                </c:pt>
                <c:pt idx="6157">
                  <c:v>103.77964855499999</c:v>
                </c:pt>
                <c:pt idx="6158">
                  <c:v>103.79668273833333</c:v>
                </c:pt>
                <c:pt idx="6159">
                  <c:v>103.81361441</c:v>
                </c:pt>
                <c:pt idx="6160">
                  <c:v>103.83054831</c:v>
                </c:pt>
                <c:pt idx="6161">
                  <c:v>103.84722474499999</c:v>
                </c:pt>
                <c:pt idx="6162">
                  <c:v>103.86405477833334</c:v>
                </c:pt>
                <c:pt idx="6163">
                  <c:v>103.88098696666665</c:v>
                </c:pt>
                <c:pt idx="6164">
                  <c:v>103.89791053499999</c:v>
                </c:pt>
                <c:pt idx="6165">
                  <c:v>103.91484616833333</c:v>
                </c:pt>
                <c:pt idx="6166">
                  <c:v>103.93177145166666</c:v>
                </c:pt>
                <c:pt idx="6167">
                  <c:v>103.948553805</c:v>
                </c:pt>
                <c:pt idx="6168">
                  <c:v>103.96548071833334</c:v>
                </c:pt>
                <c:pt idx="6169">
                  <c:v>103.98240411666667</c:v>
                </c:pt>
                <c:pt idx="6170">
                  <c:v>103.99917665833333</c:v>
                </c:pt>
                <c:pt idx="6171">
                  <c:v>104.01606432166666</c:v>
                </c:pt>
                <c:pt idx="6172">
                  <c:v>104.03272461166667</c:v>
                </c:pt>
                <c:pt idx="6173">
                  <c:v>104.04964808166666</c:v>
                </c:pt>
                <c:pt idx="6174">
                  <c:v>104.06635491166666</c:v>
                </c:pt>
                <c:pt idx="6175">
                  <c:v>104.08328492333334</c:v>
                </c:pt>
                <c:pt idx="6176">
                  <c:v>104.09996329166667</c:v>
                </c:pt>
                <c:pt idx="6177">
                  <c:v>104.11663054</c:v>
                </c:pt>
                <c:pt idx="6178">
                  <c:v>104.13341421</c:v>
                </c:pt>
                <c:pt idx="6179">
                  <c:v>104.15013041666666</c:v>
                </c:pt>
                <c:pt idx="6180">
                  <c:v>104.166797585</c:v>
                </c:pt>
                <c:pt idx="6181">
                  <c:v>104.18345894833332</c:v>
                </c:pt>
                <c:pt idx="6182">
                  <c:v>104.19994181</c:v>
                </c:pt>
                <c:pt idx="6183">
                  <c:v>104.21686286666666</c:v>
                </c:pt>
                <c:pt idx="6184">
                  <c:v>104.233818705</c:v>
                </c:pt>
                <c:pt idx="6185">
                  <c:v>104.25047697833334</c:v>
                </c:pt>
                <c:pt idx="6186">
                  <c:v>104.26724987166668</c:v>
                </c:pt>
                <c:pt idx="6187">
                  <c:v>104.28387163666666</c:v>
                </c:pt>
                <c:pt idx="6188">
                  <c:v>104.30054038833333</c:v>
                </c:pt>
                <c:pt idx="6189">
                  <c:v>104.31731207333334</c:v>
                </c:pt>
                <c:pt idx="6190">
                  <c:v>104.333987165</c:v>
                </c:pt>
                <c:pt idx="6191">
                  <c:v>104.35049893</c:v>
                </c:pt>
                <c:pt idx="6192">
                  <c:v>104.36716708499999</c:v>
                </c:pt>
                <c:pt idx="6193">
                  <c:v>104.38382845999999</c:v>
                </c:pt>
                <c:pt idx="6194">
                  <c:v>104.40051538833333</c:v>
                </c:pt>
                <c:pt idx="6195">
                  <c:v>104.41744579666667</c:v>
                </c:pt>
                <c:pt idx="6196">
                  <c:v>104.43451386166666</c:v>
                </c:pt>
                <c:pt idx="6197">
                  <c:v>104.45143649333333</c:v>
                </c:pt>
                <c:pt idx="6198">
                  <c:v>104.46810523666666</c:v>
                </c:pt>
                <c:pt idx="6199">
                  <c:v>104.48473475833333</c:v>
                </c:pt>
                <c:pt idx="6200">
                  <c:v>104.50171191</c:v>
                </c:pt>
                <c:pt idx="6201">
                  <c:v>104.51863707000001</c:v>
                </c:pt>
                <c:pt idx="6202">
                  <c:v>104.535464085</c:v>
                </c:pt>
                <c:pt idx="6203">
                  <c:v>104.55245360666666</c:v>
                </c:pt>
                <c:pt idx="6204">
                  <c:v>104.56939213333334</c:v>
                </c:pt>
                <c:pt idx="6205">
                  <c:v>104.58612105666666</c:v>
                </c:pt>
                <c:pt idx="6206">
                  <c:v>104.60266377666667</c:v>
                </c:pt>
                <c:pt idx="6207">
                  <c:v>104.61948703166667</c:v>
                </c:pt>
                <c:pt idx="6208">
                  <c:v>104.63645216666667</c:v>
                </c:pt>
                <c:pt idx="6209">
                  <c:v>104.65349881666666</c:v>
                </c:pt>
                <c:pt idx="6210">
                  <c:v>104.67024936833333</c:v>
                </c:pt>
                <c:pt idx="6211">
                  <c:v>104.68719251</c:v>
                </c:pt>
                <c:pt idx="6212">
                  <c:v>104.70411613500001</c:v>
                </c:pt>
                <c:pt idx="6213">
                  <c:v>104.72079553333333</c:v>
                </c:pt>
                <c:pt idx="6214">
                  <c:v>104.73751480333334</c:v>
                </c:pt>
                <c:pt idx="6215">
                  <c:v>104.75440929999999</c:v>
                </c:pt>
                <c:pt idx="6216">
                  <c:v>104.77133738333333</c:v>
                </c:pt>
                <c:pt idx="6217">
                  <c:v>104.78810920833332</c:v>
                </c:pt>
                <c:pt idx="6218">
                  <c:v>104.80477417166666</c:v>
                </c:pt>
                <c:pt idx="6219">
                  <c:v>104.82169259166668</c:v>
                </c:pt>
                <c:pt idx="6220">
                  <c:v>104.83895799666668</c:v>
                </c:pt>
                <c:pt idx="6221">
                  <c:v>104.85559707833333</c:v>
                </c:pt>
                <c:pt idx="6222">
                  <c:v>104.87254948666667</c:v>
                </c:pt>
                <c:pt idx="6223">
                  <c:v>104.88970758000001</c:v>
                </c:pt>
                <c:pt idx="6224">
                  <c:v>104.90634034</c:v>
                </c:pt>
                <c:pt idx="6225">
                  <c:v>104.92144516666667</c:v>
                </c:pt>
                <c:pt idx="6226">
                  <c:v>104.93821534</c:v>
                </c:pt>
                <c:pt idx="6227">
                  <c:v>104.95464285</c:v>
                </c:pt>
                <c:pt idx="6228">
                  <c:v>104.97131032833333</c:v>
                </c:pt>
                <c:pt idx="6229">
                  <c:v>104.98797320833334</c:v>
                </c:pt>
                <c:pt idx="6230">
                  <c:v>105.00469673833332</c:v>
                </c:pt>
                <c:pt idx="6231">
                  <c:v>105.02138295666667</c:v>
                </c:pt>
                <c:pt idx="6232">
                  <c:v>105.038049175</c:v>
                </c:pt>
                <c:pt idx="6233">
                  <c:v>105.054714875</c:v>
                </c:pt>
                <c:pt idx="6234">
                  <c:v>105.071374725</c:v>
                </c:pt>
                <c:pt idx="6235">
                  <c:v>105.08806868333333</c:v>
                </c:pt>
                <c:pt idx="6236">
                  <c:v>105.10496058833334</c:v>
                </c:pt>
                <c:pt idx="6237">
                  <c:v>105.12162187333334</c:v>
                </c:pt>
                <c:pt idx="6238">
                  <c:v>105.13854386</c:v>
                </c:pt>
                <c:pt idx="6239">
                  <c:v>105.15546847</c:v>
                </c:pt>
                <c:pt idx="6240">
                  <c:v>105.17224491833333</c:v>
                </c:pt>
                <c:pt idx="6241">
                  <c:v>105.18889935</c:v>
                </c:pt>
                <c:pt idx="6242">
                  <c:v>105.20556864833334</c:v>
                </c:pt>
                <c:pt idx="6243">
                  <c:v>105.22222884833333</c:v>
                </c:pt>
                <c:pt idx="6244">
                  <c:v>105.23874734833333</c:v>
                </c:pt>
                <c:pt idx="6245">
                  <c:v>105.25540770666666</c:v>
                </c:pt>
                <c:pt idx="6246">
                  <c:v>105.272086055</c:v>
                </c:pt>
                <c:pt idx="6247">
                  <c:v>105.28923980333334</c:v>
                </c:pt>
                <c:pt idx="6248">
                  <c:v>105.30610340833333</c:v>
                </c:pt>
                <c:pt idx="6249">
                  <c:v>105.32307151833334</c:v>
                </c:pt>
                <c:pt idx="6250">
                  <c:v>105.33978943666666</c:v>
                </c:pt>
                <c:pt idx="6251">
                  <c:v>105.35669541666667</c:v>
                </c:pt>
                <c:pt idx="6252">
                  <c:v>105.37347622166666</c:v>
                </c:pt>
                <c:pt idx="6253">
                  <c:v>105.39039168666666</c:v>
                </c:pt>
                <c:pt idx="6254">
                  <c:v>105.40755488333333</c:v>
                </c:pt>
                <c:pt idx="6255">
                  <c:v>105.42457935166667</c:v>
                </c:pt>
                <c:pt idx="6256">
                  <c:v>105.44127489333333</c:v>
                </c:pt>
                <c:pt idx="6257">
                  <c:v>105.45830985666666</c:v>
                </c:pt>
                <c:pt idx="6258">
                  <c:v>105.47535623833333</c:v>
                </c:pt>
                <c:pt idx="6259">
                  <c:v>105.490280915</c:v>
                </c:pt>
                <c:pt idx="6260">
                  <c:v>105.507214125</c:v>
                </c:pt>
                <c:pt idx="6261">
                  <c:v>105.52383396333333</c:v>
                </c:pt>
                <c:pt idx="6262">
                  <c:v>105.54068249833334</c:v>
                </c:pt>
                <c:pt idx="6263">
                  <c:v>105.55744158333333</c:v>
                </c:pt>
                <c:pt idx="6264">
                  <c:v>105.57413912166666</c:v>
                </c:pt>
                <c:pt idx="6265">
                  <c:v>105.59072975333333</c:v>
                </c:pt>
                <c:pt idx="6266">
                  <c:v>105.60746174333333</c:v>
                </c:pt>
                <c:pt idx="6267">
                  <c:v>105.62404673833333</c:v>
                </c:pt>
                <c:pt idx="6268">
                  <c:v>105.64097071166665</c:v>
                </c:pt>
                <c:pt idx="6269">
                  <c:v>105.65794740833333</c:v>
                </c:pt>
                <c:pt idx="6270">
                  <c:v>105.67486758333332</c:v>
                </c:pt>
                <c:pt idx="6271">
                  <c:v>105.69179162499999</c:v>
                </c:pt>
                <c:pt idx="6272">
                  <c:v>105.70871445333334</c:v>
                </c:pt>
                <c:pt idx="6273">
                  <c:v>105.72544733333334</c:v>
                </c:pt>
                <c:pt idx="6274">
                  <c:v>105.74217297833334</c:v>
                </c:pt>
                <c:pt idx="6275">
                  <c:v>105.75892376166667</c:v>
                </c:pt>
                <c:pt idx="6276">
                  <c:v>105.77584752333334</c:v>
                </c:pt>
                <c:pt idx="6277">
                  <c:v>105.79257624</c:v>
                </c:pt>
                <c:pt idx="6278">
                  <c:v>105.80923899</c:v>
                </c:pt>
                <c:pt idx="6279">
                  <c:v>105.82616235333333</c:v>
                </c:pt>
                <c:pt idx="6280">
                  <c:v>105.843084975</c:v>
                </c:pt>
                <c:pt idx="6281">
                  <c:v>105.86001100833333</c:v>
                </c:pt>
                <c:pt idx="6282">
                  <c:v>105.87693471333334</c:v>
                </c:pt>
                <c:pt idx="6283">
                  <c:v>105.89371046166666</c:v>
                </c:pt>
                <c:pt idx="6284">
                  <c:v>105.91063640333333</c:v>
                </c:pt>
                <c:pt idx="6285">
                  <c:v>105.92756491499999</c:v>
                </c:pt>
                <c:pt idx="6286">
                  <c:v>105.94431831666667</c:v>
                </c:pt>
                <c:pt idx="6287">
                  <c:v>105.96133168666667</c:v>
                </c:pt>
                <c:pt idx="6288">
                  <c:v>105.97799922833333</c:v>
                </c:pt>
                <c:pt idx="6289">
                  <c:v>105.99465988166666</c:v>
                </c:pt>
                <c:pt idx="6290">
                  <c:v>106.01133358833334</c:v>
                </c:pt>
                <c:pt idx="6291">
                  <c:v>106.02800046166666</c:v>
                </c:pt>
                <c:pt idx="6292">
                  <c:v>106.04492477666666</c:v>
                </c:pt>
                <c:pt idx="6293">
                  <c:v>106.061848055</c:v>
                </c:pt>
                <c:pt idx="6294">
                  <c:v>106.078511815</c:v>
                </c:pt>
                <c:pt idx="6295">
                  <c:v>106.09543303166667</c:v>
                </c:pt>
                <c:pt idx="6296">
                  <c:v>106.11236638666666</c:v>
                </c:pt>
                <c:pt idx="6297">
                  <c:v>106.12928481666667</c:v>
                </c:pt>
                <c:pt idx="6298">
                  <c:v>106.14607449166667</c:v>
                </c:pt>
                <c:pt idx="6299">
                  <c:v>106.16281031166666</c:v>
                </c:pt>
                <c:pt idx="6300">
                  <c:v>106.17973525000001</c:v>
                </c:pt>
                <c:pt idx="6301">
                  <c:v>106.196356585</c:v>
                </c:pt>
                <c:pt idx="6302">
                  <c:v>106.21328792666667</c:v>
                </c:pt>
                <c:pt idx="6303">
                  <c:v>106.23026864166667</c:v>
                </c:pt>
                <c:pt idx="6304">
                  <c:v>106.24720545166666</c:v>
                </c:pt>
                <c:pt idx="6305">
                  <c:v>106.26393996</c:v>
                </c:pt>
                <c:pt idx="6306">
                  <c:v>106.28057056333334</c:v>
                </c:pt>
                <c:pt idx="6307">
                  <c:v>106.29750050999999</c:v>
                </c:pt>
                <c:pt idx="6308">
                  <c:v>106.31409968</c:v>
                </c:pt>
                <c:pt idx="6309">
                  <c:v>106.33100008833334</c:v>
                </c:pt>
                <c:pt idx="6310">
                  <c:v>106.34793581000001</c:v>
                </c:pt>
                <c:pt idx="6311">
                  <c:v>106.36485744666668</c:v>
                </c:pt>
                <c:pt idx="6312">
                  <c:v>106.38173476499999</c:v>
                </c:pt>
                <c:pt idx="6313">
                  <c:v>106.398771905</c:v>
                </c:pt>
                <c:pt idx="6314">
                  <c:v>106.41543435833334</c:v>
                </c:pt>
                <c:pt idx="6315">
                  <c:v>106.43216582166666</c:v>
                </c:pt>
                <c:pt idx="6316">
                  <c:v>106.44910946666667</c:v>
                </c:pt>
                <c:pt idx="6317">
                  <c:v>106.46599774666667</c:v>
                </c:pt>
                <c:pt idx="6318">
                  <c:v>106.482732635</c:v>
                </c:pt>
                <c:pt idx="6319">
                  <c:v>106.49965608333333</c:v>
                </c:pt>
                <c:pt idx="6320">
                  <c:v>106.51650463999999</c:v>
                </c:pt>
                <c:pt idx="6321">
                  <c:v>106.53342698166666</c:v>
                </c:pt>
                <c:pt idx="6322">
                  <c:v>106.55008956666667</c:v>
                </c:pt>
                <c:pt idx="6323">
                  <c:v>106.56702585166666</c:v>
                </c:pt>
                <c:pt idx="6324">
                  <c:v>106.58395483166667</c:v>
                </c:pt>
                <c:pt idx="6325">
                  <c:v>106.60088329666668</c:v>
                </c:pt>
                <c:pt idx="6326">
                  <c:v>106.61755387333332</c:v>
                </c:pt>
                <c:pt idx="6327">
                  <c:v>106.63447759833333</c:v>
                </c:pt>
                <c:pt idx="6328">
                  <c:v>106.651402245</c:v>
                </c:pt>
                <c:pt idx="6329">
                  <c:v>106.66806755666667</c:v>
                </c:pt>
                <c:pt idx="6330">
                  <c:v>106.68479685000001</c:v>
                </c:pt>
                <c:pt idx="6331">
                  <c:v>106.70141983000001</c:v>
                </c:pt>
                <c:pt idx="6332">
                  <c:v>106.718344555</c:v>
                </c:pt>
                <c:pt idx="6333">
                  <c:v>106.73522013833333</c:v>
                </c:pt>
                <c:pt idx="6334">
                  <c:v>106.75204528666667</c:v>
                </c:pt>
                <c:pt idx="6335">
                  <c:v>106.76882695499999</c:v>
                </c:pt>
                <c:pt idx="6336">
                  <c:v>106.78575025000001</c:v>
                </c:pt>
                <c:pt idx="6337">
                  <c:v>106.80267988</c:v>
                </c:pt>
                <c:pt idx="6338">
                  <c:v>106.81933180333334</c:v>
                </c:pt>
                <c:pt idx="6339">
                  <c:v>106.83613356666666</c:v>
                </c:pt>
                <c:pt idx="6340">
                  <c:v>106.85256583499999</c:v>
                </c:pt>
                <c:pt idx="6341">
                  <c:v>106.86934286333333</c:v>
                </c:pt>
                <c:pt idx="6342">
                  <c:v>106.88601345000001</c:v>
                </c:pt>
                <c:pt idx="6343">
                  <c:v>106.90277603166666</c:v>
                </c:pt>
                <c:pt idx="6344">
                  <c:v>106.91943762166667</c:v>
                </c:pt>
                <c:pt idx="6345">
                  <c:v>106.93610329833334</c:v>
                </c:pt>
                <c:pt idx="6346">
                  <c:v>106.95303156666667</c:v>
                </c:pt>
                <c:pt idx="6347">
                  <c:v>106.96962016333333</c:v>
                </c:pt>
                <c:pt idx="6348">
                  <c:v>106.98628341333333</c:v>
                </c:pt>
                <c:pt idx="6349">
                  <c:v>107.00290879166667</c:v>
                </c:pt>
                <c:pt idx="6350">
                  <c:v>107.01983669333335</c:v>
                </c:pt>
                <c:pt idx="6351">
                  <c:v>107.03684575833333</c:v>
                </c:pt>
                <c:pt idx="6352">
                  <c:v>107.05353372666667</c:v>
                </c:pt>
                <c:pt idx="6353">
                  <c:v>107.07001590166666</c:v>
                </c:pt>
                <c:pt idx="6354">
                  <c:v>107.08676560666666</c:v>
                </c:pt>
                <c:pt idx="6355">
                  <c:v>107.10380449333334</c:v>
                </c:pt>
                <c:pt idx="6356">
                  <c:v>107.12059226</c:v>
                </c:pt>
                <c:pt idx="6357">
                  <c:v>107.13752780999999</c:v>
                </c:pt>
                <c:pt idx="6358">
                  <c:v>107.15445795000001</c:v>
                </c:pt>
                <c:pt idx="6359">
                  <c:v>107.17139735166667</c:v>
                </c:pt>
                <c:pt idx="6360">
                  <c:v>107.18818730333334</c:v>
                </c:pt>
                <c:pt idx="6361">
                  <c:v>107.20496466666667</c:v>
                </c:pt>
                <c:pt idx="6362">
                  <c:v>107.22162647833333</c:v>
                </c:pt>
                <c:pt idx="6363">
                  <c:v>107.23855011333333</c:v>
                </c:pt>
                <c:pt idx="6364">
                  <c:v>107.25532887</c:v>
                </c:pt>
                <c:pt idx="6365">
                  <c:v>107.27211585666667</c:v>
                </c:pt>
                <c:pt idx="6366">
                  <c:v>107.28874145166667</c:v>
                </c:pt>
                <c:pt idx="6367">
                  <c:v>107.30589204833333</c:v>
                </c:pt>
                <c:pt idx="6368">
                  <c:v>107.32282655</c:v>
                </c:pt>
                <c:pt idx="6369">
                  <c:v>107.33975279166665</c:v>
                </c:pt>
                <c:pt idx="6370">
                  <c:v>107.35652887333335</c:v>
                </c:pt>
                <c:pt idx="6371">
                  <c:v>107.37356298</c:v>
                </c:pt>
                <c:pt idx="6372">
                  <c:v>107.39024894166667</c:v>
                </c:pt>
                <c:pt idx="6373">
                  <c:v>107.40717176666666</c:v>
                </c:pt>
                <c:pt idx="6374">
                  <c:v>107.42409483333333</c:v>
                </c:pt>
                <c:pt idx="6375">
                  <c:v>107.44076238333334</c:v>
                </c:pt>
                <c:pt idx="6376">
                  <c:v>107.45753517166666</c:v>
                </c:pt>
                <c:pt idx="6377">
                  <c:v>107.47421247333334</c:v>
                </c:pt>
                <c:pt idx="6378">
                  <c:v>107.49087878333333</c:v>
                </c:pt>
                <c:pt idx="6379">
                  <c:v>107.50753834833334</c:v>
                </c:pt>
                <c:pt idx="6380">
                  <c:v>107.52446166333334</c:v>
                </c:pt>
                <c:pt idx="6381">
                  <c:v>107.541383755</c:v>
                </c:pt>
                <c:pt idx="6382">
                  <c:v>107.558319285</c:v>
                </c:pt>
                <c:pt idx="6383">
                  <c:v>107.57524795833334</c:v>
                </c:pt>
                <c:pt idx="6384">
                  <c:v>107.59217719999999</c:v>
                </c:pt>
                <c:pt idx="6385">
                  <c:v>107.60885012333333</c:v>
                </c:pt>
                <c:pt idx="6386">
                  <c:v>107.62551135</c:v>
                </c:pt>
                <c:pt idx="6387">
                  <c:v>107.64217775</c:v>
                </c:pt>
                <c:pt idx="6388">
                  <c:v>107.65884943333334</c:v>
                </c:pt>
                <c:pt idx="6389">
                  <c:v>107.67569496</c:v>
                </c:pt>
                <c:pt idx="6390">
                  <c:v>107.69289258166667</c:v>
                </c:pt>
                <c:pt idx="6391">
                  <c:v>107.70961312999999</c:v>
                </c:pt>
                <c:pt idx="6392">
                  <c:v>107.726492065</c:v>
                </c:pt>
                <c:pt idx="6393">
                  <c:v>107.74352625166667</c:v>
                </c:pt>
                <c:pt idx="6394">
                  <c:v>107.760377715</c:v>
                </c:pt>
                <c:pt idx="6395">
                  <c:v>107.77742756666666</c:v>
                </c:pt>
                <c:pt idx="6396">
                  <c:v>107.79457829833333</c:v>
                </c:pt>
                <c:pt idx="6397">
                  <c:v>107.80960838833333</c:v>
                </c:pt>
                <c:pt idx="6398">
                  <c:v>107.82639313999999</c:v>
                </c:pt>
                <c:pt idx="6399">
                  <c:v>107.84307597</c:v>
                </c:pt>
                <c:pt idx="6400">
                  <c:v>107.85975205999999</c:v>
                </c:pt>
                <c:pt idx="6401">
                  <c:v>107.87626850500001</c:v>
                </c:pt>
                <c:pt idx="6402">
                  <c:v>107.893185085</c:v>
                </c:pt>
                <c:pt idx="6403">
                  <c:v>107.91022585333333</c:v>
                </c:pt>
                <c:pt idx="6404">
                  <c:v>107.92707166666668</c:v>
                </c:pt>
                <c:pt idx="6405">
                  <c:v>107.94385998833333</c:v>
                </c:pt>
                <c:pt idx="6406">
                  <c:v>107.960633925</c:v>
                </c:pt>
                <c:pt idx="6407">
                  <c:v>107.97765999833334</c:v>
                </c:pt>
                <c:pt idx="6408">
                  <c:v>107.99433691833333</c:v>
                </c:pt>
                <c:pt idx="6409">
                  <c:v>108.01138381833333</c:v>
                </c:pt>
                <c:pt idx="6410">
                  <c:v>108.02816373833333</c:v>
                </c:pt>
                <c:pt idx="6411">
                  <c:v>108.04506169666666</c:v>
                </c:pt>
                <c:pt idx="6412">
                  <c:v>108.06173336333333</c:v>
                </c:pt>
                <c:pt idx="6413">
                  <c:v>108.07840111166666</c:v>
                </c:pt>
                <c:pt idx="6414">
                  <c:v>108.09506338333334</c:v>
                </c:pt>
                <c:pt idx="6415">
                  <c:v>108.11200184833334</c:v>
                </c:pt>
                <c:pt idx="6416">
                  <c:v>108.12866536666667</c:v>
                </c:pt>
                <c:pt idx="6417">
                  <c:v>108.14559115666665</c:v>
                </c:pt>
                <c:pt idx="6418">
                  <c:v>108.162630675</c:v>
                </c:pt>
                <c:pt idx="6419">
                  <c:v>108.17955258166667</c:v>
                </c:pt>
                <c:pt idx="6420">
                  <c:v>108.19648385333333</c:v>
                </c:pt>
                <c:pt idx="6421">
                  <c:v>108.21317190166666</c:v>
                </c:pt>
                <c:pt idx="6422">
                  <c:v>108.22984627000001</c:v>
                </c:pt>
                <c:pt idx="6423">
                  <c:v>108.24650786166667</c:v>
                </c:pt>
                <c:pt idx="6424">
                  <c:v>108.26317408166666</c:v>
                </c:pt>
                <c:pt idx="6425">
                  <c:v>108.27966964666666</c:v>
                </c:pt>
                <c:pt idx="6426">
                  <c:v>108.29633946</c:v>
                </c:pt>
                <c:pt idx="6427">
                  <c:v>108.31300078999999</c:v>
                </c:pt>
                <c:pt idx="6428">
                  <c:v>108.32966652333333</c:v>
                </c:pt>
                <c:pt idx="6429">
                  <c:v>108.34632696166666</c:v>
                </c:pt>
                <c:pt idx="6430">
                  <c:v>108.36300296333334</c:v>
                </c:pt>
                <c:pt idx="6431">
                  <c:v>108.37963054666668</c:v>
                </c:pt>
                <c:pt idx="6432">
                  <c:v>108.39640470333333</c:v>
                </c:pt>
                <c:pt idx="6433">
                  <c:v>108.41307032333334</c:v>
                </c:pt>
                <c:pt idx="6434">
                  <c:v>108.42973042666667</c:v>
                </c:pt>
                <c:pt idx="6435">
                  <c:v>108.446388645</c:v>
                </c:pt>
                <c:pt idx="6436">
                  <c:v>108.46306009333333</c:v>
                </c:pt>
                <c:pt idx="6437">
                  <c:v>108.47972160833334</c:v>
                </c:pt>
                <c:pt idx="6438">
                  <c:v>108.49638599833334</c:v>
                </c:pt>
                <c:pt idx="6439">
                  <c:v>108.51324687666667</c:v>
                </c:pt>
                <c:pt idx="6440">
                  <c:v>108.53019972666667</c:v>
                </c:pt>
                <c:pt idx="6441">
                  <c:v>108.54740377333333</c:v>
                </c:pt>
                <c:pt idx="6442">
                  <c:v>108.56428229833334</c:v>
                </c:pt>
                <c:pt idx="6443">
                  <c:v>108.58107155333333</c:v>
                </c:pt>
                <c:pt idx="6444">
                  <c:v>108.59796349333332</c:v>
                </c:pt>
                <c:pt idx="6445">
                  <c:v>108.61481586666667</c:v>
                </c:pt>
                <c:pt idx="6446">
                  <c:v>108.63189231</c:v>
                </c:pt>
                <c:pt idx="6447">
                  <c:v>108.64889207</c:v>
                </c:pt>
                <c:pt idx="6448">
                  <c:v>108.66589955833334</c:v>
                </c:pt>
                <c:pt idx="6449">
                  <c:v>108.68260135833334</c:v>
                </c:pt>
                <c:pt idx="6450">
                  <c:v>108.699245425</c:v>
                </c:pt>
                <c:pt idx="6451">
                  <c:v>108.71627051666665</c:v>
                </c:pt>
                <c:pt idx="6452">
                  <c:v>108.73327216666667</c:v>
                </c:pt>
                <c:pt idx="6453">
                  <c:v>108.75029615333332</c:v>
                </c:pt>
                <c:pt idx="6454">
                  <c:v>108.76523442833333</c:v>
                </c:pt>
                <c:pt idx="6455">
                  <c:v>108.78215761833333</c:v>
                </c:pt>
                <c:pt idx="6456">
                  <c:v>108.79882013166666</c:v>
                </c:pt>
                <c:pt idx="6457">
                  <c:v>108.81575563999999</c:v>
                </c:pt>
                <c:pt idx="6458">
                  <c:v>108.83248573166667</c:v>
                </c:pt>
                <c:pt idx="6459">
                  <c:v>108.84938073833334</c:v>
                </c:pt>
                <c:pt idx="6460">
                  <c:v>108.86630201833333</c:v>
                </c:pt>
                <c:pt idx="6461">
                  <c:v>108.88298886</c:v>
                </c:pt>
                <c:pt idx="6462">
                  <c:v>108.89961123333333</c:v>
                </c:pt>
                <c:pt idx="6463">
                  <c:v>108.91629690666667</c:v>
                </c:pt>
                <c:pt idx="6464">
                  <c:v>108.93322760833333</c:v>
                </c:pt>
                <c:pt idx="6465">
                  <c:v>108.94986415666668</c:v>
                </c:pt>
                <c:pt idx="6466">
                  <c:v>108.96660262</c:v>
                </c:pt>
                <c:pt idx="6467">
                  <c:v>108.98352624333333</c:v>
                </c:pt>
                <c:pt idx="6468">
                  <c:v>108.99994219</c:v>
                </c:pt>
                <c:pt idx="6469">
                  <c:v>109.01709694833333</c:v>
                </c:pt>
                <c:pt idx="6470">
                  <c:v>109.03401867999999</c:v>
                </c:pt>
                <c:pt idx="6471">
                  <c:v>109.050954585</c:v>
                </c:pt>
                <c:pt idx="6472">
                  <c:v>109.06740919833334</c:v>
                </c:pt>
                <c:pt idx="6473">
                  <c:v>109.08431063666667</c:v>
                </c:pt>
                <c:pt idx="6474">
                  <c:v>109.101226145</c:v>
                </c:pt>
                <c:pt idx="6475">
                  <c:v>109.11800083833333</c:v>
                </c:pt>
                <c:pt idx="6476">
                  <c:v>109.134776645</c:v>
                </c:pt>
                <c:pt idx="6477">
                  <c:v>109.15144292833334</c:v>
                </c:pt>
                <c:pt idx="6478">
                  <c:v>109.16836148</c:v>
                </c:pt>
                <c:pt idx="6479">
                  <c:v>109.185286385</c:v>
                </c:pt>
                <c:pt idx="6480">
                  <c:v>109.20221935833334</c:v>
                </c:pt>
                <c:pt idx="6481">
                  <c:v>109.21914917833332</c:v>
                </c:pt>
                <c:pt idx="6482">
                  <c:v>109.23607440333333</c:v>
                </c:pt>
                <c:pt idx="6483">
                  <c:v>109.25274421499999</c:v>
                </c:pt>
                <c:pt idx="6484">
                  <c:v>109.269403725</c:v>
                </c:pt>
                <c:pt idx="6485">
                  <c:v>109.28592224833332</c:v>
                </c:pt>
                <c:pt idx="6486">
                  <c:v>109.30258241999999</c:v>
                </c:pt>
                <c:pt idx="6487">
                  <c:v>109.31950915166667</c:v>
                </c:pt>
                <c:pt idx="6488">
                  <c:v>109.33643901333333</c:v>
                </c:pt>
                <c:pt idx="6489">
                  <c:v>109.35336263166667</c:v>
                </c:pt>
                <c:pt idx="6490">
                  <c:v>109.37002267833333</c:v>
                </c:pt>
                <c:pt idx="6491">
                  <c:v>109.38710600666667</c:v>
                </c:pt>
                <c:pt idx="6492">
                  <c:v>109.40403857999999</c:v>
                </c:pt>
                <c:pt idx="6493">
                  <c:v>109.42096483166667</c:v>
                </c:pt>
                <c:pt idx="6494">
                  <c:v>109.43788466999999</c:v>
                </c:pt>
                <c:pt idx="6495">
                  <c:v>109.45484269333333</c:v>
                </c:pt>
                <c:pt idx="6496">
                  <c:v>109.47136921833334</c:v>
                </c:pt>
                <c:pt idx="6497">
                  <c:v>109.48825408666667</c:v>
                </c:pt>
                <c:pt idx="6498">
                  <c:v>109.50518100166667</c:v>
                </c:pt>
                <c:pt idx="6499">
                  <c:v>109.52230632833333</c:v>
                </c:pt>
                <c:pt idx="6500">
                  <c:v>109.538989515</c:v>
                </c:pt>
                <c:pt idx="6501">
                  <c:v>109.55542415833334</c:v>
                </c:pt>
                <c:pt idx="6502">
                  <c:v>109.57211179999999</c:v>
                </c:pt>
                <c:pt idx="6503">
                  <c:v>109.58915605833334</c:v>
                </c:pt>
                <c:pt idx="6504">
                  <c:v>109.60593629500001</c:v>
                </c:pt>
                <c:pt idx="6505">
                  <c:v>109.62303193333334</c:v>
                </c:pt>
                <c:pt idx="6506">
                  <c:v>109.64000544333334</c:v>
                </c:pt>
                <c:pt idx="6507">
                  <c:v>109.65673066833332</c:v>
                </c:pt>
                <c:pt idx="6508">
                  <c:v>109.67352393333334</c:v>
                </c:pt>
                <c:pt idx="6509">
                  <c:v>109.69014542333333</c:v>
                </c:pt>
                <c:pt idx="6510">
                  <c:v>109.70675934166667</c:v>
                </c:pt>
                <c:pt idx="6511">
                  <c:v>109.72350577</c:v>
                </c:pt>
                <c:pt idx="6512">
                  <c:v>109.74017782166668</c:v>
                </c:pt>
                <c:pt idx="6513">
                  <c:v>109.75710804333333</c:v>
                </c:pt>
                <c:pt idx="6514">
                  <c:v>109.77403565666667</c:v>
                </c:pt>
                <c:pt idx="6515">
                  <c:v>109.79095983666666</c:v>
                </c:pt>
                <c:pt idx="6516">
                  <c:v>109.80762611166666</c:v>
                </c:pt>
                <c:pt idx="6517">
                  <c:v>109.82435334333333</c:v>
                </c:pt>
                <c:pt idx="6518">
                  <c:v>109.84119905166668</c:v>
                </c:pt>
                <c:pt idx="6519">
                  <c:v>109.85838068166666</c:v>
                </c:pt>
                <c:pt idx="6520">
                  <c:v>109.87534864</c:v>
                </c:pt>
                <c:pt idx="6521">
                  <c:v>109.89225356833335</c:v>
                </c:pt>
                <c:pt idx="6522">
                  <c:v>109.90886381</c:v>
                </c:pt>
                <c:pt idx="6523">
                  <c:v>109.92552999500001</c:v>
                </c:pt>
                <c:pt idx="6524">
                  <c:v>109.94217116</c:v>
                </c:pt>
                <c:pt idx="6525">
                  <c:v>109.95888854500001</c:v>
                </c:pt>
                <c:pt idx="6526">
                  <c:v>109.97582703500001</c:v>
                </c:pt>
                <c:pt idx="6527">
                  <c:v>109.99270027166668</c:v>
                </c:pt>
                <c:pt idx="6528">
                  <c:v>110.00976581333333</c:v>
                </c:pt>
                <c:pt idx="6529">
                  <c:v>110.02653798999999</c:v>
                </c:pt>
                <c:pt idx="6530">
                  <c:v>110.04392360833334</c:v>
                </c:pt>
                <c:pt idx="6531">
                  <c:v>110.06072128000001</c:v>
                </c:pt>
                <c:pt idx="6532">
                  <c:v>110.07776752666668</c:v>
                </c:pt>
                <c:pt idx="6533">
                  <c:v>110.09467754666666</c:v>
                </c:pt>
                <c:pt idx="6534">
                  <c:v>110.11156655666667</c:v>
                </c:pt>
                <c:pt idx="6535">
                  <c:v>110.128534425</c:v>
                </c:pt>
                <c:pt idx="6536">
                  <c:v>110.14528243666668</c:v>
                </c:pt>
                <c:pt idx="6537">
                  <c:v>110.162454345</c:v>
                </c:pt>
                <c:pt idx="6538">
                  <c:v>110.17931470666667</c:v>
                </c:pt>
                <c:pt idx="6539">
                  <c:v>110.19600721333333</c:v>
                </c:pt>
                <c:pt idx="6540">
                  <c:v>110.21107096166666</c:v>
                </c:pt>
                <c:pt idx="6541">
                  <c:v>110.22775181333333</c:v>
                </c:pt>
                <c:pt idx="6542">
                  <c:v>110.24442993</c:v>
                </c:pt>
                <c:pt idx="6543">
                  <c:v>110.26094195499999</c:v>
                </c:pt>
                <c:pt idx="6544">
                  <c:v>110.27753862166666</c:v>
                </c:pt>
                <c:pt idx="6545">
                  <c:v>110.29446348666667</c:v>
                </c:pt>
                <c:pt idx="6546">
                  <c:v>110.31113495333334</c:v>
                </c:pt>
                <c:pt idx="6547">
                  <c:v>110.32811883833332</c:v>
                </c:pt>
                <c:pt idx="6548">
                  <c:v>110.34515604166667</c:v>
                </c:pt>
                <c:pt idx="6549">
                  <c:v>110.36190052333333</c:v>
                </c:pt>
                <c:pt idx="6550">
                  <c:v>110.37856479166666</c:v>
                </c:pt>
                <c:pt idx="6551">
                  <c:v>110.39523608666667</c:v>
                </c:pt>
                <c:pt idx="6552">
                  <c:v>110.41175043</c:v>
                </c:pt>
                <c:pt idx="6553">
                  <c:v>110.42843777333333</c:v>
                </c:pt>
                <c:pt idx="6554">
                  <c:v>110.44528376</c:v>
                </c:pt>
                <c:pt idx="6555">
                  <c:v>110.462208735</c:v>
                </c:pt>
                <c:pt idx="6556">
                  <c:v>110.47913371999999</c:v>
                </c:pt>
                <c:pt idx="6557">
                  <c:v>110.49611639833333</c:v>
                </c:pt>
                <c:pt idx="6558">
                  <c:v>110.51315679666666</c:v>
                </c:pt>
                <c:pt idx="6559">
                  <c:v>110.52981859833334</c:v>
                </c:pt>
                <c:pt idx="6560">
                  <c:v>110.54648010333334</c:v>
                </c:pt>
                <c:pt idx="6561">
                  <c:v>110.56300577333333</c:v>
                </c:pt>
                <c:pt idx="6562">
                  <c:v>110.57978436666667</c:v>
                </c:pt>
                <c:pt idx="6563">
                  <c:v>110.596290345</c:v>
                </c:pt>
                <c:pt idx="6564">
                  <c:v>110.61321319166667</c:v>
                </c:pt>
                <c:pt idx="6565">
                  <c:v>110.62987581833333</c:v>
                </c:pt>
                <c:pt idx="6566">
                  <c:v>110.646799245</c:v>
                </c:pt>
                <c:pt idx="6567">
                  <c:v>110.66354441333333</c:v>
                </c:pt>
                <c:pt idx="6568">
                  <c:v>110.68021496166666</c:v>
                </c:pt>
                <c:pt idx="6569">
                  <c:v>110.69709243166668</c:v>
                </c:pt>
                <c:pt idx="6570">
                  <c:v>110.713748185</c:v>
                </c:pt>
                <c:pt idx="6571">
                  <c:v>110.73068104333333</c:v>
                </c:pt>
                <c:pt idx="6572">
                  <c:v>110.74760889166667</c:v>
                </c:pt>
                <c:pt idx="6573">
                  <c:v>110.76442459</c:v>
                </c:pt>
                <c:pt idx="6574">
                  <c:v>110.78159216833333</c:v>
                </c:pt>
                <c:pt idx="6575">
                  <c:v>110.79822016833333</c:v>
                </c:pt>
                <c:pt idx="6576">
                  <c:v>110.81530581</c:v>
                </c:pt>
                <c:pt idx="6577">
                  <c:v>110.83222350999999</c:v>
                </c:pt>
                <c:pt idx="6578">
                  <c:v>110.84913713500001</c:v>
                </c:pt>
                <c:pt idx="6579">
                  <c:v>110.86606612</c:v>
                </c:pt>
                <c:pt idx="6580">
                  <c:v>110.88299625500001</c:v>
                </c:pt>
                <c:pt idx="6581">
                  <c:v>110.89951334833333</c:v>
                </c:pt>
                <c:pt idx="6582">
                  <c:v>110.91656227666667</c:v>
                </c:pt>
                <c:pt idx="6583">
                  <c:v>110.93350180166667</c:v>
                </c:pt>
                <c:pt idx="6584">
                  <c:v>110.95018143</c:v>
                </c:pt>
                <c:pt idx="6585">
                  <c:v>110.96696868833332</c:v>
                </c:pt>
                <c:pt idx="6586">
                  <c:v>110.98391980166666</c:v>
                </c:pt>
                <c:pt idx="6587">
                  <c:v>111.00086112666666</c:v>
                </c:pt>
                <c:pt idx="6588">
                  <c:v>111.01779364333333</c:v>
                </c:pt>
                <c:pt idx="6589">
                  <c:v>111.03465492833334</c:v>
                </c:pt>
                <c:pt idx="6590">
                  <c:v>111.05168523499999</c:v>
                </c:pt>
                <c:pt idx="6591">
                  <c:v>111.06860912</c:v>
                </c:pt>
                <c:pt idx="6592">
                  <c:v>111.08553783166667</c:v>
                </c:pt>
                <c:pt idx="6593">
                  <c:v>111.10238231833334</c:v>
                </c:pt>
                <c:pt idx="6594">
                  <c:v>111.11943516833334</c:v>
                </c:pt>
                <c:pt idx="6595">
                  <c:v>111.13605235</c:v>
                </c:pt>
                <c:pt idx="6596">
                  <c:v>111.15260286166668</c:v>
                </c:pt>
                <c:pt idx="6597">
                  <c:v>111.16938736666665</c:v>
                </c:pt>
                <c:pt idx="6598">
                  <c:v>111.18588308666668</c:v>
                </c:pt>
                <c:pt idx="6599">
                  <c:v>111.20265670833334</c:v>
                </c:pt>
                <c:pt idx="6600">
                  <c:v>111.21949037666667</c:v>
                </c:pt>
                <c:pt idx="6601">
                  <c:v>111.23658007</c:v>
                </c:pt>
                <c:pt idx="6602">
                  <c:v>111.25351351666667</c:v>
                </c:pt>
                <c:pt idx="6603">
                  <c:v>111.27018118833332</c:v>
                </c:pt>
                <c:pt idx="6604">
                  <c:v>111.28721361666666</c:v>
                </c:pt>
                <c:pt idx="6605">
                  <c:v>111.30433610833333</c:v>
                </c:pt>
                <c:pt idx="6606">
                  <c:v>111.32129521833333</c:v>
                </c:pt>
                <c:pt idx="6607">
                  <c:v>111.33796176999999</c:v>
                </c:pt>
                <c:pt idx="6608">
                  <c:v>111.35502896333334</c:v>
                </c:pt>
                <c:pt idx="6609">
                  <c:v>111.37225804333335</c:v>
                </c:pt>
                <c:pt idx="6610">
                  <c:v>111.38893342166666</c:v>
                </c:pt>
                <c:pt idx="6611">
                  <c:v>111.40559943333332</c:v>
                </c:pt>
                <c:pt idx="6612">
                  <c:v>111.42250763333332</c:v>
                </c:pt>
                <c:pt idx="6613">
                  <c:v>111.43937663333332</c:v>
                </c:pt>
                <c:pt idx="6614">
                  <c:v>111.45624941</c:v>
                </c:pt>
                <c:pt idx="6615">
                  <c:v>111.47319632166666</c:v>
                </c:pt>
                <c:pt idx="6616">
                  <c:v>111.48803733166666</c:v>
                </c:pt>
                <c:pt idx="6617">
                  <c:v>111.50470696666666</c:v>
                </c:pt>
                <c:pt idx="6618">
                  <c:v>111.52133051833333</c:v>
                </c:pt>
                <c:pt idx="6619">
                  <c:v>111.53799326833334</c:v>
                </c:pt>
                <c:pt idx="6620">
                  <c:v>111.55465724333334</c:v>
                </c:pt>
                <c:pt idx="6621">
                  <c:v>111.57131899333334</c:v>
                </c:pt>
                <c:pt idx="6622">
                  <c:v>111.58798225833334</c:v>
                </c:pt>
                <c:pt idx="6623">
                  <c:v>111.60464724333333</c:v>
                </c:pt>
                <c:pt idx="6624">
                  <c:v>111.62131890000001</c:v>
                </c:pt>
                <c:pt idx="6625">
                  <c:v>111.63809192666666</c:v>
                </c:pt>
                <c:pt idx="6626">
                  <c:v>111.654757205</c:v>
                </c:pt>
                <c:pt idx="6627">
                  <c:v>111.6714194</c:v>
                </c:pt>
                <c:pt idx="6628">
                  <c:v>111.68809026166667</c:v>
                </c:pt>
                <c:pt idx="6629">
                  <c:v>111.70475385666667</c:v>
                </c:pt>
                <c:pt idx="6630">
                  <c:v>111.72132136499999</c:v>
                </c:pt>
                <c:pt idx="6631">
                  <c:v>111.73824874333333</c:v>
                </c:pt>
                <c:pt idx="6632">
                  <c:v>111.75517639166667</c:v>
                </c:pt>
                <c:pt idx="6633">
                  <c:v>111.77216062333333</c:v>
                </c:pt>
                <c:pt idx="6634">
                  <c:v>111.78882988666666</c:v>
                </c:pt>
                <c:pt idx="6635">
                  <c:v>111.805434265</c:v>
                </c:pt>
                <c:pt idx="6636">
                  <c:v>111.82211164833333</c:v>
                </c:pt>
                <c:pt idx="6637">
                  <c:v>111.83889538666668</c:v>
                </c:pt>
                <c:pt idx="6638">
                  <c:v>111.85589608833334</c:v>
                </c:pt>
                <c:pt idx="6639">
                  <c:v>111.87267890166666</c:v>
                </c:pt>
                <c:pt idx="6640">
                  <c:v>111.889579145</c:v>
                </c:pt>
                <c:pt idx="6641">
                  <c:v>111.90635254166666</c:v>
                </c:pt>
                <c:pt idx="6642">
                  <c:v>111.92316078</c:v>
                </c:pt>
                <c:pt idx="6643">
                  <c:v>111.940248475</c:v>
                </c:pt>
                <c:pt idx="6644">
                  <c:v>111.95687110166666</c:v>
                </c:pt>
                <c:pt idx="6645">
                  <c:v>111.97359417666667</c:v>
                </c:pt>
                <c:pt idx="6646">
                  <c:v>111.99027571000001</c:v>
                </c:pt>
                <c:pt idx="6647">
                  <c:v>112.00689707333332</c:v>
                </c:pt>
                <c:pt idx="6648">
                  <c:v>112.02363033666667</c:v>
                </c:pt>
                <c:pt idx="6649">
                  <c:v>112.04059571666667</c:v>
                </c:pt>
                <c:pt idx="6650">
                  <c:v>112.05752888666666</c:v>
                </c:pt>
                <c:pt idx="6651">
                  <c:v>112.07457078333333</c:v>
                </c:pt>
                <c:pt idx="6652">
                  <c:v>112.09138291333333</c:v>
                </c:pt>
                <c:pt idx="6653">
                  <c:v>112.10831727666667</c:v>
                </c:pt>
                <c:pt idx="6654">
                  <c:v>112.12510508</c:v>
                </c:pt>
                <c:pt idx="6655">
                  <c:v>112.141720135</c:v>
                </c:pt>
                <c:pt idx="6656">
                  <c:v>112.15826971166666</c:v>
                </c:pt>
                <c:pt idx="6657">
                  <c:v>112.17526520166666</c:v>
                </c:pt>
                <c:pt idx="6658">
                  <c:v>112.19219103166667</c:v>
                </c:pt>
                <c:pt idx="6659">
                  <c:v>112.20911302666667</c:v>
                </c:pt>
                <c:pt idx="6660">
                  <c:v>112.22604831333334</c:v>
                </c:pt>
                <c:pt idx="6661">
                  <c:v>112.24302021833334</c:v>
                </c:pt>
                <c:pt idx="6662">
                  <c:v>112.25995003666667</c:v>
                </c:pt>
                <c:pt idx="6663">
                  <c:v>112.27688106166667</c:v>
                </c:pt>
                <c:pt idx="6664">
                  <c:v>112.293807285</c:v>
                </c:pt>
                <c:pt idx="6665">
                  <c:v>112.31053157833334</c:v>
                </c:pt>
                <c:pt idx="6666">
                  <c:v>112.32749096166667</c:v>
                </c:pt>
                <c:pt idx="6667">
                  <c:v>112.34444698333333</c:v>
                </c:pt>
                <c:pt idx="6668">
                  <c:v>112.36111447666667</c:v>
                </c:pt>
                <c:pt idx="6669">
                  <c:v>112.377778945</c:v>
                </c:pt>
                <c:pt idx="6670">
                  <c:v>112.39478000166667</c:v>
                </c:pt>
                <c:pt idx="6671">
                  <c:v>112.41170394000001</c:v>
                </c:pt>
                <c:pt idx="6672">
                  <c:v>112.42840034333334</c:v>
                </c:pt>
                <c:pt idx="6673">
                  <c:v>112.44517887833334</c:v>
                </c:pt>
                <c:pt idx="6674">
                  <c:v>112.46232554500001</c:v>
                </c:pt>
                <c:pt idx="6675">
                  <c:v>112.47950043333334</c:v>
                </c:pt>
                <c:pt idx="6676">
                  <c:v>112.49635517166666</c:v>
                </c:pt>
                <c:pt idx="6677">
                  <c:v>112.51313129499999</c:v>
                </c:pt>
                <c:pt idx="6678">
                  <c:v>112.53003024666667</c:v>
                </c:pt>
                <c:pt idx="6679">
                  <c:v>112.54721355833334</c:v>
                </c:pt>
                <c:pt idx="6680">
                  <c:v>112.56392777666666</c:v>
                </c:pt>
                <c:pt idx="6681">
                  <c:v>112.58070169833333</c:v>
                </c:pt>
                <c:pt idx="6682">
                  <c:v>112.597533665</c:v>
                </c:pt>
                <c:pt idx="6683">
                  <c:v>112.614223955</c:v>
                </c:pt>
                <c:pt idx="6684">
                  <c:v>112.63105731166667</c:v>
                </c:pt>
                <c:pt idx="6685">
                  <c:v>112.64796329833332</c:v>
                </c:pt>
                <c:pt idx="6686">
                  <c:v>112.66477725166666</c:v>
                </c:pt>
                <c:pt idx="6687">
                  <c:v>112.68174356333334</c:v>
                </c:pt>
                <c:pt idx="6688">
                  <c:v>112.69838005833334</c:v>
                </c:pt>
                <c:pt idx="6689">
                  <c:v>112.71511817000001</c:v>
                </c:pt>
                <c:pt idx="6690">
                  <c:v>112.73184728</c:v>
                </c:pt>
                <c:pt idx="6691">
                  <c:v>112.74860861499999</c:v>
                </c:pt>
                <c:pt idx="6692">
                  <c:v>112.76551490833334</c:v>
                </c:pt>
                <c:pt idx="6693">
                  <c:v>112.78240205666665</c:v>
                </c:pt>
                <c:pt idx="6694">
                  <c:v>112.79920803333333</c:v>
                </c:pt>
                <c:pt idx="6695">
                  <c:v>112.81599567833334</c:v>
                </c:pt>
                <c:pt idx="6696">
                  <c:v>112.83290284500001</c:v>
                </c:pt>
                <c:pt idx="6697">
                  <c:v>112.84983520166666</c:v>
                </c:pt>
                <c:pt idx="6698">
                  <c:v>112.86681496999999</c:v>
                </c:pt>
                <c:pt idx="6699">
                  <c:v>112.88368593166666</c:v>
                </c:pt>
                <c:pt idx="6700">
                  <c:v>112.90070194</c:v>
                </c:pt>
                <c:pt idx="6701">
                  <c:v>112.91745555333334</c:v>
                </c:pt>
                <c:pt idx="6702">
                  <c:v>112.93256692833333</c:v>
                </c:pt>
                <c:pt idx="6703">
                  <c:v>112.94923505333333</c:v>
                </c:pt>
                <c:pt idx="6704">
                  <c:v>112.966084055</c:v>
                </c:pt>
                <c:pt idx="6705">
                  <c:v>112.98275450166668</c:v>
                </c:pt>
                <c:pt idx="6706">
                  <c:v>112.999616985</c:v>
                </c:pt>
                <c:pt idx="6707">
                  <c:v>113.01641623833333</c:v>
                </c:pt>
                <c:pt idx="6708">
                  <c:v>113.03324699666668</c:v>
                </c:pt>
                <c:pt idx="6709">
                  <c:v>113.04998243999999</c:v>
                </c:pt>
                <c:pt idx="6710">
                  <c:v>113.06691126166668</c:v>
                </c:pt>
                <c:pt idx="6711">
                  <c:v>113.08364418166666</c:v>
                </c:pt>
                <c:pt idx="6712">
                  <c:v>113.10068550166667</c:v>
                </c:pt>
                <c:pt idx="6713">
                  <c:v>113.11745998333335</c:v>
                </c:pt>
                <c:pt idx="6714">
                  <c:v>113.13436059333334</c:v>
                </c:pt>
                <c:pt idx="6715">
                  <c:v>113.15129036333333</c:v>
                </c:pt>
                <c:pt idx="6716">
                  <c:v>113.167951875</c:v>
                </c:pt>
                <c:pt idx="6717">
                  <c:v>113.18461401500001</c:v>
                </c:pt>
                <c:pt idx="6718">
                  <c:v>113.20165031333333</c:v>
                </c:pt>
                <c:pt idx="6719">
                  <c:v>113.21857731166666</c:v>
                </c:pt>
                <c:pt idx="6720">
                  <c:v>113.235497185</c:v>
                </c:pt>
                <c:pt idx="6721">
                  <c:v>113.25228040499999</c:v>
                </c:pt>
                <c:pt idx="6722">
                  <c:v>113.26906529</c:v>
                </c:pt>
                <c:pt idx="6723">
                  <c:v>113.28573797333334</c:v>
                </c:pt>
                <c:pt idx="6724">
                  <c:v>113.30250428833332</c:v>
                </c:pt>
                <c:pt idx="6725">
                  <c:v>113.31917376333334</c:v>
                </c:pt>
                <c:pt idx="6726">
                  <c:v>113.33606102833333</c:v>
                </c:pt>
                <c:pt idx="6727">
                  <c:v>113.35272008</c:v>
                </c:pt>
                <c:pt idx="6728">
                  <c:v>113.36938641166667</c:v>
                </c:pt>
                <c:pt idx="6729">
                  <c:v>113.38605349833333</c:v>
                </c:pt>
                <c:pt idx="6730">
                  <c:v>113.40271832666667</c:v>
                </c:pt>
                <c:pt idx="6731">
                  <c:v>113.41963395333333</c:v>
                </c:pt>
                <c:pt idx="6732">
                  <c:v>113.43656094666667</c:v>
                </c:pt>
                <c:pt idx="6733">
                  <c:v>113.453340345</c:v>
                </c:pt>
                <c:pt idx="6734">
                  <c:v>113.47000453833333</c:v>
                </c:pt>
                <c:pt idx="6735">
                  <c:v>113.48693513333333</c:v>
                </c:pt>
                <c:pt idx="6736">
                  <c:v>113.50385386500001</c:v>
                </c:pt>
                <c:pt idx="6737">
                  <c:v>113.52077743833334</c:v>
                </c:pt>
                <c:pt idx="6738">
                  <c:v>113.53781409166666</c:v>
                </c:pt>
                <c:pt idx="6739">
                  <c:v>113.55448129166666</c:v>
                </c:pt>
                <c:pt idx="6740">
                  <c:v>113.57141315333334</c:v>
                </c:pt>
                <c:pt idx="6741">
                  <c:v>113.58845411833333</c:v>
                </c:pt>
                <c:pt idx="6742">
                  <c:v>113.60523577166667</c:v>
                </c:pt>
                <c:pt idx="6743">
                  <c:v>113.62212302666667</c:v>
                </c:pt>
                <c:pt idx="6744">
                  <c:v>113.63902085166666</c:v>
                </c:pt>
                <c:pt idx="6745">
                  <c:v>113.65577741166666</c:v>
                </c:pt>
                <c:pt idx="6746">
                  <c:v>113.67269997166666</c:v>
                </c:pt>
                <c:pt idx="6747">
                  <c:v>113.68963003333333</c:v>
                </c:pt>
                <c:pt idx="6748">
                  <c:v>113.70657751666666</c:v>
                </c:pt>
                <c:pt idx="6749">
                  <c:v>113.72339330166666</c:v>
                </c:pt>
                <c:pt idx="6750">
                  <c:v>113.740042675</c:v>
                </c:pt>
                <c:pt idx="6751">
                  <c:v>113.75676999833333</c:v>
                </c:pt>
                <c:pt idx="6752">
                  <c:v>113.77356635</c:v>
                </c:pt>
                <c:pt idx="6753">
                  <c:v>113.790111475</c:v>
                </c:pt>
                <c:pt idx="6754">
                  <c:v>113.80679180833334</c:v>
                </c:pt>
                <c:pt idx="6755">
                  <c:v>113.82345160666667</c:v>
                </c:pt>
                <c:pt idx="6756">
                  <c:v>113.84008843500001</c:v>
                </c:pt>
                <c:pt idx="6757">
                  <c:v>113.85681195166667</c:v>
                </c:pt>
                <c:pt idx="6758">
                  <c:v>113.87361375166667</c:v>
                </c:pt>
                <c:pt idx="6759">
                  <c:v>113.89009627666665</c:v>
                </c:pt>
                <c:pt idx="6760">
                  <c:v>113.90686758166666</c:v>
                </c:pt>
                <c:pt idx="6761">
                  <c:v>113.92339418500001</c:v>
                </c:pt>
                <c:pt idx="6762">
                  <c:v>113.94042214999999</c:v>
                </c:pt>
                <c:pt idx="6763">
                  <c:v>113.95734790500001</c:v>
                </c:pt>
                <c:pt idx="6764">
                  <c:v>113.97430584833334</c:v>
                </c:pt>
                <c:pt idx="6765">
                  <c:v>113.99144130166665</c:v>
                </c:pt>
                <c:pt idx="6766">
                  <c:v>114.00843593500001</c:v>
                </c:pt>
                <c:pt idx="6767">
                  <c:v>114.02513929333332</c:v>
                </c:pt>
                <c:pt idx="6768">
                  <c:v>114.040157075</c:v>
                </c:pt>
                <c:pt idx="6769">
                  <c:v>114.05682410833333</c:v>
                </c:pt>
                <c:pt idx="6770">
                  <c:v>114.07352754333333</c:v>
                </c:pt>
                <c:pt idx="6771">
                  <c:v>114.09020425333333</c:v>
                </c:pt>
                <c:pt idx="6772">
                  <c:v>114.10688577833334</c:v>
                </c:pt>
                <c:pt idx="6773">
                  <c:v>114.12381751833333</c:v>
                </c:pt>
                <c:pt idx="6774">
                  <c:v>114.14069180999999</c:v>
                </c:pt>
                <c:pt idx="6775">
                  <c:v>114.15751649666666</c:v>
                </c:pt>
                <c:pt idx="6776">
                  <c:v>114.174177505</c:v>
                </c:pt>
                <c:pt idx="6777">
                  <c:v>114.19095563666666</c:v>
                </c:pt>
                <c:pt idx="6778">
                  <c:v>114.20773241833334</c:v>
                </c:pt>
                <c:pt idx="6779">
                  <c:v>114.22465855833335</c:v>
                </c:pt>
                <c:pt idx="6780">
                  <c:v>114.24143187</c:v>
                </c:pt>
                <c:pt idx="6781">
                  <c:v>114.25836035833332</c:v>
                </c:pt>
                <c:pt idx="6782">
                  <c:v>114.27502514333334</c:v>
                </c:pt>
                <c:pt idx="6783">
                  <c:v>114.29190770166666</c:v>
                </c:pt>
                <c:pt idx="6784">
                  <c:v>114.30857053333334</c:v>
                </c:pt>
                <c:pt idx="6785">
                  <c:v>114.32550125833333</c:v>
                </c:pt>
                <c:pt idx="6786">
                  <c:v>114.34212665166666</c:v>
                </c:pt>
                <c:pt idx="6787">
                  <c:v>114.35891242999999</c:v>
                </c:pt>
                <c:pt idx="6788">
                  <c:v>114.37553233166666</c:v>
                </c:pt>
                <c:pt idx="6789">
                  <c:v>114.39246232000001</c:v>
                </c:pt>
                <c:pt idx="6790">
                  <c:v>114.40938983999999</c:v>
                </c:pt>
                <c:pt idx="6791">
                  <c:v>114.426423765</c:v>
                </c:pt>
                <c:pt idx="6792">
                  <c:v>114.44308591333333</c:v>
                </c:pt>
                <c:pt idx="6793">
                  <c:v>114.4597574</c:v>
                </c:pt>
                <c:pt idx="6794">
                  <c:v>114.47626885166666</c:v>
                </c:pt>
                <c:pt idx="6795">
                  <c:v>114.49294398833334</c:v>
                </c:pt>
                <c:pt idx="6796">
                  <c:v>114.50960689499999</c:v>
                </c:pt>
                <c:pt idx="6797">
                  <c:v>114.52638551666668</c:v>
                </c:pt>
                <c:pt idx="6798">
                  <c:v>114.54342112499999</c:v>
                </c:pt>
                <c:pt idx="6799">
                  <c:v>114.56015211</c:v>
                </c:pt>
                <c:pt idx="6800">
                  <c:v>114.57699256666666</c:v>
                </c:pt>
                <c:pt idx="6801">
                  <c:v>114.59391577333334</c:v>
                </c:pt>
                <c:pt idx="6802">
                  <c:v>114.61069221999999</c:v>
                </c:pt>
                <c:pt idx="6803">
                  <c:v>114.62747090833334</c:v>
                </c:pt>
                <c:pt idx="6804">
                  <c:v>114.64438598333332</c:v>
                </c:pt>
                <c:pt idx="6805">
                  <c:v>114.66105494666667</c:v>
                </c:pt>
                <c:pt idx="6806">
                  <c:v>114.67798344833334</c:v>
                </c:pt>
                <c:pt idx="6807">
                  <c:v>114.69449727666667</c:v>
                </c:pt>
                <c:pt idx="6808">
                  <c:v>114.71116025500001</c:v>
                </c:pt>
                <c:pt idx="6809">
                  <c:v>114.72809691499999</c:v>
                </c:pt>
                <c:pt idx="6810">
                  <c:v>114.74504065333333</c:v>
                </c:pt>
                <c:pt idx="6811">
                  <c:v>114.76167136166667</c:v>
                </c:pt>
                <c:pt idx="6812">
                  <c:v>114.778603495</c:v>
                </c:pt>
                <c:pt idx="6813">
                  <c:v>114.79553746833334</c:v>
                </c:pt>
                <c:pt idx="6814">
                  <c:v>114.81265915499999</c:v>
                </c:pt>
                <c:pt idx="6815">
                  <c:v>114.82949980333333</c:v>
                </c:pt>
                <c:pt idx="6816">
                  <c:v>114.84618238500001</c:v>
                </c:pt>
                <c:pt idx="6817">
                  <c:v>114.86295413166665</c:v>
                </c:pt>
                <c:pt idx="6818">
                  <c:v>114.87962789333332</c:v>
                </c:pt>
                <c:pt idx="6819">
                  <c:v>114.896428805</c:v>
                </c:pt>
                <c:pt idx="6820">
                  <c:v>114.91320377000001</c:v>
                </c:pt>
                <c:pt idx="6821">
                  <c:v>114.92973771</c:v>
                </c:pt>
                <c:pt idx="6822">
                  <c:v>114.946400505</c:v>
                </c:pt>
                <c:pt idx="6823">
                  <c:v>114.96299582</c:v>
                </c:pt>
                <c:pt idx="6824">
                  <c:v>114.97975013</c:v>
                </c:pt>
                <c:pt idx="6825">
                  <c:v>114.99637318000001</c:v>
                </c:pt>
                <c:pt idx="6826">
                  <c:v>115.01340827</c:v>
                </c:pt>
                <c:pt idx="6827">
                  <c:v>115.03021734333333</c:v>
                </c:pt>
                <c:pt idx="6828">
                  <c:v>115.04708519166667</c:v>
                </c:pt>
                <c:pt idx="6829">
                  <c:v>115.06376487833333</c:v>
                </c:pt>
                <c:pt idx="6830">
                  <c:v>115.08078617833333</c:v>
                </c:pt>
                <c:pt idx="6831">
                  <c:v>115.09770376833333</c:v>
                </c:pt>
                <c:pt idx="6832">
                  <c:v>115.11463263</c:v>
                </c:pt>
                <c:pt idx="6833">
                  <c:v>115.13155334166666</c:v>
                </c:pt>
                <c:pt idx="6834">
                  <c:v>115.14847494333334</c:v>
                </c:pt>
                <c:pt idx="6835">
                  <c:v>115.16514496333333</c:v>
                </c:pt>
                <c:pt idx="6836">
                  <c:v>115.18173193333334</c:v>
                </c:pt>
                <c:pt idx="6837">
                  <c:v>115.198394885</c:v>
                </c:pt>
                <c:pt idx="6838">
                  <c:v>115.215067115</c:v>
                </c:pt>
                <c:pt idx="6839">
                  <c:v>115.23241760833334</c:v>
                </c:pt>
                <c:pt idx="6840">
                  <c:v>115.24945752000001</c:v>
                </c:pt>
                <c:pt idx="6841">
                  <c:v>115.26598558166667</c:v>
                </c:pt>
                <c:pt idx="6842">
                  <c:v>115.28273194499999</c:v>
                </c:pt>
                <c:pt idx="6843">
                  <c:v>115.29969068666666</c:v>
                </c:pt>
                <c:pt idx="6844">
                  <c:v>115.31636532500001</c:v>
                </c:pt>
                <c:pt idx="6845">
                  <c:v>115.33273678166667</c:v>
                </c:pt>
                <c:pt idx="6846">
                  <c:v>115.34982537499999</c:v>
                </c:pt>
                <c:pt idx="6847">
                  <c:v>115.36686333166668</c:v>
                </c:pt>
                <c:pt idx="6848">
                  <c:v>115.383927605</c:v>
                </c:pt>
                <c:pt idx="6849">
                  <c:v>115.40059376333333</c:v>
                </c:pt>
                <c:pt idx="6850">
                  <c:v>115.41752114833334</c:v>
                </c:pt>
                <c:pt idx="6851">
                  <c:v>115.43449408166666</c:v>
                </c:pt>
                <c:pt idx="6852">
                  <c:v>115.45116356666668</c:v>
                </c:pt>
                <c:pt idx="6853">
                  <c:v>115.46822005666667</c:v>
                </c:pt>
                <c:pt idx="6854">
                  <c:v>115.48544961166667</c:v>
                </c:pt>
                <c:pt idx="6855">
                  <c:v>115.50235581</c:v>
                </c:pt>
                <c:pt idx="6856">
                  <c:v>115.51729284166666</c:v>
                </c:pt>
                <c:pt idx="6857">
                  <c:v>115.53395544166666</c:v>
                </c:pt>
                <c:pt idx="6858">
                  <c:v>115.55072788833333</c:v>
                </c:pt>
                <c:pt idx="6859">
                  <c:v>115.56767004833334</c:v>
                </c:pt>
                <c:pt idx="6860">
                  <c:v>115.58461111333332</c:v>
                </c:pt>
                <c:pt idx="6861">
                  <c:v>115.601283755</c:v>
                </c:pt>
                <c:pt idx="6862">
                  <c:v>115.61816325166666</c:v>
                </c:pt>
                <c:pt idx="6863">
                  <c:v>115.63477444666667</c:v>
                </c:pt>
                <c:pt idx="6864">
                  <c:v>115.65152335166667</c:v>
                </c:pt>
                <c:pt idx="6865">
                  <c:v>115.66856474166666</c:v>
                </c:pt>
                <c:pt idx="6866">
                  <c:v>115.685557235</c:v>
                </c:pt>
                <c:pt idx="6867">
                  <c:v>115.70218175166666</c:v>
                </c:pt>
                <c:pt idx="6868">
                  <c:v>115.71910936166667</c:v>
                </c:pt>
                <c:pt idx="6869">
                  <c:v>115.73593604166668</c:v>
                </c:pt>
                <c:pt idx="6870">
                  <c:v>115.75285920833333</c:v>
                </c:pt>
                <c:pt idx="6871">
                  <c:v>115.76979361166667</c:v>
                </c:pt>
                <c:pt idx="6872">
                  <c:v>115.78652446999999</c:v>
                </c:pt>
                <c:pt idx="6873">
                  <c:v>115.80356333</c:v>
                </c:pt>
                <c:pt idx="6874">
                  <c:v>115.82008737833333</c:v>
                </c:pt>
                <c:pt idx="6875">
                  <c:v>115.837146015</c:v>
                </c:pt>
                <c:pt idx="6876">
                  <c:v>115.85382223500001</c:v>
                </c:pt>
                <c:pt idx="6877">
                  <c:v>115.87075242166667</c:v>
                </c:pt>
                <c:pt idx="6878">
                  <c:v>115.88768137833334</c:v>
                </c:pt>
                <c:pt idx="6879">
                  <c:v>115.90435397666667</c:v>
                </c:pt>
                <c:pt idx="6880">
                  <c:v>115.92127845500001</c:v>
                </c:pt>
                <c:pt idx="6881">
                  <c:v>115.93820173666667</c:v>
                </c:pt>
                <c:pt idx="6882">
                  <c:v>115.95479231500001</c:v>
                </c:pt>
                <c:pt idx="6883">
                  <c:v>115.97163842166667</c:v>
                </c:pt>
                <c:pt idx="6884">
                  <c:v>115.98830833000001</c:v>
                </c:pt>
                <c:pt idx="6885">
                  <c:v>116.00498098999999</c:v>
                </c:pt>
                <c:pt idx="6886">
                  <c:v>116.02201609000001</c:v>
                </c:pt>
                <c:pt idx="6887">
                  <c:v>116.03894161500001</c:v>
                </c:pt>
                <c:pt idx="6888">
                  <c:v>116.05573057500001</c:v>
                </c:pt>
                <c:pt idx="6889">
                  <c:v>116.07240171833334</c:v>
                </c:pt>
                <c:pt idx="6890">
                  <c:v>116.08928075333333</c:v>
                </c:pt>
                <c:pt idx="6891">
                  <c:v>116.10631921333334</c:v>
                </c:pt>
                <c:pt idx="6892">
                  <c:v>116.12291303666666</c:v>
                </c:pt>
                <c:pt idx="6893">
                  <c:v>116.13957898666666</c:v>
                </c:pt>
                <c:pt idx="6894">
                  <c:v>116.15623963500001</c:v>
                </c:pt>
                <c:pt idx="6895">
                  <c:v>116.17290408166667</c:v>
                </c:pt>
                <c:pt idx="6896">
                  <c:v>116.189577145</c:v>
                </c:pt>
                <c:pt idx="6897">
                  <c:v>116.20635642000001</c:v>
                </c:pt>
                <c:pt idx="6898">
                  <c:v>116.22301756</c:v>
                </c:pt>
                <c:pt idx="6899">
                  <c:v>116.23994450000001</c:v>
                </c:pt>
                <c:pt idx="6900">
                  <c:v>116.256726695</c:v>
                </c:pt>
                <c:pt idx="6901">
                  <c:v>116.27339114666667</c:v>
                </c:pt>
                <c:pt idx="6902">
                  <c:v>116.29005149</c:v>
                </c:pt>
                <c:pt idx="6903">
                  <c:v>116.30671723833333</c:v>
                </c:pt>
                <c:pt idx="6904">
                  <c:v>116.32338046</c:v>
                </c:pt>
                <c:pt idx="6905">
                  <c:v>116.34018941833332</c:v>
                </c:pt>
                <c:pt idx="6906">
                  <c:v>116.35685517</c:v>
                </c:pt>
                <c:pt idx="6907">
                  <c:v>116.37352599499999</c:v>
                </c:pt>
                <c:pt idx="6908">
                  <c:v>116.39004276</c:v>
                </c:pt>
                <c:pt idx="6909">
                  <c:v>116.40682074166666</c:v>
                </c:pt>
                <c:pt idx="6910">
                  <c:v>116.42348745999999</c:v>
                </c:pt>
                <c:pt idx="6911">
                  <c:v>116.44046826499999</c:v>
                </c:pt>
                <c:pt idx="6912">
                  <c:v>116.45729591166668</c:v>
                </c:pt>
                <c:pt idx="6913">
                  <c:v>116.47399344666665</c:v>
                </c:pt>
                <c:pt idx="6914">
                  <c:v>116.49092491333334</c:v>
                </c:pt>
                <c:pt idx="6915">
                  <c:v>116.50765039166666</c:v>
                </c:pt>
                <c:pt idx="6916">
                  <c:v>116.52441620500001</c:v>
                </c:pt>
                <c:pt idx="6917">
                  <c:v>116.54129896333333</c:v>
                </c:pt>
                <c:pt idx="6918">
                  <c:v>116.55848353833333</c:v>
                </c:pt>
                <c:pt idx="6919">
                  <c:v>116.575396525</c:v>
                </c:pt>
                <c:pt idx="6920">
                  <c:v>116.592285825</c:v>
                </c:pt>
                <c:pt idx="6921">
                  <c:v>116.60906066833333</c:v>
                </c:pt>
                <c:pt idx="6922">
                  <c:v>116.62610909833333</c:v>
                </c:pt>
                <c:pt idx="6923">
                  <c:v>116.64308242333333</c:v>
                </c:pt>
                <c:pt idx="6924">
                  <c:v>116.66009318666667</c:v>
                </c:pt>
                <c:pt idx="6925">
                  <c:v>116.67700517666667</c:v>
                </c:pt>
                <c:pt idx="6926">
                  <c:v>116.69395586833333</c:v>
                </c:pt>
                <c:pt idx="6927">
                  <c:v>116.70883903666666</c:v>
                </c:pt>
                <c:pt idx="6928">
                  <c:v>116.72552055166666</c:v>
                </c:pt>
                <c:pt idx="6929">
                  <c:v>116.74219962000001</c:v>
                </c:pt>
                <c:pt idx="6930">
                  <c:v>116.75887138166667</c:v>
                </c:pt>
                <c:pt idx="6931">
                  <c:v>116.77566859666668</c:v>
                </c:pt>
                <c:pt idx="6932">
                  <c:v>116.79259907833332</c:v>
                </c:pt>
                <c:pt idx="6933">
                  <c:v>116.80926252333333</c:v>
                </c:pt>
                <c:pt idx="6934">
                  <c:v>116.82604169999999</c:v>
                </c:pt>
                <c:pt idx="6935">
                  <c:v>116.84299489</c:v>
                </c:pt>
                <c:pt idx="6936">
                  <c:v>116.85964837166667</c:v>
                </c:pt>
                <c:pt idx="6937">
                  <c:v>116.87624785166666</c:v>
                </c:pt>
                <c:pt idx="6938">
                  <c:v>116.89290980833333</c:v>
                </c:pt>
                <c:pt idx="6939">
                  <c:v>116.90983733833333</c:v>
                </c:pt>
                <c:pt idx="6940">
                  <c:v>116.92658273333333</c:v>
                </c:pt>
                <c:pt idx="6941">
                  <c:v>116.94346561666666</c:v>
                </c:pt>
                <c:pt idx="6942">
                  <c:v>116.96036657166665</c:v>
                </c:pt>
                <c:pt idx="6943">
                  <c:v>116.97713602333333</c:v>
                </c:pt>
                <c:pt idx="6944">
                  <c:v>116.99381230333333</c:v>
                </c:pt>
                <c:pt idx="6945">
                  <c:v>117.01073968666667</c:v>
                </c:pt>
                <c:pt idx="6946">
                  <c:v>117.02746118666667</c:v>
                </c:pt>
                <c:pt idx="6947">
                  <c:v>117.04413218500001</c:v>
                </c:pt>
                <c:pt idx="6948">
                  <c:v>117.06087742833333</c:v>
                </c:pt>
                <c:pt idx="6949">
                  <c:v>117.07755935666667</c:v>
                </c:pt>
                <c:pt idx="6950">
                  <c:v>117.09421642000001</c:v>
                </c:pt>
                <c:pt idx="6951">
                  <c:v>117.11114791999999</c:v>
                </c:pt>
                <c:pt idx="6952">
                  <c:v>117.12808265666666</c:v>
                </c:pt>
                <c:pt idx="6953">
                  <c:v>117.14511763833335</c:v>
                </c:pt>
                <c:pt idx="6954">
                  <c:v>117.16186591</c:v>
                </c:pt>
                <c:pt idx="6955">
                  <c:v>117.17879064333333</c:v>
                </c:pt>
                <c:pt idx="6956">
                  <c:v>117.19571772666667</c:v>
                </c:pt>
                <c:pt idx="6957">
                  <c:v>117.21249977666666</c:v>
                </c:pt>
                <c:pt idx="6958">
                  <c:v>117.22942899833333</c:v>
                </c:pt>
                <c:pt idx="6959">
                  <c:v>117.24636017333334</c:v>
                </c:pt>
                <c:pt idx="6960">
                  <c:v>117.26328734833334</c:v>
                </c:pt>
                <c:pt idx="6961">
                  <c:v>117.28032517</c:v>
                </c:pt>
                <c:pt idx="6962">
                  <c:v>117.296999395</c:v>
                </c:pt>
                <c:pt idx="6963">
                  <c:v>117.31387849333333</c:v>
                </c:pt>
                <c:pt idx="6964">
                  <c:v>117.330920225</c:v>
                </c:pt>
                <c:pt idx="6965">
                  <c:v>117.34759442666667</c:v>
                </c:pt>
                <c:pt idx="6966">
                  <c:v>117.36450981833333</c:v>
                </c:pt>
                <c:pt idx="6967">
                  <c:v>117.38118484666667</c:v>
                </c:pt>
                <c:pt idx="6968">
                  <c:v>117.39785328666667</c:v>
                </c:pt>
                <c:pt idx="6969">
                  <c:v>117.41478266333334</c:v>
                </c:pt>
                <c:pt idx="6970">
                  <c:v>117.43196827833334</c:v>
                </c:pt>
                <c:pt idx="6971">
                  <c:v>117.44838385833333</c:v>
                </c:pt>
                <c:pt idx="6972">
                  <c:v>117.46505163499999</c:v>
                </c:pt>
                <c:pt idx="6973">
                  <c:v>117.48172573833334</c:v>
                </c:pt>
                <c:pt idx="6974">
                  <c:v>117.49838470500001</c:v>
                </c:pt>
                <c:pt idx="6975">
                  <c:v>117.515051285</c:v>
                </c:pt>
                <c:pt idx="6976">
                  <c:v>117.53173101666667</c:v>
                </c:pt>
                <c:pt idx="6977">
                  <c:v>117.54839900666666</c:v>
                </c:pt>
                <c:pt idx="6978">
                  <c:v>117.56531754166667</c:v>
                </c:pt>
                <c:pt idx="6979">
                  <c:v>117.58225041666667</c:v>
                </c:pt>
                <c:pt idx="6980">
                  <c:v>117.59891378333333</c:v>
                </c:pt>
                <c:pt idx="6981">
                  <c:v>117.61569297833333</c:v>
                </c:pt>
                <c:pt idx="6982">
                  <c:v>117.63260248833333</c:v>
                </c:pt>
                <c:pt idx="6983">
                  <c:v>117.64929004000001</c:v>
                </c:pt>
                <c:pt idx="6984">
                  <c:v>117.66618495166668</c:v>
                </c:pt>
                <c:pt idx="6985">
                  <c:v>117.68311334166667</c:v>
                </c:pt>
                <c:pt idx="6986">
                  <c:v>117.70004997833333</c:v>
                </c:pt>
                <c:pt idx="6987">
                  <c:v>117.71697340666667</c:v>
                </c:pt>
                <c:pt idx="6988">
                  <c:v>117.73389677166666</c:v>
                </c:pt>
                <c:pt idx="6989">
                  <c:v>117.75066386333333</c:v>
                </c:pt>
                <c:pt idx="6990">
                  <c:v>117.76732804166666</c:v>
                </c:pt>
                <c:pt idx="6991">
                  <c:v>117.78384893</c:v>
                </c:pt>
                <c:pt idx="6992">
                  <c:v>117.80067584333332</c:v>
                </c:pt>
                <c:pt idx="6993">
                  <c:v>117.81755787499999</c:v>
                </c:pt>
                <c:pt idx="6994">
                  <c:v>117.83445097333333</c:v>
                </c:pt>
                <c:pt idx="6995">
                  <c:v>117.85136857166667</c:v>
                </c:pt>
                <c:pt idx="6996">
                  <c:v>117.86829063499999</c:v>
                </c:pt>
                <c:pt idx="6997">
                  <c:v>117.88523128666667</c:v>
                </c:pt>
                <c:pt idx="6998">
                  <c:v>117.90216280666667</c:v>
                </c:pt>
                <c:pt idx="6999">
                  <c:v>117.91883282333333</c:v>
                </c:pt>
                <c:pt idx="7000">
                  <c:v>117.935772325</c:v>
                </c:pt>
                <c:pt idx="7001">
                  <c:v>117.95271188666668</c:v>
                </c:pt>
                <c:pt idx="7002">
                  <c:v>117.96937433500001</c:v>
                </c:pt>
                <c:pt idx="7003">
                  <c:v>117.98589299166666</c:v>
                </c:pt>
                <c:pt idx="7004">
                  <c:v>118.00255487666666</c:v>
                </c:pt>
                <c:pt idx="7005">
                  <c:v>118.0192934</c:v>
                </c:pt>
                <c:pt idx="7006">
                  <c:v>118.03621645166666</c:v>
                </c:pt>
                <c:pt idx="7007">
                  <c:v>118.05314343333333</c:v>
                </c:pt>
                <c:pt idx="7008">
                  <c:v>118.07007193999999</c:v>
                </c:pt>
                <c:pt idx="7009">
                  <c:v>118.08673576666666</c:v>
                </c:pt>
                <c:pt idx="7010">
                  <c:v>118.10339868166668</c:v>
                </c:pt>
                <c:pt idx="7011">
                  <c:v>118.12007135333333</c:v>
                </c:pt>
                <c:pt idx="7012">
                  <c:v>118.13673067333335</c:v>
                </c:pt>
                <c:pt idx="7013">
                  <c:v>118.15339782833333</c:v>
                </c:pt>
                <c:pt idx="7014">
                  <c:v>118.17010481000001</c:v>
                </c:pt>
                <c:pt idx="7015">
                  <c:v>118.18677487833334</c:v>
                </c:pt>
                <c:pt idx="7016">
                  <c:v>118.20369617</c:v>
                </c:pt>
                <c:pt idx="7017">
                  <c:v>118.220359895</c:v>
                </c:pt>
                <c:pt idx="7018">
                  <c:v>118.23703695833333</c:v>
                </c:pt>
                <c:pt idx="7019">
                  <c:v>118.25395521</c:v>
                </c:pt>
                <c:pt idx="7020">
                  <c:v>118.27089366333333</c:v>
                </c:pt>
                <c:pt idx="7021">
                  <c:v>118.28781624166666</c:v>
                </c:pt>
                <c:pt idx="7022">
                  <c:v>118.30485846833334</c:v>
                </c:pt>
                <c:pt idx="7023">
                  <c:v>118.32154287833333</c:v>
                </c:pt>
                <c:pt idx="7024">
                  <c:v>118.33820366500001</c:v>
                </c:pt>
                <c:pt idx="7025">
                  <c:v>118.35486099333333</c:v>
                </c:pt>
                <c:pt idx="7026">
                  <c:v>118.37134333333333</c:v>
                </c:pt>
                <c:pt idx="7027">
                  <c:v>118.388009575</c:v>
                </c:pt>
                <c:pt idx="7028">
                  <c:v>118.405052185</c:v>
                </c:pt>
                <c:pt idx="7029">
                  <c:v>118.42193302333334</c:v>
                </c:pt>
                <c:pt idx="7030">
                  <c:v>118.43891070666668</c:v>
                </c:pt>
                <c:pt idx="7031">
                  <c:v>118.45572488500001</c:v>
                </c:pt>
                <c:pt idx="7032">
                  <c:v>118.47294859499999</c:v>
                </c:pt>
                <c:pt idx="7033">
                  <c:v>118.48976753166667</c:v>
                </c:pt>
                <c:pt idx="7034">
                  <c:v>118.506957525</c:v>
                </c:pt>
                <c:pt idx="7035">
                  <c:v>118.52361392500001</c:v>
                </c:pt>
                <c:pt idx="7036">
                  <c:v>118.54034275000001</c:v>
                </c:pt>
                <c:pt idx="7037">
                  <c:v>118.55727786000001</c:v>
                </c:pt>
                <c:pt idx="7038">
                  <c:v>118.57442127500001</c:v>
                </c:pt>
                <c:pt idx="7039">
                  <c:v>118.59149306833334</c:v>
                </c:pt>
                <c:pt idx="7040">
                  <c:v>118.60638047333333</c:v>
                </c:pt>
                <c:pt idx="7041">
                  <c:v>118.62315534166667</c:v>
                </c:pt>
                <c:pt idx="7042">
                  <c:v>118.640196825</c:v>
                </c:pt>
                <c:pt idx="7043">
                  <c:v>118.65697431666668</c:v>
                </c:pt>
                <c:pt idx="7044">
                  <c:v>118.67365760333334</c:v>
                </c:pt>
                <c:pt idx="7045">
                  <c:v>118.69071533166667</c:v>
                </c:pt>
                <c:pt idx="7046">
                  <c:v>118.70759789333333</c:v>
                </c:pt>
                <c:pt idx="7047">
                  <c:v>118.72451699</c:v>
                </c:pt>
                <c:pt idx="7048">
                  <c:v>118.74155397666667</c:v>
                </c:pt>
                <c:pt idx="7049">
                  <c:v>118.75805534333334</c:v>
                </c:pt>
                <c:pt idx="7050">
                  <c:v>118.77480089000001</c:v>
                </c:pt>
                <c:pt idx="7051">
                  <c:v>118.79159162666666</c:v>
                </c:pt>
                <c:pt idx="7052">
                  <c:v>118.808297345</c:v>
                </c:pt>
                <c:pt idx="7053">
                  <c:v>118.82533824666666</c:v>
                </c:pt>
                <c:pt idx="7054">
                  <c:v>118.84213285000001</c:v>
                </c:pt>
                <c:pt idx="7055">
                  <c:v>118.85893610166666</c:v>
                </c:pt>
                <c:pt idx="7056">
                  <c:v>118.87567740333334</c:v>
                </c:pt>
                <c:pt idx="7057">
                  <c:v>118.89261936666666</c:v>
                </c:pt>
                <c:pt idx="7058">
                  <c:v>118.909383635</c:v>
                </c:pt>
                <c:pt idx="7059">
                  <c:v>118.92607513833333</c:v>
                </c:pt>
                <c:pt idx="7060">
                  <c:v>118.94299908166666</c:v>
                </c:pt>
                <c:pt idx="7061">
                  <c:v>118.95966709166667</c:v>
                </c:pt>
                <c:pt idx="7062">
                  <c:v>118.97633184166666</c:v>
                </c:pt>
                <c:pt idx="7063">
                  <c:v>118.99325483833333</c:v>
                </c:pt>
                <c:pt idx="7064">
                  <c:v>119.01017825166667</c:v>
                </c:pt>
                <c:pt idx="7065">
                  <c:v>119.02710769333333</c:v>
                </c:pt>
                <c:pt idx="7066">
                  <c:v>119.04377741833333</c:v>
                </c:pt>
                <c:pt idx="7067">
                  <c:v>119.06055807</c:v>
                </c:pt>
                <c:pt idx="7068">
                  <c:v>119.07721769166666</c:v>
                </c:pt>
                <c:pt idx="7069">
                  <c:v>119.093880615</c:v>
                </c:pt>
                <c:pt idx="7070">
                  <c:v>119.11081498333333</c:v>
                </c:pt>
                <c:pt idx="7071">
                  <c:v>119.12773675666668</c:v>
                </c:pt>
                <c:pt idx="7072">
                  <c:v>119.14441066666667</c:v>
                </c:pt>
                <c:pt idx="7073">
                  <c:v>119.16106964333333</c:v>
                </c:pt>
                <c:pt idx="7074">
                  <c:v>119.17773256333334</c:v>
                </c:pt>
                <c:pt idx="7075">
                  <c:v>119.194390885</c:v>
                </c:pt>
                <c:pt idx="7076">
                  <c:v>119.21105899666667</c:v>
                </c:pt>
                <c:pt idx="7077">
                  <c:v>119.227722265</c:v>
                </c:pt>
                <c:pt idx="7078">
                  <c:v>119.24439225166667</c:v>
                </c:pt>
                <c:pt idx="7079">
                  <c:v>119.26105431666666</c:v>
                </c:pt>
                <c:pt idx="7080">
                  <c:v>119.27783567500001</c:v>
                </c:pt>
                <c:pt idx="7081">
                  <c:v>119.29476087166667</c:v>
                </c:pt>
                <c:pt idx="7082">
                  <c:v>119.31168773333334</c:v>
                </c:pt>
                <c:pt idx="7083">
                  <c:v>119.32862718999999</c:v>
                </c:pt>
                <c:pt idx="7084">
                  <c:v>119.34555193666667</c:v>
                </c:pt>
                <c:pt idx="7085">
                  <c:v>119.36248013666666</c:v>
                </c:pt>
                <c:pt idx="7086">
                  <c:v>119.37942203333334</c:v>
                </c:pt>
                <c:pt idx="7087">
                  <c:v>119.39604445833334</c:v>
                </c:pt>
                <c:pt idx="7088">
                  <c:v>119.41308228999999</c:v>
                </c:pt>
                <c:pt idx="7089">
                  <c:v>119.42974573333332</c:v>
                </c:pt>
                <c:pt idx="7090">
                  <c:v>119.44640352</c:v>
                </c:pt>
                <c:pt idx="7091">
                  <c:v>119.46318563333332</c:v>
                </c:pt>
                <c:pt idx="7092">
                  <c:v>119.47977946500001</c:v>
                </c:pt>
                <c:pt idx="7093">
                  <c:v>119.49629664666666</c:v>
                </c:pt>
                <c:pt idx="7094">
                  <c:v>119.51302361666667</c:v>
                </c:pt>
                <c:pt idx="7095">
                  <c:v>119.52968222333334</c:v>
                </c:pt>
                <c:pt idx="7096">
                  <c:v>119.54651404333335</c:v>
                </c:pt>
                <c:pt idx="7097">
                  <c:v>119.563197315</c:v>
                </c:pt>
                <c:pt idx="7098">
                  <c:v>119.58007823666667</c:v>
                </c:pt>
                <c:pt idx="7099">
                  <c:v>119.5967474</c:v>
                </c:pt>
                <c:pt idx="7100">
                  <c:v>119.61363873333333</c:v>
                </c:pt>
                <c:pt idx="7101">
                  <c:v>119.63042189333333</c:v>
                </c:pt>
                <c:pt idx="7102">
                  <c:v>119.64710196166668</c:v>
                </c:pt>
                <c:pt idx="7103">
                  <c:v>119.66414853500001</c:v>
                </c:pt>
                <c:pt idx="7104">
                  <c:v>119.68082015666667</c:v>
                </c:pt>
                <c:pt idx="7105">
                  <c:v>119.69760525833334</c:v>
                </c:pt>
                <c:pt idx="7106">
                  <c:v>119.7146427</c:v>
                </c:pt>
                <c:pt idx="7107">
                  <c:v>119.73152314166667</c:v>
                </c:pt>
                <c:pt idx="7108">
                  <c:v>119.74856655333333</c:v>
                </c:pt>
                <c:pt idx="7109">
                  <c:v>119.76522937166666</c:v>
                </c:pt>
                <c:pt idx="7110">
                  <c:v>119.78189643833333</c:v>
                </c:pt>
                <c:pt idx="7111">
                  <c:v>119.79855876666667</c:v>
                </c:pt>
                <c:pt idx="7112">
                  <c:v>119.8152302</c:v>
                </c:pt>
                <c:pt idx="7113">
                  <c:v>119.83238715333333</c:v>
                </c:pt>
                <c:pt idx="7114">
                  <c:v>119.84963340500001</c:v>
                </c:pt>
                <c:pt idx="7115">
                  <c:v>119.86666878833333</c:v>
                </c:pt>
                <c:pt idx="7116">
                  <c:v>119.883583695</c:v>
                </c:pt>
                <c:pt idx="7117">
                  <c:v>119.89873209333334</c:v>
                </c:pt>
                <c:pt idx="7118">
                  <c:v>119.91561363000001</c:v>
                </c:pt>
                <c:pt idx="7119">
                  <c:v>119.932537955</c:v>
                </c:pt>
                <c:pt idx="7120">
                  <c:v>119.94957384166668</c:v>
                </c:pt>
                <c:pt idx="7121">
                  <c:v>119.96650504333334</c:v>
                </c:pt>
                <c:pt idx="7122">
                  <c:v>119.98349489</c:v>
                </c:pt>
                <c:pt idx="7123">
                  <c:v>120.00041716833333</c:v>
                </c:pt>
                <c:pt idx="7124">
                  <c:v>120.01707675833333</c:v>
                </c:pt>
                <c:pt idx="7125">
                  <c:v>120.03399594166667</c:v>
                </c:pt>
                <c:pt idx="7126">
                  <c:v>120.050881565</c:v>
                </c:pt>
                <c:pt idx="7127">
                  <c:v>120.06754746999999</c:v>
                </c:pt>
                <c:pt idx="7128">
                  <c:v>120.08442622999999</c:v>
                </c:pt>
                <c:pt idx="7129">
                  <c:v>120.10132494</c:v>
                </c:pt>
                <c:pt idx="7130">
                  <c:v>120.11798400166667</c:v>
                </c:pt>
                <c:pt idx="7131">
                  <c:v>120.13464636166667</c:v>
                </c:pt>
                <c:pt idx="7132">
                  <c:v>120.15157441833334</c:v>
                </c:pt>
                <c:pt idx="7133">
                  <c:v>120.16849184166668</c:v>
                </c:pt>
                <c:pt idx="7134">
                  <c:v>120.18527511333333</c:v>
                </c:pt>
                <c:pt idx="7135">
                  <c:v>120.20187004166668</c:v>
                </c:pt>
                <c:pt idx="7136">
                  <c:v>120.21862257333333</c:v>
                </c:pt>
                <c:pt idx="7137">
                  <c:v>120.23547848333332</c:v>
                </c:pt>
                <c:pt idx="7138">
                  <c:v>120.25237314166667</c:v>
                </c:pt>
                <c:pt idx="7139">
                  <c:v>120.26905086333333</c:v>
                </c:pt>
                <c:pt idx="7140">
                  <c:v>120.28579582666666</c:v>
                </c:pt>
                <c:pt idx="7141">
                  <c:v>120.30268719</c:v>
                </c:pt>
                <c:pt idx="7142">
                  <c:v>120.31921020999999</c:v>
                </c:pt>
                <c:pt idx="7143">
                  <c:v>120.33600289666667</c:v>
                </c:pt>
                <c:pt idx="7144">
                  <c:v>120.35288337</c:v>
                </c:pt>
                <c:pt idx="7145">
                  <c:v>120.36954788999999</c:v>
                </c:pt>
                <c:pt idx="7146">
                  <c:v>120.38620996666667</c:v>
                </c:pt>
                <c:pt idx="7147">
                  <c:v>120.40316244</c:v>
                </c:pt>
                <c:pt idx="7148">
                  <c:v>120.41986296833333</c:v>
                </c:pt>
                <c:pt idx="7149">
                  <c:v>120.43690479499999</c:v>
                </c:pt>
                <c:pt idx="7150">
                  <c:v>120.45333859333333</c:v>
                </c:pt>
                <c:pt idx="7151">
                  <c:v>120.47016036666668</c:v>
                </c:pt>
                <c:pt idx="7152">
                  <c:v>120.48685262666666</c:v>
                </c:pt>
                <c:pt idx="7153">
                  <c:v>120.50332133166667</c:v>
                </c:pt>
                <c:pt idx="7154">
                  <c:v>120.52009353666668</c:v>
                </c:pt>
                <c:pt idx="7155">
                  <c:v>120.53675168333332</c:v>
                </c:pt>
                <c:pt idx="7156">
                  <c:v>120.55352401333333</c:v>
                </c:pt>
                <c:pt idx="7157">
                  <c:v>120.57026878333333</c:v>
                </c:pt>
                <c:pt idx="7158">
                  <c:v>120.58719229833333</c:v>
                </c:pt>
                <c:pt idx="7159">
                  <c:v>120.60414922666668</c:v>
                </c:pt>
                <c:pt idx="7160">
                  <c:v>120.62096618333334</c:v>
                </c:pt>
                <c:pt idx="7161">
                  <c:v>120.63774644666667</c:v>
                </c:pt>
                <c:pt idx="7162">
                  <c:v>120.65468576666667</c:v>
                </c:pt>
                <c:pt idx="7163">
                  <c:v>120.67144908166667</c:v>
                </c:pt>
                <c:pt idx="7164">
                  <c:v>120.68807693333333</c:v>
                </c:pt>
                <c:pt idx="7165">
                  <c:v>120.70470564333333</c:v>
                </c:pt>
                <c:pt idx="7166">
                  <c:v>120.72159955166667</c:v>
                </c:pt>
                <c:pt idx="7167">
                  <c:v>120.73849542500001</c:v>
                </c:pt>
                <c:pt idx="7168">
                  <c:v>120.75516652500001</c:v>
                </c:pt>
                <c:pt idx="7169">
                  <c:v>120.77210499666667</c:v>
                </c:pt>
                <c:pt idx="7170">
                  <c:v>120.78876598833334</c:v>
                </c:pt>
                <c:pt idx="7171">
                  <c:v>120.80542828666667</c:v>
                </c:pt>
                <c:pt idx="7172">
                  <c:v>120.82235233333334</c:v>
                </c:pt>
                <c:pt idx="7173">
                  <c:v>120.83927485333334</c:v>
                </c:pt>
                <c:pt idx="7174">
                  <c:v>120.85620147500001</c:v>
                </c:pt>
                <c:pt idx="7175">
                  <c:v>120.872863955</c:v>
                </c:pt>
                <c:pt idx="7176">
                  <c:v>120.88952591333333</c:v>
                </c:pt>
                <c:pt idx="7177">
                  <c:v>120.90618880333334</c:v>
                </c:pt>
                <c:pt idx="7178">
                  <c:v>120.922852295</c:v>
                </c:pt>
                <c:pt idx="7179">
                  <c:v>120.93977297833334</c:v>
                </c:pt>
                <c:pt idx="7180">
                  <c:v>120.956695885</c:v>
                </c:pt>
                <c:pt idx="7181">
                  <c:v>120.97361995166666</c:v>
                </c:pt>
                <c:pt idx="7182">
                  <c:v>120.99024820666666</c:v>
                </c:pt>
                <c:pt idx="7183">
                  <c:v>121.006912395</c:v>
                </c:pt>
                <c:pt idx="7184">
                  <c:v>121.02357658</c:v>
                </c:pt>
                <c:pt idx="7185">
                  <c:v>121.04050211166667</c:v>
                </c:pt>
                <c:pt idx="7186">
                  <c:v>121.05696510666667</c:v>
                </c:pt>
                <c:pt idx="7187">
                  <c:v>121.07405182999999</c:v>
                </c:pt>
                <c:pt idx="7188">
                  <c:v>121.09089894499999</c:v>
                </c:pt>
                <c:pt idx="7189">
                  <c:v>121.10756586833332</c:v>
                </c:pt>
                <c:pt idx="7190">
                  <c:v>121.12445380333334</c:v>
                </c:pt>
                <c:pt idx="7191">
                  <c:v>121.14118998666666</c:v>
                </c:pt>
                <c:pt idx="7192">
                  <c:v>121.15806827999999</c:v>
                </c:pt>
                <c:pt idx="7193">
                  <c:v>121.17479636666667</c:v>
                </c:pt>
                <c:pt idx="7194">
                  <c:v>121.19167900666666</c:v>
                </c:pt>
                <c:pt idx="7195">
                  <c:v>121.20855702166666</c:v>
                </c:pt>
                <c:pt idx="7196">
                  <c:v>121.22557166</c:v>
                </c:pt>
                <c:pt idx="7197">
                  <c:v>121.24230167666666</c:v>
                </c:pt>
                <c:pt idx="7198">
                  <c:v>121.25922924666666</c:v>
                </c:pt>
                <c:pt idx="7199">
                  <c:v>121.27616657833333</c:v>
                </c:pt>
                <c:pt idx="7200">
                  <c:v>121.29314670833334</c:v>
                </c:pt>
                <c:pt idx="7201">
                  <c:v>121.309868185</c:v>
                </c:pt>
                <c:pt idx="7202">
                  <c:v>121.32678967333332</c:v>
                </c:pt>
                <c:pt idx="7203">
                  <c:v>121.34371329166667</c:v>
                </c:pt>
                <c:pt idx="7204">
                  <c:v>121.36063889</c:v>
                </c:pt>
                <c:pt idx="7205">
                  <c:v>121.37756707166666</c:v>
                </c:pt>
                <c:pt idx="7206">
                  <c:v>121.39423398833333</c:v>
                </c:pt>
                <c:pt idx="7207">
                  <c:v>121.41091606333333</c:v>
                </c:pt>
                <c:pt idx="7208">
                  <c:v>121.42757940166666</c:v>
                </c:pt>
                <c:pt idx="7209">
                  <c:v>121.44435584666667</c:v>
                </c:pt>
                <c:pt idx="7210">
                  <c:v>121.46141400666667</c:v>
                </c:pt>
                <c:pt idx="7211">
                  <c:v>121.47794318666666</c:v>
                </c:pt>
                <c:pt idx="7212">
                  <c:v>121.494595945</c:v>
                </c:pt>
                <c:pt idx="7213">
                  <c:v>121.51158491</c:v>
                </c:pt>
                <c:pt idx="7214">
                  <c:v>121.528204495</c:v>
                </c:pt>
                <c:pt idx="7215">
                  <c:v>121.54499166666666</c:v>
                </c:pt>
                <c:pt idx="7216">
                  <c:v>121.561779915</c:v>
                </c:pt>
                <c:pt idx="7217">
                  <c:v>121.57882193</c:v>
                </c:pt>
                <c:pt idx="7218">
                  <c:v>121.5958491</c:v>
                </c:pt>
                <c:pt idx="7219">
                  <c:v>121.61285757</c:v>
                </c:pt>
                <c:pt idx="7220">
                  <c:v>121.627785205</c:v>
                </c:pt>
                <c:pt idx="7221">
                  <c:v>121.64450399833332</c:v>
                </c:pt>
                <c:pt idx="7222">
                  <c:v>121.66134912333334</c:v>
                </c:pt>
                <c:pt idx="7223">
                  <c:v>121.67801195833334</c:v>
                </c:pt>
                <c:pt idx="7224">
                  <c:v>121.694536235</c:v>
                </c:pt>
                <c:pt idx="7225">
                  <c:v>121.71146387166667</c:v>
                </c:pt>
                <c:pt idx="7226">
                  <c:v>121.72838903666667</c:v>
                </c:pt>
                <c:pt idx="7227">
                  <c:v>121.74531386</c:v>
                </c:pt>
                <c:pt idx="7228">
                  <c:v>121.76223749</c:v>
                </c:pt>
                <c:pt idx="7229">
                  <c:v>121.77916211833333</c:v>
                </c:pt>
                <c:pt idx="7230">
                  <c:v>121.79608896833334</c:v>
                </c:pt>
                <c:pt idx="7231">
                  <c:v>121.81301350333334</c:v>
                </c:pt>
                <c:pt idx="7232">
                  <c:v>121.82967722166667</c:v>
                </c:pt>
                <c:pt idx="7233">
                  <c:v>121.84638253833333</c:v>
                </c:pt>
                <c:pt idx="7234">
                  <c:v>121.86316056833333</c:v>
                </c:pt>
                <c:pt idx="7235">
                  <c:v>121.87983767666667</c:v>
                </c:pt>
                <c:pt idx="7236">
                  <c:v>121.89650142166667</c:v>
                </c:pt>
                <c:pt idx="7237">
                  <c:v>121.91317172333333</c:v>
                </c:pt>
                <c:pt idx="7238">
                  <c:v>121.92983039333333</c:v>
                </c:pt>
                <c:pt idx="7239">
                  <c:v>121.94649194166666</c:v>
                </c:pt>
                <c:pt idx="7240">
                  <c:v>121.96315534</c:v>
                </c:pt>
                <c:pt idx="7241">
                  <c:v>121.97988355833333</c:v>
                </c:pt>
                <c:pt idx="7242">
                  <c:v>121.99680622999999</c:v>
                </c:pt>
                <c:pt idx="7243">
                  <c:v>122.01347766666666</c:v>
                </c:pt>
                <c:pt idx="7244">
                  <c:v>122.03041088666667</c:v>
                </c:pt>
                <c:pt idx="7245">
                  <c:v>122.04732704166666</c:v>
                </c:pt>
                <c:pt idx="7246">
                  <c:v>122.06402368166667</c:v>
                </c:pt>
                <c:pt idx="7247">
                  <c:v>122.08071279000001</c:v>
                </c:pt>
                <c:pt idx="7248">
                  <c:v>122.09763915000001</c:v>
                </c:pt>
                <c:pt idx="7249">
                  <c:v>122.11452529666667</c:v>
                </c:pt>
                <c:pt idx="7250">
                  <c:v>122.13155876</c:v>
                </c:pt>
                <c:pt idx="7251">
                  <c:v>122.14859849833333</c:v>
                </c:pt>
                <c:pt idx="7252">
                  <c:v>122.16507245166667</c:v>
                </c:pt>
                <c:pt idx="7253">
                  <c:v>122.18200540333333</c:v>
                </c:pt>
                <c:pt idx="7254">
                  <c:v>122.19892736499999</c:v>
                </c:pt>
                <c:pt idx="7255">
                  <c:v>122.21596053500001</c:v>
                </c:pt>
                <c:pt idx="7256">
                  <c:v>122.23287990833335</c:v>
                </c:pt>
                <c:pt idx="7257">
                  <c:v>122.24992306333334</c:v>
                </c:pt>
                <c:pt idx="7258">
                  <c:v>122.266852195</c:v>
                </c:pt>
                <c:pt idx="7259">
                  <c:v>122.28345799</c:v>
                </c:pt>
                <c:pt idx="7260">
                  <c:v>122.30014407</c:v>
                </c:pt>
                <c:pt idx="7261">
                  <c:v>122.31681057</c:v>
                </c:pt>
                <c:pt idx="7262">
                  <c:v>122.33358465666667</c:v>
                </c:pt>
                <c:pt idx="7263">
                  <c:v>122.35051545666667</c:v>
                </c:pt>
                <c:pt idx="7264">
                  <c:v>122.36718569333334</c:v>
                </c:pt>
                <c:pt idx="7265">
                  <c:v>122.38384565833333</c:v>
                </c:pt>
                <c:pt idx="7266">
                  <c:v>122.40050984333334</c:v>
                </c:pt>
                <c:pt idx="7267">
                  <c:v>122.41718009500001</c:v>
                </c:pt>
                <c:pt idx="7268">
                  <c:v>122.43384894333333</c:v>
                </c:pt>
                <c:pt idx="7269">
                  <c:v>122.45050976333333</c:v>
                </c:pt>
                <c:pt idx="7270">
                  <c:v>122.467437605</c:v>
                </c:pt>
                <c:pt idx="7271">
                  <c:v>122.48442192500001</c:v>
                </c:pt>
                <c:pt idx="7272">
                  <c:v>122.50135164166666</c:v>
                </c:pt>
                <c:pt idx="7273">
                  <c:v>122.51801677</c:v>
                </c:pt>
                <c:pt idx="7274">
                  <c:v>122.53494542499999</c:v>
                </c:pt>
                <c:pt idx="7275">
                  <c:v>122.55190637666666</c:v>
                </c:pt>
                <c:pt idx="7276">
                  <c:v>122.568880845</c:v>
                </c:pt>
                <c:pt idx="7277">
                  <c:v>122.58555306</c:v>
                </c:pt>
                <c:pt idx="7278">
                  <c:v>122.60253272</c:v>
                </c:pt>
                <c:pt idx="7279">
                  <c:v>122.61945517333334</c:v>
                </c:pt>
                <c:pt idx="7280">
                  <c:v>122.63640488166668</c:v>
                </c:pt>
                <c:pt idx="7281">
                  <c:v>122.65323277333333</c:v>
                </c:pt>
                <c:pt idx="7282">
                  <c:v>122.67002183</c:v>
                </c:pt>
                <c:pt idx="7283">
                  <c:v>122.68668715</c:v>
                </c:pt>
                <c:pt idx="7284">
                  <c:v>122.70370651</c:v>
                </c:pt>
                <c:pt idx="7285">
                  <c:v>122.72057971666666</c:v>
                </c:pt>
                <c:pt idx="7286">
                  <c:v>122.73741605666667</c:v>
                </c:pt>
                <c:pt idx="7287">
                  <c:v>122.75408916666667</c:v>
                </c:pt>
                <c:pt idx="7288">
                  <c:v>122.77084190666666</c:v>
                </c:pt>
                <c:pt idx="7289">
                  <c:v>122.785891155</c:v>
                </c:pt>
                <c:pt idx="7290">
                  <c:v>122.80274096166666</c:v>
                </c:pt>
                <c:pt idx="7291">
                  <c:v>122.81966909666667</c:v>
                </c:pt>
                <c:pt idx="7292">
                  <c:v>122.83661404833333</c:v>
                </c:pt>
                <c:pt idx="7293">
                  <c:v>122.85338435166666</c:v>
                </c:pt>
                <c:pt idx="7294">
                  <c:v>122.87004671166666</c:v>
                </c:pt>
                <c:pt idx="7295">
                  <c:v>122.88708339333333</c:v>
                </c:pt>
                <c:pt idx="7296">
                  <c:v>122.90363571333334</c:v>
                </c:pt>
                <c:pt idx="7297">
                  <c:v>122.92036434333333</c:v>
                </c:pt>
                <c:pt idx="7298">
                  <c:v>122.93735368833333</c:v>
                </c:pt>
                <c:pt idx="7299">
                  <c:v>122.95428195666666</c:v>
                </c:pt>
                <c:pt idx="7300">
                  <c:v>122.97100110666666</c:v>
                </c:pt>
                <c:pt idx="7301">
                  <c:v>122.98793294333333</c:v>
                </c:pt>
                <c:pt idx="7302">
                  <c:v>123.00486257666667</c:v>
                </c:pt>
                <c:pt idx="7303">
                  <c:v>123.02162631500001</c:v>
                </c:pt>
                <c:pt idx="7304">
                  <c:v>123.03828732166667</c:v>
                </c:pt>
                <c:pt idx="7305">
                  <c:v>123.05520886833332</c:v>
                </c:pt>
                <c:pt idx="7306">
                  <c:v>123.07190391</c:v>
                </c:pt>
                <c:pt idx="7307">
                  <c:v>123.08882713333334</c:v>
                </c:pt>
                <c:pt idx="7308">
                  <c:v>123.10560812666667</c:v>
                </c:pt>
                <c:pt idx="7309">
                  <c:v>123.12230560166667</c:v>
                </c:pt>
                <c:pt idx="7310">
                  <c:v>123.138975695</c:v>
                </c:pt>
                <c:pt idx="7311">
                  <c:v>123.155505605</c:v>
                </c:pt>
                <c:pt idx="7312">
                  <c:v>123.17238476666667</c:v>
                </c:pt>
                <c:pt idx="7313">
                  <c:v>123.18933549833334</c:v>
                </c:pt>
                <c:pt idx="7314">
                  <c:v>123.206008525</c:v>
                </c:pt>
                <c:pt idx="7315">
                  <c:v>123.222930745</c:v>
                </c:pt>
                <c:pt idx="7316">
                  <c:v>123.23960403999999</c:v>
                </c:pt>
                <c:pt idx="7317">
                  <c:v>123.25626272166666</c:v>
                </c:pt>
                <c:pt idx="7318">
                  <c:v>123.27293484</c:v>
                </c:pt>
                <c:pt idx="7319">
                  <c:v>123.28960527833333</c:v>
                </c:pt>
                <c:pt idx="7320">
                  <c:v>123.30628198166667</c:v>
                </c:pt>
                <c:pt idx="7321">
                  <c:v>123.32320384333335</c:v>
                </c:pt>
                <c:pt idx="7322">
                  <c:v>123.33986610333334</c:v>
                </c:pt>
                <c:pt idx="7323">
                  <c:v>123.356792525</c:v>
                </c:pt>
                <c:pt idx="7324">
                  <c:v>123.37353210833334</c:v>
                </c:pt>
                <c:pt idx="7325">
                  <c:v>123.39019444666665</c:v>
                </c:pt>
                <c:pt idx="7326">
                  <c:v>123.40685570333333</c:v>
                </c:pt>
                <c:pt idx="7327">
                  <c:v>123.423512245</c:v>
                </c:pt>
                <c:pt idx="7328">
                  <c:v>123.44019542333334</c:v>
                </c:pt>
                <c:pt idx="7329">
                  <c:v>123.45670452500001</c:v>
                </c:pt>
                <c:pt idx="7330">
                  <c:v>123.47350088666667</c:v>
                </c:pt>
                <c:pt idx="7331">
                  <c:v>123.49027368833335</c:v>
                </c:pt>
                <c:pt idx="7332">
                  <c:v>123.50693757166667</c:v>
                </c:pt>
                <c:pt idx="7333">
                  <c:v>123.52386456833332</c:v>
                </c:pt>
                <c:pt idx="7334">
                  <c:v>123.54039189333334</c:v>
                </c:pt>
                <c:pt idx="7335">
                  <c:v>123.55731214000001</c:v>
                </c:pt>
                <c:pt idx="7336">
                  <c:v>123.57394102666667</c:v>
                </c:pt>
                <c:pt idx="7337">
                  <c:v>123.59058569</c:v>
                </c:pt>
                <c:pt idx="7338">
                  <c:v>123.60771046166666</c:v>
                </c:pt>
                <c:pt idx="7339">
                  <c:v>123.624385355</c:v>
                </c:pt>
                <c:pt idx="7340">
                  <c:v>123.64105631333334</c:v>
                </c:pt>
                <c:pt idx="7341">
                  <c:v>123.65754161833334</c:v>
                </c:pt>
                <c:pt idx="7342">
                  <c:v>123.67438919</c:v>
                </c:pt>
                <c:pt idx="7343">
                  <c:v>123.690927</c:v>
                </c:pt>
                <c:pt idx="7344">
                  <c:v>123.707605325</c:v>
                </c:pt>
                <c:pt idx="7345">
                  <c:v>123.7243572</c:v>
                </c:pt>
                <c:pt idx="7346">
                  <c:v>123.74093666833333</c:v>
                </c:pt>
                <c:pt idx="7347">
                  <c:v>123.75763236500001</c:v>
                </c:pt>
                <c:pt idx="7348">
                  <c:v>123.77430805833333</c:v>
                </c:pt>
                <c:pt idx="7349">
                  <c:v>123.79125126166667</c:v>
                </c:pt>
                <c:pt idx="7350">
                  <c:v>123.80818961166666</c:v>
                </c:pt>
                <c:pt idx="7351">
                  <c:v>123.82513124166667</c:v>
                </c:pt>
                <c:pt idx="7352">
                  <c:v>123.84169893500001</c:v>
                </c:pt>
                <c:pt idx="7353">
                  <c:v>123.85864137833333</c:v>
                </c:pt>
                <c:pt idx="7354">
                  <c:v>123.875233315</c:v>
                </c:pt>
                <c:pt idx="7355">
                  <c:v>123.89224310333334</c:v>
                </c:pt>
                <c:pt idx="7356">
                  <c:v>123.90903980333333</c:v>
                </c:pt>
                <c:pt idx="7357">
                  <c:v>123.92571330166668</c:v>
                </c:pt>
                <c:pt idx="7358">
                  <c:v>123.94237956166667</c:v>
                </c:pt>
                <c:pt idx="7359">
                  <c:v>123.95904389499999</c:v>
                </c:pt>
                <c:pt idx="7360">
                  <c:v>123.97600913166666</c:v>
                </c:pt>
                <c:pt idx="7361">
                  <c:v>123.99301490333333</c:v>
                </c:pt>
                <c:pt idx="7362">
                  <c:v>124.00970449166667</c:v>
                </c:pt>
                <c:pt idx="7363">
                  <c:v>124.026446495</c:v>
                </c:pt>
                <c:pt idx="7364">
                  <c:v>124.04313909999999</c:v>
                </c:pt>
                <c:pt idx="7365">
                  <c:v>124.06019121999999</c:v>
                </c:pt>
                <c:pt idx="7366">
                  <c:v>124.07728937499999</c:v>
                </c:pt>
                <c:pt idx="7367">
                  <c:v>124.09226514333334</c:v>
                </c:pt>
                <c:pt idx="7368">
                  <c:v>124.10904400999999</c:v>
                </c:pt>
                <c:pt idx="7369">
                  <c:v>124.12596729166667</c:v>
                </c:pt>
                <c:pt idx="7370">
                  <c:v>124.14280700333333</c:v>
                </c:pt>
                <c:pt idx="7371">
                  <c:v>124.15958477666666</c:v>
                </c:pt>
                <c:pt idx="7372">
                  <c:v>124.17625240166667</c:v>
                </c:pt>
                <c:pt idx="7373">
                  <c:v>124.19328307000001</c:v>
                </c:pt>
                <c:pt idx="7374">
                  <c:v>124.21020613</c:v>
                </c:pt>
                <c:pt idx="7375">
                  <c:v>124.22708972666666</c:v>
                </c:pt>
                <c:pt idx="7376">
                  <c:v>124.243749705</c:v>
                </c:pt>
                <c:pt idx="7377">
                  <c:v>124.26077515499999</c:v>
                </c:pt>
                <c:pt idx="7378">
                  <c:v>124.27740333833334</c:v>
                </c:pt>
                <c:pt idx="7379">
                  <c:v>124.294058635</c:v>
                </c:pt>
                <c:pt idx="7380">
                  <c:v>124.31098466499999</c:v>
                </c:pt>
                <c:pt idx="7381">
                  <c:v>124.32765768833333</c:v>
                </c:pt>
                <c:pt idx="7382">
                  <c:v>124.34432748833333</c:v>
                </c:pt>
                <c:pt idx="7383">
                  <c:v>124.361001935</c:v>
                </c:pt>
                <c:pt idx="7384">
                  <c:v>124.37766477666668</c:v>
                </c:pt>
                <c:pt idx="7385">
                  <c:v>124.39432740333334</c:v>
                </c:pt>
                <c:pt idx="7386">
                  <c:v>124.41100185333333</c:v>
                </c:pt>
                <c:pt idx="7387">
                  <c:v>124.42777405166666</c:v>
                </c:pt>
                <c:pt idx="7388">
                  <c:v>124.44444437666667</c:v>
                </c:pt>
                <c:pt idx="7389">
                  <c:v>124.46137699333333</c:v>
                </c:pt>
                <c:pt idx="7390">
                  <c:v>124.47803261833333</c:v>
                </c:pt>
                <c:pt idx="7391">
                  <c:v>124.49495537333334</c:v>
                </c:pt>
                <c:pt idx="7392">
                  <c:v>124.51163273</c:v>
                </c:pt>
                <c:pt idx="7393">
                  <c:v>124.52829231000001</c:v>
                </c:pt>
                <c:pt idx="7394">
                  <c:v>124.54506720333333</c:v>
                </c:pt>
                <c:pt idx="7395">
                  <c:v>124.56199431166667</c:v>
                </c:pt>
                <c:pt idx="7396">
                  <c:v>124.57887453666667</c:v>
                </c:pt>
                <c:pt idx="7397">
                  <c:v>124.59580036166668</c:v>
                </c:pt>
                <c:pt idx="7398">
                  <c:v>124.61246241666666</c:v>
                </c:pt>
                <c:pt idx="7399">
                  <c:v>124.62940089333333</c:v>
                </c:pt>
                <c:pt idx="7400">
                  <c:v>124.64633048499999</c:v>
                </c:pt>
                <c:pt idx="7401">
                  <c:v>124.66311626166666</c:v>
                </c:pt>
                <c:pt idx="7402">
                  <c:v>124.67989768166667</c:v>
                </c:pt>
                <c:pt idx="7403">
                  <c:v>124.69682162166667</c:v>
                </c:pt>
                <c:pt idx="7404">
                  <c:v>124.7137446</c:v>
                </c:pt>
                <c:pt idx="7405">
                  <c:v>124.73078544333333</c:v>
                </c:pt>
                <c:pt idx="7406">
                  <c:v>124.74759406666666</c:v>
                </c:pt>
                <c:pt idx="7407">
                  <c:v>124.76476918833333</c:v>
                </c:pt>
                <c:pt idx="7408">
                  <c:v>124.78164948833334</c:v>
                </c:pt>
                <c:pt idx="7409">
                  <c:v>124.79857488500001</c:v>
                </c:pt>
                <c:pt idx="7410">
                  <c:v>124.81523843333333</c:v>
                </c:pt>
                <c:pt idx="7411">
                  <c:v>124.83191097833333</c:v>
                </c:pt>
                <c:pt idx="7412">
                  <c:v>124.84857990499999</c:v>
                </c:pt>
                <c:pt idx="7413">
                  <c:v>124.86524856333334</c:v>
                </c:pt>
                <c:pt idx="7414">
                  <c:v>124.88191455166665</c:v>
                </c:pt>
                <c:pt idx="7415">
                  <c:v>124.89842946333333</c:v>
                </c:pt>
                <c:pt idx="7416">
                  <c:v>124.91525937500001</c:v>
                </c:pt>
                <c:pt idx="7417">
                  <c:v>124.93192670833334</c:v>
                </c:pt>
                <c:pt idx="7418">
                  <c:v>124.94854031833333</c:v>
                </c:pt>
                <c:pt idx="7419">
                  <c:v>124.96562931833334</c:v>
                </c:pt>
                <c:pt idx="7420">
                  <c:v>124.98253685166667</c:v>
                </c:pt>
                <c:pt idx="7421">
                  <c:v>124.99913435666667</c:v>
                </c:pt>
                <c:pt idx="7422">
                  <c:v>125.01628200666667</c:v>
                </c:pt>
                <c:pt idx="7423">
                  <c:v>125.03312127166667</c:v>
                </c:pt>
                <c:pt idx="7424">
                  <c:v>125.05000881999999</c:v>
                </c:pt>
                <c:pt idx="7425">
                  <c:v>125.06727242333334</c:v>
                </c:pt>
                <c:pt idx="7426">
                  <c:v>125.08395590000001</c:v>
                </c:pt>
                <c:pt idx="7427">
                  <c:v>125.10087963833332</c:v>
                </c:pt>
                <c:pt idx="7428">
                  <c:v>125.11798166</c:v>
                </c:pt>
                <c:pt idx="7429">
                  <c:v>125.13492481500001</c:v>
                </c:pt>
                <c:pt idx="7430">
                  <c:v>125.15199819333334</c:v>
                </c:pt>
                <c:pt idx="7431">
                  <c:v>125.16909595333333</c:v>
                </c:pt>
                <c:pt idx="7432">
                  <c:v>125.18393883499999</c:v>
                </c:pt>
                <c:pt idx="7433">
                  <c:v>125.20071584666667</c:v>
                </c:pt>
                <c:pt idx="7434">
                  <c:v>125.217903995</c:v>
                </c:pt>
                <c:pt idx="7435">
                  <c:v>125.23481832166667</c:v>
                </c:pt>
                <c:pt idx="7436">
                  <c:v>125.25149087166666</c:v>
                </c:pt>
                <c:pt idx="7437">
                  <c:v>125.26812628500001</c:v>
                </c:pt>
                <c:pt idx="7438">
                  <c:v>125.28481756333333</c:v>
                </c:pt>
                <c:pt idx="7439">
                  <c:v>125.30146103666667</c:v>
                </c:pt>
                <c:pt idx="7440">
                  <c:v>125.31837004333333</c:v>
                </c:pt>
                <c:pt idx="7441">
                  <c:v>125.33513703333333</c:v>
                </c:pt>
                <c:pt idx="7442">
                  <c:v>125.35181433</c:v>
                </c:pt>
                <c:pt idx="7443">
                  <c:v>125.36875895333333</c:v>
                </c:pt>
                <c:pt idx="7444">
                  <c:v>125.38568399333333</c:v>
                </c:pt>
                <c:pt idx="7445">
                  <c:v>125.40252115333332</c:v>
                </c:pt>
                <c:pt idx="7446">
                  <c:v>125.41944452833333</c:v>
                </c:pt>
                <c:pt idx="7447">
                  <c:v>125.43611515833332</c:v>
                </c:pt>
                <c:pt idx="7448">
                  <c:v>125.452780825</c:v>
                </c:pt>
                <c:pt idx="7449">
                  <c:v>125.46945182666667</c:v>
                </c:pt>
                <c:pt idx="7450">
                  <c:v>125.48597644500001</c:v>
                </c:pt>
                <c:pt idx="7451">
                  <c:v>125.50291119833334</c:v>
                </c:pt>
                <c:pt idx="7452">
                  <c:v>125.51975851333333</c:v>
                </c:pt>
                <c:pt idx="7453">
                  <c:v>125.53668768166668</c:v>
                </c:pt>
                <c:pt idx="7454">
                  <c:v>125.55346914833333</c:v>
                </c:pt>
                <c:pt idx="7455">
                  <c:v>125.57038886000001</c:v>
                </c:pt>
                <c:pt idx="7456">
                  <c:v>125.58737260833333</c:v>
                </c:pt>
                <c:pt idx="7457">
                  <c:v>125.60425758333334</c:v>
                </c:pt>
                <c:pt idx="7458">
                  <c:v>125.62077685666667</c:v>
                </c:pt>
                <c:pt idx="7459">
                  <c:v>125.63770012166667</c:v>
                </c:pt>
                <c:pt idx="7460">
                  <c:v>125.65473806166666</c:v>
                </c:pt>
                <c:pt idx="7461">
                  <c:v>125.67168317166667</c:v>
                </c:pt>
                <c:pt idx="7462">
                  <c:v>125.688725495</c:v>
                </c:pt>
                <c:pt idx="7463">
                  <c:v>125.70548542666667</c:v>
                </c:pt>
                <c:pt idx="7464">
                  <c:v>125.72226789333334</c:v>
                </c:pt>
                <c:pt idx="7465">
                  <c:v>125.73921415666668</c:v>
                </c:pt>
                <c:pt idx="7466">
                  <c:v>125.75588292499999</c:v>
                </c:pt>
                <c:pt idx="7467">
                  <c:v>125.77266126166666</c:v>
                </c:pt>
                <c:pt idx="7468">
                  <c:v>125.78969861833333</c:v>
                </c:pt>
                <c:pt idx="7469">
                  <c:v>125.80653225166667</c:v>
                </c:pt>
                <c:pt idx="7470">
                  <c:v>125.82345566166667</c:v>
                </c:pt>
                <c:pt idx="7471">
                  <c:v>125.84012010500001</c:v>
                </c:pt>
                <c:pt idx="7472">
                  <c:v>125.85678768</c:v>
                </c:pt>
                <c:pt idx="7473">
                  <c:v>125.87356154833333</c:v>
                </c:pt>
                <c:pt idx="7474">
                  <c:v>125.89023396666667</c:v>
                </c:pt>
                <c:pt idx="7475">
                  <c:v>125.90689806333333</c:v>
                </c:pt>
                <c:pt idx="7476">
                  <c:v>125.92357676</c:v>
                </c:pt>
                <c:pt idx="7477">
                  <c:v>125.94024541499999</c:v>
                </c:pt>
                <c:pt idx="7478">
                  <c:v>125.95690518833334</c:v>
                </c:pt>
                <c:pt idx="7479">
                  <c:v>125.97356897166667</c:v>
                </c:pt>
                <c:pt idx="7480">
                  <c:v>125.99006082999999</c:v>
                </c:pt>
                <c:pt idx="7481">
                  <c:v>126.00672667833334</c:v>
                </c:pt>
                <c:pt idx="7482">
                  <c:v>126.02347540666666</c:v>
                </c:pt>
                <c:pt idx="7483">
                  <c:v>126.04013985833333</c:v>
                </c:pt>
                <c:pt idx="7484">
                  <c:v>126.05691171333334</c:v>
                </c:pt>
                <c:pt idx="7485">
                  <c:v>126.07357634500001</c:v>
                </c:pt>
                <c:pt idx="7486">
                  <c:v>126.09054165166667</c:v>
                </c:pt>
                <c:pt idx="7487">
                  <c:v>126.10746855833332</c:v>
                </c:pt>
                <c:pt idx="7488">
                  <c:v>126.12431208333334</c:v>
                </c:pt>
                <c:pt idx="7489">
                  <c:v>126.14103781</c:v>
                </c:pt>
                <c:pt idx="7490">
                  <c:v>126.15794630333333</c:v>
                </c:pt>
                <c:pt idx="7491">
                  <c:v>126.17488956666666</c:v>
                </c:pt>
                <c:pt idx="7492">
                  <c:v>126.19169952666667</c:v>
                </c:pt>
                <c:pt idx="7493">
                  <c:v>126.208719425</c:v>
                </c:pt>
                <c:pt idx="7494">
                  <c:v>126.22578898</c:v>
                </c:pt>
                <c:pt idx="7495">
                  <c:v>126.24271456166666</c:v>
                </c:pt>
                <c:pt idx="7496">
                  <c:v>126.259616205</c:v>
                </c:pt>
                <c:pt idx="7497">
                  <c:v>126.27630682666667</c:v>
                </c:pt>
                <c:pt idx="7498">
                  <c:v>126.29340528333334</c:v>
                </c:pt>
                <c:pt idx="7499">
                  <c:v>126.31011347666666</c:v>
                </c:pt>
                <c:pt idx="7500">
                  <c:v>126.32721950499999</c:v>
                </c:pt>
                <c:pt idx="7501">
                  <c:v>126.34387889166666</c:v>
                </c:pt>
                <c:pt idx="7502">
                  <c:v>126.35900165833333</c:v>
                </c:pt>
                <c:pt idx="7503">
                  <c:v>126.37593670999999</c:v>
                </c:pt>
                <c:pt idx="7504">
                  <c:v>126.39286951833333</c:v>
                </c:pt>
                <c:pt idx="7505">
                  <c:v>126.40956574833334</c:v>
                </c:pt>
                <c:pt idx="7506">
                  <c:v>126.42630394333334</c:v>
                </c:pt>
                <c:pt idx="7507">
                  <c:v>126.44318862333333</c:v>
                </c:pt>
                <c:pt idx="7508">
                  <c:v>126.459934295</c:v>
                </c:pt>
                <c:pt idx="7509">
                  <c:v>126.47658542999999</c:v>
                </c:pt>
                <c:pt idx="7510">
                  <c:v>126.49324688833333</c:v>
                </c:pt>
                <c:pt idx="7511">
                  <c:v>126.51017715666667</c:v>
                </c:pt>
                <c:pt idx="7512">
                  <c:v>126.52695100666666</c:v>
                </c:pt>
                <c:pt idx="7513">
                  <c:v>126.54387341333333</c:v>
                </c:pt>
                <c:pt idx="7514">
                  <c:v>126.56057656</c:v>
                </c:pt>
                <c:pt idx="7515">
                  <c:v>126.57749864166666</c:v>
                </c:pt>
                <c:pt idx="7516">
                  <c:v>126.594422165</c:v>
                </c:pt>
                <c:pt idx="7517">
                  <c:v>126.61111496666668</c:v>
                </c:pt>
                <c:pt idx="7518">
                  <c:v>126.62804292166668</c:v>
                </c:pt>
                <c:pt idx="7519">
                  <c:v>126.64475898000001</c:v>
                </c:pt>
                <c:pt idx="7520">
                  <c:v>126.66144531166667</c:v>
                </c:pt>
                <c:pt idx="7521">
                  <c:v>126.678370325</c:v>
                </c:pt>
                <c:pt idx="7522">
                  <c:v>126.69529560333334</c:v>
                </c:pt>
                <c:pt idx="7523">
                  <c:v>126.71198849833333</c:v>
                </c:pt>
                <c:pt idx="7524">
                  <c:v>126.72889444333333</c:v>
                </c:pt>
                <c:pt idx="7525">
                  <c:v>126.74559841166666</c:v>
                </c:pt>
                <c:pt idx="7526">
                  <c:v>126.76253078333335</c:v>
                </c:pt>
                <c:pt idx="7527">
                  <c:v>126.77945185333333</c:v>
                </c:pt>
                <c:pt idx="7528">
                  <c:v>126.79637401666668</c:v>
                </c:pt>
                <c:pt idx="7529">
                  <c:v>126.81329783666666</c:v>
                </c:pt>
                <c:pt idx="7530">
                  <c:v>126.83023991833333</c:v>
                </c:pt>
                <c:pt idx="7531">
                  <c:v>126.84715849999999</c:v>
                </c:pt>
                <c:pt idx="7532">
                  <c:v>126.86408153166667</c:v>
                </c:pt>
                <c:pt idx="7533">
                  <c:v>126.88076384333334</c:v>
                </c:pt>
                <c:pt idx="7534">
                  <c:v>126.89742012333333</c:v>
                </c:pt>
                <c:pt idx="7535">
                  <c:v>126.91440494833334</c:v>
                </c:pt>
                <c:pt idx="7536">
                  <c:v>126.93118024666666</c:v>
                </c:pt>
                <c:pt idx="7537">
                  <c:v>126.94788503166666</c:v>
                </c:pt>
                <c:pt idx="7538">
                  <c:v>126.96480806833333</c:v>
                </c:pt>
                <c:pt idx="7539">
                  <c:v>126.98157904833333</c:v>
                </c:pt>
                <c:pt idx="7540">
                  <c:v>126.99835172166667</c:v>
                </c:pt>
                <c:pt idx="7541">
                  <c:v>127.01528267</c:v>
                </c:pt>
                <c:pt idx="7542">
                  <c:v>127.03219663833333</c:v>
                </c:pt>
                <c:pt idx="7543">
                  <c:v>127.04866485666666</c:v>
                </c:pt>
                <c:pt idx="7544">
                  <c:v>127.06533521999999</c:v>
                </c:pt>
                <c:pt idx="7545">
                  <c:v>127.08210491166666</c:v>
                </c:pt>
                <c:pt idx="7546">
                  <c:v>127.09898700000001</c:v>
                </c:pt>
                <c:pt idx="7547">
                  <c:v>127.11572225500001</c:v>
                </c:pt>
                <c:pt idx="7548">
                  <c:v>127.13240082166666</c:v>
                </c:pt>
                <c:pt idx="7549">
                  <c:v>127.14933146</c:v>
                </c:pt>
                <c:pt idx="7550">
                  <c:v>127.16599592166668</c:v>
                </c:pt>
                <c:pt idx="7551">
                  <c:v>127.18292469333333</c:v>
                </c:pt>
                <c:pt idx="7552">
                  <c:v>127.19984312666666</c:v>
                </c:pt>
                <c:pt idx="7553">
                  <c:v>127.21677267</c:v>
                </c:pt>
                <c:pt idx="7554">
                  <c:v>127.23370382166667</c:v>
                </c:pt>
                <c:pt idx="7555">
                  <c:v>127.25062333833333</c:v>
                </c:pt>
                <c:pt idx="7556">
                  <c:v>127.26739621833333</c:v>
                </c:pt>
                <c:pt idx="7557">
                  <c:v>127.28432702000001</c:v>
                </c:pt>
                <c:pt idx="7558">
                  <c:v>127.30124733666666</c:v>
                </c:pt>
                <c:pt idx="7559">
                  <c:v>127.31790678</c:v>
                </c:pt>
                <c:pt idx="7560">
                  <c:v>127.33483512833332</c:v>
                </c:pt>
                <c:pt idx="7561">
                  <c:v>127.35177142333333</c:v>
                </c:pt>
                <c:pt idx="7562">
                  <c:v>127.3686817</c:v>
                </c:pt>
                <c:pt idx="7563">
                  <c:v>127.38534800833332</c:v>
                </c:pt>
                <c:pt idx="7564">
                  <c:v>127.40201123</c:v>
                </c:pt>
                <c:pt idx="7565">
                  <c:v>127.41894117333332</c:v>
                </c:pt>
                <c:pt idx="7566">
                  <c:v>127.43572347999999</c:v>
                </c:pt>
                <c:pt idx="7567">
                  <c:v>127.45250711166666</c:v>
                </c:pt>
                <c:pt idx="7568">
                  <c:v>127.469348395</c:v>
                </c:pt>
                <c:pt idx="7569">
                  <c:v>127.486019525</c:v>
                </c:pt>
                <c:pt idx="7570">
                  <c:v>127.50280151333332</c:v>
                </c:pt>
                <c:pt idx="7571">
                  <c:v>127.51946844833333</c:v>
                </c:pt>
                <c:pt idx="7572">
                  <c:v>127.53651371333333</c:v>
                </c:pt>
                <c:pt idx="7573">
                  <c:v>127.55343719166667</c:v>
                </c:pt>
                <c:pt idx="7574">
                  <c:v>127.57039609833333</c:v>
                </c:pt>
                <c:pt idx="7575">
                  <c:v>127.58730278500001</c:v>
                </c:pt>
                <c:pt idx="7576">
                  <c:v>127.60403870833333</c:v>
                </c:pt>
                <c:pt idx="7577">
                  <c:v>127.62085327166666</c:v>
                </c:pt>
                <c:pt idx="7578">
                  <c:v>127.63753724833333</c:v>
                </c:pt>
                <c:pt idx="7579">
                  <c:v>127.65431153666667</c:v>
                </c:pt>
                <c:pt idx="7580">
                  <c:v>127.67098338166667</c:v>
                </c:pt>
                <c:pt idx="7581">
                  <c:v>127.68790772000001</c:v>
                </c:pt>
                <c:pt idx="7582">
                  <c:v>127.70442022666666</c:v>
                </c:pt>
                <c:pt idx="7583">
                  <c:v>127.72108313333334</c:v>
                </c:pt>
                <c:pt idx="7584">
                  <c:v>127.73774115833334</c:v>
                </c:pt>
                <c:pt idx="7585">
                  <c:v>127.75467368</c:v>
                </c:pt>
                <c:pt idx="7586">
                  <c:v>127.77145541833333</c:v>
                </c:pt>
                <c:pt idx="7587">
                  <c:v>127.78810985</c:v>
                </c:pt>
                <c:pt idx="7588">
                  <c:v>127.80503397833333</c:v>
                </c:pt>
                <c:pt idx="7589">
                  <c:v>127.82196017333334</c:v>
                </c:pt>
                <c:pt idx="7590">
                  <c:v>127.83888755</c:v>
                </c:pt>
                <c:pt idx="7591">
                  <c:v>127.85543765166668</c:v>
                </c:pt>
                <c:pt idx="7592">
                  <c:v>127.87236552500001</c:v>
                </c:pt>
                <c:pt idx="7593">
                  <c:v>127.88949665</c:v>
                </c:pt>
                <c:pt idx="7594">
                  <c:v>127.90642435166666</c:v>
                </c:pt>
                <c:pt idx="7595">
                  <c:v>127.92320157333333</c:v>
                </c:pt>
                <c:pt idx="7596">
                  <c:v>127.94024694833334</c:v>
                </c:pt>
                <c:pt idx="7597">
                  <c:v>127.95718748333334</c:v>
                </c:pt>
                <c:pt idx="7598">
                  <c:v>127.97411151</c:v>
                </c:pt>
                <c:pt idx="7599">
                  <c:v>127.99093061000001</c:v>
                </c:pt>
                <c:pt idx="7600">
                  <c:v>128.00796860833333</c:v>
                </c:pt>
                <c:pt idx="7601">
                  <c:v>128.02484155333335</c:v>
                </c:pt>
                <c:pt idx="7602">
                  <c:v>128.04177516999999</c:v>
                </c:pt>
                <c:pt idx="7603">
                  <c:v>128.05877110833333</c:v>
                </c:pt>
                <c:pt idx="7604">
                  <c:v>128.07552683500001</c:v>
                </c:pt>
                <c:pt idx="7605">
                  <c:v>128.09256569333334</c:v>
                </c:pt>
                <c:pt idx="7606">
                  <c:v>128.10947880000001</c:v>
                </c:pt>
                <c:pt idx="7607">
                  <c:v>128.12638447166668</c:v>
                </c:pt>
                <c:pt idx="7608">
                  <c:v>128.14331370833332</c:v>
                </c:pt>
                <c:pt idx="7609">
                  <c:v>128.16027933166666</c:v>
                </c:pt>
                <c:pt idx="7610">
                  <c:v>128.17720850833334</c:v>
                </c:pt>
                <c:pt idx="7611">
                  <c:v>128.19398810499999</c:v>
                </c:pt>
                <c:pt idx="7612">
                  <c:v>128.210909945</c:v>
                </c:pt>
                <c:pt idx="7613">
                  <c:v>128.22774682333335</c:v>
                </c:pt>
                <c:pt idx="7614">
                  <c:v>128.24441677333331</c:v>
                </c:pt>
                <c:pt idx="7615">
                  <c:v>128.26107824166667</c:v>
                </c:pt>
                <c:pt idx="7616">
                  <c:v>128.27774311666667</c:v>
                </c:pt>
                <c:pt idx="7617">
                  <c:v>128.29441310666667</c:v>
                </c:pt>
                <c:pt idx="7618">
                  <c:v>128.31093068666667</c:v>
                </c:pt>
                <c:pt idx="7619">
                  <c:v>128.32785622</c:v>
                </c:pt>
                <c:pt idx="7620">
                  <c:v>128.34453598666667</c:v>
                </c:pt>
                <c:pt idx="7621">
                  <c:v>128.36132773333333</c:v>
                </c:pt>
                <c:pt idx="7622">
                  <c:v>128.37799055166667</c:v>
                </c:pt>
                <c:pt idx="7623">
                  <c:v>128.39476250166666</c:v>
                </c:pt>
                <c:pt idx="7624">
                  <c:v>128.41169196499999</c:v>
                </c:pt>
                <c:pt idx="7625">
                  <c:v>128.42835586999999</c:v>
                </c:pt>
                <c:pt idx="7626">
                  <c:v>128.44513261</c:v>
                </c:pt>
                <c:pt idx="7627">
                  <c:v>128.46179325333333</c:v>
                </c:pt>
                <c:pt idx="7628">
                  <c:v>128.478456575</c:v>
                </c:pt>
                <c:pt idx="7629">
                  <c:v>128.49500084666667</c:v>
                </c:pt>
                <c:pt idx="7630">
                  <c:v>128.51192076000001</c:v>
                </c:pt>
                <c:pt idx="7631">
                  <c:v>128.52859565666665</c:v>
                </c:pt>
                <c:pt idx="7632">
                  <c:v>128.54571501000001</c:v>
                </c:pt>
                <c:pt idx="7633">
                  <c:v>128.56264619000001</c:v>
                </c:pt>
                <c:pt idx="7634">
                  <c:v>128.57956617166667</c:v>
                </c:pt>
                <c:pt idx="7635">
                  <c:v>128.59602816666668</c:v>
                </c:pt>
                <c:pt idx="7636">
                  <c:v>128.61316421000001</c:v>
                </c:pt>
                <c:pt idx="7637">
                  <c:v>128.62989707666668</c:v>
                </c:pt>
                <c:pt idx="7638">
                  <c:v>128.64670743666667</c:v>
                </c:pt>
                <c:pt idx="7639">
                  <c:v>128.66367154833333</c:v>
                </c:pt>
                <c:pt idx="7640">
                  <c:v>128.68041995499999</c:v>
                </c:pt>
                <c:pt idx="7641">
                  <c:v>128.69735813</c:v>
                </c:pt>
                <c:pt idx="7642">
                  <c:v>128.71445026333333</c:v>
                </c:pt>
                <c:pt idx="7643">
                  <c:v>128.73127110333334</c:v>
                </c:pt>
                <c:pt idx="7644">
                  <c:v>128.74801908500001</c:v>
                </c:pt>
                <c:pt idx="7645">
                  <c:v>128.76503047666668</c:v>
                </c:pt>
                <c:pt idx="7646">
                  <c:v>128.78180408333333</c:v>
                </c:pt>
                <c:pt idx="7647">
                  <c:v>128.79863603000001</c:v>
                </c:pt>
                <c:pt idx="7648">
                  <c:v>128.81576408999999</c:v>
                </c:pt>
                <c:pt idx="7649">
                  <c:v>128.83262356</c:v>
                </c:pt>
                <c:pt idx="7650">
                  <c:v>128.84935634666667</c:v>
                </c:pt>
                <c:pt idx="7651">
                  <c:v>128.86613328166666</c:v>
                </c:pt>
                <c:pt idx="7652">
                  <c:v>128.88311089333334</c:v>
                </c:pt>
                <c:pt idx="7653">
                  <c:v>128.90003561833333</c:v>
                </c:pt>
                <c:pt idx="7654">
                  <c:v>128.916888965</c:v>
                </c:pt>
                <c:pt idx="7655">
                  <c:v>128.93356714666666</c:v>
                </c:pt>
                <c:pt idx="7656">
                  <c:v>128.95050979833334</c:v>
                </c:pt>
                <c:pt idx="7657">
                  <c:v>128.96721035833332</c:v>
                </c:pt>
                <c:pt idx="7658">
                  <c:v>128.98398642166666</c:v>
                </c:pt>
                <c:pt idx="7659">
                  <c:v>129.00090962833332</c:v>
                </c:pt>
                <c:pt idx="7660">
                  <c:v>129.01789490499999</c:v>
                </c:pt>
                <c:pt idx="7661">
                  <c:v>129.03482084000001</c:v>
                </c:pt>
                <c:pt idx="7662">
                  <c:v>129.05148131666667</c:v>
                </c:pt>
                <c:pt idx="7663">
                  <c:v>129.068008045</c:v>
                </c:pt>
                <c:pt idx="7664">
                  <c:v>129.08509777833333</c:v>
                </c:pt>
                <c:pt idx="7665">
                  <c:v>129.10170298166665</c:v>
                </c:pt>
                <c:pt idx="7666">
                  <c:v>129.11864269</c:v>
                </c:pt>
                <c:pt idx="7667">
                  <c:v>129.13556369833333</c:v>
                </c:pt>
                <c:pt idx="7668">
                  <c:v>129.15208233666667</c:v>
                </c:pt>
                <c:pt idx="7669">
                  <c:v>129.16877199833334</c:v>
                </c:pt>
                <c:pt idx="7670">
                  <c:v>129.18544465666668</c:v>
                </c:pt>
                <c:pt idx="7671">
                  <c:v>129.20234681333332</c:v>
                </c:pt>
                <c:pt idx="7672">
                  <c:v>129.21925971499999</c:v>
                </c:pt>
                <c:pt idx="7673">
                  <c:v>129.23596285333332</c:v>
                </c:pt>
                <c:pt idx="7674">
                  <c:v>129.25285552333332</c:v>
                </c:pt>
                <c:pt idx="7675">
                  <c:v>129.26952786999999</c:v>
                </c:pt>
                <c:pt idx="7676">
                  <c:v>129.28620539666667</c:v>
                </c:pt>
                <c:pt idx="7677">
                  <c:v>129.30294503333332</c:v>
                </c:pt>
                <c:pt idx="7678">
                  <c:v>129.32002245166666</c:v>
                </c:pt>
                <c:pt idx="7679">
                  <c:v>129.33726020166668</c:v>
                </c:pt>
                <c:pt idx="7680">
                  <c:v>129.35428806666667</c:v>
                </c:pt>
                <c:pt idx="7681">
                  <c:v>129.37102005</c:v>
                </c:pt>
                <c:pt idx="7682">
                  <c:v>129.38795372833334</c:v>
                </c:pt>
                <c:pt idx="7683">
                  <c:v>129.40476730333333</c:v>
                </c:pt>
                <c:pt idx="7684">
                  <c:v>129.42149166333334</c:v>
                </c:pt>
                <c:pt idx="7685">
                  <c:v>129.43831541333333</c:v>
                </c:pt>
                <c:pt idx="7686">
                  <c:v>129.45552535499999</c:v>
                </c:pt>
                <c:pt idx="7687">
                  <c:v>129.47212337166667</c:v>
                </c:pt>
                <c:pt idx="7688">
                  <c:v>129.48909022666666</c:v>
                </c:pt>
                <c:pt idx="7689">
                  <c:v>129.50590580666668</c:v>
                </c:pt>
                <c:pt idx="7690">
                  <c:v>129.52310682666666</c:v>
                </c:pt>
                <c:pt idx="7691">
                  <c:v>129.53994304</c:v>
                </c:pt>
                <c:pt idx="7692">
                  <c:v>129.554638995</c:v>
                </c:pt>
                <c:pt idx="7693">
                  <c:v>129.57156154999998</c:v>
                </c:pt>
                <c:pt idx="7694">
                  <c:v>129.58860769</c:v>
                </c:pt>
                <c:pt idx="7695">
                  <c:v>129.60544333666667</c:v>
                </c:pt>
                <c:pt idx="7696">
                  <c:v>129.622202595</c:v>
                </c:pt>
                <c:pt idx="7697">
                  <c:v>129.63886205666665</c:v>
                </c:pt>
                <c:pt idx="7698">
                  <c:v>129.65553389166666</c:v>
                </c:pt>
                <c:pt idx="7699">
                  <c:v>129.67246198500001</c:v>
                </c:pt>
                <c:pt idx="7700">
                  <c:v>129.68940207833333</c:v>
                </c:pt>
                <c:pt idx="7701">
                  <c:v>129.70639727333335</c:v>
                </c:pt>
                <c:pt idx="7702">
                  <c:v>129.72306465666668</c:v>
                </c:pt>
                <c:pt idx="7703">
                  <c:v>129.73973201000001</c:v>
                </c:pt>
                <c:pt idx="7704">
                  <c:v>129.75665582333332</c:v>
                </c:pt>
                <c:pt idx="7705">
                  <c:v>129.77358037000002</c:v>
                </c:pt>
                <c:pt idx="7706">
                  <c:v>129.79004386333332</c:v>
                </c:pt>
                <c:pt idx="7707">
                  <c:v>129.80696646333334</c:v>
                </c:pt>
                <c:pt idx="7708">
                  <c:v>129.82389382833333</c:v>
                </c:pt>
                <c:pt idx="7709">
                  <c:v>129.84056189</c:v>
                </c:pt>
                <c:pt idx="7710">
                  <c:v>129.85723330166667</c:v>
                </c:pt>
                <c:pt idx="7711">
                  <c:v>129.87415800333332</c:v>
                </c:pt>
                <c:pt idx="7712">
                  <c:v>129.89092553666666</c:v>
                </c:pt>
                <c:pt idx="7713">
                  <c:v>129.907851405</c:v>
                </c:pt>
                <c:pt idx="7714">
                  <c:v>129.92466548833332</c:v>
                </c:pt>
                <c:pt idx="7715">
                  <c:v>129.94158774166667</c:v>
                </c:pt>
                <c:pt idx="7716">
                  <c:v>129.95832717833335</c:v>
                </c:pt>
                <c:pt idx="7717">
                  <c:v>129.975255675</c:v>
                </c:pt>
                <c:pt idx="7718">
                  <c:v>129.99214760666666</c:v>
                </c:pt>
                <c:pt idx="7719">
                  <c:v>130.00918418000001</c:v>
                </c:pt>
                <c:pt idx="7720">
                  <c:v>130.02584481</c:v>
                </c:pt>
                <c:pt idx="7721">
                  <c:v>130.04272528166666</c:v>
                </c:pt>
                <c:pt idx="7722">
                  <c:v>130.05965519333333</c:v>
                </c:pt>
                <c:pt idx="7723">
                  <c:v>130.07668652499999</c:v>
                </c:pt>
                <c:pt idx="7724">
                  <c:v>130.09362196499998</c:v>
                </c:pt>
                <c:pt idx="7725">
                  <c:v>130.11055481333332</c:v>
                </c:pt>
                <c:pt idx="7726">
                  <c:v>130.12715873666667</c:v>
                </c:pt>
                <c:pt idx="7727">
                  <c:v>130.14382151500001</c:v>
                </c:pt>
                <c:pt idx="7728">
                  <c:v>130.16075057166665</c:v>
                </c:pt>
                <c:pt idx="7729">
                  <c:v>130.17741448666666</c:v>
                </c:pt>
                <c:pt idx="7730">
                  <c:v>130.19408858333333</c:v>
                </c:pt>
                <c:pt idx="7731">
                  <c:v>130.21100955166668</c:v>
                </c:pt>
                <c:pt idx="7732">
                  <c:v>130.22768961666668</c:v>
                </c:pt>
                <c:pt idx="7733">
                  <c:v>130.24434761333333</c:v>
                </c:pt>
                <c:pt idx="7734">
                  <c:v>130.26103751833332</c:v>
                </c:pt>
                <c:pt idx="7735">
                  <c:v>130.27770301666666</c:v>
                </c:pt>
                <c:pt idx="7736">
                  <c:v>130.29437219333332</c:v>
                </c:pt>
                <c:pt idx="7737">
                  <c:v>130.31113012500001</c:v>
                </c:pt>
                <c:pt idx="7738">
                  <c:v>130.32801273499999</c:v>
                </c:pt>
                <c:pt idx="7739">
                  <c:v>130.34474791666668</c:v>
                </c:pt>
                <c:pt idx="7740">
                  <c:v>130.36175078666668</c:v>
                </c:pt>
                <c:pt idx="7741">
                  <c:v>130.37851816333333</c:v>
                </c:pt>
                <c:pt idx="7742">
                  <c:v>130.39514443833335</c:v>
                </c:pt>
                <c:pt idx="7743">
                  <c:v>130.41182315166668</c:v>
                </c:pt>
                <c:pt idx="7744">
                  <c:v>130.42849114833334</c:v>
                </c:pt>
                <c:pt idx="7745">
                  <c:v>130.44541443166665</c:v>
                </c:pt>
                <c:pt idx="7746">
                  <c:v>130.46208858833333</c:v>
                </c:pt>
                <c:pt idx="7747">
                  <c:v>130.47909025999999</c:v>
                </c:pt>
                <c:pt idx="7748">
                  <c:v>130.49557550333333</c:v>
                </c:pt>
                <c:pt idx="7749">
                  <c:v>130.51250453500001</c:v>
                </c:pt>
                <c:pt idx="7750">
                  <c:v>130.52928016333334</c:v>
                </c:pt>
                <c:pt idx="7751">
                  <c:v>130.54605180833335</c:v>
                </c:pt>
                <c:pt idx="7752">
                  <c:v>130.56320209</c:v>
                </c:pt>
                <c:pt idx="7753">
                  <c:v>130.57977190333332</c:v>
                </c:pt>
                <c:pt idx="7754">
                  <c:v>130.59643950500001</c:v>
                </c:pt>
                <c:pt idx="7755">
                  <c:v>130.61318892</c:v>
                </c:pt>
                <c:pt idx="7756">
                  <c:v>130.62985638833334</c:v>
                </c:pt>
                <c:pt idx="7757">
                  <c:v>130.64657098333333</c:v>
                </c:pt>
                <c:pt idx="7758">
                  <c:v>130.66334315</c:v>
                </c:pt>
                <c:pt idx="7759">
                  <c:v>130.68032965666666</c:v>
                </c:pt>
                <c:pt idx="7760">
                  <c:v>130.69711147000001</c:v>
                </c:pt>
                <c:pt idx="7761">
                  <c:v>130.71404809500001</c:v>
                </c:pt>
                <c:pt idx="7762">
                  <c:v>130.731091475</c:v>
                </c:pt>
                <c:pt idx="7763">
                  <c:v>130.74801356833333</c:v>
                </c:pt>
                <c:pt idx="7764">
                  <c:v>130.764675025</c:v>
                </c:pt>
                <c:pt idx="7765">
                  <c:v>130.78119319166666</c:v>
                </c:pt>
                <c:pt idx="7766">
                  <c:v>130.79815447333334</c:v>
                </c:pt>
                <c:pt idx="7767">
                  <c:v>130.81518850666666</c:v>
                </c:pt>
                <c:pt idx="7768">
                  <c:v>130.83172482333333</c:v>
                </c:pt>
                <c:pt idx="7769">
                  <c:v>130.84883250833335</c:v>
                </c:pt>
                <c:pt idx="7770">
                  <c:v>130.86550165</c:v>
                </c:pt>
                <c:pt idx="7771">
                  <c:v>130.88242585166665</c:v>
                </c:pt>
                <c:pt idx="7772">
                  <c:v>130.899377695</c:v>
                </c:pt>
                <c:pt idx="7773">
                  <c:v>130.91630015666667</c:v>
                </c:pt>
                <c:pt idx="7774">
                  <c:v>130.93322358333333</c:v>
                </c:pt>
                <c:pt idx="7775">
                  <c:v>130.95014587</c:v>
                </c:pt>
                <c:pt idx="7776">
                  <c:v>130.96681892500001</c:v>
                </c:pt>
                <c:pt idx="7777">
                  <c:v>130.98375145833333</c:v>
                </c:pt>
                <c:pt idx="7778">
                  <c:v>131.00067701833333</c:v>
                </c:pt>
                <c:pt idx="7779">
                  <c:v>131.01733897833333</c:v>
                </c:pt>
                <c:pt idx="7780">
                  <c:v>131.03400380666668</c:v>
                </c:pt>
                <c:pt idx="7781">
                  <c:v>131.05066997500001</c:v>
                </c:pt>
                <c:pt idx="7782">
                  <c:v>131.06712928833335</c:v>
                </c:pt>
                <c:pt idx="7783">
                  <c:v>131.08390598333332</c:v>
                </c:pt>
                <c:pt idx="7784">
                  <c:v>131.10058181333335</c:v>
                </c:pt>
                <c:pt idx="7785">
                  <c:v>131.11761211166666</c:v>
                </c:pt>
                <c:pt idx="7786">
                  <c:v>131.13454198166667</c:v>
                </c:pt>
                <c:pt idx="7787">
                  <c:v>131.15147228666666</c:v>
                </c:pt>
                <c:pt idx="7788">
                  <c:v>131.16814465833332</c:v>
                </c:pt>
                <c:pt idx="7789">
                  <c:v>131.18481306666666</c:v>
                </c:pt>
                <c:pt idx="7790">
                  <c:v>131.20174048499999</c:v>
                </c:pt>
                <c:pt idx="7791">
                  <c:v>131.21866196333335</c:v>
                </c:pt>
                <c:pt idx="7792">
                  <c:v>131.23559172833333</c:v>
                </c:pt>
                <c:pt idx="7793">
                  <c:v>131.25229197333334</c:v>
                </c:pt>
                <c:pt idx="7794">
                  <c:v>131.26921009500001</c:v>
                </c:pt>
                <c:pt idx="7795">
                  <c:v>131.28612800499999</c:v>
                </c:pt>
                <c:pt idx="7796">
                  <c:v>131.30279990833333</c:v>
                </c:pt>
                <c:pt idx="7797">
                  <c:v>131.31954540833334</c:v>
                </c:pt>
                <c:pt idx="7798">
                  <c:v>131.33648263333333</c:v>
                </c:pt>
                <c:pt idx="7799">
                  <c:v>131.35341877499999</c:v>
                </c:pt>
                <c:pt idx="7800">
                  <c:v>131.37024888166667</c:v>
                </c:pt>
                <c:pt idx="7801">
                  <c:v>131.38719542166666</c:v>
                </c:pt>
                <c:pt idx="7802">
                  <c:v>131.40434143166667</c:v>
                </c:pt>
                <c:pt idx="7803">
                  <c:v>131.42127820666667</c:v>
                </c:pt>
                <c:pt idx="7804">
                  <c:v>131.43780919666668</c:v>
                </c:pt>
                <c:pt idx="7805">
                  <c:v>131.45458332833334</c:v>
                </c:pt>
                <c:pt idx="7806">
                  <c:v>131.47148457666668</c:v>
                </c:pt>
                <c:pt idx="7807">
                  <c:v>131.48841643333333</c:v>
                </c:pt>
                <c:pt idx="7808">
                  <c:v>131.50490595166667</c:v>
                </c:pt>
                <c:pt idx="7809">
                  <c:v>131.52182983999998</c:v>
                </c:pt>
                <c:pt idx="7810">
                  <c:v>131.53886928333333</c:v>
                </c:pt>
                <c:pt idx="7811">
                  <c:v>131.55553032999998</c:v>
                </c:pt>
                <c:pt idx="7812">
                  <c:v>131.57219283666666</c:v>
                </c:pt>
                <c:pt idx="7813">
                  <c:v>131.58886619500001</c:v>
                </c:pt>
                <c:pt idx="7814">
                  <c:v>131.60553644999999</c:v>
                </c:pt>
                <c:pt idx="7815">
                  <c:v>131.622281695</c:v>
                </c:pt>
                <c:pt idx="7816">
                  <c:v>131.63905451166667</c:v>
                </c:pt>
                <c:pt idx="7817">
                  <c:v>131.65580456500001</c:v>
                </c:pt>
                <c:pt idx="7818">
                  <c:v>131.67258935333334</c:v>
                </c:pt>
                <c:pt idx="7819">
                  <c:v>131.68958502000001</c:v>
                </c:pt>
                <c:pt idx="7820">
                  <c:v>131.70650818833332</c:v>
                </c:pt>
                <c:pt idx="7821">
                  <c:v>131.72343818833332</c:v>
                </c:pt>
                <c:pt idx="7822">
                  <c:v>131.74009981</c:v>
                </c:pt>
                <c:pt idx="7823">
                  <c:v>131.75698141833334</c:v>
                </c:pt>
                <c:pt idx="7824">
                  <c:v>131.77364188666667</c:v>
                </c:pt>
                <c:pt idx="7825">
                  <c:v>131.79056719166667</c:v>
                </c:pt>
                <c:pt idx="7826">
                  <c:v>131.80748976166666</c:v>
                </c:pt>
                <c:pt idx="7827">
                  <c:v>131.82441387</c:v>
                </c:pt>
                <c:pt idx="7828">
                  <c:v>131.84129007166666</c:v>
                </c:pt>
                <c:pt idx="7829">
                  <c:v>131.85821335</c:v>
                </c:pt>
                <c:pt idx="7830">
                  <c:v>131.87514214500001</c:v>
                </c:pt>
                <c:pt idx="7831">
                  <c:v>131.89181517333333</c:v>
                </c:pt>
                <c:pt idx="7832">
                  <c:v>131.90845631333335</c:v>
                </c:pt>
                <c:pt idx="7833">
                  <c:v>131.92538500333333</c:v>
                </c:pt>
                <c:pt idx="7834">
                  <c:v>131.94230483500002</c:v>
                </c:pt>
                <c:pt idx="7835">
                  <c:v>131.95902815333335</c:v>
                </c:pt>
                <c:pt idx="7836">
                  <c:v>131.97554151333333</c:v>
                </c:pt>
                <c:pt idx="7837">
                  <c:v>131.99220843166665</c:v>
                </c:pt>
                <c:pt idx="7838">
                  <c:v>132.00913756333333</c:v>
                </c:pt>
                <c:pt idx="7839">
                  <c:v>132.02606006833332</c:v>
                </c:pt>
                <c:pt idx="7840">
                  <c:v>132.04309706833334</c:v>
                </c:pt>
                <c:pt idx="7841">
                  <c:v>132.05976999999999</c:v>
                </c:pt>
                <c:pt idx="7842">
                  <c:v>132.076432595</c:v>
                </c:pt>
                <c:pt idx="7843">
                  <c:v>132.09337289499999</c:v>
                </c:pt>
                <c:pt idx="7844">
                  <c:v>132.11060933833335</c:v>
                </c:pt>
                <c:pt idx="7845">
                  <c:v>132.12723374333333</c:v>
                </c:pt>
                <c:pt idx="7846">
                  <c:v>132.14443173833334</c:v>
                </c:pt>
                <c:pt idx="7847">
                  <c:v>132.16131350500001</c:v>
                </c:pt>
                <c:pt idx="7848">
                  <c:v>132.17849243166668</c:v>
                </c:pt>
                <c:pt idx="7849">
                  <c:v>132.19518089333332</c:v>
                </c:pt>
                <c:pt idx="7850">
                  <c:v>132.21233608166668</c:v>
                </c:pt>
                <c:pt idx="7851">
                  <c:v>132.22929203999999</c:v>
                </c:pt>
                <c:pt idx="7852">
                  <c:v>132.24603424333333</c:v>
                </c:pt>
                <c:pt idx="7853">
                  <c:v>132.26094463833334</c:v>
                </c:pt>
                <c:pt idx="7854">
                  <c:v>132.27786909833333</c:v>
                </c:pt>
                <c:pt idx="7855">
                  <c:v>132.29453546166667</c:v>
                </c:pt>
                <c:pt idx="7856">
                  <c:v>132.31146506499999</c:v>
                </c:pt>
                <c:pt idx="7857">
                  <c:v>132.32823380333332</c:v>
                </c:pt>
                <c:pt idx="7858">
                  <c:v>132.34496765333333</c:v>
                </c:pt>
                <c:pt idx="7859">
                  <c:v>132.36188708500001</c:v>
                </c:pt>
                <c:pt idx="7860">
                  <c:v>132.37840412333333</c:v>
                </c:pt>
                <c:pt idx="7861">
                  <c:v>132.39507778833334</c:v>
                </c:pt>
                <c:pt idx="7862">
                  <c:v>132.41200873833333</c:v>
                </c:pt>
                <c:pt idx="7863">
                  <c:v>132.42871615499999</c:v>
                </c:pt>
                <c:pt idx="7864">
                  <c:v>132.44575152000002</c:v>
                </c:pt>
                <c:pt idx="7865">
                  <c:v>132.46263431666665</c:v>
                </c:pt>
                <c:pt idx="7866">
                  <c:v>132.479557145</c:v>
                </c:pt>
                <c:pt idx="7867">
                  <c:v>132.49624629166667</c:v>
                </c:pt>
                <c:pt idx="7868">
                  <c:v>132.51295517833333</c:v>
                </c:pt>
                <c:pt idx="7869">
                  <c:v>132.52988101</c:v>
                </c:pt>
                <c:pt idx="7870">
                  <c:v>132.54642264333333</c:v>
                </c:pt>
                <c:pt idx="7871">
                  <c:v>132.56312014333332</c:v>
                </c:pt>
                <c:pt idx="7872">
                  <c:v>132.58000374333332</c:v>
                </c:pt>
                <c:pt idx="7873">
                  <c:v>132.59703862333333</c:v>
                </c:pt>
                <c:pt idx="7874">
                  <c:v>132.61396211333334</c:v>
                </c:pt>
                <c:pt idx="7875">
                  <c:v>132.63064724666665</c:v>
                </c:pt>
                <c:pt idx="7876">
                  <c:v>132.64749008499999</c:v>
                </c:pt>
                <c:pt idx="7877">
                  <c:v>132.66443132999999</c:v>
                </c:pt>
                <c:pt idx="7878">
                  <c:v>132.68120616499999</c:v>
                </c:pt>
                <c:pt idx="7879">
                  <c:v>132.69823817833333</c:v>
                </c:pt>
                <c:pt idx="7880">
                  <c:v>132.71493203333333</c:v>
                </c:pt>
                <c:pt idx="7881">
                  <c:v>132.73176995666665</c:v>
                </c:pt>
                <c:pt idx="7882">
                  <c:v>132.74859631833334</c:v>
                </c:pt>
                <c:pt idx="7883">
                  <c:v>132.76525965833332</c:v>
                </c:pt>
                <c:pt idx="7884">
                  <c:v>132.78218570166666</c:v>
                </c:pt>
                <c:pt idx="7885">
                  <c:v>132.79884729</c:v>
                </c:pt>
                <c:pt idx="7886">
                  <c:v>132.81580451666667</c:v>
                </c:pt>
                <c:pt idx="7887">
                  <c:v>132.83273220500001</c:v>
                </c:pt>
                <c:pt idx="7888">
                  <c:v>132.84965008</c:v>
                </c:pt>
                <c:pt idx="7889">
                  <c:v>132.86657327999998</c:v>
                </c:pt>
                <c:pt idx="7890">
                  <c:v>132.88334975333333</c:v>
                </c:pt>
                <c:pt idx="7891">
                  <c:v>132.90001148166667</c:v>
                </c:pt>
                <c:pt idx="7892">
                  <c:v>132.91668380833332</c:v>
                </c:pt>
                <c:pt idx="7893">
                  <c:v>132.93334893833332</c:v>
                </c:pt>
                <c:pt idx="7894">
                  <c:v>132.95001512166667</c:v>
                </c:pt>
                <c:pt idx="7895">
                  <c:v>132.96679238666667</c:v>
                </c:pt>
                <c:pt idx="7896">
                  <c:v>132.98346570666666</c:v>
                </c:pt>
                <c:pt idx="7897">
                  <c:v>133.00013544333333</c:v>
                </c:pt>
                <c:pt idx="7898">
                  <c:v>133.01705931000001</c:v>
                </c:pt>
                <c:pt idx="7899">
                  <c:v>133.03384410000001</c:v>
                </c:pt>
                <c:pt idx="7900">
                  <c:v>133.05050145666667</c:v>
                </c:pt>
                <c:pt idx="7901">
                  <c:v>133.06716896166665</c:v>
                </c:pt>
                <c:pt idx="7902">
                  <c:v>133.08383397999998</c:v>
                </c:pt>
                <c:pt idx="7903">
                  <c:v>133.10050020166668</c:v>
                </c:pt>
                <c:pt idx="7904">
                  <c:v>133.11715899833334</c:v>
                </c:pt>
                <c:pt idx="7905">
                  <c:v>133.13406090833334</c:v>
                </c:pt>
                <c:pt idx="7906">
                  <c:v>133.15074980833333</c:v>
                </c:pt>
                <c:pt idx="7907">
                  <c:v>133.16764877166668</c:v>
                </c:pt>
                <c:pt idx="7908">
                  <c:v>133.18445376333335</c:v>
                </c:pt>
                <c:pt idx="7909">
                  <c:v>133.20143784166666</c:v>
                </c:pt>
                <c:pt idx="7910">
                  <c:v>133.21855794500001</c:v>
                </c:pt>
                <c:pt idx="7911">
                  <c:v>133.23552966833333</c:v>
                </c:pt>
                <c:pt idx="7912">
                  <c:v>133.25248899499999</c:v>
                </c:pt>
                <c:pt idx="7913">
                  <c:v>133.26729435000001</c:v>
                </c:pt>
                <c:pt idx="7914">
                  <c:v>133.28395842333333</c:v>
                </c:pt>
                <c:pt idx="7915">
                  <c:v>133.30062757000002</c:v>
                </c:pt>
                <c:pt idx="7916">
                  <c:v>133.31729402833332</c:v>
                </c:pt>
                <c:pt idx="7917">
                  <c:v>133.33396761</c:v>
                </c:pt>
                <c:pt idx="7918">
                  <c:v>133.35088338833333</c:v>
                </c:pt>
                <c:pt idx="7919">
                  <c:v>133.36780761666668</c:v>
                </c:pt>
                <c:pt idx="7920">
                  <c:v>133.38472942666667</c:v>
                </c:pt>
                <c:pt idx="7921">
                  <c:v>133.40167405333332</c:v>
                </c:pt>
                <c:pt idx="7922">
                  <c:v>133.41860068333332</c:v>
                </c:pt>
                <c:pt idx="7923">
                  <c:v>133.43552320666666</c:v>
                </c:pt>
                <c:pt idx="7924">
                  <c:v>133.45245162666666</c:v>
                </c:pt>
                <c:pt idx="7925">
                  <c:v>133.46922778333334</c:v>
                </c:pt>
                <c:pt idx="7926">
                  <c:v>133.48589176999999</c:v>
                </c:pt>
                <c:pt idx="7927">
                  <c:v>133.50268059166666</c:v>
                </c:pt>
                <c:pt idx="7928">
                  <c:v>133.51934997499998</c:v>
                </c:pt>
                <c:pt idx="7929">
                  <c:v>133.53601589666667</c:v>
                </c:pt>
                <c:pt idx="7930">
                  <c:v>133.55254273666665</c:v>
                </c:pt>
                <c:pt idx="7931">
                  <c:v>133.56933613166666</c:v>
                </c:pt>
                <c:pt idx="7932">
                  <c:v>133.58600623166666</c:v>
                </c:pt>
                <c:pt idx="7933">
                  <c:v>133.60275615833334</c:v>
                </c:pt>
                <c:pt idx="7934">
                  <c:v>133.61921650166667</c:v>
                </c:pt>
                <c:pt idx="7935">
                  <c:v>133.63587673833334</c:v>
                </c:pt>
                <c:pt idx="7936">
                  <c:v>133.65275461499999</c:v>
                </c:pt>
                <c:pt idx="7937">
                  <c:v>133.66946952666666</c:v>
                </c:pt>
                <c:pt idx="7938">
                  <c:v>133.68613398666668</c:v>
                </c:pt>
                <c:pt idx="7939">
                  <c:v>133.70279752666667</c:v>
                </c:pt>
                <c:pt idx="7940">
                  <c:v>133.7196323</c:v>
                </c:pt>
                <c:pt idx="7941">
                  <c:v>133.73655997</c:v>
                </c:pt>
                <c:pt idx="7942">
                  <c:v>133.75333789333334</c:v>
                </c:pt>
                <c:pt idx="7943">
                  <c:v>133.77000476500001</c:v>
                </c:pt>
                <c:pt idx="7944">
                  <c:v>133.78678429333334</c:v>
                </c:pt>
                <c:pt idx="7945">
                  <c:v>133.80356001166666</c:v>
                </c:pt>
                <c:pt idx="7946">
                  <c:v>133.81999216833333</c:v>
                </c:pt>
                <c:pt idx="7947">
                  <c:v>133.83703479833332</c:v>
                </c:pt>
                <c:pt idx="7948">
                  <c:v>133.85407256666667</c:v>
                </c:pt>
                <c:pt idx="7949">
                  <c:v>133.87100268666666</c:v>
                </c:pt>
                <c:pt idx="7950">
                  <c:v>133.88767654833333</c:v>
                </c:pt>
                <c:pt idx="7951">
                  <c:v>133.90459897333332</c:v>
                </c:pt>
                <c:pt idx="7952">
                  <c:v>133.92152197166666</c:v>
                </c:pt>
                <c:pt idx="7953">
                  <c:v>133.93830133833333</c:v>
                </c:pt>
                <c:pt idx="7954">
                  <c:v>133.95524112333334</c:v>
                </c:pt>
                <c:pt idx="7955">
                  <c:v>133.97212494833335</c:v>
                </c:pt>
                <c:pt idx="7956">
                  <c:v>133.98905898666666</c:v>
                </c:pt>
                <c:pt idx="7957">
                  <c:v>134.00609933499999</c:v>
                </c:pt>
                <c:pt idx="7958">
                  <c:v>134.02303844333335</c:v>
                </c:pt>
                <c:pt idx="7959">
                  <c:v>134.03996448500001</c:v>
                </c:pt>
                <c:pt idx="7960">
                  <c:v>134.05662391999999</c:v>
                </c:pt>
                <c:pt idx="7961">
                  <c:v>134.07354923166665</c:v>
                </c:pt>
                <c:pt idx="7962">
                  <c:v>134.09021378666665</c:v>
                </c:pt>
                <c:pt idx="7963">
                  <c:v>134.10673346666667</c:v>
                </c:pt>
                <c:pt idx="7964">
                  <c:v>134.12339715333331</c:v>
                </c:pt>
                <c:pt idx="7965">
                  <c:v>134.14006452833334</c:v>
                </c:pt>
                <c:pt idx="7966">
                  <c:v>134.15672311333333</c:v>
                </c:pt>
                <c:pt idx="7967">
                  <c:v>134.173386945</c:v>
                </c:pt>
                <c:pt idx="7968">
                  <c:v>134.19006000666667</c:v>
                </c:pt>
                <c:pt idx="7969">
                  <c:v>134.20672089999999</c:v>
                </c:pt>
                <c:pt idx="7970">
                  <c:v>134.22338539</c:v>
                </c:pt>
                <c:pt idx="7971">
                  <c:v>134.24025889000001</c:v>
                </c:pt>
                <c:pt idx="7972">
                  <c:v>134.25717668999999</c:v>
                </c:pt>
                <c:pt idx="7973">
                  <c:v>134.27414741499999</c:v>
                </c:pt>
                <c:pt idx="7974">
                  <c:v>134.29133817833335</c:v>
                </c:pt>
                <c:pt idx="7975">
                  <c:v>134.30823825000002</c:v>
                </c:pt>
                <c:pt idx="7976">
                  <c:v>134.32527004166667</c:v>
                </c:pt>
                <c:pt idx="7977">
                  <c:v>134.34247395333333</c:v>
                </c:pt>
                <c:pt idx="7978">
                  <c:v>134.35950025166667</c:v>
                </c:pt>
                <c:pt idx="7979">
                  <c:v>134.37432879333335</c:v>
                </c:pt>
                <c:pt idx="7980">
                  <c:v>134.39125237166667</c:v>
                </c:pt>
                <c:pt idx="7981">
                  <c:v>134.40803882666668</c:v>
                </c:pt>
                <c:pt idx="7982">
                  <c:v>134.42481526500001</c:v>
                </c:pt>
                <c:pt idx="7983">
                  <c:v>134.44170898666667</c:v>
                </c:pt>
                <c:pt idx="7984">
                  <c:v>134.45863353666667</c:v>
                </c:pt>
                <c:pt idx="7985">
                  <c:v>134.47556044666666</c:v>
                </c:pt>
                <c:pt idx="7986">
                  <c:v>134.492228485</c:v>
                </c:pt>
                <c:pt idx="7987">
                  <c:v>134.50897114166668</c:v>
                </c:pt>
                <c:pt idx="7988">
                  <c:v>134.52564118499998</c:v>
                </c:pt>
                <c:pt idx="7989">
                  <c:v>134.54231452333335</c:v>
                </c:pt>
                <c:pt idx="7990">
                  <c:v>134.55909430333332</c:v>
                </c:pt>
                <c:pt idx="7991">
                  <c:v>134.575877975</c:v>
                </c:pt>
                <c:pt idx="7992">
                  <c:v>134.59275691333335</c:v>
                </c:pt>
                <c:pt idx="7993">
                  <c:v>134.60968568833334</c:v>
                </c:pt>
                <c:pt idx="7994">
                  <c:v>134.62655870500001</c:v>
                </c:pt>
                <c:pt idx="7995">
                  <c:v>134.64329061999999</c:v>
                </c:pt>
                <c:pt idx="7996">
                  <c:v>134.66021415166668</c:v>
                </c:pt>
                <c:pt idx="7997">
                  <c:v>134.67682832166668</c:v>
                </c:pt>
                <c:pt idx="7998">
                  <c:v>134.69381744833333</c:v>
                </c:pt>
                <c:pt idx="7999">
                  <c:v>134.71074074333333</c:v>
                </c:pt>
                <c:pt idx="8000">
                  <c:v>134.72767192166665</c:v>
                </c:pt>
                <c:pt idx="8001">
                  <c:v>134.74448626666668</c:v>
                </c:pt>
                <c:pt idx="8002">
                  <c:v>134.76141993666667</c:v>
                </c:pt>
                <c:pt idx="8003">
                  <c:v>134.77808970833334</c:v>
                </c:pt>
                <c:pt idx="8004">
                  <c:v>134.79508737500001</c:v>
                </c:pt>
                <c:pt idx="8005">
                  <c:v>134.81185360333333</c:v>
                </c:pt>
                <c:pt idx="8006">
                  <c:v>134.82851464000001</c:v>
                </c:pt>
                <c:pt idx="8007">
                  <c:v>134.84498583999999</c:v>
                </c:pt>
                <c:pt idx="8008">
                  <c:v>134.86180307666666</c:v>
                </c:pt>
                <c:pt idx="8009">
                  <c:v>134.87872959500001</c:v>
                </c:pt>
                <c:pt idx="8010">
                  <c:v>134.89565288666665</c:v>
                </c:pt>
                <c:pt idx="8011">
                  <c:v>134.91232260333334</c:v>
                </c:pt>
                <c:pt idx="8012">
                  <c:v>134.92925087833333</c:v>
                </c:pt>
                <c:pt idx="8013">
                  <c:v>134.94591338499998</c:v>
                </c:pt>
                <c:pt idx="8014">
                  <c:v>134.96283603833334</c:v>
                </c:pt>
                <c:pt idx="8015">
                  <c:v>134.97949797166666</c:v>
                </c:pt>
                <c:pt idx="8016">
                  <c:v>134.99642543333331</c:v>
                </c:pt>
                <c:pt idx="8017">
                  <c:v>135.01309228333332</c:v>
                </c:pt>
                <c:pt idx="8018">
                  <c:v>135.02987256</c:v>
                </c:pt>
                <c:pt idx="8019">
                  <c:v>135.04653429000001</c:v>
                </c:pt>
                <c:pt idx="8020">
                  <c:v>135.06320180333333</c:v>
                </c:pt>
                <c:pt idx="8021">
                  <c:v>135.07985997</c:v>
                </c:pt>
                <c:pt idx="8022">
                  <c:v>135.096532005</c:v>
                </c:pt>
                <c:pt idx="8023">
                  <c:v>135.11319558666668</c:v>
                </c:pt>
                <c:pt idx="8024">
                  <c:v>135.12985452500001</c:v>
                </c:pt>
                <c:pt idx="8025">
                  <c:v>135.14651800333334</c:v>
                </c:pt>
                <c:pt idx="8026">
                  <c:v>135.16329344833332</c:v>
                </c:pt>
                <c:pt idx="8027">
                  <c:v>135.17995603333333</c:v>
                </c:pt>
                <c:pt idx="8028">
                  <c:v>135.19684186333333</c:v>
                </c:pt>
                <c:pt idx="8029">
                  <c:v>135.21388268333334</c:v>
                </c:pt>
                <c:pt idx="8030">
                  <c:v>135.23055426333335</c:v>
                </c:pt>
                <c:pt idx="8031">
                  <c:v>135.24724504</c:v>
                </c:pt>
                <c:pt idx="8032">
                  <c:v>135.263906115</c:v>
                </c:pt>
                <c:pt idx="8033">
                  <c:v>135.28056650333332</c:v>
                </c:pt>
                <c:pt idx="8034">
                  <c:v>135.29723480499999</c:v>
                </c:pt>
                <c:pt idx="8035">
                  <c:v>135.31390136166667</c:v>
                </c:pt>
                <c:pt idx="8036">
                  <c:v>135.330406955</c:v>
                </c:pt>
                <c:pt idx="8037">
                  <c:v>135.34744713499998</c:v>
                </c:pt>
                <c:pt idx="8038">
                  <c:v>135.36436937333332</c:v>
                </c:pt>
                <c:pt idx="8039">
                  <c:v>135.38129452666666</c:v>
                </c:pt>
                <c:pt idx="8040">
                  <c:v>135.39821846333334</c:v>
                </c:pt>
                <c:pt idx="8041">
                  <c:v>135.41515981166668</c:v>
                </c:pt>
                <c:pt idx="8042">
                  <c:v>135.43198874666666</c:v>
                </c:pt>
                <c:pt idx="8043">
                  <c:v>135.44870210166667</c:v>
                </c:pt>
                <c:pt idx="8044">
                  <c:v>135.46531945000001</c:v>
                </c:pt>
                <c:pt idx="8045">
                  <c:v>135.48225184666666</c:v>
                </c:pt>
                <c:pt idx="8046">
                  <c:v>135.49923385</c:v>
                </c:pt>
                <c:pt idx="8047">
                  <c:v>135.51590002999998</c:v>
                </c:pt>
                <c:pt idx="8048">
                  <c:v>135.53256354999999</c:v>
                </c:pt>
                <c:pt idx="8049">
                  <c:v>135.54923658999999</c:v>
                </c:pt>
                <c:pt idx="8050">
                  <c:v>135.56586743</c:v>
                </c:pt>
                <c:pt idx="8051">
                  <c:v>135.58291128166667</c:v>
                </c:pt>
                <c:pt idx="8052">
                  <c:v>135.59969255166666</c:v>
                </c:pt>
                <c:pt idx="8053">
                  <c:v>135.61673605999999</c:v>
                </c:pt>
                <c:pt idx="8054">
                  <c:v>135.63366183166667</c:v>
                </c:pt>
                <c:pt idx="8055">
                  <c:v>135.65070385499999</c:v>
                </c:pt>
                <c:pt idx="8056">
                  <c:v>135.66721778499999</c:v>
                </c:pt>
                <c:pt idx="8057">
                  <c:v>135.68388850833333</c:v>
                </c:pt>
                <c:pt idx="8058">
                  <c:v>135.70062984500001</c:v>
                </c:pt>
                <c:pt idx="8059">
                  <c:v>135.71729239500002</c:v>
                </c:pt>
                <c:pt idx="8060">
                  <c:v>135.73387610666666</c:v>
                </c:pt>
                <c:pt idx="8061">
                  <c:v>135.75065572333332</c:v>
                </c:pt>
                <c:pt idx="8062">
                  <c:v>135.76732533666666</c:v>
                </c:pt>
                <c:pt idx="8063">
                  <c:v>135.78401141000001</c:v>
                </c:pt>
                <c:pt idx="8064">
                  <c:v>135.80054757333335</c:v>
                </c:pt>
                <c:pt idx="8065">
                  <c:v>135.817537845</c:v>
                </c:pt>
                <c:pt idx="8066">
                  <c:v>135.83447047999999</c:v>
                </c:pt>
                <c:pt idx="8067">
                  <c:v>135.85143296666666</c:v>
                </c:pt>
                <c:pt idx="8068">
                  <c:v>135.86811176166665</c:v>
                </c:pt>
                <c:pt idx="8069">
                  <c:v>135.88502387166668</c:v>
                </c:pt>
                <c:pt idx="8070">
                  <c:v>135.90185010166667</c:v>
                </c:pt>
                <c:pt idx="8071">
                  <c:v>135.91909545666667</c:v>
                </c:pt>
                <c:pt idx="8072">
                  <c:v>135.93601577500002</c:v>
                </c:pt>
                <c:pt idx="8073">
                  <c:v>135.95294506833335</c:v>
                </c:pt>
                <c:pt idx="8074">
                  <c:v>135.97010976500002</c:v>
                </c:pt>
                <c:pt idx="8075">
                  <c:v>135.98695512333333</c:v>
                </c:pt>
                <c:pt idx="8076">
                  <c:v>136.00416612333333</c:v>
                </c:pt>
                <c:pt idx="8077">
                  <c:v>136.02112403833334</c:v>
                </c:pt>
                <c:pt idx="8078">
                  <c:v>136.035984705</c:v>
                </c:pt>
                <c:pt idx="8079">
                  <c:v>136.05265030166666</c:v>
                </c:pt>
                <c:pt idx="8080">
                  <c:v>136.06943091166667</c:v>
                </c:pt>
                <c:pt idx="8081">
                  <c:v>136.08609141833333</c:v>
                </c:pt>
                <c:pt idx="8082">
                  <c:v>136.10276484333335</c:v>
                </c:pt>
                <c:pt idx="8083">
                  <c:v>136.11970748666667</c:v>
                </c:pt>
                <c:pt idx="8084">
                  <c:v>136.13637192666667</c:v>
                </c:pt>
                <c:pt idx="8085">
                  <c:v>136.15314861333334</c:v>
                </c:pt>
                <c:pt idx="8086">
                  <c:v>136.170179835</c:v>
                </c:pt>
                <c:pt idx="8087">
                  <c:v>136.187109585</c:v>
                </c:pt>
                <c:pt idx="8088">
                  <c:v>136.20377014000002</c:v>
                </c:pt>
                <c:pt idx="8089">
                  <c:v>136.22068826500001</c:v>
                </c:pt>
                <c:pt idx="8090">
                  <c:v>136.23761776833334</c:v>
                </c:pt>
                <c:pt idx="8091">
                  <c:v>136.25428070999999</c:v>
                </c:pt>
                <c:pt idx="8092">
                  <c:v>136.27120934166666</c:v>
                </c:pt>
                <c:pt idx="8093">
                  <c:v>136.2881295</c:v>
                </c:pt>
                <c:pt idx="8094">
                  <c:v>136.30479502333333</c:v>
                </c:pt>
                <c:pt idx="8095">
                  <c:v>136.32150116833333</c:v>
                </c:pt>
                <c:pt idx="8096">
                  <c:v>136.33801460500001</c:v>
                </c:pt>
                <c:pt idx="8097">
                  <c:v>136.35479248666667</c:v>
                </c:pt>
                <c:pt idx="8098">
                  <c:v>136.37151989333333</c:v>
                </c:pt>
                <c:pt idx="8099">
                  <c:v>136.38819466166666</c:v>
                </c:pt>
                <c:pt idx="8100">
                  <c:v>136.40486416333334</c:v>
                </c:pt>
                <c:pt idx="8101">
                  <c:v>136.421381905</c:v>
                </c:pt>
                <c:pt idx="8102">
                  <c:v>136.43837165833332</c:v>
                </c:pt>
                <c:pt idx="8103">
                  <c:v>136.45530918166668</c:v>
                </c:pt>
                <c:pt idx="8104">
                  <c:v>136.47223597999999</c:v>
                </c:pt>
                <c:pt idx="8105">
                  <c:v>136.48917706833333</c:v>
                </c:pt>
                <c:pt idx="8106">
                  <c:v>136.50591885</c:v>
                </c:pt>
                <c:pt idx="8107">
                  <c:v>136.522708765</c:v>
                </c:pt>
                <c:pt idx="8108">
                  <c:v>136.53963175333334</c:v>
                </c:pt>
                <c:pt idx="8109">
                  <c:v>136.55650607833334</c:v>
                </c:pt>
                <c:pt idx="8110">
                  <c:v>136.57328079666667</c:v>
                </c:pt>
                <c:pt idx="8111">
                  <c:v>136.59017151</c:v>
                </c:pt>
                <c:pt idx="8112">
                  <c:v>136.60685418</c:v>
                </c:pt>
                <c:pt idx="8113">
                  <c:v>136.62353105666668</c:v>
                </c:pt>
                <c:pt idx="8114">
                  <c:v>136.64019700666668</c:v>
                </c:pt>
                <c:pt idx="8115">
                  <c:v>136.65687538</c:v>
                </c:pt>
                <c:pt idx="8116">
                  <c:v>136.67339608833333</c:v>
                </c:pt>
                <c:pt idx="8117">
                  <c:v>136.69021043000001</c:v>
                </c:pt>
                <c:pt idx="8118">
                  <c:v>136.70714426666666</c:v>
                </c:pt>
                <c:pt idx="8119">
                  <c:v>136.72411878833333</c:v>
                </c:pt>
                <c:pt idx="8120">
                  <c:v>136.74093213500001</c:v>
                </c:pt>
                <c:pt idx="8121">
                  <c:v>136.75776429666666</c:v>
                </c:pt>
                <c:pt idx="8122">
                  <c:v>136.77465456500002</c:v>
                </c:pt>
                <c:pt idx="8123">
                  <c:v>136.79153042333334</c:v>
                </c:pt>
                <c:pt idx="8124">
                  <c:v>136.80854849500003</c:v>
                </c:pt>
                <c:pt idx="8125">
                  <c:v>136.82548571833334</c:v>
                </c:pt>
                <c:pt idx="8126">
                  <c:v>136.84218049666666</c:v>
                </c:pt>
                <c:pt idx="8127">
                  <c:v>136.85883952</c:v>
                </c:pt>
                <c:pt idx="8128">
                  <c:v>136.87568534166667</c:v>
                </c:pt>
                <c:pt idx="8129">
                  <c:v>136.89259540166668</c:v>
                </c:pt>
                <c:pt idx="8130">
                  <c:v>136.90977059166667</c:v>
                </c:pt>
                <c:pt idx="8131">
                  <c:v>136.92656701666667</c:v>
                </c:pt>
                <c:pt idx="8132">
                  <c:v>136.94372702666666</c:v>
                </c:pt>
                <c:pt idx="8133">
                  <c:v>136.96077744000002</c:v>
                </c:pt>
                <c:pt idx="8134">
                  <c:v>136.9757683</c:v>
                </c:pt>
                <c:pt idx="8135">
                  <c:v>136.99271834333334</c:v>
                </c:pt>
                <c:pt idx="8136">
                  <c:v>137.00977407500002</c:v>
                </c:pt>
                <c:pt idx="8137">
                  <c:v>137.02635774833334</c:v>
                </c:pt>
                <c:pt idx="8138">
                  <c:v>137.04339382999999</c:v>
                </c:pt>
                <c:pt idx="8139">
                  <c:v>137.06003289666666</c:v>
                </c:pt>
                <c:pt idx="8140">
                  <c:v>137.0769560533333</c:v>
                </c:pt>
                <c:pt idx="8141">
                  <c:v>137.09373674666668</c:v>
                </c:pt>
                <c:pt idx="8142">
                  <c:v>137.11066503499998</c:v>
                </c:pt>
                <c:pt idx="8143">
                  <c:v>137.12765761166665</c:v>
                </c:pt>
                <c:pt idx="8144">
                  <c:v>137.14432110166666</c:v>
                </c:pt>
                <c:pt idx="8145">
                  <c:v>137.16124959999999</c:v>
                </c:pt>
                <c:pt idx="8146">
                  <c:v>137.17816960666667</c:v>
                </c:pt>
                <c:pt idx="8147">
                  <c:v>137.19510370333333</c:v>
                </c:pt>
                <c:pt idx="8148">
                  <c:v>137.21213622666667</c:v>
                </c:pt>
                <c:pt idx="8149">
                  <c:v>137.22905936000001</c:v>
                </c:pt>
                <c:pt idx="8150">
                  <c:v>137.24582362666666</c:v>
                </c:pt>
                <c:pt idx="8151">
                  <c:v>137.26285720166666</c:v>
                </c:pt>
                <c:pt idx="8152">
                  <c:v>137.27978523666667</c:v>
                </c:pt>
                <c:pt idx="8153">
                  <c:v>137.29643931000001</c:v>
                </c:pt>
                <c:pt idx="8154">
                  <c:v>137.31336791833334</c:v>
                </c:pt>
                <c:pt idx="8155">
                  <c:v>137.33005861000001</c:v>
                </c:pt>
                <c:pt idx="8156">
                  <c:v>137.34683134166667</c:v>
                </c:pt>
                <c:pt idx="8157">
                  <c:v>137.36375645833331</c:v>
                </c:pt>
                <c:pt idx="8158">
                  <c:v>137.38042112333332</c:v>
                </c:pt>
                <c:pt idx="8159">
                  <c:v>137.39708337333334</c:v>
                </c:pt>
                <c:pt idx="8160">
                  <c:v>137.414005215</c:v>
                </c:pt>
                <c:pt idx="8161">
                  <c:v>137.43067635</c:v>
                </c:pt>
                <c:pt idx="8162">
                  <c:v>137.44755665666668</c:v>
                </c:pt>
                <c:pt idx="8163">
                  <c:v>137.46447872833332</c:v>
                </c:pt>
                <c:pt idx="8164">
                  <c:v>137.48140437333333</c:v>
                </c:pt>
                <c:pt idx="8165">
                  <c:v>137.49787828999999</c:v>
                </c:pt>
                <c:pt idx="8166">
                  <c:v>137.51480099666665</c:v>
                </c:pt>
                <c:pt idx="8167">
                  <c:v>137.53172339166667</c:v>
                </c:pt>
                <c:pt idx="8168">
                  <c:v>137.54839431333332</c:v>
                </c:pt>
                <c:pt idx="8169">
                  <c:v>137.56544086666665</c:v>
                </c:pt>
                <c:pt idx="8170">
                  <c:v>137.58235966833334</c:v>
                </c:pt>
                <c:pt idx="8171">
                  <c:v>137.59909542666668</c:v>
                </c:pt>
                <c:pt idx="8172">
                  <c:v>137.616018685</c:v>
                </c:pt>
                <c:pt idx="8173">
                  <c:v>137.63294807666668</c:v>
                </c:pt>
                <c:pt idx="8174">
                  <c:v>137.64961324666669</c:v>
                </c:pt>
                <c:pt idx="8175">
                  <c:v>137.66653610166668</c:v>
                </c:pt>
                <c:pt idx="8176">
                  <c:v>137.68345966999999</c:v>
                </c:pt>
                <c:pt idx="8177">
                  <c:v>137.7003870516667</c:v>
                </c:pt>
                <c:pt idx="8178">
                  <c:v>137.71714612666668</c:v>
                </c:pt>
                <c:pt idx="8179">
                  <c:v>137.73406920500003</c:v>
                </c:pt>
                <c:pt idx="8180">
                  <c:v>137.75099217666667</c:v>
                </c:pt>
                <c:pt idx="8181">
                  <c:v>137.76791579333334</c:v>
                </c:pt>
                <c:pt idx="8182">
                  <c:v>137.7848376</c:v>
                </c:pt>
                <c:pt idx="8183">
                  <c:v>137.80184473833333</c:v>
                </c:pt>
                <c:pt idx="8184">
                  <c:v>137.81876678333336</c:v>
                </c:pt>
                <c:pt idx="8185">
                  <c:v>137.83557522000001</c:v>
                </c:pt>
                <c:pt idx="8186">
                  <c:v>137.85223609333335</c:v>
                </c:pt>
                <c:pt idx="8187">
                  <c:v>137.86889831333335</c:v>
                </c:pt>
                <c:pt idx="8188">
                  <c:v>137.88582190833333</c:v>
                </c:pt>
                <c:pt idx="8189">
                  <c:v>137.90274926833334</c:v>
                </c:pt>
                <c:pt idx="8190">
                  <c:v>137.91941013499999</c:v>
                </c:pt>
                <c:pt idx="8191">
                  <c:v>137.93607598333335</c:v>
                </c:pt>
                <c:pt idx="8192">
                  <c:v>137.95285561333333</c:v>
                </c:pt>
                <c:pt idx="8193">
                  <c:v>137.96950810000001</c:v>
                </c:pt>
                <c:pt idx="8194">
                  <c:v>137.98644000833335</c:v>
                </c:pt>
                <c:pt idx="8195">
                  <c:v>138.00335005833333</c:v>
                </c:pt>
                <c:pt idx="8196">
                  <c:v>138.02027111166666</c:v>
                </c:pt>
                <c:pt idx="8197">
                  <c:v>138.03718911499999</c:v>
                </c:pt>
                <c:pt idx="8198">
                  <c:v>138.05412286166666</c:v>
                </c:pt>
                <c:pt idx="8199">
                  <c:v>138.07079741000001</c:v>
                </c:pt>
                <c:pt idx="8200">
                  <c:v>138.08772025166667</c:v>
                </c:pt>
                <c:pt idx="8201">
                  <c:v>138.10464272666667</c:v>
                </c:pt>
                <c:pt idx="8202">
                  <c:v>138.12142897333334</c:v>
                </c:pt>
                <c:pt idx="8203">
                  <c:v>138.13810027166667</c:v>
                </c:pt>
                <c:pt idx="8204">
                  <c:v>138.15477304833334</c:v>
                </c:pt>
                <c:pt idx="8205">
                  <c:v>138.17143480333334</c:v>
                </c:pt>
                <c:pt idx="8206">
                  <c:v>138.18812497333332</c:v>
                </c:pt>
                <c:pt idx="8207">
                  <c:v>138.204637725</c:v>
                </c:pt>
                <c:pt idx="8208">
                  <c:v>138.22167776333333</c:v>
                </c:pt>
                <c:pt idx="8209">
                  <c:v>138.23860805000001</c:v>
                </c:pt>
                <c:pt idx="8210">
                  <c:v>138.25552710166667</c:v>
                </c:pt>
                <c:pt idx="8211">
                  <c:v>138.27245601333334</c:v>
                </c:pt>
                <c:pt idx="8212">
                  <c:v>138.28938258833332</c:v>
                </c:pt>
                <c:pt idx="8213">
                  <c:v>138.30631149999999</c:v>
                </c:pt>
                <c:pt idx="8214">
                  <c:v>138.32324500999999</c:v>
                </c:pt>
                <c:pt idx="8215">
                  <c:v>138.34016800500001</c:v>
                </c:pt>
                <c:pt idx="8216">
                  <c:v>138.35683025333336</c:v>
                </c:pt>
                <c:pt idx="8217">
                  <c:v>138.37351606333334</c:v>
                </c:pt>
                <c:pt idx="8218">
                  <c:v>138.39055042666666</c:v>
                </c:pt>
                <c:pt idx="8219">
                  <c:v>138.40747343333334</c:v>
                </c:pt>
                <c:pt idx="8220">
                  <c:v>138.42401428333332</c:v>
                </c:pt>
                <c:pt idx="8221">
                  <c:v>138.44093802500001</c:v>
                </c:pt>
                <c:pt idx="8222">
                  <c:v>138.45786077833333</c:v>
                </c:pt>
                <c:pt idx="8223">
                  <c:v>138.47478560333332</c:v>
                </c:pt>
                <c:pt idx="8224">
                  <c:v>138.49170891166665</c:v>
                </c:pt>
                <c:pt idx="8225">
                  <c:v>138.50868554833332</c:v>
                </c:pt>
                <c:pt idx="8226">
                  <c:v>138.52561038500002</c:v>
                </c:pt>
                <c:pt idx="8227">
                  <c:v>138.54253187499998</c:v>
                </c:pt>
                <c:pt idx="8228">
                  <c:v>138.559308335</c:v>
                </c:pt>
                <c:pt idx="8229">
                  <c:v>138.57630532833335</c:v>
                </c:pt>
                <c:pt idx="8230">
                  <c:v>138.59332762833336</c:v>
                </c:pt>
                <c:pt idx="8231">
                  <c:v>138.61025543</c:v>
                </c:pt>
                <c:pt idx="8232">
                  <c:v>138.62718360666668</c:v>
                </c:pt>
                <c:pt idx="8233">
                  <c:v>138.64384455500002</c:v>
                </c:pt>
                <c:pt idx="8234">
                  <c:v>138.66077054833335</c:v>
                </c:pt>
                <c:pt idx="8235">
                  <c:v>138.67770166999998</c:v>
                </c:pt>
                <c:pt idx="8236">
                  <c:v>138.694627435</c:v>
                </c:pt>
                <c:pt idx="8237">
                  <c:v>138.71155310500001</c:v>
                </c:pt>
                <c:pt idx="8238">
                  <c:v>138.72822903166667</c:v>
                </c:pt>
                <c:pt idx="8239">
                  <c:v>138.74490214833335</c:v>
                </c:pt>
                <c:pt idx="8240">
                  <c:v>138.76158581666667</c:v>
                </c:pt>
                <c:pt idx="8241">
                  <c:v>138.77851509333334</c:v>
                </c:pt>
                <c:pt idx="8242">
                  <c:v>138.79518328999998</c:v>
                </c:pt>
                <c:pt idx="8243">
                  <c:v>138.81211247666667</c:v>
                </c:pt>
                <c:pt idx="8244">
                  <c:v>138.82864420666667</c:v>
                </c:pt>
                <c:pt idx="8245">
                  <c:v>138.84553055166668</c:v>
                </c:pt>
                <c:pt idx="8246">
                  <c:v>138.86229779999999</c:v>
                </c:pt>
                <c:pt idx="8247">
                  <c:v>138.87919668499998</c:v>
                </c:pt>
                <c:pt idx="8248">
                  <c:v>138.89605775666666</c:v>
                </c:pt>
                <c:pt idx="8249">
                  <c:v>138.91296236166667</c:v>
                </c:pt>
                <c:pt idx="8250">
                  <c:v>138.92962094333333</c:v>
                </c:pt>
                <c:pt idx="8251">
                  <c:v>138.94635804666666</c:v>
                </c:pt>
                <c:pt idx="8252">
                  <c:v>138.96325334666665</c:v>
                </c:pt>
                <c:pt idx="8253">
                  <c:v>138.98017268999999</c:v>
                </c:pt>
                <c:pt idx="8254">
                  <c:v>138.99710580833334</c:v>
                </c:pt>
                <c:pt idx="8255">
                  <c:v>139.01376383666667</c:v>
                </c:pt>
                <c:pt idx="8256">
                  <c:v>139.03042696666668</c:v>
                </c:pt>
                <c:pt idx="8257">
                  <c:v>139.04735436166666</c:v>
                </c:pt>
                <c:pt idx="8258">
                  <c:v>139.06427610333333</c:v>
                </c:pt>
                <c:pt idx="8259">
                  <c:v>139.08123989500001</c:v>
                </c:pt>
                <c:pt idx="8260">
                  <c:v>139.09801700166665</c:v>
                </c:pt>
                <c:pt idx="8261">
                  <c:v>139.11453373666666</c:v>
                </c:pt>
                <c:pt idx="8262">
                  <c:v>139.13119691666668</c:v>
                </c:pt>
                <c:pt idx="8263">
                  <c:v>139.14793282333332</c:v>
                </c:pt>
                <c:pt idx="8264">
                  <c:v>139.16486478666667</c:v>
                </c:pt>
                <c:pt idx="8265">
                  <c:v>139.18178623166665</c:v>
                </c:pt>
                <c:pt idx="8266">
                  <c:v>139.19857002333336</c:v>
                </c:pt>
                <c:pt idx="8267">
                  <c:v>139.21523526999999</c:v>
                </c:pt>
                <c:pt idx="8268">
                  <c:v>139.23190801833334</c:v>
                </c:pt>
                <c:pt idx="8269">
                  <c:v>139.24838253166666</c:v>
                </c:pt>
                <c:pt idx="8270">
                  <c:v>139.26504717</c:v>
                </c:pt>
                <c:pt idx="8271">
                  <c:v>139.28182226499999</c:v>
                </c:pt>
                <c:pt idx="8272">
                  <c:v>139.29849248500003</c:v>
                </c:pt>
                <c:pt idx="8273">
                  <c:v>139.31527754166666</c:v>
                </c:pt>
                <c:pt idx="8274">
                  <c:v>139.33179455833334</c:v>
                </c:pt>
                <c:pt idx="8275">
                  <c:v>139.34857941833334</c:v>
                </c:pt>
                <c:pt idx="8276">
                  <c:v>139.36555499166667</c:v>
                </c:pt>
                <c:pt idx="8277">
                  <c:v>139.38224825166665</c:v>
                </c:pt>
                <c:pt idx="8278">
                  <c:v>139.39928727666666</c:v>
                </c:pt>
                <c:pt idx="8279">
                  <c:v>139.41621750666667</c:v>
                </c:pt>
                <c:pt idx="8280">
                  <c:v>139.43325308666667</c:v>
                </c:pt>
                <c:pt idx="8281">
                  <c:v>139.44999076333335</c:v>
                </c:pt>
                <c:pt idx="8282">
                  <c:v>139.46702718166668</c:v>
                </c:pt>
                <c:pt idx="8283">
                  <c:v>139.48394814166667</c:v>
                </c:pt>
                <c:pt idx="8284">
                  <c:v>139.5008708</c:v>
                </c:pt>
                <c:pt idx="8285">
                  <c:v>139.51779708166666</c:v>
                </c:pt>
                <c:pt idx="8286">
                  <c:v>139.53471757166665</c:v>
                </c:pt>
                <c:pt idx="8287">
                  <c:v>139.55164025166667</c:v>
                </c:pt>
                <c:pt idx="8288">
                  <c:v>139.56842031833332</c:v>
                </c:pt>
                <c:pt idx="8289">
                  <c:v>139.58508926000002</c:v>
                </c:pt>
                <c:pt idx="8290">
                  <c:v>139.60175590333336</c:v>
                </c:pt>
                <c:pt idx="8291">
                  <c:v>139.61868133333334</c:v>
                </c:pt>
                <c:pt idx="8292">
                  <c:v>139.63545932166664</c:v>
                </c:pt>
                <c:pt idx="8293">
                  <c:v>139.65238281333333</c:v>
                </c:pt>
                <c:pt idx="8294">
                  <c:v>139.66936461500001</c:v>
                </c:pt>
                <c:pt idx="8295">
                  <c:v>139.68589269999998</c:v>
                </c:pt>
                <c:pt idx="8296">
                  <c:v>139.70280786333333</c:v>
                </c:pt>
                <c:pt idx="8297">
                  <c:v>139.71970710333332</c:v>
                </c:pt>
                <c:pt idx="8298">
                  <c:v>139.73663255333335</c:v>
                </c:pt>
                <c:pt idx="8299">
                  <c:v>139.75353103</c:v>
                </c:pt>
                <c:pt idx="8300">
                  <c:v>139.77049249833331</c:v>
                </c:pt>
                <c:pt idx="8301">
                  <c:v>139.78741816166666</c:v>
                </c:pt>
                <c:pt idx="8302">
                  <c:v>139.80471098499999</c:v>
                </c:pt>
                <c:pt idx="8303">
                  <c:v>139.82104832166667</c:v>
                </c:pt>
                <c:pt idx="8304">
                  <c:v>139.83802122333333</c:v>
                </c:pt>
                <c:pt idx="8305">
                  <c:v>139.85499356166665</c:v>
                </c:pt>
                <c:pt idx="8306">
                  <c:v>139.87189322333333</c:v>
                </c:pt>
                <c:pt idx="8307">
                  <c:v>139.88883415000001</c:v>
                </c:pt>
                <c:pt idx="8308">
                  <c:v>139.90583414666668</c:v>
                </c:pt>
                <c:pt idx="8309">
                  <c:v>139.92293225</c:v>
                </c:pt>
                <c:pt idx="8310">
                  <c:v>139.93968802666669</c:v>
                </c:pt>
                <c:pt idx="8311">
                  <c:v>139.95641326166665</c:v>
                </c:pt>
                <c:pt idx="8312">
                  <c:v>139.97308922333335</c:v>
                </c:pt>
                <c:pt idx="8313">
                  <c:v>139.99015313166669</c:v>
                </c:pt>
                <c:pt idx="8314">
                  <c:v>140.00695667833332</c:v>
                </c:pt>
                <c:pt idx="8315">
                  <c:v>140.02382557499999</c:v>
                </c:pt>
                <c:pt idx="8316">
                  <c:v>140.04088936833332</c:v>
                </c:pt>
                <c:pt idx="8317">
                  <c:v>140.05770491833334</c:v>
                </c:pt>
                <c:pt idx="8318">
                  <c:v>140.07453034666665</c:v>
                </c:pt>
                <c:pt idx="8319">
                  <c:v>140.09160750999999</c:v>
                </c:pt>
                <c:pt idx="8320">
                  <c:v>140.10842694333331</c:v>
                </c:pt>
                <c:pt idx="8321">
                  <c:v>140.12520839166666</c:v>
                </c:pt>
                <c:pt idx="8322">
                  <c:v>140.14004742666665</c:v>
                </c:pt>
                <c:pt idx="8323">
                  <c:v>140.15692445333335</c:v>
                </c:pt>
                <c:pt idx="8324">
                  <c:v>140.17385187666665</c:v>
                </c:pt>
                <c:pt idx="8325">
                  <c:v>140.19041473500002</c:v>
                </c:pt>
                <c:pt idx="8326">
                  <c:v>140.20727537333332</c:v>
                </c:pt>
                <c:pt idx="8327">
                  <c:v>140.22415920666666</c:v>
                </c:pt>
                <c:pt idx="8328">
                  <c:v>140.24103384166668</c:v>
                </c:pt>
                <c:pt idx="8329">
                  <c:v>140.25765160333333</c:v>
                </c:pt>
                <c:pt idx="8330">
                  <c:v>140.274428645</c:v>
                </c:pt>
                <c:pt idx="8331">
                  <c:v>140.29135250666667</c:v>
                </c:pt>
                <c:pt idx="8332">
                  <c:v>140.30810871666665</c:v>
                </c:pt>
                <c:pt idx="8333">
                  <c:v>140.32488173499999</c:v>
                </c:pt>
                <c:pt idx="8334">
                  <c:v>140.34165934166668</c:v>
                </c:pt>
                <c:pt idx="8335">
                  <c:v>140.35844050833333</c:v>
                </c:pt>
                <c:pt idx="8336">
                  <c:v>140.37521168000001</c:v>
                </c:pt>
                <c:pt idx="8337">
                  <c:v>140.39213457166667</c:v>
                </c:pt>
                <c:pt idx="8338">
                  <c:v>140.40893399333333</c:v>
                </c:pt>
                <c:pt idx="8339">
                  <c:v>140.42596571333334</c:v>
                </c:pt>
                <c:pt idx="8340">
                  <c:v>140.44248584833335</c:v>
                </c:pt>
                <c:pt idx="8341">
                  <c:v>140.45941193333334</c:v>
                </c:pt>
                <c:pt idx="8342">
                  <c:v>140.47633490999999</c:v>
                </c:pt>
                <c:pt idx="8343">
                  <c:v>140.49300730166667</c:v>
                </c:pt>
                <c:pt idx="8344">
                  <c:v>140.51004340166668</c:v>
                </c:pt>
                <c:pt idx="8345">
                  <c:v>140.52668506166668</c:v>
                </c:pt>
                <c:pt idx="8346">
                  <c:v>140.54361400666667</c:v>
                </c:pt>
                <c:pt idx="8347">
                  <c:v>140.56011189833333</c:v>
                </c:pt>
                <c:pt idx="8348">
                  <c:v>140.57691527666665</c:v>
                </c:pt>
                <c:pt idx="8349">
                  <c:v>140.59381662666667</c:v>
                </c:pt>
                <c:pt idx="8350">
                  <c:v>140.61062341500002</c:v>
                </c:pt>
                <c:pt idx="8351">
                  <c:v>140.6276661</c:v>
                </c:pt>
                <c:pt idx="8352">
                  <c:v>140.64433662333334</c:v>
                </c:pt>
                <c:pt idx="8353">
                  <c:v>140.66110447</c:v>
                </c:pt>
                <c:pt idx="8354">
                  <c:v>140.67802406500002</c:v>
                </c:pt>
                <c:pt idx="8355">
                  <c:v>140.69480286166666</c:v>
                </c:pt>
                <c:pt idx="8356">
                  <c:v>140.71183161499999</c:v>
                </c:pt>
                <c:pt idx="8357">
                  <c:v>140.72849411833334</c:v>
                </c:pt>
                <c:pt idx="8358">
                  <c:v>140.74541697000001</c:v>
                </c:pt>
                <c:pt idx="8359">
                  <c:v>140.76234846333332</c:v>
                </c:pt>
                <c:pt idx="8360">
                  <c:v>140.77912548666666</c:v>
                </c:pt>
                <c:pt idx="8361">
                  <c:v>140.79604757999999</c:v>
                </c:pt>
                <c:pt idx="8362">
                  <c:v>140.81297356333334</c:v>
                </c:pt>
                <c:pt idx="8363">
                  <c:v>140.82963593833335</c:v>
                </c:pt>
                <c:pt idx="8364">
                  <c:v>140.84629717333334</c:v>
                </c:pt>
                <c:pt idx="8365">
                  <c:v>140.862959555</c:v>
                </c:pt>
                <c:pt idx="8366">
                  <c:v>140.87962967166669</c:v>
                </c:pt>
                <c:pt idx="8367">
                  <c:v>140.89629103333334</c:v>
                </c:pt>
                <c:pt idx="8368">
                  <c:v>140.91321409666668</c:v>
                </c:pt>
                <c:pt idx="8369">
                  <c:v>140.92962074333334</c:v>
                </c:pt>
                <c:pt idx="8370">
                  <c:v>140.94655929666666</c:v>
                </c:pt>
                <c:pt idx="8371">
                  <c:v>140.96347731</c:v>
                </c:pt>
                <c:pt idx="8372">
                  <c:v>140.98040015333333</c:v>
                </c:pt>
                <c:pt idx="8373">
                  <c:v>140.99732487833336</c:v>
                </c:pt>
                <c:pt idx="8374">
                  <c:v>141.01399471833332</c:v>
                </c:pt>
                <c:pt idx="8375">
                  <c:v>141.03063262666669</c:v>
                </c:pt>
                <c:pt idx="8376">
                  <c:v>141.04735289500002</c:v>
                </c:pt>
                <c:pt idx="8377">
                  <c:v>141.06438077166666</c:v>
                </c:pt>
                <c:pt idx="8378">
                  <c:v>141.08130274333334</c:v>
                </c:pt>
                <c:pt idx="8379">
                  <c:v>141.09797949999998</c:v>
                </c:pt>
                <c:pt idx="8380">
                  <c:v>141.11501624499999</c:v>
                </c:pt>
                <c:pt idx="8381">
                  <c:v>141.13193408500001</c:v>
                </c:pt>
                <c:pt idx="8382">
                  <c:v>141.14861254000002</c:v>
                </c:pt>
                <c:pt idx="8383">
                  <c:v>141.16536460666666</c:v>
                </c:pt>
                <c:pt idx="8384">
                  <c:v>141.18232871999999</c:v>
                </c:pt>
                <c:pt idx="8385">
                  <c:v>141.19925530999998</c:v>
                </c:pt>
                <c:pt idx="8386">
                  <c:v>141.21603246666666</c:v>
                </c:pt>
                <c:pt idx="8387">
                  <c:v>141.23270600166668</c:v>
                </c:pt>
                <c:pt idx="8388">
                  <c:v>141.24959848833333</c:v>
                </c:pt>
                <c:pt idx="8389">
                  <c:v>141.26638107166667</c:v>
                </c:pt>
                <c:pt idx="8390">
                  <c:v>141.28332866</c:v>
                </c:pt>
                <c:pt idx="8391">
                  <c:v>141.30037353</c:v>
                </c:pt>
                <c:pt idx="8392">
                  <c:v>141.31704073833333</c:v>
                </c:pt>
                <c:pt idx="8393">
                  <c:v>141.33393785666667</c:v>
                </c:pt>
                <c:pt idx="8394">
                  <c:v>141.35046012833334</c:v>
                </c:pt>
                <c:pt idx="8395">
                  <c:v>141.36724243166665</c:v>
                </c:pt>
                <c:pt idx="8396">
                  <c:v>141.38398158500002</c:v>
                </c:pt>
                <c:pt idx="8397">
                  <c:v>141.40046249666665</c:v>
                </c:pt>
                <c:pt idx="8398">
                  <c:v>141.41747808333332</c:v>
                </c:pt>
                <c:pt idx="8399">
                  <c:v>141.43451959500001</c:v>
                </c:pt>
                <c:pt idx="8400">
                  <c:v>141.45163421000001</c:v>
                </c:pt>
                <c:pt idx="8401">
                  <c:v>141.46856088000001</c:v>
                </c:pt>
                <c:pt idx="8402">
                  <c:v>141.48577567166666</c:v>
                </c:pt>
                <c:pt idx="8403">
                  <c:v>141.50075079166666</c:v>
                </c:pt>
                <c:pt idx="8404">
                  <c:v>141.51741326333334</c:v>
                </c:pt>
                <c:pt idx="8405">
                  <c:v>141.53433920000001</c:v>
                </c:pt>
                <c:pt idx="8406">
                  <c:v>141.55137833833334</c:v>
                </c:pt>
                <c:pt idx="8407">
                  <c:v>141.56805141499999</c:v>
                </c:pt>
                <c:pt idx="8408">
                  <c:v>141.584682625</c:v>
                </c:pt>
                <c:pt idx="8409">
                  <c:v>141.60134424499998</c:v>
                </c:pt>
                <c:pt idx="8410">
                  <c:v>141.61801607000001</c:v>
                </c:pt>
                <c:pt idx="8411">
                  <c:v>141.63478407833333</c:v>
                </c:pt>
                <c:pt idx="8412">
                  <c:v>141.65124864000001</c:v>
                </c:pt>
                <c:pt idx="8413">
                  <c:v>141.66817910666666</c:v>
                </c:pt>
                <c:pt idx="8414">
                  <c:v>141.68510349333334</c:v>
                </c:pt>
                <c:pt idx="8415">
                  <c:v>141.70209347999997</c:v>
                </c:pt>
                <c:pt idx="8416">
                  <c:v>141.71901358333335</c:v>
                </c:pt>
                <c:pt idx="8417">
                  <c:v>141.73606868833335</c:v>
                </c:pt>
                <c:pt idx="8418">
                  <c:v>141.75273340833334</c:v>
                </c:pt>
                <c:pt idx="8419">
                  <c:v>141.76945916166667</c:v>
                </c:pt>
                <c:pt idx="8420">
                  <c:v>141.78605010166666</c:v>
                </c:pt>
                <c:pt idx="8421">
                  <c:v>141.80263721833336</c:v>
                </c:pt>
                <c:pt idx="8422">
                  <c:v>141.81956154</c:v>
                </c:pt>
                <c:pt idx="8423">
                  <c:v>141.83644627999999</c:v>
                </c:pt>
                <c:pt idx="8424">
                  <c:v>141.85336716499998</c:v>
                </c:pt>
                <c:pt idx="8425">
                  <c:v>141.87003183666667</c:v>
                </c:pt>
                <c:pt idx="8426">
                  <c:v>141.88671508333334</c:v>
                </c:pt>
                <c:pt idx="8427">
                  <c:v>141.90337703333336</c:v>
                </c:pt>
                <c:pt idx="8428">
                  <c:v>141.92007700666667</c:v>
                </c:pt>
                <c:pt idx="8429">
                  <c:v>141.93707807500002</c:v>
                </c:pt>
                <c:pt idx="8430">
                  <c:v>141.954005755</c:v>
                </c:pt>
                <c:pt idx="8431">
                  <c:v>141.97093146166665</c:v>
                </c:pt>
                <c:pt idx="8432">
                  <c:v>141.98785999333333</c:v>
                </c:pt>
                <c:pt idx="8433">
                  <c:v>142.00478671499999</c:v>
                </c:pt>
                <c:pt idx="8434">
                  <c:v>142.02144905833333</c:v>
                </c:pt>
                <c:pt idx="8435">
                  <c:v>142.03838164499999</c:v>
                </c:pt>
                <c:pt idx="8436">
                  <c:v>142.05505726333334</c:v>
                </c:pt>
                <c:pt idx="8437">
                  <c:v>142.07173240333336</c:v>
                </c:pt>
                <c:pt idx="8438">
                  <c:v>142.08866125499998</c:v>
                </c:pt>
                <c:pt idx="8439">
                  <c:v>142.10539019833334</c:v>
                </c:pt>
                <c:pt idx="8440">
                  <c:v>142.12205513166666</c:v>
                </c:pt>
                <c:pt idx="8441">
                  <c:v>142.13897706</c:v>
                </c:pt>
                <c:pt idx="8442">
                  <c:v>142.15589643500002</c:v>
                </c:pt>
                <c:pt idx="8443">
                  <c:v>142.17282693833334</c:v>
                </c:pt>
                <c:pt idx="8444">
                  <c:v>142.18974646500001</c:v>
                </c:pt>
                <c:pt idx="8445">
                  <c:v>142.20651809166665</c:v>
                </c:pt>
                <c:pt idx="8446">
                  <c:v>142.22344651333333</c:v>
                </c:pt>
                <c:pt idx="8447">
                  <c:v>142.24005507833331</c:v>
                </c:pt>
                <c:pt idx="8448">
                  <c:v>142.25683163166664</c:v>
                </c:pt>
                <c:pt idx="8449">
                  <c:v>142.27346026666666</c:v>
                </c:pt>
                <c:pt idx="8450">
                  <c:v>142.290134725</c:v>
                </c:pt>
                <c:pt idx="8451">
                  <c:v>142.30673542666668</c:v>
                </c:pt>
                <c:pt idx="8452">
                  <c:v>142.32340269333332</c:v>
                </c:pt>
                <c:pt idx="8453">
                  <c:v>142.34018141666667</c:v>
                </c:pt>
                <c:pt idx="8454">
                  <c:v>142.35674060333335</c:v>
                </c:pt>
                <c:pt idx="8455">
                  <c:v>142.37337840833334</c:v>
                </c:pt>
                <c:pt idx="8456">
                  <c:v>142.39015982499998</c:v>
                </c:pt>
                <c:pt idx="8457">
                  <c:v>142.40705005666666</c:v>
                </c:pt>
                <c:pt idx="8458">
                  <c:v>142.42397053000002</c:v>
                </c:pt>
                <c:pt idx="8459">
                  <c:v>142.44089928999998</c:v>
                </c:pt>
                <c:pt idx="8460">
                  <c:v>142.45783835333336</c:v>
                </c:pt>
                <c:pt idx="8461">
                  <c:v>142.47477442499999</c:v>
                </c:pt>
                <c:pt idx="8462">
                  <c:v>142.49169830666668</c:v>
                </c:pt>
                <c:pt idx="8463">
                  <c:v>142.50854926833333</c:v>
                </c:pt>
                <c:pt idx="8464">
                  <c:v>142.52548691499999</c:v>
                </c:pt>
                <c:pt idx="8465">
                  <c:v>142.54225656666668</c:v>
                </c:pt>
                <c:pt idx="8466">
                  <c:v>142.55919012666666</c:v>
                </c:pt>
                <c:pt idx="8467">
                  <c:v>142.57611762666664</c:v>
                </c:pt>
                <c:pt idx="8468">
                  <c:v>142.59314523</c:v>
                </c:pt>
                <c:pt idx="8469">
                  <c:v>142.60960144999999</c:v>
                </c:pt>
                <c:pt idx="8470">
                  <c:v>142.626388045</c:v>
                </c:pt>
                <c:pt idx="8471">
                  <c:v>142.64331802833334</c:v>
                </c:pt>
                <c:pt idx="8472">
                  <c:v>142.66009266999998</c:v>
                </c:pt>
                <c:pt idx="8473">
                  <c:v>142.67702749</c:v>
                </c:pt>
                <c:pt idx="8474">
                  <c:v>142.69394793999999</c:v>
                </c:pt>
                <c:pt idx="8475">
                  <c:v>142.71087508833335</c:v>
                </c:pt>
                <c:pt idx="8476">
                  <c:v>142.72780181666667</c:v>
                </c:pt>
                <c:pt idx="8477">
                  <c:v>142.744729955</c:v>
                </c:pt>
                <c:pt idx="8478">
                  <c:v>142.76165213333334</c:v>
                </c:pt>
                <c:pt idx="8479">
                  <c:v>142.77883762666667</c:v>
                </c:pt>
                <c:pt idx="8480">
                  <c:v>142.79576629666664</c:v>
                </c:pt>
                <c:pt idx="8481">
                  <c:v>142.81268469833333</c:v>
                </c:pt>
                <c:pt idx="8482">
                  <c:v>142.82961793666666</c:v>
                </c:pt>
                <c:pt idx="8483">
                  <c:v>142.84653919499999</c:v>
                </c:pt>
                <c:pt idx="8484">
                  <c:v>142.86319021666668</c:v>
                </c:pt>
                <c:pt idx="8485">
                  <c:v>142.87985785000001</c:v>
                </c:pt>
                <c:pt idx="8486">
                  <c:v>142.89652057000001</c:v>
                </c:pt>
                <c:pt idx="8487">
                  <c:v>142.91318684166666</c:v>
                </c:pt>
                <c:pt idx="8488">
                  <c:v>142.929849085</c:v>
                </c:pt>
                <c:pt idx="8489">
                  <c:v>142.94651217333333</c:v>
                </c:pt>
                <c:pt idx="8490">
                  <c:v>142.96318133166668</c:v>
                </c:pt>
                <c:pt idx="8491">
                  <c:v>142.98007035999998</c:v>
                </c:pt>
                <c:pt idx="8492">
                  <c:v>142.99699612666666</c:v>
                </c:pt>
                <c:pt idx="8493">
                  <c:v>143.01368059000001</c:v>
                </c:pt>
                <c:pt idx="8494">
                  <c:v>143.03060737333331</c:v>
                </c:pt>
                <c:pt idx="8495">
                  <c:v>143.04739804500002</c:v>
                </c:pt>
                <c:pt idx="8496">
                  <c:v>143.06431732833335</c:v>
                </c:pt>
                <c:pt idx="8497">
                  <c:v>143.08123597666665</c:v>
                </c:pt>
                <c:pt idx="8498">
                  <c:v>143.09809622833333</c:v>
                </c:pt>
                <c:pt idx="8499">
                  <c:v>143.11502024999999</c:v>
                </c:pt>
                <c:pt idx="8500">
                  <c:v>143.13180746499998</c:v>
                </c:pt>
                <c:pt idx="8501">
                  <c:v>143.14847356666667</c:v>
                </c:pt>
                <c:pt idx="8502">
                  <c:v>143.16525137333335</c:v>
                </c:pt>
                <c:pt idx="8503">
                  <c:v>143.18217991</c:v>
                </c:pt>
                <c:pt idx="8504">
                  <c:v>143.19911193499999</c:v>
                </c:pt>
                <c:pt idx="8505">
                  <c:v>143.21599542666667</c:v>
                </c:pt>
                <c:pt idx="8506">
                  <c:v>143.23266913500001</c:v>
                </c:pt>
                <c:pt idx="8507">
                  <c:v>143.24959006333333</c:v>
                </c:pt>
                <c:pt idx="8508">
                  <c:v>143.26647522833335</c:v>
                </c:pt>
                <c:pt idx="8509">
                  <c:v>143.28349122666665</c:v>
                </c:pt>
                <c:pt idx="8510">
                  <c:v>143.30011298166667</c:v>
                </c:pt>
                <c:pt idx="8511">
                  <c:v>143.31699703333334</c:v>
                </c:pt>
                <c:pt idx="8512">
                  <c:v>143.33403262666667</c:v>
                </c:pt>
                <c:pt idx="8513">
                  <c:v>143.35095541500002</c:v>
                </c:pt>
                <c:pt idx="8514">
                  <c:v>143.36788963333331</c:v>
                </c:pt>
                <c:pt idx="8515">
                  <c:v>143.38481295000003</c:v>
                </c:pt>
                <c:pt idx="8516">
                  <c:v>143.40159801166666</c:v>
                </c:pt>
                <c:pt idx="8517">
                  <c:v>143.41854517833332</c:v>
                </c:pt>
                <c:pt idx="8518">
                  <c:v>143.43558903833335</c:v>
                </c:pt>
                <c:pt idx="8519">
                  <c:v>143.45250761833333</c:v>
                </c:pt>
                <c:pt idx="8520">
                  <c:v>143.46938476</c:v>
                </c:pt>
                <c:pt idx="8521">
                  <c:v>143.48630822833331</c:v>
                </c:pt>
                <c:pt idx="8522">
                  <c:v>143.50323761333331</c:v>
                </c:pt>
                <c:pt idx="8523">
                  <c:v>143.52015813166665</c:v>
                </c:pt>
                <c:pt idx="8524">
                  <c:v>143.53682781666666</c:v>
                </c:pt>
                <c:pt idx="8525">
                  <c:v>143.55349433333333</c:v>
                </c:pt>
                <c:pt idx="8526">
                  <c:v>143.57041394000001</c:v>
                </c:pt>
                <c:pt idx="8527">
                  <c:v>143.58734390500001</c:v>
                </c:pt>
                <c:pt idx="8528">
                  <c:v>143.60427562499999</c:v>
                </c:pt>
                <c:pt idx="8529">
                  <c:v>143.62093783666666</c:v>
                </c:pt>
                <c:pt idx="8530">
                  <c:v>143.63786231999998</c:v>
                </c:pt>
                <c:pt idx="8531">
                  <c:v>143.654789585</c:v>
                </c:pt>
                <c:pt idx="8532">
                  <c:v>143.67145662499999</c:v>
                </c:pt>
                <c:pt idx="8533">
                  <c:v>143.68818530999999</c:v>
                </c:pt>
                <c:pt idx="8534">
                  <c:v>143.70469276833333</c:v>
                </c:pt>
                <c:pt idx="8535">
                  <c:v>143.72135738833333</c:v>
                </c:pt>
                <c:pt idx="8536">
                  <c:v>143.73803181</c:v>
                </c:pt>
                <c:pt idx="8537">
                  <c:v>143.75465021999997</c:v>
                </c:pt>
                <c:pt idx="8538">
                  <c:v>143.77132384166669</c:v>
                </c:pt>
                <c:pt idx="8539">
                  <c:v>143.78815943833334</c:v>
                </c:pt>
                <c:pt idx="8540">
                  <c:v>143.80469135666667</c:v>
                </c:pt>
                <c:pt idx="8541">
                  <c:v>143.82158906666666</c:v>
                </c:pt>
                <c:pt idx="8542">
                  <c:v>143.83854582666666</c:v>
                </c:pt>
                <c:pt idx="8543">
                  <c:v>143.85571875333332</c:v>
                </c:pt>
                <c:pt idx="8544">
                  <c:v>143.87236369833332</c:v>
                </c:pt>
                <c:pt idx="8545">
                  <c:v>143.88909413666667</c:v>
                </c:pt>
                <c:pt idx="8546">
                  <c:v>143.90579499666669</c:v>
                </c:pt>
                <c:pt idx="8547">
                  <c:v>143.92273567666669</c:v>
                </c:pt>
                <c:pt idx="8548">
                  <c:v>143.93956703000001</c:v>
                </c:pt>
                <c:pt idx="8549">
                  <c:v>143.95633879333334</c:v>
                </c:pt>
                <c:pt idx="8550">
                  <c:v>143.97291688666667</c:v>
                </c:pt>
                <c:pt idx="8551">
                  <c:v>143.99006453166666</c:v>
                </c:pt>
                <c:pt idx="8552">
                  <c:v>144.00708937333332</c:v>
                </c:pt>
                <c:pt idx="8553">
                  <c:v>144.02420233333333</c:v>
                </c:pt>
                <c:pt idx="8554">
                  <c:v>144.04099239000001</c:v>
                </c:pt>
                <c:pt idx="8555">
                  <c:v>144.05762647833333</c:v>
                </c:pt>
                <c:pt idx="8556">
                  <c:v>144.07453687999998</c:v>
                </c:pt>
                <c:pt idx="8557">
                  <c:v>144.09132048833331</c:v>
                </c:pt>
                <c:pt idx="8558">
                  <c:v>144.10813983166665</c:v>
                </c:pt>
                <c:pt idx="8559">
                  <c:v>144.12511811833335</c:v>
                </c:pt>
                <c:pt idx="8560">
                  <c:v>144.14187746666667</c:v>
                </c:pt>
                <c:pt idx="8561">
                  <c:v>144.15676307500001</c:v>
                </c:pt>
                <c:pt idx="8562">
                  <c:v>144.17343356333333</c:v>
                </c:pt>
                <c:pt idx="8563">
                  <c:v>144.19011349833332</c:v>
                </c:pt>
                <c:pt idx="8564">
                  <c:v>144.20677748666668</c:v>
                </c:pt>
                <c:pt idx="8565">
                  <c:v>144.22344494166666</c:v>
                </c:pt>
                <c:pt idx="8566">
                  <c:v>144.24010968666667</c:v>
                </c:pt>
                <c:pt idx="8567">
                  <c:v>144.25714549</c:v>
                </c:pt>
                <c:pt idx="8568">
                  <c:v>144.27406723166666</c:v>
                </c:pt>
                <c:pt idx="8569">
                  <c:v>144.29099657666666</c:v>
                </c:pt>
                <c:pt idx="8570">
                  <c:v>144.30776946500001</c:v>
                </c:pt>
                <c:pt idx="8571">
                  <c:v>144.32451492333334</c:v>
                </c:pt>
                <c:pt idx="8572">
                  <c:v>144.34137931833331</c:v>
                </c:pt>
                <c:pt idx="8573">
                  <c:v>144.35830580666666</c:v>
                </c:pt>
                <c:pt idx="8574">
                  <c:v>144.37499492333333</c:v>
                </c:pt>
                <c:pt idx="8575">
                  <c:v>144.39178268666669</c:v>
                </c:pt>
                <c:pt idx="8576">
                  <c:v>144.40872095499998</c:v>
                </c:pt>
                <c:pt idx="8577">
                  <c:v>144.42565675</c:v>
                </c:pt>
                <c:pt idx="8578">
                  <c:v>144.44232075333332</c:v>
                </c:pt>
                <c:pt idx="8579">
                  <c:v>144.45898430333332</c:v>
                </c:pt>
                <c:pt idx="8580">
                  <c:v>144.47592069166666</c:v>
                </c:pt>
                <c:pt idx="8581">
                  <c:v>144.49248210833332</c:v>
                </c:pt>
                <c:pt idx="8582">
                  <c:v>144.50927246666666</c:v>
                </c:pt>
                <c:pt idx="8583">
                  <c:v>144.52589633333335</c:v>
                </c:pt>
                <c:pt idx="8584">
                  <c:v>144.54275592333335</c:v>
                </c:pt>
                <c:pt idx="8585">
                  <c:v>144.55942197000002</c:v>
                </c:pt>
                <c:pt idx="8586">
                  <c:v>144.57634892833332</c:v>
                </c:pt>
                <c:pt idx="8587">
                  <c:v>144.59335508000001</c:v>
                </c:pt>
                <c:pt idx="8588">
                  <c:v>144.61012651333334</c:v>
                </c:pt>
                <c:pt idx="8589">
                  <c:v>144.62706566833333</c:v>
                </c:pt>
                <c:pt idx="8590">
                  <c:v>144.64398751833332</c:v>
                </c:pt>
                <c:pt idx="8591">
                  <c:v>144.66091751000002</c:v>
                </c:pt>
                <c:pt idx="8592">
                  <c:v>144.67764855499999</c:v>
                </c:pt>
                <c:pt idx="8593">
                  <c:v>144.69458056333332</c:v>
                </c:pt>
                <c:pt idx="8594">
                  <c:v>144.71136974333334</c:v>
                </c:pt>
                <c:pt idx="8595">
                  <c:v>144.72789977833332</c:v>
                </c:pt>
                <c:pt idx="8596">
                  <c:v>144.74456907333334</c:v>
                </c:pt>
                <c:pt idx="8597">
                  <c:v>144.76134822666666</c:v>
                </c:pt>
                <c:pt idx="8598">
                  <c:v>144.77828657333333</c:v>
                </c:pt>
                <c:pt idx="8599">
                  <c:v>144.79518425166668</c:v>
                </c:pt>
                <c:pt idx="8600">
                  <c:v>144.81169924</c:v>
                </c:pt>
                <c:pt idx="8601">
                  <c:v>144.82873905833333</c:v>
                </c:pt>
                <c:pt idx="8602">
                  <c:v>144.84546081833332</c:v>
                </c:pt>
                <c:pt idx="8603">
                  <c:v>144.86233891499998</c:v>
                </c:pt>
                <c:pt idx="8604">
                  <c:v>144.87929767166668</c:v>
                </c:pt>
                <c:pt idx="8605">
                  <c:v>144.89623093500001</c:v>
                </c:pt>
                <c:pt idx="8606">
                  <c:v>144.91316721166669</c:v>
                </c:pt>
                <c:pt idx="8607">
                  <c:v>144.92984096833334</c:v>
                </c:pt>
                <c:pt idx="8608">
                  <c:v>144.94676001666667</c:v>
                </c:pt>
                <c:pt idx="8609">
                  <c:v>144.96368290666666</c:v>
                </c:pt>
                <c:pt idx="8610">
                  <c:v>144.98060736500003</c:v>
                </c:pt>
                <c:pt idx="8611">
                  <c:v>144.99727461666669</c:v>
                </c:pt>
                <c:pt idx="8612">
                  <c:v>145.01398834666668</c:v>
                </c:pt>
                <c:pt idx="8613">
                  <c:v>145.03065111500001</c:v>
                </c:pt>
                <c:pt idx="8614">
                  <c:v>145.04753052166669</c:v>
                </c:pt>
                <c:pt idx="8615">
                  <c:v>145.06445358333335</c:v>
                </c:pt>
                <c:pt idx="8616">
                  <c:v>145.08123929333334</c:v>
                </c:pt>
                <c:pt idx="8617">
                  <c:v>145.09818579500001</c:v>
                </c:pt>
                <c:pt idx="8618">
                  <c:v>145.11510445000002</c:v>
                </c:pt>
                <c:pt idx="8619">
                  <c:v>145.13188214499999</c:v>
                </c:pt>
                <c:pt idx="8620">
                  <c:v>145.14853766666664</c:v>
                </c:pt>
                <c:pt idx="8621">
                  <c:v>145.16520697166666</c:v>
                </c:pt>
                <c:pt idx="8622">
                  <c:v>145.18186613166665</c:v>
                </c:pt>
                <c:pt idx="8623">
                  <c:v>145.19854144666667</c:v>
                </c:pt>
                <c:pt idx="8624">
                  <c:v>145.21552266333336</c:v>
                </c:pt>
                <c:pt idx="8625">
                  <c:v>145.23219009666667</c:v>
                </c:pt>
                <c:pt idx="8626">
                  <c:v>145.24912746999999</c:v>
                </c:pt>
                <c:pt idx="8627">
                  <c:v>145.26603012166666</c:v>
                </c:pt>
                <c:pt idx="8628">
                  <c:v>145.28295617000001</c:v>
                </c:pt>
                <c:pt idx="8629">
                  <c:v>145.29987924</c:v>
                </c:pt>
                <c:pt idx="8630">
                  <c:v>145.31682073333334</c:v>
                </c:pt>
                <c:pt idx="8631">
                  <c:v>145.33355553833331</c:v>
                </c:pt>
                <c:pt idx="8632">
                  <c:v>145.35047941666664</c:v>
                </c:pt>
                <c:pt idx="8633">
                  <c:v>145.36715503333335</c:v>
                </c:pt>
                <c:pt idx="8634">
                  <c:v>145.38388492999999</c:v>
                </c:pt>
                <c:pt idx="8635">
                  <c:v>145.40066503166665</c:v>
                </c:pt>
                <c:pt idx="8636">
                  <c:v>145.41735671166668</c:v>
                </c:pt>
                <c:pt idx="8637">
                  <c:v>145.43402900666666</c:v>
                </c:pt>
                <c:pt idx="8638">
                  <c:v>145.45080202666668</c:v>
                </c:pt>
                <c:pt idx="8639">
                  <c:v>145.46801551666667</c:v>
                </c:pt>
                <c:pt idx="8640">
                  <c:v>145.48490678333334</c:v>
                </c:pt>
                <c:pt idx="8641">
                  <c:v>145.50158295833336</c:v>
                </c:pt>
                <c:pt idx="8642">
                  <c:v>145.51850432999998</c:v>
                </c:pt>
                <c:pt idx="8643">
                  <c:v>145.53565470666666</c:v>
                </c:pt>
                <c:pt idx="8644">
                  <c:v>145.55053483166665</c:v>
                </c:pt>
                <c:pt idx="8645">
                  <c:v>145.56720259666665</c:v>
                </c:pt>
                <c:pt idx="8646">
                  <c:v>145.58387737333334</c:v>
                </c:pt>
                <c:pt idx="8647">
                  <c:v>145.60079710833332</c:v>
                </c:pt>
                <c:pt idx="8648">
                  <c:v>145.61755506166668</c:v>
                </c:pt>
                <c:pt idx="8649">
                  <c:v>145.63448179999997</c:v>
                </c:pt>
                <c:pt idx="8650">
                  <c:v>145.65140148500001</c:v>
                </c:pt>
                <c:pt idx="8651">
                  <c:v>145.66839430166667</c:v>
                </c:pt>
                <c:pt idx="8652">
                  <c:v>145.68517391500001</c:v>
                </c:pt>
                <c:pt idx="8653">
                  <c:v>145.70209978</c:v>
                </c:pt>
                <c:pt idx="8654">
                  <c:v>145.71902040499998</c:v>
                </c:pt>
                <c:pt idx="8655">
                  <c:v>145.73606282</c:v>
                </c:pt>
                <c:pt idx="8656">
                  <c:v>145.75298678999999</c:v>
                </c:pt>
                <c:pt idx="8657">
                  <c:v>145.76972404666668</c:v>
                </c:pt>
                <c:pt idx="8658">
                  <c:v>145.78638623000001</c:v>
                </c:pt>
                <c:pt idx="8659">
                  <c:v>145.80316466833335</c:v>
                </c:pt>
                <c:pt idx="8660">
                  <c:v>145.82009306333333</c:v>
                </c:pt>
                <c:pt idx="8661">
                  <c:v>145.83712904999999</c:v>
                </c:pt>
                <c:pt idx="8662">
                  <c:v>145.853791575</c:v>
                </c:pt>
                <c:pt idx="8663">
                  <c:v>145.87051085499999</c:v>
                </c:pt>
                <c:pt idx="8664">
                  <c:v>145.88743516666668</c:v>
                </c:pt>
                <c:pt idx="8665">
                  <c:v>145.90435824333332</c:v>
                </c:pt>
                <c:pt idx="8666">
                  <c:v>145.92109782333333</c:v>
                </c:pt>
                <c:pt idx="8667">
                  <c:v>145.93795672333331</c:v>
                </c:pt>
                <c:pt idx="8668">
                  <c:v>145.95474739666668</c:v>
                </c:pt>
                <c:pt idx="8669">
                  <c:v>145.97162871833333</c:v>
                </c:pt>
                <c:pt idx="8670">
                  <c:v>145.98843704499998</c:v>
                </c:pt>
                <c:pt idx="8671">
                  <c:v>146.00495129666666</c:v>
                </c:pt>
                <c:pt idx="8672">
                  <c:v>146.02187457333332</c:v>
                </c:pt>
                <c:pt idx="8673">
                  <c:v>146.03879926166667</c:v>
                </c:pt>
                <c:pt idx="8674">
                  <c:v>146.055572055</c:v>
                </c:pt>
                <c:pt idx="8675">
                  <c:v>146.07224195666669</c:v>
                </c:pt>
                <c:pt idx="8676">
                  <c:v>146.08875968499999</c:v>
                </c:pt>
                <c:pt idx="8677">
                  <c:v>146.10552863666666</c:v>
                </c:pt>
                <c:pt idx="8678">
                  <c:v>146.12230853499997</c:v>
                </c:pt>
                <c:pt idx="8679">
                  <c:v>146.13923589166669</c:v>
                </c:pt>
                <c:pt idx="8680">
                  <c:v>146.15568892333334</c:v>
                </c:pt>
                <c:pt idx="8681">
                  <c:v>146.172614135</c:v>
                </c:pt>
                <c:pt idx="8682">
                  <c:v>146.18953571166668</c:v>
                </c:pt>
                <c:pt idx="8683">
                  <c:v>146.20646225500002</c:v>
                </c:pt>
                <c:pt idx="8684">
                  <c:v>146.22312140666665</c:v>
                </c:pt>
                <c:pt idx="8685">
                  <c:v>146.24005571333333</c:v>
                </c:pt>
                <c:pt idx="8686">
                  <c:v>146.25671947333333</c:v>
                </c:pt>
                <c:pt idx="8687">
                  <c:v>146.27338812333335</c:v>
                </c:pt>
                <c:pt idx="8688">
                  <c:v>146.29017596833333</c:v>
                </c:pt>
                <c:pt idx="8689">
                  <c:v>146.30683407500001</c:v>
                </c:pt>
                <c:pt idx="8690">
                  <c:v>146.32349328500001</c:v>
                </c:pt>
                <c:pt idx="8691">
                  <c:v>146.34023410500001</c:v>
                </c:pt>
                <c:pt idx="8692">
                  <c:v>146.35675689500002</c:v>
                </c:pt>
                <c:pt idx="8693">
                  <c:v>146.37353500333333</c:v>
                </c:pt>
                <c:pt idx="8694">
                  <c:v>146.39021067166667</c:v>
                </c:pt>
                <c:pt idx="8695">
                  <c:v>146.40686474833333</c:v>
                </c:pt>
                <c:pt idx="8696">
                  <c:v>146.42338576666668</c:v>
                </c:pt>
                <c:pt idx="8697">
                  <c:v>146.44016515166669</c:v>
                </c:pt>
                <c:pt idx="8698">
                  <c:v>146.45682747000001</c:v>
                </c:pt>
                <c:pt idx="8699">
                  <c:v>146.47349542666669</c:v>
                </c:pt>
                <c:pt idx="8700">
                  <c:v>146.49045061833334</c:v>
                </c:pt>
                <c:pt idx="8701">
                  <c:v>146.50725721500001</c:v>
                </c:pt>
                <c:pt idx="8702">
                  <c:v>146.52424303000001</c:v>
                </c:pt>
                <c:pt idx="8703">
                  <c:v>146.54098474</c:v>
                </c:pt>
                <c:pt idx="8704">
                  <c:v>146.55777763833333</c:v>
                </c:pt>
                <c:pt idx="8705">
                  <c:v>146.57471013833336</c:v>
                </c:pt>
                <c:pt idx="8706">
                  <c:v>146.59170385000002</c:v>
                </c:pt>
                <c:pt idx="8707">
                  <c:v>146.60846842333333</c:v>
                </c:pt>
                <c:pt idx="8708">
                  <c:v>146.62528785833334</c:v>
                </c:pt>
                <c:pt idx="8709">
                  <c:v>146.64222551166668</c:v>
                </c:pt>
                <c:pt idx="8710">
                  <c:v>146.65908058666668</c:v>
                </c:pt>
                <c:pt idx="8711">
                  <c:v>146.67636245999998</c:v>
                </c:pt>
                <c:pt idx="8712">
                  <c:v>146.69304745833333</c:v>
                </c:pt>
                <c:pt idx="8713">
                  <c:v>146.70985163166668</c:v>
                </c:pt>
                <c:pt idx="8714">
                  <c:v>146.72683419333333</c:v>
                </c:pt>
                <c:pt idx="8715">
                  <c:v>146.74374782666666</c:v>
                </c:pt>
                <c:pt idx="8716">
                  <c:v>146.76067515666668</c:v>
                </c:pt>
                <c:pt idx="8717">
                  <c:v>146.77567372999999</c:v>
                </c:pt>
                <c:pt idx="8718">
                  <c:v>146.79260324666666</c:v>
                </c:pt>
                <c:pt idx="8719">
                  <c:v>146.80953932333333</c:v>
                </c:pt>
                <c:pt idx="8720">
                  <c:v>146.82646944833331</c:v>
                </c:pt>
                <c:pt idx="8721">
                  <c:v>146.84298183999999</c:v>
                </c:pt>
                <c:pt idx="8722">
                  <c:v>146.85991296333336</c:v>
                </c:pt>
                <c:pt idx="8723">
                  <c:v>146.87684365333334</c:v>
                </c:pt>
                <c:pt idx="8724">
                  <c:v>146.89367437166666</c:v>
                </c:pt>
                <c:pt idx="8725">
                  <c:v>146.91055962333334</c:v>
                </c:pt>
                <c:pt idx="8726">
                  <c:v>146.92748409333333</c:v>
                </c:pt>
                <c:pt idx="8727">
                  <c:v>146.944406485</c:v>
                </c:pt>
                <c:pt idx="8728">
                  <c:v>146.96133397833333</c:v>
                </c:pt>
                <c:pt idx="8729">
                  <c:v>146.97802845166669</c:v>
                </c:pt>
                <c:pt idx="8730">
                  <c:v>146.99495539</c:v>
                </c:pt>
                <c:pt idx="8731">
                  <c:v>147.01188363666668</c:v>
                </c:pt>
                <c:pt idx="8732">
                  <c:v>147.02880714333332</c:v>
                </c:pt>
                <c:pt idx="8733">
                  <c:v>147.04574265833335</c:v>
                </c:pt>
                <c:pt idx="8734">
                  <c:v>147.06251221166667</c:v>
                </c:pt>
                <c:pt idx="8735">
                  <c:v>147.07919113666668</c:v>
                </c:pt>
                <c:pt idx="8736">
                  <c:v>147.09611835166666</c:v>
                </c:pt>
                <c:pt idx="8737">
                  <c:v>147.11308457666667</c:v>
                </c:pt>
                <c:pt idx="8738">
                  <c:v>147.13000640000001</c:v>
                </c:pt>
                <c:pt idx="8739">
                  <c:v>147.14670988499998</c:v>
                </c:pt>
                <c:pt idx="8740">
                  <c:v>147.16364440333334</c:v>
                </c:pt>
                <c:pt idx="8741">
                  <c:v>147.18063225666668</c:v>
                </c:pt>
                <c:pt idx="8742">
                  <c:v>147.19728896500001</c:v>
                </c:pt>
                <c:pt idx="8743">
                  <c:v>147.21421272666666</c:v>
                </c:pt>
                <c:pt idx="8744">
                  <c:v>147.23098401166666</c:v>
                </c:pt>
                <c:pt idx="8745">
                  <c:v>147.247909905</c:v>
                </c:pt>
                <c:pt idx="8746">
                  <c:v>147.26482993166667</c:v>
                </c:pt>
                <c:pt idx="8747">
                  <c:v>147.28175371333333</c:v>
                </c:pt>
                <c:pt idx="8748">
                  <c:v>147.29841634166667</c:v>
                </c:pt>
                <c:pt idx="8749">
                  <c:v>147.31508145833334</c:v>
                </c:pt>
                <c:pt idx="8750">
                  <c:v>147.33174836833331</c:v>
                </c:pt>
                <c:pt idx="8751">
                  <c:v>147.34840902166667</c:v>
                </c:pt>
                <c:pt idx="8752">
                  <c:v>147.36522282499999</c:v>
                </c:pt>
                <c:pt idx="8753">
                  <c:v>147.38189589666666</c:v>
                </c:pt>
                <c:pt idx="8754">
                  <c:v>147.39855525333331</c:v>
                </c:pt>
                <c:pt idx="8755">
                  <c:v>147.41521848833332</c:v>
                </c:pt>
                <c:pt idx="8756">
                  <c:v>147.43188509666666</c:v>
                </c:pt>
                <c:pt idx="8757">
                  <c:v>147.44880806833334</c:v>
                </c:pt>
                <c:pt idx="8758">
                  <c:v>147.465731285</c:v>
                </c:pt>
                <c:pt idx="8759">
                  <c:v>147.48242772666666</c:v>
                </c:pt>
                <c:pt idx="8760">
                  <c:v>147.49934625833333</c:v>
                </c:pt>
                <c:pt idx="8761">
                  <c:v>147.51612745</c:v>
                </c:pt>
                <c:pt idx="8762">
                  <c:v>147.53284765499998</c:v>
                </c:pt>
                <c:pt idx="8763">
                  <c:v>147.54988854833334</c:v>
                </c:pt>
                <c:pt idx="8764">
                  <c:v>147.56666885999999</c:v>
                </c:pt>
                <c:pt idx="8765">
                  <c:v>147.583707815</c:v>
                </c:pt>
                <c:pt idx="8766">
                  <c:v>147.60067845500001</c:v>
                </c:pt>
                <c:pt idx="8767">
                  <c:v>147.61760883999997</c:v>
                </c:pt>
                <c:pt idx="8768">
                  <c:v>147.63453079666667</c:v>
                </c:pt>
                <c:pt idx="8769">
                  <c:v>147.65146702166666</c:v>
                </c:pt>
                <c:pt idx="8770">
                  <c:v>147.66812580333331</c:v>
                </c:pt>
                <c:pt idx="8771">
                  <c:v>147.68479383166667</c:v>
                </c:pt>
                <c:pt idx="8772">
                  <c:v>147.70145952833334</c:v>
                </c:pt>
                <c:pt idx="8773">
                  <c:v>147.71812013499999</c:v>
                </c:pt>
                <c:pt idx="8774">
                  <c:v>147.73504974500003</c:v>
                </c:pt>
                <c:pt idx="8775">
                  <c:v>147.75171452000001</c:v>
                </c:pt>
                <c:pt idx="8776">
                  <c:v>147.76822950166667</c:v>
                </c:pt>
                <c:pt idx="8777">
                  <c:v>147.78516304499999</c:v>
                </c:pt>
                <c:pt idx="8778">
                  <c:v>147.80204952833336</c:v>
                </c:pt>
                <c:pt idx="8779">
                  <c:v>147.81870835500001</c:v>
                </c:pt>
                <c:pt idx="8780">
                  <c:v>147.83564387333334</c:v>
                </c:pt>
                <c:pt idx="8781">
                  <c:v>147.85257215333334</c:v>
                </c:pt>
                <c:pt idx="8782">
                  <c:v>147.86928251166668</c:v>
                </c:pt>
                <c:pt idx="8783">
                  <c:v>147.88595257</c:v>
                </c:pt>
                <c:pt idx="8784">
                  <c:v>147.90288743666667</c:v>
                </c:pt>
                <c:pt idx="8785">
                  <c:v>147.91986504666664</c:v>
                </c:pt>
                <c:pt idx="8786">
                  <c:v>147.93685361499999</c:v>
                </c:pt>
                <c:pt idx="8787">
                  <c:v>147.95378123666666</c:v>
                </c:pt>
                <c:pt idx="8788">
                  <c:v>147.9706663</c:v>
                </c:pt>
                <c:pt idx="8789">
                  <c:v>147.98758888333333</c:v>
                </c:pt>
                <c:pt idx="8790">
                  <c:v>148.00448300333335</c:v>
                </c:pt>
                <c:pt idx="8791">
                  <c:v>148.02152118166666</c:v>
                </c:pt>
                <c:pt idx="8792">
                  <c:v>148.038195535</c:v>
                </c:pt>
                <c:pt idx="8793">
                  <c:v>148.05465916</c:v>
                </c:pt>
                <c:pt idx="8794">
                  <c:v>148.07143824166667</c:v>
                </c:pt>
                <c:pt idx="8795">
                  <c:v>148.08810798833335</c:v>
                </c:pt>
                <c:pt idx="8796">
                  <c:v>148.104771935</c:v>
                </c:pt>
                <c:pt idx="8797">
                  <c:v>148.12129494000001</c:v>
                </c:pt>
                <c:pt idx="8798">
                  <c:v>148.13797440000002</c:v>
                </c:pt>
                <c:pt idx="8799">
                  <c:v>148.15464768999999</c:v>
                </c:pt>
                <c:pt idx="8800">
                  <c:v>148.17163127333333</c:v>
                </c:pt>
                <c:pt idx="8801">
                  <c:v>148.18840957333333</c:v>
                </c:pt>
                <c:pt idx="8802">
                  <c:v>148.20492463666668</c:v>
                </c:pt>
                <c:pt idx="8803">
                  <c:v>148.22161362</c:v>
                </c:pt>
                <c:pt idx="8804">
                  <c:v>148.23854782499998</c:v>
                </c:pt>
                <c:pt idx="8805">
                  <c:v>148.25546669666667</c:v>
                </c:pt>
                <c:pt idx="8806">
                  <c:v>148.27248394333336</c:v>
                </c:pt>
                <c:pt idx="8807">
                  <c:v>148.28946580833332</c:v>
                </c:pt>
                <c:pt idx="8808">
                  <c:v>148.30622426666665</c:v>
                </c:pt>
                <c:pt idx="8809">
                  <c:v>148.32312834833334</c:v>
                </c:pt>
                <c:pt idx="8810">
                  <c:v>148.33994974666666</c:v>
                </c:pt>
                <c:pt idx="8811">
                  <c:v>148.35662206999999</c:v>
                </c:pt>
                <c:pt idx="8812">
                  <c:v>148.37341199333332</c:v>
                </c:pt>
                <c:pt idx="8813">
                  <c:v>148.39027557166668</c:v>
                </c:pt>
                <c:pt idx="8814">
                  <c:v>148.40750884666667</c:v>
                </c:pt>
                <c:pt idx="8815">
                  <c:v>148.42411706333331</c:v>
                </c:pt>
                <c:pt idx="8816">
                  <c:v>148.44111425333332</c:v>
                </c:pt>
                <c:pt idx="8817">
                  <c:v>148.45824721833333</c:v>
                </c:pt>
                <c:pt idx="8818">
                  <c:v>148.475342845</c:v>
                </c:pt>
                <c:pt idx="8819">
                  <c:v>148.49005513833333</c:v>
                </c:pt>
                <c:pt idx="8820">
                  <c:v>148.50672393166667</c:v>
                </c:pt>
                <c:pt idx="8821">
                  <c:v>148.52339242833335</c:v>
                </c:pt>
                <c:pt idx="8822">
                  <c:v>148.54005170666667</c:v>
                </c:pt>
                <c:pt idx="8823">
                  <c:v>148.55671427500002</c:v>
                </c:pt>
                <c:pt idx="8824">
                  <c:v>148.57338088</c:v>
                </c:pt>
                <c:pt idx="8825">
                  <c:v>148.59004221499998</c:v>
                </c:pt>
                <c:pt idx="8826">
                  <c:v>148.60696726166668</c:v>
                </c:pt>
                <c:pt idx="8827">
                  <c:v>148.62362727666667</c:v>
                </c:pt>
                <c:pt idx="8828">
                  <c:v>148.64028836166665</c:v>
                </c:pt>
                <c:pt idx="8829">
                  <c:v>148.65694730999999</c:v>
                </c:pt>
                <c:pt idx="8830">
                  <c:v>148.673617135</c:v>
                </c:pt>
                <c:pt idx="8831">
                  <c:v>148.69027907833333</c:v>
                </c:pt>
                <c:pt idx="8832">
                  <c:v>148.70694852833333</c:v>
                </c:pt>
                <c:pt idx="8833">
                  <c:v>148.72361599499999</c:v>
                </c:pt>
                <c:pt idx="8834">
                  <c:v>148.74027771166666</c:v>
                </c:pt>
                <c:pt idx="8835">
                  <c:v>148.75695785166667</c:v>
                </c:pt>
                <c:pt idx="8836">
                  <c:v>148.77363218333332</c:v>
                </c:pt>
                <c:pt idx="8837">
                  <c:v>148.79014319999999</c:v>
                </c:pt>
                <c:pt idx="8838">
                  <c:v>148.80673901666665</c:v>
                </c:pt>
                <c:pt idx="8839">
                  <c:v>148.82339239166669</c:v>
                </c:pt>
                <c:pt idx="8840">
                  <c:v>148.84049937</c:v>
                </c:pt>
                <c:pt idx="8841">
                  <c:v>148.85743715833331</c:v>
                </c:pt>
                <c:pt idx="8842">
                  <c:v>148.87431530000001</c:v>
                </c:pt>
                <c:pt idx="8843">
                  <c:v>148.89106301166666</c:v>
                </c:pt>
                <c:pt idx="8844">
                  <c:v>148.90790379833334</c:v>
                </c:pt>
                <c:pt idx="8845">
                  <c:v>148.92480934666668</c:v>
                </c:pt>
                <c:pt idx="8846">
                  <c:v>148.94168838833332</c:v>
                </c:pt>
                <c:pt idx="8847">
                  <c:v>148.9587636</c:v>
                </c:pt>
                <c:pt idx="8848">
                  <c:v>148.97588404833331</c:v>
                </c:pt>
                <c:pt idx="8849">
                  <c:v>148.99254819499998</c:v>
                </c:pt>
                <c:pt idx="8850">
                  <c:v>149.00929457666669</c:v>
                </c:pt>
                <c:pt idx="8851">
                  <c:v>149.02623725000001</c:v>
                </c:pt>
                <c:pt idx="8852">
                  <c:v>149.04328069666664</c:v>
                </c:pt>
                <c:pt idx="8853">
                  <c:v>149.06023469333334</c:v>
                </c:pt>
                <c:pt idx="8854">
                  <c:v>149.07740525</c:v>
                </c:pt>
                <c:pt idx="8855">
                  <c:v>149.09222557666666</c:v>
                </c:pt>
                <c:pt idx="8856">
                  <c:v>149.108985295</c:v>
                </c:pt>
                <c:pt idx="8857">
                  <c:v>149.12565151333334</c:v>
                </c:pt>
                <c:pt idx="8858">
                  <c:v>149.14253944166666</c:v>
                </c:pt>
                <c:pt idx="8859">
                  <c:v>149.15920217499999</c:v>
                </c:pt>
                <c:pt idx="8860">
                  <c:v>149.17612988666667</c:v>
                </c:pt>
                <c:pt idx="8861">
                  <c:v>149.19305650333334</c:v>
                </c:pt>
                <c:pt idx="8862">
                  <c:v>149.209984085</c:v>
                </c:pt>
                <c:pt idx="8863">
                  <c:v>149.22690362</c:v>
                </c:pt>
                <c:pt idx="8864">
                  <c:v>149.24384113333332</c:v>
                </c:pt>
                <c:pt idx="8865">
                  <c:v>149.26046855166666</c:v>
                </c:pt>
                <c:pt idx="8866">
                  <c:v>149.27738657666666</c:v>
                </c:pt>
                <c:pt idx="8867">
                  <c:v>149.29443570000001</c:v>
                </c:pt>
                <c:pt idx="8868">
                  <c:v>149.31109462000001</c:v>
                </c:pt>
                <c:pt idx="8869">
                  <c:v>149.32801914666666</c:v>
                </c:pt>
                <c:pt idx="8870">
                  <c:v>149.34494020833333</c:v>
                </c:pt>
                <c:pt idx="8871">
                  <c:v>149.36186796333334</c:v>
                </c:pt>
                <c:pt idx="8872">
                  <c:v>149.37878957833334</c:v>
                </c:pt>
                <c:pt idx="8873">
                  <c:v>149.39545751833333</c:v>
                </c:pt>
                <c:pt idx="8874">
                  <c:v>149.41238530166666</c:v>
                </c:pt>
                <c:pt idx="8875">
                  <c:v>149.42915961</c:v>
                </c:pt>
                <c:pt idx="8876">
                  <c:v>149.44582066333334</c:v>
                </c:pt>
                <c:pt idx="8877">
                  <c:v>149.46274382333334</c:v>
                </c:pt>
                <c:pt idx="8878">
                  <c:v>149.47966743000001</c:v>
                </c:pt>
                <c:pt idx="8879">
                  <c:v>149.49633013833332</c:v>
                </c:pt>
                <c:pt idx="8880">
                  <c:v>149.51299558166664</c:v>
                </c:pt>
                <c:pt idx="8881">
                  <c:v>149.52966010833333</c:v>
                </c:pt>
                <c:pt idx="8882">
                  <c:v>149.54632220833335</c:v>
                </c:pt>
                <c:pt idx="8883">
                  <c:v>149.56299066166667</c:v>
                </c:pt>
                <c:pt idx="8884">
                  <c:v>149.57966235666666</c:v>
                </c:pt>
                <c:pt idx="8885">
                  <c:v>149.59632645333335</c:v>
                </c:pt>
                <c:pt idx="8886">
                  <c:v>149.61298911333333</c:v>
                </c:pt>
                <c:pt idx="8887">
                  <c:v>149.62992597499999</c:v>
                </c:pt>
                <c:pt idx="8888">
                  <c:v>149.64659233166668</c:v>
                </c:pt>
                <c:pt idx="8889">
                  <c:v>149.66352800166666</c:v>
                </c:pt>
                <c:pt idx="8890">
                  <c:v>149.68046103999998</c:v>
                </c:pt>
                <c:pt idx="8891">
                  <c:v>149.69737583</c:v>
                </c:pt>
                <c:pt idx="8892">
                  <c:v>149.71430689166667</c:v>
                </c:pt>
                <c:pt idx="8893">
                  <c:v>149.73122018000001</c:v>
                </c:pt>
                <c:pt idx="8894">
                  <c:v>149.74799990166667</c:v>
                </c:pt>
                <c:pt idx="8895">
                  <c:v>149.76503085166667</c:v>
                </c:pt>
                <c:pt idx="8896">
                  <c:v>149.78164674333331</c:v>
                </c:pt>
                <c:pt idx="8897">
                  <c:v>149.79831949166666</c:v>
                </c:pt>
                <c:pt idx="8898">
                  <c:v>149.81483545999998</c:v>
                </c:pt>
                <c:pt idx="8899">
                  <c:v>149.83172265666664</c:v>
                </c:pt>
                <c:pt idx="8900">
                  <c:v>149.84886680333332</c:v>
                </c:pt>
                <c:pt idx="8901">
                  <c:v>149.86579022666669</c:v>
                </c:pt>
                <c:pt idx="8902">
                  <c:v>149.882724795</c:v>
                </c:pt>
                <c:pt idx="8903">
                  <c:v>149.89925271499999</c:v>
                </c:pt>
                <c:pt idx="8904">
                  <c:v>149.91618662166667</c:v>
                </c:pt>
                <c:pt idx="8905">
                  <c:v>149.93284799833333</c:v>
                </c:pt>
                <c:pt idx="8906">
                  <c:v>149.94978362833334</c:v>
                </c:pt>
                <c:pt idx="8907">
                  <c:v>149.96671844666668</c:v>
                </c:pt>
                <c:pt idx="8908">
                  <c:v>149.98356632333335</c:v>
                </c:pt>
                <c:pt idx="8909">
                  <c:v>150.00049906499999</c:v>
                </c:pt>
                <c:pt idx="8910">
                  <c:v>150.01717169</c:v>
                </c:pt>
                <c:pt idx="8911">
                  <c:v>150.03410377833333</c:v>
                </c:pt>
                <c:pt idx="8912">
                  <c:v>150.05114231499999</c:v>
                </c:pt>
                <c:pt idx="8913">
                  <c:v>150.06807814833334</c:v>
                </c:pt>
                <c:pt idx="8914">
                  <c:v>150.08483365666669</c:v>
                </c:pt>
                <c:pt idx="8915">
                  <c:v>150.10175738499998</c:v>
                </c:pt>
                <c:pt idx="8916">
                  <c:v>150.11868013666665</c:v>
                </c:pt>
                <c:pt idx="8917">
                  <c:v>150.13560339666668</c:v>
                </c:pt>
                <c:pt idx="8918">
                  <c:v>150.15244088166668</c:v>
                </c:pt>
                <c:pt idx="8919">
                  <c:v>150.16936502333334</c:v>
                </c:pt>
                <c:pt idx="8920">
                  <c:v>150.18602909166665</c:v>
                </c:pt>
                <c:pt idx="8921">
                  <c:v>150.20269061666667</c:v>
                </c:pt>
                <c:pt idx="8922">
                  <c:v>150.219357385</c:v>
                </c:pt>
                <c:pt idx="8923">
                  <c:v>150.236284275</c:v>
                </c:pt>
                <c:pt idx="8924">
                  <c:v>150.25320248666668</c:v>
                </c:pt>
                <c:pt idx="8925">
                  <c:v>150.27013247833332</c:v>
                </c:pt>
                <c:pt idx="8926">
                  <c:v>150.28679667333333</c:v>
                </c:pt>
                <c:pt idx="8927">
                  <c:v>150.30346032166665</c:v>
                </c:pt>
                <c:pt idx="8928">
                  <c:v>150.32037874333335</c:v>
                </c:pt>
                <c:pt idx="8929">
                  <c:v>150.33731314166667</c:v>
                </c:pt>
                <c:pt idx="8930">
                  <c:v>150.35423121833335</c:v>
                </c:pt>
                <c:pt idx="8931">
                  <c:v>150.37089742833331</c:v>
                </c:pt>
                <c:pt idx="8932">
                  <c:v>150.38767466833332</c:v>
                </c:pt>
                <c:pt idx="8933">
                  <c:v>150.40444830333334</c:v>
                </c:pt>
                <c:pt idx="8934">
                  <c:v>150.42138302000001</c:v>
                </c:pt>
                <c:pt idx="8935">
                  <c:v>150.43804014833333</c:v>
                </c:pt>
                <c:pt idx="8936">
                  <c:v>150.45470224500002</c:v>
                </c:pt>
                <c:pt idx="8937">
                  <c:v>150.47136999833336</c:v>
                </c:pt>
                <c:pt idx="8938">
                  <c:v>150.48803405999999</c:v>
                </c:pt>
                <c:pt idx="8939">
                  <c:v>150.50466156499999</c:v>
                </c:pt>
                <c:pt idx="8940">
                  <c:v>150.52154098333332</c:v>
                </c:pt>
                <c:pt idx="8941">
                  <c:v>150.53822238000001</c:v>
                </c:pt>
                <c:pt idx="8942">
                  <c:v>150.55516394833333</c:v>
                </c:pt>
                <c:pt idx="8943">
                  <c:v>150.57194729833333</c:v>
                </c:pt>
                <c:pt idx="8944">
                  <c:v>150.58898980833334</c:v>
                </c:pt>
                <c:pt idx="8945">
                  <c:v>150.60562557166668</c:v>
                </c:pt>
                <c:pt idx="8946">
                  <c:v>150.62238531833333</c:v>
                </c:pt>
                <c:pt idx="8947">
                  <c:v>150.63916938666668</c:v>
                </c:pt>
                <c:pt idx="8948">
                  <c:v>150.65600245666667</c:v>
                </c:pt>
                <c:pt idx="8949">
                  <c:v>150.67286082333334</c:v>
                </c:pt>
                <c:pt idx="8950">
                  <c:v>150.68986241666667</c:v>
                </c:pt>
                <c:pt idx="8951">
                  <c:v>150.70674510333336</c:v>
                </c:pt>
                <c:pt idx="8952">
                  <c:v>150.723678855</c:v>
                </c:pt>
                <c:pt idx="8953">
                  <c:v>150.74061801000002</c:v>
                </c:pt>
                <c:pt idx="8954">
                  <c:v>150.75766331333335</c:v>
                </c:pt>
                <c:pt idx="8955">
                  <c:v>150.77422034333333</c:v>
                </c:pt>
                <c:pt idx="8956">
                  <c:v>150.79107276000002</c:v>
                </c:pt>
                <c:pt idx="8957">
                  <c:v>150.80774778000003</c:v>
                </c:pt>
                <c:pt idx="8958">
                  <c:v>150.824678095</c:v>
                </c:pt>
                <c:pt idx="8959">
                  <c:v>150.84160769166667</c:v>
                </c:pt>
                <c:pt idx="8960">
                  <c:v>150.85853125</c:v>
                </c:pt>
                <c:pt idx="8961">
                  <c:v>150.87556819000002</c:v>
                </c:pt>
                <c:pt idx="8962">
                  <c:v>150.89223385333335</c:v>
                </c:pt>
                <c:pt idx="8963">
                  <c:v>150.90915905833333</c:v>
                </c:pt>
                <c:pt idx="8964">
                  <c:v>150.92617673000001</c:v>
                </c:pt>
                <c:pt idx="8965">
                  <c:v>150.94310555333334</c:v>
                </c:pt>
                <c:pt idx="8966">
                  <c:v>150.96002787999998</c:v>
                </c:pt>
                <c:pt idx="8967">
                  <c:v>150.97695298333335</c:v>
                </c:pt>
                <c:pt idx="8968">
                  <c:v>150.99388498000002</c:v>
                </c:pt>
                <c:pt idx="8969">
                  <c:v>151.01080986999997</c:v>
                </c:pt>
                <c:pt idx="8970">
                  <c:v>151.02773656666668</c:v>
                </c:pt>
                <c:pt idx="8971">
                  <c:v>151.04440177500001</c:v>
                </c:pt>
                <c:pt idx="8972">
                  <c:v>151.06106489333334</c:v>
                </c:pt>
                <c:pt idx="8973">
                  <c:v>151.077846935</c:v>
                </c:pt>
                <c:pt idx="8974">
                  <c:v>151.09486911500002</c:v>
                </c:pt>
                <c:pt idx="8975">
                  <c:v>151.11176081833335</c:v>
                </c:pt>
                <c:pt idx="8976">
                  <c:v>151.12845247666667</c:v>
                </c:pt>
                <c:pt idx="8977">
                  <c:v>151.14561012333334</c:v>
                </c:pt>
                <c:pt idx="8978">
                  <c:v>151.16278607166666</c:v>
                </c:pt>
                <c:pt idx="8979">
                  <c:v>151.17770442833336</c:v>
                </c:pt>
                <c:pt idx="8980">
                  <c:v>151.19446578833333</c:v>
                </c:pt>
                <c:pt idx="8981">
                  <c:v>151.21139878</c:v>
                </c:pt>
                <c:pt idx="8982">
                  <c:v>151.228326305</c:v>
                </c:pt>
                <c:pt idx="8983">
                  <c:v>151.24500010166668</c:v>
                </c:pt>
                <c:pt idx="8984">
                  <c:v>151.26187715333333</c:v>
                </c:pt>
                <c:pt idx="8985">
                  <c:v>151.27840571666667</c:v>
                </c:pt>
                <c:pt idx="8986">
                  <c:v>151.2952003</c:v>
                </c:pt>
                <c:pt idx="8987">
                  <c:v>151.31185134166665</c:v>
                </c:pt>
                <c:pt idx="8988">
                  <c:v>151.32851235999999</c:v>
                </c:pt>
                <c:pt idx="8989">
                  <c:v>151.34528898666667</c:v>
                </c:pt>
                <c:pt idx="8990">
                  <c:v>151.36217524666665</c:v>
                </c:pt>
                <c:pt idx="8991">
                  <c:v>151.37911515333332</c:v>
                </c:pt>
                <c:pt idx="8992">
                  <c:v>151.39603796166665</c:v>
                </c:pt>
                <c:pt idx="8993">
                  <c:v>151.41307268833333</c:v>
                </c:pt>
                <c:pt idx="8994">
                  <c:v>151.42982909333332</c:v>
                </c:pt>
                <c:pt idx="8995">
                  <c:v>151.44649872166667</c:v>
                </c:pt>
                <c:pt idx="8996">
                  <c:v>151.46316257499998</c:v>
                </c:pt>
                <c:pt idx="8997">
                  <c:v>151.47971142833333</c:v>
                </c:pt>
                <c:pt idx="8998">
                  <c:v>151.49649615833331</c:v>
                </c:pt>
                <c:pt idx="8999">
                  <c:v>151.51322719833334</c:v>
                </c:pt>
                <c:pt idx="9000">
                  <c:v>151.53000757666666</c:v>
                </c:pt>
                <c:pt idx="9001">
                  <c:v>151.54695327666667</c:v>
                </c:pt>
                <c:pt idx="9002">
                  <c:v>151.56387580666666</c:v>
                </c:pt>
                <c:pt idx="9003">
                  <c:v>151.58058719166667</c:v>
                </c:pt>
                <c:pt idx="9004">
                  <c:v>151.59751047833333</c:v>
                </c:pt>
                <c:pt idx="9005">
                  <c:v>151.61426753833334</c:v>
                </c:pt>
                <c:pt idx="9006">
                  <c:v>151.63121319499999</c:v>
                </c:pt>
                <c:pt idx="9007">
                  <c:v>151.64792617166668</c:v>
                </c:pt>
                <c:pt idx="9008">
                  <c:v>151.66478946333334</c:v>
                </c:pt>
                <c:pt idx="9009">
                  <c:v>151.68179294666666</c:v>
                </c:pt>
                <c:pt idx="9010">
                  <c:v>151.69864340333334</c:v>
                </c:pt>
                <c:pt idx="9011">
                  <c:v>151.71572055333334</c:v>
                </c:pt>
                <c:pt idx="9012">
                  <c:v>151.73264672333335</c:v>
                </c:pt>
                <c:pt idx="9013">
                  <c:v>151.7493265</c:v>
                </c:pt>
                <c:pt idx="9014">
                  <c:v>151.76607748666666</c:v>
                </c:pt>
                <c:pt idx="9015">
                  <c:v>151.78260899166668</c:v>
                </c:pt>
                <c:pt idx="9016">
                  <c:v>151.79953931833333</c:v>
                </c:pt>
                <c:pt idx="9017">
                  <c:v>151.81652038666667</c:v>
                </c:pt>
                <c:pt idx="9018">
                  <c:v>151.83344743499998</c:v>
                </c:pt>
                <c:pt idx="9019">
                  <c:v>151.85010928166668</c:v>
                </c:pt>
                <c:pt idx="9020">
                  <c:v>151.86687719000003</c:v>
                </c:pt>
                <c:pt idx="9021">
                  <c:v>151.88379918500002</c:v>
                </c:pt>
                <c:pt idx="9022">
                  <c:v>151.90046339</c:v>
                </c:pt>
                <c:pt idx="9023">
                  <c:v>151.91713081666666</c:v>
                </c:pt>
                <c:pt idx="9024">
                  <c:v>151.93379327</c:v>
                </c:pt>
                <c:pt idx="9025">
                  <c:v>151.950845555</c:v>
                </c:pt>
                <c:pt idx="9026">
                  <c:v>151.96788316999999</c:v>
                </c:pt>
                <c:pt idx="9027">
                  <c:v>151.98464176000002</c:v>
                </c:pt>
                <c:pt idx="9028">
                  <c:v>152.00173928999999</c:v>
                </c:pt>
                <c:pt idx="9029">
                  <c:v>152.01866619833334</c:v>
                </c:pt>
                <c:pt idx="9030">
                  <c:v>152.03559868166667</c:v>
                </c:pt>
                <c:pt idx="9031">
                  <c:v>152.05202697166666</c:v>
                </c:pt>
                <c:pt idx="9032">
                  <c:v>152.06919156999999</c:v>
                </c:pt>
                <c:pt idx="9033">
                  <c:v>152.08611901499998</c:v>
                </c:pt>
                <c:pt idx="9034">
                  <c:v>152.10278545666668</c:v>
                </c:pt>
                <c:pt idx="9035">
                  <c:v>152.11944610500001</c:v>
                </c:pt>
                <c:pt idx="9036">
                  <c:v>152.13638039</c:v>
                </c:pt>
                <c:pt idx="9037">
                  <c:v>152.15330405166665</c:v>
                </c:pt>
                <c:pt idx="9038">
                  <c:v>152.17017972166664</c:v>
                </c:pt>
                <c:pt idx="9039">
                  <c:v>152.186896805</c:v>
                </c:pt>
                <c:pt idx="9040">
                  <c:v>152.20356562166668</c:v>
                </c:pt>
                <c:pt idx="9041">
                  <c:v>152.22049544333333</c:v>
                </c:pt>
                <c:pt idx="9042">
                  <c:v>152.23727502666668</c:v>
                </c:pt>
                <c:pt idx="9043">
                  <c:v>152.25420429833332</c:v>
                </c:pt>
                <c:pt idx="9044">
                  <c:v>152.271201515</c:v>
                </c:pt>
                <c:pt idx="9045">
                  <c:v>152.288142945</c:v>
                </c:pt>
                <c:pt idx="9046">
                  <c:v>152.30479751499999</c:v>
                </c:pt>
                <c:pt idx="9047">
                  <c:v>152.32147512499998</c:v>
                </c:pt>
                <c:pt idx="9048">
                  <c:v>152.33814472999998</c:v>
                </c:pt>
                <c:pt idx="9049">
                  <c:v>152.35489096166665</c:v>
                </c:pt>
                <c:pt idx="9050">
                  <c:v>152.37178500500002</c:v>
                </c:pt>
                <c:pt idx="9051">
                  <c:v>152.38898479833333</c:v>
                </c:pt>
                <c:pt idx="9052">
                  <c:v>152.40602870500001</c:v>
                </c:pt>
                <c:pt idx="9053">
                  <c:v>152.42308306999999</c:v>
                </c:pt>
                <c:pt idx="9054">
                  <c:v>152.43796340666668</c:v>
                </c:pt>
                <c:pt idx="9055">
                  <c:v>152.45476178499999</c:v>
                </c:pt>
                <c:pt idx="9056">
                  <c:v>152.47160144</c:v>
                </c:pt>
                <c:pt idx="9057">
                  <c:v>152.48865133833334</c:v>
                </c:pt>
                <c:pt idx="9058">
                  <c:v>152.50516319333335</c:v>
                </c:pt>
                <c:pt idx="9059">
                  <c:v>152.52208725999998</c:v>
                </c:pt>
                <c:pt idx="9060">
                  <c:v>152.53894118333335</c:v>
                </c:pt>
                <c:pt idx="9061">
                  <c:v>152.55586456999998</c:v>
                </c:pt>
                <c:pt idx="9062">
                  <c:v>152.57278770166667</c:v>
                </c:pt>
                <c:pt idx="9063">
                  <c:v>152.58954828833333</c:v>
                </c:pt>
                <c:pt idx="9064">
                  <c:v>152.60621067166667</c:v>
                </c:pt>
                <c:pt idx="9065">
                  <c:v>152.62287130833334</c:v>
                </c:pt>
                <c:pt idx="9066">
                  <c:v>152.63959847500001</c:v>
                </c:pt>
                <c:pt idx="9067">
                  <c:v>152.65644424166666</c:v>
                </c:pt>
                <c:pt idx="9068">
                  <c:v>152.67337860166666</c:v>
                </c:pt>
                <c:pt idx="9069">
                  <c:v>152.69036921999998</c:v>
                </c:pt>
                <c:pt idx="9070">
                  <c:v>152.70736450666666</c:v>
                </c:pt>
                <c:pt idx="9071">
                  <c:v>152.72401808999999</c:v>
                </c:pt>
                <c:pt idx="9072">
                  <c:v>152.74094849166667</c:v>
                </c:pt>
                <c:pt idx="9073">
                  <c:v>152.75794272166667</c:v>
                </c:pt>
                <c:pt idx="9074">
                  <c:v>152.77487900666665</c:v>
                </c:pt>
                <c:pt idx="9075">
                  <c:v>152.79150518166668</c:v>
                </c:pt>
                <c:pt idx="9076">
                  <c:v>152.80828241833333</c:v>
                </c:pt>
                <c:pt idx="9077">
                  <c:v>152.82532505500001</c:v>
                </c:pt>
                <c:pt idx="9078">
                  <c:v>152.84193008166667</c:v>
                </c:pt>
                <c:pt idx="9079">
                  <c:v>152.85885719999999</c:v>
                </c:pt>
                <c:pt idx="9080">
                  <c:v>152.87560147333335</c:v>
                </c:pt>
                <c:pt idx="9081">
                  <c:v>152.89253870499999</c:v>
                </c:pt>
                <c:pt idx="9082">
                  <c:v>152.90946551166664</c:v>
                </c:pt>
                <c:pt idx="9083">
                  <c:v>152.92639127166666</c:v>
                </c:pt>
                <c:pt idx="9084">
                  <c:v>152.94305156333334</c:v>
                </c:pt>
                <c:pt idx="9085">
                  <c:v>152.95970842</c:v>
                </c:pt>
                <c:pt idx="9086">
                  <c:v>152.97637612833333</c:v>
                </c:pt>
                <c:pt idx="9087">
                  <c:v>152.99309671166665</c:v>
                </c:pt>
                <c:pt idx="9088">
                  <c:v>153.00976638166668</c:v>
                </c:pt>
                <c:pt idx="9089">
                  <c:v>153.02643368166667</c:v>
                </c:pt>
                <c:pt idx="9090">
                  <c:v>153.04309608</c:v>
                </c:pt>
                <c:pt idx="9091">
                  <c:v>153.05975691999998</c:v>
                </c:pt>
                <c:pt idx="9092">
                  <c:v>153.07632802333333</c:v>
                </c:pt>
                <c:pt idx="9093">
                  <c:v>153.093006575</c:v>
                </c:pt>
                <c:pt idx="9094">
                  <c:v>153.10966610833333</c:v>
                </c:pt>
                <c:pt idx="9095">
                  <c:v>153.12659548166667</c:v>
                </c:pt>
                <c:pt idx="9096">
                  <c:v>153.14325422333334</c:v>
                </c:pt>
                <c:pt idx="9097">
                  <c:v>153.15992768666669</c:v>
                </c:pt>
                <c:pt idx="9098">
                  <c:v>153.17692007333332</c:v>
                </c:pt>
                <c:pt idx="9099">
                  <c:v>153.19385466833333</c:v>
                </c:pt>
                <c:pt idx="9100">
                  <c:v>153.21063854333335</c:v>
                </c:pt>
                <c:pt idx="9101">
                  <c:v>153.22768112999998</c:v>
                </c:pt>
                <c:pt idx="9102">
                  <c:v>153.24422503333332</c:v>
                </c:pt>
                <c:pt idx="9103">
                  <c:v>153.261267815</c:v>
                </c:pt>
                <c:pt idx="9104">
                  <c:v>153.27806273166667</c:v>
                </c:pt>
                <c:pt idx="9105">
                  <c:v>153.29509715999998</c:v>
                </c:pt>
                <c:pt idx="9106">
                  <c:v>153.31182161666666</c:v>
                </c:pt>
                <c:pt idx="9107">
                  <c:v>153.32875775833332</c:v>
                </c:pt>
                <c:pt idx="9108">
                  <c:v>153.34542206166668</c:v>
                </c:pt>
                <c:pt idx="9109">
                  <c:v>153.36215584499999</c:v>
                </c:pt>
                <c:pt idx="9110">
                  <c:v>153.37907847</c:v>
                </c:pt>
                <c:pt idx="9111">
                  <c:v>153.39577476833335</c:v>
                </c:pt>
                <c:pt idx="9112">
                  <c:v>153.41289159666667</c:v>
                </c:pt>
                <c:pt idx="9113">
                  <c:v>153.42958580666667</c:v>
                </c:pt>
                <c:pt idx="9114">
                  <c:v>153.44631309166667</c:v>
                </c:pt>
                <c:pt idx="9115">
                  <c:v>153.46330373833334</c:v>
                </c:pt>
                <c:pt idx="9116">
                  <c:v>153.47997257333333</c:v>
                </c:pt>
                <c:pt idx="9117">
                  <c:v>153.49684927833331</c:v>
                </c:pt>
                <c:pt idx="9118">
                  <c:v>153.51378008333333</c:v>
                </c:pt>
                <c:pt idx="9119">
                  <c:v>153.53045465333335</c:v>
                </c:pt>
                <c:pt idx="9120">
                  <c:v>153.54712333500001</c:v>
                </c:pt>
                <c:pt idx="9121">
                  <c:v>153.56390795333334</c:v>
                </c:pt>
                <c:pt idx="9122">
                  <c:v>153.58052823666668</c:v>
                </c:pt>
                <c:pt idx="9123">
                  <c:v>153.59756085333331</c:v>
                </c:pt>
                <c:pt idx="9124">
                  <c:v>153.61442067166666</c:v>
                </c:pt>
                <c:pt idx="9125">
                  <c:v>153.63134097166667</c:v>
                </c:pt>
                <c:pt idx="9126">
                  <c:v>153.64821741</c:v>
                </c:pt>
                <c:pt idx="9127">
                  <c:v>153.66514380666666</c:v>
                </c:pt>
                <c:pt idx="9128">
                  <c:v>153.68180553166667</c:v>
                </c:pt>
                <c:pt idx="9129">
                  <c:v>153.69848532833333</c:v>
                </c:pt>
                <c:pt idx="9130">
                  <c:v>153.71540537000001</c:v>
                </c:pt>
                <c:pt idx="9131">
                  <c:v>153.73206763499999</c:v>
                </c:pt>
                <c:pt idx="9132">
                  <c:v>153.74910825833334</c:v>
                </c:pt>
                <c:pt idx="9133">
                  <c:v>153.76584347166667</c:v>
                </c:pt>
                <c:pt idx="9134">
                  <c:v>153.78251108166666</c:v>
                </c:pt>
                <c:pt idx="9135">
                  <c:v>153.79943955833332</c:v>
                </c:pt>
                <c:pt idx="9136">
                  <c:v>153.81647492166667</c:v>
                </c:pt>
                <c:pt idx="9137">
                  <c:v>153.83325082000002</c:v>
                </c:pt>
                <c:pt idx="9138">
                  <c:v>153.85018006500002</c:v>
                </c:pt>
                <c:pt idx="9139">
                  <c:v>153.86709439666666</c:v>
                </c:pt>
                <c:pt idx="9140">
                  <c:v>153.88402759500002</c:v>
                </c:pt>
                <c:pt idx="9141">
                  <c:v>153.90069296166666</c:v>
                </c:pt>
                <c:pt idx="9142">
                  <c:v>153.91734983833334</c:v>
                </c:pt>
                <c:pt idx="9143">
                  <c:v>153.93381744333334</c:v>
                </c:pt>
                <c:pt idx="9144">
                  <c:v>153.95065248999998</c:v>
                </c:pt>
                <c:pt idx="9145">
                  <c:v>153.967367005</c:v>
                </c:pt>
                <c:pt idx="9146">
                  <c:v>153.984272675</c:v>
                </c:pt>
                <c:pt idx="9147">
                  <c:v>154.00172695166665</c:v>
                </c:pt>
                <c:pt idx="9148">
                  <c:v>154.01836472833332</c:v>
                </c:pt>
                <c:pt idx="9149">
                  <c:v>154.03508964</c:v>
                </c:pt>
                <c:pt idx="9150">
                  <c:v>154.05218374166668</c:v>
                </c:pt>
                <c:pt idx="9151">
                  <c:v>154.06916687666666</c:v>
                </c:pt>
                <c:pt idx="9152">
                  <c:v>154.08604312333333</c:v>
                </c:pt>
                <c:pt idx="9153">
                  <c:v>154.10321061000002</c:v>
                </c:pt>
                <c:pt idx="9154">
                  <c:v>154.12012009999998</c:v>
                </c:pt>
                <c:pt idx="9155">
                  <c:v>154.13709522333332</c:v>
                </c:pt>
                <c:pt idx="9156">
                  <c:v>154.15372040666668</c:v>
                </c:pt>
                <c:pt idx="9157">
                  <c:v>154.17045759833334</c:v>
                </c:pt>
                <c:pt idx="9158">
                  <c:v>154.18759052499999</c:v>
                </c:pt>
                <c:pt idx="9159">
                  <c:v>154.20447078333333</c:v>
                </c:pt>
                <c:pt idx="9160">
                  <c:v>154.21940968666667</c:v>
                </c:pt>
                <c:pt idx="9161">
                  <c:v>154.23619245500001</c:v>
                </c:pt>
                <c:pt idx="9162">
                  <c:v>154.25286061999998</c:v>
                </c:pt>
                <c:pt idx="9163">
                  <c:v>154.26990416166666</c:v>
                </c:pt>
                <c:pt idx="9164">
                  <c:v>154.28673995333332</c:v>
                </c:pt>
                <c:pt idx="9165">
                  <c:v>154.303806345</c:v>
                </c:pt>
                <c:pt idx="9166">
                  <c:v>154.32074096166667</c:v>
                </c:pt>
                <c:pt idx="9167">
                  <c:v>154.33752483999999</c:v>
                </c:pt>
                <c:pt idx="9168">
                  <c:v>154.35444800833332</c:v>
                </c:pt>
                <c:pt idx="9169">
                  <c:v>154.37117518333335</c:v>
                </c:pt>
                <c:pt idx="9170">
                  <c:v>154.38805562499999</c:v>
                </c:pt>
                <c:pt idx="9171">
                  <c:v>154.40487332166668</c:v>
                </c:pt>
                <c:pt idx="9172">
                  <c:v>154.42162479999999</c:v>
                </c:pt>
                <c:pt idx="9173">
                  <c:v>154.43854913833331</c:v>
                </c:pt>
                <c:pt idx="9174">
                  <c:v>154.45535480666666</c:v>
                </c:pt>
                <c:pt idx="9175">
                  <c:v>154.47209704166667</c:v>
                </c:pt>
                <c:pt idx="9176">
                  <c:v>154.48923777666667</c:v>
                </c:pt>
                <c:pt idx="9177">
                  <c:v>154.50585935333331</c:v>
                </c:pt>
                <c:pt idx="9178">
                  <c:v>154.52263526166669</c:v>
                </c:pt>
                <c:pt idx="9179">
                  <c:v>154.53964052166666</c:v>
                </c:pt>
                <c:pt idx="9180">
                  <c:v>154.55630013000001</c:v>
                </c:pt>
                <c:pt idx="9181">
                  <c:v>154.57296693999999</c:v>
                </c:pt>
                <c:pt idx="9182">
                  <c:v>154.58989008500001</c:v>
                </c:pt>
                <c:pt idx="9183">
                  <c:v>154.60670674833332</c:v>
                </c:pt>
                <c:pt idx="9184">
                  <c:v>154.62348063833332</c:v>
                </c:pt>
                <c:pt idx="9185">
                  <c:v>154.64014928500001</c:v>
                </c:pt>
                <c:pt idx="9186">
                  <c:v>154.65681442666667</c:v>
                </c:pt>
                <c:pt idx="9187">
                  <c:v>154.67348658833333</c:v>
                </c:pt>
                <c:pt idx="9188">
                  <c:v>154.69015495333332</c:v>
                </c:pt>
                <c:pt idx="9189">
                  <c:v>154.70681746999998</c:v>
                </c:pt>
                <c:pt idx="9190">
                  <c:v>154.72349136333332</c:v>
                </c:pt>
                <c:pt idx="9191">
                  <c:v>154.740160425</c:v>
                </c:pt>
                <c:pt idx="9192">
                  <c:v>154.75682364166667</c:v>
                </c:pt>
                <c:pt idx="9193">
                  <c:v>154.77354631166665</c:v>
                </c:pt>
                <c:pt idx="9194">
                  <c:v>154.790210715</c:v>
                </c:pt>
                <c:pt idx="9195">
                  <c:v>154.80687637499997</c:v>
                </c:pt>
                <c:pt idx="9196">
                  <c:v>154.82339394000002</c:v>
                </c:pt>
                <c:pt idx="9197">
                  <c:v>154.84017223833334</c:v>
                </c:pt>
                <c:pt idx="9198">
                  <c:v>154.85695204666666</c:v>
                </c:pt>
                <c:pt idx="9199">
                  <c:v>154.87361971000001</c:v>
                </c:pt>
                <c:pt idx="9200">
                  <c:v>154.89024101166666</c:v>
                </c:pt>
                <c:pt idx="9201">
                  <c:v>154.90674497666666</c:v>
                </c:pt>
                <c:pt idx="9202">
                  <c:v>154.92362213500002</c:v>
                </c:pt>
                <c:pt idx="9203">
                  <c:v>154.94009241999998</c:v>
                </c:pt>
                <c:pt idx="9204">
                  <c:v>154.95676251</c:v>
                </c:pt>
                <c:pt idx="9205">
                  <c:v>154.97362161000001</c:v>
                </c:pt>
                <c:pt idx="9206">
                  <c:v>154.99052319333333</c:v>
                </c:pt>
                <c:pt idx="9207">
                  <c:v>155.00763989333333</c:v>
                </c:pt>
                <c:pt idx="9208">
                  <c:v>155.02421817166666</c:v>
                </c:pt>
                <c:pt idx="9209">
                  <c:v>155.04107802666667</c:v>
                </c:pt>
                <c:pt idx="9210">
                  <c:v>155.05809613666668</c:v>
                </c:pt>
                <c:pt idx="9211">
                  <c:v>155.07497241999999</c:v>
                </c:pt>
                <c:pt idx="9212">
                  <c:v>155.09199475833333</c:v>
                </c:pt>
                <c:pt idx="9213">
                  <c:v>155.10882642500002</c:v>
                </c:pt>
                <c:pt idx="9214">
                  <c:v>155.12567367000003</c:v>
                </c:pt>
                <c:pt idx="9215">
                  <c:v>155.14248128166668</c:v>
                </c:pt>
                <c:pt idx="9216">
                  <c:v>155.159713565</c:v>
                </c:pt>
                <c:pt idx="9217">
                  <c:v>155.17645660333335</c:v>
                </c:pt>
                <c:pt idx="9218">
                  <c:v>155.19349494000002</c:v>
                </c:pt>
                <c:pt idx="9219">
                  <c:v>155.21051557666667</c:v>
                </c:pt>
                <c:pt idx="9220">
                  <c:v>155.22726190333333</c:v>
                </c:pt>
                <c:pt idx="9221">
                  <c:v>155.24224685499999</c:v>
                </c:pt>
                <c:pt idx="9222">
                  <c:v>155.25893682833333</c:v>
                </c:pt>
                <c:pt idx="9223">
                  <c:v>155.27583122499999</c:v>
                </c:pt>
                <c:pt idx="9224">
                  <c:v>155.29256481333331</c:v>
                </c:pt>
                <c:pt idx="9225">
                  <c:v>155.30919212333336</c:v>
                </c:pt>
                <c:pt idx="9226">
                  <c:v>155.32613393166667</c:v>
                </c:pt>
                <c:pt idx="9227">
                  <c:v>155.34306365166668</c:v>
                </c:pt>
                <c:pt idx="9228">
                  <c:v>155.35968271499999</c:v>
                </c:pt>
                <c:pt idx="9229">
                  <c:v>155.37635200000003</c:v>
                </c:pt>
                <c:pt idx="9230">
                  <c:v>155.393129945</c:v>
                </c:pt>
                <c:pt idx="9231">
                  <c:v>155.41002212500001</c:v>
                </c:pt>
                <c:pt idx="9232">
                  <c:v>155.42694385999999</c:v>
                </c:pt>
                <c:pt idx="9233">
                  <c:v>155.44370612500001</c:v>
                </c:pt>
                <c:pt idx="9234">
                  <c:v>155.460377155</c:v>
                </c:pt>
                <c:pt idx="9235">
                  <c:v>155.47710963500001</c:v>
                </c:pt>
                <c:pt idx="9236">
                  <c:v>155.49404080000002</c:v>
                </c:pt>
                <c:pt idx="9237">
                  <c:v>155.51108221833334</c:v>
                </c:pt>
                <c:pt idx="9238">
                  <c:v>155.52801171166666</c:v>
                </c:pt>
                <c:pt idx="9239">
                  <c:v>155.54495533333332</c:v>
                </c:pt>
                <c:pt idx="9240">
                  <c:v>155.56188361166667</c:v>
                </c:pt>
                <c:pt idx="9241">
                  <c:v>155.57852103666667</c:v>
                </c:pt>
                <c:pt idx="9242">
                  <c:v>155.59544507833334</c:v>
                </c:pt>
                <c:pt idx="9243">
                  <c:v>155.61237561666667</c:v>
                </c:pt>
                <c:pt idx="9244">
                  <c:v>155.62930697499999</c:v>
                </c:pt>
                <c:pt idx="9245">
                  <c:v>155.64603459666665</c:v>
                </c:pt>
                <c:pt idx="9246">
                  <c:v>155.66295642666668</c:v>
                </c:pt>
                <c:pt idx="9247">
                  <c:v>155.67981304166668</c:v>
                </c:pt>
                <c:pt idx="9248">
                  <c:v>155.69674712833333</c:v>
                </c:pt>
                <c:pt idx="9249">
                  <c:v>155.71331805666665</c:v>
                </c:pt>
                <c:pt idx="9250">
                  <c:v>155.73017835166667</c:v>
                </c:pt>
                <c:pt idx="9251">
                  <c:v>155.74720939833333</c:v>
                </c:pt>
                <c:pt idx="9252">
                  <c:v>155.76413557500001</c:v>
                </c:pt>
                <c:pt idx="9253">
                  <c:v>155.78106696666666</c:v>
                </c:pt>
                <c:pt idx="9254">
                  <c:v>155.79804760500002</c:v>
                </c:pt>
                <c:pt idx="9255">
                  <c:v>155.814970665</c:v>
                </c:pt>
                <c:pt idx="9256">
                  <c:v>155.83190081500001</c:v>
                </c:pt>
                <c:pt idx="9257">
                  <c:v>155.84883341833333</c:v>
                </c:pt>
                <c:pt idx="9258">
                  <c:v>155.86549558166669</c:v>
                </c:pt>
                <c:pt idx="9259">
                  <c:v>155.88241617833333</c:v>
                </c:pt>
                <c:pt idx="9260">
                  <c:v>155.89934409166665</c:v>
                </c:pt>
                <c:pt idx="9261">
                  <c:v>155.91600731833333</c:v>
                </c:pt>
                <c:pt idx="9262">
                  <c:v>155.93266978166668</c:v>
                </c:pt>
                <c:pt idx="9263">
                  <c:v>155.94934429833333</c:v>
                </c:pt>
                <c:pt idx="9264">
                  <c:v>155.96626731166668</c:v>
                </c:pt>
                <c:pt idx="9265">
                  <c:v>155.98293730333336</c:v>
                </c:pt>
                <c:pt idx="9266">
                  <c:v>155.99981664333333</c:v>
                </c:pt>
                <c:pt idx="9267">
                  <c:v>156.01643516999999</c:v>
                </c:pt>
                <c:pt idx="9268">
                  <c:v>156.03309884833334</c:v>
                </c:pt>
                <c:pt idx="9269">
                  <c:v>156.05002247833332</c:v>
                </c:pt>
                <c:pt idx="9270">
                  <c:v>156.06679498666665</c:v>
                </c:pt>
                <c:pt idx="9271">
                  <c:v>156.08330807333331</c:v>
                </c:pt>
                <c:pt idx="9272">
                  <c:v>156.10023225333333</c:v>
                </c:pt>
                <c:pt idx="9273">
                  <c:v>156.11715472166668</c:v>
                </c:pt>
                <c:pt idx="9274">
                  <c:v>156.13383233499999</c:v>
                </c:pt>
                <c:pt idx="9275">
                  <c:v>156.15050011666665</c:v>
                </c:pt>
                <c:pt idx="9276">
                  <c:v>156.16746368333332</c:v>
                </c:pt>
                <c:pt idx="9277">
                  <c:v>156.18440072333334</c:v>
                </c:pt>
                <c:pt idx="9278">
                  <c:v>156.20146582333334</c:v>
                </c:pt>
                <c:pt idx="9279">
                  <c:v>156.21838960333335</c:v>
                </c:pt>
                <c:pt idx="9280">
                  <c:v>156.23531885</c:v>
                </c:pt>
                <c:pt idx="9281">
                  <c:v>156.25224979999999</c:v>
                </c:pt>
                <c:pt idx="9282">
                  <c:v>156.26917952333332</c:v>
                </c:pt>
                <c:pt idx="9283">
                  <c:v>156.28602763500001</c:v>
                </c:pt>
                <c:pt idx="9284">
                  <c:v>156.30265926666667</c:v>
                </c:pt>
                <c:pt idx="9285">
                  <c:v>156.31944792666667</c:v>
                </c:pt>
                <c:pt idx="9286">
                  <c:v>156.33637076000002</c:v>
                </c:pt>
                <c:pt idx="9287">
                  <c:v>156.35326073666664</c:v>
                </c:pt>
                <c:pt idx="9288">
                  <c:v>156.37017895833333</c:v>
                </c:pt>
                <c:pt idx="9289">
                  <c:v>156.38712546999997</c:v>
                </c:pt>
                <c:pt idx="9290">
                  <c:v>156.40385569166668</c:v>
                </c:pt>
                <c:pt idx="9291">
                  <c:v>156.42077898666668</c:v>
                </c:pt>
                <c:pt idx="9292">
                  <c:v>156.43756351333334</c:v>
                </c:pt>
                <c:pt idx="9293">
                  <c:v>156.45424134166666</c:v>
                </c:pt>
                <c:pt idx="9294">
                  <c:v>156.47116431000001</c:v>
                </c:pt>
                <c:pt idx="9295">
                  <c:v>156.48809659</c:v>
                </c:pt>
                <c:pt idx="9296">
                  <c:v>156.50476817500001</c:v>
                </c:pt>
                <c:pt idx="9297">
                  <c:v>156.52142635666667</c:v>
                </c:pt>
                <c:pt idx="9298">
                  <c:v>156.53835046833333</c:v>
                </c:pt>
                <c:pt idx="9299">
                  <c:v>156.55527600166667</c:v>
                </c:pt>
                <c:pt idx="9300">
                  <c:v>156.57193918666664</c:v>
                </c:pt>
                <c:pt idx="9301">
                  <c:v>156.58860515666666</c:v>
                </c:pt>
                <c:pt idx="9302">
                  <c:v>156.60552993333334</c:v>
                </c:pt>
                <c:pt idx="9303">
                  <c:v>156.62219645666667</c:v>
                </c:pt>
                <c:pt idx="9304">
                  <c:v>156.63885501499999</c:v>
                </c:pt>
                <c:pt idx="9305">
                  <c:v>156.65578490999999</c:v>
                </c:pt>
                <c:pt idx="9306">
                  <c:v>156.67246289166667</c:v>
                </c:pt>
                <c:pt idx="9307">
                  <c:v>156.68928507166666</c:v>
                </c:pt>
                <c:pt idx="9308">
                  <c:v>156.70621011666665</c:v>
                </c:pt>
                <c:pt idx="9309">
                  <c:v>156.72288117166667</c:v>
                </c:pt>
                <c:pt idx="9310">
                  <c:v>156.73954735166666</c:v>
                </c:pt>
                <c:pt idx="9311">
                  <c:v>156.75620777</c:v>
                </c:pt>
                <c:pt idx="9312">
                  <c:v>156.77287973333333</c:v>
                </c:pt>
                <c:pt idx="9313">
                  <c:v>156.79001581166668</c:v>
                </c:pt>
                <c:pt idx="9314">
                  <c:v>156.80692162166667</c:v>
                </c:pt>
                <c:pt idx="9315">
                  <c:v>156.82355375999998</c:v>
                </c:pt>
                <c:pt idx="9316">
                  <c:v>156.84032318500002</c:v>
                </c:pt>
                <c:pt idx="9317">
                  <c:v>156.85730621833332</c:v>
                </c:pt>
                <c:pt idx="9318">
                  <c:v>156.87427233</c:v>
                </c:pt>
                <c:pt idx="9319">
                  <c:v>156.89084575000001</c:v>
                </c:pt>
                <c:pt idx="9320">
                  <c:v>156.90778101500001</c:v>
                </c:pt>
                <c:pt idx="9321">
                  <c:v>156.92456369000001</c:v>
                </c:pt>
                <c:pt idx="9322">
                  <c:v>156.94125038499999</c:v>
                </c:pt>
                <c:pt idx="9323">
                  <c:v>156.95837531999999</c:v>
                </c:pt>
                <c:pt idx="9324">
                  <c:v>156.97516527833335</c:v>
                </c:pt>
                <c:pt idx="9325">
                  <c:v>156.99205998500003</c:v>
                </c:pt>
                <c:pt idx="9326">
                  <c:v>157.00890471</c:v>
                </c:pt>
                <c:pt idx="9327">
                  <c:v>157.02594937500001</c:v>
                </c:pt>
                <c:pt idx="9328">
                  <c:v>157.04289056499999</c:v>
                </c:pt>
                <c:pt idx="9329">
                  <c:v>157.05981746666666</c:v>
                </c:pt>
                <c:pt idx="9330">
                  <c:v>157.07659633833333</c:v>
                </c:pt>
                <c:pt idx="9331">
                  <c:v>157.09363506333332</c:v>
                </c:pt>
                <c:pt idx="9332">
                  <c:v>157.11056439000001</c:v>
                </c:pt>
                <c:pt idx="9333">
                  <c:v>157.12717841</c:v>
                </c:pt>
                <c:pt idx="9334">
                  <c:v>157.14397861166665</c:v>
                </c:pt>
                <c:pt idx="9335">
                  <c:v>157.16098737999999</c:v>
                </c:pt>
                <c:pt idx="9336">
                  <c:v>157.177557355</c:v>
                </c:pt>
                <c:pt idx="9337">
                  <c:v>157.19428628666668</c:v>
                </c:pt>
                <c:pt idx="9338">
                  <c:v>157.21106692166668</c:v>
                </c:pt>
                <c:pt idx="9339">
                  <c:v>157.22774104999999</c:v>
                </c:pt>
                <c:pt idx="9340">
                  <c:v>157.24431926333332</c:v>
                </c:pt>
                <c:pt idx="9341">
                  <c:v>157.26117250166666</c:v>
                </c:pt>
                <c:pt idx="9342">
                  <c:v>157.27812418666664</c:v>
                </c:pt>
                <c:pt idx="9343">
                  <c:v>157.29517423500002</c:v>
                </c:pt>
                <c:pt idx="9344">
                  <c:v>157.31219592500003</c:v>
                </c:pt>
                <c:pt idx="9345">
                  <c:v>157.32924318333335</c:v>
                </c:pt>
                <c:pt idx="9346">
                  <c:v>157.34438637666665</c:v>
                </c:pt>
                <c:pt idx="9347">
                  <c:v>157.36106383000001</c:v>
                </c:pt>
                <c:pt idx="9348">
                  <c:v>157.37758264999999</c:v>
                </c:pt>
                <c:pt idx="9349">
                  <c:v>157.39435749999998</c:v>
                </c:pt>
                <c:pt idx="9350">
                  <c:v>157.41128043666669</c:v>
                </c:pt>
                <c:pt idx="9351">
                  <c:v>157.42794327000001</c:v>
                </c:pt>
                <c:pt idx="9352">
                  <c:v>157.44472506333335</c:v>
                </c:pt>
                <c:pt idx="9353">
                  <c:v>157.46178842</c:v>
                </c:pt>
                <c:pt idx="9354">
                  <c:v>157.47871918999999</c:v>
                </c:pt>
                <c:pt idx="9355">
                  <c:v>157.49533402666665</c:v>
                </c:pt>
                <c:pt idx="9356">
                  <c:v>157.51226965333333</c:v>
                </c:pt>
                <c:pt idx="9357">
                  <c:v>157.52930672666668</c:v>
                </c:pt>
                <c:pt idx="9358">
                  <c:v>157.54607296</c:v>
                </c:pt>
                <c:pt idx="9359">
                  <c:v>157.56300039666667</c:v>
                </c:pt>
                <c:pt idx="9360">
                  <c:v>157.57992180333335</c:v>
                </c:pt>
                <c:pt idx="9361">
                  <c:v>157.59695711833334</c:v>
                </c:pt>
                <c:pt idx="9362">
                  <c:v>157.61373680333332</c:v>
                </c:pt>
                <c:pt idx="9363">
                  <c:v>157.63066031000002</c:v>
                </c:pt>
                <c:pt idx="9364">
                  <c:v>157.64707042166668</c:v>
                </c:pt>
                <c:pt idx="9365">
                  <c:v>157.66399346333336</c:v>
                </c:pt>
                <c:pt idx="9366">
                  <c:v>157.68045363833335</c:v>
                </c:pt>
                <c:pt idx="9367">
                  <c:v>157.69741365833335</c:v>
                </c:pt>
                <c:pt idx="9368">
                  <c:v>157.71407593666666</c:v>
                </c:pt>
                <c:pt idx="9369">
                  <c:v>157.73099973499998</c:v>
                </c:pt>
                <c:pt idx="9370">
                  <c:v>157.74793061166665</c:v>
                </c:pt>
                <c:pt idx="9371">
                  <c:v>157.76485870833332</c:v>
                </c:pt>
                <c:pt idx="9372">
                  <c:v>157.78179928333333</c:v>
                </c:pt>
                <c:pt idx="9373">
                  <c:v>157.79846156833335</c:v>
                </c:pt>
                <c:pt idx="9374">
                  <c:v>157.815129015</c:v>
                </c:pt>
                <c:pt idx="9375">
                  <c:v>157.83179915666668</c:v>
                </c:pt>
                <c:pt idx="9376">
                  <c:v>157.84872147499999</c:v>
                </c:pt>
                <c:pt idx="9377">
                  <c:v>157.86564490166666</c:v>
                </c:pt>
                <c:pt idx="9378">
                  <c:v>157.88256796833332</c:v>
                </c:pt>
                <c:pt idx="9379">
                  <c:v>157.89949093333334</c:v>
                </c:pt>
                <c:pt idx="9380">
                  <c:v>157.91642626166669</c:v>
                </c:pt>
                <c:pt idx="9381">
                  <c:v>157.93347231666667</c:v>
                </c:pt>
                <c:pt idx="9382">
                  <c:v>157.95024013666668</c:v>
                </c:pt>
                <c:pt idx="9383">
                  <c:v>157.96707996666666</c:v>
                </c:pt>
                <c:pt idx="9384">
                  <c:v>157.98403325500001</c:v>
                </c:pt>
                <c:pt idx="9385">
                  <c:v>158.00063086166668</c:v>
                </c:pt>
                <c:pt idx="9386">
                  <c:v>158.01738912166667</c:v>
                </c:pt>
                <c:pt idx="9387">
                  <c:v>158.03438177499999</c:v>
                </c:pt>
                <c:pt idx="9388">
                  <c:v>158.05141975666666</c:v>
                </c:pt>
                <c:pt idx="9389">
                  <c:v>158.06834092666668</c:v>
                </c:pt>
                <c:pt idx="9390">
                  <c:v>158.08512811166665</c:v>
                </c:pt>
                <c:pt idx="9391">
                  <c:v>158.10217111166668</c:v>
                </c:pt>
                <c:pt idx="9392">
                  <c:v>158.11910563999999</c:v>
                </c:pt>
                <c:pt idx="9393">
                  <c:v>158.13561993666664</c:v>
                </c:pt>
                <c:pt idx="9394">
                  <c:v>158.15266535500001</c:v>
                </c:pt>
                <c:pt idx="9395">
                  <c:v>158.16959015833334</c:v>
                </c:pt>
                <c:pt idx="9396">
                  <c:v>158.18633416500001</c:v>
                </c:pt>
                <c:pt idx="9397">
                  <c:v>158.20292152166667</c:v>
                </c:pt>
                <c:pt idx="9398">
                  <c:v>158.21983977833332</c:v>
                </c:pt>
                <c:pt idx="9399">
                  <c:v>158.23677739000001</c:v>
                </c:pt>
                <c:pt idx="9400">
                  <c:v>158.25354839833332</c:v>
                </c:pt>
                <c:pt idx="9401">
                  <c:v>158.27019767833332</c:v>
                </c:pt>
                <c:pt idx="9402">
                  <c:v>158.28713723666667</c:v>
                </c:pt>
                <c:pt idx="9403">
                  <c:v>158.30393775666667</c:v>
                </c:pt>
                <c:pt idx="9404">
                  <c:v>158.32086047666664</c:v>
                </c:pt>
                <c:pt idx="9405">
                  <c:v>158.33778360666665</c:v>
                </c:pt>
                <c:pt idx="9406">
                  <c:v>158.35470685500002</c:v>
                </c:pt>
                <c:pt idx="9407">
                  <c:v>158.37154163333335</c:v>
                </c:pt>
                <c:pt idx="9408">
                  <c:v>158.38877867666667</c:v>
                </c:pt>
                <c:pt idx="9409">
                  <c:v>158.40565945166665</c:v>
                </c:pt>
                <c:pt idx="9410">
                  <c:v>158.42269070333333</c:v>
                </c:pt>
                <c:pt idx="9411">
                  <c:v>158.43966668333331</c:v>
                </c:pt>
                <c:pt idx="9412">
                  <c:v>158.45486292166666</c:v>
                </c:pt>
                <c:pt idx="9413">
                  <c:v>158.47152663</c:v>
                </c:pt>
                <c:pt idx="9414">
                  <c:v>158.488196625</c:v>
                </c:pt>
                <c:pt idx="9415">
                  <c:v>158.50486143333333</c:v>
                </c:pt>
                <c:pt idx="9416">
                  <c:v>158.521525475</c:v>
                </c:pt>
                <c:pt idx="9417">
                  <c:v>158.53820016500001</c:v>
                </c:pt>
                <c:pt idx="9418">
                  <c:v>158.55486612666667</c:v>
                </c:pt>
                <c:pt idx="9419">
                  <c:v>158.57152747500001</c:v>
                </c:pt>
                <c:pt idx="9420">
                  <c:v>158.58818918166668</c:v>
                </c:pt>
                <c:pt idx="9421">
                  <c:v>158.60471794166668</c:v>
                </c:pt>
                <c:pt idx="9422">
                  <c:v>158.62148990666668</c:v>
                </c:pt>
                <c:pt idx="9423">
                  <c:v>158.63815883833334</c:v>
                </c:pt>
                <c:pt idx="9424">
                  <c:v>158.65507786333333</c:v>
                </c:pt>
                <c:pt idx="9425">
                  <c:v>158.67200400166666</c:v>
                </c:pt>
                <c:pt idx="9426">
                  <c:v>158.688925345</c:v>
                </c:pt>
                <c:pt idx="9427">
                  <c:v>158.70558772333334</c:v>
                </c:pt>
                <c:pt idx="9428">
                  <c:v>158.72231746166665</c:v>
                </c:pt>
                <c:pt idx="9429">
                  <c:v>158.73898495833333</c:v>
                </c:pt>
                <c:pt idx="9430">
                  <c:v>158.75540590999998</c:v>
                </c:pt>
                <c:pt idx="9431">
                  <c:v>158.77210023000001</c:v>
                </c:pt>
                <c:pt idx="9432">
                  <c:v>158.78890295833335</c:v>
                </c:pt>
                <c:pt idx="9433">
                  <c:v>158.80592256833333</c:v>
                </c:pt>
                <c:pt idx="9434">
                  <c:v>158.82277607500001</c:v>
                </c:pt>
                <c:pt idx="9435">
                  <c:v>158.83954407333334</c:v>
                </c:pt>
                <c:pt idx="9436">
                  <c:v>158.85657020333335</c:v>
                </c:pt>
                <c:pt idx="9437">
                  <c:v>158.87348987666667</c:v>
                </c:pt>
                <c:pt idx="9438">
                  <c:v>158.89017687166668</c:v>
                </c:pt>
                <c:pt idx="9439">
                  <c:v>158.90707269499998</c:v>
                </c:pt>
                <c:pt idx="9440">
                  <c:v>158.924114395</c:v>
                </c:pt>
                <c:pt idx="9441">
                  <c:v>158.94089253666667</c:v>
                </c:pt>
                <c:pt idx="9442">
                  <c:v>158.95756799833333</c:v>
                </c:pt>
                <c:pt idx="9443">
                  <c:v>158.97435023166665</c:v>
                </c:pt>
                <c:pt idx="9444">
                  <c:v>158.99086895833335</c:v>
                </c:pt>
                <c:pt idx="9445">
                  <c:v>159.00776956500002</c:v>
                </c:pt>
                <c:pt idx="9446">
                  <c:v>159.02476324666668</c:v>
                </c:pt>
                <c:pt idx="9447">
                  <c:v>159.04196821833332</c:v>
                </c:pt>
                <c:pt idx="9448">
                  <c:v>159.05874997000001</c:v>
                </c:pt>
                <c:pt idx="9449">
                  <c:v>159.07584157666668</c:v>
                </c:pt>
                <c:pt idx="9450">
                  <c:v>159.09277231333331</c:v>
                </c:pt>
                <c:pt idx="9451">
                  <c:v>159.10949901333333</c:v>
                </c:pt>
                <c:pt idx="9452">
                  <c:v>159.12619140333334</c:v>
                </c:pt>
                <c:pt idx="9453">
                  <c:v>159.14311541333333</c:v>
                </c:pt>
                <c:pt idx="9454">
                  <c:v>159.16020206166667</c:v>
                </c:pt>
                <c:pt idx="9455">
                  <c:v>159.17707429833334</c:v>
                </c:pt>
                <c:pt idx="9456">
                  <c:v>159.19400878333332</c:v>
                </c:pt>
                <c:pt idx="9457">
                  <c:v>159.20913547333333</c:v>
                </c:pt>
                <c:pt idx="9458">
                  <c:v>159.22597335166665</c:v>
                </c:pt>
                <c:pt idx="9459">
                  <c:v>159.24298769666666</c:v>
                </c:pt>
                <c:pt idx="9460">
                  <c:v>159.25964393833334</c:v>
                </c:pt>
                <c:pt idx="9461">
                  <c:v>159.27641781</c:v>
                </c:pt>
                <c:pt idx="9462">
                  <c:v>159.29334137166668</c:v>
                </c:pt>
                <c:pt idx="9463">
                  <c:v>159.31025038499999</c:v>
                </c:pt>
                <c:pt idx="9464">
                  <c:v>159.32682692333336</c:v>
                </c:pt>
                <c:pt idx="9465">
                  <c:v>159.34348499166666</c:v>
                </c:pt>
                <c:pt idx="9466">
                  <c:v>159.36036660333332</c:v>
                </c:pt>
                <c:pt idx="9467">
                  <c:v>159.3772927</c:v>
                </c:pt>
                <c:pt idx="9468">
                  <c:v>159.39396780333334</c:v>
                </c:pt>
                <c:pt idx="9469">
                  <c:v>159.41089167000001</c:v>
                </c:pt>
                <c:pt idx="9470">
                  <c:v>159.427555665</c:v>
                </c:pt>
                <c:pt idx="9471">
                  <c:v>159.44447892166667</c:v>
                </c:pt>
                <c:pt idx="9472">
                  <c:v>159.46140117666667</c:v>
                </c:pt>
                <c:pt idx="9473">
                  <c:v>159.47824890166666</c:v>
                </c:pt>
                <c:pt idx="9474">
                  <c:v>159.49517521833334</c:v>
                </c:pt>
                <c:pt idx="9475">
                  <c:v>159.51211104000001</c:v>
                </c:pt>
                <c:pt idx="9476">
                  <c:v>159.52898942333334</c:v>
                </c:pt>
                <c:pt idx="9477">
                  <c:v>159.54591564500001</c:v>
                </c:pt>
                <c:pt idx="9478">
                  <c:v>159.56283839</c:v>
                </c:pt>
                <c:pt idx="9479">
                  <c:v>159.57950469333335</c:v>
                </c:pt>
                <c:pt idx="9480">
                  <c:v>159.59644204833333</c:v>
                </c:pt>
                <c:pt idx="9481">
                  <c:v>159.61336130333333</c:v>
                </c:pt>
                <c:pt idx="9482">
                  <c:v>159.63036598333335</c:v>
                </c:pt>
                <c:pt idx="9483">
                  <c:v>159.64729531166668</c:v>
                </c:pt>
                <c:pt idx="9484">
                  <c:v>159.66414254833336</c:v>
                </c:pt>
                <c:pt idx="9485">
                  <c:v>159.68081440500001</c:v>
                </c:pt>
                <c:pt idx="9486">
                  <c:v>159.69782824666666</c:v>
                </c:pt>
                <c:pt idx="9487">
                  <c:v>159.71475351166666</c:v>
                </c:pt>
                <c:pt idx="9488">
                  <c:v>159.73167751833336</c:v>
                </c:pt>
                <c:pt idx="9489">
                  <c:v>159.7486001</c:v>
                </c:pt>
                <c:pt idx="9490">
                  <c:v>159.76505731833333</c:v>
                </c:pt>
                <c:pt idx="9491">
                  <c:v>159.78172297</c:v>
                </c:pt>
                <c:pt idx="9492">
                  <c:v>159.79845915333331</c:v>
                </c:pt>
                <c:pt idx="9493">
                  <c:v>159.81512244666666</c:v>
                </c:pt>
                <c:pt idx="9494">
                  <c:v>159.83199480666664</c:v>
                </c:pt>
                <c:pt idx="9495">
                  <c:v>159.84903137000001</c:v>
                </c:pt>
                <c:pt idx="9496">
                  <c:v>159.86595531666666</c:v>
                </c:pt>
                <c:pt idx="9497">
                  <c:v>159.88269327499998</c:v>
                </c:pt>
                <c:pt idx="9498">
                  <c:v>159.89961963166667</c:v>
                </c:pt>
                <c:pt idx="9499">
                  <c:v>159.91635681166665</c:v>
                </c:pt>
                <c:pt idx="9500">
                  <c:v>159.93328069666669</c:v>
                </c:pt>
                <c:pt idx="9501">
                  <c:v>159.95021219666666</c:v>
                </c:pt>
                <c:pt idx="9502">
                  <c:v>159.96708225166668</c:v>
                </c:pt>
                <c:pt idx="9503">
                  <c:v>159.98354033333331</c:v>
                </c:pt>
                <c:pt idx="9504">
                  <c:v>160.00038838999998</c:v>
                </c:pt>
                <c:pt idx="9505">
                  <c:v>160.01712211999998</c:v>
                </c:pt>
                <c:pt idx="9506">
                  <c:v>160.03404547666665</c:v>
                </c:pt>
                <c:pt idx="9507">
                  <c:v>160.05092541666667</c:v>
                </c:pt>
                <c:pt idx="9508">
                  <c:v>160.06785075333335</c:v>
                </c:pt>
                <c:pt idx="9509">
                  <c:v>160.08483126000002</c:v>
                </c:pt>
                <c:pt idx="9510">
                  <c:v>160.10156959333332</c:v>
                </c:pt>
                <c:pt idx="9511">
                  <c:v>160.11849306000002</c:v>
                </c:pt>
                <c:pt idx="9512">
                  <c:v>160.13515999166665</c:v>
                </c:pt>
                <c:pt idx="9513">
                  <c:v>160.15192512833335</c:v>
                </c:pt>
                <c:pt idx="9514">
                  <c:v>160.16875689</c:v>
                </c:pt>
                <c:pt idx="9515">
                  <c:v>160.18542343999999</c:v>
                </c:pt>
                <c:pt idx="9516">
                  <c:v>160.202322705</c:v>
                </c:pt>
                <c:pt idx="9517">
                  <c:v>160.21918412333335</c:v>
                </c:pt>
                <c:pt idx="9518">
                  <c:v>160.23612619833332</c:v>
                </c:pt>
                <c:pt idx="9519">
                  <c:v>160.25279533333332</c:v>
                </c:pt>
                <c:pt idx="9520">
                  <c:v>160.26946190666666</c:v>
                </c:pt>
                <c:pt idx="9521">
                  <c:v>160.28619958333331</c:v>
                </c:pt>
                <c:pt idx="9522">
                  <c:v>160.30299331833334</c:v>
                </c:pt>
                <c:pt idx="9523">
                  <c:v>160.31959291500002</c:v>
                </c:pt>
                <c:pt idx="9524">
                  <c:v>160.33652210833333</c:v>
                </c:pt>
                <c:pt idx="9525">
                  <c:v>160.35345284166667</c:v>
                </c:pt>
                <c:pt idx="9526">
                  <c:v>160.37038466666667</c:v>
                </c:pt>
                <c:pt idx="9527">
                  <c:v>160.38741801</c:v>
                </c:pt>
                <c:pt idx="9528">
                  <c:v>160.40434910333335</c:v>
                </c:pt>
                <c:pt idx="9529">
                  <c:v>160.42078688166666</c:v>
                </c:pt>
                <c:pt idx="9530">
                  <c:v>160.43771418</c:v>
                </c:pt>
                <c:pt idx="9531">
                  <c:v>160.45464021499998</c:v>
                </c:pt>
                <c:pt idx="9532">
                  <c:v>160.47130100333334</c:v>
                </c:pt>
                <c:pt idx="9533">
                  <c:v>160.48796273666667</c:v>
                </c:pt>
                <c:pt idx="9534">
                  <c:v>160.50462667166667</c:v>
                </c:pt>
                <c:pt idx="9535">
                  <c:v>160.52128847</c:v>
                </c:pt>
                <c:pt idx="9536">
                  <c:v>160.53798292833332</c:v>
                </c:pt>
                <c:pt idx="9537">
                  <c:v>160.55465518666668</c:v>
                </c:pt>
                <c:pt idx="9538">
                  <c:v>160.57131943833335</c:v>
                </c:pt>
                <c:pt idx="9539">
                  <c:v>160.58843798000001</c:v>
                </c:pt>
                <c:pt idx="9540">
                  <c:v>160.60558000999998</c:v>
                </c:pt>
                <c:pt idx="9541">
                  <c:v>160.62276684166667</c:v>
                </c:pt>
                <c:pt idx="9542">
                  <c:v>160.63978825833334</c:v>
                </c:pt>
                <c:pt idx="9543">
                  <c:v>160.65642898333331</c:v>
                </c:pt>
                <c:pt idx="9544">
                  <c:v>160.67132595833334</c:v>
                </c:pt>
                <c:pt idx="9545">
                  <c:v>160.687994895</c:v>
                </c:pt>
                <c:pt idx="9546">
                  <c:v>160.70466438166667</c:v>
                </c:pt>
                <c:pt idx="9547">
                  <c:v>160.72132839</c:v>
                </c:pt>
                <c:pt idx="9548">
                  <c:v>160.73798197166667</c:v>
                </c:pt>
                <c:pt idx="9549">
                  <c:v>160.75464738500003</c:v>
                </c:pt>
                <c:pt idx="9550">
                  <c:v>160.77131289833332</c:v>
                </c:pt>
                <c:pt idx="9551">
                  <c:v>160.78797476</c:v>
                </c:pt>
                <c:pt idx="9552">
                  <c:v>160.80464473499998</c:v>
                </c:pt>
                <c:pt idx="9553">
                  <c:v>160.82142129500002</c:v>
                </c:pt>
                <c:pt idx="9554">
                  <c:v>160.838085535</c:v>
                </c:pt>
                <c:pt idx="9555">
                  <c:v>160.85507053333333</c:v>
                </c:pt>
                <c:pt idx="9556">
                  <c:v>160.87199011666669</c:v>
                </c:pt>
                <c:pt idx="9557">
                  <c:v>160.88873767999999</c:v>
                </c:pt>
                <c:pt idx="9558">
                  <c:v>160.90572794333332</c:v>
                </c:pt>
                <c:pt idx="9559">
                  <c:v>160.92266953166666</c:v>
                </c:pt>
                <c:pt idx="9560">
                  <c:v>160.93948656000001</c:v>
                </c:pt>
                <c:pt idx="9561">
                  <c:v>160.95640829999999</c:v>
                </c:pt>
                <c:pt idx="9562">
                  <c:v>160.97308082333333</c:v>
                </c:pt>
                <c:pt idx="9563">
                  <c:v>160.98988829833334</c:v>
                </c:pt>
                <c:pt idx="9564">
                  <c:v>161.00682295500002</c:v>
                </c:pt>
                <c:pt idx="9565">
                  <c:v>161.023486405</c:v>
                </c:pt>
                <c:pt idx="9566">
                  <c:v>161.04004920999998</c:v>
                </c:pt>
                <c:pt idx="9567">
                  <c:v>161.05715302499999</c:v>
                </c:pt>
                <c:pt idx="9568">
                  <c:v>161.07381907166666</c:v>
                </c:pt>
                <c:pt idx="9569">
                  <c:v>161.09078581999998</c:v>
                </c:pt>
                <c:pt idx="9570">
                  <c:v>161.10772570333333</c:v>
                </c:pt>
                <c:pt idx="9571">
                  <c:v>161.12435312666668</c:v>
                </c:pt>
                <c:pt idx="9572">
                  <c:v>161.141020005</c:v>
                </c:pt>
                <c:pt idx="9573">
                  <c:v>161.15769625833335</c:v>
                </c:pt>
                <c:pt idx="9574">
                  <c:v>161.17423065333332</c:v>
                </c:pt>
                <c:pt idx="9575">
                  <c:v>161.19116592500001</c:v>
                </c:pt>
                <c:pt idx="9576">
                  <c:v>161.20819915666667</c:v>
                </c:pt>
                <c:pt idx="9577">
                  <c:v>161.22499374833333</c:v>
                </c:pt>
                <c:pt idx="9578">
                  <c:v>161.24178177333334</c:v>
                </c:pt>
                <c:pt idx="9579">
                  <c:v>161.25857714333333</c:v>
                </c:pt>
                <c:pt idx="9580">
                  <c:v>161.27556977666666</c:v>
                </c:pt>
                <c:pt idx="9581">
                  <c:v>161.29241276666667</c:v>
                </c:pt>
                <c:pt idx="9582">
                  <c:v>161.30946039999998</c:v>
                </c:pt>
                <c:pt idx="9583">
                  <c:v>161.32623896833331</c:v>
                </c:pt>
                <c:pt idx="9584">
                  <c:v>161.34300439666669</c:v>
                </c:pt>
                <c:pt idx="9585">
                  <c:v>161.35962729833332</c:v>
                </c:pt>
                <c:pt idx="9586">
                  <c:v>161.37629987666665</c:v>
                </c:pt>
                <c:pt idx="9587">
                  <c:v>161.39307701833334</c:v>
                </c:pt>
                <c:pt idx="9588">
                  <c:v>161.40976253833333</c:v>
                </c:pt>
                <c:pt idx="9589">
                  <c:v>161.42624775333334</c:v>
                </c:pt>
                <c:pt idx="9590">
                  <c:v>161.44302479833334</c:v>
                </c:pt>
                <c:pt idx="9591">
                  <c:v>161.45970013499999</c:v>
                </c:pt>
                <c:pt idx="9592">
                  <c:v>161.476622295</c:v>
                </c:pt>
                <c:pt idx="9593">
                  <c:v>161.493551575</c:v>
                </c:pt>
                <c:pt idx="9594">
                  <c:v>161.51045740000001</c:v>
                </c:pt>
                <c:pt idx="9595">
                  <c:v>161.52724119499999</c:v>
                </c:pt>
                <c:pt idx="9596">
                  <c:v>161.54418490833334</c:v>
                </c:pt>
                <c:pt idx="9597">
                  <c:v>161.56090840333334</c:v>
                </c:pt>
                <c:pt idx="9598">
                  <c:v>161.57771569166667</c:v>
                </c:pt>
                <c:pt idx="9599">
                  <c:v>161.59497425833334</c:v>
                </c:pt>
                <c:pt idx="9600">
                  <c:v>161.61159936999999</c:v>
                </c:pt>
                <c:pt idx="9601">
                  <c:v>161.62836850333332</c:v>
                </c:pt>
                <c:pt idx="9602">
                  <c:v>161.64508057333333</c:v>
                </c:pt>
                <c:pt idx="9603">
                  <c:v>161.66182231833332</c:v>
                </c:pt>
                <c:pt idx="9604">
                  <c:v>161.678574395</c:v>
                </c:pt>
                <c:pt idx="9605">
                  <c:v>161.69576423666666</c:v>
                </c:pt>
                <c:pt idx="9606">
                  <c:v>161.71263037166668</c:v>
                </c:pt>
                <c:pt idx="9607">
                  <c:v>161.72779523833333</c:v>
                </c:pt>
                <c:pt idx="9608">
                  <c:v>161.74446332666668</c:v>
                </c:pt>
                <c:pt idx="9609">
                  <c:v>161.76112724000001</c:v>
                </c:pt>
                <c:pt idx="9610">
                  <c:v>161.77779219500002</c:v>
                </c:pt>
                <c:pt idx="9611">
                  <c:v>161.79445795000001</c:v>
                </c:pt>
                <c:pt idx="9612">
                  <c:v>161.81112252666665</c:v>
                </c:pt>
                <c:pt idx="9613">
                  <c:v>161.82779114000002</c:v>
                </c:pt>
                <c:pt idx="9614">
                  <c:v>161.84445942666667</c:v>
                </c:pt>
                <c:pt idx="9615">
                  <c:v>161.86133859</c:v>
                </c:pt>
                <c:pt idx="9616">
                  <c:v>161.87810820499999</c:v>
                </c:pt>
                <c:pt idx="9617">
                  <c:v>161.894998735</c:v>
                </c:pt>
                <c:pt idx="9618">
                  <c:v>161.91176793666668</c:v>
                </c:pt>
                <c:pt idx="9619">
                  <c:v>161.92855365333335</c:v>
                </c:pt>
                <c:pt idx="9620">
                  <c:v>161.94533078666666</c:v>
                </c:pt>
                <c:pt idx="9621">
                  <c:v>161.96199066</c:v>
                </c:pt>
                <c:pt idx="9622">
                  <c:v>161.97898881833333</c:v>
                </c:pt>
                <c:pt idx="9623">
                  <c:v>161.99593006666666</c:v>
                </c:pt>
                <c:pt idx="9624">
                  <c:v>162.01259784999999</c:v>
                </c:pt>
                <c:pt idx="9625">
                  <c:v>162.02937001999999</c:v>
                </c:pt>
                <c:pt idx="9626">
                  <c:v>162.04630389333335</c:v>
                </c:pt>
                <c:pt idx="9627">
                  <c:v>162.06296337333333</c:v>
                </c:pt>
                <c:pt idx="9628">
                  <c:v>162.07963742499999</c:v>
                </c:pt>
                <c:pt idx="9629">
                  <c:v>162.09674691833334</c:v>
                </c:pt>
                <c:pt idx="9630">
                  <c:v>162.11372472666665</c:v>
                </c:pt>
                <c:pt idx="9631">
                  <c:v>162.13066041833332</c:v>
                </c:pt>
                <c:pt idx="9632">
                  <c:v>162.14718108666665</c:v>
                </c:pt>
                <c:pt idx="9633">
                  <c:v>162.16396692333333</c:v>
                </c:pt>
                <c:pt idx="9634">
                  <c:v>162.18089233500001</c:v>
                </c:pt>
                <c:pt idx="9635">
                  <c:v>162.19772007833333</c:v>
                </c:pt>
                <c:pt idx="9636">
                  <c:v>162.21458170166667</c:v>
                </c:pt>
                <c:pt idx="9637">
                  <c:v>162.23151270166667</c:v>
                </c:pt>
                <c:pt idx="9638">
                  <c:v>162.24832247666666</c:v>
                </c:pt>
                <c:pt idx="9639">
                  <c:v>162.265247875</c:v>
                </c:pt>
                <c:pt idx="9640">
                  <c:v>162.28192314833333</c:v>
                </c:pt>
                <c:pt idx="9641">
                  <c:v>162.29885724499999</c:v>
                </c:pt>
                <c:pt idx="9642">
                  <c:v>162.31573644999997</c:v>
                </c:pt>
                <c:pt idx="9643">
                  <c:v>162.33267979833332</c:v>
                </c:pt>
                <c:pt idx="9644">
                  <c:v>162.34956984000002</c:v>
                </c:pt>
                <c:pt idx="9645">
                  <c:v>162.36649586500002</c:v>
                </c:pt>
                <c:pt idx="9646">
                  <c:v>162.383415165</c:v>
                </c:pt>
                <c:pt idx="9647">
                  <c:v>162.40033922500001</c:v>
                </c:pt>
                <c:pt idx="9648">
                  <c:v>162.417262755</c:v>
                </c:pt>
                <c:pt idx="9649">
                  <c:v>162.43418738833333</c:v>
                </c:pt>
                <c:pt idx="9650">
                  <c:v>162.45112015999999</c:v>
                </c:pt>
                <c:pt idx="9651">
                  <c:v>162.46804584833333</c:v>
                </c:pt>
                <c:pt idx="9652">
                  <c:v>162.48497314166667</c:v>
                </c:pt>
                <c:pt idx="9653">
                  <c:v>162.5019059</c:v>
                </c:pt>
                <c:pt idx="9654">
                  <c:v>162.51883095666665</c:v>
                </c:pt>
                <c:pt idx="9655">
                  <c:v>162.53575461</c:v>
                </c:pt>
                <c:pt idx="9656">
                  <c:v>162.55267499499999</c:v>
                </c:pt>
                <c:pt idx="9657">
                  <c:v>162.56934290333331</c:v>
                </c:pt>
                <c:pt idx="9658">
                  <c:v>162.58617606166666</c:v>
                </c:pt>
                <c:pt idx="9659">
                  <c:v>162.603305965</c:v>
                </c:pt>
                <c:pt idx="9660">
                  <c:v>162.61999190166668</c:v>
                </c:pt>
                <c:pt idx="9661">
                  <c:v>162.63692766666665</c:v>
                </c:pt>
                <c:pt idx="9662">
                  <c:v>162.65382888500002</c:v>
                </c:pt>
                <c:pt idx="9663">
                  <c:v>162.67076433333335</c:v>
                </c:pt>
                <c:pt idx="9664">
                  <c:v>162.68743445333334</c:v>
                </c:pt>
                <c:pt idx="9665">
                  <c:v>162.70455908</c:v>
                </c:pt>
                <c:pt idx="9666">
                  <c:v>162.72148627666667</c:v>
                </c:pt>
                <c:pt idx="9667">
                  <c:v>162.73836433</c:v>
                </c:pt>
                <c:pt idx="9668">
                  <c:v>162.75529127333331</c:v>
                </c:pt>
                <c:pt idx="9669">
                  <c:v>162.77207789166667</c:v>
                </c:pt>
                <c:pt idx="9670">
                  <c:v>162.78875016666669</c:v>
                </c:pt>
                <c:pt idx="9671">
                  <c:v>162.805660405</c:v>
                </c:pt>
                <c:pt idx="9672">
                  <c:v>162.822195545</c:v>
                </c:pt>
                <c:pt idx="9673">
                  <c:v>162.83886887833333</c:v>
                </c:pt>
                <c:pt idx="9674">
                  <c:v>162.85553304999999</c:v>
                </c:pt>
                <c:pt idx="9675">
                  <c:v>162.87219498666667</c:v>
                </c:pt>
                <c:pt idx="9676">
                  <c:v>162.88911328333333</c:v>
                </c:pt>
                <c:pt idx="9677">
                  <c:v>162.90589104333333</c:v>
                </c:pt>
                <c:pt idx="9678">
                  <c:v>162.92282165</c:v>
                </c:pt>
                <c:pt idx="9679">
                  <c:v>162.93949523499998</c:v>
                </c:pt>
                <c:pt idx="9680">
                  <c:v>162.95641849166668</c:v>
                </c:pt>
                <c:pt idx="9681">
                  <c:v>162.973152505</c:v>
                </c:pt>
                <c:pt idx="9682">
                  <c:v>162.99001195333332</c:v>
                </c:pt>
                <c:pt idx="9683">
                  <c:v>163.00692362166669</c:v>
                </c:pt>
                <c:pt idx="9684">
                  <c:v>163.02378706166667</c:v>
                </c:pt>
                <c:pt idx="9685">
                  <c:v>163.04079282333333</c:v>
                </c:pt>
                <c:pt idx="9686">
                  <c:v>163.05754418833334</c:v>
                </c:pt>
                <c:pt idx="9687">
                  <c:v>163.07421375500002</c:v>
                </c:pt>
                <c:pt idx="9688">
                  <c:v>163.09114604166669</c:v>
                </c:pt>
                <c:pt idx="9689">
                  <c:v>163.10793765</c:v>
                </c:pt>
                <c:pt idx="9690">
                  <c:v>163.12461454000001</c:v>
                </c:pt>
                <c:pt idx="9691">
                  <c:v>163.14154392166665</c:v>
                </c:pt>
                <c:pt idx="9692">
                  <c:v>163.15831846166665</c:v>
                </c:pt>
                <c:pt idx="9693">
                  <c:v>163.17499847166667</c:v>
                </c:pt>
                <c:pt idx="9694">
                  <c:v>163.19192071166665</c:v>
                </c:pt>
                <c:pt idx="9695">
                  <c:v>163.20858964333331</c:v>
                </c:pt>
                <c:pt idx="9696">
                  <c:v>163.22552911</c:v>
                </c:pt>
                <c:pt idx="9697">
                  <c:v>163.24219242333331</c:v>
                </c:pt>
                <c:pt idx="9698">
                  <c:v>163.25912468333334</c:v>
                </c:pt>
                <c:pt idx="9699">
                  <c:v>163.27589880666667</c:v>
                </c:pt>
                <c:pt idx="9700">
                  <c:v>163.29282913999998</c:v>
                </c:pt>
                <c:pt idx="9701">
                  <c:v>163.30933364166668</c:v>
                </c:pt>
                <c:pt idx="9702">
                  <c:v>163.32645013166666</c:v>
                </c:pt>
                <c:pt idx="9703">
                  <c:v>163.34295996666665</c:v>
                </c:pt>
                <c:pt idx="9704">
                  <c:v>163.35988282166667</c:v>
                </c:pt>
                <c:pt idx="9705">
                  <c:v>163.37680844666664</c:v>
                </c:pt>
                <c:pt idx="9706">
                  <c:v>163.39373718666667</c:v>
                </c:pt>
                <c:pt idx="9707">
                  <c:v>163.41066266166666</c:v>
                </c:pt>
                <c:pt idx="9708">
                  <c:v>163.427584615</c:v>
                </c:pt>
                <c:pt idx="9709">
                  <c:v>163.44426786166665</c:v>
                </c:pt>
                <c:pt idx="9710">
                  <c:v>163.46104659</c:v>
                </c:pt>
                <c:pt idx="9711">
                  <c:v>163.47771257833335</c:v>
                </c:pt>
                <c:pt idx="9712">
                  <c:v>163.49437295333334</c:v>
                </c:pt>
                <c:pt idx="9713">
                  <c:v>163.51106629666668</c:v>
                </c:pt>
                <c:pt idx="9714">
                  <c:v>163.52771118333334</c:v>
                </c:pt>
                <c:pt idx="9715">
                  <c:v>163.54438555833335</c:v>
                </c:pt>
                <c:pt idx="9716">
                  <c:v>163.56093556666667</c:v>
                </c:pt>
                <c:pt idx="9717">
                  <c:v>163.57762434666665</c:v>
                </c:pt>
                <c:pt idx="9718">
                  <c:v>163.59466142166667</c:v>
                </c:pt>
                <c:pt idx="9719">
                  <c:v>163.61132912833332</c:v>
                </c:pt>
                <c:pt idx="9720">
                  <c:v>163.62811540499999</c:v>
                </c:pt>
                <c:pt idx="9721">
                  <c:v>163.64491726333333</c:v>
                </c:pt>
                <c:pt idx="9722">
                  <c:v>163.66185970166669</c:v>
                </c:pt>
                <c:pt idx="9723">
                  <c:v>163.678659415</c:v>
                </c:pt>
                <c:pt idx="9724">
                  <c:v>163.69559050666666</c:v>
                </c:pt>
                <c:pt idx="9725">
                  <c:v>163.71244142500001</c:v>
                </c:pt>
                <c:pt idx="9726">
                  <c:v>163.72946267</c:v>
                </c:pt>
                <c:pt idx="9727">
                  <c:v>163.74629278333333</c:v>
                </c:pt>
                <c:pt idx="9728">
                  <c:v>163.76308123166666</c:v>
                </c:pt>
                <c:pt idx="9729">
                  <c:v>163.77975450333332</c:v>
                </c:pt>
                <c:pt idx="9730">
                  <c:v>163.79643048</c:v>
                </c:pt>
                <c:pt idx="9731">
                  <c:v>163.81305820166665</c:v>
                </c:pt>
                <c:pt idx="9732">
                  <c:v>163.829832955</c:v>
                </c:pt>
                <c:pt idx="9733">
                  <c:v>163.84660512500002</c:v>
                </c:pt>
                <c:pt idx="9734">
                  <c:v>163.863543795</c:v>
                </c:pt>
                <c:pt idx="9735">
                  <c:v>163.88047195499999</c:v>
                </c:pt>
                <c:pt idx="9736">
                  <c:v>163.89735546833333</c:v>
                </c:pt>
                <c:pt idx="9737">
                  <c:v>163.91450495666669</c:v>
                </c:pt>
                <c:pt idx="9738">
                  <c:v>163.931432925</c:v>
                </c:pt>
                <c:pt idx="9739">
                  <c:v>163.94831201666665</c:v>
                </c:pt>
                <c:pt idx="9740">
                  <c:v>163.96524704666666</c:v>
                </c:pt>
                <c:pt idx="9741">
                  <c:v>163.98192596999999</c:v>
                </c:pt>
                <c:pt idx="9742">
                  <c:v>163.99859817000001</c:v>
                </c:pt>
                <c:pt idx="9743">
                  <c:v>164.01511381833333</c:v>
                </c:pt>
                <c:pt idx="9744">
                  <c:v>164.03190684166665</c:v>
                </c:pt>
                <c:pt idx="9745">
                  <c:v>164.04858049999999</c:v>
                </c:pt>
                <c:pt idx="9746">
                  <c:v>164.06525615333334</c:v>
                </c:pt>
                <c:pt idx="9747">
                  <c:v>164.08191882666668</c:v>
                </c:pt>
                <c:pt idx="9748">
                  <c:v>164.09838690166669</c:v>
                </c:pt>
                <c:pt idx="9749">
                  <c:v>164.11506960999998</c:v>
                </c:pt>
                <c:pt idx="9750">
                  <c:v>164.13171768499998</c:v>
                </c:pt>
                <c:pt idx="9751">
                  <c:v>164.14845830499999</c:v>
                </c:pt>
                <c:pt idx="9752">
                  <c:v>164.16513251500001</c:v>
                </c:pt>
                <c:pt idx="9753">
                  <c:v>164.18206283333333</c:v>
                </c:pt>
                <c:pt idx="9754">
                  <c:v>164.19899373833331</c:v>
                </c:pt>
                <c:pt idx="9755">
                  <c:v>164.21592765666668</c:v>
                </c:pt>
                <c:pt idx="9756">
                  <c:v>164.23276294833335</c:v>
                </c:pt>
                <c:pt idx="9757">
                  <c:v>164.24980649166667</c:v>
                </c:pt>
                <c:pt idx="9758">
                  <c:v>164.26646723000002</c:v>
                </c:pt>
                <c:pt idx="9759">
                  <c:v>164.28361745499998</c:v>
                </c:pt>
                <c:pt idx="9760">
                  <c:v>164.30075455666665</c:v>
                </c:pt>
                <c:pt idx="9761">
                  <c:v>164.31794389166669</c:v>
                </c:pt>
                <c:pt idx="9762">
                  <c:v>164.33487316999998</c:v>
                </c:pt>
                <c:pt idx="9763">
                  <c:v>164.35214773833334</c:v>
                </c:pt>
                <c:pt idx="9764">
                  <c:v>164.36920186999998</c:v>
                </c:pt>
                <c:pt idx="9765">
                  <c:v>164.38386611166666</c:v>
                </c:pt>
                <c:pt idx="9766">
                  <c:v>164.40052849333333</c:v>
                </c:pt>
                <c:pt idx="9767">
                  <c:v>164.41723219833332</c:v>
                </c:pt>
                <c:pt idx="9768">
                  <c:v>164.43400614166666</c:v>
                </c:pt>
                <c:pt idx="9769">
                  <c:v>164.45066993833333</c:v>
                </c:pt>
                <c:pt idx="9770">
                  <c:v>164.46732612666668</c:v>
                </c:pt>
                <c:pt idx="9771">
                  <c:v>164.48400312833334</c:v>
                </c:pt>
                <c:pt idx="9772">
                  <c:v>164.50092656333334</c:v>
                </c:pt>
                <c:pt idx="9773">
                  <c:v>164.51759118666666</c:v>
                </c:pt>
                <c:pt idx="9774">
                  <c:v>164.53425748500001</c:v>
                </c:pt>
                <c:pt idx="9775">
                  <c:v>164.55092119499997</c:v>
                </c:pt>
                <c:pt idx="9776">
                  <c:v>164.56781303833336</c:v>
                </c:pt>
                <c:pt idx="9777">
                  <c:v>164.58477889</c:v>
                </c:pt>
                <c:pt idx="9778">
                  <c:v>164.601701725</c:v>
                </c:pt>
                <c:pt idx="9779">
                  <c:v>164.61818400999999</c:v>
                </c:pt>
                <c:pt idx="9780">
                  <c:v>164.63511578833334</c:v>
                </c:pt>
                <c:pt idx="9781">
                  <c:v>164.65205110333332</c:v>
                </c:pt>
                <c:pt idx="9782">
                  <c:v>164.66909047333331</c:v>
                </c:pt>
                <c:pt idx="9783">
                  <c:v>164.68601109666668</c:v>
                </c:pt>
                <c:pt idx="9784">
                  <c:v>164.70278427666665</c:v>
                </c:pt>
                <c:pt idx="9785">
                  <c:v>164.719454055</c:v>
                </c:pt>
                <c:pt idx="9786">
                  <c:v>164.73612195499999</c:v>
                </c:pt>
                <c:pt idx="9787">
                  <c:v>164.75278467333334</c:v>
                </c:pt>
                <c:pt idx="9788">
                  <c:v>164.76940365333334</c:v>
                </c:pt>
                <c:pt idx="9789">
                  <c:v>164.78616528166668</c:v>
                </c:pt>
                <c:pt idx="9790">
                  <c:v>164.80320049333335</c:v>
                </c:pt>
                <c:pt idx="9791">
                  <c:v>164.82012685833334</c:v>
                </c:pt>
                <c:pt idx="9792">
                  <c:v>164.83688336166668</c:v>
                </c:pt>
                <c:pt idx="9793">
                  <c:v>164.85380144999999</c:v>
                </c:pt>
                <c:pt idx="9794">
                  <c:v>164.870706095</c:v>
                </c:pt>
                <c:pt idx="9795">
                  <c:v>164.88763902333332</c:v>
                </c:pt>
                <c:pt idx="9796">
                  <c:v>164.90456490833333</c:v>
                </c:pt>
                <c:pt idx="9797">
                  <c:v>164.92148853166665</c:v>
                </c:pt>
                <c:pt idx="9798">
                  <c:v>164.938012955</c:v>
                </c:pt>
                <c:pt idx="9799">
                  <c:v>164.95488375833332</c:v>
                </c:pt>
                <c:pt idx="9800">
                  <c:v>164.97170556666666</c:v>
                </c:pt>
                <c:pt idx="9801">
                  <c:v>164.988284655</c:v>
                </c:pt>
                <c:pt idx="9802">
                  <c:v>165.00528005666666</c:v>
                </c:pt>
                <c:pt idx="9803">
                  <c:v>165.02206677000001</c:v>
                </c:pt>
                <c:pt idx="9804">
                  <c:v>165.03873895000001</c:v>
                </c:pt>
                <c:pt idx="9805">
                  <c:v>165.05572824499998</c:v>
                </c:pt>
                <c:pt idx="9806">
                  <c:v>165.07266410333335</c:v>
                </c:pt>
                <c:pt idx="9807">
                  <c:v>165.08971932333333</c:v>
                </c:pt>
                <c:pt idx="9808">
                  <c:v>165.10665262500001</c:v>
                </c:pt>
                <c:pt idx="9809">
                  <c:v>165.123571605</c:v>
                </c:pt>
                <c:pt idx="9810">
                  <c:v>165.14011432166666</c:v>
                </c:pt>
                <c:pt idx="9811">
                  <c:v>165.15677690833334</c:v>
                </c:pt>
                <c:pt idx="9812">
                  <c:v>165.17344429000002</c:v>
                </c:pt>
                <c:pt idx="9813">
                  <c:v>165.19010948333334</c:v>
                </c:pt>
                <c:pt idx="9814">
                  <c:v>165.20676725833334</c:v>
                </c:pt>
                <c:pt idx="9815">
                  <c:v>165.22368834666668</c:v>
                </c:pt>
                <c:pt idx="9816">
                  <c:v>165.24083636333336</c:v>
                </c:pt>
                <c:pt idx="9817">
                  <c:v>165.25773136333333</c:v>
                </c:pt>
                <c:pt idx="9818">
                  <c:v>165.274746335</c:v>
                </c:pt>
                <c:pt idx="9819">
                  <c:v>165.29232237666665</c:v>
                </c:pt>
                <c:pt idx="9820">
                  <c:v>165.30687988833333</c:v>
                </c:pt>
                <c:pt idx="9821">
                  <c:v>165.32363746333334</c:v>
                </c:pt>
                <c:pt idx="9822">
                  <c:v>165.34030661333333</c:v>
                </c:pt>
                <c:pt idx="9823">
                  <c:v>165.35749047666667</c:v>
                </c:pt>
                <c:pt idx="9824">
                  <c:v>165.37442242</c:v>
                </c:pt>
                <c:pt idx="9825">
                  <c:v>165.39119948499999</c:v>
                </c:pt>
                <c:pt idx="9826">
                  <c:v>165.40785189499999</c:v>
                </c:pt>
                <c:pt idx="9827">
                  <c:v>165.42453029166666</c:v>
                </c:pt>
                <c:pt idx="9828">
                  <c:v>165.44119649999999</c:v>
                </c:pt>
                <c:pt idx="9829">
                  <c:v>165.45803290166666</c:v>
                </c:pt>
                <c:pt idx="9830">
                  <c:v>165.47495417666667</c:v>
                </c:pt>
                <c:pt idx="9831">
                  <c:v>165.49187414166667</c:v>
                </c:pt>
                <c:pt idx="9832">
                  <c:v>165.50872962333332</c:v>
                </c:pt>
                <c:pt idx="9833">
                  <c:v>165.52525423833333</c:v>
                </c:pt>
                <c:pt idx="9834">
                  <c:v>165.54217812333334</c:v>
                </c:pt>
                <c:pt idx="9835">
                  <c:v>165.55910699833333</c:v>
                </c:pt>
                <c:pt idx="9836">
                  <c:v>165.576026025</c:v>
                </c:pt>
                <c:pt idx="9837">
                  <c:v>165.59295784833333</c:v>
                </c:pt>
                <c:pt idx="9838">
                  <c:v>165.60983794166665</c:v>
                </c:pt>
                <c:pt idx="9839">
                  <c:v>165.62661180833331</c:v>
                </c:pt>
                <c:pt idx="9840">
                  <c:v>165.64333028499999</c:v>
                </c:pt>
                <c:pt idx="9841">
                  <c:v>165.66006084666665</c:v>
                </c:pt>
                <c:pt idx="9842">
                  <c:v>165.67699919</c:v>
                </c:pt>
                <c:pt idx="9843">
                  <c:v>165.69392303499998</c:v>
                </c:pt>
                <c:pt idx="9844">
                  <c:v>165.71048800333335</c:v>
                </c:pt>
                <c:pt idx="9845">
                  <c:v>165.72742284333333</c:v>
                </c:pt>
                <c:pt idx="9846">
                  <c:v>165.74435531666668</c:v>
                </c:pt>
                <c:pt idx="9847">
                  <c:v>165.76129834833333</c:v>
                </c:pt>
                <c:pt idx="9848">
                  <c:v>165.77822635333331</c:v>
                </c:pt>
                <c:pt idx="9849">
                  <c:v>165.79515694166668</c:v>
                </c:pt>
                <c:pt idx="9850">
                  <c:v>165.81209164666669</c:v>
                </c:pt>
                <c:pt idx="9851">
                  <c:v>165.82901839499999</c:v>
                </c:pt>
                <c:pt idx="9852">
                  <c:v>165.84602211166666</c:v>
                </c:pt>
                <c:pt idx="9853">
                  <c:v>165.862685535</c:v>
                </c:pt>
                <c:pt idx="9854">
                  <c:v>165.87931255500001</c:v>
                </c:pt>
                <c:pt idx="9855">
                  <c:v>165.89624271166667</c:v>
                </c:pt>
                <c:pt idx="9856">
                  <c:v>165.91290530666666</c:v>
                </c:pt>
                <c:pt idx="9857">
                  <c:v>165.92983255166666</c:v>
                </c:pt>
                <c:pt idx="9858">
                  <c:v>165.94675952666665</c:v>
                </c:pt>
                <c:pt idx="9859">
                  <c:v>165.96368354666666</c:v>
                </c:pt>
                <c:pt idx="9860">
                  <c:v>165.98061622166668</c:v>
                </c:pt>
                <c:pt idx="9861">
                  <c:v>165.99737996500002</c:v>
                </c:pt>
                <c:pt idx="9862">
                  <c:v>166.01426581666666</c:v>
                </c:pt>
                <c:pt idx="9863">
                  <c:v>166.03120137833332</c:v>
                </c:pt>
                <c:pt idx="9864">
                  <c:v>166.04812385</c:v>
                </c:pt>
                <c:pt idx="9865">
                  <c:v>166.06478283666667</c:v>
                </c:pt>
                <c:pt idx="9866">
                  <c:v>166.08170572166668</c:v>
                </c:pt>
                <c:pt idx="9867">
                  <c:v>166.09862876166665</c:v>
                </c:pt>
                <c:pt idx="9868">
                  <c:v>166.11508835166666</c:v>
                </c:pt>
                <c:pt idx="9869">
                  <c:v>166.13182365500001</c:v>
                </c:pt>
                <c:pt idx="9870">
                  <c:v>166.14874825000001</c:v>
                </c:pt>
                <c:pt idx="9871">
                  <c:v>166.16541445833334</c:v>
                </c:pt>
                <c:pt idx="9872">
                  <c:v>166.182338735</c:v>
                </c:pt>
                <c:pt idx="9873">
                  <c:v>166.19927379000001</c:v>
                </c:pt>
                <c:pt idx="9874">
                  <c:v>166.21592794166665</c:v>
                </c:pt>
                <c:pt idx="9875">
                  <c:v>166.23259984333333</c:v>
                </c:pt>
                <c:pt idx="9876">
                  <c:v>166.249629935</c:v>
                </c:pt>
                <c:pt idx="9877">
                  <c:v>166.26629971166668</c:v>
                </c:pt>
                <c:pt idx="9878">
                  <c:v>166.282957955</c:v>
                </c:pt>
                <c:pt idx="9879">
                  <c:v>166.29988788</c:v>
                </c:pt>
                <c:pt idx="9880">
                  <c:v>166.31661011166668</c:v>
                </c:pt>
                <c:pt idx="9881">
                  <c:v>166.33333583666666</c:v>
                </c:pt>
                <c:pt idx="9882">
                  <c:v>166.34999686333333</c:v>
                </c:pt>
                <c:pt idx="9883">
                  <c:v>166.36662763666666</c:v>
                </c:pt>
                <c:pt idx="9884">
                  <c:v>166.38330156833334</c:v>
                </c:pt>
                <c:pt idx="9885">
                  <c:v>166.4002251</c:v>
                </c:pt>
                <c:pt idx="9886">
                  <c:v>166.41704644166666</c:v>
                </c:pt>
                <c:pt idx="9887">
                  <c:v>166.43361867166669</c:v>
                </c:pt>
                <c:pt idx="9888">
                  <c:v>166.45066923833335</c:v>
                </c:pt>
                <c:pt idx="9889">
                  <c:v>166.46760079666669</c:v>
                </c:pt>
                <c:pt idx="9890">
                  <c:v>166.48452395666666</c:v>
                </c:pt>
                <c:pt idx="9891">
                  <c:v>166.50130025499999</c:v>
                </c:pt>
                <c:pt idx="9892">
                  <c:v>166.51824113166668</c:v>
                </c:pt>
                <c:pt idx="9893">
                  <c:v>166.53516686333333</c:v>
                </c:pt>
                <c:pt idx="9894">
                  <c:v>166.55201987000001</c:v>
                </c:pt>
                <c:pt idx="9895">
                  <c:v>166.56880555166666</c:v>
                </c:pt>
                <c:pt idx="9896">
                  <c:v>166.58560517833334</c:v>
                </c:pt>
                <c:pt idx="9897">
                  <c:v>166.60252902833332</c:v>
                </c:pt>
                <c:pt idx="9898">
                  <c:v>166.61936723666668</c:v>
                </c:pt>
                <c:pt idx="9899">
                  <c:v>166.63604222000001</c:v>
                </c:pt>
                <c:pt idx="9900">
                  <c:v>166.65271372333333</c:v>
                </c:pt>
                <c:pt idx="9901">
                  <c:v>166.66946168999999</c:v>
                </c:pt>
                <c:pt idx="9902">
                  <c:v>166.68623770000002</c:v>
                </c:pt>
                <c:pt idx="9903">
                  <c:v>166.70325933500001</c:v>
                </c:pt>
                <c:pt idx="9904">
                  <c:v>166.72010088166664</c:v>
                </c:pt>
                <c:pt idx="9905">
                  <c:v>166.73702434333333</c:v>
                </c:pt>
                <c:pt idx="9906">
                  <c:v>166.75394930166667</c:v>
                </c:pt>
                <c:pt idx="9907">
                  <c:v>166.77092411000001</c:v>
                </c:pt>
                <c:pt idx="9908">
                  <c:v>166.78775743</c:v>
                </c:pt>
                <c:pt idx="9909">
                  <c:v>166.80452357333334</c:v>
                </c:pt>
                <c:pt idx="9910">
                  <c:v>166.82146338499999</c:v>
                </c:pt>
                <c:pt idx="9911">
                  <c:v>166.83796054166666</c:v>
                </c:pt>
                <c:pt idx="9912">
                  <c:v>166.85465346499998</c:v>
                </c:pt>
                <c:pt idx="9913">
                  <c:v>166.87165067833334</c:v>
                </c:pt>
                <c:pt idx="9914">
                  <c:v>166.88832816166666</c:v>
                </c:pt>
                <c:pt idx="9915">
                  <c:v>166.90531664333332</c:v>
                </c:pt>
                <c:pt idx="9916">
                  <c:v>166.92184601166667</c:v>
                </c:pt>
                <c:pt idx="9917">
                  <c:v>166.93883566166667</c:v>
                </c:pt>
                <c:pt idx="9918">
                  <c:v>166.95559373166668</c:v>
                </c:pt>
                <c:pt idx="9919">
                  <c:v>166.97230709833332</c:v>
                </c:pt>
                <c:pt idx="9920">
                  <c:v>166.98927559000001</c:v>
                </c:pt>
                <c:pt idx="9921">
                  <c:v>167.00609960833333</c:v>
                </c:pt>
                <c:pt idx="9922">
                  <c:v>167.023112325</c:v>
                </c:pt>
                <c:pt idx="9923">
                  <c:v>167.04010048500001</c:v>
                </c:pt>
                <c:pt idx="9924">
                  <c:v>167.05672898</c:v>
                </c:pt>
                <c:pt idx="9925">
                  <c:v>167.07387318833335</c:v>
                </c:pt>
                <c:pt idx="9926">
                  <c:v>167.09081787666668</c:v>
                </c:pt>
                <c:pt idx="9927">
                  <c:v>167.10753104833333</c:v>
                </c:pt>
                <c:pt idx="9928">
                  <c:v>167.12424623166669</c:v>
                </c:pt>
                <c:pt idx="9929">
                  <c:v>167.14148451166665</c:v>
                </c:pt>
                <c:pt idx="9930">
                  <c:v>167.15618660500002</c:v>
                </c:pt>
                <c:pt idx="9931">
                  <c:v>167.17299039</c:v>
                </c:pt>
                <c:pt idx="9932">
                  <c:v>167.18977983333335</c:v>
                </c:pt>
                <c:pt idx="9933">
                  <c:v>167.20656722999999</c:v>
                </c:pt>
                <c:pt idx="9934">
                  <c:v>167.22323386666667</c:v>
                </c:pt>
                <c:pt idx="9935">
                  <c:v>167.23992158999999</c:v>
                </c:pt>
                <c:pt idx="9936">
                  <c:v>167.25685175666666</c:v>
                </c:pt>
                <c:pt idx="9937">
                  <c:v>167.27356606166668</c:v>
                </c:pt>
                <c:pt idx="9938">
                  <c:v>167.29009471166668</c:v>
                </c:pt>
                <c:pt idx="9939">
                  <c:v>167.306764945</c:v>
                </c:pt>
                <c:pt idx="9940">
                  <c:v>167.32343621666666</c:v>
                </c:pt>
                <c:pt idx="9941">
                  <c:v>167.34010993666666</c:v>
                </c:pt>
                <c:pt idx="9942">
                  <c:v>167.35701428166666</c:v>
                </c:pt>
                <c:pt idx="9943">
                  <c:v>167.37394318333332</c:v>
                </c:pt>
                <c:pt idx="9944">
                  <c:v>167.39086966833332</c:v>
                </c:pt>
                <c:pt idx="9945">
                  <c:v>167.40780451999998</c:v>
                </c:pt>
                <c:pt idx="9946">
                  <c:v>167.42454970666668</c:v>
                </c:pt>
                <c:pt idx="9947">
                  <c:v>167.44147874000001</c:v>
                </c:pt>
                <c:pt idx="9948">
                  <c:v>167.45832199500001</c:v>
                </c:pt>
                <c:pt idx="9949">
                  <c:v>167.47518905833334</c:v>
                </c:pt>
                <c:pt idx="9950">
                  <c:v>167.49205016166667</c:v>
                </c:pt>
                <c:pt idx="9951">
                  <c:v>167.50898038166667</c:v>
                </c:pt>
                <c:pt idx="9952">
                  <c:v>167.52561154000003</c:v>
                </c:pt>
                <c:pt idx="9953">
                  <c:v>167.54227500833335</c:v>
                </c:pt>
                <c:pt idx="9954">
                  <c:v>167.55880477500003</c:v>
                </c:pt>
                <c:pt idx="9955">
                  <c:v>167.57547298166668</c:v>
                </c:pt>
                <c:pt idx="9956">
                  <c:v>167.59225463333331</c:v>
                </c:pt>
                <c:pt idx="9957">
                  <c:v>167.60902804166665</c:v>
                </c:pt>
                <c:pt idx="9958">
                  <c:v>167.62568852333334</c:v>
                </c:pt>
                <c:pt idx="9959">
                  <c:v>167.64236403166666</c:v>
                </c:pt>
                <c:pt idx="9960">
                  <c:v>167.65890783</c:v>
                </c:pt>
                <c:pt idx="9961">
                  <c:v>167.67582771833335</c:v>
                </c:pt>
                <c:pt idx="9962">
                  <c:v>167.69249210666666</c:v>
                </c:pt>
                <c:pt idx="9963">
                  <c:v>167.70936925666669</c:v>
                </c:pt>
                <c:pt idx="9964">
                  <c:v>167.726490265</c:v>
                </c:pt>
                <c:pt idx="9965">
                  <c:v>167.74315535166667</c:v>
                </c:pt>
                <c:pt idx="9966">
                  <c:v>167.76007375833333</c:v>
                </c:pt>
                <c:pt idx="9967">
                  <c:v>167.77674182000001</c:v>
                </c:pt>
                <c:pt idx="9968">
                  <c:v>167.79366716999999</c:v>
                </c:pt>
                <c:pt idx="9969">
                  <c:v>167.81059537833335</c:v>
                </c:pt>
                <c:pt idx="9970">
                  <c:v>167.82752852500002</c:v>
                </c:pt>
                <c:pt idx="9971">
                  <c:v>167.84445039666667</c:v>
                </c:pt>
                <c:pt idx="9972">
                  <c:v>167.860887515</c:v>
                </c:pt>
                <c:pt idx="9973">
                  <c:v>167.87757688666667</c:v>
                </c:pt>
                <c:pt idx="9974">
                  <c:v>167.89424253833334</c:v>
                </c:pt>
                <c:pt idx="9975">
                  <c:v>167.91104989499999</c:v>
                </c:pt>
                <c:pt idx="9976">
                  <c:v>167.92782327</c:v>
                </c:pt>
                <c:pt idx="9977">
                  <c:v>167.94475624166668</c:v>
                </c:pt>
                <c:pt idx="9978">
                  <c:v>167.96168504166664</c:v>
                </c:pt>
                <c:pt idx="9979">
                  <c:v>167.97834513499998</c:v>
                </c:pt>
                <c:pt idx="9980">
                  <c:v>167.99533835</c:v>
                </c:pt>
                <c:pt idx="9981">
                  <c:v>168.01229362999999</c:v>
                </c:pt>
                <c:pt idx="9982">
                  <c:v>168.02923773500001</c:v>
                </c:pt>
                <c:pt idx="9983">
                  <c:v>168.04627215666667</c:v>
                </c:pt>
                <c:pt idx="9984">
                  <c:v>168.06304878666666</c:v>
                </c:pt>
                <c:pt idx="9985">
                  <c:v>168.07968233000003</c:v>
                </c:pt>
                <c:pt idx="9986">
                  <c:v>168.09645721166669</c:v>
                </c:pt>
                <c:pt idx="9987">
                  <c:v>168.11342415166666</c:v>
                </c:pt>
                <c:pt idx="9988">
                  <c:v>168.13021204166668</c:v>
                </c:pt>
                <c:pt idx="9989">
                  <c:v>168.14731663166668</c:v>
                </c:pt>
                <c:pt idx="9990">
                  <c:v>168.163878275</c:v>
                </c:pt>
                <c:pt idx="9991">
                  <c:v>168.18087558500002</c:v>
                </c:pt>
                <c:pt idx="9992">
                  <c:v>168.19765581833332</c:v>
                </c:pt>
                <c:pt idx="9993">
                  <c:v>168.21462690833332</c:v>
                </c:pt>
                <c:pt idx="9994">
                  <c:v>168.23137480833333</c:v>
                </c:pt>
                <c:pt idx="9995">
                  <c:v>168.24825153666669</c:v>
                </c:pt>
                <c:pt idx="9996">
                  <c:v>168.26511721333333</c:v>
                </c:pt>
                <c:pt idx="9997">
                  <c:v>168.281755825</c:v>
                </c:pt>
                <c:pt idx="9998">
                  <c:v>168.29879156833334</c:v>
                </c:pt>
                <c:pt idx="9999">
                  <c:v>168.31549737500001</c:v>
                </c:pt>
                <c:pt idx="10000">
                  <c:v>168.33255483166667</c:v>
                </c:pt>
                <c:pt idx="10001">
                  <c:v>168.34933964333334</c:v>
                </c:pt>
                <c:pt idx="10002">
                  <c:v>168.36627157166669</c:v>
                </c:pt>
                <c:pt idx="10003">
                  <c:v>168.383467405</c:v>
                </c:pt>
                <c:pt idx="10004">
                  <c:v>168.40050965</c:v>
                </c:pt>
                <c:pt idx="10005">
                  <c:v>168.417278385</c:v>
                </c:pt>
                <c:pt idx="10006">
                  <c:v>168.43422065000001</c:v>
                </c:pt>
                <c:pt idx="10007">
                  <c:v>168.45131662333333</c:v>
                </c:pt>
                <c:pt idx="10008">
                  <c:v>168.46832507666667</c:v>
                </c:pt>
                <c:pt idx="10009">
                  <c:v>168.48525673999998</c:v>
                </c:pt>
                <c:pt idx="10010">
                  <c:v>168.50016344166667</c:v>
                </c:pt>
                <c:pt idx="10011">
                  <c:v>168.51684061166668</c:v>
                </c:pt>
                <c:pt idx="10012">
                  <c:v>168.53376589833334</c:v>
                </c:pt>
                <c:pt idx="10013">
                  <c:v>168.55070271666668</c:v>
                </c:pt>
                <c:pt idx="10014">
                  <c:v>168.56760905333334</c:v>
                </c:pt>
                <c:pt idx="10015">
                  <c:v>168.58432288999998</c:v>
                </c:pt>
                <c:pt idx="10016">
                  <c:v>168.60136208</c:v>
                </c:pt>
                <c:pt idx="10017">
                  <c:v>168.61836912666666</c:v>
                </c:pt>
                <c:pt idx="10018">
                  <c:v>168.63530932333333</c:v>
                </c:pt>
                <c:pt idx="10019">
                  <c:v>168.65191290499999</c:v>
                </c:pt>
                <c:pt idx="10020">
                  <c:v>168.66884334</c:v>
                </c:pt>
                <c:pt idx="10021">
                  <c:v>168.68561645666665</c:v>
                </c:pt>
                <c:pt idx="10022">
                  <c:v>168.70254547833335</c:v>
                </c:pt>
                <c:pt idx="10023">
                  <c:v>168.71946648166667</c:v>
                </c:pt>
                <c:pt idx="10024">
                  <c:v>168.73614098833335</c:v>
                </c:pt>
                <c:pt idx="10025">
                  <c:v>168.75307827500001</c:v>
                </c:pt>
                <c:pt idx="10026">
                  <c:v>168.77001824833332</c:v>
                </c:pt>
                <c:pt idx="10027">
                  <c:v>168.78694997833333</c:v>
                </c:pt>
                <c:pt idx="10028">
                  <c:v>168.80387410500001</c:v>
                </c:pt>
                <c:pt idx="10029">
                  <c:v>168.82101770666668</c:v>
                </c:pt>
                <c:pt idx="10030">
                  <c:v>168.83793995166667</c:v>
                </c:pt>
                <c:pt idx="10031">
                  <c:v>168.85487012333334</c:v>
                </c:pt>
                <c:pt idx="10032">
                  <c:v>168.87154643333332</c:v>
                </c:pt>
                <c:pt idx="10033">
                  <c:v>168.887967995</c:v>
                </c:pt>
                <c:pt idx="10034">
                  <c:v>168.90462792166667</c:v>
                </c:pt>
                <c:pt idx="10035">
                  <c:v>168.92166413833331</c:v>
                </c:pt>
                <c:pt idx="10036">
                  <c:v>168.93832806999998</c:v>
                </c:pt>
                <c:pt idx="10037">
                  <c:v>168.955248415</c:v>
                </c:pt>
                <c:pt idx="10038">
                  <c:v>168.97217436166665</c:v>
                </c:pt>
                <c:pt idx="10039">
                  <c:v>168.989103895</c:v>
                </c:pt>
                <c:pt idx="10040">
                  <c:v>169.00602662499998</c:v>
                </c:pt>
                <c:pt idx="10041">
                  <c:v>169.02269102</c:v>
                </c:pt>
                <c:pt idx="10042">
                  <c:v>169.03961402333334</c:v>
                </c:pt>
                <c:pt idx="10043">
                  <c:v>169.05638659333331</c:v>
                </c:pt>
                <c:pt idx="10044">
                  <c:v>169.07330852166666</c:v>
                </c:pt>
                <c:pt idx="10045">
                  <c:v>169.09023791833334</c:v>
                </c:pt>
                <c:pt idx="10046">
                  <c:v>169.10715599833333</c:v>
                </c:pt>
                <c:pt idx="10047">
                  <c:v>169.12393989666668</c:v>
                </c:pt>
                <c:pt idx="10048">
                  <c:v>169.14087489166667</c:v>
                </c:pt>
                <c:pt idx="10049">
                  <c:v>169.15761946000001</c:v>
                </c:pt>
                <c:pt idx="10050">
                  <c:v>169.17449390499999</c:v>
                </c:pt>
                <c:pt idx="10051">
                  <c:v>169.19111475166667</c:v>
                </c:pt>
                <c:pt idx="10052">
                  <c:v>169.20783783500002</c:v>
                </c:pt>
                <c:pt idx="10053">
                  <c:v>169.22450977166667</c:v>
                </c:pt>
                <c:pt idx="10054">
                  <c:v>169.24124574666666</c:v>
                </c:pt>
                <c:pt idx="10055">
                  <c:v>169.25822264166666</c:v>
                </c:pt>
                <c:pt idx="10056">
                  <c:v>169.275146345</c:v>
                </c:pt>
                <c:pt idx="10057">
                  <c:v>169.29208397333332</c:v>
                </c:pt>
                <c:pt idx="10058">
                  <c:v>169.30885111000001</c:v>
                </c:pt>
                <c:pt idx="10059">
                  <c:v>169.32551260333332</c:v>
                </c:pt>
                <c:pt idx="10060">
                  <c:v>169.34213900833331</c:v>
                </c:pt>
                <c:pt idx="10061">
                  <c:v>169.35906464833334</c:v>
                </c:pt>
                <c:pt idx="10062">
                  <c:v>169.37598710333333</c:v>
                </c:pt>
                <c:pt idx="10063">
                  <c:v>169.39291190833333</c:v>
                </c:pt>
                <c:pt idx="10064">
                  <c:v>169.41002265833333</c:v>
                </c:pt>
                <c:pt idx="10065">
                  <c:v>169.42695879499999</c:v>
                </c:pt>
                <c:pt idx="10066">
                  <c:v>169.44370501999998</c:v>
                </c:pt>
                <c:pt idx="10067">
                  <c:v>169.46070217166667</c:v>
                </c:pt>
                <c:pt idx="10068">
                  <c:v>169.47748005666665</c:v>
                </c:pt>
                <c:pt idx="10069">
                  <c:v>169.49425246166666</c:v>
                </c:pt>
                <c:pt idx="10070">
                  <c:v>169.51097940333332</c:v>
                </c:pt>
                <c:pt idx="10071">
                  <c:v>169.52771689666667</c:v>
                </c:pt>
                <c:pt idx="10072">
                  <c:v>169.54463690833333</c:v>
                </c:pt>
                <c:pt idx="10073">
                  <c:v>169.56141056166669</c:v>
                </c:pt>
                <c:pt idx="10074">
                  <c:v>169.57834065500001</c:v>
                </c:pt>
                <c:pt idx="10075">
                  <c:v>169.59526513999998</c:v>
                </c:pt>
                <c:pt idx="10076">
                  <c:v>169.61192895333335</c:v>
                </c:pt>
                <c:pt idx="10077">
                  <c:v>169.62885184000001</c:v>
                </c:pt>
                <c:pt idx="10078">
                  <c:v>169.64551848833335</c:v>
                </c:pt>
                <c:pt idx="10079">
                  <c:v>169.66243914666666</c:v>
                </c:pt>
                <c:pt idx="10080">
                  <c:v>169.67910710500001</c:v>
                </c:pt>
                <c:pt idx="10081">
                  <c:v>169.69603500333332</c:v>
                </c:pt>
                <c:pt idx="10082">
                  <c:v>169.71284972000001</c:v>
                </c:pt>
                <c:pt idx="10083">
                  <c:v>169.72977188000002</c:v>
                </c:pt>
                <c:pt idx="10084">
                  <c:v>169.74643305500001</c:v>
                </c:pt>
                <c:pt idx="10085">
                  <c:v>169.76309813</c:v>
                </c:pt>
                <c:pt idx="10086">
                  <c:v>169.77976128333333</c:v>
                </c:pt>
                <c:pt idx="10087">
                  <c:v>169.79667888500001</c:v>
                </c:pt>
                <c:pt idx="10088">
                  <c:v>169.81335573833334</c:v>
                </c:pt>
                <c:pt idx="10089">
                  <c:v>169.83027915</c:v>
                </c:pt>
                <c:pt idx="10090">
                  <c:v>169.84719915666668</c:v>
                </c:pt>
                <c:pt idx="10091">
                  <c:v>169.86407633333334</c:v>
                </c:pt>
                <c:pt idx="10092">
                  <c:v>169.88074352000001</c:v>
                </c:pt>
                <c:pt idx="10093">
                  <c:v>169.89757846333333</c:v>
                </c:pt>
                <c:pt idx="10094">
                  <c:v>169.91410991500001</c:v>
                </c:pt>
                <c:pt idx="10095">
                  <c:v>169.930782725</c:v>
                </c:pt>
                <c:pt idx="10096">
                  <c:v>169.94777113166668</c:v>
                </c:pt>
                <c:pt idx="10097">
                  <c:v>169.96470324166665</c:v>
                </c:pt>
                <c:pt idx="10098">
                  <c:v>169.98164090500001</c:v>
                </c:pt>
                <c:pt idx="10099">
                  <c:v>169.99856501333335</c:v>
                </c:pt>
                <c:pt idx="10100">
                  <c:v>170.01522591666665</c:v>
                </c:pt>
                <c:pt idx="10101">
                  <c:v>170.03189910333333</c:v>
                </c:pt>
                <c:pt idx="10102">
                  <c:v>170.04841468000001</c:v>
                </c:pt>
                <c:pt idx="10103">
                  <c:v>170.06518867000003</c:v>
                </c:pt>
                <c:pt idx="10104">
                  <c:v>170.08185403833335</c:v>
                </c:pt>
                <c:pt idx="10105">
                  <c:v>170.09855202333335</c:v>
                </c:pt>
                <c:pt idx="10106">
                  <c:v>170.11549883499998</c:v>
                </c:pt>
                <c:pt idx="10107">
                  <c:v>170.13243427166665</c:v>
                </c:pt>
                <c:pt idx="10108">
                  <c:v>170.14921160999998</c:v>
                </c:pt>
                <c:pt idx="10109">
                  <c:v>170.16613818499999</c:v>
                </c:pt>
                <c:pt idx="10110">
                  <c:v>170.18307076333335</c:v>
                </c:pt>
                <c:pt idx="10111">
                  <c:v>170.20000733500001</c:v>
                </c:pt>
                <c:pt idx="10112">
                  <c:v>170.21711465499999</c:v>
                </c:pt>
                <c:pt idx="10113">
                  <c:v>170.23363407166667</c:v>
                </c:pt>
                <c:pt idx="10114">
                  <c:v>170.25068645166667</c:v>
                </c:pt>
                <c:pt idx="10115">
                  <c:v>170.26731310166667</c:v>
                </c:pt>
                <c:pt idx="10116">
                  <c:v>170.28383707500001</c:v>
                </c:pt>
                <c:pt idx="10117">
                  <c:v>170.30050828833333</c:v>
                </c:pt>
                <c:pt idx="10118">
                  <c:v>170.31728889166666</c:v>
                </c:pt>
                <c:pt idx="10119">
                  <c:v>170.33382133166666</c:v>
                </c:pt>
                <c:pt idx="10120">
                  <c:v>170.35070254166666</c:v>
                </c:pt>
                <c:pt idx="10121">
                  <c:v>170.36725129833334</c:v>
                </c:pt>
                <c:pt idx="10122">
                  <c:v>170.38390504</c:v>
                </c:pt>
                <c:pt idx="10123">
                  <c:v>170.40090505666666</c:v>
                </c:pt>
                <c:pt idx="10124">
                  <c:v>170.41771591</c:v>
                </c:pt>
                <c:pt idx="10125">
                  <c:v>170.43459765</c:v>
                </c:pt>
                <c:pt idx="10126">
                  <c:v>170.45126131833334</c:v>
                </c:pt>
                <c:pt idx="10127">
                  <c:v>170.46799991999998</c:v>
                </c:pt>
                <c:pt idx="10128">
                  <c:v>170.48485695666668</c:v>
                </c:pt>
                <c:pt idx="10129">
                  <c:v>170.50191449333335</c:v>
                </c:pt>
                <c:pt idx="10130">
                  <c:v>170.51915234999998</c:v>
                </c:pt>
                <c:pt idx="10131">
                  <c:v>170.53580172166667</c:v>
                </c:pt>
                <c:pt idx="10132">
                  <c:v>170.55046216333332</c:v>
                </c:pt>
                <c:pt idx="10133">
                  <c:v>170.56719122666667</c:v>
                </c:pt>
                <c:pt idx="10134">
                  <c:v>170.58398844666667</c:v>
                </c:pt>
                <c:pt idx="10135">
                  <c:v>170.60069535</c:v>
                </c:pt>
                <c:pt idx="10136">
                  <c:v>170.61742052833333</c:v>
                </c:pt>
                <c:pt idx="10137">
                  <c:v>170.63415980333332</c:v>
                </c:pt>
                <c:pt idx="10138">
                  <c:v>170.65108355333331</c:v>
                </c:pt>
                <c:pt idx="10139">
                  <c:v>170.66793144666664</c:v>
                </c:pt>
                <c:pt idx="10140">
                  <c:v>170.68502759833333</c:v>
                </c:pt>
                <c:pt idx="10141">
                  <c:v>170.70196366666667</c:v>
                </c:pt>
                <c:pt idx="10142">
                  <c:v>170.7188969</c:v>
                </c:pt>
                <c:pt idx="10143">
                  <c:v>170.73541249333331</c:v>
                </c:pt>
                <c:pt idx="10144">
                  <c:v>170.75207732499999</c:v>
                </c:pt>
                <c:pt idx="10145">
                  <c:v>170.768934065</c:v>
                </c:pt>
                <c:pt idx="10146">
                  <c:v>170.785614745</c:v>
                </c:pt>
                <c:pt idx="10147">
                  <c:v>170.80271059</c:v>
                </c:pt>
                <c:pt idx="10148">
                  <c:v>170.81964556333332</c:v>
                </c:pt>
                <c:pt idx="10149">
                  <c:v>170.83615685666666</c:v>
                </c:pt>
                <c:pt idx="10150">
                  <c:v>170.85324520500001</c:v>
                </c:pt>
                <c:pt idx="10151">
                  <c:v>170.87017312</c:v>
                </c:pt>
                <c:pt idx="10152">
                  <c:v>170.88668514333332</c:v>
                </c:pt>
                <c:pt idx="10153">
                  <c:v>170.90360611666668</c:v>
                </c:pt>
                <c:pt idx="10154">
                  <c:v>170.92027500166665</c:v>
                </c:pt>
                <c:pt idx="10155">
                  <c:v>170.93719863500002</c:v>
                </c:pt>
                <c:pt idx="10156">
                  <c:v>170.95412609000002</c:v>
                </c:pt>
                <c:pt idx="10157">
                  <c:v>170.97078872500001</c:v>
                </c:pt>
                <c:pt idx="10158">
                  <c:v>170.98745097499997</c:v>
                </c:pt>
                <c:pt idx="10159">
                  <c:v>171.00411855833332</c:v>
                </c:pt>
                <c:pt idx="10160">
                  <c:v>171.02103975999998</c:v>
                </c:pt>
                <c:pt idx="10161">
                  <c:v>171.03770229166668</c:v>
                </c:pt>
                <c:pt idx="10162">
                  <c:v>171.05438458333336</c:v>
                </c:pt>
                <c:pt idx="10163">
                  <c:v>171.07130644333336</c:v>
                </c:pt>
                <c:pt idx="10164">
                  <c:v>171.08797185833333</c:v>
                </c:pt>
                <c:pt idx="10165">
                  <c:v>171.10463459333332</c:v>
                </c:pt>
                <c:pt idx="10166">
                  <c:v>171.12129591333331</c:v>
                </c:pt>
                <c:pt idx="10167">
                  <c:v>171.13796066</c:v>
                </c:pt>
                <c:pt idx="10168">
                  <c:v>171.15488181333333</c:v>
                </c:pt>
                <c:pt idx="10169">
                  <c:v>171.17154283833332</c:v>
                </c:pt>
                <c:pt idx="10170">
                  <c:v>171.18820779999999</c:v>
                </c:pt>
                <c:pt idx="10171">
                  <c:v>171.20488152999999</c:v>
                </c:pt>
                <c:pt idx="10172">
                  <c:v>171.22152883833331</c:v>
                </c:pt>
                <c:pt idx="10173">
                  <c:v>171.23879338666666</c:v>
                </c:pt>
                <c:pt idx="10174">
                  <c:v>171.25537624166665</c:v>
                </c:pt>
                <c:pt idx="10175">
                  <c:v>171.27239757500001</c:v>
                </c:pt>
                <c:pt idx="10176">
                  <c:v>171.28931152499999</c:v>
                </c:pt>
                <c:pt idx="10177">
                  <c:v>171.30622368333334</c:v>
                </c:pt>
                <c:pt idx="10178">
                  <c:v>171.32313866166666</c:v>
                </c:pt>
                <c:pt idx="10179">
                  <c:v>171.33805972833335</c:v>
                </c:pt>
                <c:pt idx="10180">
                  <c:v>171.35472376833334</c:v>
                </c:pt>
                <c:pt idx="10181">
                  <c:v>171.37139313166665</c:v>
                </c:pt>
                <c:pt idx="10182">
                  <c:v>171.38805894333333</c:v>
                </c:pt>
                <c:pt idx="10183">
                  <c:v>171.40486968666667</c:v>
                </c:pt>
                <c:pt idx="10184">
                  <c:v>171.42133542000002</c:v>
                </c:pt>
                <c:pt idx="10185">
                  <c:v>171.43835485666665</c:v>
                </c:pt>
                <c:pt idx="10186">
                  <c:v>171.45538819833334</c:v>
                </c:pt>
                <c:pt idx="10187">
                  <c:v>171.47210171666666</c:v>
                </c:pt>
                <c:pt idx="10188">
                  <c:v>171.48878303499998</c:v>
                </c:pt>
                <c:pt idx="10189">
                  <c:v>171.50557001166666</c:v>
                </c:pt>
                <c:pt idx="10190">
                  <c:v>171.52219625333333</c:v>
                </c:pt>
                <c:pt idx="10191">
                  <c:v>171.53893862666666</c:v>
                </c:pt>
                <c:pt idx="10192">
                  <c:v>171.55585976833333</c:v>
                </c:pt>
                <c:pt idx="10193">
                  <c:v>171.57262279666665</c:v>
                </c:pt>
                <c:pt idx="10194">
                  <c:v>171.58940753833335</c:v>
                </c:pt>
                <c:pt idx="10195">
                  <c:v>171.60633021333334</c:v>
                </c:pt>
                <c:pt idx="10196">
                  <c:v>171.62310514333333</c:v>
                </c:pt>
                <c:pt idx="10197">
                  <c:v>171.64002882000003</c:v>
                </c:pt>
                <c:pt idx="10198">
                  <c:v>171.656828225</c:v>
                </c:pt>
                <c:pt idx="10199">
                  <c:v>171.67373406666667</c:v>
                </c:pt>
                <c:pt idx="10200">
                  <c:v>171.69052757833333</c:v>
                </c:pt>
                <c:pt idx="10201">
                  <c:v>171.70743557166668</c:v>
                </c:pt>
                <c:pt idx="10202">
                  <c:v>171.72437898333334</c:v>
                </c:pt>
                <c:pt idx="10203">
                  <c:v>171.74103689500001</c:v>
                </c:pt>
                <c:pt idx="10204">
                  <c:v>171.75774833666668</c:v>
                </c:pt>
                <c:pt idx="10205">
                  <c:v>171.77463303833335</c:v>
                </c:pt>
                <c:pt idx="10206">
                  <c:v>171.79116390166666</c:v>
                </c:pt>
                <c:pt idx="10207">
                  <c:v>171.80809238666669</c:v>
                </c:pt>
                <c:pt idx="10208">
                  <c:v>171.82501877833334</c:v>
                </c:pt>
                <c:pt idx="10209">
                  <c:v>171.84169936999999</c:v>
                </c:pt>
                <c:pt idx="10210">
                  <c:v>171.85837535833335</c:v>
                </c:pt>
                <c:pt idx="10211">
                  <c:v>171.87503393</c:v>
                </c:pt>
                <c:pt idx="10212">
                  <c:v>171.89196677000001</c:v>
                </c:pt>
                <c:pt idx="10213">
                  <c:v>171.908964935</c:v>
                </c:pt>
                <c:pt idx="10214">
                  <c:v>171.92588723833333</c:v>
                </c:pt>
                <c:pt idx="10215">
                  <c:v>171.94266217833334</c:v>
                </c:pt>
                <c:pt idx="10216">
                  <c:v>171.95959431499998</c:v>
                </c:pt>
                <c:pt idx="10217">
                  <c:v>171.97625649000003</c:v>
                </c:pt>
                <c:pt idx="10218">
                  <c:v>171.99318062333333</c:v>
                </c:pt>
                <c:pt idx="10219">
                  <c:v>172.01011660999998</c:v>
                </c:pt>
                <c:pt idx="10220">
                  <c:v>172.02714691</c:v>
                </c:pt>
                <c:pt idx="10221">
                  <c:v>172.04419701166668</c:v>
                </c:pt>
                <c:pt idx="10222">
                  <c:v>172.06097020833334</c:v>
                </c:pt>
                <c:pt idx="10223">
                  <c:v>172.07789573333332</c:v>
                </c:pt>
                <c:pt idx="10224">
                  <c:v>172.09455710166668</c:v>
                </c:pt>
                <c:pt idx="10225">
                  <c:v>172.11147817833336</c:v>
                </c:pt>
                <c:pt idx="10226">
                  <c:v>172.12840816833335</c:v>
                </c:pt>
                <c:pt idx="10227">
                  <c:v>172.14533279999998</c:v>
                </c:pt>
                <c:pt idx="10228">
                  <c:v>172.16226524666666</c:v>
                </c:pt>
                <c:pt idx="10229">
                  <c:v>172.17919040166669</c:v>
                </c:pt>
                <c:pt idx="10230">
                  <c:v>172.19585073833332</c:v>
                </c:pt>
                <c:pt idx="10231">
                  <c:v>172.21251187833334</c:v>
                </c:pt>
                <c:pt idx="10232">
                  <c:v>172.22939563166668</c:v>
                </c:pt>
                <c:pt idx="10233">
                  <c:v>172.24621691999999</c:v>
                </c:pt>
                <c:pt idx="10234">
                  <c:v>172.26300485333334</c:v>
                </c:pt>
                <c:pt idx="10235">
                  <c:v>172.279688795</c:v>
                </c:pt>
                <c:pt idx="10236">
                  <c:v>172.29636905333334</c:v>
                </c:pt>
                <c:pt idx="10237">
                  <c:v>172.31314437333333</c:v>
                </c:pt>
                <c:pt idx="10238">
                  <c:v>172.32996934333332</c:v>
                </c:pt>
                <c:pt idx="10239">
                  <c:v>172.34688659666665</c:v>
                </c:pt>
                <c:pt idx="10240">
                  <c:v>172.36361627166667</c:v>
                </c:pt>
                <c:pt idx="10241">
                  <c:v>172.380342885</c:v>
                </c:pt>
                <c:pt idx="10242">
                  <c:v>172.39727357333334</c:v>
                </c:pt>
                <c:pt idx="10243">
                  <c:v>172.41417975666667</c:v>
                </c:pt>
                <c:pt idx="10244">
                  <c:v>172.43095075833335</c:v>
                </c:pt>
                <c:pt idx="10245">
                  <c:v>172.44788666166667</c:v>
                </c:pt>
                <c:pt idx="10246">
                  <c:v>172.46456691500001</c:v>
                </c:pt>
                <c:pt idx="10247">
                  <c:v>172.48125379166669</c:v>
                </c:pt>
                <c:pt idx="10248">
                  <c:v>172.49829173333333</c:v>
                </c:pt>
                <c:pt idx="10249">
                  <c:v>172.51495011</c:v>
                </c:pt>
                <c:pt idx="10250">
                  <c:v>172.53144343833335</c:v>
                </c:pt>
                <c:pt idx="10251">
                  <c:v>172.54837188000002</c:v>
                </c:pt>
                <c:pt idx="10252">
                  <c:v>172.56531234833335</c:v>
                </c:pt>
                <c:pt idx="10253">
                  <c:v>172.58217923666669</c:v>
                </c:pt>
                <c:pt idx="10254">
                  <c:v>172.59869022333334</c:v>
                </c:pt>
                <c:pt idx="10255">
                  <c:v>172.61536124666665</c:v>
                </c:pt>
                <c:pt idx="10256">
                  <c:v>172.63228304499998</c:v>
                </c:pt>
                <c:pt idx="10257">
                  <c:v>172.64922028666666</c:v>
                </c:pt>
                <c:pt idx="10258">
                  <c:v>172.66588474999998</c:v>
                </c:pt>
                <c:pt idx="10259">
                  <c:v>172.68280776166665</c:v>
                </c:pt>
                <c:pt idx="10260">
                  <c:v>172.69974111666667</c:v>
                </c:pt>
                <c:pt idx="10261">
                  <c:v>172.71660602333336</c:v>
                </c:pt>
                <c:pt idx="10262">
                  <c:v>172.73353419666668</c:v>
                </c:pt>
                <c:pt idx="10263">
                  <c:v>172.75046127499999</c:v>
                </c:pt>
                <c:pt idx="10264">
                  <c:v>172.76723529833333</c:v>
                </c:pt>
                <c:pt idx="10265">
                  <c:v>172.78427124666666</c:v>
                </c:pt>
                <c:pt idx="10266">
                  <c:v>172.80120098166665</c:v>
                </c:pt>
                <c:pt idx="10267">
                  <c:v>172.81812518500001</c:v>
                </c:pt>
                <c:pt idx="10268">
                  <c:v>172.83490035833333</c:v>
                </c:pt>
                <c:pt idx="10269">
                  <c:v>172.85182451999998</c:v>
                </c:pt>
                <c:pt idx="10270">
                  <c:v>172.868858235</c:v>
                </c:pt>
                <c:pt idx="10271">
                  <c:v>172.88578398166666</c:v>
                </c:pt>
                <c:pt idx="10272">
                  <c:v>172.90270460333335</c:v>
                </c:pt>
                <c:pt idx="10273">
                  <c:v>172.91936776</c:v>
                </c:pt>
                <c:pt idx="10274">
                  <c:v>172.93629165166666</c:v>
                </c:pt>
                <c:pt idx="10275">
                  <c:v>172.95321398833332</c:v>
                </c:pt>
                <c:pt idx="10276">
                  <c:v>172.97013754333332</c:v>
                </c:pt>
                <c:pt idx="10277">
                  <c:v>172.98682575333333</c:v>
                </c:pt>
                <c:pt idx="10278">
                  <c:v>173.00348569000002</c:v>
                </c:pt>
                <c:pt idx="10279">
                  <c:v>173.02040819999999</c:v>
                </c:pt>
                <c:pt idx="10280">
                  <c:v>173.03719206666668</c:v>
                </c:pt>
                <c:pt idx="10281">
                  <c:v>173.05385379000001</c:v>
                </c:pt>
                <c:pt idx="10282">
                  <c:v>173.07078409833332</c:v>
                </c:pt>
                <c:pt idx="10283">
                  <c:v>173.08756558333334</c:v>
                </c:pt>
                <c:pt idx="10284">
                  <c:v>173.10418386999999</c:v>
                </c:pt>
                <c:pt idx="10285">
                  <c:v>173.12096912333334</c:v>
                </c:pt>
                <c:pt idx="10286">
                  <c:v>173.13754763</c:v>
                </c:pt>
                <c:pt idx="10287">
                  <c:v>173.15437730333332</c:v>
                </c:pt>
                <c:pt idx="10288">
                  <c:v>173.17140999166668</c:v>
                </c:pt>
                <c:pt idx="10289">
                  <c:v>173.18806672666668</c:v>
                </c:pt>
                <c:pt idx="10290">
                  <c:v>173.20484192999999</c:v>
                </c:pt>
                <c:pt idx="10291">
                  <c:v>173.22149148333335</c:v>
                </c:pt>
                <c:pt idx="10292">
                  <c:v>173.23815373666667</c:v>
                </c:pt>
                <c:pt idx="10293">
                  <c:v>173.25490462333335</c:v>
                </c:pt>
                <c:pt idx="10294">
                  <c:v>173.27162624833332</c:v>
                </c:pt>
                <c:pt idx="10295">
                  <c:v>173.28855240499999</c:v>
                </c:pt>
                <c:pt idx="10296">
                  <c:v>173.30552181333331</c:v>
                </c:pt>
                <c:pt idx="10297">
                  <c:v>173.32235277000001</c:v>
                </c:pt>
                <c:pt idx="10298">
                  <c:v>173.33927996666668</c:v>
                </c:pt>
                <c:pt idx="10299">
                  <c:v>173.35620296500002</c:v>
                </c:pt>
                <c:pt idx="10300">
                  <c:v>173.37308918833332</c:v>
                </c:pt>
                <c:pt idx="10301">
                  <c:v>173.38986314000002</c:v>
                </c:pt>
                <c:pt idx="10302">
                  <c:v>173.40670212666666</c:v>
                </c:pt>
                <c:pt idx="10303">
                  <c:v>173.42342775166665</c:v>
                </c:pt>
                <c:pt idx="10304">
                  <c:v>173.440199135</c:v>
                </c:pt>
                <c:pt idx="10305">
                  <c:v>173.45687683666665</c:v>
                </c:pt>
                <c:pt idx="10306">
                  <c:v>173.47354215166666</c:v>
                </c:pt>
                <c:pt idx="10307">
                  <c:v>173.49016496833335</c:v>
                </c:pt>
                <c:pt idx="10308">
                  <c:v>173.50672776499999</c:v>
                </c:pt>
                <c:pt idx="10309">
                  <c:v>173.52376495166666</c:v>
                </c:pt>
                <c:pt idx="10310">
                  <c:v>173.54074991500002</c:v>
                </c:pt>
                <c:pt idx="10311">
                  <c:v>173.55751838333333</c:v>
                </c:pt>
                <c:pt idx="10312">
                  <c:v>173.57419810000002</c:v>
                </c:pt>
                <c:pt idx="10313">
                  <c:v>173.590990175</c:v>
                </c:pt>
                <c:pt idx="10314">
                  <c:v>173.60753155</c:v>
                </c:pt>
                <c:pt idx="10315">
                  <c:v>173.624305365</c:v>
                </c:pt>
                <c:pt idx="10316">
                  <c:v>173.64116664166667</c:v>
                </c:pt>
                <c:pt idx="10317">
                  <c:v>173.65809589833333</c:v>
                </c:pt>
                <c:pt idx="10318">
                  <c:v>173.67498386999998</c:v>
                </c:pt>
                <c:pt idx="10319">
                  <c:v>173.692016115</c:v>
                </c:pt>
                <c:pt idx="10320">
                  <c:v>173.70856875833334</c:v>
                </c:pt>
                <c:pt idx="10321">
                  <c:v>173.72556922833334</c:v>
                </c:pt>
                <c:pt idx="10322">
                  <c:v>173.74238440833332</c:v>
                </c:pt>
                <c:pt idx="10323">
                  <c:v>173.75930551833332</c:v>
                </c:pt>
                <c:pt idx="10324">
                  <c:v>173.77623737333334</c:v>
                </c:pt>
                <c:pt idx="10325">
                  <c:v>173.792907375</c:v>
                </c:pt>
                <c:pt idx="10326">
                  <c:v>173.80994521166667</c:v>
                </c:pt>
                <c:pt idx="10327">
                  <c:v>173.82682679166666</c:v>
                </c:pt>
                <c:pt idx="10328">
                  <c:v>173.84374965500001</c:v>
                </c:pt>
                <c:pt idx="10329">
                  <c:v>173.86047498833335</c:v>
                </c:pt>
                <c:pt idx="10330">
                  <c:v>173.87724963333332</c:v>
                </c:pt>
                <c:pt idx="10331">
                  <c:v>173.89425793999999</c:v>
                </c:pt>
                <c:pt idx="10332">
                  <c:v>173.91112099</c:v>
                </c:pt>
                <c:pt idx="10333">
                  <c:v>173.92804878999999</c:v>
                </c:pt>
                <c:pt idx="10334">
                  <c:v>173.94497193666666</c:v>
                </c:pt>
                <c:pt idx="10335">
                  <c:v>173.96189463833335</c:v>
                </c:pt>
                <c:pt idx="10336">
                  <c:v>173.97856183833335</c:v>
                </c:pt>
                <c:pt idx="10337">
                  <c:v>173.99564382166668</c:v>
                </c:pt>
                <c:pt idx="10338">
                  <c:v>174.01280300666667</c:v>
                </c:pt>
                <c:pt idx="10339">
                  <c:v>174.02971848333334</c:v>
                </c:pt>
                <c:pt idx="10340">
                  <c:v>174.04710364666667</c:v>
                </c:pt>
                <c:pt idx="10341">
                  <c:v>174.06446453833331</c:v>
                </c:pt>
                <c:pt idx="10342">
                  <c:v>174.07933174333331</c:v>
                </c:pt>
                <c:pt idx="10343">
                  <c:v>174.09599551000002</c:v>
                </c:pt>
                <c:pt idx="10344">
                  <c:v>174.11276741333333</c:v>
                </c:pt>
                <c:pt idx="10345">
                  <c:v>174.12969212000002</c:v>
                </c:pt>
                <c:pt idx="10346">
                  <c:v>174.14634609000001</c:v>
                </c:pt>
                <c:pt idx="10347">
                  <c:v>174.16327538166666</c:v>
                </c:pt>
                <c:pt idx="10348">
                  <c:v>174.18020094666664</c:v>
                </c:pt>
                <c:pt idx="10349">
                  <c:v>174.19713910166666</c:v>
                </c:pt>
                <c:pt idx="10350">
                  <c:v>174.21403227666667</c:v>
                </c:pt>
                <c:pt idx="10351">
                  <c:v>174.23092983000001</c:v>
                </c:pt>
                <c:pt idx="10352">
                  <c:v>174.24786785000001</c:v>
                </c:pt>
                <c:pt idx="10353">
                  <c:v>174.26497366333334</c:v>
                </c:pt>
                <c:pt idx="10354">
                  <c:v>174.28189120333334</c:v>
                </c:pt>
                <c:pt idx="10355">
                  <c:v>174.29862570333336</c:v>
                </c:pt>
                <c:pt idx="10356">
                  <c:v>174.31509831999998</c:v>
                </c:pt>
                <c:pt idx="10357">
                  <c:v>174.33177245666667</c:v>
                </c:pt>
                <c:pt idx="10358">
                  <c:v>174.34843272666666</c:v>
                </c:pt>
                <c:pt idx="10359">
                  <c:v>174.365204285</c:v>
                </c:pt>
                <c:pt idx="10360">
                  <c:v>174.38186479500001</c:v>
                </c:pt>
                <c:pt idx="10361">
                  <c:v>174.39879148166668</c:v>
                </c:pt>
                <c:pt idx="10362">
                  <c:v>174.41559886166667</c:v>
                </c:pt>
                <c:pt idx="10363">
                  <c:v>174.43230356500001</c:v>
                </c:pt>
                <c:pt idx="10364">
                  <c:v>174.44934888499998</c:v>
                </c:pt>
                <c:pt idx="10365">
                  <c:v>174.46622025666665</c:v>
                </c:pt>
                <c:pt idx="10366">
                  <c:v>174.48303430666667</c:v>
                </c:pt>
                <c:pt idx="10367">
                  <c:v>174.49995910000001</c:v>
                </c:pt>
                <c:pt idx="10368">
                  <c:v>174.51668613999999</c:v>
                </c:pt>
                <c:pt idx="10369">
                  <c:v>174.53360785333334</c:v>
                </c:pt>
                <c:pt idx="10370">
                  <c:v>174.55064093000001</c:v>
                </c:pt>
                <c:pt idx="10371">
                  <c:v>174.56735882833334</c:v>
                </c:pt>
                <c:pt idx="10372">
                  <c:v>174.58393037333332</c:v>
                </c:pt>
                <c:pt idx="10373">
                  <c:v>174.60085994000002</c:v>
                </c:pt>
                <c:pt idx="10374">
                  <c:v>174.61760929833332</c:v>
                </c:pt>
                <c:pt idx="10375">
                  <c:v>174.63448920000002</c:v>
                </c:pt>
                <c:pt idx="10376">
                  <c:v>174.65142280999999</c:v>
                </c:pt>
                <c:pt idx="10377">
                  <c:v>174.66810625666668</c:v>
                </c:pt>
                <c:pt idx="10378">
                  <c:v>174.68504034833333</c:v>
                </c:pt>
                <c:pt idx="10379">
                  <c:v>174.70181628166665</c:v>
                </c:pt>
                <c:pt idx="10380">
                  <c:v>174.71882229833332</c:v>
                </c:pt>
                <c:pt idx="10381">
                  <c:v>174.73565678333335</c:v>
                </c:pt>
                <c:pt idx="10382">
                  <c:v>174.75243675333334</c:v>
                </c:pt>
                <c:pt idx="10383">
                  <c:v>174.76931911333335</c:v>
                </c:pt>
                <c:pt idx="10384">
                  <c:v>174.78598587499999</c:v>
                </c:pt>
                <c:pt idx="10385">
                  <c:v>174.80264533666664</c:v>
                </c:pt>
                <c:pt idx="10386">
                  <c:v>174.81924674166666</c:v>
                </c:pt>
                <c:pt idx="10387">
                  <c:v>174.83625506666667</c:v>
                </c:pt>
                <c:pt idx="10388">
                  <c:v>174.85317915333331</c:v>
                </c:pt>
                <c:pt idx="10389">
                  <c:v>174.87010847666667</c:v>
                </c:pt>
                <c:pt idx="10390">
                  <c:v>174.88676629833333</c:v>
                </c:pt>
                <c:pt idx="10391">
                  <c:v>174.90342981000001</c:v>
                </c:pt>
                <c:pt idx="10392">
                  <c:v>174.92035807833332</c:v>
                </c:pt>
                <c:pt idx="10393">
                  <c:v>174.93728066999998</c:v>
                </c:pt>
                <c:pt idx="10394">
                  <c:v>174.95420695666664</c:v>
                </c:pt>
                <c:pt idx="10395">
                  <c:v>174.97088827499999</c:v>
                </c:pt>
                <c:pt idx="10396">
                  <c:v>174.98753799166667</c:v>
                </c:pt>
                <c:pt idx="10397">
                  <c:v>175.00446227666669</c:v>
                </c:pt>
                <c:pt idx="10398">
                  <c:v>175.02139083333336</c:v>
                </c:pt>
                <c:pt idx="10399">
                  <c:v>175.038051975</c:v>
                </c:pt>
                <c:pt idx="10400">
                  <c:v>175.05508325500003</c:v>
                </c:pt>
                <c:pt idx="10401">
                  <c:v>175.07175064</c:v>
                </c:pt>
                <c:pt idx="10402">
                  <c:v>175.08853436333331</c:v>
                </c:pt>
                <c:pt idx="10403">
                  <c:v>175.10546551500002</c:v>
                </c:pt>
                <c:pt idx="10404">
                  <c:v>175.12224140166666</c:v>
                </c:pt>
                <c:pt idx="10405">
                  <c:v>175.13894374166665</c:v>
                </c:pt>
                <c:pt idx="10406">
                  <c:v>175.15558914333332</c:v>
                </c:pt>
                <c:pt idx="10407">
                  <c:v>175.17225518166666</c:v>
                </c:pt>
                <c:pt idx="10408">
                  <c:v>175.18877672166667</c:v>
                </c:pt>
                <c:pt idx="10409">
                  <c:v>175.20570443666665</c:v>
                </c:pt>
                <c:pt idx="10410">
                  <c:v>175.22282451333334</c:v>
                </c:pt>
                <c:pt idx="10411">
                  <c:v>175.23975976166668</c:v>
                </c:pt>
                <c:pt idx="10412">
                  <c:v>175.25654758166667</c:v>
                </c:pt>
                <c:pt idx="10413">
                  <c:v>175.27327403833334</c:v>
                </c:pt>
                <c:pt idx="10414">
                  <c:v>175.29011047166665</c:v>
                </c:pt>
                <c:pt idx="10415">
                  <c:v>175.30703794166666</c:v>
                </c:pt>
                <c:pt idx="10416">
                  <c:v>175.32370784000003</c:v>
                </c:pt>
                <c:pt idx="10417">
                  <c:v>175.34080645833333</c:v>
                </c:pt>
                <c:pt idx="10418">
                  <c:v>175.35759117333333</c:v>
                </c:pt>
                <c:pt idx="10419">
                  <c:v>175.37426382000001</c:v>
                </c:pt>
                <c:pt idx="10420">
                  <c:v>175.39120919166666</c:v>
                </c:pt>
                <c:pt idx="10421">
                  <c:v>175.40824817166668</c:v>
                </c:pt>
                <c:pt idx="10422">
                  <c:v>175.42509823666666</c:v>
                </c:pt>
                <c:pt idx="10423">
                  <c:v>175.44161727333332</c:v>
                </c:pt>
                <c:pt idx="10424">
                  <c:v>175.45849496166664</c:v>
                </c:pt>
                <c:pt idx="10425">
                  <c:v>175.47515085166665</c:v>
                </c:pt>
                <c:pt idx="10426">
                  <c:v>175.49214294000001</c:v>
                </c:pt>
                <c:pt idx="10427">
                  <c:v>175.50899959166665</c:v>
                </c:pt>
                <c:pt idx="10428">
                  <c:v>175.52579662666668</c:v>
                </c:pt>
                <c:pt idx="10429">
                  <c:v>175.54277818333333</c:v>
                </c:pt>
                <c:pt idx="10430">
                  <c:v>175.55965077333335</c:v>
                </c:pt>
                <c:pt idx="10431">
                  <c:v>175.57658808833332</c:v>
                </c:pt>
                <c:pt idx="10432">
                  <c:v>175.59373383166667</c:v>
                </c:pt>
                <c:pt idx="10433">
                  <c:v>175.61058234333333</c:v>
                </c:pt>
                <c:pt idx="10434">
                  <c:v>175.62731885333332</c:v>
                </c:pt>
                <c:pt idx="10435">
                  <c:v>175.64221497166668</c:v>
                </c:pt>
                <c:pt idx="10436">
                  <c:v>175.65914350333333</c:v>
                </c:pt>
                <c:pt idx="10437">
                  <c:v>175.67591897833333</c:v>
                </c:pt>
                <c:pt idx="10438">
                  <c:v>175.69280658333335</c:v>
                </c:pt>
                <c:pt idx="10439">
                  <c:v>175.70972658833335</c:v>
                </c:pt>
                <c:pt idx="10440">
                  <c:v>175.72666471166667</c:v>
                </c:pt>
                <c:pt idx="10441">
                  <c:v>175.74343582333333</c:v>
                </c:pt>
                <c:pt idx="10442">
                  <c:v>175.76036565666666</c:v>
                </c:pt>
                <c:pt idx="10443">
                  <c:v>175.77709689166667</c:v>
                </c:pt>
                <c:pt idx="10444">
                  <c:v>175.79389537166665</c:v>
                </c:pt>
                <c:pt idx="10445">
                  <c:v>175.81056541499999</c:v>
                </c:pt>
                <c:pt idx="10446">
                  <c:v>175.82734311333334</c:v>
                </c:pt>
                <c:pt idx="10447">
                  <c:v>175.844225835</c:v>
                </c:pt>
                <c:pt idx="10448">
                  <c:v>175.86101369333335</c:v>
                </c:pt>
                <c:pt idx="10449">
                  <c:v>175.87753820666666</c:v>
                </c:pt>
                <c:pt idx="10450">
                  <c:v>175.89439284333332</c:v>
                </c:pt>
                <c:pt idx="10451">
                  <c:v>175.91114632833333</c:v>
                </c:pt>
                <c:pt idx="10452">
                  <c:v>175.92808115833336</c:v>
                </c:pt>
                <c:pt idx="10453">
                  <c:v>175.94486822666667</c:v>
                </c:pt>
                <c:pt idx="10454">
                  <c:v>175.96170566999999</c:v>
                </c:pt>
                <c:pt idx="10455">
                  <c:v>175.97848208166667</c:v>
                </c:pt>
                <c:pt idx="10456">
                  <c:v>175.99541149333334</c:v>
                </c:pt>
                <c:pt idx="10457">
                  <c:v>176.01219449000001</c:v>
                </c:pt>
                <c:pt idx="10458">
                  <c:v>176.02906069666668</c:v>
                </c:pt>
                <c:pt idx="10459">
                  <c:v>176.04583426833332</c:v>
                </c:pt>
                <c:pt idx="10460">
                  <c:v>176.062756425</c:v>
                </c:pt>
                <c:pt idx="10461">
                  <c:v>176.07967989833332</c:v>
                </c:pt>
                <c:pt idx="10462">
                  <c:v>176.09671852000002</c:v>
                </c:pt>
                <c:pt idx="10463">
                  <c:v>176.11364174833335</c:v>
                </c:pt>
                <c:pt idx="10464">
                  <c:v>176.13041584666669</c:v>
                </c:pt>
                <c:pt idx="10465">
                  <c:v>176.14707628833332</c:v>
                </c:pt>
                <c:pt idx="10466">
                  <c:v>176.16399955333333</c:v>
                </c:pt>
                <c:pt idx="10467">
                  <c:v>176.18092421333333</c:v>
                </c:pt>
                <c:pt idx="10468">
                  <c:v>176.19784927000001</c:v>
                </c:pt>
                <c:pt idx="10469">
                  <c:v>176.21451899000002</c:v>
                </c:pt>
                <c:pt idx="10470">
                  <c:v>176.23144701333334</c:v>
                </c:pt>
                <c:pt idx="10471">
                  <c:v>176.24863182666667</c:v>
                </c:pt>
                <c:pt idx="10472">
                  <c:v>176.26529790666666</c:v>
                </c:pt>
                <c:pt idx="10473">
                  <c:v>176.28196392000001</c:v>
                </c:pt>
                <c:pt idx="10474">
                  <c:v>176.29862368833335</c:v>
                </c:pt>
                <c:pt idx="10475">
                  <c:v>176.31528612166667</c:v>
                </c:pt>
                <c:pt idx="10476">
                  <c:v>176.33194417333334</c:v>
                </c:pt>
                <c:pt idx="10477">
                  <c:v>176.34886843000001</c:v>
                </c:pt>
                <c:pt idx="10478">
                  <c:v>176.36580076166669</c:v>
                </c:pt>
                <c:pt idx="10479">
                  <c:v>176.38242380833333</c:v>
                </c:pt>
                <c:pt idx="10480">
                  <c:v>176.39935432499999</c:v>
                </c:pt>
                <c:pt idx="10481">
                  <c:v>176.41628168166665</c:v>
                </c:pt>
                <c:pt idx="10482">
                  <c:v>176.43312389666667</c:v>
                </c:pt>
                <c:pt idx="10483">
                  <c:v>176.44994372833335</c:v>
                </c:pt>
                <c:pt idx="10484">
                  <c:v>176.466866705</c:v>
                </c:pt>
                <c:pt idx="10485">
                  <c:v>176.48379086666668</c:v>
                </c:pt>
                <c:pt idx="10486">
                  <c:v>176.50057175666669</c:v>
                </c:pt>
                <c:pt idx="10487">
                  <c:v>176.51750072333334</c:v>
                </c:pt>
                <c:pt idx="10488">
                  <c:v>176.53423987166667</c:v>
                </c:pt>
                <c:pt idx="10489">
                  <c:v>176.55097357166667</c:v>
                </c:pt>
                <c:pt idx="10490">
                  <c:v>176.56777165</c:v>
                </c:pt>
                <c:pt idx="10491">
                  <c:v>176.58469535499998</c:v>
                </c:pt>
                <c:pt idx="10492">
                  <c:v>176.60156377166669</c:v>
                </c:pt>
                <c:pt idx="10493">
                  <c:v>176.618487155</c:v>
                </c:pt>
                <c:pt idx="10494">
                  <c:v>176.63540994000002</c:v>
                </c:pt>
                <c:pt idx="10495">
                  <c:v>176.65218539166665</c:v>
                </c:pt>
                <c:pt idx="10496">
                  <c:v>176.66892369000001</c:v>
                </c:pt>
                <c:pt idx="10497">
                  <c:v>176.68585461166668</c:v>
                </c:pt>
                <c:pt idx="10498">
                  <c:v>176.702464725</c:v>
                </c:pt>
                <c:pt idx="10499">
                  <c:v>176.71939519166665</c:v>
                </c:pt>
                <c:pt idx="10500">
                  <c:v>176.73631843833334</c:v>
                </c:pt>
                <c:pt idx="10501">
                  <c:v>176.75299491333331</c:v>
                </c:pt>
                <c:pt idx="10502">
                  <c:v>176.76991732166667</c:v>
                </c:pt>
                <c:pt idx="10503">
                  <c:v>176.78684103666669</c:v>
                </c:pt>
                <c:pt idx="10504">
                  <c:v>176.80376939166666</c:v>
                </c:pt>
                <c:pt idx="10505">
                  <c:v>176.82039023999999</c:v>
                </c:pt>
                <c:pt idx="10506">
                  <c:v>176.83731378666667</c:v>
                </c:pt>
                <c:pt idx="10507">
                  <c:v>176.85424459166668</c:v>
                </c:pt>
                <c:pt idx="10508">
                  <c:v>176.87128192500001</c:v>
                </c:pt>
                <c:pt idx="10509">
                  <c:v>176.88794993833332</c:v>
                </c:pt>
                <c:pt idx="10510">
                  <c:v>176.90461947999998</c:v>
                </c:pt>
                <c:pt idx="10511">
                  <c:v>176.92154212666668</c:v>
                </c:pt>
                <c:pt idx="10512">
                  <c:v>176.93821011</c:v>
                </c:pt>
                <c:pt idx="10513">
                  <c:v>176.95482805166665</c:v>
                </c:pt>
                <c:pt idx="10514">
                  <c:v>176.97149241166665</c:v>
                </c:pt>
                <c:pt idx="10515">
                  <c:v>176.98801137333334</c:v>
                </c:pt>
                <c:pt idx="10516">
                  <c:v>177.004672965</c:v>
                </c:pt>
                <c:pt idx="10517">
                  <c:v>177.02129344833332</c:v>
                </c:pt>
                <c:pt idx="10518">
                  <c:v>177.03796555333332</c:v>
                </c:pt>
                <c:pt idx="10519">
                  <c:v>177.05475303166668</c:v>
                </c:pt>
                <c:pt idx="10520">
                  <c:v>177.07142717333332</c:v>
                </c:pt>
                <c:pt idx="10521">
                  <c:v>177.08809226333332</c:v>
                </c:pt>
                <c:pt idx="10522">
                  <c:v>177.10501204833332</c:v>
                </c:pt>
                <c:pt idx="10523">
                  <c:v>177.12192844166665</c:v>
                </c:pt>
                <c:pt idx="10524">
                  <c:v>177.13882305999999</c:v>
                </c:pt>
                <c:pt idx="10525">
                  <c:v>177.15540685333332</c:v>
                </c:pt>
                <c:pt idx="10526">
                  <c:v>177.17206982499999</c:v>
                </c:pt>
                <c:pt idx="10527">
                  <c:v>177.18899578</c:v>
                </c:pt>
                <c:pt idx="10528">
                  <c:v>177.20565609499999</c:v>
                </c:pt>
                <c:pt idx="10529">
                  <c:v>177.22258161833332</c:v>
                </c:pt>
                <c:pt idx="10530">
                  <c:v>177.23950734833335</c:v>
                </c:pt>
                <c:pt idx="10531">
                  <c:v>177.25643615166666</c:v>
                </c:pt>
                <c:pt idx="10532">
                  <c:v>177.27309919333331</c:v>
                </c:pt>
                <c:pt idx="10533">
                  <c:v>177.29002127166666</c:v>
                </c:pt>
                <c:pt idx="10534">
                  <c:v>177.30696187999999</c:v>
                </c:pt>
                <c:pt idx="10535">
                  <c:v>177.32337395333334</c:v>
                </c:pt>
                <c:pt idx="10536">
                  <c:v>177.34014904333333</c:v>
                </c:pt>
                <c:pt idx="10537">
                  <c:v>177.35707460166668</c:v>
                </c:pt>
                <c:pt idx="10538">
                  <c:v>177.37400735166665</c:v>
                </c:pt>
                <c:pt idx="10539">
                  <c:v>177.39115739333334</c:v>
                </c:pt>
                <c:pt idx="10540">
                  <c:v>177.40804030500001</c:v>
                </c:pt>
                <c:pt idx="10541">
                  <c:v>177.42492610666667</c:v>
                </c:pt>
                <c:pt idx="10542">
                  <c:v>177.44190862833332</c:v>
                </c:pt>
                <c:pt idx="10543">
                  <c:v>177.45882202166666</c:v>
                </c:pt>
                <c:pt idx="10544">
                  <c:v>177.47583930333334</c:v>
                </c:pt>
                <c:pt idx="10545">
                  <c:v>177.49260506333334</c:v>
                </c:pt>
                <c:pt idx="10546">
                  <c:v>177.50942032166668</c:v>
                </c:pt>
                <c:pt idx="10547">
                  <c:v>177.52633953833336</c:v>
                </c:pt>
                <c:pt idx="10548">
                  <c:v>177.54349143333332</c:v>
                </c:pt>
                <c:pt idx="10549">
                  <c:v>177.56017491333333</c:v>
                </c:pt>
                <c:pt idx="10550">
                  <c:v>177.57722834</c:v>
                </c:pt>
                <c:pt idx="10551">
                  <c:v>177.59417787166666</c:v>
                </c:pt>
                <c:pt idx="10552">
                  <c:v>177.61095704833332</c:v>
                </c:pt>
                <c:pt idx="10553">
                  <c:v>177.62763513666667</c:v>
                </c:pt>
                <c:pt idx="10554">
                  <c:v>177.64439196666666</c:v>
                </c:pt>
                <c:pt idx="10555">
                  <c:v>177.66104132999999</c:v>
                </c:pt>
                <c:pt idx="10556">
                  <c:v>177.67806541166667</c:v>
                </c:pt>
                <c:pt idx="10557">
                  <c:v>177.69506888833334</c:v>
                </c:pt>
                <c:pt idx="10558">
                  <c:v>177.71196150333333</c:v>
                </c:pt>
                <c:pt idx="10559">
                  <c:v>177.72897896000001</c:v>
                </c:pt>
                <c:pt idx="10560">
                  <c:v>177.74582111666666</c:v>
                </c:pt>
                <c:pt idx="10561">
                  <c:v>177.76285335166668</c:v>
                </c:pt>
                <c:pt idx="10562">
                  <c:v>177.77785349166666</c:v>
                </c:pt>
                <c:pt idx="10563">
                  <c:v>177.79452949</c:v>
                </c:pt>
                <c:pt idx="10564">
                  <c:v>177.81162305333334</c:v>
                </c:pt>
                <c:pt idx="10565">
                  <c:v>177.82840644499998</c:v>
                </c:pt>
                <c:pt idx="10566">
                  <c:v>177.84507646666668</c:v>
                </c:pt>
                <c:pt idx="10567">
                  <c:v>177.86173947166665</c:v>
                </c:pt>
                <c:pt idx="10568">
                  <c:v>177.87858450500002</c:v>
                </c:pt>
                <c:pt idx="10569">
                  <c:v>177.89572598166666</c:v>
                </c:pt>
                <c:pt idx="10570">
                  <c:v>177.91265004166669</c:v>
                </c:pt>
                <c:pt idx="10571">
                  <c:v>177.92937095166664</c:v>
                </c:pt>
                <c:pt idx="10572">
                  <c:v>177.94622323833335</c:v>
                </c:pt>
                <c:pt idx="10573">
                  <c:v>177.96316072833332</c:v>
                </c:pt>
                <c:pt idx="10574">
                  <c:v>177.98008410166668</c:v>
                </c:pt>
                <c:pt idx="10575">
                  <c:v>177.99700765499998</c:v>
                </c:pt>
                <c:pt idx="10576">
                  <c:v>178.01394470833333</c:v>
                </c:pt>
                <c:pt idx="10577">
                  <c:v>178.03063005666667</c:v>
                </c:pt>
                <c:pt idx="10578">
                  <c:v>178.04751929833336</c:v>
                </c:pt>
                <c:pt idx="10579">
                  <c:v>178.06444206666666</c:v>
                </c:pt>
                <c:pt idx="10580">
                  <c:v>178.08118656166667</c:v>
                </c:pt>
                <c:pt idx="10581">
                  <c:v>178.09792214166666</c:v>
                </c:pt>
                <c:pt idx="10582">
                  <c:v>178.11495650500001</c:v>
                </c:pt>
                <c:pt idx="10583">
                  <c:v>178.13175211666666</c:v>
                </c:pt>
                <c:pt idx="10584">
                  <c:v>178.14848428333335</c:v>
                </c:pt>
                <c:pt idx="10585">
                  <c:v>178.16510139833332</c:v>
                </c:pt>
                <c:pt idx="10586">
                  <c:v>178.18176918333333</c:v>
                </c:pt>
                <c:pt idx="10587">
                  <c:v>178.19843563499998</c:v>
                </c:pt>
                <c:pt idx="10588">
                  <c:v>178.21537363833335</c:v>
                </c:pt>
                <c:pt idx="10589">
                  <c:v>178.23203540499998</c:v>
                </c:pt>
                <c:pt idx="10590">
                  <c:v>178.24870534499999</c:v>
                </c:pt>
                <c:pt idx="10591">
                  <c:v>178.26550779333331</c:v>
                </c:pt>
                <c:pt idx="10592">
                  <c:v>178.28243310666667</c:v>
                </c:pt>
                <c:pt idx="10593">
                  <c:v>178.29935972166669</c:v>
                </c:pt>
                <c:pt idx="10594">
                  <c:v>178.31629185</c:v>
                </c:pt>
                <c:pt idx="10595">
                  <c:v>178.33295325333333</c:v>
                </c:pt>
                <c:pt idx="10596">
                  <c:v>178.34961542833335</c:v>
                </c:pt>
                <c:pt idx="10597">
                  <c:v>178.36638975666668</c:v>
                </c:pt>
                <c:pt idx="10598">
                  <c:v>178.38335519500001</c:v>
                </c:pt>
                <c:pt idx="10599">
                  <c:v>178.40028239333333</c:v>
                </c:pt>
                <c:pt idx="10600">
                  <c:v>178.41720521166664</c:v>
                </c:pt>
                <c:pt idx="10601">
                  <c:v>178.43413110499998</c:v>
                </c:pt>
                <c:pt idx="10602">
                  <c:v>178.45106310833336</c:v>
                </c:pt>
                <c:pt idx="10603">
                  <c:v>178.46798592499999</c:v>
                </c:pt>
                <c:pt idx="10604">
                  <c:v>178.48490646833335</c:v>
                </c:pt>
                <c:pt idx="10605">
                  <c:v>178.50183144333332</c:v>
                </c:pt>
                <c:pt idx="10606">
                  <c:v>178.51876943833335</c:v>
                </c:pt>
                <c:pt idx="10607">
                  <c:v>178.53569403166665</c:v>
                </c:pt>
                <c:pt idx="10608">
                  <c:v>178.55272156833334</c:v>
                </c:pt>
                <c:pt idx="10609">
                  <c:v>178.56965902666667</c:v>
                </c:pt>
                <c:pt idx="10610">
                  <c:v>178.58638483666667</c:v>
                </c:pt>
                <c:pt idx="10611">
                  <c:v>178.60330791833334</c:v>
                </c:pt>
                <c:pt idx="10612">
                  <c:v>178.62009866833333</c:v>
                </c:pt>
                <c:pt idx="10613">
                  <c:v>178.63687036000002</c:v>
                </c:pt>
                <c:pt idx="10614">
                  <c:v>178.65348573666668</c:v>
                </c:pt>
                <c:pt idx="10615">
                  <c:v>178.670170625</c:v>
                </c:pt>
                <c:pt idx="10616">
                  <c:v>178.68709994833335</c:v>
                </c:pt>
                <c:pt idx="10617">
                  <c:v>178.70387737999999</c:v>
                </c:pt>
                <c:pt idx="10618">
                  <c:v>178.72075628833332</c:v>
                </c:pt>
                <c:pt idx="10619">
                  <c:v>178.73768036166666</c:v>
                </c:pt>
                <c:pt idx="10620">
                  <c:v>178.75442515333333</c:v>
                </c:pt>
                <c:pt idx="10621">
                  <c:v>178.77114134999999</c:v>
                </c:pt>
                <c:pt idx="10622">
                  <c:v>178.78802775666665</c:v>
                </c:pt>
                <c:pt idx="10623">
                  <c:v>178.80495903333335</c:v>
                </c:pt>
                <c:pt idx="10624">
                  <c:v>178.82199313999999</c:v>
                </c:pt>
                <c:pt idx="10625">
                  <c:v>178.83873575166666</c:v>
                </c:pt>
                <c:pt idx="10626">
                  <c:v>178.85565863333335</c:v>
                </c:pt>
                <c:pt idx="10627">
                  <c:v>178.87208138333332</c:v>
                </c:pt>
                <c:pt idx="10628">
                  <c:v>178.88900746333331</c:v>
                </c:pt>
                <c:pt idx="10629">
                  <c:v>178.90592925499999</c:v>
                </c:pt>
                <c:pt idx="10630">
                  <c:v>178.92302434333334</c:v>
                </c:pt>
                <c:pt idx="10631">
                  <c:v>178.93968744999998</c:v>
                </c:pt>
                <c:pt idx="10632">
                  <c:v>178.95645425666669</c:v>
                </c:pt>
                <c:pt idx="10633">
                  <c:v>178.97325012166667</c:v>
                </c:pt>
                <c:pt idx="10634">
                  <c:v>178.99009580833334</c:v>
                </c:pt>
                <c:pt idx="10635">
                  <c:v>179.00686929166667</c:v>
                </c:pt>
                <c:pt idx="10636">
                  <c:v>179.02385927500001</c:v>
                </c:pt>
                <c:pt idx="10637">
                  <c:v>179.04064060333334</c:v>
                </c:pt>
                <c:pt idx="10638">
                  <c:v>179.057563765</c:v>
                </c:pt>
                <c:pt idx="10639">
                  <c:v>179.07423105000001</c:v>
                </c:pt>
                <c:pt idx="10640">
                  <c:v>179.09129282000001</c:v>
                </c:pt>
                <c:pt idx="10641">
                  <c:v>179.10796265666667</c:v>
                </c:pt>
                <c:pt idx="10642">
                  <c:v>179.12489107499999</c:v>
                </c:pt>
                <c:pt idx="10643">
                  <c:v>179.14181980000001</c:v>
                </c:pt>
                <c:pt idx="10644">
                  <c:v>179.15848162166668</c:v>
                </c:pt>
                <c:pt idx="10645">
                  <c:v>179.17540693999999</c:v>
                </c:pt>
                <c:pt idx="10646">
                  <c:v>179.19233597666667</c:v>
                </c:pt>
                <c:pt idx="10647">
                  <c:v>179.20900158166666</c:v>
                </c:pt>
                <c:pt idx="10648">
                  <c:v>179.22551258500002</c:v>
                </c:pt>
                <c:pt idx="10649">
                  <c:v>179.24217796166667</c:v>
                </c:pt>
                <c:pt idx="10650">
                  <c:v>179.25903216500001</c:v>
                </c:pt>
                <c:pt idx="10651">
                  <c:v>179.27595716333332</c:v>
                </c:pt>
                <c:pt idx="10652">
                  <c:v>179.29289043833333</c:v>
                </c:pt>
                <c:pt idx="10653">
                  <c:v>179.30955352000001</c:v>
                </c:pt>
                <c:pt idx="10654">
                  <c:v>179.32647312500001</c:v>
                </c:pt>
                <c:pt idx="10655">
                  <c:v>179.34338990166668</c:v>
                </c:pt>
                <c:pt idx="10656">
                  <c:v>179.36005443833335</c:v>
                </c:pt>
                <c:pt idx="10657">
                  <c:v>179.37683780666666</c:v>
                </c:pt>
                <c:pt idx="10658">
                  <c:v>179.39378211499999</c:v>
                </c:pt>
                <c:pt idx="10659">
                  <c:v>179.41062867666668</c:v>
                </c:pt>
                <c:pt idx="10660">
                  <c:v>179.42755242000001</c:v>
                </c:pt>
                <c:pt idx="10661">
                  <c:v>179.44443416999999</c:v>
                </c:pt>
                <c:pt idx="10662">
                  <c:v>179.46131791833335</c:v>
                </c:pt>
                <c:pt idx="10663">
                  <c:v>179.47800028499998</c:v>
                </c:pt>
                <c:pt idx="10664">
                  <c:v>179.49477517833333</c:v>
                </c:pt>
                <c:pt idx="10665">
                  <c:v>179.51187929833335</c:v>
                </c:pt>
                <c:pt idx="10666">
                  <c:v>179.52855983000001</c:v>
                </c:pt>
                <c:pt idx="10667">
                  <c:v>179.54508228166665</c:v>
                </c:pt>
                <c:pt idx="10668">
                  <c:v>179.56213773833332</c:v>
                </c:pt>
                <c:pt idx="10669">
                  <c:v>179.57909862166667</c:v>
                </c:pt>
                <c:pt idx="10670">
                  <c:v>179.59602095833333</c:v>
                </c:pt>
                <c:pt idx="10671">
                  <c:v>179.61256543833332</c:v>
                </c:pt>
                <c:pt idx="10672">
                  <c:v>179.62959901166667</c:v>
                </c:pt>
                <c:pt idx="10673">
                  <c:v>179.64622055333334</c:v>
                </c:pt>
                <c:pt idx="10674">
                  <c:v>179.66315458833333</c:v>
                </c:pt>
                <c:pt idx="10675">
                  <c:v>179.67982798166668</c:v>
                </c:pt>
                <c:pt idx="10676">
                  <c:v>179.69688183166667</c:v>
                </c:pt>
                <c:pt idx="10677">
                  <c:v>179.71388608833334</c:v>
                </c:pt>
                <c:pt idx="10678">
                  <c:v>179.73062401000001</c:v>
                </c:pt>
                <c:pt idx="10679">
                  <c:v>179.74778239</c:v>
                </c:pt>
                <c:pt idx="10680">
                  <c:v>179.76476149000001</c:v>
                </c:pt>
                <c:pt idx="10681">
                  <c:v>179.77970848000001</c:v>
                </c:pt>
                <c:pt idx="10682">
                  <c:v>179.79641550666665</c:v>
                </c:pt>
                <c:pt idx="10683">
                  <c:v>179.81325388166667</c:v>
                </c:pt>
                <c:pt idx="10684">
                  <c:v>179.83018387499999</c:v>
                </c:pt>
                <c:pt idx="10685">
                  <c:v>179.84711336166666</c:v>
                </c:pt>
                <c:pt idx="10686">
                  <c:v>179.86378956666667</c:v>
                </c:pt>
                <c:pt idx="10687">
                  <c:v>179.88055789999999</c:v>
                </c:pt>
                <c:pt idx="10688">
                  <c:v>179.89716353333333</c:v>
                </c:pt>
                <c:pt idx="10689">
                  <c:v>179.91383133333332</c:v>
                </c:pt>
                <c:pt idx="10690">
                  <c:v>179.93067671666668</c:v>
                </c:pt>
                <c:pt idx="10691">
                  <c:v>179.94742915333333</c:v>
                </c:pt>
                <c:pt idx="10692">
                  <c:v>179.96447748666665</c:v>
                </c:pt>
                <c:pt idx="10693">
                  <c:v>179.98124685666667</c:v>
                </c:pt>
                <c:pt idx="10694">
                  <c:v>179.99793128499999</c:v>
                </c:pt>
                <c:pt idx="10695">
                  <c:v>180.01476427666665</c:v>
                </c:pt>
                <c:pt idx="10696">
                  <c:v>180.03168630166667</c:v>
                </c:pt>
                <c:pt idx="10697">
                  <c:v>180.04857708833333</c:v>
                </c:pt>
                <c:pt idx="10698">
                  <c:v>180.06528861666666</c:v>
                </c:pt>
                <c:pt idx="10699">
                  <c:v>180.08196548666669</c:v>
                </c:pt>
                <c:pt idx="10700">
                  <c:v>180.09914682666667</c:v>
                </c:pt>
                <c:pt idx="10701">
                  <c:v>180.11606987166667</c:v>
                </c:pt>
                <c:pt idx="10702">
                  <c:v>180.13299427833331</c:v>
                </c:pt>
                <c:pt idx="10703">
                  <c:v>180.14976710333335</c:v>
                </c:pt>
                <c:pt idx="10704">
                  <c:v>180.16669118666667</c:v>
                </c:pt>
                <c:pt idx="10705">
                  <c:v>180.18375272166668</c:v>
                </c:pt>
                <c:pt idx="10706">
                  <c:v>180.20067951999999</c:v>
                </c:pt>
                <c:pt idx="10707">
                  <c:v>180.21745815166665</c:v>
                </c:pt>
                <c:pt idx="10708">
                  <c:v>180.23423393666664</c:v>
                </c:pt>
                <c:pt idx="10709">
                  <c:v>180.25115847666666</c:v>
                </c:pt>
                <c:pt idx="10710">
                  <c:v>180.26812588166666</c:v>
                </c:pt>
                <c:pt idx="10711">
                  <c:v>180.28504881666669</c:v>
                </c:pt>
                <c:pt idx="10712">
                  <c:v>180.30170811833335</c:v>
                </c:pt>
                <c:pt idx="10713">
                  <c:v>180.31842062833331</c:v>
                </c:pt>
                <c:pt idx="10714">
                  <c:v>180.335343475</c:v>
                </c:pt>
                <c:pt idx="10715">
                  <c:v>180.35226708333332</c:v>
                </c:pt>
                <c:pt idx="10716">
                  <c:v>180.36893139833333</c:v>
                </c:pt>
                <c:pt idx="10717">
                  <c:v>180.38585444166665</c:v>
                </c:pt>
                <c:pt idx="10718">
                  <c:v>180.40263089666666</c:v>
                </c:pt>
                <c:pt idx="10719">
                  <c:v>180.41928668999998</c:v>
                </c:pt>
                <c:pt idx="10720">
                  <c:v>180.43595273333332</c:v>
                </c:pt>
                <c:pt idx="10721">
                  <c:v>180.45261966666666</c:v>
                </c:pt>
                <c:pt idx="10722">
                  <c:v>180.46928730666664</c:v>
                </c:pt>
                <c:pt idx="10723">
                  <c:v>180.48605934</c:v>
                </c:pt>
                <c:pt idx="10724">
                  <c:v>180.50272287999999</c:v>
                </c:pt>
                <c:pt idx="10725">
                  <c:v>180.51938780833333</c:v>
                </c:pt>
                <c:pt idx="10726">
                  <c:v>180.53590997499998</c:v>
                </c:pt>
                <c:pt idx="10727">
                  <c:v>180.55254318999999</c:v>
                </c:pt>
                <c:pt idx="10728">
                  <c:v>180.56930592666669</c:v>
                </c:pt>
                <c:pt idx="10729">
                  <c:v>180.58608289833333</c:v>
                </c:pt>
                <c:pt idx="10730">
                  <c:v>180.60301027666668</c:v>
                </c:pt>
                <c:pt idx="10731">
                  <c:v>180.61978910833335</c:v>
                </c:pt>
                <c:pt idx="10732">
                  <c:v>180.63642611500001</c:v>
                </c:pt>
                <c:pt idx="10733">
                  <c:v>180.65334677500002</c:v>
                </c:pt>
                <c:pt idx="10734">
                  <c:v>180.67010603333335</c:v>
                </c:pt>
                <c:pt idx="10735">
                  <c:v>180.68704073333336</c:v>
                </c:pt>
                <c:pt idx="10736">
                  <c:v>180.70397531166665</c:v>
                </c:pt>
                <c:pt idx="10737">
                  <c:v>180.72101955666668</c:v>
                </c:pt>
                <c:pt idx="10738">
                  <c:v>180.73791296666667</c:v>
                </c:pt>
                <c:pt idx="10739">
                  <c:v>180.75464494000002</c:v>
                </c:pt>
                <c:pt idx="10740">
                  <c:v>180.77130961833333</c:v>
                </c:pt>
                <c:pt idx="10741">
                  <c:v>180.78835268166668</c:v>
                </c:pt>
                <c:pt idx="10742">
                  <c:v>180.805066125</c:v>
                </c:pt>
                <c:pt idx="10743">
                  <c:v>180.82184078</c:v>
                </c:pt>
                <c:pt idx="10744">
                  <c:v>180.83862716500002</c:v>
                </c:pt>
                <c:pt idx="10745">
                  <c:v>180.85557303166667</c:v>
                </c:pt>
                <c:pt idx="10746">
                  <c:v>180.87223464499999</c:v>
                </c:pt>
                <c:pt idx="10747">
                  <c:v>180.88875203833334</c:v>
                </c:pt>
                <c:pt idx="10748">
                  <c:v>180.905637305</c:v>
                </c:pt>
                <c:pt idx="10749">
                  <c:v>180.92241260333333</c:v>
                </c:pt>
                <c:pt idx="10750">
                  <c:v>180.93927264333334</c:v>
                </c:pt>
                <c:pt idx="10751">
                  <c:v>180.95631430333333</c:v>
                </c:pt>
                <c:pt idx="10752">
                  <c:v>180.97333519833333</c:v>
                </c:pt>
                <c:pt idx="10753">
                  <c:v>180.99026638166666</c:v>
                </c:pt>
                <c:pt idx="10754">
                  <c:v>181.00709500833332</c:v>
                </c:pt>
                <c:pt idx="10755">
                  <c:v>181.02408466833333</c:v>
                </c:pt>
                <c:pt idx="10756">
                  <c:v>181.04086115999999</c:v>
                </c:pt>
                <c:pt idx="10757">
                  <c:v>181.05785193166668</c:v>
                </c:pt>
                <c:pt idx="10758">
                  <c:v>181.074883825</c:v>
                </c:pt>
                <c:pt idx="10759">
                  <c:v>181.09166166166668</c:v>
                </c:pt>
                <c:pt idx="10760">
                  <c:v>181.10865913999999</c:v>
                </c:pt>
                <c:pt idx="10761">
                  <c:v>181.12533180333332</c:v>
                </c:pt>
                <c:pt idx="10762">
                  <c:v>181.14225470666668</c:v>
                </c:pt>
                <c:pt idx="10763">
                  <c:v>181.15892081999999</c:v>
                </c:pt>
                <c:pt idx="10764">
                  <c:v>181.17601140666665</c:v>
                </c:pt>
                <c:pt idx="10765">
                  <c:v>181.19293593</c:v>
                </c:pt>
                <c:pt idx="10766">
                  <c:v>181.20988262166665</c:v>
                </c:pt>
                <c:pt idx="10767">
                  <c:v>181.22706903833333</c:v>
                </c:pt>
                <c:pt idx="10768">
                  <c:v>181.24223834</c:v>
                </c:pt>
                <c:pt idx="10769">
                  <c:v>181.25890158999999</c:v>
                </c:pt>
                <c:pt idx="10770">
                  <c:v>181.27558087833333</c:v>
                </c:pt>
                <c:pt idx="10771">
                  <c:v>181.29250726999999</c:v>
                </c:pt>
                <c:pt idx="10772">
                  <c:v>181.30917083333333</c:v>
                </c:pt>
                <c:pt idx="10773">
                  <c:v>181.32609430166667</c:v>
                </c:pt>
                <c:pt idx="10774">
                  <c:v>181.34301655166666</c:v>
                </c:pt>
                <c:pt idx="10775">
                  <c:v>181.35967737000001</c:v>
                </c:pt>
                <c:pt idx="10776">
                  <c:v>181.37634059166666</c:v>
                </c:pt>
                <c:pt idx="10777">
                  <c:v>181.39325872333333</c:v>
                </c:pt>
                <c:pt idx="10778">
                  <c:v>181.41018783500002</c:v>
                </c:pt>
                <c:pt idx="10779">
                  <c:v>181.427105705</c:v>
                </c:pt>
                <c:pt idx="10780">
                  <c:v>181.44376630333332</c:v>
                </c:pt>
                <c:pt idx="10781">
                  <c:v>181.46055225666666</c:v>
                </c:pt>
                <c:pt idx="10782">
                  <c:v>181.47737547333332</c:v>
                </c:pt>
                <c:pt idx="10783">
                  <c:v>181.49429885833334</c:v>
                </c:pt>
                <c:pt idx="10784">
                  <c:v>181.51126829666666</c:v>
                </c:pt>
                <c:pt idx="10785">
                  <c:v>181.52819861166665</c:v>
                </c:pt>
                <c:pt idx="10786">
                  <c:v>181.54512542333333</c:v>
                </c:pt>
                <c:pt idx="10787">
                  <c:v>181.56179302666666</c:v>
                </c:pt>
                <c:pt idx="10788">
                  <c:v>181.57870922333333</c:v>
                </c:pt>
                <c:pt idx="10789">
                  <c:v>181.59563387833333</c:v>
                </c:pt>
                <c:pt idx="10790">
                  <c:v>181.61255914</c:v>
                </c:pt>
                <c:pt idx="10791">
                  <c:v>181.62944206333336</c:v>
                </c:pt>
                <c:pt idx="10792">
                  <c:v>181.64617263666665</c:v>
                </c:pt>
                <c:pt idx="10793">
                  <c:v>181.66283577666667</c:v>
                </c:pt>
                <c:pt idx="10794">
                  <c:v>181.67976667333332</c:v>
                </c:pt>
                <c:pt idx="10795">
                  <c:v>181.69669034333336</c:v>
                </c:pt>
                <c:pt idx="10796">
                  <c:v>181.713353525</c:v>
                </c:pt>
                <c:pt idx="10797">
                  <c:v>181.73027963666667</c:v>
                </c:pt>
                <c:pt idx="10798">
                  <c:v>181.74704417666666</c:v>
                </c:pt>
                <c:pt idx="10799">
                  <c:v>181.76371165333333</c:v>
                </c:pt>
                <c:pt idx="10800">
                  <c:v>181.78063515666665</c:v>
                </c:pt>
                <c:pt idx="10801">
                  <c:v>181.79729908833332</c:v>
                </c:pt>
                <c:pt idx="10802">
                  <c:v>181.813966945</c:v>
                </c:pt>
                <c:pt idx="10803">
                  <c:v>181.83063245833333</c:v>
                </c:pt>
                <c:pt idx="10804">
                  <c:v>181.84728737333336</c:v>
                </c:pt>
                <c:pt idx="10805">
                  <c:v>181.86406604333334</c:v>
                </c:pt>
                <c:pt idx="10806">
                  <c:v>181.88098792</c:v>
                </c:pt>
                <c:pt idx="10807">
                  <c:v>181.897781135</c:v>
                </c:pt>
                <c:pt idx="10808">
                  <c:v>181.91470476666666</c:v>
                </c:pt>
                <c:pt idx="10809">
                  <c:v>181.93153814666667</c:v>
                </c:pt>
                <c:pt idx="10810">
                  <c:v>181.94845806833334</c:v>
                </c:pt>
                <c:pt idx="10811">
                  <c:v>181.96523185166669</c:v>
                </c:pt>
                <c:pt idx="10812">
                  <c:v>181.98176470166666</c:v>
                </c:pt>
                <c:pt idx="10813">
                  <c:v>181.99845317500001</c:v>
                </c:pt>
                <c:pt idx="10814">
                  <c:v>182.01534845500001</c:v>
                </c:pt>
                <c:pt idx="10815">
                  <c:v>182.03211418833334</c:v>
                </c:pt>
                <c:pt idx="10816">
                  <c:v>182.04905085666667</c:v>
                </c:pt>
                <c:pt idx="10817">
                  <c:v>182.06597528166668</c:v>
                </c:pt>
                <c:pt idx="10818">
                  <c:v>182.08249782333331</c:v>
                </c:pt>
                <c:pt idx="10819">
                  <c:v>182.09942902500001</c:v>
                </c:pt>
                <c:pt idx="10820">
                  <c:v>182.11635570999999</c:v>
                </c:pt>
                <c:pt idx="10821">
                  <c:v>182.13338297833334</c:v>
                </c:pt>
                <c:pt idx="10822">
                  <c:v>182.15028314833336</c:v>
                </c:pt>
                <c:pt idx="10823">
                  <c:v>182.16720860333334</c:v>
                </c:pt>
                <c:pt idx="10824">
                  <c:v>182.18399812499999</c:v>
                </c:pt>
                <c:pt idx="10825">
                  <c:v>182.20052982166666</c:v>
                </c:pt>
                <c:pt idx="10826">
                  <c:v>182.21718844666665</c:v>
                </c:pt>
                <c:pt idx="10827">
                  <c:v>182.23386922</c:v>
                </c:pt>
                <c:pt idx="10828">
                  <c:v>182.25054012833334</c:v>
                </c:pt>
                <c:pt idx="10829">
                  <c:v>182.267323785</c:v>
                </c:pt>
                <c:pt idx="10830">
                  <c:v>182.28378788666666</c:v>
                </c:pt>
                <c:pt idx="10831">
                  <c:v>182.30057167833331</c:v>
                </c:pt>
                <c:pt idx="10832">
                  <c:v>182.317371065</c:v>
                </c:pt>
                <c:pt idx="10833">
                  <c:v>182.33387079333335</c:v>
                </c:pt>
                <c:pt idx="10834">
                  <c:v>182.35053599333332</c:v>
                </c:pt>
                <c:pt idx="10835">
                  <c:v>182.36722067833335</c:v>
                </c:pt>
                <c:pt idx="10836">
                  <c:v>182.38388627499998</c:v>
                </c:pt>
                <c:pt idx="10837">
                  <c:v>182.40055923</c:v>
                </c:pt>
                <c:pt idx="10838">
                  <c:v>182.41767297833334</c:v>
                </c:pt>
                <c:pt idx="10839">
                  <c:v>182.43454277666666</c:v>
                </c:pt>
                <c:pt idx="10840">
                  <c:v>182.45124262666667</c:v>
                </c:pt>
                <c:pt idx="10841">
                  <c:v>182.46792175833335</c:v>
                </c:pt>
                <c:pt idx="10842">
                  <c:v>182.48494652333332</c:v>
                </c:pt>
                <c:pt idx="10843">
                  <c:v>182.50219004166667</c:v>
                </c:pt>
                <c:pt idx="10844">
                  <c:v>182.51889765499999</c:v>
                </c:pt>
                <c:pt idx="10845">
                  <c:v>182.53381795499999</c:v>
                </c:pt>
                <c:pt idx="10846">
                  <c:v>182.55067529499999</c:v>
                </c:pt>
                <c:pt idx="10847">
                  <c:v>182.56734556333333</c:v>
                </c:pt>
                <c:pt idx="10848">
                  <c:v>182.58391954333334</c:v>
                </c:pt>
                <c:pt idx="10849">
                  <c:v>182.60066377833334</c:v>
                </c:pt>
                <c:pt idx="10850">
                  <c:v>182.61734459666667</c:v>
                </c:pt>
                <c:pt idx="10851">
                  <c:v>182.63401264333334</c:v>
                </c:pt>
                <c:pt idx="10852">
                  <c:v>182.65068512166667</c:v>
                </c:pt>
                <c:pt idx="10853">
                  <c:v>182.66734619333334</c:v>
                </c:pt>
                <c:pt idx="10854">
                  <c:v>182.68402456166666</c:v>
                </c:pt>
                <c:pt idx="10855">
                  <c:v>182.70055148</c:v>
                </c:pt>
                <c:pt idx="10856">
                  <c:v>182.71747192333333</c:v>
                </c:pt>
                <c:pt idx="10857">
                  <c:v>182.73451598333335</c:v>
                </c:pt>
                <c:pt idx="10858">
                  <c:v>182.75144727666665</c:v>
                </c:pt>
                <c:pt idx="10859">
                  <c:v>182.76811631833334</c:v>
                </c:pt>
                <c:pt idx="10860">
                  <c:v>182.78464040666668</c:v>
                </c:pt>
                <c:pt idx="10861">
                  <c:v>182.80131117333335</c:v>
                </c:pt>
                <c:pt idx="10862">
                  <c:v>182.81823303000002</c:v>
                </c:pt>
                <c:pt idx="10863">
                  <c:v>182.83527394166669</c:v>
                </c:pt>
                <c:pt idx="10864">
                  <c:v>182.85221058333335</c:v>
                </c:pt>
                <c:pt idx="10865">
                  <c:v>182.86913164499998</c:v>
                </c:pt>
                <c:pt idx="10866">
                  <c:v>182.88606599166667</c:v>
                </c:pt>
                <c:pt idx="10867">
                  <c:v>182.90284340833333</c:v>
                </c:pt>
                <c:pt idx="10868">
                  <c:v>182.91976994166669</c:v>
                </c:pt>
                <c:pt idx="10869">
                  <c:v>182.93670017666668</c:v>
                </c:pt>
                <c:pt idx="10870">
                  <c:v>182.95373767666666</c:v>
                </c:pt>
                <c:pt idx="10871">
                  <c:v>182.97066996500001</c:v>
                </c:pt>
                <c:pt idx="10872">
                  <c:v>182.98759038833333</c:v>
                </c:pt>
                <c:pt idx="10873">
                  <c:v>183.00450740666665</c:v>
                </c:pt>
                <c:pt idx="10874">
                  <c:v>183.02134194333334</c:v>
                </c:pt>
                <c:pt idx="10875">
                  <c:v>183.03833812666664</c:v>
                </c:pt>
                <c:pt idx="10876">
                  <c:v>183.05500018000001</c:v>
                </c:pt>
                <c:pt idx="10877">
                  <c:v>183.07189199666666</c:v>
                </c:pt>
                <c:pt idx="10878">
                  <c:v>183.08888263666668</c:v>
                </c:pt>
                <c:pt idx="10879">
                  <c:v>183.10554836333333</c:v>
                </c:pt>
                <c:pt idx="10880">
                  <c:v>183.12215365</c:v>
                </c:pt>
                <c:pt idx="10881">
                  <c:v>183.13916658333335</c:v>
                </c:pt>
                <c:pt idx="10882">
                  <c:v>183.15609250666665</c:v>
                </c:pt>
                <c:pt idx="10883">
                  <c:v>183.17301585666667</c:v>
                </c:pt>
                <c:pt idx="10884">
                  <c:v>183.18967855333332</c:v>
                </c:pt>
                <c:pt idx="10885">
                  <c:v>183.20660387833334</c:v>
                </c:pt>
                <c:pt idx="10886">
                  <c:v>183.22352626</c:v>
                </c:pt>
                <c:pt idx="10887">
                  <c:v>183.24019007833334</c:v>
                </c:pt>
                <c:pt idx="10888">
                  <c:v>183.25684997333335</c:v>
                </c:pt>
                <c:pt idx="10889">
                  <c:v>183.27351719666666</c:v>
                </c:pt>
                <c:pt idx="10890">
                  <c:v>183.29018227666666</c:v>
                </c:pt>
                <c:pt idx="10891">
                  <c:v>183.30684943666665</c:v>
                </c:pt>
                <c:pt idx="10892">
                  <c:v>183.32357940166668</c:v>
                </c:pt>
                <c:pt idx="10893">
                  <c:v>183.34024096666664</c:v>
                </c:pt>
                <c:pt idx="10894">
                  <c:v>183.35690280166668</c:v>
                </c:pt>
                <c:pt idx="10895">
                  <c:v>183.37382593833334</c:v>
                </c:pt>
                <c:pt idx="10896">
                  <c:v>183.39075706833333</c:v>
                </c:pt>
                <c:pt idx="10897">
                  <c:v>183.40729582</c:v>
                </c:pt>
                <c:pt idx="10898">
                  <c:v>183.424182925</c:v>
                </c:pt>
                <c:pt idx="10899">
                  <c:v>183.44108083166665</c:v>
                </c:pt>
                <c:pt idx="10900">
                  <c:v>183.45810994999999</c:v>
                </c:pt>
                <c:pt idx="10901">
                  <c:v>183.47506340333334</c:v>
                </c:pt>
                <c:pt idx="10902">
                  <c:v>183.49197029999999</c:v>
                </c:pt>
                <c:pt idx="10903">
                  <c:v>183.50901884166666</c:v>
                </c:pt>
                <c:pt idx="10904">
                  <c:v>183.52569171499999</c:v>
                </c:pt>
                <c:pt idx="10905">
                  <c:v>183.54221384333331</c:v>
                </c:pt>
                <c:pt idx="10906">
                  <c:v>183.55909940499998</c:v>
                </c:pt>
                <c:pt idx="10907">
                  <c:v>183.57602934166667</c:v>
                </c:pt>
                <c:pt idx="10908">
                  <c:v>183.59269230000001</c:v>
                </c:pt>
                <c:pt idx="10909">
                  <c:v>183.60961553000001</c:v>
                </c:pt>
                <c:pt idx="10910">
                  <c:v>183.62639768333332</c:v>
                </c:pt>
                <c:pt idx="10911">
                  <c:v>183.643028305</c:v>
                </c:pt>
                <c:pt idx="10912">
                  <c:v>183.65981718</c:v>
                </c:pt>
                <c:pt idx="10913">
                  <c:v>183.67647765166666</c:v>
                </c:pt>
                <c:pt idx="10914">
                  <c:v>183.69325281499999</c:v>
                </c:pt>
                <c:pt idx="10915">
                  <c:v>183.71014251833333</c:v>
                </c:pt>
                <c:pt idx="10916">
                  <c:v>183.72717972000001</c:v>
                </c:pt>
                <c:pt idx="10917">
                  <c:v>183.74415366833333</c:v>
                </c:pt>
                <c:pt idx="10918">
                  <c:v>183.76107655333331</c:v>
                </c:pt>
                <c:pt idx="10919">
                  <c:v>183.777541525</c:v>
                </c:pt>
                <c:pt idx="10920">
                  <c:v>183.79443294500001</c:v>
                </c:pt>
                <c:pt idx="10921">
                  <c:v>183.81144523833333</c:v>
                </c:pt>
                <c:pt idx="10922">
                  <c:v>183.82843453499999</c:v>
                </c:pt>
                <c:pt idx="10923">
                  <c:v>183.845352875</c:v>
                </c:pt>
                <c:pt idx="10924">
                  <c:v>183.86255036333333</c:v>
                </c:pt>
                <c:pt idx="10925">
                  <c:v>183.87756944666668</c:v>
                </c:pt>
                <c:pt idx="10926">
                  <c:v>183.89423236499999</c:v>
                </c:pt>
                <c:pt idx="10927">
                  <c:v>183.91090064666665</c:v>
                </c:pt>
                <c:pt idx="10928">
                  <c:v>183.92756522166667</c:v>
                </c:pt>
                <c:pt idx="10929">
                  <c:v>183.94448879833331</c:v>
                </c:pt>
                <c:pt idx="10930">
                  <c:v>183.96158476500003</c:v>
                </c:pt>
                <c:pt idx="10931">
                  <c:v>183.97851553166666</c:v>
                </c:pt>
                <c:pt idx="10932">
                  <c:v>183.99544237500001</c:v>
                </c:pt>
                <c:pt idx="10933">
                  <c:v>184.01238157333333</c:v>
                </c:pt>
                <c:pt idx="10934">
                  <c:v>184.02926010666667</c:v>
                </c:pt>
                <c:pt idx="10935">
                  <c:v>184.04620309333333</c:v>
                </c:pt>
                <c:pt idx="10936">
                  <c:v>184.06312639333333</c:v>
                </c:pt>
                <c:pt idx="10937">
                  <c:v>184.07990343833333</c:v>
                </c:pt>
                <c:pt idx="10938">
                  <c:v>184.09658099833331</c:v>
                </c:pt>
                <c:pt idx="10939">
                  <c:v>184.11336024333335</c:v>
                </c:pt>
                <c:pt idx="10940">
                  <c:v>184.13039482000002</c:v>
                </c:pt>
                <c:pt idx="10941">
                  <c:v>184.147170765</c:v>
                </c:pt>
                <c:pt idx="10942">
                  <c:v>184.16384491166667</c:v>
                </c:pt>
                <c:pt idx="10943">
                  <c:v>184.18046581166666</c:v>
                </c:pt>
                <c:pt idx="10944">
                  <c:v>184.19739714500002</c:v>
                </c:pt>
                <c:pt idx="10945">
                  <c:v>184.21443988999999</c:v>
                </c:pt>
                <c:pt idx="10946">
                  <c:v>184.23136569333334</c:v>
                </c:pt>
                <c:pt idx="10947">
                  <c:v>184.24802736333334</c:v>
                </c:pt>
                <c:pt idx="10948">
                  <c:v>184.26453913666668</c:v>
                </c:pt>
                <c:pt idx="10949">
                  <c:v>184.28154013833333</c:v>
                </c:pt>
                <c:pt idx="10950">
                  <c:v>184.29846358166665</c:v>
                </c:pt>
                <c:pt idx="10951">
                  <c:v>184.31539026666667</c:v>
                </c:pt>
                <c:pt idx="10952">
                  <c:v>184.33232493666668</c:v>
                </c:pt>
                <c:pt idx="10953">
                  <c:v>184.34926424666668</c:v>
                </c:pt>
                <c:pt idx="10954">
                  <c:v>184.36618381333335</c:v>
                </c:pt>
                <c:pt idx="10955">
                  <c:v>184.38284613333332</c:v>
                </c:pt>
                <c:pt idx="10956">
                  <c:v>184.39950951</c:v>
                </c:pt>
                <c:pt idx="10957">
                  <c:v>184.41643574833333</c:v>
                </c:pt>
                <c:pt idx="10958">
                  <c:v>184.43335946500002</c:v>
                </c:pt>
                <c:pt idx="10959">
                  <c:v>184.45002371000001</c:v>
                </c:pt>
                <c:pt idx="10960">
                  <c:v>184.46694686500001</c:v>
                </c:pt>
                <c:pt idx="10961">
                  <c:v>184.48361164666667</c:v>
                </c:pt>
                <c:pt idx="10962">
                  <c:v>184.50054259666666</c:v>
                </c:pt>
                <c:pt idx="10963">
                  <c:v>184.51720210333332</c:v>
                </c:pt>
                <c:pt idx="10964">
                  <c:v>184.53386565833335</c:v>
                </c:pt>
                <c:pt idx="10965">
                  <c:v>184.55052831166668</c:v>
                </c:pt>
                <c:pt idx="10966">
                  <c:v>184.56718387999999</c:v>
                </c:pt>
                <c:pt idx="10967">
                  <c:v>184.58384614333332</c:v>
                </c:pt>
                <c:pt idx="10968">
                  <c:v>184.60069532333333</c:v>
                </c:pt>
                <c:pt idx="10969">
                  <c:v>184.61735749166667</c:v>
                </c:pt>
                <c:pt idx="10970">
                  <c:v>184.63413910166668</c:v>
                </c:pt>
                <c:pt idx="10971">
                  <c:v>184.65080879999999</c:v>
                </c:pt>
                <c:pt idx="10972">
                  <c:v>184.66761874833335</c:v>
                </c:pt>
                <c:pt idx="10973">
                  <c:v>184.68428936333333</c:v>
                </c:pt>
                <c:pt idx="10974">
                  <c:v>184.70089529999998</c:v>
                </c:pt>
                <c:pt idx="10975">
                  <c:v>184.71789177666668</c:v>
                </c:pt>
                <c:pt idx="10976">
                  <c:v>184.73481834</c:v>
                </c:pt>
                <c:pt idx="10977">
                  <c:v>184.75134725166666</c:v>
                </c:pt>
                <c:pt idx="10978">
                  <c:v>184.76815290666667</c:v>
                </c:pt>
                <c:pt idx="10979">
                  <c:v>184.78507719166666</c:v>
                </c:pt>
                <c:pt idx="10980">
                  <c:v>184.80159736499999</c:v>
                </c:pt>
                <c:pt idx="10981">
                  <c:v>184.81865515666667</c:v>
                </c:pt>
                <c:pt idx="10982">
                  <c:v>184.83557711166668</c:v>
                </c:pt>
              </c:numCache>
            </c:numRef>
          </c:xVal>
          <c:yVal>
            <c:numRef>
              <c:f>'ACME-HEAT-MAS-70.30 13.06 2'!$H$2:$H$10984</c:f>
              <c:numCache>
                <c:formatCode>General</c:formatCode>
                <c:ptCount val="10983"/>
                <c:pt idx="0">
                  <c:v>29.099853515625</c:v>
                </c:pt>
                <c:pt idx="1">
                  <c:v>29.199951171875</c:v>
                </c:pt>
                <c:pt idx="2">
                  <c:v>29.099853515625</c:v>
                </c:pt>
                <c:pt idx="3">
                  <c:v>29.199951171875</c:v>
                </c:pt>
                <c:pt idx="4">
                  <c:v>29.199951171875</c:v>
                </c:pt>
                <c:pt idx="5">
                  <c:v>29.199951171875</c:v>
                </c:pt>
                <c:pt idx="6">
                  <c:v>29.199951171875</c:v>
                </c:pt>
                <c:pt idx="7">
                  <c:v>29.099853515625</c:v>
                </c:pt>
                <c:pt idx="8">
                  <c:v>29.099853515625</c:v>
                </c:pt>
                <c:pt idx="9">
                  <c:v>29.099853515625</c:v>
                </c:pt>
                <c:pt idx="10">
                  <c:v>29.099853515625</c:v>
                </c:pt>
                <c:pt idx="11">
                  <c:v>29.099853515625</c:v>
                </c:pt>
                <c:pt idx="12">
                  <c:v>29.099853515625</c:v>
                </c:pt>
                <c:pt idx="13">
                  <c:v>29.199951171875</c:v>
                </c:pt>
                <c:pt idx="14">
                  <c:v>29.199951171875</c:v>
                </c:pt>
                <c:pt idx="15">
                  <c:v>29.199951171875</c:v>
                </c:pt>
                <c:pt idx="16">
                  <c:v>29.099853515625</c:v>
                </c:pt>
                <c:pt idx="17">
                  <c:v>29.199951171875</c:v>
                </c:pt>
                <c:pt idx="18">
                  <c:v>29.099853515625</c:v>
                </c:pt>
                <c:pt idx="19">
                  <c:v>29.199951171875</c:v>
                </c:pt>
                <c:pt idx="20">
                  <c:v>29.199951171875</c:v>
                </c:pt>
                <c:pt idx="21">
                  <c:v>29.199951171875</c:v>
                </c:pt>
                <c:pt idx="22">
                  <c:v>29.199951171875</c:v>
                </c:pt>
                <c:pt idx="23">
                  <c:v>29.199951171875</c:v>
                </c:pt>
                <c:pt idx="24">
                  <c:v>29.199951171875</c:v>
                </c:pt>
                <c:pt idx="25">
                  <c:v>29.099853515625</c:v>
                </c:pt>
                <c:pt idx="26">
                  <c:v>29.099853515625</c:v>
                </c:pt>
                <c:pt idx="27">
                  <c:v>29.199951171875</c:v>
                </c:pt>
                <c:pt idx="28">
                  <c:v>29.099853515625</c:v>
                </c:pt>
                <c:pt idx="29">
                  <c:v>29.099853515625</c:v>
                </c:pt>
                <c:pt idx="30">
                  <c:v>29.099853515625</c:v>
                </c:pt>
                <c:pt idx="31">
                  <c:v>29.199951171875</c:v>
                </c:pt>
                <c:pt idx="32">
                  <c:v>29.099853515625</c:v>
                </c:pt>
                <c:pt idx="33">
                  <c:v>29.099853515625</c:v>
                </c:pt>
                <c:pt idx="34">
                  <c:v>29.199951171875</c:v>
                </c:pt>
                <c:pt idx="35">
                  <c:v>29.099853515625</c:v>
                </c:pt>
                <c:pt idx="36">
                  <c:v>29.199951171875</c:v>
                </c:pt>
                <c:pt idx="37">
                  <c:v>29.099853515625</c:v>
                </c:pt>
                <c:pt idx="38">
                  <c:v>29.199951171875</c:v>
                </c:pt>
                <c:pt idx="39">
                  <c:v>29.099853515625</c:v>
                </c:pt>
                <c:pt idx="40">
                  <c:v>29.099853515625</c:v>
                </c:pt>
                <c:pt idx="41">
                  <c:v>29.099853515625</c:v>
                </c:pt>
                <c:pt idx="42">
                  <c:v>29.099853515625</c:v>
                </c:pt>
                <c:pt idx="43">
                  <c:v>29.099853515625</c:v>
                </c:pt>
                <c:pt idx="44">
                  <c:v>29.099853515625</c:v>
                </c:pt>
                <c:pt idx="45">
                  <c:v>29.099853515625</c:v>
                </c:pt>
                <c:pt idx="46">
                  <c:v>29.199951171875</c:v>
                </c:pt>
                <c:pt idx="47">
                  <c:v>29.099853515625</c:v>
                </c:pt>
                <c:pt idx="48">
                  <c:v>29.099853515625</c:v>
                </c:pt>
                <c:pt idx="49">
                  <c:v>29.099853515625</c:v>
                </c:pt>
                <c:pt idx="50">
                  <c:v>29.099853515625</c:v>
                </c:pt>
                <c:pt idx="51">
                  <c:v>29.099853515625</c:v>
                </c:pt>
                <c:pt idx="52">
                  <c:v>29.099853515625</c:v>
                </c:pt>
                <c:pt idx="53">
                  <c:v>29.099853515625</c:v>
                </c:pt>
                <c:pt idx="54">
                  <c:v>29.099853515625</c:v>
                </c:pt>
                <c:pt idx="55">
                  <c:v>29.099853515625</c:v>
                </c:pt>
                <c:pt idx="56">
                  <c:v>29.199951171875</c:v>
                </c:pt>
                <c:pt idx="57">
                  <c:v>29.099853515625</c:v>
                </c:pt>
                <c:pt idx="58">
                  <c:v>29.099853515625</c:v>
                </c:pt>
                <c:pt idx="59">
                  <c:v>29.199951171875</c:v>
                </c:pt>
                <c:pt idx="60">
                  <c:v>29.199951171875</c:v>
                </c:pt>
                <c:pt idx="61">
                  <c:v>29.199951171875</c:v>
                </c:pt>
                <c:pt idx="62">
                  <c:v>29.199951171875</c:v>
                </c:pt>
                <c:pt idx="63">
                  <c:v>29.199951171875</c:v>
                </c:pt>
                <c:pt idx="64">
                  <c:v>29.199951171875</c:v>
                </c:pt>
                <c:pt idx="65">
                  <c:v>29.199951171875</c:v>
                </c:pt>
                <c:pt idx="66">
                  <c:v>29.199951171875</c:v>
                </c:pt>
                <c:pt idx="67">
                  <c:v>29.199951171875</c:v>
                </c:pt>
                <c:pt idx="68">
                  <c:v>29.199951171875</c:v>
                </c:pt>
                <c:pt idx="69">
                  <c:v>29.199951171875</c:v>
                </c:pt>
                <c:pt idx="70">
                  <c:v>29.199951171875</c:v>
                </c:pt>
                <c:pt idx="71">
                  <c:v>29.199951171875</c:v>
                </c:pt>
                <c:pt idx="72">
                  <c:v>29.199951171875</c:v>
                </c:pt>
                <c:pt idx="73">
                  <c:v>29.099853515625</c:v>
                </c:pt>
                <c:pt idx="74">
                  <c:v>29.099853515625</c:v>
                </c:pt>
                <c:pt idx="75">
                  <c:v>29.099853515625</c:v>
                </c:pt>
                <c:pt idx="76">
                  <c:v>29.099853515625</c:v>
                </c:pt>
                <c:pt idx="77">
                  <c:v>29.099853515625</c:v>
                </c:pt>
                <c:pt idx="78">
                  <c:v>29.099853515625</c:v>
                </c:pt>
                <c:pt idx="79">
                  <c:v>29.099853515625</c:v>
                </c:pt>
                <c:pt idx="80">
                  <c:v>29.099853515625</c:v>
                </c:pt>
                <c:pt idx="81">
                  <c:v>29.099853515625</c:v>
                </c:pt>
                <c:pt idx="82">
                  <c:v>29.099853515625</c:v>
                </c:pt>
                <c:pt idx="83">
                  <c:v>29.099853515625</c:v>
                </c:pt>
                <c:pt idx="84">
                  <c:v>29.099853515625</c:v>
                </c:pt>
                <c:pt idx="85">
                  <c:v>29.099853515625</c:v>
                </c:pt>
                <c:pt idx="86">
                  <c:v>29.099853515625</c:v>
                </c:pt>
                <c:pt idx="87">
                  <c:v>29.099853515625</c:v>
                </c:pt>
                <c:pt idx="88">
                  <c:v>29.099853515625</c:v>
                </c:pt>
                <c:pt idx="89">
                  <c:v>29.099853515625</c:v>
                </c:pt>
                <c:pt idx="90">
                  <c:v>29.199951171875</c:v>
                </c:pt>
                <c:pt idx="91">
                  <c:v>29.199951171875</c:v>
                </c:pt>
                <c:pt idx="92">
                  <c:v>29.199951171875</c:v>
                </c:pt>
                <c:pt idx="93">
                  <c:v>29.199951171875</c:v>
                </c:pt>
                <c:pt idx="94">
                  <c:v>29.199951171875</c:v>
                </c:pt>
                <c:pt idx="95">
                  <c:v>29.199951171875</c:v>
                </c:pt>
                <c:pt idx="96">
                  <c:v>29.199951171875</c:v>
                </c:pt>
                <c:pt idx="97">
                  <c:v>29.199951171875</c:v>
                </c:pt>
                <c:pt idx="98">
                  <c:v>29.199951171875</c:v>
                </c:pt>
                <c:pt idx="99">
                  <c:v>29.199951171875</c:v>
                </c:pt>
                <c:pt idx="100">
                  <c:v>29.199951171875</c:v>
                </c:pt>
                <c:pt idx="101">
                  <c:v>29.199951171875</c:v>
                </c:pt>
                <c:pt idx="102">
                  <c:v>29.199951171875</c:v>
                </c:pt>
                <c:pt idx="103">
                  <c:v>29.199951171875</c:v>
                </c:pt>
                <c:pt idx="104">
                  <c:v>29.099853515625</c:v>
                </c:pt>
                <c:pt idx="105">
                  <c:v>29.099853515625</c:v>
                </c:pt>
                <c:pt idx="106">
                  <c:v>29.199951171875</c:v>
                </c:pt>
                <c:pt idx="107">
                  <c:v>29.099853515625</c:v>
                </c:pt>
                <c:pt idx="108">
                  <c:v>29.099853515625</c:v>
                </c:pt>
                <c:pt idx="109">
                  <c:v>29.199951171875</c:v>
                </c:pt>
                <c:pt idx="110">
                  <c:v>29.099853515625</c:v>
                </c:pt>
                <c:pt idx="111">
                  <c:v>29.099853515625</c:v>
                </c:pt>
                <c:pt idx="112">
                  <c:v>29.099853515625</c:v>
                </c:pt>
                <c:pt idx="113">
                  <c:v>29.199951171875</c:v>
                </c:pt>
                <c:pt idx="114">
                  <c:v>29.099853515625</c:v>
                </c:pt>
                <c:pt idx="115">
                  <c:v>29.099853515625</c:v>
                </c:pt>
                <c:pt idx="116">
                  <c:v>29.2998046875</c:v>
                </c:pt>
                <c:pt idx="117">
                  <c:v>29.199951171875</c:v>
                </c:pt>
                <c:pt idx="118">
                  <c:v>29.2998046875</c:v>
                </c:pt>
                <c:pt idx="119">
                  <c:v>29.2998046875</c:v>
                </c:pt>
                <c:pt idx="120">
                  <c:v>29.199951171875</c:v>
                </c:pt>
                <c:pt idx="121">
                  <c:v>29.2998046875</c:v>
                </c:pt>
                <c:pt idx="122">
                  <c:v>29.2998046875</c:v>
                </c:pt>
                <c:pt idx="123">
                  <c:v>29.2998046875</c:v>
                </c:pt>
                <c:pt idx="124">
                  <c:v>29.2998046875</c:v>
                </c:pt>
                <c:pt idx="125">
                  <c:v>29.2998046875</c:v>
                </c:pt>
                <c:pt idx="126">
                  <c:v>29.2998046875</c:v>
                </c:pt>
                <c:pt idx="127">
                  <c:v>29.39990234375</c:v>
                </c:pt>
                <c:pt idx="128">
                  <c:v>29.2998046875</c:v>
                </c:pt>
                <c:pt idx="129">
                  <c:v>29.39990234375</c:v>
                </c:pt>
                <c:pt idx="130">
                  <c:v>29.39990234375</c:v>
                </c:pt>
                <c:pt idx="131">
                  <c:v>29.39990234375</c:v>
                </c:pt>
                <c:pt idx="132">
                  <c:v>29.39990234375</c:v>
                </c:pt>
                <c:pt idx="133">
                  <c:v>29.39990234375</c:v>
                </c:pt>
                <c:pt idx="134">
                  <c:v>29.2998046875</c:v>
                </c:pt>
                <c:pt idx="135">
                  <c:v>29.39990234375</c:v>
                </c:pt>
                <c:pt idx="136">
                  <c:v>29.39990234375</c:v>
                </c:pt>
                <c:pt idx="137">
                  <c:v>29.39990234375</c:v>
                </c:pt>
                <c:pt idx="138">
                  <c:v>29.39990234375</c:v>
                </c:pt>
                <c:pt idx="139">
                  <c:v>29.39990234375</c:v>
                </c:pt>
                <c:pt idx="140">
                  <c:v>29.5</c:v>
                </c:pt>
                <c:pt idx="141">
                  <c:v>29.5</c:v>
                </c:pt>
                <c:pt idx="142">
                  <c:v>29.5</c:v>
                </c:pt>
                <c:pt idx="143">
                  <c:v>29.599853515625</c:v>
                </c:pt>
                <c:pt idx="144">
                  <c:v>29.599853515625</c:v>
                </c:pt>
                <c:pt idx="145">
                  <c:v>29.599853515625</c:v>
                </c:pt>
                <c:pt idx="146">
                  <c:v>29.699951171875</c:v>
                </c:pt>
                <c:pt idx="147">
                  <c:v>29.699951171875</c:v>
                </c:pt>
                <c:pt idx="148">
                  <c:v>29.699951171875</c:v>
                </c:pt>
                <c:pt idx="149">
                  <c:v>29.699951171875</c:v>
                </c:pt>
                <c:pt idx="150">
                  <c:v>29.7998046875</c:v>
                </c:pt>
                <c:pt idx="151">
                  <c:v>29.7998046875</c:v>
                </c:pt>
                <c:pt idx="152">
                  <c:v>29.89990234375</c:v>
                </c:pt>
                <c:pt idx="153">
                  <c:v>29.999755859375</c:v>
                </c:pt>
                <c:pt idx="154">
                  <c:v>29.89990234375</c:v>
                </c:pt>
                <c:pt idx="155">
                  <c:v>29.999755859375</c:v>
                </c:pt>
                <c:pt idx="156">
                  <c:v>29.999755859375</c:v>
                </c:pt>
                <c:pt idx="157">
                  <c:v>30.099853515625</c:v>
                </c:pt>
                <c:pt idx="158">
                  <c:v>30.099853515625</c:v>
                </c:pt>
                <c:pt idx="159">
                  <c:v>30.099853515625</c:v>
                </c:pt>
                <c:pt idx="160">
                  <c:v>30.199951171875</c:v>
                </c:pt>
                <c:pt idx="161">
                  <c:v>30.199951171875</c:v>
                </c:pt>
                <c:pt idx="162">
                  <c:v>30.199951171875</c:v>
                </c:pt>
                <c:pt idx="163">
                  <c:v>30.2998046875</c:v>
                </c:pt>
                <c:pt idx="164">
                  <c:v>30.2998046875</c:v>
                </c:pt>
                <c:pt idx="165">
                  <c:v>30.2998046875</c:v>
                </c:pt>
                <c:pt idx="166">
                  <c:v>30.39990234375</c:v>
                </c:pt>
                <c:pt idx="167">
                  <c:v>30.499755859375</c:v>
                </c:pt>
                <c:pt idx="168">
                  <c:v>30.499755859375</c:v>
                </c:pt>
                <c:pt idx="169">
                  <c:v>30.499755859375</c:v>
                </c:pt>
                <c:pt idx="170">
                  <c:v>30.499755859375</c:v>
                </c:pt>
                <c:pt idx="171">
                  <c:v>30.599853515625</c:v>
                </c:pt>
                <c:pt idx="172">
                  <c:v>30.599853515625</c:v>
                </c:pt>
                <c:pt idx="173">
                  <c:v>30.599853515625</c:v>
                </c:pt>
                <c:pt idx="174">
                  <c:v>30.699951171875</c:v>
                </c:pt>
                <c:pt idx="175">
                  <c:v>30.7998046875</c:v>
                </c:pt>
                <c:pt idx="176">
                  <c:v>30.7998046875</c:v>
                </c:pt>
                <c:pt idx="177">
                  <c:v>30.7998046875</c:v>
                </c:pt>
                <c:pt idx="178">
                  <c:v>30.89990234375</c:v>
                </c:pt>
                <c:pt idx="179">
                  <c:v>30.999755859375</c:v>
                </c:pt>
                <c:pt idx="180">
                  <c:v>30.999755859375</c:v>
                </c:pt>
                <c:pt idx="181">
                  <c:v>30.999755859375</c:v>
                </c:pt>
                <c:pt idx="182">
                  <c:v>31.19970703125</c:v>
                </c:pt>
                <c:pt idx="183">
                  <c:v>31.39990234375</c:v>
                </c:pt>
                <c:pt idx="184">
                  <c:v>31.39990234375</c:v>
                </c:pt>
                <c:pt idx="185">
                  <c:v>31.499755859375</c:v>
                </c:pt>
                <c:pt idx="186">
                  <c:v>31.499755859375</c:v>
                </c:pt>
                <c:pt idx="187">
                  <c:v>31.499755859375</c:v>
                </c:pt>
                <c:pt idx="188">
                  <c:v>31.2998046875</c:v>
                </c:pt>
                <c:pt idx="189">
                  <c:v>31.499755859375</c:v>
                </c:pt>
                <c:pt idx="190">
                  <c:v>31.599853515625</c:v>
                </c:pt>
                <c:pt idx="191">
                  <c:v>31.599853515625</c:v>
                </c:pt>
                <c:pt idx="192">
                  <c:v>31.69970703125</c:v>
                </c:pt>
                <c:pt idx="193">
                  <c:v>31.69970703125</c:v>
                </c:pt>
                <c:pt idx="194">
                  <c:v>32.10009765625</c:v>
                </c:pt>
                <c:pt idx="195">
                  <c:v>32.10009765625</c:v>
                </c:pt>
                <c:pt idx="196">
                  <c:v>32.2001953125</c:v>
                </c:pt>
                <c:pt idx="197">
                  <c:v>32.30029296875</c:v>
                </c:pt>
                <c:pt idx="198">
                  <c:v>32.400146484375</c:v>
                </c:pt>
                <c:pt idx="199">
                  <c:v>32.400146484375</c:v>
                </c:pt>
                <c:pt idx="200">
                  <c:v>32.400146484375</c:v>
                </c:pt>
                <c:pt idx="201">
                  <c:v>32.500244140625</c:v>
                </c:pt>
                <c:pt idx="202">
                  <c:v>32.60009765625</c:v>
                </c:pt>
                <c:pt idx="203">
                  <c:v>32.60009765625</c:v>
                </c:pt>
                <c:pt idx="204">
                  <c:v>32.7001953125</c:v>
                </c:pt>
                <c:pt idx="205">
                  <c:v>32.800048828125</c:v>
                </c:pt>
                <c:pt idx="206">
                  <c:v>32.800048828125</c:v>
                </c:pt>
                <c:pt idx="207">
                  <c:v>32.800048828125</c:v>
                </c:pt>
                <c:pt idx="208">
                  <c:v>32.900146484375</c:v>
                </c:pt>
                <c:pt idx="209">
                  <c:v>33.000244140625</c:v>
                </c:pt>
                <c:pt idx="210">
                  <c:v>33.10009765625</c:v>
                </c:pt>
                <c:pt idx="211">
                  <c:v>33.2001953125</c:v>
                </c:pt>
                <c:pt idx="212">
                  <c:v>33.300048828125</c:v>
                </c:pt>
                <c:pt idx="213">
                  <c:v>33.400146484375</c:v>
                </c:pt>
                <c:pt idx="214">
                  <c:v>33.400146484375</c:v>
                </c:pt>
                <c:pt idx="215">
                  <c:v>33.60009765625</c:v>
                </c:pt>
                <c:pt idx="216">
                  <c:v>33.60009765625</c:v>
                </c:pt>
                <c:pt idx="217">
                  <c:v>33.800048828125</c:v>
                </c:pt>
                <c:pt idx="218">
                  <c:v>33.900146484375</c:v>
                </c:pt>
                <c:pt idx="219">
                  <c:v>33.900146484375</c:v>
                </c:pt>
                <c:pt idx="220">
                  <c:v>34.000244140625</c:v>
                </c:pt>
                <c:pt idx="221">
                  <c:v>34.10009765625</c:v>
                </c:pt>
                <c:pt idx="222">
                  <c:v>34.10009765625</c:v>
                </c:pt>
                <c:pt idx="223">
                  <c:v>34.2001953125</c:v>
                </c:pt>
                <c:pt idx="224">
                  <c:v>34.400146484375</c:v>
                </c:pt>
                <c:pt idx="225">
                  <c:v>34.400146484375</c:v>
                </c:pt>
                <c:pt idx="226">
                  <c:v>34.5</c:v>
                </c:pt>
                <c:pt idx="227">
                  <c:v>34.60009765625</c:v>
                </c:pt>
                <c:pt idx="228">
                  <c:v>34.7001953125</c:v>
                </c:pt>
                <c:pt idx="229">
                  <c:v>34.800048828125</c:v>
                </c:pt>
                <c:pt idx="230">
                  <c:v>34.900146484375</c:v>
                </c:pt>
                <c:pt idx="231">
                  <c:v>34.900146484375</c:v>
                </c:pt>
                <c:pt idx="232">
                  <c:v>35</c:v>
                </c:pt>
                <c:pt idx="233">
                  <c:v>35.10009765625</c:v>
                </c:pt>
                <c:pt idx="234">
                  <c:v>35.2001953125</c:v>
                </c:pt>
                <c:pt idx="235">
                  <c:v>35.2001953125</c:v>
                </c:pt>
                <c:pt idx="236">
                  <c:v>35.300048828125</c:v>
                </c:pt>
                <c:pt idx="237">
                  <c:v>35.5</c:v>
                </c:pt>
                <c:pt idx="238">
                  <c:v>35.5</c:v>
                </c:pt>
                <c:pt idx="239">
                  <c:v>35.7001953125</c:v>
                </c:pt>
                <c:pt idx="240">
                  <c:v>35.7001953125</c:v>
                </c:pt>
                <c:pt idx="241">
                  <c:v>35.800048828125</c:v>
                </c:pt>
                <c:pt idx="242">
                  <c:v>36</c:v>
                </c:pt>
                <c:pt idx="243">
                  <c:v>36.10009765625</c:v>
                </c:pt>
                <c:pt idx="244">
                  <c:v>36.199951171875</c:v>
                </c:pt>
                <c:pt idx="245">
                  <c:v>36.400146484375</c:v>
                </c:pt>
                <c:pt idx="246">
                  <c:v>36.400146484375</c:v>
                </c:pt>
                <c:pt idx="247">
                  <c:v>36.5</c:v>
                </c:pt>
                <c:pt idx="248">
                  <c:v>36.60009765625</c:v>
                </c:pt>
                <c:pt idx="249">
                  <c:v>36.60009765625</c:v>
                </c:pt>
                <c:pt idx="250">
                  <c:v>36.699951171875</c:v>
                </c:pt>
                <c:pt idx="251">
                  <c:v>36.800048828125</c:v>
                </c:pt>
                <c:pt idx="252">
                  <c:v>36.900146484375</c:v>
                </c:pt>
                <c:pt idx="253">
                  <c:v>37</c:v>
                </c:pt>
                <c:pt idx="254">
                  <c:v>37.199951171875</c:v>
                </c:pt>
                <c:pt idx="255">
                  <c:v>37.400146484375</c:v>
                </c:pt>
                <c:pt idx="256">
                  <c:v>37.5</c:v>
                </c:pt>
                <c:pt idx="257">
                  <c:v>37.5</c:v>
                </c:pt>
                <c:pt idx="258">
                  <c:v>37.699951171875</c:v>
                </c:pt>
                <c:pt idx="259">
                  <c:v>37.800048828125</c:v>
                </c:pt>
                <c:pt idx="260">
                  <c:v>37.89990234375</c:v>
                </c:pt>
                <c:pt idx="261">
                  <c:v>38</c:v>
                </c:pt>
                <c:pt idx="262">
                  <c:v>38.10009765625</c:v>
                </c:pt>
                <c:pt idx="263">
                  <c:v>38.300048828125</c:v>
                </c:pt>
                <c:pt idx="264">
                  <c:v>38.300048828125</c:v>
                </c:pt>
                <c:pt idx="265">
                  <c:v>38.39990234375</c:v>
                </c:pt>
                <c:pt idx="266">
                  <c:v>38.5</c:v>
                </c:pt>
                <c:pt idx="267">
                  <c:v>38.60009765625</c:v>
                </c:pt>
                <c:pt idx="268">
                  <c:v>38.800048828125</c:v>
                </c:pt>
                <c:pt idx="269">
                  <c:v>38.800048828125</c:v>
                </c:pt>
                <c:pt idx="270">
                  <c:v>39</c:v>
                </c:pt>
                <c:pt idx="271">
                  <c:v>39</c:v>
                </c:pt>
                <c:pt idx="272">
                  <c:v>39.199951171875</c:v>
                </c:pt>
                <c:pt idx="273">
                  <c:v>39.300048828125</c:v>
                </c:pt>
                <c:pt idx="274">
                  <c:v>39.39990234375</c:v>
                </c:pt>
                <c:pt idx="275">
                  <c:v>39.599853515625</c:v>
                </c:pt>
                <c:pt idx="276">
                  <c:v>39.699951171875</c:v>
                </c:pt>
                <c:pt idx="277">
                  <c:v>39.800048828125</c:v>
                </c:pt>
                <c:pt idx="278">
                  <c:v>39.89990234375</c:v>
                </c:pt>
                <c:pt idx="279">
                  <c:v>40</c:v>
                </c:pt>
                <c:pt idx="280">
                  <c:v>40.099853515625</c:v>
                </c:pt>
                <c:pt idx="281">
                  <c:v>40.199951171875</c:v>
                </c:pt>
                <c:pt idx="282">
                  <c:v>40.300048828125</c:v>
                </c:pt>
                <c:pt idx="283">
                  <c:v>40.5</c:v>
                </c:pt>
                <c:pt idx="284">
                  <c:v>40.5</c:v>
                </c:pt>
                <c:pt idx="285">
                  <c:v>40.699951171875</c:v>
                </c:pt>
                <c:pt idx="286">
                  <c:v>40.7998046875</c:v>
                </c:pt>
                <c:pt idx="287">
                  <c:v>40.89990234375</c:v>
                </c:pt>
                <c:pt idx="288">
                  <c:v>41.099853515625</c:v>
                </c:pt>
                <c:pt idx="289">
                  <c:v>41.199951171875</c:v>
                </c:pt>
                <c:pt idx="290">
                  <c:v>41.2998046875</c:v>
                </c:pt>
                <c:pt idx="291">
                  <c:v>41.5</c:v>
                </c:pt>
                <c:pt idx="292">
                  <c:v>41.599853515625</c:v>
                </c:pt>
                <c:pt idx="293">
                  <c:v>41.699951171875</c:v>
                </c:pt>
                <c:pt idx="294">
                  <c:v>41.7998046875</c:v>
                </c:pt>
                <c:pt idx="295">
                  <c:v>41.89990234375</c:v>
                </c:pt>
                <c:pt idx="296">
                  <c:v>42</c:v>
                </c:pt>
                <c:pt idx="297">
                  <c:v>42.199951171875</c:v>
                </c:pt>
                <c:pt idx="298">
                  <c:v>42.2998046875</c:v>
                </c:pt>
                <c:pt idx="299">
                  <c:v>42.39990234375</c:v>
                </c:pt>
                <c:pt idx="300">
                  <c:v>42.599853515625</c:v>
                </c:pt>
                <c:pt idx="301">
                  <c:v>42.7998046875</c:v>
                </c:pt>
                <c:pt idx="302">
                  <c:v>42.7998046875</c:v>
                </c:pt>
                <c:pt idx="303">
                  <c:v>42.999755859375</c:v>
                </c:pt>
                <c:pt idx="304">
                  <c:v>43.099853515625</c:v>
                </c:pt>
                <c:pt idx="305">
                  <c:v>43.199951171875</c:v>
                </c:pt>
                <c:pt idx="306">
                  <c:v>43.39990234375</c:v>
                </c:pt>
                <c:pt idx="307">
                  <c:v>43.499755859375</c:v>
                </c:pt>
                <c:pt idx="308">
                  <c:v>43.699951171875</c:v>
                </c:pt>
                <c:pt idx="309">
                  <c:v>43.7998046875</c:v>
                </c:pt>
                <c:pt idx="310">
                  <c:v>43.89990234375</c:v>
                </c:pt>
                <c:pt idx="311">
                  <c:v>44.099853515625</c:v>
                </c:pt>
                <c:pt idx="312">
                  <c:v>44.19970703125</c:v>
                </c:pt>
                <c:pt idx="313">
                  <c:v>44.39990234375</c:v>
                </c:pt>
                <c:pt idx="314">
                  <c:v>44.39990234375</c:v>
                </c:pt>
                <c:pt idx="315">
                  <c:v>44.599853515625</c:v>
                </c:pt>
                <c:pt idx="316">
                  <c:v>44.80029296875</c:v>
                </c:pt>
                <c:pt idx="317">
                  <c:v>44.900146484375</c:v>
                </c:pt>
                <c:pt idx="318">
                  <c:v>45.000244140625</c:v>
                </c:pt>
                <c:pt idx="319">
                  <c:v>45.2001953125</c:v>
                </c:pt>
                <c:pt idx="320">
                  <c:v>45.30029296875</c:v>
                </c:pt>
                <c:pt idx="321">
                  <c:v>45.400146484375</c:v>
                </c:pt>
                <c:pt idx="322">
                  <c:v>45.60009765625</c:v>
                </c:pt>
                <c:pt idx="323">
                  <c:v>45.7001953125</c:v>
                </c:pt>
                <c:pt idx="324">
                  <c:v>45.800048828125</c:v>
                </c:pt>
                <c:pt idx="325">
                  <c:v>45.900146484375</c:v>
                </c:pt>
                <c:pt idx="326">
                  <c:v>46.10009765625</c:v>
                </c:pt>
                <c:pt idx="327">
                  <c:v>46.2001953125</c:v>
                </c:pt>
                <c:pt idx="328">
                  <c:v>46.400146484375</c:v>
                </c:pt>
                <c:pt idx="329">
                  <c:v>46.500244140625</c:v>
                </c:pt>
                <c:pt idx="330">
                  <c:v>46.7001953125</c:v>
                </c:pt>
                <c:pt idx="331">
                  <c:v>46.800048828125</c:v>
                </c:pt>
                <c:pt idx="332">
                  <c:v>47.000244140625</c:v>
                </c:pt>
                <c:pt idx="333">
                  <c:v>47.10009765625</c:v>
                </c:pt>
                <c:pt idx="334">
                  <c:v>47.300048828125</c:v>
                </c:pt>
                <c:pt idx="335">
                  <c:v>47.400146484375</c:v>
                </c:pt>
                <c:pt idx="336">
                  <c:v>47.60009765625</c:v>
                </c:pt>
                <c:pt idx="337">
                  <c:v>47.800048828125</c:v>
                </c:pt>
                <c:pt idx="338">
                  <c:v>47.800048828125</c:v>
                </c:pt>
                <c:pt idx="339">
                  <c:v>48</c:v>
                </c:pt>
                <c:pt idx="340">
                  <c:v>48.10009765625</c:v>
                </c:pt>
                <c:pt idx="341">
                  <c:v>48.300048828125</c:v>
                </c:pt>
                <c:pt idx="342">
                  <c:v>48.400146484375</c:v>
                </c:pt>
                <c:pt idx="343">
                  <c:v>48.60009765625</c:v>
                </c:pt>
                <c:pt idx="344">
                  <c:v>48.7001953125</c:v>
                </c:pt>
                <c:pt idx="345">
                  <c:v>49</c:v>
                </c:pt>
                <c:pt idx="346">
                  <c:v>49.199951171875</c:v>
                </c:pt>
                <c:pt idx="347">
                  <c:v>49.300048828125</c:v>
                </c:pt>
                <c:pt idx="348">
                  <c:v>49.5</c:v>
                </c:pt>
                <c:pt idx="349">
                  <c:v>49.60009765625</c:v>
                </c:pt>
                <c:pt idx="350">
                  <c:v>49.60009765625</c:v>
                </c:pt>
                <c:pt idx="351">
                  <c:v>49.699951171875</c:v>
                </c:pt>
                <c:pt idx="352">
                  <c:v>49.800048828125</c:v>
                </c:pt>
                <c:pt idx="353">
                  <c:v>50</c:v>
                </c:pt>
                <c:pt idx="354">
                  <c:v>50.10009765625</c:v>
                </c:pt>
                <c:pt idx="355">
                  <c:v>50.199951171875</c:v>
                </c:pt>
                <c:pt idx="356">
                  <c:v>50.5</c:v>
                </c:pt>
                <c:pt idx="357">
                  <c:v>50.699951171875</c:v>
                </c:pt>
                <c:pt idx="358">
                  <c:v>50.800048828125</c:v>
                </c:pt>
                <c:pt idx="359">
                  <c:v>51</c:v>
                </c:pt>
                <c:pt idx="360">
                  <c:v>51.10009765625</c:v>
                </c:pt>
                <c:pt idx="361">
                  <c:v>51.300048828125</c:v>
                </c:pt>
                <c:pt idx="362">
                  <c:v>51.5</c:v>
                </c:pt>
                <c:pt idx="363">
                  <c:v>51.699951171875</c:v>
                </c:pt>
                <c:pt idx="364">
                  <c:v>51.800048828125</c:v>
                </c:pt>
                <c:pt idx="365">
                  <c:v>51.89990234375</c:v>
                </c:pt>
                <c:pt idx="366">
                  <c:v>52.099853515625</c:v>
                </c:pt>
                <c:pt idx="367">
                  <c:v>52.300048828125</c:v>
                </c:pt>
                <c:pt idx="368">
                  <c:v>52.39990234375</c:v>
                </c:pt>
                <c:pt idx="369">
                  <c:v>52.39990234375</c:v>
                </c:pt>
                <c:pt idx="370">
                  <c:v>52.599853515625</c:v>
                </c:pt>
                <c:pt idx="371">
                  <c:v>52.800048828125</c:v>
                </c:pt>
                <c:pt idx="372">
                  <c:v>52.89990234375</c:v>
                </c:pt>
                <c:pt idx="373">
                  <c:v>53.099853515625</c:v>
                </c:pt>
                <c:pt idx="374">
                  <c:v>53.300048828125</c:v>
                </c:pt>
                <c:pt idx="375">
                  <c:v>53.5</c:v>
                </c:pt>
                <c:pt idx="376">
                  <c:v>53.699951171875</c:v>
                </c:pt>
                <c:pt idx="377">
                  <c:v>53.7998046875</c:v>
                </c:pt>
                <c:pt idx="378">
                  <c:v>53.89990234375</c:v>
                </c:pt>
                <c:pt idx="379">
                  <c:v>54.099853515625</c:v>
                </c:pt>
                <c:pt idx="380">
                  <c:v>54.199951171875</c:v>
                </c:pt>
                <c:pt idx="381">
                  <c:v>54.2998046875</c:v>
                </c:pt>
                <c:pt idx="382">
                  <c:v>54.5</c:v>
                </c:pt>
                <c:pt idx="383">
                  <c:v>54.699951171875</c:v>
                </c:pt>
                <c:pt idx="384">
                  <c:v>54.89990234375</c:v>
                </c:pt>
                <c:pt idx="385">
                  <c:v>55</c:v>
                </c:pt>
                <c:pt idx="386">
                  <c:v>55.2998046875</c:v>
                </c:pt>
                <c:pt idx="387">
                  <c:v>55.39990234375</c:v>
                </c:pt>
                <c:pt idx="388">
                  <c:v>55.499755859375</c:v>
                </c:pt>
                <c:pt idx="389">
                  <c:v>55.699951171875</c:v>
                </c:pt>
                <c:pt idx="390">
                  <c:v>55.7998046875</c:v>
                </c:pt>
                <c:pt idx="391">
                  <c:v>55.89990234375</c:v>
                </c:pt>
                <c:pt idx="392">
                  <c:v>56.099853515625</c:v>
                </c:pt>
                <c:pt idx="393">
                  <c:v>56.099853515625</c:v>
                </c:pt>
                <c:pt idx="394">
                  <c:v>56.2998046875</c:v>
                </c:pt>
                <c:pt idx="395">
                  <c:v>56.39990234375</c:v>
                </c:pt>
                <c:pt idx="396">
                  <c:v>56.599853515625</c:v>
                </c:pt>
                <c:pt idx="397">
                  <c:v>56.7998046875</c:v>
                </c:pt>
                <c:pt idx="398">
                  <c:v>56.999755859375</c:v>
                </c:pt>
                <c:pt idx="399">
                  <c:v>57.2998046875</c:v>
                </c:pt>
                <c:pt idx="400">
                  <c:v>57.499755859375</c:v>
                </c:pt>
                <c:pt idx="401">
                  <c:v>57.60009765625</c:v>
                </c:pt>
                <c:pt idx="402">
                  <c:v>57.80029296875</c:v>
                </c:pt>
                <c:pt idx="403">
                  <c:v>58.000244140625</c:v>
                </c:pt>
                <c:pt idx="404">
                  <c:v>58.2001953125</c:v>
                </c:pt>
                <c:pt idx="405">
                  <c:v>58.30029296875</c:v>
                </c:pt>
                <c:pt idx="406">
                  <c:v>58.500244140625</c:v>
                </c:pt>
                <c:pt idx="407">
                  <c:v>58.7001953125</c:v>
                </c:pt>
                <c:pt idx="408">
                  <c:v>58.800048828125</c:v>
                </c:pt>
                <c:pt idx="409">
                  <c:v>58.900146484375</c:v>
                </c:pt>
                <c:pt idx="410">
                  <c:v>59.10009765625</c:v>
                </c:pt>
                <c:pt idx="411">
                  <c:v>59.2001953125</c:v>
                </c:pt>
                <c:pt idx="412">
                  <c:v>59.300048828125</c:v>
                </c:pt>
                <c:pt idx="413">
                  <c:v>59.500244140625</c:v>
                </c:pt>
                <c:pt idx="414">
                  <c:v>59.7001953125</c:v>
                </c:pt>
                <c:pt idx="415">
                  <c:v>59.900146484375</c:v>
                </c:pt>
                <c:pt idx="416">
                  <c:v>60.10009765625</c:v>
                </c:pt>
                <c:pt idx="417">
                  <c:v>60.2001953125</c:v>
                </c:pt>
                <c:pt idx="418">
                  <c:v>60.400146484375</c:v>
                </c:pt>
                <c:pt idx="419">
                  <c:v>60.60009765625</c:v>
                </c:pt>
                <c:pt idx="420">
                  <c:v>60.7001953125</c:v>
                </c:pt>
                <c:pt idx="421">
                  <c:v>60.900146484375</c:v>
                </c:pt>
                <c:pt idx="422">
                  <c:v>61.10009765625</c:v>
                </c:pt>
                <c:pt idx="423">
                  <c:v>61.2001953125</c:v>
                </c:pt>
                <c:pt idx="424">
                  <c:v>61.400146484375</c:v>
                </c:pt>
                <c:pt idx="425">
                  <c:v>61.5</c:v>
                </c:pt>
                <c:pt idx="426">
                  <c:v>61.800048828125</c:v>
                </c:pt>
                <c:pt idx="427">
                  <c:v>61.900146484375</c:v>
                </c:pt>
                <c:pt idx="428">
                  <c:v>62.10009765625</c:v>
                </c:pt>
                <c:pt idx="429">
                  <c:v>62.300048828125</c:v>
                </c:pt>
                <c:pt idx="430">
                  <c:v>62.400146484375</c:v>
                </c:pt>
                <c:pt idx="431">
                  <c:v>62.60009765625</c:v>
                </c:pt>
                <c:pt idx="432">
                  <c:v>62.800048828125</c:v>
                </c:pt>
                <c:pt idx="433">
                  <c:v>63</c:v>
                </c:pt>
                <c:pt idx="434">
                  <c:v>63.199951171875</c:v>
                </c:pt>
                <c:pt idx="435">
                  <c:v>63.300048828125</c:v>
                </c:pt>
                <c:pt idx="436">
                  <c:v>63.39990234375</c:v>
                </c:pt>
                <c:pt idx="437">
                  <c:v>63.60009765625</c:v>
                </c:pt>
                <c:pt idx="438">
                  <c:v>63.800048828125</c:v>
                </c:pt>
                <c:pt idx="439">
                  <c:v>63.89990234375</c:v>
                </c:pt>
                <c:pt idx="440">
                  <c:v>64.10009765625</c:v>
                </c:pt>
                <c:pt idx="441">
                  <c:v>64.5</c:v>
                </c:pt>
                <c:pt idx="442">
                  <c:v>64.699951171875</c:v>
                </c:pt>
                <c:pt idx="443">
                  <c:v>64.800048828125</c:v>
                </c:pt>
                <c:pt idx="444">
                  <c:v>65</c:v>
                </c:pt>
                <c:pt idx="445">
                  <c:v>65.199951171875</c:v>
                </c:pt>
                <c:pt idx="446">
                  <c:v>65.39990234375</c:v>
                </c:pt>
                <c:pt idx="447">
                  <c:v>65.300048828125</c:v>
                </c:pt>
                <c:pt idx="448">
                  <c:v>65.599853515625</c:v>
                </c:pt>
                <c:pt idx="449">
                  <c:v>65.800048828125</c:v>
                </c:pt>
                <c:pt idx="450">
                  <c:v>65.89990234375</c:v>
                </c:pt>
                <c:pt idx="451">
                  <c:v>66.099853515625</c:v>
                </c:pt>
                <c:pt idx="452">
                  <c:v>66.300048828125</c:v>
                </c:pt>
                <c:pt idx="453">
                  <c:v>66.5</c:v>
                </c:pt>
                <c:pt idx="454">
                  <c:v>66.699951171875</c:v>
                </c:pt>
                <c:pt idx="455">
                  <c:v>66.89990234375</c:v>
                </c:pt>
                <c:pt idx="456">
                  <c:v>67.099853515625</c:v>
                </c:pt>
                <c:pt idx="457">
                  <c:v>67.199951171875</c:v>
                </c:pt>
                <c:pt idx="458">
                  <c:v>67.39990234375</c:v>
                </c:pt>
                <c:pt idx="459">
                  <c:v>67.599853515625</c:v>
                </c:pt>
                <c:pt idx="460">
                  <c:v>67.7998046875</c:v>
                </c:pt>
                <c:pt idx="461">
                  <c:v>67.89990234375</c:v>
                </c:pt>
                <c:pt idx="462">
                  <c:v>68.099853515625</c:v>
                </c:pt>
                <c:pt idx="463">
                  <c:v>68.2998046875</c:v>
                </c:pt>
                <c:pt idx="464">
                  <c:v>68.499755859375</c:v>
                </c:pt>
                <c:pt idx="465">
                  <c:v>68.499755859375</c:v>
                </c:pt>
                <c:pt idx="466">
                  <c:v>68.599853515625</c:v>
                </c:pt>
                <c:pt idx="467">
                  <c:v>68.7998046875</c:v>
                </c:pt>
                <c:pt idx="468">
                  <c:v>68.999755859375</c:v>
                </c:pt>
                <c:pt idx="469">
                  <c:v>69.2998046875</c:v>
                </c:pt>
                <c:pt idx="470">
                  <c:v>69.39990234375</c:v>
                </c:pt>
                <c:pt idx="471">
                  <c:v>69.499755859375</c:v>
                </c:pt>
                <c:pt idx="472">
                  <c:v>69.69970703125</c:v>
                </c:pt>
                <c:pt idx="473">
                  <c:v>69.89990234375</c:v>
                </c:pt>
                <c:pt idx="474">
                  <c:v>70.099853515625</c:v>
                </c:pt>
                <c:pt idx="475">
                  <c:v>70.2998046875</c:v>
                </c:pt>
                <c:pt idx="476">
                  <c:v>70.500244140625</c:v>
                </c:pt>
                <c:pt idx="477">
                  <c:v>70.80029296875</c:v>
                </c:pt>
                <c:pt idx="478">
                  <c:v>70.900146484375</c:v>
                </c:pt>
                <c:pt idx="479">
                  <c:v>71.10009765625</c:v>
                </c:pt>
                <c:pt idx="480">
                  <c:v>71.300048828125</c:v>
                </c:pt>
                <c:pt idx="481">
                  <c:v>71.400146484375</c:v>
                </c:pt>
                <c:pt idx="482">
                  <c:v>71.60009765625</c:v>
                </c:pt>
                <c:pt idx="483">
                  <c:v>71.7001953125</c:v>
                </c:pt>
                <c:pt idx="484">
                  <c:v>71.900146484375</c:v>
                </c:pt>
                <c:pt idx="485">
                  <c:v>72.10009765625</c:v>
                </c:pt>
                <c:pt idx="486">
                  <c:v>72.300048828125</c:v>
                </c:pt>
                <c:pt idx="487">
                  <c:v>72.400146484375</c:v>
                </c:pt>
                <c:pt idx="488">
                  <c:v>72.60009765625</c:v>
                </c:pt>
                <c:pt idx="489">
                  <c:v>72.800048828125</c:v>
                </c:pt>
                <c:pt idx="490">
                  <c:v>73</c:v>
                </c:pt>
                <c:pt idx="491">
                  <c:v>73.10009765625</c:v>
                </c:pt>
                <c:pt idx="492">
                  <c:v>73.300048828125</c:v>
                </c:pt>
                <c:pt idx="493">
                  <c:v>73.5</c:v>
                </c:pt>
                <c:pt idx="494">
                  <c:v>73.7001953125</c:v>
                </c:pt>
                <c:pt idx="495">
                  <c:v>74</c:v>
                </c:pt>
                <c:pt idx="496">
                  <c:v>74.10009765625</c:v>
                </c:pt>
                <c:pt idx="497">
                  <c:v>74.300048828125</c:v>
                </c:pt>
                <c:pt idx="498">
                  <c:v>74.400146484375</c:v>
                </c:pt>
                <c:pt idx="499">
                  <c:v>74.60009765625</c:v>
                </c:pt>
                <c:pt idx="500">
                  <c:v>74.800048828125</c:v>
                </c:pt>
                <c:pt idx="501">
                  <c:v>75</c:v>
                </c:pt>
                <c:pt idx="502">
                  <c:v>75.10009765625</c:v>
                </c:pt>
                <c:pt idx="503">
                  <c:v>75.400146484375</c:v>
                </c:pt>
                <c:pt idx="504">
                  <c:v>75.5</c:v>
                </c:pt>
                <c:pt idx="505">
                  <c:v>75.800048828125</c:v>
                </c:pt>
                <c:pt idx="506">
                  <c:v>75.900146484375</c:v>
                </c:pt>
                <c:pt idx="507">
                  <c:v>76.199951171875</c:v>
                </c:pt>
                <c:pt idx="508">
                  <c:v>76.300048828125</c:v>
                </c:pt>
                <c:pt idx="509">
                  <c:v>76.5</c:v>
                </c:pt>
                <c:pt idx="510">
                  <c:v>76.699951171875</c:v>
                </c:pt>
                <c:pt idx="511">
                  <c:v>76.89990234375</c:v>
                </c:pt>
                <c:pt idx="512">
                  <c:v>77.199951171875</c:v>
                </c:pt>
                <c:pt idx="513">
                  <c:v>77.199951171875</c:v>
                </c:pt>
                <c:pt idx="514">
                  <c:v>77.39990234375</c:v>
                </c:pt>
                <c:pt idx="515">
                  <c:v>77.599853515625</c:v>
                </c:pt>
                <c:pt idx="516">
                  <c:v>77.800048828125</c:v>
                </c:pt>
                <c:pt idx="517">
                  <c:v>78</c:v>
                </c:pt>
                <c:pt idx="518">
                  <c:v>78.199951171875</c:v>
                </c:pt>
                <c:pt idx="519">
                  <c:v>78.300048828125</c:v>
                </c:pt>
                <c:pt idx="520">
                  <c:v>78.5</c:v>
                </c:pt>
                <c:pt idx="521">
                  <c:v>78.699951171875</c:v>
                </c:pt>
                <c:pt idx="522">
                  <c:v>78.89990234375</c:v>
                </c:pt>
                <c:pt idx="523">
                  <c:v>79.099853515625</c:v>
                </c:pt>
                <c:pt idx="524">
                  <c:v>79.2998046875</c:v>
                </c:pt>
                <c:pt idx="525">
                  <c:v>79.5</c:v>
                </c:pt>
                <c:pt idx="526">
                  <c:v>79.699951171875</c:v>
                </c:pt>
                <c:pt idx="527">
                  <c:v>79.89990234375</c:v>
                </c:pt>
                <c:pt idx="528">
                  <c:v>80.099853515625</c:v>
                </c:pt>
                <c:pt idx="529">
                  <c:v>80.099853515625</c:v>
                </c:pt>
                <c:pt idx="530">
                  <c:v>80.39990234375</c:v>
                </c:pt>
                <c:pt idx="531">
                  <c:v>80.5</c:v>
                </c:pt>
                <c:pt idx="532">
                  <c:v>80.699951171875</c:v>
                </c:pt>
                <c:pt idx="533">
                  <c:v>80.89990234375</c:v>
                </c:pt>
                <c:pt idx="534">
                  <c:v>81.099853515625</c:v>
                </c:pt>
                <c:pt idx="535">
                  <c:v>81.2998046875</c:v>
                </c:pt>
                <c:pt idx="536">
                  <c:v>81.39990234375</c:v>
                </c:pt>
                <c:pt idx="537">
                  <c:v>81.599853515625</c:v>
                </c:pt>
                <c:pt idx="538">
                  <c:v>81.7998046875</c:v>
                </c:pt>
                <c:pt idx="539">
                  <c:v>81.999755859375</c:v>
                </c:pt>
                <c:pt idx="540">
                  <c:v>82.199951171875</c:v>
                </c:pt>
                <c:pt idx="541">
                  <c:v>82.39990234375</c:v>
                </c:pt>
                <c:pt idx="542">
                  <c:v>82.599853515625</c:v>
                </c:pt>
                <c:pt idx="543">
                  <c:v>82.7998046875</c:v>
                </c:pt>
                <c:pt idx="544">
                  <c:v>82.999755859375</c:v>
                </c:pt>
                <c:pt idx="545">
                  <c:v>83.099853515625</c:v>
                </c:pt>
                <c:pt idx="546">
                  <c:v>83.2001953125</c:v>
                </c:pt>
                <c:pt idx="547">
                  <c:v>83.400146484375</c:v>
                </c:pt>
                <c:pt idx="548">
                  <c:v>83.60009765625</c:v>
                </c:pt>
                <c:pt idx="549">
                  <c:v>83.80029296875</c:v>
                </c:pt>
                <c:pt idx="550">
                  <c:v>84.000244140625</c:v>
                </c:pt>
                <c:pt idx="551">
                  <c:v>84.2001953125</c:v>
                </c:pt>
                <c:pt idx="552">
                  <c:v>84.400146484375</c:v>
                </c:pt>
                <c:pt idx="553">
                  <c:v>84.60009765625</c:v>
                </c:pt>
                <c:pt idx="554">
                  <c:v>84.800048828125</c:v>
                </c:pt>
                <c:pt idx="555">
                  <c:v>85.000244140625</c:v>
                </c:pt>
                <c:pt idx="556">
                  <c:v>85.10009765625</c:v>
                </c:pt>
                <c:pt idx="557">
                  <c:v>85.300048828125</c:v>
                </c:pt>
                <c:pt idx="558">
                  <c:v>85.500244140625</c:v>
                </c:pt>
                <c:pt idx="559">
                  <c:v>85.7001953125</c:v>
                </c:pt>
                <c:pt idx="560">
                  <c:v>85.900146484375</c:v>
                </c:pt>
                <c:pt idx="561">
                  <c:v>86.10009765625</c:v>
                </c:pt>
                <c:pt idx="562">
                  <c:v>86.300048828125</c:v>
                </c:pt>
                <c:pt idx="563">
                  <c:v>86.5</c:v>
                </c:pt>
                <c:pt idx="564">
                  <c:v>86.60009765625</c:v>
                </c:pt>
                <c:pt idx="565">
                  <c:v>86.7001953125</c:v>
                </c:pt>
                <c:pt idx="566">
                  <c:v>86.900146484375</c:v>
                </c:pt>
                <c:pt idx="567">
                  <c:v>87.10009765625</c:v>
                </c:pt>
                <c:pt idx="568">
                  <c:v>87.5</c:v>
                </c:pt>
                <c:pt idx="569">
                  <c:v>87.60009765625</c:v>
                </c:pt>
                <c:pt idx="570">
                  <c:v>87.800048828125</c:v>
                </c:pt>
                <c:pt idx="571">
                  <c:v>88</c:v>
                </c:pt>
                <c:pt idx="572">
                  <c:v>88.199951171875</c:v>
                </c:pt>
                <c:pt idx="573">
                  <c:v>88.300048828125</c:v>
                </c:pt>
                <c:pt idx="574">
                  <c:v>88.5</c:v>
                </c:pt>
                <c:pt idx="575">
                  <c:v>88.699951171875</c:v>
                </c:pt>
                <c:pt idx="576">
                  <c:v>88.89990234375</c:v>
                </c:pt>
                <c:pt idx="577">
                  <c:v>89.10009765625</c:v>
                </c:pt>
                <c:pt idx="578">
                  <c:v>89.300048828125</c:v>
                </c:pt>
                <c:pt idx="579">
                  <c:v>89.60009765625</c:v>
                </c:pt>
                <c:pt idx="580">
                  <c:v>89.800048828125</c:v>
                </c:pt>
                <c:pt idx="581">
                  <c:v>90</c:v>
                </c:pt>
                <c:pt idx="582">
                  <c:v>90.10009765625</c:v>
                </c:pt>
                <c:pt idx="583">
                  <c:v>90.300048828125</c:v>
                </c:pt>
                <c:pt idx="584">
                  <c:v>90.5</c:v>
                </c:pt>
                <c:pt idx="585">
                  <c:v>90.699951171875</c:v>
                </c:pt>
                <c:pt idx="586">
                  <c:v>90.800048828125</c:v>
                </c:pt>
                <c:pt idx="587">
                  <c:v>91.099853515625</c:v>
                </c:pt>
                <c:pt idx="588">
                  <c:v>91.300048828125</c:v>
                </c:pt>
                <c:pt idx="589">
                  <c:v>91.5</c:v>
                </c:pt>
                <c:pt idx="590">
                  <c:v>91.699951171875</c:v>
                </c:pt>
                <c:pt idx="591">
                  <c:v>91.800048828125</c:v>
                </c:pt>
                <c:pt idx="592">
                  <c:v>92</c:v>
                </c:pt>
                <c:pt idx="593">
                  <c:v>92.199951171875</c:v>
                </c:pt>
                <c:pt idx="594">
                  <c:v>92.39990234375</c:v>
                </c:pt>
                <c:pt idx="595">
                  <c:v>92.599853515625</c:v>
                </c:pt>
                <c:pt idx="596">
                  <c:v>92.7998046875</c:v>
                </c:pt>
                <c:pt idx="597">
                  <c:v>92.89990234375</c:v>
                </c:pt>
                <c:pt idx="598">
                  <c:v>93.099853515625</c:v>
                </c:pt>
                <c:pt idx="599">
                  <c:v>93.199951171875</c:v>
                </c:pt>
                <c:pt idx="600">
                  <c:v>93.39990234375</c:v>
                </c:pt>
                <c:pt idx="601">
                  <c:v>93.599853515625</c:v>
                </c:pt>
                <c:pt idx="602">
                  <c:v>93.89990234375</c:v>
                </c:pt>
                <c:pt idx="603">
                  <c:v>93.999755859375</c:v>
                </c:pt>
                <c:pt idx="604">
                  <c:v>94.2998046875</c:v>
                </c:pt>
                <c:pt idx="605">
                  <c:v>94.499755859375</c:v>
                </c:pt>
                <c:pt idx="606">
                  <c:v>94.599853515625</c:v>
                </c:pt>
                <c:pt idx="607">
                  <c:v>94.7998046875</c:v>
                </c:pt>
                <c:pt idx="608">
                  <c:v>94.999755859375</c:v>
                </c:pt>
                <c:pt idx="609">
                  <c:v>95.099853515625</c:v>
                </c:pt>
                <c:pt idx="610">
                  <c:v>95.2998046875</c:v>
                </c:pt>
                <c:pt idx="611">
                  <c:v>95.499755859375</c:v>
                </c:pt>
                <c:pt idx="612">
                  <c:v>95.69970703125</c:v>
                </c:pt>
                <c:pt idx="613">
                  <c:v>95.89990234375</c:v>
                </c:pt>
                <c:pt idx="614">
                  <c:v>96.10009765625</c:v>
                </c:pt>
                <c:pt idx="615">
                  <c:v>96.30029296875</c:v>
                </c:pt>
                <c:pt idx="616">
                  <c:v>96.500244140625</c:v>
                </c:pt>
                <c:pt idx="617">
                  <c:v>96.7001953125</c:v>
                </c:pt>
                <c:pt idx="618">
                  <c:v>96.900146484375</c:v>
                </c:pt>
                <c:pt idx="619">
                  <c:v>97.10009765625</c:v>
                </c:pt>
                <c:pt idx="620">
                  <c:v>97.300048828125</c:v>
                </c:pt>
                <c:pt idx="621">
                  <c:v>97.500244140625</c:v>
                </c:pt>
                <c:pt idx="622">
                  <c:v>97.60009765625</c:v>
                </c:pt>
                <c:pt idx="623">
                  <c:v>97.800048828125</c:v>
                </c:pt>
                <c:pt idx="624">
                  <c:v>98.000244140625</c:v>
                </c:pt>
                <c:pt idx="625">
                  <c:v>98.2001953125</c:v>
                </c:pt>
                <c:pt idx="626">
                  <c:v>98.400146484375</c:v>
                </c:pt>
                <c:pt idx="627">
                  <c:v>98.60009765625</c:v>
                </c:pt>
                <c:pt idx="628">
                  <c:v>98.900146484375</c:v>
                </c:pt>
                <c:pt idx="629">
                  <c:v>99</c:v>
                </c:pt>
                <c:pt idx="630">
                  <c:v>99.2001953125</c:v>
                </c:pt>
                <c:pt idx="631">
                  <c:v>99.400146484375</c:v>
                </c:pt>
                <c:pt idx="632">
                  <c:v>99.7001953125</c:v>
                </c:pt>
                <c:pt idx="633">
                  <c:v>99.800048828125</c:v>
                </c:pt>
                <c:pt idx="634">
                  <c:v>100.10009765625</c:v>
                </c:pt>
                <c:pt idx="635">
                  <c:v>100.199951171875</c:v>
                </c:pt>
                <c:pt idx="636">
                  <c:v>100.400146484375</c:v>
                </c:pt>
                <c:pt idx="637">
                  <c:v>100.699951171875</c:v>
                </c:pt>
                <c:pt idx="638">
                  <c:v>100.800048828125</c:v>
                </c:pt>
                <c:pt idx="639">
                  <c:v>101</c:v>
                </c:pt>
                <c:pt idx="640">
                  <c:v>101.10009765625</c:v>
                </c:pt>
                <c:pt idx="641">
                  <c:v>101.300048828125</c:v>
                </c:pt>
                <c:pt idx="642">
                  <c:v>101.5</c:v>
                </c:pt>
                <c:pt idx="643">
                  <c:v>101.699951171875</c:v>
                </c:pt>
                <c:pt idx="644">
                  <c:v>101.89990234375</c:v>
                </c:pt>
                <c:pt idx="645">
                  <c:v>102.10009765625</c:v>
                </c:pt>
                <c:pt idx="646">
                  <c:v>102.300048828125</c:v>
                </c:pt>
                <c:pt idx="647">
                  <c:v>102.60009765625</c:v>
                </c:pt>
                <c:pt idx="648">
                  <c:v>102.699951171875</c:v>
                </c:pt>
                <c:pt idx="649">
                  <c:v>103</c:v>
                </c:pt>
                <c:pt idx="650">
                  <c:v>103.10009765625</c:v>
                </c:pt>
                <c:pt idx="651">
                  <c:v>103.199951171875</c:v>
                </c:pt>
                <c:pt idx="652">
                  <c:v>103.5</c:v>
                </c:pt>
                <c:pt idx="653">
                  <c:v>103.599853515625</c:v>
                </c:pt>
                <c:pt idx="654">
                  <c:v>103.89990234375</c:v>
                </c:pt>
                <c:pt idx="655">
                  <c:v>104.099853515625</c:v>
                </c:pt>
                <c:pt idx="656">
                  <c:v>104.300048828125</c:v>
                </c:pt>
                <c:pt idx="657">
                  <c:v>104.5</c:v>
                </c:pt>
                <c:pt idx="658">
                  <c:v>104.699951171875</c:v>
                </c:pt>
                <c:pt idx="659">
                  <c:v>104.89990234375</c:v>
                </c:pt>
                <c:pt idx="660">
                  <c:v>105.099853515625</c:v>
                </c:pt>
                <c:pt idx="661">
                  <c:v>105.2998046875</c:v>
                </c:pt>
                <c:pt idx="662">
                  <c:v>105.39990234375</c:v>
                </c:pt>
                <c:pt idx="663">
                  <c:v>105.699951171875</c:v>
                </c:pt>
                <c:pt idx="664">
                  <c:v>105.7998046875</c:v>
                </c:pt>
                <c:pt idx="665">
                  <c:v>106</c:v>
                </c:pt>
                <c:pt idx="666">
                  <c:v>106.2998046875</c:v>
                </c:pt>
                <c:pt idx="667">
                  <c:v>106.39990234375</c:v>
                </c:pt>
                <c:pt idx="668">
                  <c:v>106.599853515625</c:v>
                </c:pt>
                <c:pt idx="669">
                  <c:v>106.599853515625</c:v>
                </c:pt>
                <c:pt idx="670">
                  <c:v>106.7998046875</c:v>
                </c:pt>
                <c:pt idx="671">
                  <c:v>106.999755859375</c:v>
                </c:pt>
                <c:pt idx="672">
                  <c:v>107.199951171875</c:v>
                </c:pt>
                <c:pt idx="673">
                  <c:v>107.499755859375</c:v>
                </c:pt>
                <c:pt idx="674">
                  <c:v>107.599853515625</c:v>
                </c:pt>
                <c:pt idx="675">
                  <c:v>107.7998046875</c:v>
                </c:pt>
                <c:pt idx="676">
                  <c:v>107.89990234375</c:v>
                </c:pt>
                <c:pt idx="677">
                  <c:v>108.19970703125</c:v>
                </c:pt>
                <c:pt idx="678">
                  <c:v>108.39990234375</c:v>
                </c:pt>
                <c:pt idx="679">
                  <c:v>108.499755859375</c:v>
                </c:pt>
                <c:pt idx="680">
                  <c:v>108.80029296875</c:v>
                </c:pt>
                <c:pt idx="681">
                  <c:v>109.000244140625</c:v>
                </c:pt>
                <c:pt idx="682">
                  <c:v>109.2001953125</c:v>
                </c:pt>
                <c:pt idx="683">
                  <c:v>109.30029296875</c:v>
                </c:pt>
                <c:pt idx="684">
                  <c:v>109.60009765625</c:v>
                </c:pt>
                <c:pt idx="685">
                  <c:v>109.60009765625</c:v>
                </c:pt>
                <c:pt idx="686">
                  <c:v>109.900146484375</c:v>
                </c:pt>
                <c:pt idx="687">
                  <c:v>110.000244140625</c:v>
                </c:pt>
                <c:pt idx="688">
                  <c:v>110.400146484375</c:v>
                </c:pt>
                <c:pt idx="689">
                  <c:v>110.60009765625</c:v>
                </c:pt>
                <c:pt idx="690">
                  <c:v>110.800048828125</c:v>
                </c:pt>
                <c:pt idx="691">
                  <c:v>110.900146484375</c:v>
                </c:pt>
                <c:pt idx="692">
                  <c:v>111.10009765625</c:v>
                </c:pt>
                <c:pt idx="693">
                  <c:v>111.300048828125</c:v>
                </c:pt>
                <c:pt idx="694">
                  <c:v>111.5</c:v>
                </c:pt>
                <c:pt idx="695">
                  <c:v>111.7001953125</c:v>
                </c:pt>
                <c:pt idx="696">
                  <c:v>111.900146484375</c:v>
                </c:pt>
                <c:pt idx="697">
                  <c:v>112.10009765625</c:v>
                </c:pt>
                <c:pt idx="698">
                  <c:v>112.300048828125</c:v>
                </c:pt>
                <c:pt idx="699">
                  <c:v>112.400146484375</c:v>
                </c:pt>
                <c:pt idx="700">
                  <c:v>112.5</c:v>
                </c:pt>
                <c:pt idx="701">
                  <c:v>112.7001953125</c:v>
                </c:pt>
                <c:pt idx="702">
                  <c:v>112.900146484375</c:v>
                </c:pt>
                <c:pt idx="703">
                  <c:v>113.10009765625</c:v>
                </c:pt>
                <c:pt idx="704">
                  <c:v>113.300048828125</c:v>
                </c:pt>
                <c:pt idx="705">
                  <c:v>113.5</c:v>
                </c:pt>
                <c:pt idx="706">
                  <c:v>113.699951171875</c:v>
                </c:pt>
                <c:pt idx="707">
                  <c:v>113.900146484375</c:v>
                </c:pt>
                <c:pt idx="708">
                  <c:v>114.10009765625</c:v>
                </c:pt>
                <c:pt idx="709">
                  <c:v>114.300048828125</c:v>
                </c:pt>
                <c:pt idx="710">
                  <c:v>114.39990234375</c:v>
                </c:pt>
                <c:pt idx="711">
                  <c:v>114.699951171875</c:v>
                </c:pt>
                <c:pt idx="712">
                  <c:v>114.89990234375</c:v>
                </c:pt>
                <c:pt idx="713">
                  <c:v>115.10009765625</c:v>
                </c:pt>
                <c:pt idx="714">
                  <c:v>115.300048828125</c:v>
                </c:pt>
                <c:pt idx="715">
                  <c:v>115.5</c:v>
                </c:pt>
                <c:pt idx="716">
                  <c:v>115.699951171875</c:v>
                </c:pt>
                <c:pt idx="717">
                  <c:v>115.800048828125</c:v>
                </c:pt>
                <c:pt idx="718">
                  <c:v>116</c:v>
                </c:pt>
                <c:pt idx="719">
                  <c:v>116.199951171875</c:v>
                </c:pt>
                <c:pt idx="720">
                  <c:v>116.39990234375</c:v>
                </c:pt>
                <c:pt idx="721">
                  <c:v>116.599853515625</c:v>
                </c:pt>
                <c:pt idx="722">
                  <c:v>116.800048828125</c:v>
                </c:pt>
                <c:pt idx="723">
                  <c:v>116.89990234375</c:v>
                </c:pt>
                <c:pt idx="724">
                  <c:v>117.300048828125</c:v>
                </c:pt>
                <c:pt idx="725">
                  <c:v>117.39990234375</c:v>
                </c:pt>
                <c:pt idx="726">
                  <c:v>117.599853515625</c:v>
                </c:pt>
                <c:pt idx="727">
                  <c:v>117.7998046875</c:v>
                </c:pt>
                <c:pt idx="728">
                  <c:v>118</c:v>
                </c:pt>
                <c:pt idx="729">
                  <c:v>118.099853515625</c:v>
                </c:pt>
                <c:pt idx="730">
                  <c:v>118.2998046875</c:v>
                </c:pt>
                <c:pt idx="731">
                  <c:v>118.39990234375</c:v>
                </c:pt>
                <c:pt idx="732">
                  <c:v>118.599853515625</c:v>
                </c:pt>
                <c:pt idx="733">
                  <c:v>118.7998046875</c:v>
                </c:pt>
                <c:pt idx="734">
                  <c:v>119</c:v>
                </c:pt>
                <c:pt idx="735">
                  <c:v>119.199951171875</c:v>
                </c:pt>
                <c:pt idx="736">
                  <c:v>119.39990234375</c:v>
                </c:pt>
                <c:pt idx="737">
                  <c:v>119.599853515625</c:v>
                </c:pt>
                <c:pt idx="738">
                  <c:v>119.699951171875</c:v>
                </c:pt>
                <c:pt idx="739">
                  <c:v>119.999755859375</c:v>
                </c:pt>
                <c:pt idx="740">
                  <c:v>120.099853515625</c:v>
                </c:pt>
                <c:pt idx="741">
                  <c:v>120.2998046875</c:v>
                </c:pt>
                <c:pt idx="742">
                  <c:v>120.499755859375</c:v>
                </c:pt>
                <c:pt idx="743">
                  <c:v>120.699951171875</c:v>
                </c:pt>
                <c:pt idx="744">
                  <c:v>120.89990234375</c:v>
                </c:pt>
                <c:pt idx="745">
                  <c:v>121.099853515625</c:v>
                </c:pt>
                <c:pt idx="746">
                  <c:v>121.19970703125</c:v>
                </c:pt>
                <c:pt idx="747">
                  <c:v>121.39990234375</c:v>
                </c:pt>
                <c:pt idx="748">
                  <c:v>121.60009765625</c:v>
                </c:pt>
                <c:pt idx="749">
                  <c:v>121.80029296875</c:v>
                </c:pt>
                <c:pt idx="750">
                  <c:v>122.000244140625</c:v>
                </c:pt>
                <c:pt idx="751">
                  <c:v>122.10009765625</c:v>
                </c:pt>
                <c:pt idx="752">
                  <c:v>122.400146484375</c:v>
                </c:pt>
                <c:pt idx="753">
                  <c:v>122.500244140625</c:v>
                </c:pt>
                <c:pt idx="754">
                  <c:v>122.800048828125</c:v>
                </c:pt>
                <c:pt idx="755">
                  <c:v>123.000244140625</c:v>
                </c:pt>
                <c:pt idx="756">
                  <c:v>123.2001953125</c:v>
                </c:pt>
                <c:pt idx="757">
                  <c:v>123.400146484375</c:v>
                </c:pt>
                <c:pt idx="758">
                  <c:v>123.60009765625</c:v>
                </c:pt>
                <c:pt idx="759">
                  <c:v>123.7001953125</c:v>
                </c:pt>
                <c:pt idx="760">
                  <c:v>123.900146484375</c:v>
                </c:pt>
                <c:pt idx="761">
                  <c:v>124</c:v>
                </c:pt>
                <c:pt idx="762">
                  <c:v>124.2001953125</c:v>
                </c:pt>
                <c:pt idx="763">
                  <c:v>124.400146484375</c:v>
                </c:pt>
                <c:pt idx="764">
                  <c:v>124.60009765625</c:v>
                </c:pt>
                <c:pt idx="765">
                  <c:v>124.800048828125</c:v>
                </c:pt>
                <c:pt idx="766">
                  <c:v>125</c:v>
                </c:pt>
                <c:pt idx="767">
                  <c:v>125.2001953125</c:v>
                </c:pt>
                <c:pt idx="768">
                  <c:v>125.400146484375</c:v>
                </c:pt>
                <c:pt idx="769">
                  <c:v>125.60009765625</c:v>
                </c:pt>
                <c:pt idx="770">
                  <c:v>125.800048828125</c:v>
                </c:pt>
                <c:pt idx="771">
                  <c:v>125.900146484375</c:v>
                </c:pt>
                <c:pt idx="772">
                  <c:v>126.10009765625</c:v>
                </c:pt>
                <c:pt idx="773">
                  <c:v>126.300048828125</c:v>
                </c:pt>
                <c:pt idx="774">
                  <c:v>126.5</c:v>
                </c:pt>
                <c:pt idx="775">
                  <c:v>126.699951171875</c:v>
                </c:pt>
                <c:pt idx="776">
                  <c:v>126.800048828125</c:v>
                </c:pt>
                <c:pt idx="777">
                  <c:v>127</c:v>
                </c:pt>
                <c:pt idx="778">
                  <c:v>127.199951171875</c:v>
                </c:pt>
                <c:pt idx="779">
                  <c:v>127.5</c:v>
                </c:pt>
                <c:pt idx="780">
                  <c:v>127.699951171875</c:v>
                </c:pt>
                <c:pt idx="781">
                  <c:v>127.89990234375</c:v>
                </c:pt>
                <c:pt idx="782">
                  <c:v>128</c:v>
                </c:pt>
                <c:pt idx="783">
                  <c:v>128.199951171875</c:v>
                </c:pt>
                <c:pt idx="784">
                  <c:v>128.39990234375</c:v>
                </c:pt>
                <c:pt idx="785">
                  <c:v>128.5</c:v>
                </c:pt>
                <c:pt idx="786">
                  <c:v>128.60009765625</c:v>
                </c:pt>
                <c:pt idx="787">
                  <c:v>128.800048828125</c:v>
                </c:pt>
                <c:pt idx="788">
                  <c:v>129</c:v>
                </c:pt>
                <c:pt idx="789">
                  <c:v>129.199951171875</c:v>
                </c:pt>
                <c:pt idx="790">
                  <c:v>129.39990234375</c:v>
                </c:pt>
                <c:pt idx="791">
                  <c:v>129.599853515625</c:v>
                </c:pt>
                <c:pt idx="792">
                  <c:v>129.800048828125</c:v>
                </c:pt>
                <c:pt idx="793">
                  <c:v>130</c:v>
                </c:pt>
                <c:pt idx="794">
                  <c:v>130.199951171875</c:v>
                </c:pt>
                <c:pt idx="795">
                  <c:v>130.39990234375</c:v>
                </c:pt>
                <c:pt idx="796">
                  <c:v>130.599853515625</c:v>
                </c:pt>
                <c:pt idx="797">
                  <c:v>130.699951171875</c:v>
                </c:pt>
                <c:pt idx="798">
                  <c:v>131</c:v>
                </c:pt>
                <c:pt idx="799">
                  <c:v>131.199951171875</c:v>
                </c:pt>
                <c:pt idx="800">
                  <c:v>131.2998046875</c:v>
                </c:pt>
                <c:pt idx="801">
                  <c:v>131.5</c:v>
                </c:pt>
                <c:pt idx="802">
                  <c:v>131.89990234375</c:v>
                </c:pt>
                <c:pt idx="803">
                  <c:v>131.89990234375</c:v>
                </c:pt>
                <c:pt idx="804">
                  <c:v>132.099853515625</c:v>
                </c:pt>
                <c:pt idx="805">
                  <c:v>132.2998046875</c:v>
                </c:pt>
                <c:pt idx="806">
                  <c:v>132.499755859375</c:v>
                </c:pt>
                <c:pt idx="807">
                  <c:v>132.699951171875</c:v>
                </c:pt>
                <c:pt idx="808">
                  <c:v>132.89990234375</c:v>
                </c:pt>
                <c:pt idx="809">
                  <c:v>132.89990234375</c:v>
                </c:pt>
                <c:pt idx="810">
                  <c:v>133.099853515625</c:v>
                </c:pt>
                <c:pt idx="811">
                  <c:v>133.199951171875</c:v>
                </c:pt>
                <c:pt idx="812">
                  <c:v>133.39990234375</c:v>
                </c:pt>
                <c:pt idx="813">
                  <c:v>133.69970703125</c:v>
                </c:pt>
                <c:pt idx="814">
                  <c:v>133.999755859375</c:v>
                </c:pt>
                <c:pt idx="815">
                  <c:v>134.19970703125</c:v>
                </c:pt>
                <c:pt idx="816">
                  <c:v>134.400146484375</c:v>
                </c:pt>
                <c:pt idx="817">
                  <c:v>134.60009765625</c:v>
                </c:pt>
                <c:pt idx="818">
                  <c:v>134.80029296875</c:v>
                </c:pt>
                <c:pt idx="819">
                  <c:v>135.000244140625</c:v>
                </c:pt>
                <c:pt idx="820">
                  <c:v>135.000244140625</c:v>
                </c:pt>
                <c:pt idx="821">
                  <c:v>135.300048828125</c:v>
                </c:pt>
                <c:pt idx="822">
                  <c:v>135.300048828125</c:v>
                </c:pt>
                <c:pt idx="823">
                  <c:v>135.500244140625</c:v>
                </c:pt>
                <c:pt idx="824">
                  <c:v>135.7001953125</c:v>
                </c:pt>
                <c:pt idx="825">
                  <c:v>135.900146484375</c:v>
                </c:pt>
                <c:pt idx="826">
                  <c:v>136.000244140625</c:v>
                </c:pt>
                <c:pt idx="827">
                  <c:v>136.300048828125</c:v>
                </c:pt>
                <c:pt idx="828">
                  <c:v>136.500244140625</c:v>
                </c:pt>
                <c:pt idx="829">
                  <c:v>136.7001953125</c:v>
                </c:pt>
                <c:pt idx="830">
                  <c:v>136.800048828125</c:v>
                </c:pt>
                <c:pt idx="831">
                  <c:v>137</c:v>
                </c:pt>
                <c:pt idx="832">
                  <c:v>137.2001953125</c:v>
                </c:pt>
                <c:pt idx="833">
                  <c:v>137.400146484375</c:v>
                </c:pt>
                <c:pt idx="834">
                  <c:v>137.60009765625</c:v>
                </c:pt>
                <c:pt idx="835">
                  <c:v>137.7001953125</c:v>
                </c:pt>
                <c:pt idx="836">
                  <c:v>137.900146484375</c:v>
                </c:pt>
                <c:pt idx="837">
                  <c:v>138.10009765625</c:v>
                </c:pt>
                <c:pt idx="838">
                  <c:v>138.2001953125</c:v>
                </c:pt>
                <c:pt idx="839">
                  <c:v>138.400146484375</c:v>
                </c:pt>
                <c:pt idx="840">
                  <c:v>138.60009765625</c:v>
                </c:pt>
                <c:pt idx="841">
                  <c:v>138.800048828125</c:v>
                </c:pt>
                <c:pt idx="842">
                  <c:v>139</c:v>
                </c:pt>
                <c:pt idx="843">
                  <c:v>139.199951171875</c:v>
                </c:pt>
                <c:pt idx="844">
                  <c:v>139.400146484375</c:v>
                </c:pt>
                <c:pt idx="845">
                  <c:v>139.400146484375</c:v>
                </c:pt>
                <c:pt idx="846">
                  <c:v>139.60009765625</c:v>
                </c:pt>
                <c:pt idx="847">
                  <c:v>139.800048828125</c:v>
                </c:pt>
                <c:pt idx="848">
                  <c:v>140</c:v>
                </c:pt>
                <c:pt idx="849">
                  <c:v>140.199951171875</c:v>
                </c:pt>
                <c:pt idx="850">
                  <c:v>140.300048828125</c:v>
                </c:pt>
                <c:pt idx="851">
                  <c:v>140.39990234375</c:v>
                </c:pt>
                <c:pt idx="852">
                  <c:v>140.60009765625</c:v>
                </c:pt>
                <c:pt idx="853">
                  <c:v>140.800048828125</c:v>
                </c:pt>
                <c:pt idx="854">
                  <c:v>140.89990234375</c:v>
                </c:pt>
                <c:pt idx="855">
                  <c:v>141.10009765625</c:v>
                </c:pt>
                <c:pt idx="856">
                  <c:v>141.300048828125</c:v>
                </c:pt>
                <c:pt idx="857">
                  <c:v>141.5</c:v>
                </c:pt>
                <c:pt idx="858">
                  <c:v>141.699951171875</c:v>
                </c:pt>
                <c:pt idx="859">
                  <c:v>141.89990234375</c:v>
                </c:pt>
                <c:pt idx="860">
                  <c:v>142.099853515625</c:v>
                </c:pt>
                <c:pt idx="861">
                  <c:v>142.300048828125</c:v>
                </c:pt>
                <c:pt idx="862">
                  <c:v>142.39990234375</c:v>
                </c:pt>
                <c:pt idx="863">
                  <c:v>142.699951171875</c:v>
                </c:pt>
                <c:pt idx="864">
                  <c:v>142.800048828125</c:v>
                </c:pt>
                <c:pt idx="865">
                  <c:v>143</c:v>
                </c:pt>
                <c:pt idx="866">
                  <c:v>143.2998046875</c:v>
                </c:pt>
                <c:pt idx="867">
                  <c:v>143.39990234375</c:v>
                </c:pt>
                <c:pt idx="868">
                  <c:v>143.699951171875</c:v>
                </c:pt>
                <c:pt idx="869">
                  <c:v>143.699951171875</c:v>
                </c:pt>
                <c:pt idx="870">
                  <c:v>143.89990234375</c:v>
                </c:pt>
                <c:pt idx="871">
                  <c:v>144.099853515625</c:v>
                </c:pt>
                <c:pt idx="872">
                  <c:v>144.2998046875</c:v>
                </c:pt>
                <c:pt idx="873">
                  <c:v>144.5</c:v>
                </c:pt>
                <c:pt idx="874">
                  <c:v>144.699951171875</c:v>
                </c:pt>
                <c:pt idx="875">
                  <c:v>144.699951171875</c:v>
                </c:pt>
                <c:pt idx="876">
                  <c:v>144.999755859375</c:v>
                </c:pt>
                <c:pt idx="877">
                  <c:v>145.099853515625</c:v>
                </c:pt>
                <c:pt idx="878">
                  <c:v>145.2998046875</c:v>
                </c:pt>
                <c:pt idx="879">
                  <c:v>145.499755859375</c:v>
                </c:pt>
                <c:pt idx="880">
                  <c:v>145.699951171875</c:v>
                </c:pt>
                <c:pt idx="881">
                  <c:v>145.7998046875</c:v>
                </c:pt>
                <c:pt idx="882">
                  <c:v>145.999755859375</c:v>
                </c:pt>
                <c:pt idx="883">
                  <c:v>146.199951171875</c:v>
                </c:pt>
                <c:pt idx="884">
                  <c:v>146.2998046875</c:v>
                </c:pt>
                <c:pt idx="885">
                  <c:v>146.499755859375</c:v>
                </c:pt>
                <c:pt idx="886">
                  <c:v>146.69970703125</c:v>
                </c:pt>
                <c:pt idx="887">
                  <c:v>146.69970703125</c:v>
                </c:pt>
                <c:pt idx="888">
                  <c:v>146.999755859375</c:v>
                </c:pt>
                <c:pt idx="889">
                  <c:v>147.099853515625</c:v>
                </c:pt>
                <c:pt idx="890">
                  <c:v>147.30029296875</c:v>
                </c:pt>
                <c:pt idx="891">
                  <c:v>147.500244140625</c:v>
                </c:pt>
                <c:pt idx="892">
                  <c:v>147.7001953125</c:v>
                </c:pt>
                <c:pt idx="893">
                  <c:v>147.900146484375</c:v>
                </c:pt>
                <c:pt idx="894">
                  <c:v>148.000244140625</c:v>
                </c:pt>
                <c:pt idx="895">
                  <c:v>148.2001953125</c:v>
                </c:pt>
                <c:pt idx="896">
                  <c:v>148.400146484375</c:v>
                </c:pt>
                <c:pt idx="897">
                  <c:v>148.60009765625</c:v>
                </c:pt>
                <c:pt idx="898">
                  <c:v>148.7001953125</c:v>
                </c:pt>
                <c:pt idx="899">
                  <c:v>148.900146484375</c:v>
                </c:pt>
                <c:pt idx="900">
                  <c:v>149.10009765625</c:v>
                </c:pt>
                <c:pt idx="901">
                  <c:v>149.2001953125</c:v>
                </c:pt>
                <c:pt idx="902">
                  <c:v>149.400146484375</c:v>
                </c:pt>
                <c:pt idx="903">
                  <c:v>149.500244140625</c:v>
                </c:pt>
                <c:pt idx="904">
                  <c:v>149.7001953125</c:v>
                </c:pt>
                <c:pt idx="905">
                  <c:v>150</c:v>
                </c:pt>
                <c:pt idx="906">
                  <c:v>150.10009765625</c:v>
                </c:pt>
                <c:pt idx="907">
                  <c:v>150.300048828125</c:v>
                </c:pt>
                <c:pt idx="908">
                  <c:v>150.60009765625</c:v>
                </c:pt>
                <c:pt idx="909">
                  <c:v>150.7001953125</c:v>
                </c:pt>
                <c:pt idx="910">
                  <c:v>150.900146484375</c:v>
                </c:pt>
                <c:pt idx="911">
                  <c:v>151.10009765625</c:v>
                </c:pt>
                <c:pt idx="912">
                  <c:v>151.300048828125</c:v>
                </c:pt>
                <c:pt idx="913">
                  <c:v>151.400146484375</c:v>
                </c:pt>
                <c:pt idx="914">
                  <c:v>151.60009765625</c:v>
                </c:pt>
                <c:pt idx="915">
                  <c:v>151.800048828125</c:v>
                </c:pt>
                <c:pt idx="916">
                  <c:v>152</c:v>
                </c:pt>
                <c:pt idx="917">
                  <c:v>152.10009765625</c:v>
                </c:pt>
                <c:pt idx="918">
                  <c:v>152.199951171875</c:v>
                </c:pt>
                <c:pt idx="919">
                  <c:v>152.400146484375</c:v>
                </c:pt>
                <c:pt idx="920">
                  <c:v>152.5</c:v>
                </c:pt>
                <c:pt idx="921">
                  <c:v>152.699951171875</c:v>
                </c:pt>
                <c:pt idx="922">
                  <c:v>152.89990234375</c:v>
                </c:pt>
                <c:pt idx="923">
                  <c:v>153.199951171875</c:v>
                </c:pt>
                <c:pt idx="924">
                  <c:v>153.5</c:v>
                </c:pt>
                <c:pt idx="925">
                  <c:v>153.60009765625</c:v>
                </c:pt>
                <c:pt idx="926">
                  <c:v>153.800048828125</c:v>
                </c:pt>
                <c:pt idx="927">
                  <c:v>154</c:v>
                </c:pt>
                <c:pt idx="928">
                  <c:v>154.10009765625</c:v>
                </c:pt>
                <c:pt idx="929">
                  <c:v>154.199951171875</c:v>
                </c:pt>
                <c:pt idx="930">
                  <c:v>154.300048828125</c:v>
                </c:pt>
                <c:pt idx="931">
                  <c:v>154.599853515625</c:v>
                </c:pt>
                <c:pt idx="932">
                  <c:v>154.800048828125</c:v>
                </c:pt>
                <c:pt idx="933">
                  <c:v>155</c:v>
                </c:pt>
                <c:pt idx="934">
                  <c:v>155.099853515625</c:v>
                </c:pt>
                <c:pt idx="935">
                  <c:v>155.5</c:v>
                </c:pt>
                <c:pt idx="936">
                  <c:v>155.599853515625</c:v>
                </c:pt>
                <c:pt idx="937">
                  <c:v>155.800048828125</c:v>
                </c:pt>
                <c:pt idx="938">
                  <c:v>155.89990234375</c:v>
                </c:pt>
                <c:pt idx="939">
                  <c:v>156</c:v>
                </c:pt>
                <c:pt idx="940">
                  <c:v>156.2998046875</c:v>
                </c:pt>
                <c:pt idx="941">
                  <c:v>156.39990234375</c:v>
                </c:pt>
                <c:pt idx="942">
                  <c:v>156.599853515625</c:v>
                </c:pt>
                <c:pt idx="943">
                  <c:v>156.7998046875</c:v>
                </c:pt>
                <c:pt idx="944">
                  <c:v>156.89990234375</c:v>
                </c:pt>
                <c:pt idx="945">
                  <c:v>157.199951171875</c:v>
                </c:pt>
                <c:pt idx="946">
                  <c:v>157.2998046875</c:v>
                </c:pt>
                <c:pt idx="947">
                  <c:v>157.599853515625</c:v>
                </c:pt>
                <c:pt idx="948">
                  <c:v>157.7998046875</c:v>
                </c:pt>
                <c:pt idx="949">
                  <c:v>157.999755859375</c:v>
                </c:pt>
                <c:pt idx="950">
                  <c:v>158.199951171875</c:v>
                </c:pt>
                <c:pt idx="951">
                  <c:v>158.2998046875</c:v>
                </c:pt>
                <c:pt idx="952">
                  <c:v>158.499755859375</c:v>
                </c:pt>
                <c:pt idx="953">
                  <c:v>158.599853515625</c:v>
                </c:pt>
                <c:pt idx="954">
                  <c:v>158.7998046875</c:v>
                </c:pt>
                <c:pt idx="955">
                  <c:v>158.89990234375</c:v>
                </c:pt>
                <c:pt idx="956">
                  <c:v>159.099853515625</c:v>
                </c:pt>
                <c:pt idx="957">
                  <c:v>159.2998046875</c:v>
                </c:pt>
                <c:pt idx="958">
                  <c:v>159.39990234375</c:v>
                </c:pt>
                <c:pt idx="959">
                  <c:v>159.599853515625</c:v>
                </c:pt>
                <c:pt idx="960">
                  <c:v>159.89990234375</c:v>
                </c:pt>
                <c:pt idx="961">
                  <c:v>160.000244140625</c:v>
                </c:pt>
                <c:pt idx="962">
                  <c:v>160.2001953125</c:v>
                </c:pt>
                <c:pt idx="963">
                  <c:v>160.400146484375</c:v>
                </c:pt>
                <c:pt idx="964">
                  <c:v>160.60009765625</c:v>
                </c:pt>
                <c:pt idx="965">
                  <c:v>160.800048828125</c:v>
                </c:pt>
                <c:pt idx="966">
                  <c:v>160.900146484375</c:v>
                </c:pt>
                <c:pt idx="967">
                  <c:v>161.10009765625</c:v>
                </c:pt>
                <c:pt idx="968">
                  <c:v>161.300048828125</c:v>
                </c:pt>
                <c:pt idx="969">
                  <c:v>161.500244140625</c:v>
                </c:pt>
                <c:pt idx="970">
                  <c:v>161.7001953125</c:v>
                </c:pt>
                <c:pt idx="971">
                  <c:v>161.800048828125</c:v>
                </c:pt>
                <c:pt idx="972">
                  <c:v>162.2001953125</c:v>
                </c:pt>
                <c:pt idx="973">
                  <c:v>162.400146484375</c:v>
                </c:pt>
                <c:pt idx="974">
                  <c:v>162.5</c:v>
                </c:pt>
                <c:pt idx="975">
                  <c:v>162.800048828125</c:v>
                </c:pt>
                <c:pt idx="976">
                  <c:v>163</c:v>
                </c:pt>
                <c:pt idx="977">
                  <c:v>163</c:v>
                </c:pt>
                <c:pt idx="978">
                  <c:v>163.2001953125</c:v>
                </c:pt>
                <c:pt idx="979">
                  <c:v>163.400146484375</c:v>
                </c:pt>
                <c:pt idx="980">
                  <c:v>163.60009765625</c:v>
                </c:pt>
                <c:pt idx="981">
                  <c:v>163.7001953125</c:v>
                </c:pt>
                <c:pt idx="982">
                  <c:v>164</c:v>
                </c:pt>
                <c:pt idx="983">
                  <c:v>164.300048828125</c:v>
                </c:pt>
                <c:pt idx="984">
                  <c:v>164.400146484375</c:v>
                </c:pt>
                <c:pt idx="985">
                  <c:v>164.60009765625</c:v>
                </c:pt>
                <c:pt idx="986">
                  <c:v>164.900146484375</c:v>
                </c:pt>
                <c:pt idx="987">
                  <c:v>165</c:v>
                </c:pt>
                <c:pt idx="988">
                  <c:v>165.199951171875</c:v>
                </c:pt>
                <c:pt idx="989">
                  <c:v>165.300048828125</c:v>
                </c:pt>
                <c:pt idx="990">
                  <c:v>165.400146484375</c:v>
                </c:pt>
                <c:pt idx="991">
                  <c:v>165.699951171875</c:v>
                </c:pt>
                <c:pt idx="992">
                  <c:v>165.699951171875</c:v>
                </c:pt>
                <c:pt idx="993">
                  <c:v>166</c:v>
                </c:pt>
                <c:pt idx="994">
                  <c:v>166.199951171875</c:v>
                </c:pt>
                <c:pt idx="995">
                  <c:v>166.39990234375</c:v>
                </c:pt>
                <c:pt idx="996">
                  <c:v>166.60009765625</c:v>
                </c:pt>
                <c:pt idx="997">
                  <c:v>166.800048828125</c:v>
                </c:pt>
                <c:pt idx="998">
                  <c:v>167</c:v>
                </c:pt>
                <c:pt idx="999">
                  <c:v>167.199951171875</c:v>
                </c:pt>
                <c:pt idx="1000">
                  <c:v>167.39990234375</c:v>
                </c:pt>
                <c:pt idx="1001">
                  <c:v>167.699951171875</c:v>
                </c:pt>
                <c:pt idx="1002">
                  <c:v>167.89990234375</c:v>
                </c:pt>
                <c:pt idx="1003">
                  <c:v>168</c:v>
                </c:pt>
                <c:pt idx="1004">
                  <c:v>168.300048828125</c:v>
                </c:pt>
                <c:pt idx="1005">
                  <c:v>168.5</c:v>
                </c:pt>
                <c:pt idx="1006">
                  <c:v>168.599853515625</c:v>
                </c:pt>
                <c:pt idx="1007">
                  <c:v>168.699951171875</c:v>
                </c:pt>
                <c:pt idx="1008">
                  <c:v>168.89990234375</c:v>
                </c:pt>
                <c:pt idx="1009">
                  <c:v>169.099853515625</c:v>
                </c:pt>
                <c:pt idx="1010">
                  <c:v>169.2998046875</c:v>
                </c:pt>
                <c:pt idx="1011">
                  <c:v>169.5</c:v>
                </c:pt>
                <c:pt idx="1012">
                  <c:v>169.699951171875</c:v>
                </c:pt>
                <c:pt idx="1013">
                  <c:v>170</c:v>
                </c:pt>
                <c:pt idx="1014">
                  <c:v>170.199951171875</c:v>
                </c:pt>
                <c:pt idx="1015">
                  <c:v>170.499755859375</c:v>
                </c:pt>
                <c:pt idx="1016">
                  <c:v>170.599853515625</c:v>
                </c:pt>
                <c:pt idx="1017">
                  <c:v>170.89990234375</c:v>
                </c:pt>
                <c:pt idx="1018">
                  <c:v>171.099853515625</c:v>
                </c:pt>
                <c:pt idx="1019">
                  <c:v>171.099853515625</c:v>
                </c:pt>
                <c:pt idx="1020">
                  <c:v>171.2998046875</c:v>
                </c:pt>
                <c:pt idx="1021">
                  <c:v>171.499755859375</c:v>
                </c:pt>
                <c:pt idx="1022">
                  <c:v>171.699951171875</c:v>
                </c:pt>
                <c:pt idx="1023">
                  <c:v>171.7998046875</c:v>
                </c:pt>
                <c:pt idx="1024">
                  <c:v>171.999755859375</c:v>
                </c:pt>
                <c:pt idx="1025">
                  <c:v>172.2998046875</c:v>
                </c:pt>
                <c:pt idx="1026">
                  <c:v>172.499755859375</c:v>
                </c:pt>
                <c:pt idx="1027">
                  <c:v>172.69970703125</c:v>
                </c:pt>
                <c:pt idx="1028">
                  <c:v>172.900146484375</c:v>
                </c:pt>
                <c:pt idx="1029">
                  <c:v>173.10009765625</c:v>
                </c:pt>
                <c:pt idx="1030">
                  <c:v>173.30029296875</c:v>
                </c:pt>
                <c:pt idx="1031">
                  <c:v>173.60009765625</c:v>
                </c:pt>
                <c:pt idx="1032">
                  <c:v>173.800048828125</c:v>
                </c:pt>
                <c:pt idx="1033">
                  <c:v>174.000244140625</c:v>
                </c:pt>
                <c:pt idx="1034">
                  <c:v>174.2001953125</c:v>
                </c:pt>
                <c:pt idx="1035">
                  <c:v>174.400146484375</c:v>
                </c:pt>
                <c:pt idx="1036">
                  <c:v>174.60009765625</c:v>
                </c:pt>
                <c:pt idx="1037">
                  <c:v>174.800048828125</c:v>
                </c:pt>
                <c:pt idx="1038">
                  <c:v>175.000244140625</c:v>
                </c:pt>
                <c:pt idx="1039">
                  <c:v>175.2001953125</c:v>
                </c:pt>
                <c:pt idx="1040">
                  <c:v>175.400146484375</c:v>
                </c:pt>
                <c:pt idx="1041">
                  <c:v>175.5</c:v>
                </c:pt>
                <c:pt idx="1042">
                  <c:v>175.7001953125</c:v>
                </c:pt>
                <c:pt idx="1043">
                  <c:v>175.900146484375</c:v>
                </c:pt>
                <c:pt idx="1044">
                  <c:v>176.10009765625</c:v>
                </c:pt>
                <c:pt idx="1045">
                  <c:v>176.300048828125</c:v>
                </c:pt>
                <c:pt idx="1046">
                  <c:v>176.60009765625</c:v>
                </c:pt>
                <c:pt idx="1047">
                  <c:v>176.7001953125</c:v>
                </c:pt>
                <c:pt idx="1048">
                  <c:v>177</c:v>
                </c:pt>
                <c:pt idx="1049">
                  <c:v>177.10009765625</c:v>
                </c:pt>
                <c:pt idx="1050">
                  <c:v>177.400146484375</c:v>
                </c:pt>
                <c:pt idx="1051">
                  <c:v>177.60009765625</c:v>
                </c:pt>
                <c:pt idx="1052">
                  <c:v>177.699951171875</c:v>
                </c:pt>
                <c:pt idx="1053">
                  <c:v>177.900146484375</c:v>
                </c:pt>
                <c:pt idx="1054">
                  <c:v>178.10009765625</c:v>
                </c:pt>
                <c:pt idx="1055">
                  <c:v>178.10009765625</c:v>
                </c:pt>
                <c:pt idx="1056">
                  <c:v>178.39990234375</c:v>
                </c:pt>
                <c:pt idx="1057">
                  <c:v>178.60009765625</c:v>
                </c:pt>
                <c:pt idx="1058">
                  <c:v>178.800048828125</c:v>
                </c:pt>
                <c:pt idx="1059">
                  <c:v>179</c:v>
                </c:pt>
                <c:pt idx="1060">
                  <c:v>179.10009765625</c:v>
                </c:pt>
                <c:pt idx="1061">
                  <c:v>179.300048828125</c:v>
                </c:pt>
                <c:pt idx="1062">
                  <c:v>179.699951171875</c:v>
                </c:pt>
                <c:pt idx="1063">
                  <c:v>179.89990234375</c:v>
                </c:pt>
                <c:pt idx="1064">
                  <c:v>180.099853515625</c:v>
                </c:pt>
                <c:pt idx="1065">
                  <c:v>180.300048828125</c:v>
                </c:pt>
                <c:pt idx="1066">
                  <c:v>180.5</c:v>
                </c:pt>
                <c:pt idx="1067">
                  <c:v>180.800048828125</c:v>
                </c:pt>
                <c:pt idx="1068">
                  <c:v>180.89990234375</c:v>
                </c:pt>
                <c:pt idx="1069">
                  <c:v>181.099853515625</c:v>
                </c:pt>
                <c:pt idx="1070">
                  <c:v>181.300048828125</c:v>
                </c:pt>
                <c:pt idx="1071">
                  <c:v>181.39990234375</c:v>
                </c:pt>
                <c:pt idx="1072">
                  <c:v>181.599853515625</c:v>
                </c:pt>
                <c:pt idx="1073">
                  <c:v>181.7998046875</c:v>
                </c:pt>
                <c:pt idx="1074">
                  <c:v>182</c:v>
                </c:pt>
                <c:pt idx="1075">
                  <c:v>182.199951171875</c:v>
                </c:pt>
                <c:pt idx="1076">
                  <c:v>182.39990234375</c:v>
                </c:pt>
                <c:pt idx="1077">
                  <c:v>182.599853515625</c:v>
                </c:pt>
                <c:pt idx="1078">
                  <c:v>182.7998046875</c:v>
                </c:pt>
                <c:pt idx="1079">
                  <c:v>183</c:v>
                </c:pt>
                <c:pt idx="1080">
                  <c:v>183.199951171875</c:v>
                </c:pt>
                <c:pt idx="1081">
                  <c:v>183.499755859375</c:v>
                </c:pt>
                <c:pt idx="1082">
                  <c:v>183.699951171875</c:v>
                </c:pt>
                <c:pt idx="1083">
                  <c:v>183.89990234375</c:v>
                </c:pt>
                <c:pt idx="1084">
                  <c:v>184.099853515625</c:v>
                </c:pt>
                <c:pt idx="1085">
                  <c:v>184.2998046875</c:v>
                </c:pt>
                <c:pt idx="1086">
                  <c:v>184.499755859375</c:v>
                </c:pt>
                <c:pt idx="1087">
                  <c:v>184.699951171875</c:v>
                </c:pt>
                <c:pt idx="1088">
                  <c:v>184.7998046875</c:v>
                </c:pt>
                <c:pt idx="1089">
                  <c:v>185.099853515625</c:v>
                </c:pt>
                <c:pt idx="1090">
                  <c:v>185.2998046875</c:v>
                </c:pt>
                <c:pt idx="1091">
                  <c:v>185.499755859375</c:v>
                </c:pt>
                <c:pt idx="1092">
                  <c:v>185.7001953125</c:v>
                </c:pt>
                <c:pt idx="1093">
                  <c:v>185.900146484375</c:v>
                </c:pt>
                <c:pt idx="1094">
                  <c:v>186.10009765625</c:v>
                </c:pt>
                <c:pt idx="1095">
                  <c:v>186.400146484375</c:v>
                </c:pt>
                <c:pt idx="1096">
                  <c:v>186.60009765625</c:v>
                </c:pt>
                <c:pt idx="1097">
                  <c:v>186.800048828125</c:v>
                </c:pt>
                <c:pt idx="1098">
                  <c:v>187.10009765625</c:v>
                </c:pt>
                <c:pt idx="1099">
                  <c:v>187.2001953125</c:v>
                </c:pt>
                <c:pt idx="1100">
                  <c:v>187.500244140625</c:v>
                </c:pt>
                <c:pt idx="1101">
                  <c:v>187.60009765625</c:v>
                </c:pt>
                <c:pt idx="1102">
                  <c:v>187.900146484375</c:v>
                </c:pt>
                <c:pt idx="1103">
                  <c:v>188.10009765625</c:v>
                </c:pt>
                <c:pt idx="1104">
                  <c:v>188.400146484375</c:v>
                </c:pt>
                <c:pt idx="1105">
                  <c:v>188.5</c:v>
                </c:pt>
                <c:pt idx="1106">
                  <c:v>188.800048828125</c:v>
                </c:pt>
                <c:pt idx="1107">
                  <c:v>188.900146484375</c:v>
                </c:pt>
                <c:pt idx="1108">
                  <c:v>189.2001953125</c:v>
                </c:pt>
                <c:pt idx="1109">
                  <c:v>189.400146484375</c:v>
                </c:pt>
                <c:pt idx="1110">
                  <c:v>189.5</c:v>
                </c:pt>
                <c:pt idx="1111">
                  <c:v>189.699951171875</c:v>
                </c:pt>
                <c:pt idx="1112">
                  <c:v>189.900146484375</c:v>
                </c:pt>
                <c:pt idx="1113">
                  <c:v>190.10009765625</c:v>
                </c:pt>
                <c:pt idx="1114">
                  <c:v>190.400146484375</c:v>
                </c:pt>
                <c:pt idx="1115">
                  <c:v>190.60009765625</c:v>
                </c:pt>
                <c:pt idx="1116">
                  <c:v>190.699951171875</c:v>
                </c:pt>
                <c:pt idx="1117">
                  <c:v>190.900146484375</c:v>
                </c:pt>
                <c:pt idx="1118">
                  <c:v>191.10009765625</c:v>
                </c:pt>
                <c:pt idx="1119">
                  <c:v>191.300048828125</c:v>
                </c:pt>
                <c:pt idx="1120">
                  <c:v>191.5</c:v>
                </c:pt>
                <c:pt idx="1121">
                  <c:v>191.800048828125</c:v>
                </c:pt>
                <c:pt idx="1122">
                  <c:v>192</c:v>
                </c:pt>
                <c:pt idx="1123">
                  <c:v>192.10009765625</c:v>
                </c:pt>
                <c:pt idx="1124">
                  <c:v>192.300048828125</c:v>
                </c:pt>
                <c:pt idx="1125">
                  <c:v>192.60009765625</c:v>
                </c:pt>
                <c:pt idx="1126">
                  <c:v>192.800048828125</c:v>
                </c:pt>
                <c:pt idx="1127">
                  <c:v>193</c:v>
                </c:pt>
                <c:pt idx="1128">
                  <c:v>193.199951171875</c:v>
                </c:pt>
                <c:pt idx="1129">
                  <c:v>193.39990234375</c:v>
                </c:pt>
                <c:pt idx="1130">
                  <c:v>193.699951171875</c:v>
                </c:pt>
                <c:pt idx="1131">
                  <c:v>193.89990234375</c:v>
                </c:pt>
                <c:pt idx="1132">
                  <c:v>194.099853515625</c:v>
                </c:pt>
                <c:pt idx="1133">
                  <c:v>194.2998046875</c:v>
                </c:pt>
                <c:pt idx="1134">
                  <c:v>194.5</c:v>
                </c:pt>
                <c:pt idx="1135">
                  <c:v>194.699951171875</c:v>
                </c:pt>
                <c:pt idx="1136">
                  <c:v>194.89990234375</c:v>
                </c:pt>
                <c:pt idx="1137">
                  <c:v>195.099853515625</c:v>
                </c:pt>
                <c:pt idx="1138">
                  <c:v>195.39990234375</c:v>
                </c:pt>
                <c:pt idx="1139">
                  <c:v>195.5</c:v>
                </c:pt>
                <c:pt idx="1140">
                  <c:v>195.699951171875</c:v>
                </c:pt>
                <c:pt idx="1141">
                  <c:v>195.89990234375</c:v>
                </c:pt>
                <c:pt idx="1142">
                  <c:v>196.099853515625</c:v>
                </c:pt>
                <c:pt idx="1143">
                  <c:v>196.2998046875</c:v>
                </c:pt>
                <c:pt idx="1144">
                  <c:v>196.499755859375</c:v>
                </c:pt>
                <c:pt idx="1145">
                  <c:v>196.699951171875</c:v>
                </c:pt>
                <c:pt idx="1146">
                  <c:v>196.999755859375</c:v>
                </c:pt>
                <c:pt idx="1147">
                  <c:v>197.199951171875</c:v>
                </c:pt>
                <c:pt idx="1148">
                  <c:v>197.39990234375</c:v>
                </c:pt>
                <c:pt idx="1149">
                  <c:v>197.499755859375</c:v>
                </c:pt>
                <c:pt idx="1150">
                  <c:v>197.69970703125</c:v>
                </c:pt>
                <c:pt idx="1151">
                  <c:v>197.89990234375</c:v>
                </c:pt>
                <c:pt idx="1152">
                  <c:v>198.099853515625</c:v>
                </c:pt>
                <c:pt idx="1153">
                  <c:v>198.2998046875</c:v>
                </c:pt>
                <c:pt idx="1154">
                  <c:v>198.500244140625</c:v>
                </c:pt>
                <c:pt idx="1155">
                  <c:v>198.80029296875</c:v>
                </c:pt>
                <c:pt idx="1156">
                  <c:v>198.900146484375</c:v>
                </c:pt>
                <c:pt idx="1157">
                  <c:v>199.2001953125</c:v>
                </c:pt>
                <c:pt idx="1158">
                  <c:v>199.500244140625</c:v>
                </c:pt>
                <c:pt idx="1159">
                  <c:v>199.60009765625</c:v>
                </c:pt>
                <c:pt idx="1160">
                  <c:v>199.800048828125</c:v>
                </c:pt>
                <c:pt idx="1161">
                  <c:v>200.000244140625</c:v>
                </c:pt>
                <c:pt idx="1162">
                  <c:v>200.300048828125</c:v>
                </c:pt>
                <c:pt idx="1163">
                  <c:v>200.500244140625</c:v>
                </c:pt>
                <c:pt idx="1164">
                  <c:v>200.60009765625</c:v>
                </c:pt>
                <c:pt idx="1165">
                  <c:v>200.900146484375</c:v>
                </c:pt>
                <c:pt idx="1166">
                  <c:v>201</c:v>
                </c:pt>
                <c:pt idx="1167">
                  <c:v>201.300048828125</c:v>
                </c:pt>
                <c:pt idx="1168">
                  <c:v>201.5</c:v>
                </c:pt>
                <c:pt idx="1169">
                  <c:v>201.800048828125</c:v>
                </c:pt>
                <c:pt idx="1170">
                  <c:v>202</c:v>
                </c:pt>
                <c:pt idx="1171">
                  <c:v>202.300048828125</c:v>
                </c:pt>
                <c:pt idx="1172">
                  <c:v>202.5</c:v>
                </c:pt>
                <c:pt idx="1173">
                  <c:v>202.699951171875</c:v>
                </c:pt>
                <c:pt idx="1174">
                  <c:v>202.900146484375</c:v>
                </c:pt>
                <c:pt idx="1175">
                  <c:v>203</c:v>
                </c:pt>
                <c:pt idx="1176">
                  <c:v>203.199951171875</c:v>
                </c:pt>
                <c:pt idx="1177">
                  <c:v>203.400146484375</c:v>
                </c:pt>
                <c:pt idx="1178">
                  <c:v>203.699951171875</c:v>
                </c:pt>
                <c:pt idx="1179">
                  <c:v>203.89990234375</c:v>
                </c:pt>
                <c:pt idx="1180">
                  <c:v>204</c:v>
                </c:pt>
                <c:pt idx="1181">
                  <c:v>204.300048828125</c:v>
                </c:pt>
                <c:pt idx="1182">
                  <c:v>204.39990234375</c:v>
                </c:pt>
                <c:pt idx="1183">
                  <c:v>204.60009765625</c:v>
                </c:pt>
                <c:pt idx="1184">
                  <c:v>204.800048828125</c:v>
                </c:pt>
                <c:pt idx="1185">
                  <c:v>205</c:v>
                </c:pt>
                <c:pt idx="1186">
                  <c:v>205.199951171875</c:v>
                </c:pt>
                <c:pt idx="1187">
                  <c:v>205.39990234375</c:v>
                </c:pt>
                <c:pt idx="1188">
                  <c:v>205.599853515625</c:v>
                </c:pt>
                <c:pt idx="1189">
                  <c:v>205.800048828125</c:v>
                </c:pt>
                <c:pt idx="1190">
                  <c:v>206.099853515625</c:v>
                </c:pt>
                <c:pt idx="1191">
                  <c:v>206.300048828125</c:v>
                </c:pt>
                <c:pt idx="1192">
                  <c:v>206.39990234375</c:v>
                </c:pt>
                <c:pt idx="1193">
                  <c:v>206.599853515625</c:v>
                </c:pt>
                <c:pt idx="1194">
                  <c:v>206.89990234375</c:v>
                </c:pt>
                <c:pt idx="1195">
                  <c:v>207.099853515625</c:v>
                </c:pt>
                <c:pt idx="1196">
                  <c:v>207.39990234375</c:v>
                </c:pt>
                <c:pt idx="1197">
                  <c:v>207.599853515625</c:v>
                </c:pt>
                <c:pt idx="1198">
                  <c:v>207.7998046875</c:v>
                </c:pt>
                <c:pt idx="1199">
                  <c:v>208</c:v>
                </c:pt>
                <c:pt idx="1200">
                  <c:v>208.2998046875</c:v>
                </c:pt>
                <c:pt idx="1201">
                  <c:v>208.5</c:v>
                </c:pt>
                <c:pt idx="1202">
                  <c:v>208.699951171875</c:v>
                </c:pt>
                <c:pt idx="1203">
                  <c:v>208.999755859375</c:v>
                </c:pt>
                <c:pt idx="1204">
                  <c:v>209.199951171875</c:v>
                </c:pt>
                <c:pt idx="1205">
                  <c:v>209.39990234375</c:v>
                </c:pt>
                <c:pt idx="1206">
                  <c:v>209.599853515625</c:v>
                </c:pt>
                <c:pt idx="1207">
                  <c:v>209.7998046875</c:v>
                </c:pt>
                <c:pt idx="1208">
                  <c:v>209.999755859375</c:v>
                </c:pt>
                <c:pt idx="1209">
                  <c:v>210.199951171875</c:v>
                </c:pt>
                <c:pt idx="1210">
                  <c:v>210.39990234375</c:v>
                </c:pt>
                <c:pt idx="1211">
                  <c:v>210.499755859375</c:v>
                </c:pt>
                <c:pt idx="1212">
                  <c:v>210.69970703125</c:v>
                </c:pt>
                <c:pt idx="1213">
                  <c:v>210.999755859375</c:v>
                </c:pt>
                <c:pt idx="1214">
                  <c:v>211.2001953125</c:v>
                </c:pt>
                <c:pt idx="1215">
                  <c:v>211.400146484375</c:v>
                </c:pt>
                <c:pt idx="1216">
                  <c:v>211.7001953125</c:v>
                </c:pt>
                <c:pt idx="1217">
                  <c:v>211.80029296875</c:v>
                </c:pt>
                <c:pt idx="1218">
                  <c:v>212.10009765625</c:v>
                </c:pt>
                <c:pt idx="1219">
                  <c:v>212.300048828125</c:v>
                </c:pt>
                <c:pt idx="1220">
                  <c:v>212.500244140625</c:v>
                </c:pt>
                <c:pt idx="1221">
                  <c:v>212.7001953125</c:v>
                </c:pt>
                <c:pt idx="1222">
                  <c:v>213.000244140625</c:v>
                </c:pt>
                <c:pt idx="1223">
                  <c:v>213.2001953125</c:v>
                </c:pt>
                <c:pt idx="1224">
                  <c:v>213.5</c:v>
                </c:pt>
                <c:pt idx="1225">
                  <c:v>213.7001953125</c:v>
                </c:pt>
                <c:pt idx="1226">
                  <c:v>213.800048828125</c:v>
                </c:pt>
                <c:pt idx="1227">
                  <c:v>214.10009765625</c:v>
                </c:pt>
                <c:pt idx="1228">
                  <c:v>214.2001953125</c:v>
                </c:pt>
                <c:pt idx="1229">
                  <c:v>214.5</c:v>
                </c:pt>
                <c:pt idx="1230">
                  <c:v>214.5</c:v>
                </c:pt>
                <c:pt idx="1231">
                  <c:v>214.7001953125</c:v>
                </c:pt>
                <c:pt idx="1232">
                  <c:v>214.900146484375</c:v>
                </c:pt>
                <c:pt idx="1233">
                  <c:v>215.199951171875</c:v>
                </c:pt>
                <c:pt idx="1234">
                  <c:v>215.400146484375</c:v>
                </c:pt>
                <c:pt idx="1235">
                  <c:v>215.60009765625</c:v>
                </c:pt>
                <c:pt idx="1236">
                  <c:v>215.900146484375</c:v>
                </c:pt>
                <c:pt idx="1237">
                  <c:v>216.10009765625</c:v>
                </c:pt>
                <c:pt idx="1238">
                  <c:v>216.400146484375</c:v>
                </c:pt>
                <c:pt idx="1239">
                  <c:v>216.60009765625</c:v>
                </c:pt>
                <c:pt idx="1240">
                  <c:v>216.800048828125</c:v>
                </c:pt>
                <c:pt idx="1241">
                  <c:v>217</c:v>
                </c:pt>
                <c:pt idx="1242">
                  <c:v>217.199951171875</c:v>
                </c:pt>
                <c:pt idx="1243">
                  <c:v>217.39990234375</c:v>
                </c:pt>
                <c:pt idx="1244">
                  <c:v>217.60009765625</c:v>
                </c:pt>
                <c:pt idx="1245">
                  <c:v>217.800048828125</c:v>
                </c:pt>
                <c:pt idx="1246">
                  <c:v>218.10009765625</c:v>
                </c:pt>
                <c:pt idx="1247">
                  <c:v>218.300048828125</c:v>
                </c:pt>
                <c:pt idx="1248">
                  <c:v>218.5</c:v>
                </c:pt>
                <c:pt idx="1249">
                  <c:v>218.699951171875</c:v>
                </c:pt>
                <c:pt idx="1250">
                  <c:v>218.89990234375</c:v>
                </c:pt>
                <c:pt idx="1251">
                  <c:v>219.099853515625</c:v>
                </c:pt>
                <c:pt idx="1252">
                  <c:v>219.300048828125</c:v>
                </c:pt>
                <c:pt idx="1253">
                  <c:v>219.5</c:v>
                </c:pt>
                <c:pt idx="1254">
                  <c:v>219.800048828125</c:v>
                </c:pt>
                <c:pt idx="1255">
                  <c:v>220</c:v>
                </c:pt>
                <c:pt idx="1256">
                  <c:v>220.199951171875</c:v>
                </c:pt>
                <c:pt idx="1257">
                  <c:v>220.39990234375</c:v>
                </c:pt>
                <c:pt idx="1258">
                  <c:v>220.599853515625</c:v>
                </c:pt>
                <c:pt idx="1259">
                  <c:v>220.7998046875</c:v>
                </c:pt>
                <c:pt idx="1260">
                  <c:v>221.099853515625</c:v>
                </c:pt>
                <c:pt idx="1261">
                  <c:v>221.2998046875</c:v>
                </c:pt>
                <c:pt idx="1262">
                  <c:v>221.499755859375</c:v>
                </c:pt>
                <c:pt idx="1263">
                  <c:v>221.7998046875</c:v>
                </c:pt>
                <c:pt idx="1264">
                  <c:v>221.999755859375</c:v>
                </c:pt>
                <c:pt idx="1265">
                  <c:v>222.2998046875</c:v>
                </c:pt>
                <c:pt idx="1266">
                  <c:v>222.39990234375</c:v>
                </c:pt>
                <c:pt idx="1267">
                  <c:v>222.699951171875</c:v>
                </c:pt>
                <c:pt idx="1268">
                  <c:v>222.89990234375</c:v>
                </c:pt>
                <c:pt idx="1269">
                  <c:v>223.099853515625</c:v>
                </c:pt>
                <c:pt idx="1270">
                  <c:v>223.2998046875</c:v>
                </c:pt>
                <c:pt idx="1271">
                  <c:v>223.599853515625</c:v>
                </c:pt>
                <c:pt idx="1272">
                  <c:v>223.89990234375</c:v>
                </c:pt>
                <c:pt idx="1273">
                  <c:v>224.10009765625</c:v>
                </c:pt>
                <c:pt idx="1274">
                  <c:v>224.400146484375</c:v>
                </c:pt>
                <c:pt idx="1275">
                  <c:v>224.60009765625</c:v>
                </c:pt>
                <c:pt idx="1276">
                  <c:v>224.7001953125</c:v>
                </c:pt>
                <c:pt idx="1277">
                  <c:v>225.000244140625</c:v>
                </c:pt>
                <c:pt idx="1278">
                  <c:v>225.000244140625</c:v>
                </c:pt>
                <c:pt idx="1279">
                  <c:v>225.300048828125</c:v>
                </c:pt>
                <c:pt idx="1280">
                  <c:v>225.500244140625</c:v>
                </c:pt>
                <c:pt idx="1281">
                  <c:v>225.800048828125</c:v>
                </c:pt>
                <c:pt idx="1282">
                  <c:v>226.000244140625</c:v>
                </c:pt>
                <c:pt idx="1283">
                  <c:v>226.300048828125</c:v>
                </c:pt>
                <c:pt idx="1284">
                  <c:v>226.400146484375</c:v>
                </c:pt>
                <c:pt idx="1285">
                  <c:v>226.7001953125</c:v>
                </c:pt>
                <c:pt idx="1286">
                  <c:v>226.900146484375</c:v>
                </c:pt>
                <c:pt idx="1287">
                  <c:v>227.10009765625</c:v>
                </c:pt>
                <c:pt idx="1288">
                  <c:v>227.400146484375</c:v>
                </c:pt>
                <c:pt idx="1289">
                  <c:v>227.60009765625</c:v>
                </c:pt>
                <c:pt idx="1290">
                  <c:v>227.800048828125</c:v>
                </c:pt>
                <c:pt idx="1291">
                  <c:v>228</c:v>
                </c:pt>
                <c:pt idx="1292">
                  <c:v>228.300048828125</c:v>
                </c:pt>
                <c:pt idx="1293">
                  <c:v>228.5</c:v>
                </c:pt>
                <c:pt idx="1294">
                  <c:v>228.699951171875</c:v>
                </c:pt>
                <c:pt idx="1295">
                  <c:v>229</c:v>
                </c:pt>
                <c:pt idx="1296">
                  <c:v>229.10009765625</c:v>
                </c:pt>
                <c:pt idx="1297">
                  <c:v>229.400146484375</c:v>
                </c:pt>
                <c:pt idx="1298">
                  <c:v>229.60009765625</c:v>
                </c:pt>
                <c:pt idx="1299">
                  <c:v>229.89990234375</c:v>
                </c:pt>
                <c:pt idx="1300">
                  <c:v>230.10009765625</c:v>
                </c:pt>
                <c:pt idx="1301">
                  <c:v>230.39990234375</c:v>
                </c:pt>
                <c:pt idx="1302">
                  <c:v>230.699951171875</c:v>
                </c:pt>
                <c:pt idx="1303">
                  <c:v>230.89990234375</c:v>
                </c:pt>
                <c:pt idx="1304">
                  <c:v>231.099853515625</c:v>
                </c:pt>
                <c:pt idx="1305">
                  <c:v>231.39990234375</c:v>
                </c:pt>
                <c:pt idx="1306">
                  <c:v>231.599853515625</c:v>
                </c:pt>
                <c:pt idx="1307">
                  <c:v>231.800048828125</c:v>
                </c:pt>
                <c:pt idx="1308">
                  <c:v>232.099853515625</c:v>
                </c:pt>
                <c:pt idx="1309">
                  <c:v>232.300048828125</c:v>
                </c:pt>
                <c:pt idx="1310">
                  <c:v>232.5</c:v>
                </c:pt>
                <c:pt idx="1311">
                  <c:v>232.7998046875</c:v>
                </c:pt>
                <c:pt idx="1312">
                  <c:v>233</c:v>
                </c:pt>
                <c:pt idx="1313">
                  <c:v>233.2998046875</c:v>
                </c:pt>
                <c:pt idx="1314">
                  <c:v>233.5</c:v>
                </c:pt>
                <c:pt idx="1315">
                  <c:v>233.699951171875</c:v>
                </c:pt>
                <c:pt idx="1316">
                  <c:v>233.89990234375</c:v>
                </c:pt>
                <c:pt idx="1317">
                  <c:v>234.199951171875</c:v>
                </c:pt>
                <c:pt idx="1318">
                  <c:v>234.39990234375</c:v>
                </c:pt>
                <c:pt idx="1319">
                  <c:v>234.699951171875</c:v>
                </c:pt>
                <c:pt idx="1320">
                  <c:v>234.999755859375</c:v>
                </c:pt>
                <c:pt idx="1321">
                  <c:v>235.2998046875</c:v>
                </c:pt>
                <c:pt idx="1322">
                  <c:v>235.599853515625</c:v>
                </c:pt>
                <c:pt idx="1323">
                  <c:v>235.599853515625</c:v>
                </c:pt>
                <c:pt idx="1324">
                  <c:v>235.89990234375</c:v>
                </c:pt>
                <c:pt idx="1325">
                  <c:v>236.19970703125</c:v>
                </c:pt>
                <c:pt idx="1326">
                  <c:v>236.2998046875</c:v>
                </c:pt>
                <c:pt idx="1327">
                  <c:v>236.599853515625</c:v>
                </c:pt>
                <c:pt idx="1328">
                  <c:v>236.900146484375</c:v>
                </c:pt>
                <c:pt idx="1329">
                  <c:v>237.10009765625</c:v>
                </c:pt>
                <c:pt idx="1330">
                  <c:v>237.400146484375</c:v>
                </c:pt>
                <c:pt idx="1331">
                  <c:v>237.7001953125</c:v>
                </c:pt>
                <c:pt idx="1332">
                  <c:v>238.000244140625</c:v>
                </c:pt>
                <c:pt idx="1333">
                  <c:v>238.10009765625</c:v>
                </c:pt>
                <c:pt idx="1334">
                  <c:v>238.400146484375</c:v>
                </c:pt>
                <c:pt idx="1335">
                  <c:v>238.60009765625</c:v>
                </c:pt>
                <c:pt idx="1336">
                  <c:v>238.900146484375</c:v>
                </c:pt>
                <c:pt idx="1337">
                  <c:v>239.2001953125</c:v>
                </c:pt>
                <c:pt idx="1338">
                  <c:v>239.300048828125</c:v>
                </c:pt>
                <c:pt idx="1339">
                  <c:v>239.400146484375</c:v>
                </c:pt>
                <c:pt idx="1340">
                  <c:v>239.7001953125</c:v>
                </c:pt>
                <c:pt idx="1341">
                  <c:v>239.900146484375</c:v>
                </c:pt>
                <c:pt idx="1342">
                  <c:v>240.2001953125</c:v>
                </c:pt>
                <c:pt idx="1343">
                  <c:v>240.5</c:v>
                </c:pt>
                <c:pt idx="1344">
                  <c:v>240.699951171875</c:v>
                </c:pt>
                <c:pt idx="1345">
                  <c:v>241</c:v>
                </c:pt>
                <c:pt idx="1346">
                  <c:v>241.199951171875</c:v>
                </c:pt>
                <c:pt idx="1347">
                  <c:v>241.5</c:v>
                </c:pt>
                <c:pt idx="1348">
                  <c:v>241.699951171875</c:v>
                </c:pt>
                <c:pt idx="1349">
                  <c:v>242</c:v>
                </c:pt>
                <c:pt idx="1350">
                  <c:v>242.300048828125</c:v>
                </c:pt>
                <c:pt idx="1351">
                  <c:v>242.60009765625</c:v>
                </c:pt>
                <c:pt idx="1352">
                  <c:v>242.89990234375</c:v>
                </c:pt>
                <c:pt idx="1353">
                  <c:v>243.10009765625</c:v>
                </c:pt>
                <c:pt idx="1354">
                  <c:v>243.39990234375</c:v>
                </c:pt>
                <c:pt idx="1355">
                  <c:v>243.5</c:v>
                </c:pt>
                <c:pt idx="1356">
                  <c:v>243.800048828125</c:v>
                </c:pt>
                <c:pt idx="1357">
                  <c:v>244</c:v>
                </c:pt>
                <c:pt idx="1358">
                  <c:v>244.300048828125</c:v>
                </c:pt>
                <c:pt idx="1359">
                  <c:v>244.5</c:v>
                </c:pt>
                <c:pt idx="1360">
                  <c:v>244.800048828125</c:v>
                </c:pt>
                <c:pt idx="1361">
                  <c:v>245.099853515625</c:v>
                </c:pt>
                <c:pt idx="1362">
                  <c:v>245.300048828125</c:v>
                </c:pt>
                <c:pt idx="1363">
                  <c:v>245.5</c:v>
                </c:pt>
                <c:pt idx="1364">
                  <c:v>245.7998046875</c:v>
                </c:pt>
                <c:pt idx="1365">
                  <c:v>246.099853515625</c:v>
                </c:pt>
                <c:pt idx="1366">
                  <c:v>246.2998046875</c:v>
                </c:pt>
                <c:pt idx="1367">
                  <c:v>246.599853515625</c:v>
                </c:pt>
                <c:pt idx="1368">
                  <c:v>246.89990234375</c:v>
                </c:pt>
                <c:pt idx="1369">
                  <c:v>247.199951171875</c:v>
                </c:pt>
                <c:pt idx="1370">
                  <c:v>247.39990234375</c:v>
                </c:pt>
                <c:pt idx="1371">
                  <c:v>247.699951171875</c:v>
                </c:pt>
                <c:pt idx="1372">
                  <c:v>247.7998046875</c:v>
                </c:pt>
                <c:pt idx="1373">
                  <c:v>248.099853515625</c:v>
                </c:pt>
                <c:pt idx="1374">
                  <c:v>248.39990234375</c:v>
                </c:pt>
                <c:pt idx="1375">
                  <c:v>248.599853515625</c:v>
                </c:pt>
                <c:pt idx="1376">
                  <c:v>248.7998046875</c:v>
                </c:pt>
                <c:pt idx="1377">
                  <c:v>249.099853515625</c:v>
                </c:pt>
                <c:pt idx="1378">
                  <c:v>249.39990234375</c:v>
                </c:pt>
                <c:pt idx="1379">
                  <c:v>249.60009765625</c:v>
                </c:pt>
                <c:pt idx="1380">
                  <c:v>249.80029296875</c:v>
                </c:pt>
                <c:pt idx="1381">
                  <c:v>250.10009765625</c:v>
                </c:pt>
                <c:pt idx="1382">
                  <c:v>250.300048828125</c:v>
                </c:pt>
                <c:pt idx="1383">
                  <c:v>250.500244140625</c:v>
                </c:pt>
                <c:pt idx="1384">
                  <c:v>250.800048828125</c:v>
                </c:pt>
                <c:pt idx="1385">
                  <c:v>251.10009765625</c:v>
                </c:pt>
                <c:pt idx="1386">
                  <c:v>251.300048828125</c:v>
                </c:pt>
                <c:pt idx="1387">
                  <c:v>251.60009765625</c:v>
                </c:pt>
                <c:pt idx="1388">
                  <c:v>251.900146484375</c:v>
                </c:pt>
                <c:pt idx="1389">
                  <c:v>252.2001953125</c:v>
                </c:pt>
                <c:pt idx="1390">
                  <c:v>252.5</c:v>
                </c:pt>
                <c:pt idx="1391">
                  <c:v>252.7001953125</c:v>
                </c:pt>
                <c:pt idx="1392">
                  <c:v>252.900146484375</c:v>
                </c:pt>
                <c:pt idx="1393">
                  <c:v>253.2001953125</c:v>
                </c:pt>
                <c:pt idx="1394">
                  <c:v>253.400146484375</c:v>
                </c:pt>
                <c:pt idx="1395">
                  <c:v>253.699951171875</c:v>
                </c:pt>
                <c:pt idx="1396">
                  <c:v>254</c:v>
                </c:pt>
                <c:pt idx="1397">
                  <c:v>254.199951171875</c:v>
                </c:pt>
                <c:pt idx="1398">
                  <c:v>254.60009765625</c:v>
                </c:pt>
                <c:pt idx="1399">
                  <c:v>254.800048828125</c:v>
                </c:pt>
                <c:pt idx="1400">
                  <c:v>255</c:v>
                </c:pt>
                <c:pt idx="1401">
                  <c:v>255.300048828125</c:v>
                </c:pt>
                <c:pt idx="1402">
                  <c:v>255.60009765625</c:v>
                </c:pt>
                <c:pt idx="1403">
                  <c:v>255.800048828125</c:v>
                </c:pt>
                <c:pt idx="1404">
                  <c:v>256.10009765625</c:v>
                </c:pt>
                <c:pt idx="1405">
                  <c:v>256.39990234375</c:v>
                </c:pt>
                <c:pt idx="1406">
                  <c:v>256.60009765625</c:v>
                </c:pt>
                <c:pt idx="1407">
                  <c:v>256.89990234375</c:v>
                </c:pt>
                <c:pt idx="1408">
                  <c:v>257.099853515625</c:v>
                </c:pt>
                <c:pt idx="1409">
                  <c:v>257.300048828125</c:v>
                </c:pt>
                <c:pt idx="1410">
                  <c:v>257.5</c:v>
                </c:pt>
                <c:pt idx="1411">
                  <c:v>257.89990234375</c:v>
                </c:pt>
                <c:pt idx="1412">
                  <c:v>258.099853515625</c:v>
                </c:pt>
                <c:pt idx="1413">
                  <c:v>258.39990234375</c:v>
                </c:pt>
                <c:pt idx="1414">
                  <c:v>258.599853515625</c:v>
                </c:pt>
                <c:pt idx="1415">
                  <c:v>258.7998046875</c:v>
                </c:pt>
                <c:pt idx="1416">
                  <c:v>259.099853515625</c:v>
                </c:pt>
                <c:pt idx="1417">
                  <c:v>259.39990234375</c:v>
                </c:pt>
                <c:pt idx="1418">
                  <c:v>259.599853515625</c:v>
                </c:pt>
                <c:pt idx="1419">
                  <c:v>259.89990234375</c:v>
                </c:pt>
                <c:pt idx="1420">
                  <c:v>260.099853515625</c:v>
                </c:pt>
                <c:pt idx="1421">
                  <c:v>260.39990234375</c:v>
                </c:pt>
                <c:pt idx="1422">
                  <c:v>260.699951171875</c:v>
                </c:pt>
                <c:pt idx="1423">
                  <c:v>260.7998046875</c:v>
                </c:pt>
                <c:pt idx="1424">
                  <c:v>261.099853515625</c:v>
                </c:pt>
                <c:pt idx="1425">
                  <c:v>261.39990234375</c:v>
                </c:pt>
                <c:pt idx="1426">
                  <c:v>261.599853515625</c:v>
                </c:pt>
                <c:pt idx="1427">
                  <c:v>261.89990234375</c:v>
                </c:pt>
                <c:pt idx="1428">
                  <c:v>262.19970703125</c:v>
                </c:pt>
                <c:pt idx="1429">
                  <c:v>262.400146484375</c:v>
                </c:pt>
                <c:pt idx="1430">
                  <c:v>262.7001953125</c:v>
                </c:pt>
                <c:pt idx="1431">
                  <c:v>262.900146484375</c:v>
                </c:pt>
                <c:pt idx="1432">
                  <c:v>263.2001953125</c:v>
                </c:pt>
                <c:pt idx="1433">
                  <c:v>263.400146484375</c:v>
                </c:pt>
                <c:pt idx="1434">
                  <c:v>263.7001953125</c:v>
                </c:pt>
                <c:pt idx="1435">
                  <c:v>263.900146484375</c:v>
                </c:pt>
                <c:pt idx="1436">
                  <c:v>264.300048828125</c:v>
                </c:pt>
                <c:pt idx="1437">
                  <c:v>264.500244140625</c:v>
                </c:pt>
                <c:pt idx="1438">
                  <c:v>264.800048828125</c:v>
                </c:pt>
                <c:pt idx="1439">
                  <c:v>264.900146484375</c:v>
                </c:pt>
                <c:pt idx="1440">
                  <c:v>265.2001953125</c:v>
                </c:pt>
                <c:pt idx="1441">
                  <c:v>265.5</c:v>
                </c:pt>
                <c:pt idx="1442">
                  <c:v>265.800048828125</c:v>
                </c:pt>
                <c:pt idx="1443">
                  <c:v>266.10009765625</c:v>
                </c:pt>
                <c:pt idx="1444">
                  <c:v>266.300048828125</c:v>
                </c:pt>
                <c:pt idx="1445">
                  <c:v>266.60009765625</c:v>
                </c:pt>
                <c:pt idx="1446">
                  <c:v>266.800048828125</c:v>
                </c:pt>
                <c:pt idx="1447">
                  <c:v>267.10009765625</c:v>
                </c:pt>
                <c:pt idx="1448">
                  <c:v>267.199951171875</c:v>
                </c:pt>
                <c:pt idx="1449">
                  <c:v>267.400146484375</c:v>
                </c:pt>
                <c:pt idx="1450">
                  <c:v>267.699951171875</c:v>
                </c:pt>
                <c:pt idx="1451">
                  <c:v>268</c:v>
                </c:pt>
                <c:pt idx="1452">
                  <c:v>268.199951171875</c:v>
                </c:pt>
                <c:pt idx="1453">
                  <c:v>268.5</c:v>
                </c:pt>
                <c:pt idx="1454">
                  <c:v>268.89990234375</c:v>
                </c:pt>
                <c:pt idx="1455">
                  <c:v>269.10009765625</c:v>
                </c:pt>
                <c:pt idx="1456">
                  <c:v>269.39990234375</c:v>
                </c:pt>
                <c:pt idx="1457">
                  <c:v>269.599853515625</c:v>
                </c:pt>
                <c:pt idx="1458">
                  <c:v>269.699951171875</c:v>
                </c:pt>
                <c:pt idx="1459">
                  <c:v>270</c:v>
                </c:pt>
                <c:pt idx="1460">
                  <c:v>270.300048828125</c:v>
                </c:pt>
                <c:pt idx="1461">
                  <c:v>270.599853515625</c:v>
                </c:pt>
                <c:pt idx="1462">
                  <c:v>270.800048828125</c:v>
                </c:pt>
                <c:pt idx="1463">
                  <c:v>271</c:v>
                </c:pt>
                <c:pt idx="1464">
                  <c:v>271.39990234375</c:v>
                </c:pt>
                <c:pt idx="1465">
                  <c:v>271.599853515625</c:v>
                </c:pt>
                <c:pt idx="1466">
                  <c:v>271.89990234375</c:v>
                </c:pt>
                <c:pt idx="1467">
                  <c:v>272.099853515625</c:v>
                </c:pt>
                <c:pt idx="1468">
                  <c:v>272.39990234375</c:v>
                </c:pt>
                <c:pt idx="1469">
                  <c:v>272.599853515625</c:v>
                </c:pt>
                <c:pt idx="1470">
                  <c:v>272.89990234375</c:v>
                </c:pt>
                <c:pt idx="1471">
                  <c:v>273.199951171875</c:v>
                </c:pt>
                <c:pt idx="1472">
                  <c:v>273.39990234375</c:v>
                </c:pt>
                <c:pt idx="1473">
                  <c:v>273.499755859375</c:v>
                </c:pt>
                <c:pt idx="1474">
                  <c:v>273.7998046875</c:v>
                </c:pt>
                <c:pt idx="1475">
                  <c:v>274.099853515625</c:v>
                </c:pt>
                <c:pt idx="1476">
                  <c:v>274.39990234375</c:v>
                </c:pt>
                <c:pt idx="1477">
                  <c:v>274.499755859375</c:v>
                </c:pt>
                <c:pt idx="1478">
                  <c:v>274.7998046875</c:v>
                </c:pt>
                <c:pt idx="1479">
                  <c:v>274.999755859375</c:v>
                </c:pt>
                <c:pt idx="1480">
                  <c:v>275.30029296875</c:v>
                </c:pt>
                <c:pt idx="1481">
                  <c:v>275.500244140625</c:v>
                </c:pt>
                <c:pt idx="1482">
                  <c:v>275.80029296875</c:v>
                </c:pt>
                <c:pt idx="1483">
                  <c:v>276.2001953125</c:v>
                </c:pt>
                <c:pt idx="1484">
                  <c:v>276.400146484375</c:v>
                </c:pt>
                <c:pt idx="1485">
                  <c:v>276.60009765625</c:v>
                </c:pt>
                <c:pt idx="1486">
                  <c:v>276.900146484375</c:v>
                </c:pt>
                <c:pt idx="1487">
                  <c:v>277.10009765625</c:v>
                </c:pt>
                <c:pt idx="1488">
                  <c:v>277.300048828125</c:v>
                </c:pt>
                <c:pt idx="1489">
                  <c:v>277.7001953125</c:v>
                </c:pt>
                <c:pt idx="1490">
                  <c:v>277.900146484375</c:v>
                </c:pt>
                <c:pt idx="1491">
                  <c:v>278.2001953125</c:v>
                </c:pt>
                <c:pt idx="1492">
                  <c:v>278.5</c:v>
                </c:pt>
                <c:pt idx="1493">
                  <c:v>278.800048828125</c:v>
                </c:pt>
                <c:pt idx="1494">
                  <c:v>279</c:v>
                </c:pt>
                <c:pt idx="1495">
                  <c:v>279.199951171875</c:v>
                </c:pt>
                <c:pt idx="1496">
                  <c:v>279.400146484375</c:v>
                </c:pt>
                <c:pt idx="1497">
                  <c:v>279.699951171875</c:v>
                </c:pt>
                <c:pt idx="1498">
                  <c:v>280</c:v>
                </c:pt>
                <c:pt idx="1499">
                  <c:v>280.300048828125</c:v>
                </c:pt>
                <c:pt idx="1500">
                  <c:v>280.5</c:v>
                </c:pt>
                <c:pt idx="1501">
                  <c:v>280.800048828125</c:v>
                </c:pt>
                <c:pt idx="1502">
                  <c:v>281</c:v>
                </c:pt>
                <c:pt idx="1503">
                  <c:v>281.199951171875</c:v>
                </c:pt>
                <c:pt idx="1504">
                  <c:v>281.39990234375</c:v>
                </c:pt>
                <c:pt idx="1505">
                  <c:v>281.699951171875</c:v>
                </c:pt>
                <c:pt idx="1506">
                  <c:v>281.89990234375</c:v>
                </c:pt>
                <c:pt idx="1507">
                  <c:v>282.10009765625</c:v>
                </c:pt>
                <c:pt idx="1508">
                  <c:v>282.39990234375</c:v>
                </c:pt>
                <c:pt idx="1509">
                  <c:v>282.599853515625</c:v>
                </c:pt>
                <c:pt idx="1510">
                  <c:v>282.800048828125</c:v>
                </c:pt>
                <c:pt idx="1511">
                  <c:v>283.099853515625</c:v>
                </c:pt>
                <c:pt idx="1512">
                  <c:v>283.39990234375</c:v>
                </c:pt>
                <c:pt idx="1513">
                  <c:v>283.800048828125</c:v>
                </c:pt>
                <c:pt idx="1514">
                  <c:v>284.099853515625</c:v>
                </c:pt>
                <c:pt idx="1515">
                  <c:v>284.39990234375</c:v>
                </c:pt>
                <c:pt idx="1516">
                  <c:v>284.699951171875</c:v>
                </c:pt>
                <c:pt idx="1517">
                  <c:v>284.89990234375</c:v>
                </c:pt>
                <c:pt idx="1518">
                  <c:v>285.199951171875</c:v>
                </c:pt>
                <c:pt idx="1519">
                  <c:v>285.199951171875</c:v>
                </c:pt>
                <c:pt idx="1520">
                  <c:v>285.39990234375</c:v>
                </c:pt>
                <c:pt idx="1521">
                  <c:v>285.7998046875</c:v>
                </c:pt>
                <c:pt idx="1522">
                  <c:v>285.999755859375</c:v>
                </c:pt>
                <c:pt idx="1523">
                  <c:v>286.2998046875</c:v>
                </c:pt>
                <c:pt idx="1524">
                  <c:v>286.499755859375</c:v>
                </c:pt>
                <c:pt idx="1525">
                  <c:v>286.7998046875</c:v>
                </c:pt>
                <c:pt idx="1526">
                  <c:v>286.999755859375</c:v>
                </c:pt>
                <c:pt idx="1527">
                  <c:v>287.2998046875</c:v>
                </c:pt>
                <c:pt idx="1528">
                  <c:v>287.499755859375</c:v>
                </c:pt>
                <c:pt idx="1529">
                  <c:v>287.7998046875</c:v>
                </c:pt>
                <c:pt idx="1530">
                  <c:v>288.000244140625</c:v>
                </c:pt>
                <c:pt idx="1531">
                  <c:v>288.2001953125</c:v>
                </c:pt>
                <c:pt idx="1532">
                  <c:v>288.500244140625</c:v>
                </c:pt>
                <c:pt idx="1533">
                  <c:v>288.7001953125</c:v>
                </c:pt>
                <c:pt idx="1534">
                  <c:v>289.000244140625</c:v>
                </c:pt>
                <c:pt idx="1535">
                  <c:v>289.10009765625</c:v>
                </c:pt>
                <c:pt idx="1536">
                  <c:v>289.300048828125</c:v>
                </c:pt>
                <c:pt idx="1537">
                  <c:v>289.60009765625</c:v>
                </c:pt>
                <c:pt idx="1538">
                  <c:v>289.900146484375</c:v>
                </c:pt>
                <c:pt idx="1539">
                  <c:v>290.2001953125</c:v>
                </c:pt>
                <c:pt idx="1540">
                  <c:v>290.400146484375</c:v>
                </c:pt>
                <c:pt idx="1541">
                  <c:v>290.60009765625</c:v>
                </c:pt>
                <c:pt idx="1542">
                  <c:v>290.900146484375</c:v>
                </c:pt>
                <c:pt idx="1543">
                  <c:v>291.10009765625</c:v>
                </c:pt>
                <c:pt idx="1544">
                  <c:v>291.400146484375</c:v>
                </c:pt>
                <c:pt idx="1545">
                  <c:v>291.7001953125</c:v>
                </c:pt>
                <c:pt idx="1546">
                  <c:v>291.900146484375</c:v>
                </c:pt>
                <c:pt idx="1547">
                  <c:v>292.10009765625</c:v>
                </c:pt>
                <c:pt idx="1548">
                  <c:v>292.400146484375</c:v>
                </c:pt>
                <c:pt idx="1549">
                  <c:v>292.699951171875</c:v>
                </c:pt>
                <c:pt idx="1550">
                  <c:v>293</c:v>
                </c:pt>
                <c:pt idx="1551">
                  <c:v>293.300048828125</c:v>
                </c:pt>
                <c:pt idx="1552">
                  <c:v>293.5</c:v>
                </c:pt>
                <c:pt idx="1553">
                  <c:v>293.60009765625</c:v>
                </c:pt>
                <c:pt idx="1554">
                  <c:v>293.89990234375</c:v>
                </c:pt>
                <c:pt idx="1555">
                  <c:v>294.199951171875</c:v>
                </c:pt>
                <c:pt idx="1556">
                  <c:v>294.39990234375</c:v>
                </c:pt>
                <c:pt idx="1557">
                  <c:v>294.699951171875</c:v>
                </c:pt>
                <c:pt idx="1558">
                  <c:v>295</c:v>
                </c:pt>
                <c:pt idx="1559">
                  <c:v>295.300048828125</c:v>
                </c:pt>
                <c:pt idx="1560">
                  <c:v>295.5</c:v>
                </c:pt>
                <c:pt idx="1561">
                  <c:v>295.599853515625</c:v>
                </c:pt>
                <c:pt idx="1562">
                  <c:v>295.89990234375</c:v>
                </c:pt>
                <c:pt idx="1563">
                  <c:v>296.099853515625</c:v>
                </c:pt>
                <c:pt idx="1564">
                  <c:v>296.5</c:v>
                </c:pt>
                <c:pt idx="1565">
                  <c:v>296.699951171875</c:v>
                </c:pt>
                <c:pt idx="1566">
                  <c:v>296.89990234375</c:v>
                </c:pt>
                <c:pt idx="1567">
                  <c:v>297.199951171875</c:v>
                </c:pt>
                <c:pt idx="1568">
                  <c:v>297.5</c:v>
                </c:pt>
                <c:pt idx="1569">
                  <c:v>297.699951171875</c:v>
                </c:pt>
                <c:pt idx="1570">
                  <c:v>297.7998046875</c:v>
                </c:pt>
                <c:pt idx="1571">
                  <c:v>298.099853515625</c:v>
                </c:pt>
                <c:pt idx="1572">
                  <c:v>298.2998046875</c:v>
                </c:pt>
                <c:pt idx="1573">
                  <c:v>298.599853515625</c:v>
                </c:pt>
                <c:pt idx="1574">
                  <c:v>298.89990234375</c:v>
                </c:pt>
                <c:pt idx="1575">
                  <c:v>299.199951171875</c:v>
                </c:pt>
                <c:pt idx="1576">
                  <c:v>299.39990234375</c:v>
                </c:pt>
                <c:pt idx="1577">
                  <c:v>299.599853515625</c:v>
                </c:pt>
                <c:pt idx="1578">
                  <c:v>299.89990234375</c:v>
                </c:pt>
                <c:pt idx="1579">
                  <c:v>300.099853515625</c:v>
                </c:pt>
                <c:pt idx="1580">
                  <c:v>300.39990234375</c:v>
                </c:pt>
                <c:pt idx="1581">
                  <c:v>300.599853515625</c:v>
                </c:pt>
                <c:pt idx="1582">
                  <c:v>300.80029296875</c:v>
                </c:pt>
                <c:pt idx="1583">
                  <c:v>301.10009765625</c:v>
                </c:pt>
                <c:pt idx="1584">
                  <c:v>301.30029296875</c:v>
                </c:pt>
                <c:pt idx="1585">
                  <c:v>301.60009765625</c:v>
                </c:pt>
                <c:pt idx="1586">
                  <c:v>301.7001953125</c:v>
                </c:pt>
                <c:pt idx="1587">
                  <c:v>302.000244140625</c:v>
                </c:pt>
                <c:pt idx="1588">
                  <c:v>302.2001953125</c:v>
                </c:pt>
                <c:pt idx="1589">
                  <c:v>302.400146484375</c:v>
                </c:pt>
                <c:pt idx="1590">
                  <c:v>302.7001953125</c:v>
                </c:pt>
                <c:pt idx="1591">
                  <c:v>303.000244140625</c:v>
                </c:pt>
                <c:pt idx="1592">
                  <c:v>303.300048828125</c:v>
                </c:pt>
                <c:pt idx="1593">
                  <c:v>303.5</c:v>
                </c:pt>
                <c:pt idx="1594">
                  <c:v>303.7001953125</c:v>
                </c:pt>
                <c:pt idx="1595">
                  <c:v>304</c:v>
                </c:pt>
                <c:pt idx="1596">
                  <c:v>304.2001953125</c:v>
                </c:pt>
                <c:pt idx="1597">
                  <c:v>304.400146484375</c:v>
                </c:pt>
                <c:pt idx="1598">
                  <c:v>304.699951171875</c:v>
                </c:pt>
                <c:pt idx="1599">
                  <c:v>305</c:v>
                </c:pt>
                <c:pt idx="1600">
                  <c:v>305.199951171875</c:v>
                </c:pt>
                <c:pt idx="1601">
                  <c:v>305.400146484375</c:v>
                </c:pt>
                <c:pt idx="1602">
                  <c:v>305.60009765625</c:v>
                </c:pt>
                <c:pt idx="1603">
                  <c:v>305.900146484375</c:v>
                </c:pt>
                <c:pt idx="1604">
                  <c:v>306</c:v>
                </c:pt>
                <c:pt idx="1605">
                  <c:v>306.10009765625</c:v>
                </c:pt>
                <c:pt idx="1606">
                  <c:v>306.39990234375</c:v>
                </c:pt>
                <c:pt idx="1607">
                  <c:v>306.60009765625</c:v>
                </c:pt>
                <c:pt idx="1608">
                  <c:v>306.89990234375</c:v>
                </c:pt>
                <c:pt idx="1609">
                  <c:v>307.199951171875</c:v>
                </c:pt>
                <c:pt idx="1610">
                  <c:v>307.39990234375</c:v>
                </c:pt>
                <c:pt idx="1611">
                  <c:v>307.60009765625</c:v>
                </c:pt>
                <c:pt idx="1612">
                  <c:v>307.89990234375</c:v>
                </c:pt>
                <c:pt idx="1613">
                  <c:v>308.099853515625</c:v>
                </c:pt>
                <c:pt idx="1614">
                  <c:v>308.39990234375</c:v>
                </c:pt>
                <c:pt idx="1615">
                  <c:v>308.599853515625</c:v>
                </c:pt>
                <c:pt idx="1616">
                  <c:v>308.89990234375</c:v>
                </c:pt>
                <c:pt idx="1617">
                  <c:v>309.199951171875</c:v>
                </c:pt>
                <c:pt idx="1618">
                  <c:v>309.39990234375</c:v>
                </c:pt>
                <c:pt idx="1619">
                  <c:v>309.599853515625</c:v>
                </c:pt>
                <c:pt idx="1620">
                  <c:v>309.89990234375</c:v>
                </c:pt>
                <c:pt idx="1621">
                  <c:v>310</c:v>
                </c:pt>
                <c:pt idx="1622">
                  <c:v>310.199951171875</c:v>
                </c:pt>
                <c:pt idx="1623">
                  <c:v>310.5</c:v>
                </c:pt>
                <c:pt idx="1624">
                  <c:v>310.699951171875</c:v>
                </c:pt>
                <c:pt idx="1625">
                  <c:v>311</c:v>
                </c:pt>
                <c:pt idx="1626">
                  <c:v>311.199951171875</c:v>
                </c:pt>
                <c:pt idx="1627">
                  <c:v>311.39990234375</c:v>
                </c:pt>
                <c:pt idx="1628">
                  <c:v>311.699951171875</c:v>
                </c:pt>
                <c:pt idx="1629">
                  <c:v>311.89990234375</c:v>
                </c:pt>
                <c:pt idx="1630">
                  <c:v>312.199951171875</c:v>
                </c:pt>
                <c:pt idx="1631">
                  <c:v>312.39990234375</c:v>
                </c:pt>
                <c:pt idx="1632">
                  <c:v>312.69970703125</c:v>
                </c:pt>
                <c:pt idx="1633">
                  <c:v>312.69970703125</c:v>
                </c:pt>
                <c:pt idx="1634">
                  <c:v>312.999755859375</c:v>
                </c:pt>
                <c:pt idx="1635">
                  <c:v>313.19970703125</c:v>
                </c:pt>
                <c:pt idx="1636">
                  <c:v>313.39990234375</c:v>
                </c:pt>
                <c:pt idx="1637">
                  <c:v>313.499755859375</c:v>
                </c:pt>
                <c:pt idx="1638">
                  <c:v>313.80029296875</c:v>
                </c:pt>
                <c:pt idx="1639">
                  <c:v>314.2001953125</c:v>
                </c:pt>
                <c:pt idx="1640">
                  <c:v>314.400146484375</c:v>
                </c:pt>
                <c:pt idx="1641">
                  <c:v>314.7001953125</c:v>
                </c:pt>
                <c:pt idx="1642">
                  <c:v>315.000244140625</c:v>
                </c:pt>
                <c:pt idx="1643">
                  <c:v>315.2001953125</c:v>
                </c:pt>
                <c:pt idx="1644">
                  <c:v>315.400146484375</c:v>
                </c:pt>
                <c:pt idx="1645">
                  <c:v>315.400146484375</c:v>
                </c:pt>
                <c:pt idx="1646">
                  <c:v>315.7001953125</c:v>
                </c:pt>
                <c:pt idx="1647">
                  <c:v>315.900146484375</c:v>
                </c:pt>
                <c:pt idx="1648">
                  <c:v>316.2001953125</c:v>
                </c:pt>
                <c:pt idx="1649">
                  <c:v>316.300048828125</c:v>
                </c:pt>
                <c:pt idx="1650">
                  <c:v>316.5</c:v>
                </c:pt>
                <c:pt idx="1651">
                  <c:v>316.900146484375</c:v>
                </c:pt>
                <c:pt idx="1652">
                  <c:v>317.10009765625</c:v>
                </c:pt>
                <c:pt idx="1653">
                  <c:v>317.400146484375</c:v>
                </c:pt>
                <c:pt idx="1654">
                  <c:v>317.60009765625</c:v>
                </c:pt>
                <c:pt idx="1655">
                  <c:v>317.900146484375</c:v>
                </c:pt>
                <c:pt idx="1656">
                  <c:v>318.10009765625</c:v>
                </c:pt>
                <c:pt idx="1657">
                  <c:v>318.300048828125</c:v>
                </c:pt>
                <c:pt idx="1658">
                  <c:v>318.60009765625</c:v>
                </c:pt>
                <c:pt idx="1659">
                  <c:v>318.800048828125</c:v>
                </c:pt>
                <c:pt idx="1660">
                  <c:v>319.10009765625</c:v>
                </c:pt>
                <c:pt idx="1661">
                  <c:v>319.300048828125</c:v>
                </c:pt>
                <c:pt idx="1662">
                  <c:v>319.5</c:v>
                </c:pt>
                <c:pt idx="1663">
                  <c:v>319.699951171875</c:v>
                </c:pt>
                <c:pt idx="1664">
                  <c:v>320</c:v>
                </c:pt>
                <c:pt idx="1665">
                  <c:v>320.199951171875</c:v>
                </c:pt>
                <c:pt idx="1666">
                  <c:v>320.39990234375</c:v>
                </c:pt>
                <c:pt idx="1667">
                  <c:v>320.60009765625</c:v>
                </c:pt>
                <c:pt idx="1668">
                  <c:v>320.89990234375</c:v>
                </c:pt>
                <c:pt idx="1669">
                  <c:v>321.099853515625</c:v>
                </c:pt>
                <c:pt idx="1670">
                  <c:v>321.300048828125</c:v>
                </c:pt>
                <c:pt idx="1671">
                  <c:v>321.5</c:v>
                </c:pt>
                <c:pt idx="1672">
                  <c:v>321.699951171875</c:v>
                </c:pt>
                <c:pt idx="1673">
                  <c:v>322</c:v>
                </c:pt>
                <c:pt idx="1674">
                  <c:v>322.199951171875</c:v>
                </c:pt>
                <c:pt idx="1675">
                  <c:v>322.39990234375</c:v>
                </c:pt>
                <c:pt idx="1676">
                  <c:v>322.599853515625</c:v>
                </c:pt>
                <c:pt idx="1677">
                  <c:v>322.89990234375</c:v>
                </c:pt>
                <c:pt idx="1678">
                  <c:v>323.099853515625</c:v>
                </c:pt>
                <c:pt idx="1679">
                  <c:v>323.2998046875</c:v>
                </c:pt>
                <c:pt idx="1680">
                  <c:v>323.599853515625</c:v>
                </c:pt>
                <c:pt idx="1681">
                  <c:v>323.699951171875</c:v>
                </c:pt>
                <c:pt idx="1682">
                  <c:v>323.89990234375</c:v>
                </c:pt>
                <c:pt idx="1683">
                  <c:v>324.199951171875</c:v>
                </c:pt>
                <c:pt idx="1684">
                  <c:v>324.39990234375</c:v>
                </c:pt>
                <c:pt idx="1685">
                  <c:v>324.599853515625</c:v>
                </c:pt>
                <c:pt idx="1686">
                  <c:v>324.89990234375</c:v>
                </c:pt>
                <c:pt idx="1687">
                  <c:v>324.999755859375</c:v>
                </c:pt>
                <c:pt idx="1688">
                  <c:v>325.2998046875</c:v>
                </c:pt>
                <c:pt idx="1689">
                  <c:v>325.499755859375</c:v>
                </c:pt>
                <c:pt idx="1690">
                  <c:v>325.7998046875</c:v>
                </c:pt>
                <c:pt idx="1691">
                  <c:v>325.999755859375</c:v>
                </c:pt>
                <c:pt idx="1692">
                  <c:v>326.19970703125</c:v>
                </c:pt>
                <c:pt idx="1693">
                  <c:v>326.2998046875</c:v>
                </c:pt>
                <c:pt idx="1694">
                  <c:v>326.500244140625</c:v>
                </c:pt>
                <c:pt idx="1695">
                  <c:v>326.80029296875</c:v>
                </c:pt>
                <c:pt idx="1696">
                  <c:v>327.000244140625</c:v>
                </c:pt>
                <c:pt idx="1697">
                  <c:v>327.2001953125</c:v>
                </c:pt>
                <c:pt idx="1698">
                  <c:v>327.400146484375</c:v>
                </c:pt>
                <c:pt idx="1699">
                  <c:v>327.7001953125</c:v>
                </c:pt>
                <c:pt idx="1700">
                  <c:v>327.900146484375</c:v>
                </c:pt>
                <c:pt idx="1701">
                  <c:v>328.2001953125</c:v>
                </c:pt>
                <c:pt idx="1702">
                  <c:v>328.300048828125</c:v>
                </c:pt>
                <c:pt idx="1703">
                  <c:v>328.500244140625</c:v>
                </c:pt>
                <c:pt idx="1704">
                  <c:v>328.7001953125</c:v>
                </c:pt>
                <c:pt idx="1705">
                  <c:v>328.900146484375</c:v>
                </c:pt>
                <c:pt idx="1706">
                  <c:v>329</c:v>
                </c:pt>
                <c:pt idx="1707">
                  <c:v>329.2001953125</c:v>
                </c:pt>
                <c:pt idx="1708">
                  <c:v>329.5</c:v>
                </c:pt>
                <c:pt idx="1709">
                  <c:v>329.7001953125</c:v>
                </c:pt>
                <c:pt idx="1710">
                  <c:v>329.900146484375</c:v>
                </c:pt>
                <c:pt idx="1711">
                  <c:v>330.10009765625</c:v>
                </c:pt>
                <c:pt idx="1712">
                  <c:v>330.300048828125</c:v>
                </c:pt>
                <c:pt idx="1713">
                  <c:v>330.5</c:v>
                </c:pt>
                <c:pt idx="1714">
                  <c:v>330.699951171875</c:v>
                </c:pt>
                <c:pt idx="1715">
                  <c:v>331</c:v>
                </c:pt>
                <c:pt idx="1716">
                  <c:v>331.199951171875</c:v>
                </c:pt>
                <c:pt idx="1717">
                  <c:v>331.300048828125</c:v>
                </c:pt>
                <c:pt idx="1718">
                  <c:v>331.60009765625</c:v>
                </c:pt>
                <c:pt idx="1719">
                  <c:v>331.800048828125</c:v>
                </c:pt>
                <c:pt idx="1720">
                  <c:v>332</c:v>
                </c:pt>
                <c:pt idx="1721">
                  <c:v>332.300048828125</c:v>
                </c:pt>
                <c:pt idx="1722">
                  <c:v>332.39990234375</c:v>
                </c:pt>
                <c:pt idx="1723">
                  <c:v>332.699951171875</c:v>
                </c:pt>
                <c:pt idx="1724">
                  <c:v>332.800048828125</c:v>
                </c:pt>
                <c:pt idx="1725">
                  <c:v>332.89990234375</c:v>
                </c:pt>
                <c:pt idx="1726">
                  <c:v>333.199951171875</c:v>
                </c:pt>
                <c:pt idx="1727">
                  <c:v>333.39990234375</c:v>
                </c:pt>
                <c:pt idx="1728">
                  <c:v>333.599853515625</c:v>
                </c:pt>
                <c:pt idx="1729">
                  <c:v>333.800048828125</c:v>
                </c:pt>
                <c:pt idx="1730">
                  <c:v>334.099853515625</c:v>
                </c:pt>
                <c:pt idx="1731">
                  <c:v>334.300048828125</c:v>
                </c:pt>
                <c:pt idx="1732">
                  <c:v>334.5</c:v>
                </c:pt>
                <c:pt idx="1733">
                  <c:v>334.699951171875</c:v>
                </c:pt>
                <c:pt idx="1734">
                  <c:v>334.89990234375</c:v>
                </c:pt>
                <c:pt idx="1735">
                  <c:v>335.199951171875</c:v>
                </c:pt>
                <c:pt idx="1736">
                  <c:v>335.39990234375</c:v>
                </c:pt>
                <c:pt idx="1737">
                  <c:v>335.599853515625</c:v>
                </c:pt>
                <c:pt idx="1738">
                  <c:v>335.7998046875</c:v>
                </c:pt>
                <c:pt idx="1739">
                  <c:v>336</c:v>
                </c:pt>
                <c:pt idx="1740">
                  <c:v>336.199951171875</c:v>
                </c:pt>
                <c:pt idx="1741">
                  <c:v>336.39990234375</c:v>
                </c:pt>
                <c:pt idx="1742">
                  <c:v>336.599853515625</c:v>
                </c:pt>
                <c:pt idx="1743">
                  <c:v>336.7998046875</c:v>
                </c:pt>
                <c:pt idx="1744">
                  <c:v>336.999755859375</c:v>
                </c:pt>
                <c:pt idx="1745">
                  <c:v>337.099853515625</c:v>
                </c:pt>
                <c:pt idx="1746">
                  <c:v>337.2998046875</c:v>
                </c:pt>
                <c:pt idx="1747">
                  <c:v>337.499755859375</c:v>
                </c:pt>
                <c:pt idx="1748">
                  <c:v>337.7998046875</c:v>
                </c:pt>
                <c:pt idx="1749">
                  <c:v>337.89990234375</c:v>
                </c:pt>
                <c:pt idx="1750">
                  <c:v>338.199951171875</c:v>
                </c:pt>
                <c:pt idx="1751">
                  <c:v>338.39990234375</c:v>
                </c:pt>
                <c:pt idx="1752">
                  <c:v>338.599853515625</c:v>
                </c:pt>
                <c:pt idx="1753">
                  <c:v>338.89990234375</c:v>
                </c:pt>
                <c:pt idx="1754">
                  <c:v>339.099853515625</c:v>
                </c:pt>
                <c:pt idx="1755">
                  <c:v>339.30029296875</c:v>
                </c:pt>
                <c:pt idx="1756">
                  <c:v>339.500244140625</c:v>
                </c:pt>
                <c:pt idx="1757">
                  <c:v>339.7001953125</c:v>
                </c:pt>
                <c:pt idx="1758">
                  <c:v>339.900146484375</c:v>
                </c:pt>
                <c:pt idx="1759">
                  <c:v>340.10009765625</c:v>
                </c:pt>
                <c:pt idx="1760">
                  <c:v>340.400146484375</c:v>
                </c:pt>
                <c:pt idx="1761">
                  <c:v>340.400146484375</c:v>
                </c:pt>
                <c:pt idx="1762">
                  <c:v>340.60009765625</c:v>
                </c:pt>
                <c:pt idx="1763">
                  <c:v>340.900146484375</c:v>
                </c:pt>
                <c:pt idx="1764">
                  <c:v>341.000244140625</c:v>
                </c:pt>
                <c:pt idx="1765">
                  <c:v>341.2001953125</c:v>
                </c:pt>
                <c:pt idx="1766">
                  <c:v>341.400146484375</c:v>
                </c:pt>
                <c:pt idx="1767">
                  <c:v>341.7001953125</c:v>
                </c:pt>
                <c:pt idx="1768">
                  <c:v>341.800048828125</c:v>
                </c:pt>
                <c:pt idx="1769">
                  <c:v>342</c:v>
                </c:pt>
                <c:pt idx="1770">
                  <c:v>342.2001953125</c:v>
                </c:pt>
                <c:pt idx="1771">
                  <c:v>342.400146484375</c:v>
                </c:pt>
                <c:pt idx="1772">
                  <c:v>342.60009765625</c:v>
                </c:pt>
                <c:pt idx="1773">
                  <c:v>342.800048828125</c:v>
                </c:pt>
                <c:pt idx="1774">
                  <c:v>343</c:v>
                </c:pt>
                <c:pt idx="1775">
                  <c:v>343.199951171875</c:v>
                </c:pt>
                <c:pt idx="1776">
                  <c:v>343.400146484375</c:v>
                </c:pt>
                <c:pt idx="1777">
                  <c:v>343.60009765625</c:v>
                </c:pt>
                <c:pt idx="1778">
                  <c:v>343.800048828125</c:v>
                </c:pt>
                <c:pt idx="1779">
                  <c:v>343.900146484375</c:v>
                </c:pt>
                <c:pt idx="1780">
                  <c:v>344.10009765625</c:v>
                </c:pt>
                <c:pt idx="1781">
                  <c:v>344.300048828125</c:v>
                </c:pt>
                <c:pt idx="1782">
                  <c:v>344.5</c:v>
                </c:pt>
                <c:pt idx="1783">
                  <c:v>344.800048828125</c:v>
                </c:pt>
                <c:pt idx="1784">
                  <c:v>345</c:v>
                </c:pt>
                <c:pt idx="1785">
                  <c:v>345.199951171875</c:v>
                </c:pt>
                <c:pt idx="1786">
                  <c:v>345.39990234375</c:v>
                </c:pt>
                <c:pt idx="1787">
                  <c:v>345.60009765625</c:v>
                </c:pt>
                <c:pt idx="1788">
                  <c:v>345.800048828125</c:v>
                </c:pt>
                <c:pt idx="1789">
                  <c:v>345.89990234375</c:v>
                </c:pt>
                <c:pt idx="1790">
                  <c:v>346.10009765625</c:v>
                </c:pt>
                <c:pt idx="1791">
                  <c:v>346.300048828125</c:v>
                </c:pt>
                <c:pt idx="1792">
                  <c:v>346.5</c:v>
                </c:pt>
                <c:pt idx="1793">
                  <c:v>346.699951171875</c:v>
                </c:pt>
                <c:pt idx="1794">
                  <c:v>346.89990234375</c:v>
                </c:pt>
                <c:pt idx="1795">
                  <c:v>347.099853515625</c:v>
                </c:pt>
                <c:pt idx="1796">
                  <c:v>347.300048828125</c:v>
                </c:pt>
                <c:pt idx="1797">
                  <c:v>347.5</c:v>
                </c:pt>
                <c:pt idx="1798">
                  <c:v>347.599853515625</c:v>
                </c:pt>
                <c:pt idx="1799">
                  <c:v>347.89990234375</c:v>
                </c:pt>
                <c:pt idx="1800">
                  <c:v>348.099853515625</c:v>
                </c:pt>
                <c:pt idx="1801">
                  <c:v>348.099853515625</c:v>
                </c:pt>
                <c:pt idx="1802">
                  <c:v>348.2998046875</c:v>
                </c:pt>
                <c:pt idx="1803">
                  <c:v>348.5</c:v>
                </c:pt>
                <c:pt idx="1804">
                  <c:v>348.699951171875</c:v>
                </c:pt>
                <c:pt idx="1805">
                  <c:v>348.89990234375</c:v>
                </c:pt>
                <c:pt idx="1806">
                  <c:v>349</c:v>
                </c:pt>
                <c:pt idx="1807">
                  <c:v>349.199951171875</c:v>
                </c:pt>
                <c:pt idx="1808">
                  <c:v>349.39990234375</c:v>
                </c:pt>
                <c:pt idx="1809">
                  <c:v>349.599853515625</c:v>
                </c:pt>
                <c:pt idx="1810">
                  <c:v>349.699951171875</c:v>
                </c:pt>
                <c:pt idx="1811">
                  <c:v>349.89990234375</c:v>
                </c:pt>
                <c:pt idx="1812">
                  <c:v>350.099853515625</c:v>
                </c:pt>
                <c:pt idx="1813">
                  <c:v>350.2998046875</c:v>
                </c:pt>
                <c:pt idx="1814">
                  <c:v>350.499755859375</c:v>
                </c:pt>
                <c:pt idx="1815">
                  <c:v>350.599853515625</c:v>
                </c:pt>
                <c:pt idx="1816">
                  <c:v>350.7998046875</c:v>
                </c:pt>
                <c:pt idx="1817">
                  <c:v>350.89990234375</c:v>
                </c:pt>
                <c:pt idx="1818">
                  <c:v>351.099853515625</c:v>
                </c:pt>
                <c:pt idx="1819">
                  <c:v>351.2998046875</c:v>
                </c:pt>
                <c:pt idx="1820">
                  <c:v>351.599853515625</c:v>
                </c:pt>
                <c:pt idx="1821">
                  <c:v>351.7998046875</c:v>
                </c:pt>
                <c:pt idx="1822">
                  <c:v>352.000244140625</c:v>
                </c:pt>
                <c:pt idx="1823">
                  <c:v>352.10009765625</c:v>
                </c:pt>
                <c:pt idx="1824">
                  <c:v>352.400146484375</c:v>
                </c:pt>
                <c:pt idx="1825">
                  <c:v>352.400146484375</c:v>
                </c:pt>
                <c:pt idx="1826">
                  <c:v>352.60009765625</c:v>
                </c:pt>
                <c:pt idx="1827">
                  <c:v>352.800048828125</c:v>
                </c:pt>
                <c:pt idx="1828">
                  <c:v>353.000244140625</c:v>
                </c:pt>
                <c:pt idx="1829">
                  <c:v>353.10009765625</c:v>
                </c:pt>
                <c:pt idx="1830">
                  <c:v>353.300048828125</c:v>
                </c:pt>
                <c:pt idx="1831">
                  <c:v>353.500244140625</c:v>
                </c:pt>
                <c:pt idx="1832">
                  <c:v>353.7001953125</c:v>
                </c:pt>
                <c:pt idx="1833">
                  <c:v>353.900146484375</c:v>
                </c:pt>
                <c:pt idx="1834">
                  <c:v>354.000244140625</c:v>
                </c:pt>
                <c:pt idx="1835">
                  <c:v>354.2001953125</c:v>
                </c:pt>
                <c:pt idx="1836">
                  <c:v>354.400146484375</c:v>
                </c:pt>
                <c:pt idx="1837">
                  <c:v>354.5</c:v>
                </c:pt>
                <c:pt idx="1838">
                  <c:v>354.7001953125</c:v>
                </c:pt>
                <c:pt idx="1839">
                  <c:v>354.800048828125</c:v>
                </c:pt>
                <c:pt idx="1840">
                  <c:v>355</c:v>
                </c:pt>
                <c:pt idx="1841">
                  <c:v>355.2001953125</c:v>
                </c:pt>
                <c:pt idx="1842">
                  <c:v>355.400146484375</c:v>
                </c:pt>
                <c:pt idx="1843">
                  <c:v>355.800048828125</c:v>
                </c:pt>
                <c:pt idx="1844">
                  <c:v>355.900146484375</c:v>
                </c:pt>
                <c:pt idx="1845">
                  <c:v>356.10009765625</c:v>
                </c:pt>
                <c:pt idx="1846">
                  <c:v>356.199951171875</c:v>
                </c:pt>
                <c:pt idx="1847">
                  <c:v>356.400146484375</c:v>
                </c:pt>
                <c:pt idx="1848">
                  <c:v>356.60009765625</c:v>
                </c:pt>
                <c:pt idx="1849">
                  <c:v>356.699951171875</c:v>
                </c:pt>
                <c:pt idx="1850">
                  <c:v>356.800048828125</c:v>
                </c:pt>
                <c:pt idx="1851">
                  <c:v>357</c:v>
                </c:pt>
                <c:pt idx="1852">
                  <c:v>357.199951171875</c:v>
                </c:pt>
                <c:pt idx="1853">
                  <c:v>357.400146484375</c:v>
                </c:pt>
                <c:pt idx="1854">
                  <c:v>357.5</c:v>
                </c:pt>
                <c:pt idx="1855">
                  <c:v>357.699951171875</c:v>
                </c:pt>
                <c:pt idx="1856">
                  <c:v>358</c:v>
                </c:pt>
                <c:pt idx="1857">
                  <c:v>358.10009765625</c:v>
                </c:pt>
                <c:pt idx="1858">
                  <c:v>358.300048828125</c:v>
                </c:pt>
                <c:pt idx="1859">
                  <c:v>358.5</c:v>
                </c:pt>
                <c:pt idx="1860">
                  <c:v>358.60009765625</c:v>
                </c:pt>
                <c:pt idx="1861">
                  <c:v>358.60009765625</c:v>
                </c:pt>
                <c:pt idx="1862">
                  <c:v>358.800048828125</c:v>
                </c:pt>
                <c:pt idx="1863">
                  <c:v>359</c:v>
                </c:pt>
                <c:pt idx="1864">
                  <c:v>359.099853515625</c:v>
                </c:pt>
                <c:pt idx="1865">
                  <c:v>359.300048828125</c:v>
                </c:pt>
                <c:pt idx="1866">
                  <c:v>359.39990234375</c:v>
                </c:pt>
                <c:pt idx="1867">
                  <c:v>359.699951171875</c:v>
                </c:pt>
                <c:pt idx="1868">
                  <c:v>359.800048828125</c:v>
                </c:pt>
                <c:pt idx="1869">
                  <c:v>360</c:v>
                </c:pt>
                <c:pt idx="1870">
                  <c:v>360.099853515625</c:v>
                </c:pt>
                <c:pt idx="1871">
                  <c:v>360.39990234375</c:v>
                </c:pt>
                <c:pt idx="1872">
                  <c:v>360.5</c:v>
                </c:pt>
                <c:pt idx="1873">
                  <c:v>360.699951171875</c:v>
                </c:pt>
                <c:pt idx="1874">
                  <c:v>360.89990234375</c:v>
                </c:pt>
                <c:pt idx="1875">
                  <c:v>361.099853515625</c:v>
                </c:pt>
                <c:pt idx="1876">
                  <c:v>361.199951171875</c:v>
                </c:pt>
                <c:pt idx="1877">
                  <c:v>361.39990234375</c:v>
                </c:pt>
                <c:pt idx="1878">
                  <c:v>361.599853515625</c:v>
                </c:pt>
                <c:pt idx="1879">
                  <c:v>361.699951171875</c:v>
                </c:pt>
                <c:pt idx="1880">
                  <c:v>361.89990234375</c:v>
                </c:pt>
                <c:pt idx="1881">
                  <c:v>362</c:v>
                </c:pt>
                <c:pt idx="1882">
                  <c:v>362.199951171875</c:v>
                </c:pt>
                <c:pt idx="1883">
                  <c:v>362.39990234375</c:v>
                </c:pt>
                <c:pt idx="1884">
                  <c:v>362.599853515625</c:v>
                </c:pt>
                <c:pt idx="1885">
                  <c:v>362.599853515625</c:v>
                </c:pt>
                <c:pt idx="1886">
                  <c:v>362.699951171875</c:v>
                </c:pt>
                <c:pt idx="1887">
                  <c:v>362.89990234375</c:v>
                </c:pt>
                <c:pt idx="1888">
                  <c:v>362.999755859375</c:v>
                </c:pt>
                <c:pt idx="1889">
                  <c:v>363.099853515625</c:v>
                </c:pt>
                <c:pt idx="1890">
                  <c:v>363.2998046875</c:v>
                </c:pt>
                <c:pt idx="1891">
                  <c:v>363.39990234375</c:v>
                </c:pt>
                <c:pt idx="1892">
                  <c:v>363.699951171875</c:v>
                </c:pt>
                <c:pt idx="1893">
                  <c:v>363.7998046875</c:v>
                </c:pt>
                <c:pt idx="1894">
                  <c:v>363.999755859375</c:v>
                </c:pt>
                <c:pt idx="1895">
                  <c:v>364.099853515625</c:v>
                </c:pt>
                <c:pt idx="1896">
                  <c:v>364.2998046875</c:v>
                </c:pt>
                <c:pt idx="1897">
                  <c:v>364.39990234375</c:v>
                </c:pt>
                <c:pt idx="1898">
                  <c:v>364.69970703125</c:v>
                </c:pt>
                <c:pt idx="1899">
                  <c:v>364.900146484375</c:v>
                </c:pt>
                <c:pt idx="1900">
                  <c:v>365.10009765625</c:v>
                </c:pt>
                <c:pt idx="1901">
                  <c:v>365.2001953125</c:v>
                </c:pt>
                <c:pt idx="1902">
                  <c:v>365.400146484375</c:v>
                </c:pt>
                <c:pt idx="1903">
                  <c:v>365.400146484375</c:v>
                </c:pt>
                <c:pt idx="1904">
                  <c:v>365.400146484375</c:v>
                </c:pt>
                <c:pt idx="1905">
                  <c:v>365.60009765625</c:v>
                </c:pt>
                <c:pt idx="1906">
                  <c:v>365.800048828125</c:v>
                </c:pt>
                <c:pt idx="1907">
                  <c:v>365.900146484375</c:v>
                </c:pt>
                <c:pt idx="1908">
                  <c:v>366.10009765625</c:v>
                </c:pt>
                <c:pt idx="1909">
                  <c:v>366.300048828125</c:v>
                </c:pt>
                <c:pt idx="1910">
                  <c:v>366.60009765625</c:v>
                </c:pt>
                <c:pt idx="1911">
                  <c:v>366.7001953125</c:v>
                </c:pt>
                <c:pt idx="1912">
                  <c:v>366.800048828125</c:v>
                </c:pt>
                <c:pt idx="1913">
                  <c:v>367.000244140625</c:v>
                </c:pt>
                <c:pt idx="1914">
                  <c:v>367.10009765625</c:v>
                </c:pt>
                <c:pt idx="1915">
                  <c:v>367.300048828125</c:v>
                </c:pt>
                <c:pt idx="1916">
                  <c:v>367.400146484375</c:v>
                </c:pt>
                <c:pt idx="1917">
                  <c:v>367.5</c:v>
                </c:pt>
                <c:pt idx="1918">
                  <c:v>367.7001953125</c:v>
                </c:pt>
                <c:pt idx="1919">
                  <c:v>367.800048828125</c:v>
                </c:pt>
                <c:pt idx="1920">
                  <c:v>368</c:v>
                </c:pt>
                <c:pt idx="1921">
                  <c:v>368.2001953125</c:v>
                </c:pt>
                <c:pt idx="1922">
                  <c:v>368.400146484375</c:v>
                </c:pt>
                <c:pt idx="1923">
                  <c:v>368.5</c:v>
                </c:pt>
                <c:pt idx="1924">
                  <c:v>368.60009765625</c:v>
                </c:pt>
                <c:pt idx="1925">
                  <c:v>368.800048828125</c:v>
                </c:pt>
                <c:pt idx="1926">
                  <c:v>369</c:v>
                </c:pt>
                <c:pt idx="1927">
                  <c:v>369.10009765625</c:v>
                </c:pt>
                <c:pt idx="1928">
                  <c:v>369.199951171875</c:v>
                </c:pt>
                <c:pt idx="1929">
                  <c:v>369.400146484375</c:v>
                </c:pt>
                <c:pt idx="1930">
                  <c:v>369.5</c:v>
                </c:pt>
                <c:pt idx="1931">
                  <c:v>369.699951171875</c:v>
                </c:pt>
                <c:pt idx="1932">
                  <c:v>369.800048828125</c:v>
                </c:pt>
                <c:pt idx="1933">
                  <c:v>370</c:v>
                </c:pt>
                <c:pt idx="1934">
                  <c:v>370.10009765625</c:v>
                </c:pt>
                <c:pt idx="1935">
                  <c:v>370.300048828125</c:v>
                </c:pt>
                <c:pt idx="1936">
                  <c:v>370.39990234375</c:v>
                </c:pt>
                <c:pt idx="1937">
                  <c:v>370.60009765625</c:v>
                </c:pt>
                <c:pt idx="1938">
                  <c:v>370.800048828125</c:v>
                </c:pt>
                <c:pt idx="1939">
                  <c:v>370.800048828125</c:v>
                </c:pt>
                <c:pt idx="1940">
                  <c:v>370.89990234375</c:v>
                </c:pt>
                <c:pt idx="1941">
                  <c:v>371.10009765625</c:v>
                </c:pt>
                <c:pt idx="1942">
                  <c:v>371.199951171875</c:v>
                </c:pt>
                <c:pt idx="1943">
                  <c:v>371.300048828125</c:v>
                </c:pt>
                <c:pt idx="1944">
                  <c:v>371.5</c:v>
                </c:pt>
                <c:pt idx="1945">
                  <c:v>371.699951171875</c:v>
                </c:pt>
                <c:pt idx="1946">
                  <c:v>371.89990234375</c:v>
                </c:pt>
                <c:pt idx="1947">
                  <c:v>372</c:v>
                </c:pt>
                <c:pt idx="1948">
                  <c:v>372.199951171875</c:v>
                </c:pt>
                <c:pt idx="1949">
                  <c:v>372.300048828125</c:v>
                </c:pt>
                <c:pt idx="1950">
                  <c:v>372.5</c:v>
                </c:pt>
                <c:pt idx="1951">
                  <c:v>372.599853515625</c:v>
                </c:pt>
                <c:pt idx="1952">
                  <c:v>372.699951171875</c:v>
                </c:pt>
                <c:pt idx="1953">
                  <c:v>372.800048828125</c:v>
                </c:pt>
                <c:pt idx="1954">
                  <c:v>373</c:v>
                </c:pt>
                <c:pt idx="1955">
                  <c:v>373.099853515625</c:v>
                </c:pt>
                <c:pt idx="1956">
                  <c:v>373.300048828125</c:v>
                </c:pt>
                <c:pt idx="1957">
                  <c:v>373.39990234375</c:v>
                </c:pt>
                <c:pt idx="1958">
                  <c:v>373.599853515625</c:v>
                </c:pt>
                <c:pt idx="1959">
                  <c:v>373.699951171875</c:v>
                </c:pt>
                <c:pt idx="1960">
                  <c:v>373.7998046875</c:v>
                </c:pt>
                <c:pt idx="1961">
                  <c:v>374</c:v>
                </c:pt>
                <c:pt idx="1962">
                  <c:v>374.099853515625</c:v>
                </c:pt>
                <c:pt idx="1963">
                  <c:v>374.2998046875</c:v>
                </c:pt>
                <c:pt idx="1964">
                  <c:v>374.39990234375</c:v>
                </c:pt>
                <c:pt idx="1965">
                  <c:v>374.5</c:v>
                </c:pt>
                <c:pt idx="1966">
                  <c:v>374.599853515625</c:v>
                </c:pt>
                <c:pt idx="1967">
                  <c:v>374.7998046875</c:v>
                </c:pt>
                <c:pt idx="1968">
                  <c:v>374.89990234375</c:v>
                </c:pt>
                <c:pt idx="1969">
                  <c:v>375.099853515625</c:v>
                </c:pt>
                <c:pt idx="1970">
                  <c:v>375.199951171875</c:v>
                </c:pt>
                <c:pt idx="1971">
                  <c:v>375.2998046875</c:v>
                </c:pt>
                <c:pt idx="1972">
                  <c:v>375.499755859375</c:v>
                </c:pt>
                <c:pt idx="1973">
                  <c:v>375.599853515625</c:v>
                </c:pt>
                <c:pt idx="1974">
                  <c:v>375.699951171875</c:v>
                </c:pt>
                <c:pt idx="1975">
                  <c:v>375.89990234375</c:v>
                </c:pt>
                <c:pt idx="1976">
                  <c:v>375.999755859375</c:v>
                </c:pt>
                <c:pt idx="1977">
                  <c:v>376.199951171875</c:v>
                </c:pt>
                <c:pt idx="1978">
                  <c:v>376.2998046875</c:v>
                </c:pt>
                <c:pt idx="1979">
                  <c:v>376.499755859375</c:v>
                </c:pt>
                <c:pt idx="1980">
                  <c:v>376.599853515625</c:v>
                </c:pt>
                <c:pt idx="1981">
                  <c:v>376.69970703125</c:v>
                </c:pt>
                <c:pt idx="1982">
                  <c:v>376.7998046875</c:v>
                </c:pt>
                <c:pt idx="1983">
                  <c:v>376.89990234375</c:v>
                </c:pt>
                <c:pt idx="1984">
                  <c:v>377.099853515625</c:v>
                </c:pt>
                <c:pt idx="1985">
                  <c:v>377.19970703125</c:v>
                </c:pt>
                <c:pt idx="1986">
                  <c:v>377.39990234375</c:v>
                </c:pt>
                <c:pt idx="1987">
                  <c:v>377.39990234375</c:v>
                </c:pt>
                <c:pt idx="1988">
                  <c:v>377.60009765625</c:v>
                </c:pt>
                <c:pt idx="1989">
                  <c:v>377.80029296875</c:v>
                </c:pt>
                <c:pt idx="1990">
                  <c:v>377.900146484375</c:v>
                </c:pt>
                <c:pt idx="1991">
                  <c:v>377.900146484375</c:v>
                </c:pt>
                <c:pt idx="1992">
                  <c:v>378.10009765625</c:v>
                </c:pt>
                <c:pt idx="1993">
                  <c:v>378.2001953125</c:v>
                </c:pt>
                <c:pt idx="1994">
                  <c:v>378.400146484375</c:v>
                </c:pt>
                <c:pt idx="1995">
                  <c:v>378.500244140625</c:v>
                </c:pt>
                <c:pt idx="1996">
                  <c:v>378.60009765625</c:v>
                </c:pt>
                <c:pt idx="1997">
                  <c:v>378.7001953125</c:v>
                </c:pt>
                <c:pt idx="1998">
                  <c:v>378.900146484375</c:v>
                </c:pt>
                <c:pt idx="1999">
                  <c:v>379.000244140625</c:v>
                </c:pt>
                <c:pt idx="2000">
                  <c:v>379.10009765625</c:v>
                </c:pt>
                <c:pt idx="2001">
                  <c:v>379.300048828125</c:v>
                </c:pt>
                <c:pt idx="2002">
                  <c:v>379.300048828125</c:v>
                </c:pt>
                <c:pt idx="2003">
                  <c:v>379.500244140625</c:v>
                </c:pt>
                <c:pt idx="2004">
                  <c:v>379.60009765625</c:v>
                </c:pt>
                <c:pt idx="2005">
                  <c:v>379.7001953125</c:v>
                </c:pt>
                <c:pt idx="2006">
                  <c:v>379.800048828125</c:v>
                </c:pt>
                <c:pt idx="2007">
                  <c:v>379.900146484375</c:v>
                </c:pt>
                <c:pt idx="2008">
                  <c:v>380</c:v>
                </c:pt>
                <c:pt idx="2009">
                  <c:v>380.10009765625</c:v>
                </c:pt>
                <c:pt idx="2010">
                  <c:v>380.300048828125</c:v>
                </c:pt>
                <c:pt idx="2011">
                  <c:v>380.400146484375</c:v>
                </c:pt>
                <c:pt idx="2012">
                  <c:v>380.60009765625</c:v>
                </c:pt>
                <c:pt idx="2013">
                  <c:v>380.7001953125</c:v>
                </c:pt>
                <c:pt idx="2014">
                  <c:v>380.900146484375</c:v>
                </c:pt>
                <c:pt idx="2015">
                  <c:v>381</c:v>
                </c:pt>
                <c:pt idx="2016">
                  <c:v>381.10009765625</c:v>
                </c:pt>
                <c:pt idx="2017">
                  <c:v>381.2001953125</c:v>
                </c:pt>
                <c:pt idx="2018">
                  <c:v>381.400146484375</c:v>
                </c:pt>
                <c:pt idx="2019">
                  <c:v>381.5</c:v>
                </c:pt>
                <c:pt idx="2020">
                  <c:v>381.699951171875</c:v>
                </c:pt>
                <c:pt idx="2021">
                  <c:v>381.699951171875</c:v>
                </c:pt>
                <c:pt idx="2022">
                  <c:v>381.900146484375</c:v>
                </c:pt>
                <c:pt idx="2023">
                  <c:v>382</c:v>
                </c:pt>
                <c:pt idx="2024">
                  <c:v>382.199951171875</c:v>
                </c:pt>
                <c:pt idx="2025">
                  <c:v>382.300048828125</c:v>
                </c:pt>
                <c:pt idx="2026">
                  <c:v>382.5</c:v>
                </c:pt>
                <c:pt idx="2027">
                  <c:v>382.60009765625</c:v>
                </c:pt>
                <c:pt idx="2028">
                  <c:v>382.699951171875</c:v>
                </c:pt>
                <c:pt idx="2029">
                  <c:v>382.800048828125</c:v>
                </c:pt>
                <c:pt idx="2030">
                  <c:v>382.900146484375</c:v>
                </c:pt>
                <c:pt idx="2031">
                  <c:v>383.10009765625</c:v>
                </c:pt>
                <c:pt idx="2032">
                  <c:v>383.199951171875</c:v>
                </c:pt>
                <c:pt idx="2033">
                  <c:v>383.300048828125</c:v>
                </c:pt>
                <c:pt idx="2034">
                  <c:v>383.39990234375</c:v>
                </c:pt>
                <c:pt idx="2035">
                  <c:v>383.60009765625</c:v>
                </c:pt>
                <c:pt idx="2036">
                  <c:v>383.699951171875</c:v>
                </c:pt>
                <c:pt idx="2037">
                  <c:v>383.800048828125</c:v>
                </c:pt>
                <c:pt idx="2038">
                  <c:v>383.89990234375</c:v>
                </c:pt>
                <c:pt idx="2039">
                  <c:v>384.10009765625</c:v>
                </c:pt>
                <c:pt idx="2040">
                  <c:v>384.10009765625</c:v>
                </c:pt>
                <c:pt idx="2041">
                  <c:v>384.199951171875</c:v>
                </c:pt>
                <c:pt idx="2042">
                  <c:v>384.5</c:v>
                </c:pt>
                <c:pt idx="2043">
                  <c:v>384.5</c:v>
                </c:pt>
                <c:pt idx="2044">
                  <c:v>384.699951171875</c:v>
                </c:pt>
                <c:pt idx="2045">
                  <c:v>384.800048828125</c:v>
                </c:pt>
                <c:pt idx="2046">
                  <c:v>384.89990234375</c:v>
                </c:pt>
                <c:pt idx="2047">
                  <c:v>385</c:v>
                </c:pt>
                <c:pt idx="2048">
                  <c:v>385.099853515625</c:v>
                </c:pt>
                <c:pt idx="2049">
                  <c:v>385.199951171875</c:v>
                </c:pt>
                <c:pt idx="2050">
                  <c:v>385.300048828125</c:v>
                </c:pt>
                <c:pt idx="2051">
                  <c:v>385.5</c:v>
                </c:pt>
                <c:pt idx="2052">
                  <c:v>385.5</c:v>
                </c:pt>
                <c:pt idx="2053">
                  <c:v>385.699951171875</c:v>
                </c:pt>
                <c:pt idx="2054">
                  <c:v>385.800048828125</c:v>
                </c:pt>
                <c:pt idx="2055">
                  <c:v>385.89990234375</c:v>
                </c:pt>
                <c:pt idx="2056">
                  <c:v>386</c:v>
                </c:pt>
                <c:pt idx="2057">
                  <c:v>386.199951171875</c:v>
                </c:pt>
                <c:pt idx="2058">
                  <c:v>386.2998046875</c:v>
                </c:pt>
                <c:pt idx="2059">
                  <c:v>386.39990234375</c:v>
                </c:pt>
                <c:pt idx="2060">
                  <c:v>386.5</c:v>
                </c:pt>
                <c:pt idx="2061">
                  <c:v>386.699951171875</c:v>
                </c:pt>
                <c:pt idx="2062">
                  <c:v>386.7998046875</c:v>
                </c:pt>
                <c:pt idx="2063">
                  <c:v>386.89990234375</c:v>
                </c:pt>
                <c:pt idx="2064">
                  <c:v>387</c:v>
                </c:pt>
                <c:pt idx="2065">
                  <c:v>387.099853515625</c:v>
                </c:pt>
                <c:pt idx="2066">
                  <c:v>387.199951171875</c:v>
                </c:pt>
                <c:pt idx="2067">
                  <c:v>387.2998046875</c:v>
                </c:pt>
                <c:pt idx="2068">
                  <c:v>387.5</c:v>
                </c:pt>
                <c:pt idx="2069">
                  <c:v>387.5</c:v>
                </c:pt>
                <c:pt idx="2070">
                  <c:v>387.699951171875</c:v>
                </c:pt>
                <c:pt idx="2071">
                  <c:v>387.7998046875</c:v>
                </c:pt>
                <c:pt idx="2072">
                  <c:v>387.7998046875</c:v>
                </c:pt>
                <c:pt idx="2073">
                  <c:v>387.89990234375</c:v>
                </c:pt>
                <c:pt idx="2074">
                  <c:v>387.999755859375</c:v>
                </c:pt>
                <c:pt idx="2075">
                  <c:v>387.999755859375</c:v>
                </c:pt>
                <c:pt idx="2076">
                  <c:v>388.199951171875</c:v>
                </c:pt>
                <c:pt idx="2077">
                  <c:v>388.2998046875</c:v>
                </c:pt>
                <c:pt idx="2078">
                  <c:v>388.499755859375</c:v>
                </c:pt>
                <c:pt idx="2079">
                  <c:v>388.599853515625</c:v>
                </c:pt>
                <c:pt idx="2080">
                  <c:v>388.699951171875</c:v>
                </c:pt>
                <c:pt idx="2081">
                  <c:v>388.89990234375</c:v>
                </c:pt>
                <c:pt idx="2082">
                  <c:v>388.999755859375</c:v>
                </c:pt>
                <c:pt idx="2083">
                  <c:v>389.099853515625</c:v>
                </c:pt>
                <c:pt idx="2084">
                  <c:v>389.199951171875</c:v>
                </c:pt>
                <c:pt idx="2085">
                  <c:v>389.2998046875</c:v>
                </c:pt>
                <c:pt idx="2086">
                  <c:v>389.39990234375</c:v>
                </c:pt>
                <c:pt idx="2087">
                  <c:v>389.499755859375</c:v>
                </c:pt>
                <c:pt idx="2088">
                  <c:v>389.599853515625</c:v>
                </c:pt>
                <c:pt idx="2089">
                  <c:v>389.69970703125</c:v>
                </c:pt>
                <c:pt idx="2090">
                  <c:v>389.7998046875</c:v>
                </c:pt>
                <c:pt idx="2091">
                  <c:v>389.7998046875</c:v>
                </c:pt>
                <c:pt idx="2092">
                  <c:v>389.89990234375</c:v>
                </c:pt>
                <c:pt idx="2093">
                  <c:v>390.099853515625</c:v>
                </c:pt>
                <c:pt idx="2094">
                  <c:v>390.19970703125</c:v>
                </c:pt>
                <c:pt idx="2095">
                  <c:v>390.19970703125</c:v>
                </c:pt>
                <c:pt idx="2096">
                  <c:v>390.2998046875</c:v>
                </c:pt>
                <c:pt idx="2097">
                  <c:v>390.400146484375</c:v>
                </c:pt>
                <c:pt idx="2098">
                  <c:v>390.500244140625</c:v>
                </c:pt>
                <c:pt idx="2099">
                  <c:v>390.60009765625</c:v>
                </c:pt>
                <c:pt idx="2100">
                  <c:v>390.7001953125</c:v>
                </c:pt>
                <c:pt idx="2101">
                  <c:v>390.80029296875</c:v>
                </c:pt>
                <c:pt idx="2102">
                  <c:v>390.900146484375</c:v>
                </c:pt>
                <c:pt idx="2103">
                  <c:v>391.000244140625</c:v>
                </c:pt>
                <c:pt idx="2104">
                  <c:v>391.10009765625</c:v>
                </c:pt>
                <c:pt idx="2105">
                  <c:v>391.2001953125</c:v>
                </c:pt>
                <c:pt idx="2106">
                  <c:v>391.300048828125</c:v>
                </c:pt>
                <c:pt idx="2107">
                  <c:v>391.400146484375</c:v>
                </c:pt>
                <c:pt idx="2108">
                  <c:v>391.7001953125</c:v>
                </c:pt>
                <c:pt idx="2109">
                  <c:v>391.900146484375</c:v>
                </c:pt>
                <c:pt idx="2110">
                  <c:v>391.900146484375</c:v>
                </c:pt>
                <c:pt idx="2111">
                  <c:v>392.000244140625</c:v>
                </c:pt>
                <c:pt idx="2112">
                  <c:v>392.10009765625</c:v>
                </c:pt>
                <c:pt idx="2113">
                  <c:v>392.300048828125</c:v>
                </c:pt>
                <c:pt idx="2114">
                  <c:v>392.2001953125</c:v>
                </c:pt>
                <c:pt idx="2115">
                  <c:v>392.300048828125</c:v>
                </c:pt>
                <c:pt idx="2116">
                  <c:v>392.400146484375</c:v>
                </c:pt>
                <c:pt idx="2117">
                  <c:v>392.500244140625</c:v>
                </c:pt>
                <c:pt idx="2118">
                  <c:v>392.60009765625</c:v>
                </c:pt>
                <c:pt idx="2119">
                  <c:v>392.7001953125</c:v>
                </c:pt>
                <c:pt idx="2120">
                  <c:v>392.900146484375</c:v>
                </c:pt>
                <c:pt idx="2121">
                  <c:v>393</c:v>
                </c:pt>
                <c:pt idx="2122">
                  <c:v>393.2001953125</c:v>
                </c:pt>
                <c:pt idx="2123">
                  <c:v>393.2001953125</c:v>
                </c:pt>
                <c:pt idx="2124">
                  <c:v>393.400146484375</c:v>
                </c:pt>
                <c:pt idx="2125">
                  <c:v>393.400146484375</c:v>
                </c:pt>
                <c:pt idx="2126">
                  <c:v>393.5</c:v>
                </c:pt>
                <c:pt idx="2127">
                  <c:v>393.60009765625</c:v>
                </c:pt>
                <c:pt idx="2128">
                  <c:v>393.7001953125</c:v>
                </c:pt>
                <c:pt idx="2129">
                  <c:v>393.800048828125</c:v>
                </c:pt>
                <c:pt idx="2130">
                  <c:v>393.800048828125</c:v>
                </c:pt>
                <c:pt idx="2131">
                  <c:v>394</c:v>
                </c:pt>
                <c:pt idx="2132">
                  <c:v>394.10009765625</c:v>
                </c:pt>
                <c:pt idx="2133">
                  <c:v>394.199951171875</c:v>
                </c:pt>
                <c:pt idx="2134">
                  <c:v>394.300048828125</c:v>
                </c:pt>
                <c:pt idx="2135">
                  <c:v>394.5</c:v>
                </c:pt>
                <c:pt idx="2136">
                  <c:v>394.5</c:v>
                </c:pt>
                <c:pt idx="2137">
                  <c:v>394.60009765625</c:v>
                </c:pt>
                <c:pt idx="2138">
                  <c:v>394.699951171875</c:v>
                </c:pt>
                <c:pt idx="2139">
                  <c:v>394.699951171875</c:v>
                </c:pt>
                <c:pt idx="2140">
                  <c:v>394.699951171875</c:v>
                </c:pt>
                <c:pt idx="2141">
                  <c:v>394.800048828125</c:v>
                </c:pt>
                <c:pt idx="2142">
                  <c:v>395</c:v>
                </c:pt>
                <c:pt idx="2143">
                  <c:v>395</c:v>
                </c:pt>
                <c:pt idx="2144">
                  <c:v>395.199951171875</c:v>
                </c:pt>
                <c:pt idx="2145">
                  <c:v>395.400146484375</c:v>
                </c:pt>
                <c:pt idx="2146">
                  <c:v>395.5</c:v>
                </c:pt>
                <c:pt idx="2147">
                  <c:v>395.60009765625</c:v>
                </c:pt>
                <c:pt idx="2148">
                  <c:v>395.699951171875</c:v>
                </c:pt>
                <c:pt idx="2149">
                  <c:v>395.800048828125</c:v>
                </c:pt>
                <c:pt idx="2150">
                  <c:v>395.699951171875</c:v>
                </c:pt>
                <c:pt idx="2151">
                  <c:v>395.800048828125</c:v>
                </c:pt>
                <c:pt idx="2152">
                  <c:v>395.89990234375</c:v>
                </c:pt>
                <c:pt idx="2153">
                  <c:v>396</c:v>
                </c:pt>
                <c:pt idx="2154">
                  <c:v>396.10009765625</c:v>
                </c:pt>
                <c:pt idx="2155">
                  <c:v>396.199951171875</c:v>
                </c:pt>
                <c:pt idx="2156">
                  <c:v>396.300048828125</c:v>
                </c:pt>
                <c:pt idx="2157">
                  <c:v>396.39990234375</c:v>
                </c:pt>
                <c:pt idx="2158">
                  <c:v>396.5</c:v>
                </c:pt>
                <c:pt idx="2159">
                  <c:v>396.60009765625</c:v>
                </c:pt>
                <c:pt idx="2160">
                  <c:v>396.800048828125</c:v>
                </c:pt>
                <c:pt idx="2161">
                  <c:v>396.89990234375</c:v>
                </c:pt>
                <c:pt idx="2162">
                  <c:v>397</c:v>
                </c:pt>
                <c:pt idx="2163">
                  <c:v>397.10009765625</c:v>
                </c:pt>
                <c:pt idx="2164">
                  <c:v>397.199951171875</c:v>
                </c:pt>
                <c:pt idx="2165">
                  <c:v>397.300048828125</c:v>
                </c:pt>
                <c:pt idx="2166">
                  <c:v>397.39990234375</c:v>
                </c:pt>
                <c:pt idx="2167">
                  <c:v>397.5</c:v>
                </c:pt>
                <c:pt idx="2168">
                  <c:v>397.5</c:v>
                </c:pt>
                <c:pt idx="2169">
                  <c:v>397.599853515625</c:v>
                </c:pt>
                <c:pt idx="2170">
                  <c:v>397.699951171875</c:v>
                </c:pt>
                <c:pt idx="2171">
                  <c:v>397.800048828125</c:v>
                </c:pt>
                <c:pt idx="2172">
                  <c:v>397.89990234375</c:v>
                </c:pt>
                <c:pt idx="2173">
                  <c:v>397.89990234375</c:v>
                </c:pt>
                <c:pt idx="2174">
                  <c:v>398</c:v>
                </c:pt>
                <c:pt idx="2175">
                  <c:v>398.099853515625</c:v>
                </c:pt>
                <c:pt idx="2176">
                  <c:v>398.300048828125</c:v>
                </c:pt>
                <c:pt idx="2177">
                  <c:v>398.300048828125</c:v>
                </c:pt>
                <c:pt idx="2178">
                  <c:v>398.39990234375</c:v>
                </c:pt>
                <c:pt idx="2179">
                  <c:v>398.5</c:v>
                </c:pt>
                <c:pt idx="2180">
                  <c:v>398.699951171875</c:v>
                </c:pt>
                <c:pt idx="2181">
                  <c:v>398.699951171875</c:v>
                </c:pt>
                <c:pt idx="2182">
                  <c:v>398.800048828125</c:v>
                </c:pt>
                <c:pt idx="2183">
                  <c:v>398.89990234375</c:v>
                </c:pt>
                <c:pt idx="2184">
                  <c:v>399</c:v>
                </c:pt>
                <c:pt idx="2185">
                  <c:v>399.099853515625</c:v>
                </c:pt>
                <c:pt idx="2186">
                  <c:v>399.099853515625</c:v>
                </c:pt>
                <c:pt idx="2187">
                  <c:v>399.099853515625</c:v>
                </c:pt>
                <c:pt idx="2188">
                  <c:v>399.199951171875</c:v>
                </c:pt>
                <c:pt idx="2189">
                  <c:v>399.2998046875</c:v>
                </c:pt>
                <c:pt idx="2190">
                  <c:v>399.39990234375</c:v>
                </c:pt>
                <c:pt idx="2191">
                  <c:v>399.39990234375</c:v>
                </c:pt>
                <c:pt idx="2192">
                  <c:v>399.5</c:v>
                </c:pt>
                <c:pt idx="2193">
                  <c:v>399.599853515625</c:v>
                </c:pt>
                <c:pt idx="2194">
                  <c:v>399.699951171875</c:v>
                </c:pt>
                <c:pt idx="2195">
                  <c:v>399.7998046875</c:v>
                </c:pt>
                <c:pt idx="2196">
                  <c:v>399.89990234375</c:v>
                </c:pt>
                <c:pt idx="2197">
                  <c:v>399.89990234375</c:v>
                </c:pt>
                <c:pt idx="2198">
                  <c:v>400</c:v>
                </c:pt>
                <c:pt idx="2199">
                  <c:v>400.199951171875</c:v>
                </c:pt>
                <c:pt idx="2200">
                  <c:v>400.2998046875</c:v>
                </c:pt>
                <c:pt idx="2201">
                  <c:v>400.39990234375</c:v>
                </c:pt>
                <c:pt idx="2202">
                  <c:v>400.5</c:v>
                </c:pt>
                <c:pt idx="2203">
                  <c:v>400.599853515625</c:v>
                </c:pt>
                <c:pt idx="2204">
                  <c:v>400.599853515625</c:v>
                </c:pt>
                <c:pt idx="2205">
                  <c:v>400.89990234375</c:v>
                </c:pt>
                <c:pt idx="2206">
                  <c:v>400.89990234375</c:v>
                </c:pt>
                <c:pt idx="2207">
                  <c:v>400.999755859375</c:v>
                </c:pt>
                <c:pt idx="2208">
                  <c:v>401.099853515625</c:v>
                </c:pt>
                <c:pt idx="2209">
                  <c:v>401.199951171875</c:v>
                </c:pt>
                <c:pt idx="2210">
                  <c:v>401.2998046875</c:v>
                </c:pt>
                <c:pt idx="2211">
                  <c:v>401.199951171875</c:v>
                </c:pt>
                <c:pt idx="2212">
                  <c:v>401.2998046875</c:v>
                </c:pt>
                <c:pt idx="2213">
                  <c:v>401.39990234375</c:v>
                </c:pt>
                <c:pt idx="2214">
                  <c:v>401.499755859375</c:v>
                </c:pt>
                <c:pt idx="2215">
                  <c:v>401.599853515625</c:v>
                </c:pt>
                <c:pt idx="2216">
                  <c:v>401.599853515625</c:v>
                </c:pt>
                <c:pt idx="2217">
                  <c:v>401.7998046875</c:v>
                </c:pt>
                <c:pt idx="2218">
                  <c:v>401.89990234375</c:v>
                </c:pt>
                <c:pt idx="2219">
                  <c:v>401.999755859375</c:v>
                </c:pt>
                <c:pt idx="2220">
                  <c:v>401.999755859375</c:v>
                </c:pt>
                <c:pt idx="2221">
                  <c:v>402.099853515625</c:v>
                </c:pt>
                <c:pt idx="2222">
                  <c:v>402.19970703125</c:v>
                </c:pt>
                <c:pt idx="2223">
                  <c:v>402.2998046875</c:v>
                </c:pt>
                <c:pt idx="2224">
                  <c:v>402.39990234375</c:v>
                </c:pt>
                <c:pt idx="2225">
                  <c:v>402.499755859375</c:v>
                </c:pt>
                <c:pt idx="2226">
                  <c:v>402.599853515625</c:v>
                </c:pt>
                <c:pt idx="2227">
                  <c:v>402.69970703125</c:v>
                </c:pt>
                <c:pt idx="2228">
                  <c:v>402.69970703125</c:v>
                </c:pt>
                <c:pt idx="2229">
                  <c:v>402.69970703125</c:v>
                </c:pt>
                <c:pt idx="2230">
                  <c:v>402.7998046875</c:v>
                </c:pt>
                <c:pt idx="2231">
                  <c:v>402.89990234375</c:v>
                </c:pt>
                <c:pt idx="2232">
                  <c:v>402.89990234375</c:v>
                </c:pt>
                <c:pt idx="2233">
                  <c:v>402.999755859375</c:v>
                </c:pt>
                <c:pt idx="2234">
                  <c:v>403.099853515625</c:v>
                </c:pt>
                <c:pt idx="2235">
                  <c:v>403.2001953125</c:v>
                </c:pt>
                <c:pt idx="2236">
                  <c:v>403.30029296875</c:v>
                </c:pt>
                <c:pt idx="2237">
                  <c:v>403.30029296875</c:v>
                </c:pt>
                <c:pt idx="2238">
                  <c:v>403.400146484375</c:v>
                </c:pt>
                <c:pt idx="2239">
                  <c:v>403.500244140625</c:v>
                </c:pt>
                <c:pt idx="2240">
                  <c:v>403.60009765625</c:v>
                </c:pt>
                <c:pt idx="2241">
                  <c:v>403.7001953125</c:v>
                </c:pt>
                <c:pt idx="2242">
                  <c:v>403.800048828125</c:v>
                </c:pt>
                <c:pt idx="2243">
                  <c:v>403.900146484375</c:v>
                </c:pt>
                <c:pt idx="2244">
                  <c:v>403.900146484375</c:v>
                </c:pt>
                <c:pt idx="2245">
                  <c:v>404.000244140625</c:v>
                </c:pt>
                <c:pt idx="2246">
                  <c:v>404.10009765625</c:v>
                </c:pt>
                <c:pt idx="2247">
                  <c:v>404.2001953125</c:v>
                </c:pt>
                <c:pt idx="2248">
                  <c:v>404.300048828125</c:v>
                </c:pt>
                <c:pt idx="2249">
                  <c:v>404.400146484375</c:v>
                </c:pt>
                <c:pt idx="2250">
                  <c:v>404.400146484375</c:v>
                </c:pt>
                <c:pt idx="2251">
                  <c:v>404.500244140625</c:v>
                </c:pt>
                <c:pt idx="2252">
                  <c:v>404.60009765625</c:v>
                </c:pt>
                <c:pt idx="2253">
                  <c:v>404.7001953125</c:v>
                </c:pt>
                <c:pt idx="2254">
                  <c:v>404.7001953125</c:v>
                </c:pt>
                <c:pt idx="2255">
                  <c:v>404.800048828125</c:v>
                </c:pt>
                <c:pt idx="2256">
                  <c:v>404.900146484375</c:v>
                </c:pt>
                <c:pt idx="2257">
                  <c:v>405.000244140625</c:v>
                </c:pt>
                <c:pt idx="2258">
                  <c:v>405.10009765625</c:v>
                </c:pt>
                <c:pt idx="2259">
                  <c:v>405.2001953125</c:v>
                </c:pt>
                <c:pt idx="2260">
                  <c:v>405.300048828125</c:v>
                </c:pt>
                <c:pt idx="2261">
                  <c:v>405.400146484375</c:v>
                </c:pt>
                <c:pt idx="2262">
                  <c:v>405.400146484375</c:v>
                </c:pt>
                <c:pt idx="2263">
                  <c:v>405.5</c:v>
                </c:pt>
                <c:pt idx="2264">
                  <c:v>405.60009765625</c:v>
                </c:pt>
                <c:pt idx="2265">
                  <c:v>405.60009765625</c:v>
                </c:pt>
                <c:pt idx="2266">
                  <c:v>405.7001953125</c:v>
                </c:pt>
                <c:pt idx="2267">
                  <c:v>405.800048828125</c:v>
                </c:pt>
                <c:pt idx="2268">
                  <c:v>405.900146484375</c:v>
                </c:pt>
                <c:pt idx="2269">
                  <c:v>405.900146484375</c:v>
                </c:pt>
                <c:pt idx="2270">
                  <c:v>406</c:v>
                </c:pt>
                <c:pt idx="2271">
                  <c:v>406</c:v>
                </c:pt>
                <c:pt idx="2272">
                  <c:v>406.10009765625</c:v>
                </c:pt>
                <c:pt idx="2273">
                  <c:v>406.2001953125</c:v>
                </c:pt>
                <c:pt idx="2274">
                  <c:v>406.300048828125</c:v>
                </c:pt>
                <c:pt idx="2275">
                  <c:v>406.300048828125</c:v>
                </c:pt>
                <c:pt idx="2276">
                  <c:v>406.5</c:v>
                </c:pt>
                <c:pt idx="2277">
                  <c:v>406.5</c:v>
                </c:pt>
                <c:pt idx="2278">
                  <c:v>406.60009765625</c:v>
                </c:pt>
                <c:pt idx="2279">
                  <c:v>406.60009765625</c:v>
                </c:pt>
                <c:pt idx="2280">
                  <c:v>406.7001953125</c:v>
                </c:pt>
                <c:pt idx="2281">
                  <c:v>406.7001953125</c:v>
                </c:pt>
                <c:pt idx="2282">
                  <c:v>406.800048828125</c:v>
                </c:pt>
                <c:pt idx="2283">
                  <c:v>406.900146484375</c:v>
                </c:pt>
                <c:pt idx="2284">
                  <c:v>407</c:v>
                </c:pt>
                <c:pt idx="2285">
                  <c:v>407.10009765625</c:v>
                </c:pt>
                <c:pt idx="2286">
                  <c:v>407.199951171875</c:v>
                </c:pt>
                <c:pt idx="2287">
                  <c:v>407.300048828125</c:v>
                </c:pt>
                <c:pt idx="2288">
                  <c:v>407.400146484375</c:v>
                </c:pt>
                <c:pt idx="2289">
                  <c:v>407.300048828125</c:v>
                </c:pt>
                <c:pt idx="2290">
                  <c:v>407.300048828125</c:v>
                </c:pt>
                <c:pt idx="2291">
                  <c:v>407.400146484375</c:v>
                </c:pt>
                <c:pt idx="2292">
                  <c:v>407.5</c:v>
                </c:pt>
                <c:pt idx="2293">
                  <c:v>407.60009765625</c:v>
                </c:pt>
                <c:pt idx="2294">
                  <c:v>407.699951171875</c:v>
                </c:pt>
                <c:pt idx="2295">
                  <c:v>407.800048828125</c:v>
                </c:pt>
                <c:pt idx="2296">
                  <c:v>407.800048828125</c:v>
                </c:pt>
                <c:pt idx="2297">
                  <c:v>407.900146484375</c:v>
                </c:pt>
                <c:pt idx="2298">
                  <c:v>408</c:v>
                </c:pt>
                <c:pt idx="2299">
                  <c:v>408</c:v>
                </c:pt>
                <c:pt idx="2300">
                  <c:v>408.10009765625</c:v>
                </c:pt>
                <c:pt idx="2301">
                  <c:v>408.10009765625</c:v>
                </c:pt>
                <c:pt idx="2302">
                  <c:v>408.199951171875</c:v>
                </c:pt>
                <c:pt idx="2303">
                  <c:v>408.400146484375</c:v>
                </c:pt>
                <c:pt idx="2304">
                  <c:v>408.400146484375</c:v>
                </c:pt>
                <c:pt idx="2305">
                  <c:v>408.5</c:v>
                </c:pt>
                <c:pt idx="2306">
                  <c:v>408.5</c:v>
                </c:pt>
                <c:pt idx="2307">
                  <c:v>408.60009765625</c:v>
                </c:pt>
                <c:pt idx="2308">
                  <c:v>408.699951171875</c:v>
                </c:pt>
                <c:pt idx="2309">
                  <c:v>408.800048828125</c:v>
                </c:pt>
                <c:pt idx="2310">
                  <c:v>408.800048828125</c:v>
                </c:pt>
                <c:pt idx="2311">
                  <c:v>408.89990234375</c:v>
                </c:pt>
                <c:pt idx="2312">
                  <c:v>408.89990234375</c:v>
                </c:pt>
                <c:pt idx="2313">
                  <c:v>409</c:v>
                </c:pt>
                <c:pt idx="2314">
                  <c:v>409</c:v>
                </c:pt>
                <c:pt idx="2315">
                  <c:v>409.10009765625</c:v>
                </c:pt>
                <c:pt idx="2316">
                  <c:v>409.199951171875</c:v>
                </c:pt>
                <c:pt idx="2317">
                  <c:v>409.199951171875</c:v>
                </c:pt>
                <c:pt idx="2318">
                  <c:v>409.39990234375</c:v>
                </c:pt>
                <c:pt idx="2319">
                  <c:v>409.5</c:v>
                </c:pt>
                <c:pt idx="2320">
                  <c:v>409.5</c:v>
                </c:pt>
                <c:pt idx="2321">
                  <c:v>409.60009765625</c:v>
                </c:pt>
                <c:pt idx="2322">
                  <c:v>409.699951171875</c:v>
                </c:pt>
                <c:pt idx="2323">
                  <c:v>409.699951171875</c:v>
                </c:pt>
                <c:pt idx="2324">
                  <c:v>409.800048828125</c:v>
                </c:pt>
                <c:pt idx="2325">
                  <c:v>410</c:v>
                </c:pt>
                <c:pt idx="2326">
                  <c:v>410</c:v>
                </c:pt>
                <c:pt idx="2327">
                  <c:v>410.10009765625</c:v>
                </c:pt>
                <c:pt idx="2328">
                  <c:v>410.10009765625</c:v>
                </c:pt>
                <c:pt idx="2329">
                  <c:v>410.199951171875</c:v>
                </c:pt>
                <c:pt idx="2330">
                  <c:v>410.199951171875</c:v>
                </c:pt>
                <c:pt idx="2331">
                  <c:v>410.300048828125</c:v>
                </c:pt>
                <c:pt idx="2332">
                  <c:v>410.39990234375</c:v>
                </c:pt>
                <c:pt idx="2333">
                  <c:v>410.5</c:v>
                </c:pt>
                <c:pt idx="2334">
                  <c:v>410.5</c:v>
                </c:pt>
                <c:pt idx="2335">
                  <c:v>410.599853515625</c:v>
                </c:pt>
                <c:pt idx="2336">
                  <c:v>410.599853515625</c:v>
                </c:pt>
                <c:pt idx="2337">
                  <c:v>410.5</c:v>
                </c:pt>
                <c:pt idx="2338">
                  <c:v>410.599853515625</c:v>
                </c:pt>
                <c:pt idx="2339">
                  <c:v>410.699951171875</c:v>
                </c:pt>
                <c:pt idx="2340">
                  <c:v>410.800048828125</c:v>
                </c:pt>
                <c:pt idx="2341">
                  <c:v>410.89990234375</c:v>
                </c:pt>
                <c:pt idx="2342">
                  <c:v>410.89990234375</c:v>
                </c:pt>
                <c:pt idx="2343">
                  <c:v>411</c:v>
                </c:pt>
                <c:pt idx="2344">
                  <c:v>411.099853515625</c:v>
                </c:pt>
                <c:pt idx="2345">
                  <c:v>411.099853515625</c:v>
                </c:pt>
                <c:pt idx="2346">
                  <c:v>411.199951171875</c:v>
                </c:pt>
                <c:pt idx="2347">
                  <c:v>411.300048828125</c:v>
                </c:pt>
                <c:pt idx="2348">
                  <c:v>411.300048828125</c:v>
                </c:pt>
                <c:pt idx="2349">
                  <c:v>411.5</c:v>
                </c:pt>
                <c:pt idx="2350">
                  <c:v>411.5</c:v>
                </c:pt>
                <c:pt idx="2351">
                  <c:v>411.599853515625</c:v>
                </c:pt>
                <c:pt idx="2352">
                  <c:v>411.699951171875</c:v>
                </c:pt>
                <c:pt idx="2353">
                  <c:v>411.699951171875</c:v>
                </c:pt>
                <c:pt idx="2354">
                  <c:v>411.7998046875</c:v>
                </c:pt>
                <c:pt idx="2355">
                  <c:v>411.7998046875</c:v>
                </c:pt>
                <c:pt idx="2356">
                  <c:v>411.7998046875</c:v>
                </c:pt>
                <c:pt idx="2357">
                  <c:v>411.89990234375</c:v>
                </c:pt>
                <c:pt idx="2358">
                  <c:v>411.89990234375</c:v>
                </c:pt>
                <c:pt idx="2359">
                  <c:v>412</c:v>
                </c:pt>
                <c:pt idx="2360">
                  <c:v>412.099853515625</c:v>
                </c:pt>
                <c:pt idx="2361">
                  <c:v>412.199951171875</c:v>
                </c:pt>
                <c:pt idx="2362">
                  <c:v>412.199951171875</c:v>
                </c:pt>
                <c:pt idx="2363">
                  <c:v>412.2998046875</c:v>
                </c:pt>
                <c:pt idx="2364">
                  <c:v>412.2998046875</c:v>
                </c:pt>
                <c:pt idx="2365">
                  <c:v>412.39990234375</c:v>
                </c:pt>
                <c:pt idx="2366">
                  <c:v>412.39990234375</c:v>
                </c:pt>
                <c:pt idx="2367">
                  <c:v>412.5</c:v>
                </c:pt>
                <c:pt idx="2368">
                  <c:v>412.599853515625</c:v>
                </c:pt>
                <c:pt idx="2369">
                  <c:v>412.599853515625</c:v>
                </c:pt>
                <c:pt idx="2370">
                  <c:v>412.699951171875</c:v>
                </c:pt>
                <c:pt idx="2371">
                  <c:v>412.699951171875</c:v>
                </c:pt>
                <c:pt idx="2372">
                  <c:v>412.7998046875</c:v>
                </c:pt>
                <c:pt idx="2373">
                  <c:v>412.7998046875</c:v>
                </c:pt>
                <c:pt idx="2374">
                  <c:v>412.89990234375</c:v>
                </c:pt>
                <c:pt idx="2375">
                  <c:v>412.89990234375</c:v>
                </c:pt>
                <c:pt idx="2376">
                  <c:v>413</c:v>
                </c:pt>
                <c:pt idx="2377">
                  <c:v>413.099853515625</c:v>
                </c:pt>
                <c:pt idx="2378">
                  <c:v>413.099853515625</c:v>
                </c:pt>
                <c:pt idx="2379">
                  <c:v>413.199951171875</c:v>
                </c:pt>
                <c:pt idx="2380">
                  <c:v>413.2998046875</c:v>
                </c:pt>
                <c:pt idx="2381">
                  <c:v>413.2998046875</c:v>
                </c:pt>
                <c:pt idx="2382">
                  <c:v>413.2998046875</c:v>
                </c:pt>
                <c:pt idx="2383">
                  <c:v>413.39990234375</c:v>
                </c:pt>
                <c:pt idx="2384">
                  <c:v>413.499755859375</c:v>
                </c:pt>
                <c:pt idx="2385">
                  <c:v>413.599853515625</c:v>
                </c:pt>
                <c:pt idx="2386">
                  <c:v>413.7998046875</c:v>
                </c:pt>
                <c:pt idx="2387">
                  <c:v>413.89990234375</c:v>
                </c:pt>
                <c:pt idx="2388">
                  <c:v>413.89990234375</c:v>
                </c:pt>
                <c:pt idx="2389">
                  <c:v>413.999755859375</c:v>
                </c:pt>
                <c:pt idx="2390">
                  <c:v>414.099853515625</c:v>
                </c:pt>
                <c:pt idx="2391">
                  <c:v>413.89990234375</c:v>
                </c:pt>
                <c:pt idx="2392">
                  <c:v>413.999755859375</c:v>
                </c:pt>
                <c:pt idx="2393">
                  <c:v>413.999755859375</c:v>
                </c:pt>
                <c:pt idx="2394">
                  <c:v>414.099853515625</c:v>
                </c:pt>
                <c:pt idx="2395">
                  <c:v>414.199951171875</c:v>
                </c:pt>
                <c:pt idx="2396">
                  <c:v>414.199951171875</c:v>
                </c:pt>
                <c:pt idx="2397">
                  <c:v>414.199951171875</c:v>
                </c:pt>
                <c:pt idx="2398">
                  <c:v>414.2998046875</c:v>
                </c:pt>
                <c:pt idx="2399">
                  <c:v>414.39990234375</c:v>
                </c:pt>
                <c:pt idx="2400">
                  <c:v>414.39990234375</c:v>
                </c:pt>
                <c:pt idx="2401">
                  <c:v>414.599853515625</c:v>
                </c:pt>
                <c:pt idx="2402">
                  <c:v>414.599853515625</c:v>
                </c:pt>
                <c:pt idx="2403">
                  <c:v>414.599853515625</c:v>
                </c:pt>
                <c:pt idx="2404">
                  <c:v>414.699951171875</c:v>
                </c:pt>
                <c:pt idx="2405">
                  <c:v>414.699951171875</c:v>
                </c:pt>
                <c:pt idx="2406">
                  <c:v>414.7998046875</c:v>
                </c:pt>
                <c:pt idx="2407">
                  <c:v>414.89990234375</c:v>
                </c:pt>
                <c:pt idx="2408">
                  <c:v>414.89990234375</c:v>
                </c:pt>
                <c:pt idx="2409">
                  <c:v>414.999755859375</c:v>
                </c:pt>
                <c:pt idx="2410">
                  <c:v>414.999755859375</c:v>
                </c:pt>
                <c:pt idx="2411">
                  <c:v>415.099853515625</c:v>
                </c:pt>
                <c:pt idx="2412">
                  <c:v>415.099853515625</c:v>
                </c:pt>
                <c:pt idx="2413">
                  <c:v>415.19970703125</c:v>
                </c:pt>
                <c:pt idx="2414">
                  <c:v>415.19970703125</c:v>
                </c:pt>
                <c:pt idx="2415">
                  <c:v>415.2998046875</c:v>
                </c:pt>
                <c:pt idx="2416">
                  <c:v>415.39990234375</c:v>
                </c:pt>
                <c:pt idx="2417">
                  <c:v>415.39990234375</c:v>
                </c:pt>
                <c:pt idx="2418">
                  <c:v>415.499755859375</c:v>
                </c:pt>
                <c:pt idx="2419">
                  <c:v>415.499755859375</c:v>
                </c:pt>
                <c:pt idx="2420">
                  <c:v>415.599853515625</c:v>
                </c:pt>
                <c:pt idx="2421">
                  <c:v>415.69970703125</c:v>
                </c:pt>
                <c:pt idx="2422">
                  <c:v>415.69970703125</c:v>
                </c:pt>
                <c:pt idx="2423">
                  <c:v>415.7998046875</c:v>
                </c:pt>
                <c:pt idx="2424">
                  <c:v>415.89990234375</c:v>
                </c:pt>
                <c:pt idx="2425">
                  <c:v>415.89990234375</c:v>
                </c:pt>
                <c:pt idx="2426">
                  <c:v>416.000244140625</c:v>
                </c:pt>
                <c:pt idx="2427">
                  <c:v>415.89990234375</c:v>
                </c:pt>
                <c:pt idx="2428">
                  <c:v>416.000244140625</c:v>
                </c:pt>
                <c:pt idx="2429">
                  <c:v>416.10009765625</c:v>
                </c:pt>
                <c:pt idx="2430">
                  <c:v>416.10009765625</c:v>
                </c:pt>
                <c:pt idx="2431">
                  <c:v>416.2001953125</c:v>
                </c:pt>
                <c:pt idx="2432">
                  <c:v>416.2001953125</c:v>
                </c:pt>
                <c:pt idx="2433">
                  <c:v>416.2001953125</c:v>
                </c:pt>
                <c:pt idx="2434">
                  <c:v>416.30029296875</c:v>
                </c:pt>
                <c:pt idx="2435">
                  <c:v>416.400146484375</c:v>
                </c:pt>
                <c:pt idx="2436">
                  <c:v>416.400146484375</c:v>
                </c:pt>
                <c:pt idx="2437">
                  <c:v>416.500244140625</c:v>
                </c:pt>
                <c:pt idx="2438">
                  <c:v>416.500244140625</c:v>
                </c:pt>
                <c:pt idx="2439">
                  <c:v>416.7001953125</c:v>
                </c:pt>
                <c:pt idx="2440">
                  <c:v>416.800048828125</c:v>
                </c:pt>
                <c:pt idx="2441">
                  <c:v>416.800048828125</c:v>
                </c:pt>
                <c:pt idx="2442">
                  <c:v>416.900146484375</c:v>
                </c:pt>
                <c:pt idx="2443">
                  <c:v>416.900146484375</c:v>
                </c:pt>
                <c:pt idx="2444">
                  <c:v>416.900146484375</c:v>
                </c:pt>
                <c:pt idx="2445">
                  <c:v>417.000244140625</c:v>
                </c:pt>
                <c:pt idx="2446">
                  <c:v>417.10009765625</c:v>
                </c:pt>
                <c:pt idx="2447">
                  <c:v>417.10009765625</c:v>
                </c:pt>
                <c:pt idx="2448">
                  <c:v>417.10009765625</c:v>
                </c:pt>
                <c:pt idx="2449">
                  <c:v>417.2001953125</c:v>
                </c:pt>
                <c:pt idx="2450">
                  <c:v>417.300048828125</c:v>
                </c:pt>
                <c:pt idx="2451">
                  <c:v>417.300048828125</c:v>
                </c:pt>
                <c:pt idx="2452">
                  <c:v>417.300048828125</c:v>
                </c:pt>
                <c:pt idx="2453">
                  <c:v>417.400146484375</c:v>
                </c:pt>
                <c:pt idx="2454">
                  <c:v>417.500244140625</c:v>
                </c:pt>
                <c:pt idx="2455">
                  <c:v>417.60009765625</c:v>
                </c:pt>
                <c:pt idx="2456">
                  <c:v>417.500244140625</c:v>
                </c:pt>
                <c:pt idx="2457">
                  <c:v>417.60009765625</c:v>
                </c:pt>
                <c:pt idx="2458">
                  <c:v>417.7001953125</c:v>
                </c:pt>
                <c:pt idx="2459">
                  <c:v>417.7001953125</c:v>
                </c:pt>
                <c:pt idx="2460">
                  <c:v>417.7001953125</c:v>
                </c:pt>
                <c:pt idx="2461">
                  <c:v>417.800048828125</c:v>
                </c:pt>
                <c:pt idx="2462">
                  <c:v>417.900146484375</c:v>
                </c:pt>
                <c:pt idx="2463">
                  <c:v>418.000244140625</c:v>
                </c:pt>
                <c:pt idx="2464">
                  <c:v>417.900146484375</c:v>
                </c:pt>
                <c:pt idx="2465">
                  <c:v>418.000244140625</c:v>
                </c:pt>
                <c:pt idx="2466">
                  <c:v>418.000244140625</c:v>
                </c:pt>
                <c:pt idx="2467">
                  <c:v>418.10009765625</c:v>
                </c:pt>
                <c:pt idx="2468">
                  <c:v>418.10009765625</c:v>
                </c:pt>
                <c:pt idx="2469">
                  <c:v>418.2001953125</c:v>
                </c:pt>
                <c:pt idx="2470">
                  <c:v>418.2001953125</c:v>
                </c:pt>
                <c:pt idx="2471">
                  <c:v>418.400146484375</c:v>
                </c:pt>
                <c:pt idx="2472">
                  <c:v>418.400146484375</c:v>
                </c:pt>
                <c:pt idx="2473">
                  <c:v>418.5</c:v>
                </c:pt>
                <c:pt idx="2474">
                  <c:v>418.5</c:v>
                </c:pt>
                <c:pt idx="2475">
                  <c:v>418.5</c:v>
                </c:pt>
                <c:pt idx="2476">
                  <c:v>418.60009765625</c:v>
                </c:pt>
                <c:pt idx="2477">
                  <c:v>418.60009765625</c:v>
                </c:pt>
                <c:pt idx="2478">
                  <c:v>418.7001953125</c:v>
                </c:pt>
                <c:pt idx="2479">
                  <c:v>418.800048828125</c:v>
                </c:pt>
                <c:pt idx="2480">
                  <c:v>418.800048828125</c:v>
                </c:pt>
                <c:pt idx="2481">
                  <c:v>418.900146484375</c:v>
                </c:pt>
                <c:pt idx="2482">
                  <c:v>418.900146484375</c:v>
                </c:pt>
                <c:pt idx="2483">
                  <c:v>419</c:v>
                </c:pt>
                <c:pt idx="2484">
                  <c:v>419</c:v>
                </c:pt>
                <c:pt idx="2485">
                  <c:v>419</c:v>
                </c:pt>
                <c:pt idx="2486">
                  <c:v>419.10009765625</c:v>
                </c:pt>
                <c:pt idx="2487">
                  <c:v>419.10009765625</c:v>
                </c:pt>
                <c:pt idx="2488">
                  <c:v>419.2001953125</c:v>
                </c:pt>
                <c:pt idx="2489">
                  <c:v>419.300048828125</c:v>
                </c:pt>
                <c:pt idx="2490">
                  <c:v>419.400146484375</c:v>
                </c:pt>
                <c:pt idx="2491">
                  <c:v>419.400146484375</c:v>
                </c:pt>
                <c:pt idx="2492">
                  <c:v>419.400146484375</c:v>
                </c:pt>
                <c:pt idx="2493">
                  <c:v>419.5</c:v>
                </c:pt>
                <c:pt idx="2494">
                  <c:v>419.60009765625</c:v>
                </c:pt>
                <c:pt idx="2495">
                  <c:v>419.7001953125</c:v>
                </c:pt>
                <c:pt idx="2496">
                  <c:v>419.7001953125</c:v>
                </c:pt>
                <c:pt idx="2497">
                  <c:v>419.800048828125</c:v>
                </c:pt>
                <c:pt idx="2498">
                  <c:v>419.800048828125</c:v>
                </c:pt>
                <c:pt idx="2499">
                  <c:v>419.800048828125</c:v>
                </c:pt>
                <c:pt idx="2500">
                  <c:v>419.7001953125</c:v>
                </c:pt>
                <c:pt idx="2501">
                  <c:v>419.800048828125</c:v>
                </c:pt>
                <c:pt idx="2502">
                  <c:v>419.900146484375</c:v>
                </c:pt>
                <c:pt idx="2503">
                  <c:v>419.900146484375</c:v>
                </c:pt>
                <c:pt idx="2504">
                  <c:v>419.900146484375</c:v>
                </c:pt>
                <c:pt idx="2505">
                  <c:v>420</c:v>
                </c:pt>
                <c:pt idx="2506">
                  <c:v>420</c:v>
                </c:pt>
                <c:pt idx="2507">
                  <c:v>420.10009765625</c:v>
                </c:pt>
                <c:pt idx="2508">
                  <c:v>420.199951171875</c:v>
                </c:pt>
                <c:pt idx="2509">
                  <c:v>420.199951171875</c:v>
                </c:pt>
                <c:pt idx="2510">
                  <c:v>420.300048828125</c:v>
                </c:pt>
                <c:pt idx="2511">
                  <c:v>420.300048828125</c:v>
                </c:pt>
                <c:pt idx="2512">
                  <c:v>420.300048828125</c:v>
                </c:pt>
                <c:pt idx="2513">
                  <c:v>420.400146484375</c:v>
                </c:pt>
                <c:pt idx="2514">
                  <c:v>420.400146484375</c:v>
                </c:pt>
                <c:pt idx="2515">
                  <c:v>420.400146484375</c:v>
                </c:pt>
                <c:pt idx="2516">
                  <c:v>420.5</c:v>
                </c:pt>
                <c:pt idx="2517">
                  <c:v>420.60009765625</c:v>
                </c:pt>
                <c:pt idx="2518">
                  <c:v>420.60009765625</c:v>
                </c:pt>
                <c:pt idx="2519">
                  <c:v>420.60009765625</c:v>
                </c:pt>
                <c:pt idx="2520">
                  <c:v>420.699951171875</c:v>
                </c:pt>
                <c:pt idx="2521">
                  <c:v>420.800048828125</c:v>
                </c:pt>
                <c:pt idx="2522">
                  <c:v>420.800048828125</c:v>
                </c:pt>
                <c:pt idx="2523">
                  <c:v>420.800048828125</c:v>
                </c:pt>
                <c:pt idx="2524">
                  <c:v>421</c:v>
                </c:pt>
                <c:pt idx="2525">
                  <c:v>421</c:v>
                </c:pt>
                <c:pt idx="2526">
                  <c:v>421.10009765625</c:v>
                </c:pt>
                <c:pt idx="2527">
                  <c:v>421.10009765625</c:v>
                </c:pt>
                <c:pt idx="2528">
                  <c:v>421.199951171875</c:v>
                </c:pt>
                <c:pt idx="2529">
                  <c:v>421.199951171875</c:v>
                </c:pt>
                <c:pt idx="2530">
                  <c:v>421.199951171875</c:v>
                </c:pt>
                <c:pt idx="2531">
                  <c:v>421.199951171875</c:v>
                </c:pt>
                <c:pt idx="2532">
                  <c:v>421.300048828125</c:v>
                </c:pt>
                <c:pt idx="2533">
                  <c:v>421.300048828125</c:v>
                </c:pt>
                <c:pt idx="2534">
                  <c:v>421.39990234375</c:v>
                </c:pt>
                <c:pt idx="2535">
                  <c:v>421.39990234375</c:v>
                </c:pt>
                <c:pt idx="2536">
                  <c:v>421.5</c:v>
                </c:pt>
                <c:pt idx="2537">
                  <c:v>421.5</c:v>
                </c:pt>
                <c:pt idx="2538">
                  <c:v>421.60009765625</c:v>
                </c:pt>
                <c:pt idx="2539">
                  <c:v>421.60009765625</c:v>
                </c:pt>
                <c:pt idx="2540">
                  <c:v>421.60009765625</c:v>
                </c:pt>
                <c:pt idx="2541">
                  <c:v>421.699951171875</c:v>
                </c:pt>
                <c:pt idx="2542">
                  <c:v>421.699951171875</c:v>
                </c:pt>
                <c:pt idx="2543">
                  <c:v>421.800048828125</c:v>
                </c:pt>
                <c:pt idx="2544">
                  <c:v>421.800048828125</c:v>
                </c:pt>
                <c:pt idx="2545">
                  <c:v>421.800048828125</c:v>
                </c:pt>
                <c:pt idx="2546">
                  <c:v>421.89990234375</c:v>
                </c:pt>
                <c:pt idx="2547">
                  <c:v>422</c:v>
                </c:pt>
                <c:pt idx="2548">
                  <c:v>422.10009765625</c:v>
                </c:pt>
                <c:pt idx="2549">
                  <c:v>422.199951171875</c:v>
                </c:pt>
                <c:pt idx="2550">
                  <c:v>422.199951171875</c:v>
                </c:pt>
                <c:pt idx="2551">
                  <c:v>422.199951171875</c:v>
                </c:pt>
                <c:pt idx="2552">
                  <c:v>422.300048828125</c:v>
                </c:pt>
                <c:pt idx="2553">
                  <c:v>422.300048828125</c:v>
                </c:pt>
                <c:pt idx="2554">
                  <c:v>422.300048828125</c:v>
                </c:pt>
                <c:pt idx="2555">
                  <c:v>422.300048828125</c:v>
                </c:pt>
                <c:pt idx="2556">
                  <c:v>422.300048828125</c:v>
                </c:pt>
                <c:pt idx="2557">
                  <c:v>422.39990234375</c:v>
                </c:pt>
                <c:pt idx="2558">
                  <c:v>422.5</c:v>
                </c:pt>
                <c:pt idx="2559">
                  <c:v>422.5</c:v>
                </c:pt>
                <c:pt idx="2560">
                  <c:v>422.5</c:v>
                </c:pt>
                <c:pt idx="2561">
                  <c:v>422.5</c:v>
                </c:pt>
                <c:pt idx="2562">
                  <c:v>422.5</c:v>
                </c:pt>
                <c:pt idx="2563">
                  <c:v>422.60009765625</c:v>
                </c:pt>
                <c:pt idx="2564">
                  <c:v>422.699951171875</c:v>
                </c:pt>
                <c:pt idx="2565">
                  <c:v>422.800048828125</c:v>
                </c:pt>
                <c:pt idx="2566">
                  <c:v>422.89990234375</c:v>
                </c:pt>
                <c:pt idx="2567">
                  <c:v>422.89990234375</c:v>
                </c:pt>
                <c:pt idx="2568">
                  <c:v>423</c:v>
                </c:pt>
                <c:pt idx="2569">
                  <c:v>423</c:v>
                </c:pt>
                <c:pt idx="2570">
                  <c:v>423.099853515625</c:v>
                </c:pt>
                <c:pt idx="2571">
                  <c:v>423.099853515625</c:v>
                </c:pt>
                <c:pt idx="2572">
                  <c:v>423.199951171875</c:v>
                </c:pt>
                <c:pt idx="2573">
                  <c:v>423.199951171875</c:v>
                </c:pt>
                <c:pt idx="2574">
                  <c:v>423.300048828125</c:v>
                </c:pt>
                <c:pt idx="2575">
                  <c:v>423.300048828125</c:v>
                </c:pt>
                <c:pt idx="2576">
                  <c:v>423.39990234375</c:v>
                </c:pt>
                <c:pt idx="2577">
                  <c:v>423.39990234375</c:v>
                </c:pt>
                <c:pt idx="2578">
                  <c:v>423.39990234375</c:v>
                </c:pt>
                <c:pt idx="2579">
                  <c:v>423.39990234375</c:v>
                </c:pt>
                <c:pt idx="2580">
                  <c:v>423.5</c:v>
                </c:pt>
                <c:pt idx="2581">
                  <c:v>423.5</c:v>
                </c:pt>
                <c:pt idx="2582">
                  <c:v>423.599853515625</c:v>
                </c:pt>
                <c:pt idx="2583">
                  <c:v>423.599853515625</c:v>
                </c:pt>
                <c:pt idx="2584">
                  <c:v>423.800048828125</c:v>
                </c:pt>
                <c:pt idx="2585">
                  <c:v>423.89990234375</c:v>
                </c:pt>
                <c:pt idx="2586">
                  <c:v>423.89990234375</c:v>
                </c:pt>
                <c:pt idx="2587">
                  <c:v>424</c:v>
                </c:pt>
                <c:pt idx="2588">
                  <c:v>424</c:v>
                </c:pt>
                <c:pt idx="2589">
                  <c:v>424.099853515625</c:v>
                </c:pt>
                <c:pt idx="2590">
                  <c:v>424</c:v>
                </c:pt>
                <c:pt idx="2591">
                  <c:v>424</c:v>
                </c:pt>
                <c:pt idx="2592">
                  <c:v>424.099853515625</c:v>
                </c:pt>
                <c:pt idx="2593">
                  <c:v>424.199951171875</c:v>
                </c:pt>
                <c:pt idx="2594">
                  <c:v>424.199951171875</c:v>
                </c:pt>
                <c:pt idx="2595">
                  <c:v>424.300048828125</c:v>
                </c:pt>
                <c:pt idx="2596">
                  <c:v>424.39990234375</c:v>
                </c:pt>
                <c:pt idx="2597">
                  <c:v>424.39990234375</c:v>
                </c:pt>
                <c:pt idx="2598">
                  <c:v>424.5</c:v>
                </c:pt>
                <c:pt idx="2599">
                  <c:v>424.5</c:v>
                </c:pt>
                <c:pt idx="2600">
                  <c:v>424.599853515625</c:v>
                </c:pt>
                <c:pt idx="2601">
                  <c:v>424.599853515625</c:v>
                </c:pt>
                <c:pt idx="2602">
                  <c:v>424.599853515625</c:v>
                </c:pt>
                <c:pt idx="2603">
                  <c:v>424.599853515625</c:v>
                </c:pt>
                <c:pt idx="2604">
                  <c:v>424.699951171875</c:v>
                </c:pt>
                <c:pt idx="2605">
                  <c:v>424.699951171875</c:v>
                </c:pt>
                <c:pt idx="2606">
                  <c:v>424.7998046875</c:v>
                </c:pt>
                <c:pt idx="2607">
                  <c:v>424.7998046875</c:v>
                </c:pt>
                <c:pt idx="2608">
                  <c:v>424.89990234375</c:v>
                </c:pt>
                <c:pt idx="2609">
                  <c:v>424.89990234375</c:v>
                </c:pt>
                <c:pt idx="2610">
                  <c:v>425</c:v>
                </c:pt>
                <c:pt idx="2611">
                  <c:v>425.099853515625</c:v>
                </c:pt>
                <c:pt idx="2612">
                  <c:v>425.099853515625</c:v>
                </c:pt>
                <c:pt idx="2613">
                  <c:v>425.199951171875</c:v>
                </c:pt>
                <c:pt idx="2614">
                  <c:v>425.099853515625</c:v>
                </c:pt>
                <c:pt idx="2615">
                  <c:v>425.199951171875</c:v>
                </c:pt>
                <c:pt idx="2616">
                  <c:v>425.199951171875</c:v>
                </c:pt>
                <c:pt idx="2617">
                  <c:v>425.2998046875</c:v>
                </c:pt>
                <c:pt idx="2618">
                  <c:v>425.2998046875</c:v>
                </c:pt>
                <c:pt idx="2619">
                  <c:v>425.39990234375</c:v>
                </c:pt>
                <c:pt idx="2620">
                  <c:v>425.5</c:v>
                </c:pt>
                <c:pt idx="2621">
                  <c:v>425.5</c:v>
                </c:pt>
                <c:pt idx="2622">
                  <c:v>425.599853515625</c:v>
                </c:pt>
                <c:pt idx="2623">
                  <c:v>425.599853515625</c:v>
                </c:pt>
                <c:pt idx="2624">
                  <c:v>425.599853515625</c:v>
                </c:pt>
                <c:pt idx="2625">
                  <c:v>425.699951171875</c:v>
                </c:pt>
                <c:pt idx="2626">
                  <c:v>425.699951171875</c:v>
                </c:pt>
                <c:pt idx="2627">
                  <c:v>425.89990234375</c:v>
                </c:pt>
                <c:pt idx="2628">
                  <c:v>425.89990234375</c:v>
                </c:pt>
                <c:pt idx="2629">
                  <c:v>425.89990234375</c:v>
                </c:pt>
                <c:pt idx="2630">
                  <c:v>426</c:v>
                </c:pt>
                <c:pt idx="2631">
                  <c:v>426</c:v>
                </c:pt>
                <c:pt idx="2632">
                  <c:v>426</c:v>
                </c:pt>
                <c:pt idx="2633">
                  <c:v>426</c:v>
                </c:pt>
                <c:pt idx="2634">
                  <c:v>426</c:v>
                </c:pt>
                <c:pt idx="2635">
                  <c:v>426.099853515625</c:v>
                </c:pt>
                <c:pt idx="2636">
                  <c:v>426.099853515625</c:v>
                </c:pt>
                <c:pt idx="2637">
                  <c:v>426.199951171875</c:v>
                </c:pt>
                <c:pt idx="2638">
                  <c:v>426.2998046875</c:v>
                </c:pt>
                <c:pt idx="2639">
                  <c:v>426.2998046875</c:v>
                </c:pt>
                <c:pt idx="2640">
                  <c:v>426.39990234375</c:v>
                </c:pt>
                <c:pt idx="2641">
                  <c:v>426.39990234375</c:v>
                </c:pt>
                <c:pt idx="2642">
                  <c:v>426.499755859375</c:v>
                </c:pt>
                <c:pt idx="2643">
                  <c:v>426.499755859375</c:v>
                </c:pt>
                <c:pt idx="2644">
                  <c:v>426.39990234375</c:v>
                </c:pt>
                <c:pt idx="2645">
                  <c:v>426.599853515625</c:v>
                </c:pt>
                <c:pt idx="2646">
                  <c:v>426.599853515625</c:v>
                </c:pt>
                <c:pt idx="2647">
                  <c:v>426.599853515625</c:v>
                </c:pt>
                <c:pt idx="2648">
                  <c:v>426.699951171875</c:v>
                </c:pt>
                <c:pt idx="2649">
                  <c:v>426.699951171875</c:v>
                </c:pt>
                <c:pt idx="2650">
                  <c:v>426.599853515625</c:v>
                </c:pt>
                <c:pt idx="2651">
                  <c:v>426.699951171875</c:v>
                </c:pt>
                <c:pt idx="2652">
                  <c:v>426.699951171875</c:v>
                </c:pt>
                <c:pt idx="2653">
                  <c:v>426.7998046875</c:v>
                </c:pt>
                <c:pt idx="2654">
                  <c:v>426.7998046875</c:v>
                </c:pt>
                <c:pt idx="2655">
                  <c:v>426.89990234375</c:v>
                </c:pt>
                <c:pt idx="2656">
                  <c:v>426.89990234375</c:v>
                </c:pt>
                <c:pt idx="2657">
                  <c:v>426.89990234375</c:v>
                </c:pt>
                <c:pt idx="2658">
                  <c:v>426.999755859375</c:v>
                </c:pt>
                <c:pt idx="2659">
                  <c:v>426.999755859375</c:v>
                </c:pt>
                <c:pt idx="2660">
                  <c:v>426.999755859375</c:v>
                </c:pt>
                <c:pt idx="2661">
                  <c:v>427.099853515625</c:v>
                </c:pt>
                <c:pt idx="2662">
                  <c:v>427.099853515625</c:v>
                </c:pt>
                <c:pt idx="2663">
                  <c:v>427.099853515625</c:v>
                </c:pt>
                <c:pt idx="2664">
                  <c:v>427.099853515625</c:v>
                </c:pt>
                <c:pt idx="2665">
                  <c:v>427.199951171875</c:v>
                </c:pt>
                <c:pt idx="2666">
                  <c:v>427.199951171875</c:v>
                </c:pt>
                <c:pt idx="2667">
                  <c:v>427.2998046875</c:v>
                </c:pt>
                <c:pt idx="2668">
                  <c:v>427.199951171875</c:v>
                </c:pt>
                <c:pt idx="2669">
                  <c:v>427.199951171875</c:v>
                </c:pt>
                <c:pt idx="2670">
                  <c:v>427.2998046875</c:v>
                </c:pt>
                <c:pt idx="2671">
                  <c:v>427.2998046875</c:v>
                </c:pt>
                <c:pt idx="2672">
                  <c:v>427.39990234375</c:v>
                </c:pt>
                <c:pt idx="2673">
                  <c:v>427.39990234375</c:v>
                </c:pt>
                <c:pt idx="2674">
                  <c:v>427.499755859375</c:v>
                </c:pt>
                <c:pt idx="2675">
                  <c:v>427.599853515625</c:v>
                </c:pt>
                <c:pt idx="2676">
                  <c:v>427.699951171875</c:v>
                </c:pt>
                <c:pt idx="2677">
                  <c:v>427.599853515625</c:v>
                </c:pt>
                <c:pt idx="2678">
                  <c:v>427.599853515625</c:v>
                </c:pt>
                <c:pt idx="2679">
                  <c:v>427.699951171875</c:v>
                </c:pt>
                <c:pt idx="2680">
                  <c:v>427.7998046875</c:v>
                </c:pt>
                <c:pt idx="2681">
                  <c:v>427.7998046875</c:v>
                </c:pt>
                <c:pt idx="2682">
                  <c:v>427.7998046875</c:v>
                </c:pt>
                <c:pt idx="2683">
                  <c:v>427.7998046875</c:v>
                </c:pt>
                <c:pt idx="2684">
                  <c:v>427.89990234375</c:v>
                </c:pt>
                <c:pt idx="2685">
                  <c:v>427.89990234375</c:v>
                </c:pt>
                <c:pt idx="2686">
                  <c:v>427.89990234375</c:v>
                </c:pt>
                <c:pt idx="2687">
                  <c:v>427.999755859375</c:v>
                </c:pt>
                <c:pt idx="2688">
                  <c:v>427.89990234375</c:v>
                </c:pt>
                <c:pt idx="2689">
                  <c:v>427.999755859375</c:v>
                </c:pt>
                <c:pt idx="2690">
                  <c:v>428.099853515625</c:v>
                </c:pt>
                <c:pt idx="2691">
                  <c:v>428.099853515625</c:v>
                </c:pt>
                <c:pt idx="2692">
                  <c:v>428.19970703125</c:v>
                </c:pt>
                <c:pt idx="2693">
                  <c:v>428.19970703125</c:v>
                </c:pt>
                <c:pt idx="2694">
                  <c:v>428.19970703125</c:v>
                </c:pt>
                <c:pt idx="2695">
                  <c:v>428.2998046875</c:v>
                </c:pt>
                <c:pt idx="2696">
                  <c:v>428.2998046875</c:v>
                </c:pt>
                <c:pt idx="2697">
                  <c:v>428.2998046875</c:v>
                </c:pt>
                <c:pt idx="2698">
                  <c:v>428.39990234375</c:v>
                </c:pt>
                <c:pt idx="2699">
                  <c:v>428.39990234375</c:v>
                </c:pt>
                <c:pt idx="2700">
                  <c:v>428.39990234375</c:v>
                </c:pt>
                <c:pt idx="2701">
                  <c:v>428.39990234375</c:v>
                </c:pt>
                <c:pt idx="2702">
                  <c:v>428.499755859375</c:v>
                </c:pt>
                <c:pt idx="2703">
                  <c:v>428.499755859375</c:v>
                </c:pt>
                <c:pt idx="2704">
                  <c:v>428.599853515625</c:v>
                </c:pt>
                <c:pt idx="2705">
                  <c:v>428.599853515625</c:v>
                </c:pt>
                <c:pt idx="2706">
                  <c:v>428.599853515625</c:v>
                </c:pt>
                <c:pt idx="2707">
                  <c:v>428.69970703125</c:v>
                </c:pt>
                <c:pt idx="2708">
                  <c:v>428.69970703125</c:v>
                </c:pt>
                <c:pt idx="2709">
                  <c:v>428.80029296875</c:v>
                </c:pt>
                <c:pt idx="2710">
                  <c:v>428.69970703125</c:v>
                </c:pt>
                <c:pt idx="2711">
                  <c:v>428.69970703125</c:v>
                </c:pt>
                <c:pt idx="2712">
                  <c:v>428.80029296875</c:v>
                </c:pt>
                <c:pt idx="2713">
                  <c:v>428.80029296875</c:v>
                </c:pt>
                <c:pt idx="2714">
                  <c:v>428.80029296875</c:v>
                </c:pt>
                <c:pt idx="2715">
                  <c:v>428.900146484375</c:v>
                </c:pt>
                <c:pt idx="2716">
                  <c:v>428.900146484375</c:v>
                </c:pt>
                <c:pt idx="2717">
                  <c:v>428.900146484375</c:v>
                </c:pt>
                <c:pt idx="2718">
                  <c:v>429.000244140625</c:v>
                </c:pt>
                <c:pt idx="2719">
                  <c:v>429.000244140625</c:v>
                </c:pt>
                <c:pt idx="2720">
                  <c:v>429.000244140625</c:v>
                </c:pt>
                <c:pt idx="2721">
                  <c:v>429.10009765625</c:v>
                </c:pt>
                <c:pt idx="2722">
                  <c:v>429.10009765625</c:v>
                </c:pt>
                <c:pt idx="2723">
                  <c:v>429.10009765625</c:v>
                </c:pt>
                <c:pt idx="2724">
                  <c:v>429.10009765625</c:v>
                </c:pt>
                <c:pt idx="2725">
                  <c:v>429.10009765625</c:v>
                </c:pt>
                <c:pt idx="2726">
                  <c:v>429.2001953125</c:v>
                </c:pt>
                <c:pt idx="2727">
                  <c:v>429.2001953125</c:v>
                </c:pt>
                <c:pt idx="2728">
                  <c:v>429.10009765625</c:v>
                </c:pt>
                <c:pt idx="2729">
                  <c:v>429.2001953125</c:v>
                </c:pt>
                <c:pt idx="2730">
                  <c:v>429.2001953125</c:v>
                </c:pt>
                <c:pt idx="2731">
                  <c:v>429.2001953125</c:v>
                </c:pt>
                <c:pt idx="2732">
                  <c:v>429.30029296875</c:v>
                </c:pt>
                <c:pt idx="2733">
                  <c:v>429.30029296875</c:v>
                </c:pt>
                <c:pt idx="2734">
                  <c:v>429.400146484375</c:v>
                </c:pt>
                <c:pt idx="2735">
                  <c:v>429.400146484375</c:v>
                </c:pt>
                <c:pt idx="2736">
                  <c:v>429.500244140625</c:v>
                </c:pt>
                <c:pt idx="2737">
                  <c:v>429.500244140625</c:v>
                </c:pt>
                <c:pt idx="2738">
                  <c:v>429.500244140625</c:v>
                </c:pt>
                <c:pt idx="2739">
                  <c:v>429.500244140625</c:v>
                </c:pt>
                <c:pt idx="2740">
                  <c:v>429.60009765625</c:v>
                </c:pt>
                <c:pt idx="2741">
                  <c:v>429.60009765625</c:v>
                </c:pt>
                <c:pt idx="2742">
                  <c:v>429.7001953125</c:v>
                </c:pt>
                <c:pt idx="2743">
                  <c:v>429.7001953125</c:v>
                </c:pt>
                <c:pt idx="2744">
                  <c:v>429.7001953125</c:v>
                </c:pt>
                <c:pt idx="2745">
                  <c:v>429.7001953125</c:v>
                </c:pt>
                <c:pt idx="2746">
                  <c:v>429.7001953125</c:v>
                </c:pt>
                <c:pt idx="2747">
                  <c:v>429.800048828125</c:v>
                </c:pt>
                <c:pt idx="2748">
                  <c:v>429.800048828125</c:v>
                </c:pt>
                <c:pt idx="2749">
                  <c:v>429.800048828125</c:v>
                </c:pt>
                <c:pt idx="2750">
                  <c:v>429.800048828125</c:v>
                </c:pt>
                <c:pt idx="2751">
                  <c:v>429.900146484375</c:v>
                </c:pt>
                <c:pt idx="2752">
                  <c:v>429.900146484375</c:v>
                </c:pt>
                <c:pt idx="2753">
                  <c:v>430.000244140625</c:v>
                </c:pt>
                <c:pt idx="2754">
                  <c:v>430.000244140625</c:v>
                </c:pt>
                <c:pt idx="2755">
                  <c:v>430.000244140625</c:v>
                </c:pt>
                <c:pt idx="2756">
                  <c:v>430.000244140625</c:v>
                </c:pt>
                <c:pt idx="2757">
                  <c:v>430.000244140625</c:v>
                </c:pt>
                <c:pt idx="2758">
                  <c:v>429.900146484375</c:v>
                </c:pt>
                <c:pt idx="2759">
                  <c:v>430.000244140625</c:v>
                </c:pt>
                <c:pt idx="2760">
                  <c:v>430.000244140625</c:v>
                </c:pt>
                <c:pt idx="2761">
                  <c:v>430.000244140625</c:v>
                </c:pt>
                <c:pt idx="2762">
                  <c:v>430.000244140625</c:v>
                </c:pt>
                <c:pt idx="2763">
                  <c:v>430.10009765625</c:v>
                </c:pt>
                <c:pt idx="2764">
                  <c:v>430.2001953125</c:v>
                </c:pt>
                <c:pt idx="2765">
                  <c:v>430.300048828125</c:v>
                </c:pt>
                <c:pt idx="2766">
                  <c:v>430.2001953125</c:v>
                </c:pt>
                <c:pt idx="2767">
                  <c:v>430.300048828125</c:v>
                </c:pt>
                <c:pt idx="2768">
                  <c:v>430.300048828125</c:v>
                </c:pt>
                <c:pt idx="2769">
                  <c:v>430.300048828125</c:v>
                </c:pt>
                <c:pt idx="2770">
                  <c:v>430.400146484375</c:v>
                </c:pt>
                <c:pt idx="2771">
                  <c:v>430.300048828125</c:v>
                </c:pt>
                <c:pt idx="2772">
                  <c:v>430.400146484375</c:v>
                </c:pt>
                <c:pt idx="2773">
                  <c:v>430.400146484375</c:v>
                </c:pt>
                <c:pt idx="2774">
                  <c:v>430.400146484375</c:v>
                </c:pt>
                <c:pt idx="2775">
                  <c:v>430.400146484375</c:v>
                </c:pt>
                <c:pt idx="2776">
                  <c:v>430.400146484375</c:v>
                </c:pt>
                <c:pt idx="2777">
                  <c:v>430.400146484375</c:v>
                </c:pt>
                <c:pt idx="2778">
                  <c:v>430.400146484375</c:v>
                </c:pt>
                <c:pt idx="2779">
                  <c:v>430.400146484375</c:v>
                </c:pt>
                <c:pt idx="2780">
                  <c:v>430.500244140625</c:v>
                </c:pt>
                <c:pt idx="2781">
                  <c:v>430.500244140625</c:v>
                </c:pt>
                <c:pt idx="2782">
                  <c:v>430.500244140625</c:v>
                </c:pt>
                <c:pt idx="2783">
                  <c:v>430.60009765625</c:v>
                </c:pt>
                <c:pt idx="2784">
                  <c:v>430.60009765625</c:v>
                </c:pt>
                <c:pt idx="2785">
                  <c:v>430.60009765625</c:v>
                </c:pt>
                <c:pt idx="2786">
                  <c:v>430.60009765625</c:v>
                </c:pt>
                <c:pt idx="2787">
                  <c:v>430.60009765625</c:v>
                </c:pt>
                <c:pt idx="2788">
                  <c:v>430.7001953125</c:v>
                </c:pt>
                <c:pt idx="2789">
                  <c:v>430.7001953125</c:v>
                </c:pt>
                <c:pt idx="2790">
                  <c:v>430.7001953125</c:v>
                </c:pt>
                <c:pt idx="2791">
                  <c:v>430.7001953125</c:v>
                </c:pt>
                <c:pt idx="2792">
                  <c:v>430.800048828125</c:v>
                </c:pt>
                <c:pt idx="2793">
                  <c:v>430.7001953125</c:v>
                </c:pt>
                <c:pt idx="2794">
                  <c:v>430.800048828125</c:v>
                </c:pt>
                <c:pt idx="2795">
                  <c:v>430.800048828125</c:v>
                </c:pt>
                <c:pt idx="2796">
                  <c:v>430.800048828125</c:v>
                </c:pt>
                <c:pt idx="2797">
                  <c:v>430.800048828125</c:v>
                </c:pt>
                <c:pt idx="2798">
                  <c:v>430.800048828125</c:v>
                </c:pt>
                <c:pt idx="2799">
                  <c:v>430.800048828125</c:v>
                </c:pt>
                <c:pt idx="2800">
                  <c:v>430.800048828125</c:v>
                </c:pt>
                <c:pt idx="2801">
                  <c:v>430.800048828125</c:v>
                </c:pt>
                <c:pt idx="2802">
                  <c:v>430.800048828125</c:v>
                </c:pt>
                <c:pt idx="2803">
                  <c:v>430.900146484375</c:v>
                </c:pt>
                <c:pt idx="2804">
                  <c:v>430.900146484375</c:v>
                </c:pt>
                <c:pt idx="2805">
                  <c:v>430.900146484375</c:v>
                </c:pt>
                <c:pt idx="2806">
                  <c:v>430.900146484375</c:v>
                </c:pt>
                <c:pt idx="2807">
                  <c:v>431</c:v>
                </c:pt>
                <c:pt idx="2808">
                  <c:v>431</c:v>
                </c:pt>
                <c:pt idx="2809">
                  <c:v>431</c:v>
                </c:pt>
                <c:pt idx="2810">
                  <c:v>431</c:v>
                </c:pt>
                <c:pt idx="2811">
                  <c:v>431</c:v>
                </c:pt>
                <c:pt idx="2812">
                  <c:v>431</c:v>
                </c:pt>
                <c:pt idx="2813">
                  <c:v>431</c:v>
                </c:pt>
                <c:pt idx="2814">
                  <c:v>431</c:v>
                </c:pt>
                <c:pt idx="2815">
                  <c:v>431</c:v>
                </c:pt>
                <c:pt idx="2816">
                  <c:v>431</c:v>
                </c:pt>
                <c:pt idx="2817">
                  <c:v>430.900146484375</c:v>
                </c:pt>
                <c:pt idx="2818">
                  <c:v>431</c:v>
                </c:pt>
                <c:pt idx="2819">
                  <c:v>431.2001953125</c:v>
                </c:pt>
                <c:pt idx="2820">
                  <c:v>431.2001953125</c:v>
                </c:pt>
                <c:pt idx="2821">
                  <c:v>431.2001953125</c:v>
                </c:pt>
                <c:pt idx="2822">
                  <c:v>431.10009765625</c:v>
                </c:pt>
                <c:pt idx="2823">
                  <c:v>431.10009765625</c:v>
                </c:pt>
                <c:pt idx="2824">
                  <c:v>431.10009765625</c:v>
                </c:pt>
                <c:pt idx="2825">
                  <c:v>431</c:v>
                </c:pt>
                <c:pt idx="2826">
                  <c:v>431</c:v>
                </c:pt>
                <c:pt idx="2827">
                  <c:v>430.900146484375</c:v>
                </c:pt>
                <c:pt idx="2828">
                  <c:v>431</c:v>
                </c:pt>
                <c:pt idx="2829">
                  <c:v>431</c:v>
                </c:pt>
                <c:pt idx="2830">
                  <c:v>430.900146484375</c:v>
                </c:pt>
                <c:pt idx="2831">
                  <c:v>430.900146484375</c:v>
                </c:pt>
                <c:pt idx="2832">
                  <c:v>430.900146484375</c:v>
                </c:pt>
                <c:pt idx="2833">
                  <c:v>430.900146484375</c:v>
                </c:pt>
                <c:pt idx="2834">
                  <c:v>430.900146484375</c:v>
                </c:pt>
                <c:pt idx="2835">
                  <c:v>430.800048828125</c:v>
                </c:pt>
                <c:pt idx="2836">
                  <c:v>430.800048828125</c:v>
                </c:pt>
                <c:pt idx="2837">
                  <c:v>430.800048828125</c:v>
                </c:pt>
                <c:pt idx="2838">
                  <c:v>430.800048828125</c:v>
                </c:pt>
                <c:pt idx="2839">
                  <c:v>430.800048828125</c:v>
                </c:pt>
                <c:pt idx="2840">
                  <c:v>430.800048828125</c:v>
                </c:pt>
                <c:pt idx="2841">
                  <c:v>430.7001953125</c:v>
                </c:pt>
                <c:pt idx="2842">
                  <c:v>430.7001953125</c:v>
                </c:pt>
                <c:pt idx="2843">
                  <c:v>430.800048828125</c:v>
                </c:pt>
                <c:pt idx="2844">
                  <c:v>430.7001953125</c:v>
                </c:pt>
                <c:pt idx="2845">
                  <c:v>430.7001953125</c:v>
                </c:pt>
                <c:pt idx="2846">
                  <c:v>430.7001953125</c:v>
                </c:pt>
                <c:pt idx="2847">
                  <c:v>430.7001953125</c:v>
                </c:pt>
                <c:pt idx="2848">
                  <c:v>430.7001953125</c:v>
                </c:pt>
                <c:pt idx="2849">
                  <c:v>430.60009765625</c:v>
                </c:pt>
                <c:pt idx="2850">
                  <c:v>430.500244140625</c:v>
                </c:pt>
                <c:pt idx="2851">
                  <c:v>430.500244140625</c:v>
                </c:pt>
                <c:pt idx="2852">
                  <c:v>430.500244140625</c:v>
                </c:pt>
                <c:pt idx="2853">
                  <c:v>430.500244140625</c:v>
                </c:pt>
                <c:pt idx="2854">
                  <c:v>430.400146484375</c:v>
                </c:pt>
                <c:pt idx="2855">
                  <c:v>430.400146484375</c:v>
                </c:pt>
                <c:pt idx="2856">
                  <c:v>430.400146484375</c:v>
                </c:pt>
                <c:pt idx="2857">
                  <c:v>430.400146484375</c:v>
                </c:pt>
                <c:pt idx="2858">
                  <c:v>430.400146484375</c:v>
                </c:pt>
                <c:pt idx="2859">
                  <c:v>430.300048828125</c:v>
                </c:pt>
                <c:pt idx="2860">
                  <c:v>430.2001953125</c:v>
                </c:pt>
                <c:pt idx="2861">
                  <c:v>430.2001953125</c:v>
                </c:pt>
                <c:pt idx="2862">
                  <c:v>430.10009765625</c:v>
                </c:pt>
                <c:pt idx="2863">
                  <c:v>430.000244140625</c:v>
                </c:pt>
                <c:pt idx="2864">
                  <c:v>430.000244140625</c:v>
                </c:pt>
                <c:pt idx="2865">
                  <c:v>430.000244140625</c:v>
                </c:pt>
                <c:pt idx="2866">
                  <c:v>429.800048828125</c:v>
                </c:pt>
                <c:pt idx="2867">
                  <c:v>429.900146484375</c:v>
                </c:pt>
                <c:pt idx="2868">
                  <c:v>429.900146484375</c:v>
                </c:pt>
                <c:pt idx="2869">
                  <c:v>429.800048828125</c:v>
                </c:pt>
                <c:pt idx="2870">
                  <c:v>429.800048828125</c:v>
                </c:pt>
                <c:pt idx="2871">
                  <c:v>429.7001953125</c:v>
                </c:pt>
                <c:pt idx="2872">
                  <c:v>429.7001953125</c:v>
                </c:pt>
                <c:pt idx="2873">
                  <c:v>429.60009765625</c:v>
                </c:pt>
                <c:pt idx="2874">
                  <c:v>429.60009765625</c:v>
                </c:pt>
                <c:pt idx="2875">
                  <c:v>429.500244140625</c:v>
                </c:pt>
                <c:pt idx="2876">
                  <c:v>429.400146484375</c:v>
                </c:pt>
                <c:pt idx="2877">
                  <c:v>429.400146484375</c:v>
                </c:pt>
                <c:pt idx="2878">
                  <c:v>429.30029296875</c:v>
                </c:pt>
                <c:pt idx="2879">
                  <c:v>429.2001953125</c:v>
                </c:pt>
                <c:pt idx="2880">
                  <c:v>429.10009765625</c:v>
                </c:pt>
                <c:pt idx="2881">
                  <c:v>429.10009765625</c:v>
                </c:pt>
                <c:pt idx="2882">
                  <c:v>429.000244140625</c:v>
                </c:pt>
                <c:pt idx="2883">
                  <c:v>428.900146484375</c:v>
                </c:pt>
                <c:pt idx="2884">
                  <c:v>428.900146484375</c:v>
                </c:pt>
                <c:pt idx="2885">
                  <c:v>428.80029296875</c:v>
                </c:pt>
                <c:pt idx="2886">
                  <c:v>428.69970703125</c:v>
                </c:pt>
                <c:pt idx="2887">
                  <c:v>428.599853515625</c:v>
                </c:pt>
                <c:pt idx="2888">
                  <c:v>428.499755859375</c:v>
                </c:pt>
                <c:pt idx="2889">
                  <c:v>428.39990234375</c:v>
                </c:pt>
                <c:pt idx="2890">
                  <c:v>428.39990234375</c:v>
                </c:pt>
                <c:pt idx="2891">
                  <c:v>428.2998046875</c:v>
                </c:pt>
                <c:pt idx="2892">
                  <c:v>428.2998046875</c:v>
                </c:pt>
                <c:pt idx="2893">
                  <c:v>428.19970703125</c:v>
                </c:pt>
                <c:pt idx="2894">
                  <c:v>428.099853515625</c:v>
                </c:pt>
                <c:pt idx="2895">
                  <c:v>427.999755859375</c:v>
                </c:pt>
                <c:pt idx="2896">
                  <c:v>427.999755859375</c:v>
                </c:pt>
                <c:pt idx="2897">
                  <c:v>427.7998046875</c:v>
                </c:pt>
                <c:pt idx="2898">
                  <c:v>427.699951171875</c:v>
                </c:pt>
                <c:pt idx="2899">
                  <c:v>427.599853515625</c:v>
                </c:pt>
                <c:pt idx="2900">
                  <c:v>427.499755859375</c:v>
                </c:pt>
                <c:pt idx="2901">
                  <c:v>427.39990234375</c:v>
                </c:pt>
                <c:pt idx="2902">
                  <c:v>427.2998046875</c:v>
                </c:pt>
                <c:pt idx="2903">
                  <c:v>427.2998046875</c:v>
                </c:pt>
                <c:pt idx="2904">
                  <c:v>427.199951171875</c:v>
                </c:pt>
                <c:pt idx="2905">
                  <c:v>427.099853515625</c:v>
                </c:pt>
                <c:pt idx="2906">
                  <c:v>426.999755859375</c:v>
                </c:pt>
                <c:pt idx="2907">
                  <c:v>426.89990234375</c:v>
                </c:pt>
                <c:pt idx="2908">
                  <c:v>426.7998046875</c:v>
                </c:pt>
                <c:pt idx="2909">
                  <c:v>426.599853515625</c:v>
                </c:pt>
                <c:pt idx="2910">
                  <c:v>426.499755859375</c:v>
                </c:pt>
                <c:pt idx="2911">
                  <c:v>426.39990234375</c:v>
                </c:pt>
                <c:pt idx="2912">
                  <c:v>426.2998046875</c:v>
                </c:pt>
                <c:pt idx="2913">
                  <c:v>426.199951171875</c:v>
                </c:pt>
                <c:pt idx="2914">
                  <c:v>426.199951171875</c:v>
                </c:pt>
                <c:pt idx="2915">
                  <c:v>426.099853515625</c:v>
                </c:pt>
                <c:pt idx="2916">
                  <c:v>426</c:v>
                </c:pt>
                <c:pt idx="2917">
                  <c:v>425.89990234375</c:v>
                </c:pt>
                <c:pt idx="2918">
                  <c:v>425.7998046875</c:v>
                </c:pt>
                <c:pt idx="2919">
                  <c:v>425.699951171875</c:v>
                </c:pt>
                <c:pt idx="2920">
                  <c:v>425.599853515625</c:v>
                </c:pt>
                <c:pt idx="2921">
                  <c:v>425.5</c:v>
                </c:pt>
                <c:pt idx="2922">
                  <c:v>425.39990234375</c:v>
                </c:pt>
                <c:pt idx="2923">
                  <c:v>425.2998046875</c:v>
                </c:pt>
                <c:pt idx="2924">
                  <c:v>425.199951171875</c:v>
                </c:pt>
                <c:pt idx="2925">
                  <c:v>425</c:v>
                </c:pt>
                <c:pt idx="2926">
                  <c:v>424.89990234375</c:v>
                </c:pt>
                <c:pt idx="2927">
                  <c:v>424.7998046875</c:v>
                </c:pt>
                <c:pt idx="2928">
                  <c:v>424.699951171875</c:v>
                </c:pt>
                <c:pt idx="2929">
                  <c:v>424.699951171875</c:v>
                </c:pt>
                <c:pt idx="2930">
                  <c:v>424.5</c:v>
                </c:pt>
                <c:pt idx="2931">
                  <c:v>424.5</c:v>
                </c:pt>
                <c:pt idx="2932">
                  <c:v>424.300048828125</c:v>
                </c:pt>
                <c:pt idx="2933">
                  <c:v>424.199951171875</c:v>
                </c:pt>
                <c:pt idx="2934">
                  <c:v>424.099853515625</c:v>
                </c:pt>
                <c:pt idx="2935">
                  <c:v>423.89990234375</c:v>
                </c:pt>
                <c:pt idx="2936">
                  <c:v>423.800048828125</c:v>
                </c:pt>
                <c:pt idx="2937">
                  <c:v>423.699951171875</c:v>
                </c:pt>
                <c:pt idx="2938">
                  <c:v>423.599853515625</c:v>
                </c:pt>
                <c:pt idx="2939">
                  <c:v>423.699951171875</c:v>
                </c:pt>
                <c:pt idx="2940">
                  <c:v>423.5</c:v>
                </c:pt>
                <c:pt idx="2941">
                  <c:v>423.39990234375</c:v>
                </c:pt>
                <c:pt idx="2942">
                  <c:v>423.300048828125</c:v>
                </c:pt>
                <c:pt idx="2943">
                  <c:v>423.199951171875</c:v>
                </c:pt>
                <c:pt idx="2944">
                  <c:v>423.099853515625</c:v>
                </c:pt>
                <c:pt idx="2945">
                  <c:v>422.800048828125</c:v>
                </c:pt>
                <c:pt idx="2946">
                  <c:v>422.800048828125</c:v>
                </c:pt>
                <c:pt idx="2947">
                  <c:v>422.60009765625</c:v>
                </c:pt>
                <c:pt idx="2948">
                  <c:v>422.5</c:v>
                </c:pt>
                <c:pt idx="2949">
                  <c:v>422.39990234375</c:v>
                </c:pt>
                <c:pt idx="2950">
                  <c:v>422.300048828125</c:v>
                </c:pt>
                <c:pt idx="2951">
                  <c:v>422.199951171875</c:v>
                </c:pt>
                <c:pt idx="2952">
                  <c:v>422.10009765625</c:v>
                </c:pt>
                <c:pt idx="2953">
                  <c:v>422</c:v>
                </c:pt>
                <c:pt idx="2954">
                  <c:v>421.89990234375</c:v>
                </c:pt>
                <c:pt idx="2955">
                  <c:v>421.699951171875</c:v>
                </c:pt>
                <c:pt idx="2956">
                  <c:v>421.60009765625</c:v>
                </c:pt>
                <c:pt idx="2957">
                  <c:v>421.5</c:v>
                </c:pt>
                <c:pt idx="2958">
                  <c:v>421.39990234375</c:v>
                </c:pt>
                <c:pt idx="2959">
                  <c:v>421.300048828125</c:v>
                </c:pt>
                <c:pt idx="2960">
                  <c:v>421.199951171875</c:v>
                </c:pt>
                <c:pt idx="2961">
                  <c:v>421.10009765625</c:v>
                </c:pt>
                <c:pt idx="2962">
                  <c:v>421</c:v>
                </c:pt>
                <c:pt idx="2963">
                  <c:v>420.900146484375</c:v>
                </c:pt>
                <c:pt idx="2964">
                  <c:v>420.800048828125</c:v>
                </c:pt>
                <c:pt idx="2965">
                  <c:v>420.800048828125</c:v>
                </c:pt>
                <c:pt idx="2966">
                  <c:v>420.699951171875</c:v>
                </c:pt>
                <c:pt idx="2967">
                  <c:v>420.60009765625</c:v>
                </c:pt>
                <c:pt idx="2968">
                  <c:v>420.400146484375</c:v>
                </c:pt>
                <c:pt idx="2969">
                  <c:v>420.300048828125</c:v>
                </c:pt>
                <c:pt idx="2970">
                  <c:v>420.10009765625</c:v>
                </c:pt>
                <c:pt idx="2971">
                  <c:v>420</c:v>
                </c:pt>
                <c:pt idx="2972">
                  <c:v>420</c:v>
                </c:pt>
                <c:pt idx="2973">
                  <c:v>419.800048828125</c:v>
                </c:pt>
                <c:pt idx="2974">
                  <c:v>419.800048828125</c:v>
                </c:pt>
                <c:pt idx="2975">
                  <c:v>419.7001953125</c:v>
                </c:pt>
                <c:pt idx="2976">
                  <c:v>419.60009765625</c:v>
                </c:pt>
                <c:pt idx="2977">
                  <c:v>419.5</c:v>
                </c:pt>
                <c:pt idx="2978">
                  <c:v>419.400146484375</c:v>
                </c:pt>
                <c:pt idx="2979">
                  <c:v>419.300048828125</c:v>
                </c:pt>
                <c:pt idx="2980">
                  <c:v>419.2001953125</c:v>
                </c:pt>
                <c:pt idx="2981">
                  <c:v>419</c:v>
                </c:pt>
                <c:pt idx="2982">
                  <c:v>418.900146484375</c:v>
                </c:pt>
                <c:pt idx="2983">
                  <c:v>418.800048828125</c:v>
                </c:pt>
                <c:pt idx="2984">
                  <c:v>418.7001953125</c:v>
                </c:pt>
                <c:pt idx="2985">
                  <c:v>418.60009765625</c:v>
                </c:pt>
                <c:pt idx="2986">
                  <c:v>418.5</c:v>
                </c:pt>
                <c:pt idx="2987">
                  <c:v>418.5</c:v>
                </c:pt>
                <c:pt idx="2988">
                  <c:v>418.300048828125</c:v>
                </c:pt>
                <c:pt idx="2989">
                  <c:v>418.300048828125</c:v>
                </c:pt>
                <c:pt idx="2990">
                  <c:v>418.2001953125</c:v>
                </c:pt>
                <c:pt idx="2991">
                  <c:v>418.000244140625</c:v>
                </c:pt>
                <c:pt idx="2992">
                  <c:v>418.000244140625</c:v>
                </c:pt>
                <c:pt idx="2993">
                  <c:v>417.800048828125</c:v>
                </c:pt>
                <c:pt idx="2994">
                  <c:v>417.7001953125</c:v>
                </c:pt>
                <c:pt idx="2995">
                  <c:v>417.60009765625</c:v>
                </c:pt>
                <c:pt idx="2996">
                  <c:v>417.500244140625</c:v>
                </c:pt>
                <c:pt idx="2997">
                  <c:v>417.400146484375</c:v>
                </c:pt>
                <c:pt idx="2998">
                  <c:v>417.400146484375</c:v>
                </c:pt>
                <c:pt idx="2999">
                  <c:v>417.400146484375</c:v>
                </c:pt>
                <c:pt idx="3000">
                  <c:v>417.300048828125</c:v>
                </c:pt>
                <c:pt idx="3001">
                  <c:v>417.2001953125</c:v>
                </c:pt>
                <c:pt idx="3002">
                  <c:v>417.10009765625</c:v>
                </c:pt>
                <c:pt idx="3003">
                  <c:v>417.000244140625</c:v>
                </c:pt>
                <c:pt idx="3004">
                  <c:v>416.900146484375</c:v>
                </c:pt>
                <c:pt idx="3005">
                  <c:v>416.800048828125</c:v>
                </c:pt>
                <c:pt idx="3006">
                  <c:v>416.800048828125</c:v>
                </c:pt>
                <c:pt idx="3007">
                  <c:v>416.7001953125</c:v>
                </c:pt>
                <c:pt idx="3008">
                  <c:v>416.60009765625</c:v>
                </c:pt>
                <c:pt idx="3009">
                  <c:v>416.500244140625</c:v>
                </c:pt>
                <c:pt idx="3010">
                  <c:v>416.500244140625</c:v>
                </c:pt>
                <c:pt idx="3011">
                  <c:v>416.30029296875</c:v>
                </c:pt>
                <c:pt idx="3012">
                  <c:v>416.2001953125</c:v>
                </c:pt>
                <c:pt idx="3013">
                  <c:v>416.2001953125</c:v>
                </c:pt>
                <c:pt idx="3014">
                  <c:v>416.10009765625</c:v>
                </c:pt>
                <c:pt idx="3015">
                  <c:v>416.000244140625</c:v>
                </c:pt>
                <c:pt idx="3016">
                  <c:v>416.000244140625</c:v>
                </c:pt>
                <c:pt idx="3017">
                  <c:v>416.000244140625</c:v>
                </c:pt>
                <c:pt idx="3018">
                  <c:v>415.89990234375</c:v>
                </c:pt>
                <c:pt idx="3019">
                  <c:v>415.7998046875</c:v>
                </c:pt>
                <c:pt idx="3020">
                  <c:v>415.7998046875</c:v>
                </c:pt>
                <c:pt idx="3021">
                  <c:v>415.69970703125</c:v>
                </c:pt>
                <c:pt idx="3022">
                  <c:v>415.599853515625</c:v>
                </c:pt>
                <c:pt idx="3023">
                  <c:v>415.499755859375</c:v>
                </c:pt>
                <c:pt idx="3024">
                  <c:v>415.39990234375</c:v>
                </c:pt>
                <c:pt idx="3025">
                  <c:v>415.2998046875</c:v>
                </c:pt>
                <c:pt idx="3026">
                  <c:v>415.19970703125</c:v>
                </c:pt>
                <c:pt idx="3027">
                  <c:v>415.099853515625</c:v>
                </c:pt>
                <c:pt idx="3028">
                  <c:v>415.099853515625</c:v>
                </c:pt>
                <c:pt idx="3029">
                  <c:v>415.099853515625</c:v>
                </c:pt>
                <c:pt idx="3030">
                  <c:v>414.999755859375</c:v>
                </c:pt>
                <c:pt idx="3031">
                  <c:v>414.999755859375</c:v>
                </c:pt>
                <c:pt idx="3032">
                  <c:v>414.89990234375</c:v>
                </c:pt>
                <c:pt idx="3033">
                  <c:v>414.89990234375</c:v>
                </c:pt>
                <c:pt idx="3034">
                  <c:v>414.7998046875</c:v>
                </c:pt>
                <c:pt idx="3035">
                  <c:v>414.699951171875</c:v>
                </c:pt>
                <c:pt idx="3036">
                  <c:v>414.699951171875</c:v>
                </c:pt>
                <c:pt idx="3037">
                  <c:v>414.599853515625</c:v>
                </c:pt>
                <c:pt idx="3038">
                  <c:v>414.499755859375</c:v>
                </c:pt>
                <c:pt idx="3039">
                  <c:v>414.499755859375</c:v>
                </c:pt>
                <c:pt idx="3040">
                  <c:v>414.39990234375</c:v>
                </c:pt>
                <c:pt idx="3041">
                  <c:v>414.39990234375</c:v>
                </c:pt>
                <c:pt idx="3042">
                  <c:v>414.2998046875</c:v>
                </c:pt>
                <c:pt idx="3043">
                  <c:v>414.2998046875</c:v>
                </c:pt>
                <c:pt idx="3044">
                  <c:v>414.199951171875</c:v>
                </c:pt>
                <c:pt idx="3045">
                  <c:v>414.099853515625</c:v>
                </c:pt>
                <c:pt idx="3046">
                  <c:v>414.199951171875</c:v>
                </c:pt>
                <c:pt idx="3047">
                  <c:v>414.199951171875</c:v>
                </c:pt>
                <c:pt idx="3048">
                  <c:v>414.099853515625</c:v>
                </c:pt>
                <c:pt idx="3049">
                  <c:v>414.099853515625</c:v>
                </c:pt>
                <c:pt idx="3050">
                  <c:v>414.099853515625</c:v>
                </c:pt>
                <c:pt idx="3051">
                  <c:v>413.999755859375</c:v>
                </c:pt>
                <c:pt idx="3052">
                  <c:v>413.999755859375</c:v>
                </c:pt>
                <c:pt idx="3053">
                  <c:v>413.7998046875</c:v>
                </c:pt>
                <c:pt idx="3054">
                  <c:v>413.7998046875</c:v>
                </c:pt>
                <c:pt idx="3055">
                  <c:v>413.7998046875</c:v>
                </c:pt>
                <c:pt idx="3056">
                  <c:v>413.699951171875</c:v>
                </c:pt>
                <c:pt idx="3057">
                  <c:v>413.699951171875</c:v>
                </c:pt>
                <c:pt idx="3058">
                  <c:v>413.599853515625</c:v>
                </c:pt>
                <c:pt idx="3059">
                  <c:v>413.499755859375</c:v>
                </c:pt>
                <c:pt idx="3060">
                  <c:v>413.499755859375</c:v>
                </c:pt>
                <c:pt idx="3061">
                  <c:v>413.499755859375</c:v>
                </c:pt>
                <c:pt idx="3062">
                  <c:v>413.39990234375</c:v>
                </c:pt>
                <c:pt idx="3063">
                  <c:v>413.39990234375</c:v>
                </c:pt>
                <c:pt idx="3064">
                  <c:v>413.39990234375</c:v>
                </c:pt>
                <c:pt idx="3065">
                  <c:v>413.39990234375</c:v>
                </c:pt>
                <c:pt idx="3066">
                  <c:v>413.2998046875</c:v>
                </c:pt>
                <c:pt idx="3067">
                  <c:v>413.2998046875</c:v>
                </c:pt>
                <c:pt idx="3068">
                  <c:v>413.2998046875</c:v>
                </c:pt>
                <c:pt idx="3069">
                  <c:v>413.2998046875</c:v>
                </c:pt>
                <c:pt idx="3070">
                  <c:v>413.199951171875</c:v>
                </c:pt>
                <c:pt idx="3071">
                  <c:v>413.199951171875</c:v>
                </c:pt>
                <c:pt idx="3072">
                  <c:v>413.199951171875</c:v>
                </c:pt>
                <c:pt idx="3073">
                  <c:v>413.199951171875</c:v>
                </c:pt>
                <c:pt idx="3074">
                  <c:v>413.199951171875</c:v>
                </c:pt>
                <c:pt idx="3075">
                  <c:v>413.099853515625</c:v>
                </c:pt>
                <c:pt idx="3076">
                  <c:v>413.099853515625</c:v>
                </c:pt>
                <c:pt idx="3077">
                  <c:v>413</c:v>
                </c:pt>
                <c:pt idx="3078">
                  <c:v>413</c:v>
                </c:pt>
                <c:pt idx="3079">
                  <c:v>413</c:v>
                </c:pt>
                <c:pt idx="3080">
                  <c:v>412.89990234375</c:v>
                </c:pt>
                <c:pt idx="3081">
                  <c:v>412.89990234375</c:v>
                </c:pt>
                <c:pt idx="3082">
                  <c:v>412.89990234375</c:v>
                </c:pt>
                <c:pt idx="3083">
                  <c:v>412.89990234375</c:v>
                </c:pt>
                <c:pt idx="3084">
                  <c:v>412.89990234375</c:v>
                </c:pt>
                <c:pt idx="3085">
                  <c:v>412.89990234375</c:v>
                </c:pt>
                <c:pt idx="3086">
                  <c:v>412.89990234375</c:v>
                </c:pt>
                <c:pt idx="3087">
                  <c:v>412.89990234375</c:v>
                </c:pt>
                <c:pt idx="3088">
                  <c:v>412.7998046875</c:v>
                </c:pt>
                <c:pt idx="3089">
                  <c:v>412.7998046875</c:v>
                </c:pt>
                <c:pt idx="3090">
                  <c:v>412.699951171875</c:v>
                </c:pt>
                <c:pt idx="3091">
                  <c:v>412.699951171875</c:v>
                </c:pt>
                <c:pt idx="3092">
                  <c:v>412.699951171875</c:v>
                </c:pt>
                <c:pt idx="3093">
                  <c:v>412.699951171875</c:v>
                </c:pt>
                <c:pt idx="3094">
                  <c:v>412.699951171875</c:v>
                </c:pt>
                <c:pt idx="3095">
                  <c:v>412.699951171875</c:v>
                </c:pt>
                <c:pt idx="3096">
                  <c:v>412.699951171875</c:v>
                </c:pt>
                <c:pt idx="3097">
                  <c:v>412.699951171875</c:v>
                </c:pt>
                <c:pt idx="3098">
                  <c:v>412.699951171875</c:v>
                </c:pt>
                <c:pt idx="3099">
                  <c:v>412.699951171875</c:v>
                </c:pt>
                <c:pt idx="3100">
                  <c:v>412.599853515625</c:v>
                </c:pt>
                <c:pt idx="3101">
                  <c:v>412.599853515625</c:v>
                </c:pt>
                <c:pt idx="3102">
                  <c:v>412.599853515625</c:v>
                </c:pt>
                <c:pt idx="3103">
                  <c:v>412.599853515625</c:v>
                </c:pt>
                <c:pt idx="3104">
                  <c:v>412.599853515625</c:v>
                </c:pt>
                <c:pt idx="3105">
                  <c:v>412.699951171875</c:v>
                </c:pt>
                <c:pt idx="3106">
                  <c:v>412.599853515625</c:v>
                </c:pt>
                <c:pt idx="3107">
                  <c:v>412.599853515625</c:v>
                </c:pt>
                <c:pt idx="3108">
                  <c:v>412.599853515625</c:v>
                </c:pt>
                <c:pt idx="3109">
                  <c:v>412.599853515625</c:v>
                </c:pt>
                <c:pt idx="3110">
                  <c:v>412.699951171875</c:v>
                </c:pt>
                <c:pt idx="3111">
                  <c:v>412.599853515625</c:v>
                </c:pt>
                <c:pt idx="3112">
                  <c:v>412.599853515625</c:v>
                </c:pt>
                <c:pt idx="3113">
                  <c:v>412.599853515625</c:v>
                </c:pt>
                <c:pt idx="3114">
                  <c:v>412.699951171875</c:v>
                </c:pt>
                <c:pt idx="3115">
                  <c:v>412.699951171875</c:v>
                </c:pt>
                <c:pt idx="3116">
                  <c:v>412.699951171875</c:v>
                </c:pt>
                <c:pt idx="3117">
                  <c:v>412.699951171875</c:v>
                </c:pt>
                <c:pt idx="3118">
                  <c:v>412.599853515625</c:v>
                </c:pt>
                <c:pt idx="3119">
                  <c:v>412.699951171875</c:v>
                </c:pt>
                <c:pt idx="3120">
                  <c:v>412.699951171875</c:v>
                </c:pt>
                <c:pt idx="3121">
                  <c:v>412.699951171875</c:v>
                </c:pt>
                <c:pt idx="3122">
                  <c:v>412.699951171875</c:v>
                </c:pt>
                <c:pt idx="3123">
                  <c:v>412.7998046875</c:v>
                </c:pt>
                <c:pt idx="3124">
                  <c:v>412.699951171875</c:v>
                </c:pt>
                <c:pt idx="3125">
                  <c:v>412.699951171875</c:v>
                </c:pt>
                <c:pt idx="3126">
                  <c:v>412.89990234375</c:v>
                </c:pt>
                <c:pt idx="3127">
                  <c:v>412.7998046875</c:v>
                </c:pt>
                <c:pt idx="3128">
                  <c:v>412.89990234375</c:v>
                </c:pt>
                <c:pt idx="3129">
                  <c:v>412.89990234375</c:v>
                </c:pt>
                <c:pt idx="3130">
                  <c:v>412.89990234375</c:v>
                </c:pt>
                <c:pt idx="3131">
                  <c:v>412.89990234375</c:v>
                </c:pt>
                <c:pt idx="3132">
                  <c:v>413</c:v>
                </c:pt>
                <c:pt idx="3133">
                  <c:v>413</c:v>
                </c:pt>
                <c:pt idx="3134">
                  <c:v>413</c:v>
                </c:pt>
                <c:pt idx="3135">
                  <c:v>413</c:v>
                </c:pt>
                <c:pt idx="3136">
                  <c:v>413</c:v>
                </c:pt>
                <c:pt idx="3137">
                  <c:v>413</c:v>
                </c:pt>
                <c:pt idx="3138">
                  <c:v>413</c:v>
                </c:pt>
                <c:pt idx="3139">
                  <c:v>413</c:v>
                </c:pt>
                <c:pt idx="3140">
                  <c:v>413.099853515625</c:v>
                </c:pt>
                <c:pt idx="3141">
                  <c:v>413</c:v>
                </c:pt>
                <c:pt idx="3142">
                  <c:v>413.099853515625</c:v>
                </c:pt>
                <c:pt idx="3143">
                  <c:v>413.099853515625</c:v>
                </c:pt>
                <c:pt idx="3144">
                  <c:v>413.099853515625</c:v>
                </c:pt>
                <c:pt idx="3145">
                  <c:v>413.199951171875</c:v>
                </c:pt>
                <c:pt idx="3146">
                  <c:v>413.199951171875</c:v>
                </c:pt>
                <c:pt idx="3147">
                  <c:v>413.199951171875</c:v>
                </c:pt>
                <c:pt idx="3148">
                  <c:v>413.2998046875</c:v>
                </c:pt>
                <c:pt idx="3149">
                  <c:v>413.2998046875</c:v>
                </c:pt>
                <c:pt idx="3150">
                  <c:v>413.39990234375</c:v>
                </c:pt>
                <c:pt idx="3151">
                  <c:v>413.39990234375</c:v>
                </c:pt>
                <c:pt idx="3152">
                  <c:v>413.39990234375</c:v>
                </c:pt>
                <c:pt idx="3153">
                  <c:v>413.499755859375</c:v>
                </c:pt>
                <c:pt idx="3154">
                  <c:v>413.499755859375</c:v>
                </c:pt>
                <c:pt idx="3155">
                  <c:v>413.499755859375</c:v>
                </c:pt>
                <c:pt idx="3156">
                  <c:v>413.499755859375</c:v>
                </c:pt>
                <c:pt idx="3157">
                  <c:v>413.599853515625</c:v>
                </c:pt>
                <c:pt idx="3158">
                  <c:v>413.599853515625</c:v>
                </c:pt>
                <c:pt idx="3159">
                  <c:v>413.699951171875</c:v>
                </c:pt>
                <c:pt idx="3160">
                  <c:v>413.699951171875</c:v>
                </c:pt>
                <c:pt idx="3161">
                  <c:v>413.699951171875</c:v>
                </c:pt>
                <c:pt idx="3162">
                  <c:v>413.699951171875</c:v>
                </c:pt>
                <c:pt idx="3163">
                  <c:v>413.699951171875</c:v>
                </c:pt>
                <c:pt idx="3164">
                  <c:v>413.7998046875</c:v>
                </c:pt>
                <c:pt idx="3165">
                  <c:v>413.7998046875</c:v>
                </c:pt>
                <c:pt idx="3166">
                  <c:v>413.7998046875</c:v>
                </c:pt>
                <c:pt idx="3167">
                  <c:v>413.89990234375</c:v>
                </c:pt>
                <c:pt idx="3168">
                  <c:v>413.89990234375</c:v>
                </c:pt>
                <c:pt idx="3169">
                  <c:v>413.999755859375</c:v>
                </c:pt>
                <c:pt idx="3170">
                  <c:v>413.999755859375</c:v>
                </c:pt>
                <c:pt idx="3171">
                  <c:v>414.099853515625</c:v>
                </c:pt>
                <c:pt idx="3172">
                  <c:v>414.099853515625</c:v>
                </c:pt>
                <c:pt idx="3173">
                  <c:v>414.099853515625</c:v>
                </c:pt>
                <c:pt idx="3174">
                  <c:v>414.2998046875</c:v>
                </c:pt>
                <c:pt idx="3175">
                  <c:v>414.2998046875</c:v>
                </c:pt>
                <c:pt idx="3176">
                  <c:v>414.39990234375</c:v>
                </c:pt>
                <c:pt idx="3177">
                  <c:v>414.39990234375</c:v>
                </c:pt>
                <c:pt idx="3178">
                  <c:v>414.39990234375</c:v>
                </c:pt>
                <c:pt idx="3179">
                  <c:v>414.39990234375</c:v>
                </c:pt>
                <c:pt idx="3180">
                  <c:v>414.499755859375</c:v>
                </c:pt>
                <c:pt idx="3181">
                  <c:v>414.499755859375</c:v>
                </c:pt>
                <c:pt idx="3182">
                  <c:v>414.499755859375</c:v>
                </c:pt>
                <c:pt idx="3183">
                  <c:v>414.599853515625</c:v>
                </c:pt>
                <c:pt idx="3184">
                  <c:v>414.599853515625</c:v>
                </c:pt>
                <c:pt idx="3185">
                  <c:v>414.699951171875</c:v>
                </c:pt>
                <c:pt idx="3186">
                  <c:v>414.7998046875</c:v>
                </c:pt>
                <c:pt idx="3187">
                  <c:v>414.7998046875</c:v>
                </c:pt>
                <c:pt idx="3188">
                  <c:v>414.89990234375</c:v>
                </c:pt>
                <c:pt idx="3189">
                  <c:v>414.89990234375</c:v>
                </c:pt>
                <c:pt idx="3190">
                  <c:v>414.999755859375</c:v>
                </c:pt>
                <c:pt idx="3191">
                  <c:v>415.099853515625</c:v>
                </c:pt>
                <c:pt idx="3192">
                  <c:v>415.099853515625</c:v>
                </c:pt>
                <c:pt idx="3193">
                  <c:v>415.099853515625</c:v>
                </c:pt>
                <c:pt idx="3194">
                  <c:v>415.19970703125</c:v>
                </c:pt>
                <c:pt idx="3195">
                  <c:v>415.19970703125</c:v>
                </c:pt>
                <c:pt idx="3196">
                  <c:v>415.2998046875</c:v>
                </c:pt>
                <c:pt idx="3197">
                  <c:v>415.39990234375</c:v>
                </c:pt>
                <c:pt idx="3198">
                  <c:v>415.499755859375</c:v>
                </c:pt>
                <c:pt idx="3199">
                  <c:v>415.499755859375</c:v>
                </c:pt>
                <c:pt idx="3200">
                  <c:v>415.499755859375</c:v>
                </c:pt>
                <c:pt idx="3201">
                  <c:v>415.599853515625</c:v>
                </c:pt>
                <c:pt idx="3202">
                  <c:v>415.69970703125</c:v>
                </c:pt>
                <c:pt idx="3203">
                  <c:v>415.69970703125</c:v>
                </c:pt>
                <c:pt idx="3204">
                  <c:v>415.69970703125</c:v>
                </c:pt>
                <c:pt idx="3205">
                  <c:v>415.7998046875</c:v>
                </c:pt>
                <c:pt idx="3206">
                  <c:v>415.89990234375</c:v>
                </c:pt>
                <c:pt idx="3207">
                  <c:v>415.89990234375</c:v>
                </c:pt>
                <c:pt idx="3208">
                  <c:v>416.000244140625</c:v>
                </c:pt>
                <c:pt idx="3209">
                  <c:v>416.10009765625</c:v>
                </c:pt>
                <c:pt idx="3210">
                  <c:v>416.10009765625</c:v>
                </c:pt>
                <c:pt idx="3211">
                  <c:v>416.2001953125</c:v>
                </c:pt>
                <c:pt idx="3212">
                  <c:v>416.2001953125</c:v>
                </c:pt>
                <c:pt idx="3213">
                  <c:v>416.30029296875</c:v>
                </c:pt>
                <c:pt idx="3214">
                  <c:v>416.30029296875</c:v>
                </c:pt>
                <c:pt idx="3215">
                  <c:v>416.400146484375</c:v>
                </c:pt>
                <c:pt idx="3216">
                  <c:v>416.400146484375</c:v>
                </c:pt>
                <c:pt idx="3217">
                  <c:v>416.500244140625</c:v>
                </c:pt>
                <c:pt idx="3218">
                  <c:v>416.60009765625</c:v>
                </c:pt>
                <c:pt idx="3219">
                  <c:v>416.7001953125</c:v>
                </c:pt>
                <c:pt idx="3220">
                  <c:v>416.7001953125</c:v>
                </c:pt>
                <c:pt idx="3221">
                  <c:v>416.7001953125</c:v>
                </c:pt>
                <c:pt idx="3222">
                  <c:v>416.7001953125</c:v>
                </c:pt>
                <c:pt idx="3223">
                  <c:v>416.800048828125</c:v>
                </c:pt>
                <c:pt idx="3224">
                  <c:v>416.900146484375</c:v>
                </c:pt>
                <c:pt idx="3225">
                  <c:v>417.000244140625</c:v>
                </c:pt>
                <c:pt idx="3226">
                  <c:v>417.000244140625</c:v>
                </c:pt>
                <c:pt idx="3227">
                  <c:v>417.10009765625</c:v>
                </c:pt>
                <c:pt idx="3228">
                  <c:v>417.2001953125</c:v>
                </c:pt>
                <c:pt idx="3229">
                  <c:v>417.2001953125</c:v>
                </c:pt>
                <c:pt idx="3230">
                  <c:v>417.300048828125</c:v>
                </c:pt>
                <c:pt idx="3231">
                  <c:v>417.400146484375</c:v>
                </c:pt>
                <c:pt idx="3232">
                  <c:v>417.500244140625</c:v>
                </c:pt>
                <c:pt idx="3233">
                  <c:v>417.60009765625</c:v>
                </c:pt>
                <c:pt idx="3234">
                  <c:v>417.7001953125</c:v>
                </c:pt>
                <c:pt idx="3235">
                  <c:v>417.800048828125</c:v>
                </c:pt>
                <c:pt idx="3236">
                  <c:v>417.900146484375</c:v>
                </c:pt>
                <c:pt idx="3237">
                  <c:v>418.000244140625</c:v>
                </c:pt>
                <c:pt idx="3238">
                  <c:v>418.000244140625</c:v>
                </c:pt>
                <c:pt idx="3239">
                  <c:v>418.10009765625</c:v>
                </c:pt>
                <c:pt idx="3240">
                  <c:v>418.000244140625</c:v>
                </c:pt>
                <c:pt idx="3241">
                  <c:v>418.10009765625</c:v>
                </c:pt>
                <c:pt idx="3242">
                  <c:v>418.10009765625</c:v>
                </c:pt>
                <c:pt idx="3243">
                  <c:v>418.2001953125</c:v>
                </c:pt>
                <c:pt idx="3244">
                  <c:v>418.300048828125</c:v>
                </c:pt>
                <c:pt idx="3245">
                  <c:v>418.300048828125</c:v>
                </c:pt>
                <c:pt idx="3246">
                  <c:v>418.5</c:v>
                </c:pt>
                <c:pt idx="3247">
                  <c:v>418.60009765625</c:v>
                </c:pt>
                <c:pt idx="3248">
                  <c:v>418.60009765625</c:v>
                </c:pt>
                <c:pt idx="3249">
                  <c:v>418.7001953125</c:v>
                </c:pt>
                <c:pt idx="3250">
                  <c:v>418.800048828125</c:v>
                </c:pt>
                <c:pt idx="3251">
                  <c:v>418.800048828125</c:v>
                </c:pt>
                <c:pt idx="3252">
                  <c:v>418.900146484375</c:v>
                </c:pt>
                <c:pt idx="3253">
                  <c:v>418.900146484375</c:v>
                </c:pt>
                <c:pt idx="3254">
                  <c:v>419</c:v>
                </c:pt>
                <c:pt idx="3255">
                  <c:v>419.10009765625</c:v>
                </c:pt>
                <c:pt idx="3256">
                  <c:v>419.2001953125</c:v>
                </c:pt>
                <c:pt idx="3257">
                  <c:v>419.2001953125</c:v>
                </c:pt>
                <c:pt idx="3258">
                  <c:v>419.300048828125</c:v>
                </c:pt>
                <c:pt idx="3259">
                  <c:v>419.300048828125</c:v>
                </c:pt>
                <c:pt idx="3260">
                  <c:v>419.400146484375</c:v>
                </c:pt>
                <c:pt idx="3261">
                  <c:v>419.5</c:v>
                </c:pt>
                <c:pt idx="3262">
                  <c:v>419.60009765625</c:v>
                </c:pt>
                <c:pt idx="3263">
                  <c:v>419.7001953125</c:v>
                </c:pt>
                <c:pt idx="3264">
                  <c:v>419.7001953125</c:v>
                </c:pt>
                <c:pt idx="3265">
                  <c:v>419.900146484375</c:v>
                </c:pt>
                <c:pt idx="3266">
                  <c:v>419.900146484375</c:v>
                </c:pt>
                <c:pt idx="3267">
                  <c:v>420</c:v>
                </c:pt>
                <c:pt idx="3268">
                  <c:v>420.10009765625</c:v>
                </c:pt>
                <c:pt idx="3269">
                  <c:v>420.199951171875</c:v>
                </c:pt>
                <c:pt idx="3270">
                  <c:v>420.400146484375</c:v>
                </c:pt>
                <c:pt idx="3271">
                  <c:v>420.5</c:v>
                </c:pt>
                <c:pt idx="3272">
                  <c:v>420.5</c:v>
                </c:pt>
                <c:pt idx="3273">
                  <c:v>420.60009765625</c:v>
                </c:pt>
                <c:pt idx="3274">
                  <c:v>420.699951171875</c:v>
                </c:pt>
                <c:pt idx="3275">
                  <c:v>420.699951171875</c:v>
                </c:pt>
                <c:pt idx="3276">
                  <c:v>420.800048828125</c:v>
                </c:pt>
                <c:pt idx="3277">
                  <c:v>420.699951171875</c:v>
                </c:pt>
                <c:pt idx="3278">
                  <c:v>420.800048828125</c:v>
                </c:pt>
                <c:pt idx="3279">
                  <c:v>420.900146484375</c:v>
                </c:pt>
                <c:pt idx="3280">
                  <c:v>420.900146484375</c:v>
                </c:pt>
                <c:pt idx="3281">
                  <c:v>421.10009765625</c:v>
                </c:pt>
                <c:pt idx="3282">
                  <c:v>421.10009765625</c:v>
                </c:pt>
                <c:pt idx="3283">
                  <c:v>421.199951171875</c:v>
                </c:pt>
                <c:pt idx="3284">
                  <c:v>421.300048828125</c:v>
                </c:pt>
                <c:pt idx="3285">
                  <c:v>421.300048828125</c:v>
                </c:pt>
                <c:pt idx="3286">
                  <c:v>421.5</c:v>
                </c:pt>
                <c:pt idx="3287">
                  <c:v>421.5</c:v>
                </c:pt>
                <c:pt idx="3288">
                  <c:v>421.5</c:v>
                </c:pt>
                <c:pt idx="3289">
                  <c:v>421.699951171875</c:v>
                </c:pt>
                <c:pt idx="3290">
                  <c:v>421.800048828125</c:v>
                </c:pt>
                <c:pt idx="3291">
                  <c:v>421.800048828125</c:v>
                </c:pt>
                <c:pt idx="3292">
                  <c:v>422</c:v>
                </c:pt>
                <c:pt idx="3293">
                  <c:v>422</c:v>
                </c:pt>
                <c:pt idx="3294">
                  <c:v>422.10009765625</c:v>
                </c:pt>
                <c:pt idx="3295">
                  <c:v>422.300048828125</c:v>
                </c:pt>
                <c:pt idx="3296">
                  <c:v>422.300048828125</c:v>
                </c:pt>
                <c:pt idx="3297">
                  <c:v>422.5</c:v>
                </c:pt>
                <c:pt idx="3298">
                  <c:v>422.5</c:v>
                </c:pt>
                <c:pt idx="3299">
                  <c:v>422.60009765625</c:v>
                </c:pt>
                <c:pt idx="3300">
                  <c:v>422.699951171875</c:v>
                </c:pt>
                <c:pt idx="3301">
                  <c:v>422.699951171875</c:v>
                </c:pt>
                <c:pt idx="3302">
                  <c:v>422.89990234375</c:v>
                </c:pt>
                <c:pt idx="3303">
                  <c:v>422.89990234375</c:v>
                </c:pt>
                <c:pt idx="3304">
                  <c:v>423</c:v>
                </c:pt>
                <c:pt idx="3305">
                  <c:v>423.099853515625</c:v>
                </c:pt>
                <c:pt idx="3306">
                  <c:v>423.199951171875</c:v>
                </c:pt>
                <c:pt idx="3307">
                  <c:v>423.199951171875</c:v>
                </c:pt>
                <c:pt idx="3308">
                  <c:v>423.300048828125</c:v>
                </c:pt>
                <c:pt idx="3309">
                  <c:v>423.39990234375</c:v>
                </c:pt>
                <c:pt idx="3310">
                  <c:v>423.5</c:v>
                </c:pt>
                <c:pt idx="3311">
                  <c:v>423.599853515625</c:v>
                </c:pt>
                <c:pt idx="3312">
                  <c:v>423.699951171875</c:v>
                </c:pt>
                <c:pt idx="3313">
                  <c:v>423.699951171875</c:v>
                </c:pt>
                <c:pt idx="3314">
                  <c:v>423.800048828125</c:v>
                </c:pt>
                <c:pt idx="3315">
                  <c:v>423.89990234375</c:v>
                </c:pt>
                <c:pt idx="3316">
                  <c:v>424</c:v>
                </c:pt>
                <c:pt idx="3317">
                  <c:v>424.099853515625</c:v>
                </c:pt>
                <c:pt idx="3318">
                  <c:v>424.099853515625</c:v>
                </c:pt>
                <c:pt idx="3319">
                  <c:v>424.099853515625</c:v>
                </c:pt>
                <c:pt idx="3320">
                  <c:v>424.199951171875</c:v>
                </c:pt>
                <c:pt idx="3321">
                  <c:v>424.300048828125</c:v>
                </c:pt>
                <c:pt idx="3322">
                  <c:v>424.39990234375</c:v>
                </c:pt>
                <c:pt idx="3323">
                  <c:v>424.5</c:v>
                </c:pt>
                <c:pt idx="3324">
                  <c:v>424.599853515625</c:v>
                </c:pt>
                <c:pt idx="3325">
                  <c:v>424.699951171875</c:v>
                </c:pt>
                <c:pt idx="3326">
                  <c:v>424.699951171875</c:v>
                </c:pt>
                <c:pt idx="3327">
                  <c:v>424.89990234375</c:v>
                </c:pt>
                <c:pt idx="3328">
                  <c:v>424.89990234375</c:v>
                </c:pt>
                <c:pt idx="3329">
                  <c:v>425</c:v>
                </c:pt>
                <c:pt idx="3330">
                  <c:v>425.099853515625</c:v>
                </c:pt>
                <c:pt idx="3331">
                  <c:v>425.2998046875</c:v>
                </c:pt>
                <c:pt idx="3332">
                  <c:v>425.2998046875</c:v>
                </c:pt>
                <c:pt idx="3333">
                  <c:v>425.39990234375</c:v>
                </c:pt>
                <c:pt idx="3334">
                  <c:v>425.5</c:v>
                </c:pt>
                <c:pt idx="3335">
                  <c:v>425.599853515625</c:v>
                </c:pt>
                <c:pt idx="3336">
                  <c:v>425.699951171875</c:v>
                </c:pt>
                <c:pt idx="3337">
                  <c:v>425.599853515625</c:v>
                </c:pt>
                <c:pt idx="3338">
                  <c:v>425.699951171875</c:v>
                </c:pt>
                <c:pt idx="3339">
                  <c:v>425.699951171875</c:v>
                </c:pt>
                <c:pt idx="3340">
                  <c:v>425.7998046875</c:v>
                </c:pt>
                <c:pt idx="3341">
                  <c:v>426</c:v>
                </c:pt>
                <c:pt idx="3342">
                  <c:v>426.099853515625</c:v>
                </c:pt>
                <c:pt idx="3343">
                  <c:v>426.199951171875</c:v>
                </c:pt>
                <c:pt idx="3344">
                  <c:v>426.2998046875</c:v>
                </c:pt>
                <c:pt idx="3345">
                  <c:v>426.39990234375</c:v>
                </c:pt>
                <c:pt idx="3346">
                  <c:v>426.499755859375</c:v>
                </c:pt>
                <c:pt idx="3347">
                  <c:v>426.599853515625</c:v>
                </c:pt>
                <c:pt idx="3348">
                  <c:v>426.699951171875</c:v>
                </c:pt>
                <c:pt idx="3349">
                  <c:v>426.699951171875</c:v>
                </c:pt>
                <c:pt idx="3350">
                  <c:v>426.7998046875</c:v>
                </c:pt>
                <c:pt idx="3351">
                  <c:v>426.89990234375</c:v>
                </c:pt>
                <c:pt idx="3352">
                  <c:v>426.89990234375</c:v>
                </c:pt>
                <c:pt idx="3353">
                  <c:v>426.999755859375</c:v>
                </c:pt>
                <c:pt idx="3354">
                  <c:v>427.099853515625</c:v>
                </c:pt>
                <c:pt idx="3355">
                  <c:v>427.199951171875</c:v>
                </c:pt>
                <c:pt idx="3356">
                  <c:v>427.2998046875</c:v>
                </c:pt>
                <c:pt idx="3357">
                  <c:v>427.39990234375</c:v>
                </c:pt>
                <c:pt idx="3358">
                  <c:v>427.499755859375</c:v>
                </c:pt>
                <c:pt idx="3359">
                  <c:v>427.599853515625</c:v>
                </c:pt>
                <c:pt idx="3360">
                  <c:v>427.599853515625</c:v>
                </c:pt>
                <c:pt idx="3361">
                  <c:v>427.7998046875</c:v>
                </c:pt>
                <c:pt idx="3362">
                  <c:v>427.7998046875</c:v>
                </c:pt>
                <c:pt idx="3363">
                  <c:v>427.89990234375</c:v>
                </c:pt>
                <c:pt idx="3364">
                  <c:v>427.999755859375</c:v>
                </c:pt>
                <c:pt idx="3365">
                  <c:v>428.19970703125</c:v>
                </c:pt>
                <c:pt idx="3366">
                  <c:v>428.19970703125</c:v>
                </c:pt>
                <c:pt idx="3367">
                  <c:v>428.19970703125</c:v>
                </c:pt>
                <c:pt idx="3368">
                  <c:v>428.2998046875</c:v>
                </c:pt>
                <c:pt idx="3369">
                  <c:v>428.39990234375</c:v>
                </c:pt>
                <c:pt idx="3370">
                  <c:v>428.39990234375</c:v>
                </c:pt>
                <c:pt idx="3371">
                  <c:v>428.499755859375</c:v>
                </c:pt>
                <c:pt idx="3372">
                  <c:v>428.599853515625</c:v>
                </c:pt>
                <c:pt idx="3373">
                  <c:v>428.69970703125</c:v>
                </c:pt>
                <c:pt idx="3374">
                  <c:v>428.69970703125</c:v>
                </c:pt>
                <c:pt idx="3375">
                  <c:v>428.900146484375</c:v>
                </c:pt>
                <c:pt idx="3376">
                  <c:v>428.900146484375</c:v>
                </c:pt>
                <c:pt idx="3377">
                  <c:v>429.000244140625</c:v>
                </c:pt>
                <c:pt idx="3378">
                  <c:v>429.10009765625</c:v>
                </c:pt>
                <c:pt idx="3379">
                  <c:v>429.2001953125</c:v>
                </c:pt>
                <c:pt idx="3380">
                  <c:v>429.30029296875</c:v>
                </c:pt>
                <c:pt idx="3381">
                  <c:v>429.400146484375</c:v>
                </c:pt>
                <c:pt idx="3382">
                  <c:v>429.500244140625</c:v>
                </c:pt>
                <c:pt idx="3383">
                  <c:v>429.500244140625</c:v>
                </c:pt>
                <c:pt idx="3384">
                  <c:v>429.7001953125</c:v>
                </c:pt>
                <c:pt idx="3385">
                  <c:v>429.800048828125</c:v>
                </c:pt>
                <c:pt idx="3386">
                  <c:v>429.800048828125</c:v>
                </c:pt>
                <c:pt idx="3387">
                  <c:v>429.900146484375</c:v>
                </c:pt>
                <c:pt idx="3388">
                  <c:v>430.000244140625</c:v>
                </c:pt>
                <c:pt idx="3389">
                  <c:v>430.10009765625</c:v>
                </c:pt>
                <c:pt idx="3390">
                  <c:v>430.2001953125</c:v>
                </c:pt>
                <c:pt idx="3391">
                  <c:v>430.2001953125</c:v>
                </c:pt>
                <c:pt idx="3392">
                  <c:v>430.2001953125</c:v>
                </c:pt>
                <c:pt idx="3393">
                  <c:v>430.400146484375</c:v>
                </c:pt>
                <c:pt idx="3394">
                  <c:v>430.400146484375</c:v>
                </c:pt>
                <c:pt idx="3395">
                  <c:v>430.500244140625</c:v>
                </c:pt>
                <c:pt idx="3396">
                  <c:v>430.60009765625</c:v>
                </c:pt>
                <c:pt idx="3397">
                  <c:v>430.7001953125</c:v>
                </c:pt>
                <c:pt idx="3398">
                  <c:v>430.800048828125</c:v>
                </c:pt>
                <c:pt idx="3399">
                  <c:v>430.900146484375</c:v>
                </c:pt>
                <c:pt idx="3400">
                  <c:v>430.900146484375</c:v>
                </c:pt>
                <c:pt idx="3401">
                  <c:v>431.10009765625</c:v>
                </c:pt>
                <c:pt idx="3402">
                  <c:v>431.2001953125</c:v>
                </c:pt>
                <c:pt idx="3403">
                  <c:v>431.10009765625</c:v>
                </c:pt>
                <c:pt idx="3404">
                  <c:v>431.300048828125</c:v>
                </c:pt>
                <c:pt idx="3405">
                  <c:v>431.300048828125</c:v>
                </c:pt>
                <c:pt idx="3406">
                  <c:v>431.400146484375</c:v>
                </c:pt>
                <c:pt idx="3407">
                  <c:v>431.5</c:v>
                </c:pt>
                <c:pt idx="3408">
                  <c:v>431.60009765625</c:v>
                </c:pt>
                <c:pt idx="3409">
                  <c:v>431.800048828125</c:v>
                </c:pt>
                <c:pt idx="3410">
                  <c:v>431.800048828125</c:v>
                </c:pt>
                <c:pt idx="3411">
                  <c:v>431.900146484375</c:v>
                </c:pt>
                <c:pt idx="3412">
                  <c:v>432</c:v>
                </c:pt>
                <c:pt idx="3413">
                  <c:v>432.10009765625</c:v>
                </c:pt>
                <c:pt idx="3414">
                  <c:v>432.2001953125</c:v>
                </c:pt>
                <c:pt idx="3415">
                  <c:v>432.2001953125</c:v>
                </c:pt>
                <c:pt idx="3416">
                  <c:v>432.300048828125</c:v>
                </c:pt>
                <c:pt idx="3417">
                  <c:v>432.300048828125</c:v>
                </c:pt>
                <c:pt idx="3418">
                  <c:v>432.400146484375</c:v>
                </c:pt>
                <c:pt idx="3419">
                  <c:v>432.5</c:v>
                </c:pt>
                <c:pt idx="3420">
                  <c:v>432.5</c:v>
                </c:pt>
                <c:pt idx="3421">
                  <c:v>432.699951171875</c:v>
                </c:pt>
                <c:pt idx="3422">
                  <c:v>432.699951171875</c:v>
                </c:pt>
                <c:pt idx="3423">
                  <c:v>432.800048828125</c:v>
                </c:pt>
                <c:pt idx="3424">
                  <c:v>432.900146484375</c:v>
                </c:pt>
                <c:pt idx="3425">
                  <c:v>433</c:v>
                </c:pt>
                <c:pt idx="3426">
                  <c:v>433</c:v>
                </c:pt>
                <c:pt idx="3427">
                  <c:v>433</c:v>
                </c:pt>
                <c:pt idx="3428">
                  <c:v>433.10009765625</c:v>
                </c:pt>
                <c:pt idx="3429">
                  <c:v>433.199951171875</c:v>
                </c:pt>
                <c:pt idx="3430">
                  <c:v>433.300048828125</c:v>
                </c:pt>
                <c:pt idx="3431">
                  <c:v>433.300048828125</c:v>
                </c:pt>
                <c:pt idx="3432">
                  <c:v>433.5</c:v>
                </c:pt>
                <c:pt idx="3433">
                  <c:v>433.699951171875</c:v>
                </c:pt>
                <c:pt idx="3434">
                  <c:v>433.699951171875</c:v>
                </c:pt>
                <c:pt idx="3435">
                  <c:v>433.800048828125</c:v>
                </c:pt>
                <c:pt idx="3436">
                  <c:v>433.800048828125</c:v>
                </c:pt>
                <c:pt idx="3437">
                  <c:v>433.900146484375</c:v>
                </c:pt>
                <c:pt idx="3438">
                  <c:v>434</c:v>
                </c:pt>
                <c:pt idx="3439">
                  <c:v>434.10009765625</c:v>
                </c:pt>
                <c:pt idx="3440">
                  <c:v>434.199951171875</c:v>
                </c:pt>
                <c:pt idx="3441">
                  <c:v>434.300048828125</c:v>
                </c:pt>
                <c:pt idx="3442">
                  <c:v>434.300048828125</c:v>
                </c:pt>
                <c:pt idx="3443">
                  <c:v>434.39990234375</c:v>
                </c:pt>
                <c:pt idx="3444">
                  <c:v>434.5</c:v>
                </c:pt>
                <c:pt idx="3445">
                  <c:v>434.60009765625</c:v>
                </c:pt>
                <c:pt idx="3446">
                  <c:v>434.60009765625</c:v>
                </c:pt>
                <c:pt idx="3447">
                  <c:v>434.699951171875</c:v>
                </c:pt>
                <c:pt idx="3448">
                  <c:v>434.800048828125</c:v>
                </c:pt>
                <c:pt idx="3449">
                  <c:v>434.89990234375</c:v>
                </c:pt>
                <c:pt idx="3450">
                  <c:v>435</c:v>
                </c:pt>
                <c:pt idx="3451">
                  <c:v>434.89990234375</c:v>
                </c:pt>
                <c:pt idx="3452">
                  <c:v>435.10009765625</c:v>
                </c:pt>
                <c:pt idx="3453">
                  <c:v>435.10009765625</c:v>
                </c:pt>
                <c:pt idx="3454">
                  <c:v>435.300048828125</c:v>
                </c:pt>
                <c:pt idx="3455">
                  <c:v>435.300048828125</c:v>
                </c:pt>
                <c:pt idx="3456">
                  <c:v>435.39990234375</c:v>
                </c:pt>
                <c:pt idx="3457">
                  <c:v>435.5</c:v>
                </c:pt>
                <c:pt idx="3458">
                  <c:v>435.60009765625</c:v>
                </c:pt>
                <c:pt idx="3459">
                  <c:v>435.699951171875</c:v>
                </c:pt>
                <c:pt idx="3460">
                  <c:v>435.800048828125</c:v>
                </c:pt>
                <c:pt idx="3461">
                  <c:v>435.800048828125</c:v>
                </c:pt>
                <c:pt idx="3462">
                  <c:v>436</c:v>
                </c:pt>
                <c:pt idx="3463">
                  <c:v>436</c:v>
                </c:pt>
                <c:pt idx="3464">
                  <c:v>436</c:v>
                </c:pt>
                <c:pt idx="3465">
                  <c:v>436.099853515625</c:v>
                </c:pt>
                <c:pt idx="3466">
                  <c:v>436.199951171875</c:v>
                </c:pt>
                <c:pt idx="3467">
                  <c:v>436.300048828125</c:v>
                </c:pt>
                <c:pt idx="3468">
                  <c:v>436.300048828125</c:v>
                </c:pt>
                <c:pt idx="3469">
                  <c:v>436.39990234375</c:v>
                </c:pt>
                <c:pt idx="3470">
                  <c:v>436.5</c:v>
                </c:pt>
                <c:pt idx="3471">
                  <c:v>436.5</c:v>
                </c:pt>
                <c:pt idx="3472">
                  <c:v>436.599853515625</c:v>
                </c:pt>
                <c:pt idx="3473">
                  <c:v>436.699951171875</c:v>
                </c:pt>
                <c:pt idx="3474">
                  <c:v>436.699951171875</c:v>
                </c:pt>
                <c:pt idx="3475">
                  <c:v>436.89990234375</c:v>
                </c:pt>
                <c:pt idx="3476">
                  <c:v>437</c:v>
                </c:pt>
                <c:pt idx="3477">
                  <c:v>437.099853515625</c:v>
                </c:pt>
                <c:pt idx="3478">
                  <c:v>437.199951171875</c:v>
                </c:pt>
                <c:pt idx="3479">
                  <c:v>437.300048828125</c:v>
                </c:pt>
                <c:pt idx="3480">
                  <c:v>437.300048828125</c:v>
                </c:pt>
                <c:pt idx="3481">
                  <c:v>437.300048828125</c:v>
                </c:pt>
                <c:pt idx="3482">
                  <c:v>437.300048828125</c:v>
                </c:pt>
                <c:pt idx="3483">
                  <c:v>437.39990234375</c:v>
                </c:pt>
                <c:pt idx="3484">
                  <c:v>437.5</c:v>
                </c:pt>
                <c:pt idx="3485">
                  <c:v>437.599853515625</c:v>
                </c:pt>
                <c:pt idx="3486">
                  <c:v>437.599853515625</c:v>
                </c:pt>
                <c:pt idx="3487">
                  <c:v>437.7998046875</c:v>
                </c:pt>
                <c:pt idx="3488">
                  <c:v>437.7998046875</c:v>
                </c:pt>
                <c:pt idx="3489">
                  <c:v>437.89990234375</c:v>
                </c:pt>
                <c:pt idx="3490">
                  <c:v>438</c:v>
                </c:pt>
                <c:pt idx="3491">
                  <c:v>438</c:v>
                </c:pt>
                <c:pt idx="3492">
                  <c:v>438.099853515625</c:v>
                </c:pt>
                <c:pt idx="3493">
                  <c:v>438.199951171875</c:v>
                </c:pt>
                <c:pt idx="3494">
                  <c:v>438.199951171875</c:v>
                </c:pt>
                <c:pt idx="3495">
                  <c:v>438.2998046875</c:v>
                </c:pt>
                <c:pt idx="3496">
                  <c:v>438.39990234375</c:v>
                </c:pt>
                <c:pt idx="3497">
                  <c:v>438.5</c:v>
                </c:pt>
                <c:pt idx="3498">
                  <c:v>438.5</c:v>
                </c:pt>
                <c:pt idx="3499">
                  <c:v>438.599853515625</c:v>
                </c:pt>
                <c:pt idx="3500">
                  <c:v>438.699951171875</c:v>
                </c:pt>
                <c:pt idx="3501">
                  <c:v>438.7998046875</c:v>
                </c:pt>
                <c:pt idx="3502">
                  <c:v>438.89990234375</c:v>
                </c:pt>
                <c:pt idx="3503">
                  <c:v>438.89990234375</c:v>
                </c:pt>
                <c:pt idx="3504">
                  <c:v>438.89990234375</c:v>
                </c:pt>
                <c:pt idx="3505">
                  <c:v>439.199951171875</c:v>
                </c:pt>
                <c:pt idx="3506">
                  <c:v>439.199951171875</c:v>
                </c:pt>
                <c:pt idx="3507">
                  <c:v>439.2998046875</c:v>
                </c:pt>
                <c:pt idx="3508">
                  <c:v>439.39990234375</c:v>
                </c:pt>
                <c:pt idx="3509">
                  <c:v>439.499755859375</c:v>
                </c:pt>
                <c:pt idx="3510">
                  <c:v>439.499755859375</c:v>
                </c:pt>
                <c:pt idx="3511">
                  <c:v>439.39990234375</c:v>
                </c:pt>
                <c:pt idx="3512">
                  <c:v>439.499755859375</c:v>
                </c:pt>
                <c:pt idx="3513">
                  <c:v>439.499755859375</c:v>
                </c:pt>
                <c:pt idx="3514">
                  <c:v>439.599853515625</c:v>
                </c:pt>
                <c:pt idx="3515">
                  <c:v>439.7998046875</c:v>
                </c:pt>
                <c:pt idx="3516">
                  <c:v>439.7998046875</c:v>
                </c:pt>
                <c:pt idx="3517">
                  <c:v>439.89990234375</c:v>
                </c:pt>
                <c:pt idx="3518">
                  <c:v>439.999755859375</c:v>
                </c:pt>
                <c:pt idx="3519">
                  <c:v>440.099853515625</c:v>
                </c:pt>
                <c:pt idx="3520">
                  <c:v>440.099853515625</c:v>
                </c:pt>
                <c:pt idx="3521">
                  <c:v>440.199951171875</c:v>
                </c:pt>
                <c:pt idx="3522">
                  <c:v>440.199951171875</c:v>
                </c:pt>
                <c:pt idx="3523">
                  <c:v>440.199951171875</c:v>
                </c:pt>
                <c:pt idx="3524">
                  <c:v>440.39990234375</c:v>
                </c:pt>
                <c:pt idx="3525">
                  <c:v>440.39990234375</c:v>
                </c:pt>
                <c:pt idx="3526">
                  <c:v>440.499755859375</c:v>
                </c:pt>
                <c:pt idx="3527">
                  <c:v>440.599853515625</c:v>
                </c:pt>
                <c:pt idx="3528">
                  <c:v>440.599853515625</c:v>
                </c:pt>
                <c:pt idx="3529">
                  <c:v>440.69970703125</c:v>
                </c:pt>
                <c:pt idx="3530">
                  <c:v>440.69970703125</c:v>
                </c:pt>
                <c:pt idx="3531">
                  <c:v>440.7998046875</c:v>
                </c:pt>
                <c:pt idx="3532">
                  <c:v>440.89990234375</c:v>
                </c:pt>
                <c:pt idx="3533">
                  <c:v>440.89990234375</c:v>
                </c:pt>
                <c:pt idx="3534">
                  <c:v>440.999755859375</c:v>
                </c:pt>
                <c:pt idx="3535">
                  <c:v>441.099853515625</c:v>
                </c:pt>
                <c:pt idx="3536">
                  <c:v>441.19970703125</c:v>
                </c:pt>
                <c:pt idx="3537">
                  <c:v>441.19970703125</c:v>
                </c:pt>
                <c:pt idx="3538">
                  <c:v>441.39990234375</c:v>
                </c:pt>
                <c:pt idx="3539">
                  <c:v>441.39990234375</c:v>
                </c:pt>
                <c:pt idx="3540">
                  <c:v>441.39990234375</c:v>
                </c:pt>
                <c:pt idx="3541">
                  <c:v>441.499755859375</c:v>
                </c:pt>
                <c:pt idx="3542">
                  <c:v>441.60009765625</c:v>
                </c:pt>
                <c:pt idx="3543">
                  <c:v>441.7001953125</c:v>
                </c:pt>
                <c:pt idx="3544">
                  <c:v>441.7001953125</c:v>
                </c:pt>
                <c:pt idx="3545">
                  <c:v>441.7001953125</c:v>
                </c:pt>
                <c:pt idx="3546">
                  <c:v>441.900146484375</c:v>
                </c:pt>
                <c:pt idx="3547">
                  <c:v>441.900146484375</c:v>
                </c:pt>
                <c:pt idx="3548">
                  <c:v>442.000244140625</c:v>
                </c:pt>
                <c:pt idx="3549">
                  <c:v>442.000244140625</c:v>
                </c:pt>
                <c:pt idx="3550">
                  <c:v>442.10009765625</c:v>
                </c:pt>
                <c:pt idx="3551">
                  <c:v>442.2001953125</c:v>
                </c:pt>
                <c:pt idx="3552">
                  <c:v>442.300048828125</c:v>
                </c:pt>
                <c:pt idx="3553">
                  <c:v>442.2001953125</c:v>
                </c:pt>
                <c:pt idx="3554">
                  <c:v>442.300048828125</c:v>
                </c:pt>
                <c:pt idx="3555">
                  <c:v>442.300048828125</c:v>
                </c:pt>
                <c:pt idx="3556">
                  <c:v>442.400146484375</c:v>
                </c:pt>
                <c:pt idx="3557">
                  <c:v>442.400146484375</c:v>
                </c:pt>
                <c:pt idx="3558">
                  <c:v>442.500244140625</c:v>
                </c:pt>
                <c:pt idx="3559">
                  <c:v>442.60009765625</c:v>
                </c:pt>
                <c:pt idx="3560">
                  <c:v>442.7001953125</c:v>
                </c:pt>
                <c:pt idx="3561">
                  <c:v>442.7001953125</c:v>
                </c:pt>
                <c:pt idx="3562">
                  <c:v>442.800048828125</c:v>
                </c:pt>
                <c:pt idx="3563">
                  <c:v>442.900146484375</c:v>
                </c:pt>
                <c:pt idx="3564">
                  <c:v>443.000244140625</c:v>
                </c:pt>
                <c:pt idx="3565">
                  <c:v>442.900146484375</c:v>
                </c:pt>
                <c:pt idx="3566">
                  <c:v>443.000244140625</c:v>
                </c:pt>
                <c:pt idx="3567">
                  <c:v>443.10009765625</c:v>
                </c:pt>
                <c:pt idx="3568">
                  <c:v>443.000244140625</c:v>
                </c:pt>
                <c:pt idx="3569">
                  <c:v>443.10009765625</c:v>
                </c:pt>
                <c:pt idx="3570">
                  <c:v>443.2001953125</c:v>
                </c:pt>
                <c:pt idx="3571">
                  <c:v>443.300048828125</c:v>
                </c:pt>
                <c:pt idx="3572">
                  <c:v>443.500244140625</c:v>
                </c:pt>
                <c:pt idx="3573">
                  <c:v>443.500244140625</c:v>
                </c:pt>
                <c:pt idx="3574">
                  <c:v>443.60009765625</c:v>
                </c:pt>
                <c:pt idx="3575">
                  <c:v>443.7001953125</c:v>
                </c:pt>
                <c:pt idx="3576">
                  <c:v>443.7001953125</c:v>
                </c:pt>
                <c:pt idx="3577">
                  <c:v>443.7001953125</c:v>
                </c:pt>
                <c:pt idx="3578">
                  <c:v>443.7001953125</c:v>
                </c:pt>
                <c:pt idx="3579">
                  <c:v>443.800048828125</c:v>
                </c:pt>
                <c:pt idx="3580">
                  <c:v>443.800048828125</c:v>
                </c:pt>
                <c:pt idx="3581">
                  <c:v>443.900146484375</c:v>
                </c:pt>
                <c:pt idx="3582">
                  <c:v>443.900146484375</c:v>
                </c:pt>
                <c:pt idx="3583">
                  <c:v>444</c:v>
                </c:pt>
                <c:pt idx="3584">
                  <c:v>444.10009765625</c:v>
                </c:pt>
                <c:pt idx="3585">
                  <c:v>444.2001953125</c:v>
                </c:pt>
                <c:pt idx="3586">
                  <c:v>444.300048828125</c:v>
                </c:pt>
                <c:pt idx="3587">
                  <c:v>444.300048828125</c:v>
                </c:pt>
                <c:pt idx="3588">
                  <c:v>444.400146484375</c:v>
                </c:pt>
                <c:pt idx="3589">
                  <c:v>444.400146484375</c:v>
                </c:pt>
                <c:pt idx="3590">
                  <c:v>444.400146484375</c:v>
                </c:pt>
                <c:pt idx="3591">
                  <c:v>444.5</c:v>
                </c:pt>
                <c:pt idx="3592">
                  <c:v>444.5</c:v>
                </c:pt>
                <c:pt idx="3593">
                  <c:v>444.60009765625</c:v>
                </c:pt>
                <c:pt idx="3594">
                  <c:v>444.7001953125</c:v>
                </c:pt>
                <c:pt idx="3595">
                  <c:v>444.7001953125</c:v>
                </c:pt>
                <c:pt idx="3596">
                  <c:v>444.7001953125</c:v>
                </c:pt>
                <c:pt idx="3597">
                  <c:v>444.800048828125</c:v>
                </c:pt>
                <c:pt idx="3598">
                  <c:v>444.900146484375</c:v>
                </c:pt>
                <c:pt idx="3599">
                  <c:v>444.900146484375</c:v>
                </c:pt>
                <c:pt idx="3600">
                  <c:v>445</c:v>
                </c:pt>
                <c:pt idx="3601">
                  <c:v>445</c:v>
                </c:pt>
                <c:pt idx="3602">
                  <c:v>445</c:v>
                </c:pt>
                <c:pt idx="3603">
                  <c:v>445.10009765625</c:v>
                </c:pt>
                <c:pt idx="3604">
                  <c:v>445.2001953125</c:v>
                </c:pt>
                <c:pt idx="3605">
                  <c:v>445.2001953125</c:v>
                </c:pt>
                <c:pt idx="3606">
                  <c:v>445.300048828125</c:v>
                </c:pt>
                <c:pt idx="3607">
                  <c:v>445.400146484375</c:v>
                </c:pt>
                <c:pt idx="3608">
                  <c:v>445.5</c:v>
                </c:pt>
                <c:pt idx="3609">
                  <c:v>445.5</c:v>
                </c:pt>
                <c:pt idx="3610">
                  <c:v>445.60009765625</c:v>
                </c:pt>
                <c:pt idx="3611">
                  <c:v>445.60009765625</c:v>
                </c:pt>
                <c:pt idx="3612">
                  <c:v>445.699951171875</c:v>
                </c:pt>
                <c:pt idx="3613">
                  <c:v>445.699951171875</c:v>
                </c:pt>
                <c:pt idx="3614">
                  <c:v>445.800048828125</c:v>
                </c:pt>
                <c:pt idx="3615">
                  <c:v>445.800048828125</c:v>
                </c:pt>
                <c:pt idx="3616">
                  <c:v>445.900146484375</c:v>
                </c:pt>
                <c:pt idx="3617">
                  <c:v>445.900146484375</c:v>
                </c:pt>
                <c:pt idx="3618">
                  <c:v>445.900146484375</c:v>
                </c:pt>
                <c:pt idx="3619">
                  <c:v>446</c:v>
                </c:pt>
                <c:pt idx="3620">
                  <c:v>446</c:v>
                </c:pt>
                <c:pt idx="3621">
                  <c:v>446.10009765625</c:v>
                </c:pt>
                <c:pt idx="3622">
                  <c:v>446.10009765625</c:v>
                </c:pt>
                <c:pt idx="3623">
                  <c:v>446.199951171875</c:v>
                </c:pt>
                <c:pt idx="3624">
                  <c:v>446.199951171875</c:v>
                </c:pt>
                <c:pt idx="3625">
                  <c:v>446.300048828125</c:v>
                </c:pt>
                <c:pt idx="3626">
                  <c:v>446.400146484375</c:v>
                </c:pt>
                <c:pt idx="3627">
                  <c:v>446.400146484375</c:v>
                </c:pt>
                <c:pt idx="3628">
                  <c:v>446.5</c:v>
                </c:pt>
                <c:pt idx="3629">
                  <c:v>446.5</c:v>
                </c:pt>
                <c:pt idx="3630">
                  <c:v>446.5</c:v>
                </c:pt>
                <c:pt idx="3631">
                  <c:v>446.60009765625</c:v>
                </c:pt>
                <c:pt idx="3632">
                  <c:v>446.699951171875</c:v>
                </c:pt>
                <c:pt idx="3633">
                  <c:v>446.800048828125</c:v>
                </c:pt>
                <c:pt idx="3634">
                  <c:v>446.800048828125</c:v>
                </c:pt>
                <c:pt idx="3635">
                  <c:v>446.800048828125</c:v>
                </c:pt>
                <c:pt idx="3636">
                  <c:v>446.900146484375</c:v>
                </c:pt>
                <c:pt idx="3637">
                  <c:v>446.900146484375</c:v>
                </c:pt>
                <c:pt idx="3638">
                  <c:v>446.900146484375</c:v>
                </c:pt>
                <c:pt idx="3639">
                  <c:v>447</c:v>
                </c:pt>
                <c:pt idx="3640">
                  <c:v>447</c:v>
                </c:pt>
                <c:pt idx="3641">
                  <c:v>447.10009765625</c:v>
                </c:pt>
                <c:pt idx="3642">
                  <c:v>447.199951171875</c:v>
                </c:pt>
                <c:pt idx="3643">
                  <c:v>447.10009765625</c:v>
                </c:pt>
                <c:pt idx="3644">
                  <c:v>447.300048828125</c:v>
                </c:pt>
                <c:pt idx="3645">
                  <c:v>447.300048828125</c:v>
                </c:pt>
                <c:pt idx="3646">
                  <c:v>447.300048828125</c:v>
                </c:pt>
                <c:pt idx="3647">
                  <c:v>447.39990234375</c:v>
                </c:pt>
                <c:pt idx="3648">
                  <c:v>447.5</c:v>
                </c:pt>
                <c:pt idx="3649">
                  <c:v>447.5</c:v>
                </c:pt>
                <c:pt idx="3650">
                  <c:v>447.60009765625</c:v>
                </c:pt>
                <c:pt idx="3651">
                  <c:v>447.60009765625</c:v>
                </c:pt>
                <c:pt idx="3652">
                  <c:v>447.60009765625</c:v>
                </c:pt>
                <c:pt idx="3653">
                  <c:v>447.699951171875</c:v>
                </c:pt>
                <c:pt idx="3654">
                  <c:v>447.800048828125</c:v>
                </c:pt>
                <c:pt idx="3655">
                  <c:v>447.800048828125</c:v>
                </c:pt>
                <c:pt idx="3656">
                  <c:v>447.699951171875</c:v>
                </c:pt>
                <c:pt idx="3657">
                  <c:v>447.800048828125</c:v>
                </c:pt>
                <c:pt idx="3658">
                  <c:v>447.800048828125</c:v>
                </c:pt>
                <c:pt idx="3659">
                  <c:v>447.89990234375</c:v>
                </c:pt>
                <c:pt idx="3660">
                  <c:v>447.89990234375</c:v>
                </c:pt>
                <c:pt idx="3661">
                  <c:v>448</c:v>
                </c:pt>
                <c:pt idx="3662">
                  <c:v>448.10009765625</c:v>
                </c:pt>
                <c:pt idx="3663">
                  <c:v>448.199951171875</c:v>
                </c:pt>
                <c:pt idx="3664">
                  <c:v>448.300048828125</c:v>
                </c:pt>
                <c:pt idx="3665">
                  <c:v>448.300048828125</c:v>
                </c:pt>
                <c:pt idx="3666">
                  <c:v>448.300048828125</c:v>
                </c:pt>
                <c:pt idx="3667">
                  <c:v>448.39990234375</c:v>
                </c:pt>
                <c:pt idx="3668">
                  <c:v>448.300048828125</c:v>
                </c:pt>
                <c:pt idx="3669">
                  <c:v>448.300048828125</c:v>
                </c:pt>
                <c:pt idx="3670">
                  <c:v>448.39990234375</c:v>
                </c:pt>
                <c:pt idx="3671">
                  <c:v>448.5</c:v>
                </c:pt>
                <c:pt idx="3672">
                  <c:v>448.5</c:v>
                </c:pt>
                <c:pt idx="3673">
                  <c:v>448.5</c:v>
                </c:pt>
                <c:pt idx="3674">
                  <c:v>448.699951171875</c:v>
                </c:pt>
                <c:pt idx="3675">
                  <c:v>448.699951171875</c:v>
                </c:pt>
                <c:pt idx="3676">
                  <c:v>448.800048828125</c:v>
                </c:pt>
                <c:pt idx="3677">
                  <c:v>448.800048828125</c:v>
                </c:pt>
                <c:pt idx="3678">
                  <c:v>448.800048828125</c:v>
                </c:pt>
                <c:pt idx="3679">
                  <c:v>448.89990234375</c:v>
                </c:pt>
                <c:pt idx="3680">
                  <c:v>448.800048828125</c:v>
                </c:pt>
                <c:pt idx="3681">
                  <c:v>448.800048828125</c:v>
                </c:pt>
                <c:pt idx="3682">
                  <c:v>448.89990234375</c:v>
                </c:pt>
                <c:pt idx="3683">
                  <c:v>449</c:v>
                </c:pt>
                <c:pt idx="3684">
                  <c:v>449</c:v>
                </c:pt>
                <c:pt idx="3685">
                  <c:v>449</c:v>
                </c:pt>
                <c:pt idx="3686">
                  <c:v>449.099853515625</c:v>
                </c:pt>
                <c:pt idx="3687">
                  <c:v>449.099853515625</c:v>
                </c:pt>
                <c:pt idx="3688">
                  <c:v>449.199951171875</c:v>
                </c:pt>
                <c:pt idx="3689">
                  <c:v>449.199951171875</c:v>
                </c:pt>
                <c:pt idx="3690">
                  <c:v>449.300048828125</c:v>
                </c:pt>
                <c:pt idx="3691">
                  <c:v>449.39990234375</c:v>
                </c:pt>
                <c:pt idx="3692">
                  <c:v>449.39990234375</c:v>
                </c:pt>
                <c:pt idx="3693">
                  <c:v>449.39990234375</c:v>
                </c:pt>
                <c:pt idx="3694">
                  <c:v>449.5</c:v>
                </c:pt>
                <c:pt idx="3695">
                  <c:v>449.5</c:v>
                </c:pt>
                <c:pt idx="3696">
                  <c:v>449.5</c:v>
                </c:pt>
                <c:pt idx="3697">
                  <c:v>449.599853515625</c:v>
                </c:pt>
                <c:pt idx="3698">
                  <c:v>449.699951171875</c:v>
                </c:pt>
                <c:pt idx="3699">
                  <c:v>449.699951171875</c:v>
                </c:pt>
                <c:pt idx="3700">
                  <c:v>449.800048828125</c:v>
                </c:pt>
                <c:pt idx="3701">
                  <c:v>449.800048828125</c:v>
                </c:pt>
                <c:pt idx="3702">
                  <c:v>449.89990234375</c:v>
                </c:pt>
                <c:pt idx="3703">
                  <c:v>449.699951171875</c:v>
                </c:pt>
                <c:pt idx="3704">
                  <c:v>449.800048828125</c:v>
                </c:pt>
                <c:pt idx="3705">
                  <c:v>449.800048828125</c:v>
                </c:pt>
                <c:pt idx="3706">
                  <c:v>449.89990234375</c:v>
                </c:pt>
                <c:pt idx="3707">
                  <c:v>449.89990234375</c:v>
                </c:pt>
                <c:pt idx="3708">
                  <c:v>450</c:v>
                </c:pt>
                <c:pt idx="3709">
                  <c:v>450</c:v>
                </c:pt>
                <c:pt idx="3710">
                  <c:v>450</c:v>
                </c:pt>
                <c:pt idx="3711">
                  <c:v>450.099853515625</c:v>
                </c:pt>
                <c:pt idx="3712">
                  <c:v>450.099853515625</c:v>
                </c:pt>
                <c:pt idx="3713">
                  <c:v>450.099853515625</c:v>
                </c:pt>
                <c:pt idx="3714">
                  <c:v>450.199951171875</c:v>
                </c:pt>
                <c:pt idx="3715">
                  <c:v>450.2998046875</c:v>
                </c:pt>
                <c:pt idx="3716">
                  <c:v>450.2998046875</c:v>
                </c:pt>
                <c:pt idx="3717">
                  <c:v>450.39990234375</c:v>
                </c:pt>
                <c:pt idx="3718">
                  <c:v>450.39990234375</c:v>
                </c:pt>
                <c:pt idx="3719">
                  <c:v>450.39990234375</c:v>
                </c:pt>
                <c:pt idx="3720">
                  <c:v>450.5</c:v>
                </c:pt>
                <c:pt idx="3721">
                  <c:v>450.5</c:v>
                </c:pt>
                <c:pt idx="3722">
                  <c:v>450.5</c:v>
                </c:pt>
                <c:pt idx="3723">
                  <c:v>450.599853515625</c:v>
                </c:pt>
                <c:pt idx="3724">
                  <c:v>450.599853515625</c:v>
                </c:pt>
                <c:pt idx="3725">
                  <c:v>450.599853515625</c:v>
                </c:pt>
                <c:pt idx="3726">
                  <c:v>450.599853515625</c:v>
                </c:pt>
                <c:pt idx="3727">
                  <c:v>450.699951171875</c:v>
                </c:pt>
                <c:pt idx="3728">
                  <c:v>450.7998046875</c:v>
                </c:pt>
                <c:pt idx="3729">
                  <c:v>450.7998046875</c:v>
                </c:pt>
                <c:pt idx="3730">
                  <c:v>450.7998046875</c:v>
                </c:pt>
                <c:pt idx="3731">
                  <c:v>450.7998046875</c:v>
                </c:pt>
                <c:pt idx="3732">
                  <c:v>450.89990234375</c:v>
                </c:pt>
                <c:pt idx="3733">
                  <c:v>451</c:v>
                </c:pt>
                <c:pt idx="3734">
                  <c:v>451</c:v>
                </c:pt>
                <c:pt idx="3735">
                  <c:v>451.099853515625</c:v>
                </c:pt>
                <c:pt idx="3736">
                  <c:v>451.099853515625</c:v>
                </c:pt>
                <c:pt idx="3737">
                  <c:v>451.099853515625</c:v>
                </c:pt>
                <c:pt idx="3738">
                  <c:v>451.199951171875</c:v>
                </c:pt>
                <c:pt idx="3739">
                  <c:v>451.199951171875</c:v>
                </c:pt>
                <c:pt idx="3740">
                  <c:v>451.199951171875</c:v>
                </c:pt>
                <c:pt idx="3741">
                  <c:v>451.199951171875</c:v>
                </c:pt>
                <c:pt idx="3742">
                  <c:v>451.2998046875</c:v>
                </c:pt>
                <c:pt idx="3743">
                  <c:v>451.199951171875</c:v>
                </c:pt>
                <c:pt idx="3744">
                  <c:v>451.39990234375</c:v>
                </c:pt>
                <c:pt idx="3745">
                  <c:v>451.39990234375</c:v>
                </c:pt>
                <c:pt idx="3746">
                  <c:v>451.5</c:v>
                </c:pt>
                <c:pt idx="3747">
                  <c:v>451.5</c:v>
                </c:pt>
                <c:pt idx="3748">
                  <c:v>451.599853515625</c:v>
                </c:pt>
                <c:pt idx="3749">
                  <c:v>451.599853515625</c:v>
                </c:pt>
                <c:pt idx="3750">
                  <c:v>451.599853515625</c:v>
                </c:pt>
                <c:pt idx="3751">
                  <c:v>451.699951171875</c:v>
                </c:pt>
                <c:pt idx="3752">
                  <c:v>451.5</c:v>
                </c:pt>
                <c:pt idx="3753">
                  <c:v>451.599853515625</c:v>
                </c:pt>
                <c:pt idx="3754">
                  <c:v>451.599853515625</c:v>
                </c:pt>
                <c:pt idx="3755">
                  <c:v>451.599853515625</c:v>
                </c:pt>
                <c:pt idx="3756">
                  <c:v>451.699951171875</c:v>
                </c:pt>
                <c:pt idx="3757">
                  <c:v>451.699951171875</c:v>
                </c:pt>
                <c:pt idx="3758">
                  <c:v>451.7998046875</c:v>
                </c:pt>
                <c:pt idx="3759">
                  <c:v>451.89990234375</c:v>
                </c:pt>
                <c:pt idx="3760">
                  <c:v>451.89990234375</c:v>
                </c:pt>
                <c:pt idx="3761">
                  <c:v>451.89990234375</c:v>
                </c:pt>
                <c:pt idx="3762">
                  <c:v>451.999755859375</c:v>
                </c:pt>
                <c:pt idx="3763">
                  <c:v>451.999755859375</c:v>
                </c:pt>
                <c:pt idx="3764">
                  <c:v>451.999755859375</c:v>
                </c:pt>
                <c:pt idx="3765">
                  <c:v>451.999755859375</c:v>
                </c:pt>
                <c:pt idx="3766">
                  <c:v>451.999755859375</c:v>
                </c:pt>
                <c:pt idx="3767">
                  <c:v>452.099853515625</c:v>
                </c:pt>
                <c:pt idx="3768">
                  <c:v>452.099853515625</c:v>
                </c:pt>
                <c:pt idx="3769">
                  <c:v>452.199951171875</c:v>
                </c:pt>
                <c:pt idx="3770">
                  <c:v>452.199951171875</c:v>
                </c:pt>
                <c:pt idx="3771">
                  <c:v>452.199951171875</c:v>
                </c:pt>
                <c:pt idx="3772">
                  <c:v>452.199951171875</c:v>
                </c:pt>
                <c:pt idx="3773">
                  <c:v>452.199951171875</c:v>
                </c:pt>
                <c:pt idx="3774">
                  <c:v>452.2998046875</c:v>
                </c:pt>
                <c:pt idx="3775">
                  <c:v>452.39990234375</c:v>
                </c:pt>
                <c:pt idx="3776">
                  <c:v>452.39990234375</c:v>
                </c:pt>
                <c:pt idx="3777">
                  <c:v>452.39990234375</c:v>
                </c:pt>
                <c:pt idx="3778">
                  <c:v>452.39990234375</c:v>
                </c:pt>
                <c:pt idx="3779">
                  <c:v>452.499755859375</c:v>
                </c:pt>
                <c:pt idx="3780">
                  <c:v>452.499755859375</c:v>
                </c:pt>
                <c:pt idx="3781">
                  <c:v>452.499755859375</c:v>
                </c:pt>
                <c:pt idx="3782">
                  <c:v>452.599853515625</c:v>
                </c:pt>
                <c:pt idx="3783">
                  <c:v>452.699951171875</c:v>
                </c:pt>
                <c:pt idx="3784">
                  <c:v>452.699951171875</c:v>
                </c:pt>
                <c:pt idx="3785">
                  <c:v>452.699951171875</c:v>
                </c:pt>
                <c:pt idx="3786">
                  <c:v>452.699951171875</c:v>
                </c:pt>
                <c:pt idx="3787">
                  <c:v>452.7998046875</c:v>
                </c:pt>
                <c:pt idx="3788">
                  <c:v>452.89990234375</c:v>
                </c:pt>
                <c:pt idx="3789">
                  <c:v>452.89990234375</c:v>
                </c:pt>
                <c:pt idx="3790">
                  <c:v>452.89990234375</c:v>
                </c:pt>
                <c:pt idx="3791">
                  <c:v>452.89990234375</c:v>
                </c:pt>
                <c:pt idx="3792">
                  <c:v>452.999755859375</c:v>
                </c:pt>
                <c:pt idx="3793">
                  <c:v>452.999755859375</c:v>
                </c:pt>
                <c:pt idx="3794">
                  <c:v>452.999755859375</c:v>
                </c:pt>
                <c:pt idx="3795">
                  <c:v>452.89990234375</c:v>
                </c:pt>
                <c:pt idx="3796">
                  <c:v>452.999755859375</c:v>
                </c:pt>
                <c:pt idx="3797">
                  <c:v>452.999755859375</c:v>
                </c:pt>
                <c:pt idx="3798">
                  <c:v>452.999755859375</c:v>
                </c:pt>
                <c:pt idx="3799">
                  <c:v>453.099853515625</c:v>
                </c:pt>
                <c:pt idx="3800">
                  <c:v>453.099853515625</c:v>
                </c:pt>
                <c:pt idx="3801">
                  <c:v>453.099853515625</c:v>
                </c:pt>
                <c:pt idx="3802">
                  <c:v>453.199951171875</c:v>
                </c:pt>
                <c:pt idx="3803">
                  <c:v>453.199951171875</c:v>
                </c:pt>
                <c:pt idx="3804">
                  <c:v>453.199951171875</c:v>
                </c:pt>
                <c:pt idx="3805">
                  <c:v>453.2998046875</c:v>
                </c:pt>
                <c:pt idx="3806">
                  <c:v>453.499755859375</c:v>
                </c:pt>
                <c:pt idx="3807">
                  <c:v>453.39990234375</c:v>
                </c:pt>
                <c:pt idx="3808">
                  <c:v>453.499755859375</c:v>
                </c:pt>
                <c:pt idx="3809">
                  <c:v>453.499755859375</c:v>
                </c:pt>
                <c:pt idx="3810">
                  <c:v>453.499755859375</c:v>
                </c:pt>
                <c:pt idx="3811">
                  <c:v>453.499755859375</c:v>
                </c:pt>
                <c:pt idx="3812">
                  <c:v>453.499755859375</c:v>
                </c:pt>
                <c:pt idx="3813">
                  <c:v>453.599853515625</c:v>
                </c:pt>
                <c:pt idx="3814">
                  <c:v>453.499755859375</c:v>
                </c:pt>
                <c:pt idx="3815">
                  <c:v>453.599853515625</c:v>
                </c:pt>
                <c:pt idx="3816">
                  <c:v>453.599853515625</c:v>
                </c:pt>
                <c:pt idx="3817">
                  <c:v>453.69970703125</c:v>
                </c:pt>
                <c:pt idx="3818">
                  <c:v>453.599853515625</c:v>
                </c:pt>
                <c:pt idx="3819">
                  <c:v>453.69970703125</c:v>
                </c:pt>
                <c:pt idx="3820">
                  <c:v>453.69970703125</c:v>
                </c:pt>
                <c:pt idx="3821">
                  <c:v>453.69970703125</c:v>
                </c:pt>
                <c:pt idx="3822">
                  <c:v>453.69970703125</c:v>
                </c:pt>
                <c:pt idx="3823">
                  <c:v>453.7998046875</c:v>
                </c:pt>
                <c:pt idx="3824">
                  <c:v>453.7998046875</c:v>
                </c:pt>
                <c:pt idx="3825">
                  <c:v>453.7998046875</c:v>
                </c:pt>
                <c:pt idx="3826">
                  <c:v>453.89990234375</c:v>
                </c:pt>
                <c:pt idx="3827">
                  <c:v>453.89990234375</c:v>
                </c:pt>
                <c:pt idx="3828">
                  <c:v>453.89990234375</c:v>
                </c:pt>
                <c:pt idx="3829">
                  <c:v>453.89990234375</c:v>
                </c:pt>
                <c:pt idx="3830">
                  <c:v>453.7998046875</c:v>
                </c:pt>
                <c:pt idx="3831">
                  <c:v>453.89990234375</c:v>
                </c:pt>
                <c:pt idx="3832">
                  <c:v>453.89990234375</c:v>
                </c:pt>
                <c:pt idx="3833">
                  <c:v>453.89990234375</c:v>
                </c:pt>
                <c:pt idx="3834">
                  <c:v>453.89990234375</c:v>
                </c:pt>
                <c:pt idx="3835">
                  <c:v>453.999755859375</c:v>
                </c:pt>
                <c:pt idx="3836">
                  <c:v>454.19970703125</c:v>
                </c:pt>
                <c:pt idx="3837">
                  <c:v>454.19970703125</c:v>
                </c:pt>
                <c:pt idx="3838">
                  <c:v>454.2998046875</c:v>
                </c:pt>
                <c:pt idx="3839">
                  <c:v>454.2998046875</c:v>
                </c:pt>
                <c:pt idx="3840">
                  <c:v>454.2998046875</c:v>
                </c:pt>
                <c:pt idx="3841">
                  <c:v>454.2998046875</c:v>
                </c:pt>
                <c:pt idx="3842">
                  <c:v>454.2998046875</c:v>
                </c:pt>
                <c:pt idx="3843">
                  <c:v>454.2998046875</c:v>
                </c:pt>
                <c:pt idx="3844">
                  <c:v>454.2998046875</c:v>
                </c:pt>
                <c:pt idx="3845">
                  <c:v>454.400146484375</c:v>
                </c:pt>
                <c:pt idx="3846">
                  <c:v>454.400146484375</c:v>
                </c:pt>
                <c:pt idx="3847">
                  <c:v>454.400146484375</c:v>
                </c:pt>
                <c:pt idx="3848">
                  <c:v>454.400146484375</c:v>
                </c:pt>
                <c:pt idx="3849">
                  <c:v>454.500244140625</c:v>
                </c:pt>
                <c:pt idx="3850">
                  <c:v>454.500244140625</c:v>
                </c:pt>
                <c:pt idx="3851">
                  <c:v>454.500244140625</c:v>
                </c:pt>
                <c:pt idx="3852">
                  <c:v>454.60009765625</c:v>
                </c:pt>
                <c:pt idx="3853">
                  <c:v>454.60009765625</c:v>
                </c:pt>
                <c:pt idx="3854">
                  <c:v>454.7001953125</c:v>
                </c:pt>
                <c:pt idx="3855">
                  <c:v>454.7001953125</c:v>
                </c:pt>
                <c:pt idx="3856">
                  <c:v>454.7001953125</c:v>
                </c:pt>
                <c:pt idx="3857">
                  <c:v>454.7001953125</c:v>
                </c:pt>
                <c:pt idx="3858">
                  <c:v>454.80029296875</c:v>
                </c:pt>
                <c:pt idx="3859">
                  <c:v>454.80029296875</c:v>
                </c:pt>
                <c:pt idx="3860">
                  <c:v>454.7001953125</c:v>
                </c:pt>
                <c:pt idx="3861">
                  <c:v>454.7001953125</c:v>
                </c:pt>
                <c:pt idx="3862">
                  <c:v>454.7001953125</c:v>
                </c:pt>
                <c:pt idx="3863">
                  <c:v>454.80029296875</c:v>
                </c:pt>
                <c:pt idx="3864">
                  <c:v>454.80029296875</c:v>
                </c:pt>
                <c:pt idx="3865">
                  <c:v>454.80029296875</c:v>
                </c:pt>
                <c:pt idx="3866">
                  <c:v>455.000244140625</c:v>
                </c:pt>
                <c:pt idx="3867">
                  <c:v>455.000244140625</c:v>
                </c:pt>
                <c:pt idx="3868">
                  <c:v>455.000244140625</c:v>
                </c:pt>
                <c:pt idx="3869">
                  <c:v>455.10009765625</c:v>
                </c:pt>
                <c:pt idx="3870">
                  <c:v>455.10009765625</c:v>
                </c:pt>
                <c:pt idx="3871">
                  <c:v>455.10009765625</c:v>
                </c:pt>
                <c:pt idx="3872">
                  <c:v>455.000244140625</c:v>
                </c:pt>
                <c:pt idx="3873">
                  <c:v>455.10009765625</c:v>
                </c:pt>
                <c:pt idx="3874">
                  <c:v>455.10009765625</c:v>
                </c:pt>
                <c:pt idx="3875">
                  <c:v>455.10009765625</c:v>
                </c:pt>
                <c:pt idx="3876">
                  <c:v>455.10009765625</c:v>
                </c:pt>
                <c:pt idx="3877">
                  <c:v>455.10009765625</c:v>
                </c:pt>
                <c:pt idx="3878">
                  <c:v>455.2001953125</c:v>
                </c:pt>
                <c:pt idx="3879">
                  <c:v>455.2001953125</c:v>
                </c:pt>
                <c:pt idx="3880">
                  <c:v>455.2001953125</c:v>
                </c:pt>
                <c:pt idx="3881">
                  <c:v>455.300048828125</c:v>
                </c:pt>
                <c:pt idx="3882">
                  <c:v>455.300048828125</c:v>
                </c:pt>
                <c:pt idx="3883">
                  <c:v>455.300048828125</c:v>
                </c:pt>
                <c:pt idx="3884">
                  <c:v>455.300048828125</c:v>
                </c:pt>
                <c:pt idx="3885">
                  <c:v>455.400146484375</c:v>
                </c:pt>
                <c:pt idx="3886">
                  <c:v>455.400146484375</c:v>
                </c:pt>
                <c:pt idx="3887">
                  <c:v>455.400146484375</c:v>
                </c:pt>
                <c:pt idx="3888">
                  <c:v>455.400146484375</c:v>
                </c:pt>
                <c:pt idx="3889">
                  <c:v>455.500244140625</c:v>
                </c:pt>
                <c:pt idx="3890">
                  <c:v>455.60009765625</c:v>
                </c:pt>
                <c:pt idx="3891">
                  <c:v>455.60009765625</c:v>
                </c:pt>
                <c:pt idx="3892">
                  <c:v>455.60009765625</c:v>
                </c:pt>
                <c:pt idx="3893">
                  <c:v>455.7001953125</c:v>
                </c:pt>
                <c:pt idx="3894">
                  <c:v>455.7001953125</c:v>
                </c:pt>
                <c:pt idx="3895">
                  <c:v>455.7001953125</c:v>
                </c:pt>
                <c:pt idx="3896">
                  <c:v>455.60009765625</c:v>
                </c:pt>
                <c:pt idx="3897">
                  <c:v>455.60009765625</c:v>
                </c:pt>
                <c:pt idx="3898">
                  <c:v>455.60009765625</c:v>
                </c:pt>
                <c:pt idx="3899">
                  <c:v>455.7001953125</c:v>
                </c:pt>
                <c:pt idx="3900">
                  <c:v>455.7001953125</c:v>
                </c:pt>
                <c:pt idx="3901">
                  <c:v>455.7001953125</c:v>
                </c:pt>
                <c:pt idx="3902">
                  <c:v>455.800048828125</c:v>
                </c:pt>
                <c:pt idx="3903">
                  <c:v>455.900146484375</c:v>
                </c:pt>
                <c:pt idx="3904">
                  <c:v>455.900146484375</c:v>
                </c:pt>
                <c:pt idx="3905">
                  <c:v>455.900146484375</c:v>
                </c:pt>
                <c:pt idx="3906">
                  <c:v>455.900146484375</c:v>
                </c:pt>
                <c:pt idx="3907">
                  <c:v>455.900146484375</c:v>
                </c:pt>
                <c:pt idx="3908">
                  <c:v>456.10009765625</c:v>
                </c:pt>
                <c:pt idx="3909">
                  <c:v>456.2001953125</c:v>
                </c:pt>
                <c:pt idx="3910">
                  <c:v>456.10009765625</c:v>
                </c:pt>
                <c:pt idx="3911">
                  <c:v>456.2001953125</c:v>
                </c:pt>
                <c:pt idx="3912">
                  <c:v>456.2001953125</c:v>
                </c:pt>
                <c:pt idx="3913">
                  <c:v>456.2001953125</c:v>
                </c:pt>
                <c:pt idx="3914">
                  <c:v>456.2001953125</c:v>
                </c:pt>
                <c:pt idx="3915">
                  <c:v>456.2001953125</c:v>
                </c:pt>
                <c:pt idx="3916">
                  <c:v>456.2001953125</c:v>
                </c:pt>
                <c:pt idx="3917">
                  <c:v>456.2001953125</c:v>
                </c:pt>
                <c:pt idx="3918">
                  <c:v>456.300048828125</c:v>
                </c:pt>
                <c:pt idx="3919">
                  <c:v>456.300048828125</c:v>
                </c:pt>
                <c:pt idx="3920">
                  <c:v>456.300048828125</c:v>
                </c:pt>
                <c:pt idx="3921">
                  <c:v>456.300048828125</c:v>
                </c:pt>
                <c:pt idx="3922">
                  <c:v>456.300048828125</c:v>
                </c:pt>
                <c:pt idx="3923">
                  <c:v>456.400146484375</c:v>
                </c:pt>
                <c:pt idx="3924">
                  <c:v>456.400146484375</c:v>
                </c:pt>
                <c:pt idx="3925">
                  <c:v>456.400146484375</c:v>
                </c:pt>
                <c:pt idx="3926">
                  <c:v>456.400146484375</c:v>
                </c:pt>
                <c:pt idx="3927">
                  <c:v>456.400146484375</c:v>
                </c:pt>
                <c:pt idx="3928">
                  <c:v>456.400146484375</c:v>
                </c:pt>
                <c:pt idx="3929">
                  <c:v>456.500244140625</c:v>
                </c:pt>
                <c:pt idx="3930">
                  <c:v>456.500244140625</c:v>
                </c:pt>
                <c:pt idx="3931">
                  <c:v>456.500244140625</c:v>
                </c:pt>
                <c:pt idx="3932">
                  <c:v>456.500244140625</c:v>
                </c:pt>
                <c:pt idx="3933">
                  <c:v>456.500244140625</c:v>
                </c:pt>
                <c:pt idx="3934">
                  <c:v>456.500244140625</c:v>
                </c:pt>
                <c:pt idx="3935">
                  <c:v>456.60009765625</c:v>
                </c:pt>
                <c:pt idx="3936">
                  <c:v>456.60009765625</c:v>
                </c:pt>
                <c:pt idx="3937">
                  <c:v>456.60009765625</c:v>
                </c:pt>
                <c:pt idx="3938">
                  <c:v>456.60009765625</c:v>
                </c:pt>
                <c:pt idx="3939">
                  <c:v>456.7001953125</c:v>
                </c:pt>
                <c:pt idx="3940">
                  <c:v>456.7001953125</c:v>
                </c:pt>
                <c:pt idx="3941">
                  <c:v>456.800048828125</c:v>
                </c:pt>
                <c:pt idx="3942">
                  <c:v>456.800048828125</c:v>
                </c:pt>
                <c:pt idx="3943">
                  <c:v>456.800048828125</c:v>
                </c:pt>
                <c:pt idx="3944">
                  <c:v>456.900146484375</c:v>
                </c:pt>
                <c:pt idx="3945">
                  <c:v>456.900146484375</c:v>
                </c:pt>
                <c:pt idx="3946">
                  <c:v>456.900146484375</c:v>
                </c:pt>
                <c:pt idx="3947">
                  <c:v>456.900146484375</c:v>
                </c:pt>
                <c:pt idx="3948">
                  <c:v>457</c:v>
                </c:pt>
                <c:pt idx="3949">
                  <c:v>457</c:v>
                </c:pt>
                <c:pt idx="3950">
                  <c:v>457</c:v>
                </c:pt>
                <c:pt idx="3951">
                  <c:v>456.900146484375</c:v>
                </c:pt>
                <c:pt idx="3952">
                  <c:v>457</c:v>
                </c:pt>
                <c:pt idx="3953">
                  <c:v>456.900146484375</c:v>
                </c:pt>
                <c:pt idx="3954">
                  <c:v>457</c:v>
                </c:pt>
                <c:pt idx="3955">
                  <c:v>457</c:v>
                </c:pt>
                <c:pt idx="3956">
                  <c:v>457</c:v>
                </c:pt>
                <c:pt idx="3957">
                  <c:v>457.10009765625</c:v>
                </c:pt>
                <c:pt idx="3958">
                  <c:v>457.10009765625</c:v>
                </c:pt>
                <c:pt idx="3959">
                  <c:v>457.2001953125</c:v>
                </c:pt>
                <c:pt idx="3960">
                  <c:v>457.2001953125</c:v>
                </c:pt>
                <c:pt idx="3961">
                  <c:v>457.2001953125</c:v>
                </c:pt>
                <c:pt idx="3962">
                  <c:v>457.2001953125</c:v>
                </c:pt>
                <c:pt idx="3963">
                  <c:v>457.10009765625</c:v>
                </c:pt>
                <c:pt idx="3964">
                  <c:v>457.10009765625</c:v>
                </c:pt>
                <c:pt idx="3965">
                  <c:v>457.2001953125</c:v>
                </c:pt>
                <c:pt idx="3966">
                  <c:v>457.2001953125</c:v>
                </c:pt>
                <c:pt idx="3967">
                  <c:v>457.300048828125</c:v>
                </c:pt>
                <c:pt idx="3968">
                  <c:v>457.2001953125</c:v>
                </c:pt>
                <c:pt idx="3969">
                  <c:v>457.400146484375</c:v>
                </c:pt>
                <c:pt idx="3970">
                  <c:v>457.400146484375</c:v>
                </c:pt>
                <c:pt idx="3971">
                  <c:v>457.400146484375</c:v>
                </c:pt>
                <c:pt idx="3972">
                  <c:v>457.400146484375</c:v>
                </c:pt>
                <c:pt idx="3973">
                  <c:v>457.5</c:v>
                </c:pt>
                <c:pt idx="3974">
                  <c:v>457.5</c:v>
                </c:pt>
                <c:pt idx="3975">
                  <c:v>457.5</c:v>
                </c:pt>
                <c:pt idx="3976">
                  <c:v>457.5</c:v>
                </c:pt>
                <c:pt idx="3977">
                  <c:v>457.5</c:v>
                </c:pt>
                <c:pt idx="3978">
                  <c:v>457.5</c:v>
                </c:pt>
                <c:pt idx="3979">
                  <c:v>457.5</c:v>
                </c:pt>
                <c:pt idx="3980">
                  <c:v>457.60009765625</c:v>
                </c:pt>
                <c:pt idx="3981">
                  <c:v>457.60009765625</c:v>
                </c:pt>
                <c:pt idx="3982">
                  <c:v>457.60009765625</c:v>
                </c:pt>
                <c:pt idx="3983">
                  <c:v>457.60009765625</c:v>
                </c:pt>
                <c:pt idx="3984">
                  <c:v>457.60009765625</c:v>
                </c:pt>
                <c:pt idx="3985">
                  <c:v>457.7001953125</c:v>
                </c:pt>
                <c:pt idx="3986">
                  <c:v>457.60009765625</c:v>
                </c:pt>
                <c:pt idx="3987">
                  <c:v>457.7001953125</c:v>
                </c:pt>
                <c:pt idx="3988">
                  <c:v>457.7001953125</c:v>
                </c:pt>
                <c:pt idx="3989">
                  <c:v>457.7001953125</c:v>
                </c:pt>
                <c:pt idx="3990">
                  <c:v>457.800048828125</c:v>
                </c:pt>
                <c:pt idx="3991">
                  <c:v>457.800048828125</c:v>
                </c:pt>
                <c:pt idx="3992">
                  <c:v>457.800048828125</c:v>
                </c:pt>
                <c:pt idx="3993">
                  <c:v>457.900146484375</c:v>
                </c:pt>
                <c:pt idx="3994">
                  <c:v>457.900146484375</c:v>
                </c:pt>
                <c:pt idx="3995">
                  <c:v>457.900146484375</c:v>
                </c:pt>
                <c:pt idx="3996">
                  <c:v>457.900146484375</c:v>
                </c:pt>
                <c:pt idx="3997">
                  <c:v>457.900146484375</c:v>
                </c:pt>
                <c:pt idx="3998">
                  <c:v>457.900146484375</c:v>
                </c:pt>
                <c:pt idx="3999">
                  <c:v>458</c:v>
                </c:pt>
                <c:pt idx="4000">
                  <c:v>458</c:v>
                </c:pt>
                <c:pt idx="4001">
                  <c:v>458.10009765625</c:v>
                </c:pt>
                <c:pt idx="4002">
                  <c:v>458</c:v>
                </c:pt>
                <c:pt idx="4003">
                  <c:v>458.10009765625</c:v>
                </c:pt>
                <c:pt idx="4004">
                  <c:v>458.10009765625</c:v>
                </c:pt>
                <c:pt idx="4005">
                  <c:v>458.199951171875</c:v>
                </c:pt>
                <c:pt idx="4006">
                  <c:v>458.199951171875</c:v>
                </c:pt>
                <c:pt idx="4007">
                  <c:v>458.199951171875</c:v>
                </c:pt>
                <c:pt idx="4008">
                  <c:v>458.300048828125</c:v>
                </c:pt>
                <c:pt idx="4009">
                  <c:v>458.300048828125</c:v>
                </c:pt>
                <c:pt idx="4010">
                  <c:v>458.300048828125</c:v>
                </c:pt>
                <c:pt idx="4011">
                  <c:v>458.300048828125</c:v>
                </c:pt>
                <c:pt idx="4012">
                  <c:v>458.300048828125</c:v>
                </c:pt>
                <c:pt idx="4013">
                  <c:v>458.300048828125</c:v>
                </c:pt>
                <c:pt idx="4014">
                  <c:v>458.300048828125</c:v>
                </c:pt>
                <c:pt idx="4015">
                  <c:v>458.400146484375</c:v>
                </c:pt>
                <c:pt idx="4016">
                  <c:v>458.400146484375</c:v>
                </c:pt>
                <c:pt idx="4017">
                  <c:v>458.5</c:v>
                </c:pt>
                <c:pt idx="4018">
                  <c:v>458.5</c:v>
                </c:pt>
                <c:pt idx="4019">
                  <c:v>458.5</c:v>
                </c:pt>
                <c:pt idx="4020">
                  <c:v>458.5</c:v>
                </c:pt>
                <c:pt idx="4021">
                  <c:v>458.5</c:v>
                </c:pt>
                <c:pt idx="4022">
                  <c:v>458.60009765625</c:v>
                </c:pt>
                <c:pt idx="4023">
                  <c:v>458.5</c:v>
                </c:pt>
                <c:pt idx="4024">
                  <c:v>458.5</c:v>
                </c:pt>
                <c:pt idx="4025">
                  <c:v>458.5</c:v>
                </c:pt>
                <c:pt idx="4026">
                  <c:v>458.5</c:v>
                </c:pt>
                <c:pt idx="4027">
                  <c:v>458.5</c:v>
                </c:pt>
                <c:pt idx="4028">
                  <c:v>458.60009765625</c:v>
                </c:pt>
                <c:pt idx="4029">
                  <c:v>458.60009765625</c:v>
                </c:pt>
                <c:pt idx="4030">
                  <c:v>458.5</c:v>
                </c:pt>
                <c:pt idx="4031">
                  <c:v>458.60009765625</c:v>
                </c:pt>
                <c:pt idx="4032">
                  <c:v>458.60009765625</c:v>
                </c:pt>
                <c:pt idx="4033">
                  <c:v>458.60009765625</c:v>
                </c:pt>
                <c:pt idx="4034">
                  <c:v>458.60009765625</c:v>
                </c:pt>
                <c:pt idx="4035">
                  <c:v>458.699951171875</c:v>
                </c:pt>
                <c:pt idx="4036">
                  <c:v>458.699951171875</c:v>
                </c:pt>
                <c:pt idx="4037">
                  <c:v>458.699951171875</c:v>
                </c:pt>
                <c:pt idx="4038">
                  <c:v>458.800048828125</c:v>
                </c:pt>
                <c:pt idx="4039">
                  <c:v>458.800048828125</c:v>
                </c:pt>
                <c:pt idx="4040">
                  <c:v>458.800048828125</c:v>
                </c:pt>
                <c:pt idx="4041">
                  <c:v>458.800048828125</c:v>
                </c:pt>
                <c:pt idx="4042">
                  <c:v>458.800048828125</c:v>
                </c:pt>
                <c:pt idx="4043">
                  <c:v>458.900146484375</c:v>
                </c:pt>
                <c:pt idx="4044">
                  <c:v>458.900146484375</c:v>
                </c:pt>
                <c:pt idx="4045">
                  <c:v>458.900146484375</c:v>
                </c:pt>
                <c:pt idx="4046">
                  <c:v>458.900146484375</c:v>
                </c:pt>
                <c:pt idx="4047">
                  <c:v>459.10009765625</c:v>
                </c:pt>
                <c:pt idx="4048">
                  <c:v>459.10009765625</c:v>
                </c:pt>
                <c:pt idx="4049">
                  <c:v>459.10009765625</c:v>
                </c:pt>
                <c:pt idx="4050">
                  <c:v>459.10009765625</c:v>
                </c:pt>
                <c:pt idx="4051">
                  <c:v>459.10009765625</c:v>
                </c:pt>
                <c:pt idx="4052">
                  <c:v>459.10009765625</c:v>
                </c:pt>
                <c:pt idx="4053">
                  <c:v>459.10009765625</c:v>
                </c:pt>
                <c:pt idx="4054">
                  <c:v>459.10009765625</c:v>
                </c:pt>
                <c:pt idx="4055">
                  <c:v>459.199951171875</c:v>
                </c:pt>
                <c:pt idx="4056">
                  <c:v>459.199951171875</c:v>
                </c:pt>
                <c:pt idx="4057">
                  <c:v>459.199951171875</c:v>
                </c:pt>
                <c:pt idx="4058">
                  <c:v>459.199951171875</c:v>
                </c:pt>
                <c:pt idx="4059">
                  <c:v>459.10009765625</c:v>
                </c:pt>
                <c:pt idx="4060">
                  <c:v>459.199951171875</c:v>
                </c:pt>
                <c:pt idx="4061">
                  <c:v>459.199951171875</c:v>
                </c:pt>
                <c:pt idx="4062">
                  <c:v>459.199951171875</c:v>
                </c:pt>
                <c:pt idx="4063">
                  <c:v>459.199951171875</c:v>
                </c:pt>
                <c:pt idx="4064">
                  <c:v>459.199951171875</c:v>
                </c:pt>
                <c:pt idx="4065">
                  <c:v>459.400146484375</c:v>
                </c:pt>
                <c:pt idx="4066">
                  <c:v>459.400146484375</c:v>
                </c:pt>
                <c:pt idx="4067">
                  <c:v>459.5</c:v>
                </c:pt>
                <c:pt idx="4068">
                  <c:v>459.5</c:v>
                </c:pt>
                <c:pt idx="4069">
                  <c:v>459.5</c:v>
                </c:pt>
                <c:pt idx="4070">
                  <c:v>459.5</c:v>
                </c:pt>
                <c:pt idx="4071">
                  <c:v>459.5</c:v>
                </c:pt>
                <c:pt idx="4072">
                  <c:v>459.5</c:v>
                </c:pt>
                <c:pt idx="4073">
                  <c:v>459.5</c:v>
                </c:pt>
                <c:pt idx="4074">
                  <c:v>459.60009765625</c:v>
                </c:pt>
                <c:pt idx="4075">
                  <c:v>459.60009765625</c:v>
                </c:pt>
                <c:pt idx="4076">
                  <c:v>459.5</c:v>
                </c:pt>
                <c:pt idx="4077">
                  <c:v>459.60009765625</c:v>
                </c:pt>
                <c:pt idx="4078">
                  <c:v>459.60009765625</c:v>
                </c:pt>
                <c:pt idx="4079">
                  <c:v>459.699951171875</c:v>
                </c:pt>
                <c:pt idx="4080">
                  <c:v>459.699951171875</c:v>
                </c:pt>
                <c:pt idx="4081">
                  <c:v>459.699951171875</c:v>
                </c:pt>
                <c:pt idx="4082">
                  <c:v>459.699951171875</c:v>
                </c:pt>
                <c:pt idx="4083">
                  <c:v>459.60009765625</c:v>
                </c:pt>
                <c:pt idx="4084">
                  <c:v>459.699951171875</c:v>
                </c:pt>
                <c:pt idx="4085">
                  <c:v>459.699951171875</c:v>
                </c:pt>
                <c:pt idx="4086">
                  <c:v>459.60009765625</c:v>
                </c:pt>
                <c:pt idx="4087">
                  <c:v>459.699951171875</c:v>
                </c:pt>
                <c:pt idx="4088">
                  <c:v>459.699951171875</c:v>
                </c:pt>
                <c:pt idx="4089">
                  <c:v>459.699951171875</c:v>
                </c:pt>
                <c:pt idx="4090">
                  <c:v>459.699951171875</c:v>
                </c:pt>
                <c:pt idx="4091">
                  <c:v>459.699951171875</c:v>
                </c:pt>
                <c:pt idx="4092">
                  <c:v>459.699951171875</c:v>
                </c:pt>
                <c:pt idx="4093">
                  <c:v>459.699951171875</c:v>
                </c:pt>
                <c:pt idx="4094">
                  <c:v>459.800048828125</c:v>
                </c:pt>
                <c:pt idx="4095">
                  <c:v>459.699951171875</c:v>
                </c:pt>
                <c:pt idx="4096">
                  <c:v>459.699951171875</c:v>
                </c:pt>
                <c:pt idx="4097">
                  <c:v>459.800048828125</c:v>
                </c:pt>
                <c:pt idx="4098">
                  <c:v>459.800048828125</c:v>
                </c:pt>
                <c:pt idx="4099">
                  <c:v>459.800048828125</c:v>
                </c:pt>
                <c:pt idx="4100">
                  <c:v>459.800048828125</c:v>
                </c:pt>
                <c:pt idx="4101">
                  <c:v>459.800048828125</c:v>
                </c:pt>
                <c:pt idx="4102">
                  <c:v>459.89990234375</c:v>
                </c:pt>
                <c:pt idx="4103">
                  <c:v>459.89990234375</c:v>
                </c:pt>
                <c:pt idx="4104">
                  <c:v>460</c:v>
                </c:pt>
                <c:pt idx="4105">
                  <c:v>460</c:v>
                </c:pt>
                <c:pt idx="4106">
                  <c:v>460</c:v>
                </c:pt>
                <c:pt idx="4107">
                  <c:v>459.89990234375</c:v>
                </c:pt>
                <c:pt idx="4108">
                  <c:v>459.89990234375</c:v>
                </c:pt>
                <c:pt idx="4109">
                  <c:v>460</c:v>
                </c:pt>
                <c:pt idx="4110">
                  <c:v>460</c:v>
                </c:pt>
                <c:pt idx="4111">
                  <c:v>460</c:v>
                </c:pt>
                <c:pt idx="4112">
                  <c:v>459.89990234375</c:v>
                </c:pt>
                <c:pt idx="4113">
                  <c:v>460</c:v>
                </c:pt>
                <c:pt idx="4114">
                  <c:v>460</c:v>
                </c:pt>
                <c:pt idx="4115">
                  <c:v>460</c:v>
                </c:pt>
                <c:pt idx="4116">
                  <c:v>460</c:v>
                </c:pt>
                <c:pt idx="4117">
                  <c:v>460</c:v>
                </c:pt>
                <c:pt idx="4118">
                  <c:v>460</c:v>
                </c:pt>
                <c:pt idx="4119">
                  <c:v>460</c:v>
                </c:pt>
                <c:pt idx="4120">
                  <c:v>460</c:v>
                </c:pt>
                <c:pt idx="4121">
                  <c:v>460</c:v>
                </c:pt>
                <c:pt idx="4122">
                  <c:v>460</c:v>
                </c:pt>
                <c:pt idx="4123">
                  <c:v>460</c:v>
                </c:pt>
                <c:pt idx="4124">
                  <c:v>460</c:v>
                </c:pt>
                <c:pt idx="4125">
                  <c:v>460</c:v>
                </c:pt>
                <c:pt idx="4126">
                  <c:v>460</c:v>
                </c:pt>
                <c:pt idx="4127">
                  <c:v>460</c:v>
                </c:pt>
                <c:pt idx="4128">
                  <c:v>460</c:v>
                </c:pt>
                <c:pt idx="4129">
                  <c:v>460</c:v>
                </c:pt>
                <c:pt idx="4130">
                  <c:v>460</c:v>
                </c:pt>
                <c:pt idx="4131">
                  <c:v>460</c:v>
                </c:pt>
                <c:pt idx="4132">
                  <c:v>460</c:v>
                </c:pt>
                <c:pt idx="4133">
                  <c:v>460</c:v>
                </c:pt>
                <c:pt idx="4134">
                  <c:v>460</c:v>
                </c:pt>
                <c:pt idx="4135">
                  <c:v>460</c:v>
                </c:pt>
                <c:pt idx="4136">
                  <c:v>460</c:v>
                </c:pt>
                <c:pt idx="4137">
                  <c:v>459.89990234375</c:v>
                </c:pt>
                <c:pt idx="4138">
                  <c:v>460</c:v>
                </c:pt>
                <c:pt idx="4139">
                  <c:v>460</c:v>
                </c:pt>
                <c:pt idx="4140">
                  <c:v>460</c:v>
                </c:pt>
                <c:pt idx="4141">
                  <c:v>459.89990234375</c:v>
                </c:pt>
                <c:pt idx="4142">
                  <c:v>460</c:v>
                </c:pt>
                <c:pt idx="4143">
                  <c:v>459.89990234375</c:v>
                </c:pt>
                <c:pt idx="4144">
                  <c:v>459.89990234375</c:v>
                </c:pt>
                <c:pt idx="4145">
                  <c:v>459.89990234375</c:v>
                </c:pt>
                <c:pt idx="4146">
                  <c:v>459.89990234375</c:v>
                </c:pt>
                <c:pt idx="4147">
                  <c:v>460</c:v>
                </c:pt>
                <c:pt idx="4148">
                  <c:v>460</c:v>
                </c:pt>
                <c:pt idx="4149">
                  <c:v>459.89990234375</c:v>
                </c:pt>
                <c:pt idx="4150">
                  <c:v>459.89990234375</c:v>
                </c:pt>
                <c:pt idx="4151">
                  <c:v>460</c:v>
                </c:pt>
                <c:pt idx="4152">
                  <c:v>459.89990234375</c:v>
                </c:pt>
                <c:pt idx="4153">
                  <c:v>459.89990234375</c:v>
                </c:pt>
                <c:pt idx="4154">
                  <c:v>459.89990234375</c:v>
                </c:pt>
                <c:pt idx="4155">
                  <c:v>459.89990234375</c:v>
                </c:pt>
                <c:pt idx="4156">
                  <c:v>459.89990234375</c:v>
                </c:pt>
                <c:pt idx="4157">
                  <c:v>459.89990234375</c:v>
                </c:pt>
                <c:pt idx="4158">
                  <c:v>460</c:v>
                </c:pt>
                <c:pt idx="4159">
                  <c:v>460</c:v>
                </c:pt>
                <c:pt idx="4160">
                  <c:v>460</c:v>
                </c:pt>
                <c:pt idx="4161">
                  <c:v>459.89990234375</c:v>
                </c:pt>
                <c:pt idx="4162">
                  <c:v>460</c:v>
                </c:pt>
                <c:pt idx="4163">
                  <c:v>459.89990234375</c:v>
                </c:pt>
                <c:pt idx="4164">
                  <c:v>459.89990234375</c:v>
                </c:pt>
                <c:pt idx="4165">
                  <c:v>459.89990234375</c:v>
                </c:pt>
                <c:pt idx="4166">
                  <c:v>459.89990234375</c:v>
                </c:pt>
                <c:pt idx="4167">
                  <c:v>459.89990234375</c:v>
                </c:pt>
                <c:pt idx="4168">
                  <c:v>459.89990234375</c:v>
                </c:pt>
                <c:pt idx="4169">
                  <c:v>459.89990234375</c:v>
                </c:pt>
                <c:pt idx="4170">
                  <c:v>459.89990234375</c:v>
                </c:pt>
                <c:pt idx="4171">
                  <c:v>459.89990234375</c:v>
                </c:pt>
                <c:pt idx="4172">
                  <c:v>459.89990234375</c:v>
                </c:pt>
                <c:pt idx="4173">
                  <c:v>459.89990234375</c:v>
                </c:pt>
                <c:pt idx="4174">
                  <c:v>459.89990234375</c:v>
                </c:pt>
                <c:pt idx="4175">
                  <c:v>459.89990234375</c:v>
                </c:pt>
                <c:pt idx="4176">
                  <c:v>459.89990234375</c:v>
                </c:pt>
                <c:pt idx="4177">
                  <c:v>459.89990234375</c:v>
                </c:pt>
                <c:pt idx="4178">
                  <c:v>459.800048828125</c:v>
                </c:pt>
                <c:pt idx="4179">
                  <c:v>459.800048828125</c:v>
                </c:pt>
                <c:pt idx="4180">
                  <c:v>459.89990234375</c:v>
                </c:pt>
                <c:pt idx="4181">
                  <c:v>459.89990234375</c:v>
                </c:pt>
                <c:pt idx="4182">
                  <c:v>459.89990234375</c:v>
                </c:pt>
                <c:pt idx="4183">
                  <c:v>459.800048828125</c:v>
                </c:pt>
                <c:pt idx="4184">
                  <c:v>459.89990234375</c:v>
                </c:pt>
                <c:pt idx="4185">
                  <c:v>459.89990234375</c:v>
                </c:pt>
                <c:pt idx="4186">
                  <c:v>459.89990234375</c:v>
                </c:pt>
                <c:pt idx="4187">
                  <c:v>459.89990234375</c:v>
                </c:pt>
                <c:pt idx="4188">
                  <c:v>460</c:v>
                </c:pt>
                <c:pt idx="4189">
                  <c:v>459.89990234375</c:v>
                </c:pt>
                <c:pt idx="4190">
                  <c:v>459.89990234375</c:v>
                </c:pt>
                <c:pt idx="4191">
                  <c:v>459.89990234375</c:v>
                </c:pt>
                <c:pt idx="4192">
                  <c:v>459.800048828125</c:v>
                </c:pt>
                <c:pt idx="4193">
                  <c:v>459.800048828125</c:v>
                </c:pt>
                <c:pt idx="4194">
                  <c:v>459.800048828125</c:v>
                </c:pt>
                <c:pt idx="4195">
                  <c:v>459.800048828125</c:v>
                </c:pt>
                <c:pt idx="4196">
                  <c:v>459.89990234375</c:v>
                </c:pt>
                <c:pt idx="4197">
                  <c:v>459.800048828125</c:v>
                </c:pt>
                <c:pt idx="4198">
                  <c:v>459.89990234375</c:v>
                </c:pt>
                <c:pt idx="4199">
                  <c:v>459.89990234375</c:v>
                </c:pt>
                <c:pt idx="4200">
                  <c:v>459.89990234375</c:v>
                </c:pt>
                <c:pt idx="4201">
                  <c:v>459.89990234375</c:v>
                </c:pt>
                <c:pt idx="4202">
                  <c:v>459.89990234375</c:v>
                </c:pt>
                <c:pt idx="4203">
                  <c:v>459.89990234375</c:v>
                </c:pt>
                <c:pt idx="4204">
                  <c:v>459.800048828125</c:v>
                </c:pt>
                <c:pt idx="4205">
                  <c:v>459.800048828125</c:v>
                </c:pt>
                <c:pt idx="4206">
                  <c:v>459.800048828125</c:v>
                </c:pt>
                <c:pt idx="4207">
                  <c:v>459.800048828125</c:v>
                </c:pt>
                <c:pt idx="4208">
                  <c:v>459.89990234375</c:v>
                </c:pt>
                <c:pt idx="4209">
                  <c:v>459.800048828125</c:v>
                </c:pt>
                <c:pt idx="4210">
                  <c:v>459.89990234375</c:v>
                </c:pt>
                <c:pt idx="4211">
                  <c:v>459.800048828125</c:v>
                </c:pt>
                <c:pt idx="4212">
                  <c:v>459.800048828125</c:v>
                </c:pt>
                <c:pt idx="4213">
                  <c:v>459.89990234375</c:v>
                </c:pt>
                <c:pt idx="4214">
                  <c:v>459.800048828125</c:v>
                </c:pt>
                <c:pt idx="4215">
                  <c:v>459.800048828125</c:v>
                </c:pt>
                <c:pt idx="4216">
                  <c:v>459.800048828125</c:v>
                </c:pt>
                <c:pt idx="4217">
                  <c:v>459.699951171875</c:v>
                </c:pt>
                <c:pt idx="4218">
                  <c:v>459.699951171875</c:v>
                </c:pt>
                <c:pt idx="4219">
                  <c:v>459.699951171875</c:v>
                </c:pt>
                <c:pt idx="4220">
                  <c:v>459.699951171875</c:v>
                </c:pt>
                <c:pt idx="4221">
                  <c:v>459.699951171875</c:v>
                </c:pt>
                <c:pt idx="4222">
                  <c:v>459.699951171875</c:v>
                </c:pt>
                <c:pt idx="4223">
                  <c:v>459.699951171875</c:v>
                </c:pt>
                <c:pt idx="4224">
                  <c:v>459.699951171875</c:v>
                </c:pt>
                <c:pt idx="4225">
                  <c:v>459.699951171875</c:v>
                </c:pt>
                <c:pt idx="4226">
                  <c:v>459.699951171875</c:v>
                </c:pt>
                <c:pt idx="4227">
                  <c:v>459.699951171875</c:v>
                </c:pt>
                <c:pt idx="4228">
                  <c:v>459.60009765625</c:v>
                </c:pt>
                <c:pt idx="4229">
                  <c:v>459.60009765625</c:v>
                </c:pt>
                <c:pt idx="4230">
                  <c:v>459.60009765625</c:v>
                </c:pt>
                <c:pt idx="4231">
                  <c:v>459.5</c:v>
                </c:pt>
                <c:pt idx="4232">
                  <c:v>459.60009765625</c:v>
                </c:pt>
                <c:pt idx="4233">
                  <c:v>459.60009765625</c:v>
                </c:pt>
                <c:pt idx="4234">
                  <c:v>459.5</c:v>
                </c:pt>
                <c:pt idx="4235">
                  <c:v>459.5</c:v>
                </c:pt>
                <c:pt idx="4236">
                  <c:v>459.5</c:v>
                </c:pt>
                <c:pt idx="4237">
                  <c:v>459.5</c:v>
                </c:pt>
                <c:pt idx="4238">
                  <c:v>459.5</c:v>
                </c:pt>
                <c:pt idx="4239">
                  <c:v>459.5</c:v>
                </c:pt>
                <c:pt idx="4240">
                  <c:v>459.5</c:v>
                </c:pt>
                <c:pt idx="4241">
                  <c:v>459.60009765625</c:v>
                </c:pt>
                <c:pt idx="4242">
                  <c:v>459.5</c:v>
                </c:pt>
                <c:pt idx="4243">
                  <c:v>459.5</c:v>
                </c:pt>
                <c:pt idx="4244">
                  <c:v>459.5</c:v>
                </c:pt>
                <c:pt idx="4245">
                  <c:v>459.5</c:v>
                </c:pt>
                <c:pt idx="4246">
                  <c:v>459.60009765625</c:v>
                </c:pt>
                <c:pt idx="4247">
                  <c:v>459.60009765625</c:v>
                </c:pt>
                <c:pt idx="4248">
                  <c:v>459.60009765625</c:v>
                </c:pt>
                <c:pt idx="4249">
                  <c:v>459.5</c:v>
                </c:pt>
                <c:pt idx="4250">
                  <c:v>459.60009765625</c:v>
                </c:pt>
                <c:pt idx="4251">
                  <c:v>459.60009765625</c:v>
                </c:pt>
                <c:pt idx="4252">
                  <c:v>459.5</c:v>
                </c:pt>
                <c:pt idx="4253">
                  <c:v>459.5</c:v>
                </c:pt>
                <c:pt idx="4254">
                  <c:v>459.5</c:v>
                </c:pt>
                <c:pt idx="4255">
                  <c:v>459.5</c:v>
                </c:pt>
                <c:pt idx="4256">
                  <c:v>459.5</c:v>
                </c:pt>
                <c:pt idx="4257">
                  <c:v>459.5</c:v>
                </c:pt>
                <c:pt idx="4258">
                  <c:v>459.60009765625</c:v>
                </c:pt>
                <c:pt idx="4259">
                  <c:v>459.5</c:v>
                </c:pt>
                <c:pt idx="4260">
                  <c:v>459.5</c:v>
                </c:pt>
                <c:pt idx="4261">
                  <c:v>459.60009765625</c:v>
                </c:pt>
                <c:pt idx="4262">
                  <c:v>459.60009765625</c:v>
                </c:pt>
                <c:pt idx="4263">
                  <c:v>459.5</c:v>
                </c:pt>
                <c:pt idx="4264">
                  <c:v>459.5</c:v>
                </c:pt>
                <c:pt idx="4265">
                  <c:v>459.5</c:v>
                </c:pt>
                <c:pt idx="4266">
                  <c:v>459.5</c:v>
                </c:pt>
                <c:pt idx="4267">
                  <c:v>459.60009765625</c:v>
                </c:pt>
                <c:pt idx="4268">
                  <c:v>459.60009765625</c:v>
                </c:pt>
                <c:pt idx="4269">
                  <c:v>459.60009765625</c:v>
                </c:pt>
                <c:pt idx="4270">
                  <c:v>459.60009765625</c:v>
                </c:pt>
                <c:pt idx="4271">
                  <c:v>459.60009765625</c:v>
                </c:pt>
                <c:pt idx="4272">
                  <c:v>459.60009765625</c:v>
                </c:pt>
                <c:pt idx="4273">
                  <c:v>459.60009765625</c:v>
                </c:pt>
                <c:pt idx="4274">
                  <c:v>459.60009765625</c:v>
                </c:pt>
                <c:pt idx="4275">
                  <c:v>459.60009765625</c:v>
                </c:pt>
                <c:pt idx="4276">
                  <c:v>459.60009765625</c:v>
                </c:pt>
                <c:pt idx="4277">
                  <c:v>459.5</c:v>
                </c:pt>
                <c:pt idx="4278">
                  <c:v>459.60009765625</c:v>
                </c:pt>
                <c:pt idx="4279">
                  <c:v>459.60009765625</c:v>
                </c:pt>
                <c:pt idx="4280">
                  <c:v>459.60009765625</c:v>
                </c:pt>
                <c:pt idx="4281">
                  <c:v>459.60009765625</c:v>
                </c:pt>
                <c:pt idx="4282">
                  <c:v>459.400146484375</c:v>
                </c:pt>
                <c:pt idx="4283">
                  <c:v>459.400146484375</c:v>
                </c:pt>
                <c:pt idx="4284">
                  <c:v>459.5</c:v>
                </c:pt>
                <c:pt idx="4285">
                  <c:v>459.5</c:v>
                </c:pt>
                <c:pt idx="4286">
                  <c:v>459.400146484375</c:v>
                </c:pt>
                <c:pt idx="4287">
                  <c:v>459.5</c:v>
                </c:pt>
                <c:pt idx="4288">
                  <c:v>459.5</c:v>
                </c:pt>
                <c:pt idx="4289">
                  <c:v>459.5</c:v>
                </c:pt>
                <c:pt idx="4290">
                  <c:v>459.60009765625</c:v>
                </c:pt>
                <c:pt idx="4291">
                  <c:v>459.5</c:v>
                </c:pt>
                <c:pt idx="4292">
                  <c:v>459.5</c:v>
                </c:pt>
                <c:pt idx="4293">
                  <c:v>459.5</c:v>
                </c:pt>
                <c:pt idx="4294">
                  <c:v>459.5</c:v>
                </c:pt>
                <c:pt idx="4295">
                  <c:v>459.400146484375</c:v>
                </c:pt>
                <c:pt idx="4296">
                  <c:v>459.400146484375</c:v>
                </c:pt>
                <c:pt idx="4297">
                  <c:v>459.400146484375</c:v>
                </c:pt>
                <c:pt idx="4298">
                  <c:v>459.5</c:v>
                </c:pt>
                <c:pt idx="4299">
                  <c:v>459.5</c:v>
                </c:pt>
                <c:pt idx="4300">
                  <c:v>459.5</c:v>
                </c:pt>
                <c:pt idx="4301">
                  <c:v>459.5</c:v>
                </c:pt>
                <c:pt idx="4302">
                  <c:v>459.400146484375</c:v>
                </c:pt>
                <c:pt idx="4303">
                  <c:v>459.400146484375</c:v>
                </c:pt>
                <c:pt idx="4304">
                  <c:v>459.400146484375</c:v>
                </c:pt>
                <c:pt idx="4305">
                  <c:v>459.5</c:v>
                </c:pt>
                <c:pt idx="4306">
                  <c:v>459.5</c:v>
                </c:pt>
                <c:pt idx="4307">
                  <c:v>459.5</c:v>
                </c:pt>
                <c:pt idx="4308">
                  <c:v>459.400146484375</c:v>
                </c:pt>
                <c:pt idx="4309">
                  <c:v>459.5</c:v>
                </c:pt>
                <c:pt idx="4310">
                  <c:v>459.400146484375</c:v>
                </c:pt>
                <c:pt idx="4311">
                  <c:v>459.5</c:v>
                </c:pt>
                <c:pt idx="4312">
                  <c:v>459.400146484375</c:v>
                </c:pt>
                <c:pt idx="4313">
                  <c:v>459.400146484375</c:v>
                </c:pt>
                <c:pt idx="4314">
                  <c:v>459.400146484375</c:v>
                </c:pt>
                <c:pt idx="4315">
                  <c:v>459.400146484375</c:v>
                </c:pt>
                <c:pt idx="4316">
                  <c:v>459.400146484375</c:v>
                </c:pt>
                <c:pt idx="4317">
                  <c:v>459.400146484375</c:v>
                </c:pt>
                <c:pt idx="4318">
                  <c:v>459.5</c:v>
                </c:pt>
                <c:pt idx="4319">
                  <c:v>459.5</c:v>
                </c:pt>
                <c:pt idx="4320">
                  <c:v>459.60009765625</c:v>
                </c:pt>
                <c:pt idx="4321">
                  <c:v>459.5</c:v>
                </c:pt>
                <c:pt idx="4322">
                  <c:v>459.5</c:v>
                </c:pt>
                <c:pt idx="4323">
                  <c:v>459.5</c:v>
                </c:pt>
                <c:pt idx="4324">
                  <c:v>459.5</c:v>
                </c:pt>
                <c:pt idx="4325">
                  <c:v>459.60009765625</c:v>
                </c:pt>
                <c:pt idx="4326">
                  <c:v>459.5</c:v>
                </c:pt>
                <c:pt idx="4327">
                  <c:v>459.400146484375</c:v>
                </c:pt>
                <c:pt idx="4328">
                  <c:v>459.60009765625</c:v>
                </c:pt>
                <c:pt idx="4329">
                  <c:v>459.5</c:v>
                </c:pt>
                <c:pt idx="4330">
                  <c:v>459.300048828125</c:v>
                </c:pt>
                <c:pt idx="4331">
                  <c:v>459.400146484375</c:v>
                </c:pt>
                <c:pt idx="4332">
                  <c:v>459.300048828125</c:v>
                </c:pt>
                <c:pt idx="4333">
                  <c:v>459.10009765625</c:v>
                </c:pt>
                <c:pt idx="4334">
                  <c:v>459.5</c:v>
                </c:pt>
                <c:pt idx="4335">
                  <c:v>459.5</c:v>
                </c:pt>
                <c:pt idx="4336">
                  <c:v>459.60009765625</c:v>
                </c:pt>
                <c:pt idx="4337">
                  <c:v>459.60009765625</c:v>
                </c:pt>
                <c:pt idx="4338">
                  <c:v>459.5</c:v>
                </c:pt>
                <c:pt idx="4339">
                  <c:v>459.400146484375</c:v>
                </c:pt>
                <c:pt idx="4340">
                  <c:v>459.400146484375</c:v>
                </c:pt>
                <c:pt idx="4341">
                  <c:v>459.300048828125</c:v>
                </c:pt>
                <c:pt idx="4342">
                  <c:v>459.400146484375</c:v>
                </c:pt>
                <c:pt idx="4343">
                  <c:v>459.300048828125</c:v>
                </c:pt>
                <c:pt idx="4344">
                  <c:v>459.300048828125</c:v>
                </c:pt>
                <c:pt idx="4345">
                  <c:v>459.300048828125</c:v>
                </c:pt>
                <c:pt idx="4346">
                  <c:v>459.199951171875</c:v>
                </c:pt>
                <c:pt idx="4347">
                  <c:v>459.199951171875</c:v>
                </c:pt>
                <c:pt idx="4348">
                  <c:v>459.199951171875</c:v>
                </c:pt>
                <c:pt idx="4349">
                  <c:v>459.199951171875</c:v>
                </c:pt>
                <c:pt idx="4350">
                  <c:v>459.199951171875</c:v>
                </c:pt>
                <c:pt idx="4351">
                  <c:v>459</c:v>
                </c:pt>
                <c:pt idx="4352">
                  <c:v>459.300048828125</c:v>
                </c:pt>
                <c:pt idx="4353">
                  <c:v>459.10009765625</c:v>
                </c:pt>
                <c:pt idx="4354">
                  <c:v>459.10009765625</c:v>
                </c:pt>
                <c:pt idx="4355">
                  <c:v>459.10009765625</c:v>
                </c:pt>
                <c:pt idx="4356">
                  <c:v>459.10009765625</c:v>
                </c:pt>
                <c:pt idx="4357">
                  <c:v>459.10009765625</c:v>
                </c:pt>
                <c:pt idx="4358">
                  <c:v>459</c:v>
                </c:pt>
                <c:pt idx="4359">
                  <c:v>459</c:v>
                </c:pt>
                <c:pt idx="4360">
                  <c:v>459</c:v>
                </c:pt>
                <c:pt idx="4361">
                  <c:v>458.900146484375</c:v>
                </c:pt>
                <c:pt idx="4362">
                  <c:v>458.900146484375</c:v>
                </c:pt>
                <c:pt idx="4363">
                  <c:v>458.800048828125</c:v>
                </c:pt>
                <c:pt idx="4364">
                  <c:v>458.800048828125</c:v>
                </c:pt>
                <c:pt idx="4365">
                  <c:v>458.800048828125</c:v>
                </c:pt>
                <c:pt idx="4366">
                  <c:v>458.60009765625</c:v>
                </c:pt>
                <c:pt idx="4367">
                  <c:v>458.5</c:v>
                </c:pt>
                <c:pt idx="4368">
                  <c:v>458.5</c:v>
                </c:pt>
                <c:pt idx="4369">
                  <c:v>458.5</c:v>
                </c:pt>
                <c:pt idx="4370">
                  <c:v>458.5</c:v>
                </c:pt>
                <c:pt idx="4371">
                  <c:v>458.400146484375</c:v>
                </c:pt>
                <c:pt idx="4372">
                  <c:v>458.400146484375</c:v>
                </c:pt>
                <c:pt idx="4373">
                  <c:v>458</c:v>
                </c:pt>
                <c:pt idx="4374">
                  <c:v>458.5</c:v>
                </c:pt>
                <c:pt idx="4375">
                  <c:v>458.300048828125</c:v>
                </c:pt>
                <c:pt idx="4376">
                  <c:v>458.199951171875</c:v>
                </c:pt>
                <c:pt idx="4377">
                  <c:v>458.300048828125</c:v>
                </c:pt>
                <c:pt idx="4378">
                  <c:v>458.300048828125</c:v>
                </c:pt>
                <c:pt idx="4379">
                  <c:v>458.199951171875</c:v>
                </c:pt>
                <c:pt idx="4380">
                  <c:v>458.199951171875</c:v>
                </c:pt>
                <c:pt idx="4381">
                  <c:v>458.10009765625</c:v>
                </c:pt>
                <c:pt idx="4382">
                  <c:v>457.900146484375</c:v>
                </c:pt>
                <c:pt idx="4383">
                  <c:v>458.10009765625</c:v>
                </c:pt>
                <c:pt idx="4384">
                  <c:v>457.900146484375</c:v>
                </c:pt>
                <c:pt idx="4385">
                  <c:v>457.800048828125</c:v>
                </c:pt>
                <c:pt idx="4386">
                  <c:v>457.7001953125</c:v>
                </c:pt>
                <c:pt idx="4387">
                  <c:v>457.7001953125</c:v>
                </c:pt>
                <c:pt idx="4388">
                  <c:v>457.7001953125</c:v>
                </c:pt>
                <c:pt idx="4389">
                  <c:v>457.5</c:v>
                </c:pt>
                <c:pt idx="4390">
                  <c:v>457.5</c:v>
                </c:pt>
                <c:pt idx="4391">
                  <c:v>457.5</c:v>
                </c:pt>
                <c:pt idx="4392">
                  <c:v>457.400146484375</c:v>
                </c:pt>
                <c:pt idx="4393">
                  <c:v>457.400146484375</c:v>
                </c:pt>
                <c:pt idx="4394">
                  <c:v>457.300048828125</c:v>
                </c:pt>
                <c:pt idx="4395">
                  <c:v>457.300048828125</c:v>
                </c:pt>
                <c:pt idx="4396">
                  <c:v>457.2001953125</c:v>
                </c:pt>
                <c:pt idx="4397">
                  <c:v>457.10009765625</c:v>
                </c:pt>
                <c:pt idx="4398">
                  <c:v>457.10009765625</c:v>
                </c:pt>
                <c:pt idx="4399">
                  <c:v>457</c:v>
                </c:pt>
                <c:pt idx="4400">
                  <c:v>456.900146484375</c:v>
                </c:pt>
                <c:pt idx="4401">
                  <c:v>456.900146484375</c:v>
                </c:pt>
                <c:pt idx="4402">
                  <c:v>456.7001953125</c:v>
                </c:pt>
                <c:pt idx="4403">
                  <c:v>456.7001953125</c:v>
                </c:pt>
                <c:pt idx="4404">
                  <c:v>456.60009765625</c:v>
                </c:pt>
                <c:pt idx="4405">
                  <c:v>456.60009765625</c:v>
                </c:pt>
                <c:pt idx="4406">
                  <c:v>456.500244140625</c:v>
                </c:pt>
                <c:pt idx="4407">
                  <c:v>456.400146484375</c:v>
                </c:pt>
                <c:pt idx="4408">
                  <c:v>456.300048828125</c:v>
                </c:pt>
                <c:pt idx="4409">
                  <c:v>456.2001953125</c:v>
                </c:pt>
                <c:pt idx="4410">
                  <c:v>456.10009765625</c:v>
                </c:pt>
                <c:pt idx="4411">
                  <c:v>456.10009765625</c:v>
                </c:pt>
                <c:pt idx="4412">
                  <c:v>456.000244140625</c:v>
                </c:pt>
                <c:pt idx="4413">
                  <c:v>455.900146484375</c:v>
                </c:pt>
                <c:pt idx="4414">
                  <c:v>455.800048828125</c:v>
                </c:pt>
                <c:pt idx="4415">
                  <c:v>455.800048828125</c:v>
                </c:pt>
                <c:pt idx="4416">
                  <c:v>455.800048828125</c:v>
                </c:pt>
                <c:pt idx="4417">
                  <c:v>455.60009765625</c:v>
                </c:pt>
                <c:pt idx="4418">
                  <c:v>455.500244140625</c:v>
                </c:pt>
                <c:pt idx="4419">
                  <c:v>455.500244140625</c:v>
                </c:pt>
                <c:pt idx="4420">
                  <c:v>455.300048828125</c:v>
                </c:pt>
                <c:pt idx="4421">
                  <c:v>455.300048828125</c:v>
                </c:pt>
                <c:pt idx="4422">
                  <c:v>455.2001953125</c:v>
                </c:pt>
                <c:pt idx="4423">
                  <c:v>455.10009765625</c:v>
                </c:pt>
                <c:pt idx="4424">
                  <c:v>455.000244140625</c:v>
                </c:pt>
                <c:pt idx="4425">
                  <c:v>454.900146484375</c:v>
                </c:pt>
                <c:pt idx="4426">
                  <c:v>455.000244140625</c:v>
                </c:pt>
                <c:pt idx="4427">
                  <c:v>454.900146484375</c:v>
                </c:pt>
                <c:pt idx="4428">
                  <c:v>454.80029296875</c:v>
                </c:pt>
                <c:pt idx="4429">
                  <c:v>454.7001953125</c:v>
                </c:pt>
                <c:pt idx="4430">
                  <c:v>454.7001953125</c:v>
                </c:pt>
                <c:pt idx="4431">
                  <c:v>454.500244140625</c:v>
                </c:pt>
                <c:pt idx="4432">
                  <c:v>454.500244140625</c:v>
                </c:pt>
                <c:pt idx="4433">
                  <c:v>454.400146484375</c:v>
                </c:pt>
                <c:pt idx="4434">
                  <c:v>454.400146484375</c:v>
                </c:pt>
                <c:pt idx="4435">
                  <c:v>454.19970703125</c:v>
                </c:pt>
                <c:pt idx="4436">
                  <c:v>454.19970703125</c:v>
                </c:pt>
                <c:pt idx="4437">
                  <c:v>454.099853515625</c:v>
                </c:pt>
                <c:pt idx="4438">
                  <c:v>453.999755859375</c:v>
                </c:pt>
                <c:pt idx="4439">
                  <c:v>453.89990234375</c:v>
                </c:pt>
                <c:pt idx="4440">
                  <c:v>453.7998046875</c:v>
                </c:pt>
                <c:pt idx="4441">
                  <c:v>453.69970703125</c:v>
                </c:pt>
                <c:pt idx="4442">
                  <c:v>453.69970703125</c:v>
                </c:pt>
                <c:pt idx="4443">
                  <c:v>453.599853515625</c:v>
                </c:pt>
                <c:pt idx="4444">
                  <c:v>453.499755859375</c:v>
                </c:pt>
                <c:pt idx="4445">
                  <c:v>453.39990234375</c:v>
                </c:pt>
                <c:pt idx="4446">
                  <c:v>453.2998046875</c:v>
                </c:pt>
                <c:pt idx="4447">
                  <c:v>453.2998046875</c:v>
                </c:pt>
                <c:pt idx="4448">
                  <c:v>453.199951171875</c:v>
                </c:pt>
                <c:pt idx="4449">
                  <c:v>453.099853515625</c:v>
                </c:pt>
                <c:pt idx="4450">
                  <c:v>452.999755859375</c:v>
                </c:pt>
                <c:pt idx="4451">
                  <c:v>452.89990234375</c:v>
                </c:pt>
                <c:pt idx="4452">
                  <c:v>452.89990234375</c:v>
                </c:pt>
                <c:pt idx="4453">
                  <c:v>452.7998046875</c:v>
                </c:pt>
                <c:pt idx="4454">
                  <c:v>452.699951171875</c:v>
                </c:pt>
                <c:pt idx="4455">
                  <c:v>452.599853515625</c:v>
                </c:pt>
                <c:pt idx="4456">
                  <c:v>452.599853515625</c:v>
                </c:pt>
                <c:pt idx="4457">
                  <c:v>452.2998046875</c:v>
                </c:pt>
                <c:pt idx="4458">
                  <c:v>452.2998046875</c:v>
                </c:pt>
                <c:pt idx="4459">
                  <c:v>452.099853515625</c:v>
                </c:pt>
                <c:pt idx="4460">
                  <c:v>451.999755859375</c:v>
                </c:pt>
                <c:pt idx="4461">
                  <c:v>451.89990234375</c:v>
                </c:pt>
                <c:pt idx="4462">
                  <c:v>451.89990234375</c:v>
                </c:pt>
                <c:pt idx="4463">
                  <c:v>451.7998046875</c:v>
                </c:pt>
                <c:pt idx="4464">
                  <c:v>451.699951171875</c:v>
                </c:pt>
                <c:pt idx="4465">
                  <c:v>451.599853515625</c:v>
                </c:pt>
                <c:pt idx="4466">
                  <c:v>451.5</c:v>
                </c:pt>
                <c:pt idx="4467">
                  <c:v>451.39990234375</c:v>
                </c:pt>
                <c:pt idx="4468">
                  <c:v>451.39990234375</c:v>
                </c:pt>
                <c:pt idx="4469">
                  <c:v>451.2998046875</c:v>
                </c:pt>
                <c:pt idx="4470">
                  <c:v>451.199951171875</c:v>
                </c:pt>
                <c:pt idx="4471">
                  <c:v>451.099853515625</c:v>
                </c:pt>
                <c:pt idx="4472">
                  <c:v>451</c:v>
                </c:pt>
                <c:pt idx="4473">
                  <c:v>451</c:v>
                </c:pt>
                <c:pt idx="4474">
                  <c:v>450.89990234375</c:v>
                </c:pt>
                <c:pt idx="4475">
                  <c:v>450.7998046875</c:v>
                </c:pt>
                <c:pt idx="4476">
                  <c:v>450.699951171875</c:v>
                </c:pt>
                <c:pt idx="4477">
                  <c:v>450.599853515625</c:v>
                </c:pt>
                <c:pt idx="4478">
                  <c:v>450.5</c:v>
                </c:pt>
                <c:pt idx="4479">
                  <c:v>450.5</c:v>
                </c:pt>
                <c:pt idx="4480">
                  <c:v>450.2998046875</c:v>
                </c:pt>
                <c:pt idx="4481">
                  <c:v>450.2998046875</c:v>
                </c:pt>
                <c:pt idx="4482">
                  <c:v>450.199951171875</c:v>
                </c:pt>
                <c:pt idx="4483">
                  <c:v>450</c:v>
                </c:pt>
                <c:pt idx="4484">
                  <c:v>450</c:v>
                </c:pt>
                <c:pt idx="4485">
                  <c:v>449.89990234375</c:v>
                </c:pt>
                <c:pt idx="4486">
                  <c:v>449.800048828125</c:v>
                </c:pt>
                <c:pt idx="4487">
                  <c:v>449.599853515625</c:v>
                </c:pt>
                <c:pt idx="4488">
                  <c:v>449.5</c:v>
                </c:pt>
                <c:pt idx="4489">
                  <c:v>449.39990234375</c:v>
                </c:pt>
                <c:pt idx="4490">
                  <c:v>449.300048828125</c:v>
                </c:pt>
                <c:pt idx="4491">
                  <c:v>449.199951171875</c:v>
                </c:pt>
                <c:pt idx="4492">
                  <c:v>449.099853515625</c:v>
                </c:pt>
                <c:pt idx="4493">
                  <c:v>449.099853515625</c:v>
                </c:pt>
                <c:pt idx="4494">
                  <c:v>449</c:v>
                </c:pt>
                <c:pt idx="4495">
                  <c:v>448.89990234375</c:v>
                </c:pt>
                <c:pt idx="4496">
                  <c:v>448.800048828125</c:v>
                </c:pt>
                <c:pt idx="4497">
                  <c:v>448.699951171875</c:v>
                </c:pt>
                <c:pt idx="4498">
                  <c:v>448.599853515625</c:v>
                </c:pt>
                <c:pt idx="4499">
                  <c:v>448.5</c:v>
                </c:pt>
                <c:pt idx="4500">
                  <c:v>448.5</c:v>
                </c:pt>
                <c:pt idx="4501">
                  <c:v>448.39990234375</c:v>
                </c:pt>
                <c:pt idx="4502">
                  <c:v>448.199951171875</c:v>
                </c:pt>
                <c:pt idx="4503">
                  <c:v>448.199951171875</c:v>
                </c:pt>
                <c:pt idx="4504">
                  <c:v>448.10009765625</c:v>
                </c:pt>
                <c:pt idx="4505">
                  <c:v>447.89990234375</c:v>
                </c:pt>
                <c:pt idx="4506">
                  <c:v>447.800048828125</c:v>
                </c:pt>
                <c:pt idx="4507">
                  <c:v>447.800048828125</c:v>
                </c:pt>
                <c:pt idx="4508">
                  <c:v>447.699951171875</c:v>
                </c:pt>
                <c:pt idx="4509">
                  <c:v>447.60009765625</c:v>
                </c:pt>
                <c:pt idx="4510">
                  <c:v>447.60009765625</c:v>
                </c:pt>
                <c:pt idx="4511">
                  <c:v>447.5</c:v>
                </c:pt>
                <c:pt idx="4512">
                  <c:v>447.39990234375</c:v>
                </c:pt>
                <c:pt idx="4513">
                  <c:v>447.39990234375</c:v>
                </c:pt>
                <c:pt idx="4514">
                  <c:v>447.300048828125</c:v>
                </c:pt>
                <c:pt idx="4515">
                  <c:v>447.199951171875</c:v>
                </c:pt>
                <c:pt idx="4516">
                  <c:v>447.10009765625</c:v>
                </c:pt>
                <c:pt idx="4517">
                  <c:v>447.10009765625</c:v>
                </c:pt>
                <c:pt idx="4518">
                  <c:v>447</c:v>
                </c:pt>
                <c:pt idx="4519">
                  <c:v>446.900146484375</c:v>
                </c:pt>
                <c:pt idx="4520">
                  <c:v>446.900146484375</c:v>
                </c:pt>
                <c:pt idx="4521">
                  <c:v>446.900146484375</c:v>
                </c:pt>
                <c:pt idx="4522">
                  <c:v>446.699951171875</c:v>
                </c:pt>
                <c:pt idx="4523">
                  <c:v>446.60009765625</c:v>
                </c:pt>
                <c:pt idx="4524">
                  <c:v>446.400146484375</c:v>
                </c:pt>
                <c:pt idx="4525">
                  <c:v>446.400146484375</c:v>
                </c:pt>
                <c:pt idx="4526">
                  <c:v>446.300048828125</c:v>
                </c:pt>
                <c:pt idx="4527">
                  <c:v>446.199951171875</c:v>
                </c:pt>
                <c:pt idx="4528">
                  <c:v>446.10009765625</c:v>
                </c:pt>
                <c:pt idx="4529">
                  <c:v>446</c:v>
                </c:pt>
                <c:pt idx="4530">
                  <c:v>445.900146484375</c:v>
                </c:pt>
                <c:pt idx="4531">
                  <c:v>445.800048828125</c:v>
                </c:pt>
                <c:pt idx="4532">
                  <c:v>445.699951171875</c:v>
                </c:pt>
                <c:pt idx="4533">
                  <c:v>445.699951171875</c:v>
                </c:pt>
                <c:pt idx="4534">
                  <c:v>445.60009765625</c:v>
                </c:pt>
                <c:pt idx="4535">
                  <c:v>445.400146484375</c:v>
                </c:pt>
                <c:pt idx="4536">
                  <c:v>445.400146484375</c:v>
                </c:pt>
                <c:pt idx="4537">
                  <c:v>445.2001953125</c:v>
                </c:pt>
                <c:pt idx="4538">
                  <c:v>445.2001953125</c:v>
                </c:pt>
                <c:pt idx="4539">
                  <c:v>445.10009765625</c:v>
                </c:pt>
                <c:pt idx="4540">
                  <c:v>445</c:v>
                </c:pt>
                <c:pt idx="4541">
                  <c:v>444.900146484375</c:v>
                </c:pt>
                <c:pt idx="4542">
                  <c:v>444.800048828125</c:v>
                </c:pt>
                <c:pt idx="4543">
                  <c:v>444.800048828125</c:v>
                </c:pt>
                <c:pt idx="4544">
                  <c:v>444.60009765625</c:v>
                </c:pt>
                <c:pt idx="4545">
                  <c:v>444.60009765625</c:v>
                </c:pt>
                <c:pt idx="4546">
                  <c:v>444.5</c:v>
                </c:pt>
                <c:pt idx="4547">
                  <c:v>444.400146484375</c:v>
                </c:pt>
                <c:pt idx="4548">
                  <c:v>444.300048828125</c:v>
                </c:pt>
                <c:pt idx="4549">
                  <c:v>444.2001953125</c:v>
                </c:pt>
                <c:pt idx="4550">
                  <c:v>444.2001953125</c:v>
                </c:pt>
                <c:pt idx="4551">
                  <c:v>444</c:v>
                </c:pt>
                <c:pt idx="4552">
                  <c:v>444</c:v>
                </c:pt>
                <c:pt idx="4553">
                  <c:v>443.900146484375</c:v>
                </c:pt>
                <c:pt idx="4554">
                  <c:v>443.800048828125</c:v>
                </c:pt>
                <c:pt idx="4555">
                  <c:v>443.7001953125</c:v>
                </c:pt>
                <c:pt idx="4556">
                  <c:v>443.60009765625</c:v>
                </c:pt>
                <c:pt idx="4557">
                  <c:v>443.500244140625</c:v>
                </c:pt>
                <c:pt idx="4558">
                  <c:v>443.400146484375</c:v>
                </c:pt>
                <c:pt idx="4559">
                  <c:v>443.2001953125</c:v>
                </c:pt>
                <c:pt idx="4560">
                  <c:v>443.10009765625</c:v>
                </c:pt>
                <c:pt idx="4561">
                  <c:v>443.000244140625</c:v>
                </c:pt>
                <c:pt idx="4562">
                  <c:v>442.800048828125</c:v>
                </c:pt>
                <c:pt idx="4563">
                  <c:v>442.800048828125</c:v>
                </c:pt>
                <c:pt idx="4564">
                  <c:v>442.60009765625</c:v>
                </c:pt>
                <c:pt idx="4565">
                  <c:v>442.500244140625</c:v>
                </c:pt>
                <c:pt idx="4566">
                  <c:v>442.400146484375</c:v>
                </c:pt>
                <c:pt idx="4567">
                  <c:v>442.300048828125</c:v>
                </c:pt>
                <c:pt idx="4568">
                  <c:v>442.2001953125</c:v>
                </c:pt>
                <c:pt idx="4569">
                  <c:v>442.10009765625</c:v>
                </c:pt>
                <c:pt idx="4570">
                  <c:v>442.000244140625</c:v>
                </c:pt>
                <c:pt idx="4571">
                  <c:v>441.900146484375</c:v>
                </c:pt>
                <c:pt idx="4572">
                  <c:v>441.80029296875</c:v>
                </c:pt>
                <c:pt idx="4573">
                  <c:v>441.7001953125</c:v>
                </c:pt>
                <c:pt idx="4574">
                  <c:v>441.60009765625</c:v>
                </c:pt>
                <c:pt idx="4575">
                  <c:v>441.39990234375</c:v>
                </c:pt>
                <c:pt idx="4576">
                  <c:v>441.2998046875</c:v>
                </c:pt>
                <c:pt idx="4577">
                  <c:v>441.099853515625</c:v>
                </c:pt>
                <c:pt idx="4578">
                  <c:v>440.999755859375</c:v>
                </c:pt>
                <c:pt idx="4579">
                  <c:v>440.7998046875</c:v>
                </c:pt>
                <c:pt idx="4580">
                  <c:v>440.89990234375</c:v>
                </c:pt>
                <c:pt idx="4581">
                  <c:v>440.599853515625</c:v>
                </c:pt>
                <c:pt idx="4582">
                  <c:v>440.599853515625</c:v>
                </c:pt>
                <c:pt idx="4583">
                  <c:v>440.39990234375</c:v>
                </c:pt>
                <c:pt idx="4584">
                  <c:v>440.2998046875</c:v>
                </c:pt>
                <c:pt idx="4585">
                  <c:v>440.099853515625</c:v>
                </c:pt>
                <c:pt idx="4586">
                  <c:v>440.099853515625</c:v>
                </c:pt>
                <c:pt idx="4587">
                  <c:v>439.999755859375</c:v>
                </c:pt>
                <c:pt idx="4588">
                  <c:v>439.7998046875</c:v>
                </c:pt>
                <c:pt idx="4589">
                  <c:v>439.7998046875</c:v>
                </c:pt>
                <c:pt idx="4590">
                  <c:v>439.699951171875</c:v>
                </c:pt>
                <c:pt idx="4591">
                  <c:v>439.499755859375</c:v>
                </c:pt>
                <c:pt idx="4592">
                  <c:v>439.39990234375</c:v>
                </c:pt>
                <c:pt idx="4593">
                  <c:v>439.199951171875</c:v>
                </c:pt>
                <c:pt idx="4594">
                  <c:v>439.099853515625</c:v>
                </c:pt>
                <c:pt idx="4595">
                  <c:v>438.7998046875</c:v>
                </c:pt>
                <c:pt idx="4596">
                  <c:v>438.599853515625</c:v>
                </c:pt>
                <c:pt idx="4597">
                  <c:v>438.5</c:v>
                </c:pt>
                <c:pt idx="4598">
                  <c:v>438.2998046875</c:v>
                </c:pt>
                <c:pt idx="4599">
                  <c:v>438.199951171875</c:v>
                </c:pt>
                <c:pt idx="4600">
                  <c:v>438</c:v>
                </c:pt>
                <c:pt idx="4601">
                  <c:v>438.099853515625</c:v>
                </c:pt>
                <c:pt idx="4602">
                  <c:v>437.89990234375</c:v>
                </c:pt>
                <c:pt idx="4603">
                  <c:v>437.7998046875</c:v>
                </c:pt>
                <c:pt idx="4604">
                  <c:v>437.699951171875</c:v>
                </c:pt>
                <c:pt idx="4605">
                  <c:v>437.5</c:v>
                </c:pt>
                <c:pt idx="4606">
                  <c:v>437.39990234375</c:v>
                </c:pt>
                <c:pt idx="4607">
                  <c:v>437.099853515625</c:v>
                </c:pt>
                <c:pt idx="4608">
                  <c:v>437</c:v>
                </c:pt>
                <c:pt idx="4609">
                  <c:v>436.800048828125</c:v>
                </c:pt>
                <c:pt idx="4610">
                  <c:v>436.599853515625</c:v>
                </c:pt>
                <c:pt idx="4611">
                  <c:v>436.5</c:v>
                </c:pt>
                <c:pt idx="4612">
                  <c:v>436.300048828125</c:v>
                </c:pt>
                <c:pt idx="4613">
                  <c:v>436.199951171875</c:v>
                </c:pt>
                <c:pt idx="4614">
                  <c:v>436</c:v>
                </c:pt>
                <c:pt idx="4615">
                  <c:v>435.800048828125</c:v>
                </c:pt>
                <c:pt idx="4616">
                  <c:v>435.699951171875</c:v>
                </c:pt>
                <c:pt idx="4617">
                  <c:v>435.5</c:v>
                </c:pt>
                <c:pt idx="4618">
                  <c:v>435.300048828125</c:v>
                </c:pt>
                <c:pt idx="4619">
                  <c:v>435</c:v>
                </c:pt>
                <c:pt idx="4620">
                  <c:v>434.89990234375</c:v>
                </c:pt>
                <c:pt idx="4621">
                  <c:v>434.800048828125</c:v>
                </c:pt>
                <c:pt idx="4622">
                  <c:v>434.60009765625</c:v>
                </c:pt>
                <c:pt idx="4623">
                  <c:v>434.5</c:v>
                </c:pt>
                <c:pt idx="4624">
                  <c:v>434.300048828125</c:v>
                </c:pt>
                <c:pt idx="4625">
                  <c:v>434.300048828125</c:v>
                </c:pt>
                <c:pt idx="4626">
                  <c:v>434</c:v>
                </c:pt>
                <c:pt idx="4627">
                  <c:v>433.800048828125</c:v>
                </c:pt>
                <c:pt idx="4628">
                  <c:v>433.699951171875</c:v>
                </c:pt>
                <c:pt idx="4629">
                  <c:v>433.5</c:v>
                </c:pt>
                <c:pt idx="4630">
                  <c:v>433.300048828125</c:v>
                </c:pt>
                <c:pt idx="4631">
                  <c:v>433</c:v>
                </c:pt>
                <c:pt idx="4632">
                  <c:v>432.800048828125</c:v>
                </c:pt>
                <c:pt idx="4633">
                  <c:v>432.699951171875</c:v>
                </c:pt>
                <c:pt idx="4634">
                  <c:v>432.5</c:v>
                </c:pt>
                <c:pt idx="4635">
                  <c:v>432.300048828125</c:v>
                </c:pt>
                <c:pt idx="4636">
                  <c:v>432.10009765625</c:v>
                </c:pt>
                <c:pt idx="4637">
                  <c:v>431.900146484375</c:v>
                </c:pt>
                <c:pt idx="4638">
                  <c:v>431.800048828125</c:v>
                </c:pt>
                <c:pt idx="4639">
                  <c:v>431.60009765625</c:v>
                </c:pt>
                <c:pt idx="4640">
                  <c:v>431.5</c:v>
                </c:pt>
                <c:pt idx="4641">
                  <c:v>431.300048828125</c:v>
                </c:pt>
                <c:pt idx="4642">
                  <c:v>431</c:v>
                </c:pt>
                <c:pt idx="4643">
                  <c:v>430.800048828125</c:v>
                </c:pt>
                <c:pt idx="4644">
                  <c:v>430.60009765625</c:v>
                </c:pt>
                <c:pt idx="4645">
                  <c:v>430.400146484375</c:v>
                </c:pt>
                <c:pt idx="4646">
                  <c:v>430.2001953125</c:v>
                </c:pt>
                <c:pt idx="4647">
                  <c:v>430.000244140625</c:v>
                </c:pt>
                <c:pt idx="4648">
                  <c:v>429.800048828125</c:v>
                </c:pt>
                <c:pt idx="4649">
                  <c:v>429.60009765625</c:v>
                </c:pt>
                <c:pt idx="4650">
                  <c:v>429.400146484375</c:v>
                </c:pt>
                <c:pt idx="4651">
                  <c:v>429.2001953125</c:v>
                </c:pt>
                <c:pt idx="4652">
                  <c:v>429.000244140625</c:v>
                </c:pt>
                <c:pt idx="4653">
                  <c:v>428.80029296875</c:v>
                </c:pt>
                <c:pt idx="4654">
                  <c:v>428.69970703125</c:v>
                </c:pt>
                <c:pt idx="4655">
                  <c:v>428.499755859375</c:v>
                </c:pt>
                <c:pt idx="4656">
                  <c:v>428.2998046875</c:v>
                </c:pt>
                <c:pt idx="4657">
                  <c:v>428.099853515625</c:v>
                </c:pt>
                <c:pt idx="4658">
                  <c:v>427.7998046875</c:v>
                </c:pt>
                <c:pt idx="4659">
                  <c:v>427.599853515625</c:v>
                </c:pt>
                <c:pt idx="4660">
                  <c:v>427.39990234375</c:v>
                </c:pt>
                <c:pt idx="4661">
                  <c:v>427.199951171875</c:v>
                </c:pt>
                <c:pt idx="4662">
                  <c:v>426.999755859375</c:v>
                </c:pt>
                <c:pt idx="4663">
                  <c:v>426.7998046875</c:v>
                </c:pt>
                <c:pt idx="4664">
                  <c:v>426.499755859375</c:v>
                </c:pt>
                <c:pt idx="4665">
                  <c:v>426.2998046875</c:v>
                </c:pt>
                <c:pt idx="4666">
                  <c:v>426.099853515625</c:v>
                </c:pt>
                <c:pt idx="4667">
                  <c:v>425.7998046875</c:v>
                </c:pt>
                <c:pt idx="4668">
                  <c:v>425.599853515625</c:v>
                </c:pt>
                <c:pt idx="4669">
                  <c:v>425.39990234375</c:v>
                </c:pt>
                <c:pt idx="4670">
                  <c:v>425.099853515625</c:v>
                </c:pt>
                <c:pt idx="4671">
                  <c:v>424.89990234375</c:v>
                </c:pt>
                <c:pt idx="4672">
                  <c:v>424.7998046875</c:v>
                </c:pt>
                <c:pt idx="4673">
                  <c:v>424.599853515625</c:v>
                </c:pt>
                <c:pt idx="4674">
                  <c:v>424.300048828125</c:v>
                </c:pt>
                <c:pt idx="4675">
                  <c:v>424.099853515625</c:v>
                </c:pt>
                <c:pt idx="4676">
                  <c:v>423.800048828125</c:v>
                </c:pt>
                <c:pt idx="4677">
                  <c:v>423.599853515625</c:v>
                </c:pt>
                <c:pt idx="4678">
                  <c:v>423.39990234375</c:v>
                </c:pt>
                <c:pt idx="4679">
                  <c:v>423.099853515625</c:v>
                </c:pt>
                <c:pt idx="4680">
                  <c:v>422.800048828125</c:v>
                </c:pt>
                <c:pt idx="4681">
                  <c:v>422.60009765625</c:v>
                </c:pt>
                <c:pt idx="4682">
                  <c:v>422.39990234375</c:v>
                </c:pt>
                <c:pt idx="4683">
                  <c:v>422.10009765625</c:v>
                </c:pt>
                <c:pt idx="4684">
                  <c:v>421.800048828125</c:v>
                </c:pt>
                <c:pt idx="4685">
                  <c:v>421.89990234375</c:v>
                </c:pt>
                <c:pt idx="4686">
                  <c:v>421.699951171875</c:v>
                </c:pt>
                <c:pt idx="4687">
                  <c:v>421.5</c:v>
                </c:pt>
                <c:pt idx="4688">
                  <c:v>421.199951171875</c:v>
                </c:pt>
                <c:pt idx="4689">
                  <c:v>421</c:v>
                </c:pt>
                <c:pt idx="4690">
                  <c:v>420.800048828125</c:v>
                </c:pt>
                <c:pt idx="4691">
                  <c:v>420.400146484375</c:v>
                </c:pt>
                <c:pt idx="4692">
                  <c:v>420.10009765625</c:v>
                </c:pt>
                <c:pt idx="4693">
                  <c:v>419.900146484375</c:v>
                </c:pt>
                <c:pt idx="4694">
                  <c:v>419.60009765625</c:v>
                </c:pt>
                <c:pt idx="4695">
                  <c:v>419.400146484375</c:v>
                </c:pt>
                <c:pt idx="4696">
                  <c:v>419.10009765625</c:v>
                </c:pt>
                <c:pt idx="4697">
                  <c:v>418.7001953125</c:v>
                </c:pt>
                <c:pt idx="4698">
                  <c:v>418.5</c:v>
                </c:pt>
                <c:pt idx="4699">
                  <c:v>418.300048828125</c:v>
                </c:pt>
                <c:pt idx="4700">
                  <c:v>418.000244140625</c:v>
                </c:pt>
                <c:pt idx="4701">
                  <c:v>417.800048828125</c:v>
                </c:pt>
                <c:pt idx="4702">
                  <c:v>417.500244140625</c:v>
                </c:pt>
                <c:pt idx="4703">
                  <c:v>417.400146484375</c:v>
                </c:pt>
                <c:pt idx="4704">
                  <c:v>417.2001953125</c:v>
                </c:pt>
                <c:pt idx="4705">
                  <c:v>416.900146484375</c:v>
                </c:pt>
                <c:pt idx="4706">
                  <c:v>416.7001953125</c:v>
                </c:pt>
                <c:pt idx="4707">
                  <c:v>416.500244140625</c:v>
                </c:pt>
                <c:pt idx="4708">
                  <c:v>416.2001953125</c:v>
                </c:pt>
                <c:pt idx="4709">
                  <c:v>415.89990234375</c:v>
                </c:pt>
                <c:pt idx="4710">
                  <c:v>415.599853515625</c:v>
                </c:pt>
                <c:pt idx="4711">
                  <c:v>415.2998046875</c:v>
                </c:pt>
                <c:pt idx="4712">
                  <c:v>415.099853515625</c:v>
                </c:pt>
                <c:pt idx="4713">
                  <c:v>414.7998046875</c:v>
                </c:pt>
                <c:pt idx="4714">
                  <c:v>414.599853515625</c:v>
                </c:pt>
                <c:pt idx="4715">
                  <c:v>414.2998046875</c:v>
                </c:pt>
                <c:pt idx="4716">
                  <c:v>414.099853515625</c:v>
                </c:pt>
                <c:pt idx="4717">
                  <c:v>413.7998046875</c:v>
                </c:pt>
                <c:pt idx="4718">
                  <c:v>413.499755859375</c:v>
                </c:pt>
                <c:pt idx="4719">
                  <c:v>413.199951171875</c:v>
                </c:pt>
                <c:pt idx="4720">
                  <c:v>412.89990234375</c:v>
                </c:pt>
                <c:pt idx="4721">
                  <c:v>412.699951171875</c:v>
                </c:pt>
                <c:pt idx="4722">
                  <c:v>412.39990234375</c:v>
                </c:pt>
                <c:pt idx="4723">
                  <c:v>412.2998046875</c:v>
                </c:pt>
                <c:pt idx="4724">
                  <c:v>412.099853515625</c:v>
                </c:pt>
                <c:pt idx="4725">
                  <c:v>411.7998046875</c:v>
                </c:pt>
                <c:pt idx="4726">
                  <c:v>411.5</c:v>
                </c:pt>
                <c:pt idx="4727">
                  <c:v>411.300048828125</c:v>
                </c:pt>
                <c:pt idx="4728">
                  <c:v>411</c:v>
                </c:pt>
                <c:pt idx="4729">
                  <c:v>410.699951171875</c:v>
                </c:pt>
                <c:pt idx="4730">
                  <c:v>410.5</c:v>
                </c:pt>
                <c:pt idx="4731">
                  <c:v>410.199951171875</c:v>
                </c:pt>
                <c:pt idx="4732">
                  <c:v>409.89990234375</c:v>
                </c:pt>
                <c:pt idx="4733">
                  <c:v>409.60009765625</c:v>
                </c:pt>
                <c:pt idx="4734">
                  <c:v>409.300048828125</c:v>
                </c:pt>
                <c:pt idx="4735">
                  <c:v>409</c:v>
                </c:pt>
                <c:pt idx="4736">
                  <c:v>408.699951171875</c:v>
                </c:pt>
                <c:pt idx="4737">
                  <c:v>408.5</c:v>
                </c:pt>
                <c:pt idx="4738">
                  <c:v>408.199951171875</c:v>
                </c:pt>
                <c:pt idx="4739">
                  <c:v>407.900146484375</c:v>
                </c:pt>
                <c:pt idx="4740">
                  <c:v>407.60009765625</c:v>
                </c:pt>
                <c:pt idx="4741">
                  <c:v>407.300048828125</c:v>
                </c:pt>
                <c:pt idx="4742">
                  <c:v>407</c:v>
                </c:pt>
                <c:pt idx="4743">
                  <c:v>406.7001953125</c:v>
                </c:pt>
                <c:pt idx="4744">
                  <c:v>406.400146484375</c:v>
                </c:pt>
                <c:pt idx="4745">
                  <c:v>406.2001953125</c:v>
                </c:pt>
                <c:pt idx="4746">
                  <c:v>405.900146484375</c:v>
                </c:pt>
                <c:pt idx="4747">
                  <c:v>405.60009765625</c:v>
                </c:pt>
                <c:pt idx="4748">
                  <c:v>405.400146484375</c:v>
                </c:pt>
                <c:pt idx="4749">
                  <c:v>405.000244140625</c:v>
                </c:pt>
                <c:pt idx="4750">
                  <c:v>404.7001953125</c:v>
                </c:pt>
                <c:pt idx="4751">
                  <c:v>404.500244140625</c:v>
                </c:pt>
                <c:pt idx="4752">
                  <c:v>404.2001953125</c:v>
                </c:pt>
                <c:pt idx="4753">
                  <c:v>403.900146484375</c:v>
                </c:pt>
                <c:pt idx="4754">
                  <c:v>403.60009765625</c:v>
                </c:pt>
                <c:pt idx="4755">
                  <c:v>403.400146484375</c:v>
                </c:pt>
                <c:pt idx="4756">
                  <c:v>403.099853515625</c:v>
                </c:pt>
                <c:pt idx="4757">
                  <c:v>402.7998046875</c:v>
                </c:pt>
                <c:pt idx="4758">
                  <c:v>402.499755859375</c:v>
                </c:pt>
                <c:pt idx="4759">
                  <c:v>402.19970703125</c:v>
                </c:pt>
                <c:pt idx="4760">
                  <c:v>401.89990234375</c:v>
                </c:pt>
                <c:pt idx="4761">
                  <c:v>401.599853515625</c:v>
                </c:pt>
                <c:pt idx="4762">
                  <c:v>401.2998046875</c:v>
                </c:pt>
                <c:pt idx="4763">
                  <c:v>401.099853515625</c:v>
                </c:pt>
                <c:pt idx="4764">
                  <c:v>400.89990234375</c:v>
                </c:pt>
                <c:pt idx="4765">
                  <c:v>400.699951171875</c:v>
                </c:pt>
                <c:pt idx="4766">
                  <c:v>400.2998046875</c:v>
                </c:pt>
                <c:pt idx="4767">
                  <c:v>400.099853515625</c:v>
                </c:pt>
                <c:pt idx="4768">
                  <c:v>399.7998046875</c:v>
                </c:pt>
                <c:pt idx="4769">
                  <c:v>399.39990234375</c:v>
                </c:pt>
                <c:pt idx="4770">
                  <c:v>399.099853515625</c:v>
                </c:pt>
                <c:pt idx="4771">
                  <c:v>398.800048828125</c:v>
                </c:pt>
                <c:pt idx="4772">
                  <c:v>398.599853515625</c:v>
                </c:pt>
                <c:pt idx="4773">
                  <c:v>398.300048828125</c:v>
                </c:pt>
                <c:pt idx="4774">
                  <c:v>398.099853515625</c:v>
                </c:pt>
                <c:pt idx="4775">
                  <c:v>397.800048828125</c:v>
                </c:pt>
                <c:pt idx="4776">
                  <c:v>397.5</c:v>
                </c:pt>
                <c:pt idx="4777">
                  <c:v>397.199951171875</c:v>
                </c:pt>
                <c:pt idx="4778">
                  <c:v>396.89990234375</c:v>
                </c:pt>
                <c:pt idx="4779">
                  <c:v>396.60009765625</c:v>
                </c:pt>
                <c:pt idx="4780">
                  <c:v>396.300048828125</c:v>
                </c:pt>
                <c:pt idx="4781">
                  <c:v>396.10009765625</c:v>
                </c:pt>
                <c:pt idx="4782">
                  <c:v>395.800048828125</c:v>
                </c:pt>
                <c:pt idx="4783">
                  <c:v>395.5</c:v>
                </c:pt>
                <c:pt idx="4784">
                  <c:v>395.199951171875</c:v>
                </c:pt>
                <c:pt idx="4785">
                  <c:v>394.900146484375</c:v>
                </c:pt>
                <c:pt idx="4786">
                  <c:v>394.60009765625</c:v>
                </c:pt>
                <c:pt idx="4787">
                  <c:v>394.199951171875</c:v>
                </c:pt>
                <c:pt idx="4788">
                  <c:v>393.900146484375</c:v>
                </c:pt>
                <c:pt idx="4789">
                  <c:v>393.800048828125</c:v>
                </c:pt>
                <c:pt idx="4790">
                  <c:v>393.400146484375</c:v>
                </c:pt>
                <c:pt idx="4791">
                  <c:v>393.2001953125</c:v>
                </c:pt>
                <c:pt idx="4792">
                  <c:v>392.900146484375</c:v>
                </c:pt>
                <c:pt idx="4793">
                  <c:v>392.60009765625</c:v>
                </c:pt>
                <c:pt idx="4794">
                  <c:v>392.400146484375</c:v>
                </c:pt>
                <c:pt idx="4795">
                  <c:v>392.000244140625</c:v>
                </c:pt>
                <c:pt idx="4796">
                  <c:v>391.7001953125</c:v>
                </c:pt>
                <c:pt idx="4797">
                  <c:v>391.400146484375</c:v>
                </c:pt>
                <c:pt idx="4798">
                  <c:v>391.10009765625</c:v>
                </c:pt>
                <c:pt idx="4799">
                  <c:v>390.80029296875</c:v>
                </c:pt>
                <c:pt idx="4800">
                  <c:v>390.400146484375</c:v>
                </c:pt>
                <c:pt idx="4801">
                  <c:v>390.19970703125</c:v>
                </c:pt>
                <c:pt idx="4802">
                  <c:v>389.89990234375</c:v>
                </c:pt>
                <c:pt idx="4803">
                  <c:v>389.599853515625</c:v>
                </c:pt>
                <c:pt idx="4804">
                  <c:v>389.199951171875</c:v>
                </c:pt>
                <c:pt idx="4805">
                  <c:v>388.89990234375</c:v>
                </c:pt>
                <c:pt idx="4806">
                  <c:v>388.599853515625</c:v>
                </c:pt>
                <c:pt idx="4807">
                  <c:v>388.2998046875</c:v>
                </c:pt>
                <c:pt idx="4808">
                  <c:v>388.099853515625</c:v>
                </c:pt>
                <c:pt idx="4809">
                  <c:v>387.7998046875</c:v>
                </c:pt>
                <c:pt idx="4810">
                  <c:v>387.5</c:v>
                </c:pt>
                <c:pt idx="4811">
                  <c:v>387.2998046875</c:v>
                </c:pt>
                <c:pt idx="4812">
                  <c:v>387</c:v>
                </c:pt>
                <c:pt idx="4813">
                  <c:v>386.699951171875</c:v>
                </c:pt>
                <c:pt idx="4814">
                  <c:v>386.39990234375</c:v>
                </c:pt>
                <c:pt idx="4815">
                  <c:v>386.099853515625</c:v>
                </c:pt>
                <c:pt idx="4816">
                  <c:v>385.800048828125</c:v>
                </c:pt>
                <c:pt idx="4817">
                  <c:v>385.39990234375</c:v>
                </c:pt>
                <c:pt idx="4818">
                  <c:v>385.099853515625</c:v>
                </c:pt>
                <c:pt idx="4819">
                  <c:v>384.800048828125</c:v>
                </c:pt>
                <c:pt idx="4820">
                  <c:v>384.5</c:v>
                </c:pt>
                <c:pt idx="4821">
                  <c:v>384.199951171875</c:v>
                </c:pt>
                <c:pt idx="4822">
                  <c:v>383.89990234375</c:v>
                </c:pt>
                <c:pt idx="4823">
                  <c:v>383.60009765625</c:v>
                </c:pt>
                <c:pt idx="4824">
                  <c:v>383.199951171875</c:v>
                </c:pt>
                <c:pt idx="4825">
                  <c:v>382.900146484375</c:v>
                </c:pt>
                <c:pt idx="4826">
                  <c:v>382.60009765625</c:v>
                </c:pt>
                <c:pt idx="4827">
                  <c:v>382.300048828125</c:v>
                </c:pt>
                <c:pt idx="4828">
                  <c:v>382.10009765625</c:v>
                </c:pt>
                <c:pt idx="4829">
                  <c:v>381.900146484375</c:v>
                </c:pt>
                <c:pt idx="4830">
                  <c:v>381.5</c:v>
                </c:pt>
                <c:pt idx="4831">
                  <c:v>381.2001953125</c:v>
                </c:pt>
                <c:pt idx="4832">
                  <c:v>380.900146484375</c:v>
                </c:pt>
                <c:pt idx="4833">
                  <c:v>380.60009765625</c:v>
                </c:pt>
                <c:pt idx="4834">
                  <c:v>380.400146484375</c:v>
                </c:pt>
                <c:pt idx="4835">
                  <c:v>380.10009765625</c:v>
                </c:pt>
                <c:pt idx="4836">
                  <c:v>379.800048828125</c:v>
                </c:pt>
                <c:pt idx="4837">
                  <c:v>379.500244140625</c:v>
                </c:pt>
                <c:pt idx="4838">
                  <c:v>379.10009765625</c:v>
                </c:pt>
                <c:pt idx="4839">
                  <c:v>378.900146484375</c:v>
                </c:pt>
                <c:pt idx="4840">
                  <c:v>378.60009765625</c:v>
                </c:pt>
                <c:pt idx="4841">
                  <c:v>378.300048828125</c:v>
                </c:pt>
                <c:pt idx="4842">
                  <c:v>377.900146484375</c:v>
                </c:pt>
                <c:pt idx="4843">
                  <c:v>377.60009765625</c:v>
                </c:pt>
                <c:pt idx="4844">
                  <c:v>377.2998046875</c:v>
                </c:pt>
                <c:pt idx="4845">
                  <c:v>376.999755859375</c:v>
                </c:pt>
                <c:pt idx="4846">
                  <c:v>376.69970703125</c:v>
                </c:pt>
                <c:pt idx="4847">
                  <c:v>376.39990234375</c:v>
                </c:pt>
                <c:pt idx="4848">
                  <c:v>375.999755859375</c:v>
                </c:pt>
                <c:pt idx="4849">
                  <c:v>375.699951171875</c:v>
                </c:pt>
                <c:pt idx="4850">
                  <c:v>375.599853515625</c:v>
                </c:pt>
                <c:pt idx="4851">
                  <c:v>375.2998046875</c:v>
                </c:pt>
                <c:pt idx="4852">
                  <c:v>375</c:v>
                </c:pt>
                <c:pt idx="4853">
                  <c:v>374.699951171875</c:v>
                </c:pt>
                <c:pt idx="4854">
                  <c:v>374.39990234375</c:v>
                </c:pt>
                <c:pt idx="4855">
                  <c:v>374.099853515625</c:v>
                </c:pt>
                <c:pt idx="4856">
                  <c:v>373.89990234375</c:v>
                </c:pt>
                <c:pt idx="4857">
                  <c:v>373.5</c:v>
                </c:pt>
                <c:pt idx="4858">
                  <c:v>373.199951171875</c:v>
                </c:pt>
                <c:pt idx="4859">
                  <c:v>373</c:v>
                </c:pt>
                <c:pt idx="4860">
                  <c:v>372.699951171875</c:v>
                </c:pt>
                <c:pt idx="4861">
                  <c:v>372.39990234375</c:v>
                </c:pt>
                <c:pt idx="4862">
                  <c:v>372.099853515625</c:v>
                </c:pt>
                <c:pt idx="4863">
                  <c:v>371.699951171875</c:v>
                </c:pt>
                <c:pt idx="4864">
                  <c:v>371.5</c:v>
                </c:pt>
                <c:pt idx="4865">
                  <c:v>371.10009765625</c:v>
                </c:pt>
                <c:pt idx="4866">
                  <c:v>370.89990234375</c:v>
                </c:pt>
                <c:pt idx="4867">
                  <c:v>370.699951171875</c:v>
                </c:pt>
                <c:pt idx="4868">
                  <c:v>370.39990234375</c:v>
                </c:pt>
                <c:pt idx="4869">
                  <c:v>370.10009765625</c:v>
                </c:pt>
                <c:pt idx="4870">
                  <c:v>369.800048828125</c:v>
                </c:pt>
                <c:pt idx="4871">
                  <c:v>369.400146484375</c:v>
                </c:pt>
                <c:pt idx="4872">
                  <c:v>369.10009765625</c:v>
                </c:pt>
                <c:pt idx="4873">
                  <c:v>368.800048828125</c:v>
                </c:pt>
                <c:pt idx="4874">
                  <c:v>368.5</c:v>
                </c:pt>
                <c:pt idx="4875">
                  <c:v>368.2001953125</c:v>
                </c:pt>
                <c:pt idx="4876">
                  <c:v>367.900146484375</c:v>
                </c:pt>
                <c:pt idx="4877">
                  <c:v>367.60009765625</c:v>
                </c:pt>
                <c:pt idx="4878">
                  <c:v>367.2001953125</c:v>
                </c:pt>
                <c:pt idx="4879">
                  <c:v>366.900146484375</c:v>
                </c:pt>
                <c:pt idx="4880">
                  <c:v>366.60009765625</c:v>
                </c:pt>
                <c:pt idx="4881">
                  <c:v>366.300048828125</c:v>
                </c:pt>
                <c:pt idx="4882">
                  <c:v>366.000244140625</c:v>
                </c:pt>
                <c:pt idx="4883">
                  <c:v>365.7001953125</c:v>
                </c:pt>
                <c:pt idx="4884">
                  <c:v>365.500244140625</c:v>
                </c:pt>
                <c:pt idx="4885">
                  <c:v>365.30029296875</c:v>
                </c:pt>
                <c:pt idx="4886">
                  <c:v>365.000244140625</c:v>
                </c:pt>
                <c:pt idx="4887">
                  <c:v>364.69970703125</c:v>
                </c:pt>
                <c:pt idx="4888">
                  <c:v>364.39990234375</c:v>
                </c:pt>
                <c:pt idx="4889">
                  <c:v>364.19970703125</c:v>
                </c:pt>
                <c:pt idx="4890">
                  <c:v>363.89990234375</c:v>
                </c:pt>
                <c:pt idx="4891">
                  <c:v>363.599853515625</c:v>
                </c:pt>
                <c:pt idx="4892">
                  <c:v>363.2998046875</c:v>
                </c:pt>
                <c:pt idx="4893">
                  <c:v>362.999755859375</c:v>
                </c:pt>
                <c:pt idx="4894">
                  <c:v>362.699951171875</c:v>
                </c:pt>
                <c:pt idx="4895">
                  <c:v>362.39990234375</c:v>
                </c:pt>
                <c:pt idx="4896">
                  <c:v>362.099853515625</c:v>
                </c:pt>
                <c:pt idx="4897">
                  <c:v>361.699951171875</c:v>
                </c:pt>
                <c:pt idx="4898">
                  <c:v>361.5</c:v>
                </c:pt>
                <c:pt idx="4899">
                  <c:v>361.199951171875</c:v>
                </c:pt>
                <c:pt idx="4900">
                  <c:v>361</c:v>
                </c:pt>
                <c:pt idx="4901">
                  <c:v>360.699951171875</c:v>
                </c:pt>
                <c:pt idx="4902">
                  <c:v>360.300048828125</c:v>
                </c:pt>
                <c:pt idx="4903">
                  <c:v>360.099853515625</c:v>
                </c:pt>
                <c:pt idx="4904">
                  <c:v>359.800048828125</c:v>
                </c:pt>
                <c:pt idx="4905">
                  <c:v>359.5</c:v>
                </c:pt>
                <c:pt idx="4906">
                  <c:v>359.300048828125</c:v>
                </c:pt>
                <c:pt idx="4907">
                  <c:v>359</c:v>
                </c:pt>
                <c:pt idx="4908">
                  <c:v>358.800048828125</c:v>
                </c:pt>
                <c:pt idx="4909">
                  <c:v>358.5</c:v>
                </c:pt>
                <c:pt idx="4910">
                  <c:v>358.199951171875</c:v>
                </c:pt>
                <c:pt idx="4911">
                  <c:v>357.89990234375</c:v>
                </c:pt>
                <c:pt idx="4912">
                  <c:v>357.60009765625</c:v>
                </c:pt>
                <c:pt idx="4913">
                  <c:v>357.300048828125</c:v>
                </c:pt>
                <c:pt idx="4914">
                  <c:v>357</c:v>
                </c:pt>
                <c:pt idx="4915">
                  <c:v>356.60009765625</c:v>
                </c:pt>
                <c:pt idx="4916">
                  <c:v>356.300048828125</c:v>
                </c:pt>
                <c:pt idx="4917">
                  <c:v>356</c:v>
                </c:pt>
                <c:pt idx="4918">
                  <c:v>355.800048828125</c:v>
                </c:pt>
                <c:pt idx="4919">
                  <c:v>355.400146484375</c:v>
                </c:pt>
                <c:pt idx="4920">
                  <c:v>355.10009765625</c:v>
                </c:pt>
                <c:pt idx="4921">
                  <c:v>354.800048828125</c:v>
                </c:pt>
                <c:pt idx="4922">
                  <c:v>354.60009765625</c:v>
                </c:pt>
                <c:pt idx="4923">
                  <c:v>354.400146484375</c:v>
                </c:pt>
                <c:pt idx="4924">
                  <c:v>354.10009765625</c:v>
                </c:pt>
                <c:pt idx="4925">
                  <c:v>353.800048828125</c:v>
                </c:pt>
                <c:pt idx="4926">
                  <c:v>353.500244140625</c:v>
                </c:pt>
                <c:pt idx="4927">
                  <c:v>353.2001953125</c:v>
                </c:pt>
                <c:pt idx="4928">
                  <c:v>352.900146484375</c:v>
                </c:pt>
                <c:pt idx="4929">
                  <c:v>352.7001953125</c:v>
                </c:pt>
                <c:pt idx="4930">
                  <c:v>352.400146484375</c:v>
                </c:pt>
                <c:pt idx="4931">
                  <c:v>352.10009765625</c:v>
                </c:pt>
                <c:pt idx="4932">
                  <c:v>351.7998046875</c:v>
                </c:pt>
                <c:pt idx="4933">
                  <c:v>351.499755859375</c:v>
                </c:pt>
                <c:pt idx="4934">
                  <c:v>351.19970703125</c:v>
                </c:pt>
                <c:pt idx="4935">
                  <c:v>350.89990234375</c:v>
                </c:pt>
                <c:pt idx="4936">
                  <c:v>350.599853515625</c:v>
                </c:pt>
                <c:pt idx="4937">
                  <c:v>350.2998046875</c:v>
                </c:pt>
                <c:pt idx="4938">
                  <c:v>350.099853515625</c:v>
                </c:pt>
                <c:pt idx="4939">
                  <c:v>349.89990234375</c:v>
                </c:pt>
                <c:pt idx="4940">
                  <c:v>349.599853515625</c:v>
                </c:pt>
                <c:pt idx="4941">
                  <c:v>349.39990234375</c:v>
                </c:pt>
                <c:pt idx="4942">
                  <c:v>349.199951171875</c:v>
                </c:pt>
                <c:pt idx="4943">
                  <c:v>348.89990234375</c:v>
                </c:pt>
                <c:pt idx="4944">
                  <c:v>348.39990234375</c:v>
                </c:pt>
                <c:pt idx="4945">
                  <c:v>348.099853515625</c:v>
                </c:pt>
                <c:pt idx="4946">
                  <c:v>347.89990234375</c:v>
                </c:pt>
                <c:pt idx="4947">
                  <c:v>347.599853515625</c:v>
                </c:pt>
                <c:pt idx="4948">
                  <c:v>347.300048828125</c:v>
                </c:pt>
                <c:pt idx="4949">
                  <c:v>347</c:v>
                </c:pt>
                <c:pt idx="4950">
                  <c:v>346.699951171875</c:v>
                </c:pt>
                <c:pt idx="4951">
                  <c:v>346.39990234375</c:v>
                </c:pt>
                <c:pt idx="4952">
                  <c:v>346.10009765625</c:v>
                </c:pt>
                <c:pt idx="4953">
                  <c:v>345.800048828125</c:v>
                </c:pt>
                <c:pt idx="4954">
                  <c:v>345.60009765625</c:v>
                </c:pt>
                <c:pt idx="4955">
                  <c:v>345.300048828125</c:v>
                </c:pt>
                <c:pt idx="4956">
                  <c:v>345.10009765625</c:v>
                </c:pt>
                <c:pt idx="4957">
                  <c:v>344.800048828125</c:v>
                </c:pt>
                <c:pt idx="4958">
                  <c:v>344.5</c:v>
                </c:pt>
                <c:pt idx="4959">
                  <c:v>344.199951171875</c:v>
                </c:pt>
                <c:pt idx="4960">
                  <c:v>344</c:v>
                </c:pt>
                <c:pt idx="4961">
                  <c:v>343.800048828125</c:v>
                </c:pt>
                <c:pt idx="4962">
                  <c:v>343.5</c:v>
                </c:pt>
                <c:pt idx="4963">
                  <c:v>343.400146484375</c:v>
                </c:pt>
                <c:pt idx="4964">
                  <c:v>343.10009765625</c:v>
                </c:pt>
                <c:pt idx="4965">
                  <c:v>342.800048828125</c:v>
                </c:pt>
                <c:pt idx="4966">
                  <c:v>342.5</c:v>
                </c:pt>
                <c:pt idx="4967">
                  <c:v>342.2001953125</c:v>
                </c:pt>
                <c:pt idx="4968">
                  <c:v>341.900146484375</c:v>
                </c:pt>
                <c:pt idx="4969">
                  <c:v>341.60009765625</c:v>
                </c:pt>
                <c:pt idx="4970">
                  <c:v>341.300048828125</c:v>
                </c:pt>
                <c:pt idx="4971">
                  <c:v>341.000244140625</c:v>
                </c:pt>
                <c:pt idx="4972">
                  <c:v>340.7001953125</c:v>
                </c:pt>
                <c:pt idx="4973">
                  <c:v>340.500244140625</c:v>
                </c:pt>
                <c:pt idx="4974">
                  <c:v>340.400146484375</c:v>
                </c:pt>
                <c:pt idx="4975">
                  <c:v>340.10009765625</c:v>
                </c:pt>
                <c:pt idx="4976">
                  <c:v>339.900146484375</c:v>
                </c:pt>
                <c:pt idx="4977">
                  <c:v>339.500244140625</c:v>
                </c:pt>
                <c:pt idx="4978">
                  <c:v>339.30029296875</c:v>
                </c:pt>
                <c:pt idx="4979">
                  <c:v>338.999755859375</c:v>
                </c:pt>
                <c:pt idx="4980">
                  <c:v>338.599853515625</c:v>
                </c:pt>
                <c:pt idx="4981">
                  <c:v>338.2998046875</c:v>
                </c:pt>
                <c:pt idx="4982">
                  <c:v>337.999755859375</c:v>
                </c:pt>
                <c:pt idx="4983">
                  <c:v>337.699951171875</c:v>
                </c:pt>
                <c:pt idx="4984">
                  <c:v>337.599853515625</c:v>
                </c:pt>
                <c:pt idx="4985">
                  <c:v>337.2998046875</c:v>
                </c:pt>
                <c:pt idx="4986">
                  <c:v>336.999755859375</c:v>
                </c:pt>
                <c:pt idx="4987">
                  <c:v>336.699951171875</c:v>
                </c:pt>
                <c:pt idx="4988">
                  <c:v>336.5</c:v>
                </c:pt>
                <c:pt idx="4989">
                  <c:v>336.199951171875</c:v>
                </c:pt>
                <c:pt idx="4990">
                  <c:v>335.89990234375</c:v>
                </c:pt>
                <c:pt idx="4991">
                  <c:v>335.699951171875</c:v>
                </c:pt>
                <c:pt idx="4992">
                  <c:v>335.5</c:v>
                </c:pt>
                <c:pt idx="4993">
                  <c:v>335.199951171875</c:v>
                </c:pt>
                <c:pt idx="4994">
                  <c:v>334.89990234375</c:v>
                </c:pt>
                <c:pt idx="4995">
                  <c:v>334.599853515625</c:v>
                </c:pt>
                <c:pt idx="4996">
                  <c:v>334.39990234375</c:v>
                </c:pt>
                <c:pt idx="4997">
                  <c:v>334.099853515625</c:v>
                </c:pt>
                <c:pt idx="4998">
                  <c:v>333.800048828125</c:v>
                </c:pt>
                <c:pt idx="4999">
                  <c:v>333.599853515625</c:v>
                </c:pt>
                <c:pt idx="5000">
                  <c:v>333.300048828125</c:v>
                </c:pt>
                <c:pt idx="5001">
                  <c:v>333</c:v>
                </c:pt>
                <c:pt idx="5002">
                  <c:v>332.699951171875</c:v>
                </c:pt>
                <c:pt idx="5003">
                  <c:v>332.60009765625</c:v>
                </c:pt>
                <c:pt idx="5004">
                  <c:v>332.300048828125</c:v>
                </c:pt>
                <c:pt idx="5005">
                  <c:v>331.89990234375</c:v>
                </c:pt>
                <c:pt idx="5006">
                  <c:v>331.699951171875</c:v>
                </c:pt>
                <c:pt idx="5007">
                  <c:v>331.400146484375</c:v>
                </c:pt>
                <c:pt idx="5008">
                  <c:v>331.10009765625</c:v>
                </c:pt>
                <c:pt idx="5009">
                  <c:v>330.800048828125</c:v>
                </c:pt>
                <c:pt idx="5010">
                  <c:v>330.699951171875</c:v>
                </c:pt>
                <c:pt idx="5011">
                  <c:v>330.400146484375</c:v>
                </c:pt>
                <c:pt idx="5012">
                  <c:v>330.10009765625</c:v>
                </c:pt>
                <c:pt idx="5013">
                  <c:v>329.800048828125</c:v>
                </c:pt>
                <c:pt idx="5014">
                  <c:v>329.7001953125</c:v>
                </c:pt>
                <c:pt idx="5015">
                  <c:v>329.400146484375</c:v>
                </c:pt>
                <c:pt idx="5016">
                  <c:v>329.10009765625</c:v>
                </c:pt>
                <c:pt idx="5017">
                  <c:v>328.800048828125</c:v>
                </c:pt>
                <c:pt idx="5018">
                  <c:v>328.60009765625</c:v>
                </c:pt>
                <c:pt idx="5019">
                  <c:v>328.300048828125</c:v>
                </c:pt>
                <c:pt idx="5020">
                  <c:v>328.000244140625</c:v>
                </c:pt>
                <c:pt idx="5021">
                  <c:v>327.800048828125</c:v>
                </c:pt>
                <c:pt idx="5022">
                  <c:v>327.400146484375</c:v>
                </c:pt>
                <c:pt idx="5023">
                  <c:v>327.300048828125</c:v>
                </c:pt>
                <c:pt idx="5024">
                  <c:v>327.000244140625</c:v>
                </c:pt>
                <c:pt idx="5025">
                  <c:v>326.7001953125</c:v>
                </c:pt>
                <c:pt idx="5026">
                  <c:v>326.500244140625</c:v>
                </c:pt>
                <c:pt idx="5027">
                  <c:v>326.19970703125</c:v>
                </c:pt>
                <c:pt idx="5028">
                  <c:v>326.099853515625</c:v>
                </c:pt>
                <c:pt idx="5029">
                  <c:v>325.7998046875</c:v>
                </c:pt>
                <c:pt idx="5030">
                  <c:v>325.499755859375</c:v>
                </c:pt>
                <c:pt idx="5031">
                  <c:v>325.2998046875</c:v>
                </c:pt>
                <c:pt idx="5032">
                  <c:v>324.999755859375</c:v>
                </c:pt>
                <c:pt idx="5033">
                  <c:v>324.699951171875</c:v>
                </c:pt>
                <c:pt idx="5034">
                  <c:v>324.39990234375</c:v>
                </c:pt>
                <c:pt idx="5035">
                  <c:v>324.199951171875</c:v>
                </c:pt>
                <c:pt idx="5036">
                  <c:v>323.89990234375</c:v>
                </c:pt>
                <c:pt idx="5037">
                  <c:v>323.599853515625</c:v>
                </c:pt>
                <c:pt idx="5038">
                  <c:v>323.2998046875</c:v>
                </c:pt>
                <c:pt idx="5039">
                  <c:v>323.099853515625</c:v>
                </c:pt>
                <c:pt idx="5040">
                  <c:v>322.89990234375</c:v>
                </c:pt>
                <c:pt idx="5041">
                  <c:v>322.699951171875</c:v>
                </c:pt>
                <c:pt idx="5042">
                  <c:v>322.39990234375</c:v>
                </c:pt>
                <c:pt idx="5043">
                  <c:v>322.099853515625</c:v>
                </c:pt>
                <c:pt idx="5044">
                  <c:v>321.800048828125</c:v>
                </c:pt>
                <c:pt idx="5045">
                  <c:v>321.599853515625</c:v>
                </c:pt>
                <c:pt idx="5046">
                  <c:v>321.300048828125</c:v>
                </c:pt>
                <c:pt idx="5047">
                  <c:v>321</c:v>
                </c:pt>
                <c:pt idx="5048">
                  <c:v>320.800048828125</c:v>
                </c:pt>
                <c:pt idx="5049">
                  <c:v>320.5</c:v>
                </c:pt>
                <c:pt idx="5050">
                  <c:v>320.199951171875</c:v>
                </c:pt>
                <c:pt idx="5051">
                  <c:v>319.89990234375</c:v>
                </c:pt>
                <c:pt idx="5052">
                  <c:v>319.60009765625</c:v>
                </c:pt>
                <c:pt idx="5053">
                  <c:v>319.300048828125</c:v>
                </c:pt>
                <c:pt idx="5054">
                  <c:v>319</c:v>
                </c:pt>
                <c:pt idx="5055">
                  <c:v>318.800048828125</c:v>
                </c:pt>
                <c:pt idx="5056">
                  <c:v>318.5</c:v>
                </c:pt>
                <c:pt idx="5057">
                  <c:v>318.400146484375</c:v>
                </c:pt>
                <c:pt idx="5058">
                  <c:v>318.10009765625</c:v>
                </c:pt>
                <c:pt idx="5059">
                  <c:v>317.800048828125</c:v>
                </c:pt>
                <c:pt idx="5060">
                  <c:v>317.5</c:v>
                </c:pt>
                <c:pt idx="5061">
                  <c:v>317.300048828125</c:v>
                </c:pt>
                <c:pt idx="5062">
                  <c:v>317</c:v>
                </c:pt>
                <c:pt idx="5063">
                  <c:v>316.800048828125</c:v>
                </c:pt>
                <c:pt idx="5064">
                  <c:v>316.400146484375</c:v>
                </c:pt>
                <c:pt idx="5065">
                  <c:v>316.10009765625</c:v>
                </c:pt>
                <c:pt idx="5066">
                  <c:v>315.800048828125</c:v>
                </c:pt>
                <c:pt idx="5067">
                  <c:v>315.60009765625</c:v>
                </c:pt>
                <c:pt idx="5068">
                  <c:v>315.300048828125</c:v>
                </c:pt>
                <c:pt idx="5069">
                  <c:v>315.10009765625</c:v>
                </c:pt>
                <c:pt idx="5070">
                  <c:v>314.900146484375</c:v>
                </c:pt>
                <c:pt idx="5071">
                  <c:v>314.7001953125</c:v>
                </c:pt>
                <c:pt idx="5072">
                  <c:v>314.400146484375</c:v>
                </c:pt>
                <c:pt idx="5073">
                  <c:v>314.300048828125</c:v>
                </c:pt>
                <c:pt idx="5074">
                  <c:v>314.000244140625</c:v>
                </c:pt>
                <c:pt idx="5075">
                  <c:v>313.7001953125</c:v>
                </c:pt>
                <c:pt idx="5076">
                  <c:v>313.7001953125</c:v>
                </c:pt>
                <c:pt idx="5077">
                  <c:v>313.39990234375</c:v>
                </c:pt>
                <c:pt idx="5078">
                  <c:v>313.099853515625</c:v>
                </c:pt>
                <c:pt idx="5079">
                  <c:v>312.89990234375</c:v>
                </c:pt>
                <c:pt idx="5080">
                  <c:v>312.599853515625</c:v>
                </c:pt>
                <c:pt idx="5081">
                  <c:v>312.39990234375</c:v>
                </c:pt>
                <c:pt idx="5082">
                  <c:v>311.89990234375</c:v>
                </c:pt>
                <c:pt idx="5083">
                  <c:v>311.599853515625</c:v>
                </c:pt>
                <c:pt idx="5084">
                  <c:v>311.39990234375</c:v>
                </c:pt>
                <c:pt idx="5085">
                  <c:v>311.099853515625</c:v>
                </c:pt>
                <c:pt idx="5086">
                  <c:v>310.7998046875</c:v>
                </c:pt>
                <c:pt idx="5087">
                  <c:v>310.599853515625</c:v>
                </c:pt>
                <c:pt idx="5088">
                  <c:v>310.2998046875</c:v>
                </c:pt>
                <c:pt idx="5089">
                  <c:v>310.099853515625</c:v>
                </c:pt>
                <c:pt idx="5090">
                  <c:v>310</c:v>
                </c:pt>
                <c:pt idx="5091">
                  <c:v>309.699951171875</c:v>
                </c:pt>
                <c:pt idx="5092">
                  <c:v>309.39990234375</c:v>
                </c:pt>
                <c:pt idx="5093">
                  <c:v>309.199951171875</c:v>
                </c:pt>
                <c:pt idx="5094">
                  <c:v>309</c:v>
                </c:pt>
                <c:pt idx="5095">
                  <c:v>308.699951171875</c:v>
                </c:pt>
                <c:pt idx="5096">
                  <c:v>308.39990234375</c:v>
                </c:pt>
                <c:pt idx="5097">
                  <c:v>308.199951171875</c:v>
                </c:pt>
                <c:pt idx="5098">
                  <c:v>307.89990234375</c:v>
                </c:pt>
                <c:pt idx="5099">
                  <c:v>307.60009765625</c:v>
                </c:pt>
                <c:pt idx="5100">
                  <c:v>307.39990234375</c:v>
                </c:pt>
                <c:pt idx="5101">
                  <c:v>307.199951171875</c:v>
                </c:pt>
                <c:pt idx="5102">
                  <c:v>306.89990234375</c:v>
                </c:pt>
                <c:pt idx="5103">
                  <c:v>306.60009765625</c:v>
                </c:pt>
                <c:pt idx="5104">
                  <c:v>306.39990234375</c:v>
                </c:pt>
                <c:pt idx="5105">
                  <c:v>306.199951171875</c:v>
                </c:pt>
                <c:pt idx="5106">
                  <c:v>305.800048828125</c:v>
                </c:pt>
                <c:pt idx="5107">
                  <c:v>305.60009765625</c:v>
                </c:pt>
                <c:pt idx="5108">
                  <c:v>305.400146484375</c:v>
                </c:pt>
                <c:pt idx="5109">
                  <c:v>305.10009765625</c:v>
                </c:pt>
                <c:pt idx="5110">
                  <c:v>304.800048828125</c:v>
                </c:pt>
                <c:pt idx="5111">
                  <c:v>304.5</c:v>
                </c:pt>
                <c:pt idx="5112">
                  <c:v>304.2001953125</c:v>
                </c:pt>
                <c:pt idx="5113">
                  <c:v>303.900146484375</c:v>
                </c:pt>
                <c:pt idx="5114">
                  <c:v>303.60009765625</c:v>
                </c:pt>
                <c:pt idx="5115">
                  <c:v>303.400146484375</c:v>
                </c:pt>
                <c:pt idx="5116">
                  <c:v>303.300048828125</c:v>
                </c:pt>
                <c:pt idx="5117">
                  <c:v>303.000244140625</c:v>
                </c:pt>
                <c:pt idx="5118">
                  <c:v>302.900146484375</c:v>
                </c:pt>
                <c:pt idx="5119">
                  <c:v>302.7001953125</c:v>
                </c:pt>
                <c:pt idx="5120">
                  <c:v>302.400146484375</c:v>
                </c:pt>
                <c:pt idx="5121">
                  <c:v>302.10009765625</c:v>
                </c:pt>
                <c:pt idx="5122">
                  <c:v>301.900146484375</c:v>
                </c:pt>
                <c:pt idx="5123">
                  <c:v>301.60009765625</c:v>
                </c:pt>
                <c:pt idx="5124">
                  <c:v>301.500244140625</c:v>
                </c:pt>
                <c:pt idx="5125">
                  <c:v>301.2001953125</c:v>
                </c:pt>
                <c:pt idx="5126">
                  <c:v>301.10009765625</c:v>
                </c:pt>
                <c:pt idx="5127">
                  <c:v>300.80029296875</c:v>
                </c:pt>
                <c:pt idx="5128">
                  <c:v>300.599853515625</c:v>
                </c:pt>
                <c:pt idx="5129">
                  <c:v>300.2998046875</c:v>
                </c:pt>
                <c:pt idx="5130">
                  <c:v>300.099853515625</c:v>
                </c:pt>
                <c:pt idx="5131">
                  <c:v>299.7998046875</c:v>
                </c:pt>
                <c:pt idx="5132">
                  <c:v>299.499755859375</c:v>
                </c:pt>
                <c:pt idx="5133">
                  <c:v>299.2998046875</c:v>
                </c:pt>
                <c:pt idx="5134">
                  <c:v>299.099853515625</c:v>
                </c:pt>
                <c:pt idx="5135">
                  <c:v>298.7998046875</c:v>
                </c:pt>
                <c:pt idx="5136">
                  <c:v>298.599853515625</c:v>
                </c:pt>
                <c:pt idx="5137">
                  <c:v>298.499755859375</c:v>
                </c:pt>
                <c:pt idx="5138">
                  <c:v>298.199951171875</c:v>
                </c:pt>
                <c:pt idx="5139">
                  <c:v>298</c:v>
                </c:pt>
                <c:pt idx="5140">
                  <c:v>297.699951171875</c:v>
                </c:pt>
                <c:pt idx="5141">
                  <c:v>297.39990234375</c:v>
                </c:pt>
                <c:pt idx="5142">
                  <c:v>297.199951171875</c:v>
                </c:pt>
                <c:pt idx="5143">
                  <c:v>296.89990234375</c:v>
                </c:pt>
                <c:pt idx="5144">
                  <c:v>296.599853515625</c:v>
                </c:pt>
                <c:pt idx="5145">
                  <c:v>296.39990234375</c:v>
                </c:pt>
                <c:pt idx="5146">
                  <c:v>296.099853515625</c:v>
                </c:pt>
                <c:pt idx="5147">
                  <c:v>295.800048828125</c:v>
                </c:pt>
                <c:pt idx="5148">
                  <c:v>295.599853515625</c:v>
                </c:pt>
                <c:pt idx="5149">
                  <c:v>295.39990234375</c:v>
                </c:pt>
                <c:pt idx="5150">
                  <c:v>295.199951171875</c:v>
                </c:pt>
                <c:pt idx="5151">
                  <c:v>294.800048828125</c:v>
                </c:pt>
                <c:pt idx="5152">
                  <c:v>294.699951171875</c:v>
                </c:pt>
                <c:pt idx="5153">
                  <c:v>294.39990234375</c:v>
                </c:pt>
                <c:pt idx="5154">
                  <c:v>294.199951171875</c:v>
                </c:pt>
                <c:pt idx="5155">
                  <c:v>293.89990234375</c:v>
                </c:pt>
                <c:pt idx="5156">
                  <c:v>293.699951171875</c:v>
                </c:pt>
                <c:pt idx="5157">
                  <c:v>293.5</c:v>
                </c:pt>
                <c:pt idx="5158">
                  <c:v>293.199951171875</c:v>
                </c:pt>
                <c:pt idx="5159">
                  <c:v>292.900146484375</c:v>
                </c:pt>
                <c:pt idx="5160">
                  <c:v>292.800048828125</c:v>
                </c:pt>
                <c:pt idx="5161">
                  <c:v>292.60009765625</c:v>
                </c:pt>
                <c:pt idx="5162">
                  <c:v>292.400146484375</c:v>
                </c:pt>
                <c:pt idx="5163">
                  <c:v>292.10009765625</c:v>
                </c:pt>
                <c:pt idx="5164">
                  <c:v>291.800048828125</c:v>
                </c:pt>
                <c:pt idx="5165">
                  <c:v>291.60009765625</c:v>
                </c:pt>
                <c:pt idx="5166">
                  <c:v>291.5</c:v>
                </c:pt>
                <c:pt idx="5167">
                  <c:v>291.2001953125</c:v>
                </c:pt>
                <c:pt idx="5168">
                  <c:v>290.900146484375</c:v>
                </c:pt>
                <c:pt idx="5169">
                  <c:v>290.7001953125</c:v>
                </c:pt>
                <c:pt idx="5170">
                  <c:v>290.400146484375</c:v>
                </c:pt>
                <c:pt idx="5171">
                  <c:v>290.2001953125</c:v>
                </c:pt>
                <c:pt idx="5172">
                  <c:v>289.900146484375</c:v>
                </c:pt>
                <c:pt idx="5173">
                  <c:v>289.7001953125</c:v>
                </c:pt>
                <c:pt idx="5174">
                  <c:v>289.500244140625</c:v>
                </c:pt>
                <c:pt idx="5175">
                  <c:v>289.300048828125</c:v>
                </c:pt>
                <c:pt idx="5176">
                  <c:v>289.000244140625</c:v>
                </c:pt>
                <c:pt idx="5177">
                  <c:v>288.800048828125</c:v>
                </c:pt>
                <c:pt idx="5178">
                  <c:v>288.60009765625</c:v>
                </c:pt>
                <c:pt idx="5179">
                  <c:v>288.400146484375</c:v>
                </c:pt>
                <c:pt idx="5180">
                  <c:v>288.30029296875</c:v>
                </c:pt>
                <c:pt idx="5181">
                  <c:v>288.000244140625</c:v>
                </c:pt>
                <c:pt idx="5182">
                  <c:v>287.69970703125</c:v>
                </c:pt>
                <c:pt idx="5183">
                  <c:v>287.499755859375</c:v>
                </c:pt>
                <c:pt idx="5184">
                  <c:v>287.2998046875</c:v>
                </c:pt>
                <c:pt idx="5185">
                  <c:v>286.999755859375</c:v>
                </c:pt>
                <c:pt idx="5186">
                  <c:v>286.7998046875</c:v>
                </c:pt>
                <c:pt idx="5187">
                  <c:v>286.499755859375</c:v>
                </c:pt>
                <c:pt idx="5188">
                  <c:v>286.2998046875</c:v>
                </c:pt>
                <c:pt idx="5189">
                  <c:v>286.099853515625</c:v>
                </c:pt>
                <c:pt idx="5190">
                  <c:v>285.7998046875</c:v>
                </c:pt>
                <c:pt idx="5191">
                  <c:v>285.599853515625</c:v>
                </c:pt>
                <c:pt idx="5192">
                  <c:v>285.2998046875</c:v>
                </c:pt>
                <c:pt idx="5193">
                  <c:v>285.199951171875</c:v>
                </c:pt>
                <c:pt idx="5194">
                  <c:v>284.89990234375</c:v>
                </c:pt>
                <c:pt idx="5195">
                  <c:v>284.599853515625</c:v>
                </c:pt>
                <c:pt idx="5196">
                  <c:v>284.39990234375</c:v>
                </c:pt>
                <c:pt idx="5197">
                  <c:v>284.199951171875</c:v>
                </c:pt>
                <c:pt idx="5198">
                  <c:v>284</c:v>
                </c:pt>
                <c:pt idx="5199">
                  <c:v>283.699951171875</c:v>
                </c:pt>
                <c:pt idx="5200">
                  <c:v>283.599853515625</c:v>
                </c:pt>
                <c:pt idx="5201">
                  <c:v>283.39990234375</c:v>
                </c:pt>
                <c:pt idx="5202">
                  <c:v>283.199951171875</c:v>
                </c:pt>
                <c:pt idx="5203">
                  <c:v>282.89990234375</c:v>
                </c:pt>
                <c:pt idx="5204">
                  <c:v>282.699951171875</c:v>
                </c:pt>
                <c:pt idx="5205">
                  <c:v>282.5</c:v>
                </c:pt>
                <c:pt idx="5206">
                  <c:v>282.199951171875</c:v>
                </c:pt>
                <c:pt idx="5207">
                  <c:v>282</c:v>
                </c:pt>
                <c:pt idx="5208">
                  <c:v>281.800048828125</c:v>
                </c:pt>
                <c:pt idx="5209">
                  <c:v>281.39990234375</c:v>
                </c:pt>
                <c:pt idx="5210">
                  <c:v>281.10009765625</c:v>
                </c:pt>
                <c:pt idx="5211">
                  <c:v>280.89990234375</c:v>
                </c:pt>
                <c:pt idx="5212">
                  <c:v>280.699951171875</c:v>
                </c:pt>
                <c:pt idx="5213">
                  <c:v>280.5</c:v>
                </c:pt>
                <c:pt idx="5214">
                  <c:v>280.400146484375</c:v>
                </c:pt>
                <c:pt idx="5215">
                  <c:v>280.199951171875</c:v>
                </c:pt>
                <c:pt idx="5216">
                  <c:v>280</c:v>
                </c:pt>
                <c:pt idx="5217">
                  <c:v>279.900146484375</c:v>
                </c:pt>
                <c:pt idx="5218">
                  <c:v>279.60009765625</c:v>
                </c:pt>
                <c:pt idx="5219">
                  <c:v>279.400146484375</c:v>
                </c:pt>
                <c:pt idx="5220">
                  <c:v>279.10009765625</c:v>
                </c:pt>
                <c:pt idx="5221">
                  <c:v>278.800048828125</c:v>
                </c:pt>
                <c:pt idx="5222">
                  <c:v>278.60009765625</c:v>
                </c:pt>
                <c:pt idx="5223">
                  <c:v>278.300048828125</c:v>
                </c:pt>
                <c:pt idx="5224">
                  <c:v>278.10009765625</c:v>
                </c:pt>
                <c:pt idx="5225">
                  <c:v>277.900146484375</c:v>
                </c:pt>
                <c:pt idx="5226">
                  <c:v>277.7001953125</c:v>
                </c:pt>
                <c:pt idx="5227">
                  <c:v>277.5</c:v>
                </c:pt>
                <c:pt idx="5228">
                  <c:v>277.400146484375</c:v>
                </c:pt>
                <c:pt idx="5229">
                  <c:v>277.2001953125</c:v>
                </c:pt>
                <c:pt idx="5230">
                  <c:v>276.900146484375</c:v>
                </c:pt>
                <c:pt idx="5231">
                  <c:v>276.7001953125</c:v>
                </c:pt>
                <c:pt idx="5232">
                  <c:v>276.500244140625</c:v>
                </c:pt>
                <c:pt idx="5233">
                  <c:v>276.300048828125</c:v>
                </c:pt>
                <c:pt idx="5234">
                  <c:v>276.000244140625</c:v>
                </c:pt>
                <c:pt idx="5235">
                  <c:v>275.80029296875</c:v>
                </c:pt>
                <c:pt idx="5236">
                  <c:v>275.7001953125</c:v>
                </c:pt>
                <c:pt idx="5237">
                  <c:v>275.500244140625</c:v>
                </c:pt>
                <c:pt idx="5238">
                  <c:v>275.30029296875</c:v>
                </c:pt>
                <c:pt idx="5239">
                  <c:v>274.999755859375</c:v>
                </c:pt>
                <c:pt idx="5240">
                  <c:v>274.7998046875</c:v>
                </c:pt>
                <c:pt idx="5241">
                  <c:v>274.599853515625</c:v>
                </c:pt>
                <c:pt idx="5242">
                  <c:v>274.2998046875</c:v>
                </c:pt>
                <c:pt idx="5243">
                  <c:v>274.099853515625</c:v>
                </c:pt>
                <c:pt idx="5244">
                  <c:v>273.89990234375</c:v>
                </c:pt>
                <c:pt idx="5245">
                  <c:v>273.599853515625</c:v>
                </c:pt>
                <c:pt idx="5246">
                  <c:v>273.39990234375</c:v>
                </c:pt>
                <c:pt idx="5247">
                  <c:v>273.199951171875</c:v>
                </c:pt>
                <c:pt idx="5248">
                  <c:v>272.999755859375</c:v>
                </c:pt>
                <c:pt idx="5249">
                  <c:v>272.699951171875</c:v>
                </c:pt>
                <c:pt idx="5250">
                  <c:v>272.5</c:v>
                </c:pt>
                <c:pt idx="5251">
                  <c:v>272.2998046875</c:v>
                </c:pt>
                <c:pt idx="5252">
                  <c:v>272.099853515625</c:v>
                </c:pt>
                <c:pt idx="5253">
                  <c:v>271.89990234375</c:v>
                </c:pt>
                <c:pt idx="5254">
                  <c:v>271.699951171875</c:v>
                </c:pt>
                <c:pt idx="5255">
                  <c:v>271.5</c:v>
                </c:pt>
                <c:pt idx="5256">
                  <c:v>271.199951171875</c:v>
                </c:pt>
                <c:pt idx="5257">
                  <c:v>271.099853515625</c:v>
                </c:pt>
                <c:pt idx="5258">
                  <c:v>271</c:v>
                </c:pt>
                <c:pt idx="5259">
                  <c:v>270.699951171875</c:v>
                </c:pt>
                <c:pt idx="5260">
                  <c:v>270.5</c:v>
                </c:pt>
                <c:pt idx="5261">
                  <c:v>270.300048828125</c:v>
                </c:pt>
                <c:pt idx="5262">
                  <c:v>270.099853515625</c:v>
                </c:pt>
                <c:pt idx="5263">
                  <c:v>269.89990234375</c:v>
                </c:pt>
                <c:pt idx="5264">
                  <c:v>269.599853515625</c:v>
                </c:pt>
                <c:pt idx="5265">
                  <c:v>269.5</c:v>
                </c:pt>
                <c:pt idx="5266">
                  <c:v>269.199951171875</c:v>
                </c:pt>
                <c:pt idx="5267">
                  <c:v>269</c:v>
                </c:pt>
                <c:pt idx="5268">
                  <c:v>268.800048828125</c:v>
                </c:pt>
                <c:pt idx="5269">
                  <c:v>268.5</c:v>
                </c:pt>
                <c:pt idx="5270">
                  <c:v>268.300048828125</c:v>
                </c:pt>
                <c:pt idx="5271">
                  <c:v>268.199951171875</c:v>
                </c:pt>
                <c:pt idx="5272">
                  <c:v>268</c:v>
                </c:pt>
                <c:pt idx="5273">
                  <c:v>267.800048828125</c:v>
                </c:pt>
                <c:pt idx="5274">
                  <c:v>267.60009765625</c:v>
                </c:pt>
                <c:pt idx="5275">
                  <c:v>267.300048828125</c:v>
                </c:pt>
                <c:pt idx="5276">
                  <c:v>267.199951171875</c:v>
                </c:pt>
                <c:pt idx="5277">
                  <c:v>267</c:v>
                </c:pt>
                <c:pt idx="5278">
                  <c:v>266.699951171875</c:v>
                </c:pt>
                <c:pt idx="5279">
                  <c:v>266.5</c:v>
                </c:pt>
                <c:pt idx="5280">
                  <c:v>266.300048828125</c:v>
                </c:pt>
                <c:pt idx="5281">
                  <c:v>266</c:v>
                </c:pt>
                <c:pt idx="5282">
                  <c:v>265.800048828125</c:v>
                </c:pt>
                <c:pt idx="5283">
                  <c:v>265.60009765625</c:v>
                </c:pt>
                <c:pt idx="5284">
                  <c:v>265.300048828125</c:v>
                </c:pt>
                <c:pt idx="5285">
                  <c:v>265.2001953125</c:v>
                </c:pt>
                <c:pt idx="5286">
                  <c:v>264.900146484375</c:v>
                </c:pt>
                <c:pt idx="5287">
                  <c:v>264.800048828125</c:v>
                </c:pt>
                <c:pt idx="5288">
                  <c:v>264.60009765625</c:v>
                </c:pt>
                <c:pt idx="5289">
                  <c:v>264.400146484375</c:v>
                </c:pt>
                <c:pt idx="5290">
                  <c:v>264.2001953125</c:v>
                </c:pt>
                <c:pt idx="5291">
                  <c:v>264.000244140625</c:v>
                </c:pt>
                <c:pt idx="5292">
                  <c:v>263.800048828125</c:v>
                </c:pt>
                <c:pt idx="5293">
                  <c:v>263.60009765625</c:v>
                </c:pt>
                <c:pt idx="5294">
                  <c:v>263.400146484375</c:v>
                </c:pt>
                <c:pt idx="5295">
                  <c:v>263.10009765625</c:v>
                </c:pt>
                <c:pt idx="5296">
                  <c:v>262.900146484375</c:v>
                </c:pt>
                <c:pt idx="5297">
                  <c:v>262.7001953125</c:v>
                </c:pt>
                <c:pt idx="5298">
                  <c:v>262.500244140625</c:v>
                </c:pt>
                <c:pt idx="5299">
                  <c:v>262.2998046875</c:v>
                </c:pt>
                <c:pt idx="5300">
                  <c:v>262.099853515625</c:v>
                </c:pt>
                <c:pt idx="5301">
                  <c:v>261.89990234375</c:v>
                </c:pt>
                <c:pt idx="5302">
                  <c:v>261.69970703125</c:v>
                </c:pt>
                <c:pt idx="5303">
                  <c:v>261.499755859375</c:v>
                </c:pt>
                <c:pt idx="5304">
                  <c:v>261.2998046875</c:v>
                </c:pt>
                <c:pt idx="5305">
                  <c:v>261.099853515625</c:v>
                </c:pt>
                <c:pt idx="5306">
                  <c:v>260.7998046875</c:v>
                </c:pt>
                <c:pt idx="5307">
                  <c:v>260.699951171875</c:v>
                </c:pt>
                <c:pt idx="5308">
                  <c:v>260.599853515625</c:v>
                </c:pt>
                <c:pt idx="5309">
                  <c:v>260.2998046875</c:v>
                </c:pt>
                <c:pt idx="5310">
                  <c:v>260.199951171875</c:v>
                </c:pt>
                <c:pt idx="5311">
                  <c:v>259.89990234375</c:v>
                </c:pt>
                <c:pt idx="5312">
                  <c:v>259.599853515625</c:v>
                </c:pt>
                <c:pt idx="5313">
                  <c:v>259.5</c:v>
                </c:pt>
                <c:pt idx="5314">
                  <c:v>259.2998046875</c:v>
                </c:pt>
                <c:pt idx="5315">
                  <c:v>259.099853515625</c:v>
                </c:pt>
                <c:pt idx="5316">
                  <c:v>258.89990234375</c:v>
                </c:pt>
                <c:pt idx="5317">
                  <c:v>258.699951171875</c:v>
                </c:pt>
                <c:pt idx="5318">
                  <c:v>258.599853515625</c:v>
                </c:pt>
                <c:pt idx="5319">
                  <c:v>258.39990234375</c:v>
                </c:pt>
                <c:pt idx="5320">
                  <c:v>258.099853515625</c:v>
                </c:pt>
                <c:pt idx="5321">
                  <c:v>257.89990234375</c:v>
                </c:pt>
                <c:pt idx="5322">
                  <c:v>257.699951171875</c:v>
                </c:pt>
                <c:pt idx="5323">
                  <c:v>257.5</c:v>
                </c:pt>
                <c:pt idx="5324">
                  <c:v>257.300048828125</c:v>
                </c:pt>
                <c:pt idx="5325">
                  <c:v>257.099853515625</c:v>
                </c:pt>
                <c:pt idx="5326">
                  <c:v>257</c:v>
                </c:pt>
                <c:pt idx="5327">
                  <c:v>256.800048828125</c:v>
                </c:pt>
                <c:pt idx="5328">
                  <c:v>256.60009765625</c:v>
                </c:pt>
                <c:pt idx="5329">
                  <c:v>256.300048828125</c:v>
                </c:pt>
                <c:pt idx="5330">
                  <c:v>256.10009765625</c:v>
                </c:pt>
                <c:pt idx="5331">
                  <c:v>255.89990234375</c:v>
                </c:pt>
                <c:pt idx="5332">
                  <c:v>255.699951171875</c:v>
                </c:pt>
                <c:pt idx="5333">
                  <c:v>255.5</c:v>
                </c:pt>
                <c:pt idx="5334">
                  <c:v>255.199951171875</c:v>
                </c:pt>
                <c:pt idx="5335">
                  <c:v>255.199951171875</c:v>
                </c:pt>
                <c:pt idx="5336">
                  <c:v>255</c:v>
                </c:pt>
                <c:pt idx="5337">
                  <c:v>254.800048828125</c:v>
                </c:pt>
                <c:pt idx="5338">
                  <c:v>254.60009765625</c:v>
                </c:pt>
                <c:pt idx="5339">
                  <c:v>254.300048828125</c:v>
                </c:pt>
                <c:pt idx="5340">
                  <c:v>254.10009765625</c:v>
                </c:pt>
                <c:pt idx="5341">
                  <c:v>254</c:v>
                </c:pt>
                <c:pt idx="5342">
                  <c:v>253.800048828125</c:v>
                </c:pt>
                <c:pt idx="5343">
                  <c:v>253.60009765625</c:v>
                </c:pt>
                <c:pt idx="5344">
                  <c:v>253.400146484375</c:v>
                </c:pt>
                <c:pt idx="5345">
                  <c:v>253.10009765625</c:v>
                </c:pt>
                <c:pt idx="5346">
                  <c:v>253</c:v>
                </c:pt>
                <c:pt idx="5347">
                  <c:v>252.800048828125</c:v>
                </c:pt>
                <c:pt idx="5348">
                  <c:v>252.60009765625</c:v>
                </c:pt>
                <c:pt idx="5349">
                  <c:v>252.400146484375</c:v>
                </c:pt>
                <c:pt idx="5350">
                  <c:v>252.2001953125</c:v>
                </c:pt>
                <c:pt idx="5351">
                  <c:v>252</c:v>
                </c:pt>
                <c:pt idx="5352">
                  <c:v>251.800048828125</c:v>
                </c:pt>
                <c:pt idx="5353">
                  <c:v>251.60009765625</c:v>
                </c:pt>
                <c:pt idx="5354">
                  <c:v>251.400146484375</c:v>
                </c:pt>
                <c:pt idx="5355">
                  <c:v>251.2001953125</c:v>
                </c:pt>
                <c:pt idx="5356">
                  <c:v>251.000244140625</c:v>
                </c:pt>
                <c:pt idx="5357">
                  <c:v>250.800048828125</c:v>
                </c:pt>
                <c:pt idx="5358">
                  <c:v>250.60009765625</c:v>
                </c:pt>
                <c:pt idx="5359">
                  <c:v>250.500244140625</c:v>
                </c:pt>
                <c:pt idx="5360">
                  <c:v>250.400146484375</c:v>
                </c:pt>
                <c:pt idx="5361">
                  <c:v>250.10009765625</c:v>
                </c:pt>
                <c:pt idx="5362">
                  <c:v>249.900146484375</c:v>
                </c:pt>
                <c:pt idx="5363">
                  <c:v>249.80029296875</c:v>
                </c:pt>
                <c:pt idx="5364">
                  <c:v>249.499755859375</c:v>
                </c:pt>
                <c:pt idx="5365">
                  <c:v>249.2998046875</c:v>
                </c:pt>
                <c:pt idx="5366">
                  <c:v>249.19970703125</c:v>
                </c:pt>
                <c:pt idx="5367">
                  <c:v>248.999755859375</c:v>
                </c:pt>
                <c:pt idx="5368">
                  <c:v>248.7998046875</c:v>
                </c:pt>
                <c:pt idx="5369">
                  <c:v>248.599853515625</c:v>
                </c:pt>
                <c:pt idx="5370">
                  <c:v>248.39990234375</c:v>
                </c:pt>
                <c:pt idx="5371">
                  <c:v>248.199951171875</c:v>
                </c:pt>
                <c:pt idx="5372">
                  <c:v>247.999755859375</c:v>
                </c:pt>
                <c:pt idx="5373">
                  <c:v>247.7998046875</c:v>
                </c:pt>
                <c:pt idx="5374">
                  <c:v>247.599853515625</c:v>
                </c:pt>
                <c:pt idx="5375">
                  <c:v>247.499755859375</c:v>
                </c:pt>
                <c:pt idx="5376">
                  <c:v>247.2998046875</c:v>
                </c:pt>
                <c:pt idx="5377">
                  <c:v>247.199951171875</c:v>
                </c:pt>
                <c:pt idx="5378">
                  <c:v>246.89990234375</c:v>
                </c:pt>
                <c:pt idx="5379">
                  <c:v>246.699951171875</c:v>
                </c:pt>
                <c:pt idx="5380">
                  <c:v>246.5</c:v>
                </c:pt>
                <c:pt idx="5381">
                  <c:v>246.2998046875</c:v>
                </c:pt>
                <c:pt idx="5382">
                  <c:v>246.099853515625</c:v>
                </c:pt>
                <c:pt idx="5383">
                  <c:v>246</c:v>
                </c:pt>
                <c:pt idx="5384">
                  <c:v>245.89990234375</c:v>
                </c:pt>
                <c:pt idx="5385">
                  <c:v>245.699951171875</c:v>
                </c:pt>
                <c:pt idx="5386">
                  <c:v>245.5</c:v>
                </c:pt>
                <c:pt idx="5387">
                  <c:v>245.300048828125</c:v>
                </c:pt>
                <c:pt idx="5388">
                  <c:v>245.099853515625</c:v>
                </c:pt>
                <c:pt idx="5389">
                  <c:v>244.89990234375</c:v>
                </c:pt>
                <c:pt idx="5390">
                  <c:v>244.699951171875</c:v>
                </c:pt>
                <c:pt idx="5391">
                  <c:v>244.599853515625</c:v>
                </c:pt>
                <c:pt idx="5392">
                  <c:v>244.300048828125</c:v>
                </c:pt>
                <c:pt idx="5393">
                  <c:v>244.199951171875</c:v>
                </c:pt>
                <c:pt idx="5394">
                  <c:v>244.099853515625</c:v>
                </c:pt>
                <c:pt idx="5395">
                  <c:v>243.699951171875</c:v>
                </c:pt>
                <c:pt idx="5396">
                  <c:v>243.5</c:v>
                </c:pt>
                <c:pt idx="5397">
                  <c:v>243.300048828125</c:v>
                </c:pt>
                <c:pt idx="5398">
                  <c:v>243.10009765625</c:v>
                </c:pt>
                <c:pt idx="5399">
                  <c:v>242.89990234375</c:v>
                </c:pt>
                <c:pt idx="5400">
                  <c:v>242.800048828125</c:v>
                </c:pt>
                <c:pt idx="5401">
                  <c:v>242.800048828125</c:v>
                </c:pt>
                <c:pt idx="5402">
                  <c:v>242.60009765625</c:v>
                </c:pt>
                <c:pt idx="5403">
                  <c:v>242.39990234375</c:v>
                </c:pt>
                <c:pt idx="5404">
                  <c:v>242.199951171875</c:v>
                </c:pt>
                <c:pt idx="5405">
                  <c:v>242</c:v>
                </c:pt>
                <c:pt idx="5406">
                  <c:v>241.800048828125</c:v>
                </c:pt>
                <c:pt idx="5407">
                  <c:v>241.60009765625</c:v>
                </c:pt>
                <c:pt idx="5408">
                  <c:v>241.400146484375</c:v>
                </c:pt>
                <c:pt idx="5409">
                  <c:v>241.199951171875</c:v>
                </c:pt>
                <c:pt idx="5410">
                  <c:v>241</c:v>
                </c:pt>
                <c:pt idx="5411">
                  <c:v>241</c:v>
                </c:pt>
                <c:pt idx="5412">
                  <c:v>240.800048828125</c:v>
                </c:pt>
                <c:pt idx="5413">
                  <c:v>240.60009765625</c:v>
                </c:pt>
                <c:pt idx="5414">
                  <c:v>240.5</c:v>
                </c:pt>
                <c:pt idx="5415">
                  <c:v>240.300048828125</c:v>
                </c:pt>
                <c:pt idx="5416">
                  <c:v>240.10009765625</c:v>
                </c:pt>
                <c:pt idx="5417">
                  <c:v>239.900146484375</c:v>
                </c:pt>
                <c:pt idx="5418">
                  <c:v>239.7001953125</c:v>
                </c:pt>
                <c:pt idx="5419">
                  <c:v>239.5</c:v>
                </c:pt>
                <c:pt idx="5420">
                  <c:v>239.300048828125</c:v>
                </c:pt>
                <c:pt idx="5421">
                  <c:v>239.10009765625</c:v>
                </c:pt>
                <c:pt idx="5422">
                  <c:v>239.000244140625</c:v>
                </c:pt>
                <c:pt idx="5423">
                  <c:v>238.800048828125</c:v>
                </c:pt>
                <c:pt idx="5424">
                  <c:v>238.60009765625</c:v>
                </c:pt>
                <c:pt idx="5425">
                  <c:v>238.400146484375</c:v>
                </c:pt>
                <c:pt idx="5426">
                  <c:v>238.300048828125</c:v>
                </c:pt>
                <c:pt idx="5427">
                  <c:v>238.10009765625</c:v>
                </c:pt>
                <c:pt idx="5428">
                  <c:v>237.900146484375</c:v>
                </c:pt>
                <c:pt idx="5429">
                  <c:v>237.7001953125</c:v>
                </c:pt>
                <c:pt idx="5430">
                  <c:v>237.500244140625</c:v>
                </c:pt>
                <c:pt idx="5431">
                  <c:v>237.30029296875</c:v>
                </c:pt>
                <c:pt idx="5432">
                  <c:v>237.2001953125</c:v>
                </c:pt>
                <c:pt idx="5433">
                  <c:v>237.10009765625</c:v>
                </c:pt>
                <c:pt idx="5434">
                  <c:v>236.900146484375</c:v>
                </c:pt>
                <c:pt idx="5435">
                  <c:v>236.80029296875</c:v>
                </c:pt>
                <c:pt idx="5436">
                  <c:v>236.499755859375</c:v>
                </c:pt>
                <c:pt idx="5437">
                  <c:v>236.19970703125</c:v>
                </c:pt>
                <c:pt idx="5438">
                  <c:v>235.999755859375</c:v>
                </c:pt>
                <c:pt idx="5439">
                  <c:v>235.7998046875</c:v>
                </c:pt>
                <c:pt idx="5440">
                  <c:v>235.699951171875</c:v>
                </c:pt>
                <c:pt idx="5441">
                  <c:v>235.39990234375</c:v>
                </c:pt>
                <c:pt idx="5442">
                  <c:v>235.2998046875</c:v>
                </c:pt>
                <c:pt idx="5443">
                  <c:v>235.099853515625</c:v>
                </c:pt>
                <c:pt idx="5444">
                  <c:v>234.89990234375</c:v>
                </c:pt>
                <c:pt idx="5445">
                  <c:v>234.7998046875</c:v>
                </c:pt>
                <c:pt idx="5446">
                  <c:v>234.499755859375</c:v>
                </c:pt>
                <c:pt idx="5447">
                  <c:v>234.39990234375</c:v>
                </c:pt>
                <c:pt idx="5448">
                  <c:v>234.199951171875</c:v>
                </c:pt>
                <c:pt idx="5449">
                  <c:v>234.199951171875</c:v>
                </c:pt>
                <c:pt idx="5450">
                  <c:v>234</c:v>
                </c:pt>
                <c:pt idx="5451">
                  <c:v>233.89990234375</c:v>
                </c:pt>
                <c:pt idx="5452">
                  <c:v>233.699951171875</c:v>
                </c:pt>
                <c:pt idx="5453">
                  <c:v>233.5</c:v>
                </c:pt>
                <c:pt idx="5454">
                  <c:v>233.2998046875</c:v>
                </c:pt>
                <c:pt idx="5455">
                  <c:v>233.2998046875</c:v>
                </c:pt>
                <c:pt idx="5456">
                  <c:v>233.099853515625</c:v>
                </c:pt>
                <c:pt idx="5457">
                  <c:v>232.89990234375</c:v>
                </c:pt>
                <c:pt idx="5458">
                  <c:v>232.699951171875</c:v>
                </c:pt>
                <c:pt idx="5459">
                  <c:v>232.5</c:v>
                </c:pt>
                <c:pt idx="5460">
                  <c:v>232.300048828125</c:v>
                </c:pt>
                <c:pt idx="5461">
                  <c:v>232.099853515625</c:v>
                </c:pt>
                <c:pt idx="5462">
                  <c:v>231.89990234375</c:v>
                </c:pt>
                <c:pt idx="5463">
                  <c:v>231.699951171875</c:v>
                </c:pt>
                <c:pt idx="5464">
                  <c:v>231.5</c:v>
                </c:pt>
                <c:pt idx="5465">
                  <c:v>231.300048828125</c:v>
                </c:pt>
                <c:pt idx="5466">
                  <c:v>231.099853515625</c:v>
                </c:pt>
                <c:pt idx="5467">
                  <c:v>231</c:v>
                </c:pt>
                <c:pt idx="5468">
                  <c:v>230.89990234375</c:v>
                </c:pt>
                <c:pt idx="5469">
                  <c:v>230.699951171875</c:v>
                </c:pt>
                <c:pt idx="5470">
                  <c:v>230.60009765625</c:v>
                </c:pt>
                <c:pt idx="5471">
                  <c:v>230.39990234375</c:v>
                </c:pt>
                <c:pt idx="5472">
                  <c:v>230.300048828125</c:v>
                </c:pt>
                <c:pt idx="5473">
                  <c:v>230.199951171875</c:v>
                </c:pt>
                <c:pt idx="5474">
                  <c:v>230</c:v>
                </c:pt>
                <c:pt idx="5475">
                  <c:v>229.89990234375</c:v>
                </c:pt>
                <c:pt idx="5476">
                  <c:v>229.699951171875</c:v>
                </c:pt>
                <c:pt idx="5477">
                  <c:v>229.5</c:v>
                </c:pt>
                <c:pt idx="5478">
                  <c:v>229.300048828125</c:v>
                </c:pt>
                <c:pt idx="5479">
                  <c:v>229</c:v>
                </c:pt>
                <c:pt idx="5480">
                  <c:v>228.800048828125</c:v>
                </c:pt>
                <c:pt idx="5481">
                  <c:v>228.699951171875</c:v>
                </c:pt>
                <c:pt idx="5482">
                  <c:v>228.60009765625</c:v>
                </c:pt>
                <c:pt idx="5483">
                  <c:v>228.400146484375</c:v>
                </c:pt>
                <c:pt idx="5484">
                  <c:v>228.300048828125</c:v>
                </c:pt>
                <c:pt idx="5485">
                  <c:v>228.10009765625</c:v>
                </c:pt>
                <c:pt idx="5486">
                  <c:v>228</c:v>
                </c:pt>
                <c:pt idx="5487">
                  <c:v>227.800048828125</c:v>
                </c:pt>
                <c:pt idx="5488">
                  <c:v>227.60009765625</c:v>
                </c:pt>
                <c:pt idx="5489">
                  <c:v>227.400146484375</c:v>
                </c:pt>
                <c:pt idx="5490">
                  <c:v>227.300048828125</c:v>
                </c:pt>
                <c:pt idx="5491">
                  <c:v>227.10009765625</c:v>
                </c:pt>
                <c:pt idx="5492">
                  <c:v>227.10009765625</c:v>
                </c:pt>
                <c:pt idx="5493">
                  <c:v>226.900146484375</c:v>
                </c:pt>
                <c:pt idx="5494">
                  <c:v>226.7001953125</c:v>
                </c:pt>
                <c:pt idx="5495">
                  <c:v>226.60009765625</c:v>
                </c:pt>
                <c:pt idx="5496">
                  <c:v>226.400146484375</c:v>
                </c:pt>
                <c:pt idx="5497">
                  <c:v>226.2001953125</c:v>
                </c:pt>
                <c:pt idx="5498">
                  <c:v>226.10009765625</c:v>
                </c:pt>
                <c:pt idx="5499">
                  <c:v>225.900146484375</c:v>
                </c:pt>
                <c:pt idx="5500">
                  <c:v>225.7001953125</c:v>
                </c:pt>
                <c:pt idx="5501">
                  <c:v>225.60009765625</c:v>
                </c:pt>
                <c:pt idx="5502">
                  <c:v>225.400146484375</c:v>
                </c:pt>
                <c:pt idx="5503">
                  <c:v>225.300048828125</c:v>
                </c:pt>
                <c:pt idx="5504">
                  <c:v>225.10009765625</c:v>
                </c:pt>
                <c:pt idx="5505">
                  <c:v>225.000244140625</c:v>
                </c:pt>
                <c:pt idx="5506">
                  <c:v>224.800048828125</c:v>
                </c:pt>
                <c:pt idx="5507">
                  <c:v>224.7001953125</c:v>
                </c:pt>
                <c:pt idx="5508">
                  <c:v>224.60009765625</c:v>
                </c:pt>
                <c:pt idx="5509">
                  <c:v>224.400146484375</c:v>
                </c:pt>
                <c:pt idx="5510">
                  <c:v>224.2001953125</c:v>
                </c:pt>
                <c:pt idx="5511">
                  <c:v>224.000244140625</c:v>
                </c:pt>
                <c:pt idx="5512">
                  <c:v>223.89990234375</c:v>
                </c:pt>
                <c:pt idx="5513">
                  <c:v>223.599853515625</c:v>
                </c:pt>
                <c:pt idx="5514">
                  <c:v>223.499755859375</c:v>
                </c:pt>
                <c:pt idx="5515">
                  <c:v>223.2998046875</c:v>
                </c:pt>
                <c:pt idx="5516">
                  <c:v>223.099853515625</c:v>
                </c:pt>
                <c:pt idx="5517">
                  <c:v>222.89990234375</c:v>
                </c:pt>
                <c:pt idx="5518">
                  <c:v>222.699951171875</c:v>
                </c:pt>
                <c:pt idx="5519">
                  <c:v>222.599853515625</c:v>
                </c:pt>
                <c:pt idx="5520">
                  <c:v>222.39990234375</c:v>
                </c:pt>
                <c:pt idx="5521">
                  <c:v>222.2998046875</c:v>
                </c:pt>
                <c:pt idx="5522">
                  <c:v>222.199951171875</c:v>
                </c:pt>
                <c:pt idx="5523">
                  <c:v>221.999755859375</c:v>
                </c:pt>
                <c:pt idx="5524">
                  <c:v>221.999755859375</c:v>
                </c:pt>
                <c:pt idx="5525">
                  <c:v>221.699951171875</c:v>
                </c:pt>
                <c:pt idx="5526">
                  <c:v>221.599853515625</c:v>
                </c:pt>
                <c:pt idx="5527">
                  <c:v>221.39990234375</c:v>
                </c:pt>
                <c:pt idx="5528">
                  <c:v>221.199951171875</c:v>
                </c:pt>
                <c:pt idx="5529">
                  <c:v>221</c:v>
                </c:pt>
                <c:pt idx="5530">
                  <c:v>220.7998046875</c:v>
                </c:pt>
                <c:pt idx="5531">
                  <c:v>220.699951171875</c:v>
                </c:pt>
                <c:pt idx="5532">
                  <c:v>220.5</c:v>
                </c:pt>
                <c:pt idx="5533">
                  <c:v>220.2998046875</c:v>
                </c:pt>
                <c:pt idx="5534">
                  <c:v>220.199951171875</c:v>
                </c:pt>
                <c:pt idx="5535">
                  <c:v>220</c:v>
                </c:pt>
                <c:pt idx="5536">
                  <c:v>219.89990234375</c:v>
                </c:pt>
                <c:pt idx="5537">
                  <c:v>219.699951171875</c:v>
                </c:pt>
                <c:pt idx="5538">
                  <c:v>219.5</c:v>
                </c:pt>
                <c:pt idx="5539">
                  <c:v>219.5</c:v>
                </c:pt>
                <c:pt idx="5540">
                  <c:v>219.300048828125</c:v>
                </c:pt>
                <c:pt idx="5541">
                  <c:v>219.099853515625</c:v>
                </c:pt>
                <c:pt idx="5542">
                  <c:v>219</c:v>
                </c:pt>
                <c:pt idx="5543">
                  <c:v>218.800048828125</c:v>
                </c:pt>
                <c:pt idx="5544">
                  <c:v>218.699951171875</c:v>
                </c:pt>
                <c:pt idx="5545">
                  <c:v>218.599853515625</c:v>
                </c:pt>
                <c:pt idx="5546">
                  <c:v>218.39990234375</c:v>
                </c:pt>
                <c:pt idx="5547">
                  <c:v>218.300048828125</c:v>
                </c:pt>
                <c:pt idx="5548">
                  <c:v>218.10009765625</c:v>
                </c:pt>
                <c:pt idx="5549">
                  <c:v>217.89990234375</c:v>
                </c:pt>
                <c:pt idx="5550">
                  <c:v>217.800048828125</c:v>
                </c:pt>
                <c:pt idx="5551">
                  <c:v>217.5</c:v>
                </c:pt>
                <c:pt idx="5552">
                  <c:v>217.39990234375</c:v>
                </c:pt>
                <c:pt idx="5553">
                  <c:v>217.199951171875</c:v>
                </c:pt>
                <c:pt idx="5554">
                  <c:v>217</c:v>
                </c:pt>
                <c:pt idx="5555">
                  <c:v>217</c:v>
                </c:pt>
                <c:pt idx="5556">
                  <c:v>216.800048828125</c:v>
                </c:pt>
                <c:pt idx="5557">
                  <c:v>216.699951171875</c:v>
                </c:pt>
                <c:pt idx="5558">
                  <c:v>216.60009765625</c:v>
                </c:pt>
                <c:pt idx="5559">
                  <c:v>216.400146484375</c:v>
                </c:pt>
                <c:pt idx="5560">
                  <c:v>216.300048828125</c:v>
                </c:pt>
                <c:pt idx="5561">
                  <c:v>216.10009765625</c:v>
                </c:pt>
                <c:pt idx="5562">
                  <c:v>216</c:v>
                </c:pt>
                <c:pt idx="5563">
                  <c:v>215.800048828125</c:v>
                </c:pt>
                <c:pt idx="5564">
                  <c:v>215.60009765625</c:v>
                </c:pt>
                <c:pt idx="5565">
                  <c:v>215.5</c:v>
                </c:pt>
                <c:pt idx="5566">
                  <c:v>215.300048828125</c:v>
                </c:pt>
                <c:pt idx="5567">
                  <c:v>215.199951171875</c:v>
                </c:pt>
                <c:pt idx="5568">
                  <c:v>215</c:v>
                </c:pt>
                <c:pt idx="5569">
                  <c:v>214.900146484375</c:v>
                </c:pt>
                <c:pt idx="5570">
                  <c:v>214.7001953125</c:v>
                </c:pt>
                <c:pt idx="5571">
                  <c:v>214.60009765625</c:v>
                </c:pt>
                <c:pt idx="5572">
                  <c:v>214.400146484375</c:v>
                </c:pt>
                <c:pt idx="5573">
                  <c:v>214.300048828125</c:v>
                </c:pt>
                <c:pt idx="5574">
                  <c:v>214.10009765625</c:v>
                </c:pt>
                <c:pt idx="5575">
                  <c:v>214</c:v>
                </c:pt>
                <c:pt idx="5576">
                  <c:v>213.800048828125</c:v>
                </c:pt>
                <c:pt idx="5577">
                  <c:v>213.7001953125</c:v>
                </c:pt>
                <c:pt idx="5578">
                  <c:v>213.60009765625</c:v>
                </c:pt>
                <c:pt idx="5579">
                  <c:v>213.400146484375</c:v>
                </c:pt>
                <c:pt idx="5580">
                  <c:v>213.300048828125</c:v>
                </c:pt>
                <c:pt idx="5581">
                  <c:v>213.2001953125</c:v>
                </c:pt>
                <c:pt idx="5582">
                  <c:v>213.000244140625</c:v>
                </c:pt>
                <c:pt idx="5583">
                  <c:v>212.900146484375</c:v>
                </c:pt>
                <c:pt idx="5584">
                  <c:v>212.7001953125</c:v>
                </c:pt>
                <c:pt idx="5585">
                  <c:v>212.60009765625</c:v>
                </c:pt>
                <c:pt idx="5586">
                  <c:v>212.400146484375</c:v>
                </c:pt>
                <c:pt idx="5587">
                  <c:v>212.300048828125</c:v>
                </c:pt>
                <c:pt idx="5588">
                  <c:v>212.000244140625</c:v>
                </c:pt>
                <c:pt idx="5589">
                  <c:v>211.900146484375</c:v>
                </c:pt>
                <c:pt idx="5590">
                  <c:v>211.80029296875</c:v>
                </c:pt>
                <c:pt idx="5591">
                  <c:v>211.60009765625</c:v>
                </c:pt>
                <c:pt idx="5592">
                  <c:v>211.400146484375</c:v>
                </c:pt>
                <c:pt idx="5593">
                  <c:v>211.30029296875</c:v>
                </c:pt>
                <c:pt idx="5594">
                  <c:v>211.30029296875</c:v>
                </c:pt>
                <c:pt idx="5595">
                  <c:v>211.099853515625</c:v>
                </c:pt>
                <c:pt idx="5596">
                  <c:v>211.099853515625</c:v>
                </c:pt>
                <c:pt idx="5597">
                  <c:v>210.89990234375</c:v>
                </c:pt>
                <c:pt idx="5598">
                  <c:v>210.7998046875</c:v>
                </c:pt>
                <c:pt idx="5599">
                  <c:v>210.69970703125</c:v>
                </c:pt>
                <c:pt idx="5600">
                  <c:v>210.39990234375</c:v>
                </c:pt>
                <c:pt idx="5601">
                  <c:v>210.199951171875</c:v>
                </c:pt>
                <c:pt idx="5602">
                  <c:v>210.099853515625</c:v>
                </c:pt>
                <c:pt idx="5603">
                  <c:v>209.89990234375</c:v>
                </c:pt>
                <c:pt idx="5604">
                  <c:v>209.7998046875</c:v>
                </c:pt>
                <c:pt idx="5605">
                  <c:v>209.599853515625</c:v>
                </c:pt>
                <c:pt idx="5606">
                  <c:v>209.499755859375</c:v>
                </c:pt>
                <c:pt idx="5607">
                  <c:v>209.2998046875</c:v>
                </c:pt>
                <c:pt idx="5608">
                  <c:v>209.199951171875</c:v>
                </c:pt>
                <c:pt idx="5609">
                  <c:v>208.999755859375</c:v>
                </c:pt>
                <c:pt idx="5610">
                  <c:v>208.89990234375</c:v>
                </c:pt>
                <c:pt idx="5611">
                  <c:v>208.699951171875</c:v>
                </c:pt>
                <c:pt idx="5612">
                  <c:v>208.699951171875</c:v>
                </c:pt>
                <c:pt idx="5613">
                  <c:v>208.39990234375</c:v>
                </c:pt>
                <c:pt idx="5614">
                  <c:v>208.39990234375</c:v>
                </c:pt>
                <c:pt idx="5615">
                  <c:v>208.199951171875</c:v>
                </c:pt>
                <c:pt idx="5616">
                  <c:v>208.099853515625</c:v>
                </c:pt>
                <c:pt idx="5617">
                  <c:v>207.89990234375</c:v>
                </c:pt>
                <c:pt idx="5618">
                  <c:v>207.599853515625</c:v>
                </c:pt>
                <c:pt idx="5619">
                  <c:v>207.5</c:v>
                </c:pt>
                <c:pt idx="5620">
                  <c:v>207.2998046875</c:v>
                </c:pt>
                <c:pt idx="5621">
                  <c:v>207.199951171875</c:v>
                </c:pt>
                <c:pt idx="5622">
                  <c:v>207</c:v>
                </c:pt>
                <c:pt idx="5623">
                  <c:v>206.800048828125</c:v>
                </c:pt>
                <c:pt idx="5624">
                  <c:v>206.800048828125</c:v>
                </c:pt>
                <c:pt idx="5625">
                  <c:v>206.699951171875</c:v>
                </c:pt>
                <c:pt idx="5626">
                  <c:v>206.5</c:v>
                </c:pt>
                <c:pt idx="5627">
                  <c:v>206.39990234375</c:v>
                </c:pt>
                <c:pt idx="5628">
                  <c:v>206.300048828125</c:v>
                </c:pt>
                <c:pt idx="5629">
                  <c:v>206.099853515625</c:v>
                </c:pt>
                <c:pt idx="5630">
                  <c:v>206.099853515625</c:v>
                </c:pt>
                <c:pt idx="5631">
                  <c:v>205.89990234375</c:v>
                </c:pt>
                <c:pt idx="5632">
                  <c:v>205.800048828125</c:v>
                </c:pt>
                <c:pt idx="5633">
                  <c:v>205.599853515625</c:v>
                </c:pt>
                <c:pt idx="5634">
                  <c:v>205.39990234375</c:v>
                </c:pt>
                <c:pt idx="5635">
                  <c:v>205.300048828125</c:v>
                </c:pt>
                <c:pt idx="5636">
                  <c:v>205.199951171875</c:v>
                </c:pt>
                <c:pt idx="5637">
                  <c:v>205.10009765625</c:v>
                </c:pt>
                <c:pt idx="5638">
                  <c:v>204.89990234375</c:v>
                </c:pt>
                <c:pt idx="5639">
                  <c:v>204.800048828125</c:v>
                </c:pt>
                <c:pt idx="5640">
                  <c:v>204.60009765625</c:v>
                </c:pt>
                <c:pt idx="5641">
                  <c:v>204.39990234375</c:v>
                </c:pt>
                <c:pt idx="5642">
                  <c:v>204.39990234375</c:v>
                </c:pt>
                <c:pt idx="5643">
                  <c:v>204.300048828125</c:v>
                </c:pt>
                <c:pt idx="5644">
                  <c:v>204.199951171875</c:v>
                </c:pt>
                <c:pt idx="5645">
                  <c:v>204.10009765625</c:v>
                </c:pt>
                <c:pt idx="5646">
                  <c:v>203.89990234375</c:v>
                </c:pt>
                <c:pt idx="5647">
                  <c:v>203.800048828125</c:v>
                </c:pt>
                <c:pt idx="5648">
                  <c:v>203.699951171875</c:v>
                </c:pt>
                <c:pt idx="5649">
                  <c:v>203.5</c:v>
                </c:pt>
                <c:pt idx="5650">
                  <c:v>203.300048828125</c:v>
                </c:pt>
                <c:pt idx="5651">
                  <c:v>203.199951171875</c:v>
                </c:pt>
                <c:pt idx="5652">
                  <c:v>203.10009765625</c:v>
                </c:pt>
                <c:pt idx="5653">
                  <c:v>203</c:v>
                </c:pt>
                <c:pt idx="5654">
                  <c:v>202.800048828125</c:v>
                </c:pt>
                <c:pt idx="5655">
                  <c:v>202.60009765625</c:v>
                </c:pt>
                <c:pt idx="5656">
                  <c:v>202.400146484375</c:v>
                </c:pt>
                <c:pt idx="5657">
                  <c:v>202.300048828125</c:v>
                </c:pt>
                <c:pt idx="5658">
                  <c:v>202.300048828125</c:v>
                </c:pt>
                <c:pt idx="5659">
                  <c:v>202.10009765625</c:v>
                </c:pt>
                <c:pt idx="5660">
                  <c:v>201.900146484375</c:v>
                </c:pt>
                <c:pt idx="5661">
                  <c:v>201.7001953125</c:v>
                </c:pt>
                <c:pt idx="5662">
                  <c:v>201.60009765625</c:v>
                </c:pt>
                <c:pt idx="5663">
                  <c:v>201.5</c:v>
                </c:pt>
                <c:pt idx="5664">
                  <c:v>201.400146484375</c:v>
                </c:pt>
                <c:pt idx="5665">
                  <c:v>201.2001953125</c:v>
                </c:pt>
                <c:pt idx="5666">
                  <c:v>201.2001953125</c:v>
                </c:pt>
                <c:pt idx="5667">
                  <c:v>201</c:v>
                </c:pt>
                <c:pt idx="5668">
                  <c:v>200.900146484375</c:v>
                </c:pt>
                <c:pt idx="5669">
                  <c:v>200.7001953125</c:v>
                </c:pt>
                <c:pt idx="5670">
                  <c:v>200.60009765625</c:v>
                </c:pt>
                <c:pt idx="5671">
                  <c:v>200.400146484375</c:v>
                </c:pt>
                <c:pt idx="5672">
                  <c:v>200.300048828125</c:v>
                </c:pt>
                <c:pt idx="5673">
                  <c:v>200.2001953125</c:v>
                </c:pt>
                <c:pt idx="5674">
                  <c:v>200.10009765625</c:v>
                </c:pt>
                <c:pt idx="5675">
                  <c:v>200.000244140625</c:v>
                </c:pt>
                <c:pt idx="5676">
                  <c:v>199.800048828125</c:v>
                </c:pt>
                <c:pt idx="5677">
                  <c:v>199.7001953125</c:v>
                </c:pt>
                <c:pt idx="5678">
                  <c:v>199.60009765625</c:v>
                </c:pt>
                <c:pt idx="5679">
                  <c:v>199.500244140625</c:v>
                </c:pt>
                <c:pt idx="5680">
                  <c:v>199.300048828125</c:v>
                </c:pt>
                <c:pt idx="5681">
                  <c:v>199.2001953125</c:v>
                </c:pt>
                <c:pt idx="5682">
                  <c:v>199.10009765625</c:v>
                </c:pt>
                <c:pt idx="5683">
                  <c:v>198.900146484375</c:v>
                </c:pt>
                <c:pt idx="5684">
                  <c:v>198.7001953125</c:v>
                </c:pt>
                <c:pt idx="5685">
                  <c:v>198.500244140625</c:v>
                </c:pt>
                <c:pt idx="5686">
                  <c:v>198.400146484375</c:v>
                </c:pt>
                <c:pt idx="5687">
                  <c:v>198.2998046875</c:v>
                </c:pt>
                <c:pt idx="5688">
                  <c:v>198.099853515625</c:v>
                </c:pt>
                <c:pt idx="5689">
                  <c:v>197.999755859375</c:v>
                </c:pt>
                <c:pt idx="5690">
                  <c:v>197.89990234375</c:v>
                </c:pt>
                <c:pt idx="5691">
                  <c:v>197.7998046875</c:v>
                </c:pt>
                <c:pt idx="5692">
                  <c:v>197.69970703125</c:v>
                </c:pt>
                <c:pt idx="5693">
                  <c:v>197.599853515625</c:v>
                </c:pt>
                <c:pt idx="5694">
                  <c:v>197.39990234375</c:v>
                </c:pt>
                <c:pt idx="5695">
                  <c:v>197.2998046875</c:v>
                </c:pt>
                <c:pt idx="5696">
                  <c:v>197.2998046875</c:v>
                </c:pt>
                <c:pt idx="5697">
                  <c:v>197.199951171875</c:v>
                </c:pt>
                <c:pt idx="5698">
                  <c:v>196.999755859375</c:v>
                </c:pt>
                <c:pt idx="5699">
                  <c:v>196.89990234375</c:v>
                </c:pt>
                <c:pt idx="5700">
                  <c:v>196.7998046875</c:v>
                </c:pt>
                <c:pt idx="5701">
                  <c:v>196.599853515625</c:v>
                </c:pt>
                <c:pt idx="5702">
                  <c:v>196.39990234375</c:v>
                </c:pt>
                <c:pt idx="5703">
                  <c:v>196.2998046875</c:v>
                </c:pt>
                <c:pt idx="5704">
                  <c:v>196.099853515625</c:v>
                </c:pt>
                <c:pt idx="5705">
                  <c:v>195.999755859375</c:v>
                </c:pt>
                <c:pt idx="5706">
                  <c:v>195.7998046875</c:v>
                </c:pt>
                <c:pt idx="5707">
                  <c:v>195.699951171875</c:v>
                </c:pt>
                <c:pt idx="5708">
                  <c:v>195.699951171875</c:v>
                </c:pt>
                <c:pt idx="5709">
                  <c:v>195.5</c:v>
                </c:pt>
                <c:pt idx="5710">
                  <c:v>195.39990234375</c:v>
                </c:pt>
                <c:pt idx="5711">
                  <c:v>195.199951171875</c:v>
                </c:pt>
                <c:pt idx="5712">
                  <c:v>195.099853515625</c:v>
                </c:pt>
                <c:pt idx="5713">
                  <c:v>195</c:v>
                </c:pt>
                <c:pt idx="5714">
                  <c:v>194.89990234375</c:v>
                </c:pt>
                <c:pt idx="5715">
                  <c:v>194.699951171875</c:v>
                </c:pt>
                <c:pt idx="5716">
                  <c:v>194.599853515625</c:v>
                </c:pt>
                <c:pt idx="5717">
                  <c:v>194.5</c:v>
                </c:pt>
                <c:pt idx="5718">
                  <c:v>194.2998046875</c:v>
                </c:pt>
                <c:pt idx="5719">
                  <c:v>194.199951171875</c:v>
                </c:pt>
                <c:pt idx="5720">
                  <c:v>194</c:v>
                </c:pt>
                <c:pt idx="5721">
                  <c:v>193.800048828125</c:v>
                </c:pt>
                <c:pt idx="5722">
                  <c:v>193.699951171875</c:v>
                </c:pt>
                <c:pt idx="5723">
                  <c:v>193.5</c:v>
                </c:pt>
                <c:pt idx="5724">
                  <c:v>193.5</c:v>
                </c:pt>
                <c:pt idx="5725">
                  <c:v>193.300048828125</c:v>
                </c:pt>
                <c:pt idx="5726">
                  <c:v>193.300048828125</c:v>
                </c:pt>
                <c:pt idx="5727">
                  <c:v>193.199951171875</c:v>
                </c:pt>
                <c:pt idx="5728">
                  <c:v>193</c:v>
                </c:pt>
                <c:pt idx="5729">
                  <c:v>192.89990234375</c:v>
                </c:pt>
                <c:pt idx="5730">
                  <c:v>192.800048828125</c:v>
                </c:pt>
                <c:pt idx="5731">
                  <c:v>192.60009765625</c:v>
                </c:pt>
                <c:pt idx="5732">
                  <c:v>192.60009765625</c:v>
                </c:pt>
                <c:pt idx="5733">
                  <c:v>192.39990234375</c:v>
                </c:pt>
                <c:pt idx="5734">
                  <c:v>192.39990234375</c:v>
                </c:pt>
                <c:pt idx="5735">
                  <c:v>192.199951171875</c:v>
                </c:pt>
                <c:pt idx="5736">
                  <c:v>192.10009765625</c:v>
                </c:pt>
                <c:pt idx="5737">
                  <c:v>191.89990234375</c:v>
                </c:pt>
                <c:pt idx="5738">
                  <c:v>191.800048828125</c:v>
                </c:pt>
                <c:pt idx="5739">
                  <c:v>191.60009765625</c:v>
                </c:pt>
                <c:pt idx="5740">
                  <c:v>191.5</c:v>
                </c:pt>
                <c:pt idx="5741">
                  <c:v>191.39990234375</c:v>
                </c:pt>
                <c:pt idx="5742">
                  <c:v>191.300048828125</c:v>
                </c:pt>
                <c:pt idx="5743">
                  <c:v>191.300048828125</c:v>
                </c:pt>
                <c:pt idx="5744">
                  <c:v>191.10009765625</c:v>
                </c:pt>
                <c:pt idx="5745">
                  <c:v>190.900146484375</c:v>
                </c:pt>
                <c:pt idx="5746">
                  <c:v>190.800048828125</c:v>
                </c:pt>
                <c:pt idx="5747">
                  <c:v>190.699951171875</c:v>
                </c:pt>
                <c:pt idx="5748">
                  <c:v>190.60009765625</c:v>
                </c:pt>
                <c:pt idx="5749">
                  <c:v>190.400146484375</c:v>
                </c:pt>
                <c:pt idx="5750">
                  <c:v>190.400146484375</c:v>
                </c:pt>
                <c:pt idx="5751">
                  <c:v>190.300048828125</c:v>
                </c:pt>
                <c:pt idx="5752">
                  <c:v>190.10009765625</c:v>
                </c:pt>
                <c:pt idx="5753">
                  <c:v>190</c:v>
                </c:pt>
                <c:pt idx="5754">
                  <c:v>189.900146484375</c:v>
                </c:pt>
                <c:pt idx="5755">
                  <c:v>189.800048828125</c:v>
                </c:pt>
                <c:pt idx="5756">
                  <c:v>189.60009765625</c:v>
                </c:pt>
                <c:pt idx="5757">
                  <c:v>189.5</c:v>
                </c:pt>
                <c:pt idx="5758">
                  <c:v>189.400146484375</c:v>
                </c:pt>
                <c:pt idx="5759">
                  <c:v>189.2001953125</c:v>
                </c:pt>
                <c:pt idx="5760">
                  <c:v>189.10009765625</c:v>
                </c:pt>
                <c:pt idx="5761">
                  <c:v>189</c:v>
                </c:pt>
                <c:pt idx="5762">
                  <c:v>188.800048828125</c:v>
                </c:pt>
                <c:pt idx="5763">
                  <c:v>188.7001953125</c:v>
                </c:pt>
                <c:pt idx="5764">
                  <c:v>188.60009765625</c:v>
                </c:pt>
                <c:pt idx="5765">
                  <c:v>188.400146484375</c:v>
                </c:pt>
                <c:pt idx="5766">
                  <c:v>188.300048828125</c:v>
                </c:pt>
                <c:pt idx="5767">
                  <c:v>188.2001953125</c:v>
                </c:pt>
                <c:pt idx="5768">
                  <c:v>188.10009765625</c:v>
                </c:pt>
                <c:pt idx="5769">
                  <c:v>187.900146484375</c:v>
                </c:pt>
                <c:pt idx="5770">
                  <c:v>187.800048828125</c:v>
                </c:pt>
                <c:pt idx="5771">
                  <c:v>187.7001953125</c:v>
                </c:pt>
                <c:pt idx="5772">
                  <c:v>187.500244140625</c:v>
                </c:pt>
                <c:pt idx="5773">
                  <c:v>187.400146484375</c:v>
                </c:pt>
                <c:pt idx="5774">
                  <c:v>187.300048828125</c:v>
                </c:pt>
                <c:pt idx="5775">
                  <c:v>187.300048828125</c:v>
                </c:pt>
                <c:pt idx="5776">
                  <c:v>187.10009765625</c:v>
                </c:pt>
                <c:pt idx="5777">
                  <c:v>186.900146484375</c:v>
                </c:pt>
                <c:pt idx="5778">
                  <c:v>186.900146484375</c:v>
                </c:pt>
                <c:pt idx="5779">
                  <c:v>186.800048828125</c:v>
                </c:pt>
                <c:pt idx="5780">
                  <c:v>186.800048828125</c:v>
                </c:pt>
                <c:pt idx="5781">
                  <c:v>186.60009765625</c:v>
                </c:pt>
                <c:pt idx="5782">
                  <c:v>186.500244140625</c:v>
                </c:pt>
                <c:pt idx="5783">
                  <c:v>186.400146484375</c:v>
                </c:pt>
                <c:pt idx="5784">
                  <c:v>186.30029296875</c:v>
                </c:pt>
                <c:pt idx="5785">
                  <c:v>186.2001953125</c:v>
                </c:pt>
                <c:pt idx="5786">
                  <c:v>185.900146484375</c:v>
                </c:pt>
                <c:pt idx="5787">
                  <c:v>185.80029296875</c:v>
                </c:pt>
                <c:pt idx="5788">
                  <c:v>185.7001953125</c:v>
                </c:pt>
                <c:pt idx="5789">
                  <c:v>185.60009765625</c:v>
                </c:pt>
                <c:pt idx="5790">
                  <c:v>185.39990234375</c:v>
                </c:pt>
                <c:pt idx="5791">
                  <c:v>185.2998046875</c:v>
                </c:pt>
                <c:pt idx="5792">
                  <c:v>185.2998046875</c:v>
                </c:pt>
                <c:pt idx="5793">
                  <c:v>185.19970703125</c:v>
                </c:pt>
                <c:pt idx="5794">
                  <c:v>185.099853515625</c:v>
                </c:pt>
                <c:pt idx="5795">
                  <c:v>184.999755859375</c:v>
                </c:pt>
                <c:pt idx="5796">
                  <c:v>184.7998046875</c:v>
                </c:pt>
                <c:pt idx="5797">
                  <c:v>184.7998046875</c:v>
                </c:pt>
                <c:pt idx="5798">
                  <c:v>184.499755859375</c:v>
                </c:pt>
                <c:pt idx="5799">
                  <c:v>184.499755859375</c:v>
                </c:pt>
                <c:pt idx="5800">
                  <c:v>184.39990234375</c:v>
                </c:pt>
                <c:pt idx="5801">
                  <c:v>184.199951171875</c:v>
                </c:pt>
                <c:pt idx="5802">
                  <c:v>184.099853515625</c:v>
                </c:pt>
                <c:pt idx="5803">
                  <c:v>183.999755859375</c:v>
                </c:pt>
                <c:pt idx="5804">
                  <c:v>183.89990234375</c:v>
                </c:pt>
                <c:pt idx="5805">
                  <c:v>183.7998046875</c:v>
                </c:pt>
                <c:pt idx="5806">
                  <c:v>183.699951171875</c:v>
                </c:pt>
                <c:pt idx="5807">
                  <c:v>183.499755859375</c:v>
                </c:pt>
                <c:pt idx="5808">
                  <c:v>183.39990234375</c:v>
                </c:pt>
                <c:pt idx="5809">
                  <c:v>183.2998046875</c:v>
                </c:pt>
                <c:pt idx="5810">
                  <c:v>183.099853515625</c:v>
                </c:pt>
                <c:pt idx="5811">
                  <c:v>183</c:v>
                </c:pt>
                <c:pt idx="5812">
                  <c:v>182.89990234375</c:v>
                </c:pt>
                <c:pt idx="5813">
                  <c:v>182.699951171875</c:v>
                </c:pt>
                <c:pt idx="5814">
                  <c:v>182.599853515625</c:v>
                </c:pt>
                <c:pt idx="5815">
                  <c:v>182.5</c:v>
                </c:pt>
                <c:pt idx="5816">
                  <c:v>182.5</c:v>
                </c:pt>
                <c:pt idx="5817">
                  <c:v>182.2998046875</c:v>
                </c:pt>
                <c:pt idx="5818">
                  <c:v>182.199951171875</c:v>
                </c:pt>
                <c:pt idx="5819">
                  <c:v>182.099853515625</c:v>
                </c:pt>
                <c:pt idx="5820">
                  <c:v>182.099853515625</c:v>
                </c:pt>
                <c:pt idx="5821">
                  <c:v>181.89990234375</c:v>
                </c:pt>
                <c:pt idx="5822">
                  <c:v>181.7998046875</c:v>
                </c:pt>
                <c:pt idx="5823">
                  <c:v>181.699951171875</c:v>
                </c:pt>
                <c:pt idx="5824">
                  <c:v>181.599853515625</c:v>
                </c:pt>
                <c:pt idx="5825">
                  <c:v>181.5</c:v>
                </c:pt>
                <c:pt idx="5826">
                  <c:v>181.39990234375</c:v>
                </c:pt>
                <c:pt idx="5827">
                  <c:v>181.199951171875</c:v>
                </c:pt>
                <c:pt idx="5828">
                  <c:v>181.099853515625</c:v>
                </c:pt>
                <c:pt idx="5829">
                  <c:v>181</c:v>
                </c:pt>
                <c:pt idx="5830">
                  <c:v>180.89990234375</c:v>
                </c:pt>
                <c:pt idx="5831">
                  <c:v>180.800048828125</c:v>
                </c:pt>
                <c:pt idx="5832">
                  <c:v>180.699951171875</c:v>
                </c:pt>
                <c:pt idx="5833">
                  <c:v>180.599853515625</c:v>
                </c:pt>
                <c:pt idx="5834">
                  <c:v>180.39990234375</c:v>
                </c:pt>
                <c:pt idx="5835">
                  <c:v>180.39990234375</c:v>
                </c:pt>
                <c:pt idx="5836">
                  <c:v>180.199951171875</c:v>
                </c:pt>
                <c:pt idx="5837">
                  <c:v>180.199951171875</c:v>
                </c:pt>
                <c:pt idx="5838">
                  <c:v>180.099853515625</c:v>
                </c:pt>
                <c:pt idx="5839">
                  <c:v>180</c:v>
                </c:pt>
                <c:pt idx="5840">
                  <c:v>179.89990234375</c:v>
                </c:pt>
                <c:pt idx="5841">
                  <c:v>179.699951171875</c:v>
                </c:pt>
                <c:pt idx="5842">
                  <c:v>179.60009765625</c:v>
                </c:pt>
                <c:pt idx="5843">
                  <c:v>179.5</c:v>
                </c:pt>
                <c:pt idx="5844">
                  <c:v>179.39990234375</c:v>
                </c:pt>
                <c:pt idx="5845">
                  <c:v>179.300048828125</c:v>
                </c:pt>
                <c:pt idx="5846">
                  <c:v>179.10009765625</c:v>
                </c:pt>
                <c:pt idx="5847">
                  <c:v>179</c:v>
                </c:pt>
                <c:pt idx="5848">
                  <c:v>178.800048828125</c:v>
                </c:pt>
                <c:pt idx="5849">
                  <c:v>178.800048828125</c:v>
                </c:pt>
                <c:pt idx="5850">
                  <c:v>178.60009765625</c:v>
                </c:pt>
                <c:pt idx="5851">
                  <c:v>178.5</c:v>
                </c:pt>
                <c:pt idx="5852">
                  <c:v>178.300048828125</c:v>
                </c:pt>
                <c:pt idx="5853">
                  <c:v>178.199951171875</c:v>
                </c:pt>
                <c:pt idx="5854">
                  <c:v>178.10009765625</c:v>
                </c:pt>
                <c:pt idx="5855">
                  <c:v>178</c:v>
                </c:pt>
                <c:pt idx="5856">
                  <c:v>177.900146484375</c:v>
                </c:pt>
                <c:pt idx="5857">
                  <c:v>177.800048828125</c:v>
                </c:pt>
                <c:pt idx="5858">
                  <c:v>177.800048828125</c:v>
                </c:pt>
                <c:pt idx="5859">
                  <c:v>177.699951171875</c:v>
                </c:pt>
                <c:pt idx="5860">
                  <c:v>177.699951171875</c:v>
                </c:pt>
                <c:pt idx="5861">
                  <c:v>177.5</c:v>
                </c:pt>
                <c:pt idx="5862">
                  <c:v>177.400146484375</c:v>
                </c:pt>
                <c:pt idx="5863">
                  <c:v>177.300048828125</c:v>
                </c:pt>
                <c:pt idx="5864">
                  <c:v>177.199951171875</c:v>
                </c:pt>
                <c:pt idx="5865">
                  <c:v>177</c:v>
                </c:pt>
                <c:pt idx="5866">
                  <c:v>177</c:v>
                </c:pt>
                <c:pt idx="5867">
                  <c:v>176.800048828125</c:v>
                </c:pt>
                <c:pt idx="5868">
                  <c:v>176.800048828125</c:v>
                </c:pt>
                <c:pt idx="5869">
                  <c:v>176.60009765625</c:v>
                </c:pt>
                <c:pt idx="5870">
                  <c:v>176.5</c:v>
                </c:pt>
                <c:pt idx="5871">
                  <c:v>176.400146484375</c:v>
                </c:pt>
                <c:pt idx="5872">
                  <c:v>176.300048828125</c:v>
                </c:pt>
                <c:pt idx="5873">
                  <c:v>176.2001953125</c:v>
                </c:pt>
                <c:pt idx="5874">
                  <c:v>176.10009765625</c:v>
                </c:pt>
                <c:pt idx="5875">
                  <c:v>176</c:v>
                </c:pt>
                <c:pt idx="5876">
                  <c:v>175.900146484375</c:v>
                </c:pt>
                <c:pt idx="5877">
                  <c:v>175.800048828125</c:v>
                </c:pt>
                <c:pt idx="5878">
                  <c:v>175.7001953125</c:v>
                </c:pt>
                <c:pt idx="5879">
                  <c:v>175.5</c:v>
                </c:pt>
                <c:pt idx="5880">
                  <c:v>175.5</c:v>
                </c:pt>
                <c:pt idx="5881">
                  <c:v>175.400146484375</c:v>
                </c:pt>
                <c:pt idx="5882">
                  <c:v>175.10009765625</c:v>
                </c:pt>
                <c:pt idx="5883">
                  <c:v>175.10009765625</c:v>
                </c:pt>
                <c:pt idx="5884">
                  <c:v>174.900146484375</c:v>
                </c:pt>
                <c:pt idx="5885">
                  <c:v>174.800048828125</c:v>
                </c:pt>
                <c:pt idx="5886">
                  <c:v>174.7001953125</c:v>
                </c:pt>
                <c:pt idx="5887">
                  <c:v>174.7001953125</c:v>
                </c:pt>
                <c:pt idx="5888">
                  <c:v>174.7001953125</c:v>
                </c:pt>
                <c:pt idx="5889">
                  <c:v>174.60009765625</c:v>
                </c:pt>
                <c:pt idx="5890">
                  <c:v>174.500244140625</c:v>
                </c:pt>
                <c:pt idx="5891">
                  <c:v>174.400146484375</c:v>
                </c:pt>
                <c:pt idx="5892">
                  <c:v>174.300048828125</c:v>
                </c:pt>
                <c:pt idx="5893">
                  <c:v>174.2001953125</c:v>
                </c:pt>
                <c:pt idx="5894">
                  <c:v>174.000244140625</c:v>
                </c:pt>
                <c:pt idx="5895">
                  <c:v>173.900146484375</c:v>
                </c:pt>
                <c:pt idx="5896">
                  <c:v>173.800048828125</c:v>
                </c:pt>
                <c:pt idx="5897">
                  <c:v>173.7001953125</c:v>
                </c:pt>
                <c:pt idx="5898">
                  <c:v>173.60009765625</c:v>
                </c:pt>
                <c:pt idx="5899">
                  <c:v>173.500244140625</c:v>
                </c:pt>
                <c:pt idx="5900">
                  <c:v>173.30029296875</c:v>
                </c:pt>
                <c:pt idx="5901">
                  <c:v>173.2001953125</c:v>
                </c:pt>
                <c:pt idx="5902">
                  <c:v>173.000244140625</c:v>
                </c:pt>
                <c:pt idx="5903">
                  <c:v>173.000244140625</c:v>
                </c:pt>
                <c:pt idx="5904">
                  <c:v>172.80029296875</c:v>
                </c:pt>
                <c:pt idx="5905">
                  <c:v>172.80029296875</c:v>
                </c:pt>
                <c:pt idx="5906">
                  <c:v>172.80029296875</c:v>
                </c:pt>
                <c:pt idx="5907">
                  <c:v>172.599853515625</c:v>
                </c:pt>
                <c:pt idx="5908">
                  <c:v>172.599853515625</c:v>
                </c:pt>
                <c:pt idx="5909">
                  <c:v>172.499755859375</c:v>
                </c:pt>
                <c:pt idx="5910">
                  <c:v>172.39990234375</c:v>
                </c:pt>
                <c:pt idx="5911">
                  <c:v>172.19970703125</c:v>
                </c:pt>
                <c:pt idx="5912">
                  <c:v>172.099853515625</c:v>
                </c:pt>
                <c:pt idx="5913">
                  <c:v>171.999755859375</c:v>
                </c:pt>
                <c:pt idx="5914">
                  <c:v>171.7998046875</c:v>
                </c:pt>
                <c:pt idx="5915">
                  <c:v>171.699951171875</c:v>
                </c:pt>
                <c:pt idx="5916">
                  <c:v>171.599853515625</c:v>
                </c:pt>
                <c:pt idx="5917">
                  <c:v>171.499755859375</c:v>
                </c:pt>
                <c:pt idx="5918">
                  <c:v>171.499755859375</c:v>
                </c:pt>
                <c:pt idx="5919">
                  <c:v>171.499755859375</c:v>
                </c:pt>
                <c:pt idx="5920">
                  <c:v>171.2998046875</c:v>
                </c:pt>
                <c:pt idx="5921">
                  <c:v>171.199951171875</c:v>
                </c:pt>
                <c:pt idx="5922">
                  <c:v>171.099853515625</c:v>
                </c:pt>
                <c:pt idx="5923">
                  <c:v>170.999755859375</c:v>
                </c:pt>
                <c:pt idx="5924">
                  <c:v>170.7998046875</c:v>
                </c:pt>
                <c:pt idx="5925">
                  <c:v>170.7998046875</c:v>
                </c:pt>
                <c:pt idx="5926">
                  <c:v>170.699951171875</c:v>
                </c:pt>
                <c:pt idx="5927">
                  <c:v>170.599853515625</c:v>
                </c:pt>
                <c:pt idx="5928">
                  <c:v>170.499755859375</c:v>
                </c:pt>
                <c:pt idx="5929">
                  <c:v>170.39990234375</c:v>
                </c:pt>
                <c:pt idx="5930">
                  <c:v>170.2998046875</c:v>
                </c:pt>
                <c:pt idx="5931">
                  <c:v>170.199951171875</c:v>
                </c:pt>
                <c:pt idx="5932">
                  <c:v>170.099853515625</c:v>
                </c:pt>
                <c:pt idx="5933">
                  <c:v>170</c:v>
                </c:pt>
                <c:pt idx="5934">
                  <c:v>169.89990234375</c:v>
                </c:pt>
                <c:pt idx="5935">
                  <c:v>169.699951171875</c:v>
                </c:pt>
                <c:pt idx="5936">
                  <c:v>169.699951171875</c:v>
                </c:pt>
                <c:pt idx="5937">
                  <c:v>169.599853515625</c:v>
                </c:pt>
                <c:pt idx="5938">
                  <c:v>169.5</c:v>
                </c:pt>
                <c:pt idx="5939">
                  <c:v>169.39990234375</c:v>
                </c:pt>
                <c:pt idx="5940">
                  <c:v>169.2998046875</c:v>
                </c:pt>
                <c:pt idx="5941">
                  <c:v>169.199951171875</c:v>
                </c:pt>
                <c:pt idx="5942">
                  <c:v>169</c:v>
                </c:pt>
                <c:pt idx="5943">
                  <c:v>168.89990234375</c:v>
                </c:pt>
                <c:pt idx="5944">
                  <c:v>168.7998046875</c:v>
                </c:pt>
                <c:pt idx="5945">
                  <c:v>168.699951171875</c:v>
                </c:pt>
                <c:pt idx="5946">
                  <c:v>168.599853515625</c:v>
                </c:pt>
                <c:pt idx="5947">
                  <c:v>168.5</c:v>
                </c:pt>
                <c:pt idx="5948">
                  <c:v>168.5</c:v>
                </c:pt>
                <c:pt idx="5949">
                  <c:v>168.39990234375</c:v>
                </c:pt>
                <c:pt idx="5950">
                  <c:v>168.300048828125</c:v>
                </c:pt>
                <c:pt idx="5951">
                  <c:v>168.199951171875</c:v>
                </c:pt>
                <c:pt idx="5952">
                  <c:v>168.099853515625</c:v>
                </c:pt>
                <c:pt idx="5953">
                  <c:v>168</c:v>
                </c:pt>
                <c:pt idx="5954">
                  <c:v>167.800048828125</c:v>
                </c:pt>
                <c:pt idx="5955">
                  <c:v>167.599853515625</c:v>
                </c:pt>
                <c:pt idx="5956">
                  <c:v>167.599853515625</c:v>
                </c:pt>
                <c:pt idx="5957">
                  <c:v>167.5</c:v>
                </c:pt>
                <c:pt idx="5958">
                  <c:v>167.300048828125</c:v>
                </c:pt>
                <c:pt idx="5959">
                  <c:v>167.300048828125</c:v>
                </c:pt>
                <c:pt idx="5960">
                  <c:v>167.199951171875</c:v>
                </c:pt>
                <c:pt idx="5961">
                  <c:v>167.10009765625</c:v>
                </c:pt>
                <c:pt idx="5962">
                  <c:v>167</c:v>
                </c:pt>
                <c:pt idx="5963">
                  <c:v>166.89990234375</c:v>
                </c:pt>
                <c:pt idx="5964">
                  <c:v>166.800048828125</c:v>
                </c:pt>
                <c:pt idx="5965">
                  <c:v>166.699951171875</c:v>
                </c:pt>
                <c:pt idx="5966">
                  <c:v>166.699951171875</c:v>
                </c:pt>
                <c:pt idx="5967">
                  <c:v>166.699951171875</c:v>
                </c:pt>
                <c:pt idx="5968">
                  <c:v>166.60009765625</c:v>
                </c:pt>
                <c:pt idx="5969">
                  <c:v>166.5</c:v>
                </c:pt>
                <c:pt idx="5970">
                  <c:v>166.39990234375</c:v>
                </c:pt>
                <c:pt idx="5971">
                  <c:v>166.300048828125</c:v>
                </c:pt>
                <c:pt idx="5972">
                  <c:v>166.199951171875</c:v>
                </c:pt>
                <c:pt idx="5973">
                  <c:v>166.10009765625</c:v>
                </c:pt>
                <c:pt idx="5974">
                  <c:v>166</c:v>
                </c:pt>
                <c:pt idx="5975">
                  <c:v>165.89990234375</c:v>
                </c:pt>
                <c:pt idx="5976">
                  <c:v>165.800048828125</c:v>
                </c:pt>
                <c:pt idx="5977">
                  <c:v>165.699951171875</c:v>
                </c:pt>
                <c:pt idx="5978">
                  <c:v>165.60009765625</c:v>
                </c:pt>
                <c:pt idx="5979">
                  <c:v>165.5</c:v>
                </c:pt>
                <c:pt idx="5980">
                  <c:v>165.300048828125</c:v>
                </c:pt>
                <c:pt idx="5981">
                  <c:v>165.300048828125</c:v>
                </c:pt>
                <c:pt idx="5982">
                  <c:v>165.199951171875</c:v>
                </c:pt>
                <c:pt idx="5983">
                  <c:v>165.10009765625</c:v>
                </c:pt>
                <c:pt idx="5984">
                  <c:v>164.900146484375</c:v>
                </c:pt>
                <c:pt idx="5985">
                  <c:v>165</c:v>
                </c:pt>
                <c:pt idx="5986">
                  <c:v>164.800048828125</c:v>
                </c:pt>
                <c:pt idx="5987">
                  <c:v>164.800048828125</c:v>
                </c:pt>
                <c:pt idx="5988">
                  <c:v>164.699951171875</c:v>
                </c:pt>
                <c:pt idx="5989">
                  <c:v>164.60009765625</c:v>
                </c:pt>
                <c:pt idx="5990">
                  <c:v>164.5</c:v>
                </c:pt>
                <c:pt idx="5991">
                  <c:v>164.300048828125</c:v>
                </c:pt>
                <c:pt idx="5992">
                  <c:v>164.10009765625</c:v>
                </c:pt>
                <c:pt idx="5993">
                  <c:v>164</c:v>
                </c:pt>
                <c:pt idx="5994">
                  <c:v>164</c:v>
                </c:pt>
                <c:pt idx="5995">
                  <c:v>163.900146484375</c:v>
                </c:pt>
                <c:pt idx="5996">
                  <c:v>163.800048828125</c:v>
                </c:pt>
                <c:pt idx="5997">
                  <c:v>163.800048828125</c:v>
                </c:pt>
                <c:pt idx="5998">
                  <c:v>163.800048828125</c:v>
                </c:pt>
                <c:pt idx="5999">
                  <c:v>163.60009765625</c:v>
                </c:pt>
                <c:pt idx="6000">
                  <c:v>163.60009765625</c:v>
                </c:pt>
                <c:pt idx="6001">
                  <c:v>163.400146484375</c:v>
                </c:pt>
                <c:pt idx="6002">
                  <c:v>163.400146484375</c:v>
                </c:pt>
                <c:pt idx="6003">
                  <c:v>163.2001953125</c:v>
                </c:pt>
                <c:pt idx="6004">
                  <c:v>163.2001953125</c:v>
                </c:pt>
                <c:pt idx="6005">
                  <c:v>163</c:v>
                </c:pt>
                <c:pt idx="6006">
                  <c:v>162.900146484375</c:v>
                </c:pt>
                <c:pt idx="6007">
                  <c:v>162.900146484375</c:v>
                </c:pt>
                <c:pt idx="6008">
                  <c:v>162.800048828125</c:v>
                </c:pt>
                <c:pt idx="6009">
                  <c:v>162.60009765625</c:v>
                </c:pt>
                <c:pt idx="6010">
                  <c:v>162.5</c:v>
                </c:pt>
                <c:pt idx="6011">
                  <c:v>162.400146484375</c:v>
                </c:pt>
                <c:pt idx="6012">
                  <c:v>162.400146484375</c:v>
                </c:pt>
                <c:pt idx="6013">
                  <c:v>162.300048828125</c:v>
                </c:pt>
                <c:pt idx="6014">
                  <c:v>162.2001953125</c:v>
                </c:pt>
                <c:pt idx="6015">
                  <c:v>162.2001953125</c:v>
                </c:pt>
                <c:pt idx="6016">
                  <c:v>162.10009765625</c:v>
                </c:pt>
                <c:pt idx="6017">
                  <c:v>162.000244140625</c:v>
                </c:pt>
                <c:pt idx="6018">
                  <c:v>161.900146484375</c:v>
                </c:pt>
                <c:pt idx="6019">
                  <c:v>161.800048828125</c:v>
                </c:pt>
                <c:pt idx="6020">
                  <c:v>161.7001953125</c:v>
                </c:pt>
                <c:pt idx="6021">
                  <c:v>161.60009765625</c:v>
                </c:pt>
                <c:pt idx="6022">
                  <c:v>161.60009765625</c:v>
                </c:pt>
                <c:pt idx="6023">
                  <c:v>161.400146484375</c:v>
                </c:pt>
                <c:pt idx="6024">
                  <c:v>161.300048828125</c:v>
                </c:pt>
                <c:pt idx="6025">
                  <c:v>161.2001953125</c:v>
                </c:pt>
                <c:pt idx="6026">
                  <c:v>161.10009765625</c:v>
                </c:pt>
                <c:pt idx="6027">
                  <c:v>161.000244140625</c:v>
                </c:pt>
                <c:pt idx="6028">
                  <c:v>161.000244140625</c:v>
                </c:pt>
                <c:pt idx="6029">
                  <c:v>160.900146484375</c:v>
                </c:pt>
                <c:pt idx="6030">
                  <c:v>160.800048828125</c:v>
                </c:pt>
                <c:pt idx="6031">
                  <c:v>160.800048828125</c:v>
                </c:pt>
                <c:pt idx="6032">
                  <c:v>160.7001953125</c:v>
                </c:pt>
                <c:pt idx="6033">
                  <c:v>160.500244140625</c:v>
                </c:pt>
                <c:pt idx="6034">
                  <c:v>160.400146484375</c:v>
                </c:pt>
                <c:pt idx="6035">
                  <c:v>160.400146484375</c:v>
                </c:pt>
                <c:pt idx="6036">
                  <c:v>160.2001953125</c:v>
                </c:pt>
                <c:pt idx="6037">
                  <c:v>160.2001953125</c:v>
                </c:pt>
                <c:pt idx="6038">
                  <c:v>160.000244140625</c:v>
                </c:pt>
                <c:pt idx="6039">
                  <c:v>160.2001953125</c:v>
                </c:pt>
                <c:pt idx="6040">
                  <c:v>160.10009765625</c:v>
                </c:pt>
                <c:pt idx="6041">
                  <c:v>160.000244140625</c:v>
                </c:pt>
                <c:pt idx="6042">
                  <c:v>160.000244140625</c:v>
                </c:pt>
                <c:pt idx="6043">
                  <c:v>159.7998046875</c:v>
                </c:pt>
                <c:pt idx="6044">
                  <c:v>159.7998046875</c:v>
                </c:pt>
                <c:pt idx="6045">
                  <c:v>159.39990234375</c:v>
                </c:pt>
                <c:pt idx="6046">
                  <c:v>159.2998046875</c:v>
                </c:pt>
                <c:pt idx="6047">
                  <c:v>159.2998046875</c:v>
                </c:pt>
                <c:pt idx="6048">
                  <c:v>159.19970703125</c:v>
                </c:pt>
                <c:pt idx="6049">
                  <c:v>159.099853515625</c:v>
                </c:pt>
                <c:pt idx="6050">
                  <c:v>158.999755859375</c:v>
                </c:pt>
                <c:pt idx="6051">
                  <c:v>158.89990234375</c:v>
                </c:pt>
                <c:pt idx="6052">
                  <c:v>158.89990234375</c:v>
                </c:pt>
                <c:pt idx="6053">
                  <c:v>158.699951171875</c:v>
                </c:pt>
                <c:pt idx="6054">
                  <c:v>158.699951171875</c:v>
                </c:pt>
                <c:pt idx="6055">
                  <c:v>158.599853515625</c:v>
                </c:pt>
                <c:pt idx="6056">
                  <c:v>158.499755859375</c:v>
                </c:pt>
                <c:pt idx="6057">
                  <c:v>158.39990234375</c:v>
                </c:pt>
                <c:pt idx="6058">
                  <c:v>158.2998046875</c:v>
                </c:pt>
                <c:pt idx="6059">
                  <c:v>158.199951171875</c:v>
                </c:pt>
                <c:pt idx="6060">
                  <c:v>158.099853515625</c:v>
                </c:pt>
                <c:pt idx="6061">
                  <c:v>157.999755859375</c:v>
                </c:pt>
                <c:pt idx="6062">
                  <c:v>157.89990234375</c:v>
                </c:pt>
                <c:pt idx="6063">
                  <c:v>157.89990234375</c:v>
                </c:pt>
                <c:pt idx="6064">
                  <c:v>157.7998046875</c:v>
                </c:pt>
                <c:pt idx="6065">
                  <c:v>157.7998046875</c:v>
                </c:pt>
                <c:pt idx="6066">
                  <c:v>157.699951171875</c:v>
                </c:pt>
                <c:pt idx="6067">
                  <c:v>157.599853515625</c:v>
                </c:pt>
                <c:pt idx="6068">
                  <c:v>157.5</c:v>
                </c:pt>
                <c:pt idx="6069">
                  <c:v>157.39990234375</c:v>
                </c:pt>
                <c:pt idx="6070">
                  <c:v>157.2998046875</c:v>
                </c:pt>
                <c:pt idx="6071">
                  <c:v>157.199951171875</c:v>
                </c:pt>
                <c:pt idx="6072">
                  <c:v>157.099853515625</c:v>
                </c:pt>
                <c:pt idx="6073">
                  <c:v>157</c:v>
                </c:pt>
                <c:pt idx="6074">
                  <c:v>157</c:v>
                </c:pt>
                <c:pt idx="6075">
                  <c:v>156.699951171875</c:v>
                </c:pt>
                <c:pt idx="6076">
                  <c:v>156.699951171875</c:v>
                </c:pt>
                <c:pt idx="6077">
                  <c:v>156.599853515625</c:v>
                </c:pt>
                <c:pt idx="6078">
                  <c:v>156.5</c:v>
                </c:pt>
                <c:pt idx="6079">
                  <c:v>156.5</c:v>
                </c:pt>
                <c:pt idx="6080">
                  <c:v>156.2998046875</c:v>
                </c:pt>
                <c:pt idx="6081">
                  <c:v>156.199951171875</c:v>
                </c:pt>
                <c:pt idx="6082">
                  <c:v>156.099853515625</c:v>
                </c:pt>
                <c:pt idx="6083">
                  <c:v>156</c:v>
                </c:pt>
                <c:pt idx="6084">
                  <c:v>156</c:v>
                </c:pt>
                <c:pt idx="6085">
                  <c:v>155.89990234375</c:v>
                </c:pt>
                <c:pt idx="6086">
                  <c:v>155.800048828125</c:v>
                </c:pt>
                <c:pt idx="6087">
                  <c:v>155.800048828125</c:v>
                </c:pt>
                <c:pt idx="6088">
                  <c:v>155.699951171875</c:v>
                </c:pt>
                <c:pt idx="6089">
                  <c:v>155.699951171875</c:v>
                </c:pt>
                <c:pt idx="6090">
                  <c:v>155.5</c:v>
                </c:pt>
                <c:pt idx="6091">
                  <c:v>155.5</c:v>
                </c:pt>
                <c:pt idx="6092">
                  <c:v>155.39990234375</c:v>
                </c:pt>
                <c:pt idx="6093">
                  <c:v>155.300048828125</c:v>
                </c:pt>
                <c:pt idx="6094">
                  <c:v>155.199951171875</c:v>
                </c:pt>
                <c:pt idx="6095">
                  <c:v>155.099853515625</c:v>
                </c:pt>
                <c:pt idx="6096">
                  <c:v>155</c:v>
                </c:pt>
                <c:pt idx="6097">
                  <c:v>155</c:v>
                </c:pt>
                <c:pt idx="6098">
                  <c:v>154.89990234375</c:v>
                </c:pt>
                <c:pt idx="6099">
                  <c:v>154.800048828125</c:v>
                </c:pt>
                <c:pt idx="6100">
                  <c:v>154.699951171875</c:v>
                </c:pt>
                <c:pt idx="6101">
                  <c:v>154.599853515625</c:v>
                </c:pt>
                <c:pt idx="6102">
                  <c:v>154.5</c:v>
                </c:pt>
                <c:pt idx="6103">
                  <c:v>154.39990234375</c:v>
                </c:pt>
                <c:pt idx="6104">
                  <c:v>154.39990234375</c:v>
                </c:pt>
                <c:pt idx="6105">
                  <c:v>154.300048828125</c:v>
                </c:pt>
                <c:pt idx="6106">
                  <c:v>154.300048828125</c:v>
                </c:pt>
                <c:pt idx="6107">
                  <c:v>154.199951171875</c:v>
                </c:pt>
                <c:pt idx="6108">
                  <c:v>154.10009765625</c:v>
                </c:pt>
                <c:pt idx="6109">
                  <c:v>154</c:v>
                </c:pt>
                <c:pt idx="6110">
                  <c:v>154</c:v>
                </c:pt>
                <c:pt idx="6111">
                  <c:v>153.800048828125</c:v>
                </c:pt>
                <c:pt idx="6112">
                  <c:v>153.699951171875</c:v>
                </c:pt>
                <c:pt idx="6113">
                  <c:v>153.699951171875</c:v>
                </c:pt>
                <c:pt idx="6114">
                  <c:v>153.60009765625</c:v>
                </c:pt>
                <c:pt idx="6115">
                  <c:v>153.39990234375</c:v>
                </c:pt>
                <c:pt idx="6116">
                  <c:v>153.39990234375</c:v>
                </c:pt>
                <c:pt idx="6117">
                  <c:v>153.199951171875</c:v>
                </c:pt>
                <c:pt idx="6118">
                  <c:v>153.10009765625</c:v>
                </c:pt>
                <c:pt idx="6119">
                  <c:v>153</c:v>
                </c:pt>
                <c:pt idx="6120">
                  <c:v>153</c:v>
                </c:pt>
                <c:pt idx="6121">
                  <c:v>152.89990234375</c:v>
                </c:pt>
                <c:pt idx="6122">
                  <c:v>152.800048828125</c:v>
                </c:pt>
                <c:pt idx="6123">
                  <c:v>152.800048828125</c:v>
                </c:pt>
                <c:pt idx="6124">
                  <c:v>152.800048828125</c:v>
                </c:pt>
                <c:pt idx="6125">
                  <c:v>152.699951171875</c:v>
                </c:pt>
                <c:pt idx="6126">
                  <c:v>152.60009765625</c:v>
                </c:pt>
                <c:pt idx="6127">
                  <c:v>152.5</c:v>
                </c:pt>
                <c:pt idx="6128">
                  <c:v>152.5</c:v>
                </c:pt>
                <c:pt idx="6129">
                  <c:v>152.300048828125</c:v>
                </c:pt>
                <c:pt idx="6130">
                  <c:v>152.199951171875</c:v>
                </c:pt>
                <c:pt idx="6131">
                  <c:v>152.199951171875</c:v>
                </c:pt>
                <c:pt idx="6132">
                  <c:v>152</c:v>
                </c:pt>
                <c:pt idx="6133">
                  <c:v>151.900146484375</c:v>
                </c:pt>
                <c:pt idx="6134">
                  <c:v>151.900146484375</c:v>
                </c:pt>
                <c:pt idx="6135">
                  <c:v>151.900146484375</c:v>
                </c:pt>
                <c:pt idx="6136">
                  <c:v>151.800048828125</c:v>
                </c:pt>
                <c:pt idx="6137">
                  <c:v>151.800048828125</c:v>
                </c:pt>
                <c:pt idx="6138">
                  <c:v>151.800048828125</c:v>
                </c:pt>
                <c:pt idx="6139">
                  <c:v>151.60009765625</c:v>
                </c:pt>
                <c:pt idx="6140">
                  <c:v>151.5</c:v>
                </c:pt>
                <c:pt idx="6141">
                  <c:v>151.400146484375</c:v>
                </c:pt>
                <c:pt idx="6142">
                  <c:v>151.199951171875</c:v>
                </c:pt>
                <c:pt idx="6143">
                  <c:v>151.10009765625</c:v>
                </c:pt>
                <c:pt idx="6144">
                  <c:v>151.10009765625</c:v>
                </c:pt>
                <c:pt idx="6145">
                  <c:v>151</c:v>
                </c:pt>
                <c:pt idx="6146">
                  <c:v>150.900146484375</c:v>
                </c:pt>
                <c:pt idx="6147">
                  <c:v>150.800048828125</c:v>
                </c:pt>
                <c:pt idx="6148">
                  <c:v>150.7001953125</c:v>
                </c:pt>
                <c:pt idx="6149">
                  <c:v>150.60009765625</c:v>
                </c:pt>
                <c:pt idx="6150">
                  <c:v>150.5</c:v>
                </c:pt>
                <c:pt idx="6151">
                  <c:v>150.400146484375</c:v>
                </c:pt>
                <c:pt idx="6152">
                  <c:v>150.400146484375</c:v>
                </c:pt>
                <c:pt idx="6153">
                  <c:v>150.5</c:v>
                </c:pt>
                <c:pt idx="6154">
                  <c:v>150.300048828125</c:v>
                </c:pt>
                <c:pt idx="6155">
                  <c:v>150.2001953125</c:v>
                </c:pt>
                <c:pt idx="6156">
                  <c:v>150.2001953125</c:v>
                </c:pt>
                <c:pt idx="6157">
                  <c:v>150.10009765625</c:v>
                </c:pt>
                <c:pt idx="6158">
                  <c:v>150.10009765625</c:v>
                </c:pt>
                <c:pt idx="6159">
                  <c:v>149.900146484375</c:v>
                </c:pt>
                <c:pt idx="6160">
                  <c:v>149.900146484375</c:v>
                </c:pt>
                <c:pt idx="6161">
                  <c:v>149.800048828125</c:v>
                </c:pt>
                <c:pt idx="6162">
                  <c:v>149.7001953125</c:v>
                </c:pt>
                <c:pt idx="6163">
                  <c:v>149.60009765625</c:v>
                </c:pt>
                <c:pt idx="6164">
                  <c:v>149.500244140625</c:v>
                </c:pt>
                <c:pt idx="6165">
                  <c:v>149.400146484375</c:v>
                </c:pt>
                <c:pt idx="6166">
                  <c:v>149.300048828125</c:v>
                </c:pt>
                <c:pt idx="6167">
                  <c:v>149.2001953125</c:v>
                </c:pt>
                <c:pt idx="6168">
                  <c:v>149.2001953125</c:v>
                </c:pt>
                <c:pt idx="6169">
                  <c:v>149.10009765625</c:v>
                </c:pt>
                <c:pt idx="6170">
                  <c:v>148.900146484375</c:v>
                </c:pt>
                <c:pt idx="6171">
                  <c:v>149.000244140625</c:v>
                </c:pt>
                <c:pt idx="6172">
                  <c:v>149.000244140625</c:v>
                </c:pt>
                <c:pt idx="6173">
                  <c:v>148.900146484375</c:v>
                </c:pt>
                <c:pt idx="6174">
                  <c:v>148.800048828125</c:v>
                </c:pt>
                <c:pt idx="6175">
                  <c:v>148.7001953125</c:v>
                </c:pt>
                <c:pt idx="6176">
                  <c:v>148.60009765625</c:v>
                </c:pt>
                <c:pt idx="6177">
                  <c:v>148.60009765625</c:v>
                </c:pt>
                <c:pt idx="6178">
                  <c:v>148.500244140625</c:v>
                </c:pt>
                <c:pt idx="6179">
                  <c:v>148.400146484375</c:v>
                </c:pt>
                <c:pt idx="6180">
                  <c:v>148.400146484375</c:v>
                </c:pt>
                <c:pt idx="6181">
                  <c:v>148.300048828125</c:v>
                </c:pt>
                <c:pt idx="6182">
                  <c:v>148.2001953125</c:v>
                </c:pt>
                <c:pt idx="6183">
                  <c:v>148.10009765625</c:v>
                </c:pt>
                <c:pt idx="6184">
                  <c:v>148.000244140625</c:v>
                </c:pt>
                <c:pt idx="6185">
                  <c:v>147.900146484375</c:v>
                </c:pt>
                <c:pt idx="6186">
                  <c:v>147.900146484375</c:v>
                </c:pt>
                <c:pt idx="6187">
                  <c:v>147.80029296875</c:v>
                </c:pt>
                <c:pt idx="6188">
                  <c:v>147.7001953125</c:v>
                </c:pt>
                <c:pt idx="6189">
                  <c:v>147.60009765625</c:v>
                </c:pt>
                <c:pt idx="6190">
                  <c:v>147.60009765625</c:v>
                </c:pt>
                <c:pt idx="6191">
                  <c:v>147.500244140625</c:v>
                </c:pt>
                <c:pt idx="6192">
                  <c:v>147.400146484375</c:v>
                </c:pt>
                <c:pt idx="6193">
                  <c:v>147.30029296875</c:v>
                </c:pt>
                <c:pt idx="6194">
                  <c:v>147.30029296875</c:v>
                </c:pt>
                <c:pt idx="6195">
                  <c:v>147.2001953125</c:v>
                </c:pt>
                <c:pt idx="6196">
                  <c:v>147.099853515625</c:v>
                </c:pt>
                <c:pt idx="6197">
                  <c:v>146.999755859375</c:v>
                </c:pt>
                <c:pt idx="6198">
                  <c:v>146.999755859375</c:v>
                </c:pt>
                <c:pt idx="6199">
                  <c:v>146.89990234375</c:v>
                </c:pt>
                <c:pt idx="6200">
                  <c:v>146.7998046875</c:v>
                </c:pt>
                <c:pt idx="6201">
                  <c:v>146.69970703125</c:v>
                </c:pt>
                <c:pt idx="6202">
                  <c:v>146.599853515625</c:v>
                </c:pt>
                <c:pt idx="6203">
                  <c:v>146.499755859375</c:v>
                </c:pt>
                <c:pt idx="6204">
                  <c:v>146.499755859375</c:v>
                </c:pt>
                <c:pt idx="6205">
                  <c:v>146.2998046875</c:v>
                </c:pt>
                <c:pt idx="6206">
                  <c:v>146.2998046875</c:v>
                </c:pt>
                <c:pt idx="6207">
                  <c:v>146.2998046875</c:v>
                </c:pt>
                <c:pt idx="6208">
                  <c:v>146.199951171875</c:v>
                </c:pt>
                <c:pt idx="6209">
                  <c:v>146.199951171875</c:v>
                </c:pt>
                <c:pt idx="6210">
                  <c:v>146.099853515625</c:v>
                </c:pt>
                <c:pt idx="6211">
                  <c:v>145.999755859375</c:v>
                </c:pt>
                <c:pt idx="6212">
                  <c:v>145.999755859375</c:v>
                </c:pt>
                <c:pt idx="6213">
                  <c:v>145.7998046875</c:v>
                </c:pt>
                <c:pt idx="6214">
                  <c:v>145.699951171875</c:v>
                </c:pt>
                <c:pt idx="6215">
                  <c:v>145.599853515625</c:v>
                </c:pt>
                <c:pt idx="6216">
                  <c:v>145.499755859375</c:v>
                </c:pt>
                <c:pt idx="6217">
                  <c:v>145.499755859375</c:v>
                </c:pt>
                <c:pt idx="6218">
                  <c:v>145.39990234375</c:v>
                </c:pt>
                <c:pt idx="6219">
                  <c:v>145.39990234375</c:v>
                </c:pt>
                <c:pt idx="6220">
                  <c:v>145.39990234375</c:v>
                </c:pt>
                <c:pt idx="6221">
                  <c:v>145.2998046875</c:v>
                </c:pt>
                <c:pt idx="6222">
                  <c:v>145.199951171875</c:v>
                </c:pt>
                <c:pt idx="6223">
                  <c:v>145.099853515625</c:v>
                </c:pt>
                <c:pt idx="6224">
                  <c:v>144.999755859375</c:v>
                </c:pt>
                <c:pt idx="6225">
                  <c:v>144.999755859375</c:v>
                </c:pt>
                <c:pt idx="6226">
                  <c:v>144.89990234375</c:v>
                </c:pt>
                <c:pt idx="6227">
                  <c:v>144.89990234375</c:v>
                </c:pt>
                <c:pt idx="6228">
                  <c:v>144.699951171875</c:v>
                </c:pt>
                <c:pt idx="6229">
                  <c:v>144.699951171875</c:v>
                </c:pt>
                <c:pt idx="6230">
                  <c:v>144.599853515625</c:v>
                </c:pt>
                <c:pt idx="6231">
                  <c:v>144.599853515625</c:v>
                </c:pt>
                <c:pt idx="6232">
                  <c:v>144.5</c:v>
                </c:pt>
                <c:pt idx="6233">
                  <c:v>144.39990234375</c:v>
                </c:pt>
                <c:pt idx="6234">
                  <c:v>144.39990234375</c:v>
                </c:pt>
                <c:pt idx="6235">
                  <c:v>144.2998046875</c:v>
                </c:pt>
                <c:pt idx="6236">
                  <c:v>144.199951171875</c:v>
                </c:pt>
                <c:pt idx="6237">
                  <c:v>144.199951171875</c:v>
                </c:pt>
                <c:pt idx="6238">
                  <c:v>144.099853515625</c:v>
                </c:pt>
                <c:pt idx="6239">
                  <c:v>144</c:v>
                </c:pt>
                <c:pt idx="6240">
                  <c:v>143.89990234375</c:v>
                </c:pt>
                <c:pt idx="6241">
                  <c:v>143.89990234375</c:v>
                </c:pt>
                <c:pt idx="6242">
                  <c:v>143.7998046875</c:v>
                </c:pt>
                <c:pt idx="6243">
                  <c:v>143.699951171875</c:v>
                </c:pt>
                <c:pt idx="6244">
                  <c:v>143.599853515625</c:v>
                </c:pt>
                <c:pt idx="6245">
                  <c:v>143.5</c:v>
                </c:pt>
                <c:pt idx="6246">
                  <c:v>143.39990234375</c:v>
                </c:pt>
                <c:pt idx="6247">
                  <c:v>143.2998046875</c:v>
                </c:pt>
                <c:pt idx="6248">
                  <c:v>143.2998046875</c:v>
                </c:pt>
                <c:pt idx="6249">
                  <c:v>143.199951171875</c:v>
                </c:pt>
                <c:pt idx="6250">
                  <c:v>143</c:v>
                </c:pt>
                <c:pt idx="6251">
                  <c:v>143</c:v>
                </c:pt>
                <c:pt idx="6252">
                  <c:v>143</c:v>
                </c:pt>
                <c:pt idx="6253">
                  <c:v>142.89990234375</c:v>
                </c:pt>
                <c:pt idx="6254">
                  <c:v>142.800048828125</c:v>
                </c:pt>
                <c:pt idx="6255">
                  <c:v>142.800048828125</c:v>
                </c:pt>
                <c:pt idx="6256">
                  <c:v>142.800048828125</c:v>
                </c:pt>
                <c:pt idx="6257">
                  <c:v>142.699951171875</c:v>
                </c:pt>
                <c:pt idx="6258">
                  <c:v>142.599853515625</c:v>
                </c:pt>
                <c:pt idx="6259">
                  <c:v>142.599853515625</c:v>
                </c:pt>
                <c:pt idx="6260">
                  <c:v>142.5</c:v>
                </c:pt>
                <c:pt idx="6261">
                  <c:v>142.39990234375</c:v>
                </c:pt>
                <c:pt idx="6262">
                  <c:v>142.199951171875</c:v>
                </c:pt>
                <c:pt idx="6263">
                  <c:v>142.199951171875</c:v>
                </c:pt>
                <c:pt idx="6264">
                  <c:v>142.099853515625</c:v>
                </c:pt>
                <c:pt idx="6265">
                  <c:v>142</c:v>
                </c:pt>
                <c:pt idx="6266">
                  <c:v>141.89990234375</c:v>
                </c:pt>
                <c:pt idx="6267">
                  <c:v>141.89990234375</c:v>
                </c:pt>
                <c:pt idx="6268">
                  <c:v>142</c:v>
                </c:pt>
                <c:pt idx="6269">
                  <c:v>141.89990234375</c:v>
                </c:pt>
                <c:pt idx="6270">
                  <c:v>141.800048828125</c:v>
                </c:pt>
                <c:pt idx="6271">
                  <c:v>141.800048828125</c:v>
                </c:pt>
                <c:pt idx="6272">
                  <c:v>141.699951171875</c:v>
                </c:pt>
                <c:pt idx="6273">
                  <c:v>141.699951171875</c:v>
                </c:pt>
                <c:pt idx="6274">
                  <c:v>141.39990234375</c:v>
                </c:pt>
                <c:pt idx="6275">
                  <c:v>141.300048828125</c:v>
                </c:pt>
                <c:pt idx="6276">
                  <c:v>141.199951171875</c:v>
                </c:pt>
                <c:pt idx="6277">
                  <c:v>141.10009765625</c:v>
                </c:pt>
                <c:pt idx="6278">
                  <c:v>141</c:v>
                </c:pt>
                <c:pt idx="6279">
                  <c:v>141</c:v>
                </c:pt>
                <c:pt idx="6280">
                  <c:v>141</c:v>
                </c:pt>
                <c:pt idx="6281">
                  <c:v>140.89990234375</c:v>
                </c:pt>
                <c:pt idx="6282">
                  <c:v>140.800048828125</c:v>
                </c:pt>
                <c:pt idx="6283">
                  <c:v>140.800048828125</c:v>
                </c:pt>
                <c:pt idx="6284">
                  <c:v>140.699951171875</c:v>
                </c:pt>
                <c:pt idx="6285">
                  <c:v>140.699951171875</c:v>
                </c:pt>
                <c:pt idx="6286">
                  <c:v>140.5</c:v>
                </c:pt>
                <c:pt idx="6287">
                  <c:v>140.39990234375</c:v>
                </c:pt>
                <c:pt idx="6288">
                  <c:v>140.300048828125</c:v>
                </c:pt>
                <c:pt idx="6289">
                  <c:v>140.300048828125</c:v>
                </c:pt>
                <c:pt idx="6290">
                  <c:v>140.199951171875</c:v>
                </c:pt>
                <c:pt idx="6291">
                  <c:v>140.199951171875</c:v>
                </c:pt>
                <c:pt idx="6292">
                  <c:v>140.199951171875</c:v>
                </c:pt>
                <c:pt idx="6293">
                  <c:v>140.199951171875</c:v>
                </c:pt>
                <c:pt idx="6294">
                  <c:v>140.10009765625</c:v>
                </c:pt>
                <c:pt idx="6295">
                  <c:v>140</c:v>
                </c:pt>
                <c:pt idx="6296">
                  <c:v>140</c:v>
                </c:pt>
                <c:pt idx="6297">
                  <c:v>139.800048828125</c:v>
                </c:pt>
                <c:pt idx="6298">
                  <c:v>139.800048828125</c:v>
                </c:pt>
                <c:pt idx="6299">
                  <c:v>139.699951171875</c:v>
                </c:pt>
                <c:pt idx="6300">
                  <c:v>139.699951171875</c:v>
                </c:pt>
                <c:pt idx="6301">
                  <c:v>139.60009765625</c:v>
                </c:pt>
                <c:pt idx="6302">
                  <c:v>139.60009765625</c:v>
                </c:pt>
                <c:pt idx="6303">
                  <c:v>139.5</c:v>
                </c:pt>
                <c:pt idx="6304">
                  <c:v>139.5</c:v>
                </c:pt>
                <c:pt idx="6305">
                  <c:v>139.5</c:v>
                </c:pt>
                <c:pt idx="6306">
                  <c:v>139.400146484375</c:v>
                </c:pt>
                <c:pt idx="6307">
                  <c:v>139.300048828125</c:v>
                </c:pt>
                <c:pt idx="6308">
                  <c:v>139.199951171875</c:v>
                </c:pt>
                <c:pt idx="6309">
                  <c:v>139.199951171875</c:v>
                </c:pt>
                <c:pt idx="6310">
                  <c:v>139.10009765625</c:v>
                </c:pt>
                <c:pt idx="6311">
                  <c:v>139</c:v>
                </c:pt>
                <c:pt idx="6312">
                  <c:v>138.900146484375</c:v>
                </c:pt>
                <c:pt idx="6313">
                  <c:v>138.900146484375</c:v>
                </c:pt>
                <c:pt idx="6314">
                  <c:v>138.800048828125</c:v>
                </c:pt>
                <c:pt idx="6315">
                  <c:v>138.800048828125</c:v>
                </c:pt>
                <c:pt idx="6316">
                  <c:v>138.60009765625</c:v>
                </c:pt>
                <c:pt idx="6317">
                  <c:v>138.5</c:v>
                </c:pt>
                <c:pt idx="6318">
                  <c:v>138.400146484375</c:v>
                </c:pt>
                <c:pt idx="6319">
                  <c:v>138.300048828125</c:v>
                </c:pt>
                <c:pt idx="6320">
                  <c:v>138.300048828125</c:v>
                </c:pt>
                <c:pt idx="6321">
                  <c:v>138.300048828125</c:v>
                </c:pt>
                <c:pt idx="6322">
                  <c:v>138.400146484375</c:v>
                </c:pt>
                <c:pt idx="6323">
                  <c:v>138.300048828125</c:v>
                </c:pt>
                <c:pt idx="6324">
                  <c:v>138.2001953125</c:v>
                </c:pt>
                <c:pt idx="6325">
                  <c:v>138.10009765625</c:v>
                </c:pt>
                <c:pt idx="6326">
                  <c:v>138.10009765625</c:v>
                </c:pt>
                <c:pt idx="6327">
                  <c:v>138</c:v>
                </c:pt>
                <c:pt idx="6328">
                  <c:v>137.800048828125</c:v>
                </c:pt>
                <c:pt idx="6329">
                  <c:v>137.7001953125</c:v>
                </c:pt>
                <c:pt idx="6330">
                  <c:v>137.7001953125</c:v>
                </c:pt>
                <c:pt idx="6331">
                  <c:v>137.60009765625</c:v>
                </c:pt>
                <c:pt idx="6332">
                  <c:v>137.5</c:v>
                </c:pt>
                <c:pt idx="6333">
                  <c:v>137.5</c:v>
                </c:pt>
                <c:pt idx="6334">
                  <c:v>137.400146484375</c:v>
                </c:pt>
                <c:pt idx="6335">
                  <c:v>137.300048828125</c:v>
                </c:pt>
                <c:pt idx="6336">
                  <c:v>137.300048828125</c:v>
                </c:pt>
                <c:pt idx="6337">
                  <c:v>137.2001953125</c:v>
                </c:pt>
                <c:pt idx="6338">
                  <c:v>137.10009765625</c:v>
                </c:pt>
                <c:pt idx="6339">
                  <c:v>137.10009765625</c:v>
                </c:pt>
                <c:pt idx="6340">
                  <c:v>137</c:v>
                </c:pt>
                <c:pt idx="6341">
                  <c:v>136.900146484375</c:v>
                </c:pt>
                <c:pt idx="6342">
                  <c:v>136.900146484375</c:v>
                </c:pt>
                <c:pt idx="6343">
                  <c:v>136.800048828125</c:v>
                </c:pt>
                <c:pt idx="6344">
                  <c:v>136.800048828125</c:v>
                </c:pt>
                <c:pt idx="6345">
                  <c:v>136.7001953125</c:v>
                </c:pt>
                <c:pt idx="6346">
                  <c:v>136.7001953125</c:v>
                </c:pt>
                <c:pt idx="6347">
                  <c:v>136.60009765625</c:v>
                </c:pt>
                <c:pt idx="6348">
                  <c:v>136.500244140625</c:v>
                </c:pt>
                <c:pt idx="6349">
                  <c:v>136.500244140625</c:v>
                </c:pt>
                <c:pt idx="6350">
                  <c:v>136.400146484375</c:v>
                </c:pt>
                <c:pt idx="6351">
                  <c:v>136.400146484375</c:v>
                </c:pt>
                <c:pt idx="6352">
                  <c:v>136.2001953125</c:v>
                </c:pt>
                <c:pt idx="6353">
                  <c:v>136.2001953125</c:v>
                </c:pt>
                <c:pt idx="6354">
                  <c:v>136.10009765625</c:v>
                </c:pt>
                <c:pt idx="6355">
                  <c:v>136.000244140625</c:v>
                </c:pt>
                <c:pt idx="6356">
                  <c:v>136.000244140625</c:v>
                </c:pt>
                <c:pt idx="6357">
                  <c:v>135.900146484375</c:v>
                </c:pt>
                <c:pt idx="6358">
                  <c:v>135.900146484375</c:v>
                </c:pt>
                <c:pt idx="6359">
                  <c:v>135.900146484375</c:v>
                </c:pt>
                <c:pt idx="6360">
                  <c:v>135.7001953125</c:v>
                </c:pt>
                <c:pt idx="6361">
                  <c:v>135.7001953125</c:v>
                </c:pt>
                <c:pt idx="6362">
                  <c:v>135.60009765625</c:v>
                </c:pt>
                <c:pt idx="6363">
                  <c:v>135.500244140625</c:v>
                </c:pt>
                <c:pt idx="6364">
                  <c:v>135.500244140625</c:v>
                </c:pt>
                <c:pt idx="6365">
                  <c:v>135.400146484375</c:v>
                </c:pt>
                <c:pt idx="6366">
                  <c:v>135.400146484375</c:v>
                </c:pt>
                <c:pt idx="6367">
                  <c:v>135.300048828125</c:v>
                </c:pt>
                <c:pt idx="6368">
                  <c:v>135.300048828125</c:v>
                </c:pt>
                <c:pt idx="6369">
                  <c:v>135.2001953125</c:v>
                </c:pt>
                <c:pt idx="6370">
                  <c:v>135.2001953125</c:v>
                </c:pt>
                <c:pt idx="6371">
                  <c:v>135.10009765625</c:v>
                </c:pt>
                <c:pt idx="6372">
                  <c:v>135.000244140625</c:v>
                </c:pt>
                <c:pt idx="6373">
                  <c:v>135.000244140625</c:v>
                </c:pt>
                <c:pt idx="6374">
                  <c:v>134.900146484375</c:v>
                </c:pt>
                <c:pt idx="6375">
                  <c:v>134.900146484375</c:v>
                </c:pt>
                <c:pt idx="6376">
                  <c:v>134.7001953125</c:v>
                </c:pt>
                <c:pt idx="6377">
                  <c:v>134.7001953125</c:v>
                </c:pt>
                <c:pt idx="6378">
                  <c:v>134.60009765625</c:v>
                </c:pt>
                <c:pt idx="6379">
                  <c:v>134.60009765625</c:v>
                </c:pt>
                <c:pt idx="6380">
                  <c:v>134.400146484375</c:v>
                </c:pt>
                <c:pt idx="6381">
                  <c:v>134.400146484375</c:v>
                </c:pt>
                <c:pt idx="6382">
                  <c:v>134.400146484375</c:v>
                </c:pt>
                <c:pt idx="6383">
                  <c:v>134.2998046875</c:v>
                </c:pt>
                <c:pt idx="6384">
                  <c:v>134.2998046875</c:v>
                </c:pt>
                <c:pt idx="6385">
                  <c:v>134.19970703125</c:v>
                </c:pt>
                <c:pt idx="6386">
                  <c:v>134.19970703125</c:v>
                </c:pt>
                <c:pt idx="6387">
                  <c:v>134.099853515625</c:v>
                </c:pt>
                <c:pt idx="6388">
                  <c:v>133.999755859375</c:v>
                </c:pt>
                <c:pt idx="6389">
                  <c:v>133.999755859375</c:v>
                </c:pt>
                <c:pt idx="6390">
                  <c:v>133.89990234375</c:v>
                </c:pt>
                <c:pt idx="6391">
                  <c:v>133.7998046875</c:v>
                </c:pt>
                <c:pt idx="6392">
                  <c:v>133.7998046875</c:v>
                </c:pt>
                <c:pt idx="6393">
                  <c:v>133.69970703125</c:v>
                </c:pt>
                <c:pt idx="6394">
                  <c:v>133.69970703125</c:v>
                </c:pt>
                <c:pt idx="6395">
                  <c:v>133.69970703125</c:v>
                </c:pt>
                <c:pt idx="6396">
                  <c:v>133.599853515625</c:v>
                </c:pt>
                <c:pt idx="6397">
                  <c:v>133.499755859375</c:v>
                </c:pt>
                <c:pt idx="6398">
                  <c:v>133.499755859375</c:v>
                </c:pt>
                <c:pt idx="6399">
                  <c:v>133.39990234375</c:v>
                </c:pt>
                <c:pt idx="6400">
                  <c:v>133.39990234375</c:v>
                </c:pt>
                <c:pt idx="6401">
                  <c:v>133.2998046875</c:v>
                </c:pt>
                <c:pt idx="6402">
                  <c:v>133.2998046875</c:v>
                </c:pt>
                <c:pt idx="6403">
                  <c:v>133.199951171875</c:v>
                </c:pt>
                <c:pt idx="6404">
                  <c:v>133.099853515625</c:v>
                </c:pt>
                <c:pt idx="6405">
                  <c:v>133.099853515625</c:v>
                </c:pt>
                <c:pt idx="6406">
                  <c:v>132.999755859375</c:v>
                </c:pt>
                <c:pt idx="6407">
                  <c:v>132.999755859375</c:v>
                </c:pt>
                <c:pt idx="6408">
                  <c:v>132.89990234375</c:v>
                </c:pt>
                <c:pt idx="6409">
                  <c:v>132.89990234375</c:v>
                </c:pt>
                <c:pt idx="6410">
                  <c:v>132.7998046875</c:v>
                </c:pt>
                <c:pt idx="6411">
                  <c:v>132.699951171875</c:v>
                </c:pt>
                <c:pt idx="6412">
                  <c:v>132.599853515625</c:v>
                </c:pt>
                <c:pt idx="6413">
                  <c:v>132.499755859375</c:v>
                </c:pt>
                <c:pt idx="6414">
                  <c:v>132.499755859375</c:v>
                </c:pt>
                <c:pt idx="6415">
                  <c:v>132.39990234375</c:v>
                </c:pt>
                <c:pt idx="6416">
                  <c:v>132.39990234375</c:v>
                </c:pt>
                <c:pt idx="6417">
                  <c:v>132.2998046875</c:v>
                </c:pt>
                <c:pt idx="6418">
                  <c:v>132.199951171875</c:v>
                </c:pt>
                <c:pt idx="6419">
                  <c:v>132.199951171875</c:v>
                </c:pt>
                <c:pt idx="6420">
                  <c:v>132.199951171875</c:v>
                </c:pt>
                <c:pt idx="6421">
                  <c:v>132.099853515625</c:v>
                </c:pt>
                <c:pt idx="6422">
                  <c:v>132.099853515625</c:v>
                </c:pt>
                <c:pt idx="6423">
                  <c:v>131.89990234375</c:v>
                </c:pt>
                <c:pt idx="6424">
                  <c:v>131.999755859375</c:v>
                </c:pt>
                <c:pt idx="6425">
                  <c:v>131.89990234375</c:v>
                </c:pt>
                <c:pt idx="6426">
                  <c:v>131.89990234375</c:v>
                </c:pt>
                <c:pt idx="6427">
                  <c:v>131.89990234375</c:v>
                </c:pt>
                <c:pt idx="6428">
                  <c:v>131.7998046875</c:v>
                </c:pt>
                <c:pt idx="6429">
                  <c:v>131.7998046875</c:v>
                </c:pt>
                <c:pt idx="6430">
                  <c:v>131.5</c:v>
                </c:pt>
                <c:pt idx="6431">
                  <c:v>131.5</c:v>
                </c:pt>
                <c:pt idx="6432">
                  <c:v>131.39990234375</c:v>
                </c:pt>
                <c:pt idx="6433">
                  <c:v>131.39990234375</c:v>
                </c:pt>
                <c:pt idx="6434">
                  <c:v>131.2998046875</c:v>
                </c:pt>
                <c:pt idx="6435">
                  <c:v>131.199951171875</c:v>
                </c:pt>
                <c:pt idx="6436">
                  <c:v>131.199951171875</c:v>
                </c:pt>
                <c:pt idx="6437">
                  <c:v>131.099853515625</c:v>
                </c:pt>
                <c:pt idx="6438">
                  <c:v>131.099853515625</c:v>
                </c:pt>
                <c:pt idx="6439">
                  <c:v>131</c:v>
                </c:pt>
                <c:pt idx="6440">
                  <c:v>131</c:v>
                </c:pt>
                <c:pt idx="6441">
                  <c:v>130.89990234375</c:v>
                </c:pt>
                <c:pt idx="6442">
                  <c:v>130.699951171875</c:v>
                </c:pt>
                <c:pt idx="6443">
                  <c:v>130.699951171875</c:v>
                </c:pt>
                <c:pt idx="6444">
                  <c:v>130.599853515625</c:v>
                </c:pt>
                <c:pt idx="6445">
                  <c:v>130.599853515625</c:v>
                </c:pt>
                <c:pt idx="6446">
                  <c:v>130.5</c:v>
                </c:pt>
                <c:pt idx="6447">
                  <c:v>130.39990234375</c:v>
                </c:pt>
                <c:pt idx="6448">
                  <c:v>130.39990234375</c:v>
                </c:pt>
                <c:pt idx="6449">
                  <c:v>130.39990234375</c:v>
                </c:pt>
                <c:pt idx="6450">
                  <c:v>130.300048828125</c:v>
                </c:pt>
                <c:pt idx="6451">
                  <c:v>130.300048828125</c:v>
                </c:pt>
                <c:pt idx="6452">
                  <c:v>130.099853515625</c:v>
                </c:pt>
                <c:pt idx="6453">
                  <c:v>130.099853515625</c:v>
                </c:pt>
                <c:pt idx="6454">
                  <c:v>130.199951171875</c:v>
                </c:pt>
                <c:pt idx="6455">
                  <c:v>130.099853515625</c:v>
                </c:pt>
                <c:pt idx="6456">
                  <c:v>130.099853515625</c:v>
                </c:pt>
                <c:pt idx="6457">
                  <c:v>130</c:v>
                </c:pt>
                <c:pt idx="6458">
                  <c:v>129.89990234375</c:v>
                </c:pt>
                <c:pt idx="6459">
                  <c:v>129.800048828125</c:v>
                </c:pt>
                <c:pt idx="6460">
                  <c:v>129.89990234375</c:v>
                </c:pt>
                <c:pt idx="6461">
                  <c:v>129.89990234375</c:v>
                </c:pt>
                <c:pt idx="6462">
                  <c:v>129.800048828125</c:v>
                </c:pt>
                <c:pt idx="6463">
                  <c:v>129.800048828125</c:v>
                </c:pt>
                <c:pt idx="6464">
                  <c:v>129.699951171875</c:v>
                </c:pt>
                <c:pt idx="6465">
                  <c:v>129.599853515625</c:v>
                </c:pt>
                <c:pt idx="6466">
                  <c:v>129.5</c:v>
                </c:pt>
                <c:pt idx="6467">
                  <c:v>129.39990234375</c:v>
                </c:pt>
                <c:pt idx="6468">
                  <c:v>129.300048828125</c:v>
                </c:pt>
                <c:pt idx="6469">
                  <c:v>129.300048828125</c:v>
                </c:pt>
                <c:pt idx="6470">
                  <c:v>129.199951171875</c:v>
                </c:pt>
                <c:pt idx="6471">
                  <c:v>129.199951171875</c:v>
                </c:pt>
                <c:pt idx="6472">
                  <c:v>129.099853515625</c:v>
                </c:pt>
                <c:pt idx="6473">
                  <c:v>129</c:v>
                </c:pt>
                <c:pt idx="6474">
                  <c:v>128.89990234375</c:v>
                </c:pt>
                <c:pt idx="6475">
                  <c:v>128.89990234375</c:v>
                </c:pt>
                <c:pt idx="6476">
                  <c:v>128.89990234375</c:v>
                </c:pt>
                <c:pt idx="6477">
                  <c:v>128.800048828125</c:v>
                </c:pt>
                <c:pt idx="6478">
                  <c:v>128.800048828125</c:v>
                </c:pt>
                <c:pt idx="6479">
                  <c:v>128.699951171875</c:v>
                </c:pt>
                <c:pt idx="6480">
                  <c:v>128.699951171875</c:v>
                </c:pt>
                <c:pt idx="6481">
                  <c:v>128.60009765625</c:v>
                </c:pt>
                <c:pt idx="6482">
                  <c:v>128.60009765625</c:v>
                </c:pt>
                <c:pt idx="6483">
                  <c:v>128.5</c:v>
                </c:pt>
                <c:pt idx="6484">
                  <c:v>128.39990234375</c:v>
                </c:pt>
                <c:pt idx="6485">
                  <c:v>128.39990234375</c:v>
                </c:pt>
                <c:pt idx="6486">
                  <c:v>128.300048828125</c:v>
                </c:pt>
                <c:pt idx="6487">
                  <c:v>128.300048828125</c:v>
                </c:pt>
                <c:pt idx="6488">
                  <c:v>128.199951171875</c:v>
                </c:pt>
                <c:pt idx="6489">
                  <c:v>128.199951171875</c:v>
                </c:pt>
                <c:pt idx="6490">
                  <c:v>128.10009765625</c:v>
                </c:pt>
                <c:pt idx="6491">
                  <c:v>128.10009765625</c:v>
                </c:pt>
                <c:pt idx="6492">
                  <c:v>128</c:v>
                </c:pt>
                <c:pt idx="6493">
                  <c:v>128</c:v>
                </c:pt>
                <c:pt idx="6494">
                  <c:v>127.89990234375</c:v>
                </c:pt>
                <c:pt idx="6495">
                  <c:v>127.800048828125</c:v>
                </c:pt>
                <c:pt idx="6496">
                  <c:v>127.89990234375</c:v>
                </c:pt>
                <c:pt idx="6497">
                  <c:v>127.800048828125</c:v>
                </c:pt>
                <c:pt idx="6498">
                  <c:v>127.800048828125</c:v>
                </c:pt>
                <c:pt idx="6499">
                  <c:v>127.699951171875</c:v>
                </c:pt>
                <c:pt idx="6500">
                  <c:v>127.699951171875</c:v>
                </c:pt>
                <c:pt idx="6501">
                  <c:v>127.60009765625</c:v>
                </c:pt>
                <c:pt idx="6502">
                  <c:v>127.5</c:v>
                </c:pt>
                <c:pt idx="6503">
                  <c:v>127.5</c:v>
                </c:pt>
                <c:pt idx="6504">
                  <c:v>127.39990234375</c:v>
                </c:pt>
                <c:pt idx="6505">
                  <c:v>127.300048828125</c:v>
                </c:pt>
                <c:pt idx="6506">
                  <c:v>127.300048828125</c:v>
                </c:pt>
                <c:pt idx="6507">
                  <c:v>127.199951171875</c:v>
                </c:pt>
                <c:pt idx="6508">
                  <c:v>127.300048828125</c:v>
                </c:pt>
                <c:pt idx="6509">
                  <c:v>127.199951171875</c:v>
                </c:pt>
                <c:pt idx="6510">
                  <c:v>127.199951171875</c:v>
                </c:pt>
                <c:pt idx="6511">
                  <c:v>127.10009765625</c:v>
                </c:pt>
                <c:pt idx="6512">
                  <c:v>127.10009765625</c:v>
                </c:pt>
                <c:pt idx="6513">
                  <c:v>127</c:v>
                </c:pt>
                <c:pt idx="6514">
                  <c:v>126.900146484375</c:v>
                </c:pt>
                <c:pt idx="6515">
                  <c:v>126.800048828125</c:v>
                </c:pt>
                <c:pt idx="6516">
                  <c:v>126.699951171875</c:v>
                </c:pt>
                <c:pt idx="6517">
                  <c:v>126.699951171875</c:v>
                </c:pt>
                <c:pt idx="6518">
                  <c:v>126.60009765625</c:v>
                </c:pt>
                <c:pt idx="6519">
                  <c:v>126.60009765625</c:v>
                </c:pt>
                <c:pt idx="6520">
                  <c:v>126.60009765625</c:v>
                </c:pt>
                <c:pt idx="6521">
                  <c:v>126.5</c:v>
                </c:pt>
                <c:pt idx="6522">
                  <c:v>126.5</c:v>
                </c:pt>
                <c:pt idx="6523">
                  <c:v>126.400146484375</c:v>
                </c:pt>
                <c:pt idx="6524">
                  <c:v>126.400146484375</c:v>
                </c:pt>
                <c:pt idx="6525">
                  <c:v>126.300048828125</c:v>
                </c:pt>
                <c:pt idx="6526">
                  <c:v>126.10009765625</c:v>
                </c:pt>
                <c:pt idx="6527">
                  <c:v>126.10009765625</c:v>
                </c:pt>
                <c:pt idx="6528">
                  <c:v>126</c:v>
                </c:pt>
                <c:pt idx="6529">
                  <c:v>126</c:v>
                </c:pt>
                <c:pt idx="6530">
                  <c:v>125.900146484375</c:v>
                </c:pt>
                <c:pt idx="6531">
                  <c:v>125.800048828125</c:v>
                </c:pt>
                <c:pt idx="6532">
                  <c:v>125.900146484375</c:v>
                </c:pt>
                <c:pt idx="6533">
                  <c:v>125.900146484375</c:v>
                </c:pt>
                <c:pt idx="6534">
                  <c:v>125.800048828125</c:v>
                </c:pt>
                <c:pt idx="6535">
                  <c:v>125.800048828125</c:v>
                </c:pt>
                <c:pt idx="6536">
                  <c:v>125.699951171875</c:v>
                </c:pt>
                <c:pt idx="6537">
                  <c:v>125.699951171875</c:v>
                </c:pt>
                <c:pt idx="6538">
                  <c:v>125.5</c:v>
                </c:pt>
                <c:pt idx="6539">
                  <c:v>125.400146484375</c:v>
                </c:pt>
                <c:pt idx="6540">
                  <c:v>125.400146484375</c:v>
                </c:pt>
                <c:pt idx="6541">
                  <c:v>125.400146484375</c:v>
                </c:pt>
                <c:pt idx="6542">
                  <c:v>125.300048828125</c:v>
                </c:pt>
                <c:pt idx="6543">
                  <c:v>125.2001953125</c:v>
                </c:pt>
                <c:pt idx="6544">
                  <c:v>125.2001953125</c:v>
                </c:pt>
                <c:pt idx="6545">
                  <c:v>125.2001953125</c:v>
                </c:pt>
                <c:pt idx="6546">
                  <c:v>125.10009765625</c:v>
                </c:pt>
                <c:pt idx="6547">
                  <c:v>125.10009765625</c:v>
                </c:pt>
                <c:pt idx="6548">
                  <c:v>125</c:v>
                </c:pt>
                <c:pt idx="6549">
                  <c:v>125</c:v>
                </c:pt>
                <c:pt idx="6550">
                  <c:v>124.900146484375</c:v>
                </c:pt>
                <c:pt idx="6551">
                  <c:v>124.800048828125</c:v>
                </c:pt>
                <c:pt idx="6552">
                  <c:v>124.800048828125</c:v>
                </c:pt>
                <c:pt idx="6553">
                  <c:v>124.7001953125</c:v>
                </c:pt>
                <c:pt idx="6554">
                  <c:v>124.7001953125</c:v>
                </c:pt>
                <c:pt idx="6555">
                  <c:v>124.60009765625</c:v>
                </c:pt>
                <c:pt idx="6556">
                  <c:v>124.60009765625</c:v>
                </c:pt>
                <c:pt idx="6557">
                  <c:v>124.60009765625</c:v>
                </c:pt>
                <c:pt idx="6558">
                  <c:v>124.60009765625</c:v>
                </c:pt>
                <c:pt idx="6559">
                  <c:v>124.5</c:v>
                </c:pt>
                <c:pt idx="6560">
                  <c:v>124.400146484375</c:v>
                </c:pt>
                <c:pt idx="6561">
                  <c:v>124.400146484375</c:v>
                </c:pt>
                <c:pt idx="6562">
                  <c:v>124.2001953125</c:v>
                </c:pt>
                <c:pt idx="6563">
                  <c:v>124.2001953125</c:v>
                </c:pt>
                <c:pt idx="6564">
                  <c:v>124.2001953125</c:v>
                </c:pt>
                <c:pt idx="6565">
                  <c:v>124</c:v>
                </c:pt>
                <c:pt idx="6566">
                  <c:v>124</c:v>
                </c:pt>
                <c:pt idx="6567">
                  <c:v>124</c:v>
                </c:pt>
                <c:pt idx="6568">
                  <c:v>123.800048828125</c:v>
                </c:pt>
                <c:pt idx="6569">
                  <c:v>123.800048828125</c:v>
                </c:pt>
                <c:pt idx="6570">
                  <c:v>123.800048828125</c:v>
                </c:pt>
                <c:pt idx="6571">
                  <c:v>123.7001953125</c:v>
                </c:pt>
                <c:pt idx="6572">
                  <c:v>123.60009765625</c:v>
                </c:pt>
                <c:pt idx="6573">
                  <c:v>123.60009765625</c:v>
                </c:pt>
                <c:pt idx="6574">
                  <c:v>123.60009765625</c:v>
                </c:pt>
                <c:pt idx="6575">
                  <c:v>123.60009765625</c:v>
                </c:pt>
                <c:pt idx="6576">
                  <c:v>123.500244140625</c:v>
                </c:pt>
                <c:pt idx="6577">
                  <c:v>123.500244140625</c:v>
                </c:pt>
                <c:pt idx="6578">
                  <c:v>123.500244140625</c:v>
                </c:pt>
                <c:pt idx="6579">
                  <c:v>123.400146484375</c:v>
                </c:pt>
                <c:pt idx="6580">
                  <c:v>123.300048828125</c:v>
                </c:pt>
                <c:pt idx="6581">
                  <c:v>123.2001953125</c:v>
                </c:pt>
                <c:pt idx="6582">
                  <c:v>123.2001953125</c:v>
                </c:pt>
                <c:pt idx="6583">
                  <c:v>123.10009765625</c:v>
                </c:pt>
                <c:pt idx="6584">
                  <c:v>123.10009765625</c:v>
                </c:pt>
                <c:pt idx="6585">
                  <c:v>123.000244140625</c:v>
                </c:pt>
                <c:pt idx="6586">
                  <c:v>123.000244140625</c:v>
                </c:pt>
                <c:pt idx="6587">
                  <c:v>122.900146484375</c:v>
                </c:pt>
                <c:pt idx="6588">
                  <c:v>122.900146484375</c:v>
                </c:pt>
                <c:pt idx="6589">
                  <c:v>122.800048828125</c:v>
                </c:pt>
                <c:pt idx="6590">
                  <c:v>122.800048828125</c:v>
                </c:pt>
                <c:pt idx="6591">
                  <c:v>122.800048828125</c:v>
                </c:pt>
                <c:pt idx="6592">
                  <c:v>122.60009765625</c:v>
                </c:pt>
                <c:pt idx="6593">
                  <c:v>122.60009765625</c:v>
                </c:pt>
                <c:pt idx="6594">
                  <c:v>122.500244140625</c:v>
                </c:pt>
                <c:pt idx="6595">
                  <c:v>122.500244140625</c:v>
                </c:pt>
                <c:pt idx="6596">
                  <c:v>122.400146484375</c:v>
                </c:pt>
                <c:pt idx="6597">
                  <c:v>122.400146484375</c:v>
                </c:pt>
                <c:pt idx="6598">
                  <c:v>122.30029296875</c:v>
                </c:pt>
                <c:pt idx="6599">
                  <c:v>122.30029296875</c:v>
                </c:pt>
                <c:pt idx="6600">
                  <c:v>122.30029296875</c:v>
                </c:pt>
                <c:pt idx="6601">
                  <c:v>122.30029296875</c:v>
                </c:pt>
                <c:pt idx="6602">
                  <c:v>122.2001953125</c:v>
                </c:pt>
                <c:pt idx="6603">
                  <c:v>122.10009765625</c:v>
                </c:pt>
                <c:pt idx="6604">
                  <c:v>122.000244140625</c:v>
                </c:pt>
                <c:pt idx="6605">
                  <c:v>122.000244140625</c:v>
                </c:pt>
                <c:pt idx="6606">
                  <c:v>121.900146484375</c:v>
                </c:pt>
                <c:pt idx="6607">
                  <c:v>121.900146484375</c:v>
                </c:pt>
                <c:pt idx="6608">
                  <c:v>121.80029296875</c:v>
                </c:pt>
                <c:pt idx="6609">
                  <c:v>121.80029296875</c:v>
                </c:pt>
                <c:pt idx="6610">
                  <c:v>121.80029296875</c:v>
                </c:pt>
                <c:pt idx="6611">
                  <c:v>121.80029296875</c:v>
                </c:pt>
                <c:pt idx="6612">
                  <c:v>121.7001953125</c:v>
                </c:pt>
                <c:pt idx="6613">
                  <c:v>121.60009765625</c:v>
                </c:pt>
                <c:pt idx="6614">
                  <c:v>121.60009765625</c:v>
                </c:pt>
                <c:pt idx="6615">
                  <c:v>121.499755859375</c:v>
                </c:pt>
                <c:pt idx="6616">
                  <c:v>121.499755859375</c:v>
                </c:pt>
                <c:pt idx="6617">
                  <c:v>121.39990234375</c:v>
                </c:pt>
                <c:pt idx="6618">
                  <c:v>121.2998046875</c:v>
                </c:pt>
                <c:pt idx="6619">
                  <c:v>121.19970703125</c:v>
                </c:pt>
                <c:pt idx="6620">
                  <c:v>121.19970703125</c:v>
                </c:pt>
                <c:pt idx="6621">
                  <c:v>121.19970703125</c:v>
                </c:pt>
                <c:pt idx="6622">
                  <c:v>121.099853515625</c:v>
                </c:pt>
                <c:pt idx="6623">
                  <c:v>120.999755859375</c:v>
                </c:pt>
                <c:pt idx="6624">
                  <c:v>120.999755859375</c:v>
                </c:pt>
                <c:pt idx="6625">
                  <c:v>120.89990234375</c:v>
                </c:pt>
                <c:pt idx="6626">
                  <c:v>120.89990234375</c:v>
                </c:pt>
                <c:pt idx="6627">
                  <c:v>120.89990234375</c:v>
                </c:pt>
                <c:pt idx="6628">
                  <c:v>120.89990234375</c:v>
                </c:pt>
                <c:pt idx="6629">
                  <c:v>120.89990234375</c:v>
                </c:pt>
                <c:pt idx="6630">
                  <c:v>120.7998046875</c:v>
                </c:pt>
                <c:pt idx="6631">
                  <c:v>120.7998046875</c:v>
                </c:pt>
                <c:pt idx="6632">
                  <c:v>120.699951171875</c:v>
                </c:pt>
                <c:pt idx="6633">
                  <c:v>120.699951171875</c:v>
                </c:pt>
                <c:pt idx="6634">
                  <c:v>120.599853515625</c:v>
                </c:pt>
                <c:pt idx="6635">
                  <c:v>120.499755859375</c:v>
                </c:pt>
                <c:pt idx="6636">
                  <c:v>120.39990234375</c:v>
                </c:pt>
                <c:pt idx="6637">
                  <c:v>120.39990234375</c:v>
                </c:pt>
                <c:pt idx="6638">
                  <c:v>120.39990234375</c:v>
                </c:pt>
                <c:pt idx="6639">
                  <c:v>120.2998046875</c:v>
                </c:pt>
                <c:pt idx="6640">
                  <c:v>120.199951171875</c:v>
                </c:pt>
                <c:pt idx="6641">
                  <c:v>120.199951171875</c:v>
                </c:pt>
                <c:pt idx="6642">
                  <c:v>120.099853515625</c:v>
                </c:pt>
                <c:pt idx="6643">
                  <c:v>120.099853515625</c:v>
                </c:pt>
                <c:pt idx="6644">
                  <c:v>119.999755859375</c:v>
                </c:pt>
                <c:pt idx="6645">
                  <c:v>119.999755859375</c:v>
                </c:pt>
                <c:pt idx="6646">
                  <c:v>120.099853515625</c:v>
                </c:pt>
                <c:pt idx="6647">
                  <c:v>120.099853515625</c:v>
                </c:pt>
                <c:pt idx="6648">
                  <c:v>119.999755859375</c:v>
                </c:pt>
                <c:pt idx="6649">
                  <c:v>119.999755859375</c:v>
                </c:pt>
                <c:pt idx="6650">
                  <c:v>119.89990234375</c:v>
                </c:pt>
                <c:pt idx="6651">
                  <c:v>119.89990234375</c:v>
                </c:pt>
                <c:pt idx="6652">
                  <c:v>119.7998046875</c:v>
                </c:pt>
                <c:pt idx="6653">
                  <c:v>119.699951171875</c:v>
                </c:pt>
                <c:pt idx="6654">
                  <c:v>119.599853515625</c:v>
                </c:pt>
                <c:pt idx="6655">
                  <c:v>119.599853515625</c:v>
                </c:pt>
                <c:pt idx="6656">
                  <c:v>119.499755859375</c:v>
                </c:pt>
                <c:pt idx="6657">
                  <c:v>119.499755859375</c:v>
                </c:pt>
                <c:pt idx="6658">
                  <c:v>119.499755859375</c:v>
                </c:pt>
                <c:pt idx="6659">
                  <c:v>119.39990234375</c:v>
                </c:pt>
                <c:pt idx="6660">
                  <c:v>119.39990234375</c:v>
                </c:pt>
                <c:pt idx="6661">
                  <c:v>119.2998046875</c:v>
                </c:pt>
                <c:pt idx="6662">
                  <c:v>119.2998046875</c:v>
                </c:pt>
                <c:pt idx="6663">
                  <c:v>119.199951171875</c:v>
                </c:pt>
                <c:pt idx="6664">
                  <c:v>119.199951171875</c:v>
                </c:pt>
                <c:pt idx="6665">
                  <c:v>119.199951171875</c:v>
                </c:pt>
                <c:pt idx="6666">
                  <c:v>119.099853515625</c:v>
                </c:pt>
                <c:pt idx="6667">
                  <c:v>119</c:v>
                </c:pt>
                <c:pt idx="6668">
                  <c:v>119</c:v>
                </c:pt>
                <c:pt idx="6669">
                  <c:v>119</c:v>
                </c:pt>
                <c:pt idx="6670">
                  <c:v>118.89990234375</c:v>
                </c:pt>
                <c:pt idx="6671">
                  <c:v>119</c:v>
                </c:pt>
                <c:pt idx="6672">
                  <c:v>118.89990234375</c:v>
                </c:pt>
                <c:pt idx="6673">
                  <c:v>118.89990234375</c:v>
                </c:pt>
                <c:pt idx="6674">
                  <c:v>118.7998046875</c:v>
                </c:pt>
                <c:pt idx="6675">
                  <c:v>118.7998046875</c:v>
                </c:pt>
                <c:pt idx="6676">
                  <c:v>118.5</c:v>
                </c:pt>
                <c:pt idx="6677">
                  <c:v>118.5</c:v>
                </c:pt>
                <c:pt idx="6678">
                  <c:v>118.39990234375</c:v>
                </c:pt>
                <c:pt idx="6679">
                  <c:v>118.2998046875</c:v>
                </c:pt>
                <c:pt idx="6680">
                  <c:v>118.2998046875</c:v>
                </c:pt>
                <c:pt idx="6681">
                  <c:v>118.199951171875</c:v>
                </c:pt>
                <c:pt idx="6682">
                  <c:v>118.199951171875</c:v>
                </c:pt>
                <c:pt idx="6683">
                  <c:v>118.199951171875</c:v>
                </c:pt>
                <c:pt idx="6684">
                  <c:v>118.199951171875</c:v>
                </c:pt>
                <c:pt idx="6685">
                  <c:v>118.099853515625</c:v>
                </c:pt>
                <c:pt idx="6686">
                  <c:v>118.099853515625</c:v>
                </c:pt>
                <c:pt idx="6687">
                  <c:v>118</c:v>
                </c:pt>
                <c:pt idx="6688">
                  <c:v>118</c:v>
                </c:pt>
                <c:pt idx="6689">
                  <c:v>118</c:v>
                </c:pt>
                <c:pt idx="6690">
                  <c:v>117.89990234375</c:v>
                </c:pt>
                <c:pt idx="6691">
                  <c:v>117.7998046875</c:v>
                </c:pt>
                <c:pt idx="6692">
                  <c:v>117.7998046875</c:v>
                </c:pt>
                <c:pt idx="6693">
                  <c:v>117.7998046875</c:v>
                </c:pt>
                <c:pt idx="6694">
                  <c:v>117.699951171875</c:v>
                </c:pt>
                <c:pt idx="6695">
                  <c:v>117.599853515625</c:v>
                </c:pt>
                <c:pt idx="6696">
                  <c:v>117.599853515625</c:v>
                </c:pt>
                <c:pt idx="6697">
                  <c:v>117.5</c:v>
                </c:pt>
                <c:pt idx="6698">
                  <c:v>117.5</c:v>
                </c:pt>
                <c:pt idx="6699">
                  <c:v>117.5</c:v>
                </c:pt>
                <c:pt idx="6700">
                  <c:v>117.5</c:v>
                </c:pt>
                <c:pt idx="6701">
                  <c:v>117.39990234375</c:v>
                </c:pt>
                <c:pt idx="6702">
                  <c:v>117.39990234375</c:v>
                </c:pt>
                <c:pt idx="6703">
                  <c:v>117.300048828125</c:v>
                </c:pt>
                <c:pt idx="6704">
                  <c:v>117.300048828125</c:v>
                </c:pt>
                <c:pt idx="6705">
                  <c:v>117.300048828125</c:v>
                </c:pt>
                <c:pt idx="6706">
                  <c:v>117.199951171875</c:v>
                </c:pt>
                <c:pt idx="6707">
                  <c:v>117</c:v>
                </c:pt>
                <c:pt idx="6708">
                  <c:v>117</c:v>
                </c:pt>
                <c:pt idx="6709">
                  <c:v>117</c:v>
                </c:pt>
                <c:pt idx="6710">
                  <c:v>117</c:v>
                </c:pt>
                <c:pt idx="6711">
                  <c:v>116.800048828125</c:v>
                </c:pt>
                <c:pt idx="6712">
                  <c:v>116.800048828125</c:v>
                </c:pt>
                <c:pt idx="6713">
                  <c:v>116.89990234375</c:v>
                </c:pt>
                <c:pt idx="6714">
                  <c:v>116.800048828125</c:v>
                </c:pt>
                <c:pt idx="6715">
                  <c:v>116.800048828125</c:v>
                </c:pt>
                <c:pt idx="6716">
                  <c:v>116.699951171875</c:v>
                </c:pt>
                <c:pt idx="6717">
                  <c:v>116.699951171875</c:v>
                </c:pt>
                <c:pt idx="6718">
                  <c:v>116.599853515625</c:v>
                </c:pt>
                <c:pt idx="6719">
                  <c:v>116.599853515625</c:v>
                </c:pt>
                <c:pt idx="6720">
                  <c:v>116.599853515625</c:v>
                </c:pt>
                <c:pt idx="6721">
                  <c:v>116.5</c:v>
                </c:pt>
                <c:pt idx="6722">
                  <c:v>116.5</c:v>
                </c:pt>
                <c:pt idx="6723">
                  <c:v>116.39990234375</c:v>
                </c:pt>
                <c:pt idx="6724">
                  <c:v>116.300048828125</c:v>
                </c:pt>
                <c:pt idx="6725">
                  <c:v>116.300048828125</c:v>
                </c:pt>
                <c:pt idx="6726">
                  <c:v>116.300048828125</c:v>
                </c:pt>
                <c:pt idx="6727">
                  <c:v>116.300048828125</c:v>
                </c:pt>
                <c:pt idx="6728">
                  <c:v>116.199951171875</c:v>
                </c:pt>
                <c:pt idx="6729">
                  <c:v>116.199951171875</c:v>
                </c:pt>
                <c:pt idx="6730">
                  <c:v>116.099853515625</c:v>
                </c:pt>
                <c:pt idx="6731">
                  <c:v>116</c:v>
                </c:pt>
                <c:pt idx="6732">
                  <c:v>115.89990234375</c:v>
                </c:pt>
                <c:pt idx="6733">
                  <c:v>115.89990234375</c:v>
                </c:pt>
                <c:pt idx="6734">
                  <c:v>115.800048828125</c:v>
                </c:pt>
                <c:pt idx="6735">
                  <c:v>115.800048828125</c:v>
                </c:pt>
                <c:pt idx="6736">
                  <c:v>115.800048828125</c:v>
                </c:pt>
                <c:pt idx="6737">
                  <c:v>115.699951171875</c:v>
                </c:pt>
                <c:pt idx="6738">
                  <c:v>115.60009765625</c:v>
                </c:pt>
                <c:pt idx="6739">
                  <c:v>115.60009765625</c:v>
                </c:pt>
                <c:pt idx="6740">
                  <c:v>115.5</c:v>
                </c:pt>
                <c:pt idx="6741">
                  <c:v>115.5</c:v>
                </c:pt>
                <c:pt idx="6742">
                  <c:v>115.5</c:v>
                </c:pt>
                <c:pt idx="6743">
                  <c:v>115.39990234375</c:v>
                </c:pt>
                <c:pt idx="6744">
                  <c:v>115.39990234375</c:v>
                </c:pt>
                <c:pt idx="6745">
                  <c:v>115.300048828125</c:v>
                </c:pt>
                <c:pt idx="6746">
                  <c:v>115.300048828125</c:v>
                </c:pt>
                <c:pt idx="6747">
                  <c:v>115.199951171875</c:v>
                </c:pt>
                <c:pt idx="6748">
                  <c:v>115.199951171875</c:v>
                </c:pt>
                <c:pt idx="6749">
                  <c:v>115.199951171875</c:v>
                </c:pt>
                <c:pt idx="6750">
                  <c:v>115.10009765625</c:v>
                </c:pt>
                <c:pt idx="6751">
                  <c:v>115.10009765625</c:v>
                </c:pt>
                <c:pt idx="6752">
                  <c:v>115</c:v>
                </c:pt>
                <c:pt idx="6753">
                  <c:v>115</c:v>
                </c:pt>
                <c:pt idx="6754">
                  <c:v>115</c:v>
                </c:pt>
                <c:pt idx="6755">
                  <c:v>114.89990234375</c:v>
                </c:pt>
                <c:pt idx="6756">
                  <c:v>114.89990234375</c:v>
                </c:pt>
                <c:pt idx="6757">
                  <c:v>114.800048828125</c:v>
                </c:pt>
                <c:pt idx="6758">
                  <c:v>114.800048828125</c:v>
                </c:pt>
                <c:pt idx="6759">
                  <c:v>114.800048828125</c:v>
                </c:pt>
                <c:pt idx="6760">
                  <c:v>114.699951171875</c:v>
                </c:pt>
                <c:pt idx="6761">
                  <c:v>114.60009765625</c:v>
                </c:pt>
                <c:pt idx="6762">
                  <c:v>114.5</c:v>
                </c:pt>
                <c:pt idx="6763">
                  <c:v>114.5</c:v>
                </c:pt>
                <c:pt idx="6764">
                  <c:v>114.5</c:v>
                </c:pt>
                <c:pt idx="6765">
                  <c:v>114.5</c:v>
                </c:pt>
                <c:pt idx="6766">
                  <c:v>114.39990234375</c:v>
                </c:pt>
                <c:pt idx="6767">
                  <c:v>114.300048828125</c:v>
                </c:pt>
                <c:pt idx="6768">
                  <c:v>114.39990234375</c:v>
                </c:pt>
                <c:pt idx="6769">
                  <c:v>114.300048828125</c:v>
                </c:pt>
                <c:pt idx="6770">
                  <c:v>114.300048828125</c:v>
                </c:pt>
                <c:pt idx="6771">
                  <c:v>114.300048828125</c:v>
                </c:pt>
                <c:pt idx="6772">
                  <c:v>114.10009765625</c:v>
                </c:pt>
                <c:pt idx="6773">
                  <c:v>114.10009765625</c:v>
                </c:pt>
                <c:pt idx="6774">
                  <c:v>114.10009765625</c:v>
                </c:pt>
                <c:pt idx="6775">
                  <c:v>114.10009765625</c:v>
                </c:pt>
                <c:pt idx="6776">
                  <c:v>114</c:v>
                </c:pt>
                <c:pt idx="6777">
                  <c:v>113.900146484375</c:v>
                </c:pt>
                <c:pt idx="6778">
                  <c:v>113.900146484375</c:v>
                </c:pt>
                <c:pt idx="6779">
                  <c:v>113.800048828125</c:v>
                </c:pt>
                <c:pt idx="6780">
                  <c:v>113.800048828125</c:v>
                </c:pt>
                <c:pt idx="6781">
                  <c:v>113.800048828125</c:v>
                </c:pt>
                <c:pt idx="6782">
                  <c:v>113.699951171875</c:v>
                </c:pt>
                <c:pt idx="6783">
                  <c:v>113.699951171875</c:v>
                </c:pt>
                <c:pt idx="6784">
                  <c:v>113.60009765625</c:v>
                </c:pt>
                <c:pt idx="6785">
                  <c:v>113.60009765625</c:v>
                </c:pt>
                <c:pt idx="6786">
                  <c:v>113.5</c:v>
                </c:pt>
                <c:pt idx="6787">
                  <c:v>113.5</c:v>
                </c:pt>
                <c:pt idx="6788">
                  <c:v>113.400146484375</c:v>
                </c:pt>
                <c:pt idx="6789">
                  <c:v>113.400146484375</c:v>
                </c:pt>
                <c:pt idx="6790">
                  <c:v>113.300048828125</c:v>
                </c:pt>
                <c:pt idx="6791">
                  <c:v>113.300048828125</c:v>
                </c:pt>
                <c:pt idx="6792">
                  <c:v>113.199951171875</c:v>
                </c:pt>
                <c:pt idx="6793">
                  <c:v>113.199951171875</c:v>
                </c:pt>
                <c:pt idx="6794">
                  <c:v>113.10009765625</c:v>
                </c:pt>
                <c:pt idx="6795">
                  <c:v>113.10009765625</c:v>
                </c:pt>
                <c:pt idx="6796">
                  <c:v>113.10009765625</c:v>
                </c:pt>
                <c:pt idx="6797">
                  <c:v>113.10009765625</c:v>
                </c:pt>
                <c:pt idx="6798">
                  <c:v>113</c:v>
                </c:pt>
                <c:pt idx="6799">
                  <c:v>113</c:v>
                </c:pt>
                <c:pt idx="6800">
                  <c:v>112.900146484375</c:v>
                </c:pt>
                <c:pt idx="6801">
                  <c:v>112.800048828125</c:v>
                </c:pt>
                <c:pt idx="6802">
                  <c:v>112.900146484375</c:v>
                </c:pt>
                <c:pt idx="6803">
                  <c:v>112.7001953125</c:v>
                </c:pt>
                <c:pt idx="6804">
                  <c:v>112.7001953125</c:v>
                </c:pt>
                <c:pt idx="6805">
                  <c:v>112.60009765625</c:v>
                </c:pt>
                <c:pt idx="6806">
                  <c:v>112.60009765625</c:v>
                </c:pt>
                <c:pt idx="6807">
                  <c:v>112.5</c:v>
                </c:pt>
                <c:pt idx="6808">
                  <c:v>112.5</c:v>
                </c:pt>
                <c:pt idx="6809">
                  <c:v>112.5</c:v>
                </c:pt>
                <c:pt idx="6810">
                  <c:v>112.5</c:v>
                </c:pt>
                <c:pt idx="6811">
                  <c:v>112.400146484375</c:v>
                </c:pt>
                <c:pt idx="6812">
                  <c:v>112.400146484375</c:v>
                </c:pt>
                <c:pt idx="6813">
                  <c:v>112.300048828125</c:v>
                </c:pt>
                <c:pt idx="6814">
                  <c:v>112.300048828125</c:v>
                </c:pt>
                <c:pt idx="6815">
                  <c:v>112.300048828125</c:v>
                </c:pt>
                <c:pt idx="6816">
                  <c:v>112.300048828125</c:v>
                </c:pt>
                <c:pt idx="6817">
                  <c:v>112.2001953125</c:v>
                </c:pt>
                <c:pt idx="6818">
                  <c:v>112.2001953125</c:v>
                </c:pt>
                <c:pt idx="6819">
                  <c:v>112.10009765625</c:v>
                </c:pt>
                <c:pt idx="6820">
                  <c:v>112.10009765625</c:v>
                </c:pt>
                <c:pt idx="6821">
                  <c:v>112.10009765625</c:v>
                </c:pt>
                <c:pt idx="6822">
                  <c:v>112</c:v>
                </c:pt>
                <c:pt idx="6823">
                  <c:v>111.900146484375</c:v>
                </c:pt>
                <c:pt idx="6824">
                  <c:v>112</c:v>
                </c:pt>
                <c:pt idx="6825">
                  <c:v>111.900146484375</c:v>
                </c:pt>
                <c:pt idx="6826">
                  <c:v>111.800048828125</c:v>
                </c:pt>
                <c:pt idx="6827">
                  <c:v>111.800048828125</c:v>
                </c:pt>
                <c:pt idx="6828">
                  <c:v>111.7001953125</c:v>
                </c:pt>
                <c:pt idx="6829">
                  <c:v>111.7001953125</c:v>
                </c:pt>
                <c:pt idx="6830">
                  <c:v>111.7001953125</c:v>
                </c:pt>
                <c:pt idx="6831">
                  <c:v>111.60009765625</c:v>
                </c:pt>
                <c:pt idx="6832">
                  <c:v>111.60009765625</c:v>
                </c:pt>
                <c:pt idx="6833">
                  <c:v>111.5</c:v>
                </c:pt>
                <c:pt idx="6834">
                  <c:v>111.5</c:v>
                </c:pt>
                <c:pt idx="6835">
                  <c:v>111.5</c:v>
                </c:pt>
                <c:pt idx="6836">
                  <c:v>111.400146484375</c:v>
                </c:pt>
                <c:pt idx="6837">
                  <c:v>111.300048828125</c:v>
                </c:pt>
                <c:pt idx="6838">
                  <c:v>111.300048828125</c:v>
                </c:pt>
                <c:pt idx="6839">
                  <c:v>111.300048828125</c:v>
                </c:pt>
                <c:pt idx="6840">
                  <c:v>111.300048828125</c:v>
                </c:pt>
                <c:pt idx="6841">
                  <c:v>111.2001953125</c:v>
                </c:pt>
                <c:pt idx="6842">
                  <c:v>111.10009765625</c:v>
                </c:pt>
                <c:pt idx="6843">
                  <c:v>111.10009765625</c:v>
                </c:pt>
                <c:pt idx="6844">
                  <c:v>111.10009765625</c:v>
                </c:pt>
                <c:pt idx="6845">
                  <c:v>111.10009765625</c:v>
                </c:pt>
                <c:pt idx="6846">
                  <c:v>111.000244140625</c:v>
                </c:pt>
                <c:pt idx="6847">
                  <c:v>111.000244140625</c:v>
                </c:pt>
                <c:pt idx="6848">
                  <c:v>111.000244140625</c:v>
                </c:pt>
                <c:pt idx="6849">
                  <c:v>110.900146484375</c:v>
                </c:pt>
                <c:pt idx="6850">
                  <c:v>110.900146484375</c:v>
                </c:pt>
                <c:pt idx="6851">
                  <c:v>110.900146484375</c:v>
                </c:pt>
                <c:pt idx="6852">
                  <c:v>110.800048828125</c:v>
                </c:pt>
                <c:pt idx="6853">
                  <c:v>110.800048828125</c:v>
                </c:pt>
                <c:pt idx="6854">
                  <c:v>110.7001953125</c:v>
                </c:pt>
                <c:pt idx="6855">
                  <c:v>110.7001953125</c:v>
                </c:pt>
                <c:pt idx="6856">
                  <c:v>110.60009765625</c:v>
                </c:pt>
                <c:pt idx="6857">
                  <c:v>110.500244140625</c:v>
                </c:pt>
                <c:pt idx="6858">
                  <c:v>110.500244140625</c:v>
                </c:pt>
                <c:pt idx="6859">
                  <c:v>110.500244140625</c:v>
                </c:pt>
                <c:pt idx="6860">
                  <c:v>110.400146484375</c:v>
                </c:pt>
                <c:pt idx="6861">
                  <c:v>110.400146484375</c:v>
                </c:pt>
                <c:pt idx="6862">
                  <c:v>110.300048828125</c:v>
                </c:pt>
                <c:pt idx="6863">
                  <c:v>110.300048828125</c:v>
                </c:pt>
                <c:pt idx="6864">
                  <c:v>110.300048828125</c:v>
                </c:pt>
                <c:pt idx="6865">
                  <c:v>110.2001953125</c:v>
                </c:pt>
                <c:pt idx="6866">
                  <c:v>110.2001953125</c:v>
                </c:pt>
                <c:pt idx="6867">
                  <c:v>110.10009765625</c:v>
                </c:pt>
                <c:pt idx="6868">
                  <c:v>110.10009765625</c:v>
                </c:pt>
                <c:pt idx="6869">
                  <c:v>110.10009765625</c:v>
                </c:pt>
                <c:pt idx="6870">
                  <c:v>110.000244140625</c:v>
                </c:pt>
                <c:pt idx="6871">
                  <c:v>110.000244140625</c:v>
                </c:pt>
                <c:pt idx="6872">
                  <c:v>109.900146484375</c:v>
                </c:pt>
                <c:pt idx="6873">
                  <c:v>109.900146484375</c:v>
                </c:pt>
                <c:pt idx="6874">
                  <c:v>109.800048828125</c:v>
                </c:pt>
                <c:pt idx="6875">
                  <c:v>109.800048828125</c:v>
                </c:pt>
                <c:pt idx="6876">
                  <c:v>109.60009765625</c:v>
                </c:pt>
                <c:pt idx="6877">
                  <c:v>109.500244140625</c:v>
                </c:pt>
                <c:pt idx="6878">
                  <c:v>109.500244140625</c:v>
                </c:pt>
                <c:pt idx="6879">
                  <c:v>109.500244140625</c:v>
                </c:pt>
                <c:pt idx="6880">
                  <c:v>109.400146484375</c:v>
                </c:pt>
                <c:pt idx="6881">
                  <c:v>109.60009765625</c:v>
                </c:pt>
                <c:pt idx="6882">
                  <c:v>109.60009765625</c:v>
                </c:pt>
                <c:pt idx="6883">
                  <c:v>109.500244140625</c:v>
                </c:pt>
                <c:pt idx="6884">
                  <c:v>109.500244140625</c:v>
                </c:pt>
                <c:pt idx="6885">
                  <c:v>109.400146484375</c:v>
                </c:pt>
                <c:pt idx="6886">
                  <c:v>109.400146484375</c:v>
                </c:pt>
                <c:pt idx="6887">
                  <c:v>109.30029296875</c:v>
                </c:pt>
                <c:pt idx="6888">
                  <c:v>109.30029296875</c:v>
                </c:pt>
                <c:pt idx="6889">
                  <c:v>109.2001953125</c:v>
                </c:pt>
                <c:pt idx="6890">
                  <c:v>109.2001953125</c:v>
                </c:pt>
                <c:pt idx="6891">
                  <c:v>109.2001953125</c:v>
                </c:pt>
                <c:pt idx="6892">
                  <c:v>109.10009765625</c:v>
                </c:pt>
                <c:pt idx="6893">
                  <c:v>109.000244140625</c:v>
                </c:pt>
                <c:pt idx="6894">
                  <c:v>109.10009765625</c:v>
                </c:pt>
                <c:pt idx="6895">
                  <c:v>109.10009765625</c:v>
                </c:pt>
                <c:pt idx="6896">
                  <c:v>109.000244140625</c:v>
                </c:pt>
                <c:pt idx="6897">
                  <c:v>109.000244140625</c:v>
                </c:pt>
                <c:pt idx="6898">
                  <c:v>108.900146484375</c:v>
                </c:pt>
                <c:pt idx="6899">
                  <c:v>108.80029296875</c:v>
                </c:pt>
                <c:pt idx="6900">
                  <c:v>108.69970703125</c:v>
                </c:pt>
                <c:pt idx="6901">
                  <c:v>108.69970703125</c:v>
                </c:pt>
                <c:pt idx="6902">
                  <c:v>108.69970703125</c:v>
                </c:pt>
                <c:pt idx="6903">
                  <c:v>108.599853515625</c:v>
                </c:pt>
                <c:pt idx="6904">
                  <c:v>108.599853515625</c:v>
                </c:pt>
                <c:pt idx="6905">
                  <c:v>108.39990234375</c:v>
                </c:pt>
                <c:pt idx="6906">
                  <c:v>108.499755859375</c:v>
                </c:pt>
                <c:pt idx="6907">
                  <c:v>108.39990234375</c:v>
                </c:pt>
                <c:pt idx="6908">
                  <c:v>108.39990234375</c:v>
                </c:pt>
                <c:pt idx="6909">
                  <c:v>108.2998046875</c:v>
                </c:pt>
                <c:pt idx="6910">
                  <c:v>108.2998046875</c:v>
                </c:pt>
                <c:pt idx="6911">
                  <c:v>108.2998046875</c:v>
                </c:pt>
                <c:pt idx="6912">
                  <c:v>108.2998046875</c:v>
                </c:pt>
                <c:pt idx="6913">
                  <c:v>108.19970703125</c:v>
                </c:pt>
                <c:pt idx="6914">
                  <c:v>108.19970703125</c:v>
                </c:pt>
                <c:pt idx="6915">
                  <c:v>108.19970703125</c:v>
                </c:pt>
                <c:pt idx="6916">
                  <c:v>108.099853515625</c:v>
                </c:pt>
                <c:pt idx="6917">
                  <c:v>108.2998046875</c:v>
                </c:pt>
                <c:pt idx="6918">
                  <c:v>108.19970703125</c:v>
                </c:pt>
                <c:pt idx="6919">
                  <c:v>108.19970703125</c:v>
                </c:pt>
                <c:pt idx="6920">
                  <c:v>108.19970703125</c:v>
                </c:pt>
                <c:pt idx="6921">
                  <c:v>108.099853515625</c:v>
                </c:pt>
                <c:pt idx="6922">
                  <c:v>108.099853515625</c:v>
                </c:pt>
                <c:pt idx="6923">
                  <c:v>107.7998046875</c:v>
                </c:pt>
                <c:pt idx="6924">
                  <c:v>107.7998046875</c:v>
                </c:pt>
                <c:pt idx="6925">
                  <c:v>107.7998046875</c:v>
                </c:pt>
                <c:pt idx="6926">
                  <c:v>107.699951171875</c:v>
                </c:pt>
                <c:pt idx="6927">
                  <c:v>107.699951171875</c:v>
                </c:pt>
                <c:pt idx="6928">
                  <c:v>107.699951171875</c:v>
                </c:pt>
                <c:pt idx="6929">
                  <c:v>107.599853515625</c:v>
                </c:pt>
                <c:pt idx="6930">
                  <c:v>107.599853515625</c:v>
                </c:pt>
                <c:pt idx="6931">
                  <c:v>107.499755859375</c:v>
                </c:pt>
                <c:pt idx="6932">
                  <c:v>107.499755859375</c:v>
                </c:pt>
                <c:pt idx="6933">
                  <c:v>107.39990234375</c:v>
                </c:pt>
                <c:pt idx="6934">
                  <c:v>107.39990234375</c:v>
                </c:pt>
                <c:pt idx="6935">
                  <c:v>107.39990234375</c:v>
                </c:pt>
                <c:pt idx="6936">
                  <c:v>107.39990234375</c:v>
                </c:pt>
                <c:pt idx="6937">
                  <c:v>107.2998046875</c:v>
                </c:pt>
                <c:pt idx="6938">
                  <c:v>107.199951171875</c:v>
                </c:pt>
                <c:pt idx="6939">
                  <c:v>107.199951171875</c:v>
                </c:pt>
                <c:pt idx="6940">
                  <c:v>107.099853515625</c:v>
                </c:pt>
                <c:pt idx="6941">
                  <c:v>107.099853515625</c:v>
                </c:pt>
                <c:pt idx="6942">
                  <c:v>107.099853515625</c:v>
                </c:pt>
                <c:pt idx="6943">
                  <c:v>107.099853515625</c:v>
                </c:pt>
                <c:pt idx="6944">
                  <c:v>106.999755859375</c:v>
                </c:pt>
                <c:pt idx="6945">
                  <c:v>106.999755859375</c:v>
                </c:pt>
                <c:pt idx="6946">
                  <c:v>106.999755859375</c:v>
                </c:pt>
                <c:pt idx="6947">
                  <c:v>106.89990234375</c:v>
                </c:pt>
                <c:pt idx="6948">
                  <c:v>106.89990234375</c:v>
                </c:pt>
                <c:pt idx="6949">
                  <c:v>106.7998046875</c:v>
                </c:pt>
                <c:pt idx="6950">
                  <c:v>106.7998046875</c:v>
                </c:pt>
                <c:pt idx="6951">
                  <c:v>106.7998046875</c:v>
                </c:pt>
                <c:pt idx="6952">
                  <c:v>106.699951171875</c:v>
                </c:pt>
                <c:pt idx="6953">
                  <c:v>106.699951171875</c:v>
                </c:pt>
                <c:pt idx="6954">
                  <c:v>106.599853515625</c:v>
                </c:pt>
                <c:pt idx="6955">
                  <c:v>106.599853515625</c:v>
                </c:pt>
                <c:pt idx="6956">
                  <c:v>106.499755859375</c:v>
                </c:pt>
                <c:pt idx="6957">
                  <c:v>106.499755859375</c:v>
                </c:pt>
                <c:pt idx="6958">
                  <c:v>106.499755859375</c:v>
                </c:pt>
                <c:pt idx="6959">
                  <c:v>106.39990234375</c:v>
                </c:pt>
                <c:pt idx="6960">
                  <c:v>106.39990234375</c:v>
                </c:pt>
                <c:pt idx="6961">
                  <c:v>106.2998046875</c:v>
                </c:pt>
                <c:pt idx="6962">
                  <c:v>106.2998046875</c:v>
                </c:pt>
                <c:pt idx="6963">
                  <c:v>106.199951171875</c:v>
                </c:pt>
                <c:pt idx="6964">
                  <c:v>106.199951171875</c:v>
                </c:pt>
                <c:pt idx="6965">
                  <c:v>106.099853515625</c:v>
                </c:pt>
                <c:pt idx="6966">
                  <c:v>106.199951171875</c:v>
                </c:pt>
                <c:pt idx="6967">
                  <c:v>106.199951171875</c:v>
                </c:pt>
                <c:pt idx="6968">
                  <c:v>106.099853515625</c:v>
                </c:pt>
                <c:pt idx="6969">
                  <c:v>106.099853515625</c:v>
                </c:pt>
                <c:pt idx="6970">
                  <c:v>106</c:v>
                </c:pt>
                <c:pt idx="6971">
                  <c:v>106</c:v>
                </c:pt>
                <c:pt idx="6972">
                  <c:v>105.89990234375</c:v>
                </c:pt>
                <c:pt idx="6973">
                  <c:v>105.7998046875</c:v>
                </c:pt>
                <c:pt idx="6974">
                  <c:v>105.7998046875</c:v>
                </c:pt>
                <c:pt idx="6975">
                  <c:v>105.7998046875</c:v>
                </c:pt>
                <c:pt idx="6976">
                  <c:v>105.699951171875</c:v>
                </c:pt>
                <c:pt idx="6977">
                  <c:v>105.7998046875</c:v>
                </c:pt>
                <c:pt idx="6978">
                  <c:v>105.7998046875</c:v>
                </c:pt>
                <c:pt idx="6979">
                  <c:v>105.7998046875</c:v>
                </c:pt>
                <c:pt idx="6980">
                  <c:v>105.699951171875</c:v>
                </c:pt>
                <c:pt idx="6981">
                  <c:v>105.699951171875</c:v>
                </c:pt>
                <c:pt idx="6982">
                  <c:v>105.599853515625</c:v>
                </c:pt>
                <c:pt idx="6983">
                  <c:v>105.599853515625</c:v>
                </c:pt>
                <c:pt idx="6984">
                  <c:v>105.5</c:v>
                </c:pt>
                <c:pt idx="6985">
                  <c:v>105.39990234375</c:v>
                </c:pt>
                <c:pt idx="6986">
                  <c:v>105.5</c:v>
                </c:pt>
                <c:pt idx="6987">
                  <c:v>105.39990234375</c:v>
                </c:pt>
                <c:pt idx="6988">
                  <c:v>105.2998046875</c:v>
                </c:pt>
                <c:pt idx="6989">
                  <c:v>105.2998046875</c:v>
                </c:pt>
                <c:pt idx="6990">
                  <c:v>105.199951171875</c:v>
                </c:pt>
                <c:pt idx="6991">
                  <c:v>105.2998046875</c:v>
                </c:pt>
                <c:pt idx="6992">
                  <c:v>105.199951171875</c:v>
                </c:pt>
                <c:pt idx="6993">
                  <c:v>105.199951171875</c:v>
                </c:pt>
                <c:pt idx="6994">
                  <c:v>105.199951171875</c:v>
                </c:pt>
                <c:pt idx="6995">
                  <c:v>105.099853515625</c:v>
                </c:pt>
                <c:pt idx="6996">
                  <c:v>105.199951171875</c:v>
                </c:pt>
                <c:pt idx="6997">
                  <c:v>105.099853515625</c:v>
                </c:pt>
                <c:pt idx="6998">
                  <c:v>105.099853515625</c:v>
                </c:pt>
                <c:pt idx="6999">
                  <c:v>105</c:v>
                </c:pt>
                <c:pt idx="7000">
                  <c:v>105</c:v>
                </c:pt>
                <c:pt idx="7001">
                  <c:v>105</c:v>
                </c:pt>
                <c:pt idx="7002">
                  <c:v>104.7998046875</c:v>
                </c:pt>
                <c:pt idx="7003">
                  <c:v>104.699951171875</c:v>
                </c:pt>
                <c:pt idx="7004">
                  <c:v>104.699951171875</c:v>
                </c:pt>
                <c:pt idx="7005">
                  <c:v>104.599853515625</c:v>
                </c:pt>
                <c:pt idx="7006">
                  <c:v>104.599853515625</c:v>
                </c:pt>
                <c:pt idx="7007">
                  <c:v>104.599853515625</c:v>
                </c:pt>
                <c:pt idx="7008">
                  <c:v>104.599853515625</c:v>
                </c:pt>
                <c:pt idx="7009">
                  <c:v>104.5</c:v>
                </c:pt>
                <c:pt idx="7010">
                  <c:v>104.5</c:v>
                </c:pt>
                <c:pt idx="7011">
                  <c:v>104.5</c:v>
                </c:pt>
                <c:pt idx="7012">
                  <c:v>104.5</c:v>
                </c:pt>
                <c:pt idx="7013">
                  <c:v>104.5</c:v>
                </c:pt>
                <c:pt idx="7014">
                  <c:v>104.39990234375</c:v>
                </c:pt>
                <c:pt idx="7015">
                  <c:v>104.39990234375</c:v>
                </c:pt>
                <c:pt idx="7016">
                  <c:v>104.300048828125</c:v>
                </c:pt>
                <c:pt idx="7017">
                  <c:v>104.300048828125</c:v>
                </c:pt>
                <c:pt idx="7018">
                  <c:v>104.300048828125</c:v>
                </c:pt>
                <c:pt idx="7019">
                  <c:v>104.199951171875</c:v>
                </c:pt>
                <c:pt idx="7020">
                  <c:v>104.099853515625</c:v>
                </c:pt>
                <c:pt idx="7021">
                  <c:v>104.099853515625</c:v>
                </c:pt>
                <c:pt idx="7022">
                  <c:v>104.099853515625</c:v>
                </c:pt>
                <c:pt idx="7023">
                  <c:v>104</c:v>
                </c:pt>
                <c:pt idx="7024">
                  <c:v>104</c:v>
                </c:pt>
                <c:pt idx="7025">
                  <c:v>104</c:v>
                </c:pt>
                <c:pt idx="7026">
                  <c:v>104</c:v>
                </c:pt>
                <c:pt idx="7027">
                  <c:v>103.89990234375</c:v>
                </c:pt>
                <c:pt idx="7028">
                  <c:v>103.89990234375</c:v>
                </c:pt>
                <c:pt idx="7029">
                  <c:v>103.89990234375</c:v>
                </c:pt>
                <c:pt idx="7030">
                  <c:v>103.800048828125</c:v>
                </c:pt>
                <c:pt idx="7031">
                  <c:v>103.800048828125</c:v>
                </c:pt>
                <c:pt idx="7032">
                  <c:v>103.699951171875</c:v>
                </c:pt>
                <c:pt idx="7033">
                  <c:v>103.699951171875</c:v>
                </c:pt>
                <c:pt idx="7034">
                  <c:v>103.699951171875</c:v>
                </c:pt>
                <c:pt idx="7035">
                  <c:v>103.599853515625</c:v>
                </c:pt>
                <c:pt idx="7036">
                  <c:v>103.599853515625</c:v>
                </c:pt>
                <c:pt idx="7037">
                  <c:v>103.5</c:v>
                </c:pt>
                <c:pt idx="7038">
                  <c:v>103.5</c:v>
                </c:pt>
                <c:pt idx="7039">
                  <c:v>103.5</c:v>
                </c:pt>
                <c:pt idx="7040">
                  <c:v>103.5</c:v>
                </c:pt>
                <c:pt idx="7041">
                  <c:v>103.39990234375</c:v>
                </c:pt>
                <c:pt idx="7042">
                  <c:v>103.39990234375</c:v>
                </c:pt>
                <c:pt idx="7043">
                  <c:v>103.39990234375</c:v>
                </c:pt>
                <c:pt idx="7044">
                  <c:v>103.300048828125</c:v>
                </c:pt>
                <c:pt idx="7045">
                  <c:v>103.199951171875</c:v>
                </c:pt>
                <c:pt idx="7046">
                  <c:v>103.199951171875</c:v>
                </c:pt>
                <c:pt idx="7047">
                  <c:v>103.199951171875</c:v>
                </c:pt>
                <c:pt idx="7048">
                  <c:v>103.10009765625</c:v>
                </c:pt>
                <c:pt idx="7049">
                  <c:v>103.10009765625</c:v>
                </c:pt>
                <c:pt idx="7050">
                  <c:v>103.10009765625</c:v>
                </c:pt>
                <c:pt idx="7051">
                  <c:v>103.10009765625</c:v>
                </c:pt>
                <c:pt idx="7052">
                  <c:v>103</c:v>
                </c:pt>
                <c:pt idx="7053">
                  <c:v>103</c:v>
                </c:pt>
                <c:pt idx="7054">
                  <c:v>103</c:v>
                </c:pt>
                <c:pt idx="7055">
                  <c:v>102.89990234375</c:v>
                </c:pt>
                <c:pt idx="7056">
                  <c:v>103</c:v>
                </c:pt>
                <c:pt idx="7057">
                  <c:v>103</c:v>
                </c:pt>
                <c:pt idx="7058">
                  <c:v>102.89990234375</c:v>
                </c:pt>
                <c:pt idx="7059">
                  <c:v>102.89990234375</c:v>
                </c:pt>
                <c:pt idx="7060">
                  <c:v>102.89990234375</c:v>
                </c:pt>
                <c:pt idx="7061">
                  <c:v>102.89990234375</c:v>
                </c:pt>
                <c:pt idx="7062">
                  <c:v>102.5</c:v>
                </c:pt>
                <c:pt idx="7063">
                  <c:v>102.5</c:v>
                </c:pt>
                <c:pt idx="7064">
                  <c:v>102.5</c:v>
                </c:pt>
                <c:pt idx="7065">
                  <c:v>102.39990234375</c:v>
                </c:pt>
                <c:pt idx="7066">
                  <c:v>102.39990234375</c:v>
                </c:pt>
                <c:pt idx="7067">
                  <c:v>102.39990234375</c:v>
                </c:pt>
                <c:pt idx="7068">
                  <c:v>102.39990234375</c:v>
                </c:pt>
                <c:pt idx="7069">
                  <c:v>102.39990234375</c:v>
                </c:pt>
                <c:pt idx="7070">
                  <c:v>102.39990234375</c:v>
                </c:pt>
                <c:pt idx="7071">
                  <c:v>102.300048828125</c:v>
                </c:pt>
                <c:pt idx="7072">
                  <c:v>102.300048828125</c:v>
                </c:pt>
                <c:pt idx="7073">
                  <c:v>102.199951171875</c:v>
                </c:pt>
                <c:pt idx="7074">
                  <c:v>102.199951171875</c:v>
                </c:pt>
                <c:pt idx="7075">
                  <c:v>102.199951171875</c:v>
                </c:pt>
                <c:pt idx="7076">
                  <c:v>102.10009765625</c:v>
                </c:pt>
                <c:pt idx="7077">
                  <c:v>102.10009765625</c:v>
                </c:pt>
                <c:pt idx="7078">
                  <c:v>102</c:v>
                </c:pt>
                <c:pt idx="7079">
                  <c:v>102</c:v>
                </c:pt>
                <c:pt idx="7080">
                  <c:v>102</c:v>
                </c:pt>
                <c:pt idx="7081">
                  <c:v>102</c:v>
                </c:pt>
                <c:pt idx="7082">
                  <c:v>101.89990234375</c:v>
                </c:pt>
                <c:pt idx="7083">
                  <c:v>102</c:v>
                </c:pt>
                <c:pt idx="7084">
                  <c:v>101.89990234375</c:v>
                </c:pt>
                <c:pt idx="7085">
                  <c:v>101.89990234375</c:v>
                </c:pt>
                <c:pt idx="7086">
                  <c:v>101.699951171875</c:v>
                </c:pt>
                <c:pt idx="7087">
                  <c:v>101.699951171875</c:v>
                </c:pt>
                <c:pt idx="7088">
                  <c:v>101.60009765625</c:v>
                </c:pt>
                <c:pt idx="7089">
                  <c:v>101.60009765625</c:v>
                </c:pt>
                <c:pt idx="7090">
                  <c:v>101.60009765625</c:v>
                </c:pt>
                <c:pt idx="7091">
                  <c:v>101.5</c:v>
                </c:pt>
                <c:pt idx="7092">
                  <c:v>101.60009765625</c:v>
                </c:pt>
                <c:pt idx="7093">
                  <c:v>101.60009765625</c:v>
                </c:pt>
                <c:pt idx="7094">
                  <c:v>101.5</c:v>
                </c:pt>
                <c:pt idx="7095">
                  <c:v>101.5</c:v>
                </c:pt>
                <c:pt idx="7096">
                  <c:v>101.5</c:v>
                </c:pt>
                <c:pt idx="7097">
                  <c:v>101.400146484375</c:v>
                </c:pt>
                <c:pt idx="7098">
                  <c:v>101.300048828125</c:v>
                </c:pt>
                <c:pt idx="7099">
                  <c:v>101.300048828125</c:v>
                </c:pt>
                <c:pt idx="7100">
                  <c:v>101.300048828125</c:v>
                </c:pt>
                <c:pt idx="7101">
                  <c:v>101.199951171875</c:v>
                </c:pt>
                <c:pt idx="7102">
                  <c:v>101.199951171875</c:v>
                </c:pt>
                <c:pt idx="7103">
                  <c:v>101.10009765625</c:v>
                </c:pt>
                <c:pt idx="7104">
                  <c:v>101.10009765625</c:v>
                </c:pt>
                <c:pt idx="7105">
                  <c:v>101.10009765625</c:v>
                </c:pt>
                <c:pt idx="7106">
                  <c:v>101.10009765625</c:v>
                </c:pt>
                <c:pt idx="7107">
                  <c:v>101.10009765625</c:v>
                </c:pt>
                <c:pt idx="7108">
                  <c:v>101</c:v>
                </c:pt>
                <c:pt idx="7109">
                  <c:v>101</c:v>
                </c:pt>
                <c:pt idx="7110">
                  <c:v>100.699951171875</c:v>
                </c:pt>
                <c:pt idx="7111">
                  <c:v>100.699951171875</c:v>
                </c:pt>
                <c:pt idx="7112">
                  <c:v>100.699951171875</c:v>
                </c:pt>
                <c:pt idx="7113">
                  <c:v>100.60009765625</c:v>
                </c:pt>
                <c:pt idx="7114">
                  <c:v>100.60009765625</c:v>
                </c:pt>
                <c:pt idx="7115">
                  <c:v>100.60009765625</c:v>
                </c:pt>
                <c:pt idx="7116">
                  <c:v>100.60009765625</c:v>
                </c:pt>
                <c:pt idx="7117">
                  <c:v>100.60009765625</c:v>
                </c:pt>
                <c:pt idx="7118">
                  <c:v>100.60009765625</c:v>
                </c:pt>
                <c:pt idx="7119">
                  <c:v>100.60009765625</c:v>
                </c:pt>
                <c:pt idx="7120">
                  <c:v>100.5</c:v>
                </c:pt>
                <c:pt idx="7121">
                  <c:v>100.5</c:v>
                </c:pt>
                <c:pt idx="7122">
                  <c:v>100.5</c:v>
                </c:pt>
                <c:pt idx="7123">
                  <c:v>100.5</c:v>
                </c:pt>
                <c:pt idx="7124">
                  <c:v>100.400146484375</c:v>
                </c:pt>
                <c:pt idx="7125">
                  <c:v>100.400146484375</c:v>
                </c:pt>
                <c:pt idx="7126">
                  <c:v>100.400146484375</c:v>
                </c:pt>
                <c:pt idx="7127">
                  <c:v>100.300048828125</c:v>
                </c:pt>
                <c:pt idx="7128">
                  <c:v>100.300048828125</c:v>
                </c:pt>
                <c:pt idx="7129">
                  <c:v>100.10009765625</c:v>
                </c:pt>
                <c:pt idx="7130">
                  <c:v>100.199951171875</c:v>
                </c:pt>
                <c:pt idx="7131">
                  <c:v>100.10009765625</c:v>
                </c:pt>
                <c:pt idx="7132">
                  <c:v>100.10009765625</c:v>
                </c:pt>
                <c:pt idx="7133">
                  <c:v>100.10009765625</c:v>
                </c:pt>
                <c:pt idx="7134">
                  <c:v>100</c:v>
                </c:pt>
                <c:pt idx="7135">
                  <c:v>100</c:v>
                </c:pt>
                <c:pt idx="7136">
                  <c:v>100</c:v>
                </c:pt>
                <c:pt idx="7137">
                  <c:v>99.900146484375</c:v>
                </c:pt>
                <c:pt idx="7138">
                  <c:v>99.900146484375</c:v>
                </c:pt>
                <c:pt idx="7139">
                  <c:v>99.800048828125</c:v>
                </c:pt>
                <c:pt idx="7140">
                  <c:v>99.900146484375</c:v>
                </c:pt>
                <c:pt idx="7141">
                  <c:v>99.800048828125</c:v>
                </c:pt>
                <c:pt idx="7142">
                  <c:v>99.900146484375</c:v>
                </c:pt>
                <c:pt idx="7143">
                  <c:v>99.900146484375</c:v>
                </c:pt>
                <c:pt idx="7144">
                  <c:v>99.800048828125</c:v>
                </c:pt>
                <c:pt idx="7145">
                  <c:v>99.7001953125</c:v>
                </c:pt>
                <c:pt idx="7146">
                  <c:v>99.7001953125</c:v>
                </c:pt>
                <c:pt idx="7147">
                  <c:v>99.60009765625</c:v>
                </c:pt>
                <c:pt idx="7148">
                  <c:v>99.60009765625</c:v>
                </c:pt>
                <c:pt idx="7149">
                  <c:v>99.60009765625</c:v>
                </c:pt>
                <c:pt idx="7150">
                  <c:v>99.5</c:v>
                </c:pt>
                <c:pt idx="7151">
                  <c:v>99.5</c:v>
                </c:pt>
                <c:pt idx="7152">
                  <c:v>99.5</c:v>
                </c:pt>
                <c:pt idx="7153">
                  <c:v>99.400146484375</c:v>
                </c:pt>
                <c:pt idx="7154">
                  <c:v>99.400146484375</c:v>
                </c:pt>
                <c:pt idx="7155">
                  <c:v>99.300048828125</c:v>
                </c:pt>
                <c:pt idx="7156">
                  <c:v>99.300048828125</c:v>
                </c:pt>
                <c:pt idx="7157">
                  <c:v>99.300048828125</c:v>
                </c:pt>
                <c:pt idx="7158">
                  <c:v>99.10009765625</c:v>
                </c:pt>
                <c:pt idx="7159">
                  <c:v>99.10009765625</c:v>
                </c:pt>
                <c:pt idx="7160">
                  <c:v>99</c:v>
                </c:pt>
                <c:pt idx="7161">
                  <c:v>99.10009765625</c:v>
                </c:pt>
                <c:pt idx="7162">
                  <c:v>99</c:v>
                </c:pt>
                <c:pt idx="7163">
                  <c:v>99</c:v>
                </c:pt>
                <c:pt idx="7164">
                  <c:v>99</c:v>
                </c:pt>
                <c:pt idx="7165">
                  <c:v>98.900146484375</c:v>
                </c:pt>
                <c:pt idx="7166">
                  <c:v>98.900146484375</c:v>
                </c:pt>
                <c:pt idx="7167">
                  <c:v>98.900146484375</c:v>
                </c:pt>
                <c:pt idx="7168">
                  <c:v>98.800048828125</c:v>
                </c:pt>
                <c:pt idx="7169">
                  <c:v>98.800048828125</c:v>
                </c:pt>
                <c:pt idx="7170">
                  <c:v>98.7001953125</c:v>
                </c:pt>
                <c:pt idx="7171">
                  <c:v>98.7001953125</c:v>
                </c:pt>
                <c:pt idx="7172">
                  <c:v>98.60009765625</c:v>
                </c:pt>
                <c:pt idx="7173">
                  <c:v>98.60009765625</c:v>
                </c:pt>
                <c:pt idx="7174">
                  <c:v>98.60009765625</c:v>
                </c:pt>
                <c:pt idx="7175">
                  <c:v>98.5</c:v>
                </c:pt>
                <c:pt idx="7176">
                  <c:v>98.5</c:v>
                </c:pt>
                <c:pt idx="7177">
                  <c:v>98.5</c:v>
                </c:pt>
                <c:pt idx="7178">
                  <c:v>98.400146484375</c:v>
                </c:pt>
                <c:pt idx="7179">
                  <c:v>98.400146484375</c:v>
                </c:pt>
                <c:pt idx="7180">
                  <c:v>98.400146484375</c:v>
                </c:pt>
                <c:pt idx="7181">
                  <c:v>98.300048828125</c:v>
                </c:pt>
                <c:pt idx="7182">
                  <c:v>98.400146484375</c:v>
                </c:pt>
                <c:pt idx="7183">
                  <c:v>98.400146484375</c:v>
                </c:pt>
                <c:pt idx="7184">
                  <c:v>98.400146484375</c:v>
                </c:pt>
                <c:pt idx="7185">
                  <c:v>98.400146484375</c:v>
                </c:pt>
                <c:pt idx="7186">
                  <c:v>98.300048828125</c:v>
                </c:pt>
                <c:pt idx="7187">
                  <c:v>98.300048828125</c:v>
                </c:pt>
                <c:pt idx="7188">
                  <c:v>98.2001953125</c:v>
                </c:pt>
                <c:pt idx="7189">
                  <c:v>98.10009765625</c:v>
                </c:pt>
                <c:pt idx="7190">
                  <c:v>98.10009765625</c:v>
                </c:pt>
                <c:pt idx="7191">
                  <c:v>98.10009765625</c:v>
                </c:pt>
                <c:pt idx="7192">
                  <c:v>98.10009765625</c:v>
                </c:pt>
                <c:pt idx="7193">
                  <c:v>98.000244140625</c:v>
                </c:pt>
                <c:pt idx="7194">
                  <c:v>97.900146484375</c:v>
                </c:pt>
                <c:pt idx="7195">
                  <c:v>97.900146484375</c:v>
                </c:pt>
                <c:pt idx="7196">
                  <c:v>97.800048828125</c:v>
                </c:pt>
                <c:pt idx="7197">
                  <c:v>97.800048828125</c:v>
                </c:pt>
                <c:pt idx="7198">
                  <c:v>97.800048828125</c:v>
                </c:pt>
                <c:pt idx="7199">
                  <c:v>97.800048828125</c:v>
                </c:pt>
                <c:pt idx="7200">
                  <c:v>97.800048828125</c:v>
                </c:pt>
                <c:pt idx="7201">
                  <c:v>97.7001953125</c:v>
                </c:pt>
                <c:pt idx="7202">
                  <c:v>97.7001953125</c:v>
                </c:pt>
                <c:pt idx="7203">
                  <c:v>97.60009765625</c:v>
                </c:pt>
                <c:pt idx="7204">
                  <c:v>97.60009765625</c:v>
                </c:pt>
                <c:pt idx="7205">
                  <c:v>97.60009765625</c:v>
                </c:pt>
                <c:pt idx="7206">
                  <c:v>97.60009765625</c:v>
                </c:pt>
                <c:pt idx="7207">
                  <c:v>97.60009765625</c:v>
                </c:pt>
                <c:pt idx="7208">
                  <c:v>97.500244140625</c:v>
                </c:pt>
                <c:pt idx="7209">
                  <c:v>97.500244140625</c:v>
                </c:pt>
                <c:pt idx="7210">
                  <c:v>97.400146484375</c:v>
                </c:pt>
                <c:pt idx="7211">
                  <c:v>97.500244140625</c:v>
                </c:pt>
                <c:pt idx="7212">
                  <c:v>97.400146484375</c:v>
                </c:pt>
                <c:pt idx="7213">
                  <c:v>97.400146484375</c:v>
                </c:pt>
                <c:pt idx="7214">
                  <c:v>97.400146484375</c:v>
                </c:pt>
                <c:pt idx="7215">
                  <c:v>97.300048828125</c:v>
                </c:pt>
                <c:pt idx="7216">
                  <c:v>97.300048828125</c:v>
                </c:pt>
                <c:pt idx="7217">
                  <c:v>97.300048828125</c:v>
                </c:pt>
                <c:pt idx="7218">
                  <c:v>97.10009765625</c:v>
                </c:pt>
                <c:pt idx="7219">
                  <c:v>97.10009765625</c:v>
                </c:pt>
                <c:pt idx="7220">
                  <c:v>97.10009765625</c:v>
                </c:pt>
                <c:pt idx="7221">
                  <c:v>97.000244140625</c:v>
                </c:pt>
                <c:pt idx="7222">
                  <c:v>97.000244140625</c:v>
                </c:pt>
                <c:pt idx="7223">
                  <c:v>96.900146484375</c:v>
                </c:pt>
                <c:pt idx="7224">
                  <c:v>97.000244140625</c:v>
                </c:pt>
                <c:pt idx="7225">
                  <c:v>97.000244140625</c:v>
                </c:pt>
                <c:pt idx="7226">
                  <c:v>96.900146484375</c:v>
                </c:pt>
                <c:pt idx="7227">
                  <c:v>96.900146484375</c:v>
                </c:pt>
                <c:pt idx="7228">
                  <c:v>96.900146484375</c:v>
                </c:pt>
                <c:pt idx="7229">
                  <c:v>96.900146484375</c:v>
                </c:pt>
                <c:pt idx="7230">
                  <c:v>96.800048828125</c:v>
                </c:pt>
                <c:pt idx="7231">
                  <c:v>96.60009765625</c:v>
                </c:pt>
                <c:pt idx="7232">
                  <c:v>96.60009765625</c:v>
                </c:pt>
                <c:pt idx="7233">
                  <c:v>96.500244140625</c:v>
                </c:pt>
                <c:pt idx="7234">
                  <c:v>96.400146484375</c:v>
                </c:pt>
                <c:pt idx="7235">
                  <c:v>96.500244140625</c:v>
                </c:pt>
                <c:pt idx="7236">
                  <c:v>96.60009765625</c:v>
                </c:pt>
                <c:pt idx="7237">
                  <c:v>96.60009765625</c:v>
                </c:pt>
                <c:pt idx="7238">
                  <c:v>96.60009765625</c:v>
                </c:pt>
                <c:pt idx="7239">
                  <c:v>96.500244140625</c:v>
                </c:pt>
                <c:pt idx="7240">
                  <c:v>96.500244140625</c:v>
                </c:pt>
                <c:pt idx="7241">
                  <c:v>96.400146484375</c:v>
                </c:pt>
                <c:pt idx="7242">
                  <c:v>96.400146484375</c:v>
                </c:pt>
                <c:pt idx="7243">
                  <c:v>96.30029296875</c:v>
                </c:pt>
                <c:pt idx="7244">
                  <c:v>96.30029296875</c:v>
                </c:pt>
                <c:pt idx="7245">
                  <c:v>96.2001953125</c:v>
                </c:pt>
                <c:pt idx="7246">
                  <c:v>96.2001953125</c:v>
                </c:pt>
                <c:pt idx="7247">
                  <c:v>96.2001953125</c:v>
                </c:pt>
                <c:pt idx="7248">
                  <c:v>96.10009765625</c:v>
                </c:pt>
                <c:pt idx="7249">
                  <c:v>96.10009765625</c:v>
                </c:pt>
                <c:pt idx="7250">
                  <c:v>96.10009765625</c:v>
                </c:pt>
                <c:pt idx="7251">
                  <c:v>96.10009765625</c:v>
                </c:pt>
                <c:pt idx="7252">
                  <c:v>96.10009765625</c:v>
                </c:pt>
                <c:pt idx="7253">
                  <c:v>96.000244140625</c:v>
                </c:pt>
                <c:pt idx="7254">
                  <c:v>95.89990234375</c:v>
                </c:pt>
                <c:pt idx="7255">
                  <c:v>95.89990234375</c:v>
                </c:pt>
                <c:pt idx="7256">
                  <c:v>95.89990234375</c:v>
                </c:pt>
                <c:pt idx="7257">
                  <c:v>95.89990234375</c:v>
                </c:pt>
                <c:pt idx="7258">
                  <c:v>95.7998046875</c:v>
                </c:pt>
                <c:pt idx="7259">
                  <c:v>95.7998046875</c:v>
                </c:pt>
                <c:pt idx="7260">
                  <c:v>95.69970703125</c:v>
                </c:pt>
                <c:pt idx="7261">
                  <c:v>95.7998046875</c:v>
                </c:pt>
                <c:pt idx="7262">
                  <c:v>95.69970703125</c:v>
                </c:pt>
                <c:pt idx="7263">
                  <c:v>95.69970703125</c:v>
                </c:pt>
                <c:pt idx="7264">
                  <c:v>95.599853515625</c:v>
                </c:pt>
                <c:pt idx="7265">
                  <c:v>95.599853515625</c:v>
                </c:pt>
                <c:pt idx="7266">
                  <c:v>95.599853515625</c:v>
                </c:pt>
                <c:pt idx="7267">
                  <c:v>95.599853515625</c:v>
                </c:pt>
                <c:pt idx="7268">
                  <c:v>95.599853515625</c:v>
                </c:pt>
                <c:pt idx="7269">
                  <c:v>95.599853515625</c:v>
                </c:pt>
                <c:pt idx="7270">
                  <c:v>95.599853515625</c:v>
                </c:pt>
                <c:pt idx="7271">
                  <c:v>95.499755859375</c:v>
                </c:pt>
                <c:pt idx="7272">
                  <c:v>95.39990234375</c:v>
                </c:pt>
                <c:pt idx="7273">
                  <c:v>95.2998046875</c:v>
                </c:pt>
                <c:pt idx="7274">
                  <c:v>95.2998046875</c:v>
                </c:pt>
                <c:pt idx="7275">
                  <c:v>95.39990234375</c:v>
                </c:pt>
                <c:pt idx="7276">
                  <c:v>95.2998046875</c:v>
                </c:pt>
                <c:pt idx="7277">
                  <c:v>95.2998046875</c:v>
                </c:pt>
                <c:pt idx="7278">
                  <c:v>95.19970703125</c:v>
                </c:pt>
                <c:pt idx="7279">
                  <c:v>95.39990234375</c:v>
                </c:pt>
                <c:pt idx="7280">
                  <c:v>95.2998046875</c:v>
                </c:pt>
                <c:pt idx="7281">
                  <c:v>95.19970703125</c:v>
                </c:pt>
                <c:pt idx="7282">
                  <c:v>95.19970703125</c:v>
                </c:pt>
                <c:pt idx="7283">
                  <c:v>95.099853515625</c:v>
                </c:pt>
                <c:pt idx="7284">
                  <c:v>95.099853515625</c:v>
                </c:pt>
                <c:pt idx="7285">
                  <c:v>94.999755859375</c:v>
                </c:pt>
                <c:pt idx="7286">
                  <c:v>94.999755859375</c:v>
                </c:pt>
                <c:pt idx="7287">
                  <c:v>94.89990234375</c:v>
                </c:pt>
                <c:pt idx="7288">
                  <c:v>94.89990234375</c:v>
                </c:pt>
                <c:pt idx="7289">
                  <c:v>94.89990234375</c:v>
                </c:pt>
                <c:pt idx="7290">
                  <c:v>94.89990234375</c:v>
                </c:pt>
                <c:pt idx="7291">
                  <c:v>94.7998046875</c:v>
                </c:pt>
                <c:pt idx="7292">
                  <c:v>94.7998046875</c:v>
                </c:pt>
                <c:pt idx="7293">
                  <c:v>94.7998046875</c:v>
                </c:pt>
                <c:pt idx="7294">
                  <c:v>94.699951171875</c:v>
                </c:pt>
                <c:pt idx="7295">
                  <c:v>94.699951171875</c:v>
                </c:pt>
                <c:pt idx="7296">
                  <c:v>94.699951171875</c:v>
                </c:pt>
                <c:pt idx="7297">
                  <c:v>94.599853515625</c:v>
                </c:pt>
                <c:pt idx="7298">
                  <c:v>94.699951171875</c:v>
                </c:pt>
                <c:pt idx="7299">
                  <c:v>94.599853515625</c:v>
                </c:pt>
                <c:pt idx="7300">
                  <c:v>94.599853515625</c:v>
                </c:pt>
                <c:pt idx="7301">
                  <c:v>94.599853515625</c:v>
                </c:pt>
                <c:pt idx="7302">
                  <c:v>94.499755859375</c:v>
                </c:pt>
                <c:pt idx="7303">
                  <c:v>94.499755859375</c:v>
                </c:pt>
                <c:pt idx="7304">
                  <c:v>94.499755859375</c:v>
                </c:pt>
                <c:pt idx="7305">
                  <c:v>94.39990234375</c:v>
                </c:pt>
                <c:pt idx="7306">
                  <c:v>94.39990234375</c:v>
                </c:pt>
                <c:pt idx="7307">
                  <c:v>94.2998046875</c:v>
                </c:pt>
                <c:pt idx="7308">
                  <c:v>94.2998046875</c:v>
                </c:pt>
                <c:pt idx="7309">
                  <c:v>94.199951171875</c:v>
                </c:pt>
                <c:pt idx="7310">
                  <c:v>94.2998046875</c:v>
                </c:pt>
                <c:pt idx="7311">
                  <c:v>94.199951171875</c:v>
                </c:pt>
                <c:pt idx="7312">
                  <c:v>94.099853515625</c:v>
                </c:pt>
                <c:pt idx="7313">
                  <c:v>94.199951171875</c:v>
                </c:pt>
                <c:pt idx="7314">
                  <c:v>94.099853515625</c:v>
                </c:pt>
                <c:pt idx="7315">
                  <c:v>93.999755859375</c:v>
                </c:pt>
                <c:pt idx="7316">
                  <c:v>94.099853515625</c:v>
                </c:pt>
                <c:pt idx="7317">
                  <c:v>93.999755859375</c:v>
                </c:pt>
                <c:pt idx="7318">
                  <c:v>93.999755859375</c:v>
                </c:pt>
                <c:pt idx="7319">
                  <c:v>93.89990234375</c:v>
                </c:pt>
                <c:pt idx="7320">
                  <c:v>93.89990234375</c:v>
                </c:pt>
                <c:pt idx="7321">
                  <c:v>94.099853515625</c:v>
                </c:pt>
                <c:pt idx="7322">
                  <c:v>93.999755859375</c:v>
                </c:pt>
                <c:pt idx="7323">
                  <c:v>93.999755859375</c:v>
                </c:pt>
                <c:pt idx="7324">
                  <c:v>93.999755859375</c:v>
                </c:pt>
                <c:pt idx="7325">
                  <c:v>93.89990234375</c:v>
                </c:pt>
                <c:pt idx="7326">
                  <c:v>93.89990234375</c:v>
                </c:pt>
                <c:pt idx="7327">
                  <c:v>93.7998046875</c:v>
                </c:pt>
                <c:pt idx="7328">
                  <c:v>93.7998046875</c:v>
                </c:pt>
                <c:pt idx="7329">
                  <c:v>93.7998046875</c:v>
                </c:pt>
                <c:pt idx="7330">
                  <c:v>93.699951171875</c:v>
                </c:pt>
                <c:pt idx="7331">
                  <c:v>93.699951171875</c:v>
                </c:pt>
                <c:pt idx="7332">
                  <c:v>93.699951171875</c:v>
                </c:pt>
                <c:pt idx="7333">
                  <c:v>93.599853515625</c:v>
                </c:pt>
                <c:pt idx="7334">
                  <c:v>93.599853515625</c:v>
                </c:pt>
                <c:pt idx="7335">
                  <c:v>93.5</c:v>
                </c:pt>
                <c:pt idx="7336">
                  <c:v>93.599853515625</c:v>
                </c:pt>
                <c:pt idx="7337">
                  <c:v>93.5</c:v>
                </c:pt>
                <c:pt idx="7338">
                  <c:v>93.5</c:v>
                </c:pt>
                <c:pt idx="7339">
                  <c:v>93.39990234375</c:v>
                </c:pt>
                <c:pt idx="7340">
                  <c:v>93.2998046875</c:v>
                </c:pt>
                <c:pt idx="7341">
                  <c:v>93.2998046875</c:v>
                </c:pt>
                <c:pt idx="7342">
                  <c:v>93.2998046875</c:v>
                </c:pt>
                <c:pt idx="7343">
                  <c:v>93.2998046875</c:v>
                </c:pt>
                <c:pt idx="7344">
                  <c:v>93.199951171875</c:v>
                </c:pt>
                <c:pt idx="7345">
                  <c:v>93.199951171875</c:v>
                </c:pt>
                <c:pt idx="7346">
                  <c:v>93.099853515625</c:v>
                </c:pt>
                <c:pt idx="7347">
                  <c:v>93.199951171875</c:v>
                </c:pt>
                <c:pt idx="7348">
                  <c:v>93.099853515625</c:v>
                </c:pt>
                <c:pt idx="7349">
                  <c:v>93.099853515625</c:v>
                </c:pt>
                <c:pt idx="7350">
                  <c:v>93</c:v>
                </c:pt>
                <c:pt idx="7351">
                  <c:v>93.099853515625</c:v>
                </c:pt>
                <c:pt idx="7352">
                  <c:v>93</c:v>
                </c:pt>
                <c:pt idx="7353">
                  <c:v>93</c:v>
                </c:pt>
                <c:pt idx="7354">
                  <c:v>93</c:v>
                </c:pt>
                <c:pt idx="7355">
                  <c:v>92.89990234375</c:v>
                </c:pt>
                <c:pt idx="7356">
                  <c:v>92.89990234375</c:v>
                </c:pt>
                <c:pt idx="7357">
                  <c:v>92.89990234375</c:v>
                </c:pt>
                <c:pt idx="7358">
                  <c:v>92.89990234375</c:v>
                </c:pt>
                <c:pt idx="7359">
                  <c:v>92.7998046875</c:v>
                </c:pt>
                <c:pt idx="7360">
                  <c:v>92.7998046875</c:v>
                </c:pt>
                <c:pt idx="7361">
                  <c:v>92.699951171875</c:v>
                </c:pt>
                <c:pt idx="7362">
                  <c:v>92.699951171875</c:v>
                </c:pt>
                <c:pt idx="7363">
                  <c:v>92.699951171875</c:v>
                </c:pt>
                <c:pt idx="7364">
                  <c:v>92.699951171875</c:v>
                </c:pt>
                <c:pt idx="7365">
                  <c:v>92.699951171875</c:v>
                </c:pt>
                <c:pt idx="7366">
                  <c:v>92.599853515625</c:v>
                </c:pt>
                <c:pt idx="7367">
                  <c:v>92.599853515625</c:v>
                </c:pt>
                <c:pt idx="7368">
                  <c:v>92.599853515625</c:v>
                </c:pt>
                <c:pt idx="7369">
                  <c:v>92.5</c:v>
                </c:pt>
                <c:pt idx="7370">
                  <c:v>92.5</c:v>
                </c:pt>
                <c:pt idx="7371">
                  <c:v>92.39990234375</c:v>
                </c:pt>
                <c:pt idx="7372">
                  <c:v>92.39990234375</c:v>
                </c:pt>
                <c:pt idx="7373">
                  <c:v>92.39990234375</c:v>
                </c:pt>
                <c:pt idx="7374">
                  <c:v>92.39990234375</c:v>
                </c:pt>
                <c:pt idx="7375">
                  <c:v>92.39990234375</c:v>
                </c:pt>
                <c:pt idx="7376">
                  <c:v>92.39990234375</c:v>
                </c:pt>
                <c:pt idx="7377">
                  <c:v>92.2998046875</c:v>
                </c:pt>
                <c:pt idx="7378">
                  <c:v>92.2998046875</c:v>
                </c:pt>
                <c:pt idx="7379">
                  <c:v>92.2998046875</c:v>
                </c:pt>
                <c:pt idx="7380">
                  <c:v>92.199951171875</c:v>
                </c:pt>
                <c:pt idx="7381">
                  <c:v>92.199951171875</c:v>
                </c:pt>
                <c:pt idx="7382">
                  <c:v>92.199951171875</c:v>
                </c:pt>
                <c:pt idx="7383">
                  <c:v>92.199951171875</c:v>
                </c:pt>
                <c:pt idx="7384">
                  <c:v>92.099853515625</c:v>
                </c:pt>
                <c:pt idx="7385">
                  <c:v>92</c:v>
                </c:pt>
                <c:pt idx="7386">
                  <c:v>92.099853515625</c:v>
                </c:pt>
                <c:pt idx="7387">
                  <c:v>92</c:v>
                </c:pt>
                <c:pt idx="7388">
                  <c:v>92</c:v>
                </c:pt>
                <c:pt idx="7389">
                  <c:v>92</c:v>
                </c:pt>
                <c:pt idx="7390">
                  <c:v>91.89990234375</c:v>
                </c:pt>
                <c:pt idx="7391">
                  <c:v>91.89990234375</c:v>
                </c:pt>
                <c:pt idx="7392">
                  <c:v>91.89990234375</c:v>
                </c:pt>
                <c:pt idx="7393">
                  <c:v>91.800048828125</c:v>
                </c:pt>
                <c:pt idx="7394">
                  <c:v>91.800048828125</c:v>
                </c:pt>
                <c:pt idx="7395">
                  <c:v>91.699951171875</c:v>
                </c:pt>
                <c:pt idx="7396">
                  <c:v>91.699951171875</c:v>
                </c:pt>
                <c:pt idx="7397">
                  <c:v>91.699951171875</c:v>
                </c:pt>
                <c:pt idx="7398">
                  <c:v>91.599853515625</c:v>
                </c:pt>
                <c:pt idx="7399">
                  <c:v>91.599853515625</c:v>
                </c:pt>
                <c:pt idx="7400">
                  <c:v>91.599853515625</c:v>
                </c:pt>
                <c:pt idx="7401">
                  <c:v>91.5</c:v>
                </c:pt>
                <c:pt idx="7402">
                  <c:v>91.5</c:v>
                </c:pt>
                <c:pt idx="7403">
                  <c:v>91.39990234375</c:v>
                </c:pt>
                <c:pt idx="7404">
                  <c:v>91.39990234375</c:v>
                </c:pt>
                <c:pt idx="7405">
                  <c:v>91.39990234375</c:v>
                </c:pt>
                <c:pt idx="7406">
                  <c:v>91.300048828125</c:v>
                </c:pt>
                <c:pt idx="7407">
                  <c:v>91.300048828125</c:v>
                </c:pt>
                <c:pt idx="7408">
                  <c:v>91.300048828125</c:v>
                </c:pt>
                <c:pt idx="7409">
                  <c:v>91.199951171875</c:v>
                </c:pt>
                <c:pt idx="7410">
                  <c:v>91.199951171875</c:v>
                </c:pt>
                <c:pt idx="7411">
                  <c:v>91.199951171875</c:v>
                </c:pt>
                <c:pt idx="7412">
                  <c:v>91.099853515625</c:v>
                </c:pt>
                <c:pt idx="7413">
                  <c:v>91.099853515625</c:v>
                </c:pt>
                <c:pt idx="7414">
                  <c:v>91.099853515625</c:v>
                </c:pt>
                <c:pt idx="7415">
                  <c:v>91.099853515625</c:v>
                </c:pt>
                <c:pt idx="7416">
                  <c:v>91</c:v>
                </c:pt>
                <c:pt idx="7417">
                  <c:v>91.099853515625</c:v>
                </c:pt>
                <c:pt idx="7418">
                  <c:v>91</c:v>
                </c:pt>
                <c:pt idx="7419">
                  <c:v>91.099853515625</c:v>
                </c:pt>
                <c:pt idx="7420">
                  <c:v>91</c:v>
                </c:pt>
                <c:pt idx="7421">
                  <c:v>91</c:v>
                </c:pt>
                <c:pt idx="7422">
                  <c:v>90.89990234375</c:v>
                </c:pt>
                <c:pt idx="7423">
                  <c:v>90.800048828125</c:v>
                </c:pt>
                <c:pt idx="7424">
                  <c:v>90.699951171875</c:v>
                </c:pt>
                <c:pt idx="7425">
                  <c:v>90.699951171875</c:v>
                </c:pt>
                <c:pt idx="7426">
                  <c:v>90.699951171875</c:v>
                </c:pt>
                <c:pt idx="7427">
                  <c:v>90.599853515625</c:v>
                </c:pt>
                <c:pt idx="7428">
                  <c:v>90.599853515625</c:v>
                </c:pt>
                <c:pt idx="7429">
                  <c:v>90.800048828125</c:v>
                </c:pt>
                <c:pt idx="7430">
                  <c:v>90.699951171875</c:v>
                </c:pt>
                <c:pt idx="7431">
                  <c:v>90.699951171875</c:v>
                </c:pt>
                <c:pt idx="7432">
                  <c:v>90.699951171875</c:v>
                </c:pt>
                <c:pt idx="7433">
                  <c:v>90.699951171875</c:v>
                </c:pt>
                <c:pt idx="7434">
                  <c:v>90.599853515625</c:v>
                </c:pt>
                <c:pt idx="7435">
                  <c:v>90.599853515625</c:v>
                </c:pt>
                <c:pt idx="7436">
                  <c:v>90.599853515625</c:v>
                </c:pt>
                <c:pt idx="7437">
                  <c:v>90.5</c:v>
                </c:pt>
                <c:pt idx="7438">
                  <c:v>90.5</c:v>
                </c:pt>
                <c:pt idx="7439">
                  <c:v>90.39990234375</c:v>
                </c:pt>
                <c:pt idx="7440">
                  <c:v>90.39990234375</c:v>
                </c:pt>
                <c:pt idx="7441">
                  <c:v>90.39990234375</c:v>
                </c:pt>
                <c:pt idx="7442">
                  <c:v>90.300048828125</c:v>
                </c:pt>
                <c:pt idx="7443">
                  <c:v>90.300048828125</c:v>
                </c:pt>
                <c:pt idx="7444">
                  <c:v>90.199951171875</c:v>
                </c:pt>
                <c:pt idx="7445">
                  <c:v>90.199951171875</c:v>
                </c:pt>
                <c:pt idx="7446">
                  <c:v>90.199951171875</c:v>
                </c:pt>
                <c:pt idx="7447">
                  <c:v>90.300048828125</c:v>
                </c:pt>
                <c:pt idx="7448">
                  <c:v>90.300048828125</c:v>
                </c:pt>
                <c:pt idx="7449">
                  <c:v>90.199951171875</c:v>
                </c:pt>
                <c:pt idx="7450">
                  <c:v>90.199951171875</c:v>
                </c:pt>
                <c:pt idx="7451">
                  <c:v>90.10009765625</c:v>
                </c:pt>
                <c:pt idx="7452">
                  <c:v>90.10009765625</c:v>
                </c:pt>
                <c:pt idx="7453">
                  <c:v>90.10009765625</c:v>
                </c:pt>
                <c:pt idx="7454">
                  <c:v>90</c:v>
                </c:pt>
                <c:pt idx="7455">
                  <c:v>90</c:v>
                </c:pt>
                <c:pt idx="7456">
                  <c:v>90</c:v>
                </c:pt>
                <c:pt idx="7457">
                  <c:v>89.89990234375</c:v>
                </c:pt>
                <c:pt idx="7458">
                  <c:v>89.89990234375</c:v>
                </c:pt>
                <c:pt idx="7459">
                  <c:v>89.699951171875</c:v>
                </c:pt>
                <c:pt idx="7460">
                  <c:v>89.699951171875</c:v>
                </c:pt>
                <c:pt idx="7461">
                  <c:v>89.699951171875</c:v>
                </c:pt>
                <c:pt idx="7462">
                  <c:v>89.60009765625</c:v>
                </c:pt>
                <c:pt idx="7463">
                  <c:v>89.60009765625</c:v>
                </c:pt>
                <c:pt idx="7464">
                  <c:v>89.60009765625</c:v>
                </c:pt>
                <c:pt idx="7465">
                  <c:v>89.699951171875</c:v>
                </c:pt>
                <c:pt idx="7466">
                  <c:v>89.699951171875</c:v>
                </c:pt>
                <c:pt idx="7467">
                  <c:v>89.699951171875</c:v>
                </c:pt>
                <c:pt idx="7468">
                  <c:v>89.699951171875</c:v>
                </c:pt>
                <c:pt idx="7469">
                  <c:v>89.60009765625</c:v>
                </c:pt>
                <c:pt idx="7470">
                  <c:v>89.60009765625</c:v>
                </c:pt>
                <c:pt idx="7471">
                  <c:v>89.60009765625</c:v>
                </c:pt>
                <c:pt idx="7472">
                  <c:v>89.5</c:v>
                </c:pt>
                <c:pt idx="7473">
                  <c:v>89.39990234375</c:v>
                </c:pt>
                <c:pt idx="7474">
                  <c:v>89.39990234375</c:v>
                </c:pt>
                <c:pt idx="7475">
                  <c:v>89.39990234375</c:v>
                </c:pt>
                <c:pt idx="7476">
                  <c:v>89.39990234375</c:v>
                </c:pt>
                <c:pt idx="7477">
                  <c:v>89.39990234375</c:v>
                </c:pt>
                <c:pt idx="7478">
                  <c:v>89.300048828125</c:v>
                </c:pt>
                <c:pt idx="7479">
                  <c:v>89.300048828125</c:v>
                </c:pt>
                <c:pt idx="7480">
                  <c:v>89.300048828125</c:v>
                </c:pt>
                <c:pt idx="7481">
                  <c:v>89.300048828125</c:v>
                </c:pt>
                <c:pt idx="7482">
                  <c:v>89.199951171875</c:v>
                </c:pt>
                <c:pt idx="7483">
                  <c:v>89.199951171875</c:v>
                </c:pt>
                <c:pt idx="7484">
                  <c:v>89.199951171875</c:v>
                </c:pt>
                <c:pt idx="7485">
                  <c:v>89.199951171875</c:v>
                </c:pt>
                <c:pt idx="7486">
                  <c:v>89.10009765625</c:v>
                </c:pt>
                <c:pt idx="7487">
                  <c:v>89.10009765625</c:v>
                </c:pt>
                <c:pt idx="7488">
                  <c:v>89</c:v>
                </c:pt>
                <c:pt idx="7489">
                  <c:v>89</c:v>
                </c:pt>
                <c:pt idx="7490">
                  <c:v>88.89990234375</c:v>
                </c:pt>
                <c:pt idx="7491">
                  <c:v>88.800048828125</c:v>
                </c:pt>
                <c:pt idx="7492">
                  <c:v>88.800048828125</c:v>
                </c:pt>
                <c:pt idx="7493">
                  <c:v>88.800048828125</c:v>
                </c:pt>
                <c:pt idx="7494">
                  <c:v>88.699951171875</c:v>
                </c:pt>
                <c:pt idx="7495">
                  <c:v>88.699951171875</c:v>
                </c:pt>
                <c:pt idx="7496">
                  <c:v>88.699951171875</c:v>
                </c:pt>
                <c:pt idx="7497">
                  <c:v>88.699951171875</c:v>
                </c:pt>
                <c:pt idx="7498">
                  <c:v>88.699951171875</c:v>
                </c:pt>
                <c:pt idx="7499">
                  <c:v>88.60009765625</c:v>
                </c:pt>
                <c:pt idx="7500">
                  <c:v>88.60009765625</c:v>
                </c:pt>
                <c:pt idx="7501">
                  <c:v>88.699951171875</c:v>
                </c:pt>
                <c:pt idx="7502">
                  <c:v>88.60009765625</c:v>
                </c:pt>
                <c:pt idx="7503">
                  <c:v>88.60009765625</c:v>
                </c:pt>
                <c:pt idx="7504">
                  <c:v>88.60009765625</c:v>
                </c:pt>
                <c:pt idx="7505">
                  <c:v>88.5</c:v>
                </c:pt>
                <c:pt idx="7506">
                  <c:v>88.5</c:v>
                </c:pt>
                <c:pt idx="7507">
                  <c:v>88.5</c:v>
                </c:pt>
                <c:pt idx="7508">
                  <c:v>88.400146484375</c:v>
                </c:pt>
                <c:pt idx="7509">
                  <c:v>88.400146484375</c:v>
                </c:pt>
                <c:pt idx="7510">
                  <c:v>88.300048828125</c:v>
                </c:pt>
                <c:pt idx="7511">
                  <c:v>88.300048828125</c:v>
                </c:pt>
                <c:pt idx="7512">
                  <c:v>88.300048828125</c:v>
                </c:pt>
                <c:pt idx="7513">
                  <c:v>88.300048828125</c:v>
                </c:pt>
                <c:pt idx="7514">
                  <c:v>88.199951171875</c:v>
                </c:pt>
                <c:pt idx="7515">
                  <c:v>88.300048828125</c:v>
                </c:pt>
                <c:pt idx="7516">
                  <c:v>88.199951171875</c:v>
                </c:pt>
                <c:pt idx="7517">
                  <c:v>88.199951171875</c:v>
                </c:pt>
                <c:pt idx="7518">
                  <c:v>88.10009765625</c:v>
                </c:pt>
                <c:pt idx="7519">
                  <c:v>88.10009765625</c:v>
                </c:pt>
                <c:pt idx="7520">
                  <c:v>88.199951171875</c:v>
                </c:pt>
                <c:pt idx="7521">
                  <c:v>88.10009765625</c:v>
                </c:pt>
                <c:pt idx="7522">
                  <c:v>88.10009765625</c:v>
                </c:pt>
                <c:pt idx="7523">
                  <c:v>88.10009765625</c:v>
                </c:pt>
                <c:pt idx="7524">
                  <c:v>88</c:v>
                </c:pt>
                <c:pt idx="7525">
                  <c:v>88</c:v>
                </c:pt>
                <c:pt idx="7526">
                  <c:v>88</c:v>
                </c:pt>
                <c:pt idx="7527">
                  <c:v>88</c:v>
                </c:pt>
                <c:pt idx="7528">
                  <c:v>88</c:v>
                </c:pt>
                <c:pt idx="7529">
                  <c:v>88</c:v>
                </c:pt>
                <c:pt idx="7530">
                  <c:v>87.900146484375</c:v>
                </c:pt>
                <c:pt idx="7531">
                  <c:v>87.900146484375</c:v>
                </c:pt>
                <c:pt idx="7532">
                  <c:v>87.800048828125</c:v>
                </c:pt>
                <c:pt idx="7533">
                  <c:v>87.699951171875</c:v>
                </c:pt>
                <c:pt idx="7534">
                  <c:v>87.699951171875</c:v>
                </c:pt>
                <c:pt idx="7535">
                  <c:v>87.699951171875</c:v>
                </c:pt>
                <c:pt idx="7536">
                  <c:v>87.699951171875</c:v>
                </c:pt>
                <c:pt idx="7537">
                  <c:v>87.60009765625</c:v>
                </c:pt>
                <c:pt idx="7538">
                  <c:v>87.699951171875</c:v>
                </c:pt>
                <c:pt idx="7539">
                  <c:v>87.699951171875</c:v>
                </c:pt>
                <c:pt idx="7540">
                  <c:v>87.699951171875</c:v>
                </c:pt>
                <c:pt idx="7541">
                  <c:v>87.699951171875</c:v>
                </c:pt>
                <c:pt idx="7542">
                  <c:v>87.60009765625</c:v>
                </c:pt>
                <c:pt idx="7543">
                  <c:v>87.60009765625</c:v>
                </c:pt>
                <c:pt idx="7544">
                  <c:v>87.400146484375</c:v>
                </c:pt>
                <c:pt idx="7545">
                  <c:v>87.400146484375</c:v>
                </c:pt>
                <c:pt idx="7546">
                  <c:v>87.400146484375</c:v>
                </c:pt>
                <c:pt idx="7547">
                  <c:v>87.300048828125</c:v>
                </c:pt>
                <c:pt idx="7548">
                  <c:v>87.300048828125</c:v>
                </c:pt>
                <c:pt idx="7549">
                  <c:v>87.300048828125</c:v>
                </c:pt>
                <c:pt idx="7550">
                  <c:v>87.400146484375</c:v>
                </c:pt>
                <c:pt idx="7551">
                  <c:v>87.400146484375</c:v>
                </c:pt>
                <c:pt idx="7552">
                  <c:v>87.400146484375</c:v>
                </c:pt>
                <c:pt idx="7553">
                  <c:v>87.400146484375</c:v>
                </c:pt>
                <c:pt idx="7554">
                  <c:v>87.300048828125</c:v>
                </c:pt>
                <c:pt idx="7555">
                  <c:v>87.199951171875</c:v>
                </c:pt>
                <c:pt idx="7556">
                  <c:v>87.199951171875</c:v>
                </c:pt>
                <c:pt idx="7557">
                  <c:v>87.199951171875</c:v>
                </c:pt>
                <c:pt idx="7558">
                  <c:v>87.10009765625</c:v>
                </c:pt>
                <c:pt idx="7559">
                  <c:v>87.10009765625</c:v>
                </c:pt>
                <c:pt idx="7560">
                  <c:v>87.10009765625</c:v>
                </c:pt>
                <c:pt idx="7561">
                  <c:v>87.10009765625</c:v>
                </c:pt>
                <c:pt idx="7562">
                  <c:v>87.10009765625</c:v>
                </c:pt>
                <c:pt idx="7563">
                  <c:v>87</c:v>
                </c:pt>
                <c:pt idx="7564">
                  <c:v>87</c:v>
                </c:pt>
                <c:pt idx="7565">
                  <c:v>87</c:v>
                </c:pt>
                <c:pt idx="7566">
                  <c:v>87</c:v>
                </c:pt>
                <c:pt idx="7567">
                  <c:v>86.900146484375</c:v>
                </c:pt>
                <c:pt idx="7568">
                  <c:v>86.900146484375</c:v>
                </c:pt>
                <c:pt idx="7569">
                  <c:v>86.900146484375</c:v>
                </c:pt>
                <c:pt idx="7570">
                  <c:v>86.900146484375</c:v>
                </c:pt>
                <c:pt idx="7571">
                  <c:v>86.900146484375</c:v>
                </c:pt>
                <c:pt idx="7572">
                  <c:v>86.800048828125</c:v>
                </c:pt>
                <c:pt idx="7573">
                  <c:v>86.800048828125</c:v>
                </c:pt>
                <c:pt idx="7574">
                  <c:v>86.7001953125</c:v>
                </c:pt>
                <c:pt idx="7575">
                  <c:v>86.7001953125</c:v>
                </c:pt>
                <c:pt idx="7576">
                  <c:v>86.60009765625</c:v>
                </c:pt>
                <c:pt idx="7577">
                  <c:v>86.60009765625</c:v>
                </c:pt>
                <c:pt idx="7578">
                  <c:v>86.5</c:v>
                </c:pt>
                <c:pt idx="7579">
                  <c:v>86.5</c:v>
                </c:pt>
                <c:pt idx="7580">
                  <c:v>86.60009765625</c:v>
                </c:pt>
                <c:pt idx="7581">
                  <c:v>86.60009765625</c:v>
                </c:pt>
                <c:pt idx="7582">
                  <c:v>86.5</c:v>
                </c:pt>
                <c:pt idx="7583">
                  <c:v>86.5</c:v>
                </c:pt>
                <c:pt idx="7584">
                  <c:v>86.5</c:v>
                </c:pt>
                <c:pt idx="7585">
                  <c:v>86.400146484375</c:v>
                </c:pt>
                <c:pt idx="7586">
                  <c:v>86.400146484375</c:v>
                </c:pt>
                <c:pt idx="7587">
                  <c:v>86.400146484375</c:v>
                </c:pt>
                <c:pt idx="7588">
                  <c:v>86.300048828125</c:v>
                </c:pt>
                <c:pt idx="7589">
                  <c:v>86.300048828125</c:v>
                </c:pt>
                <c:pt idx="7590">
                  <c:v>86.300048828125</c:v>
                </c:pt>
                <c:pt idx="7591">
                  <c:v>86.300048828125</c:v>
                </c:pt>
                <c:pt idx="7592">
                  <c:v>86.300048828125</c:v>
                </c:pt>
                <c:pt idx="7593">
                  <c:v>86.2001953125</c:v>
                </c:pt>
                <c:pt idx="7594">
                  <c:v>86.2001953125</c:v>
                </c:pt>
                <c:pt idx="7595">
                  <c:v>86.2001953125</c:v>
                </c:pt>
                <c:pt idx="7596">
                  <c:v>86.2001953125</c:v>
                </c:pt>
                <c:pt idx="7597">
                  <c:v>86.2001953125</c:v>
                </c:pt>
                <c:pt idx="7598">
                  <c:v>86</c:v>
                </c:pt>
                <c:pt idx="7599">
                  <c:v>85.900146484375</c:v>
                </c:pt>
                <c:pt idx="7600">
                  <c:v>85.900146484375</c:v>
                </c:pt>
                <c:pt idx="7601">
                  <c:v>85.900146484375</c:v>
                </c:pt>
                <c:pt idx="7602">
                  <c:v>85.800048828125</c:v>
                </c:pt>
                <c:pt idx="7603">
                  <c:v>85.800048828125</c:v>
                </c:pt>
                <c:pt idx="7604">
                  <c:v>85.800048828125</c:v>
                </c:pt>
                <c:pt idx="7605">
                  <c:v>85.900146484375</c:v>
                </c:pt>
                <c:pt idx="7606">
                  <c:v>85.800048828125</c:v>
                </c:pt>
                <c:pt idx="7607">
                  <c:v>85.800048828125</c:v>
                </c:pt>
                <c:pt idx="7608">
                  <c:v>85.7001953125</c:v>
                </c:pt>
                <c:pt idx="7609">
                  <c:v>85.7001953125</c:v>
                </c:pt>
                <c:pt idx="7610">
                  <c:v>85.7001953125</c:v>
                </c:pt>
                <c:pt idx="7611">
                  <c:v>85.7001953125</c:v>
                </c:pt>
                <c:pt idx="7612">
                  <c:v>85.7001953125</c:v>
                </c:pt>
                <c:pt idx="7613">
                  <c:v>85.60009765625</c:v>
                </c:pt>
                <c:pt idx="7614">
                  <c:v>85.60009765625</c:v>
                </c:pt>
                <c:pt idx="7615">
                  <c:v>85.500244140625</c:v>
                </c:pt>
                <c:pt idx="7616">
                  <c:v>85.60009765625</c:v>
                </c:pt>
                <c:pt idx="7617">
                  <c:v>85.60009765625</c:v>
                </c:pt>
                <c:pt idx="7618">
                  <c:v>85.500244140625</c:v>
                </c:pt>
                <c:pt idx="7619">
                  <c:v>85.500244140625</c:v>
                </c:pt>
                <c:pt idx="7620">
                  <c:v>85.500244140625</c:v>
                </c:pt>
                <c:pt idx="7621">
                  <c:v>85.500244140625</c:v>
                </c:pt>
                <c:pt idx="7622">
                  <c:v>85.400146484375</c:v>
                </c:pt>
                <c:pt idx="7623">
                  <c:v>85.400146484375</c:v>
                </c:pt>
                <c:pt idx="7624">
                  <c:v>85.400146484375</c:v>
                </c:pt>
                <c:pt idx="7625">
                  <c:v>85.300048828125</c:v>
                </c:pt>
                <c:pt idx="7626">
                  <c:v>85.300048828125</c:v>
                </c:pt>
                <c:pt idx="7627">
                  <c:v>85.300048828125</c:v>
                </c:pt>
                <c:pt idx="7628">
                  <c:v>85.300048828125</c:v>
                </c:pt>
                <c:pt idx="7629">
                  <c:v>85.2001953125</c:v>
                </c:pt>
                <c:pt idx="7630">
                  <c:v>85.2001953125</c:v>
                </c:pt>
                <c:pt idx="7631">
                  <c:v>85.2001953125</c:v>
                </c:pt>
                <c:pt idx="7632">
                  <c:v>85.10009765625</c:v>
                </c:pt>
                <c:pt idx="7633">
                  <c:v>85.2001953125</c:v>
                </c:pt>
                <c:pt idx="7634">
                  <c:v>85.10009765625</c:v>
                </c:pt>
                <c:pt idx="7635">
                  <c:v>85.000244140625</c:v>
                </c:pt>
                <c:pt idx="7636">
                  <c:v>85.000244140625</c:v>
                </c:pt>
                <c:pt idx="7637">
                  <c:v>85.000244140625</c:v>
                </c:pt>
                <c:pt idx="7638">
                  <c:v>85.000244140625</c:v>
                </c:pt>
                <c:pt idx="7639">
                  <c:v>85.10009765625</c:v>
                </c:pt>
                <c:pt idx="7640">
                  <c:v>85.10009765625</c:v>
                </c:pt>
                <c:pt idx="7641">
                  <c:v>85.10009765625</c:v>
                </c:pt>
                <c:pt idx="7642">
                  <c:v>85.000244140625</c:v>
                </c:pt>
                <c:pt idx="7643">
                  <c:v>85.000244140625</c:v>
                </c:pt>
                <c:pt idx="7644">
                  <c:v>85.000244140625</c:v>
                </c:pt>
                <c:pt idx="7645">
                  <c:v>85.000244140625</c:v>
                </c:pt>
                <c:pt idx="7646">
                  <c:v>84.900146484375</c:v>
                </c:pt>
                <c:pt idx="7647">
                  <c:v>84.800048828125</c:v>
                </c:pt>
                <c:pt idx="7648">
                  <c:v>84.800048828125</c:v>
                </c:pt>
                <c:pt idx="7649">
                  <c:v>84.800048828125</c:v>
                </c:pt>
                <c:pt idx="7650">
                  <c:v>84.800048828125</c:v>
                </c:pt>
                <c:pt idx="7651">
                  <c:v>84.7001953125</c:v>
                </c:pt>
                <c:pt idx="7652">
                  <c:v>84.7001953125</c:v>
                </c:pt>
                <c:pt idx="7653">
                  <c:v>84.7001953125</c:v>
                </c:pt>
                <c:pt idx="7654">
                  <c:v>84.7001953125</c:v>
                </c:pt>
                <c:pt idx="7655">
                  <c:v>84.7001953125</c:v>
                </c:pt>
                <c:pt idx="7656">
                  <c:v>84.7001953125</c:v>
                </c:pt>
                <c:pt idx="7657">
                  <c:v>84.500244140625</c:v>
                </c:pt>
                <c:pt idx="7658">
                  <c:v>84.500244140625</c:v>
                </c:pt>
                <c:pt idx="7659">
                  <c:v>84.500244140625</c:v>
                </c:pt>
                <c:pt idx="7660">
                  <c:v>84.500244140625</c:v>
                </c:pt>
                <c:pt idx="7661">
                  <c:v>84.400146484375</c:v>
                </c:pt>
                <c:pt idx="7662">
                  <c:v>84.500244140625</c:v>
                </c:pt>
                <c:pt idx="7663">
                  <c:v>84.400146484375</c:v>
                </c:pt>
                <c:pt idx="7664">
                  <c:v>84.400146484375</c:v>
                </c:pt>
                <c:pt idx="7665">
                  <c:v>84.400146484375</c:v>
                </c:pt>
                <c:pt idx="7666">
                  <c:v>84.300048828125</c:v>
                </c:pt>
                <c:pt idx="7667">
                  <c:v>84.300048828125</c:v>
                </c:pt>
                <c:pt idx="7668">
                  <c:v>84.300048828125</c:v>
                </c:pt>
                <c:pt idx="7669">
                  <c:v>84.300048828125</c:v>
                </c:pt>
                <c:pt idx="7670">
                  <c:v>84.2001953125</c:v>
                </c:pt>
                <c:pt idx="7671">
                  <c:v>84.2001953125</c:v>
                </c:pt>
                <c:pt idx="7672">
                  <c:v>84.2001953125</c:v>
                </c:pt>
                <c:pt idx="7673">
                  <c:v>84.10009765625</c:v>
                </c:pt>
                <c:pt idx="7674">
                  <c:v>84.10009765625</c:v>
                </c:pt>
                <c:pt idx="7675">
                  <c:v>84.10009765625</c:v>
                </c:pt>
                <c:pt idx="7676">
                  <c:v>84.10009765625</c:v>
                </c:pt>
                <c:pt idx="7677">
                  <c:v>84.10009765625</c:v>
                </c:pt>
                <c:pt idx="7678">
                  <c:v>84.10009765625</c:v>
                </c:pt>
                <c:pt idx="7679">
                  <c:v>84.10009765625</c:v>
                </c:pt>
                <c:pt idx="7680">
                  <c:v>84.10009765625</c:v>
                </c:pt>
                <c:pt idx="7681">
                  <c:v>84.000244140625</c:v>
                </c:pt>
                <c:pt idx="7682">
                  <c:v>84.000244140625</c:v>
                </c:pt>
                <c:pt idx="7683">
                  <c:v>84.000244140625</c:v>
                </c:pt>
                <c:pt idx="7684">
                  <c:v>83.900146484375</c:v>
                </c:pt>
                <c:pt idx="7685">
                  <c:v>84.000244140625</c:v>
                </c:pt>
                <c:pt idx="7686">
                  <c:v>83.900146484375</c:v>
                </c:pt>
                <c:pt idx="7687">
                  <c:v>83.80029296875</c:v>
                </c:pt>
                <c:pt idx="7688">
                  <c:v>83.80029296875</c:v>
                </c:pt>
                <c:pt idx="7689">
                  <c:v>83.80029296875</c:v>
                </c:pt>
                <c:pt idx="7690">
                  <c:v>83.80029296875</c:v>
                </c:pt>
                <c:pt idx="7691">
                  <c:v>83.80029296875</c:v>
                </c:pt>
                <c:pt idx="7692">
                  <c:v>83.80029296875</c:v>
                </c:pt>
                <c:pt idx="7693">
                  <c:v>83.7001953125</c:v>
                </c:pt>
                <c:pt idx="7694">
                  <c:v>83.60009765625</c:v>
                </c:pt>
                <c:pt idx="7695">
                  <c:v>83.7001953125</c:v>
                </c:pt>
                <c:pt idx="7696">
                  <c:v>83.60009765625</c:v>
                </c:pt>
                <c:pt idx="7697">
                  <c:v>83.60009765625</c:v>
                </c:pt>
                <c:pt idx="7698">
                  <c:v>83.60009765625</c:v>
                </c:pt>
                <c:pt idx="7699">
                  <c:v>83.500244140625</c:v>
                </c:pt>
                <c:pt idx="7700">
                  <c:v>83.60009765625</c:v>
                </c:pt>
                <c:pt idx="7701">
                  <c:v>83.7001953125</c:v>
                </c:pt>
                <c:pt idx="7702">
                  <c:v>83.60009765625</c:v>
                </c:pt>
                <c:pt idx="7703">
                  <c:v>83.500244140625</c:v>
                </c:pt>
                <c:pt idx="7704">
                  <c:v>83.500244140625</c:v>
                </c:pt>
                <c:pt idx="7705">
                  <c:v>83.500244140625</c:v>
                </c:pt>
                <c:pt idx="7706">
                  <c:v>83.400146484375</c:v>
                </c:pt>
                <c:pt idx="7707">
                  <c:v>83.400146484375</c:v>
                </c:pt>
                <c:pt idx="7708">
                  <c:v>83.500244140625</c:v>
                </c:pt>
                <c:pt idx="7709">
                  <c:v>83.400146484375</c:v>
                </c:pt>
                <c:pt idx="7710">
                  <c:v>83.400146484375</c:v>
                </c:pt>
                <c:pt idx="7711">
                  <c:v>83.30029296875</c:v>
                </c:pt>
                <c:pt idx="7712">
                  <c:v>83.30029296875</c:v>
                </c:pt>
                <c:pt idx="7713">
                  <c:v>83.30029296875</c:v>
                </c:pt>
                <c:pt idx="7714">
                  <c:v>83.30029296875</c:v>
                </c:pt>
                <c:pt idx="7715">
                  <c:v>83.30029296875</c:v>
                </c:pt>
                <c:pt idx="7716">
                  <c:v>83.30029296875</c:v>
                </c:pt>
                <c:pt idx="7717">
                  <c:v>83.30029296875</c:v>
                </c:pt>
                <c:pt idx="7718">
                  <c:v>83.2001953125</c:v>
                </c:pt>
                <c:pt idx="7719">
                  <c:v>83.099853515625</c:v>
                </c:pt>
                <c:pt idx="7720">
                  <c:v>83.099853515625</c:v>
                </c:pt>
                <c:pt idx="7721">
                  <c:v>83.099853515625</c:v>
                </c:pt>
                <c:pt idx="7722">
                  <c:v>82.999755859375</c:v>
                </c:pt>
                <c:pt idx="7723">
                  <c:v>83.099853515625</c:v>
                </c:pt>
                <c:pt idx="7724">
                  <c:v>82.999755859375</c:v>
                </c:pt>
                <c:pt idx="7725">
                  <c:v>82.999755859375</c:v>
                </c:pt>
                <c:pt idx="7726">
                  <c:v>82.999755859375</c:v>
                </c:pt>
                <c:pt idx="7727">
                  <c:v>82.999755859375</c:v>
                </c:pt>
                <c:pt idx="7728">
                  <c:v>82.999755859375</c:v>
                </c:pt>
                <c:pt idx="7729">
                  <c:v>82.89990234375</c:v>
                </c:pt>
                <c:pt idx="7730">
                  <c:v>82.89990234375</c:v>
                </c:pt>
                <c:pt idx="7731">
                  <c:v>82.7998046875</c:v>
                </c:pt>
                <c:pt idx="7732">
                  <c:v>82.7998046875</c:v>
                </c:pt>
                <c:pt idx="7733">
                  <c:v>82.7998046875</c:v>
                </c:pt>
                <c:pt idx="7734">
                  <c:v>82.69970703125</c:v>
                </c:pt>
                <c:pt idx="7735">
                  <c:v>82.69970703125</c:v>
                </c:pt>
                <c:pt idx="7736">
                  <c:v>82.7998046875</c:v>
                </c:pt>
                <c:pt idx="7737">
                  <c:v>82.7998046875</c:v>
                </c:pt>
                <c:pt idx="7738">
                  <c:v>82.69970703125</c:v>
                </c:pt>
                <c:pt idx="7739">
                  <c:v>82.69970703125</c:v>
                </c:pt>
                <c:pt idx="7740">
                  <c:v>82.69970703125</c:v>
                </c:pt>
                <c:pt idx="7741">
                  <c:v>82.69970703125</c:v>
                </c:pt>
                <c:pt idx="7742">
                  <c:v>82.499755859375</c:v>
                </c:pt>
                <c:pt idx="7743">
                  <c:v>82.499755859375</c:v>
                </c:pt>
                <c:pt idx="7744">
                  <c:v>82.499755859375</c:v>
                </c:pt>
                <c:pt idx="7745">
                  <c:v>82.39990234375</c:v>
                </c:pt>
                <c:pt idx="7746">
                  <c:v>82.39990234375</c:v>
                </c:pt>
                <c:pt idx="7747">
                  <c:v>82.39990234375</c:v>
                </c:pt>
                <c:pt idx="7748">
                  <c:v>82.39990234375</c:v>
                </c:pt>
                <c:pt idx="7749">
                  <c:v>82.39990234375</c:v>
                </c:pt>
                <c:pt idx="7750">
                  <c:v>82.39990234375</c:v>
                </c:pt>
                <c:pt idx="7751">
                  <c:v>82.39990234375</c:v>
                </c:pt>
                <c:pt idx="7752">
                  <c:v>82.2998046875</c:v>
                </c:pt>
                <c:pt idx="7753">
                  <c:v>82.2998046875</c:v>
                </c:pt>
                <c:pt idx="7754">
                  <c:v>82.39990234375</c:v>
                </c:pt>
                <c:pt idx="7755">
                  <c:v>82.2998046875</c:v>
                </c:pt>
                <c:pt idx="7756">
                  <c:v>82.2998046875</c:v>
                </c:pt>
                <c:pt idx="7757">
                  <c:v>82.199951171875</c:v>
                </c:pt>
                <c:pt idx="7758">
                  <c:v>82.2998046875</c:v>
                </c:pt>
                <c:pt idx="7759">
                  <c:v>82.199951171875</c:v>
                </c:pt>
                <c:pt idx="7760">
                  <c:v>82.199951171875</c:v>
                </c:pt>
                <c:pt idx="7761">
                  <c:v>82.199951171875</c:v>
                </c:pt>
                <c:pt idx="7762">
                  <c:v>82.199951171875</c:v>
                </c:pt>
                <c:pt idx="7763">
                  <c:v>82.199951171875</c:v>
                </c:pt>
                <c:pt idx="7764">
                  <c:v>82.199951171875</c:v>
                </c:pt>
                <c:pt idx="7765">
                  <c:v>82.099853515625</c:v>
                </c:pt>
                <c:pt idx="7766">
                  <c:v>82.099853515625</c:v>
                </c:pt>
                <c:pt idx="7767">
                  <c:v>82.099853515625</c:v>
                </c:pt>
                <c:pt idx="7768">
                  <c:v>81.999755859375</c:v>
                </c:pt>
                <c:pt idx="7769">
                  <c:v>81.999755859375</c:v>
                </c:pt>
                <c:pt idx="7770">
                  <c:v>81.999755859375</c:v>
                </c:pt>
                <c:pt idx="7771">
                  <c:v>81.999755859375</c:v>
                </c:pt>
                <c:pt idx="7772">
                  <c:v>81.89990234375</c:v>
                </c:pt>
                <c:pt idx="7773">
                  <c:v>81.89990234375</c:v>
                </c:pt>
                <c:pt idx="7774">
                  <c:v>81.7998046875</c:v>
                </c:pt>
                <c:pt idx="7775">
                  <c:v>81.89990234375</c:v>
                </c:pt>
                <c:pt idx="7776">
                  <c:v>81.7998046875</c:v>
                </c:pt>
                <c:pt idx="7777">
                  <c:v>81.7998046875</c:v>
                </c:pt>
                <c:pt idx="7778">
                  <c:v>81.699951171875</c:v>
                </c:pt>
                <c:pt idx="7779">
                  <c:v>81.699951171875</c:v>
                </c:pt>
                <c:pt idx="7780">
                  <c:v>81.699951171875</c:v>
                </c:pt>
                <c:pt idx="7781">
                  <c:v>81.699951171875</c:v>
                </c:pt>
                <c:pt idx="7782">
                  <c:v>81.599853515625</c:v>
                </c:pt>
                <c:pt idx="7783">
                  <c:v>81.599853515625</c:v>
                </c:pt>
                <c:pt idx="7784">
                  <c:v>81.599853515625</c:v>
                </c:pt>
                <c:pt idx="7785">
                  <c:v>81.599853515625</c:v>
                </c:pt>
                <c:pt idx="7786">
                  <c:v>81.599853515625</c:v>
                </c:pt>
                <c:pt idx="7787">
                  <c:v>81.499755859375</c:v>
                </c:pt>
                <c:pt idx="7788">
                  <c:v>81.499755859375</c:v>
                </c:pt>
                <c:pt idx="7789">
                  <c:v>81.499755859375</c:v>
                </c:pt>
                <c:pt idx="7790">
                  <c:v>81.39990234375</c:v>
                </c:pt>
                <c:pt idx="7791">
                  <c:v>81.499755859375</c:v>
                </c:pt>
                <c:pt idx="7792">
                  <c:v>81.39990234375</c:v>
                </c:pt>
                <c:pt idx="7793">
                  <c:v>81.2998046875</c:v>
                </c:pt>
                <c:pt idx="7794">
                  <c:v>81.2998046875</c:v>
                </c:pt>
                <c:pt idx="7795">
                  <c:v>81.2998046875</c:v>
                </c:pt>
                <c:pt idx="7796">
                  <c:v>81.39990234375</c:v>
                </c:pt>
                <c:pt idx="7797">
                  <c:v>81.39990234375</c:v>
                </c:pt>
                <c:pt idx="7798">
                  <c:v>81.39990234375</c:v>
                </c:pt>
                <c:pt idx="7799">
                  <c:v>81.2998046875</c:v>
                </c:pt>
                <c:pt idx="7800">
                  <c:v>81.2998046875</c:v>
                </c:pt>
                <c:pt idx="7801">
                  <c:v>81.199951171875</c:v>
                </c:pt>
                <c:pt idx="7802">
                  <c:v>81.2998046875</c:v>
                </c:pt>
                <c:pt idx="7803">
                  <c:v>81.199951171875</c:v>
                </c:pt>
                <c:pt idx="7804">
                  <c:v>81.199951171875</c:v>
                </c:pt>
                <c:pt idx="7805">
                  <c:v>81.199951171875</c:v>
                </c:pt>
                <c:pt idx="7806">
                  <c:v>81.099853515625</c:v>
                </c:pt>
                <c:pt idx="7807">
                  <c:v>81.199951171875</c:v>
                </c:pt>
                <c:pt idx="7808">
                  <c:v>81.099853515625</c:v>
                </c:pt>
                <c:pt idx="7809">
                  <c:v>80.999755859375</c:v>
                </c:pt>
                <c:pt idx="7810">
                  <c:v>80.999755859375</c:v>
                </c:pt>
                <c:pt idx="7811">
                  <c:v>80.999755859375</c:v>
                </c:pt>
                <c:pt idx="7812">
                  <c:v>80.999755859375</c:v>
                </c:pt>
                <c:pt idx="7813">
                  <c:v>80.999755859375</c:v>
                </c:pt>
                <c:pt idx="7814">
                  <c:v>80.89990234375</c:v>
                </c:pt>
                <c:pt idx="7815">
                  <c:v>80.7998046875</c:v>
                </c:pt>
                <c:pt idx="7816">
                  <c:v>80.7998046875</c:v>
                </c:pt>
                <c:pt idx="7817">
                  <c:v>80.89990234375</c:v>
                </c:pt>
                <c:pt idx="7818">
                  <c:v>80.7998046875</c:v>
                </c:pt>
                <c:pt idx="7819">
                  <c:v>80.7998046875</c:v>
                </c:pt>
                <c:pt idx="7820">
                  <c:v>80.89990234375</c:v>
                </c:pt>
                <c:pt idx="7821">
                  <c:v>80.7998046875</c:v>
                </c:pt>
                <c:pt idx="7822">
                  <c:v>80.7998046875</c:v>
                </c:pt>
                <c:pt idx="7823">
                  <c:v>80.7998046875</c:v>
                </c:pt>
                <c:pt idx="7824">
                  <c:v>80.7998046875</c:v>
                </c:pt>
                <c:pt idx="7825">
                  <c:v>80.7998046875</c:v>
                </c:pt>
                <c:pt idx="7826">
                  <c:v>80.599853515625</c:v>
                </c:pt>
                <c:pt idx="7827">
                  <c:v>80.599853515625</c:v>
                </c:pt>
                <c:pt idx="7828">
                  <c:v>80.5</c:v>
                </c:pt>
                <c:pt idx="7829">
                  <c:v>80.599853515625</c:v>
                </c:pt>
                <c:pt idx="7830">
                  <c:v>80.599853515625</c:v>
                </c:pt>
                <c:pt idx="7831">
                  <c:v>80.5</c:v>
                </c:pt>
                <c:pt idx="7832">
                  <c:v>80.599853515625</c:v>
                </c:pt>
                <c:pt idx="7833">
                  <c:v>80.5</c:v>
                </c:pt>
                <c:pt idx="7834">
                  <c:v>80.5</c:v>
                </c:pt>
                <c:pt idx="7835">
                  <c:v>80.39990234375</c:v>
                </c:pt>
                <c:pt idx="7836">
                  <c:v>80.39990234375</c:v>
                </c:pt>
                <c:pt idx="7837">
                  <c:v>80.39990234375</c:v>
                </c:pt>
                <c:pt idx="7838">
                  <c:v>80.39990234375</c:v>
                </c:pt>
                <c:pt idx="7839">
                  <c:v>80.39990234375</c:v>
                </c:pt>
                <c:pt idx="7840">
                  <c:v>80.2998046875</c:v>
                </c:pt>
                <c:pt idx="7841">
                  <c:v>80.2998046875</c:v>
                </c:pt>
                <c:pt idx="7842">
                  <c:v>80.2998046875</c:v>
                </c:pt>
                <c:pt idx="7843">
                  <c:v>80.2998046875</c:v>
                </c:pt>
                <c:pt idx="7844">
                  <c:v>80.2998046875</c:v>
                </c:pt>
                <c:pt idx="7845">
                  <c:v>80.2998046875</c:v>
                </c:pt>
                <c:pt idx="7846">
                  <c:v>80.2998046875</c:v>
                </c:pt>
                <c:pt idx="7847">
                  <c:v>80.2998046875</c:v>
                </c:pt>
                <c:pt idx="7848">
                  <c:v>80.199951171875</c:v>
                </c:pt>
                <c:pt idx="7849">
                  <c:v>80.199951171875</c:v>
                </c:pt>
                <c:pt idx="7850">
                  <c:v>80</c:v>
                </c:pt>
                <c:pt idx="7851">
                  <c:v>80.099853515625</c:v>
                </c:pt>
                <c:pt idx="7852">
                  <c:v>80.099853515625</c:v>
                </c:pt>
                <c:pt idx="7853">
                  <c:v>80.099853515625</c:v>
                </c:pt>
                <c:pt idx="7854">
                  <c:v>80</c:v>
                </c:pt>
                <c:pt idx="7855">
                  <c:v>80</c:v>
                </c:pt>
                <c:pt idx="7856">
                  <c:v>80</c:v>
                </c:pt>
                <c:pt idx="7857">
                  <c:v>80</c:v>
                </c:pt>
                <c:pt idx="7858">
                  <c:v>80</c:v>
                </c:pt>
                <c:pt idx="7859">
                  <c:v>80</c:v>
                </c:pt>
                <c:pt idx="7860">
                  <c:v>80</c:v>
                </c:pt>
                <c:pt idx="7861">
                  <c:v>79.89990234375</c:v>
                </c:pt>
                <c:pt idx="7862">
                  <c:v>79.89990234375</c:v>
                </c:pt>
                <c:pt idx="7863">
                  <c:v>79.89990234375</c:v>
                </c:pt>
                <c:pt idx="7864">
                  <c:v>79.89990234375</c:v>
                </c:pt>
                <c:pt idx="7865">
                  <c:v>79.89990234375</c:v>
                </c:pt>
                <c:pt idx="7866">
                  <c:v>79.89990234375</c:v>
                </c:pt>
                <c:pt idx="7867">
                  <c:v>79.7998046875</c:v>
                </c:pt>
                <c:pt idx="7868">
                  <c:v>79.7998046875</c:v>
                </c:pt>
                <c:pt idx="7869">
                  <c:v>79.7998046875</c:v>
                </c:pt>
                <c:pt idx="7870">
                  <c:v>79.699951171875</c:v>
                </c:pt>
                <c:pt idx="7871">
                  <c:v>79.699951171875</c:v>
                </c:pt>
                <c:pt idx="7872">
                  <c:v>79.699951171875</c:v>
                </c:pt>
                <c:pt idx="7873">
                  <c:v>79.699951171875</c:v>
                </c:pt>
                <c:pt idx="7874">
                  <c:v>79.699951171875</c:v>
                </c:pt>
                <c:pt idx="7875">
                  <c:v>79.699951171875</c:v>
                </c:pt>
                <c:pt idx="7876">
                  <c:v>79.599853515625</c:v>
                </c:pt>
                <c:pt idx="7877">
                  <c:v>79.599853515625</c:v>
                </c:pt>
                <c:pt idx="7878">
                  <c:v>79.599853515625</c:v>
                </c:pt>
                <c:pt idx="7879">
                  <c:v>79.599853515625</c:v>
                </c:pt>
                <c:pt idx="7880">
                  <c:v>79.5</c:v>
                </c:pt>
                <c:pt idx="7881">
                  <c:v>79.5</c:v>
                </c:pt>
                <c:pt idx="7882">
                  <c:v>79.5</c:v>
                </c:pt>
                <c:pt idx="7883">
                  <c:v>79.5</c:v>
                </c:pt>
                <c:pt idx="7884">
                  <c:v>79.39990234375</c:v>
                </c:pt>
                <c:pt idx="7885">
                  <c:v>79.39990234375</c:v>
                </c:pt>
                <c:pt idx="7886">
                  <c:v>79.2998046875</c:v>
                </c:pt>
                <c:pt idx="7887">
                  <c:v>79.199951171875</c:v>
                </c:pt>
                <c:pt idx="7888">
                  <c:v>79.199951171875</c:v>
                </c:pt>
                <c:pt idx="7889">
                  <c:v>79.199951171875</c:v>
                </c:pt>
                <c:pt idx="7890">
                  <c:v>79.199951171875</c:v>
                </c:pt>
                <c:pt idx="7891">
                  <c:v>79.199951171875</c:v>
                </c:pt>
                <c:pt idx="7892">
                  <c:v>79.199951171875</c:v>
                </c:pt>
                <c:pt idx="7893">
                  <c:v>79.199951171875</c:v>
                </c:pt>
                <c:pt idx="7894">
                  <c:v>79.199951171875</c:v>
                </c:pt>
                <c:pt idx="7895">
                  <c:v>79.099853515625</c:v>
                </c:pt>
                <c:pt idx="7896">
                  <c:v>79.199951171875</c:v>
                </c:pt>
                <c:pt idx="7897">
                  <c:v>79.099853515625</c:v>
                </c:pt>
                <c:pt idx="7898">
                  <c:v>79.199951171875</c:v>
                </c:pt>
                <c:pt idx="7899">
                  <c:v>79.099853515625</c:v>
                </c:pt>
                <c:pt idx="7900">
                  <c:v>79.099853515625</c:v>
                </c:pt>
                <c:pt idx="7901">
                  <c:v>79.099853515625</c:v>
                </c:pt>
                <c:pt idx="7902">
                  <c:v>79.099853515625</c:v>
                </c:pt>
                <c:pt idx="7903">
                  <c:v>79</c:v>
                </c:pt>
                <c:pt idx="7904">
                  <c:v>79.099853515625</c:v>
                </c:pt>
                <c:pt idx="7905">
                  <c:v>79.099853515625</c:v>
                </c:pt>
                <c:pt idx="7906">
                  <c:v>79</c:v>
                </c:pt>
                <c:pt idx="7907">
                  <c:v>79</c:v>
                </c:pt>
                <c:pt idx="7908">
                  <c:v>79</c:v>
                </c:pt>
                <c:pt idx="7909">
                  <c:v>79</c:v>
                </c:pt>
                <c:pt idx="7910">
                  <c:v>78.89990234375</c:v>
                </c:pt>
                <c:pt idx="7911">
                  <c:v>78.89990234375</c:v>
                </c:pt>
                <c:pt idx="7912">
                  <c:v>78.800048828125</c:v>
                </c:pt>
                <c:pt idx="7913">
                  <c:v>78.800048828125</c:v>
                </c:pt>
                <c:pt idx="7914">
                  <c:v>78.800048828125</c:v>
                </c:pt>
                <c:pt idx="7915">
                  <c:v>78.800048828125</c:v>
                </c:pt>
                <c:pt idx="7916">
                  <c:v>78.800048828125</c:v>
                </c:pt>
                <c:pt idx="7917">
                  <c:v>78.699951171875</c:v>
                </c:pt>
                <c:pt idx="7918">
                  <c:v>78.699951171875</c:v>
                </c:pt>
                <c:pt idx="7919">
                  <c:v>78.699951171875</c:v>
                </c:pt>
                <c:pt idx="7920">
                  <c:v>78.699951171875</c:v>
                </c:pt>
                <c:pt idx="7921">
                  <c:v>78.599853515625</c:v>
                </c:pt>
                <c:pt idx="7922">
                  <c:v>78.599853515625</c:v>
                </c:pt>
                <c:pt idx="7923">
                  <c:v>78.599853515625</c:v>
                </c:pt>
                <c:pt idx="7924">
                  <c:v>78.599853515625</c:v>
                </c:pt>
                <c:pt idx="7925">
                  <c:v>78.599853515625</c:v>
                </c:pt>
                <c:pt idx="7926">
                  <c:v>78.5</c:v>
                </c:pt>
                <c:pt idx="7927">
                  <c:v>78.599853515625</c:v>
                </c:pt>
                <c:pt idx="7928">
                  <c:v>78.599853515625</c:v>
                </c:pt>
                <c:pt idx="7929">
                  <c:v>78.599853515625</c:v>
                </c:pt>
                <c:pt idx="7930">
                  <c:v>78.5</c:v>
                </c:pt>
                <c:pt idx="7931">
                  <c:v>78.5</c:v>
                </c:pt>
                <c:pt idx="7932">
                  <c:v>78.5</c:v>
                </c:pt>
                <c:pt idx="7933">
                  <c:v>78.5</c:v>
                </c:pt>
                <c:pt idx="7934">
                  <c:v>78.5</c:v>
                </c:pt>
                <c:pt idx="7935">
                  <c:v>78.199951171875</c:v>
                </c:pt>
                <c:pt idx="7936">
                  <c:v>78.099853515625</c:v>
                </c:pt>
                <c:pt idx="7937">
                  <c:v>78.099853515625</c:v>
                </c:pt>
                <c:pt idx="7938">
                  <c:v>78.199951171875</c:v>
                </c:pt>
                <c:pt idx="7939">
                  <c:v>78.099853515625</c:v>
                </c:pt>
                <c:pt idx="7940">
                  <c:v>78.199951171875</c:v>
                </c:pt>
                <c:pt idx="7941">
                  <c:v>78.199951171875</c:v>
                </c:pt>
                <c:pt idx="7942">
                  <c:v>78.300048828125</c:v>
                </c:pt>
                <c:pt idx="7943">
                  <c:v>78.199951171875</c:v>
                </c:pt>
                <c:pt idx="7944">
                  <c:v>78.300048828125</c:v>
                </c:pt>
                <c:pt idx="7945">
                  <c:v>78.199951171875</c:v>
                </c:pt>
                <c:pt idx="7946">
                  <c:v>78.199951171875</c:v>
                </c:pt>
                <c:pt idx="7947">
                  <c:v>78.099853515625</c:v>
                </c:pt>
                <c:pt idx="7948">
                  <c:v>78.099853515625</c:v>
                </c:pt>
                <c:pt idx="7949">
                  <c:v>78.099853515625</c:v>
                </c:pt>
                <c:pt idx="7950">
                  <c:v>78.099853515625</c:v>
                </c:pt>
                <c:pt idx="7951">
                  <c:v>78.099853515625</c:v>
                </c:pt>
                <c:pt idx="7952">
                  <c:v>78</c:v>
                </c:pt>
                <c:pt idx="7953">
                  <c:v>77.89990234375</c:v>
                </c:pt>
                <c:pt idx="7954">
                  <c:v>77.89990234375</c:v>
                </c:pt>
                <c:pt idx="7955">
                  <c:v>77.89990234375</c:v>
                </c:pt>
                <c:pt idx="7956">
                  <c:v>77.89990234375</c:v>
                </c:pt>
                <c:pt idx="7957">
                  <c:v>77.89990234375</c:v>
                </c:pt>
                <c:pt idx="7958">
                  <c:v>77.89990234375</c:v>
                </c:pt>
                <c:pt idx="7959">
                  <c:v>77.89990234375</c:v>
                </c:pt>
                <c:pt idx="7960">
                  <c:v>77.89990234375</c:v>
                </c:pt>
                <c:pt idx="7961">
                  <c:v>77.89990234375</c:v>
                </c:pt>
                <c:pt idx="7962">
                  <c:v>77.800048828125</c:v>
                </c:pt>
                <c:pt idx="7963">
                  <c:v>77.800048828125</c:v>
                </c:pt>
                <c:pt idx="7964">
                  <c:v>77.699951171875</c:v>
                </c:pt>
                <c:pt idx="7965">
                  <c:v>77.699951171875</c:v>
                </c:pt>
                <c:pt idx="7966">
                  <c:v>77.699951171875</c:v>
                </c:pt>
                <c:pt idx="7967">
                  <c:v>77.599853515625</c:v>
                </c:pt>
                <c:pt idx="7968">
                  <c:v>77.599853515625</c:v>
                </c:pt>
                <c:pt idx="7969">
                  <c:v>77.599853515625</c:v>
                </c:pt>
                <c:pt idx="7970">
                  <c:v>77.599853515625</c:v>
                </c:pt>
                <c:pt idx="7971">
                  <c:v>77.599853515625</c:v>
                </c:pt>
                <c:pt idx="7972">
                  <c:v>77.599853515625</c:v>
                </c:pt>
                <c:pt idx="7973">
                  <c:v>77.599853515625</c:v>
                </c:pt>
                <c:pt idx="7974">
                  <c:v>77.5</c:v>
                </c:pt>
                <c:pt idx="7975">
                  <c:v>77.5</c:v>
                </c:pt>
                <c:pt idx="7976">
                  <c:v>77.5</c:v>
                </c:pt>
                <c:pt idx="7977">
                  <c:v>77.39990234375</c:v>
                </c:pt>
                <c:pt idx="7978">
                  <c:v>77.39990234375</c:v>
                </c:pt>
                <c:pt idx="7979">
                  <c:v>77.39990234375</c:v>
                </c:pt>
                <c:pt idx="7980">
                  <c:v>77.39990234375</c:v>
                </c:pt>
                <c:pt idx="7981">
                  <c:v>77.39990234375</c:v>
                </c:pt>
                <c:pt idx="7982">
                  <c:v>77.39990234375</c:v>
                </c:pt>
                <c:pt idx="7983">
                  <c:v>77.300048828125</c:v>
                </c:pt>
                <c:pt idx="7984">
                  <c:v>77.39990234375</c:v>
                </c:pt>
                <c:pt idx="7985">
                  <c:v>77.39990234375</c:v>
                </c:pt>
                <c:pt idx="7986">
                  <c:v>77.300048828125</c:v>
                </c:pt>
                <c:pt idx="7987">
                  <c:v>77.300048828125</c:v>
                </c:pt>
                <c:pt idx="7988">
                  <c:v>77.300048828125</c:v>
                </c:pt>
                <c:pt idx="7989">
                  <c:v>77.199951171875</c:v>
                </c:pt>
                <c:pt idx="7990">
                  <c:v>77.199951171875</c:v>
                </c:pt>
                <c:pt idx="7991">
                  <c:v>77.10009765625</c:v>
                </c:pt>
                <c:pt idx="7992">
                  <c:v>77.10009765625</c:v>
                </c:pt>
                <c:pt idx="7993">
                  <c:v>77.10009765625</c:v>
                </c:pt>
                <c:pt idx="7994">
                  <c:v>77</c:v>
                </c:pt>
                <c:pt idx="7995">
                  <c:v>77.10009765625</c:v>
                </c:pt>
                <c:pt idx="7996">
                  <c:v>77.10009765625</c:v>
                </c:pt>
                <c:pt idx="7997">
                  <c:v>77</c:v>
                </c:pt>
                <c:pt idx="7998">
                  <c:v>77</c:v>
                </c:pt>
                <c:pt idx="7999">
                  <c:v>77</c:v>
                </c:pt>
                <c:pt idx="8000">
                  <c:v>77</c:v>
                </c:pt>
                <c:pt idx="8001">
                  <c:v>77.10009765625</c:v>
                </c:pt>
                <c:pt idx="8002">
                  <c:v>77</c:v>
                </c:pt>
                <c:pt idx="8003">
                  <c:v>77</c:v>
                </c:pt>
                <c:pt idx="8004">
                  <c:v>77</c:v>
                </c:pt>
                <c:pt idx="8005">
                  <c:v>77</c:v>
                </c:pt>
                <c:pt idx="8006">
                  <c:v>76.89990234375</c:v>
                </c:pt>
                <c:pt idx="8007">
                  <c:v>77</c:v>
                </c:pt>
                <c:pt idx="8008">
                  <c:v>76.89990234375</c:v>
                </c:pt>
                <c:pt idx="8009">
                  <c:v>76.89990234375</c:v>
                </c:pt>
                <c:pt idx="8010">
                  <c:v>76.89990234375</c:v>
                </c:pt>
                <c:pt idx="8011">
                  <c:v>76.89990234375</c:v>
                </c:pt>
                <c:pt idx="8012">
                  <c:v>76.800048828125</c:v>
                </c:pt>
                <c:pt idx="8013">
                  <c:v>76.699951171875</c:v>
                </c:pt>
                <c:pt idx="8014">
                  <c:v>76.60009765625</c:v>
                </c:pt>
                <c:pt idx="8015">
                  <c:v>76.60009765625</c:v>
                </c:pt>
                <c:pt idx="8016">
                  <c:v>76.60009765625</c:v>
                </c:pt>
                <c:pt idx="8017">
                  <c:v>76.60009765625</c:v>
                </c:pt>
                <c:pt idx="8018">
                  <c:v>76.60009765625</c:v>
                </c:pt>
                <c:pt idx="8019">
                  <c:v>76.60009765625</c:v>
                </c:pt>
                <c:pt idx="8020">
                  <c:v>76.60009765625</c:v>
                </c:pt>
                <c:pt idx="8021">
                  <c:v>76.5</c:v>
                </c:pt>
                <c:pt idx="8022">
                  <c:v>76.5</c:v>
                </c:pt>
                <c:pt idx="8023">
                  <c:v>76.5</c:v>
                </c:pt>
                <c:pt idx="8024">
                  <c:v>76.5</c:v>
                </c:pt>
                <c:pt idx="8025">
                  <c:v>76.5</c:v>
                </c:pt>
                <c:pt idx="8026">
                  <c:v>76.39990234375</c:v>
                </c:pt>
                <c:pt idx="8027">
                  <c:v>76.39990234375</c:v>
                </c:pt>
                <c:pt idx="8028">
                  <c:v>76.39990234375</c:v>
                </c:pt>
                <c:pt idx="8029">
                  <c:v>76.300048828125</c:v>
                </c:pt>
                <c:pt idx="8030">
                  <c:v>76.39990234375</c:v>
                </c:pt>
                <c:pt idx="8031">
                  <c:v>76.39990234375</c:v>
                </c:pt>
                <c:pt idx="8032">
                  <c:v>76.39990234375</c:v>
                </c:pt>
                <c:pt idx="8033">
                  <c:v>76.39990234375</c:v>
                </c:pt>
                <c:pt idx="8034">
                  <c:v>76.39990234375</c:v>
                </c:pt>
                <c:pt idx="8035">
                  <c:v>76.39990234375</c:v>
                </c:pt>
                <c:pt idx="8036">
                  <c:v>76.300048828125</c:v>
                </c:pt>
                <c:pt idx="8037">
                  <c:v>76.300048828125</c:v>
                </c:pt>
                <c:pt idx="8038">
                  <c:v>76.199951171875</c:v>
                </c:pt>
                <c:pt idx="8039">
                  <c:v>76.199951171875</c:v>
                </c:pt>
                <c:pt idx="8040">
                  <c:v>76.199951171875</c:v>
                </c:pt>
                <c:pt idx="8041">
                  <c:v>76.199951171875</c:v>
                </c:pt>
                <c:pt idx="8042">
                  <c:v>76.199951171875</c:v>
                </c:pt>
                <c:pt idx="8043">
                  <c:v>76.10009765625</c:v>
                </c:pt>
                <c:pt idx="8044">
                  <c:v>76.10009765625</c:v>
                </c:pt>
                <c:pt idx="8045">
                  <c:v>76.10009765625</c:v>
                </c:pt>
                <c:pt idx="8046">
                  <c:v>76</c:v>
                </c:pt>
                <c:pt idx="8047">
                  <c:v>76</c:v>
                </c:pt>
                <c:pt idx="8048">
                  <c:v>76</c:v>
                </c:pt>
                <c:pt idx="8049">
                  <c:v>76</c:v>
                </c:pt>
                <c:pt idx="8050">
                  <c:v>76</c:v>
                </c:pt>
                <c:pt idx="8051">
                  <c:v>75.900146484375</c:v>
                </c:pt>
                <c:pt idx="8052">
                  <c:v>76</c:v>
                </c:pt>
                <c:pt idx="8053">
                  <c:v>75.900146484375</c:v>
                </c:pt>
                <c:pt idx="8054">
                  <c:v>75.900146484375</c:v>
                </c:pt>
                <c:pt idx="8055">
                  <c:v>75.900146484375</c:v>
                </c:pt>
                <c:pt idx="8056">
                  <c:v>75.900146484375</c:v>
                </c:pt>
                <c:pt idx="8057">
                  <c:v>75.900146484375</c:v>
                </c:pt>
                <c:pt idx="8058">
                  <c:v>75.800048828125</c:v>
                </c:pt>
                <c:pt idx="8059">
                  <c:v>75.800048828125</c:v>
                </c:pt>
                <c:pt idx="8060">
                  <c:v>75.800048828125</c:v>
                </c:pt>
                <c:pt idx="8061">
                  <c:v>75.800048828125</c:v>
                </c:pt>
                <c:pt idx="8062">
                  <c:v>75.699951171875</c:v>
                </c:pt>
                <c:pt idx="8063">
                  <c:v>75.699951171875</c:v>
                </c:pt>
                <c:pt idx="8064">
                  <c:v>75.699951171875</c:v>
                </c:pt>
                <c:pt idx="8065">
                  <c:v>75.699951171875</c:v>
                </c:pt>
                <c:pt idx="8066">
                  <c:v>75.699951171875</c:v>
                </c:pt>
                <c:pt idx="8067">
                  <c:v>75.699951171875</c:v>
                </c:pt>
                <c:pt idx="8068">
                  <c:v>75.60009765625</c:v>
                </c:pt>
                <c:pt idx="8069">
                  <c:v>75.60009765625</c:v>
                </c:pt>
                <c:pt idx="8070">
                  <c:v>75.60009765625</c:v>
                </c:pt>
                <c:pt idx="8071">
                  <c:v>75.60009765625</c:v>
                </c:pt>
                <c:pt idx="8072">
                  <c:v>75.5</c:v>
                </c:pt>
                <c:pt idx="8073">
                  <c:v>75.60009765625</c:v>
                </c:pt>
                <c:pt idx="8074">
                  <c:v>75.60009765625</c:v>
                </c:pt>
                <c:pt idx="8075">
                  <c:v>75.60009765625</c:v>
                </c:pt>
                <c:pt idx="8076">
                  <c:v>75.5</c:v>
                </c:pt>
                <c:pt idx="8077">
                  <c:v>75.5</c:v>
                </c:pt>
                <c:pt idx="8078">
                  <c:v>75.60009765625</c:v>
                </c:pt>
                <c:pt idx="8079">
                  <c:v>75.400146484375</c:v>
                </c:pt>
                <c:pt idx="8080">
                  <c:v>75.300048828125</c:v>
                </c:pt>
                <c:pt idx="8081">
                  <c:v>75.300048828125</c:v>
                </c:pt>
                <c:pt idx="8082">
                  <c:v>75.300048828125</c:v>
                </c:pt>
                <c:pt idx="8083">
                  <c:v>75.300048828125</c:v>
                </c:pt>
                <c:pt idx="8084">
                  <c:v>75.199951171875</c:v>
                </c:pt>
                <c:pt idx="8085">
                  <c:v>75.400146484375</c:v>
                </c:pt>
                <c:pt idx="8086">
                  <c:v>75.400146484375</c:v>
                </c:pt>
                <c:pt idx="8087">
                  <c:v>75.400146484375</c:v>
                </c:pt>
                <c:pt idx="8088">
                  <c:v>75.300048828125</c:v>
                </c:pt>
                <c:pt idx="8089">
                  <c:v>75.300048828125</c:v>
                </c:pt>
                <c:pt idx="8090">
                  <c:v>75.300048828125</c:v>
                </c:pt>
                <c:pt idx="8091">
                  <c:v>75.199951171875</c:v>
                </c:pt>
                <c:pt idx="8092">
                  <c:v>75.199951171875</c:v>
                </c:pt>
                <c:pt idx="8093">
                  <c:v>75.199951171875</c:v>
                </c:pt>
                <c:pt idx="8094">
                  <c:v>75.199951171875</c:v>
                </c:pt>
                <c:pt idx="8095">
                  <c:v>75.10009765625</c:v>
                </c:pt>
                <c:pt idx="8096">
                  <c:v>75.10009765625</c:v>
                </c:pt>
                <c:pt idx="8097">
                  <c:v>75</c:v>
                </c:pt>
                <c:pt idx="8098">
                  <c:v>75</c:v>
                </c:pt>
                <c:pt idx="8099">
                  <c:v>75</c:v>
                </c:pt>
                <c:pt idx="8100">
                  <c:v>75</c:v>
                </c:pt>
                <c:pt idx="8101">
                  <c:v>75</c:v>
                </c:pt>
                <c:pt idx="8102">
                  <c:v>74.900146484375</c:v>
                </c:pt>
                <c:pt idx="8103">
                  <c:v>75</c:v>
                </c:pt>
                <c:pt idx="8104">
                  <c:v>74.900146484375</c:v>
                </c:pt>
                <c:pt idx="8105">
                  <c:v>74.900146484375</c:v>
                </c:pt>
                <c:pt idx="8106">
                  <c:v>74.900146484375</c:v>
                </c:pt>
                <c:pt idx="8107">
                  <c:v>74.900146484375</c:v>
                </c:pt>
                <c:pt idx="8108">
                  <c:v>74.800048828125</c:v>
                </c:pt>
                <c:pt idx="8109">
                  <c:v>74.900146484375</c:v>
                </c:pt>
                <c:pt idx="8110">
                  <c:v>74.800048828125</c:v>
                </c:pt>
                <c:pt idx="8111">
                  <c:v>74.800048828125</c:v>
                </c:pt>
                <c:pt idx="8112">
                  <c:v>74.800048828125</c:v>
                </c:pt>
                <c:pt idx="8113">
                  <c:v>74.699951171875</c:v>
                </c:pt>
                <c:pt idx="8114">
                  <c:v>74.699951171875</c:v>
                </c:pt>
                <c:pt idx="8115">
                  <c:v>74.699951171875</c:v>
                </c:pt>
                <c:pt idx="8116">
                  <c:v>74.699951171875</c:v>
                </c:pt>
                <c:pt idx="8117">
                  <c:v>74.699951171875</c:v>
                </c:pt>
                <c:pt idx="8118">
                  <c:v>74.60009765625</c:v>
                </c:pt>
                <c:pt idx="8119">
                  <c:v>74.60009765625</c:v>
                </c:pt>
                <c:pt idx="8120">
                  <c:v>74.60009765625</c:v>
                </c:pt>
                <c:pt idx="8121">
                  <c:v>74.60009765625</c:v>
                </c:pt>
                <c:pt idx="8122">
                  <c:v>74.60009765625</c:v>
                </c:pt>
                <c:pt idx="8123">
                  <c:v>74.5</c:v>
                </c:pt>
                <c:pt idx="8124">
                  <c:v>74.5</c:v>
                </c:pt>
                <c:pt idx="8125">
                  <c:v>74.5</c:v>
                </c:pt>
                <c:pt idx="8126">
                  <c:v>74.400146484375</c:v>
                </c:pt>
                <c:pt idx="8127">
                  <c:v>74.60009765625</c:v>
                </c:pt>
                <c:pt idx="8128">
                  <c:v>74.5</c:v>
                </c:pt>
                <c:pt idx="8129">
                  <c:v>74.5</c:v>
                </c:pt>
                <c:pt idx="8130">
                  <c:v>74.5</c:v>
                </c:pt>
                <c:pt idx="8131">
                  <c:v>74.5</c:v>
                </c:pt>
                <c:pt idx="8132">
                  <c:v>74.400146484375</c:v>
                </c:pt>
                <c:pt idx="8133">
                  <c:v>74.400146484375</c:v>
                </c:pt>
                <c:pt idx="8134">
                  <c:v>74.400146484375</c:v>
                </c:pt>
                <c:pt idx="8135">
                  <c:v>74.300048828125</c:v>
                </c:pt>
                <c:pt idx="8136">
                  <c:v>74.300048828125</c:v>
                </c:pt>
                <c:pt idx="8137">
                  <c:v>74.300048828125</c:v>
                </c:pt>
                <c:pt idx="8138">
                  <c:v>74.300048828125</c:v>
                </c:pt>
                <c:pt idx="8139">
                  <c:v>74.2001953125</c:v>
                </c:pt>
                <c:pt idx="8140">
                  <c:v>74.2001953125</c:v>
                </c:pt>
                <c:pt idx="8141">
                  <c:v>74.2001953125</c:v>
                </c:pt>
                <c:pt idx="8142">
                  <c:v>74.2001953125</c:v>
                </c:pt>
                <c:pt idx="8143">
                  <c:v>74.2001953125</c:v>
                </c:pt>
                <c:pt idx="8144">
                  <c:v>74.2001953125</c:v>
                </c:pt>
                <c:pt idx="8145">
                  <c:v>74.2001953125</c:v>
                </c:pt>
                <c:pt idx="8146">
                  <c:v>74.2001953125</c:v>
                </c:pt>
                <c:pt idx="8147">
                  <c:v>74.2001953125</c:v>
                </c:pt>
                <c:pt idx="8148">
                  <c:v>74.2001953125</c:v>
                </c:pt>
                <c:pt idx="8149">
                  <c:v>74.2001953125</c:v>
                </c:pt>
                <c:pt idx="8150">
                  <c:v>74.10009765625</c:v>
                </c:pt>
                <c:pt idx="8151">
                  <c:v>74.10009765625</c:v>
                </c:pt>
                <c:pt idx="8152">
                  <c:v>74.10009765625</c:v>
                </c:pt>
                <c:pt idx="8153">
                  <c:v>74.10009765625</c:v>
                </c:pt>
                <c:pt idx="8154">
                  <c:v>74.10009765625</c:v>
                </c:pt>
                <c:pt idx="8155">
                  <c:v>74</c:v>
                </c:pt>
                <c:pt idx="8156">
                  <c:v>74</c:v>
                </c:pt>
                <c:pt idx="8157">
                  <c:v>74.10009765625</c:v>
                </c:pt>
                <c:pt idx="8158">
                  <c:v>74.10009765625</c:v>
                </c:pt>
                <c:pt idx="8159">
                  <c:v>74.10009765625</c:v>
                </c:pt>
                <c:pt idx="8160">
                  <c:v>74</c:v>
                </c:pt>
                <c:pt idx="8161">
                  <c:v>74</c:v>
                </c:pt>
                <c:pt idx="8162">
                  <c:v>74</c:v>
                </c:pt>
                <c:pt idx="8163">
                  <c:v>73.800048828125</c:v>
                </c:pt>
                <c:pt idx="8164">
                  <c:v>73.800048828125</c:v>
                </c:pt>
                <c:pt idx="8165">
                  <c:v>73.800048828125</c:v>
                </c:pt>
                <c:pt idx="8166">
                  <c:v>73.800048828125</c:v>
                </c:pt>
                <c:pt idx="8167">
                  <c:v>73.800048828125</c:v>
                </c:pt>
                <c:pt idx="8168">
                  <c:v>73.7001953125</c:v>
                </c:pt>
                <c:pt idx="8169">
                  <c:v>73.7001953125</c:v>
                </c:pt>
                <c:pt idx="8170">
                  <c:v>73.7001953125</c:v>
                </c:pt>
                <c:pt idx="8171">
                  <c:v>73.7001953125</c:v>
                </c:pt>
                <c:pt idx="8172">
                  <c:v>73.60009765625</c:v>
                </c:pt>
                <c:pt idx="8173">
                  <c:v>73.60009765625</c:v>
                </c:pt>
                <c:pt idx="8174">
                  <c:v>73.60009765625</c:v>
                </c:pt>
                <c:pt idx="8175">
                  <c:v>73.7001953125</c:v>
                </c:pt>
                <c:pt idx="8176">
                  <c:v>73.60009765625</c:v>
                </c:pt>
                <c:pt idx="8177">
                  <c:v>73.60009765625</c:v>
                </c:pt>
                <c:pt idx="8178">
                  <c:v>73.60009765625</c:v>
                </c:pt>
                <c:pt idx="8179">
                  <c:v>73.60009765625</c:v>
                </c:pt>
                <c:pt idx="8180">
                  <c:v>73.5</c:v>
                </c:pt>
                <c:pt idx="8181">
                  <c:v>73.400146484375</c:v>
                </c:pt>
                <c:pt idx="8182">
                  <c:v>73.400146484375</c:v>
                </c:pt>
                <c:pt idx="8183">
                  <c:v>73.400146484375</c:v>
                </c:pt>
                <c:pt idx="8184">
                  <c:v>73.400146484375</c:v>
                </c:pt>
                <c:pt idx="8185">
                  <c:v>73.300048828125</c:v>
                </c:pt>
                <c:pt idx="8186">
                  <c:v>73.300048828125</c:v>
                </c:pt>
                <c:pt idx="8187">
                  <c:v>73.400146484375</c:v>
                </c:pt>
                <c:pt idx="8188">
                  <c:v>73.400146484375</c:v>
                </c:pt>
                <c:pt idx="8189">
                  <c:v>73.300048828125</c:v>
                </c:pt>
                <c:pt idx="8190">
                  <c:v>73.300048828125</c:v>
                </c:pt>
                <c:pt idx="8191">
                  <c:v>73.300048828125</c:v>
                </c:pt>
                <c:pt idx="8192">
                  <c:v>73.2001953125</c:v>
                </c:pt>
                <c:pt idx="8193">
                  <c:v>73.2001953125</c:v>
                </c:pt>
                <c:pt idx="8194">
                  <c:v>73.2001953125</c:v>
                </c:pt>
                <c:pt idx="8195">
                  <c:v>73.10009765625</c:v>
                </c:pt>
                <c:pt idx="8196">
                  <c:v>73.10009765625</c:v>
                </c:pt>
                <c:pt idx="8197">
                  <c:v>73.10009765625</c:v>
                </c:pt>
                <c:pt idx="8198">
                  <c:v>73.10009765625</c:v>
                </c:pt>
                <c:pt idx="8199">
                  <c:v>73.2001953125</c:v>
                </c:pt>
                <c:pt idx="8200">
                  <c:v>73.2001953125</c:v>
                </c:pt>
                <c:pt idx="8201">
                  <c:v>73.10009765625</c:v>
                </c:pt>
                <c:pt idx="8202">
                  <c:v>73.10009765625</c:v>
                </c:pt>
                <c:pt idx="8203">
                  <c:v>73.10009765625</c:v>
                </c:pt>
                <c:pt idx="8204">
                  <c:v>73.10009765625</c:v>
                </c:pt>
                <c:pt idx="8205">
                  <c:v>73</c:v>
                </c:pt>
                <c:pt idx="8206">
                  <c:v>73.10009765625</c:v>
                </c:pt>
                <c:pt idx="8207">
                  <c:v>73.10009765625</c:v>
                </c:pt>
                <c:pt idx="8208">
                  <c:v>73.10009765625</c:v>
                </c:pt>
                <c:pt idx="8209">
                  <c:v>73</c:v>
                </c:pt>
                <c:pt idx="8210">
                  <c:v>73</c:v>
                </c:pt>
                <c:pt idx="8211">
                  <c:v>72.900146484375</c:v>
                </c:pt>
                <c:pt idx="8212">
                  <c:v>72.900146484375</c:v>
                </c:pt>
                <c:pt idx="8213">
                  <c:v>72.900146484375</c:v>
                </c:pt>
                <c:pt idx="8214">
                  <c:v>72.900146484375</c:v>
                </c:pt>
                <c:pt idx="8215">
                  <c:v>72.900146484375</c:v>
                </c:pt>
                <c:pt idx="8216">
                  <c:v>72.800048828125</c:v>
                </c:pt>
                <c:pt idx="8217">
                  <c:v>72.900146484375</c:v>
                </c:pt>
                <c:pt idx="8218">
                  <c:v>72.900146484375</c:v>
                </c:pt>
                <c:pt idx="8219">
                  <c:v>72.900146484375</c:v>
                </c:pt>
                <c:pt idx="8220">
                  <c:v>72.800048828125</c:v>
                </c:pt>
                <c:pt idx="8221">
                  <c:v>72.800048828125</c:v>
                </c:pt>
                <c:pt idx="8222">
                  <c:v>72.800048828125</c:v>
                </c:pt>
                <c:pt idx="8223">
                  <c:v>72.800048828125</c:v>
                </c:pt>
                <c:pt idx="8224">
                  <c:v>72.7001953125</c:v>
                </c:pt>
                <c:pt idx="8225">
                  <c:v>72.7001953125</c:v>
                </c:pt>
                <c:pt idx="8226">
                  <c:v>72.7001953125</c:v>
                </c:pt>
                <c:pt idx="8227">
                  <c:v>72.7001953125</c:v>
                </c:pt>
                <c:pt idx="8228">
                  <c:v>72.7001953125</c:v>
                </c:pt>
                <c:pt idx="8229">
                  <c:v>72.500244140625</c:v>
                </c:pt>
                <c:pt idx="8230">
                  <c:v>72.60009765625</c:v>
                </c:pt>
                <c:pt idx="8231">
                  <c:v>72.500244140625</c:v>
                </c:pt>
                <c:pt idx="8232">
                  <c:v>72.500244140625</c:v>
                </c:pt>
                <c:pt idx="8233">
                  <c:v>72.500244140625</c:v>
                </c:pt>
                <c:pt idx="8234">
                  <c:v>72.500244140625</c:v>
                </c:pt>
                <c:pt idx="8235">
                  <c:v>72.60009765625</c:v>
                </c:pt>
                <c:pt idx="8236">
                  <c:v>72.60009765625</c:v>
                </c:pt>
                <c:pt idx="8237">
                  <c:v>72.60009765625</c:v>
                </c:pt>
                <c:pt idx="8238">
                  <c:v>72.60009765625</c:v>
                </c:pt>
                <c:pt idx="8239">
                  <c:v>72.60009765625</c:v>
                </c:pt>
                <c:pt idx="8240">
                  <c:v>72.500244140625</c:v>
                </c:pt>
                <c:pt idx="8241">
                  <c:v>72.500244140625</c:v>
                </c:pt>
                <c:pt idx="8242">
                  <c:v>72.500244140625</c:v>
                </c:pt>
                <c:pt idx="8243">
                  <c:v>72.400146484375</c:v>
                </c:pt>
                <c:pt idx="8244">
                  <c:v>72.400146484375</c:v>
                </c:pt>
                <c:pt idx="8245">
                  <c:v>72.400146484375</c:v>
                </c:pt>
                <c:pt idx="8246">
                  <c:v>72.400146484375</c:v>
                </c:pt>
                <c:pt idx="8247">
                  <c:v>72.300048828125</c:v>
                </c:pt>
                <c:pt idx="8248">
                  <c:v>72.300048828125</c:v>
                </c:pt>
                <c:pt idx="8249">
                  <c:v>72.300048828125</c:v>
                </c:pt>
                <c:pt idx="8250">
                  <c:v>72.2001953125</c:v>
                </c:pt>
                <c:pt idx="8251">
                  <c:v>72.300048828125</c:v>
                </c:pt>
                <c:pt idx="8252">
                  <c:v>72.2001953125</c:v>
                </c:pt>
                <c:pt idx="8253">
                  <c:v>72.10009765625</c:v>
                </c:pt>
                <c:pt idx="8254">
                  <c:v>72.10009765625</c:v>
                </c:pt>
                <c:pt idx="8255">
                  <c:v>72.10009765625</c:v>
                </c:pt>
                <c:pt idx="8256">
                  <c:v>72.10009765625</c:v>
                </c:pt>
                <c:pt idx="8257">
                  <c:v>72.10009765625</c:v>
                </c:pt>
                <c:pt idx="8258">
                  <c:v>72.000244140625</c:v>
                </c:pt>
                <c:pt idx="8259">
                  <c:v>72.000244140625</c:v>
                </c:pt>
                <c:pt idx="8260">
                  <c:v>72.10009765625</c:v>
                </c:pt>
                <c:pt idx="8261">
                  <c:v>72.10009765625</c:v>
                </c:pt>
                <c:pt idx="8262">
                  <c:v>72.10009765625</c:v>
                </c:pt>
                <c:pt idx="8263">
                  <c:v>72.10009765625</c:v>
                </c:pt>
                <c:pt idx="8264">
                  <c:v>72.10009765625</c:v>
                </c:pt>
                <c:pt idx="8265">
                  <c:v>72.000244140625</c:v>
                </c:pt>
                <c:pt idx="8266">
                  <c:v>72.000244140625</c:v>
                </c:pt>
                <c:pt idx="8267">
                  <c:v>72.000244140625</c:v>
                </c:pt>
                <c:pt idx="8268">
                  <c:v>72.000244140625</c:v>
                </c:pt>
                <c:pt idx="8269">
                  <c:v>72.000244140625</c:v>
                </c:pt>
                <c:pt idx="8270">
                  <c:v>71.900146484375</c:v>
                </c:pt>
                <c:pt idx="8271">
                  <c:v>71.900146484375</c:v>
                </c:pt>
                <c:pt idx="8272">
                  <c:v>71.900146484375</c:v>
                </c:pt>
                <c:pt idx="8273">
                  <c:v>71.800048828125</c:v>
                </c:pt>
                <c:pt idx="8274">
                  <c:v>71.800048828125</c:v>
                </c:pt>
                <c:pt idx="8275">
                  <c:v>71.800048828125</c:v>
                </c:pt>
                <c:pt idx="8276">
                  <c:v>71.900146484375</c:v>
                </c:pt>
                <c:pt idx="8277">
                  <c:v>71.800048828125</c:v>
                </c:pt>
                <c:pt idx="8278">
                  <c:v>71.800048828125</c:v>
                </c:pt>
                <c:pt idx="8279">
                  <c:v>71.800048828125</c:v>
                </c:pt>
                <c:pt idx="8280">
                  <c:v>71.800048828125</c:v>
                </c:pt>
                <c:pt idx="8281">
                  <c:v>71.800048828125</c:v>
                </c:pt>
                <c:pt idx="8282">
                  <c:v>71.7001953125</c:v>
                </c:pt>
                <c:pt idx="8283">
                  <c:v>71.7001953125</c:v>
                </c:pt>
                <c:pt idx="8284">
                  <c:v>71.7001953125</c:v>
                </c:pt>
                <c:pt idx="8285">
                  <c:v>71.7001953125</c:v>
                </c:pt>
                <c:pt idx="8286">
                  <c:v>71.7001953125</c:v>
                </c:pt>
                <c:pt idx="8287">
                  <c:v>71.7001953125</c:v>
                </c:pt>
                <c:pt idx="8288">
                  <c:v>71.7001953125</c:v>
                </c:pt>
                <c:pt idx="8289">
                  <c:v>71.60009765625</c:v>
                </c:pt>
                <c:pt idx="8290">
                  <c:v>71.60009765625</c:v>
                </c:pt>
                <c:pt idx="8291">
                  <c:v>71.60009765625</c:v>
                </c:pt>
                <c:pt idx="8292">
                  <c:v>71.60009765625</c:v>
                </c:pt>
                <c:pt idx="8293">
                  <c:v>71.60009765625</c:v>
                </c:pt>
                <c:pt idx="8294">
                  <c:v>71.500244140625</c:v>
                </c:pt>
                <c:pt idx="8295">
                  <c:v>71.500244140625</c:v>
                </c:pt>
                <c:pt idx="8296">
                  <c:v>71.60009765625</c:v>
                </c:pt>
                <c:pt idx="8297">
                  <c:v>71.500244140625</c:v>
                </c:pt>
                <c:pt idx="8298">
                  <c:v>71.500244140625</c:v>
                </c:pt>
                <c:pt idx="8299">
                  <c:v>71.500244140625</c:v>
                </c:pt>
                <c:pt idx="8300">
                  <c:v>71.500244140625</c:v>
                </c:pt>
                <c:pt idx="8301">
                  <c:v>71.400146484375</c:v>
                </c:pt>
                <c:pt idx="8302">
                  <c:v>71.400146484375</c:v>
                </c:pt>
                <c:pt idx="8303">
                  <c:v>71.300048828125</c:v>
                </c:pt>
                <c:pt idx="8304">
                  <c:v>71.400146484375</c:v>
                </c:pt>
                <c:pt idx="8305">
                  <c:v>71.300048828125</c:v>
                </c:pt>
                <c:pt idx="8306">
                  <c:v>71.300048828125</c:v>
                </c:pt>
                <c:pt idx="8307">
                  <c:v>71.400146484375</c:v>
                </c:pt>
                <c:pt idx="8308">
                  <c:v>71.300048828125</c:v>
                </c:pt>
                <c:pt idx="8309">
                  <c:v>71.400146484375</c:v>
                </c:pt>
                <c:pt idx="8310">
                  <c:v>71.300048828125</c:v>
                </c:pt>
                <c:pt idx="8311">
                  <c:v>71.300048828125</c:v>
                </c:pt>
                <c:pt idx="8312">
                  <c:v>71.300048828125</c:v>
                </c:pt>
                <c:pt idx="8313">
                  <c:v>71.2001953125</c:v>
                </c:pt>
                <c:pt idx="8314">
                  <c:v>71.10009765625</c:v>
                </c:pt>
                <c:pt idx="8315">
                  <c:v>71.10009765625</c:v>
                </c:pt>
                <c:pt idx="8316">
                  <c:v>71.10009765625</c:v>
                </c:pt>
                <c:pt idx="8317">
                  <c:v>71.10009765625</c:v>
                </c:pt>
                <c:pt idx="8318">
                  <c:v>71.10009765625</c:v>
                </c:pt>
                <c:pt idx="8319">
                  <c:v>71.000244140625</c:v>
                </c:pt>
                <c:pt idx="8320">
                  <c:v>71.000244140625</c:v>
                </c:pt>
                <c:pt idx="8321">
                  <c:v>71.000244140625</c:v>
                </c:pt>
                <c:pt idx="8322">
                  <c:v>71.000244140625</c:v>
                </c:pt>
                <c:pt idx="8323">
                  <c:v>71.000244140625</c:v>
                </c:pt>
                <c:pt idx="8324">
                  <c:v>71.000244140625</c:v>
                </c:pt>
                <c:pt idx="8325">
                  <c:v>71.000244140625</c:v>
                </c:pt>
                <c:pt idx="8326">
                  <c:v>71.000244140625</c:v>
                </c:pt>
                <c:pt idx="8327">
                  <c:v>71.000244140625</c:v>
                </c:pt>
                <c:pt idx="8328">
                  <c:v>71.000244140625</c:v>
                </c:pt>
                <c:pt idx="8329">
                  <c:v>70.900146484375</c:v>
                </c:pt>
                <c:pt idx="8330">
                  <c:v>71.000244140625</c:v>
                </c:pt>
                <c:pt idx="8331">
                  <c:v>71.000244140625</c:v>
                </c:pt>
                <c:pt idx="8332">
                  <c:v>70.900146484375</c:v>
                </c:pt>
                <c:pt idx="8333">
                  <c:v>71.000244140625</c:v>
                </c:pt>
                <c:pt idx="8334">
                  <c:v>70.900146484375</c:v>
                </c:pt>
                <c:pt idx="8335">
                  <c:v>70.900146484375</c:v>
                </c:pt>
                <c:pt idx="8336">
                  <c:v>70.900146484375</c:v>
                </c:pt>
                <c:pt idx="8337">
                  <c:v>70.900146484375</c:v>
                </c:pt>
                <c:pt idx="8338">
                  <c:v>70.80029296875</c:v>
                </c:pt>
                <c:pt idx="8339">
                  <c:v>70.80029296875</c:v>
                </c:pt>
                <c:pt idx="8340">
                  <c:v>70.80029296875</c:v>
                </c:pt>
                <c:pt idx="8341">
                  <c:v>70.80029296875</c:v>
                </c:pt>
                <c:pt idx="8342">
                  <c:v>70.7001953125</c:v>
                </c:pt>
                <c:pt idx="8343">
                  <c:v>70.7001953125</c:v>
                </c:pt>
                <c:pt idx="8344">
                  <c:v>70.7001953125</c:v>
                </c:pt>
                <c:pt idx="8345">
                  <c:v>70.7001953125</c:v>
                </c:pt>
                <c:pt idx="8346">
                  <c:v>70.60009765625</c:v>
                </c:pt>
                <c:pt idx="8347">
                  <c:v>70.60009765625</c:v>
                </c:pt>
                <c:pt idx="8348">
                  <c:v>70.60009765625</c:v>
                </c:pt>
                <c:pt idx="8349">
                  <c:v>70.60009765625</c:v>
                </c:pt>
                <c:pt idx="8350">
                  <c:v>70.60009765625</c:v>
                </c:pt>
                <c:pt idx="8351">
                  <c:v>70.60009765625</c:v>
                </c:pt>
                <c:pt idx="8352">
                  <c:v>70.60009765625</c:v>
                </c:pt>
                <c:pt idx="8353">
                  <c:v>70.500244140625</c:v>
                </c:pt>
                <c:pt idx="8354">
                  <c:v>70.60009765625</c:v>
                </c:pt>
                <c:pt idx="8355">
                  <c:v>70.500244140625</c:v>
                </c:pt>
                <c:pt idx="8356">
                  <c:v>70.500244140625</c:v>
                </c:pt>
                <c:pt idx="8357">
                  <c:v>70.500244140625</c:v>
                </c:pt>
                <c:pt idx="8358">
                  <c:v>70.60009765625</c:v>
                </c:pt>
                <c:pt idx="8359">
                  <c:v>70.500244140625</c:v>
                </c:pt>
                <c:pt idx="8360">
                  <c:v>70.500244140625</c:v>
                </c:pt>
                <c:pt idx="8361">
                  <c:v>70.400146484375</c:v>
                </c:pt>
                <c:pt idx="8362">
                  <c:v>70.2998046875</c:v>
                </c:pt>
                <c:pt idx="8363">
                  <c:v>70.2998046875</c:v>
                </c:pt>
                <c:pt idx="8364">
                  <c:v>70.2998046875</c:v>
                </c:pt>
                <c:pt idx="8365">
                  <c:v>70.400146484375</c:v>
                </c:pt>
                <c:pt idx="8366">
                  <c:v>70.2998046875</c:v>
                </c:pt>
                <c:pt idx="8367">
                  <c:v>70.2998046875</c:v>
                </c:pt>
                <c:pt idx="8368">
                  <c:v>70.2998046875</c:v>
                </c:pt>
                <c:pt idx="8369">
                  <c:v>70.2998046875</c:v>
                </c:pt>
                <c:pt idx="8370">
                  <c:v>70.2998046875</c:v>
                </c:pt>
                <c:pt idx="8371">
                  <c:v>70.2998046875</c:v>
                </c:pt>
                <c:pt idx="8372">
                  <c:v>70.2998046875</c:v>
                </c:pt>
                <c:pt idx="8373">
                  <c:v>70.19970703125</c:v>
                </c:pt>
                <c:pt idx="8374">
                  <c:v>70.19970703125</c:v>
                </c:pt>
                <c:pt idx="8375">
                  <c:v>70.19970703125</c:v>
                </c:pt>
                <c:pt idx="8376">
                  <c:v>70.19970703125</c:v>
                </c:pt>
                <c:pt idx="8377">
                  <c:v>70.099853515625</c:v>
                </c:pt>
                <c:pt idx="8378">
                  <c:v>70.19970703125</c:v>
                </c:pt>
                <c:pt idx="8379">
                  <c:v>70.099853515625</c:v>
                </c:pt>
                <c:pt idx="8380">
                  <c:v>70.099853515625</c:v>
                </c:pt>
                <c:pt idx="8381">
                  <c:v>70.099853515625</c:v>
                </c:pt>
                <c:pt idx="8382">
                  <c:v>69.999755859375</c:v>
                </c:pt>
                <c:pt idx="8383">
                  <c:v>69.999755859375</c:v>
                </c:pt>
                <c:pt idx="8384">
                  <c:v>69.999755859375</c:v>
                </c:pt>
                <c:pt idx="8385">
                  <c:v>69.999755859375</c:v>
                </c:pt>
                <c:pt idx="8386">
                  <c:v>69.999755859375</c:v>
                </c:pt>
                <c:pt idx="8387">
                  <c:v>69.999755859375</c:v>
                </c:pt>
                <c:pt idx="8388">
                  <c:v>69.999755859375</c:v>
                </c:pt>
                <c:pt idx="8389">
                  <c:v>69.999755859375</c:v>
                </c:pt>
                <c:pt idx="8390">
                  <c:v>69.999755859375</c:v>
                </c:pt>
                <c:pt idx="8391">
                  <c:v>70.099853515625</c:v>
                </c:pt>
                <c:pt idx="8392">
                  <c:v>69.999755859375</c:v>
                </c:pt>
                <c:pt idx="8393">
                  <c:v>69.999755859375</c:v>
                </c:pt>
                <c:pt idx="8394">
                  <c:v>69.999755859375</c:v>
                </c:pt>
                <c:pt idx="8395">
                  <c:v>69.999755859375</c:v>
                </c:pt>
                <c:pt idx="8396">
                  <c:v>69.89990234375</c:v>
                </c:pt>
                <c:pt idx="8397">
                  <c:v>69.89990234375</c:v>
                </c:pt>
                <c:pt idx="8398">
                  <c:v>69.89990234375</c:v>
                </c:pt>
                <c:pt idx="8399">
                  <c:v>69.7998046875</c:v>
                </c:pt>
                <c:pt idx="8400">
                  <c:v>69.7998046875</c:v>
                </c:pt>
                <c:pt idx="8401">
                  <c:v>69.7998046875</c:v>
                </c:pt>
                <c:pt idx="8402">
                  <c:v>69.7998046875</c:v>
                </c:pt>
                <c:pt idx="8403">
                  <c:v>69.7998046875</c:v>
                </c:pt>
                <c:pt idx="8404">
                  <c:v>69.89990234375</c:v>
                </c:pt>
                <c:pt idx="8405">
                  <c:v>69.7998046875</c:v>
                </c:pt>
                <c:pt idx="8406">
                  <c:v>69.7998046875</c:v>
                </c:pt>
                <c:pt idx="8407">
                  <c:v>69.7998046875</c:v>
                </c:pt>
                <c:pt idx="8408">
                  <c:v>69.7998046875</c:v>
                </c:pt>
                <c:pt idx="8409">
                  <c:v>69.7998046875</c:v>
                </c:pt>
                <c:pt idx="8410">
                  <c:v>69.499755859375</c:v>
                </c:pt>
                <c:pt idx="8411">
                  <c:v>69.599853515625</c:v>
                </c:pt>
                <c:pt idx="8412">
                  <c:v>69.599853515625</c:v>
                </c:pt>
                <c:pt idx="8413">
                  <c:v>69.599853515625</c:v>
                </c:pt>
                <c:pt idx="8414">
                  <c:v>69.599853515625</c:v>
                </c:pt>
                <c:pt idx="8415">
                  <c:v>69.499755859375</c:v>
                </c:pt>
                <c:pt idx="8416">
                  <c:v>69.499755859375</c:v>
                </c:pt>
                <c:pt idx="8417">
                  <c:v>69.39990234375</c:v>
                </c:pt>
                <c:pt idx="8418">
                  <c:v>69.39990234375</c:v>
                </c:pt>
                <c:pt idx="8419">
                  <c:v>69.499755859375</c:v>
                </c:pt>
                <c:pt idx="8420">
                  <c:v>69.39990234375</c:v>
                </c:pt>
                <c:pt idx="8421">
                  <c:v>69.499755859375</c:v>
                </c:pt>
                <c:pt idx="8422">
                  <c:v>69.39990234375</c:v>
                </c:pt>
                <c:pt idx="8423">
                  <c:v>69.499755859375</c:v>
                </c:pt>
                <c:pt idx="8424">
                  <c:v>69.499755859375</c:v>
                </c:pt>
                <c:pt idx="8425">
                  <c:v>69.39990234375</c:v>
                </c:pt>
                <c:pt idx="8426">
                  <c:v>69.39990234375</c:v>
                </c:pt>
                <c:pt idx="8427">
                  <c:v>69.39990234375</c:v>
                </c:pt>
                <c:pt idx="8428">
                  <c:v>69.2998046875</c:v>
                </c:pt>
                <c:pt idx="8429">
                  <c:v>69.2998046875</c:v>
                </c:pt>
                <c:pt idx="8430">
                  <c:v>69.2998046875</c:v>
                </c:pt>
                <c:pt idx="8431">
                  <c:v>69.2998046875</c:v>
                </c:pt>
                <c:pt idx="8432">
                  <c:v>69.199951171875</c:v>
                </c:pt>
                <c:pt idx="8433">
                  <c:v>69.199951171875</c:v>
                </c:pt>
                <c:pt idx="8434">
                  <c:v>69.2998046875</c:v>
                </c:pt>
                <c:pt idx="8435">
                  <c:v>69.199951171875</c:v>
                </c:pt>
                <c:pt idx="8436">
                  <c:v>69.199951171875</c:v>
                </c:pt>
                <c:pt idx="8437">
                  <c:v>69.2998046875</c:v>
                </c:pt>
                <c:pt idx="8438">
                  <c:v>69.199951171875</c:v>
                </c:pt>
                <c:pt idx="8439">
                  <c:v>69.199951171875</c:v>
                </c:pt>
                <c:pt idx="8440">
                  <c:v>69.099853515625</c:v>
                </c:pt>
                <c:pt idx="8441">
                  <c:v>69.099853515625</c:v>
                </c:pt>
                <c:pt idx="8442">
                  <c:v>69.099853515625</c:v>
                </c:pt>
                <c:pt idx="8443">
                  <c:v>69.099853515625</c:v>
                </c:pt>
                <c:pt idx="8444">
                  <c:v>68.999755859375</c:v>
                </c:pt>
                <c:pt idx="8445">
                  <c:v>69.099853515625</c:v>
                </c:pt>
                <c:pt idx="8446">
                  <c:v>68.999755859375</c:v>
                </c:pt>
                <c:pt idx="8447">
                  <c:v>68.999755859375</c:v>
                </c:pt>
                <c:pt idx="8448">
                  <c:v>68.999755859375</c:v>
                </c:pt>
                <c:pt idx="8449">
                  <c:v>68.89990234375</c:v>
                </c:pt>
                <c:pt idx="8450">
                  <c:v>68.89990234375</c:v>
                </c:pt>
                <c:pt idx="8451">
                  <c:v>68.89990234375</c:v>
                </c:pt>
                <c:pt idx="8452">
                  <c:v>68.999755859375</c:v>
                </c:pt>
                <c:pt idx="8453">
                  <c:v>68.89990234375</c:v>
                </c:pt>
                <c:pt idx="8454">
                  <c:v>68.89990234375</c:v>
                </c:pt>
                <c:pt idx="8455">
                  <c:v>68.89990234375</c:v>
                </c:pt>
                <c:pt idx="8456">
                  <c:v>68.89990234375</c:v>
                </c:pt>
                <c:pt idx="8457">
                  <c:v>68.7998046875</c:v>
                </c:pt>
                <c:pt idx="8458">
                  <c:v>68.7998046875</c:v>
                </c:pt>
                <c:pt idx="8459">
                  <c:v>68.699951171875</c:v>
                </c:pt>
                <c:pt idx="8460">
                  <c:v>68.699951171875</c:v>
                </c:pt>
                <c:pt idx="8461">
                  <c:v>68.699951171875</c:v>
                </c:pt>
                <c:pt idx="8462">
                  <c:v>68.699951171875</c:v>
                </c:pt>
                <c:pt idx="8463">
                  <c:v>68.699951171875</c:v>
                </c:pt>
                <c:pt idx="8464">
                  <c:v>68.7998046875</c:v>
                </c:pt>
                <c:pt idx="8465">
                  <c:v>68.699951171875</c:v>
                </c:pt>
                <c:pt idx="8466">
                  <c:v>68.699951171875</c:v>
                </c:pt>
                <c:pt idx="8467">
                  <c:v>68.699951171875</c:v>
                </c:pt>
                <c:pt idx="8468">
                  <c:v>68.699951171875</c:v>
                </c:pt>
                <c:pt idx="8469">
                  <c:v>68.599853515625</c:v>
                </c:pt>
                <c:pt idx="8470">
                  <c:v>68.599853515625</c:v>
                </c:pt>
                <c:pt idx="8471">
                  <c:v>68.499755859375</c:v>
                </c:pt>
                <c:pt idx="8472">
                  <c:v>68.599853515625</c:v>
                </c:pt>
                <c:pt idx="8473">
                  <c:v>68.499755859375</c:v>
                </c:pt>
                <c:pt idx="8474">
                  <c:v>68.499755859375</c:v>
                </c:pt>
                <c:pt idx="8475">
                  <c:v>68.499755859375</c:v>
                </c:pt>
                <c:pt idx="8476">
                  <c:v>68.699951171875</c:v>
                </c:pt>
                <c:pt idx="8477">
                  <c:v>68.499755859375</c:v>
                </c:pt>
                <c:pt idx="8478">
                  <c:v>68.599853515625</c:v>
                </c:pt>
                <c:pt idx="8479">
                  <c:v>68.499755859375</c:v>
                </c:pt>
                <c:pt idx="8480">
                  <c:v>68.499755859375</c:v>
                </c:pt>
                <c:pt idx="8481">
                  <c:v>68.499755859375</c:v>
                </c:pt>
                <c:pt idx="8482">
                  <c:v>68.39990234375</c:v>
                </c:pt>
                <c:pt idx="8483">
                  <c:v>68.39990234375</c:v>
                </c:pt>
                <c:pt idx="8484">
                  <c:v>68.39990234375</c:v>
                </c:pt>
                <c:pt idx="8485">
                  <c:v>68.2998046875</c:v>
                </c:pt>
                <c:pt idx="8486">
                  <c:v>68.39990234375</c:v>
                </c:pt>
                <c:pt idx="8487">
                  <c:v>68.39990234375</c:v>
                </c:pt>
                <c:pt idx="8488">
                  <c:v>68.39990234375</c:v>
                </c:pt>
                <c:pt idx="8489">
                  <c:v>68.39990234375</c:v>
                </c:pt>
                <c:pt idx="8490">
                  <c:v>68.39990234375</c:v>
                </c:pt>
                <c:pt idx="8491">
                  <c:v>68.39990234375</c:v>
                </c:pt>
                <c:pt idx="8492">
                  <c:v>68.39990234375</c:v>
                </c:pt>
                <c:pt idx="8493">
                  <c:v>68.39990234375</c:v>
                </c:pt>
                <c:pt idx="8494">
                  <c:v>68.2998046875</c:v>
                </c:pt>
                <c:pt idx="8495">
                  <c:v>68.199951171875</c:v>
                </c:pt>
                <c:pt idx="8496">
                  <c:v>68.199951171875</c:v>
                </c:pt>
                <c:pt idx="8497">
                  <c:v>68.199951171875</c:v>
                </c:pt>
                <c:pt idx="8498">
                  <c:v>68.199951171875</c:v>
                </c:pt>
                <c:pt idx="8499">
                  <c:v>68.199951171875</c:v>
                </c:pt>
                <c:pt idx="8500">
                  <c:v>68.199951171875</c:v>
                </c:pt>
                <c:pt idx="8501">
                  <c:v>68.2998046875</c:v>
                </c:pt>
                <c:pt idx="8502">
                  <c:v>68.199951171875</c:v>
                </c:pt>
                <c:pt idx="8503">
                  <c:v>68.199951171875</c:v>
                </c:pt>
                <c:pt idx="8504">
                  <c:v>68.199951171875</c:v>
                </c:pt>
                <c:pt idx="8505">
                  <c:v>68.199951171875</c:v>
                </c:pt>
                <c:pt idx="8506">
                  <c:v>68.199951171875</c:v>
                </c:pt>
                <c:pt idx="8507">
                  <c:v>68.199951171875</c:v>
                </c:pt>
                <c:pt idx="8508">
                  <c:v>68.199951171875</c:v>
                </c:pt>
                <c:pt idx="8509">
                  <c:v>68.199951171875</c:v>
                </c:pt>
                <c:pt idx="8510">
                  <c:v>68.199951171875</c:v>
                </c:pt>
                <c:pt idx="8511">
                  <c:v>68.099853515625</c:v>
                </c:pt>
                <c:pt idx="8512">
                  <c:v>68.099853515625</c:v>
                </c:pt>
                <c:pt idx="8513">
                  <c:v>68.099853515625</c:v>
                </c:pt>
                <c:pt idx="8514">
                  <c:v>67.999755859375</c:v>
                </c:pt>
                <c:pt idx="8515">
                  <c:v>67.999755859375</c:v>
                </c:pt>
                <c:pt idx="8516">
                  <c:v>67.999755859375</c:v>
                </c:pt>
                <c:pt idx="8517">
                  <c:v>67.89990234375</c:v>
                </c:pt>
                <c:pt idx="8518">
                  <c:v>67.7998046875</c:v>
                </c:pt>
                <c:pt idx="8519">
                  <c:v>67.89990234375</c:v>
                </c:pt>
                <c:pt idx="8520">
                  <c:v>67.89990234375</c:v>
                </c:pt>
                <c:pt idx="8521">
                  <c:v>67.89990234375</c:v>
                </c:pt>
                <c:pt idx="8522">
                  <c:v>67.7998046875</c:v>
                </c:pt>
                <c:pt idx="8523">
                  <c:v>67.7998046875</c:v>
                </c:pt>
                <c:pt idx="8524">
                  <c:v>67.699951171875</c:v>
                </c:pt>
                <c:pt idx="8525">
                  <c:v>67.699951171875</c:v>
                </c:pt>
                <c:pt idx="8526">
                  <c:v>67.699951171875</c:v>
                </c:pt>
                <c:pt idx="8527">
                  <c:v>67.699951171875</c:v>
                </c:pt>
                <c:pt idx="8528">
                  <c:v>67.699951171875</c:v>
                </c:pt>
                <c:pt idx="8529">
                  <c:v>67.699951171875</c:v>
                </c:pt>
                <c:pt idx="8530">
                  <c:v>67.699951171875</c:v>
                </c:pt>
                <c:pt idx="8531">
                  <c:v>67.7998046875</c:v>
                </c:pt>
                <c:pt idx="8532">
                  <c:v>67.7998046875</c:v>
                </c:pt>
                <c:pt idx="8533">
                  <c:v>67.699951171875</c:v>
                </c:pt>
                <c:pt idx="8534">
                  <c:v>67.699951171875</c:v>
                </c:pt>
                <c:pt idx="8535">
                  <c:v>67.599853515625</c:v>
                </c:pt>
                <c:pt idx="8536">
                  <c:v>67.599853515625</c:v>
                </c:pt>
                <c:pt idx="8537">
                  <c:v>67.599853515625</c:v>
                </c:pt>
                <c:pt idx="8538">
                  <c:v>67.5</c:v>
                </c:pt>
                <c:pt idx="8539">
                  <c:v>67.599853515625</c:v>
                </c:pt>
                <c:pt idx="8540">
                  <c:v>67.5</c:v>
                </c:pt>
                <c:pt idx="8541">
                  <c:v>67.5</c:v>
                </c:pt>
                <c:pt idx="8542">
                  <c:v>67.699951171875</c:v>
                </c:pt>
                <c:pt idx="8543">
                  <c:v>67.599853515625</c:v>
                </c:pt>
                <c:pt idx="8544">
                  <c:v>67.699951171875</c:v>
                </c:pt>
                <c:pt idx="8545">
                  <c:v>67.699951171875</c:v>
                </c:pt>
                <c:pt idx="8546">
                  <c:v>67.599853515625</c:v>
                </c:pt>
                <c:pt idx="8547">
                  <c:v>67.599853515625</c:v>
                </c:pt>
                <c:pt idx="8548">
                  <c:v>67.599853515625</c:v>
                </c:pt>
                <c:pt idx="8549">
                  <c:v>67.599853515625</c:v>
                </c:pt>
                <c:pt idx="8550">
                  <c:v>67.599853515625</c:v>
                </c:pt>
                <c:pt idx="8551">
                  <c:v>67.5</c:v>
                </c:pt>
                <c:pt idx="8552">
                  <c:v>67.5</c:v>
                </c:pt>
                <c:pt idx="8553">
                  <c:v>67.39990234375</c:v>
                </c:pt>
                <c:pt idx="8554">
                  <c:v>67.39990234375</c:v>
                </c:pt>
                <c:pt idx="8555">
                  <c:v>67.39990234375</c:v>
                </c:pt>
                <c:pt idx="8556">
                  <c:v>67.39990234375</c:v>
                </c:pt>
                <c:pt idx="8557">
                  <c:v>67.39990234375</c:v>
                </c:pt>
                <c:pt idx="8558">
                  <c:v>67.2998046875</c:v>
                </c:pt>
                <c:pt idx="8559">
                  <c:v>67.2998046875</c:v>
                </c:pt>
                <c:pt idx="8560">
                  <c:v>67.39990234375</c:v>
                </c:pt>
                <c:pt idx="8561">
                  <c:v>67.39990234375</c:v>
                </c:pt>
                <c:pt idx="8562">
                  <c:v>67.39990234375</c:v>
                </c:pt>
                <c:pt idx="8563">
                  <c:v>67.39990234375</c:v>
                </c:pt>
                <c:pt idx="8564">
                  <c:v>67.2998046875</c:v>
                </c:pt>
                <c:pt idx="8565">
                  <c:v>67.39990234375</c:v>
                </c:pt>
                <c:pt idx="8566">
                  <c:v>67.199951171875</c:v>
                </c:pt>
                <c:pt idx="8567">
                  <c:v>67.199951171875</c:v>
                </c:pt>
                <c:pt idx="8568">
                  <c:v>67.099853515625</c:v>
                </c:pt>
                <c:pt idx="8569">
                  <c:v>67.099853515625</c:v>
                </c:pt>
                <c:pt idx="8570">
                  <c:v>67.099853515625</c:v>
                </c:pt>
                <c:pt idx="8571">
                  <c:v>67.099853515625</c:v>
                </c:pt>
                <c:pt idx="8572">
                  <c:v>67.099853515625</c:v>
                </c:pt>
                <c:pt idx="8573">
                  <c:v>67</c:v>
                </c:pt>
                <c:pt idx="8574">
                  <c:v>67.099853515625</c:v>
                </c:pt>
                <c:pt idx="8575">
                  <c:v>67</c:v>
                </c:pt>
                <c:pt idx="8576">
                  <c:v>67</c:v>
                </c:pt>
                <c:pt idx="8577">
                  <c:v>67</c:v>
                </c:pt>
                <c:pt idx="8578">
                  <c:v>67</c:v>
                </c:pt>
                <c:pt idx="8579">
                  <c:v>67</c:v>
                </c:pt>
                <c:pt idx="8580">
                  <c:v>67</c:v>
                </c:pt>
                <c:pt idx="8581">
                  <c:v>66.89990234375</c:v>
                </c:pt>
                <c:pt idx="8582">
                  <c:v>66.89990234375</c:v>
                </c:pt>
                <c:pt idx="8583">
                  <c:v>66.89990234375</c:v>
                </c:pt>
                <c:pt idx="8584">
                  <c:v>66.89990234375</c:v>
                </c:pt>
                <c:pt idx="8585">
                  <c:v>66.89990234375</c:v>
                </c:pt>
                <c:pt idx="8586">
                  <c:v>66.89990234375</c:v>
                </c:pt>
                <c:pt idx="8587">
                  <c:v>66.89990234375</c:v>
                </c:pt>
                <c:pt idx="8588">
                  <c:v>66.7998046875</c:v>
                </c:pt>
                <c:pt idx="8589">
                  <c:v>66.7998046875</c:v>
                </c:pt>
                <c:pt idx="8590">
                  <c:v>66.7998046875</c:v>
                </c:pt>
                <c:pt idx="8591">
                  <c:v>66.7998046875</c:v>
                </c:pt>
                <c:pt idx="8592">
                  <c:v>66.7998046875</c:v>
                </c:pt>
                <c:pt idx="8593">
                  <c:v>66.7998046875</c:v>
                </c:pt>
                <c:pt idx="8594">
                  <c:v>66.7998046875</c:v>
                </c:pt>
                <c:pt idx="8595">
                  <c:v>66.7998046875</c:v>
                </c:pt>
                <c:pt idx="8596">
                  <c:v>66.7998046875</c:v>
                </c:pt>
                <c:pt idx="8597">
                  <c:v>66.7998046875</c:v>
                </c:pt>
                <c:pt idx="8598">
                  <c:v>66.7998046875</c:v>
                </c:pt>
                <c:pt idx="8599">
                  <c:v>66.7998046875</c:v>
                </c:pt>
                <c:pt idx="8600">
                  <c:v>66.699951171875</c:v>
                </c:pt>
                <c:pt idx="8601">
                  <c:v>66.699951171875</c:v>
                </c:pt>
                <c:pt idx="8602">
                  <c:v>66.7998046875</c:v>
                </c:pt>
                <c:pt idx="8603">
                  <c:v>66.699951171875</c:v>
                </c:pt>
                <c:pt idx="8604">
                  <c:v>66.599853515625</c:v>
                </c:pt>
                <c:pt idx="8605">
                  <c:v>66.699951171875</c:v>
                </c:pt>
                <c:pt idx="8606">
                  <c:v>66.599853515625</c:v>
                </c:pt>
                <c:pt idx="8607">
                  <c:v>66.699951171875</c:v>
                </c:pt>
                <c:pt idx="8608">
                  <c:v>66.599853515625</c:v>
                </c:pt>
                <c:pt idx="8609">
                  <c:v>66.599853515625</c:v>
                </c:pt>
                <c:pt idx="8610">
                  <c:v>66.599853515625</c:v>
                </c:pt>
                <c:pt idx="8611">
                  <c:v>66.599853515625</c:v>
                </c:pt>
                <c:pt idx="8612">
                  <c:v>66.599853515625</c:v>
                </c:pt>
                <c:pt idx="8613">
                  <c:v>66.5</c:v>
                </c:pt>
                <c:pt idx="8614">
                  <c:v>66.5</c:v>
                </c:pt>
                <c:pt idx="8615">
                  <c:v>66.5</c:v>
                </c:pt>
                <c:pt idx="8616">
                  <c:v>66.39990234375</c:v>
                </c:pt>
                <c:pt idx="8617">
                  <c:v>66.5</c:v>
                </c:pt>
                <c:pt idx="8618">
                  <c:v>66.39990234375</c:v>
                </c:pt>
                <c:pt idx="8619">
                  <c:v>66.39990234375</c:v>
                </c:pt>
                <c:pt idx="8620">
                  <c:v>66.5</c:v>
                </c:pt>
                <c:pt idx="8621">
                  <c:v>66.5</c:v>
                </c:pt>
                <c:pt idx="8622">
                  <c:v>66.39990234375</c:v>
                </c:pt>
                <c:pt idx="8623">
                  <c:v>66.39990234375</c:v>
                </c:pt>
                <c:pt idx="8624">
                  <c:v>66.39990234375</c:v>
                </c:pt>
                <c:pt idx="8625">
                  <c:v>66.39990234375</c:v>
                </c:pt>
                <c:pt idx="8626">
                  <c:v>66.300048828125</c:v>
                </c:pt>
                <c:pt idx="8627">
                  <c:v>66.300048828125</c:v>
                </c:pt>
                <c:pt idx="8628">
                  <c:v>66.300048828125</c:v>
                </c:pt>
                <c:pt idx="8629">
                  <c:v>66.300048828125</c:v>
                </c:pt>
                <c:pt idx="8630">
                  <c:v>66.300048828125</c:v>
                </c:pt>
                <c:pt idx="8631">
                  <c:v>66.199951171875</c:v>
                </c:pt>
                <c:pt idx="8632">
                  <c:v>66.199951171875</c:v>
                </c:pt>
                <c:pt idx="8633">
                  <c:v>66.199951171875</c:v>
                </c:pt>
                <c:pt idx="8634">
                  <c:v>66.199951171875</c:v>
                </c:pt>
                <c:pt idx="8635">
                  <c:v>66.099853515625</c:v>
                </c:pt>
                <c:pt idx="8636">
                  <c:v>66.199951171875</c:v>
                </c:pt>
                <c:pt idx="8637">
                  <c:v>66.099853515625</c:v>
                </c:pt>
                <c:pt idx="8638">
                  <c:v>66.099853515625</c:v>
                </c:pt>
                <c:pt idx="8639">
                  <c:v>66.099853515625</c:v>
                </c:pt>
                <c:pt idx="8640">
                  <c:v>66.099853515625</c:v>
                </c:pt>
                <c:pt idx="8641">
                  <c:v>66.099853515625</c:v>
                </c:pt>
                <c:pt idx="8642">
                  <c:v>66.099853515625</c:v>
                </c:pt>
                <c:pt idx="8643">
                  <c:v>66</c:v>
                </c:pt>
                <c:pt idx="8644">
                  <c:v>66</c:v>
                </c:pt>
                <c:pt idx="8645">
                  <c:v>66.099853515625</c:v>
                </c:pt>
                <c:pt idx="8646">
                  <c:v>66.099853515625</c:v>
                </c:pt>
                <c:pt idx="8647">
                  <c:v>66</c:v>
                </c:pt>
                <c:pt idx="8648">
                  <c:v>66</c:v>
                </c:pt>
                <c:pt idx="8649">
                  <c:v>66</c:v>
                </c:pt>
                <c:pt idx="8650">
                  <c:v>66.099853515625</c:v>
                </c:pt>
                <c:pt idx="8651">
                  <c:v>66</c:v>
                </c:pt>
                <c:pt idx="8652">
                  <c:v>66</c:v>
                </c:pt>
                <c:pt idx="8653">
                  <c:v>66</c:v>
                </c:pt>
                <c:pt idx="8654">
                  <c:v>66</c:v>
                </c:pt>
                <c:pt idx="8655">
                  <c:v>66</c:v>
                </c:pt>
                <c:pt idx="8656">
                  <c:v>65.800048828125</c:v>
                </c:pt>
                <c:pt idx="8657">
                  <c:v>65.800048828125</c:v>
                </c:pt>
                <c:pt idx="8658">
                  <c:v>65.800048828125</c:v>
                </c:pt>
                <c:pt idx="8659">
                  <c:v>65.800048828125</c:v>
                </c:pt>
                <c:pt idx="8660">
                  <c:v>65.800048828125</c:v>
                </c:pt>
                <c:pt idx="8661">
                  <c:v>65.800048828125</c:v>
                </c:pt>
                <c:pt idx="8662">
                  <c:v>65.800048828125</c:v>
                </c:pt>
                <c:pt idx="8663">
                  <c:v>65.800048828125</c:v>
                </c:pt>
                <c:pt idx="8664">
                  <c:v>65.800048828125</c:v>
                </c:pt>
                <c:pt idx="8665">
                  <c:v>65.699951171875</c:v>
                </c:pt>
                <c:pt idx="8666">
                  <c:v>65.699951171875</c:v>
                </c:pt>
                <c:pt idx="8667">
                  <c:v>65.699951171875</c:v>
                </c:pt>
                <c:pt idx="8668">
                  <c:v>65.599853515625</c:v>
                </c:pt>
                <c:pt idx="8669">
                  <c:v>65.599853515625</c:v>
                </c:pt>
                <c:pt idx="8670">
                  <c:v>65.599853515625</c:v>
                </c:pt>
                <c:pt idx="8671">
                  <c:v>65.599853515625</c:v>
                </c:pt>
                <c:pt idx="8672">
                  <c:v>65.599853515625</c:v>
                </c:pt>
                <c:pt idx="8673">
                  <c:v>65.599853515625</c:v>
                </c:pt>
                <c:pt idx="8674">
                  <c:v>65.699951171875</c:v>
                </c:pt>
                <c:pt idx="8675">
                  <c:v>65.699951171875</c:v>
                </c:pt>
                <c:pt idx="8676">
                  <c:v>65.699951171875</c:v>
                </c:pt>
                <c:pt idx="8677">
                  <c:v>65.599853515625</c:v>
                </c:pt>
                <c:pt idx="8678">
                  <c:v>65.599853515625</c:v>
                </c:pt>
                <c:pt idx="8679">
                  <c:v>65.599853515625</c:v>
                </c:pt>
                <c:pt idx="8680">
                  <c:v>65.699951171875</c:v>
                </c:pt>
                <c:pt idx="8681">
                  <c:v>65.599853515625</c:v>
                </c:pt>
                <c:pt idx="8682">
                  <c:v>65.599853515625</c:v>
                </c:pt>
                <c:pt idx="8683">
                  <c:v>65.5</c:v>
                </c:pt>
                <c:pt idx="8684">
                  <c:v>65.5</c:v>
                </c:pt>
                <c:pt idx="8685">
                  <c:v>65.5</c:v>
                </c:pt>
                <c:pt idx="8686">
                  <c:v>65.599853515625</c:v>
                </c:pt>
                <c:pt idx="8687">
                  <c:v>65.599853515625</c:v>
                </c:pt>
                <c:pt idx="8688">
                  <c:v>65.5</c:v>
                </c:pt>
                <c:pt idx="8689">
                  <c:v>65.5</c:v>
                </c:pt>
                <c:pt idx="8690">
                  <c:v>65.5</c:v>
                </c:pt>
                <c:pt idx="8691">
                  <c:v>65.5</c:v>
                </c:pt>
                <c:pt idx="8692">
                  <c:v>65.39990234375</c:v>
                </c:pt>
                <c:pt idx="8693">
                  <c:v>65.39990234375</c:v>
                </c:pt>
                <c:pt idx="8694">
                  <c:v>65.300048828125</c:v>
                </c:pt>
                <c:pt idx="8695">
                  <c:v>65.300048828125</c:v>
                </c:pt>
                <c:pt idx="8696">
                  <c:v>65.300048828125</c:v>
                </c:pt>
                <c:pt idx="8697">
                  <c:v>65.300048828125</c:v>
                </c:pt>
                <c:pt idx="8698">
                  <c:v>65.300048828125</c:v>
                </c:pt>
                <c:pt idx="8699">
                  <c:v>65.300048828125</c:v>
                </c:pt>
                <c:pt idx="8700">
                  <c:v>65.300048828125</c:v>
                </c:pt>
                <c:pt idx="8701">
                  <c:v>65.300048828125</c:v>
                </c:pt>
                <c:pt idx="8702">
                  <c:v>65.199951171875</c:v>
                </c:pt>
                <c:pt idx="8703">
                  <c:v>65.199951171875</c:v>
                </c:pt>
                <c:pt idx="8704">
                  <c:v>65.300048828125</c:v>
                </c:pt>
                <c:pt idx="8705">
                  <c:v>65.199951171875</c:v>
                </c:pt>
                <c:pt idx="8706">
                  <c:v>65.199951171875</c:v>
                </c:pt>
                <c:pt idx="8707">
                  <c:v>65.199951171875</c:v>
                </c:pt>
                <c:pt idx="8708">
                  <c:v>65.199951171875</c:v>
                </c:pt>
                <c:pt idx="8709">
                  <c:v>65.199951171875</c:v>
                </c:pt>
                <c:pt idx="8710">
                  <c:v>65.099853515625</c:v>
                </c:pt>
                <c:pt idx="8711">
                  <c:v>65</c:v>
                </c:pt>
                <c:pt idx="8712">
                  <c:v>65.099853515625</c:v>
                </c:pt>
                <c:pt idx="8713">
                  <c:v>65.099853515625</c:v>
                </c:pt>
                <c:pt idx="8714">
                  <c:v>65</c:v>
                </c:pt>
                <c:pt idx="8715">
                  <c:v>65</c:v>
                </c:pt>
                <c:pt idx="8716">
                  <c:v>65.099853515625</c:v>
                </c:pt>
                <c:pt idx="8717">
                  <c:v>65.099853515625</c:v>
                </c:pt>
                <c:pt idx="8718">
                  <c:v>65.099853515625</c:v>
                </c:pt>
                <c:pt idx="8719">
                  <c:v>65</c:v>
                </c:pt>
                <c:pt idx="8720">
                  <c:v>65</c:v>
                </c:pt>
                <c:pt idx="8721">
                  <c:v>65</c:v>
                </c:pt>
                <c:pt idx="8722">
                  <c:v>65</c:v>
                </c:pt>
                <c:pt idx="8723">
                  <c:v>64.89990234375</c:v>
                </c:pt>
                <c:pt idx="8724">
                  <c:v>64.89990234375</c:v>
                </c:pt>
                <c:pt idx="8725">
                  <c:v>64.89990234375</c:v>
                </c:pt>
                <c:pt idx="8726">
                  <c:v>64.89990234375</c:v>
                </c:pt>
                <c:pt idx="8727">
                  <c:v>64.89990234375</c:v>
                </c:pt>
                <c:pt idx="8728">
                  <c:v>64.800048828125</c:v>
                </c:pt>
                <c:pt idx="8729">
                  <c:v>64.89990234375</c:v>
                </c:pt>
                <c:pt idx="8730">
                  <c:v>64.89990234375</c:v>
                </c:pt>
                <c:pt idx="8731">
                  <c:v>64.89990234375</c:v>
                </c:pt>
                <c:pt idx="8732">
                  <c:v>64.89990234375</c:v>
                </c:pt>
                <c:pt idx="8733">
                  <c:v>64.800048828125</c:v>
                </c:pt>
                <c:pt idx="8734">
                  <c:v>64.800048828125</c:v>
                </c:pt>
                <c:pt idx="8735">
                  <c:v>64.89990234375</c:v>
                </c:pt>
                <c:pt idx="8736">
                  <c:v>64.89990234375</c:v>
                </c:pt>
                <c:pt idx="8737">
                  <c:v>64.800048828125</c:v>
                </c:pt>
                <c:pt idx="8738">
                  <c:v>64.800048828125</c:v>
                </c:pt>
                <c:pt idx="8739">
                  <c:v>64.800048828125</c:v>
                </c:pt>
                <c:pt idx="8740">
                  <c:v>64.800048828125</c:v>
                </c:pt>
                <c:pt idx="8741">
                  <c:v>64.60009765625</c:v>
                </c:pt>
                <c:pt idx="8742">
                  <c:v>64.60009765625</c:v>
                </c:pt>
                <c:pt idx="8743">
                  <c:v>64.60009765625</c:v>
                </c:pt>
                <c:pt idx="8744">
                  <c:v>64.5</c:v>
                </c:pt>
                <c:pt idx="8745">
                  <c:v>64.5</c:v>
                </c:pt>
                <c:pt idx="8746">
                  <c:v>64.60009765625</c:v>
                </c:pt>
                <c:pt idx="8747">
                  <c:v>64.60009765625</c:v>
                </c:pt>
                <c:pt idx="8748">
                  <c:v>64.60009765625</c:v>
                </c:pt>
                <c:pt idx="8749">
                  <c:v>64.60009765625</c:v>
                </c:pt>
                <c:pt idx="8750">
                  <c:v>64.60009765625</c:v>
                </c:pt>
                <c:pt idx="8751">
                  <c:v>64.60009765625</c:v>
                </c:pt>
                <c:pt idx="8752">
                  <c:v>64.60009765625</c:v>
                </c:pt>
                <c:pt idx="8753">
                  <c:v>64.5</c:v>
                </c:pt>
                <c:pt idx="8754">
                  <c:v>64.5</c:v>
                </c:pt>
                <c:pt idx="8755">
                  <c:v>64.5</c:v>
                </c:pt>
                <c:pt idx="8756">
                  <c:v>64.39990234375</c:v>
                </c:pt>
                <c:pt idx="8757">
                  <c:v>64.5</c:v>
                </c:pt>
                <c:pt idx="8758">
                  <c:v>64.39990234375</c:v>
                </c:pt>
                <c:pt idx="8759">
                  <c:v>64.39990234375</c:v>
                </c:pt>
                <c:pt idx="8760">
                  <c:v>64.39990234375</c:v>
                </c:pt>
                <c:pt idx="8761">
                  <c:v>64.39990234375</c:v>
                </c:pt>
                <c:pt idx="8762">
                  <c:v>64.39990234375</c:v>
                </c:pt>
                <c:pt idx="8763">
                  <c:v>64.300048828125</c:v>
                </c:pt>
                <c:pt idx="8764">
                  <c:v>64.39990234375</c:v>
                </c:pt>
                <c:pt idx="8765">
                  <c:v>64.39990234375</c:v>
                </c:pt>
                <c:pt idx="8766">
                  <c:v>64.39990234375</c:v>
                </c:pt>
                <c:pt idx="8767">
                  <c:v>64.39990234375</c:v>
                </c:pt>
                <c:pt idx="8768">
                  <c:v>64.39990234375</c:v>
                </c:pt>
                <c:pt idx="8769">
                  <c:v>64.300048828125</c:v>
                </c:pt>
                <c:pt idx="8770">
                  <c:v>64.300048828125</c:v>
                </c:pt>
                <c:pt idx="8771">
                  <c:v>64.300048828125</c:v>
                </c:pt>
                <c:pt idx="8772">
                  <c:v>64.300048828125</c:v>
                </c:pt>
                <c:pt idx="8773">
                  <c:v>64.300048828125</c:v>
                </c:pt>
                <c:pt idx="8774">
                  <c:v>64.199951171875</c:v>
                </c:pt>
                <c:pt idx="8775">
                  <c:v>64.199951171875</c:v>
                </c:pt>
                <c:pt idx="8776">
                  <c:v>64.199951171875</c:v>
                </c:pt>
                <c:pt idx="8777">
                  <c:v>64.199951171875</c:v>
                </c:pt>
                <c:pt idx="8778">
                  <c:v>64.199951171875</c:v>
                </c:pt>
                <c:pt idx="8779">
                  <c:v>64.199951171875</c:v>
                </c:pt>
                <c:pt idx="8780">
                  <c:v>64.199951171875</c:v>
                </c:pt>
                <c:pt idx="8781">
                  <c:v>64.10009765625</c:v>
                </c:pt>
                <c:pt idx="8782">
                  <c:v>64.10009765625</c:v>
                </c:pt>
                <c:pt idx="8783">
                  <c:v>64.10009765625</c:v>
                </c:pt>
                <c:pt idx="8784">
                  <c:v>64.10009765625</c:v>
                </c:pt>
                <c:pt idx="8785">
                  <c:v>64</c:v>
                </c:pt>
                <c:pt idx="8786">
                  <c:v>64</c:v>
                </c:pt>
                <c:pt idx="8787">
                  <c:v>64</c:v>
                </c:pt>
                <c:pt idx="8788">
                  <c:v>64.10009765625</c:v>
                </c:pt>
                <c:pt idx="8789">
                  <c:v>64</c:v>
                </c:pt>
                <c:pt idx="8790">
                  <c:v>64</c:v>
                </c:pt>
                <c:pt idx="8791">
                  <c:v>64</c:v>
                </c:pt>
                <c:pt idx="8792">
                  <c:v>64</c:v>
                </c:pt>
                <c:pt idx="8793">
                  <c:v>64</c:v>
                </c:pt>
                <c:pt idx="8794">
                  <c:v>64</c:v>
                </c:pt>
                <c:pt idx="8795">
                  <c:v>64</c:v>
                </c:pt>
                <c:pt idx="8796">
                  <c:v>63.89990234375</c:v>
                </c:pt>
                <c:pt idx="8797">
                  <c:v>63.89990234375</c:v>
                </c:pt>
                <c:pt idx="8798">
                  <c:v>63.89990234375</c:v>
                </c:pt>
                <c:pt idx="8799">
                  <c:v>63.89990234375</c:v>
                </c:pt>
                <c:pt idx="8800">
                  <c:v>63.89990234375</c:v>
                </c:pt>
                <c:pt idx="8801">
                  <c:v>63.800048828125</c:v>
                </c:pt>
                <c:pt idx="8802">
                  <c:v>63.800048828125</c:v>
                </c:pt>
                <c:pt idx="8803">
                  <c:v>63.800048828125</c:v>
                </c:pt>
                <c:pt idx="8804">
                  <c:v>63.800048828125</c:v>
                </c:pt>
                <c:pt idx="8805">
                  <c:v>63.800048828125</c:v>
                </c:pt>
                <c:pt idx="8806">
                  <c:v>63.800048828125</c:v>
                </c:pt>
                <c:pt idx="8807">
                  <c:v>63.89990234375</c:v>
                </c:pt>
                <c:pt idx="8808">
                  <c:v>63.800048828125</c:v>
                </c:pt>
                <c:pt idx="8809">
                  <c:v>63.89990234375</c:v>
                </c:pt>
                <c:pt idx="8810">
                  <c:v>63.800048828125</c:v>
                </c:pt>
                <c:pt idx="8811">
                  <c:v>63.800048828125</c:v>
                </c:pt>
                <c:pt idx="8812">
                  <c:v>63.699951171875</c:v>
                </c:pt>
                <c:pt idx="8813">
                  <c:v>63.699951171875</c:v>
                </c:pt>
                <c:pt idx="8814">
                  <c:v>63.60009765625</c:v>
                </c:pt>
                <c:pt idx="8815">
                  <c:v>63.60009765625</c:v>
                </c:pt>
                <c:pt idx="8816">
                  <c:v>63.60009765625</c:v>
                </c:pt>
                <c:pt idx="8817">
                  <c:v>63.60009765625</c:v>
                </c:pt>
                <c:pt idx="8818">
                  <c:v>63.60009765625</c:v>
                </c:pt>
                <c:pt idx="8819">
                  <c:v>63.60009765625</c:v>
                </c:pt>
                <c:pt idx="8820">
                  <c:v>63.60009765625</c:v>
                </c:pt>
                <c:pt idx="8821">
                  <c:v>63.60009765625</c:v>
                </c:pt>
                <c:pt idx="8822">
                  <c:v>63.60009765625</c:v>
                </c:pt>
                <c:pt idx="8823">
                  <c:v>63.60009765625</c:v>
                </c:pt>
                <c:pt idx="8824">
                  <c:v>63.60009765625</c:v>
                </c:pt>
                <c:pt idx="8825">
                  <c:v>63.5</c:v>
                </c:pt>
                <c:pt idx="8826">
                  <c:v>63.5</c:v>
                </c:pt>
                <c:pt idx="8827">
                  <c:v>63.39990234375</c:v>
                </c:pt>
                <c:pt idx="8828">
                  <c:v>63.39990234375</c:v>
                </c:pt>
                <c:pt idx="8829">
                  <c:v>63.39990234375</c:v>
                </c:pt>
                <c:pt idx="8830">
                  <c:v>63.39990234375</c:v>
                </c:pt>
                <c:pt idx="8831">
                  <c:v>63.39990234375</c:v>
                </c:pt>
                <c:pt idx="8832">
                  <c:v>63.39990234375</c:v>
                </c:pt>
                <c:pt idx="8833">
                  <c:v>63.39990234375</c:v>
                </c:pt>
                <c:pt idx="8834">
                  <c:v>63.39990234375</c:v>
                </c:pt>
                <c:pt idx="8835">
                  <c:v>63.39990234375</c:v>
                </c:pt>
                <c:pt idx="8836">
                  <c:v>63.39990234375</c:v>
                </c:pt>
                <c:pt idx="8837">
                  <c:v>63.5</c:v>
                </c:pt>
                <c:pt idx="8838">
                  <c:v>63.5</c:v>
                </c:pt>
                <c:pt idx="8839">
                  <c:v>63.39990234375</c:v>
                </c:pt>
                <c:pt idx="8840">
                  <c:v>63.39990234375</c:v>
                </c:pt>
                <c:pt idx="8841">
                  <c:v>63.39990234375</c:v>
                </c:pt>
                <c:pt idx="8842">
                  <c:v>63.300048828125</c:v>
                </c:pt>
                <c:pt idx="8843">
                  <c:v>63.199951171875</c:v>
                </c:pt>
                <c:pt idx="8844">
                  <c:v>63.300048828125</c:v>
                </c:pt>
                <c:pt idx="8845">
                  <c:v>63.199951171875</c:v>
                </c:pt>
                <c:pt idx="8846">
                  <c:v>63.300048828125</c:v>
                </c:pt>
                <c:pt idx="8847">
                  <c:v>63.199951171875</c:v>
                </c:pt>
                <c:pt idx="8848">
                  <c:v>63.199951171875</c:v>
                </c:pt>
                <c:pt idx="8849">
                  <c:v>63.300048828125</c:v>
                </c:pt>
                <c:pt idx="8850">
                  <c:v>63.39990234375</c:v>
                </c:pt>
                <c:pt idx="8851">
                  <c:v>63.300048828125</c:v>
                </c:pt>
                <c:pt idx="8852">
                  <c:v>63.39990234375</c:v>
                </c:pt>
                <c:pt idx="8853">
                  <c:v>63.300048828125</c:v>
                </c:pt>
                <c:pt idx="8854">
                  <c:v>63.300048828125</c:v>
                </c:pt>
                <c:pt idx="8855">
                  <c:v>63.300048828125</c:v>
                </c:pt>
                <c:pt idx="8856">
                  <c:v>63.300048828125</c:v>
                </c:pt>
                <c:pt idx="8857">
                  <c:v>63.300048828125</c:v>
                </c:pt>
                <c:pt idx="8858">
                  <c:v>63.199951171875</c:v>
                </c:pt>
                <c:pt idx="8859">
                  <c:v>63.199951171875</c:v>
                </c:pt>
                <c:pt idx="8860">
                  <c:v>63.199951171875</c:v>
                </c:pt>
                <c:pt idx="8861">
                  <c:v>63.199951171875</c:v>
                </c:pt>
                <c:pt idx="8862">
                  <c:v>63.10009765625</c:v>
                </c:pt>
                <c:pt idx="8863">
                  <c:v>63.199951171875</c:v>
                </c:pt>
                <c:pt idx="8864">
                  <c:v>63.10009765625</c:v>
                </c:pt>
                <c:pt idx="8865">
                  <c:v>63.10009765625</c:v>
                </c:pt>
                <c:pt idx="8866">
                  <c:v>63.10009765625</c:v>
                </c:pt>
                <c:pt idx="8867">
                  <c:v>63</c:v>
                </c:pt>
                <c:pt idx="8868">
                  <c:v>63</c:v>
                </c:pt>
                <c:pt idx="8869">
                  <c:v>63</c:v>
                </c:pt>
                <c:pt idx="8870">
                  <c:v>63</c:v>
                </c:pt>
                <c:pt idx="8871">
                  <c:v>63</c:v>
                </c:pt>
                <c:pt idx="8872">
                  <c:v>63</c:v>
                </c:pt>
                <c:pt idx="8873">
                  <c:v>62.900146484375</c:v>
                </c:pt>
                <c:pt idx="8874">
                  <c:v>63</c:v>
                </c:pt>
                <c:pt idx="8875">
                  <c:v>62.900146484375</c:v>
                </c:pt>
                <c:pt idx="8876">
                  <c:v>62.900146484375</c:v>
                </c:pt>
                <c:pt idx="8877">
                  <c:v>62.900146484375</c:v>
                </c:pt>
                <c:pt idx="8878">
                  <c:v>62.900146484375</c:v>
                </c:pt>
                <c:pt idx="8879">
                  <c:v>62.800048828125</c:v>
                </c:pt>
                <c:pt idx="8880">
                  <c:v>62.900146484375</c:v>
                </c:pt>
                <c:pt idx="8881">
                  <c:v>62.800048828125</c:v>
                </c:pt>
                <c:pt idx="8882">
                  <c:v>62.800048828125</c:v>
                </c:pt>
                <c:pt idx="8883">
                  <c:v>62.800048828125</c:v>
                </c:pt>
                <c:pt idx="8884">
                  <c:v>62.800048828125</c:v>
                </c:pt>
                <c:pt idx="8885">
                  <c:v>63</c:v>
                </c:pt>
                <c:pt idx="8886">
                  <c:v>63</c:v>
                </c:pt>
                <c:pt idx="8887">
                  <c:v>63</c:v>
                </c:pt>
                <c:pt idx="8888">
                  <c:v>62.900146484375</c:v>
                </c:pt>
                <c:pt idx="8889">
                  <c:v>62.900146484375</c:v>
                </c:pt>
                <c:pt idx="8890">
                  <c:v>62.900146484375</c:v>
                </c:pt>
                <c:pt idx="8891">
                  <c:v>62.900146484375</c:v>
                </c:pt>
                <c:pt idx="8892">
                  <c:v>62.800048828125</c:v>
                </c:pt>
                <c:pt idx="8893">
                  <c:v>62.800048828125</c:v>
                </c:pt>
                <c:pt idx="8894">
                  <c:v>62.800048828125</c:v>
                </c:pt>
                <c:pt idx="8895">
                  <c:v>62.800048828125</c:v>
                </c:pt>
                <c:pt idx="8896">
                  <c:v>62.800048828125</c:v>
                </c:pt>
                <c:pt idx="8897">
                  <c:v>62.699951171875</c:v>
                </c:pt>
                <c:pt idx="8898">
                  <c:v>62.699951171875</c:v>
                </c:pt>
                <c:pt idx="8899">
                  <c:v>62.699951171875</c:v>
                </c:pt>
                <c:pt idx="8900">
                  <c:v>62.699951171875</c:v>
                </c:pt>
                <c:pt idx="8901">
                  <c:v>62.699951171875</c:v>
                </c:pt>
                <c:pt idx="8902">
                  <c:v>62.699951171875</c:v>
                </c:pt>
                <c:pt idx="8903">
                  <c:v>62.5</c:v>
                </c:pt>
                <c:pt idx="8904">
                  <c:v>62.60009765625</c:v>
                </c:pt>
                <c:pt idx="8905">
                  <c:v>62.5</c:v>
                </c:pt>
                <c:pt idx="8906">
                  <c:v>62.5</c:v>
                </c:pt>
                <c:pt idx="8907">
                  <c:v>62.5</c:v>
                </c:pt>
                <c:pt idx="8908">
                  <c:v>62.5</c:v>
                </c:pt>
                <c:pt idx="8909">
                  <c:v>62.400146484375</c:v>
                </c:pt>
                <c:pt idx="8910">
                  <c:v>62.400146484375</c:v>
                </c:pt>
                <c:pt idx="8911">
                  <c:v>62.400146484375</c:v>
                </c:pt>
                <c:pt idx="8912">
                  <c:v>62.400146484375</c:v>
                </c:pt>
                <c:pt idx="8913">
                  <c:v>62.400146484375</c:v>
                </c:pt>
                <c:pt idx="8914">
                  <c:v>62.400146484375</c:v>
                </c:pt>
                <c:pt idx="8915">
                  <c:v>62.5</c:v>
                </c:pt>
                <c:pt idx="8916">
                  <c:v>62.5</c:v>
                </c:pt>
                <c:pt idx="8917">
                  <c:v>62.400146484375</c:v>
                </c:pt>
                <c:pt idx="8918">
                  <c:v>62.400146484375</c:v>
                </c:pt>
                <c:pt idx="8919">
                  <c:v>62.5</c:v>
                </c:pt>
                <c:pt idx="8920">
                  <c:v>62.400146484375</c:v>
                </c:pt>
                <c:pt idx="8921">
                  <c:v>62.400146484375</c:v>
                </c:pt>
                <c:pt idx="8922">
                  <c:v>62.400146484375</c:v>
                </c:pt>
                <c:pt idx="8923">
                  <c:v>62.400146484375</c:v>
                </c:pt>
                <c:pt idx="8924">
                  <c:v>62.5</c:v>
                </c:pt>
                <c:pt idx="8925">
                  <c:v>62.400146484375</c:v>
                </c:pt>
                <c:pt idx="8926">
                  <c:v>62.400146484375</c:v>
                </c:pt>
                <c:pt idx="8927">
                  <c:v>62.300048828125</c:v>
                </c:pt>
                <c:pt idx="8928">
                  <c:v>62.300048828125</c:v>
                </c:pt>
                <c:pt idx="8929">
                  <c:v>62.300048828125</c:v>
                </c:pt>
                <c:pt idx="8930">
                  <c:v>62.300048828125</c:v>
                </c:pt>
                <c:pt idx="8931">
                  <c:v>62.300048828125</c:v>
                </c:pt>
                <c:pt idx="8932">
                  <c:v>62.300048828125</c:v>
                </c:pt>
                <c:pt idx="8933">
                  <c:v>62.199951171875</c:v>
                </c:pt>
                <c:pt idx="8934">
                  <c:v>62.199951171875</c:v>
                </c:pt>
                <c:pt idx="8935">
                  <c:v>62.199951171875</c:v>
                </c:pt>
                <c:pt idx="8936">
                  <c:v>62.199951171875</c:v>
                </c:pt>
                <c:pt idx="8937">
                  <c:v>62.10009765625</c:v>
                </c:pt>
                <c:pt idx="8938">
                  <c:v>62.10009765625</c:v>
                </c:pt>
                <c:pt idx="8939">
                  <c:v>62.199951171875</c:v>
                </c:pt>
                <c:pt idx="8940">
                  <c:v>62.199951171875</c:v>
                </c:pt>
                <c:pt idx="8941">
                  <c:v>62.199951171875</c:v>
                </c:pt>
                <c:pt idx="8942">
                  <c:v>62.199951171875</c:v>
                </c:pt>
                <c:pt idx="8943">
                  <c:v>62.10009765625</c:v>
                </c:pt>
                <c:pt idx="8944">
                  <c:v>62.10009765625</c:v>
                </c:pt>
                <c:pt idx="8945">
                  <c:v>62.10009765625</c:v>
                </c:pt>
                <c:pt idx="8946">
                  <c:v>62.10009765625</c:v>
                </c:pt>
                <c:pt idx="8947">
                  <c:v>62.10009765625</c:v>
                </c:pt>
                <c:pt idx="8948">
                  <c:v>62.10009765625</c:v>
                </c:pt>
                <c:pt idx="8949">
                  <c:v>62.10009765625</c:v>
                </c:pt>
                <c:pt idx="8950">
                  <c:v>62.10009765625</c:v>
                </c:pt>
                <c:pt idx="8951">
                  <c:v>62.10009765625</c:v>
                </c:pt>
                <c:pt idx="8952">
                  <c:v>62.10009765625</c:v>
                </c:pt>
                <c:pt idx="8953">
                  <c:v>62</c:v>
                </c:pt>
                <c:pt idx="8954">
                  <c:v>62</c:v>
                </c:pt>
                <c:pt idx="8955">
                  <c:v>62.10009765625</c:v>
                </c:pt>
                <c:pt idx="8956">
                  <c:v>62</c:v>
                </c:pt>
                <c:pt idx="8957">
                  <c:v>62</c:v>
                </c:pt>
                <c:pt idx="8958">
                  <c:v>62</c:v>
                </c:pt>
                <c:pt idx="8959">
                  <c:v>62</c:v>
                </c:pt>
                <c:pt idx="8960">
                  <c:v>62</c:v>
                </c:pt>
                <c:pt idx="8961">
                  <c:v>62</c:v>
                </c:pt>
                <c:pt idx="8962">
                  <c:v>61.900146484375</c:v>
                </c:pt>
                <c:pt idx="8963">
                  <c:v>61.900146484375</c:v>
                </c:pt>
                <c:pt idx="8964">
                  <c:v>61.900146484375</c:v>
                </c:pt>
                <c:pt idx="8965">
                  <c:v>61.900146484375</c:v>
                </c:pt>
                <c:pt idx="8966">
                  <c:v>61.900146484375</c:v>
                </c:pt>
                <c:pt idx="8967">
                  <c:v>61.900146484375</c:v>
                </c:pt>
                <c:pt idx="8968">
                  <c:v>61.800048828125</c:v>
                </c:pt>
                <c:pt idx="8969">
                  <c:v>61.800048828125</c:v>
                </c:pt>
                <c:pt idx="8970">
                  <c:v>61.800048828125</c:v>
                </c:pt>
                <c:pt idx="8971">
                  <c:v>61.800048828125</c:v>
                </c:pt>
                <c:pt idx="8972">
                  <c:v>61.800048828125</c:v>
                </c:pt>
                <c:pt idx="8973">
                  <c:v>61.800048828125</c:v>
                </c:pt>
                <c:pt idx="8974">
                  <c:v>61.699951171875</c:v>
                </c:pt>
                <c:pt idx="8975">
                  <c:v>61.800048828125</c:v>
                </c:pt>
                <c:pt idx="8976">
                  <c:v>61.699951171875</c:v>
                </c:pt>
                <c:pt idx="8977">
                  <c:v>61.699951171875</c:v>
                </c:pt>
                <c:pt idx="8978">
                  <c:v>61.699951171875</c:v>
                </c:pt>
                <c:pt idx="8979">
                  <c:v>61.699951171875</c:v>
                </c:pt>
                <c:pt idx="8980">
                  <c:v>61.699951171875</c:v>
                </c:pt>
                <c:pt idx="8981">
                  <c:v>61.699951171875</c:v>
                </c:pt>
                <c:pt idx="8982">
                  <c:v>61.699951171875</c:v>
                </c:pt>
                <c:pt idx="8983">
                  <c:v>61.699951171875</c:v>
                </c:pt>
                <c:pt idx="8984">
                  <c:v>61.699951171875</c:v>
                </c:pt>
                <c:pt idx="8985">
                  <c:v>61.699951171875</c:v>
                </c:pt>
                <c:pt idx="8986">
                  <c:v>61.60009765625</c:v>
                </c:pt>
                <c:pt idx="8987">
                  <c:v>61.60009765625</c:v>
                </c:pt>
                <c:pt idx="8988">
                  <c:v>61.60009765625</c:v>
                </c:pt>
                <c:pt idx="8989">
                  <c:v>61.60009765625</c:v>
                </c:pt>
                <c:pt idx="8990">
                  <c:v>61.60009765625</c:v>
                </c:pt>
                <c:pt idx="8991">
                  <c:v>61.60009765625</c:v>
                </c:pt>
                <c:pt idx="8992">
                  <c:v>61.5</c:v>
                </c:pt>
                <c:pt idx="8993">
                  <c:v>61.5</c:v>
                </c:pt>
                <c:pt idx="8994">
                  <c:v>61.5</c:v>
                </c:pt>
                <c:pt idx="8995">
                  <c:v>61.5</c:v>
                </c:pt>
                <c:pt idx="8996">
                  <c:v>61.400146484375</c:v>
                </c:pt>
                <c:pt idx="8997">
                  <c:v>61.400146484375</c:v>
                </c:pt>
                <c:pt idx="8998">
                  <c:v>61.400146484375</c:v>
                </c:pt>
                <c:pt idx="8999">
                  <c:v>61.5</c:v>
                </c:pt>
                <c:pt idx="9000">
                  <c:v>61.5</c:v>
                </c:pt>
                <c:pt idx="9001">
                  <c:v>61.5</c:v>
                </c:pt>
                <c:pt idx="9002">
                  <c:v>61.400146484375</c:v>
                </c:pt>
                <c:pt idx="9003">
                  <c:v>61.400146484375</c:v>
                </c:pt>
                <c:pt idx="9004">
                  <c:v>61.400146484375</c:v>
                </c:pt>
                <c:pt idx="9005">
                  <c:v>61.5</c:v>
                </c:pt>
                <c:pt idx="9006">
                  <c:v>61.5</c:v>
                </c:pt>
                <c:pt idx="9007">
                  <c:v>61.400146484375</c:v>
                </c:pt>
                <c:pt idx="9008">
                  <c:v>61.400146484375</c:v>
                </c:pt>
                <c:pt idx="9009">
                  <c:v>61.400146484375</c:v>
                </c:pt>
                <c:pt idx="9010">
                  <c:v>61.400146484375</c:v>
                </c:pt>
                <c:pt idx="9011">
                  <c:v>61.2001953125</c:v>
                </c:pt>
                <c:pt idx="9012">
                  <c:v>61.300048828125</c:v>
                </c:pt>
                <c:pt idx="9013">
                  <c:v>61.300048828125</c:v>
                </c:pt>
                <c:pt idx="9014">
                  <c:v>61.300048828125</c:v>
                </c:pt>
                <c:pt idx="9015">
                  <c:v>61.300048828125</c:v>
                </c:pt>
                <c:pt idx="9016">
                  <c:v>61.2001953125</c:v>
                </c:pt>
                <c:pt idx="9017">
                  <c:v>61.10009765625</c:v>
                </c:pt>
                <c:pt idx="9018">
                  <c:v>61.10009765625</c:v>
                </c:pt>
                <c:pt idx="9019">
                  <c:v>61.10009765625</c:v>
                </c:pt>
                <c:pt idx="9020">
                  <c:v>61.10009765625</c:v>
                </c:pt>
                <c:pt idx="9021">
                  <c:v>61.10009765625</c:v>
                </c:pt>
                <c:pt idx="9022">
                  <c:v>61</c:v>
                </c:pt>
                <c:pt idx="9023">
                  <c:v>61.10009765625</c:v>
                </c:pt>
                <c:pt idx="9024">
                  <c:v>61.2001953125</c:v>
                </c:pt>
                <c:pt idx="9025">
                  <c:v>61.2001953125</c:v>
                </c:pt>
                <c:pt idx="9026">
                  <c:v>61.10009765625</c:v>
                </c:pt>
                <c:pt idx="9027">
                  <c:v>61.10009765625</c:v>
                </c:pt>
                <c:pt idx="9028">
                  <c:v>61.10009765625</c:v>
                </c:pt>
                <c:pt idx="9029">
                  <c:v>61.10009765625</c:v>
                </c:pt>
                <c:pt idx="9030">
                  <c:v>61.10009765625</c:v>
                </c:pt>
                <c:pt idx="9031">
                  <c:v>61.10009765625</c:v>
                </c:pt>
                <c:pt idx="9032">
                  <c:v>61.10009765625</c:v>
                </c:pt>
                <c:pt idx="9033">
                  <c:v>61</c:v>
                </c:pt>
                <c:pt idx="9034">
                  <c:v>61</c:v>
                </c:pt>
                <c:pt idx="9035">
                  <c:v>61</c:v>
                </c:pt>
                <c:pt idx="9036">
                  <c:v>61</c:v>
                </c:pt>
                <c:pt idx="9037">
                  <c:v>61</c:v>
                </c:pt>
                <c:pt idx="9038">
                  <c:v>61</c:v>
                </c:pt>
                <c:pt idx="9039">
                  <c:v>61</c:v>
                </c:pt>
                <c:pt idx="9040">
                  <c:v>60.900146484375</c:v>
                </c:pt>
                <c:pt idx="9041">
                  <c:v>61</c:v>
                </c:pt>
                <c:pt idx="9042">
                  <c:v>61</c:v>
                </c:pt>
                <c:pt idx="9043">
                  <c:v>61</c:v>
                </c:pt>
                <c:pt idx="9044">
                  <c:v>61</c:v>
                </c:pt>
                <c:pt idx="9045">
                  <c:v>60.900146484375</c:v>
                </c:pt>
                <c:pt idx="9046">
                  <c:v>60.900146484375</c:v>
                </c:pt>
                <c:pt idx="9047">
                  <c:v>61</c:v>
                </c:pt>
                <c:pt idx="9048">
                  <c:v>60.900146484375</c:v>
                </c:pt>
                <c:pt idx="9049">
                  <c:v>60.900146484375</c:v>
                </c:pt>
                <c:pt idx="9050">
                  <c:v>60.900146484375</c:v>
                </c:pt>
                <c:pt idx="9051">
                  <c:v>60.900146484375</c:v>
                </c:pt>
                <c:pt idx="9052">
                  <c:v>60.900146484375</c:v>
                </c:pt>
                <c:pt idx="9053">
                  <c:v>60.800048828125</c:v>
                </c:pt>
                <c:pt idx="9054">
                  <c:v>60.800048828125</c:v>
                </c:pt>
                <c:pt idx="9055">
                  <c:v>60.7001953125</c:v>
                </c:pt>
                <c:pt idx="9056">
                  <c:v>60.800048828125</c:v>
                </c:pt>
                <c:pt idx="9057">
                  <c:v>60.800048828125</c:v>
                </c:pt>
                <c:pt idx="9058">
                  <c:v>60.800048828125</c:v>
                </c:pt>
                <c:pt idx="9059">
                  <c:v>60.7001953125</c:v>
                </c:pt>
                <c:pt idx="9060">
                  <c:v>60.7001953125</c:v>
                </c:pt>
                <c:pt idx="9061">
                  <c:v>60.7001953125</c:v>
                </c:pt>
                <c:pt idx="9062">
                  <c:v>60.7001953125</c:v>
                </c:pt>
                <c:pt idx="9063">
                  <c:v>60.7001953125</c:v>
                </c:pt>
                <c:pt idx="9064">
                  <c:v>60.60009765625</c:v>
                </c:pt>
                <c:pt idx="9065">
                  <c:v>60.800048828125</c:v>
                </c:pt>
                <c:pt idx="9066">
                  <c:v>60.7001953125</c:v>
                </c:pt>
                <c:pt idx="9067">
                  <c:v>60.7001953125</c:v>
                </c:pt>
                <c:pt idx="9068">
                  <c:v>60.7001953125</c:v>
                </c:pt>
                <c:pt idx="9069">
                  <c:v>60.7001953125</c:v>
                </c:pt>
                <c:pt idx="9070">
                  <c:v>60.7001953125</c:v>
                </c:pt>
                <c:pt idx="9071">
                  <c:v>60.60009765625</c:v>
                </c:pt>
                <c:pt idx="9072">
                  <c:v>60.60009765625</c:v>
                </c:pt>
                <c:pt idx="9073">
                  <c:v>60.60009765625</c:v>
                </c:pt>
                <c:pt idx="9074">
                  <c:v>60.60009765625</c:v>
                </c:pt>
                <c:pt idx="9075">
                  <c:v>60.60009765625</c:v>
                </c:pt>
                <c:pt idx="9076">
                  <c:v>60.60009765625</c:v>
                </c:pt>
                <c:pt idx="9077">
                  <c:v>60.60009765625</c:v>
                </c:pt>
                <c:pt idx="9078">
                  <c:v>60.5</c:v>
                </c:pt>
                <c:pt idx="9079">
                  <c:v>60.5</c:v>
                </c:pt>
                <c:pt idx="9080">
                  <c:v>60.5</c:v>
                </c:pt>
                <c:pt idx="9081">
                  <c:v>60.5</c:v>
                </c:pt>
                <c:pt idx="9082">
                  <c:v>60.5</c:v>
                </c:pt>
                <c:pt idx="9083">
                  <c:v>60.5</c:v>
                </c:pt>
                <c:pt idx="9084">
                  <c:v>60.5</c:v>
                </c:pt>
                <c:pt idx="9085">
                  <c:v>60.5</c:v>
                </c:pt>
                <c:pt idx="9086">
                  <c:v>60.5</c:v>
                </c:pt>
                <c:pt idx="9087">
                  <c:v>60.400146484375</c:v>
                </c:pt>
                <c:pt idx="9088">
                  <c:v>60.400146484375</c:v>
                </c:pt>
                <c:pt idx="9089">
                  <c:v>60.5</c:v>
                </c:pt>
                <c:pt idx="9090">
                  <c:v>60.400146484375</c:v>
                </c:pt>
                <c:pt idx="9091">
                  <c:v>60.400146484375</c:v>
                </c:pt>
                <c:pt idx="9092">
                  <c:v>60.400146484375</c:v>
                </c:pt>
                <c:pt idx="9093">
                  <c:v>60.400146484375</c:v>
                </c:pt>
                <c:pt idx="9094">
                  <c:v>60.400146484375</c:v>
                </c:pt>
                <c:pt idx="9095">
                  <c:v>60.400146484375</c:v>
                </c:pt>
                <c:pt idx="9096">
                  <c:v>60.300048828125</c:v>
                </c:pt>
                <c:pt idx="9097">
                  <c:v>60.400146484375</c:v>
                </c:pt>
                <c:pt idx="9098">
                  <c:v>60.400146484375</c:v>
                </c:pt>
                <c:pt idx="9099">
                  <c:v>60.400146484375</c:v>
                </c:pt>
                <c:pt idx="9100">
                  <c:v>60.300048828125</c:v>
                </c:pt>
                <c:pt idx="9101">
                  <c:v>60.300048828125</c:v>
                </c:pt>
                <c:pt idx="9102">
                  <c:v>60.2001953125</c:v>
                </c:pt>
                <c:pt idx="9103">
                  <c:v>60.2001953125</c:v>
                </c:pt>
                <c:pt idx="9104">
                  <c:v>60.2001953125</c:v>
                </c:pt>
                <c:pt idx="9105">
                  <c:v>60.300048828125</c:v>
                </c:pt>
                <c:pt idx="9106">
                  <c:v>60.2001953125</c:v>
                </c:pt>
                <c:pt idx="9107">
                  <c:v>60.10009765625</c:v>
                </c:pt>
                <c:pt idx="9108">
                  <c:v>60.10009765625</c:v>
                </c:pt>
                <c:pt idx="9109">
                  <c:v>60.10009765625</c:v>
                </c:pt>
                <c:pt idx="9110">
                  <c:v>60.10009765625</c:v>
                </c:pt>
                <c:pt idx="9111">
                  <c:v>60.10009765625</c:v>
                </c:pt>
                <c:pt idx="9112">
                  <c:v>60.10009765625</c:v>
                </c:pt>
                <c:pt idx="9113">
                  <c:v>60.2001953125</c:v>
                </c:pt>
                <c:pt idx="9114">
                  <c:v>60.2001953125</c:v>
                </c:pt>
                <c:pt idx="9115">
                  <c:v>60.10009765625</c:v>
                </c:pt>
                <c:pt idx="9116">
                  <c:v>60.2001953125</c:v>
                </c:pt>
                <c:pt idx="9117">
                  <c:v>60.2001953125</c:v>
                </c:pt>
                <c:pt idx="9118">
                  <c:v>60.10009765625</c:v>
                </c:pt>
                <c:pt idx="9119">
                  <c:v>60</c:v>
                </c:pt>
                <c:pt idx="9120">
                  <c:v>60.10009765625</c:v>
                </c:pt>
                <c:pt idx="9121">
                  <c:v>60.10009765625</c:v>
                </c:pt>
                <c:pt idx="9122">
                  <c:v>60</c:v>
                </c:pt>
                <c:pt idx="9123">
                  <c:v>60</c:v>
                </c:pt>
                <c:pt idx="9124">
                  <c:v>60</c:v>
                </c:pt>
                <c:pt idx="9125">
                  <c:v>60</c:v>
                </c:pt>
                <c:pt idx="9126">
                  <c:v>60</c:v>
                </c:pt>
                <c:pt idx="9127">
                  <c:v>60</c:v>
                </c:pt>
                <c:pt idx="9128">
                  <c:v>59.900146484375</c:v>
                </c:pt>
                <c:pt idx="9129">
                  <c:v>59.900146484375</c:v>
                </c:pt>
                <c:pt idx="9130">
                  <c:v>60</c:v>
                </c:pt>
                <c:pt idx="9131">
                  <c:v>60</c:v>
                </c:pt>
                <c:pt idx="9132">
                  <c:v>60</c:v>
                </c:pt>
                <c:pt idx="9133">
                  <c:v>60</c:v>
                </c:pt>
                <c:pt idx="9134">
                  <c:v>59.900146484375</c:v>
                </c:pt>
                <c:pt idx="9135">
                  <c:v>59.900146484375</c:v>
                </c:pt>
                <c:pt idx="9136">
                  <c:v>59.900146484375</c:v>
                </c:pt>
                <c:pt idx="9137">
                  <c:v>59.900146484375</c:v>
                </c:pt>
                <c:pt idx="9138">
                  <c:v>59.900146484375</c:v>
                </c:pt>
                <c:pt idx="9139">
                  <c:v>59.900146484375</c:v>
                </c:pt>
                <c:pt idx="9140">
                  <c:v>59.900146484375</c:v>
                </c:pt>
                <c:pt idx="9141">
                  <c:v>59.900146484375</c:v>
                </c:pt>
                <c:pt idx="9142">
                  <c:v>59.900146484375</c:v>
                </c:pt>
                <c:pt idx="9143">
                  <c:v>59.800048828125</c:v>
                </c:pt>
                <c:pt idx="9144">
                  <c:v>59.800048828125</c:v>
                </c:pt>
                <c:pt idx="9145">
                  <c:v>59.800048828125</c:v>
                </c:pt>
                <c:pt idx="9146">
                  <c:v>59.800048828125</c:v>
                </c:pt>
                <c:pt idx="9147">
                  <c:v>59.800048828125</c:v>
                </c:pt>
                <c:pt idx="9148">
                  <c:v>59.800048828125</c:v>
                </c:pt>
                <c:pt idx="9149">
                  <c:v>59.800048828125</c:v>
                </c:pt>
                <c:pt idx="9150">
                  <c:v>59.900146484375</c:v>
                </c:pt>
                <c:pt idx="9151">
                  <c:v>59.800048828125</c:v>
                </c:pt>
                <c:pt idx="9152">
                  <c:v>59.800048828125</c:v>
                </c:pt>
                <c:pt idx="9153">
                  <c:v>59.800048828125</c:v>
                </c:pt>
                <c:pt idx="9154">
                  <c:v>59.800048828125</c:v>
                </c:pt>
                <c:pt idx="9155">
                  <c:v>59.7001953125</c:v>
                </c:pt>
                <c:pt idx="9156">
                  <c:v>59.60009765625</c:v>
                </c:pt>
                <c:pt idx="9157">
                  <c:v>59.60009765625</c:v>
                </c:pt>
                <c:pt idx="9158">
                  <c:v>59.60009765625</c:v>
                </c:pt>
                <c:pt idx="9159">
                  <c:v>59.60009765625</c:v>
                </c:pt>
                <c:pt idx="9160">
                  <c:v>59.60009765625</c:v>
                </c:pt>
                <c:pt idx="9161">
                  <c:v>59.60009765625</c:v>
                </c:pt>
                <c:pt idx="9162">
                  <c:v>59.500244140625</c:v>
                </c:pt>
                <c:pt idx="9163">
                  <c:v>59.60009765625</c:v>
                </c:pt>
                <c:pt idx="9164">
                  <c:v>59.500244140625</c:v>
                </c:pt>
                <c:pt idx="9165">
                  <c:v>59.500244140625</c:v>
                </c:pt>
                <c:pt idx="9166">
                  <c:v>59.500244140625</c:v>
                </c:pt>
                <c:pt idx="9167">
                  <c:v>59.500244140625</c:v>
                </c:pt>
                <c:pt idx="9168">
                  <c:v>59.500244140625</c:v>
                </c:pt>
                <c:pt idx="9169">
                  <c:v>59.500244140625</c:v>
                </c:pt>
                <c:pt idx="9170">
                  <c:v>59.500244140625</c:v>
                </c:pt>
                <c:pt idx="9171">
                  <c:v>59.500244140625</c:v>
                </c:pt>
                <c:pt idx="9172">
                  <c:v>59.400146484375</c:v>
                </c:pt>
                <c:pt idx="9173">
                  <c:v>59.400146484375</c:v>
                </c:pt>
                <c:pt idx="9174">
                  <c:v>59.500244140625</c:v>
                </c:pt>
                <c:pt idx="9175">
                  <c:v>59.500244140625</c:v>
                </c:pt>
                <c:pt idx="9176">
                  <c:v>59.500244140625</c:v>
                </c:pt>
                <c:pt idx="9177">
                  <c:v>59.400146484375</c:v>
                </c:pt>
                <c:pt idx="9178">
                  <c:v>59.400146484375</c:v>
                </c:pt>
                <c:pt idx="9179">
                  <c:v>59.500244140625</c:v>
                </c:pt>
                <c:pt idx="9180">
                  <c:v>59.400146484375</c:v>
                </c:pt>
                <c:pt idx="9181">
                  <c:v>59.400146484375</c:v>
                </c:pt>
                <c:pt idx="9182">
                  <c:v>59.400146484375</c:v>
                </c:pt>
                <c:pt idx="9183">
                  <c:v>59.400146484375</c:v>
                </c:pt>
                <c:pt idx="9184">
                  <c:v>59.400146484375</c:v>
                </c:pt>
                <c:pt idx="9185">
                  <c:v>59.400146484375</c:v>
                </c:pt>
                <c:pt idx="9186">
                  <c:v>59.300048828125</c:v>
                </c:pt>
                <c:pt idx="9187">
                  <c:v>59.400146484375</c:v>
                </c:pt>
                <c:pt idx="9188">
                  <c:v>59.400146484375</c:v>
                </c:pt>
                <c:pt idx="9189">
                  <c:v>59.300048828125</c:v>
                </c:pt>
                <c:pt idx="9190">
                  <c:v>59.300048828125</c:v>
                </c:pt>
                <c:pt idx="9191">
                  <c:v>59.2001953125</c:v>
                </c:pt>
                <c:pt idx="9192">
                  <c:v>59.300048828125</c:v>
                </c:pt>
                <c:pt idx="9193">
                  <c:v>59.300048828125</c:v>
                </c:pt>
                <c:pt idx="9194">
                  <c:v>59.300048828125</c:v>
                </c:pt>
                <c:pt idx="9195">
                  <c:v>59.300048828125</c:v>
                </c:pt>
                <c:pt idx="9196">
                  <c:v>59.2001953125</c:v>
                </c:pt>
                <c:pt idx="9197">
                  <c:v>59.300048828125</c:v>
                </c:pt>
                <c:pt idx="9198">
                  <c:v>59.300048828125</c:v>
                </c:pt>
                <c:pt idx="9199">
                  <c:v>59.300048828125</c:v>
                </c:pt>
                <c:pt idx="9200">
                  <c:v>59.300048828125</c:v>
                </c:pt>
                <c:pt idx="9201">
                  <c:v>59.2001953125</c:v>
                </c:pt>
                <c:pt idx="9202">
                  <c:v>59.2001953125</c:v>
                </c:pt>
                <c:pt idx="9203">
                  <c:v>59.300048828125</c:v>
                </c:pt>
                <c:pt idx="9204">
                  <c:v>59.300048828125</c:v>
                </c:pt>
                <c:pt idx="9205">
                  <c:v>59.2001953125</c:v>
                </c:pt>
                <c:pt idx="9206">
                  <c:v>59.2001953125</c:v>
                </c:pt>
                <c:pt idx="9207">
                  <c:v>59.2001953125</c:v>
                </c:pt>
                <c:pt idx="9208">
                  <c:v>59.2001953125</c:v>
                </c:pt>
                <c:pt idx="9209">
                  <c:v>59.300048828125</c:v>
                </c:pt>
                <c:pt idx="9210">
                  <c:v>59.2001953125</c:v>
                </c:pt>
                <c:pt idx="9211">
                  <c:v>59.2001953125</c:v>
                </c:pt>
                <c:pt idx="9212">
                  <c:v>59.2001953125</c:v>
                </c:pt>
                <c:pt idx="9213">
                  <c:v>59.10009765625</c:v>
                </c:pt>
                <c:pt idx="9214">
                  <c:v>59.2001953125</c:v>
                </c:pt>
                <c:pt idx="9215">
                  <c:v>59.2001953125</c:v>
                </c:pt>
                <c:pt idx="9216">
                  <c:v>59.2001953125</c:v>
                </c:pt>
                <c:pt idx="9217">
                  <c:v>59.2001953125</c:v>
                </c:pt>
                <c:pt idx="9218">
                  <c:v>59.2001953125</c:v>
                </c:pt>
                <c:pt idx="9219">
                  <c:v>59.2001953125</c:v>
                </c:pt>
                <c:pt idx="9220">
                  <c:v>59.2001953125</c:v>
                </c:pt>
                <c:pt idx="9221">
                  <c:v>59.2001953125</c:v>
                </c:pt>
                <c:pt idx="9222">
                  <c:v>59.000244140625</c:v>
                </c:pt>
                <c:pt idx="9223">
                  <c:v>59.000244140625</c:v>
                </c:pt>
                <c:pt idx="9224">
                  <c:v>59.000244140625</c:v>
                </c:pt>
                <c:pt idx="9225">
                  <c:v>58.900146484375</c:v>
                </c:pt>
                <c:pt idx="9226">
                  <c:v>58.900146484375</c:v>
                </c:pt>
                <c:pt idx="9227">
                  <c:v>59.000244140625</c:v>
                </c:pt>
                <c:pt idx="9228">
                  <c:v>59.000244140625</c:v>
                </c:pt>
                <c:pt idx="9229">
                  <c:v>59.000244140625</c:v>
                </c:pt>
                <c:pt idx="9230">
                  <c:v>59.000244140625</c:v>
                </c:pt>
                <c:pt idx="9231">
                  <c:v>58.900146484375</c:v>
                </c:pt>
                <c:pt idx="9232">
                  <c:v>59.000244140625</c:v>
                </c:pt>
                <c:pt idx="9233">
                  <c:v>59.000244140625</c:v>
                </c:pt>
                <c:pt idx="9234">
                  <c:v>58.900146484375</c:v>
                </c:pt>
                <c:pt idx="9235">
                  <c:v>59.000244140625</c:v>
                </c:pt>
                <c:pt idx="9236">
                  <c:v>59.000244140625</c:v>
                </c:pt>
                <c:pt idx="9237">
                  <c:v>58.900146484375</c:v>
                </c:pt>
                <c:pt idx="9238">
                  <c:v>58.900146484375</c:v>
                </c:pt>
                <c:pt idx="9239">
                  <c:v>58.900146484375</c:v>
                </c:pt>
                <c:pt idx="9240">
                  <c:v>58.900146484375</c:v>
                </c:pt>
                <c:pt idx="9241">
                  <c:v>58.900146484375</c:v>
                </c:pt>
                <c:pt idx="9242">
                  <c:v>58.900146484375</c:v>
                </c:pt>
                <c:pt idx="9243">
                  <c:v>58.800048828125</c:v>
                </c:pt>
                <c:pt idx="9244">
                  <c:v>58.800048828125</c:v>
                </c:pt>
                <c:pt idx="9245">
                  <c:v>58.800048828125</c:v>
                </c:pt>
                <c:pt idx="9246">
                  <c:v>58.7001953125</c:v>
                </c:pt>
                <c:pt idx="9247">
                  <c:v>58.7001953125</c:v>
                </c:pt>
                <c:pt idx="9248">
                  <c:v>58.7001953125</c:v>
                </c:pt>
                <c:pt idx="9249">
                  <c:v>58.60009765625</c:v>
                </c:pt>
                <c:pt idx="9250">
                  <c:v>58.60009765625</c:v>
                </c:pt>
                <c:pt idx="9251">
                  <c:v>58.60009765625</c:v>
                </c:pt>
                <c:pt idx="9252">
                  <c:v>58.60009765625</c:v>
                </c:pt>
                <c:pt idx="9253">
                  <c:v>58.60009765625</c:v>
                </c:pt>
                <c:pt idx="9254">
                  <c:v>58.60009765625</c:v>
                </c:pt>
                <c:pt idx="9255">
                  <c:v>58.60009765625</c:v>
                </c:pt>
                <c:pt idx="9256">
                  <c:v>58.60009765625</c:v>
                </c:pt>
                <c:pt idx="9257">
                  <c:v>58.60009765625</c:v>
                </c:pt>
                <c:pt idx="9258">
                  <c:v>58.60009765625</c:v>
                </c:pt>
                <c:pt idx="9259">
                  <c:v>58.60009765625</c:v>
                </c:pt>
                <c:pt idx="9260">
                  <c:v>58.60009765625</c:v>
                </c:pt>
                <c:pt idx="9261">
                  <c:v>58.60009765625</c:v>
                </c:pt>
                <c:pt idx="9262">
                  <c:v>58.60009765625</c:v>
                </c:pt>
                <c:pt idx="9263">
                  <c:v>58.60009765625</c:v>
                </c:pt>
                <c:pt idx="9264">
                  <c:v>58.60009765625</c:v>
                </c:pt>
                <c:pt idx="9265">
                  <c:v>58.60009765625</c:v>
                </c:pt>
                <c:pt idx="9266">
                  <c:v>58.500244140625</c:v>
                </c:pt>
                <c:pt idx="9267">
                  <c:v>58.60009765625</c:v>
                </c:pt>
                <c:pt idx="9268">
                  <c:v>58.500244140625</c:v>
                </c:pt>
                <c:pt idx="9269">
                  <c:v>58.500244140625</c:v>
                </c:pt>
                <c:pt idx="9270">
                  <c:v>58.500244140625</c:v>
                </c:pt>
                <c:pt idx="9271">
                  <c:v>58.500244140625</c:v>
                </c:pt>
                <c:pt idx="9272">
                  <c:v>58.500244140625</c:v>
                </c:pt>
                <c:pt idx="9273">
                  <c:v>58.500244140625</c:v>
                </c:pt>
                <c:pt idx="9274">
                  <c:v>58.500244140625</c:v>
                </c:pt>
                <c:pt idx="9275">
                  <c:v>58.500244140625</c:v>
                </c:pt>
                <c:pt idx="9276">
                  <c:v>58.500244140625</c:v>
                </c:pt>
                <c:pt idx="9277">
                  <c:v>58.500244140625</c:v>
                </c:pt>
                <c:pt idx="9278">
                  <c:v>58.500244140625</c:v>
                </c:pt>
                <c:pt idx="9279">
                  <c:v>58.400146484375</c:v>
                </c:pt>
                <c:pt idx="9280">
                  <c:v>58.400146484375</c:v>
                </c:pt>
                <c:pt idx="9281">
                  <c:v>58.400146484375</c:v>
                </c:pt>
                <c:pt idx="9282">
                  <c:v>58.400146484375</c:v>
                </c:pt>
                <c:pt idx="9283">
                  <c:v>58.400146484375</c:v>
                </c:pt>
                <c:pt idx="9284">
                  <c:v>58.400146484375</c:v>
                </c:pt>
                <c:pt idx="9285">
                  <c:v>58.400146484375</c:v>
                </c:pt>
                <c:pt idx="9286">
                  <c:v>58.30029296875</c:v>
                </c:pt>
                <c:pt idx="9287">
                  <c:v>58.30029296875</c:v>
                </c:pt>
                <c:pt idx="9288">
                  <c:v>58.30029296875</c:v>
                </c:pt>
                <c:pt idx="9289">
                  <c:v>58.30029296875</c:v>
                </c:pt>
                <c:pt idx="9290">
                  <c:v>58.30029296875</c:v>
                </c:pt>
                <c:pt idx="9291">
                  <c:v>58.30029296875</c:v>
                </c:pt>
                <c:pt idx="9292">
                  <c:v>58.30029296875</c:v>
                </c:pt>
                <c:pt idx="9293">
                  <c:v>58.30029296875</c:v>
                </c:pt>
                <c:pt idx="9294">
                  <c:v>58.30029296875</c:v>
                </c:pt>
                <c:pt idx="9295">
                  <c:v>58.30029296875</c:v>
                </c:pt>
                <c:pt idx="9296">
                  <c:v>58.30029296875</c:v>
                </c:pt>
                <c:pt idx="9297">
                  <c:v>58.30029296875</c:v>
                </c:pt>
                <c:pt idx="9298">
                  <c:v>58.30029296875</c:v>
                </c:pt>
                <c:pt idx="9299">
                  <c:v>58.2001953125</c:v>
                </c:pt>
                <c:pt idx="9300">
                  <c:v>58.400146484375</c:v>
                </c:pt>
                <c:pt idx="9301">
                  <c:v>58.30029296875</c:v>
                </c:pt>
                <c:pt idx="9302">
                  <c:v>58.400146484375</c:v>
                </c:pt>
                <c:pt idx="9303">
                  <c:v>58.30029296875</c:v>
                </c:pt>
                <c:pt idx="9304">
                  <c:v>58.30029296875</c:v>
                </c:pt>
                <c:pt idx="9305">
                  <c:v>58.30029296875</c:v>
                </c:pt>
                <c:pt idx="9306">
                  <c:v>58.2001953125</c:v>
                </c:pt>
                <c:pt idx="9307">
                  <c:v>58.30029296875</c:v>
                </c:pt>
                <c:pt idx="9308">
                  <c:v>58.30029296875</c:v>
                </c:pt>
                <c:pt idx="9309">
                  <c:v>58.30029296875</c:v>
                </c:pt>
                <c:pt idx="9310">
                  <c:v>58.2001953125</c:v>
                </c:pt>
                <c:pt idx="9311">
                  <c:v>58.2001953125</c:v>
                </c:pt>
                <c:pt idx="9312">
                  <c:v>58.10009765625</c:v>
                </c:pt>
                <c:pt idx="9313">
                  <c:v>58.10009765625</c:v>
                </c:pt>
                <c:pt idx="9314">
                  <c:v>58.10009765625</c:v>
                </c:pt>
                <c:pt idx="9315">
                  <c:v>58.10009765625</c:v>
                </c:pt>
                <c:pt idx="9316">
                  <c:v>58.10009765625</c:v>
                </c:pt>
                <c:pt idx="9317">
                  <c:v>58.000244140625</c:v>
                </c:pt>
                <c:pt idx="9318">
                  <c:v>58.000244140625</c:v>
                </c:pt>
                <c:pt idx="9319">
                  <c:v>58.000244140625</c:v>
                </c:pt>
                <c:pt idx="9320">
                  <c:v>58.000244140625</c:v>
                </c:pt>
                <c:pt idx="9321">
                  <c:v>58.000244140625</c:v>
                </c:pt>
                <c:pt idx="9322">
                  <c:v>57.900146484375</c:v>
                </c:pt>
                <c:pt idx="9323">
                  <c:v>58.000244140625</c:v>
                </c:pt>
                <c:pt idx="9324">
                  <c:v>57.900146484375</c:v>
                </c:pt>
                <c:pt idx="9325">
                  <c:v>57.900146484375</c:v>
                </c:pt>
                <c:pt idx="9326">
                  <c:v>57.900146484375</c:v>
                </c:pt>
                <c:pt idx="9327">
                  <c:v>57.900146484375</c:v>
                </c:pt>
                <c:pt idx="9328">
                  <c:v>57.900146484375</c:v>
                </c:pt>
                <c:pt idx="9329">
                  <c:v>57.900146484375</c:v>
                </c:pt>
                <c:pt idx="9330">
                  <c:v>57.900146484375</c:v>
                </c:pt>
                <c:pt idx="9331">
                  <c:v>57.900146484375</c:v>
                </c:pt>
                <c:pt idx="9332">
                  <c:v>57.900146484375</c:v>
                </c:pt>
                <c:pt idx="9333">
                  <c:v>57.900146484375</c:v>
                </c:pt>
                <c:pt idx="9334">
                  <c:v>57.900146484375</c:v>
                </c:pt>
                <c:pt idx="9335">
                  <c:v>57.80029296875</c:v>
                </c:pt>
                <c:pt idx="9336">
                  <c:v>57.80029296875</c:v>
                </c:pt>
                <c:pt idx="9337">
                  <c:v>57.80029296875</c:v>
                </c:pt>
                <c:pt idx="9338">
                  <c:v>57.80029296875</c:v>
                </c:pt>
                <c:pt idx="9339">
                  <c:v>57.7001953125</c:v>
                </c:pt>
                <c:pt idx="9340">
                  <c:v>57.7001953125</c:v>
                </c:pt>
                <c:pt idx="9341">
                  <c:v>57.80029296875</c:v>
                </c:pt>
                <c:pt idx="9342">
                  <c:v>57.7001953125</c:v>
                </c:pt>
                <c:pt idx="9343">
                  <c:v>57.7001953125</c:v>
                </c:pt>
                <c:pt idx="9344">
                  <c:v>57.7001953125</c:v>
                </c:pt>
                <c:pt idx="9345">
                  <c:v>57.7001953125</c:v>
                </c:pt>
                <c:pt idx="9346">
                  <c:v>57.7001953125</c:v>
                </c:pt>
                <c:pt idx="9347">
                  <c:v>57.7001953125</c:v>
                </c:pt>
                <c:pt idx="9348">
                  <c:v>57.7001953125</c:v>
                </c:pt>
                <c:pt idx="9349">
                  <c:v>57.7001953125</c:v>
                </c:pt>
                <c:pt idx="9350">
                  <c:v>57.7001953125</c:v>
                </c:pt>
                <c:pt idx="9351">
                  <c:v>57.7001953125</c:v>
                </c:pt>
                <c:pt idx="9352">
                  <c:v>57.7001953125</c:v>
                </c:pt>
                <c:pt idx="9353">
                  <c:v>57.7001953125</c:v>
                </c:pt>
                <c:pt idx="9354">
                  <c:v>57.7001953125</c:v>
                </c:pt>
                <c:pt idx="9355">
                  <c:v>57.7001953125</c:v>
                </c:pt>
                <c:pt idx="9356">
                  <c:v>57.7001953125</c:v>
                </c:pt>
                <c:pt idx="9357">
                  <c:v>57.60009765625</c:v>
                </c:pt>
                <c:pt idx="9358">
                  <c:v>57.7001953125</c:v>
                </c:pt>
                <c:pt idx="9359">
                  <c:v>57.60009765625</c:v>
                </c:pt>
                <c:pt idx="9360">
                  <c:v>57.60009765625</c:v>
                </c:pt>
                <c:pt idx="9361">
                  <c:v>57.60009765625</c:v>
                </c:pt>
                <c:pt idx="9362">
                  <c:v>57.60009765625</c:v>
                </c:pt>
                <c:pt idx="9363">
                  <c:v>57.60009765625</c:v>
                </c:pt>
                <c:pt idx="9364">
                  <c:v>57.499755859375</c:v>
                </c:pt>
                <c:pt idx="9365">
                  <c:v>57.60009765625</c:v>
                </c:pt>
                <c:pt idx="9366">
                  <c:v>57.60009765625</c:v>
                </c:pt>
                <c:pt idx="9367">
                  <c:v>57.60009765625</c:v>
                </c:pt>
                <c:pt idx="9368">
                  <c:v>57.499755859375</c:v>
                </c:pt>
                <c:pt idx="9369">
                  <c:v>57.499755859375</c:v>
                </c:pt>
                <c:pt idx="9370">
                  <c:v>57.499755859375</c:v>
                </c:pt>
                <c:pt idx="9371">
                  <c:v>57.499755859375</c:v>
                </c:pt>
                <c:pt idx="9372">
                  <c:v>57.499755859375</c:v>
                </c:pt>
                <c:pt idx="9373">
                  <c:v>57.39990234375</c:v>
                </c:pt>
                <c:pt idx="9374">
                  <c:v>57.499755859375</c:v>
                </c:pt>
                <c:pt idx="9375">
                  <c:v>57.39990234375</c:v>
                </c:pt>
                <c:pt idx="9376">
                  <c:v>57.39990234375</c:v>
                </c:pt>
                <c:pt idx="9377">
                  <c:v>57.39990234375</c:v>
                </c:pt>
                <c:pt idx="9378">
                  <c:v>57.39990234375</c:v>
                </c:pt>
                <c:pt idx="9379">
                  <c:v>57.39990234375</c:v>
                </c:pt>
                <c:pt idx="9380">
                  <c:v>57.499755859375</c:v>
                </c:pt>
                <c:pt idx="9381">
                  <c:v>57.39990234375</c:v>
                </c:pt>
                <c:pt idx="9382">
                  <c:v>57.39990234375</c:v>
                </c:pt>
                <c:pt idx="9383">
                  <c:v>57.39990234375</c:v>
                </c:pt>
                <c:pt idx="9384">
                  <c:v>57.2998046875</c:v>
                </c:pt>
                <c:pt idx="9385">
                  <c:v>57.39990234375</c:v>
                </c:pt>
                <c:pt idx="9386">
                  <c:v>57.2998046875</c:v>
                </c:pt>
                <c:pt idx="9387">
                  <c:v>57.2998046875</c:v>
                </c:pt>
                <c:pt idx="9388">
                  <c:v>57.2998046875</c:v>
                </c:pt>
                <c:pt idx="9389">
                  <c:v>57.2998046875</c:v>
                </c:pt>
                <c:pt idx="9390">
                  <c:v>57.2998046875</c:v>
                </c:pt>
                <c:pt idx="9391">
                  <c:v>57.2998046875</c:v>
                </c:pt>
                <c:pt idx="9392">
                  <c:v>57.2998046875</c:v>
                </c:pt>
                <c:pt idx="9393">
                  <c:v>57.2998046875</c:v>
                </c:pt>
                <c:pt idx="9394">
                  <c:v>57.2998046875</c:v>
                </c:pt>
                <c:pt idx="9395">
                  <c:v>57.19970703125</c:v>
                </c:pt>
                <c:pt idx="9396">
                  <c:v>57.19970703125</c:v>
                </c:pt>
                <c:pt idx="9397">
                  <c:v>57.099853515625</c:v>
                </c:pt>
                <c:pt idx="9398">
                  <c:v>57.099853515625</c:v>
                </c:pt>
                <c:pt idx="9399">
                  <c:v>57.099853515625</c:v>
                </c:pt>
                <c:pt idx="9400">
                  <c:v>57.099853515625</c:v>
                </c:pt>
                <c:pt idx="9401">
                  <c:v>57.099853515625</c:v>
                </c:pt>
                <c:pt idx="9402">
                  <c:v>57.19970703125</c:v>
                </c:pt>
                <c:pt idx="9403">
                  <c:v>57.2998046875</c:v>
                </c:pt>
                <c:pt idx="9404">
                  <c:v>57.19970703125</c:v>
                </c:pt>
                <c:pt idx="9405">
                  <c:v>57.19970703125</c:v>
                </c:pt>
                <c:pt idx="9406">
                  <c:v>57.19970703125</c:v>
                </c:pt>
                <c:pt idx="9407">
                  <c:v>57.19970703125</c:v>
                </c:pt>
                <c:pt idx="9408">
                  <c:v>57.099853515625</c:v>
                </c:pt>
                <c:pt idx="9409">
                  <c:v>57.099853515625</c:v>
                </c:pt>
                <c:pt idx="9410">
                  <c:v>57.099853515625</c:v>
                </c:pt>
                <c:pt idx="9411">
                  <c:v>57.099853515625</c:v>
                </c:pt>
                <c:pt idx="9412">
                  <c:v>57.099853515625</c:v>
                </c:pt>
                <c:pt idx="9413">
                  <c:v>57.099853515625</c:v>
                </c:pt>
                <c:pt idx="9414">
                  <c:v>57.099853515625</c:v>
                </c:pt>
                <c:pt idx="9415">
                  <c:v>57.099853515625</c:v>
                </c:pt>
                <c:pt idx="9416">
                  <c:v>57.099853515625</c:v>
                </c:pt>
                <c:pt idx="9417">
                  <c:v>57.099853515625</c:v>
                </c:pt>
                <c:pt idx="9418">
                  <c:v>57.099853515625</c:v>
                </c:pt>
                <c:pt idx="9419">
                  <c:v>56.999755859375</c:v>
                </c:pt>
                <c:pt idx="9420">
                  <c:v>57.099853515625</c:v>
                </c:pt>
                <c:pt idx="9421">
                  <c:v>57.099853515625</c:v>
                </c:pt>
                <c:pt idx="9422">
                  <c:v>56.999755859375</c:v>
                </c:pt>
                <c:pt idx="9423">
                  <c:v>56.999755859375</c:v>
                </c:pt>
                <c:pt idx="9424">
                  <c:v>56.999755859375</c:v>
                </c:pt>
                <c:pt idx="9425">
                  <c:v>56.999755859375</c:v>
                </c:pt>
                <c:pt idx="9426">
                  <c:v>57.099853515625</c:v>
                </c:pt>
                <c:pt idx="9427">
                  <c:v>56.999755859375</c:v>
                </c:pt>
                <c:pt idx="9428">
                  <c:v>56.999755859375</c:v>
                </c:pt>
                <c:pt idx="9429">
                  <c:v>56.999755859375</c:v>
                </c:pt>
                <c:pt idx="9430">
                  <c:v>57.099853515625</c:v>
                </c:pt>
                <c:pt idx="9431">
                  <c:v>56.999755859375</c:v>
                </c:pt>
                <c:pt idx="9432">
                  <c:v>56.7998046875</c:v>
                </c:pt>
                <c:pt idx="9433">
                  <c:v>56.89990234375</c:v>
                </c:pt>
                <c:pt idx="9434">
                  <c:v>56.89990234375</c:v>
                </c:pt>
                <c:pt idx="9435">
                  <c:v>56.89990234375</c:v>
                </c:pt>
                <c:pt idx="9436">
                  <c:v>56.7998046875</c:v>
                </c:pt>
                <c:pt idx="9437">
                  <c:v>56.7998046875</c:v>
                </c:pt>
                <c:pt idx="9438">
                  <c:v>56.89990234375</c:v>
                </c:pt>
                <c:pt idx="9439">
                  <c:v>56.7998046875</c:v>
                </c:pt>
                <c:pt idx="9440">
                  <c:v>56.7998046875</c:v>
                </c:pt>
                <c:pt idx="9441">
                  <c:v>56.7998046875</c:v>
                </c:pt>
                <c:pt idx="9442">
                  <c:v>56.7998046875</c:v>
                </c:pt>
                <c:pt idx="9443">
                  <c:v>56.7998046875</c:v>
                </c:pt>
                <c:pt idx="9444">
                  <c:v>56.89990234375</c:v>
                </c:pt>
                <c:pt idx="9445">
                  <c:v>56.89990234375</c:v>
                </c:pt>
                <c:pt idx="9446">
                  <c:v>56.89990234375</c:v>
                </c:pt>
                <c:pt idx="9447">
                  <c:v>56.7998046875</c:v>
                </c:pt>
                <c:pt idx="9448">
                  <c:v>56.7998046875</c:v>
                </c:pt>
                <c:pt idx="9449">
                  <c:v>56.89990234375</c:v>
                </c:pt>
                <c:pt idx="9450">
                  <c:v>56.7998046875</c:v>
                </c:pt>
                <c:pt idx="9451">
                  <c:v>56.699951171875</c:v>
                </c:pt>
                <c:pt idx="9452">
                  <c:v>56.699951171875</c:v>
                </c:pt>
                <c:pt idx="9453">
                  <c:v>56.699951171875</c:v>
                </c:pt>
                <c:pt idx="9454">
                  <c:v>56.699951171875</c:v>
                </c:pt>
                <c:pt idx="9455">
                  <c:v>56.699951171875</c:v>
                </c:pt>
                <c:pt idx="9456">
                  <c:v>56.599853515625</c:v>
                </c:pt>
                <c:pt idx="9457">
                  <c:v>56.699951171875</c:v>
                </c:pt>
                <c:pt idx="9458">
                  <c:v>56.599853515625</c:v>
                </c:pt>
                <c:pt idx="9459">
                  <c:v>56.599853515625</c:v>
                </c:pt>
                <c:pt idx="9460">
                  <c:v>56.599853515625</c:v>
                </c:pt>
                <c:pt idx="9461">
                  <c:v>56.599853515625</c:v>
                </c:pt>
                <c:pt idx="9462">
                  <c:v>56.699951171875</c:v>
                </c:pt>
                <c:pt idx="9463">
                  <c:v>56.599853515625</c:v>
                </c:pt>
                <c:pt idx="9464">
                  <c:v>56.699951171875</c:v>
                </c:pt>
                <c:pt idx="9465">
                  <c:v>56.699951171875</c:v>
                </c:pt>
                <c:pt idx="9466">
                  <c:v>56.699951171875</c:v>
                </c:pt>
                <c:pt idx="9467">
                  <c:v>56.599853515625</c:v>
                </c:pt>
                <c:pt idx="9468">
                  <c:v>56.599853515625</c:v>
                </c:pt>
                <c:pt idx="9469">
                  <c:v>56.599853515625</c:v>
                </c:pt>
                <c:pt idx="9470">
                  <c:v>56.599853515625</c:v>
                </c:pt>
                <c:pt idx="9471">
                  <c:v>56.599853515625</c:v>
                </c:pt>
                <c:pt idx="9472">
                  <c:v>56.599853515625</c:v>
                </c:pt>
                <c:pt idx="9473">
                  <c:v>56.599853515625</c:v>
                </c:pt>
                <c:pt idx="9474">
                  <c:v>56.599853515625</c:v>
                </c:pt>
                <c:pt idx="9475">
                  <c:v>56.499755859375</c:v>
                </c:pt>
                <c:pt idx="9476">
                  <c:v>56.499755859375</c:v>
                </c:pt>
                <c:pt idx="9477">
                  <c:v>56.499755859375</c:v>
                </c:pt>
                <c:pt idx="9478">
                  <c:v>56.499755859375</c:v>
                </c:pt>
                <c:pt idx="9479">
                  <c:v>56.499755859375</c:v>
                </c:pt>
                <c:pt idx="9480">
                  <c:v>56.499755859375</c:v>
                </c:pt>
                <c:pt idx="9481">
                  <c:v>56.499755859375</c:v>
                </c:pt>
                <c:pt idx="9482">
                  <c:v>56.499755859375</c:v>
                </c:pt>
                <c:pt idx="9483">
                  <c:v>56.499755859375</c:v>
                </c:pt>
                <c:pt idx="9484">
                  <c:v>56.499755859375</c:v>
                </c:pt>
                <c:pt idx="9485">
                  <c:v>56.499755859375</c:v>
                </c:pt>
                <c:pt idx="9486">
                  <c:v>56.499755859375</c:v>
                </c:pt>
                <c:pt idx="9487">
                  <c:v>56.39990234375</c:v>
                </c:pt>
                <c:pt idx="9488">
                  <c:v>56.39990234375</c:v>
                </c:pt>
                <c:pt idx="9489">
                  <c:v>56.39990234375</c:v>
                </c:pt>
                <c:pt idx="9490">
                  <c:v>56.39990234375</c:v>
                </c:pt>
                <c:pt idx="9491">
                  <c:v>56.499755859375</c:v>
                </c:pt>
                <c:pt idx="9492">
                  <c:v>56.39990234375</c:v>
                </c:pt>
                <c:pt idx="9493">
                  <c:v>56.39990234375</c:v>
                </c:pt>
                <c:pt idx="9494">
                  <c:v>56.39990234375</c:v>
                </c:pt>
                <c:pt idx="9495">
                  <c:v>56.39990234375</c:v>
                </c:pt>
                <c:pt idx="9496">
                  <c:v>56.39990234375</c:v>
                </c:pt>
                <c:pt idx="9497">
                  <c:v>56.39990234375</c:v>
                </c:pt>
                <c:pt idx="9498">
                  <c:v>56.39990234375</c:v>
                </c:pt>
                <c:pt idx="9499">
                  <c:v>56.39990234375</c:v>
                </c:pt>
                <c:pt idx="9500">
                  <c:v>56.39990234375</c:v>
                </c:pt>
                <c:pt idx="9501">
                  <c:v>56.2998046875</c:v>
                </c:pt>
                <c:pt idx="9502">
                  <c:v>56.39990234375</c:v>
                </c:pt>
                <c:pt idx="9503">
                  <c:v>56.2998046875</c:v>
                </c:pt>
                <c:pt idx="9504">
                  <c:v>56.199951171875</c:v>
                </c:pt>
                <c:pt idx="9505">
                  <c:v>56.199951171875</c:v>
                </c:pt>
                <c:pt idx="9506">
                  <c:v>56.199951171875</c:v>
                </c:pt>
                <c:pt idx="9507">
                  <c:v>56.199951171875</c:v>
                </c:pt>
                <c:pt idx="9508">
                  <c:v>56.199951171875</c:v>
                </c:pt>
                <c:pt idx="9509">
                  <c:v>56.099853515625</c:v>
                </c:pt>
                <c:pt idx="9510">
                  <c:v>56.199951171875</c:v>
                </c:pt>
                <c:pt idx="9511">
                  <c:v>56.199951171875</c:v>
                </c:pt>
                <c:pt idx="9512">
                  <c:v>56.199951171875</c:v>
                </c:pt>
                <c:pt idx="9513">
                  <c:v>56.099853515625</c:v>
                </c:pt>
                <c:pt idx="9514">
                  <c:v>56.199951171875</c:v>
                </c:pt>
                <c:pt idx="9515">
                  <c:v>56.199951171875</c:v>
                </c:pt>
                <c:pt idx="9516">
                  <c:v>56.099853515625</c:v>
                </c:pt>
                <c:pt idx="9517">
                  <c:v>56.099853515625</c:v>
                </c:pt>
                <c:pt idx="9518">
                  <c:v>56.199951171875</c:v>
                </c:pt>
                <c:pt idx="9519">
                  <c:v>56.099853515625</c:v>
                </c:pt>
                <c:pt idx="9520">
                  <c:v>56.099853515625</c:v>
                </c:pt>
                <c:pt idx="9521">
                  <c:v>56.099853515625</c:v>
                </c:pt>
                <c:pt idx="9522">
                  <c:v>56.099853515625</c:v>
                </c:pt>
                <c:pt idx="9523">
                  <c:v>55.999755859375</c:v>
                </c:pt>
                <c:pt idx="9524">
                  <c:v>55.999755859375</c:v>
                </c:pt>
                <c:pt idx="9525">
                  <c:v>55.999755859375</c:v>
                </c:pt>
                <c:pt idx="9526">
                  <c:v>55.999755859375</c:v>
                </c:pt>
                <c:pt idx="9527">
                  <c:v>55.999755859375</c:v>
                </c:pt>
                <c:pt idx="9528">
                  <c:v>56.099853515625</c:v>
                </c:pt>
                <c:pt idx="9529">
                  <c:v>56.099853515625</c:v>
                </c:pt>
                <c:pt idx="9530">
                  <c:v>56.099853515625</c:v>
                </c:pt>
                <c:pt idx="9531">
                  <c:v>56.099853515625</c:v>
                </c:pt>
                <c:pt idx="9532">
                  <c:v>56.099853515625</c:v>
                </c:pt>
                <c:pt idx="9533">
                  <c:v>56.099853515625</c:v>
                </c:pt>
                <c:pt idx="9534">
                  <c:v>55.999755859375</c:v>
                </c:pt>
                <c:pt idx="9535">
                  <c:v>55.999755859375</c:v>
                </c:pt>
                <c:pt idx="9536">
                  <c:v>55.999755859375</c:v>
                </c:pt>
                <c:pt idx="9537">
                  <c:v>55.999755859375</c:v>
                </c:pt>
                <c:pt idx="9538">
                  <c:v>55.999755859375</c:v>
                </c:pt>
                <c:pt idx="9539">
                  <c:v>55.89990234375</c:v>
                </c:pt>
                <c:pt idx="9540">
                  <c:v>55.999755859375</c:v>
                </c:pt>
                <c:pt idx="9541">
                  <c:v>55.999755859375</c:v>
                </c:pt>
                <c:pt idx="9542">
                  <c:v>55.89990234375</c:v>
                </c:pt>
                <c:pt idx="9543">
                  <c:v>55.999755859375</c:v>
                </c:pt>
                <c:pt idx="9544">
                  <c:v>55.999755859375</c:v>
                </c:pt>
                <c:pt idx="9545">
                  <c:v>55.999755859375</c:v>
                </c:pt>
                <c:pt idx="9546">
                  <c:v>55.89990234375</c:v>
                </c:pt>
                <c:pt idx="9547">
                  <c:v>55.89990234375</c:v>
                </c:pt>
                <c:pt idx="9548">
                  <c:v>55.89990234375</c:v>
                </c:pt>
                <c:pt idx="9549">
                  <c:v>55.89990234375</c:v>
                </c:pt>
                <c:pt idx="9550">
                  <c:v>55.89990234375</c:v>
                </c:pt>
                <c:pt idx="9551">
                  <c:v>55.89990234375</c:v>
                </c:pt>
                <c:pt idx="9552">
                  <c:v>55.699951171875</c:v>
                </c:pt>
                <c:pt idx="9553">
                  <c:v>55.699951171875</c:v>
                </c:pt>
                <c:pt idx="9554">
                  <c:v>55.699951171875</c:v>
                </c:pt>
                <c:pt idx="9555">
                  <c:v>55.699951171875</c:v>
                </c:pt>
                <c:pt idx="9556">
                  <c:v>55.699951171875</c:v>
                </c:pt>
                <c:pt idx="9557">
                  <c:v>55.699951171875</c:v>
                </c:pt>
                <c:pt idx="9558">
                  <c:v>55.599853515625</c:v>
                </c:pt>
                <c:pt idx="9559">
                  <c:v>55.699951171875</c:v>
                </c:pt>
                <c:pt idx="9560">
                  <c:v>55.7998046875</c:v>
                </c:pt>
                <c:pt idx="9561">
                  <c:v>55.7998046875</c:v>
                </c:pt>
                <c:pt idx="9562">
                  <c:v>55.699951171875</c:v>
                </c:pt>
                <c:pt idx="9563">
                  <c:v>55.699951171875</c:v>
                </c:pt>
                <c:pt idx="9564">
                  <c:v>55.699951171875</c:v>
                </c:pt>
                <c:pt idx="9565">
                  <c:v>55.699951171875</c:v>
                </c:pt>
                <c:pt idx="9566">
                  <c:v>55.599853515625</c:v>
                </c:pt>
                <c:pt idx="9567">
                  <c:v>55.599853515625</c:v>
                </c:pt>
                <c:pt idx="9568">
                  <c:v>55.699951171875</c:v>
                </c:pt>
                <c:pt idx="9569">
                  <c:v>55.599853515625</c:v>
                </c:pt>
                <c:pt idx="9570">
                  <c:v>55.599853515625</c:v>
                </c:pt>
                <c:pt idx="9571">
                  <c:v>55.599853515625</c:v>
                </c:pt>
                <c:pt idx="9572">
                  <c:v>55.599853515625</c:v>
                </c:pt>
                <c:pt idx="9573">
                  <c:v>55.599853515625</c:v>
                </c:pt>
                <c:pt idx="9574">
                  <c:v>55.599853515625</c:v>
                </c:pt>
                <c:pt idx="9575">
                  <c:v>55.599853515625</c:v>
                </c:pt>
                <c:pt idx="9576">
                  <c:v>55.599853515625</c:v>
                </c:pt>
                <c:pt idx="9577">
                  <c:v>55.599853515625</c:v>
                </c:pt>
                <c:pt idx="9578">
                  <c:v>55.599853515625</c:v>
                </c:pt>
                <c:pt idx="9579">
                  <c:v>55.599853515625</c:v>
                </c:pt>
                <c:pt idx="9580">
                  <c:v>55.599853515625</c:v>
                </c:pt>
                <c:pt idx="9581">
                  <c:v>55.599853515625</c:v>
                </c:pt>
                <c:pt idx="9582">
                  <c:v>55.599853515625</c:v>
                </c:pt>
                <c:pt idx="9583">
                  <c:v>55.599853515625</c:v>
                </c:pt>
                <c:pt idx="9584">
                  <c:v>55.499755859375</c:v>
                </c:pt>
                <c:pt idx="9585">
                  <c:v>55.599853515625</c:v>
                </c:pt>
                <c:pt idx="9586">
                  <c:v>55.599853515625</c:v>
                </c:pt>
                <c:pt idx="9587">
                  <c:v>55.499755859375</c:v>
                </c:pt>
                <c:pt idx="9588">
                  <c:v>55.499755859375</c:v>
                </c:pt>
                <c:pt idx="9589">
                  <c:v>55.499755859375</c:v>
                </c:pt>
                <c:pt idx="9590">
                  <c:v>55.499755859375</c:v>
                </c:pt>
                <c:pt idx="9591">
                  <c:v>55.39990234375</c:v>
                </c:pt>
                <c:pt idx="9592">
                  <c:v>55.499755859375</c:v>
                </c:pt>
                <c:pt idx="9593">
                  <c:v>55.39990234375</c:v>
                </c:pt>
                <c:pt idx="9594">
                  <c:v>55.499755859375</c:v>
                </c:pt>
                <c:pt idx="9595">
                  <c:v>55.499755859375</c:v>
                </c:pt>
                <c:pt idx="9596">
                  <c:v>55.39990234375</c:v>
                </c:pt>
                <c:pt idx="9597">
                  <c:v>55.499755859375</c:v>
                </c:pt>
                <c:pt idx="9598">
                  <c:v>55.39990234375</c:v>
                </c:pt>
                <c:pt idx="9599">
                  <c:v>55.499755859375</c:v>
                </c:pt>
                <c:pt idx="9600">
                  <c:v>55.39990234375</c:v>
                </c:pt>
                <c:pt idx="9601">
                  <c:v>55.39990234375</c:v>
                </c:pt>
                <c:pt idx="9602">
                  <c:v>55.39990234375</c:v>
                </c:pt>
                <c:pt idx="9603">
                  <c:v>55.2998046875</c:v>
                </c:pt>
                <c:pt idx="9604">
                  <c:v>55.2998046875</c:v>
                </c:pt>
                <c:pt idx="9605">
                  <c:v>55.2998046875</c:v>
                </c:pt>
                <c:pt idx="9606">
                  <c:v>55.39990234375</c:v>
                </c:pt>
                <c:pt idx="9607">
                  <c:v>55.39990234375</c:v>
                </c:pt>
                <c:pt idx="9608">
                  <c:v>55.39990234375</c:v>
                </c:pt>
                <c:pt idx="9609">
                  <c:v>55.39990234375</c:v>
                </c:pt>
                <c:pt idx="9610">
                  <c:v>55.39990234375</c:v>
                </c:pt>
                <c:pt idx="9611">
                  <c:v>55.39990234375</c:v>
                </c:pt>
                <c:pt idx="9612">
                  <c:v>55.39990234375</c:v>
                </c:pt>
                <c:pt idx="9613">
                  <c:v>55.199951171875</c:v>
                </c:pt>
                <c:pt idx="9614">
                  <c:v>55.199951171875</c:v>
                </c:pt>
                <c:pt idx="9615">
                  <c:v>55.199951171875</c:v>
                </c:pt>
                <c:pt idx="9616">
                  <c:v>55.199951171875</c:v>
                </c:pt>
                <c:pt idx="9617">
                  <c:v>55.199951171875</c:v>
                </c:pt>
                <c:pt idx="9618">
                  <c:v>55.099853515625</c:v>
                </c:pt>
                <c:pt idx="9619">
                  <c:v>55.199951171875</c:v>
                </c:pt>
                <c:pt idx="9620">
                  <c:v>55.199951171875</c:v>
                </c:pt>
                <c:pt idx="9621">
                  <c:v>55.199951171875</c:v>
                </c:pt>
                <c:pt idx="9622">
                  <c:v>55.199951171875</c:v>
                </c:pt>
                <c:pt idx="9623">
                  <c:v>55.199951171875</c:v>
                </c:pt>
                <c:pt idx="9624">
                  <c:v>55.199951171875</c:v>
                </c:pt>
                <c:pt idx="9625">
                  <c:v>55.199951171875</c:v>
                </c:pt>
                <c:pt idx="9626">
                  <c:v>55.199951171875</c:v>
                </c:pt>
                <c:pt idx="9627">
                  <c:v>55.199951171875</c:v>
                </c:pt>
                <c:pt idx="9628">
                  <c:v>55.199951171875</c:v>
                </c:pt>
                <c:pt idx="9629">
                  <c:v>55.199951171875</c:v>
                </c:pt>
                <c:pt idx="9630">
                  <c:v>55.199951171875</c:v>
                </c:pt>
                <c:pt idx="9631">
                  <c:v>55.199951171875</c:v>
                </c:pt>
                <c:pt idx="9632">
                  <c:v>55.199951171875</c:v>
                </c:pt>
                <c:pt idx="9633">
                  <c:v>55.199951171875</c:v>
                </c:pt>
                <c:pt idx="9634">
                  <c:v>55.199951171875</c:v>
                </c:pt>
                <c:pt idx="9635">
                  <c:v>55.199951171875</c:v>
                </c:pt>
                <c:pt idx="9636">
                  <c:v>55.199951171875</c:v>
                </c:pt>
                <c:pt idx="9637">
                  <c:v>55.099853515625</c:v>
                </c:pt>
                <c:pt idx="9638">
                  <c:v>55.099853515625</c:v>
                </c:pt>
                <c:pt idx="9639">
                  <c:v>55.099853515625</c:v>
                </c:pt>
                <c:pt idx="9640">
                  <c:v>55</c:v>
                </c:pt>
                <c:pt idx="9641">
                  <c:v>55.099853515625</c:v>
                </c:pt>
                <c:pt idx="9642">
                  <c:v>55.099853515625</c:v>
                </c:pt>
                <c:pt idx="9643">
                  <c:v>54.89990234375</c:v>
                </c:pt>
                <c:pt idx="9644">
                  <c:v>54.89990234375</c:v>
                </c:pt>
                <c:pt idx="9645">
                  <c:v>55</c:v>
                </c:pt>
                <c:pt idx="9646">
                  <c:v>54.89990234375</c:v>
                </c:pt>
                <c:pt idx="9647">
                  <c:v>54.89990234375</c:v>
                </c:pt>
                <c:pt idx="9648">
                  <c:v>54.89990234375</c:v>
                </c:pt>
                <c:pt idx="9649">
                  <c:v>55</c:v>
                </c:pt>
                <c:pt idx="9650">
                  <c:v>55</c:v>
                </c:pt>
                <c:pt idx="9651">
                  <c:v>55</c:v>
                </c:pt>
                <c:pt idx="9652">
                  <c:v>55</c:v>
                </c:pt>
                <c:pt idx="9653">
                  <c:v>55.099853515625</c:v>
                </c:pt>
                <c:pt idx="9654">
                  <c:v>55</c:v>
                </c:pt>
                <c:pt idx="9655">
                  <c:v>55</c:v>
                </c:pt>
                <c:pt idx="9656">
                  <c:v>54.89990234375</c:v>
                </c:pt>
                <c:pt idx="9657">
                  <c:v>54.89990234375</c:v>
                </c:pt>
                <c:pt idx="9658">
                  <c:v>54.89990234375</c:v>
                </c:pt>
                <c:pt idx="9659">
                  <c:v>55</c:v>
                </c:pt>
                <c:pt idx="9660">
                  <c:v>54.89990234375</c:v>
                </c:pt>
                <c:pt idx="9661">
                  <c:v>54.89990234375</c:v>
                </c:pt>
                <c:pt idx="9662">
                  <c:v>54.89990234375</c:v>
                </c:pt>
                <c:pt idx="9663">
                  <c:v>54.89990234375</c:v>
                </c:pt>
                <c:pt idx="9664">
                  <c:v>54.7998046875</c:v>
                </c:pt>
                <c:pt idx="9665">
                  <c:v>54.7998046875</c:v>
                </c:pt>
                <c:pt idx="9666">
                  <c:v>54.7998046875</c:v>
                </c:pt>
                <c:pt idx="9667">
                  <c:v>54.7998046875</c:v>
                </c:pt>
                <c:pt idx="9668">
                  <c:v>54.7998046875</c:v>
                </c:pt>
                <c:pt idx="9669">
                  <c:v>54.7998046875</c:v>
                </c:pt>
                <c:pt idx="9670">
                  <c:v>54.7998046875</c:v>
                </c:pt>
                <c:pt idx="9671">
                  <c:v>54.699951171875</c:v>
                </c:pt>
                <c:pt idx="9672">
                  <c:v>54.7998046875</c:v>
                </c:pt>
                <c:pt idx="9673">
                  <c:v>54.699951171875</c:v>
                </c:pt>
                <c:pt idx="9674">
                  <c:v>54.699951171875</c:v>
                </c:pt>
                <c:pt idx="9675">
                  <c:v>54.699951171875</c:v>
                </c:pt>
                <c:pt idx="9676">
                  <c:v>54.699951171875</c:v>
                </c:pt>
                <c:pt idx="9677">
                  <c:v>54.699951171875</c:v>
                </c:pt>
                <c:pt idx="9678">
                  <c:v>54.699951171875</c:v>
                </c:pt>
                <c:pt idx="9679">
                  <c:v>54.7998046875</c:v>
                </c:pt>
                <c:pt idx="9680">
                  <c:v>54.7998046875</c:v>
                </c:pt>
                <c:pt idx="9681">
                  <c:v>54.7998046875</c:v>
                </c:pt>
                <c:pt idx="9682">
                  <c:v>54.7998046875</c:v>
                </c:pt>
                <c:pt idx="9683">
                  <c:v>54.7998046875</c:v>
                </c:pt>
                <c:pt idx="9684">
                  <c:v>54.7998046875</c:v>
                </c:pt>
                <c:pt idx="9685">
                  <c:v>54.699951171875</c:v>
                </c:pt>
                <c:pt idx="9686">
                  <c:v>54.699951171875</c:v>
                </c:pt>
                <c:pt idx="9687">
                  <c:v>54.699951171875</c:v>
                </c:pt>
                <c:pt idx="9688">
                  <c:v>54.699951171875</c:v>
                </c:pt>
                <c:pt idx="9689">
                  <c:v>54.699951171875</c:v>
                </c:pt>
                <c:pt idx="9690">
                  <c:v>54.599853515625</c:v>
                </c:pt>
                <c:pt idx="9691">
                  <c:v>54.699951171875</c:v>
                </c:pt>
                <c:pt idx="9692">
                  <c:v>54.599853515625</c:v>
                </c:pt>
                <c:pt idx="9693">
                  <c:v>54.599853515625</c:v>
                </c:pt>
                <c:pt idx="9694">
                  <c:v>54.599853515625</c:v>
                </c:pt>
                <c:pt idx="9695">
                  <c:v>54.599853515625</c:v>
                </c:pt>
                <c:pt idx="9696">
                  <c:v>54.599853515625</c:v>
                </c:pt>
                <c:pt idx="9697">
                  <c:v>54.599853515625</c:v>
                </c:pt>
                <c:pt idx="9698">
                  <c:v>54.599853515625</c:v>
                </c:pt>
                <c:pt idx="9699">
                  <c:v>54.599853515625</c:v>
                </c:pt>
                <c:pt idx="9700">
                  <c:v>54.599853515625</c:v>
                </c:pt>
                <c:pt idx="9701">
                  <c:v>54.599853515625</c:v>
                </c:pt>
                <c:pt idx="9702">
                  <c:v>54.599853515625</c:v>
                </c:pt>
                <c:pt idx="9703">
                  <c:v>54.5</c:v>
                </c:pt>
                <c:pt idx="9704">
                  <c:v>54.39990234375</c:v>
                </c:pt>
                <c:pt idx="9705">
                  <c:v>54.39990234375</c:v>
                </c:pt>
                <c:pt idx="9706">
                  <c:v>54.39990234375</c:v>
                </c:pt>
                <c:pt idx="9707">
                  <c:v>54.39990234375</c:v>
                </c:pt>
                <c:pt idx="9708">
                  <c:v>54.39990234375</c:v>
                </c:pt>
                <c:pt idx="9709">
                  <c:v>54.5</c:v>
                </c:pt>
                <c:pt idx="9710">
                  <c:v>54.39990234375</c:v>
                </c:pt>
                <c:pt idx="9711">
                  <c:v>54.5</c:v>
                </c:pt>
                <c:pt idx="9712">
                  <c:v>54.5</c:v>
                </c:pt>
                <c:pt idx="9713">
                  <c:v>54.39990234375</c:v>
                </c:pt>
                <c:pt idx="9714">
                  <c:v>54.39990234375</c:v>
                </c:pt>
                <c:pt idx="9715">
                  <c:v>54.5</c:v>
                </c:pt>
                <c:pt idx="9716">
                  <c:v>54.5</c:v>
                </c:pt>
                <c:pt idx="9717">
                  <c:v>54.5</c:v>
                </c:pt>
                <c:pt idx="9718">
                  <c:v>54.5</c:v>
                </c:pt>
                <c:pt idx="9719">
                  <c:v>54.5</c:v>
                </c:pt>
                <c:pt idx="9720">
                  <c:v>54.39990234375</c:v>
                </c:pt>
                <c:pt idx="9721">
                  <c:v>54.39990234375</c:v>
                </c:pt>
                <c:pt idx="9722">
                  <c:v>54.39990234375</c:v>
                </c:pt>
                <c:pt idx="9723">
                  <c:v>54.39990234375</c:v>
                </c:pt>
                <c:pt idx="9724">
                  <c:v>54.39990234375</c:v>
                </c:pt>
                <c:pt idx="9725">
                  <c:v>54.39990234375</c:v>
                </c:pt>
                <c:pt idx="9726">
                  <c:v>54.39990234375</c:v>
                </c:pt>
                <c:pt idx="9727">
                  <c:v>54.39990234375</c:v>
                </c:pt>
                <c:pt idx="9728">
                  <c:v>54.2998046875</c:v>
                </c:pt>
                <c:pt idx="9729">
                  <c:v>54.2998046875</c:v>
                </c:pt>
                <c:pt idx="9730">
                  <c:v>54.2998046875</c:v>
                </c:pt>
                <c:pt idx="9731">
                  <c:v>54.2998046875</c:v>
                </c:pt>
                <c:pt idx="9732">
                  <c:v>54.2998046875</c:v>
                </c:pt>
                <c:pt idx="9733">
                  <c:v>54.199951171875</c:v>
                </c:pt>
                <c:pt idx="9734">
                  <c:v>54.199951171875</c:v>
                </c:pt>
                <c:pt idx="9735">
                  <c:v>54.199951171875</c:v>
                </c:pt>
                <c:pt idx="9736">
                  <c:v>54.099853515625</c:v>
                </c:pt>
                <c:pt idx="9737">
                  <c:v>54.199951171875</c:v>
                </c:pt>
                <c:pt idx="9738">
                  <c:v>54.199951171875</c:v>
                </c:pt>
                <c:pt idx="9739">
                  <c:v>54.199951171875</c:v>
                </c:pt>
                <c:pt idx="9740">
                  <c:v>54.199951171875</c:v>
                </c:pt>
                <c:pt idx="9741">
                  <c:v>54.199951171875</c:v>
                </c:pt>
                <c:pt idx="9742">
                  <c:v>54.199951171875</c:v>
                </c:pt>
                <c:pt idx="9743">
                  <c:v>54.199951171875</c:v>
                </c:pt>
                <c:pt idx="9744">
                  <c:v>54.099853515625</c:v>
                </c:pt>
                <c:pt idx="9745">
                  <c:v>54.199951171875</c:v>
                </c:pt>
                <c:pt idx="9746">
                  <c:v>54.099853515625</c:v>
                </c:pt>
                <c:pt idx="9747">
                  <c:v>54.199951171875</c:v>
                </c:pt>
                <c:pt idx="9748">
                  <c:v>54.099853515625</c:v>
                </c:pt>
                <c:pt idx="9749">
                  <c:v>54.099853515625</c:v>
                </c:pt>
                <c:pt idx="9750">
                  <c:v>54.099853515625</c:v>
                </c:pt>
                <c:pt idx="9751">
                  <c:v>54.099853515625</c:v>
                </c:pt>
                <c:pt idx="9752">
                  <c:v>54.099853515625</c:v>
                </c:pt>
                <c:pt idx="9753">
                  <c:v>54.099853515625</c:v>
                </c:pt>
                <c:pt idx="9754">
                  <c:v>54</c:v>
                </c:pt>
                <c:pt idx="9755">
                  <c:v>54.099853515625</c:v>
                </c:pt>
                <c:pt idx="9756">
                  <c:v>54</c:v>
                </c:pt>
                <c:pt idx="9757">
                  <c:v>54.099853515625</c:v>
                </c:pt>
                <c:pt idx="9758">
                  <c:v>54</c:v>
                </c:pt>
                <c:pt idx="9759">
                  <c:v>54.099853515625</c:v>
                </c:pt>
                <c:pt idx="9760">
                  <c:v>54</c:v>
                </c:pt>
                <c:pt idx="9761">
                  <c:v>54</c:v>
                </c:pt>
                <c:pt idx="9762">
                  <c:v>54</c:v>
                </c:pt>
                <c:pt idx="9763">
                  <c:v>54</c:v>
                </c:pt>
                <c:pt idx="9764">
                  <c:v>54</c:v>
                </c:pt>
                <c:pt idx="9765">
                  <c:v>54</c:v>
                </c:pt>
                <c:pt idx="9766">
                  <c:v>54</c:v>
                </c:pt>
                <c:pt idx="9767">
                  <c:v>54</c:v>
                </c:pt>
                <c:pt idx="9768">
                  <c:v>54</c:v>
                </c:pt>
                <c:pt idx="9769">
                  <c:v>53.89990234375</c:v>
                </c:pt>
                <c:pt idx="9770">
                  <c:v>53.89990234375</c:v>
                </c:pt>
                <c:pt idx="9771">
                  <c:v>53.89990234375</c:v>
                </c:pt>
                <c:pt idx="9772">
                  <c:v>53.89990234375</c:v>
                </c:pt>
                <c:pt idx="9773">
                  <c:v>53.89990234375</c:v>
                </c:pt>
                <c:pt idx="9774">
                  <c:v>53.89990234375</c:v>
                </c:pt>
                <c:pt idx="9775">
                  <c:v>53.89990234375</c:v>
                </c:pt>
                <c:pt idx="9776">
                  <c:v>53.89990234375</c:v>
                </c:pt>
                <c:pt idx="9777">
                  <c:v>53.89990234375</c:v>
                </c:pt>
                <c:pt idx="9778">
                  <c:v>53.89990234375</c:v>
                </c:pt>
                <c:pt idx="9779">
                  <c:v>53.89990234375</c:v>
                </c:pt>
                <c:pt idx="9780">
                  <c:v>53.89990234375</c:v>
                </c:pt>
                <c:pt idx="9781">
                  <c:v>54</c:v>
                </c:pt>
                <c:pt idx="9782">
                  <c:v>54</c:v>
                </c:pt>
                <c:pt idx="9783">
                  <c:v>54</c:v>
                </c:pt>
                <c:pt idx="9784">
                  <c:v>54</c:v>
                </c:pt>
                <c:pt idx="9785">
                  <c:v>53.89990234375</c:v>
                </c:pt>
                <c:pt idx="9786">
                  <c:v>54</c:v>
                </c:pt>
                <c:pt idx="9787">
                  <c:v>53.89990234375</c:v>
                </c:pt>
                <c:pt idx="9788">
                  <c:v>53.89990234375</c:v>
                </c:pt>
                <c:pt idx="9789">
                  <c:v>53.7998046875</c:v>
                </c:pt>
                <c:pt idx="9790">
                  <c:v>53.89990234375</c:v>
                </c:pt>
                <c:pt idx="9791">
                  <c:v>53.7998046875</c:v>
                </c:pt>
                <c:pt idx="9792">
                  <c:v>53.7998046875</c:v>
                </c:pt>
                <c:pt idx="9793">
                  <c:v>53.89990234375</c:v>
                </c:pt>
                <c:pt idx="9794">
                  <c:v>53.7998046875</c:v>
                </c:pt>
                <c:pt idx="9795">
                  <c:v>53.7998046875</c:v>
                </c:pt>
                <c:pt idx="9796">
                  <c:v>53.7998046875</c:v>
                </c:pt>
                <c:pt idx="9797">
                  <c:v>53.7998046875</c:v>
                </c:pt>
                <c:pt idx="9798">
                  <c:v>53.7998046875</c:v>
                </c:pt>
                <c:pt idx="9799">
                  <c:v>53.7998046875</c:v>
                </c:pt>
                <c:pt idx="9800">
                  <c:v>53.7998046875</c:v>
                </c:pt>
                <c:pt idx="9801">
                  <c:v>53.7998046875</c:v>
                </c:pt>
                <c:pt idx="9802">
                  <c:v>53.7998046875</c:v>
                </c:pt>
                <c:pt idx="9803">
                  <c:v>53.7998046875</c:v>
                </c:pt>
                <c:pt idx="9804">
                  <c:v>53.699951171875</c:v>
                </c:pt>
                <c:pt idx="9805">
                  <c:v>53.7998046875</c:v>
                </c:pt>
                <c:pt idx="9806">
                  <c:v>53.7998046875</c:v>
                </c:pt>
                <c:pt idx="9807">
                  <c:v>53.7998046875</c:v>
                </c:pt>
                <c:pt idx="9808">
                  <c:v>53.7998046875</c:v>
                </c:pt>
                <c:pt idx="9809">
                  <c:v>53.7998046875</c:v>
                </c:pt>
                <c:pt idx="9810">
                  <c:v>53.7998046875</c:v>
                </c:pt>
                <c:pt idx="9811">
                  <c:v>53.599853515625</c:v>
                </c:pt>
                <c:pt idx="9812">
                  <c:v>53.599853515625</c:v>
                </c:pt>
                <c:pt idx="9813">
                  <c:v>53.699951171875</c:v>
                </c:pt>
                <c:pt idx="9814">
                  <c:v>53.599853515625</c:v>
                </c:pt>
                <c:pt idx="9815">
                  <c:v>53.599853515625</c:v>
                </c:pt>
                <c:pt idx="9816">
                  <c:v>53.599853515625</c:v>
                </c:pt>
                <c:pt idx="9817">
                  <c:v>53.599853515625</c:v>
                </c:pt>
                <c:pt idx="9818">
                  <c:v>53.699951171875</c:v>
                </c:pt>
                <c:pt idx="9819">
                  <c:v>53.599853515625</c:v>
                </c:pt>
                <c:pt idx="9820">
                  <c:v>53.699951171875</c:v>
                </c:pt>
                <c:pt idx="9821">
                  <c:v>53.699951171875</c:v>
                </c:pt>
                <c:pt idx="9822">
                  <c:v>53.699951171875</c:v>
                </c:pt>
                <c:pt idx="9823">
                  <c:v>53.599853515625</c:v>
                </c:pt>
                <c:pt idx="9824">
                  <c:v>53.599853515625</c:v>
                </c:pt>
                <c:pt idx="9825">
                  <c:v>53.599853515625</c:v>
                </c:pt>
                <c:pt idx="9826">
                  <c:v>53.599853515625</c:v>
                </c:pt>
                <c:pt idx="9827">
                  <c:v>53.599853515625</c:v>
                </c:pt>
                <c:pt idx="9828">
                  <c:v>53.599853515625</c:v>
                </c:pt>
                <c:pt idx="9829">
                  <c:v>53.5</c:v>
                </c:pt>
                <c:pt idx="9830">
                  <c:v>53.5</c:v>
                </c:pt>
                <c:pt idx="9831">
                  <c:v>53.39990234375</c:v>
                </c:pt>
                <c:pt idx="9832">
                  <c:v>53.5</c:v>
                </c:pt>
                <c:pt idx="9833">
                  <c:v>53.39990234375</c:v>
                </c:pt>
                <c:pt idx="9834">
                  <c:v>53.39990234375</c:v>
                </c:pt>
                <c:pt idx="9835">
                  <c:v>53.5</c:v>
                </c:pt>
                <c:pt idx="9836">
                  <c:v>53.39990234375</c:v>
                </c:pt>
                <c:pt idx="9837">
                  <c:v>53.5</c:v>
                </c:pt>
                <c:pt idx="9838">
                  <c:v>53.39990234375</c:v>
                </c:pt>
                <c:pt idx="9839">
                  <c:v>53.39990234375</c:v>
                </c:pt>
                <c:pt idx="9840">
                  <c:v>53.39990234375</c:v>
                </c:pt>
                <c:pt idx="9841">
                  <c:v>53.39990234375</c:v>
                </c:pt>
                <c:pt idx="9842">
                  <c:v>53.39990234375</c:v>
                </c:pt>
                <c:pt idx="9843">
                  <c:v>53.39990234375</c:v>
                </c:pt>
                <c:pt idx="9844">
                  <c:v>53.39990234375</c:v>
                </c:pt>
                <c:pt idx="9845">
                  <c:v>53.39990234375</c:v>
                </c:pt>
                <c:pt idx="9846">
                  <c:v>53.39990234375</c:v>
                </c:pt>
                <c:pt idx="9847">
                  <c:v>53.39990234375</c:v>
                </c:pt>
                <c:pt idx="9848">
                  <c:v>53.300048828125</c:v>
                </c:pt>
                <c:pt idx="9849">
                  <c:v>53.39990234375</c:v>
                </c:pt>
                <c:pt idx="9850">
                  <c:v>53.39990234375</c:v>
                </c:pt>
                <c:pt idx="9851">
                  <c:v>53.300048828125</c:v>
                </c:pt>
                <c:pt idx="9852">
                  <c:v>53.300048828125</c:v>
                </c:pt>
                <c:pt idx="9853">
                  <c:v>53.300048828125</c:v>
                </c:pt>
                <c:pt idx="9854">
                  <c:v>53.300048828125</c:v>
                </c:pt>
                <c:pt idx="9855">
                  <c:v>53.300048828125</c:v>
                </c:pt>
                <c:pt idx="9856">
                  <c:v>53.300048828125</c:v>
                </c:pt>
                <c:pt idx="9857">
                  <c:v>53.199951171875</c:v>
                </c:pt>
                <c:pt idx="9858">
                  <c:v>53.300048828125</c:v>
                </c:pt>
                <c:pt idx="9859">
                  <c:v>53.300048828125</c:v>
                </c:pt>
                <c:pt idx="9860">
                  <c:v>53.300048828125</c:v>
                </c:pt>
                <c:pt idx="9861">
                  <c:v>53.300048828125</c:v>
                </c:pt>
                <c:pt idx="9862">
                  <c:v>53.300048828125</c:v>
                </c:pt>
                <c:pt idx="9863">
                  <c:v>53.300048828125</c:v>
                </c:pt>
                <c:pt idx="9864">
                  <c:v>53.199951171875</c:v>
                </c:pt>
                <c:pt idx="9865">
                  <c:v>53.099853515625</c:v>
                </c:pt>
                <c:pt idx="9866">
                  <c:v>53.099853515625</c:v>
                </c:pt>
                <c:pt idx="9867">
                  <c:v>53.099853515625</c:v>
                </c:pt>
                <c:pt idx="9868">
                  <c:v>53.099853515625</c:v>
                </c:pt>
                <c:pt idx="9869">
                  <c:v>53.199951171875</c:v>
                </c:pt>
                <c:pt idx="9870">
                  <c:v>53.099853515625</c:v>
                </c:pt>
                <c:pt idx="9871">
                  <c:v>53.199951171875</c:v>
                </c:pt>
                <c:pt idx="9872">
                  <c:v>53.199951171875</c:v>
                </c:pt>
                <c:pt idx="9873">
                  <c:v>53.099853515625</c:v>
                </c:pt>
                <c:pt idx="9874">
                  <c:v>53.099853515625</c:v>
                </c:pt>
                <c:pt idx="9875">
                  <c:v>53.099853515625</c:v>
                </c:pt>
                <c:pt idx="9876">
                  <c:v>53.099853515625</c:v>
                </c:pt>
                <c:pt idx="9877">
                  <c:v>53.099853515625</c:v>
                </c:pt>
                <c:pt idx="9878">
                  <c:v>53.099853515625</c:v>
                </c:pt>
                <c:pt idx="9879">
                  <c:v>53.099853515625</c:v>
                </c:pt>
                <c:pt idx="9880">
                  <c:v>53.099853515625</c:v>
                </c:pt>
                <c:pt idx="9881">
                  <c:v>53.099853515625</c:v>
                </c:pt>
                <c:pt idx="9882">
                  <c:v>53</c:v>
                </c:pt>
                <c:pt idx="9883">
                  <c:v>53</c:v>
                </c:pt>
                <c:pt idx="9884">
                  <c:v>53.099853515625</c:v>
                </c:pt>
                <c:pt idx="9885">
                  <c:v>53</c:v>
                </c:pt>
                <c:pt idx="9886">
                  <c:v>53</c:v>
                </c:pt>
                <c:pt idx="9887">
                  <c:v>53</c:v>
                </c:pt>
                <c:pt idx="9888">
                  <c:v>53</c:v>
                </c:pt>
                <c:pt idx="9889">
                  <c:v>53.099853515625</c:v>
                </c:pt>
                <c:pt idx="9890">
                  <c:v>53.099853515625</c:v>
                </c:pt>
                <c:pt idx="9891">
                  <c:v>53.099853515625</c:v>
                </c:pt>
                <c:pt idx="9892">
                  <c:v>53.099853515625</c:v>
                </c:pt>
                <c:pt idx="9893">
                  <c:v>53.099853515625</c:v>
                </c:pt>
                <c:pt idx="9894">
                  <c:v>53</c:v>
                </c:pt>
                <c:pt idx="9895">
                  <c:v>53</c:v>
                </c:pt>
                <c:pt idx="9896">
                  <c:v>53</c:v>
                </c:pt>
                <c:pt idx="9897">
                  <c:v>53</c:v>
                </c:pt>
                <c:pt idx="9898">
                  <c:v>53</c:v>
                </c:pt>
                <c:pt idx="9899">
                  <c:v>53</c:v>
                </c:pt>
                <c:pt idx="9900">
                  <c:v>52.89990234375</c:v>
                </c:pt>
                <c:pt idx="9901">
                  <c:v>52.89990234375</c:v>
                </c:pt>
                <c:pt idx="9902">
                  <c:v>52.89990234375</c:v>
                </c:pt>
                <c:pt idx="9903">
                  <c:v>52.89990234375</c:v>
                </c:pt>
                <c:pt idx="9904">
                  <c:v>52.89990234375</c:v>
                </c:pt>
                <c:pt idx="9905">
                  <c:v>52.89990234375</c:v>
                </c:pt>
                <c:pt idx="9906">
                  <c:v>52.89990234375</c:v>
                </c:pt>
                <c:pt idx="9907">
                  <c:v>52.89990234375</c:v>
                </c:pt>
                <c:pt idx="9908">
                  <c:v>52.89990234375</c:v>
                </c:pt>
                <c:pt idx="9909">
                  <c:v>52.89990234375</c:v>
                </c:pt>
                <c:pt idx="9910">
                  <c:v>52.800048828125</c:v>
                </c:pt>
                <c:pt idx="9911">
                  <c:v>52.89990234375</c:v>
                </c:pt>
                <c:pt idx="9912">
                  <c:v>52.89990234375</c:v>
                </c:pt>
                <c:pt idx="9913">
                  <c:v>52.800048828125</c:v>
                </c:pt>
                <c:pt idx="9914">
                  <c:v>52.89990234375</c:v>
                </c:pt>
                <c:pt idx="9915">
                  <c:v>52.800048828125</c:v>
                </c:pt>
                <c:pt idx="9916">
                  <c:v>52.800048828125</c:v>
                </c:pt>
                <c:pt idx="9917">
                  <c:v>52.800048828125</c:v>
                </c:pt>
                <c:pt idx="9918">
                  <c:v>52.800048828125</c:v>
                </c:pt>
                <c:pt idx="9919">
                  <c:v>52.699951171875</c:v>
                </c:pt>
                <c:pt idx="9920">
                  <c:v>52.800048828125</c:v>
                </c:pt>
                <c:pt idx="9921">
                  <c:v>52.699951171875</c:v>
                </c:pt>
                <c:pt idx="9922">
                  <c:v>52.800048828125</c:v>
                </c:pt>
                <c:pt idx="9923">
                  <c:v>52.699951171875</c:v>
                </c:pt>
                <c:pt idx="9924">
                  <c:v>52.800048828125</c:v>
                </c:pt>
                <c:pt idx="9925">
                  <c:v>52.800048828125</c:v>
                </c:pt>
                <c:pt idx="9926">
                  <c:v>52.699951171875</c:v>
                </c:pt>
                <c:pt idx="9927">
                  <c:v>52.699951171875</c:v>
                </c:pt>
                <c:pt idx="9928">
                  <c:v>52.699951171875</c:v>
                </c:pt>
                <c:pt idx="9929">
                  <c:v>52.800048828125</c:v>
                </c:pt>
                <c:pt idx="9930">
                  <c:v>52.699951171875</c:v>
                </c:pt>
                <c:pt idx="9931">
                  <c:v>52.699951171875</c:v>
                </c:pt>
                <c:pt idx="9932">
                  <c:v>52.699951171875</c:v>
                </c:pt>
                <c:pt idx="9933">
                  <c:v>52.599853515625</c:v>
                </c:pt>
                <c:pt idx="9934">
                  <c:v>52.599853515625</c:v>
                </c:pt>
                <c:pt idx="9935">
                  <c:v>52.699951171875</c:v>
                </c:pt>
                <c:pt idx="9936">
                  <c:v>52.599853515625</c:v>
                </c:pt>
                <c:pt idx="9937">
                  <c:v>52.699951171875</c:v>
                </c:pt>
                <c:pt idx="9938">
                  <c:v>52.699951171875</c:v>
                </c:pt>
                <c:pt idx="9939">
                  <c:v>52.699951171875</c:v>
                </c:pt>
                <c:pt idx="9940">
                  <c:v>52.699951171875</c:v>
                </c:pt>
                <c:pt idx="9941">
                  <c:v>52.699951171875</c:v>
                </c:pt>
                <c:pt idx="9942">
                  <c:v>52.599853515625</c:v>
                </c:pt>
                <c:pt idx="9943">
                  <c:v>52.599853515625</c:v>
                </c:pt>
                <c:pt idx="9944">
                  <c:v>52.699951171875</c:v>
                </c:pt>
                <c:pt idx="9945">
                  <c:v>52.699951171875</c:v>
                </c:pt>
                <c:pt idx="9946">
                  <c:v>52.599853515625</c:v>
                </c:pt>
                <c:pt idx="9947">
                  <c:v>52.599853515625</c:v>
                </c:pt>
                <c:pt idx="9948">
                  <c:v>52.599853515625</c:v>
                </c:pt>
                <c:pt idx="9949">
                  <c:v>52.699951171875</c:v>
                </c:pt>
                <c:pt idx="9950">
                  <c:v>52.699951171875</c:v>
                </c:pt>
                <c:pt idx="9951">
                  <c:v>52.699951171875</c:v>
                </c:pt>
                <c:pt idx="9952">
                  <c:v>52.599853515625</c:v>
                </c:pt>
                <c:pt idx="9953">
                  <c:v>52.599853515625</c:v>
                </c:pt>
                <c:pt idx="9954">
                  <c:v>52.599853515625</c:v>
                </c:pt>
                <c:pt idx="9955">
                  <c:v>52.599853515625</c:v>
                </c:pt>
                <c:pt idx="9956">
                  <c:v>52.5</c:v>
                </c:pt>
                <c:pt idx="9957">
                  <c:v>52.5</c:v>
                </c:pt>
                <c:pt idx="9958">
                  <c:v>52.5</c:v>
                </c:pt>
                <c:pt idx="9959">
                  <c:v>52.5</c:v>
                </c:pt>
                <c:pt idx="9960">
                  <c:v>52.5</c:v>
                </c:pt>
                <c:pt idx="9961">
                  <c:v>52.5</c:v>
                </c:pt>
                <c:pt idx="9962">
                  <c:v>52.5</c:v>
                </c:pt>
                <c:pt idx="9963">
                  <c:v>52.5</c:v>
                </c:pt>
                <c:pt idx="9964">
                  <c:v>52.5</c:v>
                </c:pt>
                <c:pt idx="9965">
                  <c:v>52.5</c:v>
                </c:pt>
                <c:pt idx="9966">
                  <c:v>52.5</c:v>
                </c:pt>
                <c:pt idx="9967">
                  <c:v>52.5</c:v>
                </c:pt>
                <c:pt idx="9968">
                  <c:v>52.599853515625</c:v>
                </c:pt>
                <c:pt idx="9969">
                  <c:v>52.5</c:v>
                </c:pt>
                <c:pt idx="9970">
                  <c:v>52.5</c:v>
                </c:pt>
                <c:pt idx="9971">
                  <c:v>52.5</c:v>
                </c:pt>
                <c:pt idx="9972">
                  <c:v>52.5</c:v>
                </c:pt>
                <c:pt idx="9973">
                  <c:v>52.39990234375</c:v>
                </c:pt>
                <c:pt idx="9974">
                  <c:v>52.39990234375</c:v>
                </c:pt>
                <c:pt idx="9975">
                  <c:v>52.39990234375</c:v>
                </c:pt>
                <c:pt idx="9976">
                  <c:v>52.39990234375</c:v>
                </c:pt>
                <c:pt idx="9977">
                  <c:v>52.5</c:v>
                </c:pt>
                <c:pt idx="9978">
                  <c:v>52.39990234375</c:v>
                </c:pt>
                <c:pt idx="9979">
                  <c:v>52.39990234375</c:v>
                </c:pt>
                <c:pt idx="9980">
                  <c:v>52.39990234375</c:v>
                </c:pt>
                <c:pt idx="9981">
                  <c:v>52.5</c:v>
                </c:pt>
                <c:pt idx="9982">
                  <c:v>52.39990234375</c:v>
                </c:pt>
                <c:pt idx="9983">
                  <c:v>52.39990234375</c:v>
                </c:pt>
                <c:pt idx="9984">
                  <c:v>52.39990234375</c:v>
                </c:pt>
                <c:pt idx="9985">
                  <c:v>52.300048828125</c:v>
                </c:pt>
                <c:pt idx="9986">
                  <c:v>52.300048828125</c:v>
                </c:pt>
                <c:pt idx="9987">
                  <c:v>52.300048828125</c:v>
                </c:pt>
                <c:pt idx="9988">
                  <c:v>52.300048828125</c:v>
                </c:pt>
                <c:pt idx="9989">
                  <c:v>52.300048828125</c:v>
                </c:pt>
                <c:pt idx="9990">
                  <c:v>52.300048828125</c:v>
                </c:pt>
                <c:pt idx="9991">
                  <c:v>52.199951171875</c:v>
                </c:pt>
                <c:pt idx="9992">
                  <c:v>52.300048828125</c:v>
                </c:pt>
                <c:pt idx="9993">
                  <c:v>52.199951171875</c:v>
                </c:pt>
                <c:pt idx="9994">
                  <c:v>52.199951171875</c:v>
                </c:pt>
                <c:pt idx="9995">
                  <c:v>52.199951171875</c:v>
                </c:pt>
                <c:pt idx="9996">
                  <c:v>52.199951171875</c:v>
                </c:pt>
                <c:pt idx="9997">
                  <c:v>52.099853515625</c:v>
                </c:pt>
                <c:pt idx="9998">
                  <c:v>52.099853515625</c:v>
                </c:pt>
                <c:pt idx="9999">
                  <c:v>52.099853515625</c:v>
                </c:pt>
                <c:pt idx="10000">
                  <c:v>52.199951171875</c:v>
                </c:pt>
                <c:pt idx="10001">
                  <c:v>52.099853515625</c:v>
                </c:pt>
                <c:pt idx="10002">
                  <c:v>52.199951171875</c:v>
                </c:pt>
                <c:pt idx="10003">
                  <c:v>52.39990234375</c:v>
                </c:pt>
                <c:pt idx="10004">
                  <c:v>52.300048828125</c:v>
                </c:pt>
                <c:pt idx="10005">
                  <c:v>52.300048828125</c:v>
                </c:pt>
                <c:pt idx="10006">
                  <c:v>52.300048828125</c:v>
                </c:pt>
                <c:pt idx="10007">
                  <c:v>52.300048828125</c:v>
                </c:pt>
                <c:pt idx="10008">
                  <c:v>52.300048828125</c:v>
                </c:pt>
                <c:pt idx="10009">
                  <c:v>52.199951171875</c:v>
                </c:pt>
                <c:pt idx="10010">
                  <c:v>52.199951171875</c:v>
                </c:pt>
                <c:pt idx="10011">
                  <c:v>52.199951171875</c:v>
                </c:pt>
                <c:pt idx="10012">
                  <c:v>52.199951171875</c:v>
                </c:pt>
                <c:pt idx="10013">
                  <c:v>52.099853515625</c:v>
                </c:pt>
                <c:pt idx="10014">
                  <c:v>52.199951171875</c:v>
                </c:pt>
                <c:pt idx="10015">
                  <c:v>52.099853515625</c:v>
                </c:pt>
                <c:pt idx="10016">
                  <c:v>52.199951171875</c:v>
                </c:pt>
                <c:pt idx="10017">
                  <c:v>52.199951171875</c:v>
                </c:pt>
                <c:pt idx="10018">
                  <c:v>52.199951171875</c:v>
                </c:pt>
                <c:pt idx="10019">
                  <c:v>52.099853515625</c:v>
                </c:pt>
                <c:pt idx="10020">
                  <c:v>52.099853515625</c:v>
                </c:pt>
                <c:pt idx="10021">
                  <c:v>52.099853515625</c:v>
                </c:pt>
                <c:pt idx="10022">
                  <c:v>52</c:v>
                </c:pt>
                <c:pt idx="10023">
                  <c:v>52</c:v>
                </c:pt>
                <c:pt idx="10024">
                  <c:v>52</c:v>
                </c:pt>
                <c:pt idx="10025">
                  <c:v>52</c:v>
                </c:pt>
                <c:pt idx="10026">
                  <c:v>52</c:v>
                </c:pt>
                <c:pt idx="10027">
                  <c:v>52.099853515625</c:v>
                </c:pt>
                <c:pt idx="10028">
                  <c:v>52</c:v>
                </c:pt>
                <c:pt idx="10029">
                  <c:v>52.099853515625</c:v>
                </c:pt>
                <c:pt idx="10030">
                  <c:v>52.099853515625</c:v>
                </c:pt>
                <c:pt idx="10031">
                  <c:v>52</c:v>
                </c:pt>
                <c:pt idx="10032">
                  <c:v>52</c:v>
                </c:pt>
                <c:pt idx="10033">
                  <c:v>52</c:v>
                </c:pt>
                <c:pt idx="10034">
                  <c:v>52</c:v>
                </c:pt>
                <c:pt idx="10035">
                  <c:v>52</c:v>
                </c:pt>
                <c:pt idx="10036">
                  <c:v>52</c:v>
                </c:pt>
                <c:pt idx="10037">
                  <c:v>52</c:v>
                </c:pt>
                <c:pt idx="10038">
                  <c:v>52</c:v>
                </c:pt>
                <c:pt idx="10039">
                  <c:v>52</c:v>
                </c:pt>
                <c:pt idx="10040">
                  <c:v>51.89990234375</c:v>
                </c:pt>
                <c:pt idx="10041">
                  <c:v>52</c:v>
                </c:pt>
                <c:pt idx="10042">
                  <c:v>51.89990234375</c:v>
                </c:pt>
                <c:pt idx="10043">
                  <c:v>52</c:v>
                </c:pt>
                <c:pt idx="10044">
                  <c:v>52</c:v>
                </c:pt>
                <c:pt idx="10045">
                  <c:v>51.89990234375</c:v>
                </c:pt>
                <c:pt idx="10046">
                  <c:v>51.89990234375</c:v>
                </c:pt>
                <c:pt idx="10047">
                  <c:v>51.89990234375</c:v>
                </c:pt>
                <c:pt idx="10048">
                  <c:v>51.89990234375</c:v>
                </c:pt>
                <c:pt idx="10049">
                  <c:v>51.800048828125</c:v>
                </c:pt>
                <c:pt idx="10050">
                  <c:v>51.89990234375</c:v>
                </c:pt>
                <c:pt idx="10051">
                  <c:v>51.89990234375</c:v>
                </c:pt>
                <c:pt idx="10052">
                  <c:v>52</c:v>
                </c:pt>
                <c:pt idx="10053">
                  <c:v>52</c:v>
                </c:pt>
                <c:pt idx="10054">
                  <c:v>51.89990234375</c:v>
                </c:pt>
                <c:pt idx="10055">
                  <c:v>51.89990234375</c:v>
                </c:pt>
                <c:pt idx="10056">
                  <c:v>51.89990234375</c:v>
                </c:pt>
                <c:pt idx="10057">
                  <c:v>51.800048828125</c:v>
                </c:pt>
                <c:pt idx="10058">
                  <c:v>51.800048828125</c:v>
                </c:pt>
                <c:pt idx="10059">
                  <c:v>51.800048828125</c:v>
                </c:pt>
                <c:pt idx="10060">
                  <c:v>51.800048828125</c:v>
                </c:pt>
                <c:pt idx="10061">
                  <c:v>51.800048828125</c:v>
                </c:pt>
                <c:pt idx="10062">
                  <c:v>51.800048828125</c:v>
                </c:pt>
                <c:pt idx="10063">
                  <c:v>51.800048828125</c:v>
                </c:pt>
                <c:pt idx="10064">
                  <c:v>51.699951171875</c:v>
                </c:pt>
                <c:pt idx="10065">
                  <c:v>51.699951171875</c:v>
                </c:pt>
                <c:pt idx="10066">
                  <c:v>51.699951171875</c:v>
                </c:pt>
                <c:pt idx="10067">
                  <c:v>51.699951171875</c:v>
                </c:pt>
                <c:pt idx="10068">
                  <c:v>51.699951171875</c:v>
                </c:pt>
                <c:pt idx="10069">
                  <c:v>51.699951171875</c:v>
                </c:pt>
                <c:pt idx="10070">
                  <c:v>51.89990234375</c:v>
                </c:pt>
                <c:pt idx="10071">
                  <c:v>51.89990234375</c:v>
                </c:pt>
                <c:pt idx="10072">
                  <c:v>51.800048828125</c:v>
                </c:pt>
                <c:pt idx="10073">
                  <c:v>51.800048828125</c:v>
                </c:pt>
                <c:pt idx="10074">
                  <c:v>51.800048828125</c:v>
                </c:pt>
                <c:pt idx="10075">
                  <c:v>51.699951171875</c:v>
                </c:pt>
                <c:pt idx="10076">
                  <c:v>51.699951171875</c:v>
                </c:pt>
                <c:pt idx="10077">
                  <c:v>51.699951171875</c:v>
                </c:pt>
                <c:pt idx="10078">
                  <c:v>51.60009765625</c:v>
                </c:pt>
                <c:pt idx="10079">
                  <c:v>51.699951171875</c:v>
                </c:pt>
                <c:pt idx="10080">
                  <c:v>51.699951171875</c:v>
                </c:pt>
                <c:pt idx="10081">
                  <c:v>51.60009765625</c:v>
                </c:pt>
                <c:pt idx="10082">
                  <c:v>51.800048828125</c:v>
                </c:pt>
                <c:pt idx="10083">
                  <c:v>51.800048828125</c:v>
                </c:pt>
                <c:pt idx="10084">
                  <c:v>51.800048828125</c:v>
                </c:pt>
                <c:pt idx="10085">
                  <c:v>51.800048828125</c:v>
                </c:pt>
                <c:pt idx="10086">
                  <c:v>51.699951171875</c:v>
                </c:pt>
                <c:pt idx="10087">
                  <c:v>51.699951171875</c:v>
                </c:pt>
                <c:pt idx="10088">
                  <c:v>51.5</c:v>
                </c:pt>
                <c:pt idx="10089">
                  <c:v>51.5</c:v>
                </c:pt>
                <c:pt idx="10090">
                  <c:v>51.5</c:v>
                </c:pt>
                <c:pt idx="10091">
                  <c:v>51.5</c:v>
                </c:pt>
                <c:pt idx="10092">
                  <c:v>51.5</c:v>
                </c:pt>
                <c:pt idx="10093">
                  <c:v>51.39990234375</c:v>
                </c:pt>
                <c:pt idx="10094">
                  <c:v>51.39990234375</c:v>
                </c:pt>
                <c:pt idx="10095">
                  <c:v>51.39990234375</c:v>
                </c:pt>
                <c:pt idx="10096">
                  <c:v>51.39990234375</c:v>
                </c:pt>
                <c:pt idx="10097">
                  <c:v>51.39990234375</c:v>
                </c:pt>
                <c:pt idx="10098">
                  <c:v>51.39990234375</c:v>
                </c:pt>
                <c:pt idx="10099">
                  <c:v>51.39990234375</c:v>
                </c:pt>
                <c:pt idx="10100">
                  <c:v>51.60009765625</c:v>
                </c:pt>
                <c:pt idx="10101">
                  <c:v>51.60009765625</c:v>
                </c:pt>
                <c:pt idx="10102">
                  <c:v>51.5</c:v>
                </c:pt>
                <c:pt idx="10103">
                  <c:v>51.60009765625</c:v>
                </c:pt>
                <c:pt idx="10104">
                  <c:v>51.60009765625</c:v>
                </c:pt>
                <c:pt idx="10105">
                  <c:v>51.39990234375</c:v>
                </c:pt>
                <c:pt idx="10106">
                  <c:v>51.5</c:v>
                </c:pt>
                <c:pt idx="10107">
                  <c:v>51.39990234375</c:v>
                </c:pt>
                <c:pt idx="10108">
                  <c:v>51.39990234375</c:v>
                </c:pt>
                <c:pt idx="10109">
                  <c:v>51.39990234375</c:v>
                </c:pt>
                <c:pt idx="10110">
                  <c:v>51.39990234375</c:v>
                </c:pt>
                <c:pt idx="10111">
                  <c:v>51.5</c:v>
                </c:pt>
                <c:pt idx="10112">
                  <c:v>51.5</c:v>
                </c:pt>
                <c:pt idx="10113">
                  <c:v>51.5</c:v>
                </c:pt>
                <c:pt idx="10114">
                  <c:v>51.5</c:v>
                </c:pt>
                <c:pt idx="10115">
                  <c:v>51.5</c:v>
                </c:pt>
                <c:pt idx="10116">
                  <c:v>51.5</c:v>
                </c:pt>
                <c:pt idx="10117">
                  <c:v>51.5</c:v>
                </c:pt>
                <c:pt idx="10118">
                  <c:v>51.39990234375</c:v>
                </c:pt>
                <c:pt idx="10119">
                  <c:v>51.5</c:v>
                </c:pt>
                <c:pt idx="10120">
                  <c:v>51.39990234375</c:v>
                </c:pt>
                <c:pt idx="10121">
                  <c:v>51.39990234375</c:v>
                </c:pt>
                <c:pt idx="10122">
                  <c:v>51.39990234375</c:v>
                </c:pt>
                <c:pt idx="10123">
                  <c:v>51.39990234375</c:v>
                </c:pt>
                <c:pt idx="10124">
                  <c:v>51.39990234375</c:v>
                </c:pt>
                <c:pt idx="10125">
                  <c:v>51.39990234375</c:v>
                </c:pt>
                <c:pt idx="10126">
                  <c:v>51.39990234375</c:v>
                </c:pt>
                <c:pt idx="10127">
                  <c:v>51.39990234375</c:v>
                </c:pt>
                <c:pt idx="10128">
                  <c:v>51.300048828125</c:v>
                </c:pt>
                <c:pt idx="10129">
                  <c:v>51.300048828125</c:v>
                </c:pt>
                <c:pt idx="10130">
                  <c:v>51.300048828125</c:v>
                </c:pt>
                <c:pt idx="10131">
                  <c:v>51.300048828125</c:v>
                </c:pt>
                <c:pt idx="10132">
                  <c:v>51.300048828125</c:v>
                </c:pt>
                <c:pt idx="10133">
                  <c:v>51.300048828125</c:v>
                </c:pt>
                <c:pt idx="10134">
                  <c:v>51.300048828125</c:v>
                </c:pt>
                <c:pt idx="10135">
                  <c:v>51.300048828125</c:v>
                </c:pt>
                <c:pt idx="10136">
                  <c:v>51.199951171875</c:v>
                </c:pt>
                <c:pt idx="10137">
                  <c:v>51.199951171875</c:v>
                </c:pt>
                <c:pt idx="10138">
                  <c:v>51.199951171875</c:v>
                </c:pt>
                <c:pt idx="10139">
                  <c:v>51.199951171875</c:v>
                </c:pt>
                <c:pt idx="10140">
                  <c:v>51.199951171875</c:v>
                </c:pt>
                <c:pt idx="10141">
                  <c:v>51.199951171875</c:v>
                </c:pt>
                <c:pt idx="10142">
                  <c:v>51.199951171875</c:v>
                </c:pt>
                <c:pt idx="10143">
                  <c:v>51.300048828125</c:v>
                </c:pt>
                <c:pt idx="10144">
                  <c:v>51.199951171875</c:v>
                </c:pt>
                <c:pt idx="10145">
                  <c:v>51.199951171875</c:v>
                </c:pt>
                <c:pt idx="10146">
                  <c:v>51.199951171875</c:v>
                </c:pt>
                <c:pt idx="10147">
                  <c:v>51.199951171875</c:v>
                </c:pt>
                <c:pt idx="10148">
                  <c:v>51.199951171875</c:v>
                </c:pt>
                <c:pt idx="10149">
                  <c:v>51.199951171875</c:v>
                </c:pt>
                <c:pt idx="10150">
                  <c:v>51.199951171875</c:v>
                </c:pt>
                <c:pt idx="10151">
                  <c:v>51.199951171875</c:v>
                </c:pt>
                <c:pt idx="10152">
                  <c:v>51.10009765625</c:v>
                </c:pt>
                <c:pt idx="10153">
                  <c:v>51.199951171875</c:v>
                </c:pt>
                <c:pt idx="10154">
                  <c:v>51.10009765625</c:v>
                </c:pt>
                <c:pt idx="10155">
                  <c:v>51.10009765625</c:v>
                </c:pt>
                <c:pt idx="10156">
                  <c:v>51.10009765625</c:v>
                </c:pt>
                <c:pt idx="10157">
                  <c:v>51.10009765625</c:v>
                </c:pt>
                <c:pt idx="10158">
                  <c:v>51.10009765625</c:v>
                </c:pt>
                <c:pt idx="10159">
                  <c:v>51.10009765625</c:v>
                </c:pt>
                <c:pt idx="10160">
                  <c:v>51</c:v>
                </c:pt>
                <c:pt idx="10161">
                  <c:v>51</c:v>
                </c:pt>
                <c:pt idx="10162">
                  <c:v>51</c:v>
                </c:pt>
                <c:pt idx="10163">
                  <c:v>51</c:v>
                </c:pt>
                <c:pt idx="10164">
                  <c:v>51</c:v>
                </c:pt>
                <c:pt idx="10165">
                  <c:v>50.89990234375</c:v>
                </c:pt>
                <c:pt idx="10166">
                  <c:v>51</c:v>
                </c:pt>
                <c:pt idx="10167">
                  <c:v>50.89990234375</c:v>
                </c:pt>
                <c:pt idx="10168">
                  <c:v>50.89990234375</c:v>
                </c:pt>
                <c:pt idx="10169">
                  <c:v>50.89990234375</c:v>
                </c:pt>
                <c:pt idx="10170">
                  <c:v>50.89990234375</c:v>
                </c:pt>
                <c:pt idx="10171">
                  <c:v>50.89990234375</c:v>
                </c:pt>
                <c:pt idx="10172">
                  <c:v>50.89990234375</c:v>
                </c:pt>
                <c:pt idx="10173">
                  <c:v>50.89990234375</c:v>
                </c:pt>
                <c:pt idx="10174">
                  <c:v>50.89990234375</c:v>
                </c:pt>
                <c:pt idx="10175">
                  <c:v>50.89990234375</c:v>
                </c:pt>
                <c:pt idx="10176">
                  <c:v>50.89990234375</c:v>
                </c:pt>
                <c:pt idx="10177">
                  <c:v>50.89990234375</c:v>
                </c:pt>
                <c:pt idx="10178">
                  <c:v>51</c:v>
                </c:pt>
                <c:pt idx="10179">
                  <c:v>51</c:v>
                </c:pt>
                <c:pt idx="10180">
                  <c:v>51</c:v>
                </c:pt>
                <c:pt idx="10181">
                  <c:v>51</c:v>
                </c:pt>
                <c:pt idx="10182">
                  <c:v>51</c:v>
                </c:pt>
                <c:pt idx="10183">
                  <c:v>51</c:v>
                </c:pt>
                <c:pt idx="10184">
                  <c:v>50.800048828125</c:v>
                </c:pt>
                <c:pt idx="10185">
                  <c:v>50.800048828125</c:v>
                </c:pt>
                <c:pt idx="10186">
                  <c:v>50.800048828125</c:v>
                </c:pt>
                <c:pt idx="10187">
                  <c:v>50.800048828125</c:v>
                </c:pt>
                <c:pt idx="10188">
                  <c:v>50.800048828125</c:v>
                </c:pt>
                <c:pt idx="10189">
                  <c:v>50.800048828125</c:v>
                </c:pt>
                <c:pt idx="10190">
                  <c:v>50.699951171875</c:v>
                </c:pt>
                <c:pt idx="10191">
                  <c:v>50.800048828125</c:v>
                </c:pt>
                <c:pt idx="10192">
                  <c:v>50.699951171875</c:v>
                </c:pt>
                <c:pt idx="10193">
                  <c:v>50.800048828125</c:v>
                </c:pt>
                <c:pt idx="10194">
                  <c:v>50.699951171875</c:v>
                </c:pt>
                <c:pt idx="10195">
                  <c:v>50.699951171875</c:v>
                </c:pt>
                <c:pt idx="10196">
                  <c:v>50.800048828125</c:v>
                </c:pt>
                <c:pt idx="10197">
                  <c:v>50.800048828125</c:v>
                </c:pt>
                <c:pt idx="10198">
                  <c:v>50.800048828125</c:v>
                </c:pt>
                <c:pt idx="10199">
                  <c:v>50.699951171875</c:v>
                </c:pt>
                <c:pt idx="10200">
                  <c:v>50.699951171875</c:v>
                </c:pt>
                <c:pt idx="10201">
                  <c:v>50.699951171875</c:v>
                </c:pt>
                <c:pt idx="10202">
                  <c:v>50.800048828125</c:v>
                </c:pt>
                <c:pt idx="10203">
                  <c:v>50.800048828125</c:v>
                </c:pt>
                <c:pt idx="10204">
                  <c:v>50.800048828125</c:v>
                </c:pt>
                <c:pt idx="10205">
                  <c:v>50.800048828125</c:v>
                </c:pt>
                <c:pt idx="10206">
                  <c:v>50.699951171875</c:v>
                </c:pt>
                <c:pt idx="10207">
                  <c:v>50.800048828125</c:v>
                </c:pt>
                <c:pt idx="10208">
                  <c:v>50.699951171875</c:v>
                </c:pt>
                <c:pt idx="10209">
                  <c:v>50.699951171875</c:v>
                </c:pt>
                <c:pt idx="10210">
                  <c:v>50.699951171875</c:v>
                </c:pt>
                <c:pt idx="10211">
                  <c:v>50.699951171875</c:v>
                </c:pt>
                <c:pt idx="10212">
                  <c:v>50.699951171875</c:v>
                </c:pt>
                <c:pt idx="10213">
                  <c:v>50.699951171875</c:v>
                </c:pt>
                <c:pt idx="10214">
                  <c:v>50.800048828125</c:v>
                </c:pt>
                <c:pt idx="10215">
                  <c:v>50.699951171875</c:v>
                </c:pt>
                <c:pt idx="10216">
                  <c:v>50.800048828125</c:v>
                </c:pt>
                <c:pt idx="10217">
                  <c:v>50.699951171875</c:v>
                </c:pt>
                <c:pt idx="10218">
                  <c:v>50.699951171875</c:v>
                </c:pt>
                <c:pt idx="10219">
                  <c:v>50.800048828125</c:v>
                </c:pt>
                <c:pt idx="10220">
                  <c:v>50.699951171875</c:v>
                </c:pt>
                <c:pt idx="10221">
                  <c:v>50.699951171875</c:v>
                </c:pt>
                <c:pt idx="10222">
                  <c:v>50.60009765625</c:v>
                </c:pt>
                <c:pt idx="10223">
                  <c:v>50.60009765625</c:v>
                </c:pt>
                <c:pt idx="10224">
                  <c:v>50.60009765625</c:v>
                </c:pt>
                <c:pt idx="10225">
                  <c:v>50.699951171875</c:v>
                </c:pt>
                <c:pt idx="10226">
                  <c:v>50.699951171875</c:v>
                </c:pt>
                <c:pt idx="10227">
                  <c:v>50.699951171875</c:v>
                </c:pt>
                <c:pt idx="10228">
                  <c:v>50.699951171875</c:v>
                </c:pt>
                <c:pt idx="10229">
                  <c:v>50.699951171875</c:v>
                </c:pt>
                <c:pt idx="10230">
                  <c:v>50.699951171875</c:v>
                </c:pt>
                <c:pt idx="10231">
                  <c:v>50.60009765625</c:v>
                </c:pt>
                <c:pt idx="10232">
                  <c:v>50.699951171875</c:v>
                </c:pt>
                <c:pt idx="10233">
                  <c:v>50.699951171875</c:v>
                </c:pt>
                <c:pt idx="10234">
                  <c:v>50.699951171875</c:v>
                </c:pt>
                <c:pt idx="10235">
                  <c:v>50.60009765625</c:v>
                </c:pt>
                <c:pt idx="10236">
                  <c:v>50.60009765625</c:v>
                </c:pt>
                <c:pt idx="10237">
                  <c:v>50.60009765625</c:v>
                </c:pt>
                <c:pt idx="10238">
                  <c:v>50.5</c:v>
                </c:pt>
                <c:pt idx="10239">
                  <c:v>50.5</c:v>
                </c:pt>
                <c:pt idx="10240">
                  <c:v>50.5</c:v>
                </c:pt>
                <c:pt idx="10241">
                  <c:v>50.5</c:v>
                </c:pt>
                <c:pt idx="10242">
                  <c:v>50.5</c:v>
                </c:pt>
                <c:pt idx="10243">
                  <c:v>50.39990234375</c:v>
                </c:pt>
                <c:pt idx="10244">
                  <c:v>50.5</c:v>
                </c:pt>
                <c:pt idx="10245">
                  <c:v>50.5</c:v>
                </c:pt>
                <c:pt idx="10246">
                  <c:v>50.39990234375</c:v>
                </c:pt>
                <c:pt idx="10247">
                  <c:v>50.39990234375</c:v>
                </c:pt>
                <c:pt idx="10248">
                  <c:v>50.5</c:v>
                </c:pt>
                <c:pt idx="10249">
                  <c:v>50.39990234375</c:v>
                </c:pt>
                <c:pt idx="10250">
                  <c:v>50.5</c:v>
                </c:pt>
                <c:pt idx="10251">
                  <c:v>50.39990234375</c:v>
                </c:pt>
                <c:pt idx="10252">
                  <c:v>50.39990234375</c:v>
                </c:pt>
                <c:pt idx="10253">
                  <c:v>50.39990234375</c:v>
                </c:pt>
                <c:pt idx="10254">
                  <c:v>50.39990234375</c:v>
                </c:pt>
                <c:pt idx="10255">
                  <c:v>50.39990234375</c:v>
                </c:pt>
                <c:pt idx="10256">
                  <c:v>50.5</c:v>
                </c:pt>
                <c:pt idx="10257">
                  <c:v>50.39990234375</c:v>
                </c:pt>
                <c:pt idx="10258">
                  <c:v>50.39990234375</c:v>
                </c:pt>
                <c:pt idx="10259">
                  <c:v>50.39990234375</c:v>
                </c:pt>
                <c:pt idx="10260">
                  <c:v>50.39990234375</c:v>
                </c:pt>
                <c:pt idx="10261">
                  <c:v>50.39990234375</c:v>
                </c:pt>
                <c:pt idx="10262">
                  <c:v>50.5</c:v>
                </c:pt>
                <c:pt idx="10263">
                  <c:v>50.39990234375</c:v>
                </c:pt>
                <c:pt idx="10264">
                  <c:v>50.39990234375</c:v>
                </c:pt>
                <c:pt idx="10265">
                  <c:v>50.39990234375</c:v>
                </c:pt>
                <c:pt idx="10266">
                  <c:v>50.5</c:v>
                </c:pt>
                <c:pt idx="10267">
                  <c:v>50.39990234375</c:v>
                </c:pt>
                <c:pt idx="10268">
                  <c:v>50.39990234375</c:v>
                </c:pt>
                <c:pt idx="10269">
                  <c:v>50.39990234375</c:v>
                </c:pt>
                <c:pt idx="10270">
                  <c:v>50.39990234375</c:v>
                </c:pt>
                <c:pt idx="10271">
                  <c:v>50.39990234375</c:v>
                </c:pt>
                <c:pt idx="10272">
                  <c:v>50.39990234375</c:v>
                </c:pt>
                <c:pt idx="10273">
                  <c:v>50.300048828125</c:v>
                </c:pt>
                <c:pt idx="10274">
                  <c:v>50.199951171875</c:v>
                </c:pt>
                <c:pt idx="10275">
                  <c:v>50.300048828125</c:v>
                </c:pt>
                <c:pt idx="10276">
                  <c:v>50.199951171875</c:v>
                </c:pt>
                <c:pt idx="10277">
                  <c:v>50.199951171875</c:v>
                </c:pt>
                <c:pt idx="10278">
                  <c:v>50.199951171875</c:v>
                </c:pt>
                <c:pt idx="10279">
                  <c:v>50.199951171875</c:v>
                </c:pt>
                <c:pt idx="10280">
                  <c:v>50.300048828125</c:v>
                </c:pt>
                <c:pt idx="10281">
                  <c:v>50.300048828125</c:v>
                </c:pt>
                <c:pt idx="10282">
                  <c:v>50.300048828125</c:v>
                </c:pt>
                <c:pt idx="10283">
                  <c:v>50.199951171875</c:v>
                </c:pt>
                <c:pt idx="10284">
                  <c:v>50.300048828125</c:v>
                </c:pt>
                <c:pt idx="10285">
                  <c:v>50.300048828125</c:v>
                </c:pt>
                <c:pt idx="10286">
                  <c:v>50.300048828125</c:v>
                </c:pt>
                <c:pt idx="10287">
                  <c:v>50.300048828125</c:v>
                </c:pt>
                <c:pt idx="10288">
                  <c:v>50.199951171875</c:v>
                </c:pt>
                <c:pt idx="10289">
                  <c:v>50.300048828125</c:v>
                </c:pt>
                <c:pt idx="10290">
                  <c:v>50.199951171875</c:v>
                </c:pt>
                <c:pt idx="10291">
                  <c:v>50.199951171875</c:v>
                </c:pt>
                <c:pt idx="10292">
                  <c:v>50.199951171875</c:v>
                </c:pt>
                <c:pt idx="10293">
                  <c:v>50.10009765625</c:v>
                </c:pt>
                <c:pt idx="10294">
                  <c:v>50.10009765625</c:v>
                </c:pt>
                <c:pt idx="10295">
                  <c:v>50.10009765625</c:v>
                </c:pt>
                <c:pt idx="10296">
                  <c:v>50.199951171875</c:v>
                </c:pt>
                <c:pt idx="10297">
                  <c:v>50.10009765625</c:v>
                </c:pt>
                <c:pt idx="10298">
                  <c:v>50.10009765625</c:v>
                </c:pt>
                <c:pt idx="10299">
                  <c:v>50</c:v>
                </c:pt>
                <c:pt idx="10300">
                  <c:v>50.10009765625</c:v>
                </c:pt>
                <c:pt idx="10301">
                  <c:v>50.10009765625</c:v>
                </c:pt>
                <c:pt idx="10302">
                  <c:v>50</c:v>
                </c:pt>
                <c:pt idx="10303">
                  <c:v>50.10009765625</c:v>
                </c:pt>
                <c:pt idx="10304">
                  <c:v>50.10009765625</c:v>
                </c:pt>
                <c:pt idx="10305">
                  <c:v>50</c:v>
                </c:pt>
                <c:pt idx="10306">
                  <c:v>50.10009765625</c:v>
                </c:pt>
                <c:pt idx="10307">
                  <c:v>50</c:v>
                </c:pt>
                <c:pt idx="10308">
                  <c:v>50</c:v>
                </c:pt>
                <c:pt idx="10309">
                  <c:v>50</c:v>
                </c:pt>
                <c:pt idx="10310">
                  <c:v>50</c:v>
                </c:pt>
                <c:pt idx="10311">
                  <c:v>50</c:v>
                </c:pt>
                <c:pt idx="10312">
                  <c:v>50</c:v>
                </c:pt>
                <c:pt idx="10313">
                  <c:v>50</c:v>
                </c:pt>
                <c:pt idx="10314">
                  <c:v>50</c:v>
                </c:pt>
                <c:pt idx="10315">
                  <c:v>50</c:v>
                </c:pt>
                <c:pt idx="10316">
                  <c:v>50</c:v>
                </c:pt>
                <c:pt idx="10317">
                  <c:v>50</c:v>
                </c:pt>
                <c:pt idx="10318">
                  <c:v>50</c:v>
                </c:pt>
                <c:pt idx="10319">
                  <c:v>50</c:v>
                </c:pt>
                <c:pt idx="10320">
                  <c:v>50</c:v>
                </c:pt>
                <c:pt idx="10321">
                  <c:v>50</c:v>
                </c:pt>
                <c:pt idx="10322">
                  <c:v>50</c:v>
                </c:pt>
                <c:pt idx="10323">
                  <c:v>50</c:v>
                </c:pt>
                <c:pt idx="10324">
                  <c:v>50</c:v>
                </c:pt>
                <c:pt idx="10325">
                  <c:v>50</c:v>
                </c:pt>
                <c:pt idx="10326">
                  <c:v>50</c:v>
                </c:pt>
                <c:pt idx="10327">
                  <c:v>50</c:v>
                </c:pt>
                <c:pt idx="10328">
                  <c:v>49.900146484375</c:v>
                </c:pt>
                <c:pt idx="10329">
                  <c:v>49.900146484375</c:v>
                </c:pt>
                <c:pt idx="10330">
                  <c:v>49.900146484375</c:v>
                </c:pt>
                <c:pt idx="10331">
                  <c:v>49.900146484375</c:v>
                </c:pt>
                <c:pt idx="10332">
                  <c:v>49.900146484375</c:v>
                </c:pt>
                <c:pt idx="10333">
                  <c:v>49.900146484375</c:v>
                </c:pt>
                <c:pt idx="10334">
                  <c:v>49.800048828125</c:v>
                </c:pt>
                <c:pt idx="10335">
                  <c:v>49.800048828125</c:v>
                </c:pt>
                <c:pt idx="10336">
                  <c:v>49.699951171875</c:v>
                </c:pt>
                <c:pt idx="10337">
                  <c:v>49.800048828125</c:v>
                </c:pt>
                <c:pt idx="10338">
                  <c:v>49.800048828125</c:v>
                </c:pt>
                <c:pt idx="10339">
                  <c:v>49.699951171875</c:v>
                </c:pt>
                <c:pt idx="10340">
                  <c:v>49.699951171875</c:v>
                </c:pt>
                <c:pt idx="10341">
                  <c:v>49.699951171875</c:v>
                </c:pt>
                <c:pt idx="10342">
                  <c:v>49.699951171875</c:v>
                </c:pt>
                <c:pt idx="10343">
                  <c:v>49.699951171875</c:v>
                </c:pt>
                <c:pt idx="10344">
                  <c:v>49.699951171875</c:v>
                </c:pt>
                <c:pt idx="10345">
                  <c:v>49.699951171875</c:v>
                </c:pt>
                <c:pt idx="10346">
                  <c:v>49.699951171875</c:v>
                </c:pt>
                <c:pt idx="10347">
                  <c:v>49.699951171875</c:v>
                </c:pt>
                <c:pt idx="10348">
                  <c:v>49.800048828125</c:v>
                </c:pt>
                <c:pt idx="10349">
                  <c:v>49.800048828125</c:v>
                </c:pt>
                <c:pt idx="10350">
                  <c:v>49.800048828125</c:v>
                </c:pt>
                <c:pt idx="10351">
                  <c:v>49.699951171875</c:v>
                </c:pt>
                <c:pt idx="10352">
                  <c:v>49.800048828125</c:v>
                </c:pt>
                <c:pt idx="10353">
                  <c:v>49.699951171875</c:v>
                </c:pt>
                <c:pt idx="10354">
                  <c:v>49.800048828125</c:v>
                </c:pt>
                <c:pt idx="10355">
                  <c:v>49.699951171875</c:v>
                </c:pt>
                <c:pt idx="10356">
                  <c:v>49.800048828125</c:v>
                </c:pt>
                <c:pt idx="10357">
                  <c:v>49.699951171875</c:v>
                </c:pt>
                <c:pt idx="10358">
                  <c:v>49.699951171875</c:v>
                </c:pt>
                <c:pt idx="10359">
                  <c:v>49.699951171875</c:v>
                </c:pt>
                <c:pt idx="10360">
                  <c:v>49.699951171875</c:v>
                </c:pt>
                <c:pt idx="10361">
                  <c:v>49.699951171875</c:v>
                </c:pt>
                <c:pt idx="10362">
                  <c:v>49.699951171875</c:v>
                </c:pt>
                <c:pt idx="10363">
                  <c:v>49.699951171875</c:v>
                </c:pt>
                <c:pt idx="10364">
                  <c:v>49.699951171875</c:v>
                </c:pt>
                <c:pt idx="10365">
                  <c:v>49.60009765625</c:v>
                </c:pt>
                <c:pt idx="10366">
                  <c:v>49.60009765625</c:v>
                </c:pt>
                <c:pt idx="10367">
                  <c:v>49.60009765625</c:v>
                </c:pt>
                <c:pt idx="10368">
                  <c:v>49.60009765625</c:v>
                </c:pt>
                <c:pt idx="10369">
                  <c:v>49.60009765625</c:v>
                </c:pt>
                <c:pt idx="10370">
                  <c:v>49.60009765625</c:v>
                </c:pt>
                <c:pt idx="10371">
                  <c:v>49.699951171875</c:v>
                </c:pt>
                <c:pt idx="10372">
                  <c:v>49.699951171875</c:v>
                </c:pt>
                <c:pt idx="10373">
                  <c:v>49.699951171875</c:v>
                </c:pt>
                <c:pt idx="10374">
                  <c:v>49.699951171875</c:v>
                </c:pt>
                <c:pt idx="10375">
                  <c:v>49.60009765625</c:v>
                </c:pt>
                <c:pt idx="10376">
                  <c:v>49.60009765625</c:v>
                </c:pt>
                <c:pt idx="10377">
                  <c:v>49.60009765625</c:v>
                </c:pt>
                <c:pt idx="10378">
                  <c:v>49.60009765625</c:v>
                </c:pt>
                <c:pt idx="10379">
                  <c:v>49.60009765625</c:v>
                </c:pt>
                <c:pt idx="10380">
                  <c:v>49.60009765625</c:v>
                </c:pt>
                <c:pt idx="10381">
                  <c:v>49.60009765625</c:v>
                </c:pt>
                <c:pt idx="10382">
                  <c:v>49.5</c:v>
                </c:pt>
                <c:pt idx="10383">
                  <c:v>49.5</c:v>
                </c:pt>
                <c:pt idx="10384">
                  <c:v>49.5</c:v>
                </c:pt>
                <c:pt idx="10385">
                  <c:v>49.5</c:v>
                </c:pt>
                <c:pt idx="10386">
                  <c:v>49.5</c:v>
                </c:pt>
                <c:pt idx="10387">
                  <c:v>49.5</c:v>
                </c:pt>
                <c:pt idx="10388">
                  <c:v>49.60009765625</c:v>
                </c:pt>
                <c:pt idx="10389">
                  <c:v>49.60009765625</c:v>
                </c:pt>
                <c:pt idx="10390">
                  <c:v>49.60009765625</c:v>
                </c:pt>
                <c:pt idx="10391">
                  <c:v>49.60009765625</c:v>
                </c:pt>
                <c:pt idx="10392">
                  <c:v>49.5</c:v>
                </c:pt>
                <c:pt idx="10393">
                  <c:v>49.60009765625</c:v>
                </c:pt>
                <c:pt idx="10394">
                  <c:v>49.5</c:v>
                </c:pt>
                <c:pt idx="10395">
                  <c:v>49.5</c:v>
                </c:pt>
                <c:pt idx="10396">
                  <c:v>49.5</c:v>
                </c:pt>
                <c:pt idx="10397">
                  <c:v>49.5</c:v>
                </c:pt>
                <c:pt idx="10398">
                  <c:v>49.400146484375</c:v>
                </c:pt>
                <c:pt idx="10399">
                  <c:v>49.5</c:v>
                </c:pt>
                <c:pt idx="10400">
                  <c:v>49.5</c:v>
                </c:pt>
                <c:pt idx="10401">
                  <c:v>49.5</c:v>
                </c:pt>
                <c:pt idx="10402">
                  <c:v>49.5</c:v>
                </c:pt>
                <c:pt idx="10403">
                  <c:v>49.400146484375</c:v>
                </c:pt>
                <c:pt idx="10404">
                  <c:v>49.400146484375</c:v>
                </c:pt>
                <c:pt idx="10405">
                  <c:v>49.400146484375</c:v>
                </c:pt>
                <c:pt idx="10406">
                  <c:v>49.5</c:v>
                </c:pt>
                <c:pt idx="10407">
                  <c:v>49.5</c:v>
                </c:pt>
                <c:pt idx="10408">
                  <c:v>49.5</c:v>
                </c:pt>
                <c:pt idx="10409">
                  <c:v>49.400146484375</c:v>
                </c:pt>
                <c:pt idx="10410">
                  <c:v>49.400146484375</c:v>
                </c:pt>
                <c:pt idx="10411">
                  <c:v>49.400146484375</c:v>
                </c:pt>
                <c:pt idx="10412">
                  <c:v>49.400146484375</c:v>
                </c:pt>
                <c:pt idx="10413">
                  <c:v>49.300048828125</c:v>
                </c:pt>
                <c:pt idx="10414">
                  <c:v>49.400146484375</c:v>
                </c:pt>
                <c:pt idx="10415">
                  <c:v>49.400146484375</c:v>
                </c:pt>
                <c:pt idx="10416">
                  <c:v>49.400146484375</c:v>
                </c:pt>
                <c:pt idx="10417">
                  <c:v>49.300048828125</c:v>
                </c:pt>
                <c:pt idx="10418">
                  <c:v>49.300048828125</c:v>
                </c:pt>
                <c:pt idx="10419">
                  <c:v>49.400146484375</c:v>
                </c:pt>
                <c:pt idx="10420">
                  <c:v>49.400146484375</c:v>
                </c:pt>
                <c:pt idx="10421">
                  <c:v>49.300048828125</c:v>
                </c:pt>
                <c:pt idx="10422">
                  <c:v>49.400146484375</c:v>
                </c:pt>
                <c:pt idx="10423">
                  <c:v>49.300048828125</c:v>
                </c:pt>
                <c:pt idx="10424">
                  <c:v>49.400146484375</c:v>
                </c:pt>
                <c:pt idx="10425">
                  <c:v>49.400146484375</c:v>
                </c:pt>
                <c:pt idx="10426">
                  <c:v>49.400146484375</c:v>
                </c:pt>
                <c:pt idx="10427">
                  <c:v>49.400146484375</c:v>
                </c:pt>
                <c:pt idx="10428">
                  <c:v>49.300048828125</c:v>
                </c:pt>
                <c:pt idx="10429">
                  <c:v>49.400146484375</c:v>
                </c:pt>
                <c:pt idx="10430">
                  <c:v>49.300048828125</c:v>
                </c:pt>
                <c:pt idx="10431">
                  <c:v>49.300048828125</c:v>
                </c:pt>
                <c:pt idx="10432">
                  <c:v>49.300048828125</c:v>
                </c:pt>
                <c:pt idx="10433">
                  <c:v>49.300048828125</c:v>
                </c:pt>
                <c:pt idx="10434">
                  <c:v>49.300048828125</c:v>
                </c:pt>
                <c:pt idx="10435">
                  <c:v>49.300048828125</c:v>
                </c:pt>
                <c:pt idx="10436">
                  <c:v>49.300048828125</c:v>
                </c:pt>
                <c:pt idx="10437">
                  <c:v>49.300048828125</c:v>
                </c:pt>
                <c:pt idx="10438">
                  <c:v>49.199951171875</c:v>
                </c:pt>
                <c:pt idx="10439">
                  <c:v>49.199951171875</c:v>
                </c:pt>
                <c:pt idx="10440">
                  <c:v>49.199951171875</c:v>
                </c:pt>
                <c:pt idx="10441">
                  <c:v>49.199951171875</c:v>
                </c:pt>
                <c:pt idx="10442">
                  <c:v>49.300048828125</c:v>
                </c:pt>
                <c:pt idx="10443">
                  <c:v>49.300048828125</c:v>
                </c:pt>
                <c:pt idx="10444">
                  <c:v>49.300048828125</c:v>
                </c:pt>
                <c:pt idx="10445">
                  <c:v>49.199951171875</c:v>
                </c:pt>
                <c:pt idx="10446">
                  <c:v>49.300048828125</c:v>
                </c:pt>
                <c:pt idx="10447">
                  <c:v>49.199951171875</c:v>
                </c:pt>
                <c:pt idx="10448">
                  <c:v>49.300048828125</c:v>
                </c:pt>
                <c:pt idx="10449">
                  <c:v>49.199951171875</c:v>
                </c:pt>
                <c:pt idx="10450">
                  <c:v>49.199951171875</c:v>
                </c:pt>
                <c:pt idx="10451">
                  <c:v>49.10009765625</c:v>
                </c:pt>
                <c:pt idx="10452">
                  <c:v>49.10009765625</c:v>
                </c:pt>
                <c:pt idx="10453">
                  <c:v>49.10009765625</c:v>
                </c:pt>
                <c:pt idx="10454">
                  <c:v>49.199951171875</c:v>
                </c:pt>
                <c:pt idx="10455">
                  <c:v>49</c:v>
                </c:pt>
                <c:pt idx="10456">
                  <c:v>49</c:v>
                </c:pt>
                <c:pt idx="10457">
                  <c:v>49</c:v>
                </c:pt>
                <c:pt idx="10458">
                  <c:v>49</c:v>
                </c:pt>
                <c:pt idx="10459">
                  <c:v>49</c:v>
                </c:pt>
                <c:pt idx="10460">
                  <c:v>49.199951171875</c:v>
                </c:pt>
                <c:pt idx="10461">
                  <c:v>49.199951171875</c:v>
                </c:pt>
                <c:pt idx="10462">
                  <c:v>49.10009765625</c:v>
                </c:pt>
                <c:pt idx="10463">
                  <c:v>49.10009765625</c:v>
                </c:pt>
                <c:pt idx="10464">
                  <c:v>49.10009765625</c:v>
                </c:pt>
                <c:pt idx="10465">
                  <c:v>49.10009765625</c:v>
                </c:pt>
                <c:pt idx="10466">
                  <c:v>49.10009765625</c:v>
                </c:pt>
                <c:pt idx="10467">
                  <c:v>49</c:v>
                </c:pt>
                <c:pt idx="10468">
                  <c:v>49</c:v>
                </c:pt>
                <c:pt idx="10469">
                  <c:v>49</c:v>
                </c:pt>
                <c:pt idx="10470">
                  <c:v>49</c:v>
                </c:pt>
                <c:pt idx="10471">
                  <c:v>49</c:v>
                </c:pt>
                <c:pt idx="10472">
                  <c:v>49</c:v>
                </c:pt>
                <c:pt idx="10473">
                  <c:v>49.199951171875</c:v>
                </c:pt>
                <c:pt idx="10474">
                  <c:v>49.199951171875</c:v>
                </c:pt>
                <c:pt idx="10475">
                  <c:v>49.199951171875</c:v>
                </c:pt>
                <c:pt idx="10476">
                  <c:v>49.199951171875</c:v>
                </c:pt>
                <c:pt idx="10477">
                  <c:v>49.199951171875</c:v>
                </c:pt>
                <c:pt idx="10478">
                  <c:v>49</c:v>
                </c:pt>
                <c:pt idx="10479">
                  <c:v>49</c:v>
                </c:pt>
                <c:pt idx="10480">
                  <c:v>49</c:v>
                </c:pt>
                <c:pt idx="10481">
                  <c:v>49</c:v>
                </c:pt>
                <c:pt idx="10482">
                  <c:v>49</c:v>
                </c:pt>
                <c:pt idx="10483">
                  <c:v>49</c:v>
                </c:pt>
                <c:pt idx="10484">
                  <c:v>49</c:v>
                </c:pt>
                <c:pt idx="10485">
                  <c:v>49</c:v>
                </c:pt>
                <c:pt idx="10486">
                  <c:v>49</c:v>
                </c:pt>
                <c:pt idx="10487">
                  <c:v>49</c:v>
                </c:pt>
                <c:pt idx="10488">
                  <c:v>49</c:v>
                </c:pt>
                <c:pt idx="10489">
                  <c:v>48.900146484375</c:v>
                </c:pt>
                <c:pt idx="10490">
                  <c:v>48.900146484375</c:v>
                </c:pt>
                <c:pt idx="10491">
                  <c:v>48.900146484375</c:v>
                </c:pt>
                <c:pt idx="10492">
                  <c:v>48.900146484375</c:v>
                </c:pt>
                <c:pt idx="10493">
                  <c:v>48.900146484375</c:v>
                </c:pt>
                <c:pt idx="10494">
                  <c:v>48.900146484375</c:v>
                </c:pt>
                <c:pt idx="10495">
                  <c:v>48.900146484375</c:v>
                </c:pt>
                <c:pt idx="10496">
                  <c:v>48.900146484375</c:v>
                </c:pt>
                <c:pt idx="10497">
                  <c:v>48.900146484375</c:v>
                </c:pt>
                <c:pt idx="10498">
                  <c:v>48.900146484375</c:v>
                </c:pt>
                <c:pt idx="10499">
                  <c:v>48.900146484375</c:v>
                </c:pt>
                <c:pt idx="10500">
                  <c:v>48.900146484375</c:v>
                </c:pt>
                <c:pt idx="10501">
                  <c:v>48.900146484375</c:v>
                </c:pt>
                <c:pt idx="10502">
                  <c:v>48.900146484375</c:v>
                </c:pt>
                <c:pt idx="10503">
                  <c:v>48.800048828125</c:v>
                </c:pt>
                <c:pt idx="10504">
                  <c:v>48.800048828125</c:v>
                </c:pt>
                <c:pt idx="10505">
                  <c:v>48.800048828125</c:v>
                </c:pt>
                <c:pt idx="10506">
                  <c:v>48.800048828125</c:v>
                </c:pt>
                <c:pt idx="10507">
                  <c:v>48.800048828125</c:v>
                </c:pt>
                <c:pt idx="10508">
                  <c:v>48.800048828125</c:v>
                </c:pt>
                <c:pt idx="10509">
                  <c:v>48.7001953125</c:v>
                </c:pt>
                <c:pt idx="10510">
                  <c:v>48.7001953125</c:v>
                </c:pt>
                <c:pt idx="10511">
                  <c:v>48.7001953125</c:v>
                </c:pt>
                <c:pt idx="10512">
                  <c:v>48.800048828125</c:v>
                </c:pt>
                <c:pt idx="10513">
                  <c:v>48.7001953125</c:v>
                </c:pt>
                <c:pt idx="10514">
                  <c:v>48.7001953125</c:v>
                </c:pt>
                <c:pt idx="10515">
                  <c:v>48.800048828125</c:v>
                </c:pt>
                <c:pt idx="10516">
                  <c:v>48.800048828125</c:v>
                </c:pt>
                <c:pt idx="10517">
                  <c:v>48.800048828125</c:v>
                </c:pt>
                <c:pt idx="10518">
                  <c:v>48.800048828125</c:v>
                </c:pt>
                <c:pt idx="10519">
                  <c:v>48.800048828125</c:v>
                </c:pt>
                <c:pt idx="10520">
                  <c:v>48.900146484375</c:v>
                </c:pt>
                <c:pt idx="10521">
                  <c:v>48.800048828125</c:v>
                </c:pt>
                <c:pt idx="10522">
                  <c:v>48.800048828125</c:v>
                </c:pt>
                <c:pt idx="10523">
                  <c:v>48.800048828125</c:v>
                </c:pt>
                <c:pt idx="10524">
                  <c:v>48.800048828125</c:v>
                </c:pt>
                <c:pt idx="10525">
                  <c:v>48.800048828125</c:v>
                </c:pt>
                <c:pt idx="10526">
                  <c:v>48.7001953125</c:v>
                </c:pt>
                <c:pt idx="10527">
                  <c:v>48.7001953125</c:v>
                </c:pt>
                <c:pt idx="10528">
                  <c:v>48.7001953125</c:v>
                </c:pt>
                <c:pt idx="10529">
                  <c:v>48.7001953125</c:v>
                </c:pt>
                <c:pt idx="10530">
                  <c:v>48.7001953125</c:v>
                </c:pt>
                <c:pt idx="10531">
                  <c:v>48.7001953125</c:v>
                </c:pt>
                <c:pt idx="10532">
                  <c:v>48.7001953125</c:v>
                </c:pt>
                <c:pt idx="10533">
                  <c:v>48.7001953125</c:v>
                </c:pt>
                <c:pt idx="10534">
                  <c:v>48.60009765625</c:v>
                </c:pt>
                <c:pt idx="10535">
                  <c:v>48.60009765625</c:v>
                </c:pt>
                <c:pt idx="10536">
                  <c:v>48.60009765625</c:v>
                </c:pt>
                <c:pt idx="10537">
                  <c:v>48.7001953125</c:v>
                </c:pt>
                <c:pt idx="10538">
                  <c:v>48.60009765625</c:v>
                </c:pt>
                <c:pt idx="10539">
                  <c:v>48.60009765625</c:v>
                </c:pt>
                <c:pt idx="10540">
                  <c:v>48.60009765625</c:v>
                </c:pt>
                <c:pt idx="10541">
                  <c:v>48.5</c:v>
                </c:pt>
                <c:pt idx="10542">
                  <c:v>48.60009765625</c:v>
                </c:pt>
                <c:pt idx="10543">
                  <c:v>48.5</c:v>
                </c:pt>
                <c:pt idx="10544">
                  <c:v>48.60009765625</c:v>
                </c:pt>
                <c:pt idx="10545">
                  <c:v>48.60009765625</c:v>
                </c:pt>
                <c:pt idx="10546">
                  <c:v>48.60009765625</c:v>
                </c:pt>
                <c:pt idx="10547">
                  <c:v>48.60009765625</c:v>
                </c:pt>
                <c:pt idx="10548">
                  <c:v>48.5</c:v>
                </c:pt>
                <c:pt idx="10549">
                  <c:v>48.60009765625</c:v>
                </c:pt>
                <c:pt idx="10550">
                  <c:v>48.60009765625</c:v>
                </c:pt>
                <c:pt idx="10551">
                  <c:v>48.60009765625</c:v>
                </c:pt>
                <c:pt idx="10552">
                  <c:v>48.60009765625</c:v>
                </c:pt>
                <c:pt idx="10553">
                  <c:v>48.60009765625</c:v>
                </c:pt>
                <c:pt idx="10554">
                  <c:v>48.5</c:v>
                </c:pt>
                <c:pt idx="10555">
                  <c:v>48.60009765625</c:v>
                </c:pt>
                <c:pt idx="10556">
                  <c:v>48.60009765625</c:v>
                </c:pt>
                <c:pt idx="10557">
                  <c:v>48.5</c:v>
                </c:pt>
                <c:pt idx="10558">
                  <c:v>48.60009765625</c:v>
                </c:pt>
                <c:pt idx="10559">
                  <c:v>48.5</c:v>
                </c:pt>
                <c:pt idx="10560">
                  <c:v>48.5</c:v>
                </c:pt>
                <c:pt idx="10561">
                  <c:v>48.5</c:v>
                </c:pt>
                <c:pt idx="10562">
                  <c:v>48.5</c:v>
                </c:pt>
                <c:pt idx="10563">
                  <c:v>48.5</c:v>
                </c:pt>
                <c:pt idx="10564">
                  <c:v>48.5</c:v>
                </c:pt>
                <c:pt idx="10565">
                  <c:v>48.5</c:v>
                </c:pt>
                <c:pt idx="10566">
                  <c:v>48.400146484375</c:v>
                </c:pt>
                <c:pt idx="10567">
                  <c:v>48.400146484375</c:v>
                </c:pt>
                <c:pt idx="10568">
                  <c:v>48.400146484375</c:v>
                </c:pt>
                <c:pt idx="10569">
                  <c:v>48.400146484375</c:v>
                </c:pt>
                <c:pt idx="10570">
                  <c:v>48.5</c:v>
                </c:pt>
                <c:pt idx="10571">
                  <c:v>48.5</c:v>
                </c:pt>
                <c:pt idx="10572">
                  <c:v>48.400146484375</c:v>
                </c:pt>
                <c:pt idx="10573">
                  <c:v>48.5</c:v>
                </c:pt>
                <c:pt idx="10574">
                  <c:v>48.400146484375</c:v>
                </c:pt>
                <c:pt idx="10575">
                  <c:v>48.400146484375</c:v>
                </c:pt>
                <c:pt idx="10576">
                  <c:v>48.400146484375</c:v>
                </c:pt>
                <c:pt idx="10577">
                  <c:v>48.400146484375</c:v>
                </c:pt>
                <c:pt idx="10578">
                  <c:v>48.300048828125</c:v>
                </c:pt>
                <c:pt idx="10579">
                  <c:v>48.300048828125</c:v>
                </c:pt>
                <c:pt idx="10580">
                  <c:v>48.400146484375</c:v>
                </c:pt>
                <c:pt idx="10581">
                  <c:v>48.5</c:v>
                </c:pt>
                <c:pt idx="10582">
                  <c:v>48.5</c:v>
                </c:pt>
                <c:pt idx="10583">
                  <c:v>48.5</c:v>
                </c:pt>
                <c:pt idx="10584">
                  <c:v>48.5</c:v>
                </c:pt>
                <c:pt idx="10585">
                  <c:v>48.5</c:v>
                </c:pt>
                <c:pt idx="10586">
                  <c:v>48.5</c:v>
                </c:pt>
                <c:pt idx="10587">
                  <c:v>48.400146484375</c:v>
                </c:pt>
                <c:pt idx="10588">
                  <c:v>48.300048828125</c:v>
                </c:pt>
                <c:pt idx="10589">
                  <c:v>48.300048828125</c:v>
                </c:pt>
                <c:pt idx="10590">
                  <c:v>48.300048828125</c:v>
                </c:pt>
                <c:pt idx="10591">
                  <c:v>48.400146484375</c:v>
                </c:pt>
                <c:pt idx="10592">
                  <c:v>48.300048828125</c:v>
                </c:pt>
                <c:pt idx="10593">
                  <c:v>48.300048828125</c:v>
                </c:pt>
                <c:pt idx="10594">
                  <c:v>48.300048828125</c:v>
                </c:pt>
                <c:pt idx="10595">
                  <c:v>48.300048828125</c:v>
                </c:pt>
                <c:pt idx="10596">
                  <c:v>48.300048828125</c:v>
                </c:pt>
                <c:pt idx="10597">
                  <c:v>48.300048828125</c:v>
                </c:pt>
                <c:pt idx="10598">
                  <c:v>48.300048828125</c:v>
                </c:pt>
                <c:pt idx="10599">
                  <c:v>48.10009765625</c:v>
                </c:pt>
                <c:pt idx="10600">
                  <c:v>48.2001953125</c:v>
                </c:pt>
                <c:pt idx="10601">
                  <c:v>48.10009765625</c:v>
                </c:pt>
                <c:pt idx="10602">
                  <c:v>48.2001953125</c:v>
                </c:pt>
                <c:pt idx="10603">
                  <c:v>48.2001953125</c:v>
                </c:pt>
                <c:pt idx="10604">
                  <c:v>48.2001953125</c:v>
                </c:pt>
                <c:pt idx="10605">
                  <c:v>48.300048828125</c:v>
                </c:pt>
                <c:pt idx="10606">
                  <c:v>48.2001953125</c:v>
                </c:pt>
                <c:pt idx="10607">
                  <c:v>48.2001953125</c:v>
                </c:pt>
                <c:pt idx="10608">
                  <c:v>48.2001953125</c:v>
                </c:pt>
                <c:pt idx="10609">
                  <c:v>48.2001953125</c:v>
                </c:pt>
                <c:pt idx="10610">
                  <c:v>48.2001953125</c:v>
                </c:pt>
                <c:pt idx="10611">
                  <c:v>48.300048828125</c:v>
                </c:pt>
                <c:pt idx="10612">
                  <c:v>48.2001953125</c:v>
                </c:pt>
                <c:pt idx="10613">
                  <c:v>48.2001953125</c:v>
                </c:pt>
                <c:pt idx="10614">
                  <c:v>48.300048828125</c:v>
                </c:pt>
                <c:pt idx="10615">
                  <c:v>48.300048828125</c:v>
                </c:pt>
                <c:pt idx="10616">
                  <c:v>48.2001953125</c:v>
                </c:pt>
                <c:pt idx="10617">
                  <c:v>48.2001953125</c:v>
                </c:pt>
                <c:pt idx="10618">
                  <c:v>48.2001953125</c:v>
                </c:pt>
                <c:pt idx="10619">
                  <c:v>48.10009765625</c:v>
                </c:pt>
                <c:pt idx="10620">
                  <c:v>48.10009765625</c:v>
                </c:pt>
                <c:pt idx="10621">
                  <c:v>48.10009765625</c:v>
                </c:pt>
                <c:pt idx="10622">
                  <c:v>48.10009765625</c:v>
                </c:pt>
                <c:pt idx="10623">
                  <c:v>48.10009765625</c:v>
                </c:pt>
                <c:pt idx="10624">
                  <c:v>48.10009765625</c:v>
                </c:pt>
                <c:pt idx="10625">
                  <c:v>48.10009765625</c:v>
                </c:pt>
                <c:pt idx="10626">
                  <c:v>48.10009765625</c:v>
                </c:pt>
                <c:pt idx="10627">
                  <c:v>48.10009765625</c:v>
                </c:pt>
                <c:pt idx="10628">
                  <c:v>48.10009765625</c:v>
                </c:pt>
                <c:pt idx="10629">
                  <c:v>48.10009765625</c:v>
                </c:pt>
                <c:pt idx="10630">
                  <c:v>48.10009765625</c:v>
                </c:pt>
                <c:pt idx="10631">
                  <c:v>48.10009765625</c:v>
                </c:pt>
                <c:pt idx="10632">
                  <c:v>48.10009765625</c:v>
                </c:pt>
                <c:pt idx="10633">
                  <c:v>48.10009765625</c:v>
                </c:pt>
                <c:pt idx="10634">
                  <c:v>48.10009765625</c:v>
                </c:pt>
                <c:pt idx="10635">
                  <c:v>48.2001953125</c:v>
                </c:pt>
                <c:pt idx="10636">
                  <c:v>48.10009765625</c:v>
                </c:pt>
                <c:pt idx="10637">
                  <c:v>48.10009765625</c:v>
                </c:pt>
                <c:pt idx="10638">
                  <c:v>48.10009765625</c:v>
                </c:pt>
                <c:pt idx="10639">
                  <c:v>48.10009765625</c:v>
                </c:pt>
                <c:pt idx="10640">
                  <c:v>48.10009765625</c:v>
                </c:pt>
                <c:pt idx="10641">
                  <c:v>48</c:v>
                </c:pt>
                <c:pt idx="10642">
                  <c:v>48</c:v>
                </c:pt>
                <c:pt idx="10643">
                  <c:v>48</c:v>
                </c:pt>
                <c:pt idx="10644">
                  <c:v>48</c:v>
                </c:pt>
                <c:pt idx="10645">
                  <c:v>48</c:v>
                </c:pt>
                <c:pt idx="10646">
                  <c:v>48</c:v>
                </c:pt>
                <c:pt idx="10647">
                  <c:v>48.10009765625</c:v>
                </c:pt>
                <c:pt idx="10648">
                  <c:v>48</c:v>
                </c:pt>
                <c:pt idx="10649">
                  <c:v>48.10009765625</c:v>
                </c:pt>
                <c:pt idx="10650">
                  <c:v>48</c:v>
                </c:pt>
                <c:pt idx="10651">
                  <c:v>48</c:v>
                </c:pt>
                <c:pt idx="10652">
                  <c:v>48.10009765625</c:v>
                </c:pt>
                <c:pt idx="10653">
                  <c:v>48</c:v>
                </c:pt>
                <c:pt idx="10654">
                  <c:v>48.10009765625</c:v>
                </c:pt>
                <c:pt idx="10655">
                  <c:v>48</c:v>
                </c:pt>
                <c:pt idx="10656">
                  <c:v>48</c:v>
                </c:pt>
                <c:pt idx="10657">
                  <c:v>48</c:v>
                </c:pt>
                <c:pt idx="10658">
                  <c:v>48</c:v>
                </c:pt>
                <c:pt idx="10659">
                  <c:v>47.900146484375</c:v>
                </c:pt>
                <c:pt idx="10660">
                  <c:v>47.900146484375</c:v>
                </c:pt>
                <c:pt idx="10661">
                  <c:v>47.900146484375</c:v>
                </c:pt>
                <c:pt idx="10662">
                  <c:v>47.800048828125</c:v>
                </c:pt>
                <c:pt idx="10663">
                  <c:v>47.800048828125</c:v>
                </c:pt>
                <c:pt idx="10664">
                  <c:v>47.900146484375</c:v>
                </c:pt>
                <c:pt idx="10665">
                  <c:v>48</c:v>
                </c:pt>
                <c:pt idx="10666">
                  <c:v>48</c:v>
                </c:pt>
                <c:pt idx="10667">
                  <c:v>48</c:v>
                </c:pt>
                <c:pt idx="10668">
                  <c:v>48</c:v>
                </c:pt>
                <c:pt idx="10669">
                  <c:v>48</c:v>
                </c:pt>
                <c:pt idx="10670">
                  <c:v>47.900146484375</c:v>
                </c:pt>
                <c:pt idx="10671">
                  <c:v>47.900146484375</c:v>
                </c:pt>
                <c:pt idx="10672">
                  <c:v>47.800048828125</c:v>
                </c:pt>
                <c:pt idx="10673">
                  <c:v>47.900146484375</c:v>
                </c:pt>
                <c:pt idx="10674">
                  <c:v>47.800048828125</c:v>
                </c:pt>
                <c:pt idx="10675">
                  <c:v>47.800048828125</c:v>
                </c:pt>
                <c:pt idx="10676">
                  <c:v>47.900146484375</c:v>
                </c:pt>
                <c:pt idx="10677">
                  <c:v>47.900146484375</c:v>
                </c:pt>
                <c:pt idx="10678">
                  <c:v>47.900146484375</c:v>
                </c:pt>
                <c:pt idx="10679">
                  <c:v>47.900146484375</c:v>
                </c:pt>
                <c:pt idx="10680">
                  <c:v>47.900146484375</c:v>
                </c:pt>
                <c:pt idx="10681">
                  <c:v>47.900146484375</c:v>
                </c:pt>
                <c:pt idx="10682">
                  <c:v>47.900146484375</c:v>
                </c:pt>
                <c:pt idx="10683">
                  <c:v>47.800048828125</c:v>
                </c:pt>
                <c:pt idx="10684">
                  <c:v>47.800048828125</c:v>
                </c:pt>
                <c:pt idx="10685">
                  <c:v>47.800048828125</c:v>
                </c:pt>
                <c:pt idx="10686">
                  <c:v>47.800048828125</c:v>
                </c:pt>
                <c:pt idx="10687">
                  <c:v>47.800048828125</c:v>
                </c:pt>
                <c:pt idx="10688">
                  <c:v>47.800048828125</c:v>
                </c:pt>
                <c:pt idx="10689">
                  <c:v>47.900146484375</c:v>
                </c:pt>
                <c:pt idx="10690">
                  <c:v>47.900146484375</c:v>
                </c:pt>
                <c:pt idx="10691">
                  <c:v>47.800048828125</c:v>
                </c:pt>
                <c:pt idx="10692">
                  <c:v>47.800048828125</c:v>
                </c:pt>
                <c:pt idx="10693">
                  <c:v>47.800048828125</c:v>
                </c:pt>
                <c:pt idx="10694">
                  <c:v>47.800048828125</c:v>
                </c:pt>
                <c:pt idx="10695">
                  <c:v>47.7001953125</c:v>
                </c:pt>
                <c:pt idx="10696">
                  <c:v>47.7001953125</c:v>
                </c:pt>
                <c:pt idx="10697">
                  <c:v>47.7001953125</c:v>
                </c:pt>
                <c:pt idx="10698">
                  <c:v>47.60009765625</c:v>
                </c:pt>
                <c:pt idx="10699">
                  <c:v>47.7001953125</c:v>
                </c:pt>
                <c:pt idx="10700">
                  <c:v>47.60009765625</c:v>
                </c:pt>
                <c:pt idx="10701">
                  <c:v>47.7001953125</c:v>
                </c:pt>
                <c:pt idx="10702">
                  <c:v>47.800048828125</c:v>
                </c:pt>
                <c:pt idx="10703">
                  <c:v>47.7001953125</c:v>
                </c:pt>
                <c:pt idx="10704">
                  <c:v>47.7001953125</c:v>
                </c:pt>
                <c:pt idx="10705">
                  <c:v>47.800048828125</c:v>
                </c:pt>
                <c:pt idx="10706">
                  <c:v>47.7001953125</c:v>
                </c:pt>
                <c:pt idx="10707">
                  <c:v>47.60009765625</c:v>
                </c:pt>
                <c:pt idx="10708">
                  <c:v>47.60009765625</c:v>
                </c:pt>
                <c:pt idx="10709">
                  <c:v>47.60009765625</c:v>
                </c:pt>
                <c:pt idx="10710">
                  <c:v>47.60009765625</c:v>
                </c:pt>
                <c:pt idx="10711">
                  <c:v>47.60009765625</c:v>
                </c:pt>
                <c:pt idx="10712">
                  <c:v>47.60009765625</c:v>
                </c:pt>
                <c:pt idx="10713">
                  <c:v>47.7001953125</c:v>
                </c:pt>
                <c:pt idx="10714">
                  <c:v>47.7001953125</c:v>
                </c:pt>
                <c:pt idx="10715">
                  <c:v>47.7001953125</c:v>
                </c:pt>
                <c:pt idx="10716">
                  <c:v>47.7001953125</c:v>
                </c:pt>
                <c:pt idx="10717">
                  <c:v>47.7001953125</c:v>
                </c:pt>
                <c:pt idx="10718">
                  <c:v>47.7001953125</c:v>
                </c:pt>
                <c:pt idx="10719">
                  <c:v>47.60009765625</c:v>
                </c:pt>
                <c:pt idx="10720">
                  <c:v>47.60009765625</c:v>
                </c:pt>
                <c:pt idx="10721">
                  <c:v>47.60009765625</c:v>
                </c:pt>
                <c:pt idx="10722">
                  <c:v>47.60009765625</c:v>
                </c:pt>
                <c:pt idx="10723">
                  <c:v>47.60009765625</c:v>
                </c:pt>
                <c:pt idx="10724">
                  <c:v>47.60009765625</c:v>
                </c:pt>
                <c:pt idx="10725">
                  <c:v>47.60009765625</c:v>
                </c:pt>
                <c:pt idx="10726">
                  <c:v>47.60009765625</c:v>
                </c:pt>
                <c:pt idx="10727">
                  <c:v>47.60009765625</c:v>
                </c:pt>
                <c:pt idx="10728">
                  <c:v>47.60009765625</c:v>
                </c:pt>
                <c:pt idx="10729">
                  <c:v>47.60009765625</c:v>
                </c:pt>
                <c:pt idx="10730">
                  <c:v>47.60009765625</c:v>
                </c:pt>
                <c:pt idx="10731">
                  <c:v>47.400146484375</c:v>
                </c:pt>
                <c:pt idx="10732">
                  <c:v>47.5</c:v>
                </c:pt>
                <c:pt idx="10733">
                  <c:v>47.400146484375</c:v>
                </c:pt>
                <c:pt idx="10734">
                  <c:v>47.400146484375</c:v>
                </c:pt>
                <c:pt idx="10735">
                  <c:v>47.400146484375</c:v>
                </c:pt>
                <c:pt idx="10736">
                  <c:v>47.400146484375</c:v>
                </c:pt>
                <c:pt idx="10737">
                  <c:v>47.5</c:v>
                </c:pt>
                <c:pt idx="10738">
                  <c:v>47.5</c:v>
                </c:pt>
                <c:pt idx="10739">
                  <c:v>47.5</c:v>
                </c:pt>
                <c:pt idx="10740">
                  <c:v>47.5</c:v>
                </c:pt>
                <c:pt idx="10741">
                  <c:v>47.5</c:v>
                </c:pt>
                <c:pt idx="10742">
                  <c:v>47.5</c:v>
                </c:pt>
                <c:pt idx="10743">
                  <c:v>47.400146484375</c:v>
                </c:pt>
                <c:pt idx="10744">
                  <c:v>47.400146484375</c:v>
                </c:pt>
                <c:pt idx="10745">
                  <c:v>47.400146484375</c:v>
                </c:pt>
                <c:pt idx="10746">
                  <c:v>47.400146484375</c:v>
                </c:pt>
                <c:pt idx="10747">
                  <c:v>47.400146484375</c:v>
                </c:pt>
                <c:pt idx="10748">
                  <c:v>47.400146484375</c:v>
                </c:pt>
                <c:pt idx="10749">
                  <c:v>47.400146484375</c:v>
                </c:pt>
                <c:pt idx="10750">
                  <c:v>47.400146484375</c:v>
                </c:pt>
                <c:pt idx="10751">
                  <c:v>47.400146484375</c:v>
                </c:pt>
                <c:pt idx="10752">
                  <c:v>47.400146484375</c:v>
                </c:pt>
                <c:pt idx="10753">
                  <c:v>47.300048828125</c:v>
                </c:pt>
                <c:pt idx="10754">
                  <c:v>47.400146484375</c:v>
                </c:pt>
                <c:pt idx="10755">
                  <c:v>47.300048828125</c:v>
                </c:pt>
                <c:pt idx="10756">
                  <c:v>47.300048828125</c:v>
                </c:pt>
                <c:pt idx="10757">
                  <c:v>47.300048828125</c:v>
                </c:pt>
                <c:pt idx="10758">
                  <c:v>47.300048828125</c:v>
                </c:pt>
                <c:pt idx="10759">
                  <c:v>47.400146484375</c:v>
                </c:pt>
                <c:pt idx="10760">
                  <c:v>47.300048828125</c:v>
                </c:pt>
                <c:pt idx="10761">
                  <c:v>47.300048828125</c:v>
                </c:pt>
                <c:pt idx="10762">
                  <c:v>47.400146484375</c:v>
                </c:pt>
                <c:pt idx="10763">
                  <c:v>47.400146484375</c:v>
                </c:pt>
                <c:pt idx="10764">
                  <c:v>47.400146484375</c:v>
                </c:pt>
                <c:pt idx="10765">
                  <c:v>47.300048828125</c:v>
                </c:pt>
                <c:pt idx="10766">
                  <c:v>47.300048828125</c:v>
                </c:pt>
                <c:pt idx="10767">
                  <c:v>47.400146484375</c:v>
                </c:pt>
                <c:pt idx="10768">
                  <c:v>47.300048828125</c:v>
                </c:pt>
                <c:pt idx="10769">
                  <c:v>47.300048828125</c:v>
                </c:pt>
                <c:pt idx="10770">
                  <c:v>47.400146484375</c:v>
                </c:pt>
                <c:pt idx="10771">
                  <c:v>47.300048828125</c:v>
                </c:pt>
                <c:pt idx="10772">
                  <c:v>47.300048828125</c:v>
                </c:pt>
                <c:pt idx="10773">
                  <c:v>47.300048828125</c:v>
                </c:pt>
                <c:pt idx="10774">
                  <c:v>47.300048828125</c:v>
                </c:pt>
                <c:pt idx="10775">
                  <c:v>47.300048828125</c:v>
                </c:pt>
                <c:pt idx="10776">
                  <c:v>47.300048828125</c:v>
                </c:pt>
                <c:pt idx="10777">
                  <c:v>47.2001953125</c:v>
                </c:pt>
                <c:pt idx="10778">
                  <c:v>47.300048828125</c:v>
                </c:pt>
                <c:pt idx="10779">
                  <c:v>47.300048828125</c:v>
                </c:pt>
                <c:pt idx="10780">
                  <c:v>47.2001953125</c:v>
                </c:pt>
                <c:pt idx="10781">
                  <c:v>47.2001953125</c:v>
                </c:pt>
                <c:pt idx="10782">
                  <c:v>47.300048828125</c:v>
                </c:pt>
                <c:pt idx="10783">
                  <c:v>47.2001953125</c:v>
                </c:pt>
                <c:pt idx="10784">
                  <c:v>47.300048828125</c:v>
                </c:pt>
                <c:pt idx="10785">
                  <c:v>47.2001953125</c:v>
                </c:pt>
                <c:pt idx="10786">
                  <c:v>47.2001953125</c:v>
                </c:pt>
                <c:pt idx="10787">
                  <c:v>47.2001953125</c:v>
                </c:pt>
                <c:pt idx="10788">
                  <c:v>47.2001953125</c:v>
                </c:pt>
                <c:pt idx="10789">
                  <c:v>47.2001953125</c:v>
                </c:pt>
                <c:pt idx="10790">
                  <c:v>47.2001953125</c:v>
                </c:pt>
                <c:pt idx="10791">
                  <c:v>47.2001953125</c:v>
                </c:pt>
                <c:pt idx="10792">
                  <c:v>47.2001953125</c:v>
                </c:pt>
                <c:pt idx="10793">
                  <c:v>47.10009765625</c:v>
                </c:pt>
                <c:pt idx="10794">
                  <c:v>47.10009765625</c:v>
                </c:pt>
                <c:pt idx="10795">
                  <c:v>47.10009765625</c:v>
                </c:pt>
                <c:pt idx="10796">
                  <c:v>47.10009765625</c:v>
                </c:pt>
                <c:pt idx="10797">
                  <c:v>47.2001953125</c:v>
                </c:pt>
                <c:pt idx="10798">
                  <c:v>47.2001953125</c:v>
                </c:pt>
                <c:pt idx="10799">
                  <c:v>47.2001953125</c:v>
                </c:pt>
                <c:pt idx="10800">
                  <c:v>47.2001953125</c:v>
                </c:pt>
                <c:pt idx="10801">
                  <c:v>47.2001953125</c:v>
                </c:pt>
                <c:pt idx="10802">
                  <c:v>47.10009765625</c:v>
                </c:pt>
                <c:pt idx="10803">
                  <c:v>47.10009765625</c:v>
                </c:pt>
                <c:pt idx="10804">
                  <c:v>47.10009765625</c:v>
                </c:pt>
                <c:pt idx="10805">
                  <c:v>47.2001953125</c:v>
                </c:pt>
                <c:pt idx="10806">
                  <c:v>47.10009765625</c:v>
                </c:pt>
                <c:pt idx="10807">
                  <c:v>47.10009765625</c:v>
                </c:pt>
                <c:pt idx="10808">
                  <c:v>47.10009765625</c:v>
                </c:pt>
                <c:pt idx="10809">
                  <c:v>47.10009765625</c:v>
                </c:pt>
                <c:pt idx="10810">
                  <c:v>47.10009765625</c:v>
                </c:pt>
                <c:pt idx="10811">
                  <c:v>47.10009765625</c:v>
                </c:pt>
                <c:pt idx="10812">
                  <c:v>47.10009765625</c:v>
                </c:pt>
                <c:pt idx="10813">
                  <c:v>47.2001953125</c:v>
                </c:pt>
                <c:pt idx="10814">
                  <c:v>47.10009765625</c:v>
                </c:pt>
                <c:pt idx="10815">
                  <c:v>47.000244140625</c:v>
                </c:pt>
                <c:pt idx="10816">
                  <c:v>47.000244140625</c:v>
                </c:pt>
                <c:pt idx="10817">
                  <c:v>47.000244140625</c:v>
                </c:pt>
                <c:pt idx="10818">
                  <c:v>47.000244140625</c:v>
                </c:pt>
                <c:pt idx="10819">
                  <c:v>47.000244140625</c:v>
                </c:pt>
                <c:pt idx="10820">
                  <c:v>47.000244140625</c:v>
                </c:pt>
                <c:pt idx="10821">
                  <c:v>47.000244140625</c:v>
                </c:pt>
                <c:pt idx="10822">
                  <c:v>47.000244140625</c:v>
                </c:pt>
                <c:pt idx="10823">
                  <c:v>47.000244140625</c:v>
                </c:pt>
                <c:pt idx="10824">
                  <c:v>46.900146484375</c:v>
                </c:pt>
                <c:pt idx="10825">
                  <c:v>46.900146484375</c:v>
                </c:pt>
                <c:pt idx="10826">
                  <c:v>46.900146484375</c:v>
                </c:pt>
                <c:pt idx="10827">
                  <c:v>47.000244140625</c:v>
                </c:pt>
                <c:pt idx="10828">
                  <c:v>46.900146484375</c:v>
                </c:pt>
                <c:pt idx="10829">
                  <c:v>46.900146484375</c:v>
                </c:pt>
                <c:pt idx="10830">
                  <c:v>46.900146484375</c:v>
                </c:pt>
                <c:pt idx="10831">
                  <c:v>46.900146484375</c:v>
                </c:pt>
                <c:pt idx="10832">
                  <c:v>47.000244140625</c:v>
                </c:pt>
                <c:pt idx="10833">
                  <c:v>47.000244140625</c:v>
                </c:pt>
                <c:pt idx="10834">
                  <c:v>47.000244140625</c:v>
                </c:pt>
                <c:pt idx="10835">
                  <c:v>47.000244140625</c:v>
                </c:pt>
                <c:pt idx="10836">
                  <c:v>47.000244140625</c:v>
                </c:pt>
                <c:pt idx="10837">
                  <c:v>47.000244140625</c:v>
                </c:pt>
                <c:pt idx="10838">
                  <c:v>46.900146484375</c:v>
                </c:pt>
                <c:pt idx="10839">
                  <c:v>46.900146484375</c:v>
                </c:pt>
                <c:pt idx="10840">
                  <c:v>46.900146484375</c:v>
                </c:pt>
                <c:pt idx="10841">
                  <c:v>46.900146484375</c:v>
                </c:pt>
                <c:pt idx="10842">
                  <c:v>46.900146484375</c:v>
                </c:pt>
                <c:pt idx="10843">
                  <c:v>46.900146484375</c:v>
                </c:pt>
                <c:pt idx="10844">
                  <c:v>46.900146484375</c:v>
                </c:pt>
                <c:pt idx="10845">
                  <c:v>46.800048828125</c:v>
                </c:pt>
                <c:pt idx="10846">
                  <c:v>46.900146484375</c:v>
                </c:pt>
                <c:pt idx="10847">
                  <c:v>46.800048828125</c:v>
                </c:pt>
                <c:pt idx="10848">
                  <c:v>46.900146484375</c:v>
                </c:pt>
                <c:pt idx="10849">
                  <c:v>46.800048828125</c:v>
                </c:pt>
                <c:pt idx="10850">
                  <c:v>46.800048828125</c:v>
                </c:pt>
                <c:pt idx="10851">
                  <c:v>47.000244140625</c:v>
                </c:pt>
                <c:pt idx="10852">
                  <c:v>47.000244140625</c:v>
                </c:pt>
                <c:pt idx="10853">
                  <c:v>47.000244140625</c:v>
                </c:pt>
                <c:pt idx="10854">
                  <c:v>47.000244140625</c:v>
                </c:pt>
                <c:pt idx="10855">
                  <c:v>47.000244140625</c:v>
                </c:pt>
                <c:pt idx="10856">
                  <c:v>47.000244140625</c:v>
                </c:pt>
                <c:pt idx="10857">
                  <c:v>47.000244140625</c:v>
                </c:pt>
                <c:pt idx="10858">
                  <c:v>46.800048828125</c:v>
                </c:pt>
                <c:pt idx="10859">
                  <c:v>46.800048828125</c:v>
                </c:pt>
                <c:pt idx="10860">
                  <c:v>46.7001953125</c:v>
                </c:pt>
                <c:pt idx="10861">
                  <c:v>46.7001953125</c:v>
                </c:pt>
                <c:pt idx="10862">
                  <c:v>46.800048828125</c:v>
                </c:pt>
                <c:pt idx="10863">
                  <c:v>46.900146484375</c:v>
                </c:pt>
                <c:pt idx="10864">
                  <c:v>46.800048828125</c:v>
                </c:pt>
                <c:pt idx="10865">
                  <c:v>46.800048828125</c:v>
                </c:pt>
                <c:pt idx="10866">
                  <c:v>46.800048828125</c:v>
                </c:pt>
                <c:pt idx="10867">
                  <c:v>46.800048828125</c:v>
                </c:pt>
                <c:pt idx="10868">
                  <c:v>46.800048828125</c:v>
                </c:pt>
                <c:pt idx="10869">
                  <c:v>46.800048828125</c:v>
                </c:pt>
                <c:pt idx="10870">
                  <c:v>46.900146484375</c:v>
                </c:pt>
                <c:pt idx="10871">
                  <c:v>46.800048828125</c:v>
                </c:pt>
                <c:pt idx="10872">
                  <c:v>46.800048828125</c:v>
                </c:pt>
                <c:pt idx="10873">
                  <c:v>46.800048828125</c:v>
                </c:pt>
                <c:pt idx="10874">
                  <c:v>46.800048828125</c:v>
                </c:pt>
                <c:pt idx="10875">
                  <c:v>46.7001953125</c:v>
                </c:pt>
                <c:pt idx="10876">
                  <c:v>46.7001953125</c:v>
                </c:pt>
                <c:pt idx="10877">
                  <c:v>46.7001953125</c:v>
                </c:pt>
                <c:pt idx="10878">
                  <c:v>46.7001953125</c:v>
                </c:pt>
                <c:pt idx="10879">
                  <c:v>46.60009765625</c:v>
                </c:pt>
                <c:pt idx="10880">
                  <c:v>46.7001953125</c:v>
                </c:pt>
                <c:pt idx="10881">
                  <c:v>46.800048828125</c:v>
                </c:pt>
                <c:pt idx="10882">
                  <c:v>46.800048828125</c:v>
                </c:pt>
                <c:pt idx="10883">
                  <c:v>46.800048828125</c:v>
                </c:pt>
                <c:pt idx="10884">
                  <c:v>46.800048828125</c:v>
                </c:pt>
                <c:pt idx="10885">
                  <c:v>46.800048828125</c:v>
                </c:pt>
                <c:pt idx="10886">
                  <c:v>46.800048828125</c:v>
                </c:pt>
                <c:pt idx="10887">
                  <c:v>46.7001953125</c:v>
                </c:pt>
                <c:pt idx="10888">
                  <c:v>46.7001953125</c:v>
                </c:pt>
                <c:pt idx="10889">
                  <c:v>46.7001953125</c:v>
                </c:pt>
                <c:pt idx="10890">
                  <c:v>46.7001953125</c:v>
                </c:pt>
                <c:pt idx="10891">
                  <c:v>46.7001953125</c:v>
                </c:pt>
                <c:pt idx="10892">
                  <c:v>46.7001953125</c:v>
                </c:pt>
                <c:pt idx="10893">
                  <c:v>46.7001953125</c:v>
                </c:pt>
                <c:pt idx="10894">
                  <c:v>46.7001953125</c:v>
                </c:pt>
                <c:pt idx="10895">
                  <c:v>46.7001953125</c:v>
                </c:pt>
                <c:pt idx="10896">
                  <c:v>46.7001953125</c:v>
                </c:pt>
                <c:pt idx="10897">
                  <c:v>46.7001953125</c:v>
                </c:pt>
                <c:pt idx="10898">
                  <c:v>46.7001953125</c:v>
                </c:pt>
                <c:pt idx="10899">
                  <c:v>46.800048828125</c:v>
                </c:pt>
                <c:pt idx="10900">
                  <c:v>46.800048828125</c:v>
                </c:pt>
                <c:pt idx="10901">
                  <c:v>46.7001953125</c:v>
                </c:pt>
                <c:pt idx="10902">
                  <c:v>46.7001953125</c:v>
                </c:pt>
                <c:pt idx="10903">
                  <c:v>46.7001953125</c:v>
                </c:pt>
                <c:pt idx="10904">
                  <c:v>46.7001953125</c:v>
                </c:pt>
                <c:pt idx="10905">
                  <c:v>46.7001953125</c:v>
                </c:pt>
                <c:pt idx="10906">
                  <c:v>46.60009765625</c:v>
                </c:pt>
                <c:pt idx="10907">
                  <c:v>46.60009765625</c:v>
                </c:pt>
                <c:pt idx="10908">
                  <c:v>46.60009765625</c:v>
                </c:pt>
                <c:pt idx="10909">
                  <c:v>46.60009765625</c:v>
                </c:pt>
                <c:pt idx="10910">
                  <c:v>46.500244140625</c:v>
                </c:pt>
                <c:pt idx="10911">
                  <c:v>46.60009765625</c:v>
                </c:pt>
                <c:pt idx="10912">
                  <c:v>46.500244140625</c:v>
                </c:pt>
                <c:pt idx="10913">
                  <c:v>46.500244140625</c:v>
                </c:pt>
                <c:pt idx="10914">
                  <c:v>46.500244140625</c:v>
                </c:pt>
                <c:pt idx="10915">
                  <c:v>46.500244140625</c:v>
                </c:pt>
                <c:pt idx="10916">
                  <c:v>46.500244140625</c:v>
                </c:pt>
                <c:pt idx="10917">
                  <c:v>46.60009765625</c:v>
                </c:pt>
                <c:pt idx="10918">
                  <c:v>46.7001953125</c:v>
                </c:pt>
                <c:pt idx="10919">
                  <c:v>46.7001953125</c:v>
                </c:pt>
                <c:pt idx="10920">
                  <c:v>46.7001953125</c:v>
                </c:pt>
                <c:pt idx="10921">
                  <c:v>46.60009765625</c:v>
                </c:pt>
                <c:pt idx="10922">
                  <c:v>46.7001953125</c:v>
                </c:pt>
                <c:pt idx="10923">
                  <c:v>46.500244140625</c:v>
                </c:pt>
                <c:pt idx="10924">
                  <c:v>46.500244140625</c:v>
                </c:pt>
                <c:pt idx="10925">
                  <c:v>46.500244140625</c:v>
                </c:pt>
                <c:pt idx="10926">
                  <c:v>46.500244140625</c:v>
                </c:pt>
                <c:pt idx="10927">
                  <c:v>46.500244140625</c:v>
                </c:pt>
                <c:pt idx="10928">
                  <c:v>46.500244140625</c:v>
                </c:pt>
                <c:pt idx="10929">
                  <c:v>46.500244140625</c:v>
                </c:pt>
                <c:pt idx="10930">
                  <c:v>46.60009765625</c:v>
                </c:pt>
                <c:pt idx="10931">
                  <c:v>46.60009765625</c:v>
                </c:pt>
                <c:pt idx="10932">
                  <c:v>46.60009765625</c:v>
                </c:pt>
                <c:pt idx="10933">
                  <c:v>46.500244140625</c:v>
                </c:pt>
                <c:pt idx="10934">
                  <c:v>46.500244140625</c:v>
                </c:pt>
                <c:pt idx="10935">
                  <c:v>46.60009765625</c:v>
                </c:pt>
                <c:pt idx="10936">
                  <c:v>46.400146484375</c:v>
                </c:pt>
                <c:pt idx="10937">
                  <c:v>46.400146484375</c:v>
                </c:pt>
                <c:pt idx="10938">
                  <c:v>46.400146484375</c:v>
                </c:pt>
                <c:pt idx="10939">
                  <c:v>46.500244140625</c:v>
                </c:pt>
                <c:pt idx="10940">
                  <c:v>46.400146484375</c:v>
                </c:pt>
                <c:pt idx="10941">
                  <c:v>46.500244140625</c:v>
                </c:pt>
                <c:pt idx="10942">
                  <c:v>46.500244140625</c:v>
                </c:pt>
                <c:pt idx="10943">
                  <c:v>46.400146484375</c:v>
                </c:pt>
                <c:pt idx="10944">
                  <c:v>46.400146484375</c:v>
                </c:pt>
                <c:pt idx="10945">
                  <c:v>46.500244140625</c:v>
                </c:pt>
                <c:pt idx="10946">
                  <c:v>46.400146484375</c:v>
                </c:pt>
                <c:pt idx="10947">
                  <c:v>46.400146484375</c:v>
                </c:pt>
                <c:pt idx="10948">
                  <c:v>46.300048828125</c:v>
                </c:pt>
                <c:pt idx="10949">
                  <c:v>46.300048828125</c:v>
                </c:pt>
                <c:pt idx="10950">
                  <c:v>46.400146484375</c:v>
                </c:pt>
                <c:pt idx="10951">
                  <c:v>46.300048828125</c:v>
                </c:pt>
                <c:pt idx="10952">
                  <c:v>46.300048828125</c:v>
                </c:pt>
                <c:pt idx="10953">
                  <c:v>46.300048828125</c:v>
                </c:pt>
                <c:pt idx="10954">
                  <c:v>46.400146484375</c:v>
                </c:pt>
                <c:pt idx="10955">
                  <c:v>46.400146484375</c:v>
                </c:pt>
                <c:pt idx="10956">
                  <c:v>46.400146484375</c:v>
                </c:pt>
                <c:pt idx="10957">
                  <c:v>46.400146484375</c:v>
                </c:pt>
                <c:pt idx="10958">
                  <c:v>46.400146484375</c:v>
                </c:pt>
                <c:pt idx="10959">
                  <c:v>46.400146484375</c:v>
                </c:pt>
                <c:pt idx="10960">
                  <c:v>46.300048828125</c:v>
                </c:pt>
                <c:pt idx="10961">
                  <c:v>46.400146484375</c:v>
                </c:pt>
                <c:pt idx="10962">
                  <c:v>46.400146484375</c:v>
                </c:pt>
                <c:pt idx="10963">
                  <c:v>46.300048828125</c:v>
                </c:pt>
                <c:pt idx="10964">
                  <c:v>46.300048828125</c:v>
                </c:pt>
                <c:pt idx="10965">
                  <c:v>46.300048828125</c:v>
                </c:pt>
                <c:pt idx="10966">
                  <c:v>46.300048828125</c:v>
                </c:pt>
                <c:pt idx="10967">
                  <c:v>46.300048828125</c:v>
                </c:pt>
                <c:pt idx="10968">
                  <c:v>46.300048828125</c:v>
                </c:pt>
                <c:pt idx="10969">
                  <c:v>46.300048828125</c:v>
                </c:pt>
                <c:pt idx="10970">
                  <c:v>46.300048828125</c:v>
                </c:pt>
                <c:pt idx="10971">
                  <c:v>46.300048828125</c:v>
                </c:pt>
                <c:pt idx="10972">
                  <c:v>46.300048828125</c:v>
                </c:pt>
                <c:pt idx="10973">
                  <c:v>46.300048828125</c:v>
                </c:pt>
                <c:pt idx="10974">
                  <c:v>46.300048828125</c:v>
                </c:pt>
                <c:pt idx="10975">
                  <c:v>46.300048828125</c:v>
                </c:pt>
                <c:pt idx="10976">
                  <c:v>46.300048828125</c:v>
                </c:pt>
                <c:pt idx="10977">
                  <c:v>46.300048828125</c:v>
                </c:pt>
                <c:pt idx="10978">
                  <c:v>46.300048828125</c:v>
                </c:pt>
                <c:pt idx="10979">
                  <c:v>46.300048828125</c:v>
                </c:pt>
                <c:pt idx="10980">
                  <c:v>46.300048828125</c:v>
                </c:pt>
                <c:pt idx="10981">
                  <c:v>46.300048828125</c:v>
                </c:pt>
                <c:pt idx="10982">
                  <c:v>46.300048828125</c:v>
                </c:pt>
              </c:numCache>
            </c:numRef>
          </c:yVal>
          <c:smooth val="0"/>
          <c:extLst>
            <c:ext xmlns:c16="http://schemas.microsoft.com/office/drawing/2014/chart" uri="{C3380CC4-5D6E-409C-BE32-E72D297353CC}">
              <c16:uniqueId val="{00000000-CA53-479B-9AF1-71A8893D4EF3}"/>
            </c:ext>
          </c:extLst>
        </c:ser>
        <c:ser>
          <c:idx val="1"/>
          <c:order val="1"/>
          <c:tx>
            <c:strRef>
              <c:f>'ACME-HEAT-MAS-70.30 13.06 2'!$I$1</c:f>
              <c:strCache>
                <c:ptCount val="1"/>
                <c:pt idx="0">
                  <c:v>TC 02 [degC]</c:v>
                </c:pt>
              </c:strCache>
            </c:strRef>
          </c:tx>
          <c:spPr>
            <a:ln w="25400" cap="rnd">
              <a:solidFill>
                <a:schemeClr val="accent1"/>
              </a:solidFill>
              <a:round/>
            </a:ln>
            <a:effectLst/>
          </c:spPr>
          <c:marker>
            <c:symbol val="none"/>
          </c:marker>
          <c:xVal>
            <c:numRef>
              <c:f>'ACME-HEAT-MAS-70.30 13.06 2'!$C$2:$C$10984</c:f>
              <c:numCache>
                <c:formatCode>General</c:formatCode>
                <c:ptCount val="10983"/>
                <c:pt idx="0">
                  <c:v>0.41531979666666669</c:v>
                </c:pt>
                <c:pt idx="1">
                  <c:v>0.43170718333333336</c:v>
                </c:pt>
                <c:pt idx="2">
                  <c:v>0.44860229833333332</c:v>
                </c:pt>
                <c:pt idx="3">
                  <c:v>0.46528617666666666</c:v>
                </c:pt>
                <c:pt idx="4">
                  <c:v>0.48220959499999999</c:v>
                </c:pt>
                <c:pt idx="5">
                  <c:v>0.49913479999999999</c:v>
                </c:pt>
                <c:pt idx="6">
                  <c:v>0.51606828000000005</c:v>
                </c:pt>
                <c:pt idx="7">
                  <c:v>0.53299993333333329</c:v>
                </c:pt>
                <c:pt idx="8">
                  <c:v>0.54971479666666667</c:v>
                </c:pt>
                <c:pt idx="9">
                  <c:v>0.56660768333333322</c:v>
                </c:pt>
                <c:pt idx="10">
                  <c:v>0.58370203499999995</c:v>
                </c:pt>
                <c:pt idx="11">
                  <c:v>0.60049781499999999</c:v>
                </c:pt>
                <c:pt idx="12">
                  <c:v>0.61727364833333331</c:v>
                </c:pt>
                <c:pt idx="13">
                  <c:v>0.63399645166666663</c:v>
                </c:pt>
                <c:pt idx="14">
                  <c:v>0.65088698833333336</c:v>
                </c:pt>
                <c:pt idx="15">
                  <c:v>0.66773883000000001</c:v>
                </c:pt>
                <c:pt idx="16">
                  <c:v>0.6845987</c:v>
                </c:pt>
                <c:pt idx="17">
                  <c:v>0.70164171833333333</c:v>
                </c:pt>
                <c:pt idx="18">
                  <c:v>0.71841223999999992</c:v>
                </c:pt>
                <c:pt idx="19">
                  <c:v>0.73493397666666671</c:v>
                </c:pt>
                <c:pt idx="20">
                  <c:v>0.75193577333333328</c:v>
                </c:pt>
                <c:pt idx="21">
                  <c:v>0.76886700500000005</c:v>
                </c:pt>
                <c:pt idx="22">
                  <c:v>0.78541113666666673</c:v>
                </c:pt>
                <c:pt idx="23">
                  <c:v>0.80207497999999999</c:v>
                </c:pt>
                <c:pt idx="24">
                  <c:v>0.81875514166666674</c:v>
                </c:pt>
                <c:pt idx="25">
                  <c:v>0.83572845833333331</c:v>
                </c:pt>
                <c:pt idx="26">
                  <c:v>0.85266209500000001</c:v>
                </c:pt>
                <c:pt idx="27">
                  <c:v>0.86932237499999998</c:v>
                </c:pt>
                <c:pt idx="28">
                  <c:v>0.88607125666666664</c:v>
                </c:pt>
                <c:pt idx="29">
                  <c:v>0.90280628833333343</c:v>
                </c:pt>
                <c:pt idx="30">
                  <c:v>0.91999385833333336</c:v>
                </c:pt>
                <c:pt idx="31">
                  <c:v>0.93689571666666671</c:v>
                </c:pt>
                <c:pt idx="32">
                  <c:v>0.95367534666666676</c:v>
                </c:pt>
                <c:pt idx="33">
                  <c:v>0.97041397333333335</c:v>
                </c:pt>
                <c:pt idx="34">
                  <c:v>0.98596775166666673</c:v>
                </c:pt>
                <c:pt idx="35">
                  <c:v>1.0028564250000001</c:v>
                </c:pt>
                <c:pt idx="36">
                  <c:v>1.0196364183333333</c:v>
                </c:pt>
                <c:pt idx="37">
                  <c:v>1.0364184066666666</c:v>
                </c:pt>
                <c:pt idx="38">
                  <c:v>1.0530993566666667</c:v>
                </c:pt>
                <c:pt idx="39">
                  <c:v>1.0700222100000001</c:v>
                </c:pt>
                <c:pt idx="40">
                  <c:v>1.0870615050000001</c:v>
                </c:pt>
                <c:pt idx="41">
                  <c:v>1.1037202466666665</c:v>
                </c:pt>
                <c:pt idx="42">
                  <c:v>1.12048726</c:v>
                </c:pt>
                <c:pt idx="43">
                  <c:v>1.1372236383333332</c:v>
                </c:pt>
                <c:pt idx="44">
                  <c:v>1.1539612299999999</c:v>
                </c:pt>
                <c:pt idx="45">
                  <c:v>1.1708942449999999</c:v>
                </c:pt>
                <c:pt idx="46">
                  <c:v>1.1876798016666668</c:v>
                </c:pt>
                <c:pt idx="47">
                  <c:v>1.2044671033333332</c:v>
                </c:pt>
                <c:pt idx="48">
                  <c:v>1.2211502350000001</c:v>
                </c:pt>
                <c:pt idx="49">
                  <c:v>1.2378226316666667</c:v>
                </c:pt>
                <c:pt idx="50">
                  <c:v>1.2547107983333334</c:v>
                </c:pt>
                <c:pt idx="51">
                  <c:v>1.2714362749999999</c:v>
                </c:pt>
                <c:pt idx="52">
                  <c:v>1.2883403483333333</c:v>
                </c:pt>
                <c:pt idx="53">
                  <c:v>1.3051096533333333</c:v>
                </c:pt>
                <c:pt idx="54">
                  <c:v>1.3216361399999998</c:v>
                </c:pt>
                <c:pt idx="55">
                  <c:v>1.3385835816666665</c:v>
                </c:pt>
                <c:pt idx="56">
                  <c:v>1.35547558</c:v>
                </c:pt>
                <c:pt idx="57">
                  <c:v>1.3721621166666667</c:v>
                </c:pt>
                <c:pt idx="58">
                  <c:v>1.388834015</c:v>
                </c:pt>
                <c:pt idx="59">
                  <c:v>1.4058088550000001</c:v>
                </c:pt>
                <c:pt idx="60">
                  <c:v>1.4226848399999998</c:v>
                </c:pt>
                <c:pt idx="61">
                  <c:v>1.4397186016666665</c:v>
                </c:pt>
                <c:pt idx="62">
                  <c:v>1.456383835</c:v>
                </c:pt>
                <c:pt idx="63">
                  <c:v>1.473052995</c:v>
                </c:pt>
                <c:pt idx="64">
                  <c:v>1.4897966549999999</c:v>
                </c:pt>
                <c:pt idx="65">
                  <c:v>1.5068344300000001</c:v>
                </c:pt>
                <c:pt idx="66">
                  <c:v>1.5236144833333334</c:v>
                </c:pt>
                <c:pt idx="67">
                  <c:v>1.5402347783333332</c:v>
                </c:pt>
                <c:pt idx="68">
                  <c:v>1.5570147016666667</c:v>
                </c:pt>
                <c:pt idx="69">
                  <c:v>1.5737379216666667</c:v>
                </c:pt>
                <c:pt idx="70">
                  <c:v>1.5905009466666666</c:v>
                </c:pt>
                <c:pt idx="71">
                  <c:v>1.6071773016666666</c:v>
                </c:pt>
                <c:pt idx="72">
                  <c:v>1.6237076783333333</c:v>
                </c:pt>
                <c:pt idx="73">
                  <c:v>1.6405522216666666</c:v>
                </c:pt>
                <c:pt idx="74">
                  <c:v>1.6574320150000001</c:v>
                </c:pt>
                <c:pt idx="75">
                  <c:v>1.674114815</c:v>
                </c:pt>
                <c:pt idx="76">
                  <c:v>1.691044845</c:v>
                </c:pt>
                <c:pt idx="77">
                  <c:v>1.7075498283333335</c:v>
                </c:pt>
                <c:pt idx="78">
                  <c:v>1.7244011116666667</c:v>
                </c:pt>
                <c:pt idx="79">
                  <c:v>1.7410300433333332</c:v>
                </c:pt>
                <c:pt idx="80">
                  <c:v>1.7575612983333333</c:v>
                </c:pt>
                <c:pt idx="81">
                  <c:v>1.774358825</c:v>
                </c:pt>
                <c:pt idx="82">
                  <c:v>1.7912650733333335</c:v>
                </c:pt>
                <c:pt idx="83">
                  <c:v>1.8081967383333333</c:v>
                </c:pt>
                <c:pt idx="84">
                  <c:v>1.8251365349999999</c:v>
                </c:pt>
                <c:pt idx="85">
                  <c:v>1.8416555933333332</c:v>
                </c:pt>
                <c:pt idx="86">
                  <c:v>1.8585834450000001</c:v>
                </c:pt>
                <c:pt idx="87">
                  <c:v>1.8753269483333335</c:v>
                </c:pt>
                <c:pt idx="88">
                  <c:v>1.8919267833333333</c:v>
                </c:pt>
                <c:pt idx="89">
                  <c:v>1.90902379</c:v>
                </c:pt>
                <c:pt idx="90">
                  <c:v>1.9258094616666668</c:v>
                </c:pt>
                <c:pt idx="91">
                  <c:v>1.9425864933333334</c:v>
                </c:pt>
                <c:pt idx="92">
                  <c:v>1.9593107266666665</c:v>
                </c:pt>
                <c:pt idx="93">
                  <c:v>1.9762399100000001</c:v>
                </c:pt>
                <c:pt idx="94">
                  <c:v>1.9929609633333334</c:v>
                </c:pt>
                <c:pt idx="95">
                  <c:v>2.0097669133333333</c:v>
                </c:pt>
                <c:pt idx="96">
                  <c:v>2.0266104633333333</c:v>
                </c:pt>
                <c:pt idx="97">
                  <c:v>2.0432762100000001</c:v>
                </c:pt>
                <c:pt idx="98">
                  <c:v>2.0600051100000001</c:v>
                </c:pt>
                <c:pt idx="99">
                  <c:v>2.0767886249999998</c:v>
                </c:pt>
                <c:pt idx="100">
                  <c:v>2.0936969066666666</c:v>
                </c:pt>
                <c:pt idx="101">
                  <c:v>2.1104766083333333</c:v>
                </c:pt>
                <c:pt idx="102">
                  <c:v>2.1273338733333333</c:v>
                </c:pt>
                <c:pt idx="103">
                  <c:v>2.1442539766666666</c:v>
                </c:pt>
                <c:pt idx="104">
                  <c:v>2.1610439966666664</c:v>
                </c:pt>
                <c:pt idx="105">
                  <c:v>2.1777080799999999</c:v>
                </c:pt>
                <c:pt idx="106">
                  <c:v>2.1943829666666668</c:v>
                </c:pt>
                <c:pt idx="107">
                  <c:v>2.2111230516666667</c:v>
                </c:pt>
                <c:pt idx="108">
                  <c:v>2.2277037400000004</c:v>
                </c:pt>
                <c:pt idx="109">
                  <c:v>2.2443700466666665</c:v>
                </c:pt>
                <c:pt idx="110">
                  <c:v>2.2610304766666669</c:v>
                </c:pt>
                <c:pt idx="111">
                  <c:v>2.2776813033333334</c:v>
                </c:pt>
                <c:pt idx="112">
                  <c:v>2.2943517316666666</c:v>
                </c:pt>
                <c:pt idx="113">
                  <c:v>2.3110203683333332</c:v>
                </c:pt>
                <c:pt idx="114">
                  <c:v>2.3279097900000001</c:v>
                </c:pt>
                <c:pt idx="115">
                  <c:v>2.3449451883333334</c:v>
                </c:pt>
                <c:pt idx="116">
                  <c:v>2.3618695966666667</c:v>
                </c:pt>
                <c:pt idx="117">
                  <c:v>2.3786301450000003</c:v>
                </c:pt>
                <c:pt idx="118">
                  <c:v>2.3956701850000002</c:v>
                </c:pt>
                <c:pt idx="119">
                  <c:v>2.4124137583333334</c:v>
                </c:pt>
                <c:pt idx="120">
                  <c:v>2.4290475800000002</c:v>
                </c:pt>
                <c:pt idx="121">
                  <c:v>2.4458345183333337</c:v>
                </c:pt>
                <c:pt idx="122">
                  <c:v>2.4626209316666663</c:v>
                </c:pt>
                <c:pt idx="123">
                  <c:v>2.4792439100000001</c:v>
                </c:pt>
                <c:pt idx="124">
                  <c:v>2.4959878266666666</c:v>
                </c:pt>
                <c:pt idx="125">
                  <c:v>2.5126501133333337</c:v>
                </c:pt>
                <c:pt idx="126">
                  <c:v>2.5292669450000003</c:v>
                </c:pt>
                <c:pt idx="127">
                  <c:v>2.5461536283333337</c:v>
                </c:pt>
                <c:pt idx="128">
                  <c:v>2.5628931733333333</c:v>
                </c:pt>
                <c:pt idx="129">
                  <c:v>2.5795621116666667</c:v>
                </c:pt>
                <c:pt idx="130">
                  <c:v>2.5963449783333332</c:v>
                </c:pt>
                <c:pt idx="131">
                  <c:v>2.6129809316666668</c:v>
                </c:pt>
                <c:pt idx="132">
                  <c:v>2.6299121050000003</c:v>
                </c:pt>
                <c:pt idx="133">
                  <c:v>2.6468441816666668</c:v>
                </c:pt>
                <c:pt idx="134">
                  <c:v>2.6635786766666665</c:v>
                </c:pt>
                <c:pt idx="135">
                  <c:v>2.68035545</c:v>
                </c:pt>
                <c:pt idx="136">
                  <c:v>2.6970286649999999</c:v>
                </c:pt>
                <c:pt idx="137">
                  <c:v>2.71356858</c:v>
                </c:pt>
                <c:pt idx="138">
                  <c:v>2.7304908549999998</c:v>
                </c:pt>
                <c:pt idx="139">
                  <c:v>2.7472395616666665</c:v>
                </c:pt>
                <c:pt idx="140">
                  <c:v>2.7637609200000002</c:v>
                </c:pt>
                <c:pt idx="141">
                  <c:v>2.7806944966666669</c:v>
                </c:pt>
                <c:pt idx="142">
                  <c:v>2.7977367200000001</c:v>
                </c:pt>
                <c:pt idx="143">
                  <c:v>2.8146631150000001</c:v>
                </c:pt>
                <c:pt idx="144">
                  <c:v>2.831341815</c:v>
                </c:pt>
                <c:pt idx="145">
                  <c:v>2.8480079866666665</c:v>
                </c:pt>
                <c:pt idx="146">
                  <c:v>2.8649426516666665</c:v>
                </c:pt>
                <c:pt idx="147">
                  <c:v>2.8818761833333335</c:v>
                </c:pt>
                <c:pt idx="148">
                  <c:v>2.898811006666667</c:v>
                </c:pt>
                <c:pt idx="149">
                  <c:v>2.9154891816666666</c:v>
                </c:pt>
                <c:pt idx="150">
                  <c:v>2.93200993</c:v>
                </c:pt>
                <c:pt idx="151">
                  <c:v>2.948680575</c:v>
                </c:pt>
                <c:pt idx="152">
                  <c:v>2.9656228933333333</c:v>
                </c:pt>
                <c:pt idx="153">
                  <c:v>2.9826669233333334</c:v>
                </c:pt>
                <c:pt idx="154">
                  <c:v>2.9993389516666666</c:v>
                </c:pt>
                <c:pt idx="155">
                  <c:v>3.0160125583333337</c:v>
                </c:pt>
                <c:pt idx="156">
                  <c:v>3.0326865766666669</c:v>
                </c:pt>
                <c:pt idx="157">
                  <c:v>3.0491573416666666</c:v>
                </c:pt>
                <c:pt idx="158">
                  <c:v>3.0659339866666664</c:v>
                </c:pt>
                <c:pt idx="159">
                  <c:v>3.0827215483333332</c:v>
                </c:pt>
                <c:pt idx="160">
                  <c:v>3.0997003133333334</c:v>
                </c:pt>
                <c:pt idx="161">
                  <c:v>3.1166440733333332</c:v>
                </c:pt>
                <c:pt idx="162">
                  <c:v>3.1333697466666668</c:v>
                </c:pt>
                <c:pt idx="163">
                  <c:v>3.1500905216666668</c:v>
                </c:pt>
                <c:pt idx="164">
                  <c:v>3.1659092849999997</c:v>
                </c:pt>
                <c:pt idx="165">
                  <c:v>3.1826636233333332</c:v>
                </c:pt>
                <c:pt idx="166">
                  <c:v>3.1993448799999999</c:v>
                </c:pt>
                <c:pt idx="167">
                  <c:v>3.2158581483333331</c:v>
                </c:pt>
                <c:pt idx="168">
                  <c:v>3.2327577516666666</c:v>
                </c:pt>
                <c:pt idx="169">
                  <c:v>3.2496658433333332</c:v>
                </c:pt>
                <c:pt idx="170">
                  <c:v>3.2663548250000001</c:v>
                </c:pt>
                <c:pt idx="171">
                  <c:v>3.2830379750000001</c:v>
                </c:pt>
                <c:pt idx="172">
                  <c:v>3.300077678333333</c:v>
                </c:pt>
                <c:pt idx="173">
                  <c:v>3.3166837400000002</c:v>
                </c:pt>
                <c:pt idx="174">
                  <c:v>3.3334694616666667</c:v>
                </c:pt>
                <c:pt idx="175">
                  <c:v>3.3501484016666665</c:v>
                </c:pt>
                <c:pt idx="176">
                  <c:v>3.3669222783333335</c:v>
                </c:pt>
                <c:pt idx="177">
                  <c:v>3.3837727566666667</c:v>
                </c:pt>
                <c:pt idx="178">
                  <c:v>3.4007034566666667</c:v>
                </c:pt>
                <c:pt idx="179">
                  <c:v>3.4174852183333333</c:v>
                </c:pt>
                <c:pt idx="180">
                  <c:v>3.4343576983333337</c:v>
                </c:pt>
                <c:pt idx="181">
                  <c:v>3.4513810833333332</c:v>
                </c:pt>
                <c:pt idx="182">
                  <c:v>3.468061038333333</c:v>
                </c:pt>
                <c:pt idx="183">
                  <c:v>3.4847884116666665</c:v>
                </c:pt>
                <c:pt idx="184">
                  <c:v>3.5014660016666665</c:v>
                </c:pt>
                <c:pt idx="185">
                  <c:v>3.5182013299999997</c:v>
                </c:pt>
                <c:pt idx="186">
                  <c:v>3.5350238316666664</c:v>
                </c:pt>
                <c:pt idx="187">
                  <c:v>3.551658946666667</c:v>
                </c:pt>
                <c:pt idx="188">
                  <c:v>3.5686257283333331</c:v>
                </c:pt>
                <c:pt idx="189">
                  <c:v>3.5854172083333333</c:v>
                </c:pt>
                <c:pt idx="190">
                  <c:v>3.6023093350000002</c:v>
                </c:pt>
                <c:pt idx="191">
                  <c:v>3.6192932533333333</c:v>
                </c:pt>
                <c:pt idx="192">
                  <c:v>3.6361630633333335</c:v>
                </c:pt>
                <c:pt idx="193">
                  <c:v>3.6530622483333333</c:v>
                </c:pt>
                <c:pt idx="194">
                  <c:v>3.6698369116666667</c:v>
                </c:pt>
                <c:pt idx="195">
                  <c:v>3.6867558683333335</c:v>
                </c:pt>
                <c:pt idx="196">
                  <c:v>3.7036109783333333</c:v>
                </c:pt>
                <c:pt idx="197">
                  <c:v>3.7202902149999999</c:v>
                </c:pt>
                <c:pt idx="198">
                  <c:v>3.736996365</c:v>
                </c:pt>
                <c:pt idx="199">
                  <c:v>3.7536745283333333</c:v>
                </c:pt>
                <c:pt idx="200">
                  <c:v>3.7704657949999998</c:v>
                </c:pt>
                <c:pt idx="201">
                  <c:v>3.7870314250000003</c:v>
                </c:pt>
                <c:pt idx="202">
                  <c:v>3.8039442566666666</c:v>
                </c:pt>
                <c:pt idx="203">
                  <c:v>3.8208418033333333</c:v>
                </c:pt>
                <c:pt idx="204">
                  <c:v>3.8375264599999999</c:v>
                </c:pt>
                <c:pt idx="205">
                  <c:v>3.8544281033333334</c:v>
                </c:pt>
                <c:pt idx="206">
                  <c:v>3.8714780416666668</c:v>
                </c:pt>
                <c:pt idx="207">
                  <c:v>3.8882820649999998</c:v>
                </c:pt>
                <c:pt idx="208">
                  <c:v>3.905067293333333</c:v>
                </c:pt>
                <c:pt idx="209">
                  <c:v>3.9215876766666669</c:v>
                </c:pt>
                <c:pt idx="210">
                  <c:v>3.9385517966666668</c:v>
                </c:pt>
                <c:pt idx="211">
                  <c:v>3.9554183649999999</c:v>
                </c:pt>
                <c:pt idx="212">
                  <c:v>3.9723580583333336</c:v>
                </c:pt>
                <c:pt idx="213">
                  <c:v>3.9890441316666667</c:v>
                </c:pt>
                <c:pt idx="214">
                  <c:v>4.0059716283333335</c:v>
                </c:pt>
                <c:pt idx="215">
                  <c:v>4.023010685</c:v>
                </c:pt>
                <c:pt idx="216">
                  <c:v>4.0397179450000005</c:v>
                </c:pt>
                <c:pt idx="217">
                  <c:v>4.0564021800000001</c:v>
                </c:pt>
                <c:pt idx="218">
                  <c:v>4.0730767833333328</c:v>
                </c:pt>
                <c:pt idx="219">
                  <c:v>4.0897247166666668</c:v>
                </c:pt>
                <c:pt idx="220">
                  <c:v>4.1062626550000001</c:v>
                </c:pt>
                <c:pt idx="221">
                  <c:v>4.1232105116666666</c:v>
                </c:pt>
                <c:pt idx="222">
                  <c:v>4.1402377066666665</c:v>
                </c:pt>
                <c:pt idx="223">
                  <c:v>4.1568970949999997</c:v>
                </c:pt>
                <c:pt idx="224">
                  <c:v>4.173561125</c:v>
                </c:pt>
                <c:pt idx="225">
                  <c:v>4.1903620583333332</c:v>
                </c:pt>
                <c:pt idx="226">
                  <c:v>4.2072843583333333</c:v>
                </c:pt>
                <c:pt idx="227">
                  <c:v>4.22421267</c:v>
                </c:pt>
                <c:pt idx="228">
                  <c:v>4.2409640450000001</c:v>
                </c:pt>
                <c:pt idx="229">
                  <c:v>4.2576905333333332</c:v>
                </c:pt>
                <c:pt idx="230">
                  <c:v>4.274616981666667</c:v>
                </c:pt>
                <c:pt idx="231">
                  <c:v>4.2912780733333333</c:v>
                </c:pt>
                <c:pt idx="232">
                  <c:v>4.3077926250000003</c:v>
                </c:pt>
                <c:pt idx="233">
                  <c:v>4.3247348683333335</c:v>
                </c:pt>
                <c:pt idx="234">
                  <c:v>4.3414634383333333</c:v>
                </c:pt>
                <c:pt idx="235">
                  <c:v>4.3583824583333337</c:v>
                </c:pt>
                <c:pt idx="236">
                  <c:v>4.3753079633333334</c:v>
                </c:pt>
                <c:pt idx="237">
                  <c:v>4.3922311766666668</c:v>
                </c:pt>
                <c:pt idx="238">
                  <c:v>4.4089720983333338</c:v>
                </c:pt>
                <c:pt idx="239">
                  <c:v>4.425634678333334</c:v>
                </c:pt>
                <c:pt idx="240">
                  <c:v>4.4425578833333335</c:v>
                </c:pt>
                <c:pt idx="241">
                  <c:v>4.4592278700000003</c:v>
                </c:pt>
                <c:pt idx="242">
                  <c:v>4.4759260933333334</c:v>
                </c:pt>
                <c:pt idx="243">
                  <c:v>4.4927020650000005</c:v>
                </c:pt>
                <c:pt idx="244">
                  <c:v>4.5097375250000002</c:v>
                </c:pt>
                <c:pt idx="245">
                  <c:v>4.52625118</c:v>
                </c:pt>
                <c:pt idx="246">
                  <c:v>4.5431752450000005</c:v>
                </c:pt>
                <c:pt idx="247">
                  <c:v>4.5601111633333336</c:v>
                </c:pt>
                <c:pt idx="248">
                  <c:v>4.577000551666667</c:v>
                </c:pt>
                <c:pt idx="249">
                  <c:v>4.5936519516666667</c:v>
                </c:pt>
                <c:pt idx="250">
                  <c:v>4.6105830683333329</c:v>
                </c:pt>
                <c:pt idx="251">
                  <c:v>4.6275110366666663</c:v>
                </c:pt>
                <c:pt idx="252">
                  <c:v>4.6444540883333332</c:v>
                </c:pt>
                <c:pt idx="253">
                  <c:v>4.6611350799999993</c:v>
                </c:pt>
                <c:pt idx="254">
                  <c:v>4.6780808833333332</c:v>
                </c:pt>
                <c:pt idx="255">
                  <c:v>4.6949984916666665</c:v>
                </c:pt>
                <c:pt idx="256">
                  <c:v>4.7118888883333332</c:v>
                </c:pt>
                <c:pt idx="257">
                  <c:v>4.7286756283333338</c:v>
                </c:pt>
                <c:pt idx="258">
                  <c:v>4.7456098866666672</c:v>
                </c:pt>
                <c:pt idx="259">
                  <c:v>4.7624012566666662</c:v>
                </c:pt>
                <c:pt idx="260">
                  <c:v>4.7789229799999999</c:v>
                </c:pt>
                <c:pt idx="261">
                  <c:v>4.7955460533333341</c:v>
                </c:pt>
                <c:pt idx="262">
                  <c:v>4.8124840366666666</c:v>
                </c:pt>
                <c:pt idx="263">
                  <c:v>4.82915004</c:v>
                </c:pt>
                <c:pt idx="264">
                  <c:v>4.8458244450000008</c:v>
                </c:pt>
                <c:pt idx="265">
                  <c:v>4.8626668783333331</c:v>
                </c:pt>
                <c:pt idx="266">
                  <c:v>4.8795927416666665</c:v>
                </c:pt>
                <c:pt idx="267">
                  <c:v>4.8965212950000003</c:v>
                </c:pt>
                <c:pt idx="268">
                  <c:v>4.9131998066666664</c:v>
                </c:pt>
                <c:pt idx="269">
                  <c:v>4.9297195616666674</c:v>
                </c:pt>
                <c:pt idx="270">
                  <c:v>4.9464942933333331</c:v>
                </c:pt>
                <c:pt idx="271">
                  <c:v>4.9631199349999999</c:v>
                </c:pt>
                <c:pt idx="272">
                  <c:v>4.9799047866666664</c:v>
                </c:pt>
                <c:pt idx="273">
                  <c:v>4.996796296666667</c:v>
                </c:pt>
                <c:pt idx="274">
                  <c:v>5.0135814666666665</c:v>
                </c:pt>
                <c:pt idx="275">
                  <c:v>5.0305214016666664</c:v>
                </c:pt>
                <c:pt idx="276">
                  <c:v>5.0472704116666671</c:v>
                </c:pt>
                <c:pt idx="277">
                  <c:v>5.06420856</c:v>
                </c:pt>
                <c:pt idx="278">
                  <c:v>5.0808282999999994</c:v>
                </c:pt>
                <c:pt idx="279">
                  <c:v>5.0975038866666669</c:v>
                </c:pt>
                <c:pt idx="280">
                  <c:v>5.1142854433333333</c:v>
                </c:pt>
                <c:pt idx="281">
                  <c:v>5.1313342283333334</c:v>
                </c:pt>
                <c:pt idx="282">
                  <c:v>5.1480898366666672</c:v>
                </c:pt>
                <c:pt idx="283">
                  <c:v>5.1647566216666672</c:v>
                </c:pt>
                <c:pt idx="284">
                  <c:v>5.1813826416666666</c:v>
                </c:pt>
                <c:pt idx="285">
                  <c:v>5.1983172883333326</c:v>
                </c:pt>
                <c:pt idx="286">
                  <c:v>5.2148327366666667</c:v>
                </c:pt>
                <c:pt idx="287">
                  <c:v>5.2318874183333328</c:v>
                </c:pt>
                <c:pt idx="288">
                  <c:v>5.2486253950000004</c:v>
                </c:pt>
                <c:pt idx="289">
                  <c:v>5.2650532300000004</c:v>
                </c:pt>
                <c:pt idx="290">
                  <c:v>5.2817158466666667</c:v>
                </c:pt>
                <c:pt idx="291">
                  <c:v>5.2983836483333331</c:v>
                </c:pt>
                <c:pt idx="292">
                  <c:v>5.3150425283333336</c:v>
                </c:pt>
                <c:pt idx="293">
                  <c:v>5.3318264466666667</c:v>
                </c:pt>
                <c:pt idx="294">
                  <c:v>5.3485668049999999</c:v>
                </c:pt>
                <c:pt idx="295">
                  <c:v>5.365232073333333</c:v>
                </c:pt>
                <c:pt idx="296">
                  <c:v>5.381903013333333</c:v>
                </c:pt>
                <c:pt idx="297">
                  <c:v>5.3985704549999998</c:v>
                </c:pt>
                <c:pt idx="298">
                  <c:v>5.4152327233333333</c:v>
                </c:pt>
                <c:pt idx="299">
                  <c:v>5.4318942083333335</c:v>
                </c:pt>
                <c:pt idx="300">
                  <c:v>5.4486267000000002</c:v>
                </c:pt>
                <c:pt idx="301">
                  <c:v>5.465143086666667</c:v>
                </c:pt>
                <c:pt idx="302">
                  <c:v>5.4818052083333333</c:v>
                </c:pt>
                <c:pt idx="303">
                  <c:v>5.4984662916666673</c:v>
                </c:pt>
                <c:pt idx="304">
                  <c:v>5.5152403066666666</c:v>
                </c:pt>
                <c:pt idx="305">
                  <c:v>5.5319121099999995</c:v>
                </c:pt>
                <c:pt idx="306">
                  <c:v>5.5486754650000005</c:v>
                </c:pt>
                <c:pt idx="307">
                  <c:v>5.5656079849999998</c:v>
                </c:pt>
                <c:pt idx="308">
                  <c:v>5.5826528633333332</c:v>
                </c:pt>
                <c:pt idx="309">
                  <c:v>5.5995882433333328</c:v>
                </c:pt>
                <c:pt idx="310">
                  <c:v>5.6161129583333329</c:v>
                </c:pt>
                <c:pt idx="311">
                  <c:v>5.63303771</c:v>
                </c:pt>
                <c:pt idx="312">
                  <c:v>5.6499601766666663</c:v>
                </c:pt>
                <c:pt idx="313">
                  <c:v>5.6666289433333334</c:v>
                </c:pt>
                <c:pt idx="314">
                  <c:v>5.6833768500000001</c:v>
                </c:pt>
                <c:pt idx="315">
                  <c:v>5.7002235833333339</c:v>
                </c:pt>
                <c:pt idx="316">
                  <c:v>5.7171494750000003</c:v>
                </c:pt>
                <c:pt idx="317">
                  <c:v>5.7338301383333334</c:v>
                </c:pt>
                <c:pt idx="318">
                  <c:v>5.7505013850000006</c:v>
                </c:pt>
                <c:pt idx="319">
                  <c:v>5.767613241666667</c:v>
                </c:pt>
                <c:pt idx="320">
                  <c:v>5.7843789399999999</c:v>
                </c:pt>
                <c:pt idx="321">
                  <c:v>5.8014692999999999</c:v>
                </c:pt>
                <c:pt idx="322">
                  <c:v>5.8182282416666675</c:v>
                </c:pt>
                <c:pt idx="323">
                  <c:v>5.8351856783333336</c:v>
                </c:pt>
                <c:pt idx="324">
                  <c:v>5.8506906033333337</c:v>
                </c:pt>
                <c:pt idx="325">
                  <c:v>5.8673660783333332</c:v>
                </c:pt>
                <c:pt idx="326">
                  <c:v>5.8841457583333332</c:v>
                </c:pt>
                <c:pt idx="327">
                  <c:v>5.9010771616666666</c:v>
                </c:pt>
                <c:pt idx="328">
                  <c:v>5.9178465683333332</c:v>
                </c:pt>
                <c:pt idx="329">
                  <c:v>5.934517005</c:v>
                </c:pt>
                <c:pt idx="330">
                  <c:v>5.9514516916666667</c:v>
                </c:pt>
                <c:pt idx="331">
                  <c:v>5.9681232916666671</c:v>
                </c:pt>
                <c:pt idx="332">
                  <c:v>5.984935825</c:v>
                </c:pt>
                <c:pt idx="333">
                  <c:v>6.0018716750000003</c:v>
                </c:pt>
                <c:pt idx="334">
                  <c:v>6.0186193233333336</c:v>
                </c:pt>
                <c:pt idx="335">
                  <c:v>6.0353519599999998</c:v>
                </c:pt>
                <c:pt idx="336">
                  <c:v>6.0522240283333328</c:v>
                </c:pt>
                <c:pt idx="337">
                  <c:v>6.0689500699999996</c:v>
                </c:pt>
                <c:pt idx="338">
                  <c:v>6.0858717550000003</c:v>
                </c:pt>
                <c:pt idx="339">
                  <c:v>6.1026513033333334</c:v>
                </c:pt>
                <c:pt idx="340">
                  <c:v>6.1193320533333333</c:v>
                </c:pt>
                <c:pt idx="341">
                  <c:v>6.1360129300000006</c:v>
                </c:pt>
                <c:pt idx="342">
                  <c:v>6.1528025433333333</c:v>
                </c:pt>
                <c:pt idx="343">
                  <c:v>6.1695758683333342</c:v>
                </c:pt>
                <c:pt idx="344">
                  <c:v>6.1865077949999998</c:v>
                </c:pt>
                <c:pt idx="345">
                  <c:v>6.2035047483333328</c:v>
                </c:pt>
                <c:pt idx="346">
                  <c:v>6.2201676283333329</c:v>
                </c:pt>
                <c:pt idx="347">
                  <c:v>6.2368493233333329</c:v>
                </c:pt>
                <c:pt idx="348">
                  <c:v>6.2537857349999992</c:v>
                </c:pt>
                <c:pt idx="349">
                  <c:v>6.2707070799999993</c:v>
                </c:pt>
                <c:pt idx="350">
                  <c:v>6.2876315150000002</c:v>
                </c:pt>
                <c:pt idx="351">
                  <c:v>6.3044150783333333</c:v>
                </c:pt>
                <c:pt idx="352">
                  <c:v>6.3213412049999995</c:v>
                </c:pt>
                <c:pt idx="353">
                  <c:v>6.3380028849999999</c:v>
                </c:pt>
                <c:pt idx="354">
                  <c:v>6.3546726733333339</c:v>
                </c:pt>
                <c:pt idx="355">
                  <c:v>6.3713377533333331</c:v>
                </c:pt>
                <c:pt idx="356">
                  <c:v>6.3880022050000003</c:v>
                </c:pt>
                <c:pt idx="357">
                  <c:v>6.4046650016666673</c:v>
                </c:pt>
                <c:pt idx="358">
                  <c:v>6.4214853799999991</c:v>
                </c:pt>
                <c:pt idx="359">
                  <c:v>6.438407876666667</c:v>
                </c:pt>
                <c:pt idx="360">
                  <c:v>6.4551875949999999</c:v>
                </c:pt>
                <c:pt idx="361">
                  <c:v>6.4721239849999996</c:v>
                </c:pt>
                <c:pt idx="362">
                  <c:v>6.4889107399999997</c:v>
                </c:pt>
                <c:pt idx="363">
                  <c:v>6.5058307299999996</c:v>
                </c:pt>
                <c:pt idx="364">
                  <c:v>6.5226111033333334</c:v>
                </c:pt>
                <c:pt idx="365">
                  <c:v>6.5392803483333335</c:v>
                </c:pt>
                <c:pt idx="366">
                  <c:v>6.5564186900000001</c:v>
                </c:pt>
                <c:pt idx="367">
                  <c:v>6.5733429250000004</c:v>
                </c:pt>
                <c:pt idx="368">
                  <c:v>6.5900706583333335</c:v>
                </c:pt>
                <c:pt idx="369">
                  <c:v>6.6070638933333337</c:v>
                </c:pt>
                <c:pt idx="370">
                  <c:v>6.6241175533333339</c:v>
                </c:pt>
                <c:pt idx="371">
                  <c:v>6.6410478766666667</c:v>
                </c:pt>
                <c:pt idx="372">
                  <c:v>6.6577103000000006</c:v>
                </c:pt>
                <c:pt idx="373">
                  <c:v>6.6743715833333335</c:v>
                </c:pt>
                <c:pt idx="374">
                  <c:v>6.6909601983333333</c:v>
                </c:pt>
                <c:pt idx="375">
                  <c:v>6.7077419850000002</c:v>
                </c:pt>
                <c:pt idx="376">
                  <c:v>6.7241587350000005</c:v>
                </c:pt>
                <c:pt idx="377">
                  <c:v>6.7410818816666671</c:v>
                </c:pt>
                <c:pt idx="378">
                  <c:v>6.7580137300000001</c:v>
                </c:pt>
                <c:pt idx="379">
                  <c:v>6.7750498833333337</c:v>
                </c:pt>
                <c:pt idx="380">
                  <c:v>6.7919965683333334</c:v>
                </c:pt>
                <c:pt idx="381">
                  <c:v>6.8089314866666664</c:v>
                </c:pt>
                <c:pt idx="382">
                  <c:v>6.8255918266666669</c:v>
                </c:pt>
                <c:pt idx="383">
                  <c:v>6.8423067416666665</c:v>
                </c:pt>
                <c:pt idx="384">
                  <c:v>6.8594698583333331</c:v>
                </c:pt>
                <c:pt idx="385">
                  <c:v>6.8766485683333336</c:v>
                </c:pt>
                <c:pt idx="386">
                  <c:v>6.893598606666667</c:v>
                </c:pt>
                <c:pt idx="387">
                  <c:v>6.9089393916666664</c:v>
                </c:pt>
                <c:pt idx="388">
                  <c:v>6.9256120583333329</c:v>
                </c:pt>
                <c:pt idx="389">
                  <c:v>6.9422797916666665</c:v>
                </c:pt>
                <c:pt idx="390">
                  <c:v>6.9589552083333333</c:v>
                </c:pt>
                <c:pt idx="391">
                  <c:v>6.9756319316666664</c:v>
                </c:pt>
                <c:pt idx="392">
                  <c:v>6.9922582166666665</c:v>
                </c:pt>
                <c:pt idx="393">
                  <c:v>7.0089254566666659</c:v>
                </c:pt>
                <c:pt idx="394">
                  <c:v>7.0255049133333332</c:v>
                </c:pt>
                <c:pt idx="395">
                  <c:v>7.0421706650000004</c:v>
                </c:pt>
                <c:pt idx="396">
                  <c:v>7.0589459899999998</c:v>
                </c:pt>
                <c:pt idx="397">
                  <c:v>7.0756152600000002</c:v>
                </c:pt>
                <c:pt idx="398">
                  <c:v>7.0921323350000005</c:v>
                </c:pt>
                <c:pt idx="399">
                  <c:v>7.1088033733333331</c:v>
                </c:pt>
                <c:pt idx="400">
                  <c:v>7.1254951049999997</c:v>
                </c:pt>
                <c:pt idx="401">
                  <c:v>7.1422807633333329</c:v>
                </c:pt>
                <c:pt idx="402">
                  <c:v>7.1588078566666669</c:v>
                </c:pt>
                <c:pt idx="403">
                  <c:v>7.1754999233333336</c:v>
                </c:pt>
                <c:pt idx="404">
                  <c:v>7.1922369033333338</c:v>
                </c:pt>
                <c:pt idx="405">
                  <c:v>7.2088067300000001</c:v>
                </c:pt>
                <c:pt idx="406">
                  <c:v>7.2255618866666671</c:v>
                </c:pt>
                <c:pt idx="407">
                  <c:v>7.2423350749999997</c:v>
                </c:pt>
                <c:pt idx="408">
                  <c:v>7.258998103333334</c:v>
                </c:pt>
                <c:pt idx="409">
                  <c:v>7.2757833349999999</c:v>
                </c:pt>
                <c:pt idx="410">
                  <c:v>7.2927123883333334</c:v>
                </c:pt>
                <c:pt idx="411">
                  <c:v>7.3096453849999996</c:v>
                </c:pt>
                <c:pt idx="412">
                  <c:v>7.326579475</c:v>
                </c:pt>
                <c:pt idx="413">
                  <c:v>7.3435004399999997</c:v>
                </c:pt>
                <c:pt idx="414">
                  <c:v>7.3606126216666663</c:v>
                </c:pt>
                <c:pt idx="415">
                  <c:v>7.3773865949999999</c:v>
                </c:pt>
                <c:pt idx="416">
                  <c:v>7.3944161683333336</c:v>
                </c:pt>
                <c:pt idx="417">
                  <c:v>7.4112013866666659</c:v>
                </c:pt>
                <c:pt idx="418">
                  <c:v>7.4281221683333332</c:v>
                </c:pt>
                <c:pt idx="419">
                  <c:v>7.4450483216666665</c:v>
                </c:pt>
                <c:pt idx="420">
                  <c:v>7.461718376666667</c:v>
                </c:pt>
                <c:pt idx="421">
                  <c:v>7.4784995849999998</c:v>
                </c:pt>
                <c:pt idx="422">
                  <c:v>7.4954206466666671</c:v>
                </c:pt>
                <c:pt idx="423">
                  <c:v>7.5123519366666667</c:v>
                </c:pt>
                <c:pt idx="424">
                  <c:v>7.5292799300000004</c:v>
                </c:pt>
                <c:pt idx="425">
                  <c:v>7.5460577683333332</c:v>
                </c:pt>
                <c:pt idx="426">
                  <c:v>7.5629850083333334</c:v>
                </c:pt>
                <c:pt idx="427">
                  <c:v>7.5796490483333336</c:v>
                </c:pt>
                <c:pt idx="428">
                  <c:v>7.5963105266666666</c:v>
                </c:pt>
                <c:pt idx="429">
                  <c:v>7.6129864066666668</c:v>
                </c:pt>
                <c:pt idx="430">
                  <c:v>7.6296446000000007</c:v>
                </c:pt>
                <c:pt idx="431">
                  <c:v>7.6465787716666664</c:v>
                </c:pt>
                <c:pt idx="432">
                  <c:v>7.6635108383333339</c:v>
                </c:pt>
                <c:pt idx="433">
                  <c:v>7.6805538033333338</c:v>
                </c:pt>
                <c:pt idx="434">
                  <c:v>7.697076365</c:v>
                </c:pt>
                <c:pt idx="435">
                  <c:v>7.7138483116666663</c:v>
                </c:pt>
                <c:pt idx="436">
                  <c:v>7.7307751016666666</c:v>
                </c:pt>
                <c:pt idx="437">
                  <c:v>7.7477020266666674</c:v>
                </c:pt>
                <c:pt idx="438">
                  <c:v>7.764735973333333</c:v>
                </c:pt>
                <c:pt idx="439">
                  <c:v>7.7813972299999996</c:v>
                </c:pt>
                <c:pt idx="440">
                  <c:v>7.7983214700000003</c:v>
                </c:pt>
                <c:pt idx="441">
                  <c:v>7.81525129</c:v>
                </c:pt>
                <c:pt idx="442">
                  <c:v>7.8319208683333326</c:v>
                </c:pt>
                <c:pt idx="443">
                  <c:v>7.8484410883333329</c:v>
                </c:pt>
                <c:pt idx="444">
                  <c:v>7.8651349716666665</c:v>
                </c:pt>
                <c:pt idx="445">
                  <c:v>7.8819144083333335</c:v>
                </c:pt>
                <c:pt idx="446">
                  <c:v>7.8985886883333336</c:v>
                </c:pt>
                <c:pt idx="447">
                  <c:v>7.9151038933333338</c:v>
                </c:pt>
                <c:pt idx="448">
                  <c:v>7.9318837716666666</c:v>
                </c:pt>
                <c:pt idx="449">
                  <c:v>7.9483940016666672</c:v>
                </c:pt>
                <c:pt idx="450">
                  <c:v>7.9651686216666668</c:v>
                </c:pt>
                <c:pt idx="451">
                  <c:v>7.9819429549999992</c:v>
                </c:pt>
                <c:pt idx="452">
                  <c:v>7.9986154449999995</c:v>
                </c:pt>
                <c:pt idx="453">
                  <c:v>8.0152356066666677</c:v>
                </c:pt>
                <c:pt idx="454">
                  <c:v>8.0318532183333335</c:v>
                </c:pt>
                <c:pt idx="455">
                  <c:v>8.048765715</c:v>
                </c:pt>
                <c:pt idx="456">
                  <c:v>8.065613298333334</c:v>
                </c:pt>
                <c:pt idx="457">
                  <c:v>8.0826566616666664</c:v>
                </c:pt>
                <c:pt idx="458">
                  <c:v>8.0994114316666668</c:v>
                </c:pt>
                <c:pt idx="459">
                  <c:v>8.1164013883333332</c:v>
                </c:pt>
                <c:pt idx="460">
                  <c:v>8.1335721249999988</c:v>
                </c:pt>
                <c:pt idx="461">
                  <c:v>8.1504888849999997</c:v>
                </c:pt>
                <c:pt idx="462">
                  <c:v>8.167364675</c:v>
                </c:pt>
                <c:pt idx="463">
                  <c:v>8.1842729666666667</c:v>
                </c:pt>
                <c:pt idx="464">
                  <c:v>8.2012201166666667</c:v>
                </c:pt>
                <c:pt idx="465">
                  <c:v>8.21812626</c:v>
                </c:pt>
                <c:pt idx="466">
                  <c:v>8.2336744599999996</c:v>
                </c:pt>
                <c:pt idx="467">
                  <c:v>8.2507146850000002</c:v>
                </c:pt>
                <c:pt idx="468">
                  <c:v>8.2672458399999993</c:v>
                </c:pt>
                <c:pt idx="469">
                  <c:v>8.2839155066666663</c:v>
                </c:pt>
                <c:pt idx="470">
                  <c:v>8.3005776549999997</c:v>
                </c:pt>
                <c:pt idx="471">
                  <c:v>8.3172432999999995</c:v>
                </c:pt>
                <c:pt idx="472">
                  <c:v>8.3339124833333322</c:v>
                </c:pt>
                <c:pt idx="473">
                  <c:v>8.3505779499999999</c:v>
                </c:pt>
                <c:pt idx="474">
                  <c:v>8.3673535366666663</c:v>
                </c:pt>
                <c:pt idx="475">
                  <c:v>8.3840143066666659</c:v>
                </c:pt>
                <c:pt idx="476">
                  <c:v>8.4006462983333332</c:v>
                </c:pt>
                <c:pt idx="477">
                  <c:v>8.417308263333334</c:v>
                </c:pt>
                <c:pt idx="478">
                  <c:v>8.4339715966666677</c:v>
                </c:pt>
                <c:pt idx="479">
                  <c:v>8.4506007983333333</c:v>
                </c:pt>
                <c:pt idx="480">
                  <c:v>8.4672801766666677</c:v>
                </c:pt>
                <c:pt idx="481">
                  <c:v>8.483797908333333</c:v>
                </c:pt>
                <c:pt idx="482">
                  <c:v>8.5004722966666666</c:v>
                </c:pt>
                <c:pt idx="483">
                  <c:v>8.5171434883333337</c:v>
                </c:pt>
                <c:pt idx="484">
                  <c:v>8.5339234216666657</c:v>
                </c:pt>
                <c:pt idx="485">
                  <c:v>8.5504946883333339</c:v>
                </c:pt>
                <c:pt idx="486">
                  <c:v>8.5671262733333347</c:v>
                </c:pt>
                <c:pt idx="487">
                  <c:v>8.5840518900000014</c:v>
                </c:pt>
                <c:pt idx="488">
                  <c:v>8.6006609816666657</c:v>
                </c:pt>
                <c:pt idx="489">
                  <c:v>8.6173359899999991</c:v>
                </c:pt>
                <c:pt idx="490">
                  <c:v>8.6342148649999988</c:v>
                </c:pt>
                <c:pt idx="491">
                  <c:v>8.6510003533333339</c:v>
                </c:pt>
                <c:pt idx="492">
                  <c:v>8.6679241683333341</c:v>
                </c:pt>
                <c:pt idx="493">
                  <c:v>8.6846844316666658</c:v>
                </c:pt>
                <c:pt idx="494">
                  <c:v>8.7014804683333331</c:v>
                </c:pt>
                <c:pt idx="495">
                  <c:v>8.7185303716666667</c:v>
                </c:pt>
                <c:pt idx="496">
                  <c:v>8.7353067683333343</c:v>
                </c:pt>
                <c:pt idx="497">
                  <c:v>8.7522297466666661</c:v>
                </c:pt>
                <c:pt idx="498">
                  <c:v>8.7690989100000003</c:v>
                </c:pt>
                <c:pt idx="499">
                  <c:v>8.7860227183333333</c:v>
                </c:pt>
                <c:pt idx="500">
                  <c:v>8.8026562366666674</c:v>
                </c:pt>
                <c:pt idx="501">
                  <c:v>8.8197153866666671</c:v>
                </c:pt>
                <c:pt idx="502">
                  <c:v>8.8365127900000005</c:v>
                </c:pt>
                <c:pt idx="503">
                  <c:v>8.8535310166666665</c:v>
                </c:pt>
                <c:pt idx="504">
                  <c:v>8.8700405933333322</c:v>
                </c:pt>
                <c:pt idx="505">
                  <c:v>8.8871205016666668</c:v>
                </c:pt>
                <c:pt idx="506">
                  <c:v>8.9039139216666658</c:v>
                </c:pt>
                <c:pt idx="507">
                  <c:v>8.9208395466666666</c:v>
                </c:pt>
                <c:pt idx="508">
                  <c:v>8.9375142200000006</c:v>
                </c:pt>
                <c:pt idx="509">
                  <c:v>8.9541921283333341</c:v>
                </c:pt>
                <c:pt idx="510">
                  <c:v>8.9712168483333343</c:v>
                </c:pt>
                <c:pt idx="511">
                  <c:v>8.9881423349999992</c:v>
                </c:pt>
                <c:pt idx="512">
                  <c:v>9.0050813833333336</c:v>
                </c:pt>
                <c:pt idx="513">
                  <c:v>9.0220275933333323</c:v>
                </c:pt>
                <c:pt idx="514">
                  <c:v>9.0389499750000013</c:v>
                </c:pt>
                <c:pt idx="515">
                  <c:v>9.055810991666668</c:v>
                </c:pt>
                <c:pt idx="516">
                  <c:v>9.0728458199999995</c:v>
                </c:pt>
                <c:pt idx="517">
                  <c:v>9.0896364283333337</c:v>
                </c:pt>
                <c:pt idx="518">
                  <c:v>9.1063003016666659</c:v>
                </c:pt>
                <c:pt idx="519">
                  <c:v>9.123318724999999</c:v>
                </c:pt>
                <c:pt idx="520">
                  <c:v>9.1402571049999999</c:v>
                </c:pt>
                <c:pt idx="521">
                  <c:v>9.1567680316666671</c:v>
                </c:pt>
                <c:pt idx="522">
                  <c:v>9.1734977700000009</c:v>
                </c:pt>
                <c:pt idx="523">
                  <c:v>9.1904243650000002</c:v>
                </c:pt>
                <c:pt idx="524">
                  <c:v>9.2072092816666675</c:v>
                </c:pt>
                <c:pt idx="525">
                  <c:v>9.2241486866666662</c:v>
                </c:pt>
                <c:pt idx="526">
                  <c:v>9.2410302433333342</c:v>
                </c:pt>
                <c:pt idx="527">
                  <c:v>9.2576576550000009</c:v>
                </c:pt>
                <c:pt idx="528">
                  <c:v>9.2742709066666666</c:v>
                </c:pt>
                <c:pt idx="529">
                  <c:v>9.291047381666667</c:v>
                </c:pt>
                <c:pt idx="530">
                  <c:v>9.3077247500000002</c:v>
                </c:pt>
                <c:pt idx="531">
                  <c:v>9.3247723466666663</c:v>
                </c:pt>
                <c:pt idx="532">
                  <c:v>9.3417229083333329</c:v>
                </c:pt>
                <c:pt idx="533">
                  <c:v>9.3586711449999989</c:v>
                </c:pt>
                <c:pt idx="534">
                  <c:v>9.375672671666667</c:v>
                </c:pt>
                <c:pt idx="535">
                  <c:v>9.3925974616666661</c:v>
                </c:pt>
                <c:pt idx="536">
                  <c:v>9.4080966283333343</c:v>
                </c:pt>
                <c:pt idx="537">
                  <c:v>9.4249032699999997</c:v>
                </c:pt>
                <c:pt idx="538">
                  <c:v>9.4417906183333322</c:v>
                </c:pt>
                <c:pt idx="539">
                  <c:v>9.4584489433333339</c:v>
                </c:pt>
                <c:pt idx="540">
                  <c:v>9.4751223033333343</c:v>
                </c:pt>
                <c:pt idx="541">
                  <c:v>9.4917392883333331</c:v>
                </c:pt>
                <c:pt idx="542">
                  <c:v>9.5084017133333347</c:v>
                </c:pt>
                <c:pt idx="543">
                  <c:v>9.5251355283333332</c:v>
                </c:pt>
                <c:pt idx="544">
                  <c:v>9.5418313900000005</c:v>
                </c:pt>
                <c:pt idx="545">
                  <c:v>9.5584941800000003</c:v>
                </c:pt>
                <c:pt idx="546">
                  <c:v>9.5754212699999997</c:v>
                </c:pt>
                <c:pt idx="547">
                  <c:v>9.5923358383333337</c:v>
                </c:pt>
                <c:pt idx="548">
                  <c:v>9.6088547766666679</c:v>
                </c:pt>
                <c:pt idx="549">
                  <c:v>9.6257028583333337</c:v>
                </c:pt>
                <c:pt idx="550">
                  <c:v>9.6421329416666666</c:v>
                </c:pt>
                <c:pt idx="551">
                  <c:v>9.6588167200000008</c:v>
                </c:pt>
                <c:pt idx="552">
                  <c:v>9.6754787183333324</c:v>
                </c:pt>
                <c:pt idx="553">
                  <c:v>9.6922581149999996</c:v>
                </c:pt>
                <c:pt idx="554">
                  <c:v>9.7091838083333339</c:v>
                </c:pt>
                <c:pt idx="555">
                  <c:v>9.7261201266666664</c:v>
                </c:pt>
                <c:pt idx="556">
                  <c:v>9.7427783116666653</c:v>
                </c:pt>
                <c:pt idx="557">
                  <c:v>9.7596804166666669</c:v>
                </c:pt>
                <c:pt idx="558">
                  <c:v>9.7763492850000002</c:v>
                </c:pt>
                <c:pt idx="559">
                  <c:v>9.7933933749999991</c:v>
                </c:pt>
                <c:pt idx="560">
                  <c:v>9.8102755183333326</c:v>
                </c:pt>
                <c:pt idx="561">
                  <c:v>9.8270144949999985</c:v>
                </c:pt>
                <c:pt idx="562">
                  <c:v>9.8438008466666655</c:v>
                </c:pt>
                <c:pt idx="563">
                  <c:v>9.8604814550000004</c:v>
                </c:pt>
                <c:pt idx="564">
                  <c:v>9.8771538450000005</c:v>
                </c:pt>
                <c:pt idx="565">
                  <c:v>9.8937129550000016</c:v>
                </c:pt>
                <c:pt idx="566">
                  <c:v>9.9103925166666667</c:v>
                </c:pt>
                <c:pt idx="567">
                  <c:v>9.9273845600000001</c:v>
                </c:pt>
                <c:pt idx="568">
                  <c:v>9.9441677183333343</c:v>
                </c:pt>
                <c:pt idx="569">
                  <c:v>9.9606845000000011</c:v>
                </c:pt>
                <c:pt idx="570">
                  <c:v>9.9776500383333335</c:v>
                </c:pt>
                <c:pt idx="571">
                  <c:v>9.9944595883333331</c:v>
                </c:pt>
                <c:pt idx="572">
                  <c:v>10.01113908</c:v>
                </c:pt>
                <c:pt idx="573">
                  <c:v>10.028192345000001</c:v>
                </c:pt>
                <c:pt idx="574">
                  <c:v>10.044930985000001</c:v>
                </c:pt>
                <c:pt idx="575">
                  <c:v>10.061657090000001</c:v>
                </c:pt>
                <c:pt idx="576">
                  <c:v>10.078538093333332</c:v>
                </c:pt>
                <c:pt idx="577">
                  <c:v>10.095258211666668</c:v>
                </c:pt>
                <c:pt idx="578">
                  <c:v>10.112189748333332</c:v>
                </c:pt>
                <c:pt idx="579">
                  <c:v>10.129115248333333</c:v>
                </c:pt>
                <c:pt idx="580">
                  <c:v>10.145848293333334</c:v>
                </c:pt>
                <c:pt idx="581">
                  <c:v>10.162775481666667</c:v>
                </c:pt>
                <c:pt idx="582">
                  <c:v>10.179513783333334</c:v>
                </c:pt>
                <c:pt idx="583">
                  <c:v>10.196448286666667</c:v>
                </c:pt>
                <c:pt idx="584">
                  <c:v>10.213125401666668</c:v>
                </c:pt>
                <c:pt idx="585">
                  <c:v>10.229787848333332</c:v>
                </c:pt>
                <c:pt idx="586">
                  <c:v>10.246452463333332</c:v>
                </c:pt>
                <c:pt idx="587">
                  <c:v>10.263127415000001</c:v>
                </c:pt>
                <c:pt idx="588">
                  <c:v>10.279838181666666</c:v>
                </c:pt>
                <c:pt idx="589">
                  <c:v>10.296572786666667</c:v>
                </c:pt>
                <c:pt idx="590">
                  <c:v>10.313599935000001</c:v>
                </c:pt>
                <c:pt idx="591">
                  <c:v>10.330537251666668</c:v>
                </c:pt>
                <c:pt idx="592">
                  <c:v>10.347574654999999</c:v>
                </c:pt>
                <c:pt idx="593">
                  <c:v>10.364461518333334</c:v>
                </c:pt>
                <c:pt idx="594">
                  <c:v>10.381386698333333</c:v>
                </c:pt>
                <c:pt idx="595">
                  <c:v>10.398359295000001</c:v>
                </c:pt>
                <c:pt idx="596">
                  <c:v>10.415041543333333</c:v>
                </c:pt>
                <c:pt idx="597">
                  <c:v>10.43182749</c:v>
                </c:pt>
                <c:pt idx="598">
                  <c:v>10.448486226666667</c:v>
                </c:pt>
                <c:pt idx="599">
                  <c:v>10.46517302</c:v>
                </c:pt>
                <c:pt idx="600">
                  <c:v>10.481762588333334</c:v>
                </c:pt>
                <c:pt idx="601">
                  <c:v>10.498378261666666</c:v>
                </c:pt>
                <c:pt idx="602">
                  <c:v>10.515461301666667</c:v>
                </c:pt>
                <c:pt idx="603">
                  <c:v>10.532246916666667</c:v>
                </c:pt>
                <c:pt idx="604">
                  <c:v>10.54916122</c:v>
                </c:pt>
                <c:pt idx="605">
                  <c:v>10.566000145</c:v>
                </c:pt>
                <c:pt idx="606">
                  <c:v>10.582804491666668</c:v>
                </c:pt>
                <c:pt idx="607">
                  <c:v>10.599842736666666</c:v>
                </c:pt>
                <c:pt idx="608">
                  <c:v>10.615064901666667</c:v>
                </c:pt>
                <c:pt idx="609">
                  <c:v>10.631749696666667</c:v>
                </c:pt>
                <c:pt idx="610">
                  <c:v>10.648575841666666</c:v>
                </c:pt>
                <c:pt idx="611">
                  <c:v>10.665248821666667</c:v>
                </c:pt>
                <c:pt idx="612">
                  <c:v>10.682193009999999</c:v>
                </c:pt>
                <c:pt idx="613">
                  <c:v>10.698885736666666</c:v>
                </c:pt>
                <c:pt idx="614">
                  <c:v>10.715613565</c:v>
                </c:pt>
                <c:pt idx="615">
                  <c:v>10.732393395000001</c:v>
                </c:pt>
                <c:pt idx="616">
                  <c:v>10.749125126666666</c:v>
                </c:pt>
                <c:pt idx="617">
                  <c:v>10.765967701666666</c:v>
                </c:pt>
                <c:pt idx="618">
                  <c:v>10.782498846666666</c:v>
                </c:pt>
                <c:pt idx="619">
                  <c:v>10.799499483333333</c:v>
                </c:pt>
                <c:pt idx="620">
                  <c:v>10.816509034999999</c:v>
                </c:pt>
                <c:pt idx="621">
                  <c:v>10.83344086</c:v>
                </c:pt>
                <c:pt idx="622">
                  <c:v>10.850104365</c:v>
                </c:pt>
                <c:pt idx="623">
                  <c:v>10.867026554999999</c:v>
                </c:pt>
                <c:pt idx="624">
                  <c:v>10.883902281666668</c:v>
                </c:pt>
                <c:pt idx="625">
                  <c:v>10.900674223333334</c:v>
                </c:pt>
                <c:pt idx="626">
                  <c:v>10.9173487</c:v>
                </c:pt>
                <c:pt idx="627">
                  <c:v>10.93401854</c:v>
                </c:pt>
                <c:pt idx="628">
                  <c:v>10.950690269999999</c:v>
                </c:pt>
                <c:pt idx="629">
                  <c:v>10.967353659999999</c:v>
                </c:pt>
                <c:pt idx="630">
                  <c:v>10.98402257</c:v>
                </c:pt>
                <c:pt idx="631">
                  <c:v>11.000702544999999</c:v>
                </c:pt>
                <c:pt idx="632">
                  <c:v>11.017372316666666</c:v>
                </c:pt>
                <c:pt idx="633">
                  <c:v>11.033790258333333</c:v>
                </c:pt>
                <c:pt idx="634">
                  <c:v>11.050727279999998</c:v>
                </c:pt>
                <c:pt idx="635">
                  <c:v>11.067502241666666</c:v>
                </c:pt>
                <c:pt idx="636">
                  <c:v>11.084131938333334</c:v>
                </c:pt>
                <c:pt idx="637">
                  <c:v>11.100908889999999</c:v>
                </c:pt>
                <c:pt idx="638">
                  <c:v>11.117683058333334</c:v>
                </c:pt>
                <c:pt idx="639">
                  <c:v>11.134354491666667</c:v>
                </c:pt>
                <c:pt idx="640">
                  <c:v>11.151293213333334</c:v>
                </c:pt>
                <c:pt idx="641">
                  <c:v>11.168096670000001</c:v>
                </c:pt>
                <c:pt idx="642">
                  <c:v>11.184809563333333</c:v>
                </c:pt>
                <c:pt idx="643">
                  <c:v>11.20141898</c:v>
                </c:pt>
                <c:pt idx="644">
                  <c:v>11.217941768333333</c:v>
                </c:pt>
                <c:pt idx="645">
                  <c:v>11.234993585000002</c:v>
                </c:pt>
                <c:pt idx="646">
                  <c:v>11.251917998333333</c:v>
                </c:pt>
                <c:pt idx="647">
                  <c:v>11.268852908333335</c:v>
                </c:pt>
                <c:pt idx="648">
                  <c:v>11.285517695000001</c:v>
                </c:pt>
                <c:pt idx="649">
                  <c:v>11.302178688333333</c:v>
                </c:pt>
                <c:pt idx="650">
                  <c:v>11.319064324999999</c:v>
                </c:pt>
                <c:pt idx="651">
                  <c:v>11.335639603333334</c:v>
                </c:pt>
                <c:pt idx="652">
                  <c:v>11.352490165000001</c:v>
                </c:pt>
                <c:pt idx="653">
                  <c:v>11.369233103333332</c:v>
                </c:pt>
                <c:pt idx="654">
                  <c:v>11.386008651666666</c:v>
                </c:pt>
                <c:pt idx="655">
                  <c:v>11.402760388333332</c:v>
                </c:pt>
                <c:pt idx="656">
                  <c:v>11.419274048333333</c:v>
                </c:pt>
                <c:pt idx="657">
                  <c:v>11.436062789999999</c:v>
                </c:pt>
                <c:pt idx="658">
                  <c:v>11.452728799999999</c:v>
                </c:pt>
                <c:pt idx="659">
                  <c:v>11.469264083333334</c:v>
                </c:pt>
                <c:pt idx="660">
                  <c:v>11.486305831666666</c:v>
                </c:pt>
                <c:pt idx="661">
                  <c:v>11.503264506666666</c:v>
                </c:pt>
                <c:pt idx="662">
                  <c:v>11.519921473333333</c:v>
                </c:pt>
                <c:pt idx="663">
                  <c:v>11.536895688333335</c:v>
                </c:pt>
                <c:pt idx="664">
                  <c:v>11.553650786666667</c:v>
                </c:pt>
                <c:pt idx="665">
                  <c:v>11.57059018</c:v>
                </c:pt>
                <c:pt idx="666">
                  <c:v>11.587390366666666</c:v>
                </c:pt>
                <c:pt idx="667">
                  <c:v>11.604187611666667</c:v>
                </c:pt>
                <c:pt idx="668">
                  <c:v>11.620970446666666</c:v>
                </c:pt>
                <c:pt idx="669">
                  <c:v>11.636316040000001</c:v>
                </c:pt>
                <c:pt idx="670">
                  <c:v>11.653250890000001</c:v>
                </c:pt>
                <c:pt idx="671">
                  <c:v>11.670091866666667</c:v>
                </c:pt>
                <c:pt idx="672">
                  <c:v>11.686843881666666</c:v>
                </c:pt>
                <c:pt idx="673">
                  <c:v>11.703518220000001</c:v>
                </c:pt>
                <c:pt idx="674">
                  <c:v>11.720147964999999</c:v>
                </c:pt>
                <c:pt idx="675">
                  <c:v>11.736818156666667</c:v>
                </c:pt>
                <c:pt idx="676">
                  <c:v>11.75360416</c:v>
                </c:pt>
                <c:pt idx="677">
                  <c:v>11.770668506666668</c:v>
                </c:pt>
                <c:pt idx="678">
                  <c:v>11.787547323333333</c:v>
                </c:pt>
                <c:pt idx="679">
                  <c:v>11.804480453333333</c:v>
                </c:pt>
                <c:pt idx="680">
                  <c:v>11.82140916</c:v>
                </c:pt>
                <c:pt idx="681">
                  <c:v>11.83818321</c:v>
                </c:pt>
                <c:pt idx="682">
                  <c:v>11.854704456666667</c:v>
                </c:pt>
                <c:pt idx="683">
                  <c:v>11.871494501666666</c:v>
                </c:pt>
                <c:pt idx="684">
                  <c:v>11.888165095</c:v>
                </c:pt>
                <c:pt idx="685">
                  <c:v>11.904790056666666</c:v>
                </c:pt>
                <c:pt idx="686">
                  <c:v>11.921724315000001</c:v>
                </c:pt>
                <c:pt idx="687">
                  <c:v>11.938611563333334</c:v>
                </c:pt>
                <c:pt idx="688">
                  <c:v>11.95553675</c:v>
                </c:pt>
                <c:pt idx="689">
                  <c:v>11.972198888333333</c:v>
                </c:pt>
                <c:pt idx="690">
                  <c:v>11.988989568333333</c:v>
                </c:pt>
                <c:pt idx="691">
                  <c:v>12.005664018333333</c:v>
                </c:pt>
                <c:pt idx="692">
                  <c:v>12.022251526666668</c:v>
                </c:pt>
                <c:pt idx="693">
                  <c:v>12.03893727</c:v>
                </c:pt>
                <c:pt idx="694">
                  <c:v>12.055793359999999</c:v>
                </c:pt>
                <c:pt idx="695">
                  <c:v>12.072836048333333</c:v>
                </c:pt>
                <c:pt idx="696">
                  <c:v>12.089652511666666</c:v>
                </c:pt>
                <c:pt idx="697">
                  <c:v>12.106689561666666</c:v>
                </c:pt>
                <c:pt idx="698">
                  <c:v>12.123332646666666</c:v>
                </c:pt>
                <c:pt idx="699">
                  <c:v>12.140264844999999</c:v>
                </c:pt>
                <c:pt idx="700">
                  <c:v>12.156786896666667</c:v>
                </c:pt>
                <c:pt idx="701">
                  <c:v>12.17383851</c:v>
                </c:pt>
                <c:pt idx="702">
                  <c:v>12.190754993333334</c:v>
                </c:pt>
                <c:pt idx="703">
                  <c:v>12.207679936666667</c:v>
                </c:pt>
                <c:pt idx="704">
                  <c:v>12.224317426666666</c:v>
                </c:pt>
                <c:pt idx="705">
                  <c:v>12.241090585</c:v>
                </c:pt>
                <c:pt idx="706">
                  <c:v>12.257770118333333</c:v>
                </c:pt>
                <c:pt idx="707">
                  <c:v>12.274429313333334</c:v>
                </c:pt>
                <c:pt idx="708">
                  <c:v>12.291210241666667</c:v>
                </c:pt>
                <c:pt idx="709">
                  <c:v>12.307998406666666</c:v>
                </c:pt>
                <c:pt idx="710">
                  <c:v>12.324922706666666</c:v>
                </c:pt>
                <c:pt idx="711">
                  <c:v>12.341843388333332</c:v>
                </c:pt>
                <c:pt idx="712">
                  <c:v>12.358787268333334</c:v>
                </c:pt>
                <c:pt idx="713">
                  <c:v>12.375706605</c:v>
                </c:pt>
                <c:pt idx="714">
                  <c:v>12.39247797</c:v>
                </c:pt>
                <c:pt idx="715">
                  <c:v>12.409562176666666</c:v>
                </c:pt>
                <c:pt idx="716">
                  <c:v>12.42649559</c:v>
                </c:pt>
                <c:pt idx="717">
                  <c:v>12.443274370000001</c:v>
                </c:pt>
                <c:pt idx="718">
                  <c:v>12.460053925</c:v>
                </c:pt>
                <c:pt idx="719">
                  <c:v>12.476827958333333</c:v>
                </c:pt>
                <c:pt idx="720">
                  <c:v>12.493626698333333</c:v>
                </c:pt>
                <c:pt idx="721">
                  <c:v>12.510548728333333</c:v>
                </c:pt>
                <c:pt idx="722">
                  <c:v>12.527218806666667</c:v>
                </c:pt>
                <c:pt idx="723">
                  <c:v>12.543885978333332</c:v>
                </c:pt>
                <c:pt idx="724">
                  <c:v>12.56055712</c:v>
                </c:pt>
                <c:pt idx="725">
                  <c:v>12.577217975</c:v>
                </c:pt>
                <c:pt idx="726">
                  <c:v>12.593891878333332</c:v>
                </c:pt>
                <c:pt idx="727">
                  <c:v>12.610668760000001</c:v>
                </c:pt>
                <c:pt idx="728">
                  <c:v>12.627418336666667</c:v>
                </c:pt>
                <c:pt idx="729">
                  <c:v>12.644198626666668</c:v>
                </c:pt>
                <c:pt idx="730">
                  <c:v>12.660644926666667</c:v>
                </c:pt>
                <c:pt idx="731">
                  <c:v>12.677325456666667</c:v>
                </c:pt>
                <c:pt idx="732">
                  <c:v>12.694367316666668</c:v>
                </c:pt>
                <c:pt idx="733">
                  <c:v>12.711047526666666</c:v>
                </c:pt>
                <c:pt idx="734">
                  <c:v>12.727821693333334</c:v>
                </c:pt>
                <c:pt idx="735">
                  <c:v>12.744604579999999</c:v>
                </c:pt>
                <c:pt idx="736">
                  <c:v>12.761504513333334</c:v>
                </c:pt>
                <c:pt idx="737">
                  <c:v>12.778534008333333</c:v>
                </c:pt>
                <c:pt idx="738">
                  <c:v>12.795204563333334</c:v>
                </c:pt>
                <c:pt idx="739">
                  <c:v>12.811724185000001</c:v>
                </c:pt>
                <c:pt idx="740">
                  <c:v>12.82865891</c:v>
                </c:pt>
                <c:pt idx="741">
                  <c:v>12.845326891666668</c:v>
                </c:pt>
                <c:pt idx="742">
                  <c:v>12.861988361666667</c:v>
                </c:pt>
                <c:pt idx="743">
                  <c:v>12.878922810000001</c:v>
                </c:pt>
                <c:pt idx="744">
                  <c:v>12.895845316666668</c:v>
                </c:pt>
                <c:pt idx="745">
                  <c:v>12.912903045</c:v>
                </c:pt>
                <c:pt idx="746">
                  <c:v>12.929831201666667</c:v>
                </c:pt>
                <c:pt idx="747">
                  <c:v>12.946461773333334</c:v>
                </c:pt>
                <c:pt idx="748">
                  <c:v>12.963241511666666</c:v>
                </c:pt>
                <c:pt idx="749">
                  <c:v>12.980177621666666</c:v>
                </c:pt>
                <c:pt idx="750">
                  <c:v>12.996957666666667</c:v>
                </c:pt>
                <c:pt idx="751">
                  <c:v>13.013880931666668</c:v>
                </c:pt>
                <c:pt idx="752">
                  <c:v>13.030549656666667</c:v>
                </c:pt>
                <c:pt idx="753">
                  <c:v>13.047218283333333</c:v>
                </c:pt>
                <c:pt idx="754">
                  <c:v>13.063892575000001</c:v>
                </c:pt>
                <c:pt idx="755">
                  <c:v>13.080621898333334</c:v>
                </c:pt>
                <c:pt idx="756">
                  <c:v>13.097223753333333</c:v>
                </c:pt>
                <c:pt idx="757">
                  <c:v>13.113897596666668</c:v>
                </c:pt>
                <c:pt idx="758">
                  <c:v>13.130642791666666</c:v>
                </c:pt>
                <c:pt idx="759">
                  <c:v>13.147570376666666</c:v>
                </c:pt>
                <c:pt idx="760">
                  <c:v>13.164492386666666</c:v>
                </c:pt>
                <c:pt idx="761">
                  <c:v>13.181376693333334</c:v>
                </c:pt>
                <c:pt idx="762">
                  <c:v>13.198295164999999</c:v>
                </c:pt>
                <c:pt idx="763">
                  <c:v>13.215080946666665</c:v>
                </c:pt>
                <c:pt idx="764">
                  <c:v>13.231711710000001</c:v>
                </c:pt>
                <c:pt idx="765">
                  <c:v>13.248561526666666</c:v>
                </c:pt>
                <c:pt idx="766">
                  <c:v>13.265247041666667</c:v>
                </c:pt>
                <c:pt idx="767">
                  <c:v>13.281862041666667</c:v>
                </c:pt>
                <c:pt idx="768">
                  <c:v>13.298533638333334</c:v>
                </c:pt>
                <c:pt idx="769">
                  <c:v>13.315220578333333</c:v>
                </c:pt>
                <c:pt idx="770">
                  <c:v>13.331744754999999</c:v>
                </c:pt>
                <c:pt idx="771">
                  <c:v>13.348519158333334</c:v>
                </c:pt>
                <c:pt idx="772">
                  <c:v>13.36510211</c:v>
                </c:pt>
                <c:pt idx="773">
                  <c:v>13.381776669999999</c:v>
                </c:pt>
                <c:pt idx="774">
                  <c:v>13.398678421666666</c:v>
                </c:pt>
                <c:pt idx="775">
                  <c:v>13.415575280000001</c:v>
                </c:pt>
                <c:pt idx="776">
                  <c:v>13.432351801666666</c:v>
                </c:pt>
                <c:pt idx="777">
                  <c:v>13.449113853333333</c:v>
                </c:pt>
                <c:pt idx="778">
                  <c:v>13.465878823333332</c:v>
                </c:pt>
                <c:pt idx="779">
                  <c:v>13.482562618333333</c:v>
                </c:pt>
                <c:pt idx="780">
                  <c:v>13.499493303333333</c:v>
                </c:pt>
                <c:pt idx="781">
                  <c:v>13.51616098</c:v>
                </c:pt>
                <c:pt idx="782">
                  <c:v>13.533083491666668</c:v>
                </c:pt>
                <c:pt idx="783">
                  <c:v>13.549788535000001</c:v>
                </c:pt>
                <c:pt idx="784">
                  <c:v>13.566715878333333</c:v>
                </c:pt>
                <c:pt idx="785">
                  <c:v>13.583554708333333</c:v>
                </c:pt>
                <c:pt idx="786">
                  <c:v>13.600281513333334</c:v>
                </c:pt>
                <c:pt idx="787">
                  <c:v>13.617132865</c:v>
                </c:pt>
                <c:pt idx="788">
                  <c:v>13.633932096666666</c:v>
                </c:pt>
                <c:pt idx="789">
                  <c:v>13.650601459999999</c:v>
                </c:pt>
                <c:pt idx="790">
                  <c:v>13.667517999999999</c:v>
                </c:pt>
                <c:pt idx="791">
                  <c:v>13.684188511666667</c:v>
                </c:pt>
                <c:pt idx="792">
                  <c:v>13.700948306666668</c:v>
                </c:pt>
                <c:pt idx="793">
                  <c:v>13.717612758333333</c:v>
                </c:pt>
                <c:pt idx="794">
                  <c:v>13.73429885</c:v>
                </c:pt>
                <c:pt idx="795">
                  <c:v>13.750966223333334</c:v>
                </c:pt>
                <c:pt idx="796">
                  <c:v>13.767884843333333</c:v>
                </c:pt>
                <c:pt idx="797">
                  <c:v>13.78455911</c:v>
                </c:pt>
                <c:pt idx="798">
                  <c:v>13.801166641666667</c:v>
                </c:pt>
                <c:pt idx="799">
                  <c:v>13.817696590000001</c:v>
                </c:pt>
                <c:pt idx="800">
                  <c:v>13.83469182</c:v>
                </c:pt>
                <c:pt idx="801">
                  <c:v>13.851722478333333</c:v>
                </c:pt>
                <c:pt idx="802">
                  <c:v>13.868652383333334</c:v>
                </c:pt>
                <c:pt idx="803">
                  <c:v>13.885398633333333</c:v>
                </c:pt>
                <c:pt idx="804">
                  <c:v>13.902191228333333</c:v>
                </c:pt>
                <c:pt idx="805">
                  <c:v>13.918852628333333</c:v>
                </c:pt>
                <c:pt idx="806">
                  <c:v>13.935778298333334</c:v>
                </c:pt>
                <c:pt idx="807">
                  <c:v>13.952412208333334</c:v>
                </c:pt>
                <c:pt idx="808">
                  <c:v>13.969343091666667</c:v>
                </c:pt>
                <c:pt idx="809">
                  <c:v>13.986007918333334</c:v>
                </c:pt>
                <c:pt idx="810">
                  <c:v>14.002741376666668</c:v>
                </c:pt>
                <c:pt idx="811">
                  <c:v>14.019259448333335</c:v>
                </c:pt>
                <c:pt idx="812">
                  <c:v>14.035933753333333</c:v>
                </c:pt>
                <c:pt idx="813">
                  <c:v>14.052674928333333</c:v>
                </c:pt>
                <c:pt idx="814">
                  <c:v>14.069451681666667</c:v>
                </c:pt>
                <c:pt idx="815">
                  <c:v>14.085973615</c:v>
                </c:pt>
                <c:pt idx="816">
                  <c:v>14.102653610000001</c:v>
                </c:pt>
                <c:pt idx="817">
                  <c:v>14.119443946666667</c:v>
                </c:pt>
                <c:pt idx="818">
                  <c:v>14.135955116666667</c:v>
                </c:pt>
                <c:pt idx="819">
                  <c:v>14.152753791666667</c:v>
                </c:pt>
                <c:pt idx="820">
                  <c:v>14.169296014999999</c:v>
                </c:pt>
                <c:pt idx="821">
                  <c:v>14.185962641666666</c:v>
                </c:pt>
                <c:pt idx="822">
                  <c:v>14.202841431666666</c:v>
                </c:pt>
                <c:pt idx="823">
                  <c:v>14.219761030000001</c:v>
                </c:pt>
                <c:pt idx="824">
                  <c:v>14.236685016666666</c:v>
                </c:pt>
                <c:pt idx="825">
                  <c:v>14.253679038333333</c:v>
                </c:pt>
                <c:pt idx="826">
                  <c:v>14.270708003333334</c:v>
                </c:pt>
                <c:pt idx="827">
                  <c:v>14.287481305</c:v>
                </c:pt>
                <c:pt idx="828">
                  <c:v>14.304409126666666</c:v>
                </c:pt>
                <c:pt idx="829">
                  <c:v>14.321336588333333</c:v>
                </c:pt>
                <c:pt idx="830">
                  <c:v>14.338000391666666</c:v>
                </c:pt>
                <c:pt idx="831">
                  <c:v>14.354707371666667</c:v>
                </c:pt>
                <c:pt idx="832">
                  <c:v>14.371488021666666</c:v>
                </c:pt>
                <c:pt idx="833">
                  <c:v>14.388173826666668</c:v>
                </c:pt>
                <c:pt idx="834">
                  <c:v>14.404843711666667</c:v>
                </c:pt>
                <c:pt idx="835">
                  <c:v>14.421321583333334</c:v>
                </c:pt>
                <c:pt idx="836">
                  <c:v>14.438202866666668</c:v>
                </c:pt>
                <c:pt idx="837">
                  <c:v>14.454995123333333</c:v>
                </c:pt>
                <c:pt idx="838">
                  <c:v>14.471939363333332</c:v>
                </c:pt>
                <c:pt idx="839">
                  <c:v>14.488717678333334</c:v>
                </c:pt>
                <c:pt idx="840">
                  <c:v>14.505406931666666</c:v>
                </c:pt>
                <c:pt idx="841">
                  <c:v>14.52212939</c:v>
                </c:pt>
                <c:pt idx="842">
                  <c:v>14.538829506666668</c:v>
                </c:pt>
                <c:pt idx="843">
                  <c:v>14.555498695000001</c:v>
                </c:pt>
                <c:pt idx="844">
                  <c:v>14.572439169999999</c:v>
                </c:pt>
                <c:pt idx="845">
                  <c:v>14.589375749999999</c:v>
                </c:pt>
                <c:pt idx="846">
                  <c:v>14.606305248333333</c:v>
                </c:pt>
                <c:pt idx="847">
                  <c:v>14.623341121666666</c:v>
                </c:pt>
                <c:pt idx="848">
                  <c:v>14.640085865</c:v>
                </c:pt>
                <c:pt idx="849">
                  <c:v>14.656764503333333</c:v>
                </c:pt>
                <c:pt idx="850">
                  <c:v>14.67357256</c:v>
                </c:pt>
                <c:pt idx="851">
                  <c:v>14.690257038333334</c:v>
                </c:pt>
                <c:pt idx="852">
                  <c:v>14.706743696666667</c:v>
                </c:pt>
                <c:pt idx="853">
                  <c:v>14.723681173333334</c:v>
                </c:pt>
                <c:pt idx="854">
                  <c:v>14.740712078333333</c:v>
                </c:pt>
                <c:pt idx="855">
                  <c:v>14.757645066666667</c:v>
                </c:pt>
                <c:pt idx="856">
                  <c:v>14.774311446666667</c:v>
                </c:pt>
                <c:pt idx="857">
                  <c:v>14.790985110000001</c:v>
                </c:pt>
                <c:pt idx="858">
                  <c:v>14.807607020000001</c:v>
                </c:pt>
                <c:pt idx="859">
                  <c:v>14.824542141666665</c:v>
                </c:pt>
                <c:pt idx="860">
                  <c:v>14.841441026666667</c:v>
                </c:pt>
                <c:pt idx="861">
                  <c:v>14.858374456666667</c:v>
                </c:pt>
                <c:pt idx="862">
                  <c:v>14.875224745000001</c:v>
                </c:pt>
                <c:pt idx="863">
                  <c:v>14.892088168333334</c:v>
                </c:pt>
                <c:pt idx="864">
                  <c:v>14.908967858333334</c:v>
                </c:pt>
                <c:pt idx="865">
                  <c:v>14.925696876666667</c:v>
                </c:pt>
                <c:pt idx="866">
                  <c:v>14.942884613333332</c:v>
                </c:pt>
                <c:pt idx="867">
                  <c:v>14.959682501666666</c:v>
                </c:pt>
                <c:pt idx="868">
                  <c:v>14.976777641666667</c:v>
                </c:pt>
                <c:pt idx="869">
                  <c:v>14.993798005</c:v>
                </c:pt>
                <c:pt idx="870">
                  <c:v>15.010723131666667</c:v>
                </c:pt>
                <c:pt idx="871">
                  <c:v>15.027404751666667</c:v>
                </c:pt>
                <c:pt idx="872">
                  <c:v>15.044390708333333</c:v>
                </c:pt>
                <c:pt idx="873">
                  <c:v>15.061383728333334</c:v>
                </c:pt>
                <c:pt idx="874">
                  <c:v>15.078066306666667</c:v>
                </c:pt>
                <c:pt idx="875">
                  <c:v>15.092971500000001</c:v>
                </c:pt>
                <c:pt idx="876">
                  <c:v>15.109765000000001</c:v>
                </c:pt>
                <c:pt idx="877">
                  <c:v>15.126438245000001</c:v>
                </c:pt>
                <c:pt idx="878">
                  <c:v>15.143066863333333</c:v>
                </c:pt>
                <c:pt idx="879">
                  <c:v>15.159640591666665</c:v>
                </c:pt>
                <c:pt idx="880">
                  <c:v>15.176307738333332</c:v>
                </c:pt>
                <c:pt idx="881">
                  <c:v>15.193090753333333</c:v>
                </c:pt>
                <c:pt idx="882">
                  <c:v>15.209758233333334</c:v>
                </c:pt>
                <c:pt idx="883">
                  <c:v>15.226496953333333</c:v>
                </c:pt>
                <c:pt idx="884">
                  <c:v>15.24304358</c:v>
                </c:pt>
                <c:pt idx="885">
                  <c:v>15.259710735000001</c:v>
                </c:pt>
                <c:pt idx="886">
                  <c:v>15.276442133333335</c:v>
                </c:pt>
                <c:pt idx="887">
                  <c:v>15.292975175</c:v>
                </c:pt>
                <c:pt idx="888">
                  <c:v>15.309633810000001</c:v>
                </c:pt>
                <c:pt idx="889">
                  <c:v>15.326416023333334</c:v>
                </c:pt>
                <c:pt idx="890">
                  <c:v>15.343351224999999</c:v>
                </c:pt>
                <c:pt idx="891">
                  <c:v>15.360121244999998</c:v>
                </c:pt>
                <c:pt idx="892">
                  <c:v>15.377228150000001</c:v>
                </c:pt>
                <c:pt idx="893">
                  <c:v>15.393734213333333</c:v>
                </c:pt>
                <c:pt idx="894">
                  <c:v>15.410473674999999</c:v>
                </c:pt>
                <c:pt idx="895">
                  <c:v>15.427416996666667</c:v>
                </c:pt>
                <c:pt idx="896">
                  <c:v>15.44432982</c:v>
                </c:pt>
                <c:pt idx="897">
                  <c:v>15.461366793333333</c:v>
                </c:pt>
                <c:pt idx="898">
                  <c:v>15.478256566666666</c:v>
                </c:pt>
                <c:pt idx="899">
                  <c:v>15.495180155000002</c:v>
                </c:pt>
                <c:pt idx="900">
                  <c:v>15.511952615</c:v>
                </c:pt>
                <c:pt idx="901">
                  <c:v>15.528888255</c:v>
                </c:pt>
                <c:pt idx="902">
                  <c:v>15.54582036</c:v>
                </c:pt>
                <c:pt idx="903">
                  <c:v>15.562758870000001</c:v>
                </c:pt>
                <c:pt idx="904">
                  <c:v>15.579682908333332</c:v>
                </c:pt>
                <c:pt idx="905">
                  <c:v>15.596413011666668</c:v>
                </c:pt>
                <c:pt idx="906">
                  <c:v>15.613056136666668</c:v>
                </c:pt>
                <c:pt idx="907">
                  <c:v>15.629834753333334</c:v>
                </c:pt>
                <c:pt idx="908">
                  <c:v>15.646458511666667</c:v>
                </c:pt>
                <c:pt idx="909">
                  <c:v>15.663038313333335</c:v>
                </c:pt>
                <c:pt idx="910">
                  <c:v>15.679820568333334</c:v>
                </c:pt>
                <c:pt idx="911">
                  <c:v>15.696786558333335</c:v>
                </c:pt>
                <c:pt idx="912">
                  <c:v>15.71358528</c:v>
                </c:pt>
                <c:pt idx="913">
                  <c:v>15.730425431666667</c:v>
                </c:pt>
                <c:pt idx="914">
                  <c:v>15.747100803333332</c:v>
                </c:pt>
                <c:pt idx="915">
                  <c:v>15.7637616</c:v>
                </c:pt>
                <c:pt idx="916">
                  <c:v>15.780694751666665</c:v>
                </c:pt>
                <c:pt idx="917">
                  <c:v>15.797474083333332</c:v>
                </c:pt>
                <c:pt idx="918">
                  <c:v>15.814457908333333</c:v>
                </c:pt>
                <c:pt idx="919">
                  <c:v>15.831394565</c:v>
                </c:pt>
                <c:pt idx="920">
                  <c:v>15.847907043333333</c:v>
                </c:pt>
                <c:pt idx="921">
                  <c:v>15.864582111666666</c:v>
                </c:pt>
                <c:pt idx="922">
                  <c:v>15.88162541</c:v>
                </c:pt>
                <c:pt idx="923">
                  <c:v>15.89830038</c:v>
                </c:pt>
                <c:pt idx="924">
                  <c:v>15.915231836666667</c:v>
                </c:pt>
                <c:pt idx="925">
                  <c:v>15.931757133333333</c:v>
                </c:pt>
                <c:pt idx="926">
                  <c:v>15.948426229999999</c:v>
                </c:pt>
                <c:pt idx="927">
                  <c:v>15.965093791666668</c:v>
                </c:pt>
                <c:pt idx="928">
                  <c:v>15.981769055000001</c:v>
                </c:pt>
                <c:pt idx="929">
                  <c:v>15.998434665</c:v>
                </c:pt>
                <c:pt idx="930">
                  <c:v>16.015232180000002</c:v>
                </c:pt>
                <c:pt idx="931">
                  <c:v>16.031909033333331</c:v>
                </c:pt>
                <c:pt idx="932">
                  <c:v>16.048630188333334</c:v>
                </c:pt>
                <c:pt idx="933">
                  <c:v>16.065113618333335</c:v>
                </c:pt>
                <c:pt idx="934">
                  <c:v>16.081773563333332</c:v>
                </c:pt>
                <c:pt idx="935">
                  <c:v>16.098951723333332</c:v>
                </c:pt>
                <c:pt idx="936">
                  <c:v>16.115799254999999</c:v>
                </c:pt>
                <c:pt idx="937">
                  <c:v>16.132856353333334</c:v>
                </c:pt>
                <c:pt idx="938">
                  <c:v>16.149804631666665</c:v>
                </c:pt>
                <c:pt idx="939">
                  <c:v>16.166252951666667</c:v>
                </c:pt>
                <c:pt idx="940">
                  <c:v>16.183446718333332</c:v>
                </c:pt>
                <c:pt idx="941">
                  <c:v>16.200317628333334</c:v>
                </c:pt>
                <c:pt idx="942">
                  <c:v>16.217284455000001</c:v>
                </c:pt>
                <c:pt idx="943">
                  <c:v>16.234145853333334</c:v>
                </c:pt>
                <c:pt idx="944">
                  <c:v>16.251208161666668</c:v>
                </c:pt>
                <c:pt idx="945">
                  <c:v>16.268309786666666</c:v>
                </c:pt>
                <c:pt idx="946">
                  <c:v>16.284933306666666</c:v>
                </c:pt>
                <c:pt idx="947">
                  <c:v>16.301882745</c:v>
                </c:pt>
                <c:pt idx="948">
                  <c:v>16.318601883333333</c:v>
                </c:pt>
                <c:pt idx="949">
                  <c:v>16.335524018333334</c:v>
                </c:pt>
                <c:pt idx="950">
                  <c:v>16.352323950000002</c:v>
                </c:pt>
                <c:pt idx="951">
                  <c:v>16.367173319999999</c:v>
                </c:pt>
                <c:pt idx="952">
                  <c:v>16.383796983333333</c:v>
                </c:pt>
                <c:pt idx="953">
                  <c:v>16.400463864999999</c:v>
                </c:pt>
                <c:pt idx="954">
                  <c:v>16.417192005</c:v>
                </c:pt>
                <c:pt idx="955">
                  <c:v>16.433923295</c:v>
                </c:pt>
                <c:pt idx="956">
                  <c:v>16.450774938333332</c:v>
                </c:pt>
                <c:pt idx="957">
                  <c:v>16.467605671666668</c:v>
                </c:pt>
                <c:pt idx="958">
                  <c:v>16.484535171666668</c:v>
                </c:pt>
                <c:pt idx="959">
                  <c:v>16.501470343333335</c:v>
                </c:pt>
                <c:pt idx="960">
                  <c:v>16.518345113333332</c:v>
                </c:pt>
                <c:pt idx="961">
                  <c:v>16.535011073333333</c:v>
                </c:pt>
                <c:pt idx="962">
                  <c:v>16.551686463333333</c:v>
                </c:pt>
                <c:pt idx="963">
                  <c:v>16.568357753333334</c:v>
                </c:pt>
                <c:pt idx="964">
                  <c:v>16.584991038333335</c:v>
                </c:pt>
                <c:pt idx="965">
                  <c:v>16.601672806666667</c:v>
                </c:pt>
                <c:pt idx="966">
                  <c:v>16.618189690000001</c:v>
                </c:pt>
                <c:pt idx="967">
                  <c:v>16.635119363333335</c:v>
                </c:pt>
                <c:pt idx="968">
                  <c:v>16.652157696666666</c:v>
                </c:pt>
                <c:pt idx="969">
                  <c:v>16.668783251666667</c:v>
                </c:pt>
                <c:pt idx="970">
                  <c:v>16.685721136666665</c:v>
                </c:pt>
                <c:pt idx="971">
                  <c:v>16.702385998333334</c:v>
                </c:pt>
                <c:pt idx="972">
                  <c:v>16.719242448333333</c:v>
                </c:pt>
                <c:pt idx="973">
                  <c:v>16.736043185</c:v>
                </c:pt>
                <c:pt idx="974">
                  <c:v>16.752561606666667</c:v>
                </c:pt>
                <c:pt idx="975">
                  <c:v>16.769317454999999</c:v>
                </c:pt>
                <c:pt idx="976">
                  <c:v>16.786097340000001</c:v>
                </c:pt>
                <c:pt idx="977">
                  <c:v>16.802632288333331</c:v>
                </c:pt>
                <c:pt idx="978">
                  <c:v>16.819437324999999</c:v>
                </c:pt>
                <c:pt idx="979">
                  <c:v>16.835965831666666</c:v>
                </c:pt>
                <c:pt idx="980">
                  <c:v>16.852743459999999</c:v>
                </c:pt>
                <c:pt idx="981">
                  <c:v>16.869226483333332</c:v>
                </c:pt>
                <c:pt idx="982">
                  <c:v>16.885998273333332</c:v>
                </c:pt>
                <c:pt idx="983">
                  <c:v>16.902673879999998</c:v>
                </c:pt>
                <c:pt idx="984">
                  <c:v>16.919712946666667</c:v>
                </c:pt>
                <c:pt idx="985">
                  <c:v>16.936488958333332</c:v>
                </c:pt>
                <c:pt idx="986">
                  <c:v>16.953277273333335</c:v>
                </c:pt>
                <c:pt idx="987">
                  <c:v>16.970052491666667</c:v>
                </c:pt>
                <c:pt idx="988">
                  <c:v>16.987055211666664</c:v>
                </c:pt>
                <c:pt idx="989">
                  <c:v>17.003980126666665</c:v>
                </c:pt>
                <c:pt idx="990">
                  <c:v>17.020983088333331</c:v>
                </c:pt>
                <c:pt idx="991">
                  <c:v>17.037769958333332</c:v>
                </c:pt>
                <c:pt idx="992">
                  <c:v>17.054697060000002</c:v>
                </c:pt>
                <c:pt idx="993">
                  <c:v>17.071440334999998</c:v>
                </c:pt>
                <c:pt idx="994">
                  <c:v>17.088166153333336</c:v>
                </c:pt>
                <c:pt idx="995">
                  <c:v>17.105108061666666</c:v>
                </c:pt>
                <c:pt idx="996">
                  <c:v>17.122019576666666</c:v>
                </c:pt>
                <c:pt idx="997">
                  <c:v>17.138798318333333</c:v>
                </c:pt>
                <c:pt idx="998">
                  <c:v>17.155459718333336</c:v>
                </c:pt>
                <c:pt idx="999">
                  <c:v>17.172429761666667</c:v>
                </c:pt>
                <c:pt idx="1000">
                  <c:v>17.189324391666666</c:v>
                </c:pt>
                <c:pt idx="1001">
                  <c:v>17.206356831666668</c:v>
                </c:pt>
                <c:pt idx="1002">
                  <c:v>17.223078014999999</c:v>
                </c:pt>
                <c:pt idx="1003">
                  <c:v>17.240005965000002</c:v>
                </c:pt>
                <c:pt idx="1004">
                  <c:v>17.256519996666668</c:v>
                </c:pt>
                <c:pt idx="1005">
                  <c:v>17.273502781666664</c:v>
                </c:pt>
                <c:pt idx="1006">
                  <c:v>17.290224555000002</c:v>
                </c:pt>
                <c:pt idx="1007">
                  <c:v>17.306852365000001</c:v>
                </c:pt>
                <c:pt idx="1008">
                  <c:v>17.323566556666666</c:v>
                </c:pt>
                <c:pt idx="1009">
                  <c:v>17.340493986666669</c:v>
                </c:pt>
                <c:pt idx="1010">
                  <c:v>17.357120339999998</c:v>
                </c:pt>
                <c:pt idx="1011">
                  <c:v>17.374206448333332</c:v>
                </c:pt>
                <c:pt idx="1012">
                  <c:v>17.391137386666667</c:v>
                </c:pt>
                <c:pt idx="1013">
                  <c:v>17.407779875000003</c:v>
                </c:pt>
                <c:pt idx="1014">
                  <c:v>17.424509584999999</c:v>
                </c:pt>
                <c:pt idx="1015">
                  <c:v>17.441096345000002</c:v>
                </c:pt>
                <c:pt idx="1016">
                  <c:v>17.457905325000002</c:v>
                </c:pt>
                <c:pt idx="1017">
                  <c:v>17.474615070000002</c:v>
                </c:pt>
                <c:pt idx="1018">
                  <c:v>17.4914673</c:v>
                </c:pt>
                <c:pt idx="1019">
                  <c:v>17.508472271666669</c:v>
                </c:pt>
                <c:pt idx="1020">
                  <c:v>17.525135256666665</c:v>
                </c:pt>
                <c:pt idx="1021">
                  <c:v>17.542059481666669</c:v>
                </c:pt>
                <c:pt idx="1022">
                  <c:v>17.558913963333335</c:v>
                </c:pt>
                <c:pt idx="1023">
                  <c:v>17.575717820000001</c:v>
                </c:pt>
                <c:pt idx="1024">
                  <c:v>17.592427211666667</c:v>
                </c:pt>
                <c:pt idx="1025">
                  <c:v>17.609271765000003</c:v>
                </c:pt>
                <c:pt idx="1026">
                  <c:v>17.626001579999997</c:v>
                </c:pt>
                <c:pt idx="1027">
                  <c:v>17.643111229999999</c:v>
                </c:pt>
                <c:pt idx="1028">
                  <c:v>17.659924323333332</c:v>
                </c:pt>
                <c:pt idx="1029">
                  <c:v>17.676989861666666</c:v>
                </c:pt>
                <c:pt idx="1030">
                  <c:v>17.693886019999997</c:v>
                </c:pt>
                <c:pt idx="1031">
                  <c:v>17.710455001666666</c:v>
                </c:pt>
                <c:pt idx="1032">
                  <c:v>17.727360486666665</c:v>
                </c:pt>
                <c:pt idx="1033">
                  <c:v>17.744473669999998</c:v>
                </c:pt>
                <c:pt idx="1034">
                  <c:v>17.761015463333333</c:v>
                </c:pt>
                <c:pt idx="1035">
                  <c:v>17.778021873333334</c:v>
                </c:pt>
                <c:pt idx="1036">
                  <c:v>17.794668698333332</c:v>
                </c:pt>
                <c:pt idx="1037">
                  <c:v>17.81186361</c:v>
                </c:pt>
                <c:pt idx="1038">
                  <c:v>17.828838303333335</c:v>
                </c:pt>
                <c:pt idx="1039">
                  <c:v>17.845858505000002</c:v>
                </c:pt>
                <c:pt idx="1040">
                  <c:v>17.862999148333333</c:v>
                </c:pt>
                <c:pt idx="1041">
                  <c:v>17.879490280000002</c:v>
                </c:pt>
                <c:pt idx="1042">
                  <c:v>17.896374473333331</c:v>
                </c:pt>
                <c:pt idx="1043">
                  <c:v>17.91333783166667</c:v>
                </c:pt>
                <c:pt idx="1044">
                  <c:v>17.930318026666665</c:v>
                </c:pt>
                <c:pt idx="1045">
                  <c:v>17.947075741666666</c:v>
                </c:pt>
                <c:pt idx="1046">
                  <c:v>17.963818733333333</c:v>
                </c:pt>
                <c:pt idx="1047">
                  <c:v>17.98074226</c:v>
                </c:pt>
                <c:pt idx="1048">
                  <c:v>17.997416491666669</c:v>
                </c:pt>
                <c:pt idx="1049">
                  <c:v>18.014353379999999</c:v>
                </c:pt>
                <c:pt idx="1050">
                  <c:v>18.031307699999999</c:v>
                </c:pt>
                <c:pt idx="1051">
                  <c:v>18.048242016666666</c:v>
                </c:pt>
                <c:pt idx="1052">
                  <c:v>18.063162236666667</c:v>
                </c:pt>
                <c:pt idx="1053">
                  <c:v>18.079945041666669</c:v>
                </c:pt>
                <c:pt idx="1054">
                  <c:v>18.096885276666669</c:v>
                </c:pt>
                <c:pt idx="1055">
                  <c:v>18.113778095000001</c:v>
                </c:pt>
                <c:pt idx="1056">
                  <c:v>18.130505193333331</c:v>
                </c:pt>
                <c:pt idx="1057">
                  <c:v>18.147175226666665</c:v>
                </c:pt>
                <c:pt idx="1058">
                  <c:v>18.163788091666667</c:v>
                </c:pt>
                <c:pt idx="1059">
                  <c:v>18.180568806666667</c:v>
                </c:pt>
                <c:pt idx="1060">
                  <c:v>18.197255896666665</c:v>
                </c:pt>
                <c:pt idx="1061">
                  <c:v>18.214037501666667</c:v>
                </c:pt>
                <c:pt idx="1062">
                  <c:v>18.230868153333333</c:v>
                </c:pt>
                <c:pt idx="1063">
                  <c:v>18.247385806666667</c:v>
                </c:pt>
                <c:pt idx="1064">
                  <c:v>18.264074681666667</c:v>
                </c:pt>
                <c:pt idx="1065">
                  <c:v>18.280857713333333</c:v>
                </c:pt>
                <c:pt idx="1066">
                  <c:v>18.297643313333332</c:v>
                </c:pt>
                <c:pt idx="1067">
                  <c:v>18.314630578333333</c:v>
                </c:pt>
                <c:pt idx="1068">
                  <c:v>18.331385990000001</c:v>
                </c:pt>
                <c:pt idx="1069">
                  <c:v>18.348050851666667</c:v>
                </c:pt>
                <c:pt idx="1070">
                  <c:v>18.364933558333334</c:v>
                </c:pt>
                <c:pt idx="1071">
                  <c:v>18.381708553333333</c:v>
                </c:pt>
                <c:pt idx="1072">
                  <c:v>18.398446494999998</c:v>
                </c:pt>
                <c:pt idx="1073">
                  <c:v>18.415122199999999</c:v>
                </c:pt>
                <c:pt idx="1074">
                  <c:v>18.43212497</c:v>
                </c:pt>
                <c:pt idx="1075">
                  <c:v>18.448814079999998</c:v>
                </c:pt>
                <c:pt idx="1076">
                  <c:v>18.465496980000001</c:v>
                </c:pt>
                <c:pt idx="1077">
                  <c:v>18.482169223333337</c:v>
                </c:pt>
                <c:pt idx="1078">
                  <c:v>18.498902260000001</c:v>
                </c:pt>
                <c:pt idx="1079">
                  <c:v>18.515837175000001</c:v>
                </c:pt>
                <c:pt idx="1080">
                  <c:v>18.532875709999999</c:v>
                </c:pt>
                <c:pt idx="1081">
                  <c:v>18.549799334999999</c:v>
                </c:pt>
                <c:pt idx="1082">
                  <c:v>18.566729694999999</c:v>
                </c:pt>
                <c:pt idx="1083">
                  <c:v>18.583656570000002</c:v>
                </c:pt>
                <c:pt idx="1084">
                  <c:v>18.600428911666665</c:v>
                </c:pt>
                <c:pt idx="1085">
                  <c:v>18.617094473333335</c:v>
                </c:pt>
                <c:pt idx="1086">
                  <c:v>18.634029049999999</c:v>
                </c:pt>
                <c:pt idx="1087">
                  <c:v>18.650698506666668</c:v>
                </c:pt>
                <c:pt idx="1088">
                  <c:v>18.667131644999998</c:v>
                </c:pt>
                <c:pt idx="1089">
                  <c:v>18.68380393833333</c:v>
                </c:pt>
                <c:pt idx="1090">
                  <c:v>18.700462971666663</c:v>
                </c:pt>
                <c:pt idx="1091">
                  <c:v>18.717139401666667</c:v>
                </c:pt>
                <c:pt idx="1092">
                  <c:v>18.733806570000002</c:v>
                </c:pt>
                <c:pt idx="1093">
                  <c:v>18.750535203333335</c:v>
                </c:pt>
                <c:pt idx="1094">
                  <c:v>18.767199290000001</c:v>
                </c:pt>
                <c:pt idx="1095">
                  <c:v>18.7840028</c:v>
                </c:pt>
                <c:pt idx="1096">
                  <c:v>18.800635636666666</c:v>
                </c:pt>
                <c:pt idx="1097">
                  <c:v>18.817204235000002</c:v>
                </c:pt>
                <c:pt idx="1098">
                  <c:v>18.834034195000001</c:v>
                </c:pt>
                <c:pt idx="1099">
                  <c:v>18.850638236666668</c:v>
                </c:pt>
                <c:pt idx="1100">
                  <c:v>18.867302828333333</c:v>
                </c:pt>
                <c:pt idx="1101">
                  <c:v>18.883820403333335</c:v>
                </c:pt>
                <c:pt idx="1102">
                  <c:v>18.900708431666665</c:v>
                </c:pt>
                <c:pt idx="1103">
                  <c:v>18.917263703333333</c:v>
                </c:pt>
                <c:pt idx="1104">
                  <c:v>18.933897291666664</c:v>
                </c:pt>
                <c:pt idx="1105">
                  <c:v>18.950553263333333</c:v>
                </c:pt>
                <c:pt idx="1106">
                  <c:v>18.967231229999999</c:v>
                </c:pt>
                <c:pt idx="1107">
                  <c:v>18.984052568333333</c:v>
                </c:pt>
                <c:pt idx="1108">
                  <c:v>19.000731136666666</c:v>
                </c:pt>
                <c:pt idx="1109">
                  <c:v>19.017662711666667</c:v>
                </c:pt>
                <c:pt idx="1110">
                  <c:v>19.034705638333332</c:v>
                </c:pt>
                <c:pt idx="1111">
                  <c:v>19.051489855</c:v>
                </c:pt>
                <c:pt idx="1112">
                  <c:v>19.068418445000002</c:v>
                </c:pt>
                <c:pt idx="1113">
                  <c:v>19.085310418333332</c:v>
                </c:pt>
                <c:pt idx="1114">
                  <c:v>19.10221739</c:v>
                </c:pt>
                <c:pt idx="1115">
                  <c:v>19.118838289999999</c:v>
                </c:pt>
                <c:pt idx="1116">
                  <c:v>19.135436286666668</c:v>
                </c:pt>
                <c:pt idx="1117">
                  <c:v>19.152492124999998</c:v>
                </c:pt>
                <c:pt idx="1118">
                  <c:v>19.169428283333332</c:v>
                </c:pt>
                <c:pt idx="1119">
                  <c:v>19.18635792666667</c:v>
                </c:pt>
                <c:pt idx="1120">
                  <c:v>19.203301046666663</c:v>
                </c:pt>
                <c:pt idx="1121">
                  <c:v>19.220224074999997</c:v>
                </c:pt>
                <c:pt idx="1122">
                  <c:v>19.236771221666668</c:v>
                </c:pt>
                <c:pt idx="1123">
                  <c:v>19.253436595</c:v>
                </c:pt>
                <c:pt idx="1124">
                  <c:v>19.270207766666665</c:v>
                </c:pt>
                <c:pt idx="1125">
                  <c:v>19.286870145000002</c:v>
                </c:pt>
                <c:pt idx="1126">
                  <c:v>19.303553094999998</c:v>
                </c:pt>
                <c:pt idx="1127">
                  <c:v>19.320637859999998</c:v>
                </c:pt>
                <c:pt idx="1128">
                  <c:v>19.337376281666664</c:v>
                </c:pt>
                <c:pt idx="1129">
                  <c:v>19.354374226666668</c:v>
                </c:pt>
                <c:pt idx="1130">
                  <c:v>19.371134051666669</c:v>
                </c:pt>
                <c:pt idx="1131">
                  <c:v>19.388007835</c:v>
                </c:pt>
                <c:pt idx="1132">
                  <c:v>19.404820391666664</c:v>
                </c:pt>
                <c:pt idx="1133">
                  <c:v>19.421585414999999</c:v>
                </c:pt>
                <c:pt idx="1134">
                  <c:v>19.438536815000003</c:v>
                </c:pt>
                <c:pt idx="1135">
                  <c:v>19.455171525000001</c:v>
                </c:pt>
                <c:pt idx="1136">
                  <c:v>19.472170856666665</c:v>
                </c:pt>
                <c:pt idx="1137">
                  <c:v>19.488961061666664</c:v>
                </c:pt>
                <c:pt idx="1138">
                  <c:v>19.505666086666668</c:v>
                </c:pt>
                <c:pt idx="1139">
                  <c:v>19.522421463333334</c:v>
                </c:pt>
                <c:pt idx="1140">
                  <c:v>19.539576263333334</c:v>
                </c:pt>
                <c:pt idx="1141">
                  <c:v>19.556597936666666</c:v>
                </c:pt>
                <c:pt idx="1142">
                  <c:v>19.573464478333335</c:v>
                </c:pt>
                <c:pt idx="1143">
                  <c:v>19.590085468333331</c:v>
                </c:pt>
                <c:pt idx="1144">
                  <c:v>19.607475534999999</c:v>
                </c:pt>
                <c:pt idx="1145">
                  <c:v>19.624287103333334</c:v>
                </c:pt>
                <c:pt idx="1146">
                  <c:v>19.641236031666665</c:v>
                </c:pt>
                <c:pt idx="1147">
                  <c:v>19.658350076666668</c:v>
                </c:pt>
                <c:pt idx="1148">
                  <c:v>19.675079846666666</c:v>
                </c:pt>
                <c:pt idx="1149">
                  <c:v>19.690269508333333</c:v>
                </c:pt>
                <c:pt idx="1150">
                  <c:v>19.707194935</c:v>
                </c:pt>
                <c:pt idx="1151">
                  <c:v>19.723928186666669</c:v>
                </c:pt>
                <c:pt idx="1152">
                  <c:v>19.740766496666666</c:v>
                </c:pt>
                <c:pt idx="1153">
                  <c:v>19.757549271666669</c:v>
                </c:pt>
                <c:pt idx="1154">
                  <c:v>19.774218408333336</c:v>
                </c:pt>
                <c:pt idx="1155">
                  <c:v>19.790849496666667</c:v>
                </c:pt>
                <c:pt idx="1156">
                  <c:v>19.80753597833333</c:v>
                </c:pt>
                <c:pt idx="1157">
                  <c:v>19.824229451666668</c:v>
                </c:pt>
                <c:pt idx="1158">
                  <c:v>19.841159768333334</c:v>
                </c:pt>
                <c:pt idx="1159">
                  <c:v>19.857830420000003</c:v>
                </c:pt>
                <c:pt idx="1160">
                  <c:v>19.874751353333334</c:v>
                </c:pt>
                <c:pt idx="1161">
                  <c:v>19.891534488333331</c:v>
                </c:pt>
                <c:pt idx="1162">
                  <c:v>19.908463876666666</c:v>
                </c:pt>
                <c:pt idx="1163">
                  <c:v>19.924976833333336</c:v>
                </c:pt>
                <c:pt idx="1164">
                  <c:v>19.941661846666666</c:v>
                </c:pt>
                <c:pt idx="1165">
                  <c:v>19.958402015000001</c:v>
                </c:pt>
                <c:pt idx="1166">
                  <c:v>19.975006823333334</c:v>
                </c:pt>
                <c:pt idx="1167">
                  <c:v>19.991685521666668</c:v>
                </c:pt>
                <c:pt idx="1168">
                  <c:v>20.008363841666668</c:v>
                </c:pt>
                <c:pt idx="1169">
                  <c:v>20.025401294999998</c:v>
                </c:pt>
                <c:pt idx="1170">
                  <c:v>20.042083245000001</c:v>
                </c:pt>
                <c:pt idx="1171">
                  <c:v>20.058702158333332</c:v>
                </c:pt>
                <c:pt idx="1172">
                  <c:v>20.075482565000002</c:v>
                </c:pt>
                <c:pt idx="1173">
                  <c:v>20.092256886666668</c:v>
                </c:pt>
                <c:pt idx="1174">
                  <c:v>20.108886795</c:v>
                </c:pt>
                <c:pt idx="1175">
                  <c:v>20.12556292</c:v>
                </c:pt>
                <c:pt idx="1176">
                  <c:v>20.142326369999999</c:v>
                </c:pt>
                <c:pt idx="1177">
                  <c:v>20.15899258</c:v>
                </c:pt>
                <c:pt idx="1178">
                  <c:v>20.175762306666666</c:v>
                </c:pt>
                <c:pt idx="1179">
                  <c:v>20.192798963333335</c:v>
                </c:pt>
                <c:pt idx="1180">
                  <c:v>20.209741278333336</c:v>
                </c:pt>
                <c:pt idx="1181">
                  <c:v>20.226409018333335</c:v>
                </c:pt>
                <c:pt idx="1182">
                  <c:v>20.243094798333335</c:v>
                </c:pt>
                <c:pt idx="1183">
                  <c:v>20.259706128333335</c:v>
                </c:pt>
                <c:pt idx="1184">
                  <c:v>20.276321771666669</c:v>
                </c:pt>
                <c:pt idx="1185">
                  <c:v>20.292995103333332</c:v>
                </c:pt>
                <c:pt idx="1186">
                  <c:v>20.309842875000001</c:v>
                </c:pt>
                <c:pt idx="1187">
                  <c:v>20.326766150000001</c:v>
                </c:pt>
                <c:pt idx="1188">
                  <c:v>20.343771096666668</c:v>
                </c:pt>
                <c:pt idx="1189">
                  <c:v>20.360808346666666</c:v>
                </c:pt>
                <c:pt idx="1190">
                  <c:v>20.377731341666667</c:v>
                </c:pt>
                <c:pt idx="1191">
                  <c:v>20.394403616666668</c:v>
                </c:pt>
                <c:pt idx="1192">
                  <c:v>20.411180883333333</c:v>
                </c:pt>
                <c:pt idx="1193">
                  <c:v>20.428105258333336</c:v>
                </c:pt>
                <c:pt idx="1194">
                  <c:v>20.444770751666667</c:v>
                </c:pt>
                <c:pt idx="1195">
                  <c:v>20.461704968333333</c:v>
                </c:pt>
                <c:pt idx="1196">
                  <c:v>20.478806290000001</c:v>
                </c:pt>
                <c:pt idx="1197">
                  <c:v>20.495329466666664</c:v>
                </c:pt>
                <c:pt idx="1198">
                  <c:v>20.512268006666666</c:v>
                </c:pt>
                <c:pt idx="1199">
                  <c:v>20.529149258333334</c:v>
                </c:pt>
                <c:pt idx="1200">
                  <c:v>20.546084174999997</c:v>
                </c:pt>
                <c:pt idx="1201">
                  <c:v>20.563012893333333</c:v>
                </c:pt>
                <c:pt idx="1202">
                  <c:v>20.579672711666667</c:v>
                </c:pt>
                <c:pt idx="1203">
                  <c:v>20.596349695000001</c:v>
                </c:pt>
                <c:pt idx="1204">
                  <c:v>20.613024595000002</c:v>
                </c:pt>
                <c:pt idx="1205">
                  <c:v>20.629963320000002</c:v>
                </c:pt>
                <c:pt idx="1206">
                  <c:v>20.646903323333333</c:v>
                </c:pt>
                <c:pt idx="1207">
                  <c:v>20.66390256</c:v>
                </c:pt>
                <c:pt idx="1208">
                  <c:v>20.680642268333333</c:v>
                </c:pt>
                <c:pt idx="1209">
                  <c:v>20.697265813333335</c:v>
                </c:pt>
                <c:pt idx="1210">
                  <c:v>20.714187415000001</c:v>
                </c:pt>
                <c:pt idx="1211">
                  <c:v>20.731163706666667</c:v>
                </c:pt>
                <c:pt idx="1212">
                  <c:v>20.747604676666665</c:v>
                </c:pt>
                <c:pt idx="1213">
                  <c:v>20.764719410000001</c:v>
                </c:pt>
                <c:pt idx="1214">
                  <c:v>20.781424685000001</c:v>
                </c:pt>
                <c:pt idx="1215">
                  <c:v>20.798450843333335</c:v>
                </c:pt>
                <c:pt idx="1216">
                  <c:v>20.815132600000002</c:v>
                </c:pt>
                <c:pt idx="1217">
                  <c:v>20.83211403</c:v>
                </c:pt>
                <c:pt idx="1218">
                  <c:v>20.848778821666667</c:v>
                </c:pt>
                <c:pt idx="1219">
                  <c:v>20.865710023333335</c:v>
                </c:pt>
                <c:pt idx="1220">
                  <c:v>20.882463288333334</c:v>
                </c:pt>
                <c:pt idx="1221">
                  <c:v>20.899357298333332</c:v>
                </c:pt>
                <c:pt idx="1222">
                  <c:v>20.916026341666669</c:v>
                </c:pt>
                <c:pt idx="1223">
                  <c:v>20.932566843333333</c:v>
                </c:pt>
                <c:pt idx="1224">
                  <c:v>20.949596103333331</c:v>
                </c:pt>
                <c:pt idx="1225">
                  <c:v>20.966393793333335</c:v>
                </c:pt>
                <c:pt idx="1226">
                  <c:v>20.983301786666669</c:v>
                </c:pt>
                <c:pt idx="1227">
                  <c:v>21.000179588333332</c:v>
                </c:pt>
                <c:pt idx="1228">
                  <c:v>21.017143188333332</c:v>
                </c:pt>
                <c:pt idx="1229">
                  <c:v>21.033898695000001</c:v>
                </c:pt>
                <c:pt idx="1230">
                  <c:v>21.050620041666665</c:v>
                </c:pt>
                <c:pt idx="1231">
                  <c:v>21.067571891666667</c:v>
                </c:pt>
                <c:pt idx="1232">
                  <c:v>21.084280168333333</c:v>
                </c:pt>
                <c:pt idx="1233">
                  <c:v>21.101215723333333</c:v>
                </c:pt>
                <c:pt idx="1234">
                  <c:v>21.118086916666666</c:v>
                </c:pt>
                <c:pt idx="1235">
                  <c:v>21.134755651666669</c:v>
                </c:pt>
                <c:pt idx="1236">
                  <c:v>21.151575325</c:v>
                </c:pt>
                <c:pt idx="1237">
                  <c:v>21.168529961666664</c:v>
                </c:pt>
                <c:pt idx="1238">
                  <c:v>21.185269301666665</c:v>
                </c:pt>
                <c:pt idx="1239">
                  <c:v>21.20210302666667</c:v>
                </c:pt>
                <c:pt idx="1240">
                  <c:v>21.218832538333334</c:v>
                </c:pt>
                <c:pt idx="1241">
                  <c:v>21.235616933333333</c:v>
                </c:pt>
                <c:pt idx="1242">
                  <c:v>21.252573721666668</c:v>
                </c:pt>
                <c:pt idx="1243">
                  <c:v>21.269436978333331</c:v>
                </c:pt>
                <c:pt idx="1244">
                  <c:v>21.286429585</c:v>
                </c:pt>
                <c:pt idx="1245">
                  <c:v>21.303444486666667</c:v>
                </c:pt>
                <c:pt idx="1246">
                  <c:v>21.320337148333333</c:v>
                </c:pt>
                <c:pt idx="1247">
                  <c:v>21.337102791666666</c:v>
                </c:pt>
                <c:pt idx="1248">
                  <c:v>21.353867473333331</c:v>
                </c:pt>
                <c:pt idx="1249">
                  <c:v>21.370817288333335</c:v>
                </c:pt>
                <c:pt idx="1250">
                  <c:v>21.387451285000001</c:v>
                </c:pt>
                <c:pt idx="1251">
                  <c:v>21.404335481666667</c:v>
                </c:pt>
                <c:pt idx="1252">
                  <c:v>21.421248951666666</c:v>
                </c:pt>
                <c:pt idx="1253">
                  <c:v>21.438181033333333</c:v>
                </c:pt>
                <c:pt idx="1254">
                  <c:v>21.455109308333331</c:v>
                </c:pt>
                <c:pt idx="1255">
                  <c:v>21.471846894999999</c:v>
                </c:pt>
                <c:pt idx="1256">
                  <c:v>21.488779563333331</c:v>
                </c:pt>
                <c:pt idx="1257">
                  <c:v>21.505430231666665</c:v>
                </c:pt>
                <c:pt idx="1258">
                  <c:v>21.52237984166667</c:v>
                </c:pt>
                <c:pt idx="1259">
                  <c:v>21.539302763333335</c:v>
                </c:pt>
                <c:pt idx="1260">
                  <c:v>21.556221226666665</c:v>
                </c:pt>
                <c:pt idx="1261">
                  <c:v>21.573262916666668</c:v>
                </c:pt>
                <c:pt idx="1262">
                  <c:v>21.590267600000001</c:v>
                </c:pt>
                <c:pt idx="1263">
                  <c:v>21.607018031666666</c:v>
                </c:pt>
                <c:pt idx="1264">
                  <c:v>21.624291318333334</c:v>
                </c:pt>
                <c:pt idx="1265">
                  <c:v>21.641006453333333</c:v>
                </c:pt>
                <c:pt idx="1266">
                  <c:v>21.657673419999998</c:v>
                </c:pt>
                <c:pt idx="1267">
                  <c:v>21.674430778333331</c:v>
                </c:pt>
                <c:pt idx="1268">
                  <c:v>21.691582908333331</c:v>
                </c:pt>
                <c:pt idx="1269">
                  <c:v>21.708469811666664</c:v>
                </c:pt>
                <c:pt idx="1270">
                  <c:v>21.725400728333334</c:v>
                </c:pt>
                <c:pt idx="1271">
                  <c:v>21.742326540000001</c:v>
                </c:pt>
                <c:pt idx="1272">
                  <c:v>21.759245253333333</c:v>
                </c:pt>
                <c:pt idx="1273">
                  <c:v>21.776395611666665</c:v>
                </c:pt>
                <c:pt idx="1274">
                  <c:v>21.793093553333332</c:v>
                </c:pt>
                <c:pt idx="1275">
                  <c:v>21.809760690000001</c:v>
                </c:pt>
                <c:pt idx="1276">
                  <c:v>21.826694986666666</c:v>
                </c:pt>
                <c:pt idx="1277">
                  <c:v>21.843421291666669</c:v>
                </c:pt>
                <c:pt idx="1278">
                  <c:v>21.860091114999999</c:v>
                </c:pt>
                <c:pt idx="1279">
                  <c:v>21.877028915</c:v>
                </c:pt>
                <c:pt idx="1280">
                  <c:v>21.894091721666666</c:v>
                </c:pt>
                <c:pt idx="1281">
                  <c:v>21.911018033333335</c:v>
                </c:pt>
                <c:pt idx="1282">
                  <c:v>21.927794783333333</c:v>
                </c:pt>
                <c:pt idx="1283">
                  <c:v>21.944548958333332</c:v>
                </c:pt>
                <c:pt idx="1284">
                  <c:v>21.961325385000002</c:v>
                </c:pt>
                <c:pt idx="1285">
                  <c:v>21.978262793333332</c:v>
                </c:pt>
                <c:pt idx="1286">
                  <c:v>21.995056611666666</c:v>
                </c:pt>
                <c:pt idx="1287">
                  <c:v>22.011830961666664</c:v>
                </c:pt>
                <c:pt idx="1288">
                  <c:v>22.028794176666668</c:v>
                </c:pt>
                <c:pt idx="1289">
                  <c:v>22.045718736666668</c:v>
                </c:pt>
                <c:pt idx="1290">
                  <c:v>22.062644799999998</c:v>
                </c:pt>
                <c:pt idx="1291">
                  <c:v>22.079332948333334</c:v>
                </c:pt>
                <c:pt idx="1292">
                  <c:v>22.095999491666664</c:v>
                </c:pt>
                <c:pt idx="1293">
                  <c:v>22.112677046666665</c:v>
                </c:pt>
                <c:pt idx="1294">
                  <c:v>22.129311791666666</c:v>
                </c:pt>
                <c:pt idx="1295">
                  <c:v>22.145858955000001</c:v>
                </c:pt>
                <c:pt idx="1296">
                  <c:v>22.162637988333334</c:v>
                </c:pt>
                <c:pt idx="1297">
                  <c:v>22.179393543333333</c:v>
                </c:pt>
                <c:pt idx="1298">
                  <c:v>22.196187205000001</c:v>
                </c:pt>
                <c:pt idx="1299">
                  <c:v>22.213191671666667</c:v>
                </c:pt>
                <c:pt idx="1300">
                  <c:v>22.229842981666664</c:v>
                </c:pt>
                <c:pt idx="1301">
                  <c:v>22.246647135</c:v>
                </c:pt>
                <c:pt idx="1302">
                  <c:v>22.263703725000003</c:v>
                </c:pt>
                <c:pt idx="1303">
                  <c:v>22.280372006666667</c:v>
                </c:pt>
                <c:pt idx="1304">
                  <c:v>22.297221085</c:v>
                </c:pt>
                <c:pt idx="1305">
                  <c:v>22.313959114999999</c:v>
                </c:pt>
                <c:pt idx="1306">
                  <c:v>22.330654561666666</c:v>
                </c:pt>
                <c:pt idx="1307">
                  <c:v>22.347536626666667</c:v>
                </c:pt>
                <c:pt idx="1308">
                  <c:v>22.364425103333335</c:v>
                </c:pt>
                <c:pt idx="1309">
                  <c:v>22.38154750833333</c:v>
                </c:pt>
                <c:pt idx="1310">
                  <c:v>22.398376778333333</c:v>
                </c:pt>
                <c:pt idx="1311">
                  <c:v>22.41526845666667</c:v>
                </c:pt>
                <c:pt idx="1312">
                  <c:v>22.432013316666666</c:v>
                </c:pt>
                <c:pt idx="1313">
                  <c:v>22.448749476666666</c:v>
                </c:pt>
                <c:pt idx="1314">
                  <c:v>22.465494651666667</c:v>
                </c:pt>
                <c:pt idx="1315">
                  <c:v>22.482445673333334</c:v>
                </c:pt>
                <c:pt idx="1316">
                  <c:v>22.499332023333334</c:v>
                </c:pt>
                <c:pt idx="1317">
                  <c:v>22.515901666666664</c:v>
                </c:pt>
                <c:pt idx="1318">
                  <c:v>22.532904483333333</c:v>
                </c:pt>
                <c:pt idx="1319">
                  <c:v>22.549682533333332</c:v>
                </c:pt>
                <c:pt idx="1320">
                  <c:v>22.566549508333331</c:v>
                </c:pt>
                <c:pt idx="1321">
                  <c:v>22.583524673333333</c:v>
                </c:pt>
                <c:pt idx="1322">
                  <c:v>22.600370973333334</c:v>
                </c:pt>
                <c:pt idx="1323">
                  <c:v>22.617151766666666</c:v>
                </c:pt>
                <c:pt idx="1324">
                  <c:v>22.634019501666668</c:v>
                </c:pt>
                <c:pt idx="1325">
                  <c:v>22.650988390000002</c:v>
                </c:pt>
                <c:pt idx="1326">
                  <c:v>22.667961113333334</c:v>
                </c:pt>
                <c:pt idx="1327">
                  <c:v>22.684658174999999</c:v>
                </c:pt>
                <c:pt idx="1328">
                  <c:v>22.701357503333334</c:v>
                </c:pt>
                <c:pt idx="1329">
                  <c:v>22.718382461666668</c:v>
                </c:pt>
                <c:pt idx="1330">
                  <c:v>22.735082004999999</c:v>
                </c:pt>
                <c:pt idx="1331">
                  <c:v>22.752215948333333</c:v>
                </c:pt>
                <c:pt idx="1332">
                  <c:v>22.769251256666667</c:v>
                </c:pt>
                <c:pt idx="1333">
                  <c:v>22.783803588333335</c:v>
                </c:pt>
                <c:pt idx="1334">
                  <c:v>22.800483253333333</c:v>
                </c:pt>
                <c:pt idx="1335">
                  <c:v>22.817223339999998</c:v>
                </c:pt>
                <c:pt idx="1336">
                  <c:v>22.833972889999998</c:v>
                </c:pt>
                <c:pt idx="1337">
                  <c:v>22.850682571666667</c:v>
                </c:pt>
                <c:pt idx="1338">
                  <c:v>22.867348063333335</c:v>
                </c:pt>
                <c:pt idx="1339">
                  <c:v>22.884018304999998</c:v>
                </c:pt>
                <c:pt idx="1340">
                  <c:v>22.900922436666669</c:v>
                </c:pt>
                <c:pt idx="1341">
                  <c:v>22.917855144999997</c:v>
                </c:pt>
                <c:pt idx="1342">
                  <c:v>22.934798003333334</c:v>
                </c:pt>
                <c:pt idx="1343">
                  <c:v>22.951546273333335</c:v>
                </c:pt>
                <c:pt idx="1344">
                  <c:v>22.968392666666666</c:v>
                </c:pt>
                <c:pt idx="1345">
                  <c:v>22.985316950000001</c:v>
                </c:pt>
                <c:pt idx="1346">
                  <c:v>23.002241176666665</c:v>
                </c:pt>
                <c:pt idx="1347">
                  <c:v>23.018864071666666</c:v>
                </c:pt>
                <c:pt idx="1348">
                  <c:v>23.035602743333335</c:v>
                </c:pt>
                <c:pt idx="1349">
                  <c:v>23.052307886666664</c:v>
                </c:pt>
                <c:pt idx="1350">
                  <c:v>23.068988808333334</c:v>
                </c:pt>
                <c:pt idx="1351">
                  <c:v>23.085658523333333</c:v>
                </c:pt>
                <c:pt idx="1352">
                  <c:v>23.102328088333334</c:v>
                </c:pt>
                <c:pt idx="1353">
                  <c:v>23.119264301666664</c:v>
                </c:pt>
                <c:pt idx="1354">
                  <c:v>23.136169418333335</c:v>
                </c:pt>
                <c:pt idx="1355">
                  <c:v>23.153071265000001</c:v>
                </c:pt>
                <c:pt idx="1356">
                  <c:v>23.170135318333333</c:v>
                </c:pt>
                <c:pt idx="1357">
                  <c:v>23.186760934999999</c:v>
                </c:pt>
                <c:pt idx="1358">
                  <c:v>23.203548094999999</c:v>
                </c:pt>
                <c:pt idx="1359">
                  <c:v>23.220288655000001</c:v>
                </c:pt>
                <c:pt idx="1360">
                  <c:v>23.236969564999999</c:v>
                </c:pt>
                <c:pt idx="1361">
                  <c:v>23.253637711666666</c:v>
                </c:pt>
                <c:pt idx="1362">
                  <c:v>23.270455061666667</c:v>
                </c:pt>
                <c:pt idx="1363">
                  <c:v>23.287384980000002</c:v>
                </c:pt>
                <c:pt idx="1364">
                  <c:v>23.304311335000001</c:v>
                </c:pt>
                <c:pt idx="1365">
                  <c:v>23.320970736666666</c:v>
                </c:pt>
                <c:pt idx="1366">
                  <c:v>23.33785108</c:v>
                </c:pt>
                <c:pt idx="1367">
                  <c:v>23.354564215</c:v>
                </c:pt>
                <c:pt idx="1368">
                  <c:v>23.371318013333333</c:v>
                </c:pt>
                <c:pt idx="1369">
                  <c:v>23.387979761666667</c:v>
                </c:pt>
                <c:pt idx="1370">
                  <c:v>23.404749284999998</c:v>
                </c:pt>
                <c:pt idx="1371">
                  <c:v>23.421408665000001</c:v>
                </c:pt>
                <c:pt idx="1372">
                  <c:v>23.438077763333336</c:v>
                </c:pt>
                <c:pt idx="1373">
                  <c:v>23.454854851666667</c:v>
                </c:pt>
                <c:pt idx="1374">
                  <c:v>23.471525569999997</c:v>
                </c:pt>
                <c:pt idx="1375">
                  <c:v>23.48819091</c:v>
                </c:pt>
                <c:pt idx="1376">
                  <c:v>23.504829436666668</c:v>
                </c:pt>
                <c:pt idx="1377">
                  <c:v>23.521511603333334</c:v>
                </c:pt>
                <c:pt idx="1378">
                  <c:v>23.538176193333335</c:v>
                </c:pt>
                <c:pt idx="1379">
                  <c:v>23.554858276666668</c:v>
                </c:pt>
                <c:pt idx="1380">
                  <c:v>23.571496014999997</c:v>
                </c:pt>
                <c:pt idx="1381">
                  <c:v>23.588169010000001</c:v>
                </c:pt>
                <c:pt idx="1382">
                  <c:v>23.604805831666667</c:v>
                </c:pt>
                <c:pt idx="1383">
                  <c:v>23.621800736666668</c:v>
                </c:pt>
                <c:pt idx="1384">
                  <c:v>23.638327451666665</c:v>
                </c:pt>
                <c:pt idx="1385">
                  <c:v>23.654938309999999</c:v>
                </c:pt>
                <c:pt idx="1386">
                  <c:v>23.671942763333334</c:v>
                </c:pt>
                <c:pt idx="1387">
                  <c:v>23.688898426666665</c:v>
                </c:pt>
                <c:pt idx="1388">
                  <c:v>23.706052606666667</c:v>
                </c:pt>
                <c:pt idx="1389">
                  <c:v>23.723029781666664</c:v>
                </c:pt>
                <c:pt idx="1390">
                  <c:v>23.739733736666668</c:v>
                </c:pt>
                <c:pt idx="1391">
                  <c:v>23.756817083333331</c:v>
                </c:pt>
                <c:pt idx="1392">
                  <c:v>23.773411693333333</c:v>
                </c:pt>
                <c:pt idx="1393">
                  <c:v>23.790112514999997</c:v>
                </c:pt>
                <c:pt idx="1394">
                  <c:v>23.806878693333331</c:v>
                </c:pt>
                <c:pt idx="1395">
                  <c:v>23.823762006666666</c:v>
                </c:pt>
                <c:pt idx="1396">
                  <c:v>23.840415295</c:v>
                </c:pt>
                <c:pt idx="1397">
                  <c:v>23.857066278333331</c:v>
                </c:pt>
                <c:pt idx="1398">
                  <c:v>23.87426898</c:v>
                </c:pt>
                <c:pt idx="1399">
                  <c:v>23.89092959666667</c:v>
                </c:pt>
                <c:pt idx="1400">
                  <c:v>23.907963720000001</c:v>
                </c:pt>
                <c:pt idx="1401">
                  <c:v>23.924894473333332</c:v>
                </c:pt>
                <c:pt idx="1402">
                  <c:v>23.941670723333335</c:v>
                </c:pt>
                <c:pt idx="1403">
                  <c:v>23.958452685000001</c:v>
                </c:pt>
                <c:pt idx="1404">
                  <c:v>23.975369633333333</c:v>
                </c:pt>
                <c:pt idx="1405">
                  <c:v>23.992381903333335</c:v>
                </c:pt>
                <c:pt idx="1406">
                  <c:v>24.009097333333333</c:v>
                </c:pt>
                <c:pt idx="1407">
                  <c:v>24.026028018333331</c:v>
                </c:pt>
                <c:pt idx="1408">
                  <c:v>24.042941703333334</c:v>
                </c:pt>
                <c:pt idx="1409">
                  <c:v>24.059633425000001</c:v>
                </c:pt>
                <c:pt idx="1410">
                  <c:v>24.076286656666664</c:v>
                </c:pt>
                <c:pt idx="1411">
                  <c:v>24.093040155000001</c:v>
                </c:pt>
                <c:pt idx="1412">
                  <c:v>24.109761540000001</c:v>
                </c:pt>
                <c:pt idx="1413">
                  <c:v>24.126685254999998</c:v>
                </c:pt>
                <c:pt idx="1414">
                  <c:v>24.14362023833333</c:v>
                </c:pt>
                <c:pt idx="1415">
                  <c:v>24.160560891666666</c:v>
                </c:pt>
                <c:pt idx="1416">
                  <c:v>24.177354794999999</c:v>
                </c:pt>
                <c:pt idx="1417">
                  <c:v>24.19427967333333</c:v>
                </c:pt>
                <c:pt idx="1418">
                  <c:v>24.211220585</c:v>
                </c:pt>
                <c:pt idx="1419">
                  <c:v>24.228254011666667</c:v>
                </c:pt>
                <c:pt idx="1420">
                  <c:v>24.245046986666669</c:v>
                </c:pt>
                <c:pt idx="1421">
                  <c:v>24.261717946666668</c:v>
                </c:pt>
                <c:pt idx="1422">
                  <c:v>24.278503711666666</c:v>
                </c:pt>
                <c:pt idx="1423">
                  <c:v>24.295217603333334</c:v>
                </c:pt>
                <c:pt idx="1424">
                  <c:v>24.312115715000001</c:v>
                </c:pt>
                <c:pt idx="1425">
                  <c:v>24.328943163333335</c:v>
                </c:pt>
                <c:pt idx="1426">
                  <c:v>24.345969786666668</c:v>
                </c:pt>
                <c:pt idx="1427">
                  <c:v>24.362769598333333</c:v>
                </c:pt>
                <c:pt idx="1428">
                  <c:v>24.379780113333332</c:v>
                </c:pt>
                <c:pt idx="1429">
                  <c:v>24.396425201666666</c:v>
                </c:pt>
                <c:pt idx="1430">
                  <c:v>24.413180838333336</c:v>
                </c:pt>
                <c:pt idx="1431">
                  <c:v>24.430099380000001</c:v>
                </c:pt>
                <c:pt idx="1432">
                  <c:v>24.447033703333332</c:v>
                </c:pt>
                <c:pt idx="1433">
                  <c:v>24.463725201666666</c:v>
                </c:pt>
                <c:pt idx="1434">
                  <c:v>24.480647656666669</c:v>
                </c:pt>
                <c:pt idx="1435">
                  <c:v>24.497119226666666</c:v>
                </c:pt>
                <c:pt idx="1436">
                  <c:v>24.514177501666666</c:v>
                </c:pt>
                <c:pt idx="1437">
                  <c:v>24.530932125</c:v>
                </c:pt>
                <c:pt idx="1438">
                  <c:v>24.5480287</c:v>
                </c:pt>
                <c:pt idx="1439">
                  <c:v>24.564626359999998</c:v>
                </c:pt>
                <c:pt idx="1440">
                  <c:v>24.581534335000001</c:v>
                </c:pt>
                <c:pt idx="1441">
                  <c:v>24.598556224999999</c:v>
                </c:pt>
                <c:pt idx="1442">
                  <c:v>24.615252420000001</c:v>
                </c:pt>
                <c:pt idx="1443">
                  <c:v>24.632580246666667</c:v>
                </c:pt>
                <c:pt idx="1444">
                  <c:v>24.649133318333334</c:v>
                </c:pt>
                <c:pt idx="1445">
                  <c:v>24.666376143333331</c:v>
                </c:pt>
                <c:pt idx="1446">
                  <c:v>24.683590185</c:v>
                </c:pt>
                <c:pt idx="1447">
                  <c:v>24.700554386666667</c:v>
                </c:pt>
                <c:pt idx="1448">
                  <c:v>24.715357741666665</c:v>
                </c:pt>
                <c:pt idx="1449">
                  <c:v>24.732275451666666</c:v>
                </c:pt>
                <c:pt idx="1450">
                  <c:v>24.748957524999998</c:v>
                </c:pt>
                <c:pt idx="1451">
                  <c:v>24.766027413333333</c:v>
                </c:pt>
                <c:pt idx="1452">
                  <c:v>24.782544250000001</c:v>
                </c:pt>
                <c:pt idx="1453">
                  <c:v>24.799210466666668</c:v>
                </c:pt>
                <c:pt idx="1454">
                  <c:v>24.815880996666667</c:v>
                </c:pt>
                <c:pt idx="1455">
                  <c:v>24.832810195</c:v>
                </c:pt>
                <c:pt idx="1456">
                  <c:v>24.84981531</c:v>
                </c:pt>
                <c:pt idx="1457">
                  <c:v>24.866744778333334</c:v>
                </c:pt>
                <c:pt idx="1458">
                  <c:v>24.883675634999999</c:v>
                </c:pt>
                <c:pt idx="1459">
                  <c:v>24.900343006666667</c:v>
                </c:pt>
                <c:pt idx="1460">
                  <c:v>24.917123030000003</c:v>
                </c:pt>
                <c:pt idx="1461">
                  <c:v>24.933902931666669</c:v>
                </c:pt>
                <c:pt idx="1462">
                  <c:v>24.950571285000002</c:v>
                </c:pt>
                <c:pt idx="1463">
                  <c:v>24.967290975000001</c:v>
                </c:pt>
                <c:pt idx="1464">
                  <c:v>24.983903826666666</c:v>
                </c:pt>
                <c:pt idx="1465">
                  <c:v>25.000655105</c:v>
                </c:pt>
                <c:pt idx="1466">
                  <c:v>25.017444046666665</c:v>
                </c:pt>
                <c:pt idx="1467">
                  <c:v>25.034061956666669</c:v>
                </c:pt>
                <c:pt idx="1468">
                  <c:v>25.050738433333333</c:v>
                </c:pt>
                <c:pt idx="1469">
                  <c:v>25.067533486666665</c:v>
                </c:pt>
                <c:pt idx="1470">
                  <c:v>25.084464196666666</c:v>
                </c:pt>
                <c:pt idx="1471">
                  <c:v>25.101240701666665</c:v>
                </c:pt>
                <c:pt idx="1472">
                  <c:v>25.118058665</c:v>
                </c:pt>
                <c:pt idx="1473">
                  <c:v>25.134599651666669</c:v>
                </c:pt>
                <c:pt idx="1474">
                  <c:v>25.151611036666669</c:v>
                </c:pt>
                <c:pt idx="1475">
                  <c:v>25.168504340000002</c:v>
                </c:pt>
                <c:pt idx="1476">
                  <c:v>25.185486006666668</c:v>
                </c:pt>
                <c:pt idx="1477">
                  <c:v>25.202328435000002</c:v>
                </c:pt>
                <c:pt idx="1478">
                  <c:v>25.219166019999999</c:v>
                </c:pt>
                <c:pt idx="1479">
                  <c:v>25.235944976666666</c:v>
                </c:pt>
                <c:pt idx="1480">
                  <c:v>25.25275018</c:v>
                </c:pt>
                <c:pt idx="1481">
                  <c:v>25.269502499999998</c:v>
                </c:pt>
                <c:pt idx="1482">
                  <c:v>25.286284555000002</c:v>
                </c:pt>
                <c:pt idx="1483">
                  <c:v>25.302858983333333</c:v>
                </c:pt>
                <c:pt idx="1484">
                  <c:v>25.319893958333335</c:v>
                </c:pt>
                <c:pt idx="1485">
                  <c:v>25.336829348333332</c:v>
                </c:pt>
                <c:pt idx="1486">
                  <c:v>25.353781896666664</c:v>
                </c:pt>
                <c:pt idx="1487">
                  <c:v>25.370458078333336</c:v>
                </c:pt>
                <c:pt idx="1488">
                  <c:v>25.387133573333333</c:v>
                </c:pt>
                <c:pt idx="1489">
                  <c:v>25.404066476666667</c:v>
                </c:pt>
                <c:pt idx="1490">
                  <c:v>25.420991343333334</c:v>
                </c:pt>
                <c:pt idx="1491">
                  <c:v>25.437669138333334</c:v>
                </c:pt>
                <c:pt idx="1492">
                  <c:v>25.454598461666667</c:v>
                </c:pt>
                <c:pt idx="1493">
                  <c:v>25.471126604999998</c:v>
                </c:pt>
                <c:pt idx="1494">
                  <c:v>25.487974775000001</c:v>
                </c:pt>
                <c:pt idx="1495">
                  <c:v>25.504859996666667</c:v>
                </c:pt>
                <c:pt idx="1496">
                  <c:v>25.521369945</c:v>
                </c:pt>
                <c:pt idx="1497">
                  <c:v>25.538145841666669</c:v>
                </c:pt>
                <c:pt idx="1498">
                  <c:v>25.555077178333331</c:v>
                </c:pt>
                <c:pt idx="1499">
                  <c:v>25.571563493333333</c:v>
                </c:pt>
                <c:pt idx="1500">
                  <c:v>25.588474814999998</c:v>
                </c:pt>
                <c:pt idx="1501">
                  <c:v>25.605405681666664</c:v>
                </c:pt>
                <c:pt idx="1502">
                  <c:v>25.622077748333332</c:v>
                </c:pt>
                <c:pt idx="1503">
                  <c:v>25.638856144999998</c:v>
                </c:pt>
                <c:pt idx="1504">
                  <c:v>25.655784569999998</c:v>
                </c:pt>
                <c:pt idx="1505">
                  <c:v>25.672534763333331</c:v>
                </c:pt>
                <c:pt idx="1506">
                  <c:v>25.689467584999999</c:v>
                </c:pt>
                <c:pt idx="1507">
                  <c:v>25.706390424999999</c:v>
                </c:pt>
                <c:pt idx="1508">
                  <c:v>25.723051736666665</c:v>
                </c:pt>
                <c:pt idx="1509">
                  <c:v>25.73993024</c:v>
                </c:pt>
                <c:pt idx="1510">
                  <c:v>25.756702673333333</c:v>
                </c:pt>
                <c:pt idx="1511">
                  <c:v>25.773332281666669</c:v>
                </c:pt>
                <c:pt idx="1512">
                  <c:v>25.790256713333335</c:v>
                </c:pt>
                <c:pt idx="1513">
                  <c:v>25.806989550000001</c:v>
                </c:pt>
                <c:pt idx="1514">
                  <c:v>25.824021353333332</c:v>
                </c:pt>
                <c:pt idx="1515">
                  <c:v>25.840778268333334</c:v>
                </c:pt>
                <c:pt idx="1516">
                  <c:v>25.857627354999998</c:v>
                </c:pt>
                <c:pt idx="1517">
                  <c:v>25.874407914999999</c:v>
                </c:pt>
                <c:pt idx="1518">
                  <c:v>25.891096091666668</c:v>
                </c:pt>
                <c:pt idx="1519">
                  <c:v>25.908099853333333</c:v>
                </c:pt>
                <c:pt idx="1520">
                  <c:v>25.925022776666665</c:v>
                </c:pt>
                <c:pt idx="1521">
                  <c:v>25.941704488333336</c:v>
                </c:pt>
                <c:pt idx="1522">
                  <c:v>25.958445181666665</c:v>
                </c:pt>
                <c:pt idx="1523">
                  <c:v>25.974977323333334</c:v>
                </c:pt>
                <c:pt idx="1524">
                  <c:v>25.991734456666666</c:v>
                </c:pt>
                <c:pt idx="1525">
                  <c:v>26.008691424999999</c:v>
                </c:pt>
                <c:pt idx="1526">
                  <c:v>26.025215541666668</c:v>
                </c:pt>
                <c:pt idx="1527">
                  <c:v>26.042142694999999</c:v>
                </c:pt>
                <c:pt idx="1528">
                  <c:v>26.05881424</c:v>
                </c:pt>
                <c:pt idx="1529">
                  <c:v>26.075598605</c:v>
                </c:pt>
                <c:pt idx="1530">
                  <c:v>26.092228293333335</c:v>
                </c:pt>
                <c:pt idx="1531">
                  <c:v>26.109129733333337</c:v>
                </c:pt>
                <c:pt idx="1532">
                  <c:v>26.126067978333332</c:v>
                </c:pt>
                <c:pt idx="1533">
                  <c:v>26.143012128333332</c:v>
                </c:pt>
                <c:pt idx="1534">
                  <c:v>26.159691071666668</c:v>
                </c:pt>
                <c:pt idx="1535">
                  <c:v>26.17645727333333</c:v>
                </c:pt>
                <c:pt idx="1536">
                  <c:v>26.193128621666666</c:v>
                </c:pt>
                <c:pt idx="1537">
                  <c:v>26.209904080000001</c:v>
                </c:pt>
                <c:pt idx="1538">
                  <c:v>26.226966463333333</c:v>
                </c:pt>
                <c:pt idx="1539">
                  <c:v>26.243906136666666</c:v>
                </c:pt>
                <c:pt idx="1540">
                  <c:v>26.260382071666665</c:v>
                </c:pt>
                <c:pt idx="1541">
                  <c:v>26.277321293333333</c:v>
                </c:pt>
                <c:pt idx="1542">
                  <c:v>26.294429318333336</c:v>
                </c:pt>
                <c:pt idx="1543">
                  <c:v>26.310914846666666</c:v>
                </c:pt>
                <c:pt idx="1544">
                  <c:v>26.327846631666667</c:v>
                </c:pt>
                <c:pt idx="1545">
                  <c:v>26.344682429999999</c:v>
                </c:pt>
                <c:pt idx="1546">
                  <c:v>26.361338126666666</c:v>
                </c:pt>
                <c:pt idx="1547">
                  <c:v>26.378006084999999</c:v>
                </c:pt>
                <c:pt idx="1548">
                  <c:v>26.394622313333333</c:v>
                </c:pt>
                <c:pt idx="1549">
                  <c:v>26.411289001666667</c:v>
                </c:pt>
                <c:pt idx="1550">
                  <c:v>26.428234490000001</c:v>
                </c:pt>
                <c:pt idx="1551">
                  <c:v>26.444873806666667</c:v>
                </c:pt>
                <c:pt idx="1552">
                  <c:v>26.461710866666667</c:v>
                </c:pt>
                <c:pt idx="1553">
                  <c:v>26.478381445</c:v>
                </c:pt>
                <c:pt idx="1554">
                  <c:v>26.495152860000001</c:v>
                </c:pt>
                <c:pt idx="1555">
                  <c:v>26.512093726666667</c:v>
                </c:pt>
                <c:pt idx="1556">
                  <c:v>26.528989223333333</c:v>
                </c:pt>
                <c:pt idx="1557">
                  <c:v>26.54576969</c:v>
                </c:pt>
                <c:pt idx="1558">
                  <c:v>26.562651970000001</c:v>
                </c:pt>
                <c:pt idx="1559">
                  <c:v>26.579585258333335</c:v>
                </c:pt>
                <c:pt idx="1560">
                  <c:v>26.596099241666664</c:v>
                </c:pt>
                <c:pt idx="1561">
                  <c:v>26.612983533333331</c:v>
                </c:pt>
                <c:pt idx="1562">
                  <c:v>26.63001525166667</c:v>
                </c:pt>
                <c:pt idx="1563">
                  <c:v>26.647062160000001</c:v>
                </c:pt>
                <c:pt idx="1564">
                  <c:v>26.663690323333334</c:v>
                </c:pt>
                <c:pt idx="1565">
                  <c:v>26.680700730000002</c:v>
                </c:pt>
                <c:pt idx="1566">
                  <c:v>26.697565349999998</c:v>
                </c:pt>
                <c:pt idx="1567">
                  <c:v>26.714495175000003</c:v>
                </c:pt>
                <c:pt idx="1568">
                  <c:v>26.731428803333333</c:v>
                </c:pt>
                <c:pt idx="1569">
                  <c:v>26.748098115000001</c:v>
                </c:pt>
                <c:pt idx="1570">
                  <c:v>26.765029281666667</c:v>
                </c:pt>
                <c:pt idx="1571">
                  <c:v>26.781917808333333</c:v>
                </c:pt>
                <c:pt idx="1572">
                  <c:v>26.798426593333332</c:v>
                </c:pt>
                <c:pt idx="1573">
                  <c:v>26.815222898333332</c:v>
                </c:pt>
                <c:pt idx="1574">
                  <c:v>26.831737251666667</c:v>
                </c:pt>
                <c:pt idx="1575">
                  <c:v>26.848771665000001</c:v>
                </c:pt>
                <c:pt idx="1576">
                  <c:v>26.865712628333331</c:v>
                </c:pt>
                <c:pt idx="1577">
                  <c:v>26.882650566666666</c:v>
                </c:pt>
                <c:pt idx="1578">
                  <c:v>26.89958024666667</c:v>
                </c:pt>
                <c:pt idx="1579">
                  <c:v>26.916569689999999</c:v>
                </c:pt>
                <c:pt idx="1580">
                  <c:v>26.933495411666669</c:v>
                </c:pt>
                <c:pt idx="1581">
                  <c:v>26.950426281666669</c:v>
                </c:pt>
                <c:pt idx="1582">
                  <c:v>26.96728361666667</c:v>
                </c:pt>
                <c:pt idx="1583">
                  <c:v>26.983950414999999</c:v>
                </c:pt>
                <c:pt idx="1584">
                  <c:v>27.000471243333333</c:v>
                </c:pt>
                <c:pt idx="1585">
                  <c:v>27.017253141666668</c:v>
                </c:pt>
                <c:pt idx="1586">
                  <c:v>27.034014861666666</c:v>
                </c:pt>
                <c:pt idx="1587">
                  <c:v>27.050608360000002</c:v>
                </c:pt>
                <c:pt idx="1588">
                  <c:v>27.067283033333336</c:v>
                </c:pt>
                <c:pt idx="1589">
                  <c:v>27.084208433333334</c:v>
                </c:pt>
                <c:pt idx="1590">
                  <c:v>27.101377813333333</c:v>
                </c:pt>
                <c:pt idx="1591">
                  <c:v>27.118114160000001</c:v>
                </c:pt>
                <c:pt idx="1592">
                  <c:v>27.135154711666665</c:v>
                </c:pt>
                <c:pt idx="1593">
                  <c:v>27.152194291666667</c:v>
                </c:pt>
                <c:pt idx="1594">
                  <c:v>27.168849718333334</c:v>
                </c:pt>
                <c:pt idx="1595">
                  <c:v>27.185489566666668</c:v>
                </c:pt>
                <c:pt idx="1596">
                  <c:v>27.202710328333335</c:v>
                </c:pt>
                <c:pt idx="1597">
                  <c:v>27.219618306666668</c:v>
                </c:pt>
                <c:pt idx="1598">
                  <c:v>27.236445903333333</c:v>
                </c:pt>
                <c:pt idx="1599">
                  <c:v>27.253550319999999</c:v>
                </c:pt>
                <c:pt idx="1600">
                  <c:v>27.270216011666665</c:v>
                </c:pt>
                <c:pt idx="1601">
                  <c:v>27.287010993333336</c:v>
                </c:pt>
                <c:pt idx="1602">
                  <c:v>27.304167161666665</c:v>
                </c:pt>
                <c:pt idx="1603">
                  <c:v>27.320824418333334</c:v>
                </c:pt>
                <c:pt idx="1604">
                  <c:v>27.335950271666665</c:v>
                </c:pt>
                <c:pt idx="1605">
                  <c:v>27.352736345</c:v>
                </c:pt>
                <c:pt idx="1606">
                  <c:v>27.369247328333334</c:v>
                </c:pt>
                <c:pt idx="1607">
                  <c:v>27.385909928333334</c:v>
                </c:pt>
                <c:pt idx="1608">
                  <c:v>27.402706174999999</c:v>
                </c:pt>
                <c:pt idx="1609">
                  <c:v>27.419370824999998</c:v>
                </c:pt>
                <c:pt idx="1610">
                  <c:v>27.436034098333334</c:v>
                </c:pt>
                <c:pt idx="1611">
                  <c:v>27.452703731666666</c:v>
                </c:pt>
                <c:pt idx="1612">
                  <c:v>27.469375109999998</c:v>
                </c:pt>
                <c:pt idx="1613">
                  <c:v>27.486042543333333</c:v>
                </c:pt>
                <c:pt idx="1614">
                  <c:v>27.502714975</c:v>
                </c:pt>
                <c:pt idx="1615">
                  <c:v>27.519216754999999</c:v>
                </c:pt>
                <c:pt idx="1616">
                  <c:v>27.536005330000002</c:v>
                </c:pt>
                <c:pt idx="1617">
                  <c:v>27.552683511666665</c:v>
                </c:pt>
                <c:pt idx="1618">
                  <c:v>27.569417441666666</c:v>
                </c:pt>
                <c:pt idx="1619">
                  <c:v>27.585931185</c:v>
                </c:pt>
                <c:pt idx="1620">
                  <c:v>27.602558973333331</c:v>
                </c:pt>
                <c:pt idx="1621">
                  <c:v>27.619378803333333</c:v>
                </c:pt>
                <c:pt idx="1622">
                  <c:v>27.636046871666668</c:v>
                </c:pt>
                <c:pt idx="1623">
                  <c:v>27.652773568333334</c:v>
                </c:pt>
                <c:pt idx="1624">
                  <c:v>27.669438570000001</c:v>
                </c:pt>
                <c:pt idx="1625">
                  <c:v>27.686225295</c:v>
                </c:pt>
                <c:pt idx="1626">
                  <c:v>27.703129395000001</c:v>
                </c:pt>
                <c:pt idx="1627">
                  <c:v>27.720216375</c:v>
                </c:pt>
                <c:pt idx="1628">
                  <c:v>27.737363846666664</c:v>
                </c:pt>
                <c:pt idx="1629">
                  <c:v>27.75434409</c:v>
                </c:pt>
                <c:pt idx="1630">
                  <c:v>27.771102081666665</c:v>
                </c:pt>
                <c:pt idx="1631">
                  <c:v>27.787822336666668</c:v>
                </c:pt>
                <c:pt idx="1632">
                  <c:v>27.804725593333334</c:v>
                </c:pt>
                <c:pt idx="1633">
                  <c:v>27.821623918333334</c:v>
                </c:pt>
                <c:pt idx="1634">
                  <c:v>27.838601095000001</c:v>
                </c:pt>
                <c:pt idx="1635">
                  <c:v>27.855755216666669</c:v>
                </c:pt>
                <c:pt idx="1636">
                  <c:v>27.872402868333332</c:v>
                </c:pt>
                <c:pt idx="1637">
                  <c:v>27.887536038333334</c:v>
                </c:pt>
                <c:pt idx="1638">
                  <c:v>27.904430131666668</c:v>
                </c:pt>
                <c:pt idx="1639">
                  <c:v>27.921059756666669</c:v>
                </c:pt>
                <c:pt idx="1640">
                  <c:v>27.937740906666665</c:v>
                </c:pt>
                <c:pt idx="1641">
                  <c:v>27.954631728333332</c:v>
                </c:pt>
                <c:pt idx="1642">
                  <c:v>27.971309291666667</c:v>
                </c:pt>
                <c:pt idx="1643">
                  <c:v>27.988188301666664</c:v>
                </c:pt>
                <c:pt idx="1644">
                  <c:v>28.004866441666664</c:v>
                </c:pt>
                <c:pt idx="1645">
                  <c:v>28.021642653333334</c:v>
                </c:pt>
                <c:pt idx="1646">
                  <c:v>28.03856741666667</c:v>
                </c:pt>
                <c:pt idx="1647">
                  <c:v>28.055238293333332</c:v>
                </c:pt>
                <c:pt idx="1648">
                  <c:v>28.072160448333332</c:v>
                </c:pt>
                <c:pt idx="1649">
                  <c:v>28.088823600000001</c:v>
                </c:pt>
                <c:pt idx="1650">
                  <c:v>28.105756326666665</c:v>
                </c:pt>
                <c:pt idx="1651">
                  <c:v>28.122791898333332</c:v>
                </c:pt>
                <c:pt idx="1652">
                  <c:v>28.139742735000002</c:v>
                </c:pt>
                <c:pt idx="1653">
                  <c:v>28.156670516666669</c:v>
                </c:pt>
                <c:pt idx="1654">
                  <c:v>28.173590075</c:v>
                </c:pt>
                <c:pt idx="1655">
                  <c:v>28.190256778333332</c:v>
                </c:pt>
                <c:pt idx="1656">
                  <c:v>28.206931551666667</c:v>
                </c:pt>
                <c:pt idx="1657">
                  <c:v>28.223549991666669</c:v>
                </c:pt>
                <c:pt idx="1658">
                  <c:v>28.240221196666667</c:v>
                </c:pt>
                <c:pt idx="1659">
                  <c:v>28.25674017</c:v>
                </c:pt>
                <c:pt idx="1660">
                  <c:v>28.273681138333334</c:v>
                </c:pt>
                <c:pt idx="1661">
                  <c:v>28.290460876666668</c:v>
                </c:pt>
                <c:pt idx="1662">
                  <c:v>28.307131823333336</c:v>
                </c:pt>
                <c:pt idx="1663">
                  <c:v>28.324074346666666</c:v>
                </c:pt>
                <c:pt idx="1664">
                  <c:v>28.340648043333331</c:v>
                </c:pt>
                <c:pt idx="1665">
                  <c:v>28.357632176666666</c:v>
                </c:pt>
                <c:pt idx="1666">
                  <c:v>28.374351983333334</c:v>
                </c:pt>
                <c:pt idx="1667">
                  <c:v>28.391020449999999</c:v>
                </c:pt>
                <c:pt idx="1668">
                  <c:v>28.408350455000001</c:v>
                </c:pt>
                <c:pt idx="1669">
                  <c:v>28.425076554999997</c:v>
                </c:pt>
                <c:pt idx="1670">
                  <c:v>28.441504148333333</c:v>
                </c:pt>
                <c:pt idx="1671">
                  <c:v>28.458966168333333</c:v>
                </c:pt>
                <c:pt idx="1672">
                  <c:v>28.475483703333335</c:v>
                </c:pt>
                <c:pt idx="1673">
                  <c:v>28.49218759333333</c:v>
                </c:pt>
                <c:pt idx="1674">
                  <c:v>28.509203661666668</c:v>
                </c:pt>
                <c:pt idx="1675">
                  <c:v>28.525640713333335</c:v>
                </c:pt>
                <c:pt idx="1676">
                  <c:v>28.542399068333335</c:v>
                </c:pt>
                <c:pt idx="1677">
                  <c:v>28.559406668333335</c:v>
                </c:pt>
                <c:pt idx="1678">
                  <c:v>28.576342423333333</c:v>
                </c:pt>
                <c:pt idx="1679">
                  <c:v>28.593333461666667</c:v>
                </c:pt>
                <c:pt idx="1680">
                  <c:v>28.610051341666669</c:v>
                </c:pt>
                <c:pt idx="1681">
                  <c:v>28.627124214999998</c:v>
                </c:pt>
                <c:pt idx="1682">
                  <c:v>28.643997883333334</c:v>
                </c:pt>
                <c:pt idx="1683">
                  <c:v>28.660974521666667</c:v>
                </c:pt>
                <c:pt idx="1684">
                  <c:v>28.677626211666666</c:v>
                </c:pt>
                <c:pt idx="1685">
                  <c:v>28.694846388333335</c:v>
                </c:pt>
                <c:pt idx="1686">
                  <c:v>28.711638765</c:v>
                </c:pt>
                <c:pt idx="1687">
                  <c:v>28.728618633333333</c:v>
                </c:pt>
                <c:pt idx="1688">
                  <c:v>28.745190185000002</c:v>
                </c:pt>
                <c:pt idx="1689">
                  <c:v>28.762108218333331</c:v>
                </c:pt>
                <c:pt idx="1690">
                  <c:v>28.778825155</c:v>
                </c:pt>
                <c:pt idx="1691">
                  <c:v>28.795895123333331</c:v>
                </c:pt>
                <c:pt idx="1692">
                  <c:v>28.812834058333333</c:v>
                </c:pt>
                <c:pt idx="1693">
                  <c:v>28.830098268333334</c:v>
                </c:pt>
                <c:pt idx="1694">
                  <c:v>28.846669041666665</c:v>
                </c:pt>
                <c:pt idx="1695">
                  <c:v>28.863641734999998</c:v>
                </c:pt>
                <c:pt idx="1696">
                  <c:v>28.880612088333333</c:v>
                </c:pt>
                <c:pt idx="1697">
                  <c:v>28.897450344999999</c:v>
                </c:pt>
                <c:pt idx="1698">
                  <c:v>28.914559175000001</c:v>
                </c:pt>
                <c:pt idx="1699">
                  <c:v>28.932198138333334</c:v>
                </c:pt>
                <c:pt idx="1700">
                  <c:v>28.948738306666666</c:v>
                </c:pt>
                <c:pt idx="1701">
                  <c:v>28.965607033333335</c:v>
                </c:pt>
                <c:pt idx="1702">
                  <c:v>28.980625685</c:v>
                </c:pt>
                <c:pt idx="1703">
                  <c:v>28.99741384</c:v>
                </c:pt>
                <c:pt idx="1704">
                  <c:v>29.01434535166667</c:v>
                </c:pt>
                <c:pt idx="1705">
                  <c:v>29.03113226</c:v>
                </c:pt>
                <c:pt idx="1706">
                  <c:v>29.048057016666668</c:v>
                </c:pt>
                <c:pt idx="1707">
                  <c:v>29.064795381666666</c:v>
                </c:pt>
                <c:pt idx="1708">
                  <c:v>29.081463423333332</c:v>
                </c:pt>
                <c:pt idx="1709">
                  <c:v>29.098394861666669</c:v>
                </c:pt>
                <c:pt idx="1710">
                  <c:v>29.115180896666669</c:v>
                </c:pt>
                <c:pt idx="1711">
                  <c:v>29.131953016666667</c:v>
                </c:pt>
                <c:pt idx="1712">
                  <c:v>29.148619970000002</c:v>
                </c:pt>
                <c:pt idx="1713">
                  <c:v>29.165283475000003</c:v>
                </c:pt>
                <c:pt idx="1714">
                  <c:v>29.181949861666666</c:v>
                </c:pt>
                <c:pt idx="1715">
                  <c:v>29.198668658333336</c:v>
                </c:pt>
                <c:pt idx="1716">
                  <c:v>29.21533281833333</c:v>
                </c:pt>
                <c:pt idx="1717">
                  <c:v>29.232314299999999</c:v>
                </c:pt>
                <c:pt idx="1718">
                  <c:v>29.249352859999998</c:v>
                </c:pt>
                <c:pt idx="1719">
                  <c:v>29.266030363333336</c:v>
                </c:pt>
                <c:pt idx="1720">
                  <c:v>29.282950941666666</c:v>
                </c:pt>
                <c:pt idx="1721">
                  <c:v>29.299620336666667</c:v>
                </c:pt>
                <c:pt idx="1722">
                  <c:v>29.316403828333332</c:v>
                </c:pt>
                <c:pt idx="1723">
                  <c:v>29.333337355000001</c:v>
                </c:pt>
                <c:pt idx="1724">
                  <c:v>29.350015565</c:v>
                </c:pt>
                <c:pt idx="1725">
                  <c:v>29.366616029999999</c:v>
                </c:pt>
                <c:pt idx="1726">
                  <c:v>29.383654501666669</c:v>
                </c:pt>
                <c:pt idx="1727">
                  <c:v>29.400648181666668</c:v>
                </c:pt>
                <c:pt idx="1728">
                  <c:v>29.417570608333332</c:v>
                </c:pt>
                <c:pt idx="1729">
                  <c:v>29.434486413333332</c:v>
                </c:pt>
                <c:pt idx="1730">
                  <c:v>29.451415458333333</c:v>
                </c:pt>
                <c:pt idx="1731">
                  <c:v>29.467929900000001</c:v>
                </c:pt>
                <c:pt idx="1732">
                  <c:v>29.484878705000003</c:v>
                </c:pt>
                <c:pt idx="1733">
                  <c:v>29.501817461666668</c:v>
                </c:pt>
                <c:pt idx="1734">
                  <c:v>29.518726619999999</c:v>
                </c:pt>
                <c:pt idx="1735">
                  <c:v>29.535392406666666</c:v>
                </c:pt>
                <c:pt idx="1736">
                  <c:v>29.552066046666667</c:v>
                </c:pt>
                <c:pt idx="1737">
                  <c:v>29.568736689999998</c:v>
                </c:pt>
                <c:pt idx="1738">
                  <c:v>29.585405696666665</c:v>
                </c:pt>
                <c:pt idx="1739">
                  <c:v>29.602325384999997</c:v>
                </c:pt>
                <c:pt idx="1740">
                  <c:v>29.619166375000002</c:v>
                </c:pt>
                <c:pt idx="1741">
                  <c:v>29.636078033333334</c:v>
                </c:pt>
                <c:pt idx="1742">
                  <c:v>29.65260537833333</c:v>
                </c:pt>
                <c:pt idx="1743">
                  <c:v>29.669268575</c:v>
                </c:pt>
                <c:pt idx="1744">
                  <c:v>29.685937205000002</c:v>
                </c:pt>
                <c:pt idx="1745">
                  <c:v>29.702602168333332</c:v>
                </c:pt>
                <c:pt idx="1746">
                  <c:v>29.719358623333335</c:v>
                </c:pt>
                <c:pt idx="1747">
                  <c:v>29.736293053333334</c:v>
                </c:pt>
                <c:pt idx="1748">
                  <c:v>29.753290136666667</c:v>
                </c:pt>
                <c:pt idx="1749">
                  <c:v>29.770202011666665</c:v>
                </c:pt>
                <c:pt idx="1750">
                  <c:v>29.787126373333333</c:v>
                </c:pt>
                <c:pt idx="1751">
                  <c:v>29.804054709999999</c:v>
                </c:pt>
                <c:pt idx="1752">
                  <c:v>29.820952091666665</c:v>
                </c:pt>
                <c:pt idx="1753">
                  <c:v>29.837879103333332</c:v>
                </c:pt>
                <c:pt idx="1754">
                  <c:v>29.854868225000001</c:v>
                </c:pt>
                <c:pt idx="1755">
                  <c:v>29.871583971666666</c:v>
                </c:pt>
                <c:pt idx="1756">
                  <c:v>29.88851459</c:v>
                </c:pt>
                <c:pt idx="1757">
                  <c:v>29.905433783333333</c:v>
                </c:pt>
                <c:pt idx="1758">
                  <c:v>29.922103526666668</c:v>
                </c:pt>
                <c:pt idx="1759">
                  <c:v>29.939157128333331</c:v>
                </c:pt>
                <c:pt idx="1760">
                  <c:v>29.956071386666668</c:v>
                </c:pt>
                <c:pt idx="1761">
                  <c:v>29.973023763333334</c:v>
                </c:pt>
                <c:pt idx="1762">
                  <c:v>29.989676105000001</c:v>
                </c:pt>
                <c:pt idx="1763">
                  <c:v>30.006570020000002</c:v>
                </c:pt>
                <c:pt idx="1764">
                  <c:v>30.023561789999999</c:v>
                </c:pt>
                <c:pt idx="1765">
                  <c:v>30.040267221666667</c:v>
                </c:pt>
                <c:pt idx="1766">
                  <c:v>30.056791990000001</c:v>
                </c:pt>
                <c:pt idx="1767">
                  <c:v>30.073719111666666</c:v>
                </c:pt>
                <c:pt idx="1768">
                  <c:v>30.090656860000003</c:v>
                </c:pt>
                <c:pt idx="1769">
                  <c:v>30.107705793333331</c:v>
                </c:pt>
                <c:pt idx="1770">
                  <c:v>30.124376099999999</c:v>
                </c:pt>
                <c:pt idx="1771">
                  <c:v>30.141083990000002</c:v>
                </c:pt>
                <c:pt idx="1772">
                  <c:v>30.157841021666666</c:v>
                </c:pt>
                <c:pt idx="1773">
                  <c:v>30.174791116666665</c:v>
                </c:pt>
                <c:pt idx="1774">
                  <c:v>30.191824326666666</c:v>
                </c:pt>
                <c:pt idx="1775">
                  <c:v>30.208317229999999</c:v>
                </c:pt>
                <c:pt idx="1776">
                  <c:v>30.225049988333335</c:v>
                </c:pt>
                <c:pt idx="1777">
                  <c:v>30.241902005</c:v>
                </c:pt>
                <c:pt idx="1778">
                  <c:v>30.258969086666664</c:v>
                </c:pt>
                <c:pt idx="1779">
                  <c:v>30.275974191666666</c:v>
                </c:pt>
                <c:pt idx="1780">
                  <c:v>30.293019176666668</c:v>
                </c:pt>
                <c:pt idx="1781">
                  <c:v>30.309768756666664</c:v>
                </c:pt>
                <c:pt idx="1782">
                  <c:v>30.326444786666666</c:v>
                </c:pt>
                <c:pt idx="1783">
                  <c:v>30.343420186666666</c:v>
                </c:pt>
                <c:pt idx="1784">
                  <c:v>30.360099784999999</c:v>
                </c:pt>
                <c:pt idx="1785">
                  <c:v>30.377025211666666</c:v>
                </c:pt>
                <c:pt idx="1786">
                  <c:v>30.393958421666664</c:v>
                </c:pt>
                <c:pt idx="1787">
                  <c:v>30.410894196666668</c:v>
                </c:pt>
                <c:pt idx="1788">
                  <c:v>30.427575353333335</c:v>
                </c:pt>
                <c:pt idx="1789">
                  <c:v>30.444233763333333</c:v>
                </c:pt>
                <c:pt idx="1790">
                  <c:v>30.461222879999998</c:v>
                </c:pt>
                <c:pt idx="1791">
                  <c:v>30.477887398333333</c:v>
                </c:pt>
                <c:pt idx="1792">
                  <c:v>30.494940146666668</c:v>
                </c:pt>
                <c:pt idx="1793">
                  <c:v>30.511861566666667</c:v>
                </c:pt>
                <c:pt idx="1794">
                  <c:v>30.528540683333333</c:v>
                </c:pt>
                <c:pt idx="1795">
                  <c:v>30.545399441666667</c:v>
                </c:pt>
                <c:pt idx="1796">
                  <c:v>30.562180491666666</c:v>
                </c:pt>
                <c:pt idx="1797">
                  <c:v>30.579162693333334</c:v>
                </c:pt>
                <c:pt idx="1798">
                  <c:v>30.596070533333332</c:v>
                </c:pt>
                <c:pt idx="1799">
                  <c:v>30.613043918333336</c:v>
                </c:pt>
                <c:pt idx="1800">
                  <c:v>30.629858590000001</c:v>
                </c:pt>
                <c:pt idx="1801">
                  <c:v>30.647129448333331</c:v>
                </c:pt>
                <c:pt idx="1802">
                  <c:v>30.664058706666665</c:v>
                </c:pt>
                <c:pt idx="1803">
                  <c:v>30.681129535</c:v>
                </c:pt>
                <c:pt idx="1804">
                  <c:v>30.697889549999999</c:v>
                </c:pt>
                <c:pt idx="1805">
                  <c:v>30.714947478333332</c:v>
                </c:pt>
                <c:pt idx="1806">
                  <c:v>30.729832869999999</c:v>
                </c:pt>
                <c:pt idx="1807">
                  <c:v>30.746762658333335</c:v>
                </c:pt>
                <c:pt idx="1808">
                  <c:v>30.763394898333335</c:v>
                </c:pt>
                <c:pt idx="1809">
                  <c:v>30.78002231</c:v>
                </c:pt>
                <c:pt idx="1810">
                  <c:v>30.796689013333332</c:v>
                </c:pt>
                <c:pt idx="1811">
                  <c:v>30.813618338333335</c:v>
                </c:pt>
                <c:pt idx="1812">
                  <c:v>30.830555788333335</c:v>
                </c:pt>
                <c:pt idx="1813">
                  <c:v>30.847228465000001</c:v>
                </c:pt>
                <c:pt idx="1814">
                  <c:v>30.863892013333334</c:v>
                </c:pt>
                <c:pt idx="1815">
                  <c:v>30.880555503333333</c:v>
                </c:pt>
                <c:pt idx="1816">
                  <c:v>30.897295508333332</c:v>
                </c:pt>
                <c:pt idx="1817">
                  <c:v>30.913975751666666</c:v>
                </c:pt>
                <c:pt idx="1818">
                  <c:v>30.930639568333334</c:v>
                </c:pt>
                <c:pt idx="1819">
                  <c:v>30.947570313333333</c:v>
                </c:pt>
                <c:pt idx="1820">
                  <c:v>30.96434666</c:v>
                </c:pt>
                <c:pt idx="1821">
                  <c:v>30.981276036666667</c:v>
                </c:pt>
                <c:pt idx="1822">
                  <c:v>30.997945783333332</c:v>
                </c:pt>
                <c:pt idx="1823">
                  <c:v>31.0148668</c:v>
                </c:pt>
                <c:pt idx="1824">
                  <c:v>31.031904404999999</c:v>
                </c:pt>
                <c:pt idx="1825">
                  <c:v>31.048575868333334</c:v>
                </c:pt>
                <c:pt idx="1826">
                  <c:v>31.065239835</c:v>
                </c:pt>
                <c:pt idx="1827">
                  <c:v>31.081909661666668</c:v>
                </c:pt>
                <c:pt idx="1828">
                  <c:v>31.098729298333335</c:v>
                </c:pt>
                <c:pt idx="1829">
                  <c:v>31.115762313333335</c:v>
                </c:pt>
                <c:pt idx="1830">
                  <c:v>31.132509850000002</c:v>
                </c:pt>
                <c:pt idx="1831">
                  <c:v>31.149177048333335</c:v>
                </c:pt>
                <c:pt idx="1832">
                  <c:v>31.165952990000001</c:v>
                </c:pt>
                <c:pt idx="1833">
                  <c:v>31.182636758333334</c:v>
                </c:pt>
                <c:pt idx="1834">
                  <c:v>31.199560205000001</c:v>
                </c:pt>
                <c:pt idx="1835">
                  <c:v>31.216484666666666</c:v>
                </c:pt>
                <c:pt idx="1836">
                  <c:v>31.233418459999999</c:v>
                </c:pt>
                <c:pt idx="1837">
                  <c:v>31.250242713333332</c:v>
                </c:pt>
                <c:pt idx="1838">
                  <c:v>31.267282323333333</c:v>
                </c:pt>
                <c:pt idx="1839">
                  <c:v>31.283916885</c:v>
                </c:pt>
                <c:pt idx="1840">
                  <c:v>31.300589566666666</c:v>
                </c:pt>
                <c:pt idx="1841">
                  <c:v>31.317130648333332</c:v>
                </c:pt>
                <c:pt idx="1842">
                  <c:v>31.333806523333333</c:v>
                </c:pt>
                <c:pt idx="1843">
                  <c:v>31.350484755</c:v>
                </c:pt>
                <c:pt idx="1844">
                  <c:v>31.367581433333331</c:v>
                </c:pt>
                <c:pt idx="1845">
                  <c:v>31.384248581666668</c:v>
                </c:pt>
                <c:pt idx="1846">
                  <c:v>31.400729108333334</c:v>
                </c:pt>
                <c:pt idx="1847">
                  <c:v>31.417671926666667</c:v>
                </c:pt>
                <c:pt idx="1848">
                  <c:v>31.434524886666669</c:v>
                </c:pt>
                <c:pt idx="1849">
                  <c:v>31.45139567</c:v>
                </c:pt>
                <c:pt idx="1850">
                  <c:v>31.468066623333335</c:v>
                </c:pt>
                <c:pt idx="1851">
                  <c:v>31.484771401666666</c:v>
                </c:pt>
                <c:pt idx="1852">
                  <c:v>31.501519195</c:v>
                </c:pt>
                <c:pt idx="1853">
                  <c:v>31.518438023333331</c:v>
                </c:pt>
                <c:pt idx="1854">
                  <c:v>31.535385529999999</c:v>
                </c:pt>
                <c:pt idx="1855">
                  <c:v>31.552326205</c:v>
                </c:pt>
                <c:pt idx="1856">
                  <c:v>31.568989961666666</c:v>
                </c:pt>
                <c:pt idx="1857">
                  <c:v>31.586042466666665</c:v>
                </c:pt>
                <c:pt idx="1858">
                  <c:v>31.602702786666669</c:v>
                </c:pt>
                <c:pt idx="1859">
                  <c:v>31.61959126</c:v>
                </c:pt>
                <c:pt idx="1860">
                  <c:v>31.636632689999999</c:v>
                </c:pt>
                <c:pt idx="1861">
                  <c:v>31.653552586666667</c:v>
                </c:pt>
                <c:pt idx="1862">
                  <c:v>31.670066731666669</c:v>
                </c:pt>
                <c:pt idx="1863">
                  <c:v>31.686991519999999</c:v>
                </c:pt>
                <c:pt idx="1864">
                  <c:v>31.703968326666665</c:v>
                </c:pt>
                <c:pt idx="1865">
                  <c:v>31.720914704999998</c:v>
                </c:pt>
                <c:pt idx="1866">
                  <c:v>31.737534891666666</c:v>
                </c:pt>
                <c:pt idx="1867">
                  <c:v>31.754466748333336</c:v>
                </c:pt>
                <c:pt idx="1868">
                  <c:v>31.771457039999998</c:v>
                </c:pt>
                <c:pt idx="1869">
                  <c:v>31.788396008333333</c:v>
                </c:pt>
                <c:pt idx="1870">
                  <c:v>31.805182778333336</c:v>
                </c:pt>
                <c:pt idx="1871">
                  <c:v>31.821867945000001</c:v>
                </c:pt>
                <c:pt idx="1872">
                  <c:v>31.838849123333333</c:v>
                </c:pt>
                <c:pt idx="1873">
                  <c:v>31.855718544999998</c:v>
                </c:pt>
                <c:pt idx="1874">
                  <c:v>31.872303881666667</c:v>
                </c:pt>
                <c:pt idx="1875">
                  <c:v>31.888965941666665</c:v>
                </c:pt>
                <c:pt idx="1876">
                  <c:v>31.90564045</c:v>
                </c:pt>
                <c:pt idx="1877">
                  <c:v>31.922457569999999</c:v>
                </c:pt>
                <c:pt idx="1878">
                  <c:v>31.939344398333333</c:v>
                </c:pt>
                <c:pt idx="1879">
                  <c:v>31.956383991666666</c:v>
                </c:pt>
                <c:pt idx="1880">
                  <c:v>31.973190455000001</c:v>
                </c:pt>
                <c:pt idx="1881">
                  <c:v>31.990130726666667</c:v>
                </c:pt>
                <c:pt idx="1882">
                  <c:v>32.007274039999999</c:v>
                </c:pt>
                <c:pt idx="1883">
                  <c:v>32.024200371666666</c:v>
                </c:pt>
                <c:pt idx="1884">
                  <c:v>32.041131766666666</c:v>
                </c:pt>
                <c:pt idx="1885">
                  <c:v>32.057985758333331</c:v>
                </c:pt>
                <c:pt idx="1886">
                  <c:v>32.074986215000003</c:v>
                </c:pt>
                <c:pt idx="1887">
                  <c:v>32.091714556666666</c:v>
                </c:pt>
                <c:pt idx="1888">
                  <c:v>32.106725086666664</c:v>
                </c:pt>
                <c:pt idx="1889">
                  <c:v>32.123662696666671</c:v>
                </c:pt>
                <c:pt idx="1890">
                  <c:v>32.140332163333333</c:v>
                </c:pt>
                <c:pt idx="1891">
                  <c:v>32.157256318333332</c:v>
                </c:pt>
                <c:pt idx="1892">
                  <c:v>32.174184525000001</c:v>
                </c:pt>
                <c:pt idx="1893">
                  <c:v>32.190849238333335</c:v>
                </c:pt>
                <c:pt idx="1894">
                  <c:v>32.207742744999997</c:v>
                </c:pt>
                <c:pt idx="1895">
                  <c:v>32.224418468333333</c:v>
                </c:pt>
                <c:pt idx="1896">
                  <c:v>32.240822639999998</c:v>
                </c:pt>
                <c:pt idx="1897">
                  <c:v>32.257492353333333</c:v>
                </c:pt>
                <c:pt idx="1898">
                  <c:v>32.27416908</c:v>
                </c:pt>
                <c:pt idx="1899">
                  <c:v>32.290841905000001</c:v>
                </c:pt>
                <c:pt idx="1900">
                  <c:v>32.307540236666668</c:v>
                </c:pt>
                <c:pt idx="1901">
                  <c:v>32.324171826666671</c:v>
                </c:pt>
                <c:pt idx="1902">
                  <c:v>32.340833451666668</c:v>
                </c:pt>
                <c:pt idx="1903">
                  <c:v>32.357504599999999</c:v>
                </c:pt>
                <c:pt idx="1904">
                  <c:v>32.374171648333331</c:v>
                </c:pt>
                <c:pt idx="1905">
                  <c:v>32.390847685000004</c:v>
                </c:pt>
                <c:pt idx="1906">
                  <c:v>32.40752998</c:v>
                </c:pt>
                <c:pt idx="1907">
                  <c:v>32.424314350000003</c:v>
                </c:pt>
                <c:pt idx="1908">
                  <c:v>32.441056411666665</c:v>
                </c:pt>
                <c:pt idx="1909">
                  <c:v>32.457675420000001</c:v>
                </c:pt>
                <c:pt idx="1910">
                  <c:v>32.474193283333335</c:v>
                </c:pt>
                <c:pt idx="1911">
                  <c:v>32.490976471666663</c:v>
                </c:pt>
                <c:pt idx="1912">
                  <c:v>32.507618916666665</c:v>
                </c:pt>
                <c:pt idx="1913">
                  <c:v>32.524412331666667</c:v>
                </c:pt>
                <c:pt idx="1914">
                  <c:v>32.541077566666665</c:v>
                </c:pt>
                <c:pt idx="1915">
                  <c:v>32.557549365</c:v>
                </c:pt>
                <c:pt idx="1916">
                  <c:v>32.57421595666667</c:v>
                </c:pt>
                <c:pt idx="1917">
                  <c:v>32.591122031666664</c:v>
                </c:pt>
                <c:pt idx="1918">
                  <c:v>32.607829646666666</c:v>
                </c:pt>
                <c:pt idx="1919">
                  <c:v>32.624766764999997</c:v>
                </c:pt>
                <c:pt idx="1920">
                  <c:v>32.641689030000002</c:v>
                </c:pt>
                <c:pt idx="1921">
                  <c:v>32.658843314999999</c:v>
                </c:pt>
                <c:pt idx="1922">
                  <c:v>32.67561193666667</c:v>
                </c:pt>
                <c:pt idx="1923">
                  <c:v>32.69271276166667</c:v>
                </c:pt>
                <c:pt idx="1924">
                  <c:v>32.709375926666667</c:v>
                </c:pt>
                <c:pt idx="1925">
                  <c:v>32.726337628333333</c:v>
                </c:pt>
                <c:pt idx="1926">
                  <c:v>32.743144161666663</c:v>
                </c:pt>
                <c:pt idx="1927">
                  <c:v>32.75994798</c:v>
                </c:pt>
                <c:pt idx="1928">
                  <c:v>32.777114785000002</c:v>
                </c:pt>
                <c:pt idx="1929">
                  <c:v>32.793677821666662</c:v>
                </c:pt>
                <c:pt idx="1930">
                  <c:v>32.810465053333331</c:v>
                </c:pt>
                <c:pt idx="1931">
                  <c:v>32.827182698333338</c:v>
                </c:pt>
                <c:pt idx="1932">
                  <c:v>32.844098989999999</c:v>
                </c:pt>
                <c:pt idx="1933">
                  <c:v>32.861344975000002</c:v>
                </c:pt>
                <c:pt idx="1934">
                  <c:v>32.877719521666663</c:v>
                </c:pt>
                <c:pt idx="1935">
                  <c:v>32.894695689999999</c:v>
                </c:pt>
                <c:pt idx="1936">
                  <c:v>32.911573776666664</c:v>
                </c:pt>
                <c:pt idx="1937">
                  <c:v>32.928771914999999</c:v>
                </c:pt>
                <c:pt idx="1938">
                  <c:v>32.945924336666664</c:v>
                </c:pt>
                <c:pt idx="1939">
                  <c:v>32.962883611666669</c:v>
                </c:pt>
                <c:pt idx="1940">
                  <c:v>32.979763216666669</c:v>
                </c:pt>
                <c:pt idx="1941">
                  <c:v>32.996458730000001</c:v>
                </c:pt>
                <c:pt idx="1942">
                  <c:v>33.013142094999999</c:v>
                </c:pt>
                <c:pt idx="1943">
                  <c:v>33.029814370000004</c:v>
                </c:pt>
                <c:pt idx="1944">
                  <c:v>33.046836171666669</c:v>
                </c:pt>
                <c:pt idx="1945">
                  <c:v>33.063883218333338</c:v>
                </c:pt>
                <c:pt idx="1946">
                  <c:v>33.080689585000002</c:v>
                </c:pt>
                <c:pt idx="1947">
                  <c:v>33.097797180000001</c:v>
                </c:pt>
                <c:pt idx="1948">
                  <c:v>33.114593346666666</c:v>
                </c:pt>
                <c:pt idx="1949">
                  <c:v>33.131268536666667</c:v>
                </c:pt>
                <c:pt idx="1950">
                  <c:v>33.148064544999997</c:v>
                </c:pt>
                <c:pt idx="1951">
                  <c:v>33.165000643333336</c:v>
                </c:pt>
                <c:pt idx="1952">
                  <c:v>33.181787811666666</c:v>
                </c:pt>
                <c:pt idx="1953">
                  <c:v>33.198563589999999</c:v>
                </c:pt>
                <c:pt idx="1954">
                  <c:v>33.215351928333334</c:v>
                </c:pt>
                <c:pt idx="1955">
                  <c:v>33.232247051666668</c:v>
                </c:pt>
                <c:pt idx="1956">
                  <c:v>33.24925670333333</c:v>
                </c:pt>
                <c:pt idx="1957">
                  <c:v>33.26619186166667</c:v>
                </c:pt>
                <c:pt idx="1958">
                  <c:v>33.283125203333334</c:v>
                </c:pt>
                <c:pt idx="1959">
                  <c:v>33.299916074999999</c:v>
                </c:pt>
                <c:pt idx="1960">
                  <c:v>33.316997473333331</c:v>
                </c:pt>
                <c:pt idx="1961">
                  <c:v>33.333661028333331</c:v>
                </c:pt>
                <c:pt idx="1962">
                  <c:v>33.350637973333335</c:v>
                </c:pt>
                <c:pt idx="1963">
                  <c:v>33.367386278333335</c:v>
                </c:pt>
                <c:pt idx="1964">
                  <c:v>33.384443183333332</c:v>
                </c:pt>
                <c:pt idx="1965">
                  <c:v>33.401291518333338</c:v>
                </c:pt>
                <c:pt idx="1966">
                  <c:v>33.418149376666669</c:v>
                </c:pt>
                <c:pt idx="1967">
                  <c:v>33.435123005000001</c:v>
                </c:pt>
                <c:pt idx="1968">
                  <c:v>33.452033121666666</c:v>
                </c:pt>
                <c:pt idx="1969">
                  <c:v>33.469321826666665</c:v>
                </c:pt>
                <c:pt idx="1970">
                  <c:v>33.483991035000003</c:v>
                </c:pt>
                <c:pt idx="1971">
                  <c:v>33.500735873333333</c:v>
                </c:pt>
                <c:pt idx="1972">
                  <c:v>33.517402108333336</c:v>
                </c:pt>
                <c:pt idx="1973">
                  <c:v>33.534284663333338</c:v>
                </c:pt>
                <c:pt idx="1974">
                  <c:v>33.550964333333333</c:v>
                </c:pt>
                <c:pt idx="1975">
                  <c:v>33.567488836666669</c:v>
                </c:pt>
                <c:pt idx="1976">
                  <c:v>33.584161664999996</c:v>
                </c:pt>
                <c:pt idx="1977">
                  <c:v>33.600947808333338</c:v>
                </c:pt>
                <c:pt idx="1978">
                  <c:v>33.61787387333333</c:v>
                </c:pt>
                <c:pt idx="1979">
                  <c:v>33.634829859999996</c:v>
                </c:pt>
                <c:pt idx="1980">
                  <c:v>33.651251716666664</c:v>
                </c:pt>
                <c:pt idx="1981">
                  <c:v>33.667933354999995</c:v>
                </c:pt>
                <c:pt idx="1982">
                  <c:v>33.684856590000003</c:v>
                </c:pt>
                <c:pt idx="1983">
                  <c:v>33.701523386666665</c:v>
                </c:pt>
                <c:pt idx="1984">
                  <c:v>33.718455001666669</c:v>
                </c:pt>
                <c:pt idx="1985">
                  <c:v>33.735382031666667</c:v>
                </c:pt>
                <c:pt idx="1986">
                  <c:v>33.752314326666664</c:v>
                </c:pt>
                <c:pt idx="1987">
                  <c:v>33.769253221666666</c:v>
                </c:pt>
                <c:pt idx="1988">
                  <c:v>33.78592089</c:v>
                </c:pt>
                <c:pt idx="1989">
                  <c:v>33.80269319166667</c:v>
                </c:pt>
                <c:pt idx="1990">
                  <c:v>33.819314726666668</c:v>
                </c:pt>
                <c:pt idx="1991">
                  <c:v>33.836099526666665</c:v>
                </c:pt>
                <c:pt idx="1992">
                  <c:v>33.853029693333333</c:v>
                </c:pt>
                <c:pt idx="1993">
                  <c:v>33.869930463333333</c:v>
                </c:pt>
                <c:pt idx="1994">
                  <c:v>33.886851771666663</c:v>
                </c:pt>
                <c:pt idx="1995">
                  <c:v>33.903782911666667</c:v>
                </c:pt>
                <c:pt idx="1996">
                  <c:v>33.920465740000004</c:v>
                </c:pt>
                <c:pt idx="1997">
                  <c:v>33.937387899999997</c:v>
                </c:pt>
                <c:pt idx="1998">
                  <c:v>33.954169181666671</c:v>
                </c:pt>
                <c:pt idx="1999">
                  <c:v>33.971060825000002</c:v>
                </c:pt>
                <c:pt idx="2000">
                  <c:v>33.987995376666667</c:v>
                </c:pt>
                <c:pt idx="2001">
                  <c:v>34.004660036666664</c:v>
                </c:pt>
                <c:pt idx="2002">
                  <c:v>34.021444608333333</c:v>
                </c:pt>
                <c:pt idx="2003">
                  <c:v>34.038372649999999</c:v>
                </c:pt>
                <c:pt idx="2004">
                  <c:v>34.055030691666666</c:v>
                </c:pt>
                <c:pt idx="2005">
                  <c:v>34.071707834999998</c:v>
                </c:pt>
                <c:pt idx="2006">
                  <c:v>34.088513076666665</c:v>
                </c:pt>
                <c:pt idx="2007">
                  <c:v>34.105401733333331</c:v>
                </c:pt>
                <c:pt idx="2008">
                  <c:v>34.12192567333333</c:v>
                </c:pt>
                <c:pt idx="2009">
                  <c:v>34.138854531666667</c:v>
                </c:pt>
                <c:pt idx="2010">
                  <c:v>34.155518115</c:v>
                </c:pt>
                <c:pt idx="2011">
                  <c:v>34.172442775</c:v>
                </c:pt>
                <c:pt idx="2012">
                  <c:v>34.189442643333336</c:v>
                </c:pt>
                <c:pt idx="2013">
                  <c:v>34.206366705000001</c:v>
                </c:pt>
                <c:pt idx="2014">
                  <c:v>34.222940776666661</c:v>
                </c:pt>
                <c:pt idx="2015">
                  <c:v>34.239568480000003</c:v>
                </c:pt>
                <c:pt idx="2016">
                  <c:v>34.256612339999997</c:v>
                </c:pt>
                <c:pt idx="2017">
                  <c:v>34.273621761666661</c:v>
                </c:pt>
                <c:pt idx="2018">
                  <c:v>34.290291633333332</c:v>
                </c:pt>
                <c:pt idx="2019">
                  <c:v>34.307222798333335</c:v>
                </c:pt>
                <c:pt idx="2020">
                  <c:v>34.323996739999998</c:v>
                </c:pt>
                <c:pt idx="2021">
                  <c:v>34.340875876666672</c:v>
                </c:pt>
                <c:pt idx="2022">
                  <c:v>34.357797600000005</c:v>
                </c:pt>
                <c:pt idx="2023">
                  <c:v>34.374736080000005</c:v>
                </c:pt>
                <c:pt idx="2024">
                  <c:v>34.391652471666667</c:v>
                </c:pt>
                <c:pt idx="2025">
                  <c:v>34.408584113333333</c:v>
                </c:pt>
                <c:pt idx="2026">
                  <c:v>34.425519686666668</c:v>
                </c:pt>
                <c:pt idx="2027">
                  <c:v>34.442196716666665</c:v>
                </c:pt>
                <c:pt idx="2028">
                  <c:v>34.458950830000006</c:v>
                </c:pt>
                <c:pt idx="2029">
                  <c:v>34.475623756666664</c:v>
                </c:pt>
                <c:pt idx="2030">
                  <c:v>34.492138813333334</c:v>
                </c:pt>
                <c:pt idx="2031">
                  <c:v>34.508920216666667</c:v>
                </c:pt>
                <c:pt idx="2032">
                  <c:v>34.525595715000001</c:v>
                </c:pt>
                <c:pt idx="2033">
                  <c:v>34.542516631666665</c:v>
                </c:pt>
                <c:pt idx="2034">
                  <c:v>34.559453988333331</c:v>
                </c:pt>
                <c:pt idx="2035">
                  <c:v>34.57648991833333</c:v>
                </c:pt>
                <c:pt idx="2036">
                  <c:v>34.593112336666664</c:v>
                </c:pt>
                <c:pt idx="2037">
                  <c:v>34.609891364999996</c:v>
                </c:pt>
                <c:pt idx="2038">
                  <c:v>34.626818064999995</c:v>
                </c:pt>
                <c:pt idx="2039">
                  <c:v>34.643887346666666</c:v>
                </c:pt>
                <c:pt idx="2040">
                  <c:v>34.660673426666669</c:v>
                </c:pt>
                <c:pt idx="2041">
                  <c:v>34.677620908333331</c:v>
                </c:pt>
                <c:pt idx="2042">
                  <c:v>34.694533491666668</c:v>
                </c:pt>
                <c:pt idx="2043">
                  <c:v>34.71146409833333</c:v>
                </c:pt>
                <c:pt idx="2044">
                  <c:v>34.728507775000004</c:v>
                </c:pt>
                <c:pt idx="2045">
                  <c:v>34.745291776666669</c:v>
                </c:pt>
                <c:pt idx="2046">
                  <c:v>34.762143378333334</c:v>
                </c:pt>
                <c:pt idx="2047">
                  <c:v>34.778764144999997</c:v>
                </c:pt>
                <c:pt idx="2048">
                  <c:v>34.795427400000001</c:v>
                </c:pt>
                <c:pt idx="2049">
                  <c:v>34.812366326666663</c:v>
                </c:pt>
                <c:pt idx="2050">
                  <c:v>34.829301198333333</c:v>
                </c:pt>
                <c:pt idx="2051">
                  <c:v>34.845973538333332</c:v>
                </c:pt>
                <c:pt idx="2052">
                  <c:v>34.862655308333338</c:v>
                </c:pt>
                <c:pt idx="2053">
                  <c:v>34.879585679999998</c:v>
                </c:pt>
                <c:pt idx="2054">
                  <c:v>34.896509956666669</c:v>
                </c:pt>
                <c:pt idx="2055">
                  <c:v>34.913429866666668</c:v>
                </c:pt>
                <c:pt idx="2056">
                  <c:v>34.930210713333331</c:v>
                </c:pt>
                <c:pt idx="2057">
                  <c:v>34.947239668333332</c:v>
                </c:pt>
                <c:pt idx="2058">
                  <c:v>34.964128516666662</c:v>
                </c:pt>
                <c:pt idx="2059">
                  <c:v>34.980853613333338</c:v>
                </c:pt>
                <c:pt idx="2060">
                  <c:v>34.997774793333328</c:v>
                </c:pt>
                <c:pt idx="2061">
                  <c:v>35.014707681666664</c:v>
                </c:pt>
                <c:pt idx="2062">
                  <c:v>35.031630596666666</c:v>
                </c:pt>
                <c:pt idx="2063">
                  <c:v>35.048508388333332</c:v>
                </c:pt>
                <c:pt idx="2064">
                  <c:v>35.06551327333333</c:v>
                </c:pt>
                <c:pt idx="2065">
                  <c:v>35.082445506666666</c:v>
                </c:pt>
                <c:pt idx="2066">
                  <c:v>35.098932078333334</c:v>
                </c:pt>
                <c:pt idx="2067">
                  <c:v>35.115883789999998</c:v>
                </c:pt>
                <c:pt idx="2068">
                  <c:v>35.132719436666669</c:v>
                </c:pt>
                <c:pt idx="2069">
                  <c:v>35.149417286666669</c:v>
                </c:pt>
                <c:pt idx="2070">
                  <c:v>35.16609931</c:v>
                </c:pt>
                <c:pt idx="2071">
                  <c:v>35.183018633333333</c:v>
                </c:pt>
                <c:pt idx="2072">
                  <c:v>35.19969467</c:v>
                </c:pt>
                <c:pt idx="2073">
                  <c:v>35.216620231666667</c:v>
                </c:pt>
                <c:pt idx="2074">
                  <c:v>35.233477686666667</c:v>
                </c:pt>
                <c:pt idx="2075">
                  <c:v>35.249966801666666</c:v>
                </c:pt>
                <c:pt idx="2076">
                  <c:v>35.266859400000001</c:v>
                </c:pt>
                <c:pt idx="2077">
                  <c:v>35.283790560000007</c:v>
                </c:pt>
                <c:pt idx="2078">
                  <c:v>35.30058184833333</c:v>
                </c:pt>
                <c:pt idx="2079">
                  <c:v>35.317261101666666</c:v>
                </c:pt>
                <c:pt idx="2080">
                  <c:v>35.333881578333333</c:v>
                </c:pt>
                <c:pt idx="2081">
                  <c:v>35.350554511666665</c:v>
                </c:pt>
                <c:pt idx="2082">
                  <c:v>35.367321218333338</c:v>
                </c:pt>
                <c:pt idx="2083">
                  <c:v>35.383938901666667</c:v>
                </c:pt>
                <c:pt idx="2084">
                  <c:v>35.400506385</c:v>
                </c:pt>
                <c:pt idx="2085">
                  <c:v>35.417655976666666</c:v>
                </c:pt>
                <c:pt idx="2086">
                  <c:v>35.434880580000005</c:v>
                </c:pt>
                <c:pt idx="2087">
                  <c:v>35.451581081666667</c:v>
                </c:pt>
                <c:pt idx="2088">
                  <c:v>35.468357973333333</c:v>
                </c:pt>
                <c:pt idx="2089">
                  <c:v>35.485585076666666</c:v>
                </c:pt>
                <c:pt idx="2090">
                  <c:v>35.502245433333329</c:v>
                </c:pt>
                <c:pt idx="2091">
                  <c:v>35.517178785000006</c:v>
                </c:pt>
                <c:pt idx="2092">
                  <c:v>35.534069201666661</c:v>
                </c:pt>
                <c:pt idx="2093">
                  <c:v>35.551001316666664</c:v>
                </c:pt>
                <c:pt idx="2094">
                  <c:v>35.567688786666665</c:v>
                </c:pt>
                <c:pt idx="2095">
                  <c:v>35.584695376666666</c:v>
                </c:pt>
                <c:pt idx="2096">
                  <c:v>35.601359733333332</c:v>
                </c:pt>
                <c:pt idx="2097">
                  <c:v>35.618153955000004</c:v>
                </c:pt>
                <c:pt idx="2098">
                  <c:v>35.634831556666668</c:v>
                </c:pt>
                <c:pt idx="2099">
                  <c:v>35.651238508333336</c:v>
                </c:pt>
                <c:pt idx="2100">
                  <c:v>35.668382866666668</c:v>
                </c:pt>
                <c:pt idx="2101">
                  <c:v>35.685007341666662</c:v>
                </c:pt>
                <c:pt idx="2102">
                  <c:v>35.701791916666672</c:v>
                </c:pt>
                <c:pt idx="2103">
                  <c:v>35.718720888333337</c:v>
                </c:pt>
                <c:pt idx="2104">
                  <c:v>35.735494783333337</c:v>
                </c:pt>
                <c:pt idx="2105">
                  <c:v>35.752203639999998</c:v>
                </c:pt>
                <c:pt idx="2106">
                  <c:v>35.768984051666664</c:v>
                </c:pt>
                <c:pt idx="2107">
                  <c:v>35.785663718333332</c:v>
                </c:pt>
                <c:pt idx="2108">
                  <c:v>35.802608991666666</c:v>
                </c:pt>
                <c:pt idx="2109">
                  <c:v>35.819267733333326</c:v>
                </c:pt>
                <c:pt idx="2110">
                  <c:v>35.836079146666663</c:v>
                </c:pt>
                <c:pt idx="2111">
                  <c:v>35.852753645</c:v>
                </c:pt>
                <c:pt idx="2112">
                  <c:v>35.869374954999998</c:v>
                </c:pt>
                <c:pt idx="2113">
                  <c:v>35.885894701666665</c:v>
                </c:pt>
                <c:pt idx="2114">
                  <c:v>35.902561304999999</c:v>
                </c:pt>
                <c:pt idx="2115">
                  <c:v>35.919333575000003</c:v>
                </c:pt>
                <c:pt idx="2116">
                  <c:v>35.936014366666669</c:v>
                </c:pt>
                <c:pt idx="2117">
                  <c:v>35.952622820000002</c:v>
                </c:pt>
                <c:pt idx="2118">
                  <c:v>35.969405879999997</c:v>
                </c:pt>
                <c:pt idx="2119">
                  <c:v>35.986087906666661</c:v>
                </c:pt>
                <c:pt idx="2120">
                  <c:v>36.002824560000001</c:v>
                </c:pt>
                <c:pt idx="2121">
                  <c:v>36.019824668333328</c:v>
                </c:pt>
                <c:pt idx="2122">
                  <c:v>36.036817566666663</c:v>
                </c:pt>
                <c:pt idx="2123">
                  <c:v>36.053635471666666</c:v>
                </c:pt>
                <c:pt idx="2124">
                  <c:v>36.070457385000005</c:v>
                </c:pt>
                <c:pt idx="2125">
                  <c:v>36.087703838333333</c:v>
                </c:pt>
                <c:pt idx="2126">
                  <c:v>36.104983094999994</c:v>
                </c:pt>
                <c:pt idx="2127">
                  <c:v>36.121800714999999</c:v>
                </c:pt>
                <c:pt idx="2128">
                  <c:v>36.136697615000003</c:v>
                </c:pt>
                <c:pt idx="2129">
                  <c:v>36.153630014999997</c:v>
                </c:pt>
                <c:pt idx="2130">
                  <c:v>36.170519208333332</c:v>
                </c:pt>
                <c:pt idx="2131">
                  <c:v>36.18744451333334</c:v>
                </c:pt>
                <c:pt idx="2132">
                  <c:v>36.204116663333338</c:v>
                </c:pt>
                <c:pt idx="2133">
                  <c:v>36.221041024999998</c:v>
                </c:pt>
                <c:pt idx="2134">
                  <c:v>36.237981471666664</c:v>
                </c:pt>
                <c:pt idx="2135">
                  <c:v>36.255012176666668</c:v>
                </c:pt>
                <c:pt idx="2136">
                  <c:v>36.271936466666666</c:v>
                </c:pt>
                <c:pt idx="2137">
                  <c:v>36.288859856666669</c:v>
                </c:pt>
                <c:pt idx="2138">
                  <c:v>36.305636568333327</c:v>
                </c:pt>
                <c:pt idx="2139">
                  <c:v>36.32229882666666</c:v>
                </c:pt>
                <c:pt idx="2140">
                  <c:v>36.338815783333331</c:v>
                </c:pt>
                <c:pt idx="2141">
                  <c:v>36.355655964999997</c:v>
                </c:pt>
                <c:pt idx="2142">
                  <c:v>36.37231753333333</c:v>
                </c:pt>
                <c:pt idx="2143">
                  <c:v>36.389104449999998</c:v>
                </c:pt>
                <c:pt idx="2144">
                  <c:v>36.405767576666669</c:v>
                </c:pt>
                <c:pt idx="2145">
                  <c:v>36.422691604999997</c:v>
                </c:pt>
                <c:pt idx="2146">
                  <c:v>36.43963948333333</c:v>
                </c:pt>
                <c:pt idx="2147">
                  <c:v>36.456388984999997</c:v>
                </c:pt>
                <c:pt idx="2148">
                  <c:v>36.47312560333333</c:v>
                </c:pt>
                <c:pt idx="2149">
                  <c:v>36.489800770000002</c:v>
                </c:pt>
                <c:pt idx="2150">
                  <c:v>36.506484645</c:v>
                </c:pt>
                <c:pt idx="2151">
                  <c:v>36.523152203333332</c:v>
                </c:pt>
                <c:pt idx="2152">
                  <c:v>36.540081744999995</c:v>
                </c:pt>
                <c:pt idx="2153">
                  <c:v>36.556744324999997</c:v>
                </c:pt>
                <c:pt idx="2154">
                  <c:v>36.573410875</c:v>
                </c:pt>
                <c:pt idx="2155">
                  <c:v>36.590076066666668</c:v>
                </c:pt>
                <c:pt idx="2156">
                  <c:v>36.606732835000003</c:v>
                </c:pt>
                <c:pt idx="2157">
                  <c:v>36.623453358333336</c:v>
                </c:pt>
                <c:pt idx="2158">
                  <c:v>36.640140318333337</c:v>
                </c:pt>
                <c:pt idx="2159">
                  <c:v>36.656929698333336</c:v>
                </c:pt>
                <c:pt idx="2160">
                  <c:v>36.673592941666669</c:v>
                </c:pt>
                <c:pt idx="2161">
                  <c:v>36.690116150000001</c:v>
                </c:pt>
                <c:pt idx="2162">
                  <c:v>36.706806333333333</c:v>
                </c:pt>
                <c:pt idx="2163">
                  <c:v>36.723588383333336</c:v>
                </c:pt>
                <c:pt idx="2164">
                  <c:v>36.740263146666663</c:v>
                </c:pt>
                <c:pt idx="2165">
                  <c:v>36.756891434999993</c:v>
                </c:pt>
                <c:pt idx="2166">
                  <c:v>36.77351178833333</c:v>
                </c:pt>
                <c:pt idx="2167">
                  <c:v>36.790062511666662</c:v>
                </c:pt>
                <c:pt idx="2168">
                  <c:v>36.806855958333337</c:v>
                </c:pt>
                <c:pt idx="2169">
                  <c:v>36.823782591666671</c:v>
                </c:pt>
                <c:pt idx="2170">
                  <c:v>36.840395851666671</c:v>
                </c:pt>
                <c:pt idx="2171">
                  <c:v>36.857560043333336</c:v>
                </c:pt>
                <c:pt idx="2172">
                  <c:v>36.874223059999998</c:v>
                </c:pt>
                <c:pt idx="2173">
                  <c:v>36.891072613333336</c:v>
                </c:pt>
                <c:pt idx="2174">
                  <c:v>36.908113318333335</c:v>
                </c:pt>
                <c:pt idx="2175">
                  <c:v>36.925025923333337</c:v>
                </c:pt>
                <c:pt idx="2176">
                  <c:v>36.941773868333335</c:v>
                </c:pt>
                <c:pt idx="2177">
                  <c:v>36.958549216666668</c:v>
                </c:pt>
                <c:pt idx="2178">
                  <c:v>36.975235633333334</c:v>
                </c:pt>
                <c:pt idx="2179">
                  <c:v>36.992192705000001</c:v>
                </c:pt>
                <c:pt idx="2180">
                  <c:v>37.009254645000006</c:v>
                </c:pt>
                <c:pt idx="2181">
                  <c:v>37.026191588333333</c:v>
                </c:pt>
                <c:pt idx="2182">
                  <c:v>37.042968214999995</c:v>
                </c:pt>
                <c:pt idx="2183">
                  <c:v>37.059745683333333</c:v>
                </c:pt>
                <c:pt idx="2184">
                  <c:v>37.076640108333329</c:v>
                </c:pt>
                <c:pt idx="2185">
                  <c:v>37.093563101666668</c:v>
                </c:pt>
                <c:pt idx="2186">
                  <c:v>37.110492665000002</c:v>
                </c:pt>
                <c:pt idx="2187">
                  <c:v>37.127036315000005</c:v>
                </c:pt>
                <c:pt idx="2188">
                  <c:v>37.143758294999998</c:v>
                </c:pt>
                <c:pt idx="2189">
                  <c:v>37.160679818333328</c:v>
                </c:pt>
                <c:pt idx="2190">
                  <c:v>37.177313038333331</c:v>
                </c:pt>
                <c:pt idx="2191">
                  <c:v>37.194350448333331</c:v>
                </c:pt>
                <c:pt idx="2192">
                  <c:v>37.211374038333332</c:v>
                </c:pt>
                <c:pt idx="2193">
                  <c:v>37.228395800000001</c:v>
                </c:pt>
                <c:pt idx="2194">
                  <c:v>37.24546462</c:v>
                </c:pt>
                <c:pt idx="2195">
                  <c:v>37.262389159999998</c:v>
                </c:pt>
                <c:pt idx="2196">
                  <c:v>37.279497963333334</c:v>
                </c:pt>
                <c:pt idx="2197">
                  <c:v>37.29442460166667</c:v>
                </c:pt>
                <c:pt idx="2198">
                  <c:v>37.310903958333334</c:v>
                </c:pt>
                <c:pt idx="2199">
                  <c:v>37.327635651666668</c:v>
                </c:pt>
                <c:pt idx="2200">
                  <c:v>37.344305166666665</c:v>
                </c:pt>
                <c:pt idx="2201">
                  <c:v>37.36094422</c:v>
                </c:pt>
                <c:pt idx="2202">
                  <c:v>37.377635256666665</c:v>
                </c:pt>
                <c:pt idx="2203">
                  <c:v>37.394409674999999</c:v>
                </c:pt>
                <c:pt idx="2204">
                  <c:v>37.411184471666665</c:v>
                </c:pt>
                <c:pt idx="2205">
                  <c:v>37.42793038166667</c:v>
                </c:pt>
                <c:pt idx="2206">
                  <c:v>37.444810090000004</c:v>
                </c:pt>
                <c:pt idx="2207">
                  <c:v>37.461851921666671</c:v>
                </c:pt>
                <c:pt idx="2208">
                  <c:v>37.478523743333334</c:v>
                </c:pt>
                <c:pt idx="2209">
                  <c:v>37.495446638333334</c:v>
                </c:pt>
                <c:pt idx="2210">
                  <c:v>37.512232896666667</c:v>
                </c:pt>
                <c:pt idx="2211">
                  <c:v>37.529009334999998</c:v>
                </c:pt>
                <c:pt idx="2212">
                  <c:v>37.545936743333328</c:v>
                </c:pt>
                <c:pt idx="2213">
                  <c:v>37.56261413166667</c:v>
                </c:pt>
                <c:pt idx="2214">
                  <c:v>37.579303483333334</c:v>
                </c:pt>
                <c:pt idx="2215">
                  <c:v>37.596233024999997</c:v>
                </c:pt>
                <c:pt idx="2216">
                  <c:v>37.613171378333327</c:v>
                </c:pt>
                <c:pt idx="2217">
                  <c:v>37.629913715000001</c:v>
                </c:pt>
                <c:pt idx="2218">
                  <c:v>37.646848046666669</c:v>
                </c:pt>
                <c:pt idx="2219">
                  <c:v>37.663938976666671</c:v>
                </c:pt>
                <c:pt idx="2220">
                  <c:v>37.680610630000004</c:v>
                </c:pt>
                <c:pt idx="2221">
                  <c:v>37.697385920000002</c:v>
                </c:pt>
                <c:pt idx="2222">
                  <c:v>37.714392823333334</c:v>
                </c:pt>
                <c:pt idx="2223">
                  <c:v>37.731064814999996</c:v>
                </c:pt>
                <c:pt idx="2224">
                  <c:v>37.74809741666666</c:v>
                </c:pt>
                <c:pt idx="2225">
                  <c:v>37.764626873333334</c:v>
                </c:pt>
                <c:pt idx="2226">
                  <c:v>37.78128581</c:v>
                </c:pt>
                <c:pt idx="2227">
                  <c:v>37.798220096666668</c:v>
                </c:pt>
                <c:pt idx="2228">
                  <c:v>37.8151376</c:v>
                </c:pt>
                <c:pt idx="2229">
                  <c:v>37.831798110000001</c:v>
                </c:pt>
                <c:pt idx="2230">
                  <c:v>37.848725074999997</c:v>
                </c:pt>
                <c:pt idx="2231">
                  <c:v>37.86564503333333</c:v>
                </c:pt>
                <c:pt idx="2232">
                  <c:v>37.882532893333334</c:v>
                </c:pt>
                <c:pt idx="2233">
                  <c:v>37.899307158333336</c:v>
                </c:pt>
                <c:pt idx="2234">
                  <c:v>37.916022933333338</c:v>
                </c:pt>
                <c:pt idx="2235">
                  <c:v>37.932539951666662</c:v>
                </c:pt>
                <c:pt idx="2236">
                  <c:v>37.949178060000001</c:v>
                </c:pt>
                <c:pt idx="2237">
                  <c:v>37.965930496666672</c:v>
                </c:pt>
                <c:pt idx="2238">
                  <c:v>37.98260608333333</c:v>
                </c:pt>
                <c:pt idx="2239">
                  <c:v>37.999378880000002</c:v>
                </c:pt>
                <c:pt idx="2240">
                  <c:v>38.015906316666666</c:v>
                </c:pt>
                <c:pt idx="2241">
                  <c:v>38.03262084</c:v>
                </c:pt>
                <c:pt idx="2242">
                  <c:v>38.049288976666666</c:v>
                </c:pt>
                <c:pt idx="2243">
                  <c:v>38.065976065000001</c:v>
                </c:pt>
                <c:pt idx="2244">
                  <c:v>38.082652905000003</c:v>
                </c:pt>
                <c:pt idx="2245">
                  <c:v>38.099654571666662</c:v>
                </c:pt>
                <c:pt idx="2246">
                  <c:v>38.116362138333336</c:v>
                </c:pt>
                <c:pt idx="2247">
                  <c:v>38.133288173333334</c:v>
                </c:pt>
                <c:pt idx="2248">
                  <c:v>38.150210583333333</c:v>
                </c:pt>
                <c:pt idx="2249">
                  <c:v>38.167249956666666</c:v>
                </c:pt>
                <c:pt idx="2250">
                  <c:v>38.18426448333333</c:v>
                </c:pt>
                <c:pt idx="2251">
                  <c:v>38.201184266666672</c:v>
                </c:pt>
                <c:pt idx="2252">
                  <c:v>38.218132484999998</c:v>
                </c:pt>
                <c:pt idx="2253">
                  <c:v>38.234582945000007</c:v>
                </c:pt>
                <c:pt idx="2254">
                  <c:v>38.251272988333334</c:v>
                </c:pt>
                <c:pt idx="2255">
                  <c:v>38.268199395000003</c:v>
                </c:pt>
                <c:pt idx="2256">
                  <c:v>38.285353641666667</c:v>
                </c:pt>
                <c:pt idx="2257">
                  <c:v>38.302235761666665</c:v>
                </c:pt>
                <c:pt idx="2258">
                  <c:v>38.319029568333335</c:v>
                </c:pt>
                <c:pt idx="2259">
                  <c:v>38.336048648333332</c:v>
                </c:pt>
                <c:pt idx="2260">
                  <c:v>38.352894076666665</c:v>
                </c:pt>
                <c:pt idx="2261">
                  <c:v>38.369824294999994</c:v>
                </c:pt>
                <c:pt idx="2262">
                  <c:v>38.386764518333329</c:v>
                </c:pt>
                <c:pt idx="2263">
                  <c:v>38.403427706666669</c:v>
                </c:pt>
                <c:pt idx="2264">
                  <c:v>38.420090308333336</c:v>
                </c:pt>
                <c:pt idx="2265">
                  <c:v>38.437019823333337</c:v>
                </c:pt>
                <c:pt idx="2266">
                  <c:v>38.453960550000005</c:v>
                </c:pt>
                <c:pt idx="2267">
                  <c:v>38.470988065</c:v>
                </c:pt>
                <c:pt idx="2268">
                  <c:v>38.487500261666668</c:v>
                </c:pt>
                <c:pt idx="2269">
                  <c:v>38.504273231666666</c:v>
                </c:pt>
                <c:pt idx="2270">
                  <c:v>38.521027546666666</c:v>
                </c:pt>
                <c:pt idx="2271">
                  <c:v>38.537922780000002</c:v>
                </c:pt>
                <c:pt idx="2272">
                  <c:v>38.554660040000002</c:v>
                </c:pt>
                <c:pt idx="2273">
                  <c:v>38.571604173333334</c:v>
                </c:pt>
                <c:pt idx="2274">
                  <c:v>38.588835258333333</c:v>
                </c:pt>
                <c:pt idx="2275">
                  <c:v>38.605832250000006</c:v>
                </c:pt>
                <c:pt idx="2276">
                  <c:v>38.622679123333334</c:v>
                </c:pt>
                <c:pt idx="2277">
                  <c:v>38.639376689999999</c:v>
                </c:pt>
                <c:pt idx="2278">
                  <c:v>38.656490121666671</c:v>
                </c:pt>
                <c:pt idx="2279">
                  <c:v>38.673191851666665</c:v>
                </c:pt>
                <c:pt idx="2280">
                  <c:v>38.687987339999999</c:v>
                </c:pt>
                <c:pt idx="2281">
                  <c:v>38.704873723333336</c:v>
                </c:pt>
                <c:pt idx="2282">
                  <c:v>38.721648806666664</c:v>
                </c:pt>
                <c:pt idx="2283">
                  <c:v>38.738315988333333</c:v>
                </c:pt>
                <c:pt idx="2284">
                  <c:v>38.754985889999993</c:v>
                </c:pt>
                <c:pt idx="2285">
                  <c:v>38.771916913333335</c:v>
                </c:pt>
                <c:pt idx="2286">
                  <c:v>38.788840793333328</c:v>
                </c:pt>
                <c:pt idx="2287">
                  <c:v>38.805718173333339</c:v>
                </c:pt>
                <c:pt idx="2288">
                  <c:v>38.822456688333332</c:v>
                </c:pt>
                <c:pt idx="2289">
                  <c:v>38.839232809999999</c:v>
                </c:pt>
                <c:pt idx="2290">
                  <c:v>38.856153995</c:v>
                </c:pt>
                <c:pt idx="2291">
                  <c:v>38.873081929999998</c:v>
                </c:pt>
                <c:pt idx="2292">
                  <c:v>38.889820558333334</c:v>
                </c:pt>
                <c:pt idx="2293">
                  <c:v>38.906486328333337</c:v>
                </c:pt>
                <c:pt idx="2294">
                  <c:v>38.923409841666661</c:v>
                </c:pt>
                <c:pt idx="2295">
                  <c:v>38.940075361666665</c:v>
                </c:pt>
                <c:pt idx="2296">
                  <c:v>38.956909888333335</c:v>
                </c:pt>
                <c:pt idx="2297">
                  <c:v>38.973581063333334</c:v>
                </c:pt>
                <c:pt idx="2298">
                  <c:v>38.990250066666668</c:v>
                </c:pt>
                <c:pt idx="2299">
                  <c:v>39.006750441666668</c:v>
                </c:pt>
                <c:pt idx="2300">
                  <c:v>39.02341143333333</c:v>
                </c:pt>
                <c:pt idx="2301">
                  <c:v>39.040093885000005</c:v>
                </c:pt>
                <c:pt idx="2302">
                  <c:v>39.056785285000004</c:v>
                </c:pt>
                <c:pt idx="2303">
                  <c:v>39.073462405000001</c:v>
                </c:pt>
                <c:pt idx="2304">
                  <c:v>39.090389009999996</c:v>
                </c:pt>
                <c:pt idx="2305">
                  <c:v>39.107321695000003</c:v>
                </c:pt>
                <c:pt idx="2306">
                  <c:v>39.124258875000002</c:v>
                </c:pt>
                <c:pt idx="2307">
                  <c:v>39.141296666666669</c:v>
                </c:pt>
                <c:pt idx="2308">
                  <c:v>39.158222608333332</c:v>
                </c:pt>
                <c:pt idx="2309">
                  <c:v>39.17500217333334</c:v>
                </c:pt>
                <c:pt idx="2310">
                  <c:v>39.191722766666665</c:v>
                </c:pt>
                <c:pt idx="2311">
                  <c:v>39.208504651666665</c:v>
                </c:pt>
                <c:pt idx="2312">
                  <c:v>39.225437021666671</c:v>
                </c:pt>
                <c:pt idx="2313">
                  <c:v>39.24211433833333</c:v>
                </c:pt>
                <c:pt idx="2314">
                  <c:v>39.258796358333335</c:v>
                </c:pt>
                <c:pt idx="2315">
                  <c:v>39.275473595000001</c:v>
                </c:pt>
                <c:pt idx="2316">
                  <c:v>39.292256944999998</c:v>
                </c:pt>
                <c:pt idx="2317">
                  <c:v>39.308940730000003</c:v>
                </c:pt>
                <c:pt idx="2318">
                  <c:v>39.325467628333328</c:v>
                </c:pt>
                <c:pt idx="2319">
                  <c:v>39.342346370000001</c:v>
                </c:pt>
                <c:pt idx="2320">
                  <c:v>39.359015425000003</c:v>
                </c:pt>
                <c:pt idx="2321">
                  <c:v>39.375543073333333</c:v>
                </c:pt>
                <c:pt idx="2322">
                  <c:v>39.392210738333333</c:v>
                </c:pt>
                <c:pt idx="2323">
                  <c:v>39.408885763333338</c:v>
                </c:pt>
                <c:pt idx="2324">
                  <c:v>39.425548785000004</c:v>
                </c:pt>
                <c:pt idx="2325">
                  <c:v>39.442500663333334</c:v>
                </c:pt>
                <c:pt idx="2326">
                  <c:v>39.459163713333332</c:v>
                </c:pt>
                <c:pt idx="2327">
                  <c:v>39.476084881666665</c:v>
                </c:pt>
                <c:pt idx="2328">
                  <c:v>39.493126313333327</c:v>
                </c:pt>
                <c:pt idx="2329">
                  <c:v>39.509600888333331</c:v>
                </c:pt>
                <c:pt idx="2330">
                  <c:v>39.526260305000001</c:v>
                </c:pt>
                <c:pt idx="2331">
                  <c:v>39.542935791666665</c:v>
                </c:pt>
                <c:pt idx="2332">
                  <c:v>39.559815180000001</c:v>
                </c:pt>
                <c:pt idx="2333">
                  <c:v>39.576493593333332</c:v>
                </c:pt>
                <c:pt idx="2334">
                  <c:v>39.593177311666665</c:v>
                </c:pt>
                <c:pt idx="2335">
                  <c:v>39.610106611666666</c:v>
                </c:pt>
                <c:pt idx="2336">
                  <c:v>39.627041006666666</c:v>
                </c:pt>
                <c:pt idx="2337">
                  <c:v>39.644088921666672</c:v>
                </c:pt>
                <c:pt idx="2338">
                  <c:v>39.661023468333333</c:v>
                </c:pt>
                <c:pt idx="2339">
                  <c:v>39.677738216666661</c:v>
                </c:pt>
                <c:pt idx="2340">
                  <c:v>39.694261594999993</c:v>
                </c:pt>
                <c:pt idx="2341">
                  <c:v>39.710943281666665</c:v>
                </c:pt>
                <c:pt idx="2342">
                  <c:v>39.727611284999995</c:v>
                </c:pt>
                <c:pt idx="2343">
                  <c:v>39.744427533333337</c:v>
                </c:pt>
                <c:pt idx="2344">
                  <c:v>39.760959315000001</c:v>
                </c:pt>
                <c:pt idx="2345">
                  <c:v>39.777626303333335</c:v>
                </c:pt>
                <c:pt idx="2346">
                  <c:v>39.794562225</c:v>
                </c:pt>
                <c:pt idx="2347">
                  <c:v>39.811552893333335</c:v>
                </c:pt>
                <c:pt idx="2348">
                  <c:v>39.828474116666669</c:v>
                </c:pt>
                <c:pt idx="2349">
                  <c:v>39.84540400833334</c:v>
                </c:pt>
                <c:pt idx="2350">
                  <c:v>39.862073718333335</c:v>
                </c:pt>
                <c:pt idx="2351">
                  <c:v>39.879003261666668</c:v>
                </c:pt>
                <c:pt idx="2352">
                  <c:v>39.895941161666663</c:v>
                </c:pt>
                <c:pt idx="2353">
                  <c:v>39.912458323333333</c:v>
                </c:pt>
                <c:pt idx="2354">
                  <c:v>39.92937456833333</c:v>
                </c:pt>
                <c:pt idx="2355">
                  <c:v>39.946147246666669</c:v>
                </c:pt>
                <c:pt idx="2356">
                  <c:v>39.963198126666661</c:v>
                </c:pt>
                <c:pt idx="2357">
                  <c:v>39.980467391666672</c:v>
                </c:pt>
                <c:pt idx="2358">
                  <c:v>39.997119358333329</c:v>
                </c:pt>
                <c:pt idx="2359">
                  <c:v>40.01392593166667</c:v>
                </c:pt>
                <c:pt idx="2360">
                  <c:v>40.030592518333336</c:v>
                </c:pt>
                <c:pt idx="2361">
                  <c:v>40.047343564999998</c:v>
                </c:pt>
                <c:pt idx="2362">
                  <c:v>40.064589781666669</c:v>
                </c:pt>
                <c:pt idx="2363">
                  <c:v>40.081395434999997</c:v>
                </c:pt>
                <c:pt idx="2364">
                  <c:v>40.098348923333333</c:v>
                </c:pt>
                <c:pt idx="2365">
                  <c:v>40.115365556666667</c:v>
                </c:pt>
                <c:pt idx="2366">
                  <c:v>40.132161801666669</c:v>
                </c:pt>
                <c:pt idx="2367">
                  <c:v>40.148932478333336</c:v>
                </c:pt>
                <c:pt idx="2368">
                  <c:v>40.166162936666666</c:v>
                </c:pt>
                <c:pt idx="2369">
                  <c:v>40.183161848333334</c:v>
                </c:pt>
                <c:pt idx="2370">
                  <c:v>40.198024250000003</c:v>
                </c:pt>
                <c:pt idx="2371">
                  <c:v>40.214690098333335</c:v>
                </c:pt>
                <c:pt idx="2372">
                  <c:v>40.231460253333331</c:v>
                </c:pt>
                <c:pt idx="2373">
                  <c:v>40.24859854333333</c:v>
                </c:pt>
                <c:pt idx="2374">
                  <c:v>40.265327748333334</c:v>
                </c:pt>
                <c:pt idx="2375">
                  <c:v>40.282255718333332</c:v>
                </c:pt>
                <c:pt idx="2376">
                  <c:v>40.299040856666672</c:v>
                </c:pt>
                <c:pt idx="2377">
                  <c:v>40.315972966666664</c:v>
                </c:pt>
                <c:pt idx="2378">
                  <c:v>40.332499381666672</c:v>
                </c:pt>
                <c:pt idx="2379">
                  <c:v>40.349161941666665</c:v>
                </c:pt>
                <c:pt idx="2380">
                  <c:v>40.366204185000001</c:v>
                </c:pt>
                <c:pt idx="2381">
                  <c:v>40.383127251666664</c:v>
                </c:pt>
                <c:pt idx="2382">
                  <c:v>40.399910748333333</c:v>
                </c:pt>
                <c:pt idx="2383">
                  <c:v>40.41684454166667</c:v>
                </c:pt>
                <c:pt idx="2384">
                  <c:v>40.433751448333332</c:v>
                </c:pt>
                <c:pt idx="2385">
                  <c:v>40.450680983333335</c:v>
                </c:pt>
                <c:pt idx="2386">
                  <c:v>40.467531450000003</c:v>
                </c:pt>
                <c:pt idx="2387">
                  <c:v>40.484194789999997</c:v>
                </c:pt>
                <c:pt idx="2388">
                  <c:v>40.501118095000002</c:v>
                </c:pt>
                <c:pt idx="2389">
                  <c:v>40.518049605000002</c:v>
                </c:pt>
                <c:pt idx="2390">
                  <c:v>40.534972368333335</c:v>
                </c:pt>
                <c:pt idx="2391">
                  <c:v>40.551898576666666</c:v>
                </c:pt>
                <c:pt idx="2392">
                  <c:v>40.568827579999997</c:v>
                </c:pt>
                <c:pt idx="2393">
                  <c:v>40.58555771333333</c:v>
                </c:pt>
                <c:pt idx="2394">
                  <c:v>40.602493618333334</c:v>
                </c:pt>
                <c:pt idx="2395">
                  <c:v>40.619269451666668</c:v>
                </c:pt>
                <c:pt idx="2396">
                  <c:v>40.63594487666667</c:v>
                </c:pt>
                <c:pt idx="2397">
                  <c:v>40.652700490000001</c:v>
                </c:pt>
                <c:pt idx="2398">
                  <c:v>40.669634439999996</c:v>
                </c:pt>
                <c:pt idx="2399">
                  <c:v>40.686254596666664</c:v>
                </c:pt>
                <c:pt idx="2400">
                  <c:v>40.702932816666667</c:v>
                </c:pt>
                <c:pt idx="2401">
                  <c:v>40.719603041666666</c:v>
                </c:pt>
                <c:pt idx="2402">
                  <c:v>40.736282540000005</c:v>
                </c:pt>
                <c:pt idx="2403">
                  <c:v>40.753213955</c:v>
                </c:pt>
                <c:pt idx="2404">
                  <c:v>40.770097494999995</c:v>
                </c:pt>
                <c:pt idx="2405">
                  <c:v>40.786768840000001</c:v>
                </c:pt>
                <c:pt idx="2406">
                  <c:v>40.803560524999995</c:v>
                </c:pt>
                <c:pt idx="2407">
                  <c:v>40.820185048333329</c:v>
                </c:pt>
                <c:pt idx="2408">
                  <c:v>40.836848880000005</c:v>
                </c:pt>
                <c:pt idx="2409">
                  <c:v>40.853510404999994</c:v>
                </c:pt>
                <c:pt idx="2410">
                  <c:v>40.8700343</c:v>
                </c:pt>
                <c:pt idx="2411">
                  <c:v>40.886693713333337</c:v>
                </c:pt>
                <c:pt idx="2412">
                  <c:v>40.903411740000003</c:v>
                </c:pt>
                <c:pt idx="2413">
                  <c:v>40.9202637</c:v>
                </c:pt>
                <c:pt idx="2414">
                  <c:v>40.936988746666664</c:v>
                </c:pt>
                <c:pt idx="2415">
                  <c:v>40.953983396666665</c:v>
                </c:pt>
                <c:pt idx="2416">
                  <c:v>40.970913246666669</c:v>
                </c:pt>
                <c:pt idx="2417">
                  <c:v>40.987583729999997</c:v>
                </c:pt>
                <c:pt idx="2418">
                  <c:v>41.004246590000001</c:v>
                </c:pt>
                <c:pt idx="2419">
                  <c:v>41.020919603333333</c:v>
                </c:pt>
                <c:pt idx="2420">
                  <c:v>41.037587684999998</c:v>
                </c:pt>
                <c:pt idx="2421">
                  <c:v>41.054329841666664</c:v>
                </c:pt>
                <c:pt idx="2422">
                  <c:v>41.071079528333335</c:v>
                </c:pt>
                <c:pt idx="2423">
                  <c:v>41.087799479999994</c:v>
                </c:pt>
                <c:pt idx="2424">
                  <c:v>41.104722661666663</c:v>
                </c:pt>
                <c:pt idx="2425">
                  <c:v>41.121388188333334</c:v>
                </c:pt>
                <c:pt idx="2426">
                  <c:v>41.138060360000004</c:v>
                </c:pt>
                <c:pt idx="2427">
                  <c:v>41.154737855</c:v>
                </c:pt>
                <c:pt idx="2428">
                  <c:v>41.171402305000001</c:v>
                </c:pt>
                <c:pt idx="2429">
                  <c:v>41.18817782833333</c:v>
                </c:pt>
                <c:pt idx="2430">
                  <c:v>41.204842955000004</c:v>
                </c:pt>
                <c:pt idx="2431">
                  <c:v>41.221507428333332</c:v>
                </c:pt>
                <c:pt idx="2432">
                  <c:v>41.238173108333328</c:v>
                </c:pt>
                <c:pt idx="2433">
                  <c:v>41.254654443333337</c:v>
                </c:pt>
                <c:pt idx="2434">
                  <c:v>41.271426148333333</c:v>
                </c:pt>
                <c:pt idx="2435">
                  <c:v>41.288088816666665</c:v>
                </c:pt>
                <c:pt idx="2436">
                  <c:v>41.305133235</c:v>
                </c:pt>
                <c:pt idx="2437">
                  <c:v>41.321909330000004</c:v>
                </c:pt>
                <c:pt idx="2438">
                  <c:v>41.338832346666663</c:v>
                </c:pt>
                <c:pt idx="2439">
                  <c:v>41.355561654999995</c:v>
                </c:pt>
                <c:pt idx="2440">
                  <c:v>41.372227146666667</c:v>
                </c:pt>
                <c:pt idx="2441">
                  <c:v>41.389030418333327</c:v>
                </c:pt>
                <c:pt idx="2442">
                  <c:v>41.405948651666669</c:v>
                </c:pt>
                <c:pt idx="2443">
                  <c:v>41.422888146666665</c:v>
                </c:pt>
                <c:pt idx="2444">
                  <c:v>41.439670991666667</c:v>
                </c:pt>
                <c:pt idx="2445">
                  <c:v>41.456341019999996</c:v>
                </c:pt>
                <c:pt idx="2446">
                  <c:v>41.473275718333333</c:v>
                </c:pt>
                <c:pt idx="2447">
                  <c:v>41.490122509999999</c:v>
                </c:pt>
                <c:pt idx="2448">
                  <c:v>41.507176566666665</c:v>
                </c:pt>
                <c:pt idx="2449">
                  <c:v>41.524177215000002</c:v>
                </c:pt>
                <c:pt idx="2450">
                  <c:v>41.541383195000002</c:v>
                </c:pt>
                <c:pt idx="2451">
                  <c:v>41.558112150000007</c:v>
                </c:pt>
                <c:pt idx="2452">
                  <c:v>41.574874676666667</c:v>
                </c:pt>
                <c:pt idx="2453">
                  <c:v>41.591660883333333</c:v>
                </c:pt>
                <c:pt idx="2454">
                  <c:v>41.608685649999998</c:v>
                </c:pt>
                <c:pt idx="2455">
                  <c:v>41.62563385</c:v>
                </c:pt>
                <c:pt idx="2456">
                  <c:v>41.642995948333336</c:v>
                </c:pt>
                <c:pt idx="2457">
                  <c:v>41.659663996666673</c:v>
                </c:pt>
                <c:pt idx="2458">
                  <c:v>41.676589743333338</c:v>
                </c:pt>
                <c:pt idx="2459">
                  <c:v>41.693367723333338</c:v>
                </c:pt>
                <c:pt idx="2460">
                  <c:v>41.710118021666666</c:v>
                </c:pt>
                <c:pt idx="2461">
                  <c:v>41.72713211833333</c:v>
                </c:pt>
                <c:pt idx="2462">
                  <c:v>41.74408737666667</c:v>
                </c:pt>
                <c:pt idx="2463">
                  <c:v>41.760721678333333</c:v>
                </c:pt>
                <c:pt idx="2464">
                  <c:v>41.775529920000004</c:v>
                </c:pt>
                <c:pt idx="2465">
                  <c:v>41.792352260000001</c:v>
                </c:pt>
                <c:pt idx="2466">
                  <c:v>41.809026185</c:v>
                </c:pt>
                <c:pt idx="2467">
                  <c:v>41.825695246666669</c:v>
                </c:pt>
                <c:pt idx="2468">
                  <c:v>41.842355009999999</c:v>
                </c:pt>
                <c:pt idx="2469">
                  <c:v>41.859021696666666</c:v>
                </c:pt>
                <c:pt idx="2470">
                  <c:v>41.875793593333334</c:v>
                </c:pt>
                <c:pt idx="2471">
                  <c:v>41.892459416666661</c:v>
                </c:pt>
                <c:pt idx="2472">
                  <c:v>41.909459930000004</c:v>
                </c:pt>
                <c:pt idx="2473">
                  <c:v>41.926385914999997</c:v>
                </c:pt>
                <c:pt idx="2474">
                  <c:v>41.943133056666667</c:v>
                </c:pt>
                <c:pt idx="2475">
                  <c:v>41.960055245</c:v>
                </c:pt>
                <c:pt idx="2476">
                  <c:v>41.976837785000001</c:v>
                </c:pt>
                <c:pt idx="2477">
                  <c:v>41.993692965000001</c:v>
                </c:pt>
                <c:pt idx="2478">
                  <c:v>42.010581856666668</c:v>
                </c:pt>
                <c:pt idx="2479">
                  <c:v>42.027504516666667</c:v>
                </c:pt>
                <c:pt idx="2480">
                  <c:v>42.04443466</c:v>
                </c:pt>
                <c:pt idx="2481">
                  <c:v>42.061359945000007</c:v>
                </c:pt>
                <c:pt idx="2482">
                  <c:v>42.078029141666669</c:v>
                </c:pt>
                <c:pt idx="2483">
                  <c:v>42.094695128333335</c:v>
                </c:pt>
                <c:pt idx="2484">
                  <c:v>42.111362460000002</c:v>
                </c:pt>
                <c:pt idx="2485">
                  <c:v>42.128100955000001</c:v>
                </c:pt>
                <c:pt idx="2486">
                  <c:v>42.144828619999998</c:v>
                </c:pt>
                <c:pt idx="2487">
                  <c:v>42.161824418333339</c:v>
                </c:pt>
                <c:pt idx="2488">
                  <c:v>42.178601863333334</c:v>
                </c:pt>
                <c:pt idx="2489">
                  <c:v>42.195481896666671</c:v>
                </c:pt>
                <c:pt idx="2490">
                  <c:v>42.212152358333334</c:v>
                </c:pt>
                <c:pt idx="2491">
                  <c:v>42.228933121666664</c:v>
                </c:pt>
                <c:pt idx="2492">
                  <c:v>42.24565715833333</c:v>
                </c:pt>
                <c:pt idx="2493">
                  <c:v>42.262591511666663</c:v>
                </c:pt>
                <c:pt idx="2494">
                  <c:v>42.279377159999996</c:v>
                </c:pt>
                <c:pt idx="2495">
                  <c:v>42.296311186666671</c:v>
                </c:pt>
                <c:pt idx="2496">
                  <c:v>42.312969076666668</c:v>
                </c:pt>
                <c:pt idx="2497">
                  <c:v>42.329900118333327</c:v>
                </c:pt>
                <c:pt idx="2498">
                  <c:v>42.346836866666663</c:v>
                </c:pt>
                <c:pt idx="2499">
                  <c:v>42.363829871666667</c:v>
                </c:pt>
                <c:pt idx="2500">
                  <c:v>42.380572873333335</c:v>
                </c:pt>
                <c:pt idx="2501">
                  <c:v>42.397088523333331</c:v>
                </c:pt>
                <c:pt idx="2502">
                  <c:v>42.413755999999999</c:v>
                </c:pt>
                <c:pt idx="2503">
                  <c:v>42.430532673333332</c:v>
                </c:pt>
                <c:pt idx="2504">
                  <c:v>42.447341729999998</c:v>
                </c:pt>
                <c:pt idx="2505">
                  <c:v>42.464388928333328</c:v>
                </c:pt>
                <c:pt idx="2506">
                  <c:v>42.481426749999997</c:v>
                </c:pt>
                <c:pt idx="2507">
                  <c:v>42.498052571666669</c:v>
                </c:pt>
                <c:pt idx="2508">
                  <c:v>42.514979616666665</c:v>
                </c:pt>
                <c:pt idx="2509">
                  <c:v>42.531647338333329</c:v>
                </c:pt>
                <c:pt idx="2510">
                  <c:v>42.548538446666662</c:v>
                </c:pt>
                <c:pt idx="2511">
                  <c:v>42.565058235000002</c:v>
                </c:pt>
                <c:pt idx="2512">
                  <c:v>42.581729590000002</c:v>
                </c:pt>
                <c:pt idx="2513">
                  <c:v>42.598508796666671</c:v>
                </c:pt>
                <c:pt idx="2514">
                  <c:v>42.615280083333332</c:v>
                </c:pt>
                <c:pt idx="2515">
                  <c:v>42.631943385</c:v>
                </c:pt>
                <c:pt idx="2516">
                  <c:v>42.648838531666669</c:v>
                </c:pt>
                <c:pt idx="2517">
                  <c:v>42.665351905000001</c:v>
                </c:pt>
                <c:pt idx="2518">
                  <c:v>42.682014523333336</c:v>
                </c:pt>
                <c:pt idx="2519">
                  <c:v>42.698796153333333</c:v>
                </c:pt>
                <c:pt idx="2520">
                  <c:v>42.715531123333335</c:v>
                </c:pt>
                <c:pt idx="2521">
                  <c:v>42.732311258333333</c:v>
                </c:pt>
                <c:pt idx="2522">
                  <c:v>42.749343558333329</c:v>
                </c:pt>
                <c:pt idx="2523">
                  <c:v>42.765863985000003</c:v>
                </c:pt>
                <c:pt idx="2524">
                  <c:v>42.782650738333338</c:v>
                </c:pt>
                <c:pt idx="2525">
                  <c:v>42.799278749999999</c:v>
                </c:pt>
                <c:pt idx="2526">
                  <c:v>42.81605213666667</c:v>
                </c:pt>
                <c:pt idx="2527">
                  <c:v>42.832891306666667</c:v>
                </c:pt>
                <c:pt idx="2528">
                  <c:v>42.849830298333337</c:v>
                </c:pt>
                <c:pt idx="2529">
                  <c:v>42.866778178333334</c:v>
                </c:pt>
                <c:pt idx="2530">
                  <c:v>42.883514269999999</c:v>
                </c:pt>
                <c:pt idx="2531">
                  <c:v>42.900036696666668</c:v>
                </c:pt>
                <c:pt idx="2532">
                  <c:v>42.91669992833333</c:v>
                </c:pt>
                <c:pt idx="2533">
                  <c:v>42.933594293333336</c:v>
                </c:pt>
                <c:pt idx="2534">
                  <c:v>42.950629595000002</c:v>
                </c:pt>
                <c:pt idx="2535">
                  <c:v>42.967335098333336</c:v>
                </c:pt>
                <c:pt idx="2536">
                  <c:v>42.984422651666669</c:v>
                </c:pt>
                <c:pt idx="2537">
                  <c:v>43.001418940000001</c:v>
                </c:pt>
                <c:pt idx="2538">
                  <c:v>43.018223899999995</c:v>
                </c:pt>
                <c:pt idx="2539">
                  <c:v>43.03510412</c:v>
                </c:pt>
                <c:pt idx="2540">
                  <c:v>43.051917338333332</c:v>
                </c:pt>
                <c:pt idx="2541">
                  <c:v>43.068714999999997</c:v>
                </c:pt>
                <c:pt idx="2542">
                  <c:v>43.085682508333335</c:v>
                </c:pt>
                <c:pt idx="2543">
                  <c:v>43.102633351666668</c:v>
                </c:pt>
                <c:pt idx="2544">
                  <c:v>43.11940130833333</c:v>
                </c:pt>
                <c:pt idx="2545">
                  <c:v>43.136266790000001</c:v>
                </c:pt>
                <c:pt idx="2546">
                  <c:v>43.153026179999998</c:v>
                </c:pt>
                <c:pt idx="2547">
                  <c:v>43.170239334999998</c:v>
                </c:pt>
                <c:pt idx="2548">
                  <c:v>43.186903844999996</c:v>
                </c:pt>
                <c:pt idx="2549">
                  <c:v>43.203819471666662</c:v>
                </c:pt>
                <c:pt idx="2550">
                  <c:v>43.22094164333334</c:v>
                </c:pt>
                <c:pt idx="2551">
                  <c:v>43.237537865</c:v>
                </c:pt>
                <c:pt idx="2552">
                  <c:v>43.254486478333334</c:v>
                </c:pt>
                <c:pt idx="2553">
                  <c:v>43.26936336833333</c:v>
                </c:pt>
                <c:pt idx="2554">
                  <c:v>43.286335880000003</c:v>
                </c:pt>
                <c:pt idx="2555">
                  <c:v>43.303021780000002</c:v>
                </c:pt>
                <c:pt idx="2556">
                  <c:v>43.319937535000001</c:v>
                </c:pt>
                <c:pt idx="2557">
                  <c:v>43.336879265</c:v>
                </c:pt>
                <c:pt idx="2558">
                  <c:v>43.353815619999999</c:v>
                </c:pt>
                <c:pt idx="2559">
                  <c:v>43.370700521666663</c:v>
                </c:pt>
                <c:pt idx="2560">
                  <c:v>43.387340014999999</c:v>
                </c:pt>
                <c:pt idx="2561">
                  <c:v>43.404122784999998</c:v>
                </c:pt>
                <c:pt idx="2562">
                  <c:v>43.421050131666668</c:v>
                </c:pt>
                <c:pt idx="2563">
                  <c:v>43.437719444999999</c:v>
                </c:pt>
                <c:pt idx="2564">
                  <c:v>43.454642301666667</c:v>
                </c:pt>
                <c:pt idx="2565">
                  <c:v>43.471315258333334</c:v>
                </c:pt>
                <c:pt idx="2566">
                  <c:v>43.488040201666664</c:v>
                </c:pt>
                <c:pt idx="2567">
                  <c:v>43.504710475000003</c:v>
                </c:pt>
                <c:pt idx="2568">
                  <c:v>43.521379199999998</c:v>
                </c:pt>
                <c:pt idx="2569">
                  <c:v>43.538041479999997</c:v>
                </c:pt>
                <c:pt idx="2570">
                  <c:v>43.554821769999997</c:v>
                </c:pt>
                <c:pt idx="2571">
                  <c:v>43.571493631666662</c:v>
                </c:pt>
                <c:pt idx="2572">
                  <c:v>43.588031056666665</c:v>
                </c:pt>
                <c:pt idx="2573">
                  <c:v>43.604696085</c:v>
                </c:pt>
                <c:pt idx="2574">
                  <c:v>43.621632416666664</c:v>
                </c:pt>
                <c:pt idx="2575">
                  <c:v>43.638304403333336</c:v>
                </c:pt>
                <c:pt idx="2576">
                  <c:v>43.655150944999995</c:v>
                </c:pt>
                <c:pt idx="2577">
                  <c:v>43.672086674999996</c:v>
                </c:pt>
                <c:pt idx="2578">
                  <c:v>43.688805815000002</c:v>
                </c:pt>
                <c:pt idx="2579">
                  <c:v>43.705854844999998</c:v>
                </c:pt>
                <c:pt idx="2580">
                  <c:v>43.722517518333333</c:v>
                </c:pt>
                <c:pt idx="2581">
                  <c:v>43.739443571666669</c:v>
                </c:pt>
                <c:pt idx="2582">
                  <c:v>43.756366483333331</c:v>
                </c:pt>
                <c:pt idx="2583">
                  <c:v>43.773293423333335</c:v>
                </c:pt>
                <c:pt idx="2584">
                  <c:v>43.790211970000001</c:v>
                </c:pt>
                <c:pt idx="2585">
                  <c:v>43.807203171666664</c:v>
                </c:pt>
                <c:pt idx="2586">
                  <c:v>43.823865290000001</c:v>
                </c:pt>
                <c:pt idx="2587">
                  <c:v>43.840380555000003</c:v>
                </c:pt>
                <c:pt idx="2588">
                  <c:v>43.857063413333336</c:v>
                </c:pt>
                <c:pt idx="2589">
                  <c:v>43.873723323333337</c:v>
                </c:pt>
                <c:pt idx="2590">
                  <c:v>43.890654388333338</c:v>
                </c:pt>
                <c:pt idx="2591">
                  <c:v>43.907616691666668</c:v>
                </c:pt>
                <c:pt idx="2592">
                  <c:v>43.924557755000002</c:v>
                </c:pt>
                <c:pt idx="2593">
                  <c:v>43.941487885000001</c:v>
                </c:pt>
                <c:pt idx="2594">
                  <c:v>43.958271413333335</c:v>
                </c:pt>
                <c:pt idx="2595">
                  <c:v>43.975198333333331</c:v>
                </c:pt>
                <c:pt idx="2596">
                  <c:v>43.992171661666667</c:v>
                </c:pt>
                <c:pt idx="2597">
                  <c:v>44.008833371666668</c:v>
                </c:pt>
                <c:pt idx="2598">
                  <c:v>44.025498184999996</c:v>
                </c:pt>
                <c:pt idx="2599">
                  <c:v>44.042175664999995</c:v>
                </c:pt>
                <c:pt idx="2600">
                  <c:v>44.058834064999999</c:v>
                </c:pt>
                <c:pt idx="2601">
                  <c:v>44.075876718333333</c:v>
                </c:pt>
                <c:pt idx="2602">
                  <c:v>44.092844115000005</c:v>
                </c:pt>
                <c:pt idx="2603">
                  <c:v>44.109742054999998</c:v>
                </c:pt>
                <c:pt idx="2604">
                  <c:v>44.126508321666662</c:v>
                </c:pt>
                <c:pt idx="2605">
                  <c:v>44.143440781666662</c:v>
                </c:pt>
                <c:pt idx="2606">
                  <c:v>44.160367820000005</c:v>
                </c:pt>
                <c:pt idx="2607">
                  <c:v>44.177297343333329</c:v>
                </c:pt>
                <c:pt idx="2608">
                  <c:v>44.194331720000001</c:v>
                </c:pt>
                <c:pt idx="2609">
                  <c:v>44.21132145</c:v>
                </c:pt>
                <c:pt idx="2610">
                  <c:v>44.228249736666662</c:v>
                </c:pt>
                <c:pt idx="2611">
                  <c:v>44.24503421</c:v>
                </c:pt>
                <c:pt idx="2612">
                  <c:v>44.261758754999995</c:v>
                </c:pt>
                <c:pt idx="2613">
                  <c:v>44.278601396666666</c:v>
                </c:pt>
                <c:pt idx="2614">
                  <c:v>44.29552600666667</c:v>
                </c:pt>
                <c:pt idx="2615">
                  <c:v>44.312635408333335</c:v>
                </c:pt>
                <c:pt idx="2616">
                  <c:v>44.329325988333338</c:v>
                </c:pt>
                <c:pt idx="2617">
                  <c:v>44.346110271666667</c:v>
                </c:pt>
                <c:pt idx="2618">
                  <c:v>44.362898125000001</c:v>
                </c:pt>
                <c:pt idx="2619">
                  <c:v>44.379408959999999</c:v>
                </c:pt>
                <c:pt idx="2620">
                  <c:v>44.396198454999997</c:v>
                </c:pt>
                <c:pt idx="2621">
                  <c:v>44.413128571666668</c:v>
                </c:pt>
                <c:pt idx="2622">
                  <c:v>44.429804316666669</c:v>
                </c:pt>
                <c:pt idx="2623">
                  <c:v>44.446463336666667</c:v>
                </c:pt>
                <c:pt idx="2624">
                  <c:v>44.462987550000001</c:v>
                </c:pt>
                <c:pt idx="2625">
                  <c:v>44.479889308333334</c:v>
                </c:pt>
                <c:pt idx="2626">
                  <c:v>44.49631497</c:v>
                </c:pt>
                <c:pt idx="2627">
                  <c:v>44.513747760000001</c:v>
                </c:pt>
                <c:pt idx="2628">
                  <c:v>44.53048453666667</c:v>
                </c:pt>
                <c:pt idx="2629">
                  <c:v>44.547553405000002</c:v>
                </c:pt>
                <c:pt idx="2630">
                  <c:v>44.564340124999994</c:v>
                </c:pt>
                <c:pt idx="2631">
                  <c:v>44.58114143666667</c:v>
                </c:pt>
                <c:pt idx="2632">
                  <c:v>44.597897061666664</c:v>
                </c:pt>
                <c:pt idx="2633">
                  <c:v>44.614680594999996</c:v>
                </c:pt>
                <c:pt idx="2634">
                  <c:v>44.631721601666662</c:v>
                </c:pt>
                <c:pt idx="2635">
                  <c:v>44.648378891666667</c:v>
                </c:pt>
                <c:pt idx="2636">
                  <c:v>44.664910490000004</c:v>
                </c:pt>
                <c:pt idx="2637">
                  <c:v>44.681892821666665</c:v>
                </c:pt>
                <c:pt idx="2638">
                  <c:v>44.698839176666667</c:v>
                </c:pt>
                <c:pt idx="2639">
                  <c:v>44.715871243333332</c:v>
                </c:pt>
                <c:pt idx="2640">
                  <c:v>44.733458693333333</c:v>
                </c:pt>
                <c:pt idx="2641">
                  <c:v>44.748264008333329</c:v>
                </c:pt>
                <c:pt idx="2642">
                  <c:v>44.765198641666665</c:v>
                </c:pt>
                <c:pt idx="2643">
                  <c:v>44.781873493333336</c:v>
                </c:pt>
                <c:pt idx="2644">
                  <c:v>44.798618329999996</c:v>
                </c:pt>
                <c:pt idx="2645">
                  <c:v>44.815394913333328</c:v>
                </c:pt>
                <c:pt idx="2646">
                  <c:v>44.832325946666664</c:v>
                </c:pt>
                <c:pt idx="2647">
                  <c:v>44.849249695000005</c:v>
                </c:pt>
                <c:pt idx="2648">
                  <c:v>44.865908406666669</c:v>
                </c:pt>
                <c:pt idx="2649">
                  <c:v>44.88257989666667</c:v>
                </c:pt>
                <c:pt idx="2650">
                  <c:v>44.899253811666668</c:v>
                </c:pt>
                <c:pt idx="2651">
                  <c:v>44.916031323333328</c:v>
                </c:pt>
                <c:pt idx="2652">
                  <c:v>44.932698483333333</c:v>
                </c:pt>
                <c:pt idx="2653">
                  <c:v>44.949395760000002</c:v>
                </c:pt>
                <c:pt idx="2654">
                  <c:v>44.966074449999994</c:v>
                </c:pt>
                <c:pt idx="2655">
                  <c:v>44.982495309999997</c:v>
                </c:pt>
                <c:pt idx="2656">
                  <c:v>44.999184873333334</c:v>
                </c:pt>
                <c:pt idx="2657">
                  <c:v>45.015846674999999</c:v>
                </c:pt>
                <c:pt idx="2658">
                  <c:v>45.032520720000001</c:v>
                </c:pt>
                <c:pt idx="2659">
                  <c:v>45.049291814999997</c:v>
                </c:pt>
                <c:pt idx="2660">
                  <c:v>45.065953929999999</c:v>
                </c:pt>
                <c:pt idx="2661">
                  <c:v>45.082745441666667</c:v>
                </c:pt>
                <c:pt idx="2662">
                  <c:v>45.099624863333332</c:v>
                </c:pt>
                <c:pt idx="2663">
                  <c:v>45.116308095000001</c:v>
                </c:pt>
                <c:pt idx="2664">
                  <c:v>45.133231621666667</c:v>
                </c:pt>
                <c:pt idx="2665">
                  <c:v>45.150017684999995</c:v>
                </c:pt>
                <c:pt idx="2666">
                  <c:v>45.166687830000001</c:v>
                </c:pt>
                <c:pt idx="2667">
                  <c:v>45.183616281666666</c:v>
                </c:pt>
                <c:pt idx="2668">
                  <c:v>45.200330036666664</c:v>
                </c:pt>
                <c:pt idx="2669">
                  <c:v>45.217119966666672</c:v>
                </c:pt>
                <c:pt idx="2670">
                  <c:v>45.233894876666668</c:v>
                </c:pt>
                <c:pt idx="2671">
                  <c:v>45.250679654999999</c:v>
                </c:pt>
                <c:pt idx="2672">
                  <c:v>45.267348958333329</c:v>
                </c:pt>
                <c:pt idx="2673">
                  <c:v>45.284010988333328</c:v>
                </c:pt>
                <c:pt idx="2674">
                  <c:v>45.300676101666667</c:v>
                </c:pt>
                <c:pt idx="2675">
                  <c:v>45.317337866666669</c:v>
                </c:pt>
                <c:pt idx="2676">
                  <c:v>45.334014020000005</c:v>
                </c:pt>
                <c:pt idx="2677">
                  <c:v>45.350941935000002</c:v>
                </c:pt>
                <c:pt idx="2678">
                  <c:v>45.367821290000002</c:v>
                </c:pt>
                <c:pt idx="2679">
                  <c:v>45.384753833333335</c:v>
                </c:pt>
                <c:pt idx="2680">
                  <c:v>45.401283043333336</c:v>
                </c:pt>
                <c:pt idx="2681">
                  <c:v>45.41836953</c:v>
                </c:pt>
                <c:pt idx="2682">
                  <c:v>45.435379683333331</c:v>
                </c:pt>
                <c:pt idx="2683">
                  <c:v>45.452178991666663</c:v>
                </c:pt>
                <c:pt idx="2684">
                  <c:v>45.469120023333332</c:v>
                </c:pt>
                <c:pt idx="2685">
                  <c:v>45.486085244999998</c:v>
                </c:pt>
                <c:pt idx="2686">
                  <c:v>45.502801461666664</c:v>
                </c:pt>
                <c:pt idx="2687">
                  <c:v>45.520466791666664</c:v>
                </c:pt>
                <c:pt idx="2688">
                  <c:v>45.536804346666671</c:v>
                </c:pt>
                <c:pt idx="2689">
                  <c:v>45.553982723333334</c:v>
                </c:pt>
                <c:pt idx="2690">
                  <c:v>45.570934406666666</c:v>
                </c:pt>
                <c:pt idx="2691">
                  <c:v>45.587651023333336</c:v>
                </c:pt>
                <c:pt idx="2692">
                  <c:v>45.604566819999995</c:v>
                </c:pt>
                <c:pt idx="2693">
                  <c:v>45.62163511833333</c:v>
                </c:pt>
                <c:pt idx="2694">
                  <c:v>45.638592578333338</c:v>
                </c:pt>
                <c:pt idx="2695">
                  <c:v>45.65551683333333</c:v>
                </c:pt>
                <c:pt idx="2696">
                  <c:v>45.672494899999997</c:v>
                </c:pt>
                <c:pt idx="2697">
                  <c:v>45.689449083333336</c:v>
                </c:pt>
                <c:pt idx="2698">
                  <c:v>45.706332136666667</c:v>
                </c:pt>
                <c:pt idx="2699">
                  <c:v>45.722857046666668</c:v>
                </c:pt>
                <c:pt idx="2700">
                  <c:v>45.73974544</c:v>
                </c:pt>
                <c:pt idx="2701">
                  <c:v>45.756408926666673</c:v>
                </c:pt>
                <c:pt idx="2702">
                  <c:v>45.773404383333329</c:v>
                </c:pt>
                <c:pt idx="2703">
                  <c:v>45.790054509999997</c:v>
                </c:pt>
                <c:pt idx="2704">
                  <c:v>45.806977891666662</c:v>
                </c:pt>
                <c:pt idx="2705">
                  <c:v>45.823784541666669</c:v>
                </c:pt>
                <c:pt idx="2706">
                  <c:v>45.840586678333338</c:v>
                </c:pt>
                <c:pt idx="2707">
                  <c:v>45.857781238333338</c:v>
                </c:pt>
                <c:pt idx="2708">
                  <c:v>45.874975541666664</c:v>
                </c:pt>
                <c:pt idx="2709">
                  <c:v>45.891893456666672</c:v>
                </c:pt>
                <c:pt idx="2710">
                  <c:v>45.907002738333333</c:v>
                </c:pt>
                <c:pt idx="2711">
                  <c:v>45.923679393333337</c:v>
                </c:pt>
                <c:pt idx="2712">
                  <c:v>45.940560434999995</c:v>
                </c:pt>
                <c:pt idx="2713">
                  <c:v>45.957706493333333</c:v>
                </c:pt>
                <c:pt idx="2714">
                  <c:v>45.974472778333329</c:v>
                </c:pt>
                <c:pt idx="2715">
                  <c:v>45.991391428333337</c:v>
                </c:pt>
                <c:pt idx="2716">
                  <c:v>46.008321049999999</c:v>
                </c:pt>
                <c:pt idx="2717">
                  <c:v>46.025018741666671</c:v>
                </c:pt>
                <c:pt idx="2718">
                  <c:v>46.041942103333334</c:v>
                </c:pt>
                <c:pt idx="2719">
                  <c:v>46.058566513333332</c:v>
                </c:pt>
                <c:pt idx="2720">
                  <c:v>46.075351373333334</c:v>
                </c:pt>
                <c:pt idx="2721">
                  <c:v>46.092290531666663</c:v>
                </c:pt>
                <c:pt idx="2722">
                  <c:v>46.108934661666666</c:v>
                </c:pt>
                <c:pt idx="2723">
                  <c:v>46.1255028</c:v>
                </c:pt>
                <c:pt idx="2724">
                  <c:v>46.14216951833334</c:v>
                </c:pt>
                <c:pt idx="2725">
                  <c:v>46.158828466666669</c:v>
                </c:pt>
                <c:pt idx="2726">
                  <c:v>46.175663754999995</c:v>
                </c:pt>
                <c:pt idx="2727">
                  <c:v>46.192329728333334</c:v>
                </c:pt>
                <c:pt idx="2728">
                  <c:v>46.209005828333339</c:v>
                </c:pt>
                <c:pt idx="2729">
                  <c:v>46.225668178333329</c:v>
                </c:pt>
                <c:pt idx="2730">
                  <c:v>46.242336424999998</c:v>
                </c:pt>
                <c:pt idx="2731">
                  <c:v>46.258818483333336</c:v>
                </c:pt>
                <c:pt idx="2732">
                  <c:v>46.275592593333336</c:v>
                </c:pt>
                <c:pt idx="2733">
                  <c:v>46.292356076666671</c:v>
                </c:pt>
                <c:pt idx="2734">
                  <c:v>46.309019811666666</c:v>
                </c:pt>
                <c:pt idx="2735">
                  <c:v>46.325543695</c:v>
                </c:pt>
                <c:pt idx="2736">
                  <c:v>46.342220691666661</c:v>
                </c:pt>
                <c:pt idx="2737">
                  <c:v>46.358851410000007</c:v>
                </c:pt>
                <c:pt idx="2738">
                  <c:v>46.375566673333331</c:v>
                </c:pt>
                <c:pt idx="2739">
                  <c:v>46.392224673333331</c:v>
                </c:pt>
                <c:pt idx="2740">
                  <c:v>46.409009956666665</c:v>
                </c:pt>
                <c:pt idx="2741">
                  <c:v>46.425781188333332</c:v>
                </c:pt>
                <c:pt idx="2742">
                  <c:v>46.442846043333333</c:v>
                </c:pt>
                <c:pt idx="2743">
                  <c:v>46.459776828333332</c:v>
                </c:pt>
                <c:pt idx="2744">
                  <c:v>46.47644540666667</c:v>
                </c:pt>
                <c:pt idx="2745">
                  <c:v>46.493497415</c:v>
                </c:pt>
                <c:pt idx="2746">
                  <c:v>46.510236005000003</c:v>
                </c:pt>
                <c:pt idx="2747">
                  <c:v>46.527122400000003</c:v>
                </c:pt>
                <c:pt idx="2748">
                  <c:v>46.544010551666666</c:v>
                </c:pt>
                <c:pt idx="2749">
                  <c:v>46.560826733333336</c:v>
                </c:pt>
                <c:pt idx="2750">
                  <c:v>46.57769617666667</c:v>
                </c:pt>
                <c:pt idx="2751">
                  <c:v>46.594492834999997</c:v>
                </c:pt>
                <c:pt idx="2752">
                  <c:v>46.611660325000003</c:v>
                </c:pt>
                <c:pt idx="2753">
                  <c:v>46.628494875000001</c:v>
                </c:pt>
                <c:pt idx="2754">
                  <c:v>46.645223035000001</c:v>
                </c:pt>
                <c:pt idx="2755">
                  <c:v>46.662066656666667</c:v>
                </c:pt>
                <c:pt idx="2756">
                  <c:v>46.679261083333337</c:v>
                </c:pt>
                <c:pt idx="2757">
                  <c:v>46.696398003333336</c:v>
                </c:pt>
                <c:pt idx="2758">
                  <c:v>46.713444351666666</c:v>
                </c:pt>
                <c:pt idx="2759">
                  <c:v>46.730220026666665</c:v>
                </c:pt>
                <c:pt idx="2760">
                  <c:v>46.747035903333334</c:v>
                </c:pt>
                <c:pt idx="2761">
                  <c:v>46.763913015</c:v>
                </c:pt>
                <c:pt idx="2762">
                  <c:v>46.780902384999997</c:v>
                </c:pt>
                <c:pt idx="2763">
                  <c:v>46.798043021666665</c:v>
                </c:pt>
                <c:pt idx="2764">
                  <c:v>46.815196273333328</c:v>
                </c:pt>
                <c:pt idx="2765">
                  <c:v>46.829825300000003</c:v>
                </c:pt>
                <c:pt idx="2766">
                  <c:v>46.846506138333332</c:v>
                </c:pt>
                <c:pt idx="2767">
                  <c:v>46.863182011666666</c:v>
                </c:pt>
                <c:pt idx="2768">
                  <c:v>46.879696955</c:v>
                </c:pt>
                <c:pt idx="2769">
                  <c:v>46.896478780000002</c:v>
                </c:pt>
                <c:pt idx="2770">
                  <c:v>46.913106245000002</c:v>
                </c:pt>
                <c:pt idx="2771">
                  <c:v>46.930028119999996</c:v>
                </c:pt>
                <c:pt idx="2772">
                  <c:v>46.946686415000002</c:v>
                </c:pt>
                <c:pt idx="2773">
                  <c:v>46.963461221666662</c:v>
                </c:pt>
                <c:pt idx="2774">
                  <c:v>46.979932589999997</c:v>
                </c:pt>
                <c:pt idx="2775">
                  <c:v>46.99659565333333</c:v>
                </c:pt>
                <c:pt idx="2776">
                  <c:v>47.01327345166667</c:v>
                </c:pt>
                <c:pt idx="2777">
                  <c:v>47.030199766666669</c:v>
                </c:pt>
                <c:pt idx="2778">
                  <c:v>47.047080163333334</c:v>
                </c:pt>
                <c:pt idx="2779">
                  <c:v>47.063742619999999</c:v>
                </c:pt>
                <c:pt idx="2780">
                  <c:v>47.080409068333331</c:v>
                </c:pt>
                <c:pt idx="2781">
                  <c:v>47.097088088333329</c:v>
                </c:pt>
                <c:pt idx="2782">
                  <c:v>47.113809458333336</c:v>
                </c:pt>
                <c:pt idx="2783">
                  <c:v>47.13058646333333</c:v>
                </c:pt>
                <c:pt idx="2784">
                  <c:v>47.147368446666661</c:v>
                </c:pt>
                <c:pt idx="2785">
                  <c:v>47.164034783333335</c:v>
                </c:pt>
                <c:pt idx="2786">
                  <c:v>47.180965970000003</c:v>
                </c:pt>
                <c:pt idx="2787">
                  <c:v>47.197798708333337</c:v>
                </c:pt>
                <c:pt idx="2788">
                  <c:v>47.21467994333333</c:v>
                </c:pt>
                <c:pt idx="2789">
                  <c:v>47.231556771666668</c:v>
                </c:pt>
                <c:pt idx="2790">
                  <c:v>47.248486221666667</c:v>
                </c:pt>
                <c:pt idx="2791">
                  <c:v>47.265156731666671</c:v>
                </c:pt>
                <c:pt idx="2792">
                  <c:v>47.281831963333339</c:v>
                </c:pt>
                <c:pt idx="2793">
                  <c:v>47.298576349999998</c:v>
                </c:pt>
                <c:pt idx="2794">
                  <c:v>47.315429944999998</c:v>
                </c:pt>
                <c:pt idx="2795">
                  <c:v>47.332112111666667</c:v>
                </c:pt>
                <c:pt idx="2796">
                  <c:v>47.34903571666667</c:v>
                </c:pt>
                <c:pt idx="2797">
                  <c:v>47.365908856666671</c:v>
                </c:pt>
                <c:pt idx="2798">
                  <c:v>47.382701718333337</c:v>
                </c:pt>
                <c:pt idx="2799">
                  <c:v>47.399478856666661</c:v>
                </c:pt>
                <c:pt idx="2800">
                  <c:v>47.416229469999998</c:v>
                </c:pt>
                <c:pt idx="2801">
                  <c:v>47.433148003333336</c:v>
                </c:pt>
                <c:pt idx="2802">
                  <c:v>47.450142909999997</c:v>
                </c:pt>
                <c:pt idx="2803">
                  <c:v>47.466942963333331</c:v>
                </c:pt>
                <c:pt idx="2804">
                  <c:v>47.483979425000001</c:v>
                </c:pt>
                <c:pt idx="2805">
                  <c:v>47.500752096666666</c:v>
                </c:pt>
                <c:pt idx="2806">
                  <c:v>47.517674475</c:v>
                </c:pt>
                <c:pt idx="2807">
                  <c:v>47.53471309166666</c:v>
                </c:pt>
                <c:pt idx="2808">
                  <c:v>47.551633701666667</c:v>
                </c:pt>
                <c:pt idx="2809">
                  <c:v>47.568412323333334</c:v>
                </c:pt>
                <c:pt idx="2810">
                  <c:v>47.585078905000003</c:v>
                </c:pt>
                <c:pt idx="2811">
                  <c:v>47.601852290000004</c:v>
                </c:pt>
                <c:pt idx="2812">
                  <c:v>47.618784815000005</c:v>
                </c:pt>
                <c:pt idx="2813">
                  <c:v>47.635717989999996</c:v>
                </c:pt>
                <c:pt idx="2814">
                  <c:v>47.652648828333334</c:v>
                </c:pt>
                <c:pt idx="2815">
                  <c:v>47.669328659999998</c:v>
                </c:pt>
                <c:pt idx="2816">
                  <c:v>47.685992176666666</c:v>
                </c:pt>
                <c:pt idx="2817">
                  <c:v>47.702790111666665</c:v>
                </c:pt>
                <c:pt idx="2818">
                  <c:v>47.719473123333337</c:v>
                </c:pt>
                <c:pt idx="2819">
                  <c:v>47.736250633333334</c:v>
                </c:pt>
                <c:pt idx="2820">
                  <c:v>47.752925233333336</c:v>
                </c:pt>
                <c:pt idx="2821">
                  <c:v>47.769856245</c:v>
                </c:pt>
                <c:pt idx="2822">
                  <c:v>47.786801531666669</c:v>
                </c:pt>
                <c:pt idx="2823">
                  <c:v>47.803716184999999</c:v>
                </c:pt>
                <c:pt idx="2824">
                  <c:v>47.820387951666667</c:v>
                </c:pt>
                <c:pt idx="2825">
                  <c:v>47.837061168333335</c:v>
                </c:pt>
                <c:pt idx="2826">
                  <c:v>47.853997258333337</c:v>
                </c:pt>
                <c:pt idx="2827">
                  <c:v>47.870680021666665</c:v>
                </c:pt>
                <c:pt idx="2828">
                  <c:v>47.88759997333333</c:v>
                </c:pt>
                <c:pt idx="2829">
                  <c:v>47.904529333333336</c:v>
                </c:pt>
                <c:pt idx="2830">
                  <c:v>47.921194438333337</c:v>
                </c:pt>
                <c:pt idx="2831">
                  <c:v>47.938119208333333</c:v>
                </c:pt>
                <c:pt idx="2832">
                  <c:v>47.95469842</c:v>
                </c:pt>
                <c:pt idx="2833">
                  <c:v>47.971365163333331</c:v>
                </c:pt>
                <c:pt idx="2834">
                  <c:v>47.988041410000001</c:v>
                </c:pt>
                <c:pt idx="2835">
                  <c:v>48.004701715000003</c:v>
                </c:pt>
                <c:pt idx="2836">
                  <c:v>48.021625620000002</c:v>
                </c:pt>
                <c:pt idx="2837">
                  <c:v>48.03822327333333</c:v>
                </c:pt>
                <c:pt idx="2838">
                  <c:v>48.055159350000004</c:v>
                </c:pt>
                <c:pt idx="2839">
                  <c:v>48.071827710000001</c:v>
                </c:pt>
                <c:pt idx="2840">
                  <c:v>48.088758393333336</c:v>
                </c:pt>
                <c:pt idx="2841">
                  <c:v>48.105434899999999</c:v>
                </c:pt>
                <c:pt idx="2842">
                  <c:v>48.12210829166667</c:v>
                </c:pt>
                <c:pt idx="2843">
                  <c:v>48.138880194999999</c:v>
                </c:pt>
                <c:pt idx="2844">
                  <c:v>48.155436959999996</c:v>
                </c:pt>
                <c:pt idx="2845">
                  <c:v>48.17211145666667</c:v>
                </c:pt>
                <c:pt idx="2846">
                  <c:v>48.189147290000001</c:v>
                </c:pt>
                <c:pt idx="2847">
                  <c:v>48.20594621</c:v>
                </c:pt>
                <c:pt idx="2848">
                  <c:v>48.223057596666663</c:v>
                </c:pt>
                <c:pt idx="2849">
                  <c:v>48.239829616666661</c:v>
                </c:pt>
                <c:pt idx="2850">
                  <c:v>48.256712631666666</c:v>
                </c:pt>
                <c:pt idx="2851">
                  <c:v>48.273385381666671</c:v>
                </c:pt>
                <c:pt idx="2852">
                  <c:v>48.290185308333335</c:v>
                </c:pt>
                <c:pt idx="2853">
                  <c:v>48.306969628333334</c:v>
                </c:pt>
                <c:pt idx="2854">
                  <c:v>48.324105331666672</c:v>
                </c:pt>
                <c:pt idx="2855">
                  <c:v>48.341042618333333</c:v>
                </c:pt>
                <c:pt idx="2856">
                  <c:v>48.357551156666666</c:v>
                </c:pt>
                <c:pt idx="2857">
                  <c:v>48.374276324999997</c:v>
                </c:pt>
                <c:pt idx="2858">
                  <c:v>48.391267126666669</c:v>
                </c:pt>
                <c:pt idx="2859">
                  <c:v>48.40826388</c:v>
                </c:pt>
                <c:pt idx="2860">
                  <c:v>48.424942909999999</c:v>
                </c:pt>
                <c:pt idx="2861">
                  <c:v>48.441882388333333</c:v>
                </c:pt>
                <c:pt idx="2862">
                  <c:v>48.458807954999997</c:v>
                </c:pt>
                <c:pt idx="2863">
                  <c:v>48.475482000000007</c:v>
                </c:pt>
                <c:pt idx="2864">
                  <c:v>48.492258040000003</c:v>
                </c:pt>
                <c:pt idx="2865">
                  <c:v>48.508923305000003</c:v>
                </c:pt>
                <c:pt idx="2866">
                  <c:v>48.525826244999998</c:v>
                </c:pt>
                <c:pt idx="2867">
                  <c:v>48.542623466666669</c:v>
                </c:pt>
                <c:pt idx="2868">
                  <c:v>48.559555141666671</c:v>
                </c:pt>
                <c:pt idx="2869">
                  <c:v>48.576475673333334</c:v>
                </c:pt>
                <c:pt idx="2870">
                  <c:v>48.592996468333332</c:v>
                </c:pt>
                <c:pt idx="2871">
                  <c:v>48.609848638333332</c:v>
                </c:pt>
                <c:pt idx="2872">
                  <c:v>48.627000858333332</c:v>
                </c:pt>
                <c:pt idx="2873">
                  <c:v>48.643871034999997</c:v>
                </c:pt>
                <c:pt idx="2874">
                  <c:v>48.660948658333339</c:v>
                </c:pt>
                <c:pt idx="2875">
                  <c:v>48.677964503333335</c:v>
                </c:pt>
                <c:pt idx="2876">
                  <c:v>48.694723005</c:v>
                </c:pt>
                <c:pt idx="2877">
                  <c:v>48.711635260000001</c:v>
                </c:pt>
                <c:pt idx="2878">
                  <c:v>48.728805111666667</c:v>
                </c:pt>
                <c:pt idx="2879">
                  <c:v>48.745479119999999</c:v>
                </c:pt>
                <c:pt idx="2880">
                  <c:v>48.762154141666663</c:v>
                </c:pt>
                <c:pt idx="2881">
                  <c:v>48.778940310000003</c:v>
                </c:pt>
                <c:pt idx="2882">
                  <c:v>48.795778808333331</c:v>
                </c:pt>
                <c:pt idx="2883">
                  <c:v>48.812829053333331</c:v>
                </c:pt>
                <c:pt idx="2884">
                  <c:v>48.827732266666665</c:v>
                </c:pt>
                <c:pt idx="2885">
                  <c:v>48.844404138333331</c:v>
                </c:pt>
                <c:pt idx="2886">
                  <c:v>48.86106186166667</c:v>
                </c:pt>
                <c:pt idx="2887">
                  <c:v>48.877734621666669</c:v>
                </c:pt>
                <c:pt idx="2888">
                  <c:v>48.894404518333332</c:v>
                </c:pt>
                <c:pt idx="2889">
                  <c:v>48.911142856666665</c:v>
                </c:pt>
                <c:pt idx="2890">
                  <c:v>48.928312301666665</c:v>
                </c:pt>
                <c:pt idx="2891">
                  <c:v>48.94524074833334</c:v>
                </c:pt>
                <c:pt idx="2892">
                  <c:v>48.961955908333337</c:v>
                </c:pt>
                <c:pt idx="2893">
                  <c:v>48.978637511666669</c:v>
                </c:pt>
                <c:pt idx="2894">
                  <c:v>48.995567706666662</c:v>
                </c:pt>
                <c:pt idx="2895">
                  <c:v>49.012534631666668</c:v>
                </c:pt>
                <c:pt idx="2896">
                  <c:v>49.029572653333339</c:v>
                </c:pt>
                <c:pt idx="2897">
                  <c:v>49.046510296666661</c:v>
                </c:pt>
                <c:pt idx="2898">
                  <c:v>49.063180428333332</c:v>
                </c:pt>
                <c:pt idx="2899">
                  <c:v>49.079827231666663</c:v>
                </c:pt>
                <c:pt idx="2900">
                  <c:v>49.096369591666665</c:v>
                </c:pt>
                <c:pt idx="2901">
                  <c:v>49.113165479999999</c:v>
                </c:pt>
                <c:pt idx="2902">
                  <c:v>49.129831423333336</c:v>
                </c:pt>
                <c:pt idx="2903">
                  <c:v>49.146501446666669</c:v>
                </c:pt>
                <c:pt idx="2904">
                  <c:v>49.163160461666664</c:v>
                </c:pt>
                <c:pt idx="2905">
                  <c:v>49.179834264999997</c:v>
                </c:pt>
                <c:pt idx="2906">
                  <c:v>49.196513921666664</c:v>
                </c:pt>
                <c:pt idx="2907">
                  <c:v>49.213186299999997</c:v>
                </c:pt>
                <c:pt idx="2908">
                  <c:v>49.229860774999999</c:v>
                </c:pt>
                <c:pt idx="2909">
                  <c:v>49.246526205000002</c:v>
                </c:pt>
                <c:pt idx="2910">
                  <c:v>49.26318989</c:v>
                </c:pt>
                <c:pt idx="2911">
                  <c:v>49.279942041666665</c:v>
                </c:pt>
                <c:pt idx="2912">
                  <c:v>49.296575886666666</c:v>
                </c:pt>
                <c:pt idx="2913">
                  <c:v>49.313431776666668</c:v>
                </c:pt>
                <c:pt idx="2914">
                  <c:v>49.330279574999999</c:v>
                </c:pt>
                <c:pt idx="2915">
                  <c:v>49.346987150000004</c:v>
                </c:pt>
                <c:pt idx="2916">
                  <c:v>49.363756473333332</c:v>
                </c:pt>
                <c:pt idx="2917">
                  <c:v>49.380815578333333</c:v>
                </c:pt>
                <c:pt idx="2918">
                  <c:v>49.397628426666664</c:v>
                </c:pt>
                <c:pt idx="2919">
                  <c:v>49.414674541666663</c:v>
                </c:pt>
                <c:pt idx="2920">
                  <c:v>49.431443995000002</c:v>
                </c:pt>
                <c:pt idx="2921">
                  <c:v>49.448422775000004</c:v>
                </c:pt>
                <c:pt idx="2922">
                  <c:v>49.465089874999997</c:v>
                </c:pt>
                <c:pt idx="2923">
                  <c:v>49.482032920000002</c:v>
                </c:pt>
                <c:pt idx="2924">
                  <c:v>49.498911120000002</c:v>
                </c:pt>
                <c:pt idx="2925">
                  <c:v>49.51584853</c:v>
                </c:pt>
                <c:pt idx="2926">
                  <c:v>49.532949516666669</c:v>
                </c:pt>
                <c:pt idx="2927">
                  <c:v>49.549869001666671</c:v>
                </c:pt>
                <c:pt idx="2928">
                  <c:v>49.566800954999998</c:v>
                </c:pt>
                <c:pt idx="2929">
                  <c:v>49.583728573333332</c:v>
                </c:pt>
                <c:pt idx="2930">
                  <c:v>49.600514570000001</c:v>
                </c:pt>
                <c:pt idx="2931">
                  <c:v>49.617299128333336</c:v>
                </c:pt>
                <c:pt idx="2932">
                  <c:v>49.63379758</c:v>
                </c:pt>
                <c:pt idx="2933">
                  <c:v>49.650456391666665</c:v>
                </c:pt>
                <c:pt idx="2934">
                  <c:v>49.667444035000003</c:v>
                </c:pt>
                <c:pt idx="2935">
                  <c:v>49.684457279999997</c:v>
                </c:pt>
                <c:pt idx="2936">
                  <c:v>49.701320246666668</c:v>
                </c:pt>
                <c:pt idx="2937">
                  <c:v>49.717980971666663</c:v>
                </c:pt>
                <c:pt idx="2938">
                  <c:v>49.734661443333337</c:v>
                </c:pt>
                <c:pt idx="2939">
                  <c:v>49.751480138333335</c:v>
                </c:pt>
                <c:pt idx="2940">
                  <c:v>49.768564806666667</c:v>
                </c:pt>
                <c:pt idx="2941">
                  <c:v>49.785367308333335</c:v>
                </c:pt>
                <c:pt idx="2942">
                  <c:v>49.802164598333334</c:v>
                </c:pt>
                <c:pt idx="2943">
                  <c:v>49.818909693333332</c:v>
                </c:pt>
                <c:pt idx="2944">
                  <c:v>49.835576646666667</c:v>
                </c:pt>
                <c:pt idx="2945">
                  <c:v>49.852455961666671</c:v>
                </c:pt>
                <c:pt idx="2946">
                  <c:v>49.867437838333331</c:v>
                </c:pt>
                <c:pt idx="2947">
                  <c:v>49.884306909999999</c:v>
                </c:pt>
                <c:pt idx="2948">
                  <c:v>49.900982501666668</c:v>
                </c:pt>
                <c:pt idx="2949">
                  <c:v>49.917980530000001</c:v>
                </c:pt>
                <c:pt idx="2950">
                  <c:v>49.934657728333335</c:v>
                </c:pt>
                <c:pt idx="2951">
                  <c:v>49.951385501666664</c:v>
                </c:pt>
                <c:pt idx="2952">
                  <c:v>49.968056918333332</c:v>
                </c:pt>
                <c:pt idx="2953">
                  <c:v>49.984723763333335</c:v>
                </c:pt>
                <c:pt idx="2954">
                  <c:v>50.001650258333335</c:v>
                </c:pt>
                <c:pt idx="2955">
                  <c:v>50.018434346666666</c:v>
                </c:pt>
                <c:pt idx="2956">
                  <c:v>50.035363406666669</c:v>
                </c:pt>
                <c:pt idx="2957">
                  <c:v>50.052046971666663</c:v>
                </c:pt>
                <c:pt idx="2958">
                  <c:v>50.068912196666666</c:v>
                </c:pt>
                <c:pt idx="2959">
                  <c:v>50.085574285</c:v>
                </c:pt>
                <c:pt idx="2960">
                  <c:v>50.102355211666669</c:v>
                </c:pt>
                <c:pt idx="2961">
                  <c:v>50.119277054999998</c:v>
                </c:pt>
                <c:pt idx="2962">
                  <c:v>50.136015128333334</c:v>
                </c:pt>
                <c:pt idx="2963">
                  <c:v>50.152684858333338</c:v>
                </c:pt>
                <c:pt idx="2964">
                  <c:v>50.169616381666664</c:v>
                </c:pt>
                <c:pt idx="2965">
                  <c:v>50.186552911666666</c:v>
                </c:pt>
                <c:pt idx="2966">
                  <c:v>50.20343046166667</c:v>
                </c:pt>
                <c:pt idx="2967">
                  <c:v>50.220042866666667</c:v>
                </c:pt>
                <c:pt idx="2968">
                  <c:v>50.236975550000004</c:v>
                </c:pt>
                <c:pt idx="2969">
                  <c:v>50.253904855000002</c:v>
                </c:pt>
                <c:pt idx="2970">
                  <c:v>50.270845480000006</c:v>
                </c:pt>
                <c:pt idx="2971">
                  <c:v>50.287771115000005</c:v>
                </c:pt>
                <c:pt idx="2972">
                  <c:v>50.304700481666671</c:v>
                </c:pt>
                <c:pt idx="2973">
                  <c:v>50.321441249999999</c:v>
                </c:pt>
                <c:pt idx="2974">
                  <c:v>50.337957801666668</c:v>
                </c:pt>
                <c:pt idx="2975">
                  <c:v>50.35488109166667</c:v>
                </c:pt>
                <c:pt idx="2976">
                  <c:v>50.371521731666668</c:v>
                </c:pt>
                <c:pt idx="2977">
                  <c:v>50.38818250333334</c:v>
                </c:pt>
                <c:pt idx="2978">
                  <c:v>50.404968775</c:v>
                </c:pt>
                <c:pt idx="2979">
                  <c:v>50.4216415</c:v>
                </c:pt>
                <c:pt idx="2980">
                  <c:v>50.43868113833333</c:v>
                </c:pt>
                <c:pt idx="2981">
                  <c:v>50.455457886666665</c:v>
                </c:pt>
                <c:pt idx="2982">
                  <c:v>50.472492630000005</c:v>
                </c:pt>
                <c:pt idx="2983">
                  <c:v>50.489308595000004</c:v>
                </c:pt>
                <c:pt idx="2984">
                  <c:v>50.505979811666663</c:v>
                </c:pt>
                <c:pt idx="2985">
                  <c:v>50.522903475</c:v>
                </c:pt>
                <c:pt idx="2986">
                  <c:v>50.539828408333328</c:v>
                </c:pt>
                <c:pt idx="2987">
                  <c:v>50.556771756666663</c:v>
                </c:pt>
                <c:pt idx="2988">
                  <c:v>50.573439505000003</c:v>
                </c:pt>
                <c:pt idx="2989">
                  <c:v>50.590226341666671</c:v>
                </c:pt>
                <c:pt idx="2990">
                  <c:v>50.606888945000001</c:v>
                </c:pt>
                <c:pt idx="2991">
                  <c:v>50.623541338333332</c:v>
                </c:pt>
                <c:pt idx="2992">
                  <c:v>50.640212816666669</c:v>
                </c:pt>
                <c:pt idx="2993">
                  <c:v>50.656862448333328</c:v>
                </c:pt>
                <c:pt idx="2994">
                  <c:v>50.6736413</c:v>
                </c:pt>
                <c:pt idx="2995">
                  <c:v>50.690572885000002</c:v>
                </c:pt>
                <c:pt idx="2996">
                  <c:v>50.707512416666667</c:v>
                </c:pt>
                <c:pt idx="2997">
                  <c:v>50.724188663333329</c:v>
                </c:pt>
                <c:pt idx="2998">
                  <c:v>50.741228988333333</c:v>
                </c:pt>
                <c:pt idx="2999">
                  <c:v>50.758267085000007</c:v>
                </c:pt>
                <c:pt idx="3000">
                  <c:v>50.775120611666665</c:v>
                </c:pt>
                <c:pt idx="3001">
                  <c:v>50.792049239999997</c:v>
                </c:pt>
                <c:pt idx="3002">
                  <c:v>50.809038198333333</c:v>
                </c:pt>
                <c:pt idx="3003">
                  <c:v>50.825459998333336</c:v>
                </c:pt>
                <c:pt idx="3004">
                  <c:v>50.842133439999998</c:v>
                </c:pt>
                <c:pt idx="3005">
                  <c:v>50.858816016666665</c:v>
                </c:pt>
                <c:pt idx="3006">
                  <c:v>50.87549017833333</c:v>
                </c:pt>
                <c:pt idx="3007">
                  <c:v>50.892172889999998</c:v>
                </c:pt>
                <c:pt idx="3008">
                  <c:v>50.908802674999997</c:v>
                </c:pt>
                <c:pt idx="3009">
                  <c:v>50.925478048333339</c:v>
                </c:pt>
                <c:pt idx="3010">
                  <c:v>50.942210443333337</c:v>
                </c:pt>
                <c:pt idx="3011">
                  <c:v>50.958894998333335</c:v>
                </c:pt>
                <c:pt idx="3012">
                  <c:v>50.975689334999998</c:v>
                </c:pt>
                <c:pt idx="3013">
                  <c:v>50.992616916666663</c:v>
                </c:pt>
                <c:pt idx="3014">
                  <c:v>51.009400898333332</c:v>
                </c:pt>
                <c:pt idx="3015">
                  <c:v>51.026440491666669</c:v>
                </c:pt>
                <c:pt idx="3016">
                  <c:v>51.043289218333335</c:v>
                </c:pt>
                <c:pt idx="3017">
                  <c:v>51.060223506666667</c:v>
                </c:pt>
                <c:pt idx="3018">
                  <c:v>51.077205329999998</c:v>
                </c:pt>
                <c:pt idx="3019">
                  <c:v>51.093881278333335</c:v>
                </c:pt>
                <c:pt idx="3020">
                  <c:v>51.11080639</c:v>
                </c:pt>
                <c:pt idx="3021">
                  <c:v>51.12773340333333</c:v>
                </c:pt>
                <c:pt idx="3022">
                  <c:v>51.144404661666663</c:v>
                </c:pt>
                <c:pt idx="3023">
                  <c:v>51.161066689999998</c:v>
                </c:pt>
                <c:pt idx="3024">
                  <c:v>51.177909989999996</c:v>
                </c:pt>
                <c:pt idx="3025">
                  <c:v>51.194670273333337</c:v>
                </c:pt>
                <c:pt idx="3026">
                  <c:v>51.211604309999998</c:v>
                </c:pt>
                <c:pt idx="3027">
                  <c:v>51.228529161666664</c:v>
                </c:pt>
                <c:pt idx="3028">
                  <c:v>51.245137026666661</c:v>
                </c:pt>
                <c:pt idx="3029">
                  <c:v>51.261913928333335</c:v>
                </c:pt>
                <c:pt idx="3030">
                  <c:v>51.279103341666669</c:v>
                </c:pt>
                <c:pt idx="3031">
                  <c:v>51.295792601666669</c:v>
                </c:pt>
                <c:pt idx="3032">
                  <c:v>51.312553711666666</c:v>
                </c:pt>
                <c:pt idx="3033">
                  <c:v>51.329129209999998</c:v>
                </c:pt>
                <c:pt idx="3034">
                  <c:v>51.345805866666666</c:v>
                </c:pt>
                <c:pt idx="3035">
                  <c:v>51.362476369999996</c:v>
                </c:pt>
                <c:pt idx="3036">
                  <c:v>51.379534831666668</c:v>
                </c:pt>
                <c:pt idx="3037">
                  <c:v>51.396496456666668</c:v>
                </c:pt>
                <c:pt idx="3038">
                  <c:v>51.413281231666666</c:v>
                </c:pt>
                <c:pt idx="3039">
                  <c:v>51.430314091666666</c:v>
                </c:pt>
                <c:pt idx="3040">
                  <c:v>51.447235851666662</c:v>
                </c:pt>
                <c:pt idx="3041">
                  <c:v>51.464174368333339</c:v>
                </c:pt>
                <c:pt idx="3042">
                  <c:v>51.480704861666666</c:v>
                </c:pt>
                <c:pt idx="3043">
                  <c:v>51.497382559999998</c:v>
                </c:pt>
                <c:pt idx="3044">
                  <c:v>51.514429513333333</c:v>
                </c:pt>
                <c:pt idx="3045">
                  <c:v>51.531344080000004</c:v>
                </c:pt>
                <c:pt idx="3046">
                  <c:v>51.548029681666669</c:v>
                </c:pt>
                <c:pt idx="3047">
                  <c:v>51.564690843333331</c:v>
                </c:pt>
                <c:pt idx="3048">
                  <c:v>51.581624046666668</c:v>
                </c:pt>
                <c:pt idx="3049">
                  <c:v>51.598402158333336</c:v>
                </c:pt>
                <c:pt idx="3050">
                  <c:v>51.615350550000002</c:v>
                </c:pt>
                <c:pt idx="3051">
                  <c:v>51.632263666666667</c:v>
                </c:pt>
                <c:pt idx="3052">
                  <c:v>51.649198478333332</c:v>
                </c:pt>
                <c:pt idx="3053">
                  <c:v>51.666229446666662</c:v>
                </c:pt>
                <c:pt idx="3054">
                  <c:v>51.683117566666667</c:v>
                </c:pt>
                <c:pt idx="3055">
                  <c:v>51.700187624999998</c:v>
                </c:pt>
                <c:pt idx="3056">
                  <c:v>51.717256736666663</c:v>
                </c:pt>
                <c:pt idx="3057">
                  <c:v>51.734060923333331</c:v>
                </c:pt>
                <c:pt idx="3058">
                  <c:v>51.751175453333332</c:v>
                </c:pt>
                <c:pt idx="3059">
                  <c:v>51.76827419166667</c:v>
                </c:pt>
                <c:pt idx="3060">
                  <c:v>51.783299059999997</c:v>
                </c:pt>
                <c:pt idx="3061">
                  <c:v>51.799961541666669</c:v>
                </c:pt>
                <c:pt idx="3062">
                  <c:v>51.817057943333332</c:v>
                </c:pt>
                <c:pt idx="3063">
                  <c:v>51.833721220000001</c:v>
                </c:pt>
                <c:pt idx="3064">
                  <c:v>51.85050999333334</c:v>
                </c:pt>
                <c:pt idx="3065">
                  <c:v>51.867184170000002</c:v>
                </c:pt>
                <c:pt idx="3066">
                  <c:v>51.883848998333328</c:v>
                </c:pt>
                <c:pt idx="3067">
                  <c:v>51.900521175000002</c:v>
                </c:pt>
                <c:pt idx="3068">
                  <c:v>51.917222841666664</c:v>
                </c:pt>
                <c:pt idx="3069">
                  <c:v>51.933896324999999</c:v>
                </c:pt>
                <c:pt idx="3070">
                  <c:v>51.950570094999996</c:v>
                </c:pt>
                <c:pt idx="3071">
                  <c:v>51.967241694999998</c:v>
                </c:pt>
                <c:pt idx="3072">
                  <c:v>51.983924506666668</c:v>
                </c:pt>
                <c:pt idx="3073">
                  <c:v>52.00069534</c:v>
                </c:pt>
                <c:pt idx="3074">
                  <c:v>52.01735884</c:v>
                </c:pt>
                <c:pt idx="3075">
                  <c:v>52.033879175000003</c:v>
                </c:pt>
                <c:pt idx="3076">
                  <c:v>52.050554746666663</c:v>
                </c:pt>
                <c:pt idx="3077">
                  <c:v>52.067170443333332</c:v>
                </c:pt>
                <c:pt idx="3078">
                  <c:v>52.083840931666671</c:v>
                </c:pt>
                <c:pt idx="3079">
                  <c:v>52.100501346666668</c:v>
                </c:pt>
                <c:pt idx="3080">
                  <c:v>52.117316803333331</c:v>
                </c:pt>
                <c:pt idx="3081">
                  <c:v>52.133850298333329</c:v>
                </c:pt>
                <c:pt idx="3082">
                  <c:v>52.150653779999999</c:v>
                </c:pt>
                <c:pt idx="3083">
                  <c:v>52.167322059999996</c:v>
                </c:pt>
                <c:pt idx="3084">
                  <c:v>52.184260245000004</c:v>
                </c:pt>
                <c:pt idx="3085">
                  <c:v>52.201182568333337</c:v>
                </c:pt>
                <c:pt idx="3086">
                  <c:v>52.217958439999997</c:v>
                </c:pt>
                <c:pt idx="3087">
                  <c:v>52.234790808333329</c:v>
                </c:pt>
                <c:pt idx="3088">
                  <c:v>52.251468208333335</c:v>
                </c:pt>
                <c:pt idx="3089">
                  <c:v>52.26818712</c:v>
                </c:pt>
                <c:pt idx="3090">
                  <c:v>52.284925323333333</c:v>
                </c:pt>
                <c:pt idx="3091">
                  <c:v>52.301992446666667</c:v>
                </c:pt>
                <c:pt idx="3092">
                  <c:v>52.318669271666664</c:v>
                </c:pt>
                <c:pt idx="3093">
                  <c:v>52.335304688333331</c:v>
                </c:pt>
                <c:pt idx="3094">
                  <c:v>52.352014733333334</c:v>
                </c:pt>
                <c:pt idx="3095">
                  <c:v>52.368811526666668</c:v>
                </c:pt>
                <c:pt idx="3096">
                  <c:v>52.385590686666667</c:v>
                </c:pt>
                <c:pt idx="3097">
                  <c:v>52.402526268333332</c:v>
                </c:pt>
                <c:pt idx="3098">
                  <c:v>52.419456561666671</c:v>
                </c:pt>
                <c:pt idx="3099">
                  <c:v>52.435881426666668</c:v>
                </c:pt>
                <c:pt idx="3100">
                  <c:v>52.452870788333335</c:v>
                </c:pt>
                <c:pt idx="3101">
                  <c:v>52.470069719999998</c:v>
                </c:pt>
                <c:pt idx="3102">
                  <c:v>52.486728581666661</c:v>
                </c:pt>
                <c:pt idx="3103">
                  <c:v>52.503650145000002</c:v>
                </c:pt>
                <c:pt idx="3104">
                  <c:v>52.520578891666666</c:v>
                </c:pt>
                <c:pt idx="3105">
                  <c:v>52.537673759999997</c:v>
                </c:pt>
                <c:pt idx="3106">
                  <c:v>52.554758668333335</c:v>
                </c:pt>
                <c:pt idx="3107">
                  <c:v>52.571643139999999</c:v>
                </c:pt>
                <c:pt idx="3108">
                  <c:v>52.58859399833333</c:v>
                </c:pt>
                <c:pt idx="3109">
                  <c:v>52.605842941666666</c:v>
                </c:pt>
                <c:pt idx="3110">
                  <c:v>52.620877606666667</c:v>
                </c:pt>
                <c:pt idx="3111">
                  <c:v>52.637728164999999</c:v>
                </c:pt>
                <c:pt idx="3112">
                  <c:v>52.654771464999996</c:v>
                </c:pt>
                <c:pt idx="3113">
                  <c:v>52.671439216666663</c:v>
                </c:pt>
                <c:pt idx="3114">
                  <c:v>52.688109146666669</c:v>
                </c:pt>
                <c:pt idx="3115">
                  <c:v>52.704778030000007</c:v>
                </c:pt>
                <c:pt idx="3116">
                  <c:v>52.721704811666669</c:v>
                </c:pt>
                <c:pt idx="3117">
                  <c:v>52.738374268333338</c:v>
                </c:pt>
                <c:pt idx="3118">
                  <c:v>52.755313985000001</c:v>
                </c:pt>
                <c:pt idx="3119">
                  <c:v>52.771829734999997</c:v>
                </c:pt>
                <c:pt idx="3120">
                  <c:v>52.788767151666669</c:v>
                </c:pt>
                <c:pt idx="3121">
                  <c:v>52.805433061666669</c:v>
                </c:pt>
                <c:pt idx="3122">
                  <c:v>52.822107941666665</c:v>
                </c:pt>
                <c:pt idx="3123">
                  <c:v>52.839030953333335</c:v>
                </c:pt>
                <c:pt idx="3124">
                  <c:v>52.855935576666667</c:v>
                </c:pt>
                <c:pt idx="3125">
                  <c:v>52.872705740000001</c:v>
                </c:pt>
                <c:pt idx="3126">
                  <c:v>52.88962901666666</c:v>
                </c:pt>
                <c:pt idx="3127">
                  <c:v>52.906327681666667</c:v>
                </c:pt>
                <c:pt idx="3128">
                  <c:v>52.923219388333337</c:v>
                </c:pt>
                <c:pt idx="3129">
                  <c:v>52.940009413333335</c:v>
                </c:pt>
                <c:pt idx="3130">
                  <c:v>52.956932481666662</c:v>
                </c:pt>
                <c:pt idx="3131">
                  <c:v>52.97359509333333</c:v>
                </c:pt>
                <c:pt idx="3132">
                  <c:v>52.99026494666667</c:v>
                </c:pt>
                <c:pt idx="3133">
                  <c:v>53.006926249999999</c:v>
                </c:pt>
                <c:pt idx="3134">
                  <c:v>53.023594618333327</c:v>
                </c:pt>
                <c:pt idx="3135">
                  <c:v>53.04026327166666</c:v>
                </c:pt>
                <c:pt idx="3136">
                  <c:v>53.056923458333337</c:v>
                </c:pt>
                <c:pt idx="3137">
                  <c:v>53.073409663333337</c:v>
                </c:pt>
                <c:pt idx="3138">
                  <c:v>53.090087976666673</c:v>
                </c:pt>
                <c:pt idx="3139">
                  <c:v>53.106876401666668</c:v>
                </c:pt>
                <c:pt idx="3140">
                  <c:v>53.123577660000002</c:v>
                </c:pt>
                <c:pt idx="3141">
                  <c:v>53.140246656666669</c:v>
                </c:pt>
                <c:pt idx="3142">
                  <c:v>53.156740696666667</c:v>
                </c:pt>
                <c:pt idx="3143">
                  <c:v>53.173414043333331</c:v>
                </c:pt>
                <c:pt idx="3144">
                  <c:v>53.190140436666667</c:v>
                </c:pt>
                <c:pt idx="3145">
                  <c:v>53.206912439999996</c:v>
                </c:pt>
                <c:pt idx="3146">
                  <c:v>53.223426549999999</c:v>
                </c:pt>
                <c:pt idx="3147">
                  <c:v>53.240088041666667</c:v>
                </c:pt>
                <c:pt idx="3148">
                  <c:v>53.256771048333334</c:v>
                </c:pt>
                <c:pt idx="3149">
                  <c:v>53.273634829999999</c:v>
                </c:pt>
                <c:pt idx="3150">
                  <c:v>53.290312951666671</c:v>
                </c:pt>
                <c:pt idx="3151">
                  <c:v>53.306971679999997</c:v>
                </c:pt>
                <c:pt idx="3152">
                  <c:v>53.323574266666668</c:v>
                </c:pt>
                <c:pt idx="3153">
                  <c:v>53.340697343333332</c:v>
                </c:pt>
                <c:pt idx="3154">
                  <c:v>53.357761956666664</c:v>
                </c:pt>
                <c:pt idx="3155">
                  <c:v>53.374930579999997</c:v>
                </c:pt>
                <c:pt idx="3156">
                  <c:v>53.390085225</c:v>
                </c:pt>
                <c:pt idx="3157">
                  <c:v>53.406754276666668</c:v>
                </c:pt>
                <c:pt idx="3158">
                  <c:v>53.423543780000003</c:v>
                </c:pt>
                <c:pt idx="3159">
                  <c:v>53.440095049999996</c:v>
                </c:pt>
                <c:pt idx="3160">
                  <c:v>53.456857648333333</c:v>
                </c:pt>
                <c:pt idx="3161">
                  <c:v>53.473790276666669</c:v>
                </c:pt>
                <c:pt idx="3162">
                  <c:v>53.490720873333331</c:v>
                </c:pt>
                <c:pt idx="3163">
                  <c:v>53.507399556666662</c:v>
                </c:pt>
                <c:pt idx="3164">
                  <c:v>53.524021608333335</c:v>
                </c:pt>
                <c:pt idx="3165">
                  <c:v>53.540956545</c:v>
                </c:pt>
                <c:pt idx="3166">
                  <c:v>53.557616503333328</c:v>
                </c:pt>
                <c:pt idx="3167">
                  <c:v>53.574283873333336</c:v>
                </c:pt>
                <c:pt idx="3168">
                  <c:v>53.591208159999994</c:v>
                </c:pt>
                <c:pt idx="3169">
                  <c:v>53.607987200000004</c:v>
                </c:pt>
                <c:pt idx="3170">
                  <c:v>53.62472455333333</c:v>
                </c:pt>
                <c:pt idx="3171">
                  <c:v>53.641651430000003</c:v>
                </c:pt>
                <c:pt idx="3172">
                  <c:v>53.658326379999998</c:v>
                </c:pt>
                <c:pt idx="3173">
                  <c:v>53.67520013</c:v>
                </c:pt>
                <c:pt idx="3174">
                  <c:v>53.692140903333332</c:v>
                </c:pt>
                <c:pt idx="3175">
                  <c:v>53.708808966666666</c:v>
                </c:pt>
                <c:pt idx="3176">
                  <c:v>53.725560441666666</c:v>
                </c:pt>
                <c:pt idx="3177">
                  <c:v>53.742241475</c:v>
                </c:pt>
                <c:pt idx="3178">
                  <c:v>53.758901828333336</c:v>
                </c:pt>
                <c:pt idx="3179">
                  <c:v>53.775670120000001</c:v>
                </c:pt>
                <c:pt idx="3180">
                  <c:v>53.792356081666668</c:v>
                </c:pt>
                <c:pt idx="3181">
                  <c:v>53.809024026666663</c:v>
                </c:pt>
                <c:pt idx="3182">
                  <c:v>53.825702544999999</c:v>
                </c:pt>
                <c:pt idx="3183">
                  <c:v>53.842371683333333</c:v>
                </c:pt>
                <c:pt idx="3184">
                  <c:v>53.858890676666668</c:v>
                </c:pt>
                <c:pt idx="3185">
                  <c:v>53.87570272</c:v>
                </c:pt>
                <c:pt idx="3186">
                  <c:v>53.892370641666666</c:v>
                </c:pt>
                <c:pt idx="3187">
                  <c:v>53.909031521666662</c:v>
                </c:pt>
                <c:pt idx="3188">
                  <c:v>53.925555734999996</c:v>
                </c:pt>
                <c:pt idx="3189">
                  <c:v>53.942411634999999</c:v>
                </c:pt>
                <c:pt idx="3190">
                  <c:v>53.95925346166667</c:v>
                </c:pt>
                <c:pt idx="3191">
                  <c:v>53.975763440000001</c:v>
                </c:pt>
                <c:pt idx="3192">
                  <c:v>53.99294429166666</c:v>
                </c:pt>
                <c:pt idx="3193">
                  <c:v>54.009825043333329</c:v>
                </c:pt>
                <c:pt idx="3194">
                  <c:v>54.026753603333333</c:v>
                </c:pt>
                <c:pt idx="3195">
                  <c:v>54.043635483333333</c:v>
                </c:pt>
                <c:pt idx="3196">
                  <c:v>54.060518613333336</c:v>
                </c:pt>
                <c:pt idx="3197">
                  <c:v>54.077451213333333</c:v>
                </c:pt>
                <c:pt idx="3198">
                  <c:v>54.094562548333336</c:v>
                </c:pt>
                <c:pt idx="3199">
                  <c:v>54.111701846666662</c:v>
                </c:pt>
                <c:pt idx="3200">
                  <c:v>54.128802863333334</c:v>
                </c:pt>
                <c:pt idx="3201">
                  <c:v>54.145965006666664</c:v>
                </c:pt>
                <c:pt idx="3202">
                  <c:v>54.162535848333327</c:v>
                </c:pt>
                <c:pt idx="3203">
                  <c:v>54.177733971666662</c:v>
                </c:pt>
                <c:pt idx="3204">
                  <c:v>54.19439439833333</c:v>
                </c:pt>
                <c:pt idx="3205">
                  <c:v>54.21101857</c:v>
                </c:pt>
                <c:pt idx="3206">
                  <c:v>54.227680835000001</c:v>
                </c:pt>
                <c:pt idx="3207">
                  <c:v>54.244340713333337</c:v>
                </c:pt>
                <c:pt idx="3208">
                  <c:v>54.261010438333329</c:v>
                </c:pt>
                <c:pt idx="3209">
                  <c:v>54.27767403</c:v>
                </c:pt>
                <c:pt idx="3210">
                  <c:v>54.294337205000005</c:v>
                </c:pt>
                <c:pt idx="3211">
                  <c:v>54.310962289999999</c:v>
                </c:pt>
                <c:pt idx="3212">
                  <c:v>54.327649331666663</c:v>
                </c:pt>
                <c:pt idx="3213">
                  <c:v>54.344317154999999</c:v>
                </c:pt>
                <c:pt idx="3214">
                  <c:v>54.361086475</c:v>
                </c:pt>
                <c:pt idx="3215">
                  <c:v>54.377758279999995</c:v>
                </c:pt>
                <c:pt idx="3216">
                  <c:v>54.394710411666665</c:v>
                </c:pt>
                <c:pt idx="3217">
                  <c:v>54.411632154999999</c:v>
                </c:pt>
                <c:pt idx="3218">
                  <c:v>54.428569981666669</c:v>
                </c:pt>
                <c:pt idx="3219">
                  <c:v>54.445353690000005</c:v>
                </c:pt>
                <c:pt idx="3220">
                  <c:v>54.462402150000003</c:v>
                </c:pt>
                <c:pt idx="3221">
                  <c:v>54.479329206666662</c:v>
                </c:pt>
                <c:pt idx="3222">
                  <c:v>54.495849145000001</c:v>
                </c:pt>
                <c:pt idx="3223">
                  <c:v>54.512628753333338</c:v>
                </c:pt>
                <c:pt idx="3224">
                  <c:v>54.529593194999997</c:v>
                </c:pt>
                <c:pt idx="3225">
                  <c:v>54.546515041666666</c:v>
                </c:pt>
                <c:pt idx="3226">
                  <c:v>54.563175825000002</c:v>
                </c:pt>
                <c:pt idx="3227">
                  <c:v>54.579841743333333</c:v>
                </c:pt>
                <c:pt idx="3228">
                  <c:v>54.596496983333331</c:v>
                </c:pt>
                <c:pt idx="3229">
                  <c:v>54.613127773333332</c:v>
                </c:pt>
                <c:pt idx="3230">
                  <c:v>54.629711918333335</c:v>
                </c:pt>
                <c:pt idx="3231">
                  <c:v>54.646569083333333</c:v>
                </c:pt>
                <c:pt idx="3232">
                  <c:v>54.663764379999996</c:v>
                </c:pt>
                <c:pt idx="3233">
                  <c:v>54.680531521666666</c:v>
                </c:pt>
                <c:pt idx="3234">
                  <c:v>54.697488623333335</c:v>
                </c:pt>
                <c:pt idx="3235">
                  <c:v>54.714333748333338</c:v>
                </c:pt>
                <c:pt idx="3236">
                  <c:v>54.731014378333334</c:v>
                </c:pt>
                <c:pt idx="3237">
                  <c:v>54.748206615000001</c:v>
                </c:pt>
                <c:pt idx="3238">
                  <c:v>54.765008171666665</c:v>
                </c:pt>
                <c:pt idx="3239">
                  <c:v>54.781807868333331</c:v>
                </c:pt>
                <c:pt idx="3240">
                  <c:v>54.798584916666663</c:v>
                </c:pt>
                <c:pt idx="3241">
                  <c:v>54.815534366666661</c:v>
                </c:pt>
                <c:pt idx="3242">
                  <c:v>54.832541238333334</c:v>
                </c:pt>
                <c:pt idx="3243">
                  <c:v>54.849208236666662</c:v>
                </c:pt>
                <c:pt idx="3244">
                  <c:v>54.86603595166666</c:v>
                </c:pt>
                <c:pt idx="3245">
                  <c:v>54.882775026666664</c:v>
                </c:pt>
                <c:pt idx="3246">
                  <c:v>54.89961417</c:v>
                </c:pt>
                <c:pt idx="3247">
                  <c:v>54.916501176666664</c:v>
                </c:pt>
                <c:pt idx="3248">
                  <c:v>54.93351139166667</c:v>
                </c:pt>
                <c:pt idx="3249">
                  <c:v>54.950439256666662</c:v>
                </c:pt>
                <c:pt idx="3250">
                  <c:v>54.965289776666665</c:v>
                </c:pt>
                <c:pt idx="3251">
                  <c:v>54.982218813333333</c:v>
                </c:pt>
                <c:pt idx="3252">
                  <c:v>54.998748693333333</c:v>
                </c:pt>
                <c:pt idx="3253">
                  <c:v>55.015480890000006</c:v>
                </c:pt>
                <c:pt idx="3254">
                  <c:v>55.032067671666667</c:v>
                </c:pt>
                <c:pt idx="3255">
                  <c:v>55.049143444999999</c:v>
                </c:pt>
                <c:pt idx="3256">
                  <c:v>55.065770113333329</c:v>
                </c:pt>
                <c:pt idx="3257">
                  <c:v>55.082543389999998</c:v>
                </c:pt>
                <c:pt idx="3258">
                  <c:v>55.099323783333332</c:v>
                </c:pt>
                <c:pt idx="3259">
                  <c:v>55.116212768333334</c:v>
                </c:pt>
                <c:pt idx="3260">
                  <c:v>55.132896981666669</c:v>
                </c:pt>
                <c:pt idx="3261">
                  <c:v>55.149920874999999</c:v>
                </c:pt>
                <c:pt idx="3262">
                  <c:v>55.166850788333335</c:v>
                </c:pt>
                <c:pt idx="3263">
                  <c:v>55.183782936666667</c:v>
                </c:pt>
                <c:pt idx="3264">
                  <c:v>55.200300643333335</c:v>
                </c:pt>
                <c:pt idx="3265">
                  <c:v>55.217382001666671</c:v>
                </c:pt>
                <c:pt idx="3266">
                  <c:v>55.234049958333337</c:v>
                </c:pt>
                <c:pt idx="3267">
                  <c:v>55.250823859999997</c:v>
                </c:pt>
                <c:pt idx="3268">
                  <c:v>55.267619678333332</c:v>
                </c:pt>
                <c:pt idx="3269">
                  <c:v>55.284282530000006</c:v>
                </c:pt>
                <c:pt idx="3270">
                  <c:v>55.300946804999995</c:v>
                </c:pt>
                <c:pt idx="3271">
                  <c:v>55.317615459999999</c:v>
                </c:pt>
                <c:pt idx="3272">
                  <c:v>55.334545585000001</c:v>
                </c:pt>
                <c:pt idx="3273">
                  <c:v>55.351467418333328</c:v>
                </c:pt>
                <c:pt idx="3274">
                  <c:v>55.368146473333333</c:v>
                </c:pt>
                <c:pt idx="3275">
                  <c:v>55.384926</c:v>
                </c:pt>
                <c:pt idx="3276">
                  <c:v>55.401695650000001</c:v>
                </c:pt>
                <c:pt idx="3277">
                  <c:v>55.418616300000004</c:v>
                </c:pt>
                <c:pt idx="3278">
                  <c:v>55.435565226666668</c:v>
                </c:pt>
                <c:pt idx="3279">
                  <c:v>55.452236329999998</c:v>
                </c:pt>
                <c:pt idx="3280">
                  <c:v>55.468917068333333</c:v>
                </c:pt>
                <c:pt idx="3281">
                  <c:v>55.485634116666667</c:v>
                </c:pt>
                <c:pt idx="3282">
                  <c:v>55.502568723333333</c:v>
                </c:pt>
                <c:pt idx="3283">
                  <c:v>55.519239408333334</c:v>
                </c:pt>
                <c:pt idx="3284">
                  <c:v>55.535903993333335</c:v>
                </c:pt>
                <c:pt idx="3285">
                  <c:v>55.552573951666666</c:v>
                </c:pt>
                <c:pt idx="3286">
                  <c:v>55.569242401666664</c:v>
                </c:pt>
                <c:pt idx="3287">
                  <c:v>55.585904531666664</c:v>
                </c:pt>
                <c:pt idx="3288">
                  <c:v>55.60265527</c:v>
                </c:pt>
                <c:pt idx="3289">
                  <c:v>55.619577855000003</c:v>
                </c:pt>
                <c:pt idx="3290">
                  <c:v>55.636620721666667</c:v>
                </c:pt>
                <c:pt idx="3291">
                  <c:v>55.653541788333335</c:v>
                </c:pt>
                <c:pt idx="3292">
                  <c:v>55.670017773333335</c:v>
                </c:pt>
                <c:pt idx="3293">
                  <c:v>55.686694879999997</c:v>
                </c:pt>
                <c:pt idx="3294">
                  <c:v>55.703622516666663</c:v>
                </c:pt>
                <c:pt idx="3295">
                  <c:v>55.720558748333332</c:v>
                </c:pt>
                <c:pt idx="3296">
                  <c:v>55.737480686666665</c:v>
                </c:pt>
                <c:pt idx="3297">
                  <c:v>55.754147743333334</c:v>
                </c:pt>
                <c:pt idx="3298">
                  <c:v>55.770813539999999</c:v>
                </c:pt>
                <c:pt idx="3299">
                  <c:v>55.78785298333333</c:v>
                </c:pt>
                <c:pt idx="3300">
                  <c:v>55.80479489333333</c:v>
                </c:pt>
                <c:pt idx="3301">
                  <c:v>55.821463354999999</c:v>
                </c:pt>
                <c:pt idx="3302">
                  <c:v>55.838128331666667</c:v>
                </c:pt>
                <c:pt idx="3303">
                  <c:v>55.854901939999998</c:v>
                </c:pt>
                <c:pt idx="3304">
                  <c:v>55.871682498333335</c:v>
                </c:pt>
                <c:pt idx="3305">
                  <c:v>55.888603780000004</c:v>
                </c:pt>
                <c:pt idx="3306">
                  <c:v>55.905579238333331</c:v>
                </c:pt>
                <c:pt idx="3307">
                  <c:v>55.922321108333335</c:v>
                </c:pt>
                <c:pt idx="3308">
                  <c:v>55.939244033333331</c:v>
                </c:pt>
                <c:pt idx="3309">
                  <c:v>55.956166930000002</c:v>
                </c:pt>
                <c:pt idx="3310">
                  <c:v>55.973082063333329</c:v>
                </c:pt>
                <c:pt idx="3311">
                  <c:v>55.990011491666671</c:v>
                </c:pt>
                <c:pt idx="3312">
                  <c:v>56.006933268333334</c:v>
                </c:pt>
                <c:pt idx="3313">
                  <c:v>56.023602311666664</c:v>
                </c:pt>
                <c:pt idx="3314">
                  <c:v>56.040264344999997</c:v>
                </c:pt>
                <c:pt idx="3315">
                  <c:v>56.057050511666667</c:v>
                </c:pt>
                <c:pt idx="3316">
                  <c:v>56.073984304999996</c:v>
                </c:pt>
                <c:pt idx="3317">
                  <c:v>56.090905493333338</c:v>
                </c:pt>
                <c:pt idx="3318">
                  <c:v>56.107679856666664</c:v>
                </c:pt>
                <c:pt idx="3319">
                  <c:v>56.124344100000002</c:v>
                </c:pt>
                <c:pt idx="3320">
                  <c:v>56.141031958333329</c:v>
                </c:pt>
                <c:pt idx="3321">
                  <c:v>56.157968595000007</c:v>
                </c:pt>
                <c:pt idx="3322">
                  <c:v>56.174901589999997</c:v>
                </c:pt>
                <c:pt idx="3323">
                  <c:v>56.19183172666667</c:v>
                </c:pt>
                <c:pt idx="3324">
                  <c:v>56.208758526666664</c:v>
                </c:pt>
                <c:pt idx="3325">
                  <c:v>56.225678680000001</c:v>
                </c:pt>
                <c:pt idx="3326">
                  <c:v>56.242351748333334</c:v>
                </c:pt>
                <c:pt idx="3327">
                  <c:v>56.259012774999995</c:v>
                </c:pt>
                <c:pt idx="3328">
                  <c:v>56.275786289999999</c:v>
                </c:pt>
                <c:pt idx="3329">
                  <c:v>56.292718024999999</c:v>
                </c:pt>
                <c:pt idx="3330">
                  <c:v>56.309640871666673</c:v>
                </c:pt>
                <c:pt idx="3331">
                  <c:v>56.326574365000006</c:v>
                </c:pt>
                <c:pt idx="3332">
                  <c:v>56.343242581666665</c:v>
                </c:pt>
                <c:pt idx="3333">
                  <c:v>56.360173061666664</c:v>
                </c:pt>
                <c:pt idx="3334">
                  <c:v>56.377092738333332</c:v>
                </c:pt>
                <c:pt idx="3335">
                  <c:v>56.393783871666663</c:v>
                </c:pt>
                <c:pt idx="3336">
                  <c:v>56.410446235000002</c:v>
                </c:pt>
                <c:pt idx="3337">
                  <c:v>56.427219223333331</c:v>
                </c:pt>
                <c:pt idx="3338">
                  <c:v>56.443898904999998</c:v>
                </c:pt>
                <c:pt idx="3339">
                  <c:v>56.460572050000003</c:v>
                </c:pt>
                <c:pt idx="3340">
                  <c:v>56.477257143333333</c:v>
                </c:pt>
                <c:pt idx="3341">
                  <c:v>56.494181541666663</c:v>
                </c:pt>
                <c:pt idx="3342">
                  <c:v>56.510899174999999</c:v>
                </c:pt>
                <c:pt idx="3343">
                  <c:v>56.527679798333331</c:v>
                </c:pt>
                <c:pt idx="3344">
                  <c:v>56.544542188333338</c:v>
                </c:pt>
                <c:pt idx="3345">
                  <c:v>56.561576154999997</c:v>
                </c:pt>
                <c:pt idx="3346">
                  <c:v>56.578490160000001</c:v>
                </c:pt>
                <c:pt idx="3347">
                  <c:v>56.595164191666662</c:v>
                </c:pt>
                <c:pt idx="3348">
                  <c:v>56.612161756666666</c:v>
                </c:pt>
                <c:pt idx="3349">
                  <c:v>56.628848621666663</c:v>
                </c:pt>
                <c:pt idx="3350">
                  <c:v>56.645516328333329</c:v>
                </c:pt>
                <c:pt idx="3351">
                  <c:v>56.662295646666664</c:v>
                </c:pt>
                <c:pt idx="3352">
                  <c:v>56.679184328333335</c:v>
                </c:pt>
                <c:pt idx="3353">
                  <c:v>56.695916869999998</c:v>
                </c:pt>
                <c:pt idx="3354">
                  <c:v>56.712581399999998</c:v>
                </c:pt>
                <c:pt idx="3355">
                  <c:v>56.729500478333328</c:v>
                </c:pt>
                <c:pt idx="3356">
                  <c:v>56.746422706666664</c:v>
                </c:pt>
                <c:pt idx="3357">
                  <c:v>56.763088124999996</c:v>
                </c:pt>
                <c:pt idx="3358">
                  <c:v>56.779935535</c:v>
                </c:pt>
                <c:pt idx="3359">
                  <c:v>56.796724210000001</c:v>
                </c:pt>
                <c:pt idx="3360">
                  <c:v>56.813644553333333</c:v>
                </c:pt>
                <c:pt idx="3361">
                  <c:v>56.83042879833333</c:v>
                </c:pt>
                <c:pt idx="3362">
                  <c:v>56.847100733333335</c:v>
                </c:pt>
                <c:pt idx="3363">
                  <c:v>56.863879269999998</c:v>
                </c:pt>
                <c:pt idx="3364">
                  <c:v>56.880544604999997</c:v>
                </c:pt>
                <c:pt idx="3365">
                  <c:v>56.897164231666672</c:v>
                </c:pt>
                <c:pt idx="3366">
                  <c:v>56.913944346666668</c:v>
                </c:pt>
                <c:pt idx="3367">
                  <c:v>56.930603076666664</c:v>
                </c:pt>
                <c:pt idx="3368">
                  <c:v>56.947519294999999</c:v>
                </c:pt>
                <c:pt idx="3369">
                  <c:v>56.964239161666669</c:v>
                </c:pt>
                <c:pt idx="3370">
                  <c:v>56.981124141666669</c:v>
                </c:pt>
                <c:pt idx="3371">
                  <c:v>56.997902161666666</c:v>
                </c:pt>
                <c:pt idx="3372">
                  <c:v>57.014570086666666</c:v>
                </c:pt>
                <c:pt idx="3373">
                  <c:v>57.03150188</c:v>
                </c:pt>
                <c:pt idx="3374">
                  <c:v>57.048430513333329</c:v>
                </c:pt>
                <c:pt idx="3375">
                  <c:v>57.065469454999999</c:v>
                </c:pt>
                <c:pt idx="3376">
                  <c:v>57.081983978333334</c:v>
                </c:pt>
                <c:pt idx="3377">
                  <c:v>57.099019626666667</c:v>
                </c:pt>
                <c:pt idx="3378">
                  <c:v>57.115952070000006</c:v>
                </c:pt>
                <c:pt idx="3379">
                  <c:v>57.132878978333331</c:v>
                </c:pt>
                <c:pt idx="3380">
                  <c:v>57.149466685</c:v>
                </c:pt>
                <c:pt idx="3381">
                  <c:v>57.166558655000003</c:v>
                </c:pt>
                <c:pt idx="3382">
                  <c:v>57.183485671666666</c:v>
                </c:pt>
                <c:pt idx="3383">
                  <c:v>57.200407463333335</c:v>
                </c:pt>
                <c:pt idx="3384">
                  <c:v>57.217341600000005</c:v>
                </c:pt>
                <c:pt idx="3385">
                  <c:v>57.234001516666666</c:v>
                </c:pt>
                <c:pt idx="3386">
                  <c:v>57.250666353333337</c:v>
                </c:pt>
                <c:pt idx="3387">
                  <c:v>57.267433795000002</c:v>
                </c:pt>
                <c:pt idx="3388">
                  <c:v>57.284095598333337</c:v>
                </c:pt>
                <c:pt idx="3389">
                  <c:v>57.300755946666662</c:v>
                </c:pt>
                <c:pt idx="3390">
                  <c:v>57.317678958333332</c:v>
                </c:pt>
                <c:pt idx="3391">
                  <c:v>57.334561863333334</c:v>
                </c:pt>
                <c:pt idx="3392">
                  <c:v>57.35122681</c:v>
                </c:pt>
                <c:pt idx="3393">
                  <c:v>57.368006963333329</c:v>
                </c:pt>
                <c:pt idx="3394">
                  <c:v>57.384675591666671</c:v>
                </c:pt>
                <c:pt idx="3395">
                  <c:v>57.401339093333334</c:v>
                </c:pt>
                <c:pt idx="3396">
                  <c:v>57.418008983333337</c:v>
                </c:pt>
                <c:pt idx="3397">
                  <c:v>57.43470077166667</c:v>
                </c:pt>
                <c:pt idx="3398">
                  <c:v>57.451377513333334</c:v>
                </c:pt>
                <c:pt idx="3399">
                  <c:v>57.468277280000002</c:v>
                </c:pt>
                <c:pt idx="3400">
                  <c:v>57.484944456666668</c:v>
                </c:pt>
                <c:pt idx="3401">
                  <c:v>57.501879286666664</c:v>
                </c:pt>
                <c:pt idx="3402">
                  <c:v>57.518804359999997</c:v>
                </c:pt>
                <c:pt idx="3403">
                  <c:v>57.535727808333334</c:v>
                </c:pt>
                <c:pt idx="3404">
                  <c:v>57.552650344999996</c:v>
                </c:pt>
                <c:pt idx="3405">
                  <c:v>57.569318345000006</c:v>
                </c:pt>
                <c:pt idx="3406">
                  <c:v>57.586144211666671</c:v>
                </c:pt>
                <c:pt idx="3407">
                  <c:v>57.603063714999998</c:v>
                </c:pt>
                <c:pt idx="3408">
                  <c:v>57.61999883</c:v>
                </c:pt>
                <c:pt idx="3409">
                  <c:v>57.636670539999997</c:v>
                </c:pt>
                <c:pt idx="3410">
                  <c:v>57.653342691666666</c:v>
                </c:pt>
                <c:pt idx="3411">
                  <c:v>57.670221501666667</c:v>
                </c:pt>
                <c:pt idx="3412">
                  <c:v>57.687142206666664</c:v>
                </c:pt>
                <c:pt idx="3413">
                  <c:v>57.70389238166667</c:v>
                </c:pt>
                <c:pt idx="3414">
                  <c:v>57.720908050000006</c:v>
                </c:pt>
                <c:pt idx="3415">
                  <c:v>57.73757105833333</c:v>
                </c:pt>
                <c:pt idx="3416">
                  <c:v>57.754494755000003</c:v>
                </c:pt>
                <c:pt idx="3417">
                  <c:v>57.771527149999997</c:v>
                </c:pt>
                <c:pt idx="3418">
                  <c:v>57.787961793333338</c:v>
                </c:pt>
                <c:pt idx="3419">
                  <c:v>57.804624275000002</c:v>
                </c:pt>
                <c:pt idx="3420">
                  <c:v>57.821306319999998</c:v>
                </c:pt>
                <c:pt idx="3421">
                  <c:v>57.838219800000005</c:v>
                </c:pt>
                <c:pt idx="3422">
                  <c:v>57.855145666666665</c:v>
                </c:pt>
                <c:pt idx="3423">
                  <c:v>57.871817489999998</c:v>
                </c:pt>
                <c:pt idx="3424">
                  <c:v>57.888550270000003</c:v>
                </c:pt>
                <c:pt idx="3425">
                  <c:v>57.905474218333332</c:v>
                </c:pt>
                <c:pt idx="3426">
                  <c:v>57.922398148333329</c:v>
                </c:pt>
                <c:pt idx="3427">
                  <c:v>57.939324086666673</c:v>
                </c:pt>
                <c:pt idx="3428">
                  <c:v>57.956245639999999</c:v>
                </c:pt>
                <c:pt idx="3429">
                  <c:v>57.973172869999999</c:v>
                </c:pt>
                <c:pt idx="3430">
                  <c:v>57.990211779999996</c:v>
                </c:pt>
                <c:pt idx="3431">
                  <c:v>58.006874945</c:v>
                </c:pt>
                <c:pt idx="3432">
                  <c:v>58.02354401833334</c:v>
                </c:pt>
                <c:pt idx="3433">
                  <c:v>58.040092975</c:v>
                </c:pt>
                <c:pt idx="3434">
                  <c:v>58.056755161666665</c:v>
                </c:pt>
                <c:pt idx="3435">
                  <c:v>58.073761411666666</c:v>
                </c:pt>
                <c:pt idx="3436">
                  <c:v>58.090527455</c:v>
                </c:pt>
                <c:pt idx="3437">
                  <c:v>58.107236485000001</c:v>
                </c:pt>
                <c:pt idx="3438">
                  <c:v>58.124164395000001</c:v>
                </c:pt>
                <c:pt idx="3439">
                  <c:v>58.140824238333337</c:v>
                </c:pt>
                <c:pt idx="3440">
                  <c:v>58.157752256666662</c:v>
                </c:pt>
                <c:pt idx="3441">
                  <c:v>58.174477378333336</c:v>
                </c:pt>
                <c:pt idx="3442">
                  <c:v>58.191197790000004</c:v>
                </c:pt>
                <c:pt idx="3443">
                  <c:v>58.207946523333334</c:v>
                </c:pt>
                <c:pt idx="3444">
                  <c:v>58.224678866666665</c:v>
                </c:pt>
                <c:pt idx="3445">
                  <c:v>58.241722741666663</c:v>
                </c:pt>
                <c:pt idx="3446">
                  <c:v>58.258499333333333</c:v>
                </c:pt>
                <c:pt idx="3447">
                  <c:v>58.275387363333337</c:v>
                </c:pt>
                <c:pt idx="3448">
                  <c:v>58.292311748333333</c:v>
                </c:pt>
                <c:pt idx="3449">
                  <c:v>58.30899462</c:v>
                </c:pt>
                <c:pt idx="3450">
                  <c:v>58.325664028333335</c:v>
                </c:pt>
                <c:pt idx="3451">
                  <c:v>58.342338536666666</c:v>
                </c:pt>
                <c:pt idx="3452">
                  <c:v>58.359258516666664</c:v>
                </c:pt>
                <c:pt idx="3453">
                  <c:v>58.375923153333332</c:v>
                </c:pt>
                <c:pt idx="3454">
                  <c:v>58.392585603333337</c:v>
                </c:pt>
                <c:pt idx="3455">
                  <c:v>58.409260140000001</c:v>
                </c:pt>
                <c:pt idx="3456">
                  <c:v>58.425930571666662</c:v>
                </c:pt>
                <c:pt idx="3457">
                  <c:v>58.442594398333334</c:v>
                </c:pt>
                <c:pt idx="3458">
                  <c:v>58.459267043333327</c:v>
                </c:pt>
                <c:pt idx="3459">
                  <c:v>58.476190376666665</c:v>
                </c:pt>
                <c:pt idx="3460">
                  <c:v>58.493120300000001</c:v>
                </c:pt>
                <c:pt idx="3461">
                  <c:v>58.50978825833333</c:v>
                </c:pt>
                <c:pt idx="3462">
                  <c:v>58.526711443333333</c:v>
                </c:pt>
                <c:pt idx="3463">
                  <c:v>58.543493034999997</c:v>
                </c:pt>
                <c:pt idx="3464">
                  <c:v>58.560414523333328</c:v>
                </c:pt>
                <c:pt idx="3465">
                  <c:v>58.577397188333329</c:v>
                </c:pt>
                <c:pt idx="3466">
                  <c:v>58.59420429</c:v>
                </c:pt>
                <c:pt idx="3467">
                  <c:v>58.610874193333331</c:v>
                </c:pt>
                <c:pt idx="3468">
                  <c:v>58.627798686666665</c:v>
                </c:pt>
                <c:pt idx="3469">
                  <c:v>58.644306423333333</c:v>
                </c:pt>
                <c:pt idx="3470">
                  <c:v>58.661055259999998</c:v>
                </c:pt>
                <c:pt idx="3471">
                  <c:v>58.677781561666663</c:v>
                </c:pt>
                <c:pt idx="3472">
                  <c:v>58.694454728333334</c:v>
                </c:pt>
                <c:pt idx="3473">
                  <c:v>58.711118240000005</c:v>
                </c:pt>
                <c:pt idx="3474">
                  <c:v>58.727779001666669</c:v>
                </c:pt>
                <c:pt idx="3475">
                  <c:v>58.744439171666663</c:v>
                </c:pt>
                <c:pt idx="3476">
                  <c:v>58.761375173333334</c:v>
                </c:pt>
                <c:pt idx="3477">
                  <c:v>58.778302265000001</c:v>
                </c:pt>
                <c:pt idx="3478">
                  <c:v>58.795232169999998</c:v>
                </c:pt>
                <c:pt idx="3479">
                  <c:v>58.812166114999997</c:v>
                </c:pt>
                <c:pt idx="3480">
                  <c:v>58.829091581666667</c:v>
                </c:pt>
                <c:pt idx="3481">
                  <c:v>58.846019339999998</c:v>
                </c:pt>
                <c:pt idx="3482">
                  <c:v>58.862937733333332</c:v>
                </c:pt>
                <c:pt idx="3483">
                  <c:v>58.879711505000003</c:v>
                </c:pt>
                <c:pt idx="3484">
                  <c:v>58.896440518333328</c:v>
                </c:pt>
                <c:pt idx="3485">
                  <c:v>58.913360178333328</c:v>
                </c:pt>
                <c:pt idx="3486">
                  <c:v>58.930253818333334</c:v>
                </c:pt>
                <c:pt idx="3487">
                  <c:v>58.947176678333335</c:v>
                </c:pt>
                <c:pt idx="3488">
                  <c:v>58.963897163333328</c:v>
                </c:pt>
                <c:pt idx="3489">
                  <c:v>58.98067545833333</c:v>
                </c:pt>
                <c:pt idx="3490">
                  <c:v>58.997355793333334</c:v>
                </c:pt>
                <c:pt idx="3491">
                  <c:v>59.014125793333328</c:v>
                </c:pt>
                <c:pt idx="3492">
                  <c:v>59.031050953333335</c:v>
                </c:pt>
                <c:pt idx="3493">
                  <c:v>59.048035734999999</c:v>
                </c:pt>
                <c:pt idx="3494">
                  <c:v>59.064553168333333</c:v>
                </c:pt>
                <c:pt idx="3495">
                  <c:v>59.081218131666667</c:v>
                </c:pt>
                <c:pt idx="3496">
                  <c:v>59.098249875</c:v>
                </c:pt>
                <c:pt idx="3497">
                  <c:v>59.115179981666664</c:v>
                </c:pt>
                <c:pt idx="3498">
                  <c:v>59.131756153333335</c:v>
                </c:pt>
                <c:pt idx="3499">
                  <c:v>59.148532773333336</c:v>
                </c:pt>
                <c:pt idx="3500">
                  <c:v>59.165110069999997</c:v>
                </c:pt>
                <c:pt idx="3501">
                  <c:v>59.18181079</c:v>
                </c:pt>
                <c:pt idx="3502">
                  <c:v>59.198461229999999</c:v>
                </c:pt>
                <c:pt idx="3503">
                  <c:v>59.215206748333337</c:v>
                </c:pt>
                <c:pt idx="3504">
                  <c:v>59.231868788333337</c:v>
                </c:pt>
                <c:pt idx="3505">
                  <c:v>59.248552655000005</c:v>
                </c:pt>
                <c:pt idx="3506">
                  <c:v>59.265070658333336</c:v>
                </c:pt>
                <c:pt idx="3507">
                  <c:v>59.282000554999996</c:v>
                </c:pt>
                <c:pt idx="3508">
                  <c:v>59.299032779999997</c:v>
                </c:pt>
                <c:pt idx="3509">
                  <c:v>59.315747818333328</c:v>
                </c:pt>
                <c:pt idx="3510">
                  <c:v>59.332670408333335</c:v>
                </c:pt>
                <c:pt idx="3511">
                  <c:v>59.34933392166667</c:v>
                </c:pt>
                <c:pt idx="3512">
                  <c:v>59.366485410000003</c:v>
                </c:pt>
                <c:pt idx="3513">
                  <c:v>59.383608396666666</c:v>
                </c:pt>
                <c:pt idx="3514">
                  <c:v>59.400560908333333</c:v>
                </c:pt>
                <c:pt idx="3515">
                  <c:v>59.417297315000006</c:v>
                </c:pt>
                <c:pt idx="3516">
                  <c:v>59.434255498333329</c:v>
                </c:pt>
                <c:pt idx="3517">
                  <c:v>59.451335471666667</c:v>
                </c:pt>
                <c:pt idx="3518">
                  <c:v>59.468075178333336</c:v>
                </c:pt>
                <c:pt idx="3519">
                  <c:v>59.484924561666666</c:v>
                </c:pt>
                <c:pt idx="3520">
                  <c:v>59.500062356666668</c:v>
                </c:pt>
                <c:pt idx="3521">
                  <c:v>59.516726298333332</c:v>
                </c:pt>
                <c:pt idx="3522">
                  <c:v>59.533389889999995</c:v>
                </c:pt>
                <c:pt idx="3523">
                  <c:v>59.550167543333338</c:v>
                </c:pt>
                <c:pt idx="3524">
                  <c:v>59.566735528333332</c:v>
                </c:pt>
                <c:pt idx="3525">
                  <c:v>59.583734836666665</c:v>
                </c:pt>
                <c:pt idx="3526">
                  <c:v>59.600459523333335</c:v>
                </c:pt>
                <c:pt idx="3527">
                  <c:v>59.617383596666663</c:v>
                </c:pt>
                <c:pt idx="3528">
                  <c:v>59.634011578333336</c:v>
                </c:pt>
                <c:pt idx="3529">
                  <c:v>59.650681008333329</c:v>
                </c:pt>
                <c:pt idx="3530">
                  <c:v>59.667343165000005</c:v>
                </c:pt>
                <c:pt idx="3531">
                  <c:v>59.684266805</c:v>
                </c:pt>
                <c:pt idx="3532">
                  <c:v>59.700787936666664</c:v>
                </c:pt>
                <c:pt idx="3533">
                  <c:v>59.717871133333333</c:v>
                </c:pt>
                <c:pt idx="3534">
                  <c:v>59.734800739999997</c:v>
                </c:pt>
                <c:pt idx="3535">
                  <c:v>59.751467706666666</c:v>
                </c:pt>
                <c:pt idx="3536">
                  <c:v>59.768132354999999</c:v>
                </c:pt>
                <c:pt idx="3537">
                  <c:v>59.784653508333335</c:v>
                </c:pt>
                <c:pt idx="3538">
                  <c:v>59.801435056666669</c:v>
                </c:pt>
                <c:pt idx="3539">
                  <c:v>59.81837762833333</c:v>
                </c:pt>
                <c:pt idx="3540">
                  <c:v>59.834902289999995</c:v>
                </c:pt>
                <c:pt idx="3541">
                  <c:v>59.851938833333328</c:v>
                </c:pt>
                <c:pt idx="3542">
                  <c:v>59.868867134999995</c:v>
                </c:pt>
                <c:pt idx="3543">
                  <c:v>59.885529471666672</c:v>
                </c:pt>
                <c:pt idx="3544">
                  <c:v>59.902191133333332</c:v>
                </c:pt>
                <c:pt idx="3545">
                  <c:v>59.91886542666667</c:v>
                </c:pt>
                <c:pt idx="3546">
                  <c:v>59.935533933333332</c:v>
                </c:pt>
                <c:pt idx="3547">
                  <c:v>59.952162848333337</c:v>
                </c:pt>
                <c:pt idx="3548">
                  <c:v>59.968833751666665</c:v>
                </c:pt>
                <c:pt idx="3549">
                  <c:v>59.985770979999998</c:v>
                </c:pt>
                <c:pt idx="3550">
                  <c:v>60.002698555000002</c:v>
                </c:pt>
                <c:pt idx="3551">
                  <c:v>60.019354421666669</c:v>
                </c:pt>
                <c:pt idx="3552">
                  <c:v>60.036127343333334</c:v>
                </c:pt>
                <c:pt idx="3553">
                  <c:v>60.052955563333327</c:v>
                </c:pt>
                <c:pt idx="3554">
                  <c:v>60.06931221166667</c:v>
                </c:pt>
                <c:pt idx="3555">
                  <c:v>60.08636074333333</c:v>
                </c:pt>
                <c:pt idx="3556">
                  <c:v>60.103192476666663</c:v>
                </c:pt>
                <c:pt idx="3557">
                  <c:v>60.120121793333333</c:v>
                </c:pt>
                <c:pt idx="3558">
                  <c:v>60.13699905</c:v>
                </c:pt>
                <c:pt idx="3559">
                  <c:v>60.15415668166667</c:v>
                </c:pt>
                <c:pt idx="3560">
                  <c:v>60.171527028333337</c:v>
                </c:pt>
                <c:pt idx="3561">
                  <c:v>60.188223514999997</c:v>
                </c:pt>
                <c:pt idx="3562">
                  <c:v>60.205219821666667</c:v>
                </c:pt>
                <c:pt idx="3563">
                  <c:v>60.22227496166667</c:v>
                </c:pt>
                <c:pt idx="3564">
                  <c:v>60.23917921666667</c:v>
                </c:pt>
                <c:pt idx="3565">
                  <c:v>60.256541109999993</c:v>
                </c:pt>
                <c:pt idx="3566">
                  <c:v>60.273019683333338</c:v>
                </c:pt>
                <c:pt idx="3567">
                  <c:v>60.289944599999998</c:v>
                </c:pt>
                <c:pt idx="3568">
                  <c:v>60.304807953333338</c:v>
                </c:pt>
                <c:pt idx="3569">
                  <c:v>60.321481339999998</c:v>
                </c:pt>
                <c:pt idx="3570">
                  <c:v>60.338405818333328</c:v>
                </c:pt>
                <c:pt idx="3571">
                  <c:v>60.355334318333334</c:v>
                </c:pt>
                <c:pt idx="3572">
                  <c:v>60.37226178833334</c:v>
                </c:pt>
                <c:pt idx="3573">
                  <c:v>60.388927243333335</c:v>
                </c:pt>
                <c:pt idx="3574">
                  <c:v>60.405597439999994</c:v>
                </c:pt>
                <c:pt idx="3575">
                  <c:v>60.42252349666667</c:v>
                </c:pt>
                <c:pt idx="3576">
                  <c:v>60.439304206666662</c:v>
                </c:pt>
                <c:pt idx="3577">
                  <c:v>60.456218421666669</c:v>
                </c:pt>
                <c:pt idx="3578">
                  <c:v>60.472884238333336</c:v>
                </c:pt>
                <c:pt idx="3579">
                  <c:v>60.489554955000003</c:v>
                </c:pt>
                <c:pt idx="3580">
                  <c:v>60.506338223333337</c:v>
                </c:pt>
                <c:pt idx="3581">
                  <c:v>60.523083244999995</c:v>
                </c:pt>
                <c:pt idx="3582">
                  <c:v>60.539741679999999</c:v>
                </c:pt>
                <c:pt idx="3583">
                  <c:v>60.556664949999998</c:v>
                </c:pt>
                <c:pt idx="3584">
                  <c:v>60.573594963333335</c:v>
                </c:pt>
                <c:pt idx="3585">
                  <c:v>60.590517193333334</c:v>
                </c:pt>
                <c:pt idx="3586">
                  <c:v>60.607451956666665</c:v>
                </c:pt>
                <c:pt idx="3587">
                  <c:v>60.62433678</c:v>
                </c:pt>
                <c:pt idx="3588">
                  <c:v>60.640997498333334</c:v>
                </c:pt>
                <c:pt idx="3589">
                  <c:v>60.657511803333335</c:v>
                </c:pt>
                <c:pt idx="3590">
                  <c:v>60.674552541666671</c:v>
                </c:pt>
                <c:pt idx="3591">
                  <c:v>60.691473031666668</c:v>
                </c:pt>
                <c:pt idx="3592">
                  <c:v>60.708526985000006</c:v>
                </c:pt>
                <c:pt idx="3593">
                  <c:v>60.725195470000003</c:v>
                </c:pt>
                <c:pt idx="3594">
                  <c:v>60.742126753333331</c:v>
                </c:pt>
                <c:pt idx="3595">
                  <c:v>60.758971770000002</c:v>
                </c:pt>
                <c:pt idx="3596">
                  <c:v>60.775704744999999</c:v>
                </c:pt>
                <c:pt idx="3597">
                  <c:v>60.792159876666666</c:v>
                </c:pt>
                <c:pt idx="3598">
                  <c:v>60.808830098333338</c:v>
                </c:pt>
                <c:pt idx="3599">
                  <c:v>60.825809974999999</c:v>
                </c:pt>
                <c:pt idx="3600">
                  <c:v>60.842483173333335</c:v>
                </c:pt>
                <c:pt idx="3601">
                  <c:v>60.859258806666666</c:v>
                </c:pt>
                <c:pt idx="3602">
                  <c:v>60.876181709999997</c:v>
                </c:pt>
                <c:pt idx="3603">
                  <c:v>60.893106543333339</c:v>
                </c:pt>
                <c:pt idx="3604">
                  <c:v>60.909767553333339</c:v>
                </c:pt>
                <c:pt idx="3605">
                  <c:v>60.926434655000001</c:v>
                </c:pt>
                <c:pt idx="3606">
                  <c:v>60.943098493333331</c:v>
                </c:pt>
                <c:pt idx="3607">
                  <c:v>60.959758868333331</c:v>
                </c:pt>
                <c:pt idx="3608">
                  <c:v>60.976704974999997</c:v>
                </c:pt>
                <c:pt idx="3609">
                  <c:v>60.993638376666667</c:v>
                </c:pt>
                <c:pt idx="3610">
                  <c:v>61.010515255000001</c:v>
                </c:pt>
                <c:pt idx="3611">
                  <c:v>61.027443778333335</c:v>
                </c:pt>
                <c:pt idx="3612">
                  <c:v>61.044367281666673</c:v>
                </c:pt>
                <c:pt idx="3613">
                  <c:v>61.061028063333332</c:v>
                </c:pt>
                <c:pt idx="3614">
                  <c:v>61.077709146666663</c:v>
                </c:pt>
                <c:pt idx="3615">
                  <c:v>61.094339008333336</c:v>
                </c:pt>
                <c:pt idx="3616">
                  <c:v>61.111003815000004</c:v>
                </c:pt>
                <c:pt idx="3617">
                  <c:v>61.127783330000007</c:v>
                </c:pt>
                <c:pt idx="3618">
                  <c:v>61.144449225000002</c:v>
                </c:pt>
                <c:pt idx="3619">
                  <c:v>61.161117515000001</c:v>
                </c:pt>
                <c:pt idx="3620">
                  <c:v>61.178258056666664</c:v>
                </c:pt>
                <c:pt idx="3621">
                  <c:v>61.195176255</c:v>
                </c:pt>
                <c:pt idx="3622">
                  <c:v>61.212141903333332</c:v>
                </c:pt>
                <c:pt idx="3623">
                  <c:v>61.229067385</c:v>
                </c:pt>
                <c:pt idx="3624">
                  <c:v>61.246240550000003</c:v>
                </c:pt>
                <c:pt idx="3625">
                  <c:v>61.263176785000006</c:v>
                </c:pt>
                <c:pt idx="3626">
                  <c:v>61.279988626666665</c:v>
                </c:pt>
                <c:pt idx="3627">
                  <c:v>61.296657011666667</c:v>
                </c:pt>
                <c:pt idx="3628">
                  <c:v>61.313603100000002</c:v>
                </c:pt>
                <c:pt idx="3629">
                  <c:v>61.328587658333326</c:v>
                </c:pt>
                <c:pt idx="3630">
                  <c:v>61.345420976666666</c:v>
                </c:pt>
                <c:pt idx="3631">
                  <c:v>61.362144836666666</c:v>
                </c:pt>
                <c:pt idx="3632">
                  <c:v>61.37887014333333</c:v>
                </c:pt>
                <c:pt idx="3633">
                  <c:v>61.395815324999994</c:v>
                </c:pt>
                <c:pt idx="3634">
                  <c:v>61.412667319999997</c:v>
                </c:pt>
                <c:pt idx="3635">
                  <c:v>61.429329771666666</c:v>
                </c:pt>
                <c:pt idx="3636">
                  <c:v>61.446107206666667</c:v>
                </c:pt>
                <c:pt idx="3637">
                  <c:v>61.463030928333332</c:v>
                </c:pt>
                <c:pt idx="3638">
                  <c:v>61.479979950000001</c:v>
                </c:pt>
                <c:pt idx="3639">
                  <c:v>61.496982211666669</c:v>
                </c:pt>
                <c:pt idx="3640">
                  <c:v>61.513720333333339</c:v>
                </c:pt>
                <c:pt idx="3641">
                  <c:v>61.530584618333336</c:v>
                </c:pt>
                <c:pt idx="3642">
                  <c:v>61.547507163333329</c:v>
                </c:pt>
                <c:pt idx="3643">
                  <c:v>61.564432369999999</c:v>
                </c:pt>
                <c:pt idx="3644">
                  <c:v>61.581425286666665</c:v>
                </c:pt>
                <c:pt idx="3645">
                  <c:v>61.598343463333336</c:v>
                </c:pt>
                <c:pt idx="3646">
                  <c:v>61.615025368333335</c:v>
                </c:pt>
                <c:pt idx="3647">
                  <c:v>61.631698441666671</c:v>
                </c:pt>
                <c:pt idx="3648">
                  <c:v>61.648595483333331</c:v>
                </c:pt>
                <c:pt idx="3649">
                  <c:v>61.665375323333336</c:v>
                </c:pt>
                <c:pt idx="3650">
                  <c:v>61.682039911666671</c:v>
                </c:pt>
                <c:pt idx="3651">
                  <c:v>61.69897884666667</c:v>
                </c:pt>
                <c:pt idx="3652">
                  <c:v>61.715905059999997</c:v>
                </c:pt>
                <c:pt idx="3653">
                  <c:v>61.732683631666667</c:v>
                </c:pt>
                <c:pt idx="3654">
                  <c:v>61.749370050000003</c:v>
                </c:pt>
                <c:pt idx="3655">
                  <c:v>61.766300255000004</c:v>
                </c:pt>
                <c:pt idx="3656">
                  <c:v>61.783192454999998</c:v>
                </c:pt>
                <c:pt idx="3657">
                  <c:v>61.800108799999997</c:v>
                </c:pt>
                <c:pt idx="3658">
                  <c:v>61.816783230000006</c:v>
                </c:pt>
                <c:pt idx="3659">
                  <c:v>61.833547201666669</c:v>
                </c:pt>
                <c:pt idx="3660">
                  <c:v>61.850450188333333</c:v>
                </c:pt>
                <c:pt idx="3661">
                  <c:v>61.867375248333332</c:v>
                </c:pt>
                <c:pt idx="3662">
                  <c:v>61.88383850333333</c:v>
                </c:pt>
                <c:pt idx="3663">
                  <c:v>61.900495206666662</c:v>
                </c:pt>
                <c:pt idx="3664">
                  <c:v>61.917425473333331</c:v>
                </c:pt>
                <c:pt idx="3665">
                  <c:v>61.934193116666663</c:v>
                </c:pt>
                <c:pt idx="3666">
                  <c:v>61.950855498333333</c:v>
                </c:pt>
                <c:pt idx="3667">
                  <c:v>61.967797245</c:v>
                </c:pt>
                <c:pt idx="3668">
                  <c:v>61.984675216666666</c:v>
                </c:pt>
                <c:pt idx="3669">
                  <c:v>62.00160614166667</c:v>
                </c:pt>
                <c:pt idx="3670">
                  <c:v>62.018537528333333</c:v>
                </c:pt>
                <c:pt idx="3671">
                  <c:v>62.035471451666666</c:v>
                </c:pt>
                <c:pt idx="3672">
                  <c:v>62.052265029999994</c:v>
                </c:pt>
                <c:pt idx="3673">
                  <c:v>62.068889261666662</c:v>
                </c:pt>
                <c:pt idx="3674">
                  <c:v>62.085770375000003</c:v>
                </c:pt>
                <c:pt idx="3675">
                  <c:v>62.102702981666667</c:v>
                </c:pt>
                <c:pt idx="3676">
                  <c:v>62.119221313333334</c:v>
                </c:pt>
                <c:pt idx="3677">
                  <c:v>62.136042459999999</c:v>
                </c:pt>
                <c:pt idx="3678">
                  <c:v>62.15270843166666</c:v>
                </c:pt>
                <c:pt idx="3679">
                  <c:v>62.169226643333332</c:v>
                </c:pt>
                <c:pt idx="3680">
                  <c:v>62.186000225000001</c:v>
                </c:pt>
                <c:pt idx="3681">
                  <c:v>62.202666103333328</c:v>
                </c:pt>
                <c:pt idx="3682">
                  <c:v>62.219250464999995</c:v>
                </c:pt>
                <c:pt idx="3683">
                  <c:v>62.235916231666671</c:v>
                </c:pt>
                <c:pt idx="3684">
                  <c:v>62.252581661666667</c:v>
                </c:pt>
                <c:pt idx="3685">
                  <c:v>62.269510350000004</c:v>
                </c:pt>
                <c:pt idx="3686">
                  <c:v>62.286426384999999</c:v>
                </c:pt>
                <c:pt idx="3687">
                  <c:v>62.303208641666664</c:v>
                </c:pt>
                <c:pt idx="3688">
                  <c:v>62.320133671666667</c:v>
                </c:pt>
                <c:pt idx="3689">
                  <c:v>62.336802503333338</c:v>
                </c:pt>
                <c:pt idx="3690">
                  <c:v>62.353768221666662</c:v>
                </c:pt>
                <c:pt idx="3691">
                  <c:v>62.370936333333333</c:v>
                </c:pt>
                <c:pt idx="3692">
                  <c:v>62.387699818333331</c:v>
                </c:pt>
                <c:pt idx="3693">
                  <c:v>62.404842236666667</c:v>
                </c:pt>
                <c:pt idx="3694">
                  <c:v>62.421925278333333</c:v>
                </c:pt>
                <c:pt idx="3695">
                  <c:v>62.43878394</c:v>
                </c:pt>
                <c:pt idx="3696">
                  <c:v>62.45545898666667</c:v>
                </c:pt>
                <c:pt idx="3697">
                  <c:v>62.472128834999999</c:v>
                </c:pt>
                <c:pt idx="3698">
                  <c:v>62.48885301833333</c:v>
                </c:pt>
                <c:pt idx="3699">
                  <c:v>62.505657990000003</c:v>
                </c:pt>
                <c:pt idx="3700">
                  <c:v>62.522576136666665</c:v>
                </c:pt>
                <c:pt idx="3701">
                  <c:v>62.53934675</c:v>
                </c:pt>
                <c:pt idx="3702">
                  <c:v>62.556386679999996</c:v>
                </c:pt>
                <c:pt idx="3703">
                  <c:v>62.573079975000006</c:v>
                </c:pt>
                <c:pt idx="3704">
                  <c:v>62.58985603833333</c:v>
                </c:pt>
                <c:pt idx="3705">
                  <c:v>62.606798786666666</c:v>
                </c:pt>
                <c:pt idx="3706">
                  <c:v>62.62353190333333</c:v>
                </c:pt>
                <c:pt idx="3707">
                  <c:v>62.640380795000006</c:v>
                </c:pt>
                <c:pt idx="3708">
                  <c:v>62.657282253333328</c:v>
                </c:pt>
                <c:pt idx="3709">
                  <c:v>62.674501425000003</c:v>
                </c:pt>
                <c:pt idx="3710">
                  <c:v>62.691489850000004</c:v>
                </c:pt>
                <c:pt idx="3711">
                  <c:v>62.708703438333337</c:v>
                </c:pt>
                <c:pt idx="3712">
                  <c:v>62.723438873333329</c:v>
                </c:pt>
                <c:pt idx="3713">
                  <c:v>62.740475769999996</c:v>
                </c:pt>
                <c:pt idx="3714">
                  <c:v>62.757426368333334</c:v>
                </c:pt>
                <c:pt idx="3715">
                  <c:v>62.774092291666662</c:v>
                </c:pt>
                <c:pt idx="3716">
                  <c:v>62.790827444999998</c:v>
                </c:pt>
                <c:pt idx="3717">
                  <c:v>62.807491773333332</c:v>
                </c:pt>
                <c:pt idx="3718">
                  <c:v>62.82442021833333</c:v>
                </c:pt>
                <c:pt idx="3719">
                  <c:v>62.841345359999998</c:v>
                </c:pt>
                <c:pt idx="3720">
                  <c:v>62.858021256666667</c:v>
                </c:pt>
                <c:pt idx="3721">
                  <c:v>62.874949305000001</c:v>
                </c:pt>
                <c:pt idx="3722">
                  <c:v>62.891603665000005</c:v>
                </c:pt>
                <c:pt idx="3723">
                  <c:v>62.908351288333328</c:v>
                </c:pt>
                <c:pt idx="3724">
                  <c:v>62.925392043333332</c:v>
                </c:pt>
                <c:pt idx="3725">
                  <c:v>62.942314001666666</c:v>
                </c:pt>
                <c:pt idx="3726">
                  <c:v>62.958999364999997</c:v>
                </c:pt>
                <c:pt idx="3727">
                  <c:v>62.975667110000003</c:v>
                </c:pt>
                <c:pt idx="3728">
                  <c:v>62.99232988166667</c:v>
                </c:pt>
                <c:pt idx="3729">
                  <c:v>63.009261915000003</c:v>
                </c:pt>
                <c:pt idx="3730">
                  <c:v>63.025926601666669</c:v>
                </c:pt>
                <c:pt idx="3731">
                  <c:v>63.042849916666668</c:v>
                </c:pt>
                <c:pt idx="3732">
                  <c:v>63.05933060666667</c:v>
                </c:pt>
                <c:pt idx="3733">
                  <c:v>63.075999339999996</c:v>
                </c:pt>
                <c:pt idx="3734">
                  <c:v>63.092668761666665</c:v>
                </c:pt>
                <c:pt idx="3735">
                  <c:v>63.109590561666664</c:v>
                </c:pt>
                <c:pt idx="3736">
                  <c:v>63.126263541666667</c:v>
                </c:pt>
                <c:pt idx="3737">
                  <c:v>63.142929216666666</c:v>
                </c:pt>
                <c:pt idx="3738">
                  <c:v>63.159671448333334</c:v>
                </c:pt>
                <c:pt idx="3739">
                  <c:v>63.176331959999999</c:v>
                </c:pt>
                <c:pt idx="3740">
                  <c:v>63.192962739999999</c:v>
                </c:pt>
                <c:pt idx="3741">
                  <c:v>63.209626436666667</c:v>
                </c:pt>
                <c:pt idx="3742">
                  <c:v>63.226549013333333</c:v>
                </c:pt>
                <c:pt idx="3743">
                  <c:v>63.243469893333334</c:v>
                </c:pt>
                <c:pt idx="3744">
                  <c:v>63.260503706666668</c:v>
                </c:pt>
                <c:pt idx="3745">
                  <c:v>63.277172286666669</c:v>
                </c:pt>
                <c:pt idx="3746">
                  <c:v>63.293941061666672</c:v>
                </c:pt>
                <c:pt idx="3747">
                  <c:v>63.310559340000005</c:v>
                </c:pt>
                <c:pt idx="3748">
                  <c:v>63.327234263333338</c:v>
                </c:pt>
                <c:pt idx="3749">
                  <c:v>63.344157371666668</c:v>
                </c:pt>
                <c:pt idx="3750">
                  <c:v>63.360832658333337</c:v>
                </c:pt>
                <c:pt idx="3751">
                  <c:v>63.377606801666666</c:v>
                </c:pt>
                <c:pt idx="3752">
                  <c:v>63.394215158333331</c:v>
                </c:pt>
                <c:pt idx="3753">
                  <c:v>63.410922941666662</c:v>
                </c:pt>
                <c:pt idx="3754">
                  <c:v>63.427819718333332</c:v>
                </c:pt>
                <c:pt idx="3755">
                  <c:v>63.44506157</c:v>
                </c:pt>
                <c:pt idx="3756">
                  <c:v>63.462379768333335</c:v>
                </c:pt>
                <c:pt idx="3757">
                  <c:v>63.479551038333334</c:v>
                </c:pt>
                <c:pt idx="3758">
                  <c:v>63.496190011666663</c:v>
                </c:pt>
                <c:pt idx="3759">
                  <c:v>63.510950598333338</c:v>
                </c:pt>
                <c:pt idx="3760">
                  <c:v>63.527732201666666</c:v>
                </c:pt>
                <c:pt idx="3761">
                  <c:v>63.544389423333335</c:v>
                </c:pt>
                <c:pt idx="3762">
                  <c:v>63.561071808333331</c:v>
                </c:pt>
                <c:pt idx="3763">
                  <c:v>63.577991368333329</c:v>
                </c:pt>
                <c:pt idx="3764">
                  <c:v>63.594980741666667</c:v>
                </c:pt>
                <c:pt idx="3765">
                  <c:v>63.611753181666671</c:v>
                </c:pt>
                <c:pt idx="3766">
                  <c:v>63.628674431666667</c:v>
                </c:pt>
                <c:pt idx="3767">
                  <c:v>63.645289216666669</c:v>
                </c:pt>
                <c:pt idx="3768">
                  <c:v>63.662272986666672</c:v>
                </c:pt>
                <c:pt idx="3769">
                  <c:v>63.679132383333332</c:v>
                </c:pt>
                <c:pt idx="3770">
                  <c:v>63.696055431666665</c:v>
                </c:pt>
                <c:pt idx="3771">
                  <c:v>63.712971288333328</c:v>
                </c:pt>
                <c:pt idx="3772">
                  <c:v>63.72965181166667</c:v>
                </c:pt>
                <c:pt idx="3773">
                  <c:v>63.746575034999999</c:v>
                </c:pt>
                <c:pt idx="3774">
                  <c:v>63.763242811666672</c:v>
                </c:pt>
                <c:pt idx="3775">
                  <c:v>63.780022151666671</c:v>
                </c:pt>
                <c:pt idx="3776">
                  <c:v>63.796689131666668</c:v>
                </c:pt>
                <c:pt idx="3777">
                  <c:v>63.813477160000005</c:v>
                </c:pt>
                <c:pt idx="3778">
                  <c:v>63.83014786333333</c:v>
                </c:pt>
                <c:pt idx="3779">
                  <c:v>63.847028398333336</c:v>
                </c:pt>
                <c:pt idx="3780">
                  <c:v>63.863949856666665</c:v>
                </c:pt>
                <c:pt idx="3781">
                  <c:v>63.880619359999997</c:v>
                </c:pt>
                <c:pt idx="3782">
                  <c:v>63.897291681666665</c:v>
                </c:pt>
                <c:pt idx="3783">
                  <c:v>63.913954019999998</c:v>
                </c:pt>
                <c:pt idx="3784">
                  <c:v>63.930475363333336</c:v>
                </c:pt>
                <c:pt idx="3785">
                  <c:v>63.947248869999996</c:v>
                </c:pt>
                <c:pt idx="3786">
                  <c:v>63.963904694999997</c:v>
                </c:pt>
                <c:pt idx="3787">
                  <c:v>63.980521551666669</c:v>
                </c:pt>
                <c:pt idx="3788">
                  <c:v>63.997557583333332</c:v>
                </c:pt>
                <c:pt idx="3789">
                  <c:v>64.014481535000002</c:v>
                </c:pt>
                <c:pt idx="3790">
                  <c:v>64.031255959999996</c:v>
                </c:pt>
                <c:pt idx="3791">
                  <c:v>64.048177519999996</c:v>
                </c:pt>
                <c:pt idx="3792">
                  <c:v>64.065107283333333</c:v>
                </c:pt>
                <c:pt idx="3793">
                  <c:v>64.082035766666664</c:v>
                </c:pt>
                <c:pt idx="3794">
                  <c:v>64.09881106666667</c:v>
                </c:pt>
                <c:pt idx="3795">
                  <c:v>64.115783906666664</c:v>
                </c:pt>
                <c:pt idx="3796">
                  <c:v>64.132705831666669</c:v>
                </c:pt>
                <c:pt idx="3797">
                  <c:v>64.149629684999994</c:v>
                </c:pt>
                <c:pt idx="3798">
                  <c:v>64.166567251666663</c:v>
                </c:pt>
                <c:pt idx="3799">
                  <c:v>64.183495753333332</c:v>
                </c:pt>
                <c:pt idx="3800">
                  <c:v>64.200217858333332</c:v>
                </c:pt>
                <c:pt idx="3801">
                  <c:v>64.217141263333332</c:v>
                </c:pt>
                <c:pt idx="3802">
                  <c:v>64.233818209999995</c:v>
                </c:pt>
                <c:pt idx="3803">
                  <c:v>64.250498524999998</c:v>
                </c:pt>
                <c:pt idx="3804">
                  <c:v>64.267279500000001</c:v>
                </c:pt>
                <c:pt idx="3805">
                  <c:v>64.283952249999999</c:v>
                </c:pt>
                <c:pt idx="3806">
                  <c:v>64.300614620000005</c:v>
                </c:pt>
                <c:pt idx="3807">
                  <c:v>64.317277501666666</c:v>
                </c:pt>
                <c:pt idx="3808">
                  <c:v>64.333934154999994</c:v>
                </c:pt>
                <c:pt idx="3809">
                  <c:v>64.350603219999996</c:v>
                </c:pt>
                <c:pt idx="3810">
                  <c:v>64.36726663666667</c:v>
                </c:pt>
                <c:pt idx="3811">
                  <c:v>64.383942274999995</c:v>
                </c:pt>
                <c:pt idx="3812">
                  <c:v>64.40049247666667</c:v>
                </c:pt>
                <c:pt idx="3813">
                  <c:v>64.417169168333331</c:v>
                </c:pt>
                <c:pt idx="3814">
                  <c:v>64.434318051666665</c:v>
                </c:pt>
                <c:pt idx="3815">
                  <c:v>64.451244979999998</c:v>
                </c:pt>
                <c:pt idx="3816">
                  <c:v>64.468104518333334</c:v>
                </c:pt>
                <c:pt idx="3817">
                  <c:v>64.484842323333339</c:v>
                </c:pt>
                <c:pt idx="3818">
                  <c:v>64.501802981666671</c:v>
                </c:pt>
                <c:pt idx="3819">
                  <c:v>64.518699721666664</c:v>
                </c:pt>
                <c:pt idx="3820">
                  <c:v>64.535572066666674</c:v>
                </c:pt>
                <c:pt idx="3821">
                  <c:v>64.552620524999995</c:v>
                </c:pt>
                <c:pt idx="3822">
                  <c:v>64.56932879</c:v>
                </c:pt>
                <c:pt idx="3823">
                  <c:v>64.586246413333328</c:v>
                </c:pt>
                <c:pt idx="3824">
                  <c:v>64.603157789999997</c:v>
                </c:pt>
                <c:pt idx="3825">
                  <c:v>64.620116753333335</c:v>
                </c:pt>
                <c:pt idx="3826">
                  <c:v>64.636891436666659</c:v>
                </c:pt>
                <c:pt idx="3827">
                  <c:v>64.653957256666658</c:v>
                </c:pt>
                <c:pt idx="3828">
                  <c:v>64.670896598333329</c:v>
                </c:pt>
                <c:pt idx="3829">
                  <c:v>64.687490064999992</c:v>
                </c:pt>
                <c:pt idx="3830">
                  <c:v>64.704300246666676</c:v>
                </c:pt>
                <c:pt idx="3831">
                  <c:v>64.719283421666674</c:v>
                </c:pt>
                <c:pt idx="3832">
                  <c:v>64.735945029999996</c:v>
                </c:pt>
                <c:pt idx="3833">
                  <c:v>64.752690823333339</c:v>
                </c:pt>
                <c:pt idx="3834">
                  <c:v>64.769362503333326</c:v>
                </c:pt>
                <c:pt idx="3835">
                  <c:v>64.786092678333333</c:v>
                </c:pt>
                <c:pt idx="3836">
                  <c:v>64.80275416166667</c:v>
                </c:pt>
                <c:pt idx="3837">
                  <c:v>64.819425721666661</c:v>
                </c:pt>
                <c:pt idx="3838">
                  <c:v>64.836304780000006</c:v>
                </c:pt>
                <c:pt idx="3839">
                  <c:v>64.853231918333336</c:v>
                </c:pt>
                <c:pt idx="3840">
                  <c:v>64.870013083333333</c:v>
                </c:pt>
                <c:pt idx="3841">
                  <c:v>64.886943666666667</c:v>
                </c:pt>
                <c:pt idx="3842">
                  <c:v>64.903870706666666</c:v>
                </c:pt>
                <c:pt idx="3843">
                  <c:v>64.920798270000006</c:v>
                </c:pt>
                <c:pt idx="3844">
                  <c:v>64.937465333333336</c:v>
                </c:pt>
                <c:pt idx="3845">
                  <c:v>64.954345851666673</c:v>
                </c:pt>
                <c:pt idx="3846">
                  <c:v>64.971009558333336</c:v>
                </c:pt>
                <c:pt idx="3847">
                  <c:v>64.987735343333327</c:v>
                </c:pt>
                <c:pt idx="3848">
                  <c:v>65.004679366666664</c:v>
                </c:pt>
                <c:pt idx="3849">
                  <c:v>65.021344420000005</c:v>
                </c:pt>
                <c:pt idx="3850">
                  <c:v>65.038029636666664</c:v>
                </c:pt>
                <c:pt idx="3851">
                  <c:v>65.054811491666669</c:v>
                </c:pt>
                <c:pt idx="3852">
                  <c:v>65.071481291666672</c:v>
                </c:pt>
                <c:pt idx="3853">
                  <c:v>65.088140186666664</c:v>
                </c:pt>
                <c:pt idx="3854">
                  <c:v>65.104656168333335</c:v>
                </c:pt>
                <c:pt idx="3855">
                  <c:v>65.121318191666674</c:v>
                </c:pt>
                <c:pt idx="3856">
                  <c:v>65.137976148333337</c:v>
                </c:pt>
                <c:pt idx="3857">
                  <c:v>65.154654391666668</c:v>
                </c:pt>
                <c:pt idx="3858">
                  <c:v>65.17132182666667</c:v>
                </c:pt>
                <c:pt idx="3859">
                  <c:v>65.188104388333329</c:v>
                </c:pt>
                <c:pt idx="3860">
                  <c:v>65.204780176666674</c:v>
                </c:pt>
                <c:pt idx="3861">
                  <c:v>65.221450048333338</c:v>
                </c:pt>
                <c:pt idx="3862">
                  <c:v>65.238389876666659</c:v>
                </c:pt>
                <c:pt idx="3863">
                  <c:v>65.255314683333339</c:v>
                </c:pt>
                <c:pt idx="3864">
                  <c:v>65.27232099166666</c:v>
                </c:pt>
                <c:pt idx="3865">
                  <c:v>65.289100625000003</c:v>
                </c:pt>
                <c:pt idx="3866">
                  <c:v>65.30601648166666</c:v>
                </c:pt>
                <c:pt idx="3867">
                  <c:v>65.323007943333337</c:v>
                </c:pt>
                <c:pt idx="3868">
                  <c:v>65.339889345000003</c:v>
                </c:pt>
                <c:pt idx="3869">
                  <c:v>65.356668078333342</c:v>
                </c:pt>
                <c:pt idx="3870">
                  <c:v>65.373488046666665</c:v>
                </c:pt>
                <c:pt idx="3871">
                  <c:v>65.390304876666661</c:v>
                </c:pt>
                <c:pt idx="3872">
                  <c:v>65.407636506666663</c:v>
                </c:pt>
                <c:pt idx="3873">
                  <c:v>65.42441882833333</c:v>
                </c:pt>
                <c:pt idx="3874">
                  <c:v>65.44125033666667</c:v>
                </c:pt>
                <c:pt idx="3875">
                  <c:v>65.458282718333336</c:v>
                </c:pt>
                <c:pt idx="3876">
                  <c:v>65.475095153333342</c:v>
                </c:pt>
                <c:pt idx="3877">
                  <c:v>65.491970851666665</c:v>
                </c:pt>
                <c:pt idx="3878">
                  <c:v>65.508867093333336</c:v>
                </c:pt>
                <c:pt idx="3879">
                  <c:v>65.525609323333327</c:v>
                </c:pt>
                <c:pt idx="3880">
                  <c:v>65.542535325000003</c:v>
                </c:pt>
                <c:pt idx="3881">
                  <c:v>65.559347794999994</c:v>
                </c:pt>
                <c:pt idx="3882">
                  <c:v>65.57638377666666</c:v>
                </c:pt>
                <c:pt idx="3883">
                  <c:v>65.593118796666673</c:v>
                </c:pt>
                <c:pt idx="3884">
                  <c:v>65.610056576666665</c:v>
                </c:pt>
                <c:pt idx="3885">
                  <c:v>65.626986721666668</c:v>
                </c:pt>
                <c:pt idx="3886">
                  <c:v>65.643762835000004</c:v>
                </c:pt>
                <c:pt idx="3887">
                  <c:v>65.660435585000002</c:v>
                </c:pt>
                <c:pt idx="3888">
                  <c:v>65.677409203333326</c:v>
                </c:pt>
                <c:pt idx="3889">
                  <c:v>65.69430783</c:v>
                </c:pt>
                <c:pt idx="3890">
                  <c:v>65.711319213333326</c:v>
                </c:pt>
                <c:pt idx="3891">
                  <c:v>65.728019426666663</c:v>
                </c:pt>
                <c:pt idx="3892">
                  <c:v>65.744948238333336</c:v>
                </c:pt>
                <c:pt idx="3893">
                  <c:v>65.761886098333335</c:v>
                </c:pt>
                <c:pt idx="3894">
                  <c:v>65.778561804999995</c:v>
                </c:pt>
                <c:pt idx="3895">
                  <c:v>65.795349798333334</c:v>
                </c:pt>
                <c:pt idx="3896">
                  <c:v>65.812272146666672</c:v>
                </c:pt>
                <c:pt idx="3897">
                  <c:v>65.829188736666666</c:v>
                </c:pt>
                <c:pt idx="3898">
                  <c:v>65.846237001666665</c:v>
                </c:pt>
                <c:pt idx="3899">
                  <c:v>65.863162145000004</c:v>
                </c:pt>
                <c:pt idx="3900">
                  <c:v>65.879835371666658</c:v>
                </c:pt>
                <c:pt idx="3901">
                  <c:v>65.896496724999992</c:v>
                </c:pt>
                <c:pt idx="3902">
                  <c:v>65.913207678333336</c:v>
                </c:pt>
                <c:pt idx="3903">
                  <c:v>65.930274435000001</c:v>
                </c:pt>
                <c:pt idx="3904">
                  <c:v>65.947424001666661</c:v>
                </c:pt>
                <c:pt idx="3905">
                  <c:v>65.964123035</c:v>
                </c:pt>
                <c:pt idx="3906">
                  <c:v>65.980781319999991</c:v>
                </c:pt>
                <c:pt idx="3907">
                  <c:v>65.997487768333329</c:v>
                </c:pt>
                <c:pt idx="3908">
                  <c:v>66.014402959999998</c:v>
                </c:pt>
                <c:pt idx="3909">
                  <c:v>66.031119838333339</c:v>
                </c:pt>
                <c:pt idx="3910">
                  <c:v>66.048100024999997</c:v>
                </c:pt>
                <c:pt idx="3911">
                  <c:v>66.063024206666668</c:v>
                </c:pt>
                <c:pt idx="3912">
                  <c:v>66.079798909999994</c:v>
                </c:pt>
                <c:pt idx="3913">
                  <c:v>66.09646965666667</c:v>
                </c:pt>
                <c:pt idx="3914">
                  <c:v>66.11298695166667</c:v>
                </c:pt>
                <c:pt idx="3915">
                  <c:v>66.129647731666665</c:v>
                </c:pt>
                <c:pt idx="3916">
                  <c:v>66.146437371666664</c:v>
                </c:pt>
                <c:pt idx="3917">
                  <c:v>66.163099876666664</c:v>
                </c:pt>
                <c:pt idx="3918">
                  <c:v>66.179629048333325</c:v>
                </c:pt>
                <c:pt idx="3919">
                  <c:v>66.196356950000009</c:v>
                </c:pt>
                <c:pt idx="3920">
                  <c:v>66.212960583333327</c:v>
                </c:pt>
                <c:pt idx="3921">
                  <c:v>66.229628593333331</c:v>
                </c:pt>
                <c:pt idx="3922">
                  <c:v>66.246405461666669</c:v>
                </c:pt>
                <c:pt idx="3923">
                  <c:v>66.263336095</c:v>
                </c:pt>
                <c:pt idx="3924">
                  <c:v>66.280255988333337</c:v>
                </c:pt>
                <c:pt idx="3925">
                  <c:v>66.297179623333335</c:v>
                </c:pt>
                <c:pt idx="3926">
                  <c:v>66.313866811666671</c:v>
                </c:pt>
                <c:pt idx="3927">
                  <c:v>66.330643531666666</c:v>
                </c:pt>
                <c:pt idx="3928">
                  <c:v>66.347156208333331</c:v>
                </c:pt>
                <c:pt idx="3929">
                  <c:v>66.363773806666671</c:v>
                </c:pt>
                <c:pt idx="3930">
                  <c:v>66.380450670000002</c:v>
                </c:pt>
                <c:pt idx="3931">
                  <c:v>66.397077074999999</c:v>
                </c:pt>
                <c:pt idx="3932">
                  <c:v>66.413744190000003</c:v>
                </c:pt>
                <c:pt idx="3933">
                  <c:v>66.430617811666664</c:v>
                </c:pt>
                <c:pt idx="3934">
                  <c:v>66.447474479999997</c:v>
                </c:pt>
                <c:pt idx="3935">
                  <c:v>66.464831529999998</c:v>
                </c:pt>
                <c:pt idx="3936">
                  <c:v>66.481216665000005</c:v>
                </c:pt>
                <c:pt idx="3937">
                  <c:v>66.498255908333334</c:v>
                </c:pt>
                <c:pt idx="3938">
                  <c:v>66.515067924999997</c:v>
                </c:pt>
                <c:pt idx="3939">
                  <c:v>66.532056086666657</c:v>
                </c:pt>
                <c:pt idx="3940">
                  <c:v>66.548837153333338</c:v>
                </c:pt>
                <c:pt idx="3941">
                  <c:v>66.565362863333334</c:v>
                </c:pt>
                <c:pt idx="3942">
                  <c:v>66.582421163333336</c:v>
                </c:pt>
                <c:pt idx="3943">
                  <c:v>66.59928318</c:v>
                </c:pt>
                <c:pt idx="3944">
                  <c:v>66.616237663333337</c:v>
                </c:pt>
                <c:pt idx="3945">
                  <c:v>66.633104810000006</c:v>
                </c:pt>
                <c:pt idx="3946">
                  <c:v>66.650045068333327</c:v>
                </c:pt>
                <c:pt idx="3947">
                  <c:v>66.666788751666658</c:v>
                </c:pt>
                <c:pt idx="3948">
                  <c:v>66.68172353333334</c:v>
                </c:pt>
                <c:pt idx="3949">
                  <c:v>66.698391068333336</c:v>
                </c:pt>
                <c:pt idx="3950">
                  <c:v>66.715057976666671</c:v>
                </c:pt>
                <c:pt idx="3951">
                  <c:v>66.731723755000004</c:v>
                </c:pt>
                <c:pt idx="3952">
                  <c:v>66.748391359999999</c:v>
                </c:pt>
                <c:pt idx="3953">
                  <c:v>66.765064978333328</c:v>
                </c:pt>
                <c:pt idx="3954">
                  <c:v>66.781842819999994</c:v>
                </c:pt>
                <c:pt idx="3955">
                  <c:v>66.798868248333335</c:v>
                </c:pt>
                <c:pt idx="3956">
                  <c:v>66.815547033333331</c:v>
                </c:pt>
                <c:pt idx="3957">
                  <c:v>66.832221130000008</c:v>
                </c:pt>
                <c:pt idx="3958">
                  <c:v>66.849151656666663</c:v>
                </c:pt>
                <c:pt idx="3959">
                  <c:v>66.866074808333323</c:v>
                </c:pt>
                <c:pt idx="3960">
                  <c:v>66.883000303333333</c:v>
                </c:pt>
                <c:pt idx="3961">
                  <c:v>66.899927528333336</c:v>
                </c:pt>
                <c:pt idx="3962">
                  <c:v>66.916593801666664</c:v>
                </c:pt>
                <c:pt idx="3963">
                  <c:v>66.933325996666667</c:v>
                </c:pt>
                <c:pt idx="3964">
                  <c:v>66.950105538333332</c:v>
                </c:pt>
                <c:pt idx="3965">
                  <c:v>66.966775881666663</c:v>
                </c:pt>
                <c:pt idx="3966">
                  <c:v>66.983442738333324</c:v>
                </c:pt>
                <c:pt idx="3967">
                  <c:v>67.000216071666671</c:v>
                </c:pt>
                <c:pt idx="3968">
                  <c:v>67.017137410000004</c:v>
                </c:pt>
                <c:pt idx="3969">
                  <c:v>67.033809074999994</c:v>
                </c:pt>
                <c:pt idx="3970">
                  <c:v>67.050473034999996</c:v>
                </c:pt>
                <c:pt idx="3971">
                  <c:v>67.067248503333332</c:v>
                </c:pt>
                <c:pt idx="3972">
                  <c:v>67.083909228333326</c:v>
                </c:pt>
                <c:pt idx="3973">
                  <c:v>67.100498825000003</c:v>
                </c:pt>
                <c:pt idx="3974">
                  <c:v>67.117529125000004</c:v>
                </c:pt>
                <c:pt idx="3975">
                  <c:v>67.13451946666666</c:v>
                </c:pt>
                <c:pt idx="3976">
                  <c:v>67.151439526666664</c:v>
                </c:pt>
                <c:pt idx="3977">
                  <c:v>67.168111209999992</c:v>
                </c:pt>
                <c:pt idx="3978">
                  <c:v>67.18477814500001</c:v>
                </c:pt>
                <c:pt idx="3979">
                  <c:v>67.201290374999999</c:v>
                </c:pt>
                <c:pt idx="3980">
                  <c:v>67.217954303333329</c:v>
                </c:pt>
                <c:pt idx="3981">
                  <c:v>67.234731195000009</c:v>
                </c:pt>
                <c:pt idx="3982">
                  <c:v>67.251259561666672</c:v>
                </c:pt>
                <c:pt idx="3983">
                  <c:v>67.268038443333324</c:v>
                </c:pt>
                <c:pt idx="3984">
                  <c:v>67.284698696666666</c:v>
                </c:pt>
                <c:pt idx="3985">
                  <c:v>67.301623645000006</c:v>
                </c:pt>
                <c:pt idx="3986">
                  <c:v>67.318552926666669</c:v>
                </c:pt>
                <c:pt idx="3987">
                  <c:v>67.33547626166667</c:v>
                </c:pt>
                <c:pt idx="3988">
                  <c:v>67.352408873333331</c:v>
                </c:pt>
                <c:pt idx="3989">
                  <c:v>67.369408725</c:v>
                </c:pt>
                <c:pt idx="3990">
                  <c:v>67.386187704999998</c:v>
                </c:pt>
                <c:pt idx="3991">
                  <c:v>67.403236765000003</c:v>
                </c:pt>
                <c:pt idx="3992">
                  <c:v>67.420157334999999</c:v>
                </c:pt>
                <c:pt idx="3993">
                  <c:v>67.43681720166667</c:v>
                </c:pt>
                <c:pt idx="3994">
                  <c:v>67.453338346666669</c:v>
                </c:pt>
                <c:pt idx="3995">
                  <c:v>67.470004529999997</c:v>
                </c:pt>
                <c:pt idx="3996">
                  <c:v>67.486935911666663</c:v>
                </c:pt>
                <c:pt idx="3997">
                  <c:v>67.50397318666667</c:v>
                </c:pt>
                <c:pt idx="3998">
                  <c:v>67.521010473333334</c:v>
                </c:pt>
                <c:pt idx="3999">
                  <c:v>67.537673988333339</c:v>
                </c:pt>
                <c:pt idx="4000">
                  <c:v>67.554312234999998</c:v>
                </c:pt>
                <c:pt idx="4001">
                  <c:v>67.570829764999999</c:v>
                </c:pt>
                <c:pt idx="4002">
                  <c:v>67.587606449999996</c:v>
                </c:pt>
                <c:pt idx="4003">
                  <c:v>67.604268953333332</c:v>
                </c:pt>
                <c:pt idx="4004">
                  <c:v>67.621188334999999</c:v>
                </c:pt>
                <c:pt idx="4005">
                  <c:v>67.638107939999998</c:v>
                </c:pt>
                <c:pt idx="4006">
                  <c:v>67.654629938333329</c:v>
                </c:pt>
                <c:pt idx="4007">
                  <c:v>67.671412273333331</c:v>
                </c:pt>
                <c:pt idx="4008">
                  <c:v>67.688073726666673</c:v>
                </c:pt>
                <c:pt idx="4009">
                  <c:v>67.70473509</c:v>
                </c:pt>
                <c:pt idx="4010">
                  <c:v>67.721411674999999</c:v>
                </c:pt>
                <c:pt idx="4011">
                  <c:v>67.738433944999997</c:v>
                </c:pt>
                <c:pt idx="4012">
                  <c:v>67.755230321666673</c:v>
                </c:pt>
                <c:pt idx="4013">
                  <c:v>67.772309456666662</c:v>
                </c:pt>
                <c:pt idx="4014">
                  <c:v>67.789223820000004</c:v>
                </c:pt>
                <c:pt idx="4015">
                  <c:v>67.80596756333334</c:v>
                </c:pt>
                <c:pt idx="4016">
                  <c:v>67.822608950000003</c:v>
                </c:pt>
                <c:pt idx="4017">
                  <c:v>67.839313786666665</c:v>
                </c:pt>
                <c:pt idx="4018">
                  <c:v>67.856258969999999</c:v>
                </c:pt>
                <c:pt idx="4019">
                  <c:v>67.872908530000004</c:v>
                </c:pt>
                <c:pt idx="4020">
                  <c:v>67.889755090000008</c:v>
                </c:pt>
                <c:pt idx="4021">
                  <c:v>67.906506221666675</c:v>
                </c:pt>
                <c:pt idx="4022">
                  <c:v>67.923575676666658</c:v>
                </c:pt>
                <c:pt idx="4023">
                  <c:v>67.940492978333339</c:v>
                </c:pt>
                <c:pt idx="4024">
                  <c:v>67.957806328333334</c:v>
                </c:pt>
                <c:pt idx="4025">
                  <c:v>67.974489864999995</c:v>
                </c:pt>
                <c:pt idx="4026">
                  <c:v>67.991330771666668</c:v>
                </c:pt>
                <c:pt idx="4027">
                  <c:v>68.006379933333335</c:v>
                </c:pt>
                <c:pt idx="4028">
                  <c:v>68.023170461666666</c:v>
                </c:pt>
                <c:pt idx="4029">
                  <c:v>68.039949669999999</c:v>
                </c:pt>
                <c:pt idx="4030">
                  <c:v>68.056836224999998</c:v>
                </c:pt>
                <c:pt idx="4031">
                  <c:v>68.073504693333334</c:v>
                </c:pt>
                <c:pt idx="4032">
                  <c:v>68.090173666666672</c:v>
                </c:pt>
                <c:pt idx="4033">
                  <c:v>68.106847508333331</c:v>
                </c:pt>
                <c:pt idx="4034">
                  <c:v>68.123508610000002</c:v>
                </c:pt>
                <c:pt idx="4035">
                  <c:v>68.140237635000005</c:v>
                </c:pt>
                <c:pt idx="4036">
                  <c:v>68.15690442333333</c:v>
                </c:pt>
                <c:pt idx="4037">
                  <c:v>68.173570468333338</c:v>
                </c:pt>
                <c:pt idx="4038">
                  <c:v>68.190248678333333</c:v>
                </c:pt>
                <c:pt idx="4039">
                  <c:v>68.206920170000004</c:v>
                </c:pt>
                <c:pt idx="4040">
                  <c:v>68.223440969999999</c:v>
                </c:pt>
                <c:pt idx="4041">
                  <c:v>68.240479425000004</c:v>
                </c:pt>
                <c:pt idx="4042">
                  <c:v>68.257153108333327</c:v>
                </c:pt>
                <c:pt idx="4043">
                  <c:v>68.273945646666661</c:v>
                </c:pt>
                <c:pt idx="4044">
                  <c:v>68.290896623333339</c:v>
                </c:pt>
                <c:pt idx="4045">
                  <c:v>68.307824240000002</c:v>
                </c:pt>
                <c:pt idx="4046">
                  <c:v>68.324746515000001</c:v>
                </c:pt>
                <c:pt idx="4047">
                  <c:v>68.341670153333339</c:v>
                </c:pt>
                <c:pt idx="4048">
                  <c:v>68.358593505000002</c:v>
                </c:pt>
                <c:pt idx="4049">
                  <c:v>68.375509266666668</c:v>
                </c:pt>
                <c:pt idx="4050">
                  <c:v>68.392239168333333</c:v>
                </c:pt>
                <c:pt idx="4051">
                  <c:v>68.409021789999997</c:v>
                </c:pt>
                <c:pt idx="4052">
                  <c:v>68.425476218333344</c:v>
                </c:pt>
                <c:pt idx="4053">
                  <c:v>68.442400971666672</c:v>
                </c:pt>
                <c:pt idx="4054">
                  <c:v>68.459316663333325</c:v>
                </c:pt>
                <c:pt idx="4055">
                  <c:v>68.47598799666666</c:v>
                </c:pt>
                <c:pt idx="4056">
                  <c:v>68.49292645333334</c:v>
                </c:pt>
                <c:pt idx="4057">
                  <c:v>68.509593545000001</c:v>
                </c:pt>
                <c:pt idx="4058">
                  <c:v>68.526369189999997</c:v>
                </c:pt>
                <c:pt idx="4059">
                  <c:v>68.54303346333333</c:v>
                </c:pt>
                <c:pt idx="4060">
                  <c:v>68.559961846666667</c:v>
                </c:pt>
                <c:pt idx="4061">
                  <c:v>68.577002411666669</c:v>
                </c:pt>
                <c:pt idx="4062">
                  <c:v>68.593922428333329</c:v>
                </c:pt>
                <c:pt idx="4063">
                  <c:v>68.610549855000002</c:v>
                </c:pt>
                <c:pt idx="4064">
                  <c:v>68.62748749166667</c:v>
                </c:pt>
                <c:pt idx="4065">
                  <c:v>68.644402240000005</c:v>
                </c:pt>
                <c:pt idx="4066">
                  <c:v>68.660919611666671</c:v>
                </c:pt>
                <c:pt idx="4067">
                  <c:v>68.677599341666664</c:v>
                </c:pt>
                <c:pt idx="4068">
                  <c:v>68.694638141666672</c:v>
                </c:pt>
                <c:pt idx="4069">
                  <c:v>68.711571211666666</c:v>
                </c:pt>
                <c:pt idx="4070">
                  <c:v>68.728550441666656</c:v>
                </c:pt>
                <c:pt idx="4071">
                  <c:v>68.745480283333336</c:v>
                </c:pt>
                <c:pt idx="4072">
                  <c:v>68.762225678333337</c:v>
                </c:pt>
                <c:pt idx="4073">
                  <c:v>68.779163326666676</c:v>
                </c:pt>
                <c:pt idx="4074">
                  <c:v>68.795782076666669</c:v>
                </c:pt>
                <c:pt idx="4075">
                  <c:v>68.812707470000007</c:v>
                </c:pt>
                <c:pt idx="4076">
                  <c:v>68.829737963333343</c:v>
                </c:pt>
                <c:pt idx="4077">
                  <c:v>68.846409858333331</c:v>
                </c:pt>
                <c:pt idx="4078">
                  <c:v>68.863068495000007</c:v>
                </c:pt>
                <c:pt idx="4079">
                  <c:v>68.879732534999988</c:v>
                </c:pt>
                <c:pt idx="4080">
                  <c:v>68.896393363333331</c:v>
                </c:pt>
                <c:pt idx="4081">
                  <c:v>68.913179850000006</c:v>
                </c:pt>
                <c:pt idx="4082">
                  <c:v>68.929849045000012</c:v>
                </c:pt>
                <c:pt idx="4083">
                  <c:v>68.946508798333326</c:v>
                </c:pt>
                <c:pt idx="4084">
                  <c:v>68.963177046666672</c:v>
                </c:pt>
                <c:pt idx="4085">
                  <c:v>68.979895554999999</c:v>
                </c:pt>
                <c:pt idx="4086">
                  <c:v>68.996864625000001</c:v>
                </c:pt>
                <c:pt idx="4087">
                  <c:v>69.013636675000001</c:v>
                </c:pt>
                <c:pt idx="4088">
                  <c:v>69.030597191666658</c:v>
                </c:pt>
                <c:pt idx="4089">
                  <c:v>69.047244914999993</c:v>
                </c:pt>
                <c:pt idx="4090">
                  <c:v>69.064288626666666</c:v>
                </c:pt>
                <c:pt idx="4091">
                  <c:v>69.081440865000005</c:v>
                </c:pt>
                <c:pt idx="4092">
                  <c:v>69.098461880000002</c:v>
                </c:pt>
                <c:pt idx="4093">
                  <c:v>69.115247616666664</c:v>
                </c:pt>
                <c:pt idx="4094">
                  <c:v>69.132311471666668</c:v>
                </c:pt>
                <c:pt idx="4095">
                  <c:v>69.147168788333332</c:v>
                </c:pt>
                <c:pt idx="4096">
                  <c:v>69.163831744999996</c:v>
                </c:pt>
                <c:pt idx="4097">
                  <c:v>69.180504404999994</c:v>
                </c:pt>
                <c:pt idx="4098">
                  <c:v>69.197275915000006</c:v>
                </c:pt>
                <c:pt idx="4099">
                  <c:v>69.213957843333347</c:v>
                </c:pt>
                <c:pt idx="4100">
                  <c:v>69.23086764833333</c:v>
                </c:pt>
                <c:pt idx="4101">
                  <c:v>69.247530478333331</c:v>
                </c:pt>
                <c:pt idx="4102">
                  <c:v>69.264218091666663</c:v>
                </c:pt>
                <c:pt idx="4103">
                  <c:v>69.281104948333322</c:v>
                </c:pt>
                <c:pt idx="4104">
                  <c:v>69.298054728333327</c:v>
                </c:pt>
                <c:pt idx="4105">
                  <c:v>69.314718561666666</c:v>
                </c:pt>
                <c:pt idx="4106">
                  <c:v>69.331390839999997</c:v>
                </c:pt>
                <c:pt idx="4107">
                  <c:v>69.348009281666663</c:v>
                </c:pt>
                <c:pt idx="4108">
                  <c:v>69.364814501666658</c:v>
                </c:pt>
                <c:pt idx="4109">
                  <c:v>69.38173418833334</c:v>
                </c:pt>
                <c:pt idx="4110">
                  <c:v>69.398665303333331</c:v>
                </c:pt>
                <c:pt idx="4111">
                  <c:v>69.415754484999994</c:v>
                </c:pt>
                <c:pt idx="4112">
                  <c:v>69.432567228333326</c:v>
                </c:pt>
                <c:pt idx="4113">
                  <c:v>69.449496084999993</c:v>
                </c:pt>
                <c:pt idx="4114">
                  <c:v>69.466419594999991</c:v>
                </c:pt>
                <c:pt idx="4115">
                  <c:v>69.483346878333336</c:v>
                </c:pt>
                <c:pt idx="4116">
                  <c:v>69.500012416666678</c:v>
                </c:pt>
                <c:pt idx="4117">
                  <c:v>69.516678446666674</c:v>
                </c:pt>
                <c:pt idx="4118">
                  <c:v>69.533418131666664</c:v>
                </c:pt>
                <c:pt idx="4119">
                  <c:v>69.550084180000013</c:v>
                </c:pt>
                <c:pt idx="4120">
                  <c:v>69.566741280000002</c:v>
                </c:pt>
                <c:pt idx="4121">
                  <c:v>69.583412018333334</c:v>
                </c:pt>
                <c:pt idx="4122">
                  <c:v>69.600107338333331</c:v>
                </c:pt>
                <c:pt idx="4123">
                  <c:v>69.616629419999995</c:v>
                </c:pt>
                <c:pt idx="4124">
                  <c:v>69.633294406666664</c:v>
                </c:pt>
                <c:pt idx="4125">
                  <c:v>69.650210705000006</c:v>
                </c:pt>
                <c:pt idx="4126">
                  <c:v>69.666898814999996</c:v>
                </c:pt>
                <c:pt idx="4127">
                  <c:v>69.683820611666675</c:v>
                </c:pt>
                <c:pt idx="4128">
                  <c:v>69.700500291666671</c:v>
                </c:pt>
                <c:pt idx="4129">
                  <c:v>69.717168935000004</c:v>
                </c:pt>
                <c:pt idx="4130">
                  <c:v>69.733946416666669</c:v>
                </c:pt>
                <c:pt idx="4131">
                  <c:v>69.750608998333334</c:v>
                </c:pt>
                <c:pt idx="4132">
                  <c:v>69.767228676666676</c:v>
                </c:pt>
                <c:pt idx="4133">
                  <c:v>69.783992444999996</c:v>
                </c:pt>
                <c:pt idx="4134">
                  <c:v>69.80083821833334</c:v>
                </c:pt>
                <c:pt idx="4135">
                  <c:v>69.817765633333323</c:v>
                </c:pt>
                <c:pt idx="4136">
                  <c:v>69.834584774999996</c:v>
                </c:pt>
                <c:pt idx="4137">
                  <c:v>69.851208048333334</c:v>
                </c:pt>
                <c:pt idx="4138">
                  <c:v>69.867961611666672</c:v>
                </c:pt>
                <c:pt idx="4139">
                  <c:v>69.884680154999998</c:v>
                </c:pt>
                <c:pt idx="4140">
                  <c:v>69.901560876666665</c:v>
                </c:pt>
                <c:pt idx="4141">
                  <c:v>69.918767500000001</c:v>
                </c:pt>
                <c:pt idx="4142">
                  <c:v>69.935676401666655</c:v>
                </c:pt>
                <c:pt idx="4143">
                  <c:v>69.952667411666667</c:v>
                </c:pt>
                <c:pt idx="4144">
                  <c:v>69.969394343333335</c:v>
                </c:pt>
                <c:pt idx="4145">
                  <c:v>69.986450594999994</c:v>
                </c:pt>
                <c:pt idx="4146">
                  <c:v>70.00135984166667</c:v>
                </c:pt>
                <c:pt idx="4147">
                  <c:v>70.018036265000006</c:v>
                </c:pt>
                <c:pt idx="4148">
                  <c:v>70.034699659999987</c:v>
                </c:pt>
                <c:pt idx="4149">
                  <c:v>70.051365425</c:v>
                </c:pt>
                <c:pt idx="4150">
                  <c:v>70.068153503333335</c:v>
                </c:pt>
                <c:pt idx="4151">
                  <c:v>70.084821310000009</c:v>
                </c:pt>
                <c:pt idx="4152">
                  <c:v>70.101484833333345</c:v>
                </c:pt>
                <c:pt idx="4153">
                  <c:v>70.118159884999997</c:v>
                </c:pt>
                <c:pt idx="4154">
                  <c:v>70.134828506666665</c:v>
                </c:pt>
                <c:pt idx="4155">
                  <c:v>70.151490684999999</c:v>
                </c:pt>
                <c:pt idx="4156">
                  <c:v>70.168002698333339</c:v>
                </c:pt>
                <c:pt idx="4157">
                  <c:v>70.184687546666666</c:v>
                </c:pt>
                <c:pt idx="4158">
                  <c:v>70.201670416666673</c:v>
                </c:pt>
                <c:pt idx="4159">
                  <c:v>70.218450863333331</c:v>
                </c:pt>
                <c:pt idx="4160">
                  <c:v>70.235392454999996</c:v>
                </c:pt>
                <c:pt idx="4161">
                  <c:v>70.252431853333334</c:v>
                </c:pt>
                <c:pt idx="4162">
                  <c:v>70.268945799999997</c:v>
                </c:pt>
                <c:pt idx="4163">
                  <c:v>70.28587485333334</c:v>
                </c:pt>
                <c:pt idx="4164">
                  <c:v>70.302756873333323</c:v>
                </c:pt>
                <c:pt idx="4165">
                  <c:v>70.319417380000004</c:v>
                </c:pt>
                <c:pt idx="4166">
                  <c:v>70.336345116666678</c:v>
                </c:pt>
                <c:pt idx="4167">
                  <c:v>70.353269910000009</c:v>
                </c:pt>
                <c:pt idx="4168">
                  <c:v>70.37019703</c:v>
                </c:pt>
                <c:pt idx="4169">
                  <c:v>70.386861519999997</c:v>
                </c:pt>
                <c:pt idx="4170">
                  <c:v>70.403461199999995</c:v>
                </c:pt>
                <c:pt idx="4171">
                  <c:v>70.420382340000003</c:v>
                </c:pt>
                <c:pt idx="4172">
                  <c:v>70.437309856666658</c:v>
                </c:pt>
                <c:pt idx="4173">
                  <c:v>70.454234716666662</c:v>
                </c:pt>
                <c:pt idx="4174">
                  <c:v>70.471158943333336</c:v>
                </c:pt>
                <c:pt idx="4175">
                  <c:v>70.488080876666658</c:v>
                </c:pt>
                <c:pt idx="4176">
                  <c:v>70.504844715000004</c:v>
                </c:pt>
                <c:pt idx="4177">
                  <c:v>70.521531006666663</c:v>
                </c:pt>
                <c:pt idx="4178">
                  <c:v>70.538195203333331</c:v>
                </c:pt>
                <c:pt idx="4179">
                  <c:v>70.554872808333329</c:v>
                </c:pt>
                <c:pt idx="4180">
                  <c:v>70.571545131666667</c:v>
                </c:pt>
                <c:pt idx="4181">
                  <c:v>70.588640016666673</c:v>
                </c:pt>
                <c:pt idx="4182">
                  <c:v>70.605616901666664</c:v>
                </c:pt>
                <c:pt idx="4183">
                  <c:v>70.622531266666655</c:v>
                </c:pt>
                <c:pt idx="4184">
                  <c:v>70.639445818333328</c:v>
                </c:pt>
                <c:pt idx="4185">
                  <c:v>70.656630548333339</c:v>
                </c:pt>
                <c:pt idx="4186">
                  <c:v>70.673390553333334</c:v>
                </c:pt>
                <c:pt idx="4187">
                  <c:v>70.690336571666663</c:v>
                </c:pt>
                <c:pt idx="4188">
                  <c:v>70.707469721666669</c:v>
                </c:pt>
                <c:pt idx="4189">
                  <c:v>70.724280326666673</c:v>
                </c:pt>
                <c:pt idx="4190">
                  <c:v>70.741053506666674</c:v>
                </c:pt>
                <c:pt idx="4191">
                  <c:v>70.758052183333334</c:v>
                </c:pt>
                <c:pt idx="4192">
                  <c:v>70.77480061833333</c:v>
                </c:pt>
                <c:pt idx="4193">
                  <c:v>70.791751550000001</c:v>
                </c:pt>
                <c:pt idx="4194">
                  <c:v>70.808772751666666</c:v>
                </c:pt>
                <c:pt idx="4195">
                  <c:v>70.823796079999994</c:v>
                </c:pt>
                <c:pt idx="4196">
                  <c:v>70.840723011666654</c:v>
                </c:pt>
                <c:pt idx="4197">
                  <c:v>70.857656691666676</c:v>
                </c:pt>
                <c:pt idx="4198">
                  <c:v>70.874331766666671</c:v>
                </c:pt>
                <c:pt idx="4199">
                  <c:v>70.891166748333333</c:v>
                </c:pt>
                <c:pt idx="4200">
                  <c:v>70.907894575</c:v>
                </c:pt>
                <c:pt idx="4201">
                  <c:v>70.924820554999997</c:v>
                </c:pt>
                <c:pt idx="4202">
                  <c:v>70.941771393333326</c:v>
                </c:pt>
                <c:pt idx="4203">
                  <c:v>70.958690333333337</c:v>
                </c:pt>
                <c:pt idx="4204">
                  <c:v>70.975468300000003</c:v>
                </c:pt>
                <c:pt idx="4205">
                  <c:v>70.992505066666666</c:v>
                </c:pt>
                <c:pt idx="4206">
                  <c:v>71.009244851666665</c:v>
                </c:pt>
                <c:pt idx="4207">
                  <c:v>71.026170818333341</c:v>
                </c:pt>
                <c:pt idx="4208">
                  <c:v>71.043092286666663</c:v>
                </c:pt>
                <c:pt idx="4209">
                  <c:v>71.060024179999999</c:v>
                </c:pt>
                <c:pt idx="4210">
                  <c:v>71.076955949999999</c:v>
                </c:pt>
                <c:pt idx="4211">
                  <c:v>71.093633148333325</c:v>
                </c:pt>
                <c:pt idx="4212">
                  <c:v>71.110556744999997</c:v>
                </c:pt>
                <c:pt idx="4213">
                  <c:v>71.127228680000002</c:v>
                </c:pt>
                <c:pt idx="4214">
                  <c:v>71.144150095000001</c:v>
                </c:pt>
                <c:pt idx="4215">
                  <c:v>71.16089439000001</c:v>
                </c:pt>
                <c:pt idx="4216">
                  <c:v>71.177674143333334</c:v>
                </c:pt>
                <c:pt idx="4217">
                  <c:v>71.194352601666665</c:v>
                </c:pt>
                <c:pt idx="4218">
                  <c:v>71.211016311666668</c:v>
                </c:pt>
                <c:pt idx="4219">
                  <c:v>71.227790508333328</c:v>
                </c:pt>
                <c:pt idx="4220">
                  <c:v>71.244212770000004</c:v>
                </c:pt>
                <c:pt idx="4221">
                  <c:v>71.261361438333338</c:v>
                </c:pt>
                <c:pt idx="4222">
                  <c:v>71.278284714999998</c:v>
                </c:pt>
                <c:pt idx="4223">
                  <c:v>71.295208123333339</c:v>
                </c:pt>
                <c:pt idx="4224">
                  <c:v>71.312088800000012</c:v>
                </c:pt>
                <c:pt idx="4225">
                  <c:v>71.328757801666669</c:v>
                </c:pt>
                <c:pt idx="4226">
                  <c:v>71.345547816666667</c:v>
                </c:pt>
                <c:pt idx="4227">
                  <c:v>71.362470176666662</c:v>
                </c:pt>
                <c:pt idx="4228">
                  <c:v>71.379130419999996</c:v>
                </c:pt>
                <c:pt idx="4229">
                  <c:v>71.395803781666672</c:v>
                </c:pt>
                <c:pt idx="4230">
                  <c:v>71.412541556666667</c:v>
                </c:pt>
                <c:pt idx="4231">
                  <c:v>71.429220146666665</c:v>
                </c:pt>
                <c:pt idx="4232">
                  <c:v>71.445977968333338</c:v>
                </c:pt>
                <c:pt idx="4233">
                  <c:v>71.462756569999996</c:v>
                </c:pt>
                <c:pt idx="4234">
                  <c:v>71.479679090000005</c:v>
                </c:pt>
                <c:pt idx="4235">
                  <c:v>71.496362513333324</c:v>
                </c:pt>
                <c:pt idx="4236">
                  <c:v>71.513140548333325</c:v>
                </c:pt>
                <c:pt idx="4237">
                  <c:v>71.529892106666665</c:v>
                </c:pt>
                <c:pt idx="4238">
                  <c:v>71.546989913333334</c:v>
                </c:pt>
                <c:pt idx="4239">
                  <c:v>71.563927633333336</c:v>
                </c:pt>
                <c:pt idx="4240">
                  <c:v>71.580852073333332</c:v>
                </c:pt>
                <c:pt idx="4241">
                  <c:v>71.597780211666674</c:v>
                </c:pt>
                <c:pt idx="4242">
                  <c:v>71.614703036666668</c:v>
                </c:pt>
                <c:pt idx="4243">
                  <c:v>71.631224763333336</c:v>
                </c:pt>
                <c:pt idx="4244">
                  <c:v>71.648259164999999</c:v>
                </c:pt>
                <c:pt idx="4245">
                  <c:v>71.665190359999997</c:v>
                </c:pt>
                <c:pt idx="4246">
                  <c:v>71.681705623333329</c:v>
                </c:pt>
                <c:pt idx="4247">
                  <c:v>71.698526463333337</c:v>
                </c:pt>
                <c:pt idx="4248">
                  <c:v>71.715195611666658</c:v>
                </c:pt>
                <c:pt idx="4249">
                  <c:v>71.731866676666669</c:v>
                </c:pt>
                <c:pt idx="4250">
                  <c:v>71.748532416666663</c:v>
                </c:pt>
                <c:pt idx="4251">
                  <c:v>71.765062075000003</c:v>
                </c:pt>
                <c:pt idx="4252">
                  <c:v>71.781751398333341</c:v>
                </c:pt>
                <c:pt idx="4253">
                  <c:v>71.798417076666667</c:v>
                </c:pt>
                <c:pt idx="4254">
                  <c:v>71.815082928333339</c:v>
                </c:pt>
                <c:pt idx="4255">
                  <c:v>71.831990828333332</c:v>
                </c:pt>
                <c:pt idx="4256">
                  <c:v>71.848419163333332</c:v>
                </c:pt>
                <c:pt idx="4257">
                  <c:v>71.865710618333338</c:v>
                </c:pt>
                <c:pt idx="4258">
                  <c:v>71.882694941666657</c:v>
                </c:pt>
                <c:pt idx="4259">
                  <c:v>71.899295486666674</c:v>
                </c:pt>
                <c:pt idx="4260">
                  <c:v>71.915986895000003</c:v>
                </c:pt>
                <c:pt idx="4261">
                  <c:v>71.932646048333325</c:v>
                </c:pt>
                <c:pt idx="4262">
                  <c:v>71.949819975000011</c:v>
                </c:pt>
                <c:pt idx="4263">
                  <c:v>71.966935624999991</c:v>
                </c:pt>
                <c:pt idx="4264">
                  <c:v>71.983980256666669</c:v>
                </c:pt>
                <c:pt idx="4265">
                  <c:v>72.000872178333339</c:v>
                </c:pt>
                <c:pt idx="4266">
                  <c:v>72.017743893333332</c:v>
                </c:pt>
                <c:pt idx="4267">
                  <c:v>72.034770823333332</c:v>
                </c:pt>
                <c:pt idx="4268">
                  <c:v>72.051704181666679</c:v>
                </c:pt>
                <c:pt idx="4269">
                  <c:v>72.068365496666672</c:v>
                </c:pt>
                <c:pt idx="4270">
                  <c:v>72.085543868333332</c:v>
                </c:pt>
                <c:pt idx="4271">
                  <c:v>72.102239025000003</c:v>
                </c:pt>
                <c:pt idx="4272">
                  <c:v>72.117204619999995</c:v>
                </c:pt>
                <c:pt idx="4273">
                  <c:v>72.133887296666671</c:v>
                </c:pt>
                <c:pt idx="4274">
                  <c:v>72.150557351666677</c:v>
                </c:pt>
                <c:pt idx="4275">
                  <c:v>72.167484281666674</c:v>
                </c:pt>
                <c:pt idx="4276">
                  <c:v>72.184402858333343</c:v>
                </c:pt>
                <c:pt idx="4277">
                  <c:v>72.201336813333327</c:v>
                </c:pt>
                <c:pt idx="4278">
                  <c:v>72.218157836666663</c:v>
                </c:pt>
                <c:pt idx="4279">
                  <c:v>72.234878086666669</c:v>
                </c:pt>
                <c:pt idx="4280">
                  <c:v>72.251665445</c:v>
                </c:pt>
                <c:pt idx="4281">
                  <c:v>72.268326013333336</c:v>
                </c:pt>
                <c:pt idx="4282">
                  <c:v>72.285103643333329</c:v>
                </c:pt>
                <c:pt idx="4283">
                  <c:v>72.301822634999994</c:v>
                </c:pt>
                <c:pt idx="4284">
                  <c:v>72.318749369999992</c:v>
                </c:pt>
                <c:pt idx="4285">
                  <c:v>72.335453983333338</c:v>
                </c:pt>
                <c:pt idx="4286">
                  <c:v>72.352381061666662</c:v>
                </c:pt>
                <c:pt idx="4287">
                  <c:v>72.369314430000003</c:v>
                </c:pt>
                <c:pt idx="4288">
                  <c:v>72.385975185000007</c:v>
                </c:pt>
                <c:pt idx="4289">
                  <c:v>72.402637706666667</c:v>
                </c:pt>
                <c:pt idx="4290">
                  <c:v>72.419308546666656</c:v>
                </c:pt>
                <c:pt idx="4291">
                  <c:v>72.436085934999994</c:v>
                </c:pt>
                <c:pt idx="4292">
                  <c:v>72.452747729999999</c:v>
                </c:pt>
                <c:pt idx="4293">
                  <c:v>72.469673338333322</c:v>
                </c:pt>
                <c:pt idx="4294">
                  <c:v>72.486199084999996</c:v>
                </c:pt>
                <c:pt idx="4295">
                  <c:v>72.502868135</c:v>
                </c:pt>
                <c:pt idx="4296">
                  <c:v>72.519807928333336</c:v>
                </c:pt>
                <c:pt idx="4297">
                  <c:v>72.536400676666673</c:v>
                </c:pt>
                <c:pt idx="4298">
                  <c:v>72.553436168333334</c:v>
                </c:pt>
                <c:pt idx="4299">
                  <c:v>72.570106761666665</c:v>
                </c:pt>
                <c:pt idx="4300">
                  <c:v>72.586776478333334</c:v>
                </c:pt>
                <c:pt idx="4301">
                  <c:v>72.603505419999991</c:v>
                </c:pt>
                <c:pt idx="4302">
                  <c:v>72.620172220000001</c:v>
                </c:pt>
                <c:pt idx="4303">
                  <c:v>72.63684562666667</c:v>
                </c:pt>
                <c:pt idx="4304">
                  <c:v>72.653519013333337</c:v>
                </c:pt>
                <c:pt idx="4305">
                  <c:v>72.670292973333332</c:v>
                </c:pt>
                <c:pt idx="4306">
                  <c:v>72.687254315000004</c:v>
                </c:pt>
                <c:pt idx="4307">
                  <c:v>72.704183548333333</c:v>
                </c:pt>
                <c:pt idx="4308">
                  <c:v>72.721107206666659</c:v>
                </c:pt>
                <c:pt idx="4309">
                  <c:v>72.738032661666665</c:v>
                </c:pt>
                <c:pt idx="4310">
                  <c:v>72.754695723333327</c:v>
                </c:pt>
                <c:pt idx="4311">
                  <c:v>72.771368023333324</c:v>
                </c:pt>
                <c:pt idx="4312">
                  <c:v>72.788294469999997</c:v>
                </c:pt>
                <c:pt idx="4313">
                  <c:v>72.805209683333331</c:v>
                </c:pt>
                <c:pt idx="4314">
                  <c:v>72.822255803333334</c:v>
                </c:pt>
                <c:pt idx="4315">
                  <c:v>72.838918644999993</c:v>
                </c:pt>
                <c:pt idx="4316">
                  <c:v>72.855582191666656</c:v>
                </c:pt>
                <c:pt idx="4317">
                  <c:v>72.872243001666661</c:v>
                </c:pt>
                <c:pt idx="4318">
                  <c:v>72.888907378333343</c:v>
                </c:pt>
                <c:pt idx="4319">
                  <c:v>72.905576278333328</c:v>
                </c:pt>
                <c:pt idx="4320">
                  <c:v>72.92234889833334</c:v>
                </c:pt>
                <c:pt idx="4321">
                  <c:v>72.939266796666672</c:v>
                </c:pt>
                <c:pt idx="4322">
                  <c:v>72.956377445000001</c:v>
                </c:pt>
                <c:pt idx="4323">
                  <c:v>72.972888796666666</c:v>
                </c:pt>
                <c:pt idx="4324">
                  <c:v>72.989817613333329</c:v>
                </c:pt>
                <c:pt idx="4325">
                  <c:v>73.006919016666671</c:v>
                </c:pt>
                <c:pt idx="4326">
                  <c:v>73.023545106666674</c:v>
                </c:pt>
                <c:pt idx="4327">
                  <c:v>73.040211473333329</c:v>
                </c:pt>
                <c:pt idx="4328">
                  <c:v>73.057135881666667</c:v>
                </c:pt>
                <c:pt idx="4329">
                  <c:v>73.074102783333331</c:v>
                </c:pt>
                <c:pt idx="4330">
                  <c:v>73.090990015000003</c:v>
                </c:pt>
                <c:pt idx="4331">
                  <c:v>73.107552044999991</c:v>
                </c:pt>
                <c:pt idx="4332">
                  <c:v>73.124473986666672</c:v>
                </c:pt>
                <c:pt idx="4333">
                  <c:v>73.141514978333333</c:v>
                </c:pt>
                <c:pt idx="4334">
                  <c:v>73.158272231666658</c:v>
                </c:pt>
                <c:pt idx="4335">
                  <c:v>73.174939366666663</c:v>
                </c:pt>
                <c:pt idx="4336">
                  <c:v>73.191604668333341</c:v>
                </c:pt>
                <c:pt idx="4337">
                  <c:v>73.20827533166667</c:v>
                </c:pt>
                <c:pt idx="4338">
                  <c:v>73.22519303833333</c:v>
                </c:pt>
                <c:pt idx="4339">
                  <c:v>73.242067103333326</c:v>
                </c:pt>
                <c:pt idx="4340">
                  <c:v>73.258731351666668</c:v>
                </c:pt>
                <c:pt idx="4341">
                  <c:v>73.275324873333332</c:v>
                </c:pt>
                <c:pt idx="4342">
                  <c:v>73.292251554999993</c:v>
                </c:pt>
                <c:pt idx="4343">
                  <c:v>73.309140470000003</c:v>
                </c:pt>
                <c:pt idx="4344">
                  <c:v>73.326082110000002</c:v>
                </c:pt>
                <c:pt idx="4345">
                  <c:v>73.342996130000003</c:v>
                </c:pt>
                <c:pt idx="4346">
                  <c:v>73.359706838333338</c:v>
                </c:pt>
                <c:pt idx="4347">
                  <c:v>73.376548545000006</c:v>
                </c:pt>
                <c:pt idx="4348">
                  <c:v>73.39360112333334</c:v>
                </c:pt>
                <c:pt idx="4349">
                  <c:v>73.410577529999998</c:v>
                </c:pt>
                <c:pt idx="4350">
                  <c:v>73.427542351666673</c:v>
                </c:pt>
                <c:pt idx="4351">
                  <c:v>73.444380866666677</c:v>
                </c:pt>
                <c:pt idx="4352">
                  <c:v>73.461093881666656</c:v>
                </c:pt>
                <c:pt idx="4353">
                  <c:v>73.478076715</c:v>
                </c:pt>
                <c:pt idx="4354">
                  <c:v>73.495153849999994</c:v>
                </c:pt>
                <c:pt idx="4355">
                  <c:v>73.511904001666664</c:v>
                </c:pt>
                <c:pt idx="4356">
                  <c:v>73.528967718333334</c:v>
                </c:pt>
                <c:pt idx="4357">
                  <c:v>73.545897534999995</c:v>
                </c:pt>
                <c:pt idx="4358">
                  <c:v>73.562597789999998</c:v>
                </c:pt>
                <c:pt idx="4359">
                  <c:v>73.57756319166667</c:v>
                </c:pt>
                <c:pt idx="4360">
                  <c:v>73.594228391666675</c:v>
                </c:pt>
                <c:pt idx="4361">
                  <c:v>73.611082166666662</c:v>
                </c:pt>
                <c:pt idx="4362">
                  <c:v>73.627680674999993</c:v>
                </c:pt>
                <c:pt idx="4363">
                  <c:v>73.644566146666662</c:v>
                </c:pt>
                <c:pt idx="4364">
                  <c:v>73.661236029999998</c:v>
                </c:pt>
                <c:pt idx="4365">
                  <c:v>73.678271416666661</c:v>
                </c:pt>
                <c:pt idx="4366">
                  <c:v>73.695053879999989</c:v>
                </c:pt>
                <c:pt idx="4367">
                  <c:v>73.711988376666667</c:v>
                </c:pt>
                <c:pt idx="4368">
                  <c:v>73.728923241666678</c:v>
                </c:pt>
                <c:pt idx="4369">
                  <c:v>73.745876303333333</c:v>
                </c:pt>
                <c:pt idx="4370">
                  <c:v>73.76265166666667</c:v>
                </c:pt>
                <c:pt idx="4371">
                  <c:v>73.779572240000007</c:v>
                </c:pt>
                <c:pt idx="4372">
                  <c:v>73.796500225000003</c:v>
                </c:pt>
                <c:pt idx="4373">
                  <c:v>73.813166205000002</c:v>
                </c:pt>
                <c:pt idx="4374">
                  <c:v>73.830101005000003</c:v>
                </c:pt>
                <c:pt idx="4375">
                  <c:v>73.846874448333338</c:v>
                </c:pt>
                <c:pt idx="4376">
                  <c:v>73.863543160000006</c:v>
                </c:pt>
                <c:pt idx="4377">
                  <c:v>73.880316739999998</c:v>
                </c:pt>
                <c:pt idx="4378">
                  <c:v>73.897250646666663</c:v>
                </c:pt>
                <c:pt idx="4379">
                  <c:v>73.91389705666667</c:v>
                </c:pt>
                <c:pt idx="4380">
                  <c:v>73.930816708333339</c:v>
                </c:pt>
                <c:pt idx="4381">
                  <c:v>73.947595271666657</c:v>
                </c:pt>
                <c:pt idx="4382">
                  <c:v>73.96437332166667</c:v>
                </c:pt>
                <c:pt idx="4383">
                  <c:v>73.98141931166667</c:v>
                </c:pt>
                <c:pt idx="4384">
                  <c:v>73.998034633333333</c:v>
                </c:pt>
                <c:pt idx="4385">
                  <c:v>74.014811383333338</c:v>
                </c:pt>
                <c:pt idx="4386">
                  <c:v>74.031493056666676</c:v>
                </c:pt>
                <c:pt idx="4387">
                  <c:v>74.048343793333331</c:v>
                </c:pt>
                <c:pt idx="4388">
                  <c:v>74.065001815000002</c:v>
                </c:pt>
                <c:pt idx="4389">
                  <c:v>74.081513603333335</c:v>
                </c:pt>
                <c:pt idx="4390">
                  <c:v>74.09844226666668</c:v>
                </c:pt>
                <c:pt idx="4391">
                  <c:v>74.115101831666664</c:v>
                </c:pt>
                <c:pt idx="4392">
                  <c:v>74.131763639999988</c:v>
                </c:pt>
                <c:pt idx="4393">
                  <c:v>74.148684141666678</c:v>
                </c:pt>
                <c:pt idx="4394">
                  <c:v>74.165724165</c:v>
                </c:pt>
                <c:pt idx="4395">
                  <c:v>74.182396435000001</c:v>
                </c:pt>
                <c:pt idx="4396">
                  <c:v>74.199319766666662</c:v>
                </c:pt>
                <c:pt idx="4397">
                  <c:v>74.21598495166667</c:v>
                </c:pt>
                <c:pt idx="4398">
                  <c:v>74.232921328333333</c:v>
                </c:pt>
                <c:pt idx="4399">
                  <c:v>74.249847544999994</c:v>
                </c:pt>
                <c:pt idx="4400">
                  <c:v>74.266787766666667</c:v>
                </c:pt>
                <c:pt idx="4401">
                  <c:v>74.283446106666659</c:v>
                </c:pt>
                <c:pt idx="4402">
                  <c:v>74.300381686666668</c:v>
                </c:pt>
                <c:pt idx="4403">
                  <c:v>74.317332430000008</c:v>
                </c:pt>
                <c:pt idx="4404">
                  <c:v>74.334129739999995</c:v>
                </c:pt>
                <c:pt idx="4405">
                  <c:v>74.351199421666664</c:v>
                </c:pt>
                <c:pt idx="4406">
                  <c:v>74.367980573333341</c:v>
                </c:pt>
                <c:pt idx="4407">
                  <c:v>74.384698164999989</c:v>
                </c:pt>
                <c:pt idx="4408">
                  <c:v>74.401583356666663</c:v>
                </c:pt>
                <c:pt idx="4409">
                  <c:v>74.418514030000011</c:v>
                </c:pt>
                <c:pt idx="4410">
                  <c:v>74.435440136666656</c:v>
                </c:pt>
                <c:pt idx="4411">
                  <c:v>74.452103925000003</c:v>
                </c:pt>
                <c:pt idx="4412">
                  <c:v>74.468767200000002</c:v>
                </c:pt>
                <c:pt idx="4413">
                  <c:v>74.485798899999992</c:v>
                </c:pt>
                <c:pt idx="4414">
                  <c:v>74.50278183333333</c:v>
                </c:pt>
                <c:pt idx="4415">
                  <c:v>74.519400961666662</c:v>
                </c:pt>
                <c:pt idx="4416">
                  <c:v>74.536077254999995</c:v>
                </c:pt>
                <c:pt idx="4417">
                  <c:v>74.552740365000005</c:v>
                </c:pt>
                <c:pt idx="4418">
                  <c:v>74.569402603333344</c:v>
                </c:pt>
                <c:pt idx="4419">
                  <c:v>74.586079306666676</c:v>
                </c:pt>
                <c:pt idx="4420">
                  <c:v>74.602751013333332</c:v>
                </c:pt>
                <c:pt idx="4421">
                  <c:v>74.619324388333339</c:v>
                </c:pt>
                <c:pt idx="4422">
                  <c:v>74.63588652833333</c:v>
                </c:pt>
                <c:pt idx="4423">
                  <c:v>74.652555163333332</c:v>
                </c:pt>
                <c:pt idx="4424">
                  <c:v>74.669222714999989</c:v>
                </c:pt>
                <c:pt idx="4425">
                  <c:v>74.685903983333347</c:v>
                </c:pt>
                <c:pt idx="4426">
                  <c:v>74.702542174999991</c:v>
                </c:pt>
                <c:pt idx="4427">
                  <c:v>74.719418814999997</c:v>
                </c:pt>
                <c:pt idx="4428">
                  <c:v>74.736364374999994</c:v>
                </c:pt>
                <c:pt idx="4429">
                  <c:v>74.753137243333342</c:v>
                </c:pt>
                <c:pt idx="4430">
                  <c:v>74.770161086666661</c:v>
                </c:pt>
                <c:pt idx="4431">
                  <c:v>74.786671391666673</c:v>
                </c:pt>
                <c:pt idx="4432">
                  <c:v>74.803454674999998</c:v>
                </c:pt>
                <c:pt idx="4433">
                  <c:v>74.82048643666667</c:v>
                </c:pt>
                <c:pt idx="4434">
                  <c:v>74.837413874999996</c:v>
                </c:pt>
                <c:pt idx="4435">
                  <c:v>74.854135181666663</c:v>
                </c:pt>
                <c:pt idx="4436">
                  <c:v>74.871003784999999</c:v>
                </c:pt>
                <c:pt idx="4437">
                  <c:v>74.887900688333332</c:v>
                </c:pt>
                <c:pt idx="4438">
                  <c:v>74.904741906666672</c:v>
                </c:pt>
                <c:pt idx="4439">
                  <c:v>74.921608668333334</c:v>
                </c:pt>
                <c:pt idx="4440">
                  <c:v>74.938392916666672</c:v>
                </c:pt>
                <c:pt idx="4441">
                  <c:v>74.955322385000002</c:v>
                </c:pt>
                <c:pt idx="4442">
                  <c:v>74.972186045000001</c:v>
                </c:pt>
                <c:pt idx="4443">
                  <c:v>74.988855763333333</c:v>
                </c:pt>
                <c:pt idx="4444">
                  <c:v>75.005821743333343</c:v>
                </c:pt>
                <c:pt idx="4445">
                  <c:v>75.022744091666667</c:v>
                </c:pt>
                <c:pt idx="4446">
                  <c:v>75.039662971666672</c:v>
                </c:pt>
                <c:pt idx="4447">
                  <c:v>75.056643111666673</c:v>
                </c:pt>
                <c:pt idx="4448">
                  <c:v>75.073724459999994</c:v>
                </c:pt>
                <c:pt idx="4449">
                  <c:v>75.09073960166667</c:v>
                </c:pt>
                <c:pt idx="4450">
                  <c:v>75.107840313333327</c:v>
                </c:pt>
                <c:pt idx="4451">
                  <c:v>75.124777868333325</c:v>
                </c:pt>
                <c:pt idx="4452">
                  <c:v>75.139716191666665</c:v>
                </c:pt>
                <c:pt idx="4453">
                  <c:v>75.156238391666662</c:v>
                </c:pt>
                <c:pt idx="4454">
                  <c:v>75.173174348333333</c:v>
                </c:pt>
                <c:pt idx="4455">
                  <c:v>75.190058661666669</c:v>
                </c:pt>
                <c:pt idx="4456">
                  <c:v>75.206734411666673</c:v>
                </c:pt>
                <c:pt idx="4457">
                  <c:v>75.223618994999995</c:v>
                </c:pt>
                <c:pt idx="4458">
                  <c:v>75.240550946666659</c:v>
                </c:pt>
                <c:pt idx="4459">
                  <c:v>75.257068628333343</c:v>
                </c:pt>
                <c:pt idx="4460">
                  <c:v>75.273812511666662</c:v>
                </c:pt>
                <c:pt idx="4461">
                  <c:v>75.290762618333332</c:v>
                </c:pt>
                <c:pt idx="4462">
                  <c:v>75.30768424</c:v>
                </c:pt>
                <c:pt idx="4463">
                  <c:v>75.324608916666662</c:v>
                </c:pt>
                <c:pt idx="4464">
                  <c:v>75.341541103333341</c:v>
                </c:pt>
                <c:pt idx="4465">
                  <c:v>75.358464308333339</c:v>
                </c:pt>
                <c:pt idx="4466">
                  <c:v>75.375403623333341</c:v>
                </c:pt>
                <c:pt idx="4467">
                  <c:v>75.392337411666659</c:v>
                </c:pt>
                <c:pt idx="4468">
                  <c:v>75.40879072333334</c:v>
                </c:pt>
                <c:pt idx="4469">
                  <c:v>75.425680708333331</c:v>
                </c:pt>
                <c:pt idx="4470">
                  <c:v>75.442350961666676</c:v>
                </c:pt>
                <c:pt idx="4471">
                  <c:v>75.459017279999998</c:v>
                </c:pt>
                <c:pt idx="4472">
                  <c:v>75.475797909999997</c:v>
                </c:pt>
                <c:pt idx="4473">
                  <c:v>75.492834553333324</c:v>
                </c:pt>
                <c:pt idx="4474">
                  <c:v>75.509752623333327</c:v>
                </c:pt>
                <c:pt idx="4475">
                  <c:v>75.526417233333333</c:v>
                </c:pt>
                <c:pt idx="4476">
                  <c:v>75.543078980000004</c:v>
                </c:pt>
                <c:pt idx="4477">
                  <c:v>75.559746095000008</c:v>
                </c:pt>
                <c:pt idx="4478">
                  <c:v>75.576418110000006</c:v>
                </c:pt>
                <c:pt idx="4479">
                  <c:v>75.592940376666675</c:v>
                </c:pt>
                <c:pt idx="4480">
                  <c:v>75.609866223333327</c:v>
                </c:pt>
                <c:pt idx="4481">
                  <c:v>75.626792591666657</c:v>
                </c:pt>
                <c:pt idx="4482">
                  <c:v>75.643722341666674</c:v>
                </c:pt>
                <c:pt idx="4483">
                  <c:v>75.66039008333334</c:v>
                </c:pt>
                <c:pt idx="4484">
                  <c:v>75.677143613333328</c:v>
                </c:pt>
                <c:pt idx="4485">
                  <c:v>75.694065094999999</c:v>
                </c:pt>
                <c:pt idx="4486">
                  <c:v>75.710721121666666</c:v>
                </c:pt>
                <c:pt idx="4487">
                  <c:v>75.727608836666661</c:v>
                </c:pt>
                <c:pt idx="4488">
                  <c:v>75.744532321666668</c:v>
                </c:pt>
                <c:pt idx="4489">
                  <c:v>75.761454541666666</c:v>
                </c:pt>
                <c:pt idx="4490">
                  <c:v>75.778377718333331</c:v>
                </c:pt>
                <c:pt idx="4491">
                  <c:v>75.795188221666663</c:v>
                </c:pt>
                <c:pt idx="4492">
                  <c:v>75.812124416666663</c:v>
                </c:pt>
                <c:pt idx="4493">
                  <c:v>75.829052681666653</c:v>
                </c:pt>
                <c:pt idx="4494">
                  <c:v>75.845785391666666</c:v>
                </c:pt>
                <c:pt idx="4495">
                  <c:v>75.862917418333339</c:v>
                </c:pt>
                <c:pt idx="4496">
                  <c:v>75.879428129999994</c:v>
                </c:pt>
                <c:pt idx="4497">
                  <c:v>75.896321751666662</c:v>
                </c:pt>
                <c:pt idx="4498">
                  <c:v>75.913247505000001</c:v>
                </c:pt>
                <c:pt idx="4499">
                  <c:v>75.930394206666676</c:v>
                </c:pt>
                <c:pt idx="4500">
                  <c:v>75.947053648333338</c:v>
                </c:pt>
                <c:pt idx="4501">
                  <c:v>75.963960193333335</c:v>
                </c:pt>
                <c:pt idx="4502">
                  <c:v>75.980892878333336</c:v>
                </c:pt>
                <c:pt idx="4503">
                  <c:v>75.997819043333322</c:v>
                </c:pt>
                <c:pt idx="4504">
                  <c:v>76.014742249999998</c:v>
                </c:pt>
                <c:pt idx="4505">
                  <c:v>76.031259016666667</c:v>
                </c:pt>
                <c:pt idx="4506">
                  <c:v>76.047922124999999</c:v>
                </c:pt>
                <c:pt idx="4507">
                  <c:v>76.064957681666655</c:v>
                </c:pt>
                <c:pt idx="4508">
                  <c:v>76.081468829999991</c:v>
                </c:pt>
                <c:pt idx="4509">
                  <c:v>76.098393701666666</c:v>
                </c:pt>
                <c:pt idx="4510">
                  <c:v>76.115126395000004</c:v>
                </c:pt>
                <c:pt idx="4511">
                  <c:v>76.131852469999998</c:v>
                </c:pt>
                <c:pt idx="4512">
                  <c:v>76.148625536666671</c:v>
                </c:pt>
                <c:pt idx="4513">
                  <c:v>76.165079123333328</c:v>
                </c:pt>
                <c:pt idx="4514">
                  <c:v>76.181839220000001</c:v>
                </c:pt>
                <c:pt idx="4515">
                  <c:v>76.198821649999999</c:v>
                </c:pt>
                <c:pt idx="4516">
                  <c:v>76.215783471666654</c:v>
                </c:pt>
                <c:pt idx="4517">
                  <c:v>76.232910828333331</c:v>
                </c:pt>
                <c:pt idx="4518">
                  <c:v>76.250165238333324</c:v>
                </c:pt>
                <c:pt idx="4519">
                  <c:v>76.26700172999999</c:v>
                </c:pt>
                <c:pt idx="4520">
                  <c:v>76.281988894999998</c:v>
                </c:pt>
                <c:pt idx="4521">
                  <c:v>76.299026041666664</c:v>
                </c:pt>
                <c:pt idx="4522">
                  <c:v>76.315805123333334</c:v>
                </c:pt>
                <c:pt idx="4523">
                  <c:v>76.332586790000008</c:v>
                </c:pt>
                <c:pt idx="4524">
                  <c:v>76.349360618333336</c:v>
                </c:pt>
                <c:pt idx="4525">
                  <c:v>76.366021083333337</c:v>
                </c:pt>
                <c:pt idx="4526">
                  <c:v>76.382688898333328</c:v>
                </c:pt>
                <c:pt idx="4527">
                  <c:v>76.399349299999997</c:v>
                </c:pt>
                <c:pt idx="4528">
                  <c:v>76.416276874999994</c:v>
                </c:pt>
                <c:pt idx="4529">
                  <c:v>76.433163248333329</c:v>
                </c:pt>
                <c:pt idx="4530">
                  <c:v>76.450145953333333</c:v>
                </c:pt>
                <c:pt idx="4531">
                  <c:v>76.467065991666672</c:v>
                </c:pt>
                <c:pt idx="4532">
                  <c:v>76.483983383333324</c:v>
                </c:pt>
                <c:pt idx="4533">
                  <c:v>76.500765623333336</c:v>
                </c:pt>
                <c:pt idx="4534">
                  <c:v>76.517433143333335</c:v>
                </c:pt>
                <c:pt idx="4535">
                  <c:v>76.534290294999991</c:v>
                </c:pt>
                <c:pt idx="4536">
                  <c:v>76.551181426666673</c:v>
                </c:pt>
                <c:pt idx="4537">
                  <c:v>76.568104563333321</c:v>
                </c:pt>
                <c:pt idx="4538">
                  <c:v>76.584626783333334</c:v>
                </c:pt>
                <c:pt idx="4539">
                  <c:v>76.601571833333338</c:v>
                </c:pt>
                <c:pt idx="4540">
                  <c:v>76.618412036666669</c:v>
                </c:pt>
                <c:pt idx="4541">
                  <c:v>76.635280213333331</c:v>
                </c:pt>
                <c:pt idx="4542">
                  <c:v>76.652210691666667</c:v>
                </c:pt>
                <c:pt idx="4543">
                  <c:v>76.669050453333327</c:v>
                </c:pt>
                <c:pt idx="4544">
                  <c:v>76.68597355499999</c:v>
                </c:pt>
                <c:pt idx="4545">
                  <c:v>76.703015853333326</c:v>
                </c:pt>
                <c:pt idx="4546">
                  <c:v>76.719677921666673</c:v>
                </c:pt>
                <c:pt idx="4547">
                  <c:v>76.736511931666669</c:v>
                </c:pt>
                <c:pt idx="4548">
                  <c:v>76.753444336666675</c:v>
                </c:pt>
                <c:pt idx="4549">
                  <c:v>76.77011165833332</c:v>
                </c:pt>
                <c:pt idx="4550">
                  <c:v>76.786887016666668</c:v>
                </c:pt>
                <c:pt idx="4551">
                  <c:v>76.803410160000013</c:v>
                </c:pt>
                <c:pt idx="4552">
                  <c:v>76.820022471666661</c:v>
                </c:pt>
                <c:pt idx="4553">
                  <c:v>76.836682366666679</c:v>
                </c:pt>
                <c:pt idx="4554">
                  <c:v>76.853343889999991</c:v>
                </c:pt>
                <c:pt idx="4555">
                  <c:v>76.870006236666669</c:v>
                </c:pt>
                <c:pt idx="4556">
                  <c:v>76.88668874166666</c:v>
                </c:pt>
                <c:pt idx="4557">
                  <c:v>76.903352523333325</c:v>
                </c:pt>
                <c:pt idx="4558">
                  <c:v>76.920012220000004</c:v>
                </c:pt>
                <c:pt idx="4559">
                  <c:v>76.936683125000002</c:v>
                </c:pt>
                <c:pt idx="4560">
                  <c:v>76.953354483333342</c:v>
                </c:pt>
                <c:pt idx="4561">
                  <c:v>76.970010681666665</c:v>
                </c:pt>
                <c:pt idx="4562">
                  <c:v>76.98668278833334</c:v>
                </c:pt>
                <c:pt idx="4563">
                  <c:v>77.003614311666666</c:v>
                </c:pt>
                <c:pt idx="4564">
                  <c:v>77.020594826666667</c:v>
                </c:pt>
                <c:pt idx="4565">
                  <c:v>77.037639986666662</c:v>
                </c:pt>
                <c:pt idx="4566">
                  <c:v>77.054345554999998</c:v>
                </c:pt>
                <c:pt idx="4567">
                  <c:v>77.07086995666667</c:v>
                </c:pt>
                <c:pt idx="4568">
                  <c:v>77.087918098333333</c:v>
                </c:pt>
                <c:pt idx="4569">
                  <c:v>77.104702208333336</c:v>
                </c:pt>
                <c:pt idx="4570">
                  <c:v>77.121479556666657</c:v>
                </c:pt>
                <c:pt idx="4571">
                  <c:v>77.13813884166666</c:v>
                </c:pt>
                <c:pt idx="4572">
                  <c:v>77.154803630000004</c:v>
                </c:pt>
                <c:pt idx="4573">
                  <c:v>77.171930018333327</c:v>
                </c:pt>
                <c:pt idx="4574">
                  <c:v>77.188958496666658</c:v>
                </c:pt>
                <c:pt idx="4575">
                  <c:v>77.205826456666671</c:v>
                </c:pt>
                <c:pt idx="4576">
                  <c:v>77.222634980000009</c:v>
                </c:pt>
                <c:pt idx="4577">
                  <c:v>77.239465330000002</c:v>
                </c:pt>
                <c:pt idx="4578">
                  <c:v>77.256439066666658</c:v>
                </c:pt>
                <c:pt idx="4579">
                  <c:v>77.273268368333319</c:v>
                </c:pt>
                <c:pt idx="4580">
                  <c:v>77.288041541666672</c:v>
                </c:pt>
                <c:pt idx="4581">
                  <c:v>77.304704128333327</c:v>
                </c:pt>
                <c:pt idx="4582">
                  <c:v>77.321588165000009</c:v>
                </c:pt>
                <c:pt idx="4583">
                  <c:v>77.338564124999991</c:v>
                </c:pt>
                <c:pt idx="4584">
                  <c:v>77.355458496666671</c:v>
                </c:pt>
                <c:pt idx="4585">
                  <c:v>77.372253738333328</c:v>
                </c:pt>
                <c:pt idx="4586">
                  <c:v>77.389158668333323</c:v>
                </c:pt>
                <c:pt idx="4587">
                  <c:v>77.405834041666665</c:v>
                </c:pt>
                <c:pt idx="4588">
                  <c:v>77.422756375000006</c:v>
                </c:pt>
                <c:pt idx="4589">
                  <c:v>77.439480358333341</c:v>
                </c:pt>
                <c:pt idx="4590">
                  <c:v>77.456306263333332</c:v>
                </c:pt>
                <c:pt idx="4591">
                  <c:v>77.473232484999997</c:v>
                </c:pt>
                <c:pt idx="4592">
                  <c:v>77.490167293333329</c:v>
                </c:pt>
                <c:pt idx="4593">
                  <c:v>77.507054409999995</c:v>
                </c:pt>
                <c:pt idx="4594">
                  <c:v>77.523717233333343</c:v>
                </c:pt>
                <c:pt idx="4595">
                  <c:v>77.540715245000001</c:v>
                </c:pt>
                <c:pt idx="4596">
                  <c:v>77.557490400000006</c:v>
                </c:pt>
                <c:pt idx="4597">
                  <c:v>77.574159128333335</c:v>
                </c:pt>
                <c:pt idx="4598">
                  <c:v>77.590825416666661</c:v>
                </c:pt>
                <c:pt idx="4599">
                  <c:v>77.607754345000004</c:v>
                </c:pt>
                <c:pt idx="4600">
                  <c:v>77.624787554999997</c:v>
                </c:pt>
                <c:pt idx="4601">
                  <c:v>77.641712089999999</c:v>
                </c:pt>
                <c:pt idx="4602">
                  <c:v>77.65863314500001</c:v>
                </c:pt>
                <c:pt idx="4603">
                  <c:v>77.675647976666667</c:v>
                </c:pt>
                <c:pt idx="4604">
                  <c:v>77.692307150000005</c:v>
                </c:pt>
                <c:pt idx="4605">
                  <c:v>77.709076115000002</c:v>
                </c:pt>
                <c:pt idx="4606">
                  <c:v>77.726005258333331</c:v>
                </c:pt>
                <c:pt idx="4607">
                  <c:v>77.742933223333324</c:v>
                </c:pt>
                <c:pt idx="4608">
                  <c:v>77.760060723333325</c:v>
                </c:pt>
                <c:pt idx="4609">
                  <c:v>77.776728393333329</c:v>
                </c:pt>
                <c:pt idx="4610">
                  <c:v>77.793401656666674</c:v>
                </c:pt>
                <c:pt idx="4611">
                  <c:v>77.810329254999999</c:v>
                </c:pt>
                <c:pt idx="4612">
                  <c:v>77.827253181666677</c:v>
                </c:pt>
                <c:pt idx="4613">
                  <c:v>77.84373686666666</c:v>
                </c:pt>
                <c:pt idx="4614">
                  <c:v>77.860718761666675</c:v>
                </c:pt>
                <c:pt idx="4615">
                  <c:v>77.877637748333342</c:v>
                </c:pt>
                <c:pt idx="4616">
                  <c:v>77.894418130000005</c:v>
                </c:pt>
                <c:pt idx="4617">
                  <c:v>77.91116895333333</c:v>
                </c:pt>
                <c:pt idx="4618">
                  <c:v>77.928097313333339</c:v>
                </c:pt>
                <c:pt idx="4619">
                  <c:v>77.944955753333332</c:v>
                </c:pt>
                <c:pt idx="4620">
                  <c:v>77.961894063333332</c:v>
                </c:pt>
                <c:pt idx="4621">
                  <c:v>77.978827083333329</c:v>
                </c:pt>
                <c:pt idx="4622">
                  <c:v>77.995395723333331</c:v>
                </c:pt>
                <c:pt idx="4623">
                  <c:v>78.012016986666666</c:v>
                </c:pt>
                <c:pt idx="4624">
                  <c:v>78.02901322999999</c:v>
                </c:pt>
                <c:pt idx="4625">
                  <c:v>78.045582279999991</c:v>
                </c:pt>
                <c:pt idx="4626">
                  <c:v>78.062618975000007</c:v>
                </c:pt>
                <c:pt idx="4627">
                  <c:v>78.079283048333338</c:v>
                </c:pt>
                <c:pt idx="4628">
                  <c:v>78.095990074999989</c:v>
                </c:pt>
                <c:pt idx="4629">
                  <c:v>78.112663553333334</c:v>
                </c:pt>
                <c:pt idx="4630">
                  <c:v>78.129304779999998</c:v>
                </c:pt>
                <c:pt idx="4631">
                  <c:v>78.146233348333325</c:v>
                </c:pt>
                <c:pt idx="4632">
                  <c:v>78.162925696666662</c:v>
                </c:pt>
                <c:pt idx="4633">
                  <c:v>78.179705361666663</c:v>
                </c:pt>
                <c:pt idx="4634">
                  <c:v>78.196327979999992</c:v>
                </c:pt>
                <c:pt idx="4635">
                  <c:v>78.212996503333343</c:v>
                </c:pt>
                <c:pt idx="4636">
                  <c:v>78.229664858333336</c:v>
                </c:pt>
                <c:pt idx="4637">
                  <c:v>78.246327728333341</c:v>
                </c:pt>
                <c:pt idx="4638">
                  <c:v>78.262981179999997</c:v>
                </c:pt>
                <c:pt idx="4639">
                  <c:v>78.279648324999997</c:v>
                </c:pt>
                <c:pt idx="4640">
                  <c:v>78.296315168333336</c:v>
                </c:pt>
                <c:pt idx="4641">
                  <c:v>78.31299790333334</c:v>
                </c:pt>
                <c:pt idx="4642">
                  <c:v>78.329776254999999</c:v>
                </c:pt>
                <c:pt idx="4643">
                  <c:v>78.346494061666661</c:v>
                </c:pt>
                <c:pt idx="4644">
                  <c:v>78.363151563333332</c:v>
                </c:pt>
                <c:pt idx="4645">
                  <c:v>78.379677128333327</c:v>
                </c:pt>
                <c:pt idx="4646">
                  <c:v>78.396451839999997</c:v>
                </c:pt>
                <c:pt idx="4647">
                  <c:v>78.413390005000011</c:v>
                </c:pt>
                <c:pt idx="4648">
                  <c:v>78.43030138333333</c:v>
                </c:pt>
                <c:pt idx="4649">
                  <c:v>78.446975908333329</c:v>
                </c:pt>
                <c:pt idx="4650">
                  <c:v>78.463897788333327</c:v>
                </c:pt>
                <c:pt idx="4651">
                  <c:v>78.480585311666658</c:v>
                </c:pt>
                <c:pt idx="4652">
                  <c:v>78.497506518333324</c:v>
                </c:pt>
                <c:pt idx="4653">
                  <c:v>78.514402615000009</c:v>
                </c:pt>
                <c:pt idx="4654">
                  <c:v>78.531439453333334</c:v>
                </c:pt>
                <c:pt idx="4655">
                  <c:v>78.548214431666665</c:v>
                </c:pt>
                <c:pt idx="4656">
                  <c:v>78.565161071666665</c:v>
                </c:pt>
                <c:pt idx="4657">
                  <c:v>78.581831149999999</c:v>
                </c:pt>
                <c:pt idx="4658">
                  <c:v>78.598617865000008</c:v>
                </c:pt>
                <c:pt idx="4659">
                  <c:v>78.615279123333323</c:v>
                </c:pt>
                <c:pt idx="4660">
                  <c:v>78.631935768333335</c:v>
                </c:pt>
                <c:pt idx="4661">
                  <c:v>78.648667718333343</c:v>
                </c:pt>
                <c:pt idx="4662">
                  <c:v>78.665798426666669</c:v>
                </c:pt>
                <c:pt idx="4663">
                  <c:v>78.682461000000004</c:v>
                </c:pt>
                <c:pt idx="4664">
                  <c:v>78.699219670000005</c:v>
                </c:pt>
                <c:pt idx="4665">
                  <c:v>78.716157129999999</c:v>
                </c:pt>
                <c:pt idx="4666">
                  <c:v>78.733083353333328</c:v>
                </c:pt>
                <c:pt idx="4667">
                  <c:v>78.750013359999997</c:v>
                </c:pt>
                <c:pt idx="4668">
                  <c:v>78.766674094999999</c:v>
                </c:pt>
                <c:pt idx="4669">
                  <c:v>78.78370708333334</c:v>
                </c:pt>
                <c:pt idx="4670">
                  <c:v>78.800593565</c:v>
                </c:pt>
                <c:pt idx="4671">
                  <c:v>78.817469426666676</c:v>
                </c:pt>
                <c:pt idx="4672">
                  <c:v>78.834393016666667</c:v>
                </c:pt>
                <c:pt idx="4673">
                  <c:v>78.851428615000003</c:v>
                </c:pt>
                <c:pt idx="4674">
                  <c:v>78.868043575000002</c:v>
                </c:pt>
                <c:pt idx="4675">
                  <c:v>78.885079344999994</c:v>
                </c:pt>
                <c:pt idx="4676">
                  <c:v>78.902000849999993</c:v>
                </c:pt>
                <c:pt idx="4677">
                  <c:v>78.9185126</c:v>
                </c:pt>
                <c:pt idx="4678">
                  <c:v>78.935565908333331</c:v>
                </c:pt>
                <c:pt idx="4679">
                  <c:v>78.95268986166667</c:v>
                </c:pt>
                <c:pt idx="4680">
                  <c:v>78.969399446666657</c:v>
                </c:pt>
                <c:pt idx="4681">
                  <c:v>78.986320599999999</c:v>
                </c:pt>
                <c:pt idx="4682">
                  <c:v>79.002987273333332</c:v>
                </c:pt>
                <c:pt idx="4683">
                  <c:v>79.019763996666669</c:v>
                </c:pt>
                <c:pt idx="4684">
                  <c:v>79.036685986666669</c:v>
                </c:pt>
                <c:pt idx="4685">
                  <c:v>79.053443836666673</c:v>
                </c:pt>
                <c:pt idx="4686">
                  <c:v>79.070607411666671</c:v>
                </c:pt>
                <c:pt idx="4687">
                  <c:v>79.087621214999999</c:v>
                </c:pt>
                <c:pt idx="4688">
                  <c:v>79.104354229999998</c:v>
                </c:pt>
                <c:pt idx="4689">
                  <c:v>79.121264951666674</c:v>
                </c:pt>
                <c:pt idx="4690">
                  <c:v>79.138135773333332</c:v>
                </c:pt>
                <c:pt idx="4691">
                  <c:v>79.154848851666671</c:v>
                </c:pt>
                <c:pt idx="4692">
                  <c:v>79.17211520666666</c:v>
                </c:pt>
                <c:pt idx="4693">
                  <c:v>79.189176053333327</c:v>
                </c:pt>
                <c:pt idx="4694">
                  <c:v>79.206256703333338</c:v>
                </c:pt>
                <c:pt idx="4695">
                  <c:v>79.223511635000008</c:v>
                </c:pt>
                <c:pt idx="4696">
                  <c:v>79.24000389166666</c:v>
                </c:pt>
                <c:pt idx="4697">
                  <c:v>79.256878924999995</c:v>
                </c:pt>
                <c:pt idx="4698">
                  <c:v>79.273532126666666</c:v>
                </c:pt>
                <c:pt idx="4699">
                  <c:v>79.290238985000002</c:v>
                </c:pt>
                <c:pt idx="4700">
                  <c:v>79.306964414999996</c:v>
                </c:pt>
                <c:pt idx="4701">
                  <c:v>79.324081105000005</c:v>
                </c:pt>
                <c:pt idx="4702">
                  <c:v>79.340964206666669</c:v>
                </c:pt>
                <c:pt idx="4703">
                  <c:v>79.357827223333331</c:v>
                </c:pt>
                <c:pt idx="4704">
                  <c:v>79.374536513333339</c:v>
                </c:pt>
                <c:pt idx="4705">
                  <c:v>79.391343673333324</c:v>
                </c:pt>
                <c:pt idx="4706">
                  <c:v>79.408359080000011</c:v>
                </c:pt>
                <c:pt idx="4707">
                  <c:v>79.425162405000009</c:v>
                </c:pt>
                <c:pt idx="4708">
                  <c:v>79.441833193333338</c:v>
                </c:pt>
                <c:pt idx="4709">
                  <c:v>79.458374906666663</c:v>
                </c:pt>
                <c:pt idx="4710">
                  <c:v>79.475294276666673</c:v>
                </c:pt>
                <c:pt idx="4711">
                  <c:v>79.492205138333333</c:v>
                </c:pt>
                <c:pt idx="4712">
                  <c:v>79.509111041666671</c:v>
                </c:pt>
                <c:pt idx="4713">
                  <c:v>79.526037966666678</c:v>
                </c:pt>
                <c:pt idx="4714">
                  <c:v>79.542969810000002</c:v>
                </c:pt>
                <c:pt idx="4715">
                  <c:v>79.559955796666657</c:v>
                </c:pt>
                <c:pt idx="4716">
                  <c:v>79.576877711666668</c:v>
                </c:pt>
                <c:pt idx="4717">
                  <c:v>79.59383801333334</c:v>
                </c:pt>
                <c:pt idx="4718">
                  <c:v>79.610763203333335</c:v>
                </c:pt>
                <c:pt idx="4719">
                  <c:v>79.62742891500001</c:v>
                </c:pt>
                <c:pt idx="4720">
                  <c:v>79.644300079999994</c:v>
                </c:pt>
                <c:pt idx="4721">
                  <c:v>79.660969049999991</c:v>
                </c:pt>
                <c:pt idx="4722">
                  <c:v>79.677847268333338</c:v>
                </c:pt>
                <c:pt idx="4723">
                  <c:v>79.694981486666663</c:v>
                </c:pt>
                <c:pt idx="4724">
                  <c:v>79.711944084999999</c:v>
                </c:pt>
                <c:pt idx="4725">
                  <c:v>79.728908226666661</c:v>
                </c:pt>
                <c:pt idx="4726">
                  <c:v>79.745734499999998</c:v>
                </c:pt>
                <c:pt idx="4727">
                  <c:v>79.76275889499999</c:v>
                </c:pt>
                <c:pt idx="4728">
                  <c:v>79.780364563333322</c:v>
                </c:pt>
                <c:pt idx="4729">
                  <c:v>79.796360318333342</c:v>
                </c:pt>
                <c:pt idx="4730">
                  <c:v>79.813153586666672</c:v>
                </c:pt>
                <c:pt idx="4731">
                  <c:v>79.829637515000002</c:v>
                </c:pt>
                <c:pt idx="4732">
                  <c:v>79.846385249999997</c:v>
                </c:pt>
                <c:pt idx="4733">
                  <c:v>79.863567813333333</c:v>
                </c:pt>
                <c:pt idx="4734">
                  <c:v>79.87995927499999</c:v>
                </c:pt>
                <c:pt idx="4735">
                  <c:v>79.896883173333336</c:v>
                </c:pt>
                <c:pt idx="4736">
                  <c:v>79.913871011666672</c:v>
                </c:pt>
                <c:pt idx="4737">
                  <c:v>79.93080169833334</c:v>
                </c:pt>
                <c:pt idx="4738">
                  <c:v>79.947740273333324</c:v>
                </c:pt>
                <c:pt idx="4739">
                  <c:v>79.964677646666658</c:v>
                </c:pt>
                <c:pt idx="4740">
                  <c:v>79.981600211666674</c:v>
                </c:pt>
                <c:pt idx="4741">
                  <c:v>79.998408956666665</c:v>
                </c:pt>
                <c:pt idx="4742">
                  <c:v>80.015070141666669</c:v>
                </c:pt>
                <c:pt idx="4743">
                  <c:v>80.031851919999994</c:v>
                </c:pt>
                <c:pt idx="4744">
                  <c:v>80.048774688333339</c:v>
                </c:pt>
                <c:pt idx="4745">
                  <c:v>80.065705376666671</c:v>
                </c:pt>
                <c:pt idx="4746">
                  <c:v>80.082745643333325</c:v>
                </c:pt>
                <c:pt idx="4747">
                  <c:v>80.099661839999996</c:v>
                </c:pt>
                <c:pt idx="4748">
                  <c:v>80.116600606666665</c:v>
                </c:pt>
                <c:pt idx="4749">
                  <c:v>80.133359938333328</c:v>
                </c:pt>
                <c:pt idx="4750">
                  <c:v>80.150027605000005</c:v>
                </c:pt>
                <c:pt idx="4751">
                  <c:v>80.166938081666657</c:v>
                </c:pt>
                <c:pt idx="4752">
                  <c:v>80.183945888333326</c:v>
                </c:pt>
                <c:pt idx="4753">
                  <c:v>80.200475153333343</c:v>
                </c:pt>
                <c:pt idx="4754">
                  <c:v>80.21721216666667</c:v>
                </c:pt>
                <c:pt idx="4755">
                  <c:v>80.233880741666653</c:v>
                </c:pt>
                <c:pt idx="4756">
                  <c:v>80.250867753333324</c:v>
                </c:pt>
                <c:pt idx="4757">
                  <c:v>80.268059271666672</c:v>
                </c:pt>
                <c:pt idx="4758">
                  <c:v>80.284794963333326</c:v>
                </c:pt>
                <c:pt idx="4759">
                  <c:v>80.30153192166668</c:v>
                </c:pt>
                <c:pt idx="4760">
                  <c:v>80.318585483333337</c:v>
                </c:pt>
                <c:pt idx="4761">
                  <c:v>80.335742104999994</c:v>
                </c:pt>
                <c:pt idx="4762">
                  <c:v>80.352734546666667</c:v>
                </c:pt>
                <c:pt idx="4763">
                  <c:v>80.369672098333325</c:v>
                </c:pt>
                <c:pt idx="4764">
                  <c:v>80.384638181666659</c:v>
                </c:pt>
                <c:pt idx="4765">
                  <c:v>80.401300708333338</c:v>
                </c:pt>
                <c:pt idx="4766">
                  <c:v>80.418176241666671</c:v>
                </c:pt>
                <c:pt idx="4767">
                  <c:v>80.435098189999991</c:v>
                </c:pt>
                <c:pt idx="4768">
                  <c:v>80.452130836666655</c:v>
                </c:pt>
                <c:pt idx="4769">
                  <c:v>80.468792876666669</c:v>
                </c:pt>
                <c:pt idx="4770">
                  <c:v>80.485472531666659</c:v>
                </c:pt>
                <c:pt idx="4771">
                  <c:v>80.502254614999998</c:v>
                </c:pt>
                <c:pt idx="4772">
                  <c:v>80.518921691666677</c:v>
                </c:pt>
                <c:pt idx="4773">
                  <c:v>80.535855858333335</c:v>
                </c:pt>
                <c:pt idx="4774">
                  <c:v>80.552522578333338</c:v>
                </c:pt>
                <c:pt idx="4775">
                  <c:v>80.56918493500001</c:v>
                </c:pt>
                <c:pt idx="4776">
                  <c:v>80.586118233333337</c:v>
                </c:pt>
                <c:pt idx="4777">
                  <c:v>80.602611459999991</c:v>
                </c:pt>
                <c:pt idx="4778">
                  <c:v>80.61927442999999</c:v>
                </c:pt>
                <c:pt idx="4779">
                  <c:v>80.635939329999999</c:v>
                </c:pt>
                <c:pt idx="4780">
                  <c:v>80.652856183333341</c:v>
                </c:pt>
                <c:pt idx="4781">
                  <c:v>80.669787875000011</c:v>
                </c:pt>
                <c:pt idx="4782">
                  <c:v>80.686711598333346</c:v>
                </c:pt>
                <c:pt idx="4783">
                  <c:v>80.703632416666679</c:v>
                </c:pt>
                <c:pt idx="4784">
                  <c:v>80.720614693333332</c:v>
                </c:pt>
                <c:pt idx="4785">
                  <c:v>80.737499036666662</c:v>
                </c:pt>
                <c:pt idx="4786">
                  <c:v>80.754272176666674</c:v>
                </c:pt>
                <c:pt idx="4787">
                  <c:v>80.770939438333329</c:v>
                </c:pt>
                <c:pt idx="4788">
                  <c:v>80.787868256666655</c:v>
                </c:pt>
                <c:pt idx="4789">
                  <c:v>80.804541108333325</c:v>
                </c:pt>
                <c:pt idx="4790">
                  <c:v>80.821343788333323</c:v>
                </c:pt>
                <c:pt idx="4791">
                  <c:v>80.838018206666661</c:v>
                </c:pt>
                <c:pt idx="4792">
                  <c:v>80.854677663333334</c:v>
                </c:pt>
                <c:pt idx="4793">
                  <c:v>80.871342231666659</c:v>
                </c:pt>
                <c:pt idx="4794">
                  <c:v>80.888369171666668</c:v>
                </c:pt>
                <c:pt idx="4795">
                  <c:v>80.905038458333337</c:v>
                </c:pt>
                <c:pt idx="4796">
                  <c:v>80.921959805</c:v>
                </c:pt>
                <c:pt idx="4797">
                  <c:v>80.938884869999995</c:v>
                </c:pt>
                <c:pt idx="4798">
                  <c:v>80.955549880000007</c:v>
                </c:pt>
                <c:pt idx="4799">
                  <c:v>80.972179310000001</c:v>
                </c:pt>
                <c:pt idx="4800">
                  <c:v>80.989030021666665</c:v>
                </c:pt>
                <c:pt idx="4801">
                  <c:v>81.005961416666665</c:v>
                </c:pt>
                <c:pt idx="4802">
                  <c:v>81.022898791666663</c:v>
                </c:pt>
                <c:pt idx="4803">
                  <c:v>81.039633861666672</c:v>
                </c:pt>
                <c:pt idx="4804">
                  <c:v>81.056561923333319</c:v>
                </c:pt>
                <c:pt idx="4805">
                  <c:v>81.073482848333327</c:v>
                </c:pt>
                <c:pt idx="4806">
                  <c:v>81.090145576666657</c:v>
                </c:pt>
                <c:pt idx="4807">
                  <c:v>81.106928531666668</c:v>
                </c:pt>
                <c:pt idx="4808">
                  <c:v>81.123599134999992</c:v>
                </c:pt>
                <c:pt idx="4809">
                  <c:v>81.140097591666674</c:v>
                </c:pt>
                <c:pt idx="4810">
                  <c:v>81.156764131666662</c:v>
                </c:pt>
                <c:pt idx="4811">
                  <c:v>81.173683895000011</c:v>
                </c:pt>
                <c:pt idx="4812">
                  <c:v>81.19056169833334</c:v>
                </c:pt>
                <c:pt idx="4813">
                  <c:v>81.207514766666662</c:v>
                </c:pt>
                <c:pt idx="4814">
                  <c:v>81.224172733333333</c:v>
                </c:pt>
                <c:pt idx="4815">
                  <c:v>81.240835466666667</c:v>
                </c:pt>
                <c:pt idx="4816">
                  <c:v>81.257507715000003</c:v>
                </c:pt>
                <c:pt idx="4817">
                  <c:v>81.274233539999997</c:v>
                </c:pt>
                <c:pt idx="4818">
                  <c:v>81.290906061666661</c:v>
                </c:pt>
                <c:pt idx="4819">
                  <c:v>81.307679966666669</c:v>
                </c:pt>
                <c:pt idx="4820">
                  <c:v>81.324351946666667</c:v>
                </c:pt>
                <c:pt idx="4821">
                  <c:v>81.341020111666666</c:v>
                </c:pt>
                <c:pt idx="4822">
                  <c:v>81.358036911666673</c:v>
                </c:pt>
                <c:pt idx="4823">
                  <c:v>81.374964288333331</c:v>
                </c:pt>
                <c:pt idx="4824">
                  <c:v>81.391724264999993</c:v>
                </c:pt>
                <c:pt idx="4825">
                  <c:v>81.408468939999992</c:v>
                </c:pt>
                <c:pt idx="4826">
                  <c:v>81.425477228333335</c:v>
                </c:pt>
                <c:pt idx="4827">
                  <c:v>81.44239434666666</c:v>
                </c:pt>
                <c:pt idx="4828">
                  <c:v>81.459656966666671</c:v>
                </c:pt>
                <c:pt idx="4829">
                  <c:v>81.47641097333333</c:v>
                </c:pt>
                <c:pt idx="4830">
                  <c:v>81.493405838333331</c:v>
                </c:pt>
                <c:pt idx="4831">
                  <c:v>81.510841253333339</c:v>
                </c:pt>
                <c:pt idx="4832">
                  <c:v>81.527615449999999</c:v>
                </c:pt>
                <c:pt idx="4833">
                  <c:v>81.544664799999993</c:v>
                </c:pt>
                <c:pt idx="4834">
                  <c:v>81.559763393333327</c:v>
                </c:pt>
                <c:pt idx="4835">
                  <c:v>81.576386143333337</c:v>
                </c:pt>
                <c:pt idx="4836">
                  <c:v>81.593046763333334</c:v>
                </c:pt>
                <c:pt idx="4837">
                  <c:v>81.609721725</c:v>
                </c:pt>
                <c:pt idx="4838">
                  <c:v>81.626451321666678</c:v>
                </c:pt>
                <c:pt idx="4839">
                  <c:v>81.643379450000012</c:v>
                </c:pt>
                <c:pt idx="4840">
                  <c:v>81.659845494999999</c:v>
                </c:pt>
                <c:pt idx="4841">
                  <c:v>81.676677424999994</c:v>
                </c:pt>
                <c:pt idx="4842">
                  <c:v>81.693671969999997</c:v>
                </c:pt>
                <c:pt idx="4843">
                  <c:v>81.710452598333333</c:v>
                </c:pt>
                <c:pt idx="4844">
                  <c:v>81.727493706666664</c:v>
                </c:pt>
                <c:pt idx="4845">
                  <c:v>81.744206361666656</c:v>
                </c:pt>
                <c:pt idx="4846">
                  <c:v>81.761114905000014</c:v>
                </c:pt>
                <c:pt idx="4847">
                  <c:v>81.777774489999999</c:v>
                </c:pt>
                <c:pt idx="4848">
                  <c:v>81.794471288333341</c:v>
                </c:pt>
                <c:pt idx="4849">
                  <c:v>81.811400219999996</c:v>
                </c:pt>
                <c:pt idx="4850">
                  <c:v>81.828435079999991</c:v>
                </c:pt>
                <c:pt idx="4851">
                  <c:v>81.845358094999995</c:v>
                </c:pt>
                <c:pt idx="4852">
                  <c:v>81.862399128333337</c:v>
                </c:pt>
                <c:pt idx="4853">
                  <c:v>81.879326651666659</c:v>
                </c:pt>
                <c:pt idx="4854">
                  <c:v>81.896253165000005</c:v>
                </c:pt>
                <c:pt idx="4855">
                  <c:v>81.913181261666665</c:v>
                </c:pt>
                <c:pt idx="4856">
                  <c:v>81.929877381666671</c:v>
                </c:pt>
                <c:pt idx="4857">
                  <c:v>81.946505893333338</c:v>
                </c:pt>
                <c:pt idx="4858">
                  <c:v>81.963177300000012</c:v>
                </c:pt>
                <c:pt idx="4859">
                  <c:v>81.979847598333336</c:v>
                </c:pt>
                <c:pt idx="4860">
                  <c:v>81.996510876666662</c:v>
                </c:pt>
                <c:pt idx="4861">
                  <c:v>82.013179015000006</c:v>
                </c:pt>
                <c:pt idx="4862">
                  <c:v>82.029853338333339</c:v>
                </c:pt>
                <c:pt idx="4863">
                  <c:v>82.04651552499999</c:v>
                </c:pt>
                <c:pt idx="4864">
                  <c:v>82.063033433333345</c:v>
                </c:pt>
                <c:pt idx="4865">
                  <c:v>82.080058783333328</c:v>
                </c:pt>
                <c:pt idx="4866">
                  <c:v>82.096988163333336</c:v>
                </c:pt>
                <c:pt idx="4867">
                  <c:v>82.113767956666663</c:v>
                </c:pt>
                <c:pt idx="4868">
                  <c:v>82.130448794999992</c:v>
                </c:pt>
                <c:pt idx="4869">
                  <c:v>82.147375996666668</c:v>
                </c:pt>
                <c:pt idx="4870">
                  <c:v>82.164297145000006</c:v>
                </c:pt>
                <c:pt idx="4871">
                  <c:v>82.181221928333329</c:v>
                </c:pt>
                <c:pt idx="4872">
                  <c:v>82.197881763333328</c:v>
                </c:pt>
                <c:pt idx="4873">
                  <c:v>82.214808313333336</c:v>
                </c:pt>
                <c:pt idx="4874">
                  <c:v>82.231480661666666</c:v>
                </c:pt>
                <c:pt idx="4875">
                  <c:v>82.248404695000005</c:v>
                </c:pt>
                <c:pt idx="4876">
                  <c:v>82.265102508333328</c:v>
                </c:pt>
                <c:pt idx="4877">
                  <c:v>82.281776575000009</c:v>
                </c:pt>
                <c:pt idx="4878">
                  <c:v>82.29843683</c:v>
                </c:pt>
                <c:pt idx="4879">
                  <c:v>82.315108336666668</c:v>
                </c:pt>
                <c:pt idx="4880">
                  <c:v>82.331777098333333</c:v>
                </c:pt>
                <c:pt idx="4881">
                  <c:v>82.348561689999997</c:v>
                </c:pt>
                <c:pt idx="4882">
                  <c:v>82.365259481666669</c:v>
                </c:pt>
                <c:pt idx="4883">
                  <c:v>82.382162179999995</c:v>
                </c:pt>
                <c:pt idx="4884">
                  <c:v>82.398724658333336</c:v>
                </c:pt>
                <c:pt idx="4885">
                  <c:v>82.415576274999992</c:v>
                </c:pt>
                <c:pt idx="4886">
                  <c:v>82.432546561666669</c:v>
                </c:pt>
                <c:pt idx="4887">
                  <c:v>82.449431950000005</c:v>
                </c:pt>
                <c:pt idx="4888">
                  <c:v>82.466120416666669</c:v>
                </c:pt>
                <c:pt idx="4889">
                  <c:v>82.482891436666662</c:v>
                </c:pt>
                <c:pt idx="4890">
                  <c:v>82.499939770000012</c:v>
                </c:pt>
                <c:pt idx="4891">
                  <c:v>82.516802706666667</c:v>
                </c:pt>
                <c:pt idx="4892">
                  <c:v>82.533520265000007</c:v>
                </c:pt>
                <c:pt idx="4893">
                  <c:v>82.550483741666667</c:v>
                </c:pt>
                <c:pt idx="4894">
                  <c:v>82.567147913333343</c:v>
                </c:pt>
                <c:pt idx="4895">
                  <c:v>82.583818701666658</c:v>
                </c:pt>
                <c:pt idx="4896">
                  <c:v>82.600489039999999</c:v>
                </c:pt>
                <c:pt idx="4897">
                  <c:v>82.617424591666662</c:v>
                </c:pt>
                <c:pt idx="4898">
                  <c:v>82.634592603333346</c:v>
                </c:pt>
                <c:pt idx="4899">
                  <c:v>82.651258433333339</c:v>
                </c:pt>
                <c:pt idx="4900">
                  <c:v>82.667926676666667</c:v>
                </c:pt>
                <c:pt idx="4901">
                  <c:v>82.685123655000012</c:v>
                </c:pt>
                <c:pt idx="4902">
                  <c:v>82.702273951666669</c:v>
                </c:pt>
                <c:pt idx="4903">
                  <c:v>82.71718490166667</c:v>
                </c:pt>
                <c:pt idx="4904">
                  <c:v>82.733965175000009</c:v>
                </c:pt>
                <c:pt idx="4905">
                  <c:v>82.750747790000005</c:v>
                </c:pt>
                <c:pt idx="4906">
                  <c:v>82.767711958333336</c:v>
                </c:pt>
                <c:pt idx="4907">
                  <c:v>82.784729423333332</c:v>
                </c:pt>
                <c:pt idx="4908">
                  <c:v>82.801352963333329</c:v>
                </c:pt>
                <c:pt idx="4909">
                  <c:v>82.818032391666677</c:v>
                </c:pt>
                <c:pt idx="4910">
                  <c:v>82.834801586666657</c:v>
                </c:pt>
                <c:pt idx="4911">
                  <c:v>82.851459994999999</c:v>
                </c:pt>
                <c:pt idx="4912">
                  <c:v>82.867971703333325</c:v>
                </c:pt>
                <c:pt idx="4913">
                  <c:v>82.884645256666673</c:v>
                </c:pt>
                <c:pt idx="4914">
                  <c:v>82.901309601666668</c:v>
                </c:pt>
                <c:pt idx="4915">
                  <c:v>82.917933548333338</c:v>
                </c:pt>
                <c:pt idx="4916">
                  <c:v>82.934876261666673</c:v>
                </c:pt>
                <c:pt idx="4917">
                  <c:v>82.951805786666668</c:v>
                </c:pt>
                <c:pt idx="4918">
                  <c:v>82.968891666666664</c:v>
                </c:pt>
                <c:pt idx="4919">
                  <c:v>82.985563753333324</c:v>
                </c:pt>
                <c:pt idx="4920">
                  <c:v>83.002343629999999</c:v>
                </c:pt>
                <c:pt idx="4921">
                  <c:v>83.01922058833334</c:v>
                </c:pt>
                <c:pt idx="4922">
                  <c:v>83.036155146666673</c:v>
                </c:pt>
                <c:pt idx="4923">
                  <c:v>83.052820038333323</c:v>
                </c:pt>
                <c:pt idx="4924">
                  <c:v>83.069852565000005</c:v>
                </c:pt>
                <c:pt idx="4925">
                  <c:v>83.086594121666664</c:v>
                </c:pt>
                <c:pt idx="4926">
                  <c:v>83.103522868333329</c:v>
                </c:pt>
                <c:pt idx="4927">
                  <c:v>83.120040799999998</c:v>
                </c:pt>
                <c:pt idx="4928">
                  <c:v>83.136744183333334</c:v>
                </c:pt>
                <c:pt idx="4929">
                  <c:v>83.153370138333329</c:v>
                </c:pt>
                <c:pt idx="4930">
                  <c:v>83.170031633333338</c:v>
                </c:pt>
                <c:pt idx="4931">
                  <c:v>83.186695516666674</c:v>
                </c:pt>
                <c:pt idx="4932">
                  <c:v>83.203748066666677</c:v>
                </c:pt>
                <c:pt idx="4933">
                  <c:v>83.22067245833334</c:v>
                </c:pt>
                <c:pt idx="4934">
                  <c:v>83.237604634999997</c:v>
                </c:pt>
                <c:pt idx="4935">
                  <c:v>83.254480584999996</c:v>
                </c:pt>
                <c:pt idx="4936">
                  <c:v>83.271460969999993</c:v>
                </c:pt>
                <c:pt idx="4937">
                  <c:v>83.288134813333329</c:v>
                </c:pt>
                <c:pt idx="4938">
                  <c:v>83.304837608333344</c:v>
                </c:pt>
                <c:pt idx="4939">
                  <c:v>83.321733714999993</c:v>
                </c:pt>
                <c:pt idx="4940">
                  <c:v>83.338533756666664</c:v>
                </c:pt>
                <c:pt idx="4941">
                  <c:v>83.355462221666656</c:v>
                </c:pt>
                <c:pt idx="4942">
                  <c:v>83.372385219999998</c:v>
                </c:pt>
                <c:pt idx="4943">
                  <c:v>83.389424863333332</c:v>
                </c:pt>
                <c:pt idx="4944">
                  <c:v>83.406333638333336</c:v>
                </c:pt>
                <c:pt idx="4945">
                  <c:v>83.423261285000009</c:v>
                </c:pt>
                <c:pt idx="4946">
                  <c:v>83.440291110000004</c:v>
                </c:pt>
                <c:pt idx="4947">
                  <c:v>83.456962361666669</c:v>
                </c:pt>
                <c:pt idx="4948">
                  <c:v>83.473737001666663</c:v>
                </c:pt>
                <c:pt idx="4949">
                  <c:v>83.490774215000002</c:v>
                </c:pt>
                <c:pt idx="4950">
                  <c:v>83.507706751666674</c:v>
                </c:pt>
                <c:pt idx="4951">
                  <c:v>83.524222331666664</c:v>
                </c:pt>
                <c:pt idx="4952">
                  <c:v>83.541259831666665</c:v>
                </c:pt>
                <c:pt idx="4953">
                  <c:v>83.558044853333328</c:v>
                </c:pt>
                <c:pt idx="4954">
                  <c:v>83.575084451666669</c:v>
                </c:pt>
                <c:pt idx="4955">
                  <c:v>83.592071064999999</c:v>
                </c:pt>
                <c:pt idx="4956">
                  <c:v>83.608996231666666</c:v>
                </c:pt>
                <c:pt idx="4957">
                  <c:v>83.62566403000001</c:v>
                </c:pt>
                <c:pt idx="4958">
                  <c:v>83.642571883333332</c:v>
                </c:pt>
                <c:pt idx="4959">
                  <c:v>83.659407128333342</c:v>
                </c:pt>
                <c:pt idx="4960">
                  <c:v>83.676689671666665</c:v>
                </c:pt>
                <c:pt idx="4961">
                  <c:v>83.693570776666675</c:v>
                </c:pt>
                <c:pt idx="4962">
                  <c:v>83.710760769999993</c:v>
                </c:pt>
                <c:pt idx="4963">
                  <c:v>83.725610448333327</c:v>
                </c:pt>
                <c:pt idx="4964">
                  <c:v>83.742273263333331</c:v>
                </c:pt>
                <c:pt idx="4965">
                  <c:v>83.758939388333332</c:v>
                </c:pt>
                <c:pt idx="4966">
                  <c:v>83.775613973333336</c:v>
                </c:pt>
                <c:pt idx="4967">
                  <c:v>83.792277013333333</c:v>
                </c:pt>
                <c:pt idx="4968">
                  <c:v>83.808944858333334</c:v>
                </c:pt>
                <c:pt idx="4969">
                  <c:v>83.825871328333335</c:v>
                </c:pt>
                <c:pt idx="4970">
                  <c:v>83.842646184999992</c:v>
                </c:pt>
                <c:pt idx="4971">
                  <c:v>83.859505705000004</c:v>
                </c:pt>
                <c:pt idx="4972">
                  <c:v>83.876384469999991</c:v>
                </c:pt>
                <c:pt idx="4973">
                  <c:v>83.893056123333324</c:v>
                </c:pt>
                <c:pt idx="4974">
                  <c:v>83.909719676666654</c:v>
                </c:pt>
                <c:pt idx="4975">
                  <c:v>83.926497426666671</c:v>
                </c:pt>
                <c:pt idx="4976">
                  <c:v>83.943377894999998</c:v>
                </c:pt>
                <c:pt idx="4977">
                  <c:v>83.960159186666672</c:v>
                </c:pt>
                <c:pt idx="4978">
                  <c:v>83.977195956666677</c:v>
                </c:pt>
                <c:pt idx="4979">
                  <c:v>83.993924565</c:v>
                </c:pt>
                <c:pt idx="4980">
                  <c:v>84.010641508333336</c:v>
                </c:pt>
                <c:pt idx="4981">
                  <c:v>84.027537534999993</c:v>
                </c:pt>
                <c:pt idx="4982">
                  <c:v>84.044460455000007</c:v>
                </c:pt>
                <c:pt idx="4983">
                  <c:v>84.061382176666669</c:v>
                </c:pt>
                <c:pt idx="4984">
                  <c:v>84.078310428333324</c:v>
                </c:pt>
                <c:pt idx="4985">
                  <c:v>84.095079061666667</c:v>
                </c:pt>
                <c:pt idx="4986">
                  <c:v>84.11206288166666</c:v>
                </c:pt>
                <c:pt idx="4987">
                  <c:v>84.128606163333345</c:v>
                </c:pt>
                <c:pt idx="4988">
                  <c:v>84.145529569999994</c:v>
                </c:pt>
                <c:pt idx="4989">
                  <c:v>84.162570228333337</c:v>
                </c:pt>
                <c:pt idx="4990">
                  <c:v>84.179489833333335</c:v>
                </c:pt>
                <c:pt idx="4991">
                  <c:v>84.196168143333338</c:v>
                </c:pt>
                <c:pt idx="4992">
                  <c:v>84.213213636666666</c:v>
                </c:pt>
                <c:pt idx="4993">
                  <c:v>84.229874804999994</c:v>
                </c:pt>
                <c:pt idx="4994">
                  <c:v>84.246542923333337</c:v>
                </c:pt>
                <c:pt idx="4995">
                  <c:v>84.262964100000005</c:v>
                </c:pt>
                <c:pt idx="4996">
                  <c:v>84.279651184999992</c:v>
                </c:pt>
                <c:pt idx="4997">
                  <c:v>84.296319201666662</c:v>
                </c:pt>
                <c:pt idx="4998">
                  <c:v>84.312990521666677</c:v>
                </c:pt>
                <c:pt idx="4999">
                  <c:v>84.329661694999999</c:v>
                </c:pt>
                <c:pt idx="5000">
                  <c:v>84.346710431666665</c:v>
                </c:pt>
                <c:pt idx="5001">
                  <c:v>84.363484810000003</c:v>
                </c:pt>
                <c:pt idx="5002">
                  <c:v>84.38066645666666</c:v>
                </c:pt>
                <c:pt idx="5003">
                  <c:v>84.397541513333337</c:v>
                </c:pt>
                <c:pt idx="5004">
                  <c:v>84.414698641666675</c:v>
                </c:pt>
                <c:pt idx="5005">
                  <c:v>84.431640458333334</c:v>
                </c:pt>
                <c:pt idx="5006">
                  <c:v>84.448570401666672</c:v>
                </c:pt>
                <c:pt idx="5007">
                  <c:v>84.465559161666675</c:v>
                </c:pt>
                <c:pt idx="5008">
                  <c:v>84.482487875000004</c:v>
                </c:pt>
                <c:pt idx="5009">
                  <c:v>84.499145306666662</c:v>
                </c:pt>
                <c:pt idx="5010">
                  <c:v>84.516217979999993</c:v>
                </c:pt>
                <c:pt idx="5011">
                  <c:v>84.533174081666658</c:v>
                </c:pt>
                <c:pt idx="5012">
                  <c:v>84.55018843500001</c:v>
                </c:pt>
                <c:pt idx="5013">
                  <c:v>84.567084393333332</c:v>
                </c:pt>
                <c:pt idx="5014">
                  <c:v>84.582048351666657</c:v>
                </c:pt>
                <c:pt idx="5015">
                  <c:v>84.598824289999996</c:v>
                </c:pt>
                <c:pt idx="5016">
                  <c:v>84.615598496666678</c:v>
                </c:pt>
                <c:pt idx="5017">
                  <c:v>84.632394933333345</c:v>
                </c:pt>
                <c:pt idx="5018">
                  <c:v>84.649131316666669</c:v>
                </c:pt>
                <c:pt idx="5019">
                  <c:v>84.66575915</c:v>
                </c:pt>
                <c:pt idx="5020">
                  <c:v>84.682692079999995</c:v>
                </c:pt>
                <c:pt idx="5021">
                  <c:v>84.699362078333323</c:v>
                </c:pt>
                <c:pt idx="5022">
                  <c:v>84.71602420166667</c:v>
                </c:pt>
                <c:pt idx="5023">
                  <c:v>84.732947408333331</c:v>
                </c:pt>
                <c:pt idx="5024">
                  <c:v>84.749877093333325</c:v>
                </c:pt>
                <c:pt idx="5025">
                  <c:v>84.766800549999999</c:v>
                </c:pt>
                <c:pt idx="5026">
                  <c:v>84.783580813333344</c:v>
                </c:pt>
                <c:pt idx="5027">
                  <c:v>84.800516825000003</c:v>
                </c:pt>
                <c:pt idx="5028">
                  <c:v>84.817181008333336</c:v>
                </c:pt>
                <c:pt idx="5029">
                  <c:v>84.833845554999996</c:v>
                </c:pt>
                <c:pt idx="5030">
                  <c:v>84.850513365000012</c:v>
                </c:pt>
                <c:pt idx="5031">
                  <c:v>84.867173383333323</c:v>
                </c:pt>
                <c:pt idx="5032">
                  <c:v>84.884042998333342</c:v>
                </c:pt>
                <c:pt idx="5033">
                  <c:v>84.900964924999997</c:v>
                </c:pt>
                <c:pt idx="5034">
                  <c:v>84.917738991666667</c:v>
                </c:pt>
                <c:pt idx="5035">
                  <c:v>84.934661256666672</c:v>
                </c:pt>
                <c:pt idx="5036">
                  <c:v>84.951441384999995</c:v>
                </c:pt>
                <c:pt idx="5037">
                  <c:v>84.96836049833334</c:v>
                </c:pt>
                <c:pt idx="5038">
                  <c:v>84.984877479999994</c:v>
                </c:pt>
                <c:pt idx="5039">
                  <c:v>85.001547581666671</c:v>
                </c:pt>
                <c:pt idx="5040">
                  <c:v>85.018473828333327</c:v>
                </c:pt>
                <c:pt idx="5041">
                  <c:v>85.035400291666676</c:v>
                </c:pt>
                <c:pt idx="5042">
                  <c:v>85.052183741666667</c:v>
                </c:pt>
                <c:pt idx="5043">
                  <c:v>85.069110113333338</c:v>
                </c:pt>
                <c:pt idx="5044">
                  <c:v>85.08604115</c:v>
                </c:pt>
                <c:pt idx="5045">
                  <c:v>85.10270099166668</c:v>
                </c:pt>
                <c:pt idx="5046">
                  <c:v>85.119370410000002</c:v>
                </c:pt>
                <c:pt idx="5047">
                  <c:v>85.136035463333343</c:v>
                </c:pt>
                <c:pt idx="5048">
                  <c:v>85.152544026666661</c:v>
                </c:pt>
                <c:pt idx="5049">
                  <c:v>85.169368023333334</c:v>
                </c:pt>
                <c:pt idx="5050">
                  <c:v>85.186290636666669</c:v>
                </c:pt>
                <c:pt idx="5051">
                  <c:v>85.202967796666655</c:v>
                </c:pt>
                <c:pt idx="5052">
                  <c:v>85.21989210833334</c:v>
                </c:pt>
                <c:pt idx="5053">
                  <c:v>85.236556923333339</c:v>
                </c:pt>
                <c:pt idx="5054">
                  <c:v>85.253486016666656</c:v>
                </c:pt>
                <c:pt idx="5055">
                  <c:v>85.270421830000004</c:v>
                </c:pt>
                <c:pt idx="5056">
                  <c:v>85.287343949999993</c:v>
                </c:pt>
                <c:pt idx="5057">
                  <c:v>85.304049758333335</c:v>
                </c:pt>
                <c:pt idx="5058">
                  <c:v>85.32097408333334</c:v>
                </c:pt>
                <c:pt idx="5059">
                  <c:v>85.337648261666658</c:v>
                </c:pt>
                <c:pt idx="5060">
                  <c:v>85.354386906666662</c:v>
                </c:pt>
                <c:pt idx="5061">
                  <c:v>85.37132042333333</c:v>
                </c:pt>
                <c:pt idx="5062">
                  <c:v>85.387982791666673</c:v>
                </c:pt>
                <c:pt idx="5063">
                  <c:v>85.404654579999999</c:v>
                </c:pt>
                <c:pt idx="5064">
                  <c:v>85.421317681666679</c:v>
                </c:pt>
                <c:pt idx="5065">
                  <c:v>85.438054913333332</c:v>
                </c:pt>
                <c:pt idx="5066">
                  <c:v>85.454634420000005</c:v>
                </c:pt>
                <c:pt idx="5067">
                  <c:v>85.471776345000009</c:v>
                </c:pt>
                <c:pt idx="5068">
                  <c:v>85.488452551666654</c:v>
                </c:pt>
                <c:pt idx="5069">
                  <c:v>85.504975255000005</c:v>
                </c:pt>
                <c:pt idx="5070">
                  <c:v>85.521903594999998</c:v>
                </c:pt>
                <c:pt idx="5071">
                  <c:v>85.538840791666672</c:v>
                </c:pt>
                <c:pt idx="5072">
                  <c:v>85.55573647333334</c:v>
                </c:pt>
                <c:pt idx="5073">
                  <c:v>85.572665106666662</c:v>
                </c:pt>
                <c:pt idx="5074">
                  <c:v>85.589702064999997</c:v>
                </c:pt>
                <c:pt idx="5075">
                  <c:v>85.606485555000006</c:v>
                </c:pt>
                <c:pt idx="5076">
                  <c:v>85.623378293333332</c:v>
                </c:pt>
                <c:pt idx="5077">
                  <c:v>85.640153533333333</c:v>
                </c:pt>
                <c:pt idx="5078">
                  <c:v>85.656827640000003</c:v>
                </c:pt>
                <c:pt idx="5079">
                  <c:v>85.673392500000006</c:v>
                </c:pt>
                <c:pt idx="5080">
                  <c:v>85.690170846666661</c:v>
                </c:pt>
                <c:pt idx="5081">
                  <c:v>85.706848028333326</c:v>
                </c:pt>
                <c:pt idx="5082">
                  <c:v>85.723503941666664</c:v>
                </c:pt>
                <c:pt idx="5083">
                  <c:v>85.740446794999997</c:v>
                </c:pt>
                <c:pt idx="5084">
                  <c:v>85.757628041666678</c:v>
                </c:pt>
                <c:pt idx="5085">
                  <c:v>85.774271845000001</c:v>
                </c:pt>
                <c:pt idx="5086">
                  <c:v>85.791112999999996</c:v>
                </c:pt>
                <c:pt idx="5087">
                  <c:v>85.808225453333336</c:v>
                </c:pt>
                <c:pt idx="5088">
                  <c:v>85.825631546666671</c:v>
                </c:pt>
                <c:pt idx="5089">
                  <c:v>85.842151061666669</c:v>
                </c:pt>
                <c:pt idx="5090">
                  <c:v>85.856883558333323</c:v>
                </c:pt>
                <c:pt idx="5091">
                  <c:v>85.873398643333331</c:v>
                </c:pt>
                <c:pt idx="5092">
                  <c:v>85.890230241666657</c:v>
                </c:pt>
                <c:pt idx="5093">
                  <c:v>85.906820928333346</c:v>
                </c:pt>
                <c:pt idx="5094">
                  <c:v>85.923487678333331</c:v>
                </c:pt>
                <c:pt idx="5095">
                  <c:v>85.940154546666662</c:v>
                </c:pt>
                <c:pt idx="5096">
                  <c:v>85.956910573333332</c:v>
                </c:pt>
                <c:pt idx="5097">
                  <c:v>85.973594809999994</c:v>
                </c:pt>
                <c:pt idx="5098">
                  <c:v>85.990254486666657</c:v>
                </c:pt>
                <c:pt idx="5099">
                  <c:v>86.006918558333339</c:v>
                </c:pt>
                <c:pt idx="5100">
                  <c:v>86.023582434999994</c:v>
                </c:pt>
                <c:pt idx="5101">
                  <c:v>86.040246151666665</c:v>
                </c:pt>
                <c:pt idx="5102">
                  <c:v>86.057028181666666</c:v>
                </c:pt>
                <c:pt idx="5103">
                  <c:v>86.073951834999988</c:v>
                </c:pt>
                <c:pt idx="5104">
                  <c:v>86.090992478333334</c:v>
                </c:pt>
                <c:pt idx="5105">
                  <c:v>86.107911439999995</c:v>
                </c:pt>
                <c:pt idx="5106">
                  <c:v>86.124577064999997</c:v>
                </c:pt>
                <c:pt idx="5107">
                  <c:v>86.141350936666669</c:v>
                </c:pt>
                <c:pt idx="5108">
                  <c:v>86.158288276666653</c:v>
                </c:pt>
                <c:pt idx="5109">
                  <c:v>86.175266809999997</c:v>
                </c:pt>
                <c:pt idx="5110">
                  <c:v>86.192355456666675</c:v>
                </c:pt>
                <c:pt idx="5111">
                  <c:v>86.209032701666672</c:v>
                </c:pt>
                <c:pt idx="5112">
                  <c:v>86.225951651666676</c:v>
                </c:pt>
                <c:pt idx="5113">
                  <c:v>86.242876896666672</c:v>
                </c:pt>
                <c:pt idx="5114">
                  <c:v>86.259797208333339</c:v>
                </c:pt>
                <c:pt idx="5115">
                  <c:v>86.276411938333325</c:v>
                </c:pt>
                <c:pt idx="5116">
                  <c:v>86.293048738333326</c:v>
                </c:pt>
                <c:pt idx="5117">
                  <c:v>86.309911203333328</c:v>
                </c:pt>
                <c:pt idx="5118">
                  <c:v>86.326571253333341</c:v>
                </c:pt>
                <c:pt idx="5119">
                  <c:v>86.343740393333334</c:v>
                </c:pt>
                <c:pt idx="5120">
                  <c:v>86.360646160000002</c:v>
                </c:pt>
                <c:pt idx="5121">
                  <c:v>86.377510128333341</c:v>
                </c:pt>
                <c:pt idx="5122">
                  <c:v>86.39458810666666</c:v>
                </c:pt>
                <c:pt idx="5123">
                  <c:v>86.411663743333335</c:v>
                </c:pt>
                <c:pt idx="5124">
                  <c:v>86.428693406666667</c:v>
                </c:pt>
                <c:pt idx="5125">
                  <c:v>86.445555755000001</c:v>
                </c:pt>
                <c:pt idx="5126">
                  <c:v>86.460478015000007</c:v>
                </c:pt>
                <c:pt idx="5127">
                  <c:v>86.477368651666666</c:v>
                </c:pt>
                <c:pt idx="5128">
                  <c:v>86.494288416666663</c:v>
                </c:pt>
                <c:pt idx="5129">
                  <c:v>86.511207303333336</c:v>
                </c:pt>
                <c:pt idx="5130">
                  <c:v>86.52787472</c:v>
                </c:pt>
                <c:pt idx="5131">
                  <c:v>86.544598638333341</c:v>
                </c:pt>
                <c:pt idx="5132">
                  <c:v>86.561332859999993</c:v>
                </c:pt>
                <c:pt idx="5133">
                  <c:v>86.578061356666666</c:v>
                </c:pt>
                <c:pt idx="5134">
                  <c:v>86.595125338333347</c:v>
                </c:pt>
                <c:pt idx="5135">
                  <c:v>86.612045885000001</c:v>
                </c:pt>
                <c:pt idx="5136">
                  <c:v>86.628818186666663</c:v>
                </c:pt>
                <c:pt idx="5137">
                  <c:v>86.64574571</c:v>
                </c:pt>
                <c:pt idx="5138">
                  <c:v>86.662664328333321</c:v>
                </c:pt>
                <c:pt idx="5139">
                  <c:v>86.679258500000003</c:v>
                </c:pt>
                <c:pt idx="5140">
                  <c:v>86.695778666666669</c:v>
                </c:pt>
                <c:pt idx="5141">
                  <c:v>86.712559905000006</c:v>
                </c:pt>
                <c:pt idx="5142">
                  <c:v>86.729218421666673</c:v>
                </c:pt>
                <c:pt idx="5143">
                  <c:v>86.745881273333325</c:v>
                </c:pt>
                <c:pt idx="5144">
                  <c:v>86.762542638333329</c:v>
                </c:pt>
                <c:pt idx="5145">
                  <c:v>86.779211913333327</c:v>
                </c:pt>
                <c:pt idx="5146">
                  <c:v>86.795879746666671</c:v>
                </c:pt>
                <c:pt idx="5147">
                  <c:v>86.812549259999997</c:v>
                </c:pt>
                <c:pt idx="5148">
                  <c:v>86.829417871666664</c:v>
                </c:pt>
                <c:pt idx="5149">
                  <c:v>86.846146966666666</c:v>
                </c:pt>
                <c:pt idx="5150">
                  <c:v>86.863066105000001</c:v>
                </c:pt>
                <c:pt idx="5151">
                  <c:v>86.879730376666672</c:v>
                </c:pt>
                <c:pt idx="5152">
                  <c:v>86.896343965</c:v>
                </c:pt>
                <c:pt idx="5153">
                  <c:v>86.913009404999997</c:v>
                </c:pt>
                <c:pt idx="5154">
                  <c:v>86.930056598333337</c:v>
                </c:pt>
                <c:pt idx="5155">
                  <c:v>86.946879121666669</c:v>
                </c:pt>
                <c:pt idx="5156">
                  <c:v>86.963926491666669</c:v>
                </c:pt>
                <c:pt idx="5157">
                  <c:v>86.980551570000003</c:v>
                </c:pt>
                <c:pt idx="5158">
                  <c:v>86.99726496833334</c:v>
                </c:pt>
                <c:pt idx="5159">
                  <c:v>87.014546019999997</c:v>
                </c:pt>
                <c:pt idx="5160">
                  <c:v>87.031379596666667</c:v>
                </c:pt>
                <c:pt idx="5161">
                  <c:v>87.048369735000009</c:v>
                </c:pt>
                <c:pt idx="5162">
                  <c:v>87.065024711666666</c:v>
                </c:pt>
                <c:pt idx="5163">
                  <c:v>87.081945148333332</c:v>
                </c:pt>
                <c:pt idx="5164">
                  <c:v>87.099169603333337</c:v>
                </c:pt>
                <c:pt idx="5165">
                  <c:v>87.116398260000011</c:v>
                </c:pt>
                <c:pt idx="5166">
                  <c:v>87.131428058333327</c:v>
                </c:pt>
                <c:pt idx="5167">
                  <c:v>87.148350973333336</c:v>
                </c:pt>
                <c:pt idx="5168">
                  <c:v>87.165237403333336</c:v>
                </c:pt>
                <c:pt idx="5169">
                  <c:v>87.181860839999999</c:v>
                </c:pt>
                <c:pt idx="5170">
                  <c:v>87.198535261666663</c:v>
                </c:pt>
                <c:pt idx="5171">
                  <c:v>87.215070615000002</c:v>
                </c:pt>
                <c:pt idx="5172">
                  <c:v>87.231732750000006</c:v>
                </c:pt>
                <c:pt idx="5173">
                  <c:v>87.248839098333335</c:v>
                </c:pt>
                <c:pt idx="5174">
                  <c:v>87.265562223333333</c:v>
                </c:pt>
                <c:pt idx="5175">
                  <c:v>87.282608068333332</c:v>
                </c:pt>
                <c:pt idx="5176">
                  <c:v>87.299643553333325</c:v>
                </c:pt>
                <c:pt idx="5177">
                  <c:v>87.316415501666668</c:v>
                </c:pt>
                <c:pt idx="5178">
                  <c:v>87.333338060000003</c:v>
                </c:pt>
                <c:pt idx="5179">
                  <c:v>87.350001934999995</c:v>
                </c:pt>
                <c:pt idx="5180">
                  <c:v>87.366929025000005</c:v>
                </c:pt>
                <c:pt idx="5181">
                  <c:v>87.383861046666667</c:v>
                </c:pt>
                <c:pt idx="5182">
                  <c:v>87.40052368166667</c:v>
                </c:pt>
                <c:pt idx="5183">
                  <c:v>87.417292674999999</c:v>
                </c:pt>
                <c:pt idx="5184">
                  <c:v>87.434062086666671</c:v>
                </c:pt>
                <c:pt idx="5185">
                  <c:v>87.450721083333335</c:v>
                </c:pt>
                <c:pt idx="5186">
                  <c:v>87.467713018333342</c:v>
                </c:pt>
                <c:pt idx="5187">
                  <c:v>87.484753431666661</c:v>
                </c:pt>
                <c:pt idx="5188">
                  <c:v>87.50146633</c:v>
                </c:pt>
                <c:pt idx="5189">
                  <c:v>87.517977105</c:v>
                </c:pt>
                <c:pt idx="5190">
                  <c:v>87.534790194999999</c:v>
                </c:pt>
                <c:pt idx="5191">
                  <c:v>87.551308985000006</c:v>
                </c:pt>
                <c:pt idx="5192">
                  <c:v>87.567915123333322</c:v>
                </c:pt>
                <c:pt idx="5193">
                  <c:v>87.584587283333335</c:v>
                </c:pt>
                <c:pt idx="5194">
                  <c:v>87.601242863333326</c:v>
                </c:pt>
                <c:pt idx="5195">
                  <c:v>87.617910689999988</c:v>
                </c:pt>
                <c:pt idx="5196">
                  <c:v>87.634581674999993</c:v>
                </c:pt>
                <c:pt idx="5197">
                  <c:v>87.651503516666665</c:v>
                </c:pt>
                <c:pt idx="5198">
                  <c:v>87.668254131666657</c:v>
                </c:pt>
                <c:pt idx="5199">
                  <c:v>87.684920223333336</c:v>
                </c:pt>
                <c:pt idx="5200">
                  <c:v>87.701844173333328</c:v>
                </c:pt>
                <c:pt idx="5201">
                  <c:v>87.718551079999997</c:v>
                </c:pt>
                <c:pt idx="5202">
                  <c:v>87.735500873333336</c:v>
                </c:pt>
                <c:pt idx="5203">
                  <c:v>87.752357184999994</c:v>
                </c:pt>
                <c:pt idx="5204">
                  <c:v>87.769279943333331</c:v>
                </c:pt>
                <c:pt idx="5205">
                  <c:v>87.785948738333346</c:v>
                </c:pt>
                <c:pt idx="5206">
                  <c:v>87.802606161666674</c:v>
                </c:pt>
                <c:pt idx="5207">
                  <c:v>87.819273203333324</c:v>
                </c:pt>
                <c:pt idx="5208">
                  <c:v>87.835938319999997</c:v>
                </c:pt>
                <c:pt idx="5209">
                  <c:v>87.85287859333333</c:v>
                </c:pt>
                <c:pt idx="5210">
                  <c:v>87.86980805333333</c:v>
                </c:pt>
                <c:pt idx="5211">
                  <c:v>87.886733661666668</c:v>
                </c:pt>
                <c:pt idx="5212">
                  <c:v>87.90340547000001</c:v>
                </c:pt>
                <c:pt idx="5213">
                  <c:v>87.920189260000001</c:v>
                </c:pt>
                <c:pt idx="5214">
                  <c:v>87.936942941666672</c:v>
                </c:pt>
                <c:pt idx="5215">
                  <c:v>87.95396371166666</c:v>
                </c:pt>
                <c:pt idx="5216">
                  <c:v>87.971059315000005</c:v>
                </c:pt>
                <c:pt idx="5217">
                  <c:v>87.987732561666661</c:v>
                </c:pt>
                <c:pt idx="5218">
                  <c:v>88.00447556333333</c:v>
                </c:pt>
                <c:pt idx="5219">
                  <c:v>88.021424063333342</c:v>
                </c:pt>
                <c:pt idx="5220">
                  <c:v>88.038162065000009</c:v>
                </c:pt>
                <c:pt idx="5221">
                  <c:v>88.054859195000006</c:v>
                </c:pt>
                <c:pt idx="5222">
                  <c:v>88.071534894999999</c:v>
                </c:pt>
                <c:pt idx="5223">
                  <c:v>88.08874990999999</c:v>
                </c:pt>
                <c:pt idx="5224">
                  <c:v>88.105672601666654</c:v>
                </c:pt>
                <c:pt idx="5225">
                  <c:v>88.122419098333324</c:v>
                </c:pt>
                <c:pt idx="5226">
                  <c:v>88.139649890000001</c:v>
                </c:pt>
                <c:pt idx="5227">
                  <c:v>88.156636838333327</c:v>
                </c:pt>
                <c:pt idx="5228">
                  <c:v>88.17163698666667</c:v>
                </c:pt>
                <c:pt idx="5229">
                  <c:v>88.188675449999991</c:v>
                </c:pt>
                <c:pt idx="5230">
                  <c:v>88.205517639999997</c:v>
                </c:pt>
                <c:pt idx="5231">
                  <c:v>88.222290086666661</c:v>
                </c:pt>
                <c:pt idx="5232">
                  <c:v>88.238854961666661</c:v>
                </c:pt>
                <c:pt idx="5233">
                  <c:v>88.255524729999991</c:v>
                </c:pt>
                <c:pt idx="5234">
                  <c:v>88.272200589999997</c:v>
                </c:pt>
                <c:pt idx="5235">
                  <c:v>88.288863238333334</c:v>
                </c:pt>
                <c:pt idx="5236">
                  <c:v>88.305538915</c:v>
                </c:pt>
                <c:pt idx="5237">
                  <c:v>88.322213871666662</c:v>
                </c:pt>
                <c:pt idx="5238">
                  <c:v>88.33887373333333</c:v>
                </c:pt>
                <c:pt idx="5239">
                  <c:v>88.355797981666669</c:v>
                </c:pt>
                <c:pt idx="5240">
                  <c:v>88.372818416666661</c:v>
                </c:pt>
                <c:pt idx="5241">
                  <c:v>88.389746256666669</c:v>
                </c:pt>
                <c:pt idx="5242">
                  <c:v>88.406402468333326</c:v>
                </c:pt>
                <c:pt idx="5243">
                  <c:v>88.423069906666655</c:v>
                </c:pt>
                <c:pt idx="5244">
                  <c:v>88.439746081666669</c:v>
                </c:pt>
                <c:pt idx="5245">
                  <c:v>88.45640469833333</c:v>
                </c:pt>
                <c:pt idx="5246">
                  <c:v>88.472921256666666</c:v>
                </c:pt>
                <c:pt idx="5247">
                  <c:v>88.489587200000003</c:v>
                </c:pt>
                <c:pt idx="5248">
                  <c:v>88.506254159999997</c:v>
                </c:pt>
                <c:pt idx="5249">
                  <c:v>88.523173365000005</c:v>
                </c:pt>
                <c:pt idx="5250">
                  <c:v>88.540105726666667</c:v>
                </c:pt>
                <c:pt idx="5251">
                  <c:v>88.556769423333336</c:v>
                </c:pt>
                <c:pt idx="5252">
                  <c:v>88.57345397666667</c:v>
                </c:pt>
                <c:pt idx="5253">
                  <c:v>88.590118445000002</c:v>
                </c:pt>
                <c:pt idx="5254">
                  <c:v>88.607186749999997</c:v>
                </c:pt>
                <c:pt idx="5255">
                  <c:v>88.623938809999999</c:v>
                </c:pt>
                <c:pt idx="5256">
                  <c:v>88.641048819999995</c:v>
                </c:pt>
                <c:pt idx="5257">
                  <c:v>88.657647113333326</c:v>
                </c:pt>
                <c:pt idx="5258">
                  <c:v>88.674409456666666</c:v>
                </c:pt>
                <c:pt idx="5259">
                  <c:v>88.691275166666671</c:v>
                </c:pt>
                <c:pt idx="5260">
                  <c:v>88.708303390000012</c:v>
                </c:pt>
                <c:pt idx="5261">
                  <c:v>88.725225285000008</c:v>
                </c:pt>
                <c:pt idx="5262">
                  <c:v>88.742154690000007</c:v>
                </c:pt>
                <c:pt idx="5263">
                  <c:v>88.759300910000007</c:v>
                </c:pt>
                <c:pt idx="5264">
                  <c:v>88.775963401666658</c:v>
                </c:pt>
                <c:pt idx="5265">
                  <c:v>88.792875841666671</c:v>
                </c:pt>
                <c:pt idx="5266">
                  <c:v>88.809672241666675</c:v>
                </c:pt>
                <c:pt idx="5267">
                  <c:v>88.826412120000001</c:v>
                </c:pt>
                <c:pt idx="5268">
                  <c:v>88.843497823333337</c:v>
                </c:pt>
                <c:pt idx="5269">
                  <c:v>88.860411746666657</c:v>
                </c:pt>
                <c:pt idx="5270">
                  <c:v>88.877436553333339</c:v>
                </c:pt>
                <c:pt idx="5271">
                  <c:v>88.892420801666674</c:v>
                </c:pt>
                <c:pt idx="5272">
                  <c:v>88.909455573333332</c:v>
                </c:pt>
                <c:pt idx="5273">
                  <c:v>88.926053876666671</c:v>
                </c:pt>
                <c:pt idx="5274">
                  <c:v>88.942989001666675</c:v>
                </c:pt>
                <c:pt idx="5275">
                  <c:v>88.959765573333328</c:v>
                </c:pt>
                <c:pt idx="5276">
                  <c:v>88.976431890000001</c:v>
                </c:pt>
                <c:pt idx="5277">
                  <c:v>88.993099264999998</c:v>
                </c:pt>
                <c:pt idx="5278">
                  <c:v>89.009645438333337</c:v>
                </c:pt>
                <c:pt idx="5279">
                  <c:v>89.026308010000008</c:v>
                </c:pt>
                <c:pt idx="5280">
                  <c:v>89.043233256666653</c:v>
                </c:pt>
                <c:pt idx="5281">
                  <c:v>89.059894380000003</c:v>
                </c:pt>
                <c:pt idx="5282">
                  <c:v>89.076851238333333</c:v>
                </c:pt>
                <c:pt idx="5283">
                  <c:v>89.093514498333334</c:v>
                </c:pt>
                <c:pt idx="5284">
                  <c:v>89.110394013333334</c:v>
                </c:pt>
                <c:pt idx="5285">
                  <c:v>89.127169673333341</c:v>
                </c:pt>
                <c:pt idx="5286">
                  <c:v>89.144096921666673</c:v>
                </c:pt>
                <c:pt idx="5287">
                  <c:v>89.161016439999997</c:v>
                </c:pt>
                <c:pt idx="5288">
                  <c:v>89.177681218333333</c:v>
                </c:pt>
                <c:pt idx="5289">
                  <c:v>89.194722249999998</c:v>
                </c:pt>
                <c:pt idx="5290">
                  <c:v>89.211502848333339</c:v>
                </c:pt>
                <c:pt idx="5291">
                  <c:v>89.22842897000001</c:v>
                </c:pt>
                <c:pt idx="5292">
                  <c:v>89.245098966666674</c:v>
                </c:pt>
                <c:pt idx="5293">
                  <c:v>89.26202424666667</c:v>
                </c:pt>
                <c:pt idx="5294">
                  <c:v>89.278938058333338</c:v>
                </c:pt>
                <c:pt idx="5295">
                  <c:v>89.295837446666667</c:v>
                </c:pt>
                <c:pt idx="5296">
                  <c:v>89.312863528333338</c:v>
                </c:pt>
                <c:pt idx="5297">
                  <c:v>89.329553831666672</c:v>
                </c:pt>
                <c:pt idx="5298">
                  <c:v>89.346349796666658</c:v>
                </c:pt>
                <c:pt idx="5299">
                  <c:v>89.363130424999994</c:v>
                </c:pt>
                <c:pt idx="5300">
                  <c:v>89.379863371666673</c:v>
                </c:pt>
                <c:pt idx="5301">
                  <c:v>89.396453881666673</c:v>
                </c:pt>
                <c:pt idx="5302">
                  <c:v>89.413228818333337</c:v>
                </c:pt>
                <c:pt idx="5303">
                  <c:v>89.430194806666663</c:v>
                </c:pt>
                <c:pt idx="5304">
                  <c:v>89.447117845000008</c:v>
                </c:pt>
                <c:pt idx="5305">
                  <c:v>89.46404317166666</c:v>
                </c:pt>
                <c:pt idx="5306">
                  <c:v>89.480837754999996</c:v>
                </c:pt>
                <c:pt idx="5307">
                  <c:v>89.497812748333345</c:v>
                </c:pt>
                <c:pt idx="5308">
                  <c:v>89.514735603333335</c:v>
                </c:pt>
                <c:pt idx="5309">
                  <c:v>89.53141698166668</c:v>
                </c:pt>
                <c:pt idx="5310">
                  <c:v>89.548338000000001</c:v>
                </c:pt>
                <c:pt idx="5311">
                  <c:v>89.565270809999987</c:v>
                </c:pt>
                <c:pt idx="5312">
                  <c:v>89.581928634999997</c:v>
                </c:pt>
                <c:pt idx="5313">
                  <c:v>89.598596749999999</c:v>
                </c:pt>
                <c:pt idx="5314">
                  <c:v>89.615257078333329</c:v>
                </c:pt>
                <c:pt idx="5315">
                  <c:v>89.631773493333341</c:v>
                </c:pt>
                <c:pt idx="5316">
                  <c:v>89.648809973333329</c:v>
                </c:pt>
                <c:pt idx="5317">
                  <c:v>89.665738661666666</c:v>
                </c:pt>
                <c:pt idx="5318">
                  <c:v>89.682661640000006</c:v>
                </c:pt>
                <c:pt idx="5319">
                  <c:v>89.699331403333332</c:v>
                </c:pt>
                <c:pt idx="5320">
                  <c:v>89.715996326666669</c:v>
                </c:pt>
                <c:pt idx="5321">
                  <c:v>89.732510463333327</c:v>
                </c:pt>
                <c:pt idx="5322">
                  <c:v>89.749288015000005</c:v>
                </c:pt>
                <c:pt idx="5323">
                  <c:v>89.766319078333325</c:v>
                </c:pt>
                <c:pt idx="5324">
                  <c:v>89.782996964999995</c:v>
                </c:pt>
                <c:pt idx="5325">
                  <c:v>89.799926456666668</c:v>
                </c:pt>
                <c:pt idx="5326">
                  <c:v>89.816856149999992</c:v>
                </c:pt>
                <c:pt idx="5327">
                  <c:v>89.833785786666667</c:v>
                </c:pt>
                <c:pt idx="5328">
                  <c:v>89.850702956666666</c:v>
                </c:pt>
                <c:pt idx="5329">
                  <c:v>89.867633221666665</c:v>
                </c:pt>
                <c:pt idx="5330">
                  <c:v>89.884410951666666</c:v>
                </c:pt>
                <c:pt idx="5331">
                  <c:v>89.901310858333332</c:v>
                </c:pt>
                <c:pt idx="5332">
                  <c:v>89.918189514999995</c:v>
                </c:pt>
                <c:pt idx="5333">
                  <c:v>89.935107033333324</c:v>
                </c:pt>
                <c:pt idx="5334">
                  <c:v>89.952029973333339</c:v>
                </c:pt>
                <c:pt idx="5335">
                  <c:v>89.968827801666677</c:v>
                </c:pt>
                <c:pt idx="5336">
                  <c:v>89.985750601666666</c:v>
                </c:pt>
                <c:pt idx="5337">
                  <c:v>90.002673778333332</c:v>
                </c:pt>
                <c:pt idx="5338">
                  <c:v>90.019621113333343</c:v>
                </c:pt>
                <c:pt idx="5339">
                  <c:v>90.036238155000007</c:v>
                </c:pt>
                <c:pt idx="5340">
                  <c:v>90.053160594999994</c:v>
                </c:pt>
                <c:pt idx="5341">
                  <c:v>90.069937641666669</c:v>
                </c:pt>
                <c:pt idx="5342">
                  <c:v>90.086864285000004</c:v>
                </c:pt>
                <c:pt idx="5343">
                  <c:v>90.103786939999992</c:v>
                </c:pt>
                <c:pt idx="5344">
                  <c:v>90.120525094999991</c:v>
                </c:pt>
                <c:pt idx="5345">
                  <c:v>90.137450441666672</c:v>
                </c:pt>
                <c:pt idx="5346">
                  <c:v>90.154425421666673</c:v>
                </c:pt>
                <c:pt idx="5347">
                  <c:v>90.171359964999994</c:v>
                </c:pt>
                <c:pt idx="5348">
                  <c:v>90.188281841666665</c:v>
                </c:pt>
                <c:pt idx="5349">
                  <c:v>90.20520684666667</c:v>
                </c:pt>
                <c:pt idx="5350">
                  <c:v>90.22182900333334</c:v>
                </c:pt>
                <c:pt idx="5351">
                  <c:v>90.23849807500001</c:v>
                </c:pt>
                <c:pt idx="5352">
                  <c:v>90.255499551666659</c:v>
                </c:pt>
                <c:pt idx="5353">
                  <c:v>90.272280820000006</c:v>
                </c:pt>
                <c:pt idx="5354">
                  <c:v>90.288966916666666</c:v>
                </c:pt>
                <c:pt idx="5355">
                  <c:v>90.305738163333345</c:v>
                </c:pt>
                <c:pt idx="5356">
                  <c:v>90.322654320000012</c:v>
                </c:pt>
                <c:pt idx="5357">
                  <c:v>90.339751168333336</c:v>
                </c:pt>
                <c:pt idx="5358">
                  <c:v>90.356412880000008</c:v>
                </c:pt>
                <c:pt idx="5359">
                  <c:v>90.373336211666668</c:v>
                </c:pt>
                <c:pt idx="5360">
                  <c:v>90.390071219999996</c:v>
                </c:pt>
                <c:pt idx="5361">
                  <c:v>90.406731545</c:v>
                </c:pt>
                <c:pt idx="5362">
                  <c:v>90.423409203333321</c:v>
                </c:pt>
                <c:pt idx="5363">
                  <c:v>90.440075081666663</c:v>
                </c:pt>
                <c:pt idx="5364">
                  <c:v>90.456736331666661</c:v>
                </c:pt>
                <c:pt idx="5365">
                  <c:v>90.473571708333338</c:v>
                </c:pt>
                <c:pt idx="5366">
                  <c:v>90.49049582666666</c:v>
                </c:pt>
                <c:pt idx="5367">
                  <c:v>90.507433925000001</c:v>
                </c:pt>
                <c:pt idx="5368">
                  <c:v>90.524347871666663</c:v>
                </c:pt>
                <c:pt idx="5369">
                  <c:v>90.54128665333333</c:v>
                </c:pt>
                <c:pt idx="5370">
                  <c:v>90.558171294999994</c:v>
                </c:pt>
                <c:pt idx="5371">
                  <c:v>90.575099436666676</c:v>
                </c:pt>
                <c:pt idx="5372">
                  <c:v>90.591857384999997</c:v>
                </c:pt>
                <c:pt idx="5373">
                  <c:v>90.608267170000005</c:v>
                </c:pt>
                <c:pt idx="5374">
                  <c:v>90.625054300000002</c:v>
                </c:pt>
                <c:pt idx="5375">
                  <c:v>90.642096385000002</c:v>
                </c:pt>
                <c:pt idx="5376">
                  <c:v>90.658624163333329</c:v>
                </c:pt>
                <c:pt idx="5377">
                  <c:v>90.67556161666667</c:v>
                </c:pt>
                <c:pt idx="5378">
                  <c:v>90.692174340000008</c:v>
                </c:pt>
                <c:pt idx="5379">
                  <c:v>90.708804731666675</c:v>
                </c:pt>
                <c:pt idx="5380">
                  <c:v>90.725593838333324</c:v>
                </c:pt>
                <c:pt idx="5381">
                  <c:v>90.742122311666662</c:v>
                </c:pt>
                <c:pt idx="5382">
                  <c:v>90.758907456666677</c:v>
                </c:pt>
                <c:pt idx="5383">
                  <c:v>90.775829886666671</c:v>
                </c:pt>
                <c:pt idx="5384">
                  <c:v>90.79276149833332</c:v>
                </c:pt>
                <c:pt idx="5385">
                  <c:v>90.809762923333338</c:v>
                </c:pt>
                <c:pt idx="5386">
                  <c:v>90.826329808333341</c:v>
                </c:pt>
                <c:pt idx="5387">
                  <c:v>90.842943261666676</c:v>
                </c:pt>
                <c:pt idx="5388">
                  <c:v>90.859983604999996</c:v>
                </c:pt>
                <c:pt idx="5389">
                  <c:v>90.876763889999992</c:v>
                </c:pt>
                <c:pt idx="5390">
                  <c:v>90.893799653333332</c:v>
                </c:pt>
                <c:pt idx="5391">
                  <c:v>90.910722980000003</c:v>
                </c:pt>
                <c:pt idx="5392">
                  <c:v>90.92775811833333</c:v>
                </c:pt>
                <c:pt idx="5393">
                  <c:v>90.944430406666669</c:v>
                </c:pt>
                <c:pt idx="5394">
                  <c:v>90.96090525999999</c:v>
                </c:pt>
                <c:pt idx="5395">
                  <c:v>90.977573806666669</c:v>
                </c:pt>
                <c:pt idx="5396">
                  <c:v>90.994512325000002</c:v>
                </c:pt>
                <c:pt idx="5397">
                  <c:v>91.011439761666665</c:v>
                </c:pt>
                <c:pt idx="5398">
                  <c:v>91.028217433333339</c:v>
                </c:pt>
                <c:pt idx="5399">
                  <c:v>91.045146371666675</c:v>
                </c:pt>
                <c:pt idx="5400">
                  <c:v>91.061814569999996</c:v>
                </c:pt>
                <c:pt idx="5401">
                  <c:v>91.078745654999992</c:v>
                </c:pt>
                <c:pt idx="5402">
                  <c:v>91.095667158333328</c:v>
                </c:pt>
                <c:pt idx="5403">
                  <c:v>91.11284868833333</c:v>
                </c:pt>
                <c:pt idx="5404">
                  <c:v>91.129681009999999</c:v>
                </c:pt>
                <c:pt idx="5405">
                  <c:v>91.14649698833334</c:v>
                </c:pt>
                <c:pt idx="5406">
                  <c:v>91.163419049999987</c:v>
                </c:pt>
                <c:pt idx="5407">
                  <c:v>91.180394281666665</c:v>
                </c:pt>
                <c:pt idx="5408">
                  <c:v>91.197015555000007</c:v>
                </c:pt>
                <c:pt idx="5409">
                  <c:v>91.214238746666666</c:v>
                </c:pt>
                <c:pt idx="5410">
                  <c:v>91.231238008333335</c:v>
                </c:pt>
                <c:pt idx="5411">
                  <c:v>91.246315420000002</c:v>
                </c:pt>
                <c:pt idx="5412">
                  <c:v>91.263310196666666</c:v>
                </c:pt>
                <c:pt idx="5413">
                  <c:v>91.280353560000009</c:v>
                </c:pt>
                <c:pt idx="5414">
                  <c:v>91.296833406666664</c:v>
                </c:pt>
                <c:pt idx="5415">
                  <c:v>91.313757596666662</c:v>
                </c:pt>
                <c:pt idx="5416">
                  <c:v>91.330545616666669</c:v>
                </c:pt>
                <c:pt idx="5417">
                  <c:v>91.347223729999996</c:v>
                </c:pt>
                <c:pt idx="5418">
                  <c:v>91.363898131666673</c:v>
                </c:pt>
                <c:pt idx="5419">
                  <c:v>91.380826116666668</c:v>
                </c:pt>
                <c:pt idx="5420">
                  <c:v>91.397745901666667</c:v>
                </c:pt>
                <c:pt idx="5421">
                  <c:v>91.414669696666664</c:v>
                </c:pt>
                <c:pt idx="5422">
                  <c:v>91.431673491666672</c:v>
                </c:pt>
                <c:pt idx="5423">
                  <c:v>91.448593223333333</c:v>
                </c:pt>
                <c:pt idx="5424">
                  <c:v>91.465107128333329</c:v>
                </c:pt>
                <c:pt idx="5425">
                  <c:v>91.482042578333321</c:v>
                </c:pt>
                <c:pt idx="5426">
                  <c:v>91.49911663666667</c:v>
                </c:pt>
                <c:pt idx="5427">
                  <c:v>91.516035728333321</c:v>
                </c:pt>
                <c:pt idx="5428">
                  <c:v>91.532970840000004</c:v>
                </c:pt>
                <c:pt idx="5429">
                  <c:v>91.549743906666663</c:v>
                </c:pt>
                <c:pt idx="5430">
                  <c:v>91.566494710000001</c:v>
                </c:pt>
                <c:pt idx="5431">
                  <c:v>91.583422121666672</c:v>
                </c:pt>
                <c:pt idx="5432">
                  <c:v>91.600343176666669</c:v>
                </c:pt>
                <c:pt idx="5433">
                  <c:v>91.617100323333332</c:v>
                </c:pt>
                <c:pt idx="5434">
                  <c:v>91.633876860000001</c:v>
                </c:pt>
                <c:pt idx="5435">
                  <c:v>91.650590028333326</c:v>
                </c:pt>
                <c:pt idx="5436">
                  <c:v>91.667626126666661</c:v>
                </c:pt>
                <c:pt idx="5437">
                  <c:v>91.684410880000001</c:v>
                </c:pt>
                <c:pt idx="5438">
                  <c:v>91.701334514999999</c:v>
                </c:pt>
                <c:pt idx="5439">
                  <c:v>91.718266721666666</c:v>
                </c:pt>
                <c:pt idx="5440">
                  <c:v>91.735188941666664</c:v>
                </c:pt>
                <c:pt idx="5441">
                  <c:v>91.752129356666671</c:v>
                </c:pt>
                <c:pt idx="5442">
                  <c:v>91.768818341666673</c:v>
                </c:pt>
                <c:pt idx="5443">
                  <c:v>91.785491635</c:v>
                </c:pt>
                <c:pt idx="5444">
                  <c:v>91.802164803333341</c:v>
                </c:pt>
                <c:pt idx="5445">
                  <c:v>91.819098050000008</c:v>
                </c:pt>
                <c:pt idx="5446">
                  <c:v>91.836046828333338</c:v>
                </c:pt>
                <c:pt idx="5447">
                  <c:v>91.852709258333334</c:v>
                </c:pt>
                <c:pt idx="5448">
                  <c:v>91.869372211666658</c:v>
                </c:pt>
                <c:pt idx="5449">
                  <c:v>91.886028323333321</c:v>
                </c:pt>
                <c:pt idx="5450">
                  <c:v>91.902858200000011</c:v>
                </c:pt>
                <c:pt idx="5451">
                  <c:v>91.919801553333343</c:v>
                </c:pt>
                <c:pt idx="5452">
                  <c:v>91.936855968333333</c:v>
                </c:pt>
                <c:pt idx="5453">
                  <c:v>91.953520101666669</c:v>
                </c:pt>
                <c:pt idx="5454">
                  <c:v>91.97019682666668</c:v>
                </c:pt>
                <c:pt idx="5455">
                  <c:v>91.987123143333335</c:v>
                </c:pt>
                <c:pt idx="5456">
                  <c:v>92.003787476666673</c:v>
                </c:pt>
                <c:pt idx="5457">
                  <c:v>92.020450371666655</c:v>
                </c:pt>
                <c:pt idx="5458">
                  <c:v>92.037122451666662</c:v>
                </c:pt>
                <c:pt idx="5459">
                  <c:v>92.053785241666674</c:v>
                </c:pt>
                <c:pt idx="5460">
                  <c:v>92.070558638333324</c:v>
                </c:pt>
                <c:pt idx="5461">
                  <c:v>92.087478794999996</c:v>
                </c:pt>
                <c:pt idx="5462">
                  <c:v>92.104405190000008</c:v>
                </c:pt>
                <c:pt idx="5463">
                  <c:v>92.12132899833334</c:v>
                </c:pt>
                <c:pt idx="5464">
                  <c:v>92.137996323333326</c:v>
                </c:pt>
                <c:pt idx="5465">
                  <c:v>92.154660426666666</c:v>
                </c:pt>
                <c:pt idx="5466">
                  <c:v>92.171562976666664</c:v>
                </c:pt>
                <c:pt idx="5467">
                  <c:v>92.188443946666666</c:v>
                </c:pt>
                <c:pt idx="5468">
                  <c:v>92.205376146666666</c:v>
                </c:pt>
                <c:pt idx="5469">
                  <c:v>92.222306301666677</c:v>
                </c:pt>
                <c:pt idx="5470">
                  <c:v>92.238973733333324</c:v>
                </c:pt>
                <c:pt idx="5471">
                  <c:v>92.255893963333335</c:v>
                </c:pt>
                <c:pt idx="5472">
                  <c:v>92.272787871666665</c:v>
                </c:pt>
                <c:pt idx="5473">
                  <c:v>92.289761068333334</c:v>
                </c:pt>
                <c:pt idx="5474">
                  <c:v>92.306337191666671</c:v>
                </c:pt>
                <c:pt idx="5475">
                  <c:v>92.323325456666666</c:v>
                </c:pt>
                <c:pt idx="5476">
                  <c:v>92.340017143333341</c:v>
                </c:pt>
                <c:pt idx="5477">
                  <c:v>92.357050823333338</c:v>
                </c:pt>
                <c:pt idx="5478">
                  <c:v>92.374194876666664</c:v>
                </c:pt>
                <c:pt idx="5479">
                  <c:v>92.391294078333345</c:v>
                </c:pt>
                <c:pt idx="5480">
                  <c:v>92.407986798333326</c:v>
                </c:pt>
                <c:pt idx="5481">
                  <c:v>92.425171516666666</c:v>
                </c:pt>
                <c:pt idx="5482">
                  <c:v>92.440043708333334</c:v>
                </c:pt>
                <c:pt idx="5483">
                  <c:v>92.456967508333335</c:v>
                </c:pt>
                <c:pt idx="5484">
                  <c:v>92.473901139999995</c:v>
                </c:pt>
                <c:pt idx="5485">
                  <c:v>92.490824528333334</c:v>
                </c:pt>
                <c:pt idx="5486">
                  <c:v>92.507883803333328</c:v>
                </c:pt>
                <c:pt idx="5487">
                  <c:v>92.524807088333333</c:v>
                </c:pt>
                <c:pt idx="5488">
                  <c:v>92.541733635</c:v>
                </c:pt>
                <c:pt idx="5489">
                  <c:v>92.558439321666668</c:v>
                </c:pt>
                <c:pt idx="5490">
                  <c:v>92.574942678333343</c:v>
                </c:pt>
                <c:pt idx="5491">
                  <c:v>92.591894811666663</c:v>
                </c:pt>
                <c:pt idx="5492">
                  <c:v>92.608917831666673</c:v>
                </c:pt>
                <c:pt idx="5493">
                  <c:v>92.625578761666674</c:v>
                </c:pt>
                <c:pt idx="5494">
                  <c:v>92.642264181666661</c:v>
                </c:pt>
                <c:pt idx="5495">
                  <c:v>92.659154418333344</c:v>
                </c:pt>
                <c:pt idx="5496">
                  <c:v>92.676071496666665</c:v>
                </c:pt>
                <c:pt idx="5497">
                  <c:v>92.692857799999999</c:v>
                </c:pt>
                <c:pt idx="5498">
                  <c:v>92.709777084999999</c:v>
                </c:pt>
                <c:pt idx="5499">
                  <c:v>92.726441694999991</c:v>
                </c:pt>
                <c:pt idx="5500">
                  <c:v>92.74337040333333</c:v>
                </c:pt>
                <c:pt idx="5501">
                  <c:v>92.759958651666665</c:v>
                </c:pt>
                <c:pt idx="5502">
                  <c:v>92.776635935000002</c:v>
                </c:pt>
                <c:pt idx="5503">
                  <c:v>92.793343571666668</c:v>
                </c:pt>
                <c:pt idx="5504">
                  <c:v>92.810268379999997</c:v>
                </c:pt>
                <c:pt idx="5505">
                  <c:v>92.827039958333344</c:v>
                </c:pt>
                <c:pt idx="5506">
                  <c:v>92.843974133333333</c:v>
                </c:pt>
                <c:pt idx="5507">
                  <c:v>92.860903283333329</c:v>
                </c:pt>
                <c:pt idx="5508">
                  <c:v>92.877839323333333</c:v>
                </c:pt>
                <c:pt idx="5509">
                  <c:v>92.894767506666668</c:v>
                </c:pt>
                <c:pt idx="5510">
                  <c:v>92.911694866666664</c:v>
                </c:pt>
                <c:pt idx="5511">
                  <c:v>92.928628321666665</c:v>
                </c:pt>
                <c:pt idx="5512">
                  <c:v>92.945549725000006</c:v>
                </c:pt>
                <c:pt idx="5513">
                  <c:v>92.962474918333328</c:v>
                </c:pt>
                <c:pt idx="5514">
                  <c:v>92.979403403333336</c:v>
                </c:pt>
                <c:pt idx="5515">
                  <c:v>92.996436568333337</c:v>
                </c:pt>
                <c:pt idx="5516">
                  <c:v>93.013366478333339</c:v>
                </c:pt>
                <c:pt idx="5517">
                  <c:v>93.030296098333338</c:v>
                </c:pt>
                <c:pt idx="5518">
                  <c:v>93.047218764999997</c:v>
                </c:pt>
                <c:pt idx="5519">
                  <c:v>93.064141770000006</c:v>
                </c:pt>
                <c:pt idx="5520">
                  <c:v>93.080820321666664</c:v>
                </c:pt>
                <c:pt idx="5521">
                  <c:v>93.097742338333333</c:v>
                </c:pt>
                <c:pt idx="5522">
                  <c:v>93.114667515000008</c:v>
                </c:pt>
                <c:pt idx="5523">
                  <c:v>93.131648925000007</c:v>
                </c:pt>
                <c:pt idx="5524">
                  <c:v>93.148325406666657</c:v>
                </c:pt>
                <c:pt idx="5525">
                  <c:v>93.165244766666675</c:v>
                </c:pt>
                <c:pt idx="5526">
                  <c:v>93.181909535000003</c:v>
                </c:pt>
                <c:pt idx="5527">
                  <c:v>93.198569923333324</c:v>
                </c:pt>
                <c:pt idx="5528">
                  <c:v>93.215235160000006</c:v>
                </c:pt>
                <c:pt idx="5529">
                  <c:v>93.231889530000004</c:v>
                </c:pt>
                <c:pt idx="5530">
                  <c:v>93.248560299999994</c:v>
                </c:pt>
                <c:pt idx="5531">
                  <c:v>93.265248708333331</c:v>
                </c:pt>
                <c:pt idx="5532">
                  <c:v>93.281910873333331</c:v>
                </c:pt>
                <c:pt idx="5533">
                  <c:v>93.298649955000002</c:v>
                </c:pt>
                <c:pt idx="5534">
                  <c:v>93.315486425000003</c:v>
                </c:pt>
                <c:pt idx="5535">
                  <c:v>93.332413603333336</c:v>
                </c:pt>
                <c:pt idx="5536">
                  <c:v>93.349344649999992</c:v>
                </c:pt>
                <c:pt idx="5537">
                  <c:v>93.36600833833333</c:v>
                </c:pt>
                <c:pt idx="5538">
                  <c:v>93.382935616666657</c:v>
                </c:pt>
                <c:pt idx="5539">
                  <c:v>93.399616163333334</c:v>
                </c:pt>
                <c:pt idx="5540">
                  <c:v>93.41654457833333</c:v>
                </c:pt>
                <c:pt idx="5541">
                  <c:v>93.433458691666658</c:v>
                </c:pt>
                <c:pt idx="5542">
                  <c:v>93.450383408333337</c:v>
                </c:pt>
                <c:pt idx="5543">
                  <c:v>93.467120141666655</c:v>
                </c:pt>
                <c:pt idx="5544">
                  <c:v>93.484263925000008</c:v>
                </c:pt>
                <c:pt idx="5545">
                  <c:v>93.501186728333337</c:v>
                </c:pt>
                <c:pt idx="5546">
                  <c:v>93.518117548333336</c:v>
                </c:pt>
                <c:pt idx="5547">
                  <c:v>93.534781914999996</c:v>
                </c:pt>
                <c:pt idx="5548">
                  <c:v>93.55170702833334</c:v>
                </c:pt>
                <c:pt idx="5549">
                  <c:v>93.568633768333328</c:v>
                </c:pt>
                <c:pt idx="5550">
                  <c:v>93.585556421666666</c:v>
                </c:pt>
                <c:pt idx="5551">
                  <c:v>93.602074291666668</c:v>
                </c:pt>
                <c:pt idx="5552">
                  <c:v>93.618997523333334</c:v>
                </c:pt>
                <c:pt idx="5553">
                  <c:v>93.635919905000009</c:v>
                </c:pt>
                <c:pt idx="5554">
                  <c:v>93.652958585000007</c:v>
                </c:pt>
                <c:pt idx="5555">
                  <c:v>93.669889558333338</c:v>
                </c:pt>
                <c:pt idx="5556">
                  <c:v>93.686567196666658</c:v>
                </c:pt>
                <c:pt idx="5557">
                  <c:v>93.703499258333338</c:v>
                </c:pt>
                <c:pt idx="5558">
                  <c:v>93.720022241666655</c:v>
                </c:pt>
                <c:pt idx="5559">
                  <c:v>93.736791985000011</c:v>
                </c:pt>
                <c:pt idx="5560">
                  <c:v>93.753463060000001</c:v>
                </c:pt>
                <c:pt idx="5561">
                  <c:v>93.770007726666663</c:v>
                </c:pt>
                <c:pt idx="5562">
                  <c:v>93.786671563333329</c:v>
                </c:pt>
                <c:pt idx="5563">
                  <c:v>93.803554173333339</c:v>
                </c:pt>
                <c:pt idx="5564">
                  <c:v>93.82022408666667</c:v>
                </c:pt>
                <c:pt idx="5565">
                  <c:v>93.836889131666666</c:v>
                </c:pt>
                <c:pt idx="5566">
                  <c:v>93.853766618333339</c:v>
                </c:pt>
                <c:pt idx="5567">
                  <c:v>93.870436573333336</c:v>
                </c:pt>
                <c:pt idx="5568">
                  <c:v>93.887371303333339</c:v>
                </c:pt>
                <c:pt idx="5569">
                  <c:v>93.904294085000004</c:v>
                </c:pt>
                <c:pt idx="5570">
                  <c:v>93.920963103333335</c:v>
                </c:pt>
                <c:pt idx="5571">
                  <c:v>93.937620545000001</c:v>
                </c:pt>
                <c:pt idx="5572">
                  <c:v>93.954350408333326</c:v>
                </c:pt>
                <c:pt idx="5573">
                  <c:v>93.971023768333325</c:v>
                </c:pt>
                <c:pt idx="5574">
                  <c:v>93.987539868333343</c:v>
                </c:pt>
                <c:pt idx="5575">
                  <c:v>94.004464258333343</c:v>
                </c:pt>
                <c:pt idx="5576">
                  <c:v>94.021245429999993</c:v>
                </c:pt>
                <c:pt idx="5577">
                  <c:v>94.038133048333336</c:v>
                </c:pt>
                <c:pt idx="5578">
                  <c:v>94.054797804999993</c:v>
                </c:pt>
                <c:pt idx="5579">
                  <c:v>94.071534696666674</c:v>
                </c:pt>
                <c:pt idx="5580">
                  <c:v>94.088193243333336</c:v>
                </c:pt>
                <c:pt idx="5581">
                  <c:v>94.104877544999994</c:v>
                </c:pt>
                <c:pt idx="5582">
                  <c:v>94.121591213333346</c:v>
                </c:pt>
                <c:pt idx="5583">
                  <c:v>94.138521420000004</c:v>
                </c:pt>
                <c:pt idx="5584">
                  <c:v>94.155410823333341</c:v>
                </c:pt>
                <c:pt idx="5585">
                  <c:v>94.172342674999996</c:v>
                </c:pt>
                <c:pt idx="5586">
                  <c:v>94.189377753333332</c:v>
                </c:pt>
                <c:pt idx="5587">
                  <c:v>94.206324638333342</c:v>
                </c:pt>
                <c:pt idx="5588">
                  <c:v>94.222986550000002</c:v>
                </c:pt>
                <c:pt idx="5589">
                  <c:v>94.239916906666664</c:v>
                </c:pt>
                <c:pt idx="5590">
                  <c:v>94.256849730000013</c:v>
                </c:pt>
                <c:pt idx="5591">
                  <c:v>94.273508781666663</c:v>
                </c:pt>
                <c:pt idx="5592">
                  <c:v>94.290285770000011</c:v>
                </c:pt>
                <c:pt idx="5593">
                  <c:v>94.306955665000004</c:v>
                </c:pt>
                <c:pt idx="5594">
                  <c:v>94.323830188333346</c:v>
                </c:pt>
                <c:pt idx="5595">
                  <c:v>94.340817061666669</c:v>
                </c:pt>
                <c:pt idx="5596">
                  <c:v>94.357603305000012</c:v>
                </c:pt>
                <c:pt idx="5597">
                  <c:v>94.374266553333342</c:v>
                </c:pt>
                <c:pt idx="5598">
                  <c:v>94.391197220000009</c:v>
                </c:pt>
                <c:pt idx="5599">
                  <c:v>94.407942931666668</c:v>
                </c:pt>
                <c:pt idx="5600">
                  <c:v>94.424570418333332</c:v>
                </c:pt>
                <c:pt idx="5601">
                  <c:v>94.441493823333332</c:v>
                </c:pt>
                <c:pt idx="5602">
                  <c:v>94.458412214999996</c:v>
                </c:pt>
                <c:pt idx="5603">
                  <c:v>94.475383226666665</c:v>
                </c:pt>
                <c:pt idx="5604">
                  <c:v>94.492311536666662</c:v>
                </c:pt>
                <c:pt idx="5605">
                  <c:v>94.508978045000006</c:v>
                </c:pt>
                <c:pt idx="5606">
                  <c:v>94.52563970833333</c:v>
                </c:pt>
                <c:pt idx="5607">
                  <c:v>94.542418779999991</c:v>
                </c:pt>
                <c:pt idx="5608">
                  <c:v>94.559459073333329</c:v>
                </c:pt>
                <c:pt idx="5609">
                  <c:v>94.576332910000005</c:v>
                </c:pt>
                <c:pt idx="5610">
                  <c:v>94.593010041666673</c:v>
                </c:pt>
                <c:pt idx="5611">
                  <c:v>94.609753378333338</c:v>
                </c:pt>
                <c:pt idx="5612">
                  <c:v>94.626454166666662</c:v>
                </c:pt>
                <c:pt idx="5613">
                  <c:v>94.643115436666662</c:v>
                </c:pt>
                <c:pt idx="5614">
                  <c:v>94.660031369999999</c:v>
                </c:pt>
                <c:pt idx="5615">
                  <c:v>94.676724201666673</c:v>
                </c:pt>
                <c:pt idx="5616">
                  <c:v>94.693338673333329</c:v>
                </c:pt>
                <c:pt idx="5617">
                  <c:v>94.710265281666665</c:v>
                </c:pt>
                <c:pt idx="5618">
                  <c:v>94.727197140000001</c:v>
                </c:pt>
                <c:pt idx="5619">
                  <c:v>94.744131969999998</c:v>
                </c:pt>
                <c:pt idx="5620">
                  <c:v>94.761062666666675</c:v>
                </c:pt>
                <c:pt idx="5621">
                  <c:v>94.777800444999997</c:v>
                </c:pt>
                <c:pt idx="5622">
                  <c:v>94.794730556666678</c:v>
                </c:pt>
                <c:pt idx="5623">
                  <c:v>94.811654016666665</c:v>
                </c:pt>
                <c:pt idx="5624">
                  <c:v>94.82831950500001</c:v>
                </c:pt>
                <c:pt idx="5625">
                  <c:v>94.845255835000003</c:v>
                </c:pt>
                <c:pt idx="5626">
                  <c:v>94.862189995000008</c:v>
                </c:pt>
                <c:pt idx="5627">
                  <c:v>94.879117541666659</c:v>
                </c:pt>
                <c:pt idx="5628">
                  <c:v>94.896155566666664</c:v>
                </c:pt>
                <c:pt idx="5629">
                  <c:v>94.913081805000004</c:v>
                </c:pt>
                <c:pt idx="5630">
                  <c:v>94.93001747833334</c:v>
                </c:pt>
                <c:pt idx="5631">
                  <c:v>94.946794351666668</c:v>
                </c:pt>
                <c:pt idx="5632">
                  <c:v>94.963727779999999</c:v>
                </c:pt>
                <c:pt idx="5633">
                  <c:v>94.980658231666666</c:v>
                </c:pt>
                <c:pt idx="5634">
                  <c:v>94.997185113333344</c:v>
                </c:pt>
                <c:pt idx="5635">
                  <c:v>95.013844718333331</c:v>
                </c:pt>
                <c:pt idx="5636">
                  <c:v>95.030506103333337</c:v>
                </c:pt>
                <c:pt idx="5637">
                  <c:v>95.047172091666667</c:v>
                </c:pt>
                <c:pt idx="5638">
                  <c:v>95.064113729999988</c:v>
                </c:pt>
                <c:pt idx="5639">
                  <c:v>95.080777783333332</c:v>
                </c:pt>
                <c:pt idx="5640">
                  <c:v>95.097644595000006</c:v>
                </c:pt>
                <c:pt idx="5641">
                  <c:v>95.114422783333339</c:v>
                </c:pt>
                <c:pt idx="5642">
                  <c:v>95.131297056666668</c:v>
                </c:pt>
                <c:pt idx="5643">
                  <c:v>95.148174761666667</c:v>
                </c:pt>
                <c:pt idx="5644">
                  <c:v>95.165088453333325</c:v>
                </c:pt>
                <c:pt idx="5645">
                  <c:v>95.181874805000007</c:v>
                </c:pt>
                <c:pt idx="5646">
                  <c:v>95.198533183333339</c:v>
                </c:pt>
                <c:pt idx="5647">
                  <c:v>95.215308880000009</c:v>
                </c:pt>
                <c:pt idx="5648">
                  <c:v>95.232236090000001</c:v>
                </c:pt>
                <c:pt idx="5649">
                  <c:v>95.249109348333334</c:v>
                </c:pt>
                <c:pt idx="5650">
                  <c:v>95.266049385000002</c:v>
                </c:pt>
                <c:pt idx="5651">
                  <c:v>95.282540306666675</c:v>
                </c:pt>
                <c:pt idx="5652">
                  <c:v>95.299463646666666</c:v>
                </c:pt>
                <c:pt idx="5653">
                  <c:v>95.316381888333339</c:v>
                </c:pt>
                <c:pt idx="5654">
                  <c:v>95.333156826666666</c:v>
                </c:pt>
                <c:pt idx="5655">
                  <c:v>95.349931706666666</c:v>
                </c:pt>
                <c:pt idx="5656">
                  <c:v>95.36639242166666</c:v>
                </c:pt>
                <c:pt idx="5657">
                  <c:v>95.383115061666658</c:v>
                </c:pt>
                <c:pt idx="5658">
                  <c:v>95.400150258333326</c:v>
                </c:pt>
                <c:pt idx="5659">
                  <c:v>95.417074173333333</c:v>
                </c:pt>
                <c:pt idx="5660">
                  <c:v>95.433614034999991</c:v>
                </c:pt>
                <c:pt idx="5661">
                  <c:v>95.450537920000002</c:v>
                </c:pt>
                <c:pt idx="5662">
                  <c:v>95.467384428333332</c:v>
                </c:pt>
                <c:pt idx="5663">
                  <c:v>95.484310731666667</c:v>
                </c:pt>
                <c:pt idx="5664">
                  <c:v>95.501234018333335</c:v>
                </c:pt>
                <c:pt idx="5665">
                  <c:v>95.517929026666664</c:v>
                </c:pt>
                <c:pt idx="5666">
                  <c:v>95.534836008333329</c:v>
                </c:pt>
                <c:pt idx="5667">
                  <c:v>95.551743771666665</c:v>
                </c:pt>
                <c:pt idx="5668">
                  <c:v>95.568184748333337</c:v>
                </c:pt>
                <c:pt idx="5669">
                  <c:v>95.585112686666662</c:v>
                </c:pt>
                <c:pt idx="5670">
                  <c:v>95.602032163333334</c:v>
                </c:pt>
                <c:pt idx="5671">
                  <c:v>95.618958531666678</c:v>
                </c:pt>
                <c:pt idx="5672">
                  <c:v>95.635879176666677</c:v>
                </c:pt>
                <c:pt idx="5673">
                  <c:v>95.652880796666679</c:v>
                </c:pt>
                <c:pt idx="5674">
                  <c:v>95.669543251666667</c:v>
                </c:pt>
                <c:pt idx="5675">
                  <c:v>95.686532989999989</c:v>
                </c:pt>
                <c:pt idx="5676">
                  <c:v>95.703455941666661</c:v>
                </c:pt>
                <c:pt idx="5677">
                  <c:v>95.720385464999993</c:v>
                </c:pt>
                <c:pt idx="5678">
                  <c:v>95.737424254999993</c:v>
                </c:pt>
                <c:pt idx="5679">
                  <c:v>95.754354055000007</c:v>
                </c:pt>
                <c:pt idx="5680">
                  <c:v>95.771032721666671</c:v>
                </c:pt>
                <c:pt idx="5681">
                  <c:v>95.787960396666662</c:v>
                </c:pt>
                <c:pt idx="5682">
                  <c:v>95.804886315000005</c:v>
                </c:pt>
                <c:pt idx="5683">
                  <c:v>95.821551441666671</c:v>
                </c:pt>
                <c:pt idx="5684">
                  <c:v>95.838478168333324</c:v>
                </c:pt>
                <c:pt idx="5685">
                  <c:v>95.85561328</c:v>
                </c:pt>
                <c:pt idx="5686">
                  <c:v>95.872544616666659</c:v>
                </c:pt>
                <c:pt idx="5687">
                  <c:v>95.889515779999996</c:v>
                </c:pt>
                <c:pt idx="5688">
                  <c:v>95.906391098333344</c:v>
                </c:pt>
                <c:pt idx="5689">
                  <c:v>95.92331157833334</c:v>
                </c:pt>
                <c:pt idx="5690">
                  <c:v>95.940234695000001</c:v>
                </c:pt>
                <c:pt idx="5691">
                  <c:v>95.956898641666669</c:v>
                </c:pt>
                <c:pt idx="5692">
                  <c:v>95.973561621666676</c:v>
                </c:pt>
                <c:pt idx="5693">
                  <c:v>95.99048383166668</c:v>
                </c:pt>
                <c:pt idx="5694">
                  <c:v>96.007144229999994</c:v>
                </c:pt>
                <c:pt idx="5695">
                  <c:v>96.024077091666669</c:v>
                </c:pt>
                <c:pt idx="5696">
                  <c:v>96.040758860000011</c:v>
                </c:pt>
                <c:pt idx="5697">
                  <c:v>96.05767307666666</c:v>
                </c:pt>
                <c:pt idx="5698">
                  <c:v>96.074607396666664</c:v>
                </c:pt>
                <c:pt idx="5699">
                  <c:v>96.091265109999995</c:v>
                </c:pt>
                <c:pt idx="5700">
                  <c:v>96.108188911666673</c:v>
                </c:pt>
                <c:pt idx="5701">
                  <c:v>96.12508908833334</c:v>
                </c:pt>
                <c:pt idx="5702">
                  <c:v>96.142025466666666</c:v>
                </c:pt>
                <c:pt idx="5703">
                  <c:v>96.158955634999998</c:v>
                </c:pt>
                <c:pt idx="5704">
                  <c:v>96.175690673333335</c:v>
                </c:pt>
                <c:pt idx="5705">
                  <c:v>96.192212113333341</c:v>
                </c:pt>
                <c:pt idx="5706">
                  <c:v>96.209117273333334</c:v>
                </c:pt>
                <c:pt idx="5707">
                  <c:v>96.22578338833334</c:v>
                </c:pt>
                <c:pt idx="5708">
                  <c:v>96.242759225</c:v>
                </c:pt>
                <c:pt idx="5709">
                  <c:v>96.259682898333324</c:v>
                </c:pt>
                <c:pt idx="5710">
                  <c:v>96.276607634999991</c:v>
                </c:pt>
                <c:pt idx="5711">
                  <c:v>96.293536250000002</c:v>
                </c:pt>
                <c:pt idx="5712">
                  <c:v>96.310457296666669</c:v>
                </c:pt>
                <c:pt idx="5713">
                  <c:v>96.327301149999997</c:v>
                </c:pt>
                <c:pt idx="5714">
                  <c:v>96.344282441666664</c:v>
                </c:pt>
                <c:pt idx="5715">
                  <c:v>96.361220588333325</c:v>
                </c:pt>
                <c:pt idx="5716">
                  <c:v>96.378153034999997</c:v>
                </c:pt>
                <c:pt idx="5717">
                  <c:v>96.395194613333331</c:v>
                </c:pt>
                <c:pt idx="5718">
                  <c:v>96.411708064999999</c:v>
                </c:pt>
                <c:pt idx="5719">
                  <c:v>96.428482610000003</c:v>
                </c:pt>
                <c:pt idx="5720">
                  <c:v>96.445401633333333</c:v>
                </c:pt>
                <c:pt idx="5721">
                  <c:v>96.462334971666664</c:v>
                </c:pt>
                <c:pt idx="5722">
                  <c:v>96.479258338333324</c:v>
                </c:pt>
                <c:pt idx="5723">
                  <c:v>96.495928028333338</c:v>
                </c:pt>
                <c:pt idx="5724">
                  <c:v>96.512855298333335</c:v>
                </c:pt>
                <c:pt idx="5725">
                  <c:v>96.529536360000009</c:v>
                </c:pt>
                <c:pt idx="5726">
                  <c:v>96.546520696666661</c:v>
                </c:pt>
                <c:pt idx="5727">
                  <c:v>96.563187819999996</c:v>
                </c:pt>
                <c:pt idx="5728">
                  <c:v>96.579968036666671</c:v>
                </c:pt>
                <c:pt idx="5729">
                  <c:v>96.596886896666675</c:v>
                </c:pt>
                <c:pt idx="5730">
                  <c:v>96.613817346666664</c:v>
                </c:pt>
                <c:pt idx="5731">
                  <c:v>96.630599769999989</c:v>
                </c:pt>
                <c:pt idx="5732">
                  <c:v>96.647256476666669</c:v>
                </c:pt>
                <c:pt idx="5733">
                  <c:v>96.66399975166668</c:v>
                </c:pt>
                <c:pt idx="5734">
                  <c:v>96.680772161666667</c:v>
                </c:pt>
                <c:pt idx="5735">
                  <c:v>96.697567956666674</c:v>
                </c:pt>
                <c:pt idx="5736">
                  <c:v>96.714499068333325</c:v>
                </c:pt>
                <c:pt idx="5737">
                  <c:v>96.731281435</c:v>
                </c:pt>
                <c:pt idx="5738">
                  <c:v>96.748208035000005</c:v>
                </c:pt>
                <c:pt idx="5739">
                  <c:v>96.765139416666671</c:v>
                </c:pt>
                <c:pt idx="5740">
                  <c:v>96.782066766666674</c:v>
                </c:pt>
                <c:pt idx="5741">
                  <c:v>96.799122961666669</c:v>
                </c:pt>
                <c:pt idx="5742">
                  <c:v>96.815788921666666</c:v>
                </c:pt>
                <c:pt idx="5743">
                  <c:v>96.832707531666671</c:v>
                </c:pt>
                <c:pt idx="5744">
                  <c:v>96.849384234999988</c:v>
                </c:pt>
                <c:pt idx="5745">
                  <c:v>96.866306059999999</c:v>
                </c:pt>
                <c:pt idx="5746">
                  <c:v>96.883237176666668</c:v>
                </c:pt>
                <c:pt idx="5747">
                  <c:v>96.900168388333341</c:v>
                </c:pt>
                <c:pt idx="5748">
                  <c:v>96.916831001666665</c:v>
                </c:pt>
                <c:pt idx="5749">
                  <c:v>96.933607813333339</c:v>
                </c:pt>
                <c:pt idx="5750">
                  <c:v>96.950288246666659</c:v>
                </c:pt>
                <c:pt idx="5751">
                  <c:v>96.967027569999999</c:v>
                </c:pt>
                <c:pt idx="5752">
                  <c:v>96.983993995000006</c:v>
                </c:pt>
                <c:pt idx="5753">
                  <c:v>97.000656168333336</c:v>
                </c:pt>
                <c:pt idx="5754">
                  <c:v>97.017322481666667</c:v>
                </c:pt>
                <c:pt idx="5755">
                  <c:v>97.033998486666661</c:v>
                </c:pt>
                <c:pt idx="5756">
                  <c:v>97.050658351666669</c:v>
                </c:pt>
                <c:pt idx="5757">
                  <c:v>97.06733921</c:v>
                </c:pt>
                <c:pt idx="5758">
                  <c:v>97.084006146666667</c:v>
                </c:pt>
                <c:pt idx="5759">
                  <c:v>97.100681941666664</c:v>
                </c:pt>
                <c:pt idx="5760">
                  <c:v>97.117203258333333</c:v>
                </c:pt>
                <c:pt idx="5761">
                  <c:v>97.133869193333339</c:v>
                </c:pt>
                <c:pt idx="5762">
                  <c:v>97.150527640000007</c:v>
                </c:pt>
                <c:pt idx="5763">
                  <c:v>97.167159955000002</c:v>
                </c:pt>
                <c:pt idx="5764">
                  <c:v>97.183863576666667</c:v>
                </c:pt>
                <c:pt idx="5765">
                  <c:v>97.200762449999999</c:v>
                </c:pt>
                <c:pt idx="5766">
                  <c:v>97.217691766666661</c:v>
                </c:pt>
                <c:pt idx="5767">
                  <c:v>97.234729536666663</c:v>
                </c:pt>
                <c:pt idx="5768">
                  <c:v>97.25164289833333</c:v>
                </c:pt>
                <c:pt idx="5769">
                  <c:v>97.268566939999999</c:v>
                </c:pt>
                <c:pt idx="5770">
                  <c:v>97.285493821666662</c:v>
                </c:pt>
                <c:pt idx="5771">
                  <c:v>97.302155806666661</c:v>
                </c:pt>
                <c:pt idx="5772">
                  <c:v>97.318932446666665</c:v>
                </c:pt>
                <c:pt idx="5773">
                  <c:v>97.336115113333335</c:v>
                </c:pt>
                <c:pt idx="5774">
                  <c:v>97.352787364999998</c:v>
                </c:pt>
                <c:pt idx="5775">
                  <c:v>97.369812194999994</c:v>
                </c:pt>
                <c:pt idx="5776">
                  <c:v>97.386640364999991</c:v>
                </c:pt>
                <c:pt idx="5777">
                  <c:v>97.403445169999998</c:v>
                </c:pt>
                <c:pt idx="5778">
                  <c:v>97.420610629999999</c:v>
                </c:pt>
                <c:pt idx="5779">
                  <c:v>97.437522493333333</c:v>
                </c:pt>
                <c:pt idx="5780">
                  <c:v>97.454424431666666</c:v>
                </c:pt>
                <c:pt idx="5781">
                  <c:v>97.471372866666655</c:v>
                </c:pt>
                <c:pt idx="5782">
                  <c:v>97.488441844999997</c:v>
                </c:pt>
                <c:pt idx="5783">
                  <c:v>97.505569878333333</c:v>
                </c:pt>
                <c:pt idx="5784">
                  <c:v>97.522482479999994</c:v>
                </c:pt>
                <c:pt idx="5785">
                  <c:v>97.537455855000005</c:v>
                </c:pt>
                <c:pt idx="5786">
                  <c:v>97.554382279999999</c:v>
                </c:pt>
                <c:pt idx="5787">
                  <c:v>97.57130734833332</c:v>
                </c:pt>
                <c:pt idx="5788">
                  <c:v>97.588343256666661</c:v>
                </c:pt>
                <c:pt idx="5789">
                  <c:v>97.605266266666661</c:v>
                </c:pt>
                <c:pt idx="5790">
                  <c:v>97.622305646666675</c:v>
                </c:pt>
                <c:pt idx="5791">
                  <c:v>97.638827231666667</c:v>
                </c:pt>
                <c:pt idx="5792">
                  <c:v>97.655609876666659</c:v>
                </c:pt>
                <c:pt idx="5793">
                  <c:v>97.672124190000005</c:v>
                </c:pt>
                <c:pt idx="5794">
                  <c:v>97.688794506666667</c:v>
                </c:pt>
                <c:pt idx="5795">
                  <c:v>97.705420623333339</c:v>
                </c:pt>
                <c:pt idx="5796">
                  <c:v>97.722088646666663</c:v>
                </c:pt>
                <c:pt idx="5797">
                  <c:v>97.738968615000005</c:v>
                </c:pt>
                <c:pt idx="5798">
                  <c:v>97.755496386666664</c:v>
                </c:pt>
                <c:pt idx="5799">
                  <c:v>97.772265501666666</c:v>
                </c:pt>
                <c:pt idx="5800">
                  <c:v>97.78915197500001</c:v>
                </c:pt>
                <c:pt idx="5801">
                  <c:v>97.805997978333338</c:v>
                </c:pt>
                <c:pt idx="5802">
                  <c:v>97.822716626666676</c:v>
                </c:pt>
                <c:pt idx="5803">
                  <c:v>97.839647996666656</c:v>
                </c:pt>
                <c:pt idx="5804">
                  <c:v>97.856576494999999</c:v>
                </c:pt>
                <c:pt idx="5805">
                  <c:v>97.873501498333326</c:v>
                </c:pt>
                <c:pt idx="5806">
                  <c:v>97.890162829999994</c:v>
                </c:pt>
                <c:pt idx="5807">
                  <c:v>97.906825538333337</c:v>
                </c:pt>
                <c:pt idx="5808">
                  <c:v>97.923488248333328</c:v>
                </c:pt>
                <c:pt idx="5809">
                  <c:v>97.940152030000007</c:v>
                </c:pt>
                <c:pt idx="5810">
                  <c:v>97.956826011666664</c:v>
                </c:pt>
                <c:pt idx="5811">
                  <c:v>97.973485366666665</c:v>
                </c:pt>
                <c:pt idx="5812">
                  <c:v>97.99015893166667</c:v>
                </c:pt>
                <c:pt idx="5813">
                  <c:v>98.006821198333327</c:v>
                </c:pt>
                <c:pt idx="5814">
                  <c:v>98.023490929999994</c:v>
                </c:pt>
                <c:pt idx="5815">
                  <c:v>98.040154913333325</c:v>
                </c:pt>
                <c:pt idx="5816">
                  <c:v>98.056873333333343</c:v>
                </c:pt>
                <c:pt idx="5817">
                  <c:v>98.073534766666668</c:v>
                </c:pt>
                <c:pt idx="5818">
                  <c:v>98.090258978333338</c:v>
                </c:pt>
                <c:pt idx="5819">
                  <c:v>98.106952333333325</c:v>
                </c:pt>
                <c:pt idx="5820">
                  <c:v>98.123829583333332</c:v>
                </c:pt>
                <c:pt idx="5821">
                  <c:v>98.140717660000007</c:v>
                </c:pt>
                <c:pt idx="5822">
                  <c:v>98.157502836666666</c:v>
                </c:pt>
                <c:pt idx="5823">
                  <c:v>98.174313994999991</c:v>
                </c:pt>
                <c:pt idx="5824">
                  <c:v>98.191231833333333</c:v>
                </c:pt>
                <c:pt idx="5825">
                  <c:v>98.208151575000002</c:v>
                </c:pt>
                <c:pt idx="5826">
                  <c:v>98.225087528333333</c:v>
                </c:pt>
                <c:pt idx="5827">
                  <c:v>98.241771128333326</c:v>
                </c:pt>
                <c:pt idx="5828">
                  <c:v>98.258466596666665</c:v>
                </c:pt>
                <c:pt idx="5829">
                  <c:v>98.275392148333339</c:v>
                </c:pt>
                <c:pt idx="5830">
                  <c:v>98.292322986666676</c:v>
                </c:pt>
                <c:pt idx="5831">
                  <c:v>98.309245689999997</c:v>
                </c:pt>
                <c:pt idx="5832">
                  <c:v>98.326387635000003</c:v>
                </c:pt>
                <c:pt idx="5833">
                  <c:v>98.343047353333333</c:v>
                </c:pt>
                <c:pt idx="5834">
                  <c:v>98.360011476666656</c:v>
                </c:pt>
                <c:pt idx="5835">
                  <c:v>98.377183596666654</c:v>
                </c:pt>
                <c:pt idx="5836">
                  <c:v>98.394071631666677</c:v>
                </c:pt>
                <c:pt idx="5837">
                  <c:v>98.409244675000011</c:v>
                </c:pt>
                <c:pt idx="5838">
                  <c:v>98.426169220000006</c:v>
                </c:pt>
                <c:pt idx="5839">
                  <c:v>98.44295889</c:v>
                </c:pt>
                <c:pt idx="5840">
                  <c:v>98.459626549999996</c:v>
                </c:pt>
                <c:pt idx="5841">
                  <c:v>98.476550266666663</c:v>
                </c:pt>
                <c:pt idx="5842">
                  <c:v>98.493324898333341</c:v>
                </c:pt>
                <c:pt idx="5843">
                  <c:v>98.510203506666656</c:v>
                </c:pt>
                <c:pt idx="5844">
                  <c:v>98.526881348333333</c:v>
                </c:pt>
                <c:pt idx="5845">
                  <c:v>98.543807668333329</c:v>
                </c:pt>
                <c:pt idx="5846">
                  <c:v>98.560594436666662</c:v>
                </c:pt>
                <c:pt idx="5847">
                  <c:v>98.577516366666671</c:v>
                </c:pt>
                <c:pt idx="5848">
                  <c:v>98.594447043333332</c:v>
                </c:pt>
                <c:pt idx="5849">
                  <c:v>98.611116426666669</c:v>
                </c:pt>
                <c:pt idx="5850">
                  <c:v>98.627587336666664</c:v>
                </c:pt>
                <c:pt idx="5851">
                  <c:v>98.644244990000004</c:v>
                </c:pt>
                <c:pt idx="5852">
                  <c:v>98.660914443333326</c:v>
                </c:pt>
                <c:pt idx="5853">
                  <c:v>98.6775789</c:v>
                </c:pt>
                <c:pt idx="5854">
                  <c:v>98.694250124999996</c:v>
                </c:pt>
                <c:pt idx="5855">
                  <c:v>98.710918620000001</c:v>
                </c:pt>
                <c:pt idx="5856">
                  <c:v>98.727708698333331</c:v>
                </c:pt>
                <c:pt idx="5857">
                  <c:v>98.74448941</c:v>
                </c:pt>
                <c:pt idx="5858">
                  <c:v>98.761527376666663</c:v>
                </c:pt>
                <c:pt idx="5859">
                  <c:v>98.778451533333325</c:v>
                </c:pt>
                <c:pt idx="5860">
                  <c:v>98.79512368333333</c:v>
                </c:pt>
                <c:pt idx="5861">
                  <c:v>98.811793984999994</c:v>
                </c:pt>
                <c:pt idx="5862">
                  <c:v>98.828469479999995</c:v>
                </c:pt>
                <c:pt idx="5863">
                  <c:v>98.845286231666663</c:v>
                </c:pt>
                <c:pt idx="5864">
                  <c:v>98.862225781666666</c:v>
                </c:pt>
                <c:pt idx="5865">
                  <c:v>98.879144963333331</c:v>
                </c:pt>
                <c:pt idx="5866">
                  <c:v>98.896072318333339</c:v>
                </c:pt>
                <c:pt idx="5867">
                  <c:v>98.912979308333334</c:v>
                </c:pt>
                <c:pt idx="5868">
                  <c:v>98.929659031666674</c:v>
                </c:pt>
                <c:pt idx="5869">
                  <c:v>98.94658360166666</c:v>
                </c:pt>
                <c:pt idx="5870">
                  <c:v>98.963251226666671</c:v>
                </c:pt>
                <c:pt idx="5871">
                  <c:v>98.980231006666656</c:v>
                </c:pt>
                <c:pt idx="5872">
                  <c:v>98.997155428333329</c:v>
                </c:pt>
                <c:pt idx="5873">
                  <c:v>99.01413156833334</c:v>
                </c:pt>
                <c:pt idx="5874">
                  <c:v>99.03101556</c:v>
                </c:pt>
                <c:pt idx="5875">
                  <c:v>99.047890473333339</c:v>
                </c:pt>
                <c:pt idx="5876">
                  <c:v>99.064813834999995</c:v>
                </c:pt>
                <c:pt idx="5877">
                  <c:v>99.081743423333336</c:v>
                </c:pt>
                <c:pt idx="5878">
                  <c:v>99.098829793333337</c:v>
                </c:pt>
                <c:pt idx="5879">
                  <c:v>99.115490164999997</c:v>
                </c:pt>
                <c:pt idx="5880">
                  <c:v>99.132420266666671</c:v>
                </c:pt>
                <c:pt idx="5881">
                  <c:v>99.149094646666668</c:v>
                </c:pt>
                <c:pt idx="5882">
                  <c:v>99.165816888333339</c:v>
                </c:pt>
                <c:pt idx="5883">
                  <c:v>99.182745388333331</c:v>
                </c:pt>
                <c:pt idx="5884">
                  <c:v>99.199267688333336</c:v>
                </c:pt>
                <c:pt idx="5885">
                  <c:v>99.215927801666666</c:v>
                </c:pt>
                <c:pt idx="5886">
                  <c:v>99.232595191666661</c:v>
                </c:pt>
                <c:pt idx="5887">
                  <c:v>99.249257854999996</c:v>
                </c:pt>
                <c:pt idx="5888">
                  <c:v>99.266020214999998</c:v>
                </c:pt>
                <c:pt idx="5889">
                  <c:v>99.28268606666667</c:v>
                </c:pt>
                <c:pt idx="5890">
                  <c:v>99.299352025000005</c:v>
                </c:pt>
                <c:pt idx="5891">
                  <c:v>99.316014928333331</c:v>
                </c:pt>
                <c:pt idx="5892">
                  <c:v>99.332680749999994</c:v>
                </c:pt>
                <c:pt idx="5893">
                  <c:v>99.349176106666661</c:v>
                </c:pt>
                <c:pt idx="5894">
                  <c:v>99.365834931666669</c:v>
                </c:pt>
                <c:pt idx="5895">
                  <c:v>99.382500405000002</c:v>
                </c:pt>
                <c:pt idx="5896">
                  <c:v>99.399166216666657</c:v>
                </c:pt>
                <c:pt idx="5897">
                  <c:v>99.416094360000002</c:v>
                </c:pt>
                <c:pt idx="5898">
                  <c:v>99.433091035000004</c:v>
                </c:pt>
                <c:pt idx="5899">
                  <c:v>99.450025096666664</c:v>
                </c:pt>
                <c:pt idx="5900">
                  <c:v>99.466949198333339</c:v>
                </c:pt>
                <c:pt idx="5901">
                  <c:v>99.483874694999997</c:v>
                </c:pt>
                <c:pt idx="5902">
                  <c:v>99.500538148333334</c:v>
                </c:pt>
                <c:pt idx="5903">
                  <c:v>99.51731269166666</c:v>
                </c:pt>
                <c:pt idx="5904">
                  <c:v>99.533989476666662</c:v>
                </c:pt>
                <c:pt idx="5905">
                  <c:v>99.550505983333338</c:v>
                </c:pt>
                <c:pt idx="5906">
                  <c:v>99.567170628333329</c:v>
                </c:pt>
                <c:pt idx="5907">
                  <c:v>99.584123183333332</c:v>
                </c:pt>
                <c:pt idx="5908">
                  <c:v>99.60119623333334</c:v>
                </c:pt>
                <c:pt idx="5909">
                  <c:v>99.618215171666662</c:v>
                </c:pt>
                <c:pt idx="5910">
                  <c:v>99.635279266666672</c:v>
                </c:pt>
                <c:pt idx="5911">
                  <c:v>99.652240051666666</c:v>
                </c:pt>
                <c:pt idx="5912">
                  <c:v>99.668760321666667</c:v>
                </c:pt>
                <c:pt idx="5913">
                  <c:v>99.685597760000007</c:v>
                </c:pt>
                <c:pt idx="5914">
                  <c:v>99.702359306666665</c:v>
                </c:pt>
                <c:pt idx="5915">
                  <c:v>99.717259428333335</c:v>
                </c:pt>
                <c:pt idx="5916">
                  <c:v>99.734181976666662</c:v>
                </c:pt>
                <c:pt idx="5917">
                  <c:v>99.750978454999995</c:v>
                </c:pt>
                <c:pt idx="5918">
                  <c:v>99.767915131666669</c:v>
                </c:pt>
                <c:pt idx="5919">
                  <c:v>99.784913136666674</c:v>
                </c:pt>
                <c:pt idx="5920">
                  <c:v>99.801833778333332</c:v>
                </c:pt>
                <c:pt idx="5921">
                  <c:v>99.818763314999998</c:v>
                </c:pt>
                <c:pt idx="5922">
                  <c:v>99.835696496666671</c:v>
                </c:pt>
                <c:pt idx="5923">
                  <c:v>99.852569233333327</c:v>
                </c:pt>
                <c:pt idx="5924">
                  <c:v>99.869346173333327</c:v>
                </c:pt>
                <c:pt idx="5925">
                  <c:v>99.886277574999994</c:v>
                </c:pt>
                <c:pt idx="5926">
                  <c:v>99.902816341666664</c:v>
                </c:pt>
                <c:pt idx="5927">
                  <c:v>99.919479325000012</c:v>
                </c:pt>
                <c:pt idx="5928">
                  <c:v>99.936404476666667</c:v>
                </c:pt>
                <c:pt idx="5929">
                  <c:v>99.95306578666667</c:v>
                </c:pt>
                <c:pt idx="5930">
                  <c:v>99.969727548333339</c:v>
                </c:pt>
                <c:pt idx="5931">
                  <c:v>99.986651171666665</c:v>
                </c:pt>
                <c:pt idx="5932">
                  <c:v>100.003573575</c:v>
                </c:pt>
                <c:pt idx="5933">
                  <c:v>100.02024943333332</c:v>
                </c:pt>
                <c:pt idx="5934">
                  <c:v>100.03718035166666</c:v>
                </c:pt>
                <c:pt idx="5935">
                  <c:v>100.05410033166666</c:v>
                </c:pt>
                <c:pt idx="5936">
                  <c:v>100.07102882666666</c:v>
                </c:pt>
                <c:pt idx="5937">
                  <c:v>100.08764178999999</c:v>
                </c:pt>
                <c:pt idx="5938">
                  <c:v>100.10455946833333</c:v>
                </c:pt>
                <c:pt idx="5939">
                  <c:v>100.12148209833335</c:v>
                </c:pt>
                <c:pt idx="5940">
                  <c:v>100.13814701</c:v>
                </c:pt>
                <c:pt idx="5941">
                  <c:v>100.15482814166667</c:v>
                </c:pt>
                <c:pt idx="5942">
                  <c:v>100.17149047333334</c:v>
                </c:pt>
                <c:pt idx="5943">
                  <c:v>100.18815211333335</c:v>
                </c:pt>
                <c:pt idx="5944">
                  <c:v>100.204669205</c:v>
                </c:pt>
                <c:pt idx="5945">
                  <c:v>100.22134095166666</c:v>
                </c:pt>
                <c:pt idx="5946">
                  <c:v>100.23800999166666</c:v>
                </c:pt>
                <c:pt idx="5947">
                  <c:v>100.25481934166667</c:v>
                </c:pt>
                <c:pt idx="5948">
                  <c:v>100.271509255</c:v>
                </c:pt>
                <c:pt idx="5949">
                  <c:v>100.28817730166666</c:v>
                </c:pt>
                <c:pt idx="5950">
                  <c:v>100.30484659666666</c:v>
                </c:pt>
                <c:pt idx="5951">
                  <c:v>100.32151091333334</c:v>
                </c:pt>
                <c:pt idx="5952">
                  <c:v>100.33817342333333</c:v>
                </c:pt>
                <c:pt idx="5953">
                  <c:v>100.35479302</c:v>
                </c:pt>
                <c:pt idx="5954">
                  <c:v>100.37156450000001</c:v>
                </c:pt>
                <c:pt idx="5955">
                  <c:v>100.38849816666668</c:v>
                </c:pt>
                <c:pt idx="5956">
                  <c:v>100.40557530999999</c:v>
                </c:pt>
                <c:pt idx="5957">
                  <c:v>100.42283594333334</c:v>
                </c:pt>
                <c:pt idx="5958">
                  <c:v>100.43989253833334</c:v>
                </c:pt>
                <c:pt idx="5959">
                  <c:v>100.45464815666666</c:v>
                </c:pt>
                <c:pt idx="5960">
                  <c:v>100.47131265500001</c:v>
                </c:pt>
                <c:pt idx="5961">
                  <c:v>100.48802873999999</c:v>
                </c:pt>
                <c:pt idx="5962">
                  <c:v>100.50494554666668</c:v>
                </c:pt>
                <c:pt idx="5963">
                  <c:v>100.52188230333333</c:v>
                </c:pt>
                <c:pt idx="5964">
                  <c:v>100.53882547666667</c:v>
                </c:pt>
                <c:pt idx="5965">
                  <c:v>100.55545494333334</c:v>
                </c:pt>
                <c:pt idx="5966">
                  <c:v>100.57242636999999</c:v>
                </c:pt>
                <c:pt idx="5967">
                  <c:v>100.58921291833333</c:v>
                </c:pt>
                <c:pt idx="5968">
                  <c:v>100.60584131833333</c:v>
                </c:pt>
                <c:pt idx="5969">
                  <c:v>100.62246790333333</c:v>
                </c:pt>
                <c:pt idx="5970">
                  <c:v>100.639391015</c:v>
                </c:pt>
                <c:pt idx="5971">
                  <c:v>100.65632527999999</c:v>
                </c:pt>
                <c:pt idx="5972">
                  <c:v>100.67308722666667</c:v>
                </c:pt>
                <c:pt idx="5973">
                  <c:v>100.68986531833335</c:v>
                </c:pt>
                <c:pt idx="5974">
                  <c:v>100.70679496333334</c:v>
                </c:pt>
                <c:pt idx="5975">
                  <c:v>100.72369635166666</c:v>
                </c:pt>
                <c:pt idx="5976">
                  <c:v>100.74036053333333</c:v>
                </c:pt>
                <c:pt idx="5977">
                  <c:v>100.75714114166666</c:v>
                </c:pt>
                <c:pt idx="5978">
                  <c:v>100.77406521833333</c:v>
                </c:pt>
                <c:pt idx="5979">
                  <c:v>100.79082911666666</c:v>
                </c:pt>
                <c:pt idx="5980">
                  <c:v>100.80749668</c:v>
                </c:pt>
                <c:pt idx="5981">
                  <c:v>100.82445453333334</c:v>
                </c:pt>
                <c:pt idx="5982">
                  <c:v>100.84111979333333</c:v>
                </c:pt>
                <c:pt idx="5983">
                  <c:v>100.85777866666668</c:v>
                </c:pt>
                <c:pt idx="5984">
                  <c:v>100.87470127166667</c:v>
                </c:pt>
                <c:pt idx="5985">
                  <c:v>100.89174423333334</c:v>
                </c:pt>
                <c:pt idx="5986">
                  <c:v>100.90841067666666</c:v>
                </c:pt>
                <c:pt idx="5987">
                  <c:v>100.925337915</c:v>
                </c:pt>
                <c:pt idx="5988">
                  <c:v>100.94237537833332</c:v>
                </c:pt>
                <c:pt idx="5989">
                  <c:v>100.95914382833332</c:v>
                </c:pt>
                <c:pt idx="5990">
                  <c:v>100.975812365</c:v>
                </c:pt>
                <c:pt idx="5991">
                  <c:v>100.99284431166667</c:v>
                </c:pt>
                <c:pt idx="5992">
                  <c:v>101.00976971833333</c:v>
                </c:pt>
                <c:pt idx="5993">
                  <c:v>101.02643401499999</c:v>
                </c:pt>
                <c:pt idx="5994">
                  <c:v>101.04310365166666</c:v>
                </c:pt>
                <c:pt idx="5995">
                  <c:v>101.06002903166667</c:v>
                </c:pt>
                <c:pt idx="5996">
                  <c:v>101.07685967</c:v>
                </c:pt>
                <c:pt idx="5997">
                  <c:v>101.09378449333333</c:v>
                </c:pt>
                <c:pt idx="5998">
                  <c:v>101.11070628500001</c:v>
                </c:pt>
                <c:pt idx="5999">
                  <c:v>101.12762830833334</c:v>
                </c:pt>
                <c:pt idx="6000">
                  <c:v>101.14429108666667</c:v>
                </c:pt>
                <c:pt idx="6001">
                  <c:v>101.16122050833333</c:v>
                </c:pt>
                <c:pt idx="6002">
                  <c:v>101.17789690666667</c:v>
                </c:pt>
                <c:pt idx="6003">
                  <c:v>101.194555705</c:v>
                </c:pt>
                <c:pt idx="6004">
                  <c:v>101.21147905166666</c:v>
                </c:pt>
                <c:pt idx="6005">
                  <c:v>101.22839645833332</c:v>
                </c:pt>
                <c:pt idx="6006">
                  <c:v>101.24528512166667</c:v>
                </c:pt>
                <c:pt idx="6007">
                  <c:v>101.261957565</c:v>
                </c:pt>
                <c:pt idx="6008">
                  <c:v>101.27888628000001</c:v>
                </c:pt>
                <c:pt idx="6009">
                  <c:v>101.29582759833333</c:v>
                </c:pt>
                <c:pt idx="6010">
                  <c:v>101.312712855</c:v>
                </c:pt>
                <c:pt idx="6011">
                  <c:v>101.32963871666668</c:v>
                </c:pt>
                <c:pt idx="6012">
                  <c:v>101.34656434666667</c:v>
                </c:pt>
                <c:pt idx="6013">
                  <c:v>101.36349299499999</c:v>
                </c:pt>
                <c:pt idx="6014">
                  <c:v>101.38042105333334</c:v>
                </c:pt>
                <c:pt idx="6015">
                  <c:v>101.39735856333333</c:v>
                </c:pt>
                <c:pt idx="6016">
                  <c:v>101.41414575499999</c:v>
                </c:pt>
                <c:pt idx="6017">
                  <c:v>101.43106752166666</c:v>
                </c:pt>
                <c:pt idx="6018">
                  <c:v>101.44784392166666</c:v>
                </c:pt>
                <c:pt idx="6019">
                  <c:v>101.46473235333333</c:v>
                </c:pt>
                <c:pt idx="6020">
                  <c:v>101.48150733333334</c:v>
                </c:pt>
                <c:pt idx="6021">
                  <c:v>101.49854273</c:v>
                </c:pt>
                <c:pt idx="6022">
                  <c:v>101.51520497</c:v>
                </c:pt>
                <c:pt idx="6023">
                  <c:v>101.53213395500001</c:v>
                </c:pt>
                <c:pt idx="6024">
                  <c:v>101.54885702833333</c:v>
                </c:pt>
                <c:pt idx="6025">
                  <c:v>101.56552877166668</c:v>
                </c:pt>
                <c:pt idx="6026">
                  <c:v>101.58232617333333</c:v>
                </c:pt>
                <c:pt idx="6027">
                  <c:v>101.59898700833334</c:v>
                </c:pt>
                <c:pt idx="6028">
                  <c:v>101.61597409666666</c:v>
                </c:pt>
                <c:pt idx="6029">
                  <c:v>101.63290178000001</c:v>
                </c:pt>
                <c:pt idx="6030">
                  <c:v>101.64982455833334</c:v>
                </c:pt>
                <c:pt idx="6031">
                  <c:v>101.66661784833333</c:v>
                </c:pt>
                <c:pt idx="6032">
                  <c:v>101.683284235</c:v>
                </c:pt>
                <c:pt idx="6033">
                  <c:v>101.69994625999999</c:v>
                </c:pt>
                <c:pt idx="6034">
                  <c:v>101.71661679666666</c:v>
                </c:pt>
                <c:pt idx="6035">
                  <c:v>101.73327608666666</c:v>
                </c:pt>
                <c:pt idx="6036">
                  <c:v>101.74993468333334</c:v>
                </c:pt>
                <c:pt idx="6037">
                  <c:v>101.76671671333334</c:v>
                </c:pt>
                <c:pt idx="6038">
                  <c:v>101.78339021000001</c:v>
                </c:pt>
                <c:pt idx="6039">
                  <c:v>101.79996611666667</c:v>
                </c:pt>
                <c:pt idx="6040">
                  <c:v>101.816639745</c:v>
                </c:pt>
                <c:pt idx="6041">
                  <c:v>101.83330296000001</c:v>
                </c:pt>
                <c:pt idx="6042">
                  <c:v>101.84996256666666</c:v>
                </c:pt>
                <c:pt idx="6043">
                  <c:v>101.86700013666668</c:v>
                </c:pt>
                <c:pt idx="6044">
                  <c:v>101.88392473666666</c:v>
                </c:pt>
                <c:pt idx="6045">
                  <c:v>101.90082283833334</c:v>
                </c:pt>
                <c:pt idx="6046">
                  <c:v>101.91748533166667</c:v>
                </c:pt>
                <c:pt idx="6047">
                  <c:v>101.93414790833334</c:v>
                </c:pt>
                <c:pt idx="6048">
                  <c:v>101.95113544500001</c:v>
                </c:pt>
                <c:pt idx="6049">
                  <c:v>101.96780285</c:v>
                </c:pt>
                <c:pt idx="6050">
                  <c:v>101.98473275666667</c:v>
                </c:pt>
                <c:pt idx="6051">
                  <c:v>102.00152098166667</c:v>
                </c:pt>
                <c:pt idx="6052">
                  <c:v>102.018573265</c:v>
                </c:pt>
                <c:pt idx="6053">
                  <c:v>102.03535047166666</c:v>
                </c:pt>
                <c:pt idx="6054">
                  <c:v>102.05227677500001</c:v>
                </c:pt>
                <c:pt idx="6055">
                  <c:v>102.06928393166666</c:v>
                </c:pt>
                <c:pt idx="6056">
                  <c:v>102.08632700666666</c:v>
                </c:pt>
                <c:pt idx="6057">
                  <c:v>102.10310122</c:v>
                </c:pt>
                <c:pt idx="6058">
                  <c:v>102.12002582</c:v>
                </c:pt>
                <c:pt idx="6059">
                  <c:v>102.136755855</c:v>
                </c:pt>
                <c:pt idx="6060">
                  <c:v>102.15358754166667</c:v>
                </c:pt>
                <c:pt idx="6061">
                  <c:v>102.17070669166667</c:v>
                </c:pt>
                <c:pt idx="6062">
                  <c:v>102.18763225333333</c:v>
                </c:pt>
                <c:pt idx="6063">
                  <c:v>102.20414421833334</c:v>
                </c:pt>
                <c:pt idx="6064">
                  <c:v>102.220823505</c:v>
                </c:pt>
                <c:pt idx="6065">
                  <c:v>102.23748566499999</c:v>
                </c:pt>
                <c:pt idx="6066">
                  <c:v>102.25414924166667</c:v>
                </c:pt>
                <c:pt idx="6067">
                  <c:v>102.27107274833334</c:v>
                </c:pt>
                <c:pt idx="6068">
                  <c:v>102.28800494833334</c:v>
                </c:pt>
                <c:pt idx="6069">
                  <c:v>102.30466722333334</c:v>
                </c:pt>
                <c:pt idx="6070">
                  <c:v>102.32132997166667</c:v>
                </c:pt>
                <c:pt idx="6071">
                  <c:v>102.33799935833333</c:v>
                </c:pt>
                <c:pt idx="6072">
                  <c:v>102.35477536666667</c:v>
                </c:pt>
                <c:pt idx="6073">
                  <c:v>102.37144173</c:v>
                </c:pt>
                <c:pt idx="6074">
                  <c:v>102.38836573666667</c:v>
                </c:pt>
                <c:pt idx="6075">
                  <c:v>102.40531667</c:v>
                </c:pt>
                <c:pt idx="6076">
                  <c:v>102.42208498666668</c:v>
                </c:pt>
                <c:pt idx="6077">
                  <c:v>102.43875739166667</c:v>
                </c:pt>
                <c:pt idx="6078">
                  <c:v>102.45566927166666</c:v>
                </c:pt>
                <c:pt idx="6079">
                  <c:v>102.47254331666666</c:v>
                </c:pt>
                <c:pt idx="6080">
                  <c:v>102.48949054333335</c:v>
                </c:pt>
                <c:pt idx="6081">
                  <c:v>102.50668509</c:v>
                </c:pt>
                <c:pt idx="6082">
                  <c:v>102.52365525499999</c:v>
                </c:pt>
                <c:pt idx="6083">
                  <c:v>102.54057609833333</c:v>
                </c:pt>
                <c:pt idx="6084">
                  <c:v>102.55748860499999</c:v>
                </c:pt>
                <c:pt idx="6085">
                  <c:v>102.57466884</c:v>
                </c:pt>
                <c:pt idx="6086">
                  <c:v>102.58953190000001</c:v>
                </c:pt>
                <c:pt idx="6087">
                  <c:v>102.60668264500001</c:v>
                </c:pt>
                <c:pt idx="6088">
                  <c:v>102.62360178666667</c:v>
                </c:pt>
                <c:pt idx="6089">
                  <c:v>102.64027364166667</c:v>
                </c:pt>
                <c:pt idx="6090">
                  <c:v>102.65694916333334</c:v>
                </c:pt>
                <c:pt idx="6091">
                  <c:v>102.67361476833334</c:v>
                </c:pt>
                <c:pt idx="6092">
                  <c:v>102.69025059000001</c:v>
                </c:pt>
                <c:pt idx="6093">
                  <c:v>102.70690913833333</c:v>
                </c:pt>
                <c:pt idx="6094">
                  <c:v>102.72346851499999</c:v>
                </c:pt>
                <c:pt idx="6095">
                  <c:v>102.74014380333332</c:v>
                </c:pt>
                <c:pt idx="6096">
                  <c:v>102.75681014</c:v>
                </c:pt>
                <c:pt idx="6097">
                  <c:v>102.77348012833333</c:v>
                </c:pt>
                <c:pt idx="6098">
                  <c:v>102.790524175</c:v>
                </c:pt>
                <c:pt idx="6099">
                  <c:v>102.80730292166666</c:v>
                </c:pt>
                <c:pt idx="6100">
                  <c:v>102.82422460333333</c:v>
                </c:pt>
                <c:pt idx="6101">
                  <c:v>102.84090003999999</c:v>
                </c:pt>
                <c:pt idx="6102">
                  <c:v>102.85762460166667</c:v>
                </c:pt>
                <c:pt idx="6103">
                  <c:v>102.87421423000001</c:v>
                </c:pt>
                <c:pt idx="6104">
                  <c:v>102.89124425166666</c:v>
                </c:pt>
                <c:pt idx="6105">
                  <c:v>102.90816743666666</c:v>
                </c:pt>
                <c:pt idx="6106">
                  <c:v>102.92494728</c:v>
                </c:pt>
                <c:pt idx="6107">
                  <c:v>102.94161879833334</c:v>
                </c:pt>
                <c:pt idx="6108">
                  <c:v>102.95828165833333</c:v>
                </c:pt>
                <c:pt idx="6109">
                  <c:v>102.97495242166666</c:v>
                </c:pt>
                <c:pt idx="6110">
                  <c:v>102.99161598000001</c:v>
                </c:pt>
                <c:pt idx="6111">
                  <c:v>103.00865199666667</c:v>
                </c:pt>
                <c:pt idx="6112">
                  <c:v>103.02557563666666</c:v>
                </c:pt>
                <c:pt idx="6113">
                  <c:v>103.04225959166666</c:v>
                </c:pt>
                <c:pt idx="6114">
                  <c:v>103.05892522000001</c:v>
                </c:pt>
                <c:pt idx="6115">
                  <c:v>103.07559336333334</c:v>
                </c:pt>
                <c:pt idx="6116">
                  <c:v>103.09250868166667</c:v>
                </c:pt>
                <c:pt idx="6117">
                  <c:v>103.10943176000001</c:v>
                </c:pt>
                <c:pt idx="6118">
                  <c:v>103.12635725333332</c:v>
                </c:pt>
                <c:pt idx="6119">
                  <c:v>103.14302632333333</c:v>
                </c:pt>
                <c:pt idx="6120">
                  <c:v>103.15960121666667</c:v>
                </c:pt>
                <c:pt idx="6121">
                  <c:v>103.17637806500001</c:v>
                </c:pt>
                <c:pt idx="6122">
                  <c:v>103.19317194666668</c:v>
                </c:pt>
                <c:pt idx="6123">
                  <c:v>103.21009883333333</c:v>
                </c:pt>
                <c:pt idx="6124">
                  <c:v>103.22701745666667</c:v>
                </c:pt>
                <c:pt idx="6125">
                  <c:v>103.24420454166668</c:v>
                </c:pt>
                <c:pt idx="6126">
                  <c:v>103.26112644166666</c:v>
                </c:pt>
                <c:pt idx="6127">
                  <c:v>103.27790173333332</c:v>
                </c:pt>
                <c:pt idx="6128">
                  <c:v>103.294664365</c:v>
                </c:pt>
                <c:pt idx="6129">
                  <c:v>103.311181615</c:v>
                </c:pt>
                <c:pt idx="6130">
                  <c:v>103.32803502166666</c:v>
                </c:pt>
                <c:pt idx="6131">
                  <c:v>103.34469931666666</c:v>
                </c:pt>
                <c:pt idx="6132">
                  <c:v>103.36121570666666</c:v>
                </c:pt>
                <c:pt idx="6133">
                  <c:v>103.37799209833334</c:v>
                </c:pt>
                <c:pt idx="6134">
                  <c:v>103.39461702333332</c:v>
                </c:pt>
                <c:pt idx="6135">
                  <c:v>103.41121922666666</c:v>
                </c:pt>
                <c:pt idx="6136">
                  <c:v>103.42825266833333</c:v>
                </c:pt>
                <c:pt idx="6137">
                  <c:v>103.44502932666666</c:v>
                </c:pt>
                <c:pt idx="6138">
                  <c:v>103.46190903833333</c:v>
                </c:pt>
                <c:pt idx="6139">
                  <c:v>103.47845018</c:v>
                </c:pt>
                <c:pt idx="6140">
                  <c:v>103.49511416333333</c:v>
                </c:pt>
                <c:pt idx="6141">
                  <c:v>103.51189204666666</c:v>
                </c:pt>
                <c:pt idx="6142">
                  <c:v>103.52901173666667</c:v>
                </c:pt>
                <c:pt idx="6143">
                  <c:v>103.5462565</c:v>
                </c:pt>
                <c:pt idx="6144">
                  <c:v>103.56297820333333</c:v>
                </c:pt>
                <c:pt idx="6145">
                  <c:v>103.58017109833332</c:v>
                </c:pt>
                <c:pt idx="6146">
                  <c:v>103.59713351166667</c:v>
                </c:pt>
                <c:pt idx="6147">
                  <c:v>103.61405966333334</c:v>
                </c:pt>
                <c:pt idx="6148">
                  <c:v>103.63076666666666</c:v>
                </c:pt>
                <c:pt idx="6149">
                  <c:v>103.64760120666666</c:v>
                </c:pt>
                <c:pt idx="6150">
                  <c:v>103.66441232000001</c:v>
                </c:pt>
                <c:pt idx="6151">
                  <c:v>103.68128750666666</c:v>
                </c:pt>
                <c:pt idx="6152">
                  <c:v>103.69767605666667</c:v>
                </c:pt>
                <c:pt idx="6153">
                  <c:v>103.71261189166667</c:v>
                </c:pt>
                <c:pt idx="6154">
                  <c:v>103.72928883166666</c:v>
                </c:pt>
                <c:pt idx="6155">
                  <c:v>103.74606408</c:v>
                </c:pt>
                <c:pt idx="6156">
                  <c:v>103.76298274666667</c:v>
                </c:pt>
                <c:pt idx="6157">
                  <c:v>103.77964855499999</c:v>
                </c:pt>
                <c:pt idx="6158">
                  <c:v>103.79668273833333</c:v>
                </c:pt>
                <c:pt idx="6159">
                  <c:v>103.81361441</c:v>
                </c:pt>
                <c:pt idx="6160">
                  <c:v>103.83054831</c:v>
                </c:pt>
                <c:pt idx="6161">
                  <c:v>103.84722474499999</c:v>
                </c:pt>
                <c:pt idx="6162">
                  <c:v>103.86405477833334</c:v>
                </c:pt>
                <c:pt idx="6163">
                  <c:v>103.88098696666665</c:v>
                </c:pt>
                <c:pt idx="6164">
                  <c:v>103.89791053499999</c:v>
                </c:pt>
                <c:pt idx="6165">
                  <c:v>103.91484616833333</c:v>
                </c:pt>
                <c:pt idx="6166">
                  <c:v>103.93177145166666</c:v>
                </c:pt>
                <c:pt idx="6167">
                  <c:v>103.948553805</c:v>
                </c:pt>
                <c:pt idx="6168">
                  <c:v>103.96548071833334</c:v>
                </c:pt>
                <c:pt idx="6169">
                  <c:v>103.98240411666667</c:v>
                </c:pt>
                <c:pt idx="6170">
                  <c:v>103.99917665833333</c:v>
                </c:pt>
                <c:pt idx="6171">
                  <c:v>104.01606432166666</c:v>
                </c:pt>
                <c:pt idx="6172">
                  <c:v>104.03272461166667</c:v>
                </c:pt>
                <c:pt idx="6173">
                  <c:v>104.04964808166666</c:v>
                </c:pt>
                <c:pt idx="6174">
                  <c:v>104.06635491166666</c:v>
                </c:pt>
                <c:pt idx="6175">
                  <c:v>104.08328492333334</c:v>
                </c:pt>
                <c:pt idx="6176">
                  <c:v>104.09996329166667</c:v>
                </c:pt>
                <c:pt idx="6177">
                  <c:v>104.11663054</c:v>
                </c:pt>
                <c:pt idx="6178">
                  <c:v>104.13341421</c:v>
                </c:pt>
                <c:pt idx="6179">
                  <c:v>104.15013041666666</c:v>
                </c:pt>
                <c:pt idx="6180">
                  <c:v>104.166797585</c:v>
                </c:pt>
                <c:pt idx="6181">
                  <c:v>104.18345894833332</c:v>
                </c:pt>
                <c:pt idx="6182">
                  <c:v>104.19994181</c:v>
                </c:pt>
                <c:pt idx="6183">
                  <c:v>104.21686286666666</c:v>
                </c:pt>
                <c:pt idx="6184">
                  <c:v>104.233818705</c:v>
                </c:pt>
                <c:pt idx="6185">
                  <c:v>104.25047697833334</c:v>
                </c:pt>
                <c:pt idx="6186">
                  <c:v>104.26724987166668</c:v>
                </c:pt>
                <c:pt idx="6187">
                  <c:v>104.28387163666666</c:v>
                </c:pt>
                <c:pt idx="6188">
                  <c:v>104.30054038833333</c:v>
                </c:pt>
                <c:pt idx="6189">
                  <c:v>104.31731207333334</c:v>
                </c:pt>
                <c:pt idx="6190">
                  <c:v>104.333987165</c:v>
                </c:pt>
                <c:pt idx="6191">
                  <c:v>104.35049893</c:v>
                </c:pt>
                <c:pt idx="6192">
                  <c:v>104.36716708499999</c:v>
                </c:pt>
                <c:pt idx="6193">
                  <c:v>104.38382845999999</c:v>
                </c:pt>
                <c:pt idx="6194">
                  <c:v>104.40051538833333</c:v>
                </c:pt>
                <c:pt idx="6195">
                  <c:v>104.41744579666667</c:v>
                </c:pt>
                <c:pt idx="6196">
                  <c:v>104.43451386166666</c:v>
                </c:pt>
                <c:pt idx="6197">
                  <c:v>104.45143649333333</c:v>
                </c:pt>
                <c:pt idx="6198">
                  <c:v>104.46810523666666</c:v>
                </c:pt>
                <c:pt idx="6199">
                  <c:v>104.48473475833333</c:v>
                </c:pt>
                <c:pt idx="6200">
                  <c:v>104.50171191</c:v>
                </c:pt>
                <c:pt idx="6201">
                  <c:v>104.51863707000001</c:v>
                </c:pt>
                <c:pt idx="6202">
                  <c:v>104.535464085</c:v>
                </c:pt>
                <c:pt idx="6203">
                  <c:v>104.55245360666666</c:v>
                </c:pt>
                <c:pt idx="6204">
                  <c:v>104.56939213333334</c:v>
                </c:pt>
                <c:pt idx="6205">
                  <c:v>104.58612105666666</c:v>
                </c:pt>
                <c:pt idx="6206">
                  <c:v>104.60266377666667</c:v>
                </c:pt>
                <c:pt idx="6207">
                  <c:v>104.61948703166667</c:v>
                </c:pt>
                <c:pt idx="6208">
                  <c:v>104.63645216666667</c:v>
                </c:pt>
                <c:pt idx="6209">
                  <c:v>104.65349881666666</c:v>
                </c:pt>
                <c:pt idx="6210">
                  <c:v>104.67024936833333</c:v>
                </c:pt>
                <c:pt idx="6211">
                  <c:v>104.68719251</c:v>
                </c:pt>
                <c:pt idx="6212">
                  <c:v>104.70411613500001</c:v>
                </c:pt>
                <c:pt idx="6213">
                  <c:v>104.72079553333333</c:v>
                </c:pt>
                <c:pt idx="6214">
                  <c:v>104.73751480333334</c:v>
                </c:pt>
                <c:pt idx="6215">
                  <c:v>104.75440929999999</c:v>
                </c:pt>
                <c:pt idx="6216">
                  <c:v>104.77133738333333</c:v>
                </c:pt>
                <c:pt idx="6217">
                  <c:v>104.78810920833332</c:v>
                </c:pt>
                <c:pt idx="6218">
                  <c:v>104.80477417166666</c:v>
                </c:pt>
                <c:pt idx="6219">
                  <c:v>104.82169259166668</c:v>
                </c:pt>
                <c:pt idx="6220">
                  <c:v>104.83895799666668</c:v>
                </c:pt>
                <c:pt idx="6221">
                  <c:v>104.85559707833333</c:v>
                </c:pt>
                <c:pt idx="6222">
                  <c:v>104.87254948666667</c:v>
                </c:pt>
                <c:pt idx="6223">
                  <c:v>104.88970758000001</c:v>
                </c:pt>
                <c:pt idx="6224">
                  <c:v>104.90634034</c:v>
                </c:pt>
                <c:pt idx="6225">
                  <c:v>104.92144516666667</c:v>
                </c:pt>
                <c:pt idx="6226">
                  <c:v>104.93821534</c:v>
                </c:pt>
                <c:pt idx="6227">
                  <c:v>104.95464285</c:v>
                </c:pt>
                <c:pt idx="6228">
                  <c:v>104.97131032833333</c:v>
                </c:pt>
                <c:pt idx="6229">
                  <c:v>104.98797320833334</c:v>
                </c:pt>
                <c:pt idx="6230">
                  <c:v>105.00469673833332</c:v>
                </c:pt>
                <c:pt idx="6231">
                  <c:v>105.02138295666667</c:v>
                </c:pt>
                <c:pt idx="6232">
                  <c:v>105.038049175</c:v>
                </c:pt>
                <c:pt idx="6233">
                  <c:v>105.054714875</c:v>
                </c:pt>
                <c:pt idx="6234">
                  <c:v>105.071374725</c:v>
                </c:pt>
                <c:pt idx="6235">
                  <c:v>105.08806868333333</c:v>
                </c:pt>
                <c:pt idx="6236">
                  <c:v>105.10496058833334</c:v>
                </c:pt>
                <c:pt idx="6237">
                  <c:v>105.12162187333334</c:v>
                </c:pt>
                <c:pt idx="6238">
                  <c:v>105.13854386</c:v>
                </c:pt>
                <c:pt idx="6239">
                  <c:v>105.15546847</c:v>
                </c:pt>
                <c:pt idx="6240">
                  <c:v>105.17224491833333</c:v>
                </c:pt>
                <c:pt idx="6241">
                  <c:v>105.18889935</c:v>
                </c:pt>
                <c:pt idx="6242">
                  <c:v>105.20556864833334</c:v>
                </c:pt>
                <c:pt idx="6243">
                  <c:v>105.22222884833333</c:v>
                </c:pt>
                <c:pt idx="6244">
                  <c:v>105.23874734833333</c:v>
                </c:pt>
                <c:pt idx="6245">
                  <c:v>105.25540770666666</c:v>
                </c:pt>
                <c:pt idx="6246">
                  <c:v>105.272086055</c:v>
                </c:pt>
                <c:pt idx="6247">
                  <c:v>105.28923980333334</c:v>
                </c:pt>
                <c:pt idx="6248">
                  <c:v>105.30610340833333</c:v>
                </c:pt>
                <c:pt idx="6249">
                  <c:v>105.32307151833334</c:v>
                </c:pt>
                <c:pt idx="6250">
                  <c:v>105.33978943666666</c:v>
                </c:pt>
                <c:pt idx="6251">
                  <c:v>105.35669541666667</c:v>
                </c:pt>
                <c:pt idx="6252">
                  <c:v>105.37347622166666</c:v>
                </c:pt>
                <c:pt idx="6253">
                  <c:v>105.39039168666666</c:v>
                </c:pt>
                <c:pt idx="6254">
                  <c:v>105.40755488333333</c:v>
                </c:pt>
                <c:pt idx="6255">
                  <c:v>105.42457935166667</c:v>
                </c:pt>
                <c:pt idx="6256">
                  <c:v>105.44127489333333</c:v>
                </c:pt>
                <c:pt idx="6257">
                  <c:v>105.45830985666666</c:v>
                </c:pt>
                <c:pt idx="6258">
                  <c:v>105.47535623833333</c:v>
                </c:pt>
                <c:pt idx="6259">
                  <c:v>105.490280915</c:v>
                </c:pt>
                <c:pt idx="6260">
                  <c:v>105.507214125</c:v>
                </c:pt>
                <c:pt idx="6261">
                  <c:v>105.52383396333333</c:v>
                </c:pt>
                <c:pt idx="6262">
                  <c:v>105.54068249833334</c:v>
                </c:pt>
                <c:pt idx="6263">
                  <c:v>105.55744158333333</c:v>
                </c:pt>
                <c:pt idx="6264">
                  <c:v>105.57413912166666</c:v>
                </c:pt>
                <c:pt idx="6265">
                  <c:v>105.59072975333333</c:v>
                </c:pt>
                <c:pt idx="6266">
                  <c:v>105.60746174333333</c:v>
                </c:pt>
                <c:pt idx="6267">
                  <c:v>105.62404673833333</c:v>
                </c:pt>
                <c:pt idx="6268">
                  <c:v>105.64097071166665</c:v>
                </c:pt>
                <c:pt idx="6269">
                  <c:v>105.65794740833333</c:v>
                </c:pt>
                <c:pt idx="6270">
                  <c:v>105.67486758333332</c:v>
                </c:pt>
                <c:pt idx="6271">
                  <c:v>105.69179162499999</c:v>
                </c:pt>
                <c:pt idx="6272">
                  <c:v>105.70871445333334</c:v>
                </c:pt>
                <c:pt idx="6273">
                  <c:v>105.72544733333334</c:v>
                </c:pt>
                <c:pt idx="6274">
                  <c:v>105.74217297833334</c:v>
                </c:pt>
                <c:pt idx="6275">
                  <c:v>105.75892376166667</c:v>
                </c:pt>
                <c:pt idx="6276">
                  <c:v>105.77584752333334</c:v>
                </c:pt>
                <c:pt idx="6277">
                  <c:v>105.79257624</c:v>
                </c:pt>
                <c:pt idx="6278">
                  <c:v>105.80923899</c:v>
                </c:pt>
                <c:pt idx="6279">
                  <c:v>105.82616235333333</c:v>
                </c:pt>
                <c:pt idx="6280">
                  <c:v>105.843084975</c:v>
                </c:pt>
                <c:pt idx="6281">
                  <c:v>105.86001100833333</c:v>
                </c:pt>
                <c:pt idx="6282">
                  <c:v>105.87693471333334</c:v>
                </c:pt>
                <c:pt idx="6283">
                  <c:v>105.89371046166666</c:v>
                </c:pt>
                <c:pt idx="6284">
                  <c:v>105.91063640333333</c:v>
                </c:pt>
                <c:pt idx="6285">
                  <c:v>105.92756491499999</c:v>
                </c:pt>
                <c:pt idx="6286">
                  <c:v>105.94431831666667</c:v>
                </c:pt>
                <c:pt idx="6287">
                  <c:v>105.96133168666667</c:v>
                </c:pt>
                <c:pt idx="6288">
                  <c:v>105.97799922833333</c:v>
                </c:pt>
                <c:pt idx="6289">
                  <c:v>105.99465988166666</c:v>
                </c:pt>
                <c:pt idx="6290">
                  <c:v>106.01133358833334</c:v>
                </c:pt>
                <c:pt idx="6291">
                  <c:v>106.02800046166666</c:v>
                </c:pt>
                <c:pt idx="6292">
                  <c:v>106.04492477666666</c:v>
                </c:pt>
                <c:pt idx="6293">
                  <c:v>106.061848055</c:v>
                </c:pt>
                <c:pt idx="6294">
                  <c:v>106.078511815</c:v>
                </c:pt>
                <c:pt idx="6295">
                  <c:v>106.09543303166667</c:v>
                </c:pt>
                <c:pt idx="6296">
                  <c:v>106.11236638666666</c:v>
                </c:pt>
                <c:pt idx="6297">
                  <c:v>106.12928481666667</c:v>
                </c:pt>
                <c:pt idx="6298">
                  <c:v>106.14607449166667</c:v>
                </c:pt>
                <c:pt idx="6299">
                  <c:v>106.16281031166666</c:v>
                </c:pt>
                <c:pt idx="6300">
                  <c:v>106.17973525000001</c:v>
                </c:pt>
                <c:pt idx="6301">
                  <c:v>106.196356585</c:v>
                </c:pt>
                <c:pt idx="6302">
                  <c:v>106.21328792666667</c:v>
                </c:pt>
                <c:pt idx="6303">
                  <c:v>106.23026864166667</c:v>
                </c:pt>
                <c:pt idx="6304">
                  <c:v>106.24720545166666</c:v>
                </c:pt>
                <c:pt idx="6305">
                  <c:v>106.26393996</c:v>
                </c:pt>
                <c:pt idx="6306">
                  <c:v>106.28057056333334</c:v>
                </c:pt>
                <c:pt idx="6307">
                  <c:v>106.29750050999999</c:v>
                </c:pt>
                <c:pt idx="6308">
                  <c:v>106.31409968</c:v>
                </c:pt>
                <c:pt idx="6309">
                  <c:v>106.33100008833334</c:v>
                </c:pt>
                <c:pt idx="6310">
                  <c:v>106.34793581000001</c:v>
                </c:pt>
                <c:pt idx="6311">
                  <c:v>106.36485744666668</c:v>
                </c:pt>
                <c:pt idx="6312">
                  <c:v>106.38173476499999</c:v>
                </c:pt>
                <c:pt idx="6313">
                  <c:v>106.398771905</c:v>
                </c:pt>
                <c:pt idx="6314">
                  <c:v>106.41543435833334</c:v>
                </c:pt>
                <c:pt idx="6315">
                  <c:v>106.43216582166666</c:v>
                </c:pt>
                <c:pt idx="6316">
                  <c:v>106.44910946666667</c:v>
                </c:pt>
                <c:pt idx="6317">
                  <c:v>106.46599774666667</c:v>
                </c:pt>
                <c:pt idx="6318">
                  <c:v>106.482732635</c:v>
                </c:pt>
                <c:pt idx="6319">
                  <c:v>106.49965608333333</c:v>
                </c:pt>
                <c:pt idx="6320">
                  <c:v>106.51650463999999</c:v>
                </c:pt>
                <c:pt idx="6321">
                  <c:v>106.53342698166666</c:v>
                </c:pt>
                <c:pt idx="6322">
                  <c:v>106.55008956666667</c:v>
                </c:pt>
                <c:pt idx="6323">
                  <c:v>106.56702585166666</c:v>
                </c:pt>
                <c:pt idx="6324">
                  <c:v>106.58395483166667</c:v>
                </c:pt>
                <c:pt idx="6325">
                  <c:v>106.60088329666668</c:v>
                </c:pt>
                <c:pt idx="6326">
                  <c:v>106.61755387333332</c:v>
                </c:pt>
                <c:pt idx="6327">
                  <c:v>106.63447759833333</c:v>
                </c:pt>
                <c:pt idx="6328">
                  <c:v>106.651402245</c:v>
                </c:pt>
                <c:pt idx="6329">
                  <c:v>106.66806755666667</c:v>
                </c:pt>
                <c:pt idx="6330">
                  <c:v>106.68479685000001</c:v>
                </c:pt>
                <c:pt idx="6331">
                  <c:v>106.70141983000001</c:v>
                </c:pt>
                <c:pt idx="6332">
                  <c:v>106.718344555</c:v>
                </c:pt>
                <c:pt idx="6333">
                  <c:v>106.73522013833333</c:v>
                </c:pt>
                <c:pt idx="6334">
                  <c:v>106.75204528666667</c:v>
                </c:pt>
                <c:pt idx="6335">
                  <c:v>106.76882695499999</c:v>
                </c:pt>
                <c:pt idx="6336">
                  <c:v>106.78575025000001</c:v>
                </c:pt>
                <c:pt idx="6337">
                  <c:v>106.80267988</c:v>
                </c:pt>
                <c:pt idx="6338">
                  <c:v>106.81933180333334</c:v>
                </c:pt>
                <c:pt idx="6339">
                  <c:v>106.83613356666666</c:v>
                </c:pt>
                <c:pt idx="6340">
                  <c:v>106.85256583499999</c:v>
                </c:pt>
                <c:pt idx="6341">
                  <c:v>106.86934286333333</c:v>
                </c:pt>
                <c:pt idx="6342">
                  <c:v>106.88601345000001</c:v>
                </c:pt>
                <c:pt idx="6343">
                  <c:v>106.90277603166666</c:v>
                </c:pt>
                <c:pt idx="6344">
                  <c:v>106.91943762166667</c:v>
                </c:pt>
                <c:pt idx="6345">
                  <c:v>106.93610329833334</c:v>
                </c:pt>
                <c:pt idx="6346">
                  <c:v>106.95303156666667</c:v>
                </c:pt>
                <c:pt idx="6347">
                  <c:v>106.96962016333333</c:v>
                </c:pt>
                <c:pt idx="6348">
                  <c:v>106.98628341333333</c:v>
                </c:pt>
                <c:pt idx="6349">
                  <c:v>107.00290879166667</c:v>
                </c:pt>
                <c:pt idx="6350">
                  <c:v>107.01983669333335</c:v>
                </c:pt>
                <c:pt idx="6351">
                  <c:v>107.03684575833333</c:v>
                </c:pt>
                <c:pt idx="6352">
                  <c:v>107.05353372666667</c:v>
                </c:pt>
                <c:pt idx="6353">
                  <c:v>107.07001590166666</c:v>
                </c:pt>
                <c:pt idx="6354">
                  <c:v>107.08676560666666</c:v>
                </c:pt>
                <c:pt idx="6355">
                  <c:v>107.10380449333334</c:v>
                </c:pt>
                <c:pt idx="6356">
                  <c:v>107.12059226</c:v>
                </c:pt>
                <c:pt idx="6357">
                  <c:v>107.13752780999999</c:v>
                </c:pt>
                <c:pt idx="6358">
                  <c:v>107.15445795000001</c:v>
                </c:pt>
                <c:pt idx="6359">
                  <c:v>107.17139735166667</c:v>
                </c:pt>
                <c:pt idx="6360">
                  <c:v>107.18818730333334</c:v>
                </c:pt>
                <c:pt idx="6361">
                  <c:v>107.20496466666667</c:v>
                </c:pt>
                <c:pt idx="6362">
                  <c:v>107.22162647833333</c:v>
                </c:pt>
                <c:pt idx="6363">
                  <c:v>107.23855011333333</c:v>
                </c:pt>
                <c:pt idx="6364">
                  <c:v>107.25532887</c:v>
                </c:pt>
                <c:pt idx="6365">
                  <c:v>107.27211585666667</c:v>
                </c:pt>
                <c:pt idx="6366">
                  <c:v>107.28874145166667</c:v>
                </c:pt>
                <c:pt idx="6367">
                  <c:v>107.30589204833333</c:v>
                </c:pt>
                <c:pt idx="6368">
                  <c:v>107.32282655</c:v>
                </c:pt>
                <c:pt idx="6369">
                  <c:v>107.33975279166665</c:v>
                </c:pt>
                <c:pt idx="6370">
                  <c:v>107.35652887333335</c:v>
                </c:pt>
                <c:pt idx="6371">
                  <c:v>107.37356298</c:v>
                </c:pt>
                <c:pt idx="6372">
                  <c:v>107.39024894166667</c:v>
                </c:pt>
                <c:pt idx="6373">
                  <c:v>107.40717176666666</c:v>
                </c:pt>
                <c:pt idx="6374">
                  <c:v>107.42409483333333</c:v>
                </c:pt>
                <c:pt idx="6375">
                  <c:v>107.44076238333334</c:v>
                </c:pt>
                <c:pt idx="6376">
                  <c:v>107.45753517166666</c:v>
                </c:pt>
                <c:pt idx="6377">
                  <c:v>107.47421247333334</c:v>
                </c:pt>
                <c:pt idx="6378">
                  <c:v>107.49087878333333</c:v>
                </c:pt>
                <c:pt idx="6379">
                  <c:v>107.50753834833334</c:v>
                </c:pt>
                <c:pt idx="6380">
                  <c:v>107.52446166333334</c:v>
                </c:pt>
                <c:pt idx="6381">
                  <c:v>107.541383755</c:v>
                </c:pt>
                <c:pt idx="6382">
                  <c:v>107.558319285</c:v>
                </c:pt>
                <c:pt idx="6383">
                  <c:v>107.57524795833334</c:v>
                </c:pt>
                <c:pt idx="6384">
                  <c:v>107.59217719999999</c:v>
                </c:pt>
                <c:pt idx="6385">
                  <c:v>107.60885012333333</c:v>
                </c:pt>
                <c:pt idx="6386">
                  <c:v>107.62551135</c:v>
                </c:pt>
                <c:pt idx="6387">
                  <c:v>107.64217775</c:v>
                </c:pt>
                <c:pt idx="6388">
                  <c:v>107.65884943333334</c:v>
                </c:pt>
                <c:pt idx="6389">
                  <c:v>107.67569496</c:v>
                </c:pt>
                <c:pt idx="6390">
                  <c:v>107.69289258166667</c:v>
                </c:pt>
                <c:pt idx="6391">
                  <c:v>107.70961312999999</c:v>
                </c:pt>
                <c:pt idx="6392">
                  <c:v>107.726492065</c:v>
                </c:pt>
                <c:pt idx="6393">
                  <c:v>107.74352625166667</c:v>
                </c:pt>
                <c:pt idx="6394">
                  <c:v>107.760377715</c:v>
                </c:pt>
                <c:pt idx="6395">
                  <c:v>107.77742756666666</c:v>
                </c:pt>
                <c:pt idx="6396">
                  <c:v>107.79457829833333</c:v>
                </c:pt>
                <c:pt idx="6397">
                  <c:v>107.80960838833333</c:v>
                </c:pt>
                <c:pt idx="6398">
                  <c:v>107.82639313999999</c:v>
                </c:pt>
                <c:pt idx="6399">
                  <c:v>107.84307597</c:v>
                </c:pt>
                <c:pt idx="6400">
                  <c:v>107.85975205999999</c:v>
                </c:pt>
                <c:pt idx="6401">
                  <c:v>107.87626850500001</c:v>
                </c:pt>
                <c:pt idx="6402">
                  <c:v>107.893185085</c:v>
                </c:pt>
                <c:pt idx="6403">
                  <c:v>107.91022585333333</c:v>
                </c:pt>
                <c:pt idx="6404">
                  <c:v>107.92707166666668</c:v>
                </c:pt>
                <c:pt idx="6405">
                  <c:v>107.94385998833333</c:v>
                </c:pt>
                <c:pt idx="6406">
                  <c:v>107.960633925</c:v>
                </c:pt>
                <c:pt idx="6407">
                  <c:v>107.97765999833334</c:v>
                </c:pt>
                <c:pt idx="6408">
                  <c:v>107.99433691833333</c:v>
                </c:pt>
                <c:pt idx="6409">
                  <c:v>108.01138381833333</c:v>
                </c:pt>
                <c:pt idx="6410">
                  <c:v>108.02816373833333</c:v>
                </c:pt>
                <c:pt idx="6411">
                  <c:v>108.04506169666666</c:v>
                </c:pt>
                <c:pt idx="6412">
                  <c:v>108.06173336333333</c:v>
                </c:pt>
                <c:pt idx="6413">
                  <c:v>108.07840111166666</c:v>
                </c:pt>
                <c:pt idx="6414">
                  <c:v>108.09506338333334</c:v>
                </c:pt>
                <c:pt idx="6415">
                  <c:v>108.11200184833334</c:v>
                </c:pt>
                <c:pt idx="6416">
                  <c:v>108.12866536666667</c:v>
                </c:pt>
                <c:pt idx="6417">
                  <c:v>108.14559115666665</c:v>
                </c:pt>
                <c:pt idx="6418">
                  <c:v>108.162630675</c:v>
                </c:pt>
                <c:pt idx="6419">
                  <c:v>108.17955258166667</c:v>
                </c:pt>
                <c:pt idx="6420">
                  <c:v>108.19648385333333</c:v>
                </c:pt>
                <c:pt idx="6421">
                  <c:v>108.21317190166666</c:v>
                </c:pt>
                <c:pt idx="6422">
                  <c:v>108.22984627000001</c:v>
                </c:pt>
                <c:pt idx="6423">
                  <c:v>108.24650786166667</c:v>
                </c:pt>
                <c:pt idx="6424">
                  <c:v>108.26317408166666</c:v>
                </c:pt>
                <c:pt idx="6425">
                  <c:v>108.27966964666666</c:v>
                </c:pt>
                <c:pt idx="6426">
                  <c:v>108.29633946</c:v>
                </c:pt>
                <c:pt idx="6427">
                  <c:v>108.31300078999999</c:v>
                </c:pt>
                <c:pt idx="6428">
                  <c:v>108.32966652333333</c:v>
                </c:pt>
                <c:pt idx="6429">
                  <c:v>108.34632696166666</c:v>
                </c:pt>
                <c:pt idx="6430">
                  <c:v>108.36300296333334</c:v>
                </c:pt>
                <c:pt idx="6431">
                  <c:v>108.37963054666668</c:v>
                </c:pt>
                <c:pt idx="6432">
                  <c:v>108.39640470333333</c:v>
                </c:pt>
                <c:pt idx="6433">
                  <c:v>108.41307032333334</c:v>
                </c:pt>
                <c:pt idx="6434">
                  <c:v>108.42973042666667</c:v>
                </c:pt>
                <c:pt idx="6435">
                  <c:v>108.446388645</c:v>
                </c:pt>
                <c:pt idx="6436">
                  <c:v>108.46306009333333</c:v>
                </c:pt>
                <c:pt idx="6437">
                  <c:v>108.47972160833334</c:v>
                </c:pt>
                <c:pt idx="6438">
                  <c:v>108.49638599833334</c:v>
                </c:pt>
                <c:pt idx="6439">
                  <c:v>108.51324687666667</c:v>
                </c:pt>
                <c:pt idx="6440">
                  <c:v>108.53019972666667</c:v>
                </c:pt>
                <c:pt idx="6441">
                  <c:v>108.54740377333333</c:v>
                </c:pt>
                <c:pt idx="6442">
                  <c:v>108.56428229833334</c:v>
                </c:pt>
                <c:pt idx="6443">
                  <c:v>108.58107155333333</c:v>
                </c:pt>
                <c:pt idx="6444">
                  <c:v>108.59796349333332</c:v>
                </c:pt>
                <c:pt idx="6445">
                  <c:v>108.61481586666667</c:v>
                </c:pt>
                <c:pt idx="6446">
                  <c:v>108.63189231</c:v>
                </c:pt>
                <c:pt idx="6447">
                  <c:v>108.64889207</c:v>
                </c:pt>
                <c:pt idx="6448">
                  <c:v>108.66589955833334</c:v>
                </c:pt>
                <c:pt idx="6449">
                  <c:v>108.68260135833334</c:v>
                </c:pt>
                <c:pt idx="6450">
                  <c:v>108.699245425</c:v>
                </c:pt>
                <c:pt idx="6451">
                  <c:v>108.71627051666665</c:v>
                </c:pt>
                <c:pt idx="6452">
                  <c:v>108.73327216666667</c:v>
                </c:pt>
                <c:pt idx="6453">
                  <c:v>108.75029615333332</c:v>
                </c:pt>
                <c:pt idx="6454">
                  <c:v>108.76523442833333</c:v>
                </c:pt>
                <c:pt idx="6455">
                  <c:v>108.78215761833333</c:v>
                </c:pt>
                <c:pt idx="6456">
                  <c:v>108.79882013166666</c:v>
                </c:pt>
                <c:pt idx="6457">
                  <c:v>108.81575563999999</c:v>
                </c:pt>
                <c:pt idx="6458">
                  <c:v>108.83248573166667</c:v>
                </c:pt>
                <c:pt idx="6459">
                  <c:v>108.84938073833334</c:v>
                </c:pt>
                <c:pt idx="6460">
                  <c:v>108.86630201833333</c:v>
                </c:pt>
                <c:pt idx="6461">
                  <c:v>108.88298886</c:v>
                </c:pt>
                <c:pt idx="6462">
                  <c:v>108.89961123333333</c:v>
                </c:pt>
                <c:pt idx="6463">
                  <c:v>108.91629690666667</c:v>
                </c:pt>
                <c:pt idx="6464">
                  <c:v>108.93322760833333</c:v>
                </c:pt>
                <c:pt idx="6465">
                  <c:v>108.94986415666668</c:v>
                </c:pt>
                <c:pt idx="6466">
                  <c:v>108.96660262</c:v>
                </c:pt>
                <c:pt idx="6467">
                  <c:v>108.98352624333333</c:v>
                </c:pt>
                <c:pt idx="6468">
                  <c:v>108.99994219</c:v>
                </c:pt>
                <c:pt idx="6469">
                  <c:v>109.01709694833333</c:v>
                </c:pt>
                <c:pt idx="6470">
                  <c:v>109.03401867999999</c:v>
                </c:pt>
                <c:pt idx="6471">
                  <c:v>109.050954585</c:v>
                </c:pt>
                <c:pt idx="6472">
                  <c:v>109.06740919833334</c:v>
                </c:pt>
                <c:pt idx="6473">
                  <c:v>109.08431063666667</c:v>
                </c:pt>
                <c:pt idx="6474">
                  <c:v>109.101226145</c:v>
                </c:pt>
                <c:pt idx="6475">
                  <c:v>109.11800083833333</c:v>
                </c:pt>
                <c:pt idx="6476">
                  <c:v>109.134776645</c:v>
                </c:pt>
                <c:pt idx="6477">
                  <c:v>109.15144292833334</c:v>
                </c:pt>
                <c:pt idx="6478">
                  <c:v>109.16836148</c:v>
                </c:pt>
                <c:pt idx="6479">
                  <c:v>109.185286385</c:v>
                </c:pt>
                <c:pt idx="6480">
                  <c:v>109.20221935833334</c:v>
                </c:pt>
                <c:pt idx="6481">
                  <c:v>109.21914917833332</c:v>
                </c:pt>
                <c:pt idx="6482">
                  <c:v>109.23607440333333</c:v>
                </c:pt>
                <c:pt idx="6483">
                  <c:v>109.25274421499999</c:v>
                </c:pt>
                <c:pt idx="6484">
                  <c:v>109.269403725</c:v>
                </c:pt>
                <c:pt idx="6485">
                  <c:v>109.28592224833332</c:v>
                </c:pt>
                <c:pt idx="6486">
                  <c:v>109.30258241999999</c:v>
                </c:pt>
                <c:pt idx="6487">
                  <c:v>109.31950915166667</c:v>
                </c:pt>
                <c:pt idx="6488">
                  <c:v>109.33643901333333</c:v>
                </c:pt>
                <c:pt idx="6489">
                  <c:v>109.35336263166667</c:v>
                </c:pt>
                <c:pt idx="6490">
                  <c:v>109.37002267833333</c:v>
                </c:pt>
                <c:pt idx="6491">
                  <c:v>109.38710600666667</c:v>
                </c:pt>
                <c:pt idx="6492">
                  <c:v>109.40403857999999</c:v>
                </c:pt>
                <c:pt idx="6493">
                  <c:v>109.42096483166667</c:v>
                </c:pt>
                <c:pt idx="6494">
                  <c:v>109.43788466999999</c:v>
                </c:pt>
                <c:pt idx="6495">
                  <c:v>109.45484269333333</c:v>
                </c:pt>
                <c:pt idx="6496">
                  <c:v>109.47136921833334</c:v>
                </c:pt>
                <c:pt idx="6497">
                  <c:v>109.48825408666667</c:v>
                </c:pt>
                <c:pt idx="6498">
                  <c:v>109.50518100166667</c:v>
                </c:pt>
                <c:pt idx="6499">
                  <c:v>109.52230632833333</c:v>
                </c:pt>
                <c:pt idx="6500">
                  <c:v>109.538989515</c:v>
                </c:pt>
                <c:pt idx="6501">
                  <c:v>109.55542415833334</c:v>
                </c:pt>
                <c:pt idx="6502">
                  <c:v>109.57211179999999</c:v>
                </c:pt>
                <c:pt idx="6503">
                  <c:v>109.58915605833334</c:v>
                </c:pt>
                <c:pt idx="6504">
                  <c:v>109.60593629500001</c:v>
                </c:pt>
                <c:pt idx="6505">
                  <c:v>109.62303193333334</c:v>
                </c:pt>
                <c:pt idx="6506">
                  <c:v>109.64000544333334</c:v>
                </c:pt>
                <c:pt idx="6507">
                  <c:v>109.65673066833332</c:v>
                </c:pt>
                <c:pt idx="6508">
                  <c:v>109.67352393333334</c:v>
                </c:pt>
                <c:pt idx="6509">
                  <c:v>109.69014542333333</c:v>
                </c:pt>
                <c:pt idx="6510">
                  <c:v>109.70675934166667</c:v>
                </c:pt>
                <c:pt idx="6511">
                  <c:v>109.72350577</c:v>
                </c:pt>
                <c:pt idx="6512">
                  <c:v>109.74017782166668</c:v>
                </c:pt>
                <c:pt idx="6513">
                  <c:v>109.75710804333333</c:v>
                </c:pt>
                <c:pt idx="6514">
                  <c:v>109.77403565666667</c:v>
                </c:pt>
                <c:pt idx="6515">
                  <c:v>109.79095983666666</c:v>
                </c:pt>
                <c:pt idx="6516">
                  <c:v>109.80762611166666</c:v>
                </c:pt>
                <c:pt idx="6517">
                  <c:v>109.82435334333333</c:v>
                </c:pt>
                <c:pt idx="6518">
                  <c:v>109.84119905166668</c:v>
                </c:pt>
                <c:pt idx="6519">
                  <c:v>109.85838068166666</c:v>
                </c:pt>
                <c:pt idx="6520">
                  <c:v>109.87534864</c:v>
                </c:pt>
                <c:pt idx="6521">
                  <c:v>109.89225356833335</c:v>
                </c:pt>
                <c:pt idx="6522">
                  <c:v>109.90886381</c:v>
                </c:pt>
                <c:pt idx="6523">
                  <c:v>109.92552999500001</c:v>
                </c:pt>
                <c:pt idx="6524">
                  <c:v>109.94217116</c:v>
                </c:pt>
                <c:pt idx="6525">
                  <c:v>109.95888854500001</c:v>
                </c:pt>
                <c:pt idx="6526">
                  <c:v>109.97582703500001</c:v>
                </c:pt>
                <c:pt idx="6527">
                  <c:v>109.99270027166668</c:v>
                </c:pt>
                <c:pt idx="6528">
                  <c:v>110.00976581333333</c:v>
                </c:pt>
                <c:pt idx="6529">
                  <c:v>110.02653798999999</c:v>
                </c:pt>
                <c:pt idx="6530">
                  <c:v>110.04392360833334</c:v>
                </c:pt>
                <c:pt idx="6531">
                  <c:v>110.06072128000001</c:v>
                </c:pt>
                <c:pt idx="6532">
                  <c:v>110.07776752666668</c:v>
                </c:pt>
                <c:pt idx="6533">
                  <c:v>110.09467754666666</c:v>
                </c:pt>
                <c:pt idx="6534">
                  <c:v>110.11156655666667</c:v>
                </c:pt>
                <c:pt idx="6535">
                  <c:v>110.128534425</c:v>
                </c:pt>
                <c:pt idx="6536">
                  <c:v>110.14528243666668</c:v>
                </c:pt>
                <c:pt idx="6537">
                  <c:v>110.162454345</c:v>
                </c:pt>
                <c:pt idx="6538">
                  <c:v>110.17931470666667</c:v>
                </c:pt>
                <c:pt idx="6539">
                  <c:v>110.19600721333333</c:v>
                </c:pt>
                <c:pt idx="6540">
                  <c:v>110.21107096166666</c:v>
                </c:pt>
                <c:pt idx="6541">
                  <c:v>110.22775181333333</c:v>
                </c:pt>
                <c:pt idx="6542">
                  <c:v>110.24442993</c:v>
                </c:pt>
                <c:pt idx="6543">
                  <c:v>110.26094195499999</c:v>
                </c:pt>
                <c:pt idx="6544">
                  <c:v>110.27753862166666</c:v>
                </c:pt>
                <c:pt idx="6545">
                  <c:v>110.29446348666667</c:v>
                </c:pt>
                <c:pt idx="6546">
                  <c:v>110.31113495333334</c:v>
                </c:pt>
                <c:pt idx="6547">
                  <c:v>110.32811883833332</c:v>
                </c:pt>
                <c:pt idx="6548">
                  <c:v>110.34515604166667</c:v>
                </c:pt>
                <c:pt idx="6549">
                  <c:v>110.36190052333333</c:v>
                </c:pt>
                <c:pt idx="6550">
                  <c:v>110.37856479166666</c:v>
                </c:pt>
                <c:pt idx="6551">
                  <c:v>110.39523608666667</c:v>
                </c:pt>
                <c:pt idx="6552">
                  <c:v>110.41175043</c:v>
                </c:pt>
                <c:pt idx="6553">
                  <c:v>110.42843777333333</c:v>
                </c:pt>
                <c:pt idx="6554">
                  <c:v>110.44528376</c:v>
                </c:pt>
                <c:pt idx="6555">
                  <c:v>110.462208735</c:v>
                </c:pt>
                <c:pt idx="6556">
                  <c:v>110.47913371999999</c:v>
                </c:pt>
                <c:pt idx="6557">
                  <c:v>110.49611639833333</c:v>
                </c:pt>
                <c:pt idx="6558">
                  <c:v>110.51315679666666</c:v>
                </c:pt>
                <c:pt idx="6559">
                  <c:v>110.52981859833334</c:v>
                </c:pt>
                <c:pt idx="6560">
                  <c:v>110.54648010333334</c:v>
                </c:pt>
                <c:pt idx="6561">
                  <c:v>110.56300577333333</c:v>
                </c:pt>
                <c:pt idx="6562">
                  <c:v>110.57978436666667</c:v>
                </c:pt>
                <c:pt idx="6563">
                  <c:v>110.596290345</c:v>
                </c:pt>
                <c:pt idx="6564">
                  <c:v>110.61321319166667</c:v>
                </c:pt>
                <c:pt idx="6565">
                  <c:v>110.62987581833333</c:v>
                </c:pt>
                <c:pt idx="6566">
                  <c:v>110.646799245</c:v>
                </c:pt>
                <c:pt idx="6567">
                  <c:v>110.66354441333333</c:v>
                </c:pt>
                <c:pt idx="6568">
                  <c:v>110.68021496166666</c:v>
                </c:pt>
                <c:pt idx="6569">
                  <c:v>110.69709243166668</c:v>
                </c:pt>
                <c:pt idx="6570">
                  <c:v>110.713748185</c:v>
                </c:pt>
                <c:pt idx="6571">
                  <c:v>110.73068104333333</c:v>
                </c:pt>
                <c:pt idx="6572">
                  <c:v>110.74760889166667</c:v>
                </c:pt>
                <c:pt idx="6573">
                  <c:v>110.76442459</c:v>
                </c:pt>
                <c:pt idx="6574">
                  <c:v>110.78159216833333</c:v>
                </c:pt>
                <c:pt idx="6575">
                  <c:v>110.79822016833333</c:v>
                </c:pt>
                <c:pt idx="6576">
                  <c:v>110.81530581</c:v>
                </c:pt>
                <c:pt idx="6577">
                  <c:v>110.83222350999999</c:v>
                </c:pt>
                <c:pt idx="6578">
                  <c:v>110.84913713500001</c:v>
                </c:pt>
                <c:pt idx="6579">
                  <c:v>110.86606612</c:v>
                </c:pt>
                <c:pt idx="6580">
                  <c:v>110.88299625500001</c:v>
                </c:pt>
                <c:pt idx="6581">
                  <c:v>110.89951334833333</c:v>
                </c:pt>
                <c:pt idx="6582">
                  <c:v>110.91656227666667</c:v>
                </c:pt>
                <c:pt idx="6583">
                  <c:v>110.93350180166667</c:v>
                </c:pt>
                <c:pt idx="6584">
                  <c:v>110.95018143</c:v>
                </c:pt>
                <c:pt idx="6585">
                  <c:v>110.96696868833332</c:v>
                </c:pt>
                <c:pt idx="6586">
                  <c:v>110.98391980166666</c:v>
                </c:pt>
                <c:pt idx="6587">
                  <c:v>111.00086112666666</c:v>
                </c:pt>
                <c:pt idx="6588">
                  <c:v>111.01779364333333</c:v>
                </c:pt>
                <c:pt idx="6589">
                  <c:v>111.03465492833334</c:v>
                </c:pt>
                <c:pt idx="6590">
                  <c:v>111.05168523499999</c:v>
                </c:pt>
                <c:pt idx="6591">
                  <c:v>111.06860912</c:v>
                </c:pt>
                <c:pt idx="6592">
                  <c:v>111.08553783166667</c:v>
                </c:pt>
                <c:pt idx="6593">
                  <c:v>111.10238231833334</c:v>
                </c:pt>
                <c:pt idx="6594">
                  <c:v>111.11943516833334</c:v>
                </c:pt>
                <c:pt idx="6595">
                  <c:v>111.13605235</c:v>
                </c:pt>
                <c:pt idx="6596">
                  <c:v>111.15260286166668</c:v>
                </c:pt>
                <c:pt idx="6597">
                  <c:v>111.16938736666665</c:v>
                </c:pt>
                <c:pt idx="6598">
                  <c:v>111.18588308666668</c:v>
                </c:pt>
                <c:pt idx="6599">
                  <c:v>111.20265670833334</c:v>
                </c:pt>
                <c:pt idx="6600">
                  <c:v>111.21949037666667</c:v>
                </c:pt>
                <c:pt idx="6601">
                  <c:v>111.23658007</c:v>
                </c:pt>
                <c:pt idx="6602">
                  <c:v>111.25351351666667</c:v>
                </c:pt>
                <c:pt idx="6603">
                  <c:v>111.27018118833332</c:v>
                </c:pt>
                <c:pt idx="6604">
                  <c:v>111.28721361666666</c:v>
                </c:pt>
                <c:pt idx="6605">
                  <c:v>111.30433610833333</c:v>
                </c:pt>
                <c:pt idx="6606">
                  <c:v>111.32129521833333</c:v>
                </c:pt>
                <c:pt idx="6607">
                  <c:v>111.33796176999999</c:v>
                </c:pt>
                <c:pt idx="6608">
                  <c:v>111.35502896333334</c:v>
                </c:pt>
                <c:pt idx="6609">
                  <c:v>111.37225804333335</c:v>
                </c:pt>
                <c:pt idx="6610">
                  <c:v>111.38893342166666</c:v>
                </c:pt>
                <c:pt idx="6611">
                  <c:v>111.40559943333332</c:v>
                </c:pt>
                <c:pt idx="6612">
                  <c:v>111.42250763333332</c:v>
                </c:pt>
                <c:pt idx="6613">
                  <c:v>111.43937663333332</c:v>
                </c:pt>
                <c:pt idx="6614">
                  <c:v>111.45624941</c:v>
                </c:pt>
                <c:pt idx="6615">
                  <c:v>111.47319632166666</c:v>
                </c:pt>
                <c:pt idx="6616">
                  <c:v>111.48803733166666</c:v>
                </c:pt>
                <c:pt idx="6617">
                  <c:v>111.50470696666666</c:v>
                </c:pt>
                <c:pt idx="6618">
                  <c:v>111.52133051833333</c:v>
                </c:pt>
                <c:pt idx="6619">
                  <c:v>111.53799326833334</c:v>
                </c:pt>
                <c:pt idx="6620">
                  <c:v>111.55465724333334</c:v>
                </c:pt>
                <c:pt idx="6621">
                  <c:v>111.57131899333334</c:v>
                </c:pt>
                <c:pt idx="6622">
                  <c:v>111.58798225833334</c:v>
                </c:pt>
                <c:pt idx="6623">
                  <c:v>111.60464724333333</c:v>
                </c:pt>
                <c:pt idx="6624">
                  <c:v>111.62131890000001</c:v>
                </c:pt>
                <c:pt idx="6625">
                  <c:v>111.63809192666666</c:v>
                </c:pt>
                <c:pt idx="6626">
                  <c:v>111.654757205</c:v>
                </c:pt>
                <c:pt idx="6627">
                  <c:v>111.6714194</c:v>
                </c:pt>
                <c:pt idx="6628">
                  <c:v>111.68809026166667</c:v>
                </c:pt>
                <c:pt idx="6629">
                  <c:v>111.70475385666667</c:v>
                </c:pt>
                <c:pt idx="6630">
                  <c:v>111.72132136499999</c:v>
                </c:pt>
                <c:pt idx="6631">
                  <c:v>111.73824874333333</c:v>
                </c:pt>
                <c:pt idx="6632">
                  <c:v>111.75517639166667</c:v>
                </c:pt>
                <c:pt idx="6633">
                  <c:v>111.77216062333333</c:v>
                </c:pt>
                <c:pt idx="6634">
                  <c:v>111.78882988666666</c:v>
                </c:pt>
                <c:pt idx="6635">
                  <c:v>111.805434265</c:v>
                </c:pt>
                <c:pt idx="6636">
                  <c:v>111.82211164833333</c:v>
                </c:pt>
                <c:pt idx="6637">
                  <c:v>111.83889538666668</c:v>
                </c:pt>
                <c:pt idx="6638">
                  <c:v>111.85589608833334</c:v>
                </c:pt>
                <c:pt idx="6639">
                  <c:v>111.87267890166666</c:v>
                </c:pt>
                <c:pt idx="6640">
                  <c:v>111.889579145</c:v>
                </c:pt>
                <c:pt idx="6641">
                  <c:v>111.90635254166666</c:v>
                </c:pt>
                <c:pt idx="6642">
                  <c:v>111.92316078</c:v>
                </c:pt>
                <c:pt idx="6643">
                  <c:v>111.940248475</c:v>
                </c:pt>
                <c:pt idx="6644">
                  <c:v>111.95687110166666</c:v>
                </c:pt>
                <c:pt idx="6645">
                  <c:v>111.97359417666667</c:v>
                </c:pt>
                <c:pt idx="6646">
                  <c:v>111.99027571000001</c:v>
                </c:pt>
                <c:pt idx="6647">
                  <c:v>112.00689707333332</c:v>
                </c:pt>
                <c:pt idx="6648">
                  <c:v>112.02363033666667</c:v>
                </c:pt>
                <c:pt idx="6649">
                  <c:v>112.04059571666667</c:v>
                </c:pt>
                <c:pt idx="6650">
                  <c:v>112.05752888666666</c:v>
                </c:pt>
                <c:pt idx="6651">
                  <c:v>112.07457078333333</c:v>
                </c:pt>
                <c:pt idx="6652">
                  <c:v>112.09138291333333</c:v>
                </c:pt>
                <c:pt idx="6653">
                  <c:v>112.10831727666667</c:v>
                </c:pt>
                <c:pt idx="6654">
                  <c:v>112.12510508</c:v>
                </c:pt>
                <c:pt idx="6655">
                  <c:v>112.141720135</c:v>
                </c:pt>
                <c:pt idx="6656">
                  <c:v>112.15826971166666</c:v>
                </c:pt>
                <c:pt idx="6657">
                  <c:v>112.17526520166666</c:v>
                </c:pt>
                <c:pt idx="6658">
                  <c:v>112.19219103166667</c:v>
                </c:pt>
                <c:pt idx="6659">
                  <c:v>112.20911302666667</c:v>
                </c:pt>
                <c:pt idx="6660">
                  <c:v>112.22604831333334</c:v>
                </c:pt>
                <c:pt idx="6661">
                  <c:v>112.24302021833334</c:v>
                </c:pt>
                <c:pt idx="6662">
                  <c:v>112.25995003666667</c:v>
                </c:pt>
                <c:pt idx="6663">
                  <c:v>112.27688106166667</c:v>
                </c:pt>
                <c:pt idx="6664">
                  <c:v>112.293807285</c:v>
                </c:pt>
                <c:pt idx="6665">
                  <c:v>112.31053157833334</c:v>
                </c:pt>
                <c:pt idx="6666">
                  <c:v>112.32749096166667</c:v>
                </c:pt>
                <c:pt idx="6667">
                  <c:v>112.34444698333333</c:v>
                </c:pt>
                <c:pt idx="6668">
                  <c:v>112.36111447666667</c:v>
                </c:pt>
                <c:pt idx="6669">
                  <c:v>112.377778945</c:v>
                </c:pt>
                <c:pt idx="6670">
                  <c:v>112.39478000166667</c:v>
                </c:pt>
                <c:pt idx="6671">
                  <c:v>112.41170394000001</c:v>
                </c:pt>
                <c:pt idx="6672">
                  <c:v>112.42840034333334</c:v>
                </c:pt>
                <c:pt idx="6673">
                  <c:v>112.44517887833334</c:v>
                </c:pt>
                <c:pt idx="6674">
                  <c:v>112.46232554500001</c:v>
                </c:pt>
                <c:pt idx="6675">
                  <c:v>112.47950043333334</c:v>
                </c:pt>
                <c:pt idx="6676">
                  <c:v>112.49635517166666</c:v>
                </c:pt>
                <c:pt idx="6677">
                  <c:v>112.51313129499999</c:v>
                </c:pt>
                <c:pt idx="6678">
                  <c:v>112.53003024666667</c:v>
                </c:pt>
                <c:pt idx="6679">
                  <c:v>112.54721355833334</c:v>
                </c:pt>
                <c:pt idx="6680">
                  <c:v>112.56392777666666</c:v>
                </c:pt>
                <c:pt idx="6681">
                  <c:v>112.58070169833333</c:v>
                </c:pt>
                <c:pt idx="6682">
                  <c:v>112.597533665</c:v>
                </c:pt>
                <c:pt idx="6683">
                  <c:v>112.614223955</c:v>
                </c:pt>
                <c:pt idx="6684">
                  <c:v>112.63105731166667</c:v>
                </c:pt>
                <c:pt idx="6685">
                  <c:v>112.64796329833332</c:v>
                </c:pt>
                <c:pt idx="6686">
                  <c:v>112.66477725166666</c:v>
                </c:pt>
                <c:pt idx="6687">
                  <c:v>112.68174356333334</c:v>
                </c:pt>
                <c:pt idx="6688">
                  <c:v>112.69838005833334</c:v>
                </c:pt>
                <c:pt idx="6689">
                  <c:v>112.71511817000001</c:v>
                </c:pt>
                <c:pt idx="6690">
                  <c:v>112.73184728</c:v>
                </c:pt>
                <c:pt idx="6691">
                  <c:v>112.74860861499999</c:v>
                </c:pt>
                <c:pt idx="6692">
                  <c:v>112.76551490833334</c:v>
                </c:pt>
                <c:pt idx="6693">
                  <c:v>112.78240205666665</c:v>
                </c:pt>
                <c:pt idx="6694">
                  <c:v>112.79920803333333</c:v>
                </c:pt>
                <c:pt idx="6695">
                  <c:v>112.81599567833334</c:v>
                </c:pt>
                <c:pt idx="6696">
                  <c:v>112.83290284500001</c:v>
                </c:pt>
                <c:pt idx="6697">
                  <c:v>112.84983520166666</c:v>
                </c:pt>
                <c:pt idx="6698">
                  <c:v>112.86681496999999</c:v>
                </c:pt>
                <c:pt idx="6699">
                  <c:v>112.88368593166666</c:v>
                </c:pt>
                <c:pt idx="6700">
                  <c:v>112.90070194</c:v>
                </c:pt>
                <c:pt idx="6701">
                  <c:v>112.91745555333334</c:v>
                </c:pt>
                <c:pt idx="6702">
                  <c:v>112.93256692833333</c:v>
                </c:pt>
                <c:pt idx="6703">
                  <c:v>112.94923505333333</c:v>
                </c:pt>
                <c:pt idx="6704">
                  <c:v>112.966084055</c:v>
                </c:pt>
                <c:pt idx="6705">
                  <c:v>112.98275450166668</c:v>
                </c:pt>
                <c:pt idx="6706">
                  <c:v>112.999616985</c:v>
                </c:pt>
                <c:pt idx="6707">
                  <c:v>113.01641623833333</c:v>
                </c:pt>
                <c:pt idx="6708">
                  <c:v>113.03324699666668</c:v>
                </c:pt>
                <c:pt idx="6709">
                  <c:v>113.04998243999999</c:v>
                </c:pt>
                <c:pt idx="6710">
                  <c:v>113.06691126166668</c:v>
                </c:pt>
                <c:pt idx="6711">
                  <c:v>113.08364418166666</c:v>
                </c:pt>
                <c:pt idx="6712">
                  <c:v>113.10068550166667</c:v>
                </c:pt>
                <c:pt idx="6713">
                  <c:v>113.11745998333335</c:v>
                </c:pt>
                <c:pt idx="6714">
                  <c:v>113.13436059333334</c:v>
                </c:pt>
                <c:pt idx="6715">
                  <c:v>113.15129036333333</c:v>
                </c:pt>
                <c:pt idx="6716">
                  <c:v>113.167951875</c:v>
                </c:pt>
                <c:pt idx="6717">
                  <c:v>113.18461401500001</c:v>
                </c:pt>
                <c:pt idx="6718">
                  <c:v>113.20165031333333</c:v>
                </c:pt>
                <c:pt idx="6719">
                  <c:v>113.21857731166666</c:v>
                </c:pt>
                <c:pt idx="6720">
                  <c:v>113.235497185</c:v>
                </c:pt>
                <c:pt idx="6721">
                  <c:v>113.25228040499999</c:v>
                </c:pt>
                <c:pt idx="6722">
                  <c:v>113.26906529</c:v>
                </c:pt>
                <c:pt idx="6723">
                  <c:v>113.28573797333334</c:v>
                </c:pt>
                <c:pt idx="6724">
                  <c:v>113.30250428833332</c:v>
                </c:pt>
                <c:pt idx="6725">
                  <c:v>113.31917376333334</c:v>
                </c:pt>
                <c:pt idx="6726">
                  <c:v>113.33606102833333</c:v>
                </c:pt>
                <c:pt idx="6727">
                  <c:v>113.35272008</c:v>
                </c:pt>
                <c:pt idx="6728">
                  <c:v>113.36938641166667</c:v>
                </c:pt>
                <c:pt idx="6729">
                  <c:v>113.38605349833333</c:v>
                </c:pt>
                <c:pt idx="6730">
                  <c:v>113.40271832666667</c:v>
                </c:pt>
                <c:pt idx="6731">
                  <c:v>113.41963395333333</c:v>
                </c:pt>
                <c:pt idx="6732">
                  <c:v>113.43656094666667</c:v>
                </c:pt>
                <c:pt idx="6733">
                  <c:v>113.453340345</c:v>
                </c:pt>
                <c:pt idx="6734">
                  <c:v>113.47000453833333</c:v>
                </c:pt>
                <c:pt idx="6735">
                  <c:v>113.48693513333333</c:v>
                </c:pt>
                <c:pt idx="6736">
                  <c:v>113.50385386500001</c:v>
                </c:pt>
                <c:pt idx="6737">
                  <c:v>113.52077743833334</c:v>
                </c:pt>
                <c:pt idx="6738">
                  <c:v>113.53781409166666</c:v>
                </c:pt>
                <c:pt idx="6739">
                  <c:v>113.55448129166666</c:v>
                </c:pt>
                <c:pt idx="6740">
                  <c:v>113.57141315333334</c:v>
                </c:pt>
                <c:pt idx="6741">
                  <c:v>113.58845411833333</c:v>
                </c:pt>
                <c:pt idx="6742">
                  <c:v>113.60523577166667</c:v>
                </c:pt>
                <c:pt idx="6743">
                  <c:v>113.62212302666667</c:v>
                </c:pt>
                <c:pt idx="6744">
                  <c:v>113.63902085166666</c:v>
                </c:pt>
                <c:pt idx="6745">
                  <c:v>113.65577741166666</c:v>
                </c:pt>
                <c:pt idx="6746">
                  <c:v>113.67269997166666</c:v>
                </c:pt>
                <c:pt idx="6747">
                  <c:v>113.68963003333333</c:v>
                </c:pt>
                <c:pt idx="6748">
                  <c:v>113.70657751666666</c:v>
                </c:pt>
                <c:pt idx="6749">
                  <c:v>113.72339330166666</c:v>
                </c:pt>
                <c:pt idx="6750">
                  <c:v>113.740042675</c:v>
                </c:pt>
                <c:pt idx="6751">
                  <c:v>113.75676999833333</c:v>
                </c:pt>
                <c:pt idx="6752">
                  <c:v>113.77356635</c:v>
                </c:pt>
                <c:pt idx="6753">
                  <c:v>113.790111475</c:v>
                </c:pt>
                <c:pt idx="6754">
                  <c:v>113.80679180833334</c:v>
                </c:pt>
                <c:pt idx="6755">
                  <c:v>113.82345160666667</c:v>
                </c:pt>
                <c:pt idx="6756">
                  <c:v>113.84008843500001</c:v>
                </c:pt>
                <c:pt idx="6757">
                  <c:v>113.85681195166667</c:v>
                </c:pt>
                <c:pt idx="6758">
                  <c:v>113.87361375166667</c:v>
                </c:pt>
                <c:pt idx="6759">
                  <c:v>113.89009627666665</c:v>
                </c:pt>
                <c:pt idx="6760">
                  <c:v>113.90686758166666</c:v>
                </c:pt>
                <c:pt idx="6761">
                  <c:v>113.92339418500001</c:v>
                </c:pt>
                <c:pt idx="6762">
                  <c:v>113.94042214999999</c:v>
                </c:pt>
                <c:pt idx="6763">
                  <c:v>113.95734790500001</c:v>
                </c:pt>
                <c:pt idx="6764">
                  <c:v>113.97430584833334</c:v>
                </c:pt>
                <c:pt idx="6765">
                  <c:v>113.99144130166665</c:v>
                </c:pt>
                <c:pt idx="6766">
                  <c:v>114.00843593500001</c:v>
                </c:pt>
                <c:pt idx="6767">
                  <c:v>114.02513929333332</c:v>
                </c:pt>
                <c:pt idx="6768">
                  <c:v>114.040157075</c:v>
                </c:pt>
                <c:pt idx="6769">
                  <c:v>114.05682410833333</c:v>
                </c:pt>
                <c:pt idx="6770">
                  <c:v>114.07352754333333</c:v>
                </c:pt>
                <c:pt idx="6771">
                  <c:v>114.09020425333333</c:v>
                </c:pt>
                <c:pt idx="6772">
                  <c:v>114.10688577833334</c:v>
                </c:pt>
                <c:pt idx="6773">
                  <c:v>114.12381751833333</c:v>
                </c:pt>
                <c:pt idx="6774">
                  <c:v>114.14069180999999</c:v>
                </c:pt>
                <c:pt idx="6775">
                  <c:v>114.15751649666666</c:v>
                </c:pt>
                <c:pt idx="6776">
                  <c:v>114.174177505</c:v>
                </c:pt>
                <c:pt idx="6777">
                  <c:v>114.19095563666666</c:v>
                </c:pt>
                <c:pt idx="6778">
                  <c:v>114.20773241833334</c:v>
                </c:pt>
                <c:pt idx="6779">
                  <c:v>114.22465855833335</c:v>
                </c:pt>
                <c:pt idx="6780">
                  <c:v>114.24143187</c:v>
                </c:pt>
                <c:pt idx="6781">
                  <c:v>114.25836035833332</c:v>
                </c:pt>
                <c:pt idx="6782">
                  <c:v>114.27502514333334</c:v>
                </c:pt>
                <c:pt idx="6783">
                  <c:v>114.29190770166666</c:v>
                </c:pt>
                <c:pt idx="6784">
                  <c:v>114.30857053333334</c:v>
                </c:pt>
                <c:pt idx="6785">
                  <c:v>114.32550125833333</c:v>
                </c:pt>
                <c:pt idx="6786">
                  <c:v>114.34212665166666</c:v>
                </c:pt>
                <c:pt idx="6787">
                  <c:v>114.35891242999999</c:v>
                </c:pt>
                <c:pt idx="6788">
                  <c:v>114.37553233166666</c:v>
                </c:pt>
                <c:pt idx="6789">
                  <c:v>114.39246232000001</c:v>
                </c:pt>
                <c:pt idx="6790">
                  <c:v>114.40938983999999</c:v>
                </c:pt>
                <c:pt idx="6791">
                  <c:v>114.426423765</c:v>
                </c:pt>
                <c:pt idx="6792">
                  <c:v>114.44308591333333</c:v>
                </c:pt>
                <c:pt idx="6793">
                  <c:v>114.4597574</c:v>
                </c:pt>
                <c:pt idx="6794">
                  <c:v>114.47626885166666</c:v>
                </c:pt>
                <c:pt idx="6795">
                  <c:v>114.49294398833334</c:v>
                </c:pt>
                <c:pt idx="6796">
                  <c:v>114.50960689499999</c:v>
                </c:pt>
                <c:pt idx="6797">
                  <c:v>114.52638551666668</c:v>
                </c:pt>
                <c:pt idx="6798">
                  <c:v>114.54342112499999</c:v>
                </c:pt>
                <c:pt idx="6799">
                  <c:v>114.56015211</c:v>
                </c:pt>
                <c:pt idx="6800">
                  <c:v>114.57699256666666</c:v>
                </c:pt>
                <c:pt idx="6801">
                  <c:v>114.59391577333334</c:v>
                </c:pt>
                <c:pt idx="6802">
                  <c:v>114.61069221999999</c:v>
                </c:pt>
                <c:pt idx="6803">
                  <c:v>114.62747090833334</c:v>
                </c:pt>
                <c:pt idx="6804">
                  <c:v>114.64438598333332</c:v>
                </c:pt>
                <c:pt idx="6805">
                  <c:v>114.66105494666667</c:v>
                </c:pt>
                <c:pt idx="6806">
                  <c:v>114.67798344833334</c:v>
                </c:pt>
                <c:pt idx="6807">
                  <c:v>114.69449727666667</c:v>
                </c:pt>
                <c:pt idx="6808">
                  <c:v>114.71116025500001</c:v>
                </c:pt>
                <c:pt idx="6809">
                  <c:v>114.72809691499999</c:v>
                </c:pt>
                <c:pt idx="6810">
                  <c:v>114.74504065333333</c:v>
                </c:pt>
                <c:pt idx="6811">
                  <c:v>114.76167136166667</c:v>
                </c:pt>
                <c:pt idx="6812">
                  <c:v>114.778603495</c:v>
                </c:pt>
                <c:pt idx="6813">
                  <c:v>114.79553746833334</c:v>
                </c:pt>
                <c:pt idx="6814">
                  <c:v>114.81265915499999</c:v>
                </c:pt>
                <c:pt idx="6815">
                  <c:v>114.82949980333333</c:v>
                </c:pt>
                <c:pt idx="6816">
                  <c:v>114.84618238500001</c:v>
                </c:pt>
                <c:pt idx="6817">
                  <c:v>114.86295413166665</c:v>
                </c:pt>
                <c:pt idx="6818">
                  <c:v>114.87962789333332</c:v>
                </c:pt>
                <c:pt idx="6819">
                  <c:v>114.896428805</c:v>
                </c:pt>
                <c:pt idx="6820">
                  <c:v>114.91320377000001</c:v>
                </c:pt>
                <c:pt idx="6821">
                  <c:v>114.92973771</c:v>
                </c:pt>
                <c:pt idx="6822">
                  <c:v>114.946400505</c:v>
                </c:pt>
                <c:pt idx="6823">
                  <c:v>114.96299582</c:v>
                </c:pt>
                <c:pt idx="6824">
                  <c:v>114.97975013</c:v>
                </c:pt>
                <c:pt idx="6825">
                  <c:v>114.99637318000001</c:v>
                </c:pt>
                <c:pt idx="6826">
                  <c:v>115.01340827</c:v>
                </c:pt>
                <c:pt idx="6827">
                  <c:v>115.03021734333333</c:v>
                </c:pt>
                <c:pt idx="6828">
                  <c:v>115.04708519166667</c:v>
                </c:pt>
                <c:pt idx="6829">
                  <c:v>115.06376487833333</c:v>
                </c:pt>
                <c:pt idx="6830">
                  <c:v>115.08078617833333</c:v>
                </c:pt>
                <c:pt idx="6831">
                  <c:v>115.09770376833333</c:v>
                </c:pt>
                <c:pt idx="6832">
                  <c:v>115.11463263</c:v>
                </c:pt>
                <c:pt idx="6833">
                  <c:v>115.13155334166666</c:v>
                </c:pt>
                <c:pt idx="6834">
                  <c:v>115.14847494333334</c:v>
                </c:pt>
                <c:pt idx="6835">
                  <c:v>115.16514496333333</c:v>
                </c:pt>
                <c:pt idx="6836">
                  <c:v>115.18173193333334</c:v>
                </c:pt>
                <c:pt idx="6837">
                  <c:v>115.198394885</c:v>
                </c:pt>
                <c:pt idx="6838">
                  <c:v>115.215067115</c:v>
                </c:pt>
                <c:pt idx="6839">
                  <c:v>115.23241760833334</c:v>
                </c:pt>
                <c:pt idx="6840">
                  <c:v>115.24945752000001</c:v>
                </c:pt>
                <c:pt idx="6841">
                  <c:v>115.26598558166667</c:v>
                </c:pt>
                <c:pt idx="6842">
                  <c:v>115.28273194499999</c:v>
                </c:pt>
                <c:pt idx="6843">
                  <c:v>115.29969068666666</c:v>
                </c:pt>
                <c:pt idx="6844">
                  <c:v>115.31636532500001</c:v>
                </c:pt>
                <c:pt idx="6845">
                  <c:v>115.33273678166667</c:v>
                </c:pt>
                <c:pt idx="6846">
                  <c:v>115.34982537499999</c:v>
                </c:pt>
                <c:pt idx="6847">
                  <c:v>115.36686333166668</c:v>
                </c:pt>
                <c:pt idx="6848">
                  <c:v>115.383927605</c:v>
                </c:pt>
                <c:pt idx="6849">
                  <c:v>115.40059376333333</c:v>
                </c:pt>
                <c:pt idx="6850">
                  <c:v>115.41752114833334</c:v>
                </c:pt>
                <c:pt idx="6851">
                  <c:v>115.43449408166666</c:v>
                </c:pt>
                <c:pt idx="6852">
                  <c:v>115.45116356666668</c:v>
                </c:pt>
                <c:pt idx="6853">
                  <c:v>115.46822005666667</c:v>
                </c:pt>
                <c:pt idx="6854">
                  <c:v>115.48544961166667</c:v>
                </c:pt>
                <c:pt idx="6855">
                  <c:v>115.50235581</c:v>
                </c:pt>
                <c:pt idx="6856">
                  <c:v>115.51729284166666</c:v>
                </c:pt>
                <c:pt idx="6857">
                  <c:v>115.53395544166666</c:v>
                </c:pt>
                <c:pt idx="6858">
                  <c:v>115.55072788833333</c:v>
                </c:pt>
                <c:pt idx="6859">
                  <c:v>115.56767004833334</c:v>
                </c:pt>
                <c:pt idx="6860">
                  <c:v>115.58461111333332</c:v>
                </c:pt>
                <c:pt idx="6861">
                  <c:v>115.601283755</c:v>
                </c:pt>
                <c:pt idx="6862">
                  <c:v>115.61816325166666</c:v>
                </c:pt>
                <c:pt idx="6863">
                  <c:v>115.63477444666667</c:v>
                </c:pt>
                <c:pt idx="6864">
                  <c:v>115.65152335166667</c:v>
                </c:pt>
                <c:pt idx="6865">
                  <c:v>115.66856474166666</c:v>
                </c:pt>
                <c:pt idx="6866">
                  <c:v>115.685557235</c:v>
                </c:pt>
                <c:pt idx="6867">
                  <c:v>115.70218175166666</c:v>
                </c:pt>
                <c:pt idx="6868">
                  <c:v>115.71910936166667</c:v>
                </c:pt>
                <c:pt idx="6869">
                  <c:v>115.73593604166668</c:v>
                </c:pt>
                <c:pt idx="6870">
                  <c:v>115.75285920833333</c:v>
                </c:pt>
                <c:pt idx="6871">
                  <c:v>115.76979361166667</c:v>
                </c:pt>
                <c:pt idx="6872">
                  <c:v>115.78652446999999</c:v>
                </c:pt>
                <c:pt idx="6873">
                  <c:v>115.80356333</c:v>
                </c:pt>
                <c:pt idx="6874">
                  <c:v>115.82008737833333</c:v>
                </c:pt>
                <c:pt idx="6875">
                  <c:v>115.837146015</c:v>
                </c:pt>
                <c:pt idx="6876">
                  <c:v>115.85382223500001</c:v>
                </c:pt>
                <c:pt idx="6877">
                  <c:v>115.87075242166667</c:v>
                </c:pt>
                <c:pt idx="6878">
                  <c:v>115.88768137833334</c:v>
                </c:pt>
                <c:pt idx="6879">
                  <c:v>115.90435397666667</c:v>
                </c:pt>
                <c:pt idx="6880">
                  <c:v>115.92127845500001</c:v>
                </c:pt>
                <c:pt idx="6881">
                  <c:v>115.93820173666667</c:v>
                </c:pt>
                <c:pt idx="6882">
                  <c:v>115.95479231500001</c:v>
                </c:pt>
                <c:pt idx="6883">
                  <c:v>115.97163842166667</c:v>
                </c:pt>
                <c:pt idx="6884">
                  <c:v>115.98830833000001</c:v>
                </c:pt>
                <c:pt idx="6885">
                  <c:v>116.00498098999999</c:v>
                </c:pt>
                <c:pt idx="6886">
                  <c:v>116.02201609000001</c:v>
                </c:pt>
                <c:pt idx="6887">
                  <c:v>116.03894161500001</c:v>
                </c:pt>
                <c:pt idx="6888">
                  <c:v>116.05573057500001</c:v>
                </c:pt>
                <c:pt idx="6889">
                  <c:v>116.07240171833334</c:v>
                </c:pt>
                <c:pt idx="6890">
                  <c:v>116.08928075333333</c:v>
                </c:pt>
                <c:pt idx="6891">
                  <c:v>116.10631921333334</c:v>
                </c:pt>
                <c:pt idx="6892">
                  <c:v>116.12291303666666</c:v>
                </c:pt>
                <c:pt idx="6893">
                  <c:v>116.13957898666666</c:v>
                </c:pt>
                <c:pt idx="6894">
                  <c:v>116.15623963500001</c:v>
                </c:pt>
                <c:pt idx="6895">
                  <c:v>116.17290408166667</c:v>
                </c:pt>
                <c:pt idx="6896">
                  <c:v>116.189577145</c:v>
                </c:pt>
                <c:pt idx="6897">
                  <c:v>116.20635642000001</c:v>
                </c:pt>
                <c:pt idx="6898">
                  <c:v>116.22301756</c:v>
                </c:pt>
                <c:pt idx="6899">
                  <c:v>116.23994450000001</c:v>
                </c:pt>
                <c:pt idx="6900">
                  <c:v>116.256726695</c:v>
                </c:pt>
                <c:pt idx="6901">
                  <c:v>116.27339114666667</c:v>
                </c:pt>
                <c:pt idx="6902">
                  <c:v>116.29005149</c:v>
                </c:pt>
                <c:pt idx="6903">
                  <c:v>116.30671723833333</c:v>
                </c:pt>
                <c:pt idx="6904">
                  <c:v>116.32338046</c:v>
                </c:pt>
                <c:pt idx="6905">
                  <c:v>116.34018941833332</c:v>
                </c:pt>
                <c:pt idx="6906">
                  <c:v>116.35685517</c:v>
                </c:pt>
                <c:pt idx="6907">
                  <c:v>116.37352599499999</c:v>
                </c:pt>
                <c:pt idx="6908">
                  <c:v>116.39004276</c:v>
                </c:pt>
                <c:pt idx="6909">
                  <c:v>116.40682074166666</c:v>
                </c:pt>
                <c:pt idx="6910">
                  <c:v>116.42348745999999</c:v>
                </c:pt>
                <c:pt idx="6911">
                  <c:v>116.44046826499999</c:v>
                </c:pt>
                <c:pt idx="6912">
                  <c:v>116.45729591166668</c:v>
                </c:pt>
                <c:pt idx="6913">
                  <c:v>116.47399344666665</c:v>
                </c:pt>
                <c:pt idx="6914">
                  <c:v>116.49092491333334</c:v>
                </c:pt>
                <c:pt idx="6915">
                  <c:v>116.50765039166666</c:v>
                </c:pt>
                <c:pt idx="6916">
                  <c:v>116.52441620500001</c:v>
                </c:pt>
                <c:pt idx="6917">
                  <c:v>116.54129896333333</c:v>
                </c:pt>
                <c:pt idx="6918">
                  <c:v>116.55848353833333</c:v>
                </c:pt>
                <c:pt idx="6919">
                  <c:v>116.575396525</c:v>
                </c:pt>
                <c:pt idx="6920">
                  <c:v>116.592285825</c:v>
                </c:pt>
                <c:pt idx="6921">
                  <c:v>116.60906066833333</c:v>
                </c:pt>
                <c:pt idx="6922">
                  <c:v>116.62610909833333</c:v>
                </c:pt>
                <c:pt idx="6923">
                  <c:v>116.64308242333333</c:v>
                </c:pt>
                <c:pt idx="6924">
                  <c:v>116.66009318666667</c:v>
                </c:pt>
                <c:pt idx="6925">
                  <c:v>116.67700517666667</c:v>
                </c:pt>
                <c:pt idx="6926">
                  <c:v>116.69395586833333</c:v>
                </c:pt>
                <c:pt idx="6927">
                  <c:v>116.70883903666666</c:v>
                </c:pt>
                <c:pt idx="6928">
                  <c:v>116.72552055166666</c:v>
                </c:pt>
                <c:pt idx="6929">
                  <c:v>116.74219962000001</c:v>
                </c:pt>
                <c:pt idx="6930">
                  <c:v>116.75887138166667</c:v>
                </c:pt>
                <c:pt idx="6931">
                  <c:v>116.77566859666668</c:v>
                </c:pt>
                <c:pt idx="6932">
                  <c:v>116.79259907833332</c:v>
                </c:pt>
                <c:pt idx="6933">
                  <c:v>116.80926252333333</c:v>
                </c:pt>
                <c:pt idx="6934">
                  <c:v>116.82604169999999</c:v>
                </c:pt>
                <c:pt idx="6935">
                  <c:v>116.84299489</c:v>
                </c:pt>
                <c:pt idx="6936">
                  <c:v>116.85964837166667</c:v>
                </c:pt>
                <c:pt idx="6937">
                  <c:v>116.87624785166666</c:v>
                </c:pt>
                <c:pt idx="6938">
                  <c:v>116.89290980833333</c:v>
                </c:pt>
                <c:pt idx="6939">
                  <c:v>116.90983733833333</c:v>
                </c:pt>
                <c:pt idx="6940">
                  <c:v>116.92658273333333</c:v>
                </c:pt>
                <c:pt idx="6941">
                  <c:v>116.94346561666666</c:v>
                </c:pt>
                <c:pt idx="6942">
                  <c:v>116.96036657166665</c:v>
                </c:pt>
                <c:pt idx="6943">
                  <c:v>116.97713602333333</c:v>
                </c:pt>
                <c:pt idx="6944">
                  <c:v>116.99381230333333</c:v>
                </c:pt>
                <c:pt idx="6945">
                  <c:v>117.01073968666667</c:v>
                </c:pt>
                <c:pt idx="6946">
                  <c:v>117.02746118666667</c:v>
                </c:pt>
                <c:pt idx="6947">
                  <c:v>117.04413218500001</c:v>
                </c:pt>
                <c:pt idx="6948">
                  <c:v>117.06087742833333</c:v>
                </c:pt>
                <c:pt idx="6949">
                  <c:v>117.07755935666667</c:v>
                </c:pt>
                <c:pt idx="6950">
                  <c:v>117.09421642000001</c:v>
                </c:pt>
                <c:pt idx="6951">
                  <c:v>117.11114791999999</c:v>
                </c:pt>
                <c:pt idx="6952">
                  <c:v>117.12808265666666</c:v>
                </c:pt>
                <c:pt idx="6953">
                  <c:v>117.14511763833335</c:v>
                </c:pt>
                <c:pt idx="6954">
                  <c:v>117.16186591</c:v>
                </c:pt>
                <c:pt idx="6955">
                  <c:v>117.17879064333333</c:v>
                </c:pt>
                <c:pt idx="6956">
                  <c:v>117.19571772666667</c:v>
                </c:pt>
                <c:pt idx="6957">
                  <c:v>117.21249977666666</c:v>
                </c:pt>
                <c:pt idx="6958">
                  <c:v>117.22942899833333</c:v>
                </c:pt>
                <c:pt idx="6959">
                  <c:v>117.24636017333334</c:v>
                </c:pt>
                <c:pt idx="6960">
                  <c:v>117.26328734833334</c:v>
                </c:pt>
                <c:pt idx="6961">
                  <c:v>117.28032517</c:v>
                </c:pt>
                <c:pt idx="6962">
                  <c:v>117.296999395</c:v>
                </c:pt>
                <c:pt idx="6963">
                  <c:v>117.31387849333333</c:v>
                </c:pt>
                <c:pt idx="6964">
                  <c:v>117.330920225</c:v>
                </c:pt>
                <c:pt idx="6965">
                  <c:v>117.34759442666667</c:v>
                </c:pt>
                <c:pt idx="6966">
                  <c:v>117.36450981833333</c:v>
                </c:pt>
                <c:pt idx="6967">
                  <c:v>117.38118484666667</c:v>
                </c:pt>
                <c:pt idx="6968">
                  <c:v>117.39785328666667</c:v>
                </c:pt>
                <c:pt idx="6969">
                  <c:v>117.41478266333334</c:v>
                </c:pt>
                <c:pt idx="6970">
                  <c:v>117.43196827833334</c:v>
                </c:pt>
                <c:pt idx="6971">
                  <c:v>117.44838385833333</c:v>
                </c:pt>
                <c:pt idx="6972">
                  <c:v>117.46505163499999</c:v>
                </c:pt>
                <c:pt idx="6973">
                  <c:v>117.48172573833334</c:v>
                </c:pt>
                <c:pt idx="6974">
                  <c:v>117.49838470500001</c:v>
                </c:pt>
                <c:pt idx="6975">
                  <c:v>117.515051285</c:v>
                </c:pt>
                <c:pt idx="6976">
                  <c:v>117.53173101666667</c:v>
                </c:pt>
                <c:pt idx="6977">
                  <c:v>117.54839900666666</c:v>
                </c:pt>
                <c:pt idx="6978">
                  <c:v>117.56531754166667</c:v>
                </c:pt>
                <c:pt idx="6979">
                  <c:v>117.58225041666667</c:v>
                </c:pt>
                <c:pt idx="6980">
                  <c:v>117.59891378333333</c:v>
                </c:pt>
                <c:pt idx="6981">
                  <c:v>117.61569297833333</c:v>
                </c:pt>
                <c:pt idx="6982">
                  <c:v>117.63260248833333</c:v>
                </c:pt>
                <c:pt idx="6983">
                  <c:v>117.64929004000001</c:v>
                </c:pt>
                <c:pt idx="6984">
                  <c:v>117.66618495166668</c:v>
                </c:pt>
                <c:pt idx="6985">
                  <c:v>117.68311334166667</c:v>
                </c:pt>
                <c:pt idx="6986">
                  <c:v>117.70004997833333</c:v>
                </c:pt>
                <c:pt idx="6987">
                  <c:v>117.71697340666667</c:v>
                </c:pt>
                <c:pt idx="6988">
                  <c:v>117.73389677166666</c:v>
                </c:pt>
                <c:pt idx="6989">
                  <c:v>117.75066386333333</c:v>
                </c:pt>
                <c:pt idx="6990">
                  <c:v>117.76732804166666</c:v>
                </c:pt>
                <c:pt idx="6991">
                  <c:v>117.78384893</c:v>
                </c:pt>
                <c:pt idx="6992">
                  <c:v>117.80067584333332</c:v>
                </c:pt>
                <c:pt idx="6993">
                  <c:v>117.81755787499999</c:v>
                </c:pt>
                <c:pt idx="6994">
                  <c:v>117.83445097333333</c:v>
                </c:pt>
                <c:pt idx="6995">
                  <c:v>117.85136857166667</c:v>
                </c:pt>
                <c:pt idx="6996">
                  <c:v>117.86829063499999</c:v>
                </c:pt>
                <c:pt idx="6997">
                  <c:v>117.88523128666667</c:v>
                </c:pt>
                <c:pt idx="6998">
                  <c:v>117.90216280666667</c:v>
                </c:pt>
                <c:pt idx="6999">
                  <c:v>117.91883282333333</c:v>
                </c:pt>
                <c:pt idx="7000">
                  <c:v>117.935772325</c:v>
                </c:pt>
                <c:pt idx="7001">
                  <c:v>117.95271188666668</c:v>
                </c:pt>
                <c:pt idx="7002">
                  <c:v>117.96937433500001</c:v>
                </c:pt>
                <c:pt idx="7003">
                  <c:v>117.98589299166666</c:v>
                </c:pt>
                <c:pt idx="7004">
                  <c:v>118.00255487666666</c:v>
                </c:pt>
                <c:pt idx="7005">
                  <c:v>118.0192934</c:v>
                </c:pt>
                <c:pt idx="7006">
                  <c:v>118.03621645166666</c:v>
                </c:pt>
                <c:pt idx="7007">
                  <c:v>118.05314343333333</c:v>
                </c:pt>
                <c:pt idx="7008">
                  <c:v>118.07007193999999</c:v>
                </c:pt>
                <c:pt idx="7009">
                  <c:v>118.08673576666666</c:v>
                </c:pt>
                <c:pt idx="7010">
                  <c:v>118.10339868166668</c:v>
                </c:pt>
                <c:pt idx="7011">
                  <c:v>118.12007135333333</c:v>
                </c:pt>
                <c:pt idx="7012">
                  <c:v>118.13673067333335</c:v>
                </c:pt>
                <c:pt idx="7013">
                  <c:v>118.15339782833333</c:v>
                </c:pt>
                <c:pt idx="7014">
                  <c:v>118.17010481000001</c:v>
                </c:pt>
                <c:pt idx="7015">
                  <c:v>118.18677487833334</c:v>
                </c:pt>
                <c:pt idx="7016">
                  <c:v>118.20369617</c:v>
                </c:pt>
                <c:pt idx="7017">
                  <c:v>118.220359895</c:v>
                </c:pt>
                <c:pt idx="7018">
                  <c:v>118.23703695833333</c:v>
                </c:pt>
                <c:pt idx="7019">
                  <c:v>118.25395521</c:v>
                </c:pt>
                <c:pt idx="7020">
                  <c:v>118.27089366333333</c:v>
                </c:pt>
                <c:pt idx="7021">
                  <c:v>118.28781624166666</c:v>
                </c:pt>
                <c:pt idx="7022">
                  <c:v>118.30485846833334</c:v>
                </c:pt>
                <c:pt idx="7023">
                  <c:v>118.32154287833333</c:v>
                </c:pt>
                <c:pt idx="7024">
                  <c:v>118.33820366500001</c:v>
                </c:pt>
                <c:pt idx="7025">
                  <c:v>118.35486099333333</c:v>
                </c:pt>
                <c:pt idx="7026">
                  <c:v>118.37134333333333</c:v>
                </c:pt>
                <c:pt idx="7027">
                  <c:v>118.388009575</c:v>
                </c:pt>
                <c:pt idx="7028">
                  <c:v>118.405052185</c:v>
                </c:pt>
                <c:pt idx="7029">
                  <c:v>118.42193302333334</c:v>
                </c:pt>
                <c:pt idx="7030">
                  <c:v>118.43891070666668</c:v>
                </c:pt>
                <c:pt idx="7031">
                  <c:v>118.45572488500001</c:v>
                </c:pt>
                <c:pt idx="7032">
                  <c:v>118.47294859499999</c:v>
                </c:pt>
                <c:pt idx="7033">
                  <c:v>118.48976753166667</c:v>
                </c:pt>
                <c:pt idx="7034">
                  <c:v>118.506957525</c:v>
                </c:pt>
                <c:pt idx="7035">
                  <c:v>118.52361392500001</c:v>
                </c:pt>
                <c:pt idx="7036">
                  <c:v>118.54034275000001</c:v>
                </c:pt>
                <c:pt idx="7037">
                  <c:v>118.55727786000001</c:v>
                </c:pt>
                <c:pt idx="7038">
                  <c:v>118.57442127500001</c:v>
                </c:pt>
                <c:pt idx="7039">
                  <c:v>118.59149306833334</c:v>
                </c:pt>
                <c:pt idx="7040">
                  <c:v>118.60638047333333</c:v>
                </c:pt>
                <c:pt idx="7041">
                  <c:v>118.62315534166667</c:v>
                </c:pt>
                <c:pt idx="7042">
                  <c:v>118.640196825</c:v>
                </c:pt>
                <c:pt idx="7043">
                  <c:v>118.65697431666668</c:v>
                </c:pt>
                <c:pt idx="7044">
                  <c:v>118.67365760333334</c:v>
                </c:pt>
                <c:pt idx="7045">
                  <c:v>118.69071533166667</c:v>
                </c:pt>
                <c:pt idx="7046">
                  <c:v>118.70759789333333</c:v>
                </c:pt>
                <c:pt idx="7047">
                  <c:v>118.72451699</c:v>
                </c:pt>
                <c:pt idx="7048">
                  <c:v>118.74155397666667</c:v>
                </c:pt>
                <c:pt idx="7049">
                  <c:v>118.75805534333334</c:v>
                </c:pt>
                <c:pt idx="7050">
                  <c:v>118.77480089000001</c:v>
                </c:pt>
                <c:pt idx="7051">
                  <c:v>118.79159162666666</c:v>
                </c:pt>
                <c:pt idx="7052">
                  <c:v>118.808297345</c:v>
                </c:pt>
                <c:pt idx="7053">
                  <c:v>118.82533824666666</c:v>
                </c:pt>
                <c:pt idx="7054">
                  <c:v>118.84213285000001</c:v>
                </c:pt>
                <c:pt idx="7055">
                  <c:v>118.85893610166666</c:v>
                </c:pt>
                <c:pt idx="7056">
                  <c:v>118.87567740333334</c:v>
                </c:pt>
                <c:pt idx="7057">
                  <c:v>118.89261936666666</c:v>
                </c:pt>
                <c:pt idx="7058">
                  <c:v>118.909383635</c:v>
                </c:pt>
                <c:pt idx="7059">
                  <c:v>118.92607513833333</c:v>
                </c:pt>
                <c:pt idx="7060">
                  <c:v>118.94299908166666</c:v>
                </c:pt>
                <c:pt idx="7061">
                  <c:v>118.95966709166667</c:v>
                </c:pt>
                <c:pt idx="7062">
                  <c:v>118.97633184166666</c:v>
                </c:pt>
                <c:pt idx="7063">
                  <c:v>118.99325483833333</c:v>
                </c:pt>
                <c:pt idx="7064">
                  <c:v>119.01017825166667</c:v>
                </c:pt>
                <c:pt idx="7065">
                  <c:v>119.02710769333333</c:v>
                </c:pt>
                <c:pt idx="7066">
                  <c:v>119.04377741833333</c:v>
                </c:pt>
                <c:pt idx="7067">
                  <c:v>119.06055807</c:v>
                </c:pt>
                <c:pt idx="7068">
                  <c:v>119.07721769166666</c:v>
                </c:pt>
                <c:pt idx="7069">
                  <c:v>119.093880615</c:v>
                </c:pt>
                <c:pt idx="7070">
                  <c:v>119.11081498333333</c:v>
                </c:pt>
                <c:pt idx="7071">
                  <c:v>119.12773675666668</c:v>
                </c:pt>
                <c:pt idx="7072">
                  <c:v>119.14441066666667</c:v>
                </c:pt>
                <c:pt idx="7073">
                  <c:v>119.16106964333333</c:v>
                </c:pt>
                <c:pt idx="7074">
                  <c:v>119.17773256333334</c:v>
                </c:pt>
                <c:pt idx="7075">
                  <c:v>119.194390885</c:v>
                </c:pt>
                <c:pt idx="7076">
                  <c:v>119.21105899666667</c:v>
                </c:pt>
                <c:pt idx="7077">
                  <c:v>119.227722265</c:v>
                </c:pt>
                <c:pt idx="7078">
                  <c:v>119.24439225166667</c:v>
                </c:pt>
                <c:pt idx="7079">
                  <c:v>119.26105431666666</c:v>
                </c:pt>
                <c:pt idx="7080">
                  <c:v>119.27783567500001</c:v>
                </c:pt>
                <c:pt idx="7081">
                  <c:v>119.29476087166667</c:v>
                </c:pt>
                <c:pt idx="7082">
                  <c:v>119.31168773333334</c:v>
                </c:pt>
                <c:pt idx="7083">
                  <c:v>119.32862718999999</c:v>
                </c:pt>
                <c:pt idx="7084">
                  <c:v>119.34555193666667</c:v>
                </c:pt>
                <c:pt idx="7085">
                  <c:v>119.36248013666666</c:v>
                </c:pt>
                <c:pt idx="7086">
                  <c:v>119.37942203333334</c:v>
                </c:pt>
                <c:pt idx="7087">
                  <c:v>119.39604445833334</c:v>
                </c:pt>
                <c:pt idx="7088">
                  <c:v>119.41308228999999</c:v>
                </c:pt>
                <c:pt idx="7089">
                  <c:v>119.42974573333332</c:v>
                </c:pt>
                <c:pt idx="7090">
                  <c:v>119.44640352</c:v>
                </c:pt>
                <c:pt idx="7091">
                  <c:v>119.46318563333332</c:v>
                </c:pt>
                <c:pt idx="7092">
                  <c:v>119.47977946500001</c:v>
                </c:pt>
                <c:pt idx="7093">
                  <c:v>119.49629664666666</c:v>
                </c:pt>
                <c:pt idx="7094">
                  <c:v>119.51302361666667</c:v>
                </c:pt>
                <c:pt idx="7095">
                  <c:v>119.52968222333334</c:v>
                </c:pt>
                <c:pt idx="7096">
                  <c:v>119.54651404333335</c:v>
                </c:pt>
                <c:pt idx="7097">
                  <c:v>119.563197315</c:v>
                </c:pt>
                <c:pt idx="7098">
                  <c:v>119.58007823666667</c:v>
                </c:pt>
                <c:pt idx="7099">
                  <c:v>119.5967474</c:v>
                </c:pt>
                <c:pt idx="7100">
                  <c:v>119.61363873333333</c:v>
                </c:pt>
                <c:pt idx="7101">
                  <c:v>119.63042189333333</c:v>
                </c:pt>
                <c:pt idx="7102">
                  <c:v>119.64710196166668</c:v>
                </c:pt>
                <c:pt idx="7103">
                  <c:v>119.66414853500001</c:v>
                </c:pt>
                <c:pt idx="7104">
                  <c:v>119.68082015666667</c:v>
                </c:pt>
                <c:pt idx="7105">
                  <c:v>119.69760525833334</c:v>
                </c:pt>
                <c:pt idx="7106">
                  <c:v>119.7146427</c:v>
                </c:pt>
                <c:pt idx="7107">
                  <c:v>119.73152314166667</c:v>
                </c:pt>
                <c:pt idx="7108">
                  <c:v>119.74856655333333</c:v>
                </c:pt>
                <c:pt idx="7109">
                  <c:v>119.76522937166666</c:v>
                </c:pt>
                <c:pt idx="7110">
                  <c:v>119.78189643833333</c:v>
                </c:pt>
                <c:pt idx="7111">
                  <c:v>119.79855876666667</c:v>
                </c:pt>
                <c:pt idx="7112">
                  <c:v>119.8152302</c:v>
                </c:pt>
                <c:pt idx="7113">
                  <c:v>119.83238715333333</c:v>
                </c:pt>
                <c:pt idx="7114">
                  <c:v>119.84963340500001</c:v>
                </c:pt>
                <c:pt idx="7115">
                  <c:v>119.86666878833333</c:v>
                </c:pt>
                <c:pt idx="7116">
                  <c:v>119.883583695</c:v>
                </c:pt>
                <c:pt idx="7117">
                  <c:v>119.89873209333334</c:v>
                </c:pt>
                <c:pt idx="7118">
                  <c:v>119.91561363000001</c:v>
                </c:pt>
                <c:pt idx="7119">
                  <c:v>119.932537955</c:v>
                </c:pt>
                <c:pt idx="7120">
                  <c:v>119.94957384166668</c:v>
                </c:pt>
                <c:pt idx="7121">
                  <c:v>119.96650504333334</c:v>
                </c:pt>
                <c:pt idx="7122">
                  <c:v>119.98349489</c:v>
                </c:pt>
                <c:pt idx="7123">
                  <c:v>120.00041716833333</c:v>
                </c:pt>
                <c:pt idx="7124">
                  <c:v>120.01707675833333</c:v>
                </c:pt>
                <c:pt idx="7125">
                  <c:v>120.03399594166667</c:v>
                </c:pt>
                <c:pt idx="7126">
                  <c:v>120.050881565</c:v>
                </c:pt>
                <c:pt idx="7127">
                  <c:v>120.06754746999999</c:v>
                </c:pt>
                <c:pt idx="7128">
                  <c:v>120.08442622999999</c:v>
                </c:pt>
                <c:pt idx="7129">
                  <c:v>120.10132494</c:v>
                </c:pt>
                <c:pt idx="7130">
                  <c:v>120.11798400166667</c:v>
                </c:pt>
                <c:pt idx="7131">
                  <c:v>120.13464636166667</c:v>
                </c:pt>
                <c:pt idx="7132">
                  <c:v>120.15157441833334</c:v>
                </c:pt>
                <c:pt idx="7133">
                  <c:v>120.16849184166668</c:v>
                </c:pt>
                <c:pt idx="7134">
                  <c:v>120.18527511333333</c:v>
                </c:pt>
                <c:pt idx="7135">
                  <c:v>120.20187004166668</c:v>
                </c:pt>
                <c:pt idx="7136">
                  <c:v>120.21862257333333</c:v>
                </c:pt>
                <c:pt idx="7137">
                  <c:v>120.23547848333332</c:v>
                </c:pt>
                <c:pt idx="7138">
                  <c:v>120.25237314166667</c:v>
                </c:pt>
                <c:pt idx="7139">
                  <c:v>120.26905086333333</c:v>
                </c:pt>
                <c:pt idx="7140">
                  <c:v>120.28579582666666</c:v>
                </c:pt>
                <c:pt idx="7141">
                  <c:v>120.30268719</c:v>
                </c:pt>
                <c:pt idx="7142">
                  <c:v>120.31921020999999</c:v>
                </c:pt>
                <c:pt idx="7143">
                  <c:v>120.33600289666667</c:v>
                </c:pt>
                <c:pt idx="7144">
                  <c:v>120.35288337</c:v>
                </c:pt>
                <c:pt idx="7145">
                  <c:v>120.36954788999999</c:v>
                </c:pt>
                <c:pt idx="7146">
                  <c:v>120.38620996666667</c:v>
                </c:pt>
                <c:pt idx="7147">
                  <c:v>120.40316244</c:v>
                </c:pt>
                <c:pt idx="7148">
                  <c:v>120.41986296833333</c:v>
                </c:pt>
                <c:pt idx="7149">
                  <c:v>120.43690479499999</c:v>
                </c:pt>
                <c:pt idx="7150">
                  <c:v>120.45333859333333</c:v>
                </c:pt>
                <c:pt idx="7151">
                  <c:v>120.47016036666668</c:v>
                </c:pt>
                <c:pt idx="7152">
                  <c:v>120.48685262666666</c:v>
                </c:pt>
                <c:pt idx="7153">
                  <c:v>120.50332133166667</c:v>
                </c:pt>
                <c:pt idx="7154">
                  <c:v>120.52009353666668</c:v>
                </c:pt>
                <c:pt idx="7155">
                  <c:v>120.53675168333332</c:v>
                </c:pt>
                <c:pt idx="7156">
                  <c:v>120.55352401333333</c:v>
                </c:pt>
                <c:pt idx="7157">
                  <c:v>120.57026878333333</c:v>
                </c:pt>
                <c:pt idx="7158">
                  <c:v>120.58719229833333</c:v>
                </c:pt>
                <c:pt idx="7159">
                  <c:v>120.60414922666668</c:v>
                </c:pt>
                <c:pt idx="7160">
                  <c:v>120.62096618333334</c:v>
                </c:pt>
                <c:pt idx="7161">
                  <c:v>120.63774644666667</c:v>
                </c:pt>
                <c:pt idx="7162">
                  <c:v>120.65468576666667</c:v>
                </c:pt>
                <c:pt idx="7163">
                  <c:v>120.67144908166667</c:v>
                </c:pt>
                <c:pt idx="7164">
                  <c:v>120.68807693333333</c:v>
                </c:pt>
                <c:pt idx="7165">
                  <c:v>120.70470564333333</c:v>
                </c:pt>
                <c:pt idx="7166">
                  <c:v>120.72159955166667</c:v>
                </c:pt>
                <c:pt idx="7167">
                  <c:v>120.73849542500001</c:v>
                </c:pt>
                <c:pt idx="7168">
                  <c:v>120.75516652500001</c:v>
                </c:pt>
                <c:pt idx="7169">
                  <c:v>120.77210499666667</c:v>
                </c:pt>
                <c:pt idx="7170">
                  <c:v>120.78876598833334</c:v>
                </c:pt>
                <c:pt idx="7171">
                  <c:v>120.80542828666667</c:v>
                </c:pt>
                <c:pt idx="7172">
                  <c:v>120.82235233333334</c:v>
                </c:pt>
                <c:pt idx="7173">
                  <c:v>120.83927485333334</c:v>
                </c:pt>
                <c:pt idx="7174">
                  <c:v>120.85620147500001</c:v>
                </c:pt>
                <c:pt idx="7175">
                  <c:v>120.872863955</c:v>
                </c:pt>
                <c:pt idx="7176">
                  <c:v>120.88952591333333</c:v>
                </c:pt>
                <c:pt idx="7177">
                  <c:v>120.90618880333334</c:v>
                </c:pt>
                <c:pt idx="7178">
                  <c:v>120.922852295</c:v>
                </c:pt>
                <c:pt idx="7179">
                  <c:v>120.93977297833334</c:v>
                </c:pt>
                <c:pt idx="7180">
                  <c:v>120.956695885</c:v>
                </c:pt>
                <c:pt idx="7181">
                  <c:v>120.97361995166666</c:v>
                </c:pt>
                <c:pt idx="7182">
                  <c:v>120.99024820666666</c:v>
                </c:pt>
                <c:pt idx="7183">
                  <c:v>121.006912395</c:v>
                </c:pt>
                <c:pt idx="7184">
                  <c:v>121.02357658</c:v>
                </c:pt>
                <c:pt idx="7185">
                  <c:v>121.04050211166667</c:v>
                </c:pt>
                <c:pt idx="7186">
                  <c:v>121.05696510666667</c:v>
                </c:pt>
                <c:pt idx="7187">
                  <c:v>121.07405182999999</c:v>
                </c:pt>
                <c:pt idx="7188">
                  <c:v>121.09089894499999</c:v>
                </c:pt>
                <c:pt idx="7189">
                  <c:v>121.10756586833332</c:v>
                </c:pt>
                <c:pt idx="7190">
                  <c:v>121.12445380333334</c:v>
                </c:pt>
                <c:pt idx="7191">
                  <c:v>121.14118998666666</c:v>
                </c:pt>
                <c:pt idx="7192">
                  <c:v>121.15806827999999</c:v>
                </c:pt>
                <c:pt idx="7193">
                  <c:v>121.17479636666667</c:v>
                </c:pt>
                <c:pt idx="7194">
                  <c:v>121.19167900666666</c:v>
                </c:pt>
                <c:pt idx="7195">
                  <c:v>121.20855702166666</c:v>
                </c:pt>
                <c:pt idx="7196">
                  <c:v>121.22557166</c:v>
                </c:pt>
                <c:pt idx="7197">
                  <c:v>121.24230167666666</c:v>
                </c:pt>
                <c:pt idx="7198">
                  <c:v>121.25922924666666</c:v>
                </c:pt>
                <c:pt idx="7199">
                  <c:v>121.27616657833333</c:v>
                </c:pt>
                <c:pt idx="7200">
                  <c:v>121.29314670833334</c:v>
                </c:pt>
                <c:pt idx="7201">
                  <c:v>121.309868185</c:v>
                </c:pt>
                <c:pt idx="7202">
                  <c:v>121.32678967333332</c:v>
                </c:pt>
                <c:pt idx="7203">
                  <c:v>121.34371329166667</c:v>
                </c:pt>
                <c:pt idx="7204">
                  <c:v>121.36063889</c:v>
                </c:pt>
                <c:pt idx="7205">
                  <c:v>121.37756707166666</c:v>
                </c:pt>
                <c:pt idx="7206">
                  <c:v>121.39423398833333</c:v>
                </c:pt>
                <c:pt idx="7207">
                  <c:v>121.41091606333333</c:v>
                </c:pt>
                <c:pt idx="7208">
                  <c:v>121.42757940166666</c:v>
                </c:pt>
                <c:pt idx="7209">
                  <c:v>121.44435584666667</c:v>
                </c:pt>
                <c:pt idx="7210">
                  <c:v>121.46141400666667</c:v>
                </c:pt>
                <c:pt idx="7211">
                  <c:v>121.47794318666666</c:v>
                </c:pt>
                <c:pt idx="7212">
                  <c:v>121.494595945</c:v>
                </c:pt>
                <c:pt idx="7213">
                  <c:v>121.51158491</c:v>
                </c:pt>
                <c:pt idx="7214">
                  <c:v>121.528204495</c:v>
                </c:pt>
                <c:pt idx="7215">
                  <c:v>121.54499166666666</c:v>
                </c:pt>
                <c:pt idx="7216">
                  <c:v>121.561779915</c:v>
                </c:pt>
                <c:pt idx="7217">
                  <c:v>121.57882193</c:v>
                </c:pt>
                <c:pt idx="7218">
                  <c:v>121.5958491</c:v>
                </c:pt>
                <c:pt idx="7219">
                  <c:v>121.61285757</c:v>
                </c:pt>
                <c:pt idx="7220">
                  <c:v>121.627785205</c:v>
                </c:pt>
                <c:pt idx="7221">
                  <c:v>121.64450399833332</c:v>
                </c:pt>
                <c:pt idx="7222">
                  <c:v>121.66134912333334</c:v>
                </c:pt>
                <c:pt idx="7223">
                  <c:v>121.67801195833334</c:v>
                </c:pt>
                <c:pt idx="7224">
                  <c:v>121.694536235</c:v>
                </c:pt>
                <c:pt idx="7225">
                  <c:v>121.71146387166667</c:v>
                </c:pt>
                <c:pt idx="7226">
                  <c:v>121.72838903666667</c:v>
                </c:pt>
                <c:pt idx="7227">
                  <c:v>121.74531386</c:v>
                </c:pt>
                <c:pt idx="7228">
                  <c:v>121.76223749</c:v>
                </c:pt>
                <c:pt idx="7229">
                  <c:v>121.77916211833333</c:v>
                </c:pt>
                <c:pt idx="7230">
                  <c:v>121.79608896833334</c:v>
                </c:pt>
                <c:pt idx="7231">
                  <c:v>121.81301350333334</c:v>
                </c:pt>
                <c:pt idx="7232">
                  <c:v>121.82967722166667</c:v>
                </c:pt>
                <c:pt idx="7233">
                  <c:v>121.84638253833333</c:v>
                </c:pt>
                <c:pt idx="7234">
                  <c:v>121.86316056833333</c:v>
                </c:pt>
                <c:pt idx="7235">
                  <c:v>121.87983767666667</c:v>
                </c:pt>
                <c:pt idx="7236">
                  <c:v>121.89650142166667</c:v>
                </c:pt>
                <c:pt idx="7237">
                  <c:v>121.91317172333333</c:v>
                </c:pt>
                <c:pt idx="7238">
                  <c:v>121.92983039333333</c:v>
                </c:pt>
                <c:pt idx="7239">
                  <c:v>121.94649194166666</c:v>
                </c:pt>
                <c:pt idx="7240">
                  <c:v>121.96315534</c:v>
                </c:pt>
                <c:pt idx="7241">
                  <c:v>121.97988355833333</c:v>
                </c:pt>
                <c:pt idx="7242">
                  <c:v>121.99680622999999</c:v>
                </c:pt>
                <c:pt idx="7243">
                  <c:v>122.01347766666666</c:v>
                </c:pt>
                <c:pt idx="7244">
                  <c:v>122.03041088666667</c:v>
                </c:pt>
                <c:pt idx="7245">
                  <c:v>122.04732704166666</c:v>
                </c:pt>
                <c:pt idx="7246">
                  <c:v>122.06402368166667</c:v>
                </c:pt>
                <c:pt idx="7247">
                  <c:v>122.08071279000001</c:v>
                </c:pt>
                <c:pt idx="7248">
                  <c:v>122.09763915000001</c:v>
                </c:pt>
                <c:pt idx="7249">
                  <c:v>122.11452529666667</c:v>
                </c:pt>
                <c:pt idx="7250">
                  <c:v>122.13155876</c:v>
                </c:pt>
                <c:pt idx="7251">
                  <c:v>122.14859849833333</c:v>
                </c:pt>
                <c:pt idx="7252">
                  <c:v>122.16507245166667</c:v>
                </c:pt>
                <c:pt idx="7253">
                  <c:v>122.18200540333333</c:v>
                </c:pt>
                <c:pt idx="7254">
                  <c:v>122.19892736499999</c:v>
                </c:pt>
                <c:pt idx="7255">
                  <c:v>122.21596053500001</c:v>
                </c:pt>
                <c:pt idx="7256">
                  <c:v>122.23287990833335</c:v>
                </c:pt>
                <c:pt idx="7257">
                  <c:v>122.24992306333334</c:v>
                </c:pt>
                <c:pt idx="7258">
                  <c:v>122.266852195</c:v>
                </c:pt>
                <c:pt idx="7259">
                  <c:v>122.28345799</c:v>
                </c:pt>
                <c:pt idx="7260">
                  <c:v>122.30014407</c:v>
                </c:pt>
                <c:pt idx="7261">
                  <c:v>122.31681057</c:v>
                </c:pt>
                <c:pt idx="7262">
                  <c:v>122.33358465666667</c:v>
                </c:pt>
                <c:pt idx="7263">
                  <c:v>122.35051545666667</c:v>
                </c:pt>
                <c:pt idx="7264">
                  <c:v>122.36718569333334</c:v>
                </c:pt>
                <c:pt idx="7265">
                  <c:v>122.38384565833333</c:v>
                </c:pt>
                <c:pt idx="7266">
                  <c:v>122.40050984333334</c:v>
                </c:pt>
                <c:pt idx="7267">
                  <c:v>122.41718009500001</c:v>
                </c:pt>
                <c:pt idx="7268">
                  <c:v>122.43384894333333</c:v>
                </c:pt>
                <c:pt idx="7269">
                  <c:v>122.45050976333333</c:v>
                </c:pt>
                <c:pt idx="7270">
                  <c:v>122.467437605</c:v>
                </c:pt>
                <c:pt idx="7271">
                  <c:v>122.48442192500001</c:v>
                </c:pt>
                <c:pt idx="7272">
                  <c:v>122.50135164166666</c:v>
                </c:pt>
                <c:pt idx="7273">
                  <c:v>122.51801677</c:v>
                </c:pt>
                <c:pt idx="7274">
                  <c:v>122.53494542499999</c:v>
                </c:pt>
                <c:pt idx="7275">
                  <c:v>122.55190637666666</c:v>
                </c:pt>
                <c:pt idx="7276">
                  <c:v>122.568880845</c:v>
                </c:pt>
                <c:pt idx="7277">
                  <c:v>122.58555306</c:v>
                </c:pt>
                <c:pt idx="7278">
                  <c:v>122.60253272</c:v>
                </c:pt>
                <c:pt idx="7279">
                  <c:v>122.61945517333334</c:v>
                </c:pt>
                <c:pt idx="7280">
                  <c:v>122.63640488166668</c:v>
                </c:pt>
                <c:pt idx="7281">
                  <c:v>122.65323277333333</c:v>
                </c:pt>
                <c:pt idx="7282">
                  <c:v>122.67002183</c:v>
                </c:pt>
                <c:pt idx="7283">
                  <c:v>122.68668715</c:v>
                </c:pt>
                <c:pt idx="7284">
                  <c:v>122.70370651</c:v>
                </c:pt>
                <c:pt idx="7285">
                  <c:v>122.72057971666666</c:v>
                </c:pt>
                <c:pt idx="7286">
                  <c:v>122.73741605666667</c:v>
                </c:pt>
                <c:pt idx="7287">
                  <c:v>122.75408916666667</c:v>
                </c:pt>
                <c:pt idx="7288">
                  <c:v>122.77084190666666</c:v>
                </c:pt>
                <c:pt idx="7289">
                  <c:v>122.785891155</c:v>
                </c:pt>
                <c:pt idx="7290">
                  <c:v>122.80274096166666</c:v>
                </c:pt>
                <c:pt idx="7291">
                  <c:v>122.81966909666667</c:v>
                </c:pt>
                <c:pt idx="7292">
                  <c:v>122.83661404833333</c:v>
                </c:pt>
                <c:pt idx="7293">
                  <c:v>122.85338435166666</c:v>
                </c:pt>
                <c:pt idx="7294">
                  <c:v>122.87004671166666</c:v>
                </c:pt>
                <c:pt idx="7295">
                  <c:v>122.88708339333333</c:v>
                </c:pt>
                <c:pt idx="7296">
                  <c:v>122.90363571333334</c:v>
                </c:pt>
                <c:pt idx="7297">
                  <c:v>122.92036434333333</c:v>
                </c:pt>
                <c:pt idx="7298">
                  <c:v>122.93735368833333</c:v>
                </c:pt>
                <c:pt idx="7299">
                  <c:v>122.95428195666666</c:v>
                </c:pt>
                <c:pt idx="7300">
                  <c:v>122.97100110666666</c:v>
                </c:pt>
                <c:pt idx="7301">
                  <c:v>122.98793294333333</c:v>
                </c:pt>
                <c:pt idx="7302">
                  <c:v>123.00486257666667</c:v>
                </c:pt>
                <c:pt idx="7303">
                  <c:v>123.02162631500001</c:v>
                </c:pt>
                <c:pt idx="7304">
                  <c:v>123.03828732166667</c:v>
                </c:pt>
                <c:pt idx="7305">
                  <c:v>123.05520886833332</c:v>
                </c:pt>
                <c:pt idx="7306">
                  <c:v>123.07190391</c:v>
                </c:pt>
                <c:pt idx="7307">
                  <c:v>123.08882713333334</c:v>
                </c:pt>
                <c:pt idx="7308">
                  <c:v>123.10560812666667</c:v>
                </c:pt>
                <c:pt idx="7309">
                  <c:v>123.12230560166667</c:v>
                </c:pt>
                <c:pt idx="7310">
                  <c:v>123.138975695</c:v>
                </c:pt>
                <c:pt idx="7311">
                  <c:v>123.155505605</c:v>
                </c:pt>
                <c:pt idx="7312">
                  <c:v>123.17238476666667</c:v>
                </c:pt>
                <c:pt idx="7313">
                  <c:v>123.18933549833334</c:v>
                </c:pt>
                <c:pt idx="7314">
                  <c:v>123.206008525</c:v>
                </c:pt>
                <c:pt idx="7315">
                  <c:v>123.222930745</c:v>
                </c:pt>
                <c:pt idx="7316">
                  <c:v>123.23960403999999</c:v>
                </c:pt>
                <c:pt idx="7317">
                  <c:v>123.25626272166666</c:v>
                </c:pt>
                <c:pt idx="7318">
                  <c:v>123.27293484</c:v>
                </c:pt>
                <c:pt idx="7319">
                  <c:v>123.28960527833333</c:v>
                </c:pt>
                <c:pt idx="7320">
                  <c:v>123.30628198166667</c:v>
                </c:pt>
                <c:pt idx="7321">
                  <c:v>123.32320384333335</c:v>
                </c:pt>
                <c:pt idx="7322">
                  <c:v>123.33986610333334</c:v>
                </c:pt>
                <c:pt idx="7323">
                  <c:v>123.356792525</c:v>
                </c:pt>
                <c:pt idx="7324">
                  <c:v>123.37353210833334</c:v>
                </c:pt>
                <c:pt idx="7325">
                  <c:v>123.39019444666665</c:v>
                </c:pt>
                <c:pt idx="7326">
                  <c:v>123.40685570333333</c:v>
                </c:pt>
                <c:pt idx="7327">
                  <c:v>123.423512245</c:v>
                </c:pt>
                <c:pt idx="7328">
                  <c:v>123.44019542333334</c:v>
                </c:pt>
                <c:pt idx="7329">
                  <c:v>123.45670452500001</c:v>
                </c:pt>
                <c:pt idx="7330">
                  <c:v>123.47350088666667</c:v>
                </c:pt>
                <c:pt idx="7331">
                  <c:v>123.49027368833335</c:v>
                </c:pt>
                <c:pt idx="7332">
                  <c:v>123.50693757166667</c:v>
                </c:pt>
                <c:pt idx="7333">
                  <c:v>123.52386456833332</c:v>
                </c:pt>
                <c:pt idx="7334">
                  <c:v>123.54039189333334</c:v>
                </c:pt>
                <c:pt idx="7335">
                  <c:v>123.55731214000001</c:v>
                </c:pt>
                <c:pt idx="7336">
                  <c:v>123.57394102666667</c:v>
                </c:pt>
                <c:pt idx="7337">
                  <c:v>123.59058569</c:v>
                </c:pt>
                <c:pt idx="7338">
                  <c:v>123.60771046166666</c:v>
                </c:pt>
                <c:pt idx="7339">
                  <c:v>123.624385355</c:v>
                </c:pt>
                <c:pt idx="7340">
                  <c:v>123.64105631333334</c:v>
                </c:pt>
                <c:pt idx="7341">
                  <c:v>123.65754161833334</c:v>
                </c:pt>
                <c:pt idx="7342">
                  <c:v>123.67438919</c:v>
                </c:pt>
                <c:pt idx="7343">
                  <c:v>123.690927</c:v>
                </c:pt>
                <c:pt idx="7344">
                  <c:v>123.707605325</c:v>
                </c:pt>
                <c:pt idx="7345">
                  <c:v>123.7243572</c:v>
                </c:pt>
                <c:pt idx="7346">
                  <c:v>123.74093666833333</c:v>
                </c:pt>
                <c:pt idx="7347">
                  <c:v>123.75763236500001</c:v>
                </c:pt>
                <c:pt idx="7348">
                  <c:v>123.77430805833333</c:v>
                </c:pt>
                <c:pt idx="7349">
                  <c:v>123.79125126166667</c:v>
                </c:pt>
                <c:pt idx="7350">
                  <c:v>123.80818961166666</c:v>
                </c:pt>
                <c:pt idx="7351">
                  <c:v>123.82513124166667</c:v>
                </c:pt>
                <c:pt idx="7352">
                  <c:v>123.84169893500001</c:v>
                </c:pt>
                <c:pt idx="7353">
                  <c:v>123.85864137833333</c:v>
                </c:pt>
                <c:pt idx="7354">
                  <c:v>123.875233315</c:v>
                </c:pt>
                <c:pt idx="7355">
                  <c:v>123.89224310333334</c:v>
                </c:pt>
                <c:pt idx="7356">
                  <c:v>123.90903980333333</c:v>
                </c:pt>
                <c:pt idx="7357">
                  <c:v>123.92571330166668</c:v>
                </c:pt>
                <c:pt idx="7358">
                  <c:v>123.94237956166667</c:v>
                </c:pt>
                <c:pt idx="7359">
                  <c:v>123.95904389499999</c:v>
                </c:pt>
                <c:pt idx="7360">
                  <c:v>123.97600913166666</c:v>
                </c:pt>
                <c:pt idx="7361">
                  <c:v>123.99301490333333</c:v>
                </c:pt>
                <c:pt idx="7362">
                  <c:v>124.00970449166667</c:v>
                </c:pt>
                <c:pt idx="7363">
                  <c:v>124.026446495</c:v>
                </c:pt>
                <c:pt idx="7364">
                  <c:v>124.04313909999999</c:v>
                </c:pt>
                <c:pt idx="7365">
                  <c:v>124.06019121999999</c:v>
                </c:pt>
                <c:pt idx="7366">
                  <c:v>124.07728937499999</c:v>
                </c:pt>
                <c:pt idx="7367">
                  <c:v>124.09226514333334</c:v>
                </c:pt>
                <c:pt idx="7368">
                  <c:v>124.10904400999999</c:v>
                </c:pt>
                <c:pt idx="7369">
                  <c:v>124.12596729166667</c:v>
                </c:pt>
                <c:pt idx="7370">
                  <c:v>124.14280700333333</c:v>
                </c:pt>
                <c:pt idx="7371">
                  <c:v>124.15958477666666</c:v>
                </c:pt>
                <c:pt idx="7372">
                  <c:v>124.17625240166667</c:v>
                </c:pt>
                <c:pt idx="7373">
                  <c:v>124.19328307000001</c:v>
                </c:pt>
                <c:pt idx="7374">
                  <c:v>124.21020613</c:v>
                </c:pt>
                <c:pt idx="7375">
                  <c:v>124.22708972666666</c:v>
                </c:pt>
                <c:pt idx="7376">
                  <c:v>124.243749705</c:v>
                </c:pt>
                <c:pt idx="7377">
                  <c:v>124.26077515499999</c:v>
                </c:pt>
                <c:pt idx="7378">
                  <c:v>124.27740333833334</c:v>
                </c:pt>
                <c:pt idx="7379">
                  <c:v>124.294058635</c:v>
                </c:pt>
                <c:pt idx="7380">
                  <c:v>124.31098466499999</c:v>
                </c:pt>
                <c:pt idx="7381">
                  <c:v>124.32765768833333</c:v>
                </c:pt>
                <c:pt idx="7382">
                  <c:v>124.34432748833333</c:v>
                </c:pt>
                <c:pt idx="7383">
                  <c:v>124.361001935</c:v>
                </c:pt>
                <c:pt idx="7384">
                  <c:v>124.37766477666668</c:v>
                </c:pt>
                <c:pt idx="7385">
                  <c:v>124.39432740333334</c:v>
                </c:pt>
                <c:pt idx="7386">
                  <c:v>124.41100185333333</c:v>
                </c:pt>
                <c:pt idx="7387">
                  <c:v>124.42777405166666</c:v>
                </c:pt>
                <c:pt idx="7388">
                  <c:v>124.44444437666667</c:v>
                </c:pt>
                <c:pt idx="7389">
                  <c:v>124.46137699333333</c:v>
                </c:pt>
                <c:pt idx="7390">
                  <c:v>124.47803261833333</c:v>
                </c:pt>
                <c:pt idx="7391">
                  <c:v>124.49495537333334</c:v>
                </c:pt>
                <c:pt idx="7392">
                  <c:v>124.51163273</c:v>
                </c:pt>
                <c:pt idx="7393">
                  <c:v>124.52829231000001</c:v>
                </c:pt>
                <c:pt idx="7394">
                  <c:v>124.54506720333333</c:v>
                </c:pt>
                <c:pt idx="7395">
                  <c:v>124.56199431166667</c:v>
                </c:pt>
                <c:pt idx="7396">
                  <c:v>124.57887453666667</c:v>
                </c:pt>
                <c:pt idx="7397">
                  <c:v>124.59580036166668</c:v>
                </c:pt>
                <c:pt idx="7398">
                  <c:v>124.61246241666666</c:v>
                </c:pt>
                <c:pt idx="7399">
                  <c:v>124.62940089333333</c:v>
                </c:pt>
                <c:pt idx="7400">
                  <c:v>124.64633048499999</c:v>
                </c:pt>
                <c:pt idx="7401">
                  <c:v>124.66311626166666</c:v>
                </c:pt>
                <c:pt idx="7402">
                  <c:v>124.67989768166667</c:v>
                </c:pt>
                <c:pt idx="7403">
                  <c:v>124.69682162166667</c:v>
                </c:pt>
                <c:pt idx="7404">
                  <c:v>124.7137446</c:v>
                </c:pt>
                <c:pt idx="7405">
                  <c:v>124.73078544333333</c:v>
                </c:pt>
                <c:pt idx="7406">
                  <c:v>124.74759406666666</c:v>
                </c:pt>
                <c:pt idx="7407">
                  <c:v>124.76476918833333</c:v>
                </c:pt>
                <c:pt idx="7408">
                  <c:v>124.78164948833334</c:v>
                </c:pt>
                <c:pt idx="7409">
                  <c:v>124.79857488500001</c:v>
                </c:pt>
                <c:pt idx="7410">
                  <c:v>124.81523843333333</c:v>
                </c:pt>
                <c:pt idx="7411">
                  <c:v>124.83191097833333</c:v>
                </c:pt>
                <c:pt idx="7412">
                  <c:v>124.84857990499999</c:v>
                </c:pt>
                <c:pt idx="7413">
                  <c:v>124.86524856333334</c:v>
                </c:pt>
                <c:pt idx="7414">
                  <c:v>124.88191455166665</c:v>
                </c:pt>
                <c:pt idx="7415">
                  <c:v>124.89842946333333</c:v>
                </c:pt>
                <c:pt idx="7416">
                  <c:v>124.91525937500001</c:v>
                </c:pt>
                <c:pt idx="7417">
                  <c:v>124.93192670833334</c:v>
                </c:pt>
                <c:pt idx="7418">
                  <c:v>124.94854031833333</c:v>
                </c:pt>
                <c:pt idx="7419">
                  <c:v>124.96562931833334</c:v>
                </c:pt>
                <c:pt idx="7420">
                  <c:v>124.98253685166667</c:v>
                </c:pt>
                <c:pt idx="7421">
                  <c:v>124.99913435666667</c:v>
                </c:pt>
                <c:pt idx="7422">
                  <c:v>125.01628200666667</c:v>
                </c:pt>
                <c:pt idx="7423">
                  <c:v>125.03312127166667</c:v>
                </c:pt>
                <c:pt idx="7424">
                  <c:v>125.05000881999999</c:v>
                </c:pt>
                <c:pt idx="7425">
                  <c:v>125.06727242333334</c:v>
                </c:pt>
                <c:pt idx="7426">
                  <c:v>125.08395590000001</c:v>
                </c:pt>
                <c:pt idx="7427">
                  <c:v>125.10087963833332</c:v>
                </c:pt>
                <c:pt idx="7428">
                  <c:v>125.11798166</c:v>
                </c:pt>
                <c:pt idx="7429">
                  <c:v>125.13492481500001</c:v>
                </c:pt>
                <c:pt idx="7430">
                  <c:v>125.15199819333334</c:v>
                </c:pt>
                <c:pt idx="7431">
                  <c:v>125.16909595333333</c:v>
                </c:pt>
                <c:pt idx="7432">
                  <c:v>125.18393883499999</c:v>
                </c:pt>
                <c:pt idx="7433">
                  <c:v>125.20071584666667</c:v>
                </c:pt>
                <c:pt idx="7434">
                  <c:v>125.217903995</c:v>
                </c:pt>
                <c:pt idx="7435">
                  <c:v>125.23481832166667</c:v>
                </c:pt>
                <c:pt idx="7436">
                  <c:v>125.25149087166666</c:v>
                </c:pt>
                <c:pt idx="7437">
                  <c:v>125.26812628500001</c:v>
                </c:pt>
                <c:pt idx="7438">
                  <c:v>125.28481756333333</c:v>
                </c:pt>
                <c:pt idx="7439">
                  <c:v>125.30146103666667</c:v>
                </c:pt>
                <c:pt idx="7440">
                  <c:v>125.31837004333333</c:v>
                </c:pt>
                <c:pt idx="7441">
                  <c:v>125.33513703333333</c:v>
                </c:pt>
                <c:pt idx="7442">
                  <c:v>125.35181433</c:v>
                </c:pt>
                <c:pt idx="7443">
                  <c:v>125.36875895333333</c:v>
                </c:pt>
                <c:pt idx="7444">
                  <c:v>125.38568399333333</c:v>
                </c:pt>
                <c:pt idx="7445">
                  <c:v>125.40252115333332</c:v>
                </c:pt>
                <c:pt idx="7446">
                  <c:v>125.41944452833333</c:v>
                </c:pt>
                <c:pt idx="7447">
                  <c:v>125.43611515833332</c:v>
                </c:pt>
                <c:pt idx="7448">
                  <c:v>125.452780825</c:v>
                </c:pt>
                <c:pt idx="7449">
                  <c:v>125.46945182666667</c:v>
                </c:pt>
                <c:pt idx="7450">
                  <c:v>125.48597644500001</c:v>
                </c:pt>
                <c:pt idx="7451">
                  <c:v>125.50291119833334</c:v>
                </c:pt>
                <c:pt idx="7452">
                  <c:v>125.51975851333333</c:v>
                </c:pt>
                <c:pt idx="7453">
                  <c:v>125.53668768166668</c:v>
                </c:pt>
                <c:pt idx="7454">
                  <c:v>125.55346914833333</c:v>
                </c:pt>
                <c:pt idx="7455">
                  <c:v>125.57038886000001</c:v>
                </c:pt>
                <c:pt idx="7456">
                  <c:v>125.58737260833333</c:v>
                </c:pt>
                <c:pt idx="7457">
                  <c:v>125.60425758333334</c:v>
                </c:pt>
                <c:pt idx="7458">
                  <c:v>125.62077685666667</c:v>
                </c:pt>
                <c:pt idx="7459">
                  <c:v>125.63770012166667</c:v>
                </c:pt>
                <c:pt idx="7460">
                  <c:v>125.65473806166666</c:v>
                </c:pt>
                <c:pt idx="7461">
                  <c:v>125.67168317166667</c:v>
                </c:pt>
                <c:pt idx="7462">
                  <c:v>125.688725495</c:v>
                </c:pt>
                <c:pt idx="7463">
                  <c:v>125.70548542666667</c:v>
                </c:pt>
                <c:pt idx="7464">
                  <c:v>125.72226789333334</c:v>
                </c:pt>
                <c:pt idx="7465">
                  <c:v>125.73921415666668</c:v>
                </c:pt>
                <c:pt idx="7466">
                  <c:v>125.75588292499999</c:v>
                </c:pt>
                <c:pt idx="7467">
                  <c:v>125.77266126166666</c:v>
                </c:pt>
                <c:pt idx="7468">
                  <c:v>125.78969861833333</c:v>
                </c:pt>
                <c:pt idx="7469">
                  <c:v>125.80653225166667</c:v>
                </c:pt>
                <c:pt idx="7470">
                  <c:v>125.82345566166667</c:v>
                </c:pt>
                <c:pt idx="7471">
                  <c:v>125.84012010500001</c:v>
                </c:pt>
                <c:pt idx="7472">
                  <c:v>125.85678768</c:v>
                </c:pt>
                <c:pt idx="7473">
                  <c:v>125.87356154833333</c:v>
                </c:pt>
                <c:pt idx="7474">
                  <c:v>125.89023396666667</c:v>
                </c:pt>
                <c:pt idx="7475">
                  <c:v>125.90689806333333</c:v>
                </c:pt>
                <c:pt idx="7476">
                  <c:v>125.92357676</c:v>
                </c:pt>
                <c:pt idx="7477">
                  <c:v>125.94024541499999</c:v>
                </c:pt>
                <c:pt idx="7478">
                  <c:v>125.95690518833334</c:v>
                </c:pt>
                <c:pt idx="7479">
                  <c:v>125.97356897166667</c:v>
                </c:pt>
                <c:pt idx="7480">
                  <c:v>125.99006082999999</c:v>
                </c:pt>
                <c:pt idx="7481">
                  <c:v>126.00672667833334</c:v>
                </c:pt>
                <c:pt idx="7482">
                  <c:v>126.02347540666666</c:v>
                </c:pt>
                <c:pt idx="7483">
                  <c:v>126.04013985833333</c:v>
                </c:pt>
                <c:pt idx="7484">
                  <c:v>126.05691171333334</c:v>
                </c:pt>
                <c:pt idx="7485">
                  <c:v>126.07357634500001</c:v>
                </c:pt>
                <c:pt idx="7486">
                  <c:v>126.09054165166667</c:v>
                </c:pt>
                <c:pt idx="7487">
                  <c:v>126.10746855833332</c:v>
                </c:pt>
                <c:pt idx="7488">
                  <c:v>126.12431208333334</c:v>
                </c:pt>
                <c:pt idx="7489">
                  <c:v>126.14103781</c:v>
                </c:pt>
                <c:pt idx="7490">
                  <c:v>126.15794630333333</c:v>
                </c:pt>
                <c:pt idx="7491">
                  <c:v>126.17488956666666</c:v>
                </c:pt>
                <c:pt idx="7492">
                  <c:v>126.19169952666667</c:v>
                </c:pt>
                <c:pt idx="7493">
                  <c:v>126.208719425</c:v>
                </c:pt>
                <c:pt idx="7494">
                  <c:v>126.22578898</c:v>
                </c:pt>
                <c:pt idx="7495">
                  <c:v>126.24271456166666</c:v>
                </c:pt>
                <c:pt idx="7496">
                  <c:v>126.259616205</c:v>
                </c:pt>
                <c:pt idx="7497">
                  <c:v>126.27630682666667</c:v>
                </c:pt>
                <c:pt idx="7498">
                  <c:v>126.29340528333334</c:v>
                </c:pt>
                <c:pt idx="7499">
                  <c:v>126.31011347666666</c:v>
                </c:pt>
                <c:pt idx="7500">
                  <c:v>126.32721950499999</c:v>
                </c:pt>
                <c:pt idx="7501">
                  <c:v>126.34387889166666</c:v>
                </c:pt>
                <c:pt idx="7502">
                  <c:v>126.35900165833333</c:v>
                </c:pt>
                <c:pt idx="7503">
                  <c:v>126.37593670999999</c:v>
                </c:pt>
                <c:pt idx="7504">
                  <c:v>126.39286951833333</c:v>
                </c:pt>
                <c:pt idx="7505">
                  <c:v>126.40956574833334</c:v>
                </c:pt>
                <c:pt idx="7506">
                  <c:v>126.42630394333334</c:v>
                </c:pt>
                <c:pt idx="7507">
                  <c:v>126.44318862333333</c:v>
                </c:pt>
                <c:pt idx="7508">
                  <c:v>126.459934295</c:v>
                </c:pt>
                <c:pt idx="7509">
                  <c:v>126.47658542999999</c:v>
                </c:pt>
                <c:pt idx="7510">
                  <c:v>126.49324688833333</c:v>
                </c:pt>
                <c:pt idx="7511">
                  <c:v>126.51017715666667</c:v>
                </c:pt>
                <c:pt idx="7512">
                  <c:v>126.52695100666666</c:v>
                </c:pt>
                <c:pt idx="7513">
                  <c:v>126.54387341333333</c:v>
                </c:pt>
                <c:pt idx="7514">
                  <c:v>126.56057656</c:v>
                </c:pt>
                <c:pt idx="7515">
                  <c:v>126.57749864166666</c:v>
                </c:pt>
                <c:pt idx="7516">
                  <c:v>126.594422165</c:v>
                </c:pt>
                <c:pt idx="7517">
                  <c:v>126.61111496666668</c:v>
                </c:pt>
                <c:pt idx="7518">
                  <c:v>126.62804292166668</c:v>
                </c:pt>
                <c:pt idx="7519">
                  <c:v>126.64475898000001</c:v>
                </c:pt>
                <c:pt idx="7520">
                  <c:v>126.66144531166667</c:v>
                </c:pt>
                <c:pt idx="7521">
                  <c:v>126.678370325</c:v>
                </c:pt>
                <c:pt idx="7522">
                  <c:v>126.69529560333334</c:v>
                </c:pt>
                <c:pt idx="7523">
                  <c:v>126.71198849833333</c:v>
                </c:pt>
                <c:pt idx="7524">
                  <c:v>126.72889444333333</c:v>
                </c:pt>
                <c:pt idx="7525">
                  <c:v>126.74559841166666</c:v>
                </c:pt>
                <c:pt idx="7526">
                  <c:v>126.76253078333335</c:v>
                </c:pt>
                <c:pt idx="7527">
                  <c:v>126.77945185333333</c:v>
                </c:pt>
                <c:pt idx="7528">
                  <c:v>126.79637401666668</c:v>
                </c:pt>
                <c:pt idx="7529">
                  <c:v>126.81329783666666</c:v>
                </c:pt>
                <c:pt idx="7530">
                  <c:v>126.83023991833333</c:v>
                </c:pt>
                <c:pt idx="7531">
                  <c:v>126.84715849999999</c:v>
                </c:pt>
                <c:pt idx="7532">
                  <c:v>126.86408153166667</c:v>
                </c:pt>
                <c:pt idx="7533">
                  <c:v>126.88076384333334</c:v>
                </c:pt>
                <c:pt idx="7534">
                  <c:v>126.89742012333333</c:v>
                </c:pt>
                <c:pt idx="7535">
                  <c:v>126.91440494833334</c:v>
                </c:pt>
                <c:pt idx="7536">
                  <c:v>126.93118024666666</c:v>
                </c:pt>
                <c:pt idx="7537">
                  <c:v>126.94788503166666</c:v>
                </c:pt>
                <c:pt idx="7538">
                  <c:v>126.96480806833333</c:v>
                </c:pt>
                <c:pt idx="7539">
                  <c:v>126.98157904833333</c:v>
                </c:pt>
                <c:pt idx="7540">
                  <c:v>126.99835172166667</c:v>
                </c:pt>
                <c:pt idx="7541">
                  <c:v>127.01528267</c:v>
                </c:pt>
                <c:pt idx="7542">
                  <c:v>127.03219663833333</c:v>
                </c:pt>
                <c:pt idx="7543">
                  <c:v>127.04866485666666</c:v>
                </c:pt>
                <c:pt idx="7544">
                  <c:v>127.06533521999999</c:v>
                </c:pt>
                <c:pt idx="7545">
                  <c:v>127.08210491166666</c:v>
                </c:pt>
                <c:pt idx="7546">
                  <c:v>127.09898700000001</c:v>
                </c:pt>
                <c:pt idx="7547">
                  <c:v>127.11572225500001</c:v>
                </c:pt>
                <c:pt idx="7548">
                  <c:v>127.13240082166666</c:v>
                </c:pt>
                <c:pt idx="7549">
                  <c:v>127.14933146</c:v>
                </c:pt>
                <c:pt idx="7550">
                  <c:v>127.16599592166668</c:v>
                </c:pt>
                <c:pt idx="7551">
                  <c:v>127.18292469333333</c:v>
                </c:pt>
                <c:pt idx="7552">
                  <c:v>127.19984312666666</c:v>
                </c:pt>
                <c:pt idx="7553">
                  <c:v>127.21677267</c:v>
                </c:pt>
                <c:pt idx="7554">
                  <c:v>127.23370382166667</c:v>
                </c:pt>
                <c:pt idx="7555">
                  <c:v>127.25062333833333</c:v>
                </c:pt>
                <c:pt idx="7556">
                  <c:v>127.26739621833333</c:v>
                </c:pt>
                <c:pt idx="7557">
                  <c:v>127.28432702000001</c:v>
                </c:pt>
                <c:pt idx="7558">
                  <c:v>127.30124733666666</c:v>
                </c:pt>
                <c:pt idx="7559">
                  <c:v>127.31790678</c:v>
                </c:pt>
                <c:pt idx="7560">
                  <c:v>127.33483512833332</c:v>
                </c:pt>
                <c:pt idx="7561">
                  <c:v>127.35177142333333</c:v>
                </c:pt>
                <c:pt idx="7562">
                  <c:v>127.3686817</c:v>
                </c:pt>
                <c:pt idx="7563">
                  <c:v>127.38534800833332</c:v>
                </c:pt>
                <c:pt idx="7564">
                  <c:v>127.40201123</c:v>
                </c:pt>
                <c:pt idx="7565">
                  <c:v>127.41894117333332</c:v>
                </c:pt>
                <c:pt idx="7566">
                  <c:v>127.43572347999999</c:v>
                </c:pt>
                <c:pt idx="7567">
                  <c:v>127.45250711166666</c:v>
                </c:pt>
                <c:pt idx="7568">
                  <c:v>127.469348395</c:v>
                </c:pt>
                <c:pt idx="7569">
                  <c:v>127.486019525</c:v>
                </c:pt>
                <c:pt idx="7570">
                  <c:v>127.50280151333332</c:v>
                </c:pt>
                <c:pt idx="7571">
                  <c:v>127.51946844833333</c:v>
                </c:pt>
                <c:pt idx="7572">
                  <c:v>127.53651371333333</c:v>
                </c:pt>
                <c:pt idx="7573">
                  <c:v>127.55343719166667</c:v>
                </c:pt>
                <c:pt idx="7574">
                  <c:v>127.57039609833333</c:v>
                </c:pt>
                <c:pt idx="7575">
                  <c:v>127.58730278500001</c:v>
                </c:pt>
                <c:pt idx="7576">
                  <c:v>127.60403870833333</c:v>
                </c:pt>
                <c:pt idx="7577">
                  <c:v>127.62085327166666</c:v>
                </c:pt>
                <c:pt idx="7578">
                  <c:v>127.63753724833333</c:v>
                </c:pt>
                <c:pt idx="7579">
                  <c:v>127.65431153666667</c:v>
                </c:pt>
                <c:pt idx="7580">
                  <c:v>127.67098338166667</c:v>
                </c:pt>
                <c:pt idx="7581">
                  <c:v>127.68790772000001</c:v>
                </c:pt>
                <c:pt idx="7582">
                  <c:v>127.70442022666666</c:v>
                </c:pt>
                <c:pt idx="7583">
                  <c:v>127.72108313333334</c:v>
                </c:pt>
                <c:pt idx="7584">
                  <c:v>127.73774115833334</c:v>
                </c:pt>
                <c:pt idx="7585">
                  <c:v>127.75467368</c:v>
                </c:pt>
                <c:pt idx="7586">
                  <c:v>127.77145541833333</c:v>
                </c:pt>
                <c:pt idx="7587">
                  <c:v>127.78810985</c:v>
                </c:pt>
                <c:pt idx="7588">
                  <c:v>127.80503397833333</c:v>
                </c:pt>
                <c:pt idx="7589">
                  <c:v>127.82196017333334</c:v>
                </c:pt>
                <c:pt idx="7590">
                  <c:v>127.83888755</c:v>
                </c:pt>
                <c:pt idx="7591">
                  <c:v>127.85543765166668</c:v>
                </c:pt>
                <c:pt idx="7592">
                  <c:v>127.87236552500001</c:v>
                </c:pt>
                <c:pt idx="7593">
                  <c:v>127.88949665</c:v>
                </c:pt>
                <c:pt idx="7594">
                  <c:v>127.90642435166666</c:v>
                </c:pt>
                <c:pt idx="7595">
                  <c:v>127.92320157333333</c:v>
                </c:pt>
                <c:pt idx="7596">
                  <c:v>127.94024694833334</c:v>
                </c:pt>
                <c:pt idx="7597">
                  <c:v>127.95718748333334</c:v>
                </c:pt>
                <c:pt idx="7598">
                  <c:v>127.97411151</c:v>
                </c:pt>
                <c:pt idx="7599">
                  <c:v>127.99093061000001</c:v>
                </c:pt>
                <c:pt idx="7600">
                  <c:v>128.00796860833333</c:v>
                </c:pt>
                <c:pt idx="7601">
                  <c:v>128.02484155333335</c:v>
                </c:pt>
                <c:pt idx="7602">
                  <c:v>128.04177516999999</c:v>
                </c:pt>
                <c:pt idx="7603">
                  <c:v>128.05877110833333</c:v>
                </c:pt>
                <c:pt idx="7604">
                  <c:v>128.07552683500001</c:v>
                </c:pt>
                <c:pt idx="7605">
                  <c:v>128.09256569333334</c:v>
                </c:pt>
                <c:pt idx="7606">
                  <c:v>128.10947880000001</c:v>
                </c:pt>
                <c:pt idx="7607">
                  <c:v>128.12638447166668</c:v>
                </c:pt>
                <c:pt idx="7608">
                  <c:v>128.14331370833332</c:v>
                </c:pt>
                <c:pt idx="7609">
                  <c:v>128.16027933166666</c:v>
                </c:pt>
                <c:pt idx="7610">
                  <c:v>128.17720850833334</c:v>
                </c:pt>
                <c:pt idx="7611">
                  <c:v>128.19398810499999</c:v>
                </c:pt>
                <c:pt idx="7612">
                  <c:v>128.210909945</c:v>
                </c:pt>
                <c:pt idx="7613">
                  <c:v>128.22774682333335</c:v>
                </c:pt>
                <c:pt idx="7614">
                  <c:v>128.24441677333331</c:v>
                </c:pt>
                <c:pt idx="7615">
                  <c:v>128.26107824166667</c:v>
                </c:pt>
                <c:pt idx="7616">
                  <c:v>128.27774311666667</c:v>
                </c:pt>
                <c:pt idx="7617">
                  <c:v>128.29441310666667</c:v>
                </c:pt>
                <c:pt idx="7618">
                  <c:v>128.31093068666667</c:v>
                </c:pt>
                <c:pt idx="7619">
                  <c:v>128.32785622</c:v>
                </c:pt>
                <c:pt idx="7620">
                  <c:v>128.34453598666667</c:v>
                </c:pt>
                <c:pt idx="7621">
                  <c:v>128.36132773333333</c:v>
                </c:pt>
                <c:pt idx="7622">
                  <c:v>128.37799055166667</c:v>
                </c:pt>
                <c:pt idx="7623">
                  <c:v>128.39476250166666</c:v>
                </c:pt>
                <c:pt idx="7624">
                  <c:v>128.41169196499999</c:v>
                </c:pt>
                <c:pt idx="7625">
                  <c:v>128.42835586999999</c:v>
                </c:pt>
                <c:pt idx="7626">
                  <c:v>128.44513261</c:v>
                </c:pt>
                <c:pt idx="7627">
                  <c:v>128.46179325333333</c:v>
                </c:pt>
                <c:pt idx="7628">
                  <c:v>128.478456575</c:v>
                </c:pt>
                <c:pt idx="7629">
                  <c:v>128.49500084666667</c:v>
                </c:pt>
                <c:pt idx="7630">
                  <c:v>128.51192076000001</c:v>
                </c:pt>
                <c:pt idx="7631">
                  <c:v>128.52859565666665</c:v>
                </c:pt>
                <c:pt idx="7632">
                  <c:v>128.54571501000001</c:v>
                </c:pt>
                <c:pt idx="7633">
                  <c:v>128.56264619000001</c:v>
                </c:pt>
                <c:pt idx="7634">
                  <c:v>128.57956617166667</c:v>
                </c:pt>
                <c:pt idx="7635">
                  <c:v>128.59602816666668</c:v>
                </c:pt>
                <c:pt idx="7636">
                  <c:v>128.61316421000001</c:v>
                </c:pt>
                <c:pt idx="7637">
                  <c:v>128.62989707666668</c:v>
                </c:pt>
                <c:pt idx="7638">
                  <c:v>128.64670743666667</c:v>
                </c:pt>
                <c:pt idx="7639">
                  <c:v>128.66367154833333</c:v>
                </c:pt>
                <c:pt idx="7640">
                  <c:v>128.68041995499999</c:v>
                </c:pt>
                <c:pt idx="7641">
                  <c:v>128.69735813</c:v>
                </c:pt>
                <c:pt idx="7642">
                  <c:v>128.71445026333333</c:v>
                </c:pt>
                <c:pt idx="7643">
                  <c:v>128.73127110333334</c:v>
                </c:pt>
                <c:pt idx="7644">
                  <c:v>128.74801908500001</c:v>
                </c:pt>
                <c:pt idx="7645">
                  <c:v>128.76503047666668</c:v>
                </c:pt>
                <c:pt idx="7646">
                  <c:v>128.78180408333333</c:v>
                </c:pt>
                <c:pt idx="7647">
                  <c:v>128.79863603000001</c:v>
                </c:pt>
                <c:pt idx="7648">
                  <c:v>128.81576408999999</c:v>
                </c:pt>
                <c:pt idx="7649">
                  <c:v>128.83262356</c:v>
                </c:pt>
                <c:pt idx="7650">
                  <c:v>128.84935634666667</c:v>
                </c:pt>
                <c:pt idx="7651">
                  <c:v>128.86613328166666</c:v>
                </c:pt>
                <c:pt idx="7652">
                  <c:v>128.88311089333334</c:v>
                </c:pt>
                <c:pt idx="7653">
                  <c:v>128.90003561833333</c:v>
                </c:pt>
                <c:pt idx="7654">
                  <c:v>128.916888965</c:v>
                </c:pt>
                <c:pt idx="7655">
                  <c:v>128.93356714666666</c:v>
                </c:pt>
                <c:pt idx="7656">
                  <c:v>128.95050979833334</c:v>
                </c:pt>
                <c:pt idx="7657">
                  <c:v>128.96721035833332</c:v>
                </c:pt>
                <c:pt idx="7658">
                  <c:v>128.98398642166666</c:v>
                </c:pt>
                <c:pt idx="7659">
                  <c:v>129.00090962833332</c:v>
                </c:pt>
                <c:pt idx="7660">
                  <c:v>129.01789490499999</c:v>
                </c:pt>
                <c:pt idx="7661">
                  <c:v>129.03482084000001</c:v>
                </c:pt>
                <c:pt idx="7662">
                  <c:v>129.05148131666667</c:v>
                </c:pt>
                <c:pt idx="7663">
                  <c:v>129.068008045</c:v>
                </c:pt>
                <c:pt idx="7664">
                  <c:v>129.08509777833333</c:v>
                </c:pt>
                <c:pt idx="7665">
                  <c:v>129.10170298166665</c:v>
                </c:pt>
                <c:pt idx="7666">
                  <c:v>129.11864269</c:v>
                </c:pt>
                <c:pt idx="7667">
                  <c:v>129.13556369833333</c:v>
                </c:pt>
                <c:pt idx="7668">
                  <c:v>129.15208233666667</c:v>
                </c:pt>
                <c:pt idx="7669">
                  <c:v>129.16877199833334</c:v>
                </c:pt>
                <c:pt idx="7670">
                  <c:v>129.18544465666668</c:v>
                </c:pt>
                <c:pt idx="7671">
                  <c:v>129.20234681333332</c:v>
                </c:pt>
                <c:pt idx="7672">
                  <c:v>129.21925971499999</c:v>
                </c:pt>
                <c:pt idx="7673">
                  <c:v>129.23596285333332</c:v>
                </c:pt>
                <c:pt idx="7674">
                  <c:v>129.25285552333332</c:v>
                </c:pt>
                <c:pt idx="7675">
                  <c:v>129.26952786999999</c:v>
                </c:pt>
                <c:pt idx="7676">
                  <c:v>129.28620539666667</c:v>
                </c:pt>
                <c:pt idx="7677">
                  <c:v>129.30294503333332</c:v>
                </c:pt>
                <c:pt idx="7678">
                  <c:v>129.32002245166666</c:v>
                </c:pt>
                <c:pt idx="7679">
                  <c:v>129.33726020166668</c:v>
                </c:pt>
                <c:pt idx="7680">
                  <c:v>129.35428806666667</c:v>
                </c:pt>
                <c:pt idx="7681">
                  <c:v>129.37102005</c:v>
                </c:pt>
                <c:pt idx="7682">
                  <c:v>129.38795372833334</c:v>
                </c:pt>
                <c:pt idx="7683">
                  <c:v>129.40476730333333</c:v>
                </c:pt>
                <c:pt idx="7684">
                  <c:v>129.42149166333334</c:v>
                </c:pt>
                <c:pt idx="7685">
                  <c:v>129.43831541333333</c:v>
                </c:pt>
                <c:pt idx="7686">
                  <c:v>129.45552535499999</c:v>
                </c:pt>
                <c:pt idx="7687">
                  <c:v>129.47212337166667</c:v>
                </c:pt>
                <c:pt idx="7688">
                  <c:v>129.48909022666666</c:v>
                </c:pt>
                <c:pt idx="7689">
                  <c:v>129.50590580666668</c:v>
                </c:pt>
                <c:pt idx="7690">
                  <c:v>129.52310682666666</c:v>
                </c:pt>
                <c:pt idx="7691">
                  <c:v>129.53994304</c:v>
                </c:pt>
                <c:pt idx="7692">
                  <c:v>129.554638995</c:v>
                </c:pt>
                <c:pt idx="7693">
                  <c:v>129.57156154999998</c:v>
                </c:pt>
                <c:pt idx="7694">
                  <c:v>129.58860769</c:v>
                </c:pt>
                <c:pt idx="7695">
                  <c:v>129.60544333666667</c:v>
                </c:pt>
                <c:pt idx="7696">
                  <c:v>129.622202595</c:v>
                </c:pt>
                <c:pt idx="7697">
                  <c:v>129.63886205666665</c:v>
                </c:pt>
                <c:pt idx="7698">
                  <c:v>129.65553389166666</c:v>
                </c:pt>
                <c:pt idx="7699">
                  <c:v>129.67246198500001</c:v>
                </c:pt>
                <c:pt idx="7700">
                  <c:v>129.68940207833333</c:v>
                </c:pt>
                <c:pt idx="7701">
                  <c:v>129.70639727333335</c:v>
                </c:pt>
                <c:pt idx="7702">
                  <c:v>129.72306465666668</c:v>
                </c:pt>
                <c:pt idx="7703">
                  <c:v>129.73973201000001</c:v>
                </c:pt>
                <c:pt idx="7704">
                  <c:v>129.75665582333332</c:v>
                </c:pt>
                <c:pt idx="7705">
                  <c:v>129.77358037000002</c:v>
                </c:pt>
                <c:pt idx="7706">
                  <c:v>129.79004386333332</c:v>
                </c:pt>
                <c:pt idx="7707">
                  <c:v>129.80696646333334</c:v>
                </c:pt>
                <c:pt idx="7708">
                  <c:v>129.82389382833333</c:v>
                </c:pt>
                <c:pt idx="7709">
                  <c:v>129.84056189</c:v>
                </c:pt>
                <c:pt idx="7710">
                  <c:v>129.85723330166667</c:v>
                </c:pt>
                <c:pt idx="7711">
                  <c:v>129.87415800333332</c:v>
                </c:pt>
                <c:pt idx="7712">
                  <c:v>129.89092553666666</c:v>
                </c:pt>
                <c:pt idx="7713">
                  <c:v>129.907851405</c:v>
                </c:pt>
                <c:pt idx="7714">
                  <c:v>129.92466548833332</c:v>
                </c:pt>
                <c:pt idx="7715">
                  <c:v>129.94158774166667</c:v>
                </c:pt>
                <c:pt idx="7716">
                  <c:v>129.95832717833335</c:v>
                </c:pt>
                <c:pt idx="7717">
                  <c:v>129.975255675</c:v>
                </c:pt>
                <c:pt idx="7718">
                  <c:v>129.99214760666666</c:v>
                </c:pt>
                <c:pt idx="7719">
                  <c:v>130.00918418000001</c:v>
                </c:pt>
                <c:pt idx="7720">
                  <c:v>130.02584481</c:v>
                </c:pt>
                <c:pt idx="7721">
                  <c:v>130.04272528166666</c:v>
                </c:pt>
                <c:pt idx="7722">
                  <c:v>130.05965519333333</c:v>
                </c:pt>
                <c:pt idx="7723">
                  <c:v>130.07668652499999</c:v>
                </c:pt>
                <c:pt idx="7724">
                  <c:v>130.09362196499998</c:v>
                </c:pt>
                <c:pt idx="7725">
                  <c:v>130.11055481333332</c:v>
                </c:pt>
                <c:pt idx="7726">
                  <c:v>130.12715873666667</c:v>
                </c:pt>
                <c:pt idx="7727">
                  <c:v>130.14382151500001</c:v>
                </c:pt>
                <c:pt idx="7728">
                  <c:v>130.16075057166665</c:v>
                </c:pt>
                <c:pt idx="7729">
                  <c:v>130.17741448666666</c:v>
                </c:pt>
                <c:pt idx="7730">
                  <c:v>130.19408858333333</c:v>
                </c:pt>
                <c:pt idx="7731">
                  <c:v>130.21100955166668</c:v>
                </c:pt>
                <c:pt idx="7732">
                  <c:v>130.22768961666668</c:v>
                </c:pt>
                <c:pt idx="7733">
                  <c:v>130.24434761333333</c:v>
                </c:pt>
                <c:pt idx="7734">
                  <c:v>130.26103751833332</c:v>
                </c:pt>
                <c:pt idx="7735">
                  <c:v>130.27770301666666</c:v>
                </c:pt>
                <c:pt idx="7736">
                  <c:v>130.29437219333332</c:v>
                </c:pt>
                <c:pt idx="7737">
                  <c:v>130.31113012500001</c:v>
                </c:pt>
                <c:pt idx="7738">
                  <c:v>130.32801273499999</c:v>
                </c:pt>
                <c:pt idx="7739">
                  <c:v>130.34474791666668</c:v>
                </c:pt>
                <c:pt idx="7740">
                  <c:v>130.36175078666668</c:v>
                </c:pt>
                <c:pt idx="7741">
                  <c:v>130.37851816333333</c:v>
                </c:pt>
                <c:pt idx="7742">
                  <c:v>130.39514443833335</c:v>
                </c:pt>
                <c:pt idx="7743">
                  <c:v>130.41182315166668</c:v>
                </c:pt>
                <c:pt idx="7744">
                  <c:v>130.42849114833334</c:v>
                </c:pt>
                <c:pt idx="7745">
                  <c:v>130.44541443166665</c:v>
                </c:pt>
                <c:pt idx="7746">
                  <c:v>130.46208858833333</c:v>
                </c:pt>
                <c:pt idx="7747">
                  <c:v>130.47909025999999</c:v>
                </c:pt>
                <c:pt idx="7748">
                  <c:v>130.49557550333333</c:v>
                </c:pt>
                <c:pt idx="7749">
                  <c:v>130.51250453500001</c:v>
                </c:pt>
                <c:pt idx="7750">
                  <c:v>130.52928016333334</c:v>
                </c:pt>
                <c:pt idx="7751">
                  <c:v>130.54605180833335</c:v>
                </c:pt>
                <c:pt idx="7752">
                  <c:v>130.56320209</c:v>
                </c:pt>
                <c:pt idx="7753">
                  <c:v>130.57977190333332</c:v>
                </c:pt>
                <c:pt idx="7754">
                  <c:v>130.59643950500001</c:v>
                </c:pt>
                <c:pt idx="7755">
                  <c:v>130.61318892</c:v>
                </c:pt>
                <c:pt idx="7756">
                  <c:v>130.62985638833334</c:v>
                </c:pt>
                <c:pt idx="7757">
                  <c:v>130.64657098333333</c:v>
                </c:pt>
                <c:pt idx="7758">
                  <c:v>130.66334315</c:v>
                </c:pt>
                <c:pt idx="7759">
                  <c:v>130.68032965666666</c:v>
                </c:pt>
                <c:pt idx="7760">
                  <c:v>130.69711147000001</c:v>
                </c:pt>
                <c:pt idx="7761">
                  <c:v>130.71404809500001</c:v>
                </c:pt>
                <c:pt idx="7762">
                  <c:v>130.731091475</c:v>
                </c:pt>
                <c:pt idx="7763">
                  <c:v>130.74801356833333</c:v>
                </c:pt>
                <c:pt idx="7764">
                  <c:v>130.764675025</c:v>
                </c:pt>
                <c:pt idx="7765">
                  <c:v>130.78119319166666</c:v>
                </c:pt>
                <c:pt idx="7766">
                  <c:v>130.79815447333334</c:v>
                </c:pt>
                <c:pt idx="7767">
                  <c:v>130.81518850666666</c:v>
                </c:pt>
                <c:pt idx="7768">
                  <c:v>130.83172482333333</c:v>
                </c:pt>
                <c:pt idx="7769">
                  <c:v>130.84883250833335</c:v>
                </c:pt>
                <c:pt idx="7770">
                  <c:v>130.86550165</c:v>
                </c:pt>
                <c:pt idx="7771">
                  <c:v>130.88242585166665</c:v>
                </c:pt>
                <c:pt idx="7772">
                  <c:v>130.899377695</c:v>
                </c:pt>
                <c:pt idx="7773">
                  <c:v>130.91630015666667</c:v>
                </c:pt>
                <c:pt idx="7774">
                  <c:v>130.93322358333333</c:v>
                </c:pt>
                <c:pt idx="7775">
                  <c:v>130.95014587</c:v>
                </c:pt>
                <c:pt idx="7776">
                  <c:v>130.96681892500001</c:v>
                </c:pt>
                <c:pt idx="7777">
                  <c:v>130.98375145833333</c:v>
                </c:pt>
                <c:pt idx="7778">
                  <c:v>131.00067701833333</c:v>
                </c:pt>
                <c:pt idx="7779">
                  <c:v>131.01733897833333</c:v>
                </c:pt>
                <c:pt idx="7780">
                  <c:v>131.03400380666668</c:v>
                </c:pt>
                <c:pt idx="7781">
                  <c:v>131.05066997500001</c:v>
                </c:pt>
                <c:pt idx="7782">
                  <c:v>131.06712928833335</c:v>
                </c:pt>
                <c:pt idx="7783">
                  <c:v>131.08390598333332</c:v>
                </c:pt>
                <c:pt idx="7784">
                  <c:v>131.10058181333335</c:v>
                </c:pt>
                <c:pt idx="7785">
                  <c:v>131.11761211166666</c:v>
                </c:pt>
                <c:pt idx="7786">
                  <c:v>131.13454198166667</c:v>
                </c:pt>
                <c:pt idx="7787">
                  <c:v>131.15147228666666</c:v>
                </c:pt>
                <c:pt idx="7788">
                  <c:v>131.16814465833332</c:v>
                </c:pt>
                <c:pt idx="7789">
                  <c:v>131.18481306666666</c:v>
                </c:pt>
                <c:pt idx="7790">
                  <c:v>131.20174048499999</c:v>
                </c:pt>
                <c:pt idx="7791">
                  <c:v>131.21866196333335</c:v>
                </c:pt>
                <c:pt idx="7792">
                  <c:v>131.23559172833333</c:v>
                </c:pt>
                <c:pt idx="7793">
                  <c:v>131.25229197333334</c:v>
                </c:pt>
                <c:pt idx="7794">
                  <c:v>131.26921009500001</c:v>
                </c:pt>
                <c:pt idx="7795">
                  <c:v>131.28612800499999</c:v>
                </c:pt>
                <c:pt idx="7796">
                  <c:v>131.30279990833333</c:v>
                </c:pt>
                <c:pt idx="7797">
                  <c:v>131.31954540833334</c:v>
                </c:pt>
                <c:pt idx="7798">
                  <c:v>131.33648263333333</c:v>
                </c:pt>
                <c:pt idx="7799">
                  <c:v>131.35341877499999</c:v>
                </c:pt>
                <c:pt idx="7800">
                  <c:v>131.37024888166667</c:v>
                </c:pt>
                <c:pt idx="7801">
                  <c:v>131.38719542166666</c:v>
                </c:pt>
                <c:pt idx="7802">
                  <c:v>131.40434143166667</c:v>
                </c:pt>
                <c:pt idx="7803">
                  <c:v>131.42127820666667</c:v>
                </c:pt>
                <c:pt idx="7804">
                  <c:v>131.43780919666668</c:v>
                </c:pt>
                <c:pt idx="7805">
                  <c:v>131.45458332833334</c:v>
                </c:pt>
                <c:pt idx="7806">
                  <c:v>131.47148457666668</c:v>
                </c:pt>
                <c:pt idx="7807">
                  <c:v>131.48841643333333</c:v>
                </c:pt>
                <c:pt idx="7808">
                  <c:v>131.50490595166667</c:v>
                </c:pt>
                <c:pt idx="7809">
                  <c:v>131.52182983999998</c:v>
                </c:pt>
                <c:pt idx="7810">
                  <c:v>131.53886928333333</c:v>
                </c:pt>
                <c:pt idx="7811">
                  <c:v>131.55553032999998</c:v>
                </c:pt>
                <c:pt idx="7812">
                  <c:v>131.57219283666666</c:v>
                </c:pt>
                <c:pt idx="7813">
                  <c:v>131.58886619500001</c:v>
                </c:pt>
                <c:pt idx="7814">
                  <c:v>131.60553644999999</c:v>
                </c:pt>
                <c:pt idx="7815">
                  <c:v>131.622281695</c:v>
                </c:pt>
                <c:pt idx="7816">
                  <c:v>131.63905451166667</c:v>
                </c:pt>
                <c:pt idx="7817">
                  <c:v>131.65580456500001</c:v>
                </c:pt>
                <c:pt idx="7818">
                  <c:v>131.67258935333334</c:v>
                </c:pt>
                <c:pt idx="7819">
                  <c:v>131.68958502000001</c:v>
                </c:pt>
                <c:pt idx="7820">
                  <c:v>131.70650818833332</c:v>
                </c:pt>
                <c:pt idx="7821">
                  <c:v>131.72343818833332</c:v>
                </c:pt>
                <c:pt idx="7822">
                  <c:v>131.74009981</c:v>
                </c:pt>
                <c:pt idx="7823">
                  <c:v>131.75698141833334</c:v>
                </c:pt>
                <c:pt idx="7824">
                  <c:v>131.77364188666667</c:v>
                </c:pt>
                <c:pt idx="7825">
                  <c:v>131.79056719166667</c:v>
                </c:pt>
                <c:pt idx="7826">
                  <c:v>131.80748976166666</c:v>
                </c:pt>
                <c:pt idx="7827">
                  <c:v>131.82441387</c:v>
                </c:pt>
                <c:pt idx="7828">
                  <c:v>131.84129007166666</c:v>
                </c:pt>
                <c:pt idx="7829">
                  <c:v>131.85821335</c:v>
                </c:pt>
                <c:pt idx="7830">
                  <c:v>131.87514214500001</c:v>
                </c:pt>
                <c:pt idx="7831">
                  <c:v>131.89181517333333</c:v>
                </c:pt>
                <c:pt idx="7832">
                  <c:v>131.90845631333335</c:v>
                </c:pt>
                <c:pt idx="7833">
                  <c:v>131.92538500333333</c:v>
                </c:pt>
                <c:pt idx="7834">
                  <c:v>131.94230483500002</c:v>
                </c:pt>
                <c:pt idx="7835">
                  <c:v>131.95902815333335</c:v>
                </c:pt>
                <c:pt idx="7836">
                  <c:v>131.97554151333333</c:v>
                </c:pt>
                <c:pt idx="7837">
                  <c:v>131.99220843166665</c:v>
                </c:pt>
                <c:pt idx="7838">
                  <c:v>132.00913756333333</c:v>
                </c:pt>
                <c:pt idx="7839">
                  <c:v>132.02606006833332</c:v>
                </c:pt>
                <c:pt idx="7840">
                  <c:v>132.04309706833334</c:v>
                </c:pt>
                <c:pt idx="7841">
                  <c:v>132.05976999999999</c:v>
                </c:pt>
                <c:pt idx="7842">
                  <c:v>132.076432595</c:v>
                </c:pt>
                <c:pt idx="7843">
                  <c:v>132.09337289499999</c:v>
                </c:pt>
                <c:pt idx="7844">
                  <c:v>132.11060933833335</c:v>
                </c:pt>
                <c:pt idx="7845">
                  <c:v>132.12723374333333</c:v>
                </c:pt>
                <c:pt idx="7846">
                  <c:v>132.14443173833334</c:v>
                </c:pt>
                <c:pt idx="7847">
                  <c:v>132.16131350500001</c:v>
                </c:pt>
                <c:pt idx="7848">
                  <c:v>132.17849243166668</c:v>
                </c:pt>
                <c:pt idx="7849">
                  <c:v>132.19518089333332</c:v>
                </c:pt>
                <c:pt idx="7850">
                  <c:v>132.21233608166668</c:v>
                </c:pt>
                <c:pt idx="7851">
                  <c:v>132.22929203999999</c:v>
                </c:pt>
                <c:pt idx="7852">
                  <c:v>132.24603424333333</c:v>
                </c:pt>
                <c:pt idx="7853">
                  <c:v>132.26094463833334</c:v>
                </c:pt>
                <c:pt idx="7854">
                  <c:v>132.27786909833333</c:v>
                </c:pt>
                <c:pt idx="7855">
                  <c:v>132.29453546166667</c:v>
                </c:pt>
                <c:pt idx="7856">
                  <c:v>132.31146506499999</c:v>
                </c:pt>
                <c:pt idx="7857">
                  <c:v>132.32823380333332</c:v>
                </c:pt>
                <c:pt idx="7858">
                  <c:v>132.34496765333333</c:v>
                </c:pt>
                <c:pt idx="7859">
                  <c:v>132.36188708500001</c:v>
                </c:pt>
                <c:pt idx="7860">
                  <c:v>132.37840412333333</c:v>
                </c:pt>
                <c:pt idx="7861">
                  <c:v>132.39507778833334</c:v>
                </c:pt>
                <c:pt idx="7862">
                  <c:v>132.41200873833333</c:v>
                </c:pt>
                <c:pt idx="7863">
                  <c:v>132.42871615499999</c:v>
                </c:pt>
                <c:pt idx="7864">
                  <c:v>132.44575152000002</c:v>
                </c:pt>
                <c:pt idx="7865">
                  <c:v>132.46263431666665</c:v>
                </c:pt>
                <c:pt idx="7866">
                  <c:v>132.479557145</c:v>
                </c:pt>
                <c:pt idx="7867">
                  <c:v>132.49624629166667</c:v>
                </c:pt>
                <c:pt idx="7868">
                  <c:v>132.51295517833333</c:v>
                </c:pt>
                <c:pt idx="7869">
                  <c:v>132.52988101</c:v>
                </c:pt>
                <c:pt idx="7870">
                  <c:v>132.54642264333333</c:v>
                </c:pt>
                <c:pt idx="7871">
                  <c:v>132.56312014333332</c:v>
                </c:pt>
                <c:pt idx="7872">
                  <c:v>132.58000374333332</c:v>
                </c:pt>
                <c:pt idx="7873">
                  <c:v>132.59703862333333</c:v>
                </c:pt>
                <c:pt idx="7874">
                  <c:v>132.61396211333334</c:v>
                </c:pt>
                <c:pt idx="7875">
                  <c:v>132.63064724666665</c:v>
                </c:pt>
                <c:pt idx="7876">
                  <c:v>132.64749008499999</c:v>
                </c:pt>
                <c:pt idx="7877">
                  <c:v>132.66443132999999</c:v>
                </c:pt>
                <c:pt idx="7878">
                  <c:v>132.68120616499999</c:v>
                </c:pt>
                <c:pt idx="7879">
                  <c:v>132.69823817833333</c:v>
                </c:pt>
                <c:pt idx="7880">
                  <c:v>132.71493203333333</c:v>
                </c:pt>
                <c:pt idx="7881">
                  <c:v>132.73176995666665</c:v>
                </c:pt>
                <c:pt idx="7882">
                  <c:v>132.74859631833334</c:v>
                </c:pt>
                <c:pt idx="7883">
                  <c:v>132.76525965833332</c:v>
                </c:pt>
                <c:pt idx="7884">
                  <c:v>132.78218570166666</c:v>
                </c:pt>
                <c:pt idx="7885">
                  <c:v>132.79884729</c:v>
                </c:pt>
                <c:pt idx="7886">
                  <c:v>132.81580451666667</c:v>
                </c:pt>
                <c:pt idx="7887">
                  <c:v>132.83273220500001</c:v>
                </c:pt>
                <c:pt idx="7888">
                  <c:v>132.84965008</c:v>
                </c:pt>
                <c:pt idx="7889">
                  <c:v>132.86657327999998</c:v>
                </c:pt>
                <c:pt idx="7890">
                  <c:v>132.88334975333333</c:v>
                </c:pt>
                <c:pt idx="7891">
                  <c:v>132.90001148166667</c:v>
                </c:pt>
                <c:pt idx="7892">
                  <c:v>132.91668380833332</c:v>
                </c:pt>
                <c:pt idx="7893">
                  <c:v>132.93334893833332</c:v>
                </c:pt>
                <c:pt idx="7894">
                  <c:v>132.95001512166667</c:v>
                </c:pt>
                <c:pt idx="7895">
                  <c:v>132.96679238666667</c:v>
                </c:pt>
                <c:pt idx="7896">
                  <c:v>132.98346570666666</c:v>
                </c:pt>
                <c:pt idx="7897">
                  <c:v>133.00013544333333</c:v>
                </c:pt>
                <c:pt idx="7898">
                  <c:v>133.01705931000001</c:v>
                </c:pt>
                <c:pt idx="7899">
                  <c:v>133.03384410000001</c:v>
                </c:pt>
                <c:pt idx="7900">
                  <c:v>133.05050145666667</c:v>
                </c:pt>
                <c:pt idx="7901">
                  <c:v>133.06716896166665</c:v>
                </c:pt>
                <c:pt idx="7902">
                  <c:v>133.08383397999998</c:v>
                </c:pt>
                <c:pt idx="7903">
                  <c:v>133.10050020166668</c:v>
                </c:pt>
                <c:pt idx="7904">
                  <c:v>133.11715899833334</c:v>
                </c:pt>
                <c:pt idx="7905">
                  <c:v>133.13406090833334</c:v>
                </c:pt>
                <c:pt idx="7906">
                  <c:v>133.15074980833333</c:v>
                </c:pt>
                <c:pt idx="7907">
                  <c:v>133.16764877166668</c:v>
                </c:pt>
                <c:pt idx="7908">
                  <c:v>133.18445376333335</c:v>
                </c:pt>
                <c:pt idx="7909">
                  <c:v>133.20143784166666</c:v>
                </c:pt>
                <c:pt idx="7910">
                  <c:v>133.21855794500001</c:v>
                </c:pt>
                <c:pt idx="7911">
                  <c:v>133.23552966833333</c:v>
                </c:pt>
                <c:pt idx="7912">
                  <c:v>133.25248899499999</c:v>
                </c:pt>
                <c:pt idx="7913">
                  <c:v>133.26729435000001</c:v>
                </c:pt>
                <c:pt idx="7914">
                  <c:v>133.28395842333333</c:v>
                </c:pt>
                <c:pt idx="7915">
                  <c:v>133.30062757000002</c:v>
                </c:pt>
                <c:pt idx="7916">
                  <c:v>133.31729402833332</c:v>
                </c:pt>
                <c:pt idx="7917">
                  <c:v>133.33396761</c:v>
                </c:pt>
                <c:pt idx="7918">
                  <c:v>133.35088338833333</c:v>
                </c:pt>
                <c:pt idx="7919">
                  <c:v>133.36780761666668</c:v>
                </c:pt>
                <c:pt idx="7920">
                  <c:v>133.38472942666667</c:v>
                </c:pt>
                <c:pt idx="7921">
                  <c:v>133.40167405333332</c:v>
                </c:pt>
                <c:pt idx="7922">
                  <c:v>133.41860068333332</c:v>
                </c:pt>
                <c:pt idx="7923">
                  <c:v>133.43552320666666</c:v>
                </c:pt>
                <c:pt idx="7924">
                  <c:v>133.45245162666666</c:v>
                </c:pt>
                <c:pt idx="7925">
                  <c:v>133.46922778333334</c:v>
                </c:pt>
                <c:pt idx="7926">
                  <c:v>133.48589176999999</c:v>
                </c:pt>
                <c:pt idx="7927">
                  <c:v>133.50268059166666</c:v>
                </c:pt>
                <c:pt idx="7928">
                  <c:v>133.51934997499998</c:v>
                </c:pt>
                <c:pt idx="7929">
                  <c:v>133.53601589666667</c:v>
                </c:pt>
                <c:pt idx="7930">
                  <c:v>133.55254273666665</c:v>
                </c:pt>
                <c:pt idx="7931">
                  <c:v>133.56933613166666</c:v>
                </c:pt>
                <c:pt idx="7932">
                  <c:v>133.58600623166666</c:v>
                </c:pt>
                <c:pt idx="7933">
                  <c:v>133.60275615833334</c:v>
                </c:pt>
                <c:pt idx="7934">
                  <c:v>133.61921650166667</c:v>
                </c:pt>
                <c:pt idx="7935">
                  <c:v>133.63587673833334</c:v>
                </c:pt>
                <c:pt idx="7936">
                  <c:v>133.65275461499999</c:v>
                </c:pt>
                <c:pt idx="7937">
                  <c:v>133.66946952666666</c:v>
                </c:pt>
                <c:pt idx="7938">
                  <c:v>133.68613398666668</c:v>
                </c:pt>
                <c:pt idx="7939">
                  <c:v>133.70279752666667</c:v>
                </c:pt>
                <c:pt idx="7940">
                  <c:v>133.7196323</c:v>
                </c:pt>
                <c:pt idx="7941">
                  <c:v>133.73655997</c:v>
                </c:pt>
                <c:pt idx="7942">
                  <c:v>133.75333789333334</c:v>
                </c:pt>
                <c:pt idx="7943">
                  <c:v>133.77000476500001</c:v>
                </c:pt>
                <c:pt idx="7944">
                  <c:v>133.78678429333334</c:v>
                </c:pt>
                <c:pt idx="7945">
                  <c:v>133.80356001166666</c:v>
                </c:pt>
                <c:pt idx="7946">
                  <c:v>133.81999216833333</c:v>
                </c:pt>
                <c:pt idx="7947">
                  <c:v>133.83703479833332</c:v>
                </c:pt>
                <c:pt idx="7948">
                  <c:v>133.85407256666667</c:v>
                </c:pt>
                <c:pt idx="7949">
                  <c:v>133.87100268666666</c:v>
                </c:pt>
                <c:pt idx="7950">
                  <c:v>133.88767654833333</c:v>
                </c:pt>
                <c:pt idx="7951">
                  <c:v>133.90459897333332</c:v>
                </c:pt>
                <c:pt idx="7952">
                  <c:v>133.92152197166666</c:v>
                </c:pt>
                <c:pt idx="7953">
                  <c:v>133.93830133833333</c:v>
                </c:pt>
                <c:pt idx="7954">
                  <c:v>133.95524112333334</c:v>
                </c:pt>
                <c:pt idx="7955">
                  <c:v>133.97212494833335</c:v>
                </c:pt>
                <c:pt idx="7956">
                  <c:v>133.98905898666666</c:v>
                </c:pt>
                <c:pt idx="7957">
                  <c:v>134.00609933499999</c:v>
                </c:pt>
                <c:pt idx="7958">
                  <c:v>134.02303844333335</c:v>
                </c:pt>
                <c:pt idx="7959">
                  <c:v>134.03996448500001</c:v>
                </c:pt>
                <c:pt idx="7960">
                  <c:v>134.05662391999999</c:v>
                </c:pt>
                <c:pt idx="7961">
                  <c:v>134.07354923166665</c:v>
                </c:pt>
                <c:pt idx="7962">
                  <c:v>134.09021378666665</c:v>
                </c:pt>
                <c:pt idx="7963">
                  <c:v>134.10673346666667</c:v>
                </c:pt>
                <c:pt idx="7964">
                  <c:v>134.12339715333331</c:v>
                </c:pt>
                <c:pt idx="7965">
                  <c:v>134.14006452833334</c:v>
                </c:pt>
                <c:pt idx="7966">
                  <c:v>134.15672311333333</c:v>
                </c:pt>
                <c:pt idx="7967">
                  <c:v>134.173386945</c:v>
                </c:pt>
                <c:pt idx="7968">
                  <c:v>134.19006000666667</c:v>
                </c:pt>
                <c:pt idx="7969">
                  <c:v>134.20672089999999</c:v>
                </c:pt>
                <c:pt idx="7970">
                  <c:v>134.22338539</c:v>
                </c:pt>
                <c:pt idx="7971">
                  <c:v>134.24025889000001</c:v>
                </c:pt>
                <c:pt idx="7972">
                  <c:v>134.25717668999999</c:v>
                </c:pt>
                <c:pt idx="7973">
                  <c:v>134.27414741499999</c:v>
                </c:pt>
                <c:pt idx="7974">
                  <c:v>134.29133817833335</c:v>
                </c:pt>
                <c:pt idx="7975">
                  <c:v>134.30823825000002</c:v>
                </c:pt>
                <c:pt idx="7976">
                  <c:v>134.32527004166667</c:v>
                </c:pt>
                <c:pt idx="7977">
                  <c:v>134.34247395333333</c:v>
                </c:pt>
                <c:pt idx="7978">
                  <c:v>134.35950025166667</c:v>
                </c:pt>
                <c:pt idx="7979">
                  <c:v>134.37432879333335</c:v>
                </c:pt>
                <c:pt idx="7980">
                  <c:v>134.39125237166667</c:v>
                </c:pt>
                <c:pt idx="7981">
                  <c:v>134.40803882666668</c:v>
                </c:pt>
                <c:pt idx="7982">
                  <c:v>134.42481526500001</c:v>
                </c:pt>
                <c:pt idx="7983">
                  <c:v>134.44170898666667</c:v>
                </c:pt>
                <c:pt idx="7984">
                  <c:v>134.45863353666667</c:v>
                </c:pt>
                <c:pt idx="7985">
                  <c:v>134.47556044666666</c:v>
                </c:pt>
                <c:pt idx="7986">
                  <c:v>134.492228485</c:v>
                </c:pt>
                <c:pt idx="7987">
                  <c:v>134.50897114166668</c:v>
                </c:pt>
                <c:pt idx="7988">
                  <c:v>134.52564118499998</c:v>
                </c:pt>
                <c:pt idx="7989">
                  <c:v>134.54231452333335</c:v>
                </c:pt>
                <c:pt idx="7990">
                  <c:v>134.55909430333332</c:v>
                </c:pt>
                <c:pt idx="7991">
                  <c:v>134.575877975</c:v>
                </c:pt>
                <c:pt idx="7992">
                  <c:v>134.59275691333335</c:v>
                </c:pt>
                <c:pt idx="7993">
                  <c:v>134.60968568833334</c:v>
                </c:pt>
                <c:pt idx="7994">
                  <c:v>134.62655870500001</c:v>
                </c:pt>
                <c:pt idx="7995">
                  <c:v>134.64329061999999</c:v>
                </c:pt>
                <c:pt idx="7996">
                  <c:v>134.66021415166668</c:v>
                </c:pt>
                <c:pt idx="7997">
                  <c:v>134.67682832166668</c:v>
                </c:pt>
                <c:pt idx="7998">
                  <c:v>134.69381744833333</c:v>
                </c:pt>
                <c:pt idx="7999">
                  <c:v>134.71074074333333</c:v>
                </c:pt>
                <c:pt idx="8000">
                  <c:v>134.72767192166665</c:v>
                </c:pt>
                <c:pt idx="8001">
                  <c:v>134.74448626666668</c:v>
                </c:pt>
                <c:pt idx="8002">
                  <c:v>134.76141993666667</c:v>
                </c:pt>
                <c:pt idx="8003">
                  <c:v>134.77808970833334</c:v>
                </c:pt>
                <c:pt idx="8004">
                  <c:v>134.79508737500001</c:v>
                </c:pt>
                <c:pt idx="8005">
                  <c:v>134.81185360333333</c:v>
                </c:pt>
                <c:pt idx="8006">
                  <c:v>134.82851464000001</c:v>
                </c:pt>
                <c:pt idx="8007">
                  <c:v>134.84498583999999</c:v>
                </c:pt>
                <c:pt idx="8008">
                  <c:v>134.86180307666666</c:v>
                </c:pt>
                <c:pt idx="8009">
                  <c:v>134.87872959500001</c:v>
                </c:pt>
                <c:pt idx="8010">
                  <c:v>134.89565288666665</c:v>
                </c:pt>
                <c:pt idx="8011">
                  <c:v>134.91232260333334</c:v>
                </c:pt>
                <c:pt idx="8012">
                  <c:v>134.92925087833333</c:v>
                </c:pt>
                <c:pt idx="8013">
                  <c:v>134.94591338499998</c:v>
                </c:pt>
                <c:pt idx="8014">
                  <c:v>134.96283603833334</c:v>
                </c:pt>
                <c:pt idx="8015">
                  <c:v>134.97949797166666</c:v>
                </c:pt>
                <c:pt idx="8016">
                  <c:v>134.99642543333331</c:v>
                </c:pt>
                <c:pt idx="8017">
                  <c:v>135.01309228333332</c:v>
                </c:pt>
                <c:pt idx="8018">
                  <c:v>135.02987256</c:v>
                </c:pt>
                <c:pt idx="8019">
                  <c:v>135.04653429000001</c:v>
                </c:pt>
                <c:pt idx="8020">
                  <c:v>135.06320180333333</c:v>
                </c:pt>
                <c:pt idx="8021">
                  <c:v>135.07985997</c:v>
                </c:pt>
                <c:pt idx="8022">
                  <c:v>135.096532005</c:v>
                </c:pt>
                <c:pt idx="8023">
                  <c:v>135.11319558666668</c:v>
                </c:pt>
                <c:pt idx="8024">
                  <c:v>135.12985452500001</c:v>
                </c:pt>
                <c:pt idx="8025">
                  <c:v>135.14651800333334</c:v>
                </c:pt>
                <c:pt idx="8026">
                  <c:v>135.16329344833332</c:v>
                </c:pt>
                <c:pt idx="8027">
                  <c:v>135.17995603333333</c:v>
                </c:pt>
                <c:pt idx="8028">
                  <c:v>135.19684186333333</c:v>
                </c:pt>
                <c:pt idx="8029">
                  <c:v>135.21388268333334</c:v>
                </c:pt>
                <c:pt idx="8030">
                  <c:v>135.23055426333335</c:v>
                </c:pt>
                <c:pt idx="8031">
                  <c:v>135.24724504</c:v>
                </c:pt>
                <c:pt idx="8032">
                  <c:v>135.263906115</c:v>
                </c:pt>
                <c:pt idx="8033">
                  <c:v>135.28056650333332</c:v>
                </c:pt>
                <c:pt idx="8034">
                  <c:v>135.29723480499999</c:v>
                </c:pt>
                <c:pt idx="8035">
                  <c:v>135.31390136166667</c:v>
                </c:pt>
                <c:pt idx="8036">
                  <c:v>135.330406955</c:v>
                </c:pt>
                <c:pt idx="8037">
                  <c:v>135.34744713499998</c:v>
                </c:pt>
                <c:pt idx="8038">
                  <c:v>135.36436937333332</c:v>
                </c:pt>
                <c:pt idx="8039">
                  <c:v>135.38129452666666</c:v>
                </c:pt>
                <c:pt idx="8040">
                  <c:v>135.39821846333334</c:v>
                </c:pt>
                <c:pt idx="8041">
                  <c:v>135.41515981166668</c:v>
                </c:pt>
                <c:pt idx="8042">
                  <c:v>135.43198874666666</c:v>
                </c:pt>
                <c:pt idx="8043">
                  <c:v>135.44870210166667</c:v>
                </c:pt>
                <c:pt idx="8044">
                  <c:v>135.46531945000001</c:v>
                </c:pt>
                <c:pt idx="8045">
                  <c:v>135.48225184666666</c:v>
                </c:pt>
                <c:pt idx="8046">
                  <c:v>135.49923385</c:v>
                </c:pt>
                <c:pt idx="8047">
                  <c:v>135.51590002999998</c:v>
                </c:pt>
                <c:pt idx="8048">
                  <c:v>135.53256354999999</c:v>
                </c:pt>
                <c:pt idx="8049">
                  <c:v>135.54923658999999</c:v>
                </c:pt>
                <c:pt idx="8050">
                  <c:v>135.56586743</c:v>
                </c:pt>
                <c:pt idx="8051">
                  <c:v>135.58291128166667</c:v>
                </c:pt>
                <c:pt idx="8052">
                  <c:v>135.59969255166666</c:v>
                </c:pt>
                <c:pt idx="8053">
                  <c:v>135.61673605999999</c:v>
                </c:pt>
                <c:pt idx="8054">
                  <c:v>135.63366183166667</c:v>
                </c:pt>
                <c:pt idx="8055">
                  <c:v>135.65070385499999</c:v>
                </c:pt>
                <c:pt idx="8056">
                  <c:v>135.66721778499999</c:v>
                </c:pt>
                <c:pt idx="8057">
                  <c:v>135.68388850833333</c:v>
                </c:pt>
                <c:pt idx="8058">
                  <c:v>135.70062984500001</c:v>
                </c:pt>
                <c:pt idx="8059">
                  <c:v>135.71729239500002</c:v>
                </c:pt>
                <c:pt idx="8060">
                  <c:v>135.73387610666666</c:v>
                </c:pt>
                <c:pt idx="8061">
                  <c:v>135.75065572333332</c:v>
                </c:pt>
                <c:pt idx="8062">
                  <c:v>135.76732533666666</c:v>
                </c:pt>
                <c:pt idx="8063">
                  <c:v>135.78401141000001</c:v>
                </c:pt>
                <c:pt idx="8064">
                  <c:v>135.80054757333335</c:v>
                </c:pt>
                <c:pt idx="8065">
                  <c:v>135.817537845</c:v>
                </c:pt>
                <c:pt idx="8066">
                  <c:v>135.83447047999999</c:v>
                </c:pt>
                <c:pt idx="8067">
                  <c:v>135.85143296666666</c:v>
                </c:pt>
                <c:pt idx="8068">
                  <c:v>135.86811176166665</c:v>
                </c:pt>
                <c:pt idx="8069">
                  <c:v>135.88502387166668</c:v>
                </c:pt>
                <c:pt idx="8070">
                  <c:v>135.90185010166667</c:v>
                </c:pt>
                <c:pt idx="8071">
                  <c:v>135.91909545666667</c:v>
                </c:pt>
                <c:pt idx="8072">
                  <c:v>135.93601577500002</c:v>
                </c:pt>
                <c:pt idx="8073">
                  <c:v>135.95294506833335</c:v>
                </c:pt>
                <c:pt idx="8074">
                  <c:v>135.97010976500002</c:v>
                </c:pt>
                <c:pt idx="8075">
                  <c:v>135.98695512333333</c:v>
                </c:pt>
                <c:pt idx="8076">
                  <c:v>136.00416612333333</c:v>
                </c:pt>
                <c:pt idx="8077">
                  <c:v>136.02112403833334</c:v>
                </c:pt>
                <c:pt idx="8078">
                  <c:v>136.035984705</c:v>
                </c:pt>
                <c:pt idx="8079">
                  <c:v>136.05265030166666</c:v>
                </c:pt>
                <c:pt idx="8080">
                  <c:v>136.06943091166667</c:v>
                </c:pt>
                <c:pt idx="8081">
                  <c:v>136.08609141833333</c:v>
                </c:pt>
                <c:pt idx="8082">
                  <c:v>136.10276484333335</c:v>
                </c:pt>
                <c:pt idx="8083">
                  <c:v>136.11970748666667</c:v>
                </c:pt>
                <c:pt idx="8084">
                  <c:v>136.13637192666667</c:v>
                </c:pt>
                <c:pt idx="8085">
                  <c:v>136.15314861333334</c:v>
                </c:pt>
                <c:pt idx="8086">
                  <c:v>136.170179835</c:v>
                </c:pt>
                <c:pt idx="8087">
                  <c:v>136.187109585</c:v>
                </c:pt>
                <c:pt idx="8088">
                  <c:v>136.20377014000002</c:v>
                </c:pt>
                <c:pt idx="8089">
                  <c:v>136.22068826500001</c:v>
                </c:pt>
                <c:pt idx="8090">
                  <c:v>136.23761776833334</c:v>
                </c:pt>
                <c:pt idx="8091">
                  <c:v>136.25428070999999</c:v>
                </c:pt>
                <c:pt idx="8092">
                  <c:v>136.27120934166666</c:v>
                </c:pt>
                <c:pt idx="8093">
                  <c:v>136.2881295</c:v>
                </c:pt>
                <c:pt idx="8094">
                  <c:v>136.30479502333333</c:v>
                </c:pt>
                <c:pt idx="8095">
                  <c:v>136.32150116833333</c:v>
                </c:pt>
                <c:pt idx="8096">
                  <c:v>136.33801460500001</c:v>
                </c:pt>
                <c:pt idx="8097">
                  <c:v>136.35479248666667</c:v>
                </c:pt>
                <c:pt idx="8098">
                  <c:v>136.37151989333333</c:v>
                </c:pt>
                <c:pt idx="8099">
                  <c:v>136.38819466166666</c:v>
                </c:pt>
                <c:pt idx="8100">
                  <c:v>136.40486416333334</c:v>
                </c:pt>
                <c:pt idx="8101">
                  <c:v>136.421381905</c:v>
                </c:pt>
                <c:pt idx="8102">
                  <c:v>136.43837165833332</c:v>
                </c:pt>
                <c:pt idx="8103">
                  <c:v>136.45530918166668</c:v>
                </c:pt>
                <c:pt idx="8104">
                  <c:v>136.47223597999999</c:v>
                </c:pt>
                <c:pt idx="8105">
                  <c:v>136.48917706833333</c:v>
                </c:pt>
                <c:pt idx="8106">
                  <c:v>136.50591885</c:v>
                </c:pt>
                <c:pt idx="8107">
                  <c:v>136.522708765</c:v>
                </c:pt>
                <c:pt idx="8108">
                  <c:v>136.53963175333334</c:v>
                </c:pt>
                <c:pt idx="8109">
                  <c:v>136.55650607833334</c:v>
                </c:pt>
                <c:pt idx="8110">
                  <c:v>136.57328079666667</c:v>
                </c:pt>
                <c:pt idx="8111">
                  <c:v>136.59017151</c:v>
                </c:pt>
                <c:pt idx="8112">
                  <c:v>136.60685418</c:v>
                </c:pt>
                <c:pt idx="8113">
                  <c:v>136.62353105666668</c:v>
                </c:pt>
                <c:pt idx="8114">
                  <c:v>136.64019700666668</c:v>
                </c:pt>
                <c:pt idx="8115">
                  <c:v>136.65687538</c:v>
                </c:pt>
                <c:pt idx="8116">
                  <c:v>136.67339608833333</c:v>
                </c:pt>
                <c:pt idx="8117">
                  <c:v>136.69021043000001</c:v>
                </c:pt>
                <c:pt idx="8118">
                  <c:v>136.70714426666666</c:v>
                </c:pt>
                <c:pt idx="8119">
                  <c:v>136.72411878833333</c:v>
                </c:pt>
                <c:pt idx="8120">
                  <c:v>136.74093213500001</c:v>
                </c:pt>
                <c:pt idx="8121">
                  <c:v>136.75776429666666</c:v>
                </c:pt>
                <c:pt idx="8122">
                  <c:v>136.77465456500002</c:v>
                </c:pt>
                <c:pt idx="8123">
                  <c:v>136.79153042333334</c:v>
                </c:pt>
                <c:pt idx="8124">
                  <c:v>136.80854849500003</c:v>
                </c:pt>
                <c:pt idx="8125">
                  <c:v>136.82548571833334</c:v>
                </c:pt>
                <c:pt idx="8126">
                  <c:v>136.84218049666666</c:v>
                </c:pt>
                <c:pt idx="8127">
                  <c:v>136.85883952</c:v>
                </c:pt>
                <c:pt idx="8128">
                  <c:v>136.87568534166667</c:v>
                </c:pt>
                <c:pt idx="8129">
                  <c:v>136.89259540166668</c:v>
                </c:pt>
                <c:pt idx="8130">
                  <c:v>136.90977059166667</c:v>
                </c:pt>
                <c:pt idx="8131">
                  <c:v>136.92656701666667</c:v>
                </c:pt>
                <c:pt idx="8132">
                  <c:v>136.94372702666666</c:v>
                </c:pt>
                <c:pt idx="8133">
                  <c:v>136.96077744000002</c:v>
                </c:pt>
                <c:pt idx="8134">
                  <c:v>136.9757683</c:v>
                </c:pt>
                <c:pt idx="8135">
                  <c:v>136.99271834333334</c:v>
                </c:pt>
                <c:pt idx="8136">
                  <c:v>137.00977407500002</c:v>
                </c:pt>
                <c:pt idx="8137">
                  <c:v>137.02635774833334</c:v>
                </c:pt>
                <c:pt idx="8138">
                  <c:v>137.04339382999999</c:v>
                </c:pt>
                <c:pt idx="8139">
                  <c:v>137.06003289666666</c:v>
                </c:pt>
                <c:pt idx="8140">
                  <c:v>137.0769560533333</c:v>
                </c:pt>
                <c:pt idx="8141">
                  <c:v>137.09373674666668</c:v>
                </c:pt>
                <c:pt idx="8142">
                  <c:v>137.11066503499998</c:v>
                </c:pt>
                <c:pt idx="8143">
                  <c:v>137.12765761166665</c:v>
                </c:pt>
                <c:pt idx="8144">
                  <c:v>137.14432110166666</c:v>
                </c:pt>
                <c:pt idx="8145">
                  <c:v>137.16124959999999</c:v>
                </c:pt>
                <c:pt idx="8146">
                  <c:v>137.17816960666667</c:v>
                </c:pt>
                <c:pt idx="8147">
                  <c:v>137.19510370333333</c:v>
                </c:pt>
                <c:pt idx="8148">
                  <c:v>137.21213622666667</c:v>
                </c:pt>
                <c:pt idx="8149">
                  <c:v>137.22905936000001</c:v>
                </c:pt>
                <c:pt idx="8150">
                  <c:v>137.24582362666666</c:v>
                </c:pt>
                <c:pt idx="8151">
                  <c:v>137.26285720166666</c:v>
                </c:pt>
                <c:pt idx="8152">
                  <c:v>137.27978523666667</c:v>
                </c:pt>
                <c:pt idx="8153">
                  <c:v>137.29643931000001</c:v>
                </c:pt>
                <c:pt idx="8154">
                  <c:v>137.31336791833334</c:v>
                </c:pt>
                <c:pt idx="8155">
                  <c:v>137.33005861000001</c:v>
                </c:pt>
                <c:pt idx="8156">
                  <c:v>137.34683134166667</c:v>
                </c:pt>
                <c:pt idx="8157">
                  <c:v>137.36375645833331</c:v>
                </c:pt>
                <c:pt idx="8158">
                  <c:v>137.38042112333332</c:v>
                </c:pt>
                <c:pt idx="8159">
                  <c:v>137.39708337333334</c:v>
                </c:pt>
                <c:pt idx="8160">
                  <c:v>137.414005215</c:v>
                </c:pt>
                <c:pt idx="8161">
                  <c:v>137.43067635</c:v>
                </c:pt>
                <c:pt idx="8162">
                  <c:v>137.44755665666668</c:v>
                </c:pt>
                <c:pt idx="8163">
                  <c:v>137.46447872833332</c:v>
                </c:pt>
                <c:pt idx="8164">
                  <c:v>137.48140437333333</c:v>
                </c:pt>
                <c:pt idx="8165">
                  <c:v>137.49787828999999</c:v>
                </c:pt>
                <c:pt idx="8166">
                  <c:v>137.51480099666665</c:v>
                </c:pt>
                <c:pt idx="8167">
                  <c:v>137.53172339166667</c:v>
                </c:pt>
                <c:pt idx="8168">
                  <c:v>137.54839431333332</c:v>
                </c:pt>
                <c:pt idx="8169">
                  <c:v>137.56544086666665</c:v>
                </c:pt>
                <c:pt idx="8170">
                  <c:v>137.58235966833334</c:v>
                </c:pt>
                <c:pt idx="8171">
                  <c:v>137.59909542666668</c:v>
                </c:pt>
                <c:pt idx="8172">
                  <c:v>137.616018685</c:v>
                </c:pt>
                <c:pt idx="8173">
                  <c:v>137.63294807666668</c:v>
                </c:pt>
                <c:pt idx="8174">
                  <c:v>137.64961324666669</c:v>
                </c:pt>
                <c:pt idx="8175">
                  <c:v>137.66653610166668</c:v>
                </c:pt>
                <c:pt idx="8176">
                  <c:v>137.68345966999999</c:v>
                </c:pt>
                <c:pt idx="8177">
                  <c:v>137.7003870516667</c:v>
                </c:pt>
                <c:pt idx="8178">
                  <c:v>137.71714612666668</c:v>
                </c:pt>
                <c:pt idx="8179">
                  <c:v>137.73406920500003</c:v>
                </c:pt>
                <c:pt idx="8180">
                  <c:v>137.75099217666667</c:v>
                </c:pt>
                <c:pt idx="8181">
                  <c:v>137.76791579333334</c:v>
                </c:pt>
                <c:pt idx="8182">
                  <c:v>137.7848376</c:v>
                </c:pt>
                <c:pt idx="8183">
                  <c:v>137.80184473833333</c:v>
                </c:pt>
                <c:pt idx="8184">
                  <c:v>137.81876678333336</c:v>
                </c:pt>
                <c:pt idx="8185">
                  <c:v>137.83557522000001</c:v>
                </c:pt>
                <c:pt idx="8186">
                  <c:v>137.85223609333335</c:v>
                </c:pt>
                <c:pt idx="8187">
                  <c:v>137.86889831333335</c:v>
                </c:pt>
                <c:pt idx="8188">
                  <c:v>137.88582190833333</c:v>
                </c:pt>
                <c:pt idx="8189">
                  <c:v>137.90274926833334</c:v>
                </c:pt>
                <c:pt idx="8190">
                  <c:v>137.91941013499999</c:v>
                </c:pt>
                <c:pt idx="8191">
                  <c:v>137.93607598333335</c:v>
                </c:pt>
                <c:pt idx="8192">
                  <c:v>137.95285561333333</c:v>
                </c:pt>
                <c:pt idx="8193">
                  <c:v>137.96950810000001</c:v>
                </c:pt>
                <c:pt idx="8194">
                  <c:v>137.98644000833335</c:v>
                </c:pt>
                <c:pt idx="8195">
                  <c:v>138.00335005833333</c:v>
                </c:pt>
                <c:pt idx="8196">
                  <c:v>138.02027111166666</c:v>
                </c:pt>
                <c:pt idx="8197">
                  <c:v>138.03718911499999</c:v>
                </c:pt>
                <c:pt idx="8198">
                  <c:v>138.05412286166666</c:v>
                </c:pt>
                <c:pt idx="8199">
                  <c:v>138.07079741000001</c:v>
                </c:pt>
                <c:pt idx="8200">
                  <c:v>138.08772025166667</c:v>
                </c:pt>
                <c:pt idx="8201">
                  <c:v>138.10464272666667</c:v>
                </c:pt>
                <c:pt idx="8202">
                  <c:v>138.12142897333334</c:v>
                </c:pt>
                <c:pt idx="8203">
                  <c:v>138.13810027166667</c:v>
                </c:pt>
                <c:pt idx="8204">
                  <c:v>138.15477304833334</c:v>
                </c:pt>
                <c:pt idx="8205">
                  <c:v>138.17143480333334</c:v>
                </c:pt>
                <c:pt idx="8206">
                  <c:v>138.18812497333332</c:v>
                </c:pt>
                <c:pt idx="8207">
                  <c:v>138.204637725</c:v>
                </c:pt>
                <c:pt idx="8208">
                  <c:v>138.22167776333333</c:v>
                </c:pt>
                <c:pt idx="8209">
                  <c:v>138.23860805000001</c:v>
                </c:pt>
                <c:pt idx="8210">
                  <c:v>138.25552710166667</c:v>
                </c:pt>
                <c:pt idx="8211">
                  <c:v>138.27245601333334</c:v>
                </c:pt>
                <c:pt idx="8212">
                  <c:v>138.28938258833332</c:v>
                </c:pt>
                <c:pt idx="8213">
                  <c:v>138.30631149999999</c:v>
                </c:pt>
                <c:pt idx="8214">
                  <c:v>138.32324500999999</c:v>
                </c:pt>
                <c:pt idx="8215">
                  <c:v>138.34016800500001</c:v>
                </c:pt>
                <c:pt idx="8216">
                  <c:v>138.35683025333336</c:v>
                </c:pt>
                <c:pt idx="8217">
                  <c:v>138.37351606333334</c:v>
                </c:pt>
                <c:pt idx="8218">
                  <c:v>138.39055042666666</c:v>
                </c:pt>
                <c:pt idx="8219">
                  <c:v>138.40747343333334</c:v>
                </c:pt>
                <c:pt idx="8220">
                  <c:v>138.42401428333332</c:v>
                </c:pt>
                <c:pt idx="8221">
                  <c:v>138.44093802500001</c:v>
                </c:pt>
                <c:pt idx="8222">
                  <c:v>138.45786077833333</c:v>
                </c:pt>
                <c:pt idx="8223">
                  <c:v>138.47478560333332</c:v>
                </c:pt>
                <c:pt idx="8224">
                  <c:v>138.49170891166665</c:v>
                </c:pt>
                <c:pt idx="8225">
                  <c:v>138.50868554833332</c:v>
                </c:pt>
                <c:pt idx="8226">
                  <c:v>138.52561038500002</c:v>
                </c:pt>
                <c:pt idx="8227">
                  <c:v>138.54253187499998</c:v>
                </c:pt>
                <c:pt idx="8228">
                  <c:v>138.559308335</c:v>
                </c:pt>
                <c:pt idx="8229">
                  <c:v>138.57630532833335</c:v>
                </c:pt>
                <c:pt idx="8230">
                  <c:v>138.59332762833336</c:v>
                </c:pt>
                <c:pt idx="8231">
                  <c:v>138.61025543</c:v>
                </c:pt>
                <c:pt idx="8232">
                  <c:v>138.62718360666668</c:v>
                </c:pt>
                <c:pt idx="8233">
                  <c:v>138.64384455500002</c:v>
                </c:pt>
                <c:pt idx="8234">
                  <c:v>138.66077054833335</c:v>
                </c:pt>
                <c:pt idx="8235">
                  <c:v>138.67770166999998</c:v>
                </c:pt>
                <c:pt idx="8236">
                  <c:v>138.694627435</c:v>
                </c:pt>
                <c:pt idx="8237">
                  <c:v>138.71155310500001</c:v>
                </c:pt>
                <c:pt idx="8238">
                  <c:v>138.72822903166667</c:v>
                </c:pt>
                <c:pt idx="8239">
                  <c:v>138.74490214833335</c:v>
                </c:pt>
                <c:pt idx="8240">
                  <c:v>138.76158581666667</c:v>
                </c:pt>
                <c:pt idx="8241">
                  <c:v>138.77851509333334</c:v>
                </c:pt>
                <c:pt idx="8242">
                  <c:v>138.79518328999998</c:v>
                </c:pt>
                <c:pt idx="8243">
                  <c:v>138.81211247666667</c:v>
                </c:pt>
                <c:pt idx="8244">
                  <c:v>138.82864420666667</c:v>
                </c:pt>
                <c:pt idx="8245">
                  <c:v>138.84553055166668</c:v>
                </c:pt>
                <c:pt idx="8246">
                  <c:v>138.86229779999999</c:v>
                </c:pt>
                <c:pt idx="8247">
                  <c:v>138.87919668499998</c:v>
                </c:pt>
                <c:pt idx="8248">
                  <c:v>138.89605775666666</c:v>
                </c:pt>
                <c:pt idx="8249">
                  <c:v>138.91296236166667</c:v>
                </c:pt>
                <c:pt idx="8250">
                  <c:v>138.92962094333333</c:v>
                </c:pt>
                <c:pt idx="8251">
                  <c:v>138.94635804666666</c:v>
                </c:pt>
                <c:pt idx="8252">
                  <c:v>138.96325334666665</c:v>
                </c:pt>
                <c:pt idx="8253">
                  <c:v>138.98017268999999</c:v>
                </c:pt>
                <c:pt idx="8254">
                  <c:v>138.99710580833334</c:v>
                </c:pt>
                <c:pt idx="8255">
                  <c:v>139.01376383666667</c:v>
                </c:pt>
                <c:pt idx="8256">
                  <c:v>139.03042696666668</c:v>
                </c:pt>
                <c:pt idx="8257">
                  <c:v>139.04735436166666</c:v>
                </c:pt>
                <c:pt idx="8258">
                  <c:v>139.06427610333333</c:v>
                </c:pt>
                <c:pt idx="8259">
                  <c:v>139.08123989500001</c:v>
                </c:pt>
                <c:pt idx="8260">
                  <c:v>139.09801700166665</c:v>
                </c:pt>
                <c:pt idx="8261">
                  <c:v>139.11453373666666</c:v>
                </c:pt>
                <c:pt idx="8262">
                  <c:v>139.13119691666668</c:v>
                </c:pt>
                <c:pt idx="8263">
                  <c:v>139.14793282333332</c:v>
                </c:pt>
                <c:pt idx="8264">
                  <c:v>139.16486478666667</c:v>
                </c:pt>
                <c:pt idx="8265">
                  <c:v>139.18178623166665</c:v>
                </c:pt>
                <c:pt idx="8266">
                  <c:v>139.19857002333336</c:v>
                </c:pt>
                <c:pt idx="8267">
                  <c:v>139.21523526999999</c:v>
                </c:pt>
                <c:pt idx="8268">
                  <c:v>139.23190801833334</c:v>
                </c:pt>
                <c:pt idx="8269">
                  <c:v>139.24838253166666</c:v>
                </c:pt>
                <c:pt idx="8270">
                  <c:v>139.26504717</c:v>
                </c:pt>
                <c:pt idx="8271">
                  <c:v>139.28182226499999</c:v>
                </c:pt>
                <c:pt idx="8272">
                  <c:v>139.29849248500003</c:v>
                </c:pt>
                <c:pt idx="8273">
                  <c:v>139.31527754166666</c:v>
                </c:pt>
                <c:pt idx="8274">
                  <c:v>139.33179455833334</c:v>
                </c:pt>
                <c:pt idx="8275">
                  <c:v>139.34857941833334</c:v>
                </c:pt>
                <c:pt idx="8276">
                  <c:v>139.36555499166667</c:v>
                </c:pt>
                <c:pt idx="8277">
                  <c:v>139.38224825166665</c:v>
                </c:pt>
                <c:pt idx="8278">
                  <c:v>139.39928727666666</c:v>
                </c:pt>
                <c:pt idx="8279">
                  <c:v>139.41621750666667</c:v>
                </c:pt>
                <c:pt idx="8280">
                  <c:v>139.43325308666667</c:v>
                </c:pt>
                <c:pt idx="8281">
                  <c:v>139.44999076333335</c:v>
                </c:pt>
                <c:pt idx="8282">
                  <c:v>139.46702718166668</c:v>
                </c:pt>
                <c:pt idx="8283">
                  <c:v>139.48394814166667</c:v>
                </c:pt>
                <c:pt idx="8284">
                  <c:v>139.5008708</c:v>
                </c:pt>
                <c:pt idx="8285">
                  <c:v>139.51779708166666</c:v>
                </c:pt>
                <c:pt idx="8286">
                  <c:v>139.53471757166665</c:v>
                </c:pt>
                <c:pt idx="8287">
                  <c:v>139.55164025166667</c:v>
                </c:pt>
                <c:pt idx="8288">
                  <c:v>139.56842031833332</c:v>
                </c:pt>
                <c:pt idx="8289">
                  <c:v>139.58508926000002</c:v>
                </c:pt>
                <c:pt idx="8290">
                  <c:v>139.60175590333336</c:v>
                </c:pt>
                <c:pt idx="8291">
                  <c:v>139.61868133333334</c:v>
                </c:pt>
                <c:pt idx="8292">
                  <c:v>139.63545932166664</c:v>
                </c:pt>
                <c:pt idx="8293">
                  <c:v>139.65238281333333</c:v>
                </c:pt>
                <c:pt idx="8294">
                  <c:v>139.66936461500001</c:v>
                </c:pt>
                <c:pt idx="8295">
                  <c:v>139.68589269999998</c:v>
                </c:pt>
                <c:pt idx="8296">
                  <c:v>139.70280786333333</c:v>
                </c:pt>
                <c:pt idx="8297">
                  <c:v>139.71970710333332</c:v>
                </c:pt>
                <c:pt idx="8298">
                  <c:v>139.73663255333335</c:v>
                </c:pt>
                <c:pt idx="8299">
                  <c:v>139.75353103</c:v>
                </c:pt>
                <c:pt idx="8300">
                  <c:v>139.77049249833331</c:v>
                </c:pt>
                <c:pt idx="8301">
                  <c:v>139.78741816166666</c:v>
                </c:pt>
                <c:pt idx="8302">
                  <c:v>139.80471098499999</c:v>
                </c:pt>
                <c:pt idx="8303">
                  <c:v>139.82104832166667</c:v>
                </c:pt>
                <c:pt idx="8304">
                  <c:v>139.83802122333333</c:v>
                </c:pt>
                <c:pt idx="8305">
                  <c:v>139.85499356166665</c:v>
                </c:pt>
                <c:pt idx="8306">
                  <c:v>139.87189322333333</c:v>
                </c:pt>
                <c:pt idx="8307">
                  <c:v>139.88883415000001</c:v>
                </c:pt>
                <c:pt idx="8308">
                  <c:v>139.90583414666668</c:v>
                </c:pt>
                <c:pt idx="8309">
                  <c:v>139.92293225</c:v>
                </c:pt>
                <c:pt idx="8310">
                  <c:v>139.93968802666669</c:v>
                </c:pt>
                <c:pt idx="8311">
                  <c:v>139.95641326166665</c:v>
                </c:pt>
                <c:pt idx="8312">
                  <c:v>139.97308922333335</c:v>
                </c:pt>
                <c:pt idx="8313">
                  <c:v>139.99015313166669</c:v>
                </c:pt>
                <c:pt idx="8314">
                  <c:v>140.00695667833332</c:v>
                </c:pt>
                <c:pt idx="8315">
                  <c:v>140.02382557499999</c:v>
                </c:pt>
                <c:pt idx="8316">
                  <c:v>140.04088936833332</c:v>
                </c:pt>
                <c:pt idx="8317">
                  <c:v>140.05770491833334</c:v>
                </c:pt>
                <c:pt idx="8318">
                  <c:v>140.07453034666665</c:v>
                </c:pt>
                <c:pt idx="8319">
                  <c:v>140.09160750999999</c:v>
                </c:pt>
                <c:pt idx="8320">
                  <c:v>140.10842694333331</c:v>
                </c:pt>
                <c:pt idx="8321">
                  <c:v>140.12520839166666</c:v>
                </c:pt>
                <c:pt idx="8322">
                  <c:v>140.14004742666665</c:v>
                </c:pt>
                <c:pt idx="8323">
                  <c:v>140.15692445333335</c:v>
                </c:pt>
                <c:pt idx="8324">
                  <c:v>140.17385187666665</c:v>
                </c:pt>
                <c:pt idx="8325">
                  <c:v>140.19041473500002</c:v>
                </c:pt>
                <c:pt idx="8326">
                  <c:v>140.20727537333332</c:v>
                </c:pt>
                <c:pt idx="8327">
                  <c:v>140.22415920666666</c:v>
                </c:pt>
                <c:pt idx="8328">
                  <c:v>140.24103384166668</c:v>
                </c:pt>
                <c:pt idx="8329">
                  <c:v>140.25765160333333</c:v>
                </c:pt>
                <c:pt idx="8330">
                  <c:v>140.274428645</c:v>
                </c:pt>
                <c:pt idx="8331">
                  <c:v>140.29135250666667</c:v>
                </c:pt>
                <c:pt idx="8332">
                  <c:v>140.30810871666665</c:v>
                </c:pt>
                <c:pt idx="8333">
                  <c:v>140.32488173499999</c:v>
                </c:pt>
                <c:pt idx="8334">
                  <c:v>140.34165934166668</c:v>
                </c:pt>
                <c:pt idx="8335">
                  <c:v>140.35844050833333</c:v>
                </c:pt>
                <c:pt idx="8336">
                  <c:v>140.37521168000001</c:v>
                </c:pt>
                <c:pt idx="8337">
                  <c:v>140.39213457166667</c:v>
                </c:pt>
                <c:pt idx="8338">
                  <c:v>140.40893399333333</c:v>
                </c:pt>
                <c:pt idx="8339">
                  <c:v>140.42596571333334</c:v>
                </c:pt>
                <c:pt idx="8340">
                  <c:v>140.44248584833335</c:v>
                </c:pt>
                <c:pt idx="8341">
                  <c:v>140.45941193333334</c:v>
                </c:pt>
                <c:pt idx="8342">
                  <c:v>140.47633490999999</c:v>
                </c:pt>
                <c:pt idx="8343">
                  <c:v>140.49300730166667</c:v>
                </c:pt>
                <c:pt idx="8344">
                  <c:v>140.51004340166668</c:v>
                </c:pt>
                <c:pt idx="8345">
                  <c:v>140.52668506166668</c:v>
                </c:pt>
                <c:pt idx="8346">
                  <c:v>140.54361400666667</c:v>
                </c:pt>
                <c:pt idx="8347">
                  <c:v>140.56011189833333</c:v>
                </c:pt>
                <c:pt idx="8348">
                  <c:v>140.57691527666665</c:v>
                </c:pt>
                <c:pt idx="8349">
                  <c:v>140.59381662666667</c:v>
                </c:pt>
                <c:pt idx="8350">
                  <c:v>140.61062341500002</c:v>
                </c:pt>
                <c:pt idx="8351">
                  <c:v>140.6276661</c:v>
                </c:pt>
                <c:pt idx="8352">
                  <c:v>140.64433662333334</c:v>
                </c:pt>
                <c:pt idx="8353">
                  <c:v>140.66110447</c:v>
                </c:pt>
                <c:pt idx="8354">
                  <c:v>140.67802406500002</c:v>
                </c:pt>
                <c:pt idx="8355">
                  <c:v>140.69480286166666</c:v>
                </c:pt>
                <c:pt idx="8356">
                  <c:v>140.71183161499999</c:v>
                </c:pt>
                <c:pt idx="8357">
                  <c:v>140.72849411833334</c:v>
                </c:pt>
                <c:pt idx="8358">
                  <c:v>140.74541697000001</c:v>
                </c:pt>
                <c:pt idx="8359">
                  <c:v>140.76234846333332</c:v>
                </c:pt>
                <c:pt idx="8360">
                  <c:v>140.77912548666666</c:v>
                </c:pt>
                <c:pt idx="8361">
                  <c:v>140.79604757999999</c:v>
                </c:pt>
                <c:pt idx="8362">
                  <c:v>140.81297356333334</c:v>
                </c:pt>
                <c:pt idx="8363">
                  <c:v>140.82963593833335</c:v>
                </c:pt>
                <c:pt idx="8364">
                  <c:v>140.84629717333334</c:v>
                </c:pt>
                <c:pt idx="8365">
                  <c:v>140.862959555</c:v>
                </c:pt>
                <c:pt idx="8366">
                  <c:v>140.87962967166669</c:v>
                </c:pt>
                <c:pt idx="8367">
                  <c:v>140.89629103333334</c:v>
                </c:pt>
                <c:pt idx="8368">
                  <c:v>140.91321409666668</c:v>
                </c:pt>
                <c:pt idx="8369">
                  <c:v>140.92962074333334</c:v>
                </c:pt>
                <c:pt idx="8370">
                  <c:v>140.94655929666666</c:v>
                </c:pt>
                <c:pt idx="8371">
                  <c:v>140.96347731</c:v>
                </c:pt>
                <c:pt idx="8372">
                  <c:v>140.98040015333333</c:v>
                </c:pt>
                <c:pt idx="8373">
                  <c:v>140.99732487833336</c:v>
                </c:pt>
                <c:pt idx="8374">
                  <c:v>141.01399471833332</c:v>
                </c:pt>
                <c:pt idx="8375">
                  <c:v>141.03063262666669</c:v>
                </c:pt>
                <c:pt idx="8376">
                  <c:v>141.04735289500002</c:v>
                </c:pt>
                <c:pt idx="8377">
                  <c:v>141.06438077166666</c:v>
                </c:pt>
                <c:pt idx="8378">
                  <c:v>141.08130274333334</c:v>
                </c:pt>
                <c:pt idx="8379">
                  <c:v>141.09797949999998</c:v>
                </c:pt>
                <c:pt idx="8380">
                  <c:v>141.11501624499999</c:v>
                </c:pt>
                <c:pt idx="8381">
                  <c:v>141.13193408500001</c:v>
                </c:pt>
                <c:pt idx="8382">
                  <c:v>141.14861254000002</c:v>
                </c:pt>
                <c:pt idx="8383">
                  <c:v>141.16536460666666</c:v>
                </c:pt>
                <c:pt idx="8384">
                  <c:v>141.18232871999999</c:v>
                </c:pt>
                <c:pt idx="8385">
                  <c:v>141.19925530999998</c:v>
                </c:pt>
                <c:pt idx="8386">
                  <c:v>141.21603246666666</c:v>
                </c:pt>
                <c:pt idx="8387">
                  <c:v>141.23270600166668</c:v>
                </c:pt>
                <c:pt idx="8388">
                  <c:v>141.24959848833333</c:v>
                </c:pt>
                <c:pt idx="8389">
                  <c:v>141.26638107166667</c:v>
                </c:pt>
                <c:pt idx="8390">
                  <c:v>141.28332866</c:v>
                </c:pt>
                <c:pt idx="8391">
                  <c:v>141.30037353</c:v>
                </c:pt>
                <c:pt idx="8392">
                  <c:v>141.31704073833333</c:v>
                </c:pt>
                <c:pt idx="8393">
                  <c:v>141.33393785666667</c:v>
                </c:pt>
                <c:pt idx="8394">
                  <c:v>141.35046012833334</c:v>
                </c:pt>
                <c:pt idx="8395">
                  <c:v>141.36724243166665</c:v>
                </c:pt>
                <c:pt idx="8396">
                  <c:v>141.38398158500002</c:v>
                </c:pt>
                <c:pt idx="8397">
                  <c:v>141.40046249666665</c:v>
                </c:pt>
                <c:pt idx="8398">
                  <c:v>141.41747808333332</c:v>
                </c:pt>
                <c:pt idx="8399">
                  <c:v>141.43451959500001</c:v>
                </c:pt>
                <c:pt idx="8400">
                  <c:v>141.45163421000001</c:v>
                </c:pt>
                <c:pt idx="8401">
                  <c:v>141.46856088000001</c:v>
                </c:pt>
                <c:pt idx="8402">
                  <c:v>141.48577567166666</c:v>
                </c:pt>
                <c:pt idx="8403">
                  <c:v>141.50075079166666</c:v>
                </c:pt>
                <c:pt idx="8404">
                  <c:v>141.51741326333334</c:v>
                </c:pt>
                <c:pt idx="8405">
                  <c:v>141.53433920000001</c:v>
                </c:pt>
                <c:pt idx="8406">
                  <c:v>141.55137833833334</c:v>
                </c:pt>
                <c:pt idx="8407">
                  <c:v>141.56805141499999</c:v>
                </c:pt>
                <c:pt idx="8408">
                  <c:v>141.584682625</c:v>
                </c:pt>
                <c:pt idx="8409">
                  <c:v>141.60134424499998</c:v>
                </c:pt>
                <c:pt idx="8410">
                  <c:v>141.61801607000001</c:v>
                </c:pt>
                <c:pt idx="8411">
                  <c:v>141.63478407833333</c:v>
                </c:pt>
                <c:pt idx="8412">
                  <c:v>141.65124864000001</c:v>
                </c:pt>
                <c:pt idx="8413">
                  <c:v>141.66817910666666</c:v>
                </c:pt>
                <c:pt idx="8414">
                  <c:v>141.68510349333334</c:v>
                </c:pt>
                <c:pt idx="8415">
                  <c:v>141.70209347999997</c:v>
                </c:pt>
                <c:pt idx="8416">
                  <c:v>141.71901358333335</c:v>
                </c:pt>
                <c:pt idx="8417">
                  <c:v>141.73606868833335</c:v>
                </c:pt>
                <c:pt idx="8418">
                  <c:v>141.75273340833334</c:v>
                </c:pt>
                <c:pt idx="8419">
                  <c:v>141.76945916166667</c:v>
                </c:pt>
                <c:pt idx="8420">
                  <c:v>141.78605010166666</c:v>
                </c:pt>
                <c:pt idx="8421">
                  <c:v>141.80263721833336</c:v>
                </c:pt>
                <c:pt idx="8422">
                  <c:v>141.81956154</c:v>
                </c:pt>
                <c:pt idx="8423">
                  <c:v>141.83644627999999</c:v>
                </c:pt>
                <c:pt idx="8424">
                  <c:v>141.85336716499998</c:v>
                </c:pt>
                <c:pt idx="8425">
                  <c:v>141.87003183666667</c:v>
                </c:pt>
                <c:pt idx="8426">
                  <c:v>141.88671508333334</c:v>
                </c:pt>
                <c:pt idx="8427">
                  <c:v>141.90337703333336</c:v>
                </c:pt>
                <c:pt idx="8428">
                  <c:v>141.92007700666667</c:v>
                </c:pt>
                <c:pt idx="8429">
                  <c:v>141.93707807500002</c:v>
                </c:pt>
                <c:pt idx="8430">
                  <c:v>141.954005755</c:v>
                </c:pt>
                <c:pt idx="8431">
                  <c:v>141.97093146166665</c:v>
                </c:pt>
                <c:pt idx="8432">
                  <c:v>141.98785999333333</c:v>
                </c:pt>
                <c:pt idx="8433">
                  <c:v>142.00478671499999</c:v>
                </c:pt>
                <c:pt idx="8434">
                  <c:v>142.02144905833333</c:v>
                </c:pt>
                <c:pt idx="8435">
                  <c:v>142.03838164499999</c:v>
                </c:pt>
                <c:pt idx="8436">
                  <c:v>142.05505726333334</c:v>
                </c:pt>
                <c:pt idx="8437">
                  <c:v>142.07173240333336</c:v>
                </c:pt>
                <c:pt idx="8438">
                  <c:v>142.08866125499998</c:v>
                </c:pt>
                <c:pt idx="8439">
                  <c:v>142.10539019833334</c:v>
                </c:pt>
                <c:pt idx="8440">
                  <c:v>142.12205513166666</c:v>
                </c:pt>
                <c:pt idx="8441">
                  <c:v>142.13897706</c:v>
                </c:pt>
                <c:pt idx="8442">
                  <c:v>142.15589643500002</c:v>
                </c:pt>
                <c:pt idx="8443">
                  <c:v>142.17282693833334</c:v>
                </c:pt>
                <c:pt idx="8444">
                  <c:v>142.18974646500001</c:v>
                </c:pt>
                <c:pt idx="8445">
                  <c:v>142.20651809166665</c:v>
                </c:pt>
                <c:pt idx="8446">
                  <c:v>142.22344651333333</c:v>
                </c:pt>
                <c:pt idx="8447">
                  <c:v>142.24005507833331</c:v>
                </c:pt>
                <c:pt idx="8448">
                  <c:v>142.25683163166664</c:v>
                </c:pt>
                <c:pt idx="8449">
                  <c:v>142.27346026666666</c:v>
                </c:pt>
                <c:pt idx="8450">
                  <c:v>142.290134725</c:v>
                </c:pt>
                <c:pt idx="8451">
                  <c:v>142.30673542666668</c:v>
                </c:pt>
                <c:pt idx="8452">
                  <c:v>142.32340269333332</c:v>
                </c:pt>
                <c:pt idx="8453">
                  <c:v>142.34018141666667</c:v>
                </c:pt>
                <c:pt idx="8454">
                  <c:v>142.35674060333335</c:v>
                </c:pt>
                <c:pt idx="8455">
                  <c:v>142.37337840833334</c:v>
                </c:pt>
                <c:pt idx="8456">
                  <c:v>142.39015982499998</c:v>
                </c:pt>
                <c:pt idx="8457">
                  <c:v>142.40705005666666</c:v>
                </c:pt>
                <c:pt idx="8458">
                  <c:v>142.42397053000002</c:v>
                </c:pt>
                <c:pt idx="8459">
                  <c:v>142.44089928999998</c:v>
                </c:pt>
                <c:pt idx="8460">
                  <c:v>142.45783835333336</c:v>
                </c:pt>
                <c:pt idx="8461">
                  <c:v>142.47477442499999</c:v>
                </c:pt>
                <c:pt idx="8462">
                  <c:v>142.49169830666668</c:v>
                </c:pt>
                <c:pt idx="8463">
                  <c:v>142.50854926833333</c:v>
                </c:pt>
                <c:pt idx="8464">
                  <c:v>142.52548691499999</c:v>
                </c:pt>
                <c:pt idx="8465">
                  <c:v>142.54225656666668</c:v>
                </c:pt>
                <c:pt idx="8466">
                  <c:v>142.55919012666666</c:v>
                </c:pt>
                <c:pt idx="8467">
                  <c:v>142.57611762666664</c:v>
                </c:pt>
                <c:pt idx="8468">
                  <c:v>142.59314523</c:v>
                </c:pt>
                <c:pt idx="8469">
                  <c:v>142.60960144999999</c:v>
                </c:pt>
                <c:pt idx="8470">
                  <c:v>142.626388045</c:v>
                </c:pt>
                <c:pt idx="8471">
                  <c:v>142.64331802833334</c:v>
                </c:pt>
                <c:pt idx="8472">
                  <c:v>142.66009266999998</c:v>
                </c:pt>
                <c:pt idx="8473">
                  <c:v>142.67702749</c:v>
                </c:pt>
                <c:pt idx="8474">
                  <c:v>142.69394793999999</c:v>
                </c:pt>
                <c:pt idx="8475">
                  <c:v>142.71087508833335</c:v>
                </c:pt>
                <c:pt idx="8476">
                  <c:v>142.72780181666667</c:v>
                </c:pt>
                <c:pt idx="8477">
                  <c:v>142.744729955</c:v>
                </c:pt>
                <c:pt idx="8478">
                  <c:v>142.76165213333334</c:v>
                </c:pt>
                <c:pt idx="8479">
                  <c:v>142.77883762666667</c:v>
                </c:pt>
                <c:pt idx="8480">
                  <c:v>142.79576629666664</c:v>
                </c:pt>
                <c:pt idx="8481">
                  <c:v>142.81268469833333</c:v>
                </c:pt>
                <c:pt idx="8482">
                  <c:v>142.82961793666666</c:v>
                </c:pt>
                <c:pt idx="8483">
                  <c:v>142.84653919499999</c:v>
                </c:pt>
                <c:pt idx="8484">
                  <c:v>142.86319021666668</c:v>
                </c:pt>
                <c:pt idx="8485">
                  <c:v>142.87985785000001</c:v>
                </c:pt>
                <c:pt idx="8486">
                  <c:v>142.89652057000001</c:v>
                </c:pt>
                <c:pt idx="8487">
                  <c:v>142.91318684166666</c:v>
                </c:pt>
                <c:pt idx="8488">
                  <c:v>142.929849085</c:v>
                </c:pt>
                <c:pt idx="8489">
                  <c:v>142.94651217333333</c:v>
                </c:pt>
                <c:pt idx="8490">
                  <c:v>142.96318133166668</c:v>
                </c:pt>
                <c:pt idx="8491">
                  <c:v>142.98007035999998</c:v>
                </c:pt>
                <c:pt idx="8492">
                  <c:v>142.99699612666666</c:v>
                </c:pt>
                <c:pt idx="8493">
                  <c:v>143.01368059000001</c:v>
                </c:pt>
                <c:pt idx="8494">
                  <c:v>143.03060737333331</c:v>
                </c:pt>
                <c:pt idx="8495">
                  <c:v>143.04739804500002</c:v>
                </c:pt>
                <c:pt idx="8496">
                  <c:v>143.06431732833335</c:v>
                </c:pt>
                <c:pt idx="8497">
                  <c:v>143.08123597666665</c:v>
                </c:pt>
                <c:pt idx="8498">
                  <c:v>143.09809622833333</c:v>
                </c:pt>
                <c:pt idx="8499">
                  <c:v>143.11502024999999</c:v>
                </c:pt>
                <c:pt idx="8500">
                  <c:v>143.13180746499998</c:v>
                </c:pt>
                <c:pt idx="8501">
                  <c:v>143.14847356666667</c:v>
                </c:pt>
                <c:pt idx="8502">
                  <c:v>143.16525137333335</c:v>
                </c:pt>
                <c:pt idx="8503">
                  <c:v>143.18217991</c:v>
                </c:pt>
                <c:pt idx="8504">
                  <c:v>143.19911193499999</c:v>
                </c:pt>
                <c:pt idx="8505">
                  <c:v>143.21599542666667</c:v>
                </c:pt>
                <c:pt idx="8506">
                  <c:v>143.23266913500001</c:v>
                </c:pt>
                <c:pt idx="8507">
                  <c:v>143.24959006333333</c:v>
                </c:pt>
                <c:pt idx="8508">
                  <c:v>143.26647522833335</c:v>
                </c:pt>
                <c:pt idx="8509">
                  <c:v>143.28349122666665</c:v>
                </c:pt>
                <c:pt idx="8510">
                  <c:v>143.30011298166667</c:v>
                </c:pt>
                <c:pt idx="8511">
                  <c:v>143.31699703333334</c:v>
                </c:pt>
                <c:pt idx="8512">
                  <c:v>143.33403262666667</c:v>
                </c:pt>
                <c:pt idx="8513">
                  <c:v>143.35095541500002</c:v>
                </c:pt>
                <c:pt idx="8514">
                  <c:v>143.36788963333331</c:v>
                </c:pt>
                <c:pt idx="8515">
                  <c:v>143.38481295000003</c:v>
                </c:pt>
                <c:pt idx="8516">
                  <c:v>143.40159801166666</c:v>
                </c:pt>
                <c:pt idx="8517">
                  <c:v>143.41854517833332</c:v>
                </c:pt>
                <c:pt idx="8518">
                  <c:v>143.43558903833335</c:v>
                </c:pt>
                <c:pt idx="8519">
                  <c:v>143.45250761833333</c:v>
                </c:pt>
                <c:pt idx="8520">
                  <c:v>143.46938476</c:v>
                </c:pt>
                <c:pt idx="8521">
                  <c:v>143.48630822833331</c:v>
                </c:pt>
                <c:pt idx="8522">
                  <c:v>143.50323761333331</c:v>
                </c:pt>
                <c:pt idx="8523">
                  <c:v>143.52015813166665</c:v>
                </c:pt>
                <c:pt idx="8524">
                  <c:v>143.53682781666666</c:v>
                </c:pt>
                <c:pt idx="8525">
                  <c:v>143.55349433333333</c:v>
                </c:pt>
                <c:pt idx="8526">
                  <c:v>143.57041394000001</c:v>
                </c:pt>
                <c:pt idx="8527">
                  <c:v>143.58734390500001</c:v>
                </c:pt>
                <c:pt idx="8528">
                  <c:v>143.60427562499999</c:v>
                </c:pt>
                <c:pt idx="8529">
                  <c:v>143.62093783666666</c:v>
                </c:pt>
                <c:pt idx="8530">
                  <c:v>143.63786231999998</c:v>
                </c:pt>
                <c:pt idx="8531">
                  <c:v>143.654789585</c:v>
                </c:pt>
                <c:pt idx="8532">
                  <c:v>143.67145662499999</c:v>
                </c:pt>
                <c:pt idx="8533">
                  <c:v>143.68818530999999</c:v>
                </c:pt>
                <c:pt idx="8534">
                  <c:v>143.70469276833333</c:v>
                </c:pt>
                <c:pt idx="8535">
                  <c:v>143.72135738833333</c:v>
                </c:pt>
                <c:pt idx="8536">
                  <c:v>143.73803181</c:v>
                </c:pt>
                <c:pt idx="8537">
                  <c:v>143.75465021999997</c:v>
                </c:pt>
                <c:pt idx="8538">
                  <c:v>143.77132384166669</c:v>
                </c:pt>
                <c:pt idx="8539">
                  <c:v>143.78815943833334</c:v>
                </c:pt>
                <c:pt idx="8540">
                  <c:v>143.80469135666667</c:v>
                </c:pt>
                <c:pt idx="8541">
                  <c:v>143.82158906666666</c:v>
                </c:pt>
                <c:pt idx="8542">
                  <c:v>143.83854582666666</c:v>
                </c:pt>
                <c:pt idx="8543">
                  <c:v>143.85571875333332</c:v>
                </c:pt>
                <c:pt idx="8544">
                  <c:v>143.87236369833332</c:v>
                </c:pt>
                <c:pt idx="8545">
                  <c:v>143.88909413666667</c:v>
                </c:pt>
                <c:pt idx="8546">
                  <c:v>143.90579499666669</c:v>
                </c:pt>
                <c:pt idx="8547">
                  <c:v>143.92273567666669</c:v>
                </c:pt>
                <c:pt idx="8548">
                  <c:v>143.93956703000001</c:v>
                </c:pt>
                <c:pt idx="8549">
                  <c:v>143.95633879333334</c:v>
                </c:pt>
                <c:pt idx="8550">
                  <c:v>143.97291688666667</c:v>
                </c:pt>
                <c:pt idx="8551">
                  <c:v>143.99006453166666</c:v>
                </c:pt>
                <c:pt idx="8552">
                  <c:v>144.00708937333332</c:v>
                </c:pt>
                <c:pt idx="8553">
                  <c:v>144.02420233333333</c:v>
                </c:pt>
                <c:pt idx="8554">
                  <c:v>144.04099239000001</c:v>
                </c:pt>
                <c:pt idx="8555">
                  <c:v>144.05762647833333</c:v>
                </c:pt>
                <c:pt idx="8556">
                  <c:v>144.07453687999998</c:v>
                </c:pt>
                <c:pt idx="8557">
                  <c:v>144.09132048833331</c:v>
                </c:pt>
                <c:pt idx="8558">
                  <c:v>144.10813983166665</c:v>
                </c:pt>
                <c:pt idx="8559">
                  <c:v>144.12511811833335</c:v>
                </c:pt>
                <c:pt idx="8560">
                  <c:v>144.14187746666667</c:v>
                </c:pt>
                <c:pt idx="8561">
                  <c:v>144.15676307500001</c:v>
                </c:pt>
                <c:pt idx="8562">
                  <c:v>144.17343356333333</c:v>
                </c:pt>
                <c:pt idx="8563">
                  <c:v>144.19011349833332</c:v>
                </c:pt>
                <c:pt idx="8564">
                  <c:v>144.20677748666668</c:v>
                </c:pt>
                <c:pt idx="8565">
                  <c:v>144.22344494166666</c:v>
                </c:pt>
                <c:pt idx="8566">
                  <c:v>144.24010968666667</c:v>
                </c:pt>
                <c:pt idx="8567">
                  <c:v>144.25714549</c:v>
                </c:pt>
                <c:pt idx="8568">
                  <c:v>144.27406723166666</c:v>
                </c:pt>
                <c:pt idx="8569">
                  <c:v>144.29099657666666</c:v>
                </c:pt>
                <c:pt idx="8570">
                  <c:v>144.30776946500001</c:v>
                </c:pt>
                <c:pt idx="8571">
                  <c:v>144.32451492333334</c:v>
                </c:pt>
                <c:pt idx="8572">
                  <c:v>144.34137931833331</c:v>
                </c:pt>
                <c:pt idx="8573">
                  <c:v>144.35830580666666</c:v>
                </c:pt>
                <c:pt idx="8574">
                  <c:v>144.37499492333333</c:v>
                </c:pt>
                <c:pt idx="8575">
                  <c:v>144.39178268666669</c:v>
                </c:pt>
                <c:pt idx="8576">
                  <c:v>144.40872095499998</c:v>
                </c:pt>
                <c:pt idx="8577">
                  <c:v>144.42565675</c:v>
                </c:pt>
                <c:pt idx="8578">
                  <c:v>144.44232075333332</c:v>
                </c:pt>
                <c:pt idx="8579">
                  <c:v>144.45898430333332</c:v>
                </c:pt>
                <c:pt idx="8580">
                  <c:v>144.47592069166666</c:v>
                </c:pt>
                <c:pt idx="8581">
                  <c:v>144.49248210833332</c:v>
                </c:pt>
                <c:pt idx="8582">
                  <c:v>144.50927246666666</c:v>
                </c:pt>
                <c:pt idx="8583">
                  <c:v>144.52589633333335</c:v>
                </c:pt>
                <c:pt idx="8584">
                  <c:v>144.54275592333335</c:v>
                </c:pt>
                <c:pt idx="8585">
                  <c:v>144.55942197000002</c:v>
                </c:pt>
                <c:pt idx="8586">
                  <c:v>144.57634892833332</c:v>
                </c:pt>
                <c:pt idx="8587">
                  <c:v>144.59335508000001</c:v>
                </c:pt>
                <c:pt idx="8588">
                  <c:v>144.61012651333334</c:v>
                </c:pt>
                <c:pt idx="8589">
                  <c:v>144.62706566833333</c:v>
                </c:pt>
                <c:pt idx="8590">
                  <c:v>144.64398751833332</c:v>
                </c:pt>
                <c:pt idx="8591">
                  <c:v>144.66091751000002</c:v>
                </c:pt>
                <c:pt idx="8592">
                  <c:v>144.67764855499999</c:v>
                </c:pt>
                <c:pt idx="8593">
                  <c:v>144.69458056333332</c:v>
                </c:pt>
                <c:pt idx="8594">
                  <c:v>144.71136974333334</c:v>
                </c:pt>
                <c:pt idx="8595">
                  <c:v>144.72789977833332</c:v>
                </c:pt>
                <c:pt idx="8596">
                  <c:v>144.74456907333334</c:v>
                </c:pt>
                <c:pt idx="8597">
                  <c:v>144.76134822666666</c:v>
                </c:pt>
                <c:pt idx="8598">
                  <c:v>144.77828657333333</c:v>
                </c:pt>
                <c:pt idx="8599">
                  <c:v>144.79518425166668</c:v>
                </c:pt>
                <c:pt idx="8600">
                  <c:v>144.81169924</c:v>
                </c:pt>
                <c:pt idx="8601">
                  <c:v>144.82873905833333</c:v>
                </c:pt>
                <c:pt idx="8602">
                  <c:v>144.84546081833332</c:v>
                </c:pt>
                <c:pt idx="8603">
                  <c:v>144.86233891499998</c:v>
                </c:pt>
                <c:pt idx="8604">
                  <c:v>144.87929767166668</c:v>
                </c:pt>
                <c:pt idx="8605">
                  <c:v>144.89623093500001</c:v>
                </c:pt>
                <c:pt idx="8606">
                  <c:v>144.91316721166669</c:v>
                </c:pt>
                <c:pt idx="8607">
                  <c:v>144.92984096833334</c:v>
                </c:pt>
                <c:pt idx="8608">
                  <c:v>144.94676001666667</c:v>
                </c:pt>
                <c:pt idx="8609">
                  <c:v>144.96368290666666</c:v>
                </c:pt>
                <c:pt idx="8610">
                  <c:v>144.98060736500003</c:v>
                </c:pt>
                <c:pt idx="8611">
                  <c:v>144.99727461666669</c:v>
                </c:pt>
                <c:pt idx="8612">
                  <c:v>145.01398834666668</c:v>
                </c:pt>
                <c:pt idx="8613">
                  <c:v>145.03065111500001</c:v>
                </c:pt>
                <c:pt idx="8614">
                  <c:v>145.04753052166669</c:v>
                </c:pt>
                <c:pt idx="8615">
                  <c:v>145.06445358333335</c:v>
                </c:pt>
                <c:pt idx="8616">
                  <c:v>145.08123929333334</c:v>
                </c:pt>
                <c:pt idx="8617">
                  <c:v>145.09818579500001</c:v>
                </c:pt>
                <c:pt idx="8618">
                  <c:v>145.11510445000002</c:v>
                </c:pt>
                <c:pt idx="8619">
                  <c:v>145.13188214499999</c:v>
                </c:pt>
                <c:pt idx="8620">
                  <c:v>145.14853766666664</c:v>
                </c:pt>
                <c:pt idx="8621">
                  <c:v>145.16520697166666</c:v>
                </c:pt>
                <c:pt idx="8622">
                  <c:v>145.18186613166665</c:v>
                </c:pt>
                <c:pt idx="8623">
                  <c:v>145.19854144666667</c:v>
                </c:pt>
                <c:pt idx="8624">
                  <c:v>145.21552266333336</c:v>
                </c:pt>
                <c:pt idx="8625">
                  <c:v>145.23219009666667</c:v>
                </c:pt>
                <c:pt idx="8626">
                  <c:v>145.24912746999999</c:v>
                </c:pt>
                <c:pt idx="8627">
                  <c:v>145.26603012166666</c:v>
                </c:pt>
                <c:pt idx="8628">
                  <c:v>145.28295617000001</c:v>
                </c:pt>
                <c:pt idx="8629">
                  <c:v>145.29987924</c:v>
                </c:pt>
                <c:pt idx="8630">
                  <c:v>145.31682073333334</c:v>
                </c:pt>
                <c:pt idx="8631">
                  <c:v>145.33355553833331</c:v>
                </c:pt>
                <c:pt idx="8632">
                  <c:v>145.35047941666664</c:v>
                </c:pt>
                <c:pt idx="8633">
                  <c:v>145.36715503333335</c:v>
                </c:pt>
                <c:pt idx="8634">
                  <c:v>145.38388492999999</c:v>
                </c:pt>
                <c:pt idx="8635">
                  <c:v>145.40066503166665</c:v>
                </c:pt>
                <c:pt idx="8636">
                  <c:v>145.41735671166668</c:v>
                </c:pt>
                <c:pt idx="8637">
                  <c:v>145.43402900666666</c:v>
                </c:pt>
                <c:pt idx="8638">
                  <c:v>145.45080202666668</c:v>
                </c:pt>
                <c:pt idx="8639">
                  <c:v>145.46801551666667</c:v>
                </c:pt>
                <c:pt idx="8640">
                  <c:v>145.48490678333334</c:v>
                </c:pt>
                <c:pt idx="8641">
                  <c:v>145.50158295833336</c:v>
                </c:pt>
                <c:pt idx="8642">
                  <c:v>145.51850432999998</c:v>
                </c:pt>
                <c:pt idx="8643">
                  <c:v>145.53565470666666</c:v>
                </c:pt>
                <c:pt idx="8644">
                  <c:v>145.55053483166665</c:v>
                </c:pt>
                <c:pt idx="8645">
                  <c:v>145.56720259666665</c:v>
                </c:pt>
                <c:pt idx="8646">
                  <c:v>145.58387737333334</c:v>
                </c:pt>
                <c:pt idx="8647">
                  <c:v>145.60079710833332</c:v>
                </c:pt>
                <c:pt idx="8648">
                  <c:v>145.61755506166668</c:v>
                </c:pt>
                <c:pt idx="8649">
                  <c:v>145.63448179999997</c:v>
                </c:pt>
                <c:pt idx="8650">
                  <c:v>145.65140148500001</c:v>
                </c:pt>
                <c:pt idx="8651">
                  <c:v>145.66839430166667</c:v>
                </c:pt>
                <c:pt idx="8652">
                  <c:v>145.68517391500001</c:v>
                </c:pt>
                <c:pt idx="8653">
                  <c:v>145.70209978</c:v>
                </c:pt>
                <c:pt idx="8654">
                  <c:v>145.71902040499998</c:v>
                </c:pt>
                <c:pt idx="8655">
                  <c:v>145.73606282</c:v>
                </c:pt>
                <c:pt idx="8656">
                  <c:v>145.75298678999999</c:v>
                </c:pt>
                <c:pt idx="8657">
                  <c:v>145.76972404666668</c:v>
                </c:pt>
                <c:pt idx="8658">
                  <c:v>145.78638623000001</c:v>
                </c:pt>
                <c:pt idx="8659">
                  <c:v>145.80316466833335</c:v>
                </c:pt>
                <c:pt idx="8660">
                  <c:v>145.82009306333333</c:v>
                </c:pt>
                <c:pt idx="8661">
                  <c:v>145.83712904999999</c:v>
                </c:pt>
                <c:pt idx="8662">
                  <c:v>145.853791575</c:v>
                </c:pt>
                <c:pt idx="8663">
                  <c:v>145.87051085499999</c:v>
                </c:pt>
                <c:pt idx="8664">
                  <c:v>145.88743516666668</c:v>
                </c:pt>
                <c:pt idx="8665">
                  <c:v>145.90435824333332</c:v>
                </c:pt>
                <c:pt idx="8666">
                  <c:v>145.92109782333333</c:v>
                </c:pt>
                <c:pt idx="8667">
                  <c:v>145.93795672333331</c:v>
                </c:pt>
                <c:pt idx="8668">
                  <c:v>145.95474739666668</c:v>
                </c:pt>
                <c:pt idx="8669">
                  <c:v>145.97162871833333</c:v>
                </c:pt>
                <c:pt idx="8670">
                  <c:v>145.98843704499998</c:v>
                </c:pt>
                <c:pt idx="8671">
                  <c:v>146.00495129666666</c:v>
                </c:pt>
                <c:pt idx="8672">
                  <c:v>146.02187457333332</c:v>
                </c:pt>
                <c:pt idx="8673">
                  <c:v>146.03879926166667</c:v>
                </c:pt>
                <c:pt idx="8674">
                  <c:v>146.055572055</c:v>
                </c:pt>
                <c:pt idx="8675">
                  <c:v>146.07224195666669</c:v>
                </c:pt>
                <c:pt idx="8676">
                  <c:v>146.08875968499999</c:v>
                </c:pt>
                <c:pt idx="8677">
                  <c:v>146.10552863666666</c:v>
                </c:pt>
                <c:pt idx="8678">
                  <c:v>146.12230853499997</c:v>
                </c:pt>
                <c:pt idx="8679">
                  <c:v>146.13923589166669</c:v>
                </c:pt>
                <c:pt idx="8680">
                  <c:v>146.15568892333334</c:v>
                </c:pt>
                <c:pt idx="8681">
                  <c:v>146.172614135</c:v>
                </c:pt>
                <c:pt idx="8682">
                  <c:v>146.18953571166668</c:v>
                </c:pt>
                <c:pt idx="8683">
                  <c:v>146.20646225500002</c:v>
                </c:pt>
                <c:pt idx="8684">
                  <c:v>146.22312140666665</c:v>
                </c:pt>
                <c:pt idx="8685">
                  <c:v>146.24005571333333</c:v>
                </c:pt>
                <c:pt idx="8686">
                  <c:v>146.25671947333333</c:v>
                </c:pt>
                <c:pt idx="8687">
                  <c:v>146.27338812333335</c:v>
                </c:pt>
                <c:pt idx="8688">
                  <c:v>146.29017596833333</c:v>
                </c:pt>
                <c:pt idx="8689">
                  <c:v>146.30683407500001</c:v>
                </c:pt>
                <c:pt idx="8690">
                  <c:v>146.32349328500001</c:v>
                </c:pt>
                <c:pt idx="8691">
                  <c:v>146.34023410500001</c:v>
                </c:pt>
                <c:pt idx="8692">
                  <c:v>146.35675689500002</c:v>
                </c:pt>
                <c:pt idx="8693">
                  <c:v>146.37353500333333</c:v>
                </c:pt>
                <c:pt idx="8694">
                  <c:v>146.39021067166667</c:v>
                </c:pt>
                <c:pt idx="8695">
                  <c:v>146.40686474833333</c:v>
                </c:pt>
                <c:pt idx="8696">
                  <c:v>146.42338576666668</c:v>
                </c:pt>
                <c:pt idx="8697">
                  <c:v>146.44016515166669</c:v>
                </c:pt>
                <c:pt idx="8698">
                  <c:v>146.45682747000001</c:v>
                </c:pt>
                <c:pt idx="8699">
                  <c:v>146.47349542666669</c:v>
                </c:pt>
                <c:pt idx="8700">
                  <c:v>146.49045061833334</c:v>
                </c:pt>
                <c:pt idx="8701">
                  <c:v>146.50725721500001</c:v>
                </c:pt>
                <c:pt idx="8702">
                  <c:v>146.52424303000001</c:v>
                </c:pt>
                <c:pt idx="8703">
                  <c:v>146.54098474</c:v>
                </c:pt>
                <c:pt idx="8704">
                  <c:v>146.55777763833333</c:v>
                </c:pt>
                <c:pt idx="8705">
                  <c:v>146.57471013833336</c:v>
                </c:pt>
                <c:pt idx="8706">
                  <c:v>146.59170385000002</c:v>
                </c:pt>
                <c:pt idx="8707">
                  <c:v>146.60846842333333</c:v>
                </c:pt>
                <c:pt idx="8708">
                  <c:v>146.62528785833334</c:v>
                </c:pt>
                <c:pt idx="8709">
                  <c:v>146.64222551166668</c:v>
                </c:pt>
                <c:pt idx="8710">
                  <c:v>146.65908058666668</c:v>
                </c:pt>
                <c:pt idx="8711">
                  <c:v>146.67636245999998</c:v>
                </c:pt>
                <c:pt idx="8712">
                  <c:v>146.69304745833333</c:v>
                </c:pt>
                <c:pt idx="8713">
                  <c:v>146.70985163166668</c:v>
                </c:pt>
                <c:pt idx="8714">
                  <c:v>146.72683419333333</c:v>
                </c:pt>
                <c:pt idx="8715">
                  <c:v>146.74374782666666</c:v>
                </c:pt>
                <c:pt idx="8716">
                  <c:v>146.76067515666668</c:v>
                </c:pt>
                <c:pt idx="8717">
                  <c:v>146.77567372999999</c:v>
                </c:pt>
                <c:pt idx="8718">
                  <c:v>146.79260324666666</c:v>
                </c:pt>
                <c:pt idx="8719">
                  <c:v>146.80953932333333</c:v>
                </c:pt>
                <c:pt idx="8720">
                  <c:v>146.82646944833331</c:v>
                </c:pt>
                <c:pt idx="8721">
                  <c:v>146.84298183999999</c:v>
                </c:pt>
                <c:pt idx="8722">
                  <c:v>146.85991296333336</c:v>
                </c:pt>
                <c:pt idx="8723">
                  <c:v>146.87684365333334</c:v>
                </c:pt>
                <c:pt idx="8724">
                  <c:v>146.89367437166666</c:v>
                </c:pt>
                <c:pt idx="8725">
                  <c:v>146.91055962333334</c:v>
                </c:pt>
                <c:pt idx="8726">
                  <c:v>146.92748409333333</c:v>
                </c:pt>
                <c:pt idx="8727">
                  <c:v>146.944406485</c:v>
                </c:pt>
                <c:pt idx="8728">
                  <c:v>146.96133397833333</c:v>
                </c:pt>
                <c:pt idx="8729">
                  <c:v>146.97802845166669</c:v>
                </c:pt>
                <c:pt idx="8730">
                  <c:v>146.99495539</c:v>
                </c:pt>
                <c:pt idx="8731">
                  <c:v>147.01188363666668</c:v>
                </c:pt>
                <c:pt idx="8732">
                  <c:v>147.02880714333332</c:v>
                </c:pt>
                <c:pt idx="8733">
                  <c:v>147.04574265833335</c:v>
                </c:pt>
                <c:pt idx="8734">
                  <c:v>147.06251221166667</c:v>
                </c:pt>
                <c:pt idx="8735">
                  <c:v>147.07919113666668</c:v>
                </c:pt>
                <c:pt idx="8736">
                  <c:v>147.09611835166666</c:v>
                </c:pt>
                <c:pt idx="8737">
                  <c:v>147.11308457666667</c:v>
                </c:pt>
                <c:pt idx="8738">
                  <c:v>147.13000640000001</c:v>
                </c:pt>
                <c:pt idx="8739">
                  <c:v>147.14670988499998</c:v>
                </c:pt>
                <c:pt idx="8740">
                  <c:v>147.16364440333334</c:v>
                </c:pt>
                <c:pt idx="8741">
                  <c:v>147.18063225666668</c:v>
                </c:pt>
                <c:pt idx="8742">
                  <c:v>147.19728896500001</c:v>
                </c:pt>
                <c:pt idx="8743">
                  <c:v>147.21421272666666</c:v>
                </c:pt>
                <c:pt idx="8744">
                  <c:v>147.23098401166666</c:v>
                </c:pt>
                <c:pt idx="8745">
                  <c:v>147.247909905</c:v>
                </c:pt>
                <c:pt idx="8746">
                  <c:v>147.26482993166667</c:v>
                </c:pt>
                <c:pt idx="8747">
                  <c:v>147.28175371333333</c:v>
                </c:pt>
                <c:pt idx="8748">
                  <c:v>147.29841634166667</c:v>
                </c:pt>
                <c:pt idx="8749">
                  <c:v>147.31508145833334</c:v>
                </c:pt>
                <c:pt idx="8750">
                  <c:v>147.33174836833331</c:v>
                </c:pt>
                <c:pt idx="8751">
                  <c:v>147.34840902166667</c:v>
                </c:pt>
                <c:pt idx="8752">
                  <c:v>147.36522282499999</c:v>
                </c:pt>
                <c:pt idx="8753">
                  <c:v>147.38189589666666</c:v>
                </c:pt>
                <c:pt idx="8754">
                  <c:v>147.39855525333331</c:v>
                </c:pt>
                <c:pt idx="8755">
                  <c:v>147.41521848833332</c:v>
                </c:pt>
                <c:pt idx="8756">
                  <c:v>147.43188509666666</c:v>
                </c:pt>
                <c:pt idx="8757">
                  <c:v>147.44880806833334</c:v>
                </c:pt>
                <c:pt idx="8758">
                  <c:v>147.465731285</c:v>
                </c:pt>
                <c:pt idx="8759">
                  <c:v>147.48242772666666</c:v>
                </c:pt>
                <c:pt idx="8760">
                  <c:v>147.49934625833333</c:v>
                </c:pt>
                <c:pt idx="8761">
                  <c:v>147.51612745</c:v>
                </c:pt>
                <c:pt idx="8762">
                  <c:v>147.53284765499998</c:v>
                </c:pt>
                <c:pt idx="8763">
                  <c:v>147.54988854833334</c:v>
                </c:pt>
                <c:pt idx="8764">
                  <c:v>147.56666885999999</c:v>
                </c:pt>
                <c:pt idx="8765">
                  <c:v>147.583707815</c:v>
                </c:pt>
                <c:pt idx="8766">
                  <c:v>147.60067845500001</c:v>
                </c:pt>
                <c:pt idx="8767">
                  <c:v>147.61760883999997</c:v>
                </c:pt>
                <c:pt idx="8768">
                  <c:v>147.63453079666667</c:v>
                </c:pt>
                <c:pt idx="8769">
                  <c:v>147.65146702166666</c:v>
                </c:pt>
                <c:pt idx="8770">
                  <c:v>147.66812580333331</c:v>
                </c:pt>
                <c:pt idx="8771">
                  <c:v>147.68479383166667</c:v>
                </c:pt>
                <c:pt idx="8772">
                  <c:v>147.70145952833334</c:v>
                </c:pt>
                <c:pt idx="8773">
                  <c:v>147.71812013499999</c:v>
                </c:pt>
                <c:pt idx="8774">
                  <c:v>147.73504974500003</c:v>
                </c:pt>
                <c:pt idx="8775">
                  <c:v>147.75171452000001</c:v>
                </c:pt>
                <c:pt idx="8776">
                  <c:v>147.76822950166667</c:v>
                </c:pt>
                <c:pt idx="8777">
                  <c:v>147.78516304499999</c:v>
                </c:pt>
                <c:pt idx="8778">
                  <c:v>147.80204952833336</c:v>
                </c:pt>
                <c:pt idx="8779">
                  <c:v>147.81870835500001</c:v>
                </c:pt>
                <c:pt idx="8780">
                  <c:v>147.83564387333334</c:v>
                </c:pt>
                <c:pt idx="8781">
                  <c:v>147.85257215333334</c:v>
                </c:pt>
                <c:pt idx="8782">
                  <c:v>147.86928251166668</c:v>
                </c:pt>
                <c:pt idx="8783">
                  <c:v>147.88595257</c:v>
                </c:pt>
                <c:pt idx="8784">
                  <c:v>147.90288743666667</c:v>
                </c:pt>
                <c:pt idx="8785">
                  <c:v>147.91986504666664</c:v>
                </c:pt>
                <c:pt idx="8786">
                  <c:v>147.93685361499999</c:v>
                </c:pt>
                <c:pt idx="8787">
                  <c:v>147.95378123666666</c:v>
                </c:pt>
                <c:pt idx="8788">
                  <c:v>147.9706663</c:v>
                </c:pt>
                <c:pt idx="8789">
                  <c:v>147.98758888333333</c:v>
                </c:pt>
                <c:pt idx="8790">
                  <c:v>148.00448300333335</c:v>
                </c:pt>
                <c:pt idx="8791">
                  <c:v>148.02152118166666</c:v>
                </c:pt>
                <c:pt idx="8792">
                  <c:v>148.038195535</c:v>
                </c:pt>
                <c:pt idx="8793">
                  <c:v>148.05465916</c:v>
                </c:pt>
                <c:pt idx="8794">
                  <c:v>148.07143824166667</c:v>
                </c:pt>
                <c:pt idx="8795">
                  <c:v>148.08810798833335</c:v>
                </c:pt>
                <c:pt idx="8796">
                  <c:v>148.104771935</c:v>
                </c:pt>
                <c:pt idx="8797">
                  <c:v>148.12129494000001</c:v>
                </c:pt>
                <c:pt idx="8798">
                  <c:v>148.13797440000002</c:v>
                </c:pt>
                <c:pt idx="8799">
                  <c:v>148.15464768999999</c:v>
                </c:pt>
                <c:pt idx="8800">
                  <c:v>148.17163127333333</c:v>
                </c:pt>
                <c:pt idx="8801">
                  <c:v>148.18840957333333</c:v>
                </c:pt>
                <c:pt idx="8802">
                  <c:v>148.20492463666668</c:v>
                </c:pt>
                <c:pt idx="8803">
                  <c:v>148.22161362</c:v>
                </c:pt>
                <c:pt idx="8804">
                  <c:v>148.23854782499998</c:v>
                </c:pt>
                <c:pt idx="8805">
                  <c:v>148.25546669666667</c:v>
                </c:pt>
                <c:pt idx="8806">
                  <c:v>148.27248394333336</c:v>
                </c:pt>
                <c:pt idx="8807">
                  <c:v>148.28946580833332</c:v>
                </c:pt>
                <c:pt idx="8808">
                  <c:v>148.30622426666665</c:v>
                </c:pt>
                <c:pt idx="8809">
                  <c:v>148.32312834833334</c:v>
                </c:pt>
                <c:pt idx="8810">
                  <c:v>148.33994974666666</c:v>
                </c:pt>
                <c:pt idx="8811">
                  <c:v>148.35662206999999</c:v>
                </c:pt>
                <c:pt idx="8812">
                  <c:v>148.37341199333332</c:v>
                </c:pt>
                <c:pt idx="8813">
                  <c:v>148.39027557166668</c:v>
                </c:pt>
                <c:pt idx="8814">
                  <c:v>148.40750884666667</c:v>
                </c:pt>
                <c:pt idx="8815">
                  <c:v>148.42411706333331</c:v>
                </c:pt>
                <c:pt idx="8816">
                  <c:v>148.44111425333332</c:v>
                </c:pt>
                <c:pt idx="8817">
                  <c:v>148.45824721833333</c:v>
                </c:pt>
                <c:pt idx="8818">
                  <c:v>148.475342845</c:v>
                </c:pt>
                <c:pt idx="8819">
                  <c:v>148.49005513833333</c:v>
                </c:pt>
                <c:pt idx="8820">
                  <c:v>148.50672393166667</c:v>
                </c:pt>
                <c:pt idx="8821">
                  <c:v>148.52339242833335</c:v>
                </c:pt>
                <c:pt idx="8822">
                  <c:v>148.54005170666667</c:v>
                </c:pt>
                <c:pt idx="8823">
                  <c:v>148.55671427500002</c:v>
                </c:pt>
                <c:pt idx="8824">
                  <c:v>148.57338088</c:v>
                </c:pt>
                <c:pt idx="8825">
                  <c:v>148.59004221499998</c:v>
                </c:pt>
                <c:pt idx="8826">
                  <c:v>148.60696726166668</c:v>
                </c:pt>
                <c:pt idx="8827">
                  <c:v>148.62362727666667</c:v>
                </c:pt>
                <c:pt idx="8828">
                  <c:v>148.64028836166665</c:v>
                </c:pt>
                <c:pt idx="8829">
                  <c:v>148.65694730999999</c:v>
                </c:pt>
                <c:pt idx="8830">
                  <c:v>148.673617135</c:v>
                </c:pt>
                <c:pt idx="8831">
                  <c:v>148.69027907833333</c:v>
                </c:pt>
                <c:pt idx="8832">
                  <c:v>148.70694852833333</c:v>
                </c:pt>
                <c:pt idx="8833">
                  <c:v>148.72361599499999</c:v>
                </c:pt>
                <c:pt idx="8834">
                  <c:v>148.74027771166666</c:v>
                </c:pt>
                <c:pt idx="8835">
                  <c:v>148.75695785166667</c:v>
                </c:pt>
                <c:pt idx="8836">
                  <c:v>148.77363218333332</c:v>
                </c:pt>
                <c:pt idx="8837">
                  <c:v>148.79014319999999</c:v>
                </c:pt>
                <c:pt idx="8838">
                  <c:v>148.80673901666665</c:v>
                </c:pt>
                <c:pt idx="8839">
                  <c:v>148.82339239166669</c:v>
                </c:pt>
                <c:pt idx="8840">
                  <c:v>148.84049937</c:v>
                </c:pt>
                <c:pt idx="8841">
                  <c:v>148.85743715833331</c:v>
                </c:pt>
                <c:pt idx="8842">
                  <c:v>148.87431530000001</c:v>
                </c:pt>
                <c:pt idx="8843">
                  <c:v>148.89106301166666</c:v>
                </c:pt>
                <c:pt idx="8844">
                  <c:v>148.90790379833334</c:v>
                </c:pt>
                <c:pt idx="8845">
                  <c:v>148.92480934666668</c:v>
                </c:pt>
                <c:pt idx="8846">
                  <c:v>148.94168838833332</c:v>
                </c:pt>
                <c:pt idx="8847">
                  <c:v>148.9587636</c:v>
                </c:pt>
                <c:pt idx="8848">
                  <c:v>148.97588404833331</c:v>
                </c:pt>
                <c:pt idx="8849">
                  <c:v>148.99254819499998</c:v>
                </c:pt>
                <c:pt idx="8850">
                  <c:v>149.00929457666669</c:v>
                </c:pt>
                <c:pt idx="8851">
                  <c:v>149.02623725000001</c:v>
                </c:pt>
                <c:pt idx="8852">
                  <c:v>149.04328069666664</c:v>
                </c:pt>
                <c:pt idx="8853">
                  <c:v>149.06023469333334</c:v>
                </c:pt>
                <c:pt idx="8854">
                  <c:v>149.07740525</c:v>
                </c:pt>
                <c:pt idx="8855">
                  <c:v>149.09222557666666</c:v>
                </c:pt>
                <c:pt idx="8856">
                  <c:v>149.108985295</c:v>
                </c:pt>
                <c:pt idx="8857">
                  <c:v>149.12565151333334</c:v>
                </c:pt>
                <c:pt idx="8858">
                  <c:v>149.14253944166666</c:v>
                </c:pt>
                <c:pt idx="8859">
                  <c:v>149.15920217499999</c:v>
                </c:pt>
                <c:pt idx="8860">
                  <c:v>149.17612988666667</c:v>
                </c:pt>
                <c:pt idx="8861">
                  <c:v>149.19305650333334</c:v>
                </c:pt>
                <c:pt idx="8862">
                  <c:v>149.209984085</c:v>
                </c:pt>
                <c:pt idx="8863">
                  <c:v>149.22690362</c:v>
                </c:pt>
                <c:pt idx="8864">
                  <c:v>149.24384113333332</c:v>
                </c:pt>
                <c:pt idx="8865">
                  <c:v>149.26046855166666</c:v>
                </c:pt>
                <c:pt idx="8866">
                  <c:v>149.27738657666666</c:v>
                </c:pt>
                <c:pt idx="8867">
                  <c:v>149.29443570000001</c:v>
                </c:pt>
                <c:pt idx="8868">
                  <c:v>149.31109462000001</c:v>
                </c:pt>
                <c:pt idx="8869">
                  <c:v>149.32801914666666</c:v>
                </c:pt>
                <c:pt idx="8870">
                  <c:v>149.34494020833333</c:v>
                </c:pt>
                <c:pt idx="8871">
                  <c:v>149.36186796333334</c:v>
                </c:pt>
                <c:pt idx="8872">
                  <c:v>149.37878957833334</c:v>
                </c:pt>
                <c:pt idx="8873">
                  <c:v>149.39545751833333</c:v>
                </c:pt>
                <c:pt idx="8874">
                  <c:v>149.41238530166666</c:v>
                </c:pt>
                <c:pt idx="8875">
                  <c:v>149.42915961</c:v>
                </c:pt>
                <c:pt idx="8876">
                  <c:v>149.44582066333334</c:v>
                </c:pt>
                <c:pt idx="8877">
                  <c:v>149.46274382333334</c:v>
                </c:pt>
                <c:pt idx="8878">
                  <c:v>149.47966743000001</c:v>
                </c:pt>
                <c:pt idx="8879">
                  <c:v>149.49633013833332</c:v>
                </c:pt>
                <c:pt idx="8880">
                  <c:v>149.51299558166664</c:v>
                </c:pt>
                <c:pt idx="8881">
                  <c:v>149.52966010833333</c:v>
                </c:pt>
                <c:pt idx="8882">
                  <c:v>149.54632220833335</c:v>
                </c:pt>
                <c:pt idx="8883">
                  <c:v>149.56299066166667</c:v>
                </c:pt>
                <c:pt idx="8884">
                  <c:v>149.57966235666666</c:v>
                </c:pt>
                <c:pt idx="8885">
                  <c:v>149.59632645333335</c:v>
                </c:pt>
                <c:pt idx="8886">
                  <c:v>149.61298911333333</c:v>
                </c:pt>
                <c:pt idx="8887">
                  <c:v>149.62992597499999</c:v>
                </c:pt>
                <c:pt idx="8888">
                  <c:v>149.64659233166668</c:v>
                </c:pt>
                <c:pt idx="8889">
                  <c:v>149.66352800166666</c:v>
                </c:pt>
                <c:pt idx="8890">
                  <c:v>149.68046103999998</c:v>
                </c:pt>
                <c:pt idx="8891">
                  <c:v>149.69737583</c:v>
                </c:pt>
                <c:pt idx="8892">
                  <c:v>149.71430689166667</c:v>
                </c:pt>
                <c:pt idx="8893">
                  <c:v>149.73122018000001</c:v>
                </c:pt>
                <c:pt idx="8894">
                  <c:v>149.74799990166667</c:v>
                </c:pt>
                <c:pt idx="8895">
                  <c:v>149.76503085166667</c:v>
                </c:pt>
                <c:pt idx="8896">
                  <c:v>149.78164674333331</c:v>
                </c:pt>
                <c:pt idx="8897">
                  <c:v>149.79831949166666</c:v>
                </c:pt>
                <c:pt idx="8898">
                  <c:v>149.81483545999998</c:v>
                </c:pt>
                <c:pt idx="8899">
                  <c:v>149.83172265666664</c:v>
                </c:pt>
                <c:pt idx="8900">
                  <c:v>149.84886680333332</c:v>
                </c:pt>
                <c:pt idx="8901">
                  <c:v>149.86579022666669</c:v>
                </c:pt>
                <c:pt idx="8902">
                  <c:v>149.882724795</c:v>
                </c:pt>
                <c:pt idx="8903">
                  <c:v>149.89925271499999</c:v>
                </c:pt>
                <c:pt idx="8904">
                  <c:v>149.91618662166667</c:v>
                </c:pt>
                <c:pt idx="8905">
                  <c:v>149.93284799833333</c:v>
                </c:pt>
                <c:pt idx="8906">
                  <c:v>149.94978362833334</c:v>
                </c:pt>
                <c:pt idx="8907">
                  <c:v>149.96671844666668</c:v>
                </c:pt>
                <c:pt idx="8908">
                  <c:v>149.98356632333335</c:v>
                </c:pt>
                <c:pt idx="8909">
                  <c:v>150.00049906499999</c:v>
                </c:pt>
                <c:pt idx="8910">
                  <c:v>150.01717169</c:v>
                </c:pt>
                <c:pt idx="8911">
                  <c:v>150.03410377833333</c:v>
                </c:pt>
                <c:pt idx="8912">
                  <c:v>150.05114231499999</c:v>
                </c:pt>
                <c:pt idx="8913">
                  <c:v>150.06807814833334</c:v>
                </c:pt>
                <c:pt idx="8914">
                  <c:v>150.08483365666669</c:v>
                </c:pt>
                <c:pt idx="8915">
                  <c:v>150.10175738499998</c:v>
                </c:pt>
                <c:pt idx="8916">
                  <c:v>150.11868013666665</c:v>
                </c:pt>
                <c:pt idx="8917">
                  <c:v>150.13560339666668</c:v>
                </c:pt>
                <c:pt idx="8918">
                  <c:v>150.15244088166668</c:v>
                </c:pt>
                <c:pt idx="8919">
                  <c:v>150.16936502333334</c:v>
                </c:pt>
                <c:pt idx="8920">
                  <c:v>150.18602909166665</c:v>
                </c:pt>
                <c:pt idx="8921">
                  <c:v>150.20269061666667</c:v>
                </c:pt>
                <c:pt idx="8922">
                  <c:v>150.219357385</c:v>
                </c:pt>
                <c:pt idx="8923">
                  <c:v>150.236284275</c:v>
                </c:pt>
                <c:pt idx="8924">
                  <c:v>150.25320248666668</c:v>
                </c:pt>
                <c:pt idx="8925">
                  <c:v>150.27013247833332</c:v>
                </c:pt>
                <c:pt idx="8926">
                  <c:v>150.28679667333333</c:v>
                </c:pt>
                <c:pt idx="8927">
                  <c:v>150.30346032166665</c:v>
                </c:pt>
                <c:pt idx="8928">
                  <c:v>150.32037874333335</c:v>
                </c:pt>
                <c:pt idx="8929">
                  <c:v>150.33731314166667</c:v>
                </c:pt>
                <c:pt idx="8930">
                  <c:v>150.35423121833335</c:v>
                </c:pt>
                <c:pt idx="8931">
                  <c:v>150.37089742833331</c:v>
                </c:pt>
                <c:pt idx="8932">
                  <c:v>150.38767466833332</c:v>
                </c:pt>
                <c:pt idx="8933">
                  <c:v>150.40444830333334</c:v>
                </c:pt>
                <c:pt idx="8934">
                  <c:v>150.42138302000001</c:v>
                </c:pt>
                <c:pt idx="8935">
                  <c:v>150.43804014833333</c:v>
                </c:pt>
                <c:pt idx="8936">
                  <c:v>150.45470224500002</c:v>
                </c:pt>
                <c:pt idx="8937">
                  <c:v>150.47136999833336</c:v>
                </c:pt>
                <c:pt idx="8938">
                  <c:v>150.48803405999999</c:v>
                </c:pt>
                <c:pt idx="8939">
                  <c:v>150.50466156499999</c:v>
                </c:pt>
                <c:pt idx="8940">
                  <c:v>150.52154098333332</c:v>
                </c:pt>
                <c:pt idx="8941">
                  <c:v>150.53822238000001</c:v>
                </c:pt>
                <c:pt idx="8942">
                  <c:v>150.55516394833333</c:v>
                </c:pt>
                <c:pt idx="8943">
                  <c:v>150.57194729833333</c:v>
                </c:pt>
                <c:pt idx="8944">
                  <c:v>150.58898980833334</c:v>
                </c:pt>
                <c:pt idx="8945">
                  <c:v>150.60562557166668</c:v>
                </c:pt>
                <c:pt idx="8946">
                  <c:v>150.62238531833333</c:v>
                </c:pt>
                <c:pt idx="8947">
                  <c:v>150.63916938666668</c:v>
                </c:pt>
                <c:pt idx="8948">
                  <c:v>150.65600245666667</c:v>
                </c:pt>
                <c:pt idx="8949">
                  <c:v>150.67286082333334</c:v>
                </c:pt>
                <c:pt idx="8950">
                  <c:v>150.68986241666667</c:v>
                </c:pt>
                <c:pt idx="8951">
                  <c:v>150.70674510333336</c:v>
                </c:pt>
                <c:pt idx="8952">
                  <c:v>150.723678855</c:v>
                </c:pt>
                <c:pt idx="8953">
                  <c:v>150.74061801000002</c:v>
                </c:pt>
                <c:pt idx="8954">
                  <c:v>150.75766331333335</c:v>
                </c:pt>
                <c:pt idx="8955">
                  <c:v>150.77422034333333</c:v>
                </c:pt>
                <c:pt idx="8956">
                  <c:v>150.79107276000002</c:v>
                </c:pt>
                <c:pt idx="8957">
                  <c:v>150.80774778000003</c:v>
                </c:pt>
                <c:pt idx="8958">
                  <c:v>150.824678095</c:v>
                </c:pt>
                <c:pt idx="8959">
                  <c:v>150.84160769166667</c:v>
                </c:pt>
                <c:pt idx="8960">
                  <c:v>150.85853125</c:v>
                </c:pt>
                <c:pt idx="8961">
                  <c:v>150.87556819000002</c:v>
                </c:pt>
                <c:pt idx="8962">
                  <c:v>150.89223385333335</c:v>
                </c:pt>
                <c:pt idx="8963">
                  <c:v>150.90915905833333</c:v>
                </c:pt>
                <c:pt idx="8964">
                  <c:v>150.92617673000001</c:v>
                </c:pt>
                <c:pt idx="8965">
                  <c:v>150.94310555333334</c:v>
                </c:pt>
                <c:pt idx="8966">
                  <c:v>150.96002787999998</c:v>
                </c:pt>
                <c:pt idx="8967">
                  <c:v>150.97695298333335</c:v>
                </c:pt>
                <c:pt idx="8968">
                  <c:v>150.99388498000002</c:v>
                </c:pt>
                <c:pt idx="8969">
                  <c:v>151.01080986999997</c:v>
                </c:pt>
                <c:pt idx="8970">
                  <c:v>151.02773656666668</c:v>
                </c:pt>
                <c:pt idx="8971">
                  <c:v>151.04440177500001</c:v>
                </c:pt>
                <c:pt idx="8972">
                  <c:v>151.06106489333334</c:v>
                </c:pt>
                <c:pt idx="8973">
                  <c:v>151.077846935</c:v>
                </c:pt>
                <c:pt idx="8974">
                  <c:v>151.09486911500002</c:v>
                </c:pt>
                <c:pt idx="8975">
                  <c:v>151.11176081833335</c:v>
                </c:pt>
                <c:pt idx="8976">
                  <c:v>151.12845247666667</c:v>
                </c:pt>
                <c:pt idx="8977">
                  <c:v>151.14561012333334</c:v>
                </c:pt>
                <c:pt idx="8978">
                  <c:v>151.16278607166666</c:v>
                </c:pt>
                <c:pt idx="8979">
                  <c:v>151.17770442833336</c:v>
                </c:pt>
                <c:pt idx="8980">
                  <c:v>151.19446578833333</c:v>
                </c:pt>
                <c:pt idx="8981">
                  <c:v>151.21139878</c:v>
                </c:pt>
                <c:pt idx="8982">
                  <c:v>151.228326305</c:v>
                </c:pt>
                <c:pt idx="8983">
                  <c:v>151.24500010166668</c:v>
                </c:pt>
                <c:pt idx="8984">
                  <c:v>151.26187715333333</c:v>
                </c:pt>
                <c:pt idx="8985">
                  <c:v>151.27840571666667</c:v>
                </c:pt>
                <c:pt idx="8986">
                  <c:v>151.2952003</c:v>
                </c:pt>
                <c:pt idx="8987">
                  <c:v>151.31185134166665</c:v>
                </c:pt>
                <c:pt idx="8988">
                  <c:v>151.32851235999999</c:v>
                </c:pt>
                <c:pt idx="8989">
                  <c:v>151.34528898666667</c:v>
                </c:pt>
                <c:pt idx="8990">
                  <c:v>151.36217524666665</c:v>
                </c:pt>
                <c:pt idx="8991">
                  <c:v>151.37911515333332</c:v>
                </c:pt>
                <c:pt idx="8992">
                  <c:v>151.39603796166665</c:v>
                </c:pt>
                <c:pt idx="8993">
                  <c:v>151.41307268833333</c:v>
                </c:pt>
                <c:pt idx="8994">
                  <c:v>151.42982909333332</c:v>
                </c:pt>
                <c:pt idx="8995">
                  <c:v>151.44649872166667</c:v>
                </c:pt>
                <c:pt idx="8996">
                  <c:v>151.46316257499998</c:v>
                </c:pt>
                <c:pt idx="8997">
                  <c:v>151.47971142833333</c:v>
                </c:pt>
                <c:pt idx="8998">
                  <c:v>151.49649615833331</c:v>
                </c:pt>
                <c:pt idx="8999">
                  <c:v>151.51322719833334</c:v>
                </c:pt>
                <c:pt idx="9000">
                  <c:v>151.53000757666666</c:v>
                </c:pt>
                <c:pt idx="9001">
                  <c:v>151.54695327666667</c:v>
                </c:pt>
                <c:pt idx="9002">
                  <c:v>151.56387580666666</c:v>
                </c:pt>
                <c:pt idx="9003">
                  <c:v>151.58058719166667</c:v>
                </c:pt>
                <c:pt idx="9004">
                  <c:v>151.59751047833333</c:v>
                </c:pt>
                <c:pt idx="9005">
                  <c:v>151.61426753833334</c:v>
                </c:pt>
                <c:pt idx="9006">
                  <c:v>151.63121319499999</c:v>
                </c:pt>
                <c:pt idx="9007">
                  <c:v>151.64792617166668</c:v>
                </c:pt>
                <c:pt idx="9008">
                  <c:v>151.66478946333334</c:v>
                </c:pt>
                <c:pt idx="9009">
                  <c:v>151.68179294666666</c:v>
                </c:pt>
                <c:pt idx="9010">
                  <c:v>151.69864340333334</c:v>
                </c:pt>
                <c:pt idx="9011">
                  <c:v>151.71572055333334</c:v>
                </c:pt>
                <c:pt idx="9012">
                  <c:v>151.73264672333335</c:v>
                </c:pt>
                <c:pt idx="9013">
                  <c:v>151.7493265</c:v>
                </c:pt>
                <c:pt idx="9014">
                  <c:v>151.76607748666666</c:v>
                </c:pt>
                <c:pt idx="9015">
                  <c:v>151.78260899166668</c:v>
                </c:pt>
                <c:pt idx="9016">
                  <c:v>151.79953931833333</c:v>
                </c:pt>
                <c:pt idx="9017">
                  <c:v>151.81652038666667</c:v>
                </c:pt>
                <c:pt idx="9018">
                  <c:v>151.83344743499998</c:v>
                </c:pt>
                <c:pt idx="9019">
                  <c:v>151.85010928166668</c:v>
                </c:pt>
                <c:pt idx="9020">
                  <c:v>151.86687719000003</c:v>
                </c:pt>
                <c:pt idx="9021">
                  <c:v>151.88379918500002</c:v>
                </c:pt>
                <c:pt idx="9022">
                  <c:v>151.90046339</c:v>
                </c:pt>
                <c:pt idx="9023">
                  <c:v>151.91713081666666</c:v>
                </c:pt>
                <c:pt idx="9024">
                  <c:v>151.93379327</c:v>
                </c:pt>
                <c:pt idx="9025">
                  <c:v>151.950845555</c:v>
                </c:pt>
                <c:pt idx="9026">
                  <c:v>151.96788316999999</c:v>
                </c:pt>
                <c:pt idx="9027">
                  <c:v>151.98464176000002</c:v>
                </c:pt>
                <c:pt idx="9028">
                  <c:v>152.00173928999999</c:v>
                </c:pt>
                <c:pt idx="9029">
                  <c:v>152.01866619833334</c:v>
                </c:pt>
                <c:pt idx="9030">
                  <c:v>152.03559868166667</c:v>
                </c:pt>
                <c:pt idx="9031">
                  <c:v>152.05202697166666</c:v>
                </c:pt>
                <c:pt idx="9032">
                  <c:v>152.06919156999999</c:v>
                </c:pt>
                <c:pt idx="9033">
                  <c:v>152.08611901499998</c:v>
                </c:pt>
                <c:pt idx="9034">
                  <c:v>152.10278545666668</c:v>
                </c:pt>
                <c:pt idx="9035">
                  <c:v>152.11944610500001</c:v>
                </c:pt>
                <c:pt idx="9036">
                  <c:v>152.13638039</c:v>
                </c:pt>
                <c:pt idx="9037">
                  <c:v>152.15330405166665</c:v>
                </c:pt>
                <c:pt idx="9038">
                  <c:v>152.17017972166664</c:v>
                </c:pt>
                <c:pt idx="9039">
                  <c:v>152.186896805</c:v>
                </c:pt>
                <c:pt idx="9040">
                  <c:v>152.20356562166668</c:v>
                </c:pt>
                <c:pt idx="9041">
                  <c:v>152.22049544333333</c:v>
                </c:pt>
                <c:pt idx="9042">
                  <c:v>152.23727502666668</c:v>
                </c:pt>
                <c:pt idx="9043">
                  <c:v>152.25420429833332</c:v>
                </c:pt>
                <c:pt idx="9044">
                  <c:v>152.271201515</c:v>
                </c:pt>
                <c:pt idx="9045">
                  <c:v>152.288142945</c:v>
                </c:pt>
                <c:pt idx="9046">
                  <c:v>152.30479751499999</c:v>
                </c:pt>
                <c:pt idx="9047">
                  <c:v>152.32147512499998</c:v>
                </c:pt>
                <c:pt idx="9048">
                  <c:v>152.33814472999998</c:v>
                </c:pt>
                <c:pt idx="9049">
                  <c:v>152.35489096166665</c:v>
                </c:pt>
                <c:pt idx="9050">
                  <c:v>152.37178500500002</c:v>
                </c:pt>
                <c:pt idx="9051">
                  <c:v>152.38898479833333</c:v>
                </c:pt>
                <c:pt idx="9052">
                  <c:v>152.40602870500001</c:v>
                </c:pt>
                <c:pt idx="9053">
                  <c:v>152.42308306999999</c:v>
                </c:pt>
                <c:pt idx="9054">
                  <c:v>152.43796340666668</c:v>
                </c:pt>
                <c:pt idx="9055">
                  <c:v>152.45476178499999</c:v>
                </c:pt>
                <c:pt idx="9056">
                  <c:v>152.47160144</c:v>
                </c:pt>
                <c:pt idx="9057">
                  <c:v>152.48865133833334</c:v>
                </c:pt>
                <c:pt idx="9058">
                  <c:v>152.50516319333335</c:v>
                </c:pt>
                <c:pt idx="9059">
                  <c:v>152.52208725999998</c:v>
                </c:pt>
                <c:pt idx="9060">
                  <c:v>152.53894118333335</c:v>
                </c:pt>
                <c:pt idx="9061">
                  <c:v>152.55586456999998</c:v>
                </c:pt>
                <c:pt idx="9062">
                  <c:v>152.57278770166667</c:v>
                </c:pt>
                <c:pt idx="9063">
                  <c:v>152.58954828833333</c:v>
                </c:pt>
                <c:pt idx="9064">
                  <c:v>152.60621067166667</c:v>
                </c:pt>
                <c:pt idx="9065">
                  <c:v>152.62287130833334</c:v>
                </c:pt>
                <c:pt idx="9066">
                  <c:v>152.63959847500001</c:v>
                </c:pt>
                <c:pt idx="9067">
                  <c:v>152.65644424166666</c:v>
                </c:pt>
                <c:pt idx="9068">
                  <c:v>152.67337860166666</c:v>
                </c:pt>
                <c:pt idx="9069">
                  <c:v>152.69036921999998</c:v>
                </c:pt>
                <c:pt idx="9070">
                  <c:v>152.70736450666666</c:v>
                </c:pt>
                <c:pt idx="9071">
                  <c:v>152.72401808999999</c:v>
                </c:pt>
                <c:pt idx="9072">
                  <c:v>152.74094849166667</c:v>
                </c:pt>
                <c:pt idx="9073">
                  <c:v>152.75794272166667</c:v>
                </c:pt>
                <c:pt idx="9074">
                  <c:v>152.77487900666665</c:v>
                </c:pt>
                <c:pt idx="9075">
                  <c:v>152.79150518166668</c:v>
                </c:pt>
                <c:pt idx="9076">
                  <c:v>152.80828241833333</c:v>
                </c:pt>
                <c:pt idx="9077">
                  <c:v>152.82532505500001</c:v>
                </c:pt>
                <c:pt idx="9078">
                  <c:v>152.84193008166667</c:v>
                </c:pt>
                <c:pt idx="9079">
                  <c:v>152.85885719999999</c:v>
                </c:pt>
                <c:pt idx="9080">
                  <c:v>152.87560147333335</c:v>
                </c:pt>
                <c:pt idx="9081">
                  <c:v>152.89253870499999</c:v>
                </c:pt>
                <c:pt idx="9082">
                  <c:v>152.90946551166664</c:v>
                </c:pt>
                <c:pt idx="9083">
                  <c:v>152.92639127166666</c:v>
                </c:pt>
                <c:pt idx="9084">
                  <c:v>152.94305156333334</c:v>
                </c:pt>
                <c:pt idx="9085">
                  <c:v>152.95970842</c:v>
                </c:pt>
                <c:pt idx="9086">
                  <c:v>152.97637612833333</c:v>
                </c:pt>
                <c:pt idx="9087">
                  <c:v>152.99309671166665</c:v>
                </c:pt>
                <c:pt idx="9088">
                  <c:v>153.00976638166668</c:v>
                </c:pt>
                <c:pt idx="9089">
                  <c:v>153.02643368166667</c:v>
                </c:pt>
                <c:pt idx="9090">
                  <c:v>153.04309608</c:v>
                </c:pt>
                <c:pt idx="9091">
                  <c:v>153.05975691999998</c:v>
                </c:pt>
                <c:pt idx="9092">
                  <c:v>153.07632802333333</c:v>
                </c:pt>
                <c:pt idx="9093">
                  <c:v>153.093006575</c:v>
                </c:pt>
                <c:pt idx="9094">
                  <c:v>153.10966610833333</c:v>
                </c:pt>
                <c:pt idx="9095">
                  <c:v>153.12659548166667</c:v>
                </c:pt>
                <c:pt idx="9096">
                  <c:v>153.14325422333334</c:v>
                </c:pt>
                <c:pt idx="9097">
                  <c:v>153.15992768666669</c:v>
                </c:pt>
                <c:pt idx="9098">
                  <c:v>153.17692007333332</c:v>
                </c:pt>
                <c:pt idx="9099">
                  <c:v>153.19385466833333</c:v>
                </c:pt>
                <c:pt idx="9100">
                  <c:v>153.21063854333335</c:v>
                </c:pt>
                <c:pt idx="9101">
                  <c:v>153.22768112999998</c:v>
                </c:pt>
                <c:pt idx="9102">
                  <c:v>153.24422503333332</c:v>
                </c:pt>
                <c:pt idx="9103">
                  <c:v>153.261267815</c:v>
                </c:pt>
                <c:pt idx="9104">
                  <c:v>153.27806273166667</c:v>
                </c:pt>
                <c:pt idx="9105">
                  <c:v>153.29509715999998</c:v>
                </c:pt>
                <c:pt idx="9106">
                  <c:v>153.31182161666666</c:v>
                </c:pt>
                <c:pt idx="9107">
                  <c:v>153.32875775833332</c:v>
                </c:pt>
                <c:pt idx="9108">
                  <c:v>153.34542206166668</c:v>
                </c:pt>
                <c:pt idx="9109">
                  <c:v>153.36215584499999</c:v>
                </c:pt>
                <c:pt idx="9110">
                  <c:v>153.37907847</c:v>
                </c:pt>
                <c:pt idx="9111">
                  <c:v>153.39577476833335</c:v>
                </c:pt>
                <c:pt idx="9112">
                  <c:v>153.41289159666667</c:v>
                </c:pt>
                <c:pt idx="9113">
                  <c:v>153.42958580666667</c:v>
                </c:pt>
                <c:pt idx="9114">
                  <c:v>153.44631309166667</c:v>
                </c:pt>
                <c:pt idx="9115">
                  <c:v>153.46330373833334</c:v>
                </c:pt>
                <c:pt idx="9116">
                  <c:v>153.47997257333333</c:v>
                </c:pt>
                <c:pt idx="9117">
                  <c:v>153.49684927833331</c:v>
                </c:pt>
                <c:pt idx="9118">
                  <c:v>153.51378008333333</c:v>
                </c:pt>
                <c:pt idx="9119">
                  <c:v>153.53045465333335</c:v>
                </c:pt>
                <c:pt idx="9120">
                  <c:v>153.54712333500001</c:v>
                </c:pt>
                <c:pt idx="9121">
                  <c:v>153.56390795333334</c:v>
                </c:pt>
                <c:pt idx="9122">
                  <c:v>153.58052823666668</c:v>
                </c:pt>
                <c:pt idx="9123">
                  <c:v>153.59756085333331</c:v>
                </c:pt>
                <c:pt idx="9124">
                  <c:v>153.61442067166666</c:v>
                </c:pt>
                <c:pt idx="9125">
                  <c:v>153.63134097166667</c:v>
                </c:pt>
                <c:pt idx="9126">
                  <c:v>153.64821741</c:v>
                </c:pt>
                <c:pt idx="9127">
                  <c:v>153.66514380666666</c:v>
                </c:pt>
                <c:pt idx="9128">
                  <c:v>153.68180553166667</c:v>
                </c:pt>
                <c:pt idx="9129">
                  <c:v>153.69848532833333</c:v>
                </c:pt>
                <c:pt idx="9130">
                  <c:v>153.71540537000001</c:v>
                </c:pt>
                <c:pt idx="9131">
                  <c:v>153.73206763499999</c:v>
                </c:pt>
                <c:pt idx="9132">
                  <c:v>153.74910825833334</c:v>
                </c:pt>
                <c:pt idx="9133">
                  <c:v>153.76584347166667</c:v>
                </c:pt>
                <c:pt idx="9134">
                  <c:v>153.78251108166666</c:v>
                </c:pt>
                <c:pt idx="9135">
                  <c:v>153.79943955833332</c:v>
                </c:pt>
                <c:pt idx="9136">
                  <c:v>153.81647492166667</c:v>
                </c:pt>
                <c:pt idx="9137">
                  <c:v>153.83325082000002</c:v>
                </c:pt>
                <c:pt idx="9138">
                  <c:v>153.85018006500002</c:v>
                </c:pt>
                <c:pt idx="9139">
                  <c:v>153.86709439666666</c:v>
                </c:pt>
                <c:pt idx="9140">
                  <c:v>153.88402759500002</c:v>
                </c:pt>
                <c:pt idx="9141">
                  <c:v>153.90069296166666</c:v>
                </c:pt>
                <c:pt idx="9142">
                  <c:v>153.91734983833334</c:v>
                </c:pt>
                <c:pt idx="9143">
                  <c:v>153.93381744333334</c:v>
                </c:pt>
                <c:pt idx="9144">
                  <c:v>153.95065248999998</c:v>
                </c:pt>
                <c:pt idx="9145">
                  <c:v>153.967367005</c:v>
                </c:pt>
                <c:pt idx="9146">
                  <c:v>153.984272675</c:v>
                </c:pt>
                <c:pt idx="9147">
                  <c:v>154.00172695166665</c:v>
                </c:pt>
                <c:pt idx="9148">
                  <c:v>154.01836472833332</c:v>
                </c:pt>
                <c:pt idx="9149">
                  <c:v>154.03508964</c:v>
                </c:pt>
                <c:pt idx="9150">
                  <c:v>154.05218374166668</c:v>
                </c:pt>
                <c:pt idx="9151">
                  <c:v>154.06916687666666</c:v>
                </c:pt>
                <c:pt idx="9152">
                  <c:v>154.08604312333333</c:v>
                </c:pt>
                <c:pt idx="9153">
                  <c:v>154.10321061000002</c:v>
                </c:pt>
                <c:pt idx="9154">
                  <c:v>154.12012009999998</c:v>
                </c:pt>
                <c:pt idx="9155">
                  <c:v>154.13709522333332</c:v>
                </c:pt>
                <c:pt idx="9156">
                  <c:v>154.15372040666668</c:v>
                </c:pt>
                <c:pt idx="9157">
                  <c:v>154.17045759833334</c:v>
                </c:pt>
                <c:pt idx="9158">
                  <c:v>154.18759052499999</c:v>
                </c:pt>
                <c:pt idx="9159">
                  <c:v>154.20447078333333</c:v>
                </c:pt>
                <c:pt idx="9160">
                  <c:v>154.21940968666667</c:v>
                </c:pt>
                <c:pt idx="9161">
                  <c:v>154.23619245500001</c:v>
                </c:pt>
                <c:pt idx="9162">
                  <c:v>154.25286061999998</c:v>
                </c:pt>
                <c:pt idx="9163">
                  <c:v>154.26990416166666</c:v>
                </c:pt>
                <c:pt idx="9164">
                  <c:v>154.28673995333332</c:v>
                </c:pt>
                <c:pt idx="9165">
                  <c:v>154.303806345</c:v>
                </c:pt>
                <c:pt idx="9166">
                  <c:v>154.32074096166667</c:v>
                </c:pt>
                <c:pt idx="9167">
                  <c:v>154.33752483999999</c:v>
                </c:pt>
                <c:pt idx="9168">
                  <c:v>154.35444800833332</c:v>
                </c:pt>
                <c:pt idx="9169">
                  <c:v>154.37117518333335</c:v>
                </c:pt>
                <c:pt idx="9170">
                  <c:v>154.38805562499999</c:v>
                </c:pt>
                <c:pt idx="9171">
                  <c:v>154.40487332166668</c:v>
                </c:pt>
                <c:pt idx="9172">
                  <c:v>154.42162479999999</c:v>
                </c:pt>
                <c:pt idx="9173">
                  <c:v>154.43854913833331</c:v>
                </c:pt>
                <c:pt idx="9174">
                  <c:v>154.45535480666666</c:v>
                </c:pt>
                <c:pt idx="9175">
                  <c:v>154.47209704166667</c:v>
                </c:pt>
                <c:pt idx="9176">
                  <c:v>154.48923777666667</c:v>
                </c:pt>
                <c:pt idx="9177">
                  <c:v>154.50585935333331</c:v>
                </c:pt>
                <c:pt idx="9178">
                  <c:v>154.52263526166669</c:v>
                </c:pt>
                <c:pt idx="9179">
                  <c:v>154.53964052166666</c:v>
                </c:pt>
                <c:pt idx="9180">
                  <c:v>154.55630013000001</c:v>
                </c:pt>
                <c:pt idx="9181">
                  <c:v>154.57296693999999</c:v>
                </c:pt>
                <c:pt idx="9182">
                  <c:v>154.58989008500001</c:v>
                </c:pt>
                <c:pt idx="9183">
                  <c:v>154.60670674833332</c:v>
                </c:pt>
                <c:pt idx="9184">
                  <c:v>154.62348063833332</c:v>
                </c:pt>
                <c:pt idx="9185">
                  <c:v>154.64014928500001</c:v>
                </c:pt>
                <c:pt idx="9186">
                  <c:v>154.65681442666667</c:v>
                </c:pt>
                <c:pt idx="9187">
                  <c:v>154.67348658833333</c:v>
                </c:pt>
                <c:pt idx="9188">
                  <c:v>154.69015495333332</c:v>
                </c:pt>
                <c:pt idx="9189">
                  <c:v>154.70681746999998</c:v>
                </c:pt>
                <c:pt idx="9190">
                  <c:v>154.72349136333332</c:v>
                </c:pt>
                <c:pt idx="9191">
                  <c:v>154.740160425</c:v>
                </c:pt>
                <c:pt idx="9192">
                  <c:v>154.75682364166667</c:v>
                </c:pt>
                <c:pt idx="9193">
                  <c:v>154.77354631166665</c:v>
                </c:pt>
                <c:pt idx="9194">
                  <c:v>154.790210715</c:v>
                </c:pt>
                <c:pt idx="9195">
                  <c:v>154.80687637499997</c:v>
                </c:pt>
                <c:pt idx="9196">
                  <c:v>154.82339394000002</c:v>
                </c:pt>
                <c:pt idx="9197">
                  <c:v>154.84017223833334</c:v>
                </c:pt>
                <c:pt idx="9198">
                  <c:v>154.85695204666666</c:v>
                </c:pt>
                <c:pt idx="9199">
                  <c:v>154.87361971000001</c:v>
                </c:pt>
                <c:pt idx="9200">
                  <c:v>154.89024101166666</c:v>
                </c:pt>
                <c:pt idx="9201">
                  <c:v>154.90674497666666</c:v>
                </c:pt>
                <c:pt idx="9202">
                  <c:v>154.92362213500002</c:v>
                </c:pt>
                <c:pt idx="9203">
                  <c:v>154.94009241999998</c:v>
                </c:pt>
                <c:pt idx="9204">
                  <c:v>154.95676251</c:v>
                </c:pt>
                <c:pt idx="9205">
                  <c:v>154.97362161000001</c:v>
                </c:pt>
                <c:pt idx="9206">
                  <c:v>154.99052319333333</c:v>
                </c:pt>
                <c:pt idx="9207">
                  <c:v>155.00763989333333</c:v>
                </c:pt>
                <c:pt idx="9208">
                  <c:v>155.02421817166666</c:v>
                </c:pt>
                <c:pt idx="9209">
                  <c:v>155.04107802666667</c:v>
                </c:pt>
                <c:pt idx="9210">
                  <c:v>155.05809613666668</c:v>
                </c:pt>
                <c:pt idx="9211">
                  <c:v>155.07497241999999</c:v>
                </c:pt>
                <c:pt idx="9212">
                  <c:v>155.09199475833333</c:v>
                </c:pt>
                <c:pt idx="9213">
                  <c:v>155.10882642500002</c:v>
                </c:pt>
                <c:pt idx="9214">
                  <c:v>155.12567367000003</c:v>
                </c:pt>
                <c:pt idx="9215">
                  <c:v>155.14248128166668</c:v>
                </c:pt>
                <c:pt idx="9216">
                  <c:v>155.159713565</c:v>
                </c:pt>
                <c:pt idx="9217">
                  <c:v>155.17645660333335</c:v>
                </c:pt>
                <c:pt idx="9218">
                  <c:v>155.19349494000002</c:v>
                </c:pt>
                <c:pt idx="9219">
                  <c:v>155.21051557666667</c:v>
                </c:pt>
                <c:pt idx="9220">
                  <c:v>155.22726190333333</c:v>
                </c:pt>
                <c:pt idx="9221">
                  <c:v>155.24224685499999</c:v>
                </c:pt>
                <c:pt idx="9222">
                  <c:v>155.25893682833333</c:v>
                </c:pt>
                <c:pt idx="9223">
                  <c:v>155.27583122499999</c:v>
                </c:pt>
                <c:pt idx="9224">
                  <c:v>155.29256481333331</c:v>
                </c:pt>
                <c:pt idx="9225">
                  <c:v>155.30919212333336</c:v>
                </c:pt>
                <c:pt idx="9226">
                  <c:v>155.32613393166667</c:v>
                </c:pt>
                <c:pt idx="9227">
                  <c:v>155.34306365166668</c:v>
                </c:pt>
                <c:pt idx="9228">
                  <c:v>155.35968271499999</c:v>
                </c:pt>
                <c:pt idx="9229">
                  <c:v>155.37635200000003</c:v>
                </c:pt>
                <c:pt idx="9230">
                  <c:v>155.393129945</c:v>
                </c:pt>
                <c:pt idx="9231">
                  <c:v>155.41002212500001</c:v>
                </c:pt>
                <c:pt idx="9232">
                  <c:v>155.42694385999999</c:v>
                </c:pt>
                <c:pt idx="9233">
                  <c:v>155.44370612500001</c:v>
                </c:pt>
                <c:pt idx="9234">
                  <c:v>155.460377155</c:v>
                </c:pt>
                <c:pt idx="9235">
                  <c:v>155.47710963500001</c:v>
                </c:pt>
                <c:pt idx="9236">
                  <c:v>155.49404080000002</c:v>
                </c:pt>
                <c:pt idx="9237">
                  <c:v>155.51108221833334</c:v>
                </c:pt>
                <c:pt idx="9238">
                  <c:v>155.52801171166666</c:v>
                </c:pt>
                <c:pt idx="9239">
                  <c:v>155.54495533333332</c:v>
                </c:pt>
                <c:pt idx="9240">
                  <c:v>155.56188361166667</c:v>
                </c:pt>
                <c:pt idx="9241">
                  <c:v>155.57852103666667</c:v>
                </c:pt>
                <c:pt idx="9242">
                  <c:v>155.59544507833334</c:v>
                </c:pt>
                <c:pt idx="9243">
                  <c:v>155.61237561666667</c:v>
                </c:pt>
                <c:pt idx="9244">
                  <c:v>155.62930697499999</c:v>
                </c:pt>
                <c:pt idx="9245">
                  <c:v>155.64603459666665</c:v>
                </c:pt>
                <c:pt idx="9246">
                  <c:v>155.66295642666668</c:v>
                </c:pt>
                <c:pt idx="9247">
                  <c:v>155.67981304166668</c:v>
                </c:pt>
                <c:pt idx="9248">
                  <c:v>155.69674712833333</c:v>
                </c:pt>
                <c:pt idx="9249">
                  <c:v>155.71331805666665</c:v>
                </c:pt>
                <c:pt idx="9250">
                  <c:v>155.73017835166667</c:v>
                </c:pt>
                <c:pt idx="9251">
                  <c:v>155.74720939833333</c:v>
                </c:pt>
                <c:pt idx="9252">
                  <c:v>155.76413557500001</c:v>
                </c:pt>
                <c:pt idx="9253">
                  <c:v>155.78106696666666</c:v>
                </c:pt>
                <c:pt idx="9254">
                  <c:v>155.79804760500002</c:v>
                </c:pt>
                <c:pt idx="9255">
                  <c:v>155.814970665</c:v>
                </c:pt>
                <c:pt idx="9256">
                  <c:v>155.83190081500001</c:v>
                </c:pt>
                <c:pt idx="9257">
                  <c:v>155.84883341833333</c:v>
                </c:pt>
                <c:pt idx="9258">
                  <c:v>155.86549558166669</c:v>
                </c:pt>
                <c:pt idx="9259">
                  <c:v>155.88241617833333</c:v>
                </c:pt>
                <c:pt idx="9260">
                  <c:v>155.89934409166665</c:v>
                </c:pt>
                <c:pt idx="9261">
                  <c:v>155.91600731833333</c:v>
                </c:pt>
                <c:pt idx="9262">
                  <c:v>155.93266978166668</c:v>
                </c:pt>
                <c:pt idx="9263">
                  <c:v>155.94934429833333</c:v>
                </c:pt>
                <c:pt idx="9264">
                  <c:v>155.96626731166668</c:v>
                </c:pt>
                <c:pt idx="9265">
                  <c:v>155.98293730333336</c:v>
                </c:pt>
                <c:pt idx="9266">
                  <c:v>155.99981664333333</c:v>
                </c:pt>
                <c:pt idx="9267">
                  <c:v>156.01643516999999</c:v>
                </c:pt>
                <c:pt idx="9268">
                  <c:v>156.03309884833334</c:v>
                </c:pt>
                <c:pt idx="9269">
                  <c:v>156.05002247833332</c:v>
                </c:pt>
                <c:pt idx="9270">
                  <c:v>156.06679498666665</c:v>
                </c:pt>
                <c:pt idx="9271">
                  <c:v>156.08330807333331</c:v>
                </c:pt>
                <c:pt idx="9272">
                  <c:v>156.10023225333333</c:v>
                </c:pt>
                <c:pt idx="9273">
                  <c:v>156.11715472166668</c:v>
                </c:pt>
                <c:pt idx="9274">
                  <c:v>156.13383233499999</c:v>
                </c:pt>
                <c:pt idx="9275">
                  <c:v>156.15050011666665</c:v>
                </c:pt>
                <c:pt idx="9276">
                  <c:v>156.16746368333332</c:v>
                </c:pt>
                <c:pt idx="9277">
                  <c:v>156.18440072333334</c:v>
                </c:pt>
                <c:pt idx="9278">
                  <c:v>156.20146582333334</c:v>
                </c:pt>
                <c:pt idx="9279">
                  <c:v>156.21838960333335</c:v>
                </c:pt>
                <c:pt idx="9280">
                  <c:v>156.23531885</c:v>
                </c:pt>
                <c:pt idx="9281">
                  <c:v>156.25224979999999</c:v>
                </c:pt>
                <c:pt idx="9282">
                  <c:v>156.26917952333332</c:v>
                </c:pt>
                <c:pt idx="9283">
                  <c:v>156.28602763500001</c:v>
                </c:pt>
                <c:pt idx="9284">
                  <c:v>156.30265926666667</c:v>
                </c:pt>
                <c:pt idx="9285">
                  <c:v>156.31944792666667</c:v>
                </c:pt>
                <c:pt idx="9286">
                  <c:v>156.33637076000002</c:v>
                </c:pt>
                <c:pt idx="9287">
                  <c:v>156.35326073666664</c:v>
                </c:pt>
                <c:pt idx="9288">
                  <c:v>156.37017895833333</c:v>
                </c:pt>
                <c:pt idx="9289">
                  <c:v>156.38712546999997</c:v>
                </c:pt>
                <c:pt idx="9290">
                  <c:v>156.40385569166668</c:v>
                </c:pt>
                <c:pt idx="9291">
                  <c:v>156.42077898666668</c:v>
                </c:pt>
                <c:pt idx="9292">
                  <c:v>156.43756351333334</c:v>
                </c:pt>
                <c:pt idx="9293">
                  <c:v>156.45424134166666</c:v>
                </c:pt>
                <c:pt idx="9294">
                  <c:v>156.47116431000001</c:v>
                </c:pt>
                <c:pt idx="9295">
                  <c:v>156.48809659</c:v>
                </c:pt>
                <c:pt idx="9296">
                  <c:v>156.50476817500001</c:v>
                </c:pt>
                <c:pt idx="9297">
                  <c:v>156.52142635666667</c:v>
                </c:pt>
                <c:pt idx="9298">
                  <c:v>156.53835046833333</c:v>
                </c:pt>
                <c:pt idx="9299">
                  <c:v>156.55527600166667</c:v>
                </c:pt>
                <c:pt idx="9300">
                  <c:v>156.57193918666664</c:v>
                </c:pt>
                <c:pt idx="9301">
                  <c:v>156.58860515666666</c:v>
                </c:pt>
                <c:pt idx="9302">
                  <c:v>156.60552993333334</c:v>
                </c:pt>
                <c:pt idx="9303">
                  <c:v>156.62219645666667</c:v>
                </c:pt>
                <c:pt idx="9304">
                  <c:v>156.63885501499999</c:v>
                </c:pt>
                <c:pt idx="9305">
                  <c:v>156.65578490999999</c:v>
                </c:pt>
                <c:pt idx="9306">
                  <c:v>156.67246289166667</c:v>
                </c:pt>
                <c:pt idx="9307">
                  <c:v>156.68928507166666</c:v>
                </c:pt>
                <c:pt idx="9308">
                  <c:v>156.70621011666665</c:v>
                </c:pt>
                <c:pt idx="9309">
                  <c:v>156.72288117166667</c:v>
                </c:pt>
                <c:pt idx="9310">
                  <c:v>156.73954735166666</c:v>
                </c:pt>
                <c:pt idx="9311">
                  <c:v>156.75620777</c:v>
                </c:pt>
                <c:pt idx="9312">
                  <c:v>156.77287973333333</c:v>
                </c:pt>
                <c:pt idx="9313">
                  <c:v>156.79001581166668</c:v>
                </c:pt>
                <c:pt idx="9314">
                  <c:v>156.80692162166667</c:v>
                </c:pt>
                <c:pt idx="9315">
                  <c:v>156.82355375999998</c:v>
                </c:pt>
                <c:pt idx="9316">
                  <c:v>156.84032318500002</c:v>
                </c:pt>
                <c:pt idx="9317">
                  <c:v>156.85730621833332</c:v>
                </c:pt>
                <c:pt idx="9318">
                  <c:v>156.87427233</c:v>
                </c:pt>
                <c:pt idx="9319">
                  <c:v>156.89084575000001</c:v>
                </c:pt>
                <c:pt idx="9320">
                  <c:v>156.90778101500001</c:v>
                </c:pt>
                <c:pt idx="9321">
                  <c:v>156.92456369000001</c:v>
                </c:pt>
                <c:pt idx="9322">
                  <c:v>156.94125038499999</c:v>
                </c:pt>
                <c:pt idx="9323">
                  <c:v>156.95837531999999</c:v>
                </c:pt>
                <c:pt idx="9324">
                  <c:v>156.97516527833335</c:v>
                </c:pt>
                <c:pt idx="9325">
                  <c:v>156.99205998500003</c:v>
                </c:pt>
                <c:pt idx="9326">
                  <c:v>157.00890471</c:v>
                </c:pt>
                <c:pt idx="9327">
                  <c:v>157.02594937500001</c:v>
                </c:pt>
                <c:pt idx="9328">
                  <c:v>157.04289056499999</c:v>
                </c:pt>
                <c:pt idx="9329">
                  <c:v>157.05981746666666</c:v>
                </c:pt>
                <c:pt idx="9330">
                  <c:v>157.07659633833333</c:v>
                </c:pt>
                <c:pt idx="9331">
                  <c:v>157.09363506333332</c:v>
                </c:pt>
                <c:pt idx="9332">
                  <c:v>157.11056439000001</c:v>
                </c:pt>
                <c:pt idx="9333">
                  <c:v>157.12717841</c:v>
                </c:pt>
                <c:pt idx="9334">
                  <c:v>157.14397861166665</c:v>
                </c:pt>
                <c:pt idx="9335">
                  <c:v>157.16098737999999</c:v>
                </c:pt>
                <c:pt idx="9336">
                  <c:v>157.177557355</c:v>
                </c:pt>
                <c:pt idx="9337">
                  <c:v>157.19428628666668</c:v>
                </c:pt>
                <c:pt idx="9338">
                  <c:v>157.21106692166668</c:v>
                </c:pt>
                <c:pt idx="9339">
                  <c:v>157.22774104999999</c:v>
                </c:pt>
                <c:pt idx="9340">
                  <c:v>157.24431926333332</c:v>
                </c:pt>
                <c:pt idx="9341">
                  <c:v>157.26117250166666</c:v>
                </c:pt>
                <c:pt idx="9342">
                  <c:v>157.27812418666664</c:v>
                </c:pt>
                <c:pt idx="9343">
                  <c:v>157.29517423500002</c:v>
                </c:pt>
                <c:pt idx="9344">
                  <c:v>157.31219592500003</c:v>
                </c:pt>
                <c:pt idx="9345">
                  <c:v>157.32924318333335</c:v>
                </c:pt>
                <c:pt idx="9346">
                  <c:v>157.34438637666665</c:v>
                </c:pt>
                <c:pt idx="9347">
                  <c:v>157.36106383000001</c:v>
                </c:pt>
                <c:pt idx="9348">
                  <c:v>157.37758264999999</c:v>
                </c:pt>
                <c:pt idx="9349">
                  <c:v>157.39435749999998</c:v>
                </c:pt>
                <c:pt idx="9350">
                  <c:v>157.41128043666669</c:v>
                </c:pt>
                <c:pt idx="9351">
                  <c:v>157.42794327000001</c:v>
                </c:pt>
                <c:pt idx="9352">
                  <c:v>157.44472506333335</c:v>
                </c:pt>
                <c:pt idx="9353">
                  <c:v>157.46178842</c:v>
                </c:pt>
                <c:pt idx="9354">
                  <c:v>157.47871918999999</c:v>
                </c:pt>
                <c:pt idx="9355">
                  <c:v>157.49533402666665</c:v>
                </c:pt>
                <c:pt idx="9356">
                  <c:v>157.51226965333333</c:v>
                </c:pt>
                <c:pt idx="9357">
                  <c:v>157.52930672666668</c:v>
                </c:pt>
                <c:pt idx="9358">
                  <c:v>157.54607296</c:v>
                </c:pt>
                <c:pt idx="9359">
                  <c:v>157.56300039666667</c:v>
                </c:pt>
                <c:pt idx="9360">
                  <c:v>157.57992180333335</c:v>
                </c:pt>
                <c:pt idx="9361">
                  <c:v>157.59695711833334</c:v>
                </c:pt>
                <c:pt idx="9362">
                  <c:v>157.61373680333332</c:v>
                </c:pt>
                <c:pt idx="9363">
                  <c:v>157.63066031000002</c:v>
                </c:pt>
                <c:pt idx="9364">
                  <c:v>157.64707042166668</c:v>
                </c:pt>
                <c:pt idx="9365">
                  <c:v>157.66399346333336</c:v>
                </c:pt>
                <c:pt idx="9366">
                  <c:v>157.68045363833335</c:v>
                </c:pt>
                <c:pt idx="9367">
                  <c:v>157.69741365833335</c:v>
                </c:pt>
                <c:pt idx="9368">
                  <c:v>157.71407593666666</c:v>
                </c:pt>
                <c:pt idx="9369">
                  <c:v>157.73099973499998</c:v>
                </c:pt>
                <c:pt idx="9370">
                  <c:v>157.74793061166665</c:v>
                </c:pt>
                <c:pt idx="9371">
                  <c:v>157.76485870833332</c:v>
                </c:pt>
                <c:pt idx="9372">
                  <c:v>157.78179928333333</c:v>
                </c:pt>
                <c:pt idx="9373">
                  <c:v>157.79846156833335</c:v>
                </c:pt>
                <c:pt idx="9374">
                  <c:v>157.815129015</c:v>
                </c:pt>
                <c:pt idx="9375">
                  <c:v>157.83179915666668</c:v>
                </c:pt>
                <c:pt idx="9376">
                  <c:v>157.84872147499999</c:v>
                </c:pt>
                <c:pt idx="9377">
                  <c:v>157.86564490166666</c:v>
                </c:pt>
                <c:pt idx="9378">
                  <c:v>157.88256796833332</c:v>
                </c:pt>
                <c:pt idx="9379">
                  <c:v>157.89949093333334</c:v>
                </c:pt>
                <c:pt idx="9380">
                  <c:v>157.91642626166669</c:v>
                </c:pt>
                <c:pt idx="9381">
                  <c:v>157.93347231666667</c:v>
                </c:pt>
                <c:pt idx="9382">
                  <c:v>157.95024013666668</c:v>
                </c:pt>
                <c:pt idx="9383">
                  <c:v>157.96707996666666</c:v>
                </c:pt>
                <c:pt idx="9384">
                  <c:v>157.98403325500001</c:v>
                </c:pt>
                <c:pt idx="9385">
                  <c:v>158.00063086166668</c:v>
                </c:pt>
                <c:pt idx="9386">
                  <c:v>158.01738912166667</c:v>
                </c:pt>
                <c:pt idx="9387">
                  <c:v>158.03438177499999</c:v>
                </c:pt>
                <c:pt idx="9388">
                  <c:v>158.05141975666666</c:v>
                </c:pt>
                <c:pt idx="9389">
                  <c:v>158.06834092666668</c:v>
                </c:pt>
                <c:pt idx="9390">
                  <c:v>158.08512811166665</c:v>
                </c:pt>
                <c:pt idx="9391">
                  <c:v>158.10217111166668</c:v>
                </c:pt>
                <c:pt idx="9392">
                  <c:v>158.11910563999999</c:v>
                </c:pt>
                <c:pt idx="9393">
                  <c:v>158.13561993666664</c:v>
                </c:pt>
                <c:pt idx="9394">
                  <c:v>158.15266535500001</c:v>
                </c:pt>
                <c:pt idx="9395">
                  <c:v>158.16959015833334</c:v>
                </c:pt>
                <c:pt idx="9396">
                  <c:v>158.18633416500001</c:v>
                </c:pt>
                <c:pt idx="9397">
                  <c:v>158.20292152166667</c:v>
                </c:pt>
                <c:pt idx="9398">
                  <c:v>158.21983977833332</c:v>
                </c:pt>
                <c:pt idx="9399">
                  <c:v>158.23677739000001</c:v>
                </c:pt>
                <c:pt idx="9400">
                  <c:v>158.25354839833332</c:v>
                </c:pt>
                <c:pt idx="9401">
                  <c:v>158.27019767833332</c:v>
                </c:pt>
                <c:pt idx="9402">
                  <c:v>158.28713723666667</c:v>
                </c:pt>
                <c:pt idx="9403">
                  <c:v>158.30393775666667</c:v>
                </c:pt>
                <c:pt idx="9404">
                  <c:v>158.32086047666664</c:v>
                </c:pt>
                <c:pt idx="9405">
                  <c:v>158.33778360666665</c:v>
                </c:pt>
                <c:pt idx="9406">
                  <c:v>158.35470685500002</c:v>
                </c:pt>
                <c:pt idx="9407">
                  <c:v>158.37154163333335</c:v>
                </c:pt>
                <c:pt idx="9408">
                  <c:v>158.38877867666667</c:v>
                </c:pt>
                <c:pt idx="9409">
                  <c:v>158.40565945166665</c:v>
                </c:pt>
                <c:pt idx="9410">
                  <c:v>158.42269070333333</c:v>
                </c:pt>
                <c:pt idx="9411">
                  <c:v>158.43966668333331</c:v>
                </c:pt>
                <c:pt idx="9412">
                  <c:v>158.45486292166666</c:v>
                </c:pt>
                <c:pt idx="9413">
                  <c:v>158.47152663</c:v>
                </c:pt>
                <c:pt idx="9414">
                  <c:v>158.488196625</c:v>
                </c:pt>
                <c:pt idx="9415">
                  <c:v>158.50486143333333</c:v>
                </c:pt>
                <c:pt idx="9416">
                  <c:v>158.521525475</c:v>
                </c:pt>
                <c:pt idx="9417">
                  <c:v>158.53820016500001</c:v>
                </c:pt>
                <c:pt idx="9418">
                  <c:v>158.55486612666667</c:v>
                </c:pt>
                <c:pt idx="9419">
                  <c:v>158.57152747500001</c:v>
                </c:pt>
                <c:pt idx="9420">
                  <c:v>158.58818918166668</c:v>
                </c:pt>
                <c:pt idx="9421">
                  <c:v>158.60471794166668</c:v>
                </c:pt>
                <c:pt idx="9422">
                  <c:v>158.62148990666668</c:v>
                </c:pt>
                <c:pt idx="9423">
                  <c:v>158.63815883833334</c:v>
                </c:pt>
                <c:pt idx="9424">
                  <c:v>158.65507786333333</c:v>
                </c:pt>
                <c:pt idx="9425">
                  <c:v>158.67200400166666</c:v>
                </c:pt>
                <c:pt idx="9426">
                  <c:v>158.688925345</c:v>
                </c:pt>
                <c:pt idx="9427">
                  <c:v>158.70558772333334</c:v>
                </c:pt>
                <c:pt idx="9428">
                  <c:v>158.72231746166665</c:v>
                </c:pt>
                <c:pt idx="9429">
                  <c:v>158.73898495833333</c:v>
                </c:pt>
                <c:pt idx="9430">
                  <c:v>158.75540590999998</c:v>
                </c:pt>
                <c:pt idx="9431">
                  <c:v>158.77210023000001</c:v>
                </c:pt>
                <c:pt idx="9432">
                  <c:v>158.78890295833335</c:v>
                </c:pt>
                <c:pt idx="9433">
                  <c:v>158.80592256833333</c:v>
                </c:pt>
                <c:pt idx="9434">
                  <c:v>158.82277607500001</c:v>
                </c:pt>
                <c:pt idx="9435">
                  <c:v>158.83954407333334</c:v>
                </c:pt>
                <c:pt idx="9436">
                  <c:v>158.85657020333335</c:v>
                </c:pt>
                <c:pt idx="9437">
                  <c:v>158.87348987666667</c:v>
                </c:pt>
                <c:pt idx="9438">
                  <c:v>158.89017687166668</c:v>
                </c:pt>
                <c:pt idx="9439">
                  <c:v>158.90707269499998</c:v>
                </c:pt>
                <c:pt idx="9440">
                  <c:v>158.924114395</c:v>
                </c:pt>
                <c:pt idx="9441">
                  <c:v>158.94089253666667</c:v>
                </c:pt>
                <c:pt idx="9442">
                  <c:v>158.95756799833333</c:v>
                </c:pt>
                <c:pt idx="9443">
                  <c:v>158.97435023166665</c:v>
                </c:pt>
                <c:pt idx="9444">
                  <c:v>158.99086895833335</c:v>
                </c:pt>
                <c:pt idx="9445">
                  <c:v>159.00776956500002</c:v>
                </c:pt>
                <c:pt idx="9446">
                  <c:v>159.02476324666668</c:v>
                </c:pt>
                <c:pt idx="9447">
                  <c:v>159.04196821833332</c:v>
                </c:pt>
                <c:pt idx="9448">
                  <c:v>159.05874997000001</c:v>
                </c:pt>
                <c:pt idx="9449">
                  <c:v>159.07584157666668</c:v>
                </c:pt>
                <c:pt idx="9450">
                  <c:v>159.09277231333331</c:v>
                </c:pt>
                <c:pt idx="9451">
                  <c:v>159.10949901333333</c:v>
                </c:pt>
                <c:pt idx="9452">
                  <c:v>159.12619140333334</c:v>
                </c:pt>
                <c:pt idx="9453">
                  <c:v>159.14311541333333</c:v>
                </c:pt>
                <c:pt idx="9454">
                  <c:v>159.16020206166667</c:v>
                </c:pt>
                <c:pt idx="9455">
                  <c:v>159.17707429833334</c:v>
                </c:pt>
                <c:pt idx="9456">
                  <c:v>159.19400878333332</c:v>
                </c:pt>
                <c:pt idx="9457">
                  <c:v>159.20913547333333</c:v>
                </c:pt>
                <c:pt idx="9458">
                  <c:v>159.22597335166665</c:v>
                </c:pt>
                <c:pt idx="9459">
                  <c:v>159.24298769666666</c:v>
                </c:pt>
                <c:pt idx="9460">
                  <c:v>159.25964393833334</c:v>
                </c:pt>
                <c:pt idx="9461">
                  <c:v>159.27641781</c:v>
                </c:pt>
                <c:pt idx="9462">
                  <c:v>159.29334137166668</c:v>
                </c:pt>
                <c:pt idx="9463">
                  <c:v>159.31025038499999</c:v>
                </c:pt>
                <c:pt idx="9464">
                  <c:v>159.32682692333336</c:v>
                </c:pt>
                <c:pt idx="9465">
                  <c:v>159.34348499166666</c:v>
                </c:pt>
                <c:pt idx="9466">
                  <c:v>159.36036660333332</c:v>
                </c:pt>
                <c:pt idx="9467">
                  <c:v>159.3772927</c:v>
                </c:pt>
                <c:pt idx="9468">
                  <c:v>159.39396780333334</c:v>
                </c:pt>
                <c:pt idx="9469">
                  <c:v>159.41089167000001</c:v>
                </c:pt>
                <c:pt idx="9470">
                  <c:v>159.427555665</c:v>
                </c:pt>
                <c:pt idx="9471">
                  <c:v>159.44447892166667</c:v>
                </c:pt>
                <c:pt idx="9472">
                  <c:v>159.46140117666667</c:v>
                </c:pt>
                <c:pt idx="9473">
                  <c:v>159.47824890166666</c:v>
                </c:pt>
                <c:pt idx="9474">
                  <c:v>159.49517521833334</c:v>
                </c:pt>
                <c:pt idx="9475">
                  <c:v>159.51211104000001</c:v>
                </c:pt>
                <c:pt idx="9476">
                  <c:v>159.52898942333334</c:v>
                </c:pt>
                <c:pt idx="9477">
                  <c:v>159.54591564500001</c:v>
                </c:pt>
                <c:pt idx="9478">
                  <c:v>159.56283839</c:v>
                </c:pt>
                <c:pt idx="9479">
                  <c:v>159.57950469333335</c:v>
                </c:pt>
                <c:pt idx="9480">
                  <c:v>159.59644204833333</c:v>
                </c:pt>
                <c:pt idx="9481">
                  <c:v>159.61336130333333</c:v>
                </c:pt>
                <c:pt idx="9482">
                  <c:v>159.63036598333335</c:v>
                </c:pt>
                <c:pt idx="9483">
                  <c:v>159.64729531166668</c:v>
                </c:pt>
                <c:pt idx="9484">
                  <c:v>159.66414254833336</c:v>
                </c:pt>
                <c:pt idx="9485">
                  <c:v>159.68081440500001</c:v>
                </c:pt>
                <c:pt idx="9486">
                  <c:v>159.69782824666666</c:v>
                </c:pt>
                <c:pt idx="9487">
                  <c:v>159.71475351166666</c:v>
                </c:pt>
                <c:pt idx="9488">
                  <c:v>159.73167751833336</c:v>
                </c:pt>
                <c:pt idx="9489">
                  <c:v>159.7486001</c:v>
                </c:pt>
                <c:pt idx="9490">
                  <c:v>159.76505731833333</c:v>
                </c:pt>
                <c:pt idx="9491">
                  <c:v>159.78172297</c:v>
                </c:pt>
                <c:pt idx="9492">
                  <c:v>159.79845915333331</c:v>
                </c:pt>
                <c:pt idx="9493">
                  <c:v>159.81512244666666</c:v>
                </c:pt>
                <c:pt idx="9494">
                  <c:v>159.83199480666664</c:v>
                </c:pt>
                <c:pt idx="9495">
                  <c:v>159.84903137000001</c:v>
                </c:pt>
                <c:pt idx="9496">
                  <c:v>159.86595531666666</c:v>
                </c:pt>
                <c:pt idx="9497">
                  <c:v>159.88269327499998</c:v>
                </c:pt>
                <c:pt idx="9498">
                  <c:v>159.89961963166667</c:v>
                </c:pt>
                <c:pt idx="9499">
                  <c:v>159.91635681166665</c:v>
                </c:pt>
                <c:pt idx="9500">
                  <c:v>159.93328069666669</c:v>
                </c:pt>
                <c:pt idx="9501">
                  <c:v>159.95021219666666</c:v>
                </c:pt>
                <c:pt idx="9502">
                  <c:v>159.96708225166668</c:v>
                </c:pt>
                <c:pt idx="9503">
                  <c:v>159.98354033333331</c:v>
                </c:pt>
                <c:pt idx="9504">
                  <c:v>160.00038838999998</c:v>
                </c:pt>
                <c:pt idx="9505">
                  <c:v>160.01712211999998</c:v>
                </c:pt>
                <c:pt idx="9506">
                  <c:v>160.03404547666665</c:v>
                </c:pt>
                <c:pt idx="9507">
                  <c:v>160.05092541666667</c:v>
                </c:pt>
                <c:pt idx="9508">
                  <c:v>160.06785075333335</c:v>
                </c:pt>
                <c:pt idx="9509">
                  <c:v>160.08483126000002</c:v>
                </c:pt>
                <c:pt idx="9510">
                  <c:v>160.10156959333332</c:v>
                </c:pt>
                <c:pt idx="9511">
                  <c:v>160.11849306000002</c:v>
                </c:pt>
                <c:pt idx="9512">
                  <c:v>160.13515999166665</c:v>
                </c:pt>
                <c:pt idx="9513">
                  <c:v>160.15192512833335</c:v>
                </c:pt>
                <c:pt idx="9514">
                  <c:v>160.16875689</c:v>
                </c:pt>
                <c:pt idx="9515">
                  <c:v>160.18542343999999</c:v>
                </c:pt>
                <c:pt idx="9516">
                  <c:v>160.202322705</c:v>
                </c:pt>
                <c:pt idx="9517">
                  <c:v>160.21918412333335</c:v>
                </c:pt>
                <c:pt idx="9518">
                  <c:v>160.23612619833332</c:v>
                </c:pt>
                <c:pt idx="9519">
                  <c:v>160.25279533333332</c:v>
                </c:pt>
                <c:pt idx="9520">
                  <c:v>160.26946190666666</c:v>
                </c:pt>
                <c:pt idx="9521">
                  <c:v>160.28619958333331</c:v>
                </c:pt>
                <c:pt idx="9522">
                  <c:v>160.30299331833334</c:v>
                </c:pt>
                <c:pt idx="9523">
                  <c:v>160.31959291500002</c:v>
                </c:pt>
                <c:pt idx="9524">
                  <c:v>160.33652210833333</c:v>
                </c:pt>
                <c:pt idx="9525">
                  <c:v>160.35345284166667</c:v>
                </c:pt>
                <c:pt idx="9526">
                  <c:v>160.37038466666667</c:v>
                </c:pt>
                <c:pt idx="9527">
                  <c:v>160.38741801</c:v>
                </c:pt>
                <c:pt idx="9528">
                  <c:v>160.40434910333335</c:v>
                </c:pt>
                <c:pt idx="9529">
                  <c:v>160.42078688166666</c:v>
                </c:pt>
                <c:pt idx="9530">
                  <c:v>160.43771418</c:v>
                </c:pt>
                <c:pt idx="9531">
                  <c:v>160.45464021499998</c:v>
                </c:pt>
                <c:pt idx="9532">
                  <c:v>160.47130100333334</c:v>
                </c:pt>
                <c:pt idx="9533">
                  <c:v>160.48796273666667</c:v>
                </c:pt>
                <c:pt idx="9534">
                  <c:v>160.50462667166667</c:v>
                </c:pt>
                <c:pt idx="9535">
                  <c:v>160.52128847</c:v>
                </c:pt>
                <c:pt idx="9536">
                  <c:v>160.53798292833332</c:v>
                </c:pt>
                <c:pt idx="9537">
                  <c:v>160.55465518666668</c:v>
                </c:pt>
                <c:pt idx="9538">
                  <c:v>160.57131943833335</c:v>
                </c:pt>
                <c:pt idx="9539">
                  <c:v>160.58843798000001</c:v>
                </c:pt>
                <c:pt idx="9540">
                  <c:v>160.60558000999998</c:v>
                </c:pt>
                <c:pt idx="9541">
                  <c:v>160.62276684166667</c:v>
                </c:pt>
                <c:pt idx="9542">
                  <c:v>160.63978825833334</c:v>
                </c:pt>
                <c:pt idx="9543">
                  <c:v>160.65642898333331</c:v>
                </c:pt>
                <c:pt idx="9544">
                  <c:v>160.67132595833334</c:v>
                </c:pt>
                <c:pt idx="9545">
                  <c:v>160.687994895</c:v>
                </c:pt>
                <c:pt idx="9546">
                  <c:v>160.70466438166667</c:v>
                </c:pt>
                <c:pt idx="9547">
                  <c:v>160.72132839</c:v>
                </c:pt>
                <c:pt idx="9548">
                  <c:v>160.73798197166667</c:v>
                </c:pt>
                <c:pt idx="9549">
                  <c:v>160.75464738500003</c:v>
                </c:pt>
                <c:pt idx="9550">
                  <c:v>160.77131289833332</c:v>
                </c:pt>
                <c:pt idx="9551">
                  <c:v>160.78797476</c:v>
                </c:pt>
                <c:pt idx="9552">
                  <c:v>160.80464473499998</c:v>
                </c:pt>
                <c:pt idx="9553">
                  <c:v>160.82142129500002</c:v>
                </c:pt>
                <c:pt idx="9554">
                  <c:v>160.838085535</c:v>
                </c:pt>
                <c:pt idx="9555">
                  <c:v>160.85507053333333</c:v>
                </c:pt>
                <c:pt idx="9556">
                  <c:v>160.87199011666669</c:v>
                </c:pt>
                <c:pt idx="9557">
                  <c:v>160.88873767999999</c:v>
                </c:pt>
                <c:pt idx="9558">
                  <c:v>160.90572794333332</c:v>
                </c:pt>
                <c:pt idx="9559">
                  <c:v>160.92266953166666</c:v>
                </c:pt>
                <c:pt idx="9560">
                  <c:v>160.93948656000001</c:v>
                </c:pt>
                <c:pt idx="9561">
                  <c:v>160.95640829999999</c:v>
                </c:pt>
                <c:pt idx="9562">
                  <c:v>160.97308082333333</c:v>
                </c:pt>
                <c:pt idx="9563">
                  <c:v>160.98988829833334</c:v>
                </c:pt>
                <c:pt idx="9564">
                  <c:v>161.00682295500002</c:v>
                </c:pt>
                <c:pt idx="9565">
                  <c:v>161.023486405</c:v>
                </c:pt>
                <c:pt idx="9566">
                  <c:v>161.04004920999998</c:v>
                </c:pt>
                <c:pt idx="9567">
                  <c:v>161.05715302499999</c:v>
                </c:pt>
                <c:pt idx="9568">
                  <c:v>161.07381907166666</c:v>
                </c:pt>
                <c:pt idx="9569">
                  <c:v>161.09078581999998</c:v>
                </c:pt>
                <c:pt idx="9570">
                  <c:v>161.10772570333333</c:v>
                </c:pt>
                <c:pt idx="9571">
                  <c:v>161.12435312666668</c:v>
                </c:pt>
                <c:pt idx="9572">
                  <c:v>161.141020005</c:v>
                </c:pt>
                <c:pt idx="9573">
                  <c:v>161.15769625833335</c:v>
                </c:pt>
                <c:pt idx="9574">
                  <c:v>161.17423065333332</c:v>
                </c:pt>
                <c:pt idx="9575">
                  <c:v>161.19116592500001</c:v>
                </c:pt>
                <c:pt idx="9576">
                  <c:v>161.20819915666667</c:v>
                </c:pt>
                <c:pt idx="9577">
                  <c:v>161.22499374833333</c:v>
                </c:pt>
                <c:pt idx="9578">
                  <c:v>161.24178177333334</c:v>
                </c:pt>
                <c:pt idx="9579">
                  <c:v>161.25857714333333</c:v>
                </c:pt>
                <c:pt idx="9580">
                  <c:v>161.27556977666666</c:v>
                </c:pt>
                <c:pt idx="9581">
                  <c:v>161.29241276666667</c:v>
                </c:pt>
                <c:pt idx="9582">
                  <c:v>161.30946039999998</c:v>
                </c:pt>
                <c:pt idx="9583">
                  <c:v>161.32623896833331</c:v>
                </c:pt>
                <c:pt idx="9584">
                  <c:v>161.34300439666669</c:v>
                </c:pt>
                <c:pt idx="9585">
                  <c:v>161.35962729833332</c:v>
                </c:pt>
                <c:pt idx="9586">
                  <c:v>161.37629987666665</c:v>
                </c:pt>
                <c:pt idx="9587">
                  <c:v>161.39307701833334</c:v>
                </c:pt>
                <c:pt idx="9588">
                  <c:v>161.40976253833333</c:v>
                </c:pt>
                <c:pt idx="9589">
                  <c:v>161.42624775333334</c:v>
                </c:pt>
                <c:pt idx="9590">
                  <c:v>161.44302479833334</c:v>
                </c:pt>
                <c:pt idx="9591">
                  <c:v>161.45970013499999</c:v>
                </c:pt>
                <c:pt idx="9592">
                  <c:v>161.476622295</c:v>
                </c:pt>
                <c:pt idx="9593">
                  <c:v>161.493551575</c:v>
                </c:pt>
                <c:pt idx="9594">
                  <c:v>161.51045740000001</c:v>
                </c:pt>
                <c:pt idx="9595">
                  <c:v>161.52724119499999</c:v>
                </c:pt>
                <c:pt idx="9596">
                  <c:v>161.54418490833334</c:v>
                </c:pt>
                <c:pt idx="9597">
                  <c:v>161.56090840333334</c:v>
                </c:pt>
                <c:pt idx="9598">
                  <c:v>161.57771569166667</c:v>
                </c:pt>
                <c:pt idx="9599">
                  <c:v>161.59497425833334</c:v>
                </c:pt>
                <c:pt idx="9600">
                  <c:v>161.61159936999999</c:v>
                </c:pt>
                <c:pt idx="9601">
                  <c:v>161.62836850333332</c:v>
                </c:pt>
                <c:pt idx="9602">
                  <c:v>161.64508057333333</c:v>
                </c:pt>
                <c:pt idx="9603">
                  <c:v>161.66182231833332</c:v>
                </c:pt>
                <c:pt idx="9604">
                  <c:v>161.678574395</c:v>
                </c:pt>
                <c:pt idx="9605">
                  <c:v>161.69576423666666</c:v>
                </c:pt>
                <c:pt idx="9606">
                  <c:v>161.71263037166668</c:v>
                </c:pt>
                <c:pt idx="9607">
                  <c:v>161.72779523833333</c:v>
                </c:pt>
                <c:pt idx="9608">
                  <c:v>161.74446332666668</c:v>
                </c:pt>
                <c:pt idx="9609">
                  <c:v>161.76112724000001</c:v>
                </c:pt>
                <c:pt idx="9610">
                  <c:v>161.77779219500002</c:v>
                </c:pt>
                <c:pt idx="9611">
                  <c:v>161.79445795000001</c:v>
                </c:pt>
                <c:pt idx="9612">
                  <c:v>161.81112252666665</c:v>
                </c:pt>
                <c:pt idx="9613">
                  <c:v>161.82779114000002</c:v>
                </c:pt>
                <c:pt idx="9614">
                  <c:v>161.84445942666667</c:v>
                </c:pt>
                <c:pt idx="9615">
                  <c:v>161.86133859</c:v>
                </c:pt>
                <c:pt idx="9616">
                  <c:v>161.87810820499999</c:v>
                </c:pt>
                <c:pt idx="9617">
                  <c:v>161.894998735</c:v>
                </c:pt>
                <c:pt idx="9618">
                  <c:v>161.91176793666668</c:v>
                </c:pt>
                <c:pt idx="9619">
                  <c:v>161.92855365333335</c:v>
                </c:pt>
                <c:pt idx="9620">
                  <c:v>161.94533078666666</c:v>
                </c:pt>
                <c:pt idx="9621">
                  <c:v>161.96199066</c:v>
                </c:pt>
                <c:pt idx="9622">
                  <c:v>161.97898881833333</c:v>
                </c:pt>
                <c:pt idx="9623">
                  <c:v>161.99593006666666</c:v>
                </c:pt>
                <c:pt idx="9624">
                  <c:v>162.01259784999999</c:v>
                </c:pt>
                <c:pt idx="9625">
                  <c:v>162.02937001999999</c:v>
                </c:pt>
                <c:pt idx="9626">
                  <c:v>162.04630389333335</c:v>
                </c:pt>
                <c:pt idx="9627">
                  <c:v>162.06296337333333</c:v>
                </c:pt>
                <c:pt idx="9628">
                  <c:v>162.07963742499999</c:v>
                </c:pt>
                <c:pt idx="9629">
                  <c:v>162.09674691833334</c:v>
                </c:pt>
                <c:pt idx="9630">
                  <c:v>162.11372472666665</c:v>
                </c:pt>
                <c:pt idx="9631">
                  <c:v>162.13066041833332</c:v>
                </c:pt>
                <c:pt idx="9632">
                  <c:v>162.14718108666665</c:v>
                </c:pt>
                <c:pt idx="9633">
                  <c:v>162.16396692333333</c:v>
                </c:pt>
                <c:pt idx="9634">
                  <c:v>162.18089233500001</c:v>
                </c:pt>
                <c:pt idx="9635">
                  <c:v>162.19772007833333</c:v>
                </c:pt>
                <c:pt idx="9636">
                  <c:v>162.21458170166667</c:v>
                </c:pt>
                <c:pt idx="9637">
                  <c:v>162.23151270166667</c:v>
                </c:pt>
                <c:pt idx="9638">
                  <c:v>162.24832247666666</c:v>
                </c:pt>
                <c:pt idx="9639">
                  <c:v>162.265247875</c:v>
                </c:pt>
                <c:pt idx="9640">
                  <c:v>162.28192314833333</c:v>
                </c:pt>
                <c:pt idx="9641">
                  <c:v>162.29885724499999</c:v>
                </c:pt>
                <c:pt idx="9642">
                  <c:v>162.31573644999997</c:v>
                </c:pt>
                <c:pt idx="9643">
                  <c:v>162.33267979833332</c:v>
                </c:pt>
                <c:pt idx="9644">
                  <c:v>162.34956984000002</c:v>
                </c:pt>
                <c:pt idx="9645">
                  <c:v>162.36649586500002</c:v>
                </c:pt>
                <c:pt idx="9646">
                  <c:v>162.383415165</c:v>
                </c:pt>
                <c:pt idx="9647">
                  <c:v>162.40033922500001</c:v>
                </c:pt>
                <c:pt idx="9648">
                  <c:v>162.417262755</c:v>
                </c:pt>
                <c:pt idx="9649">
                  <c:v>162.43418738833333</c:v>
                </c:pt>
                <c:pt idx="9650">
                  <c:v>162.45112015999999</c:v>
                </c:pt>
                <c:pt idx="9651">
                  <c:v>162.46804584833333</c:v>
                </c:pt>
                <c:pt idx="9652">
                  <c:v>162.48497314166667</c:v>
                </c:pt>
                <c:pt idx="9653">
                  <c:v>162.5019059</c:v>
                </c:pt>
                <c:pt idx="9654">
                  <c:v>162.51883095666665</c:v>
                </c:pt>
                <c:pt idx="9655">
                  <c:v>162.53575461</c:v>
                </c:pt>
                <c:pt idx="9656">
                  <c:v>162.55267499499999</c:v>
                </c:pt>
                <c:pt idx="9657">
                  <c:v>162.56934290333331</c:v>
                </c:pt>
                <c:pt idx="9658">
                  <c:v>162.58617606166666</c:v>
                </c:pt>
                <c:pt idx="9659">
                  <c:v>162.603305965</c:v>
                </c:pt>
                <c:pt idx="9660">
                  <c:v>162.61999190166668</c:v>
                </c:pt>
                <c:pt idx="9661">
                  <c:v>162.63692766666665</c:v>
                </c:pt>
                <c:pt idx="9662">
                  <c:v>162.65382888500002</c:v>
                </c:pt>
                <c:pt idx="9663">
                  <c:v>162.67076433333335</c:v>
                </c:pt>
                <c:pt idx="9664">
                  <c:v>162.68743445333334</c:v>
                </c:pt>
                <c:pt idx="9665">
                  <c:v>162.70455908</c:v>
                </c:pt>
                <c:pt idx="9666">
                  <c:v>162.72148627666667</c:v>
                </c:pt>
                <c:pt idx="9667">
                  <c:v>162.73836433</c:v>
                </c:pt>
                <c:pt idx="9668">
                  <c:v>162.75529127333331</c:v>
                </c:pt>
                <c:pt idx="9669">
                  <c:v>162.77207789166667</c:v>
                </c:pt>
                <c:pt idx="9670">
                  <c:v>162.78875016666669</c:v>
                </c:pt>
                <c:pt idx="9671">
                  <c:v>162.805660405</c:v>
                </c:pt>
                <c:pt idx="9672">
                  <c:v>162.822195545</c:v>
                </c:pt>
                <c:pt idx="9673">
                  <c:v>162.83886887833333</c:v>
                </c:pt>
                <c:pt idx="9674">
                  <c:v>162.85553304999999</c:v>
                </c:pt>
                <c:pt idx="9675">
                  <c:v>162.87219498666667</c:v>
                </c:pt>
                <c:pt idx="9676">
                  <c:v>162.88911328333333</c:v>
                </c:pt>
                <c:pt idx="9677">
                  <c:v>162.90589104333333</c:v>
                </c:pt>
                <c:pt idx="9678">
                  <c:v>162.92282165</c:v>
                </c:pt>
                <c:pt idx="9679">
                  <c:v>162.93949523499998</c:v>
                </c:pt>
                <c:pt idx="9680">
                  <c:v>162.95641849166668</c:v>
                </c:pt>
                <c:pt idx="9681">
                  <c:v>162.973152505</c:v>
                </c:pt>
                <c:pt idx="9682">
                  <c:v>162.99001195333332</c:v>
                </c:pt>
                <c:pt idx="9683">
                  <c:v>163.00692362166669</c:v>
                </c:pt>
                <c:pt idx="9684">
                  <c:v>163.02378706166667</c:v>
                </c:pt>
                <c:pt idx="9685">
                  <c:v>163.04079282333333</c:v>
                </c:pt>
                <c:pt idx="9686">
                  <c:v>163.05754418833334</c:v>
                </c:pt>
                <c:pt idx="9687">
                  <c:v>163.07421375500002</c:v>
                </c:pt>
                <c:pt idx="9688">
                  <c:v>163.09114604166669</c:v>
                </c:pt>
                <c:pt idx="9689">
                  <c:v>163.10793765</c:v>
                </c:pt>
                <c:pt idx="9690">
                  <c:v>163.12461454000001</c:v>
                </c:pt>
                <c:pt idx="9691">
                  <c:v>163.14154392166665</c:v>
                </c:pt>
                <c:pt idx="9692">
                  <c:v>163.15831846166665</c:v>
                </c:pt>
                <c:pt idx="9693">
                  <c:v>163.17499847166667</c:v>
                </c:pt>
                <c:pt idx="9694">
                  <c:v>163.19192071166665</c:v>
                </c:pt>
                <c:pt idx="9695">
                  <c:v>163.20858964333331</c:v>
                </c:pt>
                <c:pt idx="9696">
                  <c:v>163.22552911</c:v>
                </c:pt>
                <c:pt idx="9697">
                  <c:v>163.24219242333331</c:v>
                </c:pt>
                <c:pt idx="9698">
                  <c:v>163.25912468333334</c:v>
                </c:pt>
                <c:pt idx="9699">
                  <c:v>163.27589880666667</c:v>
                </c:pt>
                <c:pt idx="9700">
                  <c:v>163.29282913999998</c:v>
                </c:pt>
                <c:pt idx="9701">
                  <c:v>163.30933364166668</c:v>
                </c:pt>
                <c:pt idx="9702">
                  <c:v>163.32645013166666</c:v>
                </c:pt>
                <c:pt idx="9703">
                  <c:v>163.34295996666665</c:v>
                </c:pt>
                <c:pt idx="9704">
                  <c:v>163.35988282166667</c:v>
                </c:pt>
                <c:pt idx="9705">
                  <c:v>163.37680844666664</c:v>
                </c:pt>
                <c:pt idx="9706">
                  <c:v>163.39373718666667</c:v>
                </c:pt>
                <c:pt idx="9707">
                  <c:v>163.41066266166666</c:v>
                </c:pt>
                <c:pt idx="9708">
                  <c:v>163.427584615</c:v>
                </c:pt>
                <c:pt idx="9709">
                  <c:v>163.44426786166665</c:v>
                </c:pt>
                <c:pt idx="9710">
                  <c:v>163.46104659</c:v>
                </c:pt>
                <c:pt idx="9711">
                  <c:v>163.47771257833335</c:v>
                </c:pt>
                <c:pt idx="9712">
                  <c:v>163.49437295333334</c:v>
                </c:pt>
                <c:pt idx="9713">
                  <c:v>163.51106629666668</c:v>
                </c:pt>
                <c:pt idx="9714">
                  <c:v>163.52771118333334</c:v>
                </c:pt>
                <c:pt idx="9715">
                  <c:v>163.54438555833335</c:v>
                </c:pt>
                <c:pt idx="9716">
                  <c:v>163.56093556666667</c:v>
                </c:pt>
                <c:pt idx="9717">
                  <c:v>163.57762434666665</c:v>
                </c:pt>
                <c:pt idx="9718">
                  <c:v>163.59466142166667</c:v>
                </c:pt>
                <c:pt idx="9719">
                  <c:v>163.61132912833332</c:v>
                </c:pt>
                <c:pt idx="9720">
                  <c:v>163.62811540499999</c:v>
                </c:pt>
                <c:pt idx="9721">
                  <c:v>163.64491726333333</c:v>
                </c:pt>
                <c:pt idx="9722">
                  <c:v>163.66185970166669</c:v>
                </c:pt>
                <c:pt idx="9723">
                  <c:v>163.678659415</c:v>
                </c:pt>
                <c:pt idx="9724">
                  <c:v>163.69559050666666</c:v>
                </c:pt>
                <c:pt idx="9725">
                  <c:v>163.71244142500001</c:v>
                </c:pt>
                <c:pt idx="9726">
                  <c:v>163.72946267</c:v>
                </c:pt>
                <c:pt idx="9727">
                  <c:v>163.74629278333333</c:v>
                </c:pt>
                <c:pt idx="9728">
                  <c:v>163.76308123166666</c:v>
                </c:pt>
                <c:pt idx="9729">
                  <c:v>163.77975450333332</c:v>
                </c:pt>
                <c:pt idx="9730">
                  <c:v>163.79643048</c:v>
                </c:pt>
                <c:pt idx="9731">
                  <c:v>163.81305820166665</c:v>
                </c:pt>
                <c:pt idx="9732">
                  <c:v>163.829832955</c:v>
                </c:pt>
                <c:pt idx="9733">
                  <c:v>163.84660512500002</c:v>
                </c:pt>
                <c:pt idx="9734">
                  <c:v>163.863543795</c:v>
                </c:pt>
                <c:pt idx="9735">
                  <c:v>163.88047195499999</c:v>
                </c:pt>
                <c:pt idx="9736">
                  <c:v>163.89735546833333</c:v>
                </c:pt>
                <c:pt idx="9737">
                  <c:v>163.91450495666669</c:v>
                </c:pt>
                <c:pt idx="9738">
                  <c:v>163.931432925</c:v>
                </c:pt>
                <c:pt idx="9739">
                  <c:v>163.94831201666665</c:v>
                </c:pt>
                <c:pt idx="9740">
                  <c:v>163.96524704666666</c:v>
                </c:pt>
                <c:pt idx="9741">
                  <c:v>163.98192596999999</c:v>
                </c:pt>
                <c:pt idx="9742">
                  <c:v>163.99859817000001</c:v>
                </c:pt>
                <c:pt idx="9743">
                  <c:v>164.01511381833333</c:v>
                </c:pt>
                <c:pt idx="9744">
                  <c:v>164.03190684166665</c:v>
                </c:pt>
                <c:pt idx="9745">
                  <c:v>164.04858049999999</c:v>
                </c:pt>
                <c:pt idx="9746">
                  <c:v>164.06525615333334</c:v>
                </c:pt>
                <c:pt idx="9747">
                  <c:v>164.08191882666668</c:v>
                </c:pt>
                <c:pt idx="9748">
                  <c:v>164.09838690166669</c:v>
                </c:pt>
                <c:pt idx="9749">
                  <c:v>164.11506960999998</c:v>
                </c:pt>
                <c:pt idx="9750">
                  <c:v>164.13171768499998</c:v>
                </c:pt>
                <c:pt idx="9751">
                  <c:v>164.14845830499999</c:v>
                </c:pt>
                <c:pt idx="9752">
                  <c:v>164.16513251500001</c:v>
                </c:pt>
                <c:pt idx="9753">
                  <c:v>164.18206283333333</c:v>
                </c:pt>
                <c:pt idx="9754">
                  <c:v>164.19899373833331</c:v>
                </c:pt>
                <c:pt idx="9755">
                  <c:v>164.21592765666668</c:v>
                </c:pt>
                <c:pt idx="9756">
                  <c:v>164.23276294833335</c:v>
                </c:pt>
                <c:pt idx="9757">
                  <c:v>164.24980649166667</c:v>
                </c:pt>
                <c:pt idx="9758">
                  <c:v>164.26646723000002</c:v>
                </c:pt>
                <c:pt idx="9759">
                  <c:v>164.28361745499998</c:v>
                </c:pt>
                <c:pt idx="9760">
                  <c:v>164.30075455666665</c:v>
                </c:pt>
                <c:pt idx="9761">
                  <c:v>164.31794389166669</c:v>
                </c:pt>
                <c:pt idx="9762">
                  <c:v>164.33487316999998</c:v>
                </c:pt>
                <c:pt idx="9763">
                  <c:v>164.35214773833334</c:v>
                </c:pt>
                <c:pt idx="9764">
                  <c:v>164.36920186999998</c:v>
                </c:pt>
                <c:pt idx="9765">
                  <c:v>164.38386611166666</c:v>
                </c:pt>
                <c:pt idx="9766">
                  <c:v>164.40052849333333</c:v>
                </c:pt>
                <c:pt idx="9767">
                  <c:v>164.41723219833332</c:v>
                </c:pt>
                <c:pt idx="9768">
                  <c:v>164.43400614166666</c:v>
                </c:pt>
                <c:pt idx="9769">
                  <c:v>164.45066993833333</c:v>
                </c:pt>
                <c:pt idx="9770">
                  <c:v>164.46732612666668</c:v>
                </c:pt>
                <c:pt idx="9771">
                  <c:v>164.48400312833334</c:v>
                </c:pt>
                <c:pt idx="9772">
                  <c:v>164.50092656333334</c:v>
                </c:pt>
                <c:pt idx="9773">
                  <c:v>164.51759118666666</c:v>
                </c:pt>
                <c:pt idx="9774">
                  <c:v>164.53425748500001</c:v>
                </c:pt>
                <c:pt idx="9775">
                  <c:v>164.55092119499997</c:v>
                </c:pt>
                <c:pt idx="9776">
                  <c:v>164.56781303833336</c:v>
                </c:pt>
                <c:pt idx="9777">
                  <c:v>164.58477889</c:v>
                </c:pt>
                <c:pt idx="9778">
                  <c:v>164.601701725</c:v>
                </c:pt>
                <c:pt idx="9779">
                  <c:v>164.61818400999999</c:v>
                </c:pt>
                <c:pt idx="9780">
                  <c:v>164.63511578833334</c:v>
                </c:pt>
                <c:pt idx="9781">
                  <c:v>164.65205110333332</c:v>
                </c:pt>
                <c:pt idx="9782">
                  <c:v>164.66909047333331</c:v>
                </c:pt>
                <c:pt idx="9783">
                  <c:v>164.68601109666668</c:v>
                </c:pt>
                <c:pt idx="9784">
                  <c:v>164.70278427666665</c:v>
                </c:pt>
                <c:pt idx="9785">
                  <c:v>164.719454055</c:v>
                </c:pt>
                <c:pt idx="9786">
                  <c:v>164.73612195499999</c:v>
                </c:pt>
                <c:pt idx="9787">
                  <c:v>164.75278467333334</c:v>
                </c:pt>
                <c:pt idx="9788">
                  <c:v>164.76940365333334</c:v>
                </c:pt>
                <c:pt idx="9789">
                  <c:v>164.78616528166668</c:v>
                </c:pt>
                <c:pt idx="9790">
                  <c:v>164.80320049333335</c:v>
                </c:pt>
                <c:pt idx="9791">
                  <c:v>164.82012685833334</c:v>
                </c:pt>
                <c:pt idx="9792">
                  <c:v>164.83688336166668</c:v>
                </c:pt>
                <c:pt idx="9793">
                  <c:v>164.85380144999999</c:v>
                </c:pt>
                <c:pt idx="9794">
                  <c:v>164.870706095</c:v>
                </c:pt>
                <c:pt idx="9795">
                  <c:v>164.88763902333332</c:v>
                </c:pt>
                <c:pt idx="9796">
                  <c:v>164.90456490833333</c:v>
                </c:pt>
                <c:pt idx="9797">
                  <c:v>164.92148853166665</c:v>
                </c:pt>
                <c:pt idx="9798">
                  <c:v>164.938012955</c:v>
                </c:pt>
                <c:pt idx="9799">
                  <c:v>164.95488375833332</c:v>
                </c:pt>
                <c:pt idx="9800">
                  <c:v>164.97170556666666</c:v>
                </c:pt>
                <c:pt idx="9801">
                  <c:v>164.988284655</c:v>
                </c:pt>
                <c:pt idx="9802">
                  <c:v>165.00528005666666</c:v>
                </c:pt>
                <c:pt idx="9803">
                  <c:v>165.02206677000001</c:v>
                </c:pt>
                <c:pt idx="9804">
                  <c:v>165.03873895000001</c:v>
                </c:pt>
                <c:pt idx="9805">
                  <c:v>165.05572824499998</c:v>
                </c:pt>
                <c:pt idx="9806">
                  <c:v>165.07266410333335</c:v>
                </c:pt>
                <c:pt idx="9807">
                  <c:v>165.08971932333333</c:v>
                </c:pt>
                <c:pt idx="9808">
                  <c:v>165.10665262500001</c:v>
                </c:pt>
                <c:pt idx="9809">
                  <c:v>165.123571605</c:v>
                </c:pt>
                <c:pt idx="9810">
                  <c:v>165.14011432166666</c:v>
                </c:pt>
                <c:pt idx="9811">
                  <c:v>165.15677690833334</c:v>
                </c:pt>
                <c:pt idx="9812">
                  <c:v>165.17344429000002</c:v>
                </c:pt>
                <c:pt idx="9813">
                  <c:v>165.19010948333334</c:v>
                </c:pt>
                <c:pt idx="9814">
                  <c:v>165.20676725833334</c:v>
                </c:pt>
                <c:pt idx="9815">
                  <c:v>165.22368834666668</c:v>
                </c:pt>
                <c:pt idx="9816">
                  <c:v>165.24083636333336</c:v>
                </c:pt>
                <c:pt idx="9817">
                  <c:v>165.25773136333333</c:v>
                </c:pt>
                <c:pt idx="9818">
                  <c:v>165.274746335</c:v>
                </c:pt>
                <c:pt idx="9819">
                  <c:v>165.29232237666665</c:v>
                </c:pt>
                <c:pt idx="9820">
                  <c:v>165.30687988833333</c:v>
                </c:pt>
                <c:pt idx="9821">
                  <c:v>165.32363746333334</c:v>
                </c:pt>
                <c:pt idx="9822">
                  <c:v>165.34030661333333</c:v>
                </c:pt>
                <c:pt idx="9823">
                  <c:v>165.35749047666667</c:v>
                </c:pt>
                <c:pt idx="9824">
                  <c:v>165.37442242</c:v>
                </c:pt>
                <c:pt idx="9825">
                  <c:v>165.39119948499999</c:v>
                </c:pt>
                <c:pt idx="9826">
                  <c:v>165.40785189499999</c:v>
                </c:pt>
                <c:pt idx="9827">
                  <c:v>165.42453029166666</c:v>
                </c:pt>
                <c:pt idx="9828">
                  <c:v>165.44119649999999</c:v>
                </c:pt>
                <c:pt idx="9829">
                  <c:v>165.45803290166666</c:v>
                </c:pt>
                <c:pt idx="9830">
                  <c:v>165.47495417666667</c:v>
                </c:pt>
                <c:pt idx="9831">
                  <c:v>165.49187414166667</c:v>
                </c:pt>
                <c:pt idx="9832">
                  <c:v>165.50872962333332</c:v>
                </c:pt>
                <c:pt idx="9833">
                  <c:v>165.52525423833333</c:v>
                </c:pt>
                <c:pt idx="9834">
                  <c:v>165.54217812333334</c:v>
                </c:pt>
                <c:pt idx="9835">
                  <c:v>165.55910699833333</c:v>
                </c:pt>
                <c:pt idx="9836">
                  <c:v>165.576026025</c:v>
                </c:pt>
                <c:pt idx="9837">
                  <c:v>165.59295784833333</c:v>
                </c:pt>
                <c:pt idx="9838">
                  <c:v>165.60983794166665</c:v>
                </c:pt>
                <c:pt idx="9839">
                  <c:v>165.62661180833331</c:v>
                </c:pt>
                <c:pt idx="9840">
                  <c:v>165.64333028499999</c:v>
                </c:pt>
                <c:pt idx="9841">
                  <c:v>165.66006084666665</c:v>
                </c:pt>
                <c:pt idx="9842">
                  <c:v>165.67699919</c:v>
                </c:pt>
                <c:pt idx="9843">
                  <c:v>165.69392303499998</c:v>
                </c:pt>
                <c:pt idx="9844">
                  <c:v>165.71048800333335</c:v>
                </c:pt>
                <c:pt idx="9845">
                  <c:v>165.72742284333333</c:v>
                </c:pt>
                <c:pt idx="9846">
                  <c:v>165.74435531666668</c:v>
                </c:pt>
                <c:pt idx="9847">
                  <c:v>165.76129834833333</c:v>
                </c:pt>
                <c:pt idx="9848">
                  <c:v>165.77822635333331</c:v>
                </c:pt>
                <c:pt idx="9849">
                  <c:v>165.79515694166668</c:v>
                </c:pt>
                <c:pt idx="9850">
                  <c:v>165.81209164666669</c:v>
                </c:pt>
                <c:pt idx="9851">
                  <c:v>165.82901839499999</c:v>
                </c:pt>
                <c:pt idx="9852">
                  <c:v>165.84602211166666</c:v>
                </c:pt>
                <c:pt idx="9853">
                  <c:v>165.862685535</c:v>
                </c:pt>
                <c:pt idx="9854">
                  <c:v>165.87931255500001</c:v>
                </c:pt>
                <c:pt idx="9855">
                  <c:v>165.89624271166667</c:v>
                </c:pt>
                <c:pt idx="9856">
                  <c:v>165.91290530666666</c:v>
                </c:pt>
                <c:pt idx="9857">
                  <c:v>165.92983255166666</c:v>
                </c:pt>
                <c:pt idx="9858">
                  <c:v>165.94675952666665</c:v>
                </c:pt>
                <c:pt idx="9859">
                  <c:v>165.96368354666666</c:v>
                </c:pt>
                <c:pt idx="9860">
                  <c:v>165.98061622166668</c:v>
                </c:pt>
                <c:pt idx="9861">
                  <c:v>165.99737996500002</c:v>
                </c:pt>
                <c:pt idx="9862">
                  <c:v>166.01426581666666</c:v>
                </c:pt>
                <c:pt idx="9863">
                  <c:v>166.03120137833332</c:v>
                </c:pt>
                <c:pt idx="9864">
                  <c:v>166.04812385</c:v>
                </c:pt>
                <c:pt idx="9865">
                  <c:v>166.06478283666667</c:v>
                </c:pt>
                <c:pt idx="9866">
                  <c:v>166.08170572166668</c:v>
                </c:pt>
                <c:pt idx="9867">
                  <c:v>166.09862876166665</c:v>
                </c:pt>
                <c:pt idx="9868">
                  <c:v>166.11508835166666</c:v>
                </c:pt>
                <c:pt idx="9869">
                  <c:v>166.13182365500001</c:v>
                </c:pt>
                <c:pt idx="9870">
                  <c:v>166.14874825000001</c:v>
                </c:pt>
                <c:pt idx="9871">
                  <c:v>166.16541445833334</c:v>
                </c:pt>
                <c:pt idx="9872">
                  <c:v>166.182338735</c:v>
                </c:pt>
                <c:pt idx="9873">
                  <c:v>166.19927379000001</c:v>
                </c:pt>
                <c:pt idx="9874">
                  <c:v>166.21592794166665</c:v>
                </c:pt>
                <c:pt idx="9875">
                  <c:v>166.23259984333333</c:v>
                </c:pt>
                <c:pt idx="9876">
                  <c:v>166.249629935</c:v>
                </c:pt>
                <c:pt idx="9877">
                  <c:v>166.26629971166668</c:v>
                </c:pt>
                <c:pt idx="9878">
                  <c:v>166.282957955</c:v>
                </c:pt>
                <c:pt idx="9879">
                  <c:v>166.29988788</c:v>
                </c:pt>
                <c:pt idx="9880">
                  <c:v>166.31661011166668</c:v>
                </c:pt>
                <c:pt idx="9881">
                  <c:v>166.33333583666666</c:v>
                </c:pt>
                <c:pt idx="9882">
                  <c:v>166.34999686333333</c:v>
                </c:pt>
                <c:pt idx="9883">
                  <c:v>166.36662763666666</c:v>
                </c:pt>
                <c:pt idx="9884">
                  <c:v>166.38330156833334</c:v>
                </c:pt>
                <c:pt idx="9885">
                  <c:v>166.4002251</c:v>
                </c:pt>
                <c:pt idx="9886">
                  <c:v>166.41704644166666</c:v>
                </c:pt>
                <c:pt idx="9887">
                  <c:v>166.43361867166669</c:v>
                </c:pt>
                <c:pt idx="9888">
                  <c:v>166.45066923833335</c:v>
                </c:pt>
                <c:pt idx="9889">
                  <c:v>166.46760079666669</c:v>
                </c:pt>
                <c:pt idx="9890">
                  <c:v>166.48452395666666</c:v>
                </c:pt>
                <c:pt idx="9891">
                  <c:v>166.50130025499999</c:v>
                </c:pt>
                <c:pt idx="9892">
                  <c:v>166.51824113166668</c:v>
                </c:pt>
                <c:pt idx="9893">
                  <c:v>166.53516686333333</c:v>
                </c:pt>
                <c:pt idx="9894">
                  <c:v>166.55201987000001</c:v>
                </c:pt>
                <c:pt idx="9895">
                  <c:v>166.56880555166666</c:v>
                </c:pt>
                <c:pt idx="9896">
                  <c:v>166.58560517833334</c:v>
                </c:pt>
                <c:pt idx="9897">
                  <c:v>166.60252902833332</c:v>
                </c:pt>
                <c:pt idx="9898">
                  <c:v>166.61936723666668</c:v>
                </c:pt>
                <c:pt idx="9899">
                  <c:v>166.63604222000001</c:v>
                </c:pt>
                <c:pt idx="9900">
                  <c:v>166.65271372333333</c:v>
                </c:pt>
                <c:pt idx="9901">
                  <c:v>166.66946168999999</c:v>
                </c:pt>
                <c:pt idx="9902">
                  <c:v>166.68623770000002</c:v>
                </c:pt>
                <c:pt idx="9903">
                  <c:v>166.70325933500001</c:v>
                </c:pt>
                <c:pt idx="9904">
                  <c:v>166.72010088166664</c:v>
                </c:pt>
                <c:pt idx="9905">
                  <c:v>166.73702434333333</c:v>
                </c:pt>
                <c:pt idx="9906">
                  <c:v>166.75394930166667</c:v>
                </c:pt>
                <c:pt idx="9907">
                  <c:v>166.77092411000001</c:v>
                </c:pt>
                <c:pt idx="9908">
                  <c:v>166.78775743</c:v>
                </c:pt>
                <c:pt idx="9909">
                  <c:v>166.80452357333334</c:v>
                </c:pt>
                <c:pt idx="9910">
                  <c:v>166.82146338499999</c:v>
                </c:pt>
                <c:pt idx="9911">
                  <c:v>166.83796054166666</c:v>
                </c:pt>
                <c:pt idx="9912">
                  <c:v>166.85465346499998</c:v>
                </c:pt>
                <c:pt idx="9913">
                  <c:v>166.87165067833334</c:v>
                </c:pt>
                <c:pt idx="9914">
                  <c:v>166.88832816166666</c:v>
                </c:pt>
                <c:pt idx="9915">
                  <c:v>166.90531664333332</c:v>
                </c:pt>
                <c:pt idx="9916">
                  <c:v>166.92184601166667</c:v>
                </c:pt>
                <c:pt idx="9917">
                  <c:v>166.93883566166667</c:v>
                </c:pt>
                <c:pt idx="9918">
                  <c:v>166.95559373166668</c:v>
                </c:pt>
                <c:pt idx="9919">
                  <c:v>166.97230709833332</c:v>
                </c:pt>
                <c:pt idx="9920">
                  <c:v>166.98927559000001</c:v>
                </c:pt>
                <c:pt idx="9921">
                  <c:v>167.00609960833333</c:v>
                </c:pt>
                <c:pt idx="9922">
                  <c:v>167.023112325</c:v>
                </c:pt>
                <c:pt idx="9923">
                  <c:v>167.04010048500001</c:v>
                </c:pt>
                <c:pt idx="9924">
                  <c:v>167.05672898</c:v>
                </c:pt>
                <c:pt idx="9925">
                  <c:v>167.07387318833335</c:v>
                </c:pt>
                <c:pt idx="9926">
                  <c:v>167.09081787666668</c:v>
                </c:pt>
                <c:pt idx="9927">
                  <c:v>167.10753104833333</c:v>
                </c:pt>
                <c:pt idx="9928">
                  <c:v>167.12424623166669</c:v>
                </c:pt>
                <c:pt idx="9929">
                  <c:v>167.14148451166665</c:v>
                </c:pt>
                <c:pt idx="9930">
                  <c:v>167.15618660500002</c:v>
                </c:pt>
                <c:pt idx="9931">
                  <c:v>167.17299039</c:v>
                </c:pt>
                <c:pt idx="9932">
                  <c:v>167.18977983333335</c:v>
                </c:pt>
                <c:pt idx="9933">
                  <c:v>167.20656722999999</c:v>
                </c:pt>
                <c:pt idx="9934">
                  <c:v>167.22323386666667</c:v>
                </c:pt>
                <c:pt idx="9935">
                  <c:v>167.23992158999999</c:v>
                </c:pt>
                <c:pt idx="9936">
                  <c:v>167.25685175666666</c:v>
                </c:pt>
                <c:pt idx="9937">
                  <c:v>167.27356606166668</c:v>
                </c:pt>
                <c:pt idx="9938">
                  <c:v>167.29009471166668</c:v>
                </c:pt>
                <c:pt idx="9939">
                  <c:v>167.306764945</c:v>
                </c:pt>
                <c:pt idx="9940">
                  <c:v>167.32343621666666</c:v>
                </c:pt>
                <c:pt idx="9941">
                  <c:v>167.34010993666666</c:v>
                </c:pt>
                <c:pt idx="9942">
                  <c:v>167.35701428166666</c:v>
                </c:pt>
                <c:pt idx="9943">
                  <c:v>167.37394318333332</c:v>
                </c:pt>
                <c:pt idx="9944">
                  <c:v>167.39086966833332</c:v>
                </c:pt>
                <c:pt idx="9945">
                  <c:v>167.40780451999998</c:v>
                </c:pt>
                <c:pt idx="9946">
                  <c:v>167.42454970666668</c:v>
                </c:pt>
                <c:pt idx="9947">
                  <c:v>167.44147874000001</c:v>
                </c:pt>
                <c:pt idx="9948">
                  <c:v>167.45832199500001</c:v>
                </c:pt>
                <c:pt idx="9949">
                  <c:v>167.47518905833334</c:v>
                </c:pt>
                <c:pt idx="9950">
                  <c:v>167.49205016166667</c:v>
                </c:pt>
                <c:pt idx="9951">
                  <c:v>167.50898038166667</c:v>
                </c:pt>
                <c:pt idx="9952">
                  <c:v>167.52561154000003</c:v>
                </c:pt>
                <c:pt idx="9953">
                  <c:v>167.54227500833335</c:v>
                </c:pt>
                <c:pt idx="9954">
                  <c:v>167.55880477500003</c:v>
                </c:pt>
                <c:pt idx="9955">
                  <c:v>167.57547298166668</c:v>
                </c:pt>
                <c:pt idx="9956">
                  <c:v>167.59225463333331</c:v>
                </c:pt>
                <c:pt idx="9957">
                  <c:v>167.60902804166665</c:v>
                </c:pt>
                <c:pt idx="9958">
                  <c:v>167.62568852333334</c:v>
                </c:pt>
                <c:pt idx="9959">
                  <c:v>167.64236403166666</c:v>
                </c:pt>
                <c:pt idx="9960">
                  <c:v>167.65890783</c:v>
                </c:pt>
                <c:pt idx="9961">
                  <c:v>167.67582771833335</c:v>
                </c:pt>
                <c:pt idx="9962">
                  <c:v>167.69249210666666</c:v>
                </c:pt>
                <c:pt idx="9963">
                  <c:v>167.70936925666669</c:v>
                </c:pt>
                <c:pt idx="9964">
                  <c:v>167.726490265</c:v>
                </c:pt>
                <c:pt idx="9965">
                  <c:v>167.74315535166667</c:v>
                </c:pt>
                <c:pt idx="9966">
                  <c:v>167.76007375833333</c:v>
                </c:pt>
                <c:pt idx="9967">
                  <c:v>167.77674182000001</c:v>
                </c:pt>
                <c:pt idx="9968">
                  <c:v>167.79366716999999</c:v>
                </c:pt>
                <c:pt idx="9969">
                  <c:v>167.81059537833335</c:v>
                </c:pt>
                <c:pt idx="9970">
                  <c:v>167.82752852500002</c:v>
                </c:pt>
                <c:pt idx="9971">
                  <c:v>167.84445039666667</c:v>
                </c:pt>
                <c:pt idx="9972">
                  <c:v>167.860887515</c:v>
                </c:pt>
                <c:pt idx="9973">
                  <c:v>167.87757688666667</c:v>
                </c:pt>
                <c:pt idx="9974">
                  <c:v>167.89424253833334</c:v>
                </c:pt>
                <c:pt idx="9975">
                  <c:v>167.91104989499999</c:v>
                </c:pt>
                <c:pt idx="9976">
                  <c:v>167.92782327</c:v>
                </c:pt>
                <c:pt idx="9977">
                  <c:v>167.94475624166668</c:v>
                </c:pt>
                <c:pt idx="9978">
                  <c:v>167.96168504166664</c:v>
                </c:pt>
                <c:pt idx="9979">
                  <c:v>167.97834513499998</c:v>
                </c:pt>
                <c:pt idx="9980">
                  <c:v>167.99533835</c:v>
                </c:pt>
                <c:pt idx="9981">
                  <c:v>168.01229362999999</c:v>
                </c:pt>
                <c:pt idx="9982">
                  <c:v>168.02923773500001</c:v>
                </c:pt>
                <c:pt idx="9983">
                  <c:v>168.04627215666667</c:v>
                </c:pt>
                <c:pt idx="9984">
                  <c:v>168.06304878666666</c:v>
                </c:pt>
                <c:pt idx="9985">
                  <c:v>168.07968233000003</c:v>
                </c:pt>
                <c:pt idx="9986">
                  <c:v>168.09645721166669</c:v>
                </c:pt>
                <c:pt idx="9987">
                  <c:v>168.11342415166666</c:v>
                </c:pt>
                <c:pt idx="9988">
                  <c:v>168.13021204166668</c:v>
                </c:pt>
                <c:pt idx="9989">
                  <c:v>168.14731663166668</c:v>
                </c:pt>
                <c:pt idx="9990">
                  <c:v>168.163878275</c:v>
                </c:pt>
                <c:pt idx="9991">
                  <c:v>168.18087558500002</c:v>
                </c:pt>
                <c:pt idx="9992">
                  <c:v>168.19765581833332</c:v>
                </c:pt>
                <c:pt idx="9993">
                  <c:v>168.21462690833332</c:v>
                </c:pt>
                <c:pt idx="9994">
                  <c:v>168.23137480833333</c:v>
                </c:pt>
                <c:pt idx="9995">
                  <c:v>168.24825153666669</c:v>
                </c:pt>
                <c:pt idx="9996">
                  <c:v>168.26511721333333</c:v>
                </c:pt>
                <c:pt idx="9997">
                  <c:v>168.281755825</c:v>
                </c:pt>
                <c:pt idx="9998">
                  <c:v>168.29879156833334</c:v>
                </c:pt>
                <c:pt idx="9999">
                  <c:v>168.31549737500001</c:v>
                </c:pt>
                <c:pt idx="10000">
                  <c:v>168.33255483166667</c:v>
                </c:pt>
                <c:pt idx="10001">
                  <c:v>168.34933964333334</c:v>
                </c:pt>
                <c:pt idx="10002">
                  <c:v>168.36627157166669</c:v>
                </c:pt>
                <c:pt idx="10003">
                  <c:v>168.383467405</c:v>
                </c:pt>
                <c:pt idx="10004">
                  <c:v>168.40050965</c:v>
                </c:pt>
                <c:pt idx="10005">
                  <c:v>168.417278385</c:v>
                </c:pt>
                <c:pt idx="10006">
                  <c:v>168.43422065000001</c:v>
                </c:pt>
                <c:pt idx="10007">
                  <c:v>168.45131662333333</c:v>
                </c:pt>
                <c:pt idx="10008">
                  <c:v>168.46832507666667</c:v>
                </c:pt>
                <c:pt idx="10009">
                  <c:v>168.48525673999998</c:v>
                </c:pt>
                <c:pt idx="10010">
                  <c:v>168.50016344166667</c:v>
                </c:pt>
                <c:pt idx="10011">
                  <c:v>168.51684061166668</c:v>
                </c:pt>
                <c:pt idx="10012">
                  <c:v>168.53376589833334</c:v>
                </c:pt>
                <c:pt idx="10013">
                  <c:v>168.55070271666668</c:v>
                </c:pt>
                <c:pt idx="10014">
                  <c:v>168.56760905333334</c:v>
                </c:pt>
                <c:pt idx="10015">
                  <c:v>168.58432288999998</c:v>
                </c:pt>
                <c:pt idx="10016">
                  <c:v>168.60136208</c:v>
                </c:pt>
                <c:pt idx="10017">
                  <c:v>168.61836912666666</c:v>
                </c:pt>
                <c:pt idx="10018">
                  <c:v>168.63530932333333</c:v>
                </c:pt>
                <c:pt idx="10019">
                  <c:v>168.65191290499999</c:v>
                </c:pt>
                <c:pt idx="10020">
                  <c:v>168.66884334</c:v>
                </c:pt>
                <c:pt idx="10021">
                  <c:v>168.68561645666665</c:v>
                </c:pt>
                <c:pt idx="10022">
                  <c:v>168.70254547833335</c:v>
                </c:pt>
                <c:pt idx="10023">
                  <c:v>168.71946648166667</c:v>
                </c:pt>
                <c:pt idx="10024">
                  <c:v>168.73614098833335</c:v>
                </c:pt>
                <c:pt idx="10025">
                  <c:v>168.75307827500001</c:v>
                </c:pt>
                <c:pt idx="10026">
                  <c:v>168.77001824833332</c:v>
                </c:pt>
                <c:pt idx="10027">
                  <c:v>168.78694997833333</c:v>
                </c:pt>
                <c:pt idx="10028">
                  <c:v>168.80387410500001</c:v>
                </c:pt>
                <c:pt idx="10029">
                  <c:v>168.82101770666668</c:v>
                </c:pt>
                <c:pt idx="10030">
                  <c:v>168.83793995166667</c:v>
                </c:pt>
                <c:pt idx="10031">
                  <c:v>168.85487012333334</c:v>
                </c:pt>
                <c:pt idx="10032">
                  <c:v>168.87154643333332</c:v>
                </c:pt>
                <c:pt idx="10033">
                  <c:v>168.887967995</c:v>
                </c:pt>
                <c:pt idx="10034">
                  <c:v>168.90462792166667</c:v>
                </c:pt>
                <c:pt idx="10035">
                  <c:v>168.92166413833331</c:v>
                </c:pt>
                <c:pt idx="10036">
                  <c:v>168.93832806999998</c:v>
                </c:pt>
                <c:pt idx="10037">
                  <c:v>168.955248415</c:v>
                </c:pt>
                <c:pt idx="10038">
                  <c:v>168.97217436166665</c:v>
                </c:pt>
                <c:pt idx="10039">
                  <c:v>168.989103895</c:v>
                </c:pt>
                <c:pt idx="10040">
                  <c:v>169.00602662499998</c:v>
                </c:pt>
                <c:pt idx="10041">
                  <c:v>169.02269102</c:v>
                </c:pt>
                <c:pt idx="10042">
                  <c:v>169.03961402333334</c:v>
                </c:pt>
                <c:pt idx="10043">
                  <c:v>169.05638659333331</c:v>
                </c:pt>
                <c:pt idx="10044">
                  <c:v>169.07330852166666</c:v>
                </c:pt>
                <c:pt idx="10045">
                  <c:v>169.09023791833334</c:v>
                </c:pt>
                <c:pt idx="10046">
                  <c:v>169.10715599833333</c:v>
                </c:pt>
                <c:pt idx="10047">
                  <c:v>169.12393989666668</c:v>
                </c:pt>
                <c:pt idx="10048">
                  <c:v>169.14087489166667</c:v>
                </c:pt>
                <c:pt idx="10049">
                  <c:v>169.15761946000001</c:v>
                </c:pt>
                <c:pt idx="10050">
                  <c:v>169.17449390499999</c:v>
                </c:pt>
                <c:pt idx="10051">
                  <c:v>169.19111475166667</c:v>
                </c:pt>
                <c:pt idx="10052">
                  <c:v>169.20783783500002</c:v>
                </c:pt>
                <c:pt idx="10053">
                  <c:v>169.22450977166667</c:v>
                </c:pt>
                <c:pt idx="10054">
                  <c:v>169.24124574666666</c:v>
                </c:pt>
                <c:pt idx="10055">
                  <c:v>169.25822264166666</c:v>
                </c:pt>
                <c:pt idx="10056">
                  <c:v>169.275146345</c:v>
                </c:pt>
                <c:pt idx="10057">
                  <c:v>169.29208397333332</c:v>
                </c:pt>
                <c:pt idx="10058">
                  <c:v>169.30885111000001</c:v>
                </c:pt>
                <c:pt idx="10059">
                  <c:v>169.32551260333332</c:v>
                </c:pt>
                <c:pt idx="10060">
                  <c:v>169.34213900833331</c:v>
                </c:pt>
                <c:pt idx="10061">
                  <c:v>169.35906464833334</c:v>
                </c:pt>
                <c:pt idx="10062">
                  <c:v>169.37598710333333</c:v>
                </c:pt>
                <c:pt idx="10063">
                  <c:v>169.39291190833333</c:v>
                </c:pt>
                <c:pt idx="10064">
                  <c:v>169.41002265833333</c:v>
                </c:pt>
                <c:pt idx="10065">
                  <c:v>169.42695879499999</c:v>
                </c:pt>
                <c:pt idx="10066">
                  <c:v>169.44370501999998</c:v>
                </c:pt>
                <c:pt idx="10067">
                  <c:v>169.46070217166667</c:v>
                </c:pt>
                <c:pt idx="10068">
                  <c:v>169.47748005666665</c:v>
                </c:pt>
                <c:pt idx="10069">
                  <c:v>169.49425246166666</c:v>
                </c:pt>
                <c:pt idx="10070">
                  <c:v>169.51097940333332</c:v>
                </c:pt>
                <c:pt idx="10071">
                  <c:v>169.52771689666667</c:v>
                </c:pt>
                <c:pt idx="10072">
                  <c:v>169.54463690833333</c:v>
                </c:pt>
                <c:pt idx="10073">
                  <c:v>169.56141056166669</c:v>
                </c:pt>
                <c:pt idx="10074">
                  <c:v>169.57834065500001</c:v>
                </c:pt>
                <c:pt idx="10075">
                  <c:v>169.59526513999998</c:v>
                </c:pt>
                <c:pt idx="10076">
                  <c:v>169.61192895333335</c:v>
                </c:pt>
                <c:pt idx="10077">
                  <c:v>169.62885184000001</c:v>
                </c:pt>
                <c:pt idx="10078">
                  <c:v>169.64551848833335</c:v>
                </c:pt>
                <c:pt idx="10079">
                  <c:v>169.66243914666666</c:v>
                </c:pt>
                <c:pt idx="10080">
                  <c:v>169.67910710500001</c:v>
                </c:pt>
                <c:pt idx="10081">
                  <c:v>169.69603500333332</c:v>
                </c:pt>
                <c:pt idx="10082">
                  <c:v>169.71284972000001</c:v>
                </c:pt>
                <c:pt idx="10083">
                  <c:v>169.72977188000002</c:v>
                </c:pt>
                <c:pt idx="10084">
                  <c:v>169.74643305500001</c:v>
                </c:pt>
                <c:pt idx="10085">
                  <c:v>169.76309813</c:v>
                </c:pt>
                <c:pt idx="10086">
                  <c:v>169.77976128333333</c:v>
                </c:pt>
                <c:pt idx="10087">
                  <c:v>169.79667888500001</c:v>
                </c:pt>
                <c:pt idx="10088">
                  <c:v>169.81335573833334</c:v>
                </c:pt>
                <c:pt idx="10089">
                  <c:v>169.83027915</c:v>
                </c:pt>
                <c:pt idx="10090">
                  <c:v>169.84719915666668</c:v>
                </c:pt>
                <c:pt idx="10091">
                  <c:v>169.86407633333334</c:v>
                </c:pt>
                <c:pt idx="10092">
                  <c:v>169.88074352000001</c:v>
                </c:pt>
                <c:pt idx="10093">
                  <c:v>169.89757846333333</c:v>
                </c:pt>
                <c:pt idx="10094">
                  <c:v>169.91410991500001</c:v>
                </c:pt>
                <c:pt idx="10095">
                  <c:v>169.930782725</c:v>
                </c:pt>
                <c:pt idx="10096">
                  <c:v>169.94777113166668</c:v>
                </c:pt>
                <c:pt idx="10097">
                  <c:v>169.96470324166665</c:v>
                </c:pt>
                <c:pt idx="10098">
                  <c:v>169.98164090500001</c:v>
                </c:pt>
                <c:pt idx="10099">
                  <c:v>169.99856501333335</c:v>
                </c:pt>
                <c:pt idx="10100">
                  <c:v>170.01522591666665</c:v>
                </c:pt>
                <c:pt idx="10101">
                  <c:v>170.03189910333333</c:v>
                </c:pt>
                <c:pt idx="10102">
                  <c:v>170.04841468000001</c:v>
                </c:pt>
                <c:pt idx="10103">
                  <c:v>170.06518867000003</c:v>
                </c:pt>
                <c:pt idx="10104">
                  <c:v>170.08185403833335</c:v>
                </c:pt>
                <c:pt idx="10105">
                  <c:v>170.09855202333335</c:v>
                </c:pt>
                <c:pt idx="10106">
                  <c:v>170.11549883499998</c:v>
                </c:pt>
                <c:pt idx="10107">
                  <c:v>170.13243427166665</c:v>
                </c:pt>
                <c:pt idx="10108">
                  <c:v>170.14921160999998</c:v>
                </c:pt>
                <c:pt idx="10109">
                  <c:v>170.16613818499999</c:v>
                </c:pt>
                <c:pt idx="10110">
                  <c:v>170.18307076333335</c:v>
                </c:pt>
                <c:pt idx="10111">
                  <c:v>170.20000733500001</c:v>
                </c:pt>
                <c:pt idx="10112">
                  <c:v>170.21711465499999</c:v>
                </c:pt>
                <c:pt idx="10113">
                  <c:v>170.23363407166667</c:v>
                </c:pt>
                <c:pt idx="10114">
                  <c:v>170.25068645166667</c:v>
                </c:pt>
                <c:pt idx="10115">
                  <c:v>170.26731310166667</c:v>
                </c:pt>
                <c:pt idx="10116">
                  <c:v>170.28383707500001</c:v>
                </c:pt>
                <c:pt idx="10117">
                  <c:v>170.30050828833333</c:v>
                </c:pt>
                <c:pt idx="10118">
                  <c:v>170.31728889166666</c:v>
                </c:pt>
                <c:pt idx="10119">
                  <c:v>170.33382133166666</c:v>
                </c:pt>
                <c:pt idx="10120">
                  <c:v>170.35070254166666</c:v>
                </c:pt>
                <c:pt idx="10121">
                  <c:v>170.36725129833334</c:v>
                </c:pt>
                <c:pt idx="10122">
                  <c:v>170.38390504</c:v>
                </c:pt>
                <c:pt idx="10123">
                  <c:v>170.40090505666666</c:v>
                </c:pt>
                <c:pt idx="10124">
                  <c:v>170.41771591</c:v>
                </c:pt>
                <c:pt idx="10125">
                  <c:v>170.43459765</c:v>
                </c:pt>
                <c:pt idx="10126">
                  <c:v>170.45126131833334</c:v>
                </c:pt>
                <c:pt idx="10127">
                  <c:v>170.46799991999998</c:v>
                </c:pt>
                <c:pt idx="10128">
                  <c:v>170.48485695666668</c:v>
                </c:pt>
                <c:pt idx="10129">
                  <c:v>170.50191449333335</c:v>
                </c:pt>
                <c:pt idx="10130">
                  <c:v>170.51915234999998</c:v>
                </c:pt>
                <c:pt idx="10131">
                  <c:v>170.53580172166667</c:v>
                </c:pt>
                <c:pt idx="10132">
                  <c:v>170.55046216333332</c:v>
                </c:pt>
                <c:pt idx="10133">
                  <c:v>170.56719122666667</c:v>
                </c:pt>
                <c:pt idx="10134">
                  <c:v>170.58398844666667</c:v>
                </c:pt>
                <c:pt idx="10135">
                  <c:v>170.60069535</c:v>
                </c:pt>
                <c:pt idx="10136">
                  <c:v>170.61742052833333</c:v>
                </c:pt>
                <c:pt idx="10137">
                  <c:v>170.63415980333332</c:v>
                </c:pt>
                <c:pt idx="10138">
                  <c:v>170.65108355333331</c:v>
                </c:pt>
                <c:pt idx="10139">
                  <c:v>170.66793144666664</c:v>
                </c:pt>
                <c:pt idx="10140">
                  <c:v>170.68502759833333</c:v>
                </c:pt>
                <c:pt idx="10141">
                  <c:v>170.70196366666667</c:v>
                </c:pt>
                <c:pt idx="10142">
                  <c:v>170.7188969</c:v>
                </c:pt>
                <c:pt idx="10143">
                  <c:v>170.73541249333331</c:v>
                </c:pt>
                <c:pt idx="10144">
                  <c:v>170.75207732499999</c:v>
                </c:pt>
                <c:pt idx="10145">
                  <c:v>170.768934065</c:v>
                </c:pt>
                <c:pt idx="10146">
                  <c:v>170.785614745</c:v>
                </c:pt>
                <c:pt idx="10147">
                  <c:v>170.80271059</c:v>
                </c:pt>
                <c:pt idx="10148">
                  <c:v>170.81964556333332</c:v>
                </c:pt>
                <c:pt idx="10149">
                  <c:v>170.83615685666666</c:v>
                </c:pt>
                <c:pt idx="10150">
                  <c:v>170.85324520500001</c:v>
                </c:pt>
                <c:pt idx="10151">
                  <c:v>170.87017312</c:v>
                </c:pt>
                <c:pt idx="10152">
                  <c:v>170.88668514333332</c:v>
                </c:pt>
                <c:pt idx="10153">
                  <c:v>170.90360611666668</c:v>
                </c:pt>
                <c:pt idx="10154">
                  <c:v>170.92027500166665</c:v>
                </c:pt>
                <c:pt idx="10155">
                  <c:v>170.93719863500002</c:v>
                </c:pt>
                <c:pt idx="10156">
                  <c:v>170.95412609000002</c:v>
                </c:pt>
                <c:pt idx="10157">
                  <c:v>170.97078872500001</c:v>
                </c:pt>
                <c:pt idx="10158">
                  <c:v>170.98745097499997</c:v>
                </c:pt>
                <c:pt idx="10159">
                  <c:v>171.00411855833332</c:v>
                </c:pt>
                <c:pt idx="10160">
                  <c:v>171.02103975999998</c:v>
                </c:pt>
                <c:pt idx="10161">
                  <c:v>171.03770229166668</c:v>
                </c:pt>
                <c:pt idx="10162">
                  <c:v>171.05438458333336</c:v>
                </c:pt>
                <c:pt idx="10163">
                  <c:v>171.07130644333336</c:v>
                </c:pt>
                <c:pt idx="10164">
                  <c:v>171.08797185833333</c:v>
                </c:pt>
                <c:pt idx="10165">
                  <c:v>171.10463459333332</c:v>
                </c:pt>
                <c:pt idx="10166">
                  <c:v>171.12129591333331</c:v>
                </c:pt>
                <c:pt idx="10167">
                  <c:v>171.13796066</c:v>
                </c:pt>
                <c:pt idx="10168">
                  <c:v>171.15488181333333</c:v>
                </c:pt>
                <c:pt idx="10169">
                  <c:v>171.17154283833332</c:v>
                </c:pt>
                <c:pt idx="10170">
                  <c:v>171.18820779999999</c:v>
                </c:pt>
                <c:pt idx="10171">
                  <c:v>171.20488152999999</c:v>
                </c:pt>
                <c:pt idx="10172">
                  <c:v>171.22152883833331</c:v>
                </c:pt>
                <c:pt idx="10173">
                  <c:v>171.23879338666666</c:v>
                </c:pt>
                <c:pt idx="10174">
                  <c:v>171.25537624166665</c:v>
                </c:pt>
                <c:pt idx="10175">
                  <c:v>171.27239757500001</c:v>
                </c:pt>
                <c:pt idx="10176">
                  <c:v>171.28931152499999</c:v>
                </c:pt>
                <c:pt idx="10177">
                  <c:v>171.30622368333334</c:v>
                </c:pt>
                <c:pt idx="10178">
                  <c:v>171.32313866166666</c:v>
                </c:pt>
                <c:pt idx="10179">
                  <c:v>171.33805972833335</c:v>
                </c:pt>
                <c:pt idx="10180">
                  <c:v>171.35472376833334</c:v>
                </c:pt>
                <c:pt idx="10181">
                  <c:v>171.37139313166665</c:v>
                </c:pt>
                <c:pt idx="10182">
                  <c:v>171.38805894333333</c:v>
                </c:pt>
                <c:pt idx="10183">
                  <c:v>171.40486968666667</c:v>
                </c:pt>
                <c:pt idx="10184">
                  <c:v>171.42133542000002</c:v>
                </c:pt>
                <c:pt idx="10185">
                  <c:v>171.43835485666665</c:v>
                </c:pt>
                <c:pt idx="10186">
                  <c:v>171.45538819833334</c:v>
                </c:pt>
                <c:pt idx="10187">
                  <c:v>171.47210171666666</c:v>
                </c:pt>
                <c:pt idx="10188">
                  <c:v>171.48878303499998</c:v>
                </c:pt>
                <c:pt idx="10189">
                  <c:v>171.50557001166666</c:v>
                </c:pt>
                <c:pt idx="10190">
                  <c:v>171.52219625333333</c:v>
                </c:pt>
                <c:pt idx="10191">
                  <c:v>171.53893862666666</c:v>
                </c:pt>
                <c:pt idx="10192">
                  <c:v>171.55585976833333</c:v>
                </c:pt>
                <c:pt idx="10193">
                  <c:v>171.57262279666665</c:v>
                </c:pt>
                <c:pt idx="10194">
                  <c:v>171.58940753833335</c:v>
                </c:pt>
                <c:pt idx="10195">
                  <c:v>171.60633021333334</c:v>
                </c:pt>
                <c:pt idx="10196">
                  <c:v>171.62310514333333</c:v>
                </c:pt>
                <c:pt idx="10197">
                  <c:v>171.64002882000003</c:v>
                </c:pt>
                <c:pt idx="10198">
                  <c:v>171.656828225</c:v>
                </c:pt>
                <c:pt idx="10199">
                  <c:v>171.67373406666667</c:v>
                </c:pt>
                <c:pt idx="10200">
                  <c:v>171.69052757833333</c:v>
                </c:pt>
                <c:pt idx="10201">
                  <c:v>171.70743557166668</c:v>
                </c:pt>
                <c:pt idx="10202">
                  <c:v>171.72437898333334</c:v>
                </c:pt>
                <c:pt idx="10203">
                  <c:v>171.74103689500001</c:v>
                </c:pt>
                <c:pt idx="10204">
                  <c:v>171.75774833666668</c:v>
                </c:pt>
                <c:pt idx="10205">
                  <c:v>171.77463303833335</c:v>
                </c:pt>
                <c:pt idx="10206">
                  <c:v>171.79116390166666</c:v>
                </c:pt>
                <c:pt idx="10207">
                  <c:v>171.80809238666669</c:v>
                </c:pt>
                <c:pt idx="10208">
                  <c:v>171.82501877833334</c:v>
                </c:pt>
                <c:pt idx="10209">
                  <c:v>171.84169936999999</c:v>
                </c:pt>
                <c:pt idx="10210">
                  <c:v>171.85837535833335</c:v>
                </c:pt>
                <c:pt idx="10211">
                  <c:v>171.87503393</c:v>
                </c:pt>
                <c:pt idx="10212">
                  <c:v>171.89196677000001</c:v>
                </c:pt>
                <c:pt idx="10213">
                  <c:v>171.908964935</c:v>
                </c:pt>
                <c:pt idx="10214">
                  <c:v>171.92588723833333</c:v>
                </c:pt>
                <c:pt idx="10215">
                  <c:v>171.94266217833334</c:v>
                </c:pt>
                <c:pt idx="10216">
                  <c:v>171.95959431499998</c:v>
                </c:pt>
                <c:pt idx="10217">
                  <c:v>171.97625649000003</c:v>
                </c:pt>
                <c:pt idx="10218">
                  <c:v>171.99318062333333</c:v>
                </c:pt>
                <c:pt idx="10219">
                  <c:v>172.01011660999998</c:v>
                </c:pt>
                <c:pt idx="10220">
                  <c:v>172.02714691</c:v>
                </c:pt>
                <c:pt idx="10221">
                  <c:v>172.04419701166668</c:v>
                </c:pt>
                <c:pt idx="10222">
                  <c:v>172.06097020833334</c:v>
                </c:pt>
                <c:pt idx="10223">
                  <c:v>172.07789573333332</c:v>
                </c:pt>
                <c:pt idx="10224">
                  <c:v>172.09455710166668</c:v>
                </c:pt>
                <c:pt idx="10225">
                  <c:v>172.11147817833336</c:v>
                </c:pt>
                <c:pt idx="10226">
                  <c:v>172.12840816833335</c:v>
                </c:pt>
                <c:pt idx="10227">
                  <c:v>172.14533279999998</c:v>
                </c:pt>
                <c:pt idx="10228">
                  <c:v>172.16226524666666</c:v>
                </c:pt>
                <c:pt idx="10229">
                  <c:v>172.17919040166669</c:v>
                </c:pt>
                <c:pt idx="10230">
                  <c:v>172.19585073833332</c:v>
                </c:pt>
                <c:pt idx="10231">
                  <c:v>172.21251187833334</c:v>
                </c:pt>
                <c:pt idx="10232">
                  <c:v>172.22939563166668</c:v>
                </c:pt>
                <c:pt idx="10233">
                  <c:v>172.24621691999999</c:v>
                </c:pt>
                <c:pt idx="10234">
                  <c:v>172.26300485333334</c:v>
                </c:pt>
                <c:pt idx="10235">
                  <c:v>172.279688795</c:v>
                </c:pt>
                <c:pt idx="10236">
                  <c:v>172.29636905333334</c:v>
                </c:pt>
                <c:pt idx="10237">
                  <c:v>172.31314437333333</c:v>
                </c:pt>
                <c:pt idx="10238">
                  <c:v>172.32996934333332</c:v>
                </c:pt>
                <c:pt idx="10239">
                  <c:v>172.34688659666665</c:v>
                </c:pt>
                <c:pt idx="10240">
                  <c:v>172.36361627166667</c:v>
                </c:pt>
                <c:pt idx="10241">
                  <c:v>172.380342885</c:v>
                </c:pt>
                <c:pt idx="10242">
                  <c:v>172.39727357333334</c:v>
                </c:pt>
                <c:pt idx="10243">
                  <c:v>172.41417975666667</c:v>
                </c:pt>
                <c:pt idx="10244">
                  <c:v>172.43095075833335</c:v>
                </c:pt>
                <c:pt idx="10245">
                  <c:v>172.44788666166667</c:v>
                </c:pt>
                <c:pt idx="10246">
                  <c:v>172.46456691500001</c:v>
                </c:pt>
                <c:pt idx="10247">
                  <c:v>172.48125379166669</c:v>
                </c:pt>
                <c:pt idx="10248">
                  <c:v>172.49829173333333</c:v>
                </c:pt>
                <c:pt idx="10249">
                  <c:v>172.51495011</c:v>
                </c:pt>
                <c:pt idx="10250">
                  <c:v>172.53144343833335</c:v>
                </c:pt>
                <c:pt idx="10251">
                  <c:v>172.54837188000002</c:v>
                </c:pt>
                <c:pt idx="10252">
                  <c:v>172.56531234833335</c:v>
                </c:pt>
                <c:pt idx="10253">
                  <c:v>172.58217923666669</c:v>
                </c:pt>
                <c:pt idx="10254">
                  <c:v>172.59869022333334</c:v>
                </c:pt>
                <c:pt idx="10255">
                  <c:v>172.61536124666665</c:v>
                </c:pt>
                <c:pt idx="10256">
                  <c:v>172.63228304499998</c:v>
                </c:pt>
                <c:pt idx="10257">
                  <c:v>172.64922028666666</c:v>
                </c:pt>
                <c:pt idx="10258">
                  <c:v>172.66588474999998</c:v>
                </c:pt>
                <c:pt idx="10259">
                  <c:v>172.68280776166665</c:v>
                </c:pt>
                <c:pt idx="10260">
                  <c:v>172.69974111666667</c:v>
                </c:pt>
                <c:pt idx="10261">
                  <c:v>172.71660602333336</c:v>
                </c:pt>
                <c:pt idx="10262">
                  <c:v>172.73353419666668</c:v>
                </c:pt>
                <c:pt idx="10263">
                  <c:v>172.75046127499999</c:v>
                </c:pt>
                <c:pt idx="10264">
                  <c:v>172.76723529833333</c:v>
                </c:pt>
                <c:pt idx="10265">
                  <c:v>172.78427124666666</c:v>
                </c:pt>
                <c:pt idx="10266">
                  <c:v>172.80120098166665</c:v>
                </c:pt>
                <c:pt idx="10267">
                  <c:v>172.81812518500001</c:v>
                </c:pt>
                <c:pt idx="10268">
                  <c:v>172.83490035833333</c:v>
                </c:pt>
                <c:pt idx="10269">
                  <c:v>172.85182451999998</c:v>
                </c:pt>
                <c:pt idx="10270">
                  <c:v>172.868858235</c:v>
                </c:pt>
                <c:pt idx="10271">
                  <c:v>172.88578398166666</c:v>
                </c:pt>
                <c:pt idx="10272">
                  <c:v>172.90270460333335</c:v>
                </c:pt>
                <c:pt idx="10273">
                  <c:v>172.91936776</c:v>
                </c:pt>
                <c:pt idx="10274">
                  <c:v>172.93629165166666</c:v>
                </c:pt>
                <c:pt idx="10275">
                  <c:v>172.95321398833332</c:v>
                </c:pt>
                <c:pt idx="10276">
                  <c:v>172.97013754333332</c:v>
                </c:pt>
                <c:pt idx="10277">
                  <c:v>172.98682575333333</c:v>
                </c:pt>
                <c:pt idx="10278">
                  <c:v>173.00348569000002</c:v>
                </c:pt>
                <c:pt idx="10279">
                  <c:v>173.02040819999999</c:v>
                </c:pt>
                <c:pt idx="10280">
                  <c:v>173.03719206666668</c:v>
                </c:pt>
                <c:pt idx="10281">
                  <c:v>173.05385379000001</c:v>
                </c:pt>
                <c:pt idx="10282">
                  <c:v>173.07078409833332</c:v>
                </c:pt>
                <c:pt idx="10283">
                  <c:v>173.08756558333334</c:v>
                </c:pt>
                <c:pt idx="10284">
                  <c:v>173.10418386999999</c:v>
                </c:pt>
                <c:pt idx="10285">
                  <c:v>173.12096912333334</c:v>
                </c:pt>
                <c:pt idx="10286">
                  <c:v>173.13754763</c:v>
                </c:pt>
                <c:pt idx="10287">
                  <c:v>173.15437730333332</c:v>
                </c:pt>
                <c:pt idx="10288">
                  <c:v>173.17140999166668</c:v>
                </c:pt>
                <c:pt idx="10289">
                  <c:v>173.18806672666668</c:v>
                </c:pt>
                <c:pt idx="10290">
                  <c:v>173.20484192999999</c:v>
                </c:pt>
                <c:pt idx="10291">
                  <c:v>173.22149148333335</c:v>
                </c:pt>
                <c:pt idx="10292">
                  <c:v>173.23815373666667</c:v>
                </c:pt>
                <c:pt idx="10293">
                  <c:v>173.25490462333335</c:v>
                </c:pt>
                <c:pt idx="10294">
                  <c:v>173.27162624833332</c:v>
                </c:pt>
                <c:pt idx="10295">
                  <c:v>173.28855240499999</c:v>
                </c:pt>
                <c:pt idx="10296">
                  <c:v>173.30552181333331</c:v>
                </c:pt>
                <c:pt idx="10297">
                  <c:v>173.32235277000001</c:v>
                </c:pt>
                <c:pt idx="10298">
                  <c:v>173.33927996666668</c:v>
                </c:pt>
                <c:pt idx="10299">
                  <c:v>173.35620296500002</c:v>
                </c:pt>
                <c:pt idx="10300">
                  <c:v>173.37308918833332</c:v>
                </c:pt>
                <c:pt idx="10301">
                  <c:v>173.38986314000002</c:v>
                </c:pt>
                <c:pt idx="10302">
                  <c:v>173.40670212666666</c:v>
                </c:pt>
                <c:pt idx="10303">
                  <c:v>173.42342775166665</c:v>
                </c:pt>
                <c:pt idx="10304">
                  <c:v>173.440199135</c:v>
                </c:pt>
                <c:pt idx="10305">
                  <c:v>173.45687683666665</c:v>
                </c:pt>
                <c:pt idx="10306">
                  <c:v>173.47354215166666</c:v>
                </c:pt>
                <c:pt idx="10307">
                  <c:v>173.49016496833335</c:v>
                </c:pt>
                <c:pt idx="10308">
                  <c:v>173.50672776499999</c:v>
                </c:pt>
                <c:pt idx="10309">
                  <c:v>173.52376495166666</c:v>
                </c:pt>
                <c:pt idx="10310">
                  <c:v>173.54074991500002</c:v>
                </c:pt>
                <c:pt idx="10311">
                  <c:v>173.55751838333333</c:v>
                </c:pt>
                <c:pt idx="10312">
                  <c:v>173.57419810000002</c:v>
                </c:pt>
                <c:pt idx="10313">
                  <c:v>173.590990175</c:v>
                </c:pt>
                <c:pt idx="10314">
                  <c:v>173.60753155</c:v>
                </c:pt>
                <c:pt idx="10315">
                  <c:v>173.624305365</c:v>
                </c:pt>
                <c:pt idx="10316">
                  <c:v>173.64116664166667</c:v>
                </c:pt>
                <c:pt idx="10317">
                  <c:v>173.65809589833333</c:v>
                </c:pt>
                <c:pt idx="10318">
                  <c:v>173.67498386999998</c:v>
                </c:pt>
                <c:pt idx="10319">
                  <c:v>173.692016115</c:v>
                </c:pt>
                <c:pt idx="10320">
                  <c:v>173.70856875833334</c:v>
                </c:pt>
                <c:pt idx="10321">
                  <c:v>173.72556922833334</c:v>
                </c:pt>
                <c:pt idx="10322">
                  <c:v>173.74238440833332</c:v>
                </c:pt>
                <c:pt idx="10323">
                  <c:v>173.75930551833332</c:v>
                </c:pt>
                <c:pt idx="10324">
                  <c:v>173.77623737333334</c:v>
                </c:pt>
                <c:pt idx="10325">
                  <c:v>173.792907375</c:v>
                </c:pt>
                <c:pt idx="10326">
                  <c:v>173.80994521166667</c:v>
                </c:pt>
                <c:pt idx="10327">
                  <c:v>173.82682679166666</c:v>
                </c:pt>
                <c:pt idx="10328">
                  <c:v>173.84374965500001</c:v>
                </c:pt>
                <c:pt idx="10329">
                  <c:v>173.86047498833335</c:v>
                </c:pt>
                <c:pt idx="10330">
                  <c:v>173.87724963333332</c:v>
                </c:pt>
                <c:pt idx="10331">
                  <c:v>173.89425793999999</c:v>
                </c:pt>
                <c:pt idx="10332">
                  <c:v>173.91112099</c:v>
                </c:pt>
                <c:pt idx="10333">
                  <c:v>173.92804878999999</c:v>
                </c:pt>
                <c:pt idx="10334">
                  <c:v>173.94497193666666</c:v>
                </c:pt>
                <c:pt idx="10335">
                  <c:v>173.96189463833335</c:v>
                </c:pt>
                <c:pt idx="10336">
                  <c:v>173.97856183833335</c:v>
                </c:pt>
                <c:pt idx="10337">
                  <c:v>173.99564382166668</c:v>
                </c:pt>
                <c:pt idx="10338">
                  <c:v>174.01280300666667</c:v>
                </c:pt>
                <c:pt idx="10339">
                  <c:v>174.02971848333334</c:v>
                </c:pt>
                <c:pt idx="10340">
                  <c:v>174.04710364666667</c:v>
                </c:pt>
                <c:pt idx="10341">
                  <c:v>174.06446453833331</c:v>
                </c:pt>
                <c:pt idx="10342">
                  <c:v>174.07933174333331</c:v>
                </c:pt>
                <c:pt idx="10343">
                  <c:v>174.09599551000002</c:v>
                </c:pt>
                <c:pt idx="10344">
                  <c:v>174.11276741333333</c:v>
                </c:pt>
                <c:pt idx="10345">
                  <c:v>174.12969212000002</c:v>
                </c:pt>
                <c:pt idx="10346">
                  <c:v>174.14634609000001</c:v>
                </c:pt>
                <c:pt idx="10347">
                  <c:v>174.16327538166666</c:v>
                </c:pt>
                <c:pt idx="10348">
                  <c:v>174.18020094666664</c:v>
                </c:pt>
                <c:pt idx="10349">
                  <c:v>174.19713910166666</c:v>
                </c:pt>
                <c:pt idx="10350">
                  <c:v>174.21403227666667</c:v>
                </c:pt>
                <c:pt idx="10351">
                  <c:v>174.23092983000001</c:v>
                </c:pt>
                <c:pt idx="10352">
                  <c:v>174.24786785000001</c:v>
                </c:pt>
                <c:pt idx="10353">
                  <c:v>174.26497366333334</c:v>
                </c:pt>
                <c:pt idx="10354">
                  <c:v>174.28189120333334</c:v>
                </c:pt>
                <c:pt idx="10355">
                  <c:v>174.29862570333336</c:v>
                </c:pt>
                <c:pt idx="10356">
                  <c:v>174.31509831999998</c:v>
                </c:pt>
                <c:pt idx="10357">
                  <c:v>174.33177245666667</c:v>
                </c:pt>
                <c:pt idx="10358">
                  <c:v>174.34843272666666</c:v>
                </c:pt>
                <c:pt idx="10359">
                  <c:v>174.365204285</c:v>
                </c:pt>
                <c:pt idx="10360">
                  <c:v>174.38186479500001</c:v>
                </c:pt>
                <c:pt idx="10361">
                  <c:v>174.39879148166668</c:v>
                </c:pt>
                <c:pt idx="10362">
                  <c:v>174.41559886166667</c:v>
                </c:pt>
                <c:pt idx="10363">
                  <c:v>174.43230356500001</c:v>
                </c:pt>
                <c:pt idx="10364">
                  <c:v>174.44934888499998</c:v>
                </c:pt>
                <c:pt idx="10365">
                  <c:v>174.46622025666665</c:v>
                </c:pt>
                <c:pt idx="10366">
                  <c:v>174.48303430666667</c:v>
                </c:pt>
                <c:pt idx="10367">
                  <c:v>174.49995910000001</c:v>
                </c:pt>
                <c:pt idx="10368">
                  <c:v>174.51668613999999</c:v>
                </c:pt>
                <c:pt idx="10369">
                  <c:v>174.53360785333334</c:v>
                </c:pt>
                <c:pt idx="10370">
                  <c:v>174.55064093000001</c:v>
                </c:pt>
                <c:pt idx="10371">
                  <c:v>174.56735882833334</c:v>
                </c:pt>
                <c:pt idx="10372">
                  <c:v>174.58393037333332</c:v>
                </c:pt>
                <c:pt idx="10373">
                  <c:v>174.60085994000002</c:v>
                </c:pt>
                <c:pt idx="10374">
                  <c:v>174.61760929833332</c:v>
                </c:pt>
                <c:pt idx="10375">
                  <c:v>174.63448920000002</c:v>
                </c:pt>
                <c:pt idx="10376">
                  <c:v>174.65142280999999</c:v>
                </c:pt>
                <c:pt idx="10377">
                  <c:v>174.66810625666668</c:v>
                </c:pt>
                <c:pt idx="10378">
                  <c:v>174.68504034833333</c:v>
                </c:pt>
                <c:pt idx="10379">
                  <c:v>174.70181628166665</c:v>
                </c:pt>
                <c:pt idx="10380">
                  <c:v>174.71882229833332</c:v>
                </c:pt>
                <c:pt idx="10381">
                  <c:v>174.73565678333335</c:v>
                </c:pt>
                <c:pt idx="10382">
                  <c:v>174.75243675333334</c:v>
                </c:pt>
                <c:pt idx="10383">
                  <c:v>174.76931911333335</c:v>
                </c:pt>
                <c:pt idx="10384">
                  <c:v>174.78598587499999</c:v>
                </c:pt>
                <c:pt idx="10385">
                  <c:v>174.80264533666664</c:v>
                </c:pt>
                <c:pt idx="10386">
                  <c:v>174.81924674166666</c:v>
                </c:pt>
                <c:pt idx="10387">
                  <c:v>174.83625506666667</c:v>
                </c:pt>
                <c:pt idx="10388">
                  <c:v>174.85317915333331</c:v>
                </c:pt>
                <c:pt idx="10389">
                  <c:v>174.87010847666667</c:v>
                </c:pt>
                <c:pt idx="10390">
                  <c:v>174.88676629833333</c:v>
                </c:pt>
                <c:pt idx="10391">
                  <c:v>174.90342981000001</c:v>
                </c:pt>
                <c:pt idx="10392">
                  <c:v>174.92035807833332</c:v>
                </c:pt>
                <c:pt idx="10393">
                  <c:v>174.93728066999998</c:v>
                </c:pt>
                <c:pt idx="10394">
                  <c:v>174.95420695666664</c:v>
                </c:pt>
                <c:pt idx="10395">
                  <c:v>174.97088827499999</c:v>
                </c:pt>
                <c:pt idx="10396">
                  <c:v>174.98753799166667</c:v>
                </c:pt>
                <c:pt idx="10397">
                  <c:v>175.00446227666669</c:v>
                </c:pt>
                <c:pt idx="10398">
                  <c:v>175.02139083333336</c:v>
                </c:pt>
                <c:pt idx="10399">
                  <c:v>175.038051975</c:v>
                </c:pt>
                <c:pt idx="10400">
                  <c:v>175.05508325500003</c:v>
                </c:pt>
                <c:pt idx="10401">
                  <c:v>175.07175064</c:v>
                </c:pt>
                <c:pt idx="10402">
                  <c:v>175.08853436333331</c:v>
                </c:pt>
                <c:pt idx="10403">
                  <c:v>175.10546551500002</c:v>
                </c:pt>
                <c:pt idx="10404">
                  <c:v>175.12224140166666</c:v>
                </c:pt>
                <c:pt idx="10405">
                  <c:v>175.13894374166665</c:v>
                </c:pt>
                <c:pt idx="10406">
                  <c:v>175.15558914333332</c:v>
                </c:pt>
                <c:pt idx="10407">
                  <c:v>175.17225518166666</c:v>
                </c:pt>
                <c:pt idx="10408">
                  <c:v>175.18877672166667</c:v>
                </c:pt>
                <c:pt idx="10409">
                  <c:v>175.20570443666665</c:v>
                </c:pt>
                <c:pt idx="10410">
                  <c:v>175.22282451333334</c:v>
                </c:pt>
                <c:pt idx="10411">
                  <c:v>175.23975976166668</c:v>
                </c:pt>
                <c:pt idx="10412">
                  <c:v>175.25654758166667</c:v>
                </c:pt>
                <c:pt idx="10413">
                  <c:v>175.27327403833334</c:v>
                </c:pt>
                <c:pt idx="10414">
                  <c:v>175.29011047166665</c:v>
                </c:pt>
                <c:pt idx="10415">
                  <c:v>175.30703794166666</c:v>
                </c:pt>
                <c:pt idx="10416">
                  <c:v>175.32370784000003</c:v>
                </c:pt>
                <c:pt idx="10417">
                  <c:v>175.34080645833333</c:v>
                </c:pt>
                <c:pt idx="10418">
                  <c:v>175.35759117333333</c:v>
                </c:pt>
                <c:pt idx="10419">
                  <c:v>175.37426382000001</c:v>
                </c:pt>
                <c:pt idx="10420">
                  <c:v>175.39120919166666</c:v>
                </c:pt>
                <c:pt idx="10421">
                  <c:v>175.40824817166668</c:v>
                </c:pt>
                <c:pt idx="10422">
                  <c:v>175.42509823666666</c:v>
                </c:pt>
                <c:pt idx="10423">
                  <c:v>175.44161727333332</c:v>
                </c:pt>
                <c:pt idx="10424">
                  <c:v>175.45849496166664</c:v>
                </c:pt>
                <c:pt idx="10425">
                  <c:v>175.47515085166665</c:v>
                </c:pt>
                <c:pt idx="10426">
                  <c:v>175.49214294000001</c:v>
                </c:pt>
                <c:pt idx="10427">
                  <c:v>175.50899959166665</c:v>
                </c:pt>
                <c:pt idx="10428">
                  <c:v>175.52579662666668</c:v>
                </c:pt>
                <c:pt idx="10429">
                  <c:v>175.54277818333333</c:v>
                </c:pt>
                <c:pt idx="10430">
                  <c:v>175.55965077333335</c:v>
                </c:pt>
                <c:pt idx="10431">
                  <c:v>175.57658808833332</c:v>
                </c:pt>
                <c:pt idx="10432">
                  <c:v>175.59373383166667</c:v>
                </c:pt>
                <c:pt idx="10433">
                  <c:v>175.61058234333333</c:v>
                </c:pt>
                <c:pt idx="10434">
                  <c:v>175.62731885333332</c:v>
                </c:pt>
                <c:pt idx="10435">
                  <c:v>175.64221497166668</c:v>
                </c:pt>
                <c:pt idx="10436">
                  <c:v>175.65914350333333</c:v>
                </c:pt>
                <c:pt idx="10437">
                  <c:v>175.67591897833333</c:v>
                </c:pt>
                <c:pt idx="10438">
                  <c:v>175.69280658333335</c:v>
                </c:pt>
                <c:pt idx="10439">
                  <c:v>175.70972658833335</c:v>
                </c:pt>
                <c:pt idx="10440">
                  <c:v>175.72666471166667</c:v>
                </c:pt>
                <c:pt idx="10441">
                  <c:v>175.74343582333333</c:v>
                </c:pt>
                <c:pt idx="10442">
                  <c:v>175.76036565666666</c:v>
                </c:pt>
                <c:pt idx="10443">
                  <c:v>175.77709689166667</c:v>
                </c:pt>
                <c:pt idx="10444">
                  <c:v>175.79389537166665</c:v>
                </c:pt>
                <c:pt idx="10445">
                  <c:v>175.81056541499999</c:v>
                </c:pt>
                <c:pt idx="10446">
                  <c:v>175.82734311333334</c:v>
                </c:pt>
                <c:pt idx="10447">
                  <c:v>175.844225835</c:v>
                </c:pt>
                <c:pt idx="10448">
                  <c:v>175.86101369333335</c:v>
                </c:pt>
                <c:pt idx="10449">
                  <c:v>175.87753820666666</c:v>
                </c:pt>
                <c:pt idx="10450">
                  <c:v>175.89439284333332</c:v>
                </c:pt>
                <c:pt idx="10451">
                  <c:v>175.91114632833333</c:v>
                </c:pt>
                <c:pt idx="10452">
                  <c:v>175.92808115833336</c:v>
                </c:pt>
                <c:pt idx="10453">
                  <c:v>175.94486822666667</c:v>
                </c:pt>
                <c:pt idx="10454">
                  <c:v>175.96170566999999</c:v>
                </c:pt>
                <c:pt idx="10455">
                  <c:v>175.97848208166667</c:v>
                </c:pt>
                <c:pt idx="10456">
                  <c:v>175.99541149333334</c:v>
                </c:pt>
                <c:pt idx="10457">
                  <c:v>176.01219449000001</c:v>
                </c:pt>
                <c:pt idx="10458">
                  <c:v>176.02906069666668</c:v>
                </c:pt>
                <c:pt idx="10459">
                  <c:v>176.04583426833332</c:v>
                </c:pt>
                <c:pt idx="10460">
                  <c:v>176.062756425</c:v>
                </c:pt>
                <c:pt idx="10461">
                  <c:v>176.07967989833332</c:v>
                </c:pt>
                <c:pt idx="10462">
                  <c:v>176.09671852000002</c:v>
                </c:pt>
                <c:pt idx="10463">
                  <c:v>176.11364174833335</c:v>
                </c:pt>
                <c:pt idx="10464">
                  <c:v>176.13041584666669</c:v>
                </c:pt>
                <c:pt idx="10465">
                  <c:v>176.14707628833332</c:v>
                </c:pt>
                <c:pt idx="10466">
                  <c:v>176.16399955333333</c:v>
                </c:pt>
                <c:pt idx="10467">
                  <c:v>176.18092421333333</c:v>
                </c:pt>
                <c:pt idx="10468">
                  <c:v>176.19784927000001</c:v>
                </c:pt>
                <c:pt idx="10469">
                  <c:v>176.21451899000002</c:v>
                </c:pt>
                <c:pt idx="10470">
                  <c:v>176.23144701333334</c:v>
                </c:pt>
                <c:pt idx="10471">
                  <c:v>176.24863182666667</c:v>
                </c:pt>
                <c:pt idx="10472">
                  <c:v>176.26529790666666</c:v>
                </c:pt>
                <c:pt idx="10473">
                  <c:v>176.28196392000001</c:v>
                </c:pt>
                <c:pt idx="10474">
                  <c:v>176.29862368833335</c:v>
                </c:pt>
                <c:pt idx="10475">
                  <c:v>176.31528612166667</c:v>
                </c:pt>
                <c:pt idx="10476">
                  <c:v>176.33194417333334</c:v>
                </c:pt>
                <c:pt idx="10477">
                  <c:v>176.34886843000001</c:v>
                </c:pt>
                <c:pt idx="10478">
                  <c:v>176.36580076166669</c:v>
                </c:pt>
                <c:pt idx="10479">
                  <c:v>176.38242380833333</c:v>
                </c:pt>
                <c:pt idx="10480">
                  <c:v>176.39935432499999</c:v>
                </c:pt>
                <c:pt idx="10481">
                  <c:v>176.41628168166665</c:v>
                </c:pt>
                <c:pt idx="10482">
                  <c:v>176.43312389666667</c:v>
                </c:pt>
                <c:pt idx="10483">
                  <c:v>176.44994372833335</c:v>
                </c:pt>
                <c:pt idx="10484">
                  <c:v>176.466866705</c:v>
                </c:pt>
                <c:pt idx="10485">
                  <c:v>176.48379086666668</c:v>
                </c:pt>
                <c:pt idx="10486">
                  <c:v>176.50057175666669</c:v>
                </c:pt>
                <c:pt idx="10487">
                  <c:v>176.51750072333334</c:v>
                </c:pt>
                <c:pt idx="10488">
                  <c:v>176.53423987166667</c:v>
                </c:pt>
                <c:pt idx="10489">
                  <c:v>176.55097357166667</c:v>
                </c:pt>
                <c:pt idx="10490">
                  <c:v>176.56777165</c:v>
                </c:pt>
                <c:pt idx="10491">
                  <c:v>176.58469535499998</c:v>
                </c:pt>
                <c:pt idx="10492">
                  <c:v>176.60156377166669</c:v>
                </c:pt>
                <c:pt idx="10493">
                  <c:v>176.618487155</c:v>
                </c:pt>
                <c:pt idx="10494">
                  <c:v>176.63540994000002</c:v>
                </c:pt>
                <c:pt idx="10495">
                  <c:v>176.65218539166665</c:v>
                </c:pt>
                <c:pt idx="10496">
                  <c:v>176.66892369000001</c:v>
                </c:pt>
                <c:pt idx="10497">
                  <c:v>176.68585461166668</c:v>
                </c:pt>
                <c:pt idx="10498">
                  <c:v>176.702464725</c:v>
                </c:pt>
                <c:pt idx="10499">
                  <c:v>176.71939519166665</c:v>
                </c:pt>
                <c:pt idx="10500">
                  <c:v>176.73631843833334</c:v>
                </c:pt>
                <c:pt idx="10501">
                  <c:v>176.75299491333331</c:v>
                </c:pt>
                <c:pt idx="10502">
                  <c:v>176.76991732166667</c:v>
                </c:pt>
                <c:pt idx="10503">
                  <c:v>176.78684103666669</c:v>
                </c:pt>
                <c:pt idx="10504">
                  <c:v>176.80376939166666</c:v>
                </c:pt>
                <c:pt idx="10505">
                  <c:v>176.82039023999999</c:v>
                </c:pt>
                <c:pt idx="10506">
                  <c:v>176.83731378666667</c:v>
                </c:pt>
                <c:pt idx="10507">
                  <c:v>176.85424459166668</c:v>
                </c:pt>
                <c:pt idx="10508">
                  <c:v>176.87128192500001</c:v>
                </c:pt>
                <c:pt idx="10509">
                  <c:v>176.88794993833332</c:v>
                </c:pt>
                <c:pt idx="10510">
                  <c:v>176.90461947999998</c:v>
                </c:pt>
                <c:pt idx="10511">
                  <c:v>176.92154212666668</c:v>
                </c:pt>
                <c:pt idx="10512">
                  <c:v>176.93821011</c:v>
                </c:pt>
                <c:pt idx="10513">
                  <c:v>176.95482805166665</c:v>
                </c:pt>
                <c:pt idx="10514">
                  <c:v>176.97149241166665</c:v>
                </c:pt>
                <c:pt idx="10515">
                  <c:v>176.98801137333334</c:v>
                </c:pt>
                <c:pt idx="10516">
                  <c:v>177.004672965</c:v>
                </c:pt>
                <c:pt idx="10517">
                  <c:v>177.02129344833332</c:v>
                </c:pt>
                <c:pt idx="10518">
                  <c:v>177.03796555333332</c:v>
                </c:pt>
                <c:pt idx="10519">
                  <c:v>177.05475303166668</c:v>
                </c:pt>
                <c:pt idx="10520">
                  <c:v>177.07142717333332</c:v>
                </c:pt>
                <c:pt idx="10521">
                  <c:v>177.08809226333332</c:v>
                </c:pt>
                <c:pt idx="10522">
                  <c:v>177.10501204833332</c:v>
                </c:pt>
                <c:pt idx="10523">
                  <c:v>177.12192844166665</c:v>
                </c:pt>
                <c:pt idx="10524">
                  <c:v>177.13882305999999</c:v>
                </c:pt>
                <c:pt idx="10525">
                  <c:v>177.15540685333332</c:v>
                </c:pt>
                <c:pt idx="10526">
                  <c:v>177.17206982499999</c:v>
                </c:pt>
                <c:pt idx="10527">
                  <c:v>177.18899578</c:v>
                </c:pt>
                <c:pt idx="10528">
                  <c:v>177.20565609499999</c:v>
                </c:pt>
                <c:pt idx="10529">
                  <c:v>177.22258161833332</c:v>
                </c:pt>
                <c:pt idx="10530">
                  <c:v>177.23950734833335</c:v>
                </c:pt>
                <c:pt idx="10531">
                  <c:v>177.25643615166666</c:v>
                </c:pt>
                <c:pt idx="10532">
                  <c:v>177.27309919333331</c:v>
                </c:pt>
                <c:pt idx="10533">
                  <c:v>177.29002127166666</c:v>
                </c:pt>
                <c:pt idx="10534">
                  <c:v>177.30696187999999</c:v>
                </c:pt>
                <c:pt idx="10535">
                  <c:v>177.32337395333334</c:v>
                </c:pt>
                <c:pt idx="10536">
                  <c:v>177.34014904333333</c:v>
                </c:pt>
                <c:pt idx="10537">
                  <c:v>177.35707460166668</c:v>
                </c:pt>
                <c:pt idx="10538">
                  <c:v>177.37400735166665</c:v>
                </c:pt>
                <c:pt idx="10539">
                  <c:v>177.39115739333334</c:v>
                </c:pt>
                <c:pt idx="10540">
                  <c:v>177.40804030500001</c:v>
                </c:pt>
                <c:pt idx="10541">
                  <c:v>177.42492610666667</c:v>
                </c:pt>
                <c:pt idx="10542">
                  <c:v>177.44190862833332</c:v>
                </c:pt>
                <c:pt idx="10543">
                  <c:v>177.45882202166666</c:v>
                </c:pt>
                <c:pt idx="10544">
                  <c:v>177.47583930333334</c:v>
                </c:pt>
                <c:pt idx="10545">
                  <c:v>177.49260506333334</c:v>
                </c:pt>
                <c:pt idx="10546">
                  <c:v>177.50942032166668</c:v>
                </c:pt>
                <c:pt idx="10547">
                  <c:v>177.52633953833336</c:v>
                </c:pt>
                <c:pt idx="10548">
                  <c:v>177.54349143333332</c:v>
                </c:pt>
                <c:pt idx="10549">
                  <c:v>177.56017491333333</c:v>
                </c:pt>
                <c:pt idx="10550">
                  <c:v>177.57722834</c:v>
                </c:pt>
                <c:pt idx="10551">
                  <c:v>177.59417787166666</c:v>
                </c:pt>
                <c:pt idx="10552">
                  <c:v>177.61095704833332</c:v>
                </c:pt>
                <c:pt idx="10553">
                  <c:v>177.62763513666667</c:v>
                </c:pt>
                <c:pt idx="10554">
                  <c:v>177.64439196666666</c:v>
                </c:pt>
                <c:pt idx="10555">
                  <c:v>177.66104132999999</c:v>
                </c:pt>
                <c:pt idx="10556">
                  <c:v>177.67806541166667</c:v>
                </c:pt>
                <c:pt idx="10557">
                  <c:v>177.69506888833334</c:v>
                </c:pt>
                <c:pt idx="10558">
                  <c:v>177.71196150333333</c:v>
                </c:pt>
                <c:pt idx="10559">
                  <c:v>177.72897896000001</c:v>
                </c:pt>
                <c:pt idx="10560">
                  <c:v>177.74582111666666</c:v>
                </c:pt>
                <c:pt idx="10561">
                  <c:v>177.76285335166668</c:v>
                </c:pt>
                <c:pt idx="10562">
                  <c:v>177.77785349166666</c:v>
                </c:pt>
                <c:pt idx="10563">
                  <c:v>177.79452949</c:v>
                </c:pt>
                <c:pt idx="10564">
                  <c:v>177.81162305333334</c:v>
                </c:pt>
                <c:pt idx="10565">
                  <c:v>177.82840644499998</c:v>
                </c:pt>
                <c:pt idx="10566">
                  <c:v>177.84507646666668</c:v>
                </c:pt>
                <c:pt idx="10567">
                  <c:v>177.86173947166665</c:v>
                </c:pt>
                <c:pt idx="10568">
                  <c:v>177.87858450500002</c:v>
                </c:pt>
                <c:pt idx="10569">
                  <c:v>177.89572598166666</c:v>
                </c:pt>
                <c:pt idx="10570">
                  <c:v>177.91265004166669</c:v>
                </c:pt>
                <c:pt idx="10571">
                  <c:v>177.92937095166664</c:v>
                </c:pt>
                <c:pt idx="10572">
                  <c:v>177.94622323833335</c:v>
                </c:pt>
                <c:pt idx="10573">
                  <c:v>177.96316072833332</c:v>
                </c:pt>
                <c:pt idx="10574">
                  <c:v>177.98008410166668</c:v>
                </c:pt>
                <c:pt idx="10575">
                  <c:v>177.99700765499998</c:v>
                </c:pt>
                <c:pt idx="10576">
                  <c:v>178.01394470833333</c:v>
                </c:pt>
                <c:pt idx="10577">
                  <c:v>178.03063005666667</c:v>
                </c:pt>
                <c:pt idx="10578">
                  <c:v>178.04751929833336</c:v>
                </c:pt>
                <c:pt idx="10579">
                  <c:v>178.06444206666666</c:v>
                </c:pt>
                <c:pt idx="10580">
                  <c:v>178.08118656166667</c:v>
                </c:pt>
                <c:pt idx="10581">
                  <c:v>178.09792214166666</c:v>
                </c:pt>
                <c:pt idx="10582">
                  <c:v>178.11495650500001</c:v>
                </c:pt>
                <c:pt idx="10583">
                  <c:v>178.13175211666666</c:v>
                </c:pt>
                <c:pt idx="10584">
                  <c:v>178.14848428333335</c:v>
                </c:pt>
                <c:pt idx="10585">
                  <c:v>178.16510139833332</c:v>
                </c:pt>
                <c:pt idx="10586">
                  <c:v>178.18176918333333</c:v>
                </c:pt>
                <c:pt idx="10587">
                  <c:v>178.19843563499998</c:v>
                </c:pt>
                <c:pt idx="10588">
                  <c:v>178.21537363833335</c:v>
                </c:pt>
                <c:pt idx="10589">
                  <c:v>178.23203540499998</c:v>
                </c:pt>
                <c:pt idx="10590">
                  <c:v>178.24870534499999</c:v>
                </c:pt>
                <c:pt idx="10591">
                  <c:v>178.26550779333331</c:v>
                </c:pt>
                <c:pt idx="10592">
                  <c:v>178.28243310666667</c:v>
                </c:pt>
                <c:pt idx="10593">
                  <c:v>178.29935972166669</c:v>
                </c:pt>
                <c:pt idx="10594">
                  <c:v>178.31629185</c:v>
                </c:pt>
                <c:pt idx="10595">
                  <c:v>178.33295325333333</c:v>
                </c:pt>
                <c:pt idx="10596">
                  <c:v>178.34961542833335</c:v>
                </c:pt>
                <c:pt idx="10597">
                  <c:v>178.36638975666668</c:v>
                </c:pt>
                <c:pt idx="10598">
                  <c:v>178.38335519500001</c:v>
                </c:pt>
                <c:pt idx="10599">
                  <c:v>178.40028239333333</c:v>
                </c:pt>
                <c:pt idx="10600">
                  <c:v>178.41720521166664</c:v>
                </c:pt>
                <c:pt idx="10601">
                  <c:v>178.43413110499998</c:v>
                </c:pt>
                <c:pt idx="10602">
                  <c:v>178.45106310833336</c:v>
                </c:pt>
                <c:pt idx="10603">
                  <c:v>178.46798592499999</c:v>
                </c:pt>
                <c:pt idx="10604">
                  <c:v>178.48490646833335</c:v>
                </c:pt>
                <c:pt idx="10605">
                  <c:v>178.50183144333332</c:v>
                </c:pt>
                <c:pt idx="10606">
                  <c:v>178.51876943833335</c:v>
                </c:pt>
                <c:pt idx="10607">
                  <c:v>178.53569403166665</c:v>
                </c:pt>
                <c:pt idx="10608">
                  <c:v>178.55272156833334</c:v>
                </c:pt>
                <c:pt idx="10609">
                  <c:v>178.56965902666667</c:v>
                </c:pt>
                <c:pt idx="10610">
                  <c:v>178.58638483666667</c:v>
                </c:pt>
                <c:pt idx="10611">
                  <c:v>178.60330791833334</c:v>
                </c:pt>
                <c:pt idx="10612">
                  <c:v>178.62009866833333</c:v>
                </c:pt>
                <c:pt idx="10613">
                  <c:v>178.63687036000002</c:v>
                </c:pt>
                <c:pt idx="10614">
                  <c:v>178.65348573666668</c:v>
                </c:pt>
                <c:pt idx="10615">
                  <c:v>178.670170625</c:v>
                </c:pt>
                <c:pt idx="10616">
                  <c:v>178.68709994833335</c:v>
                </c:pt>
                <c:pt idx="10617">
                  <c:v>178.70387737999999</c:v>
                </c:pt>
                <c:pt idx="10618">
                  <c:v>178.72075628833332</c:v>
                </c:pt>
                <c:pt idx="10619">
                  <c:v>178.73768036166666</c:v>
                </c:pt>
                <c:pt idx="10620">
                  <c:v>178.75442515333333</c:v>
                </c:pt>
                <c:pt idx="10621">
                  <c:v>178.77114134999999</c:v>
                </c:pt>
                <c:pt idx="10622">
                  <c:v>178.78802775666665</c:v>
                </c:pt>
                <c:pt idx="10623">
                  <c:v>178.80495903333335</c:v>
                </c:pt>
                <c:pt idx="10624">
                  <c:v>178.82199313999999</c:v>
                </c:pt>
                <c:pt idx="10625">
                  <c:v>178.83873575166666</c:v>
                </c:pt>
                <c:pt idx="10626">
                  <c:v>178.85565863333335</c:v>
                </c:pt>
                <c:pt idx="10627">
                  <c:v>178.87208138333332</c:v>
                </c:pt>
                <c:pt idx="10628">
                  <c:v>178.88900746333331</c:v>
                </c:pt>
                <c:pt idx="10629">
                  <c:v>178.90592925499999</c:v>
                </c:pt>
                <c:pt idx="10630">
                  <c:v>178.92302434333334</c:v>
                </c:pt>
                <c:pt idx="10631">
                  <c:v>178.93968744999998</c:v>
                </c:pt>
                <c:pt idx="10632">
                  <c:v>178.95645425666669</c:v>
                </c:pt>
                <c:pt idx="10633">
                  <c:v>178.97325012166667</c:v>
                </c:pt>
                <c:pt idx="10634">
                  <c:v>178.99009580833334</c:v>
                </c:pt>
                <c:pt idx="10635">
                  <c:v>179.00686929166667</c:v>
                </c:pt>
                <c:pt idx="10636">
                  <c:v>179.02385927500001</c:v>
                </c:pt>
                <c:pt idx="10637">
                  <c:v>179.04064060333334</c:v>
                </c:pt>
                <c:pt idx="10638">
                  <c:v>179.057563765</c:v>
                </c:pt>
                <c:pt idx="10639">
                  <c:v>179.07423105000001</c:v>
                </c:pt>
                <c:pt idx="10640">
                  <c:v>179.09129282000001</c:v>
                </c:pt>
                <c:pt idx="10641">
                  <c:v>179.10796265666667</c:v>
                </c:pt>
                <c:pt idx="10642">
                  <c:v>179.12489107499999</c:v>
                </c:pt>
                <c:pt idx="10643">
                  <c:v>179.14181980000001</c:v>
                </c:pt>
                <c:pt idx="10644">
                  <c:v>179.15848162166668</c:v>
                </c:pt>
                <c:pt idx="10645">
                  <c:v>179.17540693999999</c:v>
                </c:pt>
                <c:pt idx="10646">
                  <c:v>179.19233597666667</c:v>
                </c:pt>
                <c:pt idx="10647">
                  <c:v>179.20900158166666</c:v>
                </c:pt>
                <c:pt idx="10648">
                  <c:v>179.22551258500002</c:v>
                </c:pt>
                <c:pt idx="10649">
                  <c:v>179.24217796166667</c:v>
                </c:pt>
                <c:pt idx="10650">
                  <c:v>179.25903216500001</c:v>
                </c:pt>
                <c:pt idx="10651">
                  <c:v>179.27595716333332</c:v>
                </c:pt>
                <c:pt idx="10652">
                  <c:v>179.29289043833333</c:v>
                </c:pt>
                <c:pt idx="10653">
                  <c:v>179.30955352000001</c:v>
                </c:pt>
                <c:pt idx="10654">
                  <c:v>179.32647312500001</c:v>
                </c:pt>
                <c:pt idx="10655">
                  <c:v>179.34338990166668</c:v>
                </c:pt>
                <c:pt idx="10656">
                  <c:v>179.36005443833335</c:v>
                </c:pt>
                <c:pt idx="10657">
                  <c:v>179.37683780666666</c:v>
                </c:pt>
                <c:pt idx="10658">
                  <c:v>179.39378211499999</c:v>
                </c:pt>
                <c:pt idx="10659">
                  <c:v>179.41062867666668</c:v>
                </c:pt>
                <c:pt idx="10660">
                  <c:v>179.42755242000001</c:v>
                </c:pt>
                <c:pt idx="10661">
                  <c:v>179.44443416999999</c:v>
                </c:pt>
                <c:pt idx="10662">
                  <c:v>179.46131791833335</c:v>
                </c:pt>
                <c:pt idx="10663">
                  <c:v>179.47800028499998</c:v>
                </c:pt>
                <c:pt idx="10664">
                  <c:v>179.49477517833333</c:v>
                </c:pt>
                <c:pt idx="10665">
                  <c:v>179.51187929833335</c:v>
                </c:pt>
                <c:pt idx="10666">
                  <c:v>179.52855983000001</c:v>
                </c:pt>
                <c:pt idx="10667">
                  <c:v>179.54508228166665</c:v>
                </c:pt>
                <c:pt idx="10668">
                  <c:v>179.56213773833332</c:v>
                </c:pt>
                <c:pt idx="10669">
                  <c:v>179.57909862166667</c:v>
                </c:pt>
                <c:pt idx="10670">
                  <c:v>179.59602095833333</c:v>
                </c:pt>
                <c:pt idx="10671">
                  <c:v>179.61256543833332</c:v>
                </c:pt>
                <c:pt idx="10672">
                  <c:v>179.62959901166667</c:v>
                </c:pt>
                <c:pt idx="10673">
                  <c:v>179.64622055333334</c:v>
                </c:pt>
                <c:pt idx="10674">
                  <c:v>179.66315458833333</c:v>
                </c:pt>
                <c:pt idx="10675">
                  <c:v>179.67982798166668</c:v>
                </c:pt>
                <c:pt idx="10676">
                  <c:v>179.69688183166667</c:v>
                </c:pt>
                <c:pt idx="10677">
                  <c:v>179.71388608833334</c:v>
                </c:pt>
                <c:pt idx="10678">
                  <c:v>179.73062401000001</c:v>
                </c:pt>
                <c:pt idx="10679">
                  <c:v>179.74778239</c:v>
                </c:pt>
                <c:pt idx="10680">
                  <c:v>179.76476149000001</c:v>
                </c:pt>
                <c:pt idx="10681">
                  <c:v>179.77970848000001</c:v>
                </c:pt>
                <c:pt idx="10682">
                  <c:v>179.79641550666665</c:v>
                </c:pt>
                <c:pt idx="10683">
                  <c:v>179.81325388166667</c:v>
                </c:pt>
                <c:pt idx="10684">
                  <c:v>179.83018387499999</c:v>
                </c:pt>
                <c:pt idx="10685">
                  <c:v>179.84711336166666</c:v>
                </c:pt>
                <c:pt idx="10686">
                  <c:v>179.86378956666667</c:v>
                </c:pt>
                <c:pt idx="10687">
                  <c:v>179.88055789999999</c:v>
                </c:pt>
                <c:pt idx="10688">
                  <c:v>179.89716353333333</c:v>
                </c:pt>
                <c:pt idx="10689">
                  <c:v>179.91383133333332</c:v>
                </c:pt>
                <c:pt idx="10690">
                  <c:v>179.93067671666668</c:v>
                </c:pt>
                <c:pt idx="10691">
                  <c:v>179.94742915333333</c:v>
                </c:pt>
                <c:pt idx="10692">
                  <c:v>179.96447748666665</c:v>
                </c:pt>
                <c:pt idx="10693">
                  <c:v>179.98124685666667</c:v>
                </c:pt>
                <c:pt idx="10694">
                  <c:v>179.99793128499999</c:v>
                </c:pt>
                <c:pt idx="10695">
                  <c:v>180.01476427666665</c:v>
                </c:pt>
                <c:pt idx="10696">
                  <c:v>180.03168630166667</c:v>
                </c:pt>
                <c:pt idx="10697">
                  <c:v>180.04857708833333</c:v>
                </c:pt>
                <c:pt idx="10698">
                  <c:v>180.06528861666666</c:v>
                </c:pt>
                <c:pt idx="10699">
                  <c:v>180.08196548666669</c:v>
                </c:pt>
                <c:pt idx="10700">
                  <c:v>180.09914682666667</c:v>
                </c:pt>
                <c:pt idx="10701">
                  <c:v>180.11606987166667</c:v>
                </c:pt>
                <c:pt idx="10702">
                  <c:v>180.13299427833331</c:v>
                </c:pt>
                <c:pt idx="10703">
                  <c:v>180.14976710333335</c:v>
                </c:pt>
                <c:pt idx="10704">
                  <c:v>180.16669118666667</c:v>
                </c:pt>
                <c:pt idx="10705">
                  <c:v>180.18375272166668</c:v>
                </c:pt>
                <c:pt idx="10706">
                  <c:v>180.20067951999999</c:v>
                </c:pt>
                <c:pt idx="10707">
                  <c:v>180.21745815166665</c:v>
                </c:pt>
                <c:pt idx="10708">
                  <c:v>180.23423393666664</c:v>
                </c:pt>
                <c:pt idx="10709">
                  <c:v>180.25115847666666</c:v>
                </c:pt>
                <c:pt idx="10710">
                  <c:v>180.26812588166666</c:v>
                </c:pt>
                <c:pt idx="10711">
                  <c:v>180.28504881666669</c:v>
                </c:pt>
                <c:pt idx="10712">
                  <c:v>180.30170811833335</c:v>
                </c:pt>
                <c:pt idx="10713">
                  <c:v>180.31842062833331</c:v>
                </c:pt>
                <c:pt idx="10714">
                  <c:v>180.335343475</c:v>
                </c:pt>
                <c:pt idx="10715">
                  <c:v>180.35226708333332</c:v>
                </c:pt>
                <c:pt idx="10716">
                  <c:v>180.36893139833333</c:v>
                </c:pt>
                <c:pt idx="10717">
                  <c:v>180.38585444166665</c:v>
                </c:pt>
                <c:pt idx="10718">
                  <c:v>180.40263089666666</c:v>
                </c:pt>
                <c:pt idx="10719">
                  <c:v>180.41928668999998</c:v>
                </c:pt>
                <c:pt idx="10720">
                  <c:v>180.43595273333332</c:v>
                </c:pt>
                <c:pt idx="10721">
                  <c:v>180.45261966666666</c:v>
                </c:pt>
                <c:pt idx="10722">
                  <c:v>180.46928730666664</c:v>
                </c:pt>
                <c:pt idx="10723">
                  <c:v>180.48605934</c:v>
                </c:pt>
                <c:pt idx="10724">
                  <c:v>180.50272287999999</c:v>
                </c:pt>
                <c:pt idx="10725">
                  <c:v>180.51938780833333</c:v>
                </c:pt>
                <c:pt idx="10726">
                  <c:v>180.53590997499998</c:v>
                </c:pt>
                <c:pt idx="10727">
                  <c:v>180.55254318999999</c:v>
                </c:pt>
                <c:pt idx="10728">
                  <c:v>180.56930592666669</c:v>
                </c:pt>
                <c:pt idx="10729">
                  <c:v>180.58608289833333</c:v>
                </c:pt>
                <c:pt idx="10730">
                  <c:v>180.60301027666668</c:v>
                </c:pt>
                <c:pt idx="10731">
                  <c:v>180.61978910833335</c:v>
                </c:pt>
                <c:pt idx="10732">
                  <c:v>180.63642611500001</c:v>
                </c:pt>
                <c:pt idx="10733">
                  <c:v>180.65334677500002</c:v>
                </c:pt>
                <c:pt idx="10734">
                  <c:v>180.67010603333335</c:v>
                </c:pt>
                <c:pt idx="10735">
                  <c:v>180.68704073333336</c:v>
                </c:pt>
                <c:pt idx="10736">
                  <c:v>180.70397531166665</c:v>
                </c:pt>
                <c:pt idx="10737">
                  <c:v>180.72101955666668</c:v>
                </c:pt>
                <c:pt idx="10738">
                  <c:v>180.73791296666667</c:v>
                </c:pt>
                <c:pt idx="10739">
                  <c:v>180.75464494000002</c:v>
                </c:pt>
                <c:pt idx="10740">
                  <c:v>180.77130961833333</c:v>
                </c:pt>
                <c:pt idx="10741">
                  <c:v>180.78835268166668</c:v>
                </c:pt>
                <c:pt idx="10742">
                  <c:v>180.805066125</c:v>
                </c:pt>
                <c:pt idx="10743">
                  <c:v>180.82184078</c:v>
                </c:pt>
                <c:pt idx="10744">
                  <c:v>180.83862716500002</c:v>
                </c:pt>
                <c:pt idx="10745">
                  <c:v>180.85557303166667</c:v>
                </c:pt>
                <c:pt idx="10746">
                  <c:v>180.87223464499999</c:v>
                </c:pt>
                <c:pt idx="10747">
                  <c:v>180.88875203833334</c:v>
                </c:pt>
                <c:pt idx="10748">
                  <c:v>180.905637305</c:v>
                </c:pt>
                <c:pt idx="10749">
                  <c:v>180.92241260333333</c:v>
                </c:pt>
                <c:pt idx="10750">
                  <c:v>180.93927264333334</c:v>
                </c:pt>
                <c:pt idx="10751">
                  <c:v>180.95631430333333</c:v>
                </c:pt>
                <c:pt idx="10752">
                  <c:v>180.97333519833333</c:v>
                </c:pt>
                <c:pt idx="10753">
                  <c:v>180.99026638166666</c:v>
                </c:pt>
                <c:pt idx="10754">
                  <c:v>181.00709500833332</c:v>
                </c:pt>
                <c:pt idx="10755">
                  <c:v>181.02408466833333</c:v>
                </c:pt>
                <c:pt idx="10756">
                  <c:v>181.04086115999999</c:v>
                </c:pt>
                <c:pt idx="10757">
                  <c:v>181.05785193166668</c:v>
                </c:pt>
                <c:pt idx="10758">
                  <c:v>181.074883825</c:v>
                </c:pt>
                <c:pt idx="10759">
                  <c:v>181.09166166166668</c:v>
                </c:pt>
                <c:pt idx="10760">
                  <c:v>181.10865913999999</c:v>
                </c:pt>
                <c:pt idx="10761">
                  <c:v>181.12533180333332</c:v>
                </c:pt>
                <c:pt idx="10762">
                  <c:v>181.14225470666668</c:v>
                </c:pt>
                <c:pt idx="10763">
                  <c:v>181.15892081999999</c:v>
                </c:pt>
                <c:pt idx="10764">
                  <c:v>181.17601140666665</c:v>
                </c:pt>
                <c:pt idx="10765">
                  <c:v>181.19293593</c:v>
                </c:pt>
                <c:pt idx="10766">
                  <c:v>181.20988262166665</c:v>
                </c:pt>
                <c:pt idx="10767">
                  <c:v>181.22706903833333</c:v>
                </c:pt>
                <c:pt idx="10768">
                  <c:v>181.24223834</c:v>
                </c:pt>
                <c:pt idx="10769">
                  <c:v>181.25890158999999</c:v>
                </c:pt>
                <c:pt idx="10770">
                  <c:v>181.27558087833333</c:v>
                </c:pt>
                <c:pt idx="10771">
                  <c:v>181.29250726999999</c:v>
                </c:pt>
                <c:pt idx="10772">
                  <c:v>181.30917083333333</c:v>
                </c:pt>
                <c:pt idx="10773">
                  <c:v>181.32609430166667</c:v>
                </c:pt>
                <c:pt idx="10774">
                  <c:v>181.34301655166666</c:v>
                </c:pt>
                <c:pt idx="10775">
                  <c:v>181.35967737000001</c:v>
                </c:pt>
                <c:pt idx="10776">
                  <c:v>181.37634059166666</c:v>
                </c:pt>
                <c:pt idx="10777">
                  <c:v>181.39325872333333</c:v>
                </c:pt>
                <c:pt idx="10778">
                  <c:v>181.41018783500002</c:v>
                </c:pt>
                <c:pt idx="10779">
                  <c:v>181.427105705</c:v>
                </c:pt>
                <c:pt idx="10780">
                  <c:v>181.44376630333332</c:v>
                </c:pt>
                <c:pt idx="10781">
                  <c:v>181.46055225666666</c:v>
                </c:pt>
                <c:pt idx="10782">
                  <c:v>181.47737547333332</c:v>
                </c:pt>
                <c:pt idx="10783">
                  <c:v>181.49429885833334</c:v>
                </c:pt>
                <c:pt idx="10784">
                  <c:v>181.51126829666666</c:v>
                </c:pt>
                <c:pt idx="10785">
                  <c:v>181.52819861166665</c:v>
                </c:pt>
                <c:pt idx="10786">
                  <c:v>181.54512542333333</c:v>
                </c:pt>
                <c:pt idx="10787">
                  <c:v>181.56179302666666</c:v>
                </c:pt>
                <c:pt idx="10788">
                  <c:v>181.57870922333333</c:v>
                </c:pt>
                <c:pt idx="10789">
                  <c:v>181.59563387833333</c:v>
                </c:pt>
                <c:pt idx="10790">
                  <c:v>181.61255914</c:v>
                </c:pt>
                <c:pt idx="10791">
                  <c:v>181.62944206333336</c:v>
                </c:pt>
                <c:pt idx="10792">
                  <c:v>181.64617263666665</c:v>
                </c:pt>
                <c:pt idx="10793">
                  <c:v>181.66283577666667</c:v>
                </c:pt>
                <c:pt idx="10794">
                  <c:v>181.67976667333332</c:v>
                </c:pt>
                <c:pt idx="10795">
                  <c:v>181.69669034333336</c:v>
                </c:pt>
                <c:pt idx="10796">
                  <c:v>181.713353525</c:v>
                </c:pt>
                <c:pt idx="10797">
                  <c:v>181.73027963666667</c:v>
                </c:pt>
                <c:pt idx="10798">
                  <c:v>181.74704417666666</c:v>
                </c:pt>
                <c:pt idx="10799">
                  <c:v>181.76371165333333</c:v>
                </c:pt>
                <c:pt idx="10800">
                  <c:v>181.78063515666665</c:v>
                </c:pt>
                <c:pt idx="10801">
                  <c:v>181.79729908833332</c:v>
                </c:pt>
                <c:pt idx="10802">
                  <c:v>181.813966945</c:v>
                </c:pt>
                <c:pt idx="10803">
                  <c:v>181.83063245833333</c:v>
                </c:pt>
                <c:pt idx="10804">
                  <c:v>181.84728737333336</c:v>
                </c:pt>
                <c:pt idx="10805">
                  <c:v>181.86406604333334</c:v>
                </c:pt>
                <c:pt idx="10806">
                  <c:v>181.88098792</c:v>
                </c:pt>
                <c:pt idx="10807">
                  <c:v>181.897781135</c:v>
                </c:pt>
                <c:pt idx="10808">
                  <c:v>181.91470476666666</c:v>
                </c:pt>
                <c:pt idx="10809">
                  <c:v>181.93153814666667</c:v>
                </c:pt>
                <c:pt idx="10810">
                  <c:v>181.94845806833334</c:v>
                </c:pt>
                <c:pt idx="10811">
                  <c:v>181.96523185166669</c:v>
                </c:pt>
                <c:pt idx="10812">
                  <c:v>181.98176470166666</c:v>
                </c:pt>
                <c:pt idx="10813">
                  <c:v>181.99845317500001</c:v>
                </c:pt>
                <c:pt idx="10814">
                  <c:v>182.01534845500001</c:v>
                </c:pt>
                <c:pt idx="10815">
                  <c:v>182.03211418833334</c:v>
                </c:pt>
                <c:pt idx="10816">
                  <c:v>182.04905085666667</c:v>
                </c:pt>
                <c:pt idx="10817">
                  <c:v>182.06597528166668</c:v>
                </c:pt>
                <c:pt idx="10818">
                  <c:v>182.08249782333331</c:v>
                </c:pt>
                <c:pt idx="10819">
                  <c:v>182.09942902500001</c:v>
                </c:pt>
                <c:pt idx="10820">
                  <c:v>182.11635570999999</c:v>
                </c:pt>
                <c:pt idx="10821">
                  <c:v>182.13338297833334</c:v>
                </c:pt>
                <c:pt idx="10822">
                  <c:v>182.15028314833336</c:v>
                </c:pt>
                <c:pt idx="10823">
                  <c:v>182.16720860333334</c:v>
                </c:pt>
                <c:pt idx="10824">
                  <c:v>182.18399812499999</c:v>
                </c:pt>
                <c:pt idx="10825">
                  <c:v>182.20052982166666</c:v>
                </c:pt>
                <c:pt idx="10826">
                  <c:v>182.21718844666665</c:v>
                </c:pt>
                <c:pt idx="10827">
                  <c:v>182.23386922</c:v>
                </c:pt>
                <c:pt idx="10828">
                  <c:v>182.25054012833334</c:v>
                </c:pt>
                <c:pt idx="10829">
                  <c:v>182.267323785</c:v>
                </c:pt>
                <c:pt idx="10830">
                  <c:v>182.28378788666666</c:v>
                </c:pt>
                <c:pt idx="10831">
                  <c:v>182.30057167833331</c:v>
                </c:pt>
                <c:pt idx="10832">
                  <c:v>182.317371065</c:v>
                </c:pt>
                <c:pt idx="10833">
                  <c:v>182.33387079333335</c:v>
                </c:pt>
                <c:pt idx="10834">
                  <c:v>182.35053599333332</c:v>
                </c:pt>
                <c:pt idx="10835">
                  <c:v>182.36722067833335</c:v>
                </c:pt>
                <c:pt idx="10836">
                  <c:v>182.38388627499998</c:v>
                </c:pt>
                <c:pt idx="10837">
                  <c:v>182.40055923</c:v>
                </c:pt>
                <c:pt idx="10838">
                  <c:v>182.41767297833334</c:v>
                </c:pt>
                <c:pt idx="10839">
                  <c:v>182.43454277666666</c:v>
                </c:pt>
                <c:pt idx="10840">
                  <c:v>182.45124262666667</c:v>
                </c:pt>
                <c:pt idx="10841">
                  <c:v>182.46792175833335</c:v>
                </c:pt>
                <c:pt idx="10842">
                  <c:v>182.48494652333332</c:v>
                </c:pt>
                <c:pt idx="10843">
                  <c:v>182.50219004166667</c:v>
                </c:pt>
                <c:pt idx="10844">
                  <c:v>182.51889765499999</c:v>
                </c:pt>
                <c:pt idx="10845">
                  <c:v>182.53381795499999</c:v>
                </c:pt>
                <c:pt idx="10846">
                  <c:v>182.55067529499999</c:v>
                </c:pt>
                <c:pt idx="10847">
                  <c:v>182.56734556333333</c:v>
                </c:pt>
                <c:pt idx="10848">
                  <c:v>182.58391954333334</c:v>
                </c:pt>
                <c:pt idx="10849">
                  <c:v>182.60066377833334</c:v>
                </c:pt>
                <c:pt idx="10850">
                  <c:v>182.61734459666667</c:v>
                </c:pt>
                <c:pt idx="10851">
                  <c:v>182.63401264333334</c:v>
                </c:pt>
                <c:pt idx="10852">
                  <c:v>182.65068512166667</c:v>
                </c:pt>
                <c:pt idx="10853">
                  <c:v>182.66734619333334</c:v>
                </c:pt>
                <c:pt idx="10854">
                  <c:v>182.68402456166666</c:v>
                </c:pt>
                <c:pt idx="10855">
                  <c:v>182.70055148</c:v>
                </c:pt>
                <c:pt idx="10856">
                  <c:v>182.71747192333333</c:v>
                </c:pt>
                <c:pt idx="10857">
                  <c:v>182.73451598333335</c:v>
                </c:pt>
                <c:pt idx="10858">
                  <c:v>182.75144727666665</c:v>
                </c:pt>
                <c:pt idx="10859">
                  <c:v>182.76811631833334</c:v>
                </c:pt>
                <c:pt idx="10860">
                  <c:v>182.78464040666668</c:v>
                </c:pt>
                <c:pt idx="10861">
                  <c:v>182.80131117333335</c:v>
                </c:pt>
                <c:pt idx="10862">
                  <c:v>182.81823303000002</c:v>
                </c:pt>
                <c:pt idx="10863">
                  <c:v>182.83527394166669</c:v>
                </c:pt>
                <c:pt idx="10864">
                  <c:v>182.85221058333335</c:v>
                </c:pt>
                <c:pt idx="10865">
                  <c:v>182.86913164499998</c:v>
                </c:pt>
                <c:pt idx="10866">
                  <c:v>182.88606599166667</c:v>
                </c:pt>
                <c:pt idx="10867">
                  <c:v>182.90284340833333</c:v>
                </c:pt>
                <c:pt idx="10868">
                  <c:v>182.91976994166669</c:v>
                </c:pt>
                <c:pt idx="10869">
                  <c:v>182.93670017666668</c:v>
                </c:pt>
                <c:pt idx="10870">
                  <c:v>182.95373767666666</c:v>
                </c:pt>
                <c:pt idx="10871">
                  <c:v>182.97066996500001</c:v>
                </c:pt>
                <c:pt idx="10872">
                  <c:v>182.98759038833333</c:v>
                </c:pt>
                <c:pt idx="10873">
                  <c:v>183.00450740666665</c:v>
                </c:pt>
                <c:pt idx="10874">
                  <c:v>183.02134194333334</c:v>
                </c:pt>
                <c:pt idx="10875">
                  <c:v>183.03833812666664</c:v>
                </c:pt>
                <c:pt idx="10876">
                  <c:v>183.05500018000001</c:v>
                </c:pt>
                <c:pt idx="10877">
                  <c:v>183.07189199666666</c:v>
                </c:pt>
                <c:pt idx="10878">
                  <c:v>183.08888263666668</c:v>
                </c:pt>
                <c:pt idx="10879">
                  <c:v>183.10554836333333</c:v>
                </c:pt>
                <c:pt idx="10880">
                  <c:v>183.12215365</c:v>
                </c:pt>
                <c:pt idx="10881">
                  <c:v>183.13916658333335</c:v>
                </c:pt>
                <c:pt idx="10882">
                  <c:v>183.15609250666665</c:v>
                </c:pt>
                <c:pt idx="10883">
                  <c:v>183.17301585666667</c:v>
                </c:pt>
                <c:pt idx="10884">
                  <c:v>183.18967855333332</c:v>
                </c:pt>
                <c:pt idx="10885">
                  <c:v>183.20660387833334</c:v>
                </c:pt>
                <c:pt idx="10886">
                  <c:v>183.22352626</c:v>
                </c:pt>
                <c:pt idx="10887">
                  <c:v>183.24019007833334</c:v>
                </c:pt>
                <c:pt idx="10888">
                  <c:v>183.25684997333335</c:v>
                </c:pt>
                <c:pt idx="10889">
                  <c:v>183.27351719666666</c:v>
                </c:pt>
                <c:pt idx="10890">
                  <c:v>183.29018227666666</c:v>
                </c:pt>
                <c:pt idx="10891">
                  <c:v>183.30684943666665</c:v>
                </c:pt>
                <c:pt idx="10892">
                  <c:v>183.32357940166668</c:v>
                </c:pt>
                <c:pt idx="10893">
                  <c:v>183.34024096666664</c:v>
                </c:pt>
                <c:pt idx="10894">
                  <c:v>183.35690280166668</c:v>
                </c:pt>
                <c:pt idx="10895">
                  <c:v>183.37382593833334</c:v>
                </c:pt>
                <c:pt idx="10896">
                  <c:v>183.39075706833333</c:v>
                </c:pt>
                <c:pt idx="10897">
                  <c:v>183.40729582</c:v>
                </c:pt>
                <c:pt idx="10898">
                  <c:v>183.424182925</c:v>
                </c:pt>
                <c:pt idx="10899">
                  <c:v>183.44108083166665</c:v>
                </c:pt>
                <c:pt idx="10900">
                  <c:v>183.45810994999999</c:v>
                </c:pt>
                <c:pt idx="10901">
                  <c:v>183.47506340333334</c:v>
                </c:pt>
                <c:pt idx="10902">
                  <c:v>183.49197029999999</c:v>
                </c:pt>
                <c:pt idx="10903">
                  <c:v>183.50901884166666</c:v>
                </c:pt>
                <c:pt idx="10904">
                  <c:v>183.52569171499999</c:v>
                </c:pt>
                <c:pt idx="10905">
                  <c:v>183.54221384333331</c:v>
                </c:pt>
                <c:pt idx="10906">
                  <c:v>183.55909940499998</c:v>
                </c:pt>
                <c:pt idx="10907">
                  <c:v>183.57602934166667</c:v>
                </c:pt>
                <c:pt idx="10908">
                  <c:v>183.59269230000001</c:v>
                </c:pt>
                <c:pt idx="10909">
                  <c:v>183.60961553000001</c:v>
                </c:pt>
                <c:pt idx="10910">
                  <c:v>183.62639768333332</c:v>
                </c:pt>
                <c:pt idx="10911">
                  <c:v>183.643028305</c:v>
                </c:pt>
                <c:pt idx="10912">
                  <c:v>183.65981718</c:v>
                </c:pt>
                <c:pt idx="10913">
                  <c:v>183.67647765166666</c:v>
                </c:pt>
                <c:pt idx="10914">
                  <c:v>183.69325281499999</c:v>
                </c:pt>
                <c:pt idx="10915">
                  <c:v>183.71014251833333</c:v>
                </c:pt>
                <c:pt idx="10916">
                  <c:v>183.72717972000001</c:v>
                </c:pt>
                <c:pt idx="10917">
                  <c:v>183.74415366833333</c:v>
                </c:pt>
                <c:pt idx="10918">
                  <c:v>183.76107655333331</c:v>
                </c:pt>
                <c:pt idx="10919">
                  <c:v>183.777541525</c:v>
                </c:pt>
                <c:pt idx="10920">
                  <c:v>183.79443294500001</c:v>
                </c:pt>
                <c:pt idx="10921">
                  <c:v>183.81144523833333</c:v>
                </c:pt>
                <c:pt idx="10922">
                  <c:v>183.82843453499999</c:v>
                </c:pt>
                <c:pt idx="10923">
                  <c:v>183.845352875</c:v>
                </c:pt>
                <c:pt idx="10924">
                  <c:v>183.86255036333333</c:v>
                </c:pt>
                <c:pt idx="10925">
                  <c:v>183.87756944666668</c:v>
                </c:pt>
                <c:pt idx="10926">
                  <c:v>183.89423236499999</c:v>
                </c:pt>
                <c:pt idx="10927">
                  <c:v>183.91090064666665</c:v>
                </c:pt>
                <c:pt idx="10928">
                  <c:v>183.92756522166667</c:v>
                </c:pt>
                <c:pt idx="10929">
                  <c:v>183.94448879833331</c:v>
                </c:pt>
                <c:pt idx="10930">
                  <c:v>183.96158476500003</c:v>
                </c:pt>
                <c:pt idx="10931">
                  <c:v>183.97851553166666</c:v>
                </c:pt>
                <c:pt idx="10932">
                  <c:v>183.99544237500001</c:v>
                </c:pt>
                <c:pt idx="10933">
                  <c:v>184.01238157333333</c:v>
                </c:pt>
                <c:pt idx="10934">
                  <c:v>184.02926010666667</c:v>
                </c:pt>
                <c:pt idx="10935">
                  <c:v>184.04620309333333</c:v>
                </c:pt>
                <c:pt idx="10936">
                  <c:v>184.06312639333333</c:v>
                </c:pt>
                <c:pt idx="10937">
                  <c:v>184.07990343833333</c:v>
                </c:pt>
                <c:pt idx="10938">
                  <c:v>184.09658099833331</c:v>
                </c:pt>
                <c:pt idx="10939">
                  <c:v>184.11336024333335</c:v>
                </c:pt>
                <c:pt idx="10940">
                  <c:v>184.13039482000002</c:v>
                </c:pt>
                <c:pt idx="10941">
                  <c:v>184.147170765</c:v>
                </c:pt>
                <c:pt idx="10942">
                  <c:v>184.16384491166667</c:v>
                </c:pt>
                <c:pt idx="10943">
                  <c:v>184.18046581166666</c:v>
                </c:pt>
                <c:pt idx="10944">
                  <c:v>184.19739714500002</c:v>
                </c:pt>
                <c:pt idx="10945">
                  <c:v>184.21443988999999</c:v>
                </c:pt>
                <c:pt idx="10946">
                  <c:v>184.23136569333334</c:v>
                </c:pt>
                <c:pt idx="10947">
                  <c:v>184.24802736333334</c:v>
                </c:pt>
                <c:pt idx="10948">
                  <c:v>184.26453913666668</c:v>
                </c:pt>
                <c:pt idx="10949">
                  <c:v>184.28154013833333</c:v>
                </c:pt>
                <c:pt idx="10950">
                  <c:v>184.29846358166665</c:v>
                </c:pt>
                <c:pt idx="10951">
                  <c:v>184.31539026666667</c:v>
                </c:pt>
                <c:pt idx="10952">
                  <c:v>184.33232493666668</c:v>
                </c:pt>
                <c:pt idx="10953">
                  <c:v>184.34926424666668</c:v>
                </c:pt>
                <c:pt idx="10954">
                  <c:v>184.36618381333335</c:v>
                </c:pt>
                <c:pt idx="10955">
                  <c:v>184.38284613333332</c:v>
                </c:pt>
                <c:pt idx="10956">
                  <c:v>184.39950951</c:v>
                </c:pt>
                <c:pt idx="10957">
                  <c:v>184.41643574833333</c:v>
                </c:pt>
                <c:pt idx="10958">
                  <c:v>184.43335946500002</c:v>
                </c:pt>
                <c:pt idx="10959">
                  <c:v>184.45002371000001</c:v>
                </c:pt>
                <c:pt idx="10960">
                  <c:v>184.46694686500001</c:v>
                </c:pt>
                <c:pt idx="10961">
                  <c:v>184.48361164666667</c:v>
                </c:pt>
                <c:pt idx="10962">
                  <c:v>184.50054259666666</c:v>
                </c:pt>
                <c:pt idx="10963">
                  <c:v>184.51720210333332</c:v>
                </c:pt>
                <c:pt idx="10964">
                  <c:v>184.53386565833335</c:v>
                </c:pt>
                <c:pt idx="10965">
                  <c:v>184.55052831166668</c:v>
                </c:pt>
                <c:pt idx="10966">
                  <c:v>184.56718387999999</c:v>
                </c:pt>
                <c:pt idx="10967">
                  <c:v>184.58384614333332</c:v>
                </c:pt>
                <c:pt idx="10968">
                  <c:v>184.60069532333333</c:v>
                </c:pt>
                <c:pt idx="10969">
                  <c:v>184.61735749166667</c:v>
                </c:pt>
                <c:pt idx="10970">
                  <c:v>184.63413910166668</c:v>
                </c:pt>
                <c:pt idx="10971">
                  <c:v>184.65080879999999</c:v>
                </c:pt>
                <c:pt idx="10972">
                  <c:v>184.66761874833335</c:v>
                </c:pt>
                <c:pt idx="10973">
                  <c:v>184.68428936333333</c:v>
                </c:pt>
                <c:pt idx="10974">
                  <c:v>184.70089529999998</c:v>
                </c:pt>
                <c:pt idx="10975">
                  <c:v>184.71789177666668</c:v>
                </c:pt>
                <c:pt idx="10976">
                  <c:v>184.73481834</c:v>
                </c:pt>
                <c:pt idx="10977">
                  <c:v>184.75134725166666</c:v>
                </c:pt>
                <c:pt idx="10978">
                  <c:v>184.76815290666667</c:v>
                </c:pt>
                <c:pt idx="10979">
                  <c:v>184.78507719166666</c:v>
                </c:pt>
                <c:pt idx="10980">
                  <c:v>184.80159736499999</c:v>
                </c:pt>
                <c:pt idx="10981">
                  <c:v>184.81865515666667</c:v>
                </c:pt>
                <c:pt idx="10982">
                  <c:v>184.83557711166668</c:v>
                </c:pt>
              </c:numCache>
            </c:numRef>
          </c:xVal>
          <c:yVal>
            <c:numRef>
              <c:f>'ACME-HEAT-MAS-70.30 13.06 2'!$I$2:$I$10984</c:f>
              <c:numCache>
                <c:formatCode>General</c:formatCode>
                <c:ptCount val="10983"/>
                <c:pt idx="0">
                  <c:v>28.89990234375</c:v>
                </c:pt>
                <c:pt idx="1">
                  <c:v>28.89990234375</c:v>
                </c:pt>
                <c:pt idx="2">
                  <c:v>29</c:v>
                </c:pt>
                <c:pt idx="3">
                  <c:v>29</c:v>
                </c:pt>
                <c:pt idx="4">
                  <c:v>28.89990234375</c:v>
                </c:pt>
                <c:pt idx="5">
                  <c:v>28.89990234375</c:v>
                </c:pt>
                <c:pt idx="6">
                  <c:v>29</c:v>
                </c:pt>
                <c:pt idx="7">
                  <c:v>28.89990234375</c:v>
                </c:pt>
                <c:pt idx="8">
                  <c:v>28.89990234375</c:v>
                </c:pt>
                <c:pt idx="9">
                  <c:v>28.89990234375</c:v>
                </c:pt>
                <c:pt idx="10">
                  <c:v>28.89990234375</c:v>
                </c:pt>
                <c:pt idx="11">
                  <c:v>28.89990234375</c:v>
                </c:pt>
                <c:pt idx="12">
                  <c:v>28.89990234375</c:v>
                </c:pt>
                <c:pt idx="13">
                  <c:v>28.89990234375</c:v>
                </c:pt>
                <c:pt idx="14">
                  <c:v>29</c:v>
                </c:pt>
                <c:pt idx="15">
                  <c:v>28.89990234375</c:v>
                </c:pt>
                <c:pt idx="16">
                  <c:v>29</c:v>
                </c:pt>
                <c:pt idx="17">
                  <c:v>29</c:v>
                </c:pt>
                <c:pt idx="18">
                  <c:v>29</c:v>
                </c:pt>
                <c:pt idx="19">
                  <c:v>29</c:v>
                </c:pt>
                <c:pt idx="20">
                  <c:v>29</c:v>
                </c:pt>
                <c:pt idx="21">
                  <c:v>29</c:v>
                </c:pt>
                <c:pt idx="22">
                  <c:v>29</c:v>
                </c:pt>
                <c:pt idx="23">
                  <c:v>29.099853515625</c:v>
                </c:pt>
                <c:pt idx="24">
                  <c:v>29</c:v>
                </c:pt>
                <c:pt idx="25">
                  <c:v>29</c:v>
                </c:pt>
                <c:pt idx="26">
                  <c:v>29</c:v>
                </c:pt>
                <c:pt idx="27">
                  <c:v>29</c:v>
                </c:pt>
                <c:pt idx="28">
                  <c:v>28.89990234375</c:v>
                </c:pt>
                <c:pt idx="29">
                  <c:v>29</c:v>
                </c:pt>
                <c:pt idx="30">
                  <c:v>29</c:v>
                </c:pt>
                <c:pt idx="31">
                  <c:v>29</c:v>
                </c:pt>
                <c:pt idx="32">
                  <c:v>29</c:v>
                </c:pt>
                <c:pt idx="33">
                  <c:v>29</c:v>
                </c:pt>
                <c:pt idx="34">
                  <c:v>29</c:v>
                </c:pt>
                <c:pt idx="35">
                  <c:v>29</c:v>
                </c:pt>
                <c:pt idx="36">
                  <c:v>28.89990234375</c:v>
                </c:pt>
                <c:pt idx="37">
                  <c:v>29</c:v>
                </c:pt>
                <c:pt idx="38">
                  <c:v>29</c:v>
                </c:pt>
                <c:pt idx="39">
                  <c:v>29</c:v>
                </c:pt>
                <c:pt idx="40">
                  <c:v>28.89990234375</c:v>
                </c:pt>
                <c:pt idx="41">
                  <c:v>29</c:v>
                </c:pt>
                <c:pt idx="42">
                  <c:v>29</c:v>
                </c:pt>
                <c:pt idx="43">
                  <c:v>29</c:v>
                </c:pt>
                <c:pt idx="44">
                  <c:v>29</c:v>
                </c:pt>
                <c:pt idx="45">
                  <c:v>29</c:v>
                </c:pt>
                <c:pt idx="46">
                  <c:v>29</c:v>
                </c:pt>
                <c:pt idx="47">
                  <c:v>29</c:v>
                </c:pt>
                <c:pt idx="48">
                  <c:v>29</c:v>
                </c:pt>
                <c:pt idx="49">
                  <c:v>28.89990234375</c:v>
                </c:pt>
                <c:pt idx="50">
                  <c:v>28.89990234375</c:v>
                </c:pt>
                <c:pt idx="51">
                  <c:v>29</c:v>
                </c:pt>
                <c:pt idx="52">
                  <c:v>28.89990234375</c:v>
                </c:pt>
                <c:pt idx="53">
                  <c:v>28.89990234375</c:v>
                </c:pt>
                <c:pt idx="54">
                  <c:v>28.89990234375</c:v>
                </c:pt>
                <c:pt idx="55">
                  <c:v>29</c:v>
                </c:pt>
                <c:pt idx="56">
                  <c:v>29</c:v>
                </c:pt>
                <c:pt idx="57">
                  <c:v>29</c:v>
                </c:pt>
                <c:pt idx="58">
                  <c:v>29</c:v>
                </c:pt>
                <c:pt idx="59">
                  <c:v>29.099853515625</c:v>
                </c:pt>
                <c:pt idx="60">
                  <c:v>29</c:v>
                </c:pt>
                <c:pt idx="61">
                  <c:v>29</c:v>
                </c:pt>
                <c:pt idx="62">
                  <c:v>29</c:v>
                </c:pt>
                <c:pt idx="63">
                  <c:v>29</c:v>
                </c:pt>
                <c:pt idx="64">
                  <c:v>29</c:v>
                </c:pt>
                <c:pt idx="65">
                  <c:v>29</c:v>
                </c:pt>
                <c:pt idx="66">
                  <c:v>29</c:v>
                </c:pt>
                <c:pt idx="67">
                  <c:v>29.099853515625</c:v>
                </c:pt>
                <c:pt idx="68">
                  <c:v>29</c:v>
                </c:pt>
                <c:pt idx="69">
                  <c:v>29.099853515625</c:v>
                </c:pt>
                <c:pt idx="70">
                  <c:v>29</c:v>
                </c:pt>
                <c:pt idx="71">
                  <c:v>29</c:v>
                </c:pt>
                <c:pt idx="72">
                  <c:v>29.099853515625</c:v>
                </c:pt>
                <c:pt idx="73">
                  <c:v>29</c:v>
                </c:pt>
                <c:pt idx="74">
                  <c:v>29</c:v>
                </c:pt>
                <c:pt idx="75">
                  <c:v>29</c:v>
                </c:pt>
                <c:pt idx="76">
                  <c:v>29</c:v>
                </c:pt>
                <c:pt idx="77">
                  <c:v>29</c:v>
                </c:pt>
                <c:pt idx="78">
                  <c:v>29</c:v>
                </c:pt>
                <c:pt idx="79">
                  <c:v>29</c:v>
                </c:pt>
                <c:pt idx="80">
                  <c:v>29</c:v>
                </c:pt>
                <c:pt idx="81">
                  <c:v>29</c:v>
                </c:pt>
                <c:pt idx="82">
                  <c:v>29</c:v>
                </c:pt>
                <c:pt idx="83">
                  <c:v>29</c:v>
                </c:pt>
                <c:pt idx="84">
                  <c:v>29</c:v>
                </c:pt>
                <c:pt idx="85">
                  <c:v>29</c:v>
                </c:pt>
                <c:pt idx="86">
                  <c:v>29</c:v>
                </c:pt>
                <c:pt idx="87">
                  <c:v>29</c:v>
                </c:pt>
                <c:pt idx="88">
                  <c:v>29</c:v>
                </c:pt>
                <c:pt idx="89">
                  <c:v>29</c:v>
                </c:pt>
                <c:pt idx="90">
                  <c:v>29</c:v>
                </c:pt>
                <c:pt idx="91">
                  <c:v>29</c:v>
                </c:pt>
                <c:pt idx="92">
                  <c:v>29.099853515625</c:v>
                </c:pt>
                <c:pt idx="93">
                  <c:v>29.099853515625</c:v>
                </c:pt>
                <c:pt idx="94">
                  <c:v>29</c:v>
                </c:pt>
                <c:pt idx="95">
                  <c:v>29.099853515625</c:v>
                </c:pt>
                <c:pt idx="96">
                  <c:v>29</c:v>
                </c:pt>
                <c:pt idx="97">
                  <c:v>29.099853515625</c:v>
                </c:pt>
                <c:pt idx="98">
                  <c:v>29.099853515625</c:v>
                </c:pt>
                <c:pt idx="99">
                  <c:v>29</c:v>
                </c:pt>
                <c:pt idx="100">
                  <c:v>29.099853515625</c:v>
                </c:pt>
                <c:pt idx="101">
                  <c:v>29.099853515625</c:v>
                </c:pt>
                <c:pt idx="102">
                  <c:v>29.099853515625</c:v>
                </c:pt>
                <c:pt idx="103">
                  <c:v>29.099853515625</c:v>
                </c:pt>
                <c:pt idx="104">
                  <c:v>29</c:v>
                </c:pt>
                <c:pt idx="105">
                  <c:v>29</c:v>
                </c:pt>
                <c:pt idx="106">
                  <c:v>29</c:v>
                </c:pt>
                <c:pt idx="107">
                  <c:v>29</c:v>
                </c:pt>
                <c:pt idx="108">
                  <c:v>29</c:v>
                </c:pt>
                <c:pt idx="109">
                  <c:v>29</c:v>
                </c:pt>
                <c:pt idx="110">
                  <c:v>29</c:v>
                </c:pt>
                <c:pt idx="111">
                  <c:v>29</c:v>
                </c:pt>
                <c:pt idx="112">
                  <c:v>29</c:v>
                </c:pt>
                <c:pt idx="113">
                  <c:v>29</c:v>
                </c:pt>
                <c:pt idx="114">
                  <c:v>29</c:v>
                </c:pt>
                <c:pt idx="115">
                  <c:v>29</c:v>
                </c:pt>
                <c:pt idx="116">
                  <c:v>29.099853515625</c:v>
                </c:pt>
                <c:pt idx="117">
                  <c:v>29.099853515625</c:v>
                </c:pt>
                <c:pt idx="118">
                  <c:v>29.099853515625</c:v>
                </c:pt>
                <c:pt idx="119">
                  <c:v>29.099853515625</c:v>
                </c:pt>
                <c:pt idx="120">
                  <c:v>29.099853515625</c:v>
                </c:pt>
                <c:pt idx="121">
                  <c:v>29.099853515625</c:v>
                </c:pt>
                <c:pt idx="122">
                  <c:v>29.099853515625</c:v>
                </c:pt>
                <c:pt idx="123">
                  <c:v>29.099853515625</c:v>
                </c:pt>
                <c:pt idx="124">
                  <c:v>29.099853515625</c:v>
                </c:pt>
                <c:pt idx="125">
                  <c:v>29.199951171875</c:v>
                </c:pt>
                <c:pt idx="126">
                  <c:v>29.099853515625</c:v>
                </c:pt>
                <c:pt idx="127">
                  <c:v>29.099853515625</c:v>
                </c:pt>
                <c:pt idx="128">
                  <c:v>29.099853515625</c:v>
                </c:pt>
                <c:pt idx="129">
                  <c:v>29.099853515625</c:v>
                </c:pt>
                <c:pt idx="130">
                  <c:v>29.099853515625</c:v>
                </c:pt>
                <c:pt idx="131">
                  <c:v>29.099853515625</c:v>
                </c:pt>
                <c:pt idx="132">
                  <c:v>29.099853515625</c:v>
                </c:pt>
                <c:pt idx="133">
                  <c:v>29.199951171875</c:v>
                </c:pt>
                <c:pt idx="134">
                  <c:v>29</c:v>
                </c:pt>
                <c:pt idx="135">
                  <c:v>29</c:v>
                </c:pt>
                <c:pt idx="136">
                  <c:v>29</c:v>
                </c:pt>
                <c:pt idx="137">
                  <c:v>29.099853515625</c:v>
                </c:pt>
                <c:pt idx="138">
                  <c:v>29.099853515625</c:v>
                </c:pt>
                <c:pt idx="139">
                  <c:v>29.099853515625</c:v>
                </c:pt>
                <c:pt idx="140">
                  <c:v>29.099853515625</c:v>
                </c:pt>
                <c:pt idx="141">
                  <c:v>29.099853515625</c:v>
                </c:pt>
                <c:pt idx="142">
                  <c:v>29.099853515625</c:v>
                </c:pt>
                <c:pt idx="143">
                  <c:v>29.099853515625</c:v>
                </c:pt>
                <c:pt idx="144">
                  <c:v>29.199951171875</c:v>
                </c:pt>
                <c:pt idx="145">
                  <c:v>29.199951171875</c:v>
                </c:pt>
                <c:pt idx="146">
                  <c:v>29.199951171875</c:v>
                </c:pt>
                <c:pt idx="147">
                  <c:v>29.199951171875</c:v>
                </c:pt>
                <c:pt idx="148">
                  <c:v>29.199951171875</c:v>
                </c:pt>
                <c:pt idx="149">
                  <c:v>29.199951171875</c:v>
                </c:pt>
                <c:pt idx="150">
                  <c:v>29.199951171875</c:v>
                </c:pt>
                <c:pt idx="151">
                  <c:v>29.199951171875</c:v>
                </c:pt>
                <c:pt idx="152">
                  <c:v>29.2998046875</c:v>
                </c:pt>
                <c:pt idx="153">
                  <c:v>29.2998046875</c:v>
                </c:pt>
                <c:pt idx="154">
                  <c:v>29.2998046875</c:v>
                </c:pt>
                <c:pt idx="155">
                  <c:v>29.2998046875</c:v>
                </c:pt>
                <c:pt idx="156">
                  <c:v>29.39990234375</c:v>
                </c:pt>
                <c:pt idx="157">
                  <c:v>29.2998046875</c:v>
                </c:pt>
                <c:pt idx="158">
                  <c:v>29.39990234375</c:v>
                </c:pt>
                <c:pt idx="159">
                  <c:v>29.39990234375</c:v>
                </c:pt>
                <c:pt idx="160">
                  <c:v>29.39990234375</c:v>
                </c:pt>
                <c:pt idx="161">
                  <c:v>29.39990234375</c:v>
                </c:pt>
                <c:pt idx="162">
                  <c:v>29.5</c:v>
                </c:pt>
                <c:pt idx="163">
                  <c:v>29.5</c:v>
                </c:pt>
                <c:pt idx="164">
                  <c:v>29.39990234375</c:v>
                </c:pt>
                <c:pt idx="165">
                  <c:v>29.5</c:v>
                </c:pt>
                <c:pt idx="166">
                  <c:v>29.5</c:v>
                </c:pt>
                <c:pt idx="167">
                  <c:v>29.599853515625</c:v>
                </c:pt>
                <c:pt idx="168">
                  <c:v>29.5</c:v>
                </c:pt>
                <c:pt idx="169">
                  <c:v>29.599853515625</c:v>
                </c:pt>
                <c:pt idx="170">
                  <c:v>29.5</c:v>
                </c:pt>
                <c:pt idx="171">
                  <c:v>29.5</c:v>
                </c:pt>
                <c:pt idx="172">
                  <c:v>29.599853515625</c:v>
                </c:pt>
                <c:pt idx="173">
                  <c:v>29.599853515625</c:v>
                </c:pt>
                <c:pt idx="174">
                  <c:v>29.599853515625</c:v>
                </c:pt>
                <c:pt idx="175">
                  <c:v>29.599853515625</c:v>
                </c:pt>
                <c:pt idx="176">
                  <c:v>29.699951171875</c:v>
                </c:pt>
                <c:pt idx="177">
                  <c:v>29.699951171875</c:v>
                </c:pt>
                <c:pt idx="178">
                  <c:v>29.699951171875</c:v>
                </c:pt>
                <c:pt idx="179">
                  <c:v>29.7998046875</c:v>
                </c:pt>
                <c:pt idx="180">
                  <c:v>29.7998046875</c:v>
                </c:pt>
                <c:pt idx="181">
                  <c:v>29.89990234375</c:v>
                </c:pt>
                <c:pt idx="182">
                  <c:v>29.999755859375</c:v>
                </c:pt>
                <c:pt idx="183">
                  <c:v>29.999755859375</c:v>
                </c:pt>
                <c:pt idx="184">
                  <c:v>29.999755859375</c:v>
                </c:pt>
                <c:pt idx="185">
                  <c:v>30.099853515625</c:v>
                </c:pt>
                <c:pt idx="186">
                  <c:v>30.099853515625</c:v>
                </c:pt>
                <c:pt idx="187">
                  <c:v>30.099853515625</c:v>
                </c:pt>
                <c:pt idx="188">
                  <c:v>29.999755859375</c:v>
                </c:pt>
                <c:pt idx="189">
                  <c:v>29.999755859375</c:v>
                </c:pt>
                <c:pt idx="190">
                  <c:v>29.999755859375</c:v>
                </c:pt>
                <c:pt idx="191">
                  <c:v>30.099853515625</c:v>
                </c:pt>
                <c:pt idx="192">
                  <c:v>30.199951171875</c:v>
                </c:pt>
                <c:pt idx="193">
                  <c:v>30.199951171875</c:v>
                </c:pt>
                <c:pt idx="194">
                  <c:v>30.39990234375</c:v>
                </c:pt>
                <c:pt idx="195">
                  <c:v>30.499755859375</c:v>
                </c:pt>
                <c:pt idx="196">
                  <c:v>30.599853515625</c:v>
                </c:pt>
                <c:pt idx="197">
                  <c:v>30.599853515625</c:v>
                </c:pt>
                <c:pt idx="198">
                  <c:v>30.699951171875</c:v>
                </c:pt>
                <c:pt idx="199">
                  <c:v>30.699951171875</c:v>
                </c:pt>
                <c:pt idx="200">
                  <c:v>30.599853515625</c:v>
                </c:pt>
                <c:pt idx="201">
                  <c:v>30.699951171875</c:v>
                </c:pt>
                <c:pt idx="202">
                  <c:v>30.699951171875</c:v>
                </c:pt>
                <c:pt idx="203">
                  <c:v>30.7998046875</c:v>
                </c:pt>
                <c:pt idx="204">
                  <c:v>30.89990234375</c:v>
                </c:pt>
                <c:pt idx="205">
                  <c:v>30.89990234375</c:v>
                </c:pt>
                <c:pt idx="206">
                  <c:v>30.89990234375</c:v>
                </c:pt>
                <c:pt idx="207">
                  <c:v>30.89990234375</c:v>
                </c:pt>
                <c:pt idx="208">
                  <c:v>30.999755859375</c:v>
                </c:pt>
                <c:pt idx="209">
                  <c:v>31.099853515625</c:v>
                </c:pt>
                <c:pt idx="210">
                  <c:v>31.099853515625</c:v>
                </c:pt>
                <c:pt idx="211">
                  <c:v>31.19970703125</c:v>
                </c:pt>
                <c:pt idx="212">
                  <c:v>31.19970703125</c:v>
                </c:pt>
                <c:pt idx="213">
                  <c:v>31.2998046875</c:v>
                </c:pt>
                <c:pt idx="214">
                  <c:v>31.39990234375</c:v>
                </c:pt>
                <c:pt idx="215">
                  <c:v>31.39990234375</c:v>
                </c:pt>
                <c:pt idx="216">
                  <c:v>31.499755859375</c:v>
                </c:pt>
                <c:pt idx="217">
                  <c:v>31.599853515625</c:v>
                </c:pt>
                <c:pt idx="218">
                  <c:v>31.599853515625</c:v>
                </c:pt>
                <c:pt idx="219">
                  <c:v>31.69970703125</c:v>
                </c:pt>
                <c:pt idx="220">
                  <c:v>31.7998046875</c:v>
                </c:pt>
                <c:pt idx="221">
                  <c:v>31.7998046875</c:v>
                </c:pt>
                <c:pt idx="222">
                  <c:v>31.89990234375</c:v>
                </c:pt>
                <c:pt idx="223">
                  <c:v>32.000244140625</c:v>
                </c:pt>
                <c:pt idx="224">
                  <c:v>32.10009765625</c:v>
                </c:pt>
                <c:pt idx="225">
                  <c:v>32.10009765625</c:v>
                </c:pt>
                <c:pt idx="226">
                  <c:v>32.2001953125</c:v>
                </c:pt>
                <c:pt idx="227">
                  <c:v>32.2001953125</c:v>
                </c:pt>
                <c:pt idx="228">
                  <c:v>32.400146484375</c:v>
                </c:pt>
                <c:pt idx="229">
                  <c:v>32.400146484375</c:v>
                </c:pt>
                <c:pt idx="230">
                  <c:v>32.400146484375</c:v>
                </c:pt>
                <c:pt idx="231">
                  <c:v>32.500244140625</c:v>
                </c:pt>
                <c:pt idx="232">
                  <c:v>32.500244140625</c:v>
                </c:pt>
                <c:pt idx="233">
                  <c:v>32.60009765625</c:v>
                </c:pt>
                <c:pt idx="234">
                  <c:v>32.7001953125</c:v>
                </c:pt>
                <c:pt idx="235">
                  <c:v>32.800048828125</c:v>
                </c:pt>
                <c:pt idx="236">
                  <c:v>32.800048828125</c:v>
                </c:pt>
                <c:pt idx="237">
                  <c:v>32.900146484375</c:v>
                </c:pt>
                <c:pt idx="238">
                  <c:v>32.900146484375</c:v>
                </c:pt>
                <c:pt idx="239">
                  <c:v>33.10009765625</c:v>
                </c:pt>
                <c:pt idx="240">
                  <c:v>33.10009765625</c:v>
                </c:pt>
                <c:pt idx="241">
                  <c:v>33.2001953125</c:v>
                </c:pt>
                <c:pt idx="242">
                  <c:v>33.500244140625</c:v>
                </c:pt>
                <c:pt idx="243">
                  <c:v>33.500244140625</c:v>
                </c:pt>
                <c:pt idx="244">
                  <c:v>33.60009765625</c:v>
                </c:pt>
                <c:pt idx="245">
                  <c:v>33.7001953125</c:v>
                </c:pt>
                <c:pt idx="246">
                  <c:v>33.800048828125</c:v>
                </c:pt>
                <c:pt idx="247">
                  <c:v>33.800048828125</c:v>
                </c:pt>
                <c:pt idx="248">
                  <c:v>33.900146484375</c:v>
                </c:pt>
                <c:pt idx="249">
                  <c:v>33.900146484375</c:v>
                </c:pt>
                <c:pt idx="250">
                  <c:v>34.000244140625</c:v>
                </c:pt>
                <c:pt idx="251">
                  <c:v>34.10009765625</c:v>
                </c:pt>
                <c:pt idx="252">
                  <c:v>34.2001953125</c:v>
                </c:pt>
                <c:pt idx="253">
                  <c:v>34.300048828125</c:v>
                </c:pt>
                <c:pt idx="254">
                  <c:v>34.5</c:v>
                </c:pt>
                <c:pt idx="255">
                  <c:v>34.60009765625</c:v>
                </c:pt>
                <c:pt idx="256">
                  <c:v>34.7001953125</c:v>
                </c:pt>
                <c:pt idx="257">
                  <c:v>34.800048828125</c:v>
                </c:pt>
                <c:pt idx="258">
                  <c:v>34.900146484375</c:v>
                </c:pt>
                <c:pt idx="259">
                  <c:v>35</c:v>
                </c:pt>
                <c:pt idx="260">
                  <c:v>35.10009765625</c:v>
                </c:pt>
                <c:pt idx="261">
                  <c:v>35.10009765625</c:v>
                </c:pt>
                <c:pt idx="262">
                  <c:v>35.2001953125</c:v>
                </c:pt>
                <c:pt idx="263">
                  <c:v>35.300048828125</c:v>
                </c:pt>
                <c:pt idx="264">
                  <c:v>35.400146484375</c:v>
                </c:pt>
                <c:pt idx="265">
                  <c:v>35.5</c:v>
                </c:pt>
                <c:pt idx="266">
                  <c:v>35.60009765625</c:v>
                </c:pt>
                <c:pt idx="267">
                  <c:v>35.7001953125</c:v>
                </c:pt>
                <c:pt idx="268">
                  <c:v>35.800048828125</c:v>
                </c:pt>
                <c:pt idx="269">
                  <c:v>35.900146484375</c:v>
                </c:pt>
                <c:pt idx="270">
                  <c:v>36</c:v>
                </c:pt>
                <c:pt idx="271">
                  <c:v>36.10009765625</c:v>
                </c:pt>
                <c:pt idx="272">
                  <c:v>36.199951171875</c:v>
                </c:pt>
                <c:pt idx="273">
                  <c:v>36.300048828125</c:v>
                </c:pt>
                <c:pt idx="274">
                  <c:v>36.400146484375</c:v>
                </c:pt>
                <c:pt idx="275">
                  <c:v>36.5</c:v>
                </c:pt>
                <c:pt idx="276">
                  <c:v>36.60009765625</c:v>
                </c:pt>
                <c:pt idx="277">
                  <c:v>36.699951171875</c:v>
                </c:pt>
                <c:pt idx="278">
                  <c:v>36.800048828125</c:v>
                </c:pt>
                <c:pt idx="279">
                  <c:v>36.900146484375</c:v>
                </c:pt>
                <c:pt idx="280">
                  <c:v>37</c:v>
                </c:pt>
                <c:pt idx="281">
                  <c:v>37.10009765625</c:v>
                </c:pt>
                <c:pt idx="282">
                  <c:v>37.300048828125</c:v>
                </c:pt>
                <c:pt idx="283">
                  <c:v>37.400146484375</c:v>
                </c:pt>
                <c:pt idx="284">
                  <c:v>37.400146484375</c:v>
                </c:pt>
                <c:pt idx="285">
                  <c:v>37.5</c:v>
                </c:pt>
                <c:pt idx="286">
                  <c:v>37.60009765625</c:v>
                </c:pt>
                <c:pt idx="287">
                  <c:v>37.800048828125</c:v>
                </c:pt>
                <c:pt idx="288">
                  <c:v>37.89990234375</c:v>
                </c:pt>
                <c:pt idx="289">
                  <c:v>38</c:v>
                </c:pt>
                <c:pt idx="290">
                  <c:v>38.10009765625</c:v>
                </c:pt>
                <c:pt idx="291">
                  <c:v>38.199951171875</c:v>
                </c:pt>
                <c:pt idx="292">
                  <c:v>38.300048828125</c:v>
                </c:pt>
                <c:pt idx="293">
                  <c:v>38.39990234375</c:v>
                </c:pt>
                <c:pt idx="294">
                  <c:v>38.5</c:v>
                </c:pt>
                <c:pt idx="295">
                  <c:v>38.699951171875</c:v>
                </c:pt>
                <c:pt idx="296">
                  <c:v>38.800048828125</c:v>
                </c:pt>
                <c:pt idx="297">
                  <c:v>39</c:v>
                </c:pt>
                <c:pt idx="298">
                  <c:v>39.10009765625</c:v>
                </c:pt>
                <c:pt idx="299">
                  <c:v>39.300048828125</c:v>
                </c:pt>
                <c:pt idx="300">
                  <c:v>39.39990234375</c:v>
                </c:pt>
                <c:pt idx="301">
                  <c:v>39.5</c:v>
                </c:pt>
                <c:pt idx="302">
                  <c:v>39.5</c:v>
                </c:pt>
                <c:pt idx="303">
                  <c:v>39.699951171875</c:v>
                </c:pt>
                <c:pt idx="304">
                  <c:v>39.800048828125</c:v>
                </c:pt>
                <c:pt idx="305">
                  <c:v>39.89990234375</c:v>
                </c:pt>
                <c:pt idx="306">
                  <c:v>40</c:v>
                </c:pt>
                <c:pt idx="307">
                  <c:v>40.199951171875</c:v>
                </c:pt>
                <c:pt idx="308">
                  <c:v>40.300048828125</c:v>
                </c:pt>
                <c:pt idx="309">
                  <c:v>40.39990234375</c:v>
                </c:pt>
                <c:pt idx="310">
                  <c:v>40.599853515625</c:v>
                </c:pt>
                <c:pt idx="311">
                  <c:v>40.699951171875</c:v>
                </c:pt>
                <c:pt idx="312">
                  <c:v>40.7998046875</c:v>
                </c:pt>
                <c:pt idx="313">
                  <c:v>40.89990234375</c:v>
                </c:pt>
                <c:pt idx="314">
                  <c:v>41.099853515625</c:v>
                </c:pt>
                <c:pt idx="315">
                  <c:v>41.2998046875</c:v>
                </c:pt>
                <c:pt idx="316">
                  <c:v>41.5</c:v>
                </c:pt>
                <c:pt idx="317">
                  <c:v>41.599853515625</c:v>
                </c:pt>
                <c:pt idx="318">
                  <c:v>41.599853515625</c:v>
                </c:pt>
                <c:pt idx="319">
                  <c:v>41.89990234375</c:v>
                </c:pt>
                <c:pt idx="320">
                  <c:v>41.89990234375</c:v>
                </c:pt>
                <c:pt idx="321">
                  <c:v>42</c:v>
                </c:pt>
                <c:pt idx="322">
                  <c:v>42.199951171875</c:v>
                </c:pt>
                <c:pt idx="323">
                  <c:v>42.2998046875</c:v>
                </c:pt>
                <c:pt idx="324">
                  <c:v>42.39990234375</c:v>
                </c:pt>
                <c:pt idx="325">
                  <c:v>42.499755859375</c:v>
                </c:pt>
                <c:pt idx="326">
                  <c:v>42.699951171875</c:v>
                </c:pt>
                <c:pt idx="327">
                  <c:v>42.7998046875</c:v>
                </c:pt>
                <c:pt idx="328">
                  <c:v>42.89990234375</c:v>
                </c:pt>
                <c:pt idx="329">
                  <c:v>43.099853515625</c:v>
                </c:pt>
                <c:pt idx="330">
                  <c:v>43.199951171875</c:v>
                </c:pt>
                <c:pt idx="331">
                  <c:v>43.2998046875</c:v>
                </c:pt>
                <c:pt idx="332">
                  <c:v>43.499755859375</c:v>
                </c:pt>
                <c:pt idx="333">
                  <c:v>43.699951171875</c:v>
                </c:pt>
                <c:pt idx="334">
                  <c:v>43.89990234375</c:v>
                </c:pt>
                <c:pt idx="335">
                  <c:v>44.099853515625</c:v>
                </c:pt>
                <c:pt idx="336">
                  <c:v>44.19970703125</c:v>
                </c:pt>
                <c:pt idx="337">
                  <c:v>44.2998046875</c:v>
                </c:pt>
                <c:pt idx="338">
                  <c:v>44.499755859375</c:v>
                </c:pt>
                <c:pt idx="339">
                  <c:v>44.599853515625</c:v>
                </c:pt>
                <c:pt idx="340">
                  <c:v>44.80029296875</c:v>
                </c:pt>
                <c:pt idx="341">
                  <c:v>44.80029296875</c:v>
                </c:pt>
                <c:pt idx="342">
                  <c:v>45.000244140625</c:v>
                </c:pt>
                <c:pt idx="343">
                  <c:v>45.10009765625</c:v>
                </c:pt>
                <c:pt idx="344">
                  <c:v>45.30029296875</c:v>
                </c:pt>
                <c:pt idx="345">
                  <c:v>45.60009765625</c:v>
                </c:pt>
                <c:pt idx="346">
                  <c:v>45.800048828125</c:v>
                </c:pt>
                <c:pt idx="347">
                  <c:v>45.900146484375</c:v>
                </c:pt>
                <c:pt idx="348">
                  <c:v>46.000244140625</c:v>
                </c:pt>
                <c:pt idx="349">
                  <c:v>46.2001953125</c:v>
                </c:pt>
                <c:pt idx="350">
                  <c:v>46.300048828125</c:v>
                </c:pt>
                <c:pt idx="351">
                  <c:v>46.300048828125</c:v>
                </c:pt>
                <c:pt idx="352">
                  <c:v>46.400146484375</c:v>
                </c:pt>
                <c:pt idx="353">
                  <c:v>46.60009765625</c:v>
                </c:pt>
                <c:pt idx="354">
                  <c:v>46.7001953125</c:v>
                </c:pt>
                <c:pt idx="355">
                  <c:v>46.900146484375</c:v>
                </c:pt>
                <c:pt idx="356">
                  <c:v>47.10009765625</c:v>
                </c:pt>
                <c:pt idx="357">
                  <c:v>47.300048828125</c:v>
                </c:pt>
                <c:pt idx="358">
                  <c:v>47.400146484375</c:v>
                </c:pt>
                <c:pt idx="359">
                  <c:v>47.60009765625</c:v>
                </c:pt>
                <c:pt idx="360">
                  <c:v>47.800048828125</c:v>
                </c:pt>
                <c:pt idx="361">
                  <c:v>47.900146484375</c:v>
                </c:pt>
                <c:pt idx="362">
                  <c:v>48.10009765625</c:v>
                </c:pt>
                <c:pt idx="363">
                  <c:v>48.300048828125</c:v>
                </c:pt>
                <c:pt idx="364">
                  <c:v>48.5</c:v>
                </c:pt>
                <c:pt idx="365">
                  <c:v>48.60009765625</c:v>
                </c:pt>
                <c:pt idx="366">
                  <c:v>48.7001953125</c:v>
                </c:pt>
                <c:pt idx="367">
                  <c:v>48.900146484375</c:v>
                </c:pt>
                <c:pt idx="368">
                  <c:v>49</c:v>
                </c:pt>
                <c:pt idx="369">
                  <c:v>49.199951171875</c:v>
                </c:pt>
                <c:pt idx="370">
                  <c:v>49.300048828125</c:v>
                </c:pt>
                <c:pt idx="371">
                  <c:v>49.5</c:v>
                </c:pt>
                <c:pt idx="372">
                  <c:v>49.699951171875</c:v>
                </c:pt>
                <c:pt idx="373">
                  <c:v>49.800048828125</c:v>
                </c:pt>
                <c:pt idx="374">
                  <c:v>50</c:v>
                </c:pt>
                <c:pt idx="375">
                  <c:v>50.199951171875</c:v>
                </c:pt>
                <c:pt idx="376">
                  <c:v>50.300048828125</c:v>
                </c:pt>
                <c:pt idx="377">
                  <c:v>50.5</c:v>
                </c:pt>
                <c:pt idx="378">
                  <c:v>50.699951171875</c:v>
                </c:pt>
                <c:pt idx="379">
                  <c:v>50.89990234375</c:v>
                </c:pt>
                <c:pt idx="380">
                  <c:v>51</c:v>
                </c:pt>
                <c:pt idx="381">
                  <c:v>51.10009765625</c:v>
                </c:pt>
                <c:pt idx="382">
                  <c:v>51.300048828125</c:v>
                </c:pt>
                <c:pt idx="383">
                  <c:v>51.39990234375</c:v>
                </c:pt>
                <c:pt idx="384">
                  <c:v>51.60009765625</c:v>
                </c:pt>
                <c:pt idx="385">
                  <c:v>51.800048828125</c:v>
                </c:pt>
                <c:pt idx="386">
                  <c:v>52.099853515625</c:v>
                </c:pt>
                <c:pt idx="387">
                  <c:v>52.199951171875</c:v>
                </c:pt>
                <c:pt idx="388">
                  <c:v>52.300048828125</c:v>
                </c:pt>
                <c:pt idx="389">
                  <c:v>52.39990234375</c:v>
                </c:pt>
                <c:pt idx="390">
                  <c:v>52.599853515625</c:v>
                </c:pt>
                <c:pt idx="391">
                  <c:v>52.800048828125</c:v>
                </c:pt>
                <c:pt idx="392">
                  <c:v>52.89990234375</c:v>
                </c:pt>
                <c:pt idx="393">
                  <c:v>53</c:v>
                </c:pt>
                <c:pt idx="394">
                  <c:v>53.099853515625</c:v>
                </c:pt>
                <c:pt idx="395">
                  <c:v>53.300048828125</c:v>
                </c:pt>
                <c:pt idx="396">
                  <c:v>53.5</c:v>
                </c:pt>
                <c:pt idx="397">
                  <c:v>53.699951171875</c:v>
                </c:pt>
                <c:pt idx="398">
                  <c:v>53.89990234375</c:v>
                </c:pt>
                <c:pt idx="399">
                  <c:v>54.199951171875</c:v>
                </c:pt>
                <c:pt idx="400">
                  <c:v>54.39990234375</c:v>
                </c:pt>
                <c:pt idx="401">
                  <c:v>54.5</c:v>
                </c:pt>
                <c:pt idx="402">
                  <c:v>54.699951171875</c:v>
                </c:pt>
                <c:pt idx="403">
                  <c:v>54.89990234375</c:v>
                </c:pt>
                <c:pt idx="404">
                  <c:v>55.099853515625</c:v>
                </c:pt>
                <c:pt idx="405">
                  <c:v>55.199951171875</c:v>
                </c:pt>
                <c:pt idx="406">
                  <c:v>55.39990234375</c:v>
                </c:pt>
                <c:pt idx="407">
                  <c:v>55.599853515625</c:v>
                </c:pt>
                <c:pt idx="408">
                  <c:v>55.699951171875</c:v>
                </c:pt>
                <c:pt idx="409">
                  <c:v>55.89990234375</c:v>
                </c:pt>
                <c:pt idx="410">
                  <c:v>56.099853515625</c:v>
                </c:pt>
                <c:pt idx="411">
                  <c:v>56.199951171875</c:v>
                </c:pt>
                <c:pt idx="412">
                  <c:v>56.39990234375</c:v>
                </c:pt>
                <c:pt idx="413">
                  <c:v>56.499755859375</c:v>
                </c:pt>
                <c:pt idx="414">
                  <c:v>56.699951171875</c:v>
                </c:pt>
                <c:pt idx="415">
                  <c:v>56.89990234375</c:v>
                </c:pt>
                <c:pt idx="416">
                  <c:v>57.099853515625</c:v>
                </c:pt>
                <c:pt idx="417">
                  <c:v>57.2998046875</c:v>
                </c:pt>
                <c:pt idx="418">
                  <c:v>57.499755859375</c:v>
                </c:pt>
                <c:pt idx="419">
                  <c:v>57.7001953125</c:v>
                </c:pt>
                <c:pt idx="420">
                  <c:v>57.900146484375</c:v>
                </c:pt>
                <c:pt idx="421">
                  <c:v>57.900146484375</c:v>
                </c:pt>
                <c:pt idx="422">
                  <c:v>58.2001953125</c:v>
                </c:pt>
                <c:pt idx="423">
                  <c:v>58.400146484375</c:v>
                </c:pt>
                <c:pt idx="424">
                  <c:v>58.500244140625</c:v>
                </c:pt>
                <c:pt idx="425">
                  <c:v>58.7001953125</c:v>
                </c:pt>
                <c:pt idx="426">
                  <c:v>58.900146484375</c:v>
                </c:pt>
                <c:pt idx="427">
                  <c:v>59.10009765625</c:v>
                </c:pt>
                <c:pt idx="428">
                  <c:v>59.300048828125</c:v>
                </c:pt>
                <c:pt idx="429">
                  <c:v>59.500244140625</c:v>
                </c:pt>
                <c:pt idx="430">
                  <c:v>59.7001953125</c:v>
                </c:pt>
                <c:pt idx="431">
                  <c:v>59.900146484375</c:v>
                </c:pt>
                <c:pt idx="432">
                  <c:v>60.10009765625</c:v>
                </c:pt>
                <c:pt idx="433">
                  <c:v>60.2001953125</c:v>
                </c:pt>
                <c:pt idx="434">
                  <c:v>60.400146484375</c:v>
                </c:pt>
                <c:pt idx="435">
                  <c:v>60.60009765625</c:v>
                </c:pt>
                <c:pt idx="436">
                  <c:v>60.7001953125</c:v>
                </c:pt>
                <c:pt idx="437">
                  <c:v>60.900146484375</c:v>
                </c:pt>
                <c:pt idx="438">
                  <c:v>61</c:v>
                </c:pt>
                <c:pt idx="439">
                  <c:v>61.300048828125</c:v>
                </c:pt>
                <c:pt idx="440">
                  <c:v>61.400146484375</c:v>
                </c:pt>
                <c:pt idx="441">
                  <c:v>61.800048828125</c:v>
                </c:pt>
                <c:pt idx="442">
                  <c:v>62.10009765625</c:v>
                </c:pt>
                <c:pt idx="443">
                  <c:v>62.300048828125</c:v>
                </c:pt>
                <c:pt idx="444">
                  <c:v>62.5</c:v>
                </c:pt>
                <c:pt idx="445">
                  <c:v>62.60009765625</c:v>
                </c:pt>
                <c:pt idx="446">
                  <c:v>62.900146484375</c:v>
                </c:pt>
                <c:pt idx="447">
                  <c:v>62.900146484375</c:v>
                </c:pt>
                <c:pt idx="448">
                  <c:v>63</c:v>
                </c:pt>
                <c:pt idx="449">
                  <c:v>63.300048828125</c:v>
                </c:pt>
                <c:pt idx="450">
                  <c:v>63.5</c:v>
                </c:pt>
                <c:pt idx="451">
                  <c:v>63.699951171875</c:v>
                </c:pt>
                <c:pt idx="452">
                  <c:v>63.800048828125</c:v>
                </c:pt>
                <c:pt idx="453">
                  <c:v>64.10009765625</c:v>
                </c:pt>
                <c:pt idx="454">
                  <c:v>64.300048828125</c:v>
                </c:pt>
                <c:pt idx="455">
                  <c:v>64.39990234375</c:v>
                </c:pt>
                <c:pt idx="456">
                  <c:v>64.60009765625</c:v>
                </c:pt>
                <c:pt idx="457">
                  <c:v>64.89990234375</c:v>
                </c:pt>
                <c:pt idx="458">
                  <c:v>65</c:v>
                </c:pt>
                <c:pt idx="459">
                  <c:v>65.300048828125</c:v>
                </c:pt>
                <c:pt idx="460">
                  <c:v>65.5</c:v>
                </c:pt>
                <c:pt idx="461">
                  <c:v>65.699951171875</c:v>
                </c:pt>
                <c:pt idx="462">
                  <c:v>65.800048828125</c:v>
                </c:pt>
                <c:pt idx="463">
                  <c:v>66.099853515625</c:v>
                </c:pt>
                <c:pt idx="464">
                  <c:v>66.199951171875</c:v>
                </c:pt>
                <c:pt idx="465">
                  <c:v>66.300048828125</c:v>
                </c:pt>
                <c:pt idx="466">
                  <c:v>66.39990234375</c:v>
                </c:pt>
                <c:pt idx="467">
                  <c:v>66.599853515625</c:v>
                </c:pt>
                <c:pt idx="468">
                  <c:v>66.7998046875</c:v>
                </c:pt>
                <c:pt idx="469">
                  <c:v>67.099853515625</c:v>
                </c:pt>
                <c:pt idx="470">
                  <c:v>67.199951171875</c:v>
                </c:pt>
                <c:pt idx="471">
                  <c:v>67.39990234375</c:v>
                </c:pt>
                <c:pt idx="472">
                  <c:v>67.599853515625</c:v>
                </c:pt>
                <c:pt idx="473">
                  <c:v>67.7998046875</c:v>
                </c:pt>
                <c:pt idx="474">
                  <c:v>67.999755859375</c:v>
                </c:pt>
                <c:pt idx="475">
                  <c:v>68.199951171875</c:v>
                </c:pt>
                <c:pt idx="476">
                  <c:v>68.499755859375</c:v>
                </c:pt>
                <c:pt idx="477">
                  <c:v>68.7998046875</c:v>
                </c:pt>
                <c:pt idx="478">
                  <c:v>68.89990234375</c:v>
                </c:pt>
                <c:pt idx="479">
                  <c:v>69.099853515625</c:v>
                </c:pt>
                <c:pt idx="480">
                  <c:v>69.2998046875</c:v>
                </c:pt>
                <c:pt idx="481">
                  <c:v>69.499755859375</c:v>
                </c:pt>
                <c:pt idx="482">
                  <c:v>69.69970703125</c:v>
                </c:pt>
                <c:pt idx="483">
                  <c:v>69.89990234375</c:v>
                </c:pt>
                <c:pt idx="484">
                  <c:v>69.999755859375</c:v>
                </c:pt>
                <c:pt idx="485">
                  <c:v>70.19970703125</c:v>
                </c:pt>
                <c:pt idx="486">
                  <c:v>70.500244140625</c:v>
                </c:pt>
                <c:pt idx="487">
                  <c:v>70.7001953125</c:v>
                </c:pt>
                <c:pt idx="488">
                  <c:v>70.900146484375</c:v>
                </c:pt>
                <c:pt idx="489">
                  <c:v>71.000244140625</c:v>
                </c:pt>
                <c:pt idx="490">
                  <c:v>71.2001953125</c:v>
                </c:pt>
                <c:pt idx="491">
                  <c:v>71.400146484375</c:v>
                </c:pt>
                <c:pt idx="492">
                  <c:v>71.7001953125</c:v>
                </c:pt>
                <c:pt idx="493">
                  <c:v>71.800048828125</c:v>
                </c:pt>
                <c:pt idx="494">
                  <c:v>72.000244140625</c:v>
                </c:pt>
                <c:pt idx="495">
                  <c:v>72.300048828125</c:v>
                </c:pt>
                <c:pt idx="496">
                  <c:v>72.500244140625</c:v>
                </c:pt>
                <c:pt idx="497">
                  <c:v>72.60009765625</c:v>
                </c:pt>
                <c:pt idx="498">
                  <c:v>72.800048828125</c:v>
                </c:pt>
                <c:pt idx="499">
                  <c:v>73.10009765625</c:v>
                </c:pt>
                <c:pt idx="500">
                  <c:v>73.2001953125</c:v>
                </c:pt>
                <c:pt idx="501">
                  <c:v>73.5</c:v>
                </c:pt>
                <c:pt idx="502">
                  <c:v>73.7001953125</c:v>
                </c:pt>
                <c:pt idx="503">
                  <c:v>73.900146484375</c:v>
                </c:pt>
                <c:pt idx="504">
                  <c:v>74.10009765625</c:v>
                </c:pt>
                <c:pt idx="505">
                  <c:v>74.300048828125</c:v>
                </c:pt>
                <c:pt idx="506">
                  <c:v>74.5</c:v>
                </c:pt>
                <c:pt idx="507">
                  <c:v>74.800048828125</c:v>
                </c:pt>
                <c:pt idx="508">
                  <c:v>75</c:v>
                </c:pt>
                <c:pt idx="509">
                  <c:v>75.199951171875</c:v>
                </c:pt>
                <c:pt idx="510">
                  <c:v>75.400146484375</c:v>
                </c:pt>
                <c:pt idx="511">
                  <c:v>75.699951171875</c:v>
                </c:pt>
                <c:pt idx="512">
                  <c:v>75.800048828125</c:v>
                </c:pt>
                <c:pt idx="513">
                  <c:v>76</c:v>
                </c:pt>
                <c:pt idx="514">
                  <c:v>76.199951171875</c:v>
                </c:pt>
                <c:pt idx="515">
                  <c:v>76.39990234375</c:v>
                </c:pt>
                <c:pt idx="516">
                  <c:v>76.60009765625</c:v>
                </c:pt>
                <c:pt idx="517">
                  <c:v>76.800048828125</c:v>
                </c:pt>
                <c:pt idx="518">
                  <c:v>77.10009765625</c:v>
                </c:pt>
                <c:pt idx="519">
                  <c:v>77.199951171875</c:v>
                </c:pt>
                <c:pt idx="520">
                  <c:v>77.5</c:v>
                </c:pt>
                <c:pt idx="521">
                  <c:v>77.599853515625</c:v>
                </c:pt>
                <c:pt idx="522">
                  <c:v>77.800048828125</c:v>
                </c:pt>
                <c:pt idx="523">
                  <c:v>78.099853515625</c:v>
                </c:pt>
                <c:pt idx="524">
                  <c:v>78.300048828125</c:v>
                </c:pt>
                <c:pt idx="525">
                  <c:v>78.5</c:v>
                </c:pt>
                <c:pt idx="526">
                  <c:v>78.699951171875</c:v>
                </c:pt>
                <c:pt idx="527">
                  <c:v>78.89990234375</c:v>
                </c:pt>
                <c:pt idx="528">
                  <c:v>79.099853515625</c:v>
                </c:pt>
                <c:pt idx="529">
                  <c:v>79.2998046875</c:v>
                </c:pt>
                <c:pt idx="530">
                  <c:v>79.5</c:v>
                </c:pt>
                <c:pt idx="531">
                  <c:v>79.699951171875</c:v>
                </c:pt>
                <c:pt idx="532">
                  <c:v>79.89990234375</c:v>
                </c:pt>
                <c:pt idx="533">
                  <c:v>80.099853515625</c:v>
                </c:pt>
                <c:pt idx="534">
                  <c:v>80.39990234375</c:v>
                </c:pt>
                <c:pt idx="535">
                  <c:v>80.599853515625</c:v>
                </c:pt>
                <c:pt idx="536">
                  <c:v>80.699951171875</c:v>
                </c:pt>
                <c:pt idx="537">
                  <c:v>80.7998046875</c:v>
                </c:pt>
                <c:pt idx="538">
                  <c:v>81.199951171875</c:v>
                </c:pt>
                <c:pt idx="539">
                  <c:v>81.39990234375</c:v>
                </c:pt>
                <c:pt idx="540">
                  <c:v>81.599853515625</c:v>
                </c:pt>
                <c:pt idx="541">
                  <c:v>81.89990234375</c:v>
                </c:pt>
                <c:pt idx="542">
                  <c:v>81.999755859375</c:v>
                </c:pt>
                <c:pt idx="543">
                  <c:v>82.2998046875</c:v>
                </c:pt>
                <c:pt idx="544">
                  <c:v>82.499755859375</c:v>
                </c:pt>
                <c:pt idx="545">
                  <c:v>82.599853515625</c:v>
                </c:pt>
                <c:pt idx="546">
                  <c:v>82.7998046875</c:v>
                </c:pt>
                <c:pt idx="547">
                  <c:v>82.999755859375</c:v>
                </c:pt>
                <c:pt idx="548">
                  <c:v>83.2001953125</c:v>
                </c:pt>
                <c:pt idx="549">
                  <c:v>83.500244140625</c:v>
                </c:pt>
                <c:pt idx="550">
                  <c:v>83.60009765625</c:v>
                </c:pt>
                <c:pt idx="551">
                  <c:v>83.80029296875</c:v>
                </c:pt>
                <c:pt idx="552">
                  <c:v>84.10009765625</c:v>
                </c:pt>
                <c:pt idx="553">
                  <c:v>84.300048828125</c:v>
                </c:pt>
                <c:pt idx="554">
                  <c:v>84.500244140625</c:v>
                </c:pt>
                <c:pt idx="555">
                  <c:v>84.7001953125</c:v>
                </c:pt>
                <c:pt idx="556">
                  <c:v>84.900146484375</c:v>
                </c:pt>
                <c:pt idx="557">
                  <c:v>85.10009765625</c:v>
                </c:pt>
                <c:pt idx="558">
                  <c:v>85.400146484375</c:v>
                </c:pt>
                <c:pt idx="559">
                  <c:v>85.60009765625</c:v>
                </c:pt>
                <c:pt idx="560">
                  <c:v>85.800048828125</c:v>
                </c:pt>
                <c:pt idx="561">
                  <c:v>86</c:v>
                </c:pt>
                <c:pt idx="562">
                  <c:v>86.2001953125</c:v>
                </c:pt>
                <c:pt idx="563">
                  <c:v>86.300048828125</c:v>
                </c:pt>
                <c:pt idx="564">
                  <c:v>86.60009765625</c:v>
                </c:pt>
                <c:pt idx="565">
                  <c:v>86.800048828125</c:v>
                </c:pt>
                <c:pt idx="566">
                  <c:v>87</c:v>
                </c:pt>
                <c:pt idx="567">
                  <c:v>87.199951171875</c:v>
                </c:pt>
                <c:pt idx="568">
                  <c:v>87.60009765625</c:v>
                </c:pt>
                <c:pt idx="569">
                  <c:v>87.699951171875</c:v>
                </c:pt>
                <c:pt idx="570">
                  <c:v>88</c:v>
                </c:pt>
                <c:pt idx="571">
                  <c:v>88.199951171875</c:v>
                </c:pt>
                <c:pt idx="572">
                  <c:v>88.5</c:v>
                </c:pt>
                <c:pt idx="573">
                  <c:v>88.5</c:v>
                </c:pt>
                <c:pt idx="574">
                  <c:v>88.800048828125</c:v>
                </c:pt>
                <c:pt idx="575">
                  <c:v>89</c:v>
                </c:pt>
                <c:pt idx="576">
                  <c:v>89.199951171875</c:v>
                </c:pt>
                <c:pt idx="577">
                  <c:v>89.39990234375</c:v>
                </c:pt>
                <c:pt idx="578">
                  <c:v>89.699951171875</c:v>
                </c:pt>
                <c:pt idx="579">
                  <c:v>89.800048828125</c:v>
                </c:pt>
                <c:pt idx="580">
                  <c:v>90.10009765625</c:v>
                </c:pt>
                <c:pt idx="581">
                  <c:v>90.300048828125</c:v>
                </c:pt>
                <c:pt idx="582">
                  <c:v>90.599853515625</c:v>
                </c:pt>
                <c:pt idx="583">
                  <c:v>90.800048828125</c:v>
                </c:pt>
                <c:pt idx="584">
                  <c:v>91</c:v>
                </c:pt>
                <c:pt idx="585">
                  <c:v>91.199951171875</c:v>
                </c:pt>
                <c:pt idx="586">
                  <c:v>91.39990234375</c:v>
                </c:pt>
                <c:pt idx="587">
                  <c:v>91.699951171875</c:v>
                </c:pt>
                <c:pt idx="588">
                  <c:v>91.89990234375</c:v>
                </c:pt>
                <c:pt idx="589">
                  <c:v>92.099853515625</c:v>
                </c:pt>
                <c:pt idx="590">
                  <c:v>92.2998046875</c:v>
                </c:pt>
                <c:pt idx="591">
                  <c:v>92.5</c:v>
                </c:pt>
                <c:pt idx="592">
                  <c:v>92.699951171875</c:v>
                </c:pt>
                <c:pt idx="593">
                  <c:v>92.89990234375</c:v>
                </c:pt>
                <c:pt idx="594">
                  <c:v>93.199951171875</c:v>
                </c:pt>
                <c:pt idx="595">
                  <c:v>93.39990234375</c:v>
                </c:pt>
                <c:pt idx="596">
                  <c:v>93.599853515625</c:v>
                </c:pt>
                <c:pt idx="597">
                  <c:v>93.7998046875</c:v>
                </c:pt>
                <c:pt idx="598">
                  <c:v>93.89990234375</c:v>
                </c:pt>
                <c:pt idx="599">
                  <c:v>94.099853515625</c:v>
                </c:pt>
                <c:pt idx="600">
                  <c:v>94.39990234375</c:v>
                </c:pt>
                <c:pt idx="601">
                  <c:v>94.599853515625</c:v>
                </c:pt>
                <c:pt idx="602">
                  <c:v>94.7998046875</c:v>
                </c:pt>
                <c:pt idx="603">
                  <c:v>94.999755859375</c:v>
                </c:pt>
                <c:pt idx="604">
                  <c:v>95.2998046875</c:v>
                </c:pt>
                <c:pt idx="605">
                  <c:v>95.499755859375</c:v>
                </c:pt>
                <c:pt idx="606">
                  <c:v>95.69970703125</c:v>
                </c:pt>
                <c:pt idx="607">
                  <c:v>96.000244140625</c:v>
                </c:pt>
                <c:pt idx="608">
                  <c:v>96.10009765625</c:v>
                </c:pt>
                <c:pt idx="609">
                  <c:v>96.30029296875</c:v>
                </c:pt>
                <c:pt idx="610">
                  <c:v>96.500244140625</c:v>
                </c:pt>
                <c:pt idx="611">
                  <c:v>96.7001953125</c:v>
                </c:pt>
                <c:pt idx="612">
                  <c:v>96.900146484375</c:v>
                </c:pt>
                <c:pt idx="613">
                  <c:v>97.10009765625</c:v>
                </c:pt>
                <c:pt idx="614">
                  <c:v>97.400146484375</c:v>
                </c:pt>
                <c:pt idx="615">
                  <c:v>97.400146484375</c:v>
                </c:pt>
                <c:pt idx="616">
                  <c:v>97.800048828125</c:v>
                </c:pt>
                <c:pt idx="617">
                  <c:v>98.000244140625</c:v>
                </c:pt>
                <c:pt idx="618">
                  <c:v>98.2001953125</c:v>
                </c:pt>
                <c:pt idx="619">
                  <c:v>98.5</c:v>
                </c:pt>
                <c:pt idx="620">
                  <c:v>98.7001953125</c:v>
                </c:pt>
                <c:pt idx="621">
                  <c:v>98.900146484375</c:v>
                </c:pt>
                <c:pt idx="622">
                  <c:v>99</c:v>
                </c:pt>
                <c:pt idx="623">
                  <c:v>99.300048828125</c:v>
                </c:pt>
                <c:pt idx="624">
                  <c:v>99.5</c:v>
                </c:pt>
                <c:pt idx="625">
                  <c:v>99.7001953125</c:v>
                </c:pt>
                <c:pt idx="626">
                  <c:v>100</c:v>
                </c:pt>
                <c:pt idx="627">
                  <c:v>100.199951171875</c:v>
                </c:pt>
                <c:pt idx="628">
                  <c:v>100.5</c:v>
                </c:pt>
                <c:pt idx="629">
                  <c:v>100.699951171875</c:v>
                </c:pt>
                <c:pt idx="630">
                  <c:v>100.900146484375</c:v>
                </c:pt>
                <c:pt idx="631">
                  <c:v>101.199951171875</c:v>
                </c:pt>
                <c:pt idx="632">
                  <c:v>101.400146484375</c:v>
                </c:pt>
                <c:pt idx="633">
                  <c:v>101.5</c:v>
                </c:pt>
                <c:pt idx="634">
                  <c:v>101.800048828125</c:v>
                </c:pt>
                <c:pt idx="635">
                  <c:v>102</c:v>
                </c:pt>
                <c:pt idx="636">
                  <c:v>102.199951171875</c:v>
                </c:pt>
                <c:pt idx="637">
                  <c:v>102.39990234375</c:v>
                </c:pt>
                <c:pt idx="638">
                  <c:v>102.699951171875</c:v>
                </c:pt>
                <c:pt idx="639">
                  <c:v>102.89990234375</c:v>
                </c:pt>
                <c:pt idx="640">
                  <c:v>103</c:v>
                </c:pt>
                <c:pt idx="641">
                  <c:v>103.300048828125</c:v>
                </c:pt>
                <c:pt idx="642">
                  <c:v>103.5</c:v>
                </c:pt>
                <c:pt idx="643">
                  <c:v>103.699951171875</c:v>
                </c:pt>
                <c:pt idx="644">
                  <c:v>104</c:v>
                </c:pt>
                <c:pt idx="645">
                  <c:v>104.199951171875</c:v>
                </c:pt>
                <c:pt idx="646">
                  <c:v>104.39990234375</c:v>
                </c:pt>
                <c:pt idx="647">
                  <c:v>104.599853515625</c:v>
                </c:pt>
                <c:pt idx="648">
                  <c:v>104.7998046875</c:v>
                </c:pt>
                <c:pt idx="649">
                  <c:v>105.099853515625</c:v>
                </c:pt>
                <c:pt idx="650">
                  <c:v>105.199951171875</c:v>
                </c:pt>
                <c:pt idx="651">
                  <c:v>105.39990234375</c:v>
                </c:pt>
                <c:pt idx="652">
                  <c:v>105.699951171875</c:v>
                </c:pt>
                <c:pt idx="653">
                  <c:v>105.89990234375</c:v>
                </c:pt>
                <c:pt idx="654">
                  <c:v>106.199951171875</c:v>
                </c:pt>
                <c:pt idx="655">
                  <c:v>106.39990234375</c:v>
                </c:pt>
                <c:pt idx="656">
                  <c:v>106.499755859375</c:v>
                </c:pt>
                <c:pt idx="657">
                  <c:v>106.7998046875</c:v>
                </c:pt>
                <c:pt idx="658">
                  <c:v>106.999755859375</c:v>
                </c:pt>
                <c:pt idx="659">
                  <c:v>107.199951171875</c:v>
                </c:pt>
                <c:pt idx="660">
                  <c:v>107.499755859375</c:v>
                </c:pt>
                <c:pt idx="661">
                  <c:v>107.7998046875</c:v>
                </c:pt>
                <c:pt idx="662">
                  <c:v>107.89990234375</c:v>
                </c:pt>
                <c:pt idx="663">
                  <c:v>108.099853515625</c:v>
                </c:pt>
                <c:pt idx="664">
                  <c:v>108.39990234375</c:v>
                </c:pt>
                <c:pt idx="665">
                  <c:v>108.599853515625</c:v>
                </c:pt>
                <c:pt idx="666">
                  <c:v>108.80029296875</c:v>
                </c:pt>
                <c:pt idx="667">
                  <c:v>108.900146484375</c:v>
                </c:pt>
                <c:pt idx="668">
                  <c:v>109.10009765625</c:v>
                </c:pt>
                <c:pt idx="669">
                  <c:v>109.30029296875</c:v>
                </c:pt>
                <c:pt idx="670">
                  <c:v>109.500244140625</c:v>
                </c:pt>
                <c:pt idx="671">
                  <c:v>109.7001953125</c:v>
                </c:pt>
                <c:pt idx="672">
                  <c:v>109.900146484375</c:v>
                </c:pt>
                <c:pt idx="673">
                  <c:v>110.2001953125</c:v>
                </c:pt>
                <c:pt idx="674">
                  <c:v>110.400146484375</c:v>
                </c:pt>
                <c:pt idx="675">
                  <c:v>110.60009765625</c:v>
                </c:pt>
                <c:pt idx="676">
                  <c:v>110.800048828125</c:v>
                </c:pt>
                <c:pt idx="677">
                  <c:v>111.000244140625</c:v>
                </c:pt>
                <c:pt idx="678">
                  <c:v>111.300048828125</c:v>
                </c:pt>
                <c:pt idx="679">
                  <c:v>111.5</c:v>
                </c:pt>
                <c:pt idx="680">
                  <c:v>111.7001953125</c:v>
                </c:pt>
                <c:pt idx="681">
                  <c:v>111.900146484375</c:v>
                </c:pt>
                <c:pt idx="682">
                  <c:v>112.10009765625</c:v>
                </c:pt>
                <c:pt idx="683">
                  <c:v>112.400146484375</c:v>
                </c:pt>
                <c:pt idx="684">
                  <c:v>112.5</c:v>
                </c:pt>
                <c:pt idx="685">
                  <c:v>112.7001953125</c:v>
                </c:pt>
                <c:pt idx="686">
                  <c:v>112.900146484375</c:v>
                </c:pt>
                <c:pt idx="687">
                  <c:v>113.199951171875</c:v>
                </c:pt>
                <c:pt idx="688">
                  <c:v>113.5</c:v>
                </c:pt>
                <c:pt idx="689">
                  <c:v>113.699951171875</c:v>
                </c:pt>
                <c:pt idx="690">
                  <c:v>113.900146484375</c:v>
                </c:pt>
                <c:pt idx="691">
                  <c:v>114.199951171875</c:v>
                </c:pt>
                <c:pt idx="692">
                  <c:v>114.39990234375</c:v>
                </c:pt>
                <c:pt idx="693">
                  <c:v>114.60009765625</c:v>
                </c:pt>
                <c:pt idx="694">
                  <c:v>114.800048828125</c:v>
                </c:pt>
                <c:pt idx="695">
                  <c:v>115</c:v>
                </c:pt>
                <c:pt idx="696">
                  <c:v>115.199951171875</c:v>
                </c:pt>
                <c:pt idx="697">
                  <c:v>115.39990234375</c:v>
                </c:pt>
                <c:pt idx="698">
                  <c:v>115.60009765625</c:v>
                </c:pt>
                <c:pt idx="699">
                  <c:v>115.800048828125</c:v>
                </c:pt>
                <c:pt idx="700">
                  <c:v>115.89990234375</c:v>
                </c:pt>
                <c:pt idx="701">
                  <c:v>116.199951171875</c:v>
                </c:pt>
                <c:pt idx="702">
                  <c:v>116.5</c:v>
                </c:pt>
                <c:pt idx="703">
                  <c:v>116.599853515625</c:v>
                </c:pt>
                <c:pt idx="704">
                  <c:v>116.89990234375</c:v>
                </c:pt>
                <c:pt idx="705">
                  <c:v>117.099853515625</c:v>
                </c:pt>
                <c:pt idx="706">
                  <c:v>117.300048828125</c:v>
                </c:pt>
                <c:pt idx="707">
                  <c:v>117.5</c:v>
                </c:pt>
                <c:pt idx="708">
                  <c:v>117.699951171875</c:v>
                </c:pt>
                <c:pt idx="709">
                  <c:v>117.89990234375</c:v>
                </c:pt>
                <c:pt idx="710">
                  <c:v>118.099853515625</c:v>
                </c:pt>
                <c:pt idx="711">
                  <c:v>118.2998046875</c:v>
                </c:pt>
                <c:pt idx="712">
                  <c:v>118.699951171875</c:v>
                </c:pt>
                <c:pt idx="713">
                  <c:v>118.89990234375</c:v>
                </c:pt>
                <c:pt idx="714">
                  <c:v>119.099853515625</c:v>
                </c:pt>
                <c:pt idx="715">
                  <c:v>119.199951171875</c:v>
                </c:pt>
                <c:pt idx="716">
                  <c:v>119.39990234375</c:v>
                </c:pt>
                <c:pt idx="717">
                  <c:v>119.599853515625</c:v>
                </c:pt>
                <c:pt idx="718">
                  <c:v>119.999755859375</c:v>
                </c:pt>
                <c:pt idx="719">
                  <c:v>120.199951171875</c:v>
                </c:pt>
                <c:pt idx="720">
                  <c:v>120.39990234375</c:v>
                </c:pt>
                <c:pt idx="721">
                  <c:v>120.599853515625</c:v>
                </c:pt>
                <c:pt idx="722">
                  <c:v>120.7998046875</c:v>
                </c:pt>
                <c:pt idx="723">
                  <c:v>120.999755859375</c:v>
                </c:pt>
                <c:pt idx="724">
                  <c:v>121.2998046875</c:v>
                </c:pt>
                <c:pt idx="725">
                  <c:v>121.499755859375</c:v>
                </c:pt>
                <c:pt idx="726">
                  <c:v>121.7001953125</c:v>
                </c:pt>
                <c:pt idx="727">
                  <c:v>122.000244140625</c:v>
                </c:pt>
                <c:pt idx="728">
                  <c:v>122.10009765625</c:v>
                </c:pt>
                <c:pt idx="729">
                  <c:v>122.30029296875</c:v>
                </c:pt>
                <c:pt idx="730">
                  <c:v>122.500244140625</c:v>
                </c:pt>
                <c:pt idx="731">
                  <c:v>122.7001953125</c:v>
                </c:pt>
                <c:pt idx="732">
                  <c:v>122.800048828125</c:v>
                </c:pt>
                <c:pt idx="733">
                  <c:v>123.10009765625</c:v>
                </c:pt>
                <c:pt idx="734">
                  <c:v>123.300048828125</c:v>
                </c:pt>
                <c:pt idx="735">
                  <c:v>123.500244140625</c:v>
                </c:pt>
                <c:pt idx="736">
                  <c:v>123.800048828125</c:v>
                </c:pt>
                <c:pt idx="737">
                  <c:v>124</c:v>
                </c:pt>
                <c:pt idx="738">
                  <c:v>124.2001953125</c:v>
                </c:pt>
                <c:pt idx="739">
                  <c:v>124.400146484375</c:v>
                </c:pt>
                <c:pt idx="740">
                  <c:v>124.7001953125</c:v>
                </c:pt>
                <c:pt idx="741">
                  <c:v>124.900146484375</c:v>
                </c:pt>
                <c:pt idx="742">
                  <c:v>125.10009765625</c:v>
                </c:pt>
                <c:pt idx="743">
                  <c:v>125.400146484375</c:v>
                </c:pt>
                <c:pt idx="744">
                  <c:v>125.400146484375</c:v>
                </c:pt>
                <c:pt idx="745">
                  <c:v>125.699951171875</c:v>
                </c:pt>
                <c:pt idx="746">
                  <c:v>125.900146484375</c:v>
                </c:pt>
                <c:pt idx="747">
                  <c:v>126.10009765625</c:v>
                </c:pt>
                <c:pt idx="748">
                  <c:v>126.300048828125</c:v>
                </c:pt>
                <c:pt idx="749">
                  <c:v>126.60009765625</c:v>
                </c:pt>
                <c:pt idx="750">
                  <c:v>126.800048828125</c:v>
                </c:pt>
                <c:pt idx="751">
                  <c:v>127</c:v>
                </c:pt>
                <c:pt idx="752">
                  <c:v>127.199951171875</c:v>
                </c:pt>
                <c:pt idx="753">
                  <c:v>127.5</c:v>
                </c:pt>
                <c:pt idx="754">
                  <c:v>127.699951171875</c:v>
                </c:pt>
                <c:pt idx="755">
                  <c:v>127.89990234375</c:v>
                </c:pt>
                <c:pt idx="756">
                  <c:v>128.199951171875</c:v>
                </c:pt>
                <c:pt idx="757">
                  <c:v>128.39990234375</c:v>
                </c:pt>
                <c:pt idx="758">
                  <c:v>128.5</c:v>
                </c:pt>
                <c:pt idx="759">
                  <c:v>128.699951171875</c:v>
                </c:pt>
                <c:pt idx="760">
                  <c:v>128.89990234375</c:v>
                </c:pt>
                <c:pt idx="761">
                  <c:v>129.099853515625</c:v>
                </c:pt>
                <c:pt idx="762">
                  <c:v>129.300048828125</c:v>
                </c:pt>
                <c:pt idx="763">
                  <c:v>129.5</c:v>
                </c:pt>
                <c:pt idx="764">
                  <c:v>129.800048828125</c:v>
                </c:pt>
                <c:pt idx="765">
                  <c:v>130</c:v>
                </c:pt>
                <c:pt idx="766">
                  <c:v>130.199951171875</c:v>
                </c:pt>
                <c:pt idx="767">
                  <c:v>130.39990234375</c:v>
                </c:pt>
                <c:pt idx="768">
                  <c:v>130.599853515625</c:v>
                </c:pt>
                <c:pt idx="769">
                  <c:v>130.7998046875</c:v>
                </c:pt>
                <c:pt idx="770">
                  <c:v>131</c:v>
                </c:pt>
                <c:pt idx="771">
                  <c:v>131.199951171875</c:v>
                </c:pt>
                <c:pt idx="772">
                  <c:v>131.39990234375</c:v>
                </c:pt>
                <c:pt idx="773">
                  <c:v>131.599853515625</c:v>
                </c:pt>
                <c:pt idx="774">
                  <c:v>131.89990234375</c:v>
                </c:pt>
                <c:pt idx="775">
                  <c:v>131.999755859375</c:v>
                </c:pt>
                <c:pt idx="776">
                  <c:v>132.2998046875</c:v>
                </c:pt>
                <c:pt idx="777">
                  <c:v>132.499755859375</c:v>
                </c:pt>
                <c:pt idx="778">
                  <c:v>132.699951171875</c:v>
                </c:pt>
                <c:pt idx="779">
                  <c:v>132.999755859375</c:v>
                </c:pt>
                <c:pt idx="780">
                  <c:v>133.199951171875</c:v>
                </c:pt>
                <c:pt idx="781">
                  <c:v>133.499755859375</c:v>
                </c:pt>
                <c:pt idx="782">
                  <c:v>133.69970703125</c:v>
                </c:pt>
                <c:pt idx="783">
                  <c:v>133.89990234375</c:v>
                </c:pt>
                <c:pt idx="784">
                  <c:v>133.999755859375</c:v>
                </c:pt>
                <c:pt idx="785">
                  <c:v>134.099853515625</c:v>
                </c:pt>
                <c:pt idx="786">
                  <c:v>134.2998046875</c:v>
                </c:pt>
                <c:pt idx="787">
                  <c:v>134.500244140625</c:v>
                </c:pt>
                <c:pt idx="788">
                  <c:v>134.80029296875</c:v>
                </c:pt>
                <c:pt idx="789">
                  <c:v>135.000244140625</c:v>
                </c:pt>
                <c:pt idx="790">
                  <c:v>135.2001953125</c:v>
                </c:pt>
                <c:pt idx="791">
                  <c:v>135.400146484375</c:v>
                </c:pt>
                <c:pt idx="792">
                  <c:v>135.60009765625</c:v>
                </c:pt>
                <c:pt idx="793">
                  <c:v>135.900146484375</c:v>
                </c:pt>
                <c:pt idx="794">
                  <c:v>136.10009765625</c:v>
                </c:pt>
                <c:pt idx="795">
                  <c:v>136.300048828125</c:v>
                </c:pt>
                <c:pt idx="796">
                  <c:v>136.500244140625</c:v>
                </c:pt>
                <c:pt idx="797">
                  <c:v>136.7001953125</c:v>
                </c:pt>
                <c:pt idx="798">
                  <c:v>137</c:v>
                </c:pt>
                <c:pt idx="799">
                  <c:v>137.2001953125</c:v>
                </c:pt>
                <c:pt idx="800">
                  <c:v>137.2001953125</c:v>
                </c:pt>
                <c:pt idx="801">
                  <c:v>137.5</c:v>
                </c:pt>
                <c:pt idx="802">
                  <c:v>137.7001953125</c:v>
                </c:pt>
                <c:pt idx="803">
                  <c:v>138</c:v>
                </c:pt>
                <c:pt idx="804">
                  <c:v>138.300048828125</c:v>
                </c:pt>
                <c:pt idx="805">
                  <c:v>138.5</c:v>
                </c:pt>
                <c:pt idx="806">
                  <c:v>138.699951171875</c:v>
                </c:pt>
                <c:pt idx="807">
                  <c:v>138.900146484375</c:v>
                </c:pt>
                <c:pt idx="808">
                  <c:v>139.10009765625</c:v>
                </c:pt>
                <c:pt idx="809">
                  <c:v>139.199951171875</c:v>
                </c:pt>
                <c:pt idx="810">
                  <c:v>139.400146484375</c:v>
                </c:pt>
                <c:pt idx="811">
                  <c:v>139.60009765625</c:v>
                </c:pt>
                <c:pt idx="812">
                  <c:v>139.800048828125</c:v>
                </c:pt>
                <c:pt idx="813">
                  <c:v>140</c:v>
                </c:pt>
                <c:pt idx="814">
                  <c:v>140.39990234375</c:v>
                </c:pt>
                <c:pt idx="815">
                  <c:v>140.60009765625</c:v>
                </c:pt>
                <c:pt idx="816">
                  <c:v>140.800048828125</c:v>
                </c:pt>
                <c:pt idx="817">
                  <c:v>141</c:v>
                </c:pt>
                <c:pt idx="818">
                  <c:v>141.300048828125</c:v>
                </c:pt>
                <c:pt idx="819">
                  <c:v>141.5</c:v>
                </c:pt>
                <c:pt idx="820">
                  <c:v>141.599853515625</c:v>
                </c:pt>
                <c:pt idx="821">
                  <c:v>141.800048828125</c:v>
                </c:pt>
                <c:pt idx="822">
                  <c:v>142</c:v>
                </c:pt>
                <c:pt idx="823">
                  <c:v>142.199951171875</c:v>
                </c:pt>
                <c:pt idx="824">
                  <c:v>142.39990234375</c:v>
                </c:pt>
                <c:pt idx="825">
                  <c:v>142.599853515625</c:v>
                </c:pt>
                <c:pt idx="826">
                  <c:v>142.800048828125</c:v>
                </c:pt>
                <c:pt idx="827">
                  <c:v>143.099853515625</c:v>
                </c:pt>
                <c:pt idx="828">
                  <c:v>143.2998046875</c:v>
                </c:pt>
                <c:pt idx="829">
                  <c:v>143.5</c:v>
                </c:pt>
                <c:pt idx="830">
                  <c:v>143.699951171875</c:v>
                </c:pt>
                <c:pt idx="831">
                  <c:v>143.89990234375</c:v>
                </c:pt>
                <c:pt idx="832">
                  <c:v>144.099853515625</c:v>
                </c:pt>
                <c:pt idx="833">
                  <c:v>144.2998046875</c:v>
                </c:pt>
                <c:pt idx="834">
                  <c:v>144.599853515625</c:v>
                </c:pt>
                <c:pt idx="835">
                  <c:v>144.7998046875</c:v>
                </c:pt>
                <c:pt idx="836">
                  <c:v>144.89990234375</c:v>
                </c:pt>
                <c:pt idx="837">
                  <c:v>145.099853515625</c:v>
                </c:pt>
                <c:pt idx="838">
                  <c:v>145.39990234375</c:v>
                </c:pt>
                <c:pt idx="839">
                  <c:v>145.599853515625</c:v>
                </c:pt>
                <c:pt idx="840">
                  <c:v>145.7998046875</c:v>
                </c:pt>
                <c:pt idx="841">
                  <c:v>146.099853515625</c:v>
                </c:pt>
                <c:pt idx="842">
                  <c:v>146.199951171875</c:v>
                </c:pt>
                <c:pt idx="843">
                  <c:v>146.499755859375</c:v>
                </c:pt>
                <c:pt idx="844">
                  <c:v>146.499755859375</c:v>
                </c:pt>
                <c:pt idx="845">
                  <c:v>146.69970703125</c:v>
                </c:pt>
                <c:pt idx="846">
                  <c:v>146.999755859375</c:v>
                </c:pt>
                <c:pt idx="847">
                  <c:v>147.099853515625</c:v>
                </c:pt>
                <c:pt idx="848">
                  <c:v>147.30029296875</c:v>
                </c:pt>
                <c:pt idx="849">
                  <c:v>147.60009765625</c:v>
                </c:pt>
                <c:pt idx="850">
                  <c:v>147.60009765625</c:v>
                </c:pt>
                <c:pt idx="851">
                  <c:v>147.900146484375</c:v>
                </c:pt>
                <c:pt idx="852">
                  <c:v>148.10009765625</c:v>
                </c:pt>
                <c:pt idx="853">
                  <c:v>148.2001953125</c:v>
                </c:pt>
                <c:pt idx="854">
                  <c:v>148.400146484375</c:v>
                </c:pt>
                <c:pt idx="855">
                  <c:v>148.7001953125</c:v>
                </c:pt>
                <c:pt idx="856">
                  <c:v>148.900146484375</c:v>
                </c:pt>
                <c:pt idx="857">
                  <c:v>149.10009765625</c:v>
                </c:pt>
                <c:pt idx="858">
                  <c:v>149.300048828125</c:v>
                </c:pt>
                <c:pt idx="859">
                  <c:v>149.500244140625</c:v>
                </c:pt>
                <c:pt idx="860">
                  <c:v>149.800048828125</c:v>
                </c:pt>
                <c:pt idx="861">
                  <c:v>150</c:v>
                </c:pt>
                <c:pt idx="862">
                  <c:v>150.2001953125</c:v>
                </c:pt>
                <c:pt idx="863">
                  <c:v>150.400146484375</c:v>
                </c:pt>
                <c:pt idx="864">
                  <c:v>150.60009765625</c:v>
                </c:pt>
                <c:pt idx="865">
                  <c:v>150.800048828125</c:v>
                </c:pt>
                <c:pt idx="866">
                  <c:v>151</c:v>
                </c:pt>
                <c:pt idx="867">
                  <c:v>151.10009765625</c:v>
                </c:pt>
                <c:pt idx="868">
                  <c:v>151.300048828125</c:v>
                </c:pt>
                <c:pt idx="869">
                  <c:v>151.60009765625</c:v>
                </c:pt>
                <c:pt idx="870">
                  <c:v>151.800048828125</c:v>
                </c:pt>
                <c:pt idx="871">
                  <c:v>152.10009765625</c:v>
                </c:pt>
                <c:pt idx="872">
                  <c:v>152.300048828125</c:v>
                </c:pt>
                <c:pt idx="873">
                  <c:v>152.400146484375</c:v>
                </c:pt>
                <c:pt idx="874">
                  <c:v>152.699951171875</c:v>
                </c:pt>
                <c:pt idx="875">
                  <c:v>152.89990234375</c:v>
                </c:pt>
                <c:pt idx="876">
                  <c:v>153</c:v>
                </c:pt>
                <c:pt idx="877">
                  <c:v>153.300048828125</c:v>
                </c:pt>
                <c:pt idx="878">
                  <c:v>153.5</c:v>
                </c:pt>
                <c:pt idx="879">
                  <c:v>153.699951171875</c:v>
                </c:pt>
                <c:pt idx="880">
                  <c:v>153.89990234375</c:v>
                </c:pt>
                <c:pt idx="881">
                  <c:v>154</c:v>
                </c:pt>
                <c:pt idx="882">
                  <c:v>154.300048828125</c:v>
                </c:pt>
                <c:pt idx="883">
                  <c:v>154.5</c:v>
                </c:pt>
                <c:pt idx="884">
                  <c:v>154.699951171875</c:v>
                </c:pt>
                <c:pt idx="885">
                  <c:v>154.800048828125</c:v>
                </c:pt>
                <c:pt idx="886">
                  <c:v>155</c:v>
                </c:pt>
                <c:pt idx="887">
                  <c:v>155.199951171875</c:v>
                </c:pt>
                <c:pt idx="888">
                  <c:v>155.39990234375</c:v>
                </c:pt>
                <c:pt idx="889">
                  <c:v>155.599853515625</c:v>
                </c:pt>
                <c:pt idx="890">
                  <c:v>155.800048828125</c:v>
                </c:pt>
                <c:pt idx="891">
                  <c:v>156</c:v>
                </c:pt>
                <c:pt idx="892">
                  <c:v>156.2998046875</c:v>
                </c:pt>
                <c:pt idx="893">
                  <c:v>156.5</c:v>
                </c:pt>
                <c:pt idx="894">
                  <c:v>156.599853515625</c:v>
                </c:pt>
                <c:pt idx="895">
                  <c:v>156.89990234375</c:v>
                </c:pt>
                <c:pt idx="896">
                  <c:v>157.099853515625</c:v>
                </c:pt>
                <c:pt idx="897">
                  <c:v>157.2998046875</c:v>
                </c:pt>
                <c:pt idx="898">
                  <c:v>157.5</c:v>
                </c:pt>
                <c:pt idx="899">
                  <c:v>157.699951171875</c:v>
                </c:pt>
                <c:pt idx="900">
                  <c:v>157.7998046875</c:v>
                </c:pt>
                <c:pt idx="901">
                  <c:v>157.999755859375</c:v>
                </c:pt>
                <c:pt idx="902">
                  <c:v>158.199951171875</c:v>
                </c:pt>
                <c:pt idx="903">
                  <c:v>158.499755859375</c:v>
                </c:pt>
                <c:pt idx="904">
                  <c:v>158.699951171875</c:v>
                </c:pt>
                <c:pt idx="905">
                  <c:v>158.999755859375</c:v>
                </c:pt>
                <c:pt idx="906">
                  <c:v>159.19970703125</c:v>
                </c:pt>
                <c:pt idx="907">
                  <c:v>159.39990234375</c:v>
                </c:pt>
                <c:pt idx="908">
                  <c:v>159.599853515625</c:v>
                </c:pt>
                <c:pt idx="909">
                  <c:v>159.7998046875</c:v>
                </c:pt>
                <c:pt idx="910">
                  <c:v>160.000244140625</c:v>
                </c:pt>
                <c:pt idx="911">
                  <c:v>160.2001953125</c:v>
                </c:pt>
                <c:pt idx="912">
                  <c:v>160.400146484375</c:v>
                </c:pt>
                <c:pt idx="913">
                  <c:v>160.60009765625</c:v>
                </c:pt>
                <c:pt idx="914">
                  <c:v>160.800048828125</c:v>
                </c:pt>
                <c:pt idx="915">
                  <c:v>161.10009765625</c:v>
                </c:pt>
                <c:pt idx="916">
                  <c:v>161.300048828125</c:v>
                </c:pt>
                <c:pt idx="917">
                  <c:v>161.300048828125</c:v>
                </c:pt>
                <c:pt idx="918">
                  <c:v>161.60009765625</c:v>
                </c:pt>
                <c:pt idx="919">
                  <c:v>161.7001953125</c:v>
                </c:pt>
                <c:pt idx="920">
                  <c:v>161.900146484375</c:v>
                </c:pt>
                <c:pt idx="921">
                  <c:v>162.2001953125</c:v>
                </c:pt>
                <c:pt idx="922">
                  <c:v>162.400146484375</c:v>
                </c:pt>
                <c:pt idx="923">
                  <c:v>162.7001953125</c:v>
                </c:pt>
                <c:pt idx="924">
                  <c:v>162.900146484375</c:v>
                </c:pt>
                <c:pt idx="925">
                  <c:v>163.2001953125</c:v>
                </c:pt>
                <c:pt idx="926">
                  <c:v>163.400146484375</c:v>
                </c:pt>
                <c:pt idx="927">
                  <c:v>163.60009765625</c:v>
                </c:pt>
                <c:pt idx="928">
                  <c:v>163.800048828125</c:v>
                </c:pt>
                <c:pt idx="929">
                  <c:v>163.900146484375</c:v>
                </c:pt>
                <c:pt idx="930">
                  <c:v>164.10009765625</c:v>
                </c:pt>
                <c:pt idx="931">
                  <c:v>164.300048828125</c:v>
                </c:pt>
                <c:pt idx="932">
                  <c:v>164.5</c:v>
                </c:pt>
                <c:pt idx="933">
                  <c:v>164.699951171875</c:v>
                </c:pt>
                <c:pt idx="934">
                  <c:v>165</c:v>
                </c:pt>
                <c:pt idx="935">
                  <c:v>165.199951171875</c:v>
                </c:pt>
                <c:pt idx="936">
                  <c:v>165.400146484375</c:v>
                </c:pt>
                <c:pt idx="937">
                  <c:v>165.60009765625</c:v>
                </c:pt>
                <c:pt idx="938">
                  <c:v>165.800048828125</c:v>
                </c:pt>
                <c:pt idx="939">
                  <c:v>166</c:v>
                </c:pt>
                <c:pt idx="940">
                  <c:v>166.300048828125</c:v>
                </c:pt>
                <c:pt idx="941">
                  <c:v>166.300048828125</c:v>
                </c:pt>
                <c:pt idx="942">
                  <c:v>166.60009765625</c:v>
                </c:pt>
                <c:pt idx="943">
                  <c:v>166.800048828125</c:v>
                </c:pt>
                <c:pt idx="944">
                  <c:v>167</c:v>
                </c:pt>
                <c:pt idx="945">
                  <c:v>167.199951171875</c:v>
                </c:pt>
                <c:pt idx="946">
                  <c:v>167.5</c:v>
                </c:pt>
                <c:pt idx="947">
                  <c:v>167.800048828125</c:v>
                </c:pt>
                <c:pt idx="948">
                  <c:v>168</c:v>
                </c:pt>
                <c:pt idx="949">
                  <c:v>168.199951171875</c:v>
                </c:pt>
                <c:pt idx="950">
                  <c:v>168.5</c:v>
                </c:pt>
                <c:pt idx="951">
                  <c:v>168.599853515625</c:v>
                </c:pt>
                <c:pt idx="952">
                  <c:v>168.7998046875</c:v>
                </c:pt>
                <c:pt idx="953">
                  <c:v>168.89990234375</c:v>
                </c:pt>
                <c:pt idx="954">
                  <c:v>169.099853515625</c:v>
                </c:pt>
                <c:pt idx="955">
                  <c:v>169.2998046875</c:v>
                </c:pt>
                <c:pt idx="956">
                  <c:v>169.5</c:v>
                </c:pt>
                <c:pt idx="957">
                  <c:v>169.699951171875</c:v>
                </c:pt>
                <c:pt idx="958">
                  <c:v>169.89990234375</c:v>
                </c:pt>
                <c:pt idx="959">
                  <c:v>170.099853515625</c:v>
                </c:pt>
                <c:pt idx="960">
                  <c:v>170.39990234375</c:v>
                </c:pt>
                <c:pt idx="961">
                  <c:v>170.599853515625</c:v>
                </c:pt>
                <c:pt idx="962">
                  <c:v>170.7998046875</c:v>
                </c:pt>
                <c:pt idx="963">
                  <c:v>170.999755859375</c:v>
                </c:pt>
                <c:pt idx="964">
                  <c:v>171.2998046875</c:v>
                </c:pt>
                <c:pt idx="965">
                  <c:v>171.39990234375</c:v>
                </c:pt>
                <c:pt idx="966">
                  <c:v>171.599853515625</c:v>
                </c:pt>
                <c:pt idx="967">
                  <c:v>171.89990234375</c:v>
                </c:pt>
                <c:pt idx="968">
                  <c:v>172.099853515625</c:v>
                </c:pt>
                <c:pt idx="969">
                  <c:v>172.2998046875</c:v>
                </c:pt>
                <c:pt idx="970">
                  <c:v>172.39990234375</c:v>
                </c:pt>
                <c:pt idx="971">
                  <c:v>172.69970703125</c:v>
                </c:pt>
                <c:pt idx="972">
                  <c:v>173.10009765625</c:v>
                </c:pt>
                <c:pt idx="973">
                  <c:v>173.30029296875</c:v>
                </c:pt>
                <c:pt idx="974">
                  <c:v>173.60009765625</c:v>
                </c:pt>
                <c:pt idx="975">
                  <c:v>173.800048828125</c:v>
                </c:pt>
                <c:pt idx="976">
                  <c:v>174.000244140625</c:v>
                </c:pt>
                <c:pt idx="977">
                  <c:v>174.000244140625</c:v>
                </c:pt>
                <c:pt idx="978">
                  <c:v>174.300048828125</c:v>
                </c:pt>
                <c:pt idx="979">
                  <c:v>174.500244140625</c:v>
                </c:pt>
                <c:pt idx="980">
                  <c:v>174.60009765625</c:v>
                </c:pt>
                <c:pt idx="981">
                  <c:v>174.900146484375</c:v>
                </c:pt>
                <c:pt idx="982">
                  <c:v>175.10009765625</c:v>
                </c:pt>
                <c:pt idx="983">
                  <c:v>175.5</c:v>
                </c:pt>
                <c:pt idx="984">
                  <c:v>175.7001953125</c:v>
                </c:pt>
                <c:pt idx="985">
                  <c:v>175.900146484375</c:v>
                </c:pt>
                <c:pt idx="986">
                  <c:v>176.10009765625</c:v>
                </c:pt>
                <c:pt idx="987">
                  <c:v>176.2001953125</c:v>
                </c:pt>
                <c:pt idx="988">
                  <c:v>176.400146484375</c:v>
                </c:pt>
                <c:pt idx="989">
                  <c:v>176.5</c:v>
                </c:pt>
                <c:pt idx="990">
                  <c:v>176.800048828125</c:v>
                </c:pt>
                <c:pt idx="991">
                  <c:v>177</c:v>
                </c:pt>
                <c:pt idx="992">
                  <c:v>177.199951171875</c:v>
                </c:pt>
                <c:pt idx="993">
                  <c:v>177.400146484375</c:v>
                </c:pt>
                <c:pt idx="994">
                  <c:v>177.699951171875</c:v>
                </c:pt>
                <c:pt idx="995">
                  <c:v>177.900146484375</c:v>
                </c:pt>
                <c:pt idx="996">
                  <c:v>178.10009765625</c:v>
                </c:pt>
                <c:pt idx="997">
                  <c:v>178.300048828125</c:v>
                </c:pt>
                <c:pt idx="998">
                  <c:v>178.60009765625</c:v>
                </c:pt>
                <c:pt idx="999">
                  <c:v>178.800048828125</c:v>
                </c:pt>
                <c:pt idx="1000">
                  <c:v>179.10009765625</c:v>
                </c:pt>
                <c:pt idx="1001">
                  <c:v>179.300048828125</c:v>
                </c:pt>
                <c:pt idx="1002">
                  <c:v>179.60009765625</c:v>
                </c:pt>
                <c:pt idx="1003">
                  <c:v>179.699951171875</c:v>
                </c:pt>
                <c:pt idx="1004">
                  <c:v>179.89990234375</c:v>
                </c:pt>
                <c:pt idx="1005">
                  <c:v>180.099853515625</c:v>
                </c:pt>
                <c:pt idx="1006">
                  <c:v>180.300048828125</c:v>
                </c:pt>
                <c:pt idx="1007">
                  <c:v>180.39990234375</c:v>
                </c:pt>
                <c:pt idx="1008">
                  <c:v>180.599853515625</c:v>
                </c:pt>
                <c:pt idx="1009">
                  <c:v>180.800048828125</c:v>
                </c:pt>
                <c:pt idx="1010">
                  <c:v>181.099853515625</c:v>
                </c:pt>
                <c:pt idx="1011">
                  <c:v>181.300048828125</c:v>
                </c:pt>
                <c:pt idx="1012">
                  <c:v>181.5</c:v>
                </c:pt>
                <c:pt idx="1013">
                  <c:v>181.89990234375</c:v>
                </c:pt>
                <c:pt idx="1014">
                  <c:v>182.099853515625</c:v>
                </c:pt>
                <c:pt idx="1015">
                  <c:v>182.2998046875</c:v>
                </c:pt>
                <c:pt idx="1016">
                  <c:v>182.5</c:v>
                </c:pt>
                <c:pt idx="1017">
                  <c:v>182.699951171875</c:v>
                </c:pt>
                <c:pt idx="1018">
                  <c:v>183</c:v>
                </c:pt>
                <c:pt idx="1019">
                  <c:v>183</c:v>
                </c:pt>
                <c:pt idx="1020">
                  <c:v>183.2998046875</c:v>
                </c:pt>
                <c:pt idx="1021">
                  <c:v>183.39990234375</c:v>
                </c:pt>
                <c:pt idx="1022">
                  <c:v>183.599853515625</c:v>
                </c:pt>
                <c:pt idx="1023">
                  <c:v>183.7998046875</c:v>
                </c:pt>
                <c:pt idx="1024">
                  <c:v>183.999755859375</c:v>
                </c:pt>
                <c:pt idx="1025">
                  <c:v>184.2998046875</c:v>
                </c:pt>
                <c:pt idx="1026">
                  <c:v>184.599853515625</c:v>
                </c:pt>
                <c:pt idx="1027">
                  <c:v>184.7998046875</c:v>
                </c:pt>
                <c:pt idx="1028">
                  <c:v>184.999755859375</c:v>
                </c:pt>
                <c:pt idx="1029">
                  <c:v>185.19970703125</c:v>
                </c:pt>
                <c:pt idx="1030">
                  <c:v>185.499755859375</c:v>
                </c:pt>
                <c:pt idx="1031">
                  <c:v>185.80029296875</c:v>
                </c:pt>
                <c:pt idx="1032">
                  <c:v>186.000244140625</c:v>
                </c:pt>
                <c:pt idx="1033">
                  <c:v>186.2001953125</c:v>
                </c:pt>
                <c:pt idx="1034">
                  <c:v>186.500244140625</c:v>
                </c:pt>
                <c:pt idx="1035">
                  <c:v>186.7001953125</c:v>
                </c:pt>
                <c:pt idx="1036">
                  <c:v>186.900146484375</c:v>
                </c:pt>
                <c:pt idx="1037">
                  <c:v>187.10009765625</c:v>
                </c:pt>
                <c:pt idx="1038">
                  <c:v>187.300048828125</c:v>
                </c:pt>
                <c:pt idx="1039">
                  <c:v>187.400146484375</c:v>
                </c:pt>
                <c:pt idx="1040">
                  <c:v>187.60009765625</c:v>
                </c:pt>
                <c:pt idx="1041">
                  <c:v>187.900146484375</c:v>
                </c:pt>
                <c:pt idx="1042">
                  <c:v>188.10009765625</c:v>
                </c:pt>
                <c:pt idx="1043">
                  <c:v>188.400146484375</c:v>
                </c:pt>
                <c:pt idx="1044">
                  <c:v>188.60009765625</c:v>
                </c:pt>
                <c:pt idx="1045">
                  <c:v>188.800048828125</c:v>
                </c:pt>
                <c:pt idx="1046">
                  <c:v>189</c:v>
                </c:pt>
                <c:pt idx="1047">
                  <c:v>189.300048828125</c:v>
                </c:pt>
                <c:pt idx="1048">
                  <c:v>189.400146484375</c:v>
                </c:pt>
                <c:pt idx="1049">
                  <c:v>189.699951171875</c:v>
                </c:pt>
                <c:pt idx="1050">
                  <c:v>189.900146484375</c:v>
                </c:pt>
                <c:pt idx="1051">
                  <c:v>190.10009765625</c:v>
                </c:pt>
                <c:pt idx="1052">
                  <c:v>190.300048828125</c:v>
                </c:pt>
                <c:pt idx="1053">
                  <c:v>190.5</c:v>
                </c:pt>
                <c:pt idx="1054">
                  <c:v>190.699951171875</c:v>
                </c:pt>
                <c:pt idx="1055">
                  <c:v>190.800048828125</c:v>
                </c:pt>
                <c:pt idx="1056">
                  <c:v>191</c:v>
                </c:pt>
                <c:pt idx="1057">
                  <c:v>191.10009765625</c:v>
                </c:pt>
                <c:pt idx="1058">
                  <c:v>191.300048828125</c:v>
                </c:pt>
                <c:pt idx="1059">
                  <c:v>191.5</c:v>
                </c:pt>
                <c:pt idx="1060">
                  <c:v>191.800048828125</c:v>
                </c:pt>
                <c:pt idx="1061">
                  <c:v>192</c:v>
                </c:pt>
                <c:pt idx="1062">
                  <c:v>192.39990234375</c:v>
                </c:pt>
                <c:pt idx="1063">
                  <c:v>192.60009765625</c:v>
                </c:pt>
                <c:pt idx="1064">
                  <c:v>192.800048828125</c:v>
                </c:pt>
                <c:pt idx="1065">
                  <c:v>193</c:v>
                </c:pt>
                <c:pt idx="1066">
                  <c:v>193.300048828125</c:v>
                </c:pt>
                <c:pt idx="1067">
                  <c:v>193.5</c:v>
                </c:pt>
                <c:pt idx="1068">
                  <c:v>193.599853515625</c:v>
                </c:pt>
                <c:pt idx="1069">
                  <c:v>193.800048828125</c:v>
                </c:pt>
                <c:pt idx="1070">
                  <c:v>194</c:v>
                </c:pt>
                <c:pt idx="1071">
                  <c:v>194.199951171875</c:v>
                </c:pt>
                <c:pt idx="1072">
                  <c:v>194.39990234375</c:v>
                </c:pt>
                <c:pt idx="1073">
                  <c:v>194.699951171875</c:v>
                </c:pt>
                <c:pt idx="1074">
                  <c:v>194.7998046875</c:v>
                </c:pt>
                <c:pt idx="1075">
                  <c:v>195</c:v>
                </c:pt>
                <c:pt idx="1076">
                  <c:v>195.2998046875</c:v>
                </c:pt>
                <c:pt idx="1077">
                  <c:v>195.5</c:v>
                </c:pt>
                <c:pt idx="1078">
                  <c:v>195.699951171875</c:v>
                </c:pt>
                <c:pt idx="1079">
                  <c:v>195.89990234375</c:v>
                </c:pt>
                <c:pt idx="1080">
                  <c:v>196.199951171875</c:v>
                </c:pt>
                <c:pt idx="1081">
                  <c:v>196.39990234375</c:v>
                </c:pt>
                <c:pt idx="1082">
                  <c:v>196.499755859375</c:v>
                </c:pt>
                <c:pt idx="1083">
                  <c:v>196.7998046875</c:v>
                </c:pt>
                <c:pt idx="1084">
                  <c:v>197.099853515625</c:v>
                </c:pt>
                <c:pt idx="1085">
                  <c:v>197.199951171875</c:v>
                </c:pt>
                <c:pt idx="1086">
                  <c:v>197.39990234375</c:v>
                </c:pt>
                <c:pt idx="1087">
                  <c:v>197.599853515625</c:v>
                </c:pt>
                <c:pt idx="1088">
                  <c:v>197.7998046875</c:v>
                </c:pt>
                <c:pt idx="1089">
                  <c:v>197.999755859375</c:v>
                </c:pt>
                <c:pt idx="1090">
                  <c:v>198.19970703125</c:v>
                </c:pt>
                <c:pt idx="1091">
                  <c:v>198.500244140625</c:v>
                </c:pt>
                <c:pt idx="1092">
                  <c:v>198.7001953125</c:v>
                </c:pt>
                <c:pt idx="1093">
                  <c:v>198.900146484375</c:v>
                </c:pt>
                <c:pt idx="1094">
                  <c:v>199.10009765625</c:v>
                </c:pt>
                <c:pt idx="1095">
                  <c:v>199.300048828125</c:v>
                </c:pt>
                <c:pt idx="1096">
                  <c:v>199.60009765625</c:v>
                </c:pt>
                <c:pt idx="1097">
                  <c:v>199.800048828125</c:v>
                </c:pt>
                <c:pt idx="1098">
                  <c:v>200.000244140625</c:v>
                </c:pt>
                <c:pt idx="1099">
                  <c:v>200.2001953125</c:v>
                </c:pt>
                <c:pt idx="1100">
                  <c:v>200.500244140625</c:v>
                </c:pt>
                <c:pt idx="1101">
                  <c:v>200.7001953125</c:v>
                </c:pt>
                <c:pt idx="1102">
                  <c:v>200.900146484375</c:v>
                </c:pt>
                <c:pt idx="1103">
                  <c:v>201.300048828125</c:v>
                </c:pt>
                <c:pt idx="1104">
                  <c:v>201.300048828125</c:v>
                </c:pt>
                <c:pt idx="1105">
                  <c:v>201.60009765625</c:v>
                </c:pt>
                <c:pt idx="1106">
                  <c:v>201.800048828125</c:v>
                </c:pt>
                <c:pt idx="1107">
                  <c:v>202</c:v>
                </c:pt>
                <c:pt idx="1108">
                  <c:v>202.2001953125</c:v>
                </c:pt>
                <c:pt idx="1109">
                  <c:v>202.5</c:v>
                </c:pt>
                <c:pt idx="1110">
                  <c:v>202.60009765625</c:v>
                </c:pt>
                <c:pt idx="1111">
                  <c:v>202.800048828125</c:v>
                </c:pt>
                <c:pt idx="1112">
                  <c:v>203</c:v>
                </c:pt>
                <c:pt idx="1113">
                  <c:v>203.199951171875</c:v>
                </c:pt>
                <c:pt idx="1114">
                  <c:v>203.5</c:v>
                </c:pt>
                <c:pt idx="1115">
                  <c:v>203.699951171875</c:v>
                </c:pt>
                <c:pt idx="1116">
                  <c:v>203.800048828125</c:v>
                </c:pt>
                <c:pt idx="1117">
                  <c:v>204</c:v>
                </c:pt>
                <c:pt idx="1118">
                  <c:v>204.300048828125</c:v>
                </c:pt>
                <c:pt idx="1119">
                  <c:v>204.39990234375</c:v>
                </c:pt>
                <c:pt idx="1120">
                  <c:v>204.699951171875</c:v>
                </c:pt>
                <c:pt idx="1121">
                  <c:v>205</c:v>
                </c:pt>
                <c:pt idx="1122">
                  <c:v>205.10009765625</c:v>
                </c:pt>
                <c:pt idx="1123">
                  <c:v>205.300048828125</c:v>
                </c:pt>
                <c:pt idx="1124">
                  <c:v>205.5</c:v>
                </c:pt>
                <c:pt idx="1125">
                  <c:v>205.699951171875</c:v>
                </c:pt>
                <c:pt idx="1126">
                  <c:v>205.89990234375</c:v>
                </c:pt>
                <c:pt idx="1127">
                  <c:v>206.199951171875</c:v>
                </c:pt>
                <c:pt idx="1128">
                  <c:v>206.5</c:v>
                </c:pt>
                <c:pt idx="1129">
                  <c:v>206.699951171875</c:v>
                </c:pt>
                <c:pt idx="1130">
                  <c:v>206.89990234375</c:v>
                </c:pt>
                <c:pt idx="1131">
                  <c:v>207.099853515625</c:v>
                </c:pt>
                <c:pt idx="1132">
                  <c:v>207.2998046875</c:v>
                </c:pt>
                <c:pt idx="1133">
                  <c:v>207.5</c:v>
                </c:pt>
                <c:pt idx="1134">
                  <c:v>207.699951171875</c:v>
                </c:pt>
                <c:pt idx="1135">
                  <c:v>208</c:v>
                </c:pt>
                <c:pt idx="1136">
                  <c:v>208.199951171875</c:v>
                </c:pt>
                <c:pt idx="1137">
                  <c:v>208.39990234375</c:v>
                </c:pt>
                <c:pt idx="1138">
                  <c:v>208.5</c:v>
                </c:pt>
                <c:pt idx="1139">
                  <c:v>208.7998046875</c:v>
                </c:pt>
                <c:pt idx="1140">
                  <c:v>209.099853515625</c:v>
                </c:pt>
                <c:pt idx="1141">
                  <c:v>209.2998046875</c:v>
                </c:pt>
                <c:pt idx="1142">
                  <c:v>209.499755859375</c:v>
                </c:pt>
                <c:pt idx="1143">
                  <c:v>209.699951171875</c:v>
                </c:pt>
                <c:pt idx="1144">
                  <c:v>209.999755859375</c:v>
                </c:pt>
                <c:pt idx="1145">
                  <c:v>210.199951171875</c:v>
                </c:pt>
                <c:pt idx="1146">
                  <c:v>210.39990234375</c:v>
                </c:pt>
                <c:pt idx="1147">
                  <c:v>210.69970703125</c:v>
                </c:pt>
                <c:pt idx="1148">
                  <c:v>210.7998046875</c:v>
                </c:pt>
                <c:pt idx="1149">
                  <c:v>210.999755859375</c:v>
                </c:pt>
                <c:pt idx="1150">
                  <c:v>211.2001953125</c:v>
                </c:pt>
                <c:pt idx="1151">
                  <c:v>211.400146484375</c:v>
                </c:pt>
                <c:pt idx="1152">
                  <c:v>211.60009765625</c:v>
                </c:pt>
                <c:pt idx="1153">
                  <c:v>211.80029296875</c:v>
                </c:pt>
                <c:pt idx="1154">
                  <c:v>212.000244140625</c:v>
                </c:pt>
                <c:pt idx="1155">
                  <c:v>212.300048828125</c:v>
                </c:pt>
                <c:pt idx="1156">
                  <c:v>212.400146484375</c:v>
                </c:pt>
                <c:pt idx="1157">
                  <c:v>212.60009765625</c:v>
                </c:pt>
                <c:pt idx="1158">
                  <c:v>212.900146484375</c:v>
                </c:pt>
                <c:pt idx="1159">
                  <c:v>213.10009765625</c:v>
                </c:pt>
                <c:pt idx="1160">
                  <c:v>213.300048828125</c:v>
                </c:pt>
                <c:pt idx="1161">
                  <c:v>213.60009765625</c:v>
                </c:pt>
                <c:pt idx="1162">
                  <c:v>213.800048828125</c:v>
                </c:pt>
                <c:pt idx="1163">
                  <c:v>214</c:v>
                </c:pt>
                <c:pt idx="1164">
                  <c:v>214.2001953125</c:v>
                </c:pt>
                <c:pt idx="1165">
                  <c:v>214.300048828125</c:v>
                </c:pt>
                <c:pt idx="1166">
                  <c:v>214.60009765625</c:v>
                </c:pt>
                <c:pt idx="1167">
                  <c:v>214.800048828125</c:v>
                </c:pt>
                <c:pt idx="1168">
                  <c:v>215</c:v>
                </c:pt>
                <c:pt idx="1169">
                  <c:v>215.300048828125</c:v>
                </c:pt>
                <c:pt idx="1170">
                  <c:v>215.60009765625</c:v>
                </c:pt>
                <c:pt idx="1171">
                  <c:v>215.900146484375</c:v>
                </c:pt>
                <c:pt idx="1172">
                  <c:v>216</c:v>
                </c:pt>
                <c:pt idx="1173">
                  <c:v>216.199951171875</c:v>
                </c:pt>
                <c:pt idx="1174">
                  <c:v>216.400146484375</c:v>
                </c:pt>
                <c:pt idx="1175">
                  <c:v>216.60009765625</c:v>
                </c:pt>
                <c:pt idx="1176">
                  <c:v>216.800048828125</c:v>
                </c:pt>
                <c:pt idx="1177">
                  <c:v>217</c:v>
                </c:pt>
                <c:pt idx="1178">
                  <c:v>217.300048828125</c:v>
                </c:pt>
                <c:pt idx="1179">
                  <c:v>217.5</c:v>
                </c:pt>
                <c:pt idx="1180">
                  <c:v>217.699951171875</c:v>
                </c:pt>
                <c:pt idx="1181">
                  <c:v>217.89990234375</c:v>
                </c:pt>
                <c:pt idx="1182">
                  <c:v>218</c:v>
                </c:pt>
                <c:pt idx="1183">
                  <c:v>218.199951171875</c:v>
                </c:pt>
                <c:pt idx="1184">
                  <c:v>218.39990234375</c:v>
                </c:pt>
                <c:pt idx="1185">
                  <c:v>218.599853515625</c:v>
                </c:pt>
                <c:pt idx="1186">
                  <c:v>218.89990234375</c:v>
                </c:pt>
                <c:pt idx="1187">
                  <c:v>219.099853515625</c:v>
                </c:pt>
                <c:pt idx="1188">
                  <c:v>219.300048828125</c:v>
                </c:pt>
                <c:pt idx="1189">
                  <c:v>219.5</c:v>
                </c:pt>
                <c:pt idx="1190">
                  <c:v>219.699951171875</c:v>
                </c:pt>
                <c:pt idx="1191">
                  <c:v>219.800048828125</c:v>
                </c:pt>
                <c:pt idx="1192">
                  <c:v>220.099853515625</c:v>
                </c:pt>
                <c:pt idx="1193">
                  <c:v>220.2998046875</c:v>
                </c:pt>
                <c:pt idx="1194">
                  <c:v>220.599853515625</c:v>
                </c:pt>
                <c:pt idx="1195">
                  <c:v>220.7998046875</c:v>
                </c:pt>
                <c:pt idx="1196">
                  <c:v>221</c:v>
                </c:pt>
                <c:pt idx="1197">
                  <c:v>221.199951171875</c:v>
                </c:pt>
                <c:pt idx="1198">
                  <c:v>221.499755859375</c:v>
                </c:pt>
                <c:pt idx="1199">
                  <c:v>221.699951171875</c:v>
                </c:pt>
                <c:pt idx="1200">
                  <c:v>221.89990234375</c:v>
                </c:pt>
                <c:pt idx="1201">
                  <c:v>222.099853515625</c:v>
                </c:pt>
                <c:pt idx="1202">
                  <c:v>222.39990234375</c:v>
                </c:pt>
                <c:pt idx="1203">
                  <c:v>222.599853515625</c:v>
                </c:pt>
                <c:pt idx="1204">
                  <c:v>222.7998046875</c:v>
                </c:pt>
                <c:pt idx="1205">
                  <c:v>222.999755859375</c:v>
                </c:pt>
                <c:pt idx="1206">
                  <c:v>223.19970703125</c:v>
                </c:pt>
                <c:pt idx="1207">
                  <c:v>223.39990234375</c:v>
                </c:pt>
                <c:pt idx="1208">
                  <c:v>223.499755859375</c:v>
                </c:pt>
                <c:pt idx="1209">
                  <c:v>223.69970703125</c:v>
                </c:pt>
                <c:pt idx="1210">
                  <c:v>224.000244140625</c:v>
                </c:pt>
                <c:pt idx="1211">
                  <c:v>224.2001953125</c:v>
                </c:pt>
                <c:pt idx="1212">
                  <c:v>224.400146484375</c:v>
                </c:pt>
                <c:pt idx="1213">
                  <c:v>224.60009765625</c:v>
                </c:pt>
                <c:pt idx="1214">
                  <c:v>224.800048828125</c:v>
                </c:pt>
                <c:pt idx="1215">
                  <c:v>225.000244140625</c:v>
                </c:pt>
                <c:pt idx="1216">
                  <c:v>225.2001953125</c:v>
                </c:pt>
                <c:pt idx="1217">
                  <c:v>225.400146484375</c:v>
                </c:pt>
                <c:pt idx="1218">
                  <c:v>225.7001953125</c:v>
                </c:pt>
                <c:pt idx="1219">
                  <c:v>225.900146484375</c:v>
                </c:pt>
                <c:pt idx="1220">
                  <c:v>226.10009765625</c:v>
                </c:pt>
                <c:pt idx="1221">
                  <c:v>226.300048828125</c:v>
                </c:pt>
                <c:pt idx="1222">
                  <c:v>226.5</c:v>
                </c:pt>
                <c:pt idx="1223">
                  <c:v>226.7001953125</c:v>
                </c:pt>
                <c:pt idx="1224">
                  <c:v>227</c:v>
                </c:pt>
                <c:pt idx="1225">
                  <c:v>227.2001953125</c:v>
                </c:pt>
                <c:pt idx="1226">
                  <c:v>227.400146484375</c:v>
                </c:pt>
                <c:pt idx="1227">
                  <c:v>227.60009765625</c:v>
                </c:pt>
                <c:pt idx="1228">
                  <c:v>227.800048828125</c:v>
                </c:pt>
                <c:pt idx="1229">
                  <c:v>228</c:v>
                </c:pt>
                <c:pt idx="1230">
                  <c:v>228</c:v>
                </c:pt>
                <c:pt idx="1231">
                  <c:v>228.199951171875</c:v>
                </c:pt>
                <c:pt idx="1232">
                  <c:v>228.400146484375</c:v>
                </c:pt>
                <c:pt idx="1233">
                  <c:v>228.60009765625</c:v>
                </c:pt>
                <c:pt idx="1234">
                  <c:v>228.800048828125</c:v>
                </c:pt>
                <c:pt idx="1235">
                  <c:v>229</c:v>
                </c:pt>
                <c:pt idx="1236">
                  <c:v>229.400146484375</c:v>
                </c:pt>
                <c:pt idx="1237">
                  <c:v>229.60009765625</c:v>
                </c:pt>
                <c:pt idx="1238">
                  <c:v>229.800048828125</c:v>
                </c:pt>
                <c:pt idx="1239">
                  <c:v>230</c:v>
                </c:pt>
                <c:pt idx="1240">
                  <c:v>230.10009765625</c:v>
                </c:pt>
                <c:pt idx="1241">
                  <c:v>230.300048828125</c:v>
                </c:pt>
                <c:pt idx="1242">
                  <c:v>230.60009765625</c:v>
                </c:pt>
                <c:pt idx="1243">
                  <c:v>230.800048828125</c:v>
                </c:pt>
                <c:pt idx="1244">
                  <c:v>231</c:v>
                </c:pt>
                <c:pt idx="1245">
                  <c:v>231.199951171875</c:v>
                </c:pt>
                <c:pt idx="1246">
                  <c:v>231.39990234375</c:v>
                </c:pt>
                <c:pt idx="1247">
                  <c:v>231.599853515625</c:v>
                </c:pt>
                <c:pt idx="1248">
                  <c:v>231.800048828125</c:v>
                </c:pt>
                <c:pt idx="1249">
                  <c:v>232</c:v>
                </c:pt>
                <c:pt idx="1250">
                  <c:v>232.199951171875</c:v>
                </c:pt>
                <c:pt idx="1251">
                  <c:v>232.5</c:v>
                </c:pt>
                <c:pt idx="1252">
                  <c:v>232.699951171875</c:v>
                </c:pt>
                <c:pt idx="1253">
                  <c:v>232.7998046875</c:v>
                </c:pt>
                <c:pt idx="1254">
                  <c:v>233</c:v>
                </c:pt>
                <c:pt idx="1255">
                  <c:v>233.199951171875</c:v>
                </c:pt>
                <c:pt idx="1256">
                  <c:v>233.39990234375</c:v>
                </c:pt>
                <c:pt idx="1257">
                  <c:v>233.599853515625</c:v>
                </c:pt>
                <c:pt idx="1258">
                  <c:v>233.7998046875</c:v>
                </c:pt>
                <c:pt idx="1259">
                  <c:v>234</c:v>
                </c:pt>
                <c:pt idx="1260">
                  <c:v>234.2998046875</c:v>
                </c:pt>
                <c:pt idx="1261">
                  <c:v>234.599853515625</c:v>
                </c:pt>
                <c:pt idx="1262">
                  <c:v>234.7998046875</c:v>
                </c:pt>
                <c:pt idx="1263">
                  <c:v>234.999755859375</c:v>
                </c:pt>
                <c:pt idx="1264">
                  <c:v>235.199951171875</c:v>
                </c:pt>
                <c:pt idx="1265">
                  <c:v>235.39990234375</c:v>
                </c:pt>
                <c:pt idx="1266">
                  <c:v>235.499755859375</c:v>
                </c:pt>
                <c:pt idx="1267">
                  <c:v>235.7998046875</c:v>
                </c:pt>
                <c:pt idx="1268">
                  <c:v>235.999755859375</c:v>
                </c:pt>
                <c:pt idx="1269">
                  <c:v>236.19970703125</c:v>
                </c:pt>
                <c:pt idx="1270">
                  <c:v>236.39990234375</c:v>
                </c:pt>
                <c:pt idx="1271">
                  <c:v>236.599853515625</c:v>
                </c:pt>
                <c:pt idx="1272">
                  <c:v>237.000244140625</c:v>
                </c:pt>
                <c:pt idx="1273">
                  <c:v>237.10009765625</c:v>
                </c:pt>
                <c:pt idx="1274">
                  <c:v>237.400146484375</c:v>
                </c:pt>
                <c:pt idx="1275">
                  <c:v>237.500244140625</c:v>
                </c:pt>
                <c:pt idx="1276">
                  <c:v>237.7001953125</c:v>
                </c:pt>
                <c:pt idx="1277">
                  <c:v>237.900146484375</c:v>
                </c:pt>
                <c:pt idx="1278">
                  <c:v>238.10009765625</c:v>
                </c:pt>
                <c:pt idx="1279">
                  <c:v>238.300048828125</c:v>
                </c:pt>
                <c:pt idx="1280">
                  <c:v>238.500244140625</c:v>
                </c:pt>
                <c:pt idx="1281">
                  <c:v>238.7001953125</c:v>
                </c:pt>
                <c:pt idx="1282">
                  <c:v>239.000244140625</c:v>
                </c:pt>
                <c:pt idx="1283">
                  <c:v>239.2001953125</c:v>
                </c:pt>
                <c:pt idx="1284">
                  <c:v>239.400146484375</c:v>
                </c:pt>
                <c:pt idx="1285">
                  <c:v>239.60009765625</c:v>
                </c:pt>
                <c:pt idx="1286">
                  <c:v>239.800048828125</c:v>
                </c:pt>
                <c:pt idx="1287">
                  <c:v>240</c:v>
                </c:pt>
                <c:pt idx="1288">
                  <c:v>240.2001953125</c:v>
                </c:pt>
                <c:pt idx="1289">
                  <c:v>240.300048828125</c:v>
                </c:pt>
                <c:pt idx="1290">
                  <c:v>240.60009765625</c:v>
                </c:pt>
                <c:pt idx="1291">
                  <c:v>240.800048828125</c:v>
                </c:pt>
                <c:pt idx="1292">
                  <c:v>241.10009765625</c:v>
                </c:pt>
                <c:pt idx="1293">
                  <c:v>241.300048828125</c:v>
                </c:pt>
                <c:pt idx="1294">
                  <c:v>241.400146484375</c:v>
                </c:pt>
                <c:pt idx="1295">
                  <c:v>241.699951171875</c:v>
                </c:pt>
                <c:pt idx="1296">
                  <c:v>241.900146484375</c:v>
                </c:pt>
                <c:pt idx="1297">
                  <c:v>242.10009765625</c:v>
                </c:pt>
                <c:pt idx="1298">
                  <c:v>242.199951171875</c:v>
                </c:pt>
                <c:pt idx="1299">
                  <c:v>242.5</c:v>
                </c:pt>
                <c:pt idx="1300">
                  <c:v>242.699951171875</c:v>
                </c:pt>
                <c:pt idx="1301">
                  <c:v>242.89990234375</c:v>
                </c:pt>
                <c:pt idx="1302">
                  <c:v>243.199951171875</c:v>
                </c:pt>
                <c:pt idx="1303">
                  <c:v>243.39990234375</c:v>
                </c:pt>
                <c:pt idx="1304">
                  <c:v>243.60009765625</c:v>
                </c:pt>
                <c:pt idx="1305">
                  <c:v>243.699951171875</c:v>
                </c:pt>
                <c:pt idx="1306">
                  <c:v>244</c:v>
                </c:pt>
                <c:pt idx="1307">
                  <c:v>244.199951171875</c:v>
                </c:pt>
                <c:pt idx="1308">
                  <c:v>244.39990234375</c:v>
                </c:pt>
                <c:pt idx="1309">
                  <c:v>244.599853515625</c:v>
                </c:pt>
                <c:pt idx="1310">
                  <c:v>244.800048828125</c:v>
                </c:pt>
                <c:pt idx="1311">
                  <c:v>245.099853515625</c:v>
                </c:pt>
                <c:pt idx="1312">
                  <c:v>245.300048828125</c:v>
                </c:pt>
                <c:pt idx="1313">
                  <c:v>245.599853515625</c:v>
                </c:pt>
                <c:pt idx="1314">
                  <c:v>245.699951171875</c:v>
                </c:pt>
                <c:pt idx="1315">
                  <c:v>245.7998046875</c:v>
                </c:pt>
                <c:pt idx="1316">
                  <c:v>246.099853515625</c:v>
                </c:pt>
                <c:pt idx="1317">
                  <c:v>246.2998046875</c:v>
                </c:pt>
                <c:pt idx="1318">
                  <c:v>246.599853515625</c:v>
                </c:pt>
                <c:pt idx="1319">
                  <c:v>246.7998046875</c:v>
                </c:pt>
                <c:pt idx="1320">
                  <c:v>247</c:v>
                </c:pt>
                <c:pt idx="1321">
                  <c:v>247.199951171875</c:v>
                </c:pt>
                <c:pt idx="1322">
                  <c:v>247.39990234375</c:v>
                </c:pt>
                <c:pt idx="1323">
                  <c:v>247.699951171875</c:v>
                </c:pt>
                <c:pt idx="1324">
                  <c:v>247.7998046875</c:v>
                </c:pt>
                <c:pt idx="1325">
                  <c:v>248.099853515625</c:v>
                </c:pt>
                <c:pt idx="1326">
                  <c:v>248.199951171875</c:v>
                </c:pt>
                <c:pt idx="1327">
                  <c:v>248.499755859375</c:v>
                </c:pt>
                <c:pt idx="1328">
                  <c:v>248.69970703125</c:v>
                </c:pt>
                <c:pt idx="1329">
                  <c:v>248.89990234375</c:v>
                </c:pt>
                <c:pt idx="1330">
                  <c:v>249.099853515625</c:v>
                </c:pt>
                <c:pt idx="1331">
                  <c:v>249.2998046875</c:v>
                </c:pt>
                <c:pt idx="1332">
                  <c:v>249.7001953125</c:v>
                </c:pt>
                <c:pt idx="1333">
                  <c:v>249.80029296875</c:v>
                </c:pt>
                <c:pt idx="1334">
                  <c:v>250.10009765625</c:v>
                </c:pt>
                <c:pt idx="1335">
                  <c:v>250.2001953125</c:v>
                </c:pt>
                <c:pt idx="1336">
                  <c:v>250.500244140625</c:v>
                </c:pt>
                <c:pt idx="1337">
                  <c:v>250.60009765625</c:v>
                </c:pt>
                <c:pt idx="1338">
                  <c:v>250.800048828125</c:v>
                </c:pt>
                <c:pt idx="1339">
                  <c:v>251.000244140625</c:v>
                </c:pt>
                <c:pt idx="1340">
                  <c:v>251.2001953125</c:v>
                </c:pt>
                <c:pt idx="1341">
                  <c:v>251.400146484375</c:v>
                </c:pt>
                <c:pt idx="1342">
                  <c:v>251.60009765625</c:v>
                </c:pt>
                <c:pt idx="1343">
                  <c:v>251.800048828125</c:v>
                </c:pt>
                <c:pt idx="1344">
                  <c:v>252.10009765625</c:v>
                </c:pt>
                <c:pt idx="1345">
                  <c:v>252.300048828125</c:v>
                </c:pt>
                <c:pt idx="1346">
                  <c:v>252.5</c:v>
                </c:pt>
                <c:pt idx="1347">
                  <c:v>252.7001953125</c:v>
                </c:pt>
                <c:pt idx="1348">
                  <c:v>253</c:v>
                </c:pt>
                <c:pt idx="1349">
                  <c:v>253.2001953125</c:v>
                </c:pt>
                <c:pt idx="1350">
                  <c:v>253.60009765625</c:v>
                </c:pt>
                <c:pt idx="1351">
                  <c:v>253.800048828125</c:v>
                </c:pt>
                <c:pt idx="1352">
                  <c:v>254.10009765625</c:v>
                </c:pt>
                <c:pt idx="1353">
                  <c:v>254.199951171875</c:v>
                </c:pt>
                <c:pt idx="1354">
                  <c:v>254.400146484375</c:v>
                </c:pt>
                <c:pt idx="1355">
                  <c:v>254.699951171875</c:v>
                </c:pt>
                <c:pt idx="1356">
                  <c:v>254.900146484375</c:v>
                </c:pt>
                <c:pt idx="1357">
                  <c:v>255.10009765625</c:v>
                </c:pt>
                <c:pt idx="1358">
                  <c:v>255.300048828125</c:v>
                </c:pt>
                <c:pt idx="1359">
                  <c:v>255.60009765625</c:v>
                </c:pt>
                <c:pt idx="1360">
                  <c:v>255.800048828125</c:v>
                </c:pt>
                <c:pt idx="1361">
                  <c:v>256</c:v>
                </c:pt>
                <c:pt idx="1362">
                  <c:v>256.300048828125</c:v>
                </c:pt>
                <c:pt idx="1363">
                  <c:v>256.39990234375</c:v>
                </c:pt>
                <c:pt idx="1364">
                  <c:v>256.699951171875</c:v>
                </c:pt>
                <c:pt idx="1365">
                  <c:v>256.89990234375</c:v>
                </c:pt>
                <c:pt idx="1366">
                  <c:v>257.199951171875</c:v>
                </c:pt>
                <c:pt idx="1367">
                  <c:v>257.39990234375</c:v>
                </c:pt>
                <c:pt idx="1368">
                  <c:v>257.699951171875</c:v>
                </c:pt>
                <c:pt idx="1369">
                  <c:v>257.89990234375</c:v>
                </c:pt>
                <c:pt idx="1370">
                  <c:v>258</c:v>
                </c:pt>
                <c:pt idx="1371">
                  <c:v>258.199951171875</c:v>
                </c:pt>
                <c:pt idx="1372">
                  <c:v>258.39990234375</c:v>
                </c:pt>
                <c:pt idx="1373">
                  <c:v>258.699951171875</c:v>
                </c:pt>
                <c:pt idx="1374">
                  <c:v>258.89990234375</c:v>
                </c:pt>
                <c:pt idx="1375">
                  <c:v>259.199951171875</c:v>
                </c:pt>
                <c:pt idx="1376">
                  <c:v>259.39990234375</c:v>
                </c:pt>
                <c:pt idx="1377">
                  <c:v>259.699951171875</c:v>
                </c:pt>
                <c:pt idx="1378">
                  <c:v>259.89990234375</c:v>
                </c:pt>
                <c:pt idx="1379">
                  <c:v>260.099853515625</c:v>
                </c:pt>
                <c:pt idx="1380">
                  <c:v>260.2998046875</c:v>
                </c:pt>
                <c:pt idx="1381">
                  <c:v>260.499755859375</c:v>
                </c:pt>
                <c:pt idx="1382">
                  <c:v>260.699951171875</c:v>
                </c:pt>
                <c:pt idx="1383">
                  <c:v>260.999755859375</c:v>
                </c:pt>
                <c:pt idx="1384">
                  <c:v>261.199951171875</c:v>
                </c:pt>
                <c:pt idx="1385">
                  <c:v>261.499755859375</c:v>
                </c:pt>
                <c:pt idx="1386">
                  <c:v>261.69970703125</c:v>
                </c:pt>
                <c:pt idx="1387">
                  <c:v>261.89990234375</c:v>
                </c:pt>
                <c:pt idx="1388">
                  <c:v>262.19970703125</c:v>
                </c:pt>
                <c:pt idx="1389">
                  <c:v>262.400146484375</c:v>
                </c:pt>
                <c:pt idx="1390">
                  <c:v>262.500244140625</c:v>
                </c:pt>
                <c:pt idx="1391">
                  <c:v>262.80029296875</c:v>
                </c:pt>
                <c:pt idx="1392">
                  <c:v>263.10009765625</c:v>
                </c:pt>
                <c:pt idx="1393">
                  <c:v>263.300048828125</c:v>
                </c:pt>
                <c:pt idx="1394">
                  <c:v>263.60009765625</c:v>
                </c:pt>
                <c:pt idx="1395">
                  <c:v>263.800048828125</c:v>
                </c:pt>
                <c:pt idx="1396">
                  <c:v>264.000244140625</c:v>
                </c:pt>
                <c:pt idx="1397">
                  <c:v>264.300048828125</c:v>
                </c:pt>
                <c:pt idx="1398">
                  <c:v>264.500244140625</c:v>
                </c:pt>
                <c:pt idx="1399">
                  <c:v>264.800048828125</c:v>
                </c:pt>
                <c:pt idx="1400">
                  <c:v>265</c:v>
                </c:pt>
                <c:pt idx="1401">
                  <c:v>265.300048828125</c:v>
                </c:pt>
                <c:pt idx="1402">
                  <c:v>265.60009765625</c:v>
                </c:pt>
                <c:pt idx="1403">
                  <c:v>265.800048828125</c:v>
                </c:pt>
                <c:pt idx="1404">
                  <c:v>266</c:v>
                </c:pt>
                <c:pt idx="1405">
                  <c:v>266.300048828125</c:v>
                </c:pt>
                <c:pt idx="1406">
                  <c:v>266.400146484375</c:v>
                </c:pt>
                <c:pt idx="1407">
                  <c:v>266.699951171875</c:v>
                </c:pt>
                <c:pt idx="1408">
                  <c:v>266.900146484375</c:v>
                </c:pt>
                <c:pt idx="1409">
                  <c:v>267.199951171875</c:v>
                </c:pt>
                <c:pt idx="1410">
                  <c:v>267.400146484375</c:v>
                </c:pt>
                <c:pt idx="1411">
                  <c:v>267.60009765625</c:v>
                </c:pt>
                <c:pt idx="1412">
                  <c:v>267.89990234375</c:v>
                </c:pt>
                <c:pt idx="1413">
                  <c:v>268.10009765625</c:v>
                </c:pt>
                <c:pt idx="1414">
                  <c:v>268.39990234375</c:v>
                </c:pt>
                <c:pt idx="1415">
                  <c:v>268.60009765625</c:v>
                </c:pt>
                <c:pt idx="1416">
                  <c:v>268.800048828125</c:v>
                </c:pt>
                <c:pt idx="1417">
                  <c:v>269</c:v>
                </c:pt>
                <c:pt idx="1418">
                  <c:v>269.300048828125</c:v>
                </c:pt>
                <c:pt idx="1419">
                  <c:v>269.5</c:v>
                </c:pt>
                <c:pt idx="1420">
                  <c:v>269.800048828125</c:v>
                </c:pt>
                <c:pt idx="1421">
                  <c:v>269.89990234375</c:v>
                </c:pt>
                <c:pt idx="1422">
                  <c:v>270.099853515625</c:v>
                </c:pt>
                <c:pt idx="1423">
                  <c:v>270.39990234375</c:v>
                </c:pt>
                <c:pt idx="1424">
                  <c:v>270.599853515625</c:v>
                </c:pt>
                <c:pt idx="1425">
                  <c:v>270.89990234375</c:v>
                </c:pt>
                <c:pt idx="1426">
                  <c:v>271.099853515625</c:v>
                </c:pt>
                <c:pt idx="1427">
                  <c:v>271.39990234375</c:v>
                </c:pt>
                <c:pt idx="1428">
                  <c:v>271.599853515625</c:v>
                </c:pt>
                <c:pt idx="1429">
                  <c:v>271.89990234375</c:v>
                </c:pt>
                <c:pt idx="1430">
                  <c:v>272.099853515625</c:v>
                </c:pt>
                <c:pt idx="1431">
                  <c:v>272.2998046875</c:v>
                </c:pt>
                <c:pt idx="1432">
                  <c:v>272.599853515625</c:v>
                </c:pt>
                <c:pt idx="1433">
                  <c:v>272.7998046875</c:v>
                </c:pt>
                <c:pt idx="1434">
                  <c:v>273.099853515625</c:v>
                </c:pt>
                <c:pt idx="1435">
                  <c:v>273.2998046875</c:v>
                </c:pt>
                <c:pt idx="1436">
                  <c:v>273.599853515625</c:v>
                </c:pt>
                <c:pt idx="1437">
                  <c:v>273.699951171875</c:v>
                </c:pt>
                <c:pt idx="1438">
                  <c:v>273.7998046875</c:v>
                </c:pt>
                <c:pt idx="1439">
                  <c:v>274.199951171875</c:v>
                </c:pt>
                <c:pt idx="1440">
                  <c:v>274.39990234375</c:v>
                </c:pt>
                <c:pt idx="1441">
                  <c:v>274.69970703125</c:v>
                </c:pt>
                <c:pt idx="1442">
                  <c:v>274.89990234375</c:v>
                </c:pt>
                <c:pt idx="1443">
                  <c:v>275.2001953125</c:v>
                </c:pt>
                <c:pt idx="1444">
                  <c:v>275.400146484375</c:v>
                </c:pt>
                <c:pt idx="1445">
                  <c:v>275.7001953125</c:v>
                </c:pt>
                <c:pt idx="1446">
                  <c:v>275.900146484375</c:v>
                </c:pt>
                <c:pt idx="1447">
                  <c:v>276.10009765625</c:v>
                </c:pt>
                <c:pt idx="1448">
                  <c:v>276.2001953125</c:v>
                </c:pt>
                <c:pt idx="1449">
                  <c:v>276.500244140625</c:v>
                </c:pt>
                <c:pt idx="1450">
                  <c:v>276.800048828125</c:v>
                </c:pt>
                <c:pt idx="1451">
                  <c:v>276.900146484375</c:v>
                </c:pt>
                <c:pt idx="1452">
                  <c:v>277.2001953125</c:v>
                </c:pt>
                <c:pt idx="1453">
                  <c:v>277.60009765625</c:v>
                </c:pt>
                <c:pt idx="1454">
                  <c:v>277.800048828125</c:v>
                </c:pt>
                <c:pt idx="1455">
                  <c:v>278.10009765625</c:v>
                </c:pt>
                <c:pt idx="1456">
                  <c:v>278.300048828125</c:v>
                </c:pt>
                <c:pt idx="1457">
                  <c:v>278.400146484375</c:v>
                </c:pt>
                <c:pt idx="1458">
                  <c:v>278.60009765625</c:v>
                </c:pt>
                <c:pt idx="1459">
                  <c:v>278.900146484375</c:v>
                </c:pt>
                <c:pt idx="1460">
                  <c:v>279.10009765625</c:v>
                </c:pt>
                <c:pt idx="1461">
                  <c:v>279.400146484375</c:v>
                </c:pt>
                <c:pt idx="1462">
                  <c:v>279.699951171875</c:v>
                </c:pt>
                <c:pt idx="1463">
                  <c:v>279.900146484375</c:v>
                </c:pt>
                <c:pt idx="1464">
                  <c:v>280.10009765625</c:v>
                </c:pt>
                <c:pt idx="1465">
                  <c:v>280.400146484375</c:v>
                </c:pt>
                <c:pt idx="1466">
                  <c:v>280.60009765625</c:v>
                </c:pt>
                <c:pt idx="1467">
                  <c:v>280.89990234375</c:v>
                </c:pt>
                <c:pt idx="1468">
                  <c:v>281.199951171875</c:v>
                </c:pt>
                <c:pt idx="1469">
                  <c:v>281.39990234375</c:v>
                </c:pt>
                <c:pt idx="1470">
                  <c:v>281.60009765625</c:v>
                </c:pt>
                <c:pt idx="1471">
                  <c:v>281.800048828125</c:v>
                </c:pt>
                <c:pt idx="1472">
                  <c:v>282</c:v>
                </c:pt>
                <c:pt idx="1473">
                  <c:v>282.300048828125</c:v>
                </c:pt>
                <c:pt idx="1474">
                  <c:v>282.5</c:v>
                </c:pt>
                <c:pt idx="1475">
                  <c:v>282.699951171875</c:v>
                </c:pt>
                <c:pt idx="1476">
                  <c:v>283</c:v>
                </c:pt>
                <c:pt idx="1477">
                  <c:v>283.199951171875</c:v>
                </c:pt>
                <c:pt idx="1478">
                  <c:v>283.39990234375</c:v>
                </c:pt>
                <c:pt idx="1479">
                  <c:v>283.599853515625</c:v>
                </c:pt>
                <c:pt idx="1480">
                  <c:v>283.89990234375</c:v>
                </c:pt>
                <c:pt idx="1481">
                  <c:v>284.099853515625</c:v>
                </c:pt>
                <c:pt idx="1482">
                  <c:v>284.39990234375</c:v>
                </c:pt>
                <c:pt idx="1483">
                  <c:v>284.699951171875</c:v>
                </c:pt>
                <c:pt idx="1484">
                  <c:v>285</c:v>
                </c:pt>
                <c:pt idx="1485">
                  <c:v>285.099853515625</c:v>
                </c:pt>
                <c:pt idx="1486">
                  <c:v>285.2998046875</c:v>
                </c:pt>
                <c:pt idx="1487">
                  <c:v>285.599853515625</c:v>
                </c:pt>
                <c:pt idx="1488">
                  <c:v>285.7998046875</c:v>
                </c:pt>
                <c:pt idx="1489">
                  <c:v>286.199951171875</c:v>
                </c:pt>
                <c:pt idx="1490">
                  <c:v>286.499755859375</c:v>
                </c:pt>
                <c:pt idx="1491">
                  <c:v>286.699951171875</c:v>
                </c:pt>
                <c:pt idx="1492">
                  <c:v>286.999755859375</c:v>
                </c:pt>
                <c:pt idx="1493">
                  <c:v>287.19970703125</c:v>
                </c:pt>
                <c:pt idx="1494">
                  <c:v>287.499755859375</c:v>
                </c:pt>
                <c:pt idx="1495">
                  <c:v>287.599853515625</c:v>
                </c:pt>
                <c:pt idx="1496">
                  <c:v>287.89990234375</c:v>
                </c:pt>
                <c:pt idx="1497">
                  <c:v>288.10009765625</c:v>
                </c:pt>
                <c:pt idx="1498">
                  <c:v>288.30029296875</c:v>
                </c:pt>
                <c:pt idx="1499">
                  <c:v>288.60009765625</c:v>
                </c:pt>
                <c:pt idx="1500">
                  <c:v>288.800048828125</c:v>
                </c:pt>
                <c:pt idx="1501">
                  <c:v>289.10009765625</c:v>
                </c:pt>
                <c:pt idx="1502">
                  <c:v>289.300048828125</c:v>
                </c:pt>
                <c:pt idx="1503">
                  <c:v>289.500244140625</c:v>
                </c:pt>
                <c:pt idx="1504">
                  <c:v>289.800048828125</c:v>
                </c:pt>
                <c:pt idx="1505">
                  <c:v>290.000244140625</c:v>
                </c:pt>
                <c:pt idx="1506">
                  <c:v>290.300048828125</c:v>
                </c:pt>
                <c:pt idx="1507">
                  <c:v>290.300048828125</c:v>
                </c:pt>
                <c:pt idx="1508">
                  <c:v>290.60009765625</c:v>
                </c:pt>
                <c:pt idx="1509">
                  <c:v>290.900146484375</c:v>
                </c:pt>
                <c:pt idx="1510">
                  <c:v>291.10009765625</c:v>
                </c:pt>
                <c:pt idx="1511">
                  <c:v>291.300048828125</c:v>
                </c:pt>
                <c:pt idx="1512">
                  <c:v>291.60009765625</c:v>
                </c:pt>
                <c:pt idx="1513">
                  <c:v>292.10009765625</c:v>
                </c:pt>
                <c:pt idx="1514">
                  <c:v>292.400146484375</c:v>
                </c:pt>
                <c:pt idx="1515">
                  <c:v>292.5</c:v>
                </c:pt>
                <c:pt idx="1516">
                  <c:v>292.800048828125</c:v>
                </c:pt>
                <c:pt idx="1517">
                  <c:v>292.900146484375</c:v>
                </c:pt>
                <c:pt idx="1518">
                  <c:v>293.199951171875</c:v>
                </c:pt>
                <c:pt idx="1519">
                  <c:v>293.400146484375</c:v>
                </c:pt>
                <c:pt idx="1520">
                  <c:v>293.60009765625</c:v>
                </c:pt>
                <c:pt idx="1521">
                  <c:v>293.89990234375</c:v>
                </c:pt>
                <c:pt idx="1522">
                  <c:v>294.10009765625</c:v>
                </c:pt>
                <c:pt idx="1523">
                  <c:v>294.39990234375</c:v>
                </c:pt>
                <c:pt idx="1524">
                  <c:v>294.60009765625</c:v>
                </c:pt>
                <c:pt idx="1525">
                  <c:v>294.89990234375</c:v>
                </c:pt>
                <c:pt idx="1526">
                  <c:v>295.099853515625</c:v>
                </c:pt>
                <c:pt idx="1527">
                  <c:v>295.39990234375</c:v>
                </c:pt>
                <c:pt idx="1528">
                  <c:v>295.599853515625</c:v>
                </c:pt>
                <c:pt idx="1529">
                  <c:v>295.800048828125</c:v>
                </c:pt>
                <c:pt idx="1530">
                  <c:v>296.099853515625</c:v>
                </c:pt>
                <c:pt idx="1531">
                  <c:v>296.199951171875</c:v>
                </c:pt>
                <c:pt idx="1532">
                  <c:v>296.5</c:v>
                </c:pt>
                <c:pt idx="1533">
                  <c:v>296.599853515625</c:v>
                </c:pt>
                <c:pt idx="1534">
                  <c:v>296.7998046875</c:v>
                </c:pt>
                <c:pt idx="1535">
                  <c:v>297.099853515625</c:v>
                </c:pt>
                <c:pt idx="1536">
                  <c:v>297.2998046875</c:v>
                </c:pt>
                <c:pt idx="1537">
                  <c:v>297.599853515625</c:v>
                </c:pt>
                <c:pt idx="1538">
                  <c:v>297.89990234375</c:v>
                </c:pt>
                <c:pt idx="1539">
                  <c:v>298.099853515625</c:v>
                </c:pt>
                <c:pt idx="1540">
                  <c:v>298.39990234375</c:v>
                </c:pt>
                <c:pt idx="1541">
                  <c:v>298.599853515625</c:v>
                </c:pt>
                <c:pt idx="1542">
                  <c:v>298.7998046875</c:v>
                </c:pt>
                <c:pt idx="1543">
                  <c:v>298.999755859375</c:v>
                </c:pt>
                <c:pt idx="1544">
                  <c:v>299.199951171875</c:v>
                </c:pt>
                <c:pt idx="1545">
                  <c:v>299.499755859375</c:v>
                </c:pt>
                <c:pt idx="1546">
                  <c:v>299.7998046875</c:v>
                </c:pt>
                <c:pt idx="1547">
                  <c:v>299.999755859375</c:v>
                </c:pt>
                <c:pt idx="1548">
                  <c:v>300.19970703125</c:v>
                </c:pt>
                <c:pt idx="1549">
                  <c:v>300.599853515625</c:v>
                </c:pt>
                <c:pt idx="1550">
                  <c:v>300.900146484375</c:v>
                </c:pt>
                <c:pt idx="1551">
                  <c:v>301.10009765625</c:v>
                </c:pt>
                <c:pt idx="1552">
                  <c:v>301.2001953125</c:v>
                </c:pt>
                <c:pt idx="1553">
                  <c:v>301.400146484375</c:v>
                </c:pt>
                <c:pt idx="1554">
                  <c:v>301.60009765625</c:v>
                </c:pt>
                <c:pt idx="1555">
                  <c:v>302.000244140625</c:v>
                </c:pt>
                <c:pt idx="1556">
                  <c:v>302.2001953125</c:v>
                </c:pt>
                <c:pt idx="1557">
                  <c:v>302.400146484375</c:v>
                </c:pt>
                <c:pt idx="1558">
                  <c:v>302.7001953125</c:v>
                </c:pt>
                <c:pt idx="1559">
                  <c:v>302.900146484375</c:v>
                </c:pt>
                <c:pt idx="1560">
                  <c:v>303.10009765625</c:v>
                </c:pt>
                <c:pt idx="1561">
                  <c:v>303.300048828125</c:v>
                </c:pt>
                <c:pt idx="1562">
                  <c:v>303.5</c:v>
                </c:pt>
                <c:pt idx="1563">
                  <c:v>303.800048828125</c:v>
                </c:pt>
                <c:pt idx="1564">
                  <c:v>304</c:v>
                </c:pt>
                <c:pt idx="1565">
                  <c:v>304.300048828125</c:v>
                </c:pt>
                <c:pt idx="1566">
                  <c:v>304.5</c:v>
                </c:pt>
                <c:pt idx="1567">
                  <c:v>304.800048828125</c:v>
                </c:pt>
                <c:pt idx="1568">
                  <c:v>305</c:v>
                </c:pt>
                <c:pt idx="1569">
                  <c:v>305.199951171875</c:v>
                </c:pt>
                <c:pt idx="1570">
                  <c:v>305.400146484375</c:v>
                </c:pt>
                <c:pt idx="1571">
                  <c:v>305.60009765625</c:v>
                </c:pt>
                <c:pt idx="1572">
                  <c:v>305.900146484375</c:v>
                </c:pt>
                <c:pt idx="1573">
                  <c:v>306.199951171875</c:v>
                </c:pt>
                <c:pt idx="1574">
                  <c:v>306.39990234375</c:v>
                </c:pt>
                <c:pt idx="1575">
                  <c:v>306.699951171875</c:v>
                </c:pt>
                <c:pt idx="1576">
                  <c:v>306.89990234375</c:v>
                </c:pt>
                <c:pt idx="1577">
                  <c:v>307.10009765625</c:v>
                </c:pt>
                <c:pt idx="1578">
                  <c:v>307.39990234375</c:v>
                </c:pt>
                <c:pt idx="1579">
                  <c:v>307.5</c:v>
                </c:pt>
                <c:pt idx="1580">
                  <c:v>307.800048828125</c:v>
                </c:pt>
                <c:pt idx="1581">
                  <c:v>308.099853515625</c:v>
                </c:pt>
                <c:pt idx="1582">
                  <c:v>308.300048828125</c:v>
                </c:pt>
                <c:pt idx="1583">
                  <c:v>308.599853515625</c:v>
                </c:pt>
                <c:pt idx="1584">
                  <c:v>308.699951171875</c:v>
                </c:pt>
                <c:pt idx="1585">
                  <c:v>308.89990234375</c:v>
                </c:pt>
                <c:pt idx="1586">
                  <c:v>309.199951171875</c:v>
                </c:pt>
                <c:pt idx="1587">
                  <c:v>309.39990234375</c:v>
                </c:pt>
                <c:pt idx="1588">
                  <c:v>309.699951171875</c:v>
                </c:pt>
                <c:pt idx="1589">
                  <c:v>309.89990234375</c:v>
                </c:pt>
                <c:pt idx="1590">
                  <c:v>310.099853515625</c:v>
                </c:pt>
                <c:pt idx="1591">
                  <c:v>310.5</c:v>
                </c:pt>
                <c:pt idx="1592">
                  <c:v>310.699951171875</c:v>
                </c:pt>
                <c:pt idx="1593">
                  <c:v>310.89990234375</c:v>
                </c:pt>
                <c:pt idx="1594">
                  <c:v>311.199951171875</c:v>
                </c:pt>
                <c:pt idx="1595">
                  <c:v>311.39990234375</c:v>
                </c:pt>
                <c:pt idx="1596">
                  <c:v>311.699951171875</c:v>
                </c:pt>
                <c:pt idx="1597">
                  <c:v>311.89990234375</c:v>
                </c:pt>
                <c:pt idx="1598">
                  <c:v>312.099853515625</c:v>
                </c:pt>
                <c:pt idx="1599">
                  <c:v>312.2998046875</c:v>
                </c:pt>
                <c:pt idx="1600">
                  <c:v>312.599853515625</c:v>
                </c:pt>
                <c:pt idx="1601">
                  <c:v>312.7998046875</c:v>
                </c:pt>
                <c:pt idx="1602">
                  <c:v>312.999755859375</c:v>
                </c:pt>
                <c:pt idx="1603">
                  <c:v>313.099853515625</c:v>
                </c:pt>
                <c:pt idx="1604">
                  <c:v>313.19970703125</c:v>
                </c:pt>
                <c:pt idx="1605">
                  <c:v>313.499755859375</c:v>
                </c:pt>
                <c:pt idx="1606">
                  <c:v>313.7001953125</c:v>
                </c:pt>
                <c:pt idx="1607">
                  <c:v>314.000244140625</c:v>
                </c:pt>
                <c:pt idx="1608">
                  <c:v>314.2001953125</c:v>
                </c:pt>
                <c:pt idx="1609">
                  <c:v>314.500244140625</c:v>
                </c:pt>
                <c:pt idx="1610">
                  <c:v>314.7001953125</c:v>
                </c:pt>
                <c:pt idx="1611">
                  <c:v>315.000244140625</c:v>
                </c:pt>
                <c:pt idx="1612">
                  <c:v>315.2001953125</c:v>
                </c:pt>
                <c:pt idx="1613">
                  <c:v>315.500244140625</c:v>
                </c:pt>
                <c:pt idx="1614">
                  <c:v>315.7001953125</c:v>
                </c:pt>
                <c:pt idx="1615">
                  <c:v>315.900146484375</c:v>
                </c:pt>
                <c:pt idx="1616">
                  <c:v>316.10009765625</c:v>
                </c:pt>
                <c:pt idx="1617">
                  <c:v>316.300048828125</c:v>
                </c:pt>
                <c:pt idx="1618">
                  <c:v>316.5</c:v>
                </c:pt>
                <c:pt idx="1619">
                  <c:v>316.800048828125</c:v>
                </c:pt>
                <c:pt idx="1620">
                  <c:v>317</c:v>
                </c:pt>
                <c:pt idx="1621">
                  <c:v>317.2001953125</c:v>
                </c:pt>
                <c:pt idx="1622">
                  <c:v>317.400146484375</c:v>
                </c:pt>
                <c:pt idx="1623">
                  <c:v>317.60009765625</c:v>
                </c:pt>
                <c:pt idx="1624">
                  <c:v>317.900146484375</c:v>
                </c:pt>
                <c:pt idx="1625">
                  <c:v>318</c:v>
                </c:pt>
                <c:pt idx="1626">
                  <c:v>318.199951171875</c:v>
                </c:pt>
                <c:pt idx="1627">
                  <c:v>318.60009765625</c:v>
                </c:pt>
                <c:pt idx="1628">
                  <c:v>318.800048828125</c:v>
                </c:pt>
                <c:pt idx="1629">
                  <c:v>319</c:v>
                </c:pt>
                <c:pt idx="1630">
                  <c:v>319.300048828125</c:v>
                </c:pt>
                <c:pt idx="1631">
                  <c:v>319.5</c:v>
                </c:pt>
                <c:pt idx="1632">
                  <c:v>319.699951171875</c:v>
                </c:pt>
                <c:pt idx="1633">
                  <c:v>319.699951171875</c:v>
                </c:pt>
                <c:pt idx="1634">
                  <c:v>320</c:v>
                </c:pt>
                <c:pt idx="1635">
                  <c:v>320.199951171875</c:v>
                </c:pt>
                <c:pt idx="1636">
                  <c:v>320.5</c:v>
                </c:pt>
                <c:pt idx="1637">
                  <c:v>320.5</c:v>
                </c:pt>
                <c:pt idx="1638">
                  <c:v>320.800048828125</c:v>
                </c:pt>
                <c:pt idx="1639">
                  <c:v>321.300048828125</c:v>
                </c:pt>
                <c:pt idx="1640">
                  <c:v>321.5</c:v>
                </c:pt>
                <c:pt idx="1641">
                  <c:v>321.699951171875</c:v>
                </c:pt>
                <c:pt idx="1642">
                  <c:v>322</c:v>
                </c:pt>
                <c:pt idx="1643">
                  <c:v>322.199951171875</c:v>
                </c:pt>
                <c:pt idx="1644">
                  <c:v>322.39990234375</c:v>
                </c:pt>
                <c:pt idx="1645">
                  <c:v>322.599853515625</c:v>
                </c:pt>
                <c:pt idx="1646">
                  <c:v>322.699951171875</c:v>
                </c:pt>
                <c:pt idx="1647">
                  <c:v>322.7998046875</c:v>
                </c:pt>
                <c:pt idx="1648">
                  <c:v>323.099853515625</c:v>
                </c:pt>
                <c:pt idx="1649">
                  <c:v>323.2998046875</c:v>
                </c:pt>
                <c:pt idx="1650">
                  <c:v>323.599853515625</c:v>
                </c:pt>
                <c:pt idx="1651">
                  <c:v>323.999755859375</c:v>
                </c:pt>
                <c:pt idx="1652">
                  <c:v>324.199951171875</c:v>
                </c:pt>
                <c:pt idx="1653">
                  <c:v>324.39990234375</c:v>
                </c:pt>
                <c:pt idx="1654">
                  <c:v>324.699951171875</c:v>
                </c:pt>
                <c:pt idx="1655">
                  <c:v>324.89990234375</c:v>
                </c:pt>
                <c:pt idx="1656">
                  <c:v>325.099853515625</c:v>
                </c:pt>
                <c:pt idx="1657">
                  <c:v>325.39990234375</c:v>
                </c:pt>
                <c:pt idx="1658">
                  <c:v>325.69970703125</c:v>
                </c:pt>
                <c:pt idx="1659">
                  <c:v>325.89990234375</c:v>
                </c:pt>
                <c:pt idx="1660">
                  <c:v>326.099853515625</c:v>
                </c:pt>
                <c:pt idx="1661">
                  <c:v>326.2998046875</c:v>
                </c:pt>
                <c:pt idx="1662">
                  <c:v>326.60009765625</c:v>
                </c:pt>
                <c:pt idx="1663">
                  <c:v>326.80029296875</c:v>
                </c:pt>
                <c:pt idx="1664">
                  <c:v>327.000244140625</c:v>
                </c:pt>
                <c:pt idx="1665">
                  <c:v>327.300048828125</c:v>
                </c:pt>
                <c:pt idx="1666">
                  <c:v>327.400146484375</c:v>
                </c:pt>
                <c:pt idx="1667">
                  <c:v>327.60009765625</c:v>
                </c:pt>
                <c:pt idx="1668">
                  <c:v>327.7001953125</c:v>
                </c:pt>
                <c:pt idx="1669">
                  <c:v>328.000244140625</c:v>
                </c:pt>
                <c:pt idx="1670">
                  <c:v>328.2001953125</c:v>
                </c:pt>
                <c:pt idx="1671">
                  <c:v>328.500244140625</c:v>
                </c:pt>
                <c:pt idx="1672">
                  <c:v>328.7001953125</c:v>
                </c:pt>
                <c:pt idx="1673">
                  <c:v>328.900146484375</c:v>
                </c:pt>
                <c:pt idx="1674">
                  <c:v>329.2001953125</c:v>
                </c:pt>
                <c:pt idx="1675">
                  <c:v>329.400146484375</c:v>
                </c:pt>
                <c:pt idx="1676">
                  <c:v>329.60009765625</c:v>
                </c:pt>
                <c:pt idx="1677">
                  <c:v>329.800048828125</c:v>
                </c:pt>
                <c:pt idx="1678">
                  <c:v>330</c:v>
                </c:pt>
                <c:pt idx="1679">
                  <c:v>330.300048828125</c:v>
                </c:pt>
                <c:pt idx="1680">
                  <c:v>330.5</c:v>
                </c:pt>
                <c:pt idx="1681">
                  <c:v>330.699951171875</c:v>
                </c:pt>
                <c:pt idx="1682">
                  <c:v>330.900146484375</c:v>
                </c:pt>
                <c:pt idx="1683">
                  <c:v>331.10009765625</c:v>
                </c:pt>
                <c:pt idx="1684">
                  <c:v>331.300048828125</c:v>
                </c:pt>
                <c:pt idx="1685">
                  <c:v>331.5</c:v>
                </c:pt>
                <c:pt idx="1686">
                  <c:v>331.699951171875</c:v>
                </c:pt>
                <c:pt idx="1687">
                  <c:v>332</c:v>
                </c:pt>
                <c:pt idx="1688">
                  <c:v>332.300048828125</c:v>
                </c:pt>
                <c:pt idx="1689">
                  <c:v>332.5</c:v>
                </c:pt>
                <c:pt idx="1690">
                  <c:v>332.699951171875</c:v>
                </c:pt>
                <c:pt idx="1691">
                  <c:v>333</c:v>
                </c:pt>
                <c:pt idx="1692">
                  <c:v>333.199951171875</c:v>
                </c:pt>
                <c:pt idx="1693">
                  <c:v>333.39990234375</c:v>
                </c:pt>
                <c:pt idx="1694">
                  <c:v>333.599853515625</c:v>
                </c:pt>
                <c:pt idx="1695">
                  <c:v>333.800048828125</c:v>
                </c:pt>
                <c:pt idx="1696">
                  <c:v>334</c:v>
                </c:pt>
                <c:pt idx="1697">
                  <c:v>334.199951171875</c:v>
                </c:pt>
                <c:pt idx="1698">
                  <c:v>334.39990234375</c:v>
                </c:pt>
                <c:pt idx="1699">
                  <c:v>334.800048828125</c:v>
                </c:pt>
                <c:pt idx="1700">
                  <c:v>335</c:v>
                </c:pt>
                <c:pt idx="1701">
                  <c:v>335.199951171875</c:v>
                </c:pt>
                <c:pt idx="1702">
                  <c:v>335.2998046875</c:v>
                </c:pt>
                <c:pt idx="1703">
                  <c:v>335.5</c:v>
                </c:pt>
                <c:pt idx="1704">
                  <c:v>335.599853515625</c:v>
                </c:pt>
                <c:pt idx="1705">
                  <c:v>335.7998046875</c:v>
                </c:pt>
                <c:pt idx="1706">
                  <c:v>336</c:v>
                </c:pt>
                <c:pt idx="1707">
                  <c:v>336.199951171875</c:v>
                </c:pt>
                <c:pt idx="1708">
                  <c:v>336.5</c:v>
                </c:pt>
                <c:pt idx="1709">
                  <c:v>336.699951171875</c:v>
                </c:pt>
                <c:pt idx="1710">
                  <c:v>336.89990234375</c:v>
                </c:pt>
                <c:pt idx="1711">
                  <c:v>337.099853515625</c:v>
                </c:pt>
                <c:pt idx="1712">
                  <c:v>337.39990234375</c:v>
                </c:pt>
                <c:pt idx="1713">
                  <c:v>337.599853515625</c:v>
                </c:pt>
                <c:pt idx="1714">
                  <c:v>337.7998046875</c:v>
                </c:pt>
                <c:pt idx="1715">
                  <c:v>337.999755859375</c:v>
                </c:pt>
                <c:pt idx="1716">
                  <c:v>338.2998046875</c:v>
                </c:pt>
                <c:pt idx="1717">
                  <c:v>338.499755859375</c:v>
                </c:pt>
                <c:pt idx="1718">
                  <c:v>338.69970703125</c:v>
                </c:pt>
                <c:pt idx="1719">
                  <c:v>338.999755859375</c:v>
                </c:pt>
                <c:pt idx="1720">
                  <c:v>339.2001953125</c:v>
                </c:pt>
                <c:pt idx="1721">
                  <c:v>339.400146484375</c:v>
                </c:pt>
                <c:pt idx="1722">
                  <c:v>339.60009765625</c:v>
                </c:pt>
                <c:pt idx="1723">
                  <c:v>339.80029296875</c:v>
                </c:pt>
                <c:pt idx="1724">
                  <c:v>339.900146484375</c:v>
                </c:pt>
                <c:pt idx="1725">
                  <c:v>340.10009765625</c:v>
                </c:pt>
                <c:pt idx="1726">
                  <c:v>340.300048828125</c:v>
                </c:pt>
                <c:pt idx="1727">
                  <c:v>340.60009765625</c:v>
                </c:pt>
                <c:pt idx="1728">
                  <c:v>340.800048828125</c:v>
                </c:pt>
                <c:pt idx="1729">
                  <c:v>341.10009765625</c:v>
                </c:pt>
                <c:pt idx="1730">
                  <c:v>341.2001953125</c:v>
                </c:pt>
                <c:pt idx="1731">
                  <c:v>341.400146484375</c:v>
                </c:pt>
                <c:pt idx="1732">
                  <c:v>341.7001953125</c:v>
                </c:pt>
                <c:pt idx="1733">
                  <c:v>341.900146484375</c:v>
                </c:pt>
                <c:pt idx="1734">
                  <c:v>342.10009765625</c:v>
                </c:pt>
                <c:pt idx="1735">
                  <c:v>342.400146484375</c:v>
                </c:pt>
                <c:pt idx="1736">
                  <c:v>342.60009765625</c:v>
                </c:pt>
                <c:pt idx="1737">
                  <c:v>342.900146484375</c:v>
                </c:pt>
                <c:pt idx="1738">
                  <c:v>343</c:v>
                </c:pt>
                <c:pt idx="1739">
                  <c:v>343.300048828125</c:v>
                </c:pt>
                <c:pt idx="1740">
                  <c:v>343.5</c:v>
                </c:pt>
                <c:pt idx="1741">
                  <c:v>343.699951171875</c:v>
                </c:pt>
                <c:pt idx="1742">
                  <c:v>343.900146484375</c:v>
                </c:pt>
                <c:pt idx="1743">
                  <c:v>344</c:v>
                </c:pt>
                <c:pt idx="1744">
                  <c:v>344.300048828125</c:v>
                </c:pt>
                <c:pt idx="1745">
                  <c:v>344.5</c:v>
                </c:pt>
                <c:pt idx="1746">
                  <c:v>344.699951171875</c:v>
                </c:pt>
                <c:pt idx="1747">
                  <c:v>344.89990234375</c:v>
                </c:pt>
                <c:pt idx="1748">
                  <c:v>345.10009765625</c:v>
                </c:pt>
                <c:pt idx="1749">
                  <c:v>345.300048828125</c:v>
                </c:pt>
                <c:pt idx="1750">
                  <c:v>345.5</c:v>
                </c:pt>
                <c:pt idx="1751">
                  <c:v>345.699951171875</c:v>
                </c:pt>
                <c:pt idx="1752">
                  <c:v>346</c:v>
                </c:pt>
                <c:pt idx="1753">
                  <c:v>346.300048828125</c:v>
                </c:pt>
                <c:pt idx="1754">
                  <c:v>346.5</c:v>
                </c:pt>
                <c:pt idx="1755">
                  <c:v>346.800048828125</c:v>
                </c:pt>
                <c:pt idx="1756">
                  <c:v>347</c:v>
                </c:pt>
                <c:pt idx="1757">
                  <c:v>347.199951171875</c:v>
                </c:pt>
                <c:pt idx="1758">
                  <c:v>347.39990234375</c:v>
                </c:pt>
                <c:pt idx="1759">
                  <c:v>347.699951171875</c:v>
                </c:pt>
                <c:pt idx="1760">
                  <c:v>347.800048828125</c:v>
                </c:pt>
                <c:pt idx="1761">
                  <c:v>348</c:v>
                </c:pt>
                <c:pt idx="1762">
                  <c:v>348.199951171875</c:v>
                </c:pt>
                <c:pt idx="1763">
                  <c:v>348.39990234375</c:v>
                </c:pt>
                <c:pt idx="1764">
                  <c:v>348.599853515625</c:v>
                </c:pt>
                <c:pt idx="1765">
                  <c:v>348.7998046875</c:v>
                </c:pt>
                <c:pt idx="1766">
                  <c:v>349.099853515625</c:v>
                </c:pt>
                <c:pt idx="1767">
                  <c:v>349.2998046875</c:v>
                </c:pt>
                <c:pt idx="1768">
                  <c:v>349.499755859375</c:v>
                </c:pt>
                <c:pt idx="1769">
                  <c:v>349.699951171875</c:v>
                </c:pt>
                <c:pt idx="1770">
                  <c:v>349.89990234375</c:v>
                </c:pt>
                <c:pt idx="1771">
                  <c:v>349.999755859375</c:v>
                </c:pt>
                <c:pt idx="1772">
                  <c:v>350.2998046875</c:v>
                </c:pt>
                <c:pt idx="1773">
                  <c:v>350.499755859375</c:v>
                </c:pt>
                <c:pt idx="1774">
                  <c:v>350.699951171875</c:v>
                </c:pt>
                <c:pt idx="1775">
                  <c:v>350.89990234375</c:v>
                </c:pt>
                <c:pt idx="1776">
                  <c:v>351.099853515625</c:v>
                </c:pt>
                <c:pt idx="1777">
                  <c:v>351.2998046875</c:v>
                </c:pt>
                <c:pt idx="1778">
                  <c:v>351.499755859375</c:v>
                </c:pt>
                <c:pt idx="1779">
                  <c:v>351.69970703125</c:v>
                </c:pt>
                <c:pt idx="1780">
                  <c:v>351.89990234375</c:v>
                </c:pt>
                <c:pt idx="1781">
                  <c:v>352.2001953125</c:v>
                </c:pt>
                <c:pt idx="1782">
                  <c:v>352.30029296875</c:v>
                </c:pt>
                <c:pt idx="1783">
                  <c:v>352.7001953125</c:v>
                </c:pt>
                <c:pt idx="1784">
                  <c:v>352.900146484375</c:v>
                </c:pt>
                <c:pt idx="1785">
                  <c:v>353.10009765625</c:v>
                </c:pt>
                <c:pt idx="1786">
                  <c:v>353.300048828125</c:v>
                </c:pt>
                <c:pt idx="1787">
                  <c:v>353.500244140625</c:v>
                </c:pt>
                <c:pt idx="1788">
                  <c:v>353.7001953125</c:v>
                </c:pt>
                <c:pt idx="1789">
                  <c:v>353.900146484375</c:v>
                </c:pt>
                <c:pt idx="1790">
                  <c:v>354.10009765625</c:v>
                </c:pt>
                <c:pt idx="1791">
                  <c:v>354.300048828125</c:v>
                </c:pt>
                <c:pt idx="1792">
                  <c:v>354.5</c:v>
                </c:pt>
                <c:pt idx="1793">
                  <c:v>354.7001953125</c:v>
                </c:pt>
                <c:pt idx="1794">
                  <c:v>354.800048828125</c:v>
                </c:pt>
                <c:pt idx="1795">
                  <c:v>355.10009765625</c:v>
                </c:pt>
                <c:pt idx="1796">
                  <c:v>355.300048828125</c:v>
                </c:pt>
                <c:pt idx="1797">
                  <c:v>355.5</c:v>
                </c:pt>
                <c:pt idx="1798">
                  <c:v>355.800048828125</c:v>
                </c:pt>
                <c:pt idx="1799">
                  <c:v>356</c:v>
                </c:pt>
                <c:pt idx="1800">
                  <c:v>356.199951171875</c:v>
                </c:pt>
                <c:pt idx="1801">
                  <c:v>356.300048828125</c:v>
                </c:pt>
                <c:pt idx="1802">
                  <c:v>356.5</c:v>
                </c:pt>
                <c:pt idx="1803">
                  <c:v>356.699951171875</c:v>
                </c:pt>
                <c:pt idx="1804">
                  <c:v>356.900146484375</c:v>
                </c:pt>
                <c:pt idx="1805">
                  <c:v>357.10009765625</c:v>
                </c:pt>
                <c:pt idx="1806">
                  <c:v>357.300048828125</c:v>
                </c:pt>
                <c:pt idx="1807">
                  <c:v>357.5</c:v>
                </c:pt>
                <c:pt idx="1808">
                  <c:v>357.699951171875</c:v>
                </c:pt>
                <c:pt idx="1809">
                  <c:v>357.89990234375</c:v>
                </c:pt>
                <c:pt idx="1810">
                  <c:v>358.10009765625</c:v>
                </c:pt>
                <c:pt idx="1811">
                  <c:v>358.300048828125</c:v>
                </c:pt>
                <c:pt idx="1812">
                  <c:v>358.60009765625</c:v>
                </c:pt>
                <c:pt idx="1813">
                  <c:v>358.699951171875</c:v>
                </c:pt>
                <c:pt idx="1814">
                  <c:v>358.89990234375</c:v>
                </c:pt>
                <c:pt idx="1815">
                  <c:v>359.099853515625</c:v>
                </c:pt>
                <c:pt idx="1816">
                  <c:v>359.300048828125</c:v>
                </c:pt>
                <c:pt idx="1817">
                  <c:v>359.5</c:v>
                </c:pt>
                <c:pt idx="1818">
                  <c:v>359.699951171875</c:v>
                </c:pt>
                <c:pt idx="1819">
                  <c:v>359.89990234375</c:v>
                </c:pt>
                <c:pt idx="1820">
                  <c:v>360.300048828125</c:v>
                </c:pt>
                <c:pt idx="1821">
                  <c:v>360.39990234375</c:v>
                </c:pt>
                <c:pt idx="1822">
                  <c:v>360.599853515625</c:v>
                </c:pt>
                <c:pt idx="1823">
                  <c:v>360.89990234375</c:v>
                </c:pt>
                <c:pt idx="1824">
                  <c:v>361.099853515625</c:v>
                </c:pt>
                <c:pt idx="1825">
                  <c:v>361.199951171875</c:v>
                </c:pt>
                <c:pt idx="1826">
                  <c:v>361.39990234375</c:v>
                </c:pt>
                <c:pt idx="1827">
                  <c:v>361.599853515625</c:v>
                </c:pt>
                <c:pt idx="1828">
                  <c:v>361.7998046875</c:v>
                </c:pt>
                <c:pt idx="1829">
                  <c:v>362</c:v>
                </c:pt>
                <c:pt idx="1830">
                  <c:v>362.199951171875</c:v>
                </c:pt>
                <c:pt idx="1831">
                  <c:v>362.499755859375</c:v>
                </c:pt>
                <c:pt idx="1832">
                  <c:v>362.599853515625</c:v>
                </c:pt>
                <c:pt idx="1833">
                  <c:v>362.7998046875</c:v>
                </c:pt>
                <c:pt idx="1834">
                  <c:v>362.999755859375</c:v>
                </c:pt>
                <c:pt idx="1835">
                  <c:v>363.199951171875</c:v>
                </c:pt>
                <c:pt idx="1836">
                  <c:v>363.39990234375</c:v>
                </c:pt>
                <c:pt idx="1837">
                  <c:v>363.599853515625</c:v>
                </c:pt>
                <c:pt idx="1838">
                  <c:v>363.699951171875</c:v>
                </c:pt>
                <c:pt idx="1839">
                  <c:v>363.999755859375</c:v>
                </c:pt>
                <c:pt idx="1840">
                  <c:v>364.099853515625</c:v>
                </c:pt>
                <c:pt idx="1841">
                  <c:v>364.39990234375</c:v>
                </c:pt>
                <c:pt idx="1842">
                  <c:v>364.599853515625</c:v>
                </c:pt>
                <c:pt idx="1843">
                  <c:v>364.900146484375</c:v>
                </c:pt>
                <c:pt idx="1844">
                  <c:v>365.10009765625</c:v>
                </c:pt>
                <c:pt idx="1845">
                  <c:v>365.30029296875</c:v>
                </c:pt>
                <c:pt idx="1846">
                  <c:v>365.500244140625</c:v>
                </c:pt>
                <c:pt idx="1847">
                  <c:v>365.7001953125</c:v>
                </c:pt>
                <c:pt idx="1848">
                  <c:v>365.900146484375</c:v>
                </c:pt>
                <c:pt idx="1849">
                  <c:v>366.000244140625</c:v>
                </c:pt>
                <c:pt idx="1850">
                  <c:v>366.2001953125</c:v>
                </c:pt>
                <c:pt idx="1851">
                  <c:v>366.500244140625</c:v>
                </c:pt>
                <c:pt idx="1852">
                  <c:v>366.7001953125</c:v>
                </c:pt>
                <c:pt idx="1853">
                  <c:v>366.900146484375</c:v>
                </c:pt>
                <c:pt idx="1854">
                  <c:v>367.10009765625</c:v>
                </c:pt>
                <c:pt idx="1855">
                  <c:v>367.300048828125</c:v>
                </c:pt>
                <c:pt idx="1856">
                  <c:v>367.5</c:v>
                </c:pt>
                <c:pt idx="1857">
                  <c:v>367.800048828125</c:v>
                </c:pt>
                <c:pt idx="1858">
                  <c:v>367.900146484375</c:v>
                </c:pt>
                <c:pt idx="1859">
                  <c:v>368.10009765625</c:v>
                </c:pt>
                <c:pt idx="1860">
                  <c:v>368.300048828125</c:v>
                </c:pt>
                <c:pt idx="1861">
                  <c:v>368.300048828125</c:v>
                </c:pt>
                <c:pt idx="1862">
                  <c:v>368.60009765625</c:v>
                </c:pt>
                <c:pt idx="1863">
                  <c:v>368.800048828125</c:v>
                </c:pt>
                <c:pt idx="1864">
                  <c:v>368.900146484375</c:v>
                </c:pt>
                <c:pt idx="1865">
                  <c:v>369.10009765625</c:v>
                </c:pt>
                <c:pt idx="1866">
                  <c:v>369.300048828125</c:v>
                </c:pt>
                <c:pt idx="1867">
                  <c:v>369.5</c:v>
                </c:pt>
                <c:pt idx="1868">
                  <c:v>369.800048828125</c:v>
                </c:pt>
                <c:pt idx="1869">
                  <c:v>370</c:v>
                </c:pt>
                <c:pt idx="1870">
                  <c:v>370.199951171875</c:v>
                </c:pt>
                <c:pt idx="1871">
                  <c:v>370.39990234375</c:v>
                </c:pt>
                <c:pt idx="1872">
                  <c:v>370.60009765625</c:v>
                </c:pt>
                <c:pt idx="1873">
                  <c:v>370.89990234375</c:v>
                </c:pt>
                <c:pt idx="1874">
                  <c:v>371.10009765625</c:v>
                </c:pt>
                <c:pt idx="1875">
                  <c:v>371.199951171875</c:v>
                </c:pt>
                <c:pt idx="1876">
                  <c:v>371.39990234375</c:v>
                </c:pt>
                <c:pt idx="1877">
                  <c:v>371.60009765625</c:v>
                </c:pt>
                <c:pt idx="1878">
                  <c:v>371.89990234375</c:v>
                </c:pt>
                <c:pt idx="1879">
                  <c:v>372</c:v>
                </c:pt>
                <c:pt idx="1880">
                  <c:v>372.199951171875</c:v>
                </c:pt>
                <c:pt idx="1881">
                  <c:v>372.39990234375</c:v>
                </c:pt>
                <c:pt idx="1882">
                  <c:v>372.699951171875</c:v>
                </c:pt>
                <c:pt idx="1883">
                  <c:v>372.800048828125</c:v>
                </c:pt>
                <c:pt idx="1884">
                  <c:v>373</c:v>
                </c:pt>
                <c:pt idx="1885">
                  <c:v>373.199951171875</c:v>
                </c:pt>
                <c:pt idx="1886">
                  <c:v>373.199951171875</c:v>
                </c:pt>
                <c:pt idx="1887">
                  <c:v>373.5</c:v>
                </c:pt>
                <c:pt idx="1888">
                  <c:v>373.599853515625</c:v>
                </c:pt>
                <c:pt idx="1889">
                  <c:v>373.7998046875</c:v>
                </c:pt>
                <c:pt idx="1890">
                  <c:v>374</c:v>
                </c:pt>
                <c:pt idx="1891">
                  <c:v>374.199951171875</c:v>
                </c:pt>
                <c:pt idx="1892">
                  <c:v>374.39990234375</c:v>
                </c:pt>
                <c:pt idx="1893">
                  <c:v>374.599853515625</c:v>
                </c:pt>
                <c:pt idx="1894">
                  <c:v>374.7998046875</c:v>
                </c:pt>
                <c:pt idx="1895">
                  <c:v>375</c:v>
                </c:pt>
                <c:pt idx="1896">
                  <c:v>375.199951171875</c:v>
                </c:pt>
                <c:pt idx="1897">
                  <c:v>375.39990234375</c:v>
                </c:pt>
                <c:pt idx="1898">
                  <c:v>375.699951171875</c:v>
                </c:pt>
                <c:pt idx="1899">
                  <c:v>375.89990234375</c:v>
                </c:pt>
                <c:pt idx="1900">
                  <c:v>376.099853515625</c:v>
                </c:pt>
                <c:pt idx="1901">
                  <c:v>376.199951171875</c:v>
                </c:pt>
                <c:pt idx="1902">
                  <c:v>376.39990234375</c:v>
                </c:pt>
                <c:pt idx="1903">
                  <c:v>376.599853515625</c:v>
                </c:pt>
                <c:pt idx="1904">
                  <c:v>376.599853515625</c:v>
                </c:pt>
                <c:pt idx="1905">
                  <c:v>376.7998046875</c:v>
                </c:pt>
                <c:pt idx="1906">
                  <c:v>376.999755859375</c:v>
                </c:pt>
                <c:pt idx="1907">
                  <c:v>377.19970703125</c:v>
                </c:pt>
                <c:pt idx="1908">
                  <c:v>377.39990234375</c:v>
                </c:pt>
                <c:pt idx="1909">
                  <c:v>377.60009765625</c:v>
                </c:pt>
                <c:pt idx="1910">
                  <c:v>377.900146484375</c:v>
                </c:pt>
                <c:pt idx="1911">
                  <c:v>378.2001953125</c:v>
                </c:pt>
                <c:pt idx="1912">
                  <c:v>378.300048828125</c:v>
                </c:pt>
                <c:pt idx="1913">
                  <c:v>378.60009765625</c:v>
                </c:pt>
                <c:pt idx="1914">
                  <c:v>378.800048828125</c:v>
                </c:pt>
                <c:pt idx="1915">
                  <c:v>378.900146484375</c:v>
                </c:pt>
                <c:pt idx="1916">
                  <c:v>379.000244140625</c:v>
                </c:pt>
                <c:pt idx="1917">
                  <c:v>379.2001953125</c:v>
                </c:pt>
                <c:pt idx="1918">
                  <c:v>379.400146484375</c:v>
                </c:pt>
                <c:pt idx="1919">
                  <c:v>379.500244140625</c:v>
                </c:pt>
                <c:pt idx="1920">
                  <c:v>379.800048828125</c:v>
                </c:pt>
                <c:pt idx="1921">
                  <c:v>379.800048828125</c:v>
                </c:pt>
                <c:pt idx="1922">
                  <c:v>380.10009765625</c:v>
                </c:pt>
                <c:pt idx="1923">
                  <c:v>380.300048828125</c:v>
                </c:pt>
                <c:pt idx="1924">
                  <c:v>380.5</c:v>
                </c:pt>
                <c:pt idx="1925">
                  <c:v>380.7001953125</c:v>
                </c:pt>
                <c:pt idx="1926">
                  <c:v>380.900146484375</c:v>
                </c:pt>
                <c:pt idx="1927">
                  <c:v>381.10009765625</c:v>
                </c:pt>
                <c:pt idx="1928">
                  <c:v>381.300048828125</c:v>
                </c:pt>
                <c:pt idx="1929">
                  <c:v>381.5</c:v>
                </c:pt>
                <c:pt idx="1930">
                  <c:v>381.699951171875</c:v>
                </c:pt>
                <c:pt idx="1931">
                  <c:v>381.800048828125</c:v>
                </c:pt>
                <c:pt idx="1932">
                  <c:v>382.10009765625</c:v>
                </c:pt>
                <c:pt idx="1933">
                  <c:v>382.300048828125</c:v>
                </c:pt>
                <c:pt idx="1934">
                  <c:v>382.400146484375</c:v>
                </c:pt>
                <c:pt idx="1935">
                  <c:v>382.699951171875</c:v>
                </c:pt>
                <c:pt idx="1936">
                  <c:v>382.900146484375</c:v>
                </c:pt>
                <c:pt idx="1937">
                  <c:v>383.10009765625</c:v>
                </c:pt>
                <c:pt idx="1938">
                  <c:v>383.300048828125</c:v>
                </c:pt>
                <c:pt idx="1939">
                  <c:v>383.300048828125</c:v>
                </c:pt>
                <c:pt idx="1940">
                  <c:v>383.5</c:v>
                </c:pt>
                <c:pt idx="1941">
                  <c:v>383.699951171875</c:v>
                </c:pt>
                <c:pt idx="1942">
                  <c:v>383.89990234375</c:v>
                </c:pt>
                <c:pt idx="1943">
                  <c:v>384.10009765625</c:v>
                </c:pt>
                <c:pt idx="1944">
                  <c:v>384.300048828125</c:v>
                </c:pt>
                <c:pt idx="1945">
                  <c:v>384.39990234375</c:v>
                </c:pt>
                <c:pt idx="1946">
                  <c:v>384.800048828125</c:v>
                </c:pt>
                <c:pt idx="1947">
                  <c:v>385</c:v>
                </c:pt>
                <c:pt idx="1948">
                  <c:v>385.199951171875</c:v>
                </c:pt>
                <c:pt idx="1949">
                  <c:v>385.39990234375</c:v>
                </c:pt>
                <c:pt idx="1950">
                  <c:v>385.599853515625</c:v>
                </c:pt>
                <c:pt idx="1951">
                  <c:v>385.599853515625</c:v>
                </c:pt>
                <c:pt idx="1952">
                  <c:v>385.89990234375</c:v>
                </c:pt>
                <c:pt idx="1953">
                  <c:v>386.099853515625</c:v>
                </c:pt>
                <c:pt idx="1954">
                  <c:v>386.2998046875</c:v>
                </c:pt>
                <c:pt idx="1955">
                  <c:v>386.39990234375</c:v>
                </c:pt>
                <c:pt idx="1956">
                  <c:v>386.5</c:v>
                </c:pt>
                <c:pt idx="1957">
                  <c:v>386.699951171875</c:v>
                </c:pt>
                <c:pt idx="1958">
                  <c:v>387</c:v>
                </c:pt>
                <c:pt idx="1959">
                  <c:v>387.199951171875</c:v>
                </c:pt>
                <c:pt idx="1960">
                  <c:v>387.39990234375</c:v>
                </c:pt>
                <c:pt idx="1961">
                  <c:v>387.5</c:v>
                </c:pt>
                <c:pt idx="1962">
                  <c:v>387.699951171875</c:v>
                </c:pt>
                <c:pt idx="1963">
                  <c:v>387.89990234375</c:v>
                </c:pt>
                <c:pt idx="1964">
                  <c:v>388.099853515625</c:v>
                </c:pt>
                <c:pt idx="1965">
                  <c:v>388.2998046875</c:v>
                </c:pt>
                <c:pt idx="1966">
                  <c:v>388.499755859375</c:v>
                </c:pt>
                <c:pt idx="1967">
                  <c:v>388.599853515625</c:v>
                </c:pt>
                <c:pt idx="1968">
                  <c:v>388.7998046875</c:v>
                </c:pt>
                <c:pt idx="1969">
                  <c:v>388.999755859375</c:v>
                </c:pt>
                <c:pt idx="1970">
                  <c:v>389.199951171875</c:v>
                </c:pt>
                <c:pt idx="1971">
                  <c:v>389.2998046875</c:v>
                </c:pt>
                <c:pt idx="1972">
                  <c:v>389.499755859375</c:v>
                </c:pt>
                <c:pt idx="1973">
                  <c:v>389.69970703125</c:v>
                </c:pt>
                <c:pt idx="1974">
                  <c:v>389.7998046875</c:v>
                </c:pt>
                <c:pt idx="1975">
                  <c:v>389.999755859375</c:v>
                </c:pt>
                <c:pt idx="1976">
                  <c:v>390.2998046875</c:v>
                </c:pt>
                <c:pt idx="1977">
                  <c:v>390.500244140625</c:v>
                </c:pt>
                <c:pt idx="1978">
                  <c:v>390.7001953125</c:v>
                </c:pt>
                <c:pt idx="1979">
                  <c:v>390.900146484375</c:v>
                </c:pt>
                <c:pt idx="1980">
                  <c:v>391.000244140625</c:v>
                </c:pt>
                <c:pt idx="1981">
                  <c:v>391.2001953125</c:v>
                </c:pt>
                <c:pt idx="1982">
                  <c:v>391.300048828125</c:v>
                </c:pt>
                <c:pt idx="1983">
                  <c:v>391.60009765625</c:v>
                </c:pt>
                <c:pt idx="1984">
                  <c:v>391.800048828125</c:v>
                </c:pt>
                <c:pt idx="1985">
                  <c:v>391.900146484375</c:v>
                </c:pt>
                <c:pt idx="1986">
                  <c:v>392.10009765625</c:v>
                </c:pt>
                <c:pt idx="1987">
                  <c:v>392.300048828125</c:v>
                </c:pt>
                <c:pt idx="1988">
                  <c:v>392.300048828125</c:v>
                </c:pt>
                <c:pt idx="1989">
                  <c:v>392.60009765625</c:v>
                </c:pt>
                <c:pt idx="1990">
                  <c:v>392.7001953125</c:v>
                </c:pt>
                <c:pt idx="1991">
                  <c:v>393</c:v>
                </c:pt>
                <c:pt idx="1992">
                  <c:v>393.10009765625</c:v>
                </c:pt>
                <c:pt idx="1993">
                  <c:v>393.300048828125</c:v>
                </c:pt>
                <c:pt idx="1994">
                  <c:v>393.5</c:v>
                </c:pt>
                <c:pt idx="1995">
                  <c:v>393.7001953125</c:v>
                </c:pt>
                <c:pt idx="1996">
                  <c:v>393.900146484375</c:v>
                </c:pt>
                <c:pt idx="1997">
                  <c:v>394</c:v>
                </c:pt>
                <c:pt idx="1998">
                  <c:v>394.199951171875</c:v>
                </c:pt>
                <c:pt idx="1999">
                  <c:v>394.400146484375</c:v>
                </c:pt>
                <c:pt idx="2000">
                  <c:v>394.5</c:v>
                </c:pt>
                <c:pt idx="2001">
                  <c:v>394.699951171875</c:v>
                </c:pt>
                <c:pt idx="2002">
                  <c:v>394.900146484375</c:v>
                </c:pt>
                <c:pt idx="2003">
                  <c:v>395</c:v>
                </c:pt>
                <c:pt idx="2004">
                  <c:v>395.199951171875</c:v>
                </c:pt>
                <c:pt idx="2005">
                  <c:v>395.400146484375</c:v>
                </c:pt>
                <c:pt idx="2006">
                  <c:v>395.5</c:v>
                </c:pt>
                <c:pt idx="2007">
                  <c:v>395.699951171875</c:v>
                </c:pt>
                <c:pt idx="2008">
                  <c:v>395.89990234375</c:v>
                </c:pt>
                <c:pt idx="2009">
                  <c:v>396</c:v>
                </c:pt>
                <c:pt idx="2010">
                  <c:v>396.199951171875</c:v>
                </c:pt>
                <c:pt idx="2011">
                  <c:v>396.39990234375</c:v>
                </c:pt>
                <c:pt idx="2012">
                  <c:v>396.60009765625</c:v>
                </c:pt>
                <c:pt idx="2013">
                  <c:v>396.800048828125</c:v>
                </c:pt>
                <c:pt idx="2014">
                  <c:v>396.89990234375</c:v>
                </c:pt>
                <c:pt idx="2015">
                  <c:v>397.10009765625</c:v>
                </c:pt>
                <c:pt idx="2016">
                  <c:v>397.39990234375</c:v>
                </c:pt>
                <c:pt idx="2017">
                  <c:v>397.599853515625</c:v>
                </c:pt>
                <c:pt idx="2018">
                  <c:v>397.699951171875</c:v>
                </c:pt>
                <c:pt idx="2019">
                  <c:v>397.89990234375</c:v>
                </c:pt>
                <c:pt idx="2020">
                  <c:v>398.099853515625</c:v>
                </c:pt>
                <c:pt idx="2021">
                  <c:v>398.199951171875</c:v>
                </c:pt>
                <c:pt idx="2022">
                  <c:v>398.39990234375</c:v>
                </c:pt>
                <c:pt idx="2023">
                  <c:v>398.5</c:v>
                </c:pt>
                <c:pt idx="2024">
                  <c:v>398.800048828125</c:v>
                </c:pt>
                <c:pt idx="2025">
                  <c:v>398.89990234375</c:v>
                </c:pt>
                <c:pt idx="2026">
                  <c:v>399.199951171875</c:v>
                </c:pt>
                <c:pt idx="2027">
                  <c:v>399.2998046875</c:v>
                </c:pt>
                <c:pt idx="2028">
                  <c:v>399.5</c:v>
                </c:pt>
                <c:pt idx="2029">
                  <c:v>399.699951171875</c:v>
                </c:pt>
                <c:pt idx="2030">
                  <c:v>399.89990234375</c:v>
                </c:pt>
                <c:pt idx="2031">
                  <c:v>400</c:v>
                </c:pt>
                <c:pt idx="2032">
                  <c:v>400.199951171875</c:v>
                </c:pt>
                <c:pt idx="2033">
                  <c:v>400.2998046875</c:v>
                </c:pt>
                <c:pt idx="2034">
                  <c:v>400.599853515625</c:v>
                </c:pt>
                <c:pt idx="2035">
                  <c:v>400.699951171875</c:v>
                </c:pt>
                <c:pt idx="2036">
                  <c:v>400.89990234375</c:v>
                </c:pt>
                <c:pt idx="2037">
                  <c:v>401.099853515625</c:v>
                </c:pt>
                <c:pt idx="2038">
                  <c:v>401.2998046875</c:v>
                </c:pt>
                <c:pt idx="2039">
                  <c:v>401.39990234375</c:v>
                </c:pt>
                <c:pt idx="2040">
                  <c:v>401.599853515625</c:v>
                </c:pt>
                <c:pt idx="2041">
                  <c:v>401.699951171875</c:v>
                </c:pt>
                <c:pt idx="2042">
                  <c:v>401.999755859375</c:v>
                </c:pt>
                <c:pt idx="2043">
                  <c:v>402.099853515625</c:v>
                </c:pt>
                <c:pt idx="2044">
                  <c:v>402.2998046875</c:v>
                </c:pt>
                <c:pt idx="2045">
                  <c:v>402.599853515625</c:v>
                </c:pt>
                <c:pt idx="2046">
                  <c:v>402.69970703125</c:v>
                </c:pt>
                <c:pt idx="2047">
                  <c:v>402.89990234375</c:v>
                </c:pt>
                <c:pt idx="2048">
                  <c:v>402.999755859375</c:v>
                </c:pt>
                <c:pt idx="2049">
                  <c:v>403.2001953125</c:v>
                </c:pt>
                <c:pt idx="2050">
                  <c:v>403.400146484375</c:v>
                </c:pt>
                <c:pt idx="2051">
                  <c:v>403.60009765625</c:v>
                </c:pt>
                <c:pt idx="2052">
                  <c:v>403.800048828125</c:v>
                </c:pt>
                <c:pt idx="2053">
                  <c:v>404.000244140625</c:v>
                </c:pt>
                <c:pt idx="2054">
                  <c:v>404.2001953125</c:v>
                </c:pt>
                <c:pt idx="2055">
                  <c:v>404.300048828125</c:v>
                </c:pt>
                <c:pt idx="2056">
                  <c:v>404.500244140625</c:v>
                </c:pt>
                <c:pt idx="2057">
                  <c:v>404.60009765625</c:v>
                </c:pt>
                <c:pt idx="2058">
                  <c:v>404.800048828125</c:v>
                </c:pt>
                <c:pt idx="2059">
                  <c:v>404.900146484375</c:v>
                </c:pt>
                <c:pt idx="2060">
                  <c:v>405.2001953125</c:v>
                </c:pt>
                <c:pt idx="2061">
                  <c:v>405.5</c:v>
                </c:pt>
                <c:pt idx="2062">
                  <c:v>405.60009765625</c:v>
                </c:pt>
                <c:pt idx="2063">
                  <c:v>405.800048828125</c:v>
                </c:pt>
                <c:pt idx="2064">
                  <c:v>405.900146484375</c:v>
                </c:pt>
                <c:pt idx="2065">
                  <c:v>406.10009765625</c:v>
                </c:pt>
                <c:pt idx="2066">
                  <c:v>406.300048828125</c:v>
                </c:pt>
                <c:pt idx="2067">
                  <c:v>406.5</c:v>
                </c:pt>
                <c:pt idx="2068">
                  <c:v>406.60009765625</c:v>
                </c:pt>
                <c:pt idx="2069">
                  <c:v>406.900146484375</c:v>
                </c:pt>
                <c:pt idx="2070">
                  <c:v>407.10009765625</c:v>
                </c:pt>
                <c:pt idx="2071">
                  <c:v>407.10009765625</c:v>
                </c:pt>
                <c:pt idx="2072">
                  <c:v>407.10009765625</c:v>
                </c:pt>
                <c:pt idx="2073">
                  <c:v>407.199951171875</c:v>
                </c:pt>
                <c:pt idx="2074">
                  <c:v>407.5</c:v>
                </c:pt>
                <c:pt idx="2075">
                  <c:v>407.60009765625</c:v>
                </c:pt>
                <c:pt idx="2076">
                  <c:v>407.800048828125</c:v>
                </c:pt>
                <c:pt idx="2077">
                  <c:v>408</c:v>
                </c:pt>
                <c:pt idx="2078">
                  <c:v>408.300048828125</c:v>
                </c:pt>
                <c:pt idx="2079">
                  <c:v>408.5</c:v>
                </c:pt>
                <c:pt idx="2080">
                  <c:v>408.60009765625</c:v>
                </c:pt>
                <c:pt idx="2081">
                  <c:v>408.89990234375</c:v>
                </c:pt>
                <c:pt idx="2082">
                  <c:v>409</c:v>
                </c:pt>
                <c:pt idx="2083">
                  <c:v>409.199951171875</c:v>
                </c:pt>
                <c:pt idx="2084">
                  <c:v>409.300048828125</c:v>
                </c:pt>
                <c:pt idx="2085">
                  <c:v>409.5</c:v>
                </c:pt>
                <c:pt idx="2086">
                  <c:v>409.699951171875</c:v>
                </c:pt>
                <c:pt idx="2087">
                  <c:v>409.800048828125</c:v>
                </c:pt>
                <c:pt idx="2088">
                  <c:v>410</c:v>
                </c:pt>
                <c:pt idx="2089">
                  <c:v>410.199951171875</c:v>
                </c:pt>
                <c:pt idx="2090">
                  <c:v>410.39990234375</c:v>
                </c:pt>
                <c:pt idx="2091">
                  <c:v>410.5</c:v>
                </c:pt>
                <c:pt idx="2092">
                  <c:v>410.599853515625</c:v>
                </c:pt>
                <c:pt idx="2093">
                  <c:v>410.699951171875</c:v>
                </c:pt>
                <c:pt idx="2094">
                  <c:v>410.89990234375</c:v>
                </c:pt>
                <c:pt idx="2095">
                  <c:v>411.099853515625</c:v>
                </c:pt>
                <c:pt idx="2096">
                  <c:v>411.099853515625</c:v>
                </c:pt>
                <c:pt idx="2097">
                  <c:v>411.300048828125</c:v>
                </c:pt>
                <c:pt idx="2098">
                  <c:v>411.5</c:v>
                </c:pt>
                <c:pt idx="2099">
                  <c:v>411.699951171875</c:v>
                </c:pt>
                <c:pt idx="2100">
                  <c:v>411.7998046875</c:v>
                </c:pt>
                <c:pt idx="2101">
                  <c:v>412</c:v>
                </c:pt>
                <c:pt idx="2102">
                  <c:v>412.199951171875</c:v>
                </c:pt>
                <c:pt idx="2103">
                  <c:v>412.39990234375</c:v>
                </c:pt>
                <c:pt idx="2104">
                  <c:v>412.5</c:v>
                </c:pt>
                <c:pt idx="2105">
                  <c:v>412.699951171875</c:v>
                </c:pt>
                <c:pt idx="2106">
                  <c:v>412.89990234375</c:v>
                </c:pt>
                <c:pt idx="2107">
                  <c:v>413</c:v>
                </c:pt>
                <c:pt idx="2108">
                  <c:v>413.39990234375</c:v>
                </c:pt>
                <c:pt idx="2109">
                  <c:v>413.599853515625</c:v>
                </c:pt>
                <c:pt idx="2110">
                  <c:v>413.699951171875</c:v>
                </c:pt>
                <c:pt idx="2111">
                  <c:v>413.89990234375</c:v>
                </c:pt>
                <c:pt idx="2112">
                  <c:v>413.999755859375</c:v>
                </c:pt>
                <c:pt idx="2113">
                  <c:v>414.199951171875</c:v>
                </c:pt>
                <c:pt idx="2114">
                  <c:v>414.2998046875</c:v>
                </c:pt>
                <c:pt idx="2115">
                  <c:v>414.39990234375</c:v>
                </c:pt>
                <c:pt idx="2116">
                  <c:v>414.599853515625</c:v>
                </c:pt>
                <c:pt idx="2117">
                  <c:v>414.699951171875</c:v>
                </c:pt>
                <c:pt idx="2118">
                  <c:v>414.89990234375</c:v>
                </c:pt>
                <c:pt idx="2119">
                  <c:v>415.099853515625</c:v>
                </c:pt>
                <c:pt idx="2120">
                  <c:v>415.39990234375</c:v>
                </c:pt>
                <c:pt idx="2121">
                  <c:v>415.499755859375</c:v>
                </c:pt>
                <c:pt idx="2122">
                  <c:v>415.69970703125</c:v>
                </c:pt>
                <c:pt idx="2123">
                  <c:v>415.7998046875</c:v>
                </c:pt>
                <c:pt idx="2124">
                  <c:v>416.10009765625</c:v>
                </c:pt>
                <c:pt idx="2125">
                  <c:v>416.2001953125</c:v>
                </c:pt>
                <c:pt idx="2126">
                  <c:v>416.30029296875</c:v>
                </c:pt>
                <c:pt idx="2127">
                  <c:v>416.500244140625</c:v>
                </c:pt>
                <c:pt idx="2128">
                  <c:v>416.60009765625</c:v>
                </c:pt>
                <c:pt idx="2129">
                  <c:v>416.800048828125</c:v>
                </c:pt>
                <c:pt idx="2130">
                  <c:v>416.900146484375</c:v>
                </c:pt>
                <c:pt idx="2131">
                  <c:v>417.10009765625</c:v>
                </c:pt>
                <c:pt idx="2132">
                  <c:v>417.300048828125</c:v>
                </c:pt>
                <c:pt idx="2133">
                  <c:v>417.500244140625</c:v>
                </c:pt>
                <c:pt idx="2134">
                  <c:v>417.60009765625</c:v>
                </c:pt>
                <c:pt idx="2135">
                  <c:v>417.7001953125</c:v>
                </c:pt>
                <c:pt idx="2136">
                  <c:v>417.900146484375</c:v>
                </c:pt>
                <c:pt idx="2137">
                  <c:v>418.10009765625</c:v>
                </c:pt>
                <c:pt idx="2138">
                  <c:v>418.300048828125</c:v>
                </c:pt>
                <c:pt idx="2139">
                  <c:v>418.300048828125</c:v>
                </c:pt>
                <c:pt idx="2140">
                  <c:v>418.5</c:v>
                </c:pt>
                <c:pt idx="2141">
                  <c:v>418.7001953125</c:v>
                </c:pt>
                <c:pt idx="2142">
                  <c:v>418.800048828125</c:v>
                </c:pt>
                <c:pt idx="2143">
                  <c:v>419</c:v>
                </c:pt>
                <c:pt idx="2144">
                  <c:v>419.2001953125</c:v>
                </c:pt>
                <c:pt idx="2145">
                  <c:v>419.5</c:v>
                </c:pt>
                <c:pt idx="2146">
                  <c:v>419.60009765625</c:v>
                </c:pt>
                <c:pt idx="2147">
                  <c:v>419.800048828125</c:v>
                </c:pt>
                <c:pt idx="2148">
                  <c:v>419.900146484375</c:v>
                </c:pt>
                <c:pt idx="2149">
                  <c:v>420.10009765625</c:v>
                </c:pt>
                <c:pt idx="2150">
                  <c:v>420.199951171875</c:v>
                </c:pt>
                <c:pt idx="2151">
                  <c:v>420.199951171875</c:v>
                </c:pt>
                <c:pt idx="2152">
                  <c:v>420.400146484375</c:v>
                </c:pt>
                <c:pt idx="2153">
                  <c:v>420.60009765625</c:v>
                </c:pt>
                <c:pt idx="2154">
                  <c:v>420.800048828125</c:v>
                </c:pt>
                <c:pt idx="2155">
                  <c:v>420.900146484375</c:v>
                </c:pt>
                <c:pt idx="2156">
                  <c:v>421.10009765625</c:v>
                </c:pt>
                <c:pt idx="2157">
                  <c:v>421.300048828125</c:v>
                </c:pt>
                <c:pt idx="2158">
                  <c:v>421.5</c:v>
                </c:pt>
                <c:pt idx="2159">
                  <c:v>421.699951171875</c:v>
                </c:pt>
                <c:pt idx="2160">
                  <c:v>421.800048828125</c:v>
                </c:pt>
                <c:pt idx="2161">
                  <c:v>422</c:v>
                </c:pt>
                <c:pt idx="2162">
                  <c:v>422.300048828125</c:v>
                </c:pt>
                <c:pt idx="2163">
                  <c:v>422.39990234375</c:v>
                </c:pt>
                <c:pt idx="2164">
                  <c:v>422.60009765625</c:v>
                </c:pt>
                <c:pt idx="2165">
                  <c:v>422.699951171875</c:v>
                </c:pt>
                <c:pt idx="2166">
                  <c:v>422.89990234375</c:v>
                </c:pt>
                <c:pt idx="2167">
                  <c:v>423.099853515625</c:v>
                </c:pt>
                <c:pt idx="2168">
                  <c:v>423.099853515625</c:v>
                </c:pt>
                <c:pt idx="2169">
                  <c:v>423.300048828125</c:v>
                </c:pt>
                <c:pt idx="2170">
                  <c:v>423.39990234375</c:v>
                </c:pt>
                <c:pt idx="2171">
                  <c:v>423.599853515625</c:v>
                </c:pt>
                <c:pt idx="2172">
                  <c:v>423.699951171875</c:v>
                </c:pt>
                <c:pt idx="2173">
                  <c:v>423.89990234375</c:v>
                </c:pt>
                <c:pt idx="2174">
                  <c:v>424</c:v>
                </c:pt>
                <c:pt idx="2175">
                  <c:v>424.300048828125</c:v>
                </c:pt>
                <c:pt idx="2176">
                  <c:v>424.39990234375</c:v>
                </c:pt>
                <c:pt idx="2177">
                  <c:v>424.599853515625</c:v>
                </c:pt>
                <c:pt idx="2178">
                  <c:v>424.699951171875</c:v>
                </c:pt>
                <c:pt idx="2179">
                  <c:v>424.89990234375</c:v>
                </c:pt>
                <c:pt idx="2180">
                  <c:v>425.099853515625</c:v>
                </c:pt>
                <c:pt idx="2181">
                  <c:v>425.2998046875</c:v>
                </c:pt>
                <c:pt idx="2182">
                  <c:v>425.39990234375</c:v>
                </c:pt>
                <c:pt idx="2183">
                  <c:v>425.599853515625</c:v>
                </c:pt>
                <c:pt idx="2184">
                  <c:v>425.7998046875</c:v>
                </c:pt>
                <c:pt idx="2185">
                  <c:v>425.89990234375</c:v>
                </c:pt>
                <c:pt idx="2186">
                  <c:v>425.89990234375</c:v>
                </c:pt>
                <c:pt idx="2187">
                  <c:v>426</c:v>
                </c:pt>
                <c:pt idx="2188">
                  <c:v>426.099853515625</c:v>
                </c:pt>
                <c:pt idx="2189">
                  <c:v>426.2998046875</c:v>
                </c:pt>
                <c:pt idx="2190">
                  <c:v>426.499755859375</c:v>
                </c:pt>
                <c:pt idx="2191">
                  <c:v>426.699951171875</c:v>
                </c:pt>
                <c:pt idx="2192">
                  <c:v>426.7998046875</c:v>
                </c:pt>
                <c:pt idx="2193">
                  <c:v>426.999755859375</c:v>
                </c:pt>
                <c:pt idx="2194">
                  <c:v>427.199951171875</c:v>
                </c:pt>
                <c:pt idx="2195">
                  <c:v>427.39990234375</c:v>
                </c:pt>
                <c:pt idx="2196">
                  <c:v>427.499755859375</c:v>
                </c:pt>
                <c:pt idx="2197">
                  <c:v>427.599853515625</c:v>
                </c:pt>
                <c:pt idx="2198">
                  <c:v>427.699951171875</c:v>
                </c:pt>
                <c:pt idx="2199">
                  <c:v>427.999755859375</c:v>
                </c:pt>
                <c:pt idx="2200">
                  <c:v>428.099853515625</c:v>
                </c:pt>
                <c:pt idx="2201">
                  <c:v>428.2998046875</c:v>
                </c:pt>
                <c:pt idx="2202">
                  <c:v>428.499755859375</c:v>
                </c:pt>
                <c:pt idx="2203">
                  <c:v>428.69970703125</c:v>
                </c:pt>
                <c:pt idx="2204">
                  <c:v>428.80029296875</c:v>
                </c:pt>
                <c:pt idx="2205">
                  <c:v>429.10009765625</c:v>
                </c:pt>
                <c:pt idx="2206">
                  <c:v>429.30029296875</c:v>
                </c:pt>
                <c:pt idx="2207">
                  <c:v>429.400146484375</c:v>
                </c:pt>
                <c:pt idx="2208">
                  <c:v>429.500244140625</c:v>
                </c:pt>
                <c:pt idx="2209">
                  <c:v>429.60009765625</c:v>
                </c:pt>
                <c:pt idx="2210">
                  <c:v>429.800048828125</c:v>
                </c:pt>
                <c:pt idx="2211">
                  <c:v>429.800048828125</c:v>
                </c:pt>
                <c:pt idx="2212">
                  <c:v>430.000244140625</c:v>
                </c:pt>
                <c:pt idx="2213">
                  <c:v>430.2001953125</c:v>
                </c:pt>
                <c:pt idx="2214">
                  <c:v>430.300048828125</c:v>
                </c:pt>
                <c:pt idx="2215">
                  <c:v>430.500244140625</c:v>
                </c:pt>
                <c:pt idx="2216">
                  <c:v>430.7001953125</c:v>
                </c:pt>
                <c:pt idx="2217">
                  <c:v>430.800048828125</c:v>
                </c:pt>
                <c:pt idx="2218">
                  <c:v>431</c:v>
                </c:pt>
                <c:pt idx="2219">
                  <c:v>431.2001953125</c:v>
                </c:pt>
                <c:pt idx="2220">
                  <c:v>431.400146484375</c:v>
                </c:pt>
                <c:pt idx="2221">
                  <c:v>431.5</c:v>
                </c:pt>
                <c:pt idx="2222">
                  <c:v>431.7001953125</c:v>
                </c:pt>
                <c:pt idx="2223">
                  <c:v>431.800048828125</c:v>
                </c:pt>
                <c:pt idx="2224">
                  <c:v>432</c:v>
                </c:pt>
                <c:pt idx="2225">
                  <c:v>432.2001953125</c:v>
                </c:pt>
                <c:pt idx="2226">
                  <c:v>432.300048828125</c:v>
                </c:pt>
                <c:pt idx="2227">
                  <c:v>432.400146484375</c:v>
                </c:pt>
                <c:pt idx="2228">
                  <c:v>432.5</c:v>
                </c:pt>
                <c:pt idx="2229">
                  <c:v>432.699951171875</c:v>
                </c:pt>
                <c:pt idx="2230">
                  <c:v>432.800048828125</c:v>
                </c:pt>
                <c:pt idx="2231">
                  <c:v>432.900146484375</c:v>
                </c:pt>
                <c:pt idx="2232">
                  <c:v>433.10009765625</c:v>
                </c:pt>
                <c:pt idx="2233">
                  <c:v>433.300048828125</c:v>
                </c:pt>
                <c:pt idx="2234">
                  <c:v>433.400146484375</c:v>
                </c:pt>
                <c:pt idx="2235">
                  <c:v>433.60009765625</c:v>
                </c:pt>
                <c:pt idx="2236">
                  <c:v>433.699951171875</c:v>
                </c:pt>
                <c:pt idx="2237">
                  <c:v>433.800048828125</c:v>
                </c:pt>
                <c:pt idx="2238">
                  <c:v>434</c:v>
                </c:pt>
                <c:pt idx="2239">
                  <c:v>434.199951171875</c:v>
                </c:pt>
                <c:pt idx="2240">
                  <c:v>434.300048828125</c:v>
                </c:pt>
                <c:pt idx="2241">
                  <c:v>434.5</c:v>
                </c:pt>
                <c:pt idx="2242">
                  <c:v>434.699951171875</c:v>
                </c:pt>
                <c:pt idx="2243">
                  <c:v>434.699951171875</c:v>
                </c:pt>
                <c:pt idx="2244">
                  <c:v>434.89990234375</c:v>
                </c:pt>
                <c:pt idx="2245">
                  <c:v>435</c:v>
                </c:pt>
                <c:pt idx="2246">
                  <c:v>435.199951171875</c:v>
                </c:pt>
                <c:pt idx="2247">
                  <c:v>435.5</c:v>
                </c:pt>
                <c:pt idx="2248">
                  <c:v>435.60009765625</c:v>
                </c:pt>
                <c:pt idx="2249">
                  <c:v>435.800048828125</c:v>
                </c:pt>
                <c:pt idx="2250">
                  <c:v>435.89990234375</c:v>
                </c:pt>
                <c:pt idx="2251">
                  <c:v>436.099853515625</c:v>
                </c:pt>
                <c:pt idx="2252">
                  <c:v>436.300048828125</c:v>
                </c:pt>
                <c:pt idx="2253">
                  <c:v>436.39990234375</c:v>
                </c:pt>
                <c:pt idx="2254">
                  <c:v>436.5</c:v>
                </c:pt>
                <c:pt idx="2255">
                  <c:v>436.699951171875</c:v>
                </c:pt>
                <c:pt idx="2256">
                  <c:v>436.800048828125</c:v>
                </c:pt>
                <c:pt idx="2257">
                  <c:v>437</c:v>
                </c:pt>
                <c:pt idx="2258">
                  <c:v>437.300048828125</c:v>
                </c:pt>
                <c:pt idx="2259">
                  <c:v>437.300048828125</c:v>
                </c:pt>
                <c:pt idx="2260">
                  <c:v>437.39990234375</c:v>
                </c:pt>
                <c:pt idx="2261">
                  <c:v>437.599853515625</c:v>
                </c:pt>
                <c:pt idx="2262">
                  <c:v>437.7998046875</c:v>
                </c:pt>
                <c:pt idx="2263">
                  <c:v>437.89990234375</c:v>
                </c:pt>
                <c:pt idx="2264">
                  <c:v>438.099853515625</c:v>
                </c:pt>
                <c:pt idx="2265">
                  <c:v>438.199951171875</c:v>
                </c:pt>
                <c:pt idx="2266">
                  <c:v>438.2998046875</c:v>
                </c:pt>
                <c:pt idx="2267">
                  <c:v>438.5</c:v>
                </c:pt>
                <c:pt idx="2268">
                  <c:v>438.599853515625</c:v>
                </c:pt>
                <c:pt idx="2269">
                  <c:v>438.7998046875</c:v>
                </c:pt>
                <c:pt idx="2270">
                  <c:v>438.89990234375</c:v>
                </c:pt>
                <c:pt idx="2271">
                  <c:v>439.099853515625</c:v>
                </c:pt>
                <c:pt idx="2272">
                  <c:v>439.199951171875</c:v>
                </c:pt>
                <c:pt idx="2273">
                  <c:v>439.2998046875</c:v>
                </c:pt>
                <c:pt idx="2274">
                  <c:v>439.599853515625</c:v>
                </c:pt>
                <c:pt idx="2275">
                  <c:v>439.699951171875</c:v>
                </c:pt>
                <c:pt idx="2276">
                  <c:v>439.89990234375</c:v>
                </c:pt>
                <c:pt idx="2277">
                  <c:v>439.999755859375</c:v>
                </c:pt>
                <c:pt idx="2278">
                  <c:v>440.199951171875</c:v>
                </c:pt>
                <c:pt idx="2279">
                  <c:v>440.2998046875</c:v>
                </c:pt>
                <c:pt idx="2280">
                  <c:v>440.2998046875</c:v>
                </c:pt>
                <c:pt idx="2281">
                  <c:v>440.499755859375</c:v>
                </c:pt>
                <c:pt idx="2282">
                  <c:v>440.69970703125</c:v>
                </c:pt>
                <c:pt idx="2283">
                  <c:v>440.7998046875</c:v>
                </c:pt>
                <c:pt idx="2284">
                  <c:v>440.999755859375</c:v>
                </c:pt>
                <c:pt idx="2285">
                  <c:v>441.19970703125</c:v>
                </c:pt>
                <c:pt idx="2286">
                  <c:v>441.2998046875</c:v>
                </c:pt>
                <c:pt idx="2287">
                  <c:v>441.499755859375</c:v>
                </c:pt>
                <c:pt idx="2288">
                  <c:v>441.60009765625</c:v>
                </c:pt>
                <c:pt idx="2289">
                  <c:v>441.7001953125</c:v>
                </c:pt>
                <c:pt idx="2290">
                  <c:v>441.80029296875</c:v>
                </c:pt>
                <c:pt idx="2291">
                  <c:v>442.000244140625</c:v>
                </c:pt>
                <c:pt idx="2292">
                  <c:v>442.10009765625</c:v>
                </c:pt>
                <c:pt idx="2293">
                  <c:v>442.300048828125</c:v>
                </c:pt>
                <c:pt idx="2294">
                  <c:v>442.400146484375</c:v>
                </c:pt>
                <c:pt idx="2295">
                  <c:v>442.500244140625</c:v>
                </c:pt>
                <c:pt idx="2296">
                  <c:v>442.7001953125</c:v>
                </c:pt>
                <c:pt idx="2297">
                  <c:v>442.800048828125</c:v>
                </c:pt>
                <c:pt idx="2298">
                  <c:v>443.000244140625</c:v>
                </c:pt>
                <c:pt idx="2299">
                  <c:v>443.10009765625</c:v>
                </c:pt>
                <c:pt idx="2300">
                  <c:v>443.300048828125</c:v>
                </c:pt>
                <c:pt idx="2301">
                  <c:v>443.500244140625</c:v>
                </c:pt>
                <c:pt idx="2302">
                  <c:v>443.7001953125</c:v>
                </c:pt>
                <c:pt idx="2303">
                  <c:v>443.800048828125</c:v>
                </c:pt>
                <c:pt idx="2304">
                  <c:v>443.900146484375</c:v>
                </c:pt>
                <c:pt idx="2305">
                  <c:v>444.10009765625</c:v>
                </c:pt>
                <c:pt idx="2306">
                  <c:v>444.2001953125</c:v>
                </c:pt>
                <c:pt idx="2307">
                  <c:v>444.400146484375</c:v>
                </c:pt>
                <c:pt idx="2308">
                  <c:v>444.60009765625</c:v>
                </c:pt>
                <c:pt idx="2309">
                  <c:v>444.7001953125</c:v>
                </c:pt>
                <c:pt idx="2310">
                  <c:v>444.800048828125</c:v>
                </c:pt>
                <c:pt idx="2311">
                  <c:v>445</c:v>
                </c:pt>
                <c:pt idx="2312">
                  <c:v>445.10009765625</c:v>
                </c:pt>
                <c:pt idx="2313">
                  <c:v>445.2001953125</c:v>
                </c:pt>
                <c:pt idx="2314">
                  <c:v>445.300048828125</c:v>
                </c:pt>
                <c:pt idx="2315">
                  <c:v>445.5</c:v>
                </c:pt>
                <c:pt idx="2316">
                  <c:v>445.699951171875</c:v>
                </c:pt>
                <c:pt idx="2317">
                  <c:v>445.800048828125</c:v>
                </c:pt>
                <c:pt idx="2318">
                  <c:v>446</c:v>
                </c:pt>
                <c:pt idx="2319">
                  <c:v>446.199951171875</c:v>
                </c:pt>
                <c:pt idx="2320">
                  <c:v>446.300048828125</c:v>
                </c:pt>
                <c:pt idx="2321">
                  <c:v>446.5</c:v>
                </c:pt>
                <c:pt idx="2322">
                  <c:v>446.60009765625</c:v>
                </c:pt>
                <c:pt idx="2323">
                  <c:v>446.800048828125</c:v>
                </c:pt>
                <c:pt idx="2324">
                  <c:v>446.900146484375</c:v>
                </c:pt>
                <c:pt idx="2325">
                  <c:v>447.10009765625</c:v>
                </c:pt>
                <c:pt idx="2326">
                  <c:v>447.300048828125</c:v>
                </c:pt>
                <c:pt idx="2327">
                  <c:v>447.39990234375</c:v>
                </c:pt>
                <c:pt idx="2328">
                  <c:v>447.5</c:v>
                </c:pt>
                <c:pt idx="2329">
                  <c:v>447.699951171875</c:v>
                </c:pt>
                <c:pt idx="2330">
                  <c:v>447.800048828125</c:v>
                </c:pt>
                <c:pt idx="2331">
                  <c:v>447.89990234375</c:v>
                </c:pt>
                <c:pt idx="2332">
                  <c:v>448.10009765625</c:v>
                </c:pt>
                <c:pt idx="2333">
                  <c:v>448.199951171875</c:v>
                </c:pt>
                <c:pt idx="2334">
                  <c:v>448.39990234375</c:v>
                </c:pt>
                <c:pt idx="2335">
                  <c:v>448.5</c:v>
                </c:pt>
                <c:pt idx="2336">
                  <c:v>448.699951171875</c:v>
                </c:pt>
                <c:pt idx="2337">
                  <c:v>448.699951171875</c:v>
                </c:pt>
                <c:pt idx="2338">
                  <c:v>448.800048828125</c:v>
                </c:pt>
                <c:pt idx="2339">
                  <c:v>449</c:v>
                </c:pt>
                <c:pt idx="2340">
                  <c:v>449.099853515625</c:v>
                </c:pt>
                <c:pt idx="2341">
                  <c:v>449.300048828125</c:v>
                </c:pt>
                <c:pt idx="2342">
                  <c:v>449.39990234375</c:v>
                </c:pt>
                <c:pt idx="2343">
                  <c:v>449.599853515625</c:v>
                </c:pt>
                <c:pt idx="2344">
                  <c:v>449.699951171875</c:v>
                </c:pt>
                <c:pt idx="2345">
                  <c:v>449.800048828125</c:v>
                </c:pt>
                <c:pt idx="2346">
                  <c:v>450</c:v>
                </c:pt>
                <c:pt idx="2347">
                  <c:v>450.099853515625</c:v>
                </c:pt>
                <c:pt idx="2348">
                  <c:v>450.2998046875</c:v>
                </c:pt>
                <c:pt idx="2349">
                  <c:v>450.5</c:v>
                </c:pt>
                <c:pt idx="2350">
                  <c:v>450.699951171875</c:v>
                </c:pt>
                <c:pt idx="2351">
                  <c:v>450.89990234375</c:v>
                </c:pt>
                <c:pt idx="2352">
                  <c:v>451</c:v>
                </c:pt>
                <c:pt idx="2353">
                  <c:v>451.099853515625</c:v>
                </c:pt>
                <c:pt idx="2354">
                  <c:v>451.2998046875</c:v>
                </c:pt>
                <c:pt idx="2355">
                  <c:v>451.2998046875</c:v>
                </c:pt>
                <c:pt idx="2356">
                  <c:v>451.5</c:v>
                </c:pt>
                <c:pt idx="2357">
                  <c:v>451.599853515625</c:v>
                </c:pt>
                <c:pt idx="2358">
                  <c:v>451.699951171875</c:v>
                </c:pt>
                <c:pt idx="2359">
                  <c:v>451.89990234375</c:v>
                </c:pt>
                <c:pt idx="2360">
                  <c:v>451.999755859375</c:v>
                </c:pt>
                <c:pt idx="2361">
                  <c:v>452.099853515625</c:v>
                </c:pt>
                <c:pt idx="2362">
                  <c:v>452.199951171875</c:v>
                </c:pt>
                <c:pt idx="2363">
                  <c:v>452.39990234375</c:v>
                </c:pt>
                <c:pt idx="2364">
                  <c:v>452.599853515625</c:v>
                </c:pt>
                <c:pt idx="2365">
                  <c:v>452.699951171875</c:v>
                </c:pt>
                <c:pt idx="2366">
                  <c:v>452.7998046875</c:v>
                </c:pt>
                <c:pt idx="2367">
                  <c:v>452.999755859375</c:v>
                </c:pt>
                <c:pt idx="2368">
                  <c:v>453.099853515625</c:v>
                </c:pt>
                <c:pt idx="2369">
                  <c:v>453.2998046875</c:v>
                </c:pt>
                <c:pt idx="2370">
                  <c:v>453.39990234375</c:v>
                </c:pt>
                <c:pt idx="2371">
                  <c:v>453.499755859375</c:v>
                </c:pt>
                <c:pt idx="2372">
                  <c:v>453.69970703125</c:v>
                </c:pt>
                <c:pt idx="2373">
                  <c:v>453.69970703125</c:v>
                </c:pt>
                <c:pt idx="2374">
                  <c:v>453.89990234375</c:v>
                </c:pt>
                <c:pt idx="2375">
                  <c:v>453.999755859375</c:v>
                </c:pt>
                <c:pt idx="2376">
                  <c:v>454.19970703125</c:v>
                </c:pt>
                <c:pt idx="2377">
                  <c:v>454.2998046875</c:v>
                </c:pt>
                <c:pt idx="2378">
                  <c:v>454.400146484375</c:v>
                </c:pt>
                <c:pt idx="2379">
                  <c:v>454.60009765625</c:v>
                </c:pt>
                <c:pt idx="2380">
                  <c:v>454.7001953125</c:v>
                </c:pt>
                <c:pt idx="2381">
                  <c:v>454.80029296875</c:v>
                </c:pt>
                <c:pt idx="2382">
                  <c:v>454.900146484375</c:v>
                </c:pt>
                <c:pt idx="2383">
                  <c:v>455.10009765625</c:v>
                </c:pt>
                <c:pt idx="2384">
                  <c:v>455.2001953125</c:v>
                </c:pt>
                <c:pt idx="2385">
                  <c:v>455.60009765625</c:v>
                </c:pt>
                <c:pt idx="2386">
                  <c:v>455.7001953125</c:v>
                </c:pt>
                <c:pt idx="2387">
                  <c:v>455.800048828125</c:v>
                </c:pt>
                <c:pt idx="2388">
                  <c:v>456.000244140625</c:v>
                </c:pt>
                <c:pt idx="2389">
                  <c:v>456.10009765625</c:v>
                </c:pt>
                <c:pt idx="2390">
                  <c:v>456.300048828125</c:v>
                </c:pt>
                <c:pt idx="2391">
                  <c:v>456.2001953125</c:v>
                </c:pt>
                <c:pt idx="2392">
                  <c:v>456.300048828125</c:v>
                </c:pt>
                <c:pt idx="2393">
                  <c:v>456.500244140625</c:v>
                </c:pt>
                <c:pt idx="2394">
                  <c:v>456.60009765625</c:v>
                </c:pt>
                <c:pt idx="2395">
                  <c:v>456.800048828125</c:v>
                </c:pt>
                <c:pt idx="2396">
                  <c:v>456.800048828125</c:v>
                </c:pt>
                <c:pt idx="2397">
                  <c:v>457</c:v>
                </c:pt>
                <c:pt idx="2398">
                  <c:v>457.10009765625</c:v>
                </c:pt>
                <c:pt idx="2399">
                  <c:v>457.300048828125</c:v>
                </c:pt>
                <c:pt idx="2400">
                  <c:v>457.400146484375</c:v>
                </c:pt>
                <c:pt idx="2401">
                  <c:v>457.60009765625</c:v>
                </c:pt>
                <c:pt idx="2402">
                  <c:v>457.7001953125</c:v>
                </c:pt>
                <c:pt idx="2403">
                  <c:v>457.900146484375</c:v>
                </c:pt>
                <c:pt idx="2404">
                  <c:v>458</c:v>
                </c:pt>
                <c:pt idx="2405">
                  <c:v>458.10009765625</c:v>
                </c:pt>
                <c:pt idx="2406">
                  <c:v>458.300048828125</c:v>
                </c:pt>
                <c:pt idx="2407">
                  <c:v>458.400146484375</c:v>
                </c:pt>
                <c:pt idx="2408">
                  <c:v>458.60009765625</c:v>
                </c:pt>
                <c:pt idx="2409">
                  <c:v>458.699951171875</c:v>
                </c:pt>
                <c:pt idx="2410">
                  <c:v>458.800048828125</c:v>
                </c:pt>
                <c:pt idx="2411">
                  <c:v>458.900146484375</c:v>
                </c:pt>
                <c:pt idx="2412">
                  <c:v>459</c:v>
                </c:pt>
                <c:pt idx="2413">
                  <c:v>459.199951171875</c:v>
                </c:pt>
                <c:pt idx="2414">
                  <c:v>459.300048828125</c:v>
                </c:pt>
                <c:pt idx="2415">
                  <c:v>459.400146484375</c:v>
                </c:pt>
                <c:pt idx="2416">
                  <c:v>459.699951171875</c:v>
                </c:pt>
                <c:pt idx="2417">
                  <c:v>459.800048828125</c:v>
                </c:pt>
                <c:pt idx="2418">
                  <c:v>459.89990234375</c:v>
                </c:pt>
                <c:pt idx="2419">
                  <c:v>460.10009765625</c:v>
                </c:pt>
                <c:pt idx="2420">
                  <c:v>460.199951171875</c:v>
                </c:pt>
                <c:pt idx="2421">
                  <c:v>460.300048828125</c:v>
                </c:pt>
                <c:pt idx="2422">
                  <c:v>460.5</c:v>
                </c:pt>
                <c:pt idx="2423">
                  <c:v>460.699951171875</c:v>
                </c:pt>
                <c:pt idx="2424">
                  <c:v>460.800048828125</c:v>
                </c:pt>
                <c:pt idx="2425">
                  <c:v>460.89990234375</c:v>
                </c:pt>
                <c:pt idx="2426">
                  <c:v>461.10009765625</c:v>
                </c:pt>
                <c:pt idx="2427">
                  <c:v>461.10009765625</c:v>
                </c:pt>
                <c:pt idx="2428">
                  <c:v>461.300048828125</c:v>
                </c:pt>
                <c:pt idx="2429">
                  <c:v>461.39990234375</c:v>
                </c:pt>
                <c:pt idx="2430">
                  <c:v>461.5</c:v>
                </c:pt>
                <c:pt idx="2431">
                  <c:v>461.599853515625</c:v>
                </c:pt>
                <c:pt idx="2432">
                  <c:v>461.699951171875</c:v>
                </c:pt>
                <c:pt idx="2433">
                  <c:v>461.89990234375</c:v>
                </c:pt>
                <c:pt idx="2434">
                  <c:v>462</c:v>
                </c:pt>
                <c:pt idx="2435">
                  <c:v>462.199951171875</c:v>
                </c:pt>
                <c:pt idx="2436">
                  <c:v>462.300048828125</c:v>
                </c:pt>
                <c:pt idx="2437">
                  <c:v>462.39990234375</c:v>
                </c:pt>
                <c:pt idx="2438">
                  <c:v>462.599853515625</c:v>
                </c:pt>
                <c:pt idx="2439">
                  <c:v>462.800048828125</c:v>
                </c:pt>
                <c:pt idx="2440">
                  <c:v>462.89990234375</c:v>
                </c:pt>
                <c:pt idx="2441">
                  <c:v>463</c:v>
                </c:pt>
                <c:pt idx="2442">
                  <c:v>463.199951171875</c:v>
                </c:pt>
                <c:pt idx="2443">
                  <c:v>463.39990234375</c:v>
                </c:pt>
                <c:pt idx="2444">
                  <c:v>463.39990234375</c:v>
                </c:pt>
                <c:pt idx="2445">
                  <c:v>463.599853515625</c:v>
                </c:pt>
                <c:pt idx="2446">
                  <c:v>463.699951171875</c:v>
                </c:pt>
                <c:pt idx="2447">
                  <c:v>463.7998046875</c:v>
                </c:pt>
                <c:pt idx="2448">
                  <c:v>463.89990234375</c:v>
                </c:pt>
                <c:pt idx="2449">
                  <c:v>464.099853515625</c:v>
                </c:pt>
                <c:pt idx="2450">
                  <c:v>464.2998046875</c:v>
                </c:pt>
                <c:pt idx="2451">
                  <c:v>464.2998046875</c:v>
                </c:pt>
                <c:pt idx="2452">
                  <c:v>464.5</c:v>
                </c:pt>
                <c:pt idx="2453">
                  <c:v>464.599853515625</c:v>
                </c:pt>
                <c:pt idx="2454">
                  <c:v>464.699951171875</c:v>
                </c:pt>
                <c:pt idx="2455">
                  <c:v>464.89990234375</c:v>
                </c:pt>
                <c:pt idx="2456">
                  <c:v>464.999755859375</c:v>
                </c:pt>
                <c:pt idx="2457">
                  <c:v>465.099853515625</c:v>
                </c:pt>
                <c:pt idx="2458">
                  <c:v>465.199951171875</c:v>
                </c:pt>
                <c:pt idx="2459">
                  <c:v>465.39990234375</c:v>
                </c:pt>
                <c:pt idx="2460">
                  <c:v>465.499755859375</c:v>
                </c:pt>
                <c:pt idx="2461">
                  <c:v>465.599853515625</c:v>
                </c:pt>
                <c:pt idx="2462">
                  <c:v>465.7998046875</c:v>
                </c:pt>
                <c:pt idx="2463">
                  <c:v>465.999755859375</c:v>
                </c:pt>
                <c:pt idx="2464">
                  <c:v>465.999755859375</c:v>
                </c:pt>
                <c:pt idx="2465">
                  <c:v>466.099853515625</c:v>
                </c:pt>
                <c:pt idx="2466">
                  <c:v>466.19970703125</c:v>
                </c:pt>
                <c:pt idx="2467">
                  <c:v>466.39990234375</c:v>
                </c:pt>
                <c:pt idx="2468">
                  <c:v>466.499755859375</c:v>
                </c:pt>
                <c:pt idx="2469">
                  <c:v>466.599853515625</c:v>
                </c:pt>
                <c:pt idx="2470">
                  <c:v>466.69970703125</c:v>
                </c:pt>
                <c:pt idx="2471">
                  <c:v>466.89990234375</c:v>
                </c:pt>
                <c:pt idx="2472">
                  <c:v>466.999755859375</c:v>
                </c:pt>
                <c:pt idx="2473">
                  <c:v>467.2001953125</c:v>
                </c:pt>
                <c:pt idx="2474">
                  <c:v>467.30029296875</c:v>
                </c:pt>
                <c:pt idx="2475">
                  <c:v>467.400146484375</c:v>
                </c:pt>
                <c:pt idx="2476">
                  <c:v>467.500244140625</c:v>
                </c:pt>
                <c:pt idx="2477">
                  <c:v>467.7001953125</c:v>
                </c:pt>
                <c:pt idx="2478">
                  <c:v>467.900146484375</c:v>
                </c:pt>
                <c:pt idx="2479">
                  <c:v>468.000244140625</c:v>
                </c:pt>
                <c:pt idx="2480">
                  <c:v>468.10009765625</c:v>
                </c:pt>
                <c:pt idx="2481">
                  <c:v>468.2001953125</c:v>
                </c:pt>
                <c:pt idx="2482">
                  <c:v>468.2001953125</c:v>
                </c:pt>
                <c:pt idx="2483">
                  <c:v>468.400146484375</c:v>
                </c:pt>
                <c:pt idx="2484">
                  <c:v>468.500244140625</c:v>
                </c:pt>
                <c:pt idx="2485">
                  <c:v>468.7001953125</c:v>
                </c:pt>
                <c:pt idx="2486">
                  <c:v>468.800048828125</c:v>
                </c:pt>
                <c:pt idx="2487">
                  <c:v>468.900146484375</c:v>
                </c:pt>
                <c:pt idx="2488">
                  <c:v>469.10009765625</c:v>
                </c:pt>
                <c:pt idx="2489">
                  <c:v>469.300048828125</c:v>
                </c:pt>
                <c:pt idx="2490">
                  <c:v>469.400146484375</c:v>
                </c:pt>
                <c:pt idx="2491">
                  <c:v>469.5</c:v>
                </c:pt>
                <c:pt idx="2492">
                  <c:v>469.7001953125</c:v>
                </c:pt>
                <c:pt idx="2493">
                  <c:v>469.800048828125</c:v>
                </c:pt>
                <c:pt idx="2494">
                  <c:v>470</c:v>
                </c:pt>
                <c:pt idx="2495">
                  <c:v>470.2001953125</c:v>
                </c:pt>
                <c:pt idx="2496">
                  <c:v>470.300048828125</c:v>
                </c:pt>
                <c:pt idx="2497">
                  <c:v>470.400146484375</c:v>
                </c:pt>
                <c:pt idx="2498">
                  <c:v>470.5</c:v>
                </c:pt>
                <c:pt idx="2499">
                  <c:v>470.60009765625</c:v>
                </c:pt>
                <c:pt idx="2500">
                  <c:v>470.60009765625</c:v>
                </c:pt>
                <c:pt idx="2501">
                  <c:v>470.800048828125</c:v>
                </c:pt>
                <c:pt idx="2502">
                  <c:v>470.900146484375</c:v>
                </c:pt>
                <c:pt idx="2503">
                  <c:v>471</c:v>
                </c:pt>
                <c:pt idx="2504">
                  <c:v>471.10009765625</c:v>
                </c:pt>
                <c:pt idx="2505">
                  <c:v>471.300048828125</c:v>
                </c:pt>
                <c:pt idx="2506">
                  <c:v>471.400146484375</c:v>
                </c:pt>
                <c:pt idx="2507">
                  <c:v>471.5</c:v>
                </c:pt>
                <c:pt idx="2508">
                  <c:v>471.60009765625</c:v>
                </c:pt>
                <c:pt idx="2509">
                  <c:v>471.800048828125</c:v>
                </c:pt>
                <c:pt idx="2510">
                  <c:v>471.900146484375</c:v>
                </c:pt>
                <c:pt idx="2511">
                  <c:v>472.10009765625</c:v>
                </c:pt>
                <c:pt idx="2512">
                  <c:v>472.10009765625</c:v>
                </c:pt>
                <c:pt idx="2513">
                  <c:v>472.199951171875</c:v>
                </c:pt>
                <c:pt idx="2514">
                  <c:v>472.300048828125</c:v>
                </c:pt>
                <c:pt idx="2515">
                  <c:v>472.5</c:v>
                </c:pt>
                <c:pt idx="2516">
                  <c:v>472.699951171875</c:v>
                </c:pt>
                <c:pt idx="2517">
                  <c:v>472.699951171875</c:v>
                </c:pt>
                <c:pt idx="2518">
                  <c:v>472.89990234375</c:v>
                </c:pt>
                <c:pt idx="2519">
                  <c:v>473</c:v>
                </c:pt>
                <c:pt idx="2520">
                  <c:v>473.199951171875</c:v>
                </c:pt>
                <c:pt idx="2521">
                  <c:v>473.300048828125</c:v>
                </c:pt>
                <c:pt idx="2522">
                  <c:v>473.39990234375</c:v>
                </c:pt>
                <c:pt idx="2523">
                  <c:v>473.60009765625</c:v>
                </c:pt>
                <c:pt idx="2524">
                  <c:v>473.800048828125</c:v>
                </c:pt>
                <c:pt idx="2525">
                  <c:v>473.800048828125</c:v>
                </c:pt>
                <c:pt idx="2526">
                  <c:v>474</c:v>
                </c:pt>
                <c:pt idx="2527">
                  <c:v>474.10009765625</c:v>
                </c:pt>
                <c:pt idx="2528">
                  <c:v>474.199951171875</c:v>
                </c:pt>
                <c:pt idx="2529">
                  <c:v>474.300048828125</c:v>
                </c:pt>
                <c:pt idx="2530">
                  <c:v>474.5</c:v>
                </c:pt>
                <c:pt idx="2531">
                  <c:v>474.599853515625</c:v>
                </c:pt>
                <c:pt idx="2532">
                  <c:v>474.699951171875</c:v>
                </c:pt>
                <c:pt idx="2533">
                  <c:v>474.699951171875</c:v>
                </c:pt>
                <c:pt idx="2534">
                  <c:v>475</c:v>
                </c:pt>
                <c:pt idx="2535">
                  <c:v>475.099853515625</c:v>
                </c:pt>
                <c:pt idx="2536">
                  <c:v>475.199951171875</c:v>
                </c:pt>
                <c:pt idx="2537">
                  <c:v>475.300048828125</c:v>
                </c:pt>
                <c:pt idx="2538">
                  <c:v>475.39990234375</c:v>
                </c:pt>
                <c:pt idx="2539">
                  <c:v>475.599853515625</c:v>
                </c:pt>
                <c:pt idx="2540">
                  <c:v>475.699951171875</c:v>
                </c:pt>
                <c:pt idx="2541">
                  <c:v>475.89990234375</c:v>
                </c:pt>
                <c:pt idx="2542">
                  <c:v>475.89990234375</c:v>
                </c:pt>
                <c:pt idx="2543">
                  <c:v>476.099853515625</c:v>
                </c:pt>
                <c:pt idx="2544">
                  <c:v>476.199951171875</c:v>
                </c:pt>
                <c:pt idx="2545">
                  <c:v>476.2998046875</c:v>
                </c:pt>
                <c:pt idx="2546">
                  <c:v>476.599853515625</c:v>
                </c:pt>
                <c:pt idx="2547">
                  <c:v>476.699951171875</c:v>
                </c:pt>
                <c:pt idx="2548">
                  <c:v>476.7998046875</c:v>
                </c:pt>
                <c:pt idx="2549">
                  <c:v>476.89990234375</c:v>
                </c:pt>
                <c:pt idx="2550">
                  <c:v>477</c:v>
                </c:pt>
                <c:pt idx="2551">
                  <c:v>477.199951171875</c:v>
                </c:pt>
                <c:pt idx="2552">
                  <c:v>477.2998046875</c:v>
                </c:pt>
                <c:pt idx="2553">
                  <c:v>477.2998046875</c:v>
                </c:pt>
                <c:pt idx="2554">
                  <c:v>477.39990234375</c:v>
                </c:pt>
                <c:pt idx="2555">
                  <c:v>477.499755859375</c:v>
                </c:pt>
                <c:pt idx="2556">
                  <c:v>477.599853515625</c:v>
                </c:pt>
                <c:pt idx="2557">
                  <c:v>477.7998046875</c:v>
                </c:pt>
                <c:pt idx="2558">
                  <c:v>477.89990234375</c:v>
                </c:pt>
                <c:pt idx="2559">
                  <c:v>477.999755859375</c:v>
                </c:pt>
                <c:pt idx="2560">
                  <c:v>478.099853515625</c:v>
                </c:pt>
                <c:pt idx="2561">
                  <c:v>478.2998046875</c:v>
                </c:pt>
                <c:pt idx="2562">
                  <c:v>478.39990234375</c:v>
                </c:pt>
                <c:pt idx="2563">
                  <c:v>478.499755859375</c:v>
                </c:pt>
                <c:pt idx="2564">
                  <c:v>478.599853515625</c:v>
                </c:pt>
                <c:pt idx="2565">
                  <c:v>478.7998046875</c:v>
                </c:pt>
                <c:pt idx="2566">
                  <c:v>478.999755859375</c:v>
                </c:pt>
                <c:pt idx="2567">
                  <c:v>478.999755859375</c:v>
                </c:pt>
                <c:pt idx="2568">
                  <c:v>479.19970703125</c:v>
                </c:pt>
                <c:pt idx="2569">
                  <c:v>479.2998046875</c:v>
                </c:pt>
                <c:pt idx="2570">
                  <c:v>479.39990234375</c:v>
                </c:pt>
                <c:pt idx="2571">
                  <c:v>479.499755859375</c:v>
                </c:pt>
                <c:pt idx="2572">
                  <c:v>479.599853515625</c:v>
                </c:pt>
                <c:pt idx="2573">
                  <c:v>479.7998046875</c:v>
                </c:pt>
                <c:pt idx="2574">
                  <c:v>479.89990234375</c:v>
                </c:pt>
                <c:pt idx="2575">
                  <c:v>480.000244140625</c:v>
                </c:pt>
                <c:pt idx="2576">
                  <c:v>480.2001953125</c:v>
                </c:pt>
                <c:pt idx="2577">
                  <c:v>480.30029296875</c:v>
                </c:pt>
                <c:pt idx="2578">
                  <c:v>480.30029296875</c:v>
                </c:pt>
                <c:pt idx="2579">
                  <c:v>480.400146484375</c:v>
                </c:pt>
                <c:pt idx="2580">
                  <c:v>480.500244140625</c:v>
                </c:pt>
                <c:pt idx="2581">
                  <c:v>480.60009765625</c:v>
                </c:pt>
                <c:pt idx="2582">
                  <c:v>480.800048828125</c:v>
                </c:pt>
                <c:pt idx="2583">
                  <c:v>480.900146484375</c:v>
                </c:pt>
                <c:pt idx="2584">
                  <c:v>481.2001953125</c:v>
                </c:pt>
                <c:pt idx="2585">
                  <c:v>481.300048828125</c:v>
                </c:pt>
                <c:pt idx="2586">
                  <c:v>481.60009765625</c:v>
                </c:pt>
                <c:pt idx="2587">
                  <c:v>481.60009765625</c:v>
                </c:pt>
                <c:pt idx="2588">
                  <c:v>481.60009765625</c:v>
                </c:pt>
                <c:pt idx="2589">
                  <c:v>481.800048828125</c:v>
                </c:pt>
                <c:pt idx="2590">
                  <c:v>481.800048828125</c:v>
                </c:pt>
                <c:pt idx="2591">
                  <c:v>481.900146484375</c:v>
                </c:pt>
                <c:pt idx="2592">
                  <c:v>482.000244140625</c:v>
                </c:pt>
                <c:pt idx="2593">
                  <c:v>482.10009765625</c:v>
                </c:pt>
                <c:pt idx="2594">
                  <c:v>482.2001953125</c:v>
                </c:pt>
                <c:pt idx="2595">
                  <c:v>482.300048828125</c:v>
                </c:pt>
                <c:pt idx="2596">
                  <c:v>482.5</c:v>
                </c:pt>
                <c:pt idx="2597">
                  <c:v>482.60009765625</c:v>
                </c:pt>
                <c:pt idx="2598">
                  <c:v>482.7001953125</c:v>
                </c:pt>
                <c:pt idx="2599">
                  <c:v>482.900146484375</c:v>
                </c:pt>
                <c:pt idx="2600">
                  <c:v>482.900146484375</c:v>
                </c:pt>
                <c:pt idx="2601">
                  <c:v>483</c:v>
                </c:pt>
                <c:pt idx="2602">
                  <c:v>483.10009765625</c:v>
                </c:pt>
                <c:pt idx="2603">
                  <c:v>483.2001953125</c:v>
                </c:pt>
                <c:pt idx="2604">
                  <c:v>483.400146484375</c:v>
                </c:pt>
                <c:pt idx="2605">
                  <c:v>483.400146484375</c:v>
                </c:pt>
                <c:pt idx="2606">
                  <c:v>483.5</c:v>
                </c:pt>
                <c:pt idx="2607">
                  <c:v>483.60009765625</c:v>
                </c:pt>
                <c:pt idx="2608">
                  <c:v>483.800048828125</c:v>
                </c:pt>
                <c:pt idx="2609">
                  <c:v>483.900146484375</c:v>
                </c:pt>
                <c:pt idx="2610">
                  <c:v>484</c:v>
                </c:pt>
                <c:pt idx="2611">
                  <c:v>484.10009765625</c:v>
                </c:pt>
                <c:pt idx="2612">
                  <c:v>484.199951171875</c:v>
                </c:pt>
                <c:pt idx="2613">
                  <c:v>484.300048828125</c:v>
                </c:pt>
                <c:pt idx="2614">
                  <c:v>484.400146484375</c:v>
                </c:pt>
                <c:pt idx="2615">
                  <c:v>484.5</c:v>
                </c:pt>
                <c:pt idx="2616">
                  <c:v>484.60009765625</c:v>
                </c:pt>
                <c:pt idx="2617">
                  <c:v>484.800048828125</c:v>
                </c:pt>
                <c:pt idx="2618">
                  <c:v>484.900146484375</c:v>
                </c:pt>
                <c:pt idx="2619">
                  <c:v>485</c:v>
                </c:pt>
                <c:pt idx="2620">
                  <c:v>485.199951171875</c:v>
                </c:pt>
                <c:pt idx="2621">
                  <c:v>485.300048828125</c:v>
                </c:pt>
                <c:pt idx="2622">
                  <c:v>485.39990234375</c:v>
                </c:pt>
                <c:pt idx="2623">
                  <c:v>485.5</c:v>
                </c:pt>
                <c:pt idx="2624">
                  <c:v>485.60009765625</c:v>
                </c:pt>
                <c:pt idx="2625">
                  <c:v>485.699951171875</c:v>
                </c:pt>
                <c:pt idx="2626">
                  <c:v>485.89990234375</c:v>
                </c:pt>
                <c:pt idx="2627">
                  <c:v>486</c:v>
                </c:pt>
                <c:pt idx="2628">
                  <c:v>486.10009765625</c:v>
                </c:pt>
                <c:pt idx="2629">
                  <c:v>486.300048828125</c:v>
                </c:pt>
                <c:pt idx="2630">
                  <c:v>486.39990234375</c:v>
                </c:pt>
                <c:pt idx="2631">
                  <c:v>486.5</c:v>
                </c:pt>
                <c:pt idx="2632">
                  <c:v>486.5</c:v>
                </c:pt>
                <c:pt idx="2633">
                  <c:v>486.699951171875</c:v>
                </c:pt>
                <c:pt idx="2634">
                  <c:v>486.800048828125</c:v>
                </c:pt>
                <c:pt idx="2635">
                  <c:v>486.89990234375</c:v>
                </c:pt>
                <c:pt idx="2636">
                  <c:v>487</c:v>
                </c:pt>
                <c:pt idx="2637">
                  <c:v>487.099853515625</c:v>
                </c:pt>
                <c:pt idx="2638">
                  <c:v>487.300048828125</c:v>
                </c:pt>
                <c:pt idx="2639">
                  <c:v>487.39990234375</c:v>
                </c:pt>
                <c:pt idx="2640">
                  <c:v>487.5</c:v>
                </c:pt>
                <c:pt idx="2641">
                  <c:v>487.5</c:v>
                </c:pt>
                <c:pt idx="2642">
                  <c:v>487.599853515625</c:v>
                </c:pt>
                <c:pt idx="2643">
                  <c:v>487.699951171875</c:v>
                </c:pt>
                <c:pt idx="2644">
                  <c:v>487.89990234375</c:v>
                </c:pt>
                <c:pt idx="2645">
                  <c:v>488</c:v>
                </c:pt>
                <c:pt idx="2646">
                  <c:v>488.099853515625</c:v>
                </c:pt>
                <c:pt idx="2647">
                  <c:v>488.199951171875</c:v>
                </c:pt>
                <c:pt idx="2648">
                  <c:v>488.39990234375</c:v>
                </c:pt>
                <c:pt idx="2649">
                  <c:v>488.5</c:v>
                </c:pt>
                <c:pt idx="2650">
                  <c:v>488.5</c:v>
                </c:pt>
                <c:pt idx="2651">
                  <c:v>488.599853515625</c:v>
                </c:pt>
                <c:pt idx="2652">
                  <c:v>488.7998046875</c:v>
                </c:pt>
                <c:pt idx="2653">
                  <c:v>488.7998046875</c:v>
                </c:pt>
                <c:pt idx="2654">
                  <c:v>489</c:v>
                </c:pt>
                <c:pt idx="2655">
                  <c:v>489.099853515625</c:v>
                </c:pt>
                <c:pt idx="2656">
                  <c:v>489.199951171875</c:v>
                </c:pt>
                <c:pt idx="2657">
                  <c:v>489.2998046875</c:v>
                </c:pt>
                <c:pt idx="2658">
                  <c:v>489.5</c:v>
                </c:pt>
                <c:pt idx="2659">
                  <c:v>489.599853515625</c:v>
                </c:pt>
                <c:pt idx="2660">
                  <c:v>489.599853515625</c:v>
                </c:pt>
                <c:pt idx="2661">
                  <c:v>489.7998046875</c:v>
                </c:pt>
                <c:pt idx="2662">
                  <c:v>489.89990234375</c:v>
                </c:pt>
                <c:pt idx="2663">
                  <c:v>489.89990234375</c:v>
                </c:pt>
                <c:pt idx="2664">
                  <c:v>490.099853515625</c:v>
                </c:pt>
                <c:pt idx="2665">
                  <c:v>490.199951171875</c:v>
                </c:pt>
                <c:pt idx="2666">
                  <c:v>490.2998046875</c:v>
                </c:pt>
                <c:pt idx="2667">
                  <c:v>490.39990234375</c:v>
                </c:pt>
                <c:pt idx="2668">
                  <c:v>490.39990234375</c:v>
                </c:pt>
                <c:pt idx="2669">
                  <c:v>490.499755859375</c:v>
                </c:pt>
                <c:pt idx="2670">
                  <c:v>490.699951171875</c:v>
                </c:pt>
                <c:pt idx="2671">
                  <c:v>490.7998046875</c:v>
                </c:pt>
                <c:pt idx="2672">
                  <c:v>490.89990234375</c:v>
                </c:pt>
                <c:pt idx="2673">
                  <c:v>490.999755859375</c:v>
                </c:pt>
                <c:pt idx="2674">
                  <c:v>491.2998046875</c:v>
                </c:pt>
                <c:pt idx="2675">
                  <c:v>491.39990234375</c:v>
                </c:pt>
                <c:pt idx="2676">
                  <c:v>491.499755859375</c:v>
                </c:pt>
                <c:pt idx="2677">
                  <c:v>491.599853515625</c:v>
                </c:pt>
                <c:pt idx="2678">
                  <c:v>491.699951171875</c:v>
                </c:pt>
                <c:pt idx="2679">
                  <c:v>491.7998046875</c:v>
                </c:pt>
                <c:pt idx="2680">
                  <c:v>491.999755859375</c:v>
                </c:pt>
                <c:pt idx="2681">
                  <c:v>492.099853515625</c:v>
                </c:pt>
                <c:pt idx="2682">
                  <c:v>492.19970703125</c:v>
                </c:pt>
                <c:pt idx="2683">
                  <c:v>492.2998046875</c:v>
                </c:pt>
                <c:pt idx="2684">
                  <c:v>492.39990234375</c:v>
                </c:pt>
                <c:pt idx="2685">
                  <c:v>492.599853515625</c:v>
                </c:pt>
                <c:pt idx="2686">
                  <c:v>492.599853515625</c:v>
                </c:pt>
                <c:pt idx="2687">
                  <c:v>492.69970703125</c:v>
                </c:pt>
                <c:pt idx="2688">
                  <c:v>492.900146484375</c:v>
                </c:pt>
                <c:pt idx="2689">
                  <c:v>493.000244140625</c:v>
                </c:pt>
                <c:pt idx="2690">
                  <c:v>493.10009765625</c:v>
                </c:pt>
                <c:pt idx="2691">
                  <c:v>493.2001953125</c:v>
                </c:pt>
                <c:pt idx="2692">
                  <c:v>493.400146484375</c:v>
                </c:pt>
                <c:pt idx="2693">
                  <c:v>493.500244140625</c:v>
                </c:pt>
                <c:pt idx="2694">
                  <c:v>493.60009765625</c:v>
                </c:pt>
                <c:pt idx="2695">
                  <c:v>493.7001953125</c:v>
                </c:pt>
                <c:pt idx="2696">
                  <c:v>493.800048828125</c:v>
                </c:pt>
                <c:pt idx="2697">
                  <c:v>494.000244140625</c:v>
                </c:pt>
                <c:pt idx="2698">
                  <c:v>494.000244140625</c:v>
                </c:pt>
                <c:pt idx="2699">
                  <c:v>494.10009765625</c:v>
                </c:pt>
                <c:pt idx="2700">
                  <c:v>494.2001953125</c:v>
                </c:pt>
                <c:pt idx="2701">
                  <c:v>494.400146484375</c:v>
                </c:pt>
                <c:pt idx="2702">
                  <c:v>494.500244140625</c:v>
                </c:pt>
                <c:pt idx="2703">
                  <c:v>494.60009765625</c:v>
                </c:pt>
                <c:pt idx="2704">
                  <c:v>494.800048828125</c:v>
                </c:pt>
                <c:pt idx="2705">
                  <c:v>494.900146484375</c:v>
                </c:pt>
                <c:pt idx="2706">
                  <c:v>495</c:v>
                </c:pt>
                <c:pt idx="2707">
                  <c:v>495.10009765625</c:v>
                </c:pt>
                <c:pt idx="2708">
                  <c:v>495.2001953125</c:v>
                </c:pt>
                <c:pt idx="2709">
                  <c:v>495.400146484375</c:v>
                </c:pt>
                <c:pt idx="2710">
                  <c:v>495.300048828125</c:v>
                </c:pt>
                <c:pt idx="2711">
                  <c:v>495.400146484375</c:v>
                </c:pt>
                <c:pt idx="2712">
                  <c:v>495.60009765625</c:v>
                </c:pt>
                <c:pt idx="2713">
                  <c:v>495.800048828125</c:v>
                </c:pt>
                <c:pt idx="2714">
                  <c:v>495.800048828125</c:v>
                </c:pt>
                <c:pt idx="2715">
                  <c:v>496</c:v>
                </c:pt>
                <c:pt idx="2716">
                  <c:v>496</c:v>
                </c:pt>
                <c:pt idx="2717">
                  <c:v>496.10009765625</c:v>
                </c:pt>
                <c:pt idx="2718">
                  <c:v>496.2001953125</c:v>
                </c:pt>
                <c:pt idx="2719">
                  <c:v>496.400146484375</c:v>
                </c:pt>
                <c:pt idx="2720">
                  <c:v>496.5</c:v>
                </c:pt>
                <c:pt idx="2721">
                  <c:v>496.5</c:v>
                </c:pt>
                <c:pt idx="2722">
                  <c:v>496.60009765625</c:v>
                </c:pt>
                <c:pt idx="2723">
                  <c:v>496.699951171875</c:v>
                </c:pt>
                <c:pt idx="2724">
                  <c:v>496.900146484375</c:v>
                </c:pt>
                <c:pt idx="2725">
                  <c:v>497</c:v>
                </c:pt>
                <c:pt idx="2726">
                  <c:v>497.10009765625</c:v>
                </c:pt>
                <c:pt idx="2727">
                  <c:v>497.199951171875</c:v>
                </c:pt>
                <c:pt idx="2728">
                  <c:v>497.199951171875</c:v>
                </c:pt>
                <c:pt idx="2729">
                  <c:v>497.400146484375</c:v>
                </c:pt>
                <c:pt idx="2730">
                  <c:v>497.5</c:v>
                </c:pt>
                <c:pt idx="2731">
                  <c:v>497.5</c:v>
                </c:pt>
                <c:pt idx="2732">
                  <c:v>497.699951171875</c:v>
                </c:pt>
                <c:pt idx="2733">
                  <c:v>497.800048828125</c:v>
                </c:pt>
                <c:pt idx="2734">
                  <c:v>498</c:v>
                </c:pt>
                <c:pt idx="2735">
                  <c:v>498.10009765625</c:v>
                </c:pt>
                <c:pt idx="2736">
                  <c:v>498.199951171875</c:v>
                </c:pt>
                <c:pt idx="2737">
                  <c:v>498.300048828125</c:v>
                </c:pt>
                <c:pt idx="2738">
                  <c:v>498.39990234375</c:v>
                </c:pt>
                <c:pt idx="2739">
                  <c:v>498.5</c:v>
                </c:pt>
                <c:pt idx="2740">
                  <c:v>498.699951171875</c:v>
                </c:pt>
                <c:pt idx="2741">
                  <c:v>498.800048828125</c:v>
                </c:pt>
                <c:pt idx="2742">
                  <c:v>498.89990234375</c:v>
                </c:pt>
                <c:pt idx="2743">
                  <c:v>499</c:v>
                </c:pt>
                <c:pt idx="2744">
                  <c:v>499.10009765625</c:v>
                </c:pt>
                <c:pt idx="2745">
                  <c:v>499.300048828125</c:v>
                </c:pt>
                <c:pt idx="2746">
                  <c:v>499.300048828125</c:v>
                </c:pt>
                <c:pt idx="2747">
                  <c:v>499.39990234375</c:v>
                </c:pt>
                <c:pt idx="2748">
                  <c:v>499.5</c:v>
                </c:pt>
                <c:pt idx="2749">
                  <c:v>499.60009765625</c:v>
                </c:pt>
                <c:pt idx="2750">
                  <c:v>499.800048828125</c:v>
                </c:pt>
                <c:pt idx="2751">
                  <c:v>499.89990234375</c:v>
                </c:pt>
                <c:pt idx="2752">
                  <c:v>500</c:v>
                </c:pt>
                <c:pt idx="2753">
                  <c:v>500.099853515625</c:v>
                </c:pt>
                <c:pt idx="2754">
                  <c:v>500.199951171875</c:v>
                </c:pt>
                <c:pt idx="2755">
                  <c:v>500.300048828125</c:v>
                </c:pt>
                <c:pt idx="2756">
                  <c:v>500.39990234375</c:v>
                </c:pt>
                <c:pt idx="2757">
                  <c:v>500.5</c:v>
                </c:pt>
                <c:pt idx="2758">
                  <c:v>500.599853515625</c:v>
                </c:pt>
                <c:pt idx="2759">
                  <c:v>500.599853515625</c:v>
                </c:pt>
                <c:pt idx="2760">
                  <c:v>500.800048828125</c:v>
                </c:pt>
                <c:pt idx="2761">
                  <c:v>500.89990234375</c:v>
                </c:pt>
                <c:pt idx="2762">
                  <c:v>501</c:v>
                </c:pt>
                <c:pt idx="2763">
                  <c:v>501.099853515625</c:v>
                </c:pt>
                <c:pt idx="2764">
                  <c:v>501.300048828125</c:v>
                </c:pt>
                <c:pt idx="2765">
                  <c:v>501.300048828125</c:v>
                </c:pt>
                <c:pt idx="2766">
                  <c:v>501.5</c:v>
                </c:pt>
                <c:pt idx="2767">
                  <c:v>501.599853515625</c:v>
                </c:pt>
                <c:pt idx="2768">
                  <c:v>501.699951171875</c:v>
                </c:pt>
                <c:pt idx="2769">
                  <c:v>501.7998046875</c:v>
                </c:pt>
                <c:pt idx="2770">
                  <c:v>501.89990234375</c:v>
                </c:pt>
                <c:pt idx="2771">
                  <c:v>502</c:v>
                </c:pt>
                <c:pt idx="2772">
                  <c:v>502.099853515625</c:v>
                </c:pt>
                <c:pt idx="2773">
                  <c:v>502.39990234375</c:v>
                </c:pt>
                <c:pt idx="2774">
                  <c:v>502.39990234375</c:v>
                </c:pt>
                <c:pt idx="2775">
                  <c:v>502.39990234375</c:v>
                </c:pt>
                <c:pt idx="2776">
                  <c:v>502.5</c:v>
                </c:pt>
                <c:pt idx="2777">
                  <c:v>502.599853515625</c:v>
                </c:pt>
                <c:pt idx="2778">
                  <c:v>502.7998046875</c:v>
                </c:pt>
                <c:pt idx="2779">
                  <c:v>502.7998046875</c:v>
                </c:pt>
                <c:pt idx="2780">
                  <c:v>502.999755859375</c:v>
                </c:pt>
                <c:pt idx="2781">
                  <c:v>503.099853515625</c:v>
                </c:pt>
                <c:pt idx="2782">
                  <c:v>503.199951171875</c:v>
                </c:pt>
                <c:pt idx="2783">
                  <c:v>503.2998046875</c:v>
                </c:pt>
                <c:pt idx="2784">
                  <c:v>503.39990234375</c:v>
                </c:pt>
                <c:pt idx="2785">
                  <c:v>503.499755859375</c:v>
                </c:pt>
                <c:pt idx="2786">
                  <c:v>503.599853515625</c:v>
                </c:pt>
                <c:pt idx="2787">
                  <c:v>503.699951171875</c:v>
                </c:pt>
                <c:pt idx="2788">
                  <c:v>503.7998046875</c:v>
                </c:pt>
                <c:pt idx="2789">
                  <c:v>503.89990234375</c:v>
                </c:pt>
                <c:pt idx="2790">
                  <c:v>504.099853515625</c:v>
                </c:pt>
                <c:pt idx="2791">
                  <c:v>504.199951171875</c:v>
                </c:pt>
                <c:pt idx="2792">
                  <c:v>504.199951171875</c:v>
                </c:pt>
                <c:pt idx="2793">
                  <c:v>504.2998046875</c:v>
                </c:pt>
                <c:pt idx="2794">
                  <c:v>504.499755859375</c:v>
                </c:pt>
                <c:pt idx="2795">
                  <c:v>504.499755859375</c:v>
                </c:pt>
                <c:pt idx="2796">
                  <c:v>504.69970703125</c:v>
                </c:pt>
                <c:pt idx="2797">
                  <c:v>504.7998046875</c:v>
                </c:pt>
                <c:pt idx="2798">
                  <c:v>504.999755859375</c:v>
                </c:pt>
                <c:pt idx="2799">
                  <c:v>504.999755859375</c:v>
                </c:pt>
                <c:pt idx="2800">
                  <c:v>505.099853515625</c:v>
                </c:pt>
                <c:pt idx="2801">
                  <c:v>505.099853515625</c:v>
                </c:pt>
                <c:pt idx="2802">
                  <c:v>505.2998046875</c:v>
                </c:pt>
                <c:pt idx="2803">
                  <c:v>505.39990234375</c:v>
                </c:pt>
                <c:pt idx="2804">
                  <c:v>505.499755859375</c:v>
                </c:pt>
                <c:pt idx="2805">
                  <c:v>505.60009765625</c:v>
                </c:pt>
                <c:pt idx="2806">
                  <c:v>505.7001953125</c:v>
                </c:pt>
                <c:pt idx="2807">
                  <c:v>505.900146484375</c:v>
                </c:pt>
                <c:pt idx="2808">
                  <c:v>506.000244140625</c:v>
                </c:pt>
                <c:pt idx="2809">
                  <c:v>506.10009765625</c:v>
                </c:pt>
                <c:pt idx="2810">
                  <c:v>506.2001953125</c:v>
                </c:pt>
                <c:pt idx="2811">
                  <c:v>506.300048828125</c:v>
                </c:pt>
                <c:pt idx="2812">
                  <c:v>506.400146484375</c:v>
                </c:pt>
                <c:pt idx="2813">
                  <c:v>506.500244140625</c:v>
                </c:pt>
                <c:pt idx="2814">
                  <c:v>506.60009765625</c:v>
                </c:pt>
                <c:pt idx="2815">
                  <c:v>506.7001953125</c:v>
                </c:pt>
                <c:pt idx="2816">
                  <c:v>506.800048828125</c:v>
                </c:pt>
                <c:pt idx="2817">
                  <c:v>506.900146484375</c:v>
                </c:pt>
                <c:pt idx="2818">
                  <c:v>507.2001953125</c:v>
                </c:pt>
                <c:pt idx="2819">
                  <c:v>507.2001953125</c:v>
                </c:pt>
                <c:pt idx="2820">
                  <c:v>507.300048828125</c:v>
                </c:pt>
                <c:pt idx="2821">
                  <c:v>507.500244140625</c:v>
                </c:pt>
                <c:pt idx="2822">
                  <c:v>507.500244140625</c:v>
                </c:pt>
                <c:pt idx="2823">
                  <c:v>507.60009765625</c:v>
                </c:pt>
                <c:pt idx="2824">
                  <c:v>507.7001953125</c:v>
                </c:pt>
                <c:pt idx="2825">
                  <c:v>507.7001953125</c:v>
                </c:pt>
                <c:pt idx="2826">
                  <c:v>507.800048828125</c:v>
                </c:pt>
                <c:pt idx="2827">
                  <c:v>507.900146484375</c:v>
                </c:pt>
                <c:pt idx="2828">
                  <c:v>508</c:v>
                </c:pt>
                <c:pt idx="2829">
                  <c:v>508.10009765625</c:v>
                </c:pt>
                <c:pt idx="2830">
                  <c:v>508.2001953125</c:v>
                </c:pt>
                <c:pt idx="2831">
                  <c:v>508.300048828125</c:v>
                </c:pt>
                <c:pt idx="2832">
                  <c:v>508.300048828125</c:v>
                </c:pt>
                <c:pt idx="2833">
                  <c:v>508.5</c:v>
                </c:pt>
                <c:pt idx="2834">
                  <c:v>508.5</c:v>
                </c:pt>
                <c:pt idx="2835">
                  <c:v>508.60009765625</c:v>
                </c:pt>
                <c:pt idx="2836">
                  <c:v>508.7001953125</c:v>
                </c:pt>
                <c:pt idx="2837">
                  <c:v>508.800048828125</c:v>
                </c:pt>
                <c:pt idx="2838">
                  <c:v>508.800048828125</c:v>
                </c:pt>
                <c:pt idx="2839">
                  <c:v>509</c:v>
                </c:pt>
                <c:pt idx="2840">
                  <c:v>509.10009765625</c:v>
                </c:pt>
                <c:pt idx="2841">
                  <c:v>509.10009765625</c:v>
                </c:pt>
                <c:pt idx="2842">
                  <c:v>509.2001953125</c:v>
                </c:pt>
                <c:pt idx="2843">
                  <c:v>509.400146484375</c:v>
                </c:pt>
                <c:pt idx="2844">
                  <c:v>509.5</c:v>
                </c:pt>
                <c:pt idx="2845">
                  <c:v>509.699951171875</c:v>
                </c:pt>
                <c:pt idx="2846">
                  <c:v>509.699951171875</c:v>
                </c:pt>
                <c:pt idx="2847">
                  <c:v>509.800048828125</c:v>
                </c:pt>
                <c:pt idx="2848">
                  <c:v>509.900146484375</c:v>
                </c:pt>
                <c:pt idx="2849">
                  <c:v>509.900146484375</c:v>
                </c:pt>
                <c:pt idx="2850">
                  <c:v>509.900146484375</c:v>
                </c:pt>
                <c:pt idx="2851">
                  <c:v>510.10009765625</c:v>
                </c:pt>
                <c:pt idx="2852">
                  <c:v>510.199951171875</c:v>
                </c:pt>
                <c:pt idx="2853">
                  <c:v>510.10009765625</c:v>
                </c:pt>
                <c:pt idx="2854">
                  <c:v>510.199951171875</c:v>
                </c:pt>
                <c:pt idx="2855">
                  <c:v>510.400146484375</c:v>
                </c:pt>
                <c:pt idx="2856">
                  <c:v>510.5</c:v>
                </c:pt>
                <c:pt idx="2857">
                  <c:v>510.60009765625</c:v>
                </c:pt>
                <c:pt idx="2858">
                  <c:v>510.60009765625</c:v>
                </c:pt>
                <c:pt idx="2859">
                  <c:v>510.699951171875</c:v>
                </c:pt>
                <c:pt idx="2860">
                  <c:v>510.800048828125</c:v>
                </c:pt>
                <c:pt idx="2861">
                  <c:v>510.800048828125</c:v>
                </c:pt>
                <c:pt idx="2862">
                  <c:v>510.800048828125</c:v>
                </c:pt>
                <c:pt idx="2863">
                  <c:v>510.900146484375</c:v>
                </c:pt>
                <c:pt idx="2864">
                  <c:v>511</c:v>
                </c:pt>
                <c:pt idx="2865">
                  <c:v>511.10009765625</c:v>
                </c:pt>
                <c:pt idx="2866">
                  <c:v>511.199951171875</c:v>
                </c:pt>
                <c:pt idx="2867">
                  <c:v>511.300048828125</c:v>
                </c:pt>
                <c:pt idx="2868">
                  <c:v>511.300048828125</c:v>
                </c:pt>
                <c:pt idx="2869">
                  <c:v>511.39990234375</c:v>
                </c:pt>
                <c:pt idx="2870">
                  <c:v>511.5</c:v>
                </c:pt>
                <c:pt idx="2871">
                  <c:v>511.5</c:v>
                </c:pt>
                <c:pt idx="2872">
                  <c:v>511.60009765625</c:v>
                </c:pt>
                <c:pt idx="2873">
                  <c:v>511.60009765625</c:v>
                </c:pt>
                <c:pt idx="2874">
                  <c:v>511.699951171875</c:v>
                </c:pt>
                <c:pt idx="2875">
                  <c:v>511.800048828125</c:v>
                </c:pt>
                <c:pt idx="2876">
                  <c:v>511.89990234375</c:v>
                </c:pt>
                <c:pt idx="2877">
                  <c:v>511.89990234375</c:v>
                </c:pt>
                <c:pt idx="2878">
                  <c:v>512</c:v>
                </c:pt>
                <c:pt idx="2879">
                  <c:v>512</c:v>
                </c:pt>
                <c:pt idx="2880">
                  <c:v>512.10009765625</c:v>
                </c:pt>
                <c:pt idx="2881">
                  <c:v>512.10009765625</c:v>
                </c:pt>
                <c:pt idx="2882">
                  <c:v>512.199951171875</c:v>
                </c:pt>
                <c:pt idx="2883">
                  <c:v>512.199951171875</c:v>
                </c:pt>
                <c:pt idx="2884">
                  <c:v>512.300048828125</c:v>
                </c:pt>
                <c:pt idx="2885">
                  <c:v>512.300048828125</c:v>
                </c:pt>
                <c:pt idx="2886">
                  <c:v>512.39990234375</c:v>
                </c:pt>
                <c:pt idx="2887">
                  <c:v>512.39990234375</c:v>
                </c:pt>
                <c:pt idx="2888">
                  <c:v>512.5</c:v>
                </c:pt>
                <c:pt idx="2889">
                  <c:v>512.5</c:v>
                </c:pt>
                <c:pt idx="2890">
                  <c:v>512.5</c:v>
                </c:pt>
                <c:pt idx="2891">
                  <c:v>512.599853515625</c:v>
                </c:pt>
                <c:pt idx="2892">
                  <c:v>512.699951171875</c:v>
                </c:pt>
                <c:pt idx="2893">
                  <c:v>512.800048828125</c:v>
                </c:pt>
                <c:pt idx="2894">
                  <c:v>512.800048828125</c:v>
                </c:pt>
                <c:pt idx="2895">
                  <c:v>512.89990234375</c:v>
                </c:pt>
                <c:pt idx="2896">
                  <c:v>512.89990234375</c:v>
                </c:pt>
                <c:pt idx="2897">
                  <c:v>512.89990234375</c:v>
                </c:pt>
                <c:pt idx="2898">
                  <c:v>512.89990234375</c:v>
                </c:pt>
                <c:pt idx="2899">
                  <c:v>513</c:v>
                </c:pt>
                <c:pt idx="2900">
                  <c:v>513.099853515625</c:v>
                </c:pt>
                <c:pt idx="2901">
                  <c:v>513.099853515625</c:v>
                </c:pt>
                <c:pt idx="2902">
                  <c:v>513.199951171875</c:v>
                </c:pt>
                <c:pt idx="2903">
                  <c:v>513.300048828125</c:v>
                </c:pt>
                <c:pt idx="2904">
                  <c:v>513.39990234375</c:v>
                </c:pt>
                <c:pt idx="2905">
                  <c:v>513.5</c:v>
                </c:pt>
                <c:pt idx="2906">
                  <c:v>513.5</c:v>
                </c:pt>
                <c:pt idx="2907">
                  <c:v>513.599853515625</c:v>
                </c:pt>
                <c:pt idx="2908">
                  <c:v>513.599853515625</c:v>
                </c:pt>
                <c:pt idx="2909">
                  <c:v>513.599853515625</c:v>
                </c:pt>
                <c:pt idx="2910">
                  <c:v>513.599853515625</c:v>
                </c:pt>
                <c:pt idx="2911">
                  <c:v>513.699951171875</c:v>
                </c:pt>
                <c:pt idx="2912">
                  <c:v>513.699951171875</c:v>
                </c:pt>
                <c:pt idx="2913">
                  <c:v>513.800048828125</c:v>
                </c:pt>
                <c:pt idx="2914">
                  <c:v>513.800048828125</c:v>
                </c:pt>
                <c:pt idx="2915">
                  <c:v>513.89990234375</c:v>
                </c:pt>
                <c:pt idx="2916">
                  <c:v>513.89990234375</c:v>
                </c:pt>
                <c:pt idx="2917">
                  <c:v>514</c:v>
                </c:pt>
                <c:pt idx="2918">
                  <c:v>514.099853515625</c:v>
                </c:pt>
                <c:pt idx="2919">
                  <c:v>514.099853515625</c:v>
                </c:pt>
                <c:pt idx="2920">
                  <c:v>514.099853515625</c:v>
                </c:pt>
                <c:pt idx="2921">
                  <c:v>514.199951171875</c:v>
                </c:pt>
                <c:pt idx="2922">
                  <c:v>514.2998046875</c:v>
                </c:pt>
                <c:pt idx="2923">
                  <c:v>514.2998046875</c:v>
                </c:pt>
                <c:pt idx="2924">
                  <c:v>514.39990234375</c:v>
                </c:pt>
                <c:pt idx="2925">
                  <c:v>514.5</c:v>
                </c:pt>
                <c:pt idx="2926">
                  <c:v>514.5</c:v>
                </c:pt>
                <c:pt idx="2927">
                  <c:v>514.5</c:v>
                </c:pt>
                <c:pt idx="2928">
                  <c:v>514.599853515625</c:v>
                </c:pt>
                <c:pt idx="2929">
                  <c:v>514.5</c:v>
                </c:pt>
                <c:pt idx="2930">
                  <c:v>514.599853515625</c:v>
                </c:pt>
                <c:pt idx="2931">
                  <c:v>514.699951171875</c:v>
                </c:pt>
                <c:pt idx="2932">
                  <c:v>514.699951171875</c:v>
                </c:pt>
                <c:pt idx="2933">
                  <c:v>514.7998046875</c:v>
                </c:pt>
                <c:pt idx="2934">
                  <c:v>514.7998046875</c:v>
                </c:pt>
                <c:pt idx="2935">
                  <c:v>514.7998046875</c:v>
                </c:pt>
                <c:pt idx="2936">
                  <c:v>514.89990234375</c:v>
                </c:pt>
                <c:pt idx="2937">
                  <c:v>515</c:v>
                </c:pt>
                <c:pt idx="2938">
                  <c:v>515</c:v>
                </c:pt>
                <c:pt idx="2939">
                  <c:v>515.199951171875</c:v>
                </c:pt>
                <c:pt idx="2940">
                  <c:v>515.2998046875</c:v>
                </c:pt>
                <c:pt idx="2941">
                  <c:v>515.2998046875</c:v>
                </c:pt>
                <c:pt idx="2942">
                  <c:v>515.2998046875</c:v>
                </c:pt>
                <c:pt idx="2943">
                  <c:v>515.39990234375</c:v>
                </c:pt>
                <c:pt idx="2944">
                  <c:v>515.39990234375</c:v>
                </c:pt>
                <c:pt idx="2945">
                  <c:v>515.2998046875</c:v>
                </c:pt>
                <c:pt idx="2946">
                  <c:v>515.2998046875</c:v>
                </c:pt>
                <c:pt idx="2947">
                  <c:v>515.39990234375</c:v>
                </c:pt>
                <c:pt idx="2948">
                  <c:v>515.39990234375</c:v>
                </c:pt>
                <c:pt idx="2949">
                  <c:v>515.5</c:v>
                </c:pt>
                <c:pt idx="2950">
                  <c:v>515.599853515625</c:v>
                </c:pt>
                <c:pt idx="2951">
                  <c:v>515.599853515625</c:v>
                </c:pt>
                <c:pt idx="2952">
                  <c:v>515.599853515625</c:v>
                </c:pt>
                <c:pt idx="2953">
                  <c:v>515.699951171875</c:v>
                </c:pt>
                <c:pt idx="2954">
                  <c:v>515.699951171875</c:v>
                </c:pt>
                <c:pt idx="2955">
                  <c:v>515.7998046875</c:v>
                </c:pt>
                <c:pt idx="2956">
                  <c:v>515.7998046875</c:v>
                </c:pt>
                <c:pt idx="2957">
                  <c:v>515.89990234375</c:v>
                </c:pt>
                <c:pt idx="2958">
                  <c:v>515.89990234375</c:v>
                </c:pt>
                <c:pt idx="2959">
                  <c:v>515.999755859375</c:v>
                </c:pt>
                <c:pt idx="2960">
                  <c:v>516.099853515625</c:v>
                </c:pt>
                <c:pt idx="2961">
                  <c:v>516.099853515625</c:v>
                </c:pt>
                <c:pt idx="2962">
                  <c:v>516.199951171875</c:v>
                </c:pt>
                <c:pt idx="2963">
                  <c:v>516.199951171875</c:v>
                </c:pt>
                <c:pt idx="2964">
                  <c:v>516.2998046875</c:v>
                </c:pt>
                <c:pt idx="2965">
                  <c:v>516.39990234375</c:v>
                </c:pt>
                <c:pt idx="2966">
                  <c:v>516.499755859375</c:v>
                </c:pt>
                <c:pt idx="2967">
                  <c:v>516.499755859375</c:v>
                </c:pt>
                <c:pt idx="2968">
                  <c:v>516.499755859375</c:v>
                </c:pt>
                <c:pt idx="2969">
                  <c:v>516.499755859375</c:v>
                </c:pt>
                <c:pt idx="2970">
                  <c:v>516.599853515625</c:v>
                </c:pt>
                <c:pt idx="2971">
                  <c:v>516.599853515625</c:v>
                </c:pt>
                <c:pt idx="2972">
                  <c:v>516.599853515625</c:v>
                </c:pt>
                <c:pt idx="2973">
                  <c:v>516.699951171875</c:v>
                </c:pt>
                <c:pt idx="2974">
                  <c:v>516.7998046875</c:v>
                </c:pt>
                <c:pt idx="2975">
                  <c:v>516.89990234375</c:v>
                </c:pt>
                <c:pt idx="2976">
                  <c:v>516.999755859375</c:v>
                </c:pt>
                <c:pt idx="2977">
                  <c:v>517.099853515625</c:v>
                </c:pt>
                <c:pt idx="2978">
                  <c:v>517.099853515625</c:v>
                </c:pt>
                <c:pt idx="2979">
                  <c:v>517.199951171875</c:v>
                </c:pt>
                <c:pt idx="2980">
                  <c:v>517.199951171875</c:v>
                </c:pt>
                <c:pt idx="2981">
                  <c:v>517.099853515625</c:v>
                </c:pt>
                <c:pt idx="2982">
                  <c:v>517.199951171875</c:v>
                </c:pt>
                <c:pt idx="2983">
                  <c:v>517.199951171875</c:v>
                </c:pt>
                <c:pt idx="2984">
                  <c:v>517.2998046875</c:v>
                </c:pt>
                <c:pt idx="2985">
                  <c:v>517.39990234375</c:v>
                </c:pt>
                <c:pt idx="2986">
                  <c:v>517.39990234375</c:v>
                </c:pt>
                <c:pt idx="2987">
                  <c:v>517.499755859375</c:v>
                </c:pt>
                <c:pt idx="2988">
                  <c:v>517.499755859375</c:v>
                </c:pt>
                <c:pt idx="2989">
                  <c:v>517.599853515625</c:v>
                </c:pt>
                <c:pt idx="2990">
                  <c:v>517.69970703125</c:v>
                </c:pt>
                <c:pt idx="2991">
                  <c:v>517.69970703125</c:v>
                </c:pt>
                <c:pt idx="2992">
                  <c:v>517.7998046875</c:v>
                </c:pt>
                <c:pt idx="2993">
                  <c:v>517.7998046875</c:v>
                </c:pt>
                <c:pt idx="2994">
                  <c:v>517.7998046875</c:v>
                </c:pt>
                <c:pt idx="2995">
                  <c:v>517.89990234375</c:v>
                </c:pt>
                <c:pt idx="2996">
                  <c:v>517.89990234375</c:v>
                </c:pt>
                <c:pt idx="2997">
                  <c:v>517.89990234375</c:v>
                </c:pt>
                <c:pt idx="2998">
                  <c:v>517.999755859375</c:v>
                </c:pt>
                <c:pt idx="2999">
                  <c:v>518.099853515625</c:v>
                </c:pt>
                <c:pt idx="3000">
                  <c:v>518.19970703125</c:v>
                </c:pt>
                <c:pt idx="3001">
                  <c:v>518.2998046875</c:v>
                </c:pt>
                <c:pt idx="3002">
                  <c:v>518.2998046875</c:v>
                </c:pt>
                <c:pt idx="3003">
                  <c:v>518.400146484375</c:v>
                </c:pt>
                <c:pt idx="3004">
                  <c:v>518.400146484375</c:v>
                </c:pt>
                <c:pt idx="3005">
                  <c:v>518.60009765625</c:v>
                </c:pt>
                <c:pt idx="3006">
                  <c:v>518.60009765625</c:v>
                </c:pt>
                <c:pt idx="3007">
                  <c:v>518.7001953125</c:v>
                </c:pt>
                <c:pt idx="3008">
                  <c:v>518.7001953125</c:v>
                </c:pt>
                <c:pt idx="3009">
                  <c:v>518.7001953125</c:v>
                </c:pt>
                <c:pt idx="3010">
                  <c:v>518.80029296875</c:v>
                </c:pt>
                <c:pt idx="3011">
                  <c:v>518.900146484375</c:v>
                </c:pt>
                <c:pt idx="3012">
                  <c:v>519.000244140625</c:v>
                </c:pt>
                <c:pt idx="3013">
                  <c:v>519.000244140625</c:v>
                </c:pt>
                <c:pt idx="3014">
                  <c:v>519.000244140625</c:v>
                </c:pt>
                <c:pt idx="3015">
                  <c:v>519.10009765625</c:v>
                </c:pt>
                <c:pt idx="3016">
                  <c:v>519.2001953125</c:v>
                </c:pt>
                <c:pt idx="3017">
                  <c:v>519.300048828125</c:v>
                </c:pt>
                <c:pt idx="3018">
                  <c:v>519.300048828125</c:v>
                </c:pt>
                <c:pt idx="3019">
                  <c:v>519.500244140625</c:v>
                </c:pt>
                <c:pt idx="3020">
                  <c:v>519.500244140625</c:v>
                </c:pt>
                <c:pt idx="3021">
                  <c:v>519.500244140625</c:v>
                </c:pt>
                <c:pt idx="3022">
                  <c:v>519.60009765625</c:v>
                </c:pt>
                <c:pt idx="3023">
                  <c:v>519.60009765625</c:v>
                </c:pt>
                <c:pt idx="3024">
                  <c:v>519.60009765625</c:v>
                </c:pt>
                <c:pt idx="3025">
                  <c:v>519.7001953125</c:v>
                </c:pt>
                <c:pt idx="3026">
                  <c:v>519.7001953125</c:v>
                </c:pt>
                <c:pt idx="3027">
                  <c:v>519.800048828125</c:v>
                </c:pt>
                <c:pt idx="3028">
                  <c:v>519.800048828125</c:v>
                </c:pt>
                <c:pt idx="3029">
                  <c:v>520.000244140625</c:v>
                </c:pt>
                <c:pt idx="3030">
                  <c:v>520.000244140625</c:v>
                </c:pt>
                <c:pt idx="3031">
                  <c:v>520.10009765625</c:v>
                </c:pt>
                <c:pt idx="3032">
                  <c:v>520.10009765625</c:v>
                </c:pt>
                <c:pt idx="3033">
                  <c:v>520.2001953125</c:v>
                </c:pt>
                <c:pt idx="3034">
                  <c:v>520.300048828125</c:v>
                </c:pt>
                <c:pt idx="3035">
                  <c:v>520.300048828125</c:v>
                </c:pt>
                <c:pt idx="3036">
                  <c:v>520.400146484375</c:v>
                </c:pt>
                <c:pt idx="3037">
                  <c:v>520.500244140625</c:v>
                </c:pt>
                <c:pt idx="3038">
                  <c:v>520.500244140625</c:v>
                </c:pt>
                <c:pt idx="3039">
                  <c:v>520.60009765625</c:v>
                </c:pt>
                <c:pt idx="3040">
                  <c:v>520.60009765625</c:v>
                </c:pt>
                <c:pt idx="3041">
                  <c:v>520.7001953125</c:v>
                </c:pt>
                <c:pt idx="3042">
                  <c:v>520.800048828125</c:v>
                </c:pt>
                <c:pt idx="3043">
                  <c:v>520.800048828125</c:v>
                </c:pt>
                <c:pt idx="3044">
                  <c:v>520.900146484375</c:v>
                </c:pt>
                <c:pt idx="3045">
                  <c:v>520.900146484375</c:v>
                </c:pt>
                <c:pt idx="3046">
                  <c:v>521</c:v>
                </c:pt>
                <c:pt idx="3047">
                  <c:v>521.2001953125</c:v>
                </c:pt>
                <c:pt idx="3048">
                  <c:v>521.2001953125</c:v>
                </c:pt>
                <c:pt idx="3049">
                  <c:v>521.300048828125</c:v>
                </c:pt>
                <c:pt idx="3050">
                  <c:v>521.400146484375</c:v>
                </c:pt>
                <c:pt idx="3051">
                  <c:v>521.400146484375</c:v>
                </c:pt>
                <c:pt idx="3052">
                  <c:v>521.5</c:v>
                </c:pt>
                <c:pt idx="3053">
                  <c:v>521.5</c:v>
                </c:pt>
                <c:pt idx="3054">
                  <c:v>521.60009765625</c:v>
                </c:pt>
                <c:pt idx="3055">
                  <c:v>521.60009765625</c:v>
                </c:pt>
                <c:pt idx="3056">
                  <c:v>521.7001953125</c:v>
                </c:pt>
                <c:pt idx="3057">
                  <c:v>521.7001953125</c:v>
                </c:pt>
                <c:pt idx="3058">
                  <c:v>521.800048828125</c:v>
                </c:pt>
                <c:pt idx="3059">
                  <c:v>521.800048828125</c:v>
                </c:pt>
                <c:pt idx="3060">
                  <c:v>521.800048828125</c:v>
                </c:pt>
                <c:pt idx="3061">
                  <c:v>521.900146484375</c:v>
                </c:pt>
                <c:pt idx="3062">
                  <c:v>522</c:v>
                </c:pt>
                <c:pt idx="3063">
                  <c:v>522.10009765625</c:v>
                </c:pt>
                <c:pt idx="3064">
                  <c:v>522.10009765625</c:v>
                </c:pt>
                <c:pt idx="3065">
                  <c:v>522.199951171875</c:v>
                </c:pt>
                <c:pt idx="3066">
                  <c:v>522.300048828125</c:v>
                </c:pt>
                <c:pt idx="3067">
                  <c:v>522.300048828125</c:v>
                </c:pt>
                <c:pt idx="3068">
                  <c:v>522.400146484375</c:v>
                </c:pt>
                <c:pt idx="3069">
                  <c:v>522.5</c:v>
                </c:pt>
                <c:pt idx="3070">
                  <c:v>522.5</c:v>
                </c:pt>
                <c:pt idx="3071">
                  <c:v>522.60009765625</c:v>
                </c:pt>
                <c:pt idx="3072">
                  <c:v>522.699951171875</c:v>
                </c:pt>
                <c:pt idx="3073">
                  <c:v>522.800048828125</c:v>
                </c:pt>
                <c:pt idx="3074">
                  <c:v>522.900146484375</c:v>
                </c:pt>
                <c:pt idx="3075">
                  <c:v>522.900146484375</c:v>
                </c:pt>
                <c:pt idx="3076">
                  <c:v>523</c:v>
                </c:pt>
                <c:pt idx="3077">
                  <c:v>523</c:v>
                </c:pt>
                <c:pt idx="3078">
                  <c:v>523</c:v>
                </c:pt>
                <c:pt idx="3079">
                  <c:v>523.10009765625</c:v>
                </c:pt>
                <c:pt idx="3080">
                  <c:v>523.10009765625</c:v>
                </c:pt>
                <c:pt idx="3081">
                  <c:v>523.199951171875</c:v>
                </c:pt>
                <c:pt idx="3082">
                  <c:v>523.300048828125</c:v>
                </c:pt>
                <c:pt idx="3083">
                  <c:v>523.400146484375</c:v>
                </c:pt>
                <c:pt idx="3084">
                  <c:v>523.5</c:v>
                </c:pt>
                <c:pt idx="3085">
                  <c:v>523.5</c:v>
                </c:pt>
                <c:pt idx="3086">
                  <c:v>523.60009765625</c:v>
                </c:pt>
                <c:pt idx="3087">
                  <c:v>523.699951171875</c:v>
                </c:pt>
                <c:pt idx="3088">
                  <c:v>523.699951171875</c:v>
                </c:pt>
                <c:pt idx="3089">
                  <c:v>523.699951171875</c:v>
                </c:pt>
                <c:pt idx="3090">
                  <c:v>523.699951171875</c:v>
                </c:pt>
                <c:pt idx="3091">
                  <c:v>523.800048828125</c:v>
                </c:pt>
                <c:pt idx="3092">
                  <c:v>523.89990234375</c:v>
                </c:pt>
                <c:pt idx="3093">
                  <c:v>523.89990234375</c:v>
                </c:pt>
                <c:pt idx="3094">
                  <c:v>524</c:v>
                </c:pt>
                <c:pt idx="3095">
                  <c:v>524.10009765625</c:v>
                </c:pt>
                <c:pt idx="3096">
                  <c:v>524.199951171875</c:v>
                </c:pt>
                <c:pt idx="3097">
                  <c:v>524.300048828125</c:v>
                </c:pt>
                <c:pt idx="3098">
                  <c:v>524.300048828125</c:v>
                </c:pt>
                <c:pt idx="3099">
                  <c:v>524.39990234375</c:v>
                </c:pt>
                <c:pt idx="3100">
                  <c:v>524.5</c:v>
                </c:pt>
                <c:pt idx="3101">
                  <c:v>524.5</c:v>
                </c:pt>
                <c:pt idx="3102">
                  <c:v>524.60009765625</c:v>
                </c:pt>
                <c:pt idx="3103">
                  <c:v>524.60009765625</c:v>
                </c:pt>
                <c:pt idx="3104">
                  <c:v>524.699951171875</c:v>
                </c:pt>
                <c:pt idx="3105">
                  <c:v>524.800048828125</c:v>
                </c:pt>
                <c:pt idx="3106">
                  <c:v>524.89990234375</c:v>
                </c:pt>
                <c:pt idx="3107">
                  <c:v>524.800048828125</c:v>
                </c:pt>
                <c:pt idx="3108">
                  <c:v>525</c:v>
                </c:pt>
                <c:pt idx="3109">
                  <c:v>525</c:v>
                </c:pt>
                <c:pt idx="3110">
                  <c:v>525.10009765625</c:v>
                </c:pt>
                <c:pt idx="3111">
                  <c:v>525.10009765625</c:v>
                </c:pt>
                <c:pt idx="3112">
                  <c:v>525.199951171875</c:v>
                </c:pt>
                <c:pt idx="3113">
                  <c:v>525.300048828125</c:v>
                </c:pt>
                <c:pt idx="3114">
                  <c:v>525.300048828125</c:v>
                </c:pt>
                <c:pt idx="3115">
                  <c:v>525.39990234375</c:v>
                </c:pt>
                <c:pt idx="3116">
                  <c:v>525.39990234375</c:v>
                </c:pt>
                <c:pt idx="3117">
                  <c:v>525.5</c:v>
                </c:pt>
                <c:pt idx="3118">
                  <c:v>525.699951171875</c:v>
                </c:pt>
                <c:pt idx="3119">
                  <c:v>525.699951171875</c:v>
                </c:pt>
                <c:pt idx="3120">
                  <c:v>525.699951171875</c:v>
                </c:pt>
                <c:pt idx="3121">
                  <c:v>525.800048828125</c:v>
                </c:pt>
                <c:pt idx="3122">
                  <c:v>525.89990234375</c:v>
                </c:pt>
                <c:pt idx="3123">
                  <c:v>525.89990234375</c:v>
                </c:pt>
                <c:pt idx="3124">
                  <c:v>526</c:v>
                </c:pt>
                <c:pt idx="3125">
                  <c:v>526.099853515625</c:v>
                </c:pt>
                <c:pt idx="3126">
                  <c:v>526.199951171875</c:v>
                </c:pt>
                <c:pt idx="3127">
                  <c:v>526.300048828125</c:v>
                </c:pt>
                <c:pt idx="3128">
                  <c:v>526.39990234375</c:v>
                </c:pt>
                <c:pt idx="3129">
                  <c:v>526.5</c:v>
                </c:pt>
                <c:pt idx="3130">
                  <c:v>526.599853515625</c:v>
                </c:pt>
                <c:pt idx="3131">
                  <c:v>526.599853515625</c:v>
                </c:pt>
                <c:pt idx="3132">
                  <c:v>526.599853515625</c:v>
                </c:pt>
                <c:pt idx="3133">
                  <c:v>526.800048828125</c:v>
                </c:pt>
                <c:pt idx="3134">
                  <c:v>526.800048828125</c:v>
                </c:pt>
                <c:pt idx="3135">
                  <c:v>526.89990234375</c:v>
                </c:pt>
                <c:pt idx="3136">
                  <c:v>527</c:v>
                </c:pt>
                <c:pt idx="3137">
                  <c:v>527.099853515625</c:v>
                </c:pt>
                <c:pt idx="3138">
                  <c:v>527</c:v>
                </c:pt>
                <c:pt idx="3139">
                  <c:v>527.099853515625</c:v>
                </c:pt>
                <c:pt idx="3140">
                  <c:v>527.199951171875</c:v>
                </c:pt>
                <c:pt idx="3141">
                  <c:v>527.199951171875</c:v>
                </c:pt>
                <c:pt idx="3142">
                  <c:v>527.199951171875</c:v>
                </c:pt>
                <c:pt idx="3143">
                  <c:v>527.39990234375</c:v>
                </c:pt>
                <c:pt idx="3144">
                  <c:v>527.39990234375</c:v>
                </c:pt>
                <c:pt idx="3145">
                  <c:v>527.599853515625</c:v>
                </c:pt>
                <c:pt idx="3146">
                  <c:v>527.599853515625</c:v>
                </c:pt>
                <c:pt idx="3147">
                  <c:v>527.699951171875</c:v>
                </c:pt>
                <c:pt idx="3148">
                  <c:v>527.7998046875</c:v>
                </c:pt>
                <c:pt idx="3149">
                  <c:v>527.89990234375</c:v>
                </c:pt>
                <c:pt idx="3150">
                  <c:v>527.89990234375</c:v>
                </c:pt>
                <c:pt idx="3151">
                  <c:v>528</c:v>
                </c:pt>
                <c:pt idx="3152">
                  <c:v>528</c:v>
                </c:pt>
                <c:pt idx="3153">
                  <c:v>528.099853515625</c:v>
                </c:pt>
                <c:pt idx="3154">
                  <c:v>528.199951171875</c:v>
                </c:pt>
                <c:pt idx="3155">
                  <c:v>528.2998046875</c:v>
                </c:pt>
                <c:pt idx="3156">
                  <c:v>528.39990234375</c:v>
                </c:pt>
                <c:pt idx="3157">
                  <c:v>528.39990234375</c:v>
                </c:pt>
                <c:pt idx="3158">
                  <c:v>528.5</c:v>
                </c:pt>
                <c:pt idx="3159">
                  <c:v>528.599853515625</c:v>
                </c:pt>
                <c:pt idx="3160">
                  <c:v>528.599853515625</c:v>
                </c:pt>
                <c:pt idx="3161">
                  <c:v>528.699951171875</c:v>
                </c:pt>
                <c:pt idx="3162">
                  <c:v>528.599853515625</c:v>
                </c:pt>
                <c:pt idx="3163">
                  <c:v>528.7998046875</c:v>
                </c:pt>
                <c:pt idx="3164">
                  <c:v>528.7998046875</c:v>
                </c:pt>
                <c:pt idx="3165">
                  <c:v>528.89990234375</c:v>
                </c:pt>
                <c:pt idx="3166">
                  <c:v>528.999755859375</c:v>
                </c:pt>
                <c:pt idx="3167">
                  <c:v>529.099853515625</c:v>
                </c:pt>
                <c:pt idx="3168">
                  <c:v>529.099853515625</c:v>
                </c:pt>
                <c:pt idx="3169">
                  <c:v>529.199951171875</c:v>
                </c:pt>
                <c:pt idx="3170">
                  <c:v>529.2998046875</c:v>
                </c:pt>
                <c:pt idx="3171">
                  <c:v>529.39990234375</c:v>
                </c:pt>
                <c:pt idx="3172">
                  <c:v>529.499755859375</c:v>
                </c:pt>
                <c:pt idx="3173">
                  <c:v>529.499755859375</c:v>
                </c:pt>
                <c:pt idx="3174">
                  <c:v>529.599853515625</c:v>
                </c:pt>
                <c:pt idx="3175">
                  <c:v>529.699951171875</c:v>
                </c:pt>
                <c:pt idx="3176">
                  <c:v>529.699951171875</c:v>
                </c:pt>
                <c:pt idx="3177">
                  <c:v>529.89990234375</c:v>
                </c:pt>
                <c:pt idx="3178">
                  <c:v>529.999755859375</c:v>
                </c:pt>
                <c:pt idx="3179">
                  <c:v>529.999755859375</c:v>
                </c:pt>
                <c:pt idx="3180">
                  <c:v>529.999755859375</c:v>
                </c:pt>
                <c:pt idx="3181">
                  <c:v>530.099853515625</c:v>
                </c:pt>
                <c:pt idx="3182">
                  <c:v>530.19970703125</c:v>
                </c:pt>
                <c:pt idx="3183">
                  <c:v>530.2998046875</c:v>
                </c:pt>
                <c:pt idx="3184">
                  <c:v>530.39990234375</c:v>
                </c:pt>
                <c:pt idx="3185">
                  <c:v>530.499755859375</c:v>
                </c:pt>
                <c:pt idx="3186">
                  <c:v>530.599853515625</c:v>
                </c:pt>
                <c:pt idx="3187">
                  <c:v>530.599853515625</c:v>
                </c:pt>
                <c:pt idx="3188">
                  <c:v>530.69970703125</c:v>
                </c:pt>
                <c:pt idx="3189">
                  <c:v>530.7998046875</c:v>
                </c:pt>
                <c:pt idx="3190">
                  <c:v>530.89990234375</c:v>
                </c:pt>
                <c:pt idx="3191">
                  <c:v>530.89990234375</c:v>
                </c:pt>
                <c:pt idx="3192">
                  <c:v>530.999755859375</c:v>
                </c:pt>
                <c:pt idx="3193">
                  <c:v>531.099853515625</c:v>
                </c:pt>
                <c:pt idx="3194">
                  <c:v>531.2001953125</c:v>
                </c:pt>
                <c:pt idx="3195">
                  <c:v>531.2001953125</c:v>
                </c:pt>
                <c:pt idx="3196">
                  <c:v>531.30029296875</c:v>
                </c:pt>
                <c:pt idx="3197">
                  <c:v>531.400146484375</c:v>
                </c:pt>
                <c:pt idx="3198">
                  <c:v>531.500244140625</c:v>
                </c:pt>
                <c:pt idx="3199">
                  <c:v>531.60009765625</c:v>
                </c:pt>
                <c:pt idx="3200">
                  <c:v>531.60009765625</c:v>
                </c:pt>
                <c:pt idx="3201">
                  <c:v>531.7001953125</c:v>
                </c:pt>
                <c:pt idx="3202">
                  <c:v>531.800048828125</c:v>
                </c:pt>
                <c:pt idx="3203">
                  <c:v>531.900146484375</c:v>
                </c:pt>
                <c:pt idx="3204">
                  <c:v>531.900146484375</c:v>
                </c:pt>
                <c:pt idx="3205">
                  <c:v>532.000244140625</c:v>
                </c:pt>
                <c:pt idx="3206">
                  <c:v>532.10009765625</c:v>
                </c:pt>
                <c:pt idx="3207">
                  <c:v>532.2001953125</c:v>
                </c:pt>
                <c:pt idx="3208">
                  <c:v>532.300048828125</c:v>
                </c:pt>
                <c:pt idx="3209">
                  <c:v>532.300048828125</c:v>
                </c:pt>
                <c:pt idx="3210">
                  <c:v>532.400146484375</c:v>
                </c:pt>
                <c:pt idx="3211">
                  <c:v>532.400146484375</c:v>
                </c:pt>
                <c:pt idx="3212">
                  <c:v>532.500244140625</c:v>
                </c:pt>
                <c:pt idx="3213">
                  <c:v>532.60009765625</c:v>
                </c:pt>
                <c:pt idx="3214">
                  <c:v>532.7001953125</c:v>
                </c:pt>
                <c:pt idx="3215">
                  <c:v>532.800048828125</c:v>
                </c:pt>
                <c:pt idx="3216">
                  <c:v>532.800048828125</c:v>
                </c:pt>
                <c:pt idx="3217">
                  <c:v>532.900146484375</c:v>
                </c:pt>
                <c:pt idx="3218">
                  <c:v>533.000244140625</c:v>
                </c:pt>
                <c:pt idx="3219">
                  <c:v>533.000244140625</c:v>
                </c:pt>
                <c:pt idx="3220">
                  <c:v>533.10009765625</c:v>
                </c:pt>
                <c:pt idx="3221">
                  <c:v>533.2001953125</c:v>
                </c:pt>
                <c:pt idx="3222">
                  <c:v>533.2001953125</c:v>
                </c:pt>
                <c:pt idx="3223">
                  <c:v>533.2001953125</c:v>
                </c:pt>
                <c:pt idx="3224">
                  <c:v>533.400146484375</c:v>
                </c:pt>
                <c:pt idx="3225">
                  <c:v>533.5</c:v>
                </c:pt>
                <c:pt idx="3226">
                  <c:v>533.5</c:v>
                </c:pt>
                <c:pt idx="3227">
                  <c:v>533.60009765625</c:v>
                </c:pt>
                <c:pt idx="3228">
                  <c:v>533.7001953125</c:v>
                </c:pt>
                <c:pt idx="3229">
                  <c:v>533.800048828125</c:v>
                </c:pt>
                <c:pt idx="3230">
                  <c:v>533.900146484375</c:v>
                </c:pt>
                <c:pt idx="3231">
                  <c:v>533.900146484375</c:v>
                </c:pt>
                <c:pt idx="3232">
                  <c:v>534</c:v>
                </c:pt>
                <c:pt idx="3233">
                  <c:v>534.10009765625</c:v>
                </c:pt>
                <c:pt idx="3234">
                  <c:v>534.300048828125</c:v>
                </c:pt>
                <c:pt idx="3235">
                  <c:v>534.400146484375</c:v>
                </c:pt>
                <c:pt idx="3236">
                  <c:v>534.400146484375</c:v>
                </c:pt>
                <c:pt idx="3237">
                  <c:v>534.60009765625</c:v>
                </c:pt>
                <c:pt idx="3238">
                  <c:v>534.60009765625</c:v>
                </c:pt>
                <c:pt idx="3239">
                  <c:v>534.7001953125</c:v>
                </c:pt>
                <c:pt idx="3240">
                  <c:v>534.60009765625</c:v>
                </c:pt>
                <c:pt idx="3241">
                  <c:v>534.7001953125</c:v>
                </c:pt>
                <c:pt idx="3242">
                  <c:v>534.7001953125</c:v>
                </c:pt>
                <c:pt idx="3243">
                  <c:v>534.800048828125</c:v>
                </c:pt>
                <c:pt idx="3244">
                  <c:v>535</c:v>
                </c:pt>
                <c:pt idx="3245">
                  <c:v>535</c:v>
                </c:pt>
                <c:pt idx="3246">
                  <c:v>535.10009765625</c:v>
                </c:pt>
                <c:pt idx="3247">
                  <c:v>535.199951171875</c:v>
                </c:pt>
                <c:pt idx="3248">
                  <c:v>535.300048828125</c:v>
                </c:pt>
                <c:pt idx="3249">
                  <c:v>535.400146484375</c:v>
                </c:pt>
                <c:pt idx="3250">
                  <c:v>535.400146484375</c:v>
                </c:pt>
                <c:pt idx="3251">
                  <c:v>535.5</c:v>
                </c:pt>
                <c:pt idx="3252">
                  <c:v>535.5</c:v>
                </c:pt>
                <c:pt idx="3253">
                  <c:v>535.60009765625</c:v>
                </c:pt>
                <c:pt idx="3254">
                  <c:v>535.800048828125</c:v>
                </c:pt>
                <c:pt idx="3255">
                  <c:v>535.800048828125</c:v>
                </c:pt>
                <c:pt idx="3256">
                  <c:v>535.900146484375</c:v>
                </c:pt>
                <c:pt idx="3257">
                  <c:v>535.900146484375</c:v>
                </c:pt>
                <c:pt idx="3258">
                  <c:v>536.10009765625</c:v>
                </c:pt>
                <c:pt idx="3259">
                  <c:v>536.10009765625</c:v>
                </c:pt>
                <c:pt idx="3260">
                  <c:v>536.199951171875</c:v>
                </c:pt>
                <c:pt idx="3261">
                  <c:v>536.300048828125</c:v>
                </c:pt>
                <c:pt idx="3262">
                  <c:v>536.300048828125</c:v>
                </c:pt>
                <c:pt idx="3263">
                  <c:v>536.400146484375</c:v>
                </c:pt>
                <c:pt idx="3264">
                  <c:v>536.5</c:v>
                </c:pt>
                <c:pt idx="3265">
                  <c:v>536.60009765625</c:v>
                </c:pt>
                <c:pt idx="3266">
                  <c:v>536.699951171875</c:v>
                </c:pt>
                <c:pt idx="3267">
                  <c:v>536.800048828125</c:v>
                </c:pt>
                <c:pt idx="3268">
                  <c:v>536.89990234375</c:v>
                </c:pt>
                <c:pt idx="3269">
                  <c:v>537</c:v>
                </c:pt>
                <c:pt idx="3270">
                  <c:v>537.199951171875</c:v>
                </c:pt>
                <c:pt idx="3271">
                  <c:v>537.300048828125</c:v>
                </c:pt>
                <c:pt idx="3272">
                  <c:v>537.300048828125</c:v>
                </c:pt>
                <c:pt idx="3273">
                  <c:v>537.39990234375</c:v>
                </c:pt>
                <c:pt idx="3274">
                  <c:v>537.39990234375</c:v>
                </c:pt>
                <c:pt idx="3275">
                  <c:v>537.60009765625</c:v>
                </c:pt>
                <c:pt idx="3276">
                  <c:v>537.60009765625</c:v>
                </c:pt>
                <c:pt idx="3277">
                  <c:v>537.60009765625</c:v>
                </c:pt>
                <c:pt idx="3278">
                  <c:v>537.60009765625</c:v>
                </c:pt>
                <c:pt idx="3279">
                  <c:v>537.699951171875</c:v>
                </c:pt>
                <c:pt idx="3280">
                  <c:v>537.800048828125</c:v>
                </c:pt>
                <c:pt idx="3281">
                  <c:v>537.89990234375</c:v>
                </c:pt>
                <c:pt idx="3282">
                  <c:v>538</c:v>
                </c:pt>
                <c:pt idx="3283">
                  <c:v>538</c:v>
                </c:pt>
                <c:pt idx="3284">
                  <c:v>538</c:v>
                </c:pt>
                <c:pt idx="3285">
                  <c:v>538.10009765625</c:v>
                </c:pt>
                <c:pt idx="3286">
                  <c:v>538.199951171875</c:v>
                </c:pt>
                <c:pt idx="3287">
                  <c:v>538.300048828125</c:v>
                </c:pt>
                <c:pt idx="3288">
                  <c:v>538.39990234375</c:v>
                </c:pt>
                <c:pt idx="3289">
                  <c:v>538.5</c:v>
                </c:pt>
                <c:pt idx="3290">
                  <c:v>538.599853515625</c:v>
                </c:pt>
                <c:pt idx="3291">
                  <c:v>538.699951171875</c:v>
                </c:pt>
                <c:pt idx="3292">
                  <c:v>538.800048828125</c:v>
                </c:pt>
                <c:pt idx="3293">
                  <c:v>538.800048828125</c:v>
                </c:pt>
                <c:pt idx="3294">
                  <c:v>538.89990234375</c:v>
                </c:pt>
                <c:pt idx="3295">
                  <c:v>539.099853515625</c:v>
                </c:pt>
                <c:pt idx="3296">
                  <c:v>539.199951171875</c:v>
                </c:pt>
                <c:pt idx="3297">
                  <c:v>539.199951171875</c:v>
                </c:pt>
                <c:pt idx="3298">
                  <c:v>539.300048828125</c:v>
                </c:pt>
                <c:pt idx="3299">
                  <c:v>539.39990234375</c:v>
                </c:pt>
                <c:pt idx="3300">
                  <c:v>539.39990234375</c:v>
                </c:pt>
                <c:pt idx="3301">
                  <c:v>539.5</c:v>
                </c:pt>
                <c:pt idx="3302">
                  <c:v>539.599853515625</c:v>
                </c:pt>
                <c:pt idx="3303">
                  <c:v>539.599853515625</c:v>
                </c:pt>
                <c:pt idx="3304">
                  <c:v>539.7998046875</c:v>
                </c:pt>
                <c:pt idx="3305">
                  <c:v>539.7998046875</c:v>
                </c:pt>
                <c:pt idx="3306">
                  <c:v>539.89990234375</c:v>
                </c:pt>
                <c:pt idx="3307">
                  <c:v>540</c:v>
                </c:pt>
                <c:pt idx="3308">
                  <c:v>540.099853515625</c:v>
                </c:pt>
                <c:pt idx="3309">
                  <c:v>540.199951171875</c:v>
                </c:pt>
                <c:pt idx="3310">
                  <c:v>540.2998046875</c:v>
                </c:pt>
                <c:pt idx="3311">
                  <c:v>540.39990234375</c:v>
                </c:pt>
                <c:pt idx="3312">
                  <c:v>540.39990234375</c:v>
                </c:pt>
                <c:pt idx="3313">
                  <c:v>540.5</c:v>
                </c:pt>
                <c:pt idx="3314">
                  <c:v>540.599853515625</c:v>
                </c:pt>
                <c:pt idx="3315">
                  <c:v>540.699951171875</c:v>
                </c:pt>
                <c:pt idx="3316">
                  <c:v>540.699951171875</c:v>
                </c:pt>
                <c:pt idx="3317">
                  <c:v>540.7998046875</c:v>
                </c:pt>
                <c:pt idx="3318">
                  <c:v>540.89990234375</c:v>
                </c:pt>
                <c:pt idx="3319">
                  <c:v>540.89990234375</c:v>
                </c:pt>
                <c:pt idx="3320">
                  <c:v>541</c:v>
                </c:pt>
                <c:pt idx="3321">
                  <c:v>541</c:v>
                </c:pt>
                <c:pt idx="3322">
                  <c:v>541.199951171875</c:v>
                </c:pt>
                <c:pt idx="3323">
                  <c:v>541.199951171875</c:v>
                </c:pt>
                <c:pt idx="3324">
                  <c:v>541.2998046875</c:v>
                </c:pt>
                <c:pt idx="3325">
                  <c:v>541.499755859375</c:v>
                </c:pt>
                <c:pt idx="3326">
                  <c:v>541.499755859375</c:v>
                </c:pt>
                <c:pt idx="3327">
                  <c:v>541.599853515625</c:v>
                </c:pt>
                <c:pt idx="3328">
                  <c:v>541.699951171875</c:v>
                </c:pt>
                <c:pt idx="3329">
                  <c:v>541.7998046875</c:v>
                </c:pt>
                <c:pt idx="3330">
                  <c:v>541.7998046875</c:v>
                </c:pt>
                <c:pt idx="3331">
                  <c:v>542.099853515625</c:v>
                </c:pt>
                <c:pt idx="3332">
                  <c:v>542.099853515625</c:v>
                </c:pt>
                <c:pt idx="3333">
                  <c:v>542.199951171875</c:v>
                </c:pt>
                <c:pt idx="3334">
                  <c:v>542.2998046875</c:v>
                </c:pt>
                <c:pt idx="3335">
                  <c:v>542.39990234375</c:v>
                </c:pt>
                <c:pt idx="3336">
                  <c:v>542.499755859375</c:v>
                </c:pt>
                <c:pt idx="3337">
                  <c:v>542.39990234375</c:v>
                </c:pt>
                <c:pt idx="3338">
                  <c:v>542.39990234375</c:v>
                </c:pt>
                <c:pt idx="3339">
                  <c:v>542.599853515625</c:v>
                </c:pt>
                <c:pt idx="3340">
                  <c:v>542.599853515625</c:v>
                </c:pt>
                <c:pt idx="3341">
                  <c:v>542.699951171875</c:v>
                </c:pt>
                <c:pt idx="3342">
                  <c:v>542.7998046875</c:v>
                </c:pt>
                <c:pt idx="3343">
                  <c:v>542.89990234375</c:v>
                </c:pt>
                <c:pt idx="3344">
                  <c:v>543.099853515625</c:v>
                </c:pt>
                <c:pt idx="3345">
                  <c:v>543.19970703125</c:v>
                </c:pt>
                <c:pt idx="3346">
                  <c:v>543.19970703125</c:v>
                </c:pt>
                <c:pt idx="3347">
                  <c:v>543.2998046875</c:v>
                </c:pt>
                <c:pt idx="3348">
                  <c:v>543.39990234375</c:v>
                </c:pt>
                <c:pt idx="3349">
                  <c:v>543.39990234375</c:v>
                </c:pt>
                <c:pt idx="3350">
                  <c:v>543.499755859375</c:v>
                </c:pt>
                <c:pt idx="3351">
                  <c:v>543.599853515625</c:v>
                </c:pt>
                <c:pt idx="3352">
                  <c:v>543.69970703125</c:v>
                </c:pt>
                <c:pt idx="3353">
                  <c:v>543.7998046875</c:v>
                </c:pt>
                <c:pt idx="3354">
                  <c:v>543.89990234375</c:v>
                </c:pt>
                <c:pt idx="3355">
                  <c:v>544.000244140625</c:v>
                </c:pt>
                <c:pt idx="3356">
                  <c:v>544.10009765625</c:v>
                </c:pt>
                <c:pt idx="3357">
                  <c:v>544.2001953125</c:v>
                </c:pt>
                <c:pt idx="3358">
                  <c:v>544.2001953125</c:v>
                </c:pt>
                <c:pt idx="3359">
                  <c:v>544.30029296875</c:v>
                </c:pt>
                <c:pt idx="3360">
                  <c:v>544.30029296875</c:v>
                </c:pt>
                <c:pt idx="3361">
                  <c:v>544.500244140625</c:v>
                </c:pt>
                <c:pt idx="3362">
                  <c:v>544.60009765625</c:v>
                </c:pt>
                <c:pt idx="3363">
                  <c:v>544.7001953125</c:v>
                </c:pt>
                <c:pt idx="3364">
                  <c:v>544.800048828125</c:v>
                </c:pt>
                <c:pt idx="3365">
                  <c:v>544.900146484375</c:v>
                </c:pt>
                <c:pt idx="3366">
                  <c:v>544.900146484375</c:v>
                </c:pt>
                <c:pt idx="3367">
                  <c:v>544.900146484375</c:v>
                </c:pt>
                <c:pt idx="3368">
                  <c:v>545.000244140625</c:v>
                </c:pt>
                <c:pt idx="3369">
                  <c:v>545.10009765625</c:v>
                </c:pt>
                <c:pt idx="3370">
                  <c:v>545.2001953125</c:v>
                </c:pt>
                <c:pt idx="3371">
                  <c:v>545.300048828125</c:v>
                </c:pt>
                <c:pt idx="3372">
                  <c:v>545.400146484375</c:v>
                </c:pt>
                <c:pt idx="3373">
                  <c:v>545.500244140625</c:v>
                </c:pt>
                <c:pt idx="3374">
                  <c:v>545.60009765625</c:v>
                </c:pt>
                <c:pt idx="3375">
                  <c:v>545.60009765625</c:v>
                </c:pt>
                <c:pt idx="3376">
                  <c:v>545.7001953125</c:v>
                </c:pt>
                <c:pt idx="3377">
                  <c:v>545.800048828125</c:v>
                </c:pt>
                <c:pt idx="3378">
                  <c:v>545.900146484375</c:v>
                </c:pt>
                <c:pt idx="3379">
                  <c:v>546.000244140625</c:v>
                </c:pt>
                <c:pt idx="3380">
                  <c:v>546.10009765625</c:v>
                </c:pt>
                <c:pt idx="3381">
                  <c:v>546.2001953125</c:v>
                </c:pt>
                <c:pt idx="3382">
                  <c:v>546.2001953125</c:v>
                </c:pt>
                <c:pt idx="3383">
                  <c:v>546.300048828125</c:v>
                </c:pt>
                <c:pt idx="3384">
                  <c:v>546.400146484375</c:v>
                </c:pt>
                <c:pt idx="3385">
                  <c:v>546.60009765625</c:v>
                </c:pt>
                <c:pt idx="3386">
                  <c:v>546.60009765625</c:v>
                </c:pt>
                <c:pt idx="3387">
                  <c:v>546.7001953125</c:v>
                </c:pt>
                <c:pt idx="3388">
                  <c:v>546.800048828125</c:v>
                </c:pt>
                <c:pt idx="3389">
                  <c:v>546.900146484375</c:v>
                </c:pt>
                <c:pt idx="3390">
                  <c:v>546.900146484375</c:v>
                </c:pt>
                <c:pt idx="3391">
                  <c:v>546.900146484375</c:v>
                </c:pt>
                <c:pt idx="3392">
                  <c:v>547</c:v>
                </c:pt>
                <c:pt idx="3393">
                  <c:v>547.10009765625</c:v>
                </c:pt>
                <c:pt idx="3394">
                  <c:v>547.10009765625</c:v>
                </c:pt>
                <c:pt idx="3395">
                  <c:v>547.2001953125</c:v>
                </c:pt>
                <c:pt idx="3396">
                  <c:v>547.300048828125</c:v>
                </c:pt>
                <c:pt idx="3397">
                  <c:v>547.5</c:v>
                </c:pt>
                <c:pt idx="3398">
                  <c:v>547.5</c:v>
                </c:pt>
                <c:pt idx="3399">
                  <c:v>547.7001953125</c:v>
                </c:pt>
                <c:pt idx="3400">
                  <c:v>547.7001953125</c:v>
                </c:pt>
                <c:pt idx="3401">
                  <c:v>547.800048828125</c:v>
                </c:pt>
                <c:pt idx="3402">
                  <c:v>547.800048828125</c:v>
                </c:pt>
                <c:pt idx="3403">
                  <c:v>548</c:v>
                </c:pt>
                <c:pt idx="3404">
                  <c:v>548</c:v>
                </c:pt>
                <c:pt idx="3405">
                  <c:v>548</c:v>
                </c:pt>
                <c:pt idx="3406">
                  <c:v>548.10009765625</c:v>
                </c:pt>
                <c:pt idx="3407">
                  <c:v>548.300048828125</c:v>
                </c:pt>
                <c:pt idx="3408">
                  <c:v>548.300048828125</c:v>
                </c:pt>
                <c:pt idx="3409">
                  <c:v>548.5</c:v>
                </c:pt>
                <c:pt idx="3410">
                  <c:v>548.60009765625</c:v>
                </c:pt>
                <c:pt idx="3411">
                  <c:v>548.699951171875</c:v>
                </c:pt>
                <c:pt idx="3412">
                  <c:v>548.800048828125</c:v>
                </c:pt>
                <c:pt idx="3413">
                  <c:v>548.900146484375</c:v>
                </c:pt>
                <c:pt idx="3414">
                  <c:v>548.900146484375</c:v>
                </c:pt>
                <c:pt idx="3415">
                  <c:v>548.900146484375</c:v>
                </c:pt>
                <c:pt idx="3416">
                  <c:v>549</c:v>
                </c:pt>
                <c:pt idx="3417">
                  <c:v>549.10009765625</c:v>
                </c:pt>
                <c:pt idx="3418">
                  <c:v>549.199951171875</c:v>
                </c:pt>
                <c:pt idx="3419">
                  <c:v>549.300048828125</c:v>
                </c:pt>
                <c:pt idx="3420">
                  <c:v>549.300048828125</c:v>
                </c:pt>
                <c:pt idx="3421">
                  <c:v>549.39990234375</c:v>
                </c:pt>
                <c:pt idx="3422">
                  <c:v>549.5</c:v>
                </c:pt>
                <c:pt idx="3423">
                  <c:v>549.60009765625</c:v>
                </c:pt>
                <c:pt idx="3424">
                  <c:v>549.699951171875</c:v>
                </c:pt>
                <c:pt idx="3425">
                  <c:v>549.800048828125</c:v>
                </c:pt>
                <c:pt idx="3426">
                  <c:v>549.800048828125</c:v>
                </c:pt>
                <c:pt idx="3427">
                  <c:v>549.89990234375</c:v>
                </c:pt>
                <c:pt idx="3428">
                  <c:v>549.89990234375</c:v>
                </c:pt>
                <c:pt idx="3429">
                  <c:v>550</c:v>
                </c:pt>
                <c:pt idx="3430">
                  <c:v>550.10009765625</c:v>
                </c:pt>
                <c:pt idx="3431">
                  <c:v>550.199951171875</c:v>
                </c:pt>
                <c:pt idx="3432">
                  <c:v>550.300048828125</c:v>
                </c:pt>
                <c:pt idx="3433">
                  <c:v>550.5</c:v>
                </c:pt>
                <c:pt idx="3434">
                  <c:v>550.60009765625</c:v>
                </c:pt>
                <c:pt idx="3435">
                  <c:v>550.60009765625</c:v>
                </c:pt>
                <c:pt idx="3436">
                  <c:v>550.800048828125</c:v>
                </c:pt>
                <c:pt idx="3437">
                  <c:v>550.800048828125</c:v>
                </c:pt>
                <c:pt idx="3438">
                  <c:v>550.89990234375</c:v>
                </c:pt>
                <c:pt idx="3439">
                  <c:v>551</c:v>
                </c:pt>
                <c:pt idx="3440">
                  <c:v>551.099853515625</c:v>
                </c:pt>
                <c:pt idx="3441">
                  <c:v>551.199951171875</c:v>
                </c:pt>
                <c:pt idx="3442">
                  <c:v>551.099853515625</c:v>
                </c:pt>
                <c:pt idx="3443">
                  <c:v>551.39990234375</c:v>
                </c:pt>
                <c:pt idx="3444">
                  <c:v>551.39990234375</c:v>
                </c:pt>
                <c:pt idx="3445">
                  <c:v>551.5</c:v>
                </c:pt>
                <c:pt idx="3446">
                  <c:v>551.599853515625</c:v>
                </c:pt>
                <c:pt idx="3447">
                  <c:v>551.699951171875</c:v>
                </c:pt>
                <c:pt idx="3448">
                  <c:v>551.800048828125</c:v>
                </c:pt>
                <c:pt idx="3449">
                  <c:v>551.800048828125</c:v>
                </c:pt>
                <c:pt idx="3450">
                  <c:v>551.89990234375</c:v>
                </c:pt>
                <c:pt idx="3451">
                  <c:v>552</c:v>
                </c:pt>
                <c:pt idx="3452">
                  <c:v>552.099853515625</c:v>
                </c:pt>
                <c:pt idx="3453">
                  <c:v>552.39990234375</c:v>
                </c:pt>
                <c:pt idx="3454">
                  <c:v>552.099853515625</c:v>
                </c:pt>
                <c:pt idx="3455">
                  <c:v>552.39990234375</c:v>
                </c:pt>
                <c:pt idx="3456">
                  <c:v>552.7998046875</c:v>
                </c:pt>
                <c:pt idx="3457">
                  <c:v>552.599853515625</c:v>
                </c:pt>
                <c:pt idx="3458">
                  <c:v>552.599853515625</c:v>
                </c:pt>
                <c:pt idx="3459">
                  <c:v>553</c:v>
                </c:pt>
                <c:pt idx="3460">
                  <c:v>552.89990234375</c:v>
                </c:pt>
                <c:pt idx="3461">
                  <c:v>553</c:v>
                </c:pt>
                <c:pt idx="3462">
                  <c:v>553.099853515625</c:v>
                </c:pt>
                <c:pt idx="3463">
                  <c:v>553.099853515625</c:v>
                </c:pt>
                <c:pt idx="3464">
                  <c:v>553.199951171875</c:v>
                </c:pt>
                <c:pt idx="3465">
                  <c:v>553.199951171875</c:v>
                </c:pt>
                <c:pt idx="3466">
                  <c:v>553.2998046875</c:v>
                </c:pt>
                <c:pt idx="3467">
                  <c:v>553.39990234375</c:v>
                </c:pt>
                <c:pt idx="3468">
                  <c:v>553.5</c:v>
                </c:pt>
                <c:pt idx="3469">
                  <c:v>553.599853515625</c:v>
                </c:pt>
                <c:pt idx="3470">
                  <c:v>553.599853515625</c:v>
                </c:pt>
                <c:pt idx="3471">
                  <c:v>553.7998046875</c:v>
                </c:pt>
                <c:pt idx="3472">
                  <c:v>553.7998046875</c:v>
                </c:pt>
                <c:pt idx="3473">
                  <c:v>553.89990234375</c:v>
                </c:pt>
                <c:pt idx="3474">
                  <c:v>554.099853515625</c:v>
                </c:pt>
                <c:pt idx="3475">
                  <c:v>554.199951171875</c:v>
                </c:pt>
                <c:pt idx="3476">
                  <c:v>554.2998046875</c:v>
                </c:pt>
                <c:pt idx="3477">
                  <c:v>554.39990234375</c:v>
                </c:pt>
                <c:pt idx="3478">
                  <c:v>554.499755859375</c:v>
                </c:pt>
                <c:pt idx="3479">
                  <c:v>554.599853515625</c:v>
                </c:pt>
                <c:pt idx="3480">
                  <c:v>554.599853515625</c:v>
                </c:pt>
                <c:pt idx="3481">
                  <c:v>554.599853515625</c:v>
                </c:pt>
                <c:pt idx="3482">
                  <c:v>554.599853515625</c:v>
                </c:pt>
                <c:pt idx="3483">
                  <c:v>554.7998046875</c:v>
                </c:pt>
                <c:pt idx="3484">
                  <c:v>554.7998046875</c:v>
                </c:pt>
                <c:pt idx="3485">
                  <c:v>554.89990234375</c:v>
                </c:pt>
                <c:pt idx="3486">
                  <c:v>554.999755859375</c:v>
                </c:pt>
                <c:pt idx="3487">
                  <c:v>555.099853515625</c:v>
                </c:pt>
                <c:pt idx="3488">
                  <c:v>555.2998046875</c:v>
                </c:pt>
                <c:pt idx="3489">
                  <c:v>555.2998046875</c:v>
                </c:pt>
                <c:pt idx="3490">
                  <c:v>555.39990234375</c:v>
                </c:pt>
                <c:pt idx="3491">
                  <c:v>555.499755859375</c:v>
                </c:pt>
                <c:pt idx="3492">
                  <c:v>555.599853515625</c:v>
                </c:pt>
                <c:pt idx="3493">
                  <c:v>555.599853515625</c:v>
                </c:pt>
                <c:pt idx="3494">
                  <c:v>555.699951171875</c:v>
                </c:pt>
                <c:pt idx="3495">
                  <c:v>555.7998046875</c:v>
                </c:pt>
                <c:pt idx="3496">
                  <c:v>555.89990234375</c:v>
                </c:pt>
                <c:pt idx="3497">
                  <c:v>555.999755859375</c:v>
                </c:pt>
                <c:pt idx="3498">
                  <c:v>556.099853515625</c:v>
                </c:pt>
                <c:pt idx="3499">
                  <c:v>556.19970703125</c:v>
                </c:pt>
                <c:pt idx="3500">
                  <c:v>556.19970703125</c:v>
                </c:pt>
                <c:pt idx="3501">
                  <c:v>556.39990234375</c:v>
                </c:pt>
                <c:pt idx="3502">
                  <c:v>556.39990234375</c:v>
                </c:pt>
                <c:pt idx="3503">
                  <c:v>556.499755859375</c:v>
                </c:pt>
                <c:pt idx="3504">
                  <c:v>556.599853515625</c:v>
                </c:pt>
                <c:pt idx="3505">
                  <c:v>556.80029296875</c:v>
                </c:pt>
                <c:pt idx="3506">
                  <c:v>556.900146484375</c:v>
                </c:pt>
                <c:pt idx="3507">
                  <c:v>557.000244140625</c:v>
                </c:pt>
                <c:pt idx="3508">
                  <c:v>557.10009765625</c:v>
                </c:pt>
                <c:pt idx="3509">
                  <c:v>557.2001953125</c:v>
                </c:pt>
                <c:pt idx="3510">
                  <c:v>557.30029296875</c:v>
                </c:pt>
                <c:pt idx="3511">
                  <c:v>557.2001953125</c:v>
                </c:pt>
                <c:pt idx="3512">
                  <c:v>557.30029296875</c:v>
                </c:pt>
                <c:pt idx="3513">
                  <c:v>557.400146484375</c:v>
                </c:pt>
                <c:pt idx="3514">
                  <c:v>557.500244140625</c:v>
                </c:pt>
                <c:pt idx="3515">
                  <c:v>557.60009765625</c:v>
                </c:pt>
                <c:pt idx="3516">
                  <c:v>557.7001953125</c:v>
                </c:pt>
                <c:pt idx="3517">
                  <c:v>557.800048828125</c:v>
                </c:pt>
                <c:pt idx="3518">
                  <c:v>557.900146484375</c:v>
                </c:pt>
                <c:pt idx="3519">
                  <c:v>558.000244140625</c:v>
                </c:pt>
                <c:pt idx="3520">
                  <c:v>558.000244140625</c:v>
                </c:pt>
                <c:pt idx="3521">
                  <c:v>558.10009765625</c:v>
                </c:pt>
                <c:pt idx="3522">
                  <c:v>558.2001953125</c:v>
                </c:pt>
                <c:pt idx="3523">
                  <c:v>558.300048828125</c:v>
                </c:pt>
                <c:pt idx="3524">
                  <c:v>558.400146484375</c:v>
                </c:pt>
                <c:pt idx="3525">
                  <c:v>558.500244140625</c:v>
                </c:pt>
                <c:pt idx="3526">
                  <c:v>558.500244140625</c:v>
                </c:pt>
                <c:pt idx="3527">
                  <c:v>558.7001953125</c:v>
                </c:pt>
                <c:pt idx="3528">
                  <c:v>558.7001953125</c:v>
                </c:pt>
                <c:pt idx="3529">
                  <c:v>558.800048828125</c:v>
                </c:pt>
                <c:pt idx="3530">
                  <c:v>559</c:v>
                </c:pt>
                <c:pt idx="3531">
                  <c:v>559</c:v>
                </c:pt>
                <c:pt idx="3532">
                  <c:v>559.10009765625</c:v>
                </c:pt>
                <c:pt idx="3533">
                  <c:v>559.300048828125</c:v>
                </c:pt>
                <c:pt idx="3534">
                  <c:v>559.300048828125</c:v>
                </c:pt>
                <c:pt idx="3535">
                  <c:v>559.400146484375</c:v>
                </c:pt>
                <c:pt idx="3536">
                  <c:v>559.60009765625</c:v>
                </c:pt>
                <c:pt idx="3537">
                  <c:v>559.60009765625</c:v>
                </c:pt>
                <c:pt idx="3538">
                  <c:v>559.7001953125</c:v>
                </c:pt>
                <c:pt idx="3539">
                  <c:v>559.7001953125</c:v>
                </c:pt>
                <c:pt idx="3540">
                  <c:v>559.800048828125</c:v>
                </c:pt>
                <c:pt idx="3541">
                  <c:v>560</c:v>
                </c:pt>
                <c:pt idx="3542">
                  <c:v>560.10009765625</c:v>
                </c:pt>
                <c:pt idx="3543">
                  <c:v>560.2001953125</c:v>
                </c:pt>
                <c:pt idx="3544">
                  <c:v>560.300048828125</c:v>
                </c:pt>
                <c:pt idx="3545">
                  <c:v>560.400146484375</c:v>
                </c:pt>
                <c:pt idx="3546">
                  <c:v>560.5</c:v>
                </c:pt>
                <c:pt idx="3547">
                  <c:v>560.60009765625</c:v>
                </c:pt>
                <c:pt idx="3548">
                  <c:v>560.699951171875</c:v>
                </c:pt>
                <c:pt idx="3549">
                  <c:v>560.800048828125</c:v>
                </c:pt>
                <c:pt idx="3550">
                  <c:v>560.900146484375</c:v>
                </c:pt>
                <c:pt idx="3551">
                  <c:v>560.900146484375</c:v>
                </c:pt>
                <c:pt idx="3552">
                  <c:v>561</c:v>
                </c:pt>
                <c:pt idx="3553">
                  <c:v>561</c:v>
                </c:pt>
                <c:pt idx="3554">
                  <c:v>561.10009765625</c:v>
                </c:pt>
                <c:pt idx="3555">
                  <c:v>561.199951171875</c:v>
                </c:pt>
                <c:pt idx="3556">
                  <c:v>561.300048828125</c:v>
                </c:pt>
                <c:pt idx="3557">
                  <c:v>561.400146484375</c:v>
                </c:pt>
                <c:pt idx="3558">
                  <c:v>561.400146484375</c:v>
                </c:pt>
                <c:pt idx="3559">
                  <c:v>561.60009765625</c:v>
                </c:pt>
                <c:pt idx="3560">
                  <c:v>561.699951171875</c:v>
                </c:pt>
                <c:pt idx="3561">
                  <c:v>561.800048828125</c:v>
                </c:pt>
                <c:pt idx="3562">
                  <c:v>561.900146484375</c:v>
                </c:pt>
                <c:pt idx="3563">
                  <c:v>562</c:v>
                </c:pt>
                <c:pt idx="3564">
                  <c:v>562.10009765625</c:v>
                </c:pt>
                <c:pt idx="3565">
                  <c:v>562</c:v>
                </c:pt>
                <c:pt idx="3566">
                  <c:v>562.199951171875</c:v>
                </c:pt>
                <c:pt idx="3567">
                  <c:v>562.199951171875</c:v>
                </c:pt>
                <c:pt idx="3568">
                  <c:v>562.300048828125</c:v>
                </c:pt>
                <c:pt idx="3569">
                  <c:v>562.39990234375</c:v>
                </c:pt>
                <c:pt idx="3570">
                  <c:v>562.5</c:v>
                </c:pt>
                <c:pt idx="3571">
                  <c:v>562.60009765625</c:v>
                </c:pt>
                <c:pt idx="3572">
                  <c:v>562.800048828125</c:v>
                </c:pt>
                <c:pt idx="3573">
                  <c:v>563</c:v>
                </c:pt>
                <c:pt idx="3574">
                  <c:v>563</c:v>
                </c:pt>
                <c:pt idx="3575">
                  <c:v>563.10009765625</c:v>
                </c:pt>
                <c:pt idx="3576">
                  <c:v>563.199951171875</c:v>
                </c:pt>
                <c:pt idx="3577">
                  <c:v>563.199951171875</c:v>
                </c:pt>
                <c:pt idx="3578">
                  <c:v>563.300048828125</c:v>
                </c:pt>
                <c:pt idx="3579">
                  <c:v>563.300048828125</c:v>
                </c:pt>
                <c:pt idx="3580">
                  <c:v>563.39990234375</c:v>
                </c:pt>
                <c:pt idx="3581">
                  <c:v>563.5</c:v>
                </c:pt>
                <c:pt idx="3582">
                  <c:v>563.60009765625</c:v>
                </c:pt>
                <c:pt idx="3583">
                  <c:v>563.699951171875</c:v>
                </c:pt>
                <c:pt idx="3584">
                  <c:v>563.89990234375</c:v>
                </c:pt>
                <c:pt idx="3585">
                  <c:v>564</c:v>
                </c:pt>
                <c:pt idx="3586">
                  <c:v>564.099853515625</c:v>
                </c:pt>
                <c:pt idx="3587">
                  <c:v>564.199951171875</c:v>
                </c:pt>
                <c:pt idx="3588">
                  <c:v>564.199951171875</c:v>
                </c:pt>
                <c:pt idx="3589">
                  <c:v>564.199951171875</c:v>
                </c:pt>
                <c:pt idx="3590">
                  <c:v>564.39990234375</c:v>
                </c:pt>
                <c:pt idx="3591">
                  <c:v>564.39990234375</c:v>
                </c:pt>
                <c:pt idx="3592">
                  <c:v>564.599853515625</c:v>
                </c:pt>
                <c:pt idx="3593">
                  <c:v>564.599853515625</c:v>
                </c:pt>
                <c:pt idx="3594">
                  <c:v>564.699951171875</c:v>
                </c:pt>
                <c:pt idx="3595">
                  <c:v>564.800048828125</c:v>
                </c:pt>
                <c:pt idx="3596">
                  <c:v>564.89990234375</c:v>
                </c:pt>
                <c:pt idx="3597">
                  <c:v>565</c:v>
                </c:pt>
                <c:pt idx="3598">
                  <c:v>565</c:v>
                </c:pt>
                <c:pt idx="3599">
                  <c:v>565.099853515625</c:v>
                </c:pt>
                <c:pt idx="3600">
                  <c:v>565.199951171875</c:v>
                </c:pt>
                <c:pt idx="3601">
                  <c:v>565.300048828125</c:v>
                </c:pt>
                <c:pt idx="3602">
                  <c:v>565.39990234375</c:v>
                </c:pt>
                <c:pt idx="3603">
                  <c:v>565.5</c:v>
                </c:pt>
                <c:pt idx="3604">
                  <c:v>565.5</c:v>
                </c:pt>
                <c:pt idx="3605">
                  <c:v>565.599853515625</c:v>
                </c:pt>
                <c:pt idx="3606">
                  <c:v>565.7998046875</c:v>
                </c:pt>
                <c:pt idx="3607">
                  <c:v>565.89990234375</c:v>
                </c:pt>
                <c:pt idx="3608">
                  <c:v>566</c:v>
                </c:pt>
                <c:pt idx="3609">
                  <c:v>566.099853515625</c:v>
                </c:pt>
                <c:pt idx="3610">
                  <c:v>566.199951171875</c:v>
                </c:pt>
                <c:pt idx="3611">
                  <c:v>566.2998046875</c:v>
                </c:pt>
                <c:pt idx="3612">
                  <c:v>566.2998046875</c:v>
                </c:pt>
                <c:pt idx="3613">
                  <c:v>566.5</c:v>
                </c:pt>
                <c:pt idx="3614">
                  <c:v>566.599853515625</c:v>
                </c:pt>
                <c:pt idx="3615">
                  <c:v>566.599853515625</c:v>
                </c:pt>
                <c:pt idx="3616">
                  <c:v>566.699951171875</c:v>
                </c:pt>
                <c:pt idx="3617">
                  <c:v>566.7998046875</c:v>
                </c:pt>
                <c:pt idx="3618">
                  <c:v>566.89990234375</c:v>
                </c:pt>
                <c:pt idx="3619">
                  <c:v>566.89990234375</c:v>
                </c:pt>
                <c:pt idx="3620">
                  <c:v>566.999755859375</c:v>
                </c:pt>
                <c:pt idx="3621">
                  <c:v>567.099853515625</c:v>
                </c:pt>
                <c:pt idx="3622">
                  <c:v>567.199951171875</c:v>
                </c:pt>
                <c:pt idx="3623">
                  <c:v>567.2998046875</c:v>
                </c:pt>
                <c:pt idx="3624">
                  <c:v>567.39990234375</c:v>
                </c:pt>
                <c:pt idx="3625">
                  <c:v>567.499755859375</c:v>
                </c:pt>
                <c:pt idx="3626">
                  <c:v>567.599853515625</c:v>
                </c:pt>
                <c:pt idx="3627">
                  <c:v>567.599853515625</c:v>
                </c:pt>
                <c:pt idx="3628">
                  <c:v>567.7998046875</c:v>
                </c:pt>
                <c:pt idx="3629">
                  <c:v>567.7998046875</c:v>
                </c:pt>
                <c:pt idx="3630">
                  <c:v>567.89990234375</c:v>
                </c:pt>
                <c:pt idx="3631">
                  <c:v>567.999755859375</c:v>
                </c:pt>
                <c:pt idx="3632">
                  <c:v>568.199951171875</c:v>
                </c:pt>
                <c:pt idx="3633">
                  <c:v>568.2998046875</c:v>
                </c:pt>
                <c:pt idx="3634">
                  <c:v>568.39990234375</c:v>
                </c:pt>
                <c:pt idx="3635">
                  <c:v>568.39990234375</c:v>
                </c:pt>
                <c:pt idx="3636">
                  <c:v>568.499755859375</c:v>
                </c:pt>
                <c:pt idx="3637">
                  <c:v>568.599853515625</c:v>
                </c:pt>
                <c:pt idx="3638">
                  <c:v>568.69970703125</c:v>
                </c:pt>
                <c:pt idx="3639">
                  <c:v>568.69970703125</c:v>
                </c:pt>
                <c:pt idx="3640">
                  <c:v>568.7998046875</c:v>
                </c:pt>
                <c:pt idx="3641">
                  <c:v>568.89990234375</c:v>
                </c:pt>
                <c:pt idx="3642">
                  <c:v>568.999755859375</c:v>
                </c:pt>
                <c:pt idx="3643">
                  <c:v>569.099853515625</c:v>
                </c:pt>
                <c:pt idx="3644">
                  <c:v>569.19970703125</c:v>
                </c:pt>
                <c:pt idx="3645">
                  <c:v>569.2998046875</c:v>
                </c:pt>
                <c:pt idx="3646">
                  <c:v>569.39990234375</c:v>
                </c:pt>
                <c:pt idx="3647">
                  <c:v>569.499755859375</c:v>
                </c:pt>
                <c:pt idx="3648">
                  <c:v>569.60009765625</c:v>
                </c:pt>
                <c:pt idx="3649">
                  <c:v>569.7001953125</c:v>
                </c:pt>
                <c:pt idx="3650">
                  <c:v>569.80029296875</c:v>
                </c:pt>
                <c:pt idx="3651">
                  <c:v>569.900146484375</c:v>
                </c:pt>
                <c:pt idx="3652">
                  <c:v>570.000244140625</c:v>
                </c:pt>
                <c:pt idx="3653">
                  <c:v>570.000244140625</c:v>
                </c:pt>
                <c:pt idx="3654">
                  <c:v>570.10009765625</c:v>
                </c:pt>
                <c:pt idx="3655">
                  <c:v>570.2001953125</c:v>
                </c:pt>
                <c:pt idx="3656">
                  <c:v>570.300048828125</c:v>
                </c:pt>
                <c:pt idx="3657">
                  <c:v>570.400146484375</c:v>
                </c:pt>
                <c:pt idx="3658">
                  <c:v>570.400146484375</c:v>
                </c:pt>
                <c:pt idx="3659">
                  <c:v>570.500244140625</c:v>
                </c:pt>
                <c:pt idx="3660">
                  <c:v>570.60009765625</c:v>
                </c:pt>
                <c:pt idx="3661">
                  <c:v>570.7001953125</c:v>
                </c:pt>
                <c:pt idx="3662">
                  <c:v>570.900146484375</c:v>
                </c:pt>
                <c:pt idx="3663">
                  <c:v>571.000244140625</c:v>
                </c:pt>
                <c:pt idx="3664">
                  <c:v>571.10009765625</c:v>
                </c:pt>
                <c:pt idx="3665">
                  <c:v>571.2001953125</c:v>
                </c:pt>
                <c:pt idx="3666">
                  <c:v>571.300048828125</c:v>
                </c:pt>
                <c:pt idx="3667">
                  <c:v>571.400146484375</c:v>
                </c:pt>
                <c:pt idx="3668">
                  <c:v>571.400146484375</c:v>
                </c:pt>
                <c:pt idx="3669">
                  <c:v>571.500244140625</c:v>
                </c:pt>
                <c:pt idx="3670">
                  <c:v>571.500244140625</c:v>
                </c:pt>
                <c:pt idx="3671">
                  <c:v>571.60009765625</c:v>
                </c:pt>
                <c:pt idx="3672">
                  <c:v>571.7001953125</c:v>
                </c:pt>
                <c:pt idx="3673">
                  <c:v>571.900146484375</c:v>
                </c:pt>
                <c:pt idx="3674">
                  <c:v>572</c:v>
                </c:pt>
                <c:pt idx="3675">
                  <c:v>572.10009765625</c:v>
                </c:pt>
                <c:pt idx="3676">
                  <c:v>572.2001953125</c:v>
                </c:pt>
                <c:pt idx="3677">
                  <c:v>572.300048828125</c:v>
                </c:pt>
                <c:pt idx="3678">
                  <c:v>572.400146484375</c:v>
                </c:pt>
                <c:pt idx="3679">
                  <c:v>572.5</c:v>
                </c:pt>
                <c:pt idx="3680">
                  <c:v>572.400146484375</c:v>
                </c:pt>
                <c:pt idx="3681">
                  <c:v>572.60009765625</c:v>
                </c:pt>
                <c:pt idx="3682">
                  <c:v>572.60009765625</c:v>
                </c:pt>
                <c:pt idx="3683">
                  <c:v>572.7001953125</c:v>
                </c:pt>
                <c:pt idx="3684">
                  <c:v>572.900146484375</c:v>
                </c:pt>
                <c:pt idx="3685">
                  <c:v>572.900146484375</c:v>
                </c:pt>
                <c:pt idx="3686">
                  <c:v>573.10009765625</c:v>
                </c:pt>
                <c:pt idx="3687">
                  <c:v>573.10009765625</c:v>
                </c:pt>
                <c:pt idx="3688">
                  <c:v>573.2001953125</c:v>
                </c:pt>
                <c:pt idx="3689">
                  <c:v>573.300048828125</c:v>
                </c:pt>
                <c:pt idx="3690">
                  <c:v>573.400146484375</c:v>
                </c:pt>
                <c:pt idx="3691">
                  <c:v>573.400146484375</c:v>
                </c:pt>
                <c:pt idx="3692">
                  <c:v>573.60009765625</c:v>
                </c:pt>
                <c:pt idx="3693">
                  <c:v>573.800048828125</c:v>
                </c:pt>
                <c:pt idx="3694">
                  <c:v>573.800048828125</c:v>
                </c:pt>
                <c:pt idx="3695">
                  <c:v>573.900146484375</c:v>
                </c:pt>
                <c:pt idx="3696">
                  <c:v>573.900146484375</c:v>
                </c:pt>
                <c:pt idx="3697">
                  <c:v>574.10009765625</c:v>
                </c:pt>
                <c:pt idx="3698">
                  <c:v>574.300048828125</c:v>
                </c:pt>
                <c:pt idx="3699">
                  <c:v>574.300048828125</c:v>
                </c:pt>
                <c:pt idx="3700">
                  <c:v>574.400146484375</c:v>
                </c:pt>
                <c:pt idx="3701">
                  <c:v>574.5</c:v>
                </c:pt>
                <c:pt idx="3702">
                  <c:v>574.60009765625</c:v>
                </c:pt>
                <c:pt idx="3703">
                  <c:v>574.60009765625</c:v>
                </c:pt>
                <c:pt idx="3704">
                  <c:v>574.60009765625</c:v>
                </c:pt>
                <c:pt idx="3705">
                  <c:v>574.699951171875</c:v>
                </c:pt>
                <c:pt idx="3706">
                  <c:v>574.900146484375</c:v>
                </c:pt>
                <c:pt idx="3707">
                  <c:v>574.900146484375</c:v>
                </c:pt>
                <c:pt idx="3708">
                  <c:v>575</c:v>
                </c:pt>
                <c:pt idx="3709">
                  <c:v>575.10009765625</c:v>
                </c:pt>
                <c:pt idx="3710">
                  <c:v>575.199951171875</c:v>
                </c:pt>
                <c:pt idx="3711">
                  <c:v>575.300048828125</c:v>
                </c:pt>
                <c:pt idx="3712">
                  <c:v>575.39990234375</c:v>
                </c:pt>
                <c:pt idx="3713">
                  <c:v>575.39990234375</c:v>
                </c:pt>
                <c:pt idx="3714">
                  <c:v>575.60009765625</c:v>
                </c:pt>
                <c:pt idx="3715">
                  <c:v>575.699951171875</c:v>
                </c:pt>
                <c:pt idx="3716">
                  <c:v>575.800048828125</c:v>
                </c:pt>
                <c:pt idx="3717">
                  <c:v>575.89990234375</c:v>
                </c:pt>
                <c:pt idx="3718">
                  <c:v>576</c:v>
                </c:pt>
                <c:pt idx="3719">
                  <c:v>576</c:v>
                </c:pt>
                <c:pt idx="3720">
                  <c:v>576.199951171875</c:v>
                </c:pt>
                <c:pt idx="3721">
                  <c:v>576.300048828125</c:v>
                </c:pt>
                <c:pt idx="3722">
                  <c:v>576.300048828125</c:v>
                </c:pt>
                <c:pt idx="3723">
                  <c:v>576.39990234375</c:v>
                </c:pt>
                <c:pt idx="3724">
                  <c:v>576.5</c:v>
                </c:pt>
                <c:pt idx="3725">
                  <c:v>576.599853515625</c:v>
                </c:pt>
                <c:pt idx="3726">
                  <c:v>576.599853515625</c:v>
                </c:pt>
                <c:pt idx="3727">
                  <c:v>576.800048828125</c:v>
                </c:pt>
                <c:pt idx="3728">
                  <c:v>576.89990234375</c:v>
                </c:pt>
                <c:pt idx="3729">
                  <c:v>577</c:v>
                </c:pt>
                <c:pt idx="3730">
                  <c:v>577</c:v>
                </c:pt>
                <c:pt idx="3731">
                  <c:v>577.199951171875</c:v>
                </c:pt>
                <c:pt idx="3732">
                  <c:v>577.199951171875</c:v>
                </c:pt>
                <c:pt idx="3733">
                  <c:v>577.300048828125</c:v>
                </c:pt>
                <c:pt idx="3734">
                  <c:v>577.5</c:v>
                </c:pt>
                <c:pt idx="3735">
                  <c:v>577.599853515625</c:v>
                </c:pt>
                <c:pt idx="3736">
                  <c:v>577.699951171875</c:v>
                </c:pt>
                <c:pt idx="3737">
                  <c:v>577.800048828125</c:v>
                </c:pt>
                <c:pt idx="3738">
                  <c:v>577.89990234375</c:v>
                </c:pt>
                <c:pt idx="3739">
                  <c:v>578</c:v>
                </c:pt>
                <c:pt idx="3740">
                  <c:v>578</c:v>
                </c:pt>
                <c:pt idx="3741">
                  <c:v>578.099853515625</c:v>
                </c:pt>
                <c:pt idx="3742">
                  <c:v>578.199951171875</c:v>
                </c:pt>
                <c:pt idx="3743">
                  <c:v>578.2998046875</c:v>
                </c:pt>
                <c:pt idx="3744">
                  <c:v>578.2998046875</c:v>
                </c:pt>
                <c:pt idx="3745">
                  <c:v>578.39990234375</c:v>
                </c:pt>
                <c:pt idx="3746">
                  <c:v>578.599853515625</c:v>
                </c:pt>
                <c:pt idx="3747">
                  <c:v>578.699951171875</c:v>
                </c:pt>
                <c:pt idx="3748">
                  <c:v>578.89990234375</c:v>
                </c:pt>
                <c:pt idx="3749">
                  <c:v>578.89990234375</c:v>
                </c:pt>
                <c:pt idx="3750">
                  <c:v>579</c:v>
                </c:pt>
                <c:pt idx="3751">
                  <c:v>579.099853515625</c:v>
                </c:pt>
                <c:pt idx="3752">
                  <c:v>579</c:v>
                </c:pt>
                <c:pt idx="3753">
                  <c:v>579.099853515625</c:v>
                </c:pt>
                <c:pt idx="3754">
                  <c:v>579.199951171875</c:v>
                </c:pt>
                <c:pt idx="3755">
                  <c:v>579.2998046875</c:v>
                </c:pt>
                <c:pt idx="3756">
                  <c:v>579.39990234375</c:v>
                </c:pt>
                <c:pt idx="3757">
                  <c:v>579.5</c:v>
                </c:pt>
                <c:pt idx="3758">
                  <c:v>579.699951171875</c:v>
                </c:pt>
                <c:pt idx="3759">
                  <c:v>579.699951171875</c:v>
                </c:pt>
                <c:pt idx="3760">
                  <c:v>579.7998046875</c:v>
                </c:pt>
                <c:pt idx="3761">
                  <c:v>579.89990234375</c:v>
                </c:pt>
                <c:pt idx="3762">
                  <c:v>579.999755859375</c:v>
                </c:pt>
                <c:pt idx="3763">
                  <c:v>580.099853515625</c:v>
                </c:pt>
                <c:pt idx="3764">
                  <c:v>580.199951171875</c:v>
                </c:pt>
                <c:pt idx="3765">
                  <c:v>580.2998046875</c:v>
                </c:pt>
                <c:pt idx="3766">
                  <c:v>580.39990234375</c:v>
                </c:pt>
                <c:pt idx="3767">
                  <c:v>580.39990234375</c:v>
                </c:pt>
                <c:pt idx="3768">
                  <c:v>580.499755859375</c:v>
                </c:pt>
                <c:pt idx="3769">
                  <c:v>580.599853515625</c:v>
                </c:pt>
                <c:pt idx="3770">
                  <c:v>580.7998046875</c:v>
                </c:pt>
                <c:pt idx="3771">
                  <c:v>580.7998046875</c:v>
                </c:pt>
                <c:pt idx="3772">
                  <c:v>580.89990234375</c:v>
                </c:pt>
                <c:pt idx="3773">
                  <c:v>580.999755859375</c:v>
                </c:pt>
                <c:pt idx="3774">
                  <c:v>581.099853515625</c:v>
                </c:pt>
                <c:pt idx="3775">
                  <c:v>581.199951171875</c:v>
                </c:pt>
                <c:pt idx="3776">
                  <c:v>581.2998046875</c:v>
                </c:pt>
                <c:pt idx="3777">
                  <c:v>581.2998046875</c:v>
                </c:pt>
                <c:pt idx="3778">
                  <c:v>581.499755859375</c:v>
                </c:pt>
                <c:pt idx="3779">
                  <c:v>581.599853515625</c:v>
                </c:pt>
                <c:pt idx="3780">
                  <c:v>581.69970703125</c:v>
                </c:pt>
                <c:pt idx="3781">
                  <c:v>581.7998046875</c:v>
                </c:pt>
                <c:pt idx="3782">
                  <c:v>581.7998046875</c:v>
                </c:pt>
                <c:pt idx="3783">
                  <c:v>581.89990234375</c:v>
                </c:pt>
                <c:pt idx="3784">
                  <c:v>582.099853515625</c:v>
                </c:pt>
                <c:pt idx="3785">
                  <c:v>582.099853515625</c:v>
                </c:pt>
                <c:pt idx="3786">
                  <c:v>582.19970703125</c:v>
                </c:pt>
                <c:pt idx="3787">
                  <c:v>582.2998046875</c:v>
                </c:pt>
                <c:pt idx="3788">
                  <c:v>582.500244140625</c:v>
                </c:pt>
                <c:pt idx="3789">
                  <c:v>582.60009765625</c:v>
                </c:pt>
                <c:pt idx="3790">
                  <c:v>582.7001953125</c:v>
                </c:pt>
                <c:pt idx="3791">
                  <c:v>582.80029296875</c:v>
                </c:pt>
                <c:pt idx="3792">
                  <c:v>582.900146484375</c:v>
                </c:pt>
                <c:pt idx="3793">
                  <c:v>583.000244140625</c:v>
                </c:pt>
                <c:pt idx="3794">
                  <c:v>582.900146484375</c:v>
                </c:pt>
                <c:pt idx="3795">
                  <c:v>583.000244140625</c:v>
                </c:pt>
                <c:pt idx="3796">
                  <c:v>583.10009765625</c:v>
                </c:pt>
                <c:pt idx="3797">
                  <c:v>583.2001953125</c:v>
                </c:pt>
                <c:pt idx="3798">
                  <c:v>583.300048828125</c:v>
                </c:pt>
                <c:pt idx="3799">
                  <c:v>583.400146484375</c:v>
                </c:pt>
                <c:pt idx="3800">
                  <c:v>583.500244140625</c:v>
                </c:pt>
                <c:pt idx="3801">
                  <c:v>583.60009765625</c:v>
                </c:pt>
                <c:pt idx="3802">
                  <c:v>583.7001953125</c:v>
                </c:pt>
                <c:pt idx="3803">
                  <c:v>583.800048828125</c:v>
                </c:pt>
                <c:pt idx="3804">
                  <c:v>583.900146484375</c:v>
                </c:pt>
                <c:pt idx="3805">
                  <c:v>583.900146484375</c:v>
                </c:pt>
                <c:pt idx="3806">
                  <c:v>584.10009765625</c:v>
                </c:pt>
                <c:pt idx="3807">
                  <c:v>584.2001953125</c:v>
                </c:pt>
                <c:pt idx="3808">
                  <c:v>584.300048828125</c:v>
                </c:pt>
                <c:pt idx="3809">
                  <c:v>584.5</c:v>
                </c:pt>
                <c:pt idx="3810">
                  <c:v>584.60009765625</c:v>
                </c:pt>
                <c:pt idx="3811">
                  <c:v>584.60009765625</c:v>
                </c:pt>
                <c:pt idx="3812">
                  <c:v>584.7001953125</c:v>
                </c:pt>
                <c:pt idx="3813">
                  <c:v>584.7001953125</c:v>
                </c:pt>
                <c:pt idx="3814">
                  <c:v>584.900146484375</c:v>
                </c:pt>
                <c:pt idx="3815">
                  <c:v>585</c:v>
                </c:pt>
                <c:pt idx="3816">
                  <c:v>585</c:v>
                </c:pt>
                <c:pt idx="3817">
                  <c:v>585.10009765625</c:v>
                </c:pt>
                <c:pt idx="3818">
                  <c:v>585.2001953125</c:v>
                </c:pt>
                <c:pt idx="3819">
                  <c:v>585.300048828125</c:v>
                </c:pt>
                <c:pt idx="3820">
                  <c:v>585.300048828125</c:v>
                </c:pt>
                <c:pt idx="3821">
                  <c:v>585.400146484375</c:v>
                </c:pt>
                <c:pt idx="3822">
                  <c:v>585.5</c:v>
                </c:pt>
                <c:pt idx="3823">
                  <c:v>585.60009765625</c:v>
                </c:pt>
                <c:pt idx="3824">
                  <c:v>585.60009765625</c:v>
                </c:pt>
                <c:pt idx="3825">
                  <c:v>585.800048828125</c:v>
                </c:pt>
                <c:pt idx="3826">
                  <c:v>585.900146484375</c:v>
                </c:pt>
                <c:pt idx="3827">
                  <c:v>585.900146484375</c:v>
                </c:pt>
                <c:pt idx="3828">
                  <c:v>586</c:v>
                </c:pt>
                <c:pt idx="3829">
                  <c:v>586.10009765625</c:v>
                </c:pt>
                <c:pt idx="3830">
                  <c:v>586.10009765625</c:v>
                </c:pt>
                <c:pt idx="3831">
                  <c:v>586.10009765625</c:v>
                </c:pt>
                <c:pt idx="3832">
                  <c:v>586.300048828125</c:v>
                </c:pt>
                <c:pt idx="3833">
                  <c:v>586.300048828125</c:v>
                </c:pt>
                <c:pt idx="3834">
                  <c:v>586.400146484375</c:v>
                </c:pt>
                <c:pt idx="3835">
                  <c:v>586.5</c:v>
                </c:pt>
                <c:pt idx="3836">
                  <c:v>586.800048828125</c:v>
                </c:pt>
                <c:pt idx="3837">
                  <c:v>586.900146484375</c:v>
                </c:pt>
                <c:pt idx="3838">
                  <c:v>587</c:v>
                </c:pt>
                <c:pt idx="3839">
                  <c:v>587.10009765625</c:v>
                </c:pt>
                <c:pt idx="3840">
                  <c:v>587.10009765625</c:v>
                </c:pt>
                <c:pt idx="3841">
                  <c:v>587.199951171875</c:v>
                </c:pt>
                <c:pt idx="3842">
                  <c:v>587.300048828125</c:v>
                </c:pt>
                <c:pt idx="3843">
                  <c:v>587.300048828125</c:v>
                </c:pt>
                <c:pt idx="3844">
                  <c:v>587.400146484375</c:v>
                </c:pt>
                <c:pt idx="3845">
                  <c:v>587.5</c:v>
                </c:pt>
                <c:pt idx="3846">
                  <c:v>587.60009765625</c:v>
                </c:pt>
                <c:pt idx="3847">
                  <c:v>587.699951171875</c:v>
                </c:pt>
                <c:pt idx="3848">
                  <c:v>587.699951171875</c:v>
                </c:pt>
                <c:pt idx="3849">
                  <c:v>587.800048828125</c:v>
                </c:pt>
                <c:pt idx="3850">
                  <c:v>588</c:v>
                </c:pt>
                <c:pt idx="3851">
                  <c:v>588.10009765625</c:v>
                </c:pt>
                <c:pt idx="3852">
                  <c:v>588.10009765625</c:v>
                </c:pt>
                <c:pt idx="3853">
                  <c:v>588.300048828125</c:v>
                </c:pt>
                <c:pt idx="3854">
                  <c:v>588.39990234375</c:v>
                </c:pt>
                <c:pt idx="3855">
                  <c:v>588.39990234375</c:v>
                </c:pt>
                <c:pt idx="3856">
                  <c:v>588.5</c:v>
                </c:pt>
                <c:pt idx="3857">
                  <c:v>588.60009765625</c:v>
                </c:pt>
                <c:pt idx="3858">
                  <c:v>588.800048828125</c:v>
                </c:pt>
                <c:pt idx="3859">
                  <c:v>588.800048828125</c:v>
                </c:pt>
                <c:pt idx="3860">
                  <c:v>588.89990234375</c:v>
                </c:pt>
                <c:pt idx="3861">
                  <c:v>588.89990234375</c:v>
                </c:pt>
                <c:pt idx="3862">
                  <c:v>589</c:v>
                </c:pt>
                <c:pt idx="3863">
                  <c:v>589</c:v>
                </c:pt>
                <c:pt idx="3864">
                  <c:v>589.10009765625</c:v>
                </c:pt>
                <c:pt idx="3865">
                  <c:v>589.300048828125</c:v>
                </c:pt>
                <c:pt idx="3866">
                  <c:v>589.5</c:v>
                </c:pt>
                <c:pt idx="3867">
                  <c:v>589.5</c:v>
                </c:pt>
                <c:pt idx="3868">
                  <c:v>589.599853515625</c:v>
                </c:pt>
                <c:pt idx="3869">
                  <c:v>589.800048828125</c:v>
                </c:pt>
                <c:pt idx="3870">
                  <c:v>589.800048828125</c:v>
                </c:pt>
                <c:pt idx="3871">
                  <c:v>589.89990234375</c:v>
                </c:pt>
                <c:pt idx="3872">
                  <c:v>589.89990234375</c:v>
                </c:pt>
                <c:pt idx="3873">
                  <c:v>590</c:v>
                </c:pt>
                <c:pt idx="3874">
                  <c:v>590</c:v>
                </c:pt>
                <c:pt idx="3875">
                  <c:v>590.099853515625</c:v>
                </c:pt>
                <c:pt idx="3876">
                  <c:v>590.300048828125</c:v>
                </c:pt>
                <c:pt idx="3877">
                  <c:v>590.300048828125</c:v>
                </c:pt>
                <c:pt idx="3878">
                  <c:v>590.39990234375</c:v>
                </c:pt>
                <c:pt idx="3879">
                  <c:v>590.5</c:v>
                </c:pt>
                <c:pt idx="3880">
                  <c:v>590.599853515625</c:v>
                </c:pt>
                <c:pt idx="3881">
                  <c:v>590.699951171875</c:v>
                </c:pt>
                <c:pt idx="3882">
                  <c:v>590.800048828125</c:v>
                </c:pt>
                <c:pt idx="3883">
                  <c:v>590.89990234375</c:v>
                </c:pt>
                <c:pt idx="3884">
                  <c:v>591</c:v>
                </c:pt>
                <c:pt idx="3885">
                  <c:v>591.099853515625</c:v>
                </c:pt>
                <c:pt idx="3886">
                  <c:v>591.099853515625</c:v>
                </c:pt>
                <c:pt idx="3887">
                  <c:v>591.2998046875</c:v>
                </c:pt>
                <c:pt idx="3888">
                  <c:v>591.39990234375</c:v>
                </c:pt>
                <c:pt idx="3889">
                  <c:v>591.5</c:v>
                </c:pt>
                <c:pt idx="3890">
                  <c:v>591.599853515625</c:v>
                </c:pt>
                <c:pt idx="3891">
                  <c:v>591.699951171875</c:v>
                </c:pt>
                <c:pt idx="3892">
                  <c:v>591.7998046875</c:v>
                </c:pt>
                <c:pt idx="3893">
                  <c:v>591.89990234375</c:v>
                </c:pt>
                <c:pt idx="3894">
                  <c:v>592</c:v>
                </c:pt>
                <c:pt idx="3895">
                  <c:v>592.099853515625</c:v>
                </c:pt>
                <c:pt idx="3896">
                  <c:v>592</c:v>
                </c:pt>
                <c:pt idx="3897">
                  <c:v>592.099853515625</c:v>
                </c:pt>
                <c:pt idx="3898">
                  <c:v>592.199951171875</c:v>
                </c:pt>
                <c:pt idx="3899">
                  <c:v>592.2998046875</c:v>
                </c:pt>
                <c:pt idx="3900">
                  <c:v>592.39990234375</c:v>
                </c:pt>
                <c:pt idx="3901">
                  <c:v>592.39990234375</c:v>
                </c:pt>
                <c:pt idx="3902">
                  <c:v>592.599853515625</c:v>
                </c:pt>
                <c:pt idx="3903">
                  <c:v>592.699951171875</c:v>
                </c:pt>
                <c:pt idx="3904">
                  <c:v>592.7998046875</c:v>
                </c:pt>
                <c:pt idx="3905">
                  <c:v>592.89990234375</c:v>
                </c:pt>
                <c:pt idx="3906">
                  <c:v>592.999755859375</c:v>
                </c:pt>
                <c:pt idx="3907">
                  <c:v>592.999755859375</c:v>
                </c:pt>
                <c:pt idx="3908">
                  <c:v>593.2998046875</c:v>
                </c:pt>
                <c:pt idx="3909">
                  <c:v>593.39990234375</c:v>
                </c:pt>
                <c:pt idx="3910">
                  <c:v>593.39990234375</c:v>
                </c:pt>
                <c:pt idx="3911">
                  <c:v>593.499755859375</c:v>
                </c:pt>
                <c:pt idx="3912">
                  <c:v>593.599853515625</c:v>
                </c:pt>
                <c:pt idx="3913">
                  <c:v>593.699951171875</c:v>
                </c:pt>
                <c:pt idx="3914">
                  <c:v>593.7998046875</c:v>
                </c:pt>
                <c:pt idx="3915">
                  <c:v>593.7998046875</c:v>
                </c:pt>
                <c:pt idx="3916">
                  <c:v>593.89990234375</c:v>
                </c:pt>
                <c:pt idx="3917">
                  <c:v>593.999755859375</c:v>
                </c:pt>
                <c:pt idx="3918">
                  <c:v>594.099853515625</c:v>
                </c:pt>
                <c:pt idx="3919">
                  <c:v>594.19970703125</c:v>
                </c:pt>
                <c:pt idx="3920">
                  <c:v>594.2998046875</c:v>
                </c:pt>
                <c:pt idx="3921">
                  <c:v>594.2998046875</c:v>
                </c:pt>
                <c:pt idx="3922">
                  <c:v>594.39990234375</c:v>
                </c:pt>
                <c:pt idx="3923">
                  <c:v>594.499755859375</c:v>
                </c:pt>
                <c:pt idx="3924">
                  <c:v>594.599853515625</c:v>
                </c:pt>
                <c:pt idx="3925">
                  <c:v>594.69970703125</c:v>
                </c:pt>
                <c:pt idx="3926">
                  <c:v>594.69970703125</c:v>
                </c:pt>
                <c:pt idx="3927">
                  <c:v>594.89990234375</c:v>
                </c:pt>
                <c:pt idx="3928">
                  <c:v>594.89990234375</c:v>
                </c:pt>
                <c:pt idx="3929">
                  <c:v>594.999755859375</c:v>
                </c:pt>
                <c:pt idx="3930">
                  <c:v>595.099853515625</c:v>
                </c:pt>
                <c:pt idx="3931">
                  <c:v>595.2001953125</c:v>
                </c:pt>
                <c:pt idx="3932">
                  <c:v>595.30029296875</c:v>
                </c:pt>
                <c:pt idx="3933">
                  <c:v>595.400146484375</c:v>
                </c:pt>
                <c:pt idx="3934">
                  <c:v>595.400146484375</c:v>
                </c:pt>
                <c:pt idx="3935">
                  <c:v>595.500244140625</c:v>
                </c:pt>
                <c:pt idx="3936">
                  <c:v>595.7001953125</c:v>
                </c:pt>
                <c:pt idx="3937">
                  <c:v>595.800048828125</c:v>
                </c:pt>
                <c:pt idx="3938">
                  <c:v>595.800048828125</c:v>
                </c:pt>
                <c:pt idx="3939">
                  <c:v>595.900146484375</c:v>
                </c:pt>
                <c:pt idx="3940">
                  <c:v>596.000244140625</c:v>
                </c:pt>
                <c:pt idx="3941">
                  <c:v>596.10009765625</c:v>
                </c:pt>
                <c:pt idx="3942">
                  <c:v>596.2001953125</c:v>
                </c:pt>
                <c:pt idx="3943">
                  <c:v>596.300048828125</c:v>
                </c:pt>
                <c:pt idx="3944">
                  <c:v>596.500244140625</c:v>
                </c:pt>
                <c:pt idx="3945">
                  <c:v>596.60009765625</c:v>
                </c:pt>
                <c:pt idx="3946">
                  <c:v>596.7001953125</c:v>
                </c:pt>
                <c:pt idx="3947">
                  <c:v>596.800048828125</c:v>
                </c:pt>
                <c:pt idx="3948">
                  <c:v>596.800048828125</c:v>
                </c:pt>
                <c:pt idx="3949">
                  <c:v>596.900146484375</c:v>
                </c:pt>
                <c:pt idx="3950">
                  <c:v>597.000244140625</c:v>
                </c:pt>
                <c:pt idx="3951">
                  <c:v>596.900146484375</c:v>
                </c:pt>
                <c:pt idx="3952">
                  <c:v>597.000244140625</c:v>
                </c:pt>
                <c:pt idx="3953">
                  <c:v>597.10009765625</c:v>
                </c:pt>
                <c:pt idx="3954">
                  <c:v>597.2001953125</c:v>
                </c:pt>
                <c:pt idx="3955">
                  <c:v>597.300048828125</c:v>
                </c:pt>
                <c:pt idx="3956">
                  <c:v>597.400146484375</c:v>
                </c:pt>
                <c:pt idx="3957">
                  <c:v>597.5</c:v>
                </c:pt>
                <c:pt idx="3958">
                  <c:v>597.60009765625</c:v>
                </c:pt>
                <c:pt idx="3959">
                  <c:v>597.7001953125</c:v>
                </c:pt>
                <c:pt idx="3960">
                  <c:v>597.800048828125</c:v>
                </c:pt>
                <c:pt idx="3961">
                  <c:v>597.800048828125</c:v>
                </c:pt>
                <c:pt idx="3962">
                  <c:v>597.900146484375</c:v>
                </c:pt>
                <c:pt idx="3963">
                  <c:v>597.900146484375</c:v>
                </c:pt>
                <c:pt idx="3964">
                  <c:v>598</c:v>
                </c:pt>
                <c:pt idx="3965">
                  <c:v>598.2001953125</c:v>
                </c:pt>
                <c:pt idx="3966">
                  <c:v>598.2001953125</c:v>
                </c:pt>
                <c:pt idx="3967">
                  <c:v>598.300048828125</c:v>
                </c:pt>
                <c:pt idx="3968">
                  <c:v>598.300048828125</c:v>
                </c:pt>
                <c:pt idx="3969">
                  <c:v>598.5</c:v>
                </c:pt>
                <c:pt idx="3970">
                  <c:v>598.60009765625</c:v>
                </c:pt>
                <c:pt idx="3971">
                  <c:v>598.7001953125</c:v>
                </c:pt>
                <c:pt idx="3972">
                  <c:v>598.800048828125</c:v>
                </c:pt>
                <c:pt idx="3973">
                  <c:v>598.900146484375</c:v>
                </c:pt>
                <c:pt idx="3974">
                  <c:v>599</c:v>
                </c:pt>
                <c:pt idx="3975">
                  <c:v>599.10009765625</c:v>
                </c:pt>
                <c:pt idx="3976">
                  <c:v>599.199951171875</c:v>
                </c:pt>
                <c:pt idx="3977">
                  <c:v>599.199951171875</c:v>
                </c:pt>
                <c:pt idx="3978">
                  <c:v>599.300048828125</c:v>
                </c:pt>
                <c:pt idx="3979">
                  <c:v>599.400146484375</c:v>
                </c:pt>
                <c:pt idx="3980">
                  <c:v>599.5</c:v>
                </c:pt>
                <c:pt idx="3981">
                  <c:v>599.60009765625</c:v>
                </c:pt>
                <c:pt idx="3982">
                  <c:v>599.60009765625</c:v>
                </c:pt>
                <c:pt idx="3983">
                  <c:v>599.699951171875</c:v>
                </c:pt>
                <c:pt idx="3984">
                  <c:v>599.800048828125</c:v>
                </c:pt>
                <c:pt idx="3985">
                  <c:v>599.900146484375</c:v>
                </c:pt>
                <c:pt idx="3986">
                  <c:v>599.900146484375</c:v>
                </c:pt>
                <c:pt idx="3987">
                  <c:v>600.10009765625</c:v>
                </c:pt>
                <c:pt idx="3988">
                  <c:v>600.10009765625</c:v>
                </c:pt>
                <c:pt idx="3989">
                  <c:v>600.199951171875</c:v>
                </c:pt>
                <c:pt idx="3990">
                  <c:v>600.300048828125</c:v>
                </c:pt>
                <c:pt idx="3991">
                  <c:v>600.400146484375</c:v>
                </c:pt>
                <c:pt idx="3992">
                  <c:v>600.5</c:v>
                </c:pt>
                <c:pt idx="3993">
                  <c:v>600.699951171875</c:v>
                </c:pt>
                <c:pt idx="3994">
                  <c:v>600.699951171875</c:v>
                </c:pt>
                <c:pt idx="3995">
                  <c:v>600.800048828125</c:v>
                </c:pt>
                <c:pt idx="3996">
                  <c:v>600.89990234375</c:v>
                </c:pt>
                <c:pt idx="3997">
                  <c:v>601</c:v>
                </c:pt>
                <c:pt idx="3998">
                  <c:v>601.10009765625</c:v>
                </c:pt>
                <c:pt idx="3999">
                  <c:v>601.10009765625</c:v>
                </c:pt>
                <c:pt idx="4000">
                  <c:v>601.300048828125</c:v>
                </c:pt>
                <c:pt idx="4001">
                  <c:v>601.300048828125</c:v>
                </c:pt>
                <c:pt idx="4002">
                  <c:v>601.39990234375</c:v>
                </c:pt>
                <c:pt idx="4003">
                  <c:v>601.39990234375</c:v>
                </c:pt>
                <c:pt idx="4004">
                  <c:v>601.5</c:v>
                </c:pt>
                <c:pt idx="4005">
                  <c:v>601.699951171875</c:v>
                </c:pt>
                <c:pt idx="4006">
                  <c:v>601.800048828125</c:v>
                </c:pt>
                <c:pt idx="4007">
                  <c:v>601.89990234375</c:v>
                </c:pt>
                <c:pt idx="4008">
                  <c:v>602</c:v>
                </c:pt>
                <c:pt idx="4009">
                  <c:v>602.099853515625</c:v>
                </c:pt>
                <c:pt idx="4010">
                  <c:v>602.199951171875</c:v>
                </c:pt>
                <c:pt idx="4011">
                  <c:v>602.199951171875</c:v>
                </c:pt>
                <c:pt idx="4012">
                  <c:v>602.300048828125</c:v>
                </c:pt>
                <c:pt idx="4013">
                  <c:v>602.39990234375</c:v>
                </c:pt>
                <c:pt idx="4014">
                  <c:v>602.39990234375</c:v>
                </c:pt>
                <c:pt idx="4015">
                  <c:v>602.599853515625</c:v>
                </c:pt>
                <c:pt idx="4016">
                  <c:v>602.599853515625</c:v>
                </c:pt>
                <c:pt idx="4017">
                  <c:v>602.800048828125</c:v>
                </c:pt>
                <c:pt idx="4018">
                  <c:v>602.800048828125</c:v>
                </c:pt>
                <c:pt idx="4019">
                  <c:v>602.89990234375</c:v>
                </c:pt>
                <c:pt idx="4020">
                  <c:v>603</c:v>
                </c:pt>
                <c:pt idx="4021">
                  <c:v>603.099853515625</c:v>
                </c:pt>
                <c:pt idx="4022">
                  <c:v>603.199951171875</c:v>
                </c:pt>
                <c:pt idx="4023">
                  <c:v>603.199951171875</c:v>
                </c:pt>
                <c:pt idx="4024">
                  <c:v>603.300048828125</c:v>
                </c:pt>
                <c:pt idx="4025">
                  <c:v>603.300048828125</c:v>
                </c:pt>
                <c:pt idx="4026">
                  <c:v>603.39990234375</c:v>
                </c:pt>
                <c:pt idx="4027">
                  <c:v>603.5</c:v>
                </c:pt>
                <c:pt idx="4028">
                  <c:v>603.5</c:v>
                </c:pt>
                <c:pt idx="4029">
                  <c:v>603.599853515625</c:v>
                </c:pt>
                <c:pt idx="4030">
                  <c:v>603.7998046875</c:v>
                </c:pt>
                <c:pt idx="4031">
                  <c:v>603.7998046875</c:v>
                </c:pt>
                <c:pt idx="4032">
                  <c:v>603.89990234375</c:v>
                </c:pt>
                <c:pt idx="4033">
                  <c:v>603.89990234375</c:v>
                </c:pt>
                <c:pt idx="4034">
                  <c:v>604</c:v>
                </c:pt>
                <c:pt idx="4035">
                  <c:v>604.199951171875</c:v>
                </c:pt>
                <c:pt idx="4036">
                  <c:v>604.2998046875</c:v>
                </c:pt>
                <c:pt idx="4037">
                  <c:v>604.2998046875</c:v>
                </c:pt>
                <c:pt idx="4038">
                  <c:v>604.39990234375</c:v>
                </c:pt>
                <c:pt idx="4039">
                  <c:v>604.5</c:v>
                </c:pt>
                <c:pt idx="4040">
                  <c:v>604.599853515625</c:v>
                </c:pt>
                <c:pt idx="4041">
                  <c:v>604.699951171875</c:v>
                </c:pt>
                <c:pt idx="4042">
                  <c:v>604.699951171875</c:v>
                </c:pt>
                <c:pt idx="4043">
                  <c:v>604.7998046875</c:v>
                </c:pt>
                <c:pt idx="4044">
                  <c:v>604.7998046875</c:v>
                </c:pt>
                <c:pt idx="4045">
                  <c:v>605</c:v>
                </c:pt>
                <c:pt idx="4046">
                  <c:v>605</c:v>
                </c:pt>
                <c:pt idx="4047">
                  <c:v>605.199951171875</c:v>
                </c:pt>
                <c:pt idx="4048">
                  <c:v>605.2998046875</c:v>
                </c:pt>
                <c:pt idx="4049">
                  <c:v>605.39990234375</c:v>
                </c:pt>
                <c:pt idx="4050">
                  <c:v>605.39990234375</c:v>
                </c:pt>
                <c:pt idx="4051">
                  <c:v>605.499755859375</c:v>
                </c:pt>
                <c:pt idx="4052">
                  <c:v>605.599853515625</c:v>
                </c:pt>
                <c:pt idx="4053">
                  <c:v>605.599853515625</c:v>
                </c:pt>
                <c:pt idx="4054">
                  <c:v>605.699951171875</c:v>
                </c:pt>
                <c:pt idx="4055">
                  <c:v>605.699951171875</c:v>
                </c:pt>
                <c:pt idx="4056">
                  <c:v>605.7998046875</c:v>
                </c:pt>
                <c:pt idx="4057">
                  <c:v>605.89990234375</c:v>
                </c:pt>
                <c:pt idx="4058">
                  <c:v>605.89990234375</c:v>
                </c:pt>
                <c:pt idx="4059">
                  <c:v>605.89990234375</c:v>
                </c:pt>
                <c:pt idx="4060">
                  <c:v>605.999755859375</c:v>
                </c:pt>
                <c:pt idx="4061">
                  <c:v>606.099853515625</c:v>
                </c:pt>
                <c:pt idx="4062">
                  <c:v>606.099853515625</c:v>
                </c:pt>
                <c:pt idx="4063">
                  <c:v>606.199951171875</c:v>
                </c:pt>
                <c:pt idx="4064">
                  <c:v>606.2998046875</c:v>
                </c:pt>
                <c:pt idx="4065">
                  <c:v>606.499755859375</c:v>
                </c:pt>
                <c:pt idx="4066">
                  <c:v>606.599853515625</c:v>
                </c:pt>
                <c:pt idx="4067">
                  <c:v>606.599853515625</c:v>
                </c:pt>
                <c:pt idx="4068">
                  <c:v>606.699951171875</c:v>
                </c:pt>
                <c:pt idx="4069">
                  <c:v>606.7998046875</c:v>
                </c:pt>
                <c:pt idx="4070">
                  <c:v>606.7998046875</c:v>
                </c:pt>
                <c:pt idx="4071">
                  <c:v>606.89990234375</c:v>
                </c:pt>
                <c:pt idx="4072">
                  <c:v>606.999755859375</c:v>
                </c:pt>
                <c:pt idx="4073">
                  <c:v>606.999755859375</c:v>
                </c:pt>
                <c:pt idx="4074">
                  <c:v>607.19970703125</c:v>
                </c:pt>
                <c:pt idx="4075">
                  <c:v>607.19970703125</c:v>
                </c:pt>
                <c:pt idx="4076">
                  <c:v>607.19970703125</c:v>
                </c:pt>
                <c:pt idx="4077">
                  <c:v>607.2998046875</c:v>
                </c:pt>
                <c:pt idx="4078">
                  <c:v>607.39990234375</c:v>
                </c:pt>
                <c:pt idx="4079">
                  <c:v>607.499755859375</c:v>
                </c:pt>
                <c:pt idx="4080">
                  <c:v>607.599853515625</c:v>
                </c:pt>
                <c:pt idx="4081">
                  <c:v>607.69970703125</c:v>
                </c:pt>
                <c:pt idx="4082">
                  <c:v>607.7998046875</c:v>
                </c:pt>
                <c:pt idx="4083">
                  <c:v>607.7998046875</c:v>
                </c:pt>
                <c:pt idx="4084">
                  <c:v>607.7998046875</c:v>
                </c:pt>
                <c:pt idx="4085">
                  <c:v>607.89990234375</c:v>
                </c:pt>
                <c:pt idx="4086">
                  <c:v>608.000244140625</c:v>
                </c:pt>
                <c:pt idx="4087">
                  <c:v>608.10009765625</c:v>
                </c:pt>
                <c:pt idx="4088">
                  <c:v>608.10009765625</c:v>
                </c:pt>
                <c:pt idx="4089">
                  <c:v>608.2001953125</c:v>
                </c:pt>
                <c:pt idx="4090">
                  <c:v>608.30029296875</c:v>
                </c:pt>
                <c:pt idx="4091">
                  <c:v>608.400146484375</c:v>
                </c:pt>
                <c:pt idx="4092">
                  <c:v>608.400146484375</c:v>
                </c:pt>
                <c:pt idx="4093">
                  <c:v>608.500244140625</c:v>
                </c:pt>
                <c:pt idx="4094">
                  <c:v>608.60009765625</c:v>
                </c:pt>
                <c:pt idx="4095">
                  <c:v>608.60009765625</c:v>
                </c:pt>
                <c:pt idx="4096">
                  <c:v>608.7001953125</c:v>
                </c:pt>
                <c:pt idx="4097">
                  <c:v>608.800048828125</c:v>
                </c:pt>
                <c:pt idx="4098">
                  <c:v>608.900146484375</c:v>
                </c:pt>
                <c:pt idx="4099">
                  <c:v>608.900146484375</c:v>
                </c:pt>
                <c:pt idx="4100">
                  <c:v>609.000244140625</c:v>
                </c:pt>
                <c:pt idx="4101">
                  <c:v>609.10009765625</c:v>
                </c:pt>
                <c:pt idx="4102">
                  <c:v>609.300048828125</c:v>
                </c:pt>
                <c:pt idx="4103">
                  <c:v>609.400146484375</c:v>
                </c:pt>
                <c:pt idx="4104">
                  <c:v>609.500244140625</c:v>
                </c:pt>
                <c:pt idx="4105">
                  <c:v>609.60009765625</c:v>
                </c:pt>
                <c:pt idx="4106">
                  <c:v>609.7001953125</c:v>
                </c:pt>
                <c:pt idx="4107">
                  <c:v>609.7001953125</c:v>
                </c:pt>
                <c:pt idx="4108">
                  <c:v>609.800048828125</c:v>
                </c:pt>
                <c:pt idx="4109">
                  <c:v>609.800048828125</c:v>
                </c:pt>
                <c:pt idx="4110">
                  <c:v>609.900146484375</c:v>
                </c:pt>
                <c:pt idx="4111">
                  <c:v>610.000244140625</c:v>
                </c:pt>
                <c:pt idx="4112">
                  <c:v>610.10009765625</c:v>
                </c:pt>
                <c:pt idx="4113">
                  <c:v>610.2001953125</c:v>
                </c:pt>
                <c:pt idx="4114">
                  <c:v>610.300048828125</c:v>
                </c:pt>
                <c:pt idx="4115">
                  <c:v>610.300048828125</c:v>
                </c:pt>
                <c:pt idx="4116">
                  <c:v>610.400146484375</c:v>
                </c:pt>
                <c:pt idx="4117">
                  <c:v>610.60009765625</c:v>
                </c:pt>
                <c:pt idx="4118">
                  <c:v>610.60009765625</c:v>
                </c:pt>
                <c:pt idx="4119">
                  <c:v>610.7001953125</c:v>
                </c:pt>
                <c:pt idx="4120">
                  <c:v>610.800048828125</c:v>
                </c:pt>
                <c:pt idx="4121">
                  <c:v>610.900146484375</c:v>
                </c:pt>
                <c:pt idx="4122">
                  <c:v>611</c:v>
                </c:pt>
                <c:pt idx="4123">
                  <c:v>611.10009765625</c:v>
                </c:pt>
                <c:pt idx="4124">
                  <c:v>611.10009765625</c:v>
                </c:pt>
                <c:pt idx="4125">
                  <c:v>611.2001953125</c:v>
                </c:pt>
                <c:pt idx="4126">
                  <c:v>611.300048828125</c:v>
                </c:pt>
                <c:pt idx="4127">
                  <c:v>611.400146484375</c:v>
                </c:pt>
                <c:pt idx="4128">
                  <c:v>611.400146484375</c:v>
                </c:pt>
                <c:pt idx="4129">
                  <c:v>611.60009765625</c:v>
                </c:pt>
                <c:pt idx="4130">
                  <c:v>611.60009765625</c:v>
                </c:pt>
                <c:pt idx="4131">
                  <c:v>611.699951171875</c:v>
                </c:pt>
                <c:pt idx="4132">
                  <c:v>611.800048828125</c:v>
                </c:pt>
                <c:pt idx="4133">
                  <c:v>611.900146484375</c:v>
                </c:pt>
                <c:pt idx="4134">
                  <c:v>612</c:v>
                </c:pt>
                <c:pt idx="4135">
                  <c:v>612.10009765625</c:v>
                </c:pt>
                <c:pt idx="4136">
                  <c:v>612.199951171875</c:v>
                </c:pt>
                <c:pt idx="4137">
                  <c:v>612.199951171875</c:v>
                </c:pt>
                <c:pt idx="4138">
                  <c:v>612.199951171875</c:v>
                </c:pt>
                <c:pt idx="4139">
                  <c:v>612.400146484375</c:v>
                </c:pt>
                <c:pt idx="4140">
                  <c:v>612.5</c:v>
                </c:pt>
                <c:pt idx="4141">
                  <c:v>612.60009765625</c:v>
                </c:pt>
                <c:pt idx="4142">
                  <c:v>612.60009765625</c:v>
                </c:pt>
                <c:pt idx="4143">
                  <c:v>612.699951171875</c:v>
                </c:pt>
                <c:pt idx="4144">
                  <c:v>612.800048828125</c:v>
                </c:pt>
                <c:pt idx="4145">
                  <c:v>612.800048828125</c:v>
                </c:pt>
                <c:pt idx="4146">
                  <c:v>612.900146484375</c:v>
                </c:pt>
                <c:pt idx="4147">
                  <c:v>612.900146484375</c:v>
                </c:pt>
                <c:pt idx="4148">
                  <c:v>613</c:v>
                </c:pt>
                <c:pt idx="4149">
                  <c:v>613.10009765625</c:v>
                </c:pt>
                <c:pt idx="4150">
                  <c:v>613.199951171875</c:v>
                </c:pt>
                <c:pt idx="4151">
                  <c:v>613.300048828125</c:v>
                </c:pt>
                <c:pt idx="4152">
                  <c:v>613.39990234375</c:v>
                </c:pt>
                <c:pt idx="4153">
                  <c:v>613.5</c:v>
                </c:pt>
                <c:pt idx="4154">
                  <c:v>613.60009765625</c:v>
                </c:pt>
                <c:pt idx="4155">
                  <c:v>613.60009765625</c:v>
                </c:pt>
                <c:pt idx="4156">
                  <c:v>613.699951171875</c:v>
                </c:pt>
                <c:pt idx="4157">
                  <c:v>613.800048828125</c:v>
                </c:pt>
                <c:pt idx="4158">
                  <c:v>613.89990234375</c:v>
                </c:pt>
                <c:pt idx="4159">
                  <c:v>614</c:v>
                </c:pt>
                <c:pt idx="4160">
                  <c:v>614.10009765625</c:v>
                </c:pt>
                <c:pt idx="4161">
                  <c:v>614.10009765625</c:v>
                </c:pt>
                <c:pt idx="4162">
                  <c:v>614.199951171875</c:v>
                </c:pt>
                <c:pt idx="4163">
                  <c:v>614.300048828125</c:v>
                </c:pt>
                <c:pt idx="4164">
                  <c:v>614.39990234375</c:v>
                </c:pt>
                <c:pt idx="4165">
                  <c:v>614.5</c:v>
                </c:pt>
                <c:pt idx="4166">
                  <c:v>614.5</c:v>
                </c:pt>
                <c:pt idx="4167">
                  <c:v>614.60009765625</c:v>
                </c:pt>
                <c:pt idx="4168">
                  <c:v>614.699951171875</c:v>
                </c:pt>
                <c:pt idx="4169">
                  <c:v>614.800048828125</c:v>
                </c:pt>
                <c:pt idx="4170">
                  <c:v>614.89990234375</c:v>
                </c:pt>
                <c:pt idx="4171">
                  <c:v>614.89990234375</c:v>
                </c:pt>
                <c:pt idx="4172">
                  <c:v>615</c:v>
                </c:pt>
                <c:pt idx="4173">
                  <c:v>615.099853515625</c:v>
                </c:pt>
                <c:pt idx="4174">
                  <c:v>615.099853515625</c:v>
                </c:pt>
                <c:pt idx="4175">
                  <c:v>615.199951171875</c:v>
                </c:pt>
                <c:pt idx="4176">
                  <c:v>615.39990234375</c:v>
                </c:pt>
                <c:pt idx="4177">
                  <c:v>615.39990234375</c:v>
                </c:pt>
                <c:pt idx="4178">
                  <c:v>615.5</c:v>
                </c:pt>
                <c:pt idx="4179">
                  <c:v>615.599853515625</c:v>
                </c:pt>
                <c:pt idx="4180">
                  <c:v>615.599853515625</c:v>
                </c:pt>
                <c:pt idx="4181">
                  <c:v>615.800048828125</c:v>
                </c:pt>
                <c:pt idx="4182">
                  <c:v>615.800048828125</c:v>
                </c:pt>
                <c:pt idx="4183">
                  <c:v>615.89990234375</c:v>
                </c:pt>
                <c:pt idx="4184">
                  <c:v>616</c:v>
                </c:pt>
                <c:pt idx="4185">
                  <c:v>616.099853515625</c:v>
                </c:pt>
                <c:pt idx="4186">
                  <c:v>616.199951171875</c:v>
                </c:pt>
                <c:pt idx="4187">
                  <c:v>616.300048828125</c:v>
                </c:pt>
                <c:pt idx="4188">
                  <c:v>616.39990234375</c:v>
                </c:pt>
                <c:pt idx="4189">
                  <c:v>616.39990234375</c:v>
                </c:pt>
                <c:pt idx="4190">
                  <c:v>616.5</c:v>
                </c:pt>
                <c:pt idx="4191">
                  <c:v>616.599853515625</c:v>
                </c:pt>
                <c:pt idx="4192">
                  <c:v>616.599853515625</c:v>
                </c:pt>
                <c:pt idx="4193">
                  <c:v>616.699951171875</c:v>
                </c:pt>
                <c:pt idx="4194">
                  <c:v>616.7998046875</c:v>
                </c:pt>
                <c:pt idx="4195">
                  <c:v>616.7998046875</c:v>
                </c:pt>
                <c:pt idx="4196">
                  <c:v>616.89990234375</c:v>
                </c:pt>
                <c:pt idx="4197">
                  <c:v>617</c:v>
                </c:pt>
                <c:pt idx="4198">
                  <c:v>617.199951171875</c:v>
                </c:pt>
                <c:pt idx="4199">
                  <c:v>617.199951171875</c:v>
                </c:pt>
                <c:pt idx="4200">
                  <c:v>617.39990234375</c:v>
                </c:pt>
                <c:pt idx="4201">
                  <c:v>617.39990234375</c:v>
                </c:pt>
                <c:pt idx="4202">
                  <c:v>617.5</c:v>
                </c:pt>
                <c:pt idx="4203">
                  <c:v>617.599853515625</c:v>
                </c:pt>
                <c:pt idx="4204">
                  <c:v>617.599853515625</c:v>
                </c:pt>
                <c:pt idx="4205">
                  <c:v>617.699951171875</c:v>
                </c:pt>
                <c:pt idx="4206">
                  <c:v>617.699951171875</c:v>
                </c:pt>
                <c:pt idx="4207">
                  <c:v>617.7998046875</c:v>
                </c:pt>
                <c:pt idx="4208">
                  <c:v>617.89990234375</c:v>
                </c:pt>
                <c:pt idx="4209">
                  <c:v>618</c:v>
                </c:pt>
                <c:pt idx="4210">
                  <c:v>618.099853515625</c:v>
                </c:pt>
                <c:pt idx="4211">
                  <c:v>618.199951171875</c:v>
                </c:pt>
                <c:pt idx="4212">
                  <c:v>618.2998046875</c:v>
                </c:pt>
                <c:pt idx="4213">
                  <c:v>618.39990234375</c:v>
                </c:pt>
                <c:pt idx="4214">
                  <c:v>618.499755859375</c:v>
                </c:pt>
                <c:pt idx="4215">
                  <c:v>618.499755859375</c:v>
                </c:pt>
                <c:pt idx="4216">
                  <c:v>618.499755859375</c:v>
                </c:pt>
                <c:pt idx="4217">
                  <c:v>618.599853515625</c:v>
                </c:pt>
                <c:pt idx="4218">
                  <c:v>618.699951171875</c:v>
                </c:pt>
                <c:pt idx="4219">
                  <c:v>618.7998046875</c:v>
                </c:pt>
                <c:pt idx="4220">
                  <c:v>618.7998046875</c:v>
                </c:pt>
                <c:pt idx="4221">
                  <c:v>618.89990234375</c:v>
                </c:pt>
                <c:pt idx="4222">
                  <c:v>618.999755859375</c:v>
                </c:pt>
                <c:pt idx="4223">
                  <c:v>619.099853515625</c:v>
                </c:pt>
                <c:pt idx="4224">
                  <c:v>619.099853515625</c:v>
                </c:pt>
                <c:pt idx="4225">
                  <c:v>619.2998046875</c:v>
                </c:pt>
                <c:pt idx="4226">
                  <c:v>619.2998046875</c:v>
                </c:pt>
                <c:pt idx="4227">
                  <c:v>619.39990234375</c:v>
                </c:pt>
                <c:pt idx="4228">
                  <c:v>619.39990234375</c:v>
                </c:pt>
                <c:pt idx="4229">
                  <c:v>619.499755859375</c:v>
                </c:pt>
                <c:pt idx="4230">
                  <c:v>619.599853515625</c:v>
                </c:pt>
                <c:pt idx="4231">
                  <c:v>619.69970703125</c:v>
                </c:pt>
                <c:pt idx="4232">
                  <c:v>619.999755859375</c:v>
                </c:pt>
                <c:pt idx="4233">
                  <c:v>619.89990234375</c:v>
                </c:pt>
                <c:pt idx="4234">
                  <c:v>619.999755859375</c:v>
                </c:pt>
                <c:pt idx="4235">
                  <c:v>620.099853515625</c:v>
                </c:pt>
                <c:pt idx="4236">
                  <c:v>620.19970703125</c:v>
                </c:pt>
                <c:pt idx="4237">
                  <c:v>620.2998046875</c:v>
                </c:pt>
                <c:pt idx="4238">
                  <c:v>620.19970703125</c:v>
                </c:pt>
                <c:pt idx="4239">
                  <c:v>620.39990234375</c:v>
                </c:pt>
                <c:pt idx="4240">
                  <c:v>620.499755859375</c:v>
                </c:pt>
                <c:pt idx="4241">
                  <c:v>620.599853515625</c:v>
                </c:pt>
                <c:pt idx="4242">
                  <c:v>620.599853515625</c:v>
                </c:pt>
                <c:pt idx="4243">
                  <c:v>620.80029296875</c:v>
                </c:pt>
                <c:pt idx="4244">
                  <c:v>620.900146484375</c:v>
                </c:pt>
                <c:pt idx="4245">
                  <c:v>620.900146484375</c:v>
                </c:pt>
                <c:pt idx="4246">
                  <c:v>621.000244140625</c:v>
                </c:pt>
                <c:pt idx="4247">
                  <c:v>621.10009765625</c:v>
                </c:pt>
                <c:pt idx="4248">
                  <c:v>621.7001953125</c:v>
                </c:pt>
                <c:pt idx="4249">
                  <c:v>621.300048828125</c:v>
                </c:pt>
                <c:pt idx="4250">
                  <c:v>621.300048828125</c:v>
                </c:pt>
                <c:pt idx="4251">
                  <c:v>621.400146484375</c:v>
                </c:pt>
                <c:pt idx="4252">
                  <c:v>621.500244140625</c:v>
                </c:pt>
                <c:pt idx="4253">
                  <c:v>621.60009765625</c:v>
                </c:pt>
                <c:pt idx="4254">
                  <c:v>621.60009765625</c:v>
                </c:pt>
                <c:pt idx="4255">
                  <c:v>621.7001953125</c:v>
                </c:pt>
                <c:pt idx="4256">
                  <c:v>621.800048828125</c:v>
                </c:pt>
                <c:pt idx="4257">
                  <c:v>621.800048828125</c:v>
                </c:pt>
                <c:pt idx="4258">
                  <c:v>622.300048828125</c:v>
                </c:pt>
                <c:pt idx="4259">
                  <c:v>622.2001953125</c:v>
                </c:pt>
                <c:pt idx="4260">
                  <c:v>622.10009765625</c:v>
                </c:pt>
                <c:pt idx="4261">
                  <c:v>622.10009765625</c:v>
                </c:pt>
                <c:pt idx="4262">
                  <c:v>622.400146484375</c:v>
                </c:pt>
                <c:pt idx="4263">
                  <c:v>622.400146484375</c:v>
                </c:pt>
                <c:pt idx="4264">
                  <c:v>622.500244140625</c:v>
                </c:pt>
                <c:pt idx="4265">
                  <c:v>622.60009765625</c:v>
                </c:pt>
                <c:pt idx="4266">
                  <c:v>622.7001953125</c:v>
                </c:pt>
                <c:pt idx="4267">
                  <c:v>622.7001953125</c:v>
                </c:pt>
                <c:pt idx="4268">
                  <c:v>622.800048828125</c:v>
                </c:pt>
                <c:pt idx="4269">
                  <c:v>622.900146484375</c:v>
                </c:pt>
                <c:pt idx="4270">
                  <c:v>623</c:v>
                </c:pt>
                <c:pt idx="4271">
                  <c:v>623.10009765625</c:v>
                </c:pt>
                <c:pt idx="4272">
                  <c:v>623.10009765625</c:v>
                </c:pt>
                <c:pt idx="4273">
                  <c:v>623.2001953125</c:v>
                </c:pt>
                <c:pt idx="4274">
                  <c:v>623.2001953125</c:v>
                </c:pt>
                <c:pt idx="4275">
                  <c:v>623.400146484375</c:v>
                </c:pt>
                <c:pt idx="4276">
                  <c:v>623.400146484375</c:v>
                </c:pt>
                <c:pt idx="4277">
                  <c:v>623.5</c:v>
                </c:pt>
                <c:pt idx="4278">
                  <c:v>623.60009765625</c:v>
                </c:pt>
                <c:pt idx="4279">
                  <c:v>623.7001953125</c:v>
                </c:pt>
                <c:pt idx="4280">
                  <c:v>623.7001953125</c:v>
                </c:pt>
                <c:pt idx="4281">
                  <c:v>623.800048828125</c:v>
                </c:pt>
                <c:pt idx="4282">
                  <c:v>623.800048828125</c:v>
                </c:pt>
                <c:pt idx="4283">
                  <c:v>623.900146484375</c:v>
                </c:pt>
                <c:pt idx="4284">
                  <c:v>623.900146484375</c:v>
                </c:pt>
                <c:pt idx="4285">
                  <c:v>624.10009765625</c:v>
                </c:pt>
                <c:pt idx="4286">
                  <c:v>624.2001953125</c:v>
                </c:pt>
                <c:pt idx="4287">
                  <c:v>624.10009765625</c:v>
                </c:pt>
                <c:pt idx="4288">
                  <c:v>624.400146484375</c:v>
                </c:pt>
                <c:pt idx="4289">
                  <c:v>624.400146484375</c:v>
                </c:pt>
                <c:pt idx="4290">
                  <c:v>624.5</c:v>
                </c:pt>
                <c:pt idx="4291">
                  <c:v>624.60009765625</c:v>
                </c:pt>
                <c:pt idx="4292">
                  <c:v>624.900146484375</c:v>
                </c:pt>
                <c:pt idx="4293">
                  <c:v>624.400146484375</c:v>
                </c:pt>
                <c:pt idx="4294">
                  <c:v>624.699951171875</c:v>
                </c:pt>
                <c:pt idx="4295">
                  <c:v>625.10009765625</c:v>
                </c:pt>
                <c:pt idx="4296">
                  <c:v>625.5</c:v>
                </c:pt>
                <c:pt idx="4297">
                  <c:v>624.800048828125</c:v>
                </c:pt>
                <c:pt idx="4298">
                  <c:v>625.300048828125</c:v>
                </c:pt>
                <c:pt idx="4299">
                  <c:v>625.900146484375</c:v>
                </c:pt>
                <c:pt idx="4300">
                  <c:v>626.39990234375</c:v>
                </c:pt>
                <c:pt idx="4301">
                  <c:v>625.10009765625</c:v>
                </c:pt>
                <c:pt idx="4302">
                  <c:v>625.5</c:v>
                </c:pt>
                <c:pt idx="4303">
                  <c:v>625.300048828125</c:v>
                </c:pt>
                <c:pt idx="4304">
                  <c:v>625.400146484375</c:v>
                </c:pt>
                <c:pt idx="4305">
                  <c:v>625.400146484375</c:v>
                </c:pt>
                <c:pt idx="4306">
                  <c:v>624.900146484375</c:v>
                </c:pt>
                <c:pt idx="4307">
                  <c:v>625.800048828125</c:v>
                </c:pt>
                <c:pt idx="4308">
                  <c:v>625.300048828125</c:v>
                </c:pt>
                <c:pt idx="4309">
                  <c:v>625.10009765625</c:v>
                </c:pt>
                <c:pt idx="4310">
                  <c:v>625.60009765625</c:v>
                </c:pt>
                <c:pt idx="4311">
                  <c:v>625.60009765625</c:v>
                </c:pt>
                <c:pt idx="4312">
                  <c:v>625.60009765625</c:v>
                </c:pt>
                <c:pt idx="4313">
                  <c:v>625.60009765625</c:v>
                </c:pt>
                <c:pt idx="4314">
                  <c:v>625.199951171875</c:v>
                </c:pt>
                <c:pt idx="4315">
                  <c:v>625.400146484375</c:v>
                </c:pt>
                <c:pt idx="4316">
                  <c:v>625.699951171875</c:v>
                </c:pt>
                <c:pt idx="4317">
                  <c:v>625.300048828125</c:v>
                </c:pt>
                <c:pt idx="4318">
                  <c:v>625.699951171875</c:v>
                </c:pt>
                <c:pt idx="4319">
                  <c:v>625.699951171875</c:v>
                </c:pt>
                <c:pt idx="4320">
                  <c:v>626.300048828125</c:v>
                </c:pt>
                <c:pt idx="4321">
                  <c:v>626.199951171875</c:v>
                </c:pt>
                <c:pt idx="4322">
                  <c:v>626.199951171875</c:v>
                </c:pt>
                <c:pt idx="4323">
                  <c:v>626.199951171875</c:v>
                </c:pt>
                <c:pt idx="4324">
                  <c:v>626.60009765625</c:v>
                </c:pt>
                <c:pt idx="4325">
                  <c:v>627.5</c:v>
                </c:pt>
                <c:pt idx="4326">
                  <c:v>627.60009765625</c:v>
                </c:pt>
                <c:pt idx="4327">
                  <c:v>627.10009765625</c:v>
                </c:pt>
                <c:pt idx="4328">
                  <c:v>626.89990234375</c:v>
                </c:pt>
                <c:pt idx="4329">
                  <c:v>626.89990234375</c:v>
                </c:pt>
                <c:pt idx="4330">
                  <c:v>629.7998046875</c:v>
                </c:pt>
                <c:pt idx="4331">
                  <c:v>629.39990234375</c:v>
                </c:pt>
                <c:pt idx="4332">
                  <c:v>628.39990234375</c:v>
                </c:pt>
                <c:pt idx="4333">
                  <c:v>628.699951171875</c:v>
                </c:pt>
                <c:pt idx="4334">
                  <c:v>629.89990234375</c:v>
                </c:pt>
                <c:pt idx="4335">
                  <c:v>629.699951171875</c:v>
                </c:pt>
                <c:pt idx="4336">
                  <c:v>631.199951171875</c:v>
                </c:pt>
                <c:pt idx="4337">
                  <c:v>632.499755859375</c:v>
                </c:pt>
                <c:pt idx="4338">
                  <c:v>634.800048828125</c:v>
                </c:pt>
                <c:pt idx="4339">
                  <c:v>633.19970703125</c:v>
                </c:pt>
                <c:pt idx="4340">
                  <c:v>634.2001953125</c:v>
                </c:pt>
                <c:pt idx="4341">
                  <c:v>634.300048828125</c:v>
                </c:pt>
                <c:pt idx="4342">
                  <c:v>635.000244140625</c:v>
                </c:pt>
                <c:pt idx="4343">
                  <c:v>636.5</c:v>
                </c:pt>
                <c:pt idx="4344">
                  <c:v>637.300048828125</c:v>
                </c:pt>
                <c:pt idx="4345">
                  <c:v>638.199951171875</c:v>
                </c:pt>
                <c:pt idx="4346">
                  <c:v>639.10009765625</c:v>
                </c:pt>
                <c:pt idx="4347">
                  <c:v>640</c:v>
                </c:pt>
                <c:pt idx="4348">
                  <c:v>640.599853515625</c:v>
                </c:pt>
                <c:pt idx="4349">
                  <c:v>641.5</c:v>
                </c:pt>
                <c:pt idx="4350">
                  <c:v>643.5</c:v>
                </c:pt>
                <c:pt idx="4351">
                  <c:v>643.599853515625</c:v>
                </c:pt>
                <c:pt idx="4352">
                  <c:v>643.5</c:v>
                </c:pt>
                <c:pt idx="4353">
                  <c:v>645.599853515625</c:v>
                </c:pt>
                <c:pt idx="4354">
                  <c:v>646.7001953125</c:v>
                </c:pt>
                <c:pt idx="4355">
                  <c:v>647.800048828125</c:v>
                </c:pt>
                <c:pt idx="4356">
                  <c:v>648.900146484375</c:v>
                </c:pt>
                <c:pt idx="4357">
                  <c:v>649.900146484375</c:v>
                </c:pt>
                <c:pt idx="4358">
                  <c:v>651.10009765625</c:v>
                </c:pt>
                <c:pt idx="4359">
                  <c:v>651.60009765625</c:v>
                </c:pt>
                <c:pt idx="4360">
                  <c:v>652.60009765625</c:v>
                </c:pt>
                <c:pt idx="4361">
                  <c:v>653.699951171875</c:v>
                </c:pt>
                <c:pt idx="4362">
                  <c:v>654.800048828125</c:v>
                </c:pt>
                <c:pt idx="4363">
                  <c:v>656</c:v>
                </c:pt>
                <c:pt idx="4364">
                  <c:v>656.999755859375</c:v>
                </c:pt>
                <c:pt idx="4365">
                  <c:v>658.099853515625</c:v>
                </c:pt>
                <c:pt idx="4366">
                  <c:v>659.099853515625</c:v>
                </c:pt>
                <c:pt idx="4367">
                  <c:v>659.400146484375</c:v>
                </c:pt>
                <c:pt idx="4368">
                  <c:v>660.7001953125</c:v>
                </c:pt>
                <c:pt idx="4369">
                  <c:v>661.900146484375</c:v>
                </c:pt>
                <c:pt idx="4370">
                  <c:v>663</c:v>
                </c:pt>
                <c:pt idx="4371">
                  <c:v>664.10009765625</c:v>
                </c:pt>
                <c:pt idx="4372">
                  <c:v>665.199951171875</c:v>
                </c:pt>
                <c:pt idx="4373">
                  <c:v>665</c:v>
                </c:pt>
                <c:pt idx="4374">
                  <c:v>666.699951171875</c:v>
                </c:pt>
                <c:pt idx="4375">
                  <c:v>668.39990234375</c:v>
                </c:pt>
                <c:pt idx="4376">
                  <c:v>669.39990234375</c:v>
                </c:pt>
                <c:pt idx="4377">
                  <c:v>669.999755859375</c:v>
                </c:pt>
                <c:pt idx="4378">
                  <c:v>671.7998046875</c:v>
                </c:pt>
                <c:pt idx="4379">
                  <c:v>673.10009765625</c:v>
                </c:pt>
                <c:pt idx="4380">
                  <c:v>674.000244140625</c:v>
                </c:pt>
                <c:pt idx="4381">
                  <c:v>674.900146484375</c:v>
                </c:pt>
                <c:pt idx="4382">
                  <c:v>675.5</c:v>
                </c:pt>
                <c:pt idx="4383">
                  <c:v>676.5</c:v>
                </c:pt>
                <c:pt idx="4384">
                  <c:v>677.5</c:v>
                </c:pt>
                <c:pt idx="4385">
                  <c:v>678.39990234375</c:v>
                </c:pt>
                <c:pt idx="4386">
                  <c:v>679.39990234375</c:v>
                </c:pt>
                <c:pt idx="4387">
                  <c:v>680.300048828125</c:v>
                </c:pt>
                <c:pt idx="4388">
                  <c:v>681.599853515625</c:v>
                </c:pt>
                <c:pt idx="4389">
                  <c:v>682.699951171875</c:v>
                </c:pt>
                <c:pt idx="4390">
                  <c:v>684.19970703125</c:v>
                </c:pt>
                <c:pt idx="4391">
                  <c:v>684.499755859375</c:v>
                </c:pt>
                <c:pt idx="4392">
                  <c:v>685.500244140625</c:v>
                </c:pt>
                <c:pt idx="4393">
                  <c:v>686.500244140625</c:v>
                </c:pt>
                <c:pt idx="4394">
                  <c:v>687.5</c:v>
                </c:pt>
                <c:pt idx="4395">
                  <c:v>689.10009765625</c:v>
                </c:pt>
                <c:pt idx="4396">
                  <c:v>690.10009765625</c:v>
                </c:pt>
                <c:pt idx="4397">
                  <c:v>691.10009765625</c:v>
                </c:pt>
                <c:pt idx="4398">
                  <c:v>692.099853515625</c:v>
                </c:pt>
                <c:pt idx="4399">
                  <c:v>693.099853515625</c:v>
                </c:pt>
                <c:pt idx="4400">
                  <c:v>693.599853515625</c:v>
                </c:pt>
                <c:pt idx="4401">
                  <c:v>694.5</c:v>
                </c:pt>
                <c:pt idx="4402">
                  <c:v>695.499755859375</c:v>
                </c:pt>
                <c:pt idx="4403">
                  <c:v>696.39990234375</c:v>
                </c:pt>
                <c:pt idx="4404">
                  <c:v>697.39990234375</c:v>
                </c:pt>
                <c:pt idx="4405">
                  <c:v>698.400146484375</c:v>
                </c:pt>
                <c:pt idx="4406">
                  <c:v>699.400146484375</c:v>
                </c:pt>
                <c:pt idx="4407">
                  <c:v>700.400146484375</c:v>
                </c:pt>
                <c:pt idx="4408">
                  <c:v>701.400146484375</c:v>
                </c:pt>
                <c:pt idx="4409">
                  <c:v>702.400146484375</c:v>
                </c:pt>
                <c:pt idx="4410">
                  <c:v>703.39990234375</c:v>
                </c:pt>
                <c:pt idx="4411">
                  <c:v>704.300048828125</c:v>
                </c:pt>
                <c:pt idx="4412">
                  <c:v>705.300048828125</c:v>
                </c:pt>
                <c:pt idx="4413">
                  <c:v>706.2998046875</c:v>
                </c:pt>
                <c:pt idx="4414">
                  <c:v>707.199951171875</c:v>
                </c:pt>
                <c:pt idx="4415">
                  <c:v>708.199951171875</c:v>
                </c:pt>
                <c:pt idx="4416">
                  <c:v>709.39990234375</c:v>
                </c:pt>
                <c:pt idx="4417">
                  <c:v>710.19970703125</c:v>
                </c:pt>
                <c:pt idx="4418">
                  <c:v>709.999755859375</c:v>
                </c:pt>
                <c:pt idx="4419">
                  <c:v>710.19970703125</c:v>
                </c:pt>
                <c:pt idx="4420">
                  <c:v>712.300048828125</c:v>
                </c:pt>
                <c:pt idx="4421">
                  <c:v>713.300048828125</c:v>
                </c:pt>
                <c:pt idx="4422">
                  <c:v>714.199951171875</c:v>
                </c:pt>
                <c:pt idx="4423">
                  <c:v>715.10009765625</c:v>
                </c:pt>
                <c:pt idx="4424">
                  <c:v>716</c:v>
                </c:pt>
                <c:pt idx="4425">
                  <c:v>716.699951171875</c:v>
                </c:pt>
                <c:pt idx="4426">
                  <c:v>717.699951171875</c:v>
                </c:pt>
                <c:pt idx="4427">
                  <c:v>718.5</c:v>
                </c:pt>
                <c:pt idx="4428">
                  <c:v>719.2998046875</c:v>
                </c:pt>
                <c:pt idx="4429">
                  <c:v>720.099853515625</c:v>
                </c:pt>
                <c:pt idx="4430">
                  <c:v>720.89990234375</c:v>
                </c:pt>
                <c:pt idx="4431">
                  <c:v>721.699951171875</c:v>
                </c:pt>
                <c:pt idx="4432">
                  <c:v>722.499755859375</c:v>
                </c:pt>
                <c:pt idx="4433">
                  <c:v>723.400146484375</c:v>
                </c:pt>
                <c:pt idx="4434">
                  <c:v>724.000244140625</c:v>
                </c:pt>
                <c:pt idx="4435">
                  <c:v>724.800048828125</c:v>
                </c:pt>
                <c:pt idx="4436">
                  <c:v>725.2001953125</c:v>
                </c:pt>
                <c:pt idx="4437">
                  <c:v>725.800048828125</c:v>
                </c:pt>
                <c:pt idx="4438">
                  <c:v>726.60009765625</c:v>
                </c:pt>
                <c:pt idx="4439">
                  <c:v>727.199951171875</c:v>
                </c:pt>
                <c:pt idx="4440">
                  <c:v>728.10009765625</c:v>
                </c:pt>
                <c:pt idx="4441">
                  <c:v>728.699951171875</c:v>
                </c:pt>
                <c:pt idx="4442">
                  <c:v>729.5</c:v>
                </c:pt>
                <c:pt idx="4443">
                  <c:v>730.099853515625</c:v>
                </c:pt>
                <c:pt idx="4444">
                  <c:v>730.800048828125</c:v>
                </c:pt>
                <c:pt idx="4445">
                  <c:v>731.5</c:v>
                </c:pt>
                <c:pt idx="4446">
                  <c:v>732.099853515625</c:v>
                </c:pt>
                <c:pt idx="4447">
                  <c:v>732.7998046875</c:v>
                </c:pt>
                <c:pt idx="4448">
                  <c:v>733.39990234375</c:v>
                </c:pt>
                <c:pt idx="4449">
                  <c:v>734.099853515625</c:v>
                </c:pt>
                <c:pt idx="4450">
                  <c:v>734.599853515625</c:v>
                </c:pt>
                <c:pt idx="4451">
                  <c:v>735.2998046875</c:v>
                </c:pt>
                <c:pt idx="4452">
                  <c:v>735.499755859375</c:v>
                </c:pt>
                <c:pt idx="4453">
                  <c:v>736.10009765625</c:v>
                </c:pt>
                <c:pt idx="4454">
                  <c:v>736.7001953125</c:v>
                </c:pt>
                <c:pt idx="4455">
                  <c:v>737.000244140625</c:v>
                </c:pt>
                <c:pt idx="4456">
                  <c:v>737.500244140625</c:v>
                </c:pt>
                <c:pt idx="4457">
                  <c:v>737.900146484375</c:v>
                </c:pt>
                <c:pt idx="4458">
                  <c:v>738.5</c:v>
                </c:pt>
                <c:pt idx="4459">
                  <c:v>739.10009765625</c:v>
                </c:pt>
                <c:pt idx="4460">
                  <c:v>739.60009765625</c:v>
                </c:pt>
                <c:pt idx="4461">
                  <c:v>740.199951171875</c:v>
                </c:pt>
                <c:pt idx="4462">
                  <c:v>740.699951171875</c:v>
                </c:pt>
                <c:pt idx="4463">
                  <c:v>741.199951171875</c:v>
                </c:pt>
                <c:pt idx="4464">
                  <c:v>741.800048828125</c:v>
                </c:pt>
                <c:pt idx="4465">
                  <c:v>742.300048828125</c:v>
                </c:pt>
                <c:pt idx="4466">
                  <c:v>742.699951171875</c:v>
                </c:pt>
                <c:pt idx="4467">
                  <c:v>743.199951171875</c:v>
                </c:pt>
                <c:pt idx="4468">
                  <c:v>743.699951171875</c:v>
                </c:pt>
                <c:pt idx="4469">
                  <c:v>744.199951171875</c:v>
                </c:pt>
                <c:pt idx="4470">
                  <c:v>744.699951171875</c:v>
                </c:pt>
                <c:pt idx="4471">
                  <c:v>745.099853515625</c:v>
                </c:pt>
                <c:pt idx="4472">
                  <c:v>745.39990234375</c:v>
                </c:pt>
                <c:pt idx="4473">
                  <c:v>745.7998046875</c:v>
                </c:pt>
                <c:pt idx="4474">
                  <c:v>746.199951171875</c:v>
                </c:pt>
                <c:pt idx="4475">
                  <c:v>746.599853515625</c:v>
                </c:pt>
                <c:pt idx="4476">
                  <c:v>746.999755859375</c:v>
                </c:pt>
                <c:pt idx="4477">
                  <c:v>747.39990234375</c:v>
                </c:pt>
                <c:pt idx="4478">
                  <c:v>747.7998046875</c:v>
                </c:pt>
                <c:pt idx="4479">
                  <c:v>748.2998046875</c:v>
                </c:pt>
                <c:pt idx="4480">
                  <c:v>748.69970703125</c:v>
                </c:pt>
                <c:pt idx="4481">
                  <c:v>749.10009765625</c:v>
                </c:pt>
                <c:pt idx="4482">
                  <c:v>749.400146484375</c:v>
                </c:pt>
                <c:pt idx="4483">
                  <c:v>749.800048828125</c:v>
                </c:pt>
                <c:pt idx="4484">
                  <c:v>750.2001953125</c:v>
                </c:pt>
                <c:pt idx="4485">
                  <c:v>750.500244140625</c:v>
                </c:pt>
                <c:pt idx="4486">
                  <c:v>750.900146484375</c:v>
                </c:pt>
                <c:pt idx="4487">
                  <c:v>751.2001953125</c:v>
                </c:pt>
                <c:pt idx="4488">
                  <c:v>751.60009765625</c:v>
                </c:pt>
                <c:pt idx="4489">
                  <c:v>751.900146484375</c:v>
                </c:pt>
                <c:pt idx="4490">
                  <c:v>752.10009765625</c:v>
                </c:pt>
                <c:pt idx="4491">
                  <c:v>752.400146484375</c:v>
                </c:pt>
                <c:pt idx="4492">
                  <c:v>752.800048828125</c:v>
                </c:pt>
                <c:pt idx="4493">
                  <c:v>753.199951171875</c:v>
                </c:pt>
                <c:pt idx="4494">
                  <c:v>753.5</c:v>
                </c:pt>
                <c:pt idx="4495">
                  <c:v>753.900146484375</c:v>
                </c:pt>
                <c:pt idx="4496">
                  <c:v>754.199951171875</c:v>
                </c:pt>
                <c:pt idx="4497">
                  <c:v>754.5</c:v>
                </c:pt>
                <c:pt idx="4498">
                  <c:v>754.800048828125</c:v>
                </c:pt>
                <c:pt idx="4499">
                  <c:v>755.10009765625</c:v>
                </c:pt>
                <c:pt idx="4500">
                  <c:v>755.39990234375</c:v>
                </c:pt>
                <c:pt idx="4501">
                  <c:v>755.699951171875</c:v>
                </c:pt>
                <c:pt idx="4502">
                  <c:v>756</c:v>
                </c:pt>
                <c:pt idx="4503">
                  <c:v>756.300048828125</c:v>
                </c:pt>
                <c:pt idx="4504">
                  <c:v>756.5</c:v>
                </c:pt>
                <c:pt idx="4505">
                  <c:v>756.89990234375</c:v>
                </c:pt>
                <c:pt idx="4506">
                  <c:v>757.199951171875</c:v>
                </c:pt>
                <c:pt idx="4507">
                  <c:v>757.5</c:v>
                </c:pt>
                <c:pt idx="4508">
                  <c:v>757.699951171875</c:v>
                </c:pt>
                <c:pt idx="4509">
                  <c:v>758</c:v>
                </c:pt>
                <c:pt idx="4510">
                  <c:v>758.199951171875</c:v>
                </c:pt>
                <c:pt idx="4511">
                  <c:v>758.5</c:v>
                </c:pt>
                <c:pt idx="4512">
                  <c:v>758.7998046875</c:v>
                </c:pt>
                <c:pt idx="4513">
                  <c:v>758.999755859375</c:v>
                </c:pt>
                <c:pt idx="4514">
                  <c:v>759.199951171875</c:v>
                </c:pt>
                <c:pt idx="4515">
                  <c:v>759.39990234375</c:v>
                </c:pt>
                <c:pt idx="4516">
                  <c:v>759.699951171875</c:v>
                </c:pt>
                <c:pt idx="4517">
                  <c:v>760.099853515625</c:v>
                </c:pt>
                <c:pt idx="4518">
                  <c:v>760.2998046875</c:v>
                </c:pt>
                <c:pt idx="4519">
                  <c:v>760.599853515625</c:v>
                </c:pt>
                <c:pt idx="4520">
                  <c:v>760.69970703125</c:v>
                </c:pt>
                <c:pt idx="4521">
                  <c:v>760.89990234375</c:v>
                </c:pt>
                <c:pt idx="4522">
                  <c:v>761.099853515625</c:v>
                </c:pt>
                <c:pt idx="4523">
                  <c:v>758.599853515625</c:v>
                </c:pt>
                <c:pt idx="4524">
                  <c:v>761.39990234375</c:v>
                </c:pt>
                <c:pt idx="4525">
                  <c:v>761.60009765625</c:v>
                </c:pt>
                <c:pt idx="4526">
                  <c:v>761.80029296875</c:v>
                </c:pt>
                <c:pt idx="4527">
                  <c:v>762.000244140625</c:v>
                </c:pt>
                <c:pt idx="4528">
                  <c:v>762.2001953125</c:v>
                </c:pt>
                <c:pt idx="4529">
                  <c:v>762.400146484375</c:v>
                </c:pt>
                <c:pt idx="4530">
                  <c:v>762.60009765625</c:v>
                </c:pt>
                <c:pt idx="4531">
                  <c:v>762.7001953125</c:v>
                </c:pt>
                <c:pt idx="4532">
                  <c:v>762.900146484375</c:v>
                </c:pt>
                <c:pt idx="4533">
                  <c:v>763.000244140625</c:v>
                </c:pt>
                <c:pt idx="4534">
                  <c:v>763.2001953125</c:v>
                </c:pt>
                <c:pt idx="4535">
                  <c:v>763.400146484375</c:v>
                </c:pt>
                <c:pt idx="4536">
                  <c:v>763.500244140625</c:v>
                </c:pt>
                <c:pt idx="4537">
                  <c:v>763.7001953125</c:v>
                </c:pt>
                <c:pt idx="4538">
                  <c:v>763.900146484375</c:v>
                </c:pt>
                <c:pt idx="4539">
                  <c:v>764.10009765625</c:v>
                </c:pt>
                <c:pt idx="4540">
                  <c:v>764.300048828125</c:v>
                </c:pt>
                <c:pt idx="4541">
                  <c:v>764.5</c:v>
                </c:pt>
                <c:pt idx="4542">
                  <c:v>764.7001953125</c:v>
                </c:pt>
                <c:pt idx="4543">
                  <c:v>764.800048828125</c:v>
                </c:pt>
                <c:pt idx="4544">
                  <c:v>765</c:v>
                </c:pt>
                <c:pt idx="4545">
                  <c:v>765.10009765625</c:v>
                </c:pt>
                <c:pt idx="4546">
                  <c:v>765.300048828125</c:v>
                </c:pt>
                <c:pt idx="4547">
                  <c:v>765.400146484375</c:v>
                </c:pt>
                <c:pt idx="4548">
                  <c:v>765.60009765625</c:v>
                </c:pt>
                <c:pt idx="4549">
                  <c:v>765.699951171875</c:v>
                </c:pt>
                <c:pt idx="4550">
                  <c:v>765.800048828125</c:v>
                </c:pt>
                <c:pt idx="4551">
                  <c:v>765.900146484375</c:v>
                </c:pt>
                <c:pt idx="4552">
                  <c:v>766</c:v>
                </c:pt>
                <c:pt idx="4553">
                  <c:v>766.300048828125</c:v>
                </c:pt>
                <c:pt idx="4554">
                  <c:v>766.400146484375</c:v>
                </c:pt>
                <c:pt idx="4555">
                  <c:v>766.60009765625</c:v>
                </c:pt>
                <c:pt idx="4556">
                  <c:v>766.800048828125</c:v>
                </c:pt>
                <c:pt idx="4557">
                  <c:v>766.89990234375</c:v>
                </c:pt>
                <c:pt idx="4558">
                  <c:v>767</c:v>
                </c:pt>
                <c:pt idx="4559">
                  <c:v>767.10009765625</c:v>
                </c:pt>
                <c:pt idx="4560">
                  <c:v>767.10009765625</c:v>
                </c:pt>
                <c:pt idx="4561">
                  <c:v>767.300048828125</c:v>
                </c:pt>
                <c:pt idx="4562">
                  <c:v>767.39990234375</c:v>
                </c:pt>
                <c:pt idx="4563">
                  <c:v>767.5</c:v>
                </c:pt>
                <c:pt idx="4564">
                  <c:v>767.60009765625</c:v>
                </c:pt>
                <c:pt idx="4565">
                  <c:v>767.699951171875</c:v>
                </c:pt>
                <c:pt idx="4566">
                  <c:v>767.800048828125</c:v>
                </c:pt>
                <c:pt idx="4567">
                  <c:v>767.89990234375</c:v>
                </c:pt>
                <c:pt idx="4568">
                  <c:v>767.89990234375</c:v>
                </c:pt>
                <c:pt idx="4569">
                  <c:v>768.10009765625</c:v>
                </c:pt>
                <c:pt idx="4570">
                  <c:v>768.199951171875</c:v>
                </c:pt>
                <c:pt idx="4571">
                  <c:v>768.39990234375</c:v>
                </c:pt>
                <c:pt idx="4572">
                  <c:v>768.5</c:v>
                </c:pt>
                <c:pt idx="4573">
                  <c:v>768.599853515625</c:v>
                </c:pt>
                <c:pt idx="4574">
                  <c:v>768.699951171875</c:v>
                </c:pt>
                <c:pt idx="4575">
                  <c:v>768.800048828125</c:v>
                </c:pt>
                <c:pt idx="4576">
                  <c:v>768.89990234375</c:v>
                </c:pt>
                <c:pt idx="4577">
                  <c:v>769</c:v>
                </c:pt>
                <c:pt idx="4578">
                  <c:v>769</c:v>
                </c:pt>
                <c:pt idx="4579">
                  <c:v>769.199951171875</c:v>
                </c:pt>
                <c:pt idx="4580">
                  <c:v>769.199951171875</c:v>
                </c:pt>
                <c:pt idx="4581">
                  <c:v>769.300048828125</c:v>
                </c:pt>
                <c:pt idx="4582">
                  <c:v>769.39990234375</c:v>
                </c:pt>
                <c:pt idx="4583">
                  <c:v>769.39990234375</c:v>
                </c:pt>
                <c:pt idx="4584">
                  <c:v>769.5</c:v>
                </c:pt>
                <c:pt idx="4585">
                  <c:v>769.599853515625</c:v>
                </c:pt>
                <c:pt idx="4586">
                  <c:v>769.599853515625</c:v>
                </c:pt>
                <c:pt idx="4587">
                  <c:v>769.699951171875</c:v>
                </c:pt>
                <c:pt idx="4588">
                  <c:v>769.800048828125</c:v>
                </c:pt>
                <c:pt idx="4589">
                  <c:v>770</c:v>
                </c:pt>
                <c:pt idx="4590">
                  <c:v>770.099853515625</c:v>
                </c:pt>
                <c:pt idx="4591">
                  <c:v>770.099853515625</c:v>
                </c:pt>
                <c:pt idx="4592">
                  <c:v>770.199951171875</c:v>
                </c:pt>
                <c:pt idx="4593">
                  <c:v>770.2998046875</c:v>
                </c:pt>
                <c:pt idx="4594">
                  <c:v>770.2998046875</c:v>
                </c:pt>
                <c:pt idx="4595">
                  <c:v>770.099853515625</c:v>
                </c:pt>
                <c:pt idx="4596">
                  <c:v>770.199951171875</c:v>
                </c:pt>
                <c:pt idx="4597">
                  <c:v>770.199951171875</c:v>
                </c:pt>
                <c:pt idx="4598">
                  <c:v>770.2998046875</c:v>
                </c:pt>
                <c:pt idx="4599">
                  <c:v>770.39990234375</c:v>
                </c:pt>
                <c:pt idx="4600">
                  <c:v>770.39990234375</c:v>
                </c:pt>
                <c:pt idx="4601">
                  <c:v>770.699951171875</c:v>
                </c:pt>
                <c:pt idx="4602">
                  <c:v>770.699951171875</c:v>
                </c:pt>
                <c:pt idx="4603">
                  <c:v>770.699951171875</c:v>
                </c:pt>
                <c:pt idx="4604">
                  <c:v>770.7998046875</c:v>
                </c:pt>
                <c:pt idx="4605">
                  <c:v>770.7998046875</c:v>
                </c:pt>
                <c:pt idx="4606">
                  <c:v>770.7998046875</c:v>
                </c:pt>
                <c:pt idx="4607">
                  <c:v>770.699951171875</c:v>
                </c:pt>
                <c:pt idx="4608">
                  <c:v>770.7998046875</c:v>
                </c:pt>
                <c:pt idx="4609">
                  <c:v>770.7998046875</c:v>
                </c:pt>
                <c:pt idx="4610">
                  <c:v>770.7998046875</c:v>
                </c:pt>
                <c:pt idx="4611">
                  <c:v>770.7998046875</c:v>
                </c:pt>
                <c:pt idx="4612">
                  <c:v>770.89990234375</c:v>
                </c:pt>
                <c:pt idx="4613">
                  <c:v>770.7998046875</c:v>
                </c:pt>
                <c:pt idx="4614">
                  <c:v>770.89990234375</c:v>
                </c:pt>
                <c:pt idx="4615">
                  <c:v>770.89990234375</c:v>
                </c:pt>
                <c:pt idx="4616">
                  <c:v>770.89990234375</c:v>
                </c:pt>
                <c:pt idx="4617">
                  <c:v>770.89990234375</c:v>
                </c:pt>
                <c:pt idx="4618">
                  <c:v>771</c:v>
                </c:pt>
                <c:pt idx="4619">
                  <c:v>770.89990234375</c:v>
                </c:pt>
                <c:pt idx="4620">
                  <c:v>770.89990234375</c:v>
                </c:pt>
                <c:pt idx="4621">
                  <c:v>770.89990234375</c:v>
                </c:pt>
                <c:pt idx="4622">
                  <c:v>770.89990234375</c:v>
                </c:pt>
                <c:pt idx="4623">
                  <c:v>770.89990234375</c:v>
                </c:pt>
                <c:pt idx="4624">
                  <c:v>770.89990234375</c:v>
                </c:pt>
                <c:pt idx="4625">
                  <c:v>771.099853515625</c:v>
                </c:pt>
                <c:pt idx="4626">
                  <c:v>771</c:v>
                </c:pt>
                <c:pt idx="4627">
                  <c:v>771</c:v>
                </c:pt>
                <c:pt idx="4628">
                  <c:v>771</c:v>
                </c:pt>
                <c:pt idx="4629">
                  <c:v>771</c:v>
                </c:pt>
                <c:pt idx="4630">
                  <c:v>771</c:v>
                </c:pt>
                <c:pt idx="4631">
                  <c:v>770.89990234375</c:v>
                </c:pt>
                <c:pt idx="4632">
                  <c:v>770.89990234375</c:v>
                </c:pt>
                <c:pt idx="4633">
                  <c:v>770.89990234375</c:v>
                </c:pt>
                <c:pt idx="4634">
                  <c:v>770.89990234375</c:v>
                </c:pt>
                <c:pt idx="4635">
                  <c:v>770.89990234375</c:v>
                </c:pt>
                <c:pt idx="4636">
                  <c:v>770.7998046875</c:v>
                </c:pt>
                <c:pt idx="4637">
                  <c:v>770.89990234375</c:v>
                </c:pt>
                <c:pt idx="4638">
                  <c:v>770.89990234375</c:v>
                </c:pt>
                <c:pt idx="4639">
                  <c:v>770.7998046875</c:v>
                </c:pt>
                <c:pt idx="4640">
                  <c:v>770.7998046875</c:v>
                </c:pt>
                <c:pt idx="4641">
                  <c:v>770.7998046875</c:v>
                </c:pt>
                <c:pt idx="4642">
                  <c:v>770.699951171875</c:v>
                </c:pt>
                <c:pt idx="4643">
                  <c:v>770.699951171875</c:v>
                </c:pt>
                <c:pt idx="4644">
                  <c:v>770.599853515625</c:v>
                </c:pt>
                <c:pt idx="4645">
                  <c:v>770.599853515625</c:v>
                </c:pt>
                <c:pt idx="4646">
                  <c:v>770.5</c:v>
                </c:pt>
                <c:pt idx="4647">
                  <c:v>770.5</c:v>
                </c:pt>
                <c:pt idx="4648">
                  <c:v>770.5</c:v>
                </c:pt>
                <c:pt idx="4649">
                  <c:v>770.5</c:v>
                </c:pt>
                <c:pt idx="4650">
                  <c:v>770.2998046875</c:v>
                </c:pt>
                <c:pt idx="4651">
                  <c:v>770.39990234375</c:v>
                </c:pt>
                <c:pt idx="4652">
                  <c:v>770.2998046875</c:v>
                </c:pt>
                <c:pt idx="4653">
                  <c:v>770.2998046875</c:v>
                </c:pt>
                <c:pt idx="4654">
                  <c:v>770.199951171875</c:v>
                </c:pt>
                <c:pt idx="4655">
                  <c:v>770.199951171875</c:v>
                </c:pt>
                <c:pt idx="4656">
                  <c:v>770.199951171875</c:v>
                </c:pt>
                <c:pt idx="4657">
                  <c:v>770.099853515625</c:v>
                </c:pt>
                <c:pt idx="4658">
                  <c:v>770.099853515625</c:v>
                </c:pt>
                <c:pt idx="4659">
                  <c:v>770</c:v>
                </c:pt>
                <c:pt idx="4660">
                  <c:v>770</c:v>
                </c:pt>
                <c:pt idx="4661">
                  <c:v>769.89990234375</c:v>
                </c:pt>
                <c:pt idx="4662">
                  <c:v>769.89990234375</c:v>
                </c:pt>
                <c:pt idx="4663">
                  <c:v>769.800048828125</c:v>
                </c:pt>
                <c:pt idx="4664">
                  <c:v>769.699951171875</c:v>
                </c:pt>
                <c:pt idx="4665">
                  <c:v>769.599853515625</c:v>
                </c:pt>
                <c:pt idx="4666">
                  <c:v>769.599853515625</c:v>
                </c:pt>
                <c:pt idx="4667">
                  <c:v>769.39990234375</c:v>
                </c:pt>
                <c:pt idx="4668">
                  <c:v>769.300048828125</c:v>
                </c:pt>
                <c:pt idx="4669">
                  <c:v>769.300048828125</c:v>
                </c:pt>
                <c:pt idx="4670">
                  <c:v>769.199951171875</c:v>
                </c:pt>
                <c:pt idx="4671">
                  <c:v>769.199951171875</c:v>
                </c:pt>
                <c:pt idx="4672">
                  <c:v>769.099853515625</c:v>
                </c:pt>
                <c:pt idx="4673">
                  <c:v>769</c:v>
                </c:pt>
                <c:pt idx="4674">
                  <c:v>769</c:v>
                </c:pt>
                <c:pt idx="4675">
                  <c:v>769</c:v>
                </c:pt>
                <c:pt idx="4676">
                  <c:v>768.89990234375</c:v>
                </c:pt>
                <c:pt idx="4677">
                  <c:v>768.800048828125</c:v>
                </c:pt>
                <c:pt idx="4678">
                  <c:v>768.699951171875</c:v>
                </c:pt>
                <c:pt idx="4679">
                  <c:v>768.5</c:v>
                </c:pt>
                <c:pt idx="4680">
                  <c:v>768.39990234375</c:v>
                </c:pt>
                <c:pt idx="4681">
                  <c:v>768.300048828125</c:v>
                </c:pt>
                <c:pt idx="4682">
                  <c:v>768.199951171875</c:v>
                </c:pt>
                <c:pt idx="4683">
                  <c:v>768.10009765625</c:v>
                </c:pt>
                <c:pt idx="4684">
                  <c:v>768.10009765625</c:v>
                </c:pt>
                <c:pt idx="4685">
                  <c:v>768.300048828125</c:v>
                </c:pt>
                <c:pt idx="4686">
                  <c:v>768.199951171875</c:v>
                </c:pt>
                <c:pt idx="4687">
                  <c:v>768.10009765625</c:v>
                </c:pt>
                <c:pt idx="4688">
                  <c:v>768.10009765625</c:v>
                </c:pt>
                <c:pt idx="4689">
                  <c:v>767.89990234375</c:v>
                </c:pt>
                <c:pt idx="4690">
                  <c:v>767.89990234375</c:v>
                </c:pt>
                <c:pt idx="4691">
                  <c:v>767.60009765625</c:v>
                </c:pt>
                <c:pt idx="4692">
                  <c:v>767.39990234375</c:v>
                </c:pt>
                <c:pt idx="4693">
                  <c:v>767.39990234375</c:v>
                </c:pt>
                <c:pt idx="4694">
                  <c:v>767.300048828125</c:v>
                </c:pt>
                <c:pt idx="4695">
                  <c:v>767.199951171875</c:v>
                </c:pt>
                <c:pt idx="4696">
                  <c:v>767.10009765625</c:v>
                </c:pt>
                <c:pt idx="4697">
                  <c:v>766.800048828125</c:v>
                </c:pt>
                <c:pt idx="4698">
                  <c:v>766.800048828125</c:v>
                </c:pt>
                <c:pt idx="4699">
                  <c:v>766.60009765625</c:v>
                </c:pt>
                <c:pt idx="4700">
                  <c:v>766.5</c:v>
                </c:pt>
                <c:pt idx="4701">
                  <c:v>766.400146484375</c:v>
                </c:pt>
                <c:pt idx="4702">
                  <c:v>766.300048828125</c:v>
                </c:pt>
                <c:pt idx="4703">
                  <c:v>766.400146484375</c:v>
                </c:pt>
                <c:pt idx="4704">
                  <c:v>766.300048828125</c:v>
                </c:pt>
                <c:pt idx="4705">
                  <c:v>766.300048828125</c:v>
                </c:pt>
                <c:pt idx="4706">
                  <c:v>766.10009765625</c:v>
                </c:pt>
                <c:pt idx="4707">
                  <c:v>766</c:v>
                </c:pt>
                <c:pt idx="4708">
                  <c:v>765.900146484375</c:v>
                </c:pt>
                <c:pt idx="4709">
                  <c:v>765.699951171875</c:v>
                </c:pt>
                <c:pt idx="4710">
                  <c:v>765.60009765625</c:v>
                </c:pt>
                <c:pt idx="4711">
                  <c:v>765.5</c:v>
                </c:pt>
                <c:pt idx="4712">
                  <c:v>765.400146484375</c:v>
                </c:pt>
                <c:pt idx="4713">
                  <c:v>765.300048828125</c:v>
                </c:pt>
                <c:pt idx="4714">
                  <c:v>765.2001953125</c:v>
                </c:pt>
                <c:pt idx="4715">
                  <c:v>765.10009765625</c:v>
                </c:pt>
                <c:pt idx="4716">
                  <c:v>765</c:v>
                </c:pt>
                <c:pt idx="4717">
                  <c:v>764.900146484375</c:v>
                </c:pt>
                <c:pt idx="4718">
                  <c:v>764.800048828125</c:v>
                </c:pt>
                <c:pt idx="4719">
                  <c:v>764.7001953125</c:v>
                </c:pt>
                <c:pt idx="4720">
                  <c:v>764.5</c:v>
                </c:pt>
                <c:pt idx="4721">
                  <c:v>764.5</c:v>
                </c:pt>
                <c:pt idx="4722">
                  <c:v>764.400146484375</c:v>
                </c:pt>
                <c:pt idx="4723">
                  <c:v>764.300048828125</c:v>
                </c:pt>
                <c:pt idx="4724">
                  <c:v>764.2001953125</c:v>
                </c:pt>
                <c:pt idx="4725">
                  <c:v>764</c:v>
                </c:pt>
                <c:pt idx="4726">
                  <c:v>763.900146484375</c:v>
                </c:pt>
                <c:pt idx="4727">
                  <c:v>763.900146484375</c:v>
                </c:pt>
                <c:pt idx="4728">
                  <c:v>763.7001953125</c:v>
                </c:pt>
                <c:pt idx="4729">
                  <c:v>763.60009765625</c:v>
                </c:pt>
                <c:pt idx="4730">
                  <c:v>763.500244140625</c:v>
                </c:pt>
                <c:pt idx="4731">
                  <c:v>763.400146484375</c:v>
                </c:pt>
                <c:pt idx="4732">
                  <c:v>763.300048828125</c:v>
                </c:pt>
                <c:pt idx="4733">
                  <c:v>763.10009765625</c:v>
                </c:pt>
                <c:pt idx="4734">
                  <c:v>763.000244140625</c:v>
                </c:pt>
                <c:pt idx="4735">
                  <c:v>762.800048828125</c:v>
                </c:pt>
                <c:pt idx="4736">
                  <c:v>762.800048828125</c:v>
                </c:pt>
                <c:pt idx="4737">
                  <c:v>762.7001953125</c:v>
                </c:pt>
                <c:pt idx="4738">
                  <c:v>762.500244140625</c:v>
                </c:pt>
                <c:pt idx="4739">
                  <c:v>762.2001953125</c:v>
                </c:pt>
                <c:pt idx="4740">
                  <c:v>762.10009765625</c:v>
                </c:pt>
                <c:pt idx="4741">
                  <c:v>761.900146484375</c:v>
                </c:pt>
                <c:pt idx="4742">
                  <c:v>761.80029296875</c:v>
                </c:pt>
                <c:pt idx="4743">
                  <c:v>761.7001953125</c:v>
                </c:pt>
                <c:pt idx="4744">
                  <c:v>761.60009765625</c:v>
                </c:pt>
                <c:pt idx="4745">
                  <c:v>761.499755859375</c:v>
                </c:pt>
                <c:pt idx="4746">
                  <c:v>761.2998046875</c:v>
                </c:pt>
                <c:pt idx="4747">
                  <c:v>761.19970703125</c:v>
                </c:pt>
                <c:pt idx="4748">
                  <c:v>761.099853515625</c:v>
                </c:pt>
                <c:pt idx="4749">
                  <c:v>760.89990234375</c:v>
                </c:pt>
                <c:pt idx="4750">
                  <c:v>760.7998046875</c:v>
                </c:pt>
                <c:pt idx="4751">
                  <c:v>760.69970703125</c:v>
                </c:pt>
                <c:pt idx="4752">
                  <c:v>760.599853515625</c:v>
                </c:pt>
                <c:pt idx="4753">
                  <c:v>760.499755859375</c:v>
                </c:pt>
                <c:pt idx="4754">
                  <c:v>760.2998046875</c:v>
                </c:pt>
                <c:pt idx="4755">
                  <c:v>760.199951171875</c:v>
                </c:pt>
                <c:pt idx="4756">
                  <c:v>759.999755859375</c:v>
                </c:pt>
                <c:pt idx="4757">
                  <c:v>759.89990234375</c:v>
                </c:pt>
                <c:pt idx="4758">
                  <c:v>759.7998046875</c:v>
                </c:pt>
                <c:pt idx="4759">
                  <c:v>759.599853515625</c:v>
                </c:pt>
                <c:pt idx="4760">
                  <c:v>759.499755859375</c:v>
                </c:pt>
                <c:pt idx="4761">
                  <c:v>759.39990234375</c:v>
                </c:pt>
                <c:pt idx="4762">
                  <c:v>759.199951171875</c:v>
                </c:pt>
                <c:pt idx="4763">
                  <c:v>759.099853515625</c:v>
                </c:pt>
                <c:pt idx="4764">
                  <c:v>758.999755859375</c:v>
                </c:pt>
                <c:pt idx="4765">
                  <c:v>758.89990234375</c:v>
                </c:pt>
                <c:pt idx="4766">
                  <c:v>758.7998046875</c:v>
                </c:pt>
                <c:pt idx="4767">
                  <c:v>758.599853515625</c:v>
                </c:pt>
                <c:pt idx="4768">
                  <c:v>758.5</c:v>
                </c:pt>
                <c:pt idx="4769">
                  <c:v>758.2998046875</c:v>
                </c:pt>
                <c:pt idx="4770">
                  <c:v>758.099853515625</c:v>
                </c:pt>
                <c:pt idx="4771">
                  <c:v>758</c:v>
                </c:pt>
                <c:pt idx="4772">
                  <c:v>757.89990234375</c:v>
                </c:pt>
                <c:pt idx="4773">
                  <c:v>757.7998046875</c:v>
                </c:pt>
                <c:pt idx="4774">
                  <c:v>757.699951171875</c:v>
                </c:pt>
                <c:pt idx="4775">
                  <c:v>757.5</c:v>
                </c:pt>
                <c:pt idx="4776">
                  <c:v>757.2998046875</c:v>
                </c:pt>
                <c:pt idx="4777">
                  <c:v>757.199951171875</c:v>
                </c:pt>
                <c:pt idx="4778">
                  <c:v>757</c:v>
                </c:pt>
                <c:pt idx="4779">
                  <c:v>756.89990234375</c:v>
                </c:pt>
                <c:pt idx="4780">
                  <c:v>756.699951171875</c:v>
                </c:pt>
                <c:pt idx="4781">
                  <c:v>756.699951171875</c:v>
                </c:pt>
                <c:pt idx="4782">
                  <c:v>756.599853515625</c:v>
                </c:pt>
                <c:pt idx="4783">
                  <c:v>756.39990234375</c:v>
                </c:pt>
                <c:pt idx="4784">
                  <c:v>756.199951171875</c:v>
                </c:pt>
                <c:pt idx="4785">
                  <c:v>756</c:v>
                </c:pt>
                <c:pt idx="4786">
                  <c:v>755.89990234375</c:v>
                </c:pt>
                <c:pt idx="4787">
                  <c:v>755.800048828125</c:v>
                </c:pt>
                <c:pt idx="4788">
                  <c:v>755.5</c:v>
                </c:pt>
                <c:pt idx="4789">
                  <c:v>755.39990234375</c:v>
                </c:pt>
                <c:pt idx="4790">
                  <c:v>755.300048828125</c:v>
                </c:pt>
                <c:pt idx="4791">
                  <c:v>755.10009765625</c:v>
                </c:pt>
                <c:pt idx="4792">
                  <c:v>754.89990234375</c:v>
                </c:pt>
                <c:pt idx="4793">
                  <c:v>754.800048828125</c:v>
                </c:pt>
                <c:pt idx="4794">
                  <c:v>754.699951171875</c:v>
                </c:pt>
                <c:pt idx="4795">
                  <c:v>754.5</c:v>
                </c:pt>
                <c:pt idx="4796">
                  <c:v>754.39990234375</c:v>
                </c:pt>
                <c:pt idx="4797">
                  <c:v>754.199951171875</c:v>
                </c:pt>
                <c:pt idx="4798">
                  <c:v>754.10009765625</c:v>
                </c:pt>
                <c:pt idx="4799">
                  <c:v>753.800048828125</c:v>
                </c:pt>
                <c:pt idx="4800">
                  <c:v>753.699951171875</c:v>
                </c:pt>
                <c:pt idx="4801">
                  <c:v>753.5</c:v>
                </c:pt>
                <c:pt idx="4802">
                  <c:v>753.400146484375</c:v>
                </c:pt>
                <c:pt idx="4803">
                  <c:v>753.199951171875</c:v>
                </c:pt>
                <c:pt idx="4804">
                  <c:v>753</c:v>
                </c:pt>
                <c:pt idx="4805">
                  <c:v>753</c:v>
                </c:pt>
                <c:pt idx="4806">
                  <c:v>752.699951171875</c:v>
                </c:pt>
                <c:pt idx="4807">
                  <c:v>752.5</c:v>
                </c:pt>
                <c:pt idx="4808">
                  <c:v>752.400146484375</c:v>
                </c:pt>
                <c:pt idx="4809">
                  <c:v>752.300048828125</c:v>
                </c:pt>
                <c:pt idx="4810">
                  <c:v>752.10009765625</c:v>
                </c:pt>
                <c:pt idx="4811">
                  <c:v>752</c:v>
                </c:pt>
                <c:pt idx="4812">
                  <c:v>751.900146484375</c:v>
                </c:pt>
                <c:pt idx="4813">
                  <c:v>751.7001953125</c:v>
                </c:pt>
                <c:pt idx="4814">
                  <c:v>751.5</c:v>
                </c:pt>
                <c:pt idx="4815">
                  <c:v>751.300048828125</c:v>
                </c:pt>
                <c:pt idx="4816">
                  <c:v>751.2001953125</c:v>
                </c:pt>
                <c:pt idx="4817">
                  <c:v>751</c:v>
                </c:pt>
                <c:pt idx="4818">
                  <c:v>750.800048828125</c:v>
                </c:pt>
                <c:pt idx="4819">
                  <c:v>750.60009765625</c:v>
                </c:pt>
                <c:pt idx="4820">
                  <c:v>750.500244140625</c:v>
                </c:pt>
                <c:pt idx="4821">
                  <c:v>750.300048828125</c:v>
                </c:pt>
                <c:pt idx="4822">
                  <c:v>750.2001953125</c:v>
                </c:pt>
                <c:pt idx="4823">
                  <c:v>749.900146484375</c:v>
                </c:pt>
                <c:pt idx="4824">
                  <c:v>749.7001953125</c:v>
                </c:pt>
                <c:pt idx="4825">
                  <c:v>749.7001953125</c:v>
                </c:pt>
                <c:pt idx="4826">
                  <c:v>749.500244140625</c:v>
                </c:pt>
                <c:pt idx="4827">
                  <c:v>749.300048828125</c:v>
                </c:pt>
                <c:pt idx="4828">
                  <c:v>749.10009765625</c:v>
                </c:pt>
                <c:pt idx="4829">
                  <c:v>749.000244140625</c:v>
                </c:pt>
                <c:pt idx="4830">
                  <c:v>748.80029296875</c:v>
                </c:pt>
                <c:pt idx="4831">
                  <c:v>748.69970703125</c:v>
                </c:pt>
                <c:pt idx="4832">
                  <c:v>748.499755859375</c:v>
                </c:pt>
                <c:pt idx="4833">
                  <c:v>748.2998046875</c:v>
                </c:pt>
                <c:pt idx="4834">
                  <c:v>748.19970703125</c:v>
                </c:pt>
                <c:pt idx="4835">
                  <c:v>747.999755859375</c:v>
                </c:pt>
                <c:pt idx="4836">
                  <c:v>747.7998046875</c:v>
                </c:pt>
                <c:pt idx="4837">
                  <c:v>747.69970703125</c:v>
                </c:pt>
                <c:pt idx="4838">
                  <c:v>747.499755859375</c:v>
                </c:pt>
                <c:pt idx="4839">
                  <c:v>747.2998046875</c:v>
                </c:pt>
                <c:pt idx="4840">
                  <c:v>747.199951171875</c:v>
                </c:pt>
                <c:pt idx="4841">
                  <c:v>746.89990234375</c:v>
                </c:pt>
                <c:pt idx="4842">
                  <c:v>746.7998046875</c:v>
                </c:pt>
                <c:pt idx="4843">
                  <c:v>746.599853515625</c:v>
                </c:pt>
                <c:pt idx="4844">
                  <c:v>746.39990234375</c:v>
                </c:pt>
                <c:pt idx="4845">
                  <c:v>746.199951171875</c:v>
                </c:pt>
                <c:pt idx="4846">
                  <c:v>746</c:v>
                </c:pt>
                <c:pt idx="4847">
                  <c:v>745.7998046875</c:v>
                </c:pt>
                <c:pt idx="4848">
                  <c:v>745.699951171875</c:v>
                </c:pt>
                <c:pt idx="4849">
                  <c:v>745.599853515625</c:v>
                </c:pt>
                <c:pt idx="4850">
                  <c:v>745.39990234375</c:v>
                </c:pt>
                <c:pt idx="4851">
                  <c:v>745.199951171875</c:v>
                </c:pt>
                <c:pt idx="4852">
                  <c:v>745</c:v>
                </c:pt>
                <c:pt idx="4853">
                  <c:v>744.89990234375</c:v>
                </c:pt>
                <c:pt idx="4854">
                  <c:v>744.699951171875</c:v>
                </c:pt>
                <c:pt idx="4855">
                  <c:v>744.599853515625</c:v>
                </c:pt>
                <c:pt idx="4856">
                  <c:v>744.300048828125</c:v>
                </c:pt>
                <c:pt idx="4857">
                  <c:v>744.099853515625</c:v>
                </c:pt>
                <c:pt idx="4858">
                  <c:v>744</c:v>
                </c:pt>
                <c:pt idx="4859">
                  <c:v>743.89990234375</c:v>
                </c:pt>
                <c:pt idx="4860">
                  <c:v>743.699951171875</c:v>
                </c:pt>
                <c:pt idx="4861">
                  <c:v>743.5</c:v>
                </c:pt>
                <c:pt idx="4862">
                  <c:v>743.300048828125</c:v>
                </c:pt>
                <c:pt idx="4863">
                  <c:v>743.099853515625</c:v>
                </c:pt>
                <c:pt idx="4864">
                  <c:v>742.89990234375</c:v>
                </c:pt>
                <c:pt idx="4865">
                  <c:v>742.89990234375</c:v>
                </c:pt>
                <c:pt idx="4866">
                  <c:v>742.60009765625</c:v>
                </c:pt>
                <c:pt idx="4867">
                  <c:v>742.39990234375</c:v>
                </c:pt>
                <c:pt idx="4868">
                  <c:v>742.199951171875</c:v>
                </c:pt>
                <c:pt idx="4869">
                  <c:v>742</c:v>
                </c:pt>
                <c:pt idx="4870">
                  <c:v>741.800048828125</c:v>
                </c:pt>
                <c:pt idx="4871">
                  <c:v>741.60009765625</c:v>
                </c:pt>
                <c:pt idx="4872">
                  <c:v>741.39990234375</c:v>
                </c:pt>
                <c:pt idx="4873">
                  <c:v>741.300048828125</c:v>
                </c:pt>
                <c:pt idx="4874">
                  <c:v>741</c:v>
                </c:pt>
                <c:pt idx="4875">
                  <c:v>740.800048828125</c:v>
                </c:pt>
                <c:pt idx="4876">
                  <c:v>740.60009765625</c:v>
                </c:pt>
                <c:pt idx="4877">
                  <c:v>740.5</c:v>
                </c:pt>
                <c:pt idx="4878">
                  <c:v>740.199951171875</c:v>
                </c:pt>
                <c:pt idx="4879">
                  <c:v>740</c:v>
                </c:pt>
                <c:pt idx="4880">
                  <c:v>739.800048828125</c:v>
                </c:pt>
                <c:pt idx="4881">
                  <c:v>739.60009765625</c:v>
                </c:pt>
                <c:pt idx="4882">
                  <c:v>739.400146484375</c:v>
                </c:pt>
                <c:pt idx="4883">
                  <c:v>739.300048828125</c:v>
                </c:pt>
                <c:pt idx="4884">
                  <c:v>739.300048828125</c:v>
                </c:pt>
                <c:pt idx="4885">
                  <c:v>739</c:v>
                </c:pt>
                <c:pt idx="4886">
                  <c:v>738.800048828125</c:v>
                </c:pt>
                <c:pt idx="4887">
                  <c:v>738.60009765625</c:v>
                </c:pt>
                <c:pt idx="4888">
                  <c:v>738.5</c:v>
                </c:pt>
                <c:pt idx="4889">
                  <c:v>738.2001953125</c:v>
                </c:pt>
                <c:pt idx="4890">
                  <c:v>738.10009765625</c:v>
                </c:pt>
                <c:pt idx="4891">
                  <c:v>737.800048828125</c:v>
                </c:pt>
                <c:pt idx="4892">
                  <c:v>737.7001953125</c:v>
                </c:pt>
                <c:pt idx="4893">
                  <c:v>737.500244140625</c:v>
                </c:pt>
                <c:pt idx="4894">
                  <c:v>737.300048828125</c:v>
                </c:pt>
                <c:pt idx="4895">
                  <c:v>737.000244140625</c:v>
                </c:pt>
                <c:pt idx="4896">
                  <c:v>736.800048828125</c:v>
                </c:pt>
                <c:pt idx="4897">
                  <c:v>736.60009765625</c:v>
                </c:pt>
                <c:pt idx="4898">
                  <c:v>736.400146484375</c:v>
                </c:pt>
                <c:pt idx="4899">
                  <c:v>736.30029296875</c:v>
                </c:pt>
                <c:pt idx="4900">
                  <c:v>736.10009765625</c:v>
                </c:pt>
                <c:pt idx="4901">
                  <c:v>735.89990234375</c:v>
                </c:pt>
                <c:pt idx="4902">
                  <c:v>735.599853515625</c:v>
                </c:pt>
                <c:pt idx="4903">
                  <c:v>735.499755859375</c:v>
                </c:pt>
                <c:pt idx="4904">
                  <c:v>735.2998046875</c:v>
                </c:pt>
                <c:pt idx="4905">
                  <c:v>735.099853515625</c:v>
                </c:pt>
                <c:pt idx="4906">
                  <c:v>734.89990234375</c:v>
                </c:pt>
                <c:pt idx="4907">
                  <c:v>734.699951171875</c:v>
                </c:pt>
                <c:pt idx="4908">
                  <c:v>734.599853515625</c:v>
                </c:pt>
                <c:pt idx="4909">
                  <c:v>734.39990234375</c:v>
                </c:pt>
                <c:pt idx="4910">
                  <c:v>734.199951171875</c:v>
                </c:pt>
                <c:pt idx="4911">
                  <c:v>733.999755859375</c:v>
                </c:pt>
                <c:pt idx="4912">
                  <c:v>733.89990234375</c:v>
                </c:pt>
                <c:pt idx="4913">
                  <c:v>733.699951171875</c:v>
                </c:pt>
                <c:pt idx="4914">
                  <c:v>733.39990234375</c:v>
                </c:pt>
                <c:pt idx="4915">
                  <c:v>733.199951171875</c:v>
                </c:pt>
                <c:pt idx="4916">
                  <c:v>733</c:v>
                </c:pt>
                <c:pt idx="4917">
                  <c:v>732.7998046875</c:v>
                </c:pt>
                <c:pt idx="4918">
                  <c:v>732.599853515625</c:v>
                </c:pt>
                <c:pt idx="4919">
                  <c:v>732.5</c:v>
                </c:pt>
                <c:pt idx="4920">
                  <c:v>732.199951171875</c:v>
                </c:pt>
                <c:pt idx="4921">
                  <c:v>732</c:v>
                </c:pt>
                <c:pt idx="4922">
                  <c:v>731.7998046875</c:v>
                </c:pt>
                <c:pt idx="4923">
                  <c:v>731.599853515625</c:v>
                </c:pt>
                <c:pt idx="4924">
                  <c:v>731.39990234375</c:v>
                </c:pt>
                <c:pt idx="4925">
                  <c:v>731.199951171875</c:v>
                </c:pt>
                <c:pt idx="4926">
                  <c:v>731</c:v>
                </c:pt>
                <c:pt idx="4927">
                  <c:v>730.800048828125</c:v>
                </c:pt>
                <c:pt idx="4928">
                  <c:v>730.599853515625</c:v>
                </c:pt>
                <c:pt idx="4929">
                  <c:v>730.39990234375</c:v>
                </c:pt>
                <c:pt idx="4930">
                  <c:v>730.199951171875</c:v>
                </c:pt>
                <c:pt idx="4931">
                  <c:v>729.89990234375</c:v>
                </c:pt>
                <c:pt idx="4932">
                  <c:v>729.699951171875</c:v>
                </c:pt>
                <c:pt idx="4933">
                  <c:v>729.5</c:v>
                </c:pt>
                <c:pt idx="4934">
                  <c:v>729.300048828125</c:v>
                </c:pt>
                <c:pt idx="4935">
                  <c:v>729.10009765625</c:v>
                </c:pt>
                <c:pt idx="4936">
                  <c:v>728.800048828125</c:v>
                </c:pt>
                <c:pt idx="4937">
                  <c:v>728.800048828125</c:v>
                </c:pt>
                <c:pt idx="4938">
                  <c:v>728.5</c:v>
                </c:pt>
                <c:pt idx="4939">
                  <c:v>728.300048828125</c:v>
                </c:pt>
                <c:pt idx="4940">
                  <c:v>728.199951171875</c:v>
                </c:pt>
                <c:pt idx="4941">
                  <c:v>728</c:v>
                </c:pt>
                <c:pt idx="4942">
                  <c:v>727.800048828125</c:v>
                </c:pt>
                <c:pt idx="4943">
                  <c:v>727.60009765625</c:v>
                </c:pt>
                <c:pt idx="4944">
                  <c:v>727.199951171875</c:v>
                </c:pt>
                <c:pt idx="4945">
                  <c:v>727</c:v>
                </c:pt>
                <c:pt idx="4946">
                  <c:v>726.800048828125</c:v>
                </c:pt>
                <c:pt idx="4947">
                  <c:v>726.5</c:v>
                </c:pt>
                <c:pt idx="4948">
                  <c:v>726.400146484375</c:v>
                </c:pt>
                <c:pt idx="4949">
                  <c:v>726.10009765625</c:v>
                </c:pt>
                <c:pt idx="4950">
                  <c:v>725.900146484375</c:v>
                </c:pt>
                <c:pt idx="4951">
                  <c:v>725.7001953125</c:v>
                </c:pt>
                <c:pt idx="4952">
                  <c:v>725.400146484375</c:v>
                </c:pt>
                <c:pt idx="4953">
                  <c:v>725.2001953125</c:v>
                </c:pt>
                <c:pt idx="4954">
                  <c:v>725.000244140625</c:v>
                </c:pt>
                <c:pt idx="4955">
                  <c:v>724.900146484375</c:v>
                </c:pt>
                <c:pt idx="4956">
                  <c:v>724.7001953125</c:v>
                </c:pt>
                <c:pt idx="4957">
                  <c:v>724.500244140625</c:v>
                </c:pt>
                <c:pt idx="4958">
                  <c:v>724.400146484375</c:v>
                </c:pt>
                <c:pt idx="4959">
                  <c:v>724.2001953125</c:v>
                </c:pt>
                <c:pt idx="4960">
                  <c:v>724.000244140625</c:v>
                </c:pt>
                <c:pt idx="4961">
                  <c:v>723.7001953125</c:v>
                </c:pt>
                <c:pt idx="4962">
                  <c:v>723.500244140625</c:v>
                </c:pt>
                <c:pt idx="4963">
                  <c:v>723.400146484375</c:v>
                </c:pt>
                <c:pt idx="4964">
                  <c:v>723.2001953125</c:v>
                </c:pt>
                <c:pt idx="4965">
                  <c:v>722.999755859375</c:v>
                </c:pt>
                <c:pt idx="4966">
                  <c:v>722.7998046875</c:v>
                </c:pt>
                <c:pt idx="4967">
                  <c:v>722.599853515625</c:v>
                </c:pt>
                <c:pt idx="4968">
                  <c:v>722.19970703125</c:v>
                </c:pt>
                <c:pt idx="4969">
                  <c:v>721.999755859375</c:v>
                </c:pt>
                <c:pt idx="4970">
                  <c:v>721.699951171875</c:v>
                </c:pt>
                <c:pt idx="4971">
                  <c:v>721.499755859375</c:v>
                </c:pt>
                <c:pt idx="4972">
                  <c:v>721.39990234375</c:v>
                </c:pt>
                <c:pt idx="4973">
                  <c:v>721.099853515625</c:v>
                </c:pt>
                <c:pt idx="4974">
                  <c:v>721.099853515625</c:v>
                </c:pt>
                <c:pt idx="4975">
                  <c:v>720.89990234375</c:v>
                </c:pt>
                <c:pt idx="4976">
                  <c:v>720.599853515625</c:v>
                </c:pt>
                <c:pt idx="4977">
                  <c:v>720.39990234375</c:v>
                </c:pt>
                <c:pt idx="4978">
                  <c:v>720.199951171875</c:v>
                </c:pt>
                <c:pt idx="4979">
                  <c:v>720</c:v>
                </c:pt>
                <c:pt idx="4980">
                  <c:v>719.599853515625</c:v>
                </c:pt>
                <c:pt idx="4981">
                  <c:v>719.5</c:v>
                </c:pt>
                <c:pt idx="4982">
                  <c:v>719.2998046875</c:v>
                </c:pt>
                <c:pt idx="4983">
                  <c:v>719</c:v>
                </c:pt>
                <c:pt idx="4984">
                  <c:v>718.800048828125</c:v>
                </c:pt>
                <c:pt idx="4985">
                  <c:v>718.599853515625</c:v>
                </c:pt>
                <c:pt idx="4986">
                  <c:v>718.39990234375</c:v>
                </c:pt>
                <c:pt idx="4987">
                  <c:v>718.199951171875</c:v>
                </c:pt>
                <c:pt idx="4988">
                  <c:v>718</c:v>
                </c:pt>
                <c:pt idx="4989">
                  <c:v>717.699951171875</c:v>
                </c:pt>
                <c:pt idx="4990">
                  <c:v>717.5</c:v>
                </c:pt>
                <c:pt idx="4991">
                  <c:v>717.300048828125</c:v>
                </c:pt>
                <c:pt idx="4992">
                  <c:v>717.199951171875</c:v>
                </c:pt>
                <c:pt idx="4993">
                  <c:v>716.89990234375</c:v>
                </c:pt>
                <c:pt idx="4994">
                  <c:v>716.699951171875</c:v>
                </c:pt>
                <c:pt idx="4995">
                  <c:v>716.5</c:v>
                </c:pt>
                <c:pt idx="4996">
                  <c:v>716.300048828125</c:v>
                </c:pt>
                <c:pt idx="4997">
                  <c:v>716.10009765625</c:v>
                </c:pt>
                <c:pt idx="4998">
                  <c:v>715.89990234375</c:v>
                </c:pt>
                <c:pt idx="4999">
                  <c:v>715.60009765625</c:v>
                </c:pt>
                <c:pt idx="5000">
                  <c:v>715.60009765625</c:v>
                </c:pt>
                <c:pt idx="5001">
                  <c:v>715.300048828125</c:v>
                </c:pt>
                <c:pt idx="5002">
                  <c:v>715</c:v>
                </c:pt>
                <c:pt idx="5003">
                  <c:v>714.900146484375</c:v>
                </c:pt>
                <c:pt idx="5004">
                  <c:v>714.5</c:v>
                </c:pt>
                <c:pt idx="5005">
                  <c:v>714.300048828125</c:v>
                </c:pt>
                <c:pt idx="5006">
                  <c:v>714.10009765625</c:v>
                </c:pt>
                <c:pt idx="5007">
                  <c:v>713.800048828125</c:v>
                </c:pt>
                <c:pt idx="5008">
                  <c:v>713.60009765625</c:v>
                </c:pt>
                <c:pt idx="5009">
                  <c:v>713.400146484375</c:v>
                </c:pt>
                <c:pt idx="5010">
                  <c:v>713.300048828125</c:v>
                </c:pt>
                <c:pt idx="5011">
                  <c:v>713.10009765625</c:v>
                </c:pt>
                <c:pt idx="5012">
                  <c:v>712.800048828125</c:v>
                </c:pt>
                <c:pt idx="5013">
                  <c:v>712.7001953125</c:v>
                </c:pt>
                <c:pt idx="5014">
                  <c:v>712.5</c:v>
                </c:pt>
                <c:pt idx="5015">
                  <c:v>712.2001953125</c:v>
                </c:pt>
                <c:pt idx="5016">
                  <c:v>712.000244140625</c:v>
                </c:pt>
                <c:pt idx="5017">
                  <c:v>711.800048828125</c:v>
                </c:pt>
                <c:pt idx="5018">
                  <c:v>711.60009765625</c:v>
                </c:pt>
                <c:pt idx="5019">
                  <c:v>711.300048828125</c:v>
                </c:pt>
                <c:pt idx="5020">
                  <c:v>711.10009765625</c:v>
                </c:pt>
                <c:pt idx="5021">
                  <c:v>711.000244140625</c:v>
                </c:pt>
                <c:pt idx="5022">
                  <c:v>710.7001953125</c:v>
                </c:pt>
                <c:pt idx="5023">
                  <c:v>710.500244140625</c:v>
                </c:pt>
                <c:pt idx="5024">
                  <c:v>710.2998046875</c:v>
                </c:pt>
                <c:pt idx="5025">
                  <c:v>709.999755859375</c:v>
                </c:pt>
                <c:pt idx="5026">
                  <c:v>709.7998046875</c:v>
                </c:pt>
                <c:pt idx="5027">
                  <c:v>709.599853515625</c:v>
                </c:pt>
                <c:pt idx="5028">
                  <c:v>709.499755859375</c:v>
                </c:pt>
                <c:pt idx="5029">
                  <c:v>709.2998046875</c:v>
                </c:pt>
                <c:pt idx="5030">
                  <c:v>708.999755859375</c:v>
                </c:pt>
                <c:pt idx="5031">
                  <c:v>708.7998046875</c:v>
                </c:pt>
                <c:pt idx="5032">
                  <c:v>708.599853515625</c:v>
                </c:pt>
                <c:pt idx="5033">
                  <c:v>708.39990234375</c:v>
                </c:pt>
                <c:pt idx="5034">
                  <c:v>708.199951171875</c:v>
                </c:pt>
                <c:pt idx="5035">
                  <c:v>707.999755859375</c:v>
                </c:pt>
                <c:pt idx="5036">
                  <c:v>707.7998046875</c:v>
                </c:pt>
                <c:pt idx="5037">
                  <c:v>707.599853515625</c:v>
                </c:pt>
                <c:pt idx="5038">
                  <c:v>707.2998046875</c:v>
                </c:pt>
                <c:pt idx="5039">
                  <c:v>707.199951171875</c:v>
                </c:pt>
                <c:pt idx="5040">
                  <c:v>706.89990234375</c:v>
                </c:pt>
                <c:pt idx="5041">
                  <c:v>706.699951171875</c:v>
                </c:pt>
                <c:pt idx="5042">
                  <c:v>706.5</c:v>
                </c:pt>
                <c:pt idx="5043">
                  <c:v>706.199951171875</c:v>
                </c:pt>
                <c:pt idx="5044">
                  <c:v>706</c:v>
                </c:pt>
                <c:pt idx="5045">
                  <c:v>705.800048828125</c:v>
                </c:pt>
                <c:pt idx="5046">
                  <c:v>705.599853515625</c:v>
                </c:pt>
                <c:pt idx="5047">
                  <c:v>705.39990234375</c:v>
                </c:pt>
                <c:pt idx="5048">
                  <c:v>705.099853515625</c:v>
                </c:pt>
                <c:pt idx="5049">
                  <c:v>704.89990234375</c:v>
                </c:pt>
                <c:pt idx="5050">
                  <c:v>704.599853515625</c:v>
                </c:pt>
                <c:pt idx="5051">
                  <c:v>704.39990234375</c:v>
                </c:pt>
                <c:pt idx="5052">
                  <c:v>704.10009765625</c:v>
                </c:pt>
                <c:pt idx="5053">
                  <c:v>703.89990234375</c:v>
                </c:pt>
                <c:pt idx="5054">
                  <c:v>703.699951171875</c:v>
                </c:pt>
                <c:pt idx="5055">
                  <c:v>703.60009765625</c:v>
                </c:pt>
                <c:pt idx="5056">
                  <c:v>703.300048828125</c:v>
                </c:pt>
                <c:pt idx="5057">
                  <c:v>703.10009765625</c:v>
                </c:pt>
                <c:pt idx="5058">
                  <c:v>702.89990234375</c:v>
                </c:pt>
                <c:pt idx="5059">
                  <c:v>702.60009765625</c:v>
                </c:pt>
                <c:pt idx="5060">
                  <c:v>702.400146484375</c:v>
                </c:pt>
                <c:pt idx="5061">
                  <c:v>702.199951171875</c:v>
                </c:pt>
                <c:pt idx="5062">
                  <c:v>702</c:v>
                </c:pt>
                <c:pt idx="5063">
                  <c:v>701.800048828125</c:v>
                </c:pt>
                <c:pt idx="5064">
                  <c:v>701.400146484375</c:v>
                </c:pt>
                <c:pt idx="5065">
                  <c:v>701.300048828125</c:v>
                </c:pt>
                <c:pt idx="5066">
                  <c:v>701</c:v>
                </c:pt>
                <c:pt idx="5067">
                  <c:v>700.800048828125</c:v>
                </c:pt>
                <c:pt idx="5068">
                  <c:v>700.60009765625</c:v>
                </c:pt>
                <c:pt idx="5069">
                  <c:v>700.300048828125</c:v>
                </c:pt>
                <c:pt idx="5070">
                  <c:v>700.2001953125</c:v>
                </c:pt>
                <c:pt idx="5071">
                  <c:v>700.10009765625</c:v>
                </c:pt>
                <c:pt idx="5072">
                  <c:v>699.900146484375</c:v>
                </c:pt>
                <c:pt idx="5073">
                  <c:v>699.7001953125</c:v>
                </c:pt>
                <c:pt idx="5074">
                  <c:v>699.400146484375</c:v>
                </c:pt>
                <c:pt idx="5075">
                  <c:v>699.2001953125</c:v>
                </c:pt>
                <c:pt idx="5076">
                  <c:v>699.10009765625</c:v>
                </c:pt>
                <c:pt idx="5077">
                  <c:v>698.900146484375</c:v>
                </c:pt>
                <c:pt idx="5078">
                  <c:v>698.7001953125</c:v>
                </c:pt>
                <c:pt idx="5079">
                  <c:v>698.500244140625</c:v>
                </c:pt>
                <c:pt idx="5080">
                  <c:v>698.2001953125</c:v>
                </c:pt>
                <c:pt idx="5081">
                  <c:v>698.000244140625</c:v>
                </c:pt>
                <c:pt idx="5082">
                  <c:v>697.60009765625</c:v>
                </c:pt>
                <c:pt idx="5083">
                  <c:v>697.39990234375</c:v>
                </c:pt>
                <c:pt idx="5084">
                  <c:v>697.099853515625</c:v>
                </c:pt>
                <c:pt idx="5085">
                  <c:v>696.89990234375</c:v>
                </c:pt>
                <c:pt idx="5086">
                  <c:v>696.599853515625</c:v>
                </c:pt>
                <c:pt idx="5087">
                  <c:v>696.39990234375</c:v>
                </c:pt>
                <c:pt idx="5088">
                  <c:v>696.2998046875</c:v>
                </c:pt>
                <c:pt idx="5089">
                  <c:v>696.199951171875</c:v>
                </c:pt>
                <c:pt idx="5090">
                  <c:v>695.999755859375</c:v>
                </c:pt>
                <c:pt idx="5091">
                  <c:v>695.7998046875</c:v>
                </c:pt>
                <c:pt idx="5092">
                  <c:v>695.599853515625</c:v>
                </c:pt>
                <c:pt idx="5093">
                  <c:v>695.39990234375</c:v>
                </c:pt>
                <c:pt idx="5094">
                  <c:v>695.099853515625</c:v>
                </c:pt>
                <c:pt idx="5095">
                  <c:v>694.7998046875</c:v>
                </c:pt>
                <c:pt idx="5096">
                  <c:v>694.699951171875</c:v>
                </c:pt>
                <c:pt idx="5097">
                  <c:v>694.39990234375</c:v>
                </c:pt>
                <c:pt idx="5098">
                  <c:v>694.199951171875</c:v>
                </c:pt>
                <c:pt idx="5099">
                  <c:v>694</c:v>
                </c:pt>
                <c:pt idx="5100">
                  <c:v>693.89990234375</c:v>
                </c:pt>
                <c:pt idx="5101">
                  <c:v>693.599853515625</c:v>
                </c:pt>
                <c:pt idx="5102">
                  <c:v>693.39990234375</c:v>
                </c:pt>
                <c:pt idx="5103">
                  <c:v>693.199951171875</c:v>
                </c:pt>
                <c:pt idx="5104">
                  <c:v>692.89990234375</c:v>
                </c:pt>
                <c:pt idx="5105">
                  <c:v>692.699951171875</c:v>
                </c:pt>
                <c:pt idx="5106">
                  <c:v>692.5</c:v>
                </c:pt>
                <c:pt idx="5107">
                  <c:v>692.199951171875</c:v>
                </c:pt>
                <c:pt idx="5108">
                  <c:v>692</c:v>
                </c:pt>
                <c:pt idx="5109">
                  <c:v>691.800048828125</c:v>
                </c:pt>
                <c:pt idx="5110">
                  <c:v>691.60009765625</c:v>
                </c:pt>
                <c:pt idx="5111">
                  <c:v>691.300048828125</c:v>
                </c:pt>
                <c:pt idx="5112">
                  <c:v>691</c:v>
                </c:pt>
                <c:pt idx="5113">
                  <c:v>690.800048828125</c:v>
                </c:pt>
                <c:pt idx="5114">
                  <c:v>690.699951171875</c:v>
                </c:pt>
                <c:pt idx="5115">
                  <c:v>690.5</c:v>
                </c:pt>
                <c:pt idx="5116">
                  <c:v>690.199951171875</c:v>
                </c:pt>
                <c:pt idx="5117">
                  <c:v>690</c:v>
                </c:pt>
                <c:pt idx="5118">
                  <c:v>689.900146484375</c:v>
                </c:pt>
                <c:pt idx="5119">
                  <c:v>689.60009765625</c:v>
                </c:pt>
                <c:pt idx="5120">
                  <c:v>689.400146484375</c:v>
                </c:pt>
                <c:pt idx="5121">
                  <c:v>689.199951171875</c:v>
                </c:pt>
                <c:pt idx="5122">
                  <c:v>689</c:v>
                </c:pt>
                <c:pt idx="5123">
                  <c:v>688.800048828125</c:v>
                </c:pt>
                <c:pt idx="5124">
                  <c:v>688.5</c:v>
                </c:pt>
                <c:pt idx="5125">
                  <c:v>688.300048828125</c:v>
                </c:pt>
                <c:pt idx="5126">
                  <c:v>688.2001953125</c:v>
                </c:pt>
                <c:pt idx="5127">
                  <c:v>688</c:v>
                </c:pt>
                <c:pt idx="5128">
                  <c:v>687.800048828125</c:v>
                </c:pt>
                <c:pt idx="5129">
                  <c:v>687.5</c:v>
                </c:pt>
                <c:pt idx="5130">
                  <c:v>687.2001953125</c:v>
                </c:pt>
                <c:pt idx="5131">
                  <c:v>687</c:v>
                </c:pt>
                <c:pt idx="5132">
                  <c:v>686.800048828125</c:v>
                </c:pt>
                <c:pt idx="5133">
                  <c:v>686.60009765625</c:v>
                </c:pt>
                <c:pt idx="5134">
                  <c:v>686.400146484375</c:v>
                </c:pt>
                <c:pt idx="5135">
                  <c:v>686.300048828125</c:v>
                </c:pt>
                <c:pt idx="5136">
                  <c:v>686.000244140625</c:v>
                </c:pt>
                <c:pt idx="5137">
                  <c:v>685.900146484375</c:v>
                </c:pt>
                <c:pt idx="5138">
                  <c:v>685.60009765625</c:v>
                </c:pt>
                <c:pt idx="5139">
                  <c:v>685.400146484375</c:v>
                </c:pt>
                <c:pt idx="5140">
                  <c:v>685.2001953125</c:v>
                </c:pt>
                <c:pt idx="5141">
                  <c:v>685.000244140625</c:v>
                </c:pt>
                <c:pt idx="5142">
                  <c:v>684.69970703125</c:v>
                </c:pt>
                <c:pt idx="5143">
                  <c:v>684.39990234375</c:v>
                </c:pt>
                <c:pt idx="5144">
                  <c:v>684.19970703125</c:v>
                </c:pt>
                <c:pt idx="5145">
                  <c:v>683.999755859375</c:v>
                </c:pt>
                <c:pt idx="5146">
                  <c:v>683.69970703125</c:v>
                </c:pt>
                <c:pt idx="5147">
                  <c:v>683.499755859375</c:v>
                </c:pt>
                <c:pt idx="5148">
                  <c:v>683.39990234375</c:v>
                </c:pt>
                <c:pt idx="5149">
                  <c:v>683.099853515625</c:v>
                </c:pt>
                <c:pt idx="5150">
                  <c:v>682.89990234375</c:v>
                </c:pt>
                <c:pt idx="5151">
                  <c:v>682.699951171875</c:v>
                </c:pt>
                <c:pt idx="5152">
                  <c:v>682.499755859375</c:v>
                </c:pt>
                <c:pt idx="5153">
                  <c:v>682.199951171875</c:v>
                </c:pt>
                <c:pt idx="5154">
                  <c:v>682.099853515625</c:v>
                </c:pt>
                <c:pt idx="5155">
                  <c:v>681.7998046875</c:v>
                </c:pt>
                <c:pt idx="5156">
                  <c:v>681.599853515625</c:v>
                </c:pt>
                <c:pt idx="5157">
                  <c:v>681.5</c:v>
                </c:pt>
                <c:pt idx="5158">
                  <c:v>681.2998046875</c:v>
                </c:pt>
                <c:pt idx="5159">
                  <c:v>681.099853515625</c:v>
                </c:pt>
                <c:pt idx="5160">
                  <c:v>680.7998046875</c:v>
                </c:pt>
                <c:pt idx="5161">
                  <c:v>680.699951171875</c:v>
                </c:pt>
                <c:pt idx="5162">
                  <c:v>680.5</c:v>
                </c:pt>
                <c:pt idx="5163">
                  <c:v>680.199951171875</c:v>
                </c:pt>
                <c:pt idx="5164">
                  <c:v>680</c:v>
                </c:pt>
                <c:pt idx="5165">
                  <c:v>679.800048828125</c:v>
                </c:pt>
                <c:pt idx="5166">
                  <c:v>679.699951171875</c:v>
                </c:pt>
                <c:pt idx="5167">
                  <c:v>679.39990234375</c:v>
                </c:pt>
                <c:pt idx="5168">
                  <c:v>679.099853515625</c:v>
                </c:pt>
                <c:pt idx="5169">
                  <c:v>678.89990234375</c:v>
                </c:pt>
                <c:pt idx="5170">
                  <c:v>678.699951171875</c:v>
                </c:pt>
                <c:pt idx="5171">
                  <c:v>678.5</c:v>
                </c:pt>
                <c:pt idx="5172">
                  <c:v>678.199951171875</c:v>
                </c:pt>
                <c:pt idx="5173">
                  <c:v>678.10009765625</c:v>
                </c:pt>
                <c:pt idx="5174">
                  <c:v>677.800048828125</c:v>
                </c:pt>
                <c:pt idx="5175">
                  <c:v>677.60009765625</c:v>
                </c:pt>
                <c:pt idx="5176">
                  <c:v>677.39990234375</c:v>
                </c:pt>
                <c:pt idx="5177">
                  <c:v>677.199951171875</c:v>
                </c:pt>
                <c:pt idx="5178">
                  <c:v>677.10009765625</c:v>
                </c:pt>
                <c:pt idx="5179">
                  <c:v>676.900146484375</c:v>
                </c:pt>
                <c:pt idx="5180">
                  <c:v>676.699951171875</c:v>
                </c:pt>
                <c:pt idx="5181">
                  <c:v>676.5</c:v>
                </c:pt>
                <c:pt idx="5182">
                  <c:v>676.300048828125</c:v>
                </c:pt>
                <c:pt idx="5183">
                  <c:v>676.10009765625</c:v>
                </c:pt>
                <c:pt idx="5184">
                  <c:v>675.800048828125</c:v>
                </c:pt>
                <c:pt idx="5185">
                  <c:v>675.60009765625</c:v>
                </c:pt>
                <c:pt idx="5186">
                  <c:v>675.300048828125</c:v>
                </c:pt>
                <c:pt idx="5187">
                  <c:v>675.10009765625</c:v>
                </c:pt>
                <c:pt idx="5188">
                  <c:v>674.900146484375</c:v>
                </c:pt>
                <c:pt idx="5189">
                  <c:v>674.7001953125</c:v>
                </c:pt>
                <c:pt idx="5190">
                  <c:v>674.5</c:v>
                </c:pt>
                <c:pt idx="5191">
                  <c:v>674.300048828125</c:v>
                </c:pt>
                <c:pt idx="5192">
                  <c:v>674.000244140625</c:v>
                </c:pt>
                <c:pt idx="5193">
                  <c:v>673.800048828125</c:v>
                </c:pt>
                <c:pt idx="5194">
                  <c:v>673.60009765625</c:v>
                </c:pt>
                <c:pt idx="5195">
                  <c:v>673.400146484375</c:v>
                </c:pt>
                <c:pt idx="5196">
                  <c:v>673.2001953125</c:v>
                </c:pt>
                <c:pt idx="5197">
                  <c:v>673.000244140625</c:v>
                </c:pt>
                <c:pt idx="5198">
                  <c:v>672.800048828125</c:v>
                </c:pt>
                <c:pt idx="5199">
                  <c:v>672.7001953125</c:v>
                </c:pt>
                <c:pt idx="5200">
                  <c:v>672.400146484375</c:v>
                </c:pt>
                <c:pt idx="5201">
                  <c:v>672.2001953125</c:v>
                </c:pt>
                <c:pt idx="5202">
                  <c:v>672.000244140625</c:v>
                </c:pt>
                <c:pt idx="5203">
                  <c:v>671.7998046875</c:v>
                </c:pt>
                <c:pt idx="5204">
                  <c:v>671.599853515625</c:v>
                </c:pt>
                <c:pt idx="5205">
                  <c:v>671.39990234375</c:v>
                </c:pt>
                <c:pt idx="5206">
                  <c:v>671.19970703125</c:v>
                </c:pt>
                <c:pt idx="5207">
                  <c:v>670.89990234375</c:v>
                </c:pt>
                <c:pt idx="5208">
                  <c:v>670.7998046875</c:v>
                </c:pt>
                <c:pt idx="5209">
                  <c:v>670.39990234375</c:v>
                </c:pt>
                <c:pt idx="5210">
                  <c:v>670.199951171875</c:v>
                </c:pt>
                <c:pt idx="5211">
                  <c:v>669.89990234375</c:v>
                </c:pt>
                <c:pt idx="5212">
                  <c:v>669.7998046875</c:v>
                </c:pt>
                <c:pt idx="5213">
                  <c:v>669.499755859375</c:v>
                </c:pt>
                <c:pt idx="5214">
                  <c:v>669.499755859375</c:v>
                </c:pt>
                <c:pt idx="5215">
                  <c:v>669.39990234375</c:v>
                </c:pt>
                <c:pt idx="5216">
                  <c:v>669.199951171875</c:v>
                </c:pt>
                <c:pt idx="5217">
                  <c:v>669</c:v>
                </c:pt>
                <c:pt idx="5218">
                  <c:v>668.7998046875</c:v>
                </c:pt>
                <c:pt idx="5219">
                  <c:v>668.5</c:v>
                </c:pt>
                <c:pt idx="5220">
                  <c:v>668.39990234375</c:v>
                </c:pt>
                <c:pt idx="5221">
                  <c:v>668</c:v>
                </c:pt>
                <c:pt idx="5222">
                  <c:v>667.7998046875</c:v>
                </c:pt>
                <c:pt idx="5223">
                  <c:v>667.599853515625</c:v>
                </c:pt>
                <c:pt idx="5224">
                  <c:v>667.39990234375</c:v>
                </c:pt>
                <c:pt idx="5225">
                  <c:v>667.199951171875</c:v>
                </c:pt>
                <c:pt idx="5226">
                  <c:v>667</c:v>
                </c:pt>
                <c:pt idx="5227">
                  <c:v>666.800048828125</c:v>
                </c:pt>
                <c:pt idx="5228">
                  <c:v>666.699951171875</c:v>
                </c:pt>
                <c:pt idx="5229">
                  <c:v>666.5</c:v>
                </c:pt>
                <c:pt idx="5230">
                  <c:v>666.300048828125</c:v>
                </c:pt>
                <c:pt idx="5231">
                  <c:v>666.099853515625</c:v>
                </c:pt>
                <c:pt idx="5232">
                  <c:v>665.89990234375</c:v>
                </c:pt>
                <c:pt idx="5233">
                  <c:v>665.60009765625</c:v>
                </c:pt>
                <c:pt idx="5234">
                  <c:v>665.60009765625</c:v>
                </c:pt>
                <c:pt idx="5235">
                  <c:v>665.300048828125</c:v>
                </c:pt>
                <c:pt idx="5236">
                  <c:v>665.199951171875</c:v>
                </c:pt>
                <c:pt idx="5237">
                  <c:v>664.89990234375</c:v>
                </c:pt>
                <c:pt idx="5238">
                  <c:v>664.699951171875</c:v>
                </c:pt>
                <c:pt idx="5239">
                  <c:v>664.5</c:v>
                </c:pt>
                <c:pt idx="5240">
                  <c:v>664.300048828125</c:v>
                </c:pt>
                <c:pt idx="5241">
                  <c:v>664</c:v>
                </c:pt>
                <c:pt idx="5242">
                  <c:v>663.800048828125</c:v>
                </c:pt>
                <c:pt idx="5243">
                  <c:v>663.60009765625</c:v>
                </c:pt>
                <c:pt idx="5244">
                  <c:v>663.400146484375</c:v>
                </c:pt>
                <c:pt idx="5245">
                  <c:v>663.10009765625</c:v>
                </c:pt>
                <c:pt idx="5246">
                  <c:v>663</c:v>
                </c:pt>
                <c:pt idx="5247">
                  <c:v>662.800048828125</c:v>
                </c:pt>
                <c:pt idx="5248">
                  <c:v>662.5</c:v>
                </c:pt>
                <c:pt idx="5249">
                  <c:v>662.300048828125</c:v>
                </c:pt>
                <c:pt idx="5250">
                  <c:v>662.10009765625</c:v>
                </c:pt>
                <c:pt idx="5251">
                  <c:v>661.900146484375</c:v>
                </c:pt>
                <c:pt idx="5252">
                  <c:v>661.800048828125</c:v>
                </c:pt>
                <c:pt idx="5253">
                  <c:v>661.60009765625</c:v>
                </c:pt>
                <c:pt idx="5254">
                  <c:v>661.300048828125</c:v>
                </c:pt>
                <c:pt idx="5255">
                  <c:v>661.10009765625</c:v>
                </c:pt>
                <c:pt idx="5256">
                  <c:v>661.000244140625</c:v>
                </c:pt>
                <c:pt idx="5257">
                  <c:v>660.800048828125</c:v>
                </c:pt>
                <c:pt idx="5258">
                  <c:v>660.60009765625</c:v>
                </c:pt>
                <c:pt idx="5259">
                  <c:v>660.400146484375</c:v>
                </c:pt>
                <c:pt idx="5260">
                  <c:v>660.2001953125</c:v>
                </c:pt>
                <c:pt idx="5261">
                  <c:v>660.000244140625</c:v>
                </c:pt>
                <c:pt idx="5262">
                  <c:v>659.800048828125</c:v>
                </c:pt>
                <c:pt idx="5263">
                  <c:v>659.60009765625</c:v>
                </c:pt>
                <c:pt idx="5264">
                  <c:v>659.400146484375</c:v>
                </c:pt>
                <c:pt idx="5265">
                  <c:v>659.2001953125</c:v>
                </c:pt>
                <c:pt idx="5266">
                  <c:v>658.999755859375</c:v>
                </c:pt>
                <c:pt idx="5267">
                  <c:v>658.7998046875</c:v>
                </c:pt>
                <c:pt idx="5268">
                  <c:v>658.599853515625</c:v>
                </c:pt>
                <c:pt idx="5269">
                  <c:v>658.39990234375</c:v>
                </c:pt>
                <c:pt idx="5270">
                  <c:v>658.19970703125</c:v>
                </c:pt>
                <c:pt idx="5271">
                  <c:v>658.099853515625</c:v>
                </c:pt>
                <c:pt idx="5272">
                  <c:v>657.89990234375</c:v>
                </c:pt>
                <c:pt idx="5273">
                  <c:v>657.699951171875</c:v>
                </c:pt>
                <c:pt idx="5274">
                  <c:v>657.39990234375</c:v>
                </c:pt>
                <c:pt idx="5275">
                  <c:v>657.2998046875</c:v>
                </c:pt>
                <c:pt idx="5276">
                  <c:v>657.099853515625</c:v>
                </c:pt>
                <c:pt idx="5277">
                  <c:v>656.7998046875</c:v>
                </c:pt>
                <c:pt idx="5278">
                  <c:v>656.699951171875</c:v>
                </c:pt>
                <c:pt idx="5279">
                  <c:v>656.499755859375</c:v>
                </c:pt>
                <c:pt idx="5280">
                  <c:v>656.2998046875</c:v>
                </c:pt>
                <c:pt idx="5281">
                  <c:v>656</c:v>
                </c:pt>
                <c:pt idx="5282">
                  <c:v>655.7998046875</c:v>
                </c:pt>
                <c:pt idx="5283">
                  <c:v>655.599853515625</c:v>
                </c:pt>
                <c:pt idx="5284">
                  <c:v>655.5</c:v>
                </c:pt>
                <c:pt idx="5285">
                  <c:v>655.199951171875</c:v>
                </c:pt>
                <c:pt idx="5286">
                  <c:v>655.099853515625</c:v>
                </c:pt>
                <c:pt idx="5287">
                  <c:v>654.89990234375</c:v>
                </c:pt>
                <c:pt idx="5288">
                  <c:v>654.800048828125</c:v>
                </c:pt>
                <c:pt idx="5289">
                  <c:v>654.599853515625</c:v>
                </c:pt>
                <c:pt idx="5290">
                  <c:v>654.300048828125</c:v>
                </c:pt>
                <c:pt idx="5291">
                  <c:v>654.300048828125</c:v>
                </c:pt>
                <c:pt idx="5292">
                  <c:v>654.099853515625</c:v>
                </c:pt>
                <c:pt idx="5293">
                  <c:v>653.89990234375</c:v>
                </c:pt>
                <c:pt idx="5294">
                  <c:v>653.599853515625</c:v>
                </c:pt>
                <c:pt idx="5295">
                  <c:v>653.5</c:v>
                </c:pt>
                <c:pt idx="5296">
                  <c:v>653.300048828125</c:v>
                </c:pt>
                <c:pt idx="5297">
                  <c:v>653.10009765625</c:v>
                </c:pt>
                <c:pt idx="5298">
                  <c:v>652.89990234375</c:v>
                </c:pt>
                <c:pt idx="5299">
                  <c:v>652.800048828125</c:v>
                </c:pt>
                <c:pt idx="5300">
                  <c:v>652.60009765625</c:v>
                </c:pt>
                <c:pt idx="5301">
                  <c:v>652.39990234375</c:v>
                </c:pt>
                <c:pt idx="5302">
                  <c:v>652.199951171875</c:v>
                </c:pt>
                <c:pt idx="5303">
                  <c:v>652</c:v>
                </c:pt>
                <c:pt idx="5304">
                  <c:v>651.800048828125</c:v>
                </c:pt>
                <c:pt idx="5305">
                  <c:v>651.60009765625</c:v>
                </c:pt>
                <c:pt idx="5306">
                  <c:v>651.5</c:v>
                </c:pt>
                <c:pt idx="5307">
                  <c:v>651.300048828125</c:v>
                </c:pt>
                <c:pt idx="5308">
                  <c:v>651.199951171875</c:v>
                </c:pt>
                <c:pt idx="5309">
                  <c:v>651</c:v>
                </c:pt>
                <c:pt idx="5310">
                  <c:v>650.800048828125</c:v>
                </c:pt>
                <c:pt idx="5311">
                  <c:v>650.5</c:v>
                </c:pt>
                <c:pt idx="5312">
                  <c:v>650.400146484375</c:v>
                </c:pt>
                <c:pt idx="5313">
                  <c:v>650.199951171875</c:v>
                </c:pt>
                <c:pt idx="5314">
                  <c:v>650</c:v>
                </c:pt>
                <c:pt idx="5315">
                  <c:v>649.800048828125</c:v>
                </c:pt>
                <c:pt idx="5316">
                  <c:v>649.60009765625</c:v>
                </c:pt>
                <c:pt idx="5317">
                  <c:v>649.5</c:v>
                </c:pt>
                <c:pt idx="5318">
                  <c:v>649.300048828125</c:v>
                </c:pt>
                <c:pt idx="5319">
                  <c:v>649.10009765625</c:v>
                </c:pt>
                <c:pt idx="5320">
                  <c:v>648.900146484375</c:v>
                </c:pt>
                <c:pt idx="5321">
                  <c:v>648.7001953125</c:v>
                </c:pt>
                <c:pt idx="5322">
                  <c:v>648.60009765625</c:v>
                </c:pt>
                <c:pt idx="5323">
                  <c:v>648.400146484375</c:v>
                </c:pt>
                <c:pt idx="5324">
                  <c:v>648.10009765625</c:v>
                </c:pt>
                <c:pt idx="5325">
                  <c:v>648.10009765625</c:v>
                </c:pt>
                <c:pt idx="5326">
                  <c:v>647.800048828125</c:v>
                </c:pt>
                <c:pt idx="5327">
                  <c:v>647.60009765625</c:v>
                </c:pt>
                <c:pt idx="5328">
                  <c:v>647.400146484375</c:v>
                </c:pt>
                <c:pt idx="5329">
                  <c:v>647.10009765625</c:v>
                </c:pt>
                <c:pt idx="5330">
                  <c:v>646.900146484375</c:v>
                </c:pt>
                <c:pt idx="5331">
                  <c:v>646.80029296875</c:v>
                </c:pt>
                <c:pt idx="5332">
                  <c:v>646.60009765625</c:v>
                </c:pt>
                <c:pt idx="5333">
                  <c:v>646.2998046875</c:v>
                </c:pt>
                <c:pt idx="5334">
                  <c:v>646.099853515625</c:v>
                </c:pt>
                <c:pt idx="5335">
                  <c:v>646.099853515625</c:v>
                </c:pt>
                <c:pt idx="5336">
                  <c:v>645.89990234375</c:v>
                </c:pt>
                <c:pt idx="5337">
                  <c:v>645.599853515625</c:v>
                </c:pt>
                <c:pt idx="5338">
                  <c:v>645.39990234375</c:v>
                </c:pt>
                <c:pt idx="5339">
                  <c:v>645.2998046875</c:v>
                </c:pt>
                <c:pt idx="5340">
                  <c:v>645.099853515625</c:v>
                </c:pt>
                <c:pt idx="5341">
                  <c:v>644.89990234375</c:v>
                </c:pt>
                <c:pt idx="5342">
                  <c:v>644.699951171875</c:v>
                </c:pt>
                <c:pt idx="5343">
                  <c:v>644.499755859375</c:v>
                </c:pt>
                <c:pt idx="5344">
                  <c:v>644.199951171875</c:v>
                </c:pt>
                <c:pt idx="5345">
                  <c:v>643.999755859375</c:v>
                </c:pt>
                <c:pt idx="5346">
                  <c:v>643.7998046875</c:v>
                </c:pt>
                <c:pt idx="5347">
                  <c:v>643.599853515625</c:v>
                </c:pt>
                <c:pt idx="5348">
                  <c:v>643.39990234375</c:v>
                </c:pt>
                <c:pt idx="5349">
                  <c:v>643.099853515625</c:v>
                </c:pt>
                <c:pt idx="5350">
                  <c:v>642.89990234375</c:v>
                </c:pt>
                <c:pt idx="5351">
                  <c:v>642.699951171875</c:v>
                </c:pt>
                <c:pt idx="5352">
                  <c:v>642.5</c:v>
                </c:pt>
                <c:pt idx="5353">
                  <c:v>642.2998046875</c:v>
                </c:pt>
                <c:pt idx="5354">
                  <c:v>642</c:v>
                </c:pt>
                <c:pt idx="5355">
                  <c:v>641.89990234375</c:v>
                </c:pt>
                <c:pt idx="5356">
                  <c:v>641.699951171875</c:v>
                </c:pt>
                <c:pt idx="5357">
                  <c:v>641.5</c:v>
                </c:pt>
                <c:pt idx="5358">
                  <c:v>641.300048828125</c:v>
                </c:pt>
                <c:pt idx="5359">
                  <c:v>641.099853515625</c:v>
                </c:pt>
                <c:pt idx="5360">
                  <c:v>640.89990234375</c:v>
                </c:pt>
                <c:pt idx="5361">
                  <c:v>640.699951171875</c:v>
                </c:pt>
                <c:pt idx="5362">
                  <c:v>640.39990234375</c:v>
                </c:pt>
                <c:pt idx="5363">
                  <c:v>640.199951171875</c:v>
                </c:pt>
                <c:pt idx="5364">
                  <c:v>640</c:v>
                </c:pt>
                <c:pt idx="5365">
                  <c:v>639.800048828125</c:v>
                </c:pt>
                <c:pt idx="5366">
                  <c:v>639.60009765625</c:v>
                </c:pt>
                <c:pt idx="5367">
                  <c:v>639.39990234375</c:v>
                </c:pt>
                <c:pt idx="5368">
                  <c:v>639.10009765625</c:v>
                </c:pt>
                <c:pt idx="5369">
                  <c:v>638.89990234375</c:v>
                </c:pt>
                <c:pt idx="5370">
                  <c:v>638.699951171875</c:v>
                </c:pt>
                <c:pt idx="5371">
                  <c:v>638.400146484375</c:v>
                </c:pt>
                <c:pt idx="5372">
                  <c:v>638.199951171875</c:v>
                </c:pt>
                <c:pt idx="5373">
                  <c:v>637.900146484375</c:v>
                </c:pt>
                <c:pt idx="5374">
                  <c:v>637.800048828125</c:v>
                </c:pt>
                <c:pt idx="5375">
                  <c:v>637.60009765625</c:v>
                </c:pt>
                <c:pt idx="5376">
                  <c:v>637.400146484375</c:v>
                </c:pt>
                <c:pt idx="5377">
                  <c:v>637.2001953125</c:v>
                </c:pt>
                <c:pt idx="5378">
                  <c:v>637</c:v>
                </c:pt>
                <c:pt idx="5379">
                  <c:v>636.7001953125</c:v>
                </c:pt>
                <c:pt idx="5380">
                  <c:v>636.5</c:v>
                </c:pt>
                <c:pt idx="5381">
                  <c:v>636.300048828125</c:v>
                </c:pt>
                <c:pt idx="5382">
                  <c:v>636</c:v>
                </c:pt>
                <c:pt idx="5383">
                  <c:v>636</c:v>
                </c:pt>
                <c:pt idx="5384">
                  <c:v>635.7001953125</c:v>
                </c:pt>
                <c:pt idx="5385">
                  <c:v>635.500244140625</c:v>
                </c:pt>
                <c:pt idx="5386">
                  <c:v>635.300048828125</c:v>
                </c:pt>
                <c:pt idx="5387">
                  <c:v>635.000244140625</c:v>
                </c:pt>
                <c:pt idx="5388">
                  <c:v>634.800048828125</c:v>
                </c:pt>
                <c:pt idx="5389">
                  <c:v>634.60009765625</c:v>
                </c:pt>
                <c:pt idx="5390">
                  <c:v>634.300048828125</c:v>
                </c:pt>
                <c:pt idx="5391">
                  <c:v>634.2001953125</c:v>
                </c:pt>
                <c:pt idx="5392">
                  <c:v>634.000244140625</c:v>
                </c:pt>
                <c:pt idx="5393">
                  <c:v>633.80029296875</c:v>
                </c:pt>
                <c:pt idx="5394">
                  <c:v>633.499755859375</c:v>
                </c:pt>
                <c:pt idx="5395">
                  <c:v>633.099853515625</c:v>
                </c:pt>
                <c:pt idx="5396">
                  <c:v>632.89990234375</c:v>
                </c:pt>
                <c:pt idx="5397">
                  <c:v>632.69970703125</c:v>
                </c:pt>
                <c:pt idx="5398">
                  <c:v>632.39990234375</c:v>
                </c:pt>
                <c:pt idx="5399">
                  <c:v>632.199951171875</c:v>
                </c:pt>
                <c:pt idx="5400">
                  <c:v>631.999755859375</c:v>
                </c:pt>
                <c:pt idx="5401">
                  <c:v>631.89990234375</c:v>
                </c:pt>
                <c:pt idx="5402">
                  <c:v>631.699951171875</c:v>
                </c:pt>
                <c:pt idx="5403">
                  <c:v>631.39990234375</c:v>
                </c:pt>
                <c:pt idx="5404">
                  <c:v>631.199951171875</c:v>
                </c:pt>
                <c:pt idx="5405">
                  <c:v>630.999755859375</c:v>
                </c:pt>
                <c:pt idx="5406">
                  <c:v>630.7998046875</c:v>
                </c:pt>
                <c:pt idx="5407">
                  <c:v>630.5</c:v>
                </c:pt>
                <c:pt idx="5408">
                  <c:v>630.199951171875</c:v>
                </c:pt>
                <c:pt idx="5409">
                  <c:v>630</c:v>
                </c:pt>
                <c:pt idx="5410">
                  <c:v>629.89990234375</c:v>
                </c:pt>
                <c:pt idx="5411">
                  <c:v>629.7998046875</c:v>
                </c:pt>
                <c:pt idx="5412">
                  <c:v>629.5</c:v>
                </c:pt>
                <c:pt idx="5413">
                  <c:v>629.39990234375</c:v>
                </c:pt>
                <c:pt idx="5414">
                  <c:v>629.099853515625</c:v>
                </c:pt>
                <c:pt idx="5415">
                  <c:v>628.800048828125</c:v>
                </c:pt>
                <c:pt idx="5416">
                  <c:v>628.599853515625</c:v>
                </c:pt>
                <c:pt idx="5417">
                  <c:v>628.39990234375</c:v>
                </c:pt>
                <c:pt idx="5418">
                  <c:v>628.099853515625</c:v>
                </c:pt>
                <c:pt idx="5419">
                  <c:v>627.89990234375</c:v>
                </c:pt>
                <c:pt idx="5420">
                  <c:v>627.699951171875</c:v>
                </c:pt>
                <c:pt idx="5421">
                  <c:v>627.5</c:v>
                </c:pt>
                <c:pt idx="5422">
                  <c:v>627.199951171875</c:v>
                </c:pt>
                <c:pt idx="5423">
                  <c:v>627</c:v>
                </c:pt>
                <c:pt idx="5424">
                  <c:v>626.800048828125</c:v>
                </c:pt>
                <c:pt idx="5425">
                  <c:v>626.60009765625</c:v>
                </c:pt>
                <c:pt idx="5426">
                  <c:v>626.39990234375</c:v>
                </c:pt>
                <c:pt idx="5427">
                  <c:v>626.10009765625</c:v>
                </c:pt>
                <c:pt idx="5428">
                  <c:v>625.900146484375</c:v>
                </c:pt>
                <c:pt idx="5429">
                  <c:v>625.699951171875</c:v>
                </c:pt>
                <c:pt idx="5430">
                  <c:v>625.5</c:v>
                </c:pt>
                <c:pt idx="5431">
                  <c:v>625.300048828125</c:v>
                </c:pt>
                <c:pt idx="5432">
                  <c:v>625.10009765625</c:v>
                </c:pt>
                <c:pt idx="5433">
                  <c:v>624.900146484375</c:v>
                </c:pt>
                <c:pt idx="5434">
                  <c:v>624.699951171875</c:v>
                </c:pt>
                <c:pt idx="5435">
                  <c:v>624.400146484375</c:v>
                </c:pt>
                <c:pt idx="5436">
                  <c:v>624.2001953125</c:v>
                </c:pt>
                <c:pt idx="5437">
                  <c:v>623.900146484375</c:v>
                </c:pt>
                <c:pt idx="5438">
                  <c:v>623.60009765625</c:v>
                </c:pt>
                <c:pt idx="5439">
                  <c:v>623.400146484375</c:v>
                </c:pt>
                <c:pt idx="5440">
                  <c:v>623.2001953125</c:v>
                </c:pt>
                <c:pt idx="5441">
                  <c:v>623</c:v>
                </c:pt>
                <c:pt idx="5442">
                  <c:v>622.7001953125</c:v>
                </c:pt>
                <c:pt idx="5443">
                  <c:v>622.500244140625</c:v>
                </c:pt>
                <c:pt idx="5444">
                  <c:v>622.300048828125</c:v>
                </c:pt>
                <c:pt idx="5445">
                  <c:v>622.10009765625</c:v>
                </c:pt>
                <c:pt idx="5446">
                  <c:v>621.800048828125</c:v>
                </c:pt>
                <c:pt idx="5447">
                  <c:v>621.60009765625</c:v>
                </c:pt>
                <c:pt idx="5448">
                  <c:v>621.500244140625</c:v>
                </c:pt>
                <c:pt idx="5449">
                  <c:v>621.300048828125</c:v>
                </c:pt>
                <c:pt idx="5450">
                  <c:v>621.10009765625</c:v>
                </c:pt>
                <c:pt idx="5451">
                  <c:v>620.900146484375</c:v>
                </c:pt>
                <c:pt idx="5452">
                  <c:v>620.69970703125</c:v>
                </c:pt>
                <c:pt idx="5453">
                  <c:v>620.499755859375</c:v>
                </c:pt>
                <c:pt idx="5454">
                  <c:v>620.19970703125</c:v>
                </c:pt>
                <c:pt idx="5455">
                  <c:v>620.099853515625</c:v>
                </c:pt>
                <c:pt idx="5456">
                  <c:v>619.7998046875</c:v>
                </c:pt>
                <c:pt idx="5457">
                  <c:v>619.69970703125</c:v>
                </c:pt>
                <c:pt idx="5458">
                  <c:v>619.39990234375</c:v>
                </c:pt>
                <c:pt idx="5459">
                  <c:v>619.199951171875</c:v>
                </c:pt>
                <c:pt idx="5460">
                  <c:v>618.999755859375</c:v>
                </c:pt>
                <c:pt idx="5461">
                  <c:v>618.699951171875</c:v>
                </c:pt>
                <c:pt idx="5462">
                  <c:v>618.39990234375</c:v>
                </c:pt>
                <c:pt idx="5463">
                  <c:v>618.199951171875</c:v>
                </c:pt>
                <c:pt idx="5464">
                  <c:v>618</c:v>
                </c:pt>
                <c:pt idx="5465">
                  <c:v>617.699951171875</c:v>
                </c:pt>
                <c:pt idx="5466">
                  <c:v>617.599853515625</c:v>
                </c:pt>
                <c:pt idx="5467">
                  <c:v>617.39990234375</c:v>
                </c:pt>
                <c:pt idx="5468">
                  <c:v>617.199951171875</c:v>
                </c:pt>
                <c:pt idx="5469">
                  <c:v>617.099853515625</c:v>
                </c:pt>
                <c:pt idx="5470">
                  <c:v>616.89990234375</c:v>
                </c:pt>
                <c:pt idx="5471">
                  <c:v>616.599853515625</c:v>
                </c:pt>
                <c:pt idx="5472">
                  <c:v>616.5</c:v>
                </c:pt>
                <c:pt idx="5473">
                  <c:v>616.300048828125</c:v>
                </c:pt>
                <c:pt idx="5474">
                  <c:v>616.099853515625</c:v>
                </c:pt>
                <c:pt idx="5475">
                  <c:v>615.89990234375</c:v>
                </c:pt>
                <c:pt idx="5476">
                  <c:v>615.699951171875</c:v>
                </c:pt>
                <c:pt idx="5477">
                  <c:v>615.5</c:v>
                </c:pt>
                <c:pt idx="5478">
                  <c:v>615.300048828125</c:v>
                </c:pt>
                <c:pt idx="5479">
                  <c:v>614.89990234375</c:v>
                </c:pt>
                <c:pt idx="5480">
                  <c:v>614.699951171875</c:v>
                </c:pt>
                <c:pt idx="5481">
                  <c:v>614.5</c:v>
                </c:pt>
                <c:pt idx="5482">
                  <c:v>614.39990234375</c:v>
                </c:pt>
                <c:pt idx="5483">
                  <c:v>614.10009765625</c:v>
                </c:pt>
                <c:pt idx="5484">
                  <c:v>613.89990234375</c:v>
                </c:pt>
                <c:pt idx="5485">
                  <c:v>613.699951171875</c:v>
                </c:pt>
                <c:pt idx="5486">
                  <c:v>613.5</c:v>
                </c:pt>
                <c:pt idx="5487">
                  <c:v>613.300048828125</c:v>
                </c:pt>
                <c:pt idx="5488">
                  <c:v>613.10009765625</c:v>
                </c:pt>
                <c:pt idx="5489">
                  <c:v>613</c:v>
                </c:pt>
                <c:pt idx="5490">
                  <c:v>612.800048828125</c:v>
                </c:pt>
                <c:pt idx="5491">
                  <c:v>612.60009765625</c:v>
                </c:pt>
                <c:pt idx="5492">
                  <c:v>612.400146484375</c:v>
                </c:pt>
                <c:pt idx="5493">
                  <c:v>612.199951171875</c:v>
                </c:pt>
                <c:pt idx="5494">
                  <c:v>611.900146484375</c:v>
                </c:pt>
                <c:pt idx="5495">
                  <c:v>611.800048828125</c:v>
                </c:pt>
                <c:pt idx="5496">
                  <c:v>611.5</c:v>
                </c:pt>
                <c:pt idx="5497">
                  <c:v>611.400146484375</c:v>
                </c:pt>
                <c:pt idx="5498">
                  <c:v>611.10009765625</c:v>
                </c:pt>
                <c:pt idx="5499">
                  <c:v>610.900146484375</c:v>
                </c:pt>
                <c:pt idx="5500">
                  <c:v>610.7001953125</c:v>
                </c:pt>
                <c:pt idx="5501">
                  <c:v>610.5</c:v>
                </c:pt>
                <c:pt idx="5502">
                  <c:v>610.300048828125</c:v>
                </c:pt>
                <c:pt idx="5503">
                  <c:v>610.2001953125</c:v>
                </c:pt>
                <c:pt idx="5504">
                  <c:v>610.000244140625</c:v>
                </c:pt>
                <c:pt idx="5505">
                  <c:v>609.900146484375</c:v>
                </c:pt>
                <c:pt idx="5506">
                  <c:v>609.7001953125</c:v>
                </c:pt>
                <c:pt idx="5507">
                  <c:v>609.400146484375</c:v>
                </c:pt>
                <c:pt idx="5508">
                  <c:v>609.300048828125</c:v>
                </c:pt>
                <c:pt idx="5509">
                  <c:v>609.10009765625</c:v>
                </c:pt>
                <c:pt idx="5510">
                  <c:v>608.800048828125</c:v>
                </c:pt>
                <c:pt idx="5511">
                  <c:v>608.60009765625</c:v>
                </c:pt>
                <c:pt idx="5512">
                  <c:v>608.400146484375</c:v>
                </c:pt>
                <c:pt idx="5513">
                  <c:v>608.10009765625</c:v>
                </c:pt>
                <c:pt idx="5514">
                  <c:v>608.000244140625</c:v>
                </c:pt>
                <c:pt idx="5515">
                  <c:v>607.599853515625</c:v>
                </c:pt>
                <c:pt idx="5516">
                  <c:v>607.39990234375</c:v>
                </c:pt>
                <c:pt idx="5517">
                  <c:v>607.19970703125</c:v>
                </c:pt>
                <c:pt idx="5518">
                  <c:v>606.999755859375</c:v>
                </c:pt>
                <c:pt idx="5519">
                  <c:v>606.7998046875</c:v>
                </c:pt>
                <c:pt idx="5520">
                  <c:v>606.599853515625</c:v>
                </c:pt>
                <c:pt idx="5521">
                  <c:v>606.499755859375</c:v>
                </c:pt>
                <c:pt idx="5522">
                  <c:v>606.2998046875</c:v>
                </c:pt>
                <c:pt idx="5523">
                  <c:v>606.099853515625</c:v>
                </c:pt>
                <c:pt idx="5524">
                  <c:v>605.89990234375</c:v>
                </c:pt>
                <c:pt idx="5525">
                  <c:v>605.699951171875</c:v>
                </c:pt>
                <c:pt idx="5526">
                  <c:v>605.499755859375</c:v>
                </c:pt>
                <c:pt idx="5527">
                  <c:v>605.199951171875</c:v>
                </c:pt>
                <c:pt idx="5528">
                  <c:v>605</c:v>
                </c:pt>
                <c:pt idx="5529">
                  <c:v>604.699951171875</c:v>
                </c:pt>
                <c:pt idx="5530">
                  <c:v>604.5</c:v>
                </c:pt>
                <c:pt idx="5531">
                  <c:v>604.2998046875</c:v>
                </c:pt>
                <c:pt idx="5532">
                  <c:v>604</c:v>
                </c:pt>
                <c:pt idx="5533">
                  <c:v>603.7998046875</c:v>
                </c:pt>
                <c:pt idx="5534">
                  <c:v>603.599853515625</c:v>
                </c:pt>
                <c:pt idx="5535">
                  <c:v>603.39990234375</c:v>
                </c:pt>
                <c:pt idx="5536">
                  <c:v>603.199951171875</c:v>
                </c:pt>
                <c:pt idx="5537">
                  <c:v>603.099853515625</c:v>
                </c:pt>
                <c:pt idx="5538">
                  <c:v>602.89990234375</c:v>
                </c:pt>
                <c:pt idx="5539">
                  <c:v>602.599853515625</c:v>
                </c:pt>
                <c:pt idx="5540">
                  <c:v>602.39990234375</c:v>
                </c:pt>
                <c:pt idx="5541">
                  <c:v>602.199951171875</c:v>
                </c:pt>
                <c:pt idx="5542">
                  <c:v>601.89990234375</c:v>
                </c:pt>
                <c:pt idx="5543">
                  <c:v>601.699951171875</c:v>
                </c:pt>
                <c:pt idx="5544">
                  <c:v>601.5</c:v>
                </c:pt>
                <c:pt idx="5545">
                  <c:v>601.300048828125</c:v>
                </c:pt>
                <c:pt idx="5546">
                  <c:v>601.10009765625</c:v>
                </c:pt>
                <c:pt idx="5547">
                  <c:v>600.800048828125</c:v>
                </c:pt>
                <c:pt idx="5548">
                  <c:v>600.60009765625</c:v>
                </c:pt>
                <c:pt idx="5549">
                  <c:v>600.400146484375</c:v>
                </c:pt>
                <c:pt idx="5550">
                  <c:v>600.199951171875</c:v>
                </c:pt>
                <c:pt idx="5551">
                  <c:v>599.900146484375</c:v>
                </c:pt>
                <c:pt idx="5552">
                  <c:v>599.699951171875</c:v>
                </c:pt>
                <c:pt idx="5553">
                  <c:v>599.5</c:v>
                </c:pt>
                <c:pt idx="5554">
                  <c:v>599.300048828125</c:v>
                </c:pt>
                <c:pt idx="5555">
                  <c:v>599.10009765625</c:v>
                </c:pt>
                <c:pt idx="5556">
                  <c:v>598.800048828125</c:v>
                </c:pt>
                <c:pt idx="5557">
                  <c:v>598.60009765625</c:v>
                </c:pt>
                <c:pt idx="5558">
                  <c:v>598.5</c:v>
                </c:pt>
                <c:pt idx="5559">
                  <c:v>598.2001953125</c:v>
                </c:pt>
                <c:pt idx="5560">
                  <c:v>597.900146484375</c:v>
                </c:pt>
                <c:pt idx="5561">
                  <c:v>597.7001953125</c:v>
                </c:pt>
                <c:pt idx="5562">
                  <c:v>597.5</c:v>
                </c:pt>
                <c:pt idx="5563">
                  <c:v>597.2001953125</c:v>
                </c:pt>
                <c:pt idx="5564">
                  <c:v>597.000244140625</c:v>
                </c:pt>
                <c:pt idx="5565">
                  <c:v>596.7001953125</c:v>
                </c:pt>
                <c:pt idx="5566">
                  <c:v>596.500244140625</c:v>
                </c:pt>
                <c:pt idx="5567">
                  <c:v>596.400146484375</c:v>
                </c:pt>
                <c:pt idx="5568">
                  <c:v>596.10009765625</c:v>
                </c:pt>
                <c:pt idx="5569">
                  <c:v>595.900146484375</c:v>
                </c:pt>
                <c:pt idx="5570">
                  <c:v>595.60009765625</c:v>
                </c:pt>
                <c:pt idx="5571">
                  <c:v>595.30029296875</c:v>
                </c:pt>
                <c:pt idx="5572">
                  <c:v>595.099853515625</c:v>
                </c:pt>
                <c:pt idx="5573">
                  <c:v>594.89990234375</c:v>
                </c:pt>
                <c:pt idx="5574">
                  <c:v>594.69970703125</c:v>
                </c:pt>
                <c:pt idx="5575">
                  <c:v>594.39990234375</c:v>
                </c:pt>
                <c:pt idx="5576">
                  <c:v>594.19970703125</c:v>
                </c:pt>
                <c:pt idx="5577">
                  <c:v>593.999755859375</c:v>
                </c:pt>
                <c:pt idx="5578">
                  <c:v>593.699951171875</c:v>
                </c:pt>
                <c:pt idx="5579">
                  <c:v>593.599853515625</c:v>
                </c:pt>
                <c:pt idx="5580">
                  <c:v>593.2998046875</c:v>
                </c:pt>
                <c:pt idx="5581">
                  <c:v>593.099853515625</c:v>
                </c:pt>
                <c:pt idx="5582">
                  <c:v>592.89990234375</c:v>
                </c:pt>
                <c:pt idx="5583">
                  <c:v>592.599853515625</c:v>
                </c:pt>
                <c:pt idx="5584">
                  <c:v>592.39990234375</c:v>
                </c:pt>
                <c:pt idx="5585">
                  <c:v>592.099853515625</c:v>
                </c:pt>
                <c:pt idx="5586">
                  <c:v>591.89990234375</c:v>
                </c:pt>
                <c:pt idx="5587">
                  <c:v>591.699951171875</c:v>
                </c:pt>
                <c:pt idx="5588">
                  <c:v>591.39990234375</c:v>
                </c:pt>
                <c:pt idx="5589">
                  <c:v>591.099853515625</c:v>
                </c:pt>
                <c:pt idx="5590">
                  <c:v>590.89990234375</c:v>
                </c:pt>
                <c:pt idx="5591">
                  <c:v>590.699951171875</c:v>
                </c:pt>
                <c:pt idx="5592">
                  <c:v>590.39990234375</c:v>
                </c:pt>
                <c:pt idx="5593">
                  <c:v>590.099853515625</c:v>
                </c:pt>
                <c:pt idx="5594">
                  <c:v>590.199951171875</c:v>
                </c:pt>
                <c:pt idx="5595">
                  <c:v>590</c:v>
                </c:pt>
                <c:pt idx="5596">
                  <c:v>589.800048828125</c:v>
                </c:pt>
                <c:pt idx="5597">
                  <c:v>589.5</c:v>
                </c:pt>
                <c:pt idx="5598">
                  <c:v>589.199951171875</c:v>
                </c:pt>
                <c:pt idx="5599">
                  <c:v>589</c:v>
                </c:pt>
                <c:pt idx="5600">
                  <c:v>588.699951171875</c:v>
                </c:pt>
                <c:pt idx="5601">
                  <c:v>588.39990234375</c:v>
                </c:pt>
                <c:pt idx="5602">
                  <c:v>588.199951171875</c:v>
                </c:pt>
                <c:pt idx="5603">
                  <c:v>587.89990234375</c:v>
                </c:pt>
                <c:pt idx="5604">
                  <c:v>587.699951171875</c:v>
                </c:pt>
                <c:pt idx="5605">
                  <c:v>587.5</c:v>
                </c:pt>
                <c:pt idx="5606">
                  <c:v>587.199951171875</c:v>
                </c:pt>
                <c:pt idx="5607">
                  <c:v>587</c:v>
                </c:pt>
                <c:pt idx="5608">
                  <c:v>586.800048828125</c:v>
                </c:pt>
                <c:pt idx="5609">
                  <c:v>586.5</c:v>
                </c:pt>
                <c:pt idx="5610">
                  <c:v>586.300048828125</c:v>
                </c:pt>
                <c:pt idx="5611">
                  <c:v>586.10009765625</c:v>
                </c:pt>
                <c:pt idx="5612">
                  <c:v>585.900146484375</c:v>
                </c:pt>
                <c:pt idx="5613">
                  <c:v>585.7001953125</c:v>
                </c:pt>
                <c:pt idx="5614">
                  <c:v>585.5</c:v>
                </c:pt>
                <c:pt idx="5615">
                  <c:v>585.300048828125</c:v>
                </c:pt>
                <c:pt idx="5616">
                  <c:v>585.10009765625</c:v>
                </c:pt>
                <c:pt idx="5617">
                  <c:v>584.800048828125</c:v>
                </c:pt>
                <c:pt idx="5618">
                  <c:v>584.400146484375</c:v>
                </c:pt>
                <c:pt idx="5619">
                  <c:v>584.2001953125</c:v>
                </c:pt>
                <c:pt idx="5620">
                  <c:v>583.900146484375</c:v>
                </c:pt>
                <c:pt idx="5621">
                  <c:v>583.7001953125</c:v>
                </c:pt>
                <c:pt idx="5622">
                  <c:v>583.400146484375</c:v>
                </c:pt>
                <c:pt idx="5623">
                  <c:v>583.2001953125</c:v>
                </c:pt>
                <c:pt idx="5624">
                  <c:v>583.000244140625</c:v>
                </c:pt>
                <c:pt idx="5625">
                  <c:v>582.80029296875</c:v>
                </c:pt>
                <c:pt idx="5626">
                  <c:v>582.7001953125</c:v>
                </c:pt>
                <c:pt idx="5627">
                  <c:v>582.400146484375</c:v>
                </c:pt>
                <c:pt idx="5628">
                  <c:v>582.19970703125</c:v>
                </c:pt>
                <c:pt idx="5629">
                  <c:v>581.999755859375</c:v>
                </c:pt>
                <c:pt idx="5630">
                  <c:v>581.7998046875</c:v>
                </c:pt>
                <c:pt idx="5631">
                  <c:v>581.499755859375</c:v>
                </c:pt>
                <c:pt idx="5632">
                  <c:v>581.2998046875</c:v>
                </c:pt>
                <c:pt idx="5633">
                  <c:v>580.999755859375</c:v>
                </c:pt>
                <c:pt idx="5634">
                  <c:v>580.7998046875</c:v>
                </c:pt>
                <c:pt idx="5635">
                  <c:v>580.599853515625</c:v>
                </c:pt>
                <c:pt idx="5636">
                  <c:v>580.2998046875</c:v>
                </c:pt>
                <c:pt idx="5637">
                  <c:v>580.099853515625</c:v>
                </c:pt>
                <c:pt idx="5638">
                  <c:v>579.89990234375</c:v>
                </c:pt>
                <c:pt idx="5639">
                  <c:v>579.599853515625</c:v>
                </c:pt>
                <c:pt idx="5640">
                  <c:v>579.2998046875</c:v>
                </c:pt>
                <c:pt idx="5641">
                  <c:v>579.099853515625</c:v>
                </c:pt>
                <c:pt idx="5642">
                  <c:v>579.099853515625</c:v>
                </c:pt>
                <c:pt idx="5643">
                  <c:v>578.7998046875</c:v>
                </c:pt>
                <c:pt idx="5644">
                  <c:v>578.599853515625</c:v>
                </c:pt>
                <c:pt idx="5645">
                  <c:v>578.2998046875</c:v>
                </c:pt>
                <c:pt idx="5646">
                  <c:v>578.099853515625</c:v>
                </c:pt>
                <c:pt idx="5647">
                  <c:v>577.89990234375</c:v>
                </c:pt>
                <c:pt idx="5648">
                  <c:v>577.599853515625</c:v>
                </c:pt>
                <c:pt idx="5649">
                  <c:v>577.39990234375</c:v>
                </c:pt>
                <c:pt idx="5650">
                  <c:v>577.099853515625</c:v>
                </c:pt>
                <c:pt idx="5651">
                  <c:v>576.89990234375</c:v>
                </c:pt>
                <c:pt idx="5652">
                  <c:v>576.599853515625</c:v>
                </c:pt>
                <c:pt idx="5653">
                  <c:v>576.39990234375</c:v>
                </c:pt>
                <c:pt idx="5654">
                  <c:v>576.199951171875</c:v>
                </c:pt>
                <c:pt idx="5655">
                  <c:v>575.89990234375</c:v>
                </c:pt>
                <c:pt idx="5656">
                  <c:v>575.699951171875</c:v>
                </c:pt>
                <c:pt idx="5657">
                  <c:v>575.60009765625</c:v>
                </c:pt>
                <c:pt idx="5658">
                  <c:v>575.300048828125</c:v>
                </c:pt>
                <c:pt idx="5659">
                  <c:v>575.10009765625</c:v>
                </c:pt>
                <c:pt idx="5660">
                  <c:v>574.699951171875</c:v>
                </c:pt>
                <c:pt idx="5661">
                  <c:v>574.5</c:v>
                </c:pt>
                <c:pt idx="5662">
                  <c:v>574.300048828125</c:v>
                </c:pt>
                <c:pt idx="5663">
                  <c:v>574</c:v>
                </c:pt>
                <c:pt idx="5664">
                  <c:v>573.800048828125</c:v>
                </c:pt>
                <c:pt idx="5665">
                  <c:v>573.5</c:v>
                </c:pt>
                <c:pt idx="5666">
                  <c:v>573.400146484375</c:v>
                </c:pt>
                <c:pt idx="5667">
                  <c:v>573.2001953125</c:v>
                </c:pt>
                <c:pt idx="5668">
                  <c:v>572.900146484375</c:v>
                </c:pt>
                <c:pt idx="5669">
                  <c:v>572.7001953125</c:v>
                </c:pt>
                <c:pt idx="5670">
                  <c:v>572.5</c:v>
                </c:pt>
                <c:pt idx="5671">
                  <c:v>572.400146484375</c:v>
                </c:pt>
                <c:pt idx="5672">
                  <c:v>572.10009765625</c:v>
                </c:pt>
                <c:pt idx="5673">
                  <c:v>571.900146484375</c:v>
                </c:pt>
                <c:pt idx="5674">
                  <c:v>571.60009765625</c:v>
                </c:pt>
                <c:pt idx="5675">
                  <c:v>571.400146484375</c:v>
                </c:pt>
                <c:pt idx="5676">
                  <c:v>571.2001953125</c:v>
                </c:pt>
                <c:pt idx="5677">
                  <c:v>570.900146484375</c:v>
                </c:pt>
                <c:pt idx="5678">
                  <c:v>570.7001953125</c:v>
                </c:pt>
                <c:pt idx="5679">
                  <c:v>570.500244140625</c:v>
                </c:pt>
                <c:pt idx="5680">
                  <c:v>570.2001953125</c:v>
                </c:pt>
                <c:pt idx="5681">
                  <c:v>570.000244140625</c:v>
                </c:pt>
                <c:pt idx="5682">
                  <c:v>569.80029296875</c:v>
                </c:pt>
                <c:pt idx="5683">
                  <c:v>569.499755859375</c:v>
                </c:pt>
                <c:pt idx="5684">
                  <c:v>569.19970703125</c:v>
                </c:pt>
                <c:pt idx="5685">
                  <c:v>568.999755859375</c:v>
                </c:pt>
                <c:pt idx="5686">
                  <c:v>568.69970703125</c:v>
                </c:pt>
                <c:pt idx="5687">
                  <c:v>568.499755859375</c:v>
                </c:pt>
                <c:pt idx="5688">
                  <c:v>568.2998046875</c:v>
                </c:pt>
                <c:pt idx="5689">
                  <c:v>567.999755859375</c:v>
                </c:pt>
                <c:pt idx="5690">
                  <c:v>567.999755859375</c:v>
                </c:pt>
                <c:pt idx="5691">
                  <c:v>567.699951171875</c:v>
                </c:pt>
                <c:pt idx="5692">
                  <c:v>567.499755859375</c:v>
                </c:pt>
                <c:pt idx="5693">
                  <c:v>567.2998046875</c:v>
                </c:pt>
                <c:pt idx="5694">
                  <c:v>566.999755859375</c:v>
                </c:pt>
                <c:pt idx="5695">
                  <c:v>566.7998046875</c:v>
                </c:pt>
                <c:pt idx="5696">
                  <c:v>566.599853515625</c:v>
                </c:pt>
                <c:pt idx="5697">
                  <c:v>566.39990234375</c:v>
                </c:pt>
                <c:pt idx="5698">
                  <c:v>566.199951171875</c:v>
                </c:pt>
                <c:pt idx="5699">
                  <c:v>565.89990234375</c:v>
                </c:pt>
                <c:pt idx="5700">
                  <c:v>565.699951171875</c:v>
                </c:pt>
                <c:pt idx="5701">
                  <c:v>565.5</c:v>
                </c:pt>
                <c:pt idx="5702">
                  <c:v>565.199951171875</c:v>
                </c:pt>
                <c:pt idx="5703">
                  <c:v>565</c:v>
                </c:pt>
                <c:pt idx="5704">
                  <c:v>564.699951171875</c:v>
                </c:pt>
                <c:pt idx="5705">
                  <c:v>564.5</c:v>
                </c:pt>
                <c:pt idx="5706">
                  <c:v>564.300048828125</c:v>
                </c:pt>
                <c:pt idx="5707">
                  <c:v>564.099853515625</c:v>
                </c:pt>
                <c:pt idx="5708">
                  <c:v>563.89990234375</c:v>
                </c:pt>
                <c:pt idx="5709">
                  <c:v>563.60009765625</c:v>
                </c:pt>
                <c:pt idx="5710">
                  <c:v>563.39990234375</c:v>
                </c:pt>
                <c:pt idx="5711">
                  <c:v>563.199951171875</c:v>
                </c:pt>
                <c:pt idx="5712">
                  <c:v>563</c:v>
                </c:pt>
                <c:pt idx="5713">
                  <c:v>562.699951171875</c:v>
                </c:pt>
                <c:pt idx="5714">
                  <c:v>562.5</c:v>
                </c:pt>
                <c:pt idx="5715">
                  <c:v>562.300048828125</c:v>
                </c:pt>
                <c:pt idx="5716">
                  <c:v>562</c:v>
                </c:pt>
                <c:pt idx="5717">
                  <c:v>561.800048828125</c:v>
                </c:pt>
                <c:pt idx="5718">
                  <c:v>561.5</c:v>
                </c:pt>
                <c:pt idx="5719">
                  <c:v>561.300048828125</c:v>
                </c:pt>
                <c:pt idx="5720">
                  <c:v>561</c:v>
                </c:pt>
                <c:pt idx="5721">
                  <c:v>560.699951171875</c:v>
                </c:pt>
                <c:pt idx="5722">
                  <c:v>560.60009765625</c:v>
                </c:pt>
                <c:pt idx="5723">
                  <c:v>560.400146484375</c:v>
                </c:pt>
                <c:pt idx="5724">
                  <c:v>560.10009765625</c:v>
                </c:pt>
                <c:pt idx="5725">
                  <c:v>559.900146484375</c:v>
                </c:pt>
                <c:pt idx="5726">
                  <c:v>559.7001953125</c:v>
                </c:pt>
                <c:pt idx="5727">
                  <c:v>559.5</c:v>
                </c:pt>
                <c:pt idx="5728">
                  <c:v>559.2001953125</c:v>
                </c:pt>
                <c:pt idx="5729">
                  <c:v>559</c:v>
                </c:pt>
                <c:pt idx="5730">
                  <c:v>558.7001953125</c:v>
                </c:pt>
                <c:pt idx="5731">
                  <c:v>558.500244140625</c:v>
                </c:pt>
                <c:pt idx="5732">
                  <c:v>558.400146484375</c:v>
                </c:pt>
                <c:pt idx="5733">
                  <c:v>558.2001953125</c:v>
                </c:pt>
                <c:pt idx="5734">
                  <c:v>557.900146484375</c:v>
                </c:pt>
                <c:pt idx="5735">
                  <c:v>557.7001953125</c:v>
                </c:pt>
                <c:pt idx="5736">
                  <c:v>557.400146484375</c:v>
                </c:pt>
                <c:pt idx="5737">
                  <c:v>557.2001953125</c:v>
                </c:pt>
                <c:pt idx="5738">
                  <c:v>556.900146484375</c:v>
                </c:pt>
                <c:pt idx="5739">
                  <c:v>556.69970703125</c:v>
                </c:pt>
                <c:pt idx="5740">
                  <c:v>556.499755859375</c:v>
                </c:pt>
                <c:pt idx="5741">
                  <c:v>556.2998046875</c:v>
                </c:pt>
                <c:pt idx="5742">
                  <c:v>556.099853515625</c:v>
                </c:pt>
                <c:pt idx="5743">
                  <c:v>555.89990234375</c:v>
                </c:pt>
                <c:pt idx="5744">
                  <c:v>555.599853515625</c:v>
                </c:pt>
                <c:pt idx="5745">
                  <c:v>555.2998046875</c:v>
                </c:pt>
                <c:pt idx="5746">
                  <c:v>555.099853515625</c:v>
                </c:pt>
                <c:pt idx="5747">
                  <c:v>554.7998046875</c:v>
                </c:pt>
                <c:pt idx="5748">
                  <c:v>554.699951171875</c:v>
                </c:pt>
                <c:pt idx="5749">
                  <c:v>554.39990234375</c:v>
                </c:pt>
                <c:pt idx="5750">
                  <c:v>554.199951171875</c:v>
                </c:pt>
                <c:pt idx="5751">
                  <c:v>554</c:v>
                </c:pt>
                <c:pt idx="5752">
                  <c:v>553.7998046875</c:v>
                </c:pt>
                <c:pt idx="5753">
                  <c:v>553.5</c:v>
                </c:pt>
                <c:pt idx="5754">
                  <c:v>553.2998046875</c:v>
                </c:pt>
                <c:pt idx="5755">
                  <c:v>552.89990234375</c:v>
                </c:pt>
                <c:pt idx="5756">
                  <c:v>552.7998046875</c:v>
                </c:pt>
                <c:pt idx="5757">
                  <c:v>552.599853515625</c:v>
                </c:pt>
                <c:pt idx="5758">
                  <c:v>552.39990234375</c:v>
                </c:pt>
                <c:pt idx="5759">
                  <c:v>552.199951171875</c:v>
                </c:pt>
                <c:pt idx="5760">
                  <c:v>551.89990234375</c:v>
                </c:pt>
                <c:pt idx="5761">
                  <c:v>551.699951171875</c:v>
                </c:pt>
                <c:pt idx="5762">
                  <c:v>551.39990234375</c:v>
                </c:pt>
                <c:pt idx="5763">
                  <c:v>551.199951171875</c:v>
                </c:pt>
                <c:pt idx="5764">
                  <c:v>550.89990234375</c:v>
                </c:pt>
                <c:pt idx="5765">
                  <c:v>550.699951171875</c:v>
                </c:pt>
                <c:pt idx="5766">
                  <c:v>550.5</c:v>
                </c:pt>
                <c:pt idx="5767">
                  <c:v>550.199951171875</c:v>
                </c:pt>
                <c:pt idx="5768">
                  <c:v>549.89990234375</c:v>
                </c:pt>
                <c:pt idx="5769">
                  <c:v>549.699951171875</c:v>
                </c:pt>
                <c:pt idx="5770">
                  <c:v>549.39990234375</c:v>
                </c:pt>
                <c:pt idx="5771">
                  <c:v>549.199951171875</c:v>
                </c:pt>
                <c:pt idx="5772">
                  <c:v>548.900146484375</c:v>
                </c:pt>
                <c:pt idx="5773">
                  <c:v>548.800048828125</c:v>
                </c:pt>
                <c:pt idx="5774">
                  <c:v>548.60009765625</c:v>
                </c:pt>
                <c:pt idx="5775">
                  <c:v>548.300048828125</c:v>
                </c:pt>
                <c:pt idx="5776">
                  <c:v>548.10009765625</c:v>
                </c:pt>
                <c:pt idx="5777">
                  <c:v>547.900146484375</c:v>
                </c:pt>
                <c:pt idx="5778">
                  <c:v>547.7001953125</c:v>
                </c:pt>
                <c:pt idx="5779">
                  <c:v>547.5</c:v>
                </c:pt>
                <c:pt idx="5780">
                  <c:v>547.300048828125</c:v>
                </c:pt>
                <c:pt idx="5781">
                  <c:v>547.10009765625</c:v>
                </c:pt>
                <c:pt idx="5782">
                  <c:v>546.900146484375</c:v>
                </c:pt>
                <c:pt idx="5783">
                  <c:v>546.7001953125</c:v>
                </c:pt>
                <c:pt idx="5784">
                  <c:v>546.400146484375</c:v>
                </c:pt>
                <c:pt idx="5785">
                  <c:v>546.300048828125</c:v>
                </c:pt>
                <c:pt idx="5786">
                  <c:v>545.900146484375</c:v>
                </c:pt>
                <c:pt idx="5787">
                  <c:v>545.7001953125</c:v>
                </c:pt>
                <c:pt idx="5788">
                  <c:v>545.400146484375</c:v>
                </c:pt>
                <c:pt idx="5789">
                  <c:v>545.2001953125</c:v>
                </c:pt>
                <c:pt idx="5790">
                  <c:v>545.000244140625</c:v>
                </c:pt>
                <c:pt idx="5791">
                  <c:v>544.7001953125</c:v>
                </c:pt>
                <c:pt idx="5792">
                  <c:v>544.60009765625</c:v>
                </c:pt>
                <c:pt idx="5793">
                  <c:v>544.400146484375</c:v>
                </c:pt>
                <c:pt idx="5794">
                  <c:v>544.10009765625</c:v>
                </c:pt>
                <c:pt idx="5795">
                  <c:v>543.89990234375</c:v>
                </c:pt>
                <c:pt idx="5796">
                  <c:v>543.599853515625</c:v>
                </c:pt>
                <c:pt idx="5797">
                  <c:v>543.39990234375</c:v>
                </c:pt>
                <c:pt idx="5798">
                  <c:v>543.19970703125</c:v>
                </c:pt>
                <c:pt idx="5799">
                  <c:v>542.999755859375</c:v>
                </c:pt>
                <c:pt idx="5800">
                  <c:v>542.699951171875</c:v>
                </c:pt>
                <c:pt idx="5801">
                  <c:v>542.499755859375</c:v>
                </c:pt>
                <c:pt idx="5802">
                  <c:v>542.199951171875</c:v>
                </c:pt>
                <c:pt idx="5803">
                  <c:v>541.999755859375</c:v>
                </c:pt>
                <c:pt idx="5804">
                  <c:v>541.7998046875</c:v>
                </c:pt>
                <c:pt idx="5805">
                  <c:v>541.499755859375</c:v>
                </c:pt>
                <c:pt idx="5806">
                  <c:v>541.2998046875</c:v>
                </c:pt>
                <c:pt idx="5807">
                  <c:v>541.099853515625</c:v>
                </c:pt>
                <c:pt idx="5808">
                  <c:v>540.7998046875</c:v>
                </c:pt>
                <c:pt idx="5809">
                  <c:v>540.599853515625</c:v>
                </c:pt>
                <c:pt idx="5810">
                  <c:v>540.199951171875</c:v>
                </c:pt>
                <c:pt idx="5811">
                  <c:v>540</c:v>
                </c:pt>
                <c:pt idx="5812">
                  <c:v>539.7998046875</c:v>
                </c:pt>
                <c:pt idx="5813">
                  <c:v>539.599853515625</c:v>
                </c:pt>
                <c:pt idx="5814">
                  <c:v>539.300048828125</c:v>
                </c:pt>
                <c:pt idx="5815">
                  <c:v>539</c:v>
                </c:pt>
                <c:pt idx="5816">
                  <c:v>538.89990234375</c:v>
                </c:pt>
                <c:pt idx="5817">
                  <c:v>538.599853515625</c:v>
                </c:pt>
                <c:pt idx="5818">
                  <c:v>538.300048828125</c:v>
                </c:pt>
                <c:pt idx="5819">
                  <c:v>538.199951171875</c:v>
                </c:pt>
                <c:pt idx="5820">
                  <c:v>538</c:v>
                </c:pt>
                <c:pt idx="5821">
                  <c:v>537.699951171875</c:v>
                </c:pt>
                <c:pt idx="5822">
                  <c:v>537.5</c:v>
                </c:pt>
                <c:pt idx="5823">
                  <c:v>537.300048828125</c:v>
                </c:pt>
                <c:pt idx="5824">
                  <c:v>537</c:v>
                </c:pt>
                <c:pt idx="5825">
                  <c:v>536.800048828125</c:v>
                </c:pt>
                <c:pt idx="5826">
                  <c:v>536.5</c:v>
                </c:pt>
                <c:pt idx="5827">
                  <c:v>536.300048828125</c:v>
                </c:pt>
                <c:pt idx="5828">
                  <c:v>536.10009765625</c:v>
                </c:pt>
                <c:pt idx="5829">
                  <c:v>535.800048828125</c:v>
                </c:pt>
                <c:pt idx="5830">
                  <c:v>535.60009765625</c:v>
                </c:pt>
                <c:pt idx="5831">
                  <c:v>535.300048828125</c:v>
                </c:pt>
                <c:pt idx="5832">
                  <c:v>535.10009765625</c:v>
                </c:pt>
                <c:pt idx="5833">
                  <c:v>534.800048828125</c:v>
                </c:pt>
                <c:pt idx="5834">
                  <c:v>534.60009765625</c:v>
                </c:pt>
                <c:pt idx="5835">
                  <c:v>534.400146484375</c:v>
                </c:pt>
                <c:pt idx="5836">
                  <c:v>534.300048828125</c:v>
                </c:pt>
                <c:pt idx="5837">
                  <c:v>534.10009765625</c:v>
                </c:pt>
                <c:pt idx="5838">
                  <c:v>533.900146484375</c:v>
                </c:pt>
                <c:pt idx="5839">
                  <c:v>533.60009765625</c:v>
                </c:pt>
                <c:pt idx="5840">
                  <c:v>533.400146484375</c:v>
                </c:pt>
                <c:pt idx="5841">
                  <c:v>533.10009765625</c:v>
                </c:pt>
                <c:pt idx="5842">
                  <c:v>532.900146484375</c:v>
                </c:pt>
                <c:pt idx="5843">
                  <c:v>532.7001953125</c:v>
                </c:pt>
                <c:pt idx="5844">
                  <c:v>532.400146484375</c:v>
                </c:pt>
                <c:pt idx="5845">
                  <c:v>532.2001953125</c:v>
                </c:pt>
                <c:pt idx="5846">
                  <c:v>531.800048828125</c:v>
                </c:pt>
                <c:pt idx="5847">
                  <c:v>531.60009765625</c:v>
                </c:pt>
                <c:pt idx="5848">
                  <c:v>531.400146484375</c:v>
                </c:pt>
                <c:pt idx="5849">
                  <c:v>531.2001953125</c:v>
                </c:pt>
                <c:pt idx="5850">
                  <c:v>530.89990234375</c:v>
                </c:pt>
                <c:pt idx="5851">
                  <c:v>530.599853515625</c:v>
                </c:pt>
                <c:pt idx="5852">
                  <c:v>530.2998046875</c:v>
                </c:pt>
                <c:pt idx="5853">
                  <c:v>530.19970703125</c:v>
                </c:pt>
                <c:pt idx="5854">
                  <c:v>529.999755859375</c:v>
                </c:pt>
                <c:pt idx="5855">
                  <c:v>529.699951171875</c:v>
                </c:pt>
                <c:pt idx="5856">
                  <c:v>529.499755859375</c:v>
                </c:pt>
                <c:pt idx="5857">
                  <c:v>529.199951171875</c:v>
                </c:pt>
                <c:pt idx="5858">
                  <c:v>529.099853515625</c:v>
                </c:pt>
                <c:pt idx="5859">
                  <c:v>528.7998046875</c:v>
                </c:pt>
                <c:pt idx="5860">
                  <c:v>528.599853515625</c:v>
                </c:pt>
                <c:pt idx="5861">
                  <c:v>528.39990234375</c:v>
                </c:pt>
                <c:pt idx="5862">
                  <c:v>528.099853515625</c:v>
                </c:pt>
                <c:pt idx="5863">
                  <c:v>527.89990234375</c:v>
                </c:pt>
                <c:pt idx="5864">
                  <c:v>527.599853515625</c:v>
                </c:pt>
                <c:pt idx="5865">
                  <c:v>527.39990234375</c:v>
                </c:pt>
                <c:pt idx="5866">
                  <c:v>527.099853515625</c:v>
                </c:pt>
                <c:pt idx="5867">
                  <c:v>526.89990234375</c:v>
                </c:pt>
                <c:pt idx="5868">
                  <c:v>526.699951171875</c:v>
                </c:pt>
                <c:pt idx="5869">
                  <c:v>526.5</c:v>
                </c:pt>
                <c:pt idx="5870">
                  <c:v>526.199951171875</c:v>
                </c:pt>
                <c:pt idx="5871">
                  <c:v>526</c:v>
                </c:pt>
                <c:pt idx="5872">
                  <c:v>525.699951171875</c:v>
                </c:pt>
                <c:pt idx="5873">
                  <c:v>525.5</c:v>
                </c:pt>
                <c:pt idx="5874">
                  <c:v>525.300048828125</c:v>
                </c:pt>
                <c:pt idx="5875">
                  <c:v>525</c:v>
                </c:pt>
                <c:pt idx="5876">
                  <c:v>524.800048828125</c:v>
                </c:pt>
                <c:pt idx="5877">
                  <c:v>524.5</c:v>
                </c:pt>
                <c:pt idx="5878">
                  <c:v>524.300048828125</c:v>
                </c:pt>
                <c:pt idx="5879">
                  <c:v>524</c:v>
                </c:pt>
                <c:pt idx="5880">
                  <c:v>523.800048828125</c:v>
                </c:pt>
                <c:pt idx="5881">
                  <c:v>523.5</c:v>
                </c:pt>
                <c:pt idx="5882">
                  <c:v>523.199951171875</c:v>
                </c:pt>
                <c:pt idx="5883">
                  <c:v>522.900146484375</c:v>
                </c:pt>
                <c:pt idx="5884">
                  <c:v>522.699951171875</c:v>
                </c:pt>
                <c:pt idx="5885">
                  <c:v>522.60009765625</c:v>
                </c:pt>
                <c:pt idx="5886">
                  <c:v>522.300048828125</c:v>
                </c:pt>
                <c:pt idx="5887">
                  <c:v>522.10009765625</c:v>
                </c:pt>
                <c:pt idx="5888">
                  <c:v>522</c:v>
                </c:pt>
                <c:pt idx="5889">
                  <c:v>521.800048828125</c:v>
                </c:pt>
                <c:pt idx="5890">
                  <c:v>521.5</c:v>
                </c:pt>
                <c:pt idx="5891">
                  <c:v>521.2001953125</c:v>
                </c:pt>
                <c:pt idx="5892">
                  <c:v>521</c:v>
                </c:pt>
                <c:pt idx="5893">
                  <c:v>520.7001953125</c:v>
                </c:pt>
                <c:pt idx="5894">
                  <c:v>520.400146484375</c:v>
                </c:pt>
                <c:pt idx="5895">
                  <c:v>520.10009765625</c:v>
                </c:pt>
                <c:pt idx="5896">
                  <c:v>519.900146484375</c:v>
                </c:pt>
                <c:pt idx="5897">
                  <c:v>519.7001953125</c:v>
                </c:pt>
                <c:pt idx="5898">
                  <c:v>519.300048828125</c:v>
                </c:pt>
                <c:pt idx="5899">
                  <c:v>519.10009765625</c:v>
                </c:pt>
                <c:pt idx="5900">
                  <c:v>518.80029296875</c:v>
                </c:pt>
                <c:pt idx="5901">
                  <c:v>518.60009765625</c:v>
                </c:pt>
                <c:pt idx="5902">
                  <c:v>518.2998046875</c:v>
                </c:pt>
                <c:pt idx="5903">
                  <c:v>518.099853515625</c:v>
                </c:pt>
                <c:pt idx="5904">
                  <c:v>517.89990234375</c:v>
                </c:pt>
                <c:pt idx="5905">
                  <c:v>517.69970703125</c:v>
                </c:pt>
                <c:pt idx="5906">
                  <c:v>517.499755859375</c:v>
                </c:pt>
                <c:pt idx="5907">
                  <c:v>517.2998046875</c:v>
                </c:pt>
                <c:pt idx="5908">
                  <c:v>516.999755859375</c:v>
                </c:pt>
                <c:pt idx="5909">
                  <c:v>516.7998046875</c:v>
                </c:pt>
                <c:pt idx="5910">
                  <c:v>516.499755859375</c:v>
                </c:pt>
                <c:pt idx="5911">
                  <c:v>516.2998046875</c:v>
                </c:pt>
                <c:pt idx="5912">
                  <c:v>515.89990234375</c:v>
                </c:pt>
                <c:pt idx="5913">
                  <c:v>515.699951171875</c:v>
                </c:pt>
                <c:pt idx="5914">
                  <c:v>515.5</c:v>
                </c:pt>
                <c:pt idx="5915">
                  <c:v>515.39990234375</c:v>
                </c:pt>
                <c:pt idx="5916">
                  <c:v>515.099853515625</c:v>
                </c:pt>
                <c:pt idx="5917">
                  <c:v>514.7998046875</c:v>
                </c:pt>
                <c:pt idx="5918">
                  <c:v>514.699951171875</c:v>
                </c:pt>
                <c:pt idx="5919">
                  <c:v>514.39990234375</c:v>
                </c:pt>
                <c:pt idx="5920">
                  <c:v>514.199951171875</c:v>
                </c:pt>
                <c:pt idx="5921">
                  <c:v>513.89990234375</c:v>
                </c:pt>
                <c:pt idx="5922">
                  <c:v>513.699951171875</c:v>
                </c:pt>
                <c:pt idx="5923">
                  <c:v>513.5</c:v>
                </c:pt>
                <c:pt idx="5924">
                  <c:v>513.39990234375</c:v>
                </c:pt>
                <c:pt idx="5925">
                  <c:v>513</c:v>
                </c:pt>
                <c:pt idx="5926">
                  <c:v>512.800048828125</c:v>
                </c:pt>
                <c:pt idx="5927">
                  <c:v>512.599853515625</c:v>
                </c:pt>
                <c:pt idx="5928">
                  <c:v>512.300048828125</c:v>
                </c:pt>
                <c:pt idx="5929">
                  <c:v>512</c:v>
                </c:pt>
                <c:pt idx="5930">
                  <c:v>511.699951171875</c:v>
                </c:pt>
                <c:pt idx="5931">
                  <c:v>511.60009765625</c:v>
                </c:pt>
                <c:pt idx="5932">
                  <c:v>511.300048828125</c:v>
                </c:pt>
                <c:pt idx="5933">
                  <c:v>511</c:v>
                </c:pt>
                <c:pt idx="5934">
                  <c:v>510.800048828125</c:v>
                </c:pt>
                <c:pt idx="5935">
                  <c:v>510.60009765625</c:v>
                </c:pt>
                <c:pt idx="5936">
                  <c:v>510.400146484375</c:v>
                </c:pt>
                <c:pt idx="5937">
                  <c:v>510.10009765625</c:v>
                </c:pt>
                <c:pt idx="5938">
                  <c:v>509.900146484375</c:v>
                </c:pt>
                <c:pt idx="5939">
                  <c:v>509.60009765625</c:v>
                </c:pt>
                <c:pt idx="5940">
                  <c:v>509.300048828125</c:v>
                </c:pt>
                <c:pt idx="5941">
                  <c:v>509.10009765625</c:v>
                </c:pt>
                <c:pt idx="5942">
                  <c:v>508.800048828125</c:v>
                </c:pt>
                <c:pt idx="5943">
                  <c:v>508.60009765625</c:v>
                </c:pt>
                <c:pt idx="5944">
                  <c:v>508.300048828125</c:v>
                </c:pt>
                <c:pt idx="5945">
                  <c:v>508.10009765625</c:v>
                </c:pt>
                <c:pt idx="5946">
                  <c:v>507.800048828125</c:v>
                </c:pt>
                <c:pt idx="5947">
                  <c:v>507.60009765625</c:v>
                </c:pt>
                <c:pt idx="5948">
                  <c:v>507.400146484375</c:v>
                </c:pt>
                <c:pt idx="5949">
                  <c:v>507.10009765625</c:v>
                </c:pt>
                <c:pt idx="5950">
                  <c:v>506.900146484375</c:v>
                </c:pt>
                <c:pt idx="5951">
                  <c:v>506.60009765625</c:v>
                </c:pt>
                <c:pt idx="5952">
                  <c:v>506.400146484375</c:v>
                </c:pt>
                <c:pt idx="5953">
                  <c:v>506.000244140625</c:v>
                </c:pt>
                <c:pt idx="5954">
                  <c:v>505.80029296875</c:v>
                </c:pt>
                <c:pt idx="5955">
                  <c:v>505.499755859375</c:v>
                </c:pt>
                <c:pt idx="5956">
                  <c:v>505.19970703125</c:v>
                </c:pt>
                <c:pt idx="5957">
                  <c:v>504.89990234375</c:v>
                </c:pt>
                <c:pt idx="5958">
                  <c:v>504.69970703125</c:v>
                </c:pt>
                <c:pt idx="5959">
                  <c:v>504.599853515625</c:v>
                </c:pt>
                <c:pt idx="5960">
                  <c:v>504.2998046875</c:v>
                </c:pt>
                <c:pt idx="5961">
                  <c:v>504.099853515625</c:v>
                </c:pt>
                <c:pt idx="5962">
                  <c:v>503.7998046875</c:v>
                </c:pt>
                <c:pt idx="5963">
                  <c:v>503.7998046875</c:v>
                </c:pt>
                <c:pt idx="5964">
                  <c:v>503.499755859375</c:v>
                </c:pt>
                <c:pt idx="5965">
                  <c:v>503.199951171875</c:v>
                </c:pt>
                <c:pt idx="5966">
                  <c:v>502.999755859375</c:v>
                </c:pt>
                <c:pt idx="5967">
                  <c:v>502.7998046875</c:v>
                </c:pt>
                <c:pt idx="5968">
                  <c:v>502.5</c:v>
                </c:pt>
                <c:pt idx="5969">
                  <c:v>502.2998046875</c:v>
                </c:pt>
                <c:pt idx="5970">
                  <c:v>502</c:v>
                </c:pt>
                <c:pt idx="5971">
                  <c:v>501.7998046875</c:v>
                </c:pt>
                <c:pt idx="5972">
                  <c:v>501.5</c:v>
                </c:pt>
                <c:pt idx="5973">
                  <c:v>501.199951171875</c:v>
                </c:pt>
                <c:pt idx="5974">
                  <c:v>501</c:v>
                </c:pt>
                <c:pt idx="5975">
                  <c:v>500.800048828125</c:v>
                </c:pt>
                <c:pt idx="5976">
                  <c:v>500.39990234375</c:v>
                </c:pt>
                <c:pt idx="5977">
                  <c:v>500.199951171875</c:v>
                </c:pt>
                <c:pt idx="5978">
                  <c:v>500</c:v>
                </c:pt>
                <c:pt idx="5979">
                  <c:v>499.699951171875</c:v>
                </c:pt>
                <c:pt idx="5980">
                  <c:v>499.5</c:v>
                </c:pt>
                <c:pt idx="5981">
                  <c:v>499.300048828125</c:v>
                </c:pt>
                <c:pt idx="5982">
                  <c:v>499</c:v>
                </c:pt>
                <c:pt idx="5983">
                  <c:v>498.800048828125</c:v>
                </c:pt>
                <c:pt idx="5984">
                  <c:v>498.5</c:v>
                </c:pt>
                <c:pt idx="5985">
                  <c:v>498.300048828125</c:v>
                </c:pt>
                <c:pt idx="5986">
                  <c:v>498.10009765625</c:v>
                </c:pt>
                <c:pt idx="5987">
                  <c:v>497.800048828125</c:v>
                </c:pt>
                <c:pt idx="5988">
                  <c:v>497.60009765625</c:v>
                </c:pt>
                <c:pt idx="5989">
                  <c:v>497.300048828125</c:v>
                </c:pt>
                <c:pt idx="5990">
                  <c:v>497.10009765625</c:v>
                </c:pt>
                <c:pt idx="5991">
                  <c:v>496.699951171875</c:v>
                </c:pt>
                <c:pt idx="5992">
                  <c:v>496.5</c:v>
                </c:pt>
                <c:pt idx="5993">
                  <c:v>496.2001953125</c:v>
                </c:pt>
                <c:pt idx="5994">
                  <c:v>495.900146484375</c:v>
                </c:pt>
                <c:pt idx="5995">
                  <c:v>495.800048828125</c:v>
                </c:pt>
                <c:pt idx="5996">
                  <c:v>495.60009765625</c:v>
                </c:pt>
                <c:pt idx="5997">
                  <c:v>495.400146484375</c:v>
                </c:pt>
                <c:pt idx="5998">
                  <c:v>495.2001953125</c:v>
                </c:pt>
                <c:pt idx="5999">
                  <c:v>494.900146484375</c:v>
                </c:pt>
                <c:pt idx="6000">
                  <c:v>494.7001953125</c:v>
                </c:pt>
                <c:pt idx="6001">
                  <c:v>494.400146484375</c:v>
                </c:pt>
                <c:pt idx="6002">
                  <c:v>494.2001953125</c:v>
                </c:pt>
                <c:pt idx="6003">
                  <c:v>493.800048828125</c:v>
                </c:pt>
                <c:pt idx="6004">
                  <c:v>493.60009765625</c:v>
                </c:pt>
                <c:pt idx="6005">
                  <c:v>493.400146484375</c:v>
                </c:pt>
                <c:pt idx="6006">
                  <c:v>493.10009765625</c:v>
                </c:pt>
                <c:pt idx="6007">
                  <c:v>492.80029296875</c:v>
                </c:pt>
                <c:pt idx="6008">
                  <c:v>492.499755859375</c:v>
                </c:pt>
                <c:pt idx="6009">
                  <c:v>492.2998046875</c:v>
                </c:pt>
                <c:pt idx="6010">
                  <c:v>491.999755859375</c:v>
                </c:pt>
                <c:pt idx="6011">
                  <c:v>491.89990234375</c:v>
                </c:pt>
                <c:pt idx="6012">
                  <c:v>491.599853515625</c:v>
                </c:pt>
                <c:pt idx="6013">
                  <c:v>491.39990234375</c:v>
                </c:pt>
                <c:pt idx="6014">
                  <c:v>491.099853515625</c:v>
                </c:pt>
                <c:pt idx="6015">
                  <c:v>490.999755859375</c:v>
                </c:pt>
                <c:pt idx="6016">
                  <c:v>490.699951171875</c:v>
                </c:pt>
                <c:pt idx="6017">
                  <c:v>490.499755859375</c:v>
                </c:pt>
                <c:pt idx="6018">
                  <c:v>490.199951171875</c:v>
                </c:pt>
                <c:pt idx="6019">
                  <c:v>489.89990234375</c:v>
                </c:pt>
                <c:pt idx="6020">
                  <c:v>489.699951171875</c:v>
                </c:pt>
                <c:pt idx="6021">
                  <c:v>489.39990234375</c:v>
                </c:pt>
                <c:pt idx="6022">
                  <c:v>489.099853515625</c:v>
                </c:pt>
                <c:pt idx="6023">
                  <c:v>488.7998046875</c:v>
                </c:pt>
                <c:pt idx="6024">
                  <c:v>488.599853515625</c:v>
                </c:pt>
                <c:pt idx="6025">
                  <c:v>488.300048828125</c:v>
                </c:pt>
                <c:pt idx="6026">
                  <c:v>488.099853515625</c:v>
                </c:pt>
                <c:pt idx="6027">
                  <c:v>487.800048828125</c:v>
                </c:pt>
                <c:pt idx="6028">
                  <c:v>487.599853515625</c:v>
                </c:pt>
                <c:pt idx="6029">
                  <c:v>487.5</c:v>
                </c:pt>
                <c:pt idx="6030">
                  <c:v>487.199951171875</c:v>
                </c:pt>
                <c:pt idx="6031">
                  <c:v>487</c:v>
                </c:pt>
                <c:pt idx="6032">
                  <c:v>486.699951171875</c:v>
                </c:pt>
                <c:pt idx="6033">
                  <c:v>486.39990234375</c:v>
                </c:pt>
                <c:pt idx="6034">
                  <c:v>486.199951171875</c:v>
                </c:pt>
                <c:pt idx="6035">
                  <c:v>485.89990234375</c:v>
                </c:pt>
                <c:pt idx="6036">
                  <c:v>485.60009765625</c:v>
                </c:pt>
                <c:pt idx="6037">
                  <c:v>485.39990234375</c:v>
                </c:pt>
                <c:pt idx="6038">
                  <c:v>485.10009765625</c:v>
                </c:pt>
                <c:pt idx="6039">
                  <c:v>485</c:v>
                </c:pt>
                <c:pt idx="6040">
                  <c:v>484.800048828125</c:v>
                </c:pt>
                <c:pt idx="6041">
                  <c:v>484.5</c:v>
                </c:pt>
                <c:pt idx="6042">
                  <c:v>484.300048828125</c:v>
                </c:pt>
                <c:pt idx="6043">
                  <c:v>484</c:v>
                </c:pt>
                <c:pt idx="6044">
                  <c:v>483.5</c:v>
                </c:pt>
                <c:pt idx="6045">
                  <c:v>483.300048828125</c:v>
                </c:pt>
                <c:pt idx="6046">
                  <c:v>483.10009765625</c:v>
                </c:pt>
                <c:pt idx="6047">
                  <c:v>482.800048828125</c:v>
                </c:pt>
                <c:pt idx="6048">
                  <c:v>482.7001953125</c:v>
                </c:pt>
                <c:pt idx="6049">
                  <c:v>482.400146484375</c:v>
                </c:pt>
                <c:pt idx="6050">
                  <c:v>482.2001953125</c:v>
                </c:pt>
                <c:pt idx="6051">
                  <c:v>481.900146484375</c:v>
                </c:pt>
                <c:pt idx="6052">
                  <c:v>481.60009765625</c:v>
                </c:pt>
                <c:pt idx="6053">
                  <c:v>481.300048828125</c:v>
                </c:pt>
                <c:pt idx="6054">
                  <c:v>481.10009765625</c:v>
                </c:pt>
                <c:pt idx="6055">
                  <c:v>480.900146484375</c:v>
                </c:pt>
                <c:pt idx="6056">
                  <c:v>480.60009765625</c:v>
                </c:pt>
                <c:pt idx="6057">
                  <c:v>480.30029296875</c:v>
                </c:pt>
                <c:pt idx="6058">
                  <c:v>480.10009765625</c:v>
                </c:pt>
                <c:pt idx="6059">
                  <c:v>479.7998046875</c:v>
                </c:pt>
                <c:pt idx="6060">
                  <c:v>479.599853515625</c:v>
                </c:pt>
                <c:pt idx="6061">
                  <c:v>479.2998046875</c:v>
                </c:pt>
                <c:pt idx="6062">
                  <c:v>479.099853515625</c:v>
                </c:pt>
                <c:pt idx="6063">
                  <c:v>478.999755859375</c:v>
                </c:pt>
                <c:pt idx="6064">
                  <c:v>478.7998046875</c:v>
                </c:pt>
                <c:pt idx="6065">
                  <c:v>478.499755859375</c:v>
                </c:pt>
                <c:pt idx="6066">
                  <c:v>478.199951171875</c:v>
                </c:pt>
                <c:pt idx="6067">
                  <c:v>477.999755859375</c:v>
                </c:pt>
                <c:pt idx="6068">
                  <c:v>477.699951171875</c:v>
                </c:pt>
                <c:pt idx="6069">
                  <c:v>477.39990234375</c:v>
                </c:pt>
                <c:pt idx="6070">
                  <c:v>477.199951171875</c:v>
                </c:pt>
                <c:pt idx="6071">
                  <c:v>476.89990234375</c:v>
                </c:pt>
                <c:pt idx="6072">
                  <c:v>476.699951171875</c:v>
                </c:pt>
                <c:pt idx="6073">
                  <c:v>476.39990234375</c:v>
                </c:pt>
                <c:pt idx="6074">
                  <c:v>476.099853515625</c:v>
                </c:pt>
                <c:pt idx="6075">
                  <c:v>475.89990234375</c:v>
                </c:pt>
                <c:pt idx="6076">
                  <c:v>475.599853515625</c:v>
                </c:pt>
                <c:pt idx="6077">
                  <c:v>475.300048828125</c:v>
                </c:pt>
                <c:pt idx="6078">
                  <c:v>475.099853515625</c:v>
                </c:pt>
                <c:pt idx="6079">
                  <c:v>474.800048828125</c:v>
                </c:pt>
                <c:pt idx="6080">
                  <c:v>474.5</c:v>
                </c:pt>
                <c:pt idx="6081">
                  <c:v>474.300048828125</c:v>
                </c:pt>
                <c:pt idx="6082">
                  <c:v>474</c:v>
                </c:pt>
                <c:pt idx="6083">
                  <c:v>473.89990234375</c:v>
                </c:pt>
                <c:pt idx="6084">
                  <c:v>473.60009765625</c:v>
                </c:pt>
                <c:pt idx="6085">
                  <c:v>473.39990234375</c:v>
                </c:pt>
                <c:pt idx="6086">
                  <c:v>473.199951171875</c:v>
                </c:pt>
                <c:pt idx="6087">
                  <c:v>473</c:v>
                </c:pt>
                <c:pt idx="6088">
                  <c:v>472.699951171875</c:v>
                </c:pt>
                <c:pt idx="6089">
                  <c:v>472.5</c:v>
                </c:pt>
                <c:pt idx="6090">
                  <c:v>472.199951171875</c:v>
                </c:pt>
                <c:pt idx="6091">
                  <c:v>472</c:v>
                </c:pt>
                <c:pt idx="6092">
                  <c:v>471.699951171875</c:v>
                </c:pt>
                <c:pt idx="6093">
                  <c:v>471.5</c:v>
                </c:pt>
                <c:pt idx="6094">
                  <c:v>471.199951171875</c:v>
                </c:pt>
                <c:pt idx="6095">
                  <c:v>471</c:v>
                </c:pt>
                <c:pt idx="6096">
                  <c:v>470.7001953125</c:v>
                </c:pt>
                <c:pt idx="6097">
                  <c:v>470.400146484375</c:v>
                </c:pt>
                <c:pt idx="6098">
                  <c:v>470.2001953125</c:v>
                </c:pt>
                <c:pt idx="6099">
                  <c:v>469.900146484375</c:v>
                </c:pt>
                <c:pt idx="6100">
                  <c:v>469.60009765625</c:v>
                </c:pt>
                <c:pt idx="6101">
                  <c:v>469.60009765625</c:v>
                </c:pt>
                <c:pt idx="6102">
                  <c:v>469.300048828125</c:v>
                </c:pt>
                <c:pt idx="6103">
                  <c:v>469.000244140625</c:v>
                </c:pt>
                <c:pt idx="6104">
                  <c:v>468.7001953125</c:v>
                </c:pt>
                <c:pt idx="6105">
                  <c:v>468.500244140625</c:v>
                </c:pt>
                <c:pt idx="6106">
                  <c:v>468.300048828125</c:v>
                </c:pt>
                <c:pt idx="6107">
                  <c:v>468.000244140625</c:v>
                </c:pt>
                <c:pt idx="6108">
                  <c:v>467.800048828125</c:v>
                </c:pt>
                <c:pt idx="6109">
                  <c:v>467.500244140625</c:v>
                </c:pt>
                <c:pt idx="6110">
                  <c:v>467.30029296875</c:v>
                </c:pt>
                <c:pt idx="6111">
                  <c:v>466.999755859375</c:v>
                </c:pt>
                <c:pt idx="6112">
                  <c:v>466.69970703125</c:v>
                </c:pt>
                <c:pt idx="6113">
                  <c:v>466.39990234375</c:v>
                </c:pt>
                <c:pt idx="6114">
                  <c:v>466.19970703125</c:v>
                </c:pt>
                <c:pt idx="6115">
                  <c:v>465.89990234375</c:v>
                </c:pt>
                <c:pt idx="6116">
                  <c:v>465.7998046875</c:v>
                </c:pt>
                <c:pt idx="6117">
                  <c:v>465.39990234375</c:v>
                </c:pt>
                <c:pt idx="6118">
                  <c:v>465.099853515625</c:v>
                </c:pt>
                <c:pt idx="6119">
                  <c:v>464.89990234375</c:v>
                </c:pt>
                <c:pt idx="6120">
                  <c:v>464.599853515625</c:v>
                </c:pt>
                <c:pt idx="6121">
                  <c:v>464.39990234375</c:v>
                </c:pt>
                <c:pt idx="6122">
                  <c:v>464.099853515625</c:v>
                </c:pt>
                <c:pt idx="6123">
                  <c:v>464</c:v>
                </c:pt>
                <c:pt idx="6124">
                  <c:v>463.7998046875</c:v>
                </c:pt>
                <c:pt idx="6125">
                  <c:v>463.5</c:v>
                </c:pt>
                <c:pt idx="6126">
                  <c:v>463.199951171875</c:v>
                </c:pt>
                <c:pt idx="6127">
                  <c:v>462.89990234375</c:v>
                </c:pt>
                <c:pt idx="6128">
                  <c:v>462.699951171875</c:v>
                </c:pt>
                <c:pt idx="6129">
                  <c:v>462.39990234375</c:v>
                </c:pt>
                <c:pt idx="6130">
                  <c:v>462.099853515625</c:v>
                </c:pt>
                <c:pt idx="6131">
                  <c:v>461.89990234375</c:v>
                </c:pt>
                <c:pt idx="6132">
                  <c:v>461.599853515625</c:v>
                </c:pt>
                <c:pt idx="6133">
                  <c:v>461.300048828125</c:v>
                </c:pt>
                <c:pt idx="6134">
                  <c:v>461.10009765625</c:v>
                </c:pt>
                <c:pt idx="6135">
                  <c:v>461.10009765625</c:v>
                </c:pt>
                <c:pt idx="6136">
                  <c:v>460.800048828125</c:v>
                </c:pt>
                <c:pt idx="6137">
                  <c:v>460.5</c:v>
                </c:pt>
                <c:pt idx="6138">
                  <c:v>460.300048828125</c:v>
                </c:pt>
                <c:pt idx="6139">
                  <c:v>460</c:v>
                </c:pt>
                <c:pt idx="6140">
                  <c:v>459.800048828125</c:v>
                </c:pt>
                <c:pt idx="6141">
                  <c:v>459.400146484375</c:v>
                </c:pt>
                <c:pt idx="6142">
                  <c:v>459.10009765625</c:v>
                </c:pt>
                <c:pt idx="6143">
                  <c:v>458.900146484375</c:v>
                </c:pt>
                <c:pt idx="6144">
                  <c:v>458.60009765625</c:v>
                </c:pt>
                <c:pt idx="6145">
                  <c:v>458.400146484375</c:v>
                </c:pt>
                <c:pt idx="6146">
                  <c:v>458.10009765625</c:v>
                </c:pt>
                <c:pt idx="6147">
                  <c:v>457.800048828125</c:v>
                </c:pt>
                <c:pt idx="6148">
                  <c:v>457.5</c:v>
                </c:pt>
                <c:pt idx="6149">
                  <c:v>457.300048828125</c:v>
                </c:pt>
                <c:pt idx="6150">
                  <c:v>457</c:v>
                </c:pt>
                <c:pt idx="6151">
                  <c:v>456.7001953125</c:v>
                </c:pt>
                <c:pt idx="6152">
                  <c:v>456.500244140625</c:v>
                </c:pt>
                <c:pt idx="6153">
                  <c:v>456.400146484375</c:v>
                </c:pt>
                <c:pt idx="6154">
                  <c:v>456.400146484375</c:v>
                </c:pt>
                <c:pt idx="6155">
                  <c:v>456.000244140625</c:v>
                </c:pt>
                <c:pt idx="6156">
                  <c:v>455.800048828125</c:v>
                </c:pt>
                <c:pt idx="6157">
                  <c:v>455.500244140625</c:v>
                </c:pt>
                <c:pt idx="6158">
                  <c:v>455.300048828125</c:v>
                </c:pt>
                <c:pt idx="6159">
                  <c:v>455.000244140625</c:v>
                </c:pt>
                <c:pt idx="6160">
                  <c:v>454.7001953125</c:v>
                </c:pt>
                <c:pt idx="6161">
                  <c:v>454.500244140625</c:v>
                </c:pt>
                <c:pt idx="6162">
                  <c:v>454.2998046875</c:v>
                </c:pt>
                <c:pt idx="6163">
                  <c:v>453.999755859375</c:v>
                </c:pt>
                <c:pt idx="6164">
                  <c:v>453.7998046875</c:v>
                </c:pt>
                <c:pt idx="6165">
                  <c:v>453.39990234375</c:v>
                </c:pt>
                <c:pt idx="6166">
                  <c:v>453.099853515625</c:v>
                </c:pt>
                <c:pt idx="6167">
                  <c:v>452.89990234375</c:v>
                </c:pt>
                <c:pt idx="6168">
                  <c:v>452.699951171875</c:v>
                </c:pt>
                <c:pt idx="6169">
                  <c:v>452.39990234375</c:v>
                </c:pt>
                <c:pt idx="6170">
                  <c:v>452.199951171875</c:v>
                </c:pt>
                <c:pt idx="6171">
                  <c:v>451.999755859375</c:v>
                </c:pt>
                <c:pt idx="6172">
                  <c:v>451.89990234375</c:v>
                </c:pt>
                <c:pt idx="6173">
                  <c:v>451.599853515625</c:v>
                </c:pt>
                <c:pt idx="6174">
                  <c:v>451.2998046875</c:v>
                </c:pt>
                <c:pt idx="6175">
                  <c:v>451.099853515625</c:v>
                </c:pt>
                <c:pt idx="6176">
                  <c:v>450.7998046875</c:v>
                </c:pt>
                <c:pt idx="6177">
                  <c:v>450.599853515625</c:v>
                </c:pt>
                <c:pt idx="6178">
                  <c:v>450.2998046875</c:v>
                </c:pt>
                <c:pt idx="6179">
                  <c:v>450.099853515625</c:v>
                </c:pt>
                <c:pt idx="6180">
                  <c:v>449.89990234375</c:v>
                </c:pt>
                <c:pt idx="6181">
                  <c:v>449.5</c:v>
                </c:pt>
                <c:pt idx="6182">
                  <c:v>449.300048828125</c:v>
                </c:pt>
                <c:pt idx="6183">
                  <c:v>449</c:v>
                </c:pt>
                <c:pt idx="6184">
                  <c:v>448.699951171875</c:v>
                </c:pt>
                <c:pt idx="6185">
                  <c:v>448.5</c:v>
                </c:pt>
                <c:pt idx="6186">
                  <c:v>448.199951171875</c:v>
                </c:pt>
                <c:pt idx="6187">
                  <c:v>448</c:v>
                </c:pt>
                <c:pt idx="6188">
                  <c:v>447.699951171875</c:v>
                </c:pt>
                <c:pt idx="6189">
                  <c:v>447.39990234375</c:v>
                </c:pt>
                <c:pt idx="6190">
                  <c:v>447.199951171875</c:v>
                </c:pt>
                <c:pt idx="6191">
                  <c:v>447.10009765625</c:v>
                </c:pt>
                <c:pt idx="6192">
                  <c:v>446.800048828125</c:v>
                </c:pt>
                <c:pt idx="6193">
                  <c:v>446.60009765625</c:v>
                </c:pt>
                <c:pt idx="6194">
                  <c:v>446.199951171875</c:v>
                </c:pt>
                <c:pt idx="6195">
                  <c:v>446</c:v>
                </c:pt>
                <c:pt idx="6196">
                  <c:v>445.800048828125</c:v>
                </c:pt>
                <c:pt idx="6197">
                  <c:v>445.5</c:v>
                </c:pt>
                <c:pt idx="6198">
                  <c:v>445.2001953125</c:v>
                </c:pt>
                <c:pt idx="6199">
                  <c:v>445</c:v>
                </c:pt>
                <c:pt idx="6200">
                  <c:v>444.800048828125</c:v>
                </c:pt>
                <c:pt idx="6201">
                  <c:v>444.400146484375</c:v>
                </c:pt>
                <c:pt idx="6202">
                  <c:v>444.10009765625</c:v>
                </c:pt>
                <c:pt idx="6203">
                  <c:v>443.900146484375</c:v>
                </c:pt>
                <c:pt idx="6204">
                  <c:v>443.60009765625</c:v>
                </c:pt>
                <c:pt idx="6205">
                  <c:v>443.400146484375</c:v>
                </c:pt>
                <c:pt idx="6206">
                  <c:v>443.10009765625</c:v>
                </c:pt>
                <c:pt idx="6207">
                  <c:v>443.000244140625</c:v>
                </c:pt>
                <c:pt idx="6208">
                  <c:v>442.7001953125</c:v>
                </c:pt>
                <c:pt idx="6209">
                  <c:v>442.500244140625</c:v>
                </c:pt>
                <c:pt idx="6210">
                  <c:v>442.300048828125</c:v>
                </c:pt>
                <c:pt idx="6211">
                  <c:v>442.10009765625</c:v>
                </c:pt>
                <c:pt idx="6212">
                  <c:v>441.80029296875</c:v>
                </c:pt>
                <c:pt idx="6213">
                  <c:v>441.39990234375</c:v>
                </c:pt>
                <c:pt idx="6214">
                  <c:v>441.19970703125</c:v>
                </c:pt>
                <c:pt idx="6215">
                  <c:v>440.89990234375</c:v>
                </c:pt>
                <c:pt idx="6216">
                  <c:v>440.599853515625</c:v>
                </c:pt>
                <c:pt idx="6217">
                  <c:v>440.39990234375</c:v>
                </c:pt>
                <c:pt idx="6218">
                  <c:v>440.099853515625</c:v>
                </c:pt>
                <c:pt idx="6219">
                  <c:v>439.89990234375</c:v>
                </c:pt>
                <c:pt idx="6220">
                  <c:v>439.699951171875</c:v>
                </c:pt>
                <c:pt idx="6221">
                  <c:v>439.39990234375</c:v>
                </c:pt>
                <c:pt idx="6222">
                  <c:v>439.199951171875</c:v>
                </c:pt>
                <c:pt idx="6223">
                  <c:v>438.89990234375</c:v>
                </c:pt>
                <c:pt idx="6224">
                  <c:v>438.699951171875</c:v>
                </c:pt>
                <c:pt idx="6225">
                  <c:v>438.599853515625</c:v>
                </c:pt>
                <c:pt idx="6226">
                  <c:v>438.2998046875</c:v>
                </c:pt>
                <c:pt idx="6227">
                  <c:v>438.099853515625</c:v>
                </c:pt>
                <c:pt idx="6228">
                  <c:v>437.89990234375</c:v>
                </c:pt>
                <c:pt idx="6229">
                  <c:v>437.599853515625</c:v>
                </c:pt>
                <c:pt idx="6230">
                  <c:v>437.39990234375</c:v>
                </c:pt>
                <c:pt idx="6231">
                  <c:v>437.099853515625</c:v>
                </c:pt>
                <c:pt idx="6232">
                  <c:v>436.89990234375</c:v>
                </c:pt>
                <c:pt idx="6233">
                  <c:v>436.699951171875</c:v>
                </c:pt>
                <c:pt idx="6234">
                  <c:v>436.39990234375</c:v>
                </c:pt>
                <c:pt idx="6235">
                  <c:v>436.099853515625</c:v>
                </c:pt>
                <c:pt idx="6236">
                  <c:v>435.89990234375</c:v>
                </c:pt>
                <c:pt idx="6237">
                  <c:v>435.60009765625</c:v>
                </c:pt>
                <c:pt idx="6238">
                  <c:v>435.39990234375</c:v>
                </c:pt>
                <c:pt idx="6239">
                  <c:v>435.10009765625</c:v>
                </c:pt>
                <c:pt idx="6240">
                  <c:v>434.800048828125</c:v>
                </c:pt>
                <c:pt idx="6241">
                  <c:v>434.60009765625</c:v>
                </c:pt>
                <c:pt idx="6242">
                  <c:v>434.300048828125</c:v>
                </c:pt>
                <c:pt idx="6243">
                  <c:v>434.10009765625</c:v>
                </c:pt>
                <c:pt idx="6244">
                  <c:v>433.800048828125</c:v>
                </c:pt>
                <c:pt idx="6245">
                  <c:v>433.5</c:v>
                </c:pt>
                <c:pt idx="6246">
                  <c:v>433.300048828125</c:v>
                </c:pt>
                <c:pt idx="6247">
                  <c:v>433</c:v>
                </c:pt>
                <c:pt idx="6248">
                  <c:v>432.699951171875</c:v>
                </c:pt>
                <c:pt idx="6249">
                  <c:v>432.400146484375</c:v>
                </c:pt>
                <c:pt idx="6250">
                  <c:v>432.300048828125</c:v>
                </c:pt>
                <c:pt idx="6251">
                  <c:v>432.10009765625</c:v>
                </c:pt>
                <c:pt idx="6252">
                  <c:v>431.800048828125</c:v>
                </c:pt>
                <c:pt idx="6253">
                  <c:v>431.60009765625</c:v>
                </c:pt>
                <c:pt idx="6254">
                  <c:v>431.300048828125</c:v>
                </c:pt>
                <c:pt idx="6255">
                  <c:v>431.2001953125</c:v>
                </c:pt>
                <c:pt idx="6256">
                  <c:v>430.900146484375</c:v>
                </c:pt>
                <c:pt idx="6257">
                  <c:v>430.7001953125</c:v>
                </c:pt>
                <c:pt idx="6258">
                  <c:v>430.400146484375</c:v>
                </c:pt>
                <c:pt idx="6259">
                  <c:v>430.2001953125</c:v>
                </c:pt>
                <c:pt idx="6260">
                  <c:v>430.000244140625</c:v>
                </c:pt>
                <c:pt idx="6261">
                  <c:v>429.800048828125</c:v>
                </c:pt>
                <c:pt idx="6262">
                  <c:v>429.400146484375</c:v>
                </c:pt>
                <c:pt idx="6263">
                  <c:v>429.2001953125</c:v>
                </c:pt>
                <c:pt idx="6264">
                  <c:v>428.900146484375</c:v>
                </c:pt>
                <c:pt idx="6265">
                  <c:v>428.599853515625</c:v>
                </c:pt>
                <c:pt idx="6266">
                  <c:v>428.39990234375</c:v>
                </c:pt>
                <c:pt idx="6267">
                  <c:v>428.099853515625</c:v>
                </c:pt>
                <c:pt idx="6268">
                  <c:v>427.999755859375</c:v>
                </c:pt>
                <c:pt idx="6269">
                  <c:v>427.89990234375</c:v>
                </c:pt>
                <c:pt idx="6270">
                  <c:v>427.699951171875</c:v>
                </c:pt>
                <c:pt idx="6271">
                  <c:v>427.39990234375</c:v>
                </c:pt>
                <c:pt idx="6272">
                  <c:v>427.099853515625</c:v>
                </c:pt>
                <c:pt idx="6273">
                  <c:v>426.89990234375</c:v>
                </c:pt>
                <c:pt idx="6274">
                  <c:v>426.499755859375</c:v>
                </c:pt>
                <c:pt idx="6275">
                  <c:v>426.199951171875</c:v>
                </c:pt>
                <c:pt idx="6276">
                  <c:v>425.89990234375</c:v>
                </c:pt>
                <c:pt idx="6277">
                  <c:v>425.699951171875</c:v>
                </c:pt>
                <c:pt idx="6278">
                  <c:v>425.39990234375</c:v>
                </c:pt>
                <c:pt idx="6279">
                  <c:v>425.199951171875</c:v>
                </c:pt>
                <c:pt idx="6280">
                  <c:v>425</c:v>
                </c:pt>
                <c:pt idx="6281">
                  <c:v>424.699951171875</c:v>
                </c:pt>
                <c:pt idx="6282">
                  <c:v>424.5</c:v>
                </c:pt>
                <c:pt idx="6283">
                  <c:v>424.39990234375</c:v>
                </c:pt>
                <c:pt idx="6284">
                  <c:v>424.099853515625</c:v>
                </c:pt>
                <c:pt idx="6285">
                  <c:v>423.89990234375</c:v>
                </c:pt>
                <c:pt idx="6286">
                  <c:v>423.5</c:v>
                </c:pt>
                <c:pt idx="6287">
                  <c:v>423.300048828125</c:v>
                </c:pt>
                <c:pt idx="6288">
                  <c:v>423</c:v>
                </c:pt>
                <c:pt idx="6289">
                  <c:v>422.699951171875</c:v>
                </c:pt>
                <c:pt idx="6290">
                  <c:v>422.5</c:v>
                </c:pt>
                <c:pt idx="6291">
                  <c:v>422.300048828125</c:v>
                </c:pt>
                <c:pt idx="6292">
                  <c:v>422.199951171875</c:v>
                </c:pt>
                <c:pt idx="6293">
                  <c:v>421.89990234375</c:v>
                </c:pt>
                <c:pt idx="6294">
                  <c:v>421.60009765625</c:v>
                </c:pt>
                <c:pt idx="6295">
                  <c:v>421.39990234375</c:v>
                </c:pt>
                <c:pt idx="6296">
                  <c:v>421.10009765625</c:v>
                </c:pt>
                <c:pt idx="6297">
                  <c:v>420.900146484375</c:v>
                </c:pt>
                <c:pt idx="6298">
                  <c:v>420.699951171875</c:v>
                </c:pt>
                <c:pt idx="6299">
                  <c:v>420.5</c:v>
                </c:pt>
                <c:pt idx="6300">
                  <c:v>420.300048828125</c:v>
                </c:pt>
                <c:pt idx="6301">
                  <c:v>420</c:v>
                </c:pt>
                <c:pt idx="6302">
                  <c:v>419.800048828125</c:v>
                </c:pt>
                <c:pt idx="6303">
                  <c:v>419.60009765625</c:v>
                </c:pt>
                <c:pt idx="6304">
                  <c:v>419.400146484375</c:v>
                </c:pt>
                <c:pt idx="6305">
                  <c:v>419.10009765625</c:v>
                </c:pt>
                <c:pt idx="6306">
                  <c:v>418.900146484375</c:v>
                </c:pt>
                <c:pt idx="6307">
                  <c:v>418.7001953125</c:v>
                </c:pt>
                <c:pt idx="6308">
                  <c:v>418.400146484375</c:v>
                </c:pt>
                <c:pt idx="6309">
                  <c:v>418.10009765625</c:v>
                </c:pt>
                <c:pt idx="6310">
                  <c:v>417.900146484375</c:v>
                </c:pt>
                <c:pt idx="6311">
                  <c:v>417.7001953125</c:v>
                </c:pt>
                <c:pt idx="6312">
                  <c:v>417.400146484375</c:v>
                </c:pt>
                <c:pt idx="6313">
                  <c:v>417.2001953125</c:v>
                </c:pt>
                <c:pt idx="6314">
                  <c:v>416.900146484375</c:v>
                </c:pt>
                <c:pt idx="6315">
                  <c:v>416.800048828125</c:v>
                </c:pt>
                <c:pt idx="6316">
                  <c:v>416.400146484375</c:v>
                </c:pt>
                <c:pt idx="6317">
                  <c:v>416.2001953125</c:v>
                </c:pt>
                <c:pt idx="6318">
                  <c:v>415.89990234375</c:v>
                </c:pt>
                <c:pt idx="6319">
                  <c:v>415.69970703125</c:v>
                </c:pt>
                <c:pt idx="6320">
                  <c:v>415.39990234375</c:v>
                </c:pt>
                <c:pt idx="6321">
                  <c:v>415.19970703125</c:v>
                </c:pt>
                <c:pt idx="6322">
                  <c:v>415.099853515625</c:v>
                </c:pt>
                <c:pt idx="6323">
                  <c:v>414.89990234375</c:v>
                </c:pt>
                <c:pt idx="6324">
                  <c:v>414.599853515625</c:v>
                </c:pt>
                <c:pt idx="6325">
                  <c:v>414.39990234375</c:v>
                </c:pt>
                <c:pt idx="6326">
                  <c:v>414.099853515625</c:v>
                </c:pt>
                <c:pt idx="6327">
                  <c:v>413.89990234375</c:v>
                </c:pt>
                <c:pt idx="6328">
                  <c:v>413.499755859375</c:v>
                </c:pt>
                <c:pt idx="6329">
                  <c:v>413.199951171875</c:v>
                </c:pt>
                <c:pt idx="6330">
                  <c:v>413</c:v>
                </c:pt>
                <c:pt idx="6331">
                  <c:v>412.699951171875</c:v>
                </c:pt>
                <c:pt idx="6332">
                  <c:v>412.699951171875</c:v>
                </c:pt>
                <c:pt idx="6333">
                  <c:v>412.39990234375</c:v>
                </c:pt>
                <c:pt idx="6334">
                  <c:v>412.199951171875</c:v>
                </c:pt>
                <c:pt idx="6335">
                  <c:v>411.89990234375</c:v>
                </c:pt>
                <c:pt idx="6336">
                  <c:v>411.699951171875</c:v>
                </c:pt>
                <c:pt idx="6337">
                  <c:v>411.5</c:v>
                </c:pt>
                <c:pt idx="6338">
                  <c:v>411.199951171875</c:v>
                </c:pt>
                <c:pt idx="6339">
                  <c:v>410.89990234375</c:v>
                </c:pt>
                <c:pt idx="6340">
                  <c:v>410.699951171875</c:v>
                </c:pt>
                <c:pt idx="6341">
                  <c:v>410.5</c:v>
                </c:pt>
                <c:pt idx="6342">
                  <c:v>410.199951171875</c:v>
                </c:pt>
                <c:pt idx="6343">
                  <c:v>410</c:v>
                </c:pt>
                <c:pt idx="6344">
                  <c:v>409.699951171875</c:v>
                </c:pt>
                <c:pt idx="6345">
                  <c:v>409.5</c:v>
                </c:pt>
                <c:pt idx="6346">
                  <c:v>409.300048828125</c:v>
                </c:pt>
                <c:pt idx="6347">
                  <c:v>409.10009765625</c:v>
                </c:pt>
                <c:pt idx="6348">
                  <c:v>408.89990234375</c:v>
                </c:pt>
                <c:pt idx="6349">
                  <c:v>408.699951171875</c:v>
                </c:pt>
                <c:pt idx="6350">
                  <c:v>408.5</c:v>
                </c:pt>
                <c:pt idx="6351">
                  <c:v>408.300048828125</c:v>
                </c:pt>
                <c:pt idx="6352">
                  <c:v>408</c:v>
                </c:pt>
                <c:pt idx="6353">
                  <c:v>407.699951171875</c:v>
                </c:pt>
                <c:pt idx="6354">
                  <c:v>407.5</c:v>
                </c:pt>
                <c:pt idx="6355">
                  <c:v>407.300048828125</c:v>
                </c:pt>
                <c:pt idx="6356">
                  <c:v>407</c:v>
                </c:pt>
                <c:pt idx="6357">
                  <c:v>406.800048828125</c:v>
                </c:pt>
                <c:pt idx="6358">
                  <c:v>406.5</c:v>
                </c:pt>
                <c:pt idx="6359">
                  <c:v>406.300048828125</c:v>
                </c:pt>
                <c:pt idx="6360">
                  <c:v>406.10009765625</c:v>
                </c:pt>
                <c:pt idx="6361">
                  <c:v>405.800048828125</c:v>
                </c:pt>
                <c:pt idx="6362">
                  <c:v>405.60009765625</c:v>
                </c:pt>
                <c:pt idx="6363">
                  <c:v>405.400146484375</c:v>
                </c:pt>
                <c:pt idx="6364">
                  <c:v>405.10009765625</c:v>
                </c:pt>
                <c:pt idx="6365">
                  <c:v>405.000244140625</c:v>
                </c:pt>
                <c:pt idx="6366">
                  <c:v>404.7001953125</c:v>
                </c:pt>
                <c:pt idx="6367">
                  <c:v>404.60009765625</c:v>
                </c:pt>
                <c:pt idx="6368">
                  <c:v>404.300048828125</c:v>
                </c:pt>
                <c:pt idx="6369">
                  <c:v>404.000244140625</c:v>
                </c:pt>
                <c:pt idx="6370">
                  <c:v>403.800048828125</c:v>
                </c:pt>
                <c:pt idx="6371">
                  <c:v>403.60009765625</c:v>
                </c:pt>
                <c:pt idx="6372">
                  <c:v>403.400146484375</c:v>
                </c:pt>
                <c:pt idx="6373">
                  <c:v>403.099853515625</c:v>
                </c:pt>
                <c:pt idx="6374">
                  <c:v>402.89990234375</c:v>
                </c:pt>
                <c:pt idx="6375">
                  <c:v>402.69970703125</c:v>
                </c:pt>
                <c:pt idx="6376">
                  <c:v>402.2998046875</c:v>
                </c:pt>
                <c:pt idx="6377">
                  <c:v>401.999755859375</c:v>
                </c:pt>
                <c:pt idx="6378">
                  <c:v>401.7998046875</c:v>
                </c:pt>
                <c:pt idx="6379">
                  <c:v>401.599853515625</c:v>
                </c:pt>
                <c:pt idx="6380">
                  <c:v>401.2998046875</c:v>
                </c:pt>
                <c:pt idx="6381">
                  <c:v>401.099853515625</c:v>
                </c:pt>
                <c:pt idx="6382">
                  <c:v>400.89990234375</c:v>
                </c:pt>
                <c:pt idx="6383">
                  <c:v>400.699951171875</c:v>
                </c:pt>
                <c:pt idx="6384">
                  <c:v>400.599853515625</c:v>
                </c:pt>
                <c:pt idx="6385">
                  <c:v>400.2998046875</c:v>
                </c:pt>
                <c:pt idx="6386">
                  <c:v>400.099853515625</c:v>
                </c:pt>
                <c:pt idx="6387">
                  <c:v>399.7998046875</c:v>
                </c:pt>
                <c:pt idx="6388">
                  <c:v>399.699951171875</c:v>
                </c:pt>
                <c:pt idx="6389">
                  <c:v>399.39990234375</c:v>
                </c:pt>
                <c:pt idx="6390">
                  <c:v>399.199951171875</c:v>
                </c:pt>
                <c:pt idx="6391">
                  <c:v>398.89990234375</c:v>
                </c:pt>
                <c:pt idx="6392">
                  <c:v>398.699951171875</c:v>
                </c:pt>
                <c:pt idx="6393">
                  <c:v>398.5</c:v>
                </c:pt>
                <c:pt idx="6394">
                  <c:v>398.300048828125</c:v>
                </c:pt>
                <c:pt idx="6395">
                  <c:v>398.099853515625</c:v>
                </c:pt>
                <c:pt idx="6396">
                  <c:v>397.800048828125</c:v>
                </c:pt>
                <c:pt idx="6397">
                  <c:v>397.699951171875</c:v>
                </c:pt>
                <c:pt idx="6398">
                  <c:v>397.5</c:v>
                </c:pt>
                <c:pt idx="6399">
                  <c:v>397.199951171875</c:v>
                </c:pt>
                <c:pt idx="6400">
                  <c:v>397</c:v>
                </c:pt>
                <c:pt idx="6401">
                  <c:v>396.800048828125</c:v>
                </c:pt>
                <c:pt idx="6402">
                  <c:v>396.60009765625</c:v>
                </c:pt>
                <c:pt idx="6403">
                  <c:v>396.5</c:v>
                </c:pt>
                <c:pt idx="6404">
                  <c:v>396.199951171875</c:v>
                </c:pt>
                <c:pt idx="6405">
                  <c:v>396</c:v>
                </c:pt>
                <c:pt idx="6406">
                  <c:v>395.800048828125</c:v>
                </c:pt>
                <c:pt idx="6407">
                  <c:v>395.60009765625</c:v>
                </c:pt>
                <c:pt idx="6408">
                  <c:v>395.300048828125</c:v>
                </c:pt>
                <c:pt idx="6409">
                  <c:v>395.10009765625</c:v>
                </c:pt>
                <c:pt idx="6410">
                  <c:v>394.800048828125</c:v>
                </c:pt>
                <c:pt idx="6411">
                  <c:v>394.60009765625</c:v>
                </c:pt>
                <c:pt idx="6412">
                  <c:v>394.300048828125</c:v>
                </c:pt>
                <c:pt idx="6413">
                  <c:v>394.10009765625</c:v>
                </c:pt>
                <c:pt idx="6414">
                  <c:v>393.900146484375</c:v>
                </c:pt>
                <c:pt idx="6415">
                  <c:v>393.60009765625</c:v>
                </c:pt>
                <c:pt idx="6416">
                  <c:v>393.400146484375</c:v>
                </c:pt>
                <c:pt idx="6417">
                  <c:v>393.2001953125</c:v>
                </c:pt>
                <c:pt idx="6418">
                  <c:v>393.10009765625</c:v>
                </c:pt>
                <c:pt idx="6419">
                  <c:v>392.900146484375</c:v>
                </c:pt>
                <c:pt idx="6420">
                  <c:v>392.7001953125</c:v>
                </c:pt>
                <c:pt idx="6421">
                  <c:v>392.400146484375</c:v>
                </c:pt>
                <c:pt idx="6422">
                  <c:v>392.2001953125</c:v>
                </c:pt>
                <c:pt idx="6423">
                  <c:v>392.000244140625</c:v>
                </c:pt>
                <c:pt idx="6424">
                  <c:v>391.900146484375</c:v>
                </c:pt>
                <c:pt idx="6425">
                  <c:v>391.60009765625</c:v>
                </c:pt>
                <c:pt idx="6426">
                  <c:v>391.400146484375</c:v>
                </c:pt>
                <c:pt idx="6427">
                  <c:v>391.2001953125</c:v>
                </c:pt>
                <c:pt idx="6428">
                  <c:v>390.900146484375</c:v>
                </c:pt>
                <c:pt idx="6429">
                  <c:v>390.7001953125</c:v>
                </c:pt>
                <c:pt idx="6430">
                  <c:v>390.2998046875</c:v>
                </c:pt>
                <c:pt idx="6431">
                  <c:v>390.19970703125</c:v>
                </c:pt>
                <c:pt idx="6432">
                  <c:v>389.89990234375</c:v>
                </c:pt>
                <c:pt idx="6433">
                  <c:v>389.69970703125</c:v>
                </c:pt>
                <c:pt idx="6434">
                  <c:v>389.499755859375</c:v>
                </c:pt>
                <c:pt idx="6435">
                  <c:v>389.2998046875</c:v>
                </c:pt>
                <c:pt idx="6436">
                  <c:v>389.099853515625</c:v>
                </c:pt>
                <c:pt idx="6437">
                  <c:v>388.89990234375</c:v>
                </c:pt>
                <c:pt idx="6438">
                  <c:v>388.599853515625</c:v>
                </c:pt>
                <c:pt idx="6439">
                  <c:v>388.39990234375</c:v>
                </c:pt>
                <c:pt idx="6440">
                  <c:v>388.2998046875</c:v>
                </c:pt>
                <c:pt idx="6441">
                  <c:v>388.099853515625</c:v>
                </c:pt>
                <c:pt idx="6442">
                  <c:v>387.7998046875</c:v>
                </c:pt>
                <c:pt idx="6443">
                  <c:v>387.5</c:v>
                </c:pt>
                <c:pt idx="6444">
                  <c:v>387.2998046875</c:v>
                </c:pt>
                <c:pt idx="6445">
                  <c:v>387</c:v>
                </c:pt>
                <c:pt idx="6446">
                  <c:v>386.7998046875</c:v>
                </c:pt>
                <c:pt idx="6447">
                  <c:v>386.599853515625</c:v>
                </c:pt>
                <c:pt idx="6448">
                  <c:v>386.39990234375</c:v>
                </c:pt>
                <c:pt idx="6449">
                  <c:v>386.199951171875</c:v>
                </c:pt>
                <c:pt idx="6450">
                  <c:v>386</c:v>
                </c:pt>
                <c:pt idx="6451">
                  <c:v>385.699951171875</c:v>
                </c:pt>
                <c:pt idx="6452">
                  <c:v>385.5</c:v>
                </c:pt>
                <c:pt idx="6453">
                  <c:v>385.300048828125</c:v>
                </c:pt>
                <c:pt idx="6454">
                  <c:v>385.300048828125</c:v>
                </c:pt>
                <c:pt idx="6455">
                  <c:v>385</c:v>
                </c:pt>
                <c:pt idx="6456">
                  <c:v>384.800048828125</c:v>
                </c:pt>
                <c:pt idx="6457">
                  <c:v>384.60009765625</c:v>
                </c:pt>
                <c:pt idx="6458">
                  <c:v>384.39990234375</c:v>
                </c:pt>
                <c:pt idx="6459">
                  <c:v>384.300048828125</c:v>
                </c:pt>
                <c:pt idx="6460">
                  <c:v>384.10009765625</c:v>
                </c:pt>
                <c:pt idx="6461">
                  <c:v>383.89990234375</c:v>
                </c:pt>
                <c:pt idx="6462">
                  <c:v>383.699951171875</c:v>
                </c:pt>
                <c:pt idx="6463">
                  <c:v>383.5</c:v>
                </c:pt>
                <c:pt idx="6464">
                  <c:v>383.300048828125</c:v>
                </c:pt>
                <c:pt idx="6465">
                  <c:v>383</c:v>
                </c:pt>
                <c:pt idx="6466">
                  <c:v>382.699951171875</c:v>
                </c:pt>
                <c:pt idx="6467">
                  <c:v>382.5</c:v>
                </c:pt>
                <c:pt idx="6468">
                  <c:v>382.300048828125</c:v>
                </c:pt>
                <c:pt idx="6469">
                  <c:v>382</c:v>
                </c:pt>
                <c:pt idx="6470">
                  <c:v>381.800048828125</c:v>
                </c:pt>
                <c:pt idx="6471">
                  <c:v>381.60009765625</c:v>
                </c:pt>
                <c:pt idx="6472">
                  <c:v>381.300048828125</c:v>
                </c:pt>
                <c:pt idx="6473">
                  <c:v>381.10009765625</c:v>
                </c:pt>
                <c:pt idx="6474">
                  <c:v>380.900146484375</c:v>
                </c:pt>
                <c:pt idx="6475">
                  <c:v>380.60009765625</c:v>
                </c:pt>
                <c:pt idx="6476">
                  <c:v>380.5</c:v>
                </c:pt>
                <c:pt idx="6477">
                  <c:v>380.2001953125</c:v>
                </c:pt>
                <c:pt idx="6478">
                  <c:v>380</c:v>
                </c:pt>
                <c:pt idx="6479">
                  <c:v>379.800048828125</c:v>
                </c:pt>
                <c:pt idx="6480">
                  <c:v>379.7001953125</c:v>
                </c:pt>
                <c:pt idx="6481">
                  <c:v>379.500244140625</c:v>
                </c:pt>
                <c:pt idx="6482">
                  <c:v>379.300048828125</c:v>
                </c:pt>
                <c:pt idx="6483">
                  <c:v>379.000244140625</c:v>
                </c:pt>
                <c:pt idx="6484">
                  <c:v>378.800048828125</c:v>
                </c:pt>
                <c:pt idx="6485">
                  <c:v>378.7001953125</c:v>
                </c:pt>
                <c:pt idx="6486">
                  <c:v>378.400146484375</c:v>
                </c:pt>
                <c:pt idx="6487">
                  <c:v>378.2001953125</c:v>
                </c:pt>
                <c:pt idx="6488">
                  <c:v>378.000244140625</c:v>
                </c:pt>
                <c:pt idx="6489">
                  <c:v>377.80029296875</c:v>
                </c:pt>
                <c:pt idx="6490">
                  <c:v>377.499755859375</c:v>
                </c:pt>
                <c:pt idx="6491">
                  <c:v>377.2998046875</c:v>
                </c:pt>
                <c:pt idx="6492">
                  <c:v>377.099853515625</c:v>
                </c:pt>
                <c:pt idx="6493">
                  <c:v>376.89990234375</c:v>
                </c:pt>
                <c:pt idx="6494">
                  <c:v>376.69970703125</c:v>
                </c:pt>
                <c:pt idx="6495">
                  <c:v>376.499755859375</c:v>
                </c:pt>
                <c:pt idx="6496">
                  <c:v>376.39990234375</c:v>
                </c:pt>
                <c:pt idx="6497">
                  <c:v>376.099853515625</c:v>
                </c:pt>
                <c:pt idx="6498">
                  <c:v>375.999755859375</c:v>
                </c:pt>
                <c:pt idx="6499">
                  <c:v>375.7998046875</c:v>
                </c:pt>
                <c:pt idx="6500">
                  <c:v>375.599853515625</c:v>
                </c:pt>
                <c:pt idx="6501">
                  <c:v>375.39990234375</c:v>
                </c:pt>
                <c:pt idx="6502">
                  <c:v>375.099853515625</c:v>
                </c:pt>
                <c:pt idx="6503">
                  <c:v>374.89990234375</c:v>
                </c:pt>
                <c:pt idx="6504">
                  <c:v>374.699951171875</c:v>
                </c:pt>
                <c:pt idx="6505">
                  <c:v>374.5</c:v>
                </c:pt>
                <c:pt idx="6506">
                  <c:v>374.2998046875</c:v>
                </c:pt>
                <c:pt idx="6507">
                  <c:v>374.099853515625</c:v>
                </c:pt>
                <c:pt idx="6508">
                  <c:v>374</c:v>
                </c:pt>
                <c:pt idx="6509">
                  <c:v>373.699951171875</c:v>
                </c:pt>
                <c:pt idx="6510">
                  <c:v>373.5</c:v>
                </c:pt>
                <c:pt idx="6511">
                  <c:v>373.300048828125</c:v>
                </c:pt>
                <c:pt idx="6512">
                  <c:v>373.099853515625</c:v>
                </c:pt>
                <c:pt idx="6513">
                  <c:v>372.89990234375</c:v>
                </c:pt>
                <c:pt idx="6514">
                  <c:v>372.5</c:v>
                </c:pt>
                <c:pt idx="6515">
                  <c:v>372.5</c:v>
                </c:pt>
                <c:pt idx="6516">
                  <c:v>372.300048828125</c:v>
                </c:pt>
                <c:pt idx="6517">
                  <c:v>372</c:v>
                </c:pt>
                <c:pt idx="6518">
                  <c:v>371.800048828125</c:v>
                </c:pt>
                <c:pt idx="6519">
                  <c:v>371.60009765625</c:v>
                </c:pt>
                <c:pt idx="6520">
                  <c:v>371.5</c:v>
                </c:pt>
                <c:pt idx="6521">
                  <c:v>371.300048828125</c:v>
                </c:pt>
                <c:pt idx="6522">
                  <c:v>371.10009765625</c:v>
                </c:pt>
                <c:pt idx="6523">
                  <c:v>370.89990234375</c:v>
                </c:pt>
                <c:pt idx="6524">
                  <c:v>370.60009765625</c:v>
                </c:pt>
                <c:pt idx="6525">
                  <c:v>370.5</c:v>
                </c:pt>
                <c:pt idx="6526">
                  <c:v>370.10009765625</c:v>
                </c:pt>
                <c:pt idx="6527">
                  <c:v>369.900146484375</c:v>
                </c:pt>
                <c:pt idx="6528">
                  <c:v>369.699951171875</c:v>
                </c:pt>
                <c:pt idx="6529">
                  <c:v>369.5</c:v>
                </c:pt>
                <c:pt idx="6530">
                  <c:v>369.300048828125</c:v>
                </c:pt>
                <c:pt idx="6531">
                  <c:v>369.10009765625</c:v>
                </c:pt>
                <c:pt idx="6532">
                  <c:v>369</c:v>
                </c:pt>
                <c:pt idx="6533">
                  <c:v>368.800048828125</c:v>
                </c:pt>
                <c:pt idx="6534">
                  <c:v>368.699951171875</c:v>
                </c:pt>
                <c:pt idx="6535">
                  <c:v>368.400146484375</c:v>
                </c:pt>
                <c:pt idx="6536">
                  <c:v>368.2001953125</c:v>
                </c:pt>
                <c:pt idx="6537">
                  <c:v>368</c:v>
                </c:pt>
                <c:pt idx="6538">
                  <c:v>367.7001953125</c:v>
                </c:pt>
                <c:pt idx="6539">
                  <c:v>367.5</c:v>
                </c:pt>
                <c:pt idx="6540">
                  <c:v>367.400146484375</c:v>
                </c:pt>
                <c:pt idx="6541">
                  <c:v>367.2001953125</c:v>
                </c:pt>
                <c:pt idx="6542">
                  <c:v>367.000244140625</c:v>
                </c:pt>
                <c:pt idx="6543">
                  <c:v>366.7001953125</c:v>
                </c:pt>
                <c:pt idx="6544">
                  <c:v>366.60009765625</c:v>
                </c:pt>
                <c:pt idx="6545">
                  <c:v>366.400146484375</c:v>
                </c:pt>
                <c:pt idx="6546">
                  <c:v>366.2001953125</c:v>
                </c:pt>
                <c:pt idx="6547">
                  <c:v>366.000244140625</c:v>
                </c:pt>
                <c:pt idx="6548">
                  <c:v>365.800048828125</c:v>
                </c:pt>
                <c:pt idx="6549">
                  <c:v>365.60009765625</c:v>
                </c:pt>
                <c:pt idx="6550">
                  <c:v>365.30029296875</c:v>
                </c:pt>
                <c:pt idx="6551">
                  <c:v>365.2001953125</c:v>
                </c:pt>
                <c:pt idx="6552">
                  <c:v>365.000244140625</c:v>
                </c:pt>
                <c:pt idx="6553">
                  <c:v>364.80029296875</c:v>
                </c:pt>
                <c:pt idx="6554">
                  <c:v>364.599853515625</c:v>
                </c:pt>
                <c:pt idx="6555">
                  <c:v>364.39990234375</c:v>
                </c:pt>
                <c:pt idx="6556">
                  <c:v>364.19970703125</c:v>
                </c:pt>
                <c:pt idx="6557">
                  <c:v>364.099853515625</c:v>
                </c:pt>
                <c:pt idx="6558">
                  <c:v>363.89990234375</c:v>
                </c:pt>
                <c:pt idx="6559">
                  <c:v>363.699951171875</c:v>
                </c:pt>
                <c:pt idx="6560">
                  <c:v>363.499755859375</c:v>
                </c:pt>
                <c:pt idx="6561">
                  <c:v>363.2998046875</c:v>
                </c:pt>
                <c:pt idx="6562">
                  <c:v>362.999755859375</c:v>
                </c:pt>
                <c:pt idx="6563">
                  <c:v>362.7998046875</c:v>
                </c:pt>
                <c:pt idx="6564">
                  <c:v>362.599853515625</c:v>
                </c:pt>
                <c:pt idx="6565">
                  <c:v>362.39990234375</c:v>
                </c:pt>
                <c:pt idx="6566">
                  <c:v>362.199951171875</c:v>
                </c:pt>
                <c:pt idx="6567">
                  <c:v>362</c:v>
                </c:pt>
                <c:pt idx="6568">
                  <c:v>361.699951171875</c:v>
                </c:pt>
                <c:pt idx="6569">
                  <c:v>361.5</c:v>
                </c:pt>
                <c:pt idx="6570">
                  <c:v>361.2998046875</c:v>
                </c:pt>
                <c:pt idx="6571">
                  <c:v>361.099853515625</c:v>
                </c:pt>
                <c:pt idx="6572">
                  <c:v>360.89990234375</c:v>
                </c:pt>
                <c:pt idx="6573">
                  <c:v>360.7998046875</c:v>
                </c:pt>
                <c:pt idx="6574">
                  <c:v>360.699951171875</c:v>
                </c:pt>
                <c:pt idx="6575">
                  <c:v>360.5</c:v>
                </c:pt>
                <c:pt idx="6576">
                  <c:v>360.300048828125</c:v>
                </c:pt>
                <c:pt idx="6577">
                  <c:v>360.099853515625</c:v>
                </c:pt>
                <c:pt idx="6578">
                  <c:v>359.89990234375</c:v>
                </c:pt>
                <c:pt idx="6579">
                  <c:v>359.699951171875</c:v>
                </c:pt>
                <c:pt idx="6580">
                  <c:v>359.5</c:v>
                </c:pt>
                <c:pt idx="6581">
                  <c:v>359.300048828125</c:v>
                </c:pt>
                <c:pt idx="6582">
                  <c:v>359.099853515625</c:v>
                </c:pt>
                <c:pt idx="6583">
                  <c:v>358.89990234375</c:v>
                </c:pt>
                <c:pt idx="6584">
                  <c:v>358.60009765625</c:v>
                </c:pt>
                <c:pt idx="6585">
                  <c:v>358.39990234375</c:v>
                </c:pt>
                <c:pt idx="6586">
                  <c:v>358.39990234375</c:v>
                </c:pt>
                <c:pt idx="6587">
                  <c:v>358.10009765625</c:v>
                </c:pt>
                <c:pt idx="6588">
                  <c:v>357.89990234375</c:v>
                </c:pt>
                <c:pt idx="6589">
                  <c:v>357.800048828125</c:v>
                </c:pt>
                <c:pt idx="6590">
                  <c:v>357.60009765625</c:v>
                </c:pt>
                <c:pt idx="6591">
                  <c:v>357.400146484375</c:v>
                </c:pt>
                <c:pt idx="6592">
                  <c:v>357.199951171875</c:v>
                </c:pt>
                <c:pt idx="6593">
                  <c:v>357</c:v>
                </c:pt>
                <c:pt idx="6594">
                  <c:v>356.800048828125</c:v>
                </c:pt>
                <c:pt idx="6595">
                  <c:v>356.60009765625</c:v>
                </c:pt>
                <c:pt idx="6596">
                  <c:v>356.300048828125</c:v>
                </c:pt>
                <c:pt idx="6597">
                  <c:v>356.199951171875</c:v>
                </c:pt>
                <c:pt idx="6598">
                  <c:v>355.900146484375</c:v>
                </c:pt>
                <c:pt idx="6599">
                  <c:v>355.800048828125</c:v>
                </c:pt>
                <c:pt idx="6600">
                  <c:v>355.5</c:v>
                </c:pt>
                <c:pt idx="6601">
                  <c:v>355.400146484375</c:v>
                </c:pt>
                <c:pt idx="6602">
                  <c:v>355.2001953125</c:v>
                </c:pt>
                <c:pt idx="6603">
                  <c:v>355</c:v>
                </c:pt>
                <c:pt idx="6604">
                  <c:v>354.7001953125</c:v>
                </c:pt>
                <c:pt idx="6605">
                  <c:v>354.5</c:v>
                </c:pt>
                <c:pt idx="6606">
                  <c:v>354.300048828125</c:v>
                </c:pt>
                <c:pt idx="6607">
                  <c:v>354.2001953125</c:v>
                </c:pt>
                <c:pt idx="6608">
                  <c:v>354.000244140625</c:v>
                </c:pt>
                <c:pt idx="6609">
                  <c:v>353.900146484375</c:v>
                </c:pt>
                <c:pt idx="6610">
                  <c:v>353.800048828125</c:v>
                </c:pt>
                <c:pt idx="6611">
                  <c:v>353.500244140625</c:v>
                </c:pt>
                <c:pt idx="6612">
                  <c:v>353.400146484375</c:v>
                </c:pt>
                <c:pt idx="6613">
                  <c:v>353.2001953125</c:v>
                </c:pt>
                <c:pt idx="6614">
                  <c:v>353.000244140625</c:v>
                </c:pt>
                <c:pt idx="6615">
                  <c:v>352.800048828125</c:v>
                </c:pt>
                <c:pt idx="6616">
                  <c:v>352.7001953125</c:v>
                </c:pt>
                <c:pt idx="6617">
                  <c:v>352.400146484375</c:v>
                </c:pt>
                <c:pt idx="6618">
                  <c:v>352.2001953125</c:v>
                </c:pt>
                <c:pt idx="6619">
                  <c:v>352.10009765625</c:v>
                </c:pt>
                <c:pt idx="6620">
                  <c:v>351.7998046875</c:v>
                </c:pt>
                <c:pt idx="6621">
                  <c:v>351.599853515625</c:v>
                </c:pt>
                <c:pt idx="6622">
                  <c:v>351.2998046875</c:v>
                </c:pt>
                <c:pt idx="6623">
                  <c:v>351.19970703125</c:v>
                </c:pt>
                <c:pt idx="6624">
                  <c:v>350.999755859375</c:v>
                </c:pt>
                <c:pt idx="6625">
                  <c:v>350.7998046875</c:v>
                </c:pt>
                <c:pt idx="6626">
                  <c:v>350.599853515625</c:v>
                </c:pt>
                <c:pt idx="6627">
                  <c:v>350.499755859375</c:v>
                </c:pt>
                <c:pt idx="6628">
                  <c:v>350.39990234375</c:v>
                </c:pt>
                <c:pt idx="6629">
                  <c:v>350.2998046875</c:v>
                </c:pt>
                <c:pt idx="6630">
                  <c:v>350.099853515625</c:v>
                </c:pt>
                <c:pt idx="6631">
                  <c:v>349.89990234375</c:v>
                </c:pt>
                <c:pt idx="6632">
                  <c:v>349.699951171875</c:v>
                </c:pt>
                <c:pt idx="6633">
                  <c:v>349.499755859375</c:v>
                </c:pt>
                <c:pt idx="6634">
                  <c:v>349.39990234375</c:v>
                </c:pt>
                <c:pt idx="6635">
                  <c:v>349.099853515625</c:v>
                </c:pt>
                <c:pt idx="6636">
                  <c:v>348.89990234375</c:v>
                </c:pt>
                <c:pt idx="6637">
                  <c:v>348.699951171875</c:v>
                </c:pt>
                <c:pt idx="6638">
                  <c:v>348.5</c:v>
                </c:pt>
                <c:pt idx="6639">
                  <c:v>348.2998046875</c:v>
                </c:pt>
                <c:pt idx="6640">
                  <c:v>348.099853515625</c:v>
                </c:pt>
                <c:pt idx="6641">
                  <c:v>347.89990234375</c:v>
                </c:pt>
                <c:pt idx="6642">
                  <c:v>347.800048828125</c:v>
                </c:pt>
                <c:pt idx="6643">
                  <c:v>347.5</c:v>
                </c:pt>
                <c:pt idx="6644">
                  <c:v>347.300048828125</c:v>
                </c:pt>
                <c:pt idx="6645">
                  <c:v>347.199951171875</c:v>
                </c:pt>
                <c:pt idx="6646">
                  <c:v>347</c:v>
                </c:pt>
                <c:pt idx="6647">
                  <c:v>347</c:v>
                </c:pt>
                <c:pt idx="6648">
                  <c:v>346.800048828125</c:v>
                </c:pt>
                <c:pt idx="6649">
                  <c:v>346.699951171875</c:v>
                </c:pt>
                <c:pt idx="6650">
                  <c:v>346.5</c:v>
                </c:pt>
                <c:pt idx="6651">
                  <c:v>346.199951171875</c:v>
                </c:pt>
                <c:pt idx="6652">
                  <c:v>346.10009765625</c:v>
                </c:pt>
                <c:pt idx="6653">
                  <c:v>345.800048828125</c:v>
                </c:pt>
                <c:pt idx="6654">
                  <c:v>345.60009765625</c:v>
                </c:pt>
                <c:pt idx="6655">
                  <c:v>345.39990234375</c:v>
                </c:pt>
                <c:pt idx="6656">
                  <c:v>345.199951171875</c:v>
                </c:pt>
                <c:pt idx="6657">
                  <c:v>344.89990234375</c:v>
                </c:pt>
                <c:pt idx="6658">
                  <c:v>344.89990234375</c:v>
                </c:pt>
                <c:pt idx="6659">
                  <c:v>344.699951171875</c:v>
                </c:pt>
                <c:pt idx="6660">
                  <c:v>344.5</c:v>
                </c:pt>
                <c:pt idx="6661">
                  <c:v>344.300048828125</c:v>
                </c:pt>
                <c:pt idx="6662">
                  <c:v>344.10009765625</c:v>
                </c:pt>
                <c:pt idx="6663">
                  <c:v>344</c:v>
                </c:pt>
                <c:pt idx="6664">
                  <c:v>343.800048828125</c:v>
                </c:pt>
                <c:pt idx="6665">
                  <c:v>343.60009765625</c:v>
                </c:pt>
                <c:pt idx="6666">
                  <c:v>343.400146484375</c:v>
                </c:pt>
                <c:pt idx="6667">
                  <c:v>343.199951171875</c:v>
                </c:pt>
                <c:pt idx="6668">
                  <c:v>343.10009765625</c:v>
                </c:pt>
                <c:pt idx="6669">
                  <c:v>342.900146484375</c:v>
                </c:pt>
                <c:pt idx="6670">
                  <c:v>342.800048828125</c:v>
                </c:pt>
                <c:pt idx="6671">
                  <c:v>342.60009765625</c:v>
                </c:pt>
                <c:pt idx="6672">
                  <c:v>342.400146484375</c:v>
                </c:pt>
                <c:pt idx="6673">
                  <c:v>342.2001953125</c:v>
                </c:pt>
                <c:pt idx="6674">
                  <c:v>342.10009765625</c:v>
                </c:pt>
                <c:pt idx="6675">
                  <c:v>341.900146484375</c:v>
                </c:pt>
                <c:pt idx="6676">
                  <c:v>341.5</c:v>
                </c:pt>
                <c:pt idx="6677">
                  <c:v>341.300048828125</c:v>
                </c:pt>
                <c:pt idx="6678">
                  <c:v>341.10009765625</c:v>
                </c:pt>
                <c:pt idx="6679">
                  <c:v>340.900146484375</c:v>
                </c:pt>
                <c:pt idx="6680">
                  <c:v>340.7001953125</c:v>
                </c:pt>
                <c:pt idx="6681">
                  <c:v>340.7001953125</c:v>
                </c:pt>
                <c:pt idx="6682">
                  <c:v>340.500244140625</c:v>
                </c:pt>
                <c:pt idx="6683">
                  <c:v>340.400146484375</c:v>
                </c:pt>
                <c:pt idx="6684">
                  <c:v>340.2001953125</c:v>
                </c:pt>
                <c:pt idx="6685">
                  <c:v>340.000244140625</c:v>
                </c:pt>
                <c:pt idx="6686">
                  <c:v>339.7001953125</c:v>
                </c:pt>
                <c:pt idx="6687">
                  <c:v>339.60009765625</c:v>
                </c:pt>
                <c:pt idx="6688">
                  <c:v>339.500244140625</c:v>
                </c:pt>
                <c:pt idx="6689">
                  <c:v>339.30029296875</c:v>
                </c:pt>
                <c:pt idx="6690">
                  <c:v>338.999755859375</c:v>
                </c:pt>
                <c:pt idx="6691">
                  <c:v>338.89990234375</c:v>
                </c:pt>
                <c:pt idx="6692">
                  <c:v>338.69970703125</c:v>
                </c:pt>
                <c:pt idx="6693">
                  <c:v>338.499755859375</c:v>
                </c:pt>
                <c:pt idx="6694">
                  <c:v>338.2998046875</c:v>
                </c:pt>
                <c:pt idx="6695">
                  <c:v>338.099853515625</c:v>
                </c:pt>
                <c:pt idx="6696">
                  <c:v>337.999755859375</c:v>
                </c:pt>
                <c:pt idx="6697">
                  <c:v>337.7998046875</c:v>
                </c:pt>
                <c:pt idx="6698">
                  <c:v>337.699951171875</c:v>
                </c:pt>
                <c:pt idx="6699">
                  <c:v>337.499755859375</c:v>
                </c:pt>
                <c:pt idx="6700">
                  <c:v>337.2998046875</c:v>
                </c:pt>
                <c:pt idx="6701">
                  <c:v>337.099853515625</c:v>
                </c:pt>
                <c:pt idx="6702">
                  <c:v>336.999755859375</c:v>
                </c:pt>
                <c:pt idx="6703">
                  <c:v>336.7998046875</c:v>
                </c:pt>
                <c:pt idx="6704">
                  <c:v>336.699951171875</c:v>
                </c:pt>
                <c:pt idx="6705">
                  <c:v>336.5</c:v>
                </c:pt>
                <c:pt idx="6706">
                  <c:v>336.199951171875</c:v>
                </c:pt>
                <c:pt idx="6707">
                  <c:v>336</c:v>
                </c:pt>
                <c:pt idx="6708">
                  <c:v>335.89990234375</c:v>
                </c:pt>
                <c:pt idx="6709">
                  <c:v>335.699951171875</c:v>
                </c:pt>
                <c:pt idx="6710">
                  <c:v>335.5</c:v>
                </c:pt>
                <c:pt idx="6711">
                  <c:v>335.39990234375</c:v>
                </c:pt>
                <c:pt idx="6712">
                  <c:v>335.099853515625</c:v>
                </c:pt>
                <c:pt idx="6713">
                  <c:v>335.099853515625</c:v>
                </c:pt>
                <c:pt idx="6714">
                  <c:v>334.89990234375</c:v>
                </c:pt>
                <c:pt idx="6715">
                  <c:v>334.800048828125</c:v>
                </c:pt>
                <c:pt idx="6716">
                  <c:v>334.699951171875</c:v>
                </c:pt>
                <c:pt idx="6717">
                  <c:v>334.39990234375</c:v>
                </c:pt>
                <c:pt idx="6718">
                  <c:v>334.199951171875</c:v>
                </c:pt>
                <c:pt idx="6719">
                  <c:v>334.099853515625</c:v>
                </c:pt>
                <c:pt idx="6720">
                  <c:v>333.89990234375</c:v>
                </c:pt>
                <c:pt idx="6721">
                  <c:v>333.699951171875</c:v>
                </c:pt>
                <c:pt idx="6722">
                  <c:v>333.5</c:v>
                </c:pt>
                <c:pt idx="6723">
                  <c:v>333.39990234375</c:v>
                </c:pt>
                <c:pt idx="6724">
                  <c:v>333.199951171875</c:v>
                </c:pt>
                <c:pt idx="6725">
                  <c:v>333</c:v>
                </c:pt>
                <c:pt idx="6726">
                  <c:v>332.800048828125</c:v>
                </c:pt>
                <c:pt idx="6727">
                  <c:v>332.699951171875</c:v>
                </c:pt>
                <c:pt idx="6728">
                  <c:v>332.5</c:v>
                </c:pt>
                <c:pt idx="6729">
                  <c:v>332.300048828125</c:v>
                </c:pt>
                <c:pt idx="6730">
                  <c:v>332.10009765625</c:v>
                </c:pt>
                <c:pt idx="6731">
                  <c:v>331.89990234375</c:v>
                </c:pt>
                <c:pt idx="6732">
                  <c:v>331.800048828125</c:v>
                </c:pt>
                <c:pt idx="6733">
                  <c:v>331.60009765625</c:v>
                </c:pt>
                <c:pt idx="6734">
                  <c:v>331.400146484375</c:v>
                </c:pt>
                <c:pt idx="6735">
                  <c:v>331.300048828125</c:v>
                </c:pt>
                <c:pt idx="6736">
                  <c:v>331.10009765625</c:v>
                </c:pt>
                <c:pt idx="6737">
                  <c:v>330.800048828125</c:v>
                </c:pt>
                <c:pt idx="6738">
                  <c:v>330.699951171875</c:v>
                </c:pt>
                <c:pt idx="6739">
                  <c:v>330.5</c:v>
                </c:pt>
                <c:pt idx="6740">
                  <c:v>330.300048828125</c:v>
                </c:pt>
                <c:pt idx="6741">
                  <c:v>330.2001953125</c:v>
                </c:pt>
                <c:pt idx="6742">
                  <c:v>329.900146484375</c:v>
                </c:pt>
                <c:pt idx="6743">
                  <c:v>329.900146484375</c:v>
                </c:pt>
                <c:pt idx="6744">
                  <c:v>329.7001953125</c:v>
                </c:pt>
                <c:pt idx="6745">
                  <c:v>329.5</c:v>
                </c:pt>
                <c:pt idx="6746">
                  <c:v>329.300048828125</c:v>
                </c:pt>
                <c:pt idx="6747">
                  <c:v>329.10009765625</c:v>
                </c:pt>
                <c:pt idx="6748">
                  <c:v>329</c:v>
                </c:pt>
                <c:pt idx="6749">
                  <c:v>328.800048828125</c:v>
                </c:pt>
                <c:pt idx="6750">
                  <c:v>328.60009765625</c:v>
                </c:pt>
                <c:pt idx="6751">
                  <c:v>328.400146484375</c:v>
                </c:pt>
                <c:pt idx="6752">
                  <c:v>328.400146484375</c:v>
                </c:pt>
                <c:pt idx="6753">
                  <c:v>328.2001953125</c:v>
                </c:pt>
                <c:pt idx="6754">
                  <c:v>328.10009765625</c:v>
                </c:pt>
                <c:pt idx="6755">
                  <c:v>327.800048828125</c:v>
                </c:pt>
                <c:pt idx="6756">
                  <c:v>327.7001953125</c:v>
                </c:pt>
                <c:pt idx="6757">
                  <c:v>327.500244140625</c:v>
                </c:pt>
                <c:pt idx="6758">
                  <c:v>327.300048828125</c:v>
                </c:pt>
                <c:pt idx="6759">
                  <c:v>327.10009765625</c:v>
                </c:pt>
                <c:pt idx="6760">
                  <c:v>327.000244140625</c:v>
                </c:pt>
                <c:pt idx="6761">
                  <c:v>326.80029296875</c:v>
                </c:pt>
                <c:pt idx="6762">
                  <c:v>326.7001953125</c:v>
                </c:pt>
                <c:pt idx="6763">
                  <c:v>326.500244140625</c:v>
                </c:pt>
                <c:pt idx="6764">
                  <c:v>326.2998046875</c:v>
                </c:pt>
                <c:pt idx="6765">
                  <c:v>326.099853515625</c:v>
                </c:pt>
                <c:pt idx="6766">
                  <c:v>325.999755859375</c:v>
                </c:pt>
                <c:pt idx="6767">
                  <c:v>325.7998046875</c:v>
                </c:pt>
                <c:pt idx="6768">
                  <c:v>325.69970703125</c:v>
                </c:pt>
                <c:pt idx="6769">
                  <c:v>325.499755859375</c:v>
                </c:pt>
                <c:pt idx="6770">
                  <c:v>325.39990234375</c:v>
                </c:pt>
                <c:pt idx="6771">
                  <c:v>325.2998046875</c:v>
                </c:pt>
                <c:pt idx="6772">
                  <c:v>325.099853515625</c:v>
                </c:pt>
                <c:pt idx="6773">
                  <c:v>324.89990234375</c:v>
                </c:pt>
                <c:pt idx="6774">
                  <c:v>324.699951171875</c:v>
                </c:pt>
                <c:pt idx="6775">
                  <c:v>324.599853515625</c:v>
                </c:pt>
                <c:pt idx="6776">
                  <c:v>324.39990234375</c:v>
                </c:pt>
                <c:pt idx="6777">
                  <c:v>324.199951171875</c:v>
                </c:pt>
                <c:pt idx="6778">
                  <c:v>324.099853515625</c:v>
                </c:pt>
                <c:pt idx="6779">
                  <c:v>323.89990234375</c:v>
                </c:pt>
                <c:pt idx="6780">
                  <c:v>323.699951171875</c:v>
                </c:pt>
                <c:pt idx="6781">
                  <c:v>323.5</c:v>
                </c:pt>
                <c:pt idx="6782">
                  <c:v>323.2998046875</c:v>
                </c:pt>
                <c:pt idx="6783">
                  <c:v>323.199951171875</c:v>
                </c:pt>
                <c:pt idx="6784">
                  <c:v>323</c:v>
                </c:pt>
                <c:pt idx="6785">
                  <c:v>322.7998046875</c:v>
                </c:pt>
                <c:pt idx="6786">
                  <c:v>322.599853515625</c:v>
                </c:pt>
                <c:pt idx="6787">
                  <c:v>322.599853515625</c:v>
                </c:pt>
                <c:pt idx="6788">
                  <c:v>322.39990234375</c:v>
                </c:pt>
                <c:pt idx="6789">
                  <c:v>322.199951171875</c:v>
                </c:pt>
                <c:pt idx="6790">
                  <c:v>322.099853515625</c:v>
                </c:pt>
                <c:pt idx="6791">
                  <c:v>321.89990234375</c:v>
                </c:pt>
                <c:pt idx="6792">
                  <c:v>321.699951171875</c:v>
                </c:pt>
                <c:pt idx="6793">
                  <c:v>321.5</c:v>
                </c:pt>
                <c:pt idx="6794">
                  <c:v>321.39990234375</c:v>
                </c:pt>
                <c:pt idx="6795">
                  <c:v>321.199951171875</c:v>
                </c:pt>
                <c:pt idx="6796">
                  <c:v>321</c:v>
                </c:pt>
                <c:pt idx="6797">
                  <c:v>320.89990234375</c:v>
                </c:pt>
                <c:pt idx="6798">
                  <c:v>320.699951171875</c:v>
                </c:pt>
                <c:pt idx="6799">
                  <c:v>320.5</c:v>
                </c:pt>
                <c:pt idx="6800">
                  <c:v>320.39990234375</c:v>
                </c:pt>
                <c:pt idx="6801">
                  <c:v>320.199951171875</c:v>
                </c:pt>
                <c:pt idx="6802">
                  <c:v>320</c:v>
                </c:pt>
                <c:pt idx="6803">
                  <c:v>319.800048828125</c:v>
                </c:pt>
                <c:pt idx="6804">
                  <c:v>319.699951171875</c:v>
                </c:pt>
                <c:pt idx="6805">
                  <c:v>319.5</c:v>
                </c:pt>
                <c:pt idx="6806">
                  <c:v>319.300048828125</c:v>
                </c:pt>
                <c:pt idx="6807">
                  <c:v>319.199951171875</c:v>
                </c:pt>
                <c:pt idx="6808">
                  <c:v>319</c:v>
                </c:pt>
                <c:pt idx="6809">
                  <c:v>318.900146484375</c:v>
                </c:pt>
                <c:pt idx="6810">
                  <c:v>318.800048828125</c:v>
                </c:pt>
                <c:pt idx="6811">
                  <c:v>318.60009765625</c:v>
                </c:pt>
                <c:pt idx="6812">
                  <c:v>318.400146484375</c:v>
                </c:pt>
                <c:pt idx="6813">
                  <c:v>318.199951171875</c:v>
                </c:pt>
                <c:pt idx="6814">
                  <c:v>318.10009765625</c:v>
                </c:pt>
                <c:pt idx="6815">
                  <c:v>317.900146484375</c:v>
                </c:pt>
                <c:pt idx="6816">
                  <c:v>317.800048828125</c:v>
                </c:pt>
                <c:pt idx="6817">
                  <c:v>317.60009765625</c:v>
                </c:pt>
                <c:pt idx="6818">
                  <c:v>317.400146484375</c:v>
                </c:pt>
                <c:pt idx="6819">
                  <c:v>317.300048828125</c:v>
                </c:pt>
                <c:pt idx="6820">
                  <c:v>317.2001953125</c:v>
                </c:pt>
                <c:pt idx="6821">
                  <c:v>316.900146484375</c:v>
                </c:pt>
                <c:pt idx="6822">
                  <c:v>316.800048828125</c:v>
                </c:pt>
                <c:pt idx="6823">
                  <c:v>316.7001953125</c:v>
                </c:pt>
                <c:pt idx="6824">
                  <c:v>316.60009765625</c:v>
                </c:pt>
                <c:pt idx="6825">
                  <c:v>316.400146484375</c:v>
                </c:pt>
                <c:pt idx="6826">
                  <c:v>316.2001953125</c:v>
                </c:pt>
                <c:pt idx="6827">
                  <c:v>316.10009765625</c:v>
                </c:pt>
                <c:pt idx="6828">
                  <c:v>315.900146484375</c:v>
                </c:pt>
                <c:pt idx="6829">
                  <c:v>315.7001953125</c:v>
                </c:pt>
                <c:pt idx="6830">
                  <c:v>315.500244140625</c:v>
                </c:pt>
                <c:pt idx="6831">
                  <c:v>315.400146484375</c:v>
                </c:pt>
                <c:pt idx="6832">
                  <c:v>315.2001953125</c:v>
                </c:pt>
                <c:pt idx="6833">
                  <c:v>315.10009765625</c:v>
                </c:pt>
                <c:pt idx="6834">
                  <c:v>314.900146484375</c:v>
                </c:pt>
                <c:pt idx="6835">
                  <c:v>314.800048828125</c:v>
                </c:pt>
                <c:pt idx="6836">
                  <c:v>314.60009765625</c:v>
                </c:pt>
                <c:pt idx="6837">
                  <c:v>314.400146484375</c:v>
                </c:pt>
                <c:pt idx="6838">
                  <c:v>314.300048828125</c:v>
                </c:pt>
                <c:pt idx="6839">
                  <c:v>314.2001953125</c:v>
                </c:pt>
                <c:pt idx="6840">
                  <c:v>314.000244140625</c:v>
                </c:pt>
                <c:pt idx="6841">
                  <c:v>313.900146484375</c:v>
                </c:pt>
                <c:pt idx="6842">
                  <c:v>313.7001953125</c:v>
                </c:pt>
                <c:pt idx="6843">
                  <c:v>313.499755859375</c:v>
                </c:pt>
                <c:pt idx="6844">
                  <c:v>313.2998046875</c:v>
                </c:pt>
                <c:pt idx="6845">
                  <c:v>313.2998046875</c:v>
                </c:pt>
                <c:pt idx="6846">
                  <c:v>313.099853515625</c:v>
                </c:pt>
                <c:pt idx="6847">
                  <c:v>312.89990234375</c:v>
                </c:pt>
                <c:pt idx="6848">
                  <c:v>312.7998046875</c:v>
                </c:pt>
                <c:pt idx="6849">
                  <c:v>312.599853515625</c:v>
                </c:pt>
                <c:pt idx="6850">
                  <c:v>312.39990234375</c:v>
                </c:pt>
                <c:pt idx="6851">
                  <c:v>312.199951171875</c:v>
                </c:pt>
                <c:pt idx="6852">
                  <c:v>312.099853515625</c:v>
                </c:pt>
                <c:pt idx="6853">
                  <c:v>311.999755859375</c:v>
                </c:pt>
                <c:pt idx="6854">
                  <c:v>311.7998046875</c:v>
                </c:pt>
                <c:pt idx="6855">
                  <c:v>311.599853515625</c:v>
                </c:pt>
                <c:pt idx="6856">
                  <c:v>311.599853515625</c:v>
                </c:pt>
                <c:pt idx="6857">
                  <c:v>311.499755859375</c:v>
                </c:pt>
                <c:pt idx="6858">
                  <c:v>311.199951171875</c:v>
                </c:pt>
                <c:pt idx="6859">
                  <c:v>311.099853515625</c:v>
                </c:pt>
                <c:pt idx="6860">
                  <c:v>310.89990234375</c:v>
                </c:pt>
                <c:pt idx="6861">
                  <c:v>310.7998046875</c:v>
                </c:pt>
                <c:pt idx="6862">
                  <c:v>310.599853515625</c:v>
                </c:pt>
                <c:pt idx="6863">
                  <c:v>310.39990234375</c:v>
                </c:pt>
                <c:pt idx="6864">
                  <c:v>310.2998046875</c:v>
                </c:pt>
                <c:pt idx="6865">
                  <c:v>310.099853515625</c:v>
                </c:pt>
                <c:pt idx="6866">
                  <c:v>309.89990234375</c:v>
                </c:pt>
                <c:pt idx="6867">
                  <c:v>309.7998046875</c:v>
                </c:pt>
                <c:pt idx="6868">
                  <c:v>309.599853515625</c:v>
                </c:pt>
                <c:pt idx="6869">
                  <c:v>309.39990234375</c:v>
                </c:pt>
                <c:pt idx="6870">
                  <c:v>309.300048828125</c:v>
                </c:pt>
                <c:pt idx="6871">
                  <c:v>309.099853515625</c:v>
                </c:pt>
                <c:pt idx="6872">
                  <c:v>309</c:v>
                </c:pt>
                <c:pt idx="6873">
                  <c:v>308.89990234375</c:v>
                </c:pt>
                <c:pt idx="6874">
                  <c:v>308.699951171875</c:v>
                </c:pt>
                <c:pt idx="6875">
                  <c:v>308.5</c:v>
                </c:pt>
                <c:pt idx="6876">
                  <c:v>308.199951171875</c:v>
                </c:pt>
                <c:pt idx="6877">
                  <c:v>308.099853515625</c:v>
                </c:pt>
                <c:pt idx="6878">
                  <c:v>307.89990234375</c:v>
                </c:pt>
                <c:pt idx="6879">
                  <c:v>307.800048828125</c:v>
                </c:pt>
                <c:pt idx="6880">
                  <c:v>307.60009765625</c:v>
                </c:pt>
                <c:pt idx="6881">
                  <c:v>307.699951171875</c:v>
                </c:pt>
                <c:pt idx="6882">
                  <c:v>307.60009765625</c:v>
                </c:pt>
                <c:pt idx="6883">
                  <c:v>307.300048828125</c:v>
                </c:pt>
                <c:pt idx="6884">
                  <c:v>307.199951171875</c:v>
                </c:pt>
                <c:pt idx="6885">
                  <c:v>307</c:v>
                </c:pt>
                <c:pt idx="6886">
                  <c:v>306.89990234375</c:v>
                </c:pt>
                <c:pt idx="6887">
                  <c:v>306.60009765625</c:v>
                </c:pt>
                <c:pt idx="6888">
                  <c:v>306.5</c:v>
                </c:pt>
                <c:pt idx="6889">
                  <c:v>306.39990234375</c:v>
                </c:pt>
                <c:pt idx="6890">
                  <c:v>306.199951171875</c:v>
                </c:pt>
                <c:pt idx="6891">
                  <c:v>306.10009765625</c:v>
                </c:pt>
                <c:pt idx="6892">
                  <c:v>306</c:v>
                </c:pt>
                <c:pt idx="6893">
                  <c:v>305.800048828125</c:v>
                </c:pt>
                <c:pt idx="6894">
                  <c:v>305.800048828125</c:v>
                </c:pt>
                <c:pt idx="6895">
                  <c:v>305.60009765625</c:v>
                </c:pt>
                <c:pt idx="6896">
                  <c:v>305.5</c:v>
                </c:pt>
                <c:pt idx="6897">
                  <c:v>305.300048828125</c:v>
                </c:pt>
                <c:pt idx="6898">
                  <c:v>305.10009765625</c:v>
                </c:pt>
                <c:pt idx="6899">
                  <c:v>304.800048828125</c:v>
                </c:pt>
                <c:pt idx="6900">
                  <c:v>304.60009765625</c:v>
                </c:pt>
                <c:pt idx="6901">
                  <c:v>304.400146484375</c:v>
                </c:pt>
                <c:pt idx="6902">
                  <c:v>304.300048828125</c:v>
                </c:pt>
                <c:pt idx="6903">
                  <c:v>304.2001953125</c:v>
                </c:pt>
                <c:pt idx="6904">
                  <c:v>304</c:v>
                </c:pt>
                <c:pt idx="6905">
                  <c:v>303.800048828125</c:v>
                </c:pt>
                <c:pt idx="6906">
                  <c:v>303.60009765625</c:v>
                </c:pt>
                <c:pt idx="6907">
                  <c:v>303.5</c:v>
                </c:pt>
                <c:pt idx="6908">
                  <c:v>303.300048828125</c:v>
                </c:pt>
                <c:pt idx="6909">
                  <c:v>303.2001953125</c:v>
                </c:pt>
                <c:pt idx="6910">
                  <c:v>303.10009765625</c:v>
                </c:pt>
                <c:pt idx="6911">
                  <c:v>303.000244140625</c:v>
                </c:pt>
                <c:pt idx="6912">
                  <c:v>302.900146484375</c:v>
                </c:pt>
                <c:pt idx="6913">
                  <c:v>302.800048828125</c:v>
                </c:pt>
                <c:pt idx="6914">
                  <c:v>302.60009765625</c:v>
                </c:pt>
                <c:pt idx="6915">
                  <c:v>302.400146484375</c:v>
                </c:pt>
                <c:pt idx="6916">
                  <c:v>302.300048828125</c:v>
                </c:pt>
                <c:pt idx="6917">
                  <c:v>302.300048828125</c:v>
                </c:pt>
                <c:pt idx="6918">
                  <c:v>302.2001953125</c:v>
                </c:pt>
                <c:pt idx="6919">
                  <c:v>302.000244140625</c:v>
                </c:pt>
                <c:pt idx="6920">
                  <c:v>301.900146484375</c:v>
                </c:pt>
                <c:pt idx="6921">
                  <c:v>301.7001953125</c:v>
                </c:pt>
                <c:pt idx="6922">
                  <c:v>301.60009765625</c:v>
                </c:pt>
                <c:pt idx="6923">
                  <c:v>301.30029296875</c:v>
                </c:pt>
                <c:pt idx="6924">
                  <c:v>301.10009765625</c:v>
                </c:pt>
                <c:pt idx="6925">
                  <c:v>300.900146484375</c:v>
                </c:pt>
                <c:pt idx="6926">
                  <c:v>300.80029296875</c:v>
                </c:pt>
                <c:pt idx="6927">
                  <c:v>300.80029296875</c:v>
                </c:pt>
                <c:pt idx="6928">
                  <c:v>300.599853515625</c:v>
                </c:pt>
                <c:pt idx="6929">
                  <c:v>300.599853515625</c:v>
                </c:pt>
                <c:pt idx="6930">
                  <c:v>300.2998046875</c:v>
                </c:pt>
                <c:pt idx="6931">
                  <c:v>300.19970703125</c:v>
                </c:pt>
                <c:pt idx="6932">
                  <c:v>299.999755859375</c:v>
                </c:pt>
                <c:pt idx="6933">
                  <c:v>299.89990234375</c:v>
                </c:pt>
                <c:pt idx="6934">
                  <c:v>299.699951171875</c:v>
                </c:pt>
                <c:pt idx="6935">
                  <c:v>299.599853515625</c:v>
                </c:pt>
                <c:pt idx="6936">
                  <c:v>299.39990234375</c:v>
                </c:pt>
                <c:pt idx="6937">
                  <c:v>299.2998046875</c:v>
                </c:pt>
                <c:pt idx="6938">
                  <c:v>299.099853515625</c:v>
                </c:pt>
                <c:pt idx="6939">
                  <c:v>298.999755859375</c:v>
                </c:pt>
                <c:pt idx="6940">
                  <c:v>298.7998046875</c:v>
                </c:pt>
                <c:pt idx="6941">
                  <c:v>298.699951171875</c:v>
                </c:pt>
                <c:pt idx="6942">
                  <c:v>298.599853515625</c:v>
                </c:pt>
                <c:pt idx="6943">
                  <c:v>298.39990234375</c:v>
                </c:pt>
                <c:pt idx="6944">
                  <c:v>298.2998046875</c:v>
                </c:pt>
                <c:pt idx="6945">
                  <c:v>298.199951171875</c:v>
                </c:pt>
                <c:pt idx="6946">
                  <c:v>298</c:v>
                </c:pt>
                <c:pt idx="6947">
                  <c:v>297.7998046875</c:v>
                </c:pt>
                <c:pt idx="6948">
                  <c:v>297.699951171875</c:v>
                </c:pt>
                <c:pt idx="6949">
                  <c:v>297.599853515625</c:v>
                </c:pt>
                <c:pt idx="6950">
                  <c:v>297.39990234375</c:v>
                </c:pt>
                <c:pt idx="6951">
                  <c:v>297.2998046875</c:v>
                </c:pt>
                <c:pt idx="6952">
                  <c:v>297.099853515625</c:v>
                </c:pt>
                <c:pt idx="6953">
                  <c:v>297</c:v>
                </c:pt>
                <c:pt idx="6954">
                  <c:v>296.7998046875</c:v>
                </c:pt>
                <c:pt idx="6955">
                  <c:v>296.599853515625</c:v>
                </c:pt>
                <c:pt idx="6956">
                  <c:v>296.5</c:v>
                </c:pt>
                <c:pt idx="6957">
                  <c:v>296.300048828125</c:v>
                </c:pt>
                <c:pt idx="6958">
                  <c:v>296.099853515625</c:v>
                </c:pt>
                <c:pt idx="6959">
                  <c:v>296.099853515625</c:v>
                </c:pt>
                <c:pt idx="6960">
                  <c:v>295.89990234375</c:v>
                </c:pt>
                <c:pt idx="6961">
                  <c:v>295.800048828125</c:v>
                </c:pt>
                <c:pt idx="6962">
                  <c:v>295.599853515625</c:v>
                </c:pt>
                <c:pt idx="6963">
                  <c:v>295.5</c:v>
                </c:pt>
                <c:pt idx="6964">
                  <c:v>295.300048828125</c:v>
                </c:pt>
                <c:pt idx="6965">
                  <c:v>295.199951171875</c:v>
                </c:pt>
                <c:pt idx="6966">
                  <c:v>295.099853515625</c:v>
                </c:pt>
                <c:pt idx="6967">
                  <c:v>295</c:v>
                </c:pt>
                <c:pt idx="6968">
                  <c:v>294.89990234375</c:v>
                </c:pt>
                <c:pt idx="6969">
                  <c:v>294.699951171875</c:v>
                </c:pt>
                <c:pt idx="6970">
                  <c:v>294.5</c:v>
                </c:pt>
                <c:pt idx="6971">
                  <c:v>294.39990234375</c:v>
                </c:pt>
                <c:pt idx="6972">
                  <c:v>294.199951171875</c:v>
                </c:pt>
                <c:pt idx="6973">
                  <c:v>294</c:v>
                </c:pt>
                <c:pt idx="6974">
                  <c:v>293.89990234375</c:v>
                </c:pt>
                <c:pt idx="6975">
                  <c:v>293.699951171875</c:v>
                </c:pt>
                <c:pt idx="6976">
                  <c:v>293.60009765625</c:v>
                </c:pt>
                <c:pt idx="6977">
                  <c:v>293.5</c:v>
                </c:pt>
                <c:pt idx="6978">
                  <c:v>293.5</c:v>
                </c:pt>
                <c:pt idx="6979">
                  <c:v>293.300048828125</c:v>
                </c:pt>
                <c:pt idx="6980">
                  <c:v>293.199951171875</c:v>
                </c:pt>
                <c:pt idx="6981">
                  <c:v>293</c:v>
                </c:pt>
                <c:pt idx="6982">
                  <c:v>292.900146484375</c:v>
                </c:pt>
                <c:pt idx="6983">
                  <c:v>292.699951171875</c:v>
                </c:pt>
                <c:pt idx="6984">
                  <c:v>292.5</c:v>
                </c:pt>
                <c:pt idx="6985">
                  <c:v>292.400146484375</c:v>
                </c:pt>
                <c:pt idx="6986">
                  <c:v>292.300048828125</c:v>
                </c:pt>
                <c:pt idx="6987">
                  <c:v>292.10009765625</c:v>
                </c:pt>
                <c:pt idx="6988">
                  <c:v>291.900146484375</c:v>
                </c:pt>
                <c:pt idx="6989">
                  <c:v>291.800048828125</c:v>
                </c:pt>
                <c:pt idx="6990">
                  <c:v>291.60009765625</c:v>
                </c:pt>
                <c:pt idx="6991">
                  <c:v>291.5</c:v>
                </c:pt>
                <c:pt idx="6992">
                  <c:v>291.5</c:v>
                </c:pt>
                <c:pt idx="6993">
                  <c:v>291.300048828125</c:v>
                </c:pt>
                <c:pt idx="6994">
                  <c:v>291.2001953125</c:v>
                </c:pt>
                <c:pt idx="6995">
                  <c:v>291</c:v>
                </c:pt>
                <c:pt idx="6996">
                  <c:v>291</c:v>
                </c:pt>
                <c:pt idx="6997">
                  <c:v>290.800048828125</c:v>
                </c:pt>
                <c:pt idx="6998">
                  <c:v>290.7001953125</c:v>
                </c:pt>
                <c:pt idx="6999">
                  <c:v>290.5</c:v>
                </c:pt>
                <c:pt idx="7000">
                  <c:v>290.400146484375</c:v>
                </c:pt>
                <c:pt idx="7001">
                  <c:v>290.2001953125</c:v>
                </c:pt>
                <c:pt idx="7002">
                  <c:v>289.900146484375</c:v>
                </c:pt>
                <c:pt idx="7003">
                  <c:v>289.800048828125</c:v>
                </c:pt>
                <c:pt idx="7004">
                  <c:v>289.7001953125</c:v>
                </c:pt>
                <c:pt idx="7005">
                  <c:v>289.500244140625</c:v>
                </c:pt>
                <c:pt idx="7006">
                  <c:v>289.400146484375</c:v>
                </c:pt>
                <c:pt idx="7007">
                  <c:v>289.300048828125</c:v>
                </c:pt>
                <c:pt idx="7008">
                  <c:v>289.2001953125</c:v>
                </c:pt>
                <c:pt idx="7009">
                  <c:v>289.000244140625</c:v>
                </c:pt>
                <c:pt idx="7010">
                  <c:v>288.900146484375</c:v>
                </c:pt>
                <c:pt idx="7011">
                  <c:v>288.800048828125</c:v>
                </c:pt>
                <c:pt idx="7012">
                  <c:v>288.60009765625</c:v>
                </c:pt>
                <c:pt idx="7013">
                  <c:v>288.500244140625</c:v>
                </c:pt>
                <c:pt idx="7014">
                  <c:v>288.30029296875</c:v>
                </c:pt>
                <c:pt idx="7015">
                  <c:v>288.2001953125</c:v>
                </c:pt>
                <c:pt idx="7016">
                  <c:v>288.10009765625</c:v>
                </c:pt>
                <c:pt idx="7017">
                  <c:v>287.89990234375</c:v>
                </c:pt>
                <c:pt idx="7018">
                  <c:v>287.7998046875</c:v>
                </c:pt>
                <c:pt idx="7019">
                  <c:v>287.69970703125</c:v>
                </c:pt>
                <c:pt idx="7020">
                  <c:v>287.39990234375</c:v>
                </c:pt>
                <c:pt idx="7021">
                  <c:v>287.2998046875</c:v>
                </c:pt>
                <c:pt idx="7022">
                  <c:v>287.19970703125</c:v>
                </c:pt>
                <c:pt idx="7023">
                  <c:v>286.999755859375</c:v>
                </c:pt>
                <c:pt idx="7024">
                  <c:v>286.89990234375</c:v>
                </c:pt>
                <c:pt idx="7025">
                  <c:v>286.7998046875</c:v>
                </c:pt>
                <c:pt idx="7026">
                  <c:v>286.699951171875</c:v>
                </c:pt>
                <c:pt idx="7027">
                  <c:v>286.599853515625</c:v>
                </c:pt>
                <c:pt idx="7028">
                  <c:v>286.39990234375</c:v>
                </c:pt>
                <c:pt idx="7029">
                  <c:v>286.2998046875</c:v>
                </c:pt>
                <c:pt idx="7030">
                  <c:v>286.199951171875</c:v>
                </c:pt>
                <c:pt idx="7031">
                  <c:v>285.999755859375</c:v>
                </c:pt>
                <c:pt idx="7032">
                  <c:v>285.89990234375</c:v>
                </c:pt>
                <c:pt idx="7033">
                  <c:v>285.699951171875</c:v>
                </c:pt>
                <c:pt idx="7034">
                  <c:v>285.599853515625</c:v>
                </c:pt>
                <c:pt idx="7035">
                  <c:v>285.39990234375</c:v>
                </c:pt>
                <c:pt idx="7036">
                  <c:v>285.2998046875</c:v>
                </c:pt>
                <c:pt idx="7037">
                  <c:v>285.199951171875</c:v>
                </c:pt>
                <c:pt idx="7038">
                  <c:v>285</c:v>
                </c:pt>
                <c:pt idx="7039">
                  <c:v>284.89990234375</c:v>
                </c:pt>
                <c:pt idx="7040">
                  <c:v>284.7998046875</c:v>
                </c:pt>
                <c:pt idx="7041">
                  <c:v>284.699951171875</c:v>
                </c:pt>
                <c:pt idx="7042">
                  <c:v>284.599853515625</c:v>
                </c:pt>
                <c:pt idx="7043">
                  <c:v>284.39990234375</c:v>
                </c:pt>
                <c:pt idx="7044">
                  <c:v>284.199951171875</c:v>
                </c:pt>
                <c:pt idx="7045">
                  <c:v>284.099853515625</c:v>
                </c:pt>
                <c:pt idx="7046">
                  <c:v>283.89990234375</c:v>
                </c:pt>
                <c:pt idx="7047">
                  <c:v>283.89990234375</c:v>
                </c:pt>
                <c:pt idx="7048">
                  <c:v>283.699951171875</c:v>
                </c:pt>
                <c:pt idx="7049">
                  <c:v>283.599853515625</c:v>
                </c:pt>
                <c:pt idx="7050">
                  <c:v>283.5</c:v>
                </c:pt>
                <c:pt idx="7051">
                  <c:v>283.39990234375</c:v>
                </c:pt>
                <c:pt idx="7052">
                  <c:v>283.199951171875</c:v>
                </c:pt>
                <c:pt idx="7053">
                  <c:v>283.099853515625</c:v>
                </c:pt>
                <c:pt idx="7054">
                  <c:v>283</c:v>
                </c:pt>
                <c:pt idx="7055">
                  <c:v>282.800048828125</c:v>
                </c:pt>
                <c:pt idx="7056">
                  <c:v>282.800048828125</c:v>
                </c:pt>
                <c:pt idx="7057">
                  <c:v>282.699951171875</c:v>
                </c:pt>
                <c:pt idx="7058">
                  <c:v>282.599853515625</c:v>
                </c:pt>
                <c:pt idx="7059">
                  <c:v>282.39990234375</c:v>
                </c:pt>
                <c:pt idx="7060">
                  <c:v>282.300048828125</c:v>
                </c:pt>
                <c:pt idx="7061">
                  <c:v>282.10009765625</c:v>
                </c:pt>
                <c:pt idx="7062">
                  <c:v>281.800048828125</c:v>
                </c:pt>
                <c:pt idx="7063">
                  <c:v>281.699951171875</c:v>
                </c:pt>
                <c:pt idx="7064">
                  <c:v>281.5</c:v>
                </c:pt>
                <c:pt idx="7065">
                  <c:v>281.39990234375</c:v>
                </c:pt>
                <c:pt idx="7066">
                  <c:v>281.300048828125</c:v>
                </c:pt>
                <c:pt idx="7067">
                  <c:v>281.10009765625</c:v>
                </c:pt>
                <c:pt idx="7068">
                  <c:v>281.10009765625</c:v>
                </c:pt>
                <c:pt idx="7069">
                  <c:v>280.89990234375</c:v>
                </c:pt>
                <c:pt idx="7070">
                  <c:v>280.89990234375</c:v>
                </c:pt>
                <c:pt idx="7071">
                  <c:v>280.699951171875</c:v>
                </c:pt>
                <c:pt idx="7072">
                  <c:v>280.5</c:v>
                </c:pt>
                <c:pt idx="7073">
                  <c:v>280.400146484375</c:v>
                </c:pt>
                <c:pt idx="7074">
                  <c:v>280.199951171875</c:v>
                </c:pt>
                <c:pt idx="7075">
                  <c:v>280.10009765625</c:v>
                </c:pt>
                <c:pt idx="7076">
                  <c:v>279.900146484375</c:v>
                </c:pt>
                <c:pt idx="7077">
                  <c:v>279.900146484375</c:v>
                </c:pt>
                <c:pt idx="7078">
                  <c:v>279.699951171875</c:v>
                </c:pt>
                <c:pt idx="7079">
                  <c:v>279.5</c:v>
                </c:pt>
                <c:pt idx="7080">
                  <c:v>279.60009765625</c:v>
                </c:pt>
                <c:pt idx="7081">
                  <c:v>279.400146484375</c:v>
                </c:pt>
                <c:pt idx="7082">
                  <c:v>279.300048828125</c:v>
                </c:pt>
                <c:pt idx="7083">
                  <c:v>279.199951171875</c:v>
                </c:pt>
                <c:pt idx="7084">
                  <c:v>279</c:v>
                </c:pt>
                <c:pt idx="7085">
                  <c:v>278.900146484375</c:v>
                </c:pt>
                <c:pt idx="7086">
                  <c:v>278.60009765625</c:v>
                </c:pt>
                <c:pt idx="7087">
                  <c:v>278.5</c:v>
                </c:pt>
                <c:pt idx="7088">
                  <c:v>278.400146484375</c:v>
                </c:pt>
                <c:pt idx="7089">
                  <c:v>278.2001953125</c:v>
                </c:pt>
                <c:pt idx="7090">
                  <c:v>278.10009765625</c:v>
                </c:pt>
                <c:pt idx="7091">
                  <c:v>278</c:v>
                </c:pt>
                <c:pt idx="7092">
                  <c:v>277.900146484375</c:v>
                </c:pt>
                <c:pt idx="7093">
                  <c:v>277.800048828125</c:v>
                </c:pt>
                <c:pt idx="7094">
                  <c:v>277.7001953125</c:v>
                </c:pt>
                <c:pt idx="7095">
                  <c:v>277.5</c:v>
                </c:pt>
                <c:pt idx="7096">
                  <c:v>277.400146484375</c:v>
                </c:pt>
                <c:pt idx="7097">
                  <c:v>277.300048828125</c:v>
                </c:pt>
                <c:pt idx="7098">
                  <c:v>277.10009765625</c:v>
                </c:pt>
                <c:pt idx="7099">
                  <c:v>277.000244140625</c:v>
                </c:pt>
                <c:pt idx="7100">
                  <c:v>276.800048828125</c:v>
                </c:pt>
                <c:pt idx="7101">
                  <c:v>276.7001953125</c:v>
                </c:pt>
                <c:pt idx="7102">
                  <c:v>276.60009765625</c:v>
                </c:pt>
                <c:pt idx="7103">
                  <c:v>276.400146484375</c:v>
                </c:pt>
                <c:pt idx="7104">
                  <c:v>276.400146484375</c:v>
                </c:pt>
                <c:pt idx="7105">
                  <c:v>276.2001953125</c:v>
                </c:pt>
                <c:pt idx="7106">
                  <c:v>276.10009765625</c:v>
                </c:pt>
                <c:pt idx="7107">
                  <c:v>276.000244140625</c:v>
                </c:pt>
                <c:pt idx="7108">
                  <c:v>275.80029296875</c:v>
                </c:pt>
                <c:pt idx="7109">
                  <c:v>275.7001953125</c:v>
                </c:pt>
                <c:pt idx="7110">
                  <c:v>275.400146484375</c:v>
                </c:pt>
                <c:pt idx="7111">
                  <c:v>275.30029296875</c:v>
                </c:pt>
                <c:pt idx="7112">
                  <c:v>275.099853515625</c:v>
                </c:pt>
                <c:pt idx="7113">
                  <c:v>274.89990234375</c:v>
                </c:pt>
                <c:pt idx="7114">
                  <c:v>274.7998046875</c:v>
                </c:pt>
                <c:pt idx="7115">
                  <c:v>274.69970703125</c:v>
                </c:pt>
                <c:pt idx="7116">
                  <c:v>274.69970703125</c:v>
                </c:pt>
                <c:pt idx="7117">
                  <c:v>274.599853515625</c:v>
                </c:pt>
                <c:pt idx="7118">
                  <c:v>274.499755859375</c:v>
                </c:pt>
                <c:pt idx="7119">
                  <c:v>274.39990234375</c:v>
                </c:pt>
                <c:pt idx="7120">
                  <c:v>274.2998046875</c:v>
                </c:pt>
                <c:pt idx="7121">
                  <c:v>274.099853515625</c:v>
                </c:pt>
                <c:pt idx="7122">
                  <c:v>274.099853515625</c:v>
                </c:pt>
                <c:pt idx="7123">
                  <c:v>273.999755859375</c:v>
                </c:pt>
                <c:pt idx="7124">
                  <c:v>273.89990234375</c:v>
                </c:pt>
                <c:pt idx="7125">
                  <c:v>273.699951171875</c:v>
                </c:pt>
                <c:pt idx="7126">
                  <c:v>273.499755859375</c:v>
                </c:pt>
                <c:pt idx="7127">
                  <c:v>273.39990234375</c:v>
                </c:pt>
                <c:pt idx="7128">
                  <c:v>273.2998046875</c:v>
                </c:pt>
                <c:pt idx="7129">
                  <c:v>273.099853515625</c:v>
                </c:pt>
                <c:pt idx="7130">
                  <c:v>272.999755859375</c:v>
                </c:pt>
                <c:pt idx="7131">
                  <c:v>272.7998046875</c:v>
                </c:pt>
                <c:pt idx="7132">
                  <c:v>272.699951171875</c:v>
                </c:pt>
                <c:pt idx="7133">
                  <c:v>272.599853515625</c:v>
                </c:pt>
                <c:pt idx="7134">
                  <c:v>272.39990234375</c:v>
                </c:pt>
                <c:pt idx="7135">
                  <c:v>272.2998046875</c:v>
                </c:pt>
                <c:pt idx="7136">
                  <c:v>272.2998046875</c:v>
                </c:pt>
                <c:pt idx="7137">
                  <c:v>272.199951171875</c:v>
                </c:pt>
                <c:pt idx="7138">
                  <c:v>272</c:v>
                </c:pt>
                <c:pt idx="7139">
                  <c:v>271.89990234375</c:v>
                </c:pt>
                <c:pt idx="7140">
                  <c:v>271.89990234375</c:v>
                </c:pt>
                <c:pt idx="7141">
                  <c:v>271.699951171875</c:v>
                </c:pt>
                <c:pt idx="7142">
                  <c:v>271.599853515625</c:v>
                </c:pt>
                <c:pt idx="7143">
                  <c:v>271.5</c:v>
                </c:pt>
                <c:pt idx="7144">
                  <c:v>271.39990234375</c:v>
                </c:pt>
                <c:pt idx="7145">
                  <c:v>271.199951171875</c:v>
                </c:pt>
                <c:pt idx="7146">
                  <c:v>271</c:v>
                </c:pt>
                <c:pt idx="7147">
                  <c:v>270.800048828125</c:v>
                </c:pt>
                <c:pt idx="7148">
                  <c:v>270.699951171875</c:v>
                </c:pt>
                <c:pt idx="7149">
                  <c:v>270.699951171875</c:v>
                </c:pt>
                <c:pt idx="7150">
                  <c:v>270.5</c:v>
                </c:pt>
                <c:pt idx="7151">
                  <c:v>270.39990234375</c:v>
                </c:pt>
                <c:pt idx="7152">
                  <c:v>270.199951171875</c:v>
                </c:pt>
                <c:pt idx="7153">
                  <c:v>270.199951171875</c:v>
                </c:pt>
                <c:pt idx="7154">
                  <c:v>270</c:v>
                </c:pt>
                <c:pt idx="7155">
                  <c:v>269.89990234375</c:v>
                </c:pt>
                <c:pt idx="7156">
                  <c:v>269.800048828125</c:v>
                </c:pt>
                <c:pt idx="7157">
                  <c:v>269.599853515625</c:v>
                </c:pt>
                <c:pt idx="7158">
                  <c:v>269.39990234375</c:v>
                </c:pt>
                <c:pt idx="7159">
                  <c:v>269.300048828125</c:v>
                </c:pt>
                <c:pt idx="7160">
                  <c:v>269.199951171875</c:v>
                </c:pt>
                <c:pt idx="7161">
                  <c:v>269</c:v>
                </c:pt>
                <c:pt idx="7162">
                  <c:v>268.89990234375</c:v>
                </c:pt>
                <c:pt idx="7163">
                  <c:v>268.800048828125</c:v>
                </c:pt>
                <c:pt idx="7164">
                  <c:v>268.699951171875</c:v>
                </c:pt>
                <c:pt idx="7165">
                  <c:v>268.60009765625</c:v>
                </c:pt>
                <c:pt idx="7166">
                  <c:v>268.5</c:v>
                </c:pt>
                <c:pt idx="7167">
                  <c:v>268.300048828125</c:v>
                </c:pt>
                <c:pt idx="7168">
                  <c:v>268.300048828125</c:v>
                </c:pt>
                <c:pt idx="7169">
                  <c:v>268.10009765625</c:v>
                </c:pt>
                <c:pt idx="7170">
                  <c:v>268</c:v>
                </c:pt>
                <c:pt idx="7171">
                  <c:v>267.800048828125</c:v>
                </c:pt>
                <c:pt idx="7172">
                  <c:v>267.699951171875</c:v>
                </c:pt>
                <c:pt idx="7173">
                  <c:v>267.5</c:v>
                </c:pt>
                <c:pt idx="7174">
                  <c:v>267.5</c:v>
                </c:pt>
                <c:pt idx="7175">
                  <c:v>267.300048828125</c:v>
                </c:pt>
                <c:pt idx="7176">
                  <c:v>267.199951171875</c:v>
                </c:pt>
                <c:pt idx="7177">
                  <c:v>267</c:v>
                </c:pt>
                <c:pt idx="7178">
                  <c:v>266.900146484375</c:v>
                </c:pt>
                <c:pt idx="7179">
                  <c:v>266.800048828125</c:v>
                </c:pt>
                <c:pt idx="7180">
                  <c:v>266.699951171875</c:v>
                </c:pt>
                <c:pt idx="7181">
                  <c:v>266.60009765625</c:v>
                </c:pt>
                <c:pt idx="7182">
                  <c:v>266.60009765625</c:v>
                </c:pt>
                <c:pt idx="7183">
                  <c:v>266.5</c:v>
                </c:pt>
                <c:pt idx="7184">
                  <c:v>266.300048828125</c:v>
                </c:pt>
                <c:pt idx="7185">
                  <c:v>266.2001953125</c:v>
                </c:pt>
                <c:pt idx="7186">
                  <c:v>266.2001953125</c:v>
                </c:pt>
                <c:pt idx="7187">
                  <c:v>266</c:v>
                </c:pt>
                <c:pt idx="7188">
                  <c:v>265.800048828125</c:v>
                </c:pt>
                <c:pt idx="7189">
                  <c:v>265.7001953125</c:v>
                </c:pt>
                <c:pt idx="7190">
                  <c:v>265.5</c:v>
                </c:pt>
                <c:pt idx="7191">
                  <c:v>265.400146484375</c:v>
                </c:pt>
                <c:pt idx="7192">
                  <c:v>265.300048828125</c:v>
                </c:pt>
                <c:pt idx="7193">
                  <c:v>265.10009765625</c:v>
                </c:pt>
                <c:pt idx="7194">
                  <c:v>264.900146484375</c:v>
                </c:pt>
                <c:pt idx="7195">
                  <c:v>264.800048828125</c:v>
                </c:pt>
                <c:pt idx="7196">
                  <c:v>264.7001953125</c:v>
                </c:pt>
                <c:pt idx="7197">
                  <c:v>264.60009765625</c:v>
                </c:pt>
                <c:pt idx="7198">
                  <c:v>264.400146484375</c:v>
                </c:pt>
                <c:pt idx="7199">
                  <c:v>264.300048828125</c:v>
                </c:pt>
                <c:pt idx="7200">
                  <c:v>264.2001953125</c:v>
                </c:pt>
                <c:pt idx="7201">
                  <c:v>264.2001953125</c:v>
                </c:pt>
                <c:pt idx="7202">
                  <c:v>264.000244140625</c:v>
                </c:pt>
                <c:pt idx="7203">
                  <c:v>263.900146484375</c:v>
                </c:pt>
                <c:pt idx="7204">
                  <c:v>263.800048828125</c:v>
                </c:pt>
                <c:pt idx="7205">
                  <c:v>263.7001953125</c:v>
                </c:pt>
                <c:pt idx="7206">
                  <c:v>263.60009765625</c:v>
                </c:pt>
                <c:pt idx="7207">
                  <c:v>263.400146484375</c:v>
                </c:pt>
                <c:pt idx="7208">
                  <c:v>263.400146484375</c:v>
                </c:pt>
                <c:pt idx="7209">
                  <c:v>263.2001953125</c:v>
                </c:pt>
                <c:pt idx="7210">
                  <c:v>263.10009765625</c:v>
                </c:pt>
                <c:pt idx="7211">
                  <c:v>263.000244140625</c:v>
                </c:pt>
                <c:pt idx="7212">
                  <c:v>262.900146484375</c:v>
                </c:pt>
                <c:pt idx="7213">
                  <c:v>262.7001953125</c:v>
                </c:pt>
                <c:pt idx="7214">
                  <c:v>262.60009765625</c:v>
                </c:pt>
                <c:pt idx="7215">
                  <c:v>262.500244140625</c:v>
                </c:pt>
                <c:pt idx="7216">
                  <c:v>262.400146484375</c:v>
                </c:pt>
                <c:pt idx="7217">
                  <c:v>262.19970703125</c:v>
                </c:pt>
                <c:pt idx="7218">
                  <c:v>261.999755859375</c:v>
                </c:pt>
                <c:pt idx="7219">
                  <c:v>261.89990234375</c:v>
                </c:pt>
                <c:pt idx="7220">
                  <c:v>261.89990234375</c:v>
                </c:pt>
                <c:pt idx="7221">
                  <c:v>261.69970703125</c:v>
                </c:pt>
                <c:pt idx="7222">
                  <c:v>261.599853515625</c:v>
                </c:pt>
                <c:pt idx="7223">
                  <c:v>261.499755859375</c:v>
                </c:pt>
                <c:pt idx="7224">
                  <c:v>261.39990234375</c:v>
                </c:pt>
                <c:pt idx="7225">
                  <c:v>261.2998046875</c:v>
                </c:pt>
                <c:pt idx="7226">
                  <c:v>261.199951171875</c:v>
                </c:pt>
                <c:pt idx="7227">
                  <c:v>260.999755859375</c:v>
                </c:pt>
                <c:pt idx="7228">
                  <c:v>260.89990234375</c:v>
                </c:pt>
                <c:pt idx="7229">
                  <c:v>260.7998046875</c:v>
                </c:pt>
                <c:pt idx="7230">
                  <c:v>260.699951171875</c:v>
                </c:pt>
                <c:pt idx="7231">
                  <c:v>260.499755859375</c:v>
                </c:pt>
                <c:pt idx="7232">
                  <c:v>260.2998046875</c:v>
                </c:pt>
                <c:pt idx="7233">
                  <c:v>260.199951171875</c:v>
                </c:pt>
                <c:pt idx="7234">
                  <c:v>260.099853515625</c:v>
                </c:pt>
                <c:pt idx="7235">
                  <c:v>259.89990234375</c:v>
                </c:pt>
                <c:pt idx="7236">
                  <c:v>259.999755859375</c:v>
                </c:pt>
                <c:pt idx="7237">
                  <c:v>259.89990234375</c:v>
                </c:pt>
                <c:pt idx="7238">
                  <c:v>259.699951171875</c:v>
                </c:pt>
                <c:pt idx="7239">
                  <c:v>259.699951171875</c:v>
                </c:pt>
                <c:pt idx="7240">
                  <c:v>259.5</c:v>
                </c:pt>
                <c:pt idx="7241">
                  <c:v>259.39990234375</c:v>
                </c:pt>
                <c:pt idx="7242">
                  <c:v>259.2998046875</c:v>
                </c:pt>
                <c:pt idx="7243">
                  <c:v>259.099853515625</c:v>
                </c:pt>
                <c:pt idx="7244">
                  <c:v>258.89990234375</c:v>
                </c:pt>
                <c:pt idx="7245">
                  <c:v>258.89990234375</c:v>
                </c:pt>
                <c:pt idx="7246">
                  <c:v>258.7998046875</c:v>
                </c:pt>
                <c:pt idx="7247">
                  <c:v>258.599853515625</c:v>
                </c:pt>
                <c:pt idx="7248">
                  <c:v>258.5</c:v>
                </c:pt>
                <c:pt idx="7249">
                  <c:v>258.39990234375</c:v>
                </c:pt>
                <c:pt idx="7250">
                  <c:v>258.2998046875</c:v>
                </c:pt>
                <c:pt idx="7251">
                  <c:v>258.199951171875</c:v>
                </c:pt>
                <c:pt idx="7252">
                  <c:v>258.099853515625</c:v>
                </c:pt>
                <c:pt idx="7253">
                  <c:v>257.89990234375</c:v>
                </c:pt>
                <c:pt idx="7254">
                  <c:v>257.800048828125</c:v>
                </c:pt>
                <c:pt idx="7255">
                  <c:v>257.599853515625</c:v>
                </c:pt>
                <c:pt idx="7256">
                  <c:v>257.599853515625</c:v>
                </c:pt>
                <c:pt idx="7257">
                  <c:v>257.5</c:v>
                </c:pt>
                <c:pt idx="7258">
                  <c:v>257.39990234375</c:v>
                </c:pt>
                <c:pt idx="7259">
                  <c:v>257.300048828125</c:v>
                </c:pt>
                <c:pt idx="7260">
                  <c:v>257.099853515625</c:v>
                </c:pt>
                <c:pt idx="7261">
                  <c:v>257</c:v>
                </c:pt>
                <c:pt idx="7262">
                  <c:v>256.89990234375</c:v>
                </c:pt>
                <c:pt idx="7263">
                  <c:v>256.800048828125</c:v>
                </c:pt>
                <c:pt idx="7264">
                  <c:v>256.60009765625</c:v>
                </c:pt>
                <c:pt idx="7265">
                  <c:v>256.60009765625</c:v>
                </c:pt>
                <c:pt idx="7266">
                  <c:v>256.60009765625</c:v>
                </c:pt>
                <c:pt idx="7267">
                  <c:v>256.39990234375</c:v>
                </c:pt>
                <c:pt idx="7268">
                  <c:v>256.300048828125</c:v>
                </c:pt>
                <c:pt idx="7269">
                  <c:v>256.10009765625</c:v>
                </c:pt>
                <c:pt idx="7270">
                  <c:v>256.10009765625</c:v>
                </c:pt>
                <c:pt idx="7271">
                  <c:v>255.89990234375</c:v>
                </c:pt>
                <c:pt idx="7272">
                  <c:v>255.699951171875</c:v>
                </c:pt>
                <c:pt idx="7273">
                  <c:v>255.60009765625</c:v>
                </c:pt>
                <c:pt idx="7274">
                  <c:v>255.5</c:v>
                </c:pt>
                <c:pt idx="7275">
                  <c:v>255.39990234375</c:v>
                </c:pt>
                <c:pt idx="7276">
                  <c:v>255.39990234375</c:v>
                </c:pt>
                <c:pt idx="7277">
                  <c:v>255.199951171875</c:v>
                </c:pt>
                <c:pt idx="7278">
                  <c:v>255.10009765625</c:v>
                </c:pt>
                <c:pt idx="7279">
                  <c:v>255</c:v>
                </c:pt>
                <c:pt idx="7280">
                  <c:v>254.900146484375</c:v>
                </c:pt>
                <c:pt idx="7281">
                  <c:v>254.800048828125</c:v>
                </c:pt>
                <c:pt idx="7282">
                  <c:v>254.699951171875</c:v>
                </c:pt>
                <c:pt idx="7283">
                  <c:v>254.60009765625</c:v>
                </c:pt>
                <c:pt idx="7284">
                  <c:v>254.300048828125</c:v>
                </c:pt>
                <c:pt idx="7285">
                  <c:v>254.199951171875</c:v>
                </c:pt>
                <c:pt idx="7286">
                  <c:v>254.10009765625</c:v>
                </c:pt>
                <c:pt idx="7287">
                  <c:v>254</c:v>
                </c:pt>
                <c:pt idx="7288">
                  <c:v>253.800048828125</c:v>
                </c:pt>
                <c:pt idx="7289">
                  <c:v>253.800048828125</c:v>
                </c:pt>
                <c:pt idx="7290">
                  <c:v>253.60009765625</c:v>
                </c:pt>
                <c:pt idx="7291">
                  <c:v>253.5</c:v>
                </c:pt>
                <c:pt idx="7292">
                  <c:v>253.5</c:v>
                </c:pt>
                <c:pt idx="7293">
                  <c:v>253.300048828125</c:v>
                </c:pt>
                <c:pt idx="7294">
                  <c:v>253.2001953125</c:v>
                </c:pt>
                <c:pt idx="7295">
                  <c:v>253.10009765625</c:v>
                </c:pt>
                <c:pt idx="7296">
                  <c:v>253</c:v>
                </c:pt>
                <c:pt idx="7297">
                  <c:v>252.900146484375</c:v>
                </c:pt>
                <c:pt idx="7298">
                  <c:v>252.800048828125</c:v>
                </c:pt>
                <c:pt idx="7299">
                  <c:v>252.7001953125</c:v>
                </c:pt>
                <c:pt idx="7300">
                  <c:v>252.5</c:v>
                </c:pt>
                <c:pt idx="7301">
                  <c:v>252.5</c:v>
                </c:pt>
                <c:pt idx="7302">
                  <c:v>252.2001953125</c:v>
                </c:pt>
                <c:pt idx="7303">
                  <c:v>252.2001953125</c:v>
                </c:pt>
                <c:pt idx="7304">
                  <c:v>252.10009765625</c:v>
                </c:pt>
                <c:pt idx="7305">
                  <c:v>251.900146484375</c:v>
                </c:pt>
                <c:pt idx="7306">
                  <c:v>251.900146484375</c:v>
                </c:pt>
                <c:pt idx="7307">
                  <c:v>251.7001953125</c:v>
                </c:pt>
                <c:pt idx="7308">
                  <c:v>251.60009765625</c:v>
                </c:pt>
                <c:pt idx="7309">
                  <c:v>251.500244140625</c:v>
                </c:pt>
                <c:pt idx="7310">
                  <c:v>251.400146484375</c:v>
                </c:pt>
                <c:pt idx="7311">
                  <c:v>251.300048828125</c:v>
                </c:pt>
                <c:pt idx="7312">
                  <c:v>251.10009765625</c:v>
                </c:pt>
                <c:pt idx="7313">
                  <c:v>251.10009765625</c:v>
                </c:pt>
                <c:pt idx="7314">
                  <c:v>250.900146484375</c:v>
                </c:pt>
                <c:pt idx="7315">
                  <c:v>250.800048828125</c:v>
                </c:pt>
                <c:pt idx="7316">
                  <c:v>250.7001953125</c:v>
                </c:pt>
                <c:pt idx="7317">
                  <c:v>250.500244140625</c:v>
                </c:pt>
                <c:pt idx="7318">
                  <c:v>250.400146484375</c:v>
                </c:pt>
                <c:pt idx="7319">
                  <c:v>250.300048828125</c:v>
                </c:pt>
                <c:pt idx="7320">
                  <c:v>250.2001953125</c:v>
                </c:pt>
                <c:pt idx="7321">
                  <c:v>250.300048828125</c:v>
                </c:pt>
                <c:pt idx="7322">
                  <c:v>250.2001953125</c:v>
                </c:pt>
                <c:pt idx="7323">
                  <c:v>250.10009765625</c:v>
                </c:pt>
                <c:pt idx="7324">
                  <c:v>250.000244140625</c:v>
                </c:pt>
                <c:pt idx="7325">
                  <c:v>249.900146484375</c:v>
                </c:pt>
                <c:pt idx="7326">
                  <c:v>249.80029296875</c:v>
                </c:pt>
                <c:pt idx="7327">
                  <c:v>249.60009765625</c:v>
                </c:pt>
                <c:pt idx="7328">
                  <c:v>249.499755859375</c:v>
                </c:pt>
                <c:pt idx="7329">
                  <c:v>249.39990234375</c:v>
                </c:pt>
                <c:pt idx="7330">
                  <c:v>249.2998046875</c:v>
                </c:pt>
                <c:pt idx="7331">
                  <c:v>249.19970703125</c:v>
                </c:pt>
                <c:pt idx="7332">
                  <c:v>248.999755859375</c:v>
                </c:pt>
                <c:pt idx="7333">
                  <c:v>248.89990234375</c:v>
                </c:pt>
                <c:pt idx="7334">
                  <c:v>248.7998046875</c:v>
                </c:pt>
                <c:pt idx="7335">
                  <c:v>248.69970703125</c:v>
                </c:pt>
                <c:pt idx="7336">
                  <c:v>248.599853515625</c:v>
                </c:pt>
                <c:pt idx="7337">
                  <c:v>248.499755859375</c:v>
                </c:pt>
                <c:pt idx="7338">
                  <c:v>248.39990234375</c:v>
                </c:pt>
                <c:pt idx="7339">
                  <c:v>248.199951171875</c:v>
                </c:pt>
                <c:pt idx="7340">
                  <c:v>247.999755859375</c:v>
                </c:pt>
                <c:pt idx="7341">
                  <c:v>247.999755859375</c:v>
                </c:pt>
                <c:pt idx="7342">
                  <c:v>247.89990234375</c:v>
                </c:pt>
                <c:pt idx="7343">
                  <c:v>247.7998046875</c:v>
                </c:pt>
                <c:pt idx="7344">
                  <c:v>247.599853515625</c:v>
                </c:pt>
                <c:pt idx="7345">
                  <c:v>247.499755859375</c:v>
                </c:pt>
                <c:pt idx="7346">
                  <c:v>247.39990234375</c:v>
                </c:pt>
                <c:pt idx="7347">
                  <c:v>247.2998046875</c:v>
                </c:pt>
                <c:pt idx="7348">
                  <c:v>247.199951171875</c:v>
                </c:pt>
                <c:pt idx="7349">
                  <c:v>247.099853515625</c:v>
                </c:pt>
                <c:pt idx="7350">
                  <c:v>247</c:v>
                </c:pt>
                <c:pt idx="7351">
                  <c:v>246.89990234375</c:v>
                </c:pt>
                <c:pt idx="7352">
                  <c:v>246.7998046875</c:v>
                </c:pt>
                <c:pt idx="7353">
                  <c:v>246.599853515625</c:v>
                </c:pt>
                <c:pt idx="7354">
                  <c:v>246.599853515625</c:v>
                </c:pt>
                <c:pt idx="7355">
                  <c:v>246.39990234375</c:v>
                </c:pt>
                <c:pt idx="7356">
                  <c:v>246.39990234375</c:v>
                </c:pt>
                <c:pt idx="7357">
                  <c:v>246.2998046875</c:v>
                </c:pt>
                <c:pt idx="7358">
                  <c:v>246.099853515625</c:v>
                </c:pt>
                <c:pt idx="7359">
                  <c:v>246</c:v>
                </c:pt>
                <c:pt idx="7360">
                  <c:v>245.89990234375</c:v>
                </c:pt>
                <c:pt idx="7361">
                  <c:v>245.7998046875</c:v>
                </c:pt>
                <c:pt idx="7362">
                  <c:v>245.699951171875</c:v>
                </c:pt>
                <c:pt idx="7363">
                  <c:v>245.599853515625</c:v>
                </c:pt>
                <c:pt idx="7364">
                  <c:v>245.5</c:v>
                </c:pt>
                <c:pt idx="7365">
                  <c:v>245.39990234375</c:v>
                </c:pt>
                <c:pt idx="7366">
                  <c:v>245.199951171875</c:v>
                </c:pt>
                <c:pt idx="7367">
                  <c:v>245.199951171875</c:v>
                </c:pt>
                <c:pt idx="7368">
                  <c:v>245.099853515625</c:v>
                </c:pt>
                <c:pt idx="7369">
                  <c:v>244.89990234375</c:v>
                </c:pt>
                <c:pt idx="7370">
                  <c:v>244.800048828125</c:v>
                </c:pt>
                <c:pt idx="7371">
                  <c:v>244.699951171875</c:v>
                </c:pt>
                <c:pt idx="7372">
                  <c:v>244.599853515625</c:v>
                </c:pt>
                <c:pt idx="7373">
                  <c:v>244.5</c:v>
                </c:pt>
                <c:pt idx="7374">
                  <c:v>244.39990234375</c:v>
                </c:pt>
                <c:pt idx="7375">
                  <c:v>244.39990234375</c:v>
                </c:pt>
                <c:pt idx="7376">
                  <c:v>244.199951171875</c:v>
                </c:pt>
                <c:pt idx="7377">
                  <c:v>244.099853515625</c:v>
                </c:pt>
                <c:pt idx="7378">
                  <c:v>244</c:v>
                </c:pt>
                <c:pt idx="7379">
                  <c:v>243.89990234375</c:v>
                </c:pt>
                <c:pt idx="7380">
                  <c:v>243.800048828125</c:v>
                </c:pt>
                <c:pt idx="7381">
                  <c:v>243.699951171875</c:v>
                </c:pt>
                <c:pt idx="7382">
                  <c:v>243.60009765625</c:v>
                </c:pt>
                <c:pt idx="7383">
                  <c:v>243.5</c:v>
                </c:pt>
                <c:pt idx="7384">
                  <c:v>243.39990234375</c:v>
                </c:pt>
                <c:pt idx="7385">
                  <c:v>243.199951171875</c:v>
                </c:pt>
                <c:pt idx="7386">
                  <c:v>243.199951171875</c:v>
                </c:pt>
                <c:pt idx="7387">
                  <c:v>243</c:v>
                </c:pt>
                <c:pt idx="7388">
                  <c:v>242.89990234375</c:v>
                </c:pt>
                <c:pt idx="7389">
                  <c:v>242.800048828125</c:v>
                </c:pt>
                <c:pt idx="7390">
                  <c:v>242.699951171875</c:v>
                </c:pt>
                <c:pt idx="7391">
                  <c:v>242.60009765625</c:v>
                </c:pt>
                <c:pt idx="7392">
                  <c:v>242.5</c:v>
                </c:pt>
                <c:pt idx="7393">
                  <c:v>242.300048828125</c:v>
                </c:pt>
                <c:pt idx="7394">
                  <c:v>242.300048828125</c:v>
                </c:pt>
                <c:pt idx="7395">
                  <c:v>242.199951171875</c:v>
                </c:pt>
                <c:pt idx="7396">
                  <c:v>242.10009765625</c:v>
                </c:pt>
                <c:pt idx="7397">
                  <c:v>241.900146484375</c:v>
                </c:pt>
                <c:pt idx="7398">
                  <c:v>241.800048828125</c:v>
                </c:pt>
                <c:pt idx="7399">
                  <c:v>241.800048828125</c:v>
                </c:pt>
                <c:pt idx="7400">
                  <c:v>241.60009765625</c:v>
                </c:pt>
                <c:pt idx="7401">
                  <c:v>241.5</c:v>
                </c:pt>
                <c:pt idx="7402">
                  <c:v>241.400146484375</c:v>
                </c:pt>
                <c:pt idx="7403">
                  <c:v>241.300048828125</c:v>
                </c:pt>
                <c:pt idx="7404">
                  <c:v>241.199951171875</c:v>
                </c:pt>
                <c:pt idx="7405">
                  <c:v>241</c:v>
                </c:pt>
                <c:pt idx="7406">
                  <c:v>241</c:v>
                </c:pt>
                <c:pt idx="7407">
                  <c:v>240.800048828125</c:v>
                </c:pt>
                <c:pt idx="7408">
                  <c:v>240.699951171875</c:v>
                </c:pt>
                <c:pt idx="7409">
                  <c:v>240.60009765625</c:v>
                </c:pt>
                <c:pt idx="7410">
                  <c:v>240.5</c:v>
                </c:pt>
                <c:pt idx="7411">
                  <c:v>240.400146484375</c:v>
                </c:pt>
                <c:pt idx="7412">
                  <c:v>240.300048828125</c:v>
                </c:pt>
                <c:pt idx="7413">
                  <c:v>240.2001953125</c:v>
                </c:pt>
                <c:pt idx="7414">
                  <c:v>240.10009765625</c:v>
                </c:pt>
                <c:pt idx="7415">
                  <c:v>239.900146484375</c:v>
                </c:pt>
                <c:pt idx="7416">
                  <c:v>239.900146484375</c:v>
                </c:pt>
                <c:pt idx="7417">
                  <c:v>239.900146484375</c:v>
                </c:pt>
                <c:pt idx="7418">
                  <c:v>239.7001953125</c:v>
                </c:pt>
                <c:pt idx="7419">
                  <c:v>239.60009765625</c:v>
                </c:pt>
                <c:pt idx="7420">
                  <c:v>239.5</c:v>
                </c:pt>
                <c:pt idx="7421">
                  <c:v>239.400146484375</c:v>
                </c:pt>
                <c:pt idx="7422">
                  <c:v>239.300048828125</c:v>
                </c:pt>
                <c:pt idx="7423">
                  <c:v>239.10009765625</c:v>
                </c:pt>
                <c:pt idx="7424">
                  <c:v>238.900146484375</c:v>
                </c:pt>
                <c:pt idx="7425">
                  <c:v>238.800048828125</c:v>
                </c:pt>
                <c:pt idx="7426">
                  <c:v>238.7001953125</c:v>
                </c:pt>
                <c:pt idx="7427">
                  <c:v>238.7001953125</c:v>
                </c:pt>
                <c:pt idx="7428">
                  <c:v>238.500244140625</c:v>
                </c:pt>
                <c:pt idx="7429">
                  <c:v>238.7001953125</c:v>
                </c:pt>
                <c:pt idx="7430">
                  <c:v>238.500244140625</c:v>
                </c:pt>
                <c:pt idx="7431">
                  <c:v>238.400146484375</c:v>
                </c:pt>
                <c:pt idx="7432">
                  <c:v>238.400146484375</c:v>
                </c:pt>
                <c:pt idx="7433">
                  <c:v>238.300048828125</c:v>
                </c:pt>
                <c:pt idx="7434">
                  <c:v>238.300048828125</c:v>
                </c:pt>
                <c:pt idx="7435">
                  <c:v>238.10009765625</c:v>
                </c:pt>
                <c:pt idx="7436">
                  <c:v>237.900146484375</c:v>
                </c:pt>
                <c:pt idx="7437">
                  <c:v>237.800048828125</c:v>
                </c:pt>
                <c:pt idx="7438">
                  <c:v>237.7001953125</c:v>
                </c:pt>
                <c:pt idx="7439">
                  <c:v>237.500244140625</c:v>
                </c:pt>
                <c:pt idx="7440">
                  <c:v>237.400146484375</c:v>
                </c:pt>
                <c:pt idx="7441">
                  <c:v>237.30029296875</c:v>
                </c:pt>
                <c:pt idx="7442">
                  <c:v>237.10009765625</c:v>
                </c:pt>
                <c:pt idx="7443">
                  <c:v>237.000244140625</c:v>
                </c:pt>
                <c:pt idx="7444">
                  <c:v>237.000244140625</c:v>
                </c:pt>
                <c:pt idx="7445">
                  <c:v>236.80029296875</c:v>
                </c:pt>
                <c:pt idx="7446">
                  <c:v>236.69970703125</c:v>
                </c:pt>
                <c:pt idx="7447">
                  <c:v>236.80029296875</c:v>
                </c:pt>
                <c:pt idx="7448">
                  <c:v>236.69970703125</c:v>
                </c:pt>
                <c:pt idx="7449">
                  <c:v>236.499755859375</c:v>
                </c:pt>
                <c:pt idx="7450">
                  <c:v>236.39990234375</c:v>
                </c:pt>
                <c:pt idx="7451">
                  <c:v>236.39990234375</c:v>
                </c:pt>
                <c:pt idx="7452">
                  <c:v>236.2998046875</c:v>
                </c:pt>
                <c:pt idx="7453">
                  <c:v>236.19970703125</c:v>
                </c:pt>
                <c:pt idx="7454">
                  <c:v>236.099853515625</c:v>
                </c:pt>
                <c:pt idx="7455">
                  <c:v>235.999755859375</c:v>
                </c:pt>
                <c:pt idx="7456">
                  <c:v>235.7998046875</c:v>
                </c:pt>
                <c:pt idx="7457">
                  <c:v>235.699951171875</c:v>
                </c:pt>
                <c:pt idx="7458">
                  <c:v>235.599853515625</c:v>
                </c:pt>
                <c:pt idx="7459">
                  <c:v>235.39990234375</c:v>
                </c:pt>
                <c:pt idx="7460">
                  <c:v>235.2998046875</c:v>
                </c:pt>
                <c:pt idx="7461">
                  <c:v>235.099853515625</c:v>
                </c:pt>
                <c:pt idx="7462">
                  <c:v>234.999755859375</c:v>
                </c:pt>
                <c:pt idx="7463">
                  <c:v>234.89990234375</c:v>
                </c:pt>
                <c:pt idx="7464">
                  <c:v>234.7998046875</c:v>
                </c:pt>
                <c:pt idx="7465">
                  <c:v>234.89990234375</c:v>
                </c:pt>
                <c:pt idx="7466">
                  <c:v>234.7998046875</c:v>
                </c:pt>
                <c:pt idx="7467">
                  <c:v>234.699951171875</c:v>
                </c:pt>
                <c:pt idx="7468">
                  <c:v>234.599853515625</c:v>
                </c:pt>
                <c:pt idx="7469">
                  <c:v>234.499755859375</c:v>
                </c:pt>
                <c:pt idx="7470">
                  <c:v>234.39990234375</c:v>
                </c:pt>
                <c:pt idx="7471">
                  <c:v>234.2998046875</c:v>
                </c:pt>
                <c:pt idx="7472">
                  <c:v>234.099853515625</c:v>
                </c:pt>
                <c:pt idx="7473">
                  <c:v>234</c:v>
                </c:pt>
                <c:pt idx="7474">
                  <c:v>233.89990234375</c:v>
                </c:pt>
                <c:pt idx="7475">
                  <c:v>233.7998046875</c:v>
                </c:pt>
                <c:pt idx="7476">
                  <c:v>233.699951171875</c:v>
                </c:pt>
                <c:pt idx="7477">
                  <c:v>233.599853515625</c:v>
                </c:pt>
                <c:pt idx="7478">
                  <c:v>233.5</c:v>
                </c:pt>
                <c:pt idx="7479">
                  <c:v>233.39990234375</c:v>
                </c:pt>
                <c:pt idx="7480">
                  <c:v>233.2998046875</c:v>
                </c:pt>
                <c:pt idx="7481">
                  <c:v>233.199951171875</c:v>
                </c:pt>
                <c:pt idx="7482">
                  <c:v>233.099853515625</c:v>
                </c:pt>
                <c:pt idx="7483">
                  <c:v>233</c:v>
                </c:pt>
                <c:pt idx="7484">
                  <c:v>232.89990234375</c:v>
                </c:pt>
                <c:pt idx="7485">
                  <c:v>232.7998046875</c:v>
                </c:pt>
                <c:pt idx="7486">
                  <c:v>232.699951171875</c:v>
                </c:pt>
                <c:pt idx="7487">
                  <c:v>232.599853515625</c:v>
                </c:pt>
                <c:pt idx="7488">
                  <c:v>232.599853515625</c:v>
                </c:pt>
                <c:pt idx="7489">
                  <c:v>232.300048828125</c:v>
                </c:pt>
                <c:pt idx="7490">
                  <c:v>232.099853515625</c:v>
                </c:pt>
                <c:pt idx="7491">
                  <c:v>232.099853515625</c:v>
                </c:pt>
                <c:pt idx="7492">
                  <c:v>232</c:v>
                </c:pt>
                <c:pt idx="7493">
                  <c:v>231.800048828125</c:v>
                </c:pt>
                <c:pt idx="7494">
                  <c:v>231.699951171875</c:v>
                </c:pt>
                <c:pt idx="7495">
                  <c:v>231.699951171875</c:v>
                </c:pt>
                <c:pt idx="7496">
                  <c:v>231.599853515625</c:v>
                </c:pt>
                <c:pt idx="7497">
                  <c:v>231.5</c:v>
                </c:pt>
                <c:pt idx="7498">
                  <c:v>231.300048828125</c:v>
                </c:pt>
                <c:pt idx="7499">
                  <c:v>231.300048828125</c:v>
                </c:pt>
                <c:pt idx="7500">
                  <c:v>231.099853515625</c:v>
                </c:pt>
                <c:pt idx="7501">
                  <c:v>231.099853515625</c:v>
                </c:pt>
                <c:pt idx="7502">
                  <c:v>231</c:v>
                </c:pt>
                <c:pt idx="7503">
                  <c:v>231</c:v>
                </c:pt>
                <c:pt idx="7504">
                  <c:v>230.800048828125</c:v>
                </c:pt>
                <c:pt idx="7505">
                  <c:v>230.800048828125</c:v>
                </c:pt>
                <c:pt idx="7506">
                  <c:v>230.699951171875</c:v>
                </c:pt>
                <c:pt idx="7507">
                  <c:v>230.60009765625</c:v>
                </c:pt>
                <c:pt idx="7508">
                  <c:v>230.39990234375</c:v>
                </c:pt>
                <c:pt idx="7509">
                  <c:v>230.300048828125</c:v>
                </c:pt>
                <c:pt idx="7510">
                  <c:v>230.199951171875</c:v>
                </c:pt>
                <c:pt idx="7511">
                  <c:v>230.10009765625</c:v>
                </c:pt>
                <c:pt idx="7512">
                  <c:v>230</c:v>
                </c:pt>
                <c:pt idx="7513">
                  <c:v>229.89990234375</c:v>
                </c:pt>
                <c:pt idx="7514">
                  <c:v>229.89990234375</c:v>
                </c:pt>
                <c:pt idx="7515">
                  <c:v>229.699951171875</c:v>
                </c:pt>
                <c:pt idx="7516">
                  <c:v>229.60009765625</c:v>
                </c:pt>
                <c:pt idx="7517">
                  <c:v>229.5</c:v>
                </c:pt>
                <c:pt idx="7518">
                  <c:v>229.400146484375</c:v>
                </c:pt>
                <c:pt idx="7519">
                  <c:v>229.300048828125</c:v>
                </c:pt>
                <c:pt idx="7520">
                  <c:v>229.199951171875</c:v>
                </c:pt>
                <c:pt idx="7521">
                  <c:v>229.10009765625</c:v>
                </c:pt>
                <c:pt idx="7522">
                  <c:v>229.10009765625</c:v>
                </c:pt>
                <c:pt idx="7523">
                  <c:v>229</c:v>
                </c:pt>
                <c:pt idx="7524">
                  <c:v>228.900146484375</c:v>
                </c:pt>
                <c:pt idx="7525">
                  <c:v>228.800048828125</c:v>
                </c:pt>
                <c:pt idx="7526">
                  <c:v>228.800048828125</c:v>
                </c:pt>
                <c:pt idx="7527">
                  <c:v>228.60009765625</c:v>
                </c:pt>
                <c:pt idx="7528">
                  <c:v>228.5</c:v>
                </c:pt>
                <c:pt idx="7529">
                  <c:v>228.400146484375</c:v>
                </c:pt>
                <c:pt idx="7530">
                  <c:v>228.400146484375</c:v>
                </c:pt>
                <c:pt idx="7531">
                  <c:v>228.199951171875</c:v>
                </c:pt>
                <c:pt idx="7532">
                  <c:v>228</c:v>
                </c:pt>
                <c:pt idx="7533">
                  <c:v>227.900146484375</c:v>
                </c:pt>
                <c:pt idx="7534">
                  <c:v>227.800048828125</c:v>
                </c:pt>
                <c:pt idx="7535">
                  <c:v>227.7001953125</c:v>
                </c:pt>
                <c:pt idx="7536">
                  <c:v>227.60009765625</c:v>
                </c:pt>
                <c:pt idx="7537">
                  <c:v>227.60009765625</c:v>
                </c:pt>
                <c:pt idx="7538">
                  <c:v>227.60009765625</c:v>
                </c:pt>
                <c:pt idx="7539">
                  <c:v>227.60009765625</c:v>
                </c:pt>
                <c:pt idx="7540">
                  <c:v>227.400146484375</c:v>
                </c:pt>
                <c:pt idx="7541">
                  <c:v>227.300048828125</c:v>
                </c:pt>
                <c:pt idx="7542">
                  <c:v>227.2001953125</c:v>
                </c:pt>
                <c:pt idx="7543">
                  <c:v>227.10009765625</c:v>
                </c:pt>
                <c:pt idx="7544">
                  <c:v>226.900146484375</c:v>
                </c:pt>
                <c:pt idx="7545">
                  <c:v>226.800048828125</c:v>
                </c:pt>
                <c:pt idx="7546">
                  <c:v>226.7001953125</c:v>
                </c:pt>
                <c:pt idx="7547">
                  <c:v>226.60009765625</c:v>
                </c:pt>
                <c:pt idx="7548">
                  <c:v>226.5</c:v>
                </c:pt>
                <c:pt idx="7549">
                  <c:v>226.400146484375</c:v>
                </c:pt>
                <c:pt idx="7550">
                  <c:v>226.5</c:v>
                </c:pt>
                <c:pt idx="7551">
                  <c:v>226.400146484375</c:v>
                </c:pt>
                <c:pt idx="7552">
                  <c:v>226.300048828125</c:v>
                </c:pt>
                <c:pt idx="7553">
                  <c:v>226.2001953125</c:v>
                </c:pt>
                <c:pt idx="7554">
                  <c:v>226.10009765625</c:v>
                </c:pt>
                <c:pt idx="7555">
                  <c:v>226.10009765625</c:v>
                </c:pt>
                <c:pt idx="7556">
                  <c:v>225.900146484375</c:v>
                </c:pt>
                <c:pt idx="7557">
                  <c:v>225.7001953125</c:v>
                </c:pt>
                <c:pt idx="7558">
                  <c:v>225.7001953125</c:v>
                </c:pt>
                <c:pt idx="7559">
                  <c:v>225.60009765625</c:v>
                </c:pt>
                <c:pt idx="7560">
                  <c:v>225.400146484375</c:v>
                </c:pt>
                <c:pt idx="7561">
                  <c:v>225.400146484375</c:v>
                </c:pt>
                <c:pt idx="7562">
                  <c:v>225.300048828125</c:v>
                </c:pt>
                <c:pt idx="7563">
                  <c:v>225.2001953125</c:v>
                </c:pt>
                <c:pt idx="7564">
                  <c:v>225.10009765625</c:v>
                </c:pt>
                <c:pt idx="7565">
                  <c:v>225.000244140625</c:v>
                </c:pt>
                <c:pt idx="7566">
                  <c:v>224.900146484375</c:v>
                </c:pt>
                <c:pt idx="7567">
                  <c:v>224.800048828125</c:v>
                </c:pt>
                <c:pt idx="7568">
                  <c:v>224.7001953125</c:v>
                </c:pt>
                <c:pt idx="7569">
                  <c:v>224.60009765625</c:v>
                </c:pt>
                <c:pt idx="7570">
                  <c:v>224.500244140625</c:v>
                </c:pt>
                <c:pt idx="7571">
                  <c:v>224.400146484375</c:v>
                </c:pt>
                <c:pt idx="7572">
                  <c:v>224.30029296875</c:v>
                </c:pt>
                <c:pt idx="7573">
                  <c:v>224.30029296875</c:v>
                </c:pt>
                <c:pt idx="7574">
                  <c:v>224.10009765625</c:v>
                </c:pt>
                <c:pt idx="7575">
                  <c:v>224.000244140625</c:v>
                </c:pt>
                <c:pt idx="7576">
                  <c:v>223.89990234375</c:v>
                </c:pt>
                <c:pt idx="7577">
                  <c:v>223.7998046875</c:v>
                </c:pt>
                <c:pt idx="7578">
                  <c:v>223.69970703125</c:v>
                </c:pt>
                <c:pt idx="7579">
                  <c:v>223.599853515625</c:v>
                </c:pt>
                <c:pt idx="7580">
                  <c:v>223.599853515625</c:v>
                </c:pt>
                <c:pt idx="7581">
                  <c:v>223.499755859375</c:v>
                </c:pt>
                <c:pt idx="7582">
                  <c:v>223.39990234375</c:v>
                </c:pt>
                <c:pt idx="7583">
                  <c:v>223.2998046875</c:v>
                </c:pt>
                <c:pt idx="7584">
                  <c:v>223.099853515625</c:v>
                </c:pt>
                <c:pt idx="7585">
                  <c:v>222.999755859375</c:v>
                </c:pt>
                <c:pt idx="7586">
                  <c:v>222.89990234375</c:v>
                </c:pt>
                <c:pt idx="7587">
                  <c:v>222.7998046875</c:v>
                </c:pt>
                <c:pt idx="7588">
                  <c:v>222.699951171875</c:v>
                </c:pt>
                <c:pt idx="7589">
                  <c:v>222.699951171875</c:v>
                </c:pt>
                <c:pt idx="7590">
                  <c:v>222.599853515625</c:v>
                </c:pt>
                <c:pt idx="7591">
                  <c:v>222.499755859375</c:v>
                </c:pt>
                <c:pt idx="7592">
                  <c:v>222.39990234375</c:v>
                </c:pt>
                <c:pt idx="7593">
                  <c:v>222.39990234375</c:v>
                </c:pt>
                <c:pt idx="7594">
                  <c:v>222.199951171875</c:v>
                </c:pt>
                <c:pt idx="7595">
                  <c:v>222.099853515625</c:v>
                </c:pt>
                <c:pt idx="7596">
                  <c:v>221.999755859375</c:v>
                </c:pt>
                <c:pt idx="7597">
                  <c:v>221.89990234375</c:v>
                </c:pt>
                <c:pt idx="7598">
                  <c:v>221.699951171875</c:v>
                </c:pt>
                <c:pt idx="7599">
                  <c:v>221.599853515625</c:v>
                </c:pt>
                <c:pt idx="7600">
                  <c:v>221.499755859375</c:v>
                </c:pt>
                <c:pt idx="7601">
                  <c:v>221.39990234375</c:v>
                </c:pt>
                <c:pt idx="7602">
                  <c:v>221.2998046875</c:v>
                </c:pt>
                <c:pt idx="7603">
                  <c:v>221.2998046875</c:v>
                </c:pt>
                <c:pt idx="7604">
                  <c:v>221.199951171875</c:v>
                </c:pt>
                <c:pt idx="7605">
                  <c:v>221.199951171875</c:v>
                </c:pt>
                <c:pt idx="7606">
                  <c:v>221</c:v>
                </c:pt>
                <c:pt idx="7607">
                  <c:v>220.89990234375</c:v>
                </c:pt>
                <c:pt idx="7608">
                  <c:v>220.89990234375</c:v>
                </c:pt>
                <c:pt idx="7609">
                  <c:v>220.699951171875</c:v>
                </c:pt>
                <c:pt idx="7610">
                  <c:v>220.599853515625</c:v>
                </c:pt>
                <c:pt idx="7611">
                  <c:v>220.599853515625</c:v>
                </c:pt>
                <c:pt idx="7612">
                  <c:v>220.39990234375</c:v>
                </c:pt>
                <c:pt idx="7613">
                  <c:v>220.39990234375</c:v>
                </c:pt>
                <c:pt idx="7614">
                  <c:v>220.199951171875</c:v>
                </c:pt>
                <c:pt idx="7615">
                  <c:v>220.099853515625</c:v>
                </c:pt>
                <c:pt idx="7616">
                  <c:v>220.099853515625</c:v>
                </c:pt>
                <c:pt idx="7617">
                  <c:v>219.89990234375</c:v>
                </c:pt>
                <c:pt idx="7618">
                  <c:v>219.89990234375</c:v>
                </c:pt>
                <c:pt idx="7619">
                  <c:v>219.800048828125</c:v>
                </c:pt>
                <c:pt idx="7620">
                  <c:v>219.599853515625</c:v>
                </c:pt>
                <c:pt idx="7621">
                  <c:v>219.599853515625</c:v>
                </c:pt>
                <c:pt idx="7622">
                  <c:v>219.5</c:v>
                </c:pt>
                <c:pt idx="7623">
                  <c:v>219.39990234375</c:v>
                </c:pt>
                <c:pt idx="7624">
                  <c:v>219.39990234375</c:v>
                </c:pt>
                <c:pt idx="7625">
                  <c:v>219.199951171875</c:v>
                </c:pt>
                <c:pt idx="7626">
                  <c:v>219.199951171875</c:v>
                </c:pt>
                <c:pt idx="7627">
                  <c:v>219</c:v>
                </c:pt>
                <c:pt idx="7628">
                  <c:v>219</c:v>
                </c:pt>
                <c:pt idx="7629">
                  <c:v>218.800048828125</c:v>
                </c:pt>
                <c:pt idx="7630">
                  <c:v>218.800048828125</c:v>
                </c:pt>
                <c:pt idx="7631">
                  <c:v>218.699951171875</c:v>
                </c:pt>
                <c:pt idx="7632">
                  <c:v>218.5</c:v>
                </c:pt>
                <c:pt idx="7633">
                  <c:v>218.39990234375</c:v>
                </c:pt>
                <c:pt idx="7634">
                  <c:v>218.300048828125</c:v>
                </c:pt>
                <c:pt idx="7635">
                  <c:v>218.199951171875</c:v>
                </c:pt>
                <c:pt idx="7636">
                  <c:v>218.10009765625</c:v>
                </c:pt>
                <c:pt idx="7637">
                  <c:v>218.10009765625</c:v>
                </c:pt>
                <c:pt idx="7638">
                  <c:v>217.89990234375</c:v>
                </c:pt>
                <c:pt idx="7639">
                  <c:v>218</c:v>
                </c:pt>
                <c:pt idx="7640">
                  <c:v>218</c:v>
                </c:pt>
                <c:pt idx="7641">
                  <c:v>217.89990234375</c:v>
                </c:pt>
                <c:pt idx="7642">
                  <c:v>217.800048828125</c:v>
                </c:pt>
                <c:pt idx="7643">
                  <c:v>217.699951171875</c:v>
                </c:pt>
                <c:pt idx="7644">
                  <c:v>217.60009765625</c:v>
                </c:pt>
                <c:pt idx="7645">
                  <c:v>217.5</c:v>
                </c:pt>
                <c:pt idx="7646">
                  <c:v>217.39990234375</c:v>
                </c:pt>
                <c:pt idx="7647">
                  <c:v>217.300048828125</c:v>
                </c:pt>
                <c:pt idx="7648">
                  <c:v>217.10009765625</c:v>
                </c:pt>
                <c:pt idx="7649">
                  <c:v>217.10009765625</c:v>
                </c:pt>
                <c:pt idx="7650">
                  <c:v>217</c:v>
                </c:pt>
                <c:pt idx="7651">
                  <c:v>216.89990234375</c:v>
                </c:pt>
                <c:pt idx="7652">
                  <c:v>216.800048828125</c:v>
                </c:pt>
                <c:pt idx="7653">
                  <c:v>216.60009765625</c:v>
                </c:pt>
                <c:pt idx="7654">
                  <c:v>216.60009765625</c:v>
                </c:pt>
                <c:pt idx="7655">
                  <c:v>216.5</c:v>
                </c:pt>
                <c:pt idx="7656">
                  <c:v>216.400146484375</c:v>
                </c:pt>
                <c:pt idx="7657">
                  <c:v>216.300048828125</c:v>
                </c:pt>
                <c:pt idx="7658">
                  <c:v>216.199951171875</c:v>
                </c:pt>
                <c:pt idx="7659">
                  <c:v>216.10009765625</c:v>
                </c:pt>
                <c:pt idx="7660">
                  <c:v>216</c:v>
                </c:pt>
                <c:pt idx="7661">
                  <c:v>215.900146484375</c:v>
                </c:pt>
                <c:pt idx="7662">
                  <c:v>215.800048828125</c:v>
                </c:pt>
                <c:pt idx="7663">
                  <c:v>215.699951171875</c:v>
                </c:pt>
                <c:pt idx="7664">
                  <c:v>215.60009765625</c:v>
                </c:pt>
                <c:pt idx="7665">
                  <c:v>215.5</c:v>
                </c:pt>
                <c:pt idx="7666">
                  <c:v>215.400146484375</c:v>
                </c:pt>
                <c:pt idx="7667">
                  <c:v>215.400146484375</c:v>
                </c:pt>
                <c:pt idx="7668">
                  <c:v>215.199951171875</c:v>
                </c:pt>
                <c:pt idx="7669">
                  <c:v>215.10009765625</c:v>
                </c:pt>
                <c:pt idx="7670">
                  <c:v>215.10009765625</c:v>
                </c:pt>
                <c:pt idx="7671">
                  <c:v>214.900146484375</c:v>
                </c:pt>
                <c:pt idx="7672">
                  <c:v>214.900146484375</c:v>
                </c:pt>
                <c:pt idx="7673">
                  <c:v>214.7001953125</c:v>
                </c:pt>
                <c:pt idx="7674">
                  <c:v>214.7001953125</c:v>
                </c:pt>
                <c:pt idx="7675">
                  <c:v>214.60009765625</c:v>
                </c:pt>
                <c:pt idx="7676">
                  <c:v>214.60009765625</c:v>
                </c:pt>
                <c:pt idx="7677">
                  <c:v>214.5</c:v>
                </c:pt>
                <c:pt idx="7678">
                  <c:v>214.400146484375</c:v>
                </c:pt>
                <c:pt idx="7679">
                  <c:v>214.300048828125</c:v>
                </c:pt>
                <c:pt idx="7680">
                  <c:v>214.2001953125</c:v>
                </c:pt>
                <c:pt idx="7681">
                  <c:v>214</c:v>
                </c:pt>
                <c:pt idx="7682">
                  <c:v>214</c:v>
                </c:pt>
                <c:pt idx="7683">
                  <c:v>213.900146484375</c:v>
                </c:pt>
                <c:pt idx="7684">
                  <c:v>213.800048828125</c:v>
                </c:pt>
                <c:pt idx="7685">
                  <c:v>213.7001953125</c:v>
                </c:pt>
                <c:pt idx="7686">
                  <c:v>213.60009765625</c:v>
                </c:pt>
                <c:pt idx="7687">
                  <c:v>213.5</c:v>
                </c:pt>
                <c:pt idx="7688">
                  <c:v>213.400146484375</c:v>
                </c:pt>
                <c:pt idx="7689">
                  <c:v>213.400146484375</c:v>
                </c:pt>
                <c:pt idx="7690">
                  <c:v>213.300048828125</c:v>
                </c:pt>
                <c:pt idx="7691">
                  <c:v>213.2001953125</c:v>
                </c:pt>
                <c:pt idx="7692">
                  <c:v>213.2001953125</c:v>
                </c:pt>
                <c:pt idx="7693">
                  <c:v>213.000244140625</c:v>
                </c:pt>
                <c:pt idx="7694">
                  <c:v>212.900146484375</c:v>
                </c:pt>
                <c:pt idx="7695">
                  <c:v>212.800048828125</c:v>
                </c:pt>
                <c:pt idx="7696">
                  <c:v>212.7001953125</c:v>
                </c:pt>
                <c:pt idx="7697">
                  <c:v>212.60009765625</c:v>
                </c:pt>
                <c:pt idx="7698">
                  <c:v>212.60009765625</c:v>
                </c:pt>
                <c:pt idx="7699">
                  <c:v>212.400146484375</c:v>
                </c:pt>
                <c:pt idx="7700">
                  <c:v>212.500244140625</c:v>
                </c:pt>
                <c:pt idx="7701">
                  <c:v>212.400146484375</c:v>
                </c:pt>
                <c:pt idx="7702">
                  <c:v>212.300048828125</c:v>
                </c:pt>
                <c:pt idx="7703">
                  <c:v>212.2001953125</c:v>
                </c:pt>
                <c:pt idx="7704">
                  <c:v>212.10009765625</c:v>
                </c:pt>
                <c:pt idx="7705">
                  <c:v>212.000244140625</c:v>
                </c:pt>
                <c:pt idx="7706">
                  <c:v>211.900146484375</c:v>
                </c:pt>
                <c:pt idx="7707">
                  <c:v>211.80029296875</c:v>
                </c:pt>
                <c:pt idx="7708">
                  <c:v>211.80029296875</c:v>
                </c:pt>
                <c:pt idx="7709">
                  <c:v>211.7001953125</c:v>
                </c:pt>
                <c:pt idx="7710">
                  <c:v>211.500244140625</c:v>
                </c:pt>
                <c:pt idx="7711">
                  <c:v>211.500244140625</c:v>
                </c:pt>
                <c:pt idx="7712">
                  <c:v>211.500244140625</c:v>
                </c:pt>
                <c:pt idx="7713">
                  <c:v>211.30029296875</c:v>
                </c:pt>
                <c:pt idx="7714">
                  <c:v>211.30029296875</c:v>
                </c:pt>
                <c:pt idx="7715">
                  <c:v>211.2001953125</c:v>
                </c:pt>
                <c:pt idx="7716">
                  <c:v>211.099853515625</c:v>
                </c:pt>
                <c:pt idx="7717">
                  <c:v>210.999755859375</c:v>
                </c:pt>
                <c:pt idx="7718">
                  <c:v>210.7998046875</c:v>
                </c:pt>
                <c:pt idx="7719">
                  <c:v>210.69970703125</c:v>
                </c:pt>
                <c:pt idx="7720">
                  <c:v>210.69970703125</c:v>
                </c:pt>
                <c:pt idx="7721">
                  <c:v>210.499755859375</c:v>
                </c:pt>
                <c:pt idx="7722">
                  <c:v>210.499755859375</c:v>
                </c:pt>
                <c:pt idx="7723">
                  <c:v>210.39990234375</c:v>
                </c:pt>
                <c:pt idx="7724">
                  <c:v>210.2998046875</c:v>
                </c:pt>
                <c:pt idx="7725">
                  <c:v>210.199951171875</c:v>
                </c:pt>
                <c:pt idx="7726">
                  <c:v>210.199951171875</c:v>
                </c:pt>
                <c:pt idx="7727">
                  <c:v>210.099853515625</c:v>
                </c:pt>
                <c:pt idx="7728">
                  <c:v>209.999755859375</c:v>
                </c:pt>
                <c:pt idx="7729">
                  <c:v>209.89990234375</c:v>
                </c:pt>
                <c:pt idx="7730">
                  <c:v>209.699951171875</c:v>
                </c:pt>
                <c:pt idx="7731">
                  <c:v>209.599853515625</c:v>
                </c:pt>
                <c:pt idx="7732">
                  <c:v>209.499755859375</c:v>
                </c:pt>
                <c:pt idx="7733">
                  <c:v>209.499755859375</c:v>
                </c:pt>
                <c:pt idx="7734">
                  <c:v>209.39990234375</c:v>
                </c:pt>
                <c:pt idx="7735">
                  <c:v>209.2998046875</c:v>
                </c:pt>
                <c:pt idx="7736">
                  <c:v>209.2998046875</c:v>
                </c:pt>
                <c:pt idx="7737">
                  <c:v>209.199951171875</c:v>
                </c:pt>
                <c:pt idx="7738">
                  <c:v>209.099853515625</c:v>
                </c:pt>
                <c:pt idx="7739">
                  <c:v>208.999755859375</c:v>
                </c:pt>
                <c:pt idx="7740">
                  <c:v>208.999755859375</c:v>
                </c:pt>
                <c:pt idx="7741">
                  <c:v>208.7998046875</c:v>
                </c:pt>
                <c:pt idx="7742">
                  <c:v>208.599853515625</c:v>
                </c:pt>
                <c:pt idx="7743">
                  <c:v>208.5</c:v>
                </c:pt>
                <c:pt idx="7744">
                  <c:v>208.5</c:v>
                </c:pt>
                <c:pt idx="7745">
                  <c:v>208.39990234375</c:v>
                </c:pt>
                <c:pt idx="7746">
                  <c:v>208.2998046875</c:v>
                </c:pt>
                <c:pt idx="7747">
                  <c:v>208.099853515625</c:v>
                </c:pt>
                <c:pt idx="7748">
                  <c:v>208.199951171875</c:v>
                </c:pt>
                <c:pt idx="7749">
                  <c:v>208</c:v>
                </c:pt>
                <c:pt idx="7750">
                  <c:v>208</c:v>
                </c:pt>
                <c:pt idx="7751">
                  <c:v>207.89990234375</c:v>
                </c:pt>
                <c:pt idx="7752">
                  <c:v>207.7998046875</c:v>
                </c:pt>
                <c:pt idx="7753">
                  <c:v>207.699951171875</c:v>
                </c:pt>
                <c:pt idx="7754">
                  <c:v>207.699951171875</c:v>
                </c:pt>
                <c:pt idx="7755">
                  <c:v>207.599853515625</c:v>
                </c:pt>
                <c:pt idx="7756">
                  <c:v>207.5</c:v>
                </c:pt>
                <c:pt idx="7757">
                  <c:v>207.5</c:v>
                </c:pt>
                <c:pt idx="7758">
                  <c:v>207.2998046875</c:v>
                </c:pt>
                <c:pt idx="7759">
                  <c:v>207.199951171875</c:v>
                </c:pt>
                <c:pt idx="7760">
                  <c:v>207.199951171875</c:v>
                </c:pt>
                <c:pt idx="7761">
                  <c:v>207.099853515625</c:v>
                </c:pt>
                <c:pt idx="7762">
                  <c:v>207.099853515625</c:v>
                </c:pt>
                <c:pt idx="7763">
                  <c:v>206.89990234375</c:v>
                </c:pt>
                <c:pt idx="7764">
                  <c:v>206.89990234375</c:v>
                </c:pt>
                <c:pt idx="7765">
                  <c:v>206.800048828125</c:v>
                </c:pt>
                <c:pt idx="7766">
                  <c:v>206.599853515625</c:v>
                </c:pt>
                <c:pt idx="7767">
                  <c:v>206.599853515625</c:v>
                </c:pt>
                <c:pt idx="7768">
                  <c:v>206.599853515625</c:v>
                </c:pt>
                <c:pt idx="7769">
                  <c:v>206.5</c:v>
                </c:pt>
                <c:pt idx="7770">
                  <c:v>206.39990234375</c:v>
                </c:pt>
                <c:pt idx="7771">
                  <c:v>206.300048828125</c:v>
                </c:pt>
                <c:pt idx="7772">
                  <c:v>206</c:v>
                </c:pt>
                <c:pt idx="7773">
                  <c:v>206</c:v>
                </c:pt>
                <c:pt idx="7774">
                  <c:v>205.89990234375</c:v>
                </c:pt>
                <c:pt idx="7775">
                  <c:v>205.89990234375</c:v>
                </c:pt>
                <c:pt idx="7776">
                  <c:v>205.800048828125</c:v>
                </c:pt>
                <c:pt idx="7777">
                  <c:v>205.699951171875</c:v>
                </c:pt>
                <c:pt idx="7778">
                  <c:v>205.5</c:v>
                </c:pt>
                <c:pt idx="7779">
                  <c:v>205.39990234375</c:v>
                </c:pt>
                <c:pt idx="7780">
                  <c:v>205.39990234375</c:v>
                </c:pt>
                <c:pt idx="7781">
                  <c:v>205.300048828125</c:v>
                </c:pt>
                <c:pt idx="7782">
                  <c:v>205.199951171875</c:v>
                </c:pt>
                <c:pt idx="7783">
                  <c:v>205.199951171875</c:v>
                </c:pt>
                <c:pt idx="7784">
                  <c:v>205.10009765625</c:v>
                </c:pt>
                <c:pt idx="7785">
                  <c:v>205</c:v>
                </c:pt>
                <c:pt idx="7786">
                  <c:v>204.89990234375</c:v>
                </c:pt>
                <c:pt idx="7787">
                  <c:v>204.800048828125</c:v>
                </c:pt>
                <c:pt idx="7788">
                  <c:v>204.800048828125</c:v>
                </c:pt>
                <c:pt idx="7789">
                  <c:v>204.60009765625</c:v>
                </c:pt>
                <c:pt idx="7790">
                  <c:v>204.5</c:v>
                </c:pt>
                <c:pt idx="7791">
                  <c:v>204.39990234375</c:v>
                </c:pt>
                <c:pt idx="7792">
                  <c:v>204.300048828125</c:v>
                </c:pt>
                <c:pt idx="7793">
                  <c:v>204.300048828125</c:v>
                </c:pt>
                <c:pt idx="7794">
                  <c:v>204.199951171875</c:v>
                </c:pt>
                <c:pt idx="7795">
                  <c:v>204.10009765625</c:v>
                </c:pt>
                <c:pt idx="7796">
                  <c:v>204.10009765625</c:v>
                </c:pt>
                <c:pt idx="7797">
                  <c:v>204</c:v>
                </c:pt>
                <c:pt idx="7798">
                  <c:v>204</c:v>
                </c:pt>
                <c:pt idx="7799">
                  <c:v>203.89990234375</c:v>
                </c:pt>
                <c:pt idx="7800">
                  <c:v>203.800048828125</c:v>
                </c:pt>
                <c:pt idx="7801">
                  <c:v>203.699951171875</c:v>
                </c:pt>
                <c:pt idx="7802">
                  <c:v>203.60009765625</c:v>
                </c:pt>
                <c:pt idx="7803">
                  <c:v>203.60009765625</c:v>
                </c:pt>
                <c:pt idx="7804">
                  <c:v>203.5</c:v>
                </c:pt>
                <c:pt idx="7805">
                  <c:v>203.400146484375</c:v>
                </c:pt>
                <c:pt idx="7806">
                  <c:v>203.300048828125</c:v>
                </c:pt>
                <c:pt idx="7807">
                  <c:v>203.199951171875</c:v>
                </c:pt>
                <c:pt idx="7808">
                  <c:v>203.10009765625</c:v>
                </c:pt>
                <c:pt idx="7809">
                  <c:v>203</c:v>
                </c:pt>
                <c:pt idx="7810">
                  <c:v>202.900146484375</c:v>
                </c:pt>
                <c:pt idx="7811">
                  <c:v>202.800048828125</c:v>
                </c:pt>
                <c:pt idx="7812">
                  <c:v>202.699951171875</c:v>
                </c:pt>
                <c:pt idx="7813">
                  <c:v>202.699951171875</c:v>
                </c:pt>
                <c:pt idx="7814">
                  <c:v>202.5</c:v>
                </c:pt>
                <c:pt idx="7815">
                  <c:v>202.5</c:v>
                </c:pt>
                <c:pt idx="7816">
                  <c:v>202.400146484375</c:v>
                </c:pt>
                <c:pt idx="7817">
                  <c:v>202.300048828125</c:v>
                </c:pt>
                <c:pt idx="7818">
                  <c:v>202.2001953125</c:v>
                </c:pt>
                <c:pt idx="7819">
                  <c:v>202.10009765625</c:v>
                </c:pt>
                <c:pt idx="7820">
                  <c:v>202.2001953125</c:v>
                </c:pt>
                <c:pt idx="7821">
                  <c:v>202.10009765625</c:v>
                </c:pt>
                <c:pt idx="7822">
                  <c:v>202</c:v>
                </c:pt>
                <c:pt idx="7823">
                  <c:v>201.900146484375</c:v>
                </c:pt>
                <c:pt idx="7824">
                  <c:v>201.800048828125</c:v>
                </c:pt>
                <c:pt idx="7825">
                  <c:v>201.7001953125</c:v>
                </c:pt>
                <c:pt idx="7826">
                  <c:v>201.60009765625</c:v>
                </c:pt>
                <c:pt idx="7827">
                  <c:v>201.5</c:v>
                </c:pt>
                <c:pt idx="7828">
                  <c:v>201.400146484375</c:v>
                </c:pt>
                <c:pt idx="7829">
                  <c:v>201.300048828125</c:v>
                </c:pt>
                <c:pt idx="7830">
                  <c:v>201.2001953125</c:v>
                </c:pt>
                <c:pt idx="7831">
                  <c:v>201.10009765625</c:v>
                </c:pt>
                <c:pt idx="7832">
                  <c:v>201</c:v>
                </c:pt>
                <c:pt idx="7833">
                  <c:v>201</c:v>
                </c:pt>
                <c:pt idx="7834">
                  <c:v>200.900146484375</c:v>
                </c:pt>
                <c:pt idx="7835">
                  <c:v>200.800048828125</c:v>
                </c:pt>
                <c:pt idx="7836">
                  <c:v>200.7001953125</c:v>
                </c:pt>
                <c:pt idx="7837">
                  <c:v>200.60009765625</c:v>
                </c:pt>
                <c:pt idx="7838">
                  <c:v>200.60009765625</c:v>
                </c:pt>
                <c:pt idx="7839">
                  <c:v>200.500244140625</c:v>
                </c:pt>
                <c:pt idx="7840">
                  <c:v>200.500244140625</c:v>
                </c:pt>
                <c:pt idx="7841">
                  <c:v>200.300048828125</c:v>
                </c:pt>
                <c:pt idx="7842">
                  <c:v>200.300048828125</c:v>
                </c:pt>
                <c:pt idx="7843">
                  <c:v>200.10009765625</c:v>
                </c:pt>
                <c:pt idx="7844">
                  <c:v>200.2001953125</c:v>
                </c:pt>
                <c:pt idx="7845">
                  <c:v>200.10009765625</c:v>
                </c:pt>
                <c:pt idx="7846">
                  <c:v>200.000244140625</c:v>
                </c:pt>
                <c:pt idx="7847">
                  <c:v>199.900146484375</c:v>
                </c:pt>
                <c:pt idx="7848">
                  <c:v>199.900146484375</c:v>
                </c:pt>
                <c:pt idx="7849">
                  <c:v>199.7001953125</c:v>
                </c:pt>
                <c:pt idx="7850">
                  <c:v>199.60009765625</c:v>
                </c:pt>
                <c:pt idx="7851">
                  <c:v>199.500244140625</c:v>
                </c:pt>
                <c:pt idx="7852">
                  <c:v>199.400146484375</c:v>
                </c:pt>
                <c:pt idx="7853">
                  <c:v>199.300048828125</c:v>
                </c:pt>
                <c:pt idx="7854">
                  <c:v>199.300048828125</c:v>
                </c:pt>
                <c:pt idx="7855">
                  <c:v>199.2001953125</c:v>
                </c:pt>
                <c:pt idx="7856">
                  <c:v>199.10009765625</c:v>
                </c:pt>
                <c:pt idx="7857">
                  <c:v>199.10009765625</c:v>
                </c:pt>
                <c:pt idx="7858">
                  <c:v>199.000244140625</c:v>
                </c:pt>
                <c:pt idx="7859">
                  <c:v>198.900146484375</c:v>
                </c:pt>
                <c:pt idx="7860">
                  <c:v>198.80029296875</c:v>
                </c:pt>
                <c:pt idx="7861">
                  <c:v>198.7001953125</c:v>
                </c:pt>
                <c:pt idx="7862">
                  <c:v>198.7001953125</c:v>
                </c:pt>
                <c:pt idx="7863">
                  <c:v>198.60009765625</c:v>
                </c:pt>
                <c:pt idx="7864">
                  <c:v>198.500244140625</c:v>
                </c:pt>
                <c:pt idx="7865">
                  <c:v>198.500244140625</c:v>
                </c:pt>
                <c:pt idx="7866">
                  <c:v>198.400146484375</c:v>
                </c:pt>
                <c:pt idx="7867">
                  <c:v>198.2998046875</c:v>
                </c:pt>
                <c:pt idx="7868">
                  <c:v>198.19970703125</c:v>
                </c:pt>
                <c:pt idx="7869">
                  <c:v>197.999755859375</c:v>
                </c:pt>
                <c:pt idx="7870">
                  <c:v>197.999755859375</c:v>
                </c:pt>
                <c:pt idx="7871">
                  <c:v>197.89990234375</c:v>
                </c:pt>
                <c:pt idx="7872">
                  <c:v>197.7998046875</c:v>
                </c:pt>
                <c:pt idx="7873">
                  <c:v>197.7998046875</c:v>
                </c:pt>
                <c:pt idx="7874">
                  <c:v>197.69970703125</c:v>
                </c:pt>
                <c:pt idx="7875">
                  <c:v>197.69970703125</c:v>
                </c:pt>
                <c:pt idx="7876">
                  <c:v>197.599853515625</c:v>
                </c:pt>
                <c:pt idx="7877">
                  <c:v>197.499755859375</c:v>
                </c:pt>
                <c:pt idx="7878">
                  <c:v>197.39990234375</c:v>
                </c:pt>
                <c:pt idx="7879">
                  <c:v>197.2998046875</c:v>
                </c:pt>
                <c:pt idx="7880">
                  <c:v>197.199951171875</c:v>
                </c:pt>
                <c:pt idx="7881">
                  <c:v>197.099853515625</c:v>
                </c:pt>
                <c:pt idx="7882">
                  <c:v>196.999755859375</c:v>
                </c:pt>
                <c:pt idx="7883">
                  <c:v>196.89990234375</c:v>
                </c:pt>
                <c:pt idx="7884">
                  <c:v>196.89990234375</c:v>
                </c:pt>
                <c:pt idx="7885">
                  <c:v>196.7998046875</c:v>
                </c:pt>
                <c:pt idx="7886">
                  <c:v>196.599853515625</c:v>
                </c:pt>
                <c:pt idx="7887">
                  <c:v>196.499755859375</c:v>
                </c:pt>
                <c:pt idx="7888">
                  <c:v>196.499755859375</c:v>
                </c:pt>
                <c:pt idx="7889">
                  <c:v>196.39990234375</c:v>
                </c:pt>
                <c:pt idx="7890">
                  <c:v>196.2998046875</c:v>
                </c:pt>
                <c:pt idx="7891">
                  <c:v>196.199951171875</c:v>
                </c:pt>
                <c:pt idx="7892">
                  <c:v>196.2998046875</c:v>
                </c:pt>
                <c:pt idx="7893">
                  <c:v>196.199951171875</c:v>
                </c:pt>
                <c:pt idx="7894">
                  <c:v>196.099853515625</c:v>
                </c:pt>
                <c:pt idx="7895">
                  <c:v>195.999755859375</c:v>
                </c:pt>
                <c:pt idx="7896">
                  <c:v>195.89990234375</c:v>
                </c:pt>
                <c:pt idx="7897">
                  <c:v>195.7998046875</c:v>
                </c:pt>
                <c:pt idx="7898">
                  <c:v>195.7998046875</c:v>
                </c:pt>
                <c:pt idx="7899">
                  <c:v>195.7998046875</c:v>
                </c:pt>
                <c:pt idx="7900">
                  <c:v>195.699951171875</c:v>
                </c:pt>
                <c:pt idx="7901">
                  <c:v>195.599853515625</c:v>
                </c:pt>
                <c:pt idx="7902">
                  <c:v>195.5</c:v>
                </c:pt>
                <c:pt idx="7903">
                  <c:v>195.39990234375</c:v>
                </c:pt>
                <c:pt idx="7904">
                  <c:v>195.39990234375</c:v>
                </c:pt>
                <c:pt idx="7905">
                  <c:v>195.2998046875</c:v>
                </c:pt>
                <c:pt idx="7906">
                  <c:v>195.199951171875</c:v>
                </c:pt>
                <c:pt idx="7907">
                  <c:v>195.199951171875</c:v>
                </c:pt>
                <c:pt idx="7908">
                  <c:v>195.099853515625</c:v>
                </c:pt>
                <c:pt idx="7909">
                  <c:v>195</c:v>
                </c:pt>
                <c:pt idx="7910">
                  <c:v>194.89990234375</c:v>
                </c:pt>
                <c:pt idx="7911">
                  <c:v>194.7998046875</c:v>
                </c:pt>
                <c:pt idx="7912">
                  <c:v>194.7998046875</c:v>
                </c:pt>
                <c:pt idx="7913">
                  <c:v>194.699951171875</c:v>
                </c:pt>
                <c:pt idx="7914">
                  <c:v>194.599853515625</c:v>
                </c:pt>
                <c:pt idx="7915">
                  <c:v>194.5</c:v>
                </c:pt>
                <c:pt idx="7916">
                  <c:v>194.39990234375</c:v>
                </c:pt>
                <c:pt idx="7917">
                  <c:v>194.2998046875</c:v>
                </c:pt>
                <c:pt idx="7918">
                  <c:v>194.2998046875</c:v>
                </c:pt>
                <c:pt idx="7919">
                  <c:v>194.199951171875</c:v>
                </c:pt>
                <c:pt idx="7920">
                  <c:v>194.099853515625</c:v>
                </c:pt>
                <c:pt idx="7921">
                  <c:v>194</c:v>
                </c:pt>
                <c:pt idx="7922">
                  <c:v>193.89990234375</c:v>
                </c:pt>
                <c:pt idx="7923">
                  <c:v>193.89990234375</c:v>
                </c:pt>
                <c:pt idx="7924">
                  <c:v>193.800048828125</c:v>
                </c:pt>
                <c:pt idx="7925">
                  <c:v>193.699951171875</c:v>
                </c:pt>
                <c:pt idx="7926">
                  <c:v>193.699951171875</c:v>
                </c:pt>
                <c:pt idx="7927">
                  <c:v>193.599853515625</c:v>
                </c:pt>
                <c:pt idx="7928">
                  <c:v>193.599853515625</c:v>
                </c:pt>
                <c:pt idx="7929">
                  <c:v>193.5</c:v>
                </c:pt>
                <c:pt idx="7930">
                  <c:v>193.39990234375</c:v>
                </c:pt>
                <c:pt idx="7931">
                  <c:v>193.39990234375</c:v>
                </c:pt>
                <c:pt idx="7932">
                  <c:v>193.300048828125</c:v>
                </c:pt>
                <c:pt idx="7933">
                  <c:v>193.199951171875</c:v>
                </c:pt>
                <c:pt idx="7934">
                  <c:v>193.099853515625</c:v>
                </c:pt>
                <c:pt idx="7935">
                  <c:v>192.800048828125</c:v>
                </c:pt>
                <c:pt idx="7936">
                  <c:v>192.699951171875</c:v>
                </c:pt>
                <c:pt idx="7937">
                  <c:v>192.60009765625</c:v>
                </c:pt>
                <c:pt idx="7938">
                  <c:v>192.60009765625</c:v>
                </c:pt>
                <c:pt idx="7939">
                  <c:v>192.5</c:v>
                </c:pt>
                <c:pt idx="7940">
                  <c:v>192.60009765625</c:v>
                </c:pt>
                <c:pt idx="7941">
                  <c:v>192.5</c:v>
                </c:pt>
                <c:pt idx="7942">
                  <c:v>192.39990234375</c:v>
                </c:pt>
                <c:pt idx="7943">
                  <c:v>192.300048828125</c:v>
                </c:pt>
                <c:pt idx="7944">
                  <c:v>192.300048828125</c:v>
                </c:pt>
                <c:pt idx="7945">
                  <c:v>192.300048828125</c:v>
                </c:pt>
                <c:pt idx="7946">
                  <c:v>192.199951171875</c:v>
                </c:pt>
                <c:pt idx="7947">
                  <c:v>192.10009765625</c:v>
                </c:pt>
                <c:pt idx="7948">
                  <c:v>192</c:v>
                </c:pt>
                <c:pt idx="7949">
                  <c:v>191.89990234375</c:v>
                </c:pt>
                <c:pt idx="7950">
                  <c:v>191.800048828125</c:v>
                </c:pt>
                <c:pt idx="7951">
                  <c:v>191.699951171875</c:v>
                </c:pt>
                <c:pt idx="7952">
                  <c:v>191.699951171875</c:v>
                </c:pt>
                <c:pt idx="7953">
                  <c:v>191.60009765625</c:v>
                </c:pt>
                <c:pt idx="7954">
                  <c:v>191.5</c:v>
                </c:pt>
                <c:pt idx="7955">
                  <c:v>191.39990234375</c:v>
                </c:pt>
                <c:pt idx="7956">
                  <c:v>191.300048828125</c:v>
                </c:pt>
                <c:pt idx="7957">
                  <c:v>191.199951171875</c:v>
                </c:pt>
                <c:pt idx="7958">
                  <c:v>191.199951171875</c:v>
                </c:pt>
                <c:pt idx="7959">
                  <c:v>191.199951171875</c:v>
                </c:pt>
                <c:pt idx="7960">
                  <c:v>191.10009765625</c:v>
                </c:pt>
                <c:pt idx="7961">
                  <c:v>191</c:v>
                </c:pt>
                <c:pt idx="7962">
                  <c:v>190.900146484375</c:v>
                </c:pt>
                <c:pt idx="7963">
                  <c:v>190.800048828125</c:v>
                </c:pt>
                <c:pt idx="7964">
                  <c:v>190.800048828125</c:v>
                </c:pt>
                <c:pt idx="7965">
                  <c:v>190.60009765625</c:v>
                </c:pt>
                <c:pt idx="7966">
                  <c:v>190.5</c:v>
                </c:pt>
                <c:pt idx="7967">
                  <c:v>190.400146484375</c:v>
                </c:pt>
                <c:pt idx="7968">
                  <c:v>190.400146484375</c:v>
                </c:pt>
                <c:pt idx="7969">
                  <c:v>190.300048828125</c:v>
                </c:pt>
                <c:pt idx="7970">
                  <c:v>190.199951171875</c:v>
                </c:pt>
                <c:pt idx="7971">
                  <c:v>190.199951171875</c:v>
                </c:pt>
                <c:pt idx="7972">
                  <c:v>190.10009765625</c:v>
                </c:pt>
                <c:pt idx="7973">
                  <c:v>190</c:v>
                </c:pt>
                <c:pt idx="7974">
                  <c:v>189.900146484375</c:v>
                </c:pt>
                <c:pt idx="7975">
                  <c:v>189.900146484375</c:v>
                </c:pt>
                <c:pt idx="7976">
                  <c:v>189.699951171875</c:v>
                </c:pt>
                <c:pt idx="7977">
                  <c:v>189.699951171875</c:v>
                </c:pt>
                <c:pt idx="7978">
                  <c:v>189.699951171875</c:v>
                </c:pt>
                <c:pt idx="7979">
                  <c:v>189.60009765625</c:v>
                </c:pt>
                <c:pt idx="7980">
                  <c:v>189.5</c:v>
                </c:pt>
                <c:pt idx="7981">
                  <c:v>189.400146484375</c:v>
                </c:pt>
                <c:pt idx="7982">
                  <c:v>189.400146484375</c:v>
                </c:pt>
                <c:pt idx="7983">
                  <c:v>189.400146484375</c:v>
                </c:pt>
                <c:pt idx="7984">
                  <c:v>189.400146484375</c:v>
                </c:pt>
                <c:pt idx="7985">
                  <c:v>189.2001953125</c:v>
                </c:pt>
                <c:pt idx="7986">
                  <c:v>189.2001953125</c:v>
                </c:pt>
                <c:pt idx="7987">
                  <c:v>189.10009765625</c:v>
                </c:pt>
                <c:pt idx="7988">
                  <c:v>189</c:v>
                </c:pt>
                <c:pt idx="7989">
                  <c:v>188.800048828125</c:v>
                </c:pt>
                <c:pt idx="7990">
                  <c:v>188.7001953125</c:v>
                </c:pt>
                <c:pt idx="7991">
                  <c:v>188.7001953125</c:v>
                </c:pt>
                <c:pt idx="7992">
                  <c:v>188.5</c:v>
                </c:pt>
                <c:pt idx="7993">
                  <c:v>188.5</c:v>
                </c:pt>
                <c:pt idx="7994">
                  <c:v>188.400146484375</c:v>
                </c:pt>
                <c:pt idx="7995">
                  <c:v>188.400146484375</c:v>
                </c:pt>
                <c:pt idx="7996">
                  <c:v>188.300048828125</c:v>
                </c:pt>
                <c:pt idx="7997">
                  <c:v>188.2001953125</c:v>
                </c:pt>
                <c:pt idx="7998">
                  <c:v>188.2001953125</c:v>
                </c:pt>
                <c:pt idx="7999">
                  <c:v>188.10009765625</c:v>
                </c:pt>
                <c:pt idx="8000">
                  <c:v>188</c:v>
                </c:pt>
                <c:pt idx="8001">
                  <c:v>188.10009765625</c:v>
                </c:pt>
                <c:pt idx="8002">
                  <c:v>187.900146484375</c:v>
                </c:pt>
                <c:pt idx="8003">
                  <c:v>187.900146484375</c:v>
                </c:pt>
                <c:pt idx="8004">
                  <c:v>187.800048828125</c:v>
                </c:pt>
                <c:pt idx="8005">
                  <c:v>187.7001953125</c:v>
                </c:pt>
                <c:pt idx="8006">
                  <c:v>187.60009765625</c:v>
                </c:pt>
                <c:pt idx="8007">
                  <c:v>187.60009765625</c:v>
                </c:pt>
                <c:pt idx="8008">
                  <c:v>187.60009765625</c:v>
                </c:pt>
                <c:pt idx="8009">
                  <c:v>187.400146484375</c:v>
                </c:pt>
                <c:pt idx="8010">
                  <c:v>187.300048828125</c:v>
                </c:pt>
                <c:pt idx="8011">
                  <c:v>187.300048828125</c:v>
                </c:pt>
                <c:pt idx="8012">
                  <c:v>187.2001953125</c:v>
                </c:pt>
                <c:pt idx="8013">
                  <c:v>187.000244140625</c:v>
                </c:pt>
                <c:pt idx="8014">
                  <c:v>186.900146484375</c:v>
                </c:pt>
                <c:pt idx="8015">
                  <c:v>186.800048828125</c:v>
                </c:pt>
                <c:pt idx="8016">
                  <c:v>186.800048828125</c:v>
                </c:pt>
                <c:pt idx="8017">
                  <c:v>186.7001953125</c:v>
                </c:pt>
                <c:pt idx="8018">
                  <c:v>186.60009765625</c:v>
                </c:pt>
                <c:pt idx="8019">
                  <c:v>186.500244140625</c:v>
                </c:pt>
                <c:pt idx="8020">
                  <c:v>186.500244140625</c:v>
                </c:pt>
                <c:pt idx="8021">
                  <c:v>186.400146484375</c:v>
                </c:pt>
                <c:pt idx="8022">
                  <c:v>186.30029296875</c:v>
                </c:pt>
                <c:pt idx="8023">
                  <c:v>186.2001953125</c:v>
                </c:pt>
                <c:pt idx="8024">
                  <c:v>186.2001953125</c:v>
                </c:pt>
                <c:pt idx="8025">
                  <c:v>186.10009765625</c:v>
                </c:pt>
                <c:pt idx="8026">
                  <c:v>186.000244140625</c:v>
                </c:pt>
                <c:pt idx="8027">
                  <c:v>185.900146484375</c:v>
                </c:pt>
                <c:pt idx="8028">
                  <c:v>185.900146484375</c:v>
                </c:pt>
                <c:pt idx="8029">
                  <c:v>185.7001953125</c:v>
                </c:pt>
                <c:pt idx="8030">
                  <c:v>185.7001953125</c:v>
                </c:pt>
                <c:pt idx="8031">
                  <c:v>185.80029296875</c:v>
                </c:pt>
                <c:pt idx="8032">
                  <c:v>185.7001953125</c:v>
                </c:pt>
                <c:pt idx="8033">
                  <c:v>185.60009765625</c:v>
                </c:pt>
                <c:pt idx="8034">
                  <c:v>185.499755859375</c:v>
                </c:pt>
                <c:pt idx="8035">
                  <c:v>185.499755859375</c:v>
                </c:pt>
                <c:pt idx="8036">
                  <c:v>185.39990234375</c:v>
                </c:pt>
                <c:pt idx="8037">
                  <c:v>185.2998046875</c:v>
                </c:pt>
                <c:pt idx="8038">
                  <c:v>185.19970703125</c:v>
                </c:pt>
                <c:pt idx="8039">
                  <c:v>185.099853515625</c:v>
                </c:pt>
                <c:pt idx="8040">
                  <c:v>184.999755859375</c:v>
                </c:pt>
                <c:pt idx="8041">
                  <c:v>184.999755859375</c:v>
                </c:pt>
                <c:pt idx="8042">
                  <c:v>184.7998046875</c:v>
                </c:pt>
                <c:pt idx="8043">
                  <c:v>184.7998046875</c:v>
                </c:pt>
                <c:pt idx="8044">
                  <c:v>184.699951171875</c:v>
                </c:pt>
                <c:pt idx="8045">
                  <c:v>184.599853515625</c:v>
                </c:pt>
                <c:pt idx="8046">
                  <c:v>184.499755859375</c:v>
                </c:pt>
                <c:pt idx="8047">
                  <c:v>184.39990234375</c:v>
                </c:pt>
                <c:pt idx="8048">
                  <c:v>184.39990234375</c:v>
                </c:pt>
                <c:pt idx="8049">
                  <c:v>184.39990234375</c:v>
                </c:pt>
                <c:pt idx="8050">
                  <c:v>184.2998046875</c:v>
                </c:pt>
                <c:pt idx="8051">
                  <c:v>184.199951171875</c:v>
                </c:pt>
                <c:pt idx="8052">
                  <c:v>184.099853515625</c:v>
                </c:pt>
                <c:pt idx="8053">
                  <c:v>183.999755859375</c:v>
                </c:pt>
                <c:pt idx="8054">
                  <c:v>183.999755859375</c:v>
                </c:pt>
                <c:pt idx="8055">
                  <c:v>183.999755859375</c:v>
                </c:pt>
                <c:pt idx="8056">
                  <c:v>183.89990234375</c:v>
                </c:pt>
                <c:pt idx="8057">
                  <c:v>183.7998046875</c:v>
                </c:pt>
                <c:pt idx="8058">
                  <c:v>183.699951171875</c:v>
                </c:pt>
                <c:pt idx="8059">
                  <c:v>183.599853515625</c:v>
                </c:pt>
                <c:pt idx="8060">
                  <c:v>183.599853515625</c:v>
                </c:pt>
                <c:pt idx="8061">
                  <c:v>183.39990234375</c:v>
                </c:pt>
                <c:pt idx="8062">
                  <c:v>183.39990234375</c:v>
                </c:pt>
                <c:pt idx="8063">
                  <c:v>183.199951171875</c:v>
                </c:pt>
                <c:pt idx="8064">
                  <c:v>183.199951171875</c:v>
                </c:pt>
                <c:pt idx="8065">
                  <c:v>183.199951171875</c:v>
                </c:pt>
                <c:pt idx="8066">
                  <c:v>183.099853515625</c:v>
                </c:pt>
                <c:pt idx="8067">
                  <c:v>183.099853515625</c:v>
                </c:pt>
                <c:pt idx="8068">
                  <c:v>183</c:v>
                </c:pt>
                <c:pt idx="8069">
                  <c:v>182.89990234375</c:v>
                </c:pt>
                <c:pt idx="8070">
                  <c:v>182.7998046875</c:v>
                </c:pt>
                <c:pt idx="8071">
                  <c:v>182.7998046875</c:v>
                </c:pt>
                <c:pt idx="8072">
                  <c:v>182.699951171875</c:v>
                </c:pt>
                <c:pt idx="8073">
                  <c:v>182.699951171875</c:v>
                </c:pt>
                <c:pt idx="8074">
                  <c:v>182.599853515625</c:v>
                </c:pt>
                <c:pt idx="8075">
                  <c:v>182.5</c:v>
                </c:pt>
                <c:pt idx="8076">
                  <c:v>182.39990234375</c:v>
                </c:pt>
                <c:pt idx="8077">
                  <c:v>182.39990234375</c:v>
                </c:pt>
                <c:pt idx="8078">
                  <c:v>182.2998046875</c:v>
                </c:pt>
                <c:pt idx="8079">
                  <c:v>182.099853515625</c:v>
                </c:pt>
                <c:pt idx="8080">
                  <c:v>182</c:v>
                </c:pt>
                <c:pt idx="8081">
                  <c:v>181.89990234375</c:v>
                </c:pt>
                <c:pt idx="8082">
                  <c:v>181.89990234375</c:v>
                </c:pt>
                <c:pt idx="8083">
                  <c:v>181.7998046875</c:v>
                </c:pt>
                <c:pt idx="8084">
                  <c:v>181.699951171875</c:v>
                </c:pt>
                <c:pt idx="8085">
                  <c:v>181.89990234375</c:v>
                </c:pt>
                <c:pt idx="8086">
                  <c:v>181.7998046875</c:v>
                </c:pt>
                <c:pt idx="8087">
                  <c:v>181.699951171875</c:v>
                </c:pt>
                <c:pt idx="8088">
                  <c:v>181.699951171875</c:v>
                </c:pt>
                <c:pt idx="8089">
                  <c:v>181.599853515625</c:v>
                </c:pt>
                <c:pt idx="8090">
                  <c:v>181.5</c:v>
                </c:pt>
                <c:pt idx="8091">
                  <c:v>181.300048828125</c:v>
                </c:pt>
                <c:pt idx="8092">
                  <c:v>181.300048828125</c:v>
                </c:pt>
                <c:pt idx="8093">
                  <c:v>181.199951171875</c:v>
                </c:pt>
                <c:pt idx="8094">
                  <c:v>181.099853515625</c:v>
                </c:pt>
                <c:pt idx="8095">
                  <c:v>181.099853515625</c:v>
                </c:pt>
                <c:pt idx="8096">
                  <c:v>181</c:v>
                </c:pt>
                <c:pt idx="8097">
                  <c:v>180.800048828125</c:v>
                </c:pt>
                <c:pt idx="8098">
                  <c:v>180.800048828125</c:v>
                </c:pt>
                <c:pt idx="8099">
                  <c:v>180.699951171875</c:v>
                </c:pt>
                <c:pt idx="8100">
                  <c:v>180.599853515625</c:v>
                </c:pt>
                <c:pt idx="8101">
                  <c:v>180.5</c:v>
                </c:pt>
                <c:pt idx="8102">
                  <c:v>180.5</c:v>
                </c:pt>
                <c:pt idx="8103">
                  <c:v>180.5</c:v>
                </c:pt>
                <c:pt idx="8104">
                  <c:v>180.39990234375</c:v>
                </c:pt>
                <c:pt idx="8105">
                  <c:v>180.300048828125</c:v>
                </c:pt>
                <c:pt idx="8106">
                  <c:v>180.300048828125</c:v>
                </c:pt>
                <c:pt idx="8107">
                  <c:v>180.199951171875</c:v>
                </c:pt>
                <c:pt idx="8108">
                  <c:v>180.099853515625</c:v>
                </c:pt>
                <c:pt idx="8109">
                  <c:v>180.099853515625</c:v>
                </c:pt>
                <c:pt idx="8110">
                  <c:v>180</c:v>
                </c:pt>
                <c:pt idx="8111">
                  <c:v>179.89990234375</c:v>
                </c:pt>
                <c:pt idx="8112">
                  <c:v>179.89990234375</c:v>
                </c:pt>
                <c:pt idx="8113">
                  <c:v>179.699951171875</c:v>
                </c:pt>
                <c:pt idx="8114">
                  <c:v>179.699951171875</c:v>
                </c:pt>
                <c:pt idx="8115">
                  <c:v>179.60009765625</c:v>
                </c:pt>
                <c:pt idx="8116">
                  <c:v>179.60009765625</c:v>
                </c:pt>
                <c:pt idx="8117">
                  <c:v>179.5</c:v>
                </c:pt>
                <c:pt idx="8118">
                  <c:v>179.39990234375</c:v>
                </c:pt>
                <c:pt idx="8119">
                  <c:v>179.300048828125</c:v>
                </c:pt>
                <c:pt idx="8120">
                  <c:v>179.199951171875</c:v>
                </c:pt>
                <c:pt idx="8121">
                  <c:v>179.10009765625</c:v>
                </c:pt>
                <c:pt idx="8122">
                  <c:v>179.10009765625</c:v>
                </c:pt>
                <c:pt idx="8123">
                  <c:v>179</c:v>
                </c:pt>
                <c:pt idx="8124">
                  <c:v>178.89990234375</c:v>
                </c:pt>
                <c:pt idx="8125">
                  <c:v>178.89990234375</c:v>
                </c:pt>
                <c:pt idx="8126">
                  <c:v>178.800048828125</c:v>
                </c:pt>
                <c:pt idx="8127">
                  <c:v>178.89990234375</c:v>
                </c:pt>
                <c:pt idx="8128">
                  <c:v>178.800048828125</c:v>
                </c:pt>
                <c:pt idx="8129">
                  <c:v>178.699951171875</c:v>
                </c:pt>
                <c:pt idx="8130">
                  <c:v>178.699951171875</c:v>
                </c:pt>
                <c:pt idx="8131">
                  <c:v>178.60009765625</c:v>
                </c:pt>
                <c:pt idx="8132">
                  <c:v>178.60009765625</c:v>
                </c:pt>
                <c:pt idx="8133">
                  <c:v>178.39990234375</c:v>
                </c:pt>
                <c:pt idx="8134">
                  <c:v>178.300048828125</c:v>
                </c:pt>
                <c:pt idx="8135">
                  <c:v>178.199951171875</c:v>
                </c:pt>
                <c:pt idx="8136">
                  <c:v>178.199951171875</c:v>
                </c:pt>
                <c:pt idx="8137">
                  <c:v>178.10009765625</c:v>
                </c:pt>
                <c:pt idx="8138">
                  <c:v>178</c:v>
                </c:pt>
                <c:pt idx="8139">
                  <c:v>178</c:v>
                </c:pt>
                <c:pt idx="8140">
                  <c:v>177.800048828125</c:v>
                </c:pt>
                <c:pt idx="8141">
                  <c:v>177.800048828125</c:v>
                </c:pt>
                <c:pt idx="8142">
                  <c:v>177.800048828125</c:v>
                </c:pt>
                <c:pt idx="8143">
                  <c:v>177.699951171875</c:v>
                </c:pt>
                <c:pt idx="8144">
                  <c:v>177.699951171875</c:v>
                </c:pt>
                <c:pt idx="8145">
                  <c:v>177.60009765625</c:v>
                </c:pt>
                <c:pt idx="8146">
                  <c:v>177.60009765625</c:v>
                </c:pt>
                <c:pt idx="8147">
                  <c:v>177.5</c:v>
                </c:pt>
                <c:pt idx="8148">
                  <c:v>177.5</c:v>
                </c:pt>
                <c:pt idx="8149">
                  <c:v>177.400146484375</c:v>
                </c:pt>
                <c:pt idx="8150">
                  <c:v>177.300048828125</c:v>
                </c:pt>
                <c:pt idx="8151">
                  <c:v>177.199951171875</c:v>
                </c:pt>
                <c:pt idx="8152">
                  <c:v>177.10009765625</c:v>
                </c:pt>
                <c:pt idx="8153">
                  <c:v>177</c:v>
                </c:pt>
                <c:pt idx="8154">
                  <c:v>177</c:v>
                </c:pt>
                <c:pt idx="8155">
                  <c:v>176.900146484375</c:v>
                </c:pt>
                <c:pt idx="8156">
                  <c:v>176.900146484375</c:v>
                </c:pt>
                <c:pt idx="8157">
                  <c:v>176.900146484375</c:v>
                </c:pt>
                <c:pt idx="8158">
                  <c:v>176.800048828125</c:v>
                </c:pt>
                <c:pt idx="8159">
                  <c:v>176.7001953125</c:v>
                </c:pt>
                <c:pt idx="8160">
                  <c:v>176.7001953125</c:v>
                </c:pt>
                <c:pt idx="8161">
                  <c:v>176.60009765625</c:v>
                </c:pt>
                <c:pt idx="8162">
                  <c:v>176.5</c:v>
                </c:pt>
                <c:pt idx="8163">
                  <c:v>176.300048828125</c:v>
                </c:pt>
                <c:pt idx="8164">
                  <c:v>176.300048828125</c:v>
                </c:pt>
                <c:pt idx="8165">
                  <c:v>176.2001953125</c:v>
                </c:pt>
                <c:pt idx="8166">
                  <c:v>176.10009765625</c:v>
                </c:pt>
                <c:pt idx="8167">
                  <c:v>176.10009765625</c:v>
                </c:pt>
                <c:pt idx="8168">
                  <c:v>175.900146484375</c:v>
                </c:pt>
                <c:pt idx="8169">
                  <c:v>175.900146484375</c:v>
                </c:pt>
                <c:pt idx="8170">
                  <c:v>175.800048828125</c:v>
                </c:pt>
                <c:pt idx="8171">
                  <c:v>175.7001953125</c:v>
                </c:pt>
                <c:pt idx="8172">
                  <c:v>175.7001953125</c:v>
                </c:pt>
                <c:pt idx="8173">
                  <c:v>175.5</c:v>
                </c:pt>
                <c:pt idx="8174">
                  <c:v>175.5</c:v>
                </c:pt>
                <c:pt idx="8175">
                  <c:v>175.5</c:v>
                </c:pt>
                <c:pt idx="8176">
                  <c:v>175.5</c:v>
                </c:pt>
                <c:pt idx="8177">
                  <c:v>175.5</c:v>
                </c:pt>
                <c:pt idx="8178">
                  <c:v>175.300048828125</c:v>
                </c:pt>
                <c:pt idx="8179">
                  <c:v>175.300048828125</c:v>
                </c:pt>
                <c:pt idx="8180">
                  <c:v>175.300048828125</c:v>
                </c:pt>
                <c:pt idx="8181">
                  <c:v>175.000244140625</c:v>
                </c:pt>
                <c:pt idx="8182">
                  <c:v>175.000244140625</c:v>
                </c:pt>
                <c:pt idx="8183">
                  <c:v>174.900146484375</c:v>
                </c:pt>
                <c:pt idx="8184">
                  <c:v>174.800048828125</c:v>
                </c:pt>
                <c:pt idx="8185">
                  <c:v>174.7001953125</c:v>
                </c:pt>
                <c:pt idx="8186">
                  <c:v>174.7001953125</c:v>
                </c:pt>
                <c:pt idx="8187">
                  <c:v>174.7001953125</c:v>
                </c:pt>
                <c:pt idx="8188">
                  <c:v>174.60009765625</c:v>
                </c:pt>
                <c:pt idx="8189">
                  <c:v>174.500244140625</c:v>
                </c:pt>
                <c:pt idx="8190">
                  <c:v>174.400146484375</c:v>
                </c:pt>
                <c:pt idx="8191">
                  <c:v>174.400146484375</c:v>
                </c:pt>
                <c:pt idx="8192">
                  <c:v>174.300048828125</c:v>
                </c:pt>
                <c:pt idx="8193">
                  <c:v>174.2001953125</c:v>
                </c:pt>
                <c:pt idx="8194">
                  <c:v>174.10009765625</c:v>
                </c:pt>
                <c:pt idx="8195">
                  <c:v>174.000244140625</c:v>
                </c:pt>
                <c:pt idx="8196">
                  <c:v>174.000244140625</c:v>
                </c:pt>
                <c:pt idx="8197">
                  <c:v>174.000244140625</c:v>
                </c:pt>
                <c:pt idx="8198">
                  <c:v>173.800048828125</c:v>
                </c:pt>
                <c:pt idx="8199">
                  <c:v>173.800048828125</c:v>
                </c:pt>
                <c:pt idx="8200">
                  <c:v>173.800048828125</c:v>
                </c:pt>
                <c:pt idx="8201">
                  <c:v>173.7001953125</c:v>
                </c:pt>
                <c:pt idx="8202">
                  <c:v>173.60009765625</c:v>
                </c:pt>
                <c:pt idx="8203">
                  <c:v>173.500244140625</c:v>
                </c:pt>
                <c:pt idx="8204">
                  <c:v>173.500244140625</c:v>
                </c:pt>
                <c:pt idx="8205">
                  <c:v>173.400146484375</c:v>
                </c:pt>
                <c:pt idx="8206">
                  <c:v>173.400146484375</c:v>
                </c:pt>
                <c:pt idx="8207">
                  <c:v>173.30029296875</c:v>
                </c:pt>
                <c:pt idx="8208">
                  <c:v>173.30029296875</c:v>
                </c:pt>
                <c:pt idx="8209">
                  <c:v>173.2001953125</c:v>
                </c:pt>
                <c:pt idx="8210">
                  <c:v>173.2001953125</c:v>
                </c:pt>
                <c:pt idx="8211">
                  <c:v>173.000244140625</c:v>
                </c:pt>
                <c:pt idx="8212">
                  <c:v>172.900146484375</c:v>
                </c:pt>
                <c:pt idx="8213">
                  <c:v>172.900146484375</c:v>
                </c:pt>
                <c:pt idx="8214">
                  <c:v>172.80029296875</c:v>
                </c:pt>
                <c:pt idx="8215">
                  <c:v>172.69970703125</c:v>
                </c:pt>
                <c:pt idx="8216">
                  <c:v>172.69970703125</c:v>
                </c:pt>
                <c:pt idx="8217">
                  <c:v>172.69970703125</c:v>
                </c:pt>
                <c:pt idx="8218">
                  <c:v>172.599853515625</c:v>
                </c:pt>
                <c:pt idx="8219">
                  <c:v>172.599853515625</c:v>
                </c:pt>
                <c:pt idx="8220">
                  <c:v>172.499755859375</c:v>
                </c:pt>
                <c:pt idx="8221">
                  <c:v>172.39990234375</c:v>
                </c:pt>
                <c:pt idx="8222">
                  <c:v>172.39990234375</c:v>
                </c:pt>
                <c:pt idx="8223">
                  <c:v>172.19970703125</c:v>
                </c:pt>
                <c:pt idx="8224">
                  <c:v>172.19970703125</c:v>
                </c:pt>
                <c:pt idx="8225">
                  <c:v>172.099853515625</c:v>
                </c:pt>
                <c:pt idx="8226">
                  <c:v>172.099853515625</c:v>
                </c:pt>
                <c:pt idx="8227">
                  <c:v>171.999755859375</c:v>
                </c:pt>
                <c:pt idx="8228">
                  <c:v>171.89990234375</c:v>
                </c:pt>
                <c:pt idx="8229">
                  <c:v>171.7998046875</c:v>
                </c:pt>
                <c:pt idx="8230">
                  <c:v>171.699951171875</c:v>
                </c:pt>
                <c:pt idx="8231">
                  <c:v>171.599853515625</c:v>
                </c:pt>
                <c:pt idx="8232">
                  <c:v>171.599853515625</c:v>
                </c:pt>
                <c:pt idx="8233">
                  <c:v>171.39990234375</c:v>
                </c:pt>
                <c:pt idx="8234">
                  <c:v>171.39990234375</c:v>
                </c:pt>
                <c:pt idx="8235">
                  <c:v>171.499755859375</c:v>
                </c:pt>
                <c:pt idx="8236">
                  <c:v>171.39990234375</c:v>
                </c:pt>
                <c:pt idx="8237">
                  <c:v>171.2998046875</c:v>
                </c:pt>
                <c:pt idx="8238">
                  <c:v>171.2998046875</c:v>
                </c:pt>
                <c:pt idx="8239">
                  <c:v>171.2998046875</c:v>
                </c:pt>
                <c:pt idx="8240">
                  <c:v>171.199951171875</c:v>
                </c:pt>
                <c:pt idx="8241">
                  <c:v>171.099853515625</c:v>
                </c:pt>
                <c:pt idx="8242">
                  <c:v>170.999755859375</c:v>
                </c:pt>
                <c:pt idx="8243">
                  <c:v>170.999755859375</c:v>
                </c:pt>
                <c:pt idx="8244">
                  <c:v>170.89990234375</c:v>
                </c:pt>
                <c:pt idx="8245">
                  <c:v>170.7998046875</c:v>
                </c:pt>
                <c:pt idx="8246">
                  <c:v>170.699951171875</c:v>
                </c:pt>
                <c:pt idx="8247">
                  <c:v>170.599853515625</c:v>
                </c:pt>
                <c:pt idx="8248">
                  <c:v>170.499755859375</c:v>
                </c:pt>
                <c:pt idx="8249">
                  <c:v>170.499755859375</c:v>
                </c:pt>
                <c:pt idx="8250">
                  <c:v>170.39990234375</c:v>
                </c:pt>
                <c:pt idx="8251">
                  <c:v>170.39990234375</c:v>
                </c:pt>
                <c:pt idx="8252">
                  <c:v>170.2998046875</c:v>
                </c:pt>
                <c:pt idx="8253">
                  <c:v>170</c:v>
                </c:pt>
                <c:pt idx="8254">
                  <c:v>170</c:v>
                </c:pt>
                <c:pt idx="8255">
                  <c:v>169.89990234375</c:v>
                </c:pt>
                <c:pt idx="8256">
                  <c:v>169.89990234375</c:v>
                </c:pt>
                <c:pt idx="8257">
                  <c:v>169.89990234375</c:v>
                </c:pt>
                <c:pt idx="8258">
                  <c:v>169.7998046875</c:v>
                </c:pt>
                <c:pt idx="8259">
                  <c:v>169.7998046875</c:v>
                </c:pt>
                <c:pt idx="8260">
                  <c:v>169.7998046875</c:v>
                </c:pt>
                <c:pt idx="8261">
                  <c:v>169.699951171875</c:v>
                </c:pt>
                <c:pt idx="8262">
                  <c:v>169.599853515625</c:v>
                </c:pt>
                <c:pt idx="8263">
                  <c:v>169.599853515625</c:v>
                </c:pt>
                <c:pt idx="8264">
                  <c:v>169.5</c:v>
                </c:pt>
                <c:pt idx="8265">
                  <c:v>169.5</c:v>
                </c:pt>
                <c:pt idx="8266">
                  <c:v>169.2998046875</c:v>
                </c:pt>
                <c:pt idx="8267">
                  <c:v>169.2998046875</c:v>
                </c:pt>
                <c:pt idx="8268">
                  <c:v>169.199951171875</c:v>
                </c:pt>
                <c:pt idx="8269">
                  <c:v>169.099853515625</c:v>
                </c:pt>
                <c:pt idx="8270">
                  <c:v>169.099853515625</c:v>
                </c:pt>
                <c:pt idx="8271">
                  <c:v>169</c:v>
                </c:pt>
                <c:pt idx="8272">
                  <c:v>168.89990234375</c:v>
                </c:pt>
                <c:pt idx="8273">
                  <c:v>168.7998046875</c:v>
                </c:pt>
                <c:pt idx="8274">
                  <c:v>168.699951171875</c:v>
                </c:pt>
                <c:pt idx="8275">
                  <c:v>168.699951171875</c:v>
                </c:pt>
                <c:pt idx="8276">
                  <c:v>168.599853515625</c:v>
                </c:pt>
                <c:pt idx="8277">
                  <c:v>168.599853515625</c:v>
                </c:pt>
                <c:pt idx="8278">
                  <c:v>168.5</c:v>
                </c:pt>
                <c:pt idx="8279">
                  <c:v>168.5</c:v>
                </c:pt>
                <c:pt idx="8280">
                  <c:v>168.39990234375</c:v>
                </c:pt>
                <c:pt idx="8281">
                  <c:v>168.300048828125</c:v>
                </c:pt>
                <c:pt idx="8282">
                  <c:v>168.300048828125</c:v>
                </c:pt>
                <c:pt idx="8283">
                  <c:v>168.199951171875</c:v>
                </c:pt>
                <c:pt idx="8284">
                  <c:v>168.199951171875</c:v>
                </c:pt>
                <c:pt idx="8285">
                  <c:v>168.099853515625</c:v>
                </c:pt>
                <c:pt idx="8286">
                  <c:v>168</c:v>
                </c:pt>
                <c:pt idx="8287">
                  <c:v>167.89990234375</c:v>
                </c:pt>
                <c:pt idx="8288">
                  <c:v>167.89990234375</c:v>
                </c:pt>
                <c:pt idx="8289">
                  <c:v>167.800048828125</c:v>
                </c:pt>
                <c:pt idx="8290">
                  <c:v>167.699951171875</c:v>
                </c:pt>
                <c:pt idx="8291">
                  <c:v>167.699951171875</c:v>
                </c:pt>
                <c:pt idx="8292">
                  <c:v>167.599853515625</c:v>
                </c:pt>
                <c:pt idx="8293">
                  <c:v>167.599853515625</c:v>
                </c:pt>
                <c:pt idx="8294">
                  <c:v>167.39990234375</c:v>
                </c:pt>
                <c:pt idx="8295">
                  <c:v>167.39990234375</c:v>
                </c:pt>
                <c:pt idx="8296">
                  <c:v>167.39990234375</c:v>
                </c:pt>
                <c:pt idx="8297">
                  <c:v>167.300048828125</c:v>
                </c:pt>
                <c:pt idx="8298">
                  <c:v>167.199951171875</c:v>
                </c:pt>
                <c:pt idx="8299">
                  <c:v>167.199951171875</c:v>
                </c:pt>
                <c:pt idx="8300">
                  <c:v>167.10009765625</c:v>
                </c:pt>
                <c:pt idx="8301">
                  <c:v>167</c:v>
                </c:pt>
                <c:pt idx="8302">
                  <c:v>166.89990234375</c:v>
                </c:pt>
                <c:pt idx="8303">
                  <c:v>166.89990234375</c:v>
                </c:pt>
                <c:pt idx="8304">
                  <c:v>166.800048828125</c:v>
                </c:pt>
                <c:pt idx="8305">
                  <c:v>166.699951171875</c:v>
                </c:pt>
                <c:pt idx="8306">
                  <c:v>166.699951171875</c:v>
                </c:pt>
                <c:pt idx="8307">
                  <c:v>166.699951171875</c:v>
                </c:pt>
                <c:pt idx="8308">
                  <c:v>166.60009765625</c:v>
                </c:pt>
                <c:pt idx="8309">
                  <c:v>166.60009765625</c:v>
                </c:pt>
                <c:pt idx="8310">
                  <c:v>166.5</c:v>
                </c:pt>
                <c:pt idx="8311">
                  <c:v>166.39990234375</c:v>
                </c:pt>
                <c:pt idx="8312">
                  <c:v>166.39990234375</c:v>
                </c:pt>
                <c:pt idx="8313">
                  <c:v>166.199951171875</c:v>
                </c:pt>
                <c:pt idx="8314">
                  <c:v>166.199951171875</c:v>
                </c:pt>
                <c:pt idx="8315">
                  <c:v>166.10009765625</c:v>
                </c:pt>
                <c:pt idx="8316">
                  <c:v>166.10009765625</c:v>
                </c:pt>
                <c:pt idx="8317">
                  <c:v>166</c:v>
                </c:pt>
                <c:pt idx="8318">
                  <c:v>165.89990234375</c:v>
                </c:pt>
                <c:pt idx="8319">
                  <c:v>165.800048828125</c:v>
                </c:pt>
                <c:pt idx="8320">
                  <c:v>165.800048828125</c:v>
                </c:pt>
                <c:pt idx="8321">
                  <c:v>165.699951171875</c:v>
                </c:pt>
                <c:pt idx="8322">
                  <c:v>165.60009765625</c:v>
                </c:pt>
                <c:pt idx="8323">
                  <c:v>165.60009765625</c:v>
                </c:pt>
                <c:pt idx="8324">
                  <c:v>165.5</c:v>
                </c:pt>
                <c:pt idx="8325">
                  <c:v>165.60009765625</c:v>
                </c:pt>
                <c:pt idx="8326">
                  <c:v>165.5</c:v>
                </c:pt>
                <c:pt idx="8327">
                  <c:v>165.400146484375</c:v>
                </c:pt>
                <c:pt idx="8328">
                  <c:v>165.300048828125</c:v>
                </c:pt>
                <c:pt idx="8329">
                  <c:v>165.300048828125</c:v>
                </c:pt>
                <c:pt idx="8330">
                  <c:v>165.199951171875</c:v>
                </c:pt>
                <c:pt idx="8331">
                  <c:v>165.199951171875</c:v>
                </c:pt>
                <c:pt idx="8332">
                  <c:v>165.199951171875</c:v>
                </c:pt>
                <c:pt idx="8333">
                  <c:v>165</c:v>
                </c:pt>
                <c:pt idx="8334">
                  <c:v>165</c:v>
                </c:pt>
                <c:pt idx="8335">
                  <c:v>165</c:v>
                </c:pt>
                <c:pt idx="8336">
                  <c:v>164.900146484375</c:v>
                </c:pt>
                <c:pt idx="8337">
                  <c:v>164.800048828125</c:v>
                </c:pt>
                <c:pt idx="8338">
                  <c:v>164.800048828125</c:v>
                </c:pt>
                <c:pt idx="8339">
                  <c:v>164.699951171875</c:v>
                </c:pt>
                <c:pt idx="8340">
                  <c:v>164.60009765625</c:v>
                </c:pt>
                <c:pt idx="8341">
                  <c:v>164.5</c:v>
                </c:pt>
                <c:pt idx="8342">
                  <c:v>164.400146484375</c:v>
                </c:pt>
                <c:pt idx="8343">
                  <c:v>164.400146484375</c:v>
                </c:pt>
                <c:pt idx="8344">
                  <c:v>164.300048828125</c:v>
                </c:pt>
                <c:pt idx="8345">
                  <c:v>164.199951171875</c:v>
                </c:pt>
                <c:pt idx="8346">
                  <c:v>164.10009765625</c:v>
                </c:pt>
                <c:pt idx="8347">
                  <c:v>164.10009765625</c:v>
                </c:pt>
                <c:pt idx="8348">
                  <c:v>164</c:v>
                </c:pt>
                <c:pt idx="8349">
                  <c:v>164</c:v>
                </c:pt>
                <c:pt idx="8350">
                  <c:v>164</c:v>
                </c:pt>
                <c:pt idx="8351">
                  <c:v>163.900146484375</c:v>
                </c:pt>
                <c:pt idx="8352">
                  <c:v>163.900146484375</c:v>
                </c:pt>
                <c:pt idx="8353">
                  <c:v>163.800048828125</c:v>
                </c:pt>
                <c:pt idx="8354">
                  <c:v>163.7001953125</c:v>
                </c:pt>
                <c:pt idx="8355">
                  <c:v>163.60009765625</c:v>
                </c:pt>
                <c:pt idx="8356">
                  <c:v>163.60009765625</c:v>
                </c:pt>
                <c:pt idx="8357">
                  <c:v>163.60009765625</c:v>
                </c:pt>
                <c:pt idx="8358">
                  <c:v>163.5</c:v>
                </c:pt>
                <c:pt idx="8359">
                  <c:v>163.400146484375</c:v>
                </c:pt>
                <c:pt idx="8360">
                  <c:v>163.400146484375</c:v>
                </c:pt>
                <c:pt idx="8361">
                  <c:v>163.2001953125</c:v>
                </c:pt>
                <c:pt idx="8362">
                  <c:v>163.2001953125</c:v>
                </c:pt>
                <c:pt idx="8363">
                  <c:v>163.10009765625</c:v>
                </c:pt>
                <c:pt idx="8364">
                  <c:v>163.10009765625</c:v>
                </c:pt>
                <c:pt idx="8365">
                  <c:v>163</c:v>
                </c:pt>
                <c:pt idx="8366">
                  <c:v>162.900146484375</c:v>
                </c:pt>
                <c:pt idx="8367">
                  <c:v>162.900146484375</c:v>
                </c:pt>
                <c:pt idx="8368">
                  <c:v>162.900146484375</c:v>
                </c:pt>
                <c:pt idx="8369">
                  <c:v>162.900146484375</c:v>
                </c:pt>
                <c:pt idx="8370">
                  <c:v>162.800048828125</c:v>
                </c:pt>
                <c:pt idx="8371">
                  <c:v>162.7001953125</c:v>
                </c:pt>
                <c:pt idx="8372">
                  <c:v>162.60009765625</c:v>
                </c:pt>
                <c:pt idx="8373">
                  <c:v>162.60009765625</c:v>
                </c:pt>
                <c:pt idx="8374">
                  <c:v>162.5</c:v>
                </c:pt>
                <c:pt idx="8375">
                  <c:v>162.400146484375</c:v>
                </c:pt>
                <c:pt idx="8376">
                  <c:v>162.400146484375</c:v>
                </c:pt>
                <c:pt idx="8377">
                  <c:v>162.300048828125</c:v>
                </c:pt>
                <c:pt idx="8378">
                  <c:v>162.300048828125</c:v>
                </c:pt>
                <c:pt idx="8379">
                  <c:v>162.2001953125</c:v>
                </c:pt>
                <c:pt idx="8380">
                  <c:v>162.10009765625</c:v>
                </c:pt>
                <c:pt idx="8381">
                  <c:v>162.000244140625</c:v>
                </c:pt>
                <c:pt idx="8382">
                  <c:v>162.000244140625</c:v>
                </c:pt>
                <c:pt idx="8383">
                  <c:v>161.900146484375</c:v>
                </c:pt>
                <c:pt idx="8384">
                  <c:v>161.900146484375</c:v>
                </c:pt>
                <c:pt idx="8385">
                  <c:v>161.800048828125</c:v>
                </c:pt>
                <c:pt idx="8386">
                  <c:v>161.800048828125</c:v>
                </c:pt>
                <c:pt idx="8387">
                  <c:v>161.7001953125</c:v>
                </c:pt>
                <c:pt idx="8388">
                  <c:v>161.60009765625</c:v>
                </c:pt>
                <c:pt idx="8389">
                  <c:v>161.60009765625</c:v>
                </c:pt>
                <c:pt idx="8390">
                  <c:v>161.500244140625</c:v>
                </c:pt>
                <c:pt idx="8391">
                  <c:v>161.500244140625</c:v>
                </c:pt>
                <c:pt idx="8392">
                  <c:v>161.500244140625</c:v>
                </c:pt>
                <c:pt idx="8393">
                  <c:v>161.400146484375</c:v>
                </c:pt>
                <c:pt idx="8394">
                  <c:v>161.300048828125</c:v>
                </c:pt>
                <c:pt idx="8395">
                  <c:v>161.300048828125</c:v>
                </c:pt>
                <c:pt idx="8396">
                  <c:v>161.2001953125</c:v>
                </c:pt>
                <c:pt idx="8397">
                  <c:v>161.000244140625</c:v>
                </c:pt>
                <c:pt idx="8398">
                  <c:v>161.000244140625</c:v>
                </c:pt>
                <c:pt idx="8399">
                  <c:v>160.900146484375</c:v>
                </c:pt>
                <c:pt idx="8400">
                  <c:v>160.900146484375</c:v>
                </c:pt>
                <c:pt idx="8401">
                  <c:v>160.800048828125</c:v>
                </c:pt>
                <c:pt idx="8402">
                  <c:v>160.800048828125</c:v>
                </c:pt>
                <c:pt idx="8403">
                  <c:v>160.900146484375</c:v>
                </c:pt>
                <c:pt idx="8404">
                  <c:v>160.7001953125</c:v>
                </c:pt>
                <c:pt idx="8405">
                  <c:v>160.7001953125</c:v>
                </c:pt>
                <c:pt idx="8406">
                  <c:v>160.7001953125</c:v>
                </c:pt>
                <c:pt idx="8407">
                  <c:v>160.500244140625</c:v>
                </c:pt>
                <c:pt idx="8408">
                  <c:v>160.500244140625</c:v>
                </c:pt>
                <c:pt idx="8409">
                  <c:v>160.500244140625</c:v>
                </c:pt>
                <c:pt idx="8410">
                  <c:v>160.30029296875</c:v>
                </c:pt>
                <c:pt idx="8411">
                  <c:v>160.2001953125</c:v>
                </c:pt>
                <c:pt idx="8412">
                  <c:v>160.10009765625</c:v>
                </c:pt>
                <c:pt idx="8413">
                  <c:v>160.10009765625</c:v>
                </c:pt>
                <c:pt idx="8414">
                  <c:v>160.000244140625</c:v>
                </c:pt>
                <c:pt idx="8415">
                  <c:v>160.000244140625</c:v>
                </c:pt>
                <c:pt idx="8416">
                  <c:v>159.89990234375</c:v>
                </c:pt>
                <c:pt idx="8417">
                  <c:v>159.7998046875</c:v>
                </c:pt>
                <c:pt idx="8418">
                  <c:v>159.7998046875</c:v>
                </c:pt>
                <c:pt idx="8419">
                  <c:v>159.69970703125</c:v>
                </c:pt>
                <c:pt idx="8420">
                  <c:v>159.69970703125</c:v>
                </c:pt>
                <c:pt idx="8421">
                  <c:v>159.499755859375</c:v>
                </c:pt>
                <c:pt idx="8422">
                  <c:v>159.599853515625</c:v>
                </c:pt>
                <c:pt idx="8423">
                  <c:v>159.499755859375</c:v>
                </c:pt>
                <c:pt idx="8424">
                  <c:v>159.499755859375</c:v>
                </c:pt>
                <c:pt idx="8425">
                  <c:v>159.499755859375</c:v>
                </c:pt>
                <c:pt idx="8426">
                  <c:v>159.39990234375</c:v>
                </c:pt>
                <c:pt idx="8427">
                  <c:v>159.2998046875</c:v>
                </c:pt>
                <c:pt idx="8428">
                  <c:v>159.19970703125</c:v>
                </c:pt>
                <c:pt idx="8429">
                  <c:v>159.099853515625</c:v>
                </c:pt>
                <c:pt idx="8430">
                  <c:v>158.999755859375</c:v>
                </c:pt>
                <c:pt idx="8431">
                  <c:v>158.999755859375</c:v>
                </c:pt>
                <c:pt idx="8432">
                  <c:v>158.89990234375</c:v>
                </c:pt>
                <c:pt idx="8433">
                  <c:v>158.89990234375</c:v>
                </c:pt>
                <c:pt idx="8434">
                  <c:v>158.7998046875</c:v>
                </c:pt>
                <c:pt idx="8435">
                  <c:v>158.7998046875</c:v>
                </c:pt>
                <c:pt idx="8436">
                  <c:v>158.7998046875</c:v>
                </c:pt>
                <c:pt idx="8437">
                  <c:v>158.699951171875</c:v>
                </c:pt>
                <c:pt idx="8438">
                  <c:v>158.599853515625</c:v>
                </c:pt>
                <c:pt idx="8439">
                  <c:v>158.499755859375</c:v>
                </c:pt>
                <c:pt idx="8440">
                  <c:v>158.499755859375</c:v>
                </c:pt>
                <c:pt idx="8441">
                  <c:v>158.39990234375</c:v>
                </c:pt>
                <c:pt idx="8442">
                  <c:v>158.39990234375</c:v>
                </c:pt>
                <c:pt idx="8443">
                  <c:v>158.2998046875</c:v>
                </c:pt>
                <c:pt idx="8444">
                  <c:v>158.199951171875</c:v>
                </c:pt>
                <c:pt idx="8445">
                  <c:v>158.199951171875</c:v>
                </c:pt>
                <c:pt idx="8446">
                  <c:v>158.099853515625</c:v>
                </c:pt>
                <c:pt idx="8447">
                  <c:v>157.999755859375</c:v>
                </c:pt>
                <c:pt idx="8448">
                  <c:v>157.999755859375</c:v>
                </c:pt>
                <c:pt idx="8449">
                  <c:v>157.89990234375</c:v>
                </c:pt>
                <c:pt idx="8450">
                  <c:v>157.7998046875</c:v>
                </c:pt>
                <c:pt idx="8451">
                  <c:v>157.7998046875</c:v>
                </c:pt>
                <c:pt idx="8452">
                  <c:v>157.699951171875</c:v>
                </c:pt>
                <c:pt idx="8453">
                  <c:v>157.699951171875</c:v>
                </c:pt>
                <c:pt idx="8454">
                  <c:v>157.599853515625</c:v>
                </c:pt>
                <c:pt idx="8455">
                  <c:v>157.599853515625</c:v>
                </c:pt>
                <c:pt idx="8456">
                  <c:v>157.5</c:v>
                </c:pt>
                <c:pt idx="8457">
                  <c:v>157.5</c:v>
                </c:pt>
                <c:pt idx="8458">
                  <c:v>157.2998046875</c:v>
                </c:pt>
                <c:pt idx="8459">
                  <c:v>157.2998046875</c:v>
                </c:pt>
                <c:pt idx="8460">
                  <c:v>157.199951171875</c:v>
                </c:pt>
                <c:pt idx="8461">
                  <c:v>157.099853515625</c:v>
                </c:pt>
                <c:pt idx="8462">
                  <c:v>157.099853515625</c:v>
                </c:pt>
                <c:pt idx="8463">
                  <c:v>157</c:v>
                </c:pt>
                <c:pt idx="8464">
                  <c:v>157.099853515625</c:v>
                </c:pt>
                <c:pt idx="8465">
                  <c:v>157</c:v>
                </c:pt>
                <c:pt idx="8466">
                  <c:v>157</c:v>
                </c:pt>
                <c:pt idx="8467">
                  <c:v>156.89990234375</c:v>
                </c:pt>
                <c:pt idx="8468">
                  <c:v>156.89990234375</c:v>
                </c:pt>
                <c:pt idx="8469">
                  <c:v>156.699951171875</c:v>
                </c:pt>
                <c:pt idx="8470">
                  <c:v>156.599853515625</c:v>
                </c:pt>
                <c:pt idx="8471">
                  <c:v>156.599853515625</c:v>
                </c:pt>
                <c:pt idx="8472">
                  <c:v>156.5</c:v>
                </c:pt>
                <c:pt idx="8473">
                  <c:v>156.5</c:v>
                </c:pt>
                <c:pt idx="8474">
                  <c:v>156.39990234375</c:v>
                </c:pt>
                <c:pt idx="8475">
                  <c:v>156.39990234375</c:v>
                </c:pt>
                <c:pt idx="8476">
                  <c:v>156.39990234375</c:v>
                </c:pt>
                <c:pt idx="8477">
                  <c:v>156.39990234375</c:v>
                </c:pt>
                <c:pt idx="8478">
                  <c:v>156.39990234375</c:v>
                </c:pt>
                <c:pt idx="8479">
                  <c:v>156.199951171875</c:v>
                </c:pt>
                <c:pt idx="8480">
                  <c:v>156.199951171875</c:v>
                </c:pt>
                <c:pt idx="8481">
                  <c:v>156.099853515625</c:v>
                </c:pt>
                <c:pt idx="8482">
                  <c:v>155.89990234375</c:v>
                </c:pt>
                <c:pt idx="8483">
                  <c:v>155.89990234375</c:v>
                </c:pt>
                <c:pt idx="8484">
                  <c:v>155.89990234375</c:v>
                </c:pt>
                <c:pt idx="8485">
                  <c:v>155.800048828125</c:v>
                </c:pt>
                <c:pt idx="8486">
                  <c:v>155.699951171875</c:v>
                </c:pt>
                <c:pt idx="8487">
                  <c:v>155.699951171875</c:v>
                </c:pt>
                <c:pt idx="8488">
                  <c:v>155.800048828125</c:v>
                </c:pt>
                <c:pt idx="8489">
                  <c:v>155.699951171875</c:v>
                </c:pt>
                <c:pt idx="8490">
                  <c:v>155.699951171875</c:v>
                </c:pt>
                <c:pt idx="8491">
                  <c:v>155.599853515625</c:v>
                </c:pt>
                <c:pt idx="8492">
                  <c:v>155.5</c:v>
                </c:pt>
                <c:pt idx="8493">
                  <c:v>155.39990234375</c:v>
                </c:pt>
                <c:pt idx="8494">
                  <c:v>155.300048828125</c:v>
                </c:pt>
                <c:pt idx="8495">
                  <c:v>155.300048828125</c:v>
                </c:pt>
                <c:pt idx="8496">
                  <c:v>155.199951171875</c:v>
                </c:pt>
                <c:pt idx="8497">
                  <c:v>155.199951171875</c:v>
                </c:pt>
                <c:pt idx="8498">
                  <c:v>155.099853515625</c:v>
                </c:pt>
                <c:pt idx="8499">
                  <c:v>155</c:v>
                </c:pt>
                <c:pt idx="8500">
                  <c:v>155</c:v>
                </c:pt>
                <c:pt idx="8501">
                  <c:v>155</c:v>
                </c:pt>
                <c:pt idx="8502">
                  <c:v>154.89990234375</c:v>
                </c:pt>
                <c:pt idx="8503">
                  <c:v>154.800048828125</c:v>
                </c:pt>
                <c:pt idx="8504">
                  <c:v>154.800048828125</c:v>
                </c:pt>
                <c:pt idx="8505">
                  <c:v>154.699951171875</c:v>
                </c:pt>
                <c:pt idx="8506">
                  <c:v>154.699951171875</c:v>
                </c:pt>
                <c:pt idx="8507">
                  <c:v>154.699951171875</c:v>
                </c:pt>
                <c:pt idx="8508">
                  <c:v>154.699951171875</c:v>
                </c:pt>
                <c:pt idx="8509">
                  <c:v>154.599853515625</c:v>
                </c:pt>
                <c:pt idx="8510">
                  <c:v>154.5</c:v>
                </c:pt>
                <c:pt idx="8511">
                  <c:v>154.39990234375</c:v>
                </c:pt>
                <c:pt idx="8512">
                  <c:v>154.39990234375</c:v>
                </c:pt>
                <c:pt idx="8513">
                  <c:v>154.300048828125</c:v>
                </c:pt>
                <c:pt idx="8514">
                  <c:v>154.300048828125</c:v>
                </c:pt>
                <c:pt idx="8515">
                  <c:v>154.199951171875</c:v>
                </c:pt>
                <c:pt idx="8516">
                  <c:v>154.10009765625</c:v>
                </c:pt>
                <c:pt idx="8517">
                  <c:v>154.10009765625</c:v>
                </c:pt>
                <c:pt idx="8518">
                  <c:v>153.89990234375</c:v>
                </c:pt>
                <c:pt idx="8519">
                  <c:v>153.89990234375</c:v>
                </c:pt>
                <c:pt idx="8520">
                  <c:v>153.800048828125</c:v>
                </c:pt>
                <c:pt idx="8521">
                  <c:v>153.699951171875</c:v>
                </c:pt>
                <c:pt idx="8522">
                  <c:v>153.699951171875</c:v>
                </c:pt>
                <c:pt idx="8523">
                  <c:v>153.60009765625</c:v>
                </c:pt>
                <c:pt idx="8524">
                  <c:v>153.5</c:v>
                </c:pt>
                <c:pt idx="8525">
                  <c:v>153.5</c:v>
                </c:pt>
                <c:pt idx="8526">
                  <c:v>153.39990234375</c:v>
                </c:pt>
                <c:pt idx="8527">
                  <c:v>153.300048828125</c:v>
                </c:pt>
                <c:pt idx="8528">
                  <c:v>153.300048828125</c:v>
                </c:pt>
                <c:pt idx="8529">
                  <c:v>153.199951171875</c:v>
                </c:pt>
                <c:pt idx="8530">
                  <c:v>153.300048828125</c:v>
                </c:pt>
                <c:pt idx="8531">
                  <c:v>153.300048828125</c:v>
                </c:pt>
                <c:pt idx="8532">
                  <c:v>153.199951171875</c:v>
                </c:pt>
                <c:pt idx="8533">
                  <c:v>153.10009765625</c:v>
                </c:pt>
                <c:pt idx="8534">
                  <c:v>153</c:v>
                </c:pt>
                <c:pt idx="8535">
                  <c:v>152.800048828125</c:v>
                </c:pt>
                <c:pt idx="8536">
                  <c:v>152.800048828125</c:v>
                </c:pt>
                <c:pt idx="8537">
                  <c:v>152.800048828125</c:v>
                </c:pt>
                <c:pt idx="8538">
                  <c:v>152.699951171875</c:v>
                </c:pt>
                <c:pt idx="8539">
                  <c:v>152.699951171875</c:v>
                </c:pt>
                <c:pt idx="8540">
                  <c:v>152.60009765625</c:v>
                </c:pt>
                <c:pt idx="8541">
                  <c:v>152.60009765625</c:v>
                </c:pt>
                <c:pt idx="8542">
                  <c:v>152.699951171875</c:v>
                </c:pt>
                <c:pt idx="8543">
                  <c:v>152.60009765625</c:v>
                </c:pt>
                <c:pt idx="8544">
                  <c:v>152.60009765625</c:v>
                </c:pt>
                <c:pt idx="8545">
                  <c:v>152.5</c:v>
                </c:pt>
                <c:pt idx="8546">
                  <c:v>152.5</c:v>
                </c:pt>
                <c:pt idx="8547">
                  <c:v>152.400146484375</c:v>
                </c:pt>
                <c:pt idx="8548">
                  <c:v>152.300048828125</c:v>
                </c:pt>
                <c:pt idx="8549">
                  <c:v>152.300048828125</c:v>
                </c:pt>
                <c:pt idx="8550">
                  <c:v>152.199951171875</c:v>
                </c:pt>
                <c:pt idx="8551">
                  <c:v>152.10009765625</c:v>
                </c:pt>
                <c:pt idx="8552">
                  <c:v>152.10009765625</c:v>
                </c:pt>
                <c:pt idx="8553">
                  <c:v>152</c:v>
                </c:pt>
                <c:pt idx="8554">
                  <c:v>151.900146484375</c:v>
                </c:pt>
                <c:pt idx="8555">
                  <c:v>151.900146484375</c:v>
                </c:pt>
                <c:pt idx="8556">
                  <c:v>151.900146484375</c:v>
                </c:pt>
                <c:pt idx="8557">
                  <c:v>151.800048828125</c:v>
                </c:pt>
                <c:pt idx="8558">
                  <c:v>151.699951171875</c:v>
                </c:pt>
                <c:pt idx="8559">
                  <c:v>151.699951171875</c:v>
                </c:pt>
                <c:pt idx="8560">
                  <c:v>151.699951171875</c:v>
                </c:pt>
                <c:pt idx="8561">
                  <c:v>151.699951171875</c:v>
                </c:pt>
                <c:pt idx="8562">
                  <c:v>151.60009765625</c:v>
                </c:pt>
                <c:pt idx="8563">
                  <c:v>151.5</c:v>
                </c:pt>
                <c:pt idx="8564">
                  <c:v>151.400146484375</c:v>
                </c:pt>
                <c:pt idx="8565">
                  <c:v>151.400146484375</c:v>
                </c:pt>
                <c:pt idx="8566">
                  <c:v>151.199951171875</c:v>
                </c:pt>
                <c:pt idx="8567">
                  <c:v>151.199951171875</c:v>
                </c:pt>
                <c:pt idx="8568">
                  <c:v>151.10009765625</c:v>
                </c:pt>
                <c:pt idx="8569">
                  <c:v>151</c:v>
                </c:pt>
                <c:pt idx="8570">
                  <c:v>151</c:v>
                </c:pt>
                <c:pt idx="8571">
                  <c:v>150.900146484375</c:v>
                </c:pt>
                <c:pt idx="8572">
                  <c:v>150.900146484375</c:v>
                </c:pt>
                <c:pt idx="8573">
                  <c:v>150.800048828125</c:v>
                </c:pt>
                <c:pt idx="8574">
                  <c:v>150.800048828125</c:v>
                </c:pt>
                <c:pt idx="8575">
                  <c:v>150.7001953125</c:v>
                </c:pt>
                <c:pt idx="8576">
                  <c:v>150.7001953125</c:v>
                </c:pt>
                <c:pt idx="8577">
                  <c:v>150.60009765625</c:v>
                </c:pt>
                <c:pt idx="8578">
                  <c:v>150.5</c:v>
                </c:pt>
                <c:pt idx="8579">
                  <c:v>150.5</c:v>
                </c:pt>
                <c:pt idx="8580">
                  <c:v>150.400146484375</c:v>
                </c:pt>
                <c:pt idx="8581">
                  <c:v>150.400146484375</c:v>
                </c:pt>
                <c:pt idx="8582">
                  <c:v>150.300048828125</c:v>
                </c:pt>
                <c:pt idx="8583">
                  <c:v>150.2001953125</c:v>
                </c:pt>
                <c:pt idx="8584">
                  <c:v>150.2001953125</c:v>
                </c:pt>
                <c:pt idx="8585">
                  <c:v>150.10009765625</c:v>
                </c:pt>
                <c:pt idx="8586">
                  <c:v>150.10009765625</c:v>
                </c:pt>
                <c:pt idx="8587">
                  <c:v>150</c:v>
                </c:pt>
                <c:pt idx="8588">
                  <c:v>150</c:v>
                </c:pt>
                <c:pt idx="8589">
                  <c:v>150</c:v>
                </c:pt>
                <c:pt idx="8590">
                  <c:v>149.900146484375</c:v>
                </c:pt>
                <c:pt idx="8591">
                  <c:v>149.800048828125</c:v>
                </c:pt>
                <c:pt idx="8592">
                  <c:v>149.800048828125</c:v>
                </c:pt>
                <c:pt idx="8593">
                  <c:v>149.7001953125</c:v>
                </c:pt>
                <c:pt idx="8594">
                  <c:v>149.7001953125</c:v>
                </c:pt>
                <c:pt idx="8595">
                  <c:v>149.60009765625</c:v>
                </c:pt>
                <c:pt idx="8596">
                  <c:v>149.60009765625</c:v>
                </c:pt>
                <c:pt idx="8597">
                  <c:v>149.60009765625</c:v>
                </c:pt>
                <c:pt idx="8598">
                  <c:v>149.500244140625</c:v>
                </c:pt>
                <c:pt idx="8599">
                  <c:v>149.500244140625</c:v>
                </c:pt>
                <c:pt idx="8600">
                  <c:v>149.400146484375</c:v>
                </c:pt>
                <c:pt idx="8601">
                  <c:v>149.300048828125</c:v>
                </c:pt>
                <c:pt idx="8602">
                  <c:v>149.300048828125</c:v>
                </c:pt>
                <c:pt idx="8603">
                  <c:v>149.2001953125</c:v>
                </c:pt>
                <c:pt idx="8604">
                  <c:v>149.2001953125</c:v>
                </c:pt>
                <c:pt idx="8605">
                  <c:v>149.2001953125</c:v>
                </c:pt>
                <c:pt idx="8606">
                  <c:v>149.10009765625</c:v>
                </c:pt>
                <c:pt idx="8607">
                  <c:v>149.10009765625</c:v>
                </c:pt>
                <c:pt idx="8608">
                  <c:v>149.000244140625</c:v>
                </c:pt>
                <c:pt idx="8609">
                  <c:v>149.000244140625</c:v>
                </c:pt>
                <c:pt idx="8610">
                  <c:v>148.900146484375</c:v>
                </c:pt>
                <c:pt idx="8611">
                  <c:v>148.800048828125</c:v>
                </c:pt>
                <c:pt idx="8612">
                  <c:v>148.800048828125</c:v>
                </c:pt>
                <c:pt idx="8613">
                  <c:v>148.7001953125</c:v>
                </c:pt>
                <c:pt idx="8614">
                  <c:v>148.60009765625</c:v>
                </c:pt>
                <c:pt idx="8615">
                  <c:v>148.500244140625</c:v>
                </c:pt>
                <c:pt idx="8616">
                  <c:v>148.500244140625</c:v>
                </c:pt>
                <c:pt idx="8617">
                  <c:v>148.400146484375</c:v>
                </c:pt>
                <c:pt idx="8618">
                  <c:v>148.300048828125</c:v>
                </c:pt>
                <c:pt idx="8619">
                  <c:v>148.300048828125</c:v>
                </c:pt>
                <c:pt idx="8620">
                  <c:v>148.300048828125</c:v>
                </c:pt>
                <c:pt idx="8621">
                  <c:v>148.300048828125</c:v>
                </c:pt>
                <c:pt idx="8622">
                  <c:v>148.2001953125</c:v>
                </c:pt>
                <c:pt idx="8623">
                  <c:v>148.2001953125</c:v>
                </c:pt>
                <c:pt idx="8624">
                  <c:v>148.2001953125</c:v>
                </c:pt>
                <c:pt idx="8625">
                  <c:v>148.10009765625</c:v>
                </c:pt>
                <c:pt idx="8626">
                  <c:v>147.900146484375</c:v>
                </c:pt>
                <c:pt idx="8627">
                  <c:v>147.900146484375</c:v>
                </c:pt>
                <c:pt idx="8628">
                  <c:v>147.900146484375</c:v>
                </c:pt>
                <c:pt idx="8629">
                  <c:v>147.80029296875</c:v>
                </c:pt>
                <c:pt idx="8630">
                  <c:v>147.7001953125</c:v>
                </c:pt>
                <c:pt idx="8631">
                  <c:v>147.7001953125</c:v>
                </c:pt>
                <c:pt idx="8632">
                  <c:v>147.7001953125</c:v>
                </c:pt>
                <c:pt idx="8633">
                  <c:v>147.60009765625</c:v>
                </c:pt>
                <c:pt idx="8634">
                  <c:v>147.500244140625</c:v>
                </c:pt>
                <c:pt idx="8635">
                  <c:v>147.500244140625</c:v>
                </c:pt>
                <c:pt idx="8636">
                  <c:v>147.400146484375</c:v>
                </c:pt>
                <c:pt idx="8637">
                  <c:v>147.400146484375</c:v>
                </c:pt>
                <c:pt idx="8638">
                  <c:v>147.30029296875</c:v>
                </c:pt>
                <c:pt idx="8639">
                  <c:v>147.2001953125</c:v>
                </c:pt>
                <c:pt idx="8640">
                  <c:v>147.2001953125</c:v>
                </c:pt>
                <c:pt idx="8641">
                  <c:v>147.099853515625</c:v>
                </c:pt>
                <c:pt idx="8642">
                  <c:v>147.099853515625</c:v>
                </c:pt>
                <c:pt idx="8643">
                  <c:v>147.099853515625</c:v>
                </c:pt>
                <c:pt idx="8644">
                  <c:v>146.999755859375</c:v>
                </c:pt>
                <c:pt idx="8645">
                  <c:v>146.999755859375</c:v>
                </c:pt>
                <c:pt idx="8646">
                  <c:v>146.89990234375</c:v>
                </c:pt>
                <c:pt idx="8647">
                  <c:v>146.89990234375</c:v>
                </c:pt>
                <c:pt idx="8648">
                  <c:v>146.89990234375</c:v>
                </c:pt>
                <c:pt idx="8649">
                  <c:v>146.7998046875</c:v>
                </c:pt>
                <c:pt idx="8650">
                  <c:v>146.7998046875</c:v>
                </c:pt>
                <c:pt idx="8651">
                  <c:v>146.7998046875</c:v>
                </c:pt>
                <c:pt idx="8652">
                  <c:v>146.69970703125</c:v>
                </c:pt>
                <c:pt idx="8653">
                  <c:v>146.599853515625</c:v>
                </c:pt>
                <c:pt idx="8654">
                  <c:v>146.599853515625</c:v>
                </c:pt>
                <c:pt idx="8655">
                  <c:v>146.599853515625</c:v>
                </c:pt>
                <c:pt idx="8656">
                  <c:v>146.39990234375</c:v>
                </c:pt>
                <c:pt idx="8657">
                  <c:v>146.39990234375</c:v>
                </c:pt>
                <c:pt idx="8658">
                  <c:v>146.39990234375</c:v>
                </c:pt>
                <c:pt idx="8659">
                  <c:v>146.2998046875</c:v>
                </c:pt>
                <c:pt idx="8660">
                  <c:v>146.199951171875</c:v>
                </c:pt>
                <c:pt idx="8661">
                  <c:v>146.099853515625</c:v>
                </c:pt>
                <c:pt idx="8662">
                  <c:v>146.199951171875</c:v>
                </c:pt>
                <c:pt idx="8663">
                  <c:v>145.999755859375</c:v>
                </c:pt>
                <c:pt idx="8664">
                  <c:v>145.999755859375</c:v>
                </c:pt>
                <c:pt idx="8665">
                  <c:v>145.89990234375</c:v>
                </c:pt>
                <c:pt idx="8666">
                  <c:v>145.89990234375</c:v>
                </c:pt>
                <c:pt idx="8667">
                  <c:v>145.7998046875</c:v>
                </c:pt>
                <c:pt idx="8668">
                  <c:v>145.699951171875</c:v>
                </c:pt>
                <c:pt idx="8669">
                  <c:v>145.699951171875</c:v>
                </c:pt>
                <c:pt idx="8670">
                  <c:v>145.599853515625</c:v>
                </c:pt>
                <c:pt idx="8671">
                  <c:v>145.599853515625</c:v>
                </c:pt>
                <c:pt idx="8672">
                  <c:v>145.499755859375</c:v>
                </c:pt>
                <c:pt idx="8673">
                  <c:v>145.39990234375</c:v>
                </c:pt>
                <c:pt idx="8674">
                  <c:v>145.599853515625</c:v>
                </c:pt>
                <c:pt idx="8675">
                  <c:v>145.499755859375</c:v>
                </c:pt>
                <c:pt idx="8676">
                  <c:v>145.499755859375</c:v>
                </c:pt>
                <c:pt idx="8677">
                  <c:v>145.39990234375</c:v>
                </c:pt>
                <c:pt idx="8678">
                  <c:v>145.39990234375</c:v>
                </c:pt>
                <c:pt idx="8679">
                  <c:v>145.2998046875</c:v>
                </c:pt>
                <c:pt idx="8680">
                  <c:v>145.199951171875</c:v>
                </c:pt>
                <c:pt idx="8681">
                  <c:v>145.199951171875</c:v>
                </c:pt>
                <c:pt idx="8682">
                  <c:v>145.099853515625</c:v>
                </c:pt>
                <c:pt idx="8683">
                  <c:v>145.099853515625</c:v>
                </c:pt>
                <c:pt idx="8684">
                  <c:v>144.999755859375</c:v>
                </c:pt>
                <c:pt idx="8685">
                  <c:v>144.999755859375</c:v>
                </c:pt>
                <c:pt idx="8686">
                  <c:v>144.89990234375</c:v>
                </c:pt>
                <c:pt idx="8687">
                  <c:v>144.89990234375</c:v>
                </c:pt>
                <c:pt idx="8688">
                  <c:v>144.89990234375</c:v>
                </c:pt>
                <c:pt idx="8689">
                  <c:v>144.7998046875</c:v>
                </c:pt>
                <c:pt idx="8690">
                  <c:v>144.7998046875</c:v>
                </c:pt>
                <c:pt idx="8691">
                  <c:v>144.699951171875</c:v>
                </c:pt>
                <c:pt idx="8692">
                  <c:v>144.599853515625</c:v>
                </c:pt>
                <c:pt idx="8693">
                  <c:v>144.39990234375</c:v>
                </c:pt>
                <c:pt idx="8694">
                  <c:v>144.39990234375</c:v>
                </c:pt>
                <c:pt idx="8695">
                  <c:v>144.39990234375</c:v>
                </c:pt>
                <c:pt idx="8696">
                  <c:v>144.2998046875</c:v>
                </c:pt>
                <c:pt idx="8697">
                  <c:v>144.2998046875</c:v>
                </c:pt>
                <c:pt idx="8698">
                  <c:v>144.2998046875</c:v>
                </c:pt>
                <c:pt idx="8699">
                  <c:v>144.199951171875</c:v>
                </c:pt>
                <c:pt idx="8700">
                  <c:v>144.199951171875</c:v>
                </c:pt>
                <c:pt idx="8701">
                  <c:v>144.099853515625</c:v>
                </c:pt>
                <c:pt idx="8702">
                  <c:v>144</c:v>
                </c:pt>
                <c:pt idx="8703">
                  <c:v>144</c:v>
                </c:pt>
                <c:pt idx="8704">
                  <c:v>144</c:v>
                </c:pt>
                <c:pt idx="8705">
                  <c:v>144</c:v>
                </c:pt>
                <c:pt idx="8706">
                  <c:v>143.7998046875</c:v>
                </c:pt>
                <c:pt idx="8707">
                  <c:v>143.7998046875</c:v>
                </c:pt>
                <c:pt idx="8708">
                  <c:v>143.7998046875</c:v>
                </c:pt>
                <c:pt idx="8709">
                  <c:v>143.7998046875</c:v>
                </c:pt>
                <c:pt idx="8710">
                  <c:v>143.599853515625</c:v>
                </c:pt>
                <c:pt idx="8711">
                  <c:v>143.5</c:v>
                </c:pt>
                <c:pt idx="8712">
                  <c:v>143.5</c:v>
                </c:pt>
                <c:pt idx="8713">
                  <c:v>143.39990234375</c:v>
                </c:pt>
                <c:pt idx="8714">
                  <c:v>143.39990234375</c:v>
                </c:pt>
                <c:pt idx="8715">
                  <c:v>143.2998046875</c:v>
                </c:pt>
                <c:pt idx="8716">
                  <c:v>143.2998046875</c:v>
                </c:pt>
                <c:pt idx="8717">
                  <c:v>143.2998046875</c:v>
                </c:pt>
                <c:pt idx="8718">
                  <c:v>143.2998046875</c:v>
                </c:pt>
                <c:pt idx="8719">
                  <c:v>143.199951171875</c:v>
                </c:pt>
                <c:pt idx="8720">
                  <c:v>143.199951171875</c:v>
                </c:pt>
                <c:pt idx="8721">
                  <c:v>143.099853515625</c:v>
                </c:pt>
                <c:pt idx="8722">
                  <c:v>143.099853515625</c:v>
                </c:pt>
                <c:pt idx="8723">
                  <c:v>143</c:v>
                </c:pt>
                <c:pt idx="8724">
                  <c:v>142.89990234375</c:v>
                </c:pt>
                <c:pt idx="8725">
                  <c:v>142.89990234375</c:v>
                </c:pt>
                <c:pt idx="8726">
                  <c:v>142.800048828125</c:v>
                </c:pt>
                <c:pt idx="8727">
                  <c:v>142.699951171875</c:v>
                </c:pt>
                <c:pt idx="8728">
                  <c:v>142.699951171875</c:v>
                </c:pt>
                <c:pt idx="8729">
                  <c:v>142.599853515625</c:v>
                </c:pt>
                <c:pt idx="8730">
                  <c:v>142.599853515625</c:v>
                </c:pt>
                <c:pt idx="8731">
                  <c:v>142.5</c:v>
                </c:pt>
                <c:pt idx="8732">
                  <c:v>142.5</c:v>
                </c:pt>
                <c:pt idx="8733">
                  <c:v>142.5</c:v>
                </c:pt>
                <c:pt idx="8734">
                  <c:v>142.39990234375</c:v>
                </c:pt>
                <c:pt idx="8735">
                  <c:v>142.39990234375</c:v>
                </c:pt>
                <c:pt idx="8736">
                  <c:v>142.39990234375</c:v>
                </c:pt>
                <c:pt idx="8737">
                  <c:v>142.300048828125</c:v>
                </c:pt>
                <c:pt idx="8738">
                  <c:v>142.199951171875</c:v>
                </c:pt>
                <c:pt idx="8739">
                  <c:v>142.199951171875</c:v>
                </c:pt>
                <c:pt idx="8740">
                  <c:v>142</c:v>
                </c:pt>
                <c:pt idx="8741">
                  <c:v>142</c:v>
                </c:pt>
                <c:pt idx="8742">
                  <c:v>141.89990234375</c:v>
                </c:pt>
                <c:pt idx="8743">
                  <c:v>141.800048828125</c:v>
                </c:pt>
                <c:pt idx="8744">
                  <c:v>141.800048828125</c:v>
                </c:pt>
                <c:pt idx="8745">
                  <c:v>141.800048828125</c:v>
                </c:pt>
                <c:pt idx="8746">
                  <c:v>141.800048828125</c:v>
                </c:pt>
                <c:pt idx="8747">
                  <c:v>141.800048828125</c:v>
                </c:pt>
                <c:pt idx="8748">
                  <c:v>141.699951171875</c:v>
                </c:pt>
                <c:pt idx="8749">
                  <c:v>141.599853515625</c:v>
                </c:pt>
                <c:pt idx="8750">
                  <c:v>141.599853515625</c:v>
                </c:pt>
                <c:pt idx="8751">
                  <c:v>141.599853515625</c:v>
                </c:pt>
                <c:pt idx="8752">
                  <c:v>141.5</c:v>
                </c:pt>
                <c:pt idx="8753">
                  <c:v>141.39990234375</c:v>
                </c:pt>
                <c:pt idx="8754">
                  <c:v>141.39990234375</c:v>
                </c:pt>
                <c:pt idx="8755">
                  <c:v>141.300048828125</c:v>
                </c:pt>
                <c:pt idx="8756">
                  <c:v>141.300048828125</c:v>
                </c:pt>
                <c:pt idx="8757">
                  <c:v>141.199951171875</c:v>
                </c:pt>
                <c:pt idx="8758">
                  <c:v>141.199951171875</c:v>
                </c:pt>
                <c:pt idx="8759">
                  <c:v>141.10009765625</c:v>
                </c:pt>
                <c:pt idx="8760">
                  <c:v>141.10009765625</c:v>
                </c:pt>
                <c:pt idx="8761">
                  <c:v>141</c:v>
                </c:pt>
                <c:pt idx="8762">
                  <c:v>140.89990234375</c:v>
                </c:pt>
                <c:pt idx="8763">
                  <c:v>140.89990234375</c:v>
                </c:pt>
                <c:pt idx="8764">
                  <c:v>140.89990234375</c:v>
                </c:pt>
                <c:pt idx="8765">
                  <c:v>140.89990234375</c:v>
                </c:pt>
                <c:pt idx="8766">
                  <c:v>140.800048828125</c:v>
                </c:pt>
                <c:pt idx="8767">
                  <c:v>140.699951171875</c:v>
                </c:pt>
                <c:pt idx="8768">
                  <c:v>140.699951171875</c:v>
                </c:pt>
                <c:pt idx="8769">
                  <c:v>140.699951171875</c:v>
                </c:pt>
                <c:pt idx="8770">
                  <c:v>140.60009765625</c:v>
                </c:pt>
                <c:pt idx="8771">
                  <c:v>140.60009765625</c:v>
                </c:pt>
                <c:pt idx="8772">
                  <c:v>140.5</c:v>
                </c:pt>
                <c:pt idx="8773">
                  <c:v>140.5</c:v>
                </c:pt>
                <c:pt idx="8774">
                  <c:v>140.39990234375</c:v>
                </c:pt>
                <c:pt idx="8775">
                  <c:v>140.39990234375</c:v>
                </c:pt>
                <c:pt idx="8776">
                  <c:v>140.300048828125</c:v>
                </c:pt>
                <c:pt idx="8777">
                  <c:v>140.199951171875</c:v>
                </c:pt>
                <c:pt idx="8778">
                  <c:v>140.199951171875</c:v>
                </c:pt>
                <c:pt idx="8779">
                  <c:v>140.10009765625</c:v>
                </c:pt>
                <c:pt idx="8780">
                  <c:v>140.10009765625</c:v>
                </c:pt>
                <c:pt idx="8781">
                  <c:v>140</c:v>
                </c:pt>
                <c:pt idx="8782">
                  <c:v>140</c:v>
                </c:pt>
                <c:pt idx="8783">
                  <c:v>139.900146484375</c:v>
                </c:pt>
                <c:pt idx="8784">
                  <c:v>139.900146484375</c:v>
                </c:pt>
                <c:pt idx="8785">
                  <c:v>139.800048828125</c:v>
                </c:pt>
                <c:pt idx="8786">
                  <c:v>139.699951171875</c:v>
                </c:pt>
                <c:pt idx="8787">
                  <c:v>139.699951171875</c:v>
                </c:pt>
                <c:pt idx="8788">
                  <c:v>139.699951171875</c:v>
                </c:pt>
                <c:pt idx="8789">
                  <c:v>139.60009765625</c:v>
                </c:pt>
                <c:pt idx="8790">
                  <c:v>139.60009765625</c:v>
                </c:pt>
                <c:pt idx="8791">
                  <c:v>139.5</c:v>
                </c:pt>
                <c:pt idx="8792">
                  <c:v>139.5</c:v>
                </c:pt>
                <c:pt idx="8793">
                  <c:v>139.400146484375</c:v>
                </c:pt>
                <c:pt idx="8794">
                  <c:v>139.400146484375</c:v>
                </c:pt>
                <c:pt idx="8795">
                  <c:v>139.300048828125</c:v>
                </c:pt>
                <c:pt idx="8796">
                  <c:v>139.300048828125</c:v>
                </c:pt>
                <c:pt idx="8797">
                  <c:v>139.199951171875</c:v>
                </c:pt>
                <c:pt idx="8798">
                  <c:v>139.10009765625</c:v>
                </c:pt>
                <c:pt idx="8799">
                  <c:v>139.10009765625</c:v>
                </c:pt>
                <c:pt idx="8800">
                  <c:v>139</c:v>
                </c:pt>
                <c:pt idx="8801">
                  <c:v>138.900146484375</c:v>
                </c:pt>
                <c:pt idx="8802">
                  <c:v>138.900146484375</c:v>
                </c:pt>
                <c:pt idx="8803">
                  <c:v>138.900146484375</c:v>
                </c:pt>
                <c:pt idx="8804">
                  <c:v>138.800048828125</c:v>
                </c:pt>
                <c:pt idx="8805">
                  <c:v>138.800048828125</c:v>
                </c:pt>
                <c:pt idx="8806">
                  <c:v>138.800048828125</c:v>
                </c:pt>
                <c:pt idx="8807">
                  <c:v>138.699951171875</c:v>
                </c:pt>
                <c:pt idx="8808">
                  <c:v>138.699951171875</c:v>
                </c:pt>
                <c:pt idx="8809">
                  <c:v>138.60009765625</c:v>
                </c:pt>
                <c:pt idx="8810">
                  <c:v>138.60009765625</c:v>
                </c:pt>
                <c:pt idx="8811">
                  <c:v>138.5</c:v>
                </c:pt>
                <c:pt idx="8812">
                  <c:v>138.400146484375</c:v>
                </c:pt>
                <c:pt idx="8813">
                  <c:v>138.400146484375</c:v>
                </c:pt>
                <c:pt idx="8814">
                  <c:v>138.300048828125</c:v>
                </c:pt>
                <c:pt idx="8815">
                  <c:v>138.300048828125</c:v>
                </c:pt>
                <c:pt idx="8816">
                  <c:v>138.2001953125</c:v>
                </c:pt>
                <c:pt idx="8817">
                  <c:v>138.2001953125</c:v>
                </c:pt>
                <c:pt idx="8818">
                  <c:v>138.10009765625</c:v>
                </c:pt>
                <c:pt idx="8819">
                  <c:v>138.10009765625</c:v>
                </c:pt>
                <c:pt idx="8820">
                  <c:v>138</c:v>
                </c:pt>
                <c:pt idx="8821">
                  <c:v>138</c:v>
                </c:pt>
                <c:pt idx="8822">
                  <c:v>138</c:v>
                </c:pt>
                <c:pt idx="8823">
                  <c:v>137.900146484375</c:v>
                </c:pt>
                <c:pt idx="8824">
                  <c:v>137.900146484375</c:v>
                </c:pt>
                <c:pt idx="8825">
                  <c:v>137.7001953125</c:v>
                </c:pt>
                <c:pt idx="8826">
                  <c:v>137.7001953125</c:v>
                </c:pt>
                <c:pt idx="8827">
                  <c:v>137.60009765625</c:v>
                </c:pt>
                <c:pt idx="8828">
                  <c:v>137.60009765625</c:v>
                </c:pt>
                <c:pt idx="8829">
                  <c:v>137.5</c:v>
                </c:pt>
                <c:pt idx="8830">
                  <c:v>137.5</c:v>
                </c:pt>
                <c:pt idx="8831">
                  <c:v>137.5</c:v>
                </c:pt>
                <c:pt idx="8832">
                  <c:v>137.400146484375</c:v>
                </c:pt>
                <c:pt idx="8833">
                  <c:v>137.400146484375</c:v>
                </c:pt>
                <c:pt idx="8834">
                  <c:v>137.300048828125</c:v>
                </c:pt>
                <c:pt idx="8835">
                  <c:v>137.300048828125</c:v>
                </c:pt>
                <c:pt idx="8836">
                  <c:v>137.300048828125</c:v>
                </c:pt>
                <c:pt idx="8837">
                  <c:v>137.300048828125</c:v>
                </c:pt>
                <c:pt idx="8838">
                  <c:v>137.2001953125</c:v>
                </c:pt>
                <c:pt idx="8839">
                  <c:v>137.2001953125</c:v>
                </c:pt>
                <c:pt idx="8840">
                  <c:v>137.2001953125</c:v>
                </c:pt>
                <c:pt idx="8841">
                  <c:v>137.10009765625</c:v>
                </c:pt>
                <c:pt idx="8842">
                  <c:v>137.10009765625</c:v>
                </c:pt>
                <c:pt idx="8843">
                  <c:v>136.800048828125</c:v>
                </c:pt>
                <c:pt idx="8844">
                  <c:v>136.900146484375</c:v>
                </c:pt>
                <c:pt idx="8845">
                  <c:v>136.800048828125</c:v>
                </c:pt>
                <c:pt idx="8846">
                  <c:v>136.7001953125</c:v>
                </c:pt>
                <c:pt idx="8847">
                  <c:v>136.7001953125</c:v>
                </c:pt>
                <c:pt idx="8848">
                  <c:v>136.60009765625</c:v>
                </c:pt>
                <c:pt idx="8849">
                  <c:v>136.800048828125</c:v>
                </c:pt>
                <c:pt idx="8850">
                  <c:v>136.7001953125</c:v>
                </c:pt>
                <c:pt idx="8851">
                  <c:v>136.7001953125</c:v>
                </c:pt>
                <c:pt idx="8852">
                  <c:v>136.60009765625</c:v>
                </c:pt>
                <c:pt idx="8853">
                  <c:v>136.60009765625</c:v>
                </c:pt>
                <c:pt idx="8854">
                  <c:v>136.500244140625</c:v>
                </c:pt>
                <c:pt idx="8855">
                  <c:v>136.500244140625</c:v>
                </c:pt>
                <c:pt idx="8856">
                  <c:v>136.400146484375</c:v>
                </c:pt>
                <c:pt idx="8857">
                  <c:v>136.400146484375</c:v>
                </c:pt>
                <c:pt idx="8858">
                  <c:v>136.300048828125</c:v>
                </c:pt>
                <c:pt idx="8859">
                  <c:v>136.300048828125</c:v>
                </c:pt>
                <c:pt idx="8860">
                  <c:v>136.2001953125</c:v>
                </c:pt>
                <c:pt idx="8861">
                  <c:v>136.2001953125</c:v>
                </c:pt>
                <c:pt idx="8862">
                  <c:v>136.10009765625</c:v>
                </c:pt>
                <c:pt idx="8863">
                  <c:v>136.10009765625</c:v>
                </c:pt>
                <c:pt idx="8864">
                  <c:v>136.10009765625</c:v>
                </c:pt>
                <c:pt idx="8865">
                  <c:v>136.000244140625</c:v>
                </c:pt>
                <c:pt idx="8866">
                  <c:v>135.900146484375</c:v>
                </c:pt>
                <c:pt idx="8867">
                  <c:v>135.800048828125</c:v>
                </c:pt>
                <c:pt idx="8868">
                  <c:v>135.800048828125</c:v>
                </c:pt>
                <c:pt idx="8869">
                  <c:v>135.800048828125</c:v>
                </c:pt>
                <c:pt idx="8870">
                  <c:v>135.7001953125</c:v>
                </c:pt>
                <c:pt idx="8871">
                  <c:v>135.60009765625</c:v>
                </c:pt>
                <c:pt idx="8872">
                  <c:v>135.60009765625</c:v>
                </c:pt>
                <c:pt idx="8873">
                  <c:v>135.500244140625</c:v>
                </c:pt>
                <c:pt idx="8874">
                  <c:v>135.400146484375</c:v>
                </c:pt>
                <c:pt idx="8875">
                  <c:v>135.500244140625</c:v>
                </c:pt>
                <c:pt idx="8876">
                  <c:v>135.400146484375</c:v>
                </c:pt>
                <c:pt idx="8877">
                  <c:v>135.300048828125</c:v>
                </c:pt>
                <c:pt idx="8878">
                  <c:v>135.300048828125</c:v>
                </c:pt>
                <c:pt idx="8879">
                  <c:v>135.2001953125</c:v>
                </c:pt>
                <c:pt idx="8880">
                  <c:v>135.2001953125</c:v>
                </c:pt>
                <c:pt idx="8881">
                  <c:v>135.2001953125</c:v>
                </c:pt>
                <c:pt idx="8882">
                  <c:v>135.10009765625</c:v>
                </c:pt>
                <c:pt idx="8883">
                  <c:v>135.000244140625</c:v>
                </c:pt>
                <c:pt idx="8884">
                  <c:v>135.000244140625</c:v>
                </c:pt>
                <c:pt idx="8885">
                  <c:v>135.2001953125</c:v>
                </c:pt>
                <c:pt idx="8886">
                  <c:v>135.10009765625</c:v>
                </c:pt>
                <c:pt idx="8887">
                  <c:v>135.10009765625</c:v>
                </c:pt>
                <c:pt idx="8888">
                  <c:v>135.000244140625</c:v>
                </c:pt>
                <c:pt idx="8889">
                  <c:v>135.000244140625</c:v>
                </c:pt>
                <c:pt idx="8890">
                  <c:v>134.900146484375</c:v>
                </c:pt>
                <c:pt idx="8891">
                  <c:v>134.80029296875</c:v>
                </c:pt>
                <c:pt idx="8892">
                  <c:v>134.80029296875</c:v>
                </c:pt>
                <c:pt idx="8893">
                  <c:v>134.7001953125</c:v>
                </c:pt>
                <c:pt idx="8894">
                  <c:v>134.7001953125</c:v>
                </c:pt>
                <c:pt idx="8895">
                  <c:v>134.60009765625</c:v>
                </c:pt>
                <c:pt idx="8896">
                  <c:v>134.60009765625</c:v>
                </c:pt>
                <c:pt idx="8897">
                  <c:v>134.500244140625</c:v>
                </c:pt>
                <c:pt idx="8898">
                  <c:v>134.400146484375</c:v>
                </c:pt>
                <c:pt idx="8899">
                  <c:v>134.400146484375</c:v>
                </c:pt>
                <c:pt idx="8900">
                  <c:v>134.2998046875</c:v>
                </c:pt>
                <c:pt idx="8901">
                  <c:v>134.2998046875</c:v>
                </c:pt>
                <c:pt idx="8902">
                  <c:v>134.2998046875</c:v>
                </c:pt>
                <c:pt idx="8903">
                  <c:v>134.099853515625</c:v>
                </c:pt>
                <c:pt idx="8904">
                  <c:v>133.999755859375</c:v>
                </c:pt>
                <c:pt idx="8905">
                  <c:v>133.999755859375</c:v>
                </c:pt>
                <c:pt idx="8906">
                  <c:v>133.999755859375</c:v>
                </c:pt>
                <c:pt idx="8907">
                  <c:v>133.89990234375</c:v>
                </c:pt>
                <c:pt idx="8908">
                  <c:v>133.89990234375</c:v>
                </c:pt>
                <c:pt idx="8909">
                  <c:v>133.7998046875</c:v>
                </c:pt>
                <c:pt idx="8910">
                  <c:v>133.69970703125</c:v>
                </c:pt>
                <c:pt idx="8911">
                  <c:v>133.69970703125</c:v>
                </c:pt>
                <c:pt idx="8912">
                  <c:v>133.599853515625</c:v>
                </c:pt>
                <c:pt idx="8913">
                  <c:v>133.599853515625</c:v>
                </c:pt>
                <c:pt idx="8914">
                  <c:v>133.499755859375</c:v>
                </c:pt>
                <c:pt idx="8915">
                  <c:v>133.69970703125</c:v>
                </c:pt>
                <c:pt idx="8916">
                  <c:v>133.599853515625</c:v>
                </c:pt>
                <c:pt idx="8917">
                  <c:v>133.599853515625</c:v>
                </c:pt>
                <c:pt idx="8918">
                  <c:v>133.499755859375</c:v>
                </c:pt>
                <c:pt idx="8919">
                  <c:v>133.499755859375</c:v>
                </c:pt>
                <c:pt idx="8920">
                  <c:v>133.39990234375</c:v>
                </c:pt>
                <c:pt idx="8921">
                  <c:v>133.39990234375</c:v>
                </c:pt>
                <c:pt idx="8922">
                  <c:v>133.39990234375</c:v>
                </c:pt>
                <c:pt idx="8923">
                  <c:v>133.39990234375</c:v>
                </c:pt>
                <c:pt idx="8924">
                  <c:v>133.2998046875</c:v>
                </c:pt>
                <c:pt idx="8925">
                  <c:v>133.2998046875</c:v>
                </c:pt>
                <c:pt idx="8926">
                  <c:v>133.099853515625</c:v>
                </c:pt>
                <c:pt idx="8927">
                  <c:v>133.099853515625</c:v>
                </c:pt>
                <c:pt idx="8928">
                  <c:v>132.999755859375</c:v>
                </c:pt>
                <c:pt idx="8929">
                  <c:v>132.89990234375</c:v>
                </c:pt>
                <c:pt idx="8930">
                  <c:v>132.89990234375</c:v>
                </c:pt>
                <c:pt idx="8931">
                  <c:v>132.89990234375</c:v>
                </c:pt>
                <c:pt idx="8932">
                  <c:v>132.7998046875</c:v>
                </c:pt>
                <c:pt idx="8933">
                  <c:v>132.7998046875</c:v>
                </c:pt>
                <c:pt idx="8934">
                  <c:v>132.699951171875</c:v>
                </c:pt>
                <c:pt idx="8935">
                  <c:v>132.599853515625</c:v>
                </c:pt>
                <c:pt idx="8936">
                  <c:v>132.499755859375</c:v>
                </c:pt>
                <c:pt idx="8937">
                  <c:v>132.499755859375</c:v>
                </c:pt>
                <c:pt idx="8938">
                  <c:v>132.499755859375</c:v>
                </c:pt>
                <c:pt idx="8939">
                  <c:v>132.499755859375</c:v>
                </c:pt>
                <c:pt idx="8940">
                  <c:v>132.499755859375</c:v>
                </c:pt>
                <c:pt idx="8941">
                  <c:v>132.39990234375</c:v>
                </c:pt>
                <c:pt idx="8942">
                  <c:v>132.39990234375</c:v>
                </c:pt>
                <c:pt idx="8943">
                  <c:v>132.2998046875</c:v>
                </c:pt>
                <c:pt idx="8944">
                  <c:v>132.2998046875</c:v>
                </c:pt>
                <c:pt idx="8945">
                  <c:v>132.199951171875</c:v>
                </c:pt>
                <c:pt idx="8946">
                  <c:v>132.199951171875</c:v>
                </c:pt>
                <c:pt idx="8947">
                  <c:v>132.199951171875</c:v>
                </c:pt>
                <c:pt idx="8948">
                  <c:v>132.099853515625</c:v>
                </c:pt>
                <c:pt idx="8949">
                  <c:v>132.099853515625</c:v>
                </c:pt>
                <c:pt idx="8950">
                  <c:v>131.999755859375</c:v>
                </c:pt>
                <c:pt idx="8951">
                  <c:v>131.999755859375</c:v>
                </c:pt>
                <c:pt idx="8952">
                  <c:v>132.099853515625</c:v>
                </c:pt>
                <c:pt idx="8953">
                  <c:v>131.89990234375</c:v>
                </c:pt>
                <c:pt idx="8954">
                  <c:v>131.89990234375</c:v>
                </c:pt>
                <c:pt idx="8955">
                  <c:v>131.89990234375</c:v>
                </c:pt>
                <c:pt idx="8956">
                  <c:v>131.7998046875</c:v>
                </c:pt>
                <c:pt idx="8957">
                  <c:v>131.699951171875</c:v>
                </c:pt>
                <c:pt idx="8958">
                  <c:v>131.699951171875</c:v>
                </c:pt>
                <c:pt idx="8959">
                  <c:v>131.599853515625</c:v>
                </c:pt>
                <c:pt idx="8960">
                  <c:v>131.599853515625</c:v>
                </c:pt>
                <c:pt idx="8961">
                  <c:v>131.599853515625</c:v>
                </c:pt>
                <c:pt idx="8962">
                  <c:v>131.5</c:v>
                </c:pt>
                <c:pt idx="8963">
                  <c:v>131.39990234375</c:v>
                </c:pt>
                <c:pt idx="8964">
                  <c:v>131.39990234375</c:v>
                </c:pt>
                <c:pt idx="8965">
                  <c:v>131.2998046875</c:v>
                </c:pt>
                <c:pt idx="8966">
                  <c:v>131.2998046875</c:v>
                </c:pt>
                <c:pt idx="8967">
                  <c:v>131.199951171875</c:v>
                </c:pt>
                <c:pt idx="8968">
                  <c:v>131.199951171875</c:v>
                </c:pt>
                <c:pt idx="8969">
                  <c:v>131.099853515625</c:v>
                </c:pt>
                <c:pt idx="8970">
                  <c:v>131.099853515625</c:v>
                </c:pt>
                <c:pt idx="8971">
                  <c:v>131.099853515625</c:v>
                </c:pt>
                <c:pt idx="8972">
                  <c:v>131</c:v>
                </c:pt>
                <c:pt idx="8973">
                  <c:v>131</c:v>
                </c:pt>
                <c:pt idx="8974">
                  <c:v>130.89990234375</c:v>
                </c:pt>
                <c:pt idx="8975">
                  <c:v>130.89990234375</c:v>
                </c:pt>
                <c:pt idx="8976">
                  <c:v>130.699951171875</c:v>
                </c:pt>
                <c:pt idx="8977">
                  <c:v>130.699951171875</c:v>
                </c:pt>
                <c:pt idx="8978">
                  <c:v>130.699951171875</c:v>
                </c:pt>
                <c:pt idx="8979">
                  <c:v>130.599853515625</c:v>
                </c:pt>
                <c:pt idx="8980">
                  <c:v>130.599853515625</c:v>
                </c:pt>
                <c:pt idx="8981">
                  <c:v>130.699951171875</c:v>
                </c:pt>
                <c:pt idx="8982">
                  <c:v>130.599853515625</c:v>
                </c:pt>
                <c:pt idx="8983">
                  <c:v>130.5</c:v>
                </c:pt>
                <c:pt idx="8984">
                  <c:v>130.5</c:v>
                </c:pt>
                <c:pt idx="8985">
                  <c:v>130.5</c:v>
                </c:pt>
                <c:pt idx="8986">
                  <c:v>130.5</c:v>
                </c:pt>
                <c:pt idx="8987">
                  <c:v>130.39990234375</c:v>
                </c:pt>
                <c:pt idx="8988">
                  <c:v>130.300048828125</c:v>
                </c:pt>
                <c:pt idx="8989">
                  <c:v>130.300048828125</c:v>
                </c:pt>
                <c:pt idx="8990">
                  <c:v>130.199951171875</c:v>
                </c:pt>
                <c:pt idx="8991">
                  <c:v>130.099853515625</c:v>
                </c:pt>
                <c:pt idx="8992">
                  <c:v>130.099853515625</c:v>
                </c:pt>
                <c:pt idx="8993">
                  <c:v>130</c:v>
                </c:pt>
                <c:pt idx="8994">
                  <c:v>130</c:v>
                </c:pt>
                <c:pt idx="8995">
                  <c:v>129.89990234375</c:v>
                </c:pt>
                <c:pt idx="8996">
                  <c:v>129.89990234375</c:v>
                </c:pt>
                <c:pt idx="8997">
                  <c:v>129.800048828125</c:v>
                </c:pt>
                <c:pt idx="8998">
                  <c:v>129.800048828125</c:v>
                </c:pt>
                <c:pt idx="8999">
                  <c:v>129.800048828125</c:v>
                </c:pt>
                <c:pt idx="9000">
                  <c:v>129.800048828125</c:v>
                </c:pt>
                <c:pt idx="9001">
                  <c:v>129.699951171875</c:v>
                </c:pt>
                <c:pt idx="9002">
                  <c:v>129.699951171875</c:v>
                </c:pt>
                <c:pt idx="9003">
                  <c:v>129.599853515625</c:v>
                </c:pt>
                <c:pt idx="9004">
                  <c:v>129.599853515625</c:v>
                </c:pt>
                <c:pt idx="9005">
                  <c:v>129.599853515625</c:v>
                </c:pt>
                <c:pt idx="9006">
                  <c:v>129.599853515625</c:v>
                </c:pt>
                <c:pt idx="9007">
                  <c:v>129.5</c:v>
                </c:pt>
                <c:pt idx="9008">
                  <c:v>129.5</c:v>
                </c:pt>
                <c:pt idx="9009">
                  <c:v>129.39990234375</c:v>
                </c:pt>
                <c:pt idx="9010">
                  <c:v>129.39990234375</c:v>
                </c:pt>
                <c:pt idx="9011">
                  <c:v>129.300048828125</c:v>
                </c:pt>
                <c:pt idx="9012">
                  <c:v>129.199951171875</c:v>
                </c:pt>
                <c:pt idx="9013">
                  <c:v>129.099853515625</c:v>
                </c:pt>
                <c:pt idx="9014">
                  <c:v>129.099853515625</c:v>
                </c:pt>
                <c:pt idx="9015">
                  <c:v>129.099853515625</c:v>
                </c:pt>
                <c:pt idx="9016">
                  <c:v>129</c:v>
                </c:pt>
                <c:pt idx="9017">
                  <c:v>128.89990234375</c:v>
                </c:pt>
                <c:pt idx="9018">
                  <c:v>128.89990234375</c:v>
                </c:pt>
                <c:pt idx="9019">
                  <c:v>128.89990234375</c:v>
                </c:pt>
                <c:pt idx="9020">
                  <c:v>128.800048828125</c:v>
                </c:pt>
                <c:pt idx="9021">
                  <c:v>128.800048828125</c:v>
                </c:pt>
                <c:pt idx="9022">
                  <c:v>128.699951171875</c:v>
                </c:pt>
                <c:pt idx="9023">
                  <c:v>128.699951171875</c:v>
                </c:pt>
                <c:pt idx="9024">
                  <c:v>128.800048828125</c:v>
                </c:pt>
                <c:pt idx="9025">
                  <c:v>128.699951171875</c:v>
                </c:pt>
                <c:pt idx="9026">
                  <c:v>128.699951171875</c:v>
                </c:pt>
                <c:pt idx="9027">
                  <c:v>128.60009765625</c:v>
                </c:pt>
                <c:pt idx="9028">
                  <c:v>128.5</c:v>
                </c:pt>
                <c:pt idx="9029">
                  <c:v>128.5</c:v>
                </c:pt>
                <c:pt idx="9030">
                  <c:v>128.39990234375</c:v>
                </c:pt>
                <c:pt idx="9031">
                  <c:v>128.39990234375</c:v>
                </c:pt>
                <c:pt idx="9032">
                  <c:v>128.39990234375</c:v>
                </c:pt>
                <c:pt idx="9033">
                  <c:v>128.300048828125</c:v>
                </c:pt>
                <c:pt idx="9034">
                  <c:v>128.300048828125</c:v>
                </c:pt>
                <c:pt idx="9035">
                  <c:v>128.199951171875</c:v>
                </c:pt>
                <c:pt idx="9036">
                  <c:v>128.199951171875</c:v>
                </c:pt>
                <c:pt idx="9037">
                  <c:v>128.10009765625</c:v>
                </c:pt>
                <c:pt idx="9038">
                  <c:v>128.10009765625</c:v>
                </c:pt>
                <c:pt idx="9039">
                  <c:v>128</c:v>
                </c:pt>
                <c:pt idx="9040">
                  <c:v>128</c:v>
                </c:pt>
                <c:pt idx="9041">
                  <c:v>128</c:v>
                </c:pt>
                <c:pt idx="9042">
                  <c:v>128</c:v>
                </c:pt>
                <c:pt idx="9043">
                  <c:v>128</c:v>
                </c:pt>
                <c:pt idx="9044">
                  <c:v>127.89990234375</c:v>
                </c:pt>
                <c:pt idx="9045">
                  <c:v>127.89990234375</c:v>
                </c:pt>
                <c:pt idx="9046">
                  <c:v>127.800048828125</c:v>
                </c:pt>
                <c:pt idx="9047">
                  <c:v>127.800048828125</c:v>
                </c:pt>
                <c:pt idx="9048">
                  <c:v>127.699951171875</c:v>
                </c:pt>
                <c:pt idx="9049">
                  <c:v>127.699951171875</c:v>
                </c:pt>
                <c:pt idx="9050">
                  <c:v>127.60009765625</c:v>
                </c:pt>
                <c:pt idx="9051">
                  <c:v>127.60009765625</c:v>
                </c:pt>
                <c:pt idx="9052">
                  <c:v>127.5</c:v>
                </c:pt>
                <c:pt idx="9053">
                  <c:v>127.39990234375</c:v>
                </c:pt>
                <c:pt idx="9054">
                  <c:v>127.39990234375</c:v>
                </c:pt>
                <c:pt idx="9055">
                  <c:v>127.39990234375</c:v>
                </c:pt>
                <c:pt idx="9056">
                  <c:v>127.300048828125</c:v>
                </c:pt>
                <c:pt idx="9057">
                  <c:v>127.300048828125</c:v>
                </c:pt>
                <c:pt idx="9058">
                  <c:v>127.199951171875</c:v>
                </c:pt>
                <c:pt idx="9059">
                  <c:v>127.300048828125</c:v>
                </c:pt>
                <c:pt idx="9060">
                  <c:v>127.199951171875</c:v>
                </c:pt>
                <c:pt idx="9061">
                  <c:v>127.10009765625</c:v>
                </c:pt>
                <c:pt idx="9062">
                  <c:v>127.10009765625</c:v>
                </c:pt>
                <c:pt idx="9063">
                  <c:v>127.10009765625</c:v>
                </c:pt>
                <c:pt idx="9064">
                  <c:v>126.900146484375</c:v>
                </c:pt>
                <c:pt idx="9065">
                  <c:v>127</c:v>
                </c:pt>
                <c:pt idx="9066">
                  <c:v>127</c:v>
                </c:pt>
                <c:pt idx="9067">
                  <c:v>126.900146484375</c:v>
                </c:pt>
                <c:pt idx="9068">
                  <c:v>126.900146484375</c:v>
                </c:pt>
                <c:pt idx="9069">
                  <c:v>126.800048828125</c:v>
                </c:pt>
                <c:pt idx="9070">
                  <c:v>126.800048828125</c:v>
                </c:pt>
                <c:pt idx="9071">
                  <c:v>126.699951171875</c:v>
                </c:pt>
                <c:pt idx="9072">
                  <c:v>126.699951171875</c:v>
                </c:pt>
                <c:pt idx="9073">
                  <c:v>126.60009765625</c:v>
                </c:pt>
                <c:pt idx="9074">
                  <c:v>126.60009765625</c:v>
                </c:pt>
                <c:pt idx="9075">
                  <c:v>126.60009765625</c:v>
                </c:pt>
                <c:pt idx="9076">
                  <c:v>126.5</c:v>
                </c:pt>
                <c:pt idx="9077">
                  <c:v>126.400146484375</c:v>
                </c:pt>
                <c:pt idx="9078">
                  <c:v>126.400146484375</c:v>
                </c:pt>
                <c:pt idx="9079">
                  <c:v>126.400146484375</c:v>
                </c:pt>
                <c:pt idx="9080">
                  <c:v>126.300048828125</c:v>
                </c:pt>
                <c:pt idx="9081">
                  <c:v>126.300048828125</c:v>
                </c:pt>
                <c:pt idx="9082">
                  <c:v>126.199951171875</c:v>
                </c:pt>
                <c:pt idx="9083">
                  <c:v>126.300048828125</c:v>
                </c:pt>
                <c:pt idx="9084">
                  <c:v>126.199951171875</c:v>
                </c:pt>
                <c:pt idx="9085">
                  <c:v>126.10009765625</c:v>
                </c:pt>
                <c:pt idx="9086">
                  <c:v>126.10009765625</c:v>
                </c:pt>
                <c:pt idx="9087">
                  <c:v>126</c:v>
                </c:pt>
                <c:pt idx="9088">
                  <c:v>126.10009765625</c:v>
                </c:pt>
                <c:pt idx="9089">
                  <c:v>126</c:v>
                </c:pt>
                <c:pt idx="9090">
                  <c:v>126</c:v>
                </c:pt>
                <c:pt idx="9091">
                  <c:v>125.900146484375</c:v>
                </c:pt>
                <c:pt idx="9092">
                  <c:v>125.900146484375</c:v>
                </c:pt>
                <c:pt idx="9093">
                  <c:v>125.800048828125</c:v>
                </c:pt>
                <c:pt idx="9094">
                  <c:v>125.800048828125</c:v>
                </c:pt>
                <c:pt idx="9095">
                  <c:v>125.800048828125</c:v>
                </c:pt>
                <c:pt idx="9096">
                  <c:v>125.800048828125</c:v>
                </c:pt>
                <c:pt idx="9097">
                  <c:v>125.699951171875</c:v>
                </c:pt>
                <c:pt idx="9098">
                  <c:v>125.60009765625</c:v>
                </c:pt>
                <c:pt idx="9099">
                  <c:v>125.60009765625</c:v>
                </c:pt>
                <c:pt idx="9100">
                  <c:v>125.5</c:v>
                </c:pt>
                <c:pt idx="9101">
                  <c:v>125.5</c:v>
                </c:pt>
                <c:pt idx="9102">
                  <c:v>125.400146484375</c:v>
                </c:pt>
                <c:pt idx="9103">
                  <c:v>125.400146484375</c:v>
                </c:pt>
                <c:pt idx="9104">
                  <c:v>125.300048828125</c:v>
                </c:pt>
                <c:pt idx="9105">
                  <c:v>125.300048828125</c:v>
                </c:pt>
                <c:pt idx="9106">
                  <c:v>125.2001953125</c:v>
                </c:pt>
                <c:pt idx="9107">
                  <c:v>125.2001953125</c:v>
                </c:pt>
                <c:pt idx="9108">
                  <c:v>125.10009765625</c:v>
                </c:pt>
                <c:pt idx="9109">
                  <c:v>125</c:v>
                </c:pt>
                <c:pt idx="9110">
                  <c:v>125</c:v>
                </c:pt>
                <c:pt idx="9111">
                  <c:v>124.900146484375</c:v>
                </c:pt>
                <c:pt idx="9112">
                  <c:v>124.900146484375</c:v>
                </c:pt>
                <c:pt idx="9113">
                  <c:v>124.900146484375</c:v>
                </c:pt>
                <c:pt idx="9114">
                  <c:v>124.900146484375</c:v>
                </c:pt>
                <c:pt idx="9115">
                  <c:v>124.900146484375</c:v>
                </c:pt>
                <c:pt idx="9116">
                  <c:v>124.800048828125</c:v>
                </c:pt>
                <c:pt idx="9117">
                  <c:v>124.800048828125</c:v>
                </c:pt>
                <c:pt idx="9118">
                  <c:v>124.7001953125</c:v>
                </c:pt>
                <c:pt idx="9119">
                  <c:v>124.60009765625</c:v>
                </c:pt>
                <c:pt idx="9120">
                  <c:v>124.60009765625</c:v>
                </c:pt>
                <c:pt idx="9121">
                  <c:v>124.60009765625</c:v>
                </c:pt>
                <c:pt idx="9122">
                  <c:v>124.5</c:v>
                </c:pt>
                <c:pt idx="9123">
                  <c:v>124.5</c:v>
                </c:pt>
                <c:pt idx="9124">
                  <c:v>124.400146484375</c:v>
                </c:pt>
                <c:pt idx="9125">
                  <c:v>124.300048828125</c:v>
                </c:pt>
                <c:pt idx="9126">
                  <c:v>124.300048828125</c:v>
                </c:pt>
                <c:pt idx="9127">
                  <c:v>124.300048828125</c:v>
                </c:pt>
                <c:pt idx="9128">
                  <c:v>124.2001953125</c:v>
                </c:pt>
                <c:pt idx="9129">
                  <c:v>124.2001953125</c:v>
                </c:pt>
                <c:pt idx="9130">
                  <c:v>124.10009765625</c:v>
                </c:pt>
                <c:pt idx="9131">
                  <c:v>124.2001953125</c:v>
                </c:pt>
                <c:pt idx="9132">
                  <c:v>124.10009765625</c:v>
                </c:pt>
                <c:pt idx="9133">
                  <c:v>124.10009765625</c:v>
                </c:pt>
                <c:pt idx="9134">
                  <c:v>124.10009765625</c:v>
                </c:pt>
                <c:pt idx="9135">
                  <c:v>124</c:v>
                </c:pt>
                <c:pt idx="9136">
                  <c:v>123.900146484375</c:v>
                </c:pt>
                <c:pt idx="9137">
                  <c:v>123.900146484375</c:v>
                </c:pt>
                <c:pt idx="9138">
                  <c:v>123.900146484375</c:v>
                </c:pt>
                <c:pt idx="9139">
                  <c:v>123.800048828125</c:v>
                </c:pt>
                <c:pt idx="9140">
                  <c:v>123.900146484375</c:v>
                </c:pt>
                <c:pt idx="9141">
                  <c:v>123.800048828125</c:v>
                </c:pt>
                <c:pt idx="9142">
                  <c:v>123.7001953125</c:v>
                </c:pt>
                <c:pt idx="9143">
                  <c:v>123.60009765625</c:v>
                </c:pt>
                <c:pt idx="9144">
                  <c:v>123.60009765625</c:v>
                </c:pt>
                <c:pt idx="9145">
                  <c:v>123.60009765625</c:v>
                </c:pt>
                <c:pt idx="9146">
                  <c:v>123.500244140625</c:v>
                </c:pt>
                <c:pt idx="9147">
                  <c:v>123.500244140625</c:v>
                </c:pt>
                <c:pt idx="9148">
                  <c:v>123.400146484375</c:v>
                </c:pt>
                <c:pt idx="9149">
                  <c:v>123.500244140625</c:v>
                </c:pt>
                <c:pt idx="9150">
                  <c:v>123.500244140625</c:v>
                </c:pt>
                <c:pt idx="9151">
                  <c:v>123.400146484375</c:v>
                </c:pt>
                <c:pt idx="9152">
                  <c:v>123.400146484375</c:v>
                </c:pt>
                <c:pt idx="9153">
                  <c:v>123.400146484375</c:v>
                </c:pt>
                <c:pt idx="9154">
                  <c:v>123.300048828125</c:v>
                </c:pt>
                <c:pt idx="9155">
                  <c:v>123.10009765625</c:v>
                </c:pt>
                <c:pt idx="9156">
                  <c:v>123.10009765625</c:v>
                </c:pt>
                <c:pt idx="9157">
                  <c:v>123.000244140625</c:v>
                </c:pt>
                <c:pt idx="9158">
                  <c:v>123.000244140625</c:v>
                </c:pt>
                <c:pt idx="9159">
                  <c:v>122.900146484375</c:v>
                </c:pt>
                <c:pt idx="9160">
                  <c:v>122.900146484375</c:v>
                </c:pt>
                <c:pt idx="9161">
                  <c:v>122.900146484375</c:v>
                </c:pt>
                <c:pt idx="9162">
                  <c:v>122.800048828125</c:v>
                </c:pt>
                <c:pt idx="9163">
                  <c:v>122.800048828125</c:v>
                </c:pt>
                <c:pt idx="9164">
                  <c:v>122.800048828125</c:v>
                </c:pt>
                <c:pt idx="9165">
                  <c:v>122.7001953125</c:v>
                </c:pt>
                <c:pt idx="9166">
                  <c:v>122.7001953125</c:v>
                </c:pt>
                <c:pt idx="9167">
                  <c:v>122.60009765625</c:v>
                </c:pt>
                <c:pt idx="9168">
                  <c:v>122.60009765625</c:v>
                </c:pt>
                <c:pt idx="9169">
                  <c:v>122.500244140625</c:v>
                </c:pt>
                <c:pt idx="9170">
                  <c:v>122.500244140625</c:v>
                </c:pt>
                <c:pt idx="9171">
                  <c:v>122.400146484375</c:v>
                </c:pt>
                <c:pt idx="9172">
                  <c:v>122.400146484375</c:v>
                </c:pt>
                <c:pt idx="9173">
                  <c:v>122.400146484375</c:v>
                </c:pt>
                <c:pt idx="9174">
                  <c:v>122.400146484375</c:v>
                </c:pt>
                <c:pt idx="9175">
                  <c:v>122.30029296875</c:v>
                </c:pt>
                <c:pt idx="9176">
                  <c:v>122.30029296875</c:v>
                </c:pt>
                <c:pt idx="9177">
                  <c:v>122.30029296875</c:v>
                </c:pt>
                <c:pt idx="9178">
                  <c:v>122.2001953125</c:v>
                </c:pt>
                <c:pt idx="9179">
                  <c:v>122.2001953125</c:v>
                </c:pt>
                <c:pt idx="9180">
                  <c:v>122.10009765625</c:v>
                </c:pt>
                <c:pt idx="9181">
                  <c:v>122.10009765625</c:v>
                </c:pt>
                <c:pt idx="9182">
                  <c:v>122.10009765625</c:v>
                </c:pt>
                <c:pt idx="9183">
                  <c:v>122.000244140625</c:v>
                </c:pt>
                <c:pt idx="9184">
                  <c:v>122.000244140625</c:v>
                </c:pt>
                <c:pt idx="9185">
                  <c:v>122.000244140625</c:v>
                </c:pt>
                <c:pt idx="9186">
                  <c:v>121.900146484375</c:v>
                </c:pt>
                <c:pt idx="9187">
                  <c:v>121.900146484375</c:v>
                </c:pt>
                <c:pt idx="9188">
                  <c:v>121.80029296875</c:v>
                </c:pt>
                <c:pt idx="9189">
                  <c:v>121.80029296875</c:v>
                </c:pt>
                <c:pt idx="9190">
                  <c:v>121.7001953125</c:v>
                </c:pt>
                <c:pt idx="9191">
                  <c:v>121.7001953125</c:v>
                </c:pt>
                <c:pt idx="9192">
                  <c:v>121.7001953125</c:v>
                </c:pt>
                <c:pt idx="9193">
                  <c:v>121.60009765625</c:v>
                </c:pt>
                <c:pt idx="9194">
                  <c:v>121.499755859375</c:v>
                </c:pt>
                <c:pt idx="9195">
                  <c:v>121.499755859375</c:v>
                </c:pt>
                <c:pt idx="9196">
                  <c:v>121.499755859375</c:v>
                </c:pt>
                <c:pt idx="9197">
                  <c:v>121.499755859375</c:v>
                </c:pt>
                <c:pt idx="9198">
                  <c:v>121.39990234375</c:v>
                </c:pt>
                <c:pt idx="9199">
                  <c:v>121.39990234375</c:v>
                </c:pt>
                <c:pt idx="9200">
                  <c:v>121.39990234375</c:v>
                </c:pt>
                <c:pt idx="9201">
                  <c:v>121.39990234375</c:v>
                </c:pt>
                <c:pt idx="9202">
                  <c:v>121.39990234375</c:v>
                </c:pt>
                <c:pt idx="9203">
                  <c:v>121.2998046875</c:v>
                </c:pt>
                <c:pt idx="9204">
                  <c:v>121.2998046875</c:v>
                </c:pt>
                <c:pt idx="9205">
                  <c:v>121.19970703125</c:v>
                </c:pt>
                <c:pt idx="9206">
                  <c:v>121.19970703125</c:v>
                </c:pt>
                <c:pt idx="9207">
                  <c:v>121.099853515625</c:v>
                </c:pt>
                <c:pt idx="9208">
                  <c:v>121.099853515625</c:v>
                </c:pt>
                <c:pt idx="9209">
                  <c:v>121.099853515625</c:v>
                </c:pt>
                <c:pt idx="9210">
                  <c:v>120.999755859375</c:v>
                </c:pt>
                <c:pt idx="9211">
                  <c:v>120.999755859375</c:v>
                </c:pt>
                <c:pt idx="9212">
                  <c:v>120.89990234375</c:v>
                </c:pt>
                <c:pt idx="9213">
                  <c:v>120.89990234375</c:v>
                </c:pt>
                <c:pt idx="9214">
                  <c:v>120.7998046875</c:v>
                </c:pt>
                <c:pt idx="9215">
                  <c:v>120.89990234375</c:v>
                </c:pt>
                <c:pt idx="9216">
                  <c:v>120.89990234375</c:v>
                </c:pt>
                <c:pt idx="9217">
                  <c:v>120.7998046875</c:v>
                </c:pt>
                <c:pt idx="9218">
                  <c:v>120.7998046875</c:v>
                </c:pt>
                <c:pt idx="9219">
                  <c:v>120.699951171875</c:v>
                </c:pt>
                <c:pt idx="9220">
                  <c:v>120.699951171875</c:v>
                </c:pt>
                <c:pt idx="9221">
                  <c:v>120.699951171875</c:v>
                </c:pt>
                <c:pt idx="9222">
                  <c:v>120.499755859375</c:v>
                </c:pt>
                <c:pt idx="9223">
                  <c:v>120.499755859375</c:v>
                </c:pt>
                <c:pt idx="9224">
                  <c:v>120.39990234375</c:v>
                </c:pt>
                <c:pt idx="9225">
                  <c:v>120.2998046875</c:v>
                </c:pt>
                <c:pt idx="9226">
                  <c:v>120.2998046875</c:v>
                </c:pt>
                <c:pt idx="9227">
                  <c:v>120.199951171875</c:v>
                </c:pt>
                <c:pt idx="9228">
                  <c:v>120.2998046875</c:v>
                </c:pt>
                <c:pt idx="9229">
                  <c:v>120.2998046875</c:v>
                </c:pt>
                <c:pt idx="9230">
                  <c:v>120.2998046875</c:v>
                </c:pt>
                <c:pt idx="9231">
                  <c:v>120.2998046875</c:v>
                </c:pt>
                <c:pt idx="9232">
                  <c:v>120.099853515625</c:v>
                </c:pt>
                <c:pt idx="9233">
                  <c:v>120.099853515625</c:v>
                </c:pt>
                <c:pt idx="9234">
                  <c:v>120.099853515625</c:v>
                </c:pt>
                <c:pt idx="9235">
                  <c:v>120.099853515625</c:v>
                </c:pt>
                <c:pt idx="9236">
                  <c:v>119.999755859375</c:v>
                </c:pt>
                <c:pt idx="9237">
                  <c:v>119.999755859375</c:v>
                </c:pt>
                <c:pt idx="9238">
                  <c:v>119.89990234375</c:v>
                </c:pt>
                <c:pt idx="9239">
                  <c:v>119.89990234375</c:v>
                </c:pt>
                <c:pt idx="9240">
                  <c:v>119.7998046875</c:v>
                </c:pt>
                <c:pt idx="9241">
                  <c:v>119.7998046875</c:v>
                </c:pt>
                <c:pt idx="9242">
                  <c:v>119.7998046875</c:v>
                </c:pt>
                <c:pt idx="9243">
                  <c:v>119.699951171875</c:v>
                </c:pt>
                <c:pt idx="9244">
                  <c:v>119.699951171875</c:v>
                </c:pt>
                <c:pt idx="9245">
                  <c:v>119.599853515625</c:v>
                </c:pt>
                <c:pt idx="9246">
                  <c:v>119.499755859375</c:v>
                </c:pt>
                <c:pt idx="9247">
                  <c:v>119.499755859375</c:v>
                </c:pt>
                <c:pt idx="9248">
                  <c:v>119.39990234375</c:v>
                </c:pt>
                <c:pt idx="9249">
                  <c:v>119.39990234375</c:v>
                </c:pt>
                <c:pt idx="9250">
                  <c:v>119.39990234375</c:v>
                </c:pt>
                <c:pt idx="9251">
                  <c:v>119.2998046875</c:v>
                </c:pt>
                <c:pt idx="9252">
                  <c:v>119.2998046875</c:v>
                </c:pt>
                <c:pt idx="9253">
                  <c:v>119.199951171875</c:v>
                </c:pt>
                <c:pt idx="9254">
                  <c:v>119.199951171875</c:v>
                </c:pt>
                <c:pt idx="9255">
                  <c:v>119.199951171875</c:v>
                </c:pt>
                <c:pt idx="9256">
                  <c:v>119.099853515625</c:v>
                </c:pt>
                <c:pt idx="9257">
                  <c:v>119.099853515625</c:v>
                </c:pt>
                <c:pt idx="9258">
                  <c:v>119.099853515625</c:v>
                </c:pt>
                <c:pt idx="9259">
                  <c:v>119</c:v>
                </c:pt>
                <c:pt idx="9260">
                  <c:v>119</c:v>
                </c:pt>
                <c:pt idx="9261">
                  <c:v>119</c:v>
                </c:pt>
                <c:pt idx="9262">
                  <c:v>118.89990234375</c:v>
                </c:pt>
                <c:pt idx="9263">
                  <c:v>118.89990234375</c:v>
                </c:pt>
                <c:pt idx="9264">
                  <c:v>118.89990234375</c:v>
                </c:pt>
                <c:pt idx="9265">
                  <c:v>118.89990234375</c:v>
                </c:pt>
                <c:pt idx="9266">
                  <c:v>118.7998046875</c:v>
                </c:pt>
                <c:pt idx="9267">
                  <c:v>118.7998046875</c:v>
                </c:pt>
                <c:pt idx="9268">
                  <c:v>118.699951171875</c:v>
                </c:pt>
                <c:pt idx="9269">
                  <c:v>118.699951171875</c:v>
                </c:pt>
                <c:pt idx="9270">
                  <c:v>118.699951171875</c:v>
                </c:pt>
                <c:pt idx="9271">
                  <c:v>118.699951171875</c:v>
                </c:pt>
                <c:pt idx="9272">
                  <c:v>118.599853515625</c:v>
                </c:pt>
                <c:pt idx="9273">
                  <c:v>118.599853515625</c:v>
                </c:pt>
                <c:pt idx="9274">
                  <c:v>118.5</c:v>
                </c:pt>
                <c:pt idx="9275">
                  <c:v>118.5</c:v>
                </c:pt>
                <c:pt idx="9276">
                  <c:v>118.5</c:v>
                </c:pt>
                <c:pt idx="9277">
                  <c:v>118.39990234375</c:v>
                </c:pt>
                <c:pt idx="9278">
                  <c:v>118.2998046875</c:v>
                </c:pt>
                <c:pt idx="9279">
                  <c:v>118.2998046875</c:v>
                </c:pt>
                <c:pt idx="9280">
                  <c:v>118.2998046875</c:v>
                </c:pt>
                <c:pt idx="9281">
                  <c:v>118.199951171875</c:v>
                </c:pt>
                <c:pt idx="9282">
                  <c:v>118.199951171875</c:v>
                </c:pt>
                <c:pt idx="9283">
                  <c:v>118.199951171875</c:v>
                </c:pt>
                <c:pt idx="9284">
                  <c:v>118.199951171875</c:v>
                </c:pt>
                <c:pt idx="9285">
                  <c:v>118.099853515625</c:v>
                </c:pt>
                <c:pt idx="9286">
                  <c:v>118.099853515625</c:v>
                </c:pt>
                <c:pt idx="9287">
                  <c:v>118</c:v>
                </c:pt>
                <c:pt idx="9288">
                  <c:v>118</c:v>
                </c:pt>
                <c:pt idx="9289">
                  <c:v>118</c:v>
                </c:pt>
                <c:pt idx="9290">
                  <c:v>117.89990234375</c:v>
                </c:pt>
                <c:pt idx="9291">
                  <c:v>117.7998046875</c:v>
                </c:pt>
                <c:pt idx="9292">
                  <c:v>117.7998046875</c:v>
                </c:pt>
                <c:pt idx="9293">
                  <c:v>117.7998046875</c:v>
                </c:pt>
                <c:pt idx="9294">
                  <c:v>117.7998046875</c:v>
                </c:pt>
                <c:pt idx="9295">
                  <c:v>117.699951171875</c:v>
                </c:pt>
                <c:pt idx="9296">
                  <c:v>117.699951171875</c:v>
                </c:pt>
                <c:pt idx="9297">
                  <c:v>117.699951171875</c:v>
                </c:pt>
                <c:pt idx="9298">
                  <c:v>117.599853515625</c:v>
                </c:pt>
                <c:pt idx="9299">
                  <c:v>117.599853515625</c:v>
                </c:pt>
                <c:pt idx="9300">
                  <c:v>117.699951171875</c:v>
                </c:pt>
                <c:pt idx="9301">
                  <c:v>117.599853515625</c:v>
                </c:pt>
                <c:pt idx="9302">
                  <c:v>117.599853515625</c:v>
                </c:pt>
                <c:pt idx="9303">
                  <c:v>117.5</c:v>
                </c:pt>
                <c:pt idx="9304">
                  <c:v>117.5</c:v>
                </c:pt>
                <c:pt idx="9305">
                  <c:v>117.5</c:v>
                </c:pt>
                <c:pt idx="9306">
                  <c:v>117.39990234375</c:v>
                </c:pt>
                <c:pt idx="9307">
                  <c:v>117.39990234375</c:v>
                </c:pt>
                <c:pt idx="9308">
                  <c:v>117.300048828125</c:v>
                </c:pt>
                <c:pt idx="9309">
                  <c:v>117.39990234375</c:v>
                </c:pt>
                <c:pt idx="9310">
                  <c:v>117.300048828125</c:v>
                </c:pt>
                <c:pt idx="9311">
                  <c:v>117.300048828125</c:v>
                </c:pt>
                <c:pt idx="9312">
                  <c:v>117</c:v>
                </c:pt>
                <c:pt idx="9313">
                  <c:v>117</c:v>
                </c:pt>
                <c:pt idx="9314">
                  <c:v>116.89990234375</c:v>
                </c:pt>
                <c:pt idx="9315">
                  <c:v>117</c:v>
                </c:pt>
                <c:pt idx="9316">
                  <c:v>116.89990234375</c:v>
                </c:pt>
                <c:pt idx="9317">
                  <c:v>116.89990234375</c:v>
                </c:pt>
                <c:pt idx="9318">
                  <c:v>116.800048828125</c:v>
                </c:pt>
                <c:pt idx="9319">
                  <c:v>116.800048828125</c:v>
                </c:pt>
                <c:pt idx="9320">
                  <c:v>116.699951171875</c:v>
                </c:pt>
                <c:pt idx="9321">
                  <c:v>116.699951171875</c:v>
                </c:pt>
                <c:pt idx="9322">
                  <c:v>116.699951171875</c:v>
                </c:pt>
                <c:pt idx="9323">
                  <c:v>116.599853515625</c:v>
                </c:pt>
                <c:pt idx="9324">
                  <c:v>116.599853515625</c:v>
                </c:pt>
                <c:pt idx="9325">
                  <c:v>116.5</c:v>
                </c:pt>
                <c:pt idx="9326">
                  <c:v>116.5</c:v>
                </c:pt>
                <c:pt idx="9327">
                  <c:v>116.5</c:v>
                </c:pt>
                <c:pt idx="9328">
                  <c:v>116.5</c:v>
                </c:pt>
                <c:pt idx="9329">
                  <c:v>116.39990234375</c:v>
                </c:pt>
                <c:pt idx="9330">
                  <c:v>116.39990234375</c:v>
                </c:pt>
                <c:pt idx="9331">
                  <c:v>116.39990234375</c:v>
                </c:pt>
                <c:pt idx="9332">
                  <c:v>116.39990234375</c:v>
                </c:pt>
                <c:pt idx="9333">
                  <c:v>116.300048828125</c:v>
                </c:pt>
                <c:pt idx="9334">
                  <c:v>116.300048828125</c:v>
                </c:pt>
                <c:pt idx="9335">
                  <c:v>116.199951171875</c:v>
                </c:pt>
                <c:pt idx="9336">
                  <c:v>116.099853515625</c:v>
                </c:pt>
                <c:pt idx="9337">
                  <c:v>116.099853515625</c:v>
                </c:pt>
                <c:pt idx="9338">
                  <c:v>116.099853515625</c:v>
                </c:pt>
                <c:pt idx="9339">
                  <c:v>116</c:v>
                </c:pt>
                <c:pt idx="9340">
                  <c:v>116</c:v>
                </c:pt>
                <c:pt idx="9341">
                  <c:v>116</c:v>
                </c:pt>
                <c:pt idx="9342">
                  <c:v>115.89990234375</c:v>
                </c:pt>
                <c:pt idx="9343">
                  <c:v>115.89990234375</c:v>
                </c:pt>
                <c:pt idx="9344">
                  <c:v>115.89990234375</c:v>
                </c:pt>
                <c:pt idx="9345">
                  <c:v>115.800048828125</c:v>
                </c:pt>
                <c:pt idx="9346">
                  <c:v>115.800048828125</c:v>
                </c:pt>
                <c:pt idx="9347">
                  <c:v>115.800048828125</c:v>
                </c:pt>
                <c:pt idx="9348">
                  <c:v>115.800048828125</c:v>
                </c:pt>
                <c:pt idx="9349">
                  <c:v>115.800048828125</c:v>
                </c:pt>
                <c:pt idx="9350">
                  <c:v>115.699951171875</c:v>
                </c:pt>
                <c:pt idx="9351">
                  <c:v>115.699951171875</c:v>
                </c:pt>
                <c:pt idx="9352">
                  <c:v>115.699951171875</c:v>
                </c:pt>
                <c:pt idx="9353">
                  <c:v>115.60009765625</c:v>
                </c:pt>
                <c:pt idx="9354">
                  <c:v>115.60009765625</c:v>
                </c:pt>
                <c:pt idx="9355">
                  <c:v>115.5</c:v>
                </c:pt>
                <c:pt idx="9356">
                  <c:v>115.5</c:v>
                </c:pt>
                <c:pt idx="9357">
                  <c:v>115.39990234375</c:v>
                </c:pt>
                <c:pt idx="9358">
                  <c:v>115.39990234375</c:v>
                </c:pt>
                <c:pt idx="9359">
                  <c:v>115.39990234375</c:v>
                </c:pt>
                <c:pt idx="9360">
                  <c:v>115.300048828125</c:v>
                </c:pt>
                <c:pt idx="9361">
                  <c:v>115.300048828125</c:v>
                </c:pt>
                <c:pt idx="9362">
                  <c:v>115.199951171875</c:v>
                </c:pt>
                <c:pt idx="9363">
                  <c:v>115.199951171875</c:v>
                </c:pt>
                <c:pt idx="9364">
                  <c:v>115.10009765625</c:v>
                </c:pt>
                <c:pt idx="9365">
                  <c:v>115.10009765625</c:v>
                </c:pt>
                <c:pt idx="9366">
                  <c:v>115.10009765625</c:v>
                </c:pt>
                <c:pt idx="9367">
                  <c:v>115.10009765625</c:v>
                </c:pt>
                <c:pt idx="9368">
                  <c:v>115</c:v>
                </c:pt>
                <c:pt idx="9369">
                  <c:v>115</c:v>
                </c:pt>
                <c:pt idx="9370">
                  <c:v>115</c:v>
                </c:pt>
                <c:pt idx="9371">
                  <c:v>114.89990234375</c:v>
                </c:pt>
                <c:pt idx="9372">
                  <c:v>114.800048828125</c:v>
                </c:pt>
                <c:pt idx="9373">
                  <c:v>114.800048828125</c:v>
                </c:pt>
                <c:pt idx="9374">
                  <c:v>114.699951171875</c:v>
                </c:pt>
                <c:pt idx="9375">
                  <c:v>114.699951171875</c:v>
                </c:pt>
                <c:pt idx="9376">
                  <c:v>114.699951171875</c:v>
                </c:pt>
                <c:pt idx="9377">
                  <c:v>114.60009765625</c:v>
                </c:pt>
                <c:pt idx="9378">
                  <c:v>114.60009765625</c:v>
                </c:pt>
                <c:pt idx="9379">
                  <c:v>114.60009765625</c:v>
                </c:pt>
                <c:pt idx="9380">
                  <c:v>114.60009765625</c:v>
                </c:pt>
                <c:pt idx="9381">
                  <c:v>114.5</c:v>
                </c:pt>
                <c:pt idx="9382">
                  <c:v>114.5</c:v>
                </c:pt>
                <c:pt idx="9383">
                  <c:v>114.5</c:v>
                </c:pt>
                <c:pt idx="9384">
                  <c:v>114.39990234375</c:v>
                </c:pt>
                <c:pt idx="9385">
                  <c:v>114.39990234375</c:v>
                </c:pt>
                <c:pt idx="9386">
                  <c:v>114.39990234375</c:v>
                </c:pt>
                <c:pt idx="9387">
                  <c:v>114.300048828125</c:v>
                </c:pt>
                <c:pt idx="9388">
                  <c:v>114.300048828125</c:v>
                </c:pt>
                <c:pt idx="9389">
                  <c:v>114.300048828125</c:v>
                </c:pt>
                <c:pt idx="9390">
                  <c:v>114.199951171875</c:v>
                </c:pt>
                <c:pt idx="9391">
                  <c:v>114.199951171875</c:v>
                </c:pt>
                <c:pt idx="9392">
                  <c:v>114.10009765625</c:v>
                </c:pt>
                <c:pt idx="9393">
                  <c:v>114.10009765625</c:v>
                </c:pt>
                <c:pt idx="9394">
                  <c:v>114.10009765625</c:v>
                </c:pt>
                <c:pt idx="9395">
                  <c:v>114</c:v>
                </c:pt>
                <c:pt idx="9396">
                  <c:v>113.900146484375</c:v>
                </c:pt>
                <c:pt idx="9397">
                  <c:v>113.900146484375</c:v>
                </c:pt>
                <c:pt idx="9398">
                  <c:v>113.900146484375</c:v>
                </c:pt>
                <c:pt idx="9399">
                  <c:v>113.800048828125</c:v>
                </c:pt>
                <c:pt idx="9400">
                  <c:v>113.699951171875</c:v>
                </c:pt>
                <c:pt idx="9401">
                  <c:v>113.699951171875</c:v>
                </c:pt>
                <c:pt idx="9402">
                  <c:v>113.800048828125</c:v>
                </c:pt>
                <c:pt idx="9403">
                  <c:v>113.800048828125</c:v>
                </c:pt>
                <c:pt idx="9404">
                  <c:v>113.800048828125</c:v>
                </c:pt>
                <c:pt idx="9405">
                  <c:v>113.699951171875</c:v>
                </c:pt>
                <c:pt idx="9406">
                  <c:v>113.699951171875</c:v>
                </c:pt>
                <c:pt idx="9407">
                  <c:v>113.699951171875</c:v>
                </c:pt>
                <c:pt idx="9408">
                  <c:v>113.5</c:v>
                </c:pt>
                <c:pt idx="9409">
                  <c:v>113.5</c:v>
                </c:pt>
                <c:pt idx="9410">
                  <c:v>113.5</c:v>
                </c:pt>
                <c:pt idx="9411">
                  <c:v>113.400146484375</c:v>
                </c:pt>
                <c:pt idx="9412">
                  <c:v>113.400146484375</c:v>
                </c:pt>
                <c:pt idx="9413">
                  <c:v>113.400146484375</c:v>
                </c:pt>
                <c:pt idx="9414">
                  <c:v>113.400146484375</c:v>
                </c:pt>
                <c:pt idx="9415">
                  <c:v>113.300048828125</c:v>
                </c:pt>
                <c:pt idx="9416">
                  <c:v>113.400146484375</c:v>
                </c:pt>
                <c:pt idx="9417">
                  <c:v>113.300048828125</c:v>
                </c:pt>
                <c:pt idx="9418">
                  <c:v>113.199951171875</c:v>
                </c:pt>
                <c:pt idx="9419">
                  <c:v>113.300048828125</c:v>
                </c:pt>
                <c:pt idx="9420">
                  <c:v>113.199951171875</c:v>
                </c:pt>
                <c:pt idx="9421">
                  <c:v>113.199951171875</c:v>
                </c:pt>
                <c:pt idx="9422">
                  <c:v>113.199951171875</c:v>
                </c:pt>
                <c:pt idx="9423">
                  <c:v>113.10009765625</c:v>
                </c:pt>
                <c:pt idx="9424">
                  <c:v>113.10009765625</c:v>
                </c:pt>
                <c:pt idx="9425">
                  <c:v>113.10009765625</c:v>
                </c:pt>
                <c:pt idx="9426">
                  <c:v>113.10009765625</c:v>
                </c:pt>
                <c:pt idx="9427">
                  <c:v>113</c:v>
                </c:pt>
                <c:pt idx="9428">
                  <c:v>113</c:v>
                </c:pt>
                <c:pt idx="9429">
                  <c:v>113</c:v>
                </c:pt>
                <c:pt idx="9430">
                  <c:v>112.900146484375</c:v>
                </c:pt>
                <c:pt idx="9431">
                  <c:v>112.900146484375</c:v>
                </c:pt>
                <c:pt idx="9432">
                  <c:v>112.7001953125</c:v>
                </c:pt>
                <c:pt idx="9433">
                  <c:v>112.60009765625</c:v>
                </c:pt>
                <c:pt idx="9434">
                  <c:v>112.60009765625</c:v>
                </c:pt>
                <c:pt idx="9435">
                  <c:v>112.60009765625</c:v>
                </c:pt>
                <c:pt idx="9436">
                  <c:v>112.60009765625</c:v>
                </c:pt>
                <c:pt idx="9437">
                  <c:v>112.5</c:v>
                </c:pt>
                <c:pt idx="9438">
                  <c:v>112.5</c:v>
                </c:pt>
                <c:pt idx="9439">
                  <c:v>112.5</c:v>
                </c:pt>
                <c:pt idx="9440">
                  <c:v>112.5</c:v>
                </c:pt>
                <c:pt idx="9441">
                  <c:v>112.5</c:v>
                </c:pt>
                <c:pt idx="9442">
                  <c:v>112.400146484375</c:v>
                </c:pt>
                <c:pt idx="9443">
                  <c:v>112.400146484375</c:v>
                </c:pt>
                <c:pt idx="9444">
                  <c:v>112.400146484375</c:v>
                </c:pt>
                <c:pt idx="9445">
                  <c:v>112.400146484375</c:v>
                </c:pt>
                <c:pt idx="9446">
                  <c:v>112.300048828125</c:v>
                </c:pt>
                <c:pt idx="9447">
                  <c:v>112.300048828125</c:v>
                </c:pt>
                <c:pt idx="9448">
                  <c:v>112.2001953125</c:v>
                </c:pt>
                <c:pt idx="9449">
                  <c:v>112.2001953125</c:v>
                </c:pt>
                <c:pt idx="9450">
                  <c:v>112.10009765625</c:v>
                </c:pt>
                <c:pt idx="9451">
                  <c:v>112.10009765625</c:v>
                </c:pt>
                <c:pt idx="9452">
                  <c:v>112.10009765625</c:v>
                </c:pt>
                <c:pt idx="9453">
                  <c:v>112</c:v>
                </c:pt>
                <c:pt idx="9454">
                  <c:v>112</c:v>
                </c:pt>
                <c:pt idx="9455">
                  <c:v>112</c:v>
                </c:pt>
                <c:pt idx="9456">
                  <c:v>111.900146484375</c:v>
                </c:pt>
                <c:pt idx="9457">
                  <c:v>111.800048828125</c:v>
                </c:pt>
                <c:pt idx="9458">
                  <c:v>111.800048828125</c:v>
                </c:pt>
                <c:pt idx="9459">
                  <c:v>111.800048828125</c:v>
                </c:pt>
                <c:pt idx="9460">
                  <c:v>111.7001953125</c:v>
                </c:pt>
                <c:pt idx="9461">
                  <c:v>111.800048828125</c:v>
                </c:pt>
                <c:pt idx="9462">
                  <c:v>111.800048828125</c:v>
                </c:pt>
                <c:pt idx="9463">
                  <c:v>111.7001953125</c:v>
                </c:pt>
                <c:pt idx="9464">
                  <c:v>111.7001953125</c:v>
                </c:pt>
                <c:pt idx="9465">
                  <c:v>111.7001953125</c:v>
                </c:pt>
                <c:pt idx="9466">
                  <c:v>111.60009765625</c:v>
                </c:pt>
                <c:pt idx="9467">
                  <c:v>111.5</c:v>
                </c:pt>
                <c:pt idx="9468">
                  <c:v>111.5</c:v>
                </c:pt>
                <c:pt idx="9469">
                  <c:v>111.5</c:v>
                </c:pt>
                <c:pt idx="9470">
                  <c:v>111.5</c:v>
                </c:pt>
                <c:pt idx="9471">
                  <c:v>111.5</c:v>
                </c:pt>
                <c:pt idx="9472">
                  <c:v>111.400146484375</c:v>
                </c:pt>
                <c:pt idx="9473">
                  <c:v>111.400146484375</c:v>
                </c:pt>
                <c:pt idx="9474">
                  <c:v>111.300048828125</c:v>
                </c:pt>
                <c:pt idx="9475">
                  <c:v>111.300048828125</c:v>
                </c:pt>
                <c:pt idx="9476">
                  <c:v>111.2001953125</c:v>
                </c:pt>
                <c:pt idx="9477">
                  <c:v>111.2001953125</c:v>
                </c:pt>
                <c:pt idx="9478">
                  <c:v>111.2001953125</c:v>
                </c:pt>
                <c:pt idx="9479">
                  <c:v>111.10009765625</c:v>
                </c:pt>
                <c:pt idx="9480">
                  <c:v>111.2001953125</c:v>
                </c:pt>
                <c:pt idx="9481">
                  <c:v>111.10009765625</c:v>
                </c:pt>
                <c:pt idx="9482">
                  <c:v>111.10009765625</c:v>
                </c:pt>
                <c:pt idx="9483">
                  <c:v>111.10009765625</c:v>
                </c:pt>
                <c:pt idx="9484">
                  <c:v>111.000244140625</c:v>
                </c:pt>
                <c:pt idx="9485">
                  <c:v>111.000244140625</c:v>
                </c:pt>
                <c:pt idx="9486">
                  <c:v>110.900146484375</c:v>
                </c:pt>
                <c:pt idx="9487">
                  <c:v>110.900146484375</c:v>
                </c:pt>
                <c:pt idx="9488">
                  <c:v>110.900146484375</c:v>
                </c:pt>
                <c:pt idx="9489">
                  <c:v>110.800048828125</c:v>
                </c:pt>
                <c:pt idx="9490">
                  <c:v>110.800048828125</c:v>
                </c:pt>
                <c:pt idx="9491">
                  <c:v>110.7001953125</c:v>
                </c:pt>
                <c:pt idx="9492">
                  <c:v>110.7001953125</c:v>
                </c:pt>
                <c:pt idx="9493">
                  <c:v>110.7001953125</c:v>
                </c:pt>
                <c:pt idx="9494">
                  <c:v>110.7001953125</c:v>
                </c:pt>
                <c:pt idx="9495">
                  <c:v>110.60009765625</c:v>
                </c:pt>
                <c:pt idx="9496">
                  <c:v>110.60009765625</c:v>
                </c:pt>
                <c:pt idx="9497">
                  <c:v>110.60009765625</c:v>
                </c:pt>
                <c:pt idx="9498">
                  <c:v>110.500244140625</c:v>
                </c:pt>
                <c:pt idx="9499">
                  <c:v>110.500244140625</c:v>
                </c:pt>
                <c:pt idx="9500">
                  <c:v>110.500244140625</c:v>
                </c:pt>
                <c:pt idx="9501">
                  <c:v>110.400146484375</c:v>
                </c:pt>
                <c:pt idx="9502">
                  <c:v>110.400146484375</c:v>
                </c:pt>
                <c:pt idx="9503">
                  <c:v>110.400146484375</c:v>
                </c:pt>
                <c:pt idx="9504">
                  <c:v>110.2001953125</c:v>
                </c:pt>
                <c:pt idx="9505">
                  <c:v>110.2001953125</c:v>
                </c:pt>
                <c:pt idx="9506">
                  <c:v>110.10009765625</c:v>
                </c:pt>
                <c:pt idx="9507">
                  <c:v>110.10009765625</c:v>
                </c:pt>
                <c:pt idx="9508">
                  <c:v>110.000244140625</c:v>
                </c:pt>
                <c:pt idx="9509">
                  <c:v>110.000244140625</c:v>
                </c:pt>
                <c:pt idx="9510">
                  <c:v>110.000244140625</c:v>
                </c:pt>
                <c:pt idx="9511">
                  <c:v>110.000244140625</c:v>
                </c:pt>
                <c:pt idx="9512">
                  <c:v>110.000244140625</c:v>
                </c:pt>
                <c:pt idx="9513">
                  <c:v>110.000244140625</c:v>
                </c:pt>
                <c:pt idx="9514">
                  <c:v>110.000244140625</c:v>
                </c:pt>
                <c:pt idx="9515">
                  <c:v>109.900146484375</c:v>
                </c:pt>
                <c:pt idx="9516">
                  <c:v>109.900146484375</c:v>
                </c:pt>
                <c:pt idx="9517">
                  <c:v>109.800048828125</c:v>
                </c:pt>
                <c:pt idx="9518">
                  <c:v>109.800048828125</c:v>
                </c:pt>
                <c:pt idx="9519">
                  <c:v>109.7001953125</c:v>
                </c:pt>
                <c:pt idx="9520">
                  <c:v>109.7001953125</c:v>
                </c:pt>
                <c:pt idx="9521">
                  <c:v>109.7001953125</c:v>
                </c:pt>
                <c:pt idx="9522">
                  <c:v>109.60009765625</c:v>
                </c:pt>
                <c:pt idx="9523">
                  <c:v>109.60009765625</c:v>
                </c:pt>
                <c:pt idx="9524">
                  <c:v>109.500244140625</c:v>
                </c:pt>
                <c:pt idx="9525">
                  <c:v>109.500244140625</c:v>
                </c:pt>
                <c:pt idx="9526">
                  <c:v>109.500244140625</c:v>
                </c:pt>
                <c:pt idx="9527">
                  <c:v>109.500244140625</c:v>
                </c:pt>
                <c:pt idx="9528">
                  <c:v>109.60009765625</c:v>
                </c:pt>
                <c:pt idx="9529">
                  <c:v>109.500244140625</c:v>
                </c:pt>
                <c:pt idx="9530">
                  <c:v>109.500244140625</c:v>
                </c:pt>
                <c:pt idx="9531">
                  <c:v>109.500244140625</c:v>
                </c:pt>
                <c:pt idx="9532">
                  <c:v>109.400146484375</c:v>
                </c:pt>
                <c:pt idx="9533">
                  <c:v>109.400146484375</c:v>
                </c:pt>
                <c:pt idx="9534">
                  <c:v>109.30029296875</c:v>
                </c:pt>
                <c:pt idx="9535">
                  <c:v>109.30029296875</c:v>
                </c:pt>
                <c:pt idx="9536">
                  <c:v>109.2001953125</c:v>
                </c:pt>
                <c:pt idx="9537">
                  <c:v>109.2001953125</c:v>
                </c:pt>
                <c:pt idx="9538">
                  <c:v>109.2001953125</c:v>
                </c:pt>
                <c:pt idx="9539">
                  <c:v>109.10009765625</c:v>
                </c:pt>
                <c:pt idx="9540">
                  <c:v>109.10009765625</c:v>
                </c:pt>
                <c:pt idx="9541">
                  <c:v>109.000244140625</c:v>
                </c:pt>
                <c:pt idx="9542">
                  <c:v>109.000244140625</c:v>
                </c:pt>
                <c:pt idx="9543">
                  <c:v>109.000244140625</c:v>
                </c:pt>
                <c:pt idx="9544">
                  <c:v>109.000244140625</c:v>
                </c:pt>
                <c:pt idx="9545">
                  <c:v>108.900146484375</c:v>
                </c:pt>
                <c:pt idx="9546">
                  <c:v>108.900146484375</c:v>
                </c:pt>
                <c:pt idx="9547">
                  <c:v>108.900146484375</c:v>
                </c:pt>
                <c:pt idx="9548">
                  <c:v>108.80029296875</c:v>
                </c:pt>
                <c:pt idx="9549">
                  <c:v>108.80029296875</c:v>
                </c:pt>
                <c:pt idx="9550">
                  <c:v>108.80029296875</c:v>
                </c:pt>
                <c:pt idx="9551">
                  <c:v>108.80029296875</c:v>
                </c:pt>
                <c:pt idx="9552">
                  <c:v>108.499755859375</c:v>
                </c:pt>
                <c:pt idx="9553">
                  <c:v>108.599853515625</c:v>
                </c:pt>
                <c:pt idx="9554">
                  <c:v>108.499755859375</c:v>
                </c:pt>
                <c:pt idx="9555">
                  <c:v>108.499755859375</c:v>
                </c:pt>
                <c:pt idx="9556">
                  <c:v>108.499755859375</c:v>
                </c:pt>
                <c:pt idx="9557">
                  <c:v>108.39990234375</c:v>
                </c:pt>
                <c:pt idx="9558">
                  <c:v>108.39990234375</c:v>
                </c:pt>
                <c:pt idx="9559">
                  <c:v>108.39990234375</c:v>
                </c:pt>
                <c:pt idx="9560">
                  <c:v>108.39990234375</c:v>
                </c:pt>
                <c:pt idx="9561">
                  <c:v>108.39990234375</c:v>
                </c:pt>
                <c:pt idx="9562">
                  <c:v>108.2998046875</c:v>
                </c:pt>
                <c:pt idx="9563">
                  <c:v>108.2998046875</c:v>
                </c:pt>
                <c:pt idx="9564">
                  <c:v>108.19970703125</c:v>
                </c:pt>
                <c:pt idx="9565">
                  <c:v>108.19970703125</c:v>
                </c:pt>
                <c:pt idx="9566">
                  <c:v>108.099853515625</c:v>
                </c:pt>
                <c:pt idx="9567">
                  <c:v>108.099853515625</c:v>
                </c:pt>
                <c:pt idx="9568">
                  <c:v>108.099853515625</c:v>
                </c:pt>
                <c:pt idx="9569">
                  <c:v>108.099853515625</c:v>
                </c:pt>
                <c:pt idx="9570">
                  <c:v>107.999755859375</c:v>
                </c:pt>
                <c:pt idx="9571">
                  <c:v>107.999755859375</c:v>
                </c:pt>
                <c:pt idx="9572">
                  <c:v>107.999755859375</c:v>
                </c:pt>
                <c:pt idx="9573">
                  <c:v>107.999755859375</c:v>
                </c:pt>
                <c:pt idx="9574">
                  <c:v>107.89990234375</c:v>
                </c:pt>
                <c:pt idx="9575">
                  <c:v>107.7998046875</c:v>
                </c:pt>
                <c:pt idx="9576">
                  <c:v>107.89990234375</c:v>
                </c:pt>
                <c:pt idx="9577">
                  <c:v>107.89990234375</c:v>
                </c:pt>
                <c:pt idx="9578">
                  <c:v>107.7998046875</c:v>
                </c:pt>
                <c:pt idx="9579">
                  <c:v>107.7998046875</c:v>
                </c:pt>
                <c:pt idx="9580">
                  <c:v>107.7998046875</c:v>
                </c:pt>
                <c:pt idx="9581">
                  <c:v>107.7998046875</c:v>
                </c:pt>
                <c:pt idx="9582">
                  <c:v>107.699951171875</c:v>
                </c:pt>
                <c:pt idx="9583">
                  <c:v>107.699951171875</c:v>
                </c:pt>
                <c:pt idx="9584">
                  <c:v>107.699951171875</c:v>
                </c:pt>
                <c:pt idx="9585">
                  <c:v>107.699951171875</c:v>
                </c:pt>
                <c:pt idx="9586">
                  <c:v>107.599853515625</c:v>
                </c:pt>
                <c:pt idx="9587">
                  <c:v>107.599853515625</c:v>
                </c:pt>
                <c:pt idx="9588">
                  <c:v>107.499755859375</c:v>
                </c:pt>
                <c:pt idx="9589">
                  <c:v>107.39990234375</c:v>
                </c:pt>
                <c:pt idx="9590">
                  <c:v>107.39990234375</c:v>
                </c:pt>
                <c:pt idx="9591">
                  <c:v>107.39990234375</c:v>
                </c:pt>
                <c:pt idx="9592">
                  <c:v>107.39990234375</c:v>
                </c:pt>
                <c:pt idx="9593">
                  <c:v>107.2998046875</c:v>
                </c:pt>
                <c:pt idx="9594">
                  <c:v>107.2998046875</c:v>
                </c:pt>
                <c:pt idx="9595">
                  <c:v>107.2998046875</c:v>
                </c:pt>
                <c:pt idx="9596">
                  <c:v>107.2998046875</c:v>
                </c:pt>
                <c:pt idx="9597">
                  <c:v>107.199951171875</c:v>
                </c:pt>
                <c:pt idx="9598">
                  <c:v>107.199951171875</c:v>
                </c:pt>
                <c:pt idx="9599">
                  <c:v>107.199951171875</c:v>
                </c:pt>
                <c:pt idx="9600">
                  <c:v>107.099853515625</c:v>
                </c:pt>
                <c:pt idx="9601">
                  <c:v>106.999755859375</c:v>
                </c:pt>
                <c:pt idx="9602">
                  <c:v>106.999755859375</c:v>
                </c:pt>
                <c:pt idx="9603">
                  <c:v>106.999755859375</c:v>
                </c:pt>
                <c:pt idx="9604">
                  <c:v>106.999755859375</c:v>
                </c:pt>
                <c:pt idx="9605">
                  <c:v>106.999755859375</c:v>
                </c:pt>
                <c:pt idx="9606">
                  <c:v>106.89990234375</c:v>
                </c:pt>
                <c:pt idx="9607">
                  <c:v>106.999755859375</c:v>
                </c:pt>
                <c:pt idx="9608">
                  <c:v>106.89990234375</c:v>
                </c:pt>
                <c:pt idx="9609">
                  <c:v>106.89990234375</c:v>
                </c:pt>
                <c:pt idx="9610">
                  <c:v>106.89990234375</c:v>
                </c:pt>
                <c:pt idx="9611">
                  <c:v>106.7998046875</c:v>
                </c:pt>
                <c:pt idx="9612">
                  <c:v>106.7998046875</c:v>
                </c:pt>
                <c:pt idx="9613">
                  <c:v>106.599853515625</c:v>
                </c:pt>
                <c:pt idx="9614">
                  <c:v>106.599853515625</c:v>
                </c:pt>
                <c:pt idx="9615">
                  <c:v>106.499755859375</c:v>
                </c:pt>
                <c:pt idx="9616">
                  <c:v>106.499755859375</c:v>
                </c:pt>
                <c:pt idx="9617">
                  <c:v>106.499755859375</c:v>
                </c:pt>
                <c:pt idx="9618">
                  <c:v>106.39990234375</c:v>
                </c:pt>
                <c:pt idx="9619">
                  <c:v>106.39990234375</c:v>
                </c:pt>
                <c:pt idx="9620">
                  <c:v>106.39990234375</c:v>
                </c:pt>
                <c:pt idx="9621">
                  <c:v>106.39990234375</c:v>
                </c:pt>
                <c:pt idx="9622">
                  <c:v>106.39990234375</c:v>
                </c:pt>
                <c:pt idx="9623">
                  <c:v>106.2998046875</c:v>
                </c:pt>
                <c:pt idx="9624">
                  <c:v>106.2998046875</c:v>
                </c:pt>
                <c:pt idx="9625">
                  <c:v>106.39990234375</c:v>
                </c:pt>
                <c:pt idx="9626">
                  <c:v>106.39990234375</c:v>
                </c:pt>
                <c:pt idx="9627">
                  <c:v>106.2998046875</c:v>
                </c:pt>
                <c:pt idx="9628">
                  <c:v>106.199951171875</c:v>
                </c:pt>
                <c:pt idx="9629">
                  <c:v>106.199951171875</c:v>
                </c:pt>
                <c:pt idx="9630">
                  <c:v>106.199951171875</c:v>
                </c:pt>
                <c:pt idx="9631">
                  <c:v>106.199951171875</c:v>
                </c:pt>
                <c:pt idx="9632">
                  <c:v>106.199951171875</c:v>
                </c:pt>
                <c:pt idx="9633">
                  <c:v>106.199951171875</c:v>
                </c:pt>
                <c:pt idx="9634">
                  <c:v>106.099853515625</c:v>
                </c:pt>
                <c:pt idx="9635">
                  <c:v>106.099853515625</c:v>
                </c:pt>
                <c:pt idx="9636">
                  <c:v>106</c:v>
                </c:pt>
                <c:pt idx="9637">
                  <c:v>105.89990234375</c:v>
                </c:pt>
                <c:pt idx="9638">
                  <c:v>105.89990234375</c:v>
                </c:pt>
                <c:pt idx="9639">
                  <c:v>105.89990234375</c:v>
                </c:pt>
                <c:pt idx="9640">
                  <c:v>105.7998046875</c:v>
                </c:pt>
                <c:pt idx="9641">
                  <c:v>105.7998046875</c:v>
                </c:pt>
                <c:pt idx="9642">
                  <c:v>105.7998046875</c:v>
                </c:pt>
                <c:pt idx="9643">
                  <c:v>105.699951171875</c:v>
                </c:pt>
                <c:pt idx="9644">
                  <c:v>105.599853515625</c:v>
                </c:pt>
                <c:pt idx="9645">
                  <c:v>105.599853515625</c:v>
                </c:pt>
                <c:pt idx="9646">
                  <c:v>105.5</c:v>
                </c:pt>
                <c:pt idx="9647">
                  <c:v>105.599853515625</c:v>
                </c:pt>
                <c:pt idx="9648">
                  <c:v>105.5</c:v>
                </c:pt>
                <c:pt idx="9649">
                  <c:v>105.599853515625</c:v>
                </c:pt>
                <c:pt idx="9650">
                  <c:v>105.599853515625</c:v>
                </c:pt>
                <c:pt idx="9651">
                  <c:v>105.5</c:v>
                </c:pt>
                <c:pt idx="9652">
                  <c:v>105.5</c:v>
                </c:pt>
                <c:pt idx="9653">
                  <c:v>105.5</c:v>
                </c:pt>
                <c:pt idx="9654">
                  <c:v>105.5</c:v>
                </c:pt>
                <c:pt idx="9655">
                  <c:v>105.39990234375</c:v>
                </c:pt>
                <c:pt idx="9656">
                  <c:v>105.39990234375</c:v>
                </c:pt>
                <c:pt idx="9657">
                  <c:v>105.39990234375</c:v>
                </c:pt>
                <c:pt idx="9658">
                  <c:v>105.2998046875</c:v>
                </c:pt>
                <c:pt idx="9659">
                  <c:v>105.2998046875</c:v>
                </c:pt>
                <c:pt idx="9660">
                  <c:v>105.199951171875</c:v>
                </c:pt>
                <c:pt idx="9661">
                  <c:v>105.199951171875</c:v>
                </c:pt>
                <c:pt idx="9662">
                  <c:v>105.099853515625</c:v>
                </c:pt>
                <c:pt idx="9663">
                  <c:v>105.099853515625</c:v>
                </c:pt>
                <c:pt idx="9664">
                  <c:v>105.099853515625</c:v>
                </c:pt>
                <c:pt idx="9665">
                  <c:v>105</c:v>
                </c:pt>
                <c:pt idx="9666">
                  <c:v>105</c:v>
                </c:pt>
                <c:pt idx="9667">
                  <c:v>104.89990234375</c:v>
                </c:pt>
                <c:pt idx="9668">
                  <c:v>104.89990234375</c:v>
                </c:pt>
                <c:pt idx="9669">
                  <c:v>104.89990234375</c:v>
                </c:pt>
                <c:pt idx="9670">
                  <c:v>104.7998046875</c:v>
                </c:pt>
                <c:pt idx="9671">
                  <c:v>104.699951171875</c:v>
                </c:pt>
                <c:pt idx="9672">
                  <c:v>104.7998046875</c:v>
                </c:pt>
                <c:pt idx="9673">
                  <c:v>104.7998046875</c:v>
                </c:pt>
                <c:pt idx="9674">
                  <c:v>104.7998046875</c:v>
                </c:pt>
                <c:pt idx="9675">
                  <c:v>104.7998046875</c:v>
                </c:pt>
                <c:pt idx="9676">
                  <c:v>104.699951171875</c:v>
                </c:pt>
                <c:pt idx="9677">
                  <c:v>104.599853515625</c:v>
                </c:pt>
                <c:pt idx="9678">
                  <c:v>104.599853515625</c:v>
                </c:pt>
                <c:pt idx="9679">
                  <c:v>104.699951171875</c:v>
                </c:pt>
                <c:pt idx="9680">
                  <c:v>104.699951171875</c:v>
                </c:pt>
                <c:pt idx="9681">
                  <c:v>104.599853515625</c:v>
                </c:pt>
                <c:pt idx="9682">
                  <c:v>104.599853515625</c:v>
                </c:pt>
                <c:pt idx="9683">
                  <c:v>104.599853515625</c:v>
                </c:pt>
                <c:pt idx="9684">
                  <c:v>104.5</c:v>
                </c:pt>
                <c:pt idx="9685">
                  <c:v>104.39990234375</c:v>
                </c:pt>
                <c:pt idx="9686">
                  <c:v>104.300048828125</c:v>
                </c:pt>
                <c:pt idx="9687">
                  <c:v>104.39990234375</c:v>
                </c:pt>
                <c:pt idx="9688">
                  <c:v>104.300048828125</c:v>
                </c:pt>
                <c:pt idx="9689">
                  <c:v>104.300048828125</c:v>
                </c:pt>
                <c:pt idx="9690">
                  <c:v>104.300048828125</c:v>
                </c:pt>
                <c:pt idx="9691">
                  <c:v>104.199951171875</c:v>
                </c:pt>
                <c:pt idx="9692">
                  <c:v>104.300048828125</c:v>
                </c:pt>
                <c:pt idx="9693">
                  <c:v>104.199951171875</c:v>
                </c:pt>
                <c:pt idx="9694">
                  <c:v>104.199951171875</c:v>
                </c:pt>
                <c:pt idx="9695">
                  <c:v>104.099853515625</c:v>
                </c:pt>
                <c:pt idx="9696">
                  <c:v>104.099853515625</c:v>
                </c:pt>
                <c:pt idx="9697">
                  <c:v>104.099853515625</c:v>
                </c:pt>
                <c:pt idx="9698">
                  <c:v>104.099853515625</c:v>
                </c:pt>
                <c:pt idx="9699">
                  <c:v>104</c:v>
                </c:pt>
                <c:pt idx="9700">
                  <c:v>104</c:v>
                </c:pt>
                <c:pt idx="9701">
                  <c:v>104</c:v>
                </c:pt>
                <c:pt idx="9702">
                  <c:v>103.89990234375</c:v>
                </c:pt>
                <c:pt idx="9703">
                  <c:v>103.800048828125</c:v>
                </c:pt>
                <c:pt idx="9704">
                  <c:v>103.800048828125</c:v>
                </c:pt>
                <c:pt idx="9705">
                  <c:v>103.800048828125</c:v>
                </c:pt>
                <c:pt idx="9706">
                  <c:v>103.800048828125</c:v>
                </c:pt>
                <c:pt idx="9707">
                  <c:v>103.699951171875</c:v>
                </c:pt>
                <c:pt idx="9708">
                  <c:v>103.599853515625</c:v>
                </c:pt>
                <c:pt idx="9709">
                  <c:v>103.699951171875</c:v>
                </c:pt>
                <c:pt idx="9710">
                  <c:v>103.699951171875</c:v>
                </c:pt>
                <c:pt idx="9711">
                  <c:v>103.599853515625</c:v>
                </c:pt>
                <c:pt idx="9712">
                  <c:v>103.599853515625</c:v>
                </c:pt>
                <c:pt idx="9713">
                  <c:v>103.599853515625</c:v>
                </c:pt>
                <c:pt idx="9714">
                  <c:v>103.5</c:v>
                </c:pt>
                <c:pt idx="9715">
                  <c:v>103.599853515625</c:v>
                </c:pt>
                <c:pt idx="9716">
                  <c:v>103.5</c:v>
                </c:pt>
                <c:pt idx="9717">
                  <c:v>103.5</c:v>
                </c:pt>
                <c:pt idx="9718">
                  <c:v>103.5</c:v>
                </c:pt>
                <c:pt idx="9719">
                  <c:v>103.39990234375</c:v>
                </c:pt>
                <c:pt idx="9720">
                  <c:v>103.39990234375</c:v>
                </c:pt>
                <c:pt idx="9721">
                  <c:v>103.39990234375</c:v>
                </c:pt>
                <c:pt idx="9722">
                  <c:v>103.300048828125</c:v>
                </c:pt>
                <c:pt idx="9723">
                  <c:v>103.300048828125</c:v>
                </c:pt>
                <c:pt idx="9724">
                  <c:v>103.300048828125</c:v>
                </c:pt>
                <c:pt idx="9725">
                  <c:v>103.199951171875</c:v>
                </c:pt>
                <c:pt idx="9726">
                  <c:v>103.199951171875</c:v>
                </c:pt>
                <c:pt idx="9727">
                  <c:v>103.199951171875</c:v>
                </c:pt>
                <c:pt idx="9728">
                  <c:v>103.199951171875</c:v>
                </c:pt>
                <c:pt idx="9729">
                  <c:v>103.10009765625</c:v>
                </c:pt>
                <c:pt idx="9730">
                  <c:v>103.10009765625</c:v>
                </c:pt>
                <c:pt idx="9731">
                  <c:v>103</c:v>
                </c:pt>
                <c:pt idx="9732">
                  <c:v>103</c:v>
                </c:pt>
                <c:pt idx="9733">
                  <c:v>102.89990234375</c:v>
                </c:pt>
                <c:pt idx="9734">
                  <c:v>102.800048828125</c:v>
                </c:pt>
                <c:pt idx="9735">
                  <c:v>102.800048828125</c:v>
                </c:pt>
                <c:pt idx="9736">
                  <c:v>102.800048828125</c:v>
                </c:pt>
                <c:pt idx="9737">
                  <c:v>102.699951171875</c:v>
                </c:pt>
                <c:pt idx="9738">
                  <c:v>102.699951171875</c:v>
                </c:pt>
                <c:pt idx="9739">
                  <c:v>102.699951171875</c:v>
                </c:pt>
                <c:pt idx="9740">
                  <c:v>102.699951171875</c:v>
                </c:pt>
                <c:pt idx="9741">
                  <c:v>102.699951171875</c:v>
                </c:pt>
                <c:pt idx="9742">
                  <c:v>102.699951171875</c:v>
                </c:pt>
                <c:pt idx="9743">
                  <c:v>102.699951171875</c:v>
                </c:pt>
                <c:pt idx="9744">
                  <c:v>102.60009765625</c:v>
                </c:pt>
                <c:pt idx="9745">
                  <c:v>102.5</c:v>
                </c:pt>
                <c:pt idx="9746">
                  <c:v>102.5</c:v>
                </c:pt>
                <c:pt idx="9747">
                  <c:v>102.39990234375</c:v>
                </c:pt>
                <c:pt idx="9748">
                  <c:v>102.39990234375</c:v>
                </c:pt>
                <c:pt idx="9749">
                  <c:v>102.39990234375</c:v>
                </c:pt>
                <c:pt idx="9750">
                  <c:v>102.300048828125</c:v>
                </c:pt>
                <c:pt idx="9751">
                  <c:v>102.39990234375</c:v>
                </c:pt>
                <c:pt idx="9752">
                  <c:v>102.300048828125</c:v>
                </c:pt>
                <c:pt idx="9753">
                  <c:v>102.199951171875</c:v>
                </c:pt>
                <c:pt idx="9754">
                  <c:v>102.199951171875</c:v>
                </c:pt>
                <c:pt idx="9755">
                  <c:v>102.199951171875</c:v>
                </c:pt>
                <c:pt idx="9756">
                  <c:v>102.199951171875</c:v>
                </c:pt>
                <c:pt idx="9757">
                  <c:v>102.199951171875</c:v>
                </c:pt>
                <c:pt idx="9758">
                  <c:v>102.199951171875</c:v>
                </c:pt>
                <c:pt idx="9759">
                  <c:v>102.10009765625</c:v>
                </c:pt>
                <c:pt idx="9760">
                  <c:v>102.10009765625</c:v>
                </c:pt>
                <c:pt idx="9761">
                  <c:v>102.10009765625</c:v>
                </c:pt>
                <c:pt idx="9762">
                  <c:v>102</c:v>
                </c:pt>
                <c:pt idx="9763">
                  <c:v>102</c:v>
                </c:pt>
                <c:pt idx="9764">
                  <c:v>101.89990234375</c:v>
                </c:pt>
                <c:pt idx="9765">
                  <c:v>102</c:v>
                </c:pt>
                <c:pt idx="9766">
                  <c:v>101.89990234375</c:v>
                </c:pt>
                <c:pt idx="9767">
                  <c:v>101.800048828125</c:v>
                </c:pt>
                <c:pt idx="9768">
                  <c:v>101.89990234375</c:v>
                </c:pt>
                <c:pt idx="9769">
                  <c:v>101.800048828125</c:v>
                </c:pt>
                <c:pt idx="9770">
                  <c:v>101.800048828125</c:v>
                </c:pt>
                <c:pt idx="9771">
                  <c:v>101.699951171875</c:v>
                </c:pt>
                <c:pt idx="9772">
                  <c:v>101.699951171875</c:v>
                </c:pt>
                <c:pt idx="9773">
                  <c:v>101.699951171875</c:v>
                </c:pt>
                <c:pt idx="9774">
                  <c:v>101.60009765625</c:v>
                </c:pt>
                <c:pt idx="9775">
                  <c:v>101.699951171875</c:v>
                </c:pt>
                <c:pt idx="9776">
                  <c:v>101.699951171875</c:v>
                </c:pt>
                <c:pt idx="9777">
                  <c:v>101.60009765625</c:v>
                </c:pt>
                <c:pt idx="9778">
                  <c:v>101.60009765625</c:v>
                </c:pt>
                <c:pt idx="9779">
                  <c:v>101.60009765625</c:v>
                </c:pt>
                <c:pt idx="9780">
                  <c:v>101.5</c:v>
                </c:pt>
                <c:pt idx="9781">
                  <c:v>101.60009765625</c:v>
                </c:pt>
                <c:pt idx="9782">
                  <c:v>101.60009765625</c:v>
                </c:pt>
                <c:pt idx="9783">
                  <c:v>101.60009765625</c:v>
                </c:pt>
                <c:pt idx="9784">
                  <c:v>101.60009765625</c:v>
                </c:pt>
                <c:pt idx="9785">
                  <c:v>101.5</c:v>
                </c:pt>
                <c:pt idx="9786">
                  <c:v>101.5</c:v>
                </c:pt>
                <c:pt idx="9787">
                  <c:v>101.300048828125</c:v>
                </c:pt>
                <c:pt idx="9788">
                  <c:v>101.300048828125</c:v>
                </c:pt>
                <c:pt idx="9789">
                  <c:v>101.300048828125</c:v>
                </c:pt>
                <c:pt idx="9790">
                  <c:v>101.199951171875</c:v>
                </c:pt>
                <c:pt idx="9791">
                  <c:v>101.199951171875</c:v>
                </c:pt>
                <c:pt idx="9792">
                  <c:v>101.199951171875</c:v>
                </c:pt>
                <c:pt idx="9793">
                  <c:v>101.199951171875</c:v>
                </c:pt>
                <c:pt idx="9794">
                  <c:v>101.199951171875</c:v>
                </c:pt>
                <c:pt idx="9795">
                  <c:v>101.199951171875</c:v>
                </c:pt>
                <c:pt idx="9796">
                  <c:v>101.10009765625</c:v>
                </c:pt>
                <c:pt idx="9797">
                  <c:v>101.10009765625</c:v>
                </c:pt>
                <c:pt idx="9798">
                  <c:v>101.10009765625</c:v>
                </c:pt>
                <c:pt idx="9799">
                  <c:v>101</c:v>
                </c:pt>
                <c:pt idx="9800">
                  <c:v>101</c:v>
                </c:pt>
                <c:pt idx="9801">
                  <c:v>100.900146484375</c:v>
                </c:pt>
                <c:pt idx="9802">
                  <c:v>100.900146484375</c:v>
                </c:pt>
                <c:pt idx="9803">
                  <c:v>100.900146484375</c:v>
                </c:pt>
                <c:pt idx="9804">
                  <c:v>100.800048828125</c:v>
                </c:pt>
                <c:pt idx="9805">
                  <c:v>100.900146484375</c:v>
                </c:pt>
                <c:pt idx="9806">
                  <c:v>100.900146484375</c:v>
                </c:pt>
                <c:pt idx="9807">
                  <c:v>100.800048828125</c:v>
                </c:pt>
                <c:pt idx="9808">
                  <c:v>100.900146484375</c:v>
                </c:pt>
                <c:pt idx="9809">
                  <c:v>100.800048828125</c:v>
                </c:pt>
                <c:pt idx="9810">
                  <c:v>100.800048828125</c:v>
                </c:pt>
                <c:pt idx="9811">
                  <c:v>100.60009765625</c:v>
                </c:pt>
                <c:pt idx="9812">
                  <c:v>100.60009765625</c:v>
                </c:pt>
                <c:pt idx="9813">
                  <c:v>100.5</c:v>
                </c:pt>
                <c:pt idx="9814">
                  <c:v>100.5</c:v>
                </c:pt>
                <c:pt idx="9815">
                  <c:v>100.5</c:v>
                </c:pt>
                <c:pt idx="9816">
                  <c:v>100.5</c:v>
                </c:pt>
                <c:pt idx="9817">
                  <c:v>100.60009765625</c:v>
                </c:pt>
                <c:pt idx="9818">
                  <c:v>100.5</c:v>
                </c:pt>
                <c:pt idx="9819">
                  <c:v>100.5</c:v>
                </c:pt>
                <c:pt idx="9820">
                  <c:v>100.5</c:v>
                </c:pt>
                <c:pt idx="9821">
                  <c:v>100.400146484375</c:v>
                </c:pt>
                <c:pt idx="9822">
                  <c:v>100.400146484375</c:v>
                </c:pt>
                <c:pt idx="9823">
                  <c:v>100.300048828125</c:v>
                </c:pt>
                <c:pt idx="9824">
                  <c:v>100.300048828125</c:v>
                </c:pt>
                <c:pt idx="9825">
                  <c:v>100.300048828125</c:v>
                </c:pt>
                <c:pt idx="9826">
                  <c:v>100.199951171875</c:v>
                </c:pt>
                <c:pt idx="9827">
                  <c:v>100.199951171875</c:v>
                </c:pt>
                <c:pt idx="9828">
                  <c:v>100.199951171875</c:v>
                </c:pt>
                <c:pt idx="9829">
                  <c:v>100.10009765625</c:v>
                </c:pt>
                <c:pt idx="9830">
                  <c:v>100</c:v>
                </c:pt>
                <c:pt idx="9831">
                  <c:v>100</c:v>
                </c:pt>
                <c:pt idx="9832">
                  <c:v>100</c:v>
                </c:pt>
                <c:pt idx="9833">
                  <c:v>99.900146484375</c:v>
                </c:pt>
                <c:pt idx="9834">
                  <c:v>99.900146484375</c:v>
                </c:pt>
                <c:pt idx="9835">
                  <c:v>99.900146484375</c:v>
                </c:pt>
                <c:pt idx="9836">
                  <c:v>99.900146484375</c:v>
                </c:pt>
                <c:pt idx="9837">
                  <c:v>99.900146484375</c:v>
                </c:pt>
                <c:pt idx="9838">
                  <c:v>99.900146484375</c:v>
                </c:pt>
                <c:pt idx="9839">
                  <c:v>99.800048828125</c:v>
                </c:pt>
                <c:pt idx="9840">
                  <c:v>99.800048828125</c:v>
                </c:pt>
                <c:pt idx="9841">
                  <c:v>99.800048828125</c:v>
                </c:pt>
                <c:pt idx="9842">
                  <c:v>99.7001953125</c:v>
                </c:pt>
                <c:pt idx="9843">
                  <c:v>99.7001953125</c:v>
                </c:pt>
                <c:pt idx="9844">
                  <c:v>99.7001953125</c:v>
                </c:pt>
                <c:pt idx="9845">
                  <c:v>99.7001953125</c:v>
                </c:pt>
                <c:pt idx="9846">
                  <c:v>99.60009765625</c:v>
                </c:pt>
                <c:pt idx="9847">
                  <c:v>99.60009765625</c:v>
                </c:pt>
                <c:pt idx="9848">
                  <c:v>99.5</c:v>
                </c:pt>
                <c:pt idx="9849">
                  <c:v>99.60009765625</c:v>
                </c:pt>
                <c:pt idx="9850">
                  <c:v>99.5</c:v>
                </c:pt>
                <c:pt idx="9851">
                  <c:v>99.5</c:v>
                </c:pt>
                <c:pt idx="9852">
                  <c:v>99.5</c:v>
                </c:pt>
                <c:pt idx="9853">
                  <c:v>99.400146484375</c:v>
                </c:pt>
                <c:pt idx="9854">
                  <c:v>99.300048828125</c:v>
                </c:pt>
                <c:pt idx="9855">
                  <c:v>99.300048828125</c:v>
                </c:pt>
                <c:pt idx="9856">
                  <c:v>99.300048828125</c:v>
                </c:pt>
                <c:pt idx="9857">
                  <c:v>99.300048828125</c:v>
                </c:pt>
                <c:pt idx="9858">
                  <c:v>99.2001953125</c:v>
                </c:pt>
                <c:pt idx="9859">
                  <c:v>99.300048828125</c:v>
                </c:pt>
                <c:pt idx="9860">
                  <c:v>99.2001953125</c:v>
                </c:pt>
                <c:pt idx="9861">
                  <c:v>99.2001953125</c:v>
                </c:pt>
                <c:pt idx="9862">
                  <c:v>99.2001953125</c:v>
                </c:pt>
                <c:pt idx="9863">
                  <c:v>99.2001953125</c:v>
                </c:pt>
                <c:pt idx="9864">
                  <c:v>99.10009765625</c:v>
                </c:pt>
                <c:pt idx="9865">
                  <c:v>99</c:v>
                </c:pt>
                <c:pt idx="9866">
                  <c:v>99</c:v>
                </c:pt>
                <c:pt idx="9867">
                  <c:v>98.900146484375</c:v>
                </c:pt>
                <c:pt idx="9868">
                  <c:v>98.900146484375</c:v>
                </c:pt>
                <c:pt idx="9869">
                  <c:v>98.800048828125</c:v>
                </c:pt>
                <c:pt idx="9870">
                  <c:v>98.800048828125</c:v>
                </c:pt>
                <c:pt idx="9871">
                  <c:v>98.900146484375</c:v>
                </c:pt>
                <c:pt idx="9872">
                  <c:v>98.800048828125</c:v>
                </c:pt>
                <c:pt idx="9873">
                  <c:v>98.900146484375</c:v>
                </c:pt>
                <c:pt idx="9874">
                  <c:v>98.800048828125</c:v>
                </c:pt>
                <c:pt idx="9875">
                  <c:v>98.800048828125</c:v>
                </c:pt>
                <c:pt idx="9876">
                  <c:v>98.800048828125</c:v>
                </c:pt>
                <c:pt idx="9877">
                  <c:v>98.7001953125</c:v>
                </c:pt>
                <c:pt idx="9878">
                  <c:v>98.60009765625</c:v>
                </c:pt>
                <c:pt idx="9879">
                  <c:v>98.60009765625</c:v>
                </c:pt>
                <c:pt idx="9880">
                  <c:v>98.60009765625</c:v>
                </c:pt>
                <c:pt idx="9881">
                  <c:v>98.5</c:v>
                </c:pt>
                <c:pt idx="9882">
                  <c:v>98.60009765625</c:v>
                </c:pt>
                <c:pt idx="9883">
                  <c:v>98.5</c:v>
                </c:pt>
                <c:pt idx="9884">
                  <c:v>98.5</c:v>
                </c:pt>
                <c:pt idx="9885">
                  <c:v>98.5</c:v>
                </c:pt>
                <c:pt idx="9886">
                  <c:v>98.5</c:v>
                </c:pt>
                <c:pt idx="9887">
                  <c:v>98.400146484375</c:v>
                </c:pt>
                <c:pt idx="9888">
                  <c:v>98.400146484375</c:v>
                </c:pt>
                <c:pt idx="9889">
                  <c:v>98.5</c:v>
                </c:pt>
                <c:pt idx="9890">
                  <c:v>98.400146484375</c:v>
                </c:pt>
                <c:pt idx="9891">
                  <c:v>98.400146484375</c:v>
                </c:pt>
                <c:pt idx="9892">
                  <c:v>98.300048828125</c:v>
                </c:pt>
                <c:pt idx="9893">
                  <c:v>98.300048828125</c:v>
                </c:pt>
                <c:pt idx="9894">
                  <c:v>98.300048828125</c:v>
                </c:pt>
                <c:pt idx="9895">
                  <c:v>98.2001953125</c:v>
                </c:pt>
                <c:pt idx="9896">
                  <c:v>98.2001953125</c:v>
                </c:pt>
                <c:pt idx="9897">
                  <c:v>98.2001953125</c:v>
                </c:pt>
                <c:pt idx="9898">
                  <c:v>98.10009765625</c:v>
                </c:pt>
                <c:pt idx="9899">
                  <c:v>98.10009765625</c:v>
                </c:pt>
                <c:pt idx="9900">
                  <c:v>98.10009765625</c:v>
                </c:pt>
                <c:pt idx="9901">
                  <c:v>98.000244140625</c:v>
                </c:pt>
                <c:pt idx="9902">
                  <c:v>98.000244140625</c:v>
                </c:pt>
                <c:pt idx="9903">
                  <c:v>98.000244140625</c:v>
                </c:pt>
                <c:pt idx="9904">
                  <c:v>97.900146484375</c:v>
                </c:pt>
                <c:pt idx="9905">
                  <c:v>98.000244140625</c:v>
                </c:pt>
                <c:pt idx="9906">
                  <c:v>97.900146484375</c:v>
                </c:pt>
                <c:pt idx="9907">
                  <c:v>97.900146484375</c:v>
                </c:pt>
                <c:pt idx="9908">
                  <c:v>97.800048828125</c:v>
                </c:pt>
                <c:pt idx="9909">
                  <c:v>97.800048828125</c:v>
                </c:pt>
                <c:pt idx="9910">
                  <c:v>97.800048828125</c:v>
                </c:pt>
                <c:pt idx="9911">
                  <c:v>97.7001953125</c:v>
                </c:pt>
                <c:pt idx="9912">
                  <c:v>97.7001953125</c:v>
                </c:pt>
                <c:pt idx="9913">
                  <c:v>97.7001953125</c:v>
                </c:pt>
                <c:pt idx="9914">
                  <c:v>97.7001953125</c:v>
                </c:pt>
                <c:pt idx="9915">
                  <c:v>97.7001953125</c:v>
                </c:pt>
                <c:pt idx="9916">
                  <c:v>97.60009765625</c:v>
                </c:pt>
                <c:pt idx="9917">
                  <c:v>97.60009765625</c:v>
                </c:pt>
                <c:pt idx="9918">
                  <c:v>97.500244140625</c:v>
                </c:pt>
                <c:pt idx="9919">
                  <c:v>97.60009765625</c:v>
                </c:pt>
                <c:pt idx="9920">
                  <c:v>97.500244140625</c:v>
                </c:pt>
                <c:pt idx="9921">
                  <c:v>97.500244140625</c:v>
                </c:pt>
                <c:pt idx="9922">
                  <c:v>97.400146484375</c:v>
                </c:pt>
                <c:pt idx="9923">
                  <c:v>97.400146484375</c:v>
                </c:pt>
                <c:pt idx="9924">
                  <c:v>97.400146484375</c:v>
                </c:pt>
                <c:pt idx="9925">
                  <c:v>97.300048828125</c:v>
                </c:pt>
                <c:pt idx="9926">
                  <c:v>97.300048828125</c:v>
                </c:pt>
                <c:pt idx="9927">
                  <c:v>97.300048828125</c:v>
                </c:pt>
                <c:pt idx="9928">
                  <c:v>97.300048828125</c:v>
                </c:pt>
                <c:pt idx="9929">
                  <c:v>97.300048828125</c:v>
                </c:pt>
                <c:pt idx="9930">
                  <c:v>97.2001953125</c:v>
                </c:pt>
                <c:pt idx="9931">
                  <c:v>97.2001953125</c:v>
                </c:pt>
                <c:pt idx="9932">
                  <c:v>97.10009765625</c:v>
                </c:pt>
                <c:pt idx="9933">
                  <c:v>97.10009765625</c:v>
                </c:pt>
                <c:pt idx="9934">
                  <c:v>97.10009765625</c:v>
                </c:pt>
                <c:pt idx="9935">
                  <c:v>97.000244140625</c:v>
                </c:pt>
                <c:pt idx="9936">
                  <c:v>97.000244140625</c:v>
                </c:pt>
                <c:pt idx="9937">
                  <c:v>97.000244140625</c:v>
                </c:pt>
                <c:pt idx="9938">
                  <c:v>97.000244140625</c:v>
                </c:pt>
                <c:pt idx="9939">
                  <c:v>96.900146484375</c:v>
                </c:pt>
                <c:pt idx="9940">
                  <c:v>97.000244140625</c:v>
                </c:pt>
                <c:pt idx="9941">
                  <c:v>96.900146484375</c:v>
                </c:pt>
                <c:pt idx="9942">
                  <c:v>96.900146484375</c:v>
                </c:pt>
                <c:pt idx="9943">
                  <c:v>96.800048828125</c:v>
                </c:pt>
                <c:pt idx="9944">
                  <c:v>96.900146484375</c:v>
                </c:pt>
                <c:pt idx="9945">
                  <c:v>96.800048828125</c:v>
                </c:pt>
                <c:pt idx="9946">
                  <c:v>96.800048828125</c:v>
                </c:pt>
                <c:pt idx="9947">
                  <c:v>96.800048828125</c:v>
                </c:pt>
                <c:pt idx="9948">
                  <c:v>96.7001953125</c:v>
                </c:pt>
                <c:pt idx="9949">
                  <c:v>96.7001953125</c:v>
                </c:pt>
                <c:pt idx="9950">
                  <c:v>96.7001953125</c:v>
                </c:pt>
                <c:pt idx="9951">
                  <c:v>96.7001953125</c:v>
                </c:pt>
                <c:pt idx="9952">
                  <c:v>96.7001953125</c:v>
                </c:pt>
                <c:pt idx="9953">
                  <c:v>96.60009765625</c:v>
                </c:pt>
                <c:pt idx="9954">
                  <c:v>96.60009765625</c:v>
                </c:pt>
                <c:pt idx="9955">
                  <c:v>96.60009765625</c:v>
                </c:pt>
                <c:pt idx="9956">
                  <c:v>96.500244140625</c:v>
                </c:pt>
                <c:pt idx="9957">
                  <c:v>96.500244140625</c:v>
                </c:pt>
                <c:pt idx="9958">
                  <c:v>96.500244140625</c:v>
                </c:pt>
                <c:pt idx="9959">
                  <c:v>96.400146484375</c:v>
                </c:pt>
                <c:pt idx="9960">
                  <c:v>96.30029296875</c:v>
                </c:pt>
                <c:pt idx="9961">
                  <c:v>96.400146484375</c:v>
                </c:pt>
                <c:pt idx="9962">
                  <c:v>96.400146484375</c:v>
                </c:pt>
                <c:pt idx="9963">
                  <c:v>96.400146484375</c:v>
                </c:pt>
                <c:pt idx="9964">
                  <c:v>96.30029296875</c:v>
                </c:pt>
                <c:pt idx="9965">
                  <c:v>96.2001953125</c:v>
                </c:pt>
                <c:pt idx="9966">
                  <c:v>96.30029296875</c:v>
                </c:pt>
                <c:pt idx="9967">
                  <c:v>96.30029296875</c:v>
                </c:pt>
                <c:pt idx="9968">
                  <c:v>96.2001953125</c:v>
                </c:pt>
                <c:pt idx="9969">
                  <c:v>96.30029296875</c:v>
                </c:pt>
                <c:pt idx="9970">
                  <c:v>96.30029296875</c:v>
                </c:pt>
                <c:pt idx="9971">
                  <c:v>96.2001953125</c:v>
                </c:pt>
                <c:pt idx="9972">
                  <c:v>96.2001953125</c:v>
                </c:pt>
                <c:pt idx="9973">
                  <c:v>96.10009765625</c:v>
                </c:pt>
                <c:pt idx="9974">
                  <c:v>96.10009765625</c:v>
                </c:pt>
                <c:pt idx="9975">
                  <c:v>96.10009765625</c:v>
                </c:pt>
                <c:pt idx="9976">
                  <c:v>96.000244140625</c:v>
                </c:pt>
                <c:pt idx="9977">
                  <c:v>96.000244140625</c:v>
                </c:pt>
                <c:pt idx="9978">
                  <c:v>96.000244140625</c:v>
                </c:pt>
                <c:pt idx="9979">
                  <c:v>95.89990234375</c:v>
                </c:pt>
                <c:pt idx="9980">
                  <c:v>96.000244140625</c:v>
                </c:pt>
                <c:pt idx="9981">
                  <c:v>95.89990234375</c:v>
                </c:pt>
                <c:pt idx="9982">
                  <c:v>95.89990234375</c:v>
                </c:pt>
                <c:pt idx="9983">
                  <c:v>95.89990234375</c:v>
                </c:pt>
                <c:pt idx="9984">
                  <c:v>95.7998046875</c:v>
                </c:pt>
                <c:pt idx="9985">
                  <c:v>95.69970703125</c:v>
                </c:pt>
                <c:pt idx="9986">
                  <c:v>95.69970703125</c:v>
                </c:pt>
                <c:pt idx="9987">
                  <c:v>95.69970703125</c:v>
                </c:pt>
                <c:pt idx="9988">
                  <c:v>95.69970703125</c:v>
                </c:pt>
                <c:pt idx="9989">
                  <c:v>95.599853515625</c:v>
                </c:pt>
                <c:pt idx="9990">
                  <c:v>95.599853515625</c:v>
                </c:pt>
                <c:pt idx="9991">
                  <c:v>95.499755859375</c:v>
                </c:pt>
                <c:pt idx="9992">
                  <c:v>95.499755859375</c:v>
                </c:pt>
                <c:pt idx="9993">
                  <c:v>95.39990234375</c:v>
                </c:pt>
                <c:pt idx="9994">
                  <c:v>95.39990234375</c:v>
                </c:pt>
                <c:pt idx="9995">
                  <c:v>95.39990234375</c:v>
                </c:pt>
                <c:pt idx="9996">
                  <c:v>95.39990234375</c:v>
                </c:pt>
                <c:pt idx="9997">
                  <c:v>95.2998046875</c:v>
                </c:pt>
                <c:pt idx="9998">
                  <c:v>95.2998046875</c:v>
                </c:pt>
                <c:pt idx="9999">
                  <c:v>95.2998046875</c:v>
                </c:pt>
                <c:pt idx="10000">
                  <c:v>95.2998046875</c:v>
                </c:pt>
                <c:pt idx="10001">
                  <c:v>95.19970703125</c:v>
                </c:pt>
                <c:pt idx="10002">
                  <c:v>95.19970703125</c:v>
                </c:pt>
                <c:pt idx="10003">
                  <c:v>95.39990234375</c:v>
                </c:pt>
                <c:pt idx="10004">
                  <c:v>95.39990234375</c:v>
                </c:pt>
                <c:pt idx="10005">
                  <c:v>95.2998046875</c:v>
                </c:pt>
                <c:pt idx="10006">
                  <c:v>95.19970703125</c:v>
                </c:pt>
                <c:pt idx="10007">
                  <c:v>95.2998046875</c:v>
                </c:pt>
                <c:pt idx="10008">
                  <c:v>95.2998046875</c:v>
                </c:pt>
                <c:pt idx="10009">
                  <c:v>95.099853515625</c:v>
                </c:pt>
                <c:pt idx="10010">
                  <c:v>95.099853515625</c:v>
                </c:pt>
                <c:pt idx="10011">
                  <c:v>95.099853515625</c:v>
                </c:pt>
                <c:pt idx="10012">
                  <c:v>94.999755859375</c:v>
                </c:pt>
                <c:pt idx="10013">
                  <c:v>94.999755859375</c:v>
                </c:pt>
                <c:pt idx="10014">
                  <c:v>94.999755859375</c:v>
                </c:pt>
                <c:pt idx="10015">
                  <c:v>94.89990234375</c:v>
                </c:pt>
                <c:pt idx="10016">
                  <c:v>94.89990234375</c:v>
                </c:pt>
                <c:pt idx="10017">
                  <c:v>94.89990234375</c:v>
                </c:pt>
                <c:pt idx="10018">
                  <c:v>94.999755859375</c:v>
                </c:pt>
                <c:pt idx="10019">
                  <c:v>94.7998046875</c:v>
                </c:pt>
                <c:pt idx="10020">
                  <c:v>94.89990234375</c:v>
                </c:pt>
                <c:pt idx="10021">
                  <c:v>94.7998046875</c:v>
                </c:pt>
                <c:pt idx="10022">
                  <c:v>94.699951171875</c:v>
                </c:pt>
                <c:pt idx="10023">
                  <c:v>94.699951171875</c:v>
                </c:pt>
                <c:pt idx="10024">
                  <c:v>94.699951171875</c:v>
                </c:pt>
                <c:pt idx="10025">
                  <c:v>94.599853515625</c:v>
                </c:pt>
                <c:pt idx="10026">
                  <c:v>94.499755859375</c:v>
                </c:pt>
                <c:pt idx="10027">
                  <c:v>94.599853515625</c:v>
                </c:pt>
                <c:pt idx="10028">
                  <c:v>94.699951171875</c:v>
                </c:pt>
                <c:pt idx="10029">
                  <c:v>94.599853515625</c:v>
                </c:pt>
                <c:pt idx="10030">
                  <c:v>94.599853515625</c:v>
                </c:pt>
                <c:pt idx="10031">
                  <c:v>94.599853515625</c:v>
                </c:pt>
                <c:pt idx="10032">
                  <c:v>94.499755859375</c:v>
                </c:pt>
                <c:pt idx="10033">
                  <c:v>94.499755859375</c:v>
                </c:pt>
                <c:pt idx="10034">
                  <c:v>94.499755859375</c:v>
                </c:pt>
                <c:pt idx="10035">
                  <c:v>94.39990234375</c:v>
                </c:pt>
                <c:pt idx="10036">
                  <c:v>94.39990234375</c:v>
                </c:pt>
                <c:pt idx="10037">
                  <c:v>94.39990234375</c:v>
                </c:pt>
                <c:pt idx="10038">
                  <c:v>94.2998046875</c:v>
                </c:pt>
                <c:pt idx="10039">
                  <c:v>94.199951171875</c:v>
                </c:pt>
                <c:pt idx="10040">
                  <c:v>94.2998046875</c:v>
                </c:pt>
                <c:pt idx="10041">
                  <c:v>94.199951171875</c:v>
                </c:pt>
                <c:pt idx="10042">
                  <c:v>94.199951171875</c:v>
                </c:pt>
                <c:pt idx="10043">
                  <c:v>94.199951171875</c:v>
                </c:pt>
                <c:pt idx="10044">
                  <c:v>94.2998046875</c:v>
                </c:pt>
                <c:pt idx="10045">
                  <c:v>94.099853515625</c:v>
                </c:pt>
                <c:pt idx="10046">
                  <c:v>94.199951171875</c:v>
                </c:pt>
                <c:pt idx="10047">
                  <c:v>93.999755859375</c:v>
                </c:pt>
                <c:pt idx="10048">
                  <c:v>93.999755859375</c:v>
                </c:pt>
                <c:pt idx="10049">
                  <c:v>93.999755859375</c:v>
                </c:pt>
                <c:pt idx="10050">
                  <c:v>93.999755859375</c:v>
                </c:pt>
                <c:pt idx="10051">
                  <c:v>93.999755859375</c:v>
                </c:pt>
                <c:pt idx="10052">
                  <c:v>94.099853515625</c:v>
                </c:pt>
                <c:pt idx="10053">
                  <c:v>93.999755859375</c:v>
                </c:pt>
                <c:pt idx="10054">
                  <c:v>93.999755859375</c:v>
                </c:pt>
                <c:pt idx="10055">
                  <c:v>93.999755859375</c:v>
                </c:pt>
                <c:pt idx="10056">
                  <c:v>93.89990234375</c:v>
                </c:pt>
                <c:pt idx="10057">
                  <c:v>93.7998046875</c:v>
                </c:pt>
                <c:pt idx="10058">
                  <c:v>93.7998046875</c:v>
                </c:pt>
                <c:pt idx="10059">
                  <c:v>93.7998046875</c:v>
                </c:pt>
                <c:pt idx="10060">
                  <c:v>93.699951171875</c:v>
                </c:pt>
                <c:pt idx="10061">
                  <c:v>93.699951171875</c:v>
                </c:pt>
                <c:pt idx="10062">
                  <c:v>93.699951171875</c:v>
                </c:pt>
                <c:pt idx="10063">
                  <c:v>93.699951171875</c:v>
                </c:pt>
                <c:pt idx="10064">
                  <c:v>93.599853515625</c:v>
                </c:pt>
                <c:pt idx="10065">
                  <c:v>93.599853515625</c:v>
                </c:pt>
                <c:pt idx="10066">
                  <c:v>93.5</c:v>
                </c:pt>
                <c:pt idx="10067">
                  <c:v>93.5</c:v>
                </c:pt>
                <c:pt idx="10068">
                  <c:v>93.5</c:v>
                </c:pt>
                <c:pt idx="10069">
                  <c:v>93.5</c:v>
                </c:pt>
                <c:pt idx="10070">
                  <c:v>93.599853515625</c:v>
                </c:pt>
                <c:pt idx="10071">
                  <c:v>93.599853515625</c:v>
                </c:pt>
                <c:pt idx="10072">
                  <c:v>93.599853515625</c:v>
                </c:pt>
                <c:pt idx="10073">
                  <c:v>93.5</c:v>
                </c:pt>
                <c:pt idx="10074">
                  <c:v>93.5</c:v>
                </c:pt>
                <c:pt idx="10075">
                  <c:v>93.39990234375</c:v>
                </c:pt>
                <c:pt idx="10076">
                  <c:v>93.2998046875</c:v>
                </c:pt>
                <c:pt idx="10077">
                  <c:v>93.2998046875</c:v>
                </c:pt>
                <c:pt idx="10078">
                  <c:v>93.2998046875</c:v>
                </c:pt>
                <c:pt idx="10079">
                  <c:v>93.199951171875</c:v>
                </c:pt>
                <c:pt idx="10080">
                  <c:v>93.199951171875</c:v>
                </c:pt>
                <c:pt idx="10081">
                  <c:v>93.199951171875</c:v>
                </c:pt>
                <c:pt idx="10082">
                  <c:v>93.2998046875</c:v>
                </c:pt>
                <c:pt idx="10083">
                  <c:v>93.2998046875</c:v>
                </c:pt>
                <c:pt idx="10084">
                  <c:v>93.199951171875</c:v>
                </c:pt>
                <c:pt idx="10085">
                  <c:v>93.199951171875</c:v>
                </c:pt>
                <c:pt idx="10086">
                  <c:v>93.199951171875</c:v>
                </c:pt>
                <c:pt idx="10087">
                  <c:v>92.89990234375</c:v>
                </c:pt>
                <c:pt idx="10088">
                  <c:v>93</c:v>
                </c:pt>
                <c:pt idx="10089">
                  <c:v>92.89990234375</c:v>
                </c:pt>
                <c:pt idx="10090">
                  <c:v>92.89990234375</c:v>
                </c:pt>
                <c:pt idx="10091">
                  <c:v>92.89990234375</c:v>
                </c:pt>
                <c:pt idx="10092">
                  <c:v>92.89990234375</c:v>
                </c:pt>
                <c:pt idx="10093">
                  <c:v>92.7998046875</c:v>
                </c:pt>
                <c:pt idx="10094">
                  <c:v>92.699951171875</c:v>
                </c:pt>
                <c:pt idx="10095">
                  <c:v>92.699951171875</c:v>
                </c:pt>
                <c:pt idx="10096">
                  <c:v>92.699951171875</c:v>
                </c:pt>
                <c:pt idx="10097">
                  <c:v>92.699951171875</c:v>
                </c:pt>
                <c:pt idx="10098">
                  <c:v>92.699951171875</c:v>
                </c:pt>
                <c:pt idx="10099">
                  <c:v>92.599853515625</c:v>
                </c:pt>
                <c:pt idx="10100">
                  <c:v>92.7998046875</c:v>
                </c:pt>
                <c:pt idx="10101">
                  <c:v>92.7998046875</c:v>
                </c:pt>
                <c:pt idx="10102">
                  <c:v>92.699951171875</c:v>
                </c:pt>
                <c:pt idx="10103">
                  <c:v>92.699951171875</c:v>
                </c:pt>
                <c:pt idx="10104">
                  <c:v>92.699951171875</c:v>
                </c:pt>
                <c:pt idx="10105">
                  <c:v>92.599853515625</c:v>
                </c:pt>
                <c:pt idx="10106">
                  <c:v>92.5</c:v>
                </c:pt>
                <c:pt idx="10107">
                  <c:v>92.5</c:v>
                </c:pt>
                <c:pt idx="10108">
                  <c:v>92.5</c:v>
                </c:pt>
                <c:pt idx="10109">
                  <c:v>92.5</c:v>
                </c:pt>
                <c:pt idx="10110">
                  <c:v>92.5</c:v>
                </c:pt>
                <c:pt idx="10111">
                  <c:v>92.5</c:v>
                </c:pt>
                <c:pt idx="10112">
                  <c:v>92.5</c:v>
                </c:pt>
                <c:pt idx="10113">
                  <c:v>92.5</c:v>
                </c:pt>
                <c:pt idx="10114">
                  <c:v>92.5</c:v>
                </c:pt>
                <c:pt idx="10115">
                  <c:v>92.5</c:v>
                </c:pt>
                <c:pt idx="10116">
                  <c:v>92.39990234375</c:v>
                </c:pt>
                <c:pt idx="10117">
                  <c:v>92.39990234375</c:v>
                </c:pt>
                <c:pt idx="10118">
                  <c:v>92.2998046875</c:v>
                </c:pt>
                <c:pt idx="10119">
                  <c:v>92.2998046875</c:v>
                </c:pt>
                <c:pt idx="10120">
                  <c:v>92.2998046875</c:v>
                </c:pt>
                <c:pt idx="10121">
                  <c:v>92.199951171875</c:v>
                </c:pt>
                <c:pt idx="10122">
                  <c:v>92.199951171875</c:v>
                </c:pt>
                <c:pt idx="10123">
                  <c:v>92.199951171875</c:v>
                </c:pt>
                <c:pt idx="10124">
                  <c:v>92.199951171875</c:v>
                </c:pt>
                <c:pt idx="10125">
                  <c:v>92.199951171875</c:v>
                </c:pt>
                <c:pt idx="10126">
                  <c:v>92.099853515625</c:v>
                </c:pt>
                <c:pt idx="10127">
                  <c:v>92.099853515625</c:v>
                </c:pt>
                <c:pt idx="10128">
                  <c:v>92.099853515625</c:v>
                </c:pt>
                <c:pt idx="10129">
                  <c:v>92.099853515625</c:v>
                </c:pt>
                <c:pt idx="10130">
                  <c:v>92.099853515625</c:v>
                </c:pt>
                <c:pt idx="10131">
                  <c:v>92</c:v>
                </c:pt>
                <c:pt idx="10132">
                  <c:v>92</c:v>
                </c:pt>
                <c:pt idx="10133">
                  <c:v>92</c:v>
                </c:pt>
                <c:pt idx="10134">
                  <c:v>92</c:v>
                </c:pt>
                <c:pt idx="10135">
                  <c:v>91.89990234375</c:v>
                </c:pt>
                <c:pt idx="10136">
                  <c:v>91.800048828125</c:v>
                </c:pt>
                <c:pt idx="10137">
                  <c:v>91.800048828125</c:v>
                </c:pt>
                <c:pt idx="10138">
                  <c:v>91.699951171875</c:v>
                </c:pt>
                <c:pt idx="10139">
                  <c:v>91.699951171875</c:v>
                </c:pt>
                <c:pt idx="10140">
                  <c:v>91.800048828125</c:v>
                </c:pt>
                <c:pt idx="10141">
                  <c:v>91.699951171875</c:v>
                </c:pt>
                <c:pt idx="10142">
                  <c:v>91.699951171875</c:v>
                </c:pt>
                <c:pt idx="10143">
                  <c:v>91.699951171875</c:v>
                </c:pt>
                <c:pt idx="10144">
                  <c:v>91.599853515625</c:v>
                </c:pt>
                <c:pt idx="10145">
                  <c:v>91.599853515625</c:v>
                </c:pt>
                <c:pt idx="10146">
                  <c:v>91.599853515625</c:v>
                </c:pt>
                <c:pt idx="10147">
                  <c:v>91.599853515625</c:v>
                </c:pt>
                <c:pt idx="10148">
                  <c:v>91.599853515625</c:v>
                </c:pt>
                <c:pt idx="10149">
                  <c:v>91.599853515625</c:v>
                </c:pt>
                <c:pt idx="10150">
                  <c:v>91.599853515625</c:v>
                </c:pt>
                <c:pt idx="10151">
                  <c:v>91.5</c:v>
                </c:pt>
                <c:pt idx="10152">
                  <c:v>91.5</c:v>
                </c:pt>
                <c:pt idx="10153">
                  <c:v>91.5</c:v>
                </c:pt>
                <c:pt idx="10154">
                  <c:v>91.39990234375</c:v>
                </c:pt>
                <c:pt idx="10155">
                  <c:v>91.39990234375</c:v>
                </c:pt>
                <c:pt idx="10156">
                  <c:v>91.39990234375</c:v>
                </c:pt>
                <c:pt idx="10157">
                  <c:v>91.300048828125</c:v>
                </c:pt>
                <c:pt idx="10158">
                  <c:v>91.300048828125</c:v>
                </c:pt>
                <c:pt idx="10159">
                  <c:v>91.300048828125</c:v>
                </c:pt>
                <c:pt idx="10160">
                  <c:v>91.199951171875</c:v>
                </c:pt>
                <c:pt idx="10161">
                  <c:v>91.099853515625</c:v>
                </c:pt>
                <c:pt idx="10162">
                  <c:v>91.099853515625</c:v>
                </c:pt>
                <c:pt idx="10163">
                  <c:v>91.099853515625</c:v>
                </c:pt>
                <c:pt idx="10164">
                  <c:v>91.099853515625</c:v>
                </c:pt>
                <c:pt idx="10165">
                  <c:v>91.099853515625</c:v>
                </c:pt>
                <c:pt idx="10166">
                  <c:v>91</c:v>
                </c:pt>
                <c:pt idx="10167">
                  <c:v>91</c:v>
                </c:pt>
                <c:pt idx="10168">
                  <c:v>91</c:v>
                </c:pt>
                <c:pt idx="10169">
                  <c:v>91</c:v>
                </c:pt>
                <c:pt idx="10170">
                  <c:v>91</c:v>
                </c:pt>
                <c:pt idx="10171">
                  <c:v>90.89990234375</c:v>
                </c:pt>
                <c:pt idx="10172">
                  <c:v>90.89990234375</c:v>
                </c:pt>
                <c:pt idx="10173">
                  <c:v>90.89990234375</c:v>
                </c:pt>
                <c:pt idx="10174">
                  <c:v>90.800048828125</c:v>
                </c:pt>
                <c:pt idx="10175">
                  <c:v>90.800048828125</c:v>
                </c:pt>
                <c:pt idx="10176">
                  <c:v>90.800048828125</c:v>
                </c:pt>
                <c:pt idx="10177">
                  <c:v>90.800048828125</c:v>
                </c:pt>
                <c:pt idx="10178">
                  <c:v>90.800048828125</c:v>
                </c:pt>
                <c:pt idx="10179">
                  <c:v>90.800048828125</c:v>
                </c:pt>
                <c:pt idx="10180">
                  <c:v>90.800048828125</c:v>
                </c:pt>
                <c:pt idx="10181">
                  <c:v>90.800048828125</c:v>
                </c:pt>
                <c:pt idx="10182">
                  <c:v>90.800048828125</c:v>
                </c:pt>
                <c:pt idx="10183">
                  <c:v>90.699951171875</c:v>
                </c:pt>
                <c:pt idx="10184">
                  <c:v>90.599853515625</c:v>
                </c:pt>
                <c:pt idx="10185">
                  <c:v>90.599853515625</c:v>
                </c:pt>
                <c:pt idx="10186">
                  <c:v>90.5</c:v>
                </c:pt>
                <c:pt idx="10187">
                  <c:v>90.5</c:v>
                </c:pt>
                <c:pt idx="10188">
                  <c:v>90.5</c:v>
                </c:pt>
                <c:pt idx="10189">
                  <c:v>90.5</c:v>
                </c:pt>
                <c:pt idx="10190">
                  <c:v>90.39990234375</c:v>
                </c:pt>
                <c:pt idx="10191">
                  <c:v>90.300048828125</c:v>
                </c:pt>
                <c:pt idx="10192">
                  <c:v>90.300048828125</c:v>
                </c:pt>
                <c:pt idx="10193">
                  <c:v>90.300048828125</c:v>
                </c:pt>
                <c:pt idx="10194">
                  <c:v>90.300048828125</c:v>
                </c:pt>
                <c:pt idx="10195">
                  <c:v>90.199951171875</c:v>
                </c:pt>
                <c:pt idx="10196">
                  <c:v>90.300048828125</c:v>
                </c:pt>
                <c:pt idx="10197">
                  <c:v>90.300048828125</c:v>
                </c:pt>
                <c:pt idx="10198">
                  <c:v>90.199951171875</c:v>
                </c:pt>
                <c:pt idx="10199">
                  <c:v>90.199951171875</c:v>
                </c:pt>
                <c:pt idx="10200">
                  <c:v>90.199951171875</c:v>
                </c:pt>
                <c:pt idx="10201">
                  <c:v>90.199951171875</c:v>
                </c:pt>
                <c:pt idx="10202">
                  <c:v>90.199951171875</c:v>
                </c:pt>
                <c:pt idx="10203">
                  <c:v>90.199951171875</c:v>
                </c:pt>
                <c:pt idx="10204">
                  <c:v>90.199951171875</c:v>
                </c:pt>
                <c:pt idx="10205">
                  <c:v>90.199951171875</c:v>
                </c:pt>
                <c:pt idx="10206">
                  <c:v>90.10009765625</c:v>
                </c:pt>
                <c:pt idx="10207">
                  <c:v>90.10009765625</c:v>
                </c:pt>
                <c:pt idx="10208">
                  <c:v>90.10009765625</c:v>
                </c:pt>
                <c:pt idx="10209">
                  <c:v>90</c:v>
                </c:pt>
                <c:pt idx="10210">
                  <c:v>90</c:v>
                </c:pt>
                <c:pt idx="10211">
                  <c:v>90</c:v>
                </c:pt>
                <c:pt idx="10212">
                  <c:v>89.89990234375</c:v>
                </c:pt>
                <c:pt idx="10213">
                  <c:v>89.89990234375</c:v>
                </c:pt>
                <c:pt idx="10214">
                  <c:v>90</c:v>
                </c:pt>
                <c:pt idx="10215">
                  <c:v>89.89990234375</c:v>
                </c:pt>
                <c:pt idx="10216">
                  <c:v>89.89990234375</c:v>
                </c:pt>
                <c:pt idx="10217">
                  <c:v>89.89990234375</c:v>
                </c:pt>
                <c:pt idx="10218">
                  <c:v>89.89990234375</c:v>
                </c:pt>
                <c:pt idx="10219">
                  <c:v>89.89990234375</c:v>
                </c:pt>
                <c:pt idx="10220">
                  <c:v>89.800048828125</c:v>
                </c:pt>
                <c:pt idx="10221">
                  <c:v>89.800048828125</c:v>
                </c:pt>
                <c:pt idx="10222">
                  <c:v>89.699951171875</c:v>
                </c:pt>
                <c:pt idx="10223">
                  <c:v>89.699951171875</c:v>
                </c:pt>
                <c:pt idx="10224">
                  <c:v>89.699951171875</c:v>
                </c:pt>
                <c:pt idx="10225">
                  <c:v>89.699951171875</c:v>
                </c:pt>
                <c:pt idx="10226">
                  <c:v>89.699951171875</c:v>
                </c:pt>
                <c:pt idx="10227">
                  <c:v>89.699951171875</c:v>
                </c:pt>
                <c:pt idx="10228">
                  <c:v>89.699951171875</c:v>
                </c:pt>
                <c:pt idx="10229">
                  <c:v>89.60009765625</c:v>
                </c:pt>
                <c:pt idx="10230">
                  <c:v>89.60009765625</c:v>
                </c:pt>
                <c:pt idx="10231">
                  <c:v>89.60009765625</c:v>
                </c:pt>
                <c:pt idx="10232">
                  <c:v>89.60009765625</c:v>
                </c:pt>
                <c:pt idx="10233">
                  <c:v>89.5</c:v>
                </c:pt>
                <c:pt idx="10234">
                  <c:v>89.5</c:v>
                </c:pt>
                <c:pt idx="10235">
                  <c:v>89.5</c:v>
                </c:pt>
                <c:pt idx="10236">
                  <c:v>89.39990234375</c:v>
                </c:pt>
                <c:pt idx="10237">
                  <c:v>89.39990234375</c:v>
                </c:pt>
                <c:pt idx="10238">
                  <c:v>89.300048828125</c:v>
                </c:pt>
                <c:pt idx="10239">
                  <c:v>89.300048828125</c:v>
                </c:pt>
                <c:pt idx="10240">
                  <c:v>89.199951171875</c:v>
                </c:pt>
                <c:pt idx="10241">
                  <c:v>89.199951171875</c:v>
                </c:pt>
                <c:pt idx="10242">
                  <c:v>89.199951171875</c:v>
                </c:pt>
                <c:pt idx="10243">
                  <c:v>89.199951171875</c:v>
                </c:pt>
                <c:pt idx="10244">
                  <c:v>89.199951171875</c:v>
                </c:pt>
                <c:pt idx="10245">
                  <c:v>89.199951171875</c:v>
                </c:pt>
                <c:pt idx="10246">
                  <c:v>89.10009765625</c:v>
                </c:pt>
                <c:pt idx="10247">
                  <c:v>89.10009765625</c:v>
                </c:pt>
                <c:pt idx="10248">
                  <c:v>89.10009765625</c:v>
                </c:pt>
                <c:pt idx="10249">
                  <c:v>89.10009765625</c:v>
                </c:pt>
                <c:pt idx="10250">
                  <c:v>89</c:v>
                </c:pt>
                <c:pt idx="10251">
                  <c:v>89</c:v>
                </c:pt>
                <c:pt idx="10252">
                  <c:v>89</c:v>
                </c:pt>
                <c:pt idx="10253">
                  <c:v>89</c:v>
                </c:pt>
                <c:pt idx="10254">
                  <c:v>88.89990234375</c:v>
                </c:pt>
                <c:pt idx="10255">
                  <c:v>88.89990234375</c:v>
                </c:pt>
                <c:pt idx="10256">
                  <c:v>88.89990234375</c:v>
                </c:pt>
                <c:pt idx="10257">
                  <c:v>88.89990234375</c:v>
                </c:pt>
                <c:pt idx="10258">
                  <c:v>88.89990234375</c:v>
                </c:pt>
                <c:pt idx="10259">
                  <c:v>88.800048828125</c:v>
                </c:pt>
                <c:pt idx="10260">
                  <c:v>88.89990234375</c:v>
                </c:pt>
                <c:pt idx="10261">
                  <c:v>88.800048828125</c:v>
                </c:pt>
                <c:pt idx="10262">
                  <c:v>88.800048828125</c:v>
                </c:pt>
                <c:pt idx="10263">
                  <c:v>88.89990234375</c:v>
                </c:pt>
                <c:pt idx="10264">
                  <c:v>88.800048828125</c:v>
                </c:pt>
                <c:pt idx="10265">
                  <c:v>88.800048828125</c:v>
                </c:pt>
                <c:pt idx="10266">
                  <c:v>88.800048828125</c:v>
                </c:pt>
                <c:pt idx="10267">
                  <c:v>88.800048828125</c:v>
                </c:pt>
                <c:pt idx="10268">
                  <c:v>88.699951171875</c:v>
                </c:pt>
                <c:pt idx="10269">
                  <c:v>88.699951171875</c:v>
                </c:pt>
                <c:pt idx="10270">
                  <c:v>88.60009765625</c:v>
                </c:pt>
                <c:pt idx="10271">
                  <c:v>88.60009765625</c:v>
                </c:pt>
                <c:pt idx="10272">
                  <c:v>88.60009765625</c:v>
                </c:pt>
                <c:pt idx="10273">
                  <c:v>88.60009765625</c:v>
                </c:pt>
                <c:pt idx="10274">
                  <c:v>88.400146484375</c:v>
                </c:pt>
                <c:pt idx="10275">
                  <c:v>88.400146484375</c:v>
                </c:pt>
                <c:pt idx="10276">
                  <c:v>88.400146484375</c:v>
                </c:pt>
                <c:pt idx="10277">
                  <c:v>88.400146484375</c:v>
                </c:pt>
                <c:pt idx="10278">
                  <c:v>88.300048828125</c:v>
                </c:pt>
                <c:pt idx="10279">
                  <c:v>88.300048828125</c:v>
                </c:pt>
                <c:pt idx="10280">
                  <c:v>88.400146484375</c:v>
                </c:pt>
                <c:pt idx="10281">
                  <c:v>88.400146484375</c:v>
                </c:pt>
                <c:pt idx="10282">
                  <c:v>88.300048828125</c:v>
                </c:pt>
                <c:pt idx="10283">
                  <c:v>88.300048828125</c:v>
                </c:pt>
                <c:pt idx="10284">
                  <c:v>88.300048828125</c:v>
                </c:pt>
                <c:pt idx="10285">
                  <c:v>88.300048828125</c:v>
                </c:pt>
                <c:pt idx="10286">
                  <c:v>88.300048828125</c:v>
                </c:pt>
                <c:pt idx="10287">
                  <c:v>88.300048828125</c:v>
                </c:pt>
                <c:pt idx="10288">
                  <c:v>88.199951171875</c:v>
                </c:pt>
                <c:pt idx="10289">
                  <c:v>88.199951171875</c:v>
                </c:pt>
                <c:pt idx="10290">
                  <c:v>88.199951171875</c:v>
                </c:pt>
                <c:pt idx="10291">
                  <c:v>88.10009765625</c:v>
                </c:pt>
                <c:pt idx="10292">
                  <c:v>88</c:v>
                </c:pt>
                <c:pt idx="10293">
                  <c:v>88</c:v>
                </c:pt>
                <c:pt idx="10294">
                  <c:v>88</c:v>
                </c:pt>
                <c:pt idx="10295">
                  <c:v>88</c:v>
                </c:pt>
                <c:pt idx="10296">
                  <c:v>87.900146484375</c:v>
                </c:pt>
                <c:pt idx="10297">
                  <c:v>87.900146484375</c:v>
                </c:pt>
                <c:pt idx="10298">
                  <c:v>87.800048828125</c:v>
                </c:pt>
                <c:pt idx="10299">
                  <c:v>87.900146484375</c:v>
                </c:pt>
                <c:pt idx="10300">
                  <c:v>87.900146484375</c:v>
                </c:pt>
                <c:pt idx="10301">
                  <c:v>87.800048828125</c:v>
                </c:pt>
                <c:pt idx="10302">
                  <c:v>87.800048828125</c:v>
                </c:pt>
                <c:pt idx="10303">
                  <c:v>87.800048828125</c:v>
                </c:pt>
                <c:pt idx="10304">
                  <c:v>87.800048828125</c:v>
                </c:pt>
                <c:pt idx="10305">
                  <c:v>87.800048828125</c:v>
                </c:pt>
                <c:pt idx="10306">
                  <c:v>87.699951171875</c:v>
                </c:pt>
                <c:pt idx="10307">
                  <c:v>87.699951171875</c:v>
                </c:pt>
                <c:pt idx="10308">
                  <c:v>87.699951171875</c:v>
                </c:pt>
                <c:pt idx="10309">
                  <c:v>87.699951171875</c:v>
                </c:pt>
                <c:pt idx="10310">
                  <c:v>87.699951171875</c:v>
                </c:pt>
                <c:pt idx="10311">
                  <c:v>87.60009765625</c:v>
                </c:pt>
                <c:pt idx="10312">
                  <c:v>87.5</c:v>
                </c:pt>
                <c:pt idx="10313">
                  <c:v>87.60009765625</c:v>
                </c:pt>
                <c:pt idx="10314">
                  <c:v>87.5</c:v>
                </c:pt>
                <c:pt idx="10315">
                  <c:v>87.5</c:v>
                </c:pt>
                <c:pt idx="10316">
                  <c:v>87.60009765625</c:v>
                </c:pt>
                <c:pt idx="10317">
                  <c:v>87.60009765625</c:v>
                </c:pt>
                <c:pt idx="10318">
                  <c:v>87.5</c:v>
                </c:pt>
                <c:pt idx="10319">
                  <c:v>87.5</c:v>
                </c:pt>
                <c:pt idx="10320">
                  <c:v>87.5</c:v>
                </c:pt>
                <c:pt idx="10321">
                  <c:v>87.400146484375</c:v>
                </c:pt>
                <c:pt idx="10322">
                  <c:v>87.400146484375</c:v>
                </c:pt>
                <c:pt idx="10323">
                  <c:v>87.400146484375</c:v>
                </c:pt>
                <c:pt idx="10324">
                  <c:v>87.400146484375</c:v>
                </c:pt>
                <c:pt idx="10325">
                  <c:v>87.400146484375</c:v>
                </c:pt>
                <c:pt idx="10326">
                  <c:v>87.300048828125</c:v>
                </c:pt>
                <c:pt idx="10327">
                  <c:v>87.300048828125</c:v>
                </c:pt>
                <c:pt idx="10328">
                  <c:v>87.199951171875</c:v>
                </c:pt>
                <c:pt idx="10329">
                  <c:v>87.199951171875</c:v>
                </c:pt>
                <c:pt idx="10330">
                  <c:v>87.199951171875</c:v>
                </c:pt>
                <c:pt idx="10331">
                  <c:v>87.199951171875</c:v>
                </c:pt>
                <c:pt idx="10332">
                  <c:v>87.10009765625</c:v>
                </c:pt>
                <c:pt idx="10333">
                  <c:v>87.10009765625</c:v>
                </c:pt>
                <c:pt idx="10334">
                  <c:v>87</c:v>
                </c:pt>
                <c:pt idx="10335">
                  <c:v>86.900146484375</c:v>
                </c:pt>
                <c:pt idx="10336">
                  <c:v>86.900146484375</c:v>
                </c:pt>
                <c:pt idx="10337">
                  <c:v>86.900146484375</c:v>
                </c:pt>
                <c:pt idx="10338">
                  <c:v>86.900146484375</c:v>
                </c:pt>
                <c:pt idx="10339">
                  <c:v>86.800048828125</c:v>
                </c:pt>
                <c:pt idx="10340">
                  <c:v>86.800048828125</c:v>
                </c:pt>
                <c:pt idx="10341">
                  <c:v>86.800048828125</c:v>
                </c:pt>
                <c:pt idx="10342">
                  <c:v>86.800048828125</c:v>
                </c:pt>
                <c:pt idx="10343">
                  <c:v>86.800048828125</c:v>
                </c:pt>
                <c:pt idx="10344">
                  <c:v>86.800048828125</c:v>
                </c:pt>
                <c:pt idx="10345">
                  <c:v>86.7001953125</c:v>
                </c:pt>
                <c:pt idx="10346">
                  <c:v>86.900146484375</c:v>
                </c:pt>
                <c:pt idx="10347">
                  <c:v>86.800048828125</c:v>
                </c:pt>
                <c:pt idx="10348">
                  <c:v>86.800048828125</c:v>
                </c:pt>
                <c:pt idx="10349">
                  <c:v>86.800048828125</c:v>
                </c:pt>
                <c:pt idx="10350">
                  <c:v>86.7001953125</c:v>
                </c:pt>
                <c:pt idx="10351">
                  <c:v>86.7001953125</c:v>
                </c:pt>
                <c:pt idx="10352">
                  <c:v>86.60009765625</c:v>
                </c:pt>
                <c:pt idx="10353">
                  <c:v>86.7001953125</c:v>
                </c:pt>
                <c:pt idx="10354">
                  <c:v>86.60009765625</c:v>
                </c:pt>
                <c:pt idx="10355">
                  <c:v>86.60009765625</c:v>
                </c:pt>
                <c:pt idx="10356">
                  <c:v>86.60009765625</c:v>
                </c:pt>
                <c:pt idx="10357">
                  <c:v>86.60009765625</c:v>
                </c:pt>
                <c:pt idx="10358">
                  <c:v>86.5</c:v>
                </c:pt>
                <c:pt idx="10359">
                  <c:v>86.60009765625</c:v>
                </c:pt>
                <c:pt idx="10360">
                  <c:v>86.5</c:v>
                </c:pt>
                <c:pt idx="10361">
                  <c:v>86.5</c:v>
                </c:pt>
                <c:pt idx="10362">
                  <c:v>86.400146484375</c:v>
                </c:pt>
                <c:pt idx="10363">
                  <c:v>86.400146484375</c:v>
                </c:pt>
                <c:pt idx="10364">
                  <c:v>86.400146484375</c:v>
                </c:pt>
                <c:pt idx="10365">
                  <c:v>86.300048828125</c:v>
                </c:pt>
                <c:pt idx="10366">
                  <c:v>86.400146484375</c:v>
                </c:pt>
                <c:pt idx="10367">
                  <c:v>86.300048828125</c:v>
                </c:pt>
                <c:pt idx="10368">
                  <c:v>86.300048828125</c:v>
                </c:pt>
                <c:pt idx="10369">
                  <c:v>86.300048828125</c:v>
                </c:pt>
                <c:pt idx="10370">
                  <c:v>86.300048828125</c:v>
                </c:pt>
                <c:pt idx="10371">
                  <c:v>86.300048828125</c:v>
                </c:pt>
                <c:pt idx="10372">
                  <c:v>86.2001953125</c:v>
                </c:pt>
                <c:pt idx="10373">
                  <c:v>86.2001953125</c:v>
                </c:pt>
                <c:pt idx="10374">
                  <c:v>86.2001953125</c:v>
                </c:pt>
                <c:pt idx="10375">
                  <c:v>86.2001953125</c:v>
                </c:pt>
                <c:pt idx="10376">
                  <c:v>86.10009765625</c:v>
                </c:pt>
                <c:pt idx="10377">
                  <c:v>86.10009765625</c:v>
                </c:pt>
                <c:pt idx="10378">
                  <c:v>86.10009765625</c:v>
                </c:pt>
                <c:pt idx="10379">
                  <c:v>86.10009765625</c:v>
                </c:pt>
                <c:pt idx="10380">
                  <c:v>86.10009765625</c:v>
                </c:pt>
                <c:pt idx="10381">
                  <c:v>86</c:v>
                </c:pt>
                <c:pt idx="10382">
                  <c:v>85.900146484375</c:v>
                </c:pt>
                <c:pt idx="10383">
                  <c:v>85.900146484375</c:v>
                </c:pt>
                <c:pt idx="10384">
                  <c:v>85.900146484375</c:v>
                </c:pt>
                <c:pt idx="10385">
                  <c:v>85.900146484375</c:v>
                </c:pt>
                <c:pt idx="10386">
                  <c:v>85.900146484375</c:v>
                </c:pt>
                <c:pt idx="10387">
                  <c:v>85.800048828125</c:v>
                </c:pt>
                <c:pt idx="10388">
                  <c:v>85.900146484375</c:v>
                </c:pt>
                <c:pt idx="10389">
                  <c:v>85.900146484375</c:v>
                </c:pt>
                <c:pt idx="10390">
                  <c:v>85.900146484375</c:v>
                </c:pt>
                <c:pt idx="10391">
                  <c:v>85.800048828125</c:v>
                </c:pt>
                <c:pt idx="10392">
                  <c:v>85.800048828125</c:v>
                </c:pt>
                <c:pt idx="10393">
                  <c:v>85.800048828125</c:v>
                </c:pt>
                <c:pt idx="10394">
                  <c:v>85.7001953125</c:v>
                </c:pt>
                <c:pt idx="10395">
                  <c:v>85.7001953125</c:v>
                </c:pt>
                <c:pt idx="10396">
                  <c:v>85.7001953125</c:v>
                </c:pt>
                <c:pt idx="10397">
                  <c:v>85.60009765625</c:v>
                </c:pt>
                <c:pt idx="10398">
                  <c:v>85.7001953125</c:v>
                </c:pt>
                <c:pt idx="10399">
                  <c:v>85.60009765625</c:v>
                </c:pt>
                <c:pt idx="10400">
                  <c:v>85.60009765625</c:v>
                </c:pt>
                <c:pt idx="10401">
                  <c:v>85.60009765625</c:v>
                </c:pt>
                <c:pt idx="10402">
                  <c:v>85.60009765625</c:v>
                </c:pt>
                <c:pt idx="10403">
                  <c:v>85.500244140625</c:v>
                </c:pt>
                <c:pt idx="10404">
                  <c:v>85.500244140625</c:v>
                </c:pt>
                <c:pt idx="10405">
                  <c:v>85.500244140625</c:v>
                </c:pt>
                <c:pt idx="10406">
                  <c:v>85.500244140625</c:v>
                </c:pt>
                <c:pt idx="10407">
                  <c:v>85.500244140625</c:v>
                </c:pt>
                <c:pt idx="10408">
                  <c:v>85.400146484375</c:v>
                </c:pt>
                <c:pt idx="10409">
                  <c:v>85.500244140625</c:v>
                </c:pt>
                <c:pt idx="10410">
                  <c:v>85.400146484375</c:v>
                </c:pt>
                <c:pt idx="10411">
                  <c:v>85.400146484375</c:v>
                </c:pt>
                <c:pt idx="10412">
                  <c:v>85.300048828125</c:v>
                </c:pt>
                <c:pt idx="10413">
                  <c:v>85.300048828125</c:v>
                </c:pt>
                <c:pt idx="10414">
                  <c:v>85.300048828125</c:v>
                </c:pt>
                <c:pt idx="10415">
                  <c:v>85.300048828125</c:v>
                </c:pt>
                <c:pt idx="10416">
                  <c:v>85.300048828125</c:v>
                </c:pt>
                <c:pt idx="10417">
                  <c:v>85.300048828125</c:v>
                </c:pt>
                <c:pt idx="10418">
                  <c:v>85.2001953125</c:v>
                </c:pt>
                <c:pt idx="10419">
                  <c:v>85.2001953125</c:v>
                </c:pt>
                <c:pt idx="10420">
                  <c:v>85.2001953125</c:v>
                </c:pt>
                <c:pt idx="10421">
                  <c:v>85.10009765625</c:v>
                </c:pt>
                <c:pt idx="10422">
                  <c:v>85.10009765625</c:v>
                </c:pt>
                <c:pt idx="10423">
                  <c:v>85.10009765625</c:v>
                </c:pt>
                <c:pt idx="10424">
                  <c:v>85.10009765625</c:v>
                </c:pt>
                <c:pt idx="10425">
                  <c:v>85.10009765625</c:v>
                </c:pt>
                <c:pt idx="10426">
                  <c:v>85.10009765625</c:v>
                </c:pt>
                <c:pt idx="10427">
                  <c:v>85.10009765625</c:v>
                </c:pt>
                <c:pt idx="10428">
                  <c:v>85.10009765625</c:v>
                </c:pt>
                <c:pt idx="10429">
                  <c:v>85.000244140625</c:v>
                </c:pt>
                <c:pt idx="10430">
                  <c:v>85.000244140625</c:v>
                </c:pt>
                <c:pt idx="10431">
                  <c:v>85.000244140625</c:v>
                </c:pt>
                <c:pt idx="10432">
                  <c:v>85.000244140625</c:v>
                </c:pt>
                <c:pt idx="10433">
                  <c:v>84.900146484375</c:v>
                </c:pt>
                <c:pt idx="10434">
                  <c:v>84.900146484375</c:v>
                </c:pt>
                <c:pt idx="10435">
                  <c:v>84.900146484375</c:v>
                </c:pt>
                <c:pt idx="10436">
                  <c:v>84.900146484375</c:v>
                </c:pt>
                <c:pt idx="10437">
                  <c:v>84.800048828125</c:v>
                </c:pt>
                <c:pt idx="10438">
                  <c:v>84.800048828125</c:v>
                </c:pt>
                <c:pt idx="10439">
                  <c:v>84.7001953125</c:v>
                </c:pt>
                <c:pt idx="10440">
                  <c:v>84.7001953125</c:v>
                </c:pt>
                <c:pt idx="10441">
                  <c:v>84.7001953125</c:v>
                </c:pt>
                <c:pt idx="10442">
                  <c:v>84.800048828125</c:v>
                </c:pt>
                <c:pt idx="10443">
                  <c:v>84.7001953125</c:v>
                </c:pt>
                <c:pt idx="10444">
                  <c:v>84.7001953125</c:v>
                </c:pt>
                <c:pt idx="10445">
                  <c:v>84.800048828125</c:v>
                </c:pt>
                <c:pt idx="10446">
                  <c:v>84.7001953125</c:v>
                </c:pt>
                <c:pt idx="10447">
                  <c:v>84.7001953125</c:v>
                </c:pt>
                <c:pt idx="10448">
                  <c:v>84.7001953125</c:v>
                </c:pt>
                <c:pt idx="10449">
                  <c:v>84.60009765625</c:v>
                </c:pt>
                <c:pt idx="10450">
                  <c:v>84.500244140625</c:v>
                </c:pt>
                <c:pt idx="10451">
                  <c:v>84.500244140625</c:v>
                </c:pt>
                <c:pt idx="10452">
                  <c:v>84.500244140625</c:v>
                </c:pt>
                <c:pt idx="10453">
                  <c:v>84.500244140625</c:v>
                </c:pt>
                <c:pt idx="10454">
                  <c:v>84.400146484375</c:v>
                </c:pt>
                <c:pt idx="10455">
                  <c:v>84.400146484375</c:v>
                </c:pt>
                <c:pt idx="10456">
                  <c:v>84.300048828125</c:v>
                </c:pt>
                <c:pt idx="10457">
                  <c:v>84.300048828125</c:v>
                </c:pt>
                <c:pt idx="10458">
                  <c:v>84.300048828125</c:v>
                </c:pt>
                <c:pt idx="10459">
                  <c:v>84.300048828125</c:v>
                </c:pt>
                <c:pt idx="10460">
                  <c:v>84.2001953125</c:v>
                </c:pt>
                <c:pt idx="10461">
                  <c:v>84.300048828125</c:v>
                </c:pt>
                <c:pt idx="10462">
                  <c:v>84.300048828125</c:v>
                </c:pt>
                <c:pt idx="10463">
                  <c:v>84.300048828125</c:v>
                </c:pt>
                <c:pt idx="10464">
                  <c:v>84.300048828125</c:v>
                </c:pt>
                <c:pt idx="10465">
                  <c:v>84.300048828125</c:v>
                </c:pt>
                <c:pt idx="10466">
                  <c:v>84.2001953125</c:v>
                </c:pt>
                <c:pt idx="10467">
                  <c:v>84.2001953125</c:v>
                </c:pt>
                <c:pt idx="10468">
                  <c:v>84.10009765625</c:v>
                </c:pt>
                <c:pt idx="10469">
                  <c:v>84.10009765625</c:v>
                </c:pt>
                <c:pt idx="10470">
                  <c:v>84.10009765625</c:v>
                </c:pt>
                <c:pt idx="10471">
                  <c:v>84.10009765625</c:v>
                </c:pt>
                <c:pt idx="10472">
                  <c:v>84.2001953125</c:v>
                </c:pt>
                <c:pt idx="10473">
                  <c:v>84.2001953125</c:v>
                </c:pt>
                <c:pt idx="10474">
                  <c:v>84.2001953125</c:v>
                </c:pt>
                <c:pt idx="10475">
                  <c:v>84.2001953125</c:v>
                </c:pt>
                <c:pt idx="10476">
                  <c:v>84.2001953125</c:v>
                </c:pt>
                <c:pt idx="10477">
                  <c:v>84.10009765625</c:v>
                </c:pt>
                <c:pt idx="10478">
                  <c:v>84.000244140625</c:v>
                </c:pt>
                <c:pt idx="10479">
                  <c:v>84.000244140625</c:v>
                </c:pt>
                <c:pt idx="10480">
                  <c:v>84.000244140625</c:v>
                </c:pt>
                <c:pt idx="10481">
                  <c:v>83.900146484375</c:v>
                </c:pt>
                <c:pt idx="10482">
                  <c:v>83.900146484375</c:v>
                </c:pt>
                <c:pt idx="10483">
                  <c:v>83.900146484375</c:v>
                </c:pt>
                <c:pt idx="10484">
                  <c:v>83.900146484375</c:v>
                </c:pt>
                <c:pt idx="10485">
                  <c:v>83.80029296875</c:v>
                </c:pt>
                <c:pt idx="10486">
                  <c:v>83.80029296875</c:v>
                </c:pt>
                <c:pt idx="10487">
                  <c:v>83.80029296875</c:v>
                </c:pt>
                <c:pt idx="10488">
                  <c:v>83.7001953125</c:v>
                </c:pt>
                <c:pt idx="10489">
                  <c:v>83.80029296875</c:v>
                </c:pt>
                <c:pt idx="10490">
                  <c:v>83.7001953125</c:v>
                </c:pt>
                <c:pt idx="10491">
                  <c:v>83.60009765625</c:v>
                </c:pt>
                <c:pt idx="10492">
                  <c:v>83.60009765625</c:v>
                </c:pt>
                <c:pt idx="10493">
                  <c:v>83.60009765625</c:v>
                </c:pt>
                <c:pt idx="10494">
                  <c:v>83.500244140625</c:v>
                </c:pt>
                <c:pt idx="10495">
                  <c:v>83.60009765625</c:v>
                </c:pt>
                <c:pt idx="10496">
                  <c:v>83.500244140625</c:v>
                </c:pt>
                <c:pt idx="10497">
                  <c:v>83.60009765625</c:v>
                </c:pt>
                <c:pt idx="10498">
                  <c:v>83.60009765625</c:v>
                </c:pt>
                <c:pt idx="10499">
                  <c:v>83.60009765625</c:v>
                </c:pt>
                <c:pt idx="10500">
                  <c:v>83.60009765625</c:v>
                </c:pt>
                <c:pt idx="10501">
                  <c:v>83.500244140625</c:v>
                </c:pt>
                <c:pt idx="10502">
                  <c:v>83.500244140625</c:v>
                </c:pt>
                <c:pt idx="10503">
                  <c:v>83.400146484375</c:v>
                </c:pt>
                <c:pt idx="10504">
                  <c:v>83.30029296875</c:v>
                </c:pt>
                <c:pt idx="10505">
                  <c:v>83.30029296875</c:v>
                </c:pt>
                <c:pt idx="10506">
                  <c:v>83.30029296875</c:v>
                </c:pt>
                <c:pt idx="10507">
                  <c:v>83.30029296875</c:v>
                </c:pt>
                <c:pt idx="10508">
                  <c:v>83.30029296875</c:v>
                </c:pt>
                <c:pt idx="10509">
                  <c:v>83.2001953125</c:v>
                </c:pt>
                <c:pt idx="10510">
                  <c:v>83.2001953125</c:v>
                </c:pt>
                <c:pt idx="10511">
                  <c:v>83.2001953125</c:v>
                </c:pt>
                <c:pt idx="10512">
                  <c:v>83.2001953125</c:v>
                </c:pt>
                <c:pt idx="10513">
                  <c:v>83.2001953125</c:v>
                </c:pt>
                <c:pt idx="10514">
                  <c:v>83.2001953125</c:v>
                </c:pt>
                <c:pt idx="10515">
                  <c:v>83.2001953125</c:v>
                </c:pt>
                <c:pt idx="10516">
                  <c:v>83.2001953125</c:v>
                </c:pt>
                <c:pt idx="10517">
                  <c:v>83.099853515625</c:v>
                </c:pt>
                <c:pt idx="10518">
                  <c:v>83.2001953125</c:v>
                </c:pt>
                <c:pt idx="10519">
                  <c:v>83.099853515625</c:v>
                </c:pt>
                <c:pt idx="10520">
                  <c:v>83.2001953125</c:v>
                </c:pt>
                <c:pt idx="10521">
                  <c:v>83.099853515625</c:v>
                </c:pt>
                <c:pt idx="10522">
                  <c:v>83.099853515625</c:v>
                </c:pt>
                <c:pt idx="10523">
                  <c:v>83.099853515625</c:v>
                </c:pt>
                <c:pt idx="10524">
                  <c:v>83.099853515625</c:v>
                </c:pt>
                <c:pt idx="10525">
                  <c:v>83.099853515625</c:v>
                </c:pt>
                <c:pt idx="10526">
                  <c:v>82.999755859375</c:v>
                </c:pt>
                <c:pt idx="10527">
                  <c:v>82.89990234375</c:v>
                </c:pt>
                <c:pt idx="10528">
                  <c:v>82.89990234375</c:v>
                </c:pt>
                <c:pt idx="10529">
                  <c:v>82.7998046875</c:v>
                </c:pt>
                <c:pt idx="10530">
                  <c:v>82.89990234375</c:v>
                </c:pt>
                <c:pt idx="10531">
                  <c:v>82.7998046875</c:v>
                </c:pt>
                <c:pt idx="10532">
                  <c:v>82.7998046875</c:v>
                </c:pt>
                <c:pt idx="10533">
                  <c:v>82.7998046875</c:v>
                </c:pt>
                <c:pt idx="10534">
                  <c:v>82.7998046875</c:v>
                </c:pt>
                <c:pt idx="10535">
                  <c:v>82.7998046875</c:v>
                </c:pt>
                <c:pt idx="10536">
                  <c:v>82.69970703125</c:v>
                </c:pt>
                <c:pt idx="10537">
                  <c:v>82.69970703125</c:v>
                </c:pt>
                <c:pt idx="10538">
                  <c:v>82.69970703125</c:v>
                </c:pt>
                <c:pt idx="10539">
                  <c:v>82.69970703125</c:v>
                </c:pt>
                <c:pt idx="10540">
                  <c:v>82.599853515625</c:v>
                </c:pt>
                <c:pt idx="10541">
                  <c:v>82.599853515625</c:v>
                </c:pt>
                <c:pt idx="10542">
                  <c:v>82.599853515625</c:v>
                </c:pt>
                <c:pt idx="10543">
                  <c:v>82.599853515625</c:v>
                </c:pt>
                <c:pt idx="10544">
                  <c:v>82.599853515625</c:v>
                </c:pt>
                <c:pt idx="10545">
                  <c:v>82.599853515625</c:v>
                </c:pt>
                <c:pt idx="10546">
                  <c:v>82.499755859375</c:v>
                </c:pt>
                <c:pt idx="10547">
                  <c:v>82.499755859375</c:v>
                </c:pt>
                <c:pt idx="10548">
                  <c:v>82.499755859375</c:v>
                </c:pt>
                <c:pt idx="10549">
                  <c:v>82.499755859375</c:v>
                </c:pt>
                <c:pt idx="10550">
                  <c:v>82.499755859375</c:v>
                </c:pt>
                <c:pt idx="10551">
                  <c:v>82.39990234375</c:v>
                </c:pt>
                <c:pt idx="10552">
                  <c:v>82.39990234375</c:v>
                </c:pt>
                <c:pt idx="10553">
                  <c:v>82.39990234375</c:v>
                </c:pt>
                <c:pt idx="10554">
                  <c:v>82.39990234375</c:v>
                </c:pt>
                <c:pt idx="10555">
                  <c:v>82.39990234375</c:v>
                </c:pt>
                <c:pt idx="10556">
                  <c:v>82.39990234375</c:v>
                </c:pt>
                <c:pt idx="10557">
                  <c:v>82.2998046875</c:v>
                </c:pt>
                <c:pt idx="10558">
                  <c:v>82.2998046875</c:v>
                </c:pt>
                <c:pt idx="10559">
                  <c:v>82.2998046875</c:v>
                </c:pt>
                <c:pt idx="10560">
                  <c:v>82.2998046875</c:v>
                </c:pt>
                <c:pt idx="10561">
                  <c:v>82.2998046875</c:v>
                </c:pt>
                <c:pt idx="10562">
                  <c:v>82.2998046875</c:v>
                </c:pt>
                <c:pt idx="10563">
                  <c:v>82.199951171875</c:v>
                </c:pt>
                <c:pt idx="10564">
                  <c:v>82.199951171875</c:v>
                </c:pt>
                <c:pt idx="10565">
                  <c:v>82.099853515625</c:v>
                </c:pt>
                <c:pt idx="10566">
                  <c:v>82.099853515625</c:v>
                </c:pt>
                <c:pt idx="10567">
                  <c:v>82.099853515625</c:v>
                </c:pt>
                <c:pt idx="10568">
                  <c:v>82.099853515625</c:v>
                </c:pt>
                <c:pt idx="10569">
                  <c:v>82.099853515625</c:v>
                </c:pt>
                <c:pt idx="10570">
                  <c:v>82.099853515625</c:v>
                </c:pt>
                <c:pt idx="10571">
                  <c:v>82.099853515625</c:v>
                </c:pt>
                <c:pt idx="10572">
                  <c:v>81.999755859375</c:v>
                </c:pt>
                <c:pt idx="10573">
                  <c:v>81.999755859375</c:v>
                </c:pt>
                <c:pt idx="10574">
                  <c:v>81.999755859375</c:v>
                </c:pt>
                <c:pt idx="10575">
                  <c:v>81.999755859375</c:v>
                </c:pt>
                <c:pt idx="10576">
                  <c:v>81.999755859375</c:v>
                </c:pt>
                <c:pt idx="10577">
                  <c:v>81.89990234375</c:v>
                </c:pt>
                <c:pt idx="10578">
                  <c:v>81.7998046875</c:v>
                </c:pt>
                <c:pt idx="10579">
                  <c:v>81.7998046875</c:v>
                </c:pt>
                <c:pt idx="10580">
                  <c:v>81.7998046875</c:v>
                </c:pt>
                <c:pt idx="10581">
                  <c:v>81.999755859375</c:v>
                </c:pt>
                <c:pt idx="10582">
                  <c:v>81.89990234375</c:v>
                </c:pt>
                <c:pt idx="10583">
                  <c:v>81.89990234375</c:v>
                </c:pt>
                <c:pt idx="10584">
                  <c:v>81.89990234375</c:v>
                </c:pt>
                <c:pt idx="10585">
                  <c:v>81.89990234375</c:v>
                </c:pt>
                <c:pt idx="10586">
                  <c:v>81.89990234375</c:v>
                </c:pt>
                <c:pt idx="10587">
                  <c:v>81.699951171875</c:v>
                </c:pt>
                <c:pt idx="10588">
                  <c:v>81.699951171875</c:v>
                </c:pt>
                <c:pt idx="10589">
                  <c:v>81.699951171875</c:v>
                </c:pt>
                <c:pt idx="10590">
                  <c:v>81.699951171875</c:v>
                </c:pt>
                <c:pt idx="10591">
                  <c:v>81.599853515625</c:v>
                </c:pt>
                <c:pt idx="10592">
                  <c:v>81.599853515625</c:v>
                </c:pt>
                <c:pt idx="10593">
                  <c:v>81.599853515625</c:v>
                </c:pt>
                <c:pt idx="10594">
                  <c:v>81.599853515625</c:v>
                </c:pt>
                <c:pt idx="10595">
                  <c:v>81.499755859375</c:v>
                </c:pt>
                <c:pt idx="10596">
                  <c:v>81.599853515625</c:v>
                </c:pt>
                <c:pt idx="10597">
                  <c:v>81.599853515625</c:v>
                </c:pt>
                <c:pt idx="10598">
                  <c:v>81.499755859375</c:v>
                </c:pt>
                <c:pt idx="10599">
                  <c:v>81.39990234375</c:v>
                </c:pt>
                <c:pt idx="10600">
                  <c:v>81.39990234375</c:v>
                </c:pt>
                <c:pt idx="10601">
                  <c:v>81.2998046875</c:v>
                </c:pt>
                <c:pt idx="10602">
                  <c:v>81.2998046875</c:v>
                </c:pt>
                <c:pt idx="10603">
                  <c:v>81.2998046875</c:v>
                </c:pt>
                <c:pt idx="10604">
                  <c:v>81.2998046875</c:v>
                </c:pt>
                <c:pt idx="10605">
                  <c:v>81.2998046875</c:v>
                </c:pt>
                <c:pt idx="10606">
                  <c:v>81.2998046875</c:v>
                </c:pt>
                <c:pt idx="10607">
                  <c:v>81.2998046875</c:v>
                </c:pt>
                <c:pt idx="10608">
                  <c:v>81.2998046875</c:v>
                </c:pt>
                <c:pt idx="10609">
                  <c:v>81.2998046875</c:v>
                </c:pt>
                <c:pt idx="10610">
                  <c:v>81.2998046875</c:v>
                </c:pt>
                <c:pt idx="10611">
                  <c:v>81.2998046875</c:v>
                </c:pt>
                <c:pt idx="10612">
                  <c:v>81.2998046875</c:v>
                </c:pt>
                <c:pt idx="10613">
                  <c:v>81.199951171875</c:v>
                </c:pt>
                <c:pt idx="10614">
                  <c:v>81.199951171875</c:v>
                </c:pt>
                <c:pt idx="10615">
                  <c:v>81.199951171875</c:v>
                </c:pt>
                <c:pt idx="10616">
                  <c:v>81.199951171875</c:v>
                </c:pt>
                <c:pt idx="10617">
                  <c:v>81.099853515625</c:v>
                </c:pt>
                <c:pt idx="10618">
                  <c:v>81.099853515625</c:v>
                </c:pt>
                <c:pt idx="10619">
                  <c:v>81.099853515625</c:v>
                </c:pt>
                <c:pt idx="10620">
                  <c:v>81.099853515625</c:v>
                </c:pt>
                <c:pt idx="10621">
                  <c:v>80.999755859375</c:v>
                </c:pt>
                <c:pt idx="10622">
                  <c:v>80.999755859375</c:v>
                </c:pt>
                <c:pt idx="10623">
                  <c:v>80.999755859375</c:v>
                </c:pt>
                <c:pt idx="10624">
                  <c:v>80.999755859375</c:v>
                </c:pt>
                <c:pt idx="10625">
                  <c:v>80.89990234375</c:v>
                </c:pt>
                <c:pt idx="10626">
                  <c:v>80.89990234375</c:v>
                </c:pt>
                <c:pt idx="10627">
                  <c:v>80.89990234375</c:v>
                </c:pt>
                <c:pt idx="10628">
                  <c:v>80.89990234375</c:v>
                </c:pt>
                <c:pt idx="10629">
                  <c:v>80.89990234375</c:v>
                </c:pt>
                <c:pt idx="10630">
                  <c:v>80.7998046875</c:v>
                </c:pt>
                <c:pt idx="10631">
                  <c:v>80.7998046875</c:v>
                </c:pt>
                <c:pt idx="10632">
                  <c:v>80.7998046875</c:v>
                </c:pt>
                <c:pt idx="10633">
                  <c:v>80.7998046875</c:v>
                </c:pt>
                <c:pt idx="10634">
                  <c:v>80.7998046875</c:v>
                </c:pt>
                <c:pt idx="10635">
                  <c:v>80.7998046875</c:v>
                </c:pt>
                <c:pt idx="10636">
                  <c:v>80.7998046875</c:v>
                </c:pt>
                <c:pt idx="10637">
                  <c:v>80.7998046875</c:v>
                </c:pt>
                <c:pt idx="10638">
                  <c:v>80.7998046875</c:v>
                </c:pt>
                <c:pt idx="10639">
                  <c:v>80.7998046875</c:v>
                </c:pt>
                <c:pt idx="10640">
                  <c:v>80.699951171875</c:v>
                </c:pt>
                <c:pt idx="10641">
                  <c:v>80.699951171875</c:v>
                </c:pt>
                <c:pt idx="10642">
                  <c:v>80.599853515625</c:v>
                </c:pt>
                <c:pt idx="10643">
                  <c:v>80.599853515625</c:v>
                </c:pt>
                <c:pt idx="10644">
                  <c:v>80.599853515625</c:v>
                </c:pt>
                <c:pt idx="10645">
                  <c:v>80.5</c:v>
                </c:pt>
                <c:pt idx="10646">
                  <c:v>80.5</c:v>
                </c:pt>
                <c:pt idx="10647">
                  <c:v>80.599853515625</c:v>
                </c:pt>
                <c:pt idx="10648">
                  <c:v>80.599853515625</c:v>
                </c:pt>
                <c:pt idx="10649">
                  <c:v>80.5</c:v>
                </c:pt>
                <c:pt idx="10650">
                  <c:v>80.5</c:v>
                </c:pt>
                <c:pt idx="10651">
                  <c:v>80.5</c:v>
                </c:pt>
                <c:pt idx="10652">
                  <c:v>80.5</c:v>
                </c:pt>
                <c:pt idx="10653">
                  <c:v>80.5</c:v>
                </c:pt>
                <c:pt idx="10654">
                  <c:v>80.5</c:v>
                </c:pt>
                <c:pt idx="10655">
                  <c:v>80.39990234375</c:v>
                </c:pt>
                <c:pt idx="10656">
                  <c:v>80.39990234375</c:v>
                </c:pt>
                <c:pt idx="10657">
                  <c:v>80.39990234375</c:v>
                </c:pt>
                <c:pt idx="10658">
                  <c:v>80.39990234375</c:v>
                </c:pt>
                <c:pt idx="10659">
                  <c:v>80.199951171875</c:v>
                </c:pt>
                <c:pt idx="10660">
                  <c:v>80.199951171875</c:v>
                </c:pt>
                <c:pt idx="10661">
                  <c:v>80.199951171875</c:v>
                </c:pt>
                <c:pt idx="10662">
                  <c:v>80.199951171875</c:v>
                </c:pt>
                <c:pt idx="10663">
                  <c:v>80.199951171875</c:v>
                </c:pt>
                <c:pt idx="10664">
                  <c:v>80.199951171875</c:v>
                </c:pt>
                <c:pt idx="10665">
                  <c:v>80.2998046875</c:v>
                </c:pt>
                <c:pt idx="10666">
                  <c:v>80.199951171875</c:v>
                </c:pt>
                <c:pt idx="10667">
                  <c:v>80.199951171875</c:v>
                </c:pt>
                <c:pt idx="10668">
                  <c:v>80.199951171875</c:v>
                </c:pt>
                <c:pt idx="10669">
                  <c:v>80.199951171875</c:v>
                </c:pt>
                <c:pt idx="10670">
                  <c:v>80.099853515625</c:v>
                </c:pt>
                <c:pt idx="10671">
                  <c:v>80.099853515625</c:v>
                </c:pt>
                <c:pt idx="10672">
                  <c:v>80.099853515625</c:v>
                </c:pt>
                <c:pt idx="10673">
                  <c:v>80</c:v>
                </c:pt>
                <c:pt idx="10674">
                  <c:v>80</c:v>
                </c:pt>
                <c:pt idx="10675">
                  <c:v>80</c:v>
                </c:pt>
                <c:pt idx="10676">
                  <c:v>79.89990234375</c:v>
                </c:pt>
                <c:pt idx="10677">
                  <c:v>80</c:v>
                </c:pt>
                <c:pt idx="10678">
                  <c:v>80</c:v>
                </c:pt>
                <c:pt idx="10679">
                  <c:v>79.89990234375</c:v>
                </c:pt>
                <c:pt idx="10680">
                  <c:v>79.89990234375</c:v>
                </c:pt>
                <c:pt idx="10681">
                  <c:v>79.89990234375</c:v>
                </c:pt>
                <c:pt idx="10682">
                  <c:v>79.89990234375</c:v>
                </c:pt>
                <c:pt idx="10683">
                  <c:v>79.7998046875</c:v>
                </c:pt>
                <c:pt idx="10684">
                  <c:v>79.7998046875</c:v>
                </c:pt>
                <c:pt idx="10685">
                  <c:v>79.7998046875</c:v>
                </c:pt>
                <c:pt idx="10686">
                  <c:v>79.7998046875</c:v>
                </c:pt>
                <c:pt idx="10687">
                  <c:v>79.7998046875</c:v>
                </c:pt>
                <c:pt idx="10688">
                  <c:v>79.699951171875</c:v>
                </c:pt>
                <c:pt idx="10689">
                  <c:v>79.7998046875</c:v>
                </c:pt>
                <c:pt idx="10690">
                  <c:v>79.7998046875</c:v>
                </c:pt>
                <c:pt idx="10691">
                  <c:v>79.7998046875</c:v>
                </c:pt>
                <c:pt idx="10692">
                  <c:v>79.699951171875</c:v>
                </c:pt>
                <c:pt idx="10693">
                  <c:v>79.699951171875</c:v>
                </c:pt>
                <c:pt idx="10694">
                  <c:v>79.699951171875</c:v>
                </c:pt>
                <c:pt idx="10695">
                  <c:v>79.5</c:v>
                </c:pt>
                <c:pt idx="10696">
                  <c:v>79.5</c:v>
                </c:pt>
                <c:pt idx="10697">
                  <c:v>79.5</c:v>
                </c:pt>
                <c:pt idx="10698">
                  <c:v>79.5</c:v>
                </c:pt>
                <c:pt idx="10699">
                  <c:v>79.5</c:v>
                </c:pt>
                <c:pt idx="10700">
                  <c:v>79.5</c:v>
                </c:pt>
                <c:pt idx="10701">
                  <c:v>79.599853515625</c:v>
                </c:pt>
                <c:pt idx="10702">
                  <c:v>79.599853515625</c:v>
                </c:pt>
                <c:pt idx="10703">
                  <c:v>79.599853515625</c:v>
                </c:pt>
                <c:pt idx="10704">
                  <c:v>79.5</c:v>
                </c:pt>
                <c:pt idx="10705">
                  <c:v>79.5</c:v>
                </c:pt>
                <c:pt idx="10706">
                  <c:v>79.5</c:v>
                </c:pt>
                <c:pt idx="10707">
                  <c:v>79.2998046875</c:v>
                </c:pt>
                <c:pt idx="10708">
                  <c:v>79.2998046875</c:v>
                </c:pt>
                <c:pt idx="10709">
                  <c:v>79.2998046875</c:v>
                </c:pt>
                <c:pt idx="10710">
                  <c:v>79.2998046875</c:v>
                </c:pt>
                <c:pt idx="10711">
                  <c:v>79.2998046875</c:v>
                </c:pt>
                <c:pt idx="10712">
                  <c:v>79.199951171875</c:v>
                </c:pt>
                <c:pt idx="10713">
                  <c:v>79.2998046875</c:v>
                </c:pt>
                <c:pt idx="10714">
                  <c:v>79.2998046875</c:v>
                </c:pt>
                <c:pt idx="10715">
                  <c:v>79.2998046875</c:v>
                </c:pt>
                <c:pt idx="10716">
                  <c:v>79.2998046875</c:v>
                </c:pt>
                <c:pt idx="10717">
                  <c:v>79.199951171875</c:v>
                </c:pt>
                <c:pt idx="10718">
                  <c:v>79.2998046875</c:v>
                </c:pt>
                <c:pt idx="10719">
                  <c:v>79.099853515625</c:v>
                </c:pt>
                <c:pt idx="10720">
                  <c:v>79.099853515625</c:v>
                </c:pt>
                <c:pt idx="10721">
                  <c:v>79.099853515625</c:v>
                </c:pt>
                <c:pt idx="10722">
                  <c:v>79.099853515625</c:v>
                </c:pt>
                <c:pt idx="10723">
                  <c:v>79.099853515625</c:v>
                </c:pt>
                <c:pt idx="10724">
                  <c:v>79.099853515625</c:v>
                </c:pt>
                <c:pt idx="10725">
                  <c:v>79.099853515625</c:v>
                </c:pt>
                <c:pt idx="10726">
                  <c:v>79.099853515625</c:v>
                </c:pt>
                <c:pt idx="10727">
                  <c:v>79.099853515625</c:v>
                </c:pt>
                <c:pt idx="10728">
                  <c:v>79</c:v>
                </c:pt>
                <c:pt idx="10729">
                  <c:v>79</c:v>
                </c:pt>
                <c:pt idx="10730">
                  <c:v>79</c:v>
                </c:pt>
                <c:pt idx="10731">
                  <c:v>78.800048828125</c:v>
                </c:pt>
                <c:pt idx="10732">
                  <c:v>78.800048828125</c:v>
                </c:pt>
                <c:pt idx="10733">
                  <c:v>78.800048828125</c:v>
                </c:pt>
                <c:pt idx="10734">
                  <c:v>78.800048828125</c:v>
                </c:pt>
                <c:pt idx="10735">
                  <c:v>78.699951171875</c:v>
                </c:pt>
                <c:pt idx="10736">
                  <c:v>78.699951171875</c:v>
                </c:pt>
                <c:pt idx="10737">
                  <c:v>78.800048828125</c:v>
                </c:pt>
                <c:pt idx="10738">
                  <c:v>78.800048828125</c:v>
                </c:pt>
                <c:pt idx="10739">
                  <c:v>78.800048828125</c:v>
                </c:pt>
                <c:pt idx="10740">
                  <c:v>78.800048828125</c:v>
                </c:pt>
                <c:pt idx="10741">
                  <c:v>78.699951171875</c:v>
                </c:pt>
                <c:pt idx="10742">
                  <c:v>78.699951171875</c:v>
                </c:pt>
                <c:pt idx="10743">
                  <c:v>78.599853515625</c:v>
                </c:pt>
                <c:pt idx="10744">
                  <c:v>78.599853515625</c:v>
                </c:pt>
                <c:pt idx="10745">
                  <c:v>78.599853515625</c:v>
                </c:pt>
                <c:pt idx="10746">
                  <c:v>78.599853515625</c:v>
                </c:pt>
                <c:pt idx="10747">
                  <c:v>78.599853515625</c:v>
                </c:pt>
                <c:pt idx="10748">
                  <c:v>78.599853515625</c:v>
                </c:pt>
                <c:pt idx="10749">
                  <c:v>78.5</c:v>
                </c:pt>
                <c:pt idx="10750">
                  <c:v>78.599853515625</c:v>
                </c:pt>
                <c:pt idx="10751">
                  <c:v>78.5</c:v>
                </c:pt>
                <c:pt idx="10752">
                  <c:v>78.5</c:v>
                </c:pt>
                <c:pt idx="10753">
                  <c:v>78.5</c:v>
                </c:pt>
                <c:pt idx="10754">
                  <c:v>78.39990234375</c:v>
                </c:pt>
                <c:pt idx="10755">
                  <c:v>78.39990234375</c:v>
                </c:pt>
                <c:pt idx="10756">
                  <c:v>78.39990234375</c:v>
                </c:pt>
                <c:pt idx="10757">
                  <c:v>78.39990234375</c:v>
                </c:pt>
                <c:pt idx="10758">
                  <c:v>78.39990234375</c:v>
                </c:pt>
                <c:pt idx="10759">
                  <c:v>78.300048828125</c:v>
                </c:pt>
                <c:pt idx="10760">
                  <c:v>78.300048828125</c:v>
                </c:pt>
                <c:pt idx="10761">
                  <c:v>78.39990234375</c:v>
                </c:pt>
                <c:pt idx="10762">
                  <c:v>78.300048828125</c:v>
                </c:pt>
                <c:pt idx="10763">
                  <c:v>78.300048828125</c:v>
                </c:pt>
                <c:pt idx="10764">
                  <c:v>78.300048828125</c:v>
                </c:pt>
                <c:pt idx="10765">
                  <c:v>78.300048828125</c:v>
                </c:pt>
                <c:pt idx="10766">
                  <c:v>78.300048828125</c:v>
                </c:pt>
                <c:pt idx="10767">
                  <c:v>78.300048828125</c:v>
                </c:pt>
                <c:pt idx="10768">
                  <c:v>78.199951171875</c:v>
                </c:pt>
                <c:pt idx="10769">
                  <c:v>78.199951171875</c:v>
                </c:pt>
                <c:pt idx="10770">
                  <c:v>78.199951171875</c:v>
                </c:pt>
                <c:pt idx="10771">
                  <c:v>78.199951171875</c:v>
                </c:pt>
                <c:pt idx="10772">
                  <c:v>78.199951171875</c:v>
                </c:pt>
                <c:pt idx="10773">
                  <c:v>78.099853515625</c:v>
                </c:pt>
                <c:pt idx="10774">
                  <c:v>78.099853515625</c:v>
                </c:pt>
                <c:pt idx="10775">
                  <c:v>78.099853515625</c:v>
                </c:pt>
                <c:pt idx="10776">
                  <c:v>78.099853515625</c:v>
                </c:pt>
                <c:pt idx="10777">
                  <c:v>78.099853515625</c:v>
                </c:pt>
                <c:pt idx="10778">
                  <c:v>78</c:v>
                </c:pt>
                <c:pt idx="10779">
                  <c:v>78</c:v>
                </c:pt>
                <c:pt idx="10780">
                  <c:v>78</c:v>
                </c:pt>
                <c:pt idx="10781">
                  <c:v>78</c:v>
                </c:pt>
                <c:pt idx="10782">
                  <c:v>78</c:v>
                </c:pt>
                <c:pt idx="10783">
                  <c:v>78</c:v>
                </c:pt>
                <c:pt idx="10784">
                  <c:v>77.89990234375</c:v>
                </c:pt>
                <c:pt idx="10785">
                  <c:v>77.89990234375</c:v>
                </c:pt>
                <c:pt idx="10786">
                  <c:v>77.89990234375</c:v>
                </c:pt>
                <c:pt idx="10787">
                  <c:v>77.800048828125</c:v>
                </c:pt>
                <c:pt idx="10788">
                  <c:v>77.800048828125</c:v>
                </c:pt>
                <c:pt idx="10789">
                  <c:v>77.800048828125</c:v>
                </c:pt>
                <c:pt idx="10790">
                  <c:v>77.699951171875</c:v>
                </c:pt>
                <c:pt idx="10791">
                  <c:v>77.699951171875</c:v>
                </c:pt>
                <c:pt idx="10792">
                  <c:v>77.699951171875</c:v>
                </c:pt>
                <c:pt idx="10793">
                  <c:v>77.699951171875</c:v>
                </c:pt>
                <c:pt idx="10794">
                  <c:v>77.699951171875</c:v>
                </c:pt>
                <c:pt idx="10795">
                  <c:v>77.699951171875</c:v>
                </c:pt>
                <c:pt idx="10796">
                  <c:v>77.699951171875</c:v>
                </c:pt>
                <c:pt idx="10797">
                  <c:v>77.699951171875</c:v>
                </c:pt>
                <c:pt idx="10798">
                  <c:v>77.699951171875</c:v>
                </c:pt>
                <c:pt idx="10799">
                  <c:v>77.699951171875</c:v>
                </c:pt>
                <c:pt idx="10800">
                  <c:v>77.599853515625</c:v>
                </c:pt>
                <c:pt idx="10801">
                  <c:v>77.599853515625</c:v>
                </c:pt>
                <c:pt idx="10802">
                  <c:v>77.599853515625</c:v>
                </c:pt>
                <c:pt idx="10803">
                  <c:v>77.599853515625</c:v>
                </c:pt>
                <c:pt idx="10804">
                  <c:v>77.599853515625</c:v>
                </c:pt>
                <c:pt idx="10805">
                  <c:v>77.5</c:v>
                </c:pt>
                <c:pt idx="10806">
                  <c:v>77.5</c:v>
                </c:pt>
                <c:pt idx="10807">
                  <c:v>77.5</c:v>
                </c:pt>
                <c:pt idx="10808">
                  <c:v>77.5</c:v>
                </c:pt>
                <c:pt idx="10809">
                  <c:v>77.5</c:v>
                </c:pt>
                <c:pt idx="10810">
                  <c:v>77.5</c:v>
                </c:pt>
                <c:pt idx="10811">
                  <c:v>77.39990234375</c:v>
                </c:pt>
                <c:pt idx="10812">
                  <c:v>77.39990234375</c:v>
                </c:pt>
                <c:pt idx="10813">
                  <c:v>77.39990234375</c:v>
                </c:pt>
                <c:pt idx="10814">
                  <c:v>77.39990234375</c:v>
                </c:pt>
                <c:pt idx="10815">
                  <c:v>77.300048828125</c:v>
                </c:pt>
                <c:pt idx="10816">
                  <c:v>77.300048828125</c:v>
                </c:pt>
                <c:pt idx="10817">
                  <c:v>77.300048828125</c:v>
                </c:pt>
                <c:pt idx="10818">
                  <c:v>77.300048828125</c:v>
                </c:pt>
                <c:pt idx="10819">
                  <c:v>77.300048828125</c:v>
                </c:pt>
                <c:pt idx="10820">
                  <c:v>77.199951171875</c:v>
                </c:pt>
                <c:pt idx="10821">
                  <c:v>77.199951171875</c:v>
                </c:pt>
                <c:pt idx="10822">
                  <c:v>77.199951171875</c:v>
                </c:pt>
                <c:pt idx="10823">
                  <c:v>77.10009765625</c:v>
                </c:pt>
                <c:pt idx="10824">
                  <c:v>77.10009765625</c:v>
                </c:pt>
                <c:pt idx="10825">
                  <c:v>77.10009765625</c:v>
                </c:pt>
                <c:pt idx="10826">
                  <c:v>77.10009765625</c:v>
                </c:pt>
                <c:pt idx="10827">
                  <c:v>77.10009765625</c:v>
                </c:pt>
                <c:pt idx="10828">
                  <c:v>77.10009765625</c:v>
                </c:pt>
                <c:pt idx="10829">
                  <c:v>77</c:v>
                </c:pt>
                <c:pt idx="10830">
                  <c:v>77</c:v>
                </c:pt>
                <c:pt idx="10831">
                  <c:v>77</c:v>
                </c:pt>
                <c:pt idx="10832">
                  <c:v>77</c:v>
                </c:pt>
                <c:pt idx="10833">
                  <c:v>77</c:v>
                </c:pt>
                <c:pt idx="10834">
                  <c:v>77.10009765625</c:v>
                </c:pt>
                <c:pt idx="10835">
                  <c:v>77</c:v>
                </c:pt>
                <c:pt idx="10836">
                  <c:v>77</c:v>
                </c:pt>
                <c:pt idx="10837">
                  <c:v>77</c:v>
                </c:pt>
                <c:pt idx="10838">
                  <c:v>77</c:v>
                </c:pt>
                <c:pt idx="10839">
                  <c:v>76.89990234375</c:v>
                </c:pt>
                <c:pt idx="10840">
                  <c:v>76.89990234375</c:v>
                </c:pt>
                <c:pt idx="10841">
                  <c:v>76.800048828125</c:v>
                </c:pt>
                <c:pt idx="10842">
                  <c:v>76.800048828125</c:v>
                </c:pt>
                <c:pt idx="10843">
                  <c:v>76.800048828125</c:v>
                </c:pt>
                <c:pt idx="10844">
                  <c:v>76.699951171875</c:v>
                </c:pt>
                <c:pt idx="10845">
                  <c:v>76.699951171875</c:v>
                </c:pt>
                <c:pt idx="10846">
                  <c:v>76.699951171875</c:v>
                </c:pt>
                <c:pt idx="10847">
                  <c:v>76.699951171875</c:v>
                </c:pt>
                <c:pt idx="10848">
                  <c:v>76.60009765625</c:v>
                </c:pt>
                <c:pt idx="10849">
                  <c:v>76.60009765625</c:v>
                </c:pt>
                <c:pt idx="10850">
                  <c:v>76.60009765625</c:v>
                </c:pt>
                <c:pt idx="10851">
                  <c:v>76.800048828125</c:v>
                </c:pt>
                <c:pt idx="10852">
                  <c:v>76.800048828125</c:v>
                </c:pt>
                <c:pt idx="10853">
                  <c:v>76.699951171875</c:v>
                </c:pt>
                <c:pt idx="10854">
                  <c:v>76.800048828125</c:v>
                </c:pt>
                <c:pt idx="10855">
                  <c:v>76.800048828125</c:v>
                </c:pt>
                <c:pt idx="10856">
                  <c:v>76.699951171875</c:v>
                </c:pt>
                <c:pt idx="10857">
                  <c:v>76.39990234375</c:v>
                </c:pt>
                <c:pt idx="10858">
                  <c:v>76.39990234375</c:v>
                </c:pt>
                <c:pt idx="10859">
                  <c:v>76.39990234375</c:v>
                </c:pt>
                <c:pt idx="10860">
                  <c:v>76.39990234375</c:v>
                </c:pt>
                <c:pt idx="10861">
                  <c:v>76.39990234375</c:v>
                </c:pt>
                <c:pt idx="10862">
                  <c:v>76.300048828125</c:v>
                </c:pt>
                <c:pt idx="10863">
                  <c:v>76.39990234375</c:v>
                </c:pt>
                <c:pt idx="10864">
                  <c:v>76.39990234375</c:v>
                </c:pt>
                <c:pt idx="10865">
                  <c:v>76.39990234375</c:v>
                </c:pt>
                <c:pt idx="10866">
                  <c:v>76.39990234375</c:v>
                </c:pt>
                <c:pt idx="10867">
                  <c:v>76.300048828125</c:v>
                </c:pt>
                <c:pt idx="10868">
                  <c:v>76.39990234375</c:v>
                </c:pt>
                <c:pt idx="10869">
                  <c:v>76.300048828125</c:v>
                </c:pt>
                <c:pt idx="10870">
                  <c:v>76.39990234375</c:v>
                </c:pt>
                <c:pt idx="10871">
                  <c:v>76.39990234375</c:v>
                </c:pt>
                <c:pt idx="10872">
                  <c:v>76.300048828125</c:v>
                </c:pt>
                <c:pt idx="10873">
                  <c:v>76.300048828125</c:v>
                </c:pt>
                <c:pt idx="10874">
                  <c:v>76.300048828125</c:v>
                </c:pt>
                <c:pt idx="10875">
                  <c:v>76.199951171875</c:v>
                </c:pt>
                <c:pt idx="10876">
                  <c:v>76.199951171875</c:v>
                </c:pt>
                <c:pt idx="10877">
                  <c:v>76.10009765625</c:v>
                </c:pt>
                <c:pt idx="10878">
                  <c:v>76.10009765625</c:v>
                </c:pt>
                <c:pt idx="10879">
                  <c:v>76.10009765625</c:v>
                </c:pt>
                <c:pt idx="10880">
                  <c:v>76.10009765625</c:v>
                </c:pt>
                <c:pt idx="10881">
                  <c:v>76.199951171875</c:v>
                </c:pt>
                <c:pt idx="10882">
                  <c:v>76.199951171875</c:v>
                </c:pt>
                <c:pt idx="10883">
                  <c:v>76.199951171875</c:v>
                </c:pt>
                <c:pt idx="10884">
                  <c:v>76.10009765625</c:v>
                </c:pt>
                <c:pt idx="10885">
                  <c:v>76.199951171875</c:v>
                </c:pt>
                <c:pt idx="10886">
                  <c:v>76.10009765625</c:v>
                </c:pt>
                <c:pt idx="10887">
                  <c:v>76.10009765625</c:v>
                </c:pt>
                <c:pt idx="10888">
                  <c:v>76</c:v>
                </c:pt>
                <c:pt idx="10889">
                  <c:v>76</c:v>
                </c:pt>
                <c:pt idx="10890">
                  <c:v>75.900146484375</c:v>
                </c:pt>
                <c:pt idx="10891">
                  <c:v>75.900146484375</c:v>
                </c:pt>
                <c:pt idx="10892">
                  <c:v>75.900146484375</c:v>
                </c:pt>
                <c:pt idx="10893">
                  <c:v>75.900146484375</c:v>
                </c:pt>
                <c:pt idx="10894">
                  <c:v>75.900146484375</c:v>
                </c:pt>
                <c:pt idx="10895">
                  <c:v>75.900146484375</c:v>
                </c:pt>
                <c:pt idx="10896">
                  <c:v>75.900146484375</c:v>
                </c:pt>
                <c:pt idx="10897">
                  <c:v>75.900146484375</c:v>
                </c:pt>
                <c:pt idx="10898">
                  <c:v>75.900146484375</c:v>
                </c:pt>
                <c:pt idx="10899">
                  <c:v>75.900146484375</c:v>
                </c:pt>
                <c:pt idx="10900">
                  <c:v>75.900146484375</c:v>
                </c:pt>
                <c:pt idx="10901">
                  <c:v>75.900146484375</c:v>
                </c:pt>
                <c:pt idx="10902">
                  <c:v>75.800048828125</c:v>
                </c:pt>
                <c:pt idx="10903">
                  <c:v>75.900146484375</c:v>
                </c:pt>
                <c:pt idx="10904">
                  <c:v>75.800048828125</c:v>
                </c:pt>
                <c:pt idx="10905">
                  <c:v>75.60009765625</c:v>
                </c:pt>
                <c:pt idx="10906">
                  <c:v>75.699951171875</c:v>
                </c:pt>
                <c:pt idx="10907">
                  <c:v>75.60009765625</c:v>
                </c:pt>
                <c:pt idx="10908">
                  <c:v>75.699951171875</c:v>
                </c:pt>
                <c:pt idx="10909">
                  <c:v>75.699951171875</c:v>
                </c:pt>
                <c:pt idx="10910">
                  <c:v>75.60009765625</c:v>
                </c:pt>
                <c:pt idx="10911">
                  <c:v>75.5</c:v>
                </c:pt>
                <c:pt idx="10912">
                  <c:v>75.5</c:v>
                </c:pt>
                <c:pt idx="10913">
                  <c:v>75.5</c:v>
                </c:pt>
                <c:pt idx="10914">
                  <c:v>75.400146484375</c:v>
                </c:pt>
                <c:pt idx="10915">
                  <c:v>75.5</c:v>
                </c:pt>
                <c:pt idx="10916">
                  <c:v>75.400146484375</c:v>
                </c:pt>
                <c:pt idx="10917">
                  <c:v>75.5</c:v>
                </c:pt>
                <c:pt idx="10918">
                  <c:v>75.60009765625</c:v>
                </c:pt>
                <c:pt idx="10919">
                  <c:v>75.60009765625</c:v>
                </c:pt>
                <c:pt idx="10920">
                  <c:v>75.60009765625</c:v>
                </c:pt>
                <c:pt idx="10921">
                  <c:v>75.5</c:v>
                </c:pt>
                <c:pt idx="10922">
                  <c:v>75.5</c:v>
                </c:pt>
                <c:pt idx="10923">
                  <c:v>75.400146484375</c:v>
                </c:pt>
                <c:pt idx="10924">
                  <c:v>75.400146484375</c:v>
                </c:pt>
                <c:pt idx="10925">
                  <c:v>75.400146484375</c:v>
                </c:pt>
                <c:pt idx="10926">
                  <c:v>75.400146484375</c:v>
                </c:pt>
                <c:pt idx="10927">
                  <c:v>75.400146484375</c:v>
                </c:pt>
                <c:pt idx="10928">
                  <c:v>75.300048828125</c:v>
                </c:pt>
                <c:pt idx="10929">
                  <c:v>75.300048828125</c:v>
                </c:pt>
                <c:pt idx="10930">
                  <c:v>75.400146484375</c:v>
                </c:pt>
                <c:pt idx="10931">
                  <c:v>75.300048828125</c:v>
                </c:pt>
                <c:pt idx="10932">
                  <c:v>75.300048828125</c:v>
                </c:pt>
                <c:pt idx="10933">
                  <c:v>75.300048828125</c:v>
                </c:pt>
                <c:pt idx="10934">
                  <c:v>75.300048828125</c:v>
                </c:pt>
                <c:pt idx="10935">
                  <c:v>75.199951171875</c:v>
                </c:pt>
                <c:pt idx="10936">
                  <c:v>75.199951171875</c:v>
                </c:pt>
                <c:pt idx="10937">
                  <c:v>75.199951171875</c:v>
                </c:pt>
                <c:pt idx="10938">
                  <c:v>75.10009765625</c:v>
                </c:pt>
                <c:pt idx="10939">
                  <c:v>75.10009765625</c:v>
                </c:pt>
                <c:pt idx="10940">
                  <c:v>75.10009765625</c:v>
                </c:pt>
                <c:pt idx="10941">
                  <c:v>75.10009765625</c:v>
                </c:pt>
                <c:pt idx="10942">
                  <c:v>75.10009765625</c:v>
                </c:pt>
                <c:pt idx="10943">
                  <c:v>75.10009765625</c:v>
                </c:pt>
                <c:pt idx="10944">
                  <c:v>75.10009765625</c:v>
                </c:pt>
                <c:pt idx="10945">
                  <c:v>75.10009765625</c:v>
                </c:pt>
                <c:pt idx="10946">
                  <c:v>75</c:v>
                </c:pt>
                <c:pt idx="10947">
                  <c:v>75</c:v>
                </c:pt>
                <c:pt idx="10948">
                  <c:v>74.900146484375</c:v>
                </c:pt>
                <c:pt idx="10949">
                  <c:v>74.900146484375</c:v>
                </c:pt>
                <c:pt idx="10950">
                  <c:v>74.900146484375</c:v>
                </c:pt>
                <c:pt idx="10951">
                  <c:v>74.800048828125</c:v>
                </c:pt>
                <c:pt idx="10952">
                  <c:v>74.800048828125</c:v>
                </c:pt>
                <c:pt idx="10953">
                  <c:v>74.900146484375</c:v>
                </c:pt>
                <c:pt idx="10954">
                  <c:v>74.900146484375</c:v>
                </c:pt>
                <c:pt idx="10955">
                  <c:v>74.800048828125</c:v>
                </c:pt>
                <c:pt idx="10956">
                  <c:v>74.900146484375</c:v>
                </c:pt>
                <c:pt idx="10957">
                  <c:v>74.800048828125</c:v>
                </c:pt>
                <c:pt idx="10958">
                  <c:v>74.800048828125</c:v>
                </c:pt>
                <c:pt idx="10959">
                  <c:v>74.800048828125</c:v>
                </c:pt>
                <c:pt idx="10960">
                  <c:v>74.800048828125</c:v>
                </c:pt>
                <c:pt idx="10961">
                  <c:v>74.699951171875</c:v>
                </c:pt>
                <c:pt idx="10962">
                  <c:v>74.699951171875</c:v>
                </c:pt>
                <c:pt idx="10963">
                  <c:v>74.800048828125</c:v>
                </c:pt>
                <c:pt idx="10964">
                  <c:v>74.699951171875</c:v>
                </c:pt>
                <c:pt idx="10965">
                  <c:v>74.60009765625</c:v>
                </c:pt>
                <c:pt idx="10966">
                  <c:v>74.699951171875</c:v>
                </c:pt>
                <c:pt idx="10967">
                  <c:v>74.60009765625</c:v>
                </c:pt>
                <c:pt idx="10968">
                  <c:v>74.60009765625</c:v>
                </c:pt>
                <c:pt idx="10969">
                  <c:v>74.60009765625</c:v>
                </c:pt>
                <c:pt idx="10970">
                  <c:v>74.60009765625</c:v>
                </c:pt>
                <c:pt idx="10971">
                  <c:v>74.60009765625</c:v>
                </c:pt>
                <c:pt idx="10972">
                  <c:v>74.60009765625</c:v>
                </c:pt>
                <c:pt idx="10973">
                  <c:v>74.60009765625</c:v>
                </c:pt>
                <c:pt idx="10974">
                  <c:v>74.5</c:v>
                </c:pt>
                <c:pt idx="10975">
                  <c:v>74.60009765625</c:v>
                </c:pt>
                <c:pt idx="10976">
                  <c:v>74.5</c:v>
                </c:pt>
                <c:pt idx="10977">
                  <c:v>74.5</c:v>
                </c:pt>
                <c:pt idx="10978">
                  <c:v>74.5</c:v>
                </c:pt>
                <c:pt idx="10979">
                  <c:v>74.5</c:v>
                </c:pt>
                <c:pt idx="10980">
                  <c:v>74.5</c:v>
                </c:pt>
                <c:pt idx="10981">
                  <c:v>74.5</c:v>
                </c:pt>
                <c:pt idx="10982">
                  <c:v>74.400146484375</c:v>
                </c:pt>
              </c:numCache>
            </c:numRef>
          </c:yVal>
          <c:smooth val="0"/>
          <c:extLst>
            <c:ext xmlns:c16="http://schemas.microsoft.com/office/drawing/2014/chart" uri="{C3380CC4-5D6E-409C-BE32-E72D297353CC}">
              <c16:uniqueId val="{00000001-CA53-479B-9AF1-71A8893D4EF3}"/>
            </c:ext>
          </c:extLst>
        </c:ser>
        <c:dLbls>
          <c:showLegendKey val="0"/>
          <c:showVal val="0"/>
          <c:showCatName val="0"/>
          <c:showSerName val="0"/>
          <c:showPercent val="0"/>
          <c:showBubbleSize val="0"/>
        </c:dLbls>
        <c:axId val="635017040"/>
        <c:axId val="635016080"/>
      </c:scatterChart>
      <c:valAx>
        <c:axId val="635017040"/>
        <c:scaling>
          <c:orientation val="minMax"/>
          <c:max val="1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Time [m]</a:t>
                </a:r>
              </a:p>
            </c:rich>
          </c:tx>
          <c:layout>
            <c:manualLayout>
              <c:xMode val="edge"/>
              <c:yMode val="edge"/>
              <c:x val="0.48483443611061489"/>
              <c:y val="0.841666910009163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cross"/>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635016080"/>
        <c:crosses val="autoZero"/>
        <c:crossBetween val="midCat"/>
        <c:majorUnit val="10"/>
        <c:minorUnit val="10"/>
      </c:valAx>
      <c:valAx>
        <c:axId val="63501608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Temperature</a:t>
                </a:r>
                <a:r>
                  <a:rPr lang="en-US" baseline="0"/>
                  <a:t> [°C]</a:t>
                </a:r>
                <a:endParaRPr lang="en-US"/>
              </a:p>
            </c:rich>
          </c:tx>
          <c:layout>
            <c:manualLayout>
              <c:xMode val="edge"/>
              <c:yMode val="edge"/>
              <c:x val="1.4966859097712209E-2"/>
              <c:y val="0.29124730124460246"/>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out"/>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635017040"/>
        <c:crosses val="autoZero"/>
        <c:crossBetween val="midCat"/>
      </c:valAx>
      <c:spPr>
        <a:noFill/>
        <a:ln>
          <a:noFill/>
        </a:ln>
        <a:effectLst/>
      </c:spPr>
    </c:plotArea>
    <c:legend>
      <c:legendPos val="b"/>
      <c:layout>
        <c:manualLayout>
          <c:xMode val="edge"/>
          <c:yMode val="edge"/>
          <c:x val="0.26903825156012234"/>
          <c:y val="0.90925744384698071"/>
          <c:w val="0.43794049874816304"/>
          <c:h val="5.6538078818009888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Museo Sans Rounded 100" panose="02000000000000000000" pitchFamily="50"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727500643008729"/>
          <c:y val="4.2717669257742251E-2"/>
          <c:w val="0.85705757274247074"/>
          <c:h val="0.73102731517885189"/>
        </c:manualLayout>
      </c:layout>
      <c:scatterChart>
        <c:scatterStyle val="lineMarker"/>
        <c:varyColors val="0"/>
        <c:ser>
          <c:idx val="0"/>
          <c:order val="0"/>
          <c:tx>
            <c:strRef>
              <c:f>'ACME-HEAT-MAS-70.30 13.06 3'!$H$1</c:f>
              <c:strCache>
                <c:ptCount val="1"/>
                <c:pt idx="0">
                  <c:v>TC 01 [degC]</c:v>
                </c:pt>
              </c:strCache>
            </c:strRef>
          </c:tx>
          <c:spPr>
            <a:ln w="25400" cap="rnd">
              <a:solidFill>
                <a:schemeClr val="bg2"/>
              </a:solidFill>
              <a:round/>
            </a:ln>
            <a:effectLst/>
          </c:spPr>
          <c:marker>
            <c:symbol val="none"/>
          </c:marker>
          <c:xVal>
            <c:numRef>
              <c:f>'ACME-HEAT-MAS-70.30 13.06 3'!$C$2:$C$3081</c:f>
              <c:numCache>
                <c:formatCode>General</c:formatCode>
                <c:ptCount val="3080"/>
                <c:pt idx="0">
                  <c:v>0.20805498</c:v>
                </c:pt>
                <c:pt idx="1">
                  <c:v>0.22470003000000002</c:v>
                </c:pt>
                <c:pt idx="2">
                  <c:v>0.241357145</c:v>
                </c:pt>
                <c:pt idx="3">
                  <c:v>0.25810542666666669</c:v>
                </c:pt>
                <c:pt idx="4">
                  <c:v>0.27477729833333336</c:v>
                </c:pt>
                <c:pt idx="5">
                  <c:v>0.291448765</c:v>
                </c:pt>
                <c:pt idx="6">
                  <c:v>0.30821487166666667</c:v>
                </c:pt>
                <c:pt idx="7">
                  <c:v>0.32475248000000001</c:v>
                </c:pt>
                <c:pt idx="8">
                  <c:v>0.34138668166666669</c:v>
                </c:pt>
                <c:pt idx="9">
                  <c:v>0.35843803666666668</c:v>
                </c:pt>
                <c:pt idx="10">
                  <c:v>0.37495077166666668</c:v>
                </c:pt>
                <c:pt idx="11">
                  <c:v>0.39167647666666666</c:v>
                </c:pt>
                <c:pt idx="12">
                  <c:v>0.40871574999999999</c:v>
                </c:pt>
                <c:pt idx="13">
                  <c:v>0.42564566500000001</c:v>
                </c:pt>
                <c:pt idx="14">
                  <c:v>0.44227597666666668</c:v>
                </c:pt>
                <c:pt idx="15">
                  <c:v>0.45894530666666672</c:v>
                </c:pt>
                <c:pt idx="16">
                  <c:v>0.47569223999999999</c:v>
                </c:pt>
                <c:pt idx="17">
                  <c:v>0.49222588333333334</c:v>
                </c:pt>
                <c:pt idx="18">
                  <c:v>0.50891670666666666</c:v>
                </c:pt>
                <c:pt idx="19">
                  <c:v>0.52585449166666665</c:v>
                </c:pt>
                <c:pt idx="20">
                  <c:v>0.54263942666666665</c:v>
                </c:pt>
                <c:pt idx="21">
                  <c:v>0.55946513833333333</c:v>
                </c:pt>
                <c:pt idx="22">
                  <c:v>0.57621376000000002</c:v>
                </c:pt>
                <c:pt idx="23">
                  <c:v>0.59314748166666675</c:v>
                </c:pt>
                <c:pt idx="24">
                  <c:v>0.60967380166666663</c:v>
                </c:pt>
                <c:pt idx="25">
                  <c:v>0.62666269666666674</c:v>
                </c:pt>
                <c:pt idx="26">
                  <c:v>0.64334660166666657</c:v>
                </c:pt>
                <c:pt idx="27">
                  <c:v>0.66023707666666664</c:v>
                </c:pt>
                <c:pt idx="28">
                  <c:v>0.67686461000000009</c:v>
                </c:pt>
                <c:pt idx="29">
                  <c:v>0.69365574666666663</c:v>
                </c:pt>
                <c:pt idx="30">
                  <c:v>0.71053222833333329</c:v>
                </c:pt>
                <c:pt idx="31">
                  <c:v>0.72776647333333344</c:v>
                </c:pt>
                <c:pt idx="32">
                  <c:v>0.74423729500000002</c:v>
                </c:pt>
                <c:pt idx="33">
                  <c:v>0.76092393000000003</c:v>
                </c:pt>
                <c:pt idx="34">
                  <c:v>0.77759160333333333</c:v>
                </c:pt>
                <c:pt idx="35">
                  <c:v>0.79353567166666672</c:v>
                </c:pt>
                <c:pt idx="36">
                  <c:v>0.81030898333333334</c:v>
                </c:pt>
                <c:pt idx="37">
                  <c:v>0.82698824166666673</c:v>
                </c:pt>
                <c:pt idx="38">
                  <c:v>0.84357840666666672</c:v>
                </c:pt>
                <c:pt idx="39">
                  <c:v>0.8602552916666667</c:v>
                </c:pt>
                <c:pt idx="40">
                  <c:v>0.87693725</c:v>
                </c:pt>
                <c:pt idx="41">
                  <c:v>0.89361669333333338</c:v>
                </c:pt>
                <c:pt idx="42">
                  <c:v>0.91024520999999992</c:v>
                </c:pt>
                <c:pt idx="43">
                  <c:v>0.92698300499999997</c:v>
                </c:pt>
                <c:pt idx="44">
                  <c:v>0.94363995833333336</c:v>
                </c:pt>
                <c:pt idx="45">
                  <c:v>0.96020723666666674</c:v>
                </c:pt>
                <c:pt idx="46">
                  <c:v>0.9770197083333334</c:v>
                </c:pt>
                <c:pt idx="47">
                  <c:v>0.9939029433333334</c:v>
                </c:pt>
                <c:pt idx="48">
                  <c:v>1.0106905399999999</c:v>
                </c:pt>
                <c:pt idx="49">
                  <c:v>1.0276206133333334</c:v>
                </c:pt>
                <c:pt idx="50">
                  <c:v>1.0443687883333335</c:v>
                </c:pt>
                <c:pt idx="51">
                  <c:v>1.0610549616666667</c:v>
                </c:pt>
                <c:pt idx="52">
                  <c:v>1.0777274316666667</c:v>
                </c:pt>
                <c:pt idx="53">
                  <c:v>1.0943935016666666</c:v>
                </c:pt>
                <c:pt idx="54">
                  <c:v>1.1113210033333334</c:v>
                </c:pt>
                <c:pt idx="55">
                  <c:v>1.128061545</c:v>
                </c:pt>
                <c:pt idx="56">
                  <c:v>1.1449942966666666</c:v>
                </c:pt>
                <c:pt idx="57">
                  <c:v>1.1619024600000001</c:v>
                </c:pt>
                <c:pt idx="58">
                  <c:v>1.1785697983333334</c:v>
                </c:pt>
                <c:pt idx="59">
                  <c:v>1.1955562200000001</c:v>
                </c:pt>
                <c:pt idx="60">
                  <c:v>1.2124211116666668</c:v>
                </c:pt>
                <c:pt idx="61">
                  <c:v>1.2288372266666667</c:v>
                </c:pt>
                <c:pt idx="62">
                  <c:v>1.2455081066666667</c:v>
                </c:pt>
                <c:pt idx="63">
                  <c:v>1.2623880433333334</c:v>
                </c:pt>
                <c:pt idx="64">
                  <c:v>1.2790644449999999</c:v>
                </c:pt>
                <c:pt idx="65">
                  <c:v>1.2957257099999999</c:v>
                </c:pt>
                <c:pt idx="66">
                  <c:v>1.3123576616666666</c:v>
                </c:pt>
                <c:pt idx="67">
                  <c:v>1.3288750316666667</c:v>
                </c:pt>
                <c:pt idx="68">
                  <c:v>1.3458139699999998</c:v>
                </c:pt>
                <c:pt idx="69">
                  <c:v>1.3627001633333333</c:v>
                </c:pt>
                <c:pt idx="70">
                  <c:v>1.3797481916666667</c:v>
                </c:pt>
                <c:pt idx="71">
                  <c:v>1.3967879533333334</c:v>
                </c:pt>
                <c:pt idx="72">
                  <c:v>1.413566925</c:v>
                </c:pt>
                <c:pt idx="73">
                  <c:v>1.4306078</c:v>
                </c:pt>
                <c:pt idx="74">
                  <c:v>1.4472893633333332</c:v>
                </c:pt>
                <c:pt idx="75">
                  <c:v>1.4639673316666666</c:v>
                </c:pt>
                <c:pt idx="76">
                  <c:v>1.4806612066666667</c:v>
                </c:pt>
                <c:pt idx="77">
                  <c:v>1.497564535</c:v>
                </c:pt>
                <c:pt idx="78">
                  <c:v>1.5144641033333335</c:v>
                </c:pt>
                <c:pt idx="79">
                  <c:v>1.5309509149999998</c:v>
                </c:pt>
                <c:pt idx="80">
                  <c:v>1.5476305233333332</c:v>
                </c:pt>
                <c:pt idx="81">
                  <c:v>1.56467493</c:v>
                </c:pt>
                <c:pt idx="82">
                  <c:v>1.5814312000000001</c:v>
                </c:pt>
                <c:pt idx="83">
                  <c:v>1.5983798816666666</c:v>
                </c:pt>
                <c:pt idx="84">
                  <c:v>1.6153096849999999</c:v>
                </c:pt>
                <c:pt idx="85">
                  <c:v>1.6321350649999999</c:v>
                </c:pt>
                <c:pt idx="86">
                  <c:v>1.6475972333333333</c:v>
                </c:pt>
                <c:pt idx="87">
                  <c:v>1.6644481</c:v>
                </c:pt>
                <c:pt idx="88">
                  <c:v>1.6810912599999999</c:v>
                </c:pt>
                <c:pt idx="89">
                  <c:v>1.6977895416666666</c:v>
                </c:pt>
                <c:pt idx="90">
                  <c:v>1.7147225883333335</c:v>
                </c:pt>
                <c:pt idx="91">
                  <c:v>1.7316566366666666</c:v>
                </c:pt>
                <c:pt idx="92">
                  <c:v>1.7484441966666668</c:v>
                </c:pt>
                <c:pt idx="93">
                  <c:v>1.7651107566666666</c:v>
                </c:pt>
                <c:pt idx="94">
                  <c:v>1.7820790516666667</c:v>
                </c:pt>
                <c:pt idx="95">
                  <c:v>1.7991251699999999</c:v>
                </c:pt>
                <c:pt idx="96">
                  <c:v>1.8157185566666667</c:v>
                </c:pt>
                <c:pt idx="97">
                  <c:v>1.8325041466666667</c:v>
                </c:pt>
                <c:pt idx="98">
                  <c:v>1.84928253</c:v>
                </c:pt>
                <c:pt idx="99">
                  <c:v>1.8660409083333334</c:v>
                </c:pt>
                <c:pt idx="100">
                  <c:v>1.8828163866666665</c:v>
                </c:pt>
                <c:pt idx="101">
                  <c:v>1.8997478800000001</c:v>
                </c:pt>
                <c:pt idx="102">
                  <c:v>1.9164153633333332</c:v>
                </c:pt>
                <c:pt idx="103">
                  <c:v>1.9332000650000001</c:v>
                </c:pt>
                <c:pt idx="104">
                  <c:v>1.949989</c:v>
                </c:pt>
                <c:pt idx="105">
                  <c:v>1.9667610816666667</c:v>
                </c:pt>
                <c:pt idx="106">
                  <c:v>1.9834995083333333</c:v>
                </c:pt>
                <c:pt idx="107">
                  <c:v>2.0002372633333332</c:v>
                </c:pt>
                <c:pt idx="108">
                  <c:v>2.0170765833333335</c:v>
                </c:pt>
                <c:pt idx="109">
                  <c:v>2.0338615233333335</c:v>
                </c:pt>
                <c:pt idx="110">
                  <c:v>2.050899456666667</c:v>
                </c:pt>
                <c:pt idx="111">
                  <c:v>2.0675760066666666</c:v>
                </c:pt>
                <c:pt idx="112">
                  <c:v>2.0842690533333332</c:v>
                </c:pt>
                <c:pt idx="113">
                  <c:v>2.1010454116666666</c:v>
                </c:pt>
                <c:pt idx="114">
                  <c:v>2.1180914633333332</c:v>
                </c:pt>
                <c:pt idx="115">
                  <c:v>2.1348158283333332</c:v>
                </c:pt>
                <c:pt idx="116">
                  <c:v>2.1513479666666671</c:v>
                </c:pt>
                <c:pt idx="117">
                  <c:v>2.1679832499999998</c:v>
                </c:pt>
                <c:pt idx="118">
                  <c:v>2.1845950033333335</c:v>
                </c:pt>
                <c:pt idx="119">
                  <c:v>2.2014574999999996</c:v>
                </c:pt>
                <c:pt idx="120">
                  <c:v>2.2181679650000001</c:v>
                </c:pt>
                <c:pt idx="121">
                  <c:v>2.2349053333333333</c:v>
                </c:pt>
                <c:pt idx="122">
                  <c:v>2.2518350900000002</c:v>
                </c:pt>
                <c:pt idx="123">
                  <c:v>2.2686632200000001</c:v>
                </c:pt>
                <c:pt idx="124">
                  <c:v>2.2853065883333334</c:v>
                </c:pt>
                <c:pt idx="125">
                  <c:v>2.3019571266666667</c:v>
                </c:pt>
                <c:pt idx="126">
                  <c:v>2.3184408316666665</c:v>
                </c:pt>
                <c:pt idx="127">
                  <c:v>2.3351088533333333</c:v>
                </c:pt>
                <c:pt idx="128">
                  <c:v>2.3517755649999996</c:v>
                </c:pt>
                <c:pt idx="129">
                  <c:v>2.3684591166666666</c:v>
                </c:pt>
                <c:pt idx="130">
                  <c:v>2.3851354933333337</c:v>
                </c:pt>
                <c:pt idx="131">
                  <c:v>2.4018254099999998</c:v>
                </c:pt>
                <c:pt idx="132">
                  <c:v>2.4187716333333333</c:v>
                </c:pt>
                <c:pt idx="133">
                  <c:v>2.4355464616666667</c:v>
                </c:pt>
                <c:pt idx="134">
                  <c:v>2.4524575366666665</c:v>
                </c:pt>
                <c:pt idx="135">
                  <c:v>2.4693914800000001</c:v>
                </c:pt>
                <c:pt idx="136">
                  <c:v>2.4860509216666666</c:v>
                </c:pt>
                <c:pt idx="137">
                  <c:v>2.5027257966666667</c:v>
                </c:pt>
                <c:pt idx="138">
                  <c:v>2.5192374083333333</c:v>
                </c:pt>
                <c:pt idx="139">
                  <c:v>2.536285958333333</c:v>
                </c:pt>
                <c:pt idx="140">
                  <c:v>2.5532073749999999</c:v>
                </c:pt>
                <c:pt idx="141">
                  <c:v>2.5701299383333334</c:v>
                </c:pt>
                <c:pt idx="142">
                  <c:v>2.5867971083333337</c:v>
                </c:pt>
                <c:pt idx="143">
                  <c:v>2.6035364483333336</c:v>
                </c:pt>
                <c:pt idx="144">
                  <c:v>2.6201983916666669</c:v>
                </c:pt>
                <c:pt idx="145">
                  <c:v>2.6366681650000001</c:v>
                </c:pt>
                <c:pt idx="146">
                  <c:v>2.6536002233333336</c:v>
                </c:pt>
                <c:pt idx="147">
                  <c:v>2.6706406833333332</c:v>
                </c:pt>
                <c:pt idx="148">
                  <c:v>2.6871947433333334</c:v>
                </c:pt>
                <c:pt idx="149">
                  <c:v>2.7038773566666667</c:v>
                </c:pt>
                <c:pt idx="150">
                  <c:v>2.7207492650000002</c:v>
                </c:pt>
                <c:pt idx="151">
                  <c:v>2.7375787949999997</c:v>
                </c:pt>
                <c:pt idx="152">
                  <c:v>2.7543765616666667</c:v>
                </c:pt>
                <c:pt idx="153">
                  <c:v>2.7713115116666667</c:v>
                </c:pt>
                <c:pt idx="154">
                  <c:v>2.7879979000000001</c:v>
                </c:pt>
                <c:pt idx="155">
                  <c:v>2.8047799583333335</c:v>
                </c:pt>
                <c:pt idx="156">
                  <c:v>2.8214549249999998</c:v>
                </c:pt>
                <c:pt idx="157">
                  <c:v>2.8380523916666665</c:v>
                </c:pt>
                <c:pt idx="158">
                  <c:v>2.8548828266666666</c:v>
                </c:pt>
                <c:pt idx="159">
                  <c:v>2.8718474683333333</c:v>
                </c:pt>
                <c:pt idx="160">
                  <c:v>2.8887310350000002</c:v>
                </c:pt>
                <c:pt idx="161">
                  <c:v>2.9058059716666667</c:v>
                </c:pt>
                <c:pt idx="162">
                  <c:v>2.9227019400000001</c:v>
                </c:pt>
                <c:pt idx="163">
                  <c:v>2.9397509733333331</c:v>
                </c:pt>
                <c:pt idx="164">
                  <c:v>2.9565030116666668</c:v>
                </c:pt>
                <c:pt idx="165">
                  <c:v>2.9735072983333333</c:v>
                </c:pt>
                <c:pt idx="166">
                  <c:v>2.9901706666666663</c:v>
                </c:pt>
                <c:pt idx="167">
                  <c:v>3.0066957800000003</c:v>
                </c:pt>
                <c:pt idx="168">
                  <c:v>3.0237877133333333</c:v>
                </c:pt>
                <c:pt idx="169">
                  <c:v>3.0407255800000001</c:v>
                </c:pt>
                <c:pt idx="170">
                  <c:v>3.0575178949999997</c:v>
                </c:pt>
                <c:pt idx="171">
                  <c:v>3.0745230683333333</c:v>
                </c:pt>
                <c:pt idx="172">
                  <c:v>3.0912678416666663</c:v>
                </c:pt>
                <c:pt idx="173">
                  <c:v>3.1079747783333334</c:v>
                </c:pt>
                <c:pt idx="174">
                  <c:v>3.1248134300000001</c:v>
                </c:pt>
                <c:pt idx="175">
                  <c:v>3.1414979283333335</c:v>
                </c:pt>
                <c:pt idx="176">
                  <c:v>3.1580212466666664</c:v>
                </c:pt>
                <c:pt idx="177">
                  <c:v>3.1750134250000004</c:v>
                </c:pt>
                <c:pt idx="178">
                  <c:v>3.1916866533333335</c:v>
                </c:pt>
                <c:pt idx="179">
                  <c:v>3.2086744333333335</c:v>
                </c:pt>
                <c:pt idx="180">
                  <c:v>3.2256047483333332</c:v>
                </c:pt>
                <c:pt idx="181">
                  <c:v>3.2423778366666669</c:v>
                </c:pt>
                <c:pt idx="182">
                  <c:v>3.2590648166666667</c:v>
                </c:pt>
                <c:pt idx="183">
                  <c:v>3.2758727750000003</c:v>
                </c:pt>
                <c:pt idx="184">
                  <c:v>3.2930157799999997</c:v>
                </c:pt>
                <c:pt idx="185">
                  <c:v>3.3099090250000001</c:v>
                </c:pt>
                <c:pt idx="186">
                  <c:v>3.3255286916666669</c:v>
                </c:pt>
                <c:pt idx="187">
                  <c:v>3.3425644399999999</c:v>
                </c:pt>
                <c:pt idx="188">
                  <c:v>3.3593496150000002</c:v>
                </c:pt>
                <c:pt idx="189">
                  <c:v>3.3763992100000002</c:v>
                </c:pt>
                <c:pt idx="190">
                  <c:v>3.3932906383333332</c:v>
                </c:pt>
                <c:pt idx="191">
                  <c:v>3.4100853483333333</c:v>
                </c:pt>
                <c:pt idx="192">
                  <c:v>3.4267694349999998</c:v>
                </c:pt>
                <c:pt idx="193">
                  <c:v>3.4434362316666665</c:v>
                </c:pt>
                <c:pt idx="194">
                  <c:v>3.4601024416666664</c:v>
                </c:pt>
                <c:pt idx="195">
                  <c:v>3.4770367933333333</c:v>
                </c:pt>
                <c:pt idx="196">
                  <c:v>3.4940838833333334</c:v>
                </c:pt>
                <c:pt idx="197">
                  <c:v>3.5106190600000002</c:v>
                </c:pt>
                <c:pt idx="198">
                  <c:v>3.5274255583333334</c:v>
                </c:pt>
                <c:pt idx="199">
                  <c:v>3.5443173849999998</c:v>
                </c:pt>
                <c:pt idx="200">
                  <c:v>3.561148255</c:v>
                </c:pt>
                <c:pt idx="201">
                  <c:v>3.5779963983333332</c:v>
                </c:pt>
                <c:pt idx="202">
                  <c:v>3.5945551133333336</c:v>
                </c:pt>
                <c:pt idx="203">
                  <c:v>3.6114913616666664</c:v>
                </c:pt>
                <c:pt idx="204">
                  <c:v>3.628512348333333</c:v>
                </c:pt>
                <c:pt idx="205">
                  <c:v>3.6452872633333331</c:v>
                </c:pt>
                <c:pt idx="206">
                  <c:v>3.6620791800000001</c:v>
                </c:pt>
                <c:pt idx="207">
                  <c:v>3.6788901166666665</c:v>
                </c:pt>
                <c:pt idx="208">
                  <c:v>3.6957022683333336</c:v>
                </c:pt>
                <c:pt idx="209">
                  <c:v>3.7121630966666666</c:v>
                </c:pt>
                <c:pt idx="210">
                  <c:v>3.7291631266666667</c:v>
                </c:pt>
                <c:pt idx="211">
                  <c:v>3.7458430100000002</c:v>
                </c:pt>
                <c:pt idx="212">
                  <c:v>3.7626240649999998</c:v>
                </c:pt>
                <c:pt idx="213">
                  <c:v>3.7791414516666668</c:v>
                </c:pt>
                <c:pt idx="214">
                  <c:v>3.796042026666667</c:v>
                </c:pt>
                <c:pt idx="215">
                  <c:v>3.812960935</c:v>
                </c:pt>
                <c:pt idx="216">
                  <c:v>3.8297476566666666</c:v>
                </c:pt>
                <c:pt idx="217">
                  <c:v>3.8465373933333336</c:v>
                </c:pt>
                <c:pt idx="218">
                  <c:v>3.8630152433333333</c:v>
                </c:pt>
                <c:pt idx="219">
                  <c:v>3.8796921000000002</c:v>
                </c:pt>
                <c:pt idx="220">
                  <c:v>3.8963662083333332</c:v>
                </c:pt>
                <c:pt idx="221">
                  <c:v>3.9129559</c:v>
                </c:pt>
                <c:pt idx="222">
                  <c:v>3.9296215416666667</c:v>
                </c:pt>
                <c:pt idx="223">
                  <c:v>3.9463010650000001</c:v>
                </c:pt>
                <c:pt idx="224">
                  <c:v>3.9629725050000002</c:v>
                </c:pt>
                <c:pt idx="225">
                  <c:v>3.979745536666667</c:v>
                </c:pt>
                <c:pt idx="226">
                  <c:v>3.9965988133333337</c:v>
                </c:pt>
                <c:pt idx="227">
                  <c:v>4.0135392333333337</c:v>
                </c:pt>
                <c:pt idx="228">
                  <c:v>4.030421773333333</c:v>
                </c:pt>
                <c:pt idx="229">
                  <c:v>4.0473494933333329</c:v>
                </c:pt>
                <c:pt idx="230">
                  <c:v>4.0644829433333332</c:v>
                </c:pt>
                <c:pt idx="231">
                  <c:v>4.0811507083333334</c:v>
                </c:pt>
                <c:pt idx="232">
                  <c:v>4.0976224633333338</c:v>
                </c:pt>
                <c:pt idx="233">
                  <c:v>4.1144142649999997</c:v>
                </c:pt>
                <c:pt idx="234">
                  <c:v>4.130931958333333</c:v>
                </c:pt>
                <c:pt idx="235">
                  <c:v>4.1478227316666665</c:v>
                </c:pt>
                <c:pt idx="236">
                  <c:v>4.1645025133333338</c:v>
                </c:pt>
                <c:pt idx="237">
                  <c:v>4.1811475283333328</c:v>
                </c:pt>
                <c:pt idx="238">
                  <c:v>4.1979008433333336</c:v>
                </c:pt>
                <c:pt idx="239">
                  <c:v>4.2148112949999996</c:v>
                </c:pt>
                <c:pt idx="240">
                  <c:v>4.2316915216666668</c:v>
                </c:pt>
                <c:pt idx="241">
                  <c:v>4.2486192383333332</c:v>
                </c:pt>
                <c:pt idx="242">
                  <c:v>4.2654170450000004</c:v>
                </c:pt>
                <c:pt idx="243">
                  <c:v>4.2810222949999996</c:v>
                </c:pt>
                <c:pt idx="244">
                  <c:v>4.2976857449999999</c:v>
                </c:pt>
                <c:pt idx="245">
                  <c:v>4.3144773650000001</c:v>
                </c:pt>
                <c:pt idx="246">
                  <c:v>4.3311499333333332</c:v>
                </c:pt>
                <c:pt idx="247">
                  <c:v>4.347934621666667</c:v>
                </c:pt>
                <c:pt idx="248">
                  <c:v>4.3646352500000001</c:v>
                </c:pt>
                <c:pt idx="249">
                  <c:v>4.3813767666666665</c:v>
                </c:pt>
                <c:pt idx="250">
                  <c:v>4.3980092399999995</c:v>
                </c:pt>
                <c:pt idx="251">
                  <c:v>4.4145907816666661</c:v>
                </c:pt>
                <c:pt idx="252">
                  <c:v>4.4313635916666669</c:v>
                </c:pt>
                <c:pt idx="253">
                  <c:v>4.4480448816666662</c:v>
                </c:pt>
                <c:pt idx="254">
                  <c:v>4.464976701666667</c:v>
                </c:pt>
                <c:pt idx="255">
                  <c:v>4.4819097816666673</c:v>
                </c:pt>
                <c:pt idx="256">
                  <c:v>4.4984332399999998</c:v>
                </c:pt>
                <c:pt idx="257">
                  <c:v>4.5154649233333339</c:v>
                </c:pt>
                <c:pt idx="258">
                  <c:v>4.5321286549999993</c:v>
                </c:pt>
                <c:pt idx="259">
                  <c:v>4.5491076899999996</c:v>
                </c:pt>
                <c:pt idx="260">
                  <c:v>4.5660324149999996</c:v>
                </c:pt>
                <c:pt idx="261">
                  <c:v>4.5825327083333329</c:v>
                </c:pt>
                <c:pt idx="262">
                  <c:v>4.599575063333333</c:v>
                </c:pt>
                <c:pt idx="263">
                  <c:v>4.6162979733333334</c:v>
                </c:pt>
                <c:pt idx="264">
                  <c:v>4.6332115266666669</c:v>
                </c:pt>
                <c:pt idx="265">
                  <c:v>4.6498857566666665</c:v>
                </c:pt>
                <c:pt idx="266">
                  <c:v>4.6665469716666665</c:v>
                </c:pt>
                <c:pt idx="267">
                  <c:v>4.6830677433333339</c:v>
                </c:pt>
                <c:pt idx="268">
                  <c:v>4.6997374650000001</c:v>
                </c:pt>
                <c:pt idx="269">
                  <c:v>4.7164080216666671</c:v>
                </c:pt>
                <c:pt idx="270">
                  <c:v>4.7330422383333337</c:v>
                </c:pt>
                <c:pt idx="271">
                  <c:v>4.7497258183333333</c:v>
                </c:pt>
                <c:pt idx="272">
                  <c:v>4.7667262483333328</c:v>
                </c:pt>
                <c:pt idx="273">
                  <c:v>4.7837685666666667</c:v>
                </c:pt>
                <c:pt idx="274">
                  <c:v>4.8005982833333327</c:v>
                </c:pt>
                <c:pt idx="275">
                  <c:v>4.8173973466666666</c:v>
                </c:pt>
                <c:pt idx="276">
                  <c:v>4.8344345149999999</c:v>
                </c:pt>
                <c:pt idx="277">
                  <c:v>4.8513021183333338</c:v>
                </c:pt>
                <c:pt idx="278">
                  <c:v>4.8681220450000007</c:v>
                </c:pt>
                <c:pt idx="279">
                  <c:v>4.8846456316666673</c:v>
                </c:pt>
                <c:pt idx="280">
                  <c:v>4.9016913400000002</c:v>
                </c:pt>
                <c:pt idx="281">
                  <c:v>4.9186219283333337</c:v>
                </c:pt>
                <c:pt idx="282">
                  <c:v>4.9351398833333331</c:v>
                </c:pt>
                <c:pt idx="283">
                  <c:v>4.9517714000000002</c:v>
                </c:pt>
                <c:pt idx="284">
                  <c:v>4.9686249666666669</c:v>
                </c:pt>
                <c:pt idx="285">
                  <c:v>4.985140611666667</c:v>
                </c:pt>
                <c:pt idx="286">
                  <c:v>5.0022179633333339</c:v>
                </c:pt>
                <c:pt idx="287">
                  <c:v>5.0187622100000002</c:v>
                </c:pt>
                <c:pt idx="288">
                  <c:v>5.0358320299999999</c:v>
                </c:pt>
                <c:pt idx="289">
                  <c:v>5.0527682599999997</c:v>
                </c:pt>
                <c:pt idx="290">
                  <c:v>5.069695958333333</c:v>
                </c:pt>
                <c:pt idx="291">
                  <c:v>5.0861285333333335</c:v>
                </c:pt>
                <c:pt idx="292">
                  <c:v>5.1033001200000001</c:v>
                </c:pt>
                <c:pt idx="293">
                  <c:v>5.1197663466666663</c:v>
                </c:pt>
                <c:pt idx="294">
                  <c:v>5.1368064550000003</c:v>
                </c:pt>
                <c:pt idx="295">
                  <c:v>5.1534863033333336</c:v>
                </c:pt>
                <c:pt idx="296">
                  <c:v>5.1701634199999997</c:v>
                </c:pt>
                <c:pt idx="297">
                  <c:v>5.1868931533333331</c:v>
                </c:pt>
                <c:pt idx="298">
                  <c:v>5.2036870400000002</c:v>
                </c:pt>
                <c:pt idx="299">
                  <c:v>5.2207529883333335</c:v>
                </c:pt>
                <c:pt idx="300">
                  <c:v>5.2377062099999998</c:v>
                </c:pt>
                <c:pt idx="301">
                  <c:v>5.25462528</c:v>
                </c:pt>
                <c:pt idx="302">
                  <c:v>5.2716979683333332</c:v>
                </c:pt>
                <c:pt idx="303">
                  <c:v>5.287188126666666</c:v>
                </c:pt>
                <c:pt idx="304">
                  <c:v>5.3041190250000003</c:v>
                </c:pt>
                <c:pt idx="305">
                  <c:v>5.3210279516666663</c:v>
                </c:pt>
                <c:pt idx="306">
                  <c:v>5.3379449133333328</c:v>
                </c:pt>
                <c:pt idx="307">
                  <c:v>5.3549612666666668</c:v>
                </c:pt>
                <c:pt idx="308">
                  <c:v>5.3715388699999993</c:v>
                </c:pt>
                <c:pt idx="309">
                  <c:v>5.3885948166666671</c:v>
                </c:pt>
                <c:pt idx="310">
                  <c:v>5.405634515</c:v>
                </c:pt>
                <c:pt idx="311">
                  <c:v>5.4221411783333338</c:v>
                </c:pt>
                <c:pt idx="312">
                  <c:v>5.4390676266666667</c:v>
                </c:pt>
                <c:pt idx="313">
                  <c:v>5.4559460849999999</c:v>
                </c:pt>
                <c:pt idx="314">
                  <c:v>5.4727209733333337</c:v>
                </c:pt>
                <c:pt idx="315">
                  <c:v>5.4893868366666672</c:v>
                </c:pt>
                <c:pt idx="316">
                  <c:v>5.5060682016666664</c:v>
                </c:pt>
                <c:pt idx="317">
                  <c:v>5.5226579633333328</c:v>
                </c:pt>
                <c:pt idx="318">
                  <c:v>5.5394178699999994</c:v>
                </c:pt>
                <c:pt idx="319">
                  <c:v>5.5559332050000005</c:v>
                </c:pt>
                <c:pt idx="320">
                  <c:v>5.5727685449999997</c:v>
                </c:pt>
                <c:pt idx="321">
                  <c:v>5.5894443366666673</c:v>
                </c:pt>
                <c:pt idx="322">
                  <c:v>5.6061118016666667</c:v>
                </c:pt>
                <c:pt idx="323">
                  <c:v>5.6227840183333333</c:v>
                </c:pt>
                <c:pt idx="324">
                  <c:v>5.6394509616666664</c:v>
                </c:pt>
                <c:pt idx="325">
                  <c:v>5.6559664600000001</c:v>
                </c:pt>
                <c:pt idx="326">
                  <c:v>5.6727628750000001</c:v>
                </c:pt>
                <c:pt idx="327">
                  <c:v>5.6893054266666665</c:v>
                </c:pt>
                <c:pt idx="328">
                  <c:v>5.7063077733333332</c:v>
                </c:pt>
                <c:pt idx="329">
                  <c:v>5.7231074016666668</c:v>
                </c:pt>
                <c:pt idx="330">
                  <c:v>5.7402852649999998</c:v>
                </c:pt>
                <c:pt idx="331">
                  <c:v>5.7572158333333334</c:v>
                </c:pt>
                <c:pt idx="332">
                  <c:v>5.7736258033333332</c:v>
                </c:pt>
                <c:pt idx="333">
                  <c:v>5.7905159783333335</c:v>
                </c:pt>
                <c:pt idx="334">
                  <c:v>5.8074434283333334</c:v>
                </c:pt>
                <c:pt idx="335">
                  <c:v>5.8242853266666668</c:v>
                </c:pt>
                <c:pt idx="336">
                  <c:v>5.8408406949999998</c:v>
                </c:pt>
                <c:pt idx="337">
                  <c:v>5.8575293749999995</c:v>
                </c:pt>
                <c:pt idx="338">
                  <c:v>5.8745349533333338</c:v>
                </c:pt>
                <c:pt idx="339">
                  <c:v>5.8914604233333332</c:v>
                </c:pt>
                <c:pt idx="340">
                  <c:v>5.9083920533333334</c:v>
                </c:pt>
                <c:pt idx="341">
                  <c:v>5.9249782816666672</c:v>
                </c:pt>
                <c:pt idx="342">
                  <c:v>5.9420030200000005</c:v>
                </c:pt>
                <c:pt idx="343">
                  <c:v>5.9590423933333332</c:v>
                </c:pt>
                <c:pt idx="344">
                  <c:v>5.9758214083333332</c:v>
                </c:pt>
                <c:pt idx="345">
                  <c:v>5.9924500433333332</c:v>
                </c:pt>
                <c:pt idx="346">
                  <c:v>6.0094978933333332</c:v>
                </c:pt>
                <c:pt idx="347">
                  <c:v>6.0262236316666664</c:v>
                </c:pt>
                <c:pt idx="348">
                  <c:v>6.0428994966666663</c:v>
                </c:pt>
                <c:pt idx="349">
                  <c:v>6.0599360549999997</c:v>
                </c:pt>
                <c:pt idx="350">
                  <c:v>6.0769835766666667</c:v>
                </c:pt>
                <c:pt idx="351">
                  <c:v>6.0934664249999999</c:v>
                </c:pt>
                <c:pt idx="352">
                  <c:v>6.1102914333333329</c:v>
                </c:pt>
                <c:pt idx="353">
                  <c:v>6.1268356500000003</c:v>
                </c:pt>
                <c:pt idx="354">
                  <c:v>6.1438733083333341</c:v>
                </c:pt>
                <c:pt idx="355">
                  <c:v>6.160663286666666</c:v>
                </c:pt>
                <c:pt idx="356">
                  <c:v>6.1774424649999995</c:v>
                </c:pt>
                <c:pt idx="357">
                  <c:v>6.1942226700000003</c:v>
                </c:pt>
                <c:pt idx="358">
                  <c:v>6.2110729966666671</c:v>
                </c:pt>
                <c:pt idx="359">
                  <c:v>6.2277414883333337</c:v>
                </c:pt>
                <c:pt idx="360">
                  <c:v>6.2442662266666664</c:v>
                </c:pt>
                <c:pt idx="361">
                  <c:v>6.2612222700000002</c:v>
                </c:pt>
                <c:pt idx="362">
                  <c:v>6.2779587433333335</c:v>
                </c:pt>
                <c:pt idx="363">
                  <c:v>6.2950378666666662</c:v>
                </c:pt>
                <c:pt idx="364">
                  <c:v>6.3117891333333338</c:v>
                </c:pt>
                <c:pt idx="365">
                  <c:v>6.328561221666666</c:v>
                </c:pt>
                <c:pt idx="366">
                  <c:v>6.34551233</c:v>
                </c:pt>
                <c:pt idx="367">
                  <c:v>6.3625501466666661</c:v>
                </c:pt>
                <c:pt idx="368">
                  <c:v>6.3793621966666665</c:v>
                </c:pt>
                <c:pt idx="369">
                  <c:v>6.3963242083333336</c:v>
                </c:pt>
                <c:pt idx="370">
                  <c:v>6.4132377516666672</c:v>
                </c:pt>
                <c:pt idx="371">
                  <c:v>6.4301624083333335</c:v>
                </c:pt>
                <c:pt idx="372">
                  <c:v>6.4455402699999995</c:v>
                </c:pt>
                <c:pt idx="373">
                  <c:v>6.4623177999999992</c:v>
                </c:pt>
                <c:pt idx="374">
                  <c:v>6.4788584299999998</c:v>
                </c:pt>
                <c:pt idx="375">
                  <c:v>6.4955293099999993</c:v>
                </c:pt>
                <c:pt idx="376">
                  <c:v>6.5124619783333335</c:v>
                </c:pt>
                <c:pt idx="377">
                  <c:v>6.5292480149999994</c:v>
                </c:pt>
                <c:pt idx="378">
                  <c:v>6.5459356700000004</c:v>
                </c:pt>
                <c:pt idx="379">
                  <c:v>6.5627110983333337</c:v>
                </c:pt>
                <c:pt idx="380">
                  <c:v>6.5796015649999999</c:v>
                </c:pt>
                <c:pt idx="381">
                  <c:v>6.5961228583333336</c:v>
                </c:pt>
                <c:pt idx="382">
                  <c:v>6.6129110100000004</c:v>
                </c:pt>
                <c:pt idx="383">
                  <c:v>6.6297658183333334</c:v>
                </c:pt>
                <c:pt idx="384">
                  <c:v>6.6465520716666662</c:v>
                </c:pt>
                <c:pt idx="385">
                  <c:v>6.6634522616666665</c:v>
                </c:pt>
                <c:pt idx="386">
                  <c:v>6.680196248333333</c:v>
                </c:pt>
                <c:pt idx="387">
                  <c:v>6.6969739750000006</c:v>
                </c:pt>
                <c:pt idx="388">
                  <c:v>6.7137486233333332</c:v>
                </c:pt>
                <c:pt idx="389">
                  <c:v>6.7308555349999999</c:v>
                </c:pt>
                <c:pt idx="390">
                  <c:v>6.7475895850000001</c:v>
                </c:pt>
                <c:pt idx="391">
                  <c:v>6.7643637116666664</c:v>
                </c:pt>
                <c:pt idx="392">
                  <c:v>6.7813746616666659</c:v>
                </c:pt>
                <c:pt idx="393">
                  <c:v>6.7980420883333332</c:v>
                </c:pt>
                <c:pt idx="394">
                  <c:v>6.8146181200000004</c:v>
                </c:pt>
                <c:pt idx="395">
                  <c:v>6.8315213199999993</c:v>
                </c:pt>
                <c:pt idx="396">
                  <c:v>6.8484299983333328</c:v>
                </c:pt>
                <c:pt idx="397">
                  <c:v>6.8653586816666667</c:v>
                </c:pt>
                <c:pt idx="398">
                  <c:v>6.8821376633333333</c:v>
                </c:pt>
                <c:pt idx="399">
                  <c:v>6.8987657333333336</c:v>
                </c:pt>
                <c:pt idx="400">
                  <c:v>6.9155534783333339</c:v>
                </c:pt>
                <c:pt idx="401">
                  <c:v>6.9324458616666664</c:v>
                </c:pt>
                <c:pt idx="402">
                  <c:v>6.9490935499999997</c:v>
                </c:pt>
                <c:pt idx="403">
                  <c:v>6.9658842249999999</c:v>
                </c:pt>
                <c:pt idx="404">
                  <c:v>6.9827708250000002</c:v>
                </c:pt>
                <c:pt idx="405">
                  <c:v>6.9997700683333335</c:v>
                </c:pt>
                <c:pt idx="406">
                  <c:v>7.0166074250000001</c:v>
                </c:pt>
                <c:pt idx="407">
                  <c:v>7.0335260366666672</c:v>
                </c:pt>
                <c:pt idx="408">
                  <c:v>7.0503310800000003</c:v>
                </c:pt>
                <c:pt idx="409">
                  <c:v>7.067153695</c:v>
                </c:pt>
                <c:pt idx="410">
                  <c:v>7.0839663800000006</c:v>
                </c:pt>
                <c:pt idx="411">
                  <c:v>7.1008528733333334</c:v>
                </c:pt>
                <c:pt idx="412">
                  <c:v>7.1177586600000007</c:v>
                </c:pt>
                <c:pt idx="413">
                  <c:v>7.1344943433333334</c:v>
                </c:pt>
                <c:pt idx="414">
                  <c:v>7.1511973800000002</c:v>
                </c:pt>
                <c:pt idx="415">
                  <c:v>7.1678831750000001</c:v>
                </c:pt>
                <c:pt idx="416">
                  <c:v>7.1847540683333335</c:v>
                </c:pt>
                <c:pt idx="417">
                  <c:v>7.201538845</c:v>
                </c:pt>
                <c:pt idx="418">
                  <c:v>7.218236525</c:v>
                </c:pt>
                <c:pt idx="419">
                  <c:v>7.235036936666666</c:v>
                </c:pt>
                <c:pt idx="420">
                  <c:v>7.2518258800000002</c:v>
                </c:pt>
                <c:pt idx="421">
                  <c:v>7.2687194983333336</c:v>
                </c:pt>
                <c:pt idx="422">
                  <c:v>7.2854966516666666</c:v>
                </c:pt>
                <c:pt idx="423">
                  <c:v>7.3020887866666673</c:v>
                </c:pt>
                <c:pt idx="424">
                  <c:v>7.3188350549999992</c:v>
                </c:pt>
                <c:pt idx="425">
                  <c:v>7.3357593466666664</c:v>
                </c:pt>
                <c:pt idx="426">
                  <c:v>7.3526888966666668</c:v>
                </c:pt>
                <c:pt idx="427">
                  <c:v>7.3692027599999994</c:v>
                </c:pt>
                <c:pt idx="428">
                  <c:v>7.3858781216666669</c:v>
                </c:pt>
                <c:pt idx="429">
                  <c:v>7.4025990666666663</c:v>
                </c:pt>
                <c:pt idx="430">
                  <c:v>7.4194568000000007</c:v>
                </c:pt>
                <c:pt idx="431">
                  <c:v>7.4362311566666666</c:v>
                </c:pt>
                <c:pt idx="432">
                  <c:v>7.4529721316666668</c:v>
                </c:pt>
                <c:pt idx="433">
                  <c:v>7.4696456333333332</c:v>
                </c:pt>
                <c:pt idx="434">
                  <c:v>7.4864224866666671</c:v>
                </c:pt>
                <c:pt idx="435">
                  <c:v>7.5032118416666664</c:v>
                </c:pt>
                <c:pt idx="436">
                  <c:v>7.5201349616666668</c:v>
                </c:pt>
                <c:pt idx="437">
                  <c:v>7.5367526766666666</c:v>
                </c:pt>
                <c:pt idx="438">
                  <c:v>7.5534826416666663</c:v>
                </c:pt>
                <c:pt idx="439">
                  <c:v>7.5701592383333329</c:v>
                </c:pt>
                <c:pt idx="440">
                  <c:v>7.5870895716666666</c:v>
                </c:pt>
                <c:pt idx="441">
                  <c:v>7.6040170549999999</c:v>
                </c:pt>
                <c:pt idx="442">
                  <c:v>7.620533261666667</c:v>
                </c:pt>
                <c:pt idx="443">
                  <c:v>7.6372235183333332</c:v>
                </c:pt>
                <c:pt idx="444">
                  <c:v>7.6539109316666671</c:v>
                </c:pt>
                <c:pt idx="445">
                  <c:v>7.6705829400000001</c:v>
                </c:pt>
                <c:pt idx="446">
                  <c:v>7.6872465866666664</c:v>
                </c:pt>
                <c:pt idx="447">
                  <c:v>7.7040344250000006</c:v>
                </c:pt>
                <c:pt idx="448">
                  <c:v>7.7206634683333331</c:v>
                </c:pt>
                <c:pt idx="449">
                  <c:v>7.7373103783333335</c:v>
                </c:pt>
                <c:pt idx="450">
                  <c:v>7.7538350833333327</c:v>
                </c:pt>
                <c:pt idx="451">
                  <c:v>7.7705047999999994</c:v>
                </c:pt>
                <c:pt idx="452">
                  <c:v>7.7871955733333333</c:v>
                </c:pt>
                <c:pt idx="453">
                  <c:v>7.8038683866666663</c:v>
                </c:pt>
                <c:pt idx="454">
                  <c:v>7.8207029700000001</c:v>
                </c:pt>
                <c:pt idx="455">
                  <c:v>7.8377035583333328</c:v>
                </c:pt>
                <c:pt idx="456">
                  <c:v>7.85448959</c:v>
                </c:pt>
                <c:pt idx="457">
                  <c:v>7.8711979649999995</c:v>
                </c:pt>
                <c:pt idx="458">
                  <c:v>7.8882783850000004</c:v>
                </c:pt>
                <c:pt idx="459">
                  <c:v>7.9054381166666667</c:v>
                </c:pt>
                <c:pt idx="460">
                  <c:v>7.9205123016666663</c:v>
                </c:pt>
                <c:pt idx="461">
                  <c:v>7.9371826449999991</c:v>
                </c:pt>
                <c:pt idx="462">
                  <c:v>7.9538633283333331</c:v>
                </c:pt>
                <c:pt idx="463">
                  <c:v>7.9706356316666671</c:v>
                </c:pt>
                <c:pt idx="464">
                  <c:v>7.9874225299999999</c:v>
                </c:pt>
                <c:pt idx="465">
                  <c:v>8.0038673183333326</c:v>
                </c:pt>
                <c:pt idx="466">
                  <c:v>8.0206410616666677</c:v>
                </c:pt>
                <c:pt idx="467">
                  <c:v>8.0375239550000011</c:v>
                </c:pt>
                <c:pt idx="468">
                  <c:v>8.054451246666666</c:v>
                </c:pt>
                <c:pt idx="469">
                  <c:v>8.0714816749999994</c:v>
                </c:pt>
                <c:pt idx="470">
                  <c:v>8.0880035766666669</c:v>
                </c:pt>
                <c:pt idx="471">
                  <c:v>8.1049281400000002</c:v>
                </c:pt>
                <c:pt idx="472">
                  <c:v>8.1218547733333324</c:v>
                </c:pt>
                <c:pt idx="473">
                  <c:v>8.1387735583333338</c:v>
                </c:pt>
                <c:pt idx="474">
                  <c:v>8.1557598000000002</c:v>
                </c:pt>
                <c:pt idx="475">
                  <c:v>8.1724301866666664</c:v>
                </c:pt>
                <c:pt idx="476">
                  <c:v>8.1891866083333333</c:v>
                </c:pt>
                <c:pt idx="477">
                  <c:v>8.2061098050000005</c:v>
                </c:pt>
                <c:pt idx="478">
                  <c:v>8.2227273249999993</c:v>
                </c:pt>
                <c:pt idx="479">
                  <c:v>8.2395127433333322</c:v>
                </c:pt>
                <c:pt idx="480">
                  <c:v>8.2562527750000001</c:v>
                </c:pt>
                <c:pt idx="481">
                  <c:v>8.2733109550000012</c:v>
                </c:pt>
                <c:pt idx="482">
                  <c:v>8.2898437233333322</c:v>
                </c:pt>
                <c:pt idx="483">
                  <c:v>8.3067675249999997</c:v>
                </c:pt>
                <c:pt idx="484">
                  <c:v>8.3238324333333331</c:v>
                </c:pt>
                <c:pt idx="485">
                  <c:v>8.3407582799999993</c:v>
                </c:pt>
                <c:pt idx="486">
                  <c:v>8.3576967033333336</c:v>
                </c:pt>
                <c:pt idx="487">
                  <c:v>8.3745717299999995</c:v>
                </c:pt>
                <c:pt idx="488">
                  <c:v>8.3914978199999997</c:v>
                </c:pt>
                <c:pt idx="489">
                  <c:v>8.4083330049999994</c:v>
                </c:pt>
                <c:pt idx="490">
                  <c:v>8.4250029983333334</c:v>
                </c:pt>
                <c:pt idx="491">
                  <c:v>8.441785621666666</c:v>
                </c:pt>
                <c:pt idx="492">
                  <c:v>8.4585602299999998</c:v>
                </c:pt>
                <c:pt idx="493">
                  <c:v>8.4754134416666673</c:v>
                </c:pt>
                <c:pt idx="494">
                  <c:v>8.492344786666667</c:v>
                </c:pt>
                <c:pt idx="495">
                  <c:v>8.5090986683333334</c:v>
                </c:pt>
                <c:pt idx="496">
                  <c:v>8.5259899966666666</c:v>
                </c:pt>
                <c:pt idx="497">
                  <c:v>8.5429415983333339</c:v>
                </c:pt>
                <c:pt idx="498">
                  <c:v>8.5597347800000012</c:v>
                </c:pt>
                <c:pt idx="499">
                  <c:v>8.5762557666666659</c:v>
                </c:pt>
                <c:pt idx="500">
                  <c:v>8.5930384516666667</c:v>
                </c:pt>
                <c:pt idx="501">
                  <c:v>8.6098245583333348</c:v>
                </c:pt>
                <c:pt idx="502">
                  <c:v>8.6265955866666673</c:v>
                </c:pt>
                <c:pt idx="503">
                  <c:v>8.6433855466666678</c:v>
                </c:pt>
                <c:pt idx="504">
                  <c:v>8.660062374999999</c:v>
                </c:pt>
                <c:pt idx="505">
                  <c:v>8.6767436350000011</c:v>
                </c:pt>
                <c:pt idx="506">
                  <c:v>8.6936657766666681</c:v>
                </c:pt>
                <c:pt idx="507">
                  <c:v>8.7103874549999993</c:v>
                </c:pt>
                <c:pt idx="508">
                  <c:v>8.7270730499999996</c:v>
                </c:pt>
                <c:pt idx="509">
                  <c:v>8.7439269500000005</c:v>
                </c:pt>
                <c:pt idx="510">
                  <c:v>8.7608584833333332</c:v>
                </c:pt>
                <c:pt idx="511">
                  <c:v>8.7774992566666654</c:v>
                </c:pt>
                <c:pt idx="512">
                  <c:v>8.7941738183333324</c:v>
                </c:pt>
                <c:pt idx="513">
                  <c:v>8.8108091033333338</c:v>
                </c:pt>
                <c:pt idx="514">
                  <c:v>8.8274890966666657</c:v>
                </c:pt>
                <c:pt idx="515">
                  <c:v>8.8441269266666662</c:v>
                </c:pt>
                <c:pt idx="516">
                  <c:v>8.8609059766666665</c:v>
                </c:pt>
                <c:pt idx="517">
                  <c:v>8.8776145199999998</c:v>
                </c:pt>
                <c:pt idx="518">
                  <c:v>8.8942188149999986</c:v>
                </c:pt>
                <c:pt idx="519">
                  <c:v>8.9108895283333336</c:v>
                </c:pt>
                <c:pt idx="520">
                  <c:v>8.9277275933333335</c:v>
                </c:pt>
                <c:pt idx="521">
                  <c:v>8.9443103933333337</c:v>
                </c:pt>
                <c:pt idx="522">
                  <c:v>8.9609874283333344</c:v>
                </c:pt>
                <c:pt idx="523">
                  <c:v>8.9776230049999999</c:v>
                </c:pt>
                <c:pt idx="524">
                  <c:v>8.9942962033333327</c:v>
                </c:pt>
                <c:pt idx="525">
                  <c:v>9.0109800333333343</c:v>
                </c:pt>
                <c:pt idx="526">
                  <c:v>9.0276157916666673</c:v>
                </c:pt>
                <c:pt idx="527">
                  <c:v>9.0442443483333328</c:v>
                </c:pt>
                <c:pt idx="528">
                  <c:v>9.0610919833333341</c:v>
                </c:pt>
                <c:pt idx="529">
                  <c:v>9.077880668333334</c:v>
                </c:pt>
                <c:pt idx="530">
                  <c:v>9.0948119033333334</c:v>
                </c:pt>
                <c:pt idx="531">
                  <c:v>9.1117029233333326</c:v>
                </c:pt>
                <c:pt idx="532">
                  <c:v>9.1284777650000013</c:v>
                </c:pt>
                <c:pt idx="533">
                  <c:v>9.1452851749999997</c:v>
                </c:pt>
                <c:pt idx="534">
                  <c:v>9.1623337549999988</c:v>
                </c:pt>
                <c:pt idx="535">
                  <c:v>9.1788551749999989</c:v>
                </c:pt>
                <c:pt idx="536">
                  <c:v>9.1955924600000003</c:v>
                </c:pt>
                <c:pt idx="537">
                  <c:v>9.2122577183333316</c:v>
                </c:pt>
                <c:pt idx="538">
                  <c:v>9.2289342766666671</c:v>
                </c:pt>
                <c:pt idx="539">
                  <c:v>9.2456139799999999</c:v>
                </c:pt>
                <c:pt idx="540">
                  <c:v>9.2623765500000008</c:v>
                </c:pt>
                <c:pt idx="541">
                  <c:v>9.2791731683333332</c:v>
                </c:pt>
                <c:pt idx="542">
                  <c:v>9.2959002700000006</c:v>
                </c:pt>
                <c:pt idx="543">
                  <c:v>9.3128667316666665</c:v>
                </c:pt>
                <c:pt idx="544">
                  <c:v>9.3300537766666665</c:v>
                </c:pt>
                <c:pt idx="545">
                  <c:v>9.345525275</c:v>
                </c:pt>
                <c:pt idx="546">
                  <c:v>9.3621849616666655</c:v>
                </c:pt>
                <c:pt idx="547">
                  <c:v>9.3789823666666656</c:v>
                </c:pt>
                <c:pt idx="548">
                  <c:v>9.3957259916666658</c:v>
                </c:pt>
                <c:pt idx="549">
                  <c:v>9.4121949066666666</c:v>
                </c:pt>
                <c:pt idx="550">
                  <c:v>9.4288723699999988</c:v>
                </c:pt>
                <c:pt idx="551">
                  <c:v>9.4457072799999988</c:v>
                </c:pt>
                <c:pt idx="552">
                  <c:v>9.4623903216666676</c:v>
                </c:pt>
                <c:pt idx="553">
                  <c:v>9.4793053566666661</c:v>
                </c:pt>
                <c:pt idx="554">
                  <c:v>9.4960914933333331</c:v>
                </c:pt>
                <c:pt idx="555">
                  <c:v>9.5128214016666668</c:v>
                </c:pt>
                <c:pt idx="556">
                  <c:v>9.5295003466666675</c:v>
                </c:pt>
                <c:pt idx="557">
                  <c:v>9.5462748183333339</c:v>
                </c:pt>
                <c:pt idx="558">
                  <c:v>9.563054086666666</c:v>
                </c:pt>
                <c:pt idx="559">
                  <c:v>9.5799494499999991</c:v>
                </c:pt>
                <c:pt idx="560">
                  <c:v>9.5969834133333336</c:v>
                </c:pt>
                <c:pt idx="561">
                  <c:v>9.6136094300000003</c:v>
                </c:pt>
                <c:pt idx="562">
                  <c:v>9.6303359733333327</c:v>
                </c:pt>
                <c:pt idx="563">
                  <c:v>9.647263194999999</c:v>
                </c:pt>
                <c:pt idx="564">
                  <c:v>9.6639348483333336</c:v>
                </c:pt>
                <c:pt idx="565">
                  <c:v>9.6806656649999994</c:v>
                </c:pt>
                <c:pt idx="566">
                  <c:v>9.6976535933333334</c:v>
                </c:pt>
                <c:pt idx="567">
                  <c:v>9.7143404800000006</c:v>
                </c:pt>
                <c:pt idx="568">
                  <c:v>9.7312634249999999</c:v>
                </c:pt>
                <c:pt idx="569">
                  <c:v>9.7479604650000002</c:v>
                </c:pt>
                <c:pt idx="570">
                  <c:v>9.7647767133333332</c:v>
                </c:pt>
                <c:pt idx="571">
                  <c:v>9.7816347083333337</c:v>
                </c:pt>
                <c:pt idx="572">
                  <c:v>9.7984355416666666</c:v>
                </c:pt>
                <c:pt idx="573">
                  <c:v>9.8151776066666674</c:v>
                </c:pt>
                <c:pt idx="574">
                  <c:v>9.8319486983333331</c:v>
                </c:pt>
                <c:pt idx="575">
                  <c:v>9.8485274199999999</c:v>
                </c:pt>
                <c:pt idx="576">
                  <c:v>9.865228066666667</c:v>
                </c:pt>
                <c:pt idx="577">
                  <c:v>9.8818700533333335</c:v>
                </c:pt>
                <c:pt idx="578">
                  <c:v>9.8984026133333334</c:v>
                </c:pt>
                <c:pt idx="579">
                  <c:v>9.9153876666666676</c:v>
                </c:pt>
                <c:pt idx="580">
                  <c:v>9.9321669799999999</c:v>
                </c:pt>
                <c:pt idx="581">
                  <c:v>9.9489525099999998</c:v>
                </c:pt>
                <c:pt idx="582">
                  <c:v>9.9656842216666668</c:v>
                </c:pt>
                <c:pt idx="583">
                  <c:v>9.9826236166666664</c:v>
                </c:pt>
                <c:pt idx="584">
                  <c:v>9.9994182066666664</c:v>
                </c:pt>
                <c:pt idx="585">
                  <c:v>10.016216903333333</c:v>
                </c:pt>
                <c:pt idx="586">
                  <c:v>10.032936485</c:v>
                </c:pt>
                <c:pt idx="587">
                  <c:v>10.049601395</c:v>
                </c:pt>
                <c:pt idx="588">
                  <c:v>10.066403900000001</c:v>
                </c:pt>
                <c:pt idx="589">
                  <c:v>10.083228155</c:v>
                </c:pt>
                <c:pt idx="590">
                  <c:v>10.099871835</c:v>
                </c:pt>
                <c:pt idx="591">
                  <c:v>10.116748816666666</c:v>
                </c:pt>
                <c:pt idx="592">
                  <c:v>10.133678953333334</c:v>
                </c:pt>
                <c:pt idx="593">
                  <c:v>10.15045123</c:v>
                </c:pt>
                <c:pt idx="594">
                  <c:v>10.167140001666667</c:v>
                </c:pt>
                <c:pt idx="595">
                  <c:v>10.184287084999999</c:v>
                </c:pt>
                <c:pt idx="596">
                  <c:v>10.201043016666667</c:v>
                </c:pt>
                <c:pt idx="597">
                  <c:v>10.217819990000001</c:v>
                </c:pt>
                <c:pt idx="598">
                  <c:v>10.234743026666667</c:v>
                </c:pt>
                <c:pt idx="599">
                  <c:v>10.251276625000001</c:v>
                </c:pt>
                <c:pt idx="600">
                  <c:v>10.268067573333333</c:v>
                </c:pt>
                <c:pt idx="601">
                  <c:v>10.284705734999999</c:v>
                </c:pt>
                <c:pt idx="602">
                  <c:v>10.301225431666667</c:v>
                </c:pt>
                <c:pt idx="603">
                  <c:v>10.318188536666666</c:v>
                </c:pt>
                <c:pt idx="604">
                  <c:v>10.335092536666668</c:v>
                </c:pt>
                <c:pt idx="605">
                  <c:v>10.351866205</c:v>
                </c:pt>
                <c:pt idx="606">
                  <c:v>10.368694191666666</c:v>
                </c:pt>
                <c:pt idx="607">
                  <c:v>10.385485716666667</c:v>
                </c:pt>
                <c:pt idx="608">
                  <c:v>10.402271055</c:v>
                </c:pt>
                <c:pt idx="609">
                  <c:v>10.419021655</c:v>
                </c:pt>
                <c:pt idx="610">
                  <c:v>10.435801216666666</c:v>
                </c:pt>
                <c:pt idx="611">
                  <c:v>10.452624555</c:v>
                </c:pt>
                <c:pt idx="612">
                  <c:v>10.469293481666666</c:v>
                </c:pt>
                <c:pt idx="613">
                  <c:v>10.486063351666667</c:v>
                </c:pt>
                <c:pt idx="614">
                  <c:v>10.502585379999999</c:v>
                </c:pt>
                <c:pt idx="615">
                  <c:v>10.519516960000001</c:v>
                </c:pt>
                <c:pt idx="616">
                  <c:v>10.536547536666665</c:v>
                </c:pt>
                <c:pt idx="617">
                  <c:v>10.553325480000002</c:v>
                </c:pt>
                <c:pt idx="618">
                  <c:v>10.570373481666667</c:v>
                </c:pt>
                <c:pt idx="619">
                  <c:v>10.587046141666667</c:v>
                </c:pt>
                <c:pt idx="620">
                  <c:v>10.603920855</c:v>
                </c:pt>
                <c:pt idx="621">
                  <c:v>10.620601028333335</c:v>
                </c:pt>
                <c:pt idx="622">
                  <c:v>10.637266030000001</c:v>
                </c:pt>
                <c:pt idx="623">
                  <c:v>10.653936483333332</c:v>
                </c:pt>
                <c:pt idx="624">
                  <c:v>10.670549548333334</c:v>
                </c:pt>
                <c:pt idx="625">
                  <c:v>10.687483293333335</c:v>
                </c:pt>
                <c:pt idx="626">
                  <c:v>10.704542186666666</c:v>
                </c:pt>
                <c:pt idx="627">
                  <c:v>10.721213348333333</c:v>
                </c:pt>
                <c:pt idx="628">
                  <c:v>10.738146975000001</c:v>
                </c:pt>
                <c:pt idx="629">
                  <c:v>10.754824721666667</c:v>
                </c:pt>
                <c:pt idx="630">
                  <c:v>10.771505618333332</c:v>
                </c:pt>
                <c:pt idx="631">
                  <c:v>10.787996583333333</c:v>
                </c:pt>
                <c:pt idx="632">
                  <c:v>10.804657635000002</c:v>
                </c:pt>
                <c:pt idx="633">
                  <c:v>10.821291136666668</c:v>
                </c:pt>
                <c:pt idx="634">
                  <c:v>10.838175076666666</c:v>
                </c:pt>
                <c:pt idx="635">
                  <c:v>10.854951883333333</c:v>
                </c:pt>
                <c:pt idx="636">
                  <c:v>10.871885405</c:v>
                </c:pt>
                <c:pt idx="637">
                  <c:v>10.888468701666666</c:v>
                </c:pt>
                <c:pt idx="638">
                  <c:v>10.905625221666666</c:v>
                </c:pt>
                <c:pt idx="639">
                  <c:v>10.922257669999999</c:v>
                </c:pt>
                <c:pt idx="640">
                  <c:v>10.939061001666666</c:v>
                </c:pt>
                <c:pt idx="641">
                  <c:v>10.955714201666666</c:v>
                </c:pt>
                <c:pt idx="642">
                  <c:v>10.972664686666667</c:v>
                </c:pt>
                <c:pt idx="643">
                  <c:v>10.989311251666667</c:v>
                </c:pt>
                <c:pt idx="644">
                  <c:v>11.006091836666666</c:v>
                </c:pt>
                <c:pt idx="645">
                  <c:v>11.023041416666667</c:v>
                </c:pt>
                <c:pt idx="646">
                  <c:v>11.039836578333334</c:v>
                </c:pt>
                <c:pt idx="647">
                  <c:v>11.056695326666667</c:v>
                </c:pt>
                <c:pt idx="648">
                  <c:v>11.073543086666666</c:v>
                </c:pt>
                <c:pt idx="649">
                  <c:v>11.09026384</c:v>
                </c:pt>
                <c:pt idx="650">
                  <c:v>11.106954480000001</c:v>
                </c:pt>
                <c:pt idx="651">
                  <c:v>11.124036425000002</c:v>
                </c:pt>
                <c:pt idx="652">
                  <c:v>11.141175821666668</c:v>
                </c:pt>
                <c:pt idx="653">
                  <c:v>11.158094245000001</c:v>
                </c:pt>
                <c:pt idx="654">
                  <c:v>11.175202883333332</c:v>
                </c:pt>
                <c:pt idx="655">
                  <c:v>11.192089403333334</c:v>
                </c:pt>
                <c:pt idx="656">
                  <c:v>11.208831030000001</c:v>
                </c:pt>
                <c:pt idx="657">
                  <c:v>11.225789725</c:v>
                </c:pt>
                <c:pt idx="658">
                  <c:v>11.242442130000001</c:v>
                </c:pt>
                <c:pt idx="659">
                  <c:v>11.259653673333334</c:v>
                </c:pt>
                <c:pt idx="660">
                  <c:v>11.274725391666667</c:v>
                </c:pt>
                <c:pt idx="661">
                  <c:v>11.291395668333333</c:v>
                </c:pt>
                <c:pt idx="662">
                  <c:v>11.308034653333333</c:v>
                </c:pt>
                <c:pt idx="663">
                  <c:v>11.324696236666666</c:v>
                </c:pt>
                <c:pt idx="664">
                  <c:v>11.341374526666668</c:v>
                </c:pt>
                <c:pt idx="665">
                  <c:v>11.358038056666667</c:v>
                </c:pt>
                <c:pt idx="666">
                  <c:v>11.374874999999999</c:v>
                </c:pt>
                <c:pt idx="667">
                  <c:v>11.391387701666668</c:v>
                </c:pt>
                <c:pt idx="668">
                  <c:v>11.408051733333334</c:v>
                </c:pt>
                <c:pt idx="669">
                  <c:v>11.424733659999999</c:v>
                </c:pt>
                <c:pt idx="670">
                  <c:v>11.441548361666666</c:v>
                </c:pt>
                <c:pt idx="671">
                  <c:v>11.458074733333332</c:v>
                </c:pt>
                <c:pt idx="672">
                  <c:v>11.474752283333334</c:v>
                </c:pt>
                <c:pt idx="673">
                  <c:v>11.49143136</c:v>
                </c:pt>
                <c:pt idx="674">
                  <c:v>11.508057271666667</c:v>
                </c:pt>
                <c:pt idx="675">
                  <c:v>11.52484465</c:v>
                </c:pt>
                <c:pt idx="676">
                  <c:v>11.541507281666666</c:v>
                </c:pt>
                <c:pt idx="677">
                  <c:v>11.558031501666667</c:v>
                </c:pt>
                <c:pt idx="678">
                  <c:v>11.574706604999999</c:v>
                </c:pt>
                <c:pt idx="679">
                  <c:v>11.591375833333332</c:v>
                </c:pt>
                <c:pt idx="680">
                  <c:v>11.60815088</c:v>
                </c:pt>
                <c:pt idx="681">
                  <c:v>11.624724536666667</c:v>
                </c:pt>
                <c:pt idx="682">
                  <c:v>11.641530113333333</c:v>
                </c:pt>
                <c:pt idx="683">
                  <c:v>11.658197503333334</c:v>
                </c:pt>
                <c:pt idx="684">
                  <c:v>11.674872983333334</c:v>
                </c:pt>
                <c:pt idx="685">
                  <c:v>11.691552916666666</c:v>
                </c:pt>
                <c:pt idx="686">
                  <c:v>11.708304466666668</c:v>
                </c:pt>
                <c:pt idx="687">
                  <c:v>11.725314031666667</c:v>
                </c:pt>
                <c:pt idx="688">
                  <c:v>11.742077721666668</c:v>
                </c:pt>
                <c:pt idx="689">
                  <c:v>11.759077504999999</c:v>
                </c:pt>
                <c:pt idx="690">
                  <c:v>11.775812861666667</c:v>
                </c:pt>
                <c:pt idx="691">
                  <c:v>11.793007293333334</c:v>
                </c:pt>
                <c:pt idx="692">
                  <c:v>11.810174446666668</c:v>
                </c:pt>
                <c:pt idx="693">
                  <c:v>11.826709408333333</c:v>
                </c:pt>
                <c:pt idx="694">
                  <c:v>11.843390418333334</c:v>
                </c:pt>
                <c:pt idx="695">
                  <c:v>11.860586523333334</c:v>
                </c:pt>
                <c:pt idx="696">
                  <c:v>11.877546661666665</c:v>
                </c:pt>
                <c:pt idx="697">
                  <c:v>11.894220563333333</c:v>
                </c:pt>
                <c:pt idx="698">
                  <c:v>11.911651084999999</c:v>
                </c:pt>
                <c:pt idx="699">
                  <c:v>11.92824289</c:v>
                </c:pt>
                <c:pt idx="700">
                  <c:v>11.945110176666667</c:v>
                </c:pt>
                <c:pt idx="701">
                  <c:v>11.960080566666667</c:v>
                </c:pt>
                <c:pt idx="702">
                  <c:v>11.97697552</c:v>
                </c:pt>
                <c:pt idx="703">
                  <c:v>11.993493126666667</c:v>
                </c:pt>
                <c:pt idx="704">
                  <c:v>12.010287211666668</c:v>
                </c:pt>
                <c:pt idx="705">
                  <c:v>12.026758938333334</c:v>
                </c:pt>
                <c:pt idx="706">
                  <c:v>12.043652276666668</c:v>
                </c:pt>
                <c:pt idx="707">
                  <c:v>12.060322025</c:v>
                </c:pt>
                <c:pt idx="708">
                  <c:v>12.076835533333334</c:v>
                </c:pt>
                <c:pt idx="709">
                  <c:v>12.093465803333334</c:v>
                </c:pt>
                <c:pt idx="710">
                  <c:v>12.110241568333333</c:v>
                </c:pt>
                <c:pt idx="711">
                  <c:v>12.126764213333333</c:v>
                </c:pt>
                <c:pt idx="712">
                  <c:v>12.143691676666666</c:v>
                </c:pt>
                <c:pt idx="713">
                  <c:v>12.160352171666666</c:v>
                </c:pt>
                <c:pt idx="714">
                  <c:v>12.177038126666668</c:v>
                </c:pt>
                <c:pt idx="715">
                  <c:v>12.193991794999999</c:v>
                </c:pt>
                <c:pt idx="716">
                  <c:v>12.210936240000001</c:v>
                </c:pt>
                <c:pt idx="717">
                  <c:v>12.227561936666666</c:v>
                </c:pt>
                <c:pt idx="718">
                  <c:v>12.244225283333332</c:v>
                </c:pt>
                <c:pt idx="719">
                  <c:v>12.26089683</c:v>
                </c:pt>
                <c:pt idx="720">
                  <c:v>12.27789737</c:v>
                </c:pt>
                <c:pt idx="721">
                  <c:v>12.294854340000001</c:v>
                </c:pt>
                <c:pt idx="722">
                  <c:v>12.311777549999999</c:v>
                </c:pt>
                <c:pt idx="723">
                  <c:v>12.328316790000001</c:v>
                </c:pt>
                <c:pt idx="724">
                  <c:v>12.345349919999999</c:v>
                </c:pt>
                <c:pt idx="725">
                  <c:v>12.362366206666668</c:v>
                </c:pt>
                <c:pt idx="726">
                  <c:v>12.378886653333332</c:v>
                </c:pt>
                <c:pt idx="727">
                  <c:v>12.395759763333333</c:v>
                </c:pt>
                <c:pt idx="728">
                  <c:v>12.412899019999999</c:v>
                </c:pt>
                <c:pt idx="729">
                  <c:v>12.429782598333333</c:v>
                </c:pt>
                <c:pt idx="730">
                  <c:v>12.44651328</c:v>
                </c:pt>
                <c:pt idx="731">
                  <c:v>12.463147043333333</c:v>
                </c:pt>
                <c:pt idx="732">
                  <c:v>12.479817638333333</c:v>
                </c:pt>
                <c:pt idx="733">
                  <c:v>12.496765305</c:v>
                </c:pt>
                <c:pt idx="734">
                  <c:v>12.513688778333334</c:v>
                </c:pt>
                <c:pt idx="735">
                  <c:v>12.530471456666668</c:v>
                </c:pt>
                <c:pt idx="736">
                  <c:v>12.547549080000001</c:v>
                </c:pt>
                <c:pt idx="737">
                  <c:v>12.564318688333334</c:v>
                </c:pt>
                <c:pt idx="738">
                  <c:v>12.581141796666666</c:v>
                </c:pt>
                <c:pt idx="739">
                  <c:v>12.597820046666667</c:v>
                </c:pt>
                <c:pt idx="740">
                  <c:v>12.614567976666667</c:v>
                </c:pt>
                <c:pt idx="741">
                  <c:v>12.631179565</c:v>
                </c:pt>
                <c:pt idx="742">
                  <c:v>12.648120631666666</c:v>
                </c:pt>
                <c:pt idx="743">
                  <c:v>12.665022596666667</c:v>
                </c:pt>
                <c:pt idx="744">
                  <c:v>12.681546713333335</c:v>
                </c:pt>
                <c:pt idx="745">
                  <c:v>12.698333958333334</c:v>
                </c:pt>
                <c:pt idx="746">
                  <c:v>12.715109479999999</c:v>
                </c:pt>
                <c:pt idx="747">
                  <c:v>12.731780823333334</c:v>
                </c:pt>
                <c:pt idx="748">
                  <c:v>12.748715153333334</c:v>
                </c:pt>
                <c:pt idx="749">
                  <c:v>12.765512914999999</c:v>
                </c:pt>
                <c:pt idx="750">
                  <c:v>12.782288166666666</c:v>
                </c:pt>
                <c:pt idx="751">
                  <c:v>12.799101543333334</c:v>
                </c:pt>
                <c:pt idx="752">
                  <c:v>12.816047133333333</c:v>
                </c:pt>
                <c:pt idx="753">
                  <c:v>12.832723968333333</c:v>
                </c:pt>
                <c:pt idx="754">
                  <c:v>12.849648875000002</c:v>
                </c:pt>
                <c:pt idx="755">
                  <c:v>12.866429610000001</c:v>
                </c:pt>
                <c:pt idx="756">
                  <c:v>12.883106268333334</c:v>
                </c:pt>
                <c:pt idx="757">
                  <c:v>12.899779021666665</c:v>
                </c:pt>
                <c:pt idx="758">
                  <c:v>12.916447893333332</c:v>
                </c:pt>
                <c:pt idx="759">
                  <c:v>12.933117693333333</c:v>
                </c:pt>
                <c:pt idx="760">
                  <c:v>12.949795601666667</c:v>
                </c:pt>
                <c:pt idx="761">
                  <c:v>12.966581716666667</c:v>
                </c:pt>
                <c:pt idx="762">
                  <c:v>12.983008638333333</c:v>
                </c:pt>
                <c:pt idx="763">
                  <c:v>12.999678245</c:v>
                </c:pt>
                <c:pt idx="764">
                  <c:v>13.016366068333333</c:v>
                </c:pt>
                <c:pt idx="765">
                  <c:v>13.033048819999999</c:v>
                </c:pt>
                <c:pt idx="766">
                  <c:v>13.049692061666667</c:v>
                </c:pt>
                <c:pt idx="767">
                  <c:v>13.066441585</c:v>
                </c:pt>
                <c:pt idx="768">
                  <c:v>13.083194023333334</c:v>
                </c:pt>
                <c:pt idx="769">
                  <c:v>13.099975454999999</c:v>
                </c:pt>
                <c:pt idx="770">
                  <c:v>13.116861888333334</c:v>
                </c:pt>
                <c:pt idx="771">
                  <c:v>13.133827641666667</c:v>
                </c:pt>
                <c:pt idx="772">
                  <c:v>13.150762310000001</c:v>
                </c:pt>
                <c:pt idx="773">
                  <c:v>13.167695756666665</c:v>
                </c:pt>
                <c:pt idx="774">
                  <c:v>13.184763694999999</c:v>
                </c:pt>
                <c:pt idx="775">
                  <c:v>13.201240926666665</c:v>
                </c:pt>
                <c:pt idx="776">
                  <c:v>13.21797772</c:v>
                </c:pt>
                <c:pt idx="777">
                  <c:v>13.234645913333333</c:v>
                </c:pt>
                <c:pt idx="778">
                  <c:v>13.251333075</c:v>
                </c:pt>
                <c:pt idx="779">
                  <c:v>13.268085070000001</c:v>
                </c:pt>
                <c:pt idx="780">
                  <c:v>13.284700966666666</c:v>
                </c:pt>
                <c:pt idx="781">
                  <c:v>13.302034020000001</c:v>
                </c:pt>
                <c:pt idx="782">
                  <c:v>13.318646940000001</c:v>
                </c:pt>
                <c:pt idx="783">
                  <c:v>13.335405543333334</c:v>
                </c:pt>
                <c:pt idx="784">
                  <c:v>13.352324184999999</c:v>
                </c:pt>
                <c:pt idx="785">
                  <c:v>13.369129281666666</c:v>
                </c:pt>
                <c:pt idx="786">
                  <c:v>13.385813673333333</c:v>
                </c:pt>
                <c:pt idx="787">
                  <c:v>13.40249298</c:v>
                </c:pt>
                <c:pt idx="788">
                  <c:v>13.419362731666666</c:v>
                </c:pt>
                <c:pt idx="789">
                  <c:v>13.436118455000001</c:v>
                </c:pt>
                <c:pt idx="790">
                  <c:v>13.453202893333334</c:v>
                </c:pt>
                <c:pt idx="791">
                  <c:v>13.470010726666667</c:v>
                </c:pt>
                <c:pt idx="792">
                  <c:v>13.486719801666668</c:v>
                </c:pt>
                <c:pt idx="793">
                  <c:v>13.503503045</c:v>
                </c:pt>
                <c:pt idx="794">
                  <c:v>13.520434816666667</c:v>
                </c:pt>
                <c:pt idx="795">
                  <c:v>13.537042458333334</c:v>
                </c:pt>
                <c:pt idx="796">
                  <c:v>13.554068218333333</c:v>
                </c:pt>
                <c:pt idx="797">
                  <c:v>13.570690511666667</c:v>
                </c:pt>
                <c:pt idx="798">
                  <c:v>13.587653561666666</c:v>
                </c:pt>
                <c:pt idx="799">
                  <c:v>13.604579368333333</c:v>
                </c:pt>
                <c:pt idx="800">
                  <c:v>13.621268498333334</c:v>
                </c:pt>
                <c:pt idx="801">
                  <c:v>13.638439483333334</c:v>
                </c:pt>
                <c:pt idx="802">
                  <c:v>13.65540517</c:v>
                </c:pt>
                <c:pt idx="803">
                  <c:v>13.672358365000001</c:v>
                </c:pt>
                <c:pt idx="804">
                  <c:v>13.689231511666666</c:v>
                </c:pt>
                <c:pt idx="805">
                  <c:v>13.706066443333333</c:v>
                </c:pt>
                <c:pt idx="806">
                  <c:v>13.722866308333332</c:v>
                </c:pt>
                <c:pt idx="807">
                  <c:v>13.739670023333334</c:v>
                </c:pt>
                <c:pt idx="808">
                  <c:v>13.756877019999999</c:v>
                </c:pt>
                <c:pt idx="809">
                  <c:v>13.773536264999999</c:v>
                </c:pt>
                <c:pt idx="810">
                  <c:v>13.790250476666667</c:v>
                </c:pt>
                <c:pt idx="811">
                  <c:v>13.8070454</c:v>
                </c:pt>
                <c:pt idx="812">
                  <c:v>13.82385638</c:v>
                </c:pt>
                <c:pt idx="813">
                  <c:v>13.840872891666667</c:v>
                </c:pt>
                <c:pt idx="814">
                  <c:v>13.857537671666668</c:v>
                </c:pt>
                <c:pt idx="815">
                  <c:v>13.874520651666668</c:v>
                </c:pt>
                <c:pt idx="816">
                  <c:v>13.889383973333334</c:v>
                </c:pt>
                <c:pt idx="817">
                  <c:v>13.906216629999999</c:v>
                </c:pt>
                <c:pt idx="818">
                  <c:v>13.923346691666666</c:v>
                </c:pt>
                <c:pt idx="819">
                  <c:v>13.940076510000001</c:v>
                </c:pt>
                <c:pt idx="820">
                  <c:v>13.956749138333333</c:v>
                </c:pt>
                <c:pt idx="821">
                  <c:v>13.973530995000001</c:v>
                </c:pt>
                <c:pt idx="822">
                  <c:v>13.990083155000001</c:v>
                </c:pt>
                <c:pt idx="823">
                  <c:v>14.007020908333335</c:v>
                </c:pt>
                <c:pt idx="824">
                  <c:v>14.024066511666666</c:v>
                </c:pt>
                <c:pt idx="825">
                  <c:v>14.040992953333333</c:v>
                </c:pt>
                <c:pt idx="826">
                  <c:v>14.057675586666667</c:v>
                </c:pt>
                <c:pt idx="827">
                  <c:v>14.074349570000001</c:v>
                </c:pt>
                <c:pt idx="828">
                  <c:v>14.091277184999999</c:v>
                </c:pt>
                <c:pt idx="829">
                  <c:v>14.107814240000002</c:v>
                </c:pt>
                <c:pt idx="830">
                  <c:v>14.124607005</c:v>
                </c:pt>
                <c:pt idx="831">
                  <c:v>14.14148825</c:v>
                </c:pt>
                <c:pt idx="832">
                  <c:v>14.158147205000001</c:v>
                </c:pt>
                <c:pt idx="833">
                  <c:v>14.174870066666667</c:v>
                </c:pt>
                <c:pt idx="834">
                  <c:v>14.191538169999999</c:v>
                </c:pt>
                <c:pt idx="835">
                  <c:v>14.208205925</c:v>
                </c:pt>
                <c:pt idx="836">
                  <c:v>14.224898185000001</c:v>
                </c:pt>
                <c:pt idx="837">
                  <c:v>14.241571763333333</c:v>
                </c:pt>
                <c:pt idx="838">
                  <c:v>14.25824667</c:v>
                </c:pt>
                <c:pt idx="839">
                  <c:v>14.275025653333334</c:v>
                </c:pt>
                <c:pt idx="840">
                  <c:v>14.291954564999999</c:v>
                </c:pt>
                <c:pt idx="841">
                  <c:v>14.308628366666666</c:v>
                </c:pt>
                <c:pt idx="842">
                  <c:v>14.325568779999999</c:v>
                </c:pt>
                <c:pt idx="843">
                  <c:v>14.342235826666666</c:v>
                </c:pt>
                <c:pt idx="844">
                  <c:v>14.358917371666667</c:v>
                </c:pt>
                <c:pt idx="845">
                  <c:v>14.3756267</c:v>
                </c:pt>
                <c:pt idx="846">
                  <c:v>14.392600885</c:v>
                </c:pt>
                <c:pt idx="847">
                  <c:v>14.409382886666666</c:v>
                </c:pt>
                <c:pt idx="848">
                  <c:v>14.426237321666667</c:v>
                </c:pt>
                <c:pt idx="849">
                  <c:v>14.443021648333334</c:v>
                </c:pt>
                <c:pt idx="850">
                  <c:v>14.459946473333334</c:v>
                </c:pt>
                <c:pt idx="851">
                  <c:v>14.476938705</c:v>
                </c:pt>
                <c:pt idx="852">
                  <c:v>14.493548915</c:v>
                </c:pt>
                <c:pt idx="853">
                  <c:v>14.510231051666667</c:v>
                </c:pt>
                <c:pt idx="854">
                  <c:v>14.527034613333333</c:v>
                </c:pt>
                <c:pt idx="855">
                  <c:v>14.544080531666667</c:v>
                </c:pt>
                <c:pt idx="856">
                  <c:v>14.560863294999999</c:v>
                </c:pt>
                <c:pt idx="857">
                  <c:v>14.577989073333333</c:v>
                </c:pt>
                <c:pt idx="858">
                  <c:v>14.594920128333333</c:v>
                </c:pt>
                <c:pt idx="859">
                  <c:v>14.611847724999999</c:v>
                </c:pt>
                <c:pt idx="860">
                  <c:v>14.628730486666665</c:v>
                </c:pt>
                <c:pt idx="861">
                  <c:v>14.645451138333334</c:v>
                </c:pt>
                <c:pt idx="862">
                  <c:v>14.66237621</c:v>
                </c:pt>
                <c:pt idx="863">
                  <c:v>14.679112083333333</c:v>
                </c:pt>
                <c:pt idx="864">
                  <c:v>14.696218893333334</c:v>
                </c:pt>
                <c:pt idx="865">
                  <c:v>14.713145421666667</c:v>
                </c:pt>
                <c:pt idx="866">
                  <c:v>14.729611799999999</c:v>
                </c:pt>
                <c:pt idx="867">
                  <c:v>14.74642068</c:v>
                </c:pt>
                <c:pt idx="868">
                  <c:v>14.763102795</c:v>
                </c:pt>
                <c:pt idx="869">
                  <c:v>14.779720104999999</c:v>
                </c:pt>
                <c:pt idx="870">
                  <c:v>14.796755273333334</c:v>
                </c:pt>
                <c:pt idx="871">
                  <c:v>14.813426994999999</c:v>
                </c:pt>
                <c:pt idx="872">
                  <c:v>14.829949068333333</c:v>
                </c:pt>
                <c:pt idx="873">
                  <c:v>14.847012226666667</c:v>
                </c:pt>
                <c:pt idx="874">
                  <c:v>14.863933135</c:v>
                </c:pt>
                <c:pt idx="875">
                  <c:v>14.880855599999999</c:v>
                </c:pt>
                <c:pt idx="876">
                  <c:v>14.897799031666667</c:v>
                </c:pt>
                <c:pt idx="877">
                  <c:v>14.914470973333332</c:v>
                </c:pt>
                <c:pt idx="878">
                  <c:v>14.931046058333333</c:v>
                </c:pt>
                <c:pt idx="879">
                  <c:v>14.947729199999999</c:v>
                </c:pt>
                <c:pt idx="880">
                  <c:v>14.964253983333332</c:v>
                </c:pt>
                <c:pt idx="881">
                  <c:v>14.981107866666667</c:v>
                </c:pt>
                <c:pt idx="882">
                  <c:v>14.997630923333332</c:v>
                </c:pt>
                <c:pt idx="883">
                  <c:v>15.014485756666666</c:v>
                </c:pt>
                <c:pt idx="884">
                  <c:v>15.030913779999999</c:v>
                </c:pt>
                <c:pt idx="885">
                  <c:v>15.047591628333333</c:v>
                </c:pt>
                <c:pt idx="886">
                  <c:v>15.06437768</c:v>
                </c:pt>
                <c:pt idx="887">
                  <c:v>15.081053093333333</c:v>
                </c:pt>
                <c:pt idx="888">
                  <c:v>15.09805871</c:v>
                </c:pt>
                <c:pt idx="889">
                  <c:v>15.114819834999999</c:v>
                </c:pt>
                <c:pt idx="890">
                  <c:v>15.131771976666666</c:v>
                </c:pt>
                <c:pt idx="891">
                  <c:v>15.148595425</c:v>
                </c:pt>
                <c:pt idx="892">
                  <c:v>15.165541039999999</c:v>
                </c:pt>
                <c:pt idx="893">
                  <c:v>15.182249768333332</c:v>
                </c:pt>
                <c:pt idx="894">
                  <c:v>15.199357205</c:v>
                </c:pt>
                <c:pt idx="895">
                  <c:v>15.215892719999999</c:v>
                </c:pt>
                <c:pt idx="896">
                  <c:v>15.233083643333334</c:v>
                </c:pt>
                <c:pt idx="897">
                  <c:v>15.249884953333332</c:v>
                </c:pt>
                <c:pt idx="898">
                  <c:v>15.26685107</c:v>
                </c:pt>
                <c:pt idx="899">
                  <c:v>15.282113436666666</c:v>
                </c:pt>
                <c:pt idx="900">
                  <c:v>15.298893753333335</c:v>
                </c:pt>
                <c:pt idx="901">
                  <c:v>15.315822331666668</c:v>
                </c:pt>
                <c:pt idx="902">
                  <c:v>15.332674418333333</c:v>
                </c:pt>
                <c:pt idx="903">
                  <c:v>15.349493043333332</c:v>
                </c:pt>
                <c:pt idx="904">
                  <c:v>15.36652643</c:v>
                </c:pt>
                <c:pt idx="905">
                  <c:v>15.383206601666666</c:v>
                </c:pt>
                <c:pt idx="906">
                  <c:v>15.399871448333332</c:v>
                </c:pt>
                <c:pt idx="907">
                  <c:v>15.416537356666668</c:v>
                </c:pt>
                <c:pt idx="908">
                  <c:v>15.433217259999999</c:v>
                </c:pt>
                <c:pt idx="909">
                  <c:v>15.449901688333334</c:v>
                </c:pt>
                <c:pt idx="910">
                  <c:v>15.466415901666666</c:v>
                </c:pt>
                <c:pt idx="911">
                  <c:v>15.483193781666667</c:v>
                </c:pt>
                <c:pt idx="912">
                  <c:v>15.499860676666666</c:v>
                </c:pt>
                <c:pt idx="913">
                  <c:v>15.516532626666667</c:v>
                </c:pt>
                <c:pt idx="914">
                  <c:v>15.533153273333333</c:v>
                </c:pt>
                <c:pt idx="915">
                  <c:v>15.549680609999999</c:v>
                </c:pt>
                <c:pt idx="916">
                  <c:v>15.566462744999999</c:v>
                </c:pt>
                <c:pt idx="917">
                  <c:v>15.583206163333333</c:v>
                </c:pt>
                <c:pt idx="918">
                  <c:v>15.59972252</c:v>
                </c:pt>
                <c:pt idx="919">
                  <c:v>15.616506103333334</c:v>
                </c:pt>
                <c:pt idx="920">
                  <c:v>15.633182103333333</c:v>
                </c:pt>
                <c:pt idx="921">
                  <c:v>15.65003132</c:v>
                </c:pt>
                <c:pt idx="922">
                  <c:v>15.666929773333333</c:v>
                </c:pt>
                <c:pt idx="923">
                  <c:v>15.683597350000001</c:v>
                </c:pt>
                <c:pt idx="924">
                  <c:v>15.700526668333334</c:v>
                </c:pt>
                <c:pt idx="925">
                  <c:v>15.717463355</c:v>
                </c:pt>
                <c:pt idx="926">
                  <c:v>15.734043143333334</c:v>
                </c:pt>
                <c:pt idx="927">
                  <c:v>15.750981468333332</c:v>
                </c:pt>
                <c:pt idx="928">
                  <c:v>15.768026893333333</c:v>
                </c:pt>
                <c:pt idx="929">
                  <c:v>15.7850736</c:v>
                </c:pt>
                <c:pt idx="930">
                  <c:v>15.801754646666666</c:v>
                </c:pt>
                <c:pt idx="931">
                  <c:v>15.818679053333334</c:v>
                </c:pt>
                <c:pt idx="932">
                  <c:v>15.835552945</c:v>
                </c:pt>
                <c:pt idx="933">
                  <c:v>15.852222668333333</c:v>
                </c:pt>
                <c:pt idx="934">
                  <c:v>15.868902093333332</c:v>
                </c:pt>
                <c:pt idx="935">
                  <c:v>15.885429475</c:v>
                </c:pt>
                <c:pt idx="936">
                  <c:v>15.902219355</c:v>
                </c:pt>
                <c:pt idx="937">
                  <c:v>15.918737791666667</c:v>
                </c:pt>
                <c:pt idx="938">
                  <c:v>15.935671881666668</c:v>
                </c:pt>
                <c:pt idx="939">
                  <c:v>15.952713450000001</c:v>
                </c:pt>
                <c:pt idx="940">
                  <c:v>15.96925266</c:v>
                </c:pt>
                <c:pt idx="941">
                  <c:v>15.986049113333333</c:v>
                </c:pt>
                <c:pt idx="942">
                  <c:v>16.002998403333333</c:v>
                </c:pt>
                <c:pt idx="943">
                  <c:v>16.019922143333336</c:v>
                </c:pt>
                <c:pt idx="944">
                  <c:v>16.036803219999999</c:v>
                </c:pt>
                <c:pt idx="945">
                  <c:v>16.053725766666666</c:v>
                </c:pt>
                <c:pt idx="946">
                  <c:v>16.070513531666666</c:v>
                </c:pt>
                <c:pt idx="947">
                  <c:v>16.087444463333334</c:v>
                </c:pt>
                <c:pt idx="948">
                  <c:v>16.104550878333335</c:v>
                </c:pt>
                <c:pt idx="949">
                  <c:v>16.121378991666667</c:v>
                </c:pt>
                <c:pt idx="950">
                  <c:v>16.138055186666666</c:v>
                </c:pt>
                <c:pt idx="951">
                  <c:v>16.154843413333332</c:v>
                </c:pt>
                <c:pt idx="952">
                  <c:v>16.171935449999999</c:v>
                </c:pt>
                <c:pt idx="953">
                  <c:v>16.188412538333335</c:v>
                </c:pt>
                <c:pt idx="954">
                  <c:v>16.205096323333333</c:v>
                </c:pt>
                <c:pt idx="955">
                  <c:v>16.222342276666666</c:v>
                </c:pt>
                <c:pt idx="956">
                  <c:v>16.239029068333334</c:v>
                </c:pt>
                <c:pt idx="957">
                  <c:v>16.255902760000001</c:v>
                </c:pt>
                <c:pt idx="958">
                  <c:v>16.272375298333333</c:v>
                </c:pt>
                <c:pt idx="959">
                  <c:v>16.28924567</c:v>
                </c:pt>
                <c:pt idx="960">
                  <c:v>16.306191651666669</c:v>
                </c:pt>
                <c:pt idx="961">
                  <c:v>16.323311918333335</c:v>
                </c:pt>
                <c:pt idx="962">
                  <c:v>16.340012768333334</c:v>
                </c:pt>
                <c:pt idx="963">
                  <c:v>16.354715665000001</c:v>
                </c:pt>
                <c:pt idx="964">
                  <c:v>16.371504080000001</c:v>
                </c:pt>
                <c:pt idx="965">
                  <c:v>16.388131961666666</c:v>
                </c:pt>
                <c:pt idx="966">
                  <c:v>16.404875329999999</c:v>
                </c:pt>
                <c:pt idx="967">
                  <c:v>16.422024305000001</c:v>
                </c:pt>
                <c:pt idx="968">
                  <c:v>16.438903334999999</c:v>
                </c:pt>
                <c:pt idx="969">
                  <c:v>16.45563142</c:v>
                </c:pt>
                <c:pt idx="970">
                  <c:v>16.472429094999999</c:v>
                </c:pt>
                <c:pt idx="971">
                  <c:v>16.489096870000001</c:v>
                </c:pt>
                <c:pt idx="972">
                  <c:v>16.505955275000002</c:v>
                </c:pt>
                <c:pt idx="973">
                  <c:v>16.522625023333333</c:v>
                </c:pt>
                <c:pt idx="974">
                  <c:v>16.539450786666666</c:v>
                </c:pt>
                <c:pt idx="975">
                  <c:v>16.556049643333335</c:v>
                </c:pt>
                <c:pt idx="976">
                  <c:v>16.572783699999999</c:v>
                </c:pt>
                <c:pt idx="977">
                  <c:v>16.589664754999998</c:v>
                </c:pt>
                <c:pt idx="978">
                  <c:v>16.606377816666665</c:v>
                </c:pt>
                <c:pt idx="979">
                  <c:v>16.623056933333334</c:v>
                </c:pt>
                <c:pt idx="980">
                  <c:v>16.639729419999998</c:v>
                </c:pt>
                <c:pt idx="981">
                  <c:v>16.656655431666668</c:v>
                </c:pt>
                <c:pt idx="982">
                  <c:v>16.6734188</c:v>
                </c:pt>
                <c:pt idx="983">
                  <c:v>16.690078215</c:v>
                </c:pt>
                <c:pt idx="984">
                  <c:v>16.706740126666666</c:v>
                </c:pt>
                <c:pt idx="985">
                  <c:v>16.723524991666668</c:v>
                </c:pt>
                <c:pt idx="986">
                  <c:v>16.740052741666666</c:v>
                </c:pt>
                <c:pt idx="987">
                  <c:v>16.756979213333334</c:v>
                </c:pt>
                <c:pt idx="988">
                  <c:v>16.773664013333335</c:v>
                </c:pt>
                <c:pt idx="989">
                  <c:v>16.790515145000001</c:v>
                </c:pt>
                <c:pt idx="990">
                  <c:v>16.807044261666665</c:v>
                </c:pt>
                <c:pt idx="991">
                  <c:v>16.823660731666667</c:v>
                </c:pt>
                <c:pt idx="992">
                  <c:v>16.840706045000001</c:v>
                </c:pt>
                <c:pt idx="993">
                  <c:v>16.857633051666667</c:v>
                </c:pt>
                <c:pt idx="994">
                  <c:v>16.874302504999999</c:v>
                </c:pt>
                <c:pt idx="995">
                  <c:v>16.890970499999998</c:v>
                </c:pt>
                <c:pt idx="996">
                  <c:v>16.907651801666667</c:v>
                </c:pt>
                <c:pt idx="997">
                  <c:v>16.924337143333336</c:v>
                </c:pt>
                <c:pt idx="998">
                  <c:v>16.941013066666667</c:v>
                </c:pt>
                <c:pt idx="999">
                  <c:v>16.957959523333333</c:v>
                </c:pt>
                <c:pt idx="1000">
                  <c:v>16.974740666666666</c:v>
                </c:pt>
                <c:pt idx="1001">
                  <c:v>16.991419561666667</c:v>
                </c:pt>
                <c:pt idx="1002">
                  <c:v>17.008147408333333</c:v>
                </c:pt>
                <c:pt idx="1003">
                  <c:v>17.024880166666666</c:v>
                </c:pt>
                <c:pt idx="1004">
                  <c:v>17.041498754999999</c:v>
                </c:pt>
                <c:pt idx="1005">
                  <c:v>17.058128113333332</c:v>
                </c:pt>
                <c:pt idx="1006">
                  <c:v>17.074754734999999</c:v>
                </c:pt>
                <c:pt idx="1007">
                  <c:v>17.091421500000003</c:v>
                </c:pt>
                <c:pt idx="1008">
                  <c:v>17.108103823333334</c:v>
                </c:pt>
                <c:pt idx="1009">
                  <c:v>17.124779193333332</c:v>
                </c:pt>
                <c:pt idx="1010">
                  <c:v>17.141560648333332</c:v>
                </c:pt>
                <c:pt idx="1011">
                  <c:v>17.158080245000001</c:v>
                </c:pt>
                <c:pt idx="1012">
                  <c:v>17.174866655000002</c:v>
                </c:pt>
                <c:pt idx="1013">
                  <c:v>17.191543106666664</c:v>
                </c:pt>
                <c:pt idx="1014">
                  <c:v>17.208053915000001</c:v>
                </c:pt>
                <c:pt idx="1015">
                  <c:v>17.224878059999998</c:v>
                </c:pt>
                <c:pt idx="1016">
                  <c:v>17.24181484</c:v>
                </c:pt>
                <c:pt idx="1017">
                  <c:v>17.258607483333332</c:v>
                </c:pt>
                <c:pt idx="1018">
                  <c:v>17.275558668333336</c:v>
                </c:pt>
                <c:pt idx="1019">
                  <c:v>17.292230591666666</c:v>
                </c:pt>
                <c:pt idx="1020">
                  <c:v>17.309160379999998</c:v>
                </c:pt>
                <c:pt idx="1021">
                  <c:v>17.326128603333334</c:v>
                </c:pt>
                <c:pt idx="1022">
                  <c:v>17.343032698333332</c:v>
                </c:pt>
                <c:pt idx="1023">
                  <c:v>17.360061671666664</c:v>
                </c:pt>
                <c:pt idx="1024">
                  <c:v>17.376985018333336</c:v>
                </c:pt>
                <c:pt idx="1025">
                  <c:v>17.393919186666668</c:v>
                </c:pt>
                <c:pt idx="1026">
                  <c:v>17.410639636666666</c:v>
                </c:pt>
                <c:pt idx="1027">
                  <c:v>17.427617188333333</c:v>
                </c:pt>
                <c:pt idx="1028">
                  <c:v>17.444315043333333</c:v>
                </c:pt>
                <c:pt idx="1029">
                  <c:v>17.460992278333332</c:v>
                </c:pt>
                <c:pt idx="1030">
                  <c:v>17.477902621666665</c:v>
                </c:pt>
                <c:pt idx="1031">
                  <c:v>17.494582481666665</c:v>
                </c:pt>
                <c:pt idx="1032">
                  <c:v>17.511510763333334</c:v>
                </c:pt>
                <c:pt idx="1033">
                  <c:v>17.528805713333334</c:v>
                </c:pt>
                <c:pt idx="1034">
                  <c:v>17.545164571666664</c:v>
                </c:pt>
                <c:pt idx="1035">
                  <c:v>17.56224138</c:v>
                </c:pt>
                <c:pt idx="1036">
                  <c:v>17.578984256666669</c:v>
                </c:pt>
                <c:pt idx="1037">
                  <c:v>17.596050585</c:v>
                </c:pt>
                <c:pt idx="1038">
                  <c:v>17.612922496666666</c:v>
                </c:pt>
                <c:pt idx="1039">
                  <c:v>17.629743581666666</c:v>
                </c:pt>
                <c:pt idx="1040">
                  <c:v>17.646679703333334</c:v>
                </c:pt>
                <c:pt idx="1041">
                  <c:v>17.663130581666667</c:v>
                </c:pt>
                <c:pt idx="1042">
                  <c:v>17.679871978333331</c:v>
                </c:pt>
                <c:pt idx="1043">
                  <c:v>17.696841371666668</c:v>
                </c:pt>
                <c:pt idx="1044">
                  <c:v>17.713863696666667</c:v>
                </c:pt>
                <c:pt idx="1045">
                  <c:v>17.730636824999998</c:v>
                </c:pt>
                <c:pt idx="1046">
                  <c:v>17.747319684999997</c:v>
                </c:pt>
                <c:pt idx="1047">
                  <c:v>17.764170838333332</c:v>
                </c:pt>
                <c:pt idx="1048">
                  <c:v>17.781093111666667</c:v>
                </c:pt>
                <c:pt idx="1049">
                  <c:v>17.797885308333331</c:v>
                </c:pt>
                <c:pt idx="1050">
                  <c:v>17.814968208333333</c:v>
                </c:pt>
                <c:pt idx="1051">
                  <c:v>17.832039131666665</c:v>
                </c:pt>
                <c:pt idx="1052">
                  <c:v>17.848860848333334</c:v>
                </c:pt>
                <c:pt idx="1053">
                  <c:v>17.865880868333331</c:v>
                </c:pt>
                <c:pt idx="1054">
                  <c:v>17.882753805</c:v>
                </c:pt>
                <c:pt idx="1055">
                  <c:v>17.897590825000002</c:v>
                </c:pt>
                <c:pt idx="1056">
                  <c:v>17.914273426666668</c:v>
                </c:pt>
                <c:pt idx="1057">
                  <c:v>17.931118726666668</c:v>
                </c:pt>
                <c:pt idx="1058">
                  <c:v>17.947786023333332</c:v>
                </c:pt>
                <c:pt idx="1059">
                  <c:v>17.964497818333331</c:v>
                </c:pt>
                <c:pt idx="1060">
                  <c:v>17.981100819999998</c:v>
                </c:pt>
                <c:pt idx="1061">
                  <c:v>17.997614263333332</c:v>
                </c:pt>
                <c:pt idx="1062">
                  <c:v>18.014498063333335</c:v>
                </c:pt>
                <c:pt idx="1063">
                  <c:v>18.031013696666665</c:v>
                </c:pt>
                <c:pt idx="1064">
                  <c:v>18.047681901666667</c:v>
                </c:pt>
                <c:pt idx="1065">
                  <c:v>18.064354286666667</c:v>
                </c:pt>
                <c:pt idx="1066">
                  <c:v>18.081024768333336</c:v>
                </c:pt>
                <c:pt idx="1067">
                  <c:v>18.097802600000001</c:v>
                </c:pt>
                <c:pt idx="1068">
                  <c:v>18.114321448333332</c:v>
                </c:pt>
                <c:pt idx="1069">
                  <c:v>18.130924446666665</c:v>
                </c:pt>
                <c:pt idx="1070">
                  <c:v>18.147601846666664</c:v>
                </c:pt>
                <c:pt idx="1071">
                  <c:v>18.164293913333331</c:v>
                </c:pt>
                <c:pt idx="1072">
                  <c:v>18.181390023333332</c:v>
                </c:pt>
                <c:pt idx="1073">
                  <c:v>18.198314445000001</c:v>
                </c:pt>
                <c:pt idx="1074">
                  <c:v>18.214984725000001</c:v>
                </c:pt>
                <c:pt idx="1075">
                  <c:v>18.231910105000001</c:v>
                </c:pt>
                <c:pt idx="1076">
                  <c:v>18.248576828333334</c:v>
                </c:pt>
                <c:pt idx="1077">
                  <c:v>18.265096726666666</c:v>
                </c:pt>
                <c:pt idx="1078">
                  <c:v>18.28209992</c:v>
                </c:pt>
                <c:pt idx="1079">
                  <c:v>18.299020633333335</c:v>
                </c:pt>
                <c:pt idx="1080">
                  <c:v>18.315805350000002</c:v>
                </c:pt>
                <c:pt idx="1081">
                  <c:v>18.332724629999998</c:v>
                </c:pt>
                <c:pt idx="1082">
                  <c:v>18.349389164999998</c:v>
                </c:pt>
                <c:pt idx="1083">
                  <c:v>18.366309566666665</c:v>
                </c:pt>
                <c:pt idx="1084">
                  <c:v>18.38297451</c:v>
                </c:pt>
                <c:pt idx="1085">
                  <c:v>18.399903085000002</c:v>
                </c:pt>
                <c:pt idx="1086">
                  <c:v>18.416562904999999</c:v>
                </c:pt>
                <c:pt idx="1087">
                  <c:v>18.433228704999998</c:v>
                </c:pt>
                <c:pt idx="1088">
                  <c:v>18.449898111666666</c:v>
                </c:pt>
                <c:pt idx="1089">
                  <c:v>18.466567438333335</c:v>
                </c:pt>
                <c:pt idx="1090">
                  <c:v>18.483234076666669</c:v>
                </c:pt>
                <c:pt idx="1091">
                  <c:v>18.499758161666666</c:v>
                </c:pt>
                <c:pt idx="1092">
                  <c:v>18.516540993333333</c:v>
                </c:pt>
                <c:pt idx="1093">
                  <c:v>18.533075546666666</c:v>
                </c:pt>
                <c:pt idx="1094">
                  <c:v>18.549725696666666</c:v>
                </c:pt>
                <c:pt idx="1095">
                  <c:v>18.566461986666663</c:v>
                </c:pt>
                <c:pt idx="1096">
                  <c:v>18.583396584999999</c:v>
                </c:pt>
                <c:pt idx="1097">
                  <c:v>18.600335393333335</c:v>
                </c:pt>
                <c:pt idx="1098">
                  <c:v>18.617009508333336</c:v>
                </c:pt>
                <c:pt idx="1099">
                  <c:v>18.633932835</c:v>
                </c:pt>
                <c:pt idx="1100">
                  <c:v>18.650703261666667</c:v>
                </c:pt>
                <c:pt idx="1101">
                  <c:v>18.667769023333335</c:v>
                </c:pt>
                <c:pt idx="1102">
                  <c:v>18.684702686666665</c:v>
                </c:pt>
                <c:pt idx="1103">
                  <c:v>18.701426855000001</c:v>
                </c:pt>
                <c:pt idx="1104">
                  <c:v>18.718087215000001</c:v>
                </c:pt>
                <c:pt idx="1105">
                  <c:v>18.734768323333334</c:v>
                </c:pt>
                <c:pt idx="1106">
                  <c:v>18.751691638333334</c:v>
                </c:pt>
                <c:pt idx="1107">
                  <c:v>18.768402875</c:v>
                </c:pt>
                <c:pt idx="1108">
                  <c:v>18.785265738333333</c:v>
                </c:pt>
                <c:pt idx="1109">
                  <c:v>18.802173704999998</c:v>
                </c:pt>
                <c:pt idx="1110">
                  <c:v>18.819080793333335</c:v>
                </c:pt>
                <c:pt idx="1111">
                  <c:v>18.835883666666668</c:v>
                </c:pt>
                <c:pt idx="1112">
                  <c:v>18.853070691666669</c:v>
                </c:pt>
                <c:pt idx="1113">
                  <c:v>18.869940106666665</c:v>
                </c:pt>
                <c:pt idx="1114">
                  <c:v>18.886617066666666</c:v>
                </c:pt>
                <c:pt idx="1115">
                  <c:v>18.903552449999999</c:v>
                </c:pt>
                <c:pt idx="1116">
                  <c:v>18.92029016</c:v>
                </c:pt>
                <c:pt idx="1117">
                  <c:v>18.935197746666667</c:v>
                </c:pt>
                <c:pt idx="1118">
                  <c:v>18.951872224999999</c:v>
                </c:pt>
                <c:pt idx="1119">
                  <c:v>18.968641906666669</c:v>
                </c:pt>
                <c:pt idx="1120">
                  <c:v>18.985318486666664</c:v>
                </c:pt>
                <c:pt idx="1121">
                  <c:v>19.001776968333335</c:v>
                </c:pt>
                <c:pt idx="1122">
                  <c:v>19.018578216666665</c:v>
                </c:pt>
                <c:pt idx="1123">
                  <c:v>19.035243286666667</c:v>
                </c:pt>
                <c:pt idx="1124">
                  <c:v>19.051862303333333</c:v>
                </c:pt>
                <c:pt idx="1125">
                  <c:v>19.068583698333335</c:v>
                </c:pt>
                <c:pt idx="1126">
                  <c:v>19.085393821666667</c:v>
                </c:pt>
                <c:pt idx="1127">
                  <c:v>19.102173515</c:v>
                </c:pt>
                <c:pt idx="1128">
                  <c:v>19.118903671666665</c:v>
                </c:pt>
                <c:pt idx="1129">
                  <c:v>19.135677906666668</c:v>
                </c:pt>
                <c:pt idx="1130">
                  <c:v>19.152476683333337</c:v>
                </c:pt>
                <c:pt idx="1131">
                  <c:v>19.169357623333333</c:v>
                </c:pt>
                <c:pt idx="1132">
                  <c:v>19.18587406</c:v>
                </c:pt>
                <c:pt idx="1133">
                  <c:v>19.202540868333333</c:v>
                </c:pt>
                <c:pt idx="1134">
                  <c:v>19.219428185000002</c:v>
                </c:pt>
                <c:pt idx="1135">
                  <c:v>19.235946269999999</c:v>
                </c:pt>
                <c:pt idx="1136">
                  <c:v>19.252567505000002</c:v>
                </c:pt>
                <c:pt idx="1137">
                  <c:v>19.26922837</c:v>
                </c:pt>
                <c:pt idx="1138">
                  <c:v>19.286010081666667</c:v>
                </c:pt>
                <c:pt idx="1139">
                  <c:v>19.302954670000002</c:v>
                </c:pt>
                <c:pt idx="1140">
                  <c:v>19.319474218333333</c:v>
                </c:pt>
                <c:pt idx="1141">
                  <c:v>19.33662739</c:v>
                </c:pt>
                <c:pt idx="1142">
                  <c:v>19.353085146666668</c:v>
                </c:pt>
                <c:pt idx="1143">
                  <c:v>19.370007733333335</c:v>
                </c:pt>
                <c:pt idx="1144">
                  <c:v>19.386891621666667</c:v>
                </c:pt>
                <c:pt idx="1145">
                  <c:v>19.403317066666666</c:v>
                </c:pt>
                <c:pt idx="1146">
                  <c:v>19.420048828333332</c:v>
                </c:pt>
                <c:pt idx="1147">
                  <c:v>19.436835081666668</c:v>
                </c:pt>
                <c:pt idx="1148">
                  <c:v>19.453611726666669</c:v>
                </c:pt>
                <c:pt idx="1149">
                  <c:v>19.470296225000002</c:v>
                </c:pt>
                <c:pt idx="1150">
                  <c:v>19.486978199999999</c:v>
                </c:pt>
                <c:pt idx="1151">
                  <c:v>19.503977268333333</c:v>
                </c:pt>
                <c:pt idx="1152">
                  <c:v>19.520758481666668</c:v>
                </c:pt>
                <c:pt idx="1153">
                  <c:v>19.537292068333333</c:v>
                </c:pt>
                <c:pt idx="1154">
                  <c:v>19.553973183333333</c:v>
                </c:pt>
                <c:pt idx="1155">
                  <c:v>19.570756006666667</c:v>
                </c:pt>
                <c:pt idx="1156">
                  <c:v>19.587887899999998</c:v>
                </c:pt>
                <c:pt idx="1157">
                  <c:v>19.604587445</c:v>
                </c:pt>
                <c:pt idx="1158">
                  <c:v>19.621484948333332</c:v>
                </c:pt>
                <c:pt idx="1159">
                  <c:v>19.638143515000003</c:v>
                </c:pt>
                <c:pt idx="1160">
                  <c:v>19.655106320000002</c:v>
                </c:pt>
                <c:pt idx="1161">
                  <c:v>19.671888536666664</c:v>
                </c:pt>
                <c:pt idx="1162">
                  <c:v>19.688781098333333</c:v>
                </c:pt>
                <c:pt idx="1163">
                  <c:v>19.705749093333335</c:v>
                </c:pt>
                <c:pt idx="1164">
                  <c:v>19.722496073333332</c:v>
                </c:pt>
                <c:pt idx="1165">
                  <c:v>19.739372278333335</c:v>
                </c:pt>
                <c:pt idx="1166">
                  <c:v>19.756283785000001</c:v>
                </c:pt>
                <c:pt idx="1167">
                  <c:v>19.773212779999998</c:v>
                </c:pt>
                <c:pt idx="1168">
                  <c:v>19.790274839999999</c:v>
                </c:pt>
                <c:pt idx="1169">
                  <c:v>19.806794589999999</c:v>
                </c:pt>
                <c:pt idx="1170">
                  <c:v>19.823572931666668</c:v>
                </c:pt>
                <c:pt idx="1171">
                  <c:v>19.840245886666665</c:v>
                </c:pt>
                <c:pt idx="1172">
                  <c:v>19.85695102</c:v>
                </c:pt>
                <c:pt idx="1173">
                  <c:v>19.873815906666668</c:v>
                </c:pt>
                <c:pt idx="1174">
                  <c:v>19.890791183333331</c:v>
                </c:pt>
                <c:pt idx="1175">
                  <c:v>19.907717965</c:v>
                </c:pt>
                <c:pt idx="1176">
                  <c:v>19.924653608333333</c:v>
                </c:pt>
                <c:pt idx="1177">
                  <c:v>19.941586603333334</c:v>
                </c:pt>
                <c:pt idx="1178">
                  <c:v>19.958268356666668</c:v>
                </c:pt>
                <c:pt idx="1179">
                  <c:v>19.975026363333331</c:v>
                </c:pt>
                <c:pt idx="1180">
                  <c:v>19.991989361666665</c:v>
                </c:pt>
                <c:pt idx="1181">
                  <c:v>20.00891455</c:v>
                </c:pt>
                <c:pt idx="1182">
                  <c:v>20.025846808333331</c:v>
                </c:pt>
                <c:pt idx="1183">
                  <c:v>20.042800276666664</c:v>
                </c:pt>
                <c:pt idx="1184">
                  <c:v>20.059741395</c:v>
                </c:pt>
                <c:pt idx="1185">
                  <c:v>20.076519028333333</c:v>
                </c:pt>
                <c:pt idx="1186">
                  <c:v>20.093474821666668</c:v>
                </c:pt>
                <c:pt idx="1187">
                  <c:v>20.110380156666668</c:v>
                </c:pt>
                <c:pt idx="1188">
                  <c:v>20.127097558333332</c:v>
                </c:pt>
                <c:pt idx="1189">
                  <c:v>20.144291029999998</c:v>
                </c:pt>
                <c:pt idx="1190">
                  <c:v>20.161046133333333</c:v>
                </c:pt>
                <c:pt idx="1191">
                  <c:v>20.177854426666666</c:v>
                </c:pt>
                <c:pt idx="1192">
                  <c:v>20.19496105</c:v>
                </c:pt>
                <c:pt idx="1193">
                  <c:v>20.211670133333332</c:v>
                </c:pt>
                <c:pt idx="1194">
                  <c:v>20.228295409999998</c:v>
                </c:pt>
                <c:pt idx="1195">
                  <c:v>20.244968669999999</c:v>
                </c:pt>
                <c:pt idx="1196">
                  <c:v>20.262151783333334</c:v>
                </c:pt>
                <c:pt idx="1197">
                  <c:v>20.276963908333336</c:v>
                </c:pt>
                <c:pt idx="1198">
                  <c:v>20.293719644999999</c:v>
                </c:pt>
                <c:pt idx="1199">
                  <c:v>20.310500231666666</c:v>
                </c:pt>
                <c:pt idx="1200">
                  <c:v>20.327177163333332</c:v>
                </c:pt>
                <c:pt idx="1201">
                  <c:v>20.344112193333334</c:v>
                </c:pt>
                <c:pt idx="1202">
                  <c:v>20.361039381666668</c:v>
                </c:pt>
                <c:pt idx="1203">
                  <c:v>20.377581005000003</c:v>
                </c:pt>
                <c:pt idx="1204">
                  <c:v>20.394255953333335</c:v>
                </c:pt>
                <c:pt idx="1205">
                  <c:v>20.411099</c:v>
                </c:pt>
                <c:pt idx="1206">
                  <c:v>20.427727860000001</c:v>
                </c:pt>
                <c:pt idx="1207">
                  <c:v>20.444603261666668</c:v>
                </c:pt>
                <c:pt idx="1208">
                  <c:v>20.461129845000002</c:v>
                </c:pt>
                <c:pt idx="1209">
                  <c:v>20.478268883333332</c:v>
                </c:pt>
                <c:pt idx="1210">
                  <c:v>20.494948836666666</c:v>
                </c:pt>
                <c:pt idx="1211">
                  <c:v>20.511890484999999</c:v>
                </c:pt>
                <c:pt idx="1212">
                  <c:v>20.528562005000001</c:v>
                </c:pt>
                <c:pt idx="1213">
                  <c:v>20.545343076666665</c:v>
                </c:pt>
                <c:pt idx="1214">
                  <c:v>20.562059256666664</c:v>
                </c:pt>
                <c:pt idx="1215">
                  <c:v>20.578790298333335</c:v>
                </c:pt>
                <c:pt idx="1216">
                  <c:v>20.595609876666668</c:v>
                </c:pt>
                <c:pt idx="1217">
                  <c:v>20.612279824999998</c:v>
                </c:pt>
                <c:pt idx="1218">
                  <c:v>20.628949739999999</c:v>
                </c:pt>
                <c:pt idx="1219">
                  <c:v>20.645623081666667</c:v>
                </c:pt>
                <c:pt idx="1220">
                  <c:v>20.662290853333332</c:v>
                </c:pt>
                <c:pt idx="1221">
                  <c:v>20.679070256666666</c:v>
                </c:pt>
                <c:pt idx="1222">
                  <c:v>20.695591139999998</c:v>
                </c:pt>
                <c:pt idx="1223">
                  <c:v>20.712179123333332</c:v>
                </c:pt>
                <c:pt idx="1224">
                  <c:v>20.728921554999999</c:v>
                </c:pt>
                <c:pt idx="1225">
                  <c:v>20.745552776666667</c:v>
                </c:pt>
                <c:pt idx="1226">
                  <c:v>20.762597979999999</c:v>
                </c:pt>
                <c:pt idx="1227">
                  <c:v>20.779330278333337</c:v>
                </c:pt>
                <c:pt idx="1228">
                  <c:v>20.796108773333334</c:v>
                </c:pt>
                <c:pt idx="1229">
                  <c:v>20.813053775</c:v>
                </c:pt>
                <c:pt idx="1230">
                  <c:v>20.829984811666669</c:v>
                </c:pt>
                <c:pt idx="1231">
                  <c:v>20.846989906666668</c:v>
                </c:pt>
                <c:pt idx="1232">
                  <c:v>20.863925085000002</c:v>
                </c:pt>
                <c:pt idx="1233">
                  <c:v>20.880851573333334</c:v>
                </c:pt>
                <c:pt idx="1234">
                  <c:v>20.897773868333335</c:v>
                </c:pt>
                <c:pt idx="1235">
                  <c:v>20.914447790000001</c:v>
                </c:pt>
                <c:pt idx="1236">
                  <c:v>20.931121221666668</c:v>
                </c:pt>
                <c:pt idx="1237">
                  <c:v>20.948048813333333</c:v>
                </c:pt>
                <c:pt idx="1238">
                  <c:v>20.964971123333331</c:v>
                </c:pt>
                <c:pt idx="1239">
                  <c:v>20.981907368333335</c:v>
                </c:pt>
                <c:pt idx="1240">
                  <c:v>20.99843216</c:v>
                </c:pt>
                <c:pt idx="1241">
                  <c:v>21.015114595</c:v>
                </c:pt>
                <c:pt idx="1242">
                  <c:v>21.032009779999999</c:v>
                </c:pt>
                <c:pt idx="1243">
                  <c:v>21.049056321666669</c:v>
                </c:pt>
                <c:pt idx="1244">
                  <c:v>21.066039568333334</c:v>
                </c:pt>
                <c:pt idx="1245">
                  <c:v>21.082983323333334</c:v>
                </c:pt>
                <c:pt idx="1246">
                  <c:v>21.099502775000001</c:v>
                </c:pt>
                <c:pt idx="1247">
                  <c:v>21.116546998333334</c:v>
                </c:pt>
                <c:pt idx="1248">
                  <c:v>21.133224245000001</c:v>
                </c:pt>
                <c:pt idx="1249">
                  <c:v>21.149746251666667</c:v>
                </c:pt>
                <c:pt idx="1250">
                  <c:v>21.166520549999998</c:v>
                </c:pt>
                <c:pt idx="1251">
                  <c:v>21.183084273333336</c:v>
                </c:pt>
                <c:pt idx="1252">
                  <c:v>21.199796888333331</c:v>
                </c:pt>
                <c:pt idx="1253">
                  <c:v>21.216680103333331</c:v>
                </c:pt>
                <c:pt idx="1254">
                  <c:v>21.233417244999998</c:v>
                </c:pt>
                <c:pt idx="1255">
                  <c:v>21.250399535</c:v>
                </c:pt>
                <c:pt idx="1256">
                  <c:v>21.267310853333335</c:v>
                </c:pt>
                <c:pt idx="1257">
                  <c:v>21.283989058333336</c:v>
                </c:pt>
                <c:pt idx="1258">
                  <c:v>21.300680133333334</c:v>
                </c:pt>
                <c:pt idx="1259">
                  <c:v>21.317148249999999</c:v>
                </c:pt>
                <c:pt idx="1260">
                  <c:v>21.33431762</c:v>
                </c:pt>
                <c:pt idx="1261">
                  <c:v>21.350986859999999</c:v>
                </c:pt>
                <c:pt idx="1262">
                  <c:v>21.367898223333334</c:v>
                </c:pt>
                <c:pt idx="1263">
                  <c:v>21.384570145000001</c:v>
                </c:pt>
                <c:pt idx="1264">
                  <c:v>21.401470334999999</c:v>
                </c:pt>
                <c:pt idx="1265">
                  <c:v>21.418464109999999</c:v>
                </c:pt>
                <c:pt idx="1266">
                  <c:v>21.435497961666666</c:v>
                </c:pt>
                <c:pt idx="1267">
                  <c:v>21.452253743333333</c:v>
                </c:pt>
                <c:pt idx="1268">
                  <c:v>21.468967671666668</c:v>
                </c:pt>
                <c:pt idx="1269">
                  <c:v>21.486095016666663</c:v>
                </c:pt>
                <c:pt idx="1270">
                  <c:v>21.503241251666669</c:v>
                </c:pt>
                <c:pt idx="1271">
                  <c:v>21.520160426666667</c:v>
                </c:pt>
                <c:pt idx="1272">
                  <c:v>21.536834304999999</c:v>
                </c:pt>
                <c:pt idx="1273">
                  <c:v>21.553702568333332</c:v>
                </c:pt>
                <c:pt idx="1274">
                  <c:v>21.570618643333333</c:v>
                </c:pt>
                <c:pt idx="1275">
                  <c:v>21.587460843333336</c:v>
                </c:pt>
                <c:pt idx="1276">
                  <c:v>21.604289495</c:v>
                </c:pt>
                <c:pt idx="1277">
                  <c:v>21.621180481666666</c:v>
                </c:pt>
                <c:pt idx="1278">
                  <c:v>21.637960486666667</c:v>
                </c:pt>
                <c:pt idx="1279">
                  <c:v>21.654785385</c:v>
                </c:pt>
                <c:pt idx="1280">
                  <c:v>21.671582354999998</c:v>
                </c:pt>
                <c:pt idx="1281">
                  <c:v>21.688507218333331</c:v>
                </c:pt>
                <c:pt idx="1282">
                  <c:v>21.705445028333333</c:v>
                </c:pt>
                <c:pt idx="1283">
                  <c:v>21.722153219999999</c:v>
                </c:pt>
                <c:pt idx="1284">
                  <c:v>21.738834541666666</c:v>
                </c:pt>
                <c:pt idx="1285">
                  <c:v>21.755722748333334</c:v>
                </c:pt>
                <c:pt idx="1286">
                  <c:v>21.772707598333334</c:v>
                </c:pt>
                <c:pt idx="1287">
                  <c:v>21.78962683</c:v>
                </c:pt>
                <c:pt idx="1288">
                  <c:v>21.806647960000003</c:v>
                </c:pt>
                <c:pt idx="1289">
                  <c:v>21.823534163333331</c:v>
                </c:pt>
                <c:pt idx="1290">
                  <c:v>21.840090418333332</c:v>
                </c:pt>
                <c:pt idx="1291">
                  <c:v>21.856996586666664</c:v>
                </c:pt>
                <c:pt idx="1292">
                  <c:v>21.874073296666666</c:v>
                </c:pt>
                <c:pt idx="1293">
                  <c:v>21.891277378333331</c:v>
                </c:pt>
                <c:pt idx="1294">
                  <c:v>21.906054651666668</c:v>
                </c:pt>
                <c:pt idx="1295">
                  <c:v>21.922841421666664</c:v>
                </c:pt>
                <c:pt idx="1296">
                  <c:v>21.939773395</c:v>
                </c:pt>
                <c:pt idx="1297">
                  <c:v>21.956727188333332</c:v>
                </c:pt>
                <c:pt idx="1298">
                  <c:v>21.973584273333334</c:v>
                </c:pt>
                <c:pt idx="1299">
                  <c:v>21.990256556666669</c:v>
                </c:pt>
                <c:pt idx="1300">
                  <c:v>22.006783204999998</c:v>
                </c:pt>
                <c:pt idx="1301">
                  <c:v>22.023646760000002</c:v>
                </c:pt>
                <c:pt idx="1302">
                  <c:v>22.040368316666665</c:v>
                </c:pt>
                <c:pt idx="1303">
                  <c:v>22.057326565</c:v>
                </c:pt>
                <c:pt idx="1304">
                  <c:v>22.074178490000001</c:v>
                </c:pt>
                <c:pt idx="1305">
                  <c:v>22.090853405000001</c:v>
                </c:pt>
                <c:pt idx="1306">
                  <c:v>22.107920965000002</c:v>
                </c:pt>
                <c:pt idx="1307">
                  <c:v>22.124696433333334</c:v>
                </c:pt>
                <c:pt idx="1308">
                  <c:v>22.141481478333333</c:v>
                </c:pt>
                <c:pt idx="1309">
                  <c:v>22.158155698333335</c:v>
                </c:pt>
                <c:pt idx="1310">
                  <c:v>22.174878116666665</c:v>
                </c:pt>
                <c:pt idx="1311">
                  <c:v>22.191550324999998</c:v>
                </c:pt>
                <c:pt idx="1312">
                  <c:v>22.208465796666665</c:v>
                </c:pt>
                <c:pt idx="1313">
                  <c:v>22.224964293333336</c:v>
                </c:pt>
                <c:pt idx="1314">
                  <c:v>22.241633060000002</c:v>
                </c:pt>
                <c:pt idx="1315">
                  <c:v>22.258572130000001</c:v>
                </c:pt>
                <c:pt idx="1316">
                  <c:v>22.275352156666667</c:v>
                </c:pt>
                <c:pt idx="1317">
                  <c:v>22.292202315000001</c:v>
                </c:pt>
                <c:pt idx="1318">
                  <c:v>22.308865614999998</c:v>
                </c:pt>
                <c:pt idx="1319">
                  <c:v>22.325530801666666</c:v>
                </c:pt>
                <c:pt idx="1320">
                  <c:v>22.342199631666666</c:v>
                </c:pt>
                <c:pt idx="1321">
                  <c:v>22.359073933333331</c:v>
                </c:pt>
                <c:pt idx="1322">
                  <c:v>22.375741668333333</c:v>
                </c:pt>
                <c:pt idx="1323">
                  <c:v>22.392518624999997</c:v>
                </c:pt>
                <c:pt idx="1324">
                  <c:v>22.409307891666668</c:v>
                </c:pt>
                <c:pt idx="1325">
                  <c:v>22.426098635000002</c:v>
                </c:pt>
                <c:pt idx="1326">
                  <c:v>22.442780671666664</c:v>
                </c:pt>
                <c:pt idx="1327">
                  <c:v>22.459418636666665</c:v>
                </c:pt>
                <c:pt idx="1328">
                  <c:v>22.476100708333334</c:v>
                </c:pt>
                <c:pt idx="1329">
                  <c:v>22.492894896666666</c:v>
                </c:pt>
                <c:pt idx="1330">
                  <c:v>22.509884875000001</c:v>
                </c:pt>
                <c:pt idx="1331">
                  <c:v>22.526548314999999</c:v>
                </c:pt>
                <c:pt idx="1332">
                  <c:v>22.54333771833333</c:v>
                </c:pt>
                <c:pt idx="1333">
                  <c:v>22.560033091666664</c:v>
                </c:pt>
                <c:pt idx="1334">
                  <c:v>22.576569214999999</c:v>
                </c:pt>
                <c:pt idx="1335">
                  <c:v>22.593562476666666</c:v>
                </c:pt>
                <c:pt idx="1336">
                  <c:v>22.610082975000001</c:v>
                </c:pt>
                <c:pt idx="1337">
                  <c:v>22.626759831666668</c:v>
                </c:pt>
                <c:pt idx="1338">
                  <c:v>22.643433135000002</c:v>
                </c:pt>
                <c:pt idx="1339">
                  <c:v>22.660103053333334</c:v>
                </c:pt>
                <c:pt idx="1340">
                  <c:v>22.676780725</c:v>
                </c:pt>
                <c:pt idx="1341">
                  <c:v>22.69345934</c:v>
                </c:pt>
                <c:pt idx="1342">
                  <c:v>22.710134778333334</c:v>
                </c:pt>
                <c:pt idx="1343">
                  <c:v>22.726807806666667</c:v>
                </c:pt>
                <c:pt idx="1344">
                  <c:v>22.74359531</c:v>
                </c:pt>
                <c:pt idx="1345">
                  <c:v>22.760478391666666</c:v>
                </c:pt>
                <c:pt idx="1346">
                  <c:v>22.777459536666665</c:v>
                </c:pt>
                <c:pt idx="1347">
                  <c:v>22.794254531666663</c:v>
                </c:pt>
                <c:pt idx="1348">
                  <c:v>22.81128742166667</c:v>
                </c:pt>
                <c:pt idx="1349">
                  <c:v>22.828212240000003</c:v>
                </c:pt>
                <c:pt idx="1350">
                  <c:v>22.845134425000001</c:v>
                </c:pt>
                <c:pt idx="1351">
                  <c:v>22.862066926666667</c:v>
                </c:pt>
                <c:pt idx="1352">
                  <c:v>22.87899251166667</c:v>
                </c:pt>
                <c:pt idx="1353">
                  <c:v>22.895663318333334</c:v>
                </c:pt>
                <c:pt idx="1354">
                  <c:v>22.912323215000001</c:v>
                </c:pt>
                <c:pt idx="1355">
                  <c:v>22.928997533333334</c:v>
                </c:pt>
                <c:pt idx="1356">
                  <c:v>22.945671028333333</c:v>
                </c:pt>
                <c:pt idx="1357">
                  <c:v>22.962336656666665</c:v>
                </c:pt>
                <c:pt idx="1358">
                  <c:v>22.979002975</c:v>
                </c:pt>
                <c:pt idx="1359">
                  <c:v>22.995669594999999</c:v>
                </c:pt>
                <c:pt idx="1360">
                  <c:v>23.012335583333332</c:v>
                </c:pt>
                <c:pt idx="1361">
                  <c:v>23.028997543333332</c:v>
                </c:pt>
                <c:pt idx="1362">
                  <c:v>23.045672318333335</c:v>
                </c:pt>
                <c:pt idx="1363">
                  <c:v>23.062391531666666</c:v>
                </c:pt>
                <c:pt idx="1364">
                  <c:v>23.079332043333334</c:v>
                </c:pt>
                <c:pt idx="1365">
                  <c:v>23.096240939999998</c:v>
                </c:pt>
                <c:pt idx="1366">
                  <c:v>23.113026071666663</c:v>
                </c:pt>
                <c:pt idx="1367">
                  <c:v>23.129712018333333</c:v>
                </c:pt>
                <c:pt idx="1368">
                  <c:v>23.146384736666668</c:v>
                </c:pt>
                <c:pt idx="1369">
                  <c:v>23.163543593333333</c:v>
                </c:pt>
                <c:pt idx="1370">
                  <c:v>23.180546528333331</c:v>
                </c:pt>
                <c:pt idx="1371">
                  <c:v>23.197440398333335</c:v>
                </c:pt>
                <c:pt idx="1372">
                  <c:v>23.214385266666667</c:v>
                </c:pt>
                <c:pt idx="1373">
                  <c:v>23.231056301666669</c:v>
                </c:pt>
                <c:pt idx="1374">
                  <c:v>23.247920780000001</c:v>
                </c:pt>
                <c:pt idx="1375">
                  <c:v>23.264839779999999</c:v>
                </c:pt>
                <c:pt idx="1376">
                  <c:v>23.28156881</c:v>
                </c:pt>
                <c:pt idx="1377">
                  <c:v>23.299125068333336</c:v>
                </c:pt>
                <c:pt idx="1378">
                  <c:v>23.315815518333334</c:v>
                </c:pt>
                <c:pt idx="1379">
                  <c:v>23.332605438333335</c:v>
                </c:pt>
                <c:pt idx="1380">
                  <c:v>23.34963544</c:v>
                </c:pt>
                <c:pt idx="1381">
                  <c:v>23.364369759999999</c:v>
                </c:pt>
                <c:pt idx="1382">
                  <c:v>23.381250613333336</c:v>
                </c:pt>
                <c:pt idx="1383">
                  <c:v>23.398185381666668</c:v>
                </c:pt>
                <c:pt idx="1384">
                  <c:v>23.415117678333335</c:v>
                </c:pt>
                <c:pt idx="1385">
                  <c:v>23.431792116666667</c:v>
                </c:pt>
                <c:pt idx="1386">
                  <c:v>23.448575196666663</c:v>
                </c:pt>
                <c:pt idx="1387">
                  <c:v>23.465255578333331</c:v>
                </c:pt>
                <c:pt idx="1388">
                  <c:v>23.481992075000001</c:v>
                </c:pt>
                <c:pt idx="1389">
                  <c:v>23.498989761666667</c:v>
                </c:pt>
                <c:pt idx="1390">
                  <c:v>23.515677400000001</c:v>
                </c:pt>
                <c:pt idx="1391">
                  <c:v>23.532451933333334</c:v>
                </c:pt>
                <c:pt idx="1392">
                  <c:v>23.549244796666667</c:v>
                </c:pt>
                <c:pt idx="1393">
                  <c:v>23.565913159999997</c:v>
                </c:pt>
                <c:pt idx="1394">
                  <c:v>23.582704265</c:v>
                </c:pt>
                <c:pt idx="1395">
                  <c:v>23.599380793333335</c:v>
                </c:pt>
                <c:pt idx="1396">
                  <c:v>23.61630096</c:v>
                </c:pt>
                <c:pt idx="1397">
                  <c:v>23.632926886666667</c:v>
                </c:pt>
                <c:pt idx="1398">
                  <c:v>23.649630665</c:v>
                </c:pt>
                <c:pt idx="1399">
                  <c:v>23.666559416666665</c:v>
                </c:pt>
                <c:pt idx="1400">
                  <c:v>23.683093374999999</c:v>
                </c:pt>
                <c:pt idx="1401">
                  <c:v>23.699818448333335</c:v>
                </c:pt>
                <c:pt idx="1402">
                  <c:v>23.716561410000001</c:v>
                </c:pt>
                <c:pt idx="1403">
                  <c:v>23.733289490000001</c:v>
                </c:pt>
                <c:pt idx="1404">
                  <c:v>23.750219121666664</c:v>
                </c:pt>
                <c:pt idx="1405">
                  <c:v>23.76714565</c:v>
                </c:pt>
                <c:pt idx="1406">
                  <c:v>23.784073908333333</c:v>
                </c:pt>
                <c:pt idx="1407">
                  <c:v>23.801115223333333</c:v>
                </c:pt>
                <c:pt idx="1408">
                  <c:v>23.818048130000001</c:v>
                </c:pt>
                <c:pt idx="1409">
                  <c:v>23.834719549999999</c:v>
                </c:pt>
                <c:pt idx="1410">
                  <c:v>23.851398973333335</c:v>
                </c:pt>
                <c:pt idx="1411">
                  <c:v>23.86802349666667</c:v>
                </c:pt>
                <c:pt idx="1412">
                  <c:v>23.885056593333335</c:v>
                </c:pt>
                <c:pt idx="1413">
                  <c:v>23.901999523333334</c:v>
                </c:pt>
                <c:pt idx="1414">
                  <c:v>23.918770461666668</c:v>
                </c:pt>
                <c:pt idx="1415">
                  <c:v>23.93569407</c:v>
                </c:pt>
                <c:pt idx="1416">
                  <c:v>23.952624645</c:v>
                </c:pt>
                <c:pt idx="1417">
                  <c:v>23.969563548333333</c:v>
                </c:pt>
                <c:pt idx="1418">
                  <c:v>23.986459131666667</c:v>
                </c:pt>
                <c:pt idx="1419">
                  <c:v>24.003508188333335</c:v>
                </c:pt>
                <c:pt idx="1420">
                  <c:v>24.020442136666666</c:v>
                </c:pt>
                <c:pt idx="1421">
                  <c:v>24.037372771666664</c:v>
                </c:pt>
                <c:pt idx="1422">
                  <c:v>24.054025478333333</c:v>
                </c:pt>
                <c:pt idx="1423">
                  <c:v>24.070645201666665</c:v>
                </c:pt>
                <c:pt idx="1424">
                  <c:v>24.087369021666667</c:v>
                </c:pt>
                <c:pt idx="1425">
                  <c:v>24.103899446666667</c:v>
                </c:pt>
                <c:pt idx="1426">
                  <c:v>24.120840564999998</c:v>
                </c:pt>
                <c:pt idx="1427">
                  <c:v>24.13777365</c:v>
                </c:pt>
                <c:pt idx="1428">
                  <c:v>24.15482882666667</c:v>
                </c:pt>
                <c:pt idx="1429">
                  <c:v>24.171341155</c:v>
                </c:pt>
                <c:pt idx="1430">
                  <c:v>24.188011121666666</c:v>
                </c:pt>
                <c:pt idx="1431">
                  <c:v>24.204951334999997</c:v>
                </c:pt>
                <c:pt idx="1432">
                  <c:v>24.221627596666668</c:v>
                </c:pt>
                <c:pt idx="1433">
                  <c:v>24.238663916666667</c:v>
                </c:pt>
                <c:pt idx="1434">
                  <c:v>24.255402298333333</c:v>
                </c:pt>
                <c:pt idx="1435">
                  <c:v>24.272272105000003</c:v>
                </c:pt>
                <c:pt idx="1436">
                  <c:v>24.288933914999998</c:v>
                </c:pt>
                <c:pt idx="1437">
                  <c:v>24.305642048333333</c:v>
                </c:pt>
                <c:pt idx="1438">
                  <c:v>24.322165041666665</c:v>
                </c:pt>
                <c:pt idx="1439">
                  <c:v>24.338938185</c:v>
                </c:pt>
                <c:pt idx="1440">
                  <c:v>24.355566104999998</c:v>
                </c:pt>
                <c:pt idx="1441">
                  <c:v>24.372232463333333</c:v>
                </c:pt>
                <c:pt idx="1442">
                  <c:v>24.388752568333334</c:v>
                </c:pt>
                <c:pt idx="1443">
                  <c:v>24.405459128333334</c:v>
                </c:pt>
                <c:pt idx="1444">
                  <c:v>24.422505386666668</c:v>
                </c:pt>
                <c:pt idx="1445">
                  <c:v>24.439272296666665</c:v>
                </c:pt>
                <c:pt idx="1446">
                  <c:v>24.456477888333332</c:v>
                </c:pt>
                <c:pt idx="1447">
                  <c:v>24.473339044999999</c:v>
                </c:pt>
                <c:pt idx="1448">
                  <c:v>24.490106431666668</c:v>
                </c:pt>
                <c:pt idx="1449">
                  <c:v>24.507002356666664</c:v>
                </c:pt>
                <c:pt idx="1450">
                  <c:v>24.524061159999999</c:v>
                </c:pt>
                <c:pt idx="1451">
                  <c:v>24.541211066666666</c:v>
                </c:pt>
                <c:pt idx="1452">
                  <c:v>24.557944788333334</c:v>
                </c:pt>
                <c:pt idx="1453">
                  <c:v>24.574854393333332</c:v>
                </c:pt>
                <c:pt idx="1454">
                  <c:v>24.591738148333331</c:v>
                </c:pt>
                <c:pt idx="1455">
                  <c:v>24.608773088333333</c:v>
                </c:pt>
                <c:pt idx="1456">
                  <c:v>24.62572789</c:v>
                </c:pt>
                <c:pt idx="1457">
                  <c:v>24.642764441666667</c:v>
                </c:pt>
                <c:pt idx="1458">
                  <c:v>24.659345001666669</c:v>
                </c:pt>
                <c:pt idx="1459">
                  <c:v>24.676527615000001</c:v>
                </c:pt>
                <c:pt idx="1460">
                  <c:v>24.691466139999999</c:v>
                </c:pt>
                <c:pt idx="1461">
                  <c:v>24.708389198333336</c:v>
                </c:pt>
                <c:pt idx="1462">
                  <c:v>24.725391216666665</c:v>
                </c:pt>
                <c:pt idx="1463">
                  <c:v>24.742315790000003</c:v>
                </c:pt>
                <c:pt idx="1464">
                  <c:v>24.758985735</c:v>
                </c:pt>
                <c:pt idx="1465">
                  <c:v>24.775815693333335</c:v>
                </c:pt>
                <c:pt idx="1466">
                  <c:v>24.792705881666667</c:v>
                </c:pt>
                <c:pt idx="1467">
                  <c:v>24.809627316666667</c:v>
                </c:pt>
                <c:pt idx="1468">
                  <c:v>24.826482161666668</c:v>
                </c:pt>
                <c:pt idx="1469">
                  <c:v>24.843412390000001</c:v>
                </c:pt>
                <c:pt idx="1470">
                  <c:v>24.860189083333335</c:v>
                </c:pt>
                <c:pt idx="1471">
                  <c:v>24.876849479999997</c:v>
                </c:pt>
                <c:pt idx="1472">
                  <c:v>24.893682553333335</c:v>
                </c:pt>
                <c:pt idx="1473">
                  <c:v>24.910345923333335</c:v>
                </c:pt>
                <c:pt idx="1474">
                  <c:v>24.927223946666668</c:v>
                </c:pt>
                <c:pt idx="1475">
                  <c:v>24.944005363333336</c:v>
                </c:pt>
                <c:pt idx="1476">
                  <c:v>24.961045486666666</c:v>
                </c:pt>
                <c:pt idx="1477">
                  <c:v>24.977567673333333</c:v>
                </c:pt>
                <c:pt idx="1478">
                  <c:v>24.994239895</c:v>
                </c:pt>
                <c:pt idx="1479">
                  <c:v>25.010902521666665</c:v>
                </c:pt>
                <c:pt idx="1480">
                  <c:v>25.027692613333333</c:v>
                </c:pt>
                <c:pt idx="1481">
                  <c:v>25.044356924999999</c:v>
                </c:pt>
                <c:pt idx="1482">
                  <c:v>25.061038973333332</c:v>
                </c:pt>
                <c:pt idx="1483">
                  <c:v>25.077965415000001</c:v>
                </c:pt>
                <c:pt idx="1484">
                  <c:v>25.094886763333331</c:v>
                </c:pt>
                <c:pt idx="1485">
                  <c:v>25.111811698333334</c:v>
                </c:pt>
                <c:pt idx="1486">
                  <c:v>25.128485346666665</c:v>
                </c:pt>
                <c:pt idx="1487">
                  <c:v>25.145434824999999</c:v>
                </c:pt>
                <c:pt idx="1488">
                  <c:v>25.162225169999999</c:v>
                </c:pt>
                <c:pt idx="1489">
                  <c:v>25.178979030000001</c:v>
                </c:pt>
                <c:pt idx="1490">
                  <c:v>25.195574844999999</c:v>
                </c:pt>
                <c:pt idx="1491">
                  <c:v>25.212238673333331</c:v>
                </c:pt>
                <c:pt idx="1492">
                  <c:v>25.228982103333333</c:v>
                </c:pt>
                <c:pt idx="1493">
                  <c:v>25.245651355</c:v>
                </c:pt>
                <c:pt idx="1494">
                  <c:v>25.26217093</c:v>
                </c:pt>
                <c:pt idx="1495">
                  <c:v>25.278837800000002</c:v>
                </c:pt>
                <c:pt idx="1496">
                  <c:v>25.295613145000001</c:v>
                </c:pt>
                <c:pt idx="1497">
                  <c:v>25.312285899999999</c:v>
                </c:pt>
                <c:pt idx="1498">
                  <c:v>25.328945319999999</c:v>
                </c:pt>
                <c:pt idx="1499">
                  <c:v>25.345612006666666</c:v>
                </c:pt>
                <c:pt idx="1500">
                  <c:v>25.362268638333333</c:v>
                </c:pt>
                <c:pt idx="1501">
                  <c:v>25.379049946666665</c:v>
                </c:pt>
                <c:pt idx="1502">
                  <c:v>25.395725568333333</c:v>
                </c:pt>
                <c:pt idx="1503">
                  <c:v>25.412447789999998</c:v>
                </c:pt>
                <c:pt idx="1504">
                  <c:v>25.429435826666669</c:v>
                </c:pt>
                <c:pt idx="1505">
                  <c:v>25.446739014999999</c:v>
                </c:pt>
                <c:pt idx="1506">
                  <c:v>25.463222361666666</c:v>
                </c:pt>
                <c:pt idx="1507">
                  <c:v>25.480273544999999</c:v>
                </c:pt>
                <c:pt idx="1508">
                  <c:v>25.497526388333331</c:v>
                </c:pt>
                <c:pt idx="1509">
                  <c:v>25.514424415000001</c:v>
                </c:pt>
                <c:pt idx="1510">
                  <c:v>25.531084618333335</c:v>
                </c:pt>
                <c:pt idx="1511">
                  <c:v>25.548058163333334</c:v>
                </c:pt>
                <c:pt idx="1512">
                  <c:v>25.564448364999997</c:v>
                </c:pt>
                <c:pt idx="1513">
                  <c:v>25.581139020000002</c:v>
                </c:pt>
                <c:pt idx="1514">
                  <c:v>25.598126666666666</c:v>
                </c:pt>
                <c:pt idx="1515">
                  <c:v>25.615204276666667</c:v>
                </c:pt>
                <c:pt idx="1516">
                  <c:v>25.632022281666664</c:v>
                </c:pt>
                <c:pt idx="1517">
                  <c:v>25.649351968333335</c:v>
                </c:pt>
                <c:pt idx="1518">
                  <c:v>25.665833533333334</c:v>
                </c:pt>
                <c:pt idx="1519">
                  <c:v>25.682495141666667</c:v>
                </c:pt>
                <c:pt idx="1520">
                  <c:v>25.699526101666667</c:v>
                </c:pt>
                <c:pt idx="1521">
                  <c:v>25.716328346666668</c:v>
                </c:pt>
                <c:pt idx="1522">
                  <c:v>25.7333587</c:v>
                </c:pt>
                <c:pt idx="1523">
                  <c:v>25.750175000000002</c:v>
                </c:pt>
                <c:pt idx="1524">
                  <c:v>25.767159475000003</c:v>
                </c:pt>
                <c:pt idx="1525">
                  <c:v>25.783963459999999</c:v>
                </c:pt>
                <c:pt idx="1526">
                  <c:v>25.800640156666667</c:v>
                </c:pt>
                <c:pt idx="1527">
                  <c:v>25.817327331666668</c:v>
                </c:pt>
                <c:pt idx="1528">
                  <c:v>25.83425531</c:v>
                </c:pt>
                <c:pt idx="1529">
                  <c:v>25.851194491666668</c:v>
                </c:pt>
                <c:pt idx="1530">
                  <c:v>25.868112240000002</c:v>
                </c:pt>
                <c:pt idx="1531">
                  <c:v>25.885035575</c:v>
                </c:pt>
                <c:pt idx="1532">
                  <c:v>25.901954610000001</c:v>
                </c:pt>
                <c:pt idx="1533">
                  <c:v>25.918888176666666</c:v>
                </c:pt>
                <c:pt idx="1534">
                  <c:v>25.935409961666668</c:v>
                </c:pt>
                <c:pt idx="1535">
                  <c:v>25.952443896666669</c:v>
                </c:pt>
                <c:pt idx="1536">
                  <c:v>25.969230543333332</c:v>
                </c:pt>
                <c:pt idx="1537">
                  <c:v>25.986148715000002</c:v>
                </c:pt>
                <c:pt idx="1538">
                  <c:v>26.003117550000002</c:v>
                </c:pt>
                <c:pt idx="1539">
                  <c:v>26.02016794</c:v>
                </c:pt>
                <c:pt idx="1540">
                  <c:v>26.036826683333334</c:v>
                </c:pt>
                <c:pt idx="1541">
                  <c:v>26.053501198333333</c:v>
                </c:pt>
                <c:pt idx="1542">
                  <c:v>26.070277065000003</c:v>
                </c:pt>
                <c:pt idx="1543">
                  <c:v>26.087329568333335</c:v>
                </c:pt>
                <c:pt idx="1544">
                  <c:v>26.103994503333336</c:v>
                </c:pt>
                <c:pt idx="1545">
                  <c:v>26.120663463333337</c:v>
                </c:pt>
                <c:pt idx="1546">
                  <c:v>26.137205356666666</c:v>
                </c:pt>
                <c:pt idx="1547">
                  <c:v>26.153868343333333</c:v>
                </c:pt>
                <c:pt idx="1548">
                  <c:v>26.171001405000002</c:v>
                </c:pt>
                <c:pt idx="1549">
                  <c:v>26.188124306666669</c:v>
                </c:pt>
                <c:pt idx="1550">
                  <c:v>26.205022756666665</c:v>
                </c:pt>
                <c:pt idx="1551">
                  <c:v>26.22204833333333</c:v>
                </c:pt>
                <c:pt idx="1552">
                  <c:v>26.238931144999999</c:v>
                </c:pt>
                <c:pt idx="1553">
                  <c:v>26.254066514999998</c:v>
                </c:pt>
                <c:pt idx="1554">
                  <c:v>26.270553093333334</c:v>
                </c:pt>
                <c:pt idx="1555">
                  <c:v>26.287420635</c:v>
                </c:pt>
                <c:pt idx="1556">
                  <c:v>26.304471316666664</c:v>
                </c:pt>
                <c:pt idx="1557">
                  <c:v>26.321265498333332</c:v>
                </c:pt>
                <c:pt idx="1558">
                  <c:v>26.338051735000001</c:v>
                </c:pt>
                <c:pt idx="1559">
                  <c:v>26.354724048333331</c:v>
                </c:pt>
                <c:pt idx="1560">
                  <c:v>26.371383528333336</c:v>
                </c:pt>
                <c:pt idx="1561">
                  <c:v>26.388170366666667</c:v>
                </c:pt>
                <c:pt idx="1562">
                  <c:v>26.404846246666668</c:v>
                </c:pt>
                <c:pt idx="1563">
                  <c:v>26.421769143333332</c:v>
                </c:pt>
                <c:pt idx="1564">
                  <c:v>26.438704785000002</c:v>
                </c:pt>
                <c:pt idx="1565">
                  <c:v>26.45562953</c:v>
                </c:pt>
                <c:pt idx="1566">
                  <c:v>26.472293558333334</c:v>
                </c:pt>
                <c:pt idx="1567">
                  <c:v>26.488957258333336</c:v>
                </c:pt>
                <c:pt idx="1568">
                  <c:v>26.505672611666668</c:v>
                </c:pt>
                <c:pt idx="1569">
                  <c:v>26.522591393333336</c:v>
                </c:pt>
                <c:pt idx="1570">
                  <c:v>26.539271074999998</c:v>
                </c:pt>
                <c:pt idx="1571">
                  <c:v>26.5561145</c:v>
                </c:pt>
                <c:pt idx="1572">
                  <c:v>26.572632538333334</c:v>
                </c:pt>
                <c:pt idx="1573">
                  <c:v>26.589447606666667</c:v>
                </c:pt>
                <c:pt idx="1574">
                  <c:v>26.605962770000001</c:v>
                </c:pt>
                <c:pt idx="1575">
                  <c:v>26.622606113333333</c:v>
                </c:pt>
                <c:pt idx="1576">
                  <c:v>26.639313993333335</c:v>
                </c:pt>
                <c:pt idx="1577">
                  <c:v>26.656112604999997</c:v>
                </c:pt>
                <c:pt idx="1578">
                  <c:v>26.672629816666664</c:v>
                </c:pt>
                <c:pt idx="1579">
                  <c:v>26.689295183333336</c:v>
                </c:pt>
                <c:pt idx="1580">
                  <c:v>26.70591808833333</c:v>
                </c:pt>
                <c:pt idx="1581">
                  <c:v>26.722597226666668</c:v>
                </c:pt>
                <c:pt idx="1582">
                  <c:v>26.739485938333335</c:v>
                </c:pt>
                <c:pt idx="1583">
                  <c:v>26.756015178333332</c:v>
                </c:pt>
                <c:pt idx="1584">
                  <c:v>26.773061343333332</c:v>
                </c:pt>
                <c:pt idx="1585">
                  <c:v>26.789988331666667</c:v>
                </c:pt>
                <c:pt idx="1586">
                  <c:v>26.806910791666667</c:v>
                </c:pt>
                <c:pt idx="1587">
                  <c:v>26.823847251666667</c:v>
                </c:pt>
                <c:pt idx="1588">
                  <c:v>26.840777644999999</c:v>
                </c:pt>
                <c:pt idx="1589">
                  <c:v>26.857708268333333</c:v>
                </c:pt>
                <c:pt idx="1590">
                  <c:v>26.874455555000001</c:v>
                </c:pt>
                <c:pt idx="1591">
                  <c:v>26.891506411666668</c:v>
                </c:pt>
                <c:pt idx="1592">
                  <c:v>26.90818101</c:v>
                </c:pt>
                <c:pt idx="1593">
                  <c:v>26.924855306666664</c:v>
                </c:pt>
                <c:pt idx="1594">
                  <c:v>26.941524585</c:v>
                </c:pt>
                <c:pt idx="1595">
                  <c:v>26.958192456666666</c:v>
                </c:pt>
                <c:pt idx="1596">
                  <c:v>26.97486331</c:v>
                </c:pt>
                <c:pt idx="1597">
                  <c:v>26.991534053333332</c:v>
                </c:pt>
                <c:pt idx="1598">
                  <c:v>27.008140046666664</c:v>
                </c:pt>
                <c:pt idx="1599">
                  <c:v>27.025220543333333</c:v>
                </c:pt>
                <c:pt idx="1600">
                  <c:v>27.042303458333333</c:v>
                </c:pt>
                <c:pt idx="1601">
                  <c:v>27.059383036666667</c:v>
                </c:pt>
                <c:pt idx="1602">
                  <c:v>27.076402055000003</c:v>
                </c:pt>
                <c:pt idx="1603">
                  <c:v>27.093588141666665</c:v>
                </c:pt>
                <c:pt idx="1604">
                  <c:v>27.110216073333333</c:v>
                </c:pt>
                <c:pt idx="1605">
                  <c:v>27.126918383333336</c:v>
                </c:pt>
                <c:pt idx="1606">
                  <c:v>27.143715050000001</c:v>
                </c:pt>
                <c:pt idx="1607">
                  <c:v>27.160885889999999</c:v>
                </c:pt>
                <c:pt idx="1608">
                  <c:v>27.178114893333333</c:v>
                </c:pt>
                <c:pt idx="1609">
                  <c:v>27.192935781666666</c:v>
                </c:pt>
                <c:pt idx="1610">
                  <c:v>27.209713243333333</c:v>
                </c:pt>
                <c:pt idx="1611">
                  <c:v>27.226494308333333</c:v>
                </c:pt>
                <c:pt idx="1612">
                  <c:v>27.243183151666663</c:v>
                </c:pt>
                <c:pt idx="1613">
                  <c:v>27.259961845000003</c:v>
                </c:pt>
                <c:pt idx="1614">
                  <c:v>27.276884128333332</c:v>
                </c:pt>
                <c:pt idx="1615">
                  <c:v>27.293547008333334</c:v>
                </c:pt>
                <c:pt idx="1616">
                  <c:v>27.310210401666666</c:v>
                </c:pt>
                <c:pt idx="1617">
                  <c:v>27.326876978333335</c:v>
                </c:pt>
                <c:pt idx="1618">
                  <c:v>27.343543268333335</c:v>
                </c:pt>
                <c:pt idx="1619">
                  <c:v>27.360470818333333</c:v>
                </c:pt>
                <c:pt idx="1620">
                  <c:v>27.377399781666668</c:v>
                </c:pt>
                <c:pt idx="1621">
                  <c:v>27.394319358333334</c:v>
                </c:pt>
                <c:pt idx="1622">
                  <c:v>27.411022995</c:v>
                </c:pt>
                <c:pt idx="1623">
                  <c:v>27.427875630000003</c:v>
                </c:pt>
                <c:pt idx="1624">
                  <c:v>27.44461781</c:v>
                </c:pt>
                <c:pt idx="1625">
                  <c:v>27.461352644999998</c:v>
                </c:pt>
                <c:pt idx="1626">
                  <c:v>27.478078008333334</c:v>
                </c:pt>
                <c:pt idx="1627">
                  <c:v>27.495012658333334</c:v>
                </c:pt>
                <c:pt idx="1628">
                  <c:v>27.511681045</c:v>
                </c:pt>
                <c:pt idx="1629">
                  <c:v>27.528362588333334</c:v>
                </c:pt>
                <c:pt idx="1630">
                  <c:v>27.545152166666664</c:v>
                </c:pt>
                <c:pt idx="1631">
                  <c:v>27.561816298333333</c:v>
                </c:pt>
                <c:pt idx="1632">
                  <c:v>27.578491591666666</c:v>
                </c:pt>
                <c:pt idx="1633">
                  <c:v>27.59516442833333</c:v>
                </c:pt>
                <c:pt idx="1634">
                  <c:v>27.611678066666666</c:v>
                </c:pt>
                <c:pt idx="1635">
                  <c:v>27.628421289999999</c:v>
                </c:pt>
                <c:pt idx="1636">
                  <c:v>27.645099249999998</c:v>
                </c:pt>
                <c:pt idx="1637">
                  <c:v>27.662028510000003</c:v>
                </c:pt>
                <c:pt idx="1638">
                  <c:v>27.678764999999999</c:v>
                </c:pt>
                <c:pt idx="1639">
                  <c:v>27.695689346666665</c:v>
                </c:pt>
                <c:pt idx="1640">
                  <c:v>27.712368509999997</c:v>
                </c:pt>
                <c:pt idx="1641">
                  <c:v>27.728881461666667</c:v>
                </c:pt>
                <c:pt idx="1642">
                  <c:v>27.745764656666665</c:v>
                </c:pt>
                <c:pt idx="1643">
                  <c:v>27.762709641666667</c:v>
                </c:pt>
                <c:pt idx="1644">
                  <c:v>27.779596618333336</c:v>
                </c:pt>
                <c:pt idx="1645">
                  <c:v>27.796182878333333</c:v>
                </c:pt>
                <c:pt idx="1646">
                  <c:v>27.812712541666667</c:v>
                </c:pt>
                <c:pt idx="1647">
                  <c:v>27.829628085000003</c:v>
                </c:pt>
                <c:pt idx="1648">
                  <c:v>27.846407381666666</c:v>
                </c:pt>
                <c:pt idx="1649">
                  <c:v>27.863069146666664</c:v>
                </c:pt>
                <c:pt idx="1650">
                  <c:v>27.879736920000003</c:v>
                </c:pt>
                <c:pt idx="1651">
                  <c:v>27.896399689999999</c:v>
                </c:pt>
                <c:pt idx="1652">
                  <c:v>27.913062316666664</c:v>
                </c:pt>
                <c:pt idx="1653">
                  <c:v>27.929988658333333</c:v>
                </c:pt>
                <c:pt idx="1654">
                  <c:v>27.946660831666669</c:v>
                </c:pt>
                <c:pt idx="1655">
                  <c:v>27.963407648333334</c:v>
                </c:pt>
                <c:pt idx="1656">
                  <c:v>27.980186</c:v>
                </c:pt>
                <c:pt idx="1657">
                  <c:v>27.996873871666665</c:v>
                </c:pt>
                <c:pt idx="1658">
                  <c:v>28.013798855000001</c:v>
                </c:pt>
                <c:pt idx="1659">
                  <c:v>28.030590171666667</c:v>
                </c:pt>
                <c:pt idx="1660">
                  <c:v>28.04727317</c:v>
                </c:pt>
                <c:pt idx="1661">
                  <c:v>28.063912448333333</c:v>
                </c:pt>
                <c:pt idx="1662">
                  <c:v>28.080576316666669</c:v>
                </c:pt>
                <c:pt idx="1663">
                  <c:v>28.097343718333331</c:v>
                </c:pt>
                <c:pt idx="1664">
                  <c:v>28.114279548333332</c:v>
                </c:pt>
                <c:pt idx="1665">
                  <c:v>28.130940625000001</c:v>
                </c:pt>
                <c:pt idx="1666">
                  <c:v>28.147596886666669</c:v>
                </c:pt>
                <c:pt idx="1667">
                  <c:v>28.164267523333333</c:v>
                </c:pt>
                <c:pt idx="1668">
                  <c:v>28.181053376666668</c:v>
                </c:pt>
                <c:pt idx="1669">
                  <c:v>28.19797646833333</c:v>
                </c:pt>
                <c:pt idx="1670">
                  <c:v>28.214904898333334</c:v>
                </c:pt>
                <c:pt idx="1671">
                  <c:v>28.231801301666668</c:v>
                </c:pt>
                <c:pt idx="1672">
                  <c:v>28.248630026666667</c:v>
                </c:pt>
                <c:pt idx="1673">
                  <c:v>28.265459544999999</c:v>
                </c:pt>
                <c:pt idx="1674">
                  <c:v>28.28242066</c:v>
                </c:pt>
                <c:pt idx="1675">
                  <c:v>28.299353366666665</c:v>
                </c:pt>
                <c:pt idx="1676">
                  <c:v>28.316259818333332</c:v>
                </c:pt>
                <c:pt idx="1677">
                  <c:v>28.333356756666667</c:v>
                </c:pt>
                <c:pt idx="1678">
                  <c:v>28.350363713333333</c:v>
                </c:pt>
                <c:pt idx="1679">
                  <c:v>28.367366591666666</c:v>
                </c:pt>
                <c:pt idx="1680">
                  <c:v>28.384205569999999</c:v>
                </c:pt>
                <c:pt idx="1681">
                  <c:v>28.40079579</c:v>
                </c:pt>
                <c:pt idx="1682">
                  <c:v>28.415997319999999</c:v>
                </c:pt>
                <c:pt idx="1683">
                  <c:v>28.432652624999999</c:v>
                </c:pt>
                <c:pt idx="1684">
                  <c:v>28.449584786666666</c:v>
                </c:pt>
                <c:pt idx="1685">
                  <c:v>28.466520703333334</c:v>
                </c:pt>
                <c:pt idx="1686">
                  <c:v>28.483195338333335</c:v>
                </c:pt>
                <c:pt idx="1687">
                  <c:v>28.499864146666667</c:v>
                </c:pt>
                <c:pt idx="1688">
                  <c:v>28.516527484999997</c:v>
                </c:pt>
                <c:pt idx="1689">
                  <c:v>28.533414675</c:v>
                </c:pt>
                <c:pt idx="1690">
                  <c:v>28.550341368333331</c:v>
                </c:pt>
                <c:pt idx="1691">
                  <c:v>28.567014116666666</c:v>
                </c:pt>
                <c:pt idx="1692">
                  <c:v>28.583941128333333</c:v>
                </c:pt>
                <c:pt idx="1693">
                  <c:v>28.600869071666668</c:v>
                </c:pt>
                <c:pt idx="1694">
                  <c:v>28.617587358333331</c:v>
                </c:pt>
                <c:pt idx="1695">
                  <c:v>28.634510816666666</c:v>
                </c:pt>
                <c:pt idx="1696">
                  <c:v>28.651452371666668</c:v>
                </c:pt>
                <c:pt idx="1697">
                  <c:v>28.66812178</c:v>
                </c:pt>
                <c:pt idx="1698">
                  <c:v>28.685050685</c:v>
                </c:pt>
                <c:pt idx="1699">
                  <c:v>28.701773641666666</c:v>
                </c:pt>
                <c:pt idx="1700">
                  <c:v>28.718626721666666</c:v>
                </c:pt>
                <c:pt idx="1701">
                  <c:v>28.735100554999999</c:v>
                </c:pt>
                <c:pt idx="1702">
                  <c:v>28.751876586666665</c:v>
                </c:pt>
                <c:pt idx="1703">
                  <c:v>28.768666929999998</c:v>
                </c:pt>
                <c:pt idx="1704">
                  <c:v>28.785586133333332</c:v>
                </c:pt>
                <c:pt idx="1705">
                  <c:v>28.802297515000003</c:v>
                </c:pt>
                <c:pt idx="1706">
                  <c:v>28.819232756666668</c:v>
                </c:pt>
                <c:pt idx="1707">
                  <c:v>28.836337526666668</c:v>
                </c:pt>
                <c:pt idx="1708">
                  <c:v>28.852818375000002</c:v>
                </c:pt>
                <c:pt idx="1709">
                  <c:v>28.869615450000001</c:v>
                </c:pt>
                <c:pt idx="1710">
                  <c:v>28.886554828333331</c:v>
                </c:pt>
                <c:pt idx="1711">
                  <c:v>28.90347310166667</c:v>
                </c:pt>
                <c:pt idx="1712">
                  <c:v>28.920006323333332</c:v>
                </c:pt>
                <c:pt idx="1713">
                  <c:v>28.936927943333334</c:v>
                </c:pt>
                <c:pt idx="1714">
                  <c:v>28.953969661666669</c:v>
                </c:pt>
                <c:pt idx="1715">
                  <c:v>28.970625881666667</c:v>
                </c:pt>
                <c:pt idx="1716">
                  <c:v>28.987297771666665</c:v>
                </c:pt>
                <c:pt idx="1717">
                  <c:v>29.003933436666667</c:v>
                </c:pt>
                <c:pt idx="1718">
                  <c:v>29.020707021666666</c:v>
                </c:pt>
                <c:pt idx="1719">
                  <c:v>29.037221796666664</c:v>
                </c:pt>
                <c:pt idx="1720">
                  <c:v>29.053892484999999</c:v>
                </c:pt>
                <c:pt idx="1721">
                  <c:v>29.070671220000001</c:v>
                </c:pt>
                <c:pt idx="1722">
                  <c:v>29.087188711666666</c:v>
                </c:pt>
                <c:pt idx="1723">
                  <c:v>29.103849191666665</c:v>
                </c:pt>
                <c:pt idx="1724">
                  <c:v>29.120628995000001</c:v>
                </c:pt>
                <c:pt idx="1725">
                  <c:v>29.137324793333335</c:v>
                </c:pt>
                <c:pt idx="1726">
                  <c:v>29.154011333333337</c:v>
                </c:pt>
                <c:pt idx="1727">
                  <c:v>29.170925626666666</c:v>
                </c:pt>
                <c:pt idx="1728">
                  <c:v>29.187720158333331</c:v>
                </c:pt>
                <c:pt idx="1729">
                  <c:v>29.204749804999999</c:v>
                </c:pt>
                <c:pt idx="1730">
                  <c:v>29.221414601666666</c:v>
                </c:pt>
                <c:pt idx="1731">
                  <c:v>29.238341620000003</c:v>
                </c:pt>
                <c:pt idx="1732">
                  <c:v>29.255369928333334</c:v>
                </c:pt>
                <c:pt idx="1733">
                  <c:v>29.272300331666667</c:v>
                </c:pt>
                <c:pt idx="1734">
                  <c:v>29.289201873333333</c:v>
                </c:pt>
                <c:pt idx="1735">
                  <c:v>29.306276306666668</c:v>
                </c:pt>
                <c:pt idx="1736">
                  <c:v>29.323016253333332</c:v>
                </c:pt>
                <c:pt idx="1737">
                  <c:v>29.339904403333332</c:v>
                </c:pt>
                <c:pt idx="1738">
                  <c:v>29.356738543333332</c:v>
                </c:pt>
                <c:pt idx="1739">
                  <c:v>29.373913183333332</c:v>
                </c:pt>
                <c:pt idx="1740">
                  <c:v>29.39106447</c:v>
                </c:pt>
                <c:pt idx="1741">
                  <c:v>29.408232811666668</c:v>
                </c:pt>
                <c:pt idx="1742">
                  <c:v>29.424863081666668</c:v>
                </c:pt>
                <c:pt idx="1743">
                  <c:v>29.441672871666665</c:v>
                </c:pt>
                <c:pt idx="1744">
                  <c:v>29.458592366666668</c:v>
                </c:pt>
                <c:pt idx="1745">
                  <c:v>29.475506848333335</c:v>
                </c:pt>
                <c:pt idx="1746">
                  <c:v>29.492567394999998</c:v>
                </c:pt>
                <c:pt idx="1747">
                  <c:v>29.509480945</c:v>
                </c:pt>
                <c:pt idx="1748">
                  <c:v>29.524223581666668</c:v>
                </c:pt>
                <c:pt idx="1749">
                  <c:v>29.540885021666668</c:v>
                </c:pt>
                <c:pt idx="1750">
                  <c:v>29.557765536666668</c:v>
                </c:pt>
                <c:pt idx="1751">
                  <c:v>29.574900738333334</c:v>
                </c:pt>
                <c:pt idx="1752">
                  <c:v>29.591675383333332</c:v>
                </c:pt>
                <c:pt idx="1753">
                  <c:v>29.608607703333334</c:v>
                </c:pt>
                <c:pt idx="1754">
                  <c:v>29.625276364999998</c:v>
                </c:pt>
                <c:pt idx="1755">
                  <c:v>29.642051483333333</c:v>
                </c:pt>
                <c:pt idx="1756">
                  <c:v>29.658794408333332</c:v>
                </c:pt>
                <c:pt idx="1757">
                  <c:v>29.675652974999998</c:v>
                </c:pt>
                <c:pt idx="1758">
                  <c:v>29.69233286</c:v>
                </c:pt>
                <c:pt idx="1759">
                  <c:v>29.708885955000003</c:v>
                </c:pt>
                <c:pt idx="1760">
                  <c:v>29.725925123333333</c:v>
                </c:pt>
                <c:pt idx="1761">
                  <c:v>29.742859946666666</c:v>
                </c:pt>
                <c:pt idx="1762">
                  <c:v>29.759791953333334</c:v>
                </c:pt>
                <c:pt idx="1763">
                  <c:v>29.776469333333335</c:v>
                </c:pt>
                <c:pt idx="1764">
                  <c:v>29.793248613333333</c:v>
                </c:pt>
                <c:pt idx="1765">
                  <c:v>29.810172258333335</c:v>
                </c:pt>
                <c:pt idx="1766">
                  <c:v>29.826842478333333</c:v>
                </c:pt>
                <c:pt idx="1767">
                  <c:v>29.843579223333332</c:v>
                </c:pt>
                <c:pt idx="1768">
                  <c:v>29.860110705</c:v>
                </c:pt>
                <c:pt idx="1769">
                  <c:v>29.876865339999998</c:v>
                </c:pt>
                <c:pt idx="1770">
                  <c:v>29.893609811666668</c:v>
                </c:pt>
                <c:pt idx="1771">
                  <c:v>29.910271836666666</c:v>
                </c:pt>
                <c:pt idx="1772">
                  <c:v>29.926788605000002</c:v>
                </c:pt>
                <c:pt idx="1773">
                  <c:v>29.943615609999998</c:v>
                </c:pt>
                <c:pt idx="1774">
                  <c:v>29.960286968333332</c:v>
                </c:pt>
                <c:pt idx="1775">
                  <c:v>29.976796561666667</c:v>
                </c:pt>
                <c:pt idx="1776">
                  <c:v>29.993642051666665</c:v>
                </c:pt>
                <c:pt idx="1777">
                  <c:v>30.010096151666669</c:v>
                </c:pt>
                <c:pt idx="1778">
                  <c:v>30.026999061666668</c:v>
                </c:pt>
                <c:pt idx="1779">
                  <c:v>30.043415021666664</c:v>
                </c:pt>
                <c:pt idx="1780">
                  <c:v>30.060084723333333</c:v>
                </c:pt>
                <c:pt idx="1781">
                  <c:v>30.077012131666667</c:v>
                </c:pt>
                <c:pt idx="1782">
                  <c:v>30.09393536</c:v>
                </c:pt>
                <c:pt idx="1783">
                  <c:v>30.110859216666665</c:v>
                </c:pt>
                <c:pt idx="1784">
                  <c:v>30.127554190000001</c:v>
                </c:pt>
                <c:pt idx="1785">
                  <c:v>30.144334645000001</c:v>
                </c:pt>
                <c:pt idx="1786">
                  <c:v>30.161255036666667</c:v>
                </c:pt>
                <c:pt idx="1787">
                  <c:v>30.178189108333335</c:v>
                </c:pt>
                <c:pt idx="1788">
                  <c:v>30.195136643333335</c:v>
                </c:pt>
                <c:pt idx="1789">
                  <c:v>30.211787903333335</c:v>
                </c:pt>
                <c:pt idx="1790">
                  <c:v>30.228717478333333</c:v>
                </c:pt>
                <c:pt idx="1791">
                  <c:v>30.245643933333334</c:v>
                </c:pt>
                <c:pt idx="1792">
                  <c:v>30.262579886666668</c:v>
                </c:pt>
                <c:pt idx="1793">
                  <c:v>30.279509765</c:v>
                </c:pt>
                <c:pt idx="1794">
                  <c:v>30.296459583333334</c:v>
                </c:pt>
                <c:pt idx="1795">
                  <c:v>30.313079099999999</c:v>
                </c:pt>
                <c:pt idx="1796">
                  <c:v>30.329906361666666</c:v>
                </c:pt>
                <c:pt idx="1797">
                  <c:v>30.346630383333334</c:v>
                </c:pt>
                <c:pt idx="1798">
                  <c:v>30.363678016666665</c:v>
                </c:pt>
                <c:pt idx="1799">
                  <c:v>30.380469984999998</c:v>
                </c:pt>
                <c:pt idx="1800">
                  <c:v>30.397173203333335</c:v>
                </c:pt>
                <c:pt idx="1801">
                  <c:v>30.414184315</c:v>
                </c:pt>
                <c:pt idx="1802">
                  <c:v>30.431225999999999</c:v>
                </c:pt>
                <c:pt idx="1803">
                  <c:v>30.448153626666667</c:v>
                </c:pt>
                <c:pt idx="1804">
                  <c:v>30.465317226666667</c:v>
                </c:pt>
                <c:pt idx="1805">
                  <c:v>30.482307846666668</c:v>
                </c:pt>
                <c:pt idx="1806">
                  <c:v>30.497447184999999</c:v>
                </c:pt>
                <c:pt idx="1807">
                  <c:v>30.514167431666667</c:v>
                </c:pt>
                <c:pt idx="1808">
                  <c:v>30.530836963333336</c:v>
                </c:pt>
                <c:pt idx="1809">
                  <c:v>30.547778839999999</c:v>
                </c:pt>
                <c:pt idx="1810">
                  <c:v>30.564450781666668</c:v>
                </c:pt>
                <c:pt idx="1811">
                  <c:v>30.581377960000001</c:v>
                </c:pt>
                <c:pt idx="1812">
                  <c:v>30.598035190000001</c:v>
                </c:pt>
                <c:pt idx="1813">
                  <c:v>30.614980391666666</c:v>
                </c:pt>
                <c:pt idx="1814">
                  <c:v>30.631904838333334</c:v>
                </c:pt>
                <c:pt idx="1815">
                  <c:v>30.648423198333333</c:v>
                </c:pt>
                <c:pt idx="1816">
                  <c:v>30.665347576666665</c:v>
                </c:pt>
                <c:pt idx="1817">
                  <c:v>30.682012036666666</c:v>
                </c:pt>
                <c:pt idx="1818">
                  <c:v>30.698952456666667</c:v>
                </c:pt>
                <c:pt idx="1819">
                  <c:v>30.715872886666666</c:v>
                </c:pt>
                <c:pt idx="1820">
                  <c:v>30.732535785</c:v>
                </c:pt>
                <c:pt idx="1821">
                  <c:v>30.749578191666668</c:v>
                </c:pt>
                <c:pt idx="1822">
                  <c:v>30.766513485000001</c:v>
                </c:pt>
                <c:pt idx="1823">
                  <c:v>30.783177873333333</c:v>
                </c:pt>
                <c:pt idx="1824">
                  <c:v>30.799913276666665</c:v>
                </c:pt>
                <c:pt idx="1825">
                  <c:v>30.816537231666665</c:v>
                </c:pt>
                <c:pt idx="1826">
                  <c:v>30.833073086666666</c:v>
                </c:pt>
                <c:pt idx="1827">
                  <c:v>30.849742406666667</c:v>
                </c:pt>
                <c:pt idx="1828">
                  <c:v>30.866409839999999</c:v>
                </c:pt>
                <c:pt idx="1829">
                  <c:v>30.883199380000001</c:v>
                </c:pt>
                <c:pt idx="1830">
                  <c:v>30.899716678333334</c:v>
                </c:pt>
                <c:pt idx="1831">
                  <c:v>30.916498035</c:v>
                </c:pt>
                <c:pt idx="1832">
                  <c:v>30.933158820000003</c:v>
                </c:pt>
                <c:pt idx="1833">
                  <c:v>30.949895133333332</c:v>
                </c:pt>
                <c:pt idx="1834">
                  <c:v>30.966522196666666</c:v>
                </c:pt>
                <c:pt idx="1835">
                  <c:v>30.983191898333335</c:v>
                </c:pt>
                <c:pt idx="1836">
                  <c:v>30.999861623333334</c:v>
                </c:pt>
                <c:pt idx="1837">
                  <c:v>31.01657585666667</c:v>
                </c:pt>
                <c:pt idx="1838">
                  <c:v>31.033385531666667</c:v>
                </c:pt>
                <c:pt idx="1839">
                  <c:v>31.050321848333333</c:v>
                </c:pt>
                <c:pt idx="1840">
                  <c:v>31.066992161666668</c:v>
                </c:pt>
                <c:pt idx="1841">
                  <c:v>31.083916309999999</c:v>
                </c:pt>
                <c:pt idx="1842">
                  <c:v>31.100906143333336</c:v>
                </c:pt>
                <c:pt idx="1843">
                  <c:v>31.117831008333333</c:v>
                </c:pt>
                <c:pt idx="1844">
                  <c:v>31.134765898333335</c:v>
                </c:pt>
                <c:pt idx="1845">
                  <c:v>31.151385595000001</c:v>
                </c:pt>
                <c:pt idx="1846">
                  <c:v>31.168302055000002</c:v>
                </c:pt>
                <c:pt idx="1847">
                  <c:v>31.185233283333332</c:v>
                </c:pt>
                <c:pt idx="1848">
                  <c:v>31.201940520000001</c:v>
                </c:pt>
                <c:pt idx="1849">
                  <c:v>31.218693355000003</c:v>
                </c:pt>
                <c:pt idx="1850">
                  <c:v>31.235655670000003</c:v>
                </c:pt>
                <c:pt idx="1851">
                  <c:v>31.252624346666668</c:v>
                </c:pt>
                <c:pt idx="1852">
                  <c:v>31.269261866666668</c:v>
                </c:pt>
                <c:pt idx="1853">
                  <c:v>31.286175370000002</c:v>
                </c:pt>
                <c:pt idx="1854">
                  <c:v>31.303109203333335</c:v>
                </c:pt>
                <c:pt idx="1855">
                  <c:v>31.320004963333336</c:v>
                </c:pt>
                <c:pt idx="1856">
                  <c:v>31.336920190000001</c:v>
                </c:pt>
                <c:pt idx="1857">
                  <c:v>31.353888428333335</c:v>
                </c:pt>
                <c:pt idx="1858">
                  <c:v>31.370816131666668</c:v>
                </c:pt>
                <c:pt idx="1859">
                  <c:v>31.387682129999998</c:v>
                </c:pt>
                <c:pt idx="1860">
                  <c:v>31.40449967833333</c:v>
                </c:pt>
                <c:pt idx="1861">
                  <c:v>31.421532466666669</c:v>
                </c:pt>
                <c:pt idx="1862">
                  <c:v>31.438682229999998</c:v>
                </c:pt>
                <c:pt idx="1863">
                  <c:v>31.453516711666669</c:v>
                </c:pt>
                <c:pt idx="1864">
                  <c:v>31.470183793333334</c:v>
                </c:pt>
                <c:pt idx="1865">
                  <c:v>31.486855491666667</c:v>
                </c:pt>
                <c:pt idx="1866">
                  <c:v>31.503635888333335</c:v>
                </c:pt>
                <c:pt idx="1867">
                  <c:v>31.520653536666668</c:v>
                </c:pt>
                <c:pt idx="1868">
                  <c:v>31.53742475</c:v>
                </c:pt>
                <c:pt idx="1869">
                  <c:v>31.55445872</c:v>
                </c:pt>
                <c:pt idx="1870">
                  <c:v>31.571286535000002</c:v>
                </c:pt>
                <c:pt idx="1871">
                  <c:v>31.588037463333333</c:v>
                </c:pt>
                <c:pt idx="1872">
                  <c:v>31.604702248333336</c:v>
                </c:pt>
                <c:pt idx="1873">
                  <c:v>31.621409343333333</c:v>
                </c:pt>
                <c:pt idx="1874">
                  <c:v>31.6383349</c:v>
                </c:pt>
                <c:pt idx="1875">
                  <c:v>31.655004876666666</c:v>
                </c:pt>
                <c:pt idx="1876">
                  <c:v>31.671683223333332</c:v>
                </c:pt>
                <c:pt idx="1877">
                  <c:v>31.688459990000002</c:v>
                </c:pt>
                <c:pt idx="1878">
                  <c:v>31.705254281666665</c:v>
                </c:pt>
                <c:pt idx="1879">
                  <c:v>31.722077031666668</c:v>
                </c:pt>
                <c:pt idx="1880">
                  <c:v>31.739131475000001</c:v>
                </c:pt>
                <c:pt idx="1881">
                  <c:v>31.755657751666668</c:v>
                </c:pt>
                <c:pt idx="1882">
                  <c:v>31.772456713333334</c:v>
                </c:pt>
                <c:pt idx="1883">
                  <c:v>31.789494978333334</c:v>
                </c:pt>
                <c:pt idx="1884">
                  <c:v>31.806164506666669</c:v>
                </c:pt>
                <c:pt idx="1885">
                  <c:v>31.822787735000002</c:v>
                </c:pt>
                <c:pt idx="1886">
                  <c:v>31.839563349999999</c:v>
                </c:pt>
                <c:pt idx="1887">
                  <c:v>31.856634813333336</c:v>
                </c:pt>
                <c:pt idx="1888">
                  <c:v>31.873507743333334</c:v>
                </c:pt>
                <c:pt idx="1889">
                  <c:v>31.890181406666667</c:v>
                </c:pt>
                <c:pt idx="1890">
                  <c:v>31.906792711666665</c:v>
                </c:pt>
                <c:pt idx="1891">
                  <c:v>31.923476958333332</c:v>
                </c:pt>
                <c:pt idx="1892">
                  <c:v>31.940229079999998</c:v>
                </c:pt>
                <c:pt idx="1893">
                  <c:v>31.956914878333336</c:v>
                </c:pt>
                <c:pt idx="1894">
                  <c:v>31.973818031666667</c:v>
                </c:pt>
                <c:pt idx="1895">
                  <c:v>31.990530209999999</c:v>
                </c:pt>
                <c:pt idx="1896">
                  <c:v>32.007143776666666</c:v>
                </c:pt>
                <c:pt idx="1897">
                  <c:v>32.023810144999999</c:v>
                </c:pt>
                <c:pt idx="1898">
                  <c:v>32.040594779999999</c:v>
                </c:pt>
                <c:pt idx="1899">
                  <c:v>32.057484609999996</c:v>
                </c:pt>
                <c:pt idx="1900">
                  <c:v>32.074328905000002</c:v>
                </c:pt>
                <c:pt idx="1901">
                  <c:v>32.09100797</c:v>
                </c:pt>
                <c:pt idx="1902">
                  <c:v>32.107681363333334</c:v>
                </c:pt>
                <c:pt idx="1903">
                  <c:v>32.12460797833333</c:v>
                </c:pt>
                <c:pt idx="1904">
                  <c:v>32.141388908333333</c:v>
                </c:pt>
                <c:pt idx="1905">
                  <c:v>32.158065666666666</c:v>
                </c:pt>
                <c:pt idx="1906">
                  <c:v>32.174816658333334</c:v>
                </c:pt>
                <c:pt idx="1907">
                  <c:v>32.191747169999999</c:v>
                </c:pt>
                <c:pt idx="1908">
                  <c:v>32.208481058333334</c:v>
                </c:pt>
                <c:pt idx="1909">
                  <c:v>32.225143805000002</c:v>
                </c:pt>
                <c:pt idx="1910">
                  <c:v>32.242076404999999</c:v>
                </c:pt>
                <c:pt idx="1911">
                  <c:v>32.258862513333334</c:v>
                </c:pt>
                <c:pt idx="1912">
                  <c:v>32.275521703333332</c:v>
                </c:pt>
                <c:pt idx="1913">
                  <c:v>32.29219071166667</c:v>
                </c:pt>
                <c:pt idx="1914">
                  <c:v>32.308955823333335</c:v>
                </c:pt>
                <c:pt idx="1915">
                  <c:v>32.325632798333331</c:v>
                </c:pt>
                <c:pt idx="1916">
                  <c:v>32.342302161666666</c:v>
                </c:pt>
                <c:pt idx="1917">
                  <c:v>32.359223228333335</c:v>
                </c:pt>
                <c:pt idx="1918">
                  <c:v>32.375896151666666</c:v>
                </c:pt>
                <c:pt idx="1919">
                  <c:v>32.392816778333334</c:v>
                </c:pt>
                <c:pt idx="1920">
                  <c:v>32.409743055</c:v>
                </c:pt>
                <c:pt idx="1921">
                  <c:v>32.426515683333335</c:v>
                </c:pt>
                <c:pt idx="1922">
                  <c:v>32.443399550000002</c:v>
                </c:pt>
                <c:pt idx="1923">
                  <c:v>32.460089464999996</c:v>
                </c:pt>
                <c:pt idx="1924">
                  <c:v>32.476879388333337</c:v>
                </c:pt>
                <c:pt idx="1925">
                  <c:v>32.493540348333333</c:v>
                </c:pt>
                <c:pt idx="1926">
                  <c:v>32.510272790000002</c:v>
                </c:pt>
                <c:pt idx="1927">
                  <c:v>32.526793606666665</c:v>
                </c:pt>
                <c:pt idx="1928">
                  <c:v>32.543568284999999</c:v>
                </c:pt>
                <c:pt idx="1929">
                  <c:v>32.560200843333334</c:v>
                </c:pt>
                <c:pt idx="1930">
                  <c:v>32.576985993333338</c:v>
                </c:pt>
                <c:pt idx="1931">
                  <c:v>32.593642691666666</c:v>
                </c:pt>
                <c:pt idx="1932">
                  <c:v>32.610172303333329</c:v>
                </c:pt>
                <c:pt idx="1933">
                  <c:v>32.626838321666668</c:v>
                </c:pt>
                <c:pt idx="1934">
                  <c:v>32.643462121666666</c:v>
                </c:pt>
                <c:pt idx="1935">
                  <c:v>32.660151123333335</c:v>
                </c:pt>
                <c:pt idx="1936">
                  <c:v>32.676922036666667</c:v>
                </c:pt>
                <c:pt idx="1937">
                  <c:v>32.693456016666666</c:v>
                </c:pt>
                <c:pt idx="1938">
                  <c:v>32.710408139999998</c:v>
                </c:pt>
                <c:pt idx="1939">
                  <c:v>32.727340813333335</c:v>
                </c:pt>
                <c:pt idx="1940">
                  <c:v>32.744252554999996</c:v>
                </c:pt>
                <c:pt idx="1941">
                  <c:v>32.761188266666665</c:v>
                </c:pt>
                <c:pt idx="1942">
                  <c:v>32.778101014999997</c:v>
                </c:pt>
                <c:pt idx="1943">
                  <c:v>32.795029361666664</c:v>
                </c:pt>
                <c:pt idx="1944">
                  <c:v>32.811959469999998</c:v>
                </c:pt>
                <c:pt idx="1945">
                  <c:v>32.828633928333332</c:v>
                </c:pt>
                <c:pt idx="1946">
                  <c:v>32.845554938333329</c:v>
                </c:pt>
                <c:pt idx="1947">
                  <c:v>32.862634464999999</c:v>
                </c:pt>
                <c:pt idx="1948">
                  <c:v>32.879577075</c:v>
                </c:pt>
                <c:pt idx="1949">
                  <c:v>32.896351113333331</c:v>
                </c:pt>
                <c:pt idx="1950">
                  <c:v>32.913022908333332</c:v>
                </c:pt>
                <c:pt idx="1951">
                  <c:v>32.929759920000002</c:v>
                </c:pt>
                <c:pt idx="1952">
                  <c:v>32.946705361666666</c:v>
                </c:pt>
                <c:pt idx="1953">
                  <c:v>32.963632191666669</c:v>
                </c:pt>
                <c:pt idx="1954">
                  <c:v>32.980577021666669</c:v>
                </c:pt>
                <c:pt idx="1955">
                  <c:v>32.997343163333333</c:v>
                </c:pt>
                <c:pt idx="1956">
                  <c:v>33.01427837</c:v>
                </c:pt>
                <c:pt idx="1957">
                  <c:v>33.030953626666665</c:v>
                </c:pt>
                <c:pt idx="1958">
                  <c:v>33.047620313333333</c:v>
                </c:pt>
                <c:pt idx="1959">
                  <c:v>33.064665951666669</c:v>
                </c:pt>
                <c:pt idx="1960">
                  <c:v>33.081608413333335</c:v>
                </c:pt>
                <c:pt idx="1961">
                  <c:v>33.098596891666666</c:v>
                </c:pt>
                <c:pt idx="1962">
                  <c:v>33.11516001333333</c:v>
                </c:pt>
                <c:pt idx="1963">
                  <c:v>33.131827453333337</c:v>
                </c:pt>
                <c:pt idx="1964">
                  <c:v>33.148505954999997</c:v>
                </c:pt>
                <c:pt idx="1965">
                  <c:v>33.165165651666669</c:v>
                </c:pt>
                <c:pt idx="1966">
                  <c:v>33.181841124999998</c:v>
                </c:pt>
                <c:pt idx="1967">
                  <c:v>33.198611</c:v>
                </c:pt>
                <c:pt idx="1968">
                  <c:v>33.215120158333335</c:v>
                </c:pt>
                <c:pt idx="1969">
                  <c:v>33.231715346666668</c:v>
                </c:pt>
                <c:pt idx="1970">
                  <c:v>33.248647096666666</c:v>
                </c:pt>
                <c:pt idx="1971">
                  <c:v>33.265795369999999</c:v>
                </c:pt>
                <c:pt idx="1972">
                  <c:v>33.282578526666668</c:v>
                </c:pt>
                <c:pt idx="1973">
                  <c:v>33.299494269999997</c:v>
                </c:pt>
                <c:pt idx="1974">
                  <c:v>33.316430083333337</c:v>
                </c:pt>
                <c:pt idx="1975">
                  <c:v>33.333366518333335</c:v>
                </c:pt>
                <c:pt idx="1976">
                  <c:v>33.350302443333334</c:v>
                </c:pt>
                <c:pt idx="1977">
                  <c:v>33.367340208333331</c:v>
                </c:pt>
                <c:pt idx="1978">
                  <c:v>33.383853136666666</c:v>
                </c:pt>
                <c:pt idx="1979">
                  <c:v>33.400651061666665</c:v>
                </c:pt>
                <c:pt idx="1980">
                  <c:v>33.417578883333334</c:v>
                </c:pt>
                <c:pt idx="1981">
                  <c:v>33.434502993333332</c:v>
                </c:pt>
                <c:pt idx="1982">
                  <c:v>33.451426345000002</c:v>
                </c:pt>
                <c:pt idx="1983">
                  <c:v>33.467948966666668</c:v>
                </c:pt>
                <c:pt idx="1984">
                  <c:v>33.484634586666665</c:v>
                </c:pt>
                <c:pt idx="1985">
                  <c:v>33.501596673333331</c:v>
                </c:pt>
                <c:pt idx="1986">
                  <c:v>33.518481606666668</c:v>
                </c:pt>
                <c:pt idx="1987">
                  <c:v>33.535284175000001</c:v>
                </c:pt>
                <c:pt idx="1988">
                  <c:v>33.552305773333337</c:v>
                </c:pt>
                <c:pt idx="1989">
                  <c:v>33.569063166666666</c:v>
                </c:pt>
                <c:pt idx="1990">
                  <c:v>33.586009324999999</c:v>
                </c:pt>
                <c:pt idx="1991">
                  <c:v>33.602648145000003</c:v>
                </c:pt>
                <c:pt idx="1992">
                  <c:v>33.619317981666669</c:v>
                </c:pt>
                <c:pt idx="1993">
                  <c:v>33.636234504999997</c:v>
                </c:pt>
                <c:pt idx="1994">
                  <c:v>33.653687043333335</c:v>
                </c:pt>
                <c:pt idx="1995">
                  <c:v>33.670037781666665</c:v>
                </c:pt>
                <c:pt idx="1996">
                  <c:v>33.686782110000003</c:v>
                </c:pt>
                <c:pt idx="1997">
                  <c:v>33.703501521666666</c:v>
                </c:pt>
                <c:pt idx="1998">
                  <c:v>33.720353276666664</c:v>
                </c:pt>
                <c:pt idx="1999">
                  <c:v>33.737049556666669</c:v>
                </c:pt>
                <c:pt idx="2000">
                  <c:v>33.751975881666667</c:v>
                </c:pt>
                <c:pt idx="2001">
                  <c:v>33.768504874999998</c:v>
                </c:pt>
                <c:pt idx="2002">
                  <c:v>33.785395118333334</c:v>
                </c:pt>
                <c:pt idx="2003">
                  <c:v>33.802192640000001</c:v>
                </c:pt>
                <c:pt idx="2004">
                  <c:v>33.818978546666663</c:v>
                </c:pt>
                <c:pt idx="2005">
                  <c:v>33.835906581666663</c:v>
                </c:pt>
                <c:pt idx="2006">
                  <c:v>33.852532921666665</c:v>
                </c:pt>
                <c:pt idx="2007">
                  <c:v>33.869461080000001</c:v>
                </c:pt>
                <c:pt idx="2008">
                  <c:v>33.886127180000003</c:v>
                </c:pt>
                <c:pt idx="2009">
                  <c:v>33.903060411666665</c:v>
                </c:pt>
                <c:pt idx="2010">
                  <c:v>33.919860971666665</c:v>
                </c:pt>
                <c:pt idx="2011">
                  <c:v>33.936893191666663</c:v>
                </c:pt>
                <c:pt idx="2012">
                  <c:v>33.953813731666664</c:v>
                </c:pt>
                <c:pt idx="2013">
                  <c:v>33.970442518333336</c:v>
                </c:pt>
                <c:pt idx="2014">
                  <c:v>33.987319598333336</c:v>
                </c:pt>
                <c:pt idx="2015">
                  <c:v>34.004018261666666</c:v>
                </c:pt>
                <c:pt idx="2016">
                  <c:v>34.020685299999997</c:v>
                </c:pt>
                <c:pt idx="2017">
                  <c:v>34.03734592833333</c:v>
                </c:pt>
                <c:pt idx="2018">
                  <c:v>34.053866251666669</c:v>
                </c:pt>
                <c:pt idx="2019">
                  <c:v>34.070641551666668</c:v>
                </c:pt>
                <c:pt idx="2020">
                  <c:v>34.087424058333333</c:v>
                </c:pt>
                <c:pt idx="2021">
                  <c:v>34.104089186666663</c:v>
                </c:pt>
                <c:pt idx="2022">
                  <c:v>34.120867295000004</c:v>
                </c:pt>
                <c:pt idx="2023">
                  <c:v>34.137865051666672</c:v>
                </c:pt>
                <c:pt idx="2024">
                  <c:v>34.154864015000001</c:v>
                </c:pt>
                <c:pt idx="2025">
                  <c:v>34.17148641833333</c:v>
                </c:pt>
                <c:pt idx="2026">
                  <c:v>34.188153850000006</c:v>
                </c:pt>
                <c:pt idx="2027">
                  <c:v>34.204671308333332</c:v>
                </c:pt>
                <c:pt idx="2028">
                  <c:v>34.221353154999996</c:v>
                </c:pt>
                <c:pt idx="2029">
                  <c:v>34.238267448333332</c:v>
                </c:pt>
                <c:pt idx="2030">
                  <c:v>34.255309001666667</c:v>
                </c:pt>
                <c:pt idx="2031">
                  <c:v>34.27223578666667</c:v>
                </c:pt>
                <c:pt idx="2032">
                  <c:v>34.288758618333333</c:v>
                </c:pt>
                <c:pt idx="2033">
                  <c:v>34.305428280000001</c:v>
                </c:pt>
                <c:pt idx="2034">
                  <c:v>34.322364416666666</c:v>
                </c:pt>
                <c:pt idx="2035">
                  <c:v>34.33930690333333</c:v>
                </c:pt>
                <c:pt idx="2036">
                  <c:v>34.355971029999999</c:v>
                </c:pt>
                <c:pt idx="2037">
                  <c:v>34.372658001666665</c:v>
                </c:pt>
                <c:pt idx="2038">
                  <c:v>34.389701441666666</c:v>
                </c:pt>
                <c:pt idx="2039">
                  <c:v>34.406519635000002</c:v>
                </c:pt>
                <c:pt idx="2040">
                  <c:v>34.42368994833334</c:v>
                </c:pt>
                <c:pt idx="2041">
                  <c:v>34.440218889999997</c:v>
                </c:pt>
                <c:pt idx="2042">
                  <c:v>34.456995148333334</c:v>
                </c:pt>
                <c:pt idx="2043">
                  <c:v>34.473970863333335</c:v>
                </c:pt>
                <c:pt idx="2044">
                  <c:v>34.49102817166667</c:v>
                </c:pt>
                <c:pt idx="2045">
                  <c:v>34.508041413333331</c:v>
                </c:pt>
                <c:pt idx="2046">
                  <c:v>34.525132443333334</c:v>
                </c:pt>
                <c:pt idx="2047">
                  <c:v>34.542311964999996</c:v>
                </c:pt>
                <c:pt idx="2048">
                  <c:v>34.559112114999998</c:v>
                </c:pt>
                <c:pt idx="2049">
                  <c:v>34.576079091666664</c:v>
                </c:pt>
                <c:pt idx="2050">
                  <c:v>34.591120493333328</c:v>
                </c:pt>
                <c:pt idx="2051">
                  <c:v>34.608056786666666</c:v>
                </c:pt>
                <c:pt idx="2052">
                  <c:v>34.624714256666671</c:v>
                </c:pt>
                <c:pt idx="2053">
                  <c:v>34.641532536666666</c:v>
                </c:pt>
                <c:pt idx="2054">
                  <c:v>34.658199171666666</c:v>
                </c:pt>
                <c:pt idx="2055">
                  <c:v>34.674869038333334</c:v>
                </c:pt>
                <c:pt idx="2056">
                  <c:v>34.691378596666667</c:v>
                </c:pt>
                <c:pt idx="2057">
                  <c:v>34.708064203333336</c:v>
                </c:pt>
                <c:pt idx="2058">
                  <c:v>34.724733418333336</c:v>
                </c:pt>
                <c:pt idx="2059">
                  <c:v>34.741525230000001</c:v>
                </c:pt>
                <c:pt idx="2060">
                  <c:v>34.758139876666668</c:v>
                </c:pt>
                <c:pt idx="2061">
                  <c:v>34.774832305000004</c:v>
                </c:pt>
                <c:pt idx="2062">
                  <c:v>34.791360114999996</c:v>
                </c:pt>
                <c:pt idx="2063">
                  <c:v>34.808150339999997</c:v>
                </c:pt>
                <c:pt idx="2064">
                  <c:v>34.824668109999998</c:v>
                </c:pt>
                <c:pt idx="2065">
                  <c:v>34.841505614999996</c:v>
                </c:pt>
                <c:pt idx="2066">
                  <c:v>34.858169695000001</c:v>
                </c:pt>
                <c:pt idx="2067">
                  <c:v>34.874684186666663</c:v>
                </c:pt>
                <c:pt idx="2068">
                  <c:v>34.891460449999997</c:v>
                </c:pt>
                <c:pt idx="2069">
                  <c:v>34.908224036666667</c:v>
                </c:pt>
                <c:pt idx="2070">
                  <c:v>34.924890135000005</c:v>
                </c:pt>
                <c:pt idx="2071">
                  <c:v>34.941572998333328</c:v>
                </c:pt>
                <c:pt idx="2072">
                  <c:v>34.958392079999996</c:v>
                </c:pt>
                <c:pt idx="2073">
                  <c:v>34.974755478333336</c:v>
                </c:pt>
                <c:pt idx="2074">
                  <c:v>34.991693519999998</c:v>
                </c:pt>
                <c:pt idx="2075">
                  <c:v>35.008744751666669</c:v>
                </c:pt>
                <c:pt idx="2076">
                  <c:v>35.0255449</c:v>
                </c:pt>
                <c:pt idx="2077">
                  <c:v>35.042201648333339</c:v>
                </c:pt>
                <c:pt idx="2078">
                  <c:v>35.058880406666667</c:v>
                </c:pt>
                <c:pt idx="2079">
                  <c:v>35.07581763666667</c:v>
                </c:pt>
                <c:pt idx="2080">
                  <c:v>35.092814243333336</c:v>
                </c:pt>
                <c:pt idx="2081">
                  <c:v>35.109734716666672</c:v>
                </c:pt>
                <c:pt idx="2082">
                  <c:v>35.126660059999999</c:v>
                </c:pt>
                <c:pt idx="2083">
                  <c:v>35.143389678333328</c:v>
                </c:pt>
                <c:pt idx="2084">
                  <c:v>35.160319481666669</c:v>
                </c:pt>
                <c:pt idx="2085">
                  <c:v>35.177006926666664</c:v>
                </c:pt>
                <c:pt idx="2086">
                  <c:v>35.193528014999998</c:v>
                </c:pt>
                <c:pt idx="2087">
                  <c:v>35.21015928333334</c:v>
                </c:pt>
                <c:pt idx="2088">
                  <c:v>35.226962266666668</c:v>
                </c:pt>
                <c:pt idx="2089">
                  <c:v>35.24364249166667</c:v>
                </c:pt>
                <c:pt idx="2090">
                  <c:v>35.260517009999994</c:v>
                </c:pt>
                <c:pt idx="2091">
                  <c:v>35.277476361666665</c:v>
                </c:pt>
                <c:pt idx="2092">
                  <c:v>35.294307185000001</c:v>
                </c:pt>
                <c:pt idx="2093">
                  <c:v>35.311351790000003</c:v>
                </c:pt>
                <c:pt idx="2094">
                  <c:v>35.32849593833334</c:v>
                </c:pt>
                <c:pt idx="2095">
                  <c:v>35.345128746666667</c:v>
                </c:pt>
                <c:pt idx="2096">
                  <c:v>35.36215790166667</c:v>
                </c:pt>
                <c:pt idx="2097">
                  <c:v>35.37698236833333</c:v>
                </c:pt>
                <c:pt idx="2098">
                  <c:v>35.393664378333334</c:v>
                </c:pt>
                <c:pt idx="2099">
                  <c:v>35.410125076666667</c:v>
                </c:pt>
                <c:pt idx="2100">
                  <c:v>35.427252468333336</c:v>
                </c:pt>
                <c:pt idx="2101">
                  <c:v>35.444182465000004</c:v>
                </c:pt>
                <c:pt idx="2102">
                  <c:v>35.460875348333339</c:v>
                </c:pt>
                <c:pt idx="2103">
                  <c:v>35.477655009999999</c:v>
                </c:pt>
                <c:pt idx="2104">
                  <c:v>35.494281108333332</c:v>
                </c:pt>
                <c:pt idx="2105">
                  <c:v>35.510955188333334</c:v>
                </c:pt>
                <c:pt idx="2106">
                  <c:v>35.527738296666669</c:v>
                </c:pt>
                <c:pt idx="2107">
                  <c:v>35.544415586666666</c:v>
                </c:pt>
                <c:pt idx="2108">
                  <c:v>35.561351266666662</c:v>
                </c:pt>
                <c:pt idx="2109">
                  <c:v>35.578132548333329</c:v>
                </c:pt>
                <c:pt idx="2110">
                  <c:v>35.595059408333334</c:v>
                </c:pt>
                <c:pt idx="2111">
                  <c:v>35.611680964999998</c:v>
                </c:pt>
                <c:pt idx="2112">
                  <c:v>35.62860792</c:v>
                </c:pt>
                <c:pt idx="2113">
                  <c:v>35.645284984999996</c:v>
                </c:pt>
                <c:pt idx="2114">
                  <c:v>35.662092453333337</c:v>
                </c:pt>
                <c:pt idx="2115">
                  <c:v>35.678986006666669</c:v>
                </c:pt>
                <c:pt idx="2116">
                  <c:v>35.695652538333334</c:v>
                </c:pt>
                <c:pt idx="2117">
                  <c:v>35.712366341666666</c:v>
                </c:pt>
                <c:pt idx="2118">
                  <c:v>35.729249103333338</c:v>
                </c:pt>
                <c:pt idx="2119">
                  <c:v>35.746179663333336</c:v>
                </c:pt>
                <c:pt idx="2120">
                  <c:v>35.763115758333335</c:v>
                </c:pt>
                <c:pt idx="2121">
                  <c:v>35.77963526833333</c:v>
                </c:pt>
                <c:pt idx="2122">
                  <c:v>35.796556681666665</c:v>
                </c:pt>
                <c:pt idx="2123">
                  <c:v>35.813283335000001</c:v>
                </c:pt>
                <c:pt idx="2124">
                  <c:v>35.830172473333327</c:v>
                </c:pt>
                <c:pt idx="2125">
                  <c:v>35.847092289999999</c:v>
                </c:pt>
                <c:pt idx="2126">
                  <c:v>35.864013833333338</c:v>
                </c:pt>
                <c:pt idx="2127">
                  <c:v>35.880946324999996</c:v>
                </c:pt>
                <c:pt idx="2128">
                  <c:v>35.897641645</c:v>
                </c:pt>
                <c:pt idx="2129">
                  <c:v>35.914565700000004</c:v>
                </c:pt>
                <c:pt idx="2130">
                  <c:v>35.931491198333333</c:v>
                </c:pt>
                <c:pt idx="2131">
                  <c:v>35.948418889999999</c:v>
                </c:pt>
                <c:pt idx="2132">
                  <c:v>35.965206323333334</c:v>
                </c:pt>
                <c:pt idx="2133">
                  <c:v>35.981890911666667</c:v>
                </c:pt>
                <c:pt idx="2134">
                  <c:v>35.998376373333336</c:v>
                </c:pt>
                <c:pt idx="2135">
                  <c:v>36.015167224999999</c:v>
                </c:pt>
                <c:pt idx="2136">
                  <c:v>36.031847886666668</c:v>
                </c:pt>
                <c:pt idx="2137">
                  <c:v>36.048532326666667</c:v>
                </c:pt>
                <c:pt idx="2138">
                  <c:v>36.065192761666673</c:v>
                </c:pt>
                <c:pt idx="2139">
                  <c:v>36.081856366666663</c:v>
                </c:pt>
                <c:pt idx="2140">
                  <c:v>36.098483555000001</c:v>
                </c:pt>
                <c:pt idx="2141">
                  <c:v>36.115160289999999</c:v>
                </c:pt>
                <c:pt idx="2142">
                  <c:v>36.131827004999998</c:v>
                </c:pt>
                <c:pt idx="2143">
                  <c:v>36.148503423333331</c:v>
                </c:pt>
                <c:pt idx="2144">
                  <c:v>36.165304708333331</c:v>
                </c:pt>
                <c:pt idx="2145">
                  <c:v>36.182254876666669</c:v>
                </c:pt>
                <c:pt idx="2146">
                  <c:v>36.199001071666665</c:v>
                </c:pt>
                <c:pt idx="2147">
                  <c:v>36.215670735000003</c:v>
                </c:pt>
                <c:pt idx="2148">
                  <c:v>36.232708283333331</c:v>
                </c:pt>
                <c:pt idx="2149">
                  <c:v>36.249486228333332</c:v>
                </c:pt>
                <c:pt idx="2150">
                  <c:v>36.266385288333332</c:v>
                </c:pt>
                <c:pt idx="2151">
                  <c:v>36.283022488333337</c:v>
                </c:pt>
                <c:pt idx="2152">
                  <c:v>36.299774448333331</c:v>
                </c:pt>
                <c:pt idx="2153">
                  <c:v>36.316452170000005</c:v>
                </c:pt>
                <c:pt idx="2154">
                  <c:v>36.333122225000004</c:v>
                </c:pt>
                <c:pt idx="2155">
                  <c:v>36.349792425000004</c:v>
                </c:pt>
                <c:pt idx="2156">
                  <c:v>36.366355871666663</c:v>
                </c:pt>
                <c:pt idx="2157">
                  <c:v>36.383128903333336</c:v>
                </c:pt>
                <c:pt idx="2158">
                  <c:v>36.399685051666665</c:v>
                </c:pt>
                <c:pt idx="2159">
                  <c:v>36.416470095000001</c:v>
                </c:pt>
                <c:pt idx="2160">
                  <c:v>36.433243715000003</c:v>
                </c:pt>
                <c:pt idx="2161">
                  <c:v>36.450179651666666</c:v>
                </c:pt>
                <c:pt idx="2162">
                  <c:v>36.466813640000005</c:v>
                </c:pt>
                <c:pt idx="2163">
                  <c:v>36.483943169999996</c:v>
                </c:pt>
                <c:pt idx="2164">
                  <c:v>36.500873671666668</c:v>
                </c:pt>
                <c:pt idx="2165">
                  <c:v>36.517743998333337</c:v>
                </c:pt>
                <c:pt idx="2166">
                  <c:v>36.534705768333332</c:v>
                </c:pt>
                <c:pt idx="2167">
                  <c:v>36.551458906666667</c:v>
                </c:pt>
                <c:pt idx="2168">
                  <c:v>36.568410456666669</c:v>
                </c:pt>
                <c:pt idx="2169">
                  <c:v>36.585054416666672</c:v>
                </c:pt>
                <c:pt idx="2170">
                  <c:v>36.602015130000005</c:v>
                </c:pt>
                <c:pt idx="2171">
                  <c:v>36.61880429</c:v>
                </c:pt>
                <c:pt idx="2172">
                  <c:v>36.635380268333329</c:v>
                </c:pt>
                <c:pt idx="2173">
                  <c:v>36.652218151666666</c:v>
                </c:pt>
                <c:pt idx="2174">
                  <c:v>36.668978233333334</c:v>
                </c:pt>
                <c:pt idx="2175">
                  <c:v>36.685656988333335</c:v>
                </c:pt>
                <c:pt idx="2176">
                  <c:v>36.702390073333326</c:v>
                </c:pt>
                <c:pt idx="2177">
                  <c:v>36.719243130000002</c:v>
                </c:pt>
                <c:pt idx="2178">
                  <c:v>36.736032861666665</c:v>
                </c:pt>
                <c:pt idx="2179">
                  <c:v>36.752935180000001</c:v>
                </c:pt>
                <c:pt idx="2180">
                  <c:v>36.769515739999996</c:v>
                </c:pt>
                <c:pt idx="2181">
                  <c:v>36.786309639999999</c:v>
                </c:pt>
                <c:pt idx="2182">
                  <c:v>36.803202543333335</c:v>
                </c:pt>
                <c:pt idx="2183">
                  <c:v>36.819767468333332</c:v>
                </c:pt>
                <c:pt idx="2184">
                  <c:v>36.836658449999995</c:v>
                </c:pt>
                <c:pt idx="2185">
                  <c:v>36.85331901833333</c:v>
                </c:pt>
                <c:pt idx="2186">
                  <c:v>36.870146796666667</c:v>
                </c:pt>
                <c:pt idx="2187">
                  <c:v>36.886900435000001</c:v>
                </c:pt>
                <c:pt idx="2188">
                  <c:v>36.903751565</c:v>
                </c:pt>
                <c:pt idx="2189">
                  <c:v>36.921263693333337</c:v>
                </c:pt>
                <c:pt idx="2190">
                  <c:v>36.938294104999997</c:v>
                </c:pt>
                <c:pt idx="2191">
                  <c:v>36.955091486666667</c:v>
                </c:pt>
                <c:pt idx="2192">
                  <c:v>36.971737005000001</c:v>
                </c:pt>
                <c:pt idx="2193">
                  <c:v>36.988666629999997</c:v>
                </c:pt>
                <c:pt idx="2194">
                  <c:v>37.003347966666666</c:v>
                </c:pt>
                <c:pt idx="2195">
                  <c:v>37.020085211666668</c:v>
                </c:pt>
                <c:pt idx="2196">
                  <c:v>37.036844015</c:v>
                </c:pt>
                <c:pt idx="2197">
                  <c:v>37.053774263333338</c:v>
                </c:pt>
                <c:pt idx="2198">
                  <c:v>37.070306638333335</c:v>
                </c:pt>
                <c:pt idx="2199">
                  <c:v>37.087237836666667</c:v>
                </c:pt>
                <c:pt idx="2200">
                  <c:v>37.103903751666664</c:v>
                </c:pt>
                <c:pt idx="2201">
                  <c:v>37.120674633333337</c:v>
                </c:pt>
                <c:pt idx="2202">
                  <c:v>37.137349016666668</c:v>
                </c:pt>
                <c:pt idx="2203">
                  <c:v>37.154007703333335</c:v>
                </c:pt>
                <c:pt idx="2204">
                  <c:v>37.170695183333336</c:v>
                </c:pt>
                <c:pt idx="2205">
                  <c:v>37.187174408333334</c:v>
                </c:pt>
                <c:pt idx="2206">
                  <c:v>37.203846493333337</c:v>
                </c:pt>
                <c:pt idx="2207">
                  <c:v>37.220849571666669</c:v>
                </c:pt>
                <c:pt idx="2208">
                  <c:v>37.23762434333333</c:v>
                </c:pt>
                <c:pt idx="2209">
                  <c:v>37.254253103333333</c:v>
                </c:pt>
                <c:pt idx="2210">
                  <c:v>37.271175883333328</c:v>
                </c:pt>
                <c:pt idx="2211">
                  <c:v>37.288101505</c:v>
                </c:pt>
                <c:pt idx="2212">
                  <c:v>37.304765636666666</c:v>
                </c:pt>
                <c:pt idx="2213">
                  <c:v>37.321687713333333</c:v>
                </c:pt>
                <c:pt idx="2214">
                  <c:v>37.338619233333333</c:v>
                </c:pt>
                <c:pt idx="2215">
                  <c:v>37.355317211666673</c:v>
                </c:pt>
                <c:pt idx="2216">
                  <c:v>37.372253910000005</c:v>
                </c:pt>
                <c:pt idx="2217">
                  <c:v>37.388929056666669</c:v>
                </c:pt>
                <c:pt idx="2218">
                  <c:v>37.405860178333334</c:v>
                </c:pt>
                <c:pt idx="2219">
                  <c:v>37.42281130833333</c:v>
                </c:pt>
                <c:pt idx="2220">
                  <c:v>37.439474756666662</c:v>
                </c:pt>
                <c:pt idx="2221">
                  <c:v>37.456138134999996</c:v>
                </c:pt>
                <c:pt idx="2222">
                  <c:v>37.472813966666664</c:v>
                </c:pt>
                <c:pt idx="2223">
                  <c:v>37.489491313333332</c:v>
                </c:pt>
                <c:pt idx="2224">
                  <c:v>37.506151081666665</c:v>
                </c:pt>
                <c:pt idx="2225">
                  <c:v>37.522847859999999</c:v>
                </c:pt>
                <c:pt idx="2226">
                  <c:v>37.539785751666663</c:v>
                </c:pt>
                <c:pt idx="2227">
                  <c:v>37.556715850000003</c:v>
                </c:pt>
                <c:pt idx="2228">
                  <c:v>37.573644138333329</c:v>
                </c:pt>
                <c:pt idx="2229">
                  <c:v>37.59032444333333</c:v>
                </c:pt>
                <c:pt idx="2230">
                  <c:v>37.60735949</c:v>
                </c:pt>
                <c:pt idx="2231">
                  <c:v>37.624293541666667</c:v>
                </c:pt>
                <c:pt idx="2232">
                  <c:v>37.641024108333333</c:v>
                </c:pt>
                <c:pt idx="2233">
                  <c:v>37.657718633333339</c:v>
                </c:pt>
                <c:pt idx="2234">
                  <c:v>37.674381263333331</c:v>
                </c:pt>
                <c:pt idx="2235">
                  <c:v>37.691167546666662</c:v>
                </c:pt>
                <c:pt idx="2236">
                  <c:v>37.708091895000003</c:v>
                </c:pt>
                <c:pt idx="2237">
                  <c:v>37.724709123333334</c:v>
                </c:pt>
                <c:pt idx="2238">
                  <c:v>37.741385609999995</c:v>
                </c:pt>
                <c:pt idx="2239">
                  <c:v>37.758051264999999</c:v>
                </c:pt>
                <c:pt idx="2240">
                  <c:v>37.775362279999996</c:v>
                </c:pt>
                <c:pt idx="2241">
                  <c:v>37.792211209999998</c:v>
                </c:pt>
                <c:pt idx="2242">
                  <c:v>37.808923141666668</c:v>
                </c:pt>
                <c:pt idx="2243">
                  <c:v>37.825612060000005</c:v>
                </c:pt>
                <c:pt idx="2244">
                  <c:v>37.842538326666663</c:v>
                </c:pt>
                <c:pt idx="2245">
                  <c:v>37.859367115000005</c:v>
                </c:pt>
                <c:pt idx="2246">
                  <c:v>37.876428914999998</c:v>
                </c:pt>
                <c:pt idx="2247">
                  <c:v>37.89309694</c:v>
                </c:pt>
                <c:pt idx="2248">
                  <c:v>37.909642283333334</c:v>
                </c:pt>
                <c:pt idx="2249">
                  <c:v>37.926698298333335</c:v>
                </c:pt>
                <c:pt idx="2250">
                  <c:v>37.943171021666664</c:v>
                </c:pt>
                <c:pt idx="2251">
                  <c:v>37.960093264999998</c:v>
                </c:pt>
                <c:pt idx="2252">
                  <c:v>37.977050658333333</c:v>
                </c:pt>
                <c:pt idx="2253">
                  <c:v>37.994171250000001</c:v>
                </c:pt>
                <c:pt idx="2254">
                  <c:v>38.011012638333334</c:v>
                </c:pt>
                <c:pt idx="2255">
                  <c:v>38.027759330000002</c:v>
                </c:pt>
                <c:pt idx="2256">
                  <c:v>38.044675996666669</c:v>
                </c:pt>
                <c:pt idx="2257">
                  <c:v>38.061597495000001</c:v>
                </c:pt>
                <c:pt idx="2258">
                  <c:v>38.078511024999997</c:v>
                </c:pt>
                <c:pt idx="2259">
                  <c:v>38.095061243333333</c:v>
                </c:pt>
                <c:pt idx="2260">
                  <c:v>38.111990999999996</c:v>
                </c:pt>
                <c:pt idx="2261">
                  <c:v>38.12892858</c:v>
                </c:pt>
                <c:pt idx="2262">
                  <c:v>38.145953626666667</c:v>
                </c:pt>
                <c:pt idx="2263">
                  <c:v>38.16277930333333</c:v>
                </c:pt>
                <c:pt idx="2264">
                  <c:v>38.179417444999999</c:v>
                </c:pt>
                <c:pt idx="2265">
                  <c:v>38.19633722333333</c:v>
                </c:pt>
                <c:pt idx="2266">
                  <c:v>38.21306444333333</c:v>
                </c:pt>
                <c:pt idx="2267">
                  <c:v>38.229736235000004</c:v>
                </c:pt>
                <c:pt idx="2268">
                  <c:v>38.246701193333337</c:v>
                </c:pt>
                <c:pt idx="2269">
                  <c:v>38.263664630000001</c:v>
                </c:pt>
                <c:pt idx="2270">
                  <c:v>38.28074488</c:v>
                </c:pt>
                <c:pt idx="2271">
                  <c:v>38.29779545666667</c:v>
                </c:pt>
                <c:pt idx="2272">
                  <c:v>38.314575285000004</c:v>
                </c:pt>
                <c:pt idx="2273">
                  <c:v>38.331689288333337</c:v>
                </c:pt>
                <c:pt idx="2274">
                  <c:v>38.348651828333331</c:v>
                </c:pt>
                <c:pt idx="2275">
                  <c:v>38.36560815833333</c:v>
                </c:pt>
                <c:pt idx="2276">
                  <c:v>38.380571826666667</c:v>
                </c:pt>
                <c:pt idx="2277">
                  <c:v>38.397243288333335</c:v>
                </c:pt>
                <c:pt idx="2278">
                  <c:v>38.413991213333333</c:v>
                </c:pt>
                <c:pt idx="2279">
                  <c:v>38.430669096666662</c:v>
                </c:pt>
                <c:pt idx="2280">
                  <c:v>38.447446851666669</c:v>
                </c:pt>
                <c:pt idx="2281">
                  <c:v>38.464218588333331</c:v>
                </c:pt>
                <c:pt idx="2282">
                  <c:v>38.480951975000004</c:v>
                </c:pt>
                <c:pt idx="2283">
                  <c:v>38.49795005</c:v>
                </c:pt>
                <c:pt idx="2284">
                  <c:v>38.514636625000001</c:v>
                </c:pt>
                <c:pt idx="2285">
                  <c:v>38.531556998333336</c:v>
                </c:pt>
                <c:pt idx="2286">
                  <c:v>38.548447955</c:v>
                </c:pt>
                <c:pt idx="2287">
                  <c:v>38.565303870000001</c:v>
                </c:pt>
                <c:pt idx="2288">
                  <c:v>38.581982475000004</c:v>
                </c:pt>
                <c:pt idx="2289">
                  <c:v>38.598872225000001</c:v>
                </c:pt>
                <c:pt idx="2290">
                  <c:v>38.615380854999998</c:v>
                </c:pt>
                <c:pt idx="2291">
                  <c:v>38.632116833333335</c:v>
                </c:pt>
                <c:pt idx="2292">
                  <c:v>38.649052933333337</c:v>
                </c:pt>
                <c:pt idx="2293">
                  <c:v>38.665676875000003</c:v>
                </c:pt>
                <c:pt idx="2294">
                  <c:v>38.682601865000002</c:v>
                </c:pt>
                <c:pt idx="2295">
                  <c:v>38.699501335000001</c:v>
                </c:pt>
                <c:pt idx="2296">
                  <c:v>38.716289726666666</c:v>
                </c:pt>
                <c:pt idx="2297">
                  <c:v>38.733219314999999</c:v>
                </c:pt>
                <c:pt idx="2298">
                  <c:v>38.749890624999999</c:v>
                </c:pt>
                <c:pt idx="2299">
                  <c:v>38.766401654999996</c:v>
                </c:pt>
                <c:pt idx="2300">
                  <c:v>38.783059210000005</c:v>
                </c:pt>
                <c:pt idx="2301">
                  <c:v>38.799677914999997</c:v>
                </c:pt>
                <c:pt idx="2302">
                  <c:v>38.816408641666662</c:v>
                </c:pt>
                <c:pt idx="2303">
                  <c:v>38.833079938333334</c:v>
                </c:pt>
                <c:pt idx="2304">
                  <c:v>38.849869980000001</c:v>
                </c:pt>
                <c:pt idx="2305">
                  <c:v>38.866533331666666</c:v>
                </c:pt>
                <c:pt idx="2306">
                  <c:v>38.883248223333332</c:v>
                </c:pt>
                <c:pt idx="2307">
                  <c:v>38.899915259999993</c:v>
                </c:pt>
                <c:pt idx="2308">
                  <c:v>38.916535803333332</c:v>
                </c:pt>
                <c:pt idx="2309">
                  <c:v>38.933194538333332</c:v>
                </c:pt>
                <c:pt idx="2310">
                  <c:v>38.949867016666666</c:v>
                </c:pt>
                <c:pt idx="2311">
                  <c:v>38.966394915000002</c:v>
                </c:pt>
                <c:pt idx="2312">
                  <c:v>38.983058683333333</c:v>
                </c:pt>
                <c:pt idx="2313">
                  <c:v>39.000045441666664</c:v>
                </c:pt>
                <c:pt idx="2314">
                  <c:v>39.016865185</c:v>
                </c:pt>
                <c:pt idx="2315">
                  <c:v>39.034066625000001</c:v>
                </c:pt>
                <c:pt idx="2316">
                  <c:v>39.050595056666666</c:v>
                </c:pt>
                <c:pt idx="2317">
                  <c:v>39.067515435000004</c:v>
                </c:pt>
                <c:pt idx="2318">
                  <c:v>39.084442626666672</c:v>
                </c:pt>
                <c:pt idx="2319">
                  <c:v>39.10137331</c:v>
                </c:pt>
                <c:pt idx="2320">
                  <c:v>39.118301725000002</c:v>
                </c:pt>
                <c:pt idx="2321">
                  <c:v>39.135238545</c:v>
                </c:pt>
                <c:pt idx="2322">
                  <c:v>39.15190737333333</c:v>
                </c:pt>
                <c:pt idx="2323">
                  <c:v>39.168645561666672</c:v>
                </c:pt>
                <c:pt idx="2324">
                  <c:v>39.185331990000002</c:v>
                </c:pt>
                <c:pt idx="2325">
                  <c:v>39.201757785000005</c:v>
                </c:pt>
                <c:pt idx="2326">
                  <c:v>39.21868482666666</c:v>
                </c:pt>
                <c:pt idx="2327">
                  <c:v>39.235606498333333</c:v>
                </c:pt>
                <c:pt idx="2328">
                  <c:v>39.252541208333334</c:v>
                </c:pt>
                <c:pt idx="2329">
                  <c:v>39.26943412</c:v>
                </c:pt>
                <c:pt idx="2330">
                  <c:v>39.286318256666661</c:v>
                </c:pt>
                <c:pt idx="2331">
                  <c:v>39.303283113333336</c:v>
                </c:pt>
                <c:pt idx="2332">
                  <c:v>39.320138063333339</c:v>
                </c:pt>
                <c:pt idx="2333">
                  <c:v>39.336713581666665</c:v>
                </c:pt>
                <c:pt idx="2334">
                  <c:v>39.353799768333339</c:v>
                </c:pt>
                <c:pt idx="2335">
                  <c:v>39.370728431666663</c:v>
                </c:pt>
                <c:pt idx="2336">
                  <c:v>39.387398465000004</c:v>
                </c:pt>
                <c:pt idx="2337">
                  <c:v>39.404076128333337</c:v>
                </c:pt>
                <c:pt idx="2338">
                  <c:v>39.420818796666673</c:v>
                </c:pt>
                <c:pt idx="2339">
                  <c:v>39.437495181666669</c:v>
                </c:pt>
                <c:pt idx="2340">
                  <c:v>39.454434428333336</c:v>
                </c:pt>
                <c:pt idx="2341">
                  <c:v>39.471506165000001</c:v>
                </c:pt>
                <c:pt idx="2342">
                  <c:v>39.488143671666663</c:v>
                </c:pt>
                <c:pt idx="2343">
                  <c:v>39.505068664999996</c:v>
                </c:pt>
                <c:pt idx="2344">
                  <c:v>39.521892585000003</c:v>
                </c:pt>
                <c:pt idx="2345">
                  <c:v>39.538923498333332</c:v>
                </c:pt>
                <c:pt idx="2346">
                  <c:v>39.555954436666667</c:v>
                </c:pt>
                <c:pt idx="2347">
                  <c:v>39.573358020000001</c:v>
                </c:pt>
                <c:pt idx="2348">
                  <c:v>39.589905990000005</c:v>
                </c:pt>
                <c:pt idx="2349">
                  <c:v>39.606877606666664</c:v>
                </c:pt>
                <c:pt idx="2350">
                  <c:v>39.623585036666668</c:v>
                </c:pt>
                <c:pt idx="2351">
                  <c:v>39.640789833333329</c:v>
                </c:pt>
                <c:pt idx="2352">
                  <c:v>39.657793460000001</c:v>
                </c:pt>
                <c:pt idx="2353">
                  <c:v>39.672839945</c:v>
                </c:pt>
                <c:pt idx="2354">
                  <c:v>39.689770681666666</c:v>
                </c:pt>
                <c:pt idx="2355">
                  <c:v>39.706692969999999</c:v>
                </c:pt>
                <c:pt idx="2356">
                  <c:v>39.723494644999995</c:v>
                </c:pt>
                <c:pt idx="2357">
                  <c:v>39.740374885000001</c:v>
                </c:pt>
                <c:pt idx="2358">
                  <c:v>39.757042211666665</c:v>
                </c:pt>
                <c:pt idx="2359">
                  <c:v>39.773819350000004</c:v>
                </c:pt>
                <c:pt idx="2360">
                  <c:v>39.790738538333336</c:v>
                </c:pt>
                <c:pt idx="2361">
                  <c:v>39.807630085</c:v>
                </c:pt>
                <c:pt idx="2362">
                  <c:v>39.824345018333332</c:v>
                </c:pt>
                <c:pt idx="2363">
                  <c:v>39.841297159999996</c:v>
                </c:pt>
                <c:pt idx="2364">
                  <c:v>39.857973594999997</c:v>
                </c:pt>
                <c:pt idx="2365">
                  <c:v>39.874897308333331</c:v>
                </c:pt>
                <c:pt idx="2366">
                  <c:v>39.891523681666662</c:v>
                </c:pt>
                <c:pt idx="2367">
                  <c:v>39.908181708333338</c:v>
                </c:pt>
                <c:pt idx="2368">
                  <c:v>39.924853346666666</c:v>
                </c:pt>
                <c:pt idx="2369">
                  <c:v>39.941408891666669</c:v>
                </c:pt>
                <c:pt idx="2370">
                  <c:v>39.958090463333328</c:v>
                </c:pt>
                <c:pt idx="2371">
                  <c:v>39.974823593333333</c:v>
                </c:pt>
                <c:pt idx="2372">
                  <c:v>39.991747931666666</c:v>
                </c:pt>
                <c:pt idx="2373">
                  <c:v>40.008727440000001</c:v>
                </c:pt>
                <c:pt idx="2374">
                  <c:v>40.025505848333331</c:v>
                </c:pt>
                <c:pt idx="2375">
                  <c:v>40.042175278333339</c:v>
                </c:pt>
                <c:pt idx="2376">
                  <c:v>40.058942971666667</c:v>
                </c:pt>
                <c:pt idx="2377">
                  <c:v>40.075877691666662</c:v>
                </c:pt>
                <c:pt idx="2378">
                  <c:v>40.092811073333337</c:v>
                </c:pt>
                <c:pt idx="2379">
                  <c:v>40.109563425000005</c:v>
                </c:pt>
                <c:pt idx="2380">
                  <c:v>40.126610463333336</c:v>
                </c:pt>
                <c:pt idx="2381">
                  <c:v>40.143661836666666</c:v>
                </c:pt>
                <c:pt idx="2382">
                  <c:v>40.160328256666666</c:v>
                </c:pt>
                <c:pt idx="2383">
                  <c:v>40.177206433333339</c:v>
                </c:pt>
                <c:pt idx="2384">
                  <c:v>40.193778386666665</c:v>
                </c:pt>
                <c:pt idx="2385">
                  <c:v>40.210813961666666</c:v>
                </c:pt>
                <c:pt idx="2386">
                  <c:v>40.227736045</c:v>
                </c:pt>
                <c:pt idx="2387">
                  <c:v>40.24437703666667</c:v>
                </c:pt>
                <c:pt idx="2388">
                  <c:v>40.261045533333331</c:v>
                </c:pt>
                <c:pt idx="2389">
                  <c:v>40.277712851666671</c:v>
                </c:pt>
                <c:pt idx="2390">
                  <c:v>40.294389994999996</c:v>
                </c:pt>
                <c:pt idx="2391">
                  <c:v>40.311168500000001</c:v>
                </c:pt>
                <c:pt idx="2392">
                  <c:v>40.32816836166667</c:v>
                </c:pt>
                <c:pt idx="2393">
                  <c:v>40.345211516666673</c:v>
                </c:pt>
                <c:pt idx="2394">
                  <c:v>40.362146503333328</c:v>
                </c:pt>
                <c:pt idx="2395">
                  <c:v>40.379074173333336</c:v>
                </c:pt>
                <c:pt idx="2396">
                  <c:v>40.395733970000002</c:v>
                </c:pt>
                <c:pt idx="2397">
                  <c:v>40.412353201666662</c:v>
                </c:pt>
                <c:pt idx="2398">
                  <c:v>40.429026561666667</c:v>
                </c:pt>
                <c:pt idx="2399">
                  <c:v>40.445697044999996</c:v>
                </c:pt>
                <c:pt idx="2400">
                  <c:v>40.462214451666668</c:v>
                </c:pt>
                <c:pt idx="2401">
                  <c:v>40.47989135666667</c:v>
                </c:pt>
                <c:pt idx="2402">
                  <c:v>40.496370061666667</c:v>
                </c:pt>
                <c:pt idx="2403">
                  <c:v>40.513251433333338</c:v>
                </c:pt>
                <c:pt idx="2404">
                  <c:v>40.53017651333333</c:v>
                </c:pt>
                <c:pt idx="2405">
                  <c:v>40.54695512</c:v>
                </c:pt>
                <c:pt idx="2406">
                  <c:v>40.564179429999996</c:v>
                </c:pt>
                <c:pt idx="2407">
                  <c:v>40.58099043833333</c:v>
                </c:pt>
                <c:pt idx="2408">
                  <c:v>40.597916441666669</c:v>
                </c:pt>
                <c:pt idx="2409">
                  <c:v>40.614708018333332</c:v>
                </c:pt>
                <c:pt idx="2410">
                  <c:v>40.631853435000004</c:v>
                </c:pt>
                <c:pt idx="2411">
                  <c:v>40.648792423333333</c:v>
                </c:pt>
                <c:pt idx="2412">
                  <c:v>40.663761893333337</c:v>
                </c:pt>
                <c:pt idx="2413">
                  <c:v>40.680421966666671</c:v>
                </c:pt>
                <c:pt idx="2414">
                  <c:v>40.697105661666669</c:v>
                </c:pt>
                <c:pt idx="2415">
                  <c:v>40.714141851666668</c:v>
                </c:pt>
                <c:pt idx="2416">
                  <c:v>40.73099688166667</c:v>
                </c:pt>
                <c:pt idx="2417">
                  <c:v>40.747791381666666</c:v>
                </c:pt>
                <c:pt idx="2418">
                  <c:v>40.764445519999995</c:v>
                </c:pt>
                <c:pt idx="2419">
                  <c:v>40.781112368333332</c:v>
                </c:pt>
                <c:pt idx="2420">
                  <c:v>40.7976277</c:v>
                </c:pt>
                <c:pt idx="2421">
                  <c:v>40.814359930000002</c:v>
                </c:pt>
                <c:pt idx="2422">
                  <c:v>40.83113968833333</c:v>
                </c:pt>
                <c:pt idx="2423">
                  <c:v>40.848066551666669</c:v>
                </c:pt>
                <c:pt idx="2424">
                  <c:v>40.864753286666669</c:v>
                </c:pt>
                <c:pt idx="2425">
                  <c:v>40.881676474999999</c:v>
                </c:pt>
                <c:pt idx="2426">
                  <c:v>40.898598701666664</c:v>
                </c:pt>
                <c:pt idx="2427">
                  <c:v>40.915114378333335</c:v>
                </c:pt>
                <c:pt idx="2428">
                  <c:v>40.932151026666666</c:v>
                </c:pt>
                <c:pt idx="2429">
                  <c:v>40.948929939999999</c:v>
                </c:pt>
                <c:pt idx="2430">
                  <c:v>40.965853173333336</c:v>
                </c:pt>
                <c:pt idx="2431">
                  <c:v>40.982783420000004</c:v>
                </c:pt>
                <c:pt idx="2432">
                  <c:v>40.999719069999998</c:v>
                </c:pt>
                <c:pt idx="2433">
                  <c:v>41.01639419</c:v>
                </c:pt>
                <c:pt idx="2434">
                  <c:v>41.033331570000001</c:v>
                </c:pt>
                <c:pt idx="2435">
                  <c:v>41.050255231666668</c:v>
                </c:pt>
                <c:pt idx="2436">
                  <c:v>41.067178591666668</c:v>
                </c:pt>
                <c:pt idx="2437">
                  <c:v>41.084234564999996</c:v>
                </c:pt>
                <c:pt idx="2438">
                  <c:v>41.101157966666662</c:v>
                </c:pt>
                <c:pt idx="2439">
                  <c:v>41.117970406666672</c:v>
                </c:pt>
                <c:pt idx="2440">
                  <c:v>41.134703583333334</c:v>
                </c:pt>
                <c:pt idx="2441">
                  <c:v>41.151364573333332</c:v>
                </c:pt>
                <c:pt idx="2442">
                  <c:v>41.168032895000003</c:v>
                </c:pt>
                <c:pt idx="2443">
                  <c:v>41.1847694</c:v>
                </c:pt>
                <c:pt idx="2444">
                  <c:v>41.201553518333334</c:v>
                </c:pt>
                <c:pt idx="2445">
                  <c:v>41.218297216666663</c:v>
                </c:pt>
                <c:pt idx="2446">
                  <c:v>41.235222648333334</c:v>
                </c:pt>
                <c:pt idx="2447">
                  <c:v>41.251887876666665</c:v>
                </c:pt>
                <c:pt idx="2448">
                  <c:v>41.268658653333333</c:v>
                </c:pt>
                <c:pt idx="2449">
                  <c:v>41.285325838333328</c:v>
                </c:pt>
                <c:pt idx="2450">
                  <c:v>41.301996286666665</c:v>
                </c:pt>
                <c:pt idx="2451">
                  <c:v>41.318664063333337</c:v>
                </c:pt>
                <c:pt idx="2452">
                  <c:v>41.33532752833333</c:v>
                </c:pt>
                <c:pt idx="2453">
                  <c:v>41.352104798333336</c:v>
                </c:pt>
                <c:pt idx="2454">
                  <c:v>41.369340741666662</c:v>
                </c:pt>
                <c:pt idx="2455">
                  <c:v>41.386052830000004</c:v>
                </c:pt>
                <c:pt idx="2456">
                  <c:v>41.402782379999998</c:v>
                </c:pt>
                <c:pt idx="2457">
                  <c:v>41.420089781666668</c:v>
                </c:pt>
                <c:pt idx="2458">
                  <c:v>41.436872946666668</c:v>
                </c:pt>
                <c:pt idx="2459">
                  <c:v>41.453543423333336</c:v>
                </c:pt>
                <c:pt idx="2460">
                  <c:v>41.470611643333335</c:v>
                </c:pt>
                <c:pt idx="2461">
                  <c:v>41.487359483333329</c:v>
                </c:pt>
                <c:pt idx="2462">
                  <c:v>41.504076410000003</c:v>
                </c:pt>
                <c:pt idx="2463">
                  <c:v>41.521321546666663</c:v>
                </c:pt>
                <c:pt idx="2464">
                  <c:v>41.538010954999997</c:v>
                </c:pt>
                <c:pt idx="2465">
                  <c:v>41.554852043333334</c:v>
                </c:pt>
                <c:pt idx="2466">
                  <c:v>41.571642446666672</c:v>
                </c:pt>
                <c:pt idx="2467">
                  <c:v>41.588528726666667</c:v>
                </c:pt>
                <c:pt idx="2468">
                  <c:v>41.60549224333333</c:v>
                </c:pt>
                <c:pt idx="2469">
                  <c:v>41.622620086666664</c:v>
                </c:pt>
                <c:pt idx="2470">
                  <c:v>41.639705229999997</c:v>
                </c:pt>
                <c:pt idx="2471">
                  <c:v>41.656353770000003</c:v>
                </c:pt>
                <c:pt idx="2472">
                  <c:v>41.673314614999995</c:v>
                </c:pt>
                <c:pt idx="2473">
                  <c:v>41.690350618333333</c:v>
                </c:pt>
                <c:pt idx="2474">
                  <c:v>41.707484354999998</c:v>
                </c:pt>
                <c:pt idx="2475">
                  <c:v>41.72425955833333</c:v>
                </c:pt>
                <c:pt idx="2476">
                  <c:v>41.741165973333331</c:v>
                </c:pt>
                <c:pt idx="2477">
                  <c:v>41.75602627</c:v>
                </c:pt>
                <c:pt idx="2478">
                  <c:v>41.772801446666669</c:v>
                </c:pt>
                <c:pt idx="2479">
                  <c:v>41.789467688333339</c:v>
                </c:pt>
                <c:pt idx="2480">
                  <c:v>41.80613378333333</c:v>
                </c:pt>
                <c:pt idx="2481">
                  <c:v>41.822809406666671</c:v>
                </c:pt>
                <c:pt idx="2482">
                  <c:v>41.839485379999999</c:v>
                </c:pt>
                <c:pt idx="2483">
                  <c:v>41.856144911666668</c:v>
                </c:pt>
                <c:pt idx="2484">
                  <c:v>41.872926825</c:v>
                </c:pt>
                <c:pt idx="2485">
                  <c:v>41.889698548333328</c:v>
                </c:pt>
                <c:pt idx="2486">
                  <c:v>41.906361031666663</c:v>
                </c:pt>
                <c:pt idx="2487">
                  <c:v>41.923028875</c:v>
                </c:pt>
                <c:pt idx="2488">
                  <c:v>41.939693033333334</c:v>
                </c:pt>
                <c:pt idx="2489">
                  <c:v>41.956192643333331</c:v>
                </c:pt>
                <c:pt idx="2490">
                  <c:v>41.972875303333332</c:v>
                </c:pt>
                <c:pt idx="2491">
                  <c:v>41.989912946666664</c:v>
                </c:pt>
                <c:pt idx="2492">
                  <c:v>42.006482894999998</c:v>
                </c:pt>
                <c:pt idx="2493">
                  <c:v>42.023153581666662</c:v>
                </c:pt>
                <c:pt idx="2494">
                  <c:v>42.040190296666665</c:v>
                </c:pt>
                <c:pt idx="2495">
                  <c:v>42.056715789999998</c:v>
                </c:pt>
                <c:pt idx="2496">
                  <c:v>42.073500701666667</c:v>
                </c:pt>
                <c:pt idx="2497">
                  <c:v>42.090169798333335</c:v>
                </c:pt>
                <c:pt idx="2498">
                  <c:v>42.106831669999998</c:v>
                </c:pt>
                <c:pt idx="2499">
                  <c:v>42.123495076666671</c:v>
                </c:pt>
                <c:pt idx="2500">
                  <c:v>42.140228806666663</c:v>
                </c:pt>
                <c:pt idx="2501">
                  <c:v>42.156899211666669</c:v>
                </c:pt>
                <c:pt idx="2502">
                  <c:v>42.17356594333333</c:v>
                </c:pt>
                <c:pt idx="2503">
                  <c:v>42.190508201666667</c:v>
                </c:pt>
                <c:pt idx="2504">
                  <c:v>42.207389041666673</c:v>
                </c:pt>
                <c:pt idx="2505">
                  <c:v>42.224315655000005</c:v>
                </c:pt>
                <c:pt idx="2506">
                  <c:v>42.240984046666668</c:v>
                </c:pt>
                <c:pt idx="2507">
                  <c:v>42.257603724999996</c:v>
                </c:pt>
                <c:pt idx="2508">
                  <c:v>42.274385645000002</c:v>
                </c:pt>
                <c:pt idx="2509">
                  <c:v>42.291065508333332</c:v>
                </c:pt>
                <c:pt idx="2510">
                  <c:v>42.307955300000003</c:v>
                </c:pt>
                <c:pt idx="2511">
                  <c:v>42.324879926666668</c:v>
                </c:pt>
                <c:pt idx="2512">
                  <c:v>42.341732758333336</c:v>
                </c:pt>
                <c:pt idx="2513">
                  <c:v>42.35862251333333</c:v>
                </c:pt>
                <c:pt idx="2514">
                  <c:v>42.375629996666667</c:v>
                </c:pt>
                <c:pt idx="2515">
                  <c:v>42.392225966666665</c:v>
                </c:pt>
                <c:pt idx="2516">
                  <c:v>42.409340674999996</c:v>
                </c:pt>
                <c:pt idx="2517">
                  <c:v>42.426285159999999</c:v>
                </c:pt>
                <c:pt idx="2518">
                  <c:v>42.443147535000001</c:v>
                </c:pt>
                <c:pt idx="2519">
                  <c:v>42.460027411666672</c:v>
                </c:pt>
                <c:pt idx="2520">
                  <c:v>42.47669015666667</c:v>
                </c:pt>
                <c:pt idx="2521">
                  <c:v>42.493789</c:v>
                </c:pt>
                <c:pt idx="2522">
                  <c:v>42.510664298333339</c:v>
                </c:pt>
                <c:pt idx="2523">
                  <c:v>42.52747539166667</c:v>
                </c:pt>
                <c:pt idx="2524">
                  <c:v>42.544415229999998</c:v>
                </c:pt>
                <c:pt idx="2525">
                  <c:v>42.56131966666667</c:v>
                </c:pt>
                <c:pt idx="2526">
                  <c:v>42.578423798333333</c:v>
                </c:pt>
                <c:pt idx="2527">
                  <c:v>42.595440548333336</c:v>
                </c:pt>
                <c:pt idx="2528">
                  <c:v>42.611836523333331</c:v>
                </c:pt>
                <c:pt idx="2529">
                  <c:v>42.628786070000004</c:v>
                </c:pt>
                <c:pt idx="2530">
                  <c:v>42.643640580000003</c:v>
                </c:pt>
                <c:pt idx="2531">
                  <c:v>42.660569676666668</c:v>
                </c:pt>
                <c:pt idx="2532">
                  <c:v>42.677247748333336</c:v>
                </c:pt>
                <c:pt idx="2533">
                  <c:v>42.693769101666668</c:v>
                </c:pt>
                <c:pt idx="2534">
                  <c:v>42.710552735</c:v>
                </c:pt>
                <c:pt idx="2535">
                  <c:v>42.727468473333339</c:v>
                </c:pt>
                <c:pt idx="2536">
                  <c:v>42.744430630000004</c:v>
                </c:pt>
                <c:pt idx="2537">
                  <c:v>42.76096724166667</c:v>
                </c:pt>
                <c:pt idx="2538">
                  <c:v>42.777843561666671</c:v>
                </c:pt>
                <c:pt idx="2539">
                  <c:v>42.794469188333331</c:v>
                </c:pt>
                <c:pt idx="2540">
                  <c:v>42.811406526666666</c:v>
                </c:pt>
                <c:pt idx="2541">
                  <c:v>42.82833729</c:v>
                </c:pt>
                <c:pt idx="2542">
                  <c:v>42.845003844999994</c:v>
                </c:pt>
                <c:pt idx="2543">
                  <c:v>42.861935284999994</c:v>
                </c:pt>
                <c:pt idx="2544">
                  <c:v>42.878845631666664</c:v>
                </c:pt>
                <c:pt idx="2545">
                  <c:v>42.895507848333331</c:v>
                </c:pt>
                <c:pt idx="2546">
                  <c:v>42.912174706666661</c:v>
                </c:pt>
                <c:pt idx="2547">
                  <c:v>42.928907448333334</c:v>
                </c:pt>
                <c:pt idx="2548">
                  <c:v>42.945579431666673</c:v>
                </c:pt>
                <c:pt idx="2549">
                  <c:v>42.962315229999994</c:v>
                </c:pt>
                <c:pt idx="2550">
                  <c:v>42.978984003333338</c:v>
                </c:pt>
                <c:pt idx="2551">
                  <c:v>42.995908026666669</c:v>
                </c:pt>
                <c:pt idx="2552">
                  <c:v>43.012791353333334</c:v>
                </c:pt>
                <c:pt idx="2553">
                  <c:v>43.029725118333332</c:v>
                </c:pt>
                <c:pt idx="2554">
                  <c:v>43.046647483333331</c:v>
                </c:pt>
                <c:pt idx="2555">
                  <c:v>43.063537438333334</c:v>
                </c:pt>
                <c:pt idx="2556">
                  <c:v>43.080459648333331</c:v>
                </c:pt>
                <c:pt idx="2557">
                  <c:v>43.097448468333333</c:v>
                </c:pt>
                <c:pt idx="2558">
                  <c:v>43.114337453333327</c:v>
                </c:pt>
                <c:pt idx="2559">
                  <c:v>43.131229624999996</c:v>
                </c:pt>
                <c:pt idx="2560">
                  <c:v>43.148159435000004</c:v>
                </c:pt>
                <c:pt idx="2561">
                  <c:v>43.165042751666668</c:v>
                </c:pt>
                <c:pt idx="2562">
                  <c:v>43.181916421666664</c:v>
                </c:pt>
                <c:pt idx="2563">
                  <c:v>43.198695018333332</c:v>
                </c:pt>
                <c:pt idx="2564">
                  <c:v>43.21559474</c:v>
                </c:pt>
                <c:pt idx="2565">
                  <c:v>43.232636875000004</c:v>
                </c:pt>
                <c:pt idx="2566">
                  <c:v>43.249287889999998</c:v>
                </c:pt>
                <c:pt idx="2567">
                  <c:v>43.265934736666665</c:v>
                </c:pt>
                <c:pt idx="2568">
                  <c:v>43.28264506</c:v>
                </c:pt>
                <c:pt idx="2569">
                  <c:v>43.299272388333328</c:v>
                </c:pt>
                <c:pt idx="2570">
                  <c:v>43.316147211666667</c:v>
                </c:pt>
                <c:pt idx="2571">
                  <c:v>43.333197296666668</c:v>
                </c:pt>
                <c:pt idx="2572">
                  <c:v>43.349858059999995</c:v>
                </c:pt>
                <c:pt idx="2573">
                  <c:v>43.366779983333331</c:v>
                </c:pt>
                <c:pt idx="2574">
                  <c:v>43.383442536666664</c:v>
                </c:pt>
                <c:pt idx="2575">
                  <c:v>43.400370260000003</c:v>
                </c:pt>
                <c:pt idx="2576">
                  <c:v>43.417142991666665</c:v>
                </c:pt>
                <c:pt idx="2577">
                  <c:v>43.433815365000001</c:v>
                </c:pt>
                <c:pt idx="2578">
                  <c:v>43.450677088333336</c:v>
                </c:pt>
                <c:pt idx="2579">
                  <c:v>43.467453068333334</c:v>
                </c:pt>
                <c:pt idx="2580">
                  <c:v>43.484261351666667</c:v>
                </c:pt>
                <c:pt idx="2581">
                  <c:v>43.500901023333334</c:v>
                </c:pt>
                <c:pt idx="2582">
                  <c:v>43.517823120000003</c:v>
                </c:pt>
                <c:pt idx="2583">
                  <c:v>43.534769834999999</c:v>
                </c:pt>
                <c:pt idx="2584">
                  <c:v>43.551428949999995</c:v>
                </c:pt>
                <c:pt idx="2585">
                  <c:v>43.568207450000003</c:v>
                </c:pt>
                <c:pt idx="2586">
                  <c:v>43.585135789999995</c:v>
                </c:pt>
                <c:pt idx="2587">
                  <c:v>43.601796184999998</c:v>
                </c:pt>
                <c:pt idx="2588">
                  <c:v>43.618571266666663</c:v>
                </c:pt>
                <c:pt idx="2589">
                  <c:v>43.635237789999998</c:v>
                </c:pt>
                <c:pt idx="2590">
                  <c:v>43.651905533333334</c:v>
                </c:pt>
                <c:pt idx="2591">
                  <c:v>43.668580298333339</c:v>
                </c:pt>
                <c:pt idx="2592">
                  <c:v>43.685239636666665</c:v>
                </c:pt>
                <c:pt idx="2593">
                  <c:v>43.701911894999995</c:v>
                </c:pt>
                <c:pt idx="2594">
                  <c:v>43.718509633333333</c:v>
                </c:pt>
                <c:pt idx="2595">
                  <c:v>43.735284316666672</c:v>
                </c:pt>
                <c:pt idx="2596">
                  <c:v>43.751944600000002</c:v>
                </c:pt>
                <c:pt idx="2597">
                  <c:v>43.768481993333332</c:v>
                </c:pt>
                <c:pt idx="2598">
                  <c:v>43.785094274999999</c:v>
                </c:pt>
                <c:pt idx="2599">
                  <c:v>43.802178065</c:v>
                </c:pt>
                <c:pt idx="2600">
                  <c:v>43.819104126666666</c:v>
                </c:pt>
                <c:pt idx="2601">
                  <c:v>43.836405326666664</c:v>
                </c:pt>
                <c:pt idx="2602">
                  <c:v>43.853001288333331</c:v>
                </c:pt>
                <c:pt idx="2603">
                  <c:v>43.869640958333335</c:v>
                </c:pt>
                <c:pt idx="2604">
                  <c:v>43.887046606666665</c:v>
                </c:pt>
                <c:pt idx="2605">
                  <c:v>43.903498828333333</c:v>
                </c:pt>
                <c:pt idx="2606">
                  <c:v>43.92004214833333</c:v>
                </c:pt>
                <c:pt idx="2607">
                  <c:v>43.937016395000001</c:v>
                </c:pt>
                <c:pt idx="2608">
                  <c:v>43.951833676666666</c:v>
                </c:pt>
                <c:pt idx="2609">
                  <c:v>43.968499778333332</c:v>
                </c:pt>
                <c:pt idx="2610">
                  <c:v>43.985165448333333</c:v>
                </c:pt>
                <c:pt idx="2611">
                  <c:v>44.001936395000001</c:v>
                </c:pt>
                <c:pt idx="2612">
                  <c:v>44.018597618333338</c:v>
                </c:pt>
                <c:pt idx="2613">
                  <c:v>44.035257351666672</c:v>
                </c:pt>
                <c:pt idx="2614">
                  <c:v>44.051780941666671</c:v>
                </c:pt>
                <c:pt idx="2615">
                  <c:v>44.068448140000001</c:v>
                </c:pt>
                <c:pt idx="2616">
                  <c:v>44.085148436666671</c:v>
                </c:pt>
                <c:pt idx="2617">
                  <c:v>44.101779266666668</c:v>
                </c:pt>
                <c:pt idx="2618">
                  <c:v>44.118592503333339</c:v>
                </c:pt>
                <c:pt idx="2619">
                  <c:v>44.135261055000001</c:v>
                </c:pt>
                <c:pt idx="2620">
                  <c:v>44.152042153333333</c:v>
                </c:pt>
                <c:pt idx="2621">
                  <c:v>44.168980454999996</c:v>
                </c:pt>
                <c:pt idx="2622">
                  <c:v>44.186061341666665</c:v>
                </c:pt>
                <c:pt idx="2623">
                  <c:v>44.202725423333327</c:v>
                </c:pt>
                <c:pt idx="2624">
                  <c:v>44.219649766666663</c:v>
                </c:pt>
                <c:pt idx="2625">
                  <c:v>44.236568439999999</c:v>
                </c:pt>
                <c:pt idx="2626">
                  <c:v>44.253505610000005</c:v>
                </c:pt>
                <c:pt idx="2627">
                  <c:v>44.270198918333335</c:v>
                </c:pt>
                <c:pt idx="2628">
                  <c:v>44.287130265000002</c:v>
                </c:pt>
                <c:pt idx="2629">
                  <c:v>44.303790933333332</c:v>
                </c:pt>
                <c:pt idx="2630">
                  <c:v>44.320717031666661</c:v>
                </c:pt>
                <c:pt idx="2631">
                  <c:v>44.337470015000001</c:v>
                </c:pt>
                <c:pt idx="2632">
                  <c:v>44.354397928333334</c:v>
                </c:pt>
                <c:pt idx="2633">
                  <c:v>44.371332633333331</c:v>
                </c:pt>
                <c:pt idx="2634">
                  <c:v>44.38826163666667</c:v>
                </c:pt>
                <c:pt idx="2635">
                  <c:v>44.405261064999998</c:v>
                </c:pt>
                <c:pt idx="2636">
                  <c:v>44.421987496666667</c:v>
                </c:pt>
                <c:pt idx="2637">
                  <c:v>44.43891176333333</c:v>
                </c:pt>
                <c:pt idx="2638">
                  <c:v>44.455575616666671</c:v>
                </c:pt>
                <c:pt idx="2639">
                  <c:v>44.472505568333332</c:v>
                </c:pt>
                <c:pt idx="2640">
                  <c:v>44.489219984999998</c:v>
                </c:pt>
                <c:pt idx="2641">
                  <c:v>44.505750341666662</c:v>
                </c:pt>
                <c:pt idx="2642">
                  <c:v>44.522525678333331</c:v>
                </c:pt>
                <c:pt idx="2643">
                  <c:v>44.539078846666669</c:v>
                </c:pt>
                <c:pt idx="2644">
                  <c:v>44.556010431666664</c:v>
                </c:pt>
                <c:pt idx="2645">
                  <c:v>44.572797133333331</c:v>
                </c:pt>
                <c:pt idx="2646">
                  <c:v>44.589278035</c:v>
                </c:pt>
                <c:pt idx="2647">
                  <c:v>44.606119731666666</c:v>
                </c:pt>
                <c:pt idx="2648">
                  <c:v>44.622638705</c:v>
                </c:pt>
                <c:pt idx="2649">
                  <c:v>44.639307424999998</c:v>
                </c:pt>
                <c:pt idx="2650">
                  <c:v>44.655953363333332</c:v>
                </c:pt>
                <c:pt idx="2651">
                  <c:v>44.672717086666665</c:v>
                </c:pt>
                <c:pt idx="2652">
                  <c:v>44.689603533333333</c:v>
                </c:pt>
                <c:pt idx="2653">
                  <c:v>44.706318934999999</c:v>
                </c:pt>
                <c:pt idx="2654">
                  <c:v>44.723257454999995</c:v>
                </c:pt>
                <c:pt idx="2655">
                  <c:v>44.739852923333338</c:v>
                </c:pt>
                <c:pt idx="2656">
                  <c:v>44.757039818333332</c:v>
                </c:pt>
                <c:pt idx="2657">
                  <c:v>44.77374275333333</c:v>
                </c:pt>
                <c:pt idx="2658">
                  <c:v>44.790694003333336</c:v>
                </c:pt>
                <c:pt idx="2659">
                  <c:v>44.807676320000006</c:v>
                </c:pt>
                <c:pt idx="2660">
                  <c:v>44.824353615</c:v>
                </c:pt>
                <c:pt idx="2661">
                  <c:v>44.841825448333331</c:v>
                </c:pt>
                <c:pt idx="2662">
                  <c:v>44.85819875</c:v>
                </c:pt>
                <c:pt idx="2663">
                  <c:v>44.874967285000004</c:v>
                </c:pt>
                <c:pt idx="2664">
                  <c:v>44.891772603333337</c:v>
                </c:pt>
                <c:pt idx="2665">
                  <c:v>44.90877686333333</c:v>
                </c:pt>
                <c:pt idx="2666">
                  <c:v>44.925917990000002</c:v>
                </c:pt>
                <c:pt idx="2667">
                  <c:v>44.943064676666673</c:v>
                </c:pt>
                <c:pt idx="2668">
                  <c:v>44.959828334999997</c:v>
                </c:pt>
                <c:pt idx="2669">
                  <c:v>44.976475923333332</c:v>
                </c:pt>
                <c:pt idx="2670">
                  <c:v>44.991338026666668</c:v>
                </c:pt>
                <c:pt idx="2671">
                  <c:v>45.008016276666666</c:v>
                </c:pt>
                <c:pt idx="2672">
                  <c:v>45.024738835000001</c:v>
                </c:pt>
                <c:pt idx="2673">
                  <c:v>45.041414333333336</c:v>
                </c:pt>
                <c:pt idx="2674">
                  <c:v>45.058229601666667</c:v>
                </c:pt>
                <c:pt idx="2675">
                  <c:v>45.074901328333333</c:v>
                </c:pt>
                <c:pt idx="2676">
                  <c:v>45.091676344999996</c:v>
                </c:pt>
                <c:pt idx="2677">
                  <c:v>45.108599428333335</c:v>
                </c:pt>
                <c:pt idx="2678">
                  <c:v>45.125369554999999</c:v>
                </c:pt>
                <c:pt idx="2679">
                  <c:v>45.142297016666667</c:v>
                </c:pt>
                <c:pt idx="2680">
                  <c:v>45.158973851666666</c:v>
                </c:pt>
                <c:pt idx="2681">
                  <c:v>45.175771686666664</c:v>
                </c:pt>
                <c:pt idx="2682">
                  <c:v>45.192652618333334</c:v>
                </c:pt>
                <c:pt idx="2683">
                  <c:v>45.209689658333332</c:v>
                </c:pt>
                <c:pt idx="2684">
                  <c:v>45.226360161666669</c:v>
                </c:pt>
                <c:pt idx="2685">
                  <c:v>45.243344003333327</c:v>
                </c:pt>
                <c:pt idx="2686">
                  <c:v>45.260278374999999</c:v>
                </c:pt>
                <c:pt idx="2687">
                  <c:v>45.277193525000001</c:v>
                </c:pt>
                <c:pt idx="2688">
                  <c:v>45.293861721666666</c:v>
                </c:pt>
                <c:pt idx="2689">
                  <c:v>45.310804070000003</c:v>
                </c:pt>
                <c:pt idx="2690">
                  <c:v>45.327730044999996</c:v>
                </c:pt>
                <c:pt idx="2691">
                  <c:v>45.344369485000001</c:v>
                </c:pt>
                <c:pt idx="2692">
                  <c:v>45.36103696833333</c:v>
                </c:pt>
                <c:pt idx="2693">
                  <c:v>45.377547550000003</c:v>
                </c:pt>
                <c:pt idx="2694">
                  <c:v>45.394223156666662</c:v>
                </c:pt>
                <c:pt idx="2695">
                  <c:v>45.411117503333337</c:v>
                </c:pt>
                <c:pt idx="2696">
                  <c:v>45.428005920000004</c:v>
                </c:pt>
                <c:pt idx="2697">
                  <c:v>45.444691748333334</c:v>
                </c:pt>
                <c:pt idx="2698">
                  <c:v>45.461345658333336</c:v>
                </c:pt>
                <c:pt idx="2699">
                  <c:v>45.478081313333334</c:v>
                </c:pt>
                <c:pt idx="2700">
                  <c:v>45.495013624999999</c:v>
                </c:pt>
                <c:pt idx="2701">
                  <c:v>45.511844438333334</c:v>
                </c:pt>
                <c:pt idx="2702">
                  <c:v>45.52851724166667</c:v>
                </c:pt>
                <c:pt idx="2703">
                  <c:v>45.545037470000004</c:v>
                </c:pt>
                <c:pt idx="2704">
                  <c:v>45.56210651833333</c:v>
                </c:pt>
                <c:pt idx="2705">
                  <c:v>45.579028093333335</c:v>
                </c:pt>
                <c:pt idx="2706">
                  <c:v>45.595503981666667</c:v>
                </c:pt>
                <c:pt idx="2707">
                  <c:v>45.612167173333333</c:v>
                </c:pt>
                <c:pt idx="2708">
                  <c:v>45.628903379999997</c:v>
                </c:pt>
                <c:pt idx="2709">
                  <c:v>45.645575991666668</c:v>
                </c:pt>
                <c:pt idx="2710">
                  <c:v>45.662250218333334</c:v>
                </c:pt>
                <c:pt idx="2711">
                  <c:v>45.678908356666668</c:v>
                </c:pt>
                <c:pt idx="2712">
                  <c:v>45.695952921666667</c:v>
                </c:pt>
                <c:pt idx="2713">
                  <c:v>45.712875251666667</c:v>
                </c:pt>
                <c:pt idx="2714">
                  <c:v>45.729842181666662</c:v>
                </c:pt>
                <c:pt idx="2715">
                  <c:v>45.746508298333332</c:v>
                </c:pt>
                <c:pt idx="2716">
                  <c:v>45.763436558333332</c:v>
                </c:pt>
                <c:pt idx="2717">
                  <c:v>45.78036083833333</c:v>
                </c:pt>
                <c:pt idx="2718">
                  <c:v>45.797293233333335</c:v>
                </c:pt>
                <c:pt idx="2719">
                  <c:v>45.813729885000001</c:v>
                </c:pt>
                <c:pt idx="2720">
                  <c:v>45.830396978333333</c:v>
                </c:pt>
                <c:pt idx="2721">
                  <c:v>45.847076573333332</c:v>
                </c:pt>
                <c:pt idx="2722">
                  <c:v>45.864018078333331</c:v>
                </c:pt>
                <c:pt idx="2723">
                  <c:v>45.880941493333331</c:v>
                </c:pt>
                <c:pt idx="2724">
                  <c:v>45.897611640000001</c:v>
                </c:pt>
                <c:pt idx="2725">
                  <c:v>45.914283898333331</c:v>
                </c:pt>
                <c:pt idx="2726">
                  <c:v>45.930914325000003</c:v>
                </c:pt>
                <c:pt idx="2727">
                  <c:v>45.947690473333331</c:v>
                </c:pt>
                <c:pt idx="2728">
                  <c:v>45.964353496666668</c:v>
                </c:pt>
                <c:pt idx="2729">
                  <c:v>45.980938906666665</c:v>
                </c:pt>
                <c:pt idx="2730">
                  <c:v>45.997825591666668</c:v>
                </c:pt>
                <c:pt idx="2731">
                  <c:v>46.014498594999999</c:v>
                </c:pt>
                <c:pt idx="2732">
                  <c:v>46.030917785</c:v>
                </c:pt>
                <c:pt idx="2733">
                  <c:v>46.047851806666671</c:v>
                </c:pt>
                <c:pt idx="2734">
                  <c:v>46.064781875000001</c:v>
                </c:pt>
                <c:pt idx="2735">
                  <c:v>46.08171573833333</c:v>
                </c:pt>
                <c:pt idx="2736">
                  <c:v>46.098637638333336</c:v>
                </c:pt>
                <c:pt idx="2737">
                  <c:v>46.115550423333339</c:v>
                </c:pt>
                <c:pt idx="2738">
                  <c:v>46.132593211666666</c:v>
                </c:pt>
                <c:pt idx="2739">
                  <c:v>46.149522499999996</c:v>
                </c:pt>
                <c:pt idx="2740">
                  <c:v>46.166562183333333</c:v>
                </c:pt>
                <c:pt idx="2741">
                  <c:v>46.18307909833333</c:v>
                </c:pt>
                <c:pt idx="2742">
                  <c:v>46.199758603333329</c:v>
                </c:pt>
                <c:pt idx="2743">
                  <c:v>46.216446973333333</c:v>
                </c:pt>
                <c:pt idx="2744">
                  <c:v>46.23312472333334</c:v>
                </c:pt>
                <c:pt idx="2745">
                  <c:v>46.249783235000002</c:v>
                </c:pt>
                <c:pt idx="2746">
                  <c:v>46.266574065</c:v>
                </c:pt>
                <c:pt idx="2747">
                  <c:v>46.283097740000002</c:v>
                </c:pt>
                <c:pt idx="2748">
                  <c:v>46.300009981666669</c:v>
                </c:pt>
                <c:pt idx="2749">
                  <c:v>46.317141190000001</c:v>
                </c:pt>
                <c:pt idx="2750">
                  <c:v>46.334045015000001</c:v>
                </c:pt>
                <c:pt idx="2751">
                  <c:v>46.350718925000002</c:v>
                </c:pt>
                <c:pt idx="2752">
                  <c:v>46.367906380000001</c:v>
                </c:pt>
                <c:pt idx="2753">
                  <c:v>46.384556096666664</c:v>
                </c:pt>
                <c:pt idx="2754">
                  <c:v>46.40143372</c:v>
                </c:pt>
                <c:pt idx="2755">
                  <c:v>46.418201698333334</c:v>
                </c:pt>
                <c:pt idx="2756">
                  <c:v>46.433022218333335</c:v>
                </c:pt>
                <c:pt idx="2757">
                  <c:v>46.449873126666667</c:v>
                </c:pt>
                <c:pt idx="2758">
                  <c:v>46.466397270000002</c:v>
                </c:pt>
                <c:pt idx="2759">
                  <c:v>46.483060070000001</c:v>
                </c:pt>
                <c:pt idx="2760">
                  <c:v>46.499733659999997</c:v>
                </c:pt>
                <c:pt idx="2761">
                  <c:v>46.516417833333335</c:v>
                </c:pt>
                <c:pt idx="2762">
                  <c:v>46.533134304999997</c:v>
                </c:pt>
                <c:pt idx="2763">
                  <c:v>46.549905719999998</c:v>
                </c:pt>
                <c:pt idx="2764">
                  <c:v>46.566333791666665</c:v>
                </c:pt>
                <c:pt idx="2765">
                  <c:v>46.583064286666662</c:v>
                </c:pt>
                <c:pt idx="2766">
                  <c:v>46.599735606666663</c:v>
                </c:pt>
                <c:pt idx="2767">
                  <c:v>46.616508221666663</c:v>
                </c:pt>
                <c:pt idx="2768">
                  <c:v>46.633027803333334</c:v>
                </c:pt>
                <c:pt idx="2769">
                  <c:v>46.649767786666665</c:v>
                </c:pt>
                <c:pt idx="2770">
                  <c:v>46.666566143333327</c:v>
                </c:pt>
                <c:pt idx="2771">
                  <c:v>46.683223473333335</c:v>
                </c:pt>
                <c:pt idx="2772">
                  <c:v>46.699890718333336</c:v>
                </c:pt>
                <c:pt idx="2773">
                  <c:v>46.716566385</c:v>
                </c:pt>
                <c:pt idx="2774">
                  <c:v>46.733243903333332</c:v>
                </c:pt>
                <c:pt idx="2775">
                  <c:v>46.749682576666672</c:v>
                </c:pt>
                <c:pt idx="2776">
                  <c:v>46.766358746666668</c:v>
                </c:pt>
                <c:pt idx="2777">
                  <c:v>46.783244593333329</c:v>
                </c:pt>
                <c:pt idx="2778">
                  <c:v>46.799775726666667</c:v>
                </c:pt>
                <c:pt idx="2779">
                  <c:v>46.816362408333333</c:v>
                </c:pt>
                <c:pt idx="2780">
                  <c:v>46.833139090000003</c:v>
                </c:pt>
                <c:pt idx="2781">
                  <c:v>46.849688245000003</c:v>
                </c:pt>
                <c:pt idx="2782">
                  <c:v>46.866366003333333</c:v>
                </c:pt>
                <c:pt idx="2783">
                  <c:v>46.883049720000002</c:v>
                </c:pt>
                <c:pt idx="2784">
                  <c:v>46.899821836666668</c:v>
                </c:pt>
                <c:pt idx="2785">
                  <c:v>46.916507796666664</c:v>
                </c:pt>
                <c:pt idx="2786">
                  <c:v>46.933168134999995</c:v>
                </c:pt>
                <c:pt idx="2787">
                  <c:v>46.950196936666664</c:v>
                </c:pt>
                <c:pt idx="2788">
                  <c:v>46.967112945000004</c:v>
                </c:pt>
                <c:pt idx="2789">
                  <c:v>46.984032585000001</c:v>
                </c:pt>
                <c:pt idx="2790">
                  <c:v>47.001298433333332</c:v>
                </c:pt>
                <c:pt idx="2791">
                  <c:v>47.01815246333333</c:v>
                </c:pt>
                <c:pt idx="2792">
                  <c:v>47.034911141666662</c:v>
                </c:pt>
                <c:pt idx="2793">
                  <c:v>47.05169403666666</c:v>
                </c:pt>
                <c:pt idx="2794">
                  <c:v>47.068629406666666</c:v>
                </c:pt>
                <c:pt idx="2795">
                  <c:v>47.085701616666668</c:v>
                </c:pt>
                <c:pt idx="2796">
                  <c:v>47.102607355000004</c:v>
                </c:pt>
                <c:pt idx="2797">
                  <c:v>47.119333384999997</c:v>
                </c:pt>
                <c:pt idx="2798">
                  <c:v>47.136057813333331</c:v>
                </c:pt>
                <c:pt idx="2799">
                  <c:v>47.152995356666665</c:v>
                </c:pt>
                <c:pt idx="2800">
                  <c:v>47.169920171666668</c:v>
                </c:pt>
                <c:pt idx="2801">
                  <c:v>47.186836399999997</c:v>
                </c:pt>
                <c:pt idx="2802">
                  <c:v>47.203504228333337</c:v>
                </c:pt>
                <c:pt idx="2803">
                  <c:v>47.220639345000002</c:v>
                </c:pt>
                <c:pt idx="2804">
                  <c:v>47.237359759999997</c:v>
                </c:pt>
                <c:pt idx="2805">
                  <c:v>47.254102536666664</c:v>
                </c:pt>
                <c:pt idx="2806">
                  <c:v>47.270807286666667</c:v>
                </c:pt>
                <c:pt idx="2807">
                  <c:v>47.287980094999995</c:v>
                </c:pt>
                <c:pt idx="2808">
                  <c:v>47.30500172166667</c:v>
                </c:pt>
                <c:pt idx="2809">
                  <c:v>47.321433544999998</c:v>
                </c:pt>
                <c:pt idx="2810">
                  <c:v>47.338034020000002</c:v>
                </c:pt>
                <c:pt idx="2811">
                  <c:v>47.355036343333339</c:v>
                </c:pt>
                <c:pt idx="2812">
                  <c:v>47.371956696666665</c:v>
                </c:pt>
                <c:pt idx="2813">
                  <c:v>47.388629138333336</c:v>
                </c:pt>
                <c:pt idx="2814">
                  <c:v>47.405563278333339</c:v>
                </c:pt>
                <c:pt idx="2815">
                  <c:v>47.422314921666661</c:v>
                </c:pt>
                <c:pt idx="2816">
                  <c:v>47.439250606666661</c:v>
                </c:pt>
                <c:pt idx="2817">
                  <c:v>47.455983616666671</c:v>
                </c:pt>
                <c:pt idx="2818">
                  <c:v>47.472916296666668</c:v>
                </c:pt>
                <c:pt idx="2819">
                  <c:v>47.489811899999999</c:v>
                </c:pt>
                <c:pt idx="2820">
                  <c:v>47.506754533333336</c:v>
                </c:pt>
                <c:pt idx="2821">
                  <c:v>47.523822626666664</c:v>
                </c:pt>
                <c:pt idx="2822">
                  <c:v>47.540967981666668</c:v>
                </c:pt>
                <c:pt idx="2823">
                  <c:v>47.557843256666665</c:v>
                </c:pt>
                <c:pt idx="2824">
                  <c:v>47.574947035000001</c:v>
                </c:pt>
                <c:pt idx="2825">
                  <c:v>47.592228310000003</c:v>
                </c:pt>
                <c:pt idx="2826">
                  <c:v>47.609213931666666</c:v>
                </c:pt>
                <c:pt idx="2827">
                  <c:v>47.626320791666664</c:v>
                </c:pt>
                <c:pt idx="2828">
                  <c:v>47.642947218333333</c:v>
                </c:pt>
                <c:pt idx="2829">
                  <c:v>47.660028645000004</c:v>
                </c:pt>
                <c:pt idx="2830">
                  <c:v>47.675097439999995</c:v>
                </c:pt>
                <c:pt idx="2831">
                  <c:v>47.692020895000006</c:v>
                </c:pt>
                <c:pt idx="2832">
                  <c:v>47.708727955000001</c:v>
                </c:pt>
                <c:pt idx="2833">
                  <c:v>47.725494044999998</c:v>
                </c:pt>
                <c:pt idx="2834">
                  <c:v>47.742173426666668</c:v>
                </c:pt>
                <c:pt idx="2835">
                  <c:v>47.759123726666665</c:v>
                </c:pt>
                <c:pt idx="2836">
                  <c:v>47.775793078333329</c:v>
                </c:pt>
                <c:pt idx="2837">
                  <c:v>47.79264443666667</c:v>
                </c:pt>
                <c:pt idx="2838">
                  <c:v>47.809765159999998</c:v>
                </c:pt>
                <c:pt idx="2839">
                  <c:v>47.826539740000001</c:v>
                </c:pt>
                <c:pt idx="2840">
                  <c:v>47.843209263333328</c:v>
                </c:pt>
                <c:pt idx="2841">
                  <c:v>47.860247054999995</c:v>
                </c:pt>
                <c:pt idx="2842">
                  <c:v>47.877230075000007</c:v>
                </c:pt>
                <c:pt idx="2843">
                  <c:v>47.894108576666667</c:v>
                </c:pt>
                <c:pt idx="2844">
                  <c:v>47.910894821666673</c:v>
                </c:pt>
                <c:pt idx="2845">
                  <c:v>47.927758361666662</c:v>
                </c:pt>
                <c:pt idx="2846">
                  <c:v>47.944509408333339</c:v>
                </c:pt>
                <c:pt idx="2847">
                  <c:v>47.961541518333334</c:v>
                </c:pt>
                <c:pt idx="2848">
                  <c:v>47.978323445000001</c:v>
                </c:pt>
                <c:pt idx="2849">
                  <c:v>47.994982188333331</c:v>
                </c:pt>
                <c:pt idx="2850">
                  <c:v>48.011654623333335</c:v>
                </c:pt>
                <c:pt idx="2851">
                  <c:v>48.028331618333333</c:v>
                </c:pt>
                <c:pt idx="2852">
                  <c:v>48.04500281</c:v>
                </c:pt>
                <c:pt idx="2853">
                  <c:v>48.061663145000004</c:v>
                </c:pt>
                <c:pt idx="2854">
                  <c:v>48.078349466666666</c:v>
                </c:pt>
                <c:pt idx="2855">
                  <c:v>48.095126178333331</c:v>
                </c:pt>
                <c:pt idx="2856">
                  <c:v>48.11181357666667</c:v>
                </c:pt>
                <c:pt idx="2857">
                  <c:v>48.128478019999996</c:v>
                </c:pt>
                <c:pt idx="2858">
                  <c:v>48.14540298</c:v>
                </c:pt>
                <c:pt idx="2859">
                  <c:v>48.162182339999994</c:v>
                </c:pt>
                <c:pt idx="2860">
                  <c:v>48.178955523333336</c:v>
                </c:pt>
                <c:pt idx="2861">
                  <c:v>48.195566211666666</c:v>
                </c:pt>
                <c:pt idx="2862">
                  <c:v>48.212338431666666</c:v>
                </c:pt>
                <c:pt idx="2863">
                  <c:v>48.229117976666664</c:v>
                </c:pt>
                <c:pt idx="2864">
                  <c:v>48.246201185000004</c:v>
                </c:pt>
                <c:pt idx="2865">
                  <c:v>48.263131985000001</c:v>
                </c:pt>
                <c:pt idx="2866">
                  <c:v>48.279805616666664</c:v>
                </c:pt>
                <c:pt idx="2867">
                  <c:v>48.29673106833333</c:v>
                </c:pt>
                <c:pt idx="2868">
                  <c:v>48.313662911666668</c:v>
                </c:pt>
                <c:pt idx="2869">
                  <c:v>48.330345293333338</c:v>
                </c:pt>
                <c:pt idx="2870">
                  <c:v>48.347262579999999</c:v>
                </c:pt>
                <c:pt idx="2871">
                  <c:v>48.36418900666667</c:v>
                </c:pt>
                <c:pt idx="2872">
                  <c:v>48.381110253333333</c:v>
                </c:pt>
                <c:pt idx="2873">
                  <c:v>48.397778753333334</c:v>
                </c:pt>
                <c:pt idx="2874">
                  <c:v>48.414447463333332</c:v>
                </c:pt>
                <c:pt idx="2875">
                  <c:v>48.431104894999997</c:v>
                </c:pt>
                <c:pt idx="2876">
                  <c:v>48.44777585833333</c:v>
                </c:pt>
                <c:pt idx="2877">
                  <c:v>48.464438605000005</c:v>
                </c:pt>
                <c:pt idx="2878">
                  <c:v>48.481314491666666</c:v>
                </c:pt>
                <c:pt idx="2879">
                  <c:v>48.49824289</c:v>
                </c:pt>
                <c:pt idx="2880">
                  <c:v>48.515161170000006</c:v>
                </c:pt>
                <c:pt idx="2881">
                  <c:v>48.531826715000001</c:v>
                </c:pt>
                <c:pt idx="2882">
                  <c:v>48.548505676666664</c:v>
                </c:pt>
                <c:pt idx="2883">
                  <c:v>48.56523129</c:v>
                </c:pt>
                <c:pt idx="2884">
                  <c:v>48.581897086666665</c:v>
                </c:pt>
                <c:pt idx="2885">
                  <c:v>48.598616109999995</c:v>
                </c:pt>
                <c:pt idx="2886">
                  <c:v>48.615090994999996</c:v>
                </c:pt>
                <c:pt idx="2887">
                  <c:v>48.631897698333333</c:v>
                </c:pt>
                <c:pt idx="2888">
                  <c:v>48.648567588333336</c:v>
                </c:pt>
                <c:pt idx="2889">
                  <c:v>48.665239818333333</c:v>
                </c:pt>
                <c:pt idx="2890">
                  <c:v>48.682001675000002</c:v>
                </c:pt>
                <c:pt idx="2891">
                  <c:v>48.698920834999996</c:v>
                </c:pt>
                <c:pt idx="2892">
                  <c:v>48.715805045000003</c:v>
                </c:pt>
                <c:pt idx="2893">
                  <c:v>48.732494251666672</c:v>
                </c:pt>
                <c:pt idx="2894">
                  <c:v>48.749428555000001</c:v>
                </c:pt>
                <c:pt idx="2895">
                  <c:v>48.766355009999998</c:v>
                </c:pt>
                <c:pt idx="2896">
                  <c:v>48.783282318333335</c:v>
                </c:pt>
                <c:pt idx="2897">
                  <c:v>48.800205888333338</c:v>
                </c:pt>
                <c:pt idx="2898">
                  <c:v>48.817244441666666</c:v>
                </c:pt>
                <c:pt idx="2899">
                  <c:v>48.83402933</c:v>
                </c:pt>
                <c:pt idx="2900">
                  <c:v>48.850692198333334</c:v>
                </c:pt>
                <c:pt idx="2901">
                  <c:v>48.867622871666669</c:v>
                </c:pt>
                <c:pt idx="2902">
                  <c:v>48.884043506666664</c:v>
                </c:pt>
                <c:pt idx="2903">
                  <c:v>48.901082306666666</c:v>
                </c:pt>
                <c:pt idx="2904">
                  <c:v>48.918067059999998</c:v>
                </c:pt>
                <c:pt idx="2905">
                  <c:v>48.935004915</c:v>
                </c:pt>
                <c:pt idx="2906">
                  <c:v>48.951926211666667</c:v>
                </c:pt>
                <c:pt idx="2907">
                  <c:v>48.968855329999997</c:v>
                </c:pt>
                <c:pt idx="2908">
                  <c:v>48.985632799999998</c:v>
                </c:pt>
                <c:pt idx="2909">
                  <c:v>49.002560566666666</c:v>
                </c:pt>
                <c:pt idx="2910">
                  <c:v>49.019231785000002</c:v>
                </c:pt>
                <c:pt idx="2911">
                  <c:v>49.035895423333336</c:v>
                </c:pt>
                <c:pt idx="2912">
                  <c:v>49.052668820000001</c:v>
                </c:pt>
                <c:pt idx="2913">
                  <c:v>49.069447048333338</c:v>
                </c:pt>
                <c:pt idx="2914">
                  <c:v>49.086108433333337</c:v>
                </c:pt>
                <c:pt idx="2915">
                  <c:v>49.102772131666669</c:v>
                </c:pt>
                <c:pt idx="2916">
                  <c:v>49.119708281666668</c:v>
                </c:pt>
                <c:pt idx="2917">
                  <c:v>49.136633009999997</c:v>
                </c:pt>
                <c:pt idx="2918">
                  <c:v>49.153390001666672</c:v>
                </c:pt>
                <c:pt idx="2919">
                  <c:v>49.17005803</c:v>
                </c:pt>
                <c:pt idx="2920">
                  <c:v>49.186723315000002</c:v>
                </c:pt>
                <c:pt idx="2921">
                  <c:v>49.203648068333337</c:v>
                </c:pt>
                <c:pt idx="2922">
                  <c:v>49.220576331666663</c:v>
                </c:pt>
                <c:pt idx="2923">
                  <c:v>49.237498508333339</c:v>
                </c:pt>
                <c:pt idx="2924">
                  <c:v>49.254496850000002</c:v>
                </c:pt>
                <c:pt idx="2925">
                  <c:v>49.271426904999998</c:v>
                </c:pt>
                <c:pt idx="2926">
                  <c:v>49.288354906666669</c:v>
                </c:pt>
                <c:pt idx="2927">
                  <c:v>49.305299799999993</c:v>
                </c:pt>
                <c:pt idx="2928">
                  <c:v>49.322224075000001</c:v>
                </c:pt>
                <c:pt idx="2929">
                  <c:v>49.339152683333332</c:v>
                </c:pt>
                <c:pt idx="2930">
                  <c:v>49.355856178333333</c:v>
                </c:pt>
                <c:pt idx="2931">
                  <c:v>49.372780273333333</c:v>
                </c:pt>
                <c:pt idx="2932">
                  <c:v>49.389446365000005</c:v>
                </c:pt>
                <c:pt idx="2933">
                  <c:v>49.406110358333329</c:v>
                </c:pt>
                <c:pt idx="2934">
                  <c:v>49.422769728333336</c:v>
                </c:pt>
                <c:pt idx="2935">
                  <c:v>49.439438988333336</c:v>
                </c:pt>
                <c:pt idx="2936">
                  <c:v>49.456152096666663</c:v>
                </c:pt>
                <c:pt idx="2937">
                  <c:v>49.472810881666668</c:v>
                </c:pt>
                <c:pt idx="2938">
                  <c:v>49.489279208333329</c:v>
                </c:pt>
                <c:pt idx="2939">
                  <c:v>49.505951761666665</c:v>
                </c:pt>
                <c:pt idx="2940">
                  <c:v>49.522729291666664</c:v>
                </c:pt>
                <c:pt idx="2941">
                  <c:v>49.539303488333331</c:v>
                </c:pt>
                <c:pt idx="2942">
                  <c:v>49.556226035000002</c:v>
                </c:pt>
                <c:pt idx="2943">
                  <c:v>49.573106276666664</c:v>
                </c:pt>
                <c:pt idx="2944">
                  <c:v>49.590145678333336</c:v>
                </c:pt>
                <c:pt idx="2945">
                  <c:v>49.606820816666662</c:v>
                </c:pt>
                <c:pt idx="2946">
                  <c:v>49.623762185000004</c:v>
                </c:pt>
                <c:pt idx="2947">
                  <c:v>49.640555746666671</c:v>
                </c:pt>
                <c:pt idx="2948">
                  <c:v>49.65735703</c:v>
                </c:pt>
                <c:pt idx="2949">
                  <c:v>49.674401246666669</c:v>
                </c:pt>
                <c:pt idx="2950">
                  <c:v>49.69132990166667</c:v>
                </c:pt>
                <c:pt idx="2951">
                  <c:v>49.708234579999996</c:v>
                </c:pt>
                <c:pt idx="2952">
                  <c:v>49.725653106666662</c:v>
                </c:pt>
                <c:pt idx="2953">
                  <c:v>49.742928206666669</c:v>
                </c:pt>
                <c:pt idx="2954">
                  <c:v>49.759562573333334</c:v>
                </c:pt>
                <c:pt idx="2955">
                  <c:v>49.776282728333328</c:v>
                </c:pt>
                <c:pt idx="2956">
                  <c:v>49.793356709999998</c:v>
                </c:pt>
                <c:pt idx="2957">
                  <c:v>49.810035836666664</c:v>
                </c:pt>
                <c:pt idx="2958">
                  <c:v>49.825135660000001</c:v>
                </c:pt>
                <c:pt idx="2959">
                  <c:v>49.842078488333328</c:v>
                </c:pt>
                <c:pt idx="2960">
                  <c:v>49.85869486</c:v>
                </c:pt>
                <c:pt idx="2961">
                  <c:v>49.875618356666671</c:v>
                </c:pt>
                <c:pt idx="2962">
                  <c:v>49.892284830000001</c:v>
                </c:pt>
                <c:pt idx="2963">
                  <c:v>49.908802854999998</c:v>
                </c:pt>
                <c:pt idx="2964">
                  <c:v>49.925479973333339</c:v>
                </c:pt>
                <c:pt idx="2965">
                  <c:v>49.942402245000004</c:v>
                </c:pt>
                <c:pt idx="2966">
                  <c:v>49.959383351666666</c:v>
                </c:pt>
                <c:pt idx="2967">
                  <c:v>49.976254741666672</c:v>
                </c:pt>
                <c:pt idx="2968">
                  <c:v>49.992920136666662</c:v>
                </c:pt>
                <c:pt idx="2969">
                  <c:v>50.009853311666667</c:v>
                </c:pt>
                <c:pt idx="2970">
                  <c:v>50.026687073333328</c:v>
                </c:pt>
                <c:pt idx="2971">
                  <c:v>50.043593293333331</c:v>
                </c:pt>
                <c:pt idx="2972">
                  <c:v>50.060258038333338</c:v>
                </c:pt>
                <c:pt idx="2973">
                  <c:v>50.077181758333339</c:v>
                </c:pt>
                <c:pt idx="2974">
                  <c:v>50.093953579999997</c:v>
                </c:pt>
                <c:pt idx="2975">
                  <c:v>50.110612715000002</c:v>
                </c:pt>
                <c:pt idx="2976">
                  <c:v>50.127275775000001</c:v>
                </c:pt>
                <c:pt idx="2977">
                  <c:v>50.144199989999997</c:v>
                </c:pt>
                <c:pt idx="2978">
                  <c:v>50.16097941333333</c:v>
                </c:pt>
                <c:pt idx="2979">
                  <c:v>50.177645348333336</c:v>
                </c:pt>
                <c:pt idx="2980">
                  <c:v>50.194495335000006</c:v>
                </c:pt>
                <c:pt idx="2981">
                  <c:v>50.211266158333338</c:v>
                </c:pt>
                <c:pt idx="2982">
                  <c:v>50.228196919999995</c:v>
                </c:pt>
                <c:pt idx="2983">
                  <c:v>50.245125903333332</c:v>
                </c:pt>
                <c:pt idx="2984">
                  <c:v>50.261809586666665</c:v>
                </c:pt>
                <c:pt idx="2985">
                  <c:v>50.278477840000001</c:v>
                </c:pt>
                <c:pt idx="2986">
                  <c:v>50.295143275000001</c:v>
                </c:pt>
                <c:pt idx="2987">
                  <c:v>50.311870498333327</c:v>
                </c:pt>
                <c:pt idx="2988">
                  <c:v>50.32853162833333</c:v>
                </c:pt>
                <c:pt idx="2989">
                  <c:v>50.345249621666667</c:v>
                </c:pt>
                <c:pt idx="2990">
                  <c:v>50.361912401666672</c:v>
                </c:pt>
                <c:pt idx="2991">
                  <c:v>50.378842438333329</c:v>
                </c:pt>
                <c:pt idx="2992">
                  <c:v>50.395507560000006</c:v>
                </c:pt>
                <c:pt idx="2993">
                  <c:v>50.41217313166667</c:v>
                </c:pt>
                <c:pt idx="2994">
                  <c:v>50.428846488333335</c:v>
                </c:pt>
                <c:pt idx="2995">
                  <c:v>50.445884413333339</c:v>
                </c:pt>
                <c:pt idx="2996">
                  <c:v>50.462858038333337</c:v>
                </c:pt>
                <c:pt idx="2997">
                  <c:v>50.479709049999997</c:v>
                </c:pt>
                <c:pt idx="2998">
                  <c:v>50.496439171666665</c:v>
                </c:pt>
                <c:pt idx="2999">
                  <c:v>50.513068471666664</c:v>
                </c:pt>
                <c:pt idx="3000">
                  <c:v>50.529995936666666</c:v>
                </c:pt>
                <c:pt idx="3001">
                  <c:v>50.546937128333333</c:v>
                </c:pt>
                <c:pt idx="3002">
                  <c:v>50.56391722</c:v>
                </c:pt>
                <c:pt idx="3003">
                  <c:v>50.580630671666668</c:v>
                </c:pt>
                <c:pt idx="3004">
                  <c:v>50.597198248333335</c:v>
                </c:pt>
                <c:pt idx="3005">
                  <c:v>50.613861333333332</c:v>
                </c:pt>
                <c:pt idx="3006">
                  <c:v>50.630530209999996</c:v>
                </c:pt>
                <c:pt idx="3007">
                  <c:v>50.647289701666665</c:v>
                </c:pt>
                <c:pt idx="3008">
                  <c:v>50.663956173333332</c:v>
                </c:pt>
                <c:pt idx="3009">
                  <c:v>50.680728833333333</c:v>
                </c:pt>
                <c:pt idx="3010">
                  <c:v>50.697655218333331</c:v>
                </c:pt>
                <c:pt idx="3011">
                  <c:v>50.714325633333338</c:v>
                </c:pt>
                <c:pt idx="3012">
                  <c:v>50.731047765</c:v>
                </c:pt>
                <c:pt idx="3013">
                  <c:v>50.747817943333331</c:v>
                </c:pt>
                <c:pt idx="3014">
                  <c:v>50.764501476666666</c:v>
                </c:pt>
                <c:pt idx="3015">
                  <c:v>50.781142658333337</c:v>
                </c:pt>
                <c:pt idx="3016">
                  <c:v>50.797638216666662</c:v>
                </c:pt>
                <c:pt idx="3017">
                  <c:v>50.814295433333335</c:v>
                </c:pt>
                <c:pt idx="3018">
                  <c:v>50.831225368333335</c:v>
                </c:pt>
                <c:pt idx="3019">
                  <c:v>50.848224163333335</c:v>
                </c:pt>
                <c:pt idx="3020">
                  <c:v>50.86526559</c:v>
                </c:pt>
                <c:pt idx="3021">
                  <c:v>50.881928225000003</c:v>
                </c:pt>
                <c:pt idx="3022">
                  <c:v>50.898646801666672</c:v>
                </c:pt>
                <c:pt idx="3023">
                  <c:v>50.915680511666665</c:v>
                </c:pt>
                <c:pt idx="3024">
                  <c:v>50.932715801666667</c:v>
                </c:pt>
                <c:pt idx="3025">
                  <c:v>50.949381769999995</c:v>
                </c:pt>
                <c:pt idx="3026">
                  <c:v>50.966316041666666</c:v>
                </c:pt>
                <c:pt idx="3027">
                  <c:v>50.983070858333335</c:v>
                </c:pt>
                <c:pt idx="3028">
                  <c:v>51.000099681666669</c:v>
                </c:pt>
                <c:pt idx="3029">
                  <c:v>51.017034971666668</c:v>
                </c:pt>
                <c:pt idx="3030">
                  <c:v>51.033975791666663</c:v>
                </c:pt>
                <c:pt idx="3031">
                  <c:v>51.050486013333334</c:v>
                </c:pt>
                <c:pt idx="3032">
                  <c:v>51.067270119999996</c:v>
                </c:pt>
                <c:pt idx="3033">
                  <c:v>51.083925131666668</c:v>
                </c:pt>
                <c:pt idx="3034">
                  <c:v>51.100790003333337</c:v>
                </c:pt>
                <c:pt idx="3035">
                  <c:v>51.11776158</c:v>
                </c:pt>
                <c:pt idx="3036">
                  <c:v>51.134719733333334</c:v>
                </c:pt>
                <c:pt idx="3037">
                  <c:v>51.151662578333337</c:v>
                </c:pt>
                <c:pt idx="3038">
                  <c:v>51.168630495000002</c:v>
                </c:pt>
                <c:pt idx="3039">
                  <c:v>51.185544998333327</c:v>
                </c:pt>
                <c:pt idx="3040">
                  <c:v>51.202762308333334</c:v>
                </c:pt>
                <c:pt idx="3041">
                  <c:v>51.219660653333335</c:v>
                </c:pt>
                <c:pt idx="3042">
                  <c:v>51.236379176666667</c:v>
                </c:pt>
                <c:pt idx="3043">
                  <c:v>51.253272101666667</c:v>
                </c:pt>
                <c:pt idx="3044">
                  <c:v>51.270496816666665</c:v>
                </c:pt>
                <c:pt idx="3045">
                  <c:v>51.28523285833333</c:v>
                </c:pt>
                <c:pt idx="3046">
                  <c:v>51.30215633666667</c:v>
                </c:pt>
                <c:pt idx="3047">
                  <c:v>51.318930815000002</c:v>
                </c:pt>
                <c:pt idx="3048">
                  <c:v>51.33563509333333</c:v>
                </c:pt>
                <c:pt idx="3049">
                  <c:v>51.352671235000003</c:v>
                </c:pt>
                <c:pt idx="3050">
                  <c:v>51.369657540000006</c:v>
                </c:pt>
                <c:pt idx="3051">
                  <c:v>51.386321383333332</c:v>
                </c:pt>
                <c:pt idx="3052">
                  <c:v>51.402846660000002</c:v>
                </c:pt>
                <c:pt idx="3053">
                  <c:v>51.41960022</c:v>
                </c:pt>
                <c:pt idx="3054">
                  <c:v>51.436525888333335</c:v>
                </c:pt>
                <c:pt idx="3055">
                  <c:v>51.453325286666669</c:v>
                </c:pt>
                <c:pt idx="3056">
                  <c:v>51.470079818333339</c:v>
                </c:pt>
                <c:pt idx="3057">
                  <c:v>51.487011736666666</c:v>
                </c:pt>
                <c:pt idx="3058">
                  <c:v>51.503997390000002</c:v>
                </c:pt>
                <c:pt idx="3059">
                  <c:v>51.520680881666664</c:v>
                </c:pt>
                <c:pt idx="3060">
                  <c:v>51.537292076666667</c:v>
                </c:pt>
                <c:pt idx="3061">
                  <c:v>51.554081383333333</c:v>
                </c:pt>
                <c:pt idx="3062">
                  <c:v>51.570509711666666</c:v>
                </c:pt>
                <c:pt idx="3063">
                  <c:v>51.587182315</c:v>
                </c:pt>
                <c:pt idx="3064">
                  <c:v>51.60384534166667</c:v>
                </c:pt>
                <c:pt idx="3065">
                  <c:v>51.620534909999996</c:v>
                </c:pt>
                <c:pt idx="3066">
                  <c:v>51.637196590000002</c:v>
                </c:pt>
                <c:pt idx="3067">
                  <c:v>51.654085443333329</c:v>
                </c:pt>
                <c:pt idx="3068">
                  <c:v>51.670594386666671</c:v>
                </c:pt>
                <c:pt idx="3069">
                  <c:v>51.687373738333335</c:v>
                </c:pt>
                <c:pt idx="3070">
                  <c:v>51.704039434999999</c:v>
                </c:pt>
                <c:pt idx="3071">
                  <c:v>51.720734813333337</c:v>
                </c:pt>
                <c:pt idx="3072">
                  <c:v>51.737414791666666</c:v>
                </c:pt>
                <c:pt idx="3073">
                  <c:v>51.754079553333334</c:v>
                </c:pt>
                <c:pt idx="3074">
                  <c:v>51.77053858</c:v>
                </c:pt>
                <c:pt idx="3075">
                  <c:v>51.787210663333333</c:v>
                </c:pt>
                <c:pt idx="3076">
                  <c:v>51.804305935000002</c:v>
                </c:pt>
                <c:pt idx="3077">
                  <c:v>51.820595338333334</c:v>
                </c:pt>
                <c:pt idx="3078">
                  <c:v>51.837525460000002</c:v>
                </c:pt>
                <c:pt idx="3079">
                  <c:v>51.854261908333335</c:v>
                </c:pt>
              </c:numCache>
            </c:numRef>
          </c:xVal>
          <c:yVal>
            <c:numRef>
              <c:f>'ACME-HEAT-MAS-70.30 13.06 3'!$H$2:$H$3081</c:f>
              <c:numCache>
                <c:formatCode>General</c:formatCode>
                <c:ptCount val="3080"/>
                <c:pt idx="0">
                  <c:v>40.099853515625</c:v>
                </c:pt>
                <c:pt idx="1">
                  <c:v>40.199951171875</c:v>
                </c:pt>
                <c:pt idx="2">
                  <c:v>40.099853515625</c:v>
                </c:pt>
                <c:pt idx="3">
                  <c:v>40.099853515625</c:v>
                </c:pt>
                <c:pt idx="4">
                  <c:v>40.099853515625</c:v>
                </c:pt>
                <c:pt idx="5">
                  <c:v>40.199951171875</c:v>
                </c:pt>
                <c:pt idx="6">
                  <c:v>40.099853515625</c:v>
                </c:pt>
                <c:pt idx="7">
                  <c:v>40.099853515625</c:v>
                </c:pt>
                <c:pt idx="8">
                  <c:v>40.099853515625</c:v>
                </c:pt>
                <c:pt idx="9">
                  <c:v>40.099853515625</c:v>
                </c:pt>
                <c:pt idx="10">
                  <c:v>40</c:v>
                </c:pt>
                <c:pt idx="11">
                  <c:v>40</c:v>
                </c:pt>
                <c:pt idx="12">
                  <c:v>40</c:v>
                </c:pt>
                <c:pt idx="13">
                  <c:v>40</c:v>
                </c:pt>
                <c:pt idx="14">
                  <c:v>40</c:v>
                </c:pt>
                <c:pt idx="15">
                  <c:v>40</c:v>
                </c:pt>
                <c:pt idx="16">
                  <c:v>40</c:v>
                </c:pt>
                <c:pt idx="17">
                  <c:v>40</c:v>
                </c:pt>
                <c:pt idx="18">
                  <c:v>40</c:v>
                </c:pt>
                <c:pt idx="19">
                  <c:v>40</c:v>
                </c:pt>
                <c:pt idx="20">
                  <c:v>40</c:v>
                </c:pt>
                <c:pt idx="21">
                  <c:v>40</c:v>
                </c:pt>
                <c:pt idx="22">
                  <c:v>40.099853515625</c:v>
                </c:pt>
                <c:pt idx="23">
                  <c:v>40</c:v>
                </c:pt>
                <c:pt idx="24">
                  <c:v>40</c:v>
                </c:pt>
                <c:pt idx="25">
                  <c:v>40</c:v>
                </c:pt>
                <c:pt idx="26">
                  <c:v>40</c:v>
                </c:pt>
                <c:pt idx="27">
                  <c:v>40</c:v>
                </c:pt>
                <c:pt idx="28">
                  <c:v>39.89990234375</c:v>
                </c:pt>
                <c:pt idx="29">
                  <c:v>39.89990234375</c:v>
                </c:pt>
                <c:pt idx="30">
                  <c:v>40</c:v>
                </c:pt>
                <c:pt idx="31">
                  <c:v>39.89990234375</c:v>
                </c:pt>
                <c:pt idx="32">
                  <c:v>39.89990234375</c:v>
                </c:pt>
                <c:pt idx="33">
                  <c:v>40</c:v>
                </c:pt>
                <c:pt idx="34">
                  <c:v>40</c:v>
                </c:pt>
                <c:pt idx="35">
                  <c:v>40</c:v>
                </c:pt>
                <c:pt idx="36">
                  <c:v>40</c:v>
                </c:pt>
                <c:pt idx="37">
                  <c:v>40</c:v>
                </c:pt>
                <c:pt idx="38">
                  <c:v>40</c:v>
                </c:pt>
                <c:pt idx="39">
                  <c:v>40</c:v>
                </c:pt>
                <c:pt idx="40">
                  <c:v>40</c:v>
                </c:pt>
                <c:pt idx="41">
                  <c:v>40</c:v>
                </c:pt>
                <c:pt idx="42">
                  <c:v>40</c:v>
                </c:pt>
                <c:pt idx="43">
                  <c:v>40</c:v>
                </c:pt>
                <c:pt idx="44">
                  <c:v>40</c:v>
                </c:pt>
                <c:pt idx="45">
                  <c:v>40</c:v>
                </c:pt>
                <c:pt idx="46">
                  <c:v>40</c:v>
                </c:pt>
                <c:pt idx="47">
                  <c:v>39.800048828125</c:v>
                </c:pt>
                <c:pt idx="48">
                  <c:v>39.800048828125</c:v>
                </c:pt>
                <c:pt idx="49">
                  <c:v>39.800048828125</c:v>
                </c:pt>
                <c:pt idx="50">
                  <c:v>39.800048828125</c:v>
                </c:pt>
                <c:pt idx="51">
                  <c:v>39.800048828125</c:v>
                </c:pt>
                <c:pt idx="52">
                  <c:v>39.800048828125</c:v>
                </c:pt>
                <c:pt idx="53">
                  <c:v>39.800048828125</c:v>
                </c:pt>
                <c:pt idx="54">
                  <c:v>39.800048828125</c:v>
                </c:pt>
                <c:pt idx="55">
                  <c:v>39.800048828125</c:v>
                </c:pt>
                <c:pt idx="56">
                  <c:v>39.800048828125</c:v>
                </c:pt>
                <c:pt idx="57">
                  <c:v>39.800048828125</c:v>
                </c:pt>
                <c:pt idx="58">
                  <c:v>39.800048828125</c:v>
                </c:pt>
                <c:pt idx="59">
                  <c:v>39.89990234375</c:v>
                </c:pt>
                <c:pt idx="60">
                  <c:v>39.89990234375</c:v>
                </c:pt>
                <c:pt idx="61">
                  <c:v>39.800048828125</c:v>
                </c:pt>
                <c:pt idx="62">
                  <c:v>39.89990234375</c:v>
                </c:pt>
                <c:pt idx="63">
                  <c:v>39.89990234375</c:v>
                </c:pt>
                <c:pt idx="64">
                  <c:v>39.89990234375</c:v>
                </c:pt>
                <c:pt idx="65">
                  <c:v>39.800048828125</c:v>
                </c:pt>
                <c:pt idx="66">
                  <c:v>39.800048828125</c:v>
                </c:pt>
                <c:pt idx="67">
                  <c:v>39.800048828125</c:v>
                </c:pt>
                <c:pt idx="68">
                  <c:v>39.800048828125</c:v>
                </c:pt>
                <c:pt idx="69">
                  <c:v>39.800048828125</c:v>
                </c:pt>
                <c:pt idx="70">
                  <c:v>39.800048828125</c:v>
                </c:pt>
                <c:pt idx="71">
                  <c:v>39.800048828125</c:v>
                </c:pt>
                <c:pt idx="72">
                  <c:v>39.800048828125</c:v>
                </c:pt>
                <c:pt idx="73">
                  <c:v>39.800048828125</c:v>
                </c:pt>
                <c:pt idx="74">
                  <c:v>39.800048828125</c:v>
                </c:pt>
                <c:pt idx="75">
                  <c:v>39.800048828125</c:v>
                </c:pt>
                <c:pt idx="76">
                  <c:v>39.800048828125</c:v>
                </c:pt>
                <c:pt idx="77">
                  <c:v>39.699951171875</c:v>
                </c:pt>
                <c:pt idx="78">
                  <c:v>39.800048828125</c:v>
                </c:pt>
                <c:pt idx="79">
                  <c:v>39.800048828125</c:v>
                </c:pt>
                <c:pt idx="80">
                  <c:v>39.800048828125</c:v>
                </c:pt>
                <c:pt idx="81">
                  <c:v>39.800048828125</c:v>
                </c:pt>
                <c:pt idx="82">
                  <c:v>39.800048828125</c:v>
                </c:pt>
                <c:pt idx="83">
                  <c:v>39.89990234375</c:v>
                </c:pt>
                <c:pt idx="84">
                  <c:v>40</c:v>
                </c:pt>
                <c:pt idx="85">
                  <c:v>39.89990234375</c:v>
                </c:pt>
                <c:pt idx="86">
                  <c:v>39.89990234375</c:v>
                </c:pt>
                <c:pt idx="87">
                  <c:v>40</c:v>
                </c:pt>
                <c:pt idx="88">
                  <c:v>40</c:v>
                </c:pt>
                <c:pt idx="89">
                  <c:v>39.89990234375</c:v>
                </c:pt>
                <c:pt idx="90">
                  <c:v>39.89990234375</c:v>
                </c:pt>
                <c:pt idx="91">
                  <c:v>40</c:v>
                </c:pt>
                <c:pt idx="92">
                  <c:v>40</c:v>
                </c:pt>
                <c:pt idx="93">
                  <c:v>40</c:v>
                </c:pt>
                <c:pt idx="94">
                  <c:v>40</c:v>
                </c:pt>
                <c:pt idx="95">
                  <c:v>40</c:v>
                </c:pt>
                <c:pt idx="96">
                  <c:v>40</c:v>
                </c:pt>
                <c:pt idx="97">
                  <c:v>40</c:v>
                </c:pt>
                <c:pt idx="98">
                  <c:v>40</c:v>
                </c:pt>
                <c:pt idx="99">
                  <c:v>40.099853515625</c:v>
                </c:pt>
                <c:pt idx="100">
                  <c:v>40.099853515625</c:v>
                </c:pt>
                <c:pt idx="101">
                  <c:v>39.89990234375</c:v>
                </c:pt>
                <c:pt idx="102">
                  <c:v>40</c:v>
                </c:pt>
                <c:pt idx="103">
                  <c:v>40</c:v>
                </c:pt>
                <c:pt idx="104">
                  <c:v>39.89990234375</c:v>
                </c:pt>
                <c:pt idx="105">
                  <c:v>40</c:v>
                </c:pt>
                <c:pt idx="106">
                  <c:v>40.099853515625</c:v>
                </c:pt>
                <c:pt idx="107">
                  <c:v>40.099853515625</c:v>
                </c:pt>
                <c:pt idx="108">
                  <c:v>40.199951171875</c:v>
                </c:pt>
                <c:pt idx="109">
                  <c:v>40.199951171875</c:v>
                </c:pt>
                <c:pt idx="110">
                  <c:v>40.199951171875</c:v>
                </c:pt>
                <c:pt idx="111">
                  <c:v>40.199951171875</c:v>
                </c:pt>
                <c:pt idx="112">
                  <c:v>40.300048828125</c:v>
                </c:pt>
                <c:pt idx="113">
                  <c:v>40.300048828125</c:v>
                </c:pt>
                <c:pt idx="114">
                  <c:v>40.39990234375</c:v>
                </c:pt>
                <c:pt idx="115">
                  <c:v>40.300048828125</c:v>
                </c:pt>
                <c:pt idx="116">
                  <c:v>40.39990234375</c:v>
                </c:pt>
                <c:pt idx="117">
                  <c:v>40.5</c:v>
                </c:pt>
                <c:pt idx="118">
                  <c:v>40.5</c:v>
                </c:pt>
                <c:pt idx="119">
                  <c:v>40.5</c:v>
                </c:pt>
                <c:pt idx="120">
                  <c:v>40.599853515625</c:v>
                </c:pt>
                <c:pt idx="121">
                  <c:v>40.599853515625</c:v>
                </c:pt>
                <c:pt idx="122">
                  <c:v>40.599853515625</c:v>
                </c:pt>
                <c:pt idx="123">
                  <c:v>40.699951171875</c:v>
                </c:pt>
                <c:pt idx="124">
                  <c:v>40.699951171875</c:v>
                </c:pt>
                <c:pt idx="125">
                  <c:v>40.699951171875</c:v>
                </c:pt>
                <c:pt idx="126">
                  <c:v>40.7998046875</c:v>
                </c:pt>
                <c:pt idx="127">
                  <c:v>40.7998046875</c:v>
                </c:pt>
                <c:pt idx="128">
                  <c:v>40.89990234375</c:v>
                </c:pt>
                <c:pt idx="129">
                  <c:v>40.89990234375</c:v>
                </c:pt>
                <c:pt idx="130">
                  <c:v>41</c:v>
                </c:pt>
                <c:pt idx="131">
                  <c:v>41</c:v>
                </c:pt>
                <c:pt idx="132">
                  <c:v>41.099853515625</c:v>
                </c:pt>
                <c:pt idx="133">
                  <c:v>41.099853515625</c:v>
                </c:pt>
                <c:pt idx="134">
                  <c:v>41.099853515625</c:v>
                </c:pt>
                <c:pt idx="135">
                  <c:v>41.199951171875</c:v>
                </c:pt>
                <c:pt idx="136">
                  <c:v>41.199951171875</c:v>
                </c:pt>
                <c:pt idx="137">
                  <c:v>41.199951171875</c:v>
                </c:pt>
                <c:pt idx="138">
                  <c:v>41.2998046875</c:v>
                </c:pt>
                <c:pt idx="139">
                  <c:v>41.39990234375</c:v>
                </c:pt>
                <c:pt idx="140">
                  <c:v>41.39990234375</c:v>
                </c:pt>
                <c:pt idx="141">
                  <c:v>41.5</c:v>
                </c:pt>
                <c:pt idx="142">
                  <c:v>41.599853515625</c:v>
                </c:pt>
                <c:pt idx="143">
                  <c:v>41.599853515625</c:v>
                </c:pt>
                <c:pt idx="144">
                  <c:v>41.699951171875</c:v>
                </c:pt>
                <c:pt idx="145">
                  <c:v>41.699951171875</c:v>
                </c:pt>
                <c:pt idx="146">
                  <c:v>41.7998046875</c:v>
                </c:pt>
                <c:pt idx="147">
                  <c:v>41.89990234375</c:v>
                </c:pt>
                <c:pt idx="148">
                  <c:v>41.89990234375</c:v>
                </c:pt>
                <c:pt idx="149">
                  <c:v>42</c:v>
                </c:pt>
                <c:pt idx="150">
                  <c:v>42.099853515625</c:v>
                </c:pt>
                <c:pt idx="151">
                  <c:v>42.199951171875</c:v>
                </c:pt>
                <c:pt idx="152">
                  <c:v>42.2998046875</c:v>
                </c:pt>
                <c:pt idx="153">
                  <c:v>42.2998046875</c:v>
                </c:pt>
                <c:pt idx="154">
                  <c:v>42.39990234375</c:v>
                </c:pt>
                <c:pt idx="155">
                  <c:v>42.499755859375</c:v>
                </c:pt>
                <c:pt idx="156">
                  <c:v>42.599853515625</c:v>
                </c:pt>
                <c:pt idx="157">
                  <c:v>42.699951171875</c:v>
                </c:pt>
                <c:pt idx="158">
                  <c:v>42.7998046875</c:v>
                </c:pt>
                <c:pt idx="159">
                  <c:v>42.7998046875</c:v>
                </c:pt>
                <c:pt idx="160">
                  <c:v>42.89990234375</c:v>
                </c:pt>
                <c:pt idx="161">
                  <c:v>42.7998046875</c:v>
                </c:pt>
                <c:pt idx="162">
                  <c:v>42.999755859375</c:v>
                </c:pt>
                <c:pt idx="163">
                  <c:v>42.999755859375</c:v>
                </c:pt>
                <c:pt idx="164">
                  <c:v>43.099853515625</c:v>
                </c:pt>
                <c:pt idx="165">
                  <c:v>43.099853515625</c:v>
                </c:pt>
                <c:pt idx="166">
                  <c:v>43.2998046875</c:v>
                </c:pt>
                <c:pt idx="167">
                  <c:v>43.499755859375</c:v>
                </c:pt>
                <c:pt idx="168">
                  <c:v>43.599853515625</c:v>
                </c:pt>
                <c:pt idx="169">
                  <c:v>43.699951171875</c:v>
                </c:pt>
                <c:pt idx="170">
                  <c:v>43.7998046875</c:v>
                </c:pt>
                <c:pt idx="171">
                  <c:v>43.89990234375</c:v>
                </c:pt>
                <c:pt idx="172">
                  <c:v>43.999755859375</c:v>
                </c:pt>
                <c:pt idx="173">
                  <c:v>44.099853515625</c:v>
                </c:pt>
                <c:pt idx="174">
                  <c:v>44.19970703125</c:v>
                </c:pt>
                <c:pt idx="175">
                  <c:v>44.2998046875</c:v>
                </c:pt>
                <c:pt idx="176">
                  <c:v>44.499755859375</c:v>
                </c:pt>
                <c:pt idx="177">
                  <c:v>44.599853515625</c:v>
                </c:pt>
                <c:pt idx="178">
                  <c:v>44.69970703125</c:v>
                </c:pt>
                <c:pt idx="179">
                  <c:v>44.499755859375</c:v>
                </c:pt>
                <c:pt idx="180">
                  <c:v>44.69970703125</c:v>
                </c:pt>
                <c:pt idx="181">
                  <c:v>44.80029296875</c:v>
                </c:pt>
                <c:pt idx="182">
                  <c:v>44.900146484375</c:v>
                </c:pt>
                <c:pt idx="183">
                  <c:v>45.000244140625</c:v>
                </c:pt>
                <c:pt idx="184">
                  <c:v>45.10009765625</c:v>
                </c:pt>
                <c:pt idx="185">
                  <c:v>45.30029296875</c:v>
                </c:pt>
                <c:pt idx="186">
                  <c:v>45.400146484375</c:v>
                </c:pt>
                <c:pt idx="187">
                  <c:v>45.500244140625</c:v>
                </c:pt>
                <c:pt idx="188">
                  <c:v>45.60009765625</c:v>
                </c:pt>
                <c:pt idx="189">
                  <c:v>45.7001953125</c:v>
                </c:pt>
                <c:pt idx="190">
                  <c:v>45.900146484375</c:v>
                </c:pt>
                <c:pt idx="191">
                  <c:v>46.000244140625</c:v>
                </c:pt>
                <c:pt idx="192">
                  <c:v>46.10009765625</c:v>
                </c:pt>
                <c:pt idx="193">
                  <c:v>46.2001953125</c:v>
                </c:pt>
                <c:pt idx="194">
                  <c:v>46.500244140625</c:v>
                </c:pt>
                <c:pt idx="195">
                  <c:v>46.500244140625</c:v>
                </c:pt>
                <c:pt idx="196">
                  <c:v>46.7001953125</c:v>
                </c:pt>
                <c:pt idx="197">
                  <c:v>46.800048828125</c:v>
                </c:pt>
                <c:pt idx="198">
                  <c:v>46.900146484375</c:v>
                </c:pt>
                <c:pt idx="199">
                  <c:v>47.000244140625</c:v>
                </c:pt>
                <c:pt idx="200">
                  <c:v>47.10009765625</c:v>
                </c:pt>
                <c:pt idx="201">
                  <c:v>47.300048828125</c:v>
                </c:pt>
                <c:pt idx="202">
                  <c:v>47.400146484375</c:v>
                </c:pt>
                <c:pt idx="203">
                  <c:v>47.5</c:v>
                </c:pt>
                <c:pt idx="204">
                  <c:v>47.7001953125</c:v>
                </c:pt>
                <c:pt idx="205">
                  <c:v>47.800048828125</c:v>
                </c:pt>
                <c:pt idx="206">
                  <c:v>47.900146484375</c:v>
                </c:pt>
                <c:pt idx="207">
                  <c:v>48.10009765625</c:v>
                </c:pt>
                <c:pt idx="208">
                  <c:v>48.2001953125</c:v>
                </c:pt>
                <c:pt idx="209">
                  <c:v>48.400146484375</c:v>
                </c:pt>
                <c:pt idx="210">
                  <c:v>48.5</c:v>
                </c:pt>
                <c:pt idx="211">
                  <c:v>48.7001953125</c:v>
                </c:pt>
                <c:pt idx="212">
                  <c:v>48.800048828125</c:v>
                </c:pt>
                <c:pt idx="213">
                  <c:v>49</c:v>
                </c:pt>
                <c:pt idx="214">
                  <c:v>49.199951171875</c:v>
                </c:pt>
                <c:pt idx="215">
                  <c:v>49.300048828125</c:v>
                </c:pt>
                <c:pt idx="216">
                  <c:v>49.5</c:v>
                </c:pt>
                <c:pt idx="217">
                  <c:v>49.5</c:v>
                </c:pt>
                <c:pt idx="218">
                  <c:v>49.699951171875</c:v>
                </c:pt>
                <c:pt idx="219">
                  <c:v>49.800048828125</c:v>
                </c:pt>
                <c:pt idx="220">
                  <c:v>50</c:v>
                </c:pt>
                <c:pt idx="221">
                  <c:v>50.10009765625</c:v>
                </c:pt>
                <c:pt idx="222">
                  <c:v>50.300048828125</c:v>
                </c:pt>
                <c:pt idx="223">
                  <c:v>50.5</c:v>
                </c:pt>
                <c:pt idx="224">
                  <c:v>50.60009765625</c:v>
                </c:pt>
                <c:pt idx="225">
                  <c:v>50.800048828125</c:v>
                </c:pt>
                <c:pt idx="226">
                  <c:v>50.89990234375</c:v>
                </c:pt>
                <c:pt idx="227">
                  <c:v>51.10009765625</c:v>
                </c:pt>
                <c:pt idx="228">
                  <c:v>51.300048828125</c:v>
                </c:pt>
                <c:pt idx="229">
                  <c:v>51.5</c:v>
                </c:pt>
                <c:pt idx="230">
                  <c:v>51.699951171875</c:v>
                </c:pt>
                <c:pt idx="231">
                  <c:v>51.89990234375</c:v>
                </c:pt>
                <c:pt idx="232">
                  <c:v>52</c:v>
                </c:pt>
                <c:pt idx="233">
                  <c:v>52.199951171875</c:v>
                </c:pt>
                <c:pt idx="234">
                  <c:v>52.39990234375</c:v>
                </c:pt>
                <c:pt idx="235">
                  <c:v>52.5</c:v>
                </c:pt>
                <c:pt idx="236">
                  <c:v>52.599853515625</c:v>
                </c:pt>
                <c:pt idx="237">
                  <c:v>52.89990234375</c:v>
                </c:pt>
                <c:pt idx="238">
                  <c:v>53</c:v>
                </c:pt>
                <c:pt idx="239">
                  <c:v>53.199951171875</c:v>
                </c:pt>
                <c:pt idx="240">
                  <c:v>53.300048828125</c:v>
                </c:pt>
                <c:pt idx="241">
                  <c:v>53.5</c:v>
                </c:pt>
                <c:pt idx="242">
                  <c:v>53.699951171875</c:v>
                </c:pt>
                <c:pt idx="243">
                  <c:v>53.7998046875</c:v>
                </c:pt>
                <c:pt idx="244">
                  <c:v>54</c:v>
                </c:pt>
                <c:pt idx="245">
                  <c:v>54.199951171875</c:v>
                </c:pt>
                <c:pt idx="246">
                  <c:v>54.39990234375</c:v>
                </c:pt>
                <c:pt idx="247">
                  <c:v>54.599853515625</c:v>
                </c:pt>
                <c:pt idx="248">
                  <c:v>54.7998046875</c:v>
                </c:pt>
                <c:pt idx="249">
                  <c:v>55</c:v>
                </c:pt>
                <c:pt idx="250">
                  <c:v>55.199951171875</c:v>
                </c:pt>
                <c:pt idx="251">
                  <c:v>55.39990234375</c:v>
                </c:pt>
                <c:pt idx="252">
                  <c:v>55.39990234375</c:v>
                </c:pt>
                <c:pt idx="253">
                  <c:v>55.599853515625</c:v>
                </c:pt>
                <c:pt idx="254">
                  <c:v>55.7998046875</c:v>
                </c:pt>
                <c:pt idx="255">
                  <c:v>55.999755859375</c:v>
                </c:pt>
                <c:pt idx="256">
                  <c:v>56.199951171875</c:v>
                </c:pt>
                <c:pt idx="257">
                  <c:v>56.39990234375</c:v>
                </c:pt>
                <c:pt idx="258">
                  <c:v>56.499755859375</c:v>
                </c:pt>
                <c:pt idx="259">
                  <c:v>56.699951171875</c:v>
                </c:pt>
                <c:pt idx="260">
                  <c:v>56.89990234375</c:v>
                </c:pt>
                <c:pt idx="261">
                  <c:v>57.099853515625</c:v>
                </c:pt>
                <c:pt idx="262">
                  <c:v>57.39990234375</c:v>
                </c:pt>
                <c:pt idx="263">
                  <c:v>57.60009765625</c:v>
                </c:pt>
                <c:pt idx="264">
                  <c:v>57.900146484375</c:v>
                </c:pt>
                <c:pt idx="265">
                  <c:v>58.10009765625</c:v>
                </c:pt>
                <c:pt idx="266">
                  <c:v>58.30029296875</c:v>
                </c:pt>
                <c:pt idx="267">
                  <c:v>58.500244140625</c:v>
                </c:pt>
                <c:pt idx="268">
                  <c:v>58.7001953125</c:v>
                </c:pt>
                <c:pt idx="269">
                  <c:v>58.800048828125</c:v>
                </c:pt>
                <c:pt idx="270">
                  <c:v>59.000244140625</c:v>
                </c:pt>
                <c:pt idx="271">
                  <c:v>59.10009765625</c:v>
                </c:pt>
                <c:pt idx="272">
                  <c:v>59.300048828125</c:v>
                </c:pt>
                <c:pt idx="273">
                  <c:v>59.60009765625</c:v>
                </c:pt>
                <c:pt idx="274">
                  <c:v>59.800048828125</c:v>
                </c:pt>
                <c:pt idx="275">
                  <c:v>60</c:v>
                </c:pt>
                <c:pt idx="276">
                  <c:v>60.2001953125</c:v>
                </c:pt>
                <c:pt idx="277">
                  <c:v>60.5</c:v>
                </c:pt>
                <c:pt idx="278">
                  <c:v>60.7001953125</c:v>
                </c:pt>
                <c:pt idx="279">
                  <c:v>60.900146484375</c:v>
                </c:pt>
                <c:pt idx="280">
                  <c:v>61.10009765625</c:v>
                </c:pt>
                <c:pt idx="281">
                  <c:v>61.400146484375</c:v>
                </c:pt>
                <c:pt idx="282">
                  <c:v>61.60009765625</c:v>
                </c:pt>
                <c:pt idx="283">
                  <c:v>61.800048828125</c:v>
                </c:pt>
                <c:pt idx="284">
                  <c:v>62.10009765625</c:v>
                </c:pt>
                <c:pt idx="285">
                  <c:v>62.300048828125</c:v>
                </c:pt>
                <c:pt idx="286">
                  <c:v>62.5</c:v>
                </c:pt>
                <c:pt idx="287">
                  <c:v>62.800048828125</c:v>
                </c:pt>
                <c:pt idx="288">
                  <c:v>62.900146484375</c:v>
                </c:pt>
                <c:pt idx="289">
                  <c:v>63.10009765625</c:v>
                </c:pt>
                <c:pt idx="290">
                  <c:v>63.300048828125</c:v>
                </c:pt>
                <c:pt idx="291">
                  <c:v>63.60009765625</c:v>
                </c:pt>
                <c:pt idx="292">
                  <c:v>63.800048828125</c:v>
                </c:pt>
                <c:pt idx="293">
                  <c:v>64</c:v>
                </c:pt>
                <c:pt idx="294">
                  <c:v>64.300048828125</c:v>
                </c:pt>
                <c:pt idx="295">
                  <c:v>64.5</c:v>
                </c:pt>
                <c:pt idx="296">
                  <c:v>64.800048828125</c:v>
                </c:pt>
                <c:pt idx="297">
                  <c:v>65</c:v>
                </c:pt>
                <c:pt idx="298">
                  <c:v>65.300048828125</c:v>
                </c:pt>
                <c:pt idx="299">
                  <c:v>65.5</c:v>
                </c:pt>
                <c:pt idx="300">
                  <c:v>65.699951171875</c:v>
                </c:pt>
                <c:pt idx="301">
                  <c:v>65.89990234375</c:v>
                </c:pt>
                <c:pt idx="302">
                  <c:v>66.199951171875</c:v>
                </c:pt>
                <c:pt idx="303">
                  <c:v>66.300048828125</c:v>
                </c:pt>
                <c:pt idx="304">
                  <c:v>66.599853515625</c:v>
                </c:pt>
                <c:pt idx="305">
                  <c:v>66.89990234375</c:v>
                </c:pt>
                <c:pt idx="306">
                  <c:v>66.89990234375</c:v>
                </c:pt>
                <c:pt idx="307">
                  <c:v>67.199951171875</c:v>
                </c:pt>
                <c:pt idx="308">
                  <c:v>67.39990234375</c:v>
                </c:pt>
                <c:pt idx="309">
                  <c:v>67.599853515625</c:v>
                </c:pt>
                <c:pt idx="310">
                  <c:v>67.7998046875</c:v>
                </c:pt>
                <c:pt idx="311">
                  <c:v>68.099853515625</c:v>
                </c:pt>
                <c:pt idx="312">
                  <c:v>68.39990234375</c:v>
                </c:pt>
                <c:pt idx="313">
                  <c:v>68.599853515625</c:v>
                </c:pt>
                <c:pt idx="314">
                  <c:v>68.89990234375</c:v>
                </c:pt>
                <c:pt idx="315">
                  <c:v>69.199951171875</c:v>
                </c:pt>
                <c:pt idx="316">
                  <c:v>69.39990234375</c:v>
                </c:pt>
                <c:pt idx="317">
                  <c:v>69.599853515625</c:v>
                </c:pt>
                <c:pt idx="318">
                  <c:v>69.89990234375</c:v>
                </c:pt>
                <c:pt idx="319">
                  <c:v>70.099853515625</c:v>
                </c:pt>
                <c:pt idx="320">
                  <c:v>70.400146484375</c:v>
                </c:pt>
                <c:pt idx="321">
                  <c:v>70.60009765625</c:v>
                </c:pt>
                <c:pt idx="322">
                  <c:v>70.900146484375</c:v>
                </c:pt>
                <c:pt idx="323">
                  <c:v>71.10009765625</c:v>
                </c:pt>
                <c:pt idx="324">
                  <c:v>71.500244140625</c:v>
                </c:pt>
                <c:pt idx="325">
                  <c:v>71.800048828125</c:v>
                </c:pt>
                <c:pt idx="326">
                  <c:v>72.000244140625</c:v>
                </c:pt>
                <c:pt idx="327">
                  <c:v>72.300048828125</c:v>
                </c:pt>
                <c:pt idx="328">
                  <c:v>72.500244140625</c:v>
                </c:pt>
                <c:pt idx="329">
                  <c:v>72.7001953125</c:v>
                </c:pt>
                <c:pt idx="330">
                  <c:v>72.900146484375</c:v>
                </c:pt>
                <c:pt idx="331">
                  <c:v>73.10009765625</c:v>
                </c:pt>
                <c:pt idx="332">
                  <c:v>73.400146484375</c:v>
                </c:pt>
                <c:pt idx="333">
                  <c:v>73.60009765625</c:v>
                </c:pt>
                <c:pt idx="334">
                  <c:v>73.900146484375</c:v>
                </c:pt>
                <c:pt idx="335">
                  <c:v>74.10009765625</c:v>
                </c:pt>
                <c:pt idx="336">
                  <c:v>74.300048828125</c:v>
                </c:pt>
                <c:pt idx="337">
                  <c:v>74.60009765625</c:v>
                </c:pt>
                <c:pt idx="338">
                  <c:v>74.800048828125</c:v>
                </c:pt>
                <c:pt idx="339">
                  <c:v>75.10009765625</c:v>
                </c:pt>
                <c:pt idx="340">
                  <c:v>75.300048828125</c:v>
                </c:pt>
                <c:pt idx="341">
                  <c:v>75.699951171875</c:v>
                </c:pt>
                <c:pt idx="342">
                  <c:v>76</c:v>
                </c:pt>
                <c:pt idx="343">
                  <c:v>76.300048828125</c:v>
                </c:pt>
                <c:pt idx="344">
                  <c:v>76.60009765625</c:v>
                </c:pt>
                <c:pt idx="345">
                  <c:v>76.800048828125</c:v>
                </c:pt>
                <c:pt idx="346">
                  <c:v>77</c:v>
                </c:pt>
                <c:pt idx="347">
                  <c:v>77.300048828125</c:v>
                </c:pt>
                <c:pt idx="348">
                  <c:v>77.39990234375</c:v>
                </c:pt>
                <c:pt idx="349">
                  <c:v>77.699951171875</c:v>
                </c:pt>
                <c:pt idx="350">
                  <c:v>77.89990234375</c:v>
                </c:pt>
                <c:pt idx="351">
                  <c:v>78.300048828125</c:v>
                </c:pt>
                <c:pt idx="352">
                  <c:v>78.5</c:v>
                </c:pt>
                <c:pt idx="353">
                  <c:v>78.800048828125</c:v>
                </c:pt>
                <c:pt idx="354">
                  <c:v>79.199951171875</c:v>
                </c:pt>
                <c:pt idx="355">
                  <c:v>79.5</c:v>
                </c:pt>
                <c:pt idx="356">
                  <c:v>79.699951171875</c:v>
                </c:pt>
                <c:pt idx="357">
                  <c:v>80</c:v>
                </c:pt>
                <c:pt idx="358">
                  <c:v>80.2998046875</c:v>
                </c:pt>
                <c:pt idx="359">
                  <c:v>80.5</c:v>
                </c:pt>
                <c:pt idx="360">
                  <c:v>80.699951171875</c:v>
                </c:pt>
                <c:pt idx="361">
                  <c:v>80.999755859375</c:v>
                </c:pt>
                <c:pt idx="362">
                  <c:v>81.2998046875</c:v>
                </c:pt>
                <c:pt idx="363">
                  <c:v>81.599853515625</c:v>
                </c:pt>
                <c:pt idx="364">
                  <c:v>81.699951171875</c:v>
                </c:pt>
                <c:pt idx="365">
                  <c:v>81.999755859375</c:v>
                </c:pt>
                <c:pt idx="366">
                  <c:v>82.2998046875</c:v>
                </c:pt>
                <c:pt idx="367">
                  <c:v>82.69970703125</c:v>
                </c:pt>
                <c:pt idx="368">
                  <c:v>82.89990234375</c:v>
                </c:pt>
                <c:pt idx="369">
                  <c:v>83.2001953125</c:v>
                </c:pt>
                <c:pt idx="370">
                  <c:v>83.500244140625</c:v>
                </c:pt>
                <c:pt idx="371">
                  <c:v>83.80029296875</c:v>
                </c:pt>
                <c:pt idx="372">
                  <c:v>84.000244140625</c:v>
                </c:pt>
                <c:pt idx="373">
                  <c:v>84.2001953125</c:v>
                </c:pt>
                <c:pt idx="374">
                  <c:v>84.60009765625</c:v>
                </c:pt>
                <c:pt idx="375">
                  <c:v>84.800048828125</c:v>
                </c:pt>
                <c:pt idx="376">
                  <c:v>85.10009765625</c:v>
                </c:pt>
                <c:pt idx="377">
                  <c:v>85.400146484375</c:v>
                </c:pt>
                <c:pt idx="378">
                  <c:v>85.800048828125</c:v>
                </c:pt>
                <c:pt idx="379">
                  <c:v>86.10009765625</c:v>
                </c:pt>
                <c:pt idx="380">
                  <c:v>86.400146484375</c:v>
                </c:pt>
                <c:pt idx="381">
                  <c:v>86.5</c:v>
                </c:pt>
                <c:pt idx="382">
                  <c:v>86.800048828125</c:v>
                </c:pt>
                <c:pt idx="383">
                  <c:v>87.10009765625</c:v>
                </c:pt>
                <c:pt idx="384">
                  <c:v>87.199951171875</c:v>
                </c:pt>
                <c:pt idx="385">
                  <c:v>87.5</c:v>
                </c:pt>
                <c:pt idx="386">
                  <c:v>87.800048828125</c:v>
                </c:pt>
                <c:pt idx="387">
                  <c:v>88.10009765625</c:v>
                </c:pt>
                <c:pt idx="388">
                  <c:v>88.400146484375</c:v>
                </c:pt>
                <c:pt idx="389">
                  <c:v>88.699951171875</c:v>
                </c:pt>
                <c:pt idx="390">
                  <c:v>89.10009765625</c:v>
                </c:pt>
                <c:pt idx="391">
                  <c:v>89.300048828125</c:v>
                </c:pt>
                <c:pt idx="392">
                  <c:v>89.699951171875</c:v>
                </c:pt>
                <c:pt idx="393">
                  <c:v>90</c:v>
                </c:pt>
                <c:pt idx="394">
                  <c:v>90.300048828125</c:v>
                </c:pt>
                <c:pt idx="395">
                  <c:v>90.5</c:v>
                </c:pt>
                <c:pt idx="396">
                  <c:v>90.599853515625</c:v>
                </c:pt>
                <c:pt idx="397">
                  <c:v>90.89990234375</c:v>
                </c:pt>
                <c:pt idx="398">
                  <c:v>91.199951171875</c:v>
                </c:pt>
                <c:pt idx="399">
                  <c:v>91.5</c:v>
                </c:pt>
                <c:pt idx="400">
                  <c:v>91.800048828125</c:v>
                </c:pt>
                <c:pt idx="401">
                  <c:v>92.099853515625</c:v>
                </c:pt>
                <c:pt idx="402">
                  <c:v>92.5</c:v>
                </c:pt>
                <c:pt idx="403">
                  <c:v>92.7998046875</c:v>
                </c:pt>
                <c:pt idx="404">
                  <c:v>93.099853515625</c:v>
                </c:pt>
                <c:pt idx="405">
                  <c:v>93.39990234375</c:v>
                </c:pt>
                <c:pt idx="406">
                  <c:v>93.699951171875</c:v>
                </c:pt>
                <c:pt idx="407">
                  <c:v>93.999755859375</c:v>
                </c:pt>
                <c:pt idx="408">
                  <c:v>94.499755859375</c:v>
                </c:pt>
                <c:pt idx="409">
                  <c:v>94.699951171875</c:v>
                </c:pt>
                <c:pt idx="410">
                  <c:v>94.999755859375</c:v>
                </c:pt>
                <c:pt idx="411">
                  <c:v>95.39990234375</c:v>
                </c:pt>
                <c:pt idx="412">
                  <c:v>95.69970703125</c:v>
                </c:pt>
                <c:pt idx="413">
                  <c:v>95.7998046875</c:v>
                </c:pt>
                <c:pt idx="414">
                  <c:v>96.000244140625</c:v>
                </c:pt>
                <c:pt idx="415">
                  <c:v>96.30029296875</c:v>
                </c:pt>
                <c:pt idx="416">
                  <c:v>96.60009765625</c:v>
                </c:pt>
                <c:pt idx="417">
                  <c:v>96.900146484375</c:v>
                </c:pt>
                <c:pt idx="418">
                  <c:v>97.2001953125</c:v>
                </c:pt>
                <c:pt idx="419">
                  <c:v>97.500244140625</c:v>
                </c:pt>
                <c:pt idx="420">
                  <c:v>97.900146484375</c:v>
                </c:pt>
                <c:pt idx="421">
                  <c:v>98.300048828125</c:v>
                </c:pt>
                <c:pt idx="422">
                  <c:v>98.60009765625</c:v>
                </c:pt>
                <c:pt idx="423">
                  <c:v>98.800048828125</c:v>
                </c:pt>
                <c:pt idx="424">
                  <c:v>99.2001953125</c:v>
                </c:pt>
                <c:pt idx="425">
                  <c:v>99.5</c:v>
                </c:pt>
                <c:pt idx="426">
                  <c:v>99.7001953125</c:v>
                </c:pt>
                <c:pt idx="427">
                  <c:v>99.900146484375</c:v>
                </c:pt>
                <c:pt idx="428">
                  <c:v>100.199951171875</c:v>
                </c:pt>
                <c:pt idx="429">
                  <c:v>100.60009765625</c:v>
                </c:pt>
                <c:pt idx="430">
                  <c:v>100.900146484375</c:v>
                </c:pt>
                <c:pt idx="431">
                  <c:v>101.199951171875</c:v>
                </c:pt>
                <c:pt idx="432">
                  <c:v>101.5</c:v>
                </c:pt>
                <c:pt idx="433">
                  <c:v>101.800048828125</c:v>
                </c:pt>
                <c:pt idx="434">
                  <c:v>102.10009765625</c:v>
                </c:pt>
                <c:pt idx="435">
                  <c:v>102.39990234375</c:v>
                </c:pt>
                <c:pt idx="436">
                  <c:v>102.800048828125</c:v>
                </c:pt>
                <c:pt idx="437">
                  <c:v>103</c:v>
                </c:pt>
                <c:pt idx="438">
                  <c:v>103.39990234375</c:v>
                </c:pt>
                <c:pt idx="439">
                  <c:v>103.699951171875</c:v>
                </c:pt>
                <c:pt idx="440">
                  <c:v>104</c:v>
                </c:pt>
                <c:pt idx="441">
                  <c:v>104.300048828125</c:v>
                </c:pt>
                <c:pt idx="442">
                  <c:v>104.699951171875</c:v>
                </c:pt>
                <c:pt idx="443">
                  <c:v>105</c:v>
                </c:pt>
                <c:pt idx="444">
                  <c:v>105.2998046875</c:v>
                </c:pt>
                <c:pt idx="445">
                  <c:v>105.599853515625</c:v>
                </c:pt>
                <c:pt idx="446">
                  <c:v>105.89990234375</c:v>
                </c:pt>
                <c:pt idx="447">
                  <c:v>106.099853515625</c:v>
                </c:pt>
                <c:pt idx="448">
                  <c:v>106.39990234375</c:v>
                </c:pt>
                <c:pt idx="449">
                  <c:v>106.699951171875</c:v>
                </c:pt>
                <c:pt idx="450">
                  <c:v>107.099853515625</c:v>
                </c:pt>
                <c:pt idx="451">
                  <c:v>107.39990234375</c:v>
                </c:pt>
                <c:pt idx="452">
                  <c:v>107.7998046875</c:v>
                </c:pt>
                <c:pt idx="453">
                  <c:v>108.099853515625</c:v>
                </c:pt>
                <c:pt idx="454">
                  <c:v>108.39990234375</c:v>
                </c:pt>
                <c:pt idx="455">
                  <c:v>108.69970703125</c:v>
                </c:pt>
                <c:pt idx="456">
                  <c:v>109.000244140625</c:v>
                </c:pt>
                <c:pt idx="457">
                  <c:v>109.30029296875</c:v>
                </c:pt>
                <c:pt idx="458">
                  <c:v>109.60009765625</c:v>
                </c:pt>
                <c:pt idx="459">
                  <c:v>109.900146484375</c:v>
                </c:pt>
                <c:pt idx="460">
                  <c:v>110.10009765625</c:v>
                </c:pt>
                <c:pt idx="461">
                  <c:v>110.400146484375</c:v>
                </c:pt>
                <c:pt idx="462">
                  <c:v>110.800048828125</c:v>
                </c:pt>
                <c:pt idx="463">
                  <c:v>110.900146484375</c:v>
                </c:pt>
                <c:pt idx="464">
                  <c:v>111.2001953125</c:v>
                </c:pt>
                <c:pt idx="465">
                  <c:v>111.60009765625</c:v>
                </c:pt>
                <c:pt idx="466">
                  <c:v>111.900146484375</c:v>
                </c:pt>
                <c:pt idx="467">
                  <c:v>112.2001953125</c:v>
                </c:pt>
                <c:pt idx="468">
                  <c:v>112.5</c:v>
                </c:pt>
                <c:pt idx="469">
                  <c:v>112.900146484375</c:v>
                </c:pt>
                <c:pt idx="470">
                  <c:v>113.199951171875</c:v>
                </c:pt>
                <c:pt idx="471">
                  <c:v>113.5</c:v>
                </c:pt>
                <c:pt idx="472">
                  <c:v>113.800048828125</c:v>
                </c:pt>
                <c:pt idx="473">
                  <c:v>114.199951171875</c:v>
                </c:pt>
                <c:pt idx="474">
                  <c:v>114.5</c:v>
                </c:pt>
                <c:pt idx="475">
                  <c:v>114.800048828125</c:v>
                </c:pt>
                <c:pt idx="476">
                  <c:v>115.10009765625</c:v>
                </c:pt>
                <c:pt idx="477">
                  <c:v>115.5</c:v>
                </c:pt>
                <c:pt idx="478">
                  <c:v>115.699951171875</c:v>
                </c:pt>
                <c:pt idx="479">
                  <c:v>116.099853515625</c:v>
                </c:pt>
                <c:pt idx="480">
                  <c:v>116.199951171875</c:v>
                </c:pt>
                <c:pt idx="481">
                  <c:v>116.300048828125</c:v>
                </c:pt>
                <c:pt idx="482">
                  <c:v>116.699951171875</c:v>
                </c:pt>
                <c:pt idx="483">
                  <c:v>117.099853515625</c:v>
                </c:pt>
                <c:pt idx="484">
                  <c:v>117.300048828125</c:v>
                </c:pt>
                <c:pt idx="485">
                  <c:v>117.699951171875</c:v>
                </c:pt>
                <c:pt idx="486">
                  <c:v>118</c:v>
                </c:pt>
                <c:pt idx="487">
                  <c:v>118.39990234375</c:v>
                </c:pt>
                <c:pt idx="488">
                  <c:v>118.699951171875</c:v>
                </c:pt>
                <c:pt idx="489">
                  <c:v>119</c:v>
                </c:pt>
                <c:pt idx="490">
                  <c:v>119.2998046875</c:v>
                </c:pt>
                <c:pt idx="491">
                  <c:v>119.599853515625</c:v>
                </c:pt>
                <c:pt idx="492">
                  <c:v>120.099853515625</c:v>
                </c:pt>
                <c:pt idx="493">
                  <c:v>120.39990234375</c:v>
                </c:pt>
                <c:pt idx="494">
                  <c:v>120.699951171875</c:v>
                </c:pt>
                <c:pt idx="495">
                  <c:v>120.89990234375</c:v>
                </c:pt>
                <c:pt idx="496">
                  <c:v>121.2998046875</c:v>
                </c:pt>
                <c:pt idx="497">
                  <c:v>121.60009765625</c:v>
                </c:pt>
                <c:pt idx="498">
                  <c:v>122.000244140625</c:v>
                </c:pt>
                <c:pt idx="499">
                  <c:v>122.2001953125</c:v>
                </c:pt>
                <c:pt idx="500">
                  <c:v>122.500244140625</c:v>
                </c:pt>
                <c:pt idx="501">
                  <c:v>122.900146484375</c:v>
                </c:pt>
                <c:pt idx="502">
                  <c:v>123.10009765625</c:v>
                </c:pt>
                <c:pt idx="503">
                  <c:v>123.500244140625</c:v>
                </c:pt>
                <c:pt idx="504">
                  <c:v>123.800048828125</c:v>
                </c:pt>
                <c:pt idx="505">
                  <c:v>124.10009765625</c:v>
                </c:pt>
                <c:pt idx="506">
                  <c:v>124.5</c:v>
                </c:pt>
                <c:pt idx="507">
                  <c:v>124.800048828125</c:v>
                </c:pt>
                <c:pt idx="508">
                  <c:v>125.2001953125</c:v>
                </c:pt>
                <c:pt idx="509">
                  <c:v>125.5</c:v>
                </c:pt>
                <c:pt idx="510">
                  <c:v>125.699951171875</c:v>
                </c:pt>
                <c:pt idx="511">
                  <c:v>126</c:v>
                </c:pt>
                <c:pt idx="512">
                  <c:v>126.400146484375</c:v>
                </c:pt>
                <c:pt idx="513">
                  <c:v>126.699951171875</c:v>
                </c:pt>
                <c:pt idx="514">
                  <c:v>127</c:v>
                </c:pt>
                <c:pt idx="515">
                  <c:v>127.300048828125</c:v>
                </c:pt>
                <c:pt idx="516">
                  <c:v>127.699951171875</c:v>
                </c:pt>
                <c:pt idx="517">
                  <c:v>128</c:v>
                </c:pt>
                <c:pt idx="518">
                  <c:v>128.300048828125</c:v>
                </c:pt>
                <c:pt idx="519">
                  <c:v>128.699951171875</c:v>
                </c:pt>
                <c:pt idx="520">
                  <c:v>129</c:v>
                </c:pt>
                <c:pt idx="521">
                  <c:v>129.300048828125</c:v>
                </c:pt>
                <c:pt idx="522">
                  <c:v>129.800048828125</c:v>
                </c:pt>
                <c:pt idx="523">
                  <c:v>130.099853515625</c:v>
                </c:pt>
                <c:pt idx="524">
                  <c:v>130.39990234375</c:v>
                </c:pt>
                <c:pt idx="525">
                  <c:v>130.7998046875</c:v>
                </c:pt>
                <c:pt idx="526">
                  <c:v>131.099853515625</c:v>
                </c:pt>
                <c:pt idx="527">
                  <c:v>131.5</c:v>
                </c:pt>
                <c:pt idx="528">
                  <c:v>131.599853515625</c:v>
                </c:pt>
                <c:pt idx="529">
                  <c:v>131.999755859375</c:v>
                </c:pt>
                <c:pt idx="530">
                  <c:v>132.199951171875</c:v>
                </c:pt>
                <c:pt idx="531">
                  <c:v>132.499755859375</c:v>
                </c:pt>
                <c:pt idx="532">
                  <c:v>132.89990234375</c:v>
                </c:pt>
                <c:pt idx="533">
                  <c:v>133.199951171875</c:v>
                </c:pt>
                <c:pt idx="534">
                  <c:v>133.499755859375</c:v>
                </c:pt>
                <c:pt idx="535">
                  <c:v>133.89990234375</c:v>
                </c:pt>
                <c:pt idx="536">
                  <c:v>134.19970703125</c:v>
                </c:pt>
                <c:pt idx="537">
                  <c:v>134.60009765625</c:v>
                </c:pt>
                <c:pt idx="538">
                  <c:v>134.900146484375</c:v>
                </c:pt>
                <c:pt idx="539">
                  <c:v>135.2001953125</c:v>
                </c:pt>
                <c:pt idx="540">
                  <c:v>135.60009765625</c:v>
                </c:pt>
                <c:pt idx="541">
                  <c:v>135.900146484375</c:v>
                </c:pt>
                <c:pt idx="542">
                  <c:v>136.2001953125</c:v>
                </c:pt>
                <c:pt idx="543">
                  <c:v>136.500244140625</c:v>
                </c:pt>
                <c:pt idx="544">
                  <c:v>136.900146484375</c:v>
                </c:pt>
                <c:pt idx="545">
                  <c:v>137</c:v>
                </c:pt>
                <c:pt idx="546">
                  <c:v>137.400146484375</c:v>
                </c:pt>
                <c:pt idx="547">
                  <c:v>137.7001953125</c:v>
                </c:pt>
                <c:pt idx="548">
                  <c:v>138.10009765625</c:v>
                </c:pt>
                <c:pt idx="549">
                  <c:v>138.300048828125</c:v>
                </c:pt>
                <c:pt idx="550">
                  <c:v>138.60009765625</c:v>
                </c:pt>
                <c:pt idx="551">
                  <c:v>138.900146484375</c:v>
                </c:pt>
                <c:pt idx="552">
                  <c:v>139.300048828125</c:v>
                </c:pt>
                <c:pt idx="553">
                  <c:v>139.699951171875</c:v>
                </c:pt>
                <c:pt idx="554">
                  <c:v>140</c:v>
                </c:pt>
                <c:pt idx="555">
                  <c:v>140.300048828125</c:v>
                </c:pt>
                <c:pt idx="556">
                  <c:v>140.699951171875</c:v>
                </c:pt>
                <c:pt idx="557">
                  <c:v>141</c:v>
                </c:pt>
                <c:pt idx="558">
                  <c:v>141.300048828125</c:v>
                </c:pt>
                <c:pt idx="559">
                  <c:v>141.599853515625</c:v>
                </c:pt>
                <c:pt idx="560">
                  <c:v>141.89990234375</c:v>
                </c:pt>
                <c:pt idx="561">
                  <c:v>142.300048828125</c:v>
                </c:pt>
                <c:pt idx="562">
                  <c:v>142.599853515625</c:v>
                </c:pt>
                <c:pt idx="563">
                  <c:v>142.800048828125</c:v>
                </c:pt>
                <c:pt idx="564">
                  <c:v>143.099853515625</c:v>
                </c:pt>
                <c:pt idx="565">
                  <c:v>143.5</c:v>
                </c:pt>
                <c:pt idx="566">
                  <c:v>143.7998046875</c:v>
                </c:pt>
                <c:pt idx="567">
                  <c:v>144.099853515625</c:v>
                </c:pt>
                <c:pt idx="568">
                  <c:v>144.5</c:v>
                </c:pt>
                <c:pt idx="569">
                  <c:v>144.7998046875</c:v>
                </c:pt>
                <c:pt idx="570">
                  <c:v>145.099853515625</c:v>
                </c:pt>
                <c:pt idx="571">
                  <c:v>145.499755859375</c:v>
                </c:pt>
                <c:pt idx="572">
                  <c:v>145.7998046875</c:v>
                </c:pt>
                <c:pt idx="573">
                  <c:v>146.199951171875</c:v>
                </c:pt>
                <c:pt idx="574">
                  <c:v>146.499755859375</c:v>
                </c:pt>
                <c:pt idx="575">
                  <c:v>146.7998046875</c:v>
                </c:pt>
                <c:pt idx="576">
                  <c:v>147.099853515625</c:v>
                </c:pt>
                <c:pt idx="577">
                  <c:v>147.500244140625</c:v>
                </c:pt>
                <c:pt idx="578">
                  <c:v>147.60009765625</c:v>
                </c:pt>
                <c:pt idx="579">
                  <c:v>148.000244140625</c:v>
                </c:pt>
                <c:pt idx="580">
                  <c:v>148.300048828125</c:v>
                </c:pt>
                <c:pt idx="581">
                  <c:v>148.60009765625</c:v>
                </c:pt>
                <c:pt idx="582">
                  <c:v>148.900146484375</c:v>
                </c:pt>
                <c:pt idx="583">
                  <c:v>149.300048828125</c:v>
                </c:pt>
                <c:pt idx="584">
                  <c:v>149.7001953125</c:v>
                </c:pt>
                <c:pt idx="585">
                  <c:v>150</c:v>
                </c:pt>
                <c:pt idx="586">
                  <c:v>150.400146484375</c:v>
                </c:pt>
                <c:pt idx="587">
                  <c:v>150.7001953125</c:v>
                </c:pt>
                <c:pt idx="588">
                  <c:v>151</c:v>
                </c:pt>
                <c:pt idx="589">
                  <c:v>151.300048828125</c:v>
                </c:pt>
                <c:pt idx="590">
                  <c:v>151.60009765625</c:v>
                </c:pt>
                <c:pt idx="591">
                  <c:v>152</c:v>
                </c:pt>
                <c:pt idx="592">
                  <c:v>152.300048828125</c:v>
                </c:pt>
                <c:pt idx="593">
                  <c:v>152.5</c:v>
                </c:pt>
                <c:pt idx="594">
                  <c:v>152.800048828125</c:v>
                </c:pt>
                <c:pt idx="595">
                  <c:v>153.199951171875</c:v>
                </c:pt>
                <c:pt idx="596">
                  <c:v>153.60009765625</c:v>
                </c:pt>
                <c:pt idx="597">
                  <c:v>153.89990234375</c:v>
                </c:pt>
                <c:pt idx="598">
                  <c:v>154.199951171875</c:v>
                </c:pt>
                <c:pt idx="599">
                  <c:v>154.599853515625</c:v>
                </c:pt>
                <c:pt idx="600">
                  <c:v>154.89990234375</c:v>
                </c:pt>
                <c:pt idx="601">
                  <c:v>155.300048828125</c:v>
                </c:pt>
                <c:pt idx="602">
                  <c:v>155.599853515625</c:v>
                </c:pt>
                <c:pt idx="603">
                  <c:v>155.89990234375</c:v>
                </c:pt>
                <c:pt idx="604">
                  <c:v>156.199951171875</c:v>
                </c:pt>
                <c:pt idx="605">
                  <c:v>156.599853515625</c:v>
                </c:pt>
                <c:pt idx="606">
                  <c:v>157</c:v>
                </c:pt>
                <c:pt idx="607">
                  <c:v>157.199951171875</c:v>
                </c:pt>
                <c:pt idx="608">
                  <c:v>157.5</c:v>
                </c:pt>
                <c:pt idx="609">
                  <c:v>157.699951171875</c:v>
                </c:pt>
                <c:pt idx="610">
                  <c:v>157.999755859375</c:v>
                </c:pt>
                <c:pt idx="611">
                  <c:v>158.39990234375</c:v>
                </c:pt>
                <c:pt idx="612">
                  <c:v>158.699951171875</c:v>
                </c:pt>
                <c:pt idx="613">
                  <c:v>158.999755859375</c:v>
                </c:pt>
                <c:pt idx="614">
                  <c:v>159.39990234375</c:v>
                </c:pt>
                <c:pt idx="615">
                  <c:v>159.69970703125</c:v>
                </c:pt>
                <c:pt idx="616">
                  <c:v>160.000244140625</c:v>
                </c:pt>
                <c:pt idx="617">
                  <c:v>160.30029296875</c:v>
                </c:pt>
                <c:pt idx="618">
                  <c:v>160.7001953125</c:v>
                </c:pt>
                <c:pt idx="619">
                  <c:v>161.000244140625</c:v>
                </c:pt>
                <c:pt idx="620">
                  <c:v>161.400146484375</c:v>
                </c:pt>
                <c:pt idx="621">
                  <c:v>161.7001953125</c:v>
                </c:pt>
                <c:pt idx="622">
                  <c:v>162.000244140625</c:v>
                </c:pt>
                <c:pt idx="623">
                  <c:v>162.300048828125</c:v>
                </c:pt>
                <c:pt idx="624">
                  <c:v>162.7001953125</c:v>
                </c:pt>
                <c:pt idx="625">
                  <c:v>163</c:v>
                </c:pt>
                <c:pt idx="626">
                  <c:v>163.300048828125</c:v>
                </c:pt>
                <c:pt idx="627">
                  <c:v>163.5</c:v>
                </c:pt>
                <c:pt idx="628">
                  <c:v>163.800048828125</c:v>
                </c:pt>
                <c:pt idx="629">
                  <c:v>164.10009765625</c:v>
                </c:pt>
                <c:pt idx="630">
                  <c:v>164.5</c:v>
                </c:pt>
                <c:pt idx="631">
                  <c:v>164.800048828125</c:v>
                </c:pt>
                <c:pt idx="632">
                  <c:v>165.10009765625</c:v>
                </c:pt>
                <c:pt idx="633">
                  <c:v>165.400146484375</c:v>
                </c:pt>
                <c:pt idx="634">
                  <c:v>165.800048828125</c:v>
                </c:pt>
                <c:pt idx="635">
                  <c:v>166.10009765625</c:v>
                </c:pt>
                <c:pt idx="636">
                  <c:v>166.5</c:v>
                </c:pt>
                <c:pt idx="637">
                  <c:v>166.699951171875</c:v>
                </c:pt>
                <c:pt idx="638">
                  <c:v>167</c:v>
                </c:pt>
                <c:pt idx="639">
                  <c:v>167.39990234375</c:v>
                </c:pt>
                <c:pt idx="640">
                  <c:v>167.699951171875</c:v>
                </c:pt>
                <c:pt idx="641">
                  <c:v>168</c:v>
                </c:pt>
                <c:pt idx="642">
                  <c:v>168.39990234375</c:v>
                </c:pt>
                <c:pt idx="643">
                  <c:v>168.7998046875</c:v>
                </c:pt>
                <c:pt idx="644">
                  <c:v>169</c:v>
                </c:pt>
                <c:pt idx="645">
                  <c:v>169.2998046875</c:v>
                </c:pt>
                <c:pt idx="646">
                  <c:v>169.699951171875</c:v>
                </c:pt>
                <c:pt idx="647">
                  <c:v>170</c:v>
                </c:pt>
                <c:pt idx="648">
                  <c:v>170.2998046875</c:v>
                </c:pt>
                <c:pt idx="649">
                  <c:v>170.699951171875</c:v>
                </c:pt>
                <c:pt idx="650">
                  <c:v>170.999755859375</c:v>
                </c:pt>
                <c:pt idx="651">
                  <c:v>171.2998046875</c:v>
                </c:pt>
                <c:pt idx="652">
                  <c:v>171.599853515625</c:v>
                </c:pt>
                <c:pt idx="653">
                  <c:v>171.999755859375</c:v>
                </c:pt>
                <c:pt idx="654">
                  <c:v>172.39990234375</c:v>
                </c:pt>
                <c:pt idx="655">
                  <c:v>172.69970703125</c:v>
                </c:pt>
                <c:pt idx="656">
                  <c:v>173.000244140625</c:v>
                </c:pt>
                <c:pt idx="657">
                  <c:v>173.400146484375</c:v>
                </c:pt>
                <c:pt idx="658">
                  <c:v>173.7001953125</c:v>
                </c:pt>
                <c:pt idx="659">
                  <c:v>174.000244140625</c:v>
                </c:pt>
                <c:pt idx="660">
                  <c:v>174.2001953125</c:v>
                </c:pt>
                <c:pt idx="661">
                  <c:v>174.400146484375</c:v>
                </c:pt>
                <c:pt idx="662">
                  <c:v>174.60009765625</c:v>
                </c:pt>
                <c:pt idx="663">
                  <c:v>174.900146484375</c:v>
                </c:pt>
                <c:pt idx="664">
                  <c:v>175.300048828125</c:v>
                </c:pt>
                <c:pt idx="665">
                  <c:v>175.60009765625</c:v>
                </c:pt>
                <c:pt idx="666">
                  <c:v>176</c:v>
                </c:pt>
                <c:pt idx="667">
                  <c:v>176.300048828125</c:v>
                </c:pt>
                <c:pt idx="668">
                  <c:v>176.60009765625</c:v>
                </c:pt>
                <c:pt idx="669">
                  <c:v>177</c:v>
                </c:pt>
                <c:pt idx="670">
                  <c:v>177.300048828125</c:v>
                </c:pt>
                <c:pt idx="671">
                  <c:v>177.60009765625</c:v>
                </c:pt>
                <c:pt idx="672">
                  <c:v>178</c:v>
                </c:pt>
                <c:pt idx="673">
                  <c:v>178.199951171875</c:v>
                </c:pt>
                <c:pt idx="674">
                  <c:v>178.5</c:v>
                </c:pt>
                <c:pt idx="675">
                  <c:v>178.800048828125</c:v>
                </c:pt>
                <c:pt idx="676">
                  <c:v>179.199951171875</c:v>
                </c:pt>
                <c:pt idx="677">
                  <c:v>179.39990234375</c:v>
                </c:pt>
                <c:pt idx="678">
                  <c:v>179.800048828125</c:v>
                </c:pt>
                <c:pt idx="679">
                  <c:v>180.199951171875</c:v>
                </c:pt>
                <c:pt idx="680">
                  <c:v>180.5</c:v>
                </c:pt>
                <c:pt idx="681">
                  <c:v>180.699951171875</c:v>
                </c:pt>
                <c:pt idx="682">
                  <c:v>181</c:v>
                </c:pt>
                <c:pt idx="683">
                  <c:v>181.300048828125</c:v>
                </c:pt>
                <c:pt idx="684">
                  <c:v>181.699951171875</c:v>
                </c:pt>
                <c:pt idx="685">
                  <c:v>182</c:v>
                </c:pt>
                <c:pt idx="686">
                  <c:v>182.2998046875</c:v>
                </c:pt>
                <c:pt idx="687">
                  <c:v>182.699951171875</c:v>
                </c:pt>
                <c:pt idx="688">
                  <c:v>183.099853515625</c:v>
                </c:pt>
                <c:pt idx="689">
                  <c:v>183.39990234375</c:v>
                </c:pt>
                <c:pt idx="690">
                  <c:v>183.699951171875</c:v>
                </c:pt>
                <c:pt idx="691">
                  <c:v>183.89990234375</c:v>
                </c:pt>
                <c:pt idx="692">
                  <c:v>184.2998046875</c:v>
                </c:pt>
                <c:pt idx="693">
                  <c:v>184.599853515625</c:v>
                </c:pt>
                <c:pt idx="694">
                  <c:v>184.999755859375</c:v>
                </c:pt>
                <c:pt idx="695">
                  <c:v>185.2998046875</c:v>
                </c:pt>
                <c:pt idx="696">
                  <c:v>185.60009765625</c:v>
                </c:pt>
                <c:pt idx="697">
                  <c:v>185.900146484375</c:v>
                </c:pt>
                <c:pt idx="698">
                  <c:v>186.2001953125</c:v>
                </c:pt>
                <c:pt idx="699">
                  <c:v>186.500244140625</c:v>
                </c:pt>
                <c:pt idx="700">
                  <c:v>186.7001953125</c:v>
                </c:pt>
                <c:pt idx="701">
                  <c:v>186.900146484375</c:v>
                </c:pt>
                <c:pt idx="702">
                  <c:v>187.2001953125</c:v>
                </c:pt>
                <c:pt idx="703">
                  <c:v>187.500244140625</c:v>
                </c:pt>
                <c:pt idx="704">
                  <c:v>187.900146484375</c:v>
                </c:pt>
                <c:pt idx="705">
                  <c:v>188.10009765625</c:v>
                </c:pt>
                <c:pt idx="706">
                  <c:v>188.5</c:v>
                </c:pt>
                <c:pt idx="707">
                  <c:v>188.800048828125</c:v>
                </c:pt>
                <c:pt idx="708">
                  <c:v>189.2001953125</c:v>
                </c:pt>
                <c:pt idx="709">
                  <c:v>189.400146484375</c:v>
                </c:pt>
                <c:pt idx="710">
                  <c:v>189.900146484375</c:v>
                </c:pt>
                <c:pt idx="711">
                  <c:v>190.199951171875</c:v>
                </c:pt>
                <c:pt idx="712">
                  <c:v>190.5</c:v>
                </c:pt>
                <c:pt idx="713">
                  <c:v>190.800048828125</c:v>
                </c:pt>
                <c:pt idx="714">
                  <c:v>191.199951171875</c:v>
                </c:pt>
                <c:pt idx="715">
                  <c:v>191.5</c:v>
                </c:pt>
                <c:pt idx="716">
                  <c:v>191.699951171875</c:v>
                </c:pt>
                <c:pt idx="717">
                  <c:v>192</c:v>
                </c:pt>
                <c:pt idx="718">
                  <c:v>192.39990234375</c:v>
                </c:pt>
                <c:pt idx="719">
                  <c:v>192.699951171875</c:v>
                </c:pt>
                <c:pt idx="720">
                  <c:v>193.099853515625</c:v>
                </c:pt>
                <c:pt idx="721">
                  <c:v>193.39990234375</c:v>
                </c:pt>
                <c:pt idx="722">
                  <c:v>193.599853515625</c:v>
                </c:pt>
                <c:pt idx="723">
                  <c:v>193.89990234375</c:v>
                </c:pt>
                <c:pt idx="724">
                  <c:v>194.2998046875</c:v>
                </c:pt>
                <c:pt idx="725">
                  <c:v>194.599853515625</c:v>
                </c:pt>
                <c:pt idx="726">
                  <c:v>194.89990234375</c:v>
                </c:pt>
                <c:pt idx="727">
                  <c:v>195.199951171875</c:v>
                </c:pt>
                <c:pt idx="728">
                  <c:v>195.5</c:v>
                </c:pt>
                <c:pt idx="729">
                  <c:v>195.89990234375</c:v>
                </c:pt>
                <c:pt idx="730">
                  <c:v>196.199951171875</c:v>
                </c:pt>
                <c:pt idx="731">
                  <c:v>196.499755859375</c:v>
                </c:pt>
                <c:pt idx="732">
                  <c:v>196.7998046875</c:v>
                </c:pt>
                <c:pt idx="733">
                  <c:v>197.199951171875</c:v>
                </c:pt>
                <c:pt idx="734">
                  <c:v>197.2998046875</c:v>
                </c:pt>
                <c:pt idx="735">
                  <c:v>197.599853515625</c:v>
                </c:pt>
                <c:pt idx="736">
                  <c:v>197.999755859375</c:v>
                </c:pt>
                <c:pt idx="737">
                  <c:v>198.2998046875</c:v>
                </c:pt>
                <c:pt idx="738">
                  <c:v>198.7001953125</c:v>
                </c:pt>
                <c:pt idx="739">
                  <c:v>198.900146484375</c:v>
                </c:pt>
                <c:pt idx="740">
                  <c:v>199.300048828125</c:v>
                </c:pt>
                <c:pt idx="741">
                  <c:v>199.7001953125</c:v>
                </c:pt>
                <c:pt idx="742">
                  <c:v>200.000244140625</c:v>
                </c:pt>
                <c:pt idx="743">
                  <c:v>200.300048828125</c:v>
                </c:pt>
                <c:pt idx="744">
                  <c:v>200.60009765625</c:v>
                </c:pt>
                <c:pt idx="745">
                  <c:v>200.900146484375</c:v>
                </c:pt>
                <c:pt idx="746">
                  <c:v>201.2001953125</c:v>
                </c:pt>
                <c:pt idx="747">
                  <c:v>201.5</c:v>
                </c:pt>
                <c:pt idx="748">
                  <c:v>201.800048828125</c:v>
                </c:pt>
                <c:pt idx="749">
                  <c:v>202</c:v>
                </c:pt>
                <c:pt idx="750">
                  <c:v>202.400146484375</c:v>
                </c:pt>
                <c:pt idx="751">
                  <c:v>202.699951171875</c:v>
                </c:pt>
                <c:pt idx="752">
                  <c:v>202.900146484375</c:v>
                </c:pt>
                <c:pt idx="753">
                  <c:v>203.300048828125</c:v>
                </c:pt>
                <c:pt idx="754">
                  <c:v>203.60009765625</c:v>
                </c:pt>
                <c:pt idx="755">
                  <c:v>203.89990234375</c:v>
                </c:pt>
                <c:pt idx="756">
                  <c:v>204.199951171875</c:v>
                </c:pt>
                <c:pt idx="757">
                  <c:v>204.60009765625</c:v>
                </c:pt>
                <c:pt idx="758">
                  <c:v>204.800048828125</c:v>
                </c:pt>
                <c:pt idx="759">
                  <c:v>205.10009765625</c:v>
                </c:pt>
                <c:pt idx="760">
                  <c:v>205.39990234375</c:v>
                </c:pt>
                <c:pt idx="761">
                  <c:v>205.699951171875</c:v>
                </c:pt>
                <c:pt idx="762">
                  <c:v>206</c:v>
                </c:pt>
                <c:pt idx="763">
                  <c:v>206.39990234375</c:v>
                </c:pt>
                <c:pt idx="764">
                  <c:v>206.800048828125</c:v>
                </c:pt>
                <c:pt idx="765">
                  <c:v>207</c:v>
                </c:pt>
                <c:pt idx="766">
                  <c:v>207.2998046875</c:v>
                </c:pt>
                <c:pt idx="767">
                  <c:v>207.599853515625</c:v>
                </c:pt>
                <c:pt idx="768">
                  <c:v>207.89990234375</c:v>
                </c:pt>
                <c:pt idx="769">
                  <c:v>208.2998046875</c:v>
                </c:pt>
                <c:pt idx="770">
                  <c:v>208.5</c:v>
                </c:pt>
                <c:pt idx="771">
                  <c:v>208.89990234375</c:v>
                </c:pt>
                <c:pt idx="772">
                  <c:v>209.199951171875</c:v>
                </c:pt>
                <c:pt idx="773">
                  <c:v>209.499755859375</c:v>
                </c:pt>
                <c:pt idx="774">
                  <c:v>209.7998046875</c:v>
                </c:pt>
                <c:pt idx="775">
                  <c:v>210.099853515625</c:v>
                </c:pt>
                <c:pt idx="776">
                  <c:v>210.599853515625</c:v>
                </c:pt>
                <c:pt idx="777">
                  <c:v>210.89990234375</c:v>
                </c:pt>
                <c:pt idx="778">
                  <c:v>211.2001953125</c:v>
                </c:pt>
                <c:pt idx="779">
                  <c:v>211.500244140625</c:v>
                </c:pt>
                <c:pt idx="780">
                  <c:v>211.80029296875</c:v>
                </c:pt>
                <c:pt idx="781">
                  <c:v>212.10009765625</c:v>
                </c:pt>
                <c:pt idx="782">
                  <c:v>212.300048828125</c:v>
                </c:pt>
                <c:pt idx="783">
                  <c:v>212.60009765625</c:v>
                </c:pt>
                <c:pt idx="784">
                  <c:v>212.900146484375</c:v>
                </c:pt>
                <c:pt idx="785">
                  <c:v>213.2001953125</c:v>
                </c:pt>
                <c:pt idx="786">
                  <c:v>213.5</c:v>
                </c:pt>
                <c:pt idx="787">
                  <c:v>213.900146484375</c:v>
                </c:pt>
                <c:pt idx="788">
                  <c:v>214.2001953125</c:v>
                </c:pt>
                <c:pt idx="789">
                  <c:v>214.5</c:v>
                </c:pt>
                <c:pt idx="790">
                  <c:v>214.800048828125</c:v>
                </c:pt>
                <c:pt idx="791">
                  <c:v>215.10009765625</c:v>
                </c:pt>
                <c:pt idx="792">
                  <c:v>215.400146484375</c:v>
                </c:pt>
                <c:pt idx="793">
                  <c:v>215.699951171875</c:v>
                </c:pt>
                <c:pt idx="794">
                  <c:v>216</c:v>
                </c:pt>
                <c:pt idx="795">
                  <c:v>216.400146484375</c:v>
                </c:pt>
                <c:pt idx="796">
                  <c:v>216.800048828125</c:v>
                </c:pt>
                <c:pt idx="797">
                  <c:v>216.800048828125</c:v>
                </c:pt>
                <c:pt idx="798">
                  <c:v>217.10009765625</c:v>
                </c:pt>
                <c:pt idx="799">
                  <c:v>217.5</c:v>
                </c:pt>
                <c:pt idx="800">
                  <c:v>217.800048828125</c:v>
                </c:pt>
                <c:pt idx="801">
                  <c:v>218.10009765625</c:v>
                </c:pt>
                <c:pt idx="802">
                  <c:v>218.39990234375</c:v>
                </c:pt>
                <c:pt idx="803">
                  <c:v>218.699951171875</c:v>
                </c:pt>
                <c:pt idx="804">
                  <c:v>219</c:v>
                </c:pt>
                <c:pt idx="805">
                  <c:v>219.300048828125</c:v>
                </c:pt>
                <c:pt idx="806">
                  <c:v>219.699951171875</c:v>
                </c:pt>
                <c:pt idx="807">
                  <c:v>220</c:v>
                </c:pt>
                <c:pt idx="808">
                  <c:v>220.39990234375</c:v>
                </c:pt>
                <c:pt idx="809">
                  <c:v>220.599853515625</c:v>
                </c:pt>
                <c:pt idx="810">
                  <c:v>220.89990234375</c:v>
                </c:pt>
                <c:pt idx="811">
                  <c:v>221.2998046875</c:v>
                </c:pt>
                <c:pt idx="812">
                  <c:v>221.699951171875</c:v>
                </c:pt>
                <c:pt idx="813">
                  <c:v>221.999755859375</c:v>
                </c:pt>
                <c:pt idx="814">
                  <c:v>221.999755859375</c:v>
                </c:pt>
                <c:pt idx="815">
                  <c:v>222.39990234375</c:v>
                </c:pt>
                <c:pt idx="816">
                  <c:v>222.499755859375</c:v>
                </c:pt>
                <c:pt idx="817">
                  <c:v>222.89990234375</c:v>
                </c:pt>
                <c:pt idx="818">
                  <c:v>223.099853515625</c:v>
                </c:pt>
                <c:pt idx="819">
                  <c:v>223.499755859375</c:v>
                </c:pt>
                <c:pt idx="820">
                  <c:v>223.7998046875</c:v>
                </c:pt>
                <c:pt idx="821">
                  <c:v>224.10009765625</c:v>
                </c:pt>
                <c:pt idx="822">
                  <c:v>224.400146484375</c:v>
                </c:pt>
                <c:pt idx="823">
                  <c:v>224.60009765625</c:v>
                </c:pt>
                <c:pt idx="824">
                  <c:v>225.10009765625</c:v>
                </c:pt>
                <c:pt idx="825">
                  <c:v>225.400146484375</c:v>
                </c:pt>
                <c:pt idx="826">
                  <c:v>225.7001953125</c:v>
                </c:pt>
                <c:pt idx="827">
                  <c:v>226.000244140625</c:v>
                </c:pt>
                <c:pt idx="828">
                  <c:v>226.300048828125</c:v>
                </c:pt>
                <c:pt idx="829">
                  <c:v>226.60009765625</c:v>
                </c:pt>
                <c:pt idx="830">
                  <c:v>226.7001953125</c:v>
                </c:pt>
                <c:pt idx="831">
                  <c:v>227</c:v>
                </c:pt>
                <c:pt idx="832">
                  <c:v>227.2001953125</c:v>
                </c:pt>
                <c:pt idx="833">
                  <c:v>227.5</c:v>
                </c:pt>
                <c:pt idx="834">
                  <c:v>227.800048828125</c:v>
                </c:pt>
                <c:pt idx="835">
                  <c:v>228.10009765625</c:v>
                </c:pt>
                <c:pt idx="836">
                  <c:v>228.400146484375</c:v>
                </c:pt>
                <c:pt idx="837">
                  <c:v>228.60009765625</c:v>
                </c:pt>
                <c:pt idx="838">
                  <c:v>228.900146484375</c:v>
                </c:pt>
                <c:pt idx="839">
                  <c:v>229.300048828125</c:v>
                </c:pt>
                <c:pt idx="840">
                  <c:v>229.5</c:v>
                </c:pt>
                <c:pt idx="841">
                  <c:v>229.89990234375</c:v>
                </c:pt>
                <c:pt idx="842">
                  <c:v>230.199951171875</c:v>
                </c:pt>
                <c:pt idx="843">
                  <c:v>230.5</c:v>
                </c:pt>
                <c:pt idx="844">
                  <c:v>230.800048828125</c:v>
                </c:pt>
                <c:pt idx="845">
                  <c:v>231.099853515625</c:v>
                </c:pt>
                <c:pt idx="846">
                  <c:v>231.39990234375</c:v>
                </c:pt>
                <c:pt idx="847">
                  <c:v>231.699951171875</c:v>
                </c:pt>
                <c:pt idx="848">
                  <c:v>232</c:v>
                </c:pt>
                <c:pt idx="849">
                  <c:v>232.300048828125</c:v>
                </c:pt>
                <c:pt idx="850">
                  <c:v>232.5</c:v>
                </c:pt>
                <c:pt idx="851">
                  <c:v>232.89990234375</c:v>
                </c:pt>
                <c:pt idx="852">
                  <c:v>233.099853515625</c:v>
                </c:pt>
                <c:pt idx="853">
                  <c:v>233.39990234375</c:v>
                </c:pt>
                <c:pt idx="854">
                  <c:v>233.7998046875</c:v>
                </c:pt>
                <c:pt idx="855">
                  <c:v>234.099853515625</c:v>
                </c:pt>
                <c:pt idx="856">
                  <c:v>234.2998046875</c:v>
                </c:pt>
                <c:pt idx="857">
                  <c:v>234.599853515625</c:v>
                </c:pt>
                <c:pt idx="858">
                  <c:v>234.999755859375</c:v>
                </c:pt>
                <c:pt idx="859">
                  <c:v>235.199951171875</c:v>
                </c:pt>
                <c:pt idx="860">
                  <c:v>235.39990234375</c:v>
                </c:pt>
                <c:pt idx="861">
                  <c:v>235.7998046875</c:v>
                </c:pt>
                <c:pt idx="862">
                  <c:v>236.099853515625</c:v>
                </c:pt>
                <c:pt idx="863">
                  <c:v>236.39990234375</c:v>
                </c:pt>
                <c:pt idx="864">
                  <c:v>236.499755859375</c:v>
                </c:pt>
                <c:pt idx="865">
                  <c:v>236.80029296875</c:v>
                </c:pt>
                <c:pt idx="866">
                  <c:v>237.10009765625</c:v>
                </c:pt>
                <c:pt idx="867">
                  <c:v>237.400146484375</c:v>
                </c:pt>
                <c:pt idx="868">
                  <c:v>237.7001953125</c:v>
                </c:pt>
                <c:pt idx="869">
                  <c:v>237.900146484375</c:v>
                </c:pt>
                <c:pt idx="870">
                  <c:v>238.2001953125</c:v>
                </c:pt>
                <c:pt idx="871">
                  <c:v>238.60009765625</c:v>
                </c:pt>
                <c:pt idx="872">
                  <c:v>238.800048828125</c:v>
                </c:pt>
                <c:pt idx="873">
                  <c:v>239.10009765625</c:v>
                </c:pt>
                <c:pt idx="874">
                  <c:v>239.400146484375</c:v>
                </c:pt>
                <c:pt idx="875">
                  <c:v>239.7001953125</c:v>
                </c:pt>
                <c:pt idx="876">
                  <c:v>240</c:v>
                </c:pt>
                <c:pt idx="877">
                  <c:v>240.300048828125</c:v>
                </c:pt>
                <c:pt idx="878">
                  <c:v>240.5</c:v>
                </c:pt>
                <c:pt idx="879">
                  <c:v>240.800048828125</c:v>
                </c:pt>
                <c:pt idx="880">
                  <c:v>241.10009765625</c:v>
                </c:pt>
                <c:pt idx="881">
                  <c:v>241.400146484375</c:v>
                </c:pt>
                <c:pt idx="882">
                  <c:v>241.5</c:v>
                </c:pt>
                <c:pt idx="883">
                  <c:v>241.800048828125</c:v>
                </c:pt>
                <c:pt idx="884">
                  <c:v>242.300048828125</c:v>
                </c:pt>
                <c:pt idx="885">
                  <c:v>242.5</c:v>
                </c:pt>
                <c:pt idx="886">
                  <c:v>242.800048828125</c:v>
                </c:pt>
                <c:pt idx="887">
                  <c:v>243.10009765625</c:v>
                </c:pt>
                <c:pt idx="888">
                  <c:v>243.39990234375</c:v>
                </c:pt>
                <c:pt idx="889">
                  <c:v>243.699951171875</c:v>
                </c:pt>
                <c:pt idx="890">
                  <c:v>244</c:v>
                </c:pt>
                <c:pt idx="891">
                  <c:v>244.300048828125</c:v>
                </c:pt>
                <c:pt idx="892">
                  <c:v>244.599853515625</c:v>
                </c:pt>
                <c:pt idx="893">
                  <c:v>244.800048828125</c:v>
                </c:pt>
                <c:pt idx="894">
                  <c:v>245.099853515625</c:v>
                </c:pt>
                <c:pt idx="895">
                  <c:v>245.39990234375</c:v>
                </c:pt>
                <c:pt idx="896">
                  <c:v>245.5</c:v>
                </c:pt>
                <c:pt idx="897">
                  <c:v>245.7998046875</c:v>
                </c:pt>
                <c:pt idx="898">
                  <c:v>246.099853515625</c:v>
                </c:pt>
                <c:pt idx="899">
                  <c:v>246.199951171875</c:v>
                </c:pt>
                <c:pt idx="900">
                  <c:v>246.5</c:v>
                </c:pt>
                <c:pt idx="901">
                  <c:v>246.599853515625</c:v>
                </c:pt>
                <c:pt idx="902">
                  <c:v>247</c:v>
                </c:pt>
                <c:pt idx="903">
                  <c:v>247.39990234375</c:v>
                </c:pt>
                <c:pt idx="904">
                  <c:v>247.699951171875</c:v>
                </c:pt>
                <c:pt idx="905">
                  <c:v>247.89990234375</c:v>
                </c:pt>
                <c:pt idx="906">
                  <c:v>248.199951171875</c:v>
                </c:pt>
                <c:pt idx="907">
                  <c:v>248.499755859375</c:v>
                </c:pt>
                <c:pt idx="908">
                  <c:v>248.7998046875</c:v>
                </c:pt>
                <c:pt idx="909">
                  <c:v>249.099853515625</c:v>
                </c:pt>
                <c:pt idx="910">
                  <c:v>249.39990234375</c:v>
                </c:pt>
                <c:pt idx="911">
                  <c:v>249.7001953125</c:v>
                </c:pt>
                <c:pt idx="912">
                  <c:v>249.900146484375</c:v>
                </c:pt>
                <c:pt idx="913">
                  <c:v>250.2001953125</c:v>
                </c:pt>
                <c:pt idx="914">
                  <c:v>250.400146484375</c:v>
                </c:pt>
                <c:pt idx="915">
                  <c:v>250.7001953125</c:v>
                </c:pt>
                <c:pt idx="916">
                  <c:v>251.000244140625</c:v>
                </c:pt>
                <c:pt idx="917">
                  <c:v>251.300048828125</c:v>
                </c:pt>
                <c:pt idx="918">
                  <c:v>251.500244140625</c:v>
                </c:pt>
                <c:pt idx="919">
                  <c:v>251.7001953125</c:v>
                </c:pt>
                <c:pt idx="920">
                  <c:v>252</c:v>
                </c:pt>
                <c:pt idx="921">
                  <c:v>252.300048828125</c:v>
                </c:pt>
                <c:pt idx="922">
                  <c:v>252.60009765625</c:v>
                </c:pt>
                <c:pt idx="923">
                  <c:v>252.900146484375</c:v>
                </c:pt>
                <c:pt idx="924">
                  <c:v>253.2001953125</c:v>
                </c:pt>
                <c:pt idx="925">
                  <c:v>253.5</c:v>
                </c:pt>
                <c:pt idx="926">
                  <c:v>253.699951171875</c:v>
                </c:pt>
                <c:pt idx="927">
                  <c:v>254</c:v>
                </c:pt>
                <c:pt idx="928">
                  <c:v>254.400146484375</c:v>
                </c:pt>
                <c:pt idx="929">
                  <c:v>254.699951171875</c:v>
                </c:pt>
                <c:pt idx="930">
                  <c:v>254.900146484375</c:v>
                </c:pt>
                <c:pt idx="931">
                  <c:v>255.199951171875</c:v>
                </c:pt>
                <c:pt idx="932">
                  <c:v>255.60009765625</c:v>
                </c:pt>
                <c:pt idx="933">
                  <c:v>255.800048828125</c:v>
                </c:pt>
                <c:pt idx="934">
                  <c:v>256.10009765625</c:v>
                </c:pt>
                <c:pt idx="935">
                  <c:v>256.39990234375</c:v>
                </c:pt>
                <c:pt idx="936">
                  <c:v>256.60009765625</c:v>
                </c:pt>
                <c:pt idx="937">
                  <c:v>256.800048828125</c:v>
                </c:pt>
                <c:pt idx="938">
                  <c:v>257.099853515625</c:v>
                </c:pt>
                <c:pt idx="939">
                  <c:v>257.39990234375</c:v>
                </c:pt>
                <c:pt idx="940">
                  <c:v>257.699951171875</c:v>
                </c:pt>
                <c:pt idx="941">
                  <c:v>258</c:v>
                </c:pt>
                <c:pt idx="942">
                  <c:v>258.199951171875</c:v>
                </c:pt>
                <c:pt idx="943">
                  <c:v>258.599853515625</c:v>
                </c:pt>
                <c:pt idx="944">
                  <c:v>258.89990234375</c:v>
                </c:pt>
                <c:pt idx="945">
                  <c:v>259.099853515625</c:v>
                </c:pt>
                <c:pt idx="946">
                  <c:v>259.5</c:v>
                </c:pt>
                <c:pt idx="947">
                  <c:v>259.7998046875</c:v>
                </c:pt>
                <c:pt idx="948">
                  <c:v>260.099853515625</c:v>
                </c:pt>
                <c:pt idx="949">
                  <c:v>260.39990234375</c:v>
                </c:pt>
                <c:pt idx="950">
                  <c:v>260.699951171875</c:v>
                </c:pt>
                <c:pt idx="951">
                  <c:v>260.89990234375</c:v>
                </c:pt>
                <c:pt idx="952">
                  <c:v>261.199951171875</c:v>
                </c:pt>
                <c:pt idx="953">
                  <c:v>261.499755859375</c:v>
                </c:pt>
                <c:pt idx="954">
                  <c:v>261.69970703125</c:v>
                </c:pt>
                <c:pt idx="955">
                  <c:v>261.999755859375</c:v>
                </c:pt>
                <c:pt idx="956">
                  <c:v>262.099853515625</c:v>
                </c:pt>
                <c:pt idx="957">
                  <c:v>262.500244140625</c:v>
                </c:pt>
                <c:pt idx="958">
                  <c:v>262.80029296875</c:v>
                </c:pt>
                <c:pt idx="959">
                  <c:v>263.10009765625</c:v>
                </c:pt>
                <c:pt idx="960">
                  <c:v>263.400146484375</c:v>
                </c:pt>
                <c:pt idx="961">
                  <c:v>263.7001953125</c:v>
                </c:pt>
                <c:pt idx="962">
                  <c:v>264.000244140625</c:v>
                </c:pt>
                <c:pt idx="963">
                  <c:v>264.2001953125</c:v>
                </c:pt>
                <c:pt idx="964">
                  <c:v>264.500244140625</c:v>
                </c:pt>
                <c:pt idx="965">
                  <c:v>264.900146484375</c:v>
                </c:pt>
                <c:pt idx="966">
                  <c:v>265.2001953125</c:v>
                </c:pt>
                <c:pt idx="967">
                  <c:v>265.400146484375</c:v>
                </c:pt>
                <c:pt idx="968">
                  <c:v>265.7001953125</c:v>
                </c:pt>
                <c:pt idx="969">
                  <c:v>266</c:v>
                </c:pt>
                <c:pt idx="970">
                  <c:v>266.300048828125</c:v>
                </c:pt>
                <c:pt idx="971">
                  <c:v>266.5</c:v>
                </c:pt>
                <c:pt idx="972">
                  <c:v>266.800048828125</c:v>
                </c:pt>
                <c:pt idx="973">
                  <c:v>267</c:v>
                </c:pt>
                <c:pt idx="974">
                  <c:v>267.300048828125</c:v>
                </c:pt>
                <c:pt idx="975">
                  <c:v>267.60009765625</c:v>
                </c:pt>
                <c:pt idx="976">
                  <c:v>267.89990234375</c:v>
                </c:pt>
                <c:pt idx="977">
                  <c:v>268.199951171875</c:v>
                </c:pt>
                <c:pt idx="978">
                  <c:v>268.5</c:v>
                </c:pt>
                <c:pt idx="979">
                  <c:v>268.800048828125</c:v>
                </c:pt>
                <c:pt idx="980">
                  <c:v>269.10009765625</c:v>
                </c:pt>
                <c:pt idx="981">
                  <c:v>269.5</c:v>
                </c:pt>
                <c:pt idx="982">
                  <c:v>269.800048828125</c:v>
                </c:pt>
                <c:pt idx="983">
                  <c:v>270.099853515625</c:v>
                </c:pt>
                <c:pt idx="984">
                  <c:v>270.300048828125</c:v>
                </c:pt>
                <c:pt idx="985">
                  <c:v>270.699951171875</c:v>
                </c:pt>
                <c:pt idx="986">
                  <c:v>270.89990234375</c:v>
                </c:pt>
                <c:pt idx="987">
                  <c:v>271.199951171875</c:v>
                </c:pt>
                <c:pt idx="988">
                  <c:v>271.599853515625</c:v>
                </c:pt>
                <c:pt idx="989">
                  <c:v>271.7998046875</c:v>
                </c:pt>
                <c:pt idx="990">
                  <c:v>272</c:v>
                </c:pt>
                <c:pt idx="991">
                  <c:v>272.39990234375</c:v>
                </c:pt>
                <c:pt idx="992">
                  <c:v>272.599853515625</c:v>
                </c:pt>
                <c:pt idx="993">
                  <c:v>273.099853515625</c:v>
                </c:pt>
                <c:pt idx="994">
                  <c:v>273.39990234375</c:v>
                </c:pt>
                <c:pt idx="995">
                  <c:v>273.699951171875</c:v>
                </c:pt>
                <c:pt idx="996">
                  <c:v>273.999755859375</c:v>
                </c:pt>
                <c:pt idx="997">
                  <c:v>274.2998046875</c:v>
                </c:pt>
                <c:pt idx="998">
                  <c:v>274.599853515625</c:v>
                </c:pt>
                <c:pt idx="999">
                  <c:v>274.7998046875</c:v>
                </c:pt>
                <c:pt idx="1000">
                  <c:v>275.099853515625</c:v>
                </c:pt>
                <c:pt idx="1001">
                  <c:v>275.400146484375</c:v>
                </c:pt>
                <c:pt idx="1002">
                  <c:v>275.7001953125</c:v>
                </c:pt>
                <c:pt idx="1003">
                  <c:v>276.000244140625</c:v>
                </c:pt>
                <c:pt idx="1004">
                  <c:v>276.300048828125</c:v>
                </c:pt>
                <c:pt idx="1005">
                  <c:v>276.60009765625</c:v>
                </c:pt>
                <c:pt idx="1006">
                  <c:v>276.800048828125</c:v>
                </c:pt>
                <c:pt idx="1007">
                  <c:v>277.2001953125</c:v>
                </c:pt>
                <c:pt idx="1008">
                  <c:v>277.5</c:v>
                </c:pt>
                <c:pt idx="1009">
                  <c:v>277.800048828125</c:v>
                </c:pt>
                <c:pt idx="1010">
                  <c:v>278.10009765625</c:v>
                </c:pt>
                <c:pt idx="1011">
                  <c:v>278.400146484375</c:v>
                </c:pt>
                <c:pt idx="1012">
                  <c:v>278.800048828125</c:v>
                </c:pt>
                <c:pt idx="1013">
                  <c:v>279.10009765625</c:v>
                </c:pt>
                <c:pt idx="1014">
                  <c:v>279.400146484375</c:v>
                </c:pt>
                <c:pt idx="1015">
                  <c:v>279.699951171875</c:v>
                </c:pt>
                <c:pt idx="1016">
                  <c:v>280.10009765625</c:v>
                </c:pt>
                <c:pt idx="1017">
                  <c:v>280.400146484375</c:v>
                </c:pt>
                <c:pt idx="1018">
                  <c:v>280.699951171875</c:v>
                </c:pt>
                <c:pt idx="1019">
                  <c:v>281.10009765625</c:v>
                </c:pt>
                <c:pt idx="1020">
                  <c:v>281.199951171875</c:v>
                </c:pt>
                <c:pt idx="1021">
                  <c:v>281.5</c:v>
                </c:pt>
                <c:pt idx="1022">
                  <c:v>281.800048828125</c:v>
                </c:pt>
                <c:pt idx="1023">
                  <c:v>282</c:v>
                </c:pt>
                <c:pt idx="1024">
                  <c:v>282.39990234375</c:v>
                </c:pt>
                <c:pt idx="1025">
                  <c:v>282.699951171875</c:v>
                </c:pt>
                <c:pt idx="1026">
                  <c:v>283</c:v>
                </c:pt>
                <c:pt idx="1027">
                  <c:v>283.39990234375</c:v>
                </c:pt>
                <c:pt idx="1028">
                  <c:v>283.599853515625</c:v>
                </c:pt>
                <c:pt idx="1029">
                  <c:v>284.099853515625</c:v>
                </c:pt>
                <c:pt idx="1030">
                  <c:v>284.39990234375</c:v>
                </c:pt>
                <c:pt idx="1031">
                  <c:v>284.699951171875</c:v>
                </c:pt>
                <c:pt idx="1032">
                  <c:v>285</c:v>
                </c:pt>
                <c:pt idx="1033">
                  <c:v>285.2998046875</c:v>
                </c:pt>
                <c:pt idx="1034">
                  <c:v>285.599853515625</c:v>
                </c:pt>
                <c:pt idx="1035">
                  <c:v>285.89990234375</c:v>
                </c:pt>
                <c:pt idx="1036">
                  <c:v>286.199951171875</c:v>
                </c:pt>
                <c:pt idx="1037">
                  <c:v>286.599853515625</c:v>
                </c:pt>
                <c:pt idx="1038">
                  <c:v>286.7998046875</c:v>
                </c:pt>
                <c:pt idx="1039">
                  <c:v>287.099853515625</c:v>
                </c:pt>
                <c:pt idx="1040">
                  <c:v>287.39990234375</c:v>
                </c:pt>
                <c:pt idx="1041">
                  <c:v>287.599853515625</c:v>
                </c:pt>
                <c:pt idx="1042">
                  <c:v>288.000244140625</c:v>
                </c:pt>
                <c:pt idx="1043">
                  <c:v>288.30029296875</c:v>
                </c:pt>
                <c:pt idx="1044">
                  <c:v>288.60009765625</c:v>
                </c:pt>
                <c:pt idx="1045">
                  <c:v>288.900146484375</c:v>
                </c:pt>
                <c:pt idx="1046">
                  <c:v>289.2001953125</c:v>
                </c:pt>
                <c:pt idx="1047">
                  <c:v>289.500244140625</c:v>
                </c:pt>
                <c:pt idx="1048">
                  <c:v>289.900146484375</c:v>
                </c:pt>
                <c:pt idx="1049">
                  <c:v>290.2001953125</c:v>
                </c:pt>
                <c:pt idx="1050">
                  <c:v>290.5</c:v>
                </c:pt>
                <c:pt idx="1051">
                  <c:v>290.800048828125</c:v>
                </c:pt>
                <c:pt idx="1052">
                  <c:v>291.2001953125</c:v>
                </c:pt>
                <c:pt idx="1053">
                  <c:v>291.60009765625</c:v>
                </c:pt>
                <c:pt idx="1054">
                  <c:v>291.7001953125</c:v>
                </c:pt>
                <c:pt idx="1055">
                  <c:v>291.900146484375</c:v>
                </c:pt>
                <c:pt idx="1056">
                  <c:v>292.199951171875</c:v>
                </c:pt>
                <c:pt idx="1057">
                  <c:v>292.60009765625</c:v>
                </c:pt>
                <c:pt idx="1058">
                  <c:v>292.900146484375</c:v>
                </c:pt>
                <c:pt idx="1059">
                  <c:v>293.199951171875</c:v>
                </c:pt>
                <c:pt idx="1060">
                  <c:v>293.5</c:v>
                </c:pt>
                <c:pt idx="1061">
                  <c:v>293.89990234375</c:v>
                </c:pt>
                <c:pt idx="1062">
                  <c:v>294.199951171875</c:v>
                </c:pt>
                <c:pt idx="1063">
                  <c:v>294.5</c:v>
                </c:pt>
                <c:pt idx="1064">
                  <c:v>294.800048828125</c:v>
                </c:pt>
                <c:pt idx="1065">
                  <c:v>295.099853515625</c:v>
                </c:pt>
                <c:pt idx="1066">
                  <c:v>295.5</c:v>
                </c:pt>
                <c:pt idx="1067">
                  <c:v>295.699951171875</c:v>
                </c:pt>
                <c:pt idx="1068">
                  <c:v>296.099853515625</c:v>
                </c:pt>
                <c:pt idx="1069">
                  <c:v>296.39990234375</c:v>
                </c:pt>
                <c:pt idx="1070">
                  <c:v>296.699951171875</c:v>
                </c:pt>
                <c:pt idx="1071">
                  <c:v>296.89990234375</c:v>
                </c:pt>
                <c:pt idx="1072">
                  <c:v>297.39990234375</c:v>
                </c:pt>
                <c:pt idx="1073">
                  <c:v>297.39990234375</c:v>
                </c:pt>
                <c:pt idx="1074">
                  <c:v>297.7998046875</c:v>
                </c:pt>
                <c:pt idx="1075">
                  <c:v>298.099853515625</c:v>
                </c:pt>
                <c:pt idx="1076">
                  <c:v>298.39990234375</c:v>
                </c:pt>
                <c:pt idx="1077">
                  <c:v>298.7998046875</c:v>
                </c:pt>
                <c:pt idx="1078">
                  <c:v>299.099853515625</c:v>
                </c:pt>
                <c:pt idx="1079">
                  <c:v>299.39990234375</c:v>
                </c:pt>
                <c:pt idx="1080">
                  <c:v>299.699951171875</c:v>
                </c:pt>
                <c:pt idx="1081">
                  <c:v>299.999755859375</c:v>
                </c:pt>
                <c:pt idx="1082">
                  <c:v>300.39990234375</c:v>
                </c:pt>
                <c:pt idx="1083">
                  <c:v>300.80029296875</c:v>
                </c:pt>
                <c:pt idx="1084">
                  <c:v>301.000244140625</c:v>
                </c:pt>
                <c:pt idx="1085">
                  <c:v>301.400146484375</c:v>
                </c:pt>
                <c:pt idx="1086">
                  <c:v>301.7001953125</c:v>
                </c:pt>
                <c:pt idx="1087">
                  <c:v>302.000244140625</c:v>
                </c:pt>
                <c:pt idx="1088">
                  <c:v>302.10009765625</c:v>
                </c:pt>
                <c:pt idx="1089">
                  <c:v>302.500244140625</c:v>
                </c:pt>
                <c:pt idx="1090">
                  <c:v>302.800048828125</c:v>
                </c:pt>
                <c:pt idx="1091">
                  <c:v>303.10009765625</c:v>
                </c:pt>
                <c:pt idx="1092">
                  <c:v>303.5</c:v>
                </c:pt>
                <c:pt idx="1093">
                  <c:v>303.800048828125</c:v>
                </c:pt>
                <c:pt idx="1094">
                  <c:v>304.10009765625</c:v>
                </c:pt>
                <c:pt idx="1095">
                  <c:v>304.300048828125</c:v>
                </c:pt>
                <c:pt idx="1096">
                  <c:v>304.60009765625</c:v>
                </c:pt>
                <c:pt idx="1097">
                  <c:v>305</c:v>
                </c:pt>
                <c:pt idx="1098">
                  <c:v>305.300048828125</c:v>
                </c:pt>
                <c:pt idx="1099">
                  <c:v>305.60009765625</c:v>
                </c:pt>
                <c:pt idx="1100">
                  <c:v>305.900146484375</c:v>
                </c:pt>
                <c:pt idx="1101">
                  <c:v>306.300048828125</c:v>
                </c:pt>
                <c:pt idx="1102">
                  <c:v>306.60009765625</c:v>
                </c:pt>
                <c:pt idx="1103">
                  <c:v>306.89990234375</c:v>
                </c:pt>
                <c:pt idx="1104">
                  <c:v>307.300048828125</c:v>
                </c:pt>
                <c:pt idx="1105">
                  <c:v>307.60009765625</c:v>
                </c:pt>
                <c:pt idx="1106">
                  <c:v>307.699951171875</c:v>
                </c:pt>
                <c:pt idx="1107">
                  <c:v>308.099853515625</c:v>
                </c:pt>
                <c:pt idx="1108">
                  <c:v>308.39990234375</c:v>
                </c:pt>
                <c:pt idx="1109">
                  <c:v>308.699951171875</c:v>
                </c:pt>
                <c:pt idx="1110">
                  <c:v>309</c:v>
                </c:pt>
                <c:pt idx="1111">
                  <c:v>309.300048828125</c:v>
                </c:pt>
                <c:pt idx="1112">
                  <c:v>309.699951171875</c:v>
                </c:pt>
                <c:pt idx="1113">
                  <c:v>310.099853515625</c:v>
                </c:pt>
                <c:pt idx="1114">
                  <c:v>310.39990234375</c:v>
                </c:pt>
                <c:pt idx="1115">
                  <c:v>310.699951171875</c:v>
                </c:pt>
                <c:pt idx="1116">
                  <c:v>311</c:v>
                </c:pt>
                <c:pt idx="1117">
                  <c:v>311.199951171875</c:v>
                </c:pt>
                <c:pt idx="1118">
                  <c:v>311.499755859375</c:v>
                </c:pt>
                <c:pt idx="1119">
                  <c:v>311.7998046875</c:v>
                </c:pt>
                <c:pt idx="1120">
                  <c:v>312.099853515625</c:v>
                </c:pt>
                <c:pt idx="1121">
                  <c:v>312.39990234375</c:v>
                </c:pt>
                <c:pt idx="1122">
                  <c:v>312.599853515625</c:v>
                </c:pt>
                <c:pt idx="1123">
                  <c:v>312.89990234375</c:v>
                </c:pt>
                <c:pt idx="1124">
                  <c:v>313.19970703125</c:v>
                </c:pt>
                <c:pt idx="1125">
                  <c:v>313.60009765625</c:v>
                </c:pt>
                <c:pt idx="1126">
                  <c:v>313.900146484375</c:v>
                </c:pt>
                <c:pt idx="1127">
                  <c:v>314.2001953125</c:v>
                </c:pt>
                <c:pt idx="1128">
                  <c:v>314.500244140625</c:v>
                </c:pt>
                <c:pt idx="1129">
                  <c:v>314.800048828125</c:v>
                </c:pt>
                <c:pt idx="1130">
                  <c:v>315.2001953125</c:v>
                </c:pt>
                <c:pt idx="1131">
                  <c:v>315.500244140625</c:v>
                </c:pt>
                <c:pt idx="1132">
                  <c:v>315.800048828125</c:v>
                </c:pt>
                <c:pt idx="1133">
                  <c:v>316.10009765625</c:v>
                </c:pt>
                <c:pt idx="1134">
                  <c:v>316.400146484375</c:v>
                </c:pt>
                <c:pt idx="1135">
                  <c:v>316.7001953125</c:v>
                </c:pt>
                <c:pt idx="1136">
                  <c:v>317</c:v>
                </c:pt>
                <c:pt idx="1137">
                  <c:v>317.2001953125</c:v>
                </c:pt>
                <c:pt idx="1138">
                  <c:v>317.5</c:v>
                </c:pt>
                <c:pt idx="1139">
                  <c:v>317.800048828125</c:v>
                </c:pt>
                <c:pt idx="1140">
                  <c:v>318.10009765625</c:v>
                </c:pt>
                <c:pt idx="1141">
                  <c:v>318.400146484375</c:v>
                </c:pt>
                <c:pt idx="1142">
                  <c:v>318.699951171875</c:v>
                </c:pt>
                <c:pt idx="1143">
                  <c:v>319</c:v>
                </c:pt>
                <c:pt idx="1144">
                  <c:v>319.300048828125</c:v>
                </c:pt>
                <c:pt idx="1145">
                  <c:v>319.60009765625</c:v>
                </c:pt>
                <c:pt idx="1146">
                  <c:v>319.89990234375</c:v>
                </c:pt>
                <c:pt idx="1147">
                  <c:v>320.300048828125</c:v>
                </c:pt>
                <c:pt idx="1148">
                  <c:v>320.60009765625</c:v>
                </c:pt>
                <c:pt idx="1149">
                  <c:v>320.800048828125</c:v>
                </c:pt>
                <c:pt idx="1150">
                  <c:v>321.199951171875</c:v>
                </c:pt>
                <c:pt idx="1151">
                  <c:v>321.5</c:v>
                </c:pt>
                <c:pt idx="1152">
                  <c:v>321.800048828125</c:v>
                </c:pt>
                <c:pt idx="1153">
                  <c:v>322.099853515625</c:v>
                </c:pt>
                <c:pt idx="1154">
                  <c:v>322.2998046875</c:v>
                </c:pt>
                <c:pt idx="1155">
                  <c:v>322.599853515625</c:v>
                </c:pt>
                <c:pt idx="1156">
                  <c:v>322.89990234375</c:v>
                </c:pt>
                <c:pt idx="1157">
                  <c:v>323.2998046875</c:v>
                </c:pt>
                <c:pt idx="1158">
                  <c:v>323.599853515625</c:v>
                </c:pt>
                <c:pt idx="1159">
                  <c:v>323.89990234375</c:v>
                </c:pt>
                <c:pt idx="1160">
                  <c:v>324.199951171875</c:v>
                </c:pt>
                <c:pt idx="1161">
                  <c:v>324.499755859375</c:v>
                </c:pt>
                <c:pt idx="1162">
                  <c:v>324.7998046875</c:v>
                </c:pt>
                <c:pt idx="1163">
                  <c:v>325.099853515625</c:v>
                </c:pt>
                <c:pt idx="1164">
                  <c:v>325.39990234375</c:v>
                </c:pt>
                <c:pt idx="1165">
                  <c:v>325.69970703125</c:v>
                </c:pt>
                <c:pt idx="1166">
                  <c:v>325.999755859375</c:v>
                </c:pt>
                <c:pt idx="1167">
                  <c:v>326.2998046875</c:v>
                </c:pt>
                <c:pt idx="1168">
                  <c:v>326.7001953125</c:v>
                </c:pt>
                <c:pt idx="1169">
                  <c:v>327.000244140625</c:v>
                </c:pt>
                <c:pt idx="1170">
                  <c:v>327.300048828125</c:v>
                </c:pt>
                <c:pt idx="1171">
                  <c:v>327.60009765625</c:v>
                </c:pt>
                <c:pt idx="1172">
                  <c:v>327.800048828125</c:v>
                </c:pt>
                <c:pt idx="1173">
                  <c:v>328.000244140625</c:v>
                </c:pt>
                <c:pt idx="1174">
                  <c:v>328.400146484375</c:v>
                </c:pt>
                <c:pt idx="1175">
                  <c:v>328.7001953125</c:v>
                </c:pt>
                <c:pt idx="1176">
                  <c:v>329</c:v>
                </c:pt>
                <c:pt idx="1177">
                  <c:v>329.300048828125</c:v>
                </c:pt>
                <c:pt idx="1178">
                  <c:v>329.60009765625</c:v>
                </c:pt>
                <c:pt idx="1179">
                  <c:v>329.900146484375</c:v>
                </c:pt>
                <c:pt idx="1180">
                  <c:v>330.10009765625</c:v>
                </c:pt>
                <c:pt idx="1181">
                  <c:v>330.300048828125</c:v>
                </c:pt>
                <c:pt idx="1182">
                  <c:v>330.60009765625</c:v>
                </c:pt>
                <c:pt idx="1183">
                  <c:v>331</c:v>
                </c:pt>
                <c:pt idx="1184">
                  <c:v>331.300048828125</c:v>
                </c:pt>
                <c:pt idx="1185">
                  <c:v>331.699951171875</c:v>
                </c:pt>
                <c:pt idx="1186">
                  <c:v>332</c:v>
                </c:pt>
                <c:pt idx="1187">
                  <c:v>332.300048828125</c:v>
                </c:pt>
                <c:pt idx="1188">
                  <c:v>332.60009765625</c:v>
                </c:pt>
                <c:pt idx="1189">
                  <c:v>332.89990234375</c:v>
                </c:pt>
                <c:pt idx="1190">
                  <c:v>333.199951171875</c:v>
                </c:pt>
                <c:pt idx="1191">
                  <c:v>333.39990234375</c:v>
                </c:pt>
                <c:pt idx="1192">
                  <c:v>333.599853515625</c:v>
                </c:pt>
                <c:pt idx="1193">
                  <c:v>333.800048828125</c:v>
                </c:pt>
                <c:pt idx="1194">
                  <c:v>334.199951171875</c:v>
                </c:pt>
                <c:pt idx="1195">
                  <c:v>334.39990234375</c:v>
                </c:pt>
                <c:pt idx="1196">
                  <c:v>334.699951171875</c:v>
                </c:pt>
                <c:pt idx="1197">
                  <c:v>334.89990234375</c:v>
                </c:pt>
                <c:pt idx="1198">
                  <c:v>335.2998046875</c:v>
                </c:pt>
                <c:pt idx="1199">
                  <c:v>335.599853515625</c:v>
                </c:pt>
                <c:pt idx="1200">
                  <c:v>335.89990234375</c:v>
                </c:pt>
                <c:pt idx="1201">
                  <c:v>336.199951171875</c:v>
                </c:pt>
                <c:pt idx="1202">
                  <c:v>336.5</c:v>
                </c:pt>
                <c:pt idx="1203">
                  <c:v>336.7998046875</c:v>
                </c:pt>
                <c:pt idx="1204">
                  <c:v>337.099853515625</c:v>
                </c:pt>
                <c:pt idx="1205">
                  <c:v>337.39990234375</c:v>
                </c:pt>
                <c:pt idx="1206">
                  <c:v>337.599853515625</c:v>
                </c:pt>
                <c:pt idx="1207">
                  <c:v>337.999755859375</c:v>
                </c:pt>
                <c:pt idx="1208">
                  <c:v>338.199951171875</c:v>
                </c:pt>
                <c:pt idx="1209">
                  <c:v>338.39990234375</c:v>
                </c:pt>
                <c:pt idx="1210">
                  <c:v>338.39990234375</c:v>
                </c:pt>
                <c:pt idx="1211">
                  <c:v>338.69970703125</c:v>
                </c:pt>
                <c:pt idx="1212">
                  <c:v>339.099853515625</c:v>
                </c:pt>
                <c:pt idx="1213">
                  <c:v>339.30029296875</c:v>
                </c:pt>
                <c:pt idx="1214">
                  <c:v>339.60009765625</c:v>
                </c:pt>
                <c:pt idx="1215">
                  <c:v>339.900146484375</c:v>
                </c:pt>
                <c:pt idx="1216">
                  <c:v>340.300048828125</c:v>
                </c:pt>
                <c:pt idx="1217">
                  <c:v>340.60009765625</c:v>
                </c:pt>
                <c:pt idx="1218">
                  <c:v>340.900146484375</c:v>
                </c:pt>
                <c:pt idx="1219">
                  <c:v>341.2001953125</c:v>
                </c:pt>
                <c:pt idx="1220">
                  <c:v>341.5</c:v>
                </c:pt>
                <c:pt idx="1221">
                  <c:v>341.800048828125</c:v>
                </c:pt>
                <c:pt idx="1222">
                  <c:v>342.2001953125</c:v>
                </c:pt>
                <c:pt idx="1223">
                  <c:v>342.5</c:v>
                </c:pt>
                <c:pt idx="1224">
                  <c:v>342.800048828125</c:v>
                </c:pt>
                <c:pt idx="1225">
                  <c:v>343</c:v>
                </c:pt>
                <c:pt idx="1226">
                  <c:v>343.199951171875</c:v>
                </c:pt>
                <c:pt idx="1227">
                  <c:v>343.400146484375</c:v>
                </c:pt>
                <c:pt idx="1228">
                  <c:v>343.699951171875</c:v>
                </c:pt>
                <c:pt idx="1229">
                  <c:v>343.900146484375</c:v>
                </c:pt>
                <c:pt idx="1230">
                  <c:v>344.300048828125</c:v>
                </c:pt>
                <c:pt idx="1231">
                  <c:v>344.60009765625</c:v>
                </c:pt>
                <c:pt idx="1232">
                  <c:v>344.89990234375</c:v>
                </c:pt>
                <c:pt idx="1233">
                  <c:v>345.10009765625</c:v>
                </c:pt>
                <c:pt idx="1234">
                  <c:v>345.5</c:v>
                </c:pt>
                <c:pt idx="1235">
                  <c:v>345.800048828125</c:v>
                </c:pt>
                <c:pt idx="1236">
                  <c:v>346.10009765625</c:v>
                </c:pt>
                <c:pt idx="1237">
                  <c:v>346.39990234375</c:v>
                </c:pt>
                <c:pt idx="1238">
                  <c:v>346.599853515625</c:v>
                </c:pt>
                <c:pt idx="1239">
                  <c:v>346.89990234375</c:v>
                </c:pt>
                <c:pt idx="1240">
                  <c:v>347.199951171875</c:v>
                </c:pt>
                <c:pt idx="1241">
                  <c:v>347.5</c:v>
                </c:pt>
                <c:pt idx="1242">
                  <c:v>347.800048828125</c:v>
                </c:pt>
                <c:pt idx="1243">
                  <c:v>348.099853515625</c:v>
                </c:pt>
                <c:pt idx="1244">
                  <c:v>348.199951171875</c:v>
                </c:pt>
                <c:pt idx="1245">
                  <c:v>348.5</c:v>
                </c:pt>
                <c:pt idx="1246">
                  <c:v>348.699951171875</c:v>
                </c:pt>
                <c:pt idx="1247">
                  <c:v>349</c:v>
                </c:pt>
                <c:pt idx="1248">
                  <c:v>349.2998046875</c:v>
                </c:pt>
                <c:pt idx="1249">
                  <c:v>349.599853515625</c:v>
                </c:pt>
                <c:pt idx="1250">
                  <c:v>349.89990234375</c:v>
                </c:pt>
                <c:pt idx="1251">
                  <c:v>350.199951171875</c:v>
                </c:pt>
                <c:pt idx="1252">
                  <c:v>350.2998046875</c:v>
                </c:pt>
                <c:pt idx="1253">
                  <c:v>350.599853515625</c:v>
                </c:pt>
                <c:pt idx="1254">
                  <c:v>350.89990234375</c:v>
                </c:pt>
                <c:pt idx="1255">
                  <c:v>351.19970703125</c:v>
                </c:pt>
                <c:pt idx="1256">
                  <c:v>351.499755859375</c:v>
                </c:pt>
                <c:pt idx="1257">
                  <c:v>351.7998046875</c:v>
                </c:pt>
                <c:pt idx="1258">
                  <c:v>352.000244140625</c:v>
                </c:pt>
                <c:pt idx="1259">
                  <c:v>352.30029296875</c:v>
                </c:pt>
                <c:pt idx="1260">
                  <c:v>352.60009765625</c:v>
                </c:pt>
                <c:pt idx="1261">
                  <c:v>352.7001953125</c:v>
                </c:pt>
                <c:pt idx="1262">
                  <c:v>353.000244140625</c:v>
                </c:pt>
                <c:pt idx="1263">
                  <c:v>353.300048828125</c:v>
                </c:pt>
                <c:pt idx="1264">
                  <c:v>353.60009765625</c:v>
                </c:pt>
                <c:pt idx="1265">
                  <c:v>353.900146484375</c:v>
                </c:pt>
                <c:pt idx="1266">
                  <c:v>354.2001953125</c:v>
                </c:pt>
                <c:pt idx="1267">
                  <c:v>354.400146484375</c:v>
                </c:pt>
                <c:pt idx="1268">
                  <c:v>354.7001953125</c:v>
                </c:pt>
                <c:pt idx="1269">
                  <c:v>354.900146484375</c:v>
                </c:pt>
                <c:pt idx="1270">
                  <c:v>355.2001953125</c:v>
                </c:pt>
                <c:pt idx="1271">
                  <c:v>355.400146484375</c:v>
                </c:pt>
                <c:pt idx="1272">
                  <c:v>355.7001953125</c:v>
                </c:pt>
                <c:pt idx="1273">
                  <c:v>356</c:v>
                </c:pt>
                <c:pt idx="1274">
                  <c:v>356.300048828125</c:v>
                </c:pt>
                <c:pt idx="1275">
                  <c:v>356.5</c:v>
                </c:pt>
                <c:pt idx="1276">
                  <c:v>356.900146484375</c:v>
                </c:pt>
                <c:pt idx="1277">
                  <c:v>357.199951171875</c:v>
                </c:pt>
                <c:pt idx="1278">
                  <c:v>357.300048828125</c:v>
                </c:pt>
                <c:pt idx="1279">
                  <c:v>357.60009765625</c:v>
                </c:pt>
                <c:pt idx="1280">
                  <c:v>357.89990234375</c:v>
                </c:pt>
                <c:pt idx="1281">
                  <c:v>358.10009765625</c:v>
                </c:pt>
                <c:pt idx="1282">
                  <c:v>358.5</c:v>
                </c:pt>
                <c:pt idx="1283">
                  <c:v>358.800048828125</c:v>
                </c:pt>
                <c:pt idx="1284">
                  <c:v>359</c:v>
                </c:pt>
                <c:pt idx="1285">
                  <c:v>359.300048828125</c:v>
                </c:pt>
                <c:pt idx="1286">
                  <c:v>359.599853515625</c:v>
                </c:pt>
                <c:pt idx="1287">
                  <c:v>359.89990234375</c:v>
                </c:pt>
                <c:pt idx="1288">
                  <c:v>359.89990234375</c:v>
                </c:pt>
                <c:pt idx="1289">
                  <c:v>360.199951171875</c:v>
                </c:pt>
                <c:pt idx="1290">
                  <c:v>360.5</c:v>
                </c:pt>
                <c:pt idx="1291">
                  <c:v>360.7998046875</c:v>
                </c:pt>
                <c:pt idx="1292">
                  <c:v>361</c:v>
                </c:pt>
                <c:pt idx="1293">
                  <c:v>361.199951171875</c:v>
                </c:pt>
                <c:pt idx="1294">
                  <c:v>361.39990234375</c:v>
                </c:pt>
                <c:pt idx="1295">
                  <c:v>361.599853515625</c:v>
                </c:pt>
                <c:pt idx="1296">
                  <c:v>361.7998046875</c:v>
                </c:pt>
                <c:pt idx="1297">
                  <c:v>362</c:v>
                </c:pt>
                <c:pt idx="1298">
                  <c:v>362.2998046875</c:v>
                </c:pt>
                <c:pt idx="1299">
                  <c:v>362.599853515625</c:v>
                </c:pt>
                <c:pt idx="1300">
                  <c:v>362.89990234375</c:v>
                </c:pt>
                <c:pt idx="1301">
                  <c:v>363.099853515625</c:v>
                </c:pt>
                <c:pt idx="1302">
                  <c:v>363.39990234375</c:v>
                </c:pt>
                <c:pt idx="1303">
                  <c:v>363.699951171875</c:v>
                </c:pt>
                <c:pt idx="1304">
                  <c:v>363.89990234375</c:v>
                </c:pt>
                <c:pt idx="1305">
                  <c:v>364.19970703125</c:v>
                </c:pt>
                <c:pt idx="1306">
                  <c:v>364.39990234375</c:v>
                </c:pt>
                <c:pt idx="1307">
                  <c:v>364.599853515625</c:v>
                </c:pt>
                <c:pt idx="1308">
                  <c:v>364.900146484375</c:v>
                </c:pt>
                <c:pt idx="1309">
                  <c:v>365.10009765625</c:v>
                </c:pt>
                <c:pt idx="1310">
                  <c:v>365.400146484375</c:v>
                </c:pt>
                <c:pt idx="1311">
                  <c:v>365.60009765625</c:v>
                </c:pt>
                <c:pt idx="1312">
                  <c:v>365.900146484375</c:v>
                </c:pt>
                <c:pt idx="1313">
                  <c:v>366.10009765625</c:v>
                </c:pt>
                <c:pt idx="1314">
                  <c:v>366.400146484375</c:v>
                </c:pt>
                <c:pt idx="1315">
                  <c:v>366.60009765625</c:v>
                </c:pt>
                <c:pt idx="1316">
                  <c:v>366.900146484375</c:v>
                </c:pt>
                <c:pt idx="1317">
                  <c:v>367.2001953125</c:v>
                </c:pt>
                <c:pt idx="1318">
                  <c:v>367.400146484375</c:v>
                </c:pt>
                <c:pt idx="1319">
                  <c:v>367.7001953125</c:v>
                </c:pt>
                <c:pt idx="1320">
                  <c:v>367.900146484375</c:v>
                </c:pt>
                <c:pt idx="1321">
                  <c:v>368.2001953125</c:v>
                </c:pt>
                <c:pt idx="1322">
                  <c:v>368.5</c:v>
                </c:pt>
                <c:pt idx="1323">
                  <c:v>368.699951171875</c:v>
                </c:pt>
                <c:pt idx="1324">
                  <c:v>369.10009765625</c:v>
                </c:pt>
                <c:pt idx="1325">
                  <c:v>369.199951171875</c:v>
                </c:pt>
                <c:pt idx="1326">
                  <c:v>369.5</c:v>
                </c:pt>
                <c:pt idx="1327">
                  <c:v>369.699951171875</c:v>
                </c:pt>
                <c:pt idx="1328">
                  <c:v>369.900146484375</c:v>
                </c:pt>
                <c:pt idx="1329">
                  <c:v>370.199951171875</c:v>
                </c:pt>
                <c:pt idx="1330">
                  <c:v>370.300048828125</c:v>
                </c:pt>
                <c:pt idx="1331">
                  <c:v>370.60009765625</c:v>
                </c:pt>
                <c:pt idx="1332">
                  <c:v>370.800048828125</c:v>
                </c:pt>
                <c:pt idx="1333">
                  <c:v>371</c:v>
                </c:pt>
                <c:pt idx="1334">
                  <c:v>371.300048828125</c:v>
                </c:pt>
                <c:pt idx="1335">
                  <c:v>371.60009765625</c:v>
                </c:pt>
                <c:pt idx="1336">
                  <c:v>371.89990234375</c:v>
                </c:pt>
                <c:pt idx="1337">
                  <c:v>372.099853515625</c:v>
                </c:pt>
                <c:pt idx="1338">
                  <c:v>372.199951171875</c:v>
                </c:pt>
                <c:pt idx="1339">
                  <c:v>372.5</c:v>
                </c:pt>
                <c:pt idx="1340">
                  <c:v>372.699951171875</c:v>
                </c:pt>
                <c:pt idx="1341">
                  <c:v>373</c:v>
                </c:pt>
                <c:pt idx="1342">
                  <c:v>373.099853515625</c:v>
                </c:pt>
                <c:pt idx="1343">
                  <c:v>373.39990234375</c:v>
                </c:pt>
                <c:pt idx="1344">
                  <c:v>373.699951171875</c:v>
                </c:pt>
                <c:pt idx="1345">
                  <c:v>373.89990234375</c:v>
                </c:pt>
                <c:pt idx="1346">
                  <c:v>374.099853515625</c:v>
                </c:pt>
                <c:pt idx="1347">
                  <c:v>374.39990234375</c:v>
                </c:pt>
                <c:pt idx="1348">
                  <c:v>374.599853515625</c:v>
                </c:pt>
                <c:pt idx="1349">
                  <c:v>374.7998046875</c:v>
                </c:pt>
                <c:pt idx="1350">
                  <c:v>375.099853515625</c:v>
                </c:pt>
                <c:pt idx="1351">
                  <c:v>375.2998046875</c:v>
                </c:pt>
                <c:pt idx="1352">
                  <c:v>375.499755859375</c:v>
                </c:pt>
                <c:pt idx="1353">
                  <c:v>375.7998046875</c:v>
                </c:pt>
                <c:pt idx="1354">
                  <c:v>376.099853515625</c:v>
                </c:pt>
                <c:pt idx="1355">
                  <c:v>376.2998046875</c:v>
                </c:pt>
                <c:pt idx="1356">
                  <c:v>376.499755859375</c:v>
                </c:pt>
                <c:pt idx="1357">
                  <c:v>376.7998046875</c:v>
                </c:pt>
                <c:pt idx="1358">
                  <c:v>376.89990234375</c:v>
                </c:pt>
                <c:pt idx="1359">
                  <c:v>377.19970703125</c:v>
                </c:pt>
                <c:pt idx="1360">
                  <c:v>377.499755859375</c:v>
                </c:pt>
                <c:pt idx="1361">
                  <c:v>377.60009765625</c:v>
                </c:pt>
                <c:pt idx="1362">
                  <c:v>377.900146484375</c:v>
                </c:pt>
                <c:pt idx="1363">
                  <c:v>378.10009765625</c:v>
                </c:pt>
                <c:pt idx="1364">
                  <c:v>378.400146484375</c:v>
                </c:pt>
                <c:pt idx="1365">
                  <c:v>378.60009765625</c:v>
                </c:pt>
                <c:pt idx="1366">
                  <c:v>378.800048828125</c:v>
                </c:pt>
                <c:pt idx="1367">
                  <c:v>378.900146484375</c:v>
                </c:pt>
                <c:pt idx="1368">
                  <c:v>379.300048828125</c:v>
                </c:pt>
                <c:pt idx="1369">
                  <c:v>379.500244140625</c:v>
                </c:pt>
                <c:pt idx="1370">
                  <c:v>379.7001953125</c:v>
                </c:pt>
                <c:pt idx="1371">
                  <c:v>379.900146484375</c:v>
                </c:pt>
                <c:pt idx="1372">
                  <c:v>380.10009765625</c:v>
                </c:pt>
                <c:pt idx="1373">
                  <c:v>380.300048828125</c:v>
                </c:pt>
                <c:pt idx="1374">
                  <c:v>380.60009765625</c:v>
                </c:pt>
                <c:pt idx="1375">
                  <c:v>380.800048828125</c:v>
                </c:pt>
                <c:pt idx="1376">
                  <c:v>381.10009765625</c:v>
                </c:pt>
                <c:pt idx="1377">
                  <c:v>381.300048828125</c:v>
                </c:pt>
                <c:pt idx="1378">
                  <c:v>381.60009765625</c:v>
                </c:pt>
                <c:pt idx="1379">
                  <c:v>381.800048828125</c:v>
                </c:pt>
                <c:pt idx="1380">
                  <c:v>382</c:v>
                </c:pt>
                <c:pt idx="1381">
                  <c:v>382.199951171875</c:v>
                </c:pt>
                <c:pt idx="1382">
                  <c:v>382.5</c:v>
                </c:pt>
                <c:pt idx="1383">
                  <c:v>382.699951171875</c:v>
                </c:pt>
                <c:pt idx="1384">
                  <c:v>382.900146484375</c:v>
                </c:pt>
                <c:pt idx="1385">
                  <c:v>383</c:v>
                </c:pt>
                <c:pt idx="1386">
                  <c:v>383.300048828125</c:v>
                </c:pt>
                <c:pt idx="1387">
                  <c:v>383.5</c:v>
                </c:pt>
                <c:pt idx="1388">
                  <c:v>383.699951171875</c:v>
                </c:pt>
                <c:pt idx="1389">
                  <c:v>383.89990234375</c:v>
                </c:pt>
                <c:pt idx="1390">
                  <c:v>384.10009765625</c:v>
                </c:pt>
                <c:pt idx="1391">
                  <c:v>384.39990234375</c:v>
                </c:pt>
                <c:pt idx="1392">
                  <c:v>384.699951171875</c:v>
                </c:pt>
                <c:pt idx="1393">
                  <c:v>384.89990234375</c:v>
                </c:pt>
                <c:pt idx="1394">
                  <c:v>385.099853515625</c:v>
                </c:pt>
                <c:pt idx="1395">
                  <c:v>385.199951171875</c:v>
                </c:pt>
                <c:pt idx="1396">
                  <c:v>385.39990234375</c:v>
                </c:pt>
                <c:pt idx="1397">
                  <c:v>385.699951171875</c:v>
                </c:pt>
                <c:pt idx="1398">
                  <c:v>385.89990234375</c:v>
                </c:pt>
                <c:pt idx="1399">
                  <c:v>386.099853515625</c:v>
                </c:pt>
                <c:pt idx="1400">
                  <c:v>386.2998046875</c:v>
                </c:pt>
                <c:pt idx="1401">
                  <c:v>386.5</c:v>
                </c:pt>
                <c:pt idx="1402">
                  <c:v>386.7998046875</c:v>
                </c:pt>
                <c:pt idx="1403">
                  <c:v>386.7998046875</c:v>
                </c:pt>
                <c:pt idx="1404">
                  <c:v>387.099853515625</c:v>
                </c:pt>
                <c:pt idx="1405">
                  <c:v>387.39990234375</c:v>
                </c:pt>
                <c:pt idx="1406">
                  <c:v>387.599853515625</c:v>
                </c:pt>
                <c:pt idx="1407">
                  <c:v>387.699951171875</c:v>
                </c:pt>
                <c:pt idx="1408">
                  <c:v>387.999755859375</c:v>
                </c:pt>
                <c:pt idx="1409">
                  <c:v>388.199951171875</c:v>
                </c:pt>
                <c:pt idx="1410">
                  <c:v>388.2998046875</c:v>
                </c:pt>
                <c:pt idx="1411">
                  <c:v>388.499755859375</c:v>
                </c:pt>
                <c:pt idx="1412">
                  <c:v>388.699951171875</c:v>
                </c:pt>
                <c:pt idx="1413">
                  <c:v>388.89990234375</c:v>
                </c:pt>
                <c:pt idx="1414">
                  <c:v>389.199951171875</c:v>
                </c:pt>
                <c:pt idx="1415">
                  <c:v>389.2998046875</c:v>
                </c:pt>
                <c:pt idx="1416">
                  <c:v>389.599853515625</c:v>
                </c:pt>
                <c:pt idx="1417">
                  <c:v>389.7998046875</c:v>
                </c:pt>
                <c:pt idx="1418">
                  <c:v>389.999755859375</c:v>
                </c:pt>
                <c:pt idx="1419">
                  <c:v>390.19970703125</c:v>
                </c:pt>
                <c:pt idx="1420">
                  <c:v>390.400146484375</c:v>
                </c:pt>
                <c:pt idx="1421">
                  <c:v>390.7001953125</c:v>
                </c:pt>
                <c:pt idx="1422">
                  <c:v>390.900146484375</c:v>
                </c:pt>
                <c:pt idx="1423">
                  <c:v>391.10009765625</c:v>
                </c:pt>
                <c:pt idx="1424">
                  <c:v>391.300048828125</c:v>
                </c:pt>
                <c:pt idx="1425">
                  <c:v>391.500244140625</c:v>
                </c:pt>
                <c:pt idx="1426">
                  <c:v>391.7001953125</c:v>
                </c:pt>
                <c:pt idx="1427">
                  <c:v>392.000244140625</c:v>
                </c:pt>
                <c:pt idx="1428">
                  <c:v>392.2001953125</c:v>
                </c:pt>
                <c:pt idx="1429">
                  <c:v>392.300048828125</c:v>
                </c:pt>
                <c:pt idx="1430">
                  <c:v>392.500244140625</c:v>
                </c:pt>
                <c:pt idx="1431">
                  <c:v>392.7001953125</c:v>
                </c:pt>
                <c:pt idx="1432">
                  <c:v>392.900146484375</c:v>
                </c:pt>
                <c:pt idx="1433">
                  <c:v>393.10009765625</c:v>
                </c:pt>
                <c:pt idx="1434">
                  <c:v>393.300048828125</c:v>
                </c:pt>
                <c:pt idx="1435">
                  <c:v>393.5</c:v>
                </c:pt>
                <c:pt idx="1436">
                  <c:v>393.7001953125</c:v>
                </c:pt>
                <c:pt idx="1437">
                  <c:v>394</c:v>
                </c:pt>
                <c:pt idx="1438">
                  <c:v>394.10009765625</c:v>
                </c:pt>
                <c:pt idx="1439">
                  <c:v>394.300048828125</c:v>
                </c:pt>
                <c:pt idx="1440">
                  <c:v>394.5</c:v>
                </c:pt>
                <c:pt idx="1441">
                  <c:v>394.699951171875</c:v>
                </c:pt>
                <c:pt idx="1442">
                  <c:v>394.900146484375</c:v>
                </c:pt>
                <c:pt idx="1443">
                  <c:v>395.10009765625</c:v>
                </c:pt>
                <c:pt idx="1444">
                  <c:v>395.300048828125</c:v>
                </c:pt>
                <c:pt idx="1445">
                  <c:v>395.60009765625</c:v>
                </c:pt>
                <c:pt idx="1446">
                  <c:v>395.699951171875</c:v>
                </c:pt>
                <c:pt idx="1447">
                  <c:v>395.89990234375</c:v>
                </c:pt>
                <c:pt idx="1448">
                  <c:v>396.199951171875</c:v>
                </c:pt>
                <c:pt idx="1449">
                  <c:v>396.300048828125</c:v>
                </c:pt>
                <c:pt idx="1450">
                  <c:v>396.5</c:v>
                </c:pt>
                <c:pt idx="1451">
                  <c:v>396.60009765625</c:v>
                </c:pt>
                <c:pt idx="1452">
                  <c:v>396.800048828125</c:v>
                </c:pt>
                <c:pt idx="1453">
                  <c:v>397.10009765625</c:v>
                </c:pt>
                <c:pt idx="1454">
                  <c:v>397.300048828125</c:v>
                </c:pt>
                <c:pt idx="1455">
                  <c:v>397.5</c:v>
                </c:pt>
                <c:pt idx="1456">
                  <c:v>397.699951171875</c:v>
                </c:pt>
                <c:pt idx="1457">
                  <c:v>397.89990234375</c:v>
                </c:pt>
                <c:pt idx="1458">
                  <c:v>398.099853515625</c:v>
                </c:pt>
                <c:pt idx="1459">
                  <c:v>398.199951171875</c:v>
                </c:pt>
                <c:pt idx="1460">
                  <c:v>398.300048828125</c:v>
                </c:pt>
                <c:pt idx="1461">
                  <c:v>398.5</c:v>
                </c:pt>
                <c:pt idx="1462">
                  <c:v>398.800048828125</c:v>
                </c:pt>
                <c:pt idx="1463">
                  <c:v>398.89990234375</c:v>
                </c:pt>
                <c:pt idx="1464">
                  <c:v>399.099853515625</c:v>
                </c:pt>
                <c:pt idx="1465">
                  <c:v>399.2998046875</c:v>
                </c:pt>
                <c:pt idx="1466">
                  <c:v>399.5</c:v>
                </c:pt>
                <c:pt idx="1467">
                  <c:v>399.599853515625</c:v>
                </c:pt>
                <c:pt idx="1468">
                  <c:v>399.89990234375</c:v>
                </c:pt>
                <c:pt idx="1469">
                  <c:v>400.199951171875</c:v>
                </c:pt>
                <c:pt idx="1470">
                  <c:v>400.2998046875</c:v>
                </c:pt>
                <c:pt idx="1471">
                  <c:v>400.5</c:v>
                </c:pt>
                <c:pt idx="1472">
                  <c:v>400.599853515625</c:v>
                </c:pt>
                <c:pt idx="1473">
                  <c:v>400.7998046875</c:v>
                </c:pt>
                <c:pt idx="1474">
                  <c:v>400.999755859375</c:v>
                </c:pt>
                <c:pt idx="1475">
                  <c:v>401.199951171875</c:v>
                </c:pt>
                <c:pt idx="1476">
                  <c:v>401.39990234375</c:v>
                </c:pt>
                <c:pt idx="1477">
                  <c:v>401.499755859375</c:v>
                </c:pt>
                <c:pt idx="1478">
                  <c:v>401.699951171875</c:v>
                </c:pt>
                <c:pt idx="1479">
                  <c:v>401.89990234375</c:v>
                </c:pt>
                <c:pt idx="1480">
                  <c:v>402.099853515625</c:v>
                </c:pt>
                <c:pt idx="1481">
                  <c:v>402.2998046875</c:v>
                </c:pt>
                <c:pt idx="1482">
                  <c:v>402.499755859375</c:v>
                </c:pt>
                <c:pt idx="1483">
                  <c:v>402.7998046875</c:v>
                </c:pt>
                <c:pt idx="1484">
                  <c:v>402.89990234375</c:v>
                </c:pt>
                <c:pt idx="1485">
                  <c:v>403.099853515625</c:v>
                </c:pt>
                <c:pt idx="1486">
                  <c:v>403.30029296875</c:v>
                </c:pt>
                <c:pt idx="1487">
                  <c:v>403.400146484375</c:v>
                </c:pt>
                <c:pt idx="1488">
                  <c:v>403.500244140625</c:v>
                </c:pt>
                <c:pt idx="1489">
                  <c:v>403.800048828125</c:v>
                </c:pt>
                <c:pt idx="1490">
                  <c:v>403.900146484375</c:v>
                </c:pt>
                <c:pt idx="1491">
                  <c:v>404.2001953125</c:v>
                </c:pt>
                <c:pt idx="1492">
                  <c:v>404.300048828125</c:v>
                </c:pt>
                <c:pt idx="1493">
                  <c:v>404.500244140625</c:v>
                </c:pt>
                <c:pt idx="1494">
                  <c:v>404.7001953125</c:v>
                </c:pt>
                <c:pt idx="1495">
                  <c:v>404.900146484375</c:v>
                </c:pt>
                <c:pt idx="1496">
                  <c:v>405.10009765625</c:v>
                </c:pt>
                <c:pt idx="1497">
                  <c:v>405.300048828125</c:v>
                </c:pt>
                <c:pt idx="1498">
                  <c:v>405.5</c:v>
                </c:pt>
                <c:pt idx="1499">
                  <c:v>405.7001953125</c:v>
                </c:pt>
                <c:pt idx="1500">
                  <c:v>405.900146484375</c:v>
                </c:pt>
                <c:pt idx="1501">
                  <c:v>406.10009765625</c:v>
                </c:pt>
                <c:pt idx="1502">
                  <c:v>406.300048828125</c:v>
                </c:pt>
                <c:pt idx="1503">
                  <c:v>406.5</c:v>
                </c:pt>
                <c:pt idx="1504">
                  <c:v>406.60009765625</c:v>
                </c:pt>
                <c:pt idx="1505">
                  <c:v>406.800048828125</c:v>
                </c:pt>
                <c:pt idx="1506">
                  <c:v>406.900146484375</c:v>
                </c:pt>
                <c:pt idx="1507">
                  <c:v>407</c:v>
                </c:pt>
                <c:pt idx="1508">
                  <c:v>407.199951171875</c:v>
                </c:pt>
                <c:pt idx="1509">
                  <c:v>407.400146484375</c:v>
                </c:pt>
                <c:pt idx="1510">
                  <c:v>407.60009765625</c:v>
                </c:pt>
                <c:pt idx="1511">
                  <c:v>407.900146484375</c:v>
                </c:pt>
                <c:pt idx="1512">
                  <c:v>408</c:v>
                </c:pt>
                <c:pt idx="1513">
                  <c:v>408.300048828125</c:v>
                </c:pt>
                <c:pt idx="1514">
                  <c:v>408.400146484375</c:v>
                </c:pt>
                <c:pt idx="1515">
                  <c:v>408.60009765625</c:v>
                </c:pt>
                <c:pt idx="1516">
                  <c:v>408.800048828125</c:v>
                </c:pt>
                <c:pt idx="1517">
                  <c:v>408.800048828125</c:v>
                </c:pt>
                <c:pt idx="1518">
                  <c:v>409</c:v>
                </c:pt>
                <c:pt idx="1519">
                  <c:v>409.199951171875</c:v>
                </c:pt>
                <c:pt idx="1520">
                  <c:v>409.39990234375</c:v>
                </c:pt>
                <c:pt idx="1521">
                  <c:v>409.5</c:v>
                </c:pt>
                <c:pt idx="1522">
                  <c:v>409.699951171875</c:v>
                </c:pt>
                <c:pt idx="1523">
                  <c:v>409.89990234375</c:v>
                </c:pt>
                <c:pt idx="1524">
                  <c:v>410</c:v>
                </c:pt>
                <c:pt idx="1525">
                  <c:v>410.199951171875</c:v>
                </c:pt>
                <c:pt idx="1526">
                  <c:v>410.39990234375</c:v>
                </c:pt>
                <c:pt idx="1527">
                  <c:v>410.5</c:v>
                </c:pt>
                <c:pt idx="1528">
                  <c:v>410.699951171875</c:v>
                </c:pt>
                <c:pt idx="1529">
                  <c:v>410.89990234375</c:v>
                </c:pt>
                <c:pt idx="1530">
                  <c:v>411</c:v>
                </c:pt>
                <c:pt idx="1531">
                  <c:v>411.199951171875</c:v>
                </c:pt>
                <c:pt idx="1532">
                  <c:v>411.300048828125</c:v>
                </c:pt>
                <c:pt idx="1533">
                  <c:v>411.5</c:v>
                </c:pt>
                <c:pt idx="1534">
                  <c:v>411.699951171875</c:v>
                </c:pt>
                <c:pt idx="1535">
                  <c:v>411.89990234375</c:v>
                </c:pt>
                <c:pt idx="1536">
                  <c:v>412.099853515625</c:v>
                </c:pt>
                <c:pt idx="1537">
                  <c:v>412.2998046875</c:v>
                </c:pt>
                <c:pt idx="1538">
                  <c:v>412.39990234375</c:v>
                </c:pt>
                <c:pt idx="1539">
                  <c:v>412.5</c:v>
                </c:pt>
                <c:pt idx="1540">
                  <c:v>412.699951171875</c:v>
                </c:pt>
                <c:pt idx="1541">
                  <c:v>412.7998046875</c:v>
                </c:pt>
                <c:pt idx="1542">
                  <c:v>413</c:v>
                </c:pt>
                <c:pt idx="1543">
                  <c:v>413.199951171875</c:v>
                </c:pt>
                <c:pt idx="1544">
                  <c:v>413.2998046875</c:v>
                </c:pt>
                <c:pt idx="1545">
                  <c:v>413.499755859375</c:v>
                </c:pt>
                <c:pt idx="1546">
                  <c:v>413.699951171875</c:v>
                </c:pt>
                <c:pt idx="1547">
                  <c:v>413.89990234375</c:v>
                </c:pt>
                <c:pt idx="1548">
                  <c:v>413.999755859375</c:v>
                </c:pt>
                <c:pt idx="1549">
                  <c:v>414.199951171875</c:v>
                </c:pt>
                <c:pt idx="1550">
                  <c:v>414.39990234375</c:v>
                </c:pt>
                <c:pt idx="1551">
                  <c:v>414.499755859375</c:v>
                </c:pt>
                <c:pt idx="1552">
                  <c:v>414.7998046875</c:v>
                </c:pt>
                <c:pt idx="1553">
                  <c:v>414.89990234375</c:v>
                </c:pt>
                <c:pt idx="1554">
                  <c:v>414.999755859375</c:v>
                </c:pt>
                <c:pt idx="1555">
                  <c:v>415.19970703125</c:v>
                </c:pt>
                <c:pt idx="1556">
                  <c:v>415.2998046875</c:v>
                </c:pt>
                <c:pt idx="1557">
                  <c:v>415.499755859375</c:v>
                </c:pt>
                <c:pt idx="1558">
                  <c:v>415.599853515625</c:v>
                </c:pt>
                <c:pt idx="1559">
                  <c:v>415.599853515625</c:v>
                </c:pt>
                <c:pt idx="1560">
                  <c:v>415.7998046875</c:v>
                </c:pt>
                <c:pt idx="1561">
                  <c:v>415.89990234375</c:v>
                </c:pt>
                <c:pt idx="1562">
                  <c:v>416.10009765625</c:v>
                </c:pt>
                <c:pt idx="1563">
                  <c:v>416.30029296875</c:v>
                </c:pt>
                <c:pt idx="1564">
                  <c:v>416.400146484375</c:v>
                </c:pt>
                <c:pt idx="1565">
                  <c:v>416.7001953125</c:v>
                </c:pt>
                <c:pt idx="1566">
                  <c:v>416.800048828125</c:v>
                </c:pt>
                <c:pt idx="1567">
                  <c:v>416.900146484375</c:v>
                </c:pt>
                <c:pt idx="1568">
                  <c:v>417.2001953125</c:v>
                </c:pt>
                <c:pt idx="1569">
                  <c:v>417.300048828125</c:v>
                </c:pt>
                <c:pt idx="1570">
                  <c:v>417.400146484375</c:v>
                </c:pt>
                <c:pt idx="1571">
                  <c:v>417.60009765625</c:v>
                </c:pt>
                <c:pt idx="1572">
                  <c:v>417.800048828125</c:v>
                </c:pt>
                <c:pt idx="1573">
                  <c:v>417.900146484375</c:v>
                </c:pt>
                <c:pt idx="1574">
                  <c:v>418.10009765625</c:v>
                </c:pt>
                <c:pt idx="1575">
                  <c:v>418.2001953125</c:v>
                </c:pt>
                <c:pt idx="1576">
                  <c:v>418.5</c:v>
                </c:pt>
                <c:pt idx="1577">
                  <c:v>418.400146484375</c:v>
                </c:pt>
                <c:pt idx="1578">
                  <c:v>418.60009765625</c:v>
                </c:pt>
                <c:pt idx="1579">
                  <c:v>418.7001953125</c:v>
                </c:pt>
                <c:pt idx="1580">
                  <c:v>418.900146484375</c:v>
                </c:pt>
                <c:pt idx="1581">
                  <c:v>419</c:v>
                </c:pt>
                <c:pt idx="1582">
                  <c:v>419.300048828125</c:v>
                </c:pt>
                <c:pt idx="1583">
                  <c:v>419.5</c:v>
                </c:pt>
                <c:pt idx="1584">
                  <c:v>419.7001953125</c:v>
                </c:pt>
                <c:pt idx="1585">
                  <c:v>419.800048828125</c:v>
                </c:pt>
                <c:pt idx="1586">
                  <c:v>420</c:v>
                </c:pt>
                <c:pt idx="1587">
                  <c:v>420.199951171875</c:v>
                </c:pt>
                <c:pt idx="1588">
                  <c:v>420.300048828125</c:v>
                </c:pt>
                <c:pt idx="1589">
                  <c:v>420.400146484375</c:v>
                </c:pt>
                <c:pt idx="1590">
                  <c:v>420.60009765625</c:v>
                </c:pt>
                <c:pt idx="1591">
                  <c:v>420.699951171875</c:v>
                </c:pt>
                <c:pt idx="1592">
                  <c:v>420.900146484375</c:v>
                </c:pt>
                <c:pt idx="1593">
                  <c:v>421</c:v>
                </c:pt>
                <c:pt idx="1594">
                  <c:v>421.10009765625</c:v>
                </c:pt>
                <c:pt idx="1595">
                  <c:v>421.199951171875</c:v>
                </c:pt>
                <c:pt idx="1596">
                  <c:v>421.300048828125</c:v>
                </c:pt>
                <c:pt idx="1597">
                  <c:v>421.60009765625</c:v>
                </c:pt>
                <c:pt idx="1598">
                  <c:v>421.699951171875</c:v>
                </c:pt>
                <c:pt idx="1599">
                  <c:v>421.800048828125</c:v>
                </c:pt>
                <c:pt idx="1600">
                  <c:v>422</c:v>
                </c:pt>
                <c:pt idx="1601">
                  <c:v>422.10009765625</c:v>
                </c:pt>
                <c:pt idx="1602">
                  <c:v>422.300048828125</c:v>
                </c:pt>
                <c:pt idx="1603">
                  <c:v>422.39990234375</c:v>
                </c:pt>
                <c:pt idx="1604">
                  <c:v>422.60009765625</c:v>
                </c:pt>
                <c:pt idx="1605">
                  <c:v>422.699951171875</c:v>
                </c:pt>
                <c:pt idx="1606">
                  <c:v>422.800048828125</c:v>
                </c:pt>
                <c:pt idx="1607">
                  <c:v>423.099853515625</c:v>
                </c:pt>
                <c:pt idx="1608">
                  <c:v>423.300048828125</c:v>
                </c:pt>
                <c:pt idx="1609">
                  <c:v>423.300048828125</c:v>
                </c:pt>
                <c:pt idx="1610">
                  <c:v>423.5</c:v>
                </c:pt>
                <c:pt idx="1611">
                  <c:v>423.599853515625</c:v>
                </c:pt>
                <c:pt idx="1612">
                  <c:v>423.699951171875</c:v>
                </c:pt>
                <c:pt idx="1613">
                  <c:v>423.89990234375</c:v>
                </c:pt>
                <c:pt idx="1614">
                  <c:v>424</c:v>
                </c:pt>
                <c:pt idx="1615">
                  <c:v>424.099853515625</c:v>
                </c:pt>
                <c:pt idx="1616">
                  <c:v>424.199951171875</c:v>
                </c:pt>
                <c:pt idx="1617">
                  <c:v>424.39990234375</c:v>
                </c:pt>
                <c:pt idx="1618">
                  <c:v>424.5</c:v>
                </c:pt>
                <c:pt idx="1619">
                  <c:v>424.7998046875</c:v>
                </c:pt>
                <c:pt idx="1620">
                  <c:v>424.89990234375</c:v>
                </c:pt>
                <c:pt idx="1621">
                  <c:v>425</c:v>
                </c:pt>
                <c:pt idx="1622">
                  <c:v>425.199951171875</c:v>
                </c:pt>
                <c:pt idx="1623">
                  <c:v>425.2998046875</c:v>
                </c:pt>
                <c:pt idx="1624">
                  <c:v>425.5</c:v>
                </c:pt>
                <c:pt idx="1625">
                  <c:v>425.39990234375</c:v>
                </c:pt>
                <c:pt idx="1626">
                  <c:v>425.5</c:v>
                </c:pt>
                <c:pt idx="1627">
                  <c:v>425.599853515625</c:v>
                </c:pt>
                <c:pt idx="1628">
                  <c:v>425.7998046875</c:v>
                </c:pt>
                <c:pt idx="1629">
                  <c:v>425.89990234375</c:v>
                </c:pt>
                <c:pt idx="1630">
                  <c:v>426.099853515625</c:v>
                </c:pt>
                <c:pt idx="1631">
                  <c:v>426.199951171875</c:v>
                </c:pt>
                <c:pt idx="1632">
                  <c:v>426.2998046875</c:v>
                </c:pt>
                <c:pt idx="1633">
                  <c:v>426.499755859375</c:v>
                </c:pt>
                <c:pt idx="1634">
                  <c:v>426.699951171875</c:v>
                </c:pt>
                <c:pt idx="1635">
                  <c:v>426.7998046875</c:v>
                </c:pt>
                <c:pt idx="1636">
                  <c:v>426.89990234375</c:v>
                </c:pt>
                <c:pt idx="1637">
                  <c:v>427.099853515625</c:v>
                </c:pt>
                <c:pt idx="1638">
                  <c:v>427.199951171875</c:v>
                </c:pt>
                <c:pt idx="1639">
                  <c:v>427.39990234375</c:v>
                </c:pt>
                <c:pt idx="1640">
                  <c:v>427.499755859375</c:v>
                </c:pt>
                <c:pt idx="1641">
                  <c:v>427.699951171875</c:v>
                </c:pt>
                <c:pt idx="1642">
                  <c:v>427.7998046875</c:v>
                </c:pt>
                <c:pt idx="1643">
                  <c:v>427.89990234375</c:v>
                </c:pt>
                <c:pt idx="1644">
                  <c:v>427.999755859375</c:v>
                </c:pt>
                <c:pt idx="1645">
                  <c:v>428.099853515625</c:v>
                </c:pt>
                <c:pt idx="1646">
                  <c:v>428.19970703125</c:v>
                </c:pt>
                <c:pt idx="1647">
                  <c:v>428.39990234375</c:v>
                </c:pt>
                <c:pt idx="1648">
                  <c:v>428.499755859375</c:v>
                </c:pt>
                <c:pt idx="1649">
                  <c:v>428.69970703125</c:v>
                </c:pt>
                <c:pt idx="1650">
                  <c:v>428.900146484375</c:v>
                </c:pt>
                <c:pt idx="1651">
                  <c:v>428.900146484375</c:v>
                </c:pt>
                <c:pt idx="1652">
                  <c:v>429.10009765625</c:v>
                </c:pt>
                <c:pt idx="1653">
                  <c:v>429.30029296875</c:v>
                </c:pt>
                <c:pt idx="1654">
                  <c:v>429.400146484375</c:v>
                </c:pt>
                <c:pt idx="1655">
                  <c:v>429.500244140625</c:v>
                </c:pt>
                <c:pt idx="1656">
                  <c:v>429.60009765625</c:v>
                </c:pt>
                <c:pt idx="1657">
                  <c:v>429.7001953125</c:v>
                </c:pt>
                <c:pt idx="1658">
                  <c:v>429.800048828125</c:v>
                </c:pt>
                <c:pt idx="1659">
                  <c:v>430.000244140625</c:v>
                </c:pt>
                <c:pt idx="1660">
                  <c:v>430.10009765625</c:v>
                </c:pt>
                <c:pt idx="1661">
                  <c:v>430.2001953125</c:v>
                </c:pt>
                <c:pt idx="1662">
                  <c:v>430.300048828125</c:v>
                </c:pt>
                <c:pt idx="1663">
                  <c:v>430.400146484375</c:v>
                </c:pt>
                <c:pt idx="1664">
                  <c:v>430.500244140625</c:v>
                </c:pt>
                <c:pt idx="1665">
                  <c:v>430.7001953125</c:v>
                </c:pt>
                <c:pt idx="1666">
                  <c:v>430.900146484375</c:v>
                </c:pt>
                <c:pt idx="1667">
                  <c:v>431</c:v>
                </c:pt>
                <c:pt idx="1668">
                  <c:v>431.10009765625</c:v>
                </c:pt>
                <c:pt idx="1669">
                  <c:v>431.300048828125</c:v>
                </c:pt>
                <c:pt idx="1670">
                  <c:v>431.400146484375</c:v>
                </c:pt>
                <c:pt idx="1671">
                  <c:v>431.5</c:v>
                </c:pt>
                <c:pt idx="1672">
                  <c:v>431.7001953125</c:v>
                </c:pt>
                <c:pt idx="1673">
                  <c:v>431.800048828125</c:v>
                </c:pt>
                <c:pt idx="1674">
                  <c:v>431.900146484375</c:v>
                </c:pt>
                <c:pt idx="1675">
                  <c:v>432</c:v>
                </c:pt>
                <c:pt idx="1676">
                  <c:v>432.2001953125</c:v>
                </c:pt>
                <c:pt idx="1677">
                  <c:v>432.2001953125</c:v>
                </c:pt>
                <c:pt idx="1678">
                  <c:v>432.400146484375</c:v>
                </c:pt>
                <c:pt idx="1679">
                  <c:v>432.5</c:v>
                </c:pt>
                <c:pt idx="1680">
                  <c:v>432.60009765625</c:v>
                </c:pt>
                <c:pt idx="1681">
                  <c:v>432.699951171875</c:v>
                </c:pt>
                <c:pt idx="1682">
                  <c:v>432.699951171875</c:v>
                </c:pt>
                <c:pt idx="1683">
                  <c:v>432.900146484375</c:v>
                </c:pt>
                <c:pt idx="1684">
                  <c:v>433</c:v>
                </c:pt>
                <c:pt idx="1685">
                  <c:v>433.199951171875</c:v>
                </c:pt>
                <c:pt idx="1686">
                  <c:v>433.199951171875</c:v>
                </c:pt>
                <c:pt idx="1687">
                  <c:v>433.300048828125</c:v>
                </c:pt>
                <c:pt idx="1688">
                  <c:v>433.400146484375</c:v>
                </c:pt>
                <c:pt idx="1689">
                  <c:v>433.60009765625</c:v>
                </c:pt>
                <c:pt idx="1690">
                  <c:v>433.699951171875</c:v>
                </c:pt>
                <c:pt idx="1691">
                  <c:v>433.800048828125</c:v>
                </c:pt>
                <c:pt idx="1692">
                  <c:v>434</c:v>
                </c:pt>
                <c:pt idx="1693">
                  <c:v>434.199951171875</c:v>
                </c:pt>
                <c:pt idx="1694">
                  <c:v>434.199951171875</c:v>
                </c:pt>
                <c:pt idx="1695">
                  <c:v>434.300048828125</c:v>
                </c:pt>
                <c:pt idx="1696">
                  <c:v>434.5</c:v>
                </c:pt>
                <c:pt idx="1697">
                  <c:v>434.5</c:v>
                </c:pt>
                <c:pt idx="1698">
                  <c:v>434.60009765625</c:v>
                </c:pt>
                <c:pt idx="1699">
                  <c:v>434.800048828125</c:v>
                </c:pt>
                <c:pt idx="1700">
                  <c:v>434.89990234375</c:v>
                </c:pt>
                <c:pt idx="1701">
                  <c:v>435</c:v>
                </c:pt>
                <c:pt idx="1702">
                  <c:v>435.10009765625</c:v>
                </c:pt>
                <c:pt idx="1703">
                  <c:v>435.199951171875</c:v>
                </c:pt>
                <c:pt idx="1704">
                  <c:v>435.39990234375</c:v>
                </c:pt>
                <c:pt idx="1705">
                  <c:v>435.39990234375</c:v>
                </c:pt>
                <c:pt idx="1706">
                  <c:v>435.60009765625</c:v>
                </c:pt>
                <c:pt idx="1707">
                  <c:v>435.699951171875</c:v>
                </c:pt>
                <c:pt idx="1708">
                  <c:v>435.800048828125</c:v>
                </c:pt>
                <c:pt idx="1709">
                  <c:v>435.89990234375</c:v>
                </c:pt>
                <c:pt idx="1710">
                  <c:v>436</c:v>
                </c:pt>
                <c:pt idx="1711">
                  <c:v>436.099853515625</c:v>
                </c:pt>
                <c:pt idx="1712">
                  <c:v>436.199951171875</c:v>
                </c:pt>
                <c:pt idx="1713">
                  <c:v>436.39990234375</c:v>
                </c:pt>
                <c:pt idx="1714">
                  <c:v>436.39990234375</c:v>
                </c:pt>
                <c:pt idx="1715">
                  <c:v>436.5</c:v>
                </c:pt>
                <c:pt idx="1716">
                  <c:v>436.800048828125</c:v>
                </c:pt>
                <c:pt idx="1717">
                  <c:v>436.89990234375</c:v>
                </c:pt>
                <c:pt idx="1718">
                  <c:v>437</c:v>
                </c:pt>
                <c:pt idx="1719">
                  <c:v>437.099853515625</c:v>
                </c:pt>
                <c:pt idx="1720">
                  <c:v>437.300048828125</c:v>
                </c:pt>
                <c:pt idx="1721">
                  <c:v>437.300048828125</c:v>
                </c:pt>
                <c:pt idx="1722">
                  <c:v>437.300048828125</c:v>
                </c:pt>
                <c:pt idx="1723">
                  <c:v>437.39990234375</c:v>
                </c:pt>
                <c:pt idx="1724">
                  <c:v>437.599853515625</c:v>
                </c:pt>
                <c:pt idx="1725">
                  <c:v>437.699951171875</c:v>
                </c:pt>
                <c:pt idx="1726">
                  <c:v>437.7998046875</c:v>
                </c:pt>
                <c:pt idx="1727">
                  <c:v>438</c:v>
                </c:pt>
                <c:pt idx="1728">
                  <c:v>438.199951171875</c:v>
                </c:pt>
                <c:pt idx="1729">
                  <c:v>438.2998046875</c:v>
                </c:pt>
                <c:pt idx="1730">
                  <c:v>438.39990234375</c:v>
                </c:pt>
                <c:pt idx="1731">
                  <c:v>438.5</c:v>
                </c:pt>
                <c:pt idx="1732">
                  <c:v>438.599853515625</c:v>
                </c:pt>
                <c:pt idx="1733">
                  <c:v>438.5</c:v>
                </c:pt>
                <c:pt idx="1734">
                  <c:v>438.699951171875</c:v>
                </c:pt>
                <c:pt idx="1735">
                  <c:v>438.7998046875</c:v>
                </c:pt>
                <c:pt idx="1736">
                  <c:v>438.89990234375</c:v>
                </c:pt>
                <c:pt idx="1737">
                  <c:v>438.89990234375</c:v>
                </c:pt>
                <c:pt idx="1738">
                  <c:v>438.999755859375</c:v>
                </c:pt>
                <c:pt idx="1739">
                  <c:v>439.199951171875</c:v>
                </c:pt>
                <c:pt idx="1740">
                  <c:v>439.39990234375</c:v>
                </c:pt>
                <c:pt idx="1741">
                  <c:v>439.499755859375</c:v>
                </c:pt>
                <c:pt idx="1742">
                  <c:v>439.599853515625</c:v>
                </c:pt>
                <c:pt idx="1743">
                  <c:v>439.7998046875</c:v>
                </c:pt>
                <c:pt idx="1744">
                  <c:v>439.7998046875</c:v>
                </c:pt>
                <c:pt idx="1745">
                  <c:v>439.89990234375</c:v>
                </c:pt>
                <c:pt idx="1746">
                  <c:v>439.999755859375</c:v>
                </c:pt>
                <c:pt idx="1747">
                  <c:v>440.099853515625</c:v>
                </c:pt>
                <c:pt idx="1748">
                  <c:v>440.199951171875</c:v>
                </c:pt>
                <c:pt idx="1749">
                  <c:v>440.199951171875</c:v>
                </c:pt>
                <c:pt idx="1750">
                  <c:v>440.39990234375</c:v>
                </c:pt>
                <c:pt idx="1751">
                  <c:v>440.499755859375</c:v>
                </c:pt>
                <c:pt idx="1752">
                  <c:v>440.69970703125</c:v>
                </c:pt>
                <c:pt idx="1753">
                  <c:v>440.7998046875</c:v>
                </c:pt>
                <c:pt idx="1754">
                  <c:v>440.89990234375</c:v>
                </c:pt>
                <c:pt idx="1755">
                  <c:v>440.999755859375</c:v>
                </c:pt>
                <c:pt idx="1756">
                  <c:v>440.999755859375</c:v>
                </c:pt>
                <c:pt idx="1757">
                  <c:v>441.099853515625</c:v>
                </c:pt>
                <c:pt idx="1758">
                  <c:v>441.19970703125</c:v>
                </c:pt>
                <c:pt idx="1759">
                  <c:v>441.39990234375</c:v>
                </c:pt>
                <c:pt idx="1760">
                  <c:v>441.499755859375</c:v>
                </c:pt>
                <c:pt idx="1761">
                  <c:v>441.60009765625</c:v>
                </c:pt>
                <c:pt idx="1762">
                  <c:v>441.7001953125</c:v>
                </c:pt>
                <c:pt idx="1763">
                  <c:v>441.80029296875</c:v>
                </c:pt>
                <c:pt idx="1764">
                  <c:v>441.80029296875</c:v>
                </c:pt>
                <c:pt idx="1765">
                  <c:v>442.000244140625</c:v>
                </c:pt>
                <c:pt idx="1766">
                  <c:v>442.000244140625</c:v>
                </c:pt>
                <c:pt idx="1767">
                  <c:v>442.2001953125</c:v>
                </c:pt>
                <c:pt idx="1768">
                  <c:v>442.300048828125</c:v>
                </c:pt>
                <c:pt idx="1769">
                  <c:v>442.400146484375</c:v>
                </c:pt>
                <c:pt idx="1770">
                  <c:v>442.60009765625</c:v>
                </c:pt>
                <c:pt idx="1771">
                  <c:v>442.60009765625</c:v>
                </c:pt>
                <c:pt idx="1772">
                  <c:v>442.800048828125</c:v>
                </c:pt>
                <c:pt idx="1773">
                  <c:v>442.900146484375</c:v>
                </c:pt>
                <c:pt idx="1774">
                  <c:v>443.000244140625</c:v>
                </c:pt>
                <c:pt idx="1775">
                  <c:v>443.10009765625</c:v>
                </c:pt>
                <c:pt idx="1776">
                  <c:v>443.2001953125</c:v>
                </c:pt>
                <c:pt idx="1777">
                  <c:v>443.300048828125</c:v>
                </c:pt>
                <c:pt idx="1778">
                  <c:v>443.500244140625</c:v>
                </c:pt>
                <c:pt idx="1779">
                  <c:v>443.500244140625</c:v>
                </c:pt>
                <c:pt idx="1780">
                  <c:v>443.7001953125</c:v>
                </c:pt>
                <c:pt idx="1781">
                  <c:v>443.800048828125</c:v>
                </c:pt>
                <c:pt idx="1782">
                  <c:v>443.800048828125</c:v>
                </c:pt>
                <c:pt idx="1783">
                  <c:v>443.900146484375</c:v>
                </c:pt>
                <c:pt idx="1784">
                  <c:v>444</c:v>
                </c:pt>
                <c:pt idx="1785">
                  <c:v>444.2001953125</c:v>
                </c:pt>
                <c:pt idx="1786">
                  <c:v>444.300048828125</c:v>
                </c:pt>
                <c:pt idx="1787">
                  <c:v>444.400146484375</c:v>
                </c:pt>
                <c:pt idx="1788">
                  <c:v>444.60009765625</c:v>
                </c:pt>
                <c:pt idx="1789">
                  <c:v>444.7001953125</c:v>
                </c:pt>
                <c:pt idx="1790">
                  <c:v>444.800048828125</c:v>
                </c:pt>
                <c:pt idx="1791">
                  <c:v>444.900146484375</c:v>
                </c:pt>
                <c:pt idx="1792">
                  <c:v>445</c:v>
                </c:pt>
                <c:pt idx="1793">
                  <c:v>445.10009765625</c:v>
                </c:pt>
                <c:pt idx="1794">
                  <c:v>445.2001953125</c:v>
                </c:pt>
                <c:pt idx="1795">
                  <c:v>445.400146484375</c:v>
                </c:pt>
                <c:pt idx="1796">
                  <c:v>445.5</c:v>
                </c:pt>
                <c:pt idx="1797">
                  <c:v>445.60009765625</c:v>
                </c:pt>
                <c:pt idx="1798">
                  <c:v>445.800048828125</c:v>
                </c:pt>
                <c:pt idx="1799">
                  <c:v>445.900146484375</c:v>
                </c:pt>
                <c:pt idx="1800">
                  <c:v>445.900146484375</c:v>
                </c:pt>
                <c:pt idx="1801">
                  <c:v>446.10009765625</c:v>
                </c:pt>
                <c:pt idx="1802">
                  <c:v>446.199951171875</c:v>
                </c:pt>
                <c:pt idx="1803">
                  <c:v>446.300048828125</c:v>
                </c:pt>
                <c:pt idx="1804">
                  <c:v>446.400146484375</c:v>
                </c:pt>
                <c:pt idx="1805">
                  <c:v>446.5</c:v>
                </c:pt>
                <c:pt idx="1806">
                  <c:v>446.699951171875</c:v>
                </c:pt>
                <c:pt idx="1807">
                  <c:v>446.699951171875</c:v>
                </c:pt>
                <c:pt idx="1808">
                  <c:v>446.900146484375</c:v>
                </c:pt>
                <c:pt idx="1809">
                  <c:v>447</c:v>
                </c:pt>
                <c:pt idx="1810">
                  <c:v>447.10009765625</c:v>
                </c:pt>
                <c:pt idx="1811">
                  <c:v>447.300048828125</c:v>
                </c:pt>
                <c:pt idx="1812">
                  <c:v>447.39990234375</c:v>
                </c:pt>
                <c:pt idx="1813">
                  <c:v>447.5</c:v>
                </c:pt>
                <c:pt idx="1814">
                  <c:v>447.60009765625</c:v>
                </c:pt>
                <c:pt idx="1815">
                  <c:v>447.699951171875</c:v>
                </c:pt>
                <c:pt idx="1816">
                  <c:v>447.89990234375</c:v>
                </c:pt>
                <c:pt idx="1817">
                  <c:v>448.10009765625</c:v>
                </c:pt>
                <c:pt idx="1818">
                  <c:v>448</c:v>
                </c:pt>
                <c:pt idx="1819">
                  <c:v>448.199951171875</c:v>
                </c:pt>
                <c:pt idx="1820">
                  <c:v>448.300048828125</c:v>
                </c:pt>
                <c:pt idx="1821">
                  <c:v>448.39990234375</c:v>
                </c:pt>
                <c:pt idx="1822">
                  <c:v>448.599853515625</c:v>
                </c:pt>
                <c:pt idx="1823">
                  <c:v>448.699951171875</c:v>
                </c:pt>
                <c:pt idx="1824">
                  <c:v>448.699951171875</c:v>
                </c:pt>
                <c:pt idx="1825">
                  <c:v>448.89990234375</c:v>
                </c:pt>
                <c:pt idx="1826">
                  <c:v>449</c:v>
                </c:pt>
                <c:pt idx="1827">
                  <c:v>449.099853515625</c:v>
                </c:pt>
                <c:pt idx="1828">
                  <c:v>449.300048828125</c:v>
                </c:pt>
                <c:pt idx="1829">
                  <c:v>449.39990234375</c:v>
                </c:pt>
                <c:pt idx="1830">
                  <c:v>449.699951171875</c:v>
                </c:pt>
                <c:pt idx="1831">
                  <c:v>449.800048828125</c:v>
                </c:pt>
                <c:pt idx="1832">
                  <c:v>450</c:v>
                </c:pt>
                <c:pt idx="1833">
                  <c:v>450.099853515625</c:v>
                </c:pt>
                <c:pt idx="1834">
                  <c:v>450.199951171875</c:v>
                </c:pt>
                <c:pt idx="1835">
                  <c:v>450.2998046875</c:v>
                </c:pt>
                <c:pt idx="1836">
                  <c:v>450.199951171875</c:v>
                </c:pt>
                <c:pt idx="1837">
                  <c:v>450.2998046875</c:v>
                </c:pt>
                <c:pt idx="1838">
                  <c:v>450.39990234375</c:v>
                </c:pt>
                <c:pt idx="1839">
                  <c:v>450.599853515625</c:v>
                </c:pt>
                <c:pt idx="1840">
                  <c:v>450.699951171875</c:v>
                </c:pt>
                <c:pt idx="1841">
                  <c:v>450.7998046875</c:v>
                </c:pt>
                <c:pt idx="1842">
                  <c:v>451.199951171875</c:v>
                </c:pt>
                <c:pt idx="1843">
                  <c:v>451.2998046875</c:v>
                </c:pt>
                <c:pt idx="1844">
                  <c:v>451.599853515625</c:v>
                </c:pt>
                <c:pt idx="1845">
                  <c:v>451.699951171875</c:v>
                </c:pt>
                <c:pt idx="1846">
                  <c:v>451.7998046875</c:v>
                </c:pt>
                <c:pt idx="1847">
                  <c:v>451.89990234375</c:v>
                </c:pt>
                <c:pt idx="1848">
                  <c:v>452.199951171875</c:v>
                </c:pt>
                <c:pt idx="1849">
                  <c:v>452.2998046875</c:v>
                </c:pt>
                <c:pt idx="1850">
                  <c:v>452.499755859375</c:v>
                </c:pt>
                <c:pt idx="1851">
                  <c:v>452.599853515625</c:v>
                </c:pt>
                <c:pt idx="1852">
                  <c:v>452.699951171875</c:v>
                </c:pt>
                <c:pt idx="1853">
                  <c:v>452.7998046875</c:v>
                </c:pt>
                <c:pt idx="1854">
                  <c:v>452.89990234375</c:v>
                </c:pt>
                <c:pt idx="1855">
                  <c:v>452.999755859375</c:v>
                </c:pt>
                <c:pt idx="1856">
                  <c:v>453.199951171875</c:v>
                </c:pt>
                <c:pt idx="1857">
                  <c:v>453.39990234375</c:v>
                </c:pt>
                <c:pt idx="1858">
                  <c:v>453.499755859375</c:v>
                </c:pt>
                <c:pt idx="1859">
                  <c:v>453.69970703125</c:v>
                </c:pt>
                <c:pt idx="1860">
                  <c:v>453.69970703125</c:v>
                </c:pt>
                <c:pt idx="1861">
                  <c:v>453.89990234375</c:v>
                </c:pt>
                <c:pt idx="1862">
                  <c:v>453.999755859375</c:v>
                </c:pt>
                <c:pt idx="1863">
                  <c:v>454.099853515625</c:v>
                </c:pt>
                <c:pt idx="1864">
                  <c:v>454.19970703125</c:v>
                </c:pt>
                <c:pt idx="1865">
                  <c:v>454.400146484375</c:v>
                </c:pt>
                <c:pt idx="1866">
                  <c:v>454.60009765625</c:v>
                </c:pt>
                <c:pt idx="1867">
                  <c:v>454.80029296875</c:v>
                </c:pt>
                <c:pt idx="1868">
                  <c:v>455.000244140625</c:v>
                </c:pt>
                <c:pt idx="1869">
                  <c:v>455.000244140625</c:v>
                </c:pt>
                <c:pt idx="1870">
                  <c:v>455.2001953125</c:v>
                </c:pt>
                <c:pt idx="1871">
                  <c:v>455.400146484375</c:v>
                </c:pt>
                <c:pt idx="1872">
                  <c:v>455.500244140625</c:v>
                </c:pt>
                <c:pt idx="1873">
                  <c:v>455.7001953125</c:v>
                </c:pt>
                <c:pt idx="1874">
                  <c:v>455.900146484375</c:v>
                </c:pt>
                <c:pt idx="1875">
                  <c:v>456.000244140625</c:v>
                </c:pt>
                <c:pt idx="1876">
                  <c:v>456.2001953125</c:v>
                </c:pt>
                <c:pt idx="1877">
                  <c:v>456.400146484375</c:v>
                </c:pt>
                <c:pt idx="1878">
                  <c:v>456.60009765625</c:v>
                </c:pt>
                <c:pt idx="1879">
                  <c:v>456.800048828125</c:v>
                </c:pt>
                <c:pt idx="1880">
                  <c:v>457</c:v>
                </c:pt>
                <c:pt idx="1881">
                  <c:v>457.2001953125</c:v>
                </c:pt>
                <c:pt idx="1882">
                  <c:v>457.400146484375</c:v>
                </c:pt>
                <c:pt idx="1883">
                  <c:v>457.60009765625</c:v>
                </c:pt>
                <c:pt idx="1884">
                  <c:v>457.7001953125</c:v>
                </c:pt>
                <c:pt idx="1885">
                  <c:v>457.7001953125</c:v>
                </c:pt>
                <c:pt idx="1886">
                  <c:v>457.900146484375</c:v>
                </c:pt>
                <c:pt idx="1887">
                  <c:v>458.10009765625</c:v>
                </c:pt>
                <c:pt idx="1888">
                  <c:v>458.300048828125</c:v>
                </c:pt>
                <c:pt idx="1889">
                  <c:v>458.5</c:v>
                </c:pt>
                <c:pt idx="1890">
                  <c:v>458.800048828125</c:v>
                </c:pt>
                <c:pt idx="1891">
                  <c:v>458.900146484375</c:v>
                </c:pt>
                <c:pt idx="1892">
                  <c:v>459.199951171875</c:v>
                </c:pt>
                <c:pt idx="1893">
                  <c:v>459.300048828125</c:v>
                </c:pt>
                <c:pt idx="1894">
                  <c:v>459.60009765625</c:v>
                </c:pt>
                <c:pt idx="1895">
                  <c:v>459.800048828125</c:v>
                </c:pt>
                <c:pt idx="1896">
                  <c:v>459.89990234375</c:v>
                </c:pt>
                <c:pt idx="1897">
                  <c:v>460.199951171875</c:v>
                </c:pt>
                <c:pt idx="1898">
                  <c:v>460.199951171875</c:v>
                </c:pt>
                <c:pt idx="1899">
                  <c:v>460.39990234375</c:v>
                </c:pt>
                <c:pt idx="1900">
                  <c:v>460.60009765625</c:v>
                </c:pt>
                <c:pt idx="1901">
                  <c:v>460.89990234375</c:v>
                </c:pt>
                <c:pt idx="1902">
                  <c:v>461.10009765625</c:v>
                </c:pt>
                <c:pt idx="1903">
                  <c:v>461.199951171875</c:v>
                </c:pt>
                <c:pt idx="1904">
                  <c:v>461.5</c:v>
                </c:pt>
                <c:pt idx="1905">
                  <c:v>461.699951171875</c:v>
                </c:pt>
                <c:pt idx="1906">
                  <c:v>461.89990234375</c:v>
                </c:pt>
                <c:pt idx="1907">
                  <c:v>462.099853515625</c:v>
                </c:pt>
                <c:pt idx="1908">
                  <c:v>462.39990234375</c:v>
                </c:pt>
                <c:pt idx="1909">
                  <c:v>462.599853515625</c:v>
                </c:pt>
                <c:pt idx="1910">
                  <c:v>462.800048828125</c:v>
                </c:pt>
                <c:pt idx="1911">
                  <c:v>463.099853515625</c:v>
                </c:pt>
                <c:pt idx="1912">
                  <c:v>463.2998046875</c:v>
                </c:pt>
                <c:pt idx="1913">
                  <c:v>463.5</c:v>
                </c:pt>
                <c:pt idx="1914">
                  <c:v>463.599853515625</c:v>
                </c:pt>
                <c:pt idx="1915">
                  <c:v>463.699951171875</c:v>
                </c:pt>
                <c:pt idx="1916">
                  <c:v>463.89990234375</c:v>
                </c:pt>
                <c:pt idx="1917">
                  <c:v>464.099853515625</c:v>
                </c:pt>
                <c:pt idx="1918">
                  <c:v>464.39990234375</c:v>
                </c:pt>
                <c:pt idx="1919">
                  <c:v>464.599853515625</c:v>
                </c:pt>
                <c:pt idx="1920">
                  <c:v>464.89990234375</c:v>
                </c:pt>
                <c:pt idx="1921">
                  <c:v>465.199951171875</c:v>
                </c:pt>
                <c:pt idx="1922">
                  <c:v>465.39990234375</c:v>
                </c:pt>
                <c:pt idx="1923">
                  <c:v>465.599853515625</c:v>
                </c:pt>
                <c:pt idx="1924">
                  <c:v>465.89990234375</c:v>
                </c:pt>
                <c:pt idx="1925">
                  <c:v>466.19970703125</c:v>
                </c:pt>
                <c:pt idx="1926">
                  <c:v>466.39990234375</c:v>
                </c:pt>
                <c:pt idx="1927">
                  <c:v>466.599853515625</c:v>
                </c:pt>
                <c:pt idx="1928">
                  <c:v>466.7998046875</c:v>
                </c:pt>
                <c:pt idx="1929">
                  <c:v>467.099853515625</c:v>
                </c:pt>
                <c:pt idx="1930">
                  <c:v>467.30029296875</c:v>
                </c:pt>
                <c:pt idx="1931">
                  <c:v>467.400146484375</c:v>
                </c:pt>
                <c:pt idx="1932">
                  <c:v>467.7001953125</c:v>
                </c:pt>
                <c:pt idx="1933">
                  <c:v>467.800048828125</c:v>
                </c:pt>
                <c:pt idx="1934">
                  <c:v>468.10009765625</c:v>
                </c:pt>
                <c:pt idx="1935">
                  <c:v>468.400146484375</c:v>
                </c:pt>
                <c:pt idx="1936">
                  <c:v>468.60009765625</c:v>
                </c:pt>
                <c:pt idx="1937">
                  <c:v>468.900146484375</c:v>
                </c:pt>
                <c:pt idx="1938">
                  <c:v>469.300048828125</c:v>
                </c:pt>
                <c:pt idx="1939">
                  <c:v>469.60009765625</c:v>
                </c:pt>
                <c:pt idx="1940">
                  <c:v>469.800048828125</c:v>
                </c:pt>
                <c:pt idx="1941">
                  <c:v>470.10009765625</c:v>
                </c:pt>
                <c:pt idx="1942">
                  <c:v>470.300048828125</c:v>
                </c:pt>
                <c:pt idx="1943">
                  <c:v>470.60009765625</c:v>
                </c:pt>
                <c:pt idx="1944">
                  <c:v>470.7001953125</c:v>
                </c:pt>
                <c:pt idx="1945">
                  <c:v>470.900146484375</c:v>
                </c:pt>
                <c:pt idx="1946">
                  <c:v>471.199951171875</c:v>
                </c:pt>
                <c:pt idx="1947">
                  <c:v>471.300048828125</c:v>
                </c:pt>
                <c:pt idx="1948">
                  <c:v>471.60009765625</c:v>
                </c:pt>
                <c:pt idx="1949">
                  <c:v>471.900146484375</c:v>
                </c:pt>
                <c:pt idx="1950">
                  <c:v>472.10009765625</c:v>
                </c:pt>
                <c:pt idx="1951">
                  <c:v>472.300048828125</c:v>
                </c:pt>
                <c:pt idx="1952">
                  <c:v>472.60009765625</c:v>
                </c:pt>
                <c:pt idx="1953">
                  <c:v>472.800048828125</c:v>
                </c:pt>
                <c:pt idx="1954">
                  <c:v>473.10009765625</c:v>
                </c:pt>
                <c:pt idx="1955">
                  <c:v>473.39990234375</c:v>
                </c:pt>
                <c:pt idx="1956">
                  <c:v>473.699951171875</c:v>
                </c:pt>
                <c:pt idx="1957">
                  <c:v>474</c:v>
                </c:pt>
                <c:pt idx="1958">
                  <c:v>474.300048828125</c:v>
                </c:pt>
                <c:pt idx="1959">
                  <c:v>474.599853515625</c:v>
                </c:pt>
                <c:pt idx="1960">
                  <c:v>474.800048828125</c:v>
                </c:pt>
                <c:pt idx="1961">
                  <c:v>475.099853515625</c:v>
                </c:pt>
                <c:pt idx="1962">
                  <c:v>475.199951171875</c:v>
                </c:pt>
                <c:pt idx="1963">
                  <c:v>475.5</c:v>
                </c:pt>
                <c:pt idx="1964">
                  <c:v>475.699951171875</c:v>
                </c:pt>
                <c:pt idx="1965">
                  <c:v>476</c:v>
                </c:pt>
                <c:pt idx="1966">
                  <c:v>476.2998046875</c:v>
                </c:pt>
                <c:pt idx="1967">
                  <c:v>476.599853515625</c:v>
                </c:pt>
                <c:pt idx="1968">
                  <c:v>476.89990234375</c:v>
                </c:pt>
                <c:pt idx="1969">
                  <c:v>477.199951171875</c:v>
                </c:pt>
                <c:pt idx="1970">
                  <c:v>477.39990234375</c:v>
                </c:pt>
                <c:pt idx="1971">
                  <c:v>477.7998046875</c:v>
                </c:pt>
                <c:pt idx="1972">
                  <c:v>477.999755859375</c:v>
                </c:pt>
                <c:pt idx="1973">
                  <c:v>478.2998046875</c:v>
                </c:pt>
                <c:pt idx="1974">
                  <c:v>478.599853515625</c:v>
                </c:pt>
                <c:pt idx="1975">
                  <c:v>478.89990234375</c:v>
                </c:pt>
                <c:pt idx="1976">
                  <c:v>479.19970703125</c:v>
                </c:pt>
                <c:pt idx="1977">
                  <c:v>479.499755859375</c:v>
                </c:pt>
                <c:pt idx="1978">
                  <c:v>479.69970703125</c:v>
                </c:pt>
                <c:pt idx="1979">
                  <c:v>480.000244140625</c:v>
                </c:pt>
                <c:pt idx="1980">
                  <c:v>480.400146484375</c:v>
                </c:pt>
                <c:pt idx="1981">
                  <c:v>480.60009765625</c:v>
                </c:pt>
                <c:pt idx="1982">
                  <c:v>480.900146484375</c:v>
                </c:pt>
                <c:pt idx="1983">
                  <c:v>481.2001953125</c:v>
                </c:pt>
                <c:pt idx="1984">
                  <c:v>481.500244140625</c:v>
                </c:pt>
                <c:pt idx="1985">
                  <c:v>481.800048828125</c:v>
                </c:pt>
                <c:pt idx="1986">
                  <c:v>482.000244140625</c:v>
                </c:pt>
                <c:pt idx="1987">
                  <c:v>482.300048828125</c:v>
                </c:pt>
                <c:pt idx="1988">
                  <c:v>482.60009765625</c:v>
                </c:pt>
                <c:pt idx="1989">
                  <c:v>482.900146484375</c:v>
                </c:pt>
                <c:pt idx="1990">
                  <c:v>483.2001953125</c:v>
                </c:pt>
                <c:pt idx="1991">
                  <c:v>483.5</c:v>
                </c:pt>
                <c:pt idx="1992">
                  <c:v>483.800048828125</c:v>
                </c:pt>
                <c:pt idx="1993">
                  <c:v>484.10009765625</c:v>
                </c:pt>
                <c:pt idx="1994">
                  <c:v>484.400146484375</c:v>
                </c:pt>
                <c:pt idx="1995">
                  <c:v>484.699951171875</c:v>
                </c:pt>
                <c:pt idx="1996">
                  <c:v>485.10009765625</c:v>
                </c:pt>
                <c:pt idx="1997">
                  <c:v>485.199951171875</c:v>
                </c:pt>
                <c:pt idx="1998">
                  <c:v>485.5</c:v>
                </c:pt>
                <c:pt idx="1999">
                  <c:v>485.800048828125</c:v>
                </c:pt>
                <c:pt idx="2000">
                  <c:v>486</c:v>
                </c:pt>
                <c:pt idx="2001">
                  <c:v>486.300048828125</c:v>
                </c:pt>
                <c:pt idx="2002">
                  <c:v>486.699951171875</c:v>
                </c:pt>
                <c:pt idx="2003">
                  <c:v>487</c:v>
                </c:pt>
                <c:pt idx="2004">
                  <c:v>487.300048828125</c:v>
                </c:pt>
                <c:pt idx="2005">
                  <c:v>487.599853515625</c:v>
                </c:pt>
                <c:pt idx="2006">
                  <c:v>487.89990234375</c:v>
                </c:pt>
                <c:pt idx="2007">
                  <c:v>488.300048828125</c:v>
                </c:pt>
                <c:pt idx="2008">
                  <c:v>488.599853515625</c:v>
                </c:pt>
                <c:pt idx="2009">
                  <c:v>488.89990234375</c:v>
                </c:pt>
                <c:pt idx="2010">
                  <c:v>489.2998046875</c:v>
                </c:pt>
                <c:pt idx="2011">
                  <c:v>489.599853515625</c:v>
                </c:pt>
                <c:pt idx="2012">
                  <c:v>489.89990234375</c:v>
                </c:pt>
                <c:pt idx="2013">
                  <c:v>490.099853515625</c:v>
                </c:pt>
                <c:pt idx="2014">
                  <c:v>490.39990234375</c:v>
                </c:pt>
                <c:pt idx="2015">
                  <c:v>490.7998046875</c:v>
                </c:pt>
                <c:pt idx="2016">
                  <c:v>491.099853515625</c:v>
                </c:pt>
                <c:pt idx="2017">
                  <c:v>491.39990234375</c:v>
                </c:pt>
                <c:pt idx="2018">
                  <c:v>491.699951171875</c:v>
                </c:pt>
                <c:pt idx="2019">
                  <c:v>492.099853515625</c:v>
                </c:pt>
                <c:pt idx="2020">
                  <c:v>492.499755859375</c:v>
                </c:pt>
                <c:pt idx="2021">
                  <c:v>492.80029296875</c:v>
                </c:pt>
                <c:pt idx="2022">
                  <c:v>493.10009765625</c:v>
                </c:pt>
                <c:pt idx="2023">
                  <c:v>493.500244140625</c:v>
                </c:pt>
                <c:pt idx="2024">
                  <c:v>493.800048828125</c:v>
                </c:pt>
                <c:pt idx="2025">
                  <c:v>494.2001953125</c:v>
                </c:pt>
                <c:pt idx="2026">
                  <c:v>494.500244140625</c:v>
                </c:pt>
                <c:pt idx="2027">
                  <c:v>494.900146484375</c:v>
                </c:pt>
                <c:pt idx="2028">
                  <c:v>495.2001953125</c:v>
                </c:pt>
                <c:pt idx="2029">
                  <c:v>495.60009765625</c:v>
                </c:pt>
                <c:pt idx="2030">
                  <c:v>495.900146484375</c:v>
                </c:pt>
                <c:pt idx="2031">
                  <c:v>496.300048828125</c:v>
                </c:pt>
                <c:pt idx="2032">
                  <c:v>496.699951171875</c:v>
                </c:pt>
                <c:pt idx="2033">
                  <c:v>497</c:v>
                </c:pt>
                <c:pt idx="2034">
                  <c:v>497.400146484375</c:v>
                </c:pt>
                <c:pt idx="2035">
                  <c:v>497.5</c:v>
                </c:pt>
                <c:pt idx="2036">
                  <c:v>497.800048828125</c:v>
                </c:pt>
                <c:pt idx="2037">
                  <c:v>498.199951171875</c:v>
                </c:pt>
                <c:pt idx="2038">
                  <c:v>498.5</c:v>
                </c:pt>
                <c:pt idx="2039">
                  <c:v>499</c:v>
                </c:pt>
                <c:pt idx="2040">
                  <c:v>499.300048828125</c:v>
                </c:pt>
                <c:pt idx="2041">
                  <c:v>499.5</c:v>
                </c:pt>
                <c:pt idx="2042">
                  <c:v>499.89990234375</c:v>
                </c:pt>
                <c:pt idx="2043">
                  <c:v>500.300048828125</c:v>
                </c:pt>
                <c:pt idx="2044">
                  <c:v>500.599853515625</c:v>
                </c:pt>
                <c:pt idx="2045">
                  <c:v>501</c:v>
                </c:pt>
                <c:pt idx="2046">
                  <c:v>501.39990234375</c:v>
                </c:pt>
                <c:pt idx="2047">
                  <c:v>501.89990234375</c:v>
                </c:pt>
                <c:pt idx="2048">
                  <c:v>502.199951171875</c:v>
                </c:pt>
                <c:pt idx="2049">
                  <c:v>502.599853515625</c:v>
                </c:pt>
                <c:pt idx="2050">
                  <c:v>502.7998046875</c:v>
                </c:pt>
                <c:pt idx="2051">
                  <c:v>503.199951171875</c:v>
                </c:pt>
                <c:pt idx="2052">
                  <c:v>503.599853515625</c:v>
                </c:pt>
                <c:pt idx="2053">
                  <c:v>503.7998046875</c:v>
                </c:pt>
                <c:pt idx="2054">
                  <c:v>504.199951171875</c:v>
                </c:pt>
                <c:pt idx="2055">
                  <c:v>504.599853515625</c:v>
                </c:pt>
                <c:pt idx="2056">
                  <c:v>504.999755859375</c:v>
                </c:pt>
                <c:pt idx="2057">
                  <c:v>505.099853515625</c:v>
                </c:pt>
                <c:pt idx="2058">
                  <c:v>505.499755859375</c:v>
                </c:pt>
                <c:pt idx="2059">
                  <c:v>506.10009765625</c:v>
                </c:pt>
                <c:pt idx="2060">
                  <c:v>506.500244140625</c:v>
                </c:pt>
                <c:pt idx="2061">
                  <c:v>506.900146484375</c:v>
                </c:pt>
                <c:pt idx="2062">
                  <c:v>507.300048828125</c:v>
                </c:pt>
                <c:pt idx="2063">
                  <c:v>507.60009765625</c:v>
                </c:pt>
                <c:pt idx="2064">
                  <c:v>508.10009765625</c:v>
                </c:pt>
                <c:pt idx="2065">
                  <c:v>508.300048828125</c:v>
                </c:pt>
                <c:pt idx="2066">
                  <c:v>508.7001953125</c:v>
                </c:pt>
                <c:pt idx="2067">
                  <c:v>509.10009765625</c:v>
                </c:pt>
                <c:pt idx="2068">
                  <c:v>509.400146484375</c:v>
                </c:pt>
                <c:pt idx="2069">
                  <c:v>509.800048828125</c:v>
                </c:pt>
                <c:pt idx="2070">
                  <c:v>510.199951171875</c:v>
                </c:pt>
                <c:pt idx="2071">
                  <c:v>510.699951171875</c:v>
                </c:pt>
                <c:pt idx="2072">
                  <c:v>511.10009765625</c:v>
                </c:pt>
                <c:pt idx="2073">
                  <c:v>511.5</c:v>
                </c:pt>
                <c:pt idx="2074">
                  <c:v>511.800048828125</c:v>
                </c:pt>
                <c:pt idx="2075">
                  <c:v>512.199951171875</c:v>
                </c:pt>
                <c:pt idx="2076">
                  <c:v>512.5</c:v>
                </c:pt>
                <c:pt idx="2077">
                  <c:v>512.89990234375</c:v>
                </c:pt>
                <c:pt idx="2078">
                  <c:v>513.300048828125</c:v>
                </c:pt>
                <c:pt idx="2079">
                  <c:v>513.599853515625</c:v>
                </c:pt>
                <c:pt idx="2080">
                  <c:v>514.099853515625</c:v>
                </c:pt>
                <c:pt idx="2081">
                  <c:v>514.5</c:v>
                </c:pt>
                <c:pt idx="2082">
                  <c:v>514.7998046875</c:v>
                </c:pt>
                <c:pt idx="2083">
                  <c:v>515.099853515625</c:v>
                </c:pt>
                <c:pt idx="2084">
                  <c:v>515.599853515625</c:v>
                </c:pt>
                <c:pt idx="2085">
                  <c:v>515.999755859375</c:v>
                </c:pt>
                <c:pt idx="2086">
                  <c:v>516.39990234375</c:v>
                </c:pt>
                <c:pt idx="2087">
                  <c:v>516.7998046875</c:v>
                </c:pt>
                <c:pt idx="2088">
                  <c:v>517.099853515625</c:v>
                </c:pt>
                <c:pt idx="2089">
                  <c:v>517.599853515625</c:v>
                </c:pt>
                <c:pt idx="2090">
                  <c:v>518.099853515625</c:v>
                </c:pt>
                <c:pt idx="2091">
                  <c:v>518.500244140625</c:v>
                </c:pt>
                <c:pt idx="2092">
                  <c:v>518.7001953125</c:v>
                </c:pt>
                <c:pt idx="2093">
                  <c:v>519.10009765625</c:v>
                </c:pt>
                <c:pt idx="2094">
                  <c:v>519.500244140625</c:v>
                </c:pt>
                <c:pt idx="2095">
                  <c:v>519.900146484375</c:v>
                </c:pt>
                <c:pt idx="2096">
                  <c:v>520.300048828125</c:v>
                </c:pt>
                <c:pt idx="2097">
                  <c:v>520.500244140625</c:v>
                </c:pt>
                <c:pt idx="2098">
                  <c:v>520.900146484375</c:v>
                </c:pt>
                <c:pt idx="2099">
                  <c:v>521.400146484375</c:v>
                </c:pt>
                <c:pt idx="2100">
                  <c:v>521.800048828125</c:v>
                </c:pt>
                <c:pt idx="2101">
                  <c:v>522.10009765625</c:v>
                </c:pt>
                <c:pt idx="2102">
                  <c:v>522.60009765625</c:v>
                </c:pt>
                <c:pt idx="2103">
                  <c:v>522.900146484375</c:v>
                </c:pt>
                <c:pt idx="2104">
                  <c:v>523.400146484375</c:v>
                </c:pt>
                <c:pt idx="2105">
                  <c:v>523.800048828125</c:v>
                </c:pt>
                <c:pt idx="2106">
                  <c:v>524.300048828125</c:v>
                </c:pt>
                <c:pt idx="2107">
                  <c:v>524.699951171875</c:v>
                </c:pt>
                <c:pt idx="2108">
                  <c:v>525.10009765625</c:v>
                </c:pt>
                <c:pt idx="2109">
                  <c:v>525.300048828125</c:v>
                </c:pt>
                <c:pt idx="2110">
                  <c:v>525.800048828125</c:v>
                </c:pt>
                <c:pt idx="2111">
                  <c:v>526.199951171875</c:v>
                </c:pt>
                <c:pt idx="2112">
                  <c:v>526.599853515625</c:v>
                </c:pt>
                <c:pt idx="2113">
                  <c:v>526.89990234375</c:v>
                </c:pt>
                <c:pt idx="2114">
                  <c:v>527.39990234375</c:v>
                </c:pt>
                <c:pt idx="2115">
                  <c:v>527.7998046875</c:v>
                </c:pt>
                <c:pt idx="2116">
                  <c:v>528.2998046875</c:v>
                </c:pt>
                <c:pt idx="2117">
                  <c:v>528.699951171875</c:v>
                </c:pt>
                <c:pt idx="2118">
                  <c:v>529.099853515625</c:v>
                </c:pt>
                <c:pt idx="2119">
                  <c:v>529.599853515625</c:v>
                </c:pt>
                <c:pt idx="2120">
                  <c:v>529.999755859375</c:v>
                </c:pt>
                <c:pt idx="2121">
                  <c:v>530.39990234375</c:v>
                </c:pt>
                <c:pt idx="2122">
                  <c:v>530.89990234375</c:v>
                </c:pt>
                <c:pt idx="2123">
                  <c:v>531.30029296875</c:v>
                </c:pt>
                <c:pt idx="2124">
                  <c:v>531.800048828125</c:v>
                </c:pt>
                <c:pt idx="2125">
                  <c:v>532.000244140625</c:v>
                </c:pt>
                <c:pt idx="2126">
                  <c:v>532.400146484375</c:v>
                </c:pt>
                <c:pt idx="2127">
                  <c:v>532.800048828125</c:v>
                </c:pt>
                <c:pt idx="2128">
                  <c:v>533.300048828125</c:v>
                </c:pt>
                <c:pt idx="2129">
                  <c:v>533.800048828125</c:v>
                </c:pt>
                <c:pt idx="2130">
                  <c:v>534.10009765625</c:v>
                </c:pt>
                <c:pt idx="2131">
                  <c:v>534.60009765625</c:v>
                </c:pt>
                <c:pt idx="2132">
                  <c:v>535</c:v>
                </c:pt>
                <c:pt idx="2133">
                  <c:v>535.5</c:v>
                </c:pt>
                <c:pt idx="2134">
                  <c:v>535.900146484375</c:v>
                </c:pt>
                <c:pt idx="2135">
                  <c:v>536.400146484375</c:v>
                </c:pt>
                <c:pt idx="2136">
                  <c:v>536.800048828125</c:v>
                </c:pt>
                <c:pt idx="2137">
                  <c:v>537.199951171875</c:v>
                </c:pt>
                <c:pt idx="2138">
                  <c:v>537.699951171875</c:v>
                </c:pt>
                <c:pt idx="2139">
                  <c:v>537.89990234375</c:v>
                </c:pt>
                <c:pt idx="2140">
                  <c:v>538.300048828125</c:v>
                </c:pt>
                <c:pt idx="2141">
                  <c:v>538.800048828125</c:v>
                </c:pt>
                <c:pt idx="2142">
                  <c:v>539.199951171875</c:v>
                </c:pt>
                <c:pt idx="2143">
                  <c:v>539.599853515625</c:v>
                </c:pt>
                <c:pt idx="2144">
                  <c:v>540.199951171875</c:v>
                </c:pt>
                <c:pt idx="2145">
                  <c:v>540.599853515625</c:v>
                </c:pt>
                <c:pt idx="2146">
                  <c:v>541</c:v>
                </c:pt>
                <c:pt idx="2147">
                  <c:v>541.499755859375</c:v>
                </c:pt>
                <c:pt idx="2148">
                  <c:v>541.89990234375</c:v>
                </c:pt>
                <c:pt idx="2149">
                  <c:v>542.39990234375</c:v>
                </c:pt>
                <c:pt idx="2150">
                  <c:v>542.89990234375</c:v>
                </c:pt>
                <c:pt idx="2151">
                  <c:v>543.39990234375</c:v>
                </c:pt>
                <c:pt idx="2152">
                  <c:v>543.7998046875</c:v>
                </c:pt>
                <c:pt idx="2153">
                  <c:v>544.2001953125</c:v>
                </c:pt>
                <c:pt idx="2154">
                  <c:v>544.7001953125</c:v>
                </c:pt>
                <c:pt idx="2155">
                  <c:v>545.000244140625</c:v>
                </c:pt>
                <c:pt idx="2156">
                  <c:v>545.500244140625</c:v>
                </c:pt>
                <c:pt idx="2157">
                  <c:v>545.900146484375</c:v>
                </c:pt>
                <c:pt idx="2158">
                  <c:v>546.2001953125</c:v>
                </c:pt>
                <c:pt idx="2159">
                  <c:v>546.60009765625</c:v>
                </c:pt>
                <c:pt idx="2160">
                  <c:v>547</c:v>
                </c:pt>
                <c:pt idx="2161">
                  <c:v>547.5</c:v>
                </c:pt>
                <c:pt idx="2162">
                  <c:v>547.900146484375</c:v>
                </c:pt>
                <c:pt idx="2163">
                  <c:v>548.400146484375</c:v>
                </c:pt>
                <c:pt idx="2164">
                  <c:v>548.800048828125</c:v>
                </c:pt>
                <c:pt idx="2165">
                  <c:v>549.300048828125</c:v>
                </c:pt>
                <c:pt idx="2166">
                  <c:v>549.699951171875</c:v>
                </c:pt>
                <c:pt idx="2167">
                  <c:v>550.10009765625</c:v>
                </c:pt>
                <c:pt idx="2168">
                  <c:v>550.5</c:v>
                </c:pt>
                <c:pt idx="2169">
                  <c:v>551</c:v>
                </c:pt>
                <c:pt idx="2170">
                  <c:v>551.39990234375</c:v>
                </c:pt>
                <c:pt idx="2171">
                  <c:v>551.89990234375</c:v>
                </c:pt>
                <c:pt idx="2172">
                  <c:v>552.300048828125</c:v>
                </c:pt>
                <c:pt idx="2173">
                  <c:v>552.7998046875</c:v>
                </c:pt>
                <c:pt idx="2174">
                  <c:v>553.2998046875</c:v>
                </c:pt>
                <c:pt idx="2175">
                  <c:v>553.699951171875</c:v>
                </c:pt>
                <c:pt idx="2176">
                  <c:v>553.89990234375</c:v>
                </c:pt>
                <c:pt idx="2177">
                  <c:v>554.39990234375</c:v>
                </c:pt>
                <c:pt idx="2178">
                  <c:v>554.89990234375</c:v>
                </c:pt>
                <c:pt idx="2179">
                  <c:v>555.2998046875</c:v>
                </c:pt>
                <c:pt idx="2180">
                  <c:v>555.699951171875</c:v>
                </c:pt>
                <c:pt idx="2181">
                  <c:v>556.19970703125</c:v>
                </c:pt>
                <c:pt idx="2182">
                  <c:v>556.69970703125</c:v>
                </c:pt>
                <c:pt idx="2183">
                  <c:v>557.10009765625</c:v>
                </c:pt>
                <c:pt idx="2184">
                  <c:v>557.60009765625</c:v>
                </c:pt>
                <c:pt idx="2185">
                  <c:v>558.10009765625</c:v>
                </c:pt>
                <c:pt idx="2186">
                  <c:v>558.60009765625</c:v>
                </c:pt>
                <c:pt idx="2187">
                  <c:v>559</c:v>
                </c:pt>
                <c:pt idx="2188">
                  <c:v>559.5</c:v>
                </c:pt>
                <c:pt idx="2189">
                  <c:v>560</c:v>
                </c:pt>
                <c:pt idx="2190">
                  <c:v>560.400146484375</c:v>
                </c:pt>
                <c:pt idx="2191">
                  <c:v>560.60009765625</c:v>
                </c:pt>
                <c:pt idx="2192">
                  <c:v>561</c:v>
                </c:pt>
                <c:pt idx="2193">
                  <c:v>561.5</c:v>
                </c:pt>
                <c:pt idx="2194">
                  <c:v>561.699951171875</c:v>
                </c:pt>
                <c:pt idx="2195">
                  <c:v>562.10009765625</c:v>
                </c:pt>
                <c:pt idx="2196">
                  <c:v>562.60009765625</c:v>
                </c:pt>
                <c:pt idx="2197">
                  <c:v>563</c:v>
                </c:pt>
                <c:pt idx="2198">
                  <c:v>563.699951171875</c:v>
                </c:pt>
                <c:pt idx="2199">
                  <c:v>564.099853515625</c:v>
                </c:pt>
                <c:pt idx="2200">
                  <c:v>564.5</c:v>
                </c:pt>
                <c:pt idx="2201">
                  <c:v>564.89990234375</c:v>
                </c:pt>
                <c:pt idx="2202">
                  <c:v>565.39990234375</c:v>
                </c:pt>
                <c:pt idx="2203">
                  <c:v>565.89990234375</c:v>
                </c:pt>
                <c:pt idx="2204">
                  <c:v>566.2998046875</c:v>
                </c:pt>
                <c:pt idx="2205">
                  <c:v>566.699951171875</c:v>
                </c:pt>
                <c:pt idx="2206">
                  <c:v>567.199951171875</c:v>
                </c:pt>
                <c:pt idx="2207">
                  <c:v>567.699951171875</c:v>
                </c:pt>
                <c:pt idx="2208">
                  <c:v>567.999755859375</c:v>
                </c:pt>
                <c:pt idx="2209">
                  <c:v>568.39990234375</c:v>
                </c:pt>
                <c:pt idx="2210">
                  <c:v>568.69970703125</c:v>
                </c:pt>
                <c:pt idx="2211">
                  <c:v>569.19970703125</c:v>
                </c:pt>
                <c:pt idx="2212">
                  <c:v>569.60009765625</c:v>
                </c:pt>
                <c:pt idx="2213">
                  <c:v>570.10009765625</c:v>
                </c:pt>
                <c:pt idx="2214">
                  <c:v>570.500244140625</c:v>
                </c:pt>
                <c:pt idx="2215">
                  <c:v>571.000244140625</c:v>
                </c:pt>
                <c:pt idx="2216">
                  <c:v>571.400146484375</c:v>
                </c:pt>
                <c:pt idx="2217">
                  <c:v>571.900146484375</c:v>
                </c:pt>
                <c:pt idx="2218">
                  <c:v>572.400146484375</c:v>
                </c:pt>
                <c:pt idx="2219">
                  <c:v>572.800048828125</c:v>
                </c:pt>
                <c:pt idx="2220">
                  <c:v>573.300048828125</c:v>
                </c:pt>
                <c:pt idx="2221">
                  <c:v>573.800048828125</c:v>
                </c:pt>
                <c:pt idx="2222">
                  <c:v>574.300048828125</c:v>
                </c:pt>
                <c:pt idx="2223">
                  <c:v>574.800048828125</c:v>
                </c:pt>
                <c:pt idx="2224">
                  <c:v>575.199951171875</c:v>
                </c:pt>
                <c:pt idx="2225">
                  <c:v>575.699951171875</c:v>
                </c:pt>
                <c:pt idx="2226">
                  <c:v>576</c:v>
                </c:pt>
                <c:pt idx="2227">
                  <c:v>576.39990234375</c:v>
                </c:pt>
                <c:pt idx="2228">
                  <c:v>576.800048828125</c:v>
                </c:pt>
                <c:pt idx="2229">
                  <c:v>577.199951171875</c:v>
                </c:pt>
                <c:pt idx="2230">
                  <c:v>577.699951171875</c:v>
                </c:pt>
                <c:pt idx="2231">
                  <c:v>578.199951171875</c:v>
                </c:pt>
                <c:pt idx="2232">
                  <c:v>578.599853515625</c:v>
                </c:pt>
                <c:pt idx="2233">
                  <c:v>579.099853515625</c:v>
                </c:pt>
                <c:pt idx="2234">
                  <c:v>579.599853515625</c:v>
                </c:pt>
                <c:pt idx="2235">
                  <c:v>580.099853515625</c:v>
                </c:pt>
                <c:pt idx="2236">
                  <c:v>580.499755859375</c:v>
                </c:pt>
                <c:pt idx="2237">
                  <c:v>581.099853515625</c:v>
                </c:pt>
                <c:pt idx="2238">
                  <c:v>581.499755859375</c:v>
                </c:pt>
                <c:pt idx="2239">
                  <c:v>581.999755859375</c:v>
                </c:pt>
                <c:pt idx="2240">
                  <c:v>582.400146484375</c:v>
                </c:pt>
                <c:pt idx="2241">
                  <c:v>582.900146484375</c:v>
                </c:pt>
                <c:pt idx="2242">
                  <c:v>583.400146484375</c:v>
                </c:pt>
                <c:pt idx="2243">
                  <c:v>583.800048828125</c:v>
                </c:pt>
                <c:pt idx="2244">
                  <c:v>584.300048828125</c:v>
                </c:pt>
                <c:pt idx="2245">
                  <c:v>584.5</c:v>
                </c:pt>
                <c:pt idx="2246">
                  <c:v>585</c:v>
                </c:pt>
                <c:pt idx="2247">
                  <c:v>585.5</c:v>
                </c:pt>
                <c:pt idx="2248">
                  <c:v>585.900146484375</c:v>
                </c:pt>
                <c:pt idx="2249">
                  <c:v>586.400146484375</c:v>
                </c:pt>
                <c:pt idx="2250">
                  <c:v>586.800048828125</c:v>
                </c:pt>
                <c:pt idx="2251">
                  <c:v>587.300048828125</c:v>
                </c:pt>
                <c:pt idx="2252">
                  <c:v>587.800048828125</c:v>
                </c:pt>
                <c:pt idx="2253">
                  <c:v>588.199951171875</c:v>
                </c:pt>
                <c:pt idx="2254">
                  <c:v>588.699951171875</c:v>
                </c:pt>
                <c:pt idx="2255">
                  <c:v>589.199951171875</c:v>
                </c:pt>
                <c:pt idx="2256">
                  <c:v>589.699951171875</c:v>
                </c:pt>
                <c:pt idx="2257">
                  <c:v>590</c:v>
                </c:pt>
                <c:pt idx="2258">
                  <c:v>590.5</c:v>
                </c:pt>
                <c:pt idx="2259">
                  <c:v>590.89990234375</c:v>
                </c:pt>
                <c:pt idx="2260">
                  <c:v>591.39990234375</c:v>
                </c:pt>
                <c:pt idx="2261">
                  <c:v>591.599853515625</c:v>
                </c:pt>
                <c:pt idx="2262">
                  <c:v>592.099853515625</c:v>
                </c:pt>
                <c:pt idx="2263">
                  <c:v>592.599853515625</c:v>
                </c:pt>
                <c:pt idx="2264">
                  <c:v>593.099853515625</c:v>
                </c:pt>
                <c:pt idx="2265">
                  <c:v>593.599853515625</c:v>
                </c:pt>
                <c:pt idx="2266">
                  <c:v>593.999755859375</c:v>
                </c:pt>
                <c:pt idx="2267">
                  <c:v>594.499755859375</c:v>
                </c:pt>
                <c:pt idx="2268">
                  <c:v>594.999755859375</c:v>
                </c:pt>
                <c:pt idx="2269">
                  <c:v>595.400146484375</c:v>
                </c:pt>
                <c:pt idx="2270">
                  <c:v>595.800048828125</c:v>
                </c:pt>
                <c:pt idx="2271">
                  <c:v>596.300048828125</c:v>
                </c:pt>
                <c:pt idx="2272">
                  <c:v>596.800048828125</c:v>
                </c:pt>
                <c:pt idx="2273">
                  <c:v>597.2001953125</c:v>
                </c:pt>
                <c:pt idx="2274">
                  <c:v>597.7001953125</c:v>
                </c:pt>
                <c:pt idx="2275">
                  <c:v>598.2001953125</c:v>
                </c:pt>
                <c:pt idx="2276">
                  <c:v>598.400146484375</c:v>
                </c:pt>
                <c:pt idx="2277">
                  <c:v>598.800048828125</c:v>
                </c:pt>
                <c:pt idx="2278">
                  <c:v>599.300048828125</c:v>
                </c:pt>
                <c:pt idx="2279">
                  <c:v>599.699951171875</c:v>
                </c:pt>
                <c:pt idx="2280">
                  <c:v>600</c:v>
                </c:pt>
                <c:pt idx="2281">
                  <c:v>600.400146484375</c:v>
                </c:pt>
                <c:pt idx="2282">
                  <c:v>600.89990234375</c:v>
                </c:pt>
                <c:pt idx="2283">
                  <c:v>601.300048828125</c:v>
                </c:pt>
                <c:pt idx="2284">
                  <c:v>601.800048828125</c:v>
                </c:pt>
                <c:pt idx="2285">
                  <c:v>602.300048828125</c:v>
                </c:pt>
                <c:pt idx="2286">
                  <c:v>602.800048828125</c:v>
                </c:pt>
                <c:pt idx="2287">
                  <c:v>603.199951171875</c:v>
                </c:pt>
                <c:pt idx="2288">
                  <c:v>603.699951171875</c:v>
                </c:pt>
                <c:pt idx="2289">
                  <c:v>604.199951171875</c:v>
                </c:pt>
                <c:pt idx="2290">
                  <c:v>604.599853515625</c:v>
                </c:pt>
                <c:pt idx="2291">
                  <c:v>605.099853515625</c:v>
                </c:pt>
                <c:pt idx="2292">
                  <c:v>605.499755859375</c:v>
                </c:pt>
                <c:pt idx="2293">
                  <c:v>605.999755859375</c:v>
                </c:pt>
                <c:pt idx="2294">
                  <c:v>606.39990234375</c:v>
                </c:pt>
                <c:pt idx="2295">
                  <c:v>606.7998046875</c:v>
                </c:pt>
                <c:pt idx="2296">
                  <c:v>607.099853515625</c:v>
                </c:pt>
                <c:pt idx="2297">
                  <c:v>607.499755859375</c:v>
                </c:pt>
                <c:pt idx="2298">
                  <c:v>608.000244140625</c:v>
                </c:pt>
                <c:pt idx="2299">
                  <c:v>608.500244140625</c:v>
                </c:pt>
                <c:pt idx="2300">
                  <c:v>609.000244140625</c:v>
                </c:pt>
                <c:pt idx="2301">
                  <c:v>609.500244140625</c:v>
                </c:pt>
                <c:pt idx="2302">
                  <c:v>609.900146484375</c:v>
                </c:pt>
                <c:pt idx="2303">
                  <c:v>610.400146484375</c:v>
                </c:pt>
                <c:pt idx="2304">
                  <c:v>610.800048828125</c:v>
                </c:pt>
                <c:pt idx="2305">
                  <c:v>611.300048828125</c:v>
                </c:pt>
                <c:pt idx="2306">
                  <c:v>611.60009765625</c:v>
                </c:pt>
                <c:pt idx="2307">
                  <c:v>612.10009765625</c:v>
                </c:pt>
                <c:pt idx="2308">
                  <c:v>612.60009765625</c:v>
                </c:pt>
                <c:pt idx="2309">
                  <c:v>613</c:v>
                </c:pt>
                <c:pt idx="2310">
                  <c:v>613.5</c:v>
                </c:pt>
                <c:pt idx="2311">
                  <c:v>613.89990234375</c:v>
                </c:pt>
                <c:pt idx="2312">
                  <c:v>614.300048828125</c:v>
                </c:pt>
                <c:pt idx="2313">
                  <c:v>614.800048828125</c:v>
                </c:pt>
                <c:pt idx="2314">
                  <c:v>615.199951171875</c:v>
                </c:pt>
                <c:pt idx="2315">
                  <c:v>615.599853515625</c:v>
                </c:pt>
                <c:pt idx="2316">
                  <c:v>616.099853515625</c:v>
                </c:pt>
                <c:pt idx="2317">
                  <c:v>616.300048828125</c:v>
                </c:pt>
                <c:pt idx="2318">
                  <c:v>616.7998046875</c:v>
                </c:pt>
                <c:pt idx="2319">
                  <c:v>617.199951171875</c:v>
                </c:pt>
                <c:pt idx="2320">
                  <c:v>617.699951171875</c:v>
                </c:pt>
                <c:pt idx="2321">
                  <c:v>618.099853515625</c:v>
                </c:pt>
                <c:pt idx="2322">
                  <c:v>618.499755859375</c:v>
                </c:pt>
                <c:pt idx="2323">
                  <c:v>618.999755859375</c:v>
                </c:pt>
                <c:pt idx="2324">
                  <c:v>619.499755859375</c:v>
                </c:pt>
                <c:pt idx="2325">
                  <c:v>619.999755859375</c:v>
                </c:pt>
                <c:pt idx="2326">
                  <c:v>620.39990234375</c:v>
                </c:pt>
                <c:pt idx="2327">
                  <c:v>620.900146484375</c:v>
                </c:pt>
                <c:pt idx="2328">
                  <c:v>621.300048828125</c:v>
                </c:pt>
                <c:pt idx="2329">
                  <c:v>621.800048828125</c:v>
                </c:pt>
                <c:pt idx="2330">
                  <c:v>622.2001953125</c:v>
                </c:pt>
                <c:pt idx="2331">
                  <c:v>622.400146484375</c:v>
                </c:pt>
                <c:pt idx="2332">
                  <c:v>622.800048828125</c:v>
                </c:pt>
                <c:pt idx="2333">
                  <c:v>623.300048828125</c:v>
                </c:pt>
                <c:pt idx="2334">
                  <c:v>623.7001953125</c:v>
                </c:pt>
                <c:pt idx="2335">
                  <c:v>624.10009765625</c:v>
                </c:pt>
                <c:pt idx="2336">
                  <c:v>624.699951171875</c:v>
                </c:pt>
                <c:pt idx="2337">
                  <c:v>625.10009765625</c:v>
                </c:pt>
                <c:pt idx="2338">
                  <c:v>625.5</c:v>
                </c:pt>
                <c:pt idx="2339">
                  <c:v>625.900146484375</c:v>
                </c:pt>
                <c:pt idx="2340">
                  <c:v>626.5</c:v>
                </c:pt>
                <c:pt idx="2341">
                  <c:v>626.89990234375</c:v>
                </c:pt>
                <c:pt idx="2342">
                  <c:v>627.300048828125</c:v>
                </c:pt>
                <c:pt idx="2343">
                  <c:v>627.800048828125</c:v>
                </c:pt>
                <c:pt idx="2344">
                  <c:v>628.199951171875</c:v>
                </c:pt>
                <c:pt idx="2345">
                  <c:v>628.699951171875</c:v>
                </c:pt>
                <c:pt idx="2346">
                  <c:v>629.099853515625</c:v>
                </c:pt>
                <c:pt idx="2347">
                  <c:v>629.5</c:v>
                </c:pt>
                <c:pt idx="2348">
                  <c:v>630</c:v>
                </c:pt>
                <c:pt idx="2349">
                  <c:v>630.2998046875</c:v>
                </c:pt>
                <c:pt idx="2350">
                  <c:v>630.599853515625</c:v>
                </c:pt>
                <c:pt idx="2351">
                  <c:v>630.999755859375</c:v>
                </c:pt>
                <c:pt idx="2352">
                  <c:v>631.499755859375</c:v>
                </c:pt>
                <c:pt idx="2353">
                  <c:v>631.699951171875</c:v>
                </c:pt>
                <c:pt idx="2354">
                  <c:v>631.999755859375</c:v>
                </c:pt>
                <c:pt idx="2355">
                  <c:v>632.499755859375</c:v>
                </c:pt>
                <c:pt idx="2356">
                  <c:v>632.89990234375</c:v>
                </c:pt>
                <c:pt idx="2357">
                  <c:v>633.39990234375</c:v>
                </c:pt>
                <c:pt idx="2358">
                  <c:v>633.80029296875</c:v>
                </c:pt>
                <c:pt idx="2359">
                  <c:v>634.2001953125</c:v>
                </c:pt>
                <c:pt idx="2360">
                  <c:v>634.800048828125</c:v>
                </c:pt>
                <c:pt idx="2361">
                  <c:v>635.300048828125</c:v>
                </c:pt>
                <c:pt idx="2362">
                  <c:v>635.7001953125</c:v>
                </c:pt>
                <c:pt idx="2363">
                  <c:v>636.10009765625</c:v>
                </c:pt>
                <c:pt idx="2364">
                  <c:v>636.5</c:v>
                </c:pt>
                <c:pt idx="2365">
                  <c:v>637</c:v>
                </c:pt>
                <c:pt idx="2366">
                  <c:v>637.300048828125</c:v>
                </c:pt>
                <c:pt idx="2367">
                  <c:v>637.699951171875</c:v>
                </c:pt>
                <c:pt idx="2368">
                  <c:v>638.10009765625</c:v>
                </c:pt>
                <c:pt idx="2369">
                  <c:v>638.400146484375</c:v>
                </c:pt>
                <c:pt idx="2370">
                  <c:v>638.699951171875</c:v>
                </c:pt>
                <c:pt idx="2371">
                  <c:v>639.199951171875</c:v>
                </c:pt>
                <c:pt idx="2372">
                  <c:v>639.5</c:v>
                </c:pt>
                <c:pt idx="2373">
                  <c:v>639.89990234375</c:v>
                </c:pt>
                <c:pt idx="2374">
                  <c:v>640.300048828125</c:v>
                </c:pt>
                <c:pt idx="2375">
                  <c:v>640.800048828125</c:v>
                </c:pt>
                <c:pt idx="2376">
                  <c:v>641.199951171875</c:v>
                </c:pt>
                <c:pt idx="2377">
                  <c:v>641.5</c:v>
                </c:pt>
                <c:pt idx="2378">
                  <c:v>642.199951171875</c:v>
                </c:pt>
                <c:pt idx="2379">
                  <c:v>642.599853515625</c:v>
                </c:pt>
                <c:pt idx="2380">
                  <c:v>643</c:v>
                </c:pt>
                <c:pt idx="2381">
                  <c:v>643.2998046875</c:v>
                </c:pt>
                <c:pt idx="2382">
                  <c:v>643.7998046875</c:v>
                </c:pt>
                <c:pt idx="2383">
                  <c:v>644.199951171875</c:v>
                </c:pt>
                <c:pt idx="2384">
                  <c:v>644.699951171875</c:v>
                </c:pt>
                <c:pt idx="2385">
                  <c:v>645.199951171875</c:v>
                </c:pt>
                <c:pt idx="2386">
                  <c:v>645.599853515625</c:v>
                </c:pt>
                <c:pt idx="2387">
                  <c:v>645.999755859375</c:v>
                </c:pt>
                <c:pt idx="2388">
                  <c:v>646.400146484375</c:v>
                </c:pt>
                <c:pt idx="2389">
                  <c:v>646.80029296875</c:v>
                </c:pt>
                <c:pt idx="2390">
                  <c:v>647.000244140625</c:v>
                </c:pt>
                <c:pt idx="2391">
                  <c:v>647.300048828125</c:v>
                </c:pt>
                <c:pt idx="2392">
                  <c:v>647.800048828125</c:v>
                </c:pt>
                <c:pt idx="2393">
                  <c:v>648.10009765625</c:v>
                </c:pt>
                <c:pt idx="2394">
                  <c:v>648.60009765625</c:v>
                </c:pt>
                <c:pt idx="2395">
                  <c:v>649</c:v>
                </c:pt>
                <c:pt idx="2396">
                  <c:v>649.400146484375</c:v>
                </c:pt>
                <c:pt idx="2397">
                  <c:v>649.800048828125</c:v>
                </c:pt>
                <c:pt idx="2398">
                  <c:v>650.199951171875</c:v>
                </c:pt>
                <c:pt idx="2399">
                  <c:v>650.60009765625</c:v>
                </c:pt>
                <c:pt idx="2400">
                  <c:v>651</c:v>
                </c:pt>
                <c:pt idx="2401">
                  <c:v>651.5</c:v>
                </c:pt>
                <c:pt idx="2402">
                  <c:v>651.800048828125</c:v>
                </c:pt>
                <c:pt idx="2403">
                  <c:v>652.199951171875</c:v>
                </c:pt>
                <c:pt idx="2404">
                  <c:v>652.60009765625</c:v>
                </c:pt>
                <c:pt idx="2405">
                  <c:v>652.89990234375</c:v>
                </c:pt>
                <c:pt idx="2406">
                  <c:v>653.300048828125</c:v>
                </c:pt>
                <c:pt idx="2407">
                  <c:v>653.800048828125</c:v>
                </c:pt>
                <c:pt idx="2408">
                  <c:v>654.099853515625</c:v>
                </c:pt>
                <c:pt idx="2409">
                  <c:v>654.39990234375</c:v>
                </c:pt>
                <c:pt idx="2410">
                  <c:v>654.699951171875</c:v>
                </c:pt>
                <c:pt idx="2411">
                  <c:v>655.099853515625</c:v>
                </c:pt>
                <c:pt idx="2412">
                  <c:v>655.2998046875</c:v>
                </c:pt>
                <c:pt idx="2413">
                  <c:v>655.699951171875</c:v>
                </c:pt>
                <c:pt idx="2414">
                  <c:v>656.099853515625</c:v>
                </c:pt>
                <c:pt idx="2415">
                  <c:v>656.599853515625</c:v>
                </c:pt>
                <c:pt idx="2416">
                  <c:v>657.099853515625</c:v>
                </c:pt>
                <c:pt idx="2417">
                  <c:v>657.39990234375</c:v>
                </c:pt>
                <c:pt idx="2418">
                  <c:v>657.7998046875</c:v>
                </c:pt>
                <c:pt idx="2419">
                  <c:v>658.19970703125</c:v>
                </c:pt>
                <c:pt idx="2420">
                  <c:v>658.499755859375</c:v>
                </c:pt>
                <c:pt idx="2421">
                  <c:v>658.89990234375</c:v>
                </c:pt>
                <c:pt idx="2422">
                  <c:v>659.30029296875</c:v>
                </c:pt>
                <c:pt idx="2423">
                  <c:v>659.7001953125</c:v>
                </c:pt>
                <c:pt idx="2424">
                  <c:v>660.10009765625</c:v>
                </c:pt>
                <c:pt idx="2425">
                  <c:v>660.500244140625</c:v>
                </c:pt>
                <c:pt idx="2426">
                  <c:v>660.800048828125</c:v>
                </c:pt>
                <c:pt idx="2427">
                  <c:v>661.000244140625</c:v>
                </c:pt>
                <c:pt idx="2428">
                  <c:v>661.400146484375</c:v>
                </c:pt>
                <c:pt idx="2429">
                  <c:v>661.900146484375</c:v>
                </c:pt>
                <c:pt idx="2430">
                  <c:v>662.2001953125</c:v>
                </c:pt>
                <c:pt idx="2431">
                  <c:v>662.60009765625</c:v>
                </c:pt>
                <c:pt idx="2432">
                  <c:v>663</c:v>
                </c:pt>
                <c:pt idx="2433">
                  <c:v>663.300048828125</c:v>
                </c:pt>
                <c:pt idx="2434">
                  <c:v>663.699951171875</c:v>
                </c:pt>
                <c:pt idx="2435">
                  <c:v>664.10009765625</c:v>
                </c:pt>
                <c:pt idx="2436">
                  <c:v>664.5</c:v>
                </c:pt>
                <c:pt idx="2437">
                  <c:v>664.800048828125</c:v>
                </c:pt>
                <c:pt idx="2438">
                  <c:v>665.300048828125</c:v>
                </c:pt>
                <c:pt idx="2439">
                  <c:v>665.699951171875</c:v>
                </c:pt>
                <c:pt idx="2440">
                  <c:v>666.099853515625</c:v>
                </c:pt>
                <c:pt idx="2441">
                  <c:v>666.5</c:v>
                </c:pt>
                <c:pt idx="2442">
                  <c:v>666.89990234375</c:v>
                </c:pt>
                <c:pt idx="2443">
                  <c:v>667.199951171875</c:v>
                </c:pt>
                <c:pt idx="2444">
                  <c:v>667.699951171875</c:v>
                </c:pt>
                <c:pt idx="2445">
                  <c:v>668.099853515625</c:v>
                </c:pt>
                <c:pt idx="2446">
                  <c:v>668.5</c:v>
                </c:pt>
                <c:pt idx="2447">
                  <c:v>668.699951171875</c:v>
                </c:pt>
                <c:pt idx="2448">
                  <c:v>669.099853515625</c:v>
                </c:pt>
                <c:pt idx="2449">
                  <c:v>669.39990234375</c:v>
                </c:pt>
                <c:pt idx="2450">
                  <c:v>669.699951171875</c:v>
                </c:pt>
                <c:pt idx="2451">
                  <c:v>670.099853515625</c:v>
                </c:pt>
                <c:pt idx="2452">
                  <c:v>670.499755859375</c:v>
                </c:pt>
                <c:pt idx="2453">
                  <c:v>670.89990234375</c:v>
                </c:pt>
                <c:pt idx="2454">
                  <c:v>671.2998046875</c:v>
                </c:pt>
                <c:pt idx="2455">
                  <c:v>671.599853515625</c:v>
                </c:pt>
                <c:pt idx="2456">
                  <c:v>672.000244140625</c:v>
                </c:pt>
                <c:pt idx="2457">
                  <c:v>672.400146484375</c:v>
                </c:pt>
                <c:pt idx="2458">
                  <c:v>672.7001953125</c:v>
                </c:pt>
                <c:pt idx="2459">
                  <c:v>673.10009765625</c:v>
                </c:pt>
                <c:pt idx="2460">
                  <c:v>673.400146484375</c:v>
                </c:pt>
                <c:pt idx="2461">
                  <c:v>673.800048828125</c:v>
                </c:pt>
                <c:pt idx="2462">
                  <c:v>674.2001953125</c:v>
                </c:pt>
                <c:pt idx="2463">
                  <c:v>674.5</c:v>
                </c:pt>
                <c:pt idx="2464">
                  <c:v>674.900146484375</c:v>
                </c:pt>
                <c:pt idx="2465">
                  <c:v>675.300048828125</c:v>
                </c:pt>
                <c:pt idx="2466">
                  <c:v>675.60009765625</c:v>
                </c:pt>
                <c:pt idx="2467">
                  <c:v>676</c:v>
                </c:pt>
                <c:pt idx="2468">
                  <c:v>676.199951171875</c:v>
                </c:pt>
                <c:pt idx="2469">
                  <c:v>676.60009765625</c:v>
                </c:pt>
                <c:pt idx="2470">
                  <c:v>677</c:v>
                </c:pt>
                <c:pt idx="2471">
                  <c:v>677.300048828125</c:v>
                </c:pt>
                <c:pt idx="2472">
                  <c:v>677.60009765625</c:v>
                </c:pt>
                <c:pt idx="2473">
                  <c:v>678</c:v>
                </c:pt>
                <c:pt idx="2474">
                  <c:v>678.199951171875</c:v>
                </c:pt>
                <c:pt idx="2475">
                  <c:v>678.699951171875</c:v>
                </c:pt>
                <c:pt idx="2476">
                  <c:v>679</c:v>
                </c:pt>
                <c:pt idx="2477">
                  <c:v>679.099853515625</c:v>
                </c:pt>
                <c:pt idx="2478">
                  <c:v>679.5</c:v>
                </c:pt>
                <c:pt idx="2479">
                  <c:v>679.89990234375</c:v>
                </c:pt>
                <c:pt idx="2480">
                  <c:v>680.199951171875</c:v>
                </c:pt>
                <c:pt idx="2481">
                  <c:v>680.699951171875</c:v>
                </c:pt>
                <c:pt idx="2482">
                  <c:v>681.099853515625</c:v>
                </c:pt>
                <c:pt idx="2483">
                  <c:v>681.39990234375</c:v>
                </c:pt>
                <c:pt idx="2484">
                  <c:v>681.699951171875</c:v>
                </c:pt>
                <c:pt idx="2485">
                  <c:v>682.099853515625</c:v>
                </c:pt>
                <c:pt idx="2486">
                  <c:v>682.2998046875</c:v>
                </c:pt>
                <c:pt idx="2487">
                  <c:v>682.699951171875</c:v>
                </c:pt>
                <c:pt idx="2488">
                  <c:v>682.7998046875</c:v>
                </c:pt>
                <c:pt idx="2489">
                  <c:v>683.199951171875</c:v>
                </c:pt>
                <c:pt idx="2490">
                  <c:v>683.499755859375</c:v>
                </c:pt>
                <c:pt idx="2491">
                  <c:v>683.7998046875</c:v>
                </c:pt>
                <c:pt idx="2492">
                  <c:v>684.099853515625</c:v>
                </c:pt>
                <c:pt idx="2493">
                  <c:v>684.499755859375</c:v>
                </c:pt>
                <c:pt idx="2494">
                  <c:v>684.80029296875</c:v>
                </c:pt>
                <c:pt idx="2495">
                  <c:v>685.2001953125</c:v>
                </c:pt>
                <c:pt idx="2496">
                  <c:v>685.400146484375</c:v>
                </c:pt>
                <c:pt idx="2497">
                  <c:v>685.7001953125</c:v>
                </c:pt>
                <c:pt idx="2498">
                  <c:v>686.000244140625</c:v>
                </c:pt>
                <c:pt idx="2499">
                  <c:v>686.400146484375</c:v>
                </c:pt>
                <c:pt idx="2500">
                  <c:v>686.800048828125</c:v>
                </c:pt>
                <c:pt idx="2501">
                  <c:v>687</c:v>
                </c:pt>
                <c:pt idx="2502">
                  <c:v>687.300048828125</c:v>
                </c:pt>
                <c:pt idx="2503">
                  <c:v>687.7001953125</c:v>
                </c:pt>
                <c:pt idx="2504">
                  <c:v>688.10009765625</c:v>
                </c:pt>
                <c:pt idx="2505">
                  <c:v>688.400146484375</c:v>
                </c:pt>
                <c:pt idx="2506">
                  <c:v>688.5</c:v>
                </c:pt>
                <c:pt idx="2507">
                  <c:v>688.900146484375</c:v>
                </c:pt>
                <c:pt idx="2508">
                  <c:v>689.199951171875</c:v>
                </c:pt>
                <c:pt idx="2509">
                  <c:v>689.5</c:v>
                </c:pt>
                <c:pt idx="2510">
                  <c:v>689.900146484375</c:v>
                </c:pt>
                <c:pt idx="2511">
                  <c:v>690.199951171875</c:v>
                </c:pt>
                <c:pt idx="2512">
                  <c:v>690.39990234375</c:v>
                </c:pt>
                <c:pt idx="2513">
                  <c:v>690.699951171875</c:v>
                </c:pt>
                <c:pt idx="2514">
                  <c:v>691</c:v>
                </c:pt>
                <c:pt idx="2515">
                  <c:v>691.300048828125</c:v>
                </c:pt>
                <c:pt idx="2516">
                  <c:v>691.699951171875</c:v>
                </c:pt>
                <c:pt idx="2517">
                  <c:v>692</c:v>
                </c:pt>
                <c:pt idx="2518">
                  <c:v>692.300048828125</c:v>
                </c:pt>
                <c:pt idx="2519">
                  <c:v>692.599853515625</c:v>
                </c:pt>
                <c:pt idx="2520">
                  <c:v>693</c:v>
                </c:pt>
                <c:pt idx="2521">
                  <c:v>693.2998046875</c:v>
                </c:pt>
                <c:pt idx="2522">
                  <c:v>693.699951171875</c:v>
                </c:pt>
                <c:pt idx="2523">
                  <c:v>694</c:v>
                </c:pt>
                <c:pt idx="2524">
                  <c:v>694.199951171875</c:v>
                </c:pt>
                <c:pt idx="2525">
                  <c:v>694.599853515625</c:v>
                </c:pt>
                <c:pt idx="2526">
                  <c:v>694.89990234375</c:v>
                </c:pt>
                <c:pt idx="2527">
                  <c:v>695.2998046875</c:v>
                </c:pt>
                <c:pt idx="2528">
                  <c:v>695.699951171875</c:v>
                </c:pt>
                <c:pt idx="2529">
                  <c:v>696.099853515625</c:v>
                </c:pt>
                <c:pt idx="2530">
                  <c:v>696.2998046875</c:v>
                </c:pt>
                <c:pt idx="2531">
                  <c:v>696.7998046875</c:v>
                </c:pt>
                <c:pt idx="2532">
                  <c:v>697.19970703125</c:v>
                </c:pt>
                <c:pt idx="2533">
                  <c:v>697.60009765625</c:v>
                </c:pt>
                <c:pt idx="2534">
                  <c:v>698.10009765625</c:v>
                </c:pt>
                <c:pt idx="2535">
                  <c:v>698.500244140625</c:v>
                </c:pt>
                <c:pt idx="2536">
                  <c:v>698.900146484375</c:v>
                </c:pt>
                <c:pt idx="2537">
                  <c:v>699.300048828125</c:v>
                </c:pt>
                <c:pt idx="2538">
                  <c:v>699.800048828125</c:v>
                </c:pt>
                <c:pt idx="2539">
                  <c:v>700.2001953125</c:v>
                </c:pt>
                <c:pt idx="2540">
                  <c:v>700.7001953125</c:v>
                </c:pt>
                <c:pt idx="2541">
                  <c:v>700.7001953125</c:v>
                </c:pt>
                <c:pt idx="2542">
                  <c:v>701.2001953125</c:v>
                </c:pt>
                <c:pt idx="2543">
                  <c:v>701.60009765625</c:v>
                </c:pt>
                <c:pt idx="2544">
                  <c:v>702</c:v>
                </c:pt>
                <c:pt idx="2545">
                  <c:v>702.400146484375</c:v>
                </c:pt>
                <c:pt idx="2546">
                  <c:v>702.800048828125</c:v>
                </c:pt>
                <c:pt idx="2547">
                  <c:v>703.300048828125</c:v>
                </c:pt>
                <c:pt idx="2548">
                  <c:v>703.60009765625</c:v>
                </c:pt>
                <c:pt idx="2549">
                  <c:v>704</c:v>
                </c:pt>
                <c:pt idx="2550">
                  <c:v>704.5</c:v>
                </c:pt>
                <c:pt idx="2551">
                  <c:v>704.800048828125</c:v>
                </c:pt>
                <c:pt idx="2552">
                  <c:v>705.300048828125</c:v>
                </c:pt>
                <c:pt idx="2553">
                  <c:v>705.599853515625</c:v>
                </c:pt>
                <c:pt idx="2554">
                  <c:v>706</c:v>
                </c:pt>
                <c:pt idx="2555">
                  <c:v>706.39990234375</c:v>
                </c:pt>
                <c:pt idx="2556">
                  <c:v>706.599853515625</c:v>
                </c:pt>
                <c:pt idx="2557">
                  <c:v>707</c:v>
                </c:pt>
                <c:pt idx="2558">
                  <c:v>707.2998046875</c:v>
                </c:pt>
                <c:pt idx="2559">
                  <c:v>707.699951171875</c:v>
                </c:pt>
                <c:pt idx="2560">
                  <c:v>708.099853515625</c:v>
                </c:pt>
                <c:pt idx="2561">
                  <c:v>708.39990234375</c:v>
                </c:pt>
                <c:pt idx="2562">
                  <c:v>708.7998046875</c:v>
                </c:pt>
                <c:pt idx="2563">
                  <c:v>709.099853515625</c:v>
                </c:pt>
                <c:pt idx="2564">
                  <c:v>709.499755859375</c:v>
                </c:pt>
                <c:pt idx="2565">
                  <c:v>709.7998046875</c:v>
                </c:pt>
                <c:pt idx="2566">
                  <c:v>710.19970703125</c:v>
                </c:pt>
                <c:pt idx="2567">
                  <c:v>710.60009765625</c:v>
                </c:pt>
                <c:pt idx="2568">
                  <c:v>710.900146484375</c:v>
                </c:pt>
                <c:pt idx="2569">
                  <c:v>711.2001953125</c:v>
                </c:pt>
                <c:pt idx="2570">
                  <c:v>711.500244140625</c:v>
                </c:pt>
                <c:pt idx="2571">
                  <c:v>711.800048828125</c:v>
                </c:pt>
                <c:pt idx="2572">
                  <c:v>712.2001953125</c:v>
                </c:pt>
                <c:pt idx="2573">
                  <c:v>712.5</c:v>
                </c:pt>
                <c:pt idx="2574">
                  <c:v>712.7001953125</c:v>
                </c:pt>
                <c:pt idx="2575">
                  <c:v>713</c:v>
                </c:pt>
                <c:pt idx="2576">
                  <c:v>713.300048828125</c:v>
                </c:pt>
                <c:pt idx="2577">
                  <c:v>713.7001953125</c:v>
                </c:pt>
                <c:pt idx="2578">
                  <c:v>714.10009765625</c:v>
                </c:pt>
                <c:pt idx="2579">
                  <c:v>714.300048828125</c:v>
                </c:pt>
                <c:pt idx="2580">
                  <c:v>714.60009765625</c:v>
                </c:pt>
                <c:pt idx="2581">
                  <c:v>715</c:v>
                </c:pt>
                <c:pt idx="2582">
                  <c:v>715.300048828125</c:v>
                </c:pt>
                <c:pt idx="2583">
                  <c:v>715.699951171875</c:v>
                </c:pt>
                <c:pt idx="2584">
                  <c:v>716</c:v>
                </c:pt>
                <c:pt idx="2585">
                  <c:v>716.300048828125</c:v>
                </c:pt>
                <c:pt idx="2586">
                  <c:v>716.60009765625</c:v>
                </c:pt>
                <c:pt idx="2587">
                  <c:v>716.89990234375</c:v>
                </c:pt>
                <c:pt idx="2588">
                  <c:v>717.199951171875</c:v>
                </c:pt>
                <c:pt idx="2589">
                  <c:v>717.39990234375</c:v>
                </c:pt>
                <c:pt idx="2590">
                  <c:v>717.699951171875</c:v>
                </c:pt>
                <c:pt idx="2591">
                  <c:v>718</c:v>
                </c:pt>
                <c:pt idx="2592">
                  <c:v>718.300048828125</c:v>
                </c:pt>
                <c:pt idx="2593">
                  <c:v>718.39990234375</c:v>
                </c:pt>
                <c:pt idx="2594">
                  <c:v>718.699951171875</c:v>
                </c:pt>
                <c:pt idx="2595">
                  <c:v>719.099853515625</c:v>
                </c:pt>
                <c:pt idx="2596">
                  <c:v>719.39990234375</c:v>
                </c:pt>
                <c:pt idx="2597">
                  <c:v>719.599853515625</c:v>
                </c:pt>
                <c:pt idx="2598">
                  <c:v>720</c:v>
                </c:pt>
                <c:pt idx="2599">
                  <c:v>720.199951171875</c:v>
                </c:pt>
                <c:pt idx="2600">
                  <c:v>720.499755859375</c:v>
                </c:pt>
                <c:pt idx="2601">
                  <c:v>720.7998046875</c:v>
                </c:pt>
                <c:pt idx="2602">
                  <c:v>720.999755859375</c:v>
                </c:pt>
                <c:pt idx="2603">
                  <c:v>721.2998046875</c:v>
                </c:pt>
                <c:pt idx="2604">
                  <c:v>721.599853515625</c:v>
                </c:pt>
                <c:pt idx="2605">
                  <c:v>721.89990234375</c:v>
                </c:pt>
                <c:pt idx="2606">
                  <c:v>722.19970703125</c:v>
                </c:pt>
                <c:pt idx="2607">
                  <c:v>722.2998046875</c:v>
                </c:pt>
                <c:pt idx="2608">
                  <c:v>722.499755859375</c:v>
                </c:pt>
                <c:pt idx="2609">
                  <c:v>722.7998046875</c:v>
                </c:pt>
                <c:pt idx="2610">
                  <c:v>722.999755859375</c:v>
                </c:pt>
                <c:pt idx="2611">
                  <c:v>723.30029296875</c:v>
                </c:pt>
                <c:pt idx="2612">
                  <c:v>723.500244140625</c:v>
                </c:pt>
                <c:pt idx="2613">
                  <c:v>723.800048828125</c:v>
                </c:pt>
                <c:pt idx="2614">
                  <c:v>724.000244140625</c:v>
                </c:pt>
                <c:pt idx="2615">
                  <c:v>724.2001953125</c:v>
                </c:pt>
                <c:pt idx="2616">
                  <c:v>724.500244140625</c:v>
                </c:pt>
                <c:pt idx="2617">
                  <c:v>724.800048828125</c:v>
                </c:pt>
                <c:pt idx="2618">
                  <c:v>725.000244140625</c:v>
                </c:pt>
                <c:pt idx="2619">
                  <c:v>725.2001953125</c:v>
                </c:pt>
                <c:pt idx="2620">
                  <c:v>725.5</c:v>
                </c:pt>
                <c:pt idx="2621">
                  <c:v>725.7001953125</c:v>
                </c:pt>
                <c:pt idx="2622">
                  <c:v>726</c:v>
                </c:pt>
                <c:pt idx="2623">
                  <c:v>726.300048828125</c:v>
                </c:pt>
                <c:pt idx="2624">
                  <c:v>726.5</c:v>
                </c:pt>
                <c:pt idx="2625">
                  <c:v>726.800048828125</c:v>
                </c:pt>
                <c:pt idx="2626">
                  <c:v>727</c:v>
                </c:pt>
                <c:pt idx="2627">
                  <c:v>727.300048828125</c:v>
                </c:pt>
                <c:pt idx="2628">
                  <c:v>727.5</c:v>
                </c:pt>
                <c:pt idx="2629">
                  <c:v>727.699951171875</c:v>
                </c:pt>
                <c:pt idx="2630">
                  <c:v>727.900146484375</c:v>
                </c:pt>
                <c:pt idx="2631">
                  <c:v>728</c:v>
                </c:pt>
                <c:pt idx="2632">
                  <c:v>728.199951171875</c:v>
                </c:pt>
                <c:pt idx="2633">
                  <c:v>728.5</c:v>
                </c:pt>
                <c:pt idx="2634">
                  <c:v>728.699951171875</c:v>
                </c:pt>
                <c:pt idx="2635">
                  <c:v>728.89990234375</c:v>
                </c:pt>
                <c:pt idx="2636">
                  <c:v>729.199951171875</c:v>
                </c:pt>
                <c:pt idx="2637">
                  <c:v>729.5</c:v>
                </c:pt>
                <c:pt idx="2638">
                  <c:v>729.699951171875</c:v>
                </c:pt>
                <c:pt idx="2639">
                  <c:v>730</c:v>
                </c:pt>
                <c:pt idx="2640">
                  <c:v>730.199951171875</c:v>
                </c:pt>
                <c:pt idx="2641">
                  <c:v>730.39990234375</c:v>
                </c:pt>
                <c:pt idx="2642">
                  <c:v>730.699951171875</c:v>
                </c:pt>
                <c:pt idx="2643">
                  <c:v>730.800048828125</c:v>
                </c:pt>
                <c:pt idx="2644">
                  <c:v>731</c:v>
                </c:pt>
                <c:pt idx="2645">
                  <c:v>731.300048828125</c:v>
                </c:pt>
                <c:pt idx="2646">
                  <c:v>731.39990234375</c:v>
                </c:pt>
                <c:pt idx="2647">
                  <c:v>731.5</c:v>
                </c:pt>
                <c:pt idx="2648">
                  <c:v>731.7998046875</c:v>
                </c:pt>
                <c:pt idx="2649">
                  <c:v>732.099853515625</c:v>
                </c:pt>
                <c:pt idx="2650">
                  <c:v>732.2998046875</c:v>
                </c:pt>
                <c:pt idx="2651">
                  <c:v>732.5</c:v>
                </c:pt>
                <c:pt idx="2652">
                  <c:v>732.699951171875</c:v>
                </c:pt>
                <c:pt idx="2653">
                  <c:v>732.89990234375</c:v>
                </c:pt>
                <c:pt idx="2654">
                  <c:v>733.099853515625</c:v>
                </c:pt>
                <c:pt idx="2655">
                  <c:v>733.2998046875</c:v>
                </c:pt>
                <c:pt idx="2656">
                  <c:v>733.599853515625</c:v>
                </c:pt>
                <c:pt idx="2657">
                  <c:v>733.699951171875</c:v>
                </c:pt>
                <c:pt idx="2658">
                  <c:v>733.999755859375</c:v>
                </c:pt>
                <c:pt idx="2659">
                  <c:v>734.099853515625</c:v>
                </c:pt>
                <c:pt idx="2660">
                  <c:v>734.2998046875</c:v>
                </c:pt>
                <c:pt idx="2661">
                  <c:v>734.499755859375</c:v>
                </c:pt>
                <c:pt idx="2662">
                  <c:v>734.699951171875</c:v>
                </c:pt>
                <c:pt idx="2663">
                  <c:v>734.89990234375</c:v>
                </c:pt>
                <c:pt idx="2664">
                  <c:v>735.099853515625</c:v>
                </c:pt>
                <c:pt idx="2665">
                  <c:v>735.19970703125</c:v>
                </c:pt>
                <c:pt idx="2666">
                  <c:v>735.39990234375</c:v>
                </c:pt>
                <c:pt idx="2667">
                  <c:v>735.599853515625</c:v>
                </c:pt>
                <c:pt idx="2668">
                  <c:v>735.7998046875</c:v>
                </c:pt>
                <c:pt idx="2669">
                  <c:v>736.000244140625</c:v>
                </c:pt>
                <c:pt idx="2670">
                  <c:v>736.10009765625</c:v>
                </c:pt>
                <c:pt idx="2671">
                  <c:v>736.30029296875</c:v>
                </c:pt>
                <c:pt idx="2672">
                  <c:v>736.500244140625</c:v>
                </c:pt>
                <c:pt idx="2673">
                  <c:v>736.60009765625</c:v>
                </c:pt>
                <c:pt idx="2674">
                  <c:v>736.800048828125</c:v>
                </c:pt>
                <c:pt idx="2675">
                  <c:v>737.000244140625</c:v>
                </c:pt>
                <c:pt idx="2676">
                  <c:v>737.2001953125</c:v>
                </c:pt>
                <c:pt idx="2677">
                  <c:v>737.400146484375</c:v>
                </c:pt>
                <c:pt idx="2678">
                  <c:v>737.60009765625</c:v>
                </c:pt>
                <c:pt idx="2679">
                  <c:v>737.800048828125</c:v>
                </c:pt>
                <c:pt idx="2680">
                  <c:v>738.000244140625</c:v>
                </c:pt>
                <c:pt idx="2681">
                  <c:v>738.10009765625</c:v>
                </c:pt>
                <c:pt idx="2682">
                  <c:v>738.300048828125</c:v>
                </c:pt>
                <c:pt idx="2683">
                  <c:v>738.5</c:v>
                </c:pt>
                <c:pt idx="2684">
                  <c:v>738.7001953125</c:v>
                </c:pt>
                <c:pt idx="2685">
                  <c:v>738.800048828125</c:v>
                </c:pt>
                <c:pt idx="2686">
                  <c:v>738.900146484375</c:v>
                </c:pt>
                <c:pt idx="2687">
                  <c:v>739.10009765625</c:v>
                </c:pt>
                <c:pt idx="2688">
                  <c:v>739.300048828125</c:v>
                </c:pt>
                <c:pt idx="2689">
                  <c:v>739.400146484375</c:v>
                </c:pt>
                <c:pt idx="2690">
                  <c:v>739.60009765625</c:v>
                </c:pt>
                <c:pt idx="2691">
                  <c:v>739.800048828125</c:v>
                </c:pt>
                <c:pt idx="2692">
                  <c:v>740</c:v>
                </c:pt>
                <c:pt idx="2693">
                  <c:v>740.199951171875</c:v>
                </c:pt>
                <c:pt idx="2694">
                  <c:v>740.300048828125</c:v>
                </c:pt>
                <c:pt idx="2695">
                  <c:v>740.60009765625</c:v>
                </c:pt>
                <c:pt idx="2696">
                  <c:v>740.800048828125</c:v>
                </c:pt>
                <c:pt idx="2697">
                  <c:v>740.900146484375</c:v>
                </c:pt>
                <c:pt idx="2698">
                  <c:v>741.10009765625</c:v>
                </c:pt>
                <c:pt idx="2699">
                  <c:v>741.199951171875</c:v>
                </c:pt>
                <c:pt idx="2700">
                  <c:v>741.300048828125</c:v>
                </c:pt>
                <c:pt idx="2701">
                  <c:v>741.5</c:v>
                </c:pt>
                <c:pt idx="2702">
                  <c:v>741.699951171875</c:v>
                </c:pt>
                <c:pt idx="2703">
                  <c:v>741.800048828125</c:v>
                </c:pt>
                <c:pt idx="2704">
                  <c:v>741.800048828125</c:v>
                </c:pt>
                <c:pt idx="2705">
                  <c:v>742</c:v>
                </c:pt>
                <c:pt idx="2706">
                  <c:v>742.10009765625</c:v>
                </c:pt>
                <c:pt idx="2707">
                  <c:v>742.199951171875</c:v>
                </c:pt>
                <c:pt idx="2708">
                  <c:v>742.39990234375</c:v>
                </c:pt>
                <c:pt idx="2709">
                  <c:v>742.89990234375</c:v>
                </c:pt>
                <c:pt idx="2710">
                  <c:v>743</c:v>
                </c:pt>
                <c:pt idx="2711">
                  <c:v>743.099853515625</c:v>
                </c:pt>
                <c:pt idx="2712">
                  <c:v>743.300048828125</c:v>
                </c:pt>
                <c:pt idx="2713">
                  <c:v>743.39990234375</c:v>
                </c:pt>
                <c:pt idx="2714">
                  <c:v>743.599853515625</c:v>
                </c:pt>
                <c:pt idx="2715">
                  <c:v>743.699951171875</c:v>
                </c:pt>
                <c:pt idx="2716">
                  <c:v>744</c:v>
                </c:pt>
                <c:pt idx="2717">
                  <c:v>744.099853515625</c:v>
                </c:pt>
                <c:pt idx="2718">
                  <c:v>744.300048828125</c:v>
                </c:pt>
                <c:pt idx="2719">
                  <c:v>744.39990234375</c:v>
                </c:pt>
                <c:pt idx="2720">
                  <c:v>744.599853515625</c:v>
                </c:pt>
                <c:pt idx="2721">
                  <c:v>744.699951171875</c:v>
                </c:pt>
                <c:pt idx="2722">
                  <c:v>744.7998046875</c:v>
                </c:pt>
                <c:pt idx="2723">
                  <c:v>745</c:v>
                </c:pt>
                <c:pt idx="2724">
                  <c:v>745.099853515625</c:v>
                </c:pt>
                <c:pt idx="2725">
                  <c:v>745.199951171875</c:v>
                </c:pt>
                <c:pt idx="2726">
                  <c:v>745.39990234375</c:v>
                </c:pt>
                <c:pt idx="2727">
                  <c:v>745.5</c:v>
                </c:pt>
                <c:pt idx="2728">
                  <c:v>745.599853515625</c:v>
                </c:pt>
                <c:pt idx="2729">
                  <c:v>745.7998046875</c:v>
                </c:pt>
                <c:pt idx="2730">
                  <c:v>746</c:v>
                </c:pt>
                <c:pt idx="2731">
                  <c:v>746.099853515625</c:v>
                </c:pt>
                <c:pt idx="2732">
                  <c:v>746.199951171875</c:v>
                </c:pt>
                <c:pt idx="2733">
                  <c:v>746.2998046875</c:v>
                </c:pt>
                <c:pt idx="2734">
                  <c:v>746.39990234375</c:v>
                </c:pt>
                <c:pt idx="2735">
                  <c:v>746.499755859375</c:v>
                </c:pt>
                <c:pt idx="2736">
                  <c:v>746.699951171875</c:v>
                </c:pt>
                <c:pt idx="2737">
                  <c:v>746.7998046875</c:v>
                </c:pt>
                <c:pt idx="2738">
                  <c:v>746.89990234375</c:v>
                </c:pt>
                <c:pt idx="2739">
                  <c:v>747.099853515625</c:v>
                </c:pt>
                <c:pt idx="2740">
                  <c:v>747.2998046875</c:v>
                </c:pt>
                <c:pt idx="2741">
                  <c:v>747.39990234375</c:v>
                </c:pt>
                <c:pt idx="2742">
                  <c:v>747.499755859375</c:v>
                </c:pt>
                <c:pt idx="2743">
                  <c:v>747.599853515625</c:v>
                </c:pt>
                <c:pt idx="2744">
                  <c:v>747.7998046875</c:v>
                </c:pt>
                <c:pt idx="2745">
                  <c:v>747.89990234375</c:v>
                </c:pt>
                <c:pt idx="2746">
                  <c:v>747.999755859375</c:v>
                </c:pt>
                <c:pt idx="2747">
                  <c:v>748.099853515625</c:v>
                </c:pt>
                <c:pt idx="2748">
                  <c:v>748.19970703125</c:v>
                </c:pt>
                <c:pt idx="2749">
                  <c:v>748.39990234375</c:v>
                </c:pt>
                <c:pt idx="2750">
                  <c:v>748.499755859375</c:v>
                </c:pt>
                <c:pt idx="2751">
                  <c:v>748.599853515625</c:v>
                </c:pt>
                <c:pt idx="2752">
                  <c:v>748.69970703125</c:v>
                </c:pt>
                <c:pt idx="2753">
                  <c:v>748.80029296875</c:v>
                </c:pt>
                <c:pt idx="2754">
                  <c:v>749.000244140625</c:v>
                </c:pt>
                <c:pt idx="2755">
                  <c:v>749.10009765625</c:v>
                </c:pt>
                <c:pt idx="2756">
                  <c:v>749.2001953125</c:v>
                </c:pt>
                <c:pt idx="2757">
                  <c:v>749.300048828125</c:v>
                </c:pt>
                <c:pt idx="2758">
                  <c:v>749.7001953125</c:v>
                </c:pt>
                <c:pt idx="2759">
                  <c:v>749.800048828125</c:v>
                </c:pt>
                <c:pt idx="2760">
                  <c:v>750.000244140625</c:v>
                </c:pt>
                <c:pt idx="2761">
                  <c:v>750.10009765625</c:v>
                </c:pt>
                <c:pt idx="2762">
                  <c:v>750.300048828125</c:v>
                </c:pt>
                <c:pt idx="2763">
                  <c:v>750.400146484375</c:v>
                </c:pt>
                <c:pt idx="2764">
                  <c:v>750.500244140625</c:v>
                </c:pt>
                <c:pt idx="2765">
                  <c:v>750.7001953125</c:v>
                </c:pt>
                <c:pt idx="2766">
                  <c:v>750.7001953125</c:v>
                </c:pt>
                <c:pt idx="2767">
                  <c:v>750.800048828125</c:v>
                </c:pt>
                <c:pt idx="2768">
                  <c:v>750.800048828125</c:v>
                </c:pt>
                <c:pt idx="2769">
                  <c:v>750.900146484375</c:v>
                </c:pt>
                <c:pt idx="2770">
                  <c:v>751</c:v>
                </c:pt>
                <c:pt idx="2771">
                  <c:v>751.10009765625</c:v>
                </c:pt>
                <c:pt idx="2772">
                  <c:v>751.10009765625</c:v>
                </c:pt>
                <c:pt idx="2773">
                  <c:v>751.2001953125</c:v>
                </c:pt>
                <c:pt idx="2774">
                  <c:v>751.300048828125</c:v>
                </c:pt>
                <c:pt idx="2775">
                  <c:v>751.300048828125</c:v>
                </c:pt>
                <c:pt idx="2776">
                  <c:v>751.300048828125</c:v>
                </c:pt>
                <c:pt idx="2777">
                  <c:v>751.300048828125</c:v>
                </c:pt>
                <c:pt idx="2778">
                  <c:v>751.400146484375</c:v>
                </c:pt>
                <c:pt idx="2779">
                  <c:v>751.400146484375</c:v>
                </c:pt>
                <c:pt idx="2780">
                  <c:v>751.400146484375</c:v>
                </c:pt>
                <c:pt idx="2781">
                  <c:v>751.300048828125</c:v>
                </c:pt>
                <c:pt idx="2782">
                  <c:v>751.400146484375</c:v>
                </c:pt>
                <c:pt idx="2783">
                  <c:v>751.400146484375</c:v>
                </c:pt>
                <c:pt idx="2784">
                  <c:v>751.400146484375</c:v>
                </c:pt>
                <c:pt idx="2785">
                  <c:v>751.300048828125</c:v>
                </c:pt>
                <c:pt idx="2786">
                  <c:v>751.300048828125</c:v>
                </c:pt>
                <c:pt idx="2787">
                  <c:v>751.300048828125</c:v>
                </c:pt>
                <c:pt idx="2788">
                  <c:v>751.300048828125</c:v>
                </c:pt>
                <c:pt idx="2789">
                  <c:v>751.2001953125</c:v>
                </c:pt>
                <c:pt idx="2790">
                  <c:v>751.10009765625</c:v>
                </c:pt>
                <c:pt idx="2791">
                  <c:v>751</c:v>
                </c:pt>
                <c:pt idx="2792">
                  <c:v>750.900146484375</c:v>
                </c:pt>
                <c:pt idx="2793">
                  <c:v>750.800048828125</c:v>
                </c:pt>
                <c:pt idx="2794">
                  <c:v>750.500244140625</c:v>
                </c:pt>
                <c:pt idx="2795">
                  <c:v>750.10009765625</c:v>
                </c:pt>
                <c:pt idx="2796">
                  <c:v>749.7001953125</c:v>
                </c:pt>
                <c:pt idx="2797">
                  <c:v>749.2001953125</c:v>
                </c:pt>
                <c:pt idx="2798">
                  <c:v>748.69970703125</c:v>
                </c:pt>
                <c:pt idx="2799">
                  <c:v>748.2998046875</c:v>
                </c:pt>
                <c:pt idx="2800">
                  <c:v>747.499755859375</c:v>
                </c:pt>
                <c:pt idx="2801">
                  <c:v>747.39990234375</c:v>
                </c:pt>
                <c:pt idx="2802">
                  <c:v>746.7998046875</c:v>
                </c:pt>
                <c:pt idx="2803">
                  <c:v>746.2998046875</c:v>
                </c:pt>
                <c:pt idx="2804">
                  <c:v>745.699951171875</c:v>
                </c:pt>
                <c:pt idx="2805">
                  <c:v>745.099853515625</c:v>
                </c:pt>
                <c:pt idx="2806">
                  <c:v>744.5</c:v>
                </c:pt>
                <c:pt idx="2807">
                  <c:v>743.89990234375</c:v>
                </c:pt>
                <c:pt idx="2808">
                  <c:v>743.300048828125</c:v>
                </c:pt>
                <c:pt idx="2809">
                  <c:v>742.60009765625</c:v>
                </c:pt>
                <c:pt idx="2810">
                  <c:v>741.89990234375</c:v>
                </c:pt>
                <c:pt idx="2811">
                  <c:v>741.199951171875</c:v>
                </c:pt>
                <c:pt idx="2812">
                  <c:v>740.60009765625</c:v>
                </c:pt>
                <c:pt idx="2813">
                  <c:v>739.900146484375</c:v>
                </c:pt>
                <c:pt idx="2814">
                  <c:v>739.10009765625</c:v>
                </c:pt>
                <c:pt idx="2815">
                  <c:v>738.400146484375</c:v>
                </c:pt>
                <c:pt idx="2816">
                  <c:v>737.60009765625</c:v>
                </c:pt>
                <c:pt idx="2817">
                  <c:v>737.2001953125</c:v>
                </c:pt>
                <c:pt idx="2818">
                  <c:v>736.400146484375</c:v>
                </c:pt>
                <c:pt idx="2819">
                  <c:v>735.599853515625</c:v>
                </c:pt>
                <c:pt idx="2820">
                  <c:v>734.7998046875</c:v>
                </c:pt>
                <c:pt idx="2821">
                  <c:v>733.999755859375</c:v>
                </c:pt>
                <c:pt idx="2822">
                  <c:v>733.199951171875</c:v>
                </c:pt>
                <c:pt idx="2823">
                  <c:v>732.2998046875</c:v>
                </c:pt>
                <c:pt idx="2824">
                  <c:v>731.39990234375</c:v>
                </c:pt>
                <c:pt idx="2825">
                  <c:v>730.39990234375</c:v>
                </c:pt>
                <c:pt idx="2826">
                  <c:v>729.300048828125</c:v>
                </c:pt>
                <c:pt idx="2827">
                  <c:v>728.199951171875</c:v>
                </c:pt>
                <c:pt idx="2828">
                  <c:v>727</c:v>
                </c:pt>
                <c:pt idx="2829">
                  <c:v>725.7001953125</c:v>
                </c:pt>
                <c:pt idx="2830">
                  <c:v>725.000244140625</c:v>
                </c:pt>
                <c:pt idx="2831">
                  <c:v>723.500244140625</c:v>
                </c:pt>
                <c:pt idx="2832">
                  <c:v>721.999755859375</c:v>
                </c:pt>
                <c:pt idx="2833">
                  <c:v>720.099853515625</c:v>
                </c:pt>
                <c:pt idx="2834">
                  <c:v>718</c:v>
                </c:pt>
                <c:pt idx="2835">
                  <c:v>715.5</c:v>
                </c:pt>
                <c:pt idx="2836">
                  <c:v>712.60009765625</c:v>
                </c:pt>
                <c:pt idx="2837">
                  <c:v>709.2998046875</c:v>
                </c:pt>
                <c:pt idx="2838">
                  <c:v>707.39990234375</c:v>
                </c:pt>
                <c:pt idx="2839">
                  <c:v>703.60009765625</c:v>
                </c:pt>
                <c:pt idx="2840">
                  <c:v>699.500244140625</c:v>
                </c:pt>
                <c:pt idx="2841">
                  <c:v>695.099853515625</c:v>
                </c:pt>
                <c:pt idx="2842">
                  <c:v>690.699951171875</c:v>
                </c:pt>
                <c:pt idx="2843">
                  <c:v>686.2001953125</c:v>
                </c:pt>
                <c:pt idx="2844">
                  <c:v>682.599853515625</c:v>
                </c:pt>
                <c:pt idx="2845">
                  <c:v>679.89990234375</c:v>
                </c:pt>
                <c:pt idx="2846">
                  <c:v>676.300048828125</c:v>
                </c:pt>
                <c:pt idx="2847">
                  <c:v>672.400146484375</c:v>
                </c:pt>
                <c:pt idx="2848">
                  <c:v>668.2998046875</c:v>
                </c:pt>
                <c:pt idx="2849">
                  <c:v>664</c:v>
                </c:pt>
                <c:pt idx="2850">
                  <c:v>659.60009765625</c:v>
                </c:pt>
                <c:pt idx="2851">
                  <c:v>655.099853515625</c:v>
                </c:pt>
                <c:pt idx="2852">
                  <c:v>650.60009765625</c:v>
                </c:pt>
                <c:pt idx="2853">
                  <c:v>648.2001953125</c:v>
                </c:pt>
                <c:pt idx="2854">
                  <c:v>643.699951171875</c:v>
                </c:pt>
                <c:pt idx="2855">
                  <c:v>639.199951171875</c:v>
                </c:pt>
                <c:pt idx="2856">
                  <c:v>634.60009765625</c:v>
                </c:pt>
                <c:pt idx="2857">
                  <c:v>630</c:v>
                </c:pt>
                <c:pt idx="2858">
                  <c:v>625.5</c:v>
                </c:pt>
                <c:pt idx="2859">
                  <c:v>621.300048828125</c:v>
                </c:pt>
                <c:pt idx="2860">
                  <c:v>617.099853515625</c:v>
                </c:pt>
                <c:pt idx="2861">
                  <c:v>612.800048828125</c:v>
                </c:pt>
                <c:pt idx="2862">
                  <c:v>608.30029296875</c:v>
                </c:pt>
                <c:pt idx="2863">
                  <c:v>604</c:v>
                </c:pt>
                <c:pt idx="2864">
                  <c:v>599.60009765625</c:v>
                </c:pt>
                <c:pt idx="2865">
                  <c:v>595.400146484375</c:v>
                </c:pt>
                <c:pt idx="2866">
                  <c:v>591.199951171875</c:v>
                </c:pt>
                <c:pt idx="2867">
                  <c:v>587.10009765625</c:v>
                </c:pt>
                <c:pt idx="2868">
                  <c:v>583.000244140625</c:v>
                </c:pt>
                <c:pt idx="2869">
                  <c:v>580.89990234375</c:v>
                </c:pt>
                <c:pt idx="2870">
                  <c:v>576.89990234375</c:v>
                </c:pt>
                <c:pt idx="2871">
                  <c:v>572.800048828125</c:v>
                </c:pt>
                <c:pt idx="2872">
                  <c:v>568.7998046875</c:v>
                </c:pt>
                <c:pt idx="2873">
                  <c:v>564.89990234375</c:v>
                </c:pt>
                <c:pt idx="2874">
                  <c:v>561</c:v>
                </c:pt>
                <c:pt idx="2875">
                  <c:v>557.10009765625</c:v>
                </c:pt>
                <c:pt idx="2876">
                  <c:v>553.199951171875</c:v>
                </c:pt>
                <c:pt idx="2877">
                  <c:v>549.39990234375</c:v>
                </c:pt>
                <c:pt idx="2878">
                  <c:v>545.60009765625</c:v>
                </c:pt>
                <c:pt idx="2879">
                  <c:v>541.7998046875</c:v>
                </c:pt>
                <c:pt idx="2880">
                  <c:v>538.10009765625</c:v>
                </c:pt>
                <c:pt idx="2881">
                  <c:v>534.300048828125</c:v>
                </c:pt>
                <c:pt idx="2882">
                  <c:v>530.69970703125</c:v>
                </c:pt>
                <c:pt idx="2883">
                  <c:v>527</c:v>
                </c:pt>
                <c:pt idx="2884">
                  <c:v>525.10009765625</c:v>
                </c:pt>
                <c:pt idx="2885">
                  <c:v>521.5</c:v>
                </c:pt>
                <c:pt idx="2886">
                  <c:v>517.7998046875</c:v>
                </c:pt>
                <c:pt idx="2887">
                  <c:v>514.199951171875</c:v>
                </c:pt>
                <c:pt idx="2888">
                  <c:v>510.5</c:v>
                </c:pt>
                <c:pt idx="2889">
                  <c:v>506.900146484375</c:v>
                </c:pt>
                <c:pt idx="2890">
                  <c:v>503.199951171875</c:v>
                </c:pt>
                <c:pt idx="2891">
                  <c:v>499.699951171875</c:v>
                </c:pt>
                <c:pt idx="2892">
                  <c:v>496.2001953125</c:v>
                </c:pt>
                <c:pt idx="2893">
                  <c:v>492.69970703125</c:v>
                </c:pt>
                <c:pt idx="2894">
                  <c:v>489.199951171875</c:v>
                </c:pt>
                <c:pt idx="2895">
                  <c:v>485.699951171875</c:v>
                </c:pt>
                <c:pt idx="2896">
                  <c:v>482.300048828125</c:v>
                </c:pt>
                <c:pt idx="2897">
                  <c:v>478.89990234375</c:v>
                </c:pt>
                <c:pt idx="2898">
                  <c:v>475.599853515625</c:v>
                </c:pt>
                <c:pt idx="2899">
                  <c:v>472.199951171875</c:v>
                </c:pt>
                <c:pt idx="2900">
                  <c:v>469.000244140625</c:v>
                </c:pt>
                <c:pt idx="2901">
                  <c:v>467.400146484375</c:v>
                </c:pt>
                <c:pt idx="2902">
                  <c:v>464.099853515625</c:v>
                </c:pt>
                <c:pt idx="2903">
                  <c:v>461</c:v>
                </c:pt>
                <c:pt idx="2904">
                  <c:v>457.900146484375</c:v>
                </c:pt>
                <c:pt idx="2905">
                  <c:v>454.80029296875</c:v>
                </c:pt>
                <c:pt idx="2906">
                  <c:v>451.7998046875</c:v>
                </c:pt>
                <c:pt idx="2907">
                  <c:v>448.699951171875</c:v>
                </c:pt>
                <c:pt idx="2908">
                  <c:v>445.800048828125</c:v>
                </c:pt>
                <c:pt idx="2909">
                  <c:v>442.7001953125</c:v>
                </c:pt>
                <c:pt idx="2910">
                  <c:v>439.7998046875</c:v>
                </c:pt>
                <c:pt idx="2911">
                  <c:v>436.800048828125</c:v>
                </c:pt>
                <c:pt idx="2912">
                  <c:v>433.900146484375</c:v>
                </c:pt>
                <c:pt idx="2913">
                  <c:v>430.900146484375</c:v>
                </c:pt>
                <c:pt idx="2914">
                  <c:v>427.999755859375</c:v>
                </c:pt>
                <c:pt idx="2915">
                  <c:v>425.099853515625</c:v>
                </c:pt>
                <c:pt idx="2916">
                  <c:v>422.199951171875</c:v>
                </c:pt>
                <c:pt idx="2917">
                  <c:v>420.800048828125</c:v>
                </c:pt>
                <c:pt idx="2918">
                  <c:v>418.000244140625</c:v>
                </c:pt>
                <c:pt idx="2919">
                  <c:v>415.19970703125</c:v>
                </c:pt>
                <c:pt idx="2920">
                  <c:v>412.39990234375</c:v>
                </c:pt>
                <c:pt idx="2921">
                  <c:v>409.699951171875</c:v>
                </c:pt>
                <c:pt idx="2922">
                  <c:v>407</c:v>
                </c:pt>
                <c:pt idx="2923">
                  <c:v>404.300048828125</c:v>
                </c:pt>
                <c:pt idx="2924">
                  <c:v>401.599853515625</c:v>
                </c:pt>
                <c:pt idx="2925">
                  <c:v>398.89990234375</c:v>
                </c:pt>
                <c:pt idx="2926">
                  <c:v>396.10009765625</c:v>
                </c:pt>
                <c:pt idx="2927">
                  <c:v>393.5</c:v>
                </c:pt>
                <c:pt idx="2928">
                  <c:v>390.80029296875</c:v>
                </c:pt>
                <c:pt idx="2929">
                  <c:v>388.2998046875</c:v>
                </c:pt>
                <c:pt idx="2930">
                  <c:v>385.599853515625</c:v>
                </c:pt>
                <c:pt idx="2931">
                  <c:v>384.39990234375</c:v>
                </c:pt>
                <c:pt idx="2932">
                  <c:v>381.699951171875</c:v>
                </c:pt>
                <c:pt idx="2933">
                  <c:v>379.300048828125</c:v>
                </c:pt>
                <c:pt idx="2934">
                  <c:v>376.89990234375</c:v>
                </c:pt>
                <c:pt idx="2935">
                  <c:v>374.39990234375</c:v>
                </c:pt>
                <c:pt idx="2936">
                  <c:v>371.89990234375</c:v>
                </c:pt>
                <c:pt idx="2937">
                  <c:v>369.400146484375</c:v>
                </c:pt>
                <c:pt idx="2938">
                  <c:v>366.900146484375</c:v>
                </c:pt>
                <c:pt idx="2939">
                  <c:v>364.39990234375</c:v>
                </c:pt>
                <c:pt idx="2940">
                  <c:v>361.89990234375</c:v>
                </c:pt>
                <c:pt idx="2941">
                  <c:v>359.5</c:v>
                </c:pt>
                <c:pt idx="2942">
                  <c:v>357.10009765625</c:v>
                </c:pt>
                <c:pt idx="2943">
                  <c:v>354.7001953125</c:v>
                </c:pt>
                <c:pt idx="2944">
                  <c:v>352.30029296875</c:v>
                </c:pt>
                <c:pt idx="2945">
                  <c:v>349.999755859375</c:v>
                </c:pt>
                <c:pt idx="2946">
                  <c:v>347.699951171875</c:v>
                </c:pt>
                <c:pt idx="2947">
                  <c:v>345.39990234375</c:v>
                </c:pt>
                <c:pt idx="2948">
                  <c:v>343.199951171875</c:v>
                </c:pt>
                <c:pt idx="2949">
                  <c:v>341.000244140625</c:v>
                </c:pt>
                <c:pt idx="2950">
                  <c:v>338.69970703125</c:v>
                </c:pt>
                <c:pt idx="2951">
                  <c:v>336.599853515625</c:v>
                </c:pt>
                <c:pt idx="2952">
                  <c:v>334.599853515625</c:v>
                </c:pt>
                <c:pt idx="2953">
                  <c:v>332.60009765625</c:v>
                </c:pt>
                <c:pt idx="2954">
                  <c:v>331.60009765625</c:v>
                </c:pt>
                <c:pt idx="2955">
                  <c:v>329.5</c:v>
                </c:pt>
                <c:pt idx="2956">
                  <c:v>327.60009765625</c:v>
                </c:pt>
                <c:pt idx="2957">
                  <c:v>325.69970703125</c:v>
                </c:pt>
                <c:pt idx="2958">
                  <c:v>324.699951171875</c:v>
                </c:pt>
                <c:pt idx="2959">
                  <c:v>322.599853515625</c:v>
                </c:pt>
                <c:pt idx="2960">
                  <c:v>320.699951171875</c:v>
                </c:pt>
                <c:pt idx="2961">
                  <c:v>318.60009765625</c:v>
                </c:pt>
                <c:pt idx="2962">
                  <c:v>316.7001953125</c:v>
                </c:pt>
                <c:pt idx="2963">
                  <c:v>314.7001953125</c:v>
                </c:pt>
                <c:pt idx="2964">
                  <c:v>312.89990234375</c:v>
                </c:pt>
                <c:pt idx="2965">
                  <c:v>311</c:v>
                </c:pt>
                <c:pt idx="2966">
                  <c:v>309.099853515625</c:v>
                </c:pt>
                <c:pt idx="2967">
                  <c:v>307.300048828125</c:v>
                </c:pt>
                <c:pt idx="2968">
                  <c:v>305.60009765625</c:v>
                </c:pt>
                <c:pt idx="2969">
                  <c:v>303.800048828125</c:v>
                </c:pt>
                <c:pt idx="2970">
                  <c:v>302.10009765625</c:v>
                </c:pt>
                <c:pt idx="2971">
                  <c:v>301.2001953125</c:v>
                </c:pt>
                <c:pt idx="2972">
                  <c:v>299.499755859375</c:v>
                </c:pt>
                <c:pt idx="2973">
                  <c:v>297.699951171875</c:v>
                </c:pt>
                <c:pt idx="2974">
                  <c:v>295.89990234375</c:v>
                </c:pt>
                <c:pt idx="2975">
                  <c:v>294.10009765625</c:v>
                </c:pt>
                <c:pt idx="2976">
                  <c:v>292.300048828125</c:v>
                </c:pt>
                <c:pt idx="2977">
                  <c:v>290.60009765625</c:v>
                </c:pt>
                <c:pt idx="2978">
                  <c:v>288.800048828125</c:v>
                </c:pt>
                <c:pt idx="2979">
                  <c:v>287.099853515625</c:v>
                </c:pt>
                <c:pt idx="2980">
                  <c:v>285.2998046875</c:v>
                </c:pt>
                <c:pt idx="2981">
                  <c:v>283.5</c:v>
                </c:pt>
                <c:pt idx="2982">
                  <c:v>281.699951171875</c:v>
                </c:pt>
                <c:pt idx="2983">
                  <c:v>279.900146484375</c:v>
                </c:pt>
                <c:pt idx="2984">
                  <c:v>278</c:v>
                </c:pt>
                <c:pt idx="2985">
                  <c:v>276.2001953125</c:v>
                </c:pt>
                <c:pt idx="2986">
                  <c:v>274.599853515625</c:v>
                </c:pt>
                <c:pt idx="2987">
                  <c:v>273.7998046875</c:v>
                </c:pt>
                <c:pt idx="2988">
                  <c:v>272</c:v>
                </c:pt>
                <c:pt idx="2989">
                  <c:v>270.099853515625</c:v>
                </c:pt>
                <c:pt idx="2990">
                  <c:v>268.10009765625</c:v>
                </c:pt>
                <c:pt idx="2991">
                  <c:v>266.10009765625</c:v>
                </c:pt>
                <c:pt idx="2992">
                  <c:v>264.10009765625</c:v>
                </c:pt>
                <c:pt idx="2993">
                  <c:v>262.099853515625</c:v>
                </c:pt>
                <c:pt idx="2994">
                  <c:v>260.199951171875</c:v>
                </c:pt>
                <c:pt idx="2995">
                  <c:v>258.39990234375</c:v>
                </c:pt>
                <c:pt idx="2996">
                  <c:v>256.5</c:v>
                </c:pt>
                <c:pt idx="2997">
                  <c:v>254.699951171875</c:v>
                </c:pt>
                <c:pt idx="2998">
                  <c:v>252.800048828125</c:v>
                </c:pt>
                <c:pt idx="2999">
                  <c:v>250.800048828125</c:v>
                </c:pt>
                <c:pt idx="3000">
                  <c:v>248.999755859375</c:v>
                </c:pt>
                <c:pt idx="3001">
                  <c:v>247.099853515625</c:v>
                </c:pt>
                <c:pt idx="3002">
                  <c:v>245.099853515625</c:v>
                </c:pt>
                <c:pt idx="3003">
                  <c:v>243.199951171875</c:v>
                </c:pt>
                <c:pt idx="3004">
                  <c:v>242.10009765625</c:v>
                </c:pt>
                <c:pt idx="3005">
                  <c:v>240.300048828125</c:v>
                </c:pt>
                <c:pt idx="3006">
                  <c:v>238.500244140625</c:v>
                </c:pt>
                <c:pt idx="3007">
                  <c:v>236.69970703125</c:v>
                </c:pt>
                <c:pt idx="3008">
                  <c:v>234.999755859375</c:v>
                </c:pt>
                <c:pt idx="3009">
                  <c:v>233.2998046875</c:v>
                </c:pt>
                <c:pt idx="3010">
                  <c:v>231.599853515625</c:v>
                </c:pt>
                <c:pt idx="3011">
                  <c:v>229.89990234375</c:v>
                </c:pt>
                <c:pt idx="3012">
                  <c:v>228.199951171875</c:v>
                </c:pt>
                <c:pt idx="3013">
                  <c:v>226.7001953125</c:v>
                </c:pt>
                <c:pt idx="3014">
                  <c:v>225.10009765625</c:v>
                </c:pt>
                <c:pt idx="3015">
                  <c:v>223.39990234375</c:v>
                </c:pt>
                <c:pt idx="3016">
                  <c:v>221.89990234375</c:v>
                </c:pt>
                <c:pt idx="3017">
                  <c:v>220.199951171875</c:v>
                </c:pt>
                <c:pt idx="3018">
                  <c:v>218.699951171875</c:v>
                </c:pt>
                <c:pt idx="3019">
                  <c:v>217.199951171875</c:v>
                </c:pt>
                <c:pt idx="3020">
                  <c:v>215.699951171875</c:v>
                </c:pt>
                <c:pt idx="3021">
                  <c:v>214.300048828125</c:v>
                </c:pt>
                <c:pt idx="3022">
                  <c:v>213.60009765625</c:v>
                </c:pt>
                <c:pt idx="3023">
                  <c:v>212.10009765625</c:v>
                </c:pt>
                <c:pt idx="3024">
                  <c:v>210.599853515625</c:v>
                </c:pt>
                <c:pt idx="3025">
                  <c:v>209.099853515625</c:v>
                </c:pt>
                <c:pt idx="3026">
                  <c:v>207.599853515625</c:v>
                </c:pt>
                <c:pt idx="3027">
                  <c:v>206.199951171875</c:v>
                </c:pt>
                <c:pt idx="3028">
                  <c:v>204.699951171875</c:v>
                </c:pt>
                <c:pt idx="3029">
                  <c:v>203.300048828125</c:v>
                </c:pt>
                <c:pt idx="3030">
                  <c:v>201.900146484375</c:v>
                </c:pt>
                <c:pt idx="3031">
                  <c:v>200.60009765625</c:v>
                </c:pt>
                <c:pt idx="3032">
                  <c:v>199.400146484375</c:v>
                </c:pt>
                <c:pt idx="3033">
                  <c:v>198.19970703125</c:v>
                </c:pt>
                <c:pt idx="3034">
                  <c:v>196.7998046875</c:v>
                </c:pt>
                <c:pt idx="3035">
                  <c:v>195.599853515625</c:v>
                </c:pt>
                <c:pt idx="3036">
                  <c:v>194.2998046875</c:v>
                </c:pt>
                <c:pt idx="3037">
                  <c:v>192.800048828125</c:v>
                </c:pt>
                <c:pt idx="3038">
                  <c:v>191.39990234375</c:v>
                </c:pt>
                <c:pt idx="3039">
                  <c:v>190.199951171875</c:v>
                </c:pt>
                <c:pt idx="3040">
                  <c:v>189.5</c:v>
                </c:pt>
                <c:pt idx="3041">
                  <c:v>188.2001953125</c:v>
                </c:pt>
                <c:pt idx="3042">
                  <c:v>187.2001953125</c:v>
                </c:pt>
                <c:pt idx="3043">
                  <c:v>186.10009765625</c:v>
                </c:pt>
                <c:pt idx="3044">
                  <c:v>184.999755859375</c:v>
                </c:pt>
                <c:pt idx="3045">
                  <c:v>184.499755859375</c:v>
                </c:pt>
                <c:pt idx="3046">
                  <c:v>183.39990234375</c:v>
                </c:pt>
                <c:pt idx="3047">
                  <c:v>182.39990234375</c:v>
                </c:pt>
                <c:pt idx="3048">
                  <c:v>181.39990234375</c:v>
                </c:pt>
                <c:pt idx="3049">
                  <c:v>180.39990234375</c:v>
                </c:pt>
                <c:pt idx="3050">
                  <c:v>179.39990234375</c:v>
                </c:pt>
                <c:pt idx="3051">
                  <c:v>178.39990234375</c:v>
                </c:pt>
                <c:pt idx="3052">
                  <c:v>177.5</c:v>
                </c:pt>
                <c:pt idx="3053">
                  <c:v>176.7001953125</c:v>
                </c:pt>
                <c:pt idx="3054">
                  <c:v>175.900146484375</c:v>
                </c:pt>
                <c:pt idx="3055">
                  <c:v>175.10009765625</c:v>
                </c:pt>
                <c:pt idx="3056">
                  <c:v>174.300048828125</c:v>
                </c:pt>
                <c:pt idx="3057">
                  <c:v>173.400146484375</c:v>
                </c:pt>
                <c:pt idx="3058">
                  <c:v>172.900146484375</c:v>
                </c:pt>
                <c:pt idx="3059">
                  <c:v>172.099853515625</c:v>
                </c:pt>
                <c:pt idx="3060">
                  <c:v>171.199951171875</c:v>
                </c:pt>
                <c:pt idx="3061">
                  <c:v>170.39990234375</c:v>
                </c:pt>
                <c:pt idx="3062">
                  <c:v>169.699951171875</c:v>
                </c:pt>
                <c:pt idx="3063">
                  <c:v>168.89990234375</c:v>
                </c:pt>
                <c:pt idx="3064">
                  <c:v>168.199951171875</c:v>
                </c:pt>
                <c:pt idx="3065">
                  <c:v>167.599853515625</c:v>
                </c:pt>
                <c:pt idx="3066">
                  <c:v>166.89990234375</c:v>
                </c:pt>
                <c:pt idx="3067">
                  <c:v>166.10009765625</c:v>
                </c:pt>
                <c:pt idx="3068">
                  <c:v>165.300048828125</c:v>
                </c:pt>
                <c:pt idx="3069">
                  <c:v>164.5</c:v>
                </c:pt>
                <c:pt idx="3070">
                  <c:v>163.800048828125</c:v>
                </c:pt>
                <c:pt idx="3071">
                  <c:v>162.800048828125</c:v>
                </c:pt>
                <c:pt idx="3072">
                  <c:v>162.10009765625</c:v>
                </c:pt>
                <c:pt idx="3073">
                  <c:v>161.500244140625</c:v>
                </c:pt>
                <c:pt idx="3074">
                  <c:v>160.800048828125</c:v>
                </c:pt>
                <c:pt idx="3075">
                  <c:v>160.30029296875</c:v>
                </c:pt>
                <c:pt idx="3076">
                  <c:v>159.89990234375</c:v>
                </c:pt>
                <c:pt idx="3077">
                  <c:v>159.39990234375</c:v>
                </c:pt>
                <c:pt idx="3078">
                  <c:v>159.19970703125</c:v>
                </c:pt>
                <c:pt idx="3079">
                  <c:v>158.7998046875</c:v>
                </c:pt>
              </c:numCache>
            </c:numRef>
          </c:yVal>
          <c:smooth val="0"/>
          <c:extLst>
            <c:ext xmlns:c16="http://schemas.microsoft.com/office/drawing/2014/chart" uri="{C3380CC4-5D6E-409C-BE32-E72D297353CC}">
              <c16:uniqueId val="{00000000-0F49-4CD6-AEBD-C24EDF08D6D4}"/>
            </c:ext>
          </c:extLst>
        </c:ser>
        <c:ser>
          <c:idx val="1"/>
          <c:order val="1"/>
          <c:tx>
            <c:strRef>
              <c:f>'ACME-HEAT-MAS-70.30 13.06 3'!$I$1</c:f>
              <c:strCache>
                <c:ptCount val="1"/>
                <c:pt idx="0">
                  <c:v>TC 02 [degC]</c:v>
                </c:pt>
              </c:strCache>
            </c:strRef>
          </c:tx>
          <c:spPr>
            <a:ln w="25400" cap="rnd">
              <a:solidFill>
                <a:schemeClr val="accent1"/>
              </a:solidFill>
              <a:round/>
            </a:ln>
            <a:effectLst/>
          </c:spPr>
          <c:marker>
            <c:symbol val="none"/>
          </c:marker>
          <c:xVal>
            <c:numRef>
              <c:f>'ACME-HEAT-MAS-70.30 13.06 3'!$C$2:$C$3081</c:f>
              <c:numCache>
                <c:formatCode>General</c:formatCode>
                <c:ptCount val="3080"/>
                <c:pt idx="0">
                  <c:v>0.20805498</c:v>
                </c:pt>
                <c:pt idx="1">
                  <c:v>0.22470003000000002</c:v>
                </c:pt>
                <c:pt idx="2">
                  <c:v>0.241357145</c:v>
                </c:pt>
                <c:pt idx="3">
                  <c:v>0.25810542666666669</c:v>
                </c:pt>
                <c:pt idx="4">
                  <c:v>0.27477729833333336</c:v>
                </c:pt>
                <c:pt idx="5">
                  <c:v>0.291448765</c:v>
                </c:pt>
                <c:pt idx="6">
                  <c:v>0.30821487166666667</c:v>
                </c:pt>
                <c:pt idx="7">
                  <c:v>0.32475248000000001</c:v>
                </c:pt>
                <c:pt idx="8">
                  <c:v>0.34138668166666669</c:v>
                </c:pt>
                <c:pt idx="9">
                  <c:v>0.35843803666666668</c:v>
                </c:pt>
                <c:pt idx="10">
                  <c:v>0.37495077166666668</c:v>
                </c:pt>
                <c:pt idx="11">
                  <c:v>0.39167647666666666</c:v>
                </c:pt>
                <c:pt idx="12">
                  <c:v>0.40871574999999999</c:v>
                </c:pt>
                <c:pt idx="13">
                  <c:v>0.42564566500000001</c:v>
                </c:pt>
                <c:pt idx="14">
                  <c:v>0.44227597666666668</c:v>
                </c:pt>
                <c:pt idx="15">
                  <c:v>0.45894530666666672</c:v>
                </c:pt>
                <c:pt idx="16">
                  <c:v>0.47569223999999999</c:v>
                </c:pt>
                <c:pt idx="17">
                  <c:v>0.49222588333333334</c:v>
                </c:pt>
                <c:pt idx="18">
                  <c:v>0.50891670666666666</c:v>
                </c:pt>
                <c:pt idx="19">
                  <c:v>0.52585449166666665</c:v>
                </c:pt>
                <c:pt idx="20">
                  <c:v>0.54263942666666665</c:v>
                </c:pt>
                <c:pt idx="21">
                  <c:v>0.55946513833333333</c:v>
                </c:pt>
                <c:pt idx="22">
                  <c:v>0.57621376000000002</c:v>
                </c:pt>
                <c:pt idx="23">
                  <c:v>0.59314748166666675</c:v>
                </c:pt>
                <c:pt idx="24">
                  <c:v>0.60967380166666663</c:v>
                </c:pt>
                <c:pt idx="25">
                  <c:v>0.62666269666666674</c:v>
                </c:pt>
                <c:pt idx="26">
                  <c:v>0.64334660166666657</c:v>
                </c:pt>
                <c:pt idx="27">
                  <c:v>0.66023707666666664</c:v>
                </c:pt>
                <c:pt idx="28">
                  <c:v>0.67686461000000009</c:v>
                </c:pt>
                <c:pt idx="29">
                  <c:v>0.69365574666666663</c:v>
                </c:pt>
                <c:pt idx="30">
                  <c:v>0.71053222833333329</c:v>
                </c:pt>
                <c:pt idx="31">
                  <c:v>0.72776647333333344</c:v>
                </c:pt>
                <c:pt idx="32">
                  <c:v>0.74423729500000002</c:v>
                </c:pt>
                <c:pt idx="33">
                  <c:v>0.76092393000000003</c:v>
                </c:pt>
                <c:pt idx="34">
                  <c:v>0.77759160333333333</c:v>
                </c:pt>
                <c:pt idx="35">
                  <c:v>0.79353567166666672</c:v>
                </c:pt>
                <c:pt idx="36">
                  <c:v>0.81030898333333334</c:v>
                </c:pt>
                <c:pt idx="37">
                  <c:v>0.82698824166666673</c:v>
                </c:pt>
                <c:pt idx="38">
                  <c:v>0.84357840666666672</c:v>
                </c:pt>
                <c:pt idx="39">
                  <c:v>0.8602552916666667</c:v>
                </c:pt>
                <c:pt idx="40">
                  <c:v>0.87693725</c:v>
                </c:pt>
                <c:pt idx="41">
                  <c:v>0.89361669333333338</c:v>
                </c:pt>
                <c:pt idx="42">
                  <c:v>0.91024520999999992</c:v>
                </c:pt>
                <c:pt idx="43">
                  <c:v>0.92698300499999997</c:v>
                </c:pt>
                <c:pt idx="44">
                  <c:v>0.94363995833333336</c:v>
                </c:pt>
                <c:pt idx="45">
                  <c:v>0.96020723666666674</c:v>
                </c:pt>
                <c:pt idx="46">
                  <c:v>0.9770197083333334</c:v>
                </c:pt>
                <c:pt idx="47">
                  <c:v>0.9939029433333334</c:v>
                </c:pt>
                <c:pt idx="48">
                  <c:v>1.0106905399999999</c:v>
                </c:pt>
                <c:pt idx="49">
                  <c:v>1.0276206133333334</c:v>
                </c:pt>
                <c:pt idx="50">
                  <c:v>1.0443687883333335</c:v>
                </c:pt>
                <c:pt idx="51">
                  <c:v>1.0610549616666667</c:v>
                </c:pt>
                <c:pt idx="52">
                  <c:v>1.0777274316666667</c:v>
                </c:pt>
                <c:pt idx="53">
                  <c:v>1.0943935016666666</c:v>
                </c:pt>
                <c:pt idx="54">
                  <c:v>1.1113210033333334</c:v>
                </c:pt>
                <c:pt idx="55">
                  <c:v>1.128061545</c:v>
                </c:pt>
                <c:pt idx="56">
                  <c:v>1.1449942966666666</c:v>
                </c:pt>
                <c:pt idx="57">
                  <c:v>1.1619024600000001</c:v>
                </c:pt>
                <c:pt idx="58">
                  <c:v>1.1785697983333334</c:v>
                </c:pt>
                <c:pt idx="59">
                  <c:v>1.1955562200000001</c:v>
                </c:pt>
                <c:pt idx="60">
                  <c:v>1.2124211116666668</c:v>
                </c:pt>
                <c:pt idx="61">
                  <c:v>1.2288372266666667</c:v>
                </c:pt>
                <c:pt idx="62">
                  <c:v>1.2455081066666667</c:v>
                </c:pt>
                <c:pt idx="63">
                  <c:v>1.2623880433333334</c:v>
                </c:pt>
                <c:pt idx="64">
                  <c:v>1.2790644449999999</c:v>
                </c:pt>
                <c:pt idx="65">
                  <c:v>1.2957257099999999</c:v>
                </c:pt>
                <c:pt idx="66">
                  <c:v>1.3123576616666666</c:v>
                </c:pt>
                <c:pt idx="67">
                  <c:v>1.3288750316666667</c:v>
                </c:pt>
                <c:pt idx="68">
                  <c:v>1.3458139699999998</c:v>
                </c:pt>
                <c:pt idx="69">
                  <c:v>1.3627001633333333</c:v>
                </c:pt>
                <c:pt idx="70">
                  <c:v>1.3797481916666667</c:v>
                </c:pt>
                <c:pt idx="71">
                  <c:v>1.3967879533333334</c:v>
                </c:pt>
                <c:pt idx="72">
                  <c:v>1.413566925</c:v>
                </c:pt>
                <c:pt idx="73">
                  <c:v>1.4306078</c:v>
                </c:pt>
                <c:pt idx="74">
                  <c:v>1.4472893633333332</c:v>
                </c:pt>
                <c:pt idx="75">
                  <c:v>1.4639673316666666</c:v>
                </c:pt>
                <c:pt idx="76">
                  <c:v>1.4806612066666667</c:v>
                </c:pt>
                <c:pt idx="77">
                  <c:v>1.497564535</c:v>
                </c:pt>
                <c:pt idx="78">
                  <c:v>1.5144641033333335</c:v>
                </c:pt>
                <c:pt idx="79">
                  <c:v>1.5309509149999998</c:v>
                </c:pt>
                <c:pt idx="80">
                  <c:v>1.5476305233333332</c:v>
                </c:pt>
                <c:pt idx="81">
                  <c:v>1.56467493</c:v>
                </c:pt>
                <c:pt idx="82">
                  <c:v>1.5814312000000001</c:v>
                </c:pt>
                <c:pt idx="83">
                  <c:v>1.5983798816666666</c:v>
                </c:pt>
                <c:pt idx="84">
                  <c:v>1.6153096849999999</c:v>
                </c:pt>
                <c:pt idx="85">
                  <c:v>1.6321350649999999</c:v>
                </c:pt>
                <c:pt idx="86">
                  <c:v>1.6475972333333333</c:v>
                </c:pt>
                <c:pt idx="87">
                  <c:v>1.6644481</c:v>
                </c:pt>
                <c:pt idx="88">
                  <c:v>1.6810912599999999</c:v>
                </c:pt>
                <c:pt idx="89">
                  <c:v>1.6977895416666666</c:v>
                </c:pt>
                <c:pt idx="90">
                  <c:v>1.7147225883333335</c:v>
                </c:pt>
                <c:pt idx="91">
                  <c:v>1.7316566366666666</c:v>
                </c:pt>
                <c:pt idx="92">
                  <c:v>1.7484441966666668</c:v>
                </c:pt>
                <c:pt idx="93">
                  <c:v>1.7651107566666666</c:v>
                </c:pt>
                <c:pt idx="94">
                  <c:v>1.7820790516666667</c:v>
                </c:pt>
                <c:pt idx="95">
                  <c:v>1.7991251699999999</c:v>
                </c:pt>
                <c:pt idx="96">
                  <c:v>1.8157185566666667</c:v>
                </c:pt>
                <c:pt idx="97">
                  <c:v>1.8325041466666667</c:v>
                </c:pt>
                <c:pt idx="98">
                  <c:v>1.84928253</c:v>
                </c:pt>
                <c:pt idx="99">
                  <c:v>1.8660409083333334</c:v>
                </c:pt>
                <c:pt idx="100">
                  <c:v>1.8828163866666665</c:v>
                </c:pt>
                <c:pt idx="101">
                  <c:v>1.8997478800000001</c:v>
                </c:pt>
                <c:pt idx="102">
                  <c:v>1.9164153633333332</c:v>
                </c:pt>
                <c:pt idx="103">
                  <c:v>1.9332000650000001</c:v>
                </c:pt>
                <c:pt idx="104">
                  <c:v>1.949989</c:v>
                </c:pt>
                <c:pt idx="105">
                  <c:v>1.9667610816666667</c:v>
                </c:pt>
                <c:pt idx="106">
                  <c:v>1.9834995083333333</c:v>
                </c:pt>
                <c:pt idx="107">
                  <c:v>2.0002372633333332</c:v>
                </c:pt>
                <c:pt idx="108">
                  <c:v>2.0170765833333335</c:v>
                </c:pt>
                <c:pt idx="109">
                  <c:v>2.0338615233333335</c:v>
                </c:pt>
                <c:pt idx="110">
                  <c:v>2.050899456666667</c:v>
                </c:pt>
                <c:pt idx="111">
                  <c:v>2.0675760066666666</c:v>
                </c:pt>
                <c:pt idx="112">
                  <c:v>2.0842690533333332</c:v>
                </c:pt>
                <c:pt idx="113">
                  <c:v>2.1010454116666666</c:v>
                </c:pt>
                <c:pt idx="114">
                  <c:v>2.1180914633333332</c:v>
                </c:pt>
                <c:pt idx="115">
                  <c:v>2.1348158283333332</c:v>
                </c:pt>
                <c:pt idx="116">
                  <c:v>2.1513479666666671</c:v>
                </c:pt>
                <c:pt idx="117">
                  <c:v>2.1679832499999998</c:v>
                </c:pt>
                <c:pt idx="118">
                  <c:v>2.1845950033333335</c:v>
                </c:pt>
                <c:pt idx="119">
                  <c:v>2.2014574999999996</c:v>
                </c:pt>
                <c:pt idx="120">
                  <c:v>2.2181679650000001</c:v>
                </c:pt>
                <c:pt idx="121">
                  <c:v>2.2349053333333333</c:v>
                </c:pt>
                <c:pt idx="122">
                  <c:v>2.2518350900000002</c:v>
                </c:pt>
                <c:pt idx="123">
                  <c:v>2.2686632200000001</c:v>
                </c:pt>
                <c:pt idx="124">
                  <c:v>2.2853065883333334</c:v>
                </c:pt>
                <c:pt idx="125">
                  <c:v>2.3019571266666667</c:v>
                </c:pt>
                <c:pt idx="126">
                  <c:v>2.3184408316666665</c:v>
                </c:pt>
                <c:pt idx="127">
                  <c:v>2.3351088533333333</c:v>
                </c:pt>
                <c:pt idx="128">
                  <c:v>2.3517755649999996</c:v>
                </c:pt>
                <c:pt idx="129">
                  <c:v>2.3684591166666666</c:v>
                </c:pt>
                <c:pt idx="130">
                  <c:v>2.3851354933333337</c:v>
                </c:pt>
                <c:pt idx="131">
                  <c:v>2.4018254099999998</c:v>
                </c:pt>
                <c:pt idx="132">
                  <c:v>2.4187716333333333</c:v>
                </c:pt>
                <c:pt idx="133">
                  <c:v>2.4355464616666667</c:v>
                </c:pt>
                <c:pt idx="134">
                  <c:v>2.4524575366666665</c:v>
                </c:pt>
                <c:pt idx="135">
                  <c:v>2.4693914800000001</c:v>
                </c:pt>
                <c:pt idx="136">
                  <c:v>2.4860509216666666</c:v>
                </c:pt>
                <c:pt idx="137">
                  <c:v>2.5027257966666667</c:v>
                </c:pt>
                <c:pt idx="138">
                  <c:v>2.5192374083333333</c:v>
                </c:pt>
                <c:pt idx="139">
                  <c:v>2.536285958333333</c:v>
                </c:pt>
                <c:pt idx="140">
                  <c:v>2.5532073749999999</c:v>
                </c:pt>
                <c:pt idx="141">
                  <c:v>2.5701299383333334</c:v>
                </c:pt>
                <c:pt idx="142">
                  <c:v>2.5867971083333337</c:v>
                </c:pt>
                <c:pt idx="143">
                  <c:v>2.6035364483333336</c:v>
                </c:pt>
                <c:pt idx="144">
                  <c:v>2.6201983916666669</c:v>
                </c:pt>
                <c:pt idx="145">
                  <c:v>2.6366681650000001</c:v>
                </c:pt>
                <c:pt idx="146">
                  <c:v>2.6536002233333336</c:v>
                </c:pt>
                <c:pt idx="147">
                  <c:v>2.6706406833333332</c:v>
                </c:pt>
                <c:pt idx="148">
                  <c:v>2.6871947433333334</c:v>
                </c:pt>
                <c:pt idx="149">
                  <c:v>2.7038773566666667</c:v>
                </c:pt>
                <c:pt idx="150">
                  <c:v>2.7207492650000002</c:v>
                </c:pt>
                <c:pt idx="151">
                  <c:v>2.7375787949999997</c:v>
                </c:pt>
                <c:pt idx="152">
                  <c:v>2.7543765616666667</c:v>
                </c:pt>
                <c:pt idx="153">
                  <c:v>2.7713115116666667</c:v>
                </c:pt>
                <c:pt idx="154">
                  <c:v>2.7879979000000001</c:v>
                </c:pt>
                <c:pt idx="155">
                  <c:v>2.8047799583333335</c:v>
                </c:pt>
                <c:pt idx="156">
                  <c:v>2.8214549249999998</c:v>
                </c:pt>
                <c:pt idx="157">
                  <c:v>2.8380523916666665</c:v>
                </c:pt>
                <c:pt idx="158">
                  <c:v>2.8548828266666666</c:v>
                </c:pt>
                <c:pt idx="159">
                  <c:v>2.8718474683333333</c:v>
                </c:pt>
                <c:pt idx="160">
                  <c:v>2.8887310350000002</c:v>
                </c:pt>
                <c:pt idx="161">
                  <c:v>2.9058059716666667</c:v>
                </c:pt>
                <c:pt idx="162">
                  <c:v>2.9227019400000001</c:v>
                </c:pt>
                <c:pt idx="163">
                  <c:v>2.9397509733333331</c:v>
                </c:pt>
                <c:pt idx="164">
                  <c:v>2.9565030116666668</c:v>
                </c:pt>
                <c:pt idx="165">
                  <c:v>2.9735072983333333</c:v>
                </c:pt>
                <c:pt idx="166">
                  <c:v>2.9901706666666663</c:v>
                </c:pt>
                <c:pt idx="167">
                  <c:v>3.0066957800000003</c:v>
                </c:pt>
                <c:pt idx="168">
                  <c:v>3.0237877133333333</c:v>
                </c:pt>
                <c:pt idx="169">
                  <c:v>3.0407255800000001</c:v>
                </c:pt>
                <c:pt idx="170">
                  <c:v>3.0575178949999997</c:v>
                </c:pt>
                <c:pt idx="171">
                  <c:v>3.0745230683333333</c:v>
                </c:pt>
                <c:pt idx="172">
                  <c:v>3.0912678416666663</c:v>
                </c:pt>
                <c:pt idx="173">
                  <c:v>3.1079747783333334</c:v>
                </c:pt>
                <c:pt idx="174">
                  <c:v>3.1248134300000001</c:v>
                </c:pt>
                <c:pt idx="175">
                  <c:v>3.1414979283333335</c:v>
                </c:pt>
                <c:pt idx="176">
                  <c:v>3.1580212466666664</c:v>
                </c:pt>
                <c:pt idx="177">
                  <c:v>3.1750134250000004</c:v>
                </c:pt>
                <c:pt idx="178">
                  <c:v>3.1916866533333335</c:v>
                </c:pt>
                <c:pt idx="179">
                  <c:v>3.2086744333333335</c:v>
                </c:pt>
                <c:pt idx="180">
                  <c:v>3.2256047483333332</c:v>
                </c:pt>
                <c:pt idx="181">
                  <c:v>3.2423778366666669</c:v>
                </c:pt>
                <c:pt idx="182">
                  <c:v>3.2590648166666667</c:v>
                </c:pt>
                <c:pt idx="183">
                  <c:v>3.2758727750000003</c:v>
                </c:pt>
                <c:pt idx="184">
                  <c:v>3.2930157799999997</c:v>
                </c:pt>
                <c:pt idx="185">
                  <c:v>3.3099090250000001</c:v>
                </c:pt>
                <c:pt idx="186">
                  <c:v>3.3255286916666669</c:v>
                </c:pt>
                <c:pt idx="187">
                  <c:v>3.3425644399999999</c:v>
                </c:pt>
                <c:pt idx="188">
                  <c:v>3.3593496150000002</c:v>
                </c:pt>
                <c:pt idx="189">
                  <c:v>3.3763992100000002</c:v>
                </c:pt>
                <c:pt idx="190">
                  <c:v>3.3932906383333332</c:v>
                </c:pt>
                <c:pt idx="191">
                  <c:v>3.4100853483333333</c:v>
                </c:pt>
                <c:pt idx="192">
                  <c:v>3.4267694349999998</c:v>
                </c:pt>
                <c:pt idx="193">
                  <c:v>3.4434362316666665</c:v>
                </c:pt>
                <c:pt idx="194">
                  <c:v>3.4601024416666664</c:v>
                </c:pt>
                <c:pt idx="195">
                  <c:v>3.4770367933333333</c:v>
                </c:pt>
                <c:pt idx="196">
                  <c:v>3.4940838833333334</c:v>
                </c:pt>
                <c:pt idx="197">
                  <c:v>3.5106190600000002</c:v>
                </c:pt>
                <c:pt idx="198">
                  <c:v>3.5274255583333334</c:v>
                </c:pt>
                <c:pt idx="199">
                  <c:v>3.5443173849999998</c:v>
                </c:pt>
                <c:pt idx="200">
                  <c:v>3.561148255</c:v>
                </c:pt>
                <c:pt idx="201">
                  <c:v>3.5779963983333332</c:v>
                </c:pt>
                <c:pt idx="202">
                  <c:v>3.5945551133333336</c:v>
                </c:pt>
                <c:pt idx="203">
                  <c:v>3.6114913616666664</c:v>
                </c:pt>
                <c:pt idx="204">
                  <c:v>3.628512348333333</c:v>
                </c:pt>
                <c:pt idx="205">
                  <c:v>3.6452872633333331</c:v>
                </c:pt>
                <c:pt idx="206">
                  <c:v>3.6620791800000001</c:v>
                </c:pt>
                <c:pt idx="207">
                  <c:v>3.6788901166666665</c:v>
                </c:pt>
                <c:pt idx="208">
                  <c:v>3.6957022683333336</c:v>
                </c:pt>
                <c:pt idx="209">
                  <c:v>3.7121630966666666</c:v>
                </c:pt>
                <c:pt idx="210">
                  <c:v>3.7291631266666667</c:v>
                </c:pt>
                <c:pt idx="211">
                  <c:v>3.7458430100000002</c:v>
                </c:pt>
                <c:pt idx="212">
                  <c:v>3.7626240649999998</c:v>
                </c:pt>
                <c:pt idx="213">
                  <c:v>3.7791414516666668</c:v>
                </c:pt>
                <c:pt idx="214">
                  <c:v>3.796042026666667</c:v>
                </c:pt>
                <c:pt idx="215">
                  <c:v>3.812960935</c:v>
                </c:pt>
                <c:pt idx="216">
                  <c:v>3.8297476566666666</c:v>
                </c:pt>
                <c:pt idx="217">
                  <c:v>3.8465373933333336</c:v>
                </c:pt>
                <c:pt idx="218">
                  <c:v>3.8630152433333333</c:v>
                </c:pt>
                <c:pt idx="219">
                  <c:v>3.8796921000000002</c:v>
                </c:pt>
                <c:pt idx="220">
                  <c:v>3.8963662083333332</c:v>
                </c:pt>
                <c:pt idx="221">
                  <c:v>3.9129559</c:v>
                </c:pt>
                <c:pt idx="222">
                  <c:v>3.9296215416666667</c:v>
                </c:pt>
                <c:pt idx="223">
                  <c:v>3.9463010650000001</c:v>
                </c:pt>
                <c:pt idx="224">
                  <c:v>3.9629725050000002</c:v>
                </c:pt>
                <c:pt idx="225">
                  <c:v>3.979745536666667</c:v>
                </c:pt>
                <c:pt idx="226">
                  <c:v>3.9965988133333337</c:v>
                </c:pt>
                <c:pt idx="227">
                  <c:v>4.0135392333333337</c:v>
                </c:pt>
                <c:pt idx="228">
                  <c:v>4.030421773333333</c:v>
                </c:pt>
                <c:pt idx="229">
                  <c:v>4.0473494933333329</c:v>
                </c:pt>
                <c:pt idx="230">
                  <c:v>4.0644829433333332</c:v>
                </c:pt>
                <c:pt idx="231">
                  <c:v>4.0811507083333334</c:v>
                </c:pt>
                <c:pt idx="232">
                  <c:v>4.0976224633333338</c:v>
                </c:pt>
                <c:pt idx="233">
                  <c:v>4.1144142649999997</c:v>
                </c:pt>
                <c:pt idx="234">
                  <c:v>4.130931958333333</c:v>
                </c:pt>
                <c:pt idx="235">
                  <c:v>4.1478227316666665</c:v>
                </c:pt>
                <c:pt idx="236">
                  <c:v>4.1645025133333338</c:v>
                </c:pt>
                <c:pt idx="237">
                  <c:v>4.1811475283333328</c:v>
                </c:pt>
                <c:pt idx="238">
                  <c:v>4.1979008433333336</c:v>
                </c:pt>
                <c:pt idx="239">
                  <c:v>4.2148112949999996</c:v>
                </c:pt>
                <c:pt idx="240">
                  <c:v>4.2316915216666668</c:v>
                </c:pt>
                <c:pt idx="241">
                  <c:v>4.2486192383333332</c:v>
                </c:pt>
                <c:pt idx="242">
                  <c:v>4.2654170450000004</c:v>
                </c:pt>
                <c:pt idx="243">
                  <c:v>4.2810222949999996</c:v>
                </c:pt>
                <c:pt idx="244">
                  <c:v>4.2976857449999999</c:v>
                </c:pt>
                <c:pt idx="245">
                  <c:v>4.3144773650000001</c:v>
                </c:pt>
                <c:pt idx="246">
                  <c:v>4.3311499333333332</c:v>
                </c:pt>
                <c:pt idx="247">
                  <c:v>4.347934621666667</c:v>
                </c:pt>
                <c:pt idx="248">
                  <c:v>4.3646352500000001</c:v>
                </c:pt>
                <c:pt idx="249">
                  <c:v>4.3813767666666665</c:v>
                </c:pt>
                <c:pt idx="250">
                  <c:v>4.3980092399999995</c:v>
                </c:pt>
                <c:pt idx="251">
                  <c:v>4.4145907816666661</c:v>
                </c:pt>
                <c:pt idx="252">
                  <c:v>4.4313635916666669</c:v>
                </c:pt>
                <c:pt idx="253">
                  <c:v>4.4480448816666662</c:v>
                </c:pt>
                <c:pt idx="254">
                  <c:v>4.464976701666667</c:v>
                </c:pt>
                <c:pt idx="255">
                  <c:v>4.4819097816666673</c:v>
                </c:pt>
                <c:pt idx="256">
                  <c:v>4.4984332399999998</c:v>
                </c:pt>
                <c:pt idx="257">
                  <c:v>4.5154649233333339</c:v>
                </c:pt>
                <c:pt idx="258">
                  <c:v>4.5321286549999993</c:v>
                </c:pt>
                <c:pt idx="259">
                  <c:v>4.5491076899999996</c:v>
                </c:pt>
                <c:pt idx="260">
                  <c:v>4.5660324149999996</c:v>
                </c:pt>
                <c:pt idx="261">
                  <c:v>4.5825327083333329</c:v>
                </c:pt>
                <c:pt idx="262">
                  <c:v>4.599575063333333</c:v>
                </c:pt>
                <c:pt idx="263">
                  <c:v>4.6162979733333334</c:v>
                </c:pt>
                <c:pt idx="264">
                  <c:v>4.6332115266666669</c:v>
                </c:pt>
                <c:pt idx="265">
                  <c:v>4.6498857566666665</c:v>
                </c:pt>
                <c:pt idx="266">
                  <c:v>4.6665469716666665</c:v>
                </c:pt>
                <c:pt idx="267">
                  <c:v>4.6830677433333339</c:v>
                </c:pt>
                <c:pt idx="268">
                  <c:v>4.6997374650000001</c:v>
                </c:pt>
                <c:pt idx="269">
                  <c:v>4.7164080216666671</c:v>
                </c:pt>
                <c:pt idx="270">
                  <c:v>4.7330422383333337</c:v>
                </c:pt>
                <c:pt idx="271">
                  <c:v>4.7497258183333333</c:v>
                </c:pt>
                <c:pt idx="272">
                  <c:v>4.7667262483333328</c:v>
                </c:pt>
                <c:pt idx="273">
                  <c:v>4.7837685666666667</c:v>
                </c:pt>
                <c:pt idx="274">
                  <c:v>4.8005982833333327</c:v>
                </c:pt>
                <c:pt idx="275">
                  <c:v>4.8173973466666666</c:v>
                </c:pt>
                <c:pt idx="276">
                  <c:v>4.8344345149999999</c:v>
                </c:pt>
                <c:pt idx="277">
                  <c:v>4.8513021183333338</c:v>
                </c:pt>
                <c:pt idx="278">
                  <c:v>4.8681220450000007</c:v>
                </c:pt>
                <c:pt idx="279">
                  <c:v>4.8846456316666673</c:v>
                </c:pt>
                <c:pt idx="280">
                  <c:v>4.9016913400000002</c:v>
                </c:pt>
                <c:pt idx="281">
                  <c:v>4.9186219283333337</c:v>
                </c:pt>
                <c:pt idx="282">
                  <c:v>4.9351398833333331</c:v>
                </c:pt>
                <c:pt idx="283">
                  <c:v>4.9517714000000002</c:v>
                </c:pt>
                <c:pt idx="284">
                  <c:v>4.9686249666666669</c:v>
                </c:pt>
                <c:pt idx="285">
                  <c:v>4.985140611666667</c:v>
                </c:pt>
                <c:pt idx="286">
                  <c:v>5.0022179633333339</c:v>
                </c:pt>
                <c:pt idx="287">
                  <c:v>5.0187622100000002</c:v>
                </c:pt>
                <c:pt idx="288">
                  <c:v>5.0358320299999999</c:v>
                </c:pt>
                <c:pt idx="289">
                  <c:v>5.0527682599999997</c:v>
                </c:pt>
                <c:pt idx="290">
                  <c:v>5.069695958333333</c:v>
                </c:pt>
                <c:pt idx="291">
                  <c:v>5.0861285333333335</c:v>
                </c:pt>
                <c:pt idx="292">
                  <c:v>5.1033001200000001</c:v>
                </c:pt>
                <c:pt idx="293">
                  <c:v>5.1197663466666663</c:v>
                </c:pt>
                <c:pt idx="294">
                  <c:v>5.1368064550000003</c:v>
                </c:pt>
                <c:pt idx="295">
                  <c:v>5.1534863033333336</c:v>
                </c:pt>
                <c:pt idx="296">
                  <c:v>5.1701634199999997</c:v>
                </c:pt>
                <c:pt idx="297">
                  <c:v>5.1868931533333331</c:v>
                </c:pt>
                <c:pt idx="298">
                  <c:v>5.2036870400000002</c:v>
                </c:pt>
                <c:pt idx="299">
                  <c:v>5.2207529883333335</c:v>
                </c:pt>
                <c:pt idx="300">
                  <c:v>5.2377062099999998</c:v>
                </c:pt>
                <c:pt idx="301">
                  <c:v>5.25462528</c:v>
                </c:pt>
                <c:pt idx="302">
                  <c:v>5.2716979683333332</c:v>
                </c:pt>
                <c:pt idx="303">
                  <c:v>5.287188126666666</c:v>
                </c:pt>
                <c:pt idx="304">
                  <c:v>5.3041190250000003</c:v>
                </c:pt>
                <c:pt idx="305">
                  <c:v>5.3210279516666663</c:v>
                </c:pt>
                <c:pt idx="306">
                  <c:v>5.3379449133333328</c:v>
                </c:pt>
                <c:pt idx="307">
                  <c:v>5.3549612666666668</c:v>
                </c:pt>
                <c:pt idx="308">
                  <c:v>5.3715388699999993</c:v>
                </c:pt>
                <c:pt idx="309">
                  <c:v>5.3885948166666671</c:v>
                </c:pt>
                <c:pt idx="310">
                  <c:v>5.405634515</c:v>
                </c:pt>
                <c:pt idx="311">
                  <c:v>5.4221411783333338</c:v>
                </c:pt>
                <c:pt idx="312">
                  <c:v>5.4390676266666667</c:v>
                </c:pt>
                <c:pt idx="313">
                  <c:v>5.4559460849999999</c:v>
                </c:pt>
                <c:pt idx="314">
                  <c:v>5.4727209733333337</c:v>
                </c:pt>
                <c:pt idx="315">
                  <c:v>5.4893868366666672</c:v>
                </c:pt>
                <c:pt idx="316">
                  <c:v>5.5060682016666664</c:v>
                </c:pt>
                <c:pt idx="317">
                  <c:v>5.5226579633333328</c:v>
                </c:pt>
                <c:pt idx="318">
                  <c:v>5.5394178699999994</c:v>
                </c:pt>
                <c:pt idx="319">
                  <c:v>5.5559332050000005</c:v>
                </c:pt>
                <c:pt idx="320">
                  <c:v>5.5727685449999997</c:v>
                </c:pt>
                <c:pt idx="321">
                  <c:v>5.5894443366666673</c:v>
                </c:pt>
                <c:pt idx="322">
                  <c:v>5.6061118016666667</c:v>
                </c:pt>
                <c:pt idx="323">
                  <c:v>5.6227840183333333</c:v>
                </c:pt>
                <c:pt idx="324">
                  <c:v>5.6394509616666664</c:v>
                </c:pt>
                <c:pt idx="325">
                  <c:v>5.6559664600000001</c:v>
                </c:pt>
                <c:pt idx="326">
                  <c:v>5.6727628750000001</c:v>
                </c:pt>
                <c:pt idx="327">
                  <c:v>5.6893054266666665</c:v>
                </c:pt>
                <c:pt idx="328">
                  <c:v>5.7063077733333332</c:v>
                </c:pt>
                <c:pt idx="329">
                  <c:v>5.7231074016666668</c:v>
                </c:pt>
                <c:pt idx="330">
                  <c:v>5.7402852649999998</c:v>
                </c:pt>
                <c:pt idx="331">
                  <c:v>5.7572158333333334</c:v>
                </c:pt>
                <c:pt idx="332">
                  <c:v>5.7736258033333332</c:v>
                </c:pt>
                <c:pt idx="333">
                  <c:v>5.7905159783333335</c:v>
                </c:pt>
                <c:pt idx="334">
                  <c:v>5.8074434283333334</c:v>
                </c:pt>
                <c:pt idx="335">
                  <c:v>5.8242853266666668</c:v>
                </c:pt>
                <c:pt idx="336">
                  <c:v>5.8408406949999998</c:v>
                </c:pt>
                <c:pt idx="337">
                  <c:v>5.8575293749999995</c:v>
                </c:pt>
                <c:pt idx="338">
                  <c:v>5.8745349533333338</c:v>
                </c:pt>
                <c:pt idx="339">
                  <c:v>5.8914604233333332</c:v>
                </c:pt>
                <c:pt idx="340">
                  <c:v>5.9083920533333334</c:v>
                </c:pt>
                <c:pt idx="341">
                  <c:v>5.9249782816666672</c:v>
                </c:pt>
                <c:pt idx="342">
                  <c:v>5.9420030200000005</c:v>
                </c:pt>
                <c:pt idx="343">
                  <c:v>5.9590423933333332</c:v>
                </c:pt>
                <c:pt idx="344">
                  <c:v>5.9758214083333332</c:v>
                </c:pt>
                <c:pt idx="345">
                  <c:v>5.9924500433333332</c:v>
                </c:pt>
                <c:pt idx="346">
                  <c:v>6.0094978933333332</c:v>
                </c:pt>
                <c:pt idx="347">
                  <c:v>6.0262236316666664</c:v>
                </c:pt>
                <c:pt idx="348">
                  <c:v>6.0428994966666663</c:v>
                </c:pt>
                <c:pt idx="349">
                  <c:v>6.0599360549999997</c:v>
                </c:pt>
                <c:pt idx="350">
                  <c:v>6.0769835766666667</c:v>
                </c:pt>
                <c:pt idx="351">
                  <c:v>6.0934664249999999</c:v>
                </c:pt>
                <c:pt idx="352">
                  <c:v>6.1102914333333329</c:v>
                </c:pt>
                <c:pt idx="353">
                  <c:v>6.1268356500000003</c:v>
                </c:pt>
                <c:pt idx="354">
                  <c:v>6.1438733083333341</c:v>
                </c:pt>
                <c:pt idx="355">
                  <c:v>6.160663286666666</c:v>
                </c:pt>
                <c:pt idx="356">
                  <c:v>6.1774424649999995</c:v>
                </c:pt>
                <c:pt idx="357">
                  <c:v>6.1942226700000003</c:v>
                </c:pt>
                <c:pt idx="358">
                  <c:v>6.2110729966666671</c:v>
                </c:pt>
                <c:pt idx="359">
                  <c:v>6.2277414883333337</c:v>
                </c:pt>
                <c:pt idx="360">
                  <c:v>6.2442662266666664</c:v>
                </c:pt>
                <c:pt idx="361">
                  <c:v>6.2612222700000002</c:v>
                </c:pt>
                <c:pt idx="362">
                  <c:v>6.2779587433333335</c:v>
                </c:pt>
                <c:pt idx="363">
                  <c:v>6.2950378666666662</c:v>
                </c:pt>
                <c:pt idx="364">
                  <c:v>6.3117891333333338</c:v>
                </c:pt>
                <c:pt idx="365">
                  <c:v>6.328561221666666</c:v>
                </c:pt>
                <c:pt idx="366">
                  <c:v>6.34551233</c:v>
                </c:pt>
                <c:pt idx="367">
                  <c:v>6.3625501466666661</c:v>
                </c:pt>
                <c:pt idx="368">
                  <c:v>6.3793621966666665</c:v>
                </c:pt>
                <c:pt idx="369">
                  <c:v>6.3963242083333336</c:v>
                </c:pt>
                <c:pt idx="370">
                  <c:v>6.4132377516666672</c:v>
                </c:pt>
                <c:pt idx="371">
                  <c:v>6.4301624083333335</c:v>
                </c:pt>
                <c:pt idx="372">
                  <c:v>6.4455402699999995</c:v>
                </c:pt>
                <c:pt idx="373">
                  <c:v>6.4623177999999992</c:v>
                </c:pt>
                <c:pt idx="374">
                  <c:v>6.4788584299999998</c:v>
                </c:pt>
                <c:pt idx="375">
                  <c:v>6.4955293099999993</c:v>
                </c:pt>
                <c:pt idx="376">
                  <c:v>6.5124619783333335</c:v>
                </c:pt>
                <c:pt idx="377">
                  <c:v>6.5292480149999994</c:v>
                </c:pt>
                <c:pt idx="378">
                  <c:v>6.5459356700000004</c:v>
                </c:pt>
                <c:pt idx="379">
                  <c:v>6.5627110983333337</c:v>
                </c:pt>
                <c:pt idx="380">
                  <c:v>6.5796015649999999</c:v>
                </c:pt>
                <c:pt idx="381">
                  <c:v>6.5961228583333336</c:v>
                </c:pt>
                <c:pt idx="382">
                  <c:v>6.6129110100000004</c:v>
                </c:pt>
                <c:pt idx="383">
                  <c:v>6.6297658183333334</c:v>
                </c:pt>
                <c:pt idx="384">
                  <c:v>6.6465520716666662</c:v>
                </c:pt>
                <c:pt idx="385">
                  <c:v>6.6634522616666665</c:v>
                </c:pt>
                <c:pt idx="386">
                  <c:v>6.680196248333333</c:v>
                </c:pt>
                <c:pt idx="387">
                  <c:v>6.6969739750000006</c:v>
                </c:pt>
                <c:pt idx="388">
                  <c:v>6.7137486233333332</c:v>
                </c:pt>
                <c:pt idx="389">
                  <c:v>6.7308555349999999</c:v>
                </c:pt>
                <c:pt idx="390">
                  <c:v>6.7475895850000001</c:v>
                </c:pt>
                <c:pt idx="391">
                  <c:v>6.7643637116666664</c:v>
                </c:pt>
                <c:pt idx="392">
                  <c:v>6.7813746616666659</c:v>
                </c:pt>
                <c:pt idx="393">
                  <c:v>6.7980420883333332</c:v>
                </c:pt>
                <c:pt idx="394">
                  <c:v>6.8146181200000004</c:v>
                </c:pt>
                <c:pt idx="395">
                  <c:v>6.8315213199999993</c:v>
                </c:pt>
                <c:pt idx="396">
                  <c:v>6.8484299983333328</c:v>
                </c:pt>
                <c:pt idx="397">
                  <c:v>6.8653586816666667</c:v>
                </c:pt>
                <c:pt idx="398">
                  <c:v>6.8821376633333333</c:v>
                </c:pt>
                <c:pt idx="399">
                  <c:v>6.8987657333333336</c:v>
                </c:pt>
                <c:pt idx="400">
                  <c:v>6.9155534783333339</c:v>
                </c:pt>
                <c:pt idx="401">
                  <c:v>6.9324458616666664</c:v>
                </c:pt>
                <c:pt idx="402">
                  <c:v>6.9490935499999997</c:v>
                </c:pt>
                <c:pt idx="403">
                  <c:v>6.9658842249999999</c:v>
                </c:pt>
                <c:pt idx="404">
                  <c:v>6.9827708250000002</c:v>
                </c:pt>
                <c:pt idx="405">
                  <c:v>6.9997700683333335</c:v>
                </c:pt>
                <c:pt idx="406">
                  <c:v>7.0166074250000001</c:v>
                </c:pt>
                <c:pt idx="407">
                  <c:v>7.0335260366666672</c:v>
                </c:pt>
                <c:pt idx="408">
                  <c:v>7.0503310800000003</c:v>
                </c:pt>
                <c:pt idx="409">
                  <c:v>7.067153695</c:v>
                </c:pt>
                <c:pt idx="410">
                  <c:v>7.0839663800000006</c:v>
                </c:pt>
                <c:pt idx="411">
                  <c:v>7.1008528733333334</c:v>
                </c:pt>
                <c:pt idx="412">
                  <c:v>7.1177586600000007</c:v>
                </c:pt>
                <c:pt idx="413">
                  <c:v>7.1344943433333334</c:v>
                </c:pt>
                <c:pt idx="414">
                  <c:v>7.1511973800000002</c:v>
                </c:pt>
                <c:pt idx="415">
                  <c:v>7.1678831750000001</c:v>
                </c:pt>
                <c:pt idx="416">
                  <c:v>7.1847540683333335</c:v>
                </c:pt>
                <c:pt idx="417">
                  <c:v>7.201538845</c:v>
                </c:pt>
                <c:pt idx="418">
                  <c:v>7.218236525</c:v>
                </c:pt>
                <c:pt idx="419">
                  <c:v>7.235036936666666</c:v>
                </c:pt>
                <c:pt idx="420">
                  <c:v>7.2518258800000002</c:v>
                </c:pt>
                <c:pt idx="421">
                  <c:v>7.2687194983333336</c:v>
                </c:pt>
                <c:pt idx="422">
                  <c:v>7.2854966516666666</c:v>
                </c:pt>
                <c:pt idx="423">
                  <c:v>7.3020887866666673</c:v>
                </c:pt>
                <c:pt idx="424">
                  <c:v>7.3188350549999992</c:v>
                </c:pt>
                <c:pt idx="425">
                  <c:v>7.3357593466666664</c:v>
                </c:pt>
                <c:pt idx="426">
                  <c:v>7.3526888966666668</c:v>
                </c:pt>
                <c:pt idx="427">
                  <c:v>7.3692027599999994</c:v>
                </c:pt>
                <c:pt idx="428">
                  <c:v>7.3858781216666669</c:v>
                </c:pt>
                <c:pt idx="429">
                  <c:v>7.4025990666666663</c:v>
                </c:pt>
                <c:pt idx="430">
                  <c:v>7.4194568000000007</c:v>
                </c:pt>
                <c:pt idx="431">
                  <c:v>7.4362311566666666</c:v>
                </c:pt>
                <c:pt idx="432">
                  <c:v>7.4529721316666668</c:v>
                </c:pt>
                <c:pt idx="433">
                  <c:v>7.4696456333333332</c:v>
                </c:pt>
                <c:pt idx="434">
                  <c:v>7.4864224866666671</c:v>
                </c:pt>
                <c:pt idx="435">
                  <c:v>7.5032118416666664</c:v>
                </c:pt>
                <c:pt idx="436">
                  <c:v>7.5201349616666668</c:v>
                </c:pt>
                <c:pt idx="437">
                  <c:v>7.5367526766666666</c:v>
                </c:pt>
                <c:pt idx="438">
                  <c:v>7.5534826416666663</c:v>
                </c:pt>
                <c:pt idx="439">
                  <c:v>7.5701592383333329</c:v>
                </c:pt>
                <c:pt idx="440">
                  <c:v>7.5870895716666666</c:v>
                </c:pt>
                <c:pt idx="441">
                  <c:v>7.6040170549999999</c:v>
                </c:pt>
                <c:pt idx="442">
                  <c:v>7.620533261666667</c:v>
                </c:pt>
                <c:pt idx="443">
                  <c:v>7.6372235183333332</c:v>
                </c:pt>
                <c:pt idx="444">
                  <c:v>7.6539109316666671</c:v>
                </c:pt>
                <c:pt idx="445">
                  <c:v>7.6705829400000001</c:v>
                </c:pt>
                <c:pt idx="446">
                  <c:v>7.6872465866666664</c:v>
                </c:pt>
                <c:pt idx="447">
                  <c:v>7.7040344250000006</c:v>
                </c:pt>
                <c:pt idx="448">
                  <c:v>7.7206634683333331</c:v>
                </c:pt>
                <c:pt idx="449">
                  <c:v>7.7373103783333335</c:v>
                </c:pt>
                <c:pt idx="450">
                  <c:v>7.7538350833333327</c:v>
                </c:pt>
                <c:pt idx="451">
                  <c:v>7.7705047999999994</c:v>
                </c:pt>
                <c:pt idx="452">
                  <c:v>7.7871955733333333</c:v>
                </c:pt>
                <c:pt idx="453">
                  <c:v>7.8038683866666663</c:v>
                </c:pt>
                <c:pt idx="454">
                  <c:v>7.8207029700000001</c:v>
                </c:pt>
                <c:pt idx="455">
                  <c:v>7.8377035583333328</c:v>
                </c:pt>
                <c:pt idx="456">
                  <c:v>7.85448959</c:v>
                </c:pt>
                <c:pt idx="457">
                  <c:v>7.8711979649999995</c:v>
                </c:pt>
                <c:pt idx="458">
                  <c:v>7.8882783850000004</c:v>
                </c:pt>
                <c:pt idx="459">
                  <c:v>7.9054381166666667</c:v>
                </c:pt>
                <c:pt idx="460">
                  <c:v>7.9205123016666663</c:v>
                </c:pt>
                <c:pt idx="461">
                  <c:v>7.9371826449999991</c:v>
                </c:pt>
                <c:pt idx="462">
                  <c:v>7.9538633283333331</c:v>
                </c:pt>
                <c:pt idx="463">
                  <c:v>7.9706356316666671</c:v>
                </c:pt>
                <c:pt idx="464">
                  <c:v>7.9874225299999999</c:v>
                </c:pt>
                <c:pt idx="465">
                  <c:v>8.0038673183333326</c:v>
                </c:pt>
                <c:pt idx="466">
                  <c:v>8.0206410616666677</c:v>
                </c:pt>
                <c:pt idx="467">
                  <c:v>8.0375239550000011</c:v>
                </c:pt>
                <c:pt idx="468">
                  <c:v>8.054451246666666</c:v>
                </c:pt>
                <c:pt idx="469">
                  <c:v>8.0714816749999994</c:v>
                </c:pt>
                <c:pt idx="470">
                  <c:v>8.0880035766666669</c:v>
                </c:pt>
                <c:pt idx="471">
                  <c:v>8.1049281400000002</c:v>
                </c:pt>
                <c:pt idx="472">
                  <c:v>8.1218547733333324</c:v>
                </c:pt>
                <c:pt idx="473">
                  <c:v>8.1387735583333338</c:v>
                </c:pt>
                <c:pt idx="474">
                  <c:v>8.1557598000000002</c:v>
                </c:pt>
                <c:pt idx="475">
                  <c:v>8.1724301866666664</c:v>
                </c:pt>
                <c:pt idx="476">
                  <c:v>8.1891866083333333</c:v>
                </c:pt>
                <c:pt idx="477">
                  <c:v>8.2061098050000005</c:v>
                </c:pt>
                <c:pt idx="478">
                  <c:v>8.2227273249999993</c:v>
                </c:pt>
                <c:pt idx="479">
                  <c:v>8.2395127433333322</c:v>
                </c:pt>
                <c:pt idx="480">
                  <c:v>8.2562527750000001</c:v>
                </c:pt>
                <c:pt idx="481">
                  <c:v>8.2733109550000012</c:v>
                </c:pt>
                <c:pt idx="482">
                  <c:v>8.2898437233333322</c:v>
                </c:pt>
                <c:pt idx="483">
                  <c:v>8.3067675249999997</c:v>
                </c:pt>
                <c:pt idx="484">
                  <c:v>8.3238324333333331</c:v>
                </c:pt>
                <c:pt idx="485">
                  <c:v>8.3407582799999993</c:v>
                </c:pt>
                <c:pt idx="486">
                  <c:v>8.3576967033333336</c:v>
                </c:pt>
                <c:pt idx="487">
                  <c:v>8.3745717299999995</c:v>
                </c:pt>
                <c:pt idx="488">
                  <c:v>8.3914978199999997</c:v>
                </c:pt>
                <c:pt idx="489">
                  <c:v>8.4083330049999994</c:v>
                </c:pt>
                <c:pt idx="490">
                  <c:v>8.4250029983333334</c:v>
                </c:pt>
                <c:pt idx="491">
                  <c:v>8.441785621666666</c:v>
                </c:pt>
                <c:pt idx="492">
                  <c:v>8.4585602299999998</c:v>
                </c:pt>
                <c:pt idx="493">
                  <c:v>8.4754134416666673</c:v>
                </c:pt>
                <c:pt idx="494">
                  <c:v>8.492344786666667</c:v>
                </c:pt>
                <c:pt idx="495">
                  <c:v>8.5090986683333334</c:v>
                </c:pt>
                <c:pt idx="496">
                  <c:v>8.5259899966666666</c:v>
                </c:pt>
                <c:pt idx="497">
                  <c:v>8.5429415983333339</c:v>
                </c:pt>
                <c:pt idx="498">
                  <c:v>8.5597347800000012</c:v>
                </c:pt>
                <c:pt idx="499">
                  <c:v>8.5762557666666659</c:v>
                </c:pt>
                <c:pt idx="500">
                  <c:v>8.5930384516666667</c:v>
                </c:pt>
                <c:pt idx="501">
                  <c:v>8.6098245583333348</c:v>
                </c:pt>
                <c:pt idx="502">
                  <c:v>8.6265955866666673</c:v>
                </c:pt>
                <c:pt idx="503">
                  <c:v>8.6433855466666678</c:v>
                </c:pt>
                <c:pt idx="504">
                  <c:v>8.660062374999999</c:v>
                </c:pt>
                <c:pt idx="505">
                  <c:v>8.6767436350000011</c:v>
                </c:pt>
                <c:pt idx="506">
                  <c:v>8.6936657766666681</c:v>
                </c:pt>
                <c:pt idx="507">
                  <c:v>8.7103874549999993</c:v>
                </c:pt>
                <c:pt idx="508">
                  <c:v>8.7270730499999996</c:v>
                </c:pt>
                <c:pt idx="509">
                  <c:v>8.7439269500000005</c:v>
                </c:pt>
                <c:pt idx="510">
                  <c:v>8.7608584833333332</c:v>
                </c:pt>
                <c:pt idx="511">
                  <c:v>8.7774992566666654</c:v>
                </c:pt>
                <c:pt idx="512">
                  <c:v>8.7941738183333324</c:v>
                </c:pt>
                <c:pt idx="513">
                  <c:v>8.8108091033333338</c:v>
                </c:pt>
                <c:pt idx="514">
                  <c:v>8.8274890966666657</c:v>
                </c:pt>
                <c:pt idx="515">
                  <c:v>8.8441269266666662</c:v>
                </c:pt>
                <c:pt idx="516">
                  <c:v>8.8609059766666665</c:v>
                </c:pt>
                <c:pt idx="517">
                  <c:v>8.8776145199999998</c:v>
                </c:pt>
                <c:pt idx="518">
                  <c:v>8.8942188149999986</c:v>
                </c:pt>
                <c:pt idx="519">
                  <c:v>8.9108895283333336</c:v>
                </c:pt>
                <c:pt idx="520">
                  <c:v>8.9277275933333335</c:v>
                </c:pt>
                <c:pt idx="521">
                  <c:v>8.9443103933333337</c:v>
                </c:pt>
                <c:pt idx="522">
                  <c:v>8.9609874283333344</c:v>
                </c:pt>
                <c:pt idx="523">
                  <c:v>8.9776230049999999</c:v>
                </c:pt>
                <c:pt idx="524">
                  <c:v>8.9942962033333327</c:v>
                </c:pt>
                <c:pt idx="525">
                  <c:v>9.0109800333333343</c:v>
                </c:pt>
                <c:pt idx="526">
                  <c:v>9.0276157916666673</c:v>
                </c:pt>
                <c:pt idx="527">
                  <c:v>9.0442443483333328</c:v>
                </c:pt>
                <c:pt idx="528">
                  <c:v>9.0610919833333341</c:v>
                </c:pt>
                <c:pt idx="529">
                  <c:v>9.077880668333334</c:v>
                </c:pt>
                <c:pt idx="530">
                  <c:v>9.0948119033333334</c:v>
                </c:pt>
                <c:pt idx="531">
                  <c:v>9.1117029233333326</c:v>
                </c:pt>
                <c:pt idx="532">
                  <c:v>9.1284777650000013</c:v>
                </c:pt>
                <c:pt idx="533">
                  <c:v>9.1452851749999997</c:v>
                </c:pt>
                <c:pt idx="534">
                  <c:v>9.1623337549999988</c:v>
                </c:pt>
                <c:pt idx="535">
                  <c:v>9.1788551749999989</c:v>
                </c:pt>
                <c:pt idx="536">
                  <c:v>9.1955924600000003</c:v>
                </c:pt>
                <c:pt idx="537">
                  <c:v>9.2122577183333316</c:v>
                </c:pt>
                <c:pt idx="538">
                  <c:v>9.2289342766666671</c:v>
                </c:pt>
                <c:pt idx="539">
                  <c:v>9.2456139799999999</c:v>
                </c:pt>
                <c:pt idx="540">
                  <c:v>9.2623765500000008</c:v>
                </c:pt>
                <c:pt idx="541">
                  <c:v>9.2791731683333332</c:v>
                </c:pt>
                <c:pt idx="542">
                  <c:v>9.2959002700000006</c:v>
                </c:pt>
                <c:pt idx="543">
                  <c:v>9.3128667316666665</c:v>
                </c:pt>
                <c:pt idx="544">
                  <c:v>9.3300537766666665</c:v>
                </c:pt>
                <c:pt idx="545">
                  <c:v>9.345525275</c:v>
                </c:pt>
                <c:pt idx="546">
                  <c:v>9.3621849616666655</c:v>
                </c:pt>
                <c:pt idx="547">
                  <c:v>9.3789823666666656</c:v>
                </c:pt>
                <c:pt idx="548">
                  <c:v>9.3957259916666658</c:v>
                </c:pt>
                <c:pt idx="549">
                  <c:v>9.4121949066666666</c:v>
                </c:pt>
                <c:pt idx="550">
                  <c:v>9.4288723699999988</c:v>
                </c:pt>
                <c:pt idx="551">
                  <c:v>9.4457072799999988</c:v>
                </c:pt>
                <c:pt idx="552">
                  <c:v>9.4623903216666676</c:v>
                </c:pt>
                <c:pt idx="553">
                  <c:v>9.4793053566666661</c:v>
                </c:pt>
                <c:pt idx="554">
                  <c:v>9.4960914933333331</c:v>
                </c:pt>
                <c:pt idx="555">
                  <c:v>9.5128214016666668</c:v>
                </c:pt>
                <c:pt idx="556">
                  <c:v>9.5295003466666675</c:v>
                </c:pt>
                <c:pt idx="557">
                  <c:v>9.5462748183333339</c:v>
                </c:pt>
                <c:pt idx="558">
                  <c:v>9.563054086666666</c:v>
                </c:pt>
                <c:pt idx="559">
                  <c:v>9.5799494499999991</c:v>
                </c:pt>
                <c:pt idx="560">
                  <c:v>9.5969834133333336</c:v>
                </c:pt>
                <c:pt idx="561">
                  <c:v>9.6136094300000003</c:v>
                </c:pt>
                <c:pt idx="562">
                  <c:v>9.6303359733333327</c:v>
                </c:pt>
                <c:pt idx="563">
                  <c:v>9.647263194999999</c:v>
                </c:pt>
                <c:pt idx="564">
                  <c:v>9.6639348483333336</c:v>
                </c:pt>
                <c:pt idx="565">
                  <c:v>9.6806656649999994</c:v>
                </c:pt>
                <c:pt idx="566">
                  <c:v>9.6976535933333334</c:v>
                </c:pt>
                <c:pt idx="567">
                  <c:v>9.7143404800000006</c:v>
                </c:pt>
                <c:pt idx="568">
                  <c:v>9.7312634249999999</c:v>
                </c:pt>
                <c:pt idx="569">
                  <c:v>9.7479604650000002</c:v>
                </c:pt>
                <c:pt idx="570">
                  <c:v>9.7647767133333332</c:v>
                </c:pt>
                <c:pt idx="571">
                  <c:v>9.7816347083333337</c:v>
                </c:pt>
                <c:pt idx="572">
                  <c:v>9.7984355416666666</c:v>
                </c:pt>
                <c:pt idx="573">
                  <c:v>9.8151776066666674</c:v>
                </c:pt>
                <c:pt idx="574">
                  <c:v>9.8319486983333331</c:v>
                </c:pt>
                <c:pt idx="575">
                  <c:v>9.8485274199999999</c:v>
                </c:pt>
                <c:pt idx="576">
                  <c:v>9.865228066666667</c:v>
                </c:pt>
                <c:pt idx="577">
                  <c:v>9.8818700533333335</c:v>
                </c:pt>
                <c:pt idx="578">
                  <c:v>9.8984026133333334</c:v>
                </c:pt>
                <c:pt idx="579">
                  <c:v>9.9153876666666676</c:v>
                </c:pt>
                <c:pt idx="580">
                  <c:v>9.9321669799999999</c:v>
                </c:pt>
                <c:pt idx="581">
                  <c:v>9.9489525099999998</c:v>
                </c:pt>
                <c:pt idx="582">
                  <c:v>9.9656842216666668</c:v>
                </c:pt>
                <c:pt idx="583">
                  <c:v>9.9826236166666664</c:v>
                </c:pt>
                <c:pt idx="584">
                  <c:v>9.9994182066666664</c:v>
                </c:pt>
                <c:pt idx="585">
                  <c:v>10.016216903333333</c:v>
                </c:pt>
                <c:pt idx="586">
                  <c:v>10.032936485</c:v>
                </c:pt>
                <c:pt idx="587">
                  <c:v>10.049601395</c:v>
                </c:pt>
                <c:pt idx="588">
                  <c:v>10.066403900000001</c:v>
                </c:pt>
                <c:pt idx="589">
                  <c:v>10.083228155</c:v>
                </c:pt>
                <c:pt idx="590">
                  <c:v>10.099871835</c:v>
                </c:pt>
                <c:pt idx="591">
                  <c:v>10.116748816666666</c:v>
                </c:pt>
                <c:pt idx="592">
                  <c:v>10.133678953333334</c:v>
                </c:pt>
                <c:pt idx="593">
                  <c:v>10.15045123</c:v>
                </c:pt>
                <c:pt idx="594">
                  <c:v>10.167140001666667</c:v>
                </c:pt>
                <c:pt idx="595">
                  <c:v>10.184287084999999</c:v>
                </c:pt>
                <c:pt idx="596">
                  <c:v>10.201043016666667</c:v>
                </c:pt>
                <c:pt idx="597">
                  <c:v>10.217819990000001</c:v>
                </c:pt>
                <c:pt idx="598">
                  <c:v>10.234743026666667</c:v>
                </c:pt>
                <c:pt idx="599">
                  <c:v>10.251276625000001</c:v>
                </c:pt>
                <c:pt idx="600">
                  <c:v>10.268067573333333</c:v>
                </c:pt>
                <c:pt idx="601">
                  <c:v>10.284705734999999</c:v>
                </c:pt>
                <c:pt idx="602">
                  <c:v>10.301225431666667</c:v>
                </c:pt>
                <c:pt idx="603">
                  <c:v>10.318188536666666</c:v>
                </c:pt>
                <c:pt idx="604">
                  <c:v>10.335092536666668</c:v>
                </c:pt>
                <c:pt idx="605">
                  <c:v>10.351866205</c:v>
                </c:pt>
                <c:pt idx="606">
                  <c:v>10.368694191666666</c:v>
                </c:pt>
                <c:pt idx="607">
                  <c:v>10.385485716666667</c:v>
                </c:pt>
                <c:pt idx="608">
                  <c:v>10.402271055</c:v>
                </c:pt>
                <c:pt idx="609">
                  <c:v>10.419021655</c:v>
                </c:pt>
                <c:pt idx="610">
                  <c:v>10.435801216666666</c:v>
                </c:pt>
                <c:pt idx="611">
                  <c:v>10.452624555</c:v>
                </c:pt>
                <c:pt idx="612">
                  <c:v>10.469293481666666</c:v>
                </c:pt>
                <c:pt idx="613">
                  <c:v>10.486063351666667</c:v>
                </c:pt>
                <c:pt idx="614">
                  <c:v>10.502585379999999</c:v>
                </c:pt>
                <c:pt idx="615">
                  <c:v>10.519516960000001</c:v>
                </c:pt>
                <c:pt idx="616">
                  <c:v>10.536547536666665</c:v>
                </c:pt>
                <c:pt idx="617">
                  <c:v>10.553325480000002</c:v>
                </c:pt>
                <c:pt idx="618">
                  <c:v>10.570373481666667</c:v>
                </c:pt>
                <c:pt idx="619">
                  <c:v>10.587046141666667</c:v>
                </c:pt>
                <c:pt idx="620">
                  <c:v>10.603920855</c:v>
                </c:pt>
                <c:pt idx="621">
                  <c:v>10.620601028333335</c:v>
                </c:pt>
                <c:pt idx="622">
                  <c:v>10.637266030000001</c:v>
                </c:pt>
                <c:pt idx="623">
                  <c:v>10.653936483333332</c:v>
                </c:pt>
                <c:pt idx="624">
                  <c:v>10.670549548333334</c:v>
                </c:pt>
                <c:pt idx="625">
                  <c:v>10.687483293333335</c:v>
                </c:pt>
                <c:pt idx="626">
                  <c:v>10.704542186666666</c:v>
                </c:pt>
                <c:pt idx="627">
                  <c:v>10.721213348333333</c:v>
                </c:pt>
                <c:pt idx="628">
                  <c:v>10.738146975000001</c:v>
                </c:pt>
                <c:pt idx="629">
                  <c:v>10.754824721666667</c:v>
                </c:pt>
                <c:pt idx="630">
                  <c:v>10.771505618333332</c:v>
                </c:pt>
                <c:pt idx="631">
                  <c:v>10.787996583333333</c:v>
                </c:pt>
                <c:pt idx="632">
                  <c:v>10.804657635000002</c:v>
                </c:pt>
                <c:pt idx="633">
                  <c:v>10.821291136666668</c:v>
                </c:pt>
                <c:pt idx="634">
                  <c:v>10.838175076666666</c:v>
                </c:pt>
                <c:pt idx="635">
                  <c:v>10.854951883333333</c:v>
                </c:pt>
                <c:pt idx="636">
                  <c:v>10.871885405</c:v>
                </c:pt>
                <c:pt idx="637">
                  <c:v>10.888468701666666</c:v>
                </c:pt>
                <c:pt idx="638">
                  <c:v>10.905625221666666</c:v>
                </c:pt>
                <c:pt idx="639">
                  <c:v>10.922257669999999</c:v>
                </c:pt>
                <c:pt idx="640">
                  <c:v>10.939061001666666</c:v>
                </c:pt>
                <c:pt idx="641">
                  <c:v>10.955714201666666</c:v>
                </c:pt>
                <c:pt idx="642">
                  <c:v>10.972664686666667</c:v>
                </c:pt>
                <c:pt idx="643">
                  <c:v>10.989311251666667</c:v>
                </c:pt>
                <c:pt idx="644">
                  <c:v>11.006091836666666</c:v>
                </c:pt>
                <c:pt idx="645">
                  <c:v>11.023041416666667</c:v>
                </c:pt>
                <c:pt idx="646">
                  <c:v>11.039836578333334</c:v>
                </c:pt>
                <c:pt idx="647">
                  <c:v>11.056695326666667</c:v>
                </c:pt>
                <c:pt idx="648">
                  <c:v>11.073543086666666</c:v>
                </c:pt>
                <c:pt idx="649">
                  <c:v>11.09026384</c:v>
                </c:pt>
                <c:pt idx="650">
                  <c:v>11.106954480000001</c:v>
                </c:pt>
                <c:pt idx="651">
                  <c:v>11.124036425000002</c:v>
                </c:pt>
                <c:pt idx="652">
                  <c:v>11.141175821666668</c:v>
                </c:pt>
                <c:pt idx="653">
                  <c:v>11.158094245000001</c:v>
                </c:pt>
                <c:pt idx="654">
                  <c:v>11.175202883333332</c:v>
                </c:pt>
                <c:pt idx="655">
                  <c:v>11.192089403333334</c:v>
                </c:pt>
                <c:pt idx="656">
                  <c:v>11.208831030000001</c:v>
                </c:pt>
                <c:pt idx="657">
                  <c:v>11.225789725</c:v>
                </c:pt>
                <c:pt idx="658">
                  <c:v>11.242442130000001</c:v>
                </c:pt>
                <c:pt idx="659">
                  <c:v>11.259653673333334</c:v>
                </c:pt>
                <c:pt idx="660">
                  <c:v>11.274725391666667</c:v>
                </c:pt>
                <c:pt idx="661">
                  <c:v>11.291395668333333</c:v>
                </c:pt>
                <c:pt idx="662">
                  <c:v>11.308034653333333</c:v>
                </c:pt>
                <c:pt idx="663">
                  <c:v>11.324696236666666</c:v>
                </c:pt>
                <c:pt idx="664">
                  <c:v>11.341374526666668</c:v>
                </c:pt>
                <c:pt idx="665">
                  <c:v>11.358038056666667</c:v>
                </c:pt>
                <c:pt idx="666">
                  <c:v>11.374874999999999</c:v>
                </c:pt>
                <c:pt idx="667">
                  <c:v>11.391387701666668</c:v>
                </c:pt>
                <c:pt idx="668">
                  <c:v>11.408051733333334</c:v>
                </c:pt>
                <c:pt idx="669">
                  <c:v>11.424733659999999</c:v>
                </c:pt>
                <c:pt idx="670">
                  <c:v>11.441548361666666</c:v>
                </c:pt>
                <c:pt idx="671">
                  <c:v>11.458074733333332</c:v>
                </c:pt>
                <c:pt idx="672">
                  <c:v>11.474752283333334</c:v>
                </c:pt>
                <c:pt idx="673">
                  <c:v>11.49143136</c:v>
                </c:pt>
                <c:pt idx="674">
                  <c:v>11.508057271666667</c:v>
                </c:pt>
                <c:pt idx="675">
                  <c:v>11.52484465</c:v>
                </c:pt>
                <c:pt idx="676">
                  <c:v>11.541507281666666</c:v>
                </c:pt>
                <c:pt idx="677">
                  <c:v>11.558031501666667</c:v>
                </c:pt>
                <c:pt idx="678">
                  <c:v>11.574706604999999</c:v>
                </c:pt>
                <c:pt idx="679">
                  <c:v>11.591375833333332</c:v>
                </c:pt>
                <c:pt idx="680">
                  <c:v>11.60815088</c:v>
                </c:pt>
                <c:pt idx="681">
                  <c:v>11.624724536666667</c:v>
                </c:pt>
                <c:pt idx="682">
                  <c:v>11.641530113333333</c:v>
                </c:pt>
                <c:pt idx="683">
                  <c:v>11.658197503333334</c:v>
                </c:pt>
                <c:pt idx="684">
                  <c:v>11.674872983333334</c:v>
                </c:pt>
                <c:pt idx="685">
                  <c:v>11.691552916666666</c:v>
                </c:pt>
                <c:pt idx="686">
                  <c:v>11.708304466666668</c:v>
                </c:pt>
                <c:pt idx="687">
                  <c:v>11.725314031666667</c:v>
                </c:pt>
                <c:pt idx="688">
                  <c:v>11.742077721666668</c:v>
                </c:pt>
                <c:pt idx="689">
                  <c:v>11.759077504999999</c:v>
                </c:pt>
                <c:pt idx="690">
                  <c:v>11.775812861666667</c:v>
                </c:pt>
                <c:pt idx="691">
                  <c:v>11.793007293333334</c:v>
                </c:pt>
                <c:pt idx="692">
                  <c:v>11.810174446666668</c:v>
                </c:pt>
                <c:pt idx="693">
                  <c:v>11.826709408333333</c:v>
                </c:pt>
                <c:pt idx="694">
                  <c:v>11.843390418333334</c:v>
                </c:pt>
                <c:pt idx="695">
                  <c:v>11.860586523333334</c:v>
                </c:pt>
                <c:pt idx="696">
                  <c:v>11.877546661666665</c:v>
                </c:pt>
                <c:pt idx="697">
                  <c:v>11.894220563333333</c:v>
                </c:pt>
                <c:pt idx="698">
                  <c:v>11.911651084999999</c:v>
                </c:pt>
                <c:pt idx="699">
                  <c:v>11.92824289</c:v>
                </c:pt>
                <c:pt idx="700">
                  <c:v>11.945110176666667</c:v>
                </c:pt>
                <c:pt idx="701">
                  <c:v>11.960080566666667</c:v>
                </c:pt>
                <c:pt idx="702">
                  <c:v>11.97697552</c:v>
                </c:pt>
                <c:pt idx="703">
                  <c:v>11.993493126666667</c:v>
                </c:pt>
                <c:pt idx="704">
                  <c:v>12.010287211666668</c:v>
                </c:pt>
                <c:pt idx="705">
                  <c:v>12.026758938333334</c:v>
                </c:pt>
                <c:pt idx="706">
                  <c:v>12.043652276666668</c:v>
                </c:pt>
                <c:pt idx="707">
                  <c:v>12.060322025</c:v>
                </c:pt>
                <c:pt idx="708">
                  <c:v>12.076835533333334</c:v>
                </c:pt>
                <c:pt idx="709">
                  <c:v>12.093465803333334</c:v>
                </c:pt>
                <c:pt idx="710">
                  <c:v>12.110241568333333</c:v>
                </c:pt>
                <c:pt idx="711">
                  <c:v>12.126764213333333</c:v>
                </c:pt>
                <c:pt idx="712">
                  <c:v>12.143691676666666</c:v>
                </c:pt>
                <c:pt idx="713">
                  <c:v>12.160352171666666</c:v>
                </c:pt>
                <c:pt idx="714">
                  <c:v>12.177038126666668</c:v>
                </c:pt>
                <c:pt idx="715">
                  <c:v>12.193991794999999</c:v>
                </c:pt>
                <c:pt idx="716">
                  <c:v>12.210936240000001</c:v>
                </c:pt>
                <c:pt idx="717">
                  <c:v>12.227561936666666</c:v>
                </c:pt>
                <c:pt idx="718">
                  <c:v>12.244225283333332</c:v>
                </c:pt>
                <c:pt idx="719">
                  <c:v>12.26089683</c:v>
                </c:pt>
                <c:pt idx="720">
                  <c:v>12.27789737</c:v>
                </c:pt>
                <c:pt idx="721">
                  <c:v>12.294854340000001</c:v>
                </c:pt>
                <c:pt idx="722">
                  <c:v>12.311777549999999</c:v>
                </c:pt>
                <c:pt idx="723">
                  <c:v>12.328316790000001</c:v>
                </c:pt>
                <c:pt idx="724">
                  <c:v>12.345349919999999</c:v>
                </c:pt>
                <c:pt idx="725">
                  <c:v>12.362366206666668</c:v>
                </c:pt>
                <c:pt idx="726">
                  <c:v>12.378886653333332</c:v>
                </c:pt>
                <c:pt idx="727">
                  <c:v>12.395759763333333</c:v>
                </c:pt>
                <c:pt idx="728">
                  <c:v>12.412899019999999</c:v>
                </c:pt>
                <c:pt idx="729">
                  <c:v>12.429782598333333</c:v>
                </c:pt>
                <c:pt idx="730">
                  <c:v>12.44651328</c:v>
                </c:pt>
                <c:pt idx="731">
                  <c:v>12.463147043333333</c:v>
                </c:pt>
                <c:pt idx="732">
                  <c:v>12.479817638333333</c:v>
                </c:pt>
                <c:pt idx="733">
                  <c:v>12.496765305</c:v>
                </c:pt>
                <c:pt idx="734">
                  <c:v>12.513688778333334</c:v>
                </c:pt>
                <c:pt idx="735">
                  <c:v>12.530471456666668</c:v>
                </c:pt>
                <c:pt idx="736">
                  <c:v>12.547549080000001</c:v>
                </c:pt>
                <c:pt idx="737">
                  <c:v>12.564318688333334</c:v>
                </c:pt>
                <c:pt idx="738">
                  <c:v>12.581141796666666</c:v>
                </c:pt>
                <c:pt idx="739">
                  <c:v>12.597820046666667</c:v>
                </c:pt>
                <c:pt idx="740">
                  <c:v>12.614567976666667</c:v>
                </c:pt>
                <c:pt idx="741">
                  <c:v>12.631179565</c:v>
                </c:pt>
                <c:pt idx="742">
                  <c:v>12.648120631666666</c:v>
                </c:pt>
                <c:pt idx="743">
                  <c:v>12.665022596666667</c:v>
                </c:pt>
                <c:pt idx="744">
                  <c:v>12.681546713333335</c:v>
                </c:pt>
                <c:pt idx="745">
                  <c:v>12.698333958333334</c:v>
                </c:pt>
                <c:pt idx="746">
                  <c:v>12.715109479999999</c:v>
                </c:pt>
                <c:pt idx="747">
                  <c:v>12.731780823333334</c:v>
                </c:pt>
                <c:pt idx="748">
                  <c:v>12.748715153333334</c:v>
                </c:pt>
                <c:pt idx="749">
                  <c:v>12.765512914999999</c:v>
                </c:pt>
                <c:pt idx="750">
                  <c:v>12.782288166666666</c:v>
                </c:pt>
                <c:pt idx="751">
                  <c:v>12.799101543333334</c:v>
                </c:pt>
                <c:pt idx="752">
                  <c:v>12.816047133333333</c:v>
                </c:pt>
                <c:pt idx="753">
                  <c:v>12.832723968333333</c:v>
                </c:pt>
                <c:pt idx="754">
                  <c:v>12.849648875000002</c:v>
                </c:pt>
                <c:pt idx="755">
                  <c:v>12.866429610000001</c:v>
                </c:pt>
                <c:pt idx="756">
                  <c:v>12.883106268333334</c:v>
                </c:pt>
                <c:pt idx="757">
                  <c:v>12.899779021666665</c:v>
                </c:pt>
                <c:pt idx="758">
                  <c:v>12.916447893333332</c:v>
                </c:pt>
                <c:pt idx="759">
                  <c:v>12.933117693333333</c:v>
                </c:pt>
                <c:pt idx="760">
                  <c:v>12.949795601666667</c:v>
                </c:pt>
                <c:pt idx="761">
                  <c:v>12.966581716666667</c:v>
                </c:pt>
                <c:pt idx="762">
                  <c:v>12.983008638333333</c:v>
                </c:pt>
                <c:pt idx="763">
                  <c:v>12.999678245</c:v>
                </c:pt>
                <c:pt idx="764">
                  <c:v>13.016366068333333</c:v>
                </c:pt>
                <c:pt idx="765">
                  <c:v>13.033048819999999</c:v>
                </c:pt>
                <c:pt idx="766">
                  <c:v>13.049692061666667</c:v>
                </c:pt>
                <c:pt idx="767">
                  <c:v>13.066441585</c:v>
                </c:pt>
                <c:pt idx="768">
                  <c:v>13.083194023333334</c:v>
                </c:pt>
                <c:pt idx="769">
                  <c:v>13.099975454999999</c:v>
                </c:pt>
                <c:pt idx="770">
                  <c:v>13.116861888333334</c:v>
                </c:pt>
                <c:pt idx="771">
                  <c:v>13.133827641666667</c:v>
                </c:pt>
                <c:pt idx="772">
                  <c:v>13.150762310000001</c:v>
                </c:pt>
                <c:pt idx="773">
                  <c:v>13.167695756666665</c:v>
                </c:pt>
                <c:pt idx="774">
                  <c:v>13.184763694999999</c:v>
                </c:pt>
                <c:pt idx="775">
                  <c:v>13.201240926666665</c:v>
                </c:pt>
                <c:pt idx="776">
                  <c:v>13.21797772</c:v>
                </c:pt>
                <c:pt idx="777">
                  <c:v>13.234645913333333</c:v>
                </c:pt>
                <c:pt idx="778">
                  <c:v>13.251333075</c:v>
                </c:pt>
                <c:pt idx="779">
                  <c:v>13.268085070000001</c:v>
                </c:pt>
                <c:pt idx="780">
                  <c:v>13.284700966666666</c:v>
                </c:pt>
                <c:pt idx="781">
                  <c:v>13.302034020000001</c:v>
                </c:pt>
                <c:pt idx="782">
                  <c:v>13.318646940000001</c:v>
                </c:pt>
                <c:pt idx="783">
                  <c:v>13.335405543333334</c:v>
                </c:pt>
                <c:pt idx="784">
                  <c:v>13.352324184999999</c:v>
                </c:pt>
                <c:pt idx="785">
                  <c:v>13.369129281666666</c:v>
                </c:pt>
                <c:pt idx="786">
                  <c:v>13.385813673333333</c:v>
                </c:pt>
                <c:pt idx="787">
                  <c:v>13.40249298</c:v>
                </c:pt>
                <c:pt idx="788">
                  <c:v>13.419362731666666</c:v>
                </c:pt>
                <c:pt idx="789">
                  <c:v>13.436118455000001</c:v>
                </c:pt>
                <c:pt idx="790">
                  <c:v>13.453202893333334</c:v>
                </c:pt>
                <c:pt idx="791">
                  <c:v>13.470010726666667</c:v>
                </c:pt>
                <c:pt idx="792">
                  <c:v>13.486719801666668</c:v>
                </c:pt>
                <c:pt idx="793">
                  <c:v>13.503503045</c:v>
                </c:pt>
                <c:pt idx="794">
                  <c:v>13.520434816666667</c:v>
                </c:pt>
                <c:pt idx="795">
                  <c:v>13.537042458333334</c:v>
                </c:pt>
                <c:pt idx="796">
                  <c:v>13.554068218333333</c:v>
                </c:pt>
                <c:pt idx="797">
                  <c:v>13.570690511666667</c:v>
                </c:pt>
                <c:pt idx="798">
                  <c:v>13.587653561666666</c:v>
                </c:pt>
                <c:pt idx="799">
                  <c:v>13.604579368333333</c:v>
                </c:pt>
                <c:pt idx="800">
                  <c:v>13.621268498333334</c:v>
                </c:pt>
                <c:pt idx="801">
                  <c:v>13.638439483333334</c:v>
                </c:pt>
                <c:pt idx="802">
                  <c:v>13.65540517</c:v>
                </c:pt>
                <c:pt idx="803">
                  <c:v>13.672358365000001</c:v>
                </c:pt>
                <c:pt idx="804">
                  <c:v>13.689231511666666</c:v>
                </c:pt>
                <c:pt idx="805">
                  <c:v>13.706066443333333</c:v>
                </c:pt>
                <c:pt idx="806">
                  <c:v>13.722866308333332</c:v>
                </c:pt>
                <c:pt idx="807">
                  <c:v>13.739670023333334</c:v>
                </c:pt>
                <c:pt idx="808">
                  <c:v>13.756877019999999</c:v>
                </c:pt>
                <c:pt idx="809">
                  <c:v>13.773536264999999</c:v>
                </c:pt>
                <c:pt idx="810">
                  <c:v>13.790250476666667</c:v>
                </c:pt>
                <c:pt idx="811">
                  <c:v>13.8070454</c:v>
                </c:pt>
                <c:pt idx="812">
                  <c:v>13.82385638</c:v>
                </c:pt>
                <c:pt idx="813">
                  <c:v>13.840872891666667</c:v>
                </c:pt>
                <c:pt idx="814">
                  <c:v>13.857537671666668</c:v>
                </c:pt>
                <c:pt idx="815">
                  <c:v>13.874520651666668</c:v>
                </c:pt>
                <c:pt idx="816">
                  <c:v>13.889383973333334</c:v>
                </c:pt>
                <c:pt idx="817">
                  <c:v>13.906216629999999</c:v>
                </c:pt>
                <c:pt idx="818">
                  <c:v>13.923346691666666</c:v>
                </c:pt>
                <c:pt idx="819">
                  <c:v>13.940076510000001</c:v>
                </c:pt>
                <c:pt idx="820">
                  <c:v>13.956749138333333</c:v>
                </c:pt>
                <c:pt idx="821">
                  <c:v>13.973530995000001</c:v>
                </c:pt>
                <c:pt idx="822">
                  <c:v>13.990083155000001</c:v>
                </c:pt>
                <c:pt idx="823">
                  <c:v>14.007020908333335</c:v>
                </c:pt>
                <c:pt idx="824">
                  <c:v>14.024066511666666</c:v>
                </c:pt>
                <c:pt idx="825">
                  <c:v>14.040992953333333</c:v>
                </c:pt>
                <c:pt idx="826">
                  <c:v>14.057675586666667</c:v>
                </c:pt>
                <c:pt idx="827">
                  <c:v>14.074349570000001</c:v>
                </c:pt>
                <c:pt idx="828">
                  <c:v>14.091277184999999</c:v>
                </c:pt>
                <c:pt idx="829">
                  <c:v>14.107814240000002</c:v>
                </c:pt>
                <c:pt idx="830">
                  <c:v>14.124607005</c:v>
                </c:pt>
                <c:pt idx="831">
                  <c:v>14.14148825</c:v>
                </c:pt>
                <c:pt idx="832">
                  <c:v>14.158147205000001</c:v>
                </c:pt>
                <c:pt idx="833">
                  <c:v>14.174870066666667</c:v>
                </c:pt>
                <c:pt idx="834">
                  <c:v>14.191538169999999</c:v>
                </c:pt>
                <c:pt idx="835">
                  <c:v>14.208205925</c:v>
                </c:pt>
                <c:pt idx="836">
                  <c:v>14.224898185000001</c:v>
                </c:pt>
                <c:pt idx="837">
                  <c:v>14.241571763333333</c:v>
                </c:pt>
                <c:pt idx="838">
                  <c:v>14.25824667</c:v>
                </c:pt>
                <c:pt idx="839">
                  <c:v>14.275025653333334</c:v>
                </c:pt>
                <c:pt idx="840">
                  <c:v>14.291954564999999</c:v>
                </c:pt>
                <c:pt idx="841">
                  <c:v>14.308628366666666</c:v>
                </c:pt>
                <c:pt idx="842">
                  <c:v>14.325568779999999</c:v>
                </c:pt>
                <c:pt idx="843">
                  <c:v>14.342235826666666</c:v>
                </c:pt>
                <c:pt idx="844">
                  <c:v>14.358917371666667</c:v>
                </c:pt>
                <c:pt idx="845">
                  <c:v>14.3756267</c:v>
                </c:pt>
                <c:pt idx="846">
                  <c:v>14.392600885</c:v>
                </c:pt>
                <c:pt idx="847">
                  <c:v>14.409382886666666</c:v>
                </c:pt>
                <c:pt idx="848">
                  <c:v>14.426237321666667</c:v>
                </c:pt>
                <c:pt idx="849">
                  <c:v>14.443021648333334</c:v>
                </c:pt>
                <c:pt idx="850">
                  <c:v>14.459946473333334</c:v>
                </c:pt>
                <c:pt idx="851">
                  <c:v>14.476938705</c:v>
                </c:pt>
                <c:pt idx="852">
                  <c:v>14.493548915</c:v>
                </c:pt>
                <c:pt idx="853">
                  <c:v>14.510231051666667</c:v>
                </c:pt>
                <c:pt idx="854">
                  <c:v>14.527034613333333</c:v>
                </c:pt>
                <c:pt idx="855">
                  <c:v>14.544080531666667</c:v>
                </c:pt>
                <c:pt idx="856">
                  <c:v>14.560863294999999</c:v>
                </c:pt>
                <c:pt idx="857">
                  <c:v>14.577989073333333</c:v>
                </c:pt>
                <c:pt idx="858">
                  <c:v>14.594920128333333</c:v>
                </c:pt>
                <c:pt idx="859">
                  <c:v>14.611847724999999</c:v>
                </c:pt>
                <c:pt idx="860">
                  <c:v>14.628730486666665</c:v>
                </c:pt>
                <c:pt idx="861">
                  <c:v>14.645451138333334</c:v>
                </c:pt>
                <c:pt idx="862">
                  <c:v>14.66237621</c:v>
                </c:pt>
                <c:pt idx="863">
                  <c:v>14.679112083333333</c:v>
                </c:pt>
                <c:pt idx="864">
                  <c:v>14.696218893333334</c:v>
                </c:pt>
                <c:pt idx="865">
                  <c:v>14.713145421666667</c:v>
                </c:pt>
                <c:pt idx="866">
                  <c:v>14.729611799999999</c:v>
                </c:pt>
                <c:pt idx="867">
                  <c:v>14.74642068</c:v>
                </c:pt>
                <c:pt idx="868">
                  <c:v>14.763102795</c:v>
                </c:pt>
                <c:pt idx="869">
                  <c:v>14.779720104999999</c:v>
                </c:pt>
                <c:pt idx="870">
                  <c:v>14.796755273333334</c:v>
                </c:pt>
                <c:pt idx="871">
                  <c:v>14.813426994999999</c:v>
                </c:pt>
                <c:pt idx="872">
                  <c:v>14.829949068333333</c:v>
                </c:pt>
                <c:pt idx="873">
                  <c:v>14.847012226666667</c:v>
                </c:pt>
                <c:pt idx="874">
                  <c:v>14.863933135</c:v>
                </c:pt>
                <c:pt idx="875">
                  <c:v>14.880855599999999</c:v>
                </c:pt>
                <c:pt idx="876">
                  <c:v>14.897799031666667</c:v>
                </c:pt>
                <c:pt idx="877">
                  <c:v>14.914470973333332</c:v>
                </c:pt>
                <c:pt idx="878">
                  <c:v>14.931046058333333</c:v>
                </c:pt>
                <c:pt idx="879">
                  <c:v>14.947729199999999</c:v>
                </c:pt>
                <c:pt idx="880">
                  <c:v>14.964253983333332</c:v>
                </c:pt>
                <c:pt idx="881">
                  <c:v>14.981107866666667</c:v>
                </c:pt>
                <c:pt idx="882">
                  <c:v>14.997630923333332</c:v>
                </c:pt>
                <c:pt idx="883">
                  <c:v>15.014485756666666</c:v>
                </c:pt>
                <c:pt idx="884">
                  <c:v>15.030913779999999</c:v>
                </c:pt>
                <c:pt idx="885">
                  <c:v>15.047591628333333</c:v>
                </c:pt>
                <c:pt idx="886">
                  <c:v>15.06437768</c:v>
                </c:pt>
                <c:pt idx="887">
                  <c:v>15.081053093333333</c:v>
                </c:pt>
                <c:pt idx="888">
                  <c:v>15.09805871</c:v>
                </c:pt>
                <c:pt idx="889">
                  <c:v>15.114819834999999</c:v>
                </c:pt>
                <c:pt idx="890">
                  <c:v>15.131771976666666</c:v>
                </c:pt>
                <c:pt idx="891">
                  <c:v>15.148595425</c:v>
                </c:pt>
                <c:pt idx="892">
                  <c:v>15.165541039999999</c:v>
                </c:pt>
                <c:pt idx="893">
                  <c:v>15.182249768333332</c:v>
                </c:pt>
                <c:pt idx="894">
                  <c:v>15.199357205</c:v>
                </c:pt>
                <c:pt idx="895">
                  <c:v>15.215892719999999</c:v>
                </c:pt>
                <c:pt idx="896">
                  <c:v>15.233083643333334</c:v>
                </c:pt>
                <c:pt idx="897">
                  <c:v>15.249884953333332</c:v>
                </c:pt>
                <c:pt idx="898">
                  <c:v>15.26685107</c:v>
                </c:pt>
                <c:pt idx="899">
                  <c:v>15.282113436666666</c:v>
                </c:pt>
                <c:pt idx="900">
                  <c:v>15.298893753333335</c:v>
                </c:pt>
                <c:pt idx="901">
                  <c:v>15.315822331666668</c:v>
                </c:pt>
                <c:pt idx="902">
                  <c:v>15.332674418333333</c:v>
                </c:pt>
                <c:pt idx="903">
                  <c:v>15.349493043333332</c:v>
                </c:pt>
                <c:pt idx="904">
                  <c:v>15.36652643</c:v>
                </c:pt>
                <c:pt idx="905">
                  <c:v>15.383206601666666</c:v>
                </c:pt>
                <c:pt idx="906">
                  <c:v>15.399871448333332</c:v>
                </c:pt>
                <c:pt idx="907">
                  <c:v>15.416537356666668</c:v>
                </c:pt>
                <c:pt idx="908">
                  <c:v>15.433217259999999</c:v>
                </c:pt>
                <c:pt idx="909">
                  <c:v>15.449901688333334</c:v>
                </c:pt>
                <c:pt idx="910">
                  <c:v>15.466415901666666</c:v>
                </c:pt>
                <c:pt idx="911">
                  <c:v>15.483193781666667</c:v>
                </c:pt>
                <c:pt idx="912">
                  <c:v>15.499860676666666</c:v>
                </c:pt>
                <c:pt idx="913">
                  <c:v>15.516532626666667</c:v>
                </c:pt>
                <c:pt idx="914">
                  <c:v>15.533153273333333</c:v>
                </c:pt>
                <c:pt idx="915">
                  <c:v>15.549680609999999</c:v>
                </c:pt>
                <c:pt idx="916">
                  <c:v>15.566462744999999</c:v>
                </c:pt>
                <c:pt idx="917">
                  <c:v>15.583206163333333</c:v>
                </c:pt>
                <c:pt idx="918">
                  <c:v>15.59972252</c:v>
                </c:pt>
                <c:pt idx="919">
                  <c:v>15.616506103333334</c:v>
                </c:pt>
                <c:pt idx="920">
                  <c:v>15.633182103333333</c:v>
                </c:pt>
                <c:pt idx="921">
                  <c:v>15.65003132</c:v>
                </c:pt>
                <c:pt idx="922">
                  <c:v>15.666929773333333</c:v>
                </c:pt>
                <c:pt idx="923">
                  <c:v>15.683597350000001</c:v>
                </c:pt>
                <c:pt idx="924">
                  <c:v>15.700526668333334</c:v>
                </c:pt>
                <c:pt idx="925">
                  <c:v>15.717463355</c:v>
                </c:pt>
                <c:pt idx="926">
                  <c:v>15.734043143333334</c:v>
                </c:pt>
                <c:pt idx="927">
                  <c:v>15.750981468333332</c:v>
                </c:pt>
                <c:pt idx="928">
                  <c:v>15.768026893333333</c:v>
                </c:pt>
                <c:pt idx="929">
                  <c:v>15.7850736</c:v>
                </c:pt>
                <c:pt idx="930">
                  <c:v>15.801754646666666</c:v>
                </c:pt>
                <c:pt idx="931">
                  <c:v>15.818679053333334</c:v>
                </c:pt>
                <c:pt idx="932">
                  <c:v>15.835552945</c:v>
                </c:pt>
                <c:pt idx="933">
                  <c:v>15.852222668333333</c:v>
                </c:pt>
                <c:pt idx="934">
                  <c:v>15.868902093333332</c:v>
                </c:pt>
                <c:pt idx="935">
                  <c:v>15.885429475</c:v>
                </c:pt>
                <c:pt idx="936">
                  <c:v>15.902219355</c:v>
                </c:pt>
                <c:pt idx="937">
                  <c:v>15.918737791666667</c:v>
                </c:pt>
                <c:pt idx="938">
                  <c:v>15.935671881666668</c:v>
                </c:pt>
                <c:pt idx="939">
                  <c:v>15.952713450000001</c:v>
                </c:pt>
                <c:pt idx="940">
                  <c:v>15.96925266</c:v>
                </c:pt>
                <c:pt idx="941">
                  <c:v>15.986049113333333</c:v>
                </c:pt>
                <c:pt idx="942">
                  <c:v>16.002998403333333</c:v>
                </c:pt>
                <c:pt idx="943">
                  <c:v>16.019922143333336</c:v>
                </c:pt>
                <c:pt idx="944">
                  <c:v>16.036803219999999</c:v>
                </c:pt>
                <c:pt idx="945">
                  <c:v>16.053725766666666</c:v>
                </c:pt>
                <c:pt idx="946">
                  <c:v>16.070513531666666</c:v>
                </c:pt>
                <c:pt idx="947">
                  <c:v>16.087444463333334</c:v>
                </c:pt>
                <c:pt idx="948">
                  <c:v>16.104550878333335</c:v>
                </c:pt>
                <c:pt idx="949">
                  <c:v>16.121378991666667</c:v>
                </c:pt>
                <c:pt idx="950">
                  <c:v>16.138055186666666</c:v>
                </c:pt>
                <c:pt idx="951">
                  <c:v>16.154843413333332</c:v>
                </c:pt>
                <c:pt idx="952">
                  <c:v>16.171935449999999</c:v>
                </c:pt>
                <c:pt idx="953">
                  <c:v>16.188412538333335</c:v>
                </c:pt>
                <c:pt idx="954">
                  <c:v>16.205096323333333</c:v>
                </c:pt>
                <c:pt idx="955">
                  <c:v>16.222342276666666</c:v>
                </c:pt>
                <c:pt idx="956">
                  <c:v>16.239029068333334</c:v>
                </c:pt>
                <c:pt idx="957">
                  <c:v>16.255902760000001</c:v>
                </c:pt>
                <c:pt idx="958">
                  <c:v>16.272375298333333</c:v>
                </c:pt>
                <c:pt idx="959">
                  <c:v>16.28924567</c:v>
                </c:pt>
                <c:pt idx="960">
                  <c:v>16.306191651666669</c:v>
                </c:pt>
                <c:pt idx="961">
                  <c:v>16.323311918333335</c:v>
                </c:pt>
                <c:pt idx="962">
                  <c:v>16.340012768333334</c:v>
                </c:pt>
                <c:pt idx="963">
                  <c:v>16.354715665000001</c:v>
                </c:pt>
                <c:pt idx="964">
                  <c:v>16.371504080000001</c:v>
                </c:pt>
                <c:pt idx="965">
                  <c:v>16.388131961666666</c:v>
                </c:pt>
                <c:pt idx="966">
                  <c:v>16.404875329999999</c:v>
                </c:pt>
                <c:pt idx="967">
                  <c:v>16.422024305000001</c:v>
                </c:pt>
                <c:pt idx="968">
                  <c:v>16.438903334999999</c:v>
                </c:pt>
                <c:pt idx="969">
                  <c:v>16.45563142</c:v>
                </c:pt>
                <c:pt idx="970">
                  <c:v>16.472429094999999</c:v>
                </c:pt>
                <c:pt idx="971">
                  <c:v>16.489096870000001</c:v>
                </c:pt>
                <c:pt idx="972">
                  <c:v>16.505955275000002</c:v>
                </c:pt>
                <c:pt idx="973">
                  <c:v>16.522625023333333</c:v>
                </c:pt>
                <c:pt idx="974">
                  <c:v>16.539450786666666</c:v>
                </c:pt>
                <c:pt idx="975">
                  <c:v>16.556049643333335</c:v>
                </c:pt>
                <c:pt idx="976">
                  <c:v>16.572783699999999</c:v>
                </c:pt>
                <c:pt idx="977">
                  <c:v>16.589664754999998</c:v>
                </c:pt>
                <c:pt idx="978">
                  <c:v>16.606377816666665</c:v>
                </c:pt>
                <c:pt idx="979">
                  <c:v>16.623056933333334</c:v>
                </c:pt>
                <c:pt idx="980">
                  <c:v>16.639729419999998</c:v>
                </c:pt>
                <c:pt idx="981">
                  <c:v>16.656655431666668</c:v>
                </c:pt>
                <c:pt idx="982">
                  <c:v>16.6734188</c:v>
                </c:pt>
                <c:pt idx="983">
                  <c:v>16.690078215</c:v>
                </c:pt>
                <c:pt idx="984">
                  <c:v>16.706740126666666</c:v>
                </c:pt>
                <c:pt idx="985">
                  <c:v>16.723524991666668</c:v>
                </c:pt>
                <c:pt idx="986">
                  <c:v>16.740052741666666</c:v>
                </c:pt>
                <c:pt idx="987">
                  <c:v>16.756979213333334</c:v>
                </c:pt>
                <c:pt idx="988">
                  <c:v>16.773664013333335</c:v>
                </c:pt>
                <c:pt idx="989">
                  <c:v>16.790515145000001</c:v>
                </c:pt>
                <c:pt idx="990">
                  <c:v>16.807044261666665</c:v>
                </c:pt>
                <c:pt idx="991">
                  <c:v>16.823660731666667</c:v>
                </c:pt>
                <c:pt idx="992">
                  <c:v>16.840706045000001</c:v>
                </c:pt>
                <c:pt idx="993">
                  <c:v>16.857633051666667</c:v>
                </c:pt>
                <c:pt idx="994">
                  <c:v>16.874302504999999</c:v>
                </c:pt>
                <c:pt idx="995">
                  <c:v>16.890970499999998</c:v>
                </c:pt>
                <c:pt idx="996">
                  <c:v>16.907651801666667</c:v>
                </c:pt>
                <c:pt idx="997">
                  <c:v>16.924337143333336</c:v>
                </c:pt>
                <c:pt idx="998">
                  <c:v>16.941013066666667</c:v>
                </c:pt>
                <c:pt idx="999">
                  <c:v>16.957959523333333</c:v>
                </c:pt>
                <c:pt idx="1000">
                  <c:v>16.974740666666666</c:v>
                </c:pt>
                <c:pt idx="1001">
                  <c:v>16.991419561666667</c:v>
                </c:pt>
                <c:pt idx="1002">
                  <c:v>17.008147408333333</c:v>
                </c:pt>
                <c:pt idx="1003">
                  <c:v>17.024880166666666</c:v>
                </c:pt>
                <c:pt idx="1004">
                  <c:v>17.041498754999999</c:v>
                </c:pt>
                <c:pt idx="1005">
                  <c:v>17.058128113333332</c:v>
                </c:pt>
                <c:pt idx="1006">
                  <c:v>17.074754734999999</c:v>
                </c:pt>
                <c:pt idx="1007">
                  <c:v>17.091421500000003</c:v>
                </c:pt>
                <c:pt idx="1008">
                  <c:v>17.108103823333334</c:v>
                </c:pt>
                <c:pt idx="1009">
                  <c:v>17.124779193333332</c:v>
                </c:pt>
                <c:pt idx="1010">
                  <c:v>17.141560648333332</c:v>
                </c:pt>
                <c:pt idx="1011">
                  <c:v>17.158080245000001</c:v>
                </c:pt>
                <c:pt idx="1012">
                  <c:v>17.174866655000002</c:v>
                </c:pt>
                <c:pt idx="1013">
                  <c:v>17.191543106666664</c:v>
                </c:pt>
                <c:pt idx="1014">
                  <c:v>17.208053915000001</c:v>
                </c:pt>
                <c:pt idx="1015">
                  <c:v>17.224878059999998</c:v>
                </c:pt>
                <c:pt idx="1016">
                  <c:v>17.24181484</c:v>
                </c:pt>
                <c:pt idx="1017">
                  <c:v>17.258607483333332</c:v>
                </c:pt>
                <c:pt idx="1018">
                  <c:v>17.275558668333336</c:v>
                </c:pt>
                <c:pt idx="1019">
                  <c:v>17.292230591666666</c:v>
                </c:pt>
                <c:pt idx="1020">
                  <c:v>17.309160379999998</c:v>
                </c:pt>
                <c:pt idx="1021">
                  <c:v>17.326128603333334</c:v>
                </c:pt>
                <c:pt idx="1022">
                  <c:v>17.343032698333332</c:v>
                </c:pt>
                <c:pt idx="1023">
                  <c:v>17.360061671666664</c:v>
                </c:pt>
                <c:pt idx="1024">
                  <c:v>17.376985018333336</c:v>
                </c:pt>
                <c:pt idx="1025">
                  <c:v>17.393919186666668</c:v>
                </c:pt>
                <c:pt idx="1026">
                  <c:v>17.410639636666666</c:v>
                </c:pt>
                <c:pt idx="1027">
                  <c:v>17.427617188333333</c:v>
                </c:pt>
                <c:pt idx="1028">
                  <c:v>17.444315043333333</c:v>
                </c:pt>
                <c:pt idx="1029">
                  <c:v>17.460992278333332</c:v>
                </c:pt>
                <c:pt idx="1030">
                  <c:v>17.477902621666665</c:v>
                </c:pt>
                <c:pt idx="1031">
                  <c:v>17.494582481666665</c:v>
                </c:pt>
                <c:pt idx="1032">
                  <c:v>17.511510763333334</c:v>
                </c:pt>
                <c:pt idx="1033">
                  <c:v>17.528805713333334</c:v>
                </c:pt>
                <c:pt idx="1034">
                  <c:v>17.545164571666664</c:v>
                </c:pt>
                <c:pt idx="1035">
                  <c:v>17.56224138</c:v>
                </c:pt>
                <c:pt idx="1036">
                  <c:v>17.578984256666669</c:v>
                </c:pt>
                <c:pt idx="1037">
                  <c:v>17.596050585</c:v>
                </c:pt>
                <c:pt idx="1038">
                  <c:v>17.612922496666666</c:v>
                </c:pt>
                <c:pt idx="1039">
                  <c:v>17.629743581666666</c:v>
                </c:pt>
                <c:pt idx="1040">
                  <c:v>17.646679703333334</c:v>
                </c:pt>
                <c:pt idx="1041">
                  <c:v>17.663130581666667</c:v>
                </c:pt>
                <c:pt idx="1042">
                  <c:v>17.679871978333331</c:v>
                </c:pt>
                <c:pt idx="1043">
                  <c:v>17.696841371666668</c:v>
                </c:pt>
                <c:pt idx="1044">
                  <c:v>17.713863696666667</c:v>
                </c:pt>
                <c:pt idx="1045">
                  <c:v>17.730636824999998</c:v>
                </c:pt>
                <c:pt idx="1046">
                  <c:v>17.747319684999997</c:v>
                </c:pt>
                <c:pt idx="1047">
                  <c:v>17.764170838333332</c:v>
                </c:pt>
                <c:pt idx="1048">
                  <c:v>17.781093111666667</c:v>
                </c:pt>
                <c:pt idx="1049">
                  <c:v>17.797885308333331</c:v>
                </c:pt>
                <c:pt idx="1050">
                  <c:v>17.814968208333333</c:v>
                </c:pt>
                <c:pt idx="1051">
                  <c:v>17.832039131666665</c:v>
                </c:pt>
                <c:pt idx="1052">
                  <c:v>17.848860848333334</c:v>
                </c:pt>
                <c:pt idx="1053">
                  <c:v>17.865880868333331</c:v>
                </c:pt>
                <c:pt idx="1054">
                  <c:v>17.882753805</c:v>
                </c:pt>
                <c:pt idx="1055">
                  <c:v>17.897590825000002</c:v>
                </c:pt>
                <c:pt idx="1056">
                  <c:v>17.914273426666668</c:v>
                </c:pt>
                <c:pt idx="1057">
                  <c:v>17.931118726666668</c:v>
                </c:pt>
                <c:pt idx="1058">
                  <c:v>17.947786023333332</c:v>
                </c:pt>
                <c:pt idx="1059">
                  <c:v>17.964497818333331</c:v>
                </c:pt>
                <c:pt idx="1060">
                  <c:v>17.981100819999998</c:v>
                </c:pt>
                <c:pt idx="1061">
                  <c:v>17.997614263333332</c:v>
                </c:pt>
                <c:pt idx="1062">
                  <c:v>18.014498063333335</c:v>
                </c:pt>
                <c:pt idx="1063">
                  <c:v>18.031013696666665</c:v>
                </c:pt>
                <c:pt idx="1064">
                  <c:v>18.047681901666667</c:v>
                </c:pt>
                <c:pt idx="1065">
                  <c:v>18.064354286666667</c:v>
                </c:pt>
                <c:pt idx="1066">
                  <c:v>18.081024768333336</c:v>
                </c:pt>
                <c:pt idx="1067">
                  <c:v>18.097802600000001</c:v>
                </c:pt>
                <c:pt idx="1068">
                  <c:v>18.114321448333332</c:v>
                </c:pt>
                <c:pt idx="1069">
                  <c:v>18.130924446666665</c:v>
                </c:pt>
                <c:pt idx="1070">
                  <c:v>18.147601846666664</c:v>
                </c:pt>
                <c:pt idx="1071">
                  <c:v>18.164293913333331</c:v>
                </c:pt>
                <c:pt idx="1072">
                  <c:v>18.181390023333332</c:v>
                </c:pt>
                <c:pt idx="1073">
                  <c:v>18.198314445000001</c:v>
                </c:pt>
                <c:pt idx="1074">
                  <c:v>18.214984725000001</c:v>
                </c:pt>
                <c:pt idx="1075">
                  <c:v>18.231910105000001</c:v>
                </c:pt>
                <c:pt idx="1076">
                  <c:v>18.248576828333334</c:v>
                </c:pt>
                <c:pt idx="1077">
                  <c:v>18.265096726666666</c:v>
                </c:pt>
                <c:pt idx="1078">
                  <c:v>18.28209992</c:v>
                </c:pt>
                <c:pt idx="1079">
                  <c:v>18.299020633333335</c:v>
                </c:pt>
                <c:pt idx="1080">
                  <c:v>18.315805350000002</c:v>
                </c:pt>
                <c:pt idx="1081">
                  <c:v>18.332724629999998</c:v>
                </c:pt>
                <c:pt idx="1082">
                  <c:v>18.349389164999998</c:v>
                </c:pt>
                <c:pt idx="1083">
                  <c:v>18.366309566666665</c:v>
                </c:pt>
                <c:pt idx="1084">
                  <c:v>18.38297451</c:v>
                </c:pt>
                <c:pt idx="1085">
                  <c:v>18.399903085000002</c:v>
                </c:pt>
                <c:pt idx="1086">
                  <c:v>18.416562904999999</c:v>
                </c:pt>
                <c:pt idx="1087">
                  <c:v>18.433228704999998</c:v>
                </c:pt>
                <c:pt idx="1088">
                  <c:v>18.449898111666666</c:v>
                </c:pt>
                <c:pt idx="1089">
                  <c:v>18.466567438333335</c:v>
                </c:pt>
                <c:pt idx="1090">
                  <c:v>18.483234076666669</c:v>
                </c:pt>
                <c:pt idx="1091">
                  <c:v>18.499758161666666</c:v>
                </c:pt>
                <c:pt idx="1092">
                  <c:v>18.516540993333333</c:v>
                </c:pt>
                <c:pt idx="1093">
                  <c:v>18.533075546666666</c:v>
                </c:pt>
                <c:pt idx="1094">
                  <c:v>18.549725696666666</c:v>
                </c:pt>
                <c:pt idx="1095">
                  <c:v>18.566461986666663</c:v>
                </c:pt>
                <c:pt idx="1096">
                  <c:v>18.583396584999999</c:v>
                </c:pt>
                <c:pt idx="1097">
                  <c:v>18.600335393333335</c:v>
                </c:pt>
                <c:pt idx="1098">
                  <c:v>18.617009508333336</c:v>
                </c:pt>
                <c:pt idx="1099">
                  <c:v>18.633932835</c:v>
                </c:pt>
                <c:pt idx="1100">
                  <c:v>18.650703261666667</c:v>
                </c:pt>
                <c:pt idx="1101">
                  <c:v>18.667769023333335</c:v>
                </c:pt>
                <c:pt idx="1102">
                  <c:v>18.684702686666665</c:v>
                </c:pt>
                <c:pt idx="1103">
                  <c:v>18.701426855000001</c:v>
                </c:pt>
                <c:pt idx="1104">
                  <c:v>18.718087215000001</c:v>
                </c:pt>
                <c:pt idx="1105">
                  <c:v>18.734768323333334</c:v>
                </c:pt>
                <c:pt idx="1106">
                  <c:v>18.751691638333334</c:v>
                </c:pt>
                <c:pt idx="1107">
                  <c:v>18.768402875</c:v>
                </c:pt>
                <c:pt idx="1108">
                  <c:v>18.785265738333333</c:v>
                </c:pt>
                <c:pt idx="1109">
                  <c:v>18.802173704999998</c:v>
                </c:pt>
                <c:pt idx="1110">
                  <c:v>18.819080793333335</c:v>
                </c:pt>
                <c:pt idx="1111">
                  <c:v>18.835883666666668</c:v>
                </c:pt>
                <c:pt idx="1112">
                  <c:v>18.853070691666669</c:v>
                </c:pt>
                <c:pt idx="1113">
                  <c:v>18.869940106666665</c:v>
                </c:pt>
                <c:pt idx="1114">
                  <c:v>18.886617066666666</c:v>
                </c:pt>
                <c:pt idx="1115">
                  <c:v>18.903552449999999</c:v>
                </c:pt>
                <c:pt idx="1116">
                  <c:v>18.92029016</c:v>
                </c:pt>
                <c:pt idx="1117">
                  <c:v>18.935197746666667</c:v>
                </c:pt>
                <c:pt idx="1118">
                  <c:v>18.951872224999999</c:v>
                </c:pt>
                <c:pt idx="1119">
                  <c:v>18.968641906666669</c:v>
                </c:pt>
                <c:pt idx="1120">
                  <c:v>18.985318486666664</c:v>
                </c:pt>
                <c:pt idx="1121">
                  <c:v>19.001776968333335</c:v>
                </c:pt>
                <c:pt idx="1122">
                  <c:v>19.018578216666665</c:v>
                </c:pt>
                <c:pt idx="1123">
                  <c:v>19.035243286666667</c:v>
                </c:pt>
                <c:pt idx="1124">
                  <c:v>19.051862303333333</c:v>
                </c:pt>
                <c:pt idx="1125">
                  <c:v>19.068583698333335</c:v>
                </c:pt>
                <c:pt idx="1126">
                  <c:v>19.085393821666667</c:v>
                </c:pt>
                <c:pt idx="1127">
                  <c:v>19.102173515</c:v>
                </c:pt>
                <c:pt idx="1128">
                  <c:v>19.118903671666665</c:v>
                </c:pt>
                <c:pt idx="1129">
                  <c:v>19.135677906666668</c:v>
                </c:pt>
                <c:pt idx="1130">
                  <c:v>19.152476683333337</c:v>
                </c:pt>
                <c:pt idx="1131">
                  <c:v>19.169357623333333</c:v>
                </c:pt>
                <c:pt idx="1132">
                  <c:v>19.18587406</c:v>
                </c:pt>
                <c:pt idx="1133">
                  <c:v>19.202540868333333</c:v>
                </c:pt>
                <c:pt idx="1134">
                  <c:v>19.219428185000002</c:v>
                </c:pt>
                <c:pt idx="1135">
                  <c:v>19.235946269999999</c:v>
                </c:pt>
                <c:pt idx="1136">
                  <c:v>19.252567505000002</c:v>
                </c:pt>
                <c:pt idx="1137">
                  <c:v>19.26922837</c:v>
                </c:pt>
                <c:pt idx="1138">
                  <c:v>19.286010081666667</c:v>
                </c:pt>
                <c:pt idx="1139">
                  <c:v>19.302954670000002</c:v>
                </c:pt>
                <c:pt idx="1140">
                  <c:v>19.319474218333333</c:v>
                </c:pt>
                <c:pt idx="1141">
                  <c:v>19.33662739</c:v>
                </c:pt>
                <c:pt idx="1142">
                  <c:v>19.353085146666668</c:v>
                </c:pt>
                <c:pt idx="1143">
                  <c:v>19.370007733333335</c:v>
                </c:pt>
                <c:pt idx="1144">
                  <c:v>19.386891621666667</c:v>
                </c:pt>
                <c:pt idx="1145">
                  <c:v>19.403317066666666</c:v>
                </c:pt>
                <c:pt idx="1146">
                  <c:v>19.420048828333332</c:v>
                </c:pt>
                <c:pt idx="1147">
                  <c:v>19.436835081666668</c:v>
                </c:pt>
                <c:pt idx="1148">
                  <c:v>19.453611726666669</c:v>
                </c:pt>
                <c:pt idx="1149">
                  <c:v>19.470296225000002</c:v>
                </c:pt>
                <c:pt idx="1150">
                  <c:v>19.486978199999999</c:v>
                </c:pt>
                <c:pt idx="1151">
                  <c:v>19.503977268333333</c:v>
                </c:pt>
                <c:pt idx="1152">
                  <c:v>19.520758481666668</c:v>
                </c:pt>
                <c:pt idx="1153">
                  <c:v>19.537292068333333</c:v>
                </c:pt>
                <c:pt idx="1154">
                  <c:v>19.553973183333333</c:v>
                </c:pt>
                <c:pt idx="1155">
                  <c:v>19.570756006666667</c:v>
                </c:pt>
                <c:pt idx="1156">
                  <c:v>19.587887899999998</c:v>
                </c:pt>
                <c:pt idx="1157">
                  <c:v>19.604587445</c:v>
                </c:pt>
                <c:pt idx="1158">
                  <c:v>19.621484948333332</c:v>
                </c:pt>
                <c:pt idx="1159">
                  <c:v>19.638143515000003</c:v>
                </c:pt>
                <c:pt idx="1160">
                  <c:v>19.655106320000002</c:v>
                </c:pt>
                <c:pt idx="1161">
                  <c:v>19.671888536666664</c:v>
                </c:pt>
                <c:pt idx="1162">
                  <c:v>19.688781098333333</c:v>
                </c:pt>
                <c:pt idx="1163">
                  <c:v>19.705749093333335</c:v>
                </c:pt>
                <c:pt idx="1164">
                  <c:v>19.722496073333332</c:v>
                </c:pt>
                <c:pt idx="1165">
                  <c:v>19.739372278333335</c:v>
                </c:pt>
                <c:pt idx="1166">
                  <c:v>19.756283785000001</c:v>
                </c:pt>
                <c:pt idx="1167">
                  <c:v>19.773212779999998</c:v>
                </c:pt>
                <c:pt idx="1168">
                  <c:v>19.790274839999999</c:v>
                </c:pt>
                <c:pt idx="1169">
                  <c:v>19.806794589999999</c:v>
                </c:pt>
                <c:pt idx="1170">
                  <c:v>19.823572931666668</c:v>
                </c:pt>
                <c:pt idx="1171">
                  <c:v>19.840245886666665</c:v>
                </c:pt>
                <c:pt idx="1172">
                  <c:v>19.85695102</c:v>
                </c:pt>
                <c:pt idx="1173">
                  <c:v>19.873815906666668</c:v>
                </c:pt>
                <c:pt idx="1174">
                  <c:v>19.890791183333331</c:v>
                </c:pt>
                <c:pt idx="1175">
                  <c:v>19.907717965</c:v>
                </c:pt>
                <c:pt idx="1176">
                  <c:v>19.924653608333333</c:v>
                </c:pt>
                <c:pt idx="1177">
                  <c:v>19.941586603333334</c:v>
                </c:pt>
                <c:pt idx="1178">
                  <c:v>19.958268356666668</c:v>
                </c:pt>
                <c:pt idx="1179">
                  <c:v>19.975026363333331</c:v>
                </c:pt>
                <c:pt idx="1180">
                  <c:v>19.991989361666665</c:v>
                </c:pt>
                <c:pt idx="1181">
                  <c:v>20.00891455</c:v>
                </c:pt>
                <c:pt idx="1182">
                  <c:v>20.025846808333331</c:v>
                </c:pt>
                <c:pt idx="1183">
                  <c:v>20.042800276666664</c:v>
                </c:pt>
                <c:pt idx="1184">
                  <c:v>20.059741395</c:v>
                </c:pt>
                <c:pt idx="1185">
                  <c:v>20.076519028333333</c:v>
                </c:pt>
                <c:pt idx="1186">
                  <c:v>20.093474821666668</c:v>
                </c:pt>
                <c:pt idx="1187">
                  <c:v>20.110380156666668</c:v>
                </c:pt>
                <c:pt idx="1188">
                  <c:v>20.127097558333332</c:v>
                </c:pt>
                <c:pt idx="1189">
                  <c:v>20.144291029999998</c:v>
                </c:pt>
                <c:pt idx="1190">
                  <c:v>20.161046133333333</c:v>
                </c:pt>
                <c:pt idx="1191">
                  <c:v>20.177854426666666</c:v>
                </c:pt>
                <c:pt idx="1192">
                  <c:v>20.19496105</c:v>
                </c:pt>
                <c:pt idx="1193">
                  <c:v>20.211670133333332</c:v>
                </c:pt>
                <c:pt idx="1194">
                  <c:v>20.228295409999998</c:v>
                </c:pt>
                <c:pt idx="1195">
                  <c:v>20.244968669999999</c:v>
                </c:pt>
                <c:pt idx="1196">
                  <c:v>20.262151783333334</c:v>
                </c:pt>
                <c:pt idx="1197">
                  <c:v>20.276963908333336</c:v>
                </c:pt>
                <c:pt idx="1198">
                  <c:v>20.293719644999999</c:v>
                </c:pt>
                <c:pt idx="1199">
                  <c:v>20.310500231666666</c:v>
                </c:pt>
                <c:pt idx="1200">
                  <c:v>20.327177163333332</c:v>
                </c:pt>
                <c:pt idx="1201">
                  <c:v>20.344112193333334</c:v>
                </c:pt>
                <c:pt idx="1202">
                  <c:v>20.361039381666668</c:v>
                </c:pt>
                <c:pt idx="1203">
                  <c:v>20.377581005000003</c:v>
                </c:pt>
                <c:pt idx="1204">
                  <c:v>20.394255953333335</c:v>
                </c:pt>
                <c:pt idx="1205">
                  <c:v>20.411099</c:v>
                </c:pt>
                <c:pt idx="1206">
                  <c:v>20.427727860000001</c:v>
                </c:pt>
                <c:pt idx="1207">
                  <c:v>20.444603261666668</c:v>
                </c:pt>
                <c:pt idx="1208">
                  <c:v>20.461129845000002</c:v>
                </c:pt>
                <c:pt idx="1209">
                  <c:v>20.478268883333332</c:v>
                </c:pt>
                <c:pt idx="1210">
                  <c:v>20.494948836666666</c:v>
                </c:pt>
                <c:pt idx="1211">
                  <c:v>20.511890484999999</c:v>
                </c:pt>
                <c:pt idx="1212">
                  <c:v>20.528562005000001</c:v>
                </c:pt>
                <c:pt idx="1213">
                  <c:v>20.545343076666665</c:v>
                </c:pt>
                <c:pt idx="1214">
                  <c:v>20.562059256666664</c:v>
                </c:pt>
                <c:pt idx="1215">
                  <c:v>20.578790298333335</c:v>
                </c:pt>
                <c:pt idx="1216">
                  <c:v>20.595609876666668</c:v>
                </c:pt>
                <c:pt idx="1217">
                  <c:v>20.612279824999998</c:v>
                </c:pt>
                <c:pt idx="1218">
                  <c:v>20.628949739999999</c:v>
                </c:pt>
                <c:pt idx="1219">
                  <c:v>20.645623081666667</c:v>
                </c:pt>
                <c:pt idx="1220">
                  <c:v>20.662290853333332</c:v>
                </c:pt>
                <c:pt idx="1221">
                  <c:v>20.679070256666666</c:v>
                </c:pt>
                <c:pt idx="1222">
                  <c:v>20.695591139999998</c:v>
                </c:pt>
                <c:pt idx="1223">
                  <c:v>20.712179123333332</c:v>
                </c:pt>
                <c:pt idx="1224">
                  <c:v>20.728921554999999</c:v>
                </c:pt>
                <c:pt idx="1225">
                  <c:v>20.745552776666667</c:v>
                </c:pt>
                <c:pt idx="1226">
                  <c:v>20.762597979999999</c:v>
                </c:pt>
                <c:pt idx="1227">
                  <c:v>20.779330278333337</c:v>
                </c:pt>
                <c:pt idx="1228">
                  <c:v>20.796108773333334</c:v>
                </c:pt>
                <c:pt idx="1229">
                  <c:v>20.813053775</c:v>
                </c:pt>
                <c:pt idx="1230">
                  <c:v>20.829984811666669</c:v>
                </c:pt>
                <c:pt idx="1231">
                  <c:v>20.846989906666668</c:v>
                </c:pt>
                <c:pt idx="1232">
                  <c:v>20.863925085000002</c:v>
                </c:pt>
                <c:pt idx="1233">
                  <c:v>20.880851573333334</c:v>
                </c:pt>
                <c:pt idx="1234">
                  <c:v>20.897773868333335</c:v>
                </c:pt>
                <c:pt idx="1235">
                  <c:v>20.914447790000001</c:v>
                </c:pt>
                <c:pt idx="1236">
                  <c:v>20.931121221666668</c:v>
                </c:pt>
                <c:pt idx="1237">
                  <c:v>20.948048813333333</c:v>
                </c:pt>
                <c:pt idx="1238">
                  <c:v>20.964971123333331</c:v>
                </c:pt>
                <c:pt idx="1239">
                  <c:v>20.981907368333335</c:v>
                </c:pt>
                <c:pt idx="1240">
                  <c:v>20.99843216</c:v>
                </c:pt>
                <c:pt idx="1241">
                  <c:v>21.015114595</c:v>
                </c:pt>
                <c:pt idx="1242">
                  <c:v>21.032009779999999</c:v>
                </c:pt>
                <c:pt idx="1243">
                  <c:v>21.049056321666669</c:v>
                </c:pt>
                <c:pt idx="1244">
                  <c:v>21.066039568333334</c:v>
                </c:pt>
                <c:pt idx="1245">
                  <c:v>21.082983323333334</c:v>
                </c:pt>
                <c:pt idx="1246">
                  <c:v>21.099502775000001</c:v>
                </c:pt>
                <c:pt idx="1247">
                  <c:v>21.116546998333334</c:v>
                </c:pt>
                <c:pt idx="1248">
                  <c:v>21.133224245000001</c:v>
                </c:pt>
                <c:pt idx="1249">
                  <c:v>21.149746251666667</c:v>
                </c:pt>
                <c:pt idx="1250">
                  <c:v>21.166520549999998</c:v>
                </c:pt>
                <c:pt idx="1251">
                  <c:v>21.183084273333336</c:v>
                </c:pt>
                <c:pt idx="1252">
                  <c:v>21.199796888333331</c:v>
                </c:pt>
                <c:pt idx="1253">
                  <c:v>21.216680103333331</c:v>
                </c:pt>
                <c:pt idx="1254">
                  <c:v>21.233417244999998</c:v>
                </c:pt>
                <c:pt idx="1255">
                  <c:v>21.250399535</c:v>
                </c:pt>
                <c:pt idx="1256">
                  <c:v>21.267310853333335</c:v>
                </c:pt>
                <c:pt idx="1257">
                  <c:v>21.283989058333336</c:v>
                </c:pt>
                <c:pt idx="1258">
                  <c:v>21.300680133333334</c:v>
                </c:pt>
                <c:pt idx="1259">
                  <c:v>21.317148249999999</c:v>
                </c:pt>
                <c:pt idx="1260">
                  <c:v>21.33431762</c:v>
                </c:pt>
                <c:pt idx="1261">
                  <c:v>21.350986859999999</c:v>
                </c:pt>
                <c:pt idx="1262">
                  <c:v>21.367898223333334</c:v>
                </c:pt>
                <c:pt idx="1263">
                  <c:v>21.384570145000001</c:v>
                </c:pt>
                <c:pt idx="1264">
                  <c:v>21.401470334999999</c:v>
                </c:pt>
                <c:pt idx="1265">
                  <c:v>21.418464109999999</c:v>
                </c:pt>
                <c:pt idx="1266">
                  <c:v>21.435497961666666</c:v>
                </c:pt>
                <c:pt idx="1267">
                  <c:v>21.452253743333333</c:v>
                </c:pt>
                <c:pt idx="1268">
                  <c:v>21.468967671666668</c:v>
                </c:pt>
                <c:pt idx="1269">
                  <c:v>21.486095016666663</c:v>
                </c:pt>
                <c:pt idx="1270">
                  <c:v>21.503241251666669</c:v>
                </c:pt>
                <c:pt idx="1271">
                  <c:v>21.520160426666667</c:v>
                </c:pt>
                <c:pt idx="1272">
                  <c:v>21.536834304999999</c:v>
                </c:pt>
                <c:pt idx="1273">
                  <c:v>21.553702568333332</c:v>
                </c:pt>
                <c:pt idx="1274">
                  <c:v>21.570618643333333</c:v>
                </c:pt>
                <c:pt idx="1275">
                  <c:v>21.587460843333336</c:v>
                </c:pt>
                <c:pt idx="1276">
                  <c:v>21.604289495</c:v>
                </c:pt>
                <c:pt idx="1277">
                  <c:v>21.621180481666666</c:v>
                </c:pt>
                <c:pt idx="1278">
                  <c:v>21.637960486666667</c:v>
                </c:pt>
                <c:pt idx="1279">
                  <c:v>21.654785385</c:v>
                </c:pt>
                <c:pt idx="1280">
                  <c:v>21.671582354999998</c:v>
                </c:pt>
                <c:pt idx="1281">
                  <c:v>21.688507218333331</c:v>
                </c:pt>
                <c:pt idx="1282">
                  <c:v>21.705445028333333</c:v>
                </c:pt>
                <c:pt idx="1283">
                  <c:v>21.722153219999999</c:v>
                </c:pt>
                <c:pt idx="1284">
                  <c:v>21.738834541666666</c:v>
                </c:pt>
                <c:pt idx="1285">
                  <c:v>21.755722748333334</c:v>
                </c:pt>
                <c:pt idx="1286">
                  <c:v>21.772707598333334</c:v>
                </c:pt>
                <c:pt idx="1287">
                  <c:v>21.78962683</c:v>
                </c:pt>
                <c:pt idx="1288">
                  <c:v>21.806647960000003</c:v>
                </c:pt>
                <c:pt idx="1289">
                  <c:v>21.823534163333331</c:v>
                </c:pt>
                <c:pt idx="1290">
                  <c:v>21.840090418333332</c:v>
                </c:pt>
                <c:pt idx="1291">
                  <c:v>21.856996586666664</c:v>
                </c:pt>
                <c:pt idx="1292">
                  <c:v>21.874073296666666</c:v>
                </c:pt>
                <c:pt idx="1293">
                  <c:v>21.891277378333331</c:v>
                </c:pt>
                <c:pt idx="1294">
                  <c:v>21.906054651666668</c:v>
                </c:pt>
                <c:pt idx="1295">
                  <c:v>21.922841421666664</c:v>
                </c:pt>
                <c:pt idx="1296">
                  <c:v>21.939773395</c:v>
                </c:pt>
                <c:pt idx="1297">
                  <c:v>21.956727188333332</c:v>
                </c:pt>
                <c:pt idx="1298">
                  <c:v>21.973584273333334</c:v>
                </c:pt>
                <c:pt idx="1299">
                  <c:v>21.990256556666669</c:v>
                </c:pt>
                <c:pt idx="1300">
                  <c:v>22.006783204999998</c:v>
                </c:pt>
                <c:pt idx="1301">
                  <c:v>22.023646760000002</c:v>
                </c:pt>
                <c:pt idx="1302">
                  <c:v>22.040368316666665</c:v>
                </c:pt>
                <c:pt idx="1303">
                  <c:v>22.057326565</c:v>
                </c:pt>
                <c:pt idx="1304">
                  <c:v>22.074178490000001</c:v>
                </c:pt>
                <c:pt idx="1305">
                  <c:v>22.090853405000001</c:v>
                </c:pt>
                <c:pt idx="1306">
                  <c:v>22.107920965000002</c:v>
                </c:pt>
                <c:pt idx="1307">
                  <c:v>22.124696433333334</c:v>
                </c:pt>
                <c:pt idx="1308">
                  <c:v>22.141481478333333</c:v>
                </c:pt>
                <c:pt idx="1309">
                  <c:v>22.158155698333335</c:v>
                </c:pt>
                <c:pt idx="1310">
                  <c:v>22.174878116666665</c:v>
                </c:pt>
                <c:pt idx="1311">
                  <c:v>22.191550324999998</c:v>
                </c:pt>
                <c:pt idx="1312">
                  <c:v>22.208465796666665</c:v>
                </c:pt>
                <c:pt idx="1313">
                  <c:v>22.224964293333336</c:v>
                </c:pt>
                <c:pt idx="1314">
                  <c:v>22.241633060000002</c:v>
                </c:pt>
                <c:pt idx="1315">
                  <c:v>22.258572130000001</c:v>
                </c:pt>
                <c:pt idx="1316">
                  <c:v>22.275352156666667</c:v>
                </c:pt>
                <c:pt idx="1317">
                  <c:v>22.292202315000001</c:v>
                </c:pt>
                <c:pt idx="1318">
                  <c:v>22.308865614999998</c:v>
                </c:pt>
                <c:pt idx="1319">
                  <c:v>22.325530801666666</c:v>
                </c:pt>
                <c:pt idx="1320">
                  <c:v>22.342199631666666</c:v>
                </c:pt>
                <c:pt idx="1321">
                  <c:v>22.359073933333331</c:v>
                </c:pt>
                <c:pt idx="1322">
                  <c:v>22.375741668333333</c:v>
                </c:pt>
                <c:pt idx="1323">
                  <c:v>22.392518624999997</c:v>
                </c:pt>
                <c:pt idx="1324">
                  <c:v>22.409307891666668</c:v>
                </c:pt>
                <c:pt idx="1325">
                  <c:v>22.426098635000002</c:v>
                </c:pt>
                <c:pt idx="1326">
                  <c:v>22.442780671666664</c:v>
                </c:pt>
                <c:pt idx="1327">
                  <c:v>22.459418636666665</c:v>
                </c:pt>
                <c:pt idx="1328">
                  <c:v>22.476100708333334</c:v>
                </c:pt>
                <c:pt idx="1329">
                  <c:v>22.492894896666666</c:v>
                </c:pt>
                <c:pt idx="1330">
                  <c:v>22.509884875000001</c:v>
                </c:pt>
                <c:pt idx="1331">
                  <c:v>22.526548314999999</c:v>
                </c:pt>
                <c:pt idx="1332">
                  <c:v>22.54333771833333</c:v>
                </c:pt>
                <c:pt idx="1333">
                  <c:v>22.560033091666664</c:v>
                </c:pt>
                <c:pt idx="1334">
                  <c:v>22.576569214999999</c:v>
                </c:pt>
                <c:pt idx="1335">
                  <c:v>22.593562476666666</c:v>
                </c:pt>
                <c:pt idx="1336">
                  <c:v>22.610082975000001</c:v>
                </c:pt>
                <c:pt idx="1337">
                  <c:v>22.626759831666668</c:v>
                </c:pt>
                <c:pt idx="1338">
                  <c:v>22.643433135000002</c:v>
                </c:pt>
                <c:pt idx="1339">
                  <c:v>22.660103053333334</c:v>
                </c:pt>
                <c:pt idx="1340">
                  <c:v>22.676780725</c:v>
                </c:pt>
                <c:pt idx="1341">
                  <c:v>22.69345934</c:v>
                </c:pt>
                <c:pt idx="1342">
                  <c:v>22.710134778333334</c:v>
                </c:pt>
                <c:pt idx="1343">
                  <c:v>22.726807806666667</c:v>
                </c:pt>
                <c:pt idx="1344">
                  <c:v>22.74359531</c:v>
                </c:pt>
                <c:pt idx="1345">
                  <c:v>22.760478391666666</c:v>
                </c:pt>
                <c:pt idx="1346">
                  <c:v>22.777459536666665</c:v>
                </c:pt>
                <c:pt idx="1347">
                  <c:v>22.794254531666663</c:v>
                </c:pt>
                <c:pt idx="1348">
                  <c:v>22.81128742166667</c:v>
                </c:pt>
                <c:pt idx="1349">
                  <c:v>22.828212240000003</c:v>
                </c:pt>
                <c:pt idx="1350">
                  <c:v>22.845134425000001</c:v>
                </c:pt>
                <c:pt idx="1351">
                  <c:v>22.862066926666667</c:v>
                </c:pt>
                <c:pt idx="1352">
                  <c:v>22.87899251166667</c:v>
                </c:pt>
                <c:pt idx="1353">
                  <c:v>22.895663318333334</c:v>
                </c:pt>
                <c:pt idx="1354">
                  <c:v>22.912323215000001</c:v>
                </c:pt>
                <c:pt idx="1355">
                  <c:v>22.928997533333334</c:v>
                </c:pt>
                <c:pt idx="1356">
                  <c:v>22.945671028333333</c:v>
                </c:pt>
                <c:pt idx="1357">
                  <c:v>22.962336656666665</c:v>
                </c:pt>
                <c:pt idx="1358">
                  <c:v>22.979002975</c:v>
                </c:pt>
                <c:pt idx="1359">
                  <c:v>22.995669594999999</c:v>
                </c:pt>
                <c:pt idx="1360">
                  <c:v>23.012335583333332</c:v>
                </c:pt>
                <c:pt idx="1361">
                  <c:v>23.028997543333332</c:v>
                </c:pt>
                <c:pt idx="1362">
                  <c:v>23.045672318333335</c:v>
                </c:pt>
                <c:pt idx="1363">
                  <c:v>23.062391531666666</c:v>
                </c:pt>
                <c:pt idx="1364">
                  <c:v>23.079332043333334</c:v>
                </c:pt>
                <c:pt idx="1365">
                  <c:v>23.096240939999998</c:v>
                </c:pt>
                <c:pt idx="1366">
                  <c:v>23.113026071666663</c:v>
                </c:pt>
                <c:pt idx="1367">
                  <c:v>23.129712018333333</c:v>
                </c:pt>
                <c:pt idx="1368">
                  <c:v>23.146384736666668</c:v>
                </c:pt>
                <c:pt idx="1369">
                  <c:v>23.163543593333333</c:v>
                </c:pt>
                <c:pt idx="1370">
                  <c:v>23.180546528333331</c:v>
                </c:pt>
                <c:pt idx="1371">
                  <c:v>23.197440398333335</c:v>
                </c:pt>
                <c:pt idx="1372">
                  <c:v>23.214385266666667</c:v>
                </c:pt>
                <c:pt idx="1373">
                  <c:v>23.231056301666669</c:v>
                </c:pt>
                <c:pt idx="1374">
                  <c:v>23.247920780000001</c:v>
                </c:pt>
                <c:pt idx="1375">
                  <c:v>23.264839779999999</c:v>
                </c:pt>
                <c:pt idx="1376">
                  <c:v>23.28156881</c:v>
                </c:pt>
                <c:pt idx="1377">
                  <c:v>23.299125068333336</c:v>
                </c:pt>
                <c:pt idx="1378">
                  <c:v>23.315815518333334</c:v>
                </c:pt>
                <c:pt idx="1379">
                  <c:v>23.332605438333335</c:v>
                </c:pt>
                <c:pt idx="1380">
                  <c:v>23.34963544</c:v>
                </c:pt>
                <c:pt idx="1381">
                  <c:v>23.364369759999999</c:v>
                </c:pt>
                <c:pt idx="1382">
                  <c:v>23.381250613333336</c:v>
                </c:pt>
                <c:pt idx="1383">
                  <c:v>23.398185381666668</c:v>
                </c:pt>
                <c:pt idx="1384">
                  <c:v>23.415117678333335</c:v>
                </c:pt>
                <c:pt idx="1385">
                  <c:v>23.431792116666667</c:v>
                </c:pt>
                <c:pt idx="1386">
                  <c:v>23.448575196666663</c:v>
                </c:pt>
                <c:pt idx="1387">
                  <c:v>23.465255578333331</c:v>
                </c:pt>
                <c:pt idx="1388">
                  <c:v>23.481992075000001</c:v>
                </c:pt>
                <c:pt idx="1389">
                  <c:v>23.498989761666667</c:v>
                </c:pt>
                <c:pt idx="1390">
                  <c:v>23.515677400000001</c:v>
                </c:pt>
                <c:pt idx="1391">
                  <c:v>23.532451933333334</c:v>
                </c:pt>
                <c:pt idx="1392">
                  <c:v>23.549244796666667</c:v>
                </c:pt>
                <c:pt idx="1393">
                  <c:v>23.565913159999997</c:v>
                </c:pt>
                <c:pt idx="1394">
                  <c:v>23.582704265</c:v>
                </c:pt>
                <c:pt idx="1395">
                  <c:v>23.599380793333335</c:v>
                </c:pt>
                <c:pt idx="1396">
                  <c:v>23.61630096</c:v>
                </c:pt>
                <c:pt idx="1397">
                  <c:v>23.632926886666667</c:v>
                </c:pt>
                <c:pt idx="1398">
                  <c:v>23.649630665</c:v>
                </c:pt>
                <c:pt idx="1399">
                  <c:v>23.666559416666665</c:v>
                </c:pt>
                <c:pt idx="1400">
                  <c:v>23.683093374999999</c:v>
                </c:pt>
                <c:pt idx="1401">
                  <c:v>23.699818448333335</c:v>
                </c:pt>
                <c:pt idx="1402">
                  <c:v>23.716561410000001</c:v>
                </c:pt>
                <c:pt idx="1403">
                  <c:v>23.733289490000001</c:v>
                </c:pt>
                <c:pt idx="1404">
                  <c:v>23.750219121666664</c:v>
                </c:pt>
                <c:pt idx="1405">
                  <c:v>23.76714565</c:v>
                </c:pt>
                <c:pt idx="1406">
                  <c:v>23.784073908333333</c:v>
                </c:pt>
                <c:pt idx="1407">
                  <c:v>23.801115223333333</c:v>
                </c:pt>
                <c:pt idx="1408">
                  <c:v>23.818048130000001</c:v>
                </c:pt>
                <c:pt idx="1409">
                  <c:v>23.834719549999999</c:v>
                </c:pt>
                <c:pt idx="1410">
                  <c:v>23.851398973333335</c:v>
                </c:pt>
                <c:pt idx="1411">
                  <c:v>23.86802349666667</c:v>
                </c:pt>
                <c:pt idx="1412">
                  <c:v>23.885056593333335</c:v>
                </c:pt>
                <c:pt idx="1413">
                  <c:v>23.901999523333334</c:v>
                </c:pt>
                <c:pt idx="1414">
                  <c:v>23.918770461666668</c:v>
                </c:pt>
                <c:pt idx="1415">
                  <c:v>23.93569407</c:v>
                </c:pt>
                <c:pt idx="1416">
                  <c:v>23.952624645</c:v>
                </c:pt>
                <c:pt idx="1417">
                  <c:v>23.969563548333333</c:v>
                </c:pt>
                <c:pt idx="1418">
                  <c:v>23.986459131666667</c:v>
                </c:pt>
                <c:pt idx="1419">
                  <c:v>24.003508188333335</c:v>
                </c:pt>
                <c:pt idx="1420">
                  <c:v>24.020442136666666</c:v>
                </c:pt>
                <c:pt idx="1421">
                  <c:v>24.037372771666664</c:v>
                </c:pt>
                <c:pt idx="1422">
                  <c:v>24.054025478333333</c:v>
                </c:pt>
                <c:pt idx="1423">
                  <c:v>24.070645201666665</c:v>
                </c:pt>
                <c:pt idx="1424">
                  <c:v>24.087369021666667</c:v>
                </c:pt>
                <c:pt idx="1425">
                  <c:v>24.103899446666667</c:v>
                </c:pt>
                <c:pt idx="1426">
                  <c:v>24.120840564999998</c:v>
                </c:pt>
                <c:pt idx="1427">
                  <c:v>24.13777365</c:v>
                </c:pt>
                <c:pt idx="1428">
                  <c:v>24.15482882666667</c:v>
                </c:pt>
                <c:pt idx="1429">
                  <c:v>24.171341155</c:v>
                </c:pt>
                <c:pt idx="1430">
                  <c:v>24.188011121666666</c:v>
                </c:pt>
                <c:pt idx="1431">
                  <c:v>24.204951334999997</c:v>
                </c:pt>
                <c:pt idx="1432">
                  <c:v>24.221627596666668</c:v>
                </c:pt>
                <c:pt idx="1433">
                  <c:v>24.238663916666667</c:v>
                </c:pt>
                <c:pt idx="1434">
                  <c:v>24.255402298333333</c:v>
                </c:pt>
                <c:pt idx="1435">
                  <c:v>24.272272105000003</c:v>
                </c:pt>
                <c:pt idx="1436">
                  <c:v>24.288933914999998</c:v>
                </c:pt>
                <c:pt idx="1437">
                  <c:v>24.305642048333333</c:v>
                </c:pt>
                <c:pt idx="1438">
                  <c:v>24.322165041666665</c:v>
                </c:pt>
                <c:pt idx="1439">
                  <c:v>24.338938185</c:v>
                </c:pt>
                <c:pt idx="1440">
                  <c:v>24.355566104999998</c:v>
                </c:pt>
                <c:pt idx="1441">
                  <c:v>24.372232463333333</c:v>
                </c:pt>
                <c:pt idx="1442">
                  <c:v>24.388752568333334</c:v>
                </c:pt>
                <c:pt idx="1443">
                  <c:v>24.405459128333334</c:v>
                </c:pt>
                <c:pt idx="1444">
                  <c:v>24.422505386666668</c:v>
                </c:pt>
                <c:pt idx="1445">
                  <c:v>24.439272296666665</c:v>
                </c:pt>
                <c:pt idx="1446">
                  <c:v>24.456477888333332</c:v>
                </c:pt>
                <c:pt idx="1447">
                  <c:v>24.473339044999999</c:v>
                </c:pt>
                <c:pt idx="1448">
                  <c:v>24.490106431666668</c:v>
                </c:pt>
                <c:pt idx="1449">
                  <c:v>24.507002356666664</c:v>
                </c:pt>
                <c:pt idx="1450">
                  <c:v>24.524061159999999</c:v>
                </c:pt>
                <c:pt idx="1451">
                  <c:v>24.541211066666666</c:v>
                </c:pt>
                <c:pt idx="1452">
                  <c:v>24.557944788333334</c:v>
                </c:pt>
                <c:pt idx="1453">
                  <c:v>24.574854393333332</c:v>
                </c:pt>
                <c:pt idx="1454">
                  <c:v>24.591738148333331</c:v>
                </c:pt>
                <c:pt idx="1455">
                  <c:v>24.608773088333333</c:v>
                </c:pt>
                <c:pt idx="1456">
                  <c:v>24.62572789</c:v>
                </c:pt>
                <c:pt idx="1457">
                  <c:v>24.642764441666667</c:v>
                </c:pt>
                <c:pt idx="1458">
                  <c:v>24.659345001666669</c:v>
                </c:pt>
                <c:pt idx="1459">
                  <c:v>24.676527615000001</c:v>
                </c:pt>
                <c:pt idx="1460">
                  <c:v>24.691466139999999</c:v>
                </c:pt>
                <c:pt idx="1461">
                  <c:v>24.708389198333336</c:v>
                </c:pt>
                <c:pt idx="1462">
                  <c:v>24.725391216666665</c:v>
                </c:pt>
                <c:pt idx="1463">
                  <c:v>24.742315790000003</c:v>
                </c:pt>
                <c:pt idx="1464">
                  <c:v>24.758985735</c:v>
                </c:pt>
                <c:pt idx="1465">
                  <c:v>24.775815693333335</c:v>
                </c:pt>
                <c:pt idx="1466">
                  <c:v>24.792705881666667</c:v>
                </c:pt>
                <c:pt idx="1467">
                  <c:v>24.809627316666667</c:v>
                </c:pt>
                <c:pt idx="1468">
                  <c:v>24.826482161666668</c:v>
                </c:pt>
                <c:pt idx="1469">
                  <c:v>24.843412390000001</c:v>
                </c:pt>
                <c:pt idx="1470">
                  <c:v>24.860189083333335</c:v>
                </c:pt>
                <c:pt idx="1471">
                  <c:v>24.876849479999997</c:v>
                </c:pt>
                <c:pt idx="1472">
                  <c:v>24.893682553333335</c:v>
                </c:pt>
                <c:pt idx="1473">
                  <c:v>24.910345923333335</c:v>
                </c:pt>
                <c:pt idx="1474">
                  <c:v>24.927223946666668</c:v>
                </c:pt>
                <c:pt idx="1475">
                  <c:v>24.944005363333336</c:v>
                </c:pt>
                <c:pt idx="1476">
                  <c:v>24.961045486666666</c:v>
                </c:pt>
                <c:pt idx="1477">
                  <c:v>24.977567673333333</c:v>
                </c:pt>
                <c:pt idx="1478">
                  <c:v>24.994239895</c:v>
                </c:pt>
                <c:pt idx="1479">
                  <c:v>25.010902521666665</c:v>
                </c:pt>
                <c:pt idx="1480">
                  <c:v>25.027692613333333</c:v>
                </c:pt>
                <c:pt idx="1481">
                  <c:v>25.044356924999999</c:v>
                </c:pt>
                <c:pt idx="1482">
                  <c:v>25.061038973333332</c:v>
                </c:pt>
                <c:pt idx="1483">
                  <c:v>25.077965415000001</c:v>
                </c:pt>
                <c:pt idx="1484">
                  <c:v>25.094886763333331</c:v>
                </c:pt>
                <c:pt idx="1485">
                  <c:v>25.111811698333334</c:v>
                </c:pt>
                <c:pt idx="1486">
                  <c:v>25.128485346666665</c:v>
                </c:pt>
                <c:pt idx="1487">
                  <c:v>25.145434824999999</c:v>
                </c:pt>
                <c:pt idx="1488">
                  <c:v>25.162225169999999</c:v>
                </c:pt>
                <c:pt idx="1489">
                  <c:v>25.178979030000001</c:v>
                </c:pt>
                <c:pt idx="1490">
                  <c:v>25.195574844999999</c:v>
                </c:pt>
                <c:pt idx="1491">
                  <c:v>25.212238673333331</c:v>
                </c:pt>
                <c:pt idx="1492">
                  <c:v>25.228982103333333</c:v>
                </c:pt>
                <c:pt idx="1493">
                  <c:v>25.245651355</c:v>
                </c:pt>
                <c:pt idx="1494">
                  <c:v>25.26217093</c:v>
                </c:pt>
                <c:pt idx="1495">
                  <c:v>25.278837800000002</c:v>
                </c:pt>
                <c:pt idx="1496">
                  <c:v>25.295613145000001</c:v>
                </c:pt>
                <c:pt idx="1497">
                  <c:v>25.312285899999999</c:v>
                </c:pt>
                <c:pt idx="1498">
                  <c:v>25.328945319999999</c:v>
                </c:pt>
                <c:pt idx="1499">
                  <c:v>25.345612006666666</c:v>
                </c:pt>
                <c:pt idx="1500">
                  <c:v>25.362268638333333</c:v>
                </c:pt>
                <c:pt idx="1501">
                  <c:v>25.379049946666665</c:v>
                </c:pt>
                <c:pt idx="1502">
                  <c:v>25.395725568333333</c:v>
                </c:pt>
                <c:pt idx="1503">
                  <c:v>25.412447789999998</c:v>
                </c:pt>
                <c:pt idx="1504">
                  <c:v>25.429435826666669</c:v>
                </c:pt>
                <c:pt idx="1505">
                  <c:v>25.446739014999999</c:v>
                </c:pt>
                <c:pt idx="1506">
                  <c:v>25.463222361666666</c:v>
                </c:pt>
                <c:pt idx="1507">
                  <c:v>25.480273544999999</c:v>
                </c:pt>
                <c:pt idx="1508">
                  <c:v>25.497526388333331</c:v>
                </c:pt>
                <c:pt idx="1509">
                  <c:v>25.514424415000001</c:v>
                </c:pt>
                <c:pt idx="1510">
                  <c:v>25.531084618333335</c:v>
                </c:pt>
                <c:pt idx="1511">
                  <c:v>25.548058163333334</c:v>
                </c:pt>
                <c:pt idx="1512">
                  <c:v>25.564448364999997</c:v>
                </c:pt>
                <c:pt idx="1513">
                  <c:v>25.581139020000002</c:v>
                </c:pt>
                <c:pt idx="1514">
                  <c:v>25.598126666666666</c:v>
                </c:pt>
                <c:pt idx="1515">
                  <c:v>25.615204276666667</c:v>
                </c:pt>
                <c:pt idx="1516">
                  <c:v>25.632022281666664</c:v>
                </c:pt>
                <c:pt idx="1517">
                  <c:v>25.649351968333335</c:v>
                </c:pt>
                <c:pt idx="1518">
                  <c:v>25.665833533333334</c:v>
                </c:pt>
                <c:pt idx="1519">
                  <c:v>25.682495141666667</c:v>
                </c:pt>
                <c:pt idx="1520">
                  <c:v>25.699526101666667</c:v>
                </c:pt>
                <c:pt idx="1521">
                  <c:v>25.716328346666668</c:v>
                </c:pt>
                <c:pt idx="1522">
                  <c:v>25.7333587</c:v>
                </c:pt>
                <c:pt idx="1523">
                  <c:v>25.750175000000002</c:v>
                </c:pt>
                <c:pt idx="1524">
                  <c:v>25.767159475000003</c:v>
                </c:pt>
                <c:pt idx="1525">
                  <c:v>25.783963459999999</c:v>
                </c:pt>
                <c:pt idx="1526">
                  <c:v>25.800640156666667</c:v>
                </c:pt>
                <c:pt idx="1527">
                  <c:v>25.817327331666668</c:v>
                </c:pt>
                <c:pt idx="1528">
                  <c:v>25.83425531</c:v>
                </c:pt>
                <c:pt idx="1529">
                  <c:v>25.851194491666668</c:v>
                </c:pt>
                <c:pt idx="1530">
                  <c:v>25.868112240000002</c:v>
                </c:pt>
                <c:pt idx="1531">
                  <c:v>25.885035575</c:v>
                </c:pt>
                <c:pt idx="1532">
                  <c:v>25.901954610000001</c:v>
                </c:pt>
                <c:pt idx="1533">
                  <c:v>25.918888176666666</c:v>
                </c:pt>
                <c:pt idx="1534">
                  <c:v>25.935409961666668</c:v>
                </c:pt>
                <c:pt idx="1535">
                  <c:v>25.952443896666669</c:v>
                </c:pt>
                <c:pt idx="1536">
                  <c:v>25.969230543333332</c:v>
                </c:pt>
                <c:pt idx="1537">
                  <c:v>25.986148715000002</c:v>
                </c:pt>
                <c:pt idx="1538">
                  <c:v>26.003117550000002</c:v>
                </c:pt>
                <c:pt idx="1539">
                  <c:v>26.02016794</c:v>
                </c:pt>
                <c:pt idx="1540">
                  <c:v>26.036826683333334</c:v>
                </c:pt>
                <c:pt idx="1541">
                  <c:v>26.053501198333333</c:v>
                </c:pt>
                <c:pt idx="1542">
                  <c:v>26.070277065000003</c:v>
                </c:pt>
                <c:pt idx="1543">
                  <c:v>26.087329568333335</c:v>
                </c:pt>
                <c:pt idx="1544">
                  <c:v>26.103994503333336</c:v>
                </c:pt>
                <c:pt idx="1545">
                  <c:v>26.120663463333337</c:v>
                </c:pt>
                <c:pt idx="1546">
                  <c:v>26.137205356666666</c:v>
                </c:pt>
                <c:pt idx="1547">
                  <c:v>26.153868343333333</c:v>
                </c:pt>
                <c:pt idx="1548">
                  <c:v>26.171001405000002</c:v>
                </c:pt>
                <c:pt idx="1549">
                  <c:v>26.188124306666669</c:v>
                </c:pt>
                <c:pt idx="1550">
                  <c:v>26.205022756666665</c:v>
                </c:pt>
                <c:pt idx="1551">
                  <c:v>26.22204833333333</c:v>
                </c:pt>
                <c:pt idx="1552">
                  <c:v>26.238931144999999</c:v>
                </c:pt>
                <c:pt idx="1553">
                  <c:v>26.254066514999998</c:v>
                </c:pt>
                <c:pt idx="1554">
                  <c:v>26.270553093333334</c:v>
                </c:pt>
                <c:pt idx="1555">
                  <c:v>26.287420635</c:v>
                </c:pt>
                <c:pt idx="1556">
                  <c:v>26.304471316666664</c:v>
                </c:pt>
                <c:pt idx="1557">
                  <c:v>26.321265498333332</c:v>
                </c:pt>
                <c:pt idx="1558">
                  <c:v>26.338051735000001</c:v>
                </c:pt>
                <c:pt idx="1559">
                  <c:v>26.354724048333331</c:v>
                </c:pt>
                <c:pt idx="1560">
                  <c:v>26.371383528333336</c:v>
                </c:pt>
                <c:pt idx="1561">
                  <c:v>26.388170366666667</c:v>
                </c:pt>
                <c:pt idx="1562">
                  <c:v>26.404846246666668</c:v>
                </c:pt>
                <c:pt idx="1563">
                  <c:v>26.421769143333332</c:v>
                </c:pt>
                <c:pt idx="1564">
                  <c:v>26.438704785000002</c:v>
                </c:pt>
                <c:pt idx="1565">
                  <c:v>26.45562953</c:v>
                </c:pt>
                <c:pt idx="1566">
                  <c:v>26.472293558333334</c:v>
                </c:pt>
                <c:pt idx="1567">
                  <c:v>26.488957258333336</c:v>
                </c:pt>
                <c:pt idx="1568">
                  <c:v>26.505672611666668</c:v>
                </c:pt>
                <c:pt idx="1569">
                  <c:v>26.522591393333336</c:v>
                </c:pt>
                <c:pt idx="1570">
                  <c:v>26.539271074999998</c:v>
                </c:pt>
                <c:pt idx="1571">
                  <c:v>26.5561145</c:v>
                </c:pt>
                <c:pt idx="1572">
                  <c:v>26.572632538333334</c:v>
                </c:pt>
                <c:pt idx="1573">
                  <c:v>26.589447606666667</c:v>
                </c:pt>
                <c:pt idx="1574">
                  <c:v>26.605962770000001</c:v>
                </c:pt>
                <c:pt idx="1575">
                  <c:v>26.622606113333333</c:v>
                </c:pt>
                <c:pt idx="1576">
                  <c:v>26.639313993333335</c:v>
                </c:pt>
                <c:pt idx="1577">
                  <c:v>26.656112604999997</c:v>
                </c:pt>
                <c:pt idx="1578">
                  <c:v>26.672629816666664</c:v>
                </c:pt>
                <c:pt idx="1579">
                  <c:v>26.689295183333336</c:v>
                </c:pt>
                <c:pt idx="1580">
                  <c:v>26.70591808833333</c:v>
                </c:pt>
                <c:pt idx="1581">
                  <c:v>26.722597226666668</c:v>
                </c:pt>
                <c:pt idx="1582">
                  <c:v>26.739485938333335</c:v>
                </c:pt>
                <c:pt idx="1583">
                  <c:v>26.756015178333332</c:v>
                </c:pt>
                <c:pt idx="1584">
                  <c:v>26.773061343333332</c:v>
                </c:pt>
                <c:pt idx="1585">
                  <c:v>26.789988331666667</c:v>
                </c:pt>
                <c:pt idx="1586">
                  <c:v>26.806910791666667</c:v>
                </c:pt>
                <c:pt idx="1587">
                  <c:v>26.823847251666667</c:v>
                </c:pt>
                <c:pt idx="1588">
                  <c:v>26.840777644999999</c:v>
                </c:pt>
                <c:pt idx="1589">
                  <c:v>26.857708268333333</c:v>
                </c:pt>
                <c:pt idx="1590">
                  <c:v>26.874455555000001</c:v>
                </c:pt>
                <c:pt idx="1591">
                  <c:v>26.891506411666668</c:v>
                </c:pt>
                <c:pt idx="1592">
                  <c:v>26.90818101</c:v>
                </c:pt>
                <c:pt idx="1593">
                  <c:v>26.924855306666664</c:v>
                </c:pt>
                <c:pt idx="1594">
                  <c:v>26.941524585</c:v>
                </c:pt>
                <c:pt idx="1595">
                  <c:v>26.958192456666666</c:v>
                </c:pt>
                <c:pt idx="1596">
                  <c:v>26.97486331</c:v>
                </c:pt>
                <c:pt idx="1597">
                  <c:v>26.991534053333332</c:v>
                </c:pt>
                <c:pt idx="1598">
                  <c:v>27.008140046666664</c:v>
                </c:pt>
                <c:pt idx="1599">
                  <c:v>27.025220543333333</c:v>
                </c:pt>
                <c:pt idx="1600">
                  <c:v>27.042303458333333</c:v>
                </c:pt>
                <c:pt idx="1601">
                  <c:v>27.059383036666667</c:v>
                </c:pt>
                <c:pt idx="1602">
                  <c:v>27.076402055000003</c:v>
                </c:pt>
                <c:pt idx="1603">
                  <c:v>27.093588141666665</c:v>
                </c:pt>
                <c:pt idx="1604">
                  <c:v>27.110216073333333</c:v>
                </c:pt>
                <c:pt idx="1605">
                  <c:v>27.126918383333336</c:v>
                </c:pt>
                <c:pt idx="1606">
                  <c:v>27.143715050000001</c:v>
                </c:pt>
                <c:pt idx="1607">
                  <c:v>27.160885889999999</c:v>
                </c:pt>
                <c:pt idx="1608">
                  <c:v>27.178114893333333</c:v>
                </c:pt>
                <c:pt idx="1609">
                  <c:v>27.192935781666666</c:v>
                </c:pt>
                <c:pt idx="1610">
                  <c:v>27.209713243333333</c:v>
                </c:pt>
                <c:pt idx="1611">
                  <c:v>27.226494308333333</c:v>
                </c:pt>
                <c:pt idx="1612">
                  <c:v>27.243183151666663</c:v>
                </c:pt>
                <c:pt idx="1613">
                  <c:v>27.259961845000003</c:v>
                </c:pt>
                <c:pt idx="1614">
                  <c:v>27.276884128333332</c:v>
                </c:pt>
                <c:pt idx="1615">
                  <c:v>27.293547008333334</c:v>
                </c:pt>
                <c:pt idx="1616">
                  <c:v>27.310210401666666</c:v>
                </c:pt>
                <c:pt idx="1617">
                  <c:v>27.326876978333335</c:v>
                </c:pt>
                <c:pt idx="1618">
                  <c:v>27.343543268333335</c:v>
                </c:pt>
                <c:pt idx="1619">
                  <c:v>27.360470818333333</c:v>
                </c:pt>
                <c:pt idx="1620">
                  <c:v>27.377399781666668</c:v>
                </c:pt>
                <c:pt idx="1621">
                  <c:v>27.394319358333334</c:v>
                </c:pt>
                <c:pt idx="1622">
                  <c:v>27.411022995</c:v>
                </c:pt>
                <c:pt idx="1623">
                  <c:v>27.427875630000003</c:v>
                </c:pt>
                <c:pt idx="1624">
                  <c:v>27.44461781</c:v>
                </c:pt>
                <c:pt idx="1625">
                  <c:v>27.461352644999998</c:v>
                </c:pt>
                <c:pt idx="1626">
                  <c:v>27.478078008333334</c:v>
                </c:pt>
                <c:pt idx="1627">
                  <c:v>27.495012658333334</c:v>
                </c:pt>
                <c:pt idx="1628">
                  <c:v>27.511681045</c:v>
                </c:pt>
                <c:pt idx="1629">
                  <c:v>27.528362588333334</c:v>
                </c:pt>
                <c:pt idx="1630">
                  <c:v>27.545152166666664</c:v>
                </c:pt>
                <c:pt idx="1631">
                  <c:v>27.561816298333333</c:v>
                </c:pt>
                <c:pt idx="1632">
                  <c:v>27.578491591666666</c:v>
                </c:pt>
                <c:pt idx="1633">
                  <c:v>27.59516442833333</c:v>
                </c:pt>
                <c:pt idx="1634">
                  <c:v>27.611678066666666</c:v>
                </c:pt>
                <c:pt idx="1635">
                  <c:v>27.628421289999999</c:v>
                </c:pt>
                <c:pt idx="1636">
                  <c:v>27.645099249999998</c:v>
                </c:pt>
                <c:pt idx="1637">
                  <c:v>27.662028510000003</c:v>
                </c:pt>
                <c:pt idx="1638">
                  <c:v>27.678764999999999</c:v>
                </c:pt>
                <c:pt idx="1639">
                  <c:v>27.695689346666665</c:v>
                </c:pt>
                <c:pt idx="1640">
                  <c:v>27.712368509999997</c:v>
                </c:pt>
                <c:pt idx="1641">
                  <c:v>27.728881461666667</c:v>
                </c:pt>
                <c:pt idx="1642">
                  <c:v>27.745764656666665</c:v>
                </c:pt>
                <c:pt idx="1643">
                  <c:v>27.762709641666667</c:v>
                </c:pt>
                <c:pt idx="1644">
                  <c:v>27.779596618333336</c:v>
                </c:pt>
                <c:pt idx="1645">
                  <c:v>27.796182878333333</c:v>
                </c:pt>
                <c:pt idx="1646">
                  <c:v>27.812712541666667</c:v>
                </c:pt>
                <c:pt idx="1647">
                  <c:v>27.829628085000003</c:v>
                </c:pt>
                <c:pt idx="1648">
                  <c:v>27.846407381666666</c:v>
                </c:pt>
                <c:pt idx="1649">
                  <c:v>27.863069146666664</c:v>
                </c:pt>
                <c:pt idx="1650">
                  <c:v>27.879736920000003</c:v>
                </c:pt>
                <c:pt idx="1651">
                  <c:v>27.896399689999999</c:v>
                </c:pt>
                <c:pt idx="1652">
                  <c:v>27.913062316666664</c:v>
                </c:pt>
                <c:pt idx="1653">
                  <c:v>27.929988658333333</c:v>
                </c:pt>
                <c:pt idx="1654">
                  <c:v>27.946660831666669</c:v>
                </c:pt>
                <c:pt idx="1655">
                  <c:v>27.963407648333334</c:v>
                </c:pt>
                <c:pt idx="1656">
                  <c:v>27.980186</c:v>
                </c:pt>
                <c:pt idx="1657">
                  <c:v>27.996873871666665</c:v>
                </c:pt>
                <c:pt idx="1658">
                  <c:v>28.013798855000001</c:v>
                </c:pt>
                <c:pt idx="1659">
                  <c:v>28.030590171666667</c:v>
                </c:pt>
                <c:pt idx="1660">
                  <c:v>28.04727317</c:v>
                </c:pt>
                <c:pt idx="1661">
                  <c:v>28.063912448333333</c:v>
                </c:pt>
                <c:pt idx="1662">
                  <c:v>28.080576316666669</c:v>
                </c:pt>
                <c:pt idx="1663">
                  <c:v>28.097343718333331</c:v>
                </c:pt>
                <c:pt idx="1664">
                  <c:v>28.114279548333332</c:v>
                </c:pt>
                <c:pt idx="1665">
                  <c:v>28.130940625000001</c:v>
                </c:pt>
                <c:pt idx="1666">
                  <c:v>28.147596886666669</c:v>
                </c:pt>
                <c:pt idx="1667">
                  <c:v>28.164267523333333</c:v>
                </c:pt>
                <c:pt idx="1668">
                  <c:v>28.181053376666668</c:v>
                </c:pt>
                <c:pt idx="1669">
                  <c:v>28.19797646833333</c:v>
                </c:pt>
                <c:pt idx="1670">
                  <c:v>28.214904898333334</c:v>
                </c:pt>
                <c:pt idx="1671">
                  <c:v>28.231801301666668</c:v>
                </c:pt>
                <c:pt idx="1672">
                  <c:v>28.248630026666667</c:v>
                </c:pt>
                <c:pt idx="1673">
                  <c:v>28.265459544999999</c:v>
                </c:pt>
                <c:pt idx="1674">
                  <c:v>28.28242066</c:v>
                </c:pt>
                <c:pt idx="1675">
                  <c:v>28.299353366666665</c:v>
                </c:pt>
                <c:pt idx="1676">
                  <c:v>28.316259818333332</c:v>
                </c:pt>
                <c:pt idx="1677">
                  <c:v>28.333356756666667</c:v>
                </c:pt>
                <c:pt idx="1678">
                  <c:v>28.350363713333333</c:v>
                </c:pt>
                <c:pt idx="1679">
                  <c:v>28.367366591666666</c:v>
                </c:pt>
                <c:pt idx="1680">
                  <c:v>28.384205569999999</c:v>
                </c:pt>
                <c:pt idx="1681">
                  <c:v>28.40079579</c:v>
                </c:pt>
                <c:pt idx="1682">
                  <c:v>28.415997319999999</c:v>
                </c:pt>
                <c:pt idx="1683">
                  <c:v>28.432652624999999</c:v>
                </c:pt>
                <c:pt idx="1684">
                  <c:v>28.449584786666666</c:v>
                </c:pt>
                <c:pt idx="1685">
                  <c:v>28.466520703333334</c:v>
                </c:pt>
                <c:pt idx="1686">
                  <c:v>28.483195338333335</c:v>
                </c:pt>
                <c:pt idx="1687">
                  <c:v>28.499864146666667</c:v>
                </c:pt>
                <c:pt idx="1688">
                  <c:v>28.516527484999997</c:v>
                </c:pt>
                <c:pt idx="1689">
                  <c:v>28.533414675</c:v>
                </c:pt>
                <c:pt idx="1690">
                  <c:v>28.550341368333331</c:v>
                </c:pt>
                <c:pt idx="1691">
                  <c:v>28.567014116666666</c:v>
                </c:pt>
                <c:pt idx="1692">
                  <c:v>28.583941128333333</c:v>
                </c:pt>
                <c:pt idx="1693">
                  <c:v>28.600869071666668</c:v>
                </c:pt>
                <c:pt idx="1694">
                  <c:v>28.617587358333331</c:v>
                </c:pt>
                <c:pt idx="1695">
                  <c:v>28.634510816666666</c:v>
                </c:pt>
                <c:pt idx="1696">
                  <c:v>28.651452371666668</c:v>
                </c:pt>
                <c:pt idx="1697">
                  <c:v>28.66812178</c:v>
                </c:pt>
                <c:pt idx="1698">
                  <c:v>28.685050685</c:v>
                </c:pt>
                <c:pt idx="1699">
                  <c:v>28.701773641666666</c:v>
                </c:pt>
                <c:pt idx="1700">
                  <c:v>28.718626721666666</c:v>
                </c:pt>
                <c:pt idx="1701">
                  <c:v>28.735100554999999</c:v>
                </c:pt>
                <c:pt idx="1702">
                  <c:v>28.751876586666665</c:v>
                </c:pt>
                <c:pt idx="1703">
                  <c:v>28.768666929999998</c:v>
                </c:pt>
                <c:pt idx="1704">
                  <c:v>28.785586133333332</c:v>
                </c:pt>
                <c:pt idx="1705">
                  <c:v>28.802297515000003</c:v>
                </c:pt>
                <c:pt idx="1706">
                  <c:v>28.819232756666668</c:v>
                </c:pt>
                <c:pt idx="1707">
                  <c:v>28.836337526666668</c:v>
                </c:pt>
                <c:pt idx="1708">
                  <c:v>28.852818375000002</c:v>
                </c:pt>
                <c:pt idx="1709">
                  <c:v>28.869615450000001</c:v>
                </c:pt>
                <c:pt idx="1710">
                  <c:v>28.886554828333331</c:v>
                </c:pt>
                <c:pt idx="1711">
                  <c:v>28.90347310166667</c:v>
                </c:pt>
                <c:pt idx="1712">
                  <c:v>28.920006323333332</c:v>
                </c:pt>
                <c:pt idx="1713">
                  <c:v>28.936927943333334</c:v>
                </c:pt>
                <c:pt idx="1714">
                  <c:v>28.953969661666669</c:v>
                </c:pt>
                <c:pt idx="1715">
                  <c:v>28.970625881666667</c:v>
                </c:pt>
                <c:pt idx="1716">
                  <c:v>28.987297771666665</c:v>
                </c:pt>
                <c:pt idx="1717">
                  <c:v>29.003933436666667</c:v>
                </c:pt>
                <c:pt idx="1718">
                  <c:v>29.020707021666666</c:v>
                </c:pt>
                <c:pt idx="1719">
                  <c:v>29.037221796666664</c:v>
                </c:pt>
                <c:pt idx="1720">
                  <c:v>29.053892484999999</c:v>
                </c:pt>
                <c:pt idx="1721">
                  <c:v>29.070671220000001</c:v>
                </c:pt>
                <c:pt idx="1722">
                  <c:v>29.087188711666666</c:v>
                </c:pt>
                <c:pt idx="1723">
                  <c:v>29.103849191666665</c:v>
                </c:pt>
                <c:pt idx="1724">
                  <c:v>29.120628995000001</c:v>
                </c:pt>
                <c:pt idx="1725">
                  <c:v>29.137324793333335</c:v>
                </c:pt>
                <c:pt idx="1726">
                  <c:v>29.154011333333337</c:v>
                </c:pt>
                <c:pt idx="1727">
                  <c:v>29.170925626666666</c:v>
                </c:pt>
                <c:pt idx="1728">
                  <c:v>29.187720158333331</c:v>
                </c:pt>
                <c:pt idx="1729">
                  <c:v>29.204749804999999</c:v>
                </c:pt>
                <c:pt idx="1730">
                  <c:v>29.221414601666666</c:v>
                </c:pt>
                <c:pt idx="1731">
                  <c:v>29.238341620000003</c:v>
                </c:pt>
                <c:pt idx="1732">
                  <c:v>29.255369928333334</c:v>
                </c:pt>
                <c:pt idx="1733">
                  <c:v>29.272300331666667</c:v>
                </c:pt>
                <c:pt idx="1734">
                  <c:v>29.289201873333333</c:v>
                </c:pt>
                <c:pt idx="1735">
                  <c:v>29.306276306666668</c:v>
                </c:pt>
                <c:pt idx="1736">
                  <c:v>29.323016253333332</c:v>
                </c:pt>
                <c:pt idx="1737">
                  <c:v>29.339904403333332</c:v>
                </c:pt>
                <c:pt idx="1738">
                  <c:v>29.356738543333332</c:v>
                </c:pt>
                <c:pt idx="1739">
                  <c:v>29.373913183333332</c:v>
                </c:pt>
                <c:pt idx="1740">
                  <c:v>29.39106447</c:v>
                </c:pt>
                <c:pt idx="1741">
                  <c:v>29.408232811666668</c:v>
                </c:pt>
                <c:pt idx="1742">
                  <c:v>29.424863081666668</c:v>
                </c:pt>
                <c:pt idx="1743">
                  <c:v>29.441672871666665</c:v>
                </c:pt>
                <c:pt idx="1744">
                  <c:v>29.458592366666668</c:v>
                </c:pt>
                <c:pt idx="1745">
                  <c:v>29.475506848333335</c:v>
                </c:pt>
                <c:pt idx="1746">
                  <c:v>29.492567394999998</c:v>
                </c:pt>
                <c:pt idx="1747">
                  <c:v>29.509480945</c:v>
                </c:pt>
                <c:pt idx="1748">
                  <c:v>29.524223581666668</c:v>
                </c:pt>
                <c:pt idx="1749">
                  <c:v>29.540885021666668</c:v>
                </c:pt>
                <c:pt idx="1750">
                  <c:v>29.557765536666668</c:v>
                </c:pt>
                <c:pt idx="1751">
                  <c:v>29.574900738333334</c:v>
                </c:pt>
                <c:pt idx="1752">
                  <c:v>29.591675383333332</c:v>
                </c:pt>
                <c:pt idx="1753">
                  <c:v>29.608607703333334</c:v>
                </c:pt>
                <c:pt idx="1754">
                  <c:v>29.625276364999998</c:v>
                </c:pt>
                <c:pt idx="1755">
                  <c:v>29.642051483333333</c:v>
                </c:pt>
                <c:pt idx="1756">
                  <c:v>29.658794408333332</c:v>
                </c:pt>
                <c:pt idx="1757">
                  <c:v>29.675652974999998</c:v>
                </c:pt>
                <c:pt idx="1758">
                  <c:v>29.69233286</c:v>
                </c:pt>
                <c:pt idx="1759">
                  <c:v>29.708885955000003</c:v>
                </c:pt>
                <c:pt idx="1760">
                  <c:v>29.725925123333333</c:v>
                </c:pt>
                <c:pt idx="1761">
                  <c:v>29.742859946666666</c:v>
                </c:pt>
                <c:pt idx="1762">
                  <c:v>29.759791953333334</c:v>
                </c:pt>
                <c:pt idx="1763">
                  <c:v>29.776469333333335</c:v>
                </c:pt>
                <c:pt idx="1764">
                  <c:v>29.793248613333333</c:v>
                </c:pt>
                <c:pt idx="1765">
                  <c:v>29.810172258333335</c:v>
                </c:pt>
                <c:pt idx="1766">
                  <c:v>29.826842478333333</c:v>
                </c:pt>
                <c:pt idx="1767">
                  <c:v>29.843579223333332</c:v>
                </c:pt>
                <c:pt idx="1768">
                  <c:v>29.860110705</c:v>
                </c:pt>
                <c:pt idx="1769">
                  <c:v>29.876865339999998</c:v>
                </c:pt>
                <c:pt idx="1770">
                  <c:v>29.893609811666668</c:v>
                </c:pt>
                <c:pt idx="1771">
                  <c:v>29.910271836666666</c:v>
                </c:pt>
                <c:pt idx="1772">
                  <c:v>29.926788605000002</c:v>
                </c:pt>
                <c:pt idx="1773">
                  <c:v>29.943615609999998</c:v>
                </c:pt>
                <c:pt idx="1774">
                  <c:v>29.960286968333332</c:v>
                </c:pt>
                <c:pt idx="1775">
                  <c:v>29.976796561666667</c:v>
                </c:pt>
                <c:pt idx="1776">
                  <c:v>29.993642051666665</c:v>
                </c:pt>
                <c:pt idx="1777">
                  <c:v>30.010096151666669</c:v>
                </c:pt>
                <c:pt idx="1778">
                  <c:v>30.026999061666668</c:v>
                </c:pt>
                <c:pt idx="1779">
                  <c:v>30.043415021666664</c:v>
                </c:pt>
                <c:pt idx="1780">
                  <c:v>30.060084723333333</c:v>
                </c:pt>
                <c:pt idx="1781">
                  <c:v>30.077012131666667</c:v>
                </c:pt>
                <c:pt idx="1782">
                  <c:v>30.09393536</c:v>
                </c:pt>
                <c:pt idx="1783">
                  <c:v>30.110859216666665</c:v>
                </c:pt>
                <c:pt idx="1784">
                  <c:v>30.127554190000001</c:v>
                </c:pt>
                <c:pt idx="1785">
                  <c:v>30.144334645000001</c:v>
                </c:pt>
                <c:pt idx="1786">
                  <c:v>30.161255036666667</c:v>
                </c:pt>
                <c:pt idx="1787">
                  <c:v>30.178189108333335</c:v>
                </c:pt>
                <c:pt idx="1788">
                  <c:v>30.195136643333335</c:v>
                </c:pt>
                <c:pt idx="1789">
                  <c:v>30.211787903333335</c:v>
                </c:pt>
                <c:pt idx="1790">
                  <c:v>30.228717478333333</c:v>
                </c:pt>
                <c:pt idx="1791">
                  <c:v>30.245643933333334</c:v>
                </c:pt>
                <c:pt idx="1792">
                  <c:v>30.262579886666668</c:v>
                </c:pt>
                <c:pt idx="1793">
                  <c:v>30.279509765</c:v>
                </c:pt>
                <c:pt idx="1794">
                  <c:v>30.296459583333334</c:v>
                </c:pt>
                <c:pt idx="1795">
                  <c:v>30.313079099999999</c:v>
                </c:pt>
                <c:pt idx="1796">
                  <c:v>30.329906361666666</c:v>
                </c:pt>
                <c:pt idx="1797">
                  <c:v>30.346630383333334</c:v>
                </c:pt>
                <c:pt idx="1798">
                  <c:v>30.363678016666665</c:v>
                </c:pt>
                <c:pt idx="1799">
                  <c:v>30.380469984999998</c:v>
                </c:pt>
                <c:pt idx="1800">
                  <c:v>30.397173203333335</c:v>
                </c:pt>
                <c:pt idx="1801">
                  <c:v>30.414184315</c:v>
                </c:pt>
                <c:pt idx="1802">
                  <c:v>30.431225999999999</c:v>
                </c:pt>
                <c:pt idx="1803">
                  <c:v>30.448153626666667</c:v>
                </c:pt>
                <c:pt idx="1804">
                  <c:v>30.465317226666667</c:v>
                </c:pt>
                <c:pt idx="1805">
                  <c:v>30.482307846666668</c:v>
                </c:pt>
                <c:pt idx="1806">
                  <c:v>30.497447184999999</c:v>
                </c:pt>
                <c:pt idx="1807">
                  <c:v>30.514167431666667</c:v>
                </c:pt>
                <c:pt idx="1808">
                  <c:v>30.530836963333336</c:v>
                </c:pt>
                <c:pt idx="1809">
                  <c:v>30.547778839999999</c:v>
                </c:pt>
                <c:pt idx="1810">
                  <c:v>30.564450781666668</c:v>
                </c:pt>
                <c:pt idx="1811">
                  <c:v>30.581377960000001</c:v>
                </c:pt>
                <c:pt idx="1812">
                  <c:v>30.598035190000001</c:v>
                </c:pt>
                <c:pt idx="1813">
                  <c:v>30.614980391666666</c:v>
                </c:pt>
                <c:pt idx="1814">
                  <c:v>30.631904838333334</c:v>
                </c:pt>
                <c:pt idx="1815">
                  <c:v>30.648423198333333</c:v>
                </c:pt>
                <c:pt idx="1816">
                  <c:v>30.665347576666665</c:v>
                </c:pt>
                <c:pt idx="1817">
                  <c:v>30.682012036666666</c:v>
                </c:pt>
                <c:pt idx="1818">
                  <c:v>30.698952456666667</c:v>
                </c:pt>
                <c:pt idx="1819">
                  <c:v>30.715872886666666</c:v>
                </c:pt>
                <c:pt idx="1820">
                  <c:v>30.732535785</c:v>
                </c:pt>
                <c:pt idx="1821">
                  <c:v>30.749578191666668</c:v>
                </c:pt>
                <c:pt idx="1822">
                  <c:v>30.766513485000001</c:v>
                </c:pt>
                <c:pt idx="1823">
                  <c:v>30.783177873333333</c:v>
                </c:pt>
                <c:pt idx="1824">
                  <c:v>30.799913276666665</c:v>
                </c:pt>
                <c:pt idx="1825">
                  <c:v>30.816537231666665</c:v>
                </c:pt>
                <c:pt idx="1826">
                  <c:v>30.833073086666666</c:v>
                </c:pt>
                <c:pt idx="1827">
                  <c:v>30.849742406666667</c:v>
                </c:pt>
                <c:pt idx="1828">
                  <c:v>30.866409839999999</c:v>
                </c:pt>
                <c:pt idx="1829">
                  <c:v>30.883199380000001</c:v>
                </c:pt>
                <c:pt idx="1830">
                  <c:v>30.899716678333334</c:v>
                </c:pt>
                <c:pt idx="1831">
                  <c:v>30.916498035</c:v>
                </c:pt>
                <c:pt idx="1832">
                  <c:v>30.933158820000003</c:v>
                </c:pt>
                <c:pt idx="1833">
                  <c:v>30.949895133333332</c:v>
                </c:pt>
                <c:pt idx="1834">
                  <c:v>30.966522196666666</c:v>
                </c:pt>
                <c:pt idx="1835">
                  <c:v>30.983191898333335</c:v>
                </c:pt>
                <c:pt idx="1836">
                  <c:v>30.999861623333334</c:v>
                </c:pt>
                <c:pt idx="1837">
                  <c:v>31.01657585666667</c:v>
                </c:pt>
                <c:pt idx="1838">
                  <c:v>31.033385531666667</c:v>
                </c:pt>
                <c:pt idx="1839">
                  <c:v>31.050321848333333</c:v>
                </c:pt>
                <c:pt idx="1840">
                  <c:v>31.066992161666668</c:v>
                </c:pt>
                <c:pt idx="1841">
                  <c:v>31.083916309999999</c:v>
                </c:pt>
                <c:pt idx="1842">
                  <c:v>31.100906143333336</c:v>
                </c:pt>
                <c:pt idx="1843">
                  <c:v>31.117831008333333</c:v>
                </c:pt>
                <c:pt idx="1844">
                  <c:v>31.134765898333335</c:v>
                </c:pt>
                <c:pt idx="1845">
                  <c:v>31.151385595000001</c:v>
                </c:pt>
                <c:pt idx="1846">
                  <c:v>31.168302055000002</c:v>
                </c:pt>
                <c:pt idx="1847">
                  <c:v>31.185233283333332</c:v>
                </c:pt>
                <c:pt idx="1848">
                  <c:v>31.201940520000001</c:v>
                </c:pt>
                <c:pt idx="1849">
                  <c:v>31.218693355000003</c:v>
                </c:pt>
                <c:pt idx="1850">
                  <c:v>31.235655670000003</c:v>
                </c:pt>
                <c:pt idx="1851">
                  <c:v>31.252624346666668</c:v>
                </c:pt>
                <c:pt idx="1852">
                  <c:v>31.269261866666668</c:v>
                </c:pt>
                <c:pt idx="1853">
                  <c:v>31.286175370000002</c:v>
                </c:pt>
                <c:pt idx="1854">
                  <c:v>31.303109203333335</c:v>
                </c:pt>
                <c:pt idx="1855">
                  <c:v>31.320004963333336</c:v>
                </c:pt>
                <c:pt idx="1856">
                  <c:v>31.336920190000001</c:v>
                </c:pt>
                <c:pt idx="1857">
                  <c:v>31.353888428333335</c:v>
                </c:pt>
                <c:pt idx="1858">
                  <c:v>31.370816131666668</c:v>
                </c:pt>
                <c:pt idx="1859">
                  <c:v>31.387682129999998</c:v>
                </c:pt>
                <c:pt idx="1860">
                  <c:v>31.40449967833333</c:v>
                </c:pt>
                <c:pt idx="1861">
                  <c:v>31.421532466666669</c:v>
                </c:pt>
                <c:pt idx="1862">
                  <c:v>31.438682229999998</c:v>
                </c:pt>
                <c:pt idx="1863">
                  <c:v>31.453516711666669</c:v>
                </c:pt>
                <c:pt idx="1864">
                  <c:v>31.470183793333334</c:v>
                </c:pt>
                <c:pt idx="1865">
                  <c:v>31.486855491666667</c:v>
                </c:pt>
                <c:pt idx="1866">
                  <c:v>31.503635888333335</c:v>
                </c:pt>
                <c:pt idx="1867">
                  <c:v>31.520653536666668</c:v>
                </c:pt>
                <c:pt idx="1868">
                  <c:v>31.53742475</c:v>
                </c:pt>
                <c:pt idx="1869">
                  <c:v>31.55445872</c:v>
                </c:pt>
                <c:pt idx="1870">
                  <c:v>31.571286535000002</c:v>
                </c:pt>
                <c:pt idx="1871">
                  <c:v>31.588037463333333</c:v>
                </c:pt>
                <c:pt idx="1872">
                  <c:v>31.604702248333336</c:v>
                </c:pt>
                <c:pt idx="1873">
                  <c:v>31.621409343333333</c:v>
                </c:pt>
                <c:pt idx="1874">
                  <c:v>31.6383349</c:v>
                </c:pt>
                <c:pt idx="1875">
                  <c:v>31.655004876666666</c:v>
                </c:pt>
                <c:pt idx="1876">
                  <c:v>31.671683223333332</c:v>
                </c:pt>
                <c:pt idx="1877">
                  <c:v>31.688459990000002</c:v>
                </c:pt>
                <c:pt idx="1878">
                  <c:v>31.705254281666665</c:v>
                </c:pt>
                <c:pt idx="1879">
                  <c:v>31.722077031666668</c:v>
                </c:pt>
                <c:pt idx="1880">
                  <c:v>31.739131475000001</c:v>
                </c:pt>
                <c:pt idx="1881">
                  <c:v>31.755657751666668</c:v>
                </c:pt>
                <c:pt idx="1882">
                  <c:v>31.772456713333334</c:v>
                </c:pt>
                <c:pt idx="1883">
                  <c:v>31.789494978333334</c:v>
                </c:pt>
                <c:pt idx="1884">
                  <c:v>31.806164506666669</c:v>
                </c:pt>
                <c:pt idx="1885">
                  <c:v>31.822787735000002</c:v>
                </c:pt>
                <c:pt idx="1886">
                  <c:v>31.839563349999999</c:v>
                </c:pt>
                <c:pt idx="1887">
                  <c:v>31.856634813333336</c:v>
                </c:pt>
                <c:pt idx="1888">
                  <c:v>31.873507743333334</c:v>
                </c:pt>
                <c:pt idx="1889">
                  <c:v>31.890181406666667</c:v>
                </c:pt>
                <c:pt idx="1890">
                  <c:v>31.906792711666665</c:v>
                </c:pt>
                <c:pt idx="1891">
                  <c:v>31.923476958333332</c:v>
                </c:pt>
                <c:pt idx="1892">
                  <c:v>31.940229079999998</c:v>
                </c:pt>
                <c:pt idx="1893">
                  <c:v>31.956914878333336</c:v>
                </c:pt>
                <c:pt idx="1894">
                  <c:v>31.973818031666667</c:v>
                </c:pt>
                <c:pt idx="1895">
                  <c:v>31.990530209999999</c:v>
                </c:pt>
                <c:pt idx="1896">
                  <c:v>32.007143776666666</c:v>
                </c:pt>
                <c:pt idx="1897">
                  <c:v>32.023810144999999</c:v>
                </c:pt>
                <c:pt idx="1898">
                  <c:v>32.040594779999999</c:v>
                </c:pt>
                <c:pt idx="1899">
                  <c:v>32.057484609999996</c:v>
                </c:pt>
                <c:pt idx="1900">
                  <c:v>32.074328905000002</c:v>
                </c:pt>
                <c:pt idx="1901">
                  <c:v>32.09100797</c:v>
                </c:pt>
                <c:pt idx="1902">
                  <c:v>32.107681363333334</c:v>
                </c:pt>
                <c:pt idx="1903">
                  <c:v>32.12460797833333</c:v>
                </c:pt>
                <c:pt idx="1904">
                  <c:v>32.141388908333333</c:v>
                </c:pt>
                <c:pt idx="1905">
                  <c:v>32.158065666666666</c:v>
                </c:pt>
                <c:pt idx="1906">
                  <c:v>32.174816658333334</c:v>
                </c:pt>
                <c:pt idx="1907">
                  <c:v>32.191747169999999</c:v>
                </c:pt>
                <c:pt idx="1908">
                  <c:v>32.208481058333334</c:v>
                </c:pt>
                <c:pt idx="1909">
                  <c:v>32.225143805000002</c:v>
                </c:pt>
                <c:pt idx="1910">
                  <c:v>32.242076404999999</c:v>
                </c:pt>
                <c:pt idx="1911">
                  <c:v>32.258862513333334</c:v>
                </c:pt>
                <c:pt idx="1912">
                  <c:v>32.275521703333332</c:v>
                </c:pt>
                <c:pt idx="1913">
                  <c:v>32.29219071166667</c:v>
                </c:pt>
                <c:pt idx="1914">
                  <c:v>32.308955823333335</c:v>
                </c:pt>
                <c:pt idx="1915">
                  <c:v>32.325632798333331</c:v>
                </c:pt>
                <c:pt idx="1916">
                  <c:v>32.342302161666666</c:v>
                </c:pt>
                <c:pt idx="1917">
                  <c:v>32.359223228333335</c:v>
                </c:pt>
                <c:pt idx="1918">
                  <c:v>32.375896151666666</c:v>
                </c:pt>
                <c:pt idx="1919">
                  <c:v>32.392816778333334</c:v>
                </c:pt>
                <c:pt idx="1920">
                  <c:v>32.409743055</c:v>
                </c:pt>
                <c:pt idx="1921">
                  <c:v>32.426515683333335</c:v>
                </c:pt>
                <c:pt idx="1922">
                  <c:v>32.443399550000002</c:v>
                </c:pt>
                <c:pt idx="1923">
                  <c:v>32.460089464999996</c:v>
                </c:pt>
                <c:pt idx="1924">
                  <c:v>32.476879388333337</c:v>
                </c:pt>
                <c:pt idx="1925">
                  <c:v>32.493540348333333</c:v>
                </c:pt>
                <c:pt idx="1926">
                  <c:v>32.510272790000002</c:v>
                </c:pt>
                <c:pt idx="1927">
                  <c:v>32.526793606666665</c:v>
                </c:pt>
                <c:pt idx="1928">
                  <c:v>32.543568284999999</c:v>
                </c:pt>
                <c:pt idx="1929">
                  <c:v>32.560200843333334</c:v>
                </c:pt>
                <c:pt idx="1930">
                  <c:v>32.576985993333338</c:v>
                </c:pt>
                <c:pt idx="1931">
                  <c:v>32.593642691666666</c:v>
                </c:pt>
                <c:pt idx="1932">
                  <c:v>32.610172303333329</c:v>
                </c:pt>
                <c:pt idx="1933">
                  <c:v>32.626838321666668</c:v>
                </c:pt>
                <c:pt idx="1934">
                  <c:v>32.643462121666666</c:v>
                </c:pt>
                <c:pt idx="1935">
                  <c:v>32.660151123333335</c:v>
                </c:pt>
                <c:pt idx="1936">
                  <c:v>32.676922036666667</c:v>
                </c:pt>
                <c:pt idx="1937">
                  <c:v>32.693456016666666</c:v>
                </c:pt>
                <c:pt idx="1938">
                  <c:v>32.710408139999998</c:v>
                </c:pt>
                <c:pt idx="1939">
                  <c:v>32.727340813333335</c:v>
                </c:pt>
                <c:pt idx="1940">
                  <c:v>32.744252554999996</c:v>
                </c:pt>
                <c:pt idx="1941">
                  <c:v>32.761188266666665</c:v>
                </c:pt>
                <c:pt idx="1942">
                  <c:v>32.778101014999997</c:v>
                </c:pt>
                <c:pt idx="1943">
                  <c:v>32.795029361666664</c:v>
                </c:pt>
                <c:pt idx="1944">
                  <c:v>32.811959469999998</c:v>
                </c:pt>
                <c:pt idx="1945">
                  <c:v>32.828633928333332</c:v>
                </c:pt>
                <c:pt idx="1946">
                  <c:v>32.845554938333329</c:v>
                </c:pt>
                <c:pt idx="1947">
                  <c:v>32.862634464999999</c:v>
                </c:pt>
                <c:pt idx="1948">
                  <c:v>32.879577075</c:v>
                </c:pt>
                <c:pt idx="1949">
                  <c:v>32.896351113333331</c:v>
                </c:pt>
                <c:pt idx="1950">
                  <c:v>32.913022908333332</c:v>
                </c:pt>
                <c:pt idx="1951">
                  <c:v>32.929759920000002</c:v>
                </c:pt>
                <c:pt idx="1952">
                  <c:v>32.946705361666666</c:v>
                </c:pt>
                <c:pt idx="1953">
                  <c:v>32.963632191666669</c:v>
                </c:pt>
                <c:pt idx="1954">
                  <c:v>32.980577021666669</c:v>
                </c:pt>
                <c:pt idx="1955">
                  <c:v>32.997343163333333</c:v>
                </c:pt>
                <c:pt idx="1956">
                  <c:v>33.01427837</c:v>
                </c:pt>
                <c:pt idx="1957">
                  <c:v>33.030953626666665</c:v>
                </c:pt>
                <c:pt idx="1958">
                  <c:v>33.047620313333333</c:v>
                </c:pt>
                <c:pt idx="1959">
                  <c:v>33.064665951666669</c:v>
                </c:pt>
                <c:pt idx="1960">
                  <c:v>33.081608413333335</c:v>
                </c:pt>
                <c:pt idx="1961">
                  <c:v>33.098596891666666</c:v>
                </c:pt>
                <c:pt idx="1962">
                  <c:v>33.11516001333333</c:v>
                </c:pt>
                <c:pt idx="1963">
                  <c:v>33.131827453333337</c:v>
                </c:pt>
                <c:pt idx="1964">
                  <c:v>33.148505954999997</c:v>
                </c:pt>
                <c:pt idx="1965">
                  <c:v>33.165165651666669</c:v>
                </c:pt>
                <c:pt idx="1966">
                  <c:v>33.181841124999998</c:v>
                </c:pt>
                <c:pt idx="1967">
                  <c:v>33.198611</c:v>
                </c:pt>
                <c:pt idx="1968">
                  <c:v>33.215120158333335</c:v>
                </c:pt>
                <c:pt idx="1969">
                  <c:v>33.231715346666668</c:v>
                </c:pt>
                <c:pt idx="1970">
                  <c:v>33.248647096666666</c:v>
                </c:pt>
                <c:pt idx="1971">
                  <c:v>33.265795369999999</c:v>
                </c:pt>
                <c:pt idx="1972">
                  <c:v>33.282578526666668</c:v>
                </c:pt>
                <c:pt idx="1973">
                  <c:v>33.299494269999997</c:v>
                </c:pt>
                <c:pt idx="1974">
                  <c:v>33.316430083333337</c:v>
                </c:pt>
                <c:pt idx="1975">
                  <c:v>33.333366518333335</c:v>
                </c:pt>
                <c:pt idx="1976">
                  <c:v>33.350302443333334</c:v>
                </c:pt>
                <c:pt idx="1977">
                  <c:v>33.367340208333331</c:v>
                </c:pt>
                <c:pt idx="1978">
                  <c:v>33.383853136666666</c:v>
                </c:pt>
                <c:pt idx="1979">
                  <c:v>33.400651061666665</c:v>
                </c:pt>
                <c:pt idx="1980">
                  <c:v>33.417578883333334</c:v>
                </c:pt>
                <c:pt idx="1981">
                  <c:v>33.434502993333332</c:v>
                </c:pt>
                <c:pt idx="1982">
                  <c:v>33.451426345000002</c:v>
                </c:pt>
                <c:pt idx="1983">
                  <c:v>33.467948966666668</c:v>
                </c:pt>
                <c:pt idx="1984">
                  <c:v>33.484634586666665</c:v>
                </c:pt>
                <c:pt idx="1985">
                  <c:v>33.501596673333331</c:v>
                </c:pt>
                <c:pt idx="1986">
                  <c:v>33.518481606666668</c:v>
                </c:pt>
                <c:pt idx="1987">
                  <c:v>33.535284175000001</c:v>
                </c:pt>
                <c:pt idx="1988">
                  <c:v>33.552305773333337</c:v>
                </c:pt>
                <c:pt idx="1989">
                  <c:v>33.569063166666666</c:v>
                </c:pt>
                <c:pt idx="1990">
                  <c:v>33.586009324999999</c:v>
                </c:pt>
                <c:pt idx="1991">
                  <c:v>33.602648145000003</c:v>
                </c:pt>
                <c:pt idx="1992">
                  <c:v>33.619317981666669</c:v>
                </c:pt>
                <c:pt idx="1993">
                  <c:v>33.636234504999997</c:v>
                </c:pt>
                <c:pt idx="1994">
                  <c:v>33.653687043333335</c:v>
                </c:pt>
                <c:pt idx="1995">
                  <c:v>33.670037781666665</c:v>
                </c:pt>
                <c:pt idx="1996">
                  <c:v>33.686782110000003</c:v>
                </c:pt>
                <c:pt idx="1997">
                  <c:v>33.703501521666666</c:v>
                </c:pt>
                <c:pt idx="1998">
                  <c:v>33.720353276666664</c:v>
                </c:pt>
                <c:pt idx="1999">
                  <c:v>33.737049556666669</c:v>
                </c:pt>
                <c:pt idx="2000">
                  <c:v>33.751975881666667</c:v>
                </c:pt>
                <c:pt idx="2001">
                  <c:v>33.768504874999998</c:v>
                </c:pt>
                <c:pt idx="2002">
                  <c:v>33.785395118333334</c:v>
                </c:pt>
                <c:pt idx="2003">
                  <c:v>33.802192640000001</c:v>
                </c:pt>
                <c:pt idx="2004">
                  <c:v>33.818978546666663</c:v>
                </c:pt>
                <c:pt idx="2005">
                  <c:v>33.835906581666663</c:v>
                </c:pt>
                <c:pt idx="2006">
                  <c:v>33.852532921666665</c:v>
                </c:pt>
                <c:pt idx="2007">
                  <c:v>33.869461080000001</c:v>
                </c:pt>
                <c:pt idx="2008">
                  <c:v>33.886127180000003</c:v>
                </c:pt>
                <c:pt idx="2009">
                  <c:v>33.903060411666665</c:v>
                </c:pt>
                <c:pt idx="2010">
                  <c:v>33.919860971666665</c:v>
                </c:pt>
                <c:pt idx="2011">
                  <c:v>33.936893191666663</c:v>
                </c:pt>
                <c:pt idx="2012">
                  <c:v>33.953813731666664</c:v>
                </c:pt>
                <c:pt idx="2013">
                  <c:v>33.970442518333336</c:v>
                </c:pt>
                <c:pt idx="2014">
                  <c:v>33.987319598333336</c:v>
                </c:pt>
                <c:pt idx="2015">
                  <c:v>34.004018261666666</c:v>
                </c:pt>
                <c:pt idx="2016">
                  <c:v>34.020685299999997</c:v>
                </c:pt>
                <c:pt idx="2017">
                  <c:v>34.03734592833333</c:v>
                </c:pt>
                <c:pt idx="2018">
                  <c:v>34.053866251666669</c:v>
                </c:pt>
                <c:pt idx="2019">
                  <c:v>34.070641551666668</c:v>
                </c:pt>
                <c:pt idx="2020">
                  <c:v>34.087424058333333</c:v>
                </c:pt>
                <c:pt idx="2021">
                  <c:v>34.104089186666663</c:v>
                </c:pt>
                <c:pt idx="2022">
                  <c:v>34.120867295000004</c:v>
                </c:pt>
                <c:pt idx="2023">
                  <c:v>34.137865051666672</c:v>
                </c:pt>
                <c:pt idx="2024">
                  <c:v>34.154864015000001</c:v>
                </c:pt>
                <c:pt idx="2025">
                  <c:v>34.17148641833333</c:v>
                </c:pt>
                <c:pt idx="2026">
                  <c:v>34.188153850000006</c:v>
                </c:pt>
                <c:pt idx="2027">
                  <c:v>34.204671308333332</c:v>
                </c:pt>
                <c:pt idx="2028">
                  <c:v>34.221353154999996</c:v>
                </c:pt>
                <c:pt idx="2029">
                  <c:v>34.238267448333332</c:v>
                </c:pt>
                <c:pt idx="2030">
                  <c:v>34.255309001666667</c:v>
                </c:pt>
                <c:pt idx="2031">
                  <c:v>34.27223578666667</c:v>
                </c:pt>
                <c:pt idx="2032">
                  <c:v>34.288758618333333</c:v>
                </c:pt>
                <c:pt idx="2033">
                  <c:v>34.305428280000001</c:v>
                </c:pt>
                <c:pt idx="2034">
                  <c:v>34.322364416666666</c:v>
                </c:pt>
                <c:pt idx="2035">
                  <c:v>34.33930690333333</c:v>
                </c:pt>
                <c:pt idx="2036">
                  <c:v>34.355971029999999</c:v>
                </c:pt>
                <c:pt idx="2037">
                  <c:v>34.372658001666665</c:v>
                </c:pt>
                <c:pt idx="2038">
                  <c:v>34.389701441666666</c:v>
                </c:pt>
                <c:pt idx="2039">
                  <c:v>34.406519635000002</c:v>
                </c:pt>
                <c:pt idx="2040">
                  <c:v>34.42368994833334</c:v>
                </c:pt>
                <c:pt idx="2041">
                  <c:v>34.440218889999997</c:v>
                </c:pt>
                <c:pt idx="2042">
                  <c:v>34.456995148333334</c:v>
                </c:pt>
                <c:pt idx="2043">
                  <c:v>34.473970863333335</c:v>
                </c:pt>
                <c:pt idx="2044">
                  <c:v>34.49102817166667</c:v>
                </c:pt>
                <c:pt idx="2045">
                  <c:v>34.508041413333331</c:v>
                </c:pt>
                <c:pt idx="2046">
                  <c:v>34.525132443333334</c:v>
                </c:pt>
                <c:pt idx="2047">
                  <c:v>34.542311964999996</c:v>
                </c:pt>
                <c:pt idx="2048">
                  <c:v>34.559112114999998</c:v>
                </c:pt>
                <c:pt idx="2049">
                  <c:v>34.576079091666664</c:v>
                </c:pt>
                <c:pt idx="2050">
                  <c:v>34.591120493333328</c:v>
                </c:pt>
                <c:pt idx="2051">
                  <c:v>34.608056786666666</c:v>
                </c:pt>
                <c:pt idx="2052">
                  <c:v>34.624714256666671</c:v>
                </c:pt>
                <c:pt idx="2053">
                  <c:v>34.641532536666666</c:v>
                </c:pt>
                <c:pt idx="2054">
                  <c:v>34.658199171666666</c:v>
                </c:pt>
                <c:pt idx="2055">
                  <c:v>34.674869038333334</c:v>
                </c:pt>
                <c:pt idx="2056">
                  <c:v>34.691378596666667</c:v>
                </c:pt>
                <c:pt idx="2057">
                  <c:v>34.708064203333336</c:v>
                </c:pt>
                <c:pt idx="2058">
                  <c:v>34.724733418333336</c:v>
                </c:pt>
                <c:pt idx="2059">
                  <c:v>34.741525230000001</c:v>
                </c:pt>
                <c:pt idx="2060">
                  <c:v>34.758139876666668</c:v>
                </c:pt>
                <c:pt idx="2061">
                  <c:v>34.774832305000004</c:v>
                </c:pt>
                <c:pt idx="2062">
                  <c:v>34.791360114999996</c:v>
                </c:pt>
                <c:pt idx="2063">
                  <c:v>34.808150339999997</c:v>
                </c:pt>
                <c:pt idx="2064">
                  <c:v>34.824668109999998</c:v>
                </c:pt>
                <c:pt idx="2065">
                  <c:v>34.841505614999996</c:v>
                </c:pt>
                <c:pt idx="2066">
                  <c:v>34.858169695000001</c:v>
                </c:pt>
                <c:pt idx="2067">
                  <c:v>34.874684186666663</c:v>
                </c:pt>
                <c:pt idx="2068">
                  <c:v>34.891460449999997</c:v>
                </c:pt>
                <c:pt idx="2069">
                  <c:v>34.908224036666667</c:v>
                </c:pt>
                <c:pt idx="2070">
                  <c:v>34.924890135000005</c:v>
                </c:pt>
                <c:pt idx="2071">
                  <c:v>34.941572998333328</c:v>
                </c:pt>
                <c:pt idx="2072">
                  <c:v>34.958392079999996</c:v>
                </c:pt>
                <c:pt idx="2073">
                  <c:v>34.974755478333336</c:v>
                </c:pt>
                <c:pt idx="2074">
                  <c:v>34.991693519999998</c:v>
                </c:pt>
                <c:pt idx="2075">
                  <c:v>35.008744751666669</c:v>
                </c:pt>
                <c:pt idx="2076">
                  <c:v>35.0255449</c:v>
                </c:pt>
                <c:pt idx="2077">
                  <c:v>35.042201648333339</c:v>
                </c:pt>
                <c:pt idx="2078">
                  <c:v>35.058880406666667</c:v>
                </c:pt>
                <c:pt idx="2079">
                  <c:v>35.07581763666667</c:v>
                </c:pt>
                <c:pt idx="2080">
                  <c:v>35.092814243333336</c:v>
                </c:pt>
                <c:pt idx="2081">
                  <c:v>35.109734716666672</c:v>
                </c:pt>
                <c:pt idx="2082">
                  <c:v>35.126660059999999</c:v>
                </c:pt>
                <c:pt idx="2083">
                  <c:v>35.143389678333328</c:v>
                </c:pt>
                <c:pt idx="2084">
                  <c:v>35.160319481666669</c:v>
                </c:pt>
                <c:pt idx="2085">
                  <c:v>35.177006926666664</c:v>
                </c:pt>
                <c:pt idx="2086">
                  <c:v>35.193528014999998</c:v>
                </c:pt>
                <c:pt idx="2087">
                  <c:v>35.21015928333334</c:v>
                </c:pt>
                <c:pt idx="2088">
                  <c:v>35.226962266666668</c:v>
                </c:pt>
                <c:pt idx="2089">
                  <c:v>35.24364249166667</c:v>
                </c:pt>
                <c:pt idx="2090">
                  <c:v>35.260517009999994</c:v>
                </c:pt>
                <c:pt idx="2091">
                  <c:v>35.277476361666665</c:v>
                </c:pt>
                <c:pt idx="2092">
                  <c:v>35.294307185000001</c:v>
                </c:pt>
                <c:pt idx="2093">
                  <c:v>35.311351790000003</c:v>
                </c:pt>
                <c:pt idx="2094">
                  <c:v>35.32849593833334</c:v>
                </c:pt>
                <c:pt idx="2095">
                  <c:v>35.345128746666667</c:v>
                </c:pt>
                <c:pt idx="2096">
                  <c:v>35.36215790166667</c:v>
                </c:pt>
                <c:pt idx="2097">
                  <c:v>35.37698236833333</c:v>
                </c:pt>
                <c:pt idx="2098">
                  <c:v>35.393664378333334</c:v>
                </c:pt>
                <c:pt idx="2099">
                  <c:v>35.410125076666667</c:v>
                </c:pt>
                <c:pt idx="2100">
                  <c:v>35.427252468333336</c:v>
                </c:pt>
                <c:pt idx="2101">
                  <c:v>35.444182465000004</c:v>
                </c:pt>
                <c:pt idx="2102">
                  <c:v>35.460875348333339</c:v>
                </c:pt>
                <c:pt idx="2103">
                  <c:v>35.477655009999999</c:v>
                </c:pt>
                <c:pt idx="2104">
                  <c:v>35.494281108333332</c:v>
                </c:pt>
                <c:pt idx="2105">
                  <c:v>35.510955188333334</c:v>
                </c:pt>
                <c:pt idx="2106">
                  <c:v>35.527738296666669</c:v>
                </c:pt>
                <c:pt idx="2107">
                  <c:v>35.544415586666666</c:v>
                </c:pt>
                <c:pt idx="2108">
                  <c:v>35.561351266666662</c:v>
                </c:pt>
                <c:pt idx="2109">
                  <c:v>35.578132548333329</c:v>
                </c:pt>
                <c:pt idx="2110">
                  <c:v>35.595059408333334</c:v>
                </c:pt>
                <c:pt idx="2111">
                  <c:v>35.611680964999998</c:v>
                </c:pt>
                <c:pt idx="2112">
                  <c:v>35.62860792</c:v>
                </c:pt>
                <c:pt idx="2113">
                  <c:v>35.645284984999996</c:v>
                </c:pt>
                <c:pt idx="2114">
                  <c:v>35.662092453333337</c:v>
                </c:pt>
                <c:pt idx="2115">
                  <c:v>35.678986006666669</c:v>
                </c:pt>
                <c:pt idx="2116">
                  <c:v>35.695652538333334</c:v>
                </c:pt>
                <c:pt idx="2117">
                  <c:v>35.712366341666666</c:v>
                </c:pt>
                <c:pt idx="2118">
                  <c:v>35.729249103333338</c:v>
                </c:pt>
                <c:pt idx="2119">
                  <c:v>35.746179663333336</c:v>
                </c:pt>
                <c:pt idx="2120">
                  <c:v>35.763115758333335</c:v>
                </c:pt>
                <c:pt idx="2121">
                  <c:v>35.77963526833333</c:v>
                </c:pt>
                <c:pt idx="2122">
                  <c:v>35.796556681666665</c:v>
                </c:pt>
                <c:pt idx="2123">
                  <c:v>35.813283335000001</c:v>
                </c:pt>
                <c:pt idx="2124">
                  <c:v>35.830172473333327</c:v>
                </c:pt>
                <c:pt idx="2125">
                  <c:v>35.847092289999999</c:v>
                </c:pt>
                <c:pt idx="2126">
                  <c:v>35.864013833333338</c:v>
                </c:pt>
                <c:pt idx="2127">
                  <c:v>35.880946324999996</c:v>
                </c:pt>
                <c:pt idx="2128">
                  <c:v>35.897641645</c:v>
                </c:pt>
                <c:pt idx="2129">
                  <c:v>35.914565700000004</c:v>
                </c:pt>
                <c:pt idx="2130">
                  <c:v>35.931491198333333</c:v>
                </c:pt>
                <c:pt idx="2131">
                  <c:v>35.948418889999999</c:v>
                </c:pt>
                <c:pt idx="2132">
                  <c:v>35.965206323333334</c:v>
                </c:pt>
                <c:pt idx="2133">
                  <c:v>35.981890911666667</c:v>
                </c:pt>
                <c:pt idx="2134">
                  <c:v>35.998376373333336</c:v>
                </c:pt>
                <c:pt idx="2135">
                  <c:v>36.015167224999999</c:v>
                </c:pt>
                <c:pt idx="2136">
                  <c:v>36.031847886666668</c:v>
                </c:pt>
                <c:pt idx="2137">
                  <c:v>36.048532326666667</c:v>
                </c:pt>
                <c:pt idx="2138">
                  <c:v>36.065192761666673</c:v>
                </c:pt>
                <c:pt idx="2139">
                  <c:v>36.081856366666663</c:v>
                </c:pt>
                <c:pt idx="2140">
                  <c:v>36.098483555000001</c:v>
                </c:pt>
                <c:pt idx="2141">
                  <c:v>36.115160289999999</c:v>
                </c:pt>
                <c:pt idx="2142">
                  <c:v>36.131827004999998</c:v>
                </c:pt>
                <c:pt idx="2143">
                  <c:v>36.148503423333331</c:v>
                </c:pt>
                <c:pt idx="2144">
                  <c:v>36.165304708333331</c:v>
                </c:pt>
                <c:pt idx="2145">
                  <c:v>36.182254876666669</c:v>
                </c:pt>
                <c:pt idx="2146">
                  <c:v>36.199001071666665</c:v>
                </c:pt>
                <c:pt idx="2147">
                  <c:v>36.215670735000003</c:v>
                </c:pt>
                <c:pt idx="2148">
                  <c:v>36.232708283333331</c:v>
                </c:pt>
                <c:pt idx="2149">
                  <c:v>36.249486228333332</c:v>
                </c:pt>
                <c:pt idx="2150">
                  <c:v>36.266385288333332</c:v>
                </c:pt>
                <c:pt idx="2151">
                  <c:v>36.283022488333337</c:v>
                </c:pt>
                <c:pt idx="2152">
                  <c:v>36.299774448333331</c:v>
                </c:pt>
                <c:pt idx="2153">
                  <c:v>36.316452170000005</c:v>
                </c:pt>
                <c:pt idx="2154">
                  <c:v>36.333122225000004</c:v>
                </c:pt>
                <c:pt idx="2155">
                  <c:v>36.349792425000004</c:v>
                </c:pt>
                <c:pt idx="2156">
                  <c:v>36.366355871666663</c:v>
                </c:pt>
                <c:pt idx="2157">
                  <c:v>36.383128903333336</c:v>
                </c:pt>
                <c:pt idx="2158">
                  <c:v>36.399685051666665</c:v>
                </c:pt>
                <c:pt idx="2159">
                  <c:v>36.416470095000001</c:v>
                </c:pt>
                <c:pt idx="2160">
                  <c:v>36.433243715000003</c:v>
                </c:pt>
                <c:pt idx="2161">
                  <c:v>36.450179651666666</c:v>
                </c:pt>
                <c:pt idx="2162">
                  <c:v>36.466813640000005</c:v>
                </c:pt>
                <c:pt idx="2163">
                  <c:v>36.483943169999996</c:v>
                </c:pt>
                <c:pt idx="2164">
                  <c:v>36.500873671666668</c:v>
                </c:pt>
                <c:pt idx="2165">
                  <c:v>36.517743998333337</c:v>
                </c:pt>
                <c:pt idx="2166">
                  <c:v>36.534705768333332</c:v>
                </c:pt>
                <c:pt idx="2167">
                  <c:v>36.551458906666667</c:v>
                </c:pt>
                <c:pt idx="2168">
                  <c:v>36.568410456666669</c:v>
                </c:pt>
                <c:pt idx="2169">
                  <c:v>36.585054416666672</c:v>
                </c:pt>
                <c:pt idx="2170">
                  <c:v>36.602015130000005</c:v>
                </c:pt>
                <c:pt idx="2171">
                  <c:v>36.61880429</c:v>
                </c:pt>
                <c:pt idx="2172">
                  <c:v>36.635380268333329</c:v>
                </c:pt>
                <c:pt idx="2173">
                  <c:v>36.652218151666666</c:v>
                </c:pt>
                <c:pt idx="2174">
                  <c:v>36.668978233333334</c:v>
                </c:pt>
                <c:pt idx="2175">
                  <c:v>36.685656988333335</c:v>
                </c:pt>
                <c:pt idx="2176">
                  <c:v>36.702390073333326</c:v>
                </c:pt>
                <c:pt idx="2177">
                  <c:v>36.719243130000002</c:v>
                </c:pt>
                <c:pt idx="2178">
                  <c:v>36.736032861666665</c:v>
                </c:pt>
                <c:pt idx="2179">
                  <c:v>36.752935180000001</c:v>
                </c:pt>
                <c:pt idx="2180">
                  <c:v>36.769515739999996</c:v>
                </c:pt>
                <c:pt idx="2181">
                  <c:v>36.786309639999999</c:v>
                </c:pt>
                <c:pt idx="2182">
                  <c:v>36.803202543333335</c:v>
                </c:pt>
                <c:pt idx="2183">
                  <c:v>36.819767468333332</c:v>
                </c:pt>
                <c:pt idx="2184">
                  <c:v>36.836658449999995</c:v>
                </c:pt>
                <c:pt idx="2185">
                  <c:v>36.85331901833333</c:v>
                </c:pt>
                <c:pt idx="2186">
                  <c:v>36.870146796666667</c:v>
                </c:pt>
                <c:pt idx="2187">
                  <c:v>36.886900435000001</c:v>
                </c:pt>
                <c:pt idx="2188">
                  <c:v>36.903751565</c:v>
                </c:pt>
                <c:pt idx="2189">
                  <c:v>36.921263693333337</c:v>
                </c:pt>
                <c:pt idx="2190">
                  <c:v>36.938294104999997</c:v>
                </c:pt>
                <c:pt idx="2191">
                  <c:v>36.955091486666667</c:v>
                </c:pt>
                <c:pt idx="2192">
                  <c:v>36.971737005000001</c:v>
                </c:pt>
                <c:pt idx="2193">
                  <c:v>36.988666629999997</c:v>
                </c:pt>
                <c:pt idx="2194">
                  <c:v>37.003347966666666</c:v>
                </c:pt>
                <c:pt idx="2195">
                  <c:v>37.020085211666668</c:v>
                </c:pt>
                <c:pt idx="2196">
                  <c:v>37.036844015</c:v>
                </c:pt>
                <c:pt idx="2197">
                  <c:v>37.053774263333338</c:v>
                </c:pt>
                <c:pt idx="2198">
                  <c:v>37.070306638333335</c:v>
                </c:pt>
                <c:pt idx="2199">
                  <c:v>37.087237836666667</c:v>
                </c:pt>
                <c:pt idx="2200">
                  <c:v>37.103903751666664</c:v>
                </c:pt>
                <c:pt idx="2201">
                  <c:v>37.120674633333337</c:v>
                </c:pt>
                <c:pt idx="2202">
                  <c:v>37.137349016666668</c:v>
                </c:pt>
                <c:pt idx="2203">
                  <c:v>37.154007703333335</c:v>
                </c:pt>
                <c:pt idx="2204">
                  <c:v>37.170695183333336</c:v>
                </c:pt>
                <c:pt idx="2205">
                  <c:v>37.187174408333334</c:v>
                </c:pt>
                <c:pt idx="2206">
                  <c:v>37.203846493333337</c:v>
                </c:pt>
                <c:pt idx="2207">
                  <c:v>37.220849571666669</c:v>
                </c:pt>
                <c:pt idx="2208">
                  <c:v>37.23762434333333</c:v>
                </c:pt>
                <c:pt idx="2209">
                  <c:v>37.254253103333333</c:v>
                </c:pt>
                <c:pt idx="2210">
                  <c:v>37.271175883333328</c:v>
                </c:pt>
                <c:pt idx="2211">
                  <c:v>37.288101505</c:v>
                </c:pt>
                <c:pt idx="2212">
                  <c:v>37.304765636666666</c:v>
                </c:pt>
                <c:pt idx="2213">
                  <c:v>37.321687713333333</c:v>
                </c:pt>
                <c:pt idx="2214">
                  <c:v>37.338619233333333</c:v>
                </c:pt>
                <c:pt idx="2215">
                  <c:v>37.355317211666673</c:v>
                </c:pt>
                <c:pt idx="2216">
                  <c:v>37.372253910000005</c:v>
                </c:pt>
                <c:pt idx="2217">
                  <c:v>37.388929056666669</c:v>
                </c:pt>
                <c:pt idx="2218">
                  <c:v>37.405860178333334</c:v>
                </c:pt>
                <c:pt idx="2219">
                  <c:v>37.42281130833333</c:v>
                </c:pt>
                <c:pt idx="2220">
                  <c:v>37.439474756666662</c:v>
                </c:pt>
                <c:pt idx="2221">
                  <c:v>37.456138134999996</c:v>
                </c:pt>
                <c:pt idx="2222">
                  <c:v>37.472813966666664</c:v>
                </c:pt>
                <c:pt idx="2223">
                  <c:v>37.489491313333332</c:v>
                </c:pt>
                <c:pt idx="2224">
                  <c:v>37.506151081666665</c:v>
                </c:pt>
                <c:pt idx="2225">
                  <c:v>37.522847859999999</c:v>
                </c:pt>
                <c:pt idx="2226">
                  <c:v>37.539785751666663</c:v>
                </c:pt>
                <c:pt idx="2227">
                  <c:v>37.556715850000003</c:v>
                </c:pt>
                <c:pt idx="2228">
                  <c:v>37.573644138333329</c:v>
                </c:pt>
                <c:pt idx="2229">
                  <c:v>37.59032444333333</c:v>
                </c:pt>
                <c:pt idx="2230">
                  <c:v>37.60735949</c:v>
                </c:pt>
                <c:pt idx="2231">
                  <c:v>37.624293541666667</c:v>
                </c:pt>
                <c:pt idx="2232">
                  <c:v>37.641024108333333</c:v>
                </c:pt>
                <c:pt idx="2233">
                  <c:v>37.657718633333339</c:v>
                </c:pt>
                <c:pt idx="2234">
                  <c:v>37.674381263333331</c:v>
                </c:pt>
                <c:pt idx="2235">
                  <c:v>37.691167546666662</c:v>
                </c:pt>
                <c:pt idx="2236">
                  <c:v>37.708091895000003</c:v>
                </c:pt>
                <c:pt idx="2237">
                  <c:v>37.724709123333334</c:v>
                </c:pt>
                <c:pt idx="2238">
                  <c:v>37.741385609999995</c:v>
                </c:pt>
                <c:pt idx="2239">
                  <c:v>37.758051264999999</c:v>
                </c:pt>
                <c:pt idx="2240">
                  <c:v>37.775362279999996</c:v>
                </c:pt>
                <c:pt idx="2241">
                  <c:v>37.792211209999998</c:v>
                </c:pt>
                <c:pt idx="2242">
                  <c:v>37.808923141666668</c:v>
                </c:pt>
                <c:pt idx="2243">
                  <c:v>37.825612060000005</c:v>
                </c:pt>
                <c:pt idx="2244">
                  <c:v>37.842538326666663</c:v>
                </c:pt>
                <c:pt idx="2245">
                  <c:v>37.859367115000005</c:v>
                </c:pt>
                <c:pt idx="2246">
                  <c:v>37.876428914999998</c:v>
                </c:pt>
                <c:pt idx="2247">
                  <c:v>37.89309694</c:v>
                </c:pt>
                <c:pt idx="2248">
                  <c:v>37.909642283333334</c:v>
                </c:pt>
                <c:pt idx="2249">
                  <c:v>37.926698298333335</c:v>
                </c:pt>
                <c:pt idx="2250">
                  <c:v>37.943171021666664</c:v>
                </c:pt>
                <c:pt idx="2251">
                  <c:v>37.960093264999998</c:v>
                </c:pt>
                <c:pt idx="2252">
                  <c:v>37.977050658333333</c:v>
                </c:pt>
                <c:pt idx="2253">
                  <c:v>37.994171250000001</c:v>
                </c:pt>
                <c:pt idx="2254">
                  <c:v>38.011012638333334</c:v>
                </c:pt>
                <c:pt idx="2255">
                  <c:v>38.027759330000002</c:v>
                </c:pt>
                <c:pt idx="2256">
                  <c:v>38.044675996666669</c:v>
                </c:pt>
                <c:pt idx="2257">
                  <c:v>38.061597495000001</c:v>
                </c:pt>
                <c:pt idx="2258">
                  <c:v>38.078511024999997</c:v>
                </c:pt>
                <c:pt idx="2259">
                  <c:v>38.095061243333333</c:v>
                </c:pt>
                <c:pt idx="2260">
                  <c:v>38.111990999999996</c:v>
                </c:pt>
                <c:pt idx="2261">
                  <c:v>38.12892858</c:v>
                </c:pt>
                <c:pt idx="2262">
                  <c:v>38.145953626666667</c:v>
                </c:pt>
                <c:pt idx="2263">
                  <c:v>38.16277930333333</c:v>
                </c:pt>
                <c:pt idx="2264">
                  <c:v>38.179417444999999</c:v>
                </c:pt>
                <c:pt idx="2265">
                  <c:v>38.19633722333333</c:v>
                </c:pt>
                <c:pt idx="2266">
                  <c:v>38.21306444333333</c:v>
                </c:pt>
                <c:pt idx="2267">
                  <c:v>38.229736235000004</c:v>
                </c:pt>
                <c:pt idx="2268">
                  <c:v>38.246701193333337</c:v>
                </c:pt>
                <c:pt idx="2269">
                  <c:v>38.263664630000001</c:v>
                </c:pt>
                <c:pt idx="2270">
                  <c:v>38.28074488</c:v>
                </c:pt>
                <c:pt idx="2271">
                  <c:v>38.29779545666667</c:v>
                </c:pt>
                <c:pt idx="2272">
                  <c:v>38.314575285000004</c:v>
                </c:pt>
                <c:pt idx="2273">
                  <c:v>38.331689288333337</c:v>
                </c:pt>
                <c:pt idx="2274">
                  <c:v>38.348651828333331</c:v>
                </c:pt>
                <c:pt idx="2275">
                  <c:v>38.36560815833333</c:v>
                </c:pt>
                <c:pt idx="2276">
                  <c:v>38.380571826666667</c:v>
                </c:pt>
                <c:pt idx="2277">
                  <c:v>38.397243288333335</c:v>
                </c:pt>
                <c:pt idx="2278">
                  <c:v>38.413991213333333</c:v>
                </c:pt>
                <c:pt idx="2279">
                  <c:v>38.430669096666662</c:v>
                </c:pt>
                <c:pt idx="2280">
                  <c:v>38.447446851666669</c:v>
                </c:pt>
                <c:pt idx="2281">
                  <c:v>38.464218588333331</c:v>
                </c:pt>
                <c:pt idx="2282">
                  <c:v>38.480951975000004</c:v>
                </c:pt>
                <c:pt idx="2283">
                  <c:v>38.49795005</c:v>
                </c:pt>
                <c:pt idx="2284">
                  <c:v>38.514636625000001</c:v>
                </c:pt>
                <c:pt idx="2285">
                  <c:v>38.531556998333336</c:v>
                </c:pt>
                <c:pt idx="2286">
                  <c:v>38.548447955</c:v>
                </c:pt>
                <c:pt idx="2287">
                  <c:v>38.565303870000001</c:v>
                </c:pt>
                <c:pt idx="2288">
                  <c:v>38.581982475000004</c:v>
                </c:pt>
                <c:pt idx="2289">
                  <c:v>38.598872225000001</c:v>
                </c:pt>
                <c:pt idx="2290">
                  <c:v>38.615380854999998</c:v>
                </c:pt>
                <c:pt idx="2291">
                  <c:v>38.632116833333335</c:v>
                </c:pt>
                <c:pt idx="2292">
                  <c:v>38.649052933333337</c:v>
                </c:pt>
                <c:pt idx="2293">
                  <c:v>38.665676875000003</c:v>
                </c:pt>
                <c:pt idx="2294">
                  <c:v>38.682601865000002</c:v>
                </c:pt>
                <c:pt idx="2295">
                  <c:v>38.699501335000001</c:v>
                </c:pt>
                <c:pt idx="2296">
                  <c:v>38.716289726666666</c:v>
                </c:pt>
                <c:pt idx="2297">
                  <c:v>38.733219314999999</c:v>
                </c:pt>
                <c:pt idx="2298">
                  <c:v>38.749890624999999</c:v>
                </c:pt>
                <c:pt idx="2299">
                  <c:v>38.766401654999996</c:v>
                </c:pt>
                <c:pt idx="2300">
                  <c:v>38.783059210000005</c:v>
                </c:pt>
                <c:pt idx="2301">
                  <c:v>38.799677914999997</c:v>
                </c:pt>
                <c:pt idx="2302">
                  <c:v>38.816408641666662</c:v>
                </c:pt>
                <c:pt idx="2303">
                  <c:v>38.833079938333334</c:v>
                </c:pt>
                <c:pt idx="2304">
                  <c:v>38.849869980000001</c:v>
                </c:pt>
                <c:pt idx="2305">
                  <c:v>38.866533331666666</c:v>
                </c:pt>
                <c:pt idx="2306">
                  <c:v>38.883248223333332</c:v>
                </c:pt>
                <c:pt idx="2307">
                  <c:v>38.899915259999993</c:v>
                </c:pt>
                <c:pt idx="2308">
                  <c:v>38.916535803333332</c:v>
                </c:pt>
                <c:pt idx="2309">
                  <c:v>38.933194538333332</c:v>
                </c:pt>
                <c:pt idx="2310">
                  <c:v>38.949867016666666</c:v>
                </c:pt>
                <c:pt idx="2311">
                  <c:v>38.966394915000002</c:v>
                </c:pt>
                <c:pt idx="2312">
                  <c:v>38.983058683333333</c:v>
                </c:pt>
                <c:pt idx="2313">
                  <c:v>39.000045441666664</c:v>
                </c:pt>
                <c:pt idx="2314">
                  <c:v>39.016865185</c:v>
                </c:pt>
                <c:pt idx="2315">
                  <c:v>39.034066625000001</c:v>
                </c:pt>
                <c:pt idx="2316">
                  <c:v>39.050595056666666</c:v>
                </c:pt>
                <c:pt idx="2317">
                  <c:v>39.067515435000004</c:v>
                </c:pt>
                <c:pt idx="2318">
                  <c:v>39.084442626666672</c:v>
                </c:pt>
                <c:pt idx="2319">
                  <c:v>39.10137331</c:v>
                </c:pt>
                <c:pt idx="2320">
                  <c:v>39.118301725000002</c:v>
                </c:pt>
                <c:pt idx="2321">
                  <c:v>39.135238545</c:v>
                </c:pt>
                <c:pt idx="2322">
                  <c:v>39.15190737333333</c:v>
                </c:pt>
                <c:pt idx="2323">
                  <c:v>39.168645561666672</c:v>
                </c:pt>
                <c:pt idx="2324">
                  <c:v>39.185331990000002</c:v>
                </c:pt>
                <c:pt idx="2325">
                  <c:v>39.201757785000005</c:v>
                </c:pt>
                <c:pt idx="2326">
                  <c:v>39.21868482666666</c:v>
                </c:pt>
                <c:pt idx="2327">
                  <c:v>39.235606498333333</c:v>
                </c:pt>
                <c:pt idx="2328">
                  <c:v>39.252541208333334</c:v>
                </c:pt>
                <c:pt idx="2329">
                  <c:v>39.26943412</c:v>
                </c:pt>
                <c:pt idx="2330">
                  <c:v>39.286318256666661</c:v>
                </c:pt>
                <c:pt idx="2331">
                  <c:v>39.303283113333336</c:v>
                </c:pt>
                <c:pt idx="2332">
                  <c:v>39.320138063333339</c:v>
                </c:pt>
                <c:pt idx="2333">
                  <c:v>39.336713581666665</c:v>
                </c:pt>
                <c:pt idx="2334">
                  <c:v>39.353799768333339</c:v>
                </c:pt>
                <c:pt idx="2335">
                  <c:v>39.370728431666663</c:v>
                </c:pt>
                <c:pt idx="2336">
                  <c:v>39.387398465000004</c:v>
                </c:pt>
                <c:pt idx="2337">
                  <c:v>39.404076128333337</c:v>
                </c:pt>
                <c:pt idx="2338">
                  <c:v>39.420818796666673</c:v>
                </c:pt>
                <c:pt idx="2339">
                  <c:v>39.437495181666669</c:v>
                </c:pt>
                <c:pt idx="2340">
                  <c:v>39.454434428333336</c:v>
                </c:pt>
                <c:pt idx="2341">
                  <c:v>39.471506165000001</c:v>
                </c:pt>
                <c:pt idx="2342">
                  <c:v>39.488143671666663</c:v>
                </c:pt>
                <c:pt idx="2343">
                  <c:v>39.505068664999996</c:v>
                </c:pt>
                <c:pt idx="2344">
                  <c:v>39.521892585000003</c:v>
                </c:pt>
                <c:pt idx="2345">
                  <c:v>39.538923498333332</c:v>
                </c:pt>
                <c:pt idx="2346">
                  <c:v>39.555954436666667</c:v>
                </c:pt>
                <c:pt idx="2347">
                  <c:v>39.573358020000001</c:v>
                </c:pt>
                <c:pt idx="2348">
                  <c:v>39.589905990000005</c:v>
                </c:pt>
                <c:pt idx="2349">
                  <c:v>39.606877606666664</c:v>
                </c:pt>
                <c:pt idx="2350">
                  <c:v>39.623585036666668</c:v>
                </c:pt>
                <c:pt idx="2351">
                  <c:v>39.640789833333329</c:v>
                </c:pt>
                <c:pt idx="2352">
                  <c:v>39.657793460000001</c:v>
                </c:pt>
                <c:pt idx="2353">
                  <c:v>39.672839945</c:v>
                </c:pt>
                <c:pt idx="2354">
                  <c:v>39.689770681666666</c:v>
                </c:pt>
                <c:pt idx="2355">
                  <c:v>39.706692969999999</c:v>
                </c:pt>
                <c:pt idx="2356">
                  <c:v>39.723494644999995</c:v>
                </c:pt>
                <c:pt idx="2357">
                  <c:v>39.740374885000001</c:v>
                </c:pt>
                <c:pt idx="2358">
                  <c:v>39.757042211666665</c:v>
                </c:pt>
                <c:pt idx="2359">
                  <c:v>39.773819350000004</c:v>
                </c:pt>
                <c:pt idx="2360">
                  <c:v>39.790738538333336</c:v>
                </c:pt>
                <c:pt idx="2361">
                  <c:v>39.807630085</c:v>
                </c:pt>
                <c:pt idx="2362">
                  <c:v>39.824345018333332</c:v>
                </c:pt>
                <c:pt idx="2363">
                  <c:v>39.841297159999996</c:v>
                </c:pt>
                <c:pt idx="2364">
                  <c:v>39.857973594999997</c:v>
                </c:pt>
                <c:pt idx="2365">
                  <c:v>39.874897308333331</c:v>
                </c:pt>
                <c:pt idx="2366">
                  <c:v>39.891523681666662</c:v>
                </c:pt>
                <c:pt idx="2367">
                  <c:v>39.908181708333338</c:v>
                </c:pt>
                <c:pt idx="2368">
                  <c:v>39.924853346666666</c:v>
                </c:pt>
                <c:pt idx="2369">
                  <c:v>39.941408891666669</c:v>
                </c:pt>
                <c:pt idx="2370">
                  <c:v>39.958090463333328</c:v>
                </c:pt>
                <c:pt idx="2371">
                  <c:v>39.974823593333333</c:v>
                </c:pt>
                <c:pt idx="2372">
                  <c:v>39.991747931666666</c:v>
                </c:pt>
                <c:pt idx="2373">
                  <c:v>40.008727440000001</c:v>
                </c:pt>
                <c:pt idx="2374">
                  <c:v>40.025505848333331</c:v>
                </c:pt>
                <c:pt idx="2375">
                  <c:v>40.042175278333339</c:v>
                </c:pt>
                <c:pt idx="2376">
                  <c:v>40.058942971666667</c:v>
                </c:pt>
                <c:pt idx="2377">
                  <c:v>40.075877691666662</c:v>
                </c:pt>
                <c:pt idx="2378">
                  <c:v>40.092811073333337</c:v>
                </c:pt>
                <c:pt idx="2379">
                  <c:v>40.109563425000005</c:v>
                </c:pt>
                <c:pt idx="2380">
                  <c:v>40.126610463333336</c:v>
                </c:pt>
                <c:pt idx="2381">
                  <c:v>40.143661836666666</c:v>
                </c:pt>
                <c:pt idx="2382">
                  <c:v>40.160328256666666</c:v>
                </c:pt>
                <c:pt idx="2383">
                  <c:v>40.177206433333339</c:v>
                </c:pt>
                <c:pt idx="2384">
                  <c:v>40.193778386666665</c:v>
                </c:pt>
                <c:pt idx="2385">
                  <c:v>40.210813961666666</c:v>
                </c:pt>
                <c:pt idx="2386">
                  <c:v>40.227736045</c:v>
                </c:pt>
                <c:pt idx="2387">
                  <c:v>40.24437703666667</c:v>
                </c:pt>
                <c:pt idx="2388">
                  <c:v>40.261045533333331</c:v>
                </c:pt>
                <c:pt idx="2389">
                  <c:v>40.277712851666671</c:v>
                </c:pt>
                <c:pt idx="2390">
                  <c:v>40.294389994999996</c:v>
                </c:pt>
                <c:pt idx="2391">
                  <c:v>40.311168500000001</c:v>
                </c:pt>
                <c:pt idx="2392">
                  <c:v>40.32816836166667</c:v>
                </c:pt>
                <c:pt idx="2393">
                  <c:v>40.345211516666673</c:v>
                </c:pt>
                <c:pt idx="2394">
                  <c:v>40.362146503333328</c:v>
                </c:pt>
                <c:pt idx="2395">
                  <c:v>40.379074173333336</c:v>
                </c:pt>
                <c:pt idx="2396">
                  <c:v>40.395733970000002</c:v>
                </c:pt>
                <c:pt idx="2397">
                  <c:v>40.412353201666662</c:v>
                </c:pt>
                <c:pt idx="2398">
                  <c:v>40.429026561666667</c:v>
                </c:pt>
                <c:pt idx="2399">
                  <c:v>40.445697044999996</c:v>
                </c:pt>
                <c:pt idx="2400">
                  <c:v>40.462214451666668</c:v>
                </c:pt>
                <c:pt idx="2401">
                  <c:v>40.47989135666667</c:v>
                </c:pt>
                <c:pt idx="2402">
                  <c:v>40.496370061666667</c:v>
                </c:pt>
                <c:pt idx="2403">
                  <c:v>40.513251433333338</c:v>
                </c:pt>
                <c:pt idx="2404">
                  <c:v>40.53017651333333</c:v>
                </c:pt>
                <c:pt idx="2405">
                  <c:v>40.54695512</c:v>
                </c:pt>
                <c:pt idx="2406">
                  <c:v>40.564179429999996</c:v>
                </c:pt>
                <c:pt idx="2407">
                  <c:v>40.58099043833333</c:v>
                </c:pt>
                <c:pt idx="2408">
                  <c:v>40.597916441666669</c:v>
                </c:pt>
                <c:pt idx="2409">
                  <c:v>40.614708018333332</c:v>
                </c:pt>
                <c:pt idx="2410">
                  <c:v>40.631853435000004</c:v>
                </c:pt>
                <c:pt idx="2411">
                  <c:v>40.648792423333333</c:v>
                </c:pt>
                <c:pt idx="2412">
                  <c:v>40.663761893333337</c:v>
                </c:pt>
                <c:pt idx="2413">
                  <c:v>40.680421966666671</c:v>
                </c:pt>
                <c:pt idx="2414">
                  <c:v>40.697105661666669</c:v>
                </c:pt>
                <c:pt idx="2415">
                  <c:v>40.714141851666668</c:v>
                </c:pt>
                <c:pt idx="2416">
                  <c:v>40.73099688166667</c:v>
                </c:pt>
                <c:pt idx="2417">
                  <c:v>40.747791381666666</c:v>
                </c:pt>
                <c:pt idx="2418">
                  <c:v>40.764445519999995</c:v>
                </c:pt>
                <c:pt idx="2419">
                  <c:v>40.781112368333332</c:v>
                </c:pt>
                <c:pt idx="2420">
                  <c:v>40.7976277</c:v>
                </c:pt>
                <c:pt idx="2421">
                  <c:v>40.814359930000002</c:v>
                </c:pt>
                <c:pt idx="2422">
                  <c:v>40.83113968833333</c:v>
                </c:pt>
                <c:pt idx="2423">
                  <c:v>40.848066551666669</c:v>
                </c:pt>
                <c:pt idx="2424">
                  <c:v>40.864753286666669</c:v>
                </c:pt>
                <c:pt idx="2425">
                  <c:v>40.881676474999999</c:v>
                </c:pt>
                <c:pt idx="2426">
                  <c:v>40.898598701666664</c:v>
                </c:pt>
                <c:pt idx="2427">
                  <c:v>40.915114378333335</c:v>
                </c:pt>
                <c:pt idx="2428">
                  <c:v>40.932151026666666</c:v>
                </c:pt>
                <c:pt idx="2429">
                  <c:v>40.948929939999999</c:v>
                </c:pt>
                <c:pt idx="2430">
                  <c:v>40.965853173333336</c:v>
                </c:pt>
                <c:pt idx="2431">
                  <c:v>40.982783420000004</c:v>
                </c:pt>
                <c:pt idx="2432">
                  <c:v>40.999719069999998</c:v>
                </c:pt>
                <c:pt idx="2433">
                  <c:v>41.01639419</c:v>
                </c:pt>
                <c:pt idx="2434">
                  <c:v>41.033331570000001</c:v>
                </c:pt>
                <c:pt idx="2435">
                  <c:v>41.050255231666668</c:v>
                </c:pt>
                <c:pt idx="2436">
                  <c:v>41.067178591666668</c:v>
                </c:pt>
                <c:pt idx="2437">
                  <c:v>41.084234564999996</c:v>
                </c:pt>
                <c:pt idx="2438">
                  <c:v>41.101157966666662</c:v>
                </c:pt>
                <c:pt idx="2439">
                  <c:v>41.117970406666672</c:v>
                </c:pt>
                <c:pt idx="2440">
                  <c:v>41.134703583333334</c:v>
                </c:pt>
                <c:pt idx="2441">
                  <c:v>41.151364573333332</c:v>
                </c:pt>
                <c:pt idx="2442">
                  <c:v>41.168032895000003</c:v>
                </c:pt>
                <c:pt idx="2443">
                  <c:v>41.1847694</c:v>
                </c:pt>
                <c:pt idx="2444">
                  <c:v>41.201553518333334</c:v>
                </c:pt>
                <c:pt idx="2445">
                  <c:v>41.218297216666663</c:v>
                </c:pt>
                <c:pt idx="2446">
                  <c:v>41.235222648333334</c:v>
                </c:pt>
                <c:pt idx="2447">
                  <c:v>41.251887876666665</c:v>
                </c:pt>
                <c:pt idx="2448">
                  <c:v>41.268658653333333</c:v>
                </c:pt>
                <c:pt idx="2449">
                  <c:v>41.285325838333328</c:v>
                </c:pt>
                <c:pt idx="2450">
                  <c:v>41.301996286666665</c:v>
                </c:pt>
                <c:pt idx="2451">
                  <c:v>41.318664063333337</c:v>
                </c:pt>
                <c:pt idx="2452">
                  <c:v>41.33532752833333</c:v>
                </c:pt>
                <c:pt idx="2453">
                  <c:v>41.352104798333336</c:v>
                </c:pt>
                <c:pt idx="2454">
                  <c:v>41.369340741666662</c:v>
                </c:pt>
                <c:pt idx="2455">
                  <c:v>41.386052830000004</c:v>
                </c:pt>
                <c:pt idx="2456">
                  <c:v>41.402782379999998</c:v>
                </c:pt>
                <c:pt idx="2457">
                  <c:v>41.420089781666668</c:v>
                </c:pt>
                <c:pt idx="2458">
                  <c:v>41.436872946666668</c:v>
                </c:pt>
                <c:pt idx="2459">
                  <c:v>41.453543423333336</c:v>
                </c:pt>
                <c:pt idx="2460">
                  <c:v>41.470611643333335</c:v>
                </c:pt>
                <c:pt idx="2461">
                  <c:v>41.487359483333329</c:v>
                </c:pt>
                <c:pt idx="2462">
                  <c:v>41.504076410000003</c:v>
                </c:pt>
                <c:pt idx="2463">
                  <c:v>41.521321546666663</c:v>
                </c:pt>
                <c:pt idx="2464">
                  <c:v>41.538010954999997</c:v>
                </c:pt>
                <c:pt idx="2465">
                  <c:v>41.554852043333334</c:v>
                </c:pt>
                <c:pt idx="2466">
                  <c:v>41.571642446666672</c:v>
                </c:pt>
                <c:pt idx="2467">
                  <c:v>41.588528726666667</c:v>
                </c:pt>
                <c:pt idx="2468">
                  <c:v>41.60549224333333</c:v>
                </c:pt>
                <c:pt idx="2469">
                  <c:v>41.622620086666664</c:v>
                </c:pt>
                <c:pt idx="2470">
                  <c:v>41.639705229999997</c:v>
                </c:pt>
                <c:pt idx="2471">
                  <c:v>41.656353770000003</c:v>
                </c:pt>
                <c:pt idx="2472">
                  <c:v>41.673314614999995</c:v>
                </c:pt>
                <c:pt idx="2473">
                  <c:v>41.690350618333333</c:v>
                </c:pt>
                <c:pt idx="2474">
                  <c:v>41.707484354999998</c:v>
                </c:pt>
                <c:pt idx="2475">
                  <c:v>41.72425955833333</c:v>
                </c:pt>
                <c:pt idx="2476">
                  <c:v>41.741165973333331</c:v>
                </c:pt>
                <c:pt idx="2477">
                  <c:v>41.75602627</c:v>
                </c:pt>
                <c:pt idx="2478">
                  <c:v>41.772801446666669</c:v>
                </c:pt>
                <c:pt idx="2479">
                  <c:v>41.789467688333339</c:v>
                </c:pt>
                <c:pt idx="2480">
                  <c:v>41.80613378333333</c:v>
                </c:pt>
                <c:pt idx="2481">
                  <c:v>41.822809406666671</c:v>
                </c:pt>
                <c:pt idx="2482">
                  <c:v>41.839485379999999</c:v>
                </c:pt>
                <c:pt idx="2483">
                  <c:v>41.856144911666668</c:v>
                </c:pt>
                <c:pt idx="2484">
                  <c:v>41.872926825</c:v>
                </c:pt>
                <c:pt idx="2485">
                  <c:v>41.889698548333328</c:v>
                </c:pt>
                <c:pt idx="2486">
                  <c:v>41.906361031666663</c:v>
                </c:pt>
                <c:pt idx="2487">
                  <c:v>41.923028875</c:v>
                </c:pt>
                <c:pt idx="2488">
                  <c:v>41.939693033333334</c:v>
                </c:pt>
                <c:pt idx="2489">
                  <c:v>41.956192643333331</c:v>
                </c:pt>
                <c:pt idx="2490">
                  <c:v>41.972875303333332</c:v>
                </c:pt>
                <c:pt idx="2491">
                  <c:v>41.989912946666664</c:v>
                </c:pt>
                <c:pt idx="2492">
                  <c:v>42.006482894999998</c:v>
                </c:pt>
                <c:pt idx="2493">
                  <c:v>42.023153581666662</c:v>
                </c:pt>
                <c:pt idx="2494">
                  <c:v>42.040190296666665</c:v>
                </c:pt>
                <c:pt idx="2495">
                  <c:v>42.056715789999998</c:v>
                </c:pt>
                <c:pt idx="2496">
                  <c:v>42.073500701666667</c:v>
                </c:pt>
                <c:pt idx="2497">
                  <c:v>42.090169798333335</c:v>
                </c:pt>
                <c:pt idx="2498">
                  <c:v>42.106831669999998</c:v>
                </c:pt>
                <c:pt idx="2499">
                  <c:v>42.123495076666671</c:v>
                </c:pt>
                <c:pt idx="2500">
                  <c:v>42.140228806666663</c:v>
                </c:pt>
                <c:pt idx="2501">
                  <c:v>42.156899211666669</c:v>
                </c:pt>
                <c:pt idx="2502">
                  <c:v>42.17356594333333</c:v>
                </c:pt>
                <c:pt idx="2503">
                  <c:v>42.190508201666667</c:v>
                </c:pt>
                <c:pt idx="2504">
                  <c:v>42.207389041666673</c:v>
                </c:pt>
                <c:pt idx="2505">
                  <c:v>42.224315655000005</c:v>
                </c:pt>
                <c:pt idx="2506">
                  <c:v>42.240984046666668</c:v>
                </c:pt>
                <c:pt idx="2507">
                  <c:v>42.257603724999996</c:v>
                </c:pt>
                <c:pt idx="2508">
                  <c:v>42.274385645000002</c:v>
                </c:pt>
                <c:pt idx="2509">
                  <c:v>42.291065508333332</c:v>
                </c:pt>
                <c:pt idx="2510">
                  <c:v>42.307955300000003</c:v>
                </c:pt>
                <c:pt idx="2511">
                  <c:v>42.324879926666668</c:v>
                </c:pt>
                <c:pt idx="2512">
                  <c:v>42.341732758333336</c:v>
                </c:pt>
                <c:pt idx="2513">
                  <c:v>42.35862251333333</c:v>
                </c:pt>
                <c:pt idx="2514">
                  <c:v>42.375629996666667</c:v>
                </c:pt>
                <c:pt idx="2515">
                  <c:v>42.392225966666665</c:v>
                </c:pt>
                <c:pt idx="2516">
                  <c:v>42.409340674999996</c:v>
                </c:pt>
                <c:pt idx="2517">
                  <c:v>42.426285159999999</c:v>
                </c:pt>
                <c:pt idx="2518">
                  <c:v>42.443147535000001</c:v>
                </c:pt>
                <c:pt idx="2519">
                  <c:v>42.460027411666672</c:v>
                </c:pt>
                <c:pt idx="2520">
                  <c:v>42.47669015666667</c:v>
                </c:pt>
                <c:pt idx="2521">
                  <c:v>42.493789</c:v>
                </c:pt>
                <c:pt idx="2522">
                  <c:v>42.510664298333339</c:v>
                </c:pt>
                <c:pt idx="2523">
                  <c:v>42.52747539166667</c:v>
                </c:pt>
                <c:pt idx="2524">
                  <c:v>42.544415229999998</c:v>
                </c:pt>
                <c:pt idx="2525">
                  <c:v>42.56131966666667</c:v>
                </c:pt>
                <c:pt idx="2526">
                  <c:v>42.578423798333333</c:v>
                </c:pt>
                <c:pt idx="2527">
                  <c:v>42.595440548333336</c:v>
                </c:pt>
                <c:pt idx="2528">
                  <c:v>42.611836523333331</c:v>
                </c:pt>
                <c:pt idx="2529">
                  <c:v>42.628786070000004</c:v>
                </c:pt>
                <c:pt idx="2530">
                  <c:v>42.643640580000003</c:v>
                </c:pt>
                <c:pt idx="2531">
                  <c:v>42.660569676666668</c:v>
                </c:pt>
                <c:pt idx="2532">
                  <c:v>42.677247748333336</c:v>
                </c:pt>
                <c:pt idx="2533">
                  <c:v>42.693769101666668</c:v>
                </c:pt>
                <c:pt idx="2534">
                  <c:v>42.710552735</c:v>
                </c:pt>
                <c:pt idx="2535">
                  <c:v>42.727468473333339</c:v>
                </c:pt>
                <c:pt idx="2536">
                  <c:v>42.744430630000004</c:v>
                </c:pt>
                <c:pt idx="2537">
                  <c:v>42.76096724166667</c:v>
                </c:pt>
                <c:pt idx="2538">
                  <c:v>42.777843561666671</c:v>
                </c:pt>
                <c:pt idx="2539">
                  <c:v>42.794469188333331</c:v>
                </c:pt>
                <c:pt idx="2540">
                  <c:v>42.811406526666666</c:v>
                </c:pt>
                <c:pt idx="2541">
                  <c:v>42.82833729</c:v>
                </c:pt>
                <c:pt idx="2542">
                  <c:v>42.845003844999994</c:v>
                </c:pt>
                <c:pt idx="2543">
                  <c:v>42.861935284999994</c:v>
                </c:pt>
                <c:pt idx="2544">
                  <c:v>42.878845631666664</c:v>
                </c:pt>
                <c:pt idx="2545">
                  <c:v>42.895507848333331</c:v>
                </c:pt>
                <c:pt idx="2546">
                  <c:v>42.912174706666661</c:v>
                </c:pt>
                <c:pt idx="2547">
                  <c:v>42.928907448333334</c:v>
                </c:pt>
                <c:pt idx="2548">
                  <c:v>42.945579431666673</c:v>
                </c:pt>
                <c:pt idx="2549">
                  <c:v>42.962315229999994</c:v>
                </c:pt>
                <c:pt idx="2550">
                  <c:v>42.978984003333338</c:v>
                </c:pt>
                <c:pt idx="2551">
                  <c:v>42.995908026666669</c:v>
                </c:pt>
                <c:pt idx="2552">
                  <c:v>43.012791353333334</c:v>
                </c:pt>
                <c:pt idx="2553">
                  <c:v>43.029725118333332</c:v>
                </c:pt>
                <c:pt idx="2554">
                  <c:v>43.046647483333331</c:v>
                </c:pt>
                <c:pt idx="2555">
                  <c:v>43.063537438333334</c:v>
                </c:pt>
                <c:pt idx="2556">
                  <c:v>43.080459648333331</c:v>
                </c:pt>
                <c:pt idx="2557">
                  <c:v>43.097448468333333</c:v>
                </c:pt>
                <c:pt idx="2558">
                  <c:v>43.114337453333327</c:v>
                </c:pt>
                <c:pt idx="2559">
                  <c:v>43.131229624999996</c:v>
                </c:pt>
                <c:pt idx="2560">
                  <c:v>43.148159435000004</c:v>
                </c:pt>
                <c:pt idx="2561">
                  <c:v>43.165042751666668</c:v>
                </c:pt>
                <c:pt idx="2562">
                  <c:v>43.181916421666664</c:v>
                </c:pt>
                <c:pt idx="2563">
                  <c:v>43.198695018333332</c:v>
                </c:pt>
                <c:pt idx="2564">
                  <c:v>43.21559474</c:v>
                </c:pt>
                <c:pt idx="2565">
                  <c:v>43.232636875000004</c:v>
                </c:pt>
                <c:pt idx="2566">
                  <c:v>43.249287889999998</c:v>
                </c:pt>
                <c:pt idx="2567">
                  <c:v>43.265934736666665</c:v>
                </c:pt>
                <c:pt idx="2568">
                  <c:v>43.28264506</c:v>
                </c:pt>
                <c:pt idx="2569">
                  <c:v>43.299272388333328</c:v>
                </c:pt>
                <c:pt idx="2570">
                  <c:v>43.316147211666667</c:v>
                </c:pt>
                <c:pt idx="2571">
                  <c:v>43.333197296666668</c:v>
                </c:pt>
                <c:pt idx="2572">
                  <c:v>43.349858059999995</c:v>
                </c:pt>
                <c:pt idx="2573">
                  <c:v>43.366779983333331</c:v>
                </c:pt>
                <c:pt idx="2574">
                  <c:v>43.383442536666664</c:v>
                </c:pt>
                <c:pt idx="2575">
                  <c:v>43.400370260000003</c:v>
                </c:pt>
                <c:pt idx="2576">
                  <c:v>43.417142991666665</c:v>
                </c:pt>
                <c:pt idx="2577">
                  <c:v>43.433815365000001</c:v>
                </c:pt>
                <c:pt idx="2578">
                  <c:v>43.450677088333336</c:v>
                </c:pt>
                <c:pt idx="2579">
                  <c:v>43.467453068333334</c:v>
                </c:pt>
                <c:pt idx="2580">
                  <c:v>43.484261351666667</c:v>
                </c:pt>
                <c:pt idx="2581">
                  <c:v>43.500901023333334</c:v>
                </c:pt>
                <c:pt idx="2582">
                  <c:v>43.517823120000003</c:v>
                </c:pt>
                <c:pt idx="2583">
                  <c:v>43.534769834999999</c:v>
                </c:pt>
                <c:pt idx="2584">
                  <c:v>43.551428949999995</c:v>
                </c:pt>
                <c:pt idx="2585">
                  <c:v>43.568207450000003</c:v>
                </c:pt>
                <c:pt idx="2586">
                  <c:v>43.585135789999995</c:v>
                </c:pt>
                <c:pt idx="2587">
                  <c:v>43.601796184999998</c:v>
                </c:pt>
                <c:pt idx="2588">
                  <c:v>43.618571266666663</c:v>
                </c:pt>
                <c:pt idx="2589">
                  <c:v>43.635237789999998</c:v>
                </c:pt>
                <c:pt idx="2590">
                  <c:v>43.651905533333334</c:v>
                </c:pt>
                <c:pt idx="2591">
                  <c:v>43.668580298333339</c:v>
                </c:pt>
                <c:pt idx="2592">
                  <c:v>43.685239636666665</c:v>
                </c:pt>
                <c:pt idx="2593">
                  <c:v>43.701911894999995</c:v>
                </c:pt>
                <c:pt idx="2594">
                  <c:v>43.718509633333333</c:v>
                </c:pt>
                <c:pt idx="2595">
                  <c:v>43.735284316666672</c:v>
                </c:pt>
                <c:pt idx="2596">
                  <c:v>43.751944600000002</c:v>
                </c:pt>
                <c:pt idx="2597">
                  <c:v>43.768481993333332</c:v>
                </c:pt>
                <c:pt idx="2598">
                  <c:v>43.785094274999999</c:v>
                </c:pt>
                <c:pt idx="2599">
                  <c:v>43.802178065</c:v>
                </c:pt>
                <c:pt idx="2600">
                  <c:v>43.819104126666666</c:v>
                </c:pt>
                <c:pt idx="2601">
                  <c:v>43.836405326666664</c:v>
                </c:pt>
                <c:pt idx="2602">
                  <c:v>43.853001288333331</c:v>
                </c:pt>
                <c:pt idx="2603">
                  <c:v>43.869640958333335</c:v>
                </c:pt>
                <c:pt idx="2604">
                  <c:v>43.887046606666665</c:v>
                </c:pt>
                <c:pt idx="2605">
                  <c:v>43.903498828333333</c:v>
                </c:pt>
                <c:pt idx="2606">
                  <c:v>43.92004214833333</c:v>
                </c:pt>
                <c:pt idx="2607">
                  <c:v>43.937016395000001</c:v>
                </c:pt>
                <c:pt idx="2608">
                  <c:v>43.951833676666666</c:v>
                </c:pt>
                <c:pt idx="2609">
                  <c:v>43.968499778333332</c:v>
                </c:pt>
                <c:pt idx="2610">
                  <c:v>43.985165448333333</c:v>
                </c:pt>
                <c:pt idx="2611">
                  <c:v>44.001936395000001</c:v>
                </c:pt>
                <c:pt idx="2612">
                  <c:v>44.018597618333338</c:v>
                </c:pt>
                <c:pt idx="2613">
                  <c:v>44.035257351666672</c:v>
                </c:pt>
                <c:pt idx="2614">
                  <c:v>44.051780941666671</c:v>
                </c:pt>
                <c:pt idx="2615">
                  <c:v>44.068448140000001</c:v>
                </c:pt>
                <c:pt idx="2616">
                  <c:v>44.085148436666671</c:v>
                </c:pt>
                <c:pt idx="2617">
                  <c:v>44.101779266666668</c:v>
                </c:pt>
                <c:pt idx="2618">
                  <c:v>44.118592503333339</c:v>
                </c:pt>
                <c:pt idx="2619">
                  <c:v>44.135261055000001</c:v>
                </c:pt>
                <c:pt idx="2620">
                  <c:v>44.152042153333333</c:v>
                </c:pt>
                <c:pt idx="2621">
                  <c:v>44.168980454999996</c:v>
                </c:pt>
                <c:pt idx="2622">
                  <c:v>44.186061341666665</c:v>
                </c:pt>
                <c:pt idx="2623">
                  <c:v>44.202725423333327</c:v>
                </c:pt>
                <c:pt idx="2624">
                  <c:v>44.219649766666663</c:v>
                </c:pt>
                <c:pt idx="2625">
                  <c:v>44.236568439999999</c:v>
                </c:pt>
                <c:pt idx="2626">
                  <c:v>44.253505610000005</c:v>
                </c:pt>
                <c:pt idx="2627">
                  <c:v>44.270198918333335</c:v>
                </c:pt>
                <c:pt idx="2628">
                  <c:v>44.287130265000002</c:v>
                </c:pt>
                <c:pt idx="2629">
                  <c:v>44.303790933333332</c:v>
                </c:pt>
                <c:pt idx="2630">
                  <c:v>44.320717031666661</c:v>
                </c:pt>
                <c:pt idx="2631">
                  <c:v>44.337470015000001</c:v>
                </c:pt>
                <c:pt idx="2632">
                  <c:v>44.354397928333334</c:v>
                </c:pt>
                <c:pt idx="2633">
                  <c:v>44.371332633333331</c:v>
                </c:pt>
                <c:pt idx="2634">
                  <c:v>44.38826163666667</c:v>
                </c:pt>
                <c:pt idx="2635">
                  <c:v>44.405261064999998</c:v>
                </c:pt>
                <c:pt idx="2636">
                  <c:v>44.421987496666667</c:v>
                </c:pt>
                <c:pt idx="2637">
                  <c:v>44.43891176333333</c:v>
                </c:pt>
                <c:pt idx="2638">
                  <c:v>44.455575616666671</c:v>
                </c:pt>
                <c:pt idx="2639">
                  <c:v>44.472505568333332</c:v>
                </c:pt>
                <c:pt idx="2640">
                  <c:v>44.489219984999998</c:v>
                </c:pt>
                <c:pt idx="2641">
                  <c:v>44.505750341666662</c:v>
                </c:pt>
                <c:pt idx="2642">
                  <c:v>44.522525678333331</c:v>
                </c:pt>
                <c:pt idx="2643">
                  <c:v>44.539078846666669</c:v>
                </c:pt>
                <c:pt idx="2644">
                  <c:v>44.556010431666664</c:v>
                </c:pt>
                <c:pt idx="2645">
                  <c:v>44.572797133333331</c:v>
                </c:pt>
                <c:pt idx="2646">
                  <c:v>44.589278035</c:v>
                </c:pt>
                <c:pt idx="2647">
                  <c:v>44.606119731666666</c:v>
                </c:pt>
                <c:pt idx="2648">
                  <c:v>44.622638705</c:v>
                </c:pt>
                <c:pt idx="2649">
                  <c:v>44.639307424999998</c:v>
                </c:pt>
                <c:pt idx="2650">
                  <c:v>44.655953363333332</c:v>
                </c:pt>
                <c:pt idx="2651">
                  <c:v>44.672717086666665</c:v>
                </c:pt>
                <c:pt idx="2652">
                  <c:v>44.689603533333333</c:v>
                </c:pt>
                <c:pt idx="2653">
                  <c:v>44.706318934999999</c:v>
                </c:pt>
                <c:pt idx="2654">
                  <c:v>44.723257454999995</c:v>
                </c:pt>
                <c:pt idx="2655">
                  <c:v>44.739852923333338</c:v>
                </c:pt>
                <c:pt idx="2656">
                  <c:v>44.757039818333332</c:v>
                </c:pt>
                <c:pt idx="2657">
                  <c:v>44.77374275333333</c:v>
                </c:pt>
                <c:pt idx="2658">
                  <c:v>44.790694003333336</c:v>
                </c:pt>
                <c:pt idx="2659">
                  <c:v>44.807676320000006</c:v>
                </c:pt>
                <c:pt idx="2660">
                  <c:v>44.824353615</c:v>
                </c:pt>
                <c:pt idx="2661">
                  <c:v>44.841825448333331</c:v>
                </c:pt>
                <c:pt idx="2662">
                  <c:v>44.85819875</c:v>
                </c:pt>
                <c:pt idx="2663">
                  <c:v>44.874967285000004</c:v>
                </c:pt>
                <c:pt idx="2664">
                  <c:v>44.891772603333337</c:v>
                </c:pt>
                <c:pt idx="2665">
                  <c:v>44.90877686333333</c:v>
                </c:pt>
                <c:pt idx="2666">
                  <c:v>44.925917990000002</c:v>
                </c:pt>
                <c:pt idx="2667">
                  <c:v>44.943064676666673</c:v>
                </c:pt>
                <c:pt idx="2668">
                  <c:v>44.959828334999997</c:v>
                </c:pt>
                <c:pt idx="2669">
                  <c:v>44.976475923333332</c:v>
                </c:pt>
                <c:pt idx="2670">
                  <c:v>44.991338026666668</c:v>
                </c:pt>
                <c:pt idx="2671">
                  <c:v>45.008016276666666</c:v>
                </c:pt>
                <c:pt idx="2672">
                  <c:v>45.024738835000001</c:v>
                </c:pt>
                <c:pt idx="2673">
                  <c:v>45.041414333333336</c:v>
                </c:pt>
                <c:pt idx="2674">
                  <c:v>45.058229601666667</c:v>
                </c:pt>
                <c:pt idx="2675">
                  <c:v>45.074901328333333</c:v>
                </c:pt>
                <c:pt idx="2676">
                  <c:v>45.091676344999996</c:v>
                </c:pt>
                <c:pt idx="2677">
                  <c:v>45.108599428333335</c:v>
                </c:pt>
                <c:pt idx="2678">
                  <c:v>45.125369554999999</c:v>
                </c:pt>
                <c:pt idx="2679">
                  <c:v>45.142297016666667</c:v>
                </c:pt>
                <c:pt idx="2680">
                  <c:v>45.158973851666666</c:v>
                </c:pt>
                <c:pt idx="2681">
                  <c:v>45.175771686666664</c:v>
                </c:pt>
                <c:pt idx="2682">
                  <c:v>45.192652618333334</c:v>
                </c:pt>
                <c:pt idx="2683">
                  <c:v>45.209689658333332</c:v>
                </c:pt>
                <c:pt idx="2684">
                  <c:v>45.226360161666669</c:v>
                </c:pt>
                <c:pt idx="2685">
                  <c:v>45.243344003333327</c:v>
                </c:pt>
                <c:pt idx="2686">
                  <c:v>45.260278374999999</c:v>
                </c:pt>
                <c:pt idx="2687">
                  <c:v>45.277193525000001</c:v>
                </c:pt>
                <c:pt idx="2688">
                  <c:v>45.293861721666666</c:v>
                </c:pt>
                <c:pt idx="2689">
                  <c:v>45.310804070000003</c:v>
                </c:pt>
                <c:pt idx="2690">
                  <c:v>45.327730044999996</c:v>
                </c:pt>
                <c:pt idx="2691">
                  <c:v>45.344369485000001</c:v>
                </c:pt>
                <c:pt idx="2692">
                  <c:v>45.36103696833333</c:v>
                </c:pt>
                <c:pt idx="2693">
                  <c:v>45.377547550000003</c:v>
                </c:pt>
                <c:pt idx="2694">
                  <c:v>45.394223156666662</c:v>
                </c:pt>
                <c:pt idx="2695">
                  <c:v>45.411117503333337</c:v>
                </c:pt>
                <c:pt idx="2696">
                  <c:v>45.428005920000004</c:v>
                </c:pt>
                <c:pt idx="2697">
                  <c:v>45.444691748333334</c:v>
                </c:pt>
                <c:pt idx="2698">
                  <c:v>45.461345658333336</c:v>
                </c:pt>
                <c:pt idx="2699">
                  <c:v>45.478081313333334</c:v>
                </c:pt>
                <c:pt idx="2700">
                  <c:v>45.495013624999999</c:v>
                </c:pt>
                <c:pt idx="2701">
                  <c:v>45.511844438333334</c:v>
                </c:pt>
                <c:pt idx="2702">
                  <c:v>45.52851724166667</c:v>
                </c:pt>
                <c:pt idx="2703">
                  <c:v>45.545037470000004</c:v>
                </c:pt>
                <c:pt idx="2704">
                  <c:v>45.56210651833333</c:v>
                </c:pt>
                <c:pt idx="2705">
                  <c:v>45.579028093333335</c:v>
                </c:pt>
                <c:pt idx="2706">
                  <c:v>45.595503981666667</c:v>
                </c:pt>
                <c:pt idx="2707">
                  <c:v>45.612167173333333</c:v>
                </c:pt>
                <c:pt idx="2708">
                  <c:v>45.628903379999997</c:v>
                </c:pt>
                <c:pt idx="2709">
                  <c:v>45.645575991666668</c:v>
                </c:pt>
                <c:pt idx="2710">
                  <c:v>45.662250218333334</c:v>
                </c:pt>
                <c:pt idx="2711">
                  <c:v>45.678908356666668</c:v>
                </c:pt>
                <c:pt idx="2712">
                  <c:v>45.695952921666667</c:v>
                </c:pt>
                <c:pt idx="2713">
                  <c:v>45.712875251666667</c:v>
                </c:pt>
                <c:pt idx="2714">
                  <c:v>45.729842181666662</c:v>
                </c:pt>
                <c:pt idx="2715">
                  <c:v>45.746508298333332</c:v>
                </c:pt>
                <c:pt idx="2716">
                  <c:v>45.763436558333332</c:v>
                </c:pt>
                <c:pt idx="2717">
                  <c:v>45.78036083833333</c:v>
                </c:pt>
                <c:pt idx="2718">
                  <c:v>45.797293233333335</c:v>
                </c:pt>
                <c:pt idx="2719">
                  <c:v>45.813729885000001</c:v>
                </c:pt>
                <c:pt idx="2720">
                  <c:v>45.830396978333333</c:v>
                </c:pt>
                <c:pt idx="2721">
                  <c:v>45.847076573333332</c:v>
                </c:pt>
                <c:pt idx="2722">
                  <c:v>45.864018078333331</c:v>
                </c:pt>
                <c:pt idx="2723">
                  <c:v>45.880941493333331</c:v>
                </c:pt>
                <c:pt idx="2724">
                  <c:v>45.897611640000001</c:v>
                </c:pt>
                <c:pt idx="2725">
                  <c:v>45.914283898333331</c:v>
                </c:pt>
                <c:pt idx="2726">
                  <c:v>45.930914325000003</c:v>
                </c:pt>
                <c:pt idx="2727">
                  <c:v>45.947690473333331</c:v>
                </c:pt>
                <c:pt idx="2728">
                  <c:v>45.964353496666668</c:v>
                </c:pt>
                <c:pt idx="2729">
                  <c:v>45.980938906666665</c:v>
                </c:pt>
                <c:pt idx="2730">
                  <c:v>45.997825591666668</c:v>
                </c:pt>
                <c:pt idx="2731">
                  <c:v>46.014498594999999</c:v>
                </c:pt>
                <c:pt idx="2732">
                  <c:v>46.030917785</c:v>
                </c:pt>
                <c:pt idx="2733">
                  <c:v>46.047851806666671</c:v>
                </c:pt>
                <c:pt idx="2734">
                  <c:v>46.064781875000001</c:v>
                </c:pt>
                <c:pt idx="2735">
                  <c:v>46.08171573833333</c:v>
                </c:pt>
                <c:pt idx="2736">
                  <c:v>46.098637638333336</c:v>
                </c:pt>
                <c:pt idx="2737">
                  <c:v>46.115550423333339</c:v>
                </c:pt>
                <c:pt idx="2738">
                  <c:v>46.132593211666666</c:v>
                </c:pt>
                <c:pt idx="2739">
                  <c:v>46.149522499999996</c:v>
                </c:pt>
                <c:pt idx="2740">
                  <c:v>46.166562183333333</c:v>
                </c:pt>
                <c:pt idx="2741">
                  <c:v>46.18307909833333</c:v>
                </c:pt>
                <c:pt idx="2742">
                  <c:v>46.199758603333329</c:v>
                </c:pt>
                <c:pt idx="2743">
                  <c:v>46.216446973333333</c:v>
                </c:pt>
                <c:pt idx="2744">
                  <c:v>46.23312472333334</c:v>
                </c:pt>
                <c:pt idx="2745">
                  <c:v>46.249783235000002</c:v>
                </c:pt>
                <c:pt idx="2746">
                  <c:v>46.266574065</c:v>
                </c:pt>
                <c:pt idx="2747">
                  <c:v>46.283097740000002</c:v>
                </c:pt>
                <c:pt idx="2748">
                  <c:v>46.300009981666669</c:v>
                </c:pt>
                <c:pt idx="2749">
                  <c:v>46.317141190000001</c:v>
                </c:pt>
                <c:pt idx="2750">
                  <c:v>46.334045015000001</c:v>
                </c:pt>
                <c:pt idx="2751">
                  <c:v>46.350718925000002</c:v>
                </c:pt>
                <c:pt idx="2752">
                  <c:v>46.367906380000001</c:v>
                </c:pt>
                <c:pt idx="2753">
                  <c:v>46.384556096666664</c:v>
                </c:pt>
                <c:pt idx="2754">
                  <c:v>46.40143372</c:v>
                </c:pt>
                <c:pt idx="2755">
                  <c:v>46.418201698333334</c:v>
                </c:pt>
                <c:pt idx="2756">
                  <c:v>46.433022218333335</c:v>
                </c:pt>
                <c:pt idx="2757">
                  <c:v>46.449873126666667</c:v>
                </c:pt>
                <c:pt idx="2758">
                  <c:v>46.466397270000002</c:v>
                </c:pt>
                <c:pt idx="2759">
                  <c:v>46.483060070000001</c:v>
                </c:pt>
                <c:pt idx="2760">
                  <c:v>46.499733659999997</c:v>
                </c:pt>
                <c:pt idx="2761">
                  <c:v>46.516417833333335</c:v>
                </c:pt>
                <c:pt idx="2762">
                  <c:v>46.533134304999997</c:v>
                </c:pt>
                <c:pt idx="2763">
                  <c:v>46.549905719999998</c:v>
                </c:pt>
                <c:pt idx="2764">
                  <c:v>46.566333791666665</c:v>
                </c:pt>
                <c:pt idx="2765">
                  <c:v>46.583064286666662</c:v>
                </c:pt>
                <c:pt idx="2766">
                  <c:v>46.599735606666663</c:v>
                </c:pt>
                <c:pt idx="2767">
                  <c:v>46.616508221666663</c:v>
                </c:pt>
                <c:pt idx="2768">
                  <c:v>46.633027803333334</c:v>
                </c:pt>
                <c:pt idx="2769">
                  <c:v>46.649767786666665</c:v>
                </c:pt>
                <c:pt idx="2770">
                  <c:v>46.666566143333327</c:v>
                </c:pt>
                <c:pt idx="2771">
                  <c:v>46.683223473333335</c:v>
                </c:pt>
                <c:pt idx="2772">
                  <c:v>46.699890718333336</c:v>
                </c:pt>
                <c:pt idx="2773">
                  <c:v>46.716566385</c:v>
                </c:pt>
                <c:pt idx="2774">
                  <c:v>46.733243903333332</c:v>
                </c:pt>
                <c:pt idx="2775">
                  <c:v>46.749682576666672</c:v>
                </c:pt>
                <c:pt idx="2776">
                  <c:v>46.766358746666668</c:v>
                </c:pt>
                <c:pt idx="2777">
                  <c:v>46.783244593333329</c:v>
                </c:pt>
                <c:pt idx="2778">
                  <c:v>46.799775726666667</c:v>
                </c:pt>
                <c:pt idx="2779">
                  <c:v>46.816362408333333</c:v>
                </c:pt>
                <c:pt idx="2780">
                  <c:v>46.833139090000003</c:v>
                </c:pt>
                <c:pt idx="2781">
                  <c:v>46.849688245000003</c:v>
                </c:pt>
                <c:pt idx="2782">
                  <c:v>46.866366003333333</c:v>
                </c:pt>
                <c:pt idx="2783">
                  <c:v>46.883049720000002</c:v>
                </c:pt>
                <c:pt idx="2784">
                  <c:v>46.899821836666668</c:v>
                </c:pt>
                <c:pt idx="2785">
                  <c:v>46.916507796666664</c:v>
                </c:pt>
                <c:pt idx="2786">
                  <c:v>46.933168134999995</c:v>
                </c:pt>
                <c:pt idx="2787">
                  <c:v>46.950196936666664</c:v>
                </c:pt>
                <c:pt idx="2788">
                  <c:v>46.967112945000004</c:v>
                </c:pt>
                <c:pt idx="2789">
                  <c:v>46.984032585000001</c:v>
                </c:pt>
                <c:pt idx="2790">
                  <c:v>47.001298433333332</c:v>
                </c:pt>
                <c:pt idx="2791">
                  <c:v>47.01815246333333</c:v>
                </c:pt>
                <c:pt idx="2792">
                  <c:v>47.034911141666662</c:v>
                </c:pt>
                <c:pt idx="2793">
                  <c:v>47.05169403666666</c:v>
                </c:pt>
                <c:pt idx="2794">
                  <c:v>47.068629406666666</c:v>
                </c:pt>
                <c:pt idx="2795">
                  <c:v>47.085701616666668</c:v>
                </c:pt>
                <c:pt idx="2796">
                  <c:v>47.102607355000004</c:v>
                </c:pt>
                <c:pt idx="2797">
                  <c:v>47.119333384999997</c:v>
                </c:pt>
                <c:pt idx="2798">
                  <c:v>47.136057813333331</c:v>
                </c:pt>
                <c:pt idx="2799">
                  <c:v>47.152995356666665</c:v>
                </c:pt>
                <c:pt idx="2800">
                  <c:v>47.169920171666668</c:v>
                </c:pt>
                <c:pt idx="2801">
                  <c:v>47.186836399999997</c:v>
                </c:pt>
                <c:pt idx="2802">
                  <c:v>47.203504228333337</c:v>
                </c:pt>
                <c:pt idx="2803">
                  <c:v>47.220639345000002</c:v>
                </c:pt>
                <c:pt idx="2804">
                  <c:v>47.237359759999997</c:v>
                </c:pt>
                <c:pt idx="2805">
                  <c:v>47.254102536666664</c:v>
                </c:pt>
                <c:pt idx="2806">
                  <c:v>47.270807286666667</c:v>
                </c:pt>
                <c:pt idx="2807">
                  <c:v>47.287980094999995</c:v>
                </c:pt>
                <c:pt idx="2808">
                  <c:v>47.30500172166667</c:v>
                </c:pt>
                <c:pt idx="2809">
                  <c:v>47.321433544999998</c:v>
                </c:pt>
                <c:pt idx="2810">
                  <c:v>47.338034020000002</c:v>
                </c:pt>
                <c:pt idx="2811">
                  <c:v>47.355036343333339</c:v>
                </c:pt>
                <c:pt idx="2812">
                  <c:v>47.371956696666665</c:v>
                </c:pt>
                <c:pt idx="2813">
                  <c:v>47.388629138333336</c:v>
                </c:pt>
                <c:pt idx="2814">
                  <c:v>47.405563278333339</c:v>
                </c:pt>
                <c:pt idx="2815">
                  <c:v>47.422314921666661</c:v>
                </c:pt>
                <c:pt idx="2816">
                  <c:v>47.439250606666661</c:v>
                </c:pt>
                <c:pt idx="2817">
                  <c:v>47.455983616666671</c:v>
                </c:pt>
                <c:pt idx="2818">
                  <c:v>47.472916296666668</c:v>
                </c:pt>
                <c:pt idx="2819">
                  <c:v>47.489811899999999</c:v>
                </c:pt>
                <c:pt idx="2820">
                  <c:v>47.506754533333336</c:v>
                </c:pt>
                <c:pt idx="2821">
                  <c:v>47.523822626666664</c:v>
                </c:pt>
                <c:pt idx="2822">
                  <c:v>47.540967981666668</c:v>
                </c:pt>
                <c:pt idx="2823">
                  <c:v>47.557843256666665</c:v>
                </c:pt>
                <c:pt idx="2824">
                  <c:v>47.574947035000001</c:v>
                </c:pt>
                <c:pt idx="2825">
                  <c:v>47.592228310000003</c:v>
                </c:pt>
                <c:pt idx="2826">
                  <c:v>47.609213931666666</c:v>
                </c:pt>
                <c:pt idx="2827">
                  <c:v>47.626320791666664</c:v>
                </c:pt>
                <c:pt idx="2828">
                  <c:v>47.642947218333333</c:v>
                </c:pt>
                <c:pt idx="2829">
                  <c:v>47.660028645000004</c:v>
                </c:pt>
                <c:pt idx="2830">
                  <c:v>47.675097439999995</c:v>
                </c:pt>
                <c:pt idx="2831">
                  <c:v>47.692020895000006</c:v>
                </c:pt>
                <c:pt idx="2832">
                  <c:v>47.708727955000001</c:v>
                </c:pt>
                <c:pt idx="2833">
                  <c:v>47.725494044999998</c:v>
                </c:pt>
                <c:pt idx="2834">
                  <c:v>47.742173426666668</c:v>
                </c:pt>
                <c:pt idx="2835">
                  <c:v>47.759123726666665</c:v>
                </c:pt>
                <c:pt idx="2836">
                  <c:v>47.775793078333329</c:v>
                </c:pt>
                <c:pt idx="2837">
                  <c:v>47.79264443666667</c:v>
                </c:pt>
                <c:pt idx="2838">
                  <c:v>47.809765159999998</c:v>
                </c:pt>
                <c:pt idx="2839">
                  <c:v>47.826539740000001</c:v>
                </c:pt>
                <c:pt idx="2840">
                  <c:v>47.843209263333328</c:v>
                </c:pt>
                <c:pt idx="2841">
                  <c:v>47.860247054999995</c:v>
                </c:pt>
                <c:pt idx="2842">
                  <c:v>47.877230075000007</c:v>
                </c:pt>
                <c:pt idx="2843">
                  <c:v>47.894108576666667</c:v>
                </c:pt>
                <c:pt idx="2844">
                  <c:v>47.910894821666673</c:v>
                </c:pt>
                <c:pt idx="2845">
                  <c:v>47.927758361666662</c:v>
                </c:pt>
                <c:pt idx="2846">
                  <c:v>47.944509408333339</c:v>
                </c:pt>
                <c:pt idx="2847">
                  <c:v>47.961541518333334</c:v>
                </c:pt>
                <c:pt idx="2848">
                  <c:v>47.978323445000001</c:v>
                </c:pt>
                <c:pt idx="2849">
                  <c:v>47.994982188333331</c:v>
                </c:pt>
                <c:pt idx="2850">
                  <c:v>48.011654623333335</c:v>
                </c:pt>
                <c:pt idx="2851">
                  <c:v>48.028331618333333</c:v>
                </c:pt>
                <c:pt idx="2852">
                  <c:v>48.04500281</c:v>
                </c:pt>
                <c:pt idx="2853">
                  <c:v>48.061663145000004</c:v>
                </c:pt>
                <c:pt idx="2854">
                  <c:v>48.078349466666666</c:v>
                </c:pt>
                <c:pt idx="2855">
                  <c:v>48.095126178333331</c:v>
                </c:pt>
                <c:pt idx="2856">
                  <c:v>48.11181357666667</c:v>
                </c:pt>
                <c:pt idx="2857">
                  <c:v>48.128478019999996</c:v>
                </c:pt>
                <c:pt idx="2858">
                  <c:v>48.14540298</c:v>
                </c:pt>
                <c:pt idx="2859">
                  <c:v>48.162182339999994</c:v>
                </c:pt>
                <c:pt idx="2860">
                  <c:v>48.178955523333336</c:v>
                </c:pt>
                <c:pt idx="2861">
                  <c:v>48.195566211666666</c:v>
                </c:pt>
                <c:pt idx="2862">
                  <c:v>48.212338431666666</c:v>
                </c:pt>
                <c:pt idx="2863">
                  <c:v>48.229117976666664</c:v>
                </c:pt>
                <c:pt idx="2864">
                  <c:v>48.246201185000004</c:v>
                </c:pt>
                <c:pt idx="2865">
                  <c:v>48.263131985000001</c:v>
                </c:pt>
                <c:pt idx="2866">
                  <c:v>48.279805616666664</c:v>
                </c:pt>
                <c:pt idx="2867">
                  <c:v>48.29673106833333</c:v>
                </c:pt>
                <c:pt idx="2868">
                  <c:v>48.313662911666668</c:v>
                </c:pt>
                <c:pt idx="2869">
                  <c:v>48.330345293333338</c:v>
                </c:pt>
                <c:pt idx="2870">
                  <c:v>48.347262579999999</c:v>
                </c:pt>
                <c:pt idx="2871">
                  <c:v>48.36418900666667</c:v>
                </c:pt>
                <c:pt idx="2872">
                  <c:v>48.381110253333333</c:v>
                </c:pt>
                <c:pt idx="2873">
                  <c:v>48.397778753333334</c:v>
                </c:pt>
                <c:pt idx="2874">
                  <c:v>48.414447463333332</c:v>
                </c:pt>
                <c:pt idx="2875">
                  <c:v>48.431104894999997</c:v>
                </c:pt>
                <c:pt idx="2876">
                  <c:v>48.44777585833333</c:v>
                </c:pt>
                <c:pt idx="2877">
                  <c:v>48.464438605000005</c:v>
                </c:pt>
                <c:pt idx="2878">
                  <c:v>48.481314491666666</c:v>
                </c:pt>
                <c:pt idx="2879">
                  <c:v>48.49824289</c:v>
                </c:pt>
                <c:pt idx="2880">
                  <c:v>48.515161170000006</c:v>
                </c:pt>
                <c:pt idx="2881">
                  <c:v>48.531826715000001</c:v>
                </c:pt>
                <c:pt idx="2882">
                  <c:v>48.548505676666664</c:v>
                </c:pt>
                <c:pt idx="2883">
                  <c:v>48.56523129</c:v>
                </c:pt>
                <c:pt idx="2884">
                  <c:v>48.581897086666665</c:v>
                </c:pt>
                <c:pt idx="2885">
                  <c:v>48.598616109999995</c:v>
                </c:pt>
                <c:pt idx="2886">
                  <c:v>48.615090994999996</c:v>
                </c:pt>
                <c:pt idx="2887">
                  <c:v>48.631897698333333</c:v>
                </c:pt>
                <c:pt idx="2888">
                  <c:v>48.648567588333336</c:v>
                </c:pt>
                <c:pt idx="2889">
                  <c:v>48.665239818333333</c:v>
                </c:pt>
                <c:pt idx="2890">
                  <c:v>48.682001675000002</c:v>
                </c:pt>
                <c:pt idx="2891">
                  <c:v>48.698920834999996</c:v>
                </c:pt>
                <c:pt idx="2892">
                  <c:v>48.715805045000003</c:v>
                </c:pt>
                <c:pt idx="2893">
                  <c:v>48.732494251666672</c:v>
                </c:pt>
                <c:pt idx="2894">
                  <c:v>48.749428555000001</c:v>
                </c:pt>
                <c:pt idx="2895">
                  <c:v>48.766355009999998</c:v>
                </c:pt>
                <c:pt idx="2896">
                  <c:v>48.783282318333335</c:v>
                </c:pt>
                <c:pt idx="2897">
                  <c:v>48.800205888333338</c:v>
                </c:pt>
                <c:pt idx="2898">
                  <c:v>48.817244441666666</c:v>
                </c:pt>
                <c:pt idx="2899">
                  <c:v>48.83402933</c:v>
                </c:pt>
                <c:pt idx="2900">
                  <c:v>48.850692198333334</c:v>
                </c:pt>
                <c:pt idx="2901">
                  <c:v>48.867622871666669</c:v>
                </c:pt>
                <c:pt idx="2902">
                  <c:v>48.884043506666664</c:v>
                </c:pt>
                <c:pt idx="2903">
                  <c:v>48.901082306666666</c:v>
                </c:pt>
                <c:pt idx="2904">
                  <c:v>48.918067059999998</c:v>
                </c:pt>
                <c:pt idx="2905">
                  <c:v>48.935004915</c:v>
                </c:pt>
                <c:pt idx="2906">
                  <c:v>48.951926211666667</c:v>
                </c:pt>
                <c:pt idx="2907">
                  <c:v>48.968855329999997</c:v>
                </c:pt>
                <c:pt idx="2908">
                  <c:v>48.985632799999998</c:v>
                </c:pt>
                <c:pt idx="2909">
                  <c:v>49.002560566666666</c:v>
                </c:pt>
                <c:pt idx="2910">
                  <c:v>49.019231785000002</c:v>
                </c:pt>
                <c:pt idx="2911">
                  <c:v>49.035895423333336</c:v>
                </c:pt>
                <c:pt idx="2912">
                  <c:v>49.052668820000001</c:v>
                </c:pt>
                <c:pt idx="2913">
                  <c:v>49.069447048333338</c:v>
                </c:pt>
                <c:pt idx="2914">
                  <c:v>49.086108433333337</c:v>
                </c:pt>
                <c:pt idx="2915">
                  <c:v>49.102772131666669</c:v>
                </c:pt>
                <c:pt idx="2916">
                  <c:v>49.119708281666668</c:v>
                </c:pt>
                <c:pt idx="2917">
                  <c:v>49.136633009999997</c:v>
                </c:pt>
                <c:pt idx="2918">
                  <c:v>49.153390001666672</c:v>
                </c:pt>
                <c:pt idx="2919">
                  <c:v>49.17005803</c:v>
                </c:pt>
                <c:pt idx="2920">
                  <c:v>49.186723315000002</c:v>
                </c:pt>
                <c:pt idx="2921">
                  <c:v>49.203648068333337</c:v>
                </c:pt>
                <c:pt idx="2922">
                  <c:v>49.220576331666663</c:v>
                </c:pt>
                <c:pt idx="2923">
                  <c:v>49.237498508333339</c:v>
                </c:pt>
                <c:pt idx="2924">
                  <c:v>49.254496850000002</c:v>
                </c:pt>
                <c:pt idx="2925">
                  <c:v>49.271426904999998</c:v>
                </c:pt>
                <c:pt idx="2926">
                  <c:v>49.288354906666669</c:v>
                </c:pt>
                <c:pt idx="2927">
                  <c:v>49.305299799999993</c:v>
                </c:pt>
                <c:pt idx="2928">
                  <c:v>49.322224075000001</c:v>
                </c:pt>
                <c:pt idx="2929">
                  <c:v>49.339152683333332</c:v>
                </c:pt>
                <c:pt idx="2930">
                  <c:v>49.355856178333333</c:v>
                </c:pt>
                <c:pt idx="2931">
                  <c:v>49.372780273333333</c:v>
                </c:pt>
                <c:pt idx="2932">
                  <c:v>49.389446365000005</c:v>
                </c:pt>
                <c:pt idx="2933">
                  <c:v>49.406110358333329</c:v>
                </c:pt>
                <c:pt idx="2934">
                  <c:v>49.422769728333336</c:v>
                </c:pt>
                <c:pt idx="2935">
                  <c:v>49.439438988333336</c:v>
                </c:pt>
                <c:pt idx="2936">
                  <c:v>49.456152096666663</c:v>
                </c:pt>
                <c:pt idx="2937">
                  <c:v>49.472810881666668</c:v>
                </c:pt>
                <c:pt idx="2938">
                  <c:v>49.489279208333329</c:v>
                </c:pt>
                <c:pt idx="2939">
                  <c:v>49.505951761666665</c:v>
                </c:pt>
                <c:pt idx="2940">
                  <c:v>49.522729291666664</c:v>
                </c:pt>
                <c:pt idx="2941">
                  <c:v>49.539303488333331</c:v>
                </c:pt>
                <c:pt idx="2942">
                  <c:v>49.556226035000002</c:v>
                </c:pt>
                <c:pt idx="2943">
                  <c:v>49.573106276666664</c:v>
                </c:pt>
                <c:pt idx="2944">
                  <c:v>49.590145678333336</c:v>
                </c:pt>
                <c:pt idx="2945">
                  <c:v>49.606820816666662</c:v>
                </c:pt>
                <c:pt idx="2946">
                  <c:v>49.623762185000004</c:v>
                </c:pt>
                <c:pt idx="2947">
                  <c:v>49.640555746666671</c:v>
                </c:pt>
                <c:pt idx="2948">
                  <c:v>49.65735703</c:v>
                </c:pt>
                <c:pt idx="2949">
                  <c:v>49.674401246666669</c:v>
                </c:pt>
                <c:pt idx="2950">
                  <c:v>49.69132990166667</c:v>
                </c:pt>
                <c:pt idx="2951">
                  <c:v>49.708234579999996</c:v>
                </c:pt>
                <c:pt idx="2952">
                  <c:v>49.725653106666662</c:v>
                </c:pt>
                <c:pt idx="2953">
                  <c:v>49.742928206666669</c:v>
                </c:pt>
                <c:pt idx="2954">
                  <c:v>49.759562573333334</c:v>
                </c:pt>
                <c:pt idx="2955">
                  <c:v>49.776282728333328</c:v>
                </c:pt>
                <c:pt idx="2956">
                  <c:v>49.793356709999998</c:v>
                </c:pt>
                <c:pt idx="2957">
                  <c:v>49.810035836666664</c:v>
                </c:pt>
                <c:pt idx="2958">
                  <c:v>49.825135660000001</c:v>
                </c:pt>
                <c:pt idx="2959">
                  <c:v>49.842078488333328</c:v>
                </c:pt>
                <c:pt idx="2960">
                  <c:v>49.85869486</c:v>
                </c:pt>
                <c:pt idx="2961">
                  <c:v>49.875618356666671</c:v>
                </c:pt>
                <c:pt idx="2962">
                  <c:v>49.892284830000001</c:v>
                </c:pt>
                <c:pt idx="2963">
                  <c:v>49.908802854999998</c:v>
                </c:pt>
                <c:pt idx="2964">
                  <c:v>49.925479973333339</c:v>
                </c:pt>
                <c:pt idx="2965">
                  <c:v>49.942402245000004</c:v>
                </c:pt>
                <c:pt idx="2966">
                  <c:v>49.959383351666666</c:v>
                </c:pt>
                <c:pt idx="2967">
                  <c:v>49.976254741666672</c:v>
                </c:pt>
                <c:pt idx="2968">
                  <c:v>49.992920136666662</c:v>
                </c:pt>
                <c:pt idx="2969">
                  <c:v>50.009853311666667</c:v>
                </c:pt>
                <c:pt idx="2970">
                  <c:v>50.026687073333328</c:v>
                </c:pt>
                <c:pt idx="2971">
                  <c:v>50.043593293333331</c:v>
                </c:pt>
                <c:pt idx="2972">
                  <c:v>50.060258038333338</c:v>
                </c:pt>
                <c:pt idx="2973">
                  <c:v>50.077181758333339</c:v>
                </c:pt>
                <c:pt idx="2974">
                  <c:v>50.093953579999997</c:v>
                </c:pt>
                <c:pt idx="2975">
                  <c:v>50.110612715000002</c:v>
                </c:pt>
                <c:pt idx="2976">
                  <c:v>50.127275775000001</c:v>
                </c:pt>
                <c:pt idx="2977">
                  <c:v>50.144199989999997</c:v>
                </c:pt>
                <c:pt idx="2978">
                  <c:v>50.16097941333333</c:v>
                </c:pt>
                <c:pt idx="2979">
                  <c:v>50.177645348333336</c:v>
                </c:pt>
                <c:pt idx="2980">
                  <c:v>50.194495335000006</c:v>
                </c:pt>
                <c:pt idx="2981">
                  <c:v>50.211266158333338</c:v>
                </c:pt>
                <c:pt idx="2982">
                  <c:v>50.228196919999995</c:v>
                </c:pt>
                <c:pt idx="2983">
                  <c:v>50.245125903333332</c:v>
                </c:pt>
                <c:pt idx="2984">
                  <c:v>50.261809586666665</c:v>
                </c:pt>
                <c:pt idx="2985">
                  <c:v>50.278477840000001</c:v>
                </c:pt>
                <c:pt idx="2986">
                  <c:v>50.295143275000001</c:v>
                </c:pt>
                <c:pt idx="2987">
                  <c:v>50.311870498333327</c:v>
                </c:pt>
                <c:pt idx="2988">
                  <c:v>50.32853162833333</c:v>
                </c:pt>
                <c:pt idx="2989">
                  <c:v>50.345249621666667</c:v>
                </c:pt>
                <c:pt idx="2990">
                  <c:v>50.361912401666672</c:v>
                </c:pt>
                <c:pt idx="2991">
                  <c:v>50.378842438333329</c:v>
                </c:pt>
                <c:pt idx="2992">
                  <c:v>50.395507560000006</c:v>
                </c:pt>
                <c:pt idx="2993">
                  <c:v>50.41217313166667</c:v>
                </c:pt>
                <c:pt idx="2994">
                  <c:v>50.428846488333335</c:v>
                </c:pt>
                <c:pt idx="2995">
                  <c:v>50.445884413333339</c:v>
                </c:pt>
                <c:pt idx="2996">
                  <c:v>50.462858038333337</c:v>
                </c:pt>
                <c:pt idx="2997">
                  <c:v>50.479709049999997</c:v>
                </c:pt>
                <c:pt idx="2998">
                  <c:v>50.496439171666665</c:v>
                </c:pt>
                <c:pt idx="2999">
                  <c:v>50.513068471666664</c:v>
                </c:pt>
                <c:pt idx="3000">
                  <c:v>50.529995936666666</c:v>
                </c:pt>
                <c:pt idx="3001">
                  <c:v>50.546937128333333</c:v>
                </c:pt>
                <c:pt idx="3002">
                  <c:v>50.56391722</c:v>
                </c:pt>
                <c:pt idx="3003">
                  <c:v>50.580630671666668</c:v>
                </c:pt>
                <c:pt idx="3004">
                  <c:v>50.597198248333335</c:v>
                </c:pt>
                <c:pt idx="3005">
                  <c:v>50.613861333333332</c:v>
                </c:pt>
                <c:pt idx="3006">
                  <c:v>50.630530209999996</c:v>
                </c:pt>
                <c:pt idx="3007">
                  <c:v>50.647289701666665</c:v>
                </c:pt>
                <c:pt idx="3008">
                  <c:v>50.663956173333332</c:v>
                </c:pt>
                <c:pt idx="3009">
                  <c:v>50.680728833333333</c:v>
                </c:pt>
                <c:pt idx="3010">
                  <c:v>50.697655218333331</c:v>
                </c:pt>
                <c:pt idx="3011">
                  <c:v>50.714325633333338</c:v>
                </c:pt>
                <c:pt idx="3012">
                  <c:v>50.731047765</c:v>
                </c:pt>
                <c:pt idx="3013">
                  <c:v>50.747817943333331</c:v>
                </c:pt>
                <c:pt idx="3014">
                  <c:v>50.764501476666666</c:v>
                </c:pt>
                <c:pt idx="3015">
                  <c:v>50.781142658333337</c:v>
                </c:pt>
                <c:pt idx="3016">
                  <c:v>50.797638216666662</c:v>
                </c:pt>
                <c:pt idx="3017">
                  <c:v>50.814295433333335</c:v>
                </c:pt>
                <c:pt idx="3018">
                  <c:v>50.831225368333335</c:v>
                </c:pt>
                <c:pt idx="3019">
                  <c:v>50.848224163333335</c:v>
                </c:pt>
                <c:pt idx="3020">
                  <c:v>50.86526559</c:v>
                </c:pt>
                <c:pt idx="3021">
                  <c:v>50.881928225000003</c:v>
                </c:pt>
                <c:pt idx="3022">
                  <c:v>50.898646801666672</c:v>
                </c:pt>
                <c:pt idx="3023">
                  <c:v>50.915680511666665</c:v>
                </c:pt>
                <c:pt idx="3024">
                  <c:v>50.932715801666667</c:v>
                </c:pt>
                <c:pt idx="3025">
                  <c:v>50.949381769999995</c:v>
                </c:pt>
                <c:pt idx="3026">
                  <c:v>50.966316041666666</c:v>
                </c:pt>
                <c:pt idx="3027">
                  <c:v>50.983070858333335</c:v>
                </c:pt>
                <c:pt idx="3028">
                  <c:v>51.000099681666669</c:v>
                </c:pt>
                <c:pt idx="3029">
                  <c:v>51.017034971666668</c:v>
                </c:pt>
                <c:pt idx="3030">
                  <c:v>51.033975791666663</c:v>
                </c:pt>
                <c:pt idx="3031">
                  <c:v>51.050486013333334</c:v>
                </c:pt>
                <c:pt idx="3032">
                  <c:v>51.067270119999996</c:v>
                </c:pt>
                <c:pt idx="3033">
                  <c:v>51.083925131666668</c:v>
                </c:pt>
                <c:pt idx="3034">
                  <c:v>51.100790003333337</c:v>
                </c:pt>
                <c:pt idx="3035">
                  <c:v>51.11776158</c:v>
                </c:pt>
                <c:pt idx="3036">
                  <c:v>51.134719733333334</c:v>
                </c:pt>
                <c:pt idx="3037">
                  <c:v>51.151662578333337</c:v>
                </c:pt>
                <c:pt idx="3038">
                  <c:v>51.168630495000002</c:v>
                </c:pt>
                <c:pt idx="3039">
                  <c:v>51.185544998333327</c:v>
                </c:pt>
                <c:pt idx="3040">
                  <c:v>51.202762308333334</c:v>
                </c:pt>
                <c:pt idx="3041">
                  <c:v>51.219660653333335</c:v>
                </c:pt>
                <c:pt idx="3042">
                  <c:v>51.236379176666667</c:v>
                </c:pt>
                <c:pt idx="3043">
                  <c:v>51.253272101666667</c:v>
                </c:pt>
                <c:pt idx="3044">
                  <c:v>51.270496816666665</c:v>
                </c:pt>
                <c:pt idx="3045">
                  <c:v>51.28523285833333</c:v>
                </c:pt>
                <c:pt idx="3046">
                  <c:v>51.30215633666667</c:v>
                </c:pt>
                <c:pt idx="3047">
                  <c:v>51.318930815000002</c:v>
                </c:pt>
                <c:pt idx="3048">
                  <c:v>51.33563509333333</c:v>
                </c:pt>
                <c:pt idx="3049">
                  <c:v>51.352671235000003</c:v>
                </c:pt>
                <c:pt idx="3050">
                  <c:v>51.369657540000006</c:v>
                </c:pt>
                <c:pt idx="3051">
                  <c:v>51.386321383333332</c:v>
                </c:pt>
                <c:pt idx="3052">
                  <c:v>51.402846660000002</c:v>
                </c:pt>
                <c:pt idx="3053">
                  <c:v>51.41960022</c:v>
                </c:pt>
                <c:pt idx="3054">
                  <c:v>51.436525888333335</c:v>
                </c:pt>
                <c:pt idx="3055">
                  <c:v>51.453325286666669</c:v>
                </c:pt>
                <c:pt idx="3056">
                  <c:v>51.470079818333339</c:v>
                </c:pt>
                <c:pt idx="3057">
                  <c:v>51.487011736666666</c:v>
                </c:pt>
                <c:pt idx="3058">
                  <c:v>51.503997390000002</c:v>
                </c:pt>
                <c:pt idx="3059">
                  <c:v>51.520680881666664</c:v>
                </c:pt>
                <c:pt idx="3060">
                  <c:v>51.537292076666667</c:v>
                </c:pt>
                <c:pt idx="3061">
                  <c:v>51.554081383333333</c:v>
                </c:pt>
                <c:pt idx="3062">
                  <c:v>51.570509711666666</c:v>
                </c:pt>
                <c:pt idx="3063">
                  <c:v>51.587182315</c:v>
                </c:pt>
                <c:pt idx="3064">
                  <c:v>51.60384534166667</c:v>
                </c:pt>
                <c:pt idx="3065">
                  <c:v>51.620534909999996</c:v>
                </c:pt>
                <c:pt idx="3066">
                  <c:v>51.637196590000002</c:v>
                </c:pt>
                <c:pt idx="3067">
                  <c:v>51.654085443333329</c:v>
                </c:pt>
                <c:pt idx="3068">
                  <c:v>51.670594386666671</c:v>
                </c:pt>
                <c:pt idx="3069">
                  <c:v>51.687373738333335</c:v>
                </c:pt>
                <c:pt idx="3070">
                  <c:v>51.704039434999999</c:v>
                </c:pt>
                <c:pt idx="3071">
                  <c:v>51.720734813333337</c:v>
                </c:pt>
                <c:pt idx="3072">
                  <c:v>51.737414791666666</c:v>
                </c:pt>
                <c:pt idx="3073">
                  <c:v>51.754079553333334</c:v>
                </c:pt>
                <c:pt idx="3074">
                  <c:v>51.77053858</c:v>
                </c:pt>
                <c:pt idx="3075">
                  <c:v>51.787210663333333</c:v>
                </c:pt>
                <c:pt idx="3076">
                  <c:v>51.804305935000002</c:v>
                </c:pt>
                <c:pt idx="3077">
                  <c:v>51.820595338333334</c:v>
                </c:pt>
                <c:pt idx="3078">
                  <c:v>51.837525460000002</c:v>
                </c:pt>
                <c:pt idx="3079">
                  <c:v>51.854261908333335</c:v>
                </c:pt>
              </c:numCache>
            </c:numRef>
          </c:xVal>
          <c:yVal>
            <c:numRef>
              <c:f>'ACME-HEAT-MAS-70.30 13.06 3'!$I$2:$I$3081</c:f>
              <c:numCache>
                <c:formatCode>General</c:formatCode>
                <c:ptCount val="3080"/>
                <c:pt idx="0">
                  <c:v>35.10009765625</c:v>
                </c:pt>
                <c:pt idx="1">
                  <c:v>35.10009765625</c:v>
                </c:pt>
                <c:pt idx="2">
                  <c:v>35.10009765625</c:v>
                </c:pt>
                <c:pt idx="3">
                  <c:v>35.10009765625</c:v>
                </c:pt>
                <c:pt idx="4">
                  <c:v>35.10009765625</c:v>
                </c:pt>
                <c:pt idx="5">
                  <c:v>35.10009765625</c:v>
                </c:pt>
                <c:pt idx="6">
                  <c:v>35.10009765625</c:v>
                </c:pt>
                <c:pt idx="7">
                  <c:v>35.10009765625</c:v>
                </c:pt>
                <c:pt idx="8">
                  <c:v>35.10009765625</c:v>
                </c:pt>
                <c:pt idx="9">
                  <c:v>35.10009765625</c:v>
                </c:pt>
                <c:pt idx="10">
                  <c:v>35</c:v>
                </c:pt>
                <c:pt idx="11">
                  <c:v>35</c:v>
                </c:pt>
                <c:pt idx="12">
                  <c:v>35</c:v>
                </c:pt>
                <c:pt idx="13">
                  <c:v>35</c:v>
                </c:pt>
                <c:pt idx="14">
                  <c:v>35.10009765625</c:v>
                </c:pt>
                <c:pt idx="15">
                  <c:v>35.10009765625</c:v>
                </c:pt>
                <c:pt idx="16">
                  <c:v>35</c:v>
                </c:pt>
                <c:pt idx="17">
                  <c:v>35.10009765625</c:v>
                </c:pt>
                <c:pt idx="18">
                  <c:v>35.10009765625</c:v>
                </c:pt>
                <c:pt idx="19">
                  <c:v>35.10009765625</c:v>
                </c:pt>
                <c:pt idx="20">
                  <c:v>35.10009765625</c:v>
                </c:pt>
                <c:pt idx="21">
                  <c:v>35.10009765625</c:v>
                </c:pt>
                <c:pt idx="22">
                  <c:v>35.10009765625</c:v>
                </c:pt>
                <c:pt idx="23">
                  <c:v>35.10009765625</c:v>
                </c:pt>
                <c:pt idx="24">
                  <c:v>35.10009765625</c:v>
                </c:pt>
                <c:pt idx="25">
                  <c:v>35.10009765625</c:v>
                </c:pt>
                <c:pt idx="26">
                  <c:v>35.2001953125</c:v>
                </c:pt>
                <c:pt idx="27">
                  <c:v>35.10009765625</c:v>
                </c:pt>
                <c:pt idx="28">
                  <c:v>35</c:v>
                </c:pt>
                <c:pt idx="29">
                  <c:v>35</c:v>
                </c:pt>
                <c:pt idx="30">
                  <c:v>35.10009765625</c:v>
                </c:pt>
                <c:pt idx="31">
                  <c:v>35.10009765625</c:v>
                </c:pt>
                <c:pt idx="32">
                  <c:v>35</c:v>
                </c:pt>
                <c:pt idx="33">
                  <c:v>35</c:v>
                </c:pt>
                <c:pt idx="34">
                  <c:v>35.2001953125</c:v>
                </c:pt>
                <c:pt idx="35">
                  <c:v>35.2001953125</c:v>
                </c:pt>
                <c:pt idx="36">
                  <c:v>35.2001953125</c:v>
                </c:pt>
                <c:pt idx="37">
                  <c:v>35.2001953125</c:v>
                </c:pt>
                <c:pt idx="38">
                  <c:v>35.2001953125</c:v>
                </c:pt>
                <c:pt idx="39">
                  <c:v>35.2001953125</c:v>
                </c:pt>
                <c:pt idx="40">
                  <c:v>35.2001953125</c:v>
                </c:pt>
                <c:pt idx="41">
                  <c:v>35.2001953125</c:v>
                </c:pt>
                <c:pt idx="42">
                  <c:v>35.2001953125</c:v>
                </c:pt>
                <c:pt idx="43">
                  <c:v>35.2001953125</c:v>
                </c:pt>
                <c:pt idx="44">
                  <c:v>35.2001953125</c:v>
                </c:pt>
                <c:pt idx="45">
                  <c:v>35.2001953125</c:v>
                </c:pt>
                <c:pt idx="46">
                  <c:v>35.2001953125</c:v>
                </c:pt>
                <c:pt idx="47">
                  <c:v>35</c:v>
                </c:pt>
                <c:pt idx="48">
                  <c:v>35.10009765625</c:v>
                </c:pt>
                <c:pt idx="49">
                  <c:v>35</c:v>
                </c:pt>
                <c:pt idx="50">
                  <c:v>35</c:v>
                </c:pt>
                <c:pt idx="51">
                  <c:v>35</c:v>
                </c:pt>
                <c:pt idx="52">
                  <c:v>35</c:v>
                </c:pt>
                <c:pt idx="53">
                  <c:v>35.10009765625</c:v>
                </c:pt>
                <c:pt idx="54">
                  <c:v>35.10009765625</c:v>
                </c:pt>
                <c:pt idx="55">
                  <c:v>35</c:v>
                </c:pt>
                <c:pt idx="56">
                  <c:v>35.10009765625</c:v>
                </c:pt>
                <c:pt idx="57">
                  <c:v>35.10009765625</c:v>
                </c:pt>
                <c:pt idx="58">
                  <c:v>35.10009765625</c:v>
                </c:pt>
                <c:pt idx="59">
                  <c:v>35.10009765625</c:v>
                </c:pt>
                <c:pt idx="60">
                  <c:v>35.2001953125</c:v>
                </c:pt>
                <c:pt idx="61">
                  <c:v>35.2001953125</c:v>
                </c:pt>
                <c:pt idx="62">
                  <c:v>35.2001953125</c:v>
                </c:pt>
                <c:pt idx="63">
                  <c:v>35.2001953125</c:v>
                </c:pt>
                <c:pt idx="64">
                  <c:v>35.2001953125</c:v>
                </c:pt>
                <c:pt idx="65">
                  <c:v>35.10009765625</c:v>
                </c:pt>
                <c:pt idx="66">
                  <c:v>35.10009765625</c:v>
                </c:pt>
                <c:pt idx="67">
                  <c:v>35.10009765625</c:v>
                </c:pt>
                <c:pt idx="68">
                  <c:v>35.10009765625</c:v>
                </c:pt>
                <c:pt idx="69">
                  <c:v>35.10009765625</c:v>
                </c:pt>
                <c:pt idx="70">
                  <c:v>35.10009765625</c:v>
                </c:pt>
                <c:pt idx="71">
                  <c:v>35.2001953125</c:v>
                </c:pt>
                <c:pt idx="72">
                  <c:v>35.10009765625</c:v>
                </c:pt>
                <c:pt idx="73">
                  <c:v>35.10009765625</c:v>
                </c:pt>
                <c:pt idx="74">
                  <c:v>35.10009765625</c:v>
                </c:pt>
                <c:pt idx="75">
                  <c:v>35.2001953125</c:v>
                </c:pt>
                <c:pt idx="76">
                  <c:v>35.10009765625</c:v>
                </c:pt>
                <c:pt idx="77">
                  <c:v>35.2001953125</c:v>
                </c:pt>
                <c:pt idx="78">
                  <c:v>35.10009765625</c:v>
                </c:pt>
                <c:pt idx="79">
                  <c:v>35.10009765625</c:v>
                </c:pt>
                <c:pt idx="80">
                  <c:v>35.10009765625</c:v>
                </c:pt>
                <c:pt idx="81">
                  <c:v>35.10009765625</c:v>
                </c:pt>
                <c:pt idx="82">
                  <c:v>35.10009765625</c:v>
                </c:pt>
                <c:pt idx="83">
                  <c:v>35.2001953125</c:v>
                </c:pt>
                <c:pt idx="84">
                  <c:v>35.300048828125</c:v>
                </c:pt>
                <c:pt idx="85">
                  <c:v>35.300048828125</c:v>
                </c:pt>
                <c:pt idx="86">
                  <c:v>35.300048828125</c:v>
                </c:pt>
                <c:pt idx="87">
                  <c:v>35.300048828125</c:v>
                </c:pt>
                <c:pt idx="88">
                  <c:v>35.300048828125</c:v>
                </c:pt>
                <c:pt idx="89">
                  <c:v>35.300048828125</c:v>
                </c:pt>
                <c:pt idx="90">
                  <c:v>35.300048828125</c:v>
                </c:pt>
                <c:pt idx="91">
                  <c:v>35.2001953125</c:v>
                </c:pt>
                <c:pt idx="92">
                  <c:v>35.300048828125</c:v>
                </c:pt>
                <c:pt idx="93">
                  <c:v>35.300048828125</c:v>
                </c:pt>
                <c:pt idx="94">
                  <c:v>35.300048828125</c:v>
                </c:pt>
                <c:pt idx="95">
                  <c:v>35.300048828125</c:v>
                </c:pt>
                <c:pt idx="96">
                  <c:v>35.300048828125</c:v>
                </c:pt>
                <c:pt idx="97">
                  <c:v>35.300048828125</c:v>
                </c:pt>
                <c:pt idx="98">
                  <c:v>35.300048828125</c:v>
                </c:pt>
                <c:pt idx="99">
                  <c:v>35.300048828125</c:v>
                </c:pt>
                <c:pt idx="100">
                  <c:v>35.400146484375</c:v>
                </c:pt>
                <c:pt idx="101">
                  <c:v>35.2001953125</c:v>
                </c:pt>
                <c:pt idx="102">
                  <c:v>35.2001953125</c:v>
                </c:pt>
                <c:pt idx="103">
                  <c:v>35.2001953125</c:v>
                </c:pt>
                <c:pt idx="104">
                  <c:v>35.2001953125</c:v>
                </c:pt>
                <c:pt idx="105">
                  <c:v>35.300048828125</c:v>
                </c:pt>
                <c:pt idx="106">
                  <c:v>35.2001953125</c:v>
                </c:pt>
                <c:pt idx="107">
                  <c:v>35.400146484375</c:v>
                </c:pt>
                <c:pt idx="108">
                  <c:v>35.400146484375</c:v>
                </c:pt>
                <c:pt idx="109">
                  <c:v>35.400146484375</c:v>
                </c:pt>
                <c:pt idx="110">
                  <c:v>35.400146484375</c:v>
                </c:pt>
                <c:pt idx="111">
                  <c:v>35.400146484375</c:v>
                </c:pt>
                <c:pt idx="112">
                  <c:v>35.400146484375</c:v>
                </c:pt>
                <c:pt idx="113">
                  <c:v>35.5</c:v>
                </c:pt>
                <c:pt idx="114">
                  <c:v>35.5</c:v>
                </c:pt>
                <c:pt idx="115">
                  <c:v>35.5</c:v>
                </c:pt>
                <c:pt idx="116">
                  <c:v>35.5</c:v>
                </c:pt>
                <c:pt idx="117">
                  <c:v>35.5</c:v>
                </c:pt>
                <c:pt idx="118">
                  <c:v>35.5</c:v>
                </c:pt>
                <c:pt idx="119">
                  <c:v>35.60009765625</c:v>
                </c:pt>
                <c:pt idx="120">
                  <c:v>35.60009765625</c:v>
                </c:pt>
                <c:pt idx="121">
                  <c:v>35.60009765625</c:v>
                </c:pt>
                <c:pt idx="122">
                  <c:v>35.60009765625</c:v>
                </c:pt>
                <c:pt idx="123">
                  <c:v>35.7001953125</c:v>
                </c:pt>
                <c:pt idx="124">
                  <c:v>35.7001953125</c:v>
                </c:pt>
                <c:pt idx="125">
                  <c:v>35.7001953125</c:v>
                </c:pt>
                <c:pt idx="126">
                  <c:v>35.7001953125</c:v>
                </c:pt>
                <c:pt idx="127">
                  <c:v>35.7001953125</c:v>
                </c:pt>
                <c:pt idx="128">
                  <c:v>35.800048828125</c:v>
                </c:pt>
                <c:pt idx="129">
                  <c:v>35.800048828125</c:v>
                </c:pt>
                <c:pt idx="130">
                  <c:v>35.800048828125</c:v>
                </c:pt>
                <c:pt idx="131">
                  <c:v>35.900146484375</c:v>
                </c:pt>
                <c:pt idx="132">
                  <c:v>35.800048828125</c:v>
                </c:pt>
                <c:pt idx="133">
                  <c:v>35.900146484375</c:v>
                </c:pt>
                <c:pt idx="134">
                  <c:v>36</c:v>
                </c:pt>
                <c:pt idx="135">
                  <c:v>35.900146484375</c:v>
                </c:pt>
                <c:pt idx="136">
                  <c:v>36</c:v>
                </c:pt>
                <c:pt idx="137">
                  <c:v>35.900146484375</c:v>
                </c:pt>
                <c:pt idx="138">
                  <c:v>36</c:v>
                </c:pt>
                <c:pt idx="139">
                  <c:v>36.10009765625</c:v>
                </c:pt>
                <c:pt idx="140">
                  <c:v>36.10009765625</c:v>
                </c:pt>
                <c:pt idx="141">
                  <c:v>36.10009765625</c:v>
                </c:pt>
                <c:pt idx="142">
                  <c:v>36.10009765625</c:v>
                </c:pt>
                <c:pt idx="143">
                  <c:v>36.10009765625</c:v>
                </c:pt>
                <c:pt idx="144">
                  <c:v>36.199951171875</c:v>
                </c:pt>
                <c:pt idx="145">
                  <c:v>36.199951171875</c:v>
                </c:pt>
                <c:pt idx="146">
                  <c:v>36.199951171875</c:v>
                </c:pt>
                <c:pt idx="147">
                  <c:v>36.199951171875</c:v>
                </c:pt>
                <c:pt idx="148">
                  <c:v>36.300048828125</c:v>
                </c:pt>
                <c:pt idx="149">
                  <c:v>36.400146484375</c:v>
                </c:pt>
                <c:pt idx="150">
                  <c:v>36.5</c:v>
                </c:pt>
                <c:pt idx="151">
                  <c:v>36.5</c:v>
                </c:pt>
                <c:pt idx="152">
                  <c:v>36.5</c:v>
                </c:pt>
                <c:pt idx="153">
                  <c:v>36.60009765625</c:v>
                </c:pt>
                <c:pt idx="154">
                  <c:v>36.60009765625</c:v>
                </c:pt>
                <c:pt idx="155">
                  <c:v>36.699951171875</c:v>
                </c:pt>
                <c:pt idx="156">
                  <c:v>36.800048828125</c:v>
                </c:pt>
                <c:pt idx="157">
                  <c:v>36.800048828125</c:v>
                </c:pt>
                <c:pt idx="158">
                  <c:v>36.900146484375</c:v>
                </c:pt>
                <c:pt idx="159">
                  <c:v>36.900146484375</c:v>
                </c:pt>
                <c:pt idx="160">
                  <c:v>37</c:v>
                </c:pt>
                <c:pt idx="161">
                  <c:v>36.800048828125</c:v>
                </c:pt>
                <c:pt idx="162">
                  <c:v>36.800048828125</c:v>
                </c:pt>
                <c:pt idx="163">
                  <c:v>36.900146484375</c:v>
                </c:pt>
                <c:pt idx="164">
                  <c:v>36.900146484375</c:v>
                </c:pt>
                <c:pt idx="165">
                  <c:v>37</c:v>
                </c:pt>
                <c:pt idx="166">
                  <c:v>37.10009765625</c:v>
                </c:pt>
                <c:pt idx="167">
                  <c:v>37.300048828125</c:v>
                </c:pt>
                <c:pt idx="168">
                  <c:v>37.400146484375</c:v>
                </c:pt>
                <c:pt idx="169">
                  <c:v>37.400146484375</c:v>
                </c:pt>
                <c:pt idx="170">
                  <c:v>37.400146484375</c:v>
                </c:pt>
                <c:pt idx="171">
                  <c:v>37.5</c:v>
                </c:pt>
                <c:pt idx="172">
                  <c:v>37.60009765625</c:v>
                </c:pt>
                <c:pt idx="173">
                  <c:v>37.699951171875</c:v>
                </c:pt>
                <c:pt idx="174">
                  <c:v>37.699951171875</c:v>
                </c:pt>
                <c:pt idx="175">
                  <c:v>37.800048828125</c:v>
                </c:pt>
                <c:pt idx="176">
                  <c:v>37.800048828125</c:v>
                </c:pt>
                <c:pt idx="177">
                  <c:v>37.89990234375</c:v>
                </c:pt>
                <c:pt idx="178">
                  <c:v>37.89990234375</c:v>
                </c:pt>
                <c:pt idx="179">
                  <c:v>37.800048828125</c:v>
                </c:pt>
                <c:pt idx="180">
                  <c:v>37.89990234375</c:v>
                </c:pt>
                <c:pt idx="181">
                  <c:v>38</c:v>
                </c:pt>
                <c:pt idx="182">
                  <c:v>38</c:v>
                </c:pt>
                <c:pt idx="183">
                  <c:v>38.10009765625</c:v>
                </c:pt>
                <c:pt idx="184">
                  <c:v>38.199951171875</c:v>
                </c:pt>
                <c:pt idx="185">
                  <c:v>38.300048828125</c:v>
                </c:pt>
                <c:pt idx="186">
                  <c:v>38.39990234375</c:v>
                </c:pt>
                <c:pt idx="187">
                  <c:v>38.39990234375</c:v>
                </c:pt>
                <c:pt idx="188">
                  <c:v>38.5</c:v>
                </c:pt>
                <c:pt idx="189">
                  <c:v>38.5</c:v>
                </c:pt>
                <c:pt idx="190">
                  <c:v>38.60009765625</c:v>
                </c:pt>
                <c:pt idx="191">
                  <c:v>38.699951171875</c:v>
                </c:pt>
                <c:pt idx="192">
                  <c:v>38.800048828125</c:v>
                </c:pt>
                <c:pt idx="193">
                  <c:v>38.89990234375</c:v>
                </c:pt>
                <c:pt idx="194">
                  <c:v>39</c:v>
                </c:pt>
                <c:pt idx="195">
                  <c:v>39</c:v>
                </c:pt>
                <c:pt idx="196">
                  <c:v>39.10009765625</c:v>
                </c:pt>
                <c:pt idx="197">
                  <c:v>39.199951171875</c:v>
                </c:pt>
                <c:pt idx="198">
                  <c:v>39.199951171875</c:v>
                </c:pt>
                <c:pt idx="199">
                  <c:v>39.300048828125</c:v>
                </c:pt>
                <c:pt idx="200">
                  <c:v>39.39990234375</c:v>
                </c:pt>
                <c:pt idx="201">
                  <c:v>39.5</c:v>
                </c:pt>
                <c:pt idx="202">
                  <c:v>39.5</c:v>
                </c:pt>
                <c:pt idx="203">
                  <c:v>39.599853515625</c:v>
                </c:pt>
                <c:pt idx="204">
                  <c:v>39.699951171875</c:v>
                </c:pt>
                <c:pt idx="205">
                  <c:v>39.699951171875</c:v>
                </c:pt>
                <c:pt idx="206">
                  <c:v>39.89990234375</c:v>
                </c:pt>
                <c:pt idx="207">
                  <c:v>39.89990234375</c:v>
                </c:pt>
                <c:pt idx="208">
                  <c:v>40</c:v>
                </c:pt>
                <c:pt idx="209">
                  <c:v>40.099853515625</c:v>
                </c:pt>
                <c:pt idx="210">
                  <c:v>40.199951171875</c:v>
                </c:pt>
                <c:pt idx="211">
                  <c:v>40.300048828125</c:v>
                </c:pt>
                <c:pt idx="212">
                  <c:v>40.39990234375</c:v>
                </c:pt>
                <c:pt idx="213">
                  <c:v>40.39990234375</c:v>
                </c:pt>
                <c:pt idx="214">
                  <c:v>40.599853515625</c:v>
                </c:pt>
                <c:pt idx="215">
                  <c:v>40.599853515625</c:v>
                </c:pt>
                <c:pt idx="216">
                  <c:v>40.699951171875</c:v>
                </c:pt>
                <c:pt idx="217">
                  <c:v>40.7998046875</c:v>
                </c:pt>
                <c:pt idx="218">
                  <c:v>40.89990234375</c:v>
                </c:pt>
                <c:pt idx="219">
                  <c:v>41</c:v>
                </c:pt>
                <c:pt idx="220">
                  <c:v>41</c:v>
                </c:pt>
                <c:pt idx="221">
                  <c:v>41.199951171875</c:v>
                </c:pt>
                <c:pt idx="222">
                  <c:v>41.199951171875</c:v>
                </c:pt>
                <c:pt idx="223">
                  <c:v>41.2998046875</c:v>
                </c:pt>
                <c:pt idx="224">
                  <c:v>41.39990234375</c:v>
                </c:pt>
                <c:pt idx="225">
                  <c:v>41.599853515625</c:v>
                </c:pt>
                <c:pt idx="226">
                  <c:v>41.699951171875</c:v>
                </c:pt>
                <c:pt idx="227">
                  <c:v>41.7998046875</c:v>
                </c:pt>
                <c:pt idx="228">
                  <c:v>41.89990234375</c:v>
                </c:pt>
                <c:pt idx="229">
                  <c:v>42</c:v>
                </c:pt>
                <c:pt idx="230">
                  <c:v>42.199951171875</c:v>
                </c:pt>
                <c:pt idx="231">
                  <c:v>42.199951171875</c:v>
                </c:pt>
                <c:pt idx="232">
                  <c:v>42.2998046875</c:v>
                </c:pt>
                <c:pt idx="233">
                  <c:v>42.499755859375</c:v>
                </c:pt>
                <c:pt idx="234">
                  <c:v>42.499755859375</c:v>
                </c:pt>
                <c:pt idx="235">
                  <c:v>42.699951171875</c:v>
                </c:pt>
                <c:pt idx="236">
                  <c:v>42.7998046875</c:v>
                </c:pt>
                <c:pt idx="237">
                  <c:v>42.89990234375</c:v>
                </c:pt>
                <c:pt idx="238">
                  <c:v>42.999755859375</c:v>
                </c:pt>
                <c:pt idx="239">
                  <c:v>43.099853515625</c:v>
                </c:pt>
                <c:pt idx="240">
                  <c:v>43.199951171875</c:v>
                </c:pt>
                <c:pt idx="241">
                  <c:v>43.2998046875</c:v>
                </c:pt>
                <c:pt idx="242">
                  <c:v>43.39990234375</c:v>
                </c:pt>
                <c:pt idx="243">
                  <c:v>43.499755859375</c:v>
                </c:pt>
                <c:pt idx="244">
                  <c:v>43.599853515625</c:v>
                </c:pt>
                <c:pt idx="245">
                  <c:v>43.699951171875</c:v>
                </c:pt>
                <c:pt idx="246">
                  <c:v>43.89990234375</c:v>
                </c:pt>
                <c:pt idx="247">
                  <c:v>43.999755859375</c:v>
                </c:pt>
                <c:pt idx="248">
                  <c:v>44.19970703125</c:v>
                </c:pt>
                <c:pt idx="249">
                  <c:v>44.2998046875</c:v>
                </c:pt>
                <c:pt idx="250">
                  <c:v>44.2998046875</c:v>
                </c:pt>
                <c:pt idx="251">
                  <c:v>44.499755859375</c:v>
                </c:pt>
                <c:pt idx="252">
                  <c:v>44.499755859375</c:v>
                </c:pt>
                <c:pt idx="253">
                  <c:v>44.69970703125</c:v>
                </c:pt>
                <c:pt idx="254">
                  <c:v>44.80029296875</c:v>
                </c:pt>
                <c:pt idx="255">
                  <c:v>44.900146484375</c:v>
                </c:pt>
                <c:pt idx="256">
                  <c:v>45.000244140625</c:v>
                </c:pt>
                <c:pt idx="257">
                  <c:v>45.2001953125</c:v>
                </c:pt>
                <c:pt idx="258">
                  <c:v>45.30029296875</c:v>
                </c:pt>
                <c:pt idx="259">
                  <c:v>45.400146484375</c:v>
                </c:pt>
                <c:pt idx="260">
                  <c:v>45.500244140625</c:v>
                </c:pt>
                <c:pt idx="261">
                  <c:v>45.7001953125</c:v>
                </c:pt>
                <c:pt idx="262">
                  <c:v>45.800048828125</c:v>
                </c:pt>
                <c:pt idx="263">
                  <c:v>46.000244140625</c:v>
                </c:pt>
                <c:pt idx="264">
                  <c:v>46.2001953125</c:v>
                </c:pt>
                <c:pt idx="265">
                  <c:v>46.300048828125</c:v>
                </c:pt>
                <c:pt idx="266">
                  <c:v>46.500244140625</c:v>
                </c:pt>
                <c:pt idx="267">
                  <c:v>46.60009765625</c:v>
                </c:pt>
                <c:pt idx="268">
                  <c:v>46.800048828125</c:v>
                </c:pt>
                <c:pt idx="269">
                  <c:v>46.800048828125</c:v>
                </c:pt>
                <c:pt idx="270">
                  <c:v>46.900146484375</c:v>
                </c:pt>
                <c:pt idx="271">
                  <c:v>47.000244140625</c:v>
                </c:pt>
                <c:pt idx="272">
                  <c:v>47.10009765625</c:v>
                </c:pt>
                <c:pt idx="273">
                  <c:v>47.400146484375</c:v>
                </c:pt>
                <c:pt idx="274">
                  <c:v>47.5</c:v>
                </c:pt>
                <c:pt idx="275">
                  <c:v>47.7001953125</c:v>
                </c:pt>
                <c:pt idx="276">
                  <c:v>47.7001953125</c:v>
                </c:pt>
                <c:pt idx="277">
                  <c:v>47.900146484375</c:v>
                </c:pt>
                <c:pt idx="278">
                  <c:v>48.10009765625</c:v>
                </c:pt>
                <c:pt idx="279">
                  <c:v>48.300048828125</c:v>
                </c:pt>
                <c:pt idx="280">
                  <c:v>48.400146484375</c:v>
                </c:pt>
                <c:pt idx="281">
                  <c:v>48.7001953125</c:v>
                </c:pt>
                <c:pt idx="282">
                  <c:v>48.800048828125</c:v>
                </c:pt>
                <c:pt idx="283">
                  <c:v>48.900146484375</c:v>
                </c:pt>
                <c:pt idx="284">
                  <c:v>49.10009765625</c:v>
                </c:pt>
                <c:pt idx="285">
                  <c:v>49.300048828125</c:v>
                </c:pt>
                <c:pt idx="286">
                  <c:v>49.300048828125</c:v>
                </c:pt>
                <c:pt idx="287">
                  <c:v>49.5</c:v>
                </c:pt>
                <c:pt idx="288">
                  <c:v>49.60009765625</c:v>
                </c:pt>
                <c:pt idx="289">
                  <c:v>49.900146484375</c:v>
                </c:pt>
                <c:pt idx="290">
                  <c:v>50</c:v>
                </c:pt>
                <c:pt idx="291">
                  <c:v>50.199951171875</c:v>
                </c:pt>
                <c:pt idx="292">
                  <c:v>50.300048828125</c:v>
                </c:pt>
                <c:pt idx="293">
                  <c:v>50.5</c:v>
                </c:pt>
                <c:pt idx="294">
                  <c:v>50.699951171875</c:v>
                </c:pt>
                <c:pt idx="295">
                  <c:v>50.89990234375</c:v>
                </c:pt>
                <c:pt idx="296">
                  <c:v>51</c:v>
                </c:pt>
                <c:pt idx="297">
                  <c:v>51.199951171875</c:v>
                </c:pt>
                <c:pt idx="298">
                  <c:v>51.39990234375</c:v>
                </c:pt>
                <c:pt idx="299">
                  <c:v>51.60009765625</c:v>
                </c:pt>
                <c:pt idx="300">
                  <c:v>51.800048828125</c:v>
                </c:pt>
                <c:pt idx="301">
                  <c:v>51.89990234375</c:v>
                </c:pt>
                <c:pt idx="302">
                  <c:v>52.099853515625</c:v>
                </c:pt>
                <c:pt idx="303">
                  <c:v>52.199951171875</c:v>
                </c:pt>
                <c:pt idx="304">
                  <c:v>52.300048828125</c:v>
                </c:pt>
                <c:pt idx="305">
                  <c:v>52.5</c:v>
                </c:pt>
                <c:pt idx="306">
                  <c:v>52.599853515625</c:v>
                </c:pt>
                <c:pt idx="307">
                  <c:v>52.699951171875</c:v>
                </c:pt>
                <c:pt idx="308">
                  <c:v>52.89990234375</c:v>
                </c:pt>
                <c:pt idx="309">
                  <c:v>53</c:v>
                </c:pt>
                <c:pt idx="310">
                  <c:v>53.199951171875</c:v>
                </c:pt>
                <c:pt idx="311">
                  <c:v>53.39990234375</c:v>
                </c:pt>
                <c:pt idx="312">
                  <c:v>53.699951171875</c:v>
                </c:pt>
                <c:pt idx="313">
                  <c:v>53.89990234375</c:v>
                </c:pt>
                <c:pt idx="314">
                  <c:v>54</c:v>
                </c:pt>
                <c:pt idx="315">
                  <c:v>54.199951171875</c:v>
                </c:pt>
                <c:pt idx="316">
                  <c:v>54.39990234375</c:v>
                </c:pt>
                <c:pt idx="317">
                  <c:v>54.599853515625</c:v>
                </c:pt>
                <c:pt idx="318">
                  <c:v>54.699951171875</c:v>
                </c:pt>
                <c:pt idx="319">
                  <c:v>54.89990234375</c:v>
                </c:pt>
                <c:pt idx="320">
                  <c:v>55.099853515625</c:v>
                </c:pt>
                <c:pt idx="321">
                  <c:v>55.2998046875</c:v>
                </c:pt>
                <c:pt idx="322">
                  <c:v>55.499755859375</c:v>
                </c:pt>
                <c:pt idx="323">
                  <c:v>55.699951171875</c:v>
                </c:pt>
                <c:pt idx="324">
                  <c:v>55.999755859375</c:v>
                </c:pt>
                <c:pt idx="325">
                  <c:v>56.199951171875</c:v>
                </c:pt>
                <c:pt idx="326">
                  <c:v>56.39990234375</c:v>
                </c:pt>
                <c:pt idx="327">
                  <c:v>56.499755859375</c:v>
                </c:pt>
                <c:pt idx="328">
                  <c:v>56.699951171875</c:v>
                </c:pt>
                <c:pt idx="329">
                  <c:v>56.89990234375</c:v>
                </c:pt>
                <c:pt idx="330">
                  <c:v>56.89990234375</c:v>
                </c:pt>
                <c:pt idx="331">
                  <c:v>57.19970703125</c:v>
                </c:pt>
                <c:pt idx="332">
                  <c:v>57.39990234375</c:v>
                </c:pt>
                <c:pt idx="333">
                  <c:v>57.60009765625</c:v>
                </c:pt>
                <c:pt idx="334">
                  <c:v>57.80029296875</c:v>
                </c:pt>
                <c:pt idx="335">
                  <c:v>58.000244140625</c:v>
                </c:pt>
                <c:pt idx="336">
                  <c:v>58.000244140625</c:v>
                </c:pt>
                <c:pt idx="337">
                  <c:v>58.2001953125</c:v>
                </c:pt>
                <c:pt idx="338">
                  <c:v>58.400146484375</c:v>
                </c:pt>
                <c:pt idx="339">
                  <c:v>58.7001953125</c:v>
                </c:pt>
                <c:pt idx="340">
                  <c:v>58.800048828125</c:v>
                </c:pt>
                <c:pt idx="341">
                  <c:v>59.10009765625</c:v>
                </c:pt>
                <c:pt idx="342">
                  <c:v>59.300048828125</c:v>
                </c:pt>
                <c:pt idx="343">
                  <c:v>59.500244140625</c:v>
                </c:pt>
                <c:pt idx="344">
                  <c:v>59.60009765625</c:v>
                </c:pt>
                <c:pt idx="345">
                  <c:v>59.900146484375</c:v>
                </c:pt>
                <c:pt idx="346">
                  <c:v>60</c:v>
                </c:pt>
                <c:pt idx="347">
                  <c:v>60.300048828125</c:v>
                </c:pt>
                <c:pt idx="348">
                  <c:v>60.300048828125</c:v>
                </c:pt>
                <c:pt idx="349">
                  <c:v>60.5</c:v>
                </c:pt>
                <c:pt idx="350">
                  <c:v>60.7001953125</c:v>
                </c:pt>
                <c:pt idx="351">
                  <c:v>60.900146484375</c:v>
                </c:pt>
                <c:pt idx="352">
                  <c:v>61.10009765625</c:v>
                </c:pt>
                <c:pt idx="353">
                  <c:v>61.300048828125</c:v>
                </c:pt>
                <c:pt idx="354">
                  <c:v>61.60009765625</c:v>
                </c:pt>
                <c:pt idx="355">
                  <c:v>61.900146484375</c:v>
                </c:pt>
                <c:pt idx="356">
                  <c:v>62</c:v>
                </c:pt>
                <c:pt idx="357">
                  <c:v>62.300048828125</c:v>
                </c:pt>
                <c:pt idx="358">
                  <c:v>62.5</c:v>
                </c:pt>
                <c:pt idx="359">
                  <c:v>62.5</c:v>
                </c:pt>
                <c:pt idx="360">
                  <c:v>62.699951171875</c:v>
                </c:pt>
                <c:pt idx="361">
                  <c:v>62.900146484375</c:v>
                </c:pt>
                <c:pt idx="362">
                  <c:v>63</c:v>
                </c:pt>
                <c:pt idx="363">
                  <c:v>63.300048828125</c:v>
                </c:pt>
                <c:pt idx="364">
                  <c:v>63.5</c:v>
                </c:pt>
                <c:pt idx="365">
                  <c:v>63.699951171875</c:v>
                </c:pt>
                <c:pt idx="366">
                  <c:v>64</c:v>
                </c:pt>
                <c:pt idx="367">
                  <c:v>64.199951171875</c:v>
                </c:pt>
                <c:pt idx="368">
                  <c:v>64.39990234375</c:v>
                </c:pt>
                <c:pt idx="369">
                  <c:v>64.60009765625</c:v>
                </c:pt>
                <c:pt idx="370">
                  <c:v>64.800048828125</c:v>
                </c:pt>
                <c:pt idx="371">
                  <c:v>65</c:v>
                </c:pt>
                <c:pt idx="372">
                  <c:v>65.099853515625</c:v>
                </c:pt>
                <c:pt idx="373">
                  <c:v>65.300048828125</c:v>
                </c:pt>
                <c:pt idx="374">
                  <c:v>65.599853515625</c:v>
                </c:pt>
                <c:pt idx="375">
                  <c:v>65.800048828125</c:v>
                </c:pt>
                <c:pt idx="376">
                  <c:v>66</c:v>
                </c:pt>
                <c:pt idx="377">
                  <c:v>66.199951171875</c:v>
                </c:pt>
                <c:pt idx="378">
                  <c:v>66.5</c:v>
                </c:pt>
                <c:pt idx="379">
                  <c:v>66.599853515625</c:v>
                </c:pt>
                <c:pt idx="380">
                  <c:v>66.7998046875</c:v>
                </c:pt>
                <c:pt idx="381">
                  <c:v>67</c:v>
                </c:pt>
                <c:pt idx="382">
                  <c:v>67.199951171875</c:v>
                </c:pt>
                <c:pt idx="383">
                  <c:v>67.5</c:v>
                </c:pt>
                <c:pt idx="384">
                  <c:v>67.5</c:v>
                </c:pt>
                <c:pt idx="385">
                  <c:v>67.7998046875</c:v>
                </c:pt>
                <c:pt idx="386">
                  <c:v>67.89990234375</c:v>
                </c:pt>
                <c:pt idx="387">
                  <c:v>68.099853515625</c:v>
                </c:pt>
                <c:pt idx="388">
                  <c:v>68.39990234375</c:v>
                </c:pt>
                <c:pt idx="389">
                  <c:v>68.599853515625</c:v>
                </c:pt>
                <c:pt idx="390">
                  <c:v>68.7998046875</c:v>
                </c:pt>
                <c:pt idx="391">
                  <c:v>68.999755859375</c:v>
                </c:pt>
                <c:pt idx="392">
                  <c:v>69.199951171875</c:v>
                </c:pt>
                <c:pt idx="393">
                  <c:v>69.499755859375</c:v>
                </c:pt>
                <c:pt idx="394">
                  <c:v>69.599853515625</c:v>
                </c:pt>
                <c:pt idx="395">
                  <c:v>69.7998046875</c:v>
                </c:pt>
                <c:pt idx="396">
                  <c:v>69.999755859375</c:v>
                </c:pt>
                <c:pt idx="397">
                  <c:v>70.19970703125</c:v>
                </c:pt>
                <c:pt idx="398">
                  <c:v>70.2998046875</c:v>
                </c:pt>
                <c:pt idx="399">
                  <c:v>70.60009765625</c:v>
                </c:pt>
                <c:pt idx="400">
                  <c:v>70.80029296875</c:v>
                </c:pt>
                <c:pt idx="401">
                  <c:v>71.000244140625</c:v>
                </c:pt>
                <c:pt idx="402">
                  <c:v>71.300048828125</c:v>
                </c:pt>
                <c:pt idx="403">
                  <c:v>71.500244140625</c:v>
                </c:pt>
                <c:pt idx="404">
                  <c:v>71.7001953125</c:v>
                </c:pt>
                <c:pt idx="405">
                  <c:v>71.900146484375</c:v>
                </c:pt>
                <c:pt idx="406">
                  <c:v>72.10009765625</c:v>
                </c:pt>
                <c:pt idx="407">
                  <c:v>72.400146484375</c:v>
                </c:pt>
                <c:pt idx="408">
                  <c:v>72.7001953125</c:v>
                </c:pt>
                <c:pt idx="409">
                  <c:v>72.900146484375</c:v>
                </c:pt>
                <c:pt idx="410">
                  <c:v>73.10009765625</c:v>
                </c:pt>
                <c:pt idx="411">
                  <c:v>73.2001953125</c:v>
                </c:pt>
                <c:pt idx="412">
                  <c:v>73.400146484375</c:v>
                </c:pt>
                <c:pt idx="413">
                  <c:v>73.60009765625</c:v>
                </c:pt>
                <c:pt idx="414">
                  <c:v>73.800048828125</c:v>
                </c:pt>
                <c:pt idx="415">
                  <c:v>73.900146484375</c:v>
                </c:pt>
                <c:pt idx="416">
                  <c:v>74.2001953125</c:v>
                </c:pt>
                <c:pt idx="417">
                  <c:v>74.400146484375</c:v>
                </c:pt>
                <c:pt idx="418">
                  <c:v>74.60009765625</c:v>
                </c:pt>
                <c:pt idx="419">
                  <c:v>74.800048828125</c:v>
                </c:pt>
                <c:pt idx="420">
                  <c:v>75.10009765625</c:v>
                </c:pt>
                <c:pt idx="421">
                  <c:v>75.300048828125</c:v>
                </c:pt>
                <c:pt idx="422">
                  <c:v>75.5</c:v>
                </c:pt>
                <c:pt idx="423">
                  <c:v>75.800048828125</c:v>
                </c:pt>
                <c:pt idx="424">
                  <c:v>76</c:v>
                </c:pt>
                <c:pt idx="425">
                  <c:v>76.199951171875</c:v>
                </c:pt>
                <c:pt idx="426">
                  <c:v>76.300048828125</c:v>
                </c:pt>
                <c:pt idx="427">
                  <c:v>76.5</c:v>
                </c:pt>
                <c:pt idx="428">
                  <c:v>76.699951171875</c:v>
                </c:pt>
                <c:pt idx="429">
                  <c:v>77</c:v>
                </c:pt>
                <c:pt idx="430">
                  <c:v>77.199951171875</c:v>
                </c:pt>
                <c:pt idx="431">
                  <c:v>77.300048828125</c:v>
                </c:pt>
                <c:pt idx="432">
                  <c:v>77.599853515625</c:v>
                </c:pt>
                <c:pt idx="433">
                  <c:v>77.800048828125</c:v>
                </c:pt>
                <c:pt idx="434">
                  <c:v>78</c:v>
                </c:pt>
                <c:pt idx="435">
                  <c:v>78.300048828125</c:v>
                </c:pt>
                <c:pt idx="436">
                  <c:v>78.5</c:v>
                </c:pt>
                <c:pt idx="437">
                  <c:v>78.699951171875</c:v>
                </c:pt>
                <c:pt idx="438">
                  <c:v>79</c:v>
                </c:pt>
                <c:pt idx="439">
                  <c:v>79.2998046875</c:v>
                </c:pt>
                <c:pt idx="440">
                  <c:v>79.39990234375</c:v>
                </c:pt>
                <c:pt idx="441">
                  <c:v>79.699951171875</c:v>
                </c:pt>
                <c:pt idx="442">
                  <c:v>80</c:v>
                </c:pt>
                <c:pt idx="443">
                  <c:v>80.099853515625</c:v>
                </c:pt>
                <c:pt idx="444">
                  <c:v>80.39990234375</c:v>
                </c:pt>
                <c:pt idx="445">
                  <c:v>80.5</c:v>
                </c:pt>
                <c:pt idx="446">
                  <c:v>80.699951171875</c:v>
                </c:pt>
                <c:pt idx="447">
                  <c:v>80.89990234375</c:v>
                </c:pt>
                <c:pt idx="448">
                  <c:v>81.199951171875</c:v>
                </c:pt>
                <c:pt idx="449">
                  <c:v>81.39990234375</c:v>
                </c:pt>
                <c:pt idx="450">
                  <c:v>81.599853515625</c:v>
                </c:pt>
                <c:pt idx="451">
                  <c:v>81.89990234375</c:v>
                </c:pt>
                <c:pt idx="452">
                  <c:v>82.099853515625</c:v>
                </c:pt>
                <c:pt idx="453">
                  <c:v>82.39990234375</c:v>
                </c:pt>
                <c:pt idx="454">
                  <c:v>82.599853515625</c:v>
                </c:pt>
                <c:pt idx="455">
                  <c:v>82.7998046875</c:v>
                </c:pt>
                <c:pt idx="456">
                  <c:v>82.999755859375</c:v>
                </c:pt>
                <c:pt idx="457">
                  <c:v>83.30029296875</c:v>
                </c:pt>
                <c:pt idx="458">
                  <c:v>83.400146484375</c:v>
                </c:pt>
                <c:pt idx="459">
                  <c:v>83.60009765625</c:v>
                </c:pt>
                <c:pt idx="460">
                  <c:v>83.7001953125</c:v>
                </c:pt>
                <c:pt idx="461">
                  <c:v>84.000244140625</c:v>
                </c:pt>
                <c:pt idx="462">
                  <c:v>84.10009765625</c:v>
                </c:pt>
                <c:pt idx="463">
                  <c:v>84.300048828125</c:v>
                </c:pt>
                <c:pt idx="464">
                  <c:v>84.60009765625</c:v>
                </c:pt>
                <c:pt idx="465">
                  <c:v>84.800048828125</c:v>
                </c:pt>
                <c:pt idx="466">
                  <c:v>85.000244140625</c:v>
                </c:pt>
                <c:pt idx="467">
                  <c:v>85.2001953125</c:v>
                </c:pt>
                <c:pt idx="468">
                  <c:v>85.400146484375</c:v>
                </c:pt>
                <c:pt idx="469">
                  <c:v>85.7001953125</c:v>
                </c:pt>
                <c:pt idx="470">
                  <c:v>85.900146484375</c:v>
                </c:pt>
                <c:pt idx="471">
                  <c:v>86.10009765625</c:v>
                </c:pt>
                <c:pt idx="472">
                  <c:v>86.400146484375</c:v>
                </c:pt>
                <c:pt idx="473">
                  <c:v>86.60009765625</c:v>
                </c:pt>
                <c:pt idx="474">
                  <c:v>86.900146484375</c:v>
                </c:pt>
                <c:pt idx="475">
                  <c:v>87.10009765625</c:v>
                </c:pt>
                <c:pt idx="476">
                  <c:v>87.300048828125</c:v>
                </c:pt>
                <c:pt idx="477">
                  <c:v>87.60009765625</c:v>
                </c:pt>
                <c:pt idx="478">
                  <c:v>87.699951171875</c:v>
                </c:pt>
                <c:pt idx="479">
                  <c:v>87.900146484375</c:v>
                </c:pt>
                <c:pt idx="480">
                  <c:v>88.10009765625</c:v>
                </c:pt>
                <c:pt idx="481">
                  <c:v>88.10009765625</c:v>
                </c:pt>
                <c:pt idx="482">
                  <c:v>88.400146484375</c:v>
                </c:pt>
                <c:pt idx="483">
                  <c:v>88.60009765625</c:v>
                </c:pt>
                <c:pt idx="484">
                  <c:v>88.800048828125</c:v>
                </c:pt>
                <c:pt idx="485">
                  <c:v>89.10009765625</c:v>
                </c:pt>
                <c:pt idx="486">
                  <c:v>89.300048828125</c:v>
                </c:pt>
                <c:pt idx="487">
                  <c:v>89.5</c:v>
                </c:pt>
                <c:pt idx="488">
                  <c:v>89.800048828125</c:v>
                </c:pt>
                <c:pt idx="489">
                  <c:v>90</c:v>
                </c:pt>
                <c:pt idx="490">
                  <c:v>90.300048828125</c:v>
                </c:pt>
                <c:pt idx="491">
                  <c:v>90.599853515625</c:v>
                </c:pt>
                <c:pt idx="492">
                  <c:v>90.89990234375</c:v>
                </c:pt>
                <c:pt idx="493">
                  <c:v>90.89990234375</c:v>
                </c:pt>
                <c:pt idx="494">
                  <c:v>91.199951171875</c:v>
                </c:pt>
                <c:pt idx="495">
                  <c:v>91.39990234375</c:v>
                </c:pt>
                <c:pt idx="496">
                  <c:v>91.699951171875</c:v>
                </c:pt>
                <c:pt idx="497">
                  <c:v>91.89990234375</c:v>
                </c:pt>
                <c:pt idx="498">
                  <c:v>92.199951171875</c:v>
                </c:pt>
                <c:pt idx="499">
                  <c:v>92.2998046875</c:v>
                </c:pt>
                <c:pt idx="500">
                  <c:v>92.5</c:v>
                </c:pt>
                <c:pt idx="501">
                  <c:v>92.699951171875</c:v>
                </c:pt>
                <c:pt idx="502">
                  <c:v>93</c:v>
                </c:pt>
                <c:pt idx="503">
                  <c:v>93.199951171875</c:v>
                </c:pt>
                <c:pt idx="504">
                  <c:v>93.39990234375</c:v>
                </c:pt>
                <c:pt idx="505">
                  <c:v>93.699951171875</c:v>
                </c:pt>
                <c:pt idx="506">
                  <c:v>93.89990234375</c:v>
                </c:pt>
                <c:pt idx="507">
                  <c:v>94.199951171875</c:v>
                </c:pt>
                <c:pt idx="508">
                  <c:v>94.2998046875</c:v>
                </c:pt>
                <c:pt idx="509">
                  <c:v>94.499755859375</c:v>
                </c:pt>
                <c:pt idx="510">
                  <c:v>94.699951171875</c:v>
                </c:pt>
                <c:pt idx="511">
                  <c:v>94.999755859375</c:v>
                </c:pt>
                <c:pt idx="512">
                  <c:v>95.19970703125</c:v>
                </c:pt>
                <c:pt idx="513">
                  <c:v>95.499755859375</c:v>
                </c:pt>
                <c:pt idx="514">
                  <c:v>95.69970703125</c:v>
                </c:pt>
                <c:pt idx="515">
                  <c:v>95.89990234375</c:v>
                </c:pt>
                <c:pt idx="516">
                  <c:v>96.2001953125</c:v>
                </c:pt>
                <c:pt idx="517">
                  <c:v>96.500244140625</c:v>
                </c:pt>
                <c:pt idx="518">
                  <c:v>96.7001953125</c:v>
                </c:pt>
                <c:pt idx="519">
                  <c:v>96.900146484375</c:v>
                </c:pt>
                <c:pt idx="520">
                  <c:v>97.10009765625</c:v>
                </c:pt>
                <c:pt idx="521">
                  <c:v>97.300048828125</c:v>
                </c:pt>
                <c:pt idx="522">
                  <c:v>97.7001953125</c:v>
                </c:pt>
                <c:pt idx="523">
                  <c:v>97.900146484375</c:v>
                </c:pt>
                <c:pt idx="524">
                  <c:v>98.10009765625</c:v>
                </c:pt>
                <c:pt idx="525">
                  <c:v>98.400146484375</c:v>
                </c:pt>
                <c:pt idx="526">
                  <c:v>98.60009765625</c:v>
                </c:pt>
                <c:pt idx="527">
                  <c:v>98.800048828125</c:v>
                </c:pt>
                <c:pt idx="528">
                  <c:v>98.900146484375</c:v>
                </c:pt>
                <c:pt idx="529">
                  <c:v>99.10009765625</c:v>
                </c:pt>
                <c:pt idx="530">
                  <c:v>99.300048828125</c:v>
                </c:pt>
                <c:pt idx="531">
                  <c:v>99.5</c:v>
                </c:pt>
                <c:pt idx="532">
                  <c:v>99.800048828125</c:v>
                </c:pt>
                <c:pt idx="533">
                  <c:v>100</c:v>
                </c:pt>
                <c:pt idx="534">
                  <c:v>100.199951171875</c:v>
                </c:pt>
                <c:pt idx="535">
                  <c:v>100.5</c:v>
                </c:pt>
                <c:pt idx="536">
                  <c:v>100.800048828125</c:v>
                </c:pt>
                <c:pt idx="537">
                  <c:v>101</c:v>
                </c:pt>
                <c:pt idx="538">
                  <c:v>101.199951171875</c:v>
                </c:pt>
                <c:pt idx="539">
                  <c:v>101.5</c:v>
                </c:pt>
                <c:pt idx="540">
                  <c:v>101.699951171875</c:v>
                </c:pt>
                <c:pt idx="541">
                  <c:v>101.89990234375</c:v>
                </c:pt>
                <c:pt idx="542">
                  <c:v>102.199951171875</c:v>
                </c:pt>
                <c:pt idx="543">
                  <c:v>102.39990234375</c:v>
                </c:pt>
                <c:pt idx="544">
                  <c:v>102.60009765625</c:v>
                </c:pt>
                <c:pt idx="545">
                  <c:v>102.699951171875</c:v>
                </c:pt>
                <c:pt idx="546">
                  <c:v>103</c:v>
                </c:pt>
                <c:pt idx="547">
                  <c:v>103.10009765625</c:v>
                </c:pt>
                <c:pt idx="548">
                  <c:v>103.39990234375</c:v>
                </c:pt>
                <c:pt idx="549">
                  <c:v>103.599853515625</c:v>
                </c:pt>
                <c:pt idx="550">
                  <c:v>103.800048828125</c:v>
                </c:pt>
                <c:pt idx="551">
                  <c:v>104.099853515625</c:v>
                </c:pt>
                <c:pt idx="552">
                  <c:v>104.300048828125</c:v>
                </c:pt>
                <c:pt idx="553">
                  <c:v>104.5</c:v>
                </c:pt>
                <c:pt idx="554">
                  <c:v>104.7998046875</c:v>
                </c:pt>
                <c:pt idx="555">
                  <c:v>105</c:v>
                </c:pt>
                <c:pt idx="556">
                  <c:v>105.2998046875</c:v>
                </c:pt>
                <c:pt idx="557">
                  <c:v>105.5</c:v>
                </c:pt>
                <c:pt idx="558">
                  <c:v>105.699951171875</c:v>
                </c:pt>
                <c:pt idx="559">
                  <c:v>105.89990234375</c:v>
                </c:pt>
                <c:pt idx="560">
                  <c:v>106.099853515625</c:v>
                </c:pt>
                <c:pt idx="561">
                  <c:v>106.2998046875</c:v>
                </c:pt>
                <c:pt idx="562">
                  <c:v>106.39990234375</c:v>
                </c:pt>
                <c:pt idx="563">
                  <c:v>106.699951171875</c:v>
                </c:pt>
                <c:pt idx="564">
                  <c:v>106.89990234375</c:v>
                </c:pt>
                <c:pt idx="565">
                  <c:v>107.199951171875</c:v>
                </c:pt>
                <c:pt idx="566">
                  <c:v>107.39990234375</c:v>
                </c:pt>
                <c:pt idx="567">
                  <c:v>107.599853515625</c:v>
                </c:pt>
                <c:pt idx="568">
                  <c:v>107.7998046875</c:v>
                </c:pt>
                <c:pt idx="569">
                  <c:v>108.099853515625</c:v>
                </c:pt>
                <c:pt idx="570">
                  <c:v>108.2998046875</c:v>
                </c:pt>
                <c:pt idx="571">
                  <c:v>108.499755859375</c:v>
                </c:pt>
                <c:pt idx="572">
                  <c:v>108.80029296875</c:v>
                </c:pt>
                <c:pt idx="573">
                  <c:v>109.000244140625</c:v>
                </c:pt>
                <c:pt idx="574">
                  <c:v>109.30029296875</c:v>
                </c:pt>
                <c:pt idx="575">
                  <c:v>109.500244140625</c:v>
                </c:pt>
                <c:pt idx="576">
                  <c:v>109.60009765625</c:v>
                </c:pt>
                <c:pt idx="577">
                  <c:v>109.800048828125</c:v>
                </c:pt>
                <c:pt idx="578">
                  <c:v>110.000244140625</c:v>
                </c:pt>
                <c:pt idx="579">
                  <c:v>110.300048828125</c:v>
                </c:pt>
                <c:pt idx="580">
                  <c:v>110.500244140625</c:v>
                </c:pt>
                <c:pt idx="581">
                  <c:v>110.800048828125</c:v>
                </c:pt>
                <c:pt idx="582">
                  <c:v>111.000244140625</c:v>
                </c:pt>
                <c:pt idx="583">
                  <c:v>111.300048828125</c:v>
                </c:pt>
                <c:pt idx="584">
                  <c:v>111.5</c:v>
                </c:pt>
                <c:pt idx="585">
                  <c:v>111.800048828125</c:v>
                </c:pt>
                <c:pt idx="586">
                  <c:v>112</c:v>
                </c:pt>
                <c:pt idx="587">
                  <c:v>112.2001953125</c:v>
                </c:pt>
                <c:pt idx="588">
                  <c:v>112.400146484375</c:v>
                </c:pt>
                <c:pt idx="589">
                  <c:v>112.5</c:v>
                </c:pt>
                <c:pt idx="590">
                  <c:v>112.800048828125</c:v>
                </c:pt>
                <c:pt idx="591">
                  <c:v>112.900146484375</c:v>
                </c:pt>
                <c:pt idx="592">
                  <c:v>113.199951171875</c:v>
                </c:pt>
                <c:pt idx="593">
                  <c:v>113.400146484375</c:v>
                </c:pt>
                <c:pt idx="594">
                  <c:v>113.60009765625</c:v>
                </c:pt>
                <c:pt idx="595">
                  <c:v>113.900146484375</c:v>
                </c:pt>
                <c:pt idx="596">
                  <c:v>114.10009765625</c:v>
                </c:pt>
                <c:pt idx="597">
                  <c:v>114.39990234375</c:v>
                </c:pt>
                <c:pt idx="598">
                  <c:v>114.60009765625</c:v>
                </c:pt>
                <c:pt idx="599">
                  <c:v>114.800048828125</c:v>
                </c:pt>
                <c:pt idx="600">
                  <c:v>115.10009765625</c:v>
                </c:pt>
                <c:pt idx="601">
                  <c:v>115.300048828125</c:v>
                </c:pt>
                <c:pt idx="602">
                  <c:v>115.60009765625</c:v>
                </c:pt>
                <c:pt idx="603">
                  <c:v>115.800048828125</c:v>
                </c:pt>
                <c:pt idx="604">
                  <c:v>116</c:v>
                </c:pt>
                <c:pt idx="605">
                  <c:v>116.199951171875</c:v>
                </c:pt>
                <c:pt idx="606">
                  <c:v>116.5</c:v>
                </c:pt>
                <c:pt idx="607">
                  <c:v>116.599853515625</c:v>
                </c:pt>
                <c:pt idx="608">
                  <c:v>116.699951171875</c:v>
                </c:pt>
                <c:pt idx="609">
                  <c:v>116.89990234375</c:v>
                </c:pt>
                <c:pt idx="610">
                  <c:v>117.300048828125</c:v>
                </c:pt>
                <c:pt idx="611">
                  <c:v>117.5</c:v>
                </c:pt>
                <c:pt idx="612">
                  <c:v>117.699951171875</c:v>
                </c:pt>
                <c:pt idx="613">
                  <c:v>117.89990234375</c:v>
                </c:pt>
                <c:pt idx="614">
                  <c:v>118.099853515625</c:v>
                </c:pt>
                <c:pt idx="615">
                  <c:v>118.2998046875</c:v>
                </c:pt>
                <c:pt idx="616">
                  <c:v>118.599853515625</c:v>
                </c:pt>
                <c:pt idx="617">
                  <c:v>118.7998046875</c:v>
                </c:pt>
                <c:pt idx="618">
                  <c:v>119</c:v>
                </c:pt>
                <c:pt idx="619">
                  <c:v>119.199951171875</c:v>
                </c:pt>
                <c:pt idx="620">
                  <c:v>119.499755859375</c:v>
                </c:pt>
                <c:pt idx="621">
                  <c:v>119.699951171875</c:v>
                </c:pt>
                <c:pt idx="622">
                  <c:v>119.89990234375</c:v>
                </c:pt>
                <c:pt idx="623">
                  <c:v>120.199951171875</c:v>
                </c:pt>
                <c:pt idx="624">
                  <c:v>120.39990234375</c:v>
                </c:pt>
                <c:pt idx="625">
                  <c:v>120.499755859375</c:v>
                </c:pt>
                <c:pt idx="626">
                  <c:v>120.699951171875</c:v>
                </c:pt>
                <c:pt idx="627">
                  <c:v>120.999755859375</c:v>
                </c:pt>
                <c:pt idx="628">
                  <c:v>121.19970703125</c:v>
                </c:pt>
                <c:pt idx="629">
                  <c:v>121.39990234375</c:v>
                </c:pt>
                <c:pt idx="630">
                  <c:v>121.60009765625</c:v>
                </c:pt>
                <c:pt idx="631">
                  <c:v>121.900146484375</c:v>
                </c:pt>
                <c:pt idx="632">
                  <c:v>122.10009765625</c:v>
                </c:pt>
                <c:pt idx="633">
                  <c:v>122.30029296875</c:v>
                </c:pt>
                <c:pt idx="634">
                  <c:v>122.500244140625</c:v>
                </c:pt>
                <c:pt idx="635">
                  <c:v>122.800048828125</c:v>
                </c:pt>
                <c:pt idx="636">
                  <c:v>123.000244140625</c:v>
                </c:pt>
                <c:pt idx="637">
                  <c:v>123.2001953125</c:v>
                </c:pt>
                <c:pt idx="638">
                  <c:v>123.400146484375</c:v>
                </c:pt>
                <c:pt idx="639">
                  <c:v>123.60009765625</c:v>
                </c:pt>
                <c:pt idx="640">
                  <c:v>123.900146484375</c:v>
                </c:pt>
                <c:pt idx="641">
                  <c:v>124.10009765625</c:v>
                </c:pt>
                <c:pt idx="642">
                  <c:v>124.2001953125</c:v>
                </c:pt>
                <c:pt idx="643">
                  <c:v>124.60009765625</c:v>
                </c:pt>
                <c:pt idx="644">
                  <c:v>124.800048828125</c:v>
                </c:pt>
                <c:pt idx="645">
                  <c:v>124.900146484375</c:v>
                </c:pt>
                <c:pt idx="646">
                  <c:v>125.2001953125</c:v>
                </c:pt>
                <c:pt idx="647">
                  <c:v>125.5</c:v>
                </c:pt>
                <c:pt idx="648">
                  <c:v>125.60009765625</c:v>
                </c:pt>
                <c:pt idx="649">
                  <c:v>125.900146484375</c:v>
                </c:pt>
                <c:pt idx="650">
                  <c:v>126.199951171875</c:v>
                </c:pt>
                <c:pt idx="651">
                  <c:v>126.300048828125</c:v>
                </c:pt>
                <c:pt idx="652">
                  <c:v>126.60009765625</c:v>
                </c:pt>
                <c:pt idx="653">
                  <c:v>126.800048828125</c:v>
                </c:pt>
                <c:pt idx="654">
                  <c:v>127</c:v>
                </c:pt>
                <c:pt idx="655">
                  <c:v>127.300048828125</c:v>
                </c:pt>
                <c:pt idx="656">
                  <c:v>127.5</c:v>
                </c:pt>
                <c:pt idx="657">
                  <c:v>127.800048828125</c:v>
                </c:pt>
                <c:pt idx="658">
                  <c:v>128</c:v>
                </c:pt>
                <c:pt idx="659">
                  <c:v>128.199951171875</c:v>
                </c:pt>
                <c:pt idx="660">
                  <c:v>128.199951171875</c:v>
                </c:pt>
                <c:pt idx="661">
                  <c:v>128.39990234375</c:v>
                </c:pt>
                <c:pt idx="662">
                  <c:v>128.5</c:v>
                </c:pt>
                <c:pt idx="663">
                  <c:v>128.800048828125</c:v>
                </c:pt>
                <c:pt idx="664">
                  <c:v>129</c:v>
                </c:pt>
                <c:pt idx="665">
                  <c:v>129.300048828125</c:v>
                </c:pt>
                <c:pt idx="666">
                  <c:v>129.5</c:v>
                </c:pt>
                <c:pt idx="667">
                  <c:v>129.699951171875</c:v>
                </c:pt>
                <c:pt idx="668">
                  <c:v>129.89990234375</c:v>
                </c:pt>
                <c:pt idx="669">
                  <c:v>130.199951171875</c:v>
                </c:pt>
                <c:pt idx="670">
                  <c:v>130.39990234375</c:v>
                </c:pt>
                <c:pt idx="671">
                  <c:v>130.699951171875</c:v>
                </c:pt>
                <c:pt idx="672">
                  <c:v>130.89990234375</c:v>
                </c:pt>
                <c:pt idx="673">
                  <c:v>131</c:v>
                </c:pt>
                <c:pt idx="674">
                  <c:v>131.199951171875</c:v>
                </c:pt>
                <c:pt idx="675">
                  <c:v>131.39990234375</c:v>
                </c:pt>
                <c:pt idx="676">
                  <c:v>131.599853515625</c:v>
                </c:pt>
                <c:pt idx="677">
                  <c:v>131.89990234375</c:v>
                </c:pt>
                <c:pt idx="678">
                  <c:v>132.199951171875</c:v>
                </c:pt>
                <c:pt idx="679">
                  <c:v>132.199951171875</c:v>
                </c:pt>
                <c:pt idx="680">
                  <c:v>132.499755859375</c:v>
                </c:pt>
                <c:pt idx="681">
                  <c:v>132.7998046875</c:v>
                </c:pt>
                <c:pt idx="682">
                  <c:v>132.999755859375</c:v>
                </c:pt>
                <c:pt idx="683">
                  <c:v>133.199951171875</c:v>
                </c:pt>
                <c:pt idx="684">
                  <c:v>133.39990234375</c:v>
                </c:pt>
                <c:pt idx="685">
                  <c:v>133.69970703125</c:v>
                </c:pt>
                <c:pt idx="686">
                  <c:v>133.999755859375</c:v>
                </c:pt>
                <c:pt idx="687">
                  <c:v>134.19970703125</c:v>
                </c:pt>
                <c:pt idx="688">
                  <c:v>134.400146484375</c:v>
                </c:pt>
                <c:pt idx="689">
                  <c:v>134.60009765625</c:v>
                </c:pt>
                <c:pt idx="690">
                  <c:v>134.900146484375</c:v>
                </c:pt>
                <c:pt idx="691">
                  <c:v>135.000244140625</c:v>
                </c:pt>
                <c:pt idx="692">
                  <c:v>135.2001953125</c:v>
                </c:pt>
                <c:pt idx="693">
                  <c:v>135.400146484375</c:v>
                </c:pt>
                <c:pt idx="694">
                  <c:v>135.60009765625</c:v>
                </c:pt>
                <c:pt idx="695">
                  <c:v>135.900146484375</c:v>
                </c:pt>
                <c:pt idx="696">
                  <c:v>136.10009765625</c:v>
                </c:pt>
                <c:pt idx="697">
                  <c:v>136.10009765625</c:v>
                </c:pt>
                <c:pt idx="698">
                  <c:v>136.400146484375</c:v>
                </c:pt>
                <c:pt idx="699">
                  <c:v>136.500244140625</c:v>
                </c:pt>
                <c:pt idx="700">
                  <c:v>136.800048828125</c:v>
                </c:pt>
                <c:pt idx="701">
                  <c:v>136.900146484375</c:v>
                </c:pt>
                <c:pt idx="702">
                  <c:v>137.10009765625</c:v>
                </c:pt>
                <c:pt idx="703">
                  <c:v>137.300048828125</c:v>
                </c:pt>
                <c:pt idx="704">
                  <c:v>137.5</c:v>
                </c:pt>
                <c:pt idx="705">
                  <c:v>137.800048828125</c:v>
                </c:pt>
                <c:pt idx="706">
                  <c:v>138</c:v>
                </c:pt>
                <c:pt idx="707">
                  <c:v>138.2001953125</c:v>
                </c:pt>
                <c:pt idx="708">
                  <c:v>138.400146484375</c:v>
                </c:pt>
                <c:pt idx="709">
                  <c:v>138.60009765625</c:v>
                </c:pt>
                <c:pt idx="710">
                  <c:v>139</c:v>
                </c:pt>
                <c:pt idx="711">
                  <c:v>139.199951171875</c:v>
                </c:pt>
                <c:pt idx="712">
                  <c:v>139.400146484375</c:v>
                </c:pt>
                <c:pt idx="713">
                  <c:v>139.60009765625</c:v>
                </c:pt>
                <c:pt idx="714">
                  <c:v>139.699951171875</c:v>
                </c:pt>
                <c:pt idx="715">
                  <c:v>140</c:v>
                </c:pt>
                <c:pt idx="716">
                  <c:v>140.300048828125</c:v>
                </c:pt>
                <c:pt idx="717">
                  <c:v>140.5</c:v>
                </c:pt>
                <c:pt idx="718">
                  <c:v>140.699951171875</c:v>
                </c:pt>
                <c:pt idx="719">
                  <c:v>140.89990234375</c:v>
                </c:pt>
                <c:pt idx="720">
                  <c:v>141.199951171875</c:v>
                </c:pt>
                <c:pt idx="721">
                  <c:v>141.39990234375</c:v>
                </c:pt>
                <c:pt idx="722">
                  <c:v>141.5</c:v>
                </c:pt>
                <c:pt idx="723">
                  <c:v>141.800048828125</c:v>
                </c:pt>
                <c:pt idx="724">
                  <c:v>141.89990234375</c:v>
                </c:pt>
                <c:pt idx="725">
                  <c:v>142.199951171875</c:v>
                </c:pt>
                <c:pt idx="726">
                  <c:v>142.39990234375</c:v>
                </c:pt>
                <c:pt idx="727">
                  <c:v>142.699951171875</c:v>
                </c:pt>
                <c:pt idx="728">
                  <c:v>142.800048828125</c:v>
                </c:pt>
                <c:pt idx="729">
                  <c:v>143</c:v>
                </c:pt>
                <c:pt idx="730">
                  <c:v>143.2998046875</c:v>
                </c:pt>
                <c:pt idx="731">
                  <c:v>143.5</c:v>
                </c:pt>
                <c:pt idx="732">
                  <c:v>143.699951171875</c:v>
                </c:pt>
                <c:pt idx="733">
                  <c:v>143.89990234375</c:v>
                </c:pt>
                <c:pt idx="734">
                  <c:v>144.099853515625</c:v>
                </c:pt>
                <c:pt idx="735">
                  <c:v>144.2998046875</c:v>
                </c:pt>
                <c:pt idx="736">
                  <c:v>144.5</c:v>
                </c:pt>
                <c:pt idx="737">
                  <c:v>144.7998046875</c:v>
                </c:pt>
                <c:pt idx="738">
                  <c:v>144.89990234375</c:v>
                </c:pt>
                <c:pt idx="739">
                  <c:v>145.199951171875</c:v>
                </c:pt>
                <c:pt idx="740">
                  <c:v>145.499755859375</c:v>
                </c:pt>
                <c:pt idx="741">
                  <c:v>145.699951171875</c:v>
                </c:pt>
                <c:pt idx="742">
                  <c:v>145.89990234375</c:v>
                </c:pt>
                <c:pt idx="743">
                  <c:v>146.099853515625</c:v>
                </c:pt>
                <c:pt idx="744">
                  <c:v>146.2998046875</c:v>
                </c:pt>
                <c:pt idx="745">
                  <c:v>146.499755859375</c:v>
                </c:pt>
                <c:pt idx="746">
                  <c:v>146.599853515625</c:v>
                </c:pt>
                <c:pt idx="747">
                  <c:v>146.7998046875</c:v>
                </c:pt>
                <c:pt idx="748">
                  <c:v>146.999755859375</c:v>
                </c:pt>
                <c:pt idx="749">
                  <c:v>147.2001953125</c:v>
                </c:pt>
                <c:pt idx="750">
                  <c:v>147.400146484375</c:v>
                </c:pt>
                <c:pt idx="751">
                  <c:v>147.60009765625</c:v>
                </c:pt>
                <c:pt idx="752">
                  <c:v>147.80029296875</c:v>
                </c:pt>
                <c:pt idx="753">
                  <c:v>148.000244140625</c:v>
                </c:pt>
                <c:pt idx="754">
                  <c:v>148.2001953125</c:v>
                </c:pt>
                <c:pt idx="755">
                  <c:v>148.400146484375</c:v>
                </c:pt>
                <c:pt idx="756">
                  <c:v>148.60009765625</c:v>
                </c:pt>
                <c:pt idx="757">
                  <c:v>148.800048828125</c:v>
                </c:pt>
                <c:pt idx="758">
                  <c:v>149.000244140625</c:v>
                </c:pt>
                <c:pt idx="759">
                  <c:v>149.10009765625</c:v>
                </c:pt>
                <c:pt idx="760">
                  <c:v>149.300048828125</c:v>
                </c:pt>
                <c:pt idx="761">
                  <c:v>149.60009765625</c:v>
                </c:pt>
                <c:pt idx="762">
                  <c:v>149.800048828125</c:v>
                </c:pt>
                <c:pt idx="763">
                  <c:v>149.900146484375</c:v>
                </c:pt>
                <c:pt idx="764">
                  <c:v>150.2001953125</c:v>
                </c:pt>
                <c:pt idx="765">
                  <c:v>150.5</c:v>
                </c:pt>
                <c:pt idx="766">
                  <c:v>150.7001953125</c:v>
                </c:pt>
                <c:pt idx="767">
                  <c:v>150.900146484375</c:v>
                </c:pt>
                <c:pt idx="768">
                  <c:v>151.10009765625</c:v>
                </c:pt>
                <c:pt idx="769">
                  <c:v>151.300048828125</c:v>
                </c:pt>
                <c:pt idx="770">
                  <c:v>151.5</c:v>
                </c:pt>
                <c:pt idx="771">
                  <c:v>151.699951171875</c:v>
                </c:pt>
                <c:pt idx="772">
                  <c:v>151.900146484375</c:v>
                </c:pt>
                <c:pt idx="773">
                  <c:v>152</c:v>
                </c:pt>
                <c:pt idx="774">
                  <c:v>152.300048828125</c:v>
                </c:pt>
                <c:pt idx="775">
                  <c:v>152.5</c:v>
                </c:pt>
                <c:pt idx="776">
                  <c:v>152.800048828125</c:v>
                </c:pt>
                <c:pt idx="777">
                  <c:v>153</c:v>
                </c:pt>
                <c:pt idx="778">
                  <c:v>153.199951171875</c:v>
                </c:pt>
                <c:pt idx="779">
                  <c:v>153.300048828125</c:v>
                </c:pt>
                <c:pt idx="780">
                  <c:v>153.5</c:v>
                </c:pt>
                <c:pt idx="781">
                  <c:v>153.800048828125</c:v>
                </c:pt>
                <c:pt idx="782">
                  <c:v>153.89990234375</c:v>
                </c:pt>
                <c:pt idx="783">
                  <c:v>154.10009765625</c:v>
                </c:pt>
                <c:pt idx="784">
                  <c:v>154.39990234375</c:v>
                </c:pt>
                <c:pt idx="785">
                  <c:v>154.599853515625</c:v>
                </c:pt>
                <c:pt idx="786">
                  <c:v>154.800048828125</c:v>
                </c:pt>
                <c:pt idx="787">
                  <c:v>155</c:v>
                </c:pt>
                <c:pt idx="788">
                  <c:v>155.199951171875</c:v>
                </c:pt>
                <c:pt idx="789">
                  <c:v>155.39990234375</c:v>
                </c:pt>
                <c:pt idx="790">
                  <c:v>155.599853515625</c:v>
                </c:pt>
                <c:pt idx="791">
                  <c:v>155.800048828125</c:v>
                </c:pt>
                <c:pt idx="792">
                  <c:v>156</c:v>
                </c:pt>
                <c:pt idx="793">
                  <c:v>156.199951171875</c:v>
                </c:pt>
                <c:pt idx="794">
                  <c:v>156.5</c:v>
                </c:pt>
                <c:pt idx="795">
                  <c:v>156.599853515625</c:v>
                </c:pt>
                <c:pt idx="796">
                  <c:v>156.699951171875</c:v>
                </c:pt>
                <c:pt idx="797">
                  <c:v>157</c:v>
                </c:pt>
                <c:pt idx="798">
                  <c:v>157.199951171875</c:v>
                </c:pt>
                <c:pt idx="799">
                  <c:v>157.39990234375</c:v>
                </c:pt>
                <c:pt idx="800">
                  <c:v>157.599853515625</c:v>
                </c:pt>
                <c:pt idx="801">
                  <c:v>157.7998046875</c:v>
                </c:pt>
                <c:pt idx="802">
                  <c:v>157.89990234375</c:v>
                </c:pt>
                <c:pt idx="803">
                  <c:v>158.199951171875</c:v>
                </c:pt>
                <c:pt idx="804">
                  <c:v>158.39990234375</c:v>
                </c:pt>
                <c:pt idx="805">
                  <c:v>158.599853515625</c:v>
                </c:pt>
                <c:pt idx="806">
                  <c:v>158.89990234375</c:v>
                </c:pt>
                <c:pt idx="807">
                  <c:v>159.099853515625</c:v>
                </c:pt>
                <c:pt idx="808">
                  <c:v>159.2998046875</c:v>
                </c:pt>
                <c:pt idx="809">
                  <c:v>159.499755859375</c:v>
                </c:pt>
                <c:pt idx="810">
                  <c:v>159.69970703125</c:v>
                </c:pt>
                <c:pt idx="811">
                  <c:v>160.000244140625</c:v>
                </c:pt>
                <c:pt idx="812">
                  <c:v>160.000244140625</c:v>
                </c:pt>
                <c:pt idx="813">
                  <c:v>160.30029296875</c:v>
                </c:pt>
                <c:pt idx="814">
                  <c:v>160.400146484375</c:v>
                </c:pt>
                <c:pt idx="815">
                  <c:v>160.60009765625</c:v>
                </c:pt>
                <c:pt idx="816">
                  <c:v>160.7001953125</c:v>
                </c:pt>
                <c:pt idx="817">
                  <c:v>160.900146484375</c:v>
                </c:pt>
                <c:pt idx="818">
                  <c:v>161.10009765625</c:v>
                </c:pt>
                <c:pt idx="819">
                  <c:v>161.300048828125</c:v>
                </c:pt>
                <c:pt idx="820">
                  <c:v>161.500244140625</c:v>
                </c:pt>
                <c:pt idx="821">
                  <c:v>161.7001953125</c:v>
                </c:pt>
                <c:pt idx="822">
                  <c:v>161.900146484375</c:v>
                </c:pt>
                <c:pt idx="823">
                  <c:v>162.10009765625</c:v>
                </c:pt>
                <c:pt idx="824">
                  <c:v>162.5</c:v>
                </c:pt>
                <c:pt idx="825">
                  <c:v>162.60009765625</c:v>
                </c:pt>
                <c:pt idx="826">
                  <c:v>162.800048828125</c:v>
                </c:pt>
                <c:pt idx="827">
                  <c:v>163</c:v>
                </c:pt>
                <c:pt idx="828">
                  <c:v>163.300048828125</c:v>
                </c:pt>
                <c:pt idx="829">
                  <c:v>163.300048828125</c:v>
                </c:pt>
                <c:pt idx="830">
                  <c:v>163.400146484375</c:v>
                </c:pt>
                <c:pt idx="831">
                  <c:v>163.60009765625</c:v>
                </c:pt>
                <c:pt idx="832">
                  <c:v>163.800048828125</c:v>
                </c:pt>
                <c:pt idx="833">
                  <c:v>164</c:v>
                </c:pt>
                <c:pt idx="834">
                  <c:v>164.199951171875</c:v>
                </c:pt>
                <c:pt idx="835">
                  <c:v>164.400146484375</c:v>
                </c:pt>
                <c:pt idx="836">
                  <c:v>164.60009765625</c:v>
                </c:pt>
                <c:pt idx="837">
                  <c:v>164.800048828125</c:v>
                </c:pt>
                <c:pt idx="838">
                  <c:v>165</c:v>
                </c:pt>
                <c:pt idx="839">
                  <c:v>165.199951171875</c:v>
                </c:pt>
                <c:pt idx="840">
                  <c:v>165.400146484375</c:v>
                </c:pt>
                <c:pt idx="841">
                  <c:v>165.5</c:v>
                </c:pt>
                <c:pt idx="842">
                  <c:v>165.800048828125</c:v>
                </c:pt>
                <c:pt idx="843">
                  <c:v>166</c:v>
                </c:pt>
                <c:pt idx="844">
                  <c:v>166.199951171875</c:v>
                </c:pt>
                <c:pt idx="845">
                  <c:v>166.39990234375</c:v>
                </c:pt>
                <c:pt idx="846">
                  <c:v>166.5</c:v>
                </c:pt>
                <c:pt idx="847">
                  <c:v>166.699951171875</c:v>
                </c:pt>
                <c:pt idx="848">
                  <c:v>167</c:v>
                </c:pt>
                <c:pt idx="849">
                  <c:v>167.10009765625</c:v>
                </c:pt>
                <c:pt idx="850">
                  <c:v>167.39990234375</c:v>
                </c:pt>
                <c:pt idx="851">
                  <c:v>167.599853515625</c:v>
                </c:pt>
                <c:pt idx="852">
                  <c:v>167.699951171875</c:v>
                </c:pt>
                <c:pt idx="853">
                  <c:v>167.89990234375</c:v>
                </c:pt>
                <c:pt idx="854">
                  <c:v>168.099853515625</c:v>
                </c:pt>
                <c:pt idx="855">
                  <c:v>168.300048828125</c:v>
                </c:pt>
                <c:pt idx="856">
                  <c:v>168.5</c:v>
                </c:pt>
                <c:pt idx="857">
                  <c:v>168.699951171875</c:v>
                </c:pt>
                <c:pt idx="858">
                  <c:v>169</c:v>
                </c:pt>
                <c:pt idx="859">
                  <c:v>169.199951171875</c:v>
                </c:pt>
                <c:pt idx="860">
                  <c:v>169.2998046875</c:v>
                </c:pt>
                <c:pt idx="861">
                  <c:v>169.39990234375</c:v>
                </c:pt>
                <c:pt idx="862">
                  <c:v>169.599853515625</c:v>
                </c:pt>
                <c:pt idx="863">
                  <c:v>169.7998046875</c:v>
                </c:pt>
                <c:pt idx="864">
                  <c:v>170</c:v>
                </c:pt>
                <c:pt idx="865">
                  <c:v>170.199951171875</c:v>
                </c:pt>
                <c:pt idx="866">
                  <c:v>170.39990234375</c:v>
                </c:pt>
                <c:pt idx="867">
                  <c:v>170.499755859375</c:v>
                </c:pt>
                <c:pt idx="868">
                  <c:v>170.7998046875</c:v>
                </c:pt>
                <c:pt idx="869">
                  <c:v>170.89990234375</c:v>
                </c:pt>
                <c:pt idx="870">
                  <c:v>171.099853515625</c:v>
                </c:pt>
                <c:pt idx="871">
                  <c:v>171.199951171875</c:v>
                </c:pt>
                <c:pt idx="872">
                  <c:v>171.499755859375</c:v>
                </c:pt>
                <c:pt idx="873">
                  <c:v>171.699951171875</c:v>
                </c:pt>
                <c:pt idx="874">
                  <c:v>171.89990234375</c:v>
                </c:pt>
                <c:pt idx="875">
                  <c:v>172.099853515625</c:v>
                </c:pt>
                <c:pt idx="876">
                  <c:v>172.2998046875</c:v>
                </c:pt>
                <c:pt idx="877">
                  <c:v>172.499755859375</c:v>
                </c:pt>
                <c:pt idx="878">
                  <c:v>172.599853515625</c:v>
                </c:pt>
                <c:pt idx="879">
                  <c:v>172.69970703125</c:v>
                </c:pt>
                <c:pt idx="880">
                  <c:v>172.900146484375</c:v>
                </c:pt>
                <c:pt idx="881">
                  <c:v>173.000244140625</c:v>
                </c:pt>
                <c:pt idx="882">
                  <c:v>173.30029296875</c:v>
                </c:pt>
                <c:pt idx="883">
                  <c:v>173.500244140625</c:v>
                </c:pt>
                <c:pt idx="884">
                  <c:v>173.900146484375</c:v>
                </c:pt>
                <c:pt idx="885">
                  <c:v>174.000244140625</c:v>
                </c:pt>
                <c:pt idx="886">
                  <c:v>174.2001953125</c:v>
                </c:pt>
                <c:pt idx="887">
                  <c:v>174.400146484375</c:v>
                </c:pt>
                <c:pt idx="888">
                  <c:v>174.60009765625</c:v>
                </c:pt>
                <c:pt idx="889">
                  <c:v>174.800048828125</c:v>
                </c:pt>
                <c:pt idx="890">
                  <c:v>175.000244140625</c:v>
                </c:pt>
                <c:pt idx="891">
                  <c:v>175.10009765625</c:v>
                </c:pt>
                <c:pt idx="892">
                  <c:v>175.300048828125</c:v>
                </c:pt>
                <c:pt idx="893">
                  <c:v>175.5</c:v>
                </c:pt>
                <c:pt idx="894">
                  <c:v>175.7001953125</c:v>
                </c:pt>
                <c:pt idx="895">
                  <c:v>175.900146484375</c:v>
                </c:pt>
                <c:pt idx="896">
                  <c:v>175.900146484375</c:v>
                </c:pt>
                <c:pt idx="897">
                  <c:v>176.10009765625</c:v>
                </c:pt>
                <c:pt idx="898">
                  <c:v>176.10009765625</c:v>
                </c:pt>
                <c:pt idx="899">
                  <c:v>176.2001953125</c:v>
                </c:pt>
                <c:pt idx="900">
                  <c:v>176.5</c:v>
                </c:pt>
                <c:pt idx="901">
                  <c:v>176.60009765625</c:v>
                </c:pt>
                <c:pt idx="902">
                  <c:v>176.7001953125</c:v>
                </c:pt>
                <c:pt idx="903">
                  <c:v>177</c:v>
                </c:pt>
                <c:pt idx="904">
                  <c:v>177.199951171875</c:v>
                </c:pt>
                <c:pt idx="905">
                  <c:v>177.400146484375</c:v>
                </c:pt>
                <c:pt idx="906">
                  <c:v>177.5</c:v>
                </c:pt>
                <c:pt idx="907">
                  <c:v>177.699951171875</c:v>
                </c:pt>
                <c:pt idx="908">
                  <c:v>177.900146484375</c:v>
                </c:pt>
                <c:pt idx="909">
                  <c:v>178.10009765625</c:v>
                </c:pt>
                <c:pt idx="910">
                  <c:v>178.300048828125</c:v>
                </c:pt>
                <c:pt idx="911">
                  <c:v>178.5</c:v>
                </c:pt>
                <c:pt idx="912">
                  <c:v>178.60009765625</c:v>
                </c:pt>
                <c:pt idx="913">
                  <c:v>178.800048828125</c:v>
                </c:pt>
                <c:pt idx="914">
                  <c:v>178.800048828125</c:v>
                </c:pt>
                <c:pt idx="915">
                  <c:v>179</c:v>
                </c:pt>
                <c:pt idx="916">
                  <c:v>179.10009765625</c:v>
                </c:pt>
                <c:pt idx="917">
                  <c:v>179.300048828125</c:v>
                </c:pt>
                <c:pt idx="918">
                  <c:v>179.39990234375</c:v>
                </c:pt>
                <c:pt idx="919">
                  <c:v>179.60009765625</c:v>
                </c:pt>
                <c:pt idx="920">
                  <c:v>179.800048828125</c:v>
                </c:pt>
                <c:pt idx="921">
                  <c:v>179.89990234375</c:v>
                </c:pt>
                <c:pt idx="922">
                  <c:v>180.199951171875</c:v>
                </c:pt>
                <c:pt idx="923">
                  <c:v>180.300048828125</c:v>
                </c:pt>
                <c:pt idx="924">
                  <c:v>180.5</c:v>
                </c:pt>
                <c:pt idx="925">
                  <c:v>180.599853515625</c:v>
                </c:pt>
                <c:pt idx="926">
                  <c:v>180.699951171875</c:v>
                </c:pt>
                <c:pt idx="927">
                  <c:v>180.89990234375</c:v>
                </c:pt>
                <c:pt idx="928">
                  <c:v>181.099853515625</c:v>
                </c:pt>
                <c:pt idx="929">
                  <c:v>181.300048828125</c:v>
                </c:pt>
                <c:pt idx="930">
                  <c:v>181.39990234375</c:v>
                </c:pt>
                <c:pt idx="931">
                  <c:v>181.5</c:v>
                </c:pt>
                <c:pt idx="932">
                  <c:v>181.699951171875</c:v>
                </c:pt>
                <c:pt idx="933">
                  <c:v>181.89990234375</c:v>
                </c:pt>
                <c:pt idx="934">
                  <c:v>182.099853515625</c:v>
                </c:pt>
                <c:pt idx="935">
                  <c:v>182.099853515625</c:v>
                </c:pt>
                <c:pt idx="936">
                  <c:v>182.2998046875</c:v>
                </c:pt>
                <c:pt idx="937">
                  <c:v>182.39990234375</c:v>
                </c:pt>
                <c:pt idx="938">
                  <c:v>182.599853515625</c:v>
                </c:pt>
                <c:pt idx="939">
                  <c:v>182.7998046875</c:v>
                </c:pt>
                <c:pt idx="940">
                  <c:v>182.89990234375</c:v>
                </c:pt>
                <c:pt idx="941">
                  <c:v>183.099853515625</c:v>
                </c:pt>
                <c:pt idx="942">
                  <c:v>183.2998046875</c:v>
                </c:pt>
                <c:pt idx="943">
                  <c:v>183.39990234375</c:v>
                </c:pt>
                <c:pt idx="944">
                  <c:v>183.699951171875</c:v>
                </c:pt>
                <c:pt idx="945">
                  <c:v>183.7998046875</c:v>
                </c:pt>
                <c:pt idx="946">
                  <c:v>183.999755859375</c:v>
                </c:pt>
                <c:pt idx="947">
                  <c:v>184.099853515625</c:v>
                </c:pt>
                <c:pt idx="948">
                  <c:v>184.2998046875</c:v>
                </c:pt>
                <c:pt idx="949">
                  <c:v>184.39990234375</c:v>
                </c:pt>
                <c:pt idx="950">
                  <c:v>184.599853515625</c:v>
                </c:pt>
                <c:pt idx="951">
                  <c:v>184.7998046875</c:v>
                </c:pt>
                <c:pt idx="952">
                  <c:v>184.999755859375</c:v>
                </c:pt>
                <c:pt idx="953">
                  <c:v>184.999755859375</c:v>
                </c:pt>
                <c:pt idx="954">
                  <c:v>185.19970703125</c:v>
                </c:pt>
                <c:pt idx="955">
                  <c:v>185.39990234375</c:v>
                </c:pt>
                <c:pt idx="956">
                  <c:v>185.39990234375</c:v>
                </c:pt>
                <c:pt idx="957">
                  <c:v>185.7001953125</c:v>
                </c:pt>
                <c:pt idx="958">
                  <c:v>185.80029296875</c:v>
                </c:pt>
                <c:pt idx="959">
                  <c:v>185.900146484375</c:v>
                </c:pt>
                <c:pt idx="960">
                  <c:v>186.10009765625</c:v>
                </c:pt>
                <c:pt idx="961">
                  <c:v>186.30029296875</c:v>
                </c:pt>
                <c:pt idx="962">
                  <c:v>186.500244140625</c:v>
                </c:pt>
                <c:pt idx="963">
                  <c:v>186.60009765625</c:v>
                </c:pt>
                <c:pt idx="964">
                  <c:v>186.800048828125</c:v>
                </c:pt>
                <c:pt idx="965">
                  <c:v>186.900146484375</c:v>
                </c:pt>
                <c:pt idx="966">
                  <c:v>187.10009765625</c:v>
                </c:pt>
                <c:pt idx="967">
                  <c:v>187.300048828125</c:v>
                </c:pt>
                <c:pt idx="968">
                  <c:v>187.400146484375</c:v>
                </c:pt>
                <c:pt idx="969">
                  <c:v>187.400146484375</c:v>
                </c:pt>
                <c:pt idx="970">
                  <c:v>187.60009765625</c:v>
                </c:pt>
                <c:pt idx="971">
                  <c:v>187.800048828125</c:v>
                </c:pt>
                <c:pt idx="972">
                  <c:v>187.900146484375</c:v>
                </c:pt>
                <c:pt idx="973">
                  <c:v>188.10009765625</c:v>
                </c:pt>
                <c:pt idx="974">
                  <c:v>188.2001953125</c:v>
                </c:pt>
                <c:pt idx="975">
                  <c:v>188.400146484375</c:v>
                </c:pt>
                <c:pt idx="976">
                  <c:v>188.5</c:v>
                </c:pt>
                <c:pt idx="977">
                  <c:v>188.7001953125</c:v>
                </c:pt>
                <c:pt idx="978">
                  <c:v>188.900146484375</c:v>
                </c:pt>
                <c:pt idx="979">
                  <c:v>189</c:v>
                </c:pt>
                <c:pt idx="980">
                  <c:v>189.2001953125</c:v>
                </c:pt>
                <c:pt idx="981">
                  <c:v>189.400146484375</c:v>
                </c:pt>
                <c:pt idx="982">
                  <c:v>189.60009765625</c:v>
                </c:pt>
                <c:pt idx="983">
                  <c:v>189.800048828125</c:v>
                </c:pt>
                <c:pt idx="984">
                  <c:v>190</c:v>
                </c:pt>
                <c:pt idx="985">
                  <c:v>190.10009765625</c:v>
                </c:pt>
                <c:pt idx="986">
                  <c:v>190.199951171875</c:v>
                </c:pt>
                <c:pt idx="987">
                  <c:v>190.400146484375</c:v>
                </c:pt>
                <c:pt idx="988">
                  <c:v>190.5</c:v>
                </c:pt>
                <c:pt idx="989">
                  <c:v>190.699951171875</c:v>
                </c:pt>
                <c:pt idx="990">
                  <c:v>190.900146484375</c:v>
                </c:pt>
                <c:pt idx="991">
                  <c:v>191.10009765625</c:v>
                </c:pt>
                <c:pt idx="992">
                  <c:v>191.300048828125</c:v>
                </c:pt>
                <c:pt idx="993">
                  <c:v>191.5</c:v>
                </c:pt>
                <c:pt idx="994">
                  <c:v>191.699951171875</c:v>
                </c:pt>
                <c:pt idx="995">
                  <c:v>191.800048828125</c:v>
                </c:pt>
                <c:pt idx="996">
                  <c:v>192.10009765625</c:v>
                </c:pt>
                <c:pt idx="997">
                  <c:v>192.199951171875</c:v>
                </c:pt>
                <c:pt idx="998">
                  <c:v>192.39990234375</c:v>
                </c:pt>
                <c:pt idx="999">
                  <c:v>192.5</c:v>
                </c:pt>
                <c:pt idx="1000">
                  <c:v>192.699951171875</c:v>
                </c:pt>
                <c:pt idx="1001">
                  <c:v>192.800048828125</c:v>
                </c:pt>
                <c:pt idx="1002">
                  <c:v>193</c:v>
                </c:pt>
                <c:pt idx="1003">
                  <c:v>193.099853515625</c:v>
                </c:pt>
                <c:pt idx="1004">
                  <c:v>193.199951171875</c:v>
                </c:pt>
                <c:pt idx="1005">
                  <c:v>193.5</c:v>
                </c:pt>
                <c:pt idx="1006">
                  <c:v>193.699951171875</c:v>
                </c:pt>
                <c:pt idx="1007">
                  <c:v>193.89990234375</c:v>
                </c:pt>
                <c:pt idx="1008">
                  <c:v>194.099853515625</c:v>
                </c:pt>
                <c:pt idx="1009">
                  <c:v>194.199951171875</c:v>
                </c:pt>
                <c:pt idx="1010">
                  <c:v>194.5</c:v>
                </c:pt>
                <c:pt idx="1011">
                  <c:v>194.699951171875</c:v>
                </c:pt>
                <c:pt idx="1012">
                  <c:v>194.89990234375</c:v>
                </c:pt>
                <c:pt idx="1013">
                  <c:v>195.099853515625</c:v>
                </c:pt>
                <c:pt idx="1014">
                  <c:v>195.2998046875</c:v>
                </c:pt>
                <c:pt idx="1015">
                  <c:v>195.5</c:v>
                </c:pt>
                <c:pt idx="1016">
                  <c:v>195.599853515625</c:v>
                </c:pt>
                <c:pt idx="1017">
                  <c:v>195.7998046875</c:v>
                </c:pt>
                <c:pt idx="1018">
                  <c:v>195.89990234375</c:v>
                </c:pt>
                <c:pt idx="1019">
                  <c:v>196.199951171875</c:v>
                </c:pt>
                <c:pt idx="1020">
                  <c:v>196.2998046875</c:v>
                </c:pt>
                <c:pt idx="1021">
                  <c:v>196.499755859375</c:v>
                </c:pt>
                <c:pt idx="1022">
                  <c:v>196.699951171875</c:v>
                </c:pt>
                <c:pt idx="1023">
                  <c:v>196.7998046875</c:v>
                </c:pt>
                <c:pt idx="1024">
                  <c:v>197.099853515625</c:v>
                </c:pt>
                <c:pt idx="1025">
                  <c:v>197.199951171875</c:v>
                </c:pt>
                <c:pt idx="1026">
                  <c:v>197.39990234375</c:v>
                </c:pt>
                <c:pt idx="1027">
                  <c:v>197.599853515625</c:v>
                </c:pt>
                <c:pt idx="1028">
                  <c:v>197.89990234375</c:v>
                </c:pt>
                <c:pt idx="1029">
                  <c:v>198.099853515625</c:v>
                </c:pt>
                <c:pt idx="1030">
                  <c:v>198.2998046875</c:v>
                </c:pt>
                <c:pt idx="1031">
                  <c:v>198.500244140625</c:v>
                </c:pt>
                <c:pt idx="1032">
                  <c:v>198.60009765625</c:v>
                </c:pt>
                <c:pt idx="1033">
                  <c:v>198.900146484375</c:v>
                </c:pt>
                <c:pt idx="1034">
                  <c:v>199.000244140625</c:v>
                </c:pt>
                <c:pt idx="1035">
                  <c:v>199.300048828125</c:v>
                </c:pt>
                <c:pt idx="1036">
                  <c:v>199.300048828125</c:v>
                </c:pt>
                <c:pt idx="1037">
                  <c:v>199.500244140625</c:v>
                </c:pt>
                <c:pt idx="1038">
                  <c:v>199.7001953125</c:v>
                </c:pt>
                <c:pt idx="1039">
                  <c:v>200.000244140625</c:v>
                </c:pt>
                <c:pt idx="1040">
                  <c:v>200.2001953125</c:v>
                </c:pt>
                <c:pt idx="1041">
                  <c:v>200.300048828125</c:v>
                </c:pt>
                <c:pt idx="1042">
                  <c:v>200.500244140625</c:v>
                </c:pt>
                <c:pt idx="1043">
                  <c:v>200.7001953125</c:v>
                </c:pt>
                <c:pt idx="1044">
                  <c:v>200.900146484375</c:v>
                </c:pt>
                <c:pt idx="1045">
                  <c:v>201.10009765625</c:v>
                </c:pt>
                <c:pt idx="1046">
                  <c:v>201.300048828125</c:v>
                </c:pt>
                <c:pt idx="1047">
                  <c:v>201.5</c:v>
                </c:pt>
                <c:pt idx="1048">
                  <c:v>201.800048828125</c:v>
                </c:pt>
                <c:pt idx="1049">
                  <c:v>201.900146484375</c:v>
                </c:pt>
                <c:pt idx="1050">
                  <c:v>202.2001953125</c:v>
                </c:pt>
                <c:pt idx="1051">
                  <c:v>202.400146484375</c:v>
                </c:pt>
                <c:pt idx="1052">
                  <c:v>202.5</c:v>
                </c:pt>
                <c:pt idx="1053">
                  <c:v>202.800048828125</c:v>
                </c:pt>
                <c:pt idx="1054">
                  <c:v>203</c:v>
                </c:pt>
                <c:pt idx="1055">
                  <c:v>203.10009765625</c:v>
                </c:pt>
                <c:pt idx="1056">
                  <c:v>203.300048828125</c:v>
                </c:pt>
                <c:pt idx="1057">
                  <c:v>203.5</c:v>
                </c:pt>
                <c:pt idx="1058">
                  <c:v>203.699951171875</c:v>
                </c:pt>
                <c:pt idx="1059">
                  <c:v>203.89990234375</c:v>
                </c:pt>
                <c:pt idx="1060">
                  <c:v>204.199951171875</c:v>
                </c:pt>
                <c:pt idx="1061">
                  <c:v>204.39990234375</c:v>
                </c:pt>
                <c:pt idx="1062">
                  <c:v>204.60009765625</c:v>
                </c:pt>
                <c:pt idx="1063">
                  <c:v>204.89990234375</c:v>
                </c:pt>
                <c:pt idx="1064">
                  <c:v>205.10009765625</c:v>
                </c:pt>
                <c:pt idx="1065">
                  <c:v>205.300048828125</c:v>
                </c:pt>
                <c:pt idx="1066">
                  <c:v>205.39990234375</c:v>
                </c:pt>
                <c:pt idx="1067">
                  <c:v>205.699951171875</c:v>
                </c:pt>
                <c:pt idx="1068">
                  <c:v>205.89990234375</c:v>
                </c:pt>
                <c:pt idx="1069">
                  <c:v>206.199951171875</c:v>
                </c:pt>
                <c:pt idx="1070">
                  <c:v>206.300048828125</c:v>
                </c:pt>
                <c:pt idx="1071">
                  <c:v>206.39990234375</c:v>
                </c:pt>
                <c:pt idx="1072">
                  <c:v>206.599853515625</c:v>
                </c:pt>
                <c:pt idx="1073">
                  <c:v>206.800048828125</c:v>
                </c:pt>
                <c:pt idx="1074">
                  <c:v>207.099853515625</c:v>
                </c:pt>
                <c:pt idx="1075">
                  <c:v>207.199951171875</c:v>
                </c:pt>
                <c:pt idx="1076">
                  <c:v>207.5</c:v>
                </c:pt>
                <c:pt idx="1077">
                  <c:v>207.7998046875</c:v>
                </c:pt>
                <c:pt idx="1078">
                  <c:v>208</c:v>
                </c:pt>
                <c:pt idx="1079">
                  <c:v>208.199951171875</c:v>
                </c:pt>
                <c:pt idx="1080">
                  <c:v>208.39990234375</c:v>
                </c:pt>
                <c:pt idx="1081">
                  <c:v>208.599853515625</c:v>
                </c:pt>
                <c:pt idx="1082">
                  <c:v>208.89990234375</c:v>
                </c:pt>
                <c:pt idx="1083">
                  <c:v>209.099853515625</c:v>
                </c:pt>
                <c:pt idx="1084">
                  <c:v>209.39990234375</c:v>
                </c:pt>
                <c:pt idx="1085">
                  <c:v>209.499755859375</c:v>
                </c:pt>
                <c:pt idx="1086">
                  <c:v>209.699951171875</c:v>
                </c:pt>
                <c:pt idx="1087">
                  <c:v>209.999755859375</c:v>
                </c:pt>
                <c:pt idx="1088">
                  <c:v>210.099853515625</c:v>
                </c:pt>
                <c:pt idx="1089">
                  <c:v>210.499755859375</c:v>
                </c:pt>
                <c:pt idx="1090">
                  <c:v>210.69970703125</c:v>
                </c:pt>
                <c:pt idx="1091">
                  <c:v>210.89990234375</c:v>
                </c:pt>
                <c:pt idx="1092">
                  <c:v>211.099853515625</c:v>
                </c:pt>
                <c:pt idx="1093">
                  <c:v>211.400146484375</c:v>
                </c:pt>
                <c:pt idx="1094">
                  <c:v>211.60009765625</c:v>
                </c:pt>
                <c:pt idx="1095">
                  <c:v>211.7001953125</c:v>
                </c:pt>
                <c:pt idx="1096">
                  <c:v>211.900146484375</c:v>
                </c:pt>
                <c:pt idx="1097">
                  <c:v>212.10009765625</c:v>
                </c:pt>
                <c:pt idx="1098">
                  <c:v>212.300048828125</c:v>
                </c:pt>
                <c:pt idx="1099">
                  <c:v>212.60009765625</c:v>
                </c:pt>
                <c:pt idx="1100">
                  <c:v>212.800048828125</c:v>
                </c:pt>
                <c:pt idx="1101">
                  <c:v>213.10009765625</c:v>
                </c:pt>
                <c:pt idx="1102">
                  <c:v>213.300048828125</c:v>
                </c:pt>
                <c:pt idx="1103">
                  <c:v>213.400146484375</c:v>
                </c:pt>
                <c:pt idx="1104">
                  <c:v>213.7001953125</c:v>
                </c:pt>
                <c:pt idx="1105">
                  <c:v>213.800048828125</c:v>
                </c:pt>
                <c:pt idx="1106">
                  <c:v>214.10009765625</c:v>
                </c:pt>
                <c:pt idx="1107">
                  <c:v>214.300048828125</c:v>
                </c:pt>
                <c:pt idx="1108">
                  <c:v>214.60009765625</c:v>
                </c:pt>
                <c:pt idx="1109">
                  <c:v>214.800048828125</c:v>
                </c:pt>
                <c:pt idx="1110">
                  <c:v>215</c:v>
                </c:pt>
                <c:pt idx="1111">
                  <c:v>215.199951171875</c:v>
                </c:pt>
                <c:pt idx="1112">
                  <c:v>215.5</c:v>
                </c:pt>
                <c:pt idx="1113">
                  <c:v>215.699951171875</c:v>
                </c:pt>
                <c:pt idx="1114">
                  <c:v>216</c:v>
                </c:pt>
                <c:pt idx="1115">
                  <c:v>216.199951171875</c:v>
                </c:pt>
                <c:pt idx="1116">
                  <c:v>216.5</c:v>
                </c:pt>
                <c:pt idx="1117">
                  <c:v>216.5</c:v>
                </c:pt>
                <c:pt idx="1118">
                  <c:v>216.800048828125</c:v>
                </c:pt>
                <c:pt idx="1119">
                  <c:v>217</c:v>
                </c:pt>
                <c:pt idx="1120">
                  <c:v>217.10009765625</c:v>
                </c:pt>
                <c:pt idx="1121">
                  <c:v>217.300048828125</c:v>
                </c:pt>
                <c:pt idx="1122">
                  <c:v>217.60009765625</c:v>
                </c:pt>
                <c:pt idx="1123">
                  <c:v>217.800048828125</c:v>
                </c:pt>
                <c:pt idx="1124">
                  <c:v>218</c:v>
                </c:pt>
                <c:pt idx="1125">
                  <c:v>218.300048828125</c:v>
                </c:pt>
                <c:pt idx="1126">
                  <c:v>218.5</c:v>
                </c:pt>
                <c:pt idx="1127">
                  <c:v>218.800048828125</c:v>
                </c:pt>
                <c:pt idx="1128">
                  <c:v>219</c:v>
                </c:pt>
                <c:pt idx="1129">
                  <c:v>219.199951171875</c:v>
                </c:pt>
                <c:pt idx="1130">
                  <c:v>219.5</c:v>
                </c:pt>
                <c:pt idx="1131">
                  <c:v>219.599853515625</c:v>
                </c:pt>
                <c:pt idx="1132">
                  <c:v>220</c:v>
                </c:pt>
                <c:pt idx="1133">
                  <c:v>220.199951171875</c:v>
                </c:pt>
                <c:pt idx="1134">
                  <c:v>220.39990234375</c:v>
                </c:pt>
                <c:pt idx="1135">
                  <c:v>220.5</c:v>
                </c:pt>
                <c:pt idx="1136">
                  <c:v>220.699951171875</c:v>
                </c:pt>
                <c:pt idx="1137">
                  <c:v>220.89990234375</c:v>
                </c:pt>
                <c:pt idx="1138">
                  <c:v>221.199951171875</c:v>
                </c:pt>
                <c:pt idx="1139">
                  <c:v>221.39990234375</c:v>
                </c:pt>
                <c:pt idx="1140">
                  <c:v>221.599853515625</c:v>
                </c:pt>
                <c:pt idx="1141">
                  <c:v>221.89990234375</c:v>
                </c:pt>
                <c:pt idx="1142">
                  <c:v>222.099853515625</c:v>
                </c:pt>
                <c:pt idx="1143">
                  <c:v>222.2998046875</c:v>
                </c:pt>
                <c:pt idx="1144">
                  <c:v>222.599853515625</c:v>
                </c:pt>
                <c:pt idx="1145">
                  <c:v>222.89990234375</c:v>
                </c:pt>
                <c:pt idx="1146">
                  <c:v>223.099853515625</c:v>
                </c:pt>
                <c:pt idx="1147">
                  <c:v>223.2998046875</c:v>
                </c:pt>
                <c:pt idx="1148">
                  <c:v>223.599853515625</c:v>
                </c:pt>
                <c:pt idx="1149">
                  <c:v>223.69970703125</c:v>
                </c:pt>
                <c:pt idx="1150">
                  <c:v>223.89990234375</c:v>
                </c:pt>
                <c:pt idx="1151">
                  <c:v>224.2001953125</c:v>
                </c:pt>
                <c:pt idx="1152">
                  <c:v>224.400146484375</c:v>
                </c:pt>
                <c:pt idx="1153">
                  <c:v>224.500244140625</c:v>
                </c:pt>
                <c:pt idx="1154">
                  <c:v>224.800048828125</c:v>
                </c:pt>
                <c:pt idx="1155">
                  <c:v>225.000244140625</c:v>
                </c:pt>
                <c:pt idx="1156">
                  <c:v>225.300048828125</c:v>
                </c:pt>
                <c:pt idx="1157">
                  <c:v>225.60009765625</c:v>
                </c:pt>
                <c:pt idx="1158">
                  <c:v>225.7001953125</c:v>
                </c:pt>
                <c:pt idx="1159">
                  <c:v>226.000244140625</c:v>
                </c:pt>
                <c:pt idx="1160">
                  <c:v>226.2001953125</c:v>
                </c:pt>
                <c:pt idx="1161">
                  <c:v>226.400146484375</c:v>
                </c:pt>
                <c:pt idx="1162">
                  <c:v>226.7001953125</c:v>
                </c:pt>
                <c:pt idx="1163">
                  <c:v>226.900146484375</c:v>
                </c:pt>
                <c:pt idx="1164">
                  <c:v>227.10009765625</c:v>
                </c:pt>
                <c:pt idx="1165">
                  <c:v>227.300048828125</c:v>
                </c:pt>
                <c:pt idx="1166">
                  <c:v>227.60009765625</c:v>
                </c:pt>
                <c:pt idx="1167">
                  <c:v>227.800048828125</c:v>
                </c:pt>
                <c:pt idx="1168">
                  <c:v>228</c:v>
                </c:pt>
                <c:pt idx="1169">
                  <c:v>228.300048828125</c:v>
                </c:pt>
                <c:pt idx="1170">
                  <c:v>228.5</c:v>
                </c:pt>
                <c:pt idx="1171">
                  <c:v>228.800048828125</c:v>
                </c:pt>
                <c:pt idx="1172">
                  <c:v>228.800048828125</c:v>
                </c:pt>
                <c:pt idx="1173">
                  <c:v>229</c:v>
                </c:pt>
                <c:pt idx="1174">
                  <c:v>229.400146484375</c:v>
                </c:pt>
                <c:pt idx="1175">
                  <c:v>229.60009765625</c:v>
                </c:pt>
                <c:pt idx="1176">
                  <c:v>229.89990234375</c:v>
                </c:pt>
                <c:pt idx="1177">
                  <c:v>230.199951171875</c:v>
                </c:pt>
                <c:pt idx="1178">
                  <c:v>230.39990234375</c:v>
                </c:pt>
                <c:pt idx="1179">
                  <c:v>230.39990234375</c:v>
                </c:pt>
                <c:pt idx="1180">
                  <c:v>230.699951171875</c:v>
                </c:pt>
                <c:pt idx="1181">
                  <c:v>231</c:v>
                </c:pt>
                <c:pt idx="1182">
                  <c:v>231.099853515625</c:v>
                </c:pt>
                <c:pt idx="1183">
                  <c:v>231.39990234375</c:v>
                </c:pt>
                <c:pt idx="1184">
                  <c:v>231.599853515625</c:v>
                </c:pt>
                <c:pt idx="1185">
                  <c:v>232</c:v>
                </c:pt>
                <c:pt idx="1186">
                  <c:v>232.300048828125</c:v>
                </c:pt>
                <c:pt idx="1187">
                  <c:v>232.5</c:v>
                </c:pt>
                <c:pt idx="1188">
                  <c:v>232.699951171875</c:v>
                </c:pt>
                <c:pt idx="1189">
                  <c:v>232.89990234375</c:v>
                </c:pt>
                <c:pt idx="1190">
                  <c:v>233</c:v>
                </c:pt>
                <c:pt idx="1191">
                  <c:v>233.2998046875</c:v>
                </c:pt>
                <c:pt idx="1192">
                  <c:v>233.39990234375</c:v>
                </c:pt>
                <c:pt idx="1193">
                  <c:v>233.699951171875</c:v>
                </c:pt>
                <c:pt idx="1194">
                  <c:v>233.89990234375</c:v>
                </c:pt>
                <c:pt idx="1195">
                  <c:v>234.099853515625</c:v>
                </c:pt>
                <c:pt idx="1196">
                  <c:v>234.39990234375</c:v>
                </c:pt>
                <c:pt idx="1197">
                  <c:v>234.499755859375</c:v>
                </c:pt>
                <c:pt idx="1198">
                  <c:v>234.89990234375</c:v>
                </c:pt>
                <c:pt idx="1199">
                  <c:v>235.099853515625</c:v>
                </c:pt>
                <c:pt idx="1200">
                  <c:v>235.2998046875</c:v>
                </c:pt>
                <c:pt idx="1201">
                  <c:v>235.599853515625</c:v>
                </c:pt>
                <c:pt idx="1202">
                  <c:v>235.7998046875</c:v>
                </c:pt>
                <c:pt idx="1203">
                  <c:v>235.999755859375</c:v>
                </c:pt>
                <c:pt idx="1204">
                  <c:v>236.2998046875</c:v>
                </c:pt>
                <c:pt idx="1205">
                  <c:v>236.499755859375</c:v>
                </c:pt>
                <c:pt idx="1206">
                  <c:v>236.80029296875</c:v>
                </c:pt>
                <c:pt idx="1207">
                  <c:v>236.900146484375</c:v>
                </c:pt>
                <c:pt idx="1208">
                  <c:v>237.10009765625</c:v>
                </c:pt>
                <c:pt idx="1209">
                  <c:v>237.30029296875</c:v>
                </c:pt>
                <c:pt idx="1210">
                  <c:v>237.30029296875</c:v>
                </c:pt>
                <c:pt idx="1211">
                  <c:v>237.60009765625</c:v>
                </c:pt>
                <c:pt idx="1212">
                  <c:v>237.800048828125</c:v>
                </c:pt>
                <c:pt idx="1213">
                  <c:v>238.10009765625</c:v>
                </c:pt>
                <c:pt idx="1214">
                  <c:v>238.300048828125</c:v>
                </c:pt>
                <c:pt idx="1215">
                  <c:v>238.500244140625</c:v>
                </c:pt>
                <c:pt idx="1216">
                  <c:v>238.900146484375</c:v>
                </c:pt>
                <c:pt idx="1217">
                  <c:v>239.10009765625</c:v>
                </c:pt>
                <c:pt idx="1218">
                  <c:v>239.300048828125</c:v>
                </c:pt>
                <c:pt idx="1219">
                  <c:v>239.60009765625</c:v>
                </c:pt>
                <c:pt idx="1220">
                  <c:v>239.800048828125</c:v>
                </c:pt>
                <c:pt idx="1221">
                  <c:v>240.10009765625</c:v>
                </c:pt>
                <c:pt idx="1222">
                  <c:v>240.400146484375</c:v>
                </c:pt>
                <c:pt idx="1223">
                  <c:v>240.60009765625</c:v>
                </c:pt>
                <c:pt idx="1224">
                  <c:v>240.800048828125</c:v>
                </c:pt>
                <c:pt idx="1225">
                  <c:v>241</c:v>
                </c:pt>
                <c:pt idx="1226">
                  <c:v>241.199951171875</c:v>
                </c:pt>
                <c:pt idx="1227">
                  <c:v>241.5</c:v>
                </c:pt>
                <c:pt idx="1228">
                  <c:v>241.699951171875</c:v>
                </c:pt>
                <c:pt idx="1229">
                  <c:v>241.900146484375</c:v>
                </c:pt>
                <c:pt idx="1230">
                  <c:v>242.10009765625</c:v>
                </c:pt>
                <c:pt idx="1231">
                  <c:v>242.300048828125</c:v>
                </c:pt>
                <c:pt idx="1232">
                  <c:v>242.60009765625</c:v>
                </c:pt>
                <c:pt idx="1233">
                  <c:v>242.800048828125</c:v>
                </c:pt>
                <c:pt idx="1234">
                  <c:v>243.10009765625</c:v>
                </c:pt>
                <c:pt idx="1235">
                  <c:v>243.300048828125</c:v>
                </c:pt>
                <c:pt idx="1236">
                  <c:v>243.5</c:v>
                </c:pt>
                <c:pt idx="1237">
                  <c:v>243.800048828125</c:v>
                </c:pt>
                <c:pt idx="1238">
                  <c:v>244</c:v>
                </c:pt>
                <c:pt idx="1239">
                  <c:v>244.199951171875</c:v>
                </c:pt>
                <c:pt idx="1240">
                  <c:v>244.5</c:v>
                </c:pt>
                <c:pt idx="1241">
                  <c:v>244.699951171875</c:v>
                </c:pt>
                <c:pt idx="1242">
                  <c:v>244.800048828125</c:v>
                </c:pt>
                <c:pt idx="1243">
                  <c:v>245</c:v>
                </c:pt>
                <c:pt idx="1244">
                  <c:v>245.300048828125</c:v>
                </c:pt>
                <c:pt idx="1245">
                  <c:v>245.5</c:v>
                </c:pt>
                <c:pt idx="1246">
                  <c:v>245.699951171875</c:v>
                </c:pt>
                <c:pt idx="1247">
                  <c:v>245.89990234375</c:v>
                </c:pt>
                <c:pt idx="1248">
                  <c:v>246.199951171875</c:v>
                </c:pt>
                <c:pt idx="1249">
                  <c:v>246.39990234375</c:v>
                </c:pt>
                <c:pt idx="1250">
                  <c:v>246.599853515625</c:v>
                </c:pt>
                <c:pt idx="1251">
                  <c:v>246.89990234375</c:v>
                </c:pt>
                <c:pt idx="1252">
                  <c:v>247.099853515625</c:v>
                </c:pt>
                <c:pt idx="1253">
                  <c:v>247.2998046875</c:v>
                </c:pt>
                <c:pt idx="1254">
                  <c:v>247.599853515625</c:v>
                </c:pt>
                <c:pt idx="1255">
                  <c:v>247.7998046875</c:v>
                </c:pt>
                <c:pt idx="1256">
                  <c:v>247.999755859375</c:v>
                </c:pt>
                <c:pt idx="1257">
                  <c:v>248.2998046875</c:v>
                </c:pt>
                <c:pt idx="1258">
                  <c:v>248.499755859375</c:v>
                </c:pt>
                <c:pt idx="1259">
                  <c:v>248.599853515625</c:v>
                </c:pt>
                <c:pt idx="1260">
                  <c:v>248.89990234375</c:v>
                </c:pt>
                <c:pt idx="1261">
                  <c:v>249.099853515625</c:v>
                </c:pt>
                <c:pt idx="1262">
                  <c:v>249.39990234375</c:v>
                </c:pt>
                <c:pt idx="1263">
                  <c:v>249.60009765625</c:v>
                </c:pt>
                <c:pt idx="1264">
                  <c:v>249.900146484375</c:v>
                </c:pt>
                <c:pt idx="1265">
                  <c:v>250.10009765625</c:v>
                </c:pt>
                <c:pt idx="1266">
                  <c:v>250.300048828125</c:v>
                </c:pt>
                <c:pt idx="1267">
                  <c:v>250.500244140625</c:v>
                </c:pt>
                <c:pt idx="1268">
                  <c:v>250.800048828125</c:v>
                </c:pt>
                <c:pt idx="1269">
                  <c:v>251.000244140625</c:v>
                </c:pt>
                <c:pt idx="1270">
                  <c:v>251.10009765625</c:v>
                </c:pt>
                <c:pt idx="1271">
                  <c:v>251.300048828125</c:v>
                </c:pt>
                <c:pt idx="1272">
                  <c:v>251.60009765625</c:v>
                </c:pt>
                <c:pt idx="1273">
                  <c:v>251.800048828125</c:v>
                </c:pt>
                <c:pt idx="1274">
                  <c:v>252</c:v>
                </c:pt>
                <c:pt idx="1275">
                  <c:v>252.300048828125</c:v>
                </c:pt>
                <c:pt idx="1276">
                  <c:v>252.5</c:v>
                </c:pt>
                <c:pt idx="1277">
                  <c:v>252.7001953125</c:v>
                </c:pt>
                <c:pt idx="1278">
                  <c:v>252.900146484375</c:v>
                </c:pt>
                <c:pt idx="1279">
                  <c:v>253.10009765625</c:v>
                </c:pt>
                <c:pt idx="1280">
                  <c:v>253.400146484375</c:v>
                </c:pt>
                <c:pt idx="1281">
                  <c:v>253.60009765625</c:v>
                </c:pt>
                <c:pt idx="1282">
                  <c:v>253.900146484375</c:v>
                </c:pt>
                <c:pt idx="1283">
                  <c:v>254.199951171875</c:v>
                </c:pt>
                <c:pt idx="1284">
                  <c:v>254.400146484375</c:v>
                </c:pt>
                <c:pt idx="1285">
                  <c:v>254.60009765625</c:v>
                </c:pt>
                <c:pt idx="1286">
                  <c:v>254.900146484375</c:v>
                </c:pt>
                <c:pt idx="1287">
                  <c:v>255.10009765625</c:v>
                </c:pt>
                <c:pt idx="1288">
                  <c:v>255.10009765625</c:v>
                </c:pt>
                <c:pt idx="1289">
                  <c:v>255.39990234375</c:v>
                </c:pt>
                <c:pt idx="1290">
                  <c:v>255.60009765625</c:v>
                </c:pt>
                <c:pt idx="1291">
                  <c:v>255.89990234375</c:v>
                </c:pt>
                <c:pt idx="1292">
                  <c:v>256.10009765625</c:v>
                </c:pt>
                <c:pt idx="1293">
                  <c:v>256.199951171875</c:v>
                </c:pt>
                <c:pt idx="1294">
                  <c:v>256.300048828125</c:v>
                </c:pt>
                <c:pt idx="1295">
                  <c:v>256.5</c:v>
                </c:pt>
                <c:pt idx="1296">
                  <c:v>256.800048828125</c:v>
                </c:pt>
                <c:pt idx="1297">
                  <c:v>256.89990234375</c:v>
                </c:pt>
                <c:pt idx="1298">
                  <c:v>257.199951171875</c:v>
                </c:pt>
                <c:pt idx="1299">
                  <c:v>257.39990234375</c:v>
                </c:pt>
                <c:pt idx="1300">
                  <c:v>257.699951171875</c:v>
                </c:pt>
                <c:pt idx="1301">
                  <c:v>258</c:v>
                </c:pt>
                <c:pt idx="1302">
                  <c:v>258.199951171875</c:v>
                </c:pt>
                <c:pt idx="1303">
                  <c:v>258.39990234375</c:v>
                </c:pt>
                <c:pt idx="1304">
                  <c:v>258.699951171875</c:v>
                </c:pt>
                <c:pt idx="1305">
                  <c:v>258.89990234375</c:v>
                </c:pt>
                <c:pt idx="1306">
                  <c:v>259</c:v>
                </c:pt>
                <c:pt idx="1307">
                  <c:v>259.2998046875</c:v>
                </c:pt>
                <c:pt idx="1308">
                  <c:v>259.5</c:v>
                </c:pt>
                <c:pt idx="1309">
                  <c:v>259.599853515625</c:v>
                </c:pt>
                <c:pt idx="1310">
                  <c:v>259.7998046875</c:v>
                </c:pt>
                <c:pt idx="1311">
                  <c:v>259.999755859375</c:v>
                </c:pt>
                <c:pt idx="1312">
                  <c:v>260.2998046875</c:v>
                </c:pt>
                <c:pt idx="1313">
                  <c:v>260.499755859375</c:v>
                </c:pt>
                <c:pt idx="1314">
                  <c:v>260.699951171875</c:v>
                </c:pt>
                <c:pt idx="1315">
                  <c:v>260.999755859375</c:v>
                </c:pt>
                <c:pt idx="1316">
                  <c:v>261.199951171875</c:v>
                </c:pt>
                <c:pt idx="1317">
                  <c:v>261.39990234375</c:v>
                </c:pt>
                <c:pt idx="1318">
                  <c:v>261.599853515625</c:v>
                </c:pt>
                <c:pt idx="1319">
                  <c:v>261.7998046875</c:v>
                </c:pt>
                <c:pt idx="1320">
                  <c:v>262.099853515625</c:v>
                </c:pt>
                <c:pt idx="1321">
                  <c:v>262.2998046875</c:v>
                </c:pt>
                <c:pt idx="1322">
                  <c:v>262.500244140625</c:v>
                </c:pt>
                <c:pt idx="1323">
                  <c:v>262.7001953125</c:v>
                </c:pt>
                <c:pt idx="1324">
                  <c:v>262.900146484375</c:v>
                </c:pt>
                <c:pt idx="1325">
                  <c:v>263.2001953125</c:v>
                </c:pt>
                <c:pt idx="1326">
                  <c:v>263.400146484375</c:v>
                </c:pt>
                <c:pt idx="1327">
                  <c:v>263.60009765625</c:v>
                </c:pt>
                <c:pt idx="1328">
                  <c:v>263.800048828125</c:v>
                </c:pt>
                <c:pt idx="1329">
                  <c:v>264.10009765625</c:v>
                </c:pt>
                <c:pt idx="1330">
                  <c:v>264.10009765625</c:v>
                </c:pt>
                <c:pt idx="1331">
                  <c:v>264.400146484375</c:v>
                </c:pt>
                <c:pt idx="1332">
                  <c:v>264.60009765625</c:v>
                </c:pt>
                <c:pt idx="1333">
                  <c:v>264.800048828125</c:v>
                </c:pt>
                <c:pt idx="1334">
                  <c:v>265.10009765625</c:v>
                </c:pt>
                <c:pt idx="1335">
                  <c:v>265.300048828125</c:v>
                </c:pt>
                <c:pt idx="1336">
                  <c:v>265.400146484375</c:v>
                </c:pt>
                <c:pt idx="1337">
                  <c:v>265.7001953125</c:v>
                </c:pt>
                <c:pt idx="1338">
                  <c:v>265.900146484375</c:v>
                </c:pt>
                <c:pt idx="1339">
                  <c:v>266.10009765625</c:v>
                </c:pt>
                <c:pt idx="1340">
                  <c:v>266.400146484375</c:v>
                </c:pt>
                <c:pt idx="1341">
                  <c:v>266.5</c:v>
                </c:pt>
                <c:pt idx="1342">
                  <c:v>266.800048828125</c:v>
                </c:pt>
                <c:pt idx="1343">
                  <c:v>267</c:v>
                </c:pt>
                <c:pt idx="1344">
                  <c:v>267.199951171875</c:v>
                </c:pt>
                <c:pt idx="1345">
                  <c:v>267.5</c:v>
                </c:pt>
                <c:pt idx="1346">
                  <c:v>267.699951171875</c:v>
                </c:pt>
                <c:pt idx="1347">
                  <c:v>267.89990234375</c:v>
                </c:pt>
                <c:pt idx="1348">
                  <c:v>268</c:v>
                </c:pt>
                <c:pt idx="1349">
                  <c:v>268.300048828125</c:v>
                </c:pt>
                <c:pt idx="1350">
                  <c:v>268.39990234375</c:v>
                </c:pt>
                <c:pt idx="1351">
                  <c:v>268.699951171875</c:v>
                </c:pt>
                <c:pt idx="1352">
                  <c:v>268.800048828125</c:v>
                </c:pt>
                <c:pt idx="1353">
                  <c:v>269.10009765625</c:v>
                </c:pt>
                <c:pt idx="1354">
                  <c:v>269.39990234375</c:v>
                </c:pt>
                <c:pt idx="1355">
                  <c:v>269.599853515625</c:v>
                </c:pt>
                <c:pt idx="1356">
                  <c:v>269.699951171875</c:v>
                </c:pt>
                <c:pt idx="1357">
                  <c:v>270</c:v>
                </c:pt>
                <c:pt idx="1358">
                  <c:v>270.199951171875</c:v>
                </c:pt>
                <c:pt idx="1359">
                  <c:v>270.39990234375</c:v>
                </c:pt>
                <c:pt idx="1360">
                  <c:v>270.699951171875</c:v>
                </c:pt>
                <c:pt idx="1361">
                  <c:v>270.89990234375</c:v>
                </c:pt>
                <c:pt idx="1362">
                  <c:v>271.099853515625</c:v>
                </c:pt>
                <c:pt idx="1363">
                  <c:v>271.2998046875</c:v>
                </c:pt>
                <c:pt idx="1364">
                  <c:v>271.5</c:v>
                </c:pt>
                <c:pt idx="1365">
                  <c:v>271.699951171875</c:v>
                </c:pt>
                <c:pt idx="1366">
                  <c:v>271.89990234375</c:v>
                </c:pt>
                <c:pt idx="1367">
                  <c:v>272.099853515625</c:v>
                </c:pt>
                <c:pt idx="1368">
                  <c:v>272.2998046875</c:v>
                </c:pt>
                <c:pt idx="1369">
                  <c:v>272.599853515625</c:v>
                </c:pt>
                <c:pt idx="1370">
                  <c:v>272.7998046875</c:v>
                </c:pt>
                <c:pt idx="1371">
                  <c:v>272.999755859375</c:v>
                </c:pt>
                <c:pt idx="1372">
                  <c:v>273.199951171875</c:v>
                </c:pt>
                <c:pt idx="1373">
                  <c:v>273.39990234375</c:v>
                </c:pt>
                <c:pt idx="1374">
                  <c:v>273.599853515625</c:v>
                </c:pt>
                <c:pt idx="1375">
                  <c:v>273.7998046875</c:v>
                </c:pt>
                <c:pt idx="1376">
                  <c:v>273.89990234375</c:v>
                </c:pt>
                <c:pt idx="1377">
                  <c:v>274.199951171875</c:v>
                </c:pt>
                <c:pt idx="1378">
                  <c:v>274.499755859375</c:v>
                </c:pt>
                <c:pt idx="1379">
                  <c:v>274.7998046875</c:v>
                </c:pt>
                <c:pt idx="1380">
                  <c:v>274.999755859375</c:v>
                </c:pt>
                <c:pt idx="1381">
                  <c:v>275.099853515625</c:v>
                </c:pt>
                <c:pt idx="1382">
                  <c:v>275.30029296875</c:v>
                </c:pt>
                <c:pt idx="1383">
                  <c:v>275.500244140625</c:v>
                </c:pt>
                <c:pt idx="1384">
                  <c:v>275.7001953125</c:v>
                </c:pt>
                <c:pt idx="1385">
                  <c:v>275.80029296875</c:v>
                </c:pt>
                <c:pt idx="1386">
                  <c:v>276.000244140625</c:v>
                </c:pt>
                <c:pt idx="1387">
                  <c:v>276.2001953125</c:v>
                </c:pt>
                <c:pt idx="1388">
                  <c:v>276.500244140625</c:v>
                </c:pt>
                <c:pt idx="1389">
                  <c:v>276.7001953125</c:v>
                </c:pt>
                <c:pt idx="1390">
                  <c:v>276.900146484375</c:v>
                </c:pt>
                <c:pt idx="1391">
                  <c:v>277.10009765625</c:v>
                </c:pt>
                <c:pt idx="1392">
                  <c:v>277.300048828125</c:v>
                </c:pt>
                <c:pt idx="1393">
                  <c:v>277.400146484375</c:v>
                </c:pt>
                <c:pt idx="1394">
                  <c:v>277.60009765625</c:v>
                </c:pt>
                <c:pt idx="1395">
                  <c:v>277.800048828125</c:v>
                </c:pt>
                <c:pt idx="1396">
                  <c:v>278.10009765625</c:v>
                </c:pt>
                <c:pt idx="1397">
                  <c:v>278.300048828125</c:v>
                </c:pt>
                <c:pt idx="1398">
                  <c:v>278.5</c:v>
                </c:pt>
                <c:pt idx="1399">
                  <c:v>278.7001953125</c:v>
                </c:pt>
                <c:pt idx="1400">
                  <c:v>278.900146484375</c:v>
                </c:pt>
                <c:pt idx="1401">
                  <c:v>279.199951171875</c:v>
                </c:pt>
                <c:pt idx="1402">
                  <c:v>279.400146484375</c:v>
                </c:pt>
                <c:pt idx="1403">
                  <c:v>279.5</c:v>
                </c:pt>
                <c:pt idx="1404">
                  <c:v>279.699951171875</c:v>
                </c:pt>
                <c:pt idx="1405">
                  <c:v>279.900146484375</c:v>
                </c:pt>
                <c:pt idx="1406">
                  <c:v>280.10009765625</c:v>
                </c:pt>
                <c:pt idx="1407">
                  <c:v>280.300048828125</c:v>
                </c:pt>
                <c:pt idx="1408">
                  <c:v>280.400146484375</c:v>
                </c:pt>
                <c:pt idx="1409">
                  <c:v>280.60009765625</c:v>
                </c:pt>
                <c:pt idx="1410">
                  <c:v>280.800048828125</c:v>
                </c:pt>
                <c:pt idx="1411">
                  <c:v>281.10009765625</c:v>
                </c:pt>
                <c:pt idx="1412">
                  <c:v>281.300048828125</c:v>
                </c:pt>
                <c:pt idx="1413">
                  <c:v>281.5</c:v>
                </c:pt>
                <c:pt idx="1414">
                  <c:v>281.699951171875</c:v>
                </c:pt>
                <c:pt idx="1415">
                  <c:v>281.89990234375</c:v>
                </c:pt>
                <c:pt idx="1416">
                  <c:v>282.10009765625</c:v>
                </c:pt>
                <c:pt idx="1417">
                  <c:v>282.300048828125</c:v>
                </c:pt>
                <c:pt idx="1418">
                  <c:v>282.5</c:v>
                </c:pt>
                <c:pt idx="1419">
                  <c:v>282.699951171875</c:v>
                </c:pt>
                <c:pt idx="1420">
                  <c:v>283</c:v>
                </c:pt>
                <c:pt idx="1421">
                  <c:v>283.199951171875</c:v>
                </c:pt>
                <c:pt idx="1422">
                  <c:v>283.5</c:v>
                </c:pt>
                <c:pt idx="1423">
                  <c:v>283.699951171875</c:v>
                </c:pt>
                <c:pt idx="1424">
                  <c:v>283.89990234375</c:v>
                </c:pt>
                <c:pt idx="1425">
                  <c:v>284.099853515625</c:v>
                </c:pt>
                <c:pt idx="1426">
                  <c:v>284.2998046875</c:v>
                </c:pt>
                <c:pt idx="1427">
                  <c:v>284.39990234375</c:v>
                </c:pt>
                <c:pt idx="1428">
                  <c:v>284.599853515625</c:v>
                </c:pt>
                <c:pt idx="1429">
                  <c:v>284.7998046875</c:v>
                </c:pt>
                <c:pt idx="1430">
                  <c:v>285</c:v>
                </c:pt>
                <c:pt idx="1431">
                  <c:v>285.199951171875</c:v>
                </c:pt>
                <c:pt idx="1432">
                  <c:v>285.39990234375</c:v>
                </c:pt>
                <c:pt idx="1433">
                  <c:v>285.699951171875</c:v>
                </c:pt>
                <c:pt idx="1434">
                  <c:v>285.7998046875</c:v>
                </c:pt>
                <c:pt idx="1435">
                  <c:v>286.099853515625</c:v>
                </c:pt>
                <c:pt idx="1436">
                  <c:v>286.199951171875</c:v>
                </c:pt>
                <c:pt idx="1437">
                  <c:v>286.499755859375</c:v>
                </c:pt>
                <c:pt idx="1438">
                  <c:v>286.599853515625</c:v>
                </c:pt>
                <c:pt idx="1439">
                  <c:v>286.7998046875</c:v>
                </c:pt>
                <c:pt idx="1440">
                  <c:v>286.999755859375</c:v>
                </c:pt>
                <c:pt idx="1441">
                  <c:v>287.19970703125</c:v>
                </c:pt>
                <c:pt idx="1442">
                  <c:v>287.39990234375</c:v>
                </c:pt>
                <c:pt idx="1443">
                  <c:v>287.69970703125</c:v>
                </c:pt>
                <c:pt idx="1444">
                  <c:v>287.7998046875</c:v>
                </c:pt>
                <c:pt idx="1445">
                  <c:v>288.10009765625</c:v>
                </c:pt>
                <c:pt idx="1446">
                  <c:v>288.30029296875</c:v>
                </c:pt>
                <c:pt idx="1447">
                  <c:v>288.400146484375</c:v>
                </c:pt>
                <c:pt idx="1448">
                  <c:v>288.500244140625</c:v>
                </c:pt>
                <c:pt idx="1449">
                  <c:v>288.800048828125</c:v>
                </c:pt>
                <c:pt idx="1450">
                  <c:v>289.000244140625</c:v>
                </c:pt>
                <c:pt idx="1451">
                  <c:v>289.2001953125</c:v>
                </c:pt>
                <c:pt idx="1452">
                  <c:v>289.400146484375</c:v>
                </c:pt>
                <c:pt idx="1453">
                  <c:v>289.60009765625</c:v>
                </c:pt>
                <c:pt idx="1454">
                  <c:v>289.800048828125</c:v>
                </c:pt>
                <c:pt idx="1455">
                  <c:v>290.000244140625</c:v>
                </c:pt>
                <c:pt idx="1456">
                  <c:v>290.2001953125</c:v>
                </c:pt>
                <c:pt idx="1457">
                  <c:v>290.400146484375</c:v>
                </c:pt>
                <c:pt idx="1458">
                  <c:v>290.60009765625</c:v>
                </c:pt>
                <c:pt idx="1459">
                  <c:v>290.800048828125</c:v>
                </c:pt>
                <c:pt idx="1460">
                  <c:v>290.900146484375</c:v>
                </c:pt>
                <c:pt idx="1461">
                  <c:v>291.10009765625</c:v>
                </c:pt>
                <c:pt idx="1462">
                  <c:v>291.300048828125</c:v>
                </c:pt>
                <c:pt idx="1463">
                  <c:v>291.5</c:v>
                </c:pt>
                <c:pt idx="1464">
                  <c:v>291.7001953125</c:v>
                </c:pt>
                <c:pt idx="1465">
                  <c:v>291.900146484375</c:v>
                </c:pt>
                <c:pt idx="1466">
                  <c:v>292.10009765625</c:v>
                </c:pt>
                <c:pt idx="1467">
                  <c:v>292.199951171875</c:v>
                </c:pt>
                <c:pt idx="1468">
                  <c:v>292.400146484375</c:v>
                </c:pt>
                <c:pt idx="1469">
                  <c:v>292.699951171875</c:v>
                </c:pt>
                <c:pt idx="1470">
                  <c:v>292.900146484375</c:v>
                </c:pt>
                <c:pt idx="1471">
                  <c:v>293.10009765625</c:v>
                </c:pt>
                <c:pt idx="1472">
                  <c:v>293.300048828125</c:v>
                </c:pt>
                <c:pt idx="1473">
                  <c:v>293.5</c:v>
                </c:pt>
                <c:pt idx="1474">
                  <c:v>293.699951171875</c:v>
                </c:pt>
                <c:pt idx="1475">
                  <c:v>293.800048828125</c:v>
                </c:pt>
                <c:pt idx="1476">
                  <c:v>293.89990234375</c:v>
                </c:pt>
                <c:pt idx="1477">
                  <c:v>294.199951171875</c:v>
                </c:pt>
                <c:pt idx="1478">
                  <c:v>294.39990234375</c:v>
                </c:pt>
                <c:pt idx="1479">
                  <c:v>294.5</c:v>
                </c:pt>
                <c:pt idx="1480">
                  <c:v>294.699951171875</c:v>
                </c:pt>
                <c:pt idx="1481">
                  <c:v>295</c:v>
                </c:pt>
                <c:pt idx="1482">
                  <c:v>295.199951171875</c:v>
                </c:pt>
                <c:pt idx="1483">
                  <c:v>295.39990234375</c:v>
                </c:pt>
                <c:pt idx="1484">
                  <c:v>295.599853515625</c:v>
                </c:pt>
                <c:pt idx="1485">
                  <c:v>295.699951171875</c:v>
                </c:pt>
                <c:pt idx="1486">
                  <c:v>295.89990234375</c:v>
                </c:pt>
                <c:pt idx="1487">
                  <c:v>296.099853515625</c:v>
                </c:pt>
                <c:pt idx="1488">
                  <c:v>296.300048828125</c:v>
                </c:pt>
                <c:pt idx="1489">
                  <c:v>296.5</c:v>
                </c:pt>
                <c:pt idx="1490">
                  <c:v>296.699951171875</c:v>
                </c:pt>
                <c:pt idx="1491">
                  <c:v>296.89990234375</c:v>
                </c:pt>
                <c:pt idx="1492">
                  <c:v>297.099853515625</c:v>
                </c:pt>
                <c:pt idx="1493">
                  <c:v>297.2998046875</c:v>
                </c:pt>
                <c:pt idx="1494">
                  <c:v>297.5</c:v>
                </c:pt>
                <c:pt idx="1495">
                  <c:v>297.699951171875</c:v>
                </c:pt>
                <c:pt idx="1496">
                  <c:v>297.89990234375</c:v>
                </c:pt>
                <c:pt idx="1497">
                  <c:v>298.099853515625</c:v>
                </c:pt>
                <c:pt idx="1498">
                  <c:v>298.199951171875</c:v>
                </c:pt>
                <c:pt idx="1499">
                  <c:v>298.499755859375</c:v>
                </c:pt>
                <c:pt idx="1500">
                  <c:v>298.699951171875</c:v>
                </c:pt>
                <c:pt idx="1501">
                  <c:v>298.89990234375</c:v>
                </c:pt>
                <c:pt idx="1502">
                  <c:v>299.099853515625</c:v>
                </c:pt>
                <c:pt idx="1503">
                  <c:v>299.2998046875</c:v>
                </c:pt>
                <c:pt idx="1504">
                  <c:v>299.39990234375</c:v>
                </c:pt>
                <c:pt idx="1505">
                  <c:v>299.499755859375</c:v>
                </c:pt>
                <c:pt idx="1506">
                  <c:v>299.699951171875</c:v>
                </c:pt>
                <c:pt idx="1507">
                  <c:v>299.89990234375</c:v>
                </c:pt>
                <c:pt idx="1508">
                  <c:v>300.099853515625</c:v>
                </c:pt>
                <c:pt idx="1509">
                  <c:v>300.2998046875</c:v>
                </c:pt>
                <c:pt idx="1510">
                  <c:v>300.499755859375</c:v>
                </c:pt>
                <c:pt idx="1511">
                  <c:v>300.900146484375</c:v>
                </c:pt>
                <c:pt idx="1512">
                  <c:v>301.000244140625</c:v>
                </c:pt>
                <c:pt idx="1513">
                  <c:v>301.2001953125</c:v>
                </c:pt>
                <c:pt idx="1514">
                  <c:v>301.400146484375</c:v>
                </c:pt>
                <c:pt idx="1515">
                  <c:v>301.60009765625</c:v>
                </c:pt>
                <c:pt idx="1516">
                  <c:v>301.60009765625</c:v>
                </c:pt>
                <c:pt idx="1517">
                  <c:v>301.900146484375</c:v>
                </c:pt>
                <c:pt idx="1518">
                  <c:v>302.000244140625</c:v>
                </c:pt>
                <c:pt idx="1519">
                  <c:v>302.2001953125</c:v>
                </c:pt>
                <c:pt idx="1520">
                  <c:v>302.400146484375</c:v>
                </c:pt>
                <c:pt idx="1521">
                  <c:v>302.60009765625</c:v>
                </c:pt>
                <c:pt idx="1522">
                  <c:v>302.7001953125</c:v>
                </c:pt>
                <c:pt idx="1523">
                  <c:v>302.900146484375</c:v>
                </c:pt>
                <c:pt idx="1524">
                  <c:v>303.2001953125</c:v>
                </c:pt>
                <c:pt idx="1525">
                  <c:v>303.300048828125</c:v>
                </c:pt>
                <c:pt idx="1526">
                  <c:v>303.5</c:v>
                </c:pt>
                <c:pt idx="1527">
                  <c:v>303.7001953125</c:v>
                </c:pt>
                <c:pt idx="1528">
                  <c:v>303.900146484375</c:v>
                </c:pt>
                <c:pt idx="1529">
                  <c:v>304.10009765625</c:v>
                </c:pt>
                <c:pt idx="1530">
                  <c:v>304.2001953125</c:v>
                </c:pt>
                <c:pt idx="1531">
                  <c:v>304.5</c:v>
                </c:pt>
                <c:pt idx="1532">
                  <c:v>304.699951171875</c:v>
                </c:pt>
                <c:pt idx="1533">
                  <c:v>304.800048828125</c:v>
                </c:pt>
                <c:pt idx="1534">
                  <c:v>305.10009765625</c:v>
                </c:pt>
                <c:pt idx="1535">
                  <c:v>305.300048828125</c:v>
                </c:pt>
                <c:pt idx="1536">
                  <c:v>305.400146484375</c:v>
                </c:pt>
                <c:pt idx="1537">
                  <c:v>305.60009765625</c:v>
                </c:pt>
                <c:pt idx="1538">
                  <c:v>305.800048828125</c:v>
                </c:pt>
                <c:pt idx="1539">
                  <c:v>305.900146484375</c:v>
                </c:pt>
                <c:pt idx="1540">
                  <c:v>306.199951171875</c:v>
                </c:pt>
                <c:pt idx="1541">
                  <c:v>306.300048828125</c:v>
                </c:pt>
                <c:pt idx="1542">
                  <c:v>306.5</c:v>
                </c:pt>
                <c:pt idx="1543">
                  <c:v>306.699951171875</c:v>
                </c:pt>
                <c:pt idx="1544">
                  <c:v>306.89990234375</c:v>
                </c:pt>
                <c:pt idx="1545">
                  <c:v>307.10009765625</c:v>
                </c:pt>
                <c:pt idx="1546">
                  <c:v>307.300048828125</c:v>
                </c:pt>
                <c:pt idx="1547">
                  <c:v>307.5</c:v>
                </c:pt>
                <c:pt idx="1548">
                  <c:v>307.699951171875</c:v>
                </c:pt>
                <c:pt idx="1549">
                  <c:v>307.89990234375</c:v>
                </c:pt>
                <c:pt idx="1550">
                  <c:v>308</c:v>
                </c:pt>
                <c:pt idx="1551">
                  <c:v>308.199951171875</c:v>
                </c:pt>
                <c:pt idx="1552">
                  <c:v>308.5</c:v>
                </c:pt>
                <c:pt idx="1553">
                  <c:v>308.599853515625</c:v>
                </c:pt>
                <c:pt idx="1554">
                  <c:v>308.699951171875</c:v>
                </c:pt>
                <c:pt idx="1555">
                  <c:v>309</c:v>
                </c:pt>
                <c:pt idx="1556">
                  <c:v>309</c:v>
                </c:pt>
                <c:pt idx="1557">
                  <c:v>309.199951171875</c:v>
                </c:pt>
                <c:pt idx="1558">
                  <c:v>309.39990234375</c:v>
                </c:pt>
                <c:pt idx="1559">
                  <c:v>309.5</c:v>
                </c:pt>
                <c:pt idx="1560">
                  <c:v>309.699951171875</c:v>
                </c:pt>
                <c:pt idx="1561">
                  <c:v>309.89990234375</c:v>
                </c:pt>
                <c:pt idx="1562">
                  <c:v>310</c:v>
                </c:pt>
                <c:pt idx="1563">
                  <c:v>310.199951171875</c:v>
                </c:pt>
                <c:pt idx="1564">
                  <c:v>310.39990234375</c:v>
                </c:pt>
                <c:pt idx="1565">
                  <c:v>310.599853515625</c:v>
                </c:pt>
                <c:pt idx="1566">
                  <c:v>310.7998046875</c:v>
                </c:pt>
                <c:pt idx="1567">
                  <c:v>311</c:v>
                </c:pt>
                <c:pt idx="1568">
                  <c:v>311.199951171875</c:v>
                </c:pt>
                <c:pt idx="1569">
                  <c:v>311.39990234375</c:v>
                </c:pt>
                <c:pt idx="1570">
                  <c:v>311.499755859375</c:v>
                </c:pt>
                <c:pt idx="1571">
                  <c:v>311.7998046875</c:v>
                </c:pt>
                <c:pt idx="1572">
                  <c:v>311.89990234375</c:v>
                </c:pt>
                <c:pt idx="1573">
                  <c:v>312.099853515625</c:v>
                </c:pt>
                <c:pt idx="1574">
                  <c:v>312.2998046875</c:v>
                </c:pt>
                <c:pt idx="1575">
                  <c:v>312.39990234375</c:v>
                </c:pt>
                <c:pt idx="1576">
                  <c:v>312.69970703125</c:v>
                </c:pt>
                <c:pt idx="1577">
                  <c:v>312.69970703125</c:v>
                </c:pt>
                <c:pt idx="1578">
                  <c:v>312.89990234375</c:v>
                </c:pt>
                <c:pt idx="1579">
                  <c:v>313.099853515625</c:v>
                </c:pt>
                <c:pt idx="1580">
                  <c:v>313.2998046875</c:v>
                </c:pt>
                <c:pt idx="1581">
                  <c:v>313.39990234375</c:v>
                </c:pt>
                <c:pt idx="1582">
                  <c:v>313.7001953125</c:v>
                </c:pt>
                <c:pt idx="1583">
                  <c:v>313.900146484375</c:v>
                </c:pt>
                <c:pt idx="1584">
                  <c:v>314.10009765625</c:v>
                </c:pt>
                <c:pt idx="1585">
                  <c:v>314.300048828125</c:v>
                </c:pt>
                <c:pt idx="1586">
                  <c:v>314.500244140625</c:v>
                </c:pt>
                <c:pt idx="1587">
                  <c:v>314.7001953125</c:v>
                </c:pt>
                <c:pt idx="1588">
                  <c:v>314.900146484375</c:v>
                </c:pt>
                <c:pt idx="1589">
                  <c:v>315.000244140625</c:v>
                </c:pt>
                <c:pt idx="1590">
                  <c:v>315.2001953125</c:v>
                </c:pt>
                <c:pt idx="1591">
                  <c:v>315.400146484375</c:v>
                </c:pt>
                <c:pt idx="1592">
                  <c:v>315.500244140625</c:v>
                </c:pt>
                <c:pt idx="1593">
                  <c:v>315.7001953125</c:v>
                </c:pt>
                <c:pt idx="1594">
                  <c:v>315.800048828125</c:v>
                </c:pt>
                <c:pt idx="1595">
                  <c:v>316</c:v>
                </c:pt>
                <c:pt idx="1596">
                  <c:v>316.10009765625</c:v>
                </c:pt>
                <c:pt idx="1597">
                  <c:v>316.300048828125</c:v>
                </c:pt>
                <c:pt idx="1598">
                  <c:v>316.5</c:v>
                </c:pt>
                <c:pt idx="1599">
                  <c:v>316.7001953125</c:v>
                </c:pt>
                <c:pt idx="1600">
                  <c:v>316.800048828125</c:v>
                </c:pt>
                <c:pt idx="1601">
                  <c:v>317</c:v>
                </c:pt>
                <c:pt idx="1602">
                  <c:v>317.2001953125</c:v>
                </c:pt>
                <c:pt idx="1603">
                  <c:v>317.400146484375</c:v>
                </c:pt>
                <c:pt idx="1604">
                  <c:v>317.60009765625</c:v>
                </c:pt>
                <c:pt idx="1605">
                  <c:v>317.699951171875</c:v>
                </c:pt>
                <c:pt idx="1606">
                  <c:v>317.900146484375</c:v>
                </c:pt>
                <c:pt idx="1607">
                  <c:v>318.199951171875</c:v>
                </c:pt>
                <c:pt idx="1608">
                  <c:v>318.400146484375</c:v>
                </c:pt>
                <c:pt idx="1609">
                  <c:v>318.5</c:v>
                </c:pt>
                <c:pt idx="1610">
                  <c:v>318.60009765625</c:v>
                </c:pt>
                <c:pt idx="1611">
                  <c:v>318.800048828125</c:v>
                </c:pt>
                <c:pt idx="1612">
                  <c:v>318.900146484375</c:v>
                </c:pt>
                <c:pt idx="1613">
                  <c:v>319</c:v>
                </c:pt>
                <c:pt idx="1614">
                  <c:v>319.199951171875</c:v>
                </c:pt>
                <c:pt idx="1615">
                  <c:v>319.39990234375</c:v>
                </c:pt>
                <c:pt idx="1616">
                  <c:v>319.60009765625</c:v>
                </c:pt>
                <c:pt idx="1617">
                  <c:v>319.800048828125</c:v>
                </c:pt>
                <c:pt idx="1618">
                  <c:v>320</c:v>
                </c:pt>
                <c:pt idx="1619">
                  <c:v>320.199951171875</c:v>
                </c:pt>
                <c:pt idx="1620">
                  <c:v>320.39990234375</c:v>
                </c:pt>
                <c:pt idx="1621">
                  <c:v>320.60009765625</c:v>
                </c:pt>
                <c:pt idx="1622">
                  <c:v>320.699951171875</c:v>
                </c:pt>
                <c:pt idx="1623">
                  <c:v>320.89990234375</c:v>
                </c:pt>
                <c:pt idx="1624">
                  <c:v>321.099853515625</c:v>
                </c:pt>
                <c:pt idx="1625">
                  <c:v>321.099853515625</c:v>
                </c:pt>
                <c:pt idx="1626">
                  <c:v>321.199951171875</c:v>
                </c:pt>
                <c:pt idx="1627">
                  <c:v>321.39990234375</c:v>
                </c:pt>
                <c:pt idx="1628">
                  <c:v>321.599853515625</c:v>
                </c:pt>
                <c:pt idx="1629">
                  <c:v>321.800048828125</c:v>
                </c:pt>
                <c:pt idx="1630">
                  <c:v>321.89990234375</c:v>
                </c:pt>
                <c:pt idx="1631">
                  <c:v>322.199951171875</c:v>
                </c:pt>
                <c:pt idx="1632">
                  <c:v>322.2998046875</c:v>
                </c:pt>
                <c:pt idx="1633">
                  <c:v>322.5</c:v>
                </c:pt>
                <c:pt idx="1634">
                  <c:v>322.599853515625</c:v>
                </c:pt>
                <c:pt idx="1635">
                  <c:v>322.89990234375</c:v>
                </c:pt>
                <c:pt idx="1636">
                  <c:v>323.099853515625</c:v>
                </c:pt>
                <c:pt idx="1637">
                  <c:v>323.199951171875</c:v>
                </c:pt>
                <c:pt idx="1638">
                  <c:v>323.39990234375</c:v>
                </c:pt>
                <c:pt idx="1639">
                  <c:v>323.599853515625</c:v>
                </c:pt>
                <c:pt idx="1640">
                  <c:v>323.7998046875</c:v>
                </c:pt>
                <c:pt idx="1641">
                  <c:v>323.89990234375</c:v>
                </c:pt>
                <c:pt idx="1642">
                  <c:v>324.099853515625</c:v>
                </c:pt>
                <c:pt idx="1643">
                  <c:v>324.2998046875</c:v>
                </c:pt>
                <c:pt idx="1644">
                  <c:v>324.39990234375</c:v>
                </c:pt>
                <c:pt idx="1645">
                  <c:v>324.599853515625</c:v>
                </c:pt>
                <c:pt idx="1646">
                  <c:v>324.699951171875</c:v>
                </c:pt>
                <c:pt idx="1647">
                  <c:v>324.999755859375</c:v>
                </c:pt>
                <c:pt idx="1648">
                  <c:v>325.099853515625</c:v>
                </c:pt>
                <c:pt idx="1649">
                  <c:v>325.2998046875</c:v>
                </c:pt>
                <c:pt idx="1650">
                  <c:v>325.499755859375</c:v>
                </c:pt>
                <c:pt idx="1651">
                  <c:v>325.69970703125</c:v>
                </c:pt>
                <c:pt idx="1652">
                  <c:v>325.89990234375</c:v>
                </c:pt>
                <c:pt idx="1653">
                  <c:v>326.099853515625</c:v>
                </c:pt>
                <c:pt idx="1654">
                  <c:v>326.19970703125</c:v>
                </c:pt>
                <c:pt idx="1655">
                  <c:v>326.400146484375</c:v>
                </c:pt>
                <c:pt idx="1656">
                  <c:v>326.500244140625</c:v>
                </c:pt>
                <c:pt idx="1657">
                  <c:v>326.7001953125</c:v>
                </c:pt>
                <c:pt idx="1658">
                  <c:v>326.900146484375</c:v>
                </c:pt>
                <c:pt idx="1659">
                  <c:v>326.900146484375</c:v>
                </c:pt>
                <c:pt idx="1660">
                  <c:v>327.10009765625</c:v>
                </c:pt>
                <c:pt idx="1661">
                  <c:v>327.2001953125</c:v>
                </c:pt>
                <c:pt idx="1662">
                  <c:v>327.400146484375</c:v>
                </c:pt>
                <c:pt idx="1663">
                  <c:v>327.60009765625</c:v>
                </c:pt>
                <c:pt idx="1664">
                  <c:v>327.800048828125</c:v>
                </c:pt>
                <c:pt idx="1665">
                  <c:v>328.000244140625</c:v>
                </c:pt>
                <c:pt idx="1666">
                  <c:v>328.10009765625</c:v>
                </c:pt>
                <c:pt idx="1667">
                  <c:v>328.400146484375</c:v>
                </c:pt>
                <c:pt idx="1668">
                  <c:v>328.60009765625</c:v>
                </c:pt>
                <c:pt idx="1669">
                  <c:v>328.7001953125</c:v>
                </c:pt>
                <c:pt idx="1670">
                  <c:v>328.900146484375</c:v>
                </c:pt>
                <c:pt idx="1671">
                  <c:v>329.10009765625</c:v>
                </c:pt>
                <c:pt idx="1672">
                  <c:v>329.300048828125</c:v>
                </c:pt>
                <c:pt idx="1673">
                  <c:v>329.5</c:v>
                </c:pt>
                <c:pt idx="1674">
                  <c:v>329.60009765625</c:v>
                </c:pt>
                <c:pt idx="1675">
                  <c:v>329.7001953125</c:v>
                </c:pt>
                <c:pt idx="1676">
                  <c:v>329.900146484375</c:v>
                </c:pt>
                <c:pt idx="1677">
                  <c:v>330.10009765625</c:v>
                </c:pt>
                <c:pt idx="1678">
                  <c:v>330.300048828125</c:v>
                </c:pt>
                <c:pt idx="1679">
                  <c:v>330.400146484375</c:v>
                </c:pt>
                <c:pt idx="1680">
                  <c:v>330.5</c:v>
                </c:pt>
                <c:pt idx="1681">
                  <c:v>330.699951171875</c:v>
                </c:pt>
                <c:pt idx="1682">
                  <c:v>330.800048828125</c:v>
                </c:pt>
                <c:pt idx="1683">
                  <c:v>331</c:v>
                </c:pt>
                <c:pt idx="1684">
                  <c:v>331.199951171875</c:v>
                </c:pt>
                <c:pt idx="1685">
                  <c:v>331.300048828125</c:v>
                </c:pt>
                <c:pt idx="1686">
                  <c:v>331.5</c:v>
                </c:pt>
                <c:pt idx="1687">
                  <c:v>331.60009765625</c:v>
                </c:pt>
                <c:pt idx="1688">
                  <c:v>331.800048828125</c:v>
                </c:pt>
                <c:pt idx="1689">
                  <c:v>331.89990234375</c:v>
                </c:pt>
                <c:pt idx="1690">
                  <c:v>332.10009765625</c:v>
                </c:pt>
                <c:pt idx="1691">
                  <c:v>332.300048828125</c:v>
                </c:pt>
                <c:pt idx="1692">
                  <c:v>332.60009765625</c:v>
                </c:pt>
                <c:pt idx="1693">
                  <c:v>332.699951171875</c:v>
                </c:pt>
                <c:pt idx="1694">
                  <c:v>332.89990234375</c:v>
                </c:pt>
                <c:pt idx="1695">
                  <c:v>333</c:v>
                </c:pt>
                <c:pt idx="1696">
                  <c:v>333.199951171875</c:v>
                </c:pt>
                <c:pt idx="1697">
                  <c:v>333.300048828125</c:v>
                </c:pt>
                <c:pt idx="1698">
                  <c:v>333.5</c:v>
                </c:pt>
                <c:pt idx="1699">
                  <c:v>333.599853515625</c:v>
                </c:pt>
                <c:pt idx="1700">
                  <c:v>333.800048828125</c:v>
                </c:pt>
                <c:pt idx="1701">
                  <c:v>334</c:v>
                </c:pt>
                <c:pt idx="1702">
                  <c:v>334.099853515625</c:v>
                </c:pt>
                <c:pt idx="1703">
                  <c:v>334.300048828125</c:v>
                </c:pt>
                <c:pt idx="1704">
                  <c:v>334.5</c:v>
                </c:pt>
                <c:pt idx="1705">
                  <c:v>334.599853515625</c:v>
                </c:pt>
                <c:pt idx="1706">
                  <c:v>334.89990234375</c:v>
                </c:pt>
                <c:pt idx="1707">
                  <c:v>335</c:v>
                </c:pt>
                <c:pt idx="1708">
                  <c:v>335.199951171875</c:v>
                </c:pt>
                <c:pt idx="1709">
                  <c:v>335.2998046875</c:v>
                </c:pt>
                <c:pt idx="1710">
                  <c:v>335.5</c:v>
                </c:pt>
                <c:pt idx="1711">
                  <c:v>335.5</c:v>
                </c:pt>
                <c:pt idx="1712">
                  <c:v>335.7998046875</c:v>
                </c:pt>
                <c:pt idx="1713">
                  <c:v>335.89990234375</c:v>
                </c:pt>
                <c:pt idx="1714">
                  <c:v>336.099853515625</c:v>
                </c:pt>
                <c:pt idx="1715">
                  <c:v>336.199951171875</c:v>
                </c:pt>
                <c:pt idx="1716">
                  <c:v>336.5</c:v>
                </c:pt>
                <c:pt idx="1717">
                  <c:v>336.699951171875</c:v>
                </c:pt>
                <c:pt idx="1718">
                  <c:v>336.89990234375</c:v>
                </c:pt>
                <c:pt idx="1719">
                  <c:v>337.099853515625</c:v>
                </c:pt>
                <c:pt idx="1720">
                  <c:v>337.2998046875</c:v>
                </c:pt>
                <c:pt idx="1721">
                  <c:v>337.39990234375</c:v>
                </c:pt>
                <c:pt idx="1722">
                  <c:v>337.39990234375</c:v>
                </c:pt>
                <c:pt idx="1723">
                  <c:v>337.499755859375</c:v>
                </c:pt>
                <c:pt idx="1724">
                  <c:v>337.699951171875</c:v>
                </c:pt>
                <c:pt idx="1725">
                  <c:v>337.89990234375</c:v>
                </c:pt>
                <c:pt idx="1726">
                  <c:v>338.099853515625</c:v>
                </c:pt>
                <c:pt idx="1727">
                  <c:v>338.499755859375</c:v>
                </c:pt>
                <c:pt idx="1728">
                  <c:v>338.599853515625</c:v>
                </c:pt>
                <c:pt idx="1729">
                  <c:v>338.7998046875</c:v>
                </c:pt>
                <c:pt idx="1730">
                  <c:v>338.89990234375</c:v>
                </c:pt>
                <c:pt idx="1731">
                  <c:v>339.099853515625</c:v>
                </c:pt>
                <c:pt idx="1732">
                  <c:v>339.30029296875</c:v>
                </c:pt>
                <c:pt idx="1733">
                  <c:v>339.30029296875</c:v>
                </c:pt>
                <c:pt idx="1734">
                  <c:v>339.500244140625</c:v>
                </c:pt>
                <c:pt idx="1735">
                  <c:v>339.500244140625</c:v>
                </c:pt>
                <c:pt idx="1736">
                  <c:v>339.7001953125</c:v>
                </c:pt>
                <c:pt idx="1737">
                  <c:v>339.900146484375</c:v>
                </c:pt>
                <c:pt idx="1738">
                  <c:v>340.000244140625</c:v>
                </c:pt>
                <c:pt idx="1739">
                  <c:v>340.2001953125</c:v>
                </c:pt>
                <c:pt idx="1740">
                  <c:v>340.500244140625</c:v>
                </c:pt>
                <c:pt idx="1741">
                  <c:v>340.60009765625</c:v>
                </c:pt>
                <c:pt idx="1742">
                  <c:v>340.800048828125</c:v>
                </c:pt>
                <c:pt idx="1743">
                  <c:v>341.000244140625</c:v>
                </c:pt>
                <c:pt idx="1744">
                  <c:v>341.2001953125</c:v>
                </c:pt>
                <c:pt idx="1745">
                  <c:v>341.2001953125</c:v>
                </c:pt>
                <c:pt idx="1746">
                  <c:v>341.400146484375</c:v>
                </c:pt>
                <c:pt idx="1747">
                  <c:v>341.60009765625</c:v>
                </c:pt>
                <c:pt idx="1748">
                  <c:v>341.60009765625</c:v>
                </c:pt>
                <c:pt idx="1749">
                  <c:v>341.800048828125</c:v>
                </c:pt>
                <c:pt idx="1750">
                  <c:v>341.900146484375</c:v>
                </c:pt>
                <c:pt idx="1751">
                  <c:v>342.10009765625</c:v>
                </c:pt>
                <c:pt idx="1752">
                  <c:v>342.300048828125</c:v>
                </c:pt>
                <c:pt idx="1753">
                  <c:v>342.5</c:v>
                </c:pt>
                <c:pt idx="1754">
                  <c:v>342.7001953125</c:v>
                </c:pt>
                <c:pt idx="1755">
                  <c:v>342.7001953125</c:v>
                </c:pt>
                <c:pt idx="1756">
                  <c:v>342.800048828125</c:v>
                </c:pt>
                <c:pt idx="1757">
                  <c:v>343</c:v>
                </c:pt>
                <c:pt idx="1758">
                  <c:v>343.199951171875</c:v>
                </c:pt>
                <c:pt idx="1759">
                  <c:v>343.400146484375</c:v>
                </c:pt>
                <c:pt idx="1760">
                  <c:v>343.5</c:v>
                </c:pt>
                <c:pt idx="1761">
                  <c:v>343.699951171875</c:v>
                </c:pt>
                <c:pt idx="1762">
                  <c:v>343.800048828125</c:v>
                </c:pt>
                <c:pt idx="1763">
                  <c:v>343.900146484375</c:v>
                </c:pt>
                <c:pt idx="1764">
                  <c:v>344.10009765625</c:v>
                </c:pt>
                <c:pt idx="1765">
                  <c:v>344.199951171875</c:v>
                </c:pt>
                <c:pt idx="1766">
                  <c:v>344.300048828125</c:v>
                </c:pt>
                <c:pt idx="1767">
                  <c:v>344.5</c:v>
                </c:pt>
                <c:pt idx="1768">
                  <c:v>344.699951171875</c:v>
                </c:pt>
                <c:pt idx="1769">
                  <c:v>344.800048828125</c:v>
                </c:pt>
                <c:pt idx="1770">
                  <c:v>345.10009765625</c:v>
                </c:pt>
                <c:pt idx="1771">
                  <c:v>345.300048828125</c:v>
                </c:pt>
                <c:pt idx="1772">
                  <c:v>345.39990234375</c:v>
                </c:pt>
                <c:pt idx="1773">
                  <c:v>345.60009765625</c:v>
                </c:pt>
                <c:pt idx="1774">
                  <c:v>345.699951171875</c:v>
                </c:pt>
                <c:pt idx="1775">
                  <c:v>345.800048828125</c:v>
                </c:pt>
                <c:pt idx="1776">
                  <c:v>346</c:v>
                </c:pt>
                <c:pt idx="1777">
                  <c:v>346.199951171875</c:v>
                </c:pt>
                <c:pt idx="1778">
                  <c:v>346.300048828125</c:v>
                </c:pt>
                <c:pt idx="1779">
                  <c:v>346.5</c:v>
                </c:pt>
                <c:pt idx="1780">
                  <c:v>346.599853515625</c:v>
                </c:pt>
                <c:pt idx="1781">
                  <c:v>346.800048828125</c:v>
                </c:pt>
                <c:pt idx="1782">
                  <c:v>346.89990234375</c:v>
                </c:pt>
                <c:pt idx="1783">
                  <c:v>347</c:v>
                </c:pt>
                <c:pt idx="1784">
                  <c:v>347.199951171875</c:v>
                </c:pt>
                <c:pt idx="1785">
                  <c:v>347.39990234375</c:v>
                </c:pt>
                <c:pt idx="1786">
                  <c:v>347.5</c:v>
                </c:pt>
                <c:pt idx="1787">
                  <c:v>347.699951171875</c:v>
                </c:pt>
                <c:pt idx="1788">
                  <c:v>347.89990234375</c:v>
                </c:pt>
                <c:pt idx="1789">
                  <c:v>348</c:v>
                </c:pt>
                <c:pt idx="1790">
                  <c:v>348.199951171875</c:v>
                </c:pt>
                <c:pt idx="1791">
                  <c:v>348.2998046875</c:v>
                </c:pt>
                <c:pt idx="1792">
                  <c:v>348.39990234375</c:v>
                </c:pt>
                <c:pt idx="1793">
                  <c:v>348.599853515625</c:v>
                </c:pt>
                <c:pt idx="1794">
                  <c:v>348.699951171875</c:v>
                </c:pt>
                <c:pt idx="1795">
                  <c:v>348.89990234375</c:v>
                </c:pt>
                <c:pt idx="1796">
                  <c:v>349.099853515625</c:v>
                </c:pt>
                <c:pt idx="1797">
                  <c:v>349.199951171875</c:v>
                </c:pt>
                <c:pt idx="1798">
                  <c:v>349.39990234375</c:v>
                </c:pt>
                <c:pt idx="1799">
                  <c:v>349.499755859375</c:v>
                </c:pt>
                <c:pt idx="1800">
                  <c:v>349.599853515625</c:v>
                </c:pt>
                <c:pt idx="1801">
                  <c:v>349.7998046875</c:v>
                </c:pt>
                <c:pt idx="1802">
                  <c:v>349.999755859375</c:v>
                </c:pt>
                <c:pt idx="1803">
                  <c:v>350.099853515625</c:v>
                </c:pt>
                <c:pt idx="1804">
                  <c:v>350.2998046875</c:v>
                </c:pt>
                <c:pt idx="1805">
                  <c:v>350.499755859375</c:v>
                </c:pt>
                <c:pt idx="1806">
                  <c:v>350.599853515625</c:v>
                </c:pt>
                <c:pt idx="1807">
                  <c:v>350.7998046875</c:v>
                </c:pt>
                <c:pt idx="1808">
                  <c:v>350.89990234375</c:v>
                </c:pt>
                <c:pt idx="1809">
                  <c:v>350.999755859375</c:v>
                </c:pt>
                <c:pt idx="1810">
                  <c:v>351.19970703125</c:v>
                </c:pt>
                <c:pt idx="1811">
                  <c:v>351.2998046875</c:v>
                </c:pt>
                <c:pt idx="1812">
                  <c:v>351.499755859375</c:v>
                </c:pt>
                <c:pt idx="1813">
                  <c:v>351.599853515625</c:v>
                </c:pt>
                <c:pt idx="1814">
                  <c:v>351.7998046875</c:v>
                </c:pt>
                <c:pt idx="1815">
                  <c:v>352.000244140625</c:v>
                </c:pt>
                <c:pt idx="1816">
                  <c:v>352.10009765625</c:v>
                </c:pt>
                <c:pt idx="1817">
                  <c:v>352.30029296875</c:v>
                </c:pt>
                <c:pt idx="1818">
                  <c:v>352.30029296875</c:v>
                </c:pt>
                <c:pt idx="1819">
                  <c:v>352.400146484375</c:v>
                </c:pt>
                <c:pt idx="1820">
                  <c:v>352.60009765625</c:v>
                </c:pt>
                <c:pt idx="1821">
                  <c:v>352.800048828125</c:v>
                </c:pt>
                <c:pt idx="1822">
                  <c:v>353.000244140625</c:v>
                </c:pt>
                <c:pt idx="1823">
                  <c:v>353.2001953125</c:v>
                </c:pt>
                <c:pt idx="1824">
                  <c:v>353.2001953125</c:v>
                </c:pt>
                <c:pt idx="1825">
                  <c:v>353.400146484375</c:v>
                </c:pt>
                <c:pt idx="1826">
                  <c:v>353.60009765625</c:v>
                </c:pt>
                <c:pt idx="1827">
                  <c:v>353.7001953125</c:v>
                </c:pt>
                <c:pt idx="1828">
                  <c:v>353.800048828125</c:v>
                </c:pt>
                <c:pt idx="1829">
                  <c:v>354.000244140625</c:v>
                </c:pt>
                <c:pt idx="1830">
                  <c:v>354.300048828125</c:v>
                </c:pt>
                <c:pt idx="1831">
                  <c:v>354.5</c:v>
                </c:pt>
                <c:pt idx="1832">
                  <c:v>354.60009765625</c:v>
                </c:pt>
                <c:pt idx="1833">
                  <c:v>354.7001953125</c:v>
                </c:pt>
                <c:pt idx="1834">
                  <c:v>354.900146484375</c:v>
                </c:pt>
                <c:pt idx="1835">
                  <c:v>355</c:v>
                </c:pt>
                <c:pt idx="1836">
                  <c:v>354.900146484375</c:v>
                </c:pt>
                <c:pt idx="1837">
                  <c:v>355.10009765625</c:v>
                </c:pt>
                <c:pt idx="1838">
                  <c:v>355.300048828125</c:v>
                </c:pt>
                <c:pt idx="1839">
                  <c:v>355.400146484375</c:v>
                </c:pt>
                <c:pt idx="1840">
                  <c:v>355.5</c:v>
                </c:pt>
                <c:pt idx="1841">
                  <c:v>355.7001953125</c:v>
                </c:pt>
                <c:pt idx="1842">
                  <c:v>356.10009765625</c:v>
                </c:pt>
                <c:pt idx="1843">
                  <c:v>356.300048828125</c:v>
                </c:pt>
                <c:pt idx="1844">
                  <c:v>356.400146484375</c:v>
                </c:pt>
                <c:pt idx="1845">
                  <c:v>356.60009765625</c:v>
                </c:pt>
                <c:pt idx="1846">
                  <c:v>356.699951171875</c:v>
                </c:pt>
                <c:pt idx="1847">
                  <c:v>356.900146484375</c:v>
                </c:pt>
                <c:pt idx="1848">
                  <c:v>357.10009765625</c:v>
                </c:pt>
                <c:pt idx="1849">
                  <c:v>357.199951171875</c:v>
                </c:pt>
                <c:pt idx="1850">
                  <c:v>357.400146484375</c:v>
                </c:pt>
                <c:pt idx="1851">
                  <c:v>357.5</c:v>
                </c:pt>
                <c:pt idx="1852">
                  <c:v>357.60009765625</c:v>
                </c:pt>
                <c:pt idx="1853">
                  <c:v>357.800048828125</c:v>
                </c:pt>
                <c:pt idx="1854">
                  <c:v>357.89990234375</c:v>
                </c:pt>
                <c:pt idx="1855">
                  <c:v>358</c:v>
                </c:pt>
                <c:pt idx="1856">
                  <c:v>358.199951171875</c:v>
                </c:pt>
                <c:pt idx="1857">
                  <c:v>358.39990234375</c:v>
                </c:pt>
                <c:pt idx="1858">
                  <c:v>358.5</c:v>
                </c:pt>
                <c:pt idx="1859">
                  <c:v>358.60009765625</c:v>
                </c:pt>
                <c:pt idx="1860">
                  <c:v>358.699951171875</c:v>
                </c:pt>
                <c:pt idx="1861">
                  <c:v>358.800048828125</c:v>
                </c:pt>
                <c:pt idx="1862">
                  <c:v>359</c:v>
                </c:pt>
                <c:pt idx="1863">
                  <c:v>359</c:v>
                </c:pt>
                <c:pt idx="1864">
                  <c:v>359.199951171875</c:v>
                </c:pt>
                <c:pt idx="1865">
                  <c:v>359.39990234375</c:v>
                </c:pt>
                <c:pt idx="1866">
                  <c:v>359.599853515625</c:v>
                </c:pt>
                <c:pt idx="1867">
                  <c:v>359.699951171875</c:v>
                </c:pt>
                <c:pt idx="1868">
                  <c:v>359.800048828125</c:v>
                </c:pt>
                <c:pt idx="1869">
                  <c:v>359.89990234375</c:v>
                </c:pt>
                <c:pt idx="1870">
                  <c:v>360.099853515625</c:v>
                </c:pt>
                <c:pt idx="1871">
                  <c:v>360.199951171875</c:v>
                </c:pt>
                <c:pt idx="1872">
                  <c:v>360.39990234375</c:v>
                </c:pt>
                <c:pt idx="1873">
                  <c:v>360.5</c:v>
                </c:pt>
                <c:pt idx="1874">
                  <c:v>360.699951171875</c:v>
                </c:pt>
                <c:pt idx="1875">
                  <c:v>360.7998046875</c:v>
                </c:pt>
                <c:pt idx="1876">
                  <c:v>361</c:v>
                </c:pt>
                <c:pt idx="1877">
                  <c:v>361.099853515625</c:v>
                </c:pt>
                <c:pt idx="1878">
                  <c:v>361.2998046875</c:v>
                </c:pt>
                <c:pt idx="1879">
                  <c:v>361.5</c:v>
                </c:pt>
                <c:pt idx="1880">
                  <c:v>361.699951171875</c:v>
                </c:pt>
                <c:pt idx="1881">
                  <c:v>361.7998046875</c:v>
                </c:pt>
                <c:pt idx="1882">
                  <c:v>361.89990234375</c:v>
                </c:pt>
                <c:pt idx="1883">
                  <c:v>362</c:v>
                </c:pt>
                <c:pt idx="1884">
                  <c:v>362.199951171875</c:v>
                </c:pt>
                <c:pt idx="1885">
                  <c:v>362.199951171875</c:v>
                </c:pt>
                <c:pt idx="1886">
                  <c:v>362.39990234375</c:v>
                </c:pt>
                <c:pt idx="1887">
                  <c:v>362.599853515625</c:v>
                </c:pt>
                <c:pt idx="1888">
                  <c:v>362.699951171875</c:v>
                </c:pt>
                <c:pt idx="1889">
                  <c:v>362.7998046875</c:v>
                </c:pt>
                <c:pt idx="1890">
                  <c:v>362.999755859375</c:v>
                </c:pt>
                <c:pt idx="1891">
                  <c:v>363.099853515625</c:v>
                </c:pt>
                <c:pt idx="1892">
                  <c:v>363.39990234375</c:v>
                </c:pt>
                <c:pt idx="1893">
                  <c:v>363.499755859375</c:v>
                </c:pt>
                <c:pt idx="1894">
                  <c:v>363.599853515625</c:v>
                </c:pt>
                <c:pt idx="1895">
                  <c:v>363.7998046875</c:v>
                </c:pt>
                <c:pt idx="1896">
                  <c:v>363.89990234375</c:v>
                </c:pt>
                <c:pt idx="1897">
                  <c:v>363.999755859375</c:v>
                </c:pt>
                <c:pt idx="1898">
                  <c:v>364.099853515625</c:v>
                </c:pt>
                <c:pt idx="1899">
                  <c:v>364.19970703125</c:v>
                </c:pt>
                <c:pt idx="1900">
                  <c:v>364.499755859375</c:v>
                </c:pt>
                <c:pt idx="1901">
                  <c:v>364.599853515625</c:v>
                </c:pt>
                <c:pt idx="1902">
                  <c:v>364.69970703125</c:v>
                </c:pt>
                <c:pt idx="1903">
                  <c:v>364.80029296875</c:v>
                </c:pt>
                <c:pt idx="1904">
                  <c:v>365.000244140625</c:v>
                </c:pt>
                <c:pt idx="1905">
                  <c:v>365.10009765625</c:v>
                </c:pt>
                <c:pt idx="1906">
                  <c:v>365.30029296875</c:v>
                </c:pt>
                <c:pt idx="1907">
                  <c:v>365.500244140625</c:v>
                </c:pt>
                <c:pt idx="1908">
                  <c:v>365.7001953125</c:v>
                </c:pt>
                <c:pt idx="1909">
                  <c:v>365.800048828125</c:v>
                </c:pt>
                <c:pt idx="1910">
                  <c:v>366.000244140625</c:v>
                </c:pt>
                <c:pt idx="1911">
                  <c:v>366.10009765625</c:v>
                </c:pt>
                <c:pt idx="1912">
                  <c:v>366.300048828125</c:v>
                </c:pt>
                <c:pt idx="1913">
                  <c:v>366.400146484375</c:v>
                </c:pt>
                <c:pt idx="1914">
                  <c:v>366.500244140625</c:v>
                </c:pt>
                <c:pt idx="1915">
                  <c:v>366.60009765625</c:v>
                </c:pt>
                <c:pt idx="1916">
                  <c:v>366.7001953125</c:v>
                </c:pt>
                <c:pt idx="1917">
                  <c:v>366.800048828125</c:v>
                </c:pt>
                <c:pt idx="1918">
                  <c:v>367.000244140625</c:v>
                </c:pt>
                <c:pt idx="1919">
                  <c:v>367.10009765625</c:v>
                </c:pt>
                <c:pt idx="1920">
                  <c:v>367.400146484375</c:v>
                </c:pt>
                <c:pt idx="1921">
                  <c:v>367.60009765625</c:v>
                </c:pt>
                <c:pt idx="1922">
                  <c:v>367.7001953125</c:v>
                </c:pt>
                <c:pt idx="1923">
                  <c:v>367.900146484375</c:v>
                </c:pt>
                <c:pt idx="1924">
                  <c:v>368.10009765625</c:v>
                </c:pt>
                <c:pt idx="1925">
                  <c:v>368.2001953125</c:v>
                </c:pt>
                <c:pt idx="1926">
                  <c:v>368.400146484375</c:v>
                </c:pt>
                <c:pt idx="1927">
                  <c:v>368.5</c:v>
                </c:pt>
                <c:pt idx="1928">
                  <c:v>368.699951171875</c:v>
                </c:pt>
                <c:pt idx="1929">
                  <c:v>368.800048828125</c:v>
                </c:pt>
                <c:pt idx="1930">
                  <c:v>368.900146484375</c:v>
                </c:pt>
                <c:pt idx="1931">
                  <c:v>369</c:v>
                </c:pt>
                <c:pt idx="1932">
                  <c:v>369.199951171875</c:v>
                </c:pt>
                <c:pt idx="1933">
                  <c:v>369.300048828125</c:v>
                </c:pt>
                <c:pt idx="1934">
                  <c:v>369.5</c:v>
                </c:pt>
                <c:pt idx="1935">
                  <c:v>369.60009765625</c:v>
                </c:pt>
                <c:pt idx="1936">
                  <c:v>369.800048828125</c:v>
                </c:pt>
                <c:pt idx="1937">
                  <c:v>369.900146484375</c:v>
                </c:pt>
                <c:pt idx="1938">
                  <c:v>370.300048828125</c:v>
                </c:pt>
                <c:pt idx="1939">
                  <c:v>370.39990234375</c:v>
                </c:pt>
                <c:pt idx="1940">
                  <c:v>370.60009765625</c:v>
                </c:pt>
                <c:pt idx="1941">
                  <c:v>370.699951171875</c:v>
                </c:pt>
                <c:pt idx="1942">
                  <c:v>370.89990234375</c:v>
                </c:pt>
                <c:pt idx="1943">
                  <c:v>371</c:v>
                </c:pt>
                <c:pt idx="1944">
                  <c:v>371</c:v>
                </c:pt>
                <c:pt idx="1945">
                  <c:v>371.10009765625</c:v>
                </c:pt>
                <c:pt idx="1946">
                  <c:v>371.300048828125</c:v>
                </c:pt>
                <c:pt idx="1947">
                  <c:v>371.39990234375</c:v>
                </c:pt>
                <c:pt idx="1948">
                  <c:v>371.5</c:v>
                </c:pt>
                <c:pt idx="1949">
                  <c:v>371.60009765625</c:v>
                </c:pt>
                <c:pt idx="1950">
                  <c:v>371.699951171875</c:v>
                </c:pt>
                <c:pt idx="1951">
                  <c:v>371.800048828125</c:v>
                </c:pt>
                <c:pt idx="1952">
                  <c:v>372</c:v>
                </c:pt>
                <c:pt idx="1953">
                  <c:v>372.099853515625</c:v>
                </c:pt>
                <c:pt idx="1954">
                  <c:v>372.300048828125</c:v>
                </c:pt>
                <c:pt idx="1955">
                  <c:v>372.39990234375</c:v>
                </c:pt>
                <c:pt idx="1956">
                  <c:v>372.699951171875</c:v>
                </c:pt>
                <c:pt idx="1957">
                  <c:v>372.89990234375</c:v>
                </c:pt>
                <c:pt idx="1958">
                  <c:v>373</c:v>
                </c:pt>
                <c:pt idx="1959">
                  <c:v>373.199951171875</c:v>
                </c:pt>
                <c:pt idx="1960">
                  <c:v>373.199951171875</c:v>
                </c:pt>
                <c:pt idx="1961">
                  <c:v>373.300048828125</c:v>
                </c:pt>
                <c:pt idx="1962">
                  <c:v>373.5</c:v>
                </c:pt>
                <c:pt idx="1963">
                  <c:v>373.599853515625</c:v>
                </c:pt>
                <c:pt idx="1964">
                  <c:v>373.699951171875</c:v>
                </c:pt>
                <c:pt idx="1965">
                  <c:v>373.89990234375</c:v>
                </c:pt>
                <c:pt idx="1966">
                  <c:v>374</c:v>
                </c:pt>
                <c:pt idx="1967">
                  <c:v>374.099853515625</c:v>
                </c:pt>
                <c:pt idx="1968">
                  <c:v>374.2998046875</c:v>
                </c:pt>
                <c:pt idx="1969">
                  <c:v>374.5</c:v>
                </c:pt>
                <c:pt idx="1970">
                  <c:v>374.599853515625</c:v>
                </c:pt>
                <c:pt idx="1971">
                  <c:v>374.7998046875</c:v>
                </c:pt>
                <c:pt idx="1972">
                  <c:v>374.89990234375</c:v>
                </c:pt>
                <c:pt idx="1973">
                  <c:v>375.099853515625</c:v>
                </c:pt>
                <c:pt idx="1974">
                  <c:v>375.199951171875</c:v>
                </c:pt>
                <c:pt idx="1975">
                  <c:v>375.2998046875</c:v>
                </c:pt>
                <c:pt idx="1976">
                  <c:v>375.499755859375</c:v>
                </c:pt>
                <c:pt idx="1977">
                  <c:v>375.599853515625</c:v>
                </c:pt>
                <c:pt idx="1978">
                  <c:v>375.699951171875</c:v>
                </c:pt>
                <c:pt idx="1979">
                  <c:v>375.7998046875</c:v>
                </c:pt>
                <c:pt idx="1980">
                  <c:v>375.89990234375</c:v>
                </c:pt>
                <c:pt idx="1981">
                  <c:v>376.199951171875</c:v>
                </c:pt>
                <c:pt idx="1982">
                  <c:v>376.39990234375</c:v>
                </c:pt>
                <c:pt idx="1983">
                  <c:v>376.499755859375</c:v>
                </c:pt>
                <c:pt idx="1984">
                  <c:v>376.69970703125</c:v>
                </c:pt>
                <c:pt idx="1985">
                  <c:v>376.69970703125</c:v>
                </c:pt>
                <c:pt idx="1986">
                  <c:v>376.7998046875</c:v>
                </c:pt>
                <c:pt idx="1987">
                  <c:v>376.89990234375</c:v>
                </c:pt>
                <c:pt idx="1988">
                  <c:v>377.099853515625</c:v>
                </c:pt>
                <c:pt idx="1989">
                  <c:v>377.19970703125</c:v>
                </c:pt>
                <c:pt idx="1990">
                  <c:v>377.2998046875</c:v>
                </c:pt>
                <c:pt idx="1991">
                  <c:v>377.499755859375</c:v>
                </c:pt>
                <c:pt idx="1992">
                  <c:v>377.60009765625</c:v>
                </c:pt>
                <c:pt idx="1993">
                  <c:v>377.80029296875</c:v>
                </c:pt>
                <c:pt idx="1994">
                  <c:v>377.900146484375</c:v>
                </c:pt>
                <c:pt idx="1995">
                  <c:v>378.000244140625</c:v>
                </c:pt>
                <c:pt idx="1996">
                  <c:v>378.10009765625</c:v>
                </c:pt>
                <c:pt idx="1997">
                  <c:v>378.300048828125</c:v>
                </c:pt>
                <c:pt idx="1998">
                  <c:v>378.400146484375</c:v>
                </c:pt>
                <c:pt idx="1999">
                  <c:v>378.500244140625</c:v>
                </c:pt>
                <c:pt idx="2000">
                  <c:v>378.60009765625</c:v>
                </c:pt>
                <c:pt idx="2001">
                  <c:v>378.7001953125</c:v>
                </c:pt>
                <c:pt idx="2002">
                  <c:v>378.900146484375</c:v>
                </c:pt>
                <c:pt idx="2003">
                  <c:v>379.000244140625</c:v>
                </c:pt>
                <c:pt idx="2004">
                  <c:v>379.2001953125</c:v>
                </c:pt>
                <c:pt idx="2005">
                  <c:v>379.300048828125</c:v>
                </c:pt>
                <c:pt idx="2006">
                  <c:v>379.400146484375</c:v>
                </c:pt>
                <c:pt idx="2007">
                  <c:v>379.500244140625</c:v>
                </c:pt>
                <c:pt idx="2008">
                  <c:v>379.7001953125</c:v>
                </c:pt>
                <c:pt idx="2009">
                  <c:v>379.800048828125</c:v>
                </c:pt>
                <c:pt idx="2010">
                  <c:v>380</c:v>
                </c:pt>
                <c:pt idx="2011">
                  <c:v>380.10009765625</c:v>
                </c:pt>
                <c:pt idx="2012">
                  <c:v>380.2001953125</c:v>
                </c:pt>
                <c:pt idx="2013">
                  <c:v>380.300048828125</c:v>
                </c:pt>
                <c:pt idx="2014">
                  <c:v>380.5</c:v>
                </c:pt>
                <c:pt idx="2015">
                  <c:v>380.60009765625</c:v>
                </c:pt>
                <c:pt idx="2016">
                  <c:v>380.800048828125</c:v>
                </c:pt>
                <c:pt idx="2017">
                  <c:v>380.800048828125</c:v>
                </c:pt>
                <c:pt idx="2018">
                  <c:v>381</c:v>
                </c:pt>
                <c:pt idx="2019">
                  <c:v>381.10009765625</c:v>
                </c:pt>
                <c:pt idx="2020">
                  <c:v>381.300048828125</c:v>
                </c:pt>
                <c:pt idx="2021">
                  <c:v>381.400146484375</c:v>
                </c:pt>
                <c:pt idx="2022">
                  <c:v>381.5</c:v>
                </c:pt>
                <c:pt idx="2023">
                  <c:v>381.699951171875</c:v>
                </c:pt>
                <c:pt idx="2024">
                  <c:v>381.800048828125</c:v>
                </c:pt>
                <c:pt idx="2025">
                  <c:v>381.900146484375</c:v>
                </c:pt>
                <c:pt idx="2026">
                  <c:v>382.199951171875</c:v>
                </c:pt>
                <c:pt idx="2027">
                  <c:v>382.300048828125</c:v>
                </c:pt>
                <c:pt idx="2028">
                  <c:v>382.400146484375</c:v>
                </c:pt>
                <c:pt idx="2029">
                  <c:v>382.60009765625</c:v>
                </c:pt>
                <c:pt idx="2030">
                  <c:v>382.699951171875</c:v>
                </c:pt>
                <c:pt idx="2031">
                  <c:v>382.900146484375</c:v>
                </c:pt>
                <c:pt idx="2032">
                  <c:v>383</c:v>
                </c:pt>
                <c:pt idx="2033">
                  <c:v>383.10009765625</c:v>
                </c:pt>
                <c:pt idx="2034">
                  <c:v>383.199951171875</c:v>
                </c:pt>
                <c:pt idx="2035">
                  <c:v>383.39990234375</c:v>
                </c:pt>
                <c:pt idx="2036">
                  <c:v>383.5</c:v>
                </c:pt>
                <c:pt idx="2037">
                  <c:v>383.699951171875</c:v>
                </c:pt>
                <c:pt idx="2038">
                  <c:v>383.699951171875</c:v>
                </c:pt>
                <c:pt idx="2039">
                  <c:v>383.89990234375</c:v>
                </c:pt>
                <c:pt idx="2040">
                  <c:v>384</c:v>
                </c:pt>
                <c:pt idx="2041">
                  <c:v>384.10009765625</c:v>
                </c:pt>
                <c:pt idx="2042">
                  <c:v>384.199951171875</c:v>
                </c:pt>
                <c:pt idx="2043">
                  <c:v>384.300048828125</c:v>
                </c:pt>
                <c:pt idx="2044">
                  <c:v>384.39990234375</c:v>
                </c:pt>
                <c:pt idx="2045">
                  <c:v>384.60009765625</c:v>
                </c:pt>
                <c:pt idx="2046">
                  <c:v>384.800048828125</c:v>
                </c:pt>
                <c:pt idx="2047">
                  <c:v>385</c:v>
                </c:pt>
                <c:pt idx="2048">
                  <c:v>385.099853515625</c:v>
                </c:pt>
                <c:pt idx="2049">
                  <c:v>385.199951171875</c:v>
                </c:pt>
                <c:pt idx="2050">
                  <c:v>385.300048828125</c:v>
                </c:pt>
                <c:pt idx="2051">
                  <c:v>385.39990234375</c:v>
                </c:pt>
                <c:pt idx="2052">
                  <c:v>385.599853515625</c:v>
                </c:pt>
                <c:pt idx="2053">
                  <c:v>385.599853515625</c:v>
                </c:pt>
                <c:pt idx="2054">
                  <c:v>385.699951171875</c:v>
                </c:pt>
                <c:pt idx="2055">
                  <c:v>385.800048828125</c:v>
                </c:pt>
                <c:pt idx="2056">
                  <c:v>385.89990234375</c:v>
                </c:pt>
                <c:pt idx="2057">
                  <c:v>386.099853515625</c:v>
                </c:pt>
                <c:pt idx="2058">
                  <c:v>386.199951171875</c:v>
                </c:pt>
                <c:pt idx="2059">
                  <c:v>386.599853515625</c:v>
                </c:pt>
                <c:pt idx="2060">
                  <c:v>386.599853515625</c:v>
                </c:pt>
                <c:pt idx="2061">
                  <c:v>386.7998046875</c:v>
                </c:pt>
                <c:pt idx="2062">
                  <c:v>386.89990234375</c:v>
                </c:pt>
                <c:pt idx="2063">
                  <c:v>387</c:v>
                </c:pt>
                <c:pt idx="2064">
                  <c:v>387.199951171875</c:v>
                </c:pt>
                <c:pt idx="2065">
                  <c:v>387.199951171875</c:v>
                </c:pt>
                <c:pt idx="2066">
                  <c:v>387.2998046875</c:v>
                </c:pt>
                <c:pt idx="2067">
                  <c:v>387.5</c:v>
                </c:pt>
                <c:pt idx="2068">
                  <c:v>387.5</c:v>
                </c:pt>
                <c:pt idx="2069">
                  <c:v>387.699951171875</c:v>
                </c:pt>
                <c:pt idx="2070">
                  <c:v>387.89990234375</c:v>
                </c:pt>
                <c:pt idx="2071">
                  <c:v>387.999755859375</c:v>
                </c:pt>
                <c:pt idx="2072">
                  <c:v>388.099853515625</c:v>
                </c:pt>
                <c:pt idx="2073">
                  <c:v>388.199951171875</c:v>
                </c:pt>
                <c:pt idx="2074">
                  <c:v>388.2998046875</c:v>
                </c:pt>
                <c:pt idx="2075">
                  <c:v>388.499755859375</c:v>
                </c:pt>
                <c:pt idx="2076">
                  <c:v>388.599853515625</c:v>
                </c:pt>
                <c:pt idx="2077">
                  <c:v>388.699951171875</c:v>
                </c:pt>
                <c:pt idx="2078">
                  <c:v>388.7998046875</c:v>
                </c:pt>
                <c:pt idx="2079">
                  <c:v>388.999755859375</c:v>
                </c:pt>
                <c:pt idx="2080">
                  <c:v>389.099853515625</c:v>
                </c:pt>
                <c:pt idx="2081">
                  <c:v>389.199951171875</c:v>
                </c:pt>
                <c:pt idx="2082">
                  <c:v>389.39990234375</c:v>
                </c:pt>
                <c:pt idx="2083">
                  <c:v>389.39990234375</c:v>
                </c:pt>
                <c:pt idx="2084">
                  <c:v>389.599853515625</c:v>
                </c:pt>
                <c:pt idx="2085">
                  <c:v>389.69970703125</c:v>
                </c:pt>
                <c:pt idx="2086">
                  <c:v>389.7998046875</c:v>
                </c:pt>
                <c:pt idx="2087">
                  <c:v>389.999755859375</c:v>
                </c:pt>
                <c:pt idx="2088">
                  <c:v>390.099853515625</c:v>
                </c:pt>
                <c:pt idx="2089">
                  <c:v>390.2998046875</c:v>
                </c:pt>
                <c:pt idx="2090">
                  <c:v>390.2998046875</c:v>
                </c:pt>
                <c:pt idx="2091">
                  <c:v>390.500244140625</c:v>
                </c:pt>
                <c:pt idx="2092">
                  <c:v>390.60009765625</c:v>
                </c:pt>
                <c:pt idx="2093">
                  <c:v>390.80029296875</c:v>
                </c:pt>
                <c:pt idx="2094">
                  <c:v>390.80029296875</c:v>
                </c:pt>
                <c:pt idx="2095">
                  <c:v>391.000244140625</c:v>
                </c:pt>
                <c:pt idx="2096">
                  <c:v>391.10009765625</c:v>
                </c:pt>
                <c:pt idx="2097">
                  <c:v>391.2001953125</c:v>
                </c:pt>
                <c:pt idx="2098">
                  <c:v>391.300048828125</c:v>
                </c:pt>
                <c:pt idx="2099">
                  <c:v>391.400146484375</c:v>
                </c:pt>
                <c:pt idx="2100">
                  <c:v>391.500244140625</c:v>
                </c:pt>
                <c:pt idx="2101">
                  <c:v>391.7001953125</c:v>
                </c:pt>
                <c:pt idx="2102">
                  <c:v>391.800048828125</c:v>
                </c:pt>
                <c:pt idx="2103">
                  <c:v>391.900146484375</c:v>
                </c:pt>
                <c:pt idx="2104">
                  <c:v>392.10009765625</c:v>
                </c:pt>
                <c:pt idx="2105">
                  <c:v>392.2001953125</c:v>
                </c:pt>
                <c:pt idx="2106">
                  <c:v>392.300048828125</c:v>
                </c:pt>
                <c:pt idx="2107">
                  <c:v>392.500244140625</c:v>
                </c:pt>
                <c:pt idx="2108">
                  <c:v>392.500244140625</c:v>
                </c:pt>
                <c:pt idx="2109">
                  <c:v>392.7001953125</c:v>
                </c:pt>
                <c:pt idx="2110">
                  <c:v>392.800048828125</c:v>
                </c:pt>
                <c:pt idx="2111">
                  <c:v>392.900146484375</c:v>
                </c:pt>
                <c:pt idx="2112">
                  <c:v>393</c:v>
                </c:pt>
                <c:pt idx="2113">
                  <c:v>393.10009765625</c:v>
                </c:pt>
                <c:pt idx="2114">
                  <c:v>393.2001953125</c:v>
                </c:pt>
                <c:pt idx="2115">
                  <c:v>393.400146484375</c:v>
                </c:pt>
                <c:pt idx="2116">
                  <c:v>393.5</c:v>
                </c:pt>
                <c:pt idx="2117">
                  <c:v>393.60009765625</c:v>
                </c:pt>
                <c:pt idx="2118">
                  <c:v>393.800048828125</c:v>
                </c:pt>
                <c:pt idx="2119">
                  <c:v>393.800048828125</c:v>
                </c:pt>
                <c:pt idx="2120">
                  <c:v>393.900146484375</c:v>
                </c:pt>
                <c:pt idx="2121">
                  <c:v>394</c:v>
                </c:pt>
                <c:pt idx="2122">
                  <c:v>394</c:v>
                </c:pt>
                <c:pt idx="2123">
                  <c:v>394.10009765625</c:v>
                </c:pt>
                <c:pt idx="2124">
                  <c:v>394.10009765625</c:v>
                </c:pt>
                <c:pt idx="2125">
                  <c:v>394.199951171875</c:v>
                </c:pt>
                <c:pt idx="2126">
                  <c:v>394.300048828125</c:v>
                </c:pt>
                <c:pt idx="2127">
                  <c:v>394.400146484375</c:v>
                </c:pt>
                <c:pt idx="2128">
                  <c:v>394.400146484375</c:v>
                </c:pt>
                <c:pt idx="2129">
                  <c:v>394.5</c:v>
                </c:pt>
                <c:pt idx="2130">
                  <c:v>394.5</c:v>
                </c:pt>
                <c:pt idx="2131">
                  <c:v>394.60009765625</c:v>
                </c:pt>
                <c:pt idx="2132">
                  <c:v>394.699951171875</c:v>
                </c:pt>
                <c:pt idx="2133">
                  <c:v>394.699951171875</c:v>
                </c:pt>
                <c:pt idx="2134">
                  <c:v>394.900146484375</c:v>
                </c:pt>
                <c:pt idx="2135">
                  <c:v>394.800048828125</c:v>
                </c:pt>
                <c:pt idx="2136">
                  <c:v>394.900146484375</c:v>
                </c:pt>
                <c:pt idx="2137">
                  <c:v>394.900146484375</c:v>
                </c:pt>
                <c:pt idx="2138">
                  <c:v>394.900146484375</c:v>
                </c:pt>
                <c:pt idx="2139">
                  <c:v>395</c:v>
                </c:pt>
                <c:pt idx="2140">
                  <c:v>395</c:v>
                </c:pt>
                <c:pt idx="2141">
                  <c:v>395.10009765625</c:v>
                </c:pt>
                <c:pt idx="2142">
                  <c:v>395.199951171875</c:v>
                </c:pt>
                <c:pt idx="2143">
                  <c:v>395.199951171875</c:v>
                </c:pt>
                <c:pt idx="2144">
                  <c:v>395.300048828125</c:v>
                </c:pt>
                <c:pt idx="2145">
                  <c:v>395.400146484375</c:v>
                </c:pt>
                <c:pt idx="2146">
                  <c:v>395.5</c:v>
                </c:pt>
                <c:pt idx="2147">
                  <c:v>395.5</c:v>
                </c:pt>
                <c:pt idx="2148">
                  <c:v>395.60009765625</c:v>
                </c:pt>
                <c:pt idx="2149">
                  <c:v>395.699951171875</c:v>
                </c:pt>
                <c:pt idx="2150">
                  <c:v>395.800048828125</c:v>
                </c:pt>
                <c:pt idx="2151">
                  <c:v>395.800048828125</c:v>
                </c:pt>
                <c:pt idx="2152">
                  <c:v>395.89990234375</c:v>
                </c:pt>
                <c:pt idx="2153">
                  <c:v>395.89990234375</c:v>
                </c:pt>
                <c:pt idx="2154">
                  <c:v>396</c:v>
                </c:pt>
                <c:pt idx="2155">
                  <c:v>396</c:v>
                </c:pt>
                <c:pt idx="2156">
                  <c:v>395.89990234375</c:v>
                </c:pt>
                <c:pt idx="2157">
                  <c:v>396</c:v>
                </c:pt>
                <c:pt idx="2158">
                  <c:v>396.10009765625</c:v>
                </c:pt>
                <c:pt idx="2159">
                  <c:v>396.10009765625</c:v>
                </c:pt>
                <c:pt idx="2160">
                  <c:v>396.199951171875</c:v>
                </c:pt>
                <c:pt idx="2161">
                  <c:v>396.300048828125</c:v>
                </c:pt>
                <c:pt idx="2162">
                  <c:v>396.39990234375</c:v>
                </c:pt>
                <c:pt idx="2163">
                  <c:v>396.39990234375</c:v>
                </c:pt>
                <c:pt idx="2164">
                  <c:v>396.39990234375</c:v>
                </c:pt>
                <c:pt idx="2165">
                  <c:v>396.5</c:v>
                </c:pt>
                <c:pt idx="2166">
                  <c:v>396.60009765625</c:v>
                </c:pt>
                <c:pt idx="2167">
                  <c:v>396.60009765625</c:v>
                </c:pt>
                <c:pt idx="2168">
                  <c:v>396.699951171875</c:v>
                </c:pt>
                <c:pt idx="2169">
                  <c:v>396.800048828125</c:v>
                </c:pt>
                <c:pt idx="2170">
                  <c:v>396.800048828125</c:v>
                </c:pt>
                <c:pt idx="2171">
                  <c:v>396.89990234375</c:v>
                </c:pt>
                <c:pt idx="2172">
                  <c:v>396.89990234375</c:v>
                </c:pt>
                <c:pt idx="2173">
                  <c:v>397</c:v>
                </c:pt>
                <c:pt idx="2174">
                  <c:v>397</c:v>
                </c:pt>
                <c:pt idx="2175">
                  <c:v>397.10009765625</c:v>
                </c:pt>
                <c:pt idx="2176">
                  <c:v>397.199951171875</c:v>
                </c:pt>
                <c:pt idx="2177">
                  <c:v>397.199951171875</c:v>
                </c:pt>
                <c:pt idx="2178">
                  <c:v>397.300048828125</c:v>
                </c:pt>
                <c:pt idx="2179">
                  <c:v>397.39990234375</c:v>
                </c:pt>
                <c:pt idx="2180">
                  <c:v>397.5</c:v>
                </c:pt>
                <c:pt idx="2181">
                  <c:v>397.5</c:v>
                </c:pt>
                <c:pt idx="2182">
                  <c:v>397.5</c:v>
                </c:pt>
                <c:pt idx="2183">
                  <c:v>397.599853515625</c:v>
                </c:pt>
                <c:pt idx="2184">
                  <c:v>397.699951171875</c:v>
                </c:pt>
                <c:pt idx="2185">
                  <c:v>397.800048828125</c:v>
                </c:pt>
                <c:pt idx="2186">
                  <c:v>397.89990234375</c:v>
                </c:pt>
                <c:pt idx="2187">
                  <c:v>397.89990234375</c:v>
                </c:pt>
                <c:pt idx="2188">
                  <c:v>398</c:v>
                </c:pt>
                <c:pt idx="2189">
                  <c:v>398</c:v>
                </c:pt>
                <c:pt idx="2190">
                  <c:v>398.099853515625</c:v>
                </c:pt>
                <c:pt idx="2191">
                  <c:v>398</c:v>
                </c:pt>
                <c:pt idx="2192">
                  <c:v>398.199951171875</c:v>
                </c:pt>
                <c:pt idx="2193">
                  <c:v>398.300048828125</c:v>
                </c:pt>
                <c:pt idx="2194">
                  <c:v>398.199951171875</c:v>
                </c:pt>
                <c:pt idx="2195">
                  <c:v>398.300048828125</c:v>
                </c:pt>
                <c:pt idx="2196">
                  <c:v>398.39990234375</c:v>
                </c:pt>
                <c:pt idx="2197">
                  <c:v>398.39990234375</c:v>
                </c:pt>
                <c:pt idx="2198">
                  <c:v>398.599853515625</c:v>
                </c:pt>
                <c:pt idx="2199">
                  <c:v>398.699951171875</c:v>
                </c:pt>
                <c:pt idx="2200">
                  <c:v>398.800048828125</c:v>
                </c:pt>
                <c:pt idx="2201">
                  <c:v>398.800048828125</c:v>
                </c:pt>
                <c:pt idx="2202">
                  <c:v>398.89990234375</c:v>
                </c:pt>
                <c:pt idx="2203">
                  <c:v>399</c:v>
                </c:pt>
                <c:pt idx="2204">
                  <c:v>399.099853515625</c:v>
                </c:pt>
                <c:pt idx="2205">
                  <c:v>399.099853515625</c:v>
                </c:pt>
                <c:pt idx="2206">
                  <c:v>399.199951171875</c:v>
                </c:pt>
                <c:pt idx="2207">
                  <c:v>399.199951171875</c:v>
                </c:pt>
                <c:pt idx="2208">
                  <c:v>399.2998046875</c:v>
                </c:pt>
                <c:pt idx="2209">
                  <c:v>399.2998046875</c:v>
                </c:pt>
                <c:pt idx="2210">
                  <c:v>399.2998046875</c:v>
                </c:pt>
                <c:pt idx="2211">
                  <c:v>399.2998046875</c:v>
                </c:pt>
                <c:pt idx="2212">
                  <c:v>399.39990234375</c:v>
                </c:pt>
                <c:pt idx="2213">
                  <c:v>399.5</c:v>
                </c:pt>
                <c:pt idx="2214">
                  <c:v>399.5</c:v>
                </c:pt>
                <c:pt idx="2215">
                  <c:v>399.599853515625</c:v>
                </c:pt>
                <c:pt idx="2216">
                  <c:v>399.599853515625</c:v>
                </c:pt>
                <c:pt idx="2217">
                  <c:v>399.699951171875</c:v>
                </c:pt>
                <c:pt idx="2218">
                  <c:v>399.7998046875</c:v>
                </c:pt>
                <c:pt idx="2219">
                  <c:v>399.7998046875</c:v>
                </c:pt>
                <c:pt idx="2220">
                  <c:v>399.89990234375</c:v>
                </c:pt>
                <c:pt idx="2221">
                  <c:v>399.89990234375</c:v>
                </c:pt>
                <c:pt idx="2222">
                  <c:v>400.099853515625</c:v>
                </c:pt>
                <c:pt idx="2223">
                  <c:v>400.099853515625</c:v>
                </c:pt>
                <c:pt idx="2224">
                  <c:v>400.199951171875</c:v>
                </c:pt>
                <c:pt idx="2225">
                  <c:v>400.2998046875</c:v>
                </c:pt>
                <c:pt idx="2226">
                  <c:v>400.199951171875</c:v>
                </c:pt>
                <c:pt idx="2227">
                  <c:v>400.2998046875</c:v>
                </c:pt>
                <c:pt idx="2228">
                  <c:v>400.2998046875</c:v>
                </c:pt>
                <c:pt idx="2229">
                  <c:v>400.2998046875</c:v>
                </c:pt>
                <c:pt idx="2230">
                  <c:v>400.2998046875</c:v>
                </c:pt>
                <c:pt idx="2231">
                  <c:v>400.39990234375</c:v>
                </c:pt>
                <c:pt idx="2232">
                  <c:v>400.39990234375</c:v>
                </c:pt>
                <c:pt idx="2233">
                  <c:v>400.39990234375</c:v>
                </c:pt>
                <c:pt idx="2234">
                  <c:v>400.5</c:v>
                </c:pt>
                <c:pt idx="2235">
                  <c:v>400.5</c:v>
                </c:pt>
                <c:pt idx="2236">
                  <c:v>400.599853515625</c:v>
                </c:pt>
                <c:pt idx="2237">
                  <c:v>400.599853515625</c:v>
                </c:pt>
                <c:pt idx="2238">
                  <c:v>400.599853515625</c:v>
                </c:pt>
                <c:pt idx="2239">
                  <c:v>400.699951171875</c:v>
                </c:pt>
                <c:pt idx="2240">
                  <c:v>400.699951171875</c:v>
                </c:pt>
                <c:pt idx="2241">
                  <c:v>400.7998046875</c:v>
                </c:pt>
                <c:pt idx="2242">
                  <c:v>400.7998046875</c:v>
                </c:pt>
                <c:pt idx="2243">
                  <c:v>400.89990234375</c:v>
                </c:pt>
                <c:pt idx="2244">
                  <c:v>400.89990234375</c:v>
                </c:pt>
                <c:pt idx="2245">
                  <c:v>400.999755859375</c:v>
                </c:pt>
                <c:pt idx="2246">
                  <c:v>400.999755859375</c:v>
                </c:pt>
                <c:pt idx="2247">
                  <c:v>401.099853515625</c:v>
                </c:pt>
                <c:pt idx="2248">
                  <c:v>401.199951171875</c:v>
                </c:pt>
                <c:pt idx="2249">
                  <c:v>401.199951171875</c:v>
                </c:pt>
                <c:pt idx="2250">
                  <c:v>401.2998046875</c:v>
                </c:pt>
                <c:pt idx="2251">
                  <c:v>401.2998046875</c:v>
                </c:pt>
                <c:pt idx="2252">
                  <c:v>401.499755859375</c:v>
                </c:pt>
                <c:pt idx="2253">
                  <c:v>401.599853515625</c:v>
                </c:pt>
                <c:pt idx="2254">
                  <c:v>401.599853515625</c:v>
                </c:pt>
                <c:pt idx="2255">
                  <c:v>401.699951171875</c:v>
                </c:pt>
                <c:pt idx="2256">
                  <c:v>401.699951171875</c:v>
                </c:pt>
                <c:pt idx="2257">
                  <c:v>401.699951171875</c:v>
                </c:pt>
                <c:pt idx="2258">
                  <c:v>401.699951171875</c:v>
                </c:pt>
                <c:pt idx="2259">
                  <c:v>401.7998046875</c:v>
                </c:pt>
                <c:pt idx="2260">
                  <c:v>401.89990234375</c:v>
                </c:pt>
                <c:pt idx="2261">
                  <c:v>401.999755859375</c:v>
                </c:pt>
                <c:pt idx="2262">
                  <c:v>401.999755859375</c:v>
                </c:pt>
                <c:pt idx="2263">
                  <c:v>402.099853515625</c:v>
                </c:pt>
                <c:pt idx="2264">
                  <c:v>402.2998046875</c:v>
                </c:pt>
                <c:pt idx="2265">
                  <c:v>402.2998046875</c:v>
                </c:pt>
                <c:pt idx="2266">
                  <c:v>402.39990234375</c:v>
                </c:pt>
                <c:pt idx="2267">
                  <c:v>402.599853515625</c:v>
                </c:pt>
                <c:pt idx="2268">
                  <c:v>402.599853515625</c:v>
                </c:pt>
                <c:pt idx="2269">
                  <c:v>402.69970703125</c:v>
                </c:pt>
                <c:pt idx="2270">
                  <c:v>402.69970703125</c:v>
                </c:pt>
                <c:pt idx="2271">
                  <c:v>402.7998046875</c:v>
                </c:pt>
                <c:pt idx="2272">
                  <c:v>402.89990234375</c:v>
                </c:pt>
                <c:pt idx="2273">
                  <c:v>402.999755859375</c:v>
                </c:pt>
                <c:pt idx="2274">
                  <c:v>403.099853515625</c:v>
                </c:pt>
                <c:pt idx="2275">
                  <c:v>403.099853515625</c:v>
                </c:pt>
                <c:pt idx="2276">
                  <c:v>403.2001953125</c:v>
                </c:pt>
                <c:pt idx="2277">
                  <c:v>403.30029296875</c:v>
                </c:pt>
                <c:pt idx="2278">
                  <c:v>403.30029296875</c:v>
                </c:pt>
                <c:pt idx="2279">
                  <c:v>403.400146484375</c:v>
                </c:pt>
                <c:pt idx="2280">
                  <c:v>403.500244140625</c:v>
                </c:pt>
                <c:pt idx="2281">
                  <c:v>403.60009765625</c:v>
                </c:pt>
                <c:pt idx="2282">
                  <c:v>403.60009765625</c:v>
                </c:pt>
                <c:pt idx="2283">
                  <c:v>403.7001953125</c:v>
                </c:pt>
                <c:pt idx="2284">
                  <c:v>403.800048828125</c:v>
                </c:pt>
                <c:pt idx="2285">
                  <c:v>403.900146484375</c:v>
                </c:pt>
                <c:pt idx="2286">
                  <c:v>404.000244140625</c:v>
                </c:pt>
                <c:pt idx="2287">
                  <c:v>404.10009765625</c:v>
                </c:pt>
                <c:pt idx="2288">
                  <c:v>404.2001953125</c:v>
                </c:pt>
                <c:pt idx="2289">
                  <c:v>404.300048828125</c:v>
                </c:pt>
                <c:pt idx="2290">
                  <c:v>404.400146484375</c:v>
                </c:pt>
                <c:pt idx="2291">
                  <c:v>404.400146484375</c:v>
                </c:pt>
                <c:pt idx="2292">
                  <c:v>404.60009765625</c:v>
                </c:pt>
                <c:pt idx="2293">
                  <c:v>404.7001953125</c:v>
                </c:pt>
                <c:pt idx="2294">
                  <c:v>404.7001953125</c:v>
                </c:pt>
                <c:pt idx="2295">
                  <c:v>404.7001953125</c:v>
                </c:pt>
                <c:pt idx="2296">
                  <c:v>404.800048828125</c:v>
                </c:pt>
                <c:pt idx="2297">
                  <c:v>404.900146484375</c:v>
                </c:pt>
                <c:pt idx="2298">
                  <c:v>405.000244140625</c:v>
                </c:pt>
                <c:pt idx="2299">
                  <c:v>405.10009765625</c:v>
                </c:pt>
                <c:pt idx="2300">
                  <c:v>405.300048828125</c:v>
                </c:pt>
                <c:pt idx="2301">
                  <c:v>405.5</c:v>
                </c:pt>
                <c:pt idx="2302">
                  <c:v>405.60009765625</c:v>
                </c:pt>
                <c:pt idx="2303">
                  <c:v>405.60009765625</c:v>
                </c:pt>
                <c:pt idx="2304">
                  <c:v>405.800048828125</c:v>
                </c:pt>
                <c:pt idx="2305">
                  <c:v>405.800048828125</c:v>
                </c:pt>
                <c:pt idx="2306">
                  <c:v>405.900146484375</c:v>
                </c:pt>
                <c:pt idx="2307">
                  <c:v>406</c:v>
                </c:pt>
                <c:pt idx="2308">
                  <c:v>406.10009765625</c:v>
                </c:pt>
                <c:pt idx="2309">
                  <c:v>406.2001953125</c:v>
                </c:pt>
                <c:pt idx="2310">
                  <c:v>406.300048828125</c:v>
                </c:pt>
                <c:pt idx="2311">
                  <c:v>406.5</c:v>
                </c:pt>
                <c:pt idx="2312">
                  <c:v>406.5</c:v>
                </c:pt>
                <c:pt idx="2313">
                  <c:v>406.60009765625</c:v>
                </c:pt>
                <c:pt idx="2314">
                  <c:v>406.7001953125</c:v>
                </c:pt>
                <c:pt idx="2315">
                  <c:v>406.800048828125</c:v>
                </c:pt>
                <c:pt idx="2316">
                  <c:v>406.900146484375</c:v>
                </c:pt>
                <c:pt idx="2317">
                  <c:v>407</c:v>
                </c:pt>
                <c:pt idx="2318">
                  <c:v>407.10009765625</c:v>
                </c:pt>
                <c:pt idx="2319">
                  <c:v>407.199951171875</c:v>
                </c:pt>
                <c:pt idx="2320">
                  <c:v>407.300048828125</c:v>
                </c:pt>
                <c:pt idx="2321">
                  <c:v>407.5</c:v>
                </c:pt>
                <c:pt idx="2322">
                  <c:v>407.699951171875</c:v>
                </c:pt>
                <c:pt idx="2323">
                  <c:v>407.699951171875</c:v>
                </c:pt>
                <c:pt idx="2324">
                  <c:v>408</c:v>
                </c:pt>
                <c:pt idx="2325">
                  <c:v>408</c:v>
                </c:pt>
                <c:pt idx="2326">
                  <c:v>408.199951171875</c:v>
                </c:pt>
                <c:pt idx="2327">
                  <c:v>408.300048828125</c:v>
                </c:pt>
                <c:pt idx="2328">
                  <c:v>408.5</c:v>
                </c:pt>
                <c:pt idx="2329">
                  <c:v>408.60009765625</c:v>
                </c:pt>
                <c:pt idx="2330">
                  <c:v>408.699951171875</c:v>
                </c:pt>
                <c:pt idx="2331">
                  <c:v>408.800048828125</c:v>
                </c:pt>
                <c:pt idx="2332">
                  <c:v>409</c:v>
                </c:pt>
                <c:pt idx="2333">
                  <c:v>409.10009765625</c:v>
                </c:pt>
                <c:pt idx="2334">
                  <c:v>409.300048828125</c:v>
                </c:pt>
                <c:pt idx="2335">
                  <c:v>409.39990234375</c:v>
                </c:pt>
                <c:pt idx="2336">
                  <c:v>409.60009765625</c:v>
                </c:pt>
                <c:pt idx="2337">
                  <c:v>409.800048828125</c:v>
                </c:pt>
                <c:pt idx="2338">
                  <c:v>410</c:v>
                </c:pt>
                <c:pt idx="2339">
                  <c:v>410</c:v>
                </c:pt>
                <c:pt idx="2340">
                  <c:v>410.199951171875</c:v>
                </c:pt>
                <c:pt idx="2341">
                  <c:v>410.39990234375</c:v>
                </c:pt>
                <c:pt idx="2342">
                  <c:v>410.599853515625</c:v>
                </c:pt>
                <c:pt idx="2343">
                  <c:v>410.699951171875</c:v>
                </c:pt>
                <c:pt idx="2344">
                  <c:v>410.89990234375</c:v>
                </c:pt>
                <c:pt idx="2345">
                  <c:v>411.099853515625</c:v>
                </c:pt>
                <c:pt idx="2346">
                  <c:v>411.300048828125</c:v>
                </c:pt>
                <c:pt idx="2347">
                  <c:v>411.39990234375</c:v>
                </c:pt>
                <c:pt idx="2348">
                  <c:v>411.39990234375</c:v>
                </c:pt>
                <c:pt idx="2349">
                  <c:v>411.699951171875</c:v>
                </c:pt>
                <c:pt idx="2350">
                  <c:v>411.7998046875</c:v>
                </c:pt>
                <c:pt idx="2351">
                  <c:v>412</c:v>
                </c:pt>
                <c:pt idx="2352">
                  <c:v>412.199951171875</c:v>
                </c:pt>
                <c:pt idx="2353">
                  <c:v>412.2998046875</c:v>
                </c:pt>
                <c:pt idx="2354">
                  <c:v>412.5</c:v>
                </c:pt>
                <c:pt idx="2355">
                  <c:v>412.599853515625</c:v>
                </c:pt>
                <c:pt idx="2356">
                  <c:v>412.89990234375</c:v>
                </c:pt>
                <c:pt idx="2357">
                  <c:v>413.099853515625</c:v>
                </c:pt>
                <c:pt idx="2358">
                  <c:v>413.39990234375</c:v>
                </c:pt>
                <c:pt idx="2359">
                  <c:v>413.599853515625</c:v>
                </c:pt>
                <c:pt idx="2360">
                  <c:v>413.999755859375</c:v>
                </c:pt>
                <c:pt idx="2361">
                  <c:v>414.2998046875</c:v>
                </c:pt>
                <c:pt idx="2362">
                  <c:v>414.499755859375</c:v>
                </c:pt>
                <c:pt idx="2363">
                  <c:v>414.89990234375</c:v>
                </c:pt>
                <c:pt idx="2364">
                  <c:v>415.099853515625</c:v>
                </c:pt>
                <c:pt idx="2365">
                  <c:v>415.39990234375</c:v>
                </c:pt>
                <c:pt idx="2366">
                  <c:v>415.599853515625</c:v>
                </c:pt>
                <c:pt idx="2367">
                  <c:v>415.7998046875</c:v>
                </c:pt>
                <c:pt idx="2368">
                  <c:v>416.10009765625</c:v>
                </c:pt>
                <c:pt idx="2369">
                  <c:v>416.400146484375</c:v>
                </c:pt>
                <c:pt idx="2370">
                  <c:v>416.7001953125</c:v>
                </c:pt>
                <c:pt idx="2371">
                  <c:v>417.10009765625</c:v>
                </c:pt>
                <c:pt idx="2372">
                  <c:v>417.300048828125</c:v>
                </c:pt>
                <c:pt idx="2373">
                  <c:v>417.7001953125</c:v>
                </c:pt>
                <c:pt idx="2374">
                  <c:v>418.10009765625</c:v>
                </c:pt>
                <c:pt idx="2375">
                  <c:v>418.5</c:v>
                </c:pt>
                <c:pt idx="2376">
                  <c:v>418.900146484375</c:v>
                </c:pt>
                <c:pt idx="2377">
                  <c:v>419.300048828125</c:v>
                </c:pt>
                <c:pt idx="2378">
                  <c:v>419.900146484375</c:v>
                </c:pt>
                <c:pt idx="2379">
                  <c:v>420.300048828125</c:v>
                </c:pt>
                <c:pt idx="2380">
                  <c:v>420.699951171875</c:v>
                </c:pt>
                <c:pt idx="2381">
                  <c:v>421.199951171875</c:v>
                </c:pt>
                <c:pt idx="2382">
                  <c:v>421.699951171875</c:v>
                </c:pt>
                <c:pt idx="2383">
                  <c:v>422.10009765625</c:v>
                </c:pt>
                <c:pt idx="2384">
                  <c:v>422.699951171875</c:v>
                </c:pt>
                <c:pt idx="2385">
                  <c:v>423.199951171875</c:v>
                </c:pt>
                <c:pt idx="2386">
                  <c:v>423.699951171875</c:v>
                </c:pt>
                <c:pt idx="2387">
                  <c:v>424</c:v>
                </c:pt>
                <c:pt idx="2388">
                  <c:v>424.5</c:v>
                </c:pt>
                <c:pt idx="2389">
                  <c:v>425</c:v>
                </c:pt>
                <c:pt idx="2390">
                  <c:v>425.39990234375</c:v>
                </c:pt>
                <c:pt idx="2391">
                  <c:v>426</c:v>
                </c:pt>
                <c:pt idx="2392">
                  <c:v>426.499755859375</c:v>
                </c:pt>
                <c:pt idx="2393">
                  <c:v>427.099853515625</c:v>
                </c:pt>
                <c:pt idx="2394">
                  <c:v>427.699951171875</c:v>
                </c:pt>
                <c:pt idx="2395">
                  <c:v>428.19970703125</c:v>
                </c:pt>
                <c:pt idx="2396">
                  <c:v>428.80029296875</c:v>
                </c:pt>
                <c:pt idx="2397">
                  <c:v>429.30029296875</c:v>
                </c:pt>
                <c:pt idx="2398">
                  <c:v>429.900146484375</c:v>
                </c:pt>
                <c:pt idx="2399">
                  <c:v>430.500244140625</c:v>
                </c:pt>
                <c:pt idx="2400">
                  <c:v>431.2001953125</c:v>
                </c:pt>
                <c:pt idx="2401">
                  <c:v>431.7001953125</c:v>
                </c:pt>
                <c:pt idx="2402">
                  <c:v>432.300048828125</c:v>
                </c:pt>
                <c:pt idx="2403">
                  <c:v>432.900146484375</c:v>
                </c:pt>
                <c:pt idx="2404">
                  <c:v>433.60009765625</c:v>
                </c:pt>
                <c:pt idx="2405">
                  <c:v>434.199951171875</c:v>
                </c:pt>
                <c:pt idx="2406">
                  <c:v>434.800048828125</c:v>
                </c:pt>
                <c:pt idx="2407">
                  <c:v>435.199951171875</c:v>
                </c:pt>
                <c:pt idx="2408">
                  <c:v>435.800048828125</c:v>
                </c:pt>
                <c:pt idx="2409">
                  <c:v>436.5</c:v>
                </c:pt>
                <c:pt idx="2410">
                  <c:v>437.199951171875</c:v>
                </c:pt>
                <c:pt idx="2411">
                  <c:v>437.89990234375</c:v>
                </c:pt>
                <c:pt idx="2412">
                  <c:v>438.199951171875</c:v>
                </c:pt>
                <c:pt idx="2413">
                  <c:v>438.89990234375</c:v>
                </c:pt>
                <c:pt idx="2414">
                  <c:v>439.699951171875</c:v>
                </c:pt>
                <c:pt idx="2415">
                  <c:v>440.499755859375</c:v>
                </c:pt>
                <c:pt idx="2416">
                  <c:v>441.19970703125</c:v>
                </c:pt>
                <c:pt idx="2417">
                  <c:v>441.900146484375</c:v>
                </c:pt>
                <c:pt idx="2418">
                  <c:v>442.7001953125</c:v>
                </c:pt>
                <c:pt idx="2419">
                  <c:v>443.500244140625</c:v>
                </c:pt>
                <c:pt idx="2420">
                  <c:v>444.2001953125</c:v>
                </c:pt>
                <c:pt idx="2421">
                  <c:v>445</c:v>
                </c:pt>
                <c:pt idx="2422">
                  <c:v>445.699951171875</c:v>
                </c:pt>
                <c:pt idx="2423">
                  <c:v>446.5</c:v>
                </c:pt>
                <c:pt idx="2424">
                  <c:v>447.300048828125</c:v>
                </c:pt>
                <c:pt idx="2425">
                  <c:v>448.10009765625</c:v>
                </c:pt>
                <c:pt idx="2426">
                  <c:v>448.5</c:v>
                </c:pt>
                <c:pt idx="2427">
                  <c:v>449.300048828125</c:v>
                </c:pt>
                <c:pt idx="2428">
                  <c:v>450.099853515625</c:v>
                </c:pt>
                <c:pt idx="2429">
                  <c:v>451</c:v>
                </c:pt>
                <c:pt idx="2430">
                  <c:v>451.7998046875</c:v>
                </c:pt>
                <c:pt idx="2431">
                  <c:v>452.599853515625</c:v>
                </c:pt>
                <c:pt idx="2432">
                  <c:v>453.39990234375</c:v>
                </c:pt>
                <c:pt idx="2433">
                  <c:v>454.19970703125</c:v>
                </c:pt>
                <c:pt idx="2434">
                  <c:v>455.10009765625</c:v>
                </c:pt>
                <c:pt idx="2435">
                  <c:v>455.900146484375</c:v>
                </c:pt>
                <c:pt idx="2436">
                  <c:v>456.800048828125</c:v>
                </c:pt>
                <c:pt idx="2437">
                  <c:v>457.7001953125</c:v>
                </c:pt>
                <c:pt idx="2438">
                  <c:v>458.5</c:v>
                </c:pt>
                <c:pt idx="2439">
                  <c:v>459.10009765625</c:v>
                </c:pt>
                <c:pt idx="2440">
                  <c:v>459.5</c:v>
                </c:pt>
                <c:pt idx="2441">
                  <c:v>459.800048828125</c:v>
                </c:pt>
                <c:pt idx="2442">
                  <c:v>460.199951171875</c:v>
                </c:pt>
                <c:pt idx="2443">
                  <c:v>460.5</c:v>
                </c:pt>
                <c:pt idx="2444">
                  <c:v>460.60009765625</c:v>
                </c:pt>
                <c:pt idx="2445">
                  <c:v>460.89990234375</c:v>
                </c:pt>
                <c:pt idx="2446">
                  <c:v>461.199951171875</c:v>
                </c:pt>
                <c:pt idx="2447">
                  <c:v>461.5</c:v>
                </c:pt>
                <c:pt idx="2448">
                  <c:v>461.699951171875</c:v>
                </c:pt>
                <c:pt idx="2449">
                  <c:v>462</c:v>
                </c:pt>
                <c:pt idx="2450">
                  <c:v>462.300048828125</c:v>
                </c:pt>
                <c:pt idx="2451">
                  <c:v>462.699951171875</c:v>
                </c:pt>
                <c:pt idx="2452">
                  <c:v>462.89990234375</c:v>
                </c:pt>
                <c:pt idx="2453">
                  <c:v>463.099853515625</c:v>
                </c:pt>
                <c:pt idx="2454">
                  <c:v>463.39990234375</c:v>
                </c:pt>
                <c:pt idx="2455">
                  <c:v>463.699951171875</c:v>
                </c:pt>
                <c:pt idx="2456">
                  <c:v>463.7998046875</c:v>
                </c:pt>
                <c:pt idx="2457">
                  <c:v>464.099853515625</c:v>
                </c:pt>
                <c:pt idx="2458">
                  <c:v>464.39990234375</c:v>
                </c:pt>
                <c:pt idx="2459">
                  <c:v>464.599853515625</c:v>
                </c:pt>
                <c:pt idx="2460">
                  <c:v>464.7998046875</c:v>
                </c:pt>
                <c:pt idx="2461">
                  <c:v>465.099853515625</c:v>
                </c:pt>
                <c:pt idx="2462">
                  <c:v>465.39990234375</c:v>
                </c:pt>
                <c:pt idx="2463">
                  <c:v>465.699951171875</c:v>
                </c:pt>
                <c:pt idx="2464">
                  <c:v>466.099853515625</c:v>
                </c:pt>
                <c:pt idx="2465">
                  <c:v>466.39990234375</c:v>
                </c:pt>
                <c:pt idx="2466">
                  <c:v>466.599853515625</c:v>
                </c:pt>
                <c:pt idx="2467">
                  <c:v>466.999755859375</c:v>
                </c:pt>
                <c:pt idx="2468">
                  <c:v>467.30029296875</c:v>
                </c:pt>
                <c:pt idx="2469">
                  <c:v>467.800048828125</c:v>
                </c:pt>
                <c:pt idx="2470">
                  <c:v>468.2001953125</c:v>
                </c:pt>
                <c:pt idx="2471">
                  <c:v>468.60009765625</c:v>
                </c:pt>
                <c:pt idx="2472">
                  <c:v>469.000244140625</c:v>
                </c:pt>
                <c:pt idx="2473">
                  <c:v>469.400146484375</c:v>
                </c:pt>
                <c:pt idx="2474">
                  <c:v>469.800048828125</c:v>
                </c:pt>
                <c:pt idx="2475">
                  <c:v>470.2001953125</c:v>
                </c:pt>
                <c:pt idx="2476">
                  <c:v>470.7001953125</c:v>
                </c:pt>
                <c:pt idx="2477">
                  <c:v>470.900146484375</c:v>
                </c:pt>
                <c:pt idx="2478">
                  <c:v>471.400146484375</c:v>
                </c:pt>
                <c:pt idx="2479">
                  <c:v>471.900146484375</c:v>
                </c:pt>
                <c:pt idx="2480">
                  <c:v>472.5</c:v>
                </c:pt>
                <c:pt idx="2481">
                  <c:v>473.10009765625</c:v>
                </c:pt>
                <c:pt idx="2482">
                  <c:v>473.60009765625</c:v>
                </c:pt>
                <c:pt idx="2483">
                  <c:v>474.10009765625</c:v>
                </c:pt>
                <c:pt idx="2484">
                  <c:v>474.599853515625</c:v>
                </c:pt>
                <c:pt idx="2485">
                  <c:v>475.199951171875</c:v>
                </c:pt>
                <c:pt idx="2486">
                  <c:v>475.599853515625</c:v>
                </c:pt>
                <c:pt idx="2487">
                  <c:v>475.89990234375</c:v>
                </c:pt>
                <c:pt idx="2488">
                  <c:v>476.5</c:v>
                </c:pt>
                <c:pt idx="2489">
                  <c:v>477.099853515625</c:v>
                </c:pt>
                <c:pt idx="2490">
                  <c:v>477.699951171875</c:v>
                </c:pt>
                <c:pt idx="2491">
                  <c:v>478.2998046875</c:v>
                </c:pt>
                <c:pt idx="2492">
                  <c:v>478.89990234375</c:v>
                </c:pt>
                <c:pt idx="2493">
                  <c:v>479.599853515625</c:v>
                </c:pt>
                <c:pt idx="2494">
                  <c:v>480.2001953125</c:v>
                </c:pt>
                <c:pt idx="2495">
                  <c:v>480.900146484375</c:v>
                </c:pt>
                <c:pt idx="2496">
                  <c:v>481.60009765625</c:v>
                </c:pt>
                <c:pt idx="2497">
                  <c:v>482.300048828125</c:v>
                </c:pt>
                <c:pt idx="2498">
                  <c:v>483.10009765625</c:v>
                </c:pt>
                <c:pt idx="2499">
                  <c:v>483.60009765625</c:v>
                </c:pt>
                <c:pt idx="2500">
                  <c:v>485</c:v>
                </c:pt>
                <c:pt idx="2501">
                  <c:v>485.300048828125</c:v>
                </c:pt>
                <c:pt idx="2502">
                  <c:v>486.10009765625</c:v>
                </c:pt>
                <c:pt idx="2503">
                  <c:v>486.5</c:v>
                </c:pt>
                <c:pt idx="2504">
                  <c:v>487.300048828125</c:v>
                </c:pt>
                <c:pt idx="2505">
                  <c:v>488</c:v>
                </c:pt>
                <c:pt idx="2506">
                  <c:v>488.89990234375</c:v>
                </c:pt>
                <c:pt idx="2507">
                  <c:v>489.7998046875</c:v>
                </c:pt>
                <c:pt idx="2508">
                  <c:v>490.89990234375</c:v>
                </c:pt>
                <c:pt idx="2509">
                  <c:v>491.599853515625</c:v>
                </c:pt>
                <c:pt idx="2510">
                  <c:v>492.19970703125</c:v>
                </c:pt>
                <c:pt idx="2511">
                  <c:v>492.599853515625</c:v>
                </c:pt>
                <c:pt idx="2512">
                  <c:v>494.400146484375</c:v>
                </c:pt>
                <c:pt idx="2513">
                  <c:v>495.2001953125</c:v>
                </c:pt>
                <c:pt idx="2514">
                  <c:v>496.2001953125</c:v>
                </c:pt>
                <c:pt idx="2515">
                  <c:v>497.199951171875</c:v>
                </c:pt>
                <c:pt idx="2516">
                  <c:v>498.10009765625</c:v>
                </c:pt>
                <c:pt idx="2517">
                  <c:v>499.199951171875</c:v>
                </c:pt>
                <c:pt idx="2518">
                  <c:v>500.199951171875</c:v>
                </c:pt>
                <c:pt idx="2519">
                  <c:v>501.300048828125</c:v>
                </c:pt>
                <c:pt idx="2520">
                  <c:v>502.2998046875</c:v>
                </c:pt>
                <c:pt idx="2521">
                  <c:v>503.2998046875</c:v>
                </c:pt>
                <c:pt idx="2522">
                  <c:v>503.89990234375</c:v>
                </c:pt>
                <c:pt idx="2523">
                  <c:v>504.89990234375</c:v>
                </c:pt>
                <c:pt idx="2524">
                  <c:v>506.10009765625</c:v>
                </c:pt>
                <c:pt idx="2525">
                  <c:v>507.10009765625</c:v>
                </c:pt>
                <c:pt idx="2526">
                  <c:v>508.300048828125</c:v>
                </c:pt>
                <c:pt idx="2527">
                  <c:v>509.400146484375</c:v>
                </c:pt>
                <c:pt idx="2528">
                  <c:v>510.60009765625</c:v>
                </c:pt>
                <c:pt idx="2529">
                  <c:v>511.800048828125</c:v>
                </c:pt>
                <c:pt idx="2530">
                  <c:v>512.300048828125</c:v>
                </c:pt>
                <c:pt idx="2531">
                  <c:v>513.599853515625</c:v>
                </c:pt>
                <c:pt idx="2532">
                  <c:v>514.699951171875</c:v>
                </c:pt>
                <c:pt idx="2533">
                  <c:v>515.89990234375</c:v>
                </c:pt>
                <c:pt idx="2534">
                  <c:v>517.199951171875</c:v>
                </c:pt>
                <c:pt idx="2535">
                  <c:v>518.2998046875</c:v>
                </c:pt>
                <c:pt idx="2536">
                  <c:v>519.60009765625</c:v>
                </c:pt>
                <c:pt idx="2537">
                  <c:v>520.900146484375</c:v>
                </c:pt>
                <c:pt idx="2538">
                  <c:v>522.10009765625</c:v>
                </c:pt>
                <c:pt idx="2539">
                  <c:v>522.800048828125</c:v>
                </c:pt>
                <c:pt idx="2540">
                  <c:v>524.10009765625</c:v>
                </c:pt>
                <c:pt idx="2541">
                  <c:v>525.300048828125</c:v>
                </c:pt>
                <c:pt idx="2542">
                  <c:v>526.699951171875</c:v>
                </c:pt>
                <c:pt idx="2543">
                  <c:v>528</c:v>
                </c:pt>
                <c:pt idx="2544">
                  <c:v>529.39990234375</c:v>
                </c:pt>
                <c:pt idx="2545">
                  <c:v>530.89990234375</c:v>
                </c:pt>
                <c:pt idx="2546">
                  <c:v>532.300048828125</c:v>
                </c:pt>
                <c:pt idx="2547">
                  <c:v>533.800048828125</c:v>
                </c:pt>
                <c:pt idx="2548">
                  <c:v>535.300048828125</c:v>
                </c:pt>
                <c:pt idx="2549">
                  <c:v>536.89990234375</c:v>
                </c:pt>
                <c:pt idx="2550">
                  <c:v>538.39990234375</c:v>
                </c:pt>
                <c:pt idx="2551">
                  <c:v>540</c:v>
                </c:pt>
                <c:pt idx="2552">
                  <c:v>541.699951171875</c:v>
                </c:pt>
                <c:pt idx="2553">
                  <c:v>543.39990234375</c:v>
                </c:pt>
                <c:pt idx="2554">
                  <c:v>545.10009765625</c:v>
                </c:pt>
                <c:pt idx="2555">
                  <c:v>545.900146484375</c:v>
                </c:pt>
                <c:pt idx="2556">
                  <c:v>547.60009765625</c:v>
                </c:pt>
                <c:pt idx="2557">
                  <c:v>549.39990234375</c:v>
                </c:pt>
                <c:pt idx="2558">
                  <c:v>551.199951171875</c:v>
                </c:pt>
                <c:pt idx="2559">
                  <c:v>553.099853515625</c:v>
                </c:pt>
                <c:pt idx="2560">
                  <c:v>555.099853515625</c:v>
                </c:pt>
                <c:pt idx="2561">
                  <c:v>557.10009765625</c:v>
                </c:pt>
                <c:pt idx="2562">
                  <c:v>559.10009765625</c:v>
                </c:pt>
                <c:pt idx="2563">
                  <c:v>561.300048828125</c:v>
                </c:pt>
                <c:pt idx="2564">
                  <c:v>563.300048828125</c:v>
                </c:pt>
                <c:pt idx="2565">
                  <c:v>565.5</c:v>
                </c:pt>
                <c:pt idx="2566">
                  <c:v>567.599853515625</c:v>
                </c:pt>
                <c:pt idx="2567">
                  <c:v>569.80029296875</c:v>
                </c:pt>
                <c:pt idx="2568">
                  <c:v>572</c:v>
                </c:pt>
                <c:pt idx="2569">
                  <c:v>574.199951171875</c:v>
                </c:pt>
                <c:pt idx="2570">
                  <c:v>576.39990234375</c:v>
                </c:pt>
                <c:pt idx="2571">
                  <c:v>578.599853515625</c:v>
                </c:pt>
                <c:pt idx="2572">
                  <c:v>580.89990234375</c:v>
                </c:pt>
                <c:pt idx="2573">
                  <c:v>582.099853515625</c:v>
                </c:pt>
                <c:pt idx="2574">
                  <c:v>584.400146484375</c:v>
                </c:pt>
                <c:pt idx="2575">
                  <c:v>586.699951171875</c:v>
                </c:pt>
                <c:pt idx="2576">
                  <c:v>589</c:v>
                </c:pt>
                <c:pt idx="2577">
                  <c:v>591.39990234375</c:v>
                </c:pt>
                <c:pt idx="2578">
                  <c:v>593.89990234375</c:v>
                </c:pt>
                <c:pt idx="2579">
                  <c:v>596.500244140625</c:v>
                </c:pt>
                <c:pt idx="2580">
                  <c:v>599.10009765625</c:v>
                </c:pt>
                <c:pt idx="2581">
                  <c:v>601.800048828125</c:v>
                </c:pt>
                <c:pt idx="2582">
                  <c:v>604.5</c:v>
                </c:pt>
                <c:pt idx="2583">
                  <c:v>607.39990234375</c:v>
                </c:pt>
                <c:pt idx="2584">
                  <c:v>610.2001953125</c:v>
                </c:pt>
                <c:pt idx="2585">
                  <c:v>612.800048828125</c:v>
                </c:pt>
                <c:pt idx="2586">
                  <c:v>615.5</c:v>
                </c:pt>
                <c:pt idx="2587">
                  <c:v>618.199951171875</c:v>
                </c:pt>
                <c:pt idx="2588">
                  <c:v>621.000244140625</c:v>
                </c:pt>
                <c:pt idx="2589">
                  <c:v>622.2001953125</c:v>
                </c:pt>
                <c:pt idx="2590">
                  <c:v>625</c:v>
                </c:pt>
                <c:pt idx="2591">
                  <c:v>627.60009765625</c:v>
                </c:pt>
                <c:pt idx="2592">
                  <c:v>630.099853515625</c:v>
                </c:pt>
                <c:pt idx="2593">
                  <c:v>632.599853515625</c:v>
                </c:pt>
                <c:pt idx="2594">
                  <c:v>634.900146484375</c:v>
                </c:pt>
                <c:pt idx="2595">
                  <c:v>637.10009765625</c:v>
                </c:pt>
                <c:pt idx="2596">
                  <c:v>639.199951171875</c:v>
                </c:pt>
                <c:pt idx="2597">
                  <c:v>641.199951171875</c:v>
                </c:pt>
                <c:pt idx="2598">
                  <c:v>643.199951171875</c:v>
                </c:pt>
                <c:pt idx="2599">
                  <c:v>645.199951171875</c:v>
                </c:pt>
                <c:pt idx="2600">
                  <c:v>647.10009765625</c:v>
                </c:pt>
                <c:pt idx="2601">
                  <c:v>649.2001953125</c:v>
                </c:pt>
                <c:pt idx="2602">
                  <c:v>651.199951171875</c:v>
                </c:pt>
                <c:pt idx="2603">
                  <c:v>653.300048828125</c:v>
                </c:pt>
                <c:pt idx="2604">
                  <c:v>655.39990234375</c:v>
                </c:pt>
                <c:pt idx="2605">
                  <c:v>657.499755859375</c:v>
                </c:pt>
                <c:pt idx="2606">
                  <c:v>659.60009765625</c:v>
                </c:pt>
                <c:pt idx="2607">
                  <c:v>661.60009765625</c:v>
                </c:pt>
                <c:pt idx="2608">
                  <c:v>662.7001953125</c:v>
                </c:pt>
                <c:pt idx="2609">
                  <c:v>663.800048828125</c:v>
                </c:pt>
                <c:pt idx="2610">
                  <c:v>665.89990234375</c:v>
                </c:pt>
                <c:pt idx="2611">
                  <c:v>668</c:v>
                </c:pt>
                <c:pt idx="2612">
                  <c:v>669.999755859375</c:v>
                </c:pt>
                <c:pt idx="2613">
                  <c:v>672.2001953125</c:v>
                </c:pt>
                <c:pt idx="2614">
                  <c:v>674.400146484375</c:v>
                </c:pt>
                <c:pt idx="2615">
                  <c:v>676.5</c:v>
                </c:pt>
                <c:pt idx="2616">
                  <c:v>678.699951171875</c:v>
                </c:pt>
                <c:pt idx="2617">
                  <c:v>680.7998046875</c:v>
                </c:pt>
                <c:pt idx="2618">
                  <c:v>682.89990234375</c:v>
                </c:pt>
                <c:pt idx="2619">
                  <c:v>685.000244140625</c:v>
                </c:pt>
                <c:pt idx="2620">
                  <c:v>687.10009765625</c:v>
                </c:pt>
                <c:pt idx="2621">
                  <c:v>689.300048828125</c:v>
                </c:pt>
                <c:pt idx="2622">
                  <c:v>691.39990234375</c:v>
                </c:pt>
                <c:pt idx="2623">
                  <c:v>693.5</c:v>
                </c:pt>
                <c:pt idx="2624">
                  <c:v>695.599853515625</c:v>
                </c:pt>
                <c:pt idx="2625">
                  <c:v>697.900146484375</c:v>
                </c:pt>
                <c:pt idx="2626">
                  <c:v>700</c:v>
                </c:pt>
                <c:pt idx="2627">
                  <c:v>702.199951171875</c:v>
                </c:pt>
                <c:pt idx="2628">
                  <c:v>703.199951171875</c:v>
                </c:pt>
                <c:pt idx="2629">
                  <c:v>705.300048828125</c:v>
                </c:pt>
                <c:pt idx="2630">
                  <c:v>707.5</c:v>
                </c:pt>
                <c:pt idx="2631">
                  <c:v>709.499755859375</c:v>
                </c:pt>
                <c:pt idx="2632">
                  <c:v>711.60009765625</c:v>
                </c:pt>
                <c:pt idx="2633">
                  <c:v>713.800048828125</c:v>
                </c:pt>
                <c:pt idx="2634">
                  <c:v>715.89990234375</c:v>
                </c:pt>
                <c:pt idx="2635">
                  <c:v>718.099853515625</c:v>
                </c:pt>
                <c:pt idx="2636">
                  <c:v>720.2998046875</c:v>
                </c:pt>
                <c:pt idx="2637">
                  <c:v>722.599853515625</c:v>
                </c:pt>
                <c:pt idx="2638">
                  <c:v>724.7001953125</c:v>
                </c:pt>
                <c:pt idx="2639">
                  <c:v>726.900146484375</c:v>
                </c:pt>
                <c:pt idx="2640">
                  <c:v>729.199951171875</c:v>
                </c:pt>
                <c:pt idx="2641">
                  <c:v>731.39990234375</c:v>
                </c:pt>
                <c:pt idx="2642">
                  <c:v>733.699951171875</c:v>
                </c:pt>
                <c:pt idx="2643">
                  <c:v>735.89990234375</c:v>
                </c:pt>
                <c:pt idx="2644">
                  <c:v>737.000244140625</c:v>
                </c:pt>
                <c:pt idx="2645">
                  <c:v>739.2001953125</c:v>
                </c:pt>
                <c:pt idx="2646">
                  <c:v>741.5</c:v>
                </c:pt>
                <c:pt idx="2647">
                  <c:v>743.89990234375</c:v>
                </c:pt>
                <c:pt idx="2648">
                  <c:v>746.099853515625</c:v>
                </c:pt>
                <c:pt idx="2649">
                  <c:v>748.499755859375</c:v>
                </c:pt>
                <c:pt idx="2650">
                  <c:v>750.7001953125</c:v>
                </c:pt>
                <c:pt idx="2651">
                  <c:v>753.10009765625</c:v>
                </c:pt>
                <c:pt idx="2652">
                  <c:v>755.39990234375</c:v>
                </c:pt>
                <c:pt idx="2653">
                  <c:v>757.699951171875</c:v>
                </c:pt>
                <c:pt idx="2654">
                  <c:v>760.099853515625</c:v>
                </c:pt>
                <c:pt idx="2655">
                  <c:v>762.400146484375</c:v>
                </c:pt>
                <c:pt idx="2656">
                  <c:v>764.7001953125</c:v>
                </c:pt>
                <c:pt idx="2657">
                  <c:v>767</c:v>
                </c:pt>
                <c:pt idx="2658">
                  <c:v>769.300048828125</c:v>
                </c:pt>
                <c:pt idx="2659">
                  <c:v>771.599853515625</c:v>
                </c:pt>
                <c:pt idx="2660">
                  <c:v>773.89990234375</c:v>
                </c:pt>
                <c:pt idx="2661">
                  <c:v>776.10009765625</c:v>
                </c:pt>
                <c:pt idx="2662">
                  <c:v>778.400146484375</c:v>
                </c:pt>
                <c:pt idx="2663">
                  <c:v>779.60009765625</c:v>
                </c:pt>
                <c:pt idx="2664">
                  <c:v>781.800048828125</c:v>
                </c:pt>
                <c:pt idx="2665">
                  <c:v>784.099853515625</c:v>
                </c:pt>
                <c:pt idx="2666">
                  <c:v>786.19970703125</c:v>
                </c:pt>
                <c:pt idx="2667">
                  <c:v>788.400146484375</c:v>
                </c:pt>
                <c:pt idx="2668">
                  <c:v>790.7001953125</c:v>
                </c:pt>
                <c:pt idx="2669">
                  <c:v>792.89990234375</c:v>
                </c:pt>
                <c:pt idx="2670">
                  <c:v>793.89990234375</c:v>
                </c:pt>
                <c:pt idx="2671">
                  <c:v>796.099853515625</c:v>
                </c:pt>
                <c:pt idx="2672">
                  <c:v>798.199951171875</c:v>
                </c:pt>
                <c:pt idx="2673">
                  <c:v>800.400146484375</c:v>
                </c:pt>
                <c:pt idx="2674">
                  <c:v>802.5</c:v>
                </c:pt>
                <c:pt idx="2675">
                  <c:v>804.699951171875</c:v>
                </c:pt>
                <c:pt idx="2676">
                  <c:v>806.800048828125</c:v>
                </c:pt>
                <c:pt idx="2677">
                  <c:v>808.89990234375</c:v>
                </c:pt>
                <c:pt idx="2678">
                  <c:v>810.999755859375</c:v>
                </c:pt>
                <c:pt idx="2679">
                  <c:v>811.999755859375</c:v>
                </c:pt>
                <c:pt idx="2680">
                  <c:v>814.10009765625</c:v>
                </c:pt>
                <c:pt idx="2681">
                  <c:v>816.300048828125</c:v>
                </c:pt>
                <c:pt idx="2682">
                  <c:v>818.5</c:v>
                </c:pt>
                <c:pt idx="2683">
                  <c:v>820.400146484375</c:v>
                </c:pt>
                <c:pt idx="2684">
                  <c:v>822.499755859375</c:v>
                </c:pt>
                <c:pt idx="2685">
                  <c:v>824.599853515625</c:v>
                </c:pt>
                <c:pt idx="2686">
                  <c:v>826.500244140625</c:v>
                </c:pt>
                <c:pt idx="2687">
                  <c:v>828.599853515625</c:v>
                </c:pt>
                <c:pt idx="2688">
                  <c:v>830.599853515625</c:v>
                </c:pt>
                <c:pt idx="2689">
                  <c:v>832.599853515625</c:v>
                </c:pt>
                <c:pt idx="2690">
                  <c:v>834.699951171875</c:v>
                </c:pt>
                <c:pt idx="2691">
                  <c:v>836.800048828125</c:v>
                </c:pt>
                <c:pt idx="2692">
                  <c:v>838.800048828125</c:v>
                </c:pt>
                <c:pt idx="2693">
                  <c:v>840.800048828125</c:v>
                </c:pt>
                <c:pt idx="2694">
                  <c:v>842.800048828125</c:v>
                </c:pt>
                <c:pt idx="2695">
                  <c:v>844.800048828125</c:v>
                </c:pt>
                <c:pt idx="2696">
                  <c:v>845.800048828125</c:v>
                </c:pt>
                <c:pt idx="2697">
                  <c:v>847.800048828125</c:v>
                </c:pt>
                <c:pt idx="2698">
                  <c:v>849.899658203125</c:v>
                </c:pt>
                <c:pt idx="2699">
                  <c:v>851.900146484375</c:v>
                </c:pt>
                <c:pt idx="2700">
                  <c:v>853.900146484375</c:v>
                </c:pt>
                <c:pt idx="2701">
                  <c:v>856.099853515625</c:v>
                </c:pt>
                <c:pt idx="2702">
                  <c:v>858.199951171875</c:v>
                </c:pt>
                <c:pt idx="2703">
                  <c:v>860.499755859375</c:v>
                </c:pt>
                <c:pt idx="2704">
                  <c:v>862.399658203125</c:v>
                </c:pt>
                <c:pt idx="2705">
                  <c:v>864.400146484375</c:v>
                </c:pt>
                <c:pt idx="2706">
                  <c:v>866.400146484375</c:v>
                </c:pt>
                <c:pt idx="2707">
                  <c:v>868.400146484375</c:v>
                </c:pt>
                <c:pt idx="2708">
                  <c:v>870.400146484375</c:v>
                </c:pt>
                <c:pt idx="2709">
                  <c:v>872.599853515625</c:v>
                </c:pt>
                <c:pt idx="2710">
                  <c:v>874.599853515625</c:v>
                </c:pt>
                <c:pt idx="2711">
                  <c:v>876.599853515625</c:v>
                </c:pt>
                <c:pt idx="2712">
                  <c:v>878.500244140625</c:v>
                </c:pt>
                <c:pt idx="2713">
                  <c:v>880.500244140625</c:v>
                </c:pt>
                <c:pt idx="2714">
                  <c:v>881.500244140625</c:v>
                </c:pt>
                <c:pt idx="2715">
                  <c:v>883.400146484375</c:v>
                </c:pt>
                <c:pt idx="2716">
                  <c:v>885.499755859375</c:v>
                </c:pt>
                <c:pt idx="2717">
                  <c:v>887.300048828125</c:v>
                </c:pt>
                <c:pt idx="2718">
                  <c:v>889.299560546875</c:v>
                </c:pt>
                <c:pt idx="2719">
                  <c:v>891.199951171875</c:v>
                </c:pt>
                <c:pt idx="2720">
                  <c:v>893.099853515625</c:v>
                </c:pt>
                <c:pt idx="2721">
                  <c:v>894.900146484375</c:v>
                </c:pt>
                <c:pt idx="2722">
                  <c:v>896.800048828125</c:v>
                </c:pt>
                <c:pt idx="2723">
                  <c:v>898.699951171875</c:v>
                </c:pt>
                <c:pt idx="2724">
                  <c:v>900.599853515625</c:v>
                </c:pt>
                <c:pt idx="2725">
                  <c:v>902.500244140625</c:v>
                </c:pt>
                <c:pt idx="2726">
                  <c:v>904.400146484375</c:v>
                </c:pt>
                <c:pt idx="2727">
                  <c:v>906.300048828125</c:v>
                </c:pt>
                <c:pt idx="2728">
                  <c:v>908.099853515625</c:v>
                </c:pt>
                <c:pt idx="2729">
                  <c:v>909.999755859375</c:v>
                </c:pt>
                <c:pt idx="2730">
                  <c:v>911.800048828125</c:v>
                </c:pt>
                <c:pt idx="2731">
                  <c:v>912.699951171875</c:v>
                </c:pt>
                <c:pt idx="2732">
                  <c:v>914.599853515625</c:v>
                </c:pt>
                <c:pt idx="2733">
                  <c:v>916.500244140625</c:v>
                </c:pt>
                <c:pt idx="2734">
                  <c:v>918.300048828125</c:v>
                </c:pt>
                <c:pt idx="2735">
                  <c:v>920.199951171875</c:v>
                </c:pt>
                <c:pt idx="2736">
                  <c:v>922.099853515625</c:v>
                </c:pt>
                <c:pt idx="2737">
                  <c:v>923.999755859375</c:v>
                </c:pt>
                <c:pt idx="2738">
                  <c:v>925.899658203125</c:v>
                </c:pt>
                <c:pt idx="2739">
                  <c:v>927.899658203125</c:v>
                </c:pt>
                <c:pt idx="2740">
                  <c:v>929.699951171875</c:v>
                </c:pt>
                <c:pt idx="2741">
                  <c:v>931.599853515625</c:v>
                </c:pt>
                <c:pt idx="2742">
                  <c:v>933.500244140625</c:v>
                </c:pt>
                <c:pt idx="2743">
                  <c:v>935.300048828125</c:v>
                </c:pt>
                <c:pt idx="2744">
                  <c:v>937.300048828125</c:v>
                </c:pt>
                <c:pt idx="2745">
                  <c:v>938.499755859375</c:v>
                </c:pt>
                <c:pt idx="2746">
                  <c:v>940.699951171875</c:v>
                </c:pt>
                <c:pt idx="2747">
                  <c:v>942.800048828125</c:v>
                </c:pt>
                <c:pt idx="2748">
                  <c:v>944.800048828125</c:v>
                </c:pt>
                <c:pt idx="2749">
                  <c:v>946.800048828125</c:v>
                </c:pt>
                <c:pt idx="2750">
                  <c:v>948.800048828125</c:v>
                </c:pt>
                <c:pt idx="2751">
                  <c:v>950.599853515625</c:v>
                </c:pt>
                <c:pt idx="2752">
                  <c:v>952.300048828125</c:v>
                </c:pt>
                <c:pt idx="2753">
                  <c:v>954.400146484375</c:v>
                </c:pt>
                <c:pt idx="2754">
                  <c:v>956.300048828125</c:v>
                </c:pt>
                <c:pt idx="2755">
                  <c:v>958.099853515625</c:v>
                </c:pt>
                <c:pt idx="2756">
                  <c:v>959.099853515625</c:v>
                </c:pt>
                <c:pt idx="2757">
                  <c:v>960.800048828125</c:v>
                </c:pt>
                <c:pt idx="2758">
                  <c:v>962.800048828125</c:v>
                </c:pt>
                <c:pt idx="2759">
                  <c:v>964.599853515625</c:v>
                </c:pt>
                <c:pt idx="2760">
                  <c:v>966.299560546875</c:v>
                </c:pt>
                <c:pt idx="2761">
                  <c:v>968.000244140625</c:v>
                </c:pt>
                <c:pt idx="2762">
                  <c:v>969.699951171875</c:v>
                </c:pt>
                <c:pt idx="2763">
                  <c:v>971.500244140625</c:v>
                </c:pt>
                <c:pt idx="2764">
                  <c:v>973.199951171875</c:v>
                </c:pt>
                <c:pt idx="2765">
                  <c:v>974.099853515625</c:v>
                </c:pt>
                <c:pt idx="2766">
                  <c:v>975.699951171875</c:v>
                </c:pt>
                <c:pt idx="2767">
                  <c:v>977.499755859375</c:v>
                </c:pt>
                <c:pt idx="2768">
                  <c:v>979.300048828125</c:v>
                </c:pt>
                <c:pt idx="2769">
                  <c:v>981.100341796875</c:v>
                </c:pt>
                <c:pt idx="2770">
                  <c:v>982.800048828125</c:v>
                </c:pt>
                <c:pt idx="2771">
                  <c:v>984.500244140625</c:v>
                </c:pt>
                <c:pt idx="2772">
                  <c:v>986.199951171875</c:v>
                </c:pt>
                <c:pt idx="2773">
                  <c:v>987.999755859375</c:v>
                </c:pt>
                <c:pt idx="2774">
                  <c:v>989.800048828125</c:v>
                </c:pt>
                <c:pt idx="2775">
                  <c:v>991.699951171875</c:v>
                </c:pt>
                <c:pt idx="2776">
                  <c:v>993.199951171875</c:v>
                </c:pt>
                <c:pt idx="2777">
                  <c:v>995.000244140625</c:v>
                </c:pt>
                <c:pt idx="2778">
                  <c:v>996.800048828125</c:v>
                </c:pt>
                <c:pt idx="2779">
                  <c:v>998.400146484375</c:v>
                </c:pt>
                <c:pt idx="2780">
                  <c:v>1000.09985351563</c:v>
                </c:pt>
                <c:pt idx="2781">
                  <c:v>1000.99975585938</c:v>
                </c:pt>
                <c:pt idx="2782">
                  <c:v>1002.69995117188</c:v>
                </c:pt>
                <c:pt idx="2783">
                  <c:v>1004.39965820313</c:v>
                </c:pt>
                <c:pt idx="2784">
                  <c:v>1006.30004882813</c:v>
                </c:pt>
                <c:pt idx="2785">
                  <c:v>1008.09985351563</c:v>
                </c:pt>
                <c:pt idx="2786">
                  <c:v>1009.59985351563</c:v>
                </c:pt>
                <c:pt idx="2787">
                  <c:v>1011.40014648438</c:v>
                </c:pt>
                <c:pt idx="2788">
                  <c:v>1013.09985351563</c:v>
                </c:pt>
                <c:pt idx="2789">
                  <c:v>1014.59985351563</c:v>
                </c:pt>
                <c:pt idx="2790">
                  <c:v>1016.39965820313</c:v>
                </c:pt>
                <c:pt idx="2791">
                  <c:v>1018.10034179688</c:v>
                </c:pt>
                <c:pt idx="2792">
                  <c:v>1019.80004882813</c:v>
                </c:pt>
                <c:pt idx="2793">
                  <c:v>1021.50024414063</c:v>
                </c:pt>
                <c:pt idx="2794">
                  <c:v>1023.30004882813</c:v>
                </c:pt>
                <c:pt idx="2795">
                  <c:v>1024.99975585938</c:v>
                </c:pt>
                <c:pt idx="2796">
                  <c:v>1026.69995117188</c:v>
                </c:pt>
                <c:pt idx="2797">
                  <c:v>1028.49975585938</c:v>
                </c:pt>
                <c:pt idx="2798">
                  <c:v>1030.29956054688</c:v>
                </c:pt>
                <c:pt idx="2799">
                  <c:v>1031.10034179688</c:v>
                </c:pt>
                <c:pt idx="2800">
                  <c:v>1032.60034179688</c:v>
                </c:pt>
                <c:pt idx="2801">
                  <c:v>1034.30004882813</c:v>
                </c:pt>
                <c:pt idx="2802">
                  <c:v>1036.00024414063</c:v>
                </c:pt>
                <c:pt idx="2803">
                  <c:v>1037.80004882813</c:v>
                </c:pt>
                <c:pt idx="2804">
                  <c:v>1039.49975585938</c:v>
                </c:pt>
                <c:pt idx="2805">
                  <c:v>1041.19995117188</c:v>
                </c:pt>
                <c:pt idx="2806">
                  <c:v>1042.99975585938</c:v>
                </c:pt>
                <c:pt idx="2807">
                  <c:v>1044.69995117188</c:v>
                </c:pt>
                <c:pt idx="2808">
                  <c:v>1046.50024414063</c:v>
                </c:pt>
                <c:pt idx="2809">
                  <c:v>1048.19995117188</c:v>
                </c:pt>
                <c:pt idx="2810">
                  <c:v>1049.90014648438</c:v>
                </c:pt>
                <c:pt idx="2811">
                  <c:v>1051.59985351563</c:v>
                </c:pt>
                <c:pt idx="2812">
                  <c:v>1053.39965820313</c:v>
                </c:pt>
                <c:pt idx="2813">
                  <c:v>1055.19995117188</c:v>
                </c:pt>
                <c:pt idx="2814">
                  <c:v>1056.90014648438</c:v>
                </c:pt>
                <c:pt idx="2815">
                  <c:v>1057.69995117188</c:v>
                </c:pt>
                <c:pt idx="2816">
                  <c:v>1059.50024414063</c:v>
                </c:pt>
                <c:pt idx="2817">
                  <c:v>1061.19995117188</c:v>
                </c:pt>
                <c:pt idx="2818">
                  <c:v>1062.69995117188</c:v>
                </c:pt>
                <c:pt idx="2819">
                  <c:v>1064.40014648438</c:v>
                </c:pt>
                <c:pt idx="2820">
                  <c:v>1065.99975585938</c:v>
                </c:pt>
                <c:pt idx="2821">
                  <c:v>1067.69995117188</c:v>
                </c:pt>
                <c:pt idx="2822">
                  <c:v>1069.40014648438</c:v>
                </c:pt>
                <c:pt idx="2823">
                  <c:v>1071.10034179688</c:v>
                </c:pt>
                <c:pt idx="2824">
                  <c:v>1072.69995117188</c:v>
                </c:pt>
                <c:pt idx="2825">
                  <c:v>1074.30004882813</c:v>
                </c:pt>
                <c:pt idx="2826">
                  <c:v>1075.90014648438</c:v>
                </c:pt>
                <c:pt idx="2827">
                  <c:v>1077.49975585938</c:v>
                </c:pt>
                <c:pt idx="2828">
                  <c:v>1079.30004882813</c:v>
                </c:pt>
                <c:pt idx="2829">
                  <c:v>1080.89965820313</c:v>
                </c:pt>
                <c:pt idx="2830">
                  <c:v>1081.60034179688</c:v>
                </c:pt>
                <c:pt idx="2831">
                  <c:v>1083.19995117188</c:v>
                </c:pt>
                <c:pt idx="2832">
                  <c:v>1084.80004882813</c:v>
                </c:pt>
                <c:pt idx="2833">
                  <c:v>1086.40014648438</c:v>
                </c:pt>
                <c:pt idx="2834">
                  <c:v>1087.90014648438</c:v>
                </c:pt>
                <c:pt idx="2835">
                  <c:v>1089.59985351563</c:v>
                </c:pt>
                <c:pt idx="2836">
                  <c:v>1090.30004882813</c:v>
                </c:pt>
                <c:pt idx="2837">
                  <c:v>1091.80004882813</c:v>
                </c:pt>
                <c:pt idx="2838">
                  <c:v>1093.39965820313</c:v>
                </c:pt>
                <c:pt idx="2839">
                  <c:v>1095.00024414063</c:v>
                </c:pt>
                <c:pt idx="2840">
                  <c:v>1096.50024414063</c:v>
                </c:pt>
                <c:pt idx="2841">
                  <c:v>1098.00024414063</c:v>
                </c:pt>
                <c:pt idx="2842">
                  <c:v>1099.50024414063</c:v>
                </c:pt>
                <c:pt idx="2843">
                  <c:v>1101.09985351563</c:v>
                </c:pt>
                <c:pt idx="2844">
                  <c:v>1102.69995117188</c:v>
                </c:pt>
                <c:pt idx="2845">
                  <c:v>1104.09985351563</c:v>
                </c:pt>
                <c:pt idx="2846">
                  <c:v>1105.59985351563</c:v>
                </c:pt>
                <c:pt idx="2847">
                  <c:v>1107.09985351563</c:v>
                </c:pt>
                <c:pt idx="2848">
                  <c:v>1108.40014648438</c:v>
                </c:pt>
                <c:pt idx="2849">
                  <c:v>1109.80004882813</c:v>
                </c:pt>
                <c:pt idx="2850">
                  <c:v>1111.19995117188</c:v>
                </c:pt>
                <c:pt idx="2851">
                  <c:v>1112.59985351563</c:v>
                </c:pt>
                <c:pt idx="2852">
                  <c:v>1113.30004882813</c:v>
                </c:pt>
                <c:pt idx="2853">
                  <c:v>1114.59985351563</c:v>
                </c:pt>
                <c:pt idx="2854">
                  <c:v>1115.90014648438</c:v>
                </c:pt>
                <c:pt idx="2855">
                  <c:v>1117.19995117188</c:v>
                </c:pt>
                <c:pt idx="2856">
                  <c:v>1118.49975585938</c:v>
                </c:pt>
                <c:pt idx="2857">
                  <c:v>1119.69995117188</c:v>
                </c:pt>
                <c:pt idx="2858">
                  <c:v>1120.90014648438</c:v>
                </c:pt>
                <c:pt idx="2859">
                  <c:v>1122.10034179688</c:v>
                </c:pt>
                <c:pt idx="2860">
                  <c:v>1123.40014648438</c:v>
                </c:pt>
                <c:pt idx="2861">
                  <c:v>1124.50024414063</c:v>
                </c:pt>
                <c:pt idx="2862">
                  <c:v>1125.59985351563</c:v>
                </c:pt>
                <c:pt idx="2863">
                  <c:v>1126.59985351563</c:v>
                </c:pt>
                <c:pt idx="2864">
                  <c:v>1127.69995117188</c:v>
                </c:pt>
                <c:pt idx="2865">
                  <c:v>1128.69995117188</c:v>
                </c:pt>
                <c:pt idx="2866">
                  <c:v>1129.69995117188</c:v>
                </c:pt>
                <c:pt idx="2867">
                  <c:v>1130.09985351563</c:v>
                </c:pt>
                <c:pt idx="2868">
                  <c:v>1131.09985351563</c:v>
                </c:pt>
                <c:pt idx="2869">
                  <c:v>1131.99975585938</c:v>
                </c:pt>
                <c:pt idx="2870">
                  <c:v>1132.80004882813</c:v>
                </c:pt>
                <c:pt idx="2871">
                  <c:v>1133.69995117188</c:v>
                </c:pt>
                <c:pt idx="2872">
                  <c:v>1134.40014648438</c:v>
                </c:pt>
                <c:pt idx="2873">
                  <c:v>1135.19995117188</c:v>
                </c:pt>
                <c:pt idx="2874">
                  <c:v>1135.90014648438</c:v>
                </c:pt>
                <c:pt idx="2875">
                  <c:v>1136.59985351563</c:v>
                </c:pt>
                <c:pt idx="2876">
                  <c:v>1137.09985351563</c:v>
                </c:pt>
                <c:pt idx="2877">
                  <c:v>1137.80004882813</c:v>
                </c:pt>
                <c:pt idx="2878">
                  <c:v>1138.30004882813</c:v>
                </c:pt>
                <c:pt idx="2879">
                  <c:v>1138.80004882813</c:v>
                </c:pt>
                <c:pt idx="2880">
                  <c:v>1139.30004882813</c:v>
                </c:pt>
                <c:pt idx="2881">
                  <c:v>1139.69995117188</c:v>
                </c:pt>
                <c:pt idx="2882">
                  <c:v>1139.90014648438</c:v>
                </c:pt>
                <c:pt idx="2883">
                  <c:v>1140.19995117188</c:v>
                </c:pt>
                <c:pt idx="2884">
                  <c:v>1140.69995117188</c:v>
                </c:pt>
                <c:pt idx="2885">
                  <c:v>1140.90014648438</c:v>
                </c:pt>
                <c:pt idx="2886">
                  <c:v>1141.19995117188</c:v>
                </c:pt>
                <c:pt idx="2887">
                  <c:v>1141.49975585938</c:v>
                </c:pt>
                <c:pt idx="2888">
                  <c:v>1141.59985351563</c:v>
                </c:pt>
                <c:pt idx="2889">
                  <c:v>1141.69995117188</c:v>
                </c:pt>
                <c:pt idx="2890">
                  <c:v>1141.80004882813</c:v>
                </c:pt>
                <c:pt idx="2891">
                  <c:v>1141.89965820313</c:v>
                </c:pt>
                <c:pt idx="2892">
                  <c:v>1141.89965820313</c:v>
                </c:pt>
                <c:pt idx="2893">
                  <c:v>1141.89965820313</c:v>
                </c:pt>
                <c:pt idx="2894">
                  <c:v>1141.99975585938</c:v>
                </c:pt>
                <c:pt idx="2895">
                  <c:v>1141.89965820313</c:v>
                </c:pt>
                <c:pt idx="2896">
                  <c:v>1141.80004882813</c:v>
                </c:pt>
                <c:pt idx="2897">
                  <c:v>1141.69995117188</c:v>
                </c:pt>
                <c:pt idx="2898">
                  <c:v>1141.59985351563</c:v>
                </c:pt>
                <c:pt idx="2899">
                  <c:v>1141.49975585938</c:v>
                </c:pt>
                <c:pt idx="2900">
                  <c:v>1141.30004882813</c:v>
                </c:pt>
                <c:pt idx="2901">
                  <c:v>1141.19995117188</c:v>
                </c:pt>
                <c:pt idx="2902">
                  <c:v>1140.90014648438</c:v>
                </c:pt>
                <c:pt idx="2903">
                  <c:v>1140.59985351563</c:v>
                </c:pt>
                <c:pt idx="2904">
                  <c:v>1140.40014648438</c:v>
                </c:pt>
                <c:pt idx="2905">
                  <c:v>1140.09985351563</c:v>
                </c:pt>
                <c:pt idx="2906">
                  <c:v>1139.69995117188</c:v>
                </c:pt>
                <c:pt idx="2907">
                  <c:v>1139.40014648438</c:v>
                </c:pt>
                <c:pt idx="2908">
                  <c:v>1139.09985351563</c:v>
                </c:pt>
                <c:pt idx="2909">
                  <c:v>1138.80004882813</c:v>
                </c:pt>
                <c:pt idx="2910">
                  <c:v>1138.40014648438</c:v>
                </c:pt>
                <c:pt idx="2911">
                  <c:v>1138.00024414063</c:v>
                </c:pt>
                <c:pt idx="2912">
                  <c:v>1137.50024414063</c:v>
                </c:pt>
                <c:pt idx="2913">
                  <c:v>1137.00024414063</c:v>
                </c:pt>
                <c:pt idx="2914">
                  <c:v>1136.59985351563</c:v>
                </c:pt>
                <c:pt idx="2915">
                  <c:v>1136.30004882813</c:v>
                </c:pt>
                <c:pt idx="2916">
                  <c:v>1135.80004882813</c:v>
                </c:pt>
                <c:pt idx="2917">
                  <c:v>1135.30004882813</c:v>
                </c:pt>
                <c:pt idx="2918">
                  <c:v>1134.69995117188</c:v>
                </c:pt>
                <c:pt idx="2919">
                  <c:v>1134.10034179688</c:v>
                </c:pt>
                <c:pt idx="2920">
                  <c:v>1133.69995117188</c:v>
                </c:pt>
                <c:pt idx="2921">
                  <c:v>1133.10034179688</c:v>
                </c:pt>
                <c:pt idx="2922">
                  <c:v>1132.59985351563</c:v>
                </c:pt>
                <c:pt idx="2923">
                  <c:v>1131.89965820313</c:v>
                </c:pt>
                <c:pt idx="2924">
                  <c:v>1131.39965820313</c:v>
                </c:pt>
                <c:pt idx="2925">
                  <c:v>1130.80004882813</c:v>
                </c:pt>
                <c:pt idx="2926">
                  <c:v>1130.09985351563</c:v>
                </c:pt>
                <c:pt idx="2927">
                  <c:v>1129.49975585938</c:v>
                </c:pt>
                <c:pt idx="2928">
                  <c:v>1128.90014648438</c:v>
                </c:pt>
                <c:pt idx="2929">
                  <c:v>1128.40014648438</c:v>
                </c:pt>
                <c:pt idx="2930">
                  <c:v>1128.09985351563</c:v>
                </c:pt>
                <c:pt idx="2931">
                  <c:v>1127.49975585938</c:v>
                </c:pt>
                <c:pt idx="2932">
                  <c:v>1126.90014648438</c:v>
                </c:pt>
                <c:pt idx="2933">
                  <c:v>1126.30004882813</c:v>
                </c:pt>
                <c:pt idx="2934">
                  <c:v>1125.69995117188</c:v>
                </c:pt>
                <c:pt idx="2935">
                  <c:v>1125.19995117188</c:v>
                </c:pt>
                <c:pt idx="2936">
                  <c:v>1124.59985351563</c:v>
                </c:pt>
                <c:pt idx="2937">
                  <c:v>1124.00024414063</c:v>
                </c:pt>
                <c:pt idx="2938">
                  <c:v>1123.50024414063</c:v>
                </c:pt>
                <c:pt idx="2939">
                  <c:v>1122.90014648438</c:v>
                </c:pt>
                <c:pt idx="2940">
                  <c:v>1122.19995117188</c:v>
                </c:pt>
                <c:pt idx="2941">
                  <c:v>1121.69995117188</c:v>
                </c:pt>
                <c:pt idx="2942">
                  <c:v>1121.00024414063</c:v>
                </c:pt>
                <c:pt idx="2943">
                  <c:v>1120.30004882813</c:v>
                </c:pt>
                <c:pt idx="2944">
                  <c:v>1119.59985351563</c:v>
                </c:pt>
                <c:pt idx="2945">
                  <c:v>1118.99975585938</c:v>
                </c:pt>
                <c:pt idx="2946">
                  <c:v>1118.30004882813</c:v>
                </c:pt>
                <c:pt idx="2947">
                  <c:v>1117.49975585938</c:v>
                </c:pt>
                <c:pt idx="2948">
                  <c:v>1116.80004882813</c:v>
                </c:pt>
                <c:pt idx="2949">
                  <c:v>1116.09985351563</c:v>
                </c:pt>
                <c:pt idx="2950">
                  <c:v>1115.30004882813</c:v>
                </c:pt>
                <c:pt idx="2951">
                  <c:v>1114.90014648438</c:v>
                </c:pt>
                <c:pt idx="2952">
                  <c:v>1114.09985351563</c:v>
                </c:pt>
                <c:pt idx="2953">
                  <c:v>1113.30004882813</c:v>
                </c:pt>
                <c:pt idx="2954">
                  <c:v>1112.50024414063</c:v>
                </c:pt>
                <c:pt idx="2955">
                  <c:v>1111.69995117188</c:v>
                </c:pt>
                <c:pt idx="2956">
                  <c:v>1110.90014648438</c:v>
                </c:pt>
                <c:pt idx="2957">
                  <c:v>1110.00024414063</c:v>
                </c:pt>
                <c:pt idx="2958">
                  <c:v>1109.50024414063</c:v>
                </c:pt>
                <c:pt idx="2959">
                  <c:v>1108.69995117188</c:v>
                </c:pt>
                <c:pt idx="2960">
                  <c:v>1107.80004882813</c:v>
                </c:pt>
                <c:pt idx="2961">
                  <c:v>1106.79956054688</c:v>
                </c:pt>
                <c:pt idx="2962">
                  <c:v>1105.69995117188</c:v>
                </c:pt>
                <c:pt idx="2963">
                  <c:v>1104.80004882813</c:v>
                </c:pt>
                <c:pt idx="2964">
                  <c:v>1103.80004882813</c:v>
                </c:pt>
                <c:pt idx="2965">
                  <c:v>1102.80004882813</c:v>
                </c:pt>
                <c:pt idx="2966">
                  <c:v>1101.69995117188</c:v>
                </c:pt>
                <c:pt idx="2967">
                  <c:v>1100.69995117188</c:v>
                </c:pt>
                <c:pt idx="2968">
                  <c:v>1099.69995117188</c:v>
                </c:pt>
                <c:pt idx="2969">
                  <c:v>1099.19995117188</c:v>
                </c:pt>
                <c:pt idx="2970">
                  <c:v>1098.19995117188</c:v>
                </c:pt>
                <c:pt idx="2971">
                  <c:v>1097.09985351563</c:v>
                </c:pt>
                <c:pt idx="2972">
                  <c:v>1096.00024414063</c:v>
                </c:pt>
                <c:pt idx="2973">
                  <c:v>1094.90014648438</c:v>
                </c:pt>
                <c:pt idx="2974">
                  <c:v>1093.69995117188</c:v>
                </c:pt>
                <c:pt idx="2975">
                  <c:v>1092.39965820313</c:v>
                </c:pt>
                <c:pt idx="2976">
                  <c:v>1091.19995117188</c:v>
                </c:pt>
                <c:pt idx="2977">
                  <c:v>1090.09985351563</c:v>
                </c:pt>
                <c:pt idx="2978">
                  <c:v>1088.99975585938</c:v>
                </c:pt>
                <c:pt idx="2979">
                  <c:v>1087.69995117188</c:v>
                </c:pt>
                <c:pt idx="2980">
                  <c:v>1086.59985351563</c:v>
                </c:pt>
                <c:pt idx="2981">
                  <c:v>1085.30004882813</c:v>
                </c:pt>
                <c:pt idx="2982">
                  <c:v>1084.00024414063</c:v>
                </c:pt>
                <c:pt idx="2983">
                  <c:v>1082.80004882813</c:v>
                </c:pt>
                <c:pt idx="2984">
                  <c:v>1082.10034179688</c:v>
                </c:pt>
                <c:pt idx="2985">
                  <c:v>1080.80004882813</c:v>
                </c:pt>
                <c:pt idx="2986">
                  <c:v>1079.39965820313</c:v>
                </c:pt>
                <c:pt idx="2987">
                  <c:v>1078.19995117188</c:v>
                </c:pt>
                <c:pt idx="2988">
                  <c:v>1076.80004882813</c:v>
                </c:pt>
                <c:pt idx="2989">
                  <c:v>1075.40014648438</c:v>
                </c:pt>
                <c:pt idx="2990">
                  <c:v>1074.00024414063</c:v>
                </c:pt>
                <c:pt idx="2991">
                  <c:v>1072.69995117188</c:v>
                </c:pt>
                <c:pt idx="2992">
                  <c:v>1071.30004882813</c:v>
                </c:pt>
                <c:pt idx="2993">
                  <c:v>1069.90014648438</c:v>
                </c:pt>
                <c:pt idx="2994">
                  <c:v>1068.39965820313</c:v>
                </c:pt>
                <c:pt idx="2995">
                  <c:v>1066.99975585938</c:v>
                </c:pt>
                <c:pt idx="2996">
                  <c:v>1065.49975585938</c:v>
                </c:pt>
                <c:pt idx="2997">
                  <c:v>1064.09985351563</c:v>
                </c:pt>
                <c:pt idx="2998">
                  <c:v>1062.59985351563</c:v>
                </c:pt>
                <c:pt idx="2999">
                  <c:v>1061.19995117188</c:v>
                </c:pt>
                <c:pt idx="3000">
                  <c:v>1059.59985351563</c:v>
                </c:pt>
                <c:pt idx="3001">
                  <c:v>1058.10034179688</c:v>
                </c:pt>
                <c:pt idx="3002">
                  <c:v>1056.69995117188</c:v>
                </c:pt>
                <c:pt idx="3003">
                  <c:v>1055.89965820313</c:v>
                </c:pt>
                <c:pt idx="3004">
                  <c:v>1054.39965820313</c:v>
                </c:pt>
                <c:pt idx="3005">
                  <c:v>1052.89965820313</c:v>
                </c:pt>
                <c:pt idx="3006">
                  <c:v>1051.30004882813</c:v>
                </c:pt>
                <c:pt idx="3007">
                  <c:v>1049.80004882813</c:v>
                </c:pt>
                <c:pt idx="3008">
                  <c:v>1048.30004882813</c:v>
                </c:pt>
                <c:pt idx="3009">
                  <c:v>1046.80004882813</c:v>
                </c:pt>
                <c:pt idx="3010">
                  <c:v>1045.19995117188</c:v>
                </c:pt>
                <c:pt idx="3011">
                  <c:v>1043.60034179688</c:v>
                </c:pt>
                <c:pt idx="3012">
                  <c:v>1041.99975585938</c:v>
                </c:pt>
                <c:pt idx="3013">
                  <c:v>1040.39965820313</c:v>
                </c:pt>
                <c:pt idx="3014">
                  <c:v>1038.90014648438</c:v>
                </c:pt>
                <c:pt idx="3015">
                  <c:v>1037.30004882813</c:v>
                </c:pt>
                <c:pt idx="3016">
                  <c:v>1035.80004882813</c:v>
                </c:pt>
                <c:pt idx="3017">
                  <c:v>1034.19995117188</c:v>
                </c:pt>
                <c:pt idx="3018">
                  <c:v>1032.60034179688</c:v>
                </c:pt>
                <c:pt idx="3019">
                  <c:v>1031.00024414063</c:v>
                </c:pt>
                <c:pt idx="3020">
                  <c:v>1030.19995117188</c:v>
                </c:pt>
                <c:pt idx="3021">
                  <c:v>1028.59985351563</c:v>
                </c:pt>
                <c:pt idx="3022">
                  <c:v>1026.99975585938</c:v>
                </c:pt>
                <c:pt idx="3023">
                  <c:v>1025.30004882813</c:v>
                </c:pt>
                <c:pt idx="3024">
                  <c:v>1023.69995117188</c:v>
                </c:pt>
                <c:pt idx="3025">
                  <c:v>1022.09985351563</c:v>
                </c:pt>
                <c:pt idx="3026">
                  <c:v>1020.50024414063</c:v>
                </c:pt>
                <c:pt idx="3027">
                  <c:v>1018.90014648438</c:v>
                </c:pt>
                <c:pt idx="3028">
                  <c:v>1017.19995117188</c:v>
                </c:pt>
                <c:pt idx="3029">
                  <c:v>1015.59985351563</c:v>
                </c:pt>
                <c:pt idx="3030">
                  <c:v>1013.99975585938</c:v>
                </c:pt>
                <c:pt idx="3031">
                  <c:v>1012.40014648438</c:v>
                </c:pt>
                <c:pt idx="3032">
                  <c:v>1010.69995117188</c:v>
                </c:pt>
                <c:pt idx="3033">
                  <c:v>1009.19995117188</c:v>
                </c:pt>
                <c:pt idx="3034">
                  <c:v>1007.40014648438</c:v>
                </c:pt>
                <c:pt idx="3035">
                  <c:v>1005.80004882813</c:v>
                </c:pt>
                <c:pt idx="3036">
                  <c:v>1004.19995117188</c:v>
                </c:pt>
                <c:pt idx="3037">
                  <c:v>1002.39965820313</c:v>
                </c:pt>
                <c:pt idx="3038">
                  <c:v>1001.59985351563</c:v>
                </c:pt>
                <c:pt idx="3039">
                  <c:v>999.999755859375</c:v>
                </c:pt>
                <c:pt idx="3040">
                  <c:v>998.400146484375</c:v>
                </c:pt>
                <c:pt idx="3041">
                  <c:v>996.699951171875</c:v>
                </c:pt>
                <c:pt idx="3042">
                  <c:v>995.000244140625</c:v>
                </c:pt>
                <c:pt idx="3043">
                  <c:v>993.400146484375</c:v>
                </c:pt>
                <c:pt idx="3044">
                  <c:v>991.699951171875</c:v>
                </c:pt>
                <c:pt idx="3045">
                  <c:v>990.999755859375</c:v>
                </c:pt>
                <c:pt idx="3046">
                  <c:v>989.300048828125</c:v>
                </c:pt>
                <c:pt idx="3047">
                  <c:v>987.699951171875</c:v>
                </c:pt>
                <c:pt idx="3048">
                  <c:v>985.999755859375</c:v>
                </c:pt>
                <c:pt idx="3049">
                  <c:v>984.400146484375</c:v>
                </c:pt>
                <c:pt idx="3050">
                  <c:v>982.699951171875</c:v>
                </c:pt>
                <c:pt idx="3051">
                  <c:v>981.100341796875</c:v>
                </c:pt>
                <c:pt idx="3052">
                  <c:v>979.400146484375</c:v>
                </c:pt>
                <c:pt idx="3053">
                  <c:v>977.599853515625</c:v>
                </c:pt>
                <c:pt idx="3054">
                  <c:v>975.899658203125</c:v>
                </c:pt>
                <c:pt idx="3055">
                  <c:v>974.099853515625</c:v>
                </c:pt>
                <c:pt idx="3056">
                  <c:v>973.199951171875</c:v>
                </c:pt>
                <c:pt idx="3057">
                  <c:v>971.400146484375</c:v>
                </c:pt>
                <c:pt idx="3058">
                  <c:v>969.599853515625</c:v>
                </c:pt>
                <c:pt idx="3059">
                  <c:v>968.000244140625</c:v>
                </c:pt>
                <c:pt idx="3060">
                  <c:v>966.400146484375</c:v>
                </c:pt>
                <c:pt idx="3061">
                  <c:v>964.699951171875</c:v>
                </c:pt>
                <c:pt idx="3062">
                  <c:v>962.899658203125</c:v>
                </c:pt>
                <c:pt idx="3063">
                  <c:v>961.300048828125</c:v>
                </c:pt>
                <c:pt idx="3064">
                  <c:v>959.500244140625</c:v>
                </c:pt>
                <c:pt idx="3065">
                  <c:v>957.900146484375</c:v>
                </c:pt>
                <c:pt idx="3066">
                  <c:v>956.300048828125</c:v>
                </c:pt>
                <c:pt idx="3067">
                  <c:v>954.699951171875</c:v>
                </c:pt>
                <c:pt idx="3068">
                  <c:v>952.999755859375</c:v>
                </c:pt>
                <c:pt idx="3069">
                  <c:v>951.399658203125</c:v>
                </c:pt>
                <c:pt idx="3070">
                  <c:v>949.800048828125</c:v>
                </c:pt>
                <c:pt idx="3071">
                  <c:v>947.999755859375</c:v>
                </c:pt>
                <c:pt idx="3072">
                  <c:v>946.300048828125</c:v>
                </c:pt>
                <c:pt idx="3073">
                  <c:v>944.699951171875</c:v>
                </c:pt>
                <c:pt idx="3074">
                  <c:v>943.100341796875</c:v>
                </c:pt>
                <c:pt idx="3075">
                  <c:v>941.400146484375</c:v>
                </c:pt>
                <c:pt idx="3076">
                  <c:v>939.999755859375</c:v>
                </c:pt>
                <c:pt idx="3077">
                  <c:v>939.199951171875</c:v>
                </c:pt>
                <c:pt idx="3078">
                  <c:v>937.599853515625</c:v>
                </c:pt>
                <c:pt idx="3079">
                  <c:v>935.999755859375</c:v>
                </c:pt>
              </c:numCache>
            </c:numRef>
          </c:yVal>
          <c:smooth val="0"/>
          <c:extLst>
            <c:ext xmlns:c16="http://schemas.microsoft.com/office/drawing/2014/chart" uri="{C3380CC4-5D6E-409C-BE32-E72D297353CC}">
              <c16:uniqueId val="{00000001-0F49-4CD6-AEBD-C24EDF08D6D4}"/>
            </c:ext>
          </c:extLst>
        </c:ser>
        <c:dLbls>
          <c:showLegendKey val="0"/>
          <c:showVal val="0"/>
          <c:showCatName val="0"/>
          <c:showSerName val="0"/>
          <c:showPercent val="0"/>
          <c:showBubbleSize val="0"/>
        </c:dLbls>
        <c:axId val="635006960"/>
        <c:axId val="635009360"/>
      </c:scatterChart>
      <c:valAx>
        <c:axId val="635006960"/>
        <c:scaling>
          <c:orientation val="minMax"/>
          <c:max val="55"/>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Time [m]</a:t>
                </a:r>
              </a:p>
            </c:rich>
          </c:tx>
          <c:layout>
            <c:manualLayout>
              <c:xMode val="edge"/>
              <c:yMode val="edge"/>
              <c:x val="0.45908953740762298"/>
              <c:y val="0.85524559145505774"/>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635009360"/>
        <c:crosses val="autoZero"/>
        <c:crossBetween val="midCat"/>
        <c:majorUnit val="5"/>
      </c:valAx>
      <c:valAx>
        <c:axId val="63500936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r>
                  <a:rPr lang="en-US"/>
                  <a:t>Temperature [°C]</a:t>
                </a:r>
              </a:p>
            </c:rich>
          </c:tx>
          <c:layout>
            <c:manualLayout>
              <c:xMode val="edge"/>
              <c:yMode val="edge"/>
              <c:x val="1.2828736369467608E-2"/>
              <c:y val="0.31086645923291845"/>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crossAx val="635006960"/>
        <c:crosses val="autoZero"/>
        <c:crossBetween val="midCat"/>
      </c:valAx>
      <c:spPr>
        <a:noFill/>
        <a:ln>
          <a:noFill/>
        </a:ln>
        <a:effectLst/>
      </c:spPr>
    </c:plotArea>
    <c:legend>
      <c:legendPos val="t"/>
      <c:layout>
        <c:manualLayout>
          <c:xMode val="edge"/>
          <c:yMode val="edge"/>
          <c:x val="0.26903825156012234"/>
          <c:y val="0.92079028457495016"/>
          <c:w val="0.43794049874816304"/>
          <c:h val="5.5287059096605258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useo Sans Rounded 100" panose="02000000000000000000" pitchFamily="50"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Museo Sans Rounded 100" panose="02000000000000000000" pitchFamily="50"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0.69927</cdr:x>
      <cdr:y>0.33147</cdr:y>
    </cdr:from>
    <cdr:to>
      <cdr:x>0.78173</cdr:x>
      <cdr:y>0.40325</cdr:y>
    </cdr:to>
    <cdr:cxnSp macro="">
      <cdr:nvCxnSpPr>
        <cdr:cNvPr id="2" name="Straight Arrow Connector 1">
          <a:extLst xmlns:a="http://schemas.openxmlformats.org/drawingml/2006/main">
            <a:ext uri="{FF2B5EF4-FFF2-40B4-BE49-F238E27FC236}">
              <a16:creationId xmlns:a16="http://schemas.microsoft.com/office/drawing/2014/main" id="{0FC0D616-76AC-BC26-D4DA-F86E3B10C367}"/>
            </a:ext>
          </a:extLst>
        </cdr:cNvPr>
        <cdr:cNvCxnSpPr/>
      </cdr:nvCxnSpPr>
      <cdr:spPr>
        <a:xfrm xmlns:a="http://schemas.openxmlformats.org/drawingml/2006/main" flipH="1">
          <a:off x="4156184" y="828467"/>
          <a:ext cx="490110" cy="179396"/>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0.76282</cdr:x>
      <cdr:y>0.27691</cdr:y>
    </cdr:from>
    <cdr:to>
      <cdr:x>0.93479</cdr:x>
      <cdr:y>0.40302</cdr:y>
    </cdr:to>
    <cdr:sp macro="" textlink="">
      <cdr:nvSpPr>
        <cdr:cNvPr id="3" name="Text Box 1272980924"/>
        <cdr:cNvSpPr txBox="1"/>
      </cdr:nvSpPr>
      <cdr:spPr>
        <a:xfrm xmlns:a="http://schemas.openxmlformats.org/drawingml/2006/main">
          <a:off x="4533900" y="692092"/>
          <a:ext cx="1022121" cy="315204"/>
        </a:xfrm>
        <a:prstGeom xmlns:a="http://schemas.openxmlformats.org/drawingml/2006/main" prst="rect">
          <a:avLst/>
        </a:prstGeom>
        <a:noFill xmlns:a="http://schemas.openxmlformats.org/drawingml/2006/main"/>
        <a:ln xmlns:a="http://schemas.openxmlformats.org/drawingml/2006/main" w="6350">
          <a:noFill/>
        </a:ln>
      </cdr:spPr>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n-US" sz="1000" dirty="0">
              <a:solidFill>
                <a:srgbClr val="C00000"/>
              </a:solidFill>
              <a:effectLst/>
              <a:latin typeface="Museo Sans Rounded 100" panose="02000000000000000000" pitchFamily="50" charset="0"/>
              <a:ea typeface="Calibri" panose="020F0502020204030204" pitchFamily="34" charset="0"/>
              <a:cs typeface="Arial" panose="020B0604020202020204" pitchFamily="34" charset="0"/>
            </a:rPr>
            <a:t>Laser ignition</a:t>
          </a:r>
          <a:endParaRPr lang="en-US" sz="1000" dirty="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cdr:txBody>
    </cdr:sp>
  </cdr:relSizeAnchor>
  <cdr:relSizeAnchor xmlns:cdr="http://schemas.openxmlformats.org/drawingml/2006/chartDrawing">
    <cdr:from>
      <cdr:x>0.5301</cdr:x>
      <cdr:y>0.35533</cdr:y>
    </cdr:from>
    <cdr:to>
      <cdr:x>0.55599</cdr:x>
      <cdr:y>0.50743</cdr:y>
    </cdr:to>
    <cdr:cxnSp macro="">
      <cdr:nvCxnSpPr>
        <cdr:cNvPr id="4" name="Straight Arrow Connector 3">
          <a:extLst xmlns:a="http://schemas.openxmlformats.org/drawingml/2006/main">
            <a:ext uri="{FF2B5EF4-FFF2-40B4-BE49-F238E27FC236}">
              <a16:creationId xmlns:a16="http://schemas.microsoft.com/office/drawing/2014/main" id="{2DD90CA3-FD0E-0625-7E4D-527F7738C753}"/>
            </a:ext>
          </a:extLst>
        </cdr:cNvPr>
        <cdr:cNvCxnSpPr/>
      </cdr:nvCxnSpPr>
      <cdr:spPr>
        <a:xfrm xmlns:a="http://schemas.openxmlformats.org/drawingml/2006/main" flipH="1">
          <a:off x="3150683" y="888090"/>
          <a:ext cx="153880" cy="380165"/>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0.51499</cdr:x>
      <cdr:y>0.27508</cdr:y>
    </cdr:from>
    <cdr:to>
      <cdr:x>0.6124</cdr:x>
      <cdr:y>0.4012</cdr:y>
    </cdr:to>
    <cdr:sp macro="" textlink="">
      <cdr:nvSpPr>
        <cdr:cNvPr id="5" name="Text Box 1272980924"/>
        <cdr:cNvSpPr txBox="1"/>
      </cdr:nvSpPr>
      <cdr:spPr>
        <a:xfrm xmlns:a="http://schemas.openxmlformats.org/drawingml/2006/main">
          <a:off x="3060875" y="687517"/>
          <a:ext cx="578966" cy="315228"/>
        </a:xfrm>
        <a:prstGeom xmlns:a="http://schemas.openxmlformats.org/drawingml/2006/main" prst="rect">
          <a:avLst/>
        </a:prstGeom>
        <a:noFill xmlns:a="http://schemas.openxmlformats.org/drawingml/2006/main"/>
        <a:ln xmlns:a="http://schemas.openxmlformats.org/drawingml/2006/main" w="6350">
          <a:noFill/>
        </a:ln>
      </cdr:spPr>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n-US" sz="1000" dirty="0">
              <a:solidFill>
                <a:srgbClr val="C00000"/>
              </a:solidFill>
              <a:effectLst/>
              <a:latin typeface="Museo Sans Rounded 100" panose="02000000000000000000" pitchFamily="50" charset="0"/>
              <a:ea typeface="Calibri" panose="020F0502020204030204" pitchFamily="34" charset="0"/>
              <a:cs typeface="Arial" panose="020B0604020202020204" pitchFamily="34" charset="0"/>
            </a:rPr>
            <a:t>500W</a:t>
          </a:r>
          <a:endParaRPr lang="en-US" sz="1000" dirty="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cdr:txBody>
    </cdr:sp>
  </cdr:relSizeAnchor>
  <cdr:relSizeAnchor xmlns:cdr="http://schemas.openxmlformats.org/drawingml/2006/chartDrawing">
    <cdr:from>
      <cdr:x>0.37225</cdr:x>
      <cdr:y>0.47786</cdr:y>
    </cdr:from>
    <cdr:to>
      <cdr:x>0.3993</cdr:x>
      <cdr:y>0.633</cdr:y>
    </cdr:to>
    <cdr:cxnSp macro="">
      <cdr:nvCxnSpPr>
        <cdr:cNvPr id="6" name="Straight Arrow Connector 5">
          <a:extLst xmlns:a="http://schemas.openxmlformats.org/drawingml/2006/main">
            <a:ext uri="{FF2B5EF4-FFF2-40B4-BE49-F238E27FC236}">
              <a16:creationId xmlns:a16="http://schemas.microsoft.com/office/drawing/2014/main" id="{250ED3DF-F21B-AB70-4713-922E19EE5C38}"/>
            </a:ext>
          </a:extLst>
        </cdr:cNvPr>
        <cdr:cNvCxnSpPr/>
      </cdr:nvCxnSpPr>
      <cdr:spPr>
        <a:xfrm xmlns:a="http://schemas.openxmlformats.org/drawingml/2006/main" flipH="1">
          <a:off x="2212530" y="1194335"/>
          <a:ext cx="160774" cy="387750"/>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0.35837</cdr:x>
      <cdr:y>0.39202</cdr:y>
    </cdr:from>
    <cdr:to>
      <cdr:x>0.45578</cdr:x>
      <cdr:y>0.51814</cdr:y>
    </cdr:to>
    <cdr:sp macro="" textlink="">
      <cdr:nvSpPr>
        <cdr:cNvPr id="7" name="Text Box 1272980924"/>
        <cdr:cNvSpPr txBox="1"/>
      </cdr:nvSpPr>
      <cdr:spPr>
        <a:xfrm xmlns:a="http://schemas.openxmlformats.org/drawingml/2006/main">
          <a:off x="2130033" y="979799"/>
          <a:ext cx="578966" cy="315229"/>
        </a:xfrm>
        <a:prstGeom xmlns:a="http://schemas.openxmlformats.org/drawingml/2006/main" prst="rect">
          <a:avLst/>
        </a:prstGeom>
        <a:noFill xmlns:a="http://schemas.openxmlformats.org/drawingml/2006/main"/>
        <a:ln xmlns:a="http://schemas.openxmlformats.org/drawingml/2006/main" w="6350">
          <a:noFill/>
        </a:ln>
      </cdr:spPr>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n-US" sz="1000">
              <a:solidFill>
                <a:srgbClr val="C00000"/>
              </a:solidFill>
              <a:effectLst/>
              <a:latin typeface="Museo Sans Rounded 100" panose="02000000000000000000" pitchFamily="50" charset="0"/>
              <a:ea typeface="Calibri" panose="020F0502020204030204" pitchFamily="34" charset="0"/>
              <a:cs typeface="Arial" panose="020B0604020202020204" pitchFamily="34" charset="0"/>
            </a:rPr>
            <a:t>400W</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cdr:txBody>
    </cdr:sp>
  </cdr:relSizeAnchor>
  <cdr:relSizeAnchor xmlns:cdr="http://schemas.openxmlformats.org/drawingml/2006/chartDrawing">
    <cdr:from>
      <cdr:x>0.26438</cdr:x>
      <cdr:y>0.59563</cdr:y>
    </cdr:from>
    <cdr:to>
      <cdr:x>0.29506</cdr:x>
      <cdr:y>0.71934</cdr:y>
    </cdr:to>
    <cdr:cxnSp macro="">
      <cdr:nvCxnSpPr>
        <cdr:cNvPr id="8" name="Straight Arrow Connector 7">
          <a:extLst xmlns:a="http://schemas.openxmlformats.org/drawingml/2006/main">
            <a:ext uri="{FF2B5EF4-FFF2-40B4-BE49-F238E27FC236}">
              <a16:creationId xmlns:a16="http://schemas.microsoft.com/office/drawing/2014/main" id="{0D07450C-9D67-7F00-6ED0-0EFF0320E486}"/>
            </a:ext>
          </a:extLst>
        </cdr:cNvPr>
        <cdr:cNvCxnSpPr/>
      </cdr:nvCxnSpPr>
      <cdr:spPr>
        <a:xfrm xmlns:a="http://schemas.openxmlformats.org/drawingml/2006/main" flipH="1">
          <a:off x="1571350" y="1488696"/>
          <a:ext cx="182349" cy="309195"/>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0.2542</cdr:x>
      <cdr:y>0.51283</cdr:y>
    </cdr:from>
    <cdr:to>
      <cdr:x>0.35161</cdr:x>
      <cdr:y>0.63894</cdr:y>
    </cdr:to>
    <cdr:sp macro="" textlink="">
      <cdr:nvSpPr>
        <cdr:cNvPr id="9" name="Text Box 1272980924"/>
        <cdr:cNvSpPr txBox="1"/>
      </cdr:nvSpPr>
      <cdr:spPr>
        <a:xfrm xmlns:a="http://schemas.openxmlformats.org/drawingml/2006/main">
          <a:off x="1510844" y="1281745"/>
          <a:ext cx="578966" cy="315204"/>
        </a:xfrm>
        <a:prstGeom xmlns:a="http://schemas.openxmlformats.org/drawingml/2006/main" prst="rect">
          <a:avLst/>
        </a:prstGeom>
        <a:noFill xmlns:a="http://schemas.openxmlformats.org/drawingml/2006/main"/>
        <a:ln xmlns:a="http://schemas.openxmlformats.org/drawingml/2006/main" w="6350">
          <a:noFill/>
        </a:ln>
      </cdr:spPr>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n-US" sz="1000">
              <a:solidFill>
                <a:srgbClr val="C00000"/>
              </a:solidFill>
              <a:effectLst/>
              <a:latin typeface="Museo Sans Rounded 100" panose="02000000000000000000" pitchFamily="50" charset="0"/>
              <a:ea typeface="Calibri" panose="020F0502020204030204" pitchFamily="34" charset="0"/>
              <a:cs typeface="Arial" panose="020B0604020202020204" pitchFamily="34" charset="0"/>
            </a:rPr>
            <a:t>300W</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cdr:txBody>
    </cdr:sp>
  </cdr:relSizeAnchor>
  <cdr:relSizeAnchor xmlns:cdr="http://schemas.openxmlformats.org/drawingml/2006/chartDrawing">
    <cdr:from>
      <cdr:x>0.08438</cdr:x>
      <cdr:y>0.74869</cdr:y>
    </cdr:from>
    <cdr:to>
      <cdr:x>0.11007</cdr:x>
      <cdr:y>0.85822</cdr:y>
    </cdr:to>
    <cdr:cxnSp macro="">
      <cdr:nvCxnSpPr>
        <cdr:cNvPr id="10" name="Straight Arrow Connector 9">
          <a:extLst xmlns:a="http://schemas.openxmlformats.org/drawingml/2006/main">
            <a:ext uri="{FF2B5EF4-FFF2-40B4-BE49-F238E27FC236}">
              <a16:creationId xmlns:a16="http://schemas.microsoft.com/office/drawing/2014/main" id="{F5E7285B-FB81-ED61-41D3-E7F52A2BB259}"/>
            </a:ext>
          </a:extLst>
        </cdr:cNvPr>
        <cdr:cNvCxnSpPr/>
      </cdr:nvCxnSpPr>
      <cdr:spPr>
        <a:xfrm xmlns:a="http://schemas.openxmlformats.org/drawingml/2006/main" flipH="1">
          <a:off x="501546" y="1871255"/>
          <a:ext cx="152691" cy="273735"/>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0.07438</cdr:x>
      <cdr:y>0.66606</cdr:y>
    </cdr:from>
    <cdr:to>
      <cdr:x>0.17179</cdr:x>
      <cdr:y>0.79217</cdr:y>
    </cdr:to>
    <cdr:sp macro="" textlink="">
      <cdr:nvSpPr>
        <cdr:cNvPr id="11" name="Text Box 1272980924"/>
        <cdr:cNvSpPr txBox="1"/>
      </cdr:nvSpPr>
      <cdr:spPr>
        <a:xfrm xmlns:a="http://schemas.openxmlformats.org/drawingml/2006/main">
          <a:off x="442110" y="1664723"/>
          <a:ext cx="578966" cy="315203"/>
        </a:xfrm>
        <a:prstGeom xmlns:a="http://schemas.openxmlformats.org/drawingml/2006/main" prst="rect">
          <a:avLst/>
        </a:prstGeom>
        <a:noFill xmlns:a="http://schemas.openxmlformats.org/drawingml/2006/main"/>
        <a:ln xmlns:a="http://schemas.openxmlformats.org/drawingml/2006/main" w="6350">
          <a:noFill/>
        </a:ln>
      </cdr:spPr>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07000"/>
            </a:lnSpc>
            <a:spcAft>
              <a:spcPts val="800"/>
            </a:spcAft>
          </a:pPr>
          <a:r>
            <a:rPr lang="en-US" sz="1000">
              <a:solidFill>
                <a:srgbClr val="C00000"/>
              </a:solidFill>
              <a:effectLst/>
              <a:latin typeface="Museo Sans Rounded 100" panose="02000000000000000000" pitchFamily="50" charset="0"/>
              <a:ea typeface="Calibri" panose="020F0502020204030204" pitchFamily="34" charset="0"/>
              <a:cs typeface="Arial" panose="020B0604020202020204" pitchFamily="34" charset="0"/>
            </a:rPr>
            <a:t>150W</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Shape 3"/>
          <p:cNvSpPr>
            <a:spLocks noGrp="1" noRot="1" noChangeAspect="1"/>
          </p:cNvSpPr>
          <p:nvPr>
            <p:ph type="sldImg" idx="2"/>
          </p:nvPr>
        </p:nvSpPr>
        <p:spPr>
          <a:xfrm>
            <a:off x="381300" y="685800"/>
            <a:ext cx="6096075"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med" len="med"/>
            <a:tailEnd type="none" w="med" len="med"/>
          </a:ln>
        </p:spPr>
      </p:sp>
      <p:sp>
        <p:nvSpPr>
          <p:cNvPr id="4" name="Shape 4"/>
          <p:cNvSpPr txBox="1">
            <a:spLocks noGrp="1"/>
          </p:cNvSpPr>
          <p:nvPr>
            <p:ph type="body" idx="1"/>
          </p:nvPr>
        </p:nvSpPr>
        <p:spPr>
          <a:xfrm>
            <a:off x="685800" y="4343400"/>
            <a:ext cx="5486400" cy="4114800"/>
          </a:xfrm>
          <a:prstGeom prst="rect">
            <a:avLst/>
          </a:prstGeom>
          <a:noFill/>
          <a:ln>
            <a:noFill/>
          </a:ln>
        </p:spPr>
        <p:txBody>
          <a:bodyPr wrap="square" lIns="91425" tIns="91425" rIns="91425" bIns="91425" anchor="t" anchorCtr="0"/>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
        <p:cNvGrpSpPr/>
        <p:nvPr/>
      </p:nvGrpSpPr>
      <p:grpSpPr>
        <a:xfrm>
          <a:off x="0" y="0"/>
          <a:ext cx="0" cy="0"/>
          <a:chOff x="0" y="0"/>
          <a:chExt cx="0" cy="0"/>
        </a:xfrm>
      </p:grpSpPr>
      <p:sp>
        <p:nvSpPr>
          <p:cNvPr id="201" name="Shape 201"/>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202" name="Shape 202"/>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dirty="0">
              <a:solidFill>
                <a:schemeClr val="dk1"/>
              </a:solidFill>
              <a:latin typeface="Calibri"/>
              <a:ea typeface="Calibri"/>
              <a:cs typeface="Calibri"/>
              <a:sym typeface="Calibri"/>
            </a:endParaRPr>
          </a:p>
        </p:txBody>
      </p:sp>
      <p:sp>
        <p:nvSpPr>
          <p:cNvPr id="203" name="Shape 203"/>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1</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3043653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R="0" algn="l" rtl="0" fontAlgn="ctr">
              <a:spcBef>
                <a:spcPts val="0"/>
              </a:spcBef>
              <a:spcAft>
                <a:spcPts val="0"/>
              </a:spcAft>
            </a:pPr>
            <a:r>
              <a:rPr lang="en-US" sz="1800" b="1" i="0" u="none" strike="noStrike">
                <a:solidFill>
                  <a:srgbClr val="000000"/>
                </a:solidFill>
                <a:effectLst/>
                <a:latin typeface="Museo Sans Rounded 100" panose="02000000000000000000" pitchFamily="50" charset="0"/>
                <a:ea typeface="Arial" panose="020B0604020202020204" pitchFamily="34" charset="0"/>
                <a:cs typeface="Arial" panose="020B0604020202020204" pitchFamily="34" charset="0"/>
              </a:rPr>
              <a:t>Consumables</a:t>
            </a:r>
            <a:endParaRPr lang="en-US" sz="1800" b="0" i="0" u="none" strike="noStrike">
              <a:effectLst/>
              <a:latin typeface="Arial" panose="020B0604020202020204" pitchFamily="34" charset="0"/>
            </a:endParaRPr>
          </a:p>
          <a:p>
            <a:pPr marR="0" algn="l" rtl="0" fontAlgn="ctr">
              <a:spcBef>
                <a:spcPts val="0"/>
              </a:spcBef>
              <a:spcAft>
                <a:spcPts val="0"/>
              </a:spcAft>
            </a:pPr>
            <a:r>
              <a:rPr lang="en-US" sz="1800" b="0" i="0" u="none" strike="noStrike">
                <a:solidFill>
                  <a:srgbClr val="000000"/>
                </a:solidFill>
                <a:effectLst/>
                <a:latin typeface="Museo Sans Rounded 100" panose="02000000000000000000" pitchFamily="50" charset="0"/>
                <a:ea typeface="Arial" panose="020B0604020202020204" pitchFamily="34" charset="0"/>
                <a:cs typeface="Arial" panose="020B0604020202020204" pitchFamily="34" charset="0"/>
              </a:rPr>
              <a:t>Power</a:t>
            </a:r>
            <a:endParaRPr lang="en-US" sz="1800" b="0" i="0" u="none" strike="noStrike">
              <a:effectLst/>
              <a:latin typeface="Arial" panose="020B0604020202020204" pitchFamily="34" charset="0"/>
            </a:endParaRPr>
          </a:p>
          <a:p>
            <a:pPr marR="0" algn="l" rtl="0" fontAlgn="ctr">
              <a:spcBef>
                <a:spcPts val="0"/>
              </a:spcBef>
              <a:spcAft>
                <a:spcPts val="0"/>
              </a:spcAft>
            </a:pPr>
            <a:r>
              <a:rPr lang="en-US" sz="1800" b="0" i="0" u="none" strike="noStrike">
                <a:solidFill>
                  <a:srgbClr val="000000"/>
                </a:solidFill>
                <a:effectLst/>
                <a:latin typeface="Museo Sans Rounded 100" panose="02000000000000000000" pitchFamily="50" charset="0"/>
                <a:ea typeface="Arial" panose="020B0604020202020204" pitchFamily="34" charset="0"/>
                <a:cs typeface="Arial" panose="020B0604020202020204" pitchFamily="34" charset="0"/>
              </a:rPr>
              <a:t>Mass</a:t>
            </a:r>
            <a:endParaRPr lang="en-US" sz="1800" b="0" i="0" u="none" strike="noStrike">
              <a:effectLst/>
              <a:latin typeface="Arial" panose="020B0604020202020204" pitchFamily="34" charset="0"/>
            </a:endParaRPr>
          </a:p>
          <a:p>
            <a:pPr marR="0" algn="l" rtl="0" fontAlgn="ctr">
              <a:spcBef>
                <a:spcPts val="0"/>
              </a:spcBef>
              <a:spcAft>
                <a:spcPts val="0"/>
              </a:spcAft>
            </a:pPr>
            <a:r>
              <a:rPr lang="en-US" sz="1800" b="0" i="0" u="none" strike="noStrike">
                <a:solidFill>
                  <a:srgbClr val="000000"/>
                </a:solidFill>
                <a:effectLst/>
                <a:latin typeface="Museo Sans Rounded 100" panose="02000000000000000000" pitchFamily="50" charset="0"/>
                <a:ea typeface="Arial" panose="020B0604020202020204" pitchFamily="34" charset="0"/>
                <a:cs typeface="Arial" panose="020B0604020202020204" pitchFamily="34" charset="0"/>
              </a:rPr>
              <a:t>Complexity</a:t>
            </a:r>
            <a:endParaRPr lang="en-US" sz="1800" b="0" i="0" u="none" strike="noStrike">
              <a:effectLst/>
              <a:latin typeface="Arial" panose="020B0604020202020204" pitchFamily="34" charset="0"/>
            </a:endParaRPr>
          </a:p>
          <a:p>
            <a:pPr marR="0" algn="l" rtl="0" fontAlgn="ctr">
              <a:spcBef>
                <a:spcPts val="0"/>
              </a:spcBef>
              <a:spcAft>
                <a:spcPts val="0"/>
              </a:spcAft>
            </a:pPr>
            <a:r>
              <a:rPr lang="en-US" sz="1800" b="0" i="0" u="none" strike="noStrike">
                <a:solidFill>
                  <a:srgbClr val="000000"/>
                </a:solidFill>
                <a:effectLst/>
                <a:latin typeface="Museo Sans Rounded 100" panose="02000000000000000000" pitchFamily="50" charset="0"/>
                <a:ea typeface="Arial" panose="020B0604020202020204" pitchFamily="34" charset="0"/>
                <a:cs typeface="Arial" panose="020B0604020202020204" pitchFamily="34" charset="0"/>
              </a:rPr>
              <a:t>Operability</a:t>
            </a:r>
            <a:endParaRPr lang="en-US" sz="1800" b="0" i="0" u="none" strike="noStrike">
              <a:effectLst/>
              <a:latin typeface="Arial" panose="020B0604020202020204" pitchFamily="34" charset="0"/>
            </a:endParaRPr>
          </a:p>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10</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5872935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11</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7368820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r>
              <a:rPr lang="en-US" sz="1200" b="0" i="0" u="none" strike="noStrike" cap="none">
                <a:solidFill>
                  <a:schemeClr val="dk1"/>
                </a:solidFill>
                <a:latin typeface="Calibri"/>
                <a:ea typeface="Calibri"/>
                <a:cs typeface="Calibri"/>
                <a:sym typeface="Calibri"/>
              </a:rPr>
              <a:t>Hot wire in atmosphere. </a:t>
            </a:r>
          </a:p>
          <a:p>
            <a:pPr marL="0" marR="0" lvl="0" indent="0" algn="l" rtl="0">
              <a:spcBef>
                <a:spcPts val="0"/>
              </a:spcBef>
              <a:spcAft>
                <a:spcPts val="0"/>
              </a:spcAft>
              <a:buClr>
                <a:schemeClr val="dk1"/>
              </a:buClr>
              <a:buSzPts val="1100"/>
              <a:buFont typeface="Arial"/>
              <a:buNone/>
            </a:pPr>
            <a:r>
              <a:rPr lang="en-US" sz="1200" b="0" i="0" u="none" strike="noStrike" cap="none">
                <a:solidFill>
                  <a:schemeClr val="dk1"/>
                </a:solidFill>
                <a:latin typeface="Calibri"/>
                <a:ea typeface="Calibri"/>
                <a:cs typeface="Calibri"/>
                <a:sym typeface="Calibri"/>
              </a:rPr>
              <a:t>Dependency from moisture in the mixture. A specific procedure was set up.</a:t>
            </a:r>
          </a:p>
          <a:p>
            <a:pPr marL="0" marR="0" lvl="0" indent="0" algn="l" rtl="0">
              <a:spcBef>
                <a:spcPts val="0"/>
              </a:spcBef>
              <a:spcAft>
                <a:spcPts val="0"/>
              </a:spcAft>
              <a:buClr>
                <a:schemeClr val="dk1"/>
              </a:buClr>
              <a:buSzPts val="1100"/>
              <a:buFont typeface="Arial"/>
              <a:buNone/>
            </a:pPr>
            <a:r>
              <a:rPr lang="en-US" sz="1200" b="0" i="0" u="none" strike="noStrike" cap="none">
                <a:solidFill>
                  <a:schemeClr val="dk1"/>
                </a:solidFill>
                <a:latin typeface="Calibri"/>
                <a:ea typeface="Calibri"/>
                <a:cs typeface="Calibri"/>
                <a:sym typeface="Calibri"/>
              </a:rPr>
              <a:t>LHS/LMS ignition but in some cases no propagation. Propagation is better close to the stoichiometric. LMS better than LHS</a:t>
            </a:r>
          </a:p>
          <a:p>
            <a:pPr marL="0" marR="0" lvl="0" indent="0" algn="l" rtl="0">
              <a:spcBef>
                <a:spcPts val="0"/>
              </a:spcBef>
              <a:spcAft>
                <a:spcPts val="0"/>
              </a:spcAft>
              <a:buClr>
                <a:schemeClr val="dk1"/>
              </a:buClr>
              <a:buSzPts val="1100"/>
              <a:buFont typeface="Arial"/>
              <a:buNone/>
            </a:pPr>
            <a:r>
              <a:rPr lang="en-US" sz="1200" b="0" i="0" u="none" strike="noStrike" cap="none">
                <a:solidFill>
                  <a:schemeClr val="dk1"/>
                </a:solidFill>
                <a:latin typeface="Calibri"/>
                <a:ea typeface="Calibri"/>
                <a:cs typeface="Calibri"/>
                <a:sym typeface="Calibri"/>
              </a:rPr>
              <a:t>Same for anorthite</a:t>
            </a:r>
          </a:p>
          <a:p>
            <a:pPr marL="0" marR="0" lvl="0" indent="0" algn="l" rtl="0">
              <a:spcBef>
                <a:spcPts val="0"/>
              </a:spcBef>
              <a:spcAft>
                <a:spcPts val="0"/>
              </a:spcAft>
              <a:buClr>
                <a:schemeClr val="dk1"/>
              </a:buClr>
              <a:buSzPts val="1100"/>
              <a:buFont typeface="Arial"/>
              <a:buNone/>
            </a:pPr>
            <a:r>
              <a:rPr lang="en-US" sz="1200" b="0" i="0" u="none" strike="noStrike" cap="none">
                <a:solidFill>
                  <a:schemeClr val="dk1"/>
                </a:solidFill>
                <a:latin typeface="Calibri"/>
                <a:ea typeface="Calibri"/>
                <a:cs typeface="Calibri"/>
                <a:sym typeface="Calibri"/>
              </a:rPr>
              <a:t>Enstatite (</a:t>
            </a:r>
            <a:r>
              <a:rPr lang="en-US" sz="1200" b="0" i="0" u="none" strike="noStrike" cap="none" err="1">
                <a:solidFill>
                  <a:schemeClr val="dk1"/>
                </a:solidFill>
                <a:latin typeface="Calibri"/>
                <a:ea typeface="Calibri"/>
                <a:cs typeface="Calibri"/>
                <a:sym typeface="Calibri"/>
              </a:rPr>
              <a:t>bronzite</a:t>
            </a:r>
            <a:r>
              <a:rPr lang="en-US" sz="1200" b="0" i="0" u="none" strike="noStrike" cap="none">
                <a:solidFill>
                  <a:schemeClr val="dk1"/>
                </a:solidFill>
                <a:latin typeface="Calibri"/>
                <a:ea typeface="Calibri"/>
                <a:cs typeface="Calibri"/>
                <a:sym typeface="Calibri"/>
              </a:rPr>
              <a:t>) almost no propagation.  </a:t>
            </a:r>
          </a:p>
          <a:p>
            <a:pPr marL="0" marR="0" lvl="0" indent="0" algn="l" rtl="0">
              <a:spcBef>
                <a:spcPts val="0"/>
              </a:spcBef>
              <a:spcAft>
                <a:spcPts val="0"/>
              </a:spcAft>
              <a:buClr>
                <a:schemeClr val="dk1"/>
              </a:buClr>
              <a:buSzPts val="1100"/>
              <a:buFont typeface="Arial"/>
              <a:buNone/>
            </a:pPr>
            <a:r>
              <a:rPr lang="en-US" sz="1200" b="0" i="0" u="none" strike="noStrike" cap="none">
                <a:solidFill>
                  <a:schemeClr val="dk1"/>
                </a:solidFill>
                <a:latin typeface="Calibri"/>
                <a:ea typeface="Calibri"/>
                <a:cs typeface="Calibri"/>
                <a:sym typeface="Calibri"/>
              </a:rPr>
              <a:t>Magnesium provided a fast propagation.</a:t>
            </a:r>
          </a:p>
          <a:p>
            <a:pPr marL="0" marR="0" lvl="0" indent="0" algn="l" rtl="0">
              <a:spcBef>
                <a:spcPts val="0"/>
              </a:spcBef>
              <a:spcAft>
                <a:spcPts val="0"/>
              </a:spcAft>
              <a:buClr>
                <a:schemeClr val="dk1"/>
              </a:buClr>
              <a:buSzPts val="1100"/>
              <a:buFont typeface="Arial"/>
              <a:buNone/>
            </a:pPr>
            <a:r>
              <a:rPr lang="en-US" sz="1200" b="0" i="0" u="none" strike="noStrike" cap="none">
                <a:solidFill>
                  <a:schemeClr val="dk1"/>
                </a:solidFill>
                <a:latin typeface="Calibri"/>
                <a:ea typeface="Calibri"/>
                <a:cs typeface="Calibri"/>
                <a:sym typeface="Calibri"/>
              </a:rPr>
              <a:t>Results are doped by the presence of atmosphere that acts as catalyst with the oxygen reacting with </a:t>
            </a:r>
            <a:r>
              <a:rPr lang="en-US" sz="1200" b="0" i="0" u="none" strike="noStrike" cap="none" err="1">
                <a:solidFill>
                  <a:schemeClr val="dk1"/>
                </a:solidFill>
                <a:latin typeface="Calibri"/>
                <a:ea typeface="Calibri"/>
                <a:cs typeface="Calibri"/>
                <a:sym typeface="Calibri"/>
              </a:rPr>
              <a:t>alumimun</a:t>
            </a:r>
            <a:r>
              <a:rPr lang="en-US" sz="1200" b="0" i="0" u="none" strike="noStrike" cap="none">
                <a:solidFill>
                  <a:schemeClr val="dk1"/>
                </a:solidFill>
                <a:latin typeface="Calibri"/>
                <a:ea typeface="Calibri"/>
                <a:cs typeface="Calibri"/>
                <a:sym typeface="Calibri"/>
              </a:rPr>
              <a:t> in a strong exothermic reaction that enhance the propagation.</a:t>
            </a: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12</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9039290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r>
              <a:rPr lang="en-US" sz="1800" b="0" i="0" u="none" strike="noStrike" baseline="0">
                <a:solidFill>
                  <a:srgbClr val="000000"/>
                </a:solidFill>
                <a:latin typeface="Museo Sans Rounded 100" panose="02000000000000000000" pitchFamily="50" charset="0"/>
              </a:rPr>
              <a:t>laser diode (5W, 405 </a:t>
            </a:r>
            <a:r>
              <a:rPr lang="el-GR" sz="1800" b="0" i="0" u="none" strike="noStrike" baseline="0">
                <a:solidFill>
                  <a:srgbClr val="000000"/>
                </a:solidFill>
                <a:latin typeface="Calibri" panose="020F0502020204030204" pitchFamily="34" charset="0"/>
              </a:rPr>
              <a:t>μ</a:t>
            </a:r>
            <a:r>
              <a:rPr lang="en-US" sz="1800" b="0" i="0" u="none" strike="noStrike" baseline="0">
                <a:solidFill>
                  <a:srgbClr val="000000"/>
                </a:solidFill>
                <a:latin typeface="Museo Sans Rounded 100" panose="02000000000000000000" pitchFamily="50" charset="0"/>
              </a:rPr>
              <a:t>m) </a:t>
            </a:r>
          </a:p>
          <a:p>
            <a:pPr marL="0" marR="0" lvl="0" indent="0" algn="l" rtl="0">
              <a:spcBef>
                <a:spcPts val="0"/>
              </a:spcBef>
              <a:spcAft>
                <a:spcPts val="0"/>
              </a:spcAft>
              <a:buClr>
                <a:schemeClr val="dk1"/>
              </a:buClr>
              <a:buSzPts val="1100"/>
              <a:buFont typeface="Arial"/>
              <a:buNone/>
            </a:pPr>
            <a:r>
              <a:rPr lang="en-US" sz="1800" b="0" i="0" u="none" strike="noStrike" baseline="0">
                <a:solidFill>
                  <a:srgbClr val="000000"/>
                </a:solidFill>
              </a:rPr>
              <a:t>LMS/Al 60/40 </a:t>
            </a:r>
            <a:endParaRPr lang="en-US" sz="1800" b="0" i="0" u="none" strike="noStrike" baseline="0">
              <a:solidFill>
                <a:srgbClr val="000000"/>
              </a:solidFill>
              <a:latin typeface="Museo Sans Rounded 100" panose="02000000000000000000" pitchFamily="50" charset="0"/>
            </a:endParaRPr>
          </a:p>
          <a:p>
            <a:pPr marL="0" marR="0" lvl="0" indent="0" algn="l" rtl="0">
              <a:spcBef>
                <a:spcPts val="0"/>
              </a:spcBef>
              <a:spcAft>
                <a:spcPts val="0"/>
              </a:spcAft>
              <a:buClr>
                <a:schemeClr val="dk1"/>
              </a:buClr>
              <a:buSzPts val="1100"/>
              <a:buFont typeface="Arial"/>
              <a:buNone/>
            </a:pPr>
            <a:r>
              <a:rPr lang="en-US" sz="1800" b="0" i="0" u="none" strike="noStrike" cap="none" baseline="0">
                <a:solidFill>
                  <a:srgbClr val="000000"/>
                </a:solidFill>
                <a:latin typeface="Museo Sans Rounded 100" panose="02000000000000000000" pitchFamily="50" charset="0"/>
                <a:ea typeface="Calibri"/>
                <a:cs typeface="Calibri"/>
                <a:sym typeface="Calibri"/>
              </a:rPr>
              <a:t>Better selection of the laser (higher power, wavelength tuned on the type of reactants).</a:t>
            </a: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13</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76937038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14</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54515084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15</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41500357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16</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87826636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17</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9660335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18</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052433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19</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0443177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
        <p:cNvGrpSpPr/>
        <p:nvPr/>
      </p:nvGrpSpPr>
      <p:grpSpPr>
        <a:xfrm>
          <a:off x="0" y="0"/>
          <a:ext cx="0" cy="0"/>
          <a:chOff x="0" y="0"/>
          <a:chExt cx="0" cy="0"/>
        </a:xfrm>
      </p:grpSpPr>
      <p:sp>
        <p:nvSpPr>
          <p:cNvPr id="243" name="Shape 243"/>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244" name="Shape 244"/>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None/>
            </a:pPr>
            <a:endParaRPr sz="1200" b="0" i="0" u="none" strike="noStrike" cap="none" dirty="0">
              <a:solidFill>
                <a:schemeClr val="dk1"/>
              </a:solidFill>
              <a:latin typeface="Calibri"/>
              <a:ea typeface="Calibri"/>
              <a:cs typeface="Calibri"/>
              <a:sym typeface="Calibri"/>
            </a:endParaRPr>
          </a:p>
        </p:txBody>
      </p:sp>
      <p:sp>
        <p:nvSpPr>
          <p:cNvPr id="245" name="Shape 245"/>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spcBef>
                <a:spcPts val="0"/>
              </a:spcBef>
              <a:spcAft>
                <a:spcPts val="0"/>
              </a:spcAft>
              <a:buNone/>
            </a:pPr>
            <a:fld id="{00000000-1234-1234-1234-123412341234}" type="slidenum">
              <a:rPr lang="en-GB" sz="1200">
                <a:solidFill>
                  <a:schemeClr val="dk1"/>
                </a:solidFill>
                <a:latin typeface="Calibri"/>
                <a:ea typeface="Calibri"/>
                <a:cs typeface="Calibri"/>
                <a:sym typeface="Calibri"/>
              </a:rPr>
              <a:t>2</a:t>
            </a:fld>
            <a:endParaRPr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2972203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20</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78552532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21</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13913461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22</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26128825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23</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22020958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24</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82823130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25</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0895508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285750" indent="-285750">
              <a:buFont typeface="Arial" panose="020B0604020202020204" pitchFamily="34" charset="0"/>
              <a:buChar char="•"/>
            </a:pPr>
            <a:r>
              <a:rPr lang="en-US" sz="1200" b="1">
                <a:solidFill>
                  <a:schemeClr val="accent1"/>
                </a:solidFill>
                <a:latin typeface="Museo Sans Rounded 300" panose="02000000000000000000" pitchFamily="50" charset="0"/>
              </a:rPr>
              <a:t>Alumina crucibles</a:t>
            </a:r>
            <a:r>
              <a:rPr lang="en-US" sz="1200" b="0">
                <a:solidFill>
                  <a:schemeClr val="accent1"/>
                </a:solidFill>
                <a:latin typeface="Museo Sans Rounded 300" panose="02000000000000000000" pitchFamily="50" charset="0"/>
              </a:rPr>
              <a:t> are</a:t>
            </a:r>
            <a:r>
              <a:rPr lang="en-US" sz="1200">
                <a:latin typeface="Museo Sans Rounded 100" panose="02000000000000000000" pitchFamily="50" charset="0"/>
              </a:rPr>
              <a:t> not able to contain violent reactions. </a:t>
            </a:r>
            <a:r>
              <a:rPr lang="en-US" sz="1200">
                <a:solidFill>
                  <a:schemeClr val="accent1"/>
                </a:solidFill>
                <a:latin typeface="Museo Sans Rounded 300" panose="02000000000000000000" pitchFamily="50" charset="0"/>
              </a:rPr>
              <a:t>Crucible in graphite </a:t>
            </a:r>
            <a:r>
              <a:rPr lang="en-US" sz="1200">
                <a:latin typeface="Museo Sans Rounded 100" panose="02000000000000000000" pitchFamily="50" charset="0"/>
              </a:rPr>
              <a:t>can resist to extremely violent reactions (Ilmenite/Aluminum) and are selected for future tests.</a:t>
            </a:r>
          </a:p>
          <a:p>
            <a:pPr marL="285750" indent="-285750">
              <a:buFont typeface="Arial" panose="020B0604020202020204" pitchFamily="34" charset="0"/>
              <a:buChar char="•"/>
            </a:pPr>
            <a:r>
              <a:rPr lang="en-US" sz="1200" b="1">
                <a:solidFill>
                  <a:schemeClr val="accent1"/>
                </a:solidFill>
                <a:latin typeface="Museo Sans Rounded 300" panose="02000000000000000000" pitchFamily="50" charset="0"/>
              </a:rPr>
              <a:t>Thermocouple</a:t>
            </a:r>
            <a:r>
              <a:rPr lang="en-US" sz="1200">
                <a:solidFill>
                  <a:schemeClr val="accent1"/>
                </a:solidFill>
                <a:latin typeface="Museo Sans Rounded 300" panose="02000000000000000000" pitchFamily="50" charset="0"/>
              </a:rPr>
              <a:t> at the bottom of the crucible </a:t>
            </a:r>
            <a:r>
              <a:rPr lang="en-US" sz="1200">
                <a:latin typeface="Museo Sans Rounded 100" panose="02000000000000000000" pitchFamily="50" charset="0"/>
              </a:rPr>
              <a:t>is not a good indicator for monitoring the advancement of the reaction. This parameter will not be further investigated in a quantitative manner for future tests.</a:t>
            </a:r>
          </a:p>
          <a:p>
            <a:pPr marL="285750" indent="-285750">
              <a:buFont typeface="Arial" panose="020B0604020202020204" pitchFamily="34" charset="0"/>
              <a:buChar char="•"/>
            </a:pPr>
            <a:r>
              <a:rPr lang="en-US" sz="1200">
                <a:latin typeface="Museo Sans Rounded 100" panose="02000000000000000000" pitchFamily="50" charset="0"/>
              </a:rPr>
              <a:t>The </a:t>
            </a:r>
            <a:r>
              <a:rPr lang="en-US" sz="1200">
                <a:solidFill>
                  <a:schemeClr val="accent1"/>
                </a:solidFill>
                <a:latin typeface="Museo Sans Rounded 300" panose="02000000000000000000" pitchFamily="50" charset="0"/>
              </a:rPr>
              <a:t>position of the third </a:t>
            </a:r>
            <a:r>
              <a:rPr lang="en-US" sz="1200" b="1">
                <a:solidFill>
                  <a:schemeClr val="accent1"/>
                </a:solidFill>
                <a:latin typeface="Museo Sans Rounded 300" panose="02000000000000000000" pitchFamily="50" charset="0"/>
              </a:rPr>
              <a:t>temperature sensor</a:t>
            </a:r>
            <a:r>
              <a:rPr lang="en-US" sz="1200">
                <a:solidFill>
                  <a:schemeClr val="accent1"/>
                </a:solidFill>
                <a:latin typeface="Museo Sans Rounded 300" panose="02000000000000000000" pitchFamily="50" charset="0"/>
              </a:rPr>
              <a:t> </a:t>
            </a:r>
            <a:r>
              <a:rPr lang="en-US" sz="1200">
                <a:latin typeface="Museo Sans Rounded 100" panose="02000000000000000000" pitchFamily="50" charset="0"/>
              </a:rPr>
              <a:t>is too high and cannot be used unless the Water Tanks is full. The Tanks was modified to lower the position of the thermocouples.</a:t>
            </a:r>
          </a:p>
          <a:p>
            <a:pPr marL="285750" indent="-285750">
              <a:buFont typeface="Arial" panose="020B0604020202020204" pitchFamily="34" charset="0"/>
              <a:buChar char="•"/>
            </a:pPr>
            <a:r>
              <a:rPr lang="en-US" sz="1200">
                <a:solidFill>
                  <a:schemeClr val="accent1"/>
                </a:solidFill>
                <a:latin typeface="Museo Sans Rounded 300" panose="02000000000000000000" pitchFamily="50" charset="0"/>
              </a:rPr>
              <a:t>Excessively </a:t>
            </a:r>
            <a:r>
              <a:rPr lang="en-US" sz="1200" b="1">
                <a:solidFill>
                  <a:schemeClr val="accent1"/>
                </a:solidFill>
                <a:latin typeface="Museo Sans Rounded 300" panose="02000000000000000000" pitchFamily="50" charset="0"/>
              </a:rPr>
              <a:t>long time required to arrive to thermalization</a:t>
            </a:r>
            <a:r>
              <a:rPr lang="en-US" sz="1200">
                <a:solidFill>
                  <a:schemeClr val="accent1"/>
                </a:solidFill>
                <a:latin typeface="Museo Sans Rounded 300" panose="02000000000000000000" pitchFamily="50" charset="0"/>
              </a:rPr>
              <a:t> </a:t>
            </a:r>
            <a:r>
              <a:rPr lang="en-US" sz="1200">
                <a:latin typeface="Museo Sans Rounded 100" panose="02000000000000000000" pitchFamily="50" charset="0"/>
              </a:rPr>
              <a:t>between the water and the crucible and the water tank losses are too high to have precise derivation of equilibrium conditions. A </a:t>
            </a:r>
            <a:r>
              <a:rPr lang="en-US" sz="1200" u="sng">
                <a:solidFill>
                  <a:schemeClr val="accent1"/>
                </a:solidFill>
                <a:latin typeface="Museo Sans Rounded 300" panose="02000000000000000000" pitchFamily="50" charset="0"/>
              </a:rPr>
              <a:t>further performance analysis on heat acquisition and transfer was set-up </a:t>
            </a:r>
            <a:r>
              <a:rPr lang="en-US" sz="1200">
                <a:latin typeface="Museo Sans Rounded 100" panose="02000000000000000000" pitchFamily="50" charset="0"/>
              </a:rPr>
              <a:t>to investigate root cause of this problem.</a:t>
            </a:r>
          </a:p>
          <a:p>
            <a:pPr marL="285750" marR="0" lvl="0" indent="-285750" algn="l" defTabSz="914400" rtl="0" eaLnBrk="1" fontAlgn="auto" latinLnBrk="0" hangingPunct="1">
              <a:lnSpc>
                <a:spcPct val="100000"/>
              </a:lnSpc>
              <a:spcBef>
                <a:spcPts val="0"/>
              </a:spcBef>
              <a:spcAft>
                <a:spcPts val="0"/>
              </a:spcAft>
              <a:buClrTx/>
              <a:buSzPts val="1100"/>
              <a:buFont typeface="Arial" panose="020B0604020202020204" pitchFamily="34" charset="0"/>
              <a:buChar char="•"/>
              <a:tabLst/>
              <a:defRPr/>
            </a:pPr>
            <a:r>
              <a:rPr lang="en-US" sz="1200">
                <a:latin typeface="Museo Sans Rounded 100" panose="02000000000000000000" pitchFamily="50" charset="0"/>
              </a:rPr>
              <a:t>At equilibrium, the energy stored in the water is </a:t>
            </a:r>
            <a:r>
              <a:rPr lang="en-US" sz="1200">
                <a:solidFill>
                  <a:schemeClr val="accent1"/>
                </a:solidFill>
                <a:latin typeface="Museo Sans Rounded 300" panose="02000000000000000000" pitchFamily="50" charset="0"/>
              </a:rPr>
              <a:t>only 50% of the theoretical</a:t>
            </a:r>
            <a:r>
              <a:rPr lang="en-US" sz="1200">
                <a:latin typeface="Museo Sans Rounded 100" panose="02000000000000000000" pitchFamily="50" charset="0"/>
              </a:rPr>
              <a:t> one. Performance tests with </a:t>
            </a:r>
            <a:r>
              <a:rPr lang="en-US" sz="1200">
                <a:solidFill>
                  <a:schemeClr val="accent1"/>
                </a:solidFill>
                <a:latin typeface="Museo Sans Rounded 300" panose="02000000000000000000" pitchFamily="50" charset="0"/>
              </a:rPr>
              <a:t>different configurations </a:t>
            </a:r>
            <a:r>
              <a:rPr lang="en-US" sz="1200">
                <a:latin typeface="Museo Sans Rounded 100" panose="02000000000000000000" pitchFamily="50" charset="0"/>
              </a:rPr>
              <a:t>to identify root-cause</a:t>
            </a:r>
            <a:endParaRPr lang="en-US" sz="1200"/>
          </a:p>
          <a:p>
            <a:pPr marL="0" marR="0" lvl="0" indent="0" algn="l" defTabSz="914400" rtl="0" eaLnBrk="1" fontAlgn="auto" latinLnBrk="0" hangingPunct="1">
              <a:lnSpc>
                <a:spcPct val="100000"/>
              </a:lnSpc>
              <a:spcBef>
                <a:spcPts val="0"/>
              </a:spcBef>
              <a:spcAft>
                <a:spcPts val="0"/>
              </a:spcAft>
              <a:buClrTx/>
              <a:buSzPts val="1100"/>
              <a:buFont typeface="Arial" panose="020B0604020202020204" pitchFamily="34" charset="0"/>
              <a:buNone/>
              <a:tabLst/>
              <a:defRPr/>
            </a:pPr>
            <a:endParaRPr lang="en-US" sz="1200"/>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26</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74533512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285750" indent="-285750">
              <a:buFont typeface="Arial" panose="020B0604020202020204" pitchFamily="34" charset="0"/>
              <a:buChar char="•"/>
            </a:pPr>
            <a:r>
              <a:rPr lang="en-US" sz="1200" b="1">
                <a:solidFill>
                  <a:schemeClr val="accent1"/>
                </a:solidFill>
                <a:latin typeface="Museo Sans Rounded 300" panose="02000000000000000000" pitchFamily="50" charset="0"/>
              </a:rPr>
              <a:t>Baseline</a:t>
            </a:r>
            <a:r>
              <a:rPr lang="en-US" sz="1200">
                <a:solidFill>
                  <a:schemeClr val="accent1"/>
                </a:solidFill>
                <a:latin typeface="Museo Sans Rounded 300" panose="02000000000000000000" pitchFamily="50" charset="0"/>
              </a:rPr>
              <a:t> configuration has extremely poor performance </a:t>
            </a:r>
            <a:r>
              <a:rPr lang="en-US" sz="1200">
                <a:latin typeface="Museo Sans Rounded 100" panose="02000000000000000000" pitchFamily="50" charset="0"/>
              </a:rPr>
              <a:t>and cannot be used for further tests.</a:t>
            </a:r>
          </a:p>
          <a:p>
            <a:pPr marL="285750" indent="-285750">
              <a:buFont typeface="Arial" panose="020B0604020202020204" pitchFamily="34" charset="0"/>
              <a:buChar char="•"/>
            </a:pPr>
            <a:r>
              <a:rPr lang="en-US" sz="1200">
                <a:latin typeface="Museo Sans Rounded 100" panose="02000000000000000000" pitchFamily="50" charset="0"/>
              </a:rPr>
              <a:t>The use of a </a:t>
            </a:r>
            <a:r>
              <a:rPr lang="en-US" sz="1200">
                <a:solidFill>
                  <a:schemeClr val="accent1"/>
                </a:solidFill>
                <a:latin typeface="Museo Sans Rounded 300" panose="02000000000000000000" pitchFamily="50" charset="0"/>
              </a:rPr>
              <a:t>copper </a:t>
            </a:r>
            <a:r>
              <a:rPr lang="en-US" sz="1200" b="1">
                <a:solidFill>
                  <a:schemeClr val="accent1"/>
                </a:solidFill>
                <a:latin typeface="Museo Sans Rounded 300" panose="02000000000000000000" pitchFamily="50" charset="0"/>
              </a:rPr>
              <a:t>jacket</a:t>
            </a:r>
            <a:r>
              <a:rPr lang="en-US" sz="1200">
                <a:solidFill>
                  <a:schemeClr val="accent1"/>
                </a:solidFill>
                <a:latin typeface="Museo Sans Rounded 300" panose="02000000000000000000" pitchFamily="50" charset="0"/>
              </a:rPr>
              <a:t> </a:t>
            </a:r>
            <a:r>
              <a:rPr lang="en-US" sz="1200">
                <a:latin typeface="Museo Sans Rounded 100" panose="02000000000000000000" pitchFamily="50" charset="0"/>
              </a:rPr>
              <a:t>promotes the heat transfer and peak temperature is higher. It does not prevent heat losses and therefore the asymptotic temperature is same as baseline.</a:t>
            </a:r>
          </a:p>
          <a:p>
            <a:pPr marL="285750" indent="-285750">
              <a:buFont typeface="Arial" panose="020B0604020202020204" pitchFamily="34" charset="0"/>
              <a:buChar char="•"/>
            </a:pPr>
            <a:r>
              <a:rPr lang="en-US" sz="1200">
                <a:latin typeface="Museo Sans Rounded 100" panose="02000000000000000000" pitchFamily="50" charset="0"/>
              </a:rPr>
              <a:t>The use of </a:t>
            </a:r>
            <a:r>
              <a:rPr lang="en-US" sz="1200">
                <a:solidFill>
                  <a:schemeClr val="accent1"/>
                </a:solidFill>
                <a:latin typeface="Museo Sans Rounded 300" panose="02000000000000000000" pitchFamily="50" charset="0"/>
              </a:rPr>
              <a:t>top </a:t>
            </a:r>
            <a:r>
              <a:rPr lang="en-US" sz="1200" b="1">
                <a:solidFill>
                  <a:schemeClr val="accent1"/>
                </a:solidFill>
                <a:latin typeface="Museo Sans Rounded 300" panose="02000000000000000000" pitchFamily="50" charset="0"/>
              </a:rPr>
              <a:t>insulation</a:t>
            </a:r>
            <a:r>
              <a:rPr lang="en-US" sz="1200">
                <a:solidFill>
                  <a:schemeClr val="accent1"/>
                </a:solidFill>
                <a:latin typeface="Museo Sans Rounded 300" panose="02000000000000000000" pitchFamily="50" charset="0"/>
              </a:rPr>
              <a:t> </a:t>
            </a:r>
            <a:r>
              <a:rPr lang="en-US" sz="1200">
                <a:latin typeface="Museo Sans Rounded 100" panose="02000000000000000000" pitchFamily="50" charset="0"/>
              </a:rPr>
              <a:t>slows down heat loses and therefore we have higher peak temperature. It also prevent the heat to escape to the un-insulated cover of the vacuum chamber and therefore it gives higher equilibrium temperature.</a:t>
            </a:r>
          </a:p>
          <a:p>
            <a:pPr marL="285750" indent="-285750">
              <a:buFont typeface="Arial" panose="020B0604020202020204" pitchFamily="34" charset="0"/>
              <a:buChar char="•"/>
            </a:pPr>
            <a:r>
              <a:rPr lang="en-US" sz="1200">
                <a:latin typeface="Museo Sans Rounded 100" panose="02000000000000000000" pitchFamily="50" charset="0"/>
              </a:rPr>
              <a:t>The use of </a:t>
            </a:r>
            <a:r>
              <a:rPr lang="en-US" sz="1200">
                <a:solidFill>
                  <a:schemeClr val="accent1"/>
                </a:solidFill>
                <a:latin typeface="Museo Sans Rounded 300" panose="02000000000000000000" pitchFamily="50" charset="0"/>
              </a:rPr>
              <a:t>both </a:t>
            </a:r>
            <a:r>
              <a:rPr lang="en-US" sz="1200" b="1">
                <a:solidFill>
                  <a:schemeClr val="accent1"/>
                </a:solidFill>
                <a:latin typeface="Museo Sans Rounded 300" panose="02000000000000000000" pitchFamily="50" charset="0"/>
              </a:rPr>
              <a:t>top-insulation and copper jacket </a:t>
            </a:r>
            <a:r>
              <a:rPr lang="en-US" sz="1200">
                <a:latin typeface="Museo Sans Rounded 100" panose="02000000000000000000" pitchFamily="50" charset="0"/>
              </a:rPr>
              <a:t>largely increase both peak and equilibrium temperatures. This is indeed the </a:t>
            </a:r>
            <a:r>
              <a:rPr lang="en-US" sz="1200" u="sng">
                <a:solidFill>
                  <a:schemeClr val="accent1"/>
                </a:solidFill>
                <a:latin typeface="Museo Sans Rounded 300" panose="02000000000000000000" pitchFamily="50" charset="0"/>
              </a:rPr>
              <a:t>recommended configuration</a:t>
            </a:r>
            <a:r>
              <a:rPr lang="en-US" sz="1200">
                <a:latin typeface="Museo Sans Rounded 100" panose="02000000000000000000" pitchFamily="50" charset="0"/>
              </a:rPr>
              <a:t>.</a:t>
            </a:r>
          </a:p>
          <a:p>
            <a:pPr marL="285750" indent="-285750">
              <a:buFont typeface="Arial" panose="020B0604020202020204" pitchFamily="34" charset="0"/>
              <a:buChar char="•"/>
            </a:pPr>
            <a:r>
              <a:rPr lang="en-US" sz="1200" b="1">
                <a:solidFill>
                  <a:schemeClr val="accent1"/>
                </a:solidFill>
                <a:latin typeface="Museo Sans Rounded 300" panose="02000000000000000000" pitchFamily="50" charset="0"/>
              </a:rPr>
              <a:t>Vacuum</a:t>
            </a:r>
            <a:r>
              <a:rPr lang="en-US" sz="1200">
                <a:solidFill>
                  <a:schemeClr val="accent1"/>
                </a:solidFill>
                <a:latin typeface="Museo Sans Rounded 300" panose="02000000000000000000" pitchFamily="50" charset="0"/>
              </a:rPr>
              <a:t> shows similar relative results</a:t>
            </a:r>
            <a:r>
              <a:rPr lang="en-US" sz="1200">
                <a:latin typeface="Museo Sans Rounded 100" panose="02000000000000000000" pitchFamily="50" charset="0"/>
              </a:rPr>
              <a:t>. The only difference is on the behavior of the top-insulation, which does not prevent convective losses (no air).</a:t>
            </a:r>
          </a:p>
          <a:p>
            <a:pPr marL="285750" indent="-285750">
              <a:buFont typeface="Arial" panose="020B0604020202020204" pitchFamily="34" charset="0"/>
              <a:buChar char="•"/>
            </a:pPr>
            <a:r>
              <a:rPr lang="en-US" sz="1200">
                <a:latin typeface="Museo Sans Rounded 100" panose="02000000000000000000" pitchFamily="50" charset="0"/>
              </a:rPr>
              <a:t>It is proven that at low temperatures the presence of </a:t>
            </a:r>
            <a:r>
              <a:rPr lang="en-US" sz="1200">
                <a:solidFill>
                  <a:schemeClr val="accent1"/>
                </a:solidFill>
                <a:latin typeface="Museo Sans Rounded 300" panose="02000000000000000000" pitchFamily="50" charset="0"/>
              </a:rPr>
              <a:t>air promotes the heat exchange </a:t>
            </a:r>
            <a:r>
              <a:rPr lang="en-US" sz="1200">
                <a:latin typeface="Museo Sans Rounded 100" panose="02000000000000000000" pitchFamily="50" charset="0"/>
              </a:rPr>
              <a:t>with the spiral and general performance if properly insulated on top.</a:t>
            </a:r>
          </a:p>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27</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7592450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28</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2393987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29</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6484558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3</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56094159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30</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56695819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31</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28922275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32</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0472227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33</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71106838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34</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18799167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35</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60096367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36</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80295328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37</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25658961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38</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87679661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39</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0618357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4</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413002801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40</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68313087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41</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3741847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42</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199433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43</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15944791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44</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52670491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5</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2949023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6</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8648493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7</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8505986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8</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68265636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Shape 374"/>
          <p:cNvSpPr>
            <a:spLocks noGrp="1" noRot="1" noChangeAspect="1"/>
          </p:cNvSpPr>
          <p:nvPr>
            <p:ph type="sldImg" idx="2"/>
          </p:nvPr>
        </p:nvSpPr>
        <p:spPr>
          <a:xfrm>
            <a:off x="685800" y="1143000"/>
            <a:ext cx="5486400" cy="3086100"/>
          </a:xfrm>
          <a:custGeom>
            <a:avLst/>
            <a:gdLst/>
            <a:ahLst/>
            <a:cxnLst/>
            <a:rect l="0" t="0" r="0" b="0"/>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med" len="med"/>
            <a:tailEnd type="none" w="med" len="med"/>
          </a:ln>
        </p:spPr>
      </p:sp>
      <p:sp>
        <p:nvSpPr>
          <p:cNvPr id="375" name="Shape 375"/>
          <p:cNvSpPr txBox="1">
            <a:spLocks noGrp="1"/>
          </p:cNvSpPr>
          <p:nvPr>
            <p:ph type="body" idx="1"/>
          </p:nvPr>
        </p:nvSpPr>
        <p:spPr>
          <a:xfrm>
            <a:off x="685800" y="4400550"/>
            <a:ext cx="5486400" cy="3600600"/>
          </a:xfrm>
          <a:prstGeom prst="rect">
            <a:avLst/>
          </a:prstGeom>
          <a:noFill/>
          <a:ln>
            <a:noFill/>
          </a:ln>
        </p:spPr>
        <p:txBody>
          <a:bodyPr wrap="square" lIns="91425" tIns="45700" rIns="91425" bIns="45700" anchor="t" anchorCtr="0">
            <a:noAutofit/>
          </a:bodyPr>
          <a:lstStyle/>
          <a:p>
            <a:pPr marL="0" marR="0" lvl="0" indent="0" algn="l" rtl="0">
              <a:spcBef>
                <a:spcPts val="0"/>
              </a:spcBef>
              <a:spcAft>
                <a:spcPts val="0"/>
              </a:spcAft>
              <a:buClr>
                <a:schemeClr val="dk1"/>
              </a:buClr>
              <a:buSzPts val="1100"/>
              <a:buFont typeface="Arial"/>
              <a:buNone/>
            </a:pPr>
            <a:r>
              <a:rPr lang="en-US" sz="1200" b="0" i="0" u="none" strike="noStrike" cap="none">
                <a:solidFill>
                  <a:schemeClr val="dk1"/>
                </a:solidFill>
                <a:latin typeface="Calibri"/>
                <a:ea typeface="Calibri"/>
                <a:cs typeface="Calibri"/>
                <a:sym typeface="Calibri"/>
              </a:rPr>
              <a:t>AHP Analytic hierarchy process. Figure of merit:</a:t>
            </a:r>
          </a:p>
          <a:p>
            <a:pPr marR="0" algn="l" rtl="0" fontAlgn="ctr">
              <a:spcBef>
                <a:spcPts val="0"/>
              </a:spcBef>
              <a:spcAft>
                <a:spcPts val="0"/>
              </a:spcAft>
            </a:pPr>
            <a:r>
              <a:rPr lang="en-US" sz="1800" b="1" i="0" u="none" strike="noStrike">
                <a:solidFill>
                  <a:srgbClr val="000000"/>
                </a:solidFill>
                <a:effectLst/>
                <a:latin typeface="Museo Sans Rounded 100" panose="02000000000000000000" pitchFamily="50" charset="0"/>
                <a:ea typeface="Arial" panose="020B0604020202020204" pitchFamily="34" charset="0"/>
                <a:cs typeface="Arial" panose="020B0604020202020204" pitchFamily="34" charset="0"/>
              </a:rPr>
              <a:t>Energy density</a:t>
            </a:r>
            <a:endParaRPr lang="en-US" sz="1800" b="0" i="0" u="none" strike="noStrike">
              <a:effectLst/>
              <a:latin typeface="Arial" panose="020B0604020202020204" pitchFamily="34" charset="0"/>
            </a:endParaRPr>
          </a:p>
          <a:p>
            <a:pPr marR="0" algn="l" rtl="0" fontAlgn="ctr">
              <a:spcBef>
                <a:spcPts val="0"/>
              </a:spcBef>
              <a:spcAft>
                <a:spcPts val="0"/>
              </a:spcAft>
            </a:pPr>
            <a:r>
              <a:rPr lang="en-US" sz="1800" b="0" i="0" u="none" strike="noStrike">
                <a:solidFill>
                  <a:srgbClr val="000000"/>
                </a:solidFill>
                <a:effectLst/>
                <a:latin typeface="Museo Sans Rounded 100" panose="02000000000000000000" pitchFamily="50" charset="0"/>
                <a:ea typeface="Arial" panose="020B0604020202020204" pitchFamily="34" charset="0"/>
                <a:cs typeface="Arial" panose="020B0604020202020204" pitchFamily="34" charset="0"/>
              </a:rPr>
              <a:t>Oxides abundance</a:t>
            </a:r>
            <a:endParaRPr lang="en-US" sz="1800" b="0" i="0" u="none" strike="noStrike">
              <a:effectLst/>
              <a:latin typeface="Arial" panose="020B0604020202020204" pitchFamily="34" charset="0"/>
            </a:endParaRPr>
          </a:p>
          <a:p>
            <a:pPr marR="0" algn="l" rtl="0" fontAlgn="ctr">
              <a:spcBef>
                <a:spcPts val="0"/>
              </a:spcBef>
              <a:spcAft>
                <a:spcPts val="0"/>
              </a:spcAft>
            </a:pPr>
            <a:r>
              <a:rPr lang="en-US" sz="1800" b="0" i="0" u="none" strike="noStrike">
                <a:solidFill>
                  <a:srgbClr val="000000"/>
                </a:solidFill>
                <a:effectLst/>
                <a:latin typeface="Museo Sans Rounded 100" panose="02000000000000000000" pitchFamily="50" charset="0"/>
                <a:ea typeface="Arial" panose="020B0604020202020204" pitchFamily="34" charset="0"/>
                <a:cs typeface="Arial" panose="020B0604020202020204" pitchFamily="34" charset="0"/>
              </a:rPr>
              <a:t>Metals provision</a:t>
            </a:r>
            <a:endParaRPr lang="en-US" sz="1800" b="0" i="0" u="none" strike="noStrike">
              <a:effectLst/>
              <a:latin typeface="Arial" panose="020B0604020202020204" pitchFamily="34" charset="0"/>
            </a:endParaRPr>
          </a:p>
          <a:p>
            <a:pPr marR="0" algn="l" rtl="0" fontAlgn="ctr">
              <a:spcBef>
                <a:spcPts val="0"/>
              </a:spcBef>
              <a:spcAft>
                <a:spcPts val="0"/>
              </a:spcAft>
            </a:pPr>
            <a:r>
              <a:rPr lang="en-US" sz="1800" b="0" i="0" u="none" strike="noStrike">
                <a:solidFill>
                  <a:srgbClr val="000000"/>
                </a:solidFill>
                <a:effectLst/>
                <a:latin typeface="Museo Sans Rounded 100" panose="02000000000000000000" pitchFamily="50" charset="0"/>
                <a:ea typeface="Arial" panose="020B0604020202020204" pitchFamily="34" charset="0"/>
                <a:cs typeface="Arial" panose="020B0604020202020204" pitchFamily="34" charset="0"/>
              </a:rPr>
              <a:t>Useful products</a:t>
            </a:r>
            <a:endParaRPr lang="en-US" sz="1800" b="0" i="0" u="none" strike="noStrike">
              <a:effectLst/>
              <a:latin typeface="Arial" panose="020B0604020202020204" pitchFamily="34" charset="0"/>
            </a:endParaRPr>
          </a:p>
          <a:p>
            <a:pPr marR="0" algn="l" rtl="0" fontAlgn="ctr">
              <a:spcBef>
                <a:spcPts val="0"/>
              </a:spcBef>
              <a:spcAft>
                <a:spcPts val="0"/>
              </a:spcAft>
            </a:pPr>
            <a:r>
              <a:rPr lang="en-US" sz="1800" b="0" i="0" u="none" strike="noStrike">
                <a:solidFill>
                  <a:srgbClr val="000000"/>
                </a:solidFill>
                <a:effectLst/>
                <a:latin typeface="Museo Sans Rounded 100" panose="02000000000000000000" pitchFamily="50" charset="0"/>
                <a:ea typeface="Arial" panose="020B0604020202020204" pitchFamily="34" charset="0"/>
                <a:cs typeface="Arial" panose="020B0604020202020204" pitchFamily="34" charset="0"/>
              </a:rPr>
              <a:t>Testing complexity</a:t>
            </a:r>
            <a:endParaRPr lang="en-US" sz="1800" b="0" i="0" u="none" strike="noStrike">
              <a:effectLst/>
              <a:latin typeface="Arial" panose="020B0604020202020204" pitchFamily="34" charset="0"/>
            </a:endParaRPr>
          </a:p>
          <a:p>
            <a:pPr marL="0" marR="0" lvl="0" indent="0" algn="l" rtl="0">
              <a:spcBef>
                <a:spcPts val="0"/>
              </a:spcBef>
              <a:spcAft>
                <a:spcPts val="0"/>
              </a:spcAft>
              <a:buClr>
                <a:schemeClr val="dk1"/>
              </a:buClr>
              <a:buSzPts val="1100"/>
              <a:buFont typeface="Arial"/>
              <a:buNone/>
            </a:pPr>
            <a:endParaRPr sz="1200" b="0" i="0" u="none" strike="noStrike" cap="none">
              <a:solidFill>
                <a:schemeClr val="dk1"/>
              </a:solidFill>
              <a:latin typeface="Calibri"/>
              <a:ea typeface="Calibri"/>
              <a:cs typeface="Calibri"/>
              <a:sym typeface="Calibri"/>
            </a:endParaRPr>
          </a:p>
        </p:txBody>
      </p:sp>
      <p:sp>
        <p:nvSpPr>
          <p:cNvPr id="376" name="Shape 376"/>
          <p:cNvSpPr txBox="1">
            <a:spLocks noGrp="1"/>
          </p:cNvSpPr>
          <p:nvPr>
            <p:ph type="sldNum" idx="12"/>
          </p:nvPr>
        </p:nvSpPr>
        <p:spPr>
          <a:xfrm>
            <a:off x="3884613" y="8685213"/>
            <a:ext cx="2971800" cy="458700"/>
          </a:xfrm>
          <a:prstGeom prst="rect">
            <a:avLst/>
          </a:prstGeom>
          <a:noFill/>
          <a:ln>
            <a:noFill/>
          </a:ln>
        </p:spPr>
        <p:txBody>
          <a:bodyPr wrap="square" lIns="91425" tIns="45700" rIns="91425" bIns="45700" anchor="b" anchorCtr="0">
            <a:noAutofit/>
          </a:bodyPr>
          <a:lstStyle/>
          <a:p>
            <a:pPr marL="0" marR="0" lvl="0" indent="0" algn="r" rtl="0">
              <a:lnSpc>
                <a:spcPct val="100000"/>
              </a:lnSpc>
              <a:spcBef>
                <a:spcPts val="0"/>
              </a:spcBef>
              <a:spcAft>
                <a:spcPts val="0"/>
              </a:spcAft>
              <a:buClr>
                <a:schemeClr val="dk1"/>
              </a:buClr>
              <a:buSzPts val="1200"/>
              <a:buFont typeface="Calibri"/>
              <a:buNone/>
            </a:pPr>
            <a:fld id="{00000000-1234-1234-1234-123412341234}" type="slidenum">
              <a:rPr lang="en-GB" sz="1200" b="0" i="0" u="none" strike="noStrike" cap="none">
                <a:solidFill>
                  <a:schemeClr val="dk1"/>
                </a:solidFill>
                <a:latin typeface="Calibri"/>
                <a:ea typeface="Calibri"/>
                <a:cs typeface="Calibri"/>
                <a:sym typeface="Calibri"/>
              </a:rPr>
              <a:t>9</a:t>
            </a:fld>
            <a:endParaRPr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6973750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Shape 56"/>
        <p:cNvGrpSpPr/>
        <p:nvPr/>
      </p:nvGrpSpPr>
      <p:grpSpPr>
        <a:xfrm>
          <a:off x="0" y="0"/>
          <a:ext cx="0" cy="0"/>
          <a:chOff x="0" y="0"/>
          <a:chExt cx="0" cy="0"/>
        </a:xfrm>
      </p:grpSpPr>
      <p:sp>
        <p:nvSpPr>
          <p:cNvPr id="57" name="Shape 57"/>
          <p:cNvSpPr txBox="1">
            <a:spLocks noGrp="1"/>
          </p:cNvSpPr>
          <p:nvPr>
            <p:ph type="ctrTitle"/>
          </p:nvPr>
        </p:nvSpPr>
        <p:spPr>
          <a:xfrm>
            <a:off x="1143000" y="841772"/>
            <a:ext cx="6858000" cy="1790700"/>
          </a:xfrm>
          <a:prstGeom prst="rect">
            <a:avLst/>
          </a:prstGeom>
          <a:noFill/>
          <a:ln>
            <a:noFill/>
          </a:ln>
        </p:spPr>
        <p:txBody>
          <a:bodyPr wrap="square" lIns="68575" tIns="68575" rIns="68575" bIns="68575" anchor="b" anchorCtr="0"/>
          <a:lstStyle>
            <a:lvl1pPr marL="0" marR="0" lvl="0" indent="0" algn="ctr" rtl="0">
              <a:lnSpc>
                <a:spcPct val="90000"/>
              </a:lnSpc>
              <a:spcBef>
                <a:spcPts val="0"/>
              </a:spcBef>
              <a:spcAft>
                <a:spcPts val="0"/>
              </a:spcAft>
              <a:buClr>
                <a:schemeClr val="dk1"/>
              </a:buClr>
              <a:buSzPts val="4500"/>
              <a:buFont typeface="Calibri"/>
              <a:buNone/>
              <a:defRPr sz="45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1400"/>
            </a:lvl2pPr>
            <a:lvl3pPr lvl="2" indent="0" rtl="0">
              <a:spcBef>
                <a:spcPts val="0"/>
              </a:spcBef>
              <a:spcAft>
                <a:spcPts val="0"/>
              </a:spcAft>
              <a:buSzPts val="1100"/>
              <a:buNone/>
              <a:defRPr sz="1400"/>
            </a:lvl3pPr>
            <a:lvl4pPr lvl="3" indent="0" rtl="0">
              <a:spcBef>
                <a:spcPts val="0"/>
              </a:spcBef>
              <a:spcAft>
                <a:spcPts val="0"/>
              </a:spcAft>
              <a:buSzPts val="1100"/>
              <a:buNone/>
              <a:defRPr sz="1400"/>
            </a:lvl4pPr>
            <a:lvl5pPr lvl="4" indent="0" rtl="0">
              <a:spcBef>
                <a:spcPts val="0"/>
              </a:spcBef>
              <a:spcAft>
                <a:spcPts val="0"/>
              </a:spcAft>
              <a:buSzPts val="1100"/>
              <a:buNone/>
              <a:defRPr sz="1400"/>
            </a:lvl5pPr>
            <a:lvl6pPr lvl="5" indent="0" rtl="0">
              <a:spcBef>
                <a:spcPts val="0"/>
              </a:spcBef>
              <a:spcAft>
                <a:spcPts val="0"/>
              </a:spcAft>
              <a:buSzPts val="1100"/>
              <a:buNone/>
              <a:defRPr sz="1400"/>
            </a:lvl6pPr>
            <a:lvl7pPr lvl="6" indent="0" rtl="0">
              <a:spcBef>
                <a:spcPts val="0"/>
              </a:spcBef>
              <a:spcAft>
                <a:spcPts val="0"/>
              </a:spcAft>
              <a:buSzPts val="1100"/>
              <a:buNone/>
              <a:defRPr sz="1400"/>
            </a:lvl7pPr>
            <a:lvl8pPr lvl="7" indent="0" rtl="0">
              <a:spcBef>
                <a:spcPts val="0"/>
              </a:spcBef>
              <a:spcAft>
                <a:spcPts val="0"/>
              </a:spcAft>
              <a:buSzPts val="1100"/>
              <a:buNone/>
              <a:defRPr sz="1400"/>
            </a:lvl8pPr>
            <a:lvl9pPr lvl="8" indent="0" rtl="0">
              <a:spcBef>
                <a:spcPts val="0"/>
              </a:spcBef>
              <a:spcAft>
                <a:spcPts val="0"/>
              </a:spcAft>
              <a:buSzPts val="1100"/>
              <a:buNone/>
              <a:defRPr sz="1400"/>
            </a:lvl9pPr>
          </a:lstStyle>
          <a:p>
            <a:endParaRPr/>
          </a:p>
        </p:txBody>
      </p:sp>
      <p:sp>
        <p:nvSpPr>
          <p:cNvPr id="58" name="Shape 58"/>
          <p:cNvSpPr txBox="1">
            <a:spLocks noGrp="1"/>
          </p:cNvSpPr>
          <p:nvPr>
            <p:ph type="subTitle" idx="1"/>
          </p:nvPr>
        </p:nvSpPr>
        <p:spPr>
          <a:xfrm>
            <a:off x="1143000" y="2701528"/>
            <a:ext cx="6858000" cy="1241700"/>
          </a:xfrm>
          <a:prstGeom prst="rect">
            <a:avLst/>
          </a:prstGeom>
          <a:noFill/>
          <a:ln>
            <a:noFill/>
          </a:ln>
        </p:spPr>
        <p:txBody>
          <a:bodyPr wrap="square" lIns="68575" tIns="68575" rIns="68575" bIns="68575" anchor="t" anchorCtr="0"/>
          <a:lstStyle>
            <a:lvl1pPr marL="0" marR="0" lvl="0" indent="0" algn="ctr" rtl="0">
              <a:lnSpc>
                <a:spcPct val="90000"/>
              </a:lnSpc>
              <a:spcBef>
                <a:spcPts val="800"/>
              </a:spcBef>
              <a:spcAft>
                <a:spcPts val="0"/>
              </a:spcAft>
              <a:buClr>
                <a:schemeClr val="dk1"/>
              </a:buClr>
              <a:buSzPts val="1800"/>
              <a:buFont typeface="Arial"/>
              <a:buNone/>
              <a:defRPr sz="1800" b="0" i="0" u="none" strike="noStrike" cap="none">
                <a:solidFill>
                  <a:schemeClr val="dk1"/>
                </a:solidFill>
                <a:latin typeface="Calibri"/>
                <a:ea typeface="Calibri"/>
                <a:cs typeface="Calibri"/>
                <a:sym typeface="Calibri"/>
              </a:defRPr>
            </a:lvl1pPr>
            <a:lvl2pPr marL="342900" marR="0" lvl="1" indent="0" algn="ctr" rtl="0">
              <a:lnSpc>
                <a:spcPct val="90000"/>
              </a:lnSpc>
              <a:spcBef>
                <a:spcPts val="4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2pPr>
            <a:lvl3pPr marL="685800" marR="0" lvl="2" indent="0" algn="ctr" rtl="0">
              <a:lnSpc>
                <a:spcPct val="90000"/>
              </a:lnSpc>
              <a:spcBef>
                <a:spcPts val="4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3pPr>
            <a:lvl4pPr marL="1028700" marR="0" lvl="3" indent="0" algn="ctr" rtl="0">
              <a:lnSpc>
                <a:spcPct val="90000"/>
              </a:lnSpc>
              <a:spcBef>
                <a:spcPts val="4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4pPr>
            <a:lvl5pPr marL="1371600" marR="0" lvl="4" indent="0" algn="ctr" rtl="0">
              <a:lnSpc>
                <a:spcPct val="90000"/>
              </a:lnSpc>
              <a:spcBef>
                <a:spcPts val="4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5pPr>
            <a:lvl6pPr marL="1714500" marR="0" lvl="5" indent="0" algn="ctr" rtl="0">
              <a:lnSpc>
                <a:spcPct val="90000"/>
              </a:lnSpc>
              <a:spcBef>
                <a:spcPts val="4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6pPr>
            <a:lvl7pPr marL="2057400" marR="0" lvl="6" indent="0" algn="ctr" rtl="0">
              <a:lnSpc>
                <a:spcPct val="90000"/>
              </a:lnSpc>
              <a:spcBef>
                <a:spcPts val="4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7pPr>
            <a:lvl8pPr marL="2400300" marR="0" lvl="7" indent="0" algn="ctr" rtl="0">
              <a:lnSpc>
                <a:spcPct val="90000"/>
              </a:lnSpc>
              <a:spcBef>
                <a:spcPts val="4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8pPr>
            <a:lvl9pPr marL="2743200" marR="0" lvl="8" indent="0" algn="ctr" rtl="0">
              <a:lnSpc>
                <a:spcPct val="90000"/>
              </a:lnSpc>
              <a:spcBef>
                <a:spcPts val="4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59" name="Shape 59"/>
          <p:cNvSpPr txBox="1">
            <a:spLocks noGrp="1"/>
          </p:cNvSpPr>
          <p:nvPr>
            <p:ph type="dt" idx="10"/>
          </p:nvPr>
        </p:nvSpPr>
        <p:spPr>
          <a:xfrm>
            <a:off x="628650" y="4767263"/>
            <a:ext cx="2057400" cy="273900"/>
          </a:xfrm>
          <a:prstGeom prst="rect">
            <a:avLst/>
          </a:prstGeom>
          <a:noFill/>
          <a:ln>
            <a:noFill/>
          </a:ln>
        </p:spPr>
        <p:txBody>
          <a:bodyPr wrap="square" lIns="68575" tIns="68575" rIns="68575" bIns="68575" anchor="ctr" anchorCtr="0"/>
          <a:lstStyle>
            <a:lvl1pPr marL="0" marR="0" lvl="0" indent="0" algn="l" rtl="0">
              <a:spcBef>
                <a:spcPts val="0"/>
              </a:spcBef>
              <a:spcAft>
                <a:spcPts val="0"/>
              </a:spcAft>
              <a:buSzPts val="1100"/>
              <a:buNone/>
              <a:defRPr sz="900" b="0" i="0" u="none" strike="noStrike" cap="none">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0" name="Shape 60"/>
          <p:cNvSpPr txBox="1">
            <a:spLocks noGrp="1"/>
          </p:cNvSpPr>
          <p:nvPr>
            <p:ph type="ftr" idx="11"/>
          </p:nvPr>
        </p:nvSpPr>
        <p:spPr>
          <a:xfrm>
            <a:off x="3028950" y="4767263"/>
            <a:ext cx="3086100" cy="273900"/>
          </a:xfrm>
          <a:prstGeom prst="rect">
            <a:avLst/>
          </a:prstGeom>
          <a:noFill/>
          <a:ln>
            <a:noFill/>
          </a:ln>
        </p:spPr>
        <p:txBody>
          <a:bodyPr wrap="square" lIns="68575" tIns="68575" rIns="68575" bIns="68575" anchor="ctr" anchorCtr="0"/>
          <a:lstStyle>
            <a:lvl1pPr marL="0" marR="0" lvl="0" indent="0" algn="ctr" rtl="0">
              <a:spcBef>
                <a:spcPts val="0"/>
              </a:spcBef>
              <a:spcAft>
                <a:spcPts val="0"/>
              </a:spcAft>
              <a:buSzPts val="1100"/>
              <a:buNone/>
              <a:defRPr sz="900" b="0" i="0" u="none" strike="noStrike" cap="none">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r>
              <a:rPr lang="fr-FR"/>
              <a:t>Confidential &amp; Proprietary</a:t>
            </a:r>
            <a:endParaRPr/>
          </a:p>
        </p:txBody>
      </p:sp>
      <p:sp>
        <p:nvSpPr>
          <p:cNvPr id="61" name="Shape 61"/>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b="0" i="0" u="none" strike="noStrike" cap="none">
                <a:solidFill>
                  <a:srgbClr val="888888"/>
                </a:solidFill>
                <a:latin typeface="Calibri"/>
                <a:ea typeface="Calibri"/>
                <a:cs typeface="Calibri"/>
                <a:sym typeface="Calibri"/>
              </a:rPr>
              <a:t>‹#›</a:t>
            </a:fld>
            <a:endParaRPr sz="900" b="0" i="0" u="none" strike="noStrike" cap="none">
              <a:solidFill>
                <a:srgbClr val="888888"/>
              </a:solidFill>
              <a:latin typeface="Calibri"/>
              <a:ea typeface="Calibri"/>
              <a:cs typeface="Calibri"/>
              <a:sym typeface="Calibri"/>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cSld name="Vertical Title and Text">
    <p:spTree>
      <p:nvGrpSpPr>
        <p:cNvPr id="1" name="Shape 119"/>
        <p:cNvGrpSpPr/>
        <p:nvPr/>
      </p:nvGrpSpPr>
      <p:grpSpPr>
        <a:xfrm>
          <a:off x="0" y="0"/>
          <a:ext cx="0" cy="0"/>
          <a:chOff x="0" y="0"/>
          <a:chExt cx="0" cy="0"/>
        </a:xfrm>
      </p:grpSpPr>
      <p:sp>
        <p:nvSpPr>
          <p:cNvPr id="120" name="Shape 120"/>
          <p:cNvSpPr txBox="1">
            <a:spLocks noGrp="1"/>
          </p:cNvSpPr>
          <p:nvPr>
            <p:ph type="title"/>
          </p:nvPr>
        </p:nvSpPr>
        <p:spPr>
          <a:xfrm rot="5400000">
            <a:off x="5350050" y="1467544"/>
            <a:ext cx="4359000" cy="1971600"/>
          </a:xfrm>
          <a:prstGeom prst="rect">
            <a:avLst/>
          </a:prstGeom>
          <a:noFill/>
          <a:ln>
            <a:noFill/>
          </a:ln>
        </p:spPr>
        <p:txBody>
          <a:bodyPr wrap="square" lIns="68575" tIns="68575" rIns="68575" bIns="68575" anchor="ctr" anchorCtr="0"/>
          <a:lstStyle>
            <a:lvl1pPr marL="0" marR="0" lvl="0" indent="0" algn="l" rtl="0">
              <a:lnSpc>
                <a:spcPct val="90000"/>
              </a:lnSpc>
              <a:spcBef>
                <a:spcPts val="0"/>
              </a:spcBef>
              <a:spcAft>
                <a:spcPts val="0"/>
              </a:spcAft>
              <a:buClr>
                <a:schemeClr val="dk1"/>
              </a:buClr>
              <a:buSzPts val="3300"/>
              <a:buFont typeface="Calibri"/>
              <a:buNone/>
              <a:defRPr sz="33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1400"/>
            </a:lvl2pPr>
            <a:lvl3pPr lvl="2" indent="0" rtl="0">
              <a:spcBef>
                <a:spcPts val="0"/>
              </a:spcBef>
              <a:spcAft>
                <a:spcPts val="0"/>
              </a:spcAft>
              <a:buSzPts val="1100"/>
              <a:buNone/>
              <a:defRPr sz="1400"/>
            </a:lvl3pPr>
            <a:lvl4pPr lvl="3" indent="0" rtl="0">
              <a:spcBef>
                <a:spcPts val="0"/>
              </a:spcBef>
              <a:spcAft>
                <a:spcPts val="0"/>
              </a:spcAft>
              <a:buSzPts val="1100"/>
              <a:buNone/>
              <a:defRPr sz="1400"/>
            </a:lvl4pPr>
            <a:lvl5pPr lvl="4" indent="0" rtl="0">
              <a:spcBef>
                <a:spcPts val="0"/>
              </a:spcBef>
              <a:spcAft>
                <a:spcPts val="0"/>
              </a:spcAft>
              <a:buSzPts val="1100"/>
              <a:buNone/>
              <a:defRPr sz="1400"/>
            </a:lvl5pPr>
            <a:lvl6pPr lvl="5" indent="0" rtl="0">
              <a:spcBef>
                <a:spcPts val="0"/>
              </a:spcBef>
              <a:spcAft>
                <a:spcPts val="0"/>
              </a:spcAft>
              <a:buSzPts val="1100"/>
              <a:buNone/>
              <a:defRPr sz="1400"/>
            </a:lvl6pPr>
            <a:lvl7pPr lvl="6" indent="0" rtl="0">
              <a:spcBef>
                <a:spcPts val="0"/>
              </a:spcBef>
              <a:spcAft>
                <a:spcPts val="0"/>
              </a:spcAft>
              <a:buSzPts val="1100"/>
              <a:buNone/>
              <a:defRPr sz="1400"/>
            </a:lvl7pPr>
            <a:lvl8pPr lvl="7" indent="0" rtl="0">
              <a:spcBef>
                <a:spcPts val="0"/>
              </a:spcBef>
              <a:spcAft>
                <a:spcPts val="0"/>
              </a:spcAft>
              <a:buSzPts val="1100"/>
              <a:buNone/>
              <a:defRPr sz="1400"/>
            </a:lvl8pPr>
            <a:lvl9pPr lvl="8" indent="0" rtl="0">
              <a:spcBef>
                <a:spcPts val="0"/>
              </a:spcBef>
              <a:spcAft>
                <a:spcPts val="0"/>
              </a:spcAft>
              <a:buSzPts val="1100"/>
              <a:buNone/>
              <a:defRPr sz="1400"/>
            </a:lvl9pPr>
          </a:lstStyle>
          <a:p>
            <a:endParaRPr/>
          </a:p>
        </p:txBody>
      </p:sp>
      <p:sp>
        <p:nvSpPr>
          <p:cNvPr id="121" name="Shape 121"/>
          <p:cNvSpPr txBox="1">
            <a:spLocks noGrp="1"/>
          </p:cNvSpPr>
          <p:nvPr>
            <p:ph type="body" idx="1"/>
          </p:nvPr>
        </p:nvSpPr>
        <p:spPr>
          <a:xfrm rot="5400000">
            <a:off x="1349475" y="-447056"/>
            <a:ext cx="4359000" cy="5800800"/>
          </a:xfrm>
          <a:prstGeom prst="rect">
            <a:avLst/>
          </a:prstGeom>
          <a:noFill/>
          <a:ln>
            <a:noFill/>
          </a:ln>
        </p:spPr>
        <p:txBody>
          <a:bodyPr wrap="square" lIns="68575" tIns="68575" rIns="68575" bIns="68575" anchor="t" anchorCtr="0"/>
          <a:lstStyle>
            <a:lvl1pPr marL="457200" marR="0" lvl="0" indent="-361950" algn="l" rtl="0">
              <a:lnSpc>
                <a:spcPct val="90000"/>
              </a:lnSpc>
              <a:spcBef>
                <a:spcPts val="8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rtl="0">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4pPr>
            <a:lvl5pPr marL="2286000" marR="0" lvl="4"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22" name="Shape 122"/>
          <p:cNvSpPr txBox="1">
            <a:spLocks noGrp="1"/>
          </p:cNvSpPr>
          <p:nvPr>
            <p:ph type="dt" idx="10"/>
          </p:nvPr>
        </p:nvSpPr>
        <p:spPr>
          <a:xfrm>
            <a:off x="628650" y="4767263"/>
            <a:ext cx="2057400" cy="273900"/>
          </a:xfrm>
          <a:prstGeom prst="rect">
            <a:avLst/>
          </a:prstGeom>
          <a:noFill/>
          <a:ln>
            <a:noFill/>
          </a:ln>
        </p:spPr>
        <p:txBody>
          <a:bodyPr wrap="square" lIns="68575" tIns="68575" rIns="68575" bIns="68575" anchor="ctr" anchorCtr="0"/>
          <a:lstStyle>
            <a:lvl1pPr marL="0" marR="0" lvl="0" indent="0" algn="l"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23" name="Shape 123"/>
          <p:cNvSpPr txBox="1">
            <a:spLocks noGrp="1"/>
          </p:cNvSpPr>
          <p:nvPr>
            <p:ph type="ftr" idx="11"/>
          </p:nvPr>
        </p:nvSpPr>
        <p:spPr>
          <a:xfrm>
            <a:off x="3028950" y="4767263"/>
            <a:ext cx="3086100" cy="273900"/>
          </a:xfrm>
          <a:prstGeom prst="rect">
            <a:avLst/>
          </a:prstGeom>
          <a:noFill/>
          <a:ln>
            <a:noFill/>
          </a:ln>
        </p:spPr>
        <p:txBody>
          <a:bodyPr wrap="square" lIns="68575" tIns="68575" rIns="68575" bIns="68575" anchor="ctr" anchorCtr="0"/>
          <a:lstStyle>
            <a:lvl1pPr marL="0" marR="0" lvl="0" indent="0" algn="ctr"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r>
              <a:rPr lang="fr-FR"/>
              <a:t>Confidential &amp; Proprietary</a:t>
            </a:r>
            <a:endParaRPr/>
          </a:p>
        </p:txBody>
      </p:sp>
      <p:sp>
        <p:nvSpPr>
          <p:cNvPr id="124" name="Shape 124"/>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a:solidFill>
                  <a:srgbClr val="888888"/>
                </a:solidFill>
                <a:latin typeface="Calibri"/>
                <a:ea typeface="Calibri"/>
                <a:cs typeface="Calibri"/>
                <a:sym typeface="Calibri"/>
              </a:rPr>
              <a:t>‹#›</a:t>
            </a:fld>
            <a:endParaRPr sz="900">
              <a:solidFill>
                <a:srgbClr val="888888"/>
              </a:solidFill>
              <a:latin typeface="Calibri"/>
              <a:ea typeface="Calibri"/>
              <a:cs typeface="Calibri"/>
              <a:sym typeface="Calibri"/>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Shape 62"/>
        <p:cNvGrpSpPr/>
        <p:nvPr/>
      </p:nvGrpSpPr>
      <p:grpSpPr>
        <a:xfrm>
          <a:off x="0" y="0"/>
          <a:ext cx="0" cy="0"/>
          <a:chOff x="0" y="0"/>
          <a:chExt cx="0" cy="0"/>
        </a:xfrm>
      </p:grpSpPr>
      <p:sp>
        <p:nvSpPr>
          <p:cNvPr id="63" name="Shape 63"/>
          <p:cNvSpPr txBox="1">
            <a:spLocks noGrp="1"/>
          </p:cNvSpPr>
          <p:nvPr>
            <p:ph type="title"/>
          </p:nvPr>
        </p:nvSpPr>
        <p:spPr>
          <a:xfrm>
            <a:off x="628650" y="273844"/>
            <a:ext cx="7886700" cy="994200"/>
          </a:xfrm>
          <a:prstGeom prst="rect">
            <a:avLst/>
          </a:prstGeom>
          <a:noFill/>
          <a:ln>
            <a:noFill/>
          </a:ln>
        </p:spPr>
        <p:txBody>
          <a:bodyPr wrap="square" lIns="68575" tIns="68575" rIns="68575" bIns="68575" anchor="ctr" anchorCtr="0"/>
          <a:lstStyle>
            <a:lvl1pPr marL="0" marR="0" lvl="0" indent="0" algn="l" rtl="0">
              <a:lnSpc>
                <a:spcPct val="90000"/>
              </a:lnSpc>
              <a:spcBef>
                <a:spcPts val="0"/>
              </a:spcBef>
              <a:spcAft>
                <a:spcPts val="0"/>
              </a:spcAft>
              <a:buClr>
                <a:schemeClr val="dk1"/>
              </a:buClr>
              <a:buSzPts val="3300"/>
              <a:buFont typeface="Calibri"/>
              <a:buNone/>
              <a:defRPr sz="33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1400"/>
            </a:lvl2pPr>
            <a:lvl3pPr lvl="2" indent="0" rtl="0">
              <a:spcBef>
                <a:spcPts val="0"/>
              </a:spcBef>
              <a:spcAft>
                <a:spcPts val="0"/>
              </a:spcAft>
              <a:buSzPts val="1100"/>
              <a:buNone/>
              <a:defRPr sz="1400"/>
            </a:lvl3pPr>
            <a:lvl4pPr lvl="3" indent="0" rtl="0">
              <a:spcBef>
                <a:spcPts val="0"/>
              </a:spcBef>
              <a:spcAft>
                <a:spcPts val="0"/>
              </a:spcAft>
              <a:buSzPts val="1100"/>
              <a:buNone/>
              <a:defRPr sz="1400"/>
            </a:lvl4pPr>
            <a:lvl5pPr lvl="4" indent="0" rtl="0">
              <a:spcBef>
                <a:spcPts val="0"/>
              </a:spcBef>
              <a:spcAft>
                <a:spcPts val="0"/>
              </a:spcAft>
              <a:buSzPts val="1100"/>
              <a:buNone/>
              <a:defRPr sz="1400"/>
            </a:lvl5pPr>
            <a:lvl6pPr lvl="5" indent="0" rtl="0">
              <a:spcBef>
                <a:spcPts val="0"/>
              </a:spcBef>
              <a:spcAft>
                <a:spcPts val="0"/>
              </a:spcAft>
              <a:buSzPts val="1100"/>
              <a:buNone/>
              <a:defRPr sz="1400"/>
            </a:lvl6pPr>
            <a:lvl7pPr lvl="6" indent="0" rtl="0">
              <a:spcBef>
                <a:spcPts val="0"/>
              </a:spcBef>
              <a:spcAft>
                <a:spcPts val="0"/>
              </a:spcAft>
              <a:buSzPts val="1100"/>
              <a:buNone/>
              <a:defRPr sz="1400"/>
            </a:lvl7pPr>
            <a:lvl8pPr lvl="7" indent="0" rtl="0">
              <a:spcBef>
                <a:spcPts val="0"/>
              </a:spcBef>
              <a:spcAft>
                <a:spcPts val="0"/>
              </a:spcAft>
              <a:buSzPts val="1100"/>
              <a:buNone/>
              <a:defRPr sz="1400"/>
            </a:lvl8pPr>
            <a:lvl9pPr lvl="8" indent="0" rtl="0">
              <a:spcBef>
                <a:spcPts val="0"/>
              </a:spcBef>
              <a:spcAft>
                <a:spcPts val="0"/>
              </a:spcAft>
              <a:buSzPts val="1100"/>
              <a:buNone/>
              <a:defRPr sz="1400"/>
            </a:lvl9pPr>
          </a:lstStyle>
          <a:p>
            <a:endParaRPr/>
          </a:p>
        </p:txBody>
      </p:sp>
      <p:sp>
        <p:nvSpPr>
          <p:cNvPr id="64" name="Shape 64"/>
          <p:cNvSpPr txBox="1">
            <a:spLocks noGrp="1"/>
          </p:cNvSpPr>
          <p:nvPr>
            <p:ph type="body" idx="1"/>
          </p:nvPr>
        </p:nvSpPr>
        <p:spPr>
          <a:xfrm>
            <a:off x="628650" y="1369219"/>
            <a:ext cx="7886700" cy="3263400"/>
          </a:xfrm>
          <a:prstGeom prst="rect">
            <a:avLst/>
          </a:prstGeom>
          <a:noFill/>
          <a:ln>
            <a:noFill/>
          </a:ln>
        </p:spPr>
        <p:txBody>
          <a:bodyPr wrap="square" lIns="68575" tIns="68575" rIns="68575" bIns="68575" anchor="t" anchorCtr="0"/>
          <a:lstStyle>
            <a:lvl1pPr marL="457200" marR="0" lvl="0" indent="-361950" algn="l" rtl="0">
              <a:lnSpc>
                <a:spcPct val="90000"/>
              </a:lnSpc>
              <a:spcBef>
                <a:spcPts val="8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rtl="0">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4pPr>
            <a:lvl5pPr marL="2286000" marR="0" lvl="4"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5" name="Shape 65"/>
          <p:cNvSpPr txBox="1">
            <a:spLocks noGrp="1"/>
          </p:cNvSpPr>
          <p:nvPr>
            <p:ph type="dt" idx="10"/>
          </p:nvPr>
        </p:nvSpPr>
        <p:spPr>
          <a:xfrm>
            <a:off x="628650" y="4767263"/>
            <a:ext cx="2057400" cy="273900"/>
          </a:xfrm>
          <a:prstGeom prst="rect">
            <a:avLst/>
          </a:prstGeom>
          <a:noFill/>
          <a:ln>
            <a:noFill/>
          </a:ln>
        </p:spPr>
        <p:txBody>
          <a:bodyPr wrap="square" lIns="68575" tIns="68575" rIns="68575" bIns="68575" anchor="ctr" anchorCtr="0"/>
          <a:lstStyle>
            <a:lvl1pPr marL="0" marR="0" lvl="0" indent="0" algn="l"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6" name="Shape 66"/>
          <p:cNvSpPr txBox="1">
            <a:spLocks noGrp="1"/>
          </p:cNvSpPr>
          <p:nvPr>
            <p:ph type="ftr" idx="11"/>
          </p:nvPr>
        </p:nvSpPr>
        <p:spPr>
          <a:xfrm>
            <a:off x="3028950" y="4767263"/>
            <a:ext cx="3086100" cy="273900"/>
          </a:xfrm>
          <a:prstGeom prst="rect">
            <a:avLst/>
          </a:prstGeom>
          <a:noFill/>
          <a:ln>
            <a:noFill/>
          </a:ln>
        </p:spPr>
        <p:txBody>
          <a:bodyPr wrap="square" lIns="68575" tIns="68575" rIns="68575" bIns="68575" anchor="ctr" anchorCtr="0"/>
          <a:lstStyle>
            <a:lvl1pPr marL="0" marR="0" lvl="0" indent="0" algn="ctr"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r>
              <a:rPr lang="fr-FR"/>
              <a:t>Confidential &amp; Proprietary</a:t>
            </a:r>
            <a:endParaRPr/>
          </a:p>
        </p:txBody>
      </p:sp>
      <p:sp>
        <p:nvSpPr>
          <p:cNvPr id="67" name="Shape 67"/>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a:solidFill>
                  <a:srgbClr val="888888"/>
                </a:solidFill>
                <a:latin typeface="Calibri"/>
                <a:ea typeface="Calibri"/>
                <a:cs typeface="Calibri"/>
                <a:sym typeface="Calibri"/>
              </a:rPr>
              <a:t>‹#›</a:t>
            </a:fld>
            <a:endParaRPr sz="900">
              <a:solidFill>
                <a:srgbClr val="888888"/>
              </a:solidFill>
              <a:latin typeface="Calibri"/>
              <a:ea typeface="Calibri"/>
              <a:cs typeface="Calibri"/>
              <a:sym typeface="Calibri"/>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Shape 68"/>
        <p:cNvGrpSpPr/>
        <p:nvPr/>
      </p:nvGrpSpPr>
      <p:grpSpPr>
        <a:xfrm>
          <a:off x="0" y="0"/>
          <a:ext cx="0" cy="0"/>
          <a:chOff x="0" y="0"/>
          <a:chExt cx="0" cy="0"/>
        </a:xfrm>
      </p:grpSpPr>
      <p:sp>
        <p:nvSpPr>
          <p:cNvPr id="69" name="Shape 69"/>
          <p:cNvSpPr txBox="1">
            <a:spLocks noGrp="1"/>
          </p:cNvSpPr>
          <p:nvPr>
            <p:ph type="title"/>
          </p:nvPr>
        </p:nvSpPr>
        <p:spPr>
          <a:xfrm>
            <a:off x="623888" y="1282304"/>
            <a:ext cx="7886700" cy="2139600"/>
          </a:xfrm>
          <a:prstGeom prst="rect">
            <a:avLst/>
          </a:prstGeom>
          <a:noFill/>
          <a:ln>
            <a:noFill/>
          </a:ln>
        </p:spPr>
        <p:txBody>
          <a:bodyPr wrap="square" lIns="68575" tIns="68575" rIns="68575" bIns="68575" anchor="b" anchorCtr="0"/>
          <a:lstStyle>
            <a:lvl1pPr marL="0" marR="0" lvl="0" indent="0" algn="l" rtl="0">
              <a:lnSpc>
                <a:spcPct val="90000"/>
              </a:lnSpc>
              <a:spcBef>
                <a:spcPts val="0"/>
              </a:spcBef>
              <a:spcAft>
                <a:spcPts val="0"/>
              </a:spcAft>
              <a:buClr>
                <a:schemeClr val="dk1"/>
              </a:buClr>
              <a:buSzPts val="4500"/>
              <a:buFont typeface="Calibri"/>
              <a:buNone/>
              <a:defRPr sz="45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1400"/>
            </a:lvl2pPr>
            <a:lvl3pPr lvl="2" indent="0" rtl="0">
              <a:spcBef>
                <a:spcPts val="0"/>
              </a:spcBef>
              <a:spcAft>
                <a:spcPts val="0"/>
              </a:spcAft>
              <a:buSzPts val="1100"/>
              <a:buNone/>
              <a:defRPr sz="1400"/>
            </a:lvl3pPr>
            <a:lvl4pPr lvl="3" indent="0" rtl="0">
              <a:spcBef>
                <a:spcPts val="0"/>
              </a:spcBef>
              <a:spcAft>
                <a:spcPts val="0"/>
              </a:spcAft>
              <a:buSzPts val="1100"/>
              <a:buNone/>
              <a:defRPr sz="1400"/>
            </a:lvl4pPr>
            <a:lvl5pPr lvl="4" indent="0" rtl="0">
              <a:spcBef>
                <a:spcPts val="0"/>
              </a:spcBef>
              <a:spcAft>
                <a:spcPts val="0"/>
              </a:spcAft>
              <a:buSzPts val="1100"/>
              <a:buNone/>
              <a:defRPr sz="1400"/>
            </a:lvl5pPr>
            <a:lvl6pPr lvl="5" indent="0" rtl="0">
              <a:spcBef>
                <a:spcPts val="0"/>
              </a:spcBef>
              <a:spcAft>
                <a:spcPts val="0"/>
              </a:spcAft>
              <a:buSzPts val="1100"/>
              <a:buNone/>
              <a:defRPr sz="1400"/>
            </a:lvl6pPr>
            <a:lvl7pPr lvl="6" indent="0" rtl="0">
              <a:spcBef>
                <a:spcPts val="0"/>
              </a:spcBef>
              <a:spcAft>
                <a:spcPts val="0"/>
              </a:spcAft>
              <a:buSzPts val="1100"/>
              <a:buNone/>
              <a:defRPr sz="1400"/>
            </a:lvl7pPr>
            <a:lvl8pPr lvl="7" indent="0" rtl="0">
              <a:spcBef>
                <a:spcPts val="0"/>
              </a:spcBef>
              <a:spcAft>
                <a:spcPts val="0"/>
              </a:spcAft>
              <a:buSzPts val="1100"/>
              <a:buNone/>
              <a:defRPr sz="1400"/>
            </a:lvl8pPr>
            <a:lvl9pPr lvl="8" indent="0" rtl="0">
              <a:spcBef>
                <a:spcPts val="0"/>
              </a:spcBef>
              <a:spcAft>
                <a:spcPts val="0"/>
              </a:spcAft>
              <a:buSzPts val="1100"/>
              <a:buNone/>
              <a:defRPr sz="1400"/>
            </a:lvl9pPr>
          </a:lstStyle>
          <a:p>
            <a:endParaRPr/>
          </a:p>
        </p:txBody>
      </p:sp>
      <p:sp>
        <p:nvSpPr>
          <p:cNvPr id="70" name="Shape 70"/>
          <p:cNvSpPr txBox="1">
            <a:spLocks noGrp="1"/>
          </p:cNvSpPr>
          <p:nvPr>
            <p:ph type="body" idx="1"/>
          </p:nvPr>
        </p:nvSpPr>
        <p:spPr>
          <a:xfrm>
            <a:off x="623888" y="3442097"/>
            <a:ext cx="7886700" cy="1125300"/>
          </a:xfrm>
          <a:prstGeom prst="rect">
            <a:avLst/>
          </a:prstGeom>
          <a:noFill/>
          <a:ln>
            <a:noFill/>
          </a:ln>
        </p:spPr>
        <p:txBody>
          <a:bodyPr wrap="square" lIns="68575" tIns="68575" rIns="68575" bIns="68575" anchor="t" anchorCtr="0"/>
          <a:lstStyle>
            <a:lvl1pPr marL="457200" marR="0" lvl="0" indent="-228600" algn="l" rtl="0">
              <a:lnSpc>
                <a:spcPct val="90000"/>
              </a:lnSpc>
              <a:spcBef>
                <a:spcPts val="800"/>
              </a:spcBef>
              <a:spcAft>
                <a:spcPts val="0"/>
              </a:spcAft>
              <a:buClr>
                <a:srgbClr val="888888"/>
              </a:buClr>
              <a:buSzPts val="1800"/>
              <a:buFont typeface="Arial"/>
              <a:buNone/>
              <a:defRPr sz="1800" b="0" i="0" u="none" strike="noStrike" cap="none">
                <a:solidFill>
                  <a:srgbClr val="888888"/>
                </a:solidFill>
                <a:latin typeface="Calibri"/>
                <a:ea typeface="Calibri"/>
                <a:cs typeface="Calibri"/>
                <a:sym typeface="Calibri"/>
              </a:defRPr>
            </a:lvl1pPr>
            <a:lvl2pPr marL="914400" marR="0" lvl="1" indent="-228600" algn="l" rtl="0">
              <a:lnSpc>
                <a:spcPct val="90000"/>
              </a:lnSpc>
              <a:spcBef>
                <a:spcPts val="400"/>
              </a:spcBef>
              <a:spcAft>
                <a:spcPts val="0"/>
              </a:spcAft>
              <a:buClr>
                <a:srgbClr val="888888"/>
              </a:buClr>
              <a:buSzPts val="1500"/>
              <a:buFont typeface="Arial"/>
              <a:buNone/>
              <a:defRPr sz="1500" b="0" i="0" u="none" strike="noStrike" cap="none">
                <a:solidFill>
                  <a:srgbClr val="888888"/>
                </a:solidFill>
                <a:latin typeface="Calibri"/>
                <a:ea typeface="Calibri"/>
                <a:cs typeface="Calibri"/>
                <a:sym typeface="Calibri"/>
              </a:defRPr>
            </a:lvl2pPr>
            <a:lvl3pPr marL="1371600" marR="0" lvl="2" indent="-228600" algn="l" rtl="0">
              <a:lnSpc>
                <a:spcPct val="90000"/>
              </a:lnSpc>
              <a:spcBef>
                <a:spcPts val="400"/>
              </a:spcBef>
              <a:spcAft>
                <a:spcPts val="0"/>
              </a:spcAft>
              <a:buClr>
                <a:srgbClr val="888888"/>
              </a:buClr>
              <a:buSzPts val="1400"/>
              <a:buFont typeface="Arial"/>
              <a:buNone/>
              <a:defRPr sz="1400" b="0" i="0" u="none" strike="noStrike" cap="none">
                <a:solidFill>
                  <a:srgbClr val="888888"/>
                </a:solidFill>
                <a:latin typeface="Calibri"/>
                <a:ea typeface="Calibri"/>
                <a:cs typeface="Calibri"/>
                <a:sym typeface="Calibri"/>
              </a:defRPr>
            </a:lvl3pPr>
            <a:lvl4pPr marL="1828800" marR="0" lvl="3" indent="-228600" algn="l" rtl="0">
              <a:lnSpc>
                <a:spcPct val="90000"/>
              </a:lnSpc>
              <a:spcBef>
                <a:spcPts val="400"/>
              </a:spcBef>
              <a:spcAft>
                <a:spcPts val="0"/>
              </a:spcAft>
              <a:buClr>
                <a:srgbClr val="888888"/>
              </a:buClr>
              <a:buSzPts val="1200"/>
              <a:buFont typeface="Arial"/>
              <a:buNone/>
              <a:defRPr sz="1200" b="0" i="0" u="none" strike="noStrike" cap="none">
                <a:solidFill>
                  <a:srgbClr val="888888"/>
                </a:solidFill>
                <a:latin typeface="Calibri"/>
                <a:ea typeface="Calibri"/>
                <a:cs typeface="Calibri"/>
                <a:sym typeface="Calibri"/>
              </a:defRPr>
            </a:lvl4pPr>
            <a:lvl5pPr marL="2286000" marR="0" lvl="4" indent="-228600" algn="l" rtl="0">
              <a:lnSpc>
                <a:spcPct val="90000"/>
              </a:lnSpc>
              <a:spcBef>
                <a:spcPts val="400"/>
              </a:spcBef>
              <a:spcAft>
                <a:spcPts val="0"/>
              </a:spcAft>
              <a:buClr>
                <a:srgbClr val="888888"/>
              </a:buClr>
              <a:buSzPts val="1200"/>
              <a:buFont typeface="Arial"/>
              <a:buNone/>
              <a:defRPr sz="1200" b="0" i="0" u="none" strike="noStrike" cap="none">
                <a:solidFill>
                  <a:srgbClr val="888888"/>
                </a:solidFill>
                <a:latin typeface="Calibri"/>
                <a:ea typeface="Calibri"/>
                <a:cs typeface="Calibri"/>
                <a:sym typeface="Calibri"/>
              </a:defRPr>
            </a:lvl5pPr>
            <a:lvl6pPr marL="2743200" marR="0" lvl="5" indent="-228600" algn="l" rtl="0">
              <a:lnSpc>
                <a:spcPct val="90000"/>
              </a:lnSpc>
              <a:spcBef>
                <a:spcPts val="400"/>
              </a:spcBef>
              <a:spcAft>
                <a:spcPts val="0"/>
              </a:spcAft>
              <a:buClr>
                <a:srgbClr val="888888"/>
              </a:buClr>
              <a:buSzPts val="1200"/>
              <a:buFont typeface="Arial"/>
              <a:buNone/>
              <a:defRPr sz="1200" b="0" i="0" u="none" strike="noStrike" cap="none">
                <a:solidFill>
                  <a:srgbClr val="888888"/>
                </a:solidFill>
                <a:latin typeface="Calibri"/>
                <a:ea typeface="Calibri"/>
                <a:cs typeface="Calibri"/>
                <a:sym typeface="Calibri"/>
              </a:defRPr>
            </a:lvl6pPr>
            <a:lvl7pPr marL="3200400" marR="0" lvl="6" indent="-228600" algn="l" rtl="0">
              <a:lnSpc>
                <a:spcPct val="90000"/>
              </a:lnSpc>
              <a:spcBef>
                <a:spcPts val="400"/>
              </a:spcBef>
              <a:spcAft>
                <a:spcPts val="0"/>
              </a:spcAft>
              <a:buClr>
                <a:srgbClr val="888888"/>
              </a:buClr>
              <a:buSzPts val="1200"/>
              <a:buFont typeface="Arial"/>
              <a:buNone/>
              <a:defRPr sz="1200" b="0" i="0" u="none" strike="noStrike" cap="none">
                <a:solidFill>
                  <a:srgbClr val="888888"/>
                </a:solidFill>
                <a:latin typeface="Calibri"/>
                <a:ea typeface="Calibri"/>
                <a:cs typeface="Calibri"/>
                <a:sym typeface="Calibri"/>
              </a:defRPr>
            </a:lvl7pPr>
            <a:lvl8pPr marL="3657600" marR="0" lvl="7" indent="-228600" algn="l" rtl="0">
              <a:lnSpc>
                <a:spcPct val="90000"/>
              </a:lnSpc>
              <a:spcBef>
                <a:spcPts val="400"/>
              </a:spcBef>
              <a:spcAft>
                <a:spcPts val="0"/>
              </a:spcAft>
              <a:buClr>
                <a:srgbClr val="888888"/>
              </a:buClr>
              <a:buSzPts val="1200"/>
              <a:buFont typeface="Arial"/>
              <a:buNone/>
              <a:defRPr sz="1200" b="0" i="0" u="none" strike="noStrike" cap="none">
                <a:solidFill>
                  <a:srgbClr val="888888"/>
                </a:solidFill>
                <a:latin typeface="Calibri"/>
                <a:ea typeface="Calibri"/>
                <a:cs typeface="Calibri"/>
                <a:sym typeface="Calibri"/>
              </a:defRPr>
            </a:lvl8pPr>
            <a:lvl9pPr marL="4114800" marR="0" lvl="8" indent="-228600" algn="l" rtl="0">
              <a:lnSpc>
                <a:spcPct val="90000"/>
              </a:lnSpc>
              <a:spcBef>
                <a:spcPts val="400"/>
              </a:spcBef>
              <a:spcAft>
                <a:spcPts val="0"/>
              </a:spcAft>
              <a:buClr>
                <a:srgbClr val="888888"/>
              </a:buClr>
              <a:buSzPts val="1200"/>
              <a:buFont typeface="Arial"/>
              <a:buNone/>
              <a:defRPr sz="1200" b="0" i="0" u="none" strike="noStrike" cap="none">
                <a:solidFill>
                  <a:srgbClr val="888888"/>
                </a:solidFill>
                <a:latin typeface="Calibri"/>
                <a:ea typeface="Calibri"/>
                <a:cs typeface="Calibri"/>
                <a:sym typeface="Calibri"/>
              </a:defRPr>
            </a:lvl9pPr>
          </a:lstStyle>
          <a:p>
            <a:endParaRPr/>
          </a:p>
        </p:txBody>
      </p:sp>
      <p:sp>
        <p:nvSpPr>
          <p:cNvPr id="71" name="Shape 71"/>
          <p:cNvSpPr txBox="1">
            <a:spLocks noGrp="1"/>
          </p:cNvSpPr>
          <p:nvPr>
            <p:ph type="dt" idx="10"/>
          </p:nvPr>
        </p:nvSpPr>
        <p:spPr>
          <a:xfrm>
            <a:off x="628650" y="4767263"/>
            <a:ext cx="2057400" cy="273900"/>
          </a:xfrm>
          <a:prstGeom prst="rect">
            <a:avLst/>
          </a:prstGeom>
          <a:noFill/>
          <a:ln>
            <a:noFill/>
          </a:ln>
        </p:spPr>
        <p:txBody>
          <a:bodyPr wrap="square" lIns="68575" tIns="68575" rIns="68575" bIns="68575" anchor="ctr" anchorCtr="0"/>
          <a:lstStyle>
            <a:lvl1pPr marL="0" marR="0" lvl="0" indent="0" algn="l"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 name="Shape 72"/>
          <p:cNvSpPr txBox="1">
            <a:spLocks noGrp="1"/>
          </p:cNvSpPr>
          <p:nvPr>
            <p:ph type="ftr" idx="11"/>
          </p:nvPr>
        </p:nvSpPr>
        <p:spPr>
          <a:xfrm>
            <a:off x="3028950" y="4767263"/>
            <a:ext cx="3086100" cy="273900"/>
          </a:xfrm>
          <a:prstGeom prst="rect">
            <a:avLst/>
          </a:prstGeom>
          <a:noFill/>
          <a:ln>
            <a:noFill/>
          </a:ln>
        </p:spPr>
        <p:txBody>
          <a:bodyPr wrap="square" lIns="68575" tIns="68575" rIns="68575" bIns="68575" anchor="ctr" anchorCtr="0"/>
          <a:lstStyle>
            <a:lvl1pPr marL="0" marR="0" lvl="0" indent="0" algn="ctr"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r>
              <a:rPr lang="fr-FR"/>
              <a:t>Confidential &amp; Proprietary</a:t>
            </a:r>
            <a:endParaRPr/>
          </a:p>
        </p:txBody>
      </p:sp>
      <p:sp>
        <p:nvSpPr>
          <p:cNvPr id="73" name="Shape 73"/>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a:solidFill>
                  <a:srgbClr val="888888"/>
                </a:solidFill>
                <a:latin typeface="Calibri"/>
                <a:ea typeface="Calibri"/>
                <a:cs typeface="Calibri"/>
                <a:sym typeface="Calibri"/>
              </a:rPr>
              <a:t>‹#›</a:t>
            </a:fld>
            <a:endParaRPr sz="900">
              <a:solidFill>
                <a:srgbClr val="888888"/>
              </a:solidFill>
              <a:latin typeface="Calibri"/>
              <a:ea typeface="Calibri"/>
              <a:cs typeface="Calibri"/>
              <a:sym typeface="Calibri"/>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Shape 74"/>
        <p:cNvGrpSpPr/>
        <p:nvPr/>
      </p:nvGrpSpPr>
      <p:grpSpPr>
        <a:xfrm>
          <a:off x="0" y="0"/>
          <a:ext cx="0" cy="0"/>
          <a:chOff x="0" y="0"/>
          <a:chExt cx="0" cy="0"/>
        </a:xfrm>
      </p:grpSpPr>
      <p:sp>
        <p:nvSpPr>
          <p:cNvPr id="75" name="Shape 75"/>
          <p:cNvSpPr txBox="1">
            <a:spLocks noGrp="1"/>
          </p:cNvSpPr>
          <p:nvPr>
            <p:ph type="title"/>
          </p:nvPr>
        </p:nvSpPr>
        <p:spPr>
          <a:xfrm>
            <a:off x="628650" y="273844"/>
            <a:ext cx="7886700" cy="994200"/>
          </a:xfrm>
          <a:prstGeom prst="rect">
            <a:avLst/>
          </a:prstGeom>
          <a:noFill/>
          <a:ln>
            <a:noFill/>
          </a:ln>
        </p:spPr>
        <p:txBody>
          <a:bodyPr wrap="square" lIns="68575" tIns="68575" rIns="68575" bIns="68575" anchor="ctr" anchorCtr="0"/>
          <a:lstStyle>
            <a:lvl1pPr marL="0" marR="0" lvl="0" indent="0" algn="l" rtl="0">
              <a:lnSpc>
                <a:spcPct val="90000"/>
              </a:lnSpc>
              <a:spcBef>
                <a:spcPts val="0"/>
              </a:spcBef>
              <a:spcAft>
                <a:spcPts val="0"/>
              </a:spcAft>
              <a:buClr>
                <a:schemeClr val="dk1"/>
              </a:buClr>
              <a:buSzPts val="3300"/>
              <a:buFont typeface="Calibri"/>
              <a:buNone/>
              <a:defRPr sz="33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1400"/>
            </a:lvl2pPr>
            <a:lvl3pPr lvl="2" indent="0" rtl="0">
              <a:spcBef>
                <a:spcPts val="0"/>
              </a:spcBef>
              <a:spcAft>
                <a:spcPts val="0"/>
              </a:spcAft>
              <a:buSzPts val="1100"/>
              <a:buNone/>
              <a:defRPr sz="1400"/>
            </a:lvl3pPr>
            <a:lvl4pPr lvl="3" indent="0" rtl="0">
              <a:spcBef>
                <a:spcPts val="0"/>
              </a:spcBef>
              <a:spcAft>
                <a:spcPts val="0"/>
              </a:spcAft>
              <a:buSzPts val="1100"/>
              <a:buNone/>
              <a:defRPr sz="1400"/>
            </a:lvl4pPr>
            <a:lvl5pPr lvl="4" indent="0" rtl="0">
              <a:spcBef>
                <a:spcPts val="0"/>
              </a:spcBef>
              <a:spcAft>
                <a:spcPts val="0"/>
              </a:spcAft>
              <a:buSzPts val="1100"/>
              <a:buNone/>
              <a:defRPr sz="1400"/>
            </a:lvl5pPr>
            <a:lvl6pPr lvl="5" indent="0" rtl="0">
              <a:spcBef>
                <a:spcPts val="0"/>
              </a:spcBef>
              <a:spcAft>
                <a:spcPts val="0"/>
              </a:spcAft>
              <a:buSzPts val="1100"/>
              <a:buNone/>
              <a:defRPr sz="1400"/>
            </a:lvl6pPr>
            <a:lvl7pPr lvl="6" indent="0" rtl="0">
              <a:spcBef>
                <a:spcPts val="0"/>
              </a:spcBef>
              <a:spcAft>
                <a:spcPts val="0"/>
              </a:spcAft>
              <a:buSzPts val="1100"/>
              <a:buNone/>
              <a:defRPr sz="1400"/>
            </a:lvl7pPr>
            <a:lvl8pPr lvl="7" indent="0" rtl="0">
              <a:spcBef>
                <a:spcPts val="0"/>
              </a:spcBef>
              <a:spcAft>
                <a:spcPts val="0"/>
              </a:spcAft>
              <a:buSzPts val="1100"/>
              <a:buNone/>
              <a:defRPr sz="1400"/>
            </a:lvl8pPr>
            <a:lvl9pPr lvl="8" indent="0" rtl="0">
              <a:spcBef>
                <a:spcPts val="0"/>
              </a:spcBef>
              <a:spcAft>
                <a:spcPts val="0"/>
              </a:spcAft>
              <a:buSzPts val="1100"/>
              <a:buNone/>
              <a:defRPr sz="1400"/>
            </a:lvl9pPr>
          </a:lstStyle>
          <a:p>
            <a:endParaRPr/>
          </a:p>
        </p:txBody>
      </p:sp>
      <p:sp>
        <p:nvSpPr>
          <p:cNvPr id="76" name="Shape 76"/>
          <p:cNvSpPr txBox="1">
            <a:spLocks noGrp="1"/>
          </p:cNvSpPr>
          <p:nvPr>
            <p:ph type="body" idx="1"/>
          </p:nvPr>
        </p:nvSpPr>
        <p:spPr>
          <a:xfrm>
            <a:off x="628650" y="1369219"/>
            <a:ext cx="3886200" cy="3263400"/>
          </a:xfrm>
          <a:prstGeom prst="rect">
            <a:avLst/>
          </a:prstGeom>
          <a:noFill/>
          <a:ln>
            <a:noFill/>
          </a:ln>
        </p:spPr>
        <p:txBody>
          <a:bodyPr wrap="square" lIns="68575" tIns="68575" rIns="68575" bIns="68575" anchor="t" anchorCtr="0"/>
          <a:lstStyle>
            <a:lvl1pPr marL="457200" marR="0" lvl="0" indent="-361950" algn="l" rtl="0">
              <a:lnSpc>
                <a:spcPct val="90000"/>
              </a:lnSpc>
              <a:spcBef>
                <a:spcPts val="8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rtl="0">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4pPr>
            <a:lvl5pPr marL="2286000" marR="0" lvl="4"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7" name="Shape 77"/>
          <p:cNvSpPr txBox="1">
            <a:spLocks noGrp="1"/>
          </p:cNvSpPr>
          <p:nvPr>
            <p:ph type="body" idx="2"/>
          </p:nvPr>
        </p:nvSpPr>
        <p:spPr>
          <a:xfrm>
            <a:off x="4629150" y="1369219"/>
            <a:ext cx="3886200" cy="3263400"/>
          </a:xfrm>
          <a:prstGeom prst="rect">
            <a:avLst/>
          </a:prstGeom>
          <a:noFill/>
          <a:ln>
            <a:noFill/>
          </a:ln>
        </p:spPr>
        <p:txBody>
          <a:bodyPr wrap="square" lIns="68575" tIns="68575" rIns="68575" bIns="68575" anchor="t" anchorCtr="0"/>
          <a:lstStyle>
            <a:lvl1pPr marL="457200" marR="0" lvl="0" indent="-361950" algn="l" rtl="0">
              <a:lnSpc>
                <a:spcPct val="90000"/>
              </a:lnSpc>
              <a:spcBef>
                <a:spcPts val="8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rtl="0">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4pPr>
            <a:lvl5pPr marL="2286000" marR="0" lvl="4"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8" name="Shape 78"/>
          <p:cNvSpPr txBox="1">
            <a:spLocks noGrp="1"/>
          </p:cNvSpPr>
          <p:nvPr>
            <p:ph type="dt" idx="10"/>
          </p:nvPr>
        </p:nvSpPr>
        <p:spPr>
          <a:xfrm>
            <a:off x="628650" y="4767263"/>
            <a:ext cx="2057400" cy="273900"/>
          </a:xfrm>
          <a:prstGeom prst="rect">
            <a:avLst/>
          </a:prstGeom>
          <a:noFill/>
          <a:ln>
            <a:noFill/>
          </a:ln>
        </p:spPr>
        <p:txBody>
          <a:bodyPr wrap="square" lIns="68575" tIns="68575" rIns="68575" bIns="68575" anchor="ctr" anchorCtr="0"/>
          <a:lstStyle>
            <a:lvl1pPr marL="0" marR="0" lvl="0" indent="0" algn="l"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9" name="Shape 79"/>
          <p:cNvSpPr txBox="1">
            <a:spLocks noGrp="1"/>
          </p:cNvSpPr>
          <p:nvPr>
            <p:ph type="ftr" idx="11"/>
          </p:nvPr>
        </p:nvSpPr>
        <p:spPr>
          <a:xfrm>
            <a:off x="3028950" y="4767263"/>
            <a:ext cx="3086100" cy="273900"/>
          </a:xfrm>
          <a:prstGeom prst="rect">
            <a:avLst/>
          </a:prstGeom>
          <a:noFill/>
          <a:ln>
            <a:noFill/>
          </a:ln>
        </p:spPr>
        <p:txBody>
          <a:bodyPr wrap="square" lIns="68575" tIns="68575" rIns="68575" bIns="68575" anchor="ctr" anchorCtr="0"/>
          <a:lstStyle>
            <a:lvl1pPr marL="0" marR="0" lvl="0" indent="0" algn="ctr"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r>
              <a:rPr lang="fr-FR"/>
              <a:t>Confidential &amp; Proprietary</a:t>
            </a:r>
            <a:endParaRPr/>
          </a:p>
        </p:txBody>
      </p:sp>
      <p:sp>
        <p:nvSpPr>
          <p:cNvPr id="80" name="Shape 80"/>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a:solidFill>
                  <a:srgbClr val="888888"/>
                </a:solidFill>
                <a:latin typeface="Calibri"/>
                <a:ea typeface="Calibri"/>
                <a:cs typeface="Calibri"/>
                <a:sym typeface="Calibri"/>
              </a:rPr>
              <a:t>‹#›</a:t>
            </a:fld>
            <a:endParaRPr sz="900">
              <a:solidFill>
                <a:srgbClr val="888888"/>
              </a:solidFill>
              <a:latin typeface="Calibri"/>
              <a:ea typeface="Calibri"/>
              <a:cs typeface="Calibri"/>
              <a:sym typeface="Calibri"/>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cSld name="Comparison">
    <p:spTree>
      <p:nvGrpSpPr>
        <p:cNvPr id="1" name="Shape 81"/>
        <p:cNvGrpSpPr/>
        <p:nvPr/>
      </p:nvGrpSpPr>
      <p:grpSpPr>
        <a:xfrm>
          <a:off x="0" y="0"/>
          <a:ext cx="0" cy="0"/>
          <a:chOff x="0" y="0"/>
          <a:chExt cx="0" cy="0"/>
        </a:xfrm>
      </p:grpSpPr>
      <p:sp>
        <p:nvSpPr>
          <p:cNvPr id="82" name="Shape 82"/>
          <p:cNvSpPr txBox="1">
            <a:spLocks noGrp="1"/>
          </p:cNvSpPr>
          <p:nvPr>
            <p:ph type="title"/>
          </p:nvPr>
        </p:nvSpPr>
        <p:spPr>
          <a:xfrm>
            <a:off x="629841" y="273844"/>
            <a:ext cx="7886700" cy="994200"/>
          </a:xfrm>
          <a:prstGeom prst="rect">
            <a:avLst/>
          </a:prstGeom>
          <a:noFill/>
          <a:ln>
            <a:noFill/>
          </a:ln>
        </p:spPr>
        <p:txBody>
          <a:bodyPr wrap="square" lIns="68575" tIns="68575" rIns="68575" bIns="68575" anchor="ctr" anchorCtr="0"/>
          <a:lstStyle>
            <a:lvl1pPr marL="0" marR="0" lvl="0" indent="0" algn="l" rtl="0">
              <a:lnSpc>
                <a:spcPct val="90000"/>
              </a:lnSpc>
              <a:spcBef>
                <a:spcPts val="0"/>
              </a:spcBef>
              <a:spcAft>
                <a:spcPts val="0"/>
              </a:spcAft>
              <a:buClr>
                <a:schemeClr val="dk1"/>
              </a:buClr>
              <a:buSzPts val="3300"/>
              <a:buFont typeface="Calibri"/>
              <a:buNone/>
              <a:defRPr sz="33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1400"/>
            </a:lvl2pPr>
            <a:lvl3pPr lvl="2" indent="0" rtl="0">
              <a:spcBef>
                <a:spcPts val="0"/>
              </a:spcBef>
              <a:spcAft>
                <a:spcPts val="0"/>
              </a:spcAft>
              <a:buSzPts val="1100"/>
              <a:buNone/>
              <a:defRPr sz="1400"/>
            </a:lvl3pPr>
            <a:lvl4pPr lvl="3" indent="0" rtl="0">
              <a:spcBef>
                <a:spcPts val="0"/>
              </a:spcBef>
              <a:spcAft>
                <a:spcPts val="0"/>
              </a:spcAft>
              <a:buSzPts val="1100"/>
              <a:buNone/>
              <a:defRPr sz="1400"/>
            </a:lvl4pPr>
            <a:lvl5pPr lvl="4" indent="0" rtl="0">
              <a:spcBef>
                <a:spcPts val="0"/>
              </a:spcBef>
              <a:spcAft>
                <a:spcPts val="0"/>
              </a:spcAft>
              <a:buSzPts val="1100"/>
              <a:buNone/>
              <a:defRPr sz="1400"/>
            </a:lvl5pPr>
            <a:lvl6pPr lvl="5" indent="0" rtl="0">
              <a:spcBef>
                <a:spcPts val="0"/>
              </a:spcBef>
              <a:spcAft>
                <a:spcPts val="0"/>
              </a:spcAft>
              <a:buSzPts val="1100"/>
              <a:buNone/>
              <a:defRPr sz="1400"/>
            </a:lvl6pPr>
            <a:lvl7pPr lvl="6" indent="0" rtl="0">
              <a:spcBef>
                <a:spcPts val="0"/>
              </a:spcBef>
              <a:spcAft>
                <a:spcPts val="0"/>
              </a:spcAft>
              <a:buSzPts val="1100"/>
              <a:buNone/>
              <a:defRPr sz="1400"/>
            </a:lvl7pPr>
            <a:lvl8pPr lvl="7" indent="0" rtl="0">
              <a:spcBef>
                <a:spcPts val="0"/>
              </a:spcBef>
              <a:spcAft>
                <a:spcPts val="0"/>
              </a:spcAft>
              <a:buSzPts val="1100"/>
              <a:buNone/>
              <a:defRPr sz="1400"/>
            </a:lvl8pPr>
            <a:lvl9pPr lvl="8" indent="0" rtl="0">
              <a:spcBef>
                <a:spcPts val="0"/>
              </a:spcBef>
              <a:spcAft>
                <a:spcPts val="0"/>
              </a:spcAft>
              <a:buSzPts val="1100"/>
              <a:buNone/>
              <a:defRPr sz="1400"/>
            </a:lvl9pPr>
          </a:lstStyle>
          <a:p>
            <a:endParaRPr/>
          </a:p>
        </p:txBody>
      </p:sp>
      <p:sp>
        <p:nvSpPr>
          <p:cNvPr id="83" name="Shape 83"/>
          <p:cNvSpPr txBox="1">
            <a:spLocks noGrp="1"/>
          </p:cNvSpPr>
          <p:nvPr>
            <p:ph type="body" idx="1"/>
          </p:nvPr>
        </p:nvSpPr>
        <p:spPr>
          <a:xfrm>
            <a:off x="629841" y="1260872"/>
            <a:ext cx="3868500" cy="618000"/>
          </a:xfrm>
          <a:prstGeom prst="rect">
            <a:avLst/>
          </a:prstGeom>
          <a:noFill/>
          <a:ln>
            <a:noFill/>
          </a:ln>
        </p:spPr>
        <p:txBody>
          <a:bodyPr wrap="square" lIns="68575" tIns="68575" rIns="68575" bIns="68575" anchor="b" anchorCtr="0"/>
          <a:lstStyle>
            <a:lvl1pPr marL="457200" marR="0" lvl="0" indent="-228600" algn="l" rtl="0">
              <a:lnSpc>
                <a:spcPct val="90000"/>
              </a:lnSpc>
              <a:spcBef>
                <a:spcPts val="800"/>
              </a:spcBef>
              <a:spcAft>
                <a:spcPts val="0"/>
              </a:spcAft>
              <a:buClr>
                <a:schemeClr val="dk1"/>
              </a:buClr>
              <a:buSzPts val="1800"/>
              <a:buFont typeface="Arial"/>
              <a:buNone/>
              <a:defRPr sz="1800" b="1" i="0" u="none" strike="noStrike" cap="none">
                <a:solidFill>
                  <a:schemeClr val="dk1"/>
                </a:solidFill>
                <a:latin typeface="Calibri"/>
                <a:ea typeface="Calibri"/>
                <a:cs typeface="Calibri"/>
                <a:sym typeface="Calibri"/>
              </a:defRPr>
            </a:lvl1pPr>
            <a:lvl2pPr marL="914400" marR="0" lvl="1" indent="-228600" algn="l" rtl="0">
              <a:lnSpc>
                <a:spcPct val="90000"/>
              </a:lnSpc>
              <a:spcBef>
                <a:spcPts val="400"/>
              </a:spcBef>
              <a:spcAft>
                <a:spcPts val="0"/>
              </a:spcAft>
              <a:buClr>
                <a:schemeClr val="dk1"/>
              </a:buClr>
              <a:buSzPts val="1500"/>
              <a:buFont typeface="Arial"/>
              <a:buNone/>
              <a:defRPr sz="1500" b="1"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400"/>
              </a:spcBef>
              <a:spcAft>
                <a:spcPts val="0"/>
              </a:spcAft>
              <a:buClr>
                <a:schemeClr val="dk1"/>
              </a:buClr>
              <a:buSzPts val="1400"/>
              <a:buFont typeface="Arial"/>
              <a:buNone/>
              <a:defRPr sz="1400" b="1"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9pPr>
          </a:lstStyle>
          <a:p>
            <a:endParaRPr/>
          </a:p>
        </p:txBody>
      </p:sp>
      <p:sp>
        <p:nvSpPr>
          <p:cNvPr id="84" name="Shape 84"/>
          <p:cNvSpPr txBox="1">
            <a:spLocks noGrp="1"/>
          </p:cNvSpPr>
          <p:nvPr>
            <p:ph type="body" idx="2"/>
          </p:nvPr>
        </p:nvSpPr>
        <p:spPr>
          <a:xfrm>
            <a:off x="629841" y="1878806"/>
            <a:ext cx="3868500" cy="2763300"/>
          </a:xfrm>
          <a:prstGeom prst="rect">
            <a:avLst/>
          </a:prstGeom>
          <a:noFill/>
          <a:ln>
            <a:noFill/>
          </a:ln>
        </p:spPr>
        <p:txBody>
          <a:bodyPr wrap="square" lIns="68575" tIns="68575" rIns="68575" bIns="68575" anchor="t" anchorCtr="0"/>
          <a:lstStyle>
            <a:lvl1pPr marL="457200" marR="0" lvl="0" indent="-361950" algn="l" rtl="0">
              <a:lnSpc>
                <a:spcPct val="90000"/>
              </a:lnSpc>
              <a:spcBef>
                <a:spcPts val="8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rtl="0">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4pPr>
            <a:lvl5pPr marL="2286000" marR="0" lvl="4"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5" name="Shape 85"/>
          <p:cNvSpPr txBox="1">
            <a:spLocks noGrp="1"/>
          </p:cNvSpPr>
          <p:nvPr>
            <p:ph type="body" idx="3"/>
          </p:nvPr>
        </p:nvSpPr>
        <p:spPr>
          <a:xfrm>
            <a:off x="4629150" y="1260872"/>
            <a:ext cx="3887400" cy="618000"/>
          </a:xfrm>
          <a:prstGeom prst="rect">
            <a:avLst/>
          </a:prstGeom>
          <a:noFill/>
          <a:ln>
            <a:noFill/>
          </a:ln>
        </p:spPr>
        <p:txBody>
          <a:bodyPr wrap="square" lIns="68575" tIns="68575" rIns="68575" bIns="68575" anchor="b" anchorCtr="0"/>
          <a:lstStyle>
            <a:lvl1pPr marL="457200" marR="0" lvl="0" indent="-228600" algn="l" rtl="0">
              <a:lnSpc>
                <a:spcPct val="90000"/>
              </a:lnSpc>
              <a:spcBef>
                <a:spcPts val="800"/>
              </a:spcBef>
              <a:spcAft>
                <a:spcPts val="0"/>
              </a:spcAft>
              <a:buClr>
                <a:schemeClr val="dk1"/>
              </a:buClr>
              <a:buSzPts val="1800"/>
              <a:buFont typeface="Arial"/>
              <a:buNone/>
              <a:defRPr sz="1800" b="1" i="0" u="none" strike="noStrike" cap="none">
                <a:solidFill>
                  <a:schemeClr val="dk1"/>
                </a:solidFill>
                <a:latin typeface="Calibri"/>
                <a:ea typeface="Calibri"/>
                <a:cs typeface="Calibri"/>
                <a:sym typeface="Calibri"/>
              </a:defRPr>
            </a:lvl1pPr>
            <a:lvl2pPr marL="914400" marR="0" lvl="1" indent="-228600" algn="l" rtl="0">
              <a:lnSpc>
                <a:spcPct val="90000"/>
              </a:lnSpc>
              <a:spcBef>
                <a:spcPts val="400"/>
              </a:spcBef>
              <a:spcAft>
                <a:spcPts val="0"/>
              </a:spcAft>
              <a:buClr>
                <a:schemeClr val="dk1"/>
              </a:buClr>
              <a:buSzPts val="1500"/>
              <a:buFont typeface="Arial"/>
              <a:buNone/>
              <a:defRPr sz="1500" b="1"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400"/>
              </a:spcBef>
              <a:spcAft>
                <a:spcPts val="0"/>
              </a:spcAft>
              <a:buClr>
                <a:schemeClr val="dk1"/>
              </a:buClr>
              <a:buSzPts val="1400"/>
              <a:buFont typeface="Arial"/>
              <a:buNone/>
              <a:defRPr sz="1400" b="1"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400"/>
              </a:spcBef>
              <a:spcAft>
                <a:spcPts val="0"/>
              </a:spcAft>
              <a:buClr>
                <a:schemeClr val="dk1"/>
              </a:buClr>
              <a:buSzPts val="1200"/>
              <a:buFont typeface="Arial"/>
              <a:buNone/>
              <a:defRPr sz="1200" b="1" i="0" u="none" strike="noStrike" cap="none">
                <a:solidFill>
                  <a:schemeClr val="dk1"/>
                </a:solidFill>
                <a:latin typeface="Calibri"/>
                <a:ea typeface="Calibri"/>
                <a:cs typeface="Calibri"/>
                <a:sym typeface="Calibri"/>
              </a:defRPr>
            </a:lvl9pPr>
          </a:lstStyle>
          <a:p>
            <a:endParaRPr/>
          </a:p>
        </p:txBody>
      </p:sp>
      <p:sp>
        <p:nvSpPr>
          <p:cNvPr id="86" name="Shape 86"/>
          <p:cNvSpPr txBox="1">
            <a:spLocks noGrp="1"/>
          </p:cNvSpPr>
          <p:nvPr>
            <p:ph type="body" idx="4"/>
          </p:nvPr>
        </p:nvSpPr>
        <p:spPr>
          <a:xfrm>
            <a:off x="4629150" y="1878806"/>
            <a:ext cx="3887400" cy="2763300"/>
          </a:xfrm>
          <a:prstGeom prst="rect">
            <a:avLst/>
          </a:prstGeom>
          <a:noFill/>
          <a:ln>
            <a:noFill/>
          </a:ln>
        </p:spPr>
        <p:txBody>
          <a:bodyPr wrap="square" lIns="68575" tIns="68575" rIns="68575" bIns="68575" anchor="t" anchorCtr="0"/>
          <a:lstStyle>
            <a:lvl1pPr marL="457200" marR="0" lvl="0" indent="-361950" algn="l" rtl="0">
              <a:lnSpc>
                <a:spcPct val="90000"/>
              </a:lnSpc>
              <a:spcBef>
                <a:spcPts val="8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rtl="0">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4pPr>
            <a:lvl5pPr marL="2286000" marR="0" lvl="4"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7" name="Shape 87"/>
          <p:cNvSpPr txBox="1">
            <a:spLocks noGrp="1"/>
          </p:cNvSpPr>
          <p:nvPr>
            <p:ph type="dt" idx="10"/>
          </p:nvPr>
        </p:nvSpPr>
        <p:spPr>
          <a:xfrm>
            <a:off x="628650" y="4767263"/>
            <a:ext cx="2057400" cy="273900"/>
          </a:xfrm>
          <a:prstGeom prst="rect">
            <a:avLst/>
          </a:prstGeom>
          <a:noFill/>
          <a:ln>
            <a:noFill/>
          </a:ln>
        </p:spPr>
        <p:txBody>
          <a:bodyPr wrap="square" lIns="68575" tIns="68575" rIns="68575" bIns="68575" anchor="ctr" anchorCtr="0"/>
          <a:lstStyle>
            <a:lvl1pPr marL="0" marR="0" lvl="0" indent="0" algn="l"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8" name="Shape 88"/>
          <p:cNvSpPr txBox="1">
            <a:spLocks noGrp="1"/>
          </p:cNvSpPr>
          <p:nvPr>
            <p:ph type="ftr" idx="11"/>
          </p:nvPr>
        </p:nvSpPr>
        <p:spPr>
          <a:xfrm>
            <a:off x="3028950" y="4767263"/>
            <a:ext cx="3086100" cy="273900"/>
          </a:xfrm>
          <a:prstGeom prst="rect">
            <a:avLst/>
          </a:prstGeom>
          <a:noFill/>
          <a:ln>
            <a:noFill/>
          </a:ln>
        </p:spPr>
        <p:txBody>
          <a:bodyPr wrap="square" lIns="68575" tIns="68575" rIns="68575" bIns="68575" anchor="ctr" anchorCtr="0"/>
          <a:lstStyle>
            <a:lvl1pPr marL="0" marR="0" lvl="0" indent="0" algn="ctr"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r>
              <a:rPr lang="fr-FR"/>
              <a:t>Confidential &amp; Proprietary</a:t>
            </a:r>
            <a:endParaRPr/>
          </a:p>
        </p:txBody>
      </p:sp>
      <p:sp>
        <p:nvSpPr>
          <p:cNvPr id="89" name="Shape 8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a:solidFill>
                  <a:srgbClr val="888888"/>
                </a:solidFill>
                <a:latin typeface="Calibri"/>
                <a:ea typeface="Calibri"/>
                <a:cs typeface="Calibri"/>
                <a:sym typeface="Calibri"/>
              </a:rPr>
              <a:t>‹#›</a:t>
            </a:fld>
            <a:endParaRPr sz="900">
              <a:solidFill>
                <a:srgbClr val="888888"/>
              </a:solidFill>
              <a:latin typeface="Calibri"/>
              <a:ea typeface="Calibri"/>
              <a:cs typeface="Calibri"/>
              <a:sym typeface="Calibri"/>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cSld name="Blank">
    <p:spTree>
      <p:nvGrpSpPr>
        <p:cNvPr id="1" name="Shape 95"/>
        <p:cNvGrpSpPr/>
        <p:nvPr/>
      </p:nvGrpSpPr>
      <p:grpSpPr>
        <a:xfrm>
          <a:off x="0" y="0"/>
          <a:ext cx="0" cy="0"/>
          <a:chOff x="0" y="0"/>
          <a:chExt cx="0" cy="0"/>
        </a:xfrm>
      </p:grpSpPr>
      <p:sp>
        <p:nvSpPr>
          <p:cNvPr id="96" name="Shape 96"/>
          <p:cNvSpPr txBox="1">
            <a:spLocks noGrp="1"/>
          </p:cNvSpPr>
          <p:nvPr>
            <p:ph type="dt" idx="10"/>
          </p:nvPr>
        </p:nvSpPr>
        <p:spPr>
          <a:xfrm>
            <a:off x="628650" y="4767263"/>
            <a:ext cx="2057400" cy="273900"/>
          </a:xfrm>
          <a:prstGeom prst="rect">
            <a:avLst/>
          </a:prstGeom>
          <a:noFill/>
          <a:ln>
            <a:noFill/>
          </a:ln>
        </p:spPr>
        <p:txBody>
          <a:bodyPr wrap="square" lIns="68575" tIns="68575" rIns="68575" bIns="68575" anchor="ctr" anchorCtr="0"/>
          <a:lstStyle>
            <a:lvl1pPr marL="0" marR="0" lvl="0" indent="0" algn="l"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7" name="Shape 97"/>
          <p:cNvSpPr txBox="1">
            <a:spLocks noGrp="1"/>
          </p:cNvSpPr>
          <p:nvPr>
            <p:ph type="ftr" idx="11"/>
          </p:nvPr>
        </p:nvSpPr>
        <p:spPr>
          <a:xfrm>
            <a:off x="3028950" y="4767263"/>
            <a:ext cx="3086100" cy="273900"/>
          </a:xfrm>
          <a:prstGeom prst="rect">
            <a:avLst/>
          </a:prstGeom>
          <a:noFill/>
          <a:ln>
            <a:noFill/>
          </a:ln>
        </p:spPr>
        <p:txBody>
          <a:bodyPr wrap="square" lIns="68575" tIns="68575" rIns="68575" bIns="68575" anchor="ctr" anchorCtr="0"/>
          <a:lstStyle>
            <a:lvl1pPr marL="0" marR="0" lvl="0" indent="0" algn="ctr"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r>
              <a:rPr lang="fr-FR"/>
              <a:t>Confidential &amp; Proprietary</a:t>
            </a:r>
            <a:endParaRPr/>
          </a:p>
        </p:txBody>
      </p:sp>
      <p:sp>
        <p:nvSpPr>
          <p:cNvPr id="98" name="Shape 98"/>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a:solidFill>
                  <a:srgbClr val="888888"/>
                </a:solidFill>
                <a:latin typeface="Calibri"/>
                <a:ea typeface="Calibri"/>
                <a:cs typeface="Calibri"/>
                <a:sym typeface="Calibri"/>
              </a:rPr>
              <a:t>‹#›</a:t>
            </a:fld>
            <a:endParaRPr sz="900">
              <a:solidFill>
                <a:srgbClr val="888888"/>
              </a:solidFill>
              <a:latin typeface="Calibri"/>
              <a:ea typeface="Calibri"/>
              <a:cs typeface="Calibri"/>
              <a:sym typeface="Calibri"/>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Shape 99"/>
        <p:cNvGrpSpPr/>
        <p:nvPr/>
      </p:nvGrpSpPr>
      <p:grpSpPr>
        <a:xfrm>
          <a:off x="0" y="0"/>
          <a:ext cx="0" cy="0"/>
          <a:chOff x="0" y="0"/>
          <a:chExt cx="0" cy="0"/>
        </a:xfrm>
      </p:grpSpPr>
      <p:sp>
        <p:nvSpPr>
          <p:cNvPr id="100" name="Shape 100"/>
          <p:cNvSpPr txBox="1">
            <a:spLocks noGrp="1"/>
          </p:cNvSpPr>
          <p:nvPr>
            <p:ph type="title"/>
          </p:nvPr>
        </p:nvSpPr>
        <p:spPr>
          <a:xfrm>
            <a:off x="629841" y="342900"/>
            <a:ext cx="2949000" cy="1200300"/>
          </a:xfrm>
          <a:prstGeom prst="rect">
            <a:avLst/>
          </a:prstGeom>
          <a:noFill/>
          <a:ln>
            <a:noFill/>
          </a:ln>
        </p:spPr>
        <p:txBody>
          <a:bodyPr wrap="square" lIns="68575" tIns="68575" rIns="68575" bIns="68575" anchor="b" anchorCtr="0"/>
          <a:lstStyle>
            <a:lvl1pPr marL="0" marR="0" lvl="0" indent="0" algn="l" rtl="0">
              <a:lnSpc>
                <a:spcPct val="90000"/>
              </a:lnSpc>
              <a:spcBef>
                <a:spcPts val="0"/>
              </a:spcBef>
              <a:spcAft>
                <a:spcPts val="0"/>
              </a:spcAft>
              <a:buClr>
                <a:schemeClr val="dk1"/>
              </a:buClr>
              <a:buSzPts val="2400"/>
              <a:buFont typeface="Calibri"/>
              <a:buNone/>
              <a:defRPr sz="24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1400"/>
            </a:lvl2pPr>
            <a:lvl3pPr lvl="2" indent="0" rtl="0">
              <a:spcBef>
                <a:spcPts val="0"/>
              </a:spcBef>
              <a:spcAft>
                <a:spcPts val="0"/>
              </a:spcAft>
              <a:buSzPts val="1100"/>
              <a:buNone/>
              <a:defRPr sz="1400"/>
            </a:lvl3pPr>
            <a:lvl4pPr lvl="3" indent="0" rtl="0">
              <a:spcBef>
                <a:spcPts val="0"/>
              </a:spcBef>
              <a:spcAft>
                <a:spcPts val="0"/>
              </a:spcAft>
              <a:buSzPts val="1100"/>
              <a:buNone/>
              <a:defRPr sz="1400"/>
            </a:lvl4pPr>
            <a:lvl5pPr lvl="4" indent="0" rtl="0">
              <a:spcBef>
                <a:spcPts val="0"/>
              </a:spcBef>
              <a:spcAft>
                <a:spcPts val="0"/>
              </a:spcAft>
              <a:buSzPts val="1100"/>
              <a:buNone/>
              <a:defRPr sz="1400"/>
            </a:lvl5pPr>
            <a:lvl6pPr lvl="5" indent="0" rtl="0">
              <a:spcBef>
                <a:spcPts val="0"/>
              </a:spcBef>
              <a:spcAft>
                <a:spcPts val="0"/>
              </a:spcAft>
              <a:buSzPts val="1100"/>
              <a:buNone/>
              <a:defRPr sz="1400"/>
            </a:lvl6pPr>
            <a:lvl7pPr lvl="6" indent="0" rtl="0">
              <a:spcBef>
                <a:spcPts val="0"/>
              </a:spcBef>
              <a:spcAft>
                <a:spcPts val="0"/>
              </a:spcAft>
              <a:buSzPts val="1100"/>
              <a:buNone/>
              <a:defRPr sz="1400"/>
            </a:lvl7pPr>
            <a:lvl8pPr lvl="7" indent="0" rtl="0">
              <a:spcBef>
                <a:spcPts val="0"/>
              </a:spcBef>
              <a:spcAft>
                <a:spcPts val="0"/>
              </a:spcAft>
              <a:buSzPts val="1100"/>
              <a:buNone/>
              <a:defRPr sz="1400"/>
            </a:lvl8pPr>
            <a:lvl9pPr lvl="8" indent="0" rtl="0">
              <a:spcBef>
                <a:spcPts val="0"/>
              </a:spcBef>
              <a:spcAft>
                <a:spcPts val="0"/>
              </a:spcAft>
              <a:buSzPts val="1100"/>
              <a:buNone/>
              <a:defRPr sz="1400"/>
            </a:lvl9pPr>
          </a:lstStyle>
          <a:p>
            <a:endParaRPr/>
          </a:p>
        </p:txBody>
      </p:sp>
      <p:sp>
        <p:nvSpPr>
          <p:cNvPr id="101" name="Shape 101"/>
          <p:cNvSpPr txBox="1">
            <a:spLocks noGrp="1"/>
          </p:cNvSpPr>
          <p:nvPr>
            <p:ph type="body" idx="1"/>
          </p:nvPr>
        </p:nvSpPr>
        <p:spPr>
          <a:xfrm>
            <a:off x="3887391" y="740569"/>
            <a:ext cx="4629300" cy="3655200"/>
          </a:xfrm>
          <a:prstGeom prst="rect">
            <a:avLst/>
          </a:prstGeom>
          <a:noFill/>
          <a:ln>
            <a:noFill/>
          </a:ln>
        </p:spPr>
        <p:txBody>
          <a:bodyPr wrap="square" lIns="68575" tIns="68575" rIns="68575" bIns="68575" anchor="t" anchorCtr="0"/>
          <a:lstStyle>
            <a:lvl1pPr marL="457200" marR="0" lvl="0" indent="-381000" algn="l" rtl="0">
              <a:lnSpc>
                <a:spcPct val="90000"/>
              </a:lnSpc>
              <a:spcBef>
                <a:spcPts val="8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61950" algn="l" rtl="0">
              <a:lnSpc>
                <a:spcPct val="90000"/>
              </a:lnSpc>
              <a:spcBef>
                <a:spcPts val="4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2pPr>
            <a:lvl3pPr marL="1371600" marR="0" lvl="2" indent="-342900" algn="l" rtl="0">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4pPr>
            <a:lvl5pPr marL="2286000" marR="0" lvl="4"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5pPr>
            <a:lvl6pPr marL="2743200" marR="0" lvl="5"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6pPr>
            <a:lvl7pPr marL="3200400" marR="0" lvl="6"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7pPr>
            <a:lvl8pPr marL="3657600" marR="0" lvl="7"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8pPr>
            <a:lvl9pPr marL="4114800" marR="0" lvl="8"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9pPr>
          </a:lstStyle>
          <a:p>
            <a:endParaRPr/>
          </a:p>
        </p:txBody>
      </p:sp>
      <p:sp>
        <p:nvSpPr>
          <p:cNvPr id="102" name="Shape 102"/>
          <p:cNvSpPr txBox="1">
            <a:spLocks noGrp="1"/>
          </p:cNvSpPr>
          <p:nvPr>
            <p:ph type="body" idx="2"/>
          </p:nvPr>
        </p:nvSpPr>
        <p:spPr>
          <a:xfrm>
            <a:off x="629841" y="1543050"/>
            <a:ext cx="2949000" cy="2858700"/>
          </a:xfrm>
          <a:prstGeom prst="rect">
            <a:avLst/>
          </a:prstGeom>
          <a:noFill/>
          <a:ln>
            <a:noFill/>
          </a:ln>
        </p:spPr>
        <p:txBody>
          <a:bodyPr wrap="square" lIns="68575" tIns="68575" rIns="68575" bIns="68575" anchor="t" anchorCtr="0"/>
          <a:lstStyle>
            <a:lvl1pPr marL="457200" marR="0" lvl="0" indent="-228600" algn="l" rtl="0">
              <a:lnSpc>
                <a:spcPct val="90000"/>
              </a:lnSpc>
              <a:spcBef>
                <a:spcPts val="8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4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4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9pPr>
          </a:lstStyle>
          <a:p>
            <a:endParaRPr/>
          </a:p>
        </p:txBody>
      </p:sp>
      <p:sp>
        <p:nvSpPr>
          <p:cNvPr id="103" name="Shape 103"/>
          <p:cNvSpPr txBox="1">
            <a:spLocks noGrp="1"/>
          </p:cNvSpPr>
          <p:nvPr>
            <p:ph type="dt" idx="10"/>
          </p:nvPr>
        </p:nvSpPr>
        <p:spPr>
          <a:xfrm>
            <a:off x="628650" y="4767263"/>
            <a:ext cx="2057400" cy="273900"/>
          </a:xfrm>
          <a:prstGeom prst="rect">
            <a:avLst/>
          </a:prstGeom>
          <a:noFill/>
          <a:ln>
            <a:noFill/>
          </a:ln>
        </p:spPr>
        <p:txBody>
          <a:bodyPr wrap="square" lIns="68575" tIns="68575" rIns="68575" bIns="68575" anchor="ctr" anchorCtr="0"/>
          <a:lstStyle>
            <a:lvl1pPr marL="0" marR="0" lvl="0" indent="0" algn="l"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4" name="Shape 104"/>
          <p:cNvSpPr txBox="1">
            <a:spLocks noGrp="1"/>
          </p:cNvSpPr>
          <p:nvPr>
            <p:ph type="ftr" idx="11"/>
          </p:nvPr>
        </p:nvSpPr>
        <p:spPr>
          <a:xfrm>
            <a:off x="3028950" y="4767263"/>
            <a:ext cx="3086100" cy="273900"/>
          </a:xfrm>
          <a:prstGeom prst="rect">
            <a:avLst/>
          </a:prstGeom>
          <a:noFill/>
          <a:ln>
            <a:noFill/>
          </a:ln>
        </p:spPr>
        <p:txBody>
          <a:bodyPr wrap="square" lIns="68575" tIns="68575" rIns="68575" bIns="68575" anchor="ctr" anchorCtr="0"/>
          <a:lstStyle>
            <a:lvl1pPr marL="0" marR="0" lvl="0" indent="0" algn="ctr"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r>
              <a:rPr lang="fr-FR"/>
              <a:t>Confidential &amp; Proprietary</a:t>
            </a:r>
            <a:endParaRPr/>
          </a:p>
        </p:txBody>
      </p:sp>
      <p:sp>
        <p:nvSpPr>
          <p:cNvPr id="105" name="Shape 105"/>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a:solidFill>
                  <a:srgbClr val="888888"/>
                </a:solidFill>
                <a:latin typeface="Calibri"/>
                <a:ea typeface="Calibri"/>
                <a:cs typeface="Calibri"/>
                <a:sym typeface="Calibri"/>
              </a:rPr>
              <a:t>‹#›</a:t>
            </a:fld>
            <a:endParaRPr sz="900">
              <a:solidFill>
                <a:srgbClr val="888888"/>
              </a:solidFill>
              <a:latin typeface="Calibri"/>
              <a:ea typeface="Calibri"/>
              <a:cs typeface="Calibri"/>
              <a:sym typeface="Calibri"/>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cSld name="Picture with Caption">
    <p:spTree>
      <p:nvGrpSpPr>
        <p:cNvPr id="1" name="Shape 106"/>
        <p:cNvGrpSpPr/>
        <p:nvPr/>
      </p:nvGrpSpPr>
      <p:grpSpPr>
        <a:xfrm>
          <a:off x="0" y="0"/>
          <a:ext cx="0" cy="0"/>
          <a:chOff x="0" y="0"/>
          <a:chExt cx="0" cy="0"/>
        </a:xfrm>
      </p:grpSpPr>
      <p:sp>
        <p:nvSpPr>
          <p:cNvPr id="107" name="Shape 107"/>
          <p:cNvSpPr txBox="1">
            <a:spLocks noGrp="1"/>
          </p:cNvSpPr>
          <p:nvPr>
            <p:ph type="title"/>
          </p:nvPr>
        </p:nvSpPr>
        <p:spPr>
          <a:xfrm>
            <a:off x="629841" y="342900"/>
            <a:ext cx="2949000" cy="1200300"/>
          </a:xfrm>
          <a:prstGeom prst="rect">
            <a:avLst/>
          </a:prstGeom>
          <a:noFill/>
          <a:ln>
            <a:noFill/>
          </a:ln>
        </p:spPr>
        <p:txBody>
          <a:bodyPr wrap="square" lIns="68575" tIns="68575" rIns="68575" bIns="68575" anchor="b" anchorCtr="0"/>
          <a:lstStyle>
            <a:lvl1pPr marL="0" marR="0" lvl="0" indent="0" algn="l" rtl="0">
              <a:lnSpc>
                <a:spcPct val="90000"/>
              </a:lnSpc>
              <a:spcBef>
                <a:spcPts val="0"/>
              </a:spcBef>
              <a:spcAft>
                <a:spcPts val="0"/>
              </a:spcAft>
              <a:buClr>
                <a:schemeClr val="dk1"/>
              </a:buClr>
              <a:buSzPts val="2400"/>
              <a:buFont typeface="Calibri"/>
              <a:buNone/>
              <a:defRPr sz="24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1400"/>
            </a:lvl2pPr>
            <a:lvl3pPr lvl="2" indent="0" rtl="0">
              <a:spcBef>
                <a:spcPts val="0"/>
              </a:spcBef>
              <a:spcAft>
                <a:spcPts val="0"/>
              </a:spcAft>
              <a:buSzPts val="1100"/>
              <a:buNone/>
              <a:defRPr sz="1400"/>
            </a:lvl3pPr>
            <a:lvl4pPr lvl="3" indent="0" rtl="0">
              <a:spcBef>
                <a:spcPts val="0"/>
              </a:spcBef>
              <a:spcAft>
                <a:spcPts val="0"/>
              </a:spcAft>
              <a:buSzPts val="1100"/>
              <a:buNone/>
              <a:defRPr sz="1400"/>
            </a:lvl4pPr>
            <a:lvl5pPr lvl="4" indent="0" rtl="0">
              <a:spcBef>
                <a:spcPts val="0"/>
              </a:spcBef>
              <a:spcAft>
                <a:spcPts val="0"/>
              </a:spcAft>
              <a:buSzPts val="1100"/>
              <a:buNone/>
              <a:defRPr sz="1400"/>
            </a:lvl5pPr>
            <a:lvl6pPr lvl="5" indent="0" rtl="0">
              <a:spcBef>
                <a:spcPts val="0"/>
              </a:spcBef>
              <a:spcAft>
                <a:spcPts val="0"/>
              </a:spcAft>
              <a:buSzPts val="1100"/>
              <a:buNone/>
              <a:defRPr sz="1400"/>
            </a:lvl6pPr>
            <a:lvl7pPr lvl="6" indent="0" rtl="0">
              <a:spcBef>
                <a:spcPts val="0"/>
              </a:spcBef>
              <a:spcAft>
                <a:spcPts val="0"/>
              </a:spcAft>
              <a:buSzPts val="1100"/>
              <a:buNone/>
              <a:defRPr sz="1400"/>
            </a:lvl7pPr>
            <a:lvl8pPr lvl="7" indent="0" rtl="0">
              <a:spcBef>
                <a:spcPts val="0"/>
              </a:spcBef>
              <a:spcAft>
                <a:spcPts val="0"/>
              </a:spcAft>
              <a:buSzPts val="1100"/>
              <a:buNone/>
              <a:defRPr sz="1400"/>
            </a:lvl8pPr>
            <a:lvl9pPr lvl="8" indent="0" rtl="0">
              <a:spcBef>
                <a:spcPts val="0"/>
              </a:spcBef>
              <a:spcAft>
                <a:spcPts val="0"/>
              </a:spcAft>
              <a:buSzPts val="1100"/>
              <a:buNone/>
              <a:defRPr sz="1400"/>
            </a:lvl9pPr>
          </a:lstStyle>
          <a:p>
            <a:endParaRPr/>
          </a:p>
        </p:txBody>
      </p:sp>
      <p:sp>
        <p:nvSpPr>
          <p:cNvPr id="108" name="Shape 108"/>
          <p:cNvSpPr>
            <a:spLocks noGrp="1"/>
          </p:cNvSpPr>
          <p:nvPr>
            <p:ph type="pic" idx="2"/>
          </p:nvPr>
        </p:nvSpPr>
        <p:spPr>
          <a:xfrm>
            <a:off x="3887391" y="740569"/>
            <a:ext cx="4629300" cy="3655200"/>
          </a:xfrm>
          <a:prstGeom prst="rect">
            <a:avLst/>
          </a:prstGeom>
          <a:noFill/>
          <a:ln>
            <a:noFill/>
          </a:ln>
        </p:spPr>
        <p:txBody>
          <a:bodyPr wrap="square" lIns="68575" tIns="68575" rIns="68575" bIns="68575" anchor="t" anchorCtr="0"/>
          <a:lstStyle>
            <a:lvl1pPr marL="0" marR="0" lvl="0" indent="0" algn="l" rtl="0">
              <a:lnSpc>
                <a:spcPct val="90000"/>
              </a:lnSpc>
              <a:spcBef>
                <a:spcPts val="800"/>
              </a:spcBef>
              <a:spcAft>
                <a:spcPts val="0"/>
              </a:spcAft>
              <a:buClr>
                <a:schemeClr val="dk1"/>
              </a:buClr>
              <a:buSzPts val="2400"/>
              <a:buFont typeface="Arial"/>
              <a:buNone/>
              <a:defRPr sz="2400" b="0" i="0" u="none" strike="noStrike" cap="none">
                <a:solidFill>
                  <a:schemeClr val="dk1"/>
                </a:solidFill>
                <a:latin typeface="Calibri"/>
                <a:ea typeface="Calibri"/>
                <a:cs typeface="Calibri"/>
                <a:sym typeface="Calibri"/>
              </a:defRPr>
            </a:lvl1pPr>
            <a:lvl2pPr marL="342900" marR="0" lvl="1" indent="0" algn="l" rtl="0">
              <a:lnSpc>
                <a:spcPct val="90000"/>
              </a:lnSpc>
              <a:spcBef>
                <a:spcPts val="4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2pPr>
            <a:lvl3pPr marL="685800" marR="0" lvl="2" indent="0" algn="l" rtl="0">
              <a:lnSpc>
                <a:spcPct val="90000"/>
              </a:lnSpc>
              <a:spcBef>
                <a:spcPts val="400"/>
              </a:spcBef>
              <a:spcAft>
                <a:spcPts val="0"/>
              </a:spcAft>
              <a:buClr>
                <a:schemeClr val="dk1"/>
              </a:buClr>
              <a:buSzPts val="1800"/>
              <a:buFont typeface="Arial"/>
              <a:buNone/>
              <a:defRPr sz="1800" b="0" i="0" u="none" strike="noStrike" cap="none">
                <a:solidFill>
                  <a:schemeClr val="dk1"/>
                </a:solidFill>
                <a:latin typeface="Calibri"/>
                <a:ea typeface="Calibri"/>
                <a:cs typeface="Calibri"/>
                <a:sym typeface="Calibri"/>
              </a:defRPr>
            </a:lvl3pPr>
            <a:lvl4pPr marL="1028700" marR="0" lvl="3" indent="0" algn="l" rtl="0">
              <a:lnSpc>
                <a:spcPct val="90000"/>
              </a:lnSpc>
              <a:spcBef>
                <a:spcPts val="4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4pPr>
            <a:lvl5pPr marL="1371600" marR="0" lvl="4" indent="0" algn="l" rtl="0">
              <a:lnSpc>
                <a:spcPct val="90000"/>
              </a:lnSpc>
              <a:spcBef>
                <a:spcPts val="4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5pPr>
            <a:lvl6pPr marL="1714500" marR="0" lvl="5" indent="0" algn="l" rtl="0">
              <a:lnSpc>
                <a:spcPct val="90000"/>
              </a:lnSpc>
              <a:spcBef>
                <a:spcPts val="4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6pPr>
            <a:lvl7pPr marL="2057400" marR="0" lvl="6" indent="0" algn="l" rtl="0">
              <a:lnSpc>
                <a:spcPct val="90000"/>
              </a:lnSpc>
              <a:spcBef>
                <a:spcPts val="4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7pPr>
            <a:lvl8pPr marL="2400300" marR="0" lvl="7" indent="0" algn="l" rtl="0">
              <a:lnSpc>
                <a:spcPct val="90000"/>
              </a:lnSpc>
              <a:spcBef>
                <a:spcPts val="4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8pPr>
            <a:lvl9pPr marL="2743200" marR="0" lvl="8" indent="0" algn="l" rtl="0">
              <a:lnSpc>
                <a:spcPct val="90000"/>
              </a:lnSpc>
              <a:spcBef>
                <a:spcPts val="4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9pPr>
          </a:lstStyle>
          <a:p>
            <a:endParaRPr/>
          </a:p>
        </p:txBody>
      </p:sp>
      <p:sp>
        <p:nvSpPr>
          <p:cNvPr id="109" name="Shape 109"/>
          <p:cNvSpPr txBox="1">
            <a:spLocks noGrp="1"/>
          </p:cNvSpPr>
          <p:nvPr>
            <p:ph type="body" idx="1"/>
          </p:nvPr>
        </p:nvSpPr>
        <p:spPr>
          <a:xfrm>
            <a:off x="629841" y="1543050"/>
            <a:ext cx="2949000" cy="2858700"/>
          </a:xfrm>
          <a:prstGeom prst="rect">
            <a:avLst/>
          </a:prstGeom>
          <a:noFill/>
          <a:ln>
            <a:noFill/>
          </a:ln>
        </p:spPr>
        <p:txBody>
          <a:bodyPr wrap="square" lIns="68575" tIns="68575" rIns="68575" bIns="68575" anchor="t" anchorCtr="0"/>
          <a:lstStyle>
            <a:lvl1pPr marL="457200" marR="0" lvl="0" indent="-228600" algn="l" rtl="0">
              <a:lnSpc>
                <a:spcPct val="90000"/>
              </a:lnSpc>
              <a:spcBef>
                <a:spcPts val="800"/>
              </a:spcBef>
              <a:spcAft>
                <a:spcPts val="0"/>
              </a:spcAft>
              <a:buClr>
                <a:schemeClr val="dk1"/>
              </a:buClr>
              <a:buSzPts val="12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4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2pPr>
            <a:lvl3pPr marL="1371600" marR="0" lvl="2" indent="-228600" algn="l" rtl="0">
              <a:lnSpc>
                <a:spcPct val="90000"/>
              </a:lnSpc>
              <a:spcBef>
                <a:spcPts val="4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3pPr>
            <a:lvl4pPr marL="1828800" marR="0" lvl="3"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5pPr>
            <a:lvl6pPr marL="2743200" marR="0" lvl="5"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400"/>
              </a:spcBef>
              <a:spcAft>
                <a:spcPts val="0"/>
              </a:spcAft>
              <a:buClr>
                <a:schemeClr val="dk1"/>
              </a:buClr>
              <a:buSzPts val="800"/>
              <a:buFont typeface="Arial"/>
              <a:buNone/>
              <a:defRPr sz="800" b="0" i="0" u="none" strike="noStrike" cap="none">
                <a:solidFill>
                  <a:schemeClr val="dk1"/>
                </a:solidFill>
                <a:latin typeface="Calibri"/>
                <a:ea typeface="Calibri"/>
                <a:cs typeface="Calibri"/>
                <a:sym typeface="Calibri"/>
              </a:defRPr>
            </a:lvl9pPr>
          </a:lstStyle>
          <a:p>
            <a:endParaRPr/>
          </a:p>
        </p:txBody>
      </p:sp>
      <p:sp>
        <p:nvSpPr>
          <p:cNvPr id="110" name="Shape 110"/>
          <p:cNvSpPr txBox="1">
            <a:spLocks noGrp="1"/>
          </p:cNvSpPr>
          <p:nvPr>
            <p:ph type="dt" idx="10"/>
          </p:nvPr>
        </p:nvSpPr>
        <p:spPr>
          <a:xfrm>
            <a:off x="628650" y="4767263"/>
            <a:ext cx="2057400" cy="273900"/>
          </a:xfrm>
          <a:prstGeom prst="rect">
            <a:avLst/>
          </a:prstGeom>
          <a:noFill/>
          <a:ln>
            <a:noFill/>
          </a:ln>
        </p:spPr>
        <p:txBody>
          <a:bodyPr wrap="square" lIns="68575" tIns="68575" rIns="68575" bIns="68575" anchor="ctr" anchorCtr="0"/>
          <a:lstStyle>
            <a:lvl1pPr marL="0" marR="0" lvl="0" indent="0" algn="l"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1" name="Shape 111"/>
          <p:cNvSpPr txBox="1">
            <a:spLocks noGrp="1"/>
          </p:cNvSpPr>
          <p:nvPr>
            <p:ph type="ftr" idx="11"/>
          </p:nvPr>
        </p:nvSpPr>
        <p:spPr>
          <a:xfrm>
            <a:off x="3028950" y="4767263"/>
            <a:ext cx="3086100" cy="273900"/>
          </a:xfrm>
          <a:prstGeom prst="rect">
            <a:avLst/>
          </a:prstGeom>
          <a:noFill/>
          <a:ln>
            <a:noFill/>
          </a:ln>
        </p:spPr>
        <p:txBody>
          <a:bodyPr wrap="square" lIns="68575" tIns="68575" rIns="68575" bIns="68575" anchor="ctr" anchorCtr="0"/>
          <a:lstStyle>
            <a:lvl1pPr marL="0" marR="0" lvl="0" indent="0" algn="ctr"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r>
              <a:rPr lang="fr-FR"/>
              <a:t>Confidential &amp; Proprietary</a:t>
            </a:r>
            <a:endParaRPr/>
          </a:p>
        </p:txBody>
      </p:sp>
      <p:sp>
        <p:nvSpPr>
          <p:cNvPr id="112" name="Shape 112"/>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a:solidFill>
                  <a:srgbClr val="888888"/>
                </a:solidFill>
                <a:latin typeface="Calibri"/>
                <a:ea typeface="Calibri"/>
                <a:cs typeface="Calibri"/>
                <a:sym typeface="Calibri"/>
              </a:rPr>
              <a:t>‹#›</a:t>
            </a:fld>
            <a:endParaRPr sz="900">
              <a:solidFill>
                <a:srgbClr val="888888"/>
              </a:solidFill>
              <a:latin typeface="Calibri"/>
              <a:ea typeface="Calibri"/>
              <a:cs typeface="Calibri"/>
              <a:sym typeface="Calibri"/>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cSld name="Title and Vertical Text">
    <p:spTree>
      <p:nvGrpSpPr>
        <p:cNvPr id="1" name="Shape 113"/>
        <p:cNvGrpSpPr/>
        <p:nvPr/>
      </p:nvGrpSpPr>
      <p:grpSpPr>
        <a:xfrm>
          <a:off x="0" y="0"/>
          <a:ext cx="0" cy="0"/>
          <a:chOff x="0" y="0"/>
          <a:chExt cx="0" cy="0"/>
        </a:xfrm>
      </p:grpSpPr>
      <p:sp>
        <p:nvSpPr>
          <p:cNvPr id="114" name="Shape 114"/>
          <p:cNvSpPr txBox="1">
            <a:spLocks noGrp="1"/>
          </p:cNvSpPr>
          <p:nvPr>
            <p:ph type="title"/>
          </p:nvPr>
        </p:nvSpPr>
        <p:spPr>
          <a:xfrm>
            <a:off x="628650" y="273844"/>
            <a:ext cx="7886700" cy="994200"/>
          </a:xfrm>
          <a:prstGeom prst="rect">
            <a:avLst/>
          </a:prstGeom>
          <a:noFill/>
          <a:ln>
            <a:noFill/>
          </a:ln>
        </p:spPr>
        <p:txBody>
          <a:bodyPr wrap="square" lIns="68575" tIns="68575" rIns="68575" bIns="68575" anchor="ctr" anchorCtr="0"/>
          <a:lstStyle>
            <a:lvl1pPr marL="0" marR="0" lvl="0" indent="0" algn="l" rtl="0">
              <a:lnSpc>
                <a:spcPct val="90000"/>
              </a:lnSpc>
              <a:spcBef>
                <a:spcPts val="0"/>
              </a:spcBef>
              <a:spcAft>
                <a:spcPts val="0"/>
              </a:spcAft>
              <a:buClr>
                <a:schemeClr val="dk1"/>
              </a:buClr>
              <a:buSzPts val="3300"/>
              <a:buFont typeface="Calibri"/>
              <a:buNone/>
              <a:defRPr sz="33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1400"/>
            </a:lvl2pPr>
            <a:lvl3pPr lvl="2" indent="0" rtl="0">
              <a:spcBef>
                <a:spcPts val="0"/>
              </a:spcBef>
              <a:spcAft>
                <a:spcPts val="0"/>
              </a:spcAft>
              <a:buSzPts val="1100"/>
              <a:buNone/>
              <a:defRPr sz="1400"/>
            </a:lvl3pPr>
            <a:lvl4pPr lvl="3" indent="0" rtl="0">
              <a:spcBef>
                <a:spcPts val="0"/>
              </a:spcBef>
              <a:spcAft>
                <a:spcPts val="0"/>
              </a:spcAft>
              <a:buSzPts val="1100"/>
              <a:buNone/>
              <a:defRPr sz="1400"/>
            </a:lvl4pPr>
            <a:lvl5pPr lvl="4" indent="0" rtl="0">
              <a:spcBef>
                <a:spcPts val="0"/>
              </a:spcBef>
              <a:spcAft>
                <a:spcPts val="0"/>
              </a:spcAft>
              <a:buSzPts val="1100"/>
              <a:buNone/>
              <a:defRPr sz="1400"/>
            </a:lvl5pPr>
            <a:lvl6pPr lvl="5" indent="0" rtl="0">
              <a:spcBef>
                <a:spcPts val="0"/>
              </a:spcBef>
              <a:spcAft>
                <a:spcPts val="0"/>
              </a:spcAft>
              <a:buSzPts val="1100"/>
              <a:buNone/>
              <a:defRPr sz="1400"/>
            </a:lvl6pPr>
            <a:lvl7pPr lvl="6" indent="0" rtl="0">
              <a:spcBef>
                <a:spcPts val="0"/>
              </a:spcBef>
              <a:spcAft>
                <a:spcPts val="0"/>
              </a:spcAft>
              <a:buSzPts val="1100"/>
              <a:buNone/>
              <a:defRPr sz="1400"/>
            </a:lvl7pPr>
            <a:lvl8pPr lvl="7" indent="0" rtl="0">
              <a:spcBef>
                <a:spcPts val="0"/>
              </a:spcBef>
              <a:spcAft>
                <a:spcPts val="0"/>
              </a:spcAft>
              <a:buSzPts val="1100"/>
              <a:buNone/>
              <a:defRPr sz="1400"/>
            </a:lvl8pPr>
            <a:lvl9pPr lvl="8" indent="0" rtl="0">
              <a:spcBef>
                <a:spcPts val="0"/>
              </a:spcBef>
              <a:spcAft>
                <a:spcPts val="0"/>
              </a:spcAft>
              <a:buSzPts val="1100"/>
              <a:buNone/>
              <a:defRPr sz="1400"/>
            </a:lvl9pPr>
          </a:lstStyle>
          <a:p>
            <a:endParaRPr/>
          </a:p>
        </p:txBody>
      </p:sp>
      <p:sp>
        <p:nvSpPr>
          <p:cNvPr id="115" name="Shape 115"/>
          <p:cNvSpPr txBox="1">
            <a:spLocks noGrp="1"/>
          </p:cNvSpPr>
          <p:nvPr>
            <p:ph type="body" idx="1"/>
          </p:nvPr>
        </p:nvSpPr>
        <p:spPr>
          <a:xfrm rot="5400000">
            <a:off x="2940300" y="-942431"/>
            <a:ext cx="3263400" cy="7886700"/>
          </a:xfrm>
          <a:prstGeom prst="rect">
            <a:avLst/>
          </a:prstGeom>
          <a:noFill/>
          <a:ln>
            <a:noFill/>
          </a:ln>
        </p:spPr>
        <p:txBody>
          <a:bodyPr wrap="square" lIns="68575" tIns="68575" rIns="68575" bIns="68575" anchor="t" anchorCtr="0"/>
          <a:lstStyle>
            <a:lvl1pPr marL="457200" marR="0" lvl="0" indent="-361950" algn="l" rtl="0">
              <a:lnSpc>
                <a:spcPct val="90000"/>
              </a:lnSpc>
              <a:spcBef>
                <a:spcPts val="8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rtl="0">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4pPr>
            <a:lvl5pPr marL="2286000" marR="0" lvl="4"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116" name="Shape 116"/>
          <p:cNvSpPr txBox="1">
            <a:spLocks noGrp="1"/>
          </p:cNvSpPr>
          <p:nvPr>
            <p:ph type="dt" idx="10"/>
          </p:nvPr>
        </p:nvSpPr>
        <p:spPr>
          <a:xfrm>
            <a:off x="628650" y="4767263"/>
            <a:ext cx="2057400" cy="273900"/>
          </a:xfrm>
          <a:prstGeom prst="rect">
            <a:avLst/>
          </a:prstGeom>
          <a:noFill/>
          <a:ln>
            <a:noFill/>
          </a:ln>
        </p:spPr>
        <p:txBody>
          <a:bodyPr wrap="square" lIns="68575" tIns="68575" rIns="68575" bIns="68575" anchor="ctr" anchorCtr="0"/>
          <a:lstStyle>
            <a:lvl1pPr marL="0" marR="0" lvl="0" indent="0" algn="l"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17" name="Shape 117"/>
          <p:cNvSpPr txBox="1">
            <a:spLocks noGrp="1"/>
          </p:cNvSpPr>
          <p:nvPr>
            <p:ph type="ftr" idx="11"/>
          </p:nvPr>
        </p:nvSpPr>
        <p:spPr>
          <a:xfrm>
            <a:off x="3028950" y="4767263"/>
            <a:ext cx="3086100" cy="273900"/>
          </a:xfrm>
          <a:prstGeom prst="rect">
            <a:avLst/>
          </a:prstGeom>
          <a:noFill/>
          <a:ln>
            <a:noFill/>
          </a:ln>
        </p:spPr>
        <p:txBody>
          <a:bodyPr wrap="square" lIns="68575" tIns="68575" rIns="68575" bIns="68575" anchor="ctr" anchorCtr="0"/>
          <a:lstStyle>
            <a:lvl1pPr marL="0" marR="0" lvl="0" indent="0" algn="ctr" rtl="0">
              <a:spcBef>
                <a:spcPts val="0"/>
              </a:spcBef>
              <a:spcAft>
                <a:spcPts val="0"/>
              </a:spcAft>
              <a:buSzPts val="1100"/>
              <a:buNone/>
              <a:defRPr sz="900">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r>
              <a:rPr lang="fr-FR"/>
              <a:t>Confidential &amp; Proprietary</a:t>
            </a:r>
            <a:endParaRPr/>
          </a:p>
        </p:txBody>
      </p:sp>
      <p:sp>
        <p:nvSpPr>
          <p:cNvPr id="118" name="Shape 118"/>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a:solidFill>
                  <a:srgbClr val="888888"/>
                </a:solidFill>
                <a:latin typeface="Calibri"/>
                <a:ea typeface="Calibri"/>
                <a:cs typeface="Calibri"/>
                <a:sym typeface="Calibri"/>
              </a:rPr>
              <a:t>‹#›</a:t>
            </a:fld>
            <a:endParaRPr sz="900">
              <a:solidFill>
                <a:srgbClr val="888888"/>
              </a:solidFill>
              <a:latin typeface="Calibri"/>
              <a:ea typeface="Calibri"/>
              <a:cs typeface="Calibri"/>
              <a:sym typeface="Calibri"/>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
        <p:cNvGrpSpPr/>
        <p:nvPr/>
      </p:nvGrpSpPr>
      <p:grpSpPr>
        <a:xfrm>
          <a:off x="0" y="0"/>
          <a:ext cx="0" cy="0"/>
          <a:chOff x="0" y="0"/>
          <a:chExt cx="0" cy="0"/>
        </a:xfrm>
      </p:grpSpPr>
      <p:sp>
        <p:nvSpPr>
          <p:cNvPr id="51" name="Shape 51"/>
          <p:cNvSpPr txBox="1">
            <a:spLocks noGrp="1"/>
          </p:cNvSpPr>
          <p:nvPr>
            <p:ph type="title"/>
          </p:nvPr>
        </p:nvSpPr>
        <p:spPr>
          <a:xfrm>
            <a:off x="628650" y="273844"/>
            <a:ext cx="7886700" cy="994200"/>
          </a:xfrm>
          <a:prstGeom prst="rect">
            <a:avLst/>
          </a:prstGeom>
          <a:noFill/>
          <a:ln>
            <a:noFill/>
          </a:ln>
        </p:spPr>
        <p:txBody>
          <a:bodyPr wrap="square" lIns="68575" tIns="68575" rIns="68575" bIns="68575" anchor="ctr" anchorCtr="0"/>
          <a:lstStyle>
            <a:lvl1pPr marL="0" marR="0" lvl="0" indent="0" algn="l" rtl="0">
              <a:lnSpc>
                <a:spcPct val="90000"/>
              </a:lnSpc>
              <a:spcBef>
                <a:spcPts val="0"/>
              </a:spcBef>
              <a:spcAft>
                <a:spcPts val="0"/>
              </a:spcAft>
              <a:buClr>
                <a:schemeClr val="dk1"/>
              </a:buClr>
              <a:buSzPts val="3300"/>
              <a:buFont typeface="Calibri"/>
              <a:buNone/>
              <a:defRPr sz="33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1400"/>
            </a:lvl2pPr>
            <a:lvl3pPr lvl="2" indent="0" rtl="0">
              <a:spcBef>
                <a:spcPts val="0"/>
              </a:spcBef>
              <a:spcAft>
                <a:spcPts val="0"/>
              </a:spcAft>
              <a:buSzPts val="1100"/>
              <a:buNone/>
              <a:defRPr sz="1400"/>
            </a:lvl3pPr>
            <a:lvl4pPr lvl="3" indent="0" rtl="0">
              <a:spcBef>
                <a:spcPts val="0"/>
              </a:spcBef>
              <a:spcAft>
                <a:spcPts val="0"/>
              </a:spcAft>
              <a:buSzPts val="1100"/>
              <a:buNone/>
              <a:defRPr sz="1400"/>
            </a:lvl4pPr>
            <a:lvl5pPr lvl="4" indent="0" rtl="0">
              <a:spcBef>
                <a:spcPts val="0"/>
              </a:spcBef>
              <a:spcAft>
                <a:spcPts val="0"/>
              </a:spcAft>
              <a:buSzPts val="1100"/>
              <a:buNone/>
              <a:defRPr sz="1400"/>
            </a:lvl5pPr>
            <a:lvl6pPr lvl="5" indent="0" rtl="0">
              <a:spcBef>
                <a:spcPts val="0"/>
              </a:spcBef>
              <a:spcAft>
                <a:spcPts val="0"/>
              </a:spcAft>
              <a:buSzPts val="1100"/>
              <a:buNone/>
              <a:defRPr sz="1400"/>
            </a:lvl6pPr>
            <a:lvl7pPr lvl="6" indent="0" rtl="0">
              <a:spcBef>
                <a:spcPts val="0"/>
              </a:spcBef>
              <a:spcAft>
                <a:spcPts val="0"/>
              </a:spcAft>
              <a:buSzPts val="1100"/>
              <a:buNone/>
              <a:defRPr sz="1400"/>
            </a:lvl7pPr>
            <a:lvl8pPr lvl="7" indent="0" rtl="0">
              <a:spcBef>
                <a:spcPts val="0"/>
              </a:spcBef>
              <a:spcAft>
                <a:spcPts val="0"/>
              </a:spcAft>
              <a:buSzPts val="1100"/>
              <a:buNone/>
              <a:defRPr sz="1400"/>
            </a:lvl8pPr>
            <a:lvl9pPr lvl="8" indent="0" rtl="0">
              <a:spcBef>
                <a:spcPts val="0"/>
              </a:spcBef>
              <a:spcAft>
                <a:spcPts val="0"/>
              </a:spcAft>
              <a:buSzPts val="1100"/>
              <a:buNone/>
              <a:defRPr sz="1400"/>
            </a:lvl9pPr>
          </a:lstStyle>
          <a:p>
            <a:endParaRPr/>
          </a:p>
        </p:txBody>
      </p:sp>
      <p:sp>
        <p:nvSpPr>
          <p:cNvPr id="52" name="Shape 52"/>
          <p:cNvSpPr txBox="1">
            <a:spLocks noGrp="1"/>
          </p:cNvSpPr>
          <p:nvPr>
            <p:ph type="body" idx="1"/>
          </p:nvPr>
        </p:nvSpPr>
        <p:spPr>
          <a:xfrm>
            <a:off x="628650" y="1369219"/>
            <a:ext cx="7886700" cy="3263400"/>
          </a:xfrm>
          <a:prstGeom prst="rect">
            <a:avLst/>
          </a:prstGeom>
          <a:noFill/>
          <a:ln>
            <a:noFill/>
          </a:ln>
        </p:spPr>
        <p:txBody>
          <a:bodyPr wrap="square" lIns="68575" tIns="68575" rIns="68575" bIns="68575" anchor="t" anchorCtr="0"/>
          <a:lstStyle>
            <a:lvl1pPr marL="457200" marR="0" lvl="0" indent="-361950" algn="l" rtl="0">
              <a:lnSpc>
                <a:spcPct val="90000"/>
              </a:lnSpc>
              <a:spcBef>
                <a:spcPts val="8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rtl="0">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4pPr>
            <a:lvl5pPr marL="2286000" marR="0" lvl="4"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3" name="Shape 53"/>
          <p:cNvSpPr txBox="1">
            <a:spLocks noGrp="1"/>
          </p:cNvSpPr>
          <p:nvPr>
            <p:ph type="dt" idx="10"/>
          </p:nvPr>
        </p:nvSpPr>
        <p:spPr>
          <a:xfrm>
            <a:off x="628650" y="4767263"/>
            <a:ext cx="2057400" cy="273900"/>
          </a:xfrm>
          <a:prstGeom prst="rect">
            <a:avLst/>
          </a:prstGeom>
          <a:noFill/>
          <a:ln>
            <a:noFill/>
          </a:ln>
        </p:spPr>
        <p:txBody>
          <a:bodyPr wrap="square" lIns="68575" tIns="68575" rIns="68575" bIns="68575" anchor="ctr" anchorCtr="0"/>
          <a:lstStyle>
            <a:lvl1pPr marL="0" marR="0" lvl="0" indent="0" algn="l" rtl="0">
              <a:spcBef>
                <a:spcPts val="0"/>
              </a:spcBef>
              <a:spcAft>
                <a:spcPts val="0"/>
              </a:spcAft>
              <a:buSzPts val="1100"/>
              <a:buNone/>
              <a:defRPr sz="900" b="0" i="0" u="none" strike="noStrike" cap="none">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 name="Shape 54"/>
          <p:cNvSpPr txBox="1">
            <a:spLocks noGrp="1"/>
          </p:cNvSpPr>
          <p:nvPr>
            <p:ph type="ftr" idx="11"/>
          </p:nvPr>
        </p:nvSpPr>
        <p:spPr>
          <a:xfrm>
            <a:off x="3028950" y="4767263"/>
            <a:ext cx="3086100" cy="273900"/>
          </a:xfrm>
          <a:prstGeom prst="rect">
            <a:avLst/>
          </a:prstGeom>
          <a:noFill/>
          <a:ln>
            <a:noFill/>
          </a:ln>
        </p:spPr>
        <p:txBody>
          <a:bodyPr wrap="square" lIns="68575" tIns="68575" rIns="68575" bIns="68575" anchor="ctr" anchorCtr="0"/>
          <a:lstStyle>
            <a:lvl1pPr marL="0" marR="0" lvl="0" indent="0" algn="ctr" rtl="0">
              <a:spcBef>
                <a:spcPts val="0"/>
              </a:spcBef>
              <a:spcAft>
                <a:spcPts val="0"/>
              </a:spcAft>
              <a:buSzPts val="1100"/>
              <a:buNone/>
              <a:defRPr sz="900" b="0" i="0" u="none" strike="noStrike" cap="none">
                <a:solidFill>
                  <a:srgbClr val="888888"/>
                </a:solidFill>
                <a:latin typeface="Calibri"/>
                <a:ea typeface="Calibri"/>
                <a:cs typeface="Calibri"/>
                <a:sym typeface="Calibri"/>
              </a:defRPr>
            </a:lvl1pPr>
            <a:lvl2pPr marL="342900" marR="0" lvl="1"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L="685800" marR="0" lvl="2"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L="1028700" marR="0" lvl="3"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L="1371600" marR="0" lvl="4"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L="1714500" marR="0" lvl="5"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L="2057400" marR="0" lvl="6"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L="2400300" marR="0" lvl="7"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L="2743200" marR="0" lvl="8" indent="0"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r>
              <a:rPr lang="fr-FR"/>
              <a:t>Confidential &amp; Proprietary</a:t>
            </a:r>
            <a:endParaRPr/>
          </a:p>
        </p:txBody>
      </p:sp>
      <p:sp>
        <p:nvSpPr>
          <p:cNvPr id="55" name="Shape 55"/>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b="0" i="0" u="none" strike="noStrike" cap="none">
                <a:solidFill>
                  <a:srgbClr val="888888"/>
                </a:solidFill>
                <a:latin typeface="Calibri"/>
                <a:ea typeface="Calibri"/>
                <a:cs typeface="Calibri"/>
                <a:sym typeface="Calibri"/>
              </a:rPr>
              <a:t>‹#›</a:t>
            </a:fld>
            <a:endParaRPr sz="900" b="0" i="0" u="none" strike="noStrike" cap="none">
              <a:solidFill>
                <a:srgbClr val="888888"/>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5" r:id="rId6"/>
    <p:sldLayoutId id="2147483666" r:id="rId7"/>
    <p:sldLayoutId id="2147483667" r:id="rId8"/>
    <p:sldLayoutId id="2147483668" r:id="rId9"/>
    <p:sldLayoutId id="2147483669" r:id="rId10"/>
  </p:sldLayoutIdLst>
  <p:hf hd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png"/><Relationship Id="rId7" Type="http://schemas.openxmlformats.org/officeDocument/2006/relationships/image" Target="../media/image23.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25.pn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29.jpe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28.jpeg"/><Relationship Id="rId5" Type="http://schemas.openxmlformats.org/officeDocument/2006/relationships/image" Target="../media/image27.png"/><Relationship Id="rId4" Type="http://schemas.openxmlformats.org/officeDocument/2006/relationships/image" Target="../media/image26.jpeg"/></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35.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image" Target="../media/image7.png"/><Relationship Id="rId4" Type="http://schemas.openxmlformats.org/officeDocument/2006/relationships/image" Target="../media/image31.png"/></Relationships>
</file>

<file path=ppt/slides/_rels/slide18.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2.png"/><Relationship Id="rId7" Type="http://schemas.openxmlformats.org/officeDocument/2006/relationships/image" Target="../media/image36.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image" Target="../media/image7.png"/><Relationship Id="rId10" Type="http://schemas.openxmlformats.org/officeDocument/2006/relationships/image" Target="../media/image39.png"/><Relationship Id="rId4" Type="http://schemas.openxmlformats.org/officeDocument/2006/relationships/image" Target="../media/image31.png"/><Relationship Id="rId9" Type="http://schemas.openxmlformats.org/officeDocument/2006/relationships/image" Target="../media/image38.png"/></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4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32.png"/><Relationship Id="rId4" Type="http://schemas.openxmlformats.org/officeDocument/2006/relationships/image" Target="../media/image31.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2.png"/><Relationship Id="rId7" Type="http://schemas.openxmlformats.org/officeDocument/2006/relationships/image" Target="../media/image42.pn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32.png"/><Relationship Id="rId4" Type="http://schemas.openxmlformats.org/officeDocument/2006/relationships/image" Target="../media/image31.png"/><Relationship Id="rId9" Type="http://schemas.openxmlformats.org/officeDocument/2006/relationships/image" Target="../media/image44.png"/></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45.png"/></Relationships>
</file>

<file path=ppt/slides/_rels/slide2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2.xml"/><Relationship Id="rId5" Type="http://schemas.openxmlformats.org/officeDocument/2006/relationships/image" Target="../media/image48.png"/><Relationship Id="rId4" Type="http://schemas.openxmlformats.org/officeDocument/2006/relationships/image" Target="../media/image47.png"/></Relationships>
</file>

<file path=ppt/slides/_rels/slide24.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2.png"/><Relationship Id="rId7" Type="http://schemas.openxmlformats.org/officeDocument/2006/relationships/image" Target="../media/image52.pn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 Id="rId9" Type="http://schemas.openxmlformats.org/officeDocument/2006/relationships/image" Target="../media/image54.png"/></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5.xml"/><Relationship Id="rId1" Type="http://schemas.openxmlformats.org/officeDocument/2006/relationships/slideLayout" Target="../slideLayouts/slideLayout2.xml"/><Relationship Id="rId5" Type="http://schemas.openxmlformats.org/officeDocument/2006/relationships/image" Target="../media/image56.jpeg"/><Relationship Id="rId4" Type="http://schemas.openxmlformats.org/officeDocument/2006/relationships/image" Target="../media/image55.jpeg"/></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7.xml"/><Relationship Id="rId1" Type="http://schemas.openxmlformats.org/officeDocument/2006/relationships/slideLayout" Target="../slideLayouts/slideLayout2.xml"/><Relationship Id="rId5" Type="http://schemas.openxmlformats.org/officeDocument/2006/relationships/chart" Target="../charts/chart4.xml"/><Relationship Id="rId4" Type="http://schemas.openxmlformats.org/officeDocument/2006/relationships/chart" Target="../charts/chart3.xml"/></Relationships>
</file>

<file path=ppt/slides/_rels/slide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9.xml"/><Relationship Id="rId1" Type="http://schemas.openxmlformats.org/officeDocument/2006/relationships/slideLayout" Target="../slideLayouts/slideLayout2.xml"/><Relationship Id="rId4" Type="http://schemas.openxmlformats.org/officeDocument/2006/relationships/image" Target="../media/image57.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chart" Target="../charts/chart5.xml"/><Relationship Id="rId5" Type="http://schemas.openxmlformats.org/officeDocument/2006/relationships/image" Target="../media/image59.png"/><Relationship Id="rId4" Type="http://schemas.openxmlformats.org/officeDocument/2006/relationships/image" Target="../media/image58.png"/></Relationships>
</file>

<file path=ppt/slides/_rels/slide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chart" Target="../charts/chart6.xml"/></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5.jpe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64.jpeg"/><Relationship Id="rId5" Type="http://schemas.openxmlformats.org/officeDocument/2006/relationships/image" Target="../media/image63.jpeg"/><Relationship Id="rId4" Type="http://schemas.openxmlformats.org/officeDocument/2006/relationships/image" Target="../media/image62.jpeg"/></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chart" Target="../charts/chart7.xml"/><Relationship Id="rId5" Type="http://schemas.openxmlformats.org/officeDocument/2006/relationships/image" Target="../media/image67.jpeg"/><Relationship Id="rId4" Type="http://schemas.openxmlformats.org/officeDocument/2006/relationships/image" Target="../media/image66.jpeg"/></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9.jpeg"/><Relationship Id="rId4" Type="http://schemas.openxmlformats.org/officeDocument/2006/relationships/image" Target="../media/image68.png"/></Relationships>
</file>

<file path=ppt/slides/_rels/slide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7.xml"/><Relationship Id="rId1" Type="http://schemas.openxmlformats.org/officeDocument/2006/relationships/slideLayout" Target="../slideLayouts/slideLayout2.xml"/><Relationship Id="rId5" Type="http://schemas.openxmlformats.org/officeDocument/2006/relationships/image" Target="../media/image71.png"/><Relationship Id="rId4" Type="http://schemas.openxmlformats.org/officeDocument/2006/relationships/chart" Target="../charts/chart8.xml"/></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chart" Target="../charts/chart9.xml"/></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9.xml"/><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2.png"/></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0.xml"/><Relationship Id="rId1" Type="http://schemas.openxmlformats.org/officeDocument/2006/relationships/slideLayout" Target="../slideLayouts/slideLayout2.xml"/><Relationship Id="rId5" Type="http://schemas.openxmlformats.org/officeDocument/2006/relationships/image" Target="../media/image69.jpeg"/><Relationship Id="rId4" Type="http://schemas.openxmlformats.org/officeDocument/2006/relationships/image" Target="../media/image74.png"/></Relationships>
</file>

<file path=ppt/slides/_rels/slide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2.xml"/><Relationship Id="rId1" Type="http://schemas.openxmlformats.org/officeDocument/2006/relationships/slideLayout" Target="../slideLayouts/slideLayout2.xml"/><Relationship Id="rId5" Type="http://schemas.microsoft.com/office/2007/relationships/hdphoto" Target="../media/hdphoto2.wdp"/><Relationship Id="rId4" Type="http://schemas.openxmlformats.org/officeDocument/2006/relationships/image" Target="../media/image76.png"/></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80.png"/><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s>
</file>

<file path=ppt/slides/_rels/slide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2.png"/><Relationship Id="rId3" Type="http://schemas.openxmlformats.org/officeDocument/2006/relationships/slideLayout" Target="../slideLayouts/slideLayout2.xml"/><Relationship Id="rId7" Type="http://schemas.openxmlformats.org/officeDocument/2006/relationships/image" Target="../media/image7.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video" Target="../media/media1.mp4"/><Relationship Id="rId16" Type="http://schemas.openxmlformats.org/officeDocument/2006/relationships/image" Target="../media/image15.png"/><Relationship Id="rId1" Type="http://schemas.microsoft.com/office/2007/relationships/media" Target="../media/media1.mp4"/><Relationship Id="rId6" Type="http://schemas.openxmlformats.org/officeDocument/2006/relationships/image" Target="../media/image6.png"/><Relationship Id="rId11" Type="http://schemas.openxmlformats.org/officeDocument/2006/relationships/image" Target="../media/image10.png"/><Relationship Id="rId5" Type="http://schemas.openxmlformats.org/officeDocument/2006/relationships/image" Target="../media/image2.png"/><Relationship Id="rId15" Type="http://schemas.openxmlformats.org/officeDocument/2006/relationships/image" Target="../media/image14.png"/><Relationship Id="rId10" Type="http://schemas.openxmlformats.org/officeDocument/2006/relationships/image" Target="../media/image9.png"/><Relationship Id="rId4" Type="http://schemas.openxmlformats.org/officeDocument/2006/relationships/notesSlide" Target="../notesSlides/notesSlide7.xml"/><Relationship Id="rId9" Type="http://schemas.microsoft.com/office/2007/relationships/hdphoto" Target="../media/hdphoto1.wdp"/><Relationship Id="rId14" Type="http://schemas.openxmlformats.org/officeDocument/2006/relationships/image" Target="../media/image13.png"/></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18.png"/><Relationship Id="rId4" Type="http://schemas.openxmlformats.org/officeDocument/2006/relationships/image" Target="../media/image17.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19.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494949"/>
        </a:solidFill>
        <a:effectLst/>
      </p:bgPr>
    </p:bg>
    <p:spTree>
      <p:nvGrpSpPr>
        <p:cNvPr id="1" name="Shape 204"/>
        <p:cNvGrpSpPr/>
        <p:nvPr/>
      </p:nvGrpSpPr>
      <p:grpSpPr>
        <a:xfrm>
          <a:off x="0" y="0"/>
          <a:ext cx="0" cy="0"/>
          <a:chOff x="0" y="0"/>
          <a:chExt cx="0" cy="0"/>
        </a:xfrm>
      </p:grpSpPr>
      <p:sp>
        <p:nvSpPr>
          <p:cNvPr id="205" name="Shape 205"/>
          <p:cNvSpPr txBox="1"/>
          <p:nvPr/>
        </p:nvSpPr>
        <p:spPr>
          <a:xfrm>
            <a:off x="658181" y="3541062"/>
            <a:ext cx="7811400" cy="577200"/>
          </a:xfrm>
          <a:prstGeom prst="rect">
            <a:avLst/>
          </a:prstGeom>
          <a:noFill/>
          <a:ln>
            <a:noFill/>
          </a:ln>
        </p:spPr>
        <p:txBody>
          <a:bodyPr wrap="square" lIns="68575" tIns="34275" rIns="68575" bIns="34275" anchor="t" anchorCtr="0">
            <a:noAutofit/>
          </a:bodyPr>
          <a:lstStyle/>
          <a:p>
            <a:pPr marL="0" marR="0" lvl="0" indent="0" algn="ctr" rtl="0">
              <a:lnSpc>
                <a:spcPct val="100000"/>
              </a:lnSpc>
              <a:spcBef>
                <a:spcPts val="0"/>
              </a:spcBef>
              <a:spcAft>
                <a:spcPts val="0"/>
              </a:spcAft>
              <a:buClr>
                <a:schemeClr val="lt1"/>
              </a:buClr>
              <a:buSzPts val="3300"/>
              <a:buFont typeface="Arial"/>
              <a:buNone/>
            </a:pPr>
            <a:r>
              <a:rPr lang="en-US" sz="3300" u="none" strike="noStrike" cap="none">
                <a:solidFill>
                  <a:schemeClr val="lt1"/>
                </a:solidFill>
                <a:latin typeface="Museo Sans Rounded 100" charset="0"/>
                <a:ea typeface="Museo Sans Rounded 100" charset="0"/>
                <a:cs typeface="Museo Sans Rounded 100" charset="0"/>
                <a:sym typeface="Arial"/>
              </a:rPr>
              <a:t>The Utility Company of the Solar System</a:t>
            </a:r>
            <a:endParaRPr lang="en-US" sz="4400">
              <a:latin typeface="Museo Sans Rounded 100" charset="0"/>
              <a:ea typeface="Museo Sans Rounded 100" charset="0"/>
              <a:cs typeface="Museo Sans Rounded 100" charset="0"/>
            </a:endParaRPr>
          </a:p>
        </p:txBody>
      </p:sp>
      <p:pic>
        <p:nvPicPr>
          <p:cNvPr id="206" name="Shape 206"/>
          <p:cNvPicPr preferRelativeResize="0"/>
          <p:nvPr/>
        </p:nvPicPr>
        <p:blipFill rotWithShape="1">
          <a:blip r:embed="rId3">
            <a:alphaModFix/>
          </a:blip>
          <a:srcRect/>
          <a:stretch/>
        </p:blipFill>
        <p:spPr>
          <a:xfrm>
            <a:off x="666300" y="848624"/>
            <a:ext cx="7795163" cy="2483080"/>
          </a:xfrm>
          <a:prstGeom prst="rect">
            <a:avLst/>
          </a:prstGeom>
          <a:noFill/>
          <a:ln>
            <a:noFill/>
          </a:ln>
        </p:spPr>
      </p:pic>
      <p:sp>
        <p:nvSpPr>
          <p:cNvPr id="3" name="Espace réservé du numéro de diapositive 2"/>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GB" sz="900" b="0" i="0" u="none" strike="noStrike" cap="none" smtClean="0">
                <a:solidFill>
                  <a:srgbClr val="888888"/>
                </a:solidFill>
                <a:latin typeface="Calibri"/>
                <a:ea typeface="Calibri"/>
                <a:cs typeface="Calibri"/>
                <a:sym typeface="Calibri"/>
              </a:rPr>
              <a:t>1</a:t>
            </a:fld>
            <a:endParaRPr lang="en-GB" sz="900" b="0" i="0" u="none" strike="noStrike" cap="none">
              <a:solidFill>
                <a:srgbClr val="888888"/>
              </a:solidFill>
              <a:latin typeface="Calibri"/>
              <a:ea typeface="Calibri"/>
              <a:cs typeface="Calibri"/>
              <a:sym typeface="Calibri"/>
            </a:endParaRPr>
          </a:p>
        </p:txBody>
      </p:sp>
      <p:sp>
        <p:nvSpPr>
          <p:cNvPr id="7" name="Shape 205"/>
          <p:cNvSpPr txBox="1"/>
          <p:nvPr/>
        </p:nvSpPr>
        <p:spPr>
          <a:xfrm>
            <a:off x="666300" y="4294876"/>
            <a:ext cx="7811400" cy="577200"/>
          </a:xfrm>
          <a:prstGeom prst="rect">
            <a:avLst/>
          </a:prstGeom>
          <a:noFill/>
          <a:ln>
            <a:noFill/>
          </a:ln>
        </p:spPr>
        <p:txBody>
          <a:bodyPr wrap="square" lIns="68575" tIns="34275" rIns="68575" bIns="34275" anchor="t" anchorCtr="0">
            <a:noAutofit/>
          </a:bodyPr>
          <a:lstStyle/>
          <a:p>
            <a:pPr marL="0" marR="0" lvl="0" indent="0" algn="ctr" rtl="0">
              <a:lnSpc>
                <a:spcPct val="100000"/>
              </a:lnSpc>
              <a:spcBef>
                <a:spcPts val="0"/>
              </a:spcBef>
              <a:spcAft>
                <a:spcPts val="0"/>
              </a:spcAft>
              <a:buClr>
                <a:schemeClr val="lt1"/>
              </a:buClr>
              <a:buSzPts val="3300"/>
              <a:buFont typeface="Arial"/>
              <a:buNone/>
            </a:pPr>
            <a:r>
              <a:rPr lang="en-GB" sz="2000" u="none" strike="noStrike" cap="none" dirty="0">
                <a:solidFill>
                  <a:schemeClr val="lt1"/>
                </a:solidFill>
                <a:latin typeface="Museo Sans Rounded 100" charset="0"/>
                <a:ea typeface="Museo Sans Rounded 100" charset="0"/>
                <a:cs typeface="Museo Sans Rounded 100" charset="0"/>
                <a:sym typeface="Arial"/>
              </a:rPr>
              <a:t>ACME - Final Review</a:t>
            </a:r>
            <a:endParaRPr sz="2000" dirty="0">
              <a:latin typeface="Museo Sans Rounded 100" charset="0"/>
              <a:ea typeface="Museo Sans Rounded 100" charset="0"/>
              <a:cs typeface="Museo Sans Rounded 100" charset="0"/>
            </a:endParaRPr>
          </a:p>
        </p:txBody>
      </p:sp>
    </p:spTree>
    <p:extLst>
      <p:ext uri="{BB962C8B-B14F-4D97-AF65-F5344CB8AC3E}">
        <p14:creationId xmlns:p14="http://schemas.microsoft.com/office/powerpoint/2010/main" val="176840031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10</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Ignition method selection</a:t>
            </a:r>
            <a:endParaRPr lang="en-US"/>
          </a:p>
        </p:txBody>
      </p:sp>
      <p:pic>
        <p:nvPicPr>
          <p:cNvPr id="11" name="Picture 10">
            <a:extLst>
              <a:ext uri="{FF2B5EF4-FFF2-40B4-BE49-F238E27FC236}">
                <a16:creationId xmlns:a16="http://schemas.microsoft.com/office/drawing/2014/main" id="{E34D435B-4E02-A480-9416-64F00E058642}"/>
              </a:ext>
            </a:extLst>
          </p:cNvPr>
          <p:cNvPicPr>
            <a:picLocks noChangeAspect="1"/>
          </p:cNvPicPr>
          <p:nvPr/>
        </p:nvPicPr>
        <p:blipFill>
          <a:blip r:embed="rId4"/>
          <a:stretch>
            <a:fillRect/>
          </a:stretch>
        </p:blipFill>
        <p:spPr>
          <a:xfrm>
            <a:off x="457200" y="1288063"/>
            <a:ext cx="1355050" cy="1355050"/>
          </a:xfrm>
          <a:prstGeom prst="rect">
            <a:avLst/>
          </a:prstGeom>
        </p:spPr>
      </p:pic>
      <p:pic>
        <p:nvPicPr>
          <p:cNvPr id="14" name="Picture 13">
            <a:extLst>
              <a:ext uri="{FF2B5EF4-FFF2-40B4-BE49-F238E27FC236}">
                <a16:creationId xmlns:a16="http://schemas.microsoft.com/office/drawing/2014/main" id="{698136F6-EAF0-9916-C23A-304F71D85BBC}"/>
              </a:ext>
            </a:extLst>
          </p:cNvPr>
          <p:cNvPicPr>
            <a:picLocks noChangeAspect="1"/>
          </p:cNvPicPr>
          <p:nvPr/>
        </p:nvPicPr>
        <p:blipFill>
          <a:blip r:embed="rId5"/>
          <a:stretch>
            <a:fillRect/>
          </a:stretch>
        </p:blipFill>
        <p:spPr>
          <a:xfrm>
            <a:off x="1971807" y="1288063"/>
            <a:ext cx="1355050" cy="1355050"/>
          </a:xfrm>
          <a:prstGeom prst="rect">
            <a:avLst/>
          </a:prstGeom>
        </p:spPr>
      </p:pic>
      <p:pic>
        <p:nvPicPr>
          <p:cNvPr id="15" name="Picture 14">
            <a:extLst>
              <a:ext uri="{FF2B5EF4-FFF2-40B4-BE49-F238E27FC236}">
                <a16:creationId xmlns:a16="http://schemas.microsoft.com/office/drawing/2014/main" id="{CF8FB979-37F8-1253-F2CF-6CE0AB49D6BA}"/>
              </a:ext>
            </a:extLst>
          </p:cNvPr>
          <p:cNvPicPr>
            <a:picLocks noChangeAspect="1"/>
          </p:cNvPicPr>
          <p:nvPr/>
        </p:nvPicPr>
        <p:blipFill>
          <a:blip r:embed="rId6"/>
          <a:stretch>
            <a:fillRect/>
          </a:stretch>
        </p:blipFill>
        <p:spPr>
          <a:xfrm>
            <a:off x="3486414" y="1285792"/>
            <a:ext cx="1364206" cy="1355050"/>
          </a:xfrm>
          <a:prstGeom prst="rect">
            <a:avLst/>
          </a:prstGeom>
        </p:spPr>
      </p:pic>
      <p:pic>
        <p:nvPicPr>
          <p:cNvPr id="16" name="Picture 15">
            <a:extLst>
              <a:ext uri="{FF2B5EF4-FFF2-40B4-BE49-F238E27FC236}">
                <a16:creationId xmlns:a16="http://schemas.microsoft.com/office/drawing/2014/main" id="{A644681B-C179-6654-BB32-B6F9D22EF36E}"/>
              </a:ext>
            </a:extLst>
          </p:cNvPr>
          <p:cNvPicPr>
            <a:picLocks noChangeAspect="1"/>
          </p:cNvPicPr>
          <p:nvPr/>
        </p:nvPicPr>
        <p:blipFill rotWithShape="1">
          <a:blip r:embed="rId7"/>
          <a:srcRect l="11065" t="9358" r="11773"/>
          <a:stretch/>
        </p:blipFill>
        <p:spPr>
          <a:xfrm>
            <a:off x="428137" y="2788526"/>
            <a:ext cx="1413176" cy="1355049"/>
          </a:xfrm>
          <a:prstGeom prst="rect">
            <a:avLst/>
          </a:prstGeom>
        </p:spPr>
      </p:pic>
      <p:pic>
        <p:nvPicPr>
          <p:cNvPr id="17" name="Picture 16">
            <a:extLst>
              <a:ext uri="{FF2B5EF4-FFF2-40B4-BE49-F238E27FC236}">
                <a16:creationId xmlns:a16="http://schemas.microsoft.com/office/drawing/2014/main" id="{BCE51EDC-A534-5903-7AF7-3BC39CD4FD04}"/>
              </a:ext>
            </a:extLst>
          </p:cNvPr>
          <p:cNvPicPr>
            <a:picLocks noChangeAspect="1"/>
          </p:cNvPicPr>
          <p:nvPr/>
        </p:nvPicPr>
        <p:blipFill rotWithShape="1">
          <a:blip r:embed="rId8"/>
          <a:srcRect l="17038" r="21009"/>
          <a:stretch/>
        </p:blipFill>
        <p:spPr>
          <a:xfrm>
            <a:off x="1971808" y="2788525"/>
            <a:ext cx="1355050" cy="1355049"/>
          </a:xfrm>
          <a:prstGeom prst="rect">
            <a:avLst/>
          </a:prstGeom>
        </p:spPr>
      </p:pic>
      <p:pic>
        <p:nvPicPr>
          <p:cNvPr id="18" name="Picture 17">
            <a:extLst>
              <a:ext uri="{FF2B5EF4-FFF2-40B4-BE49-F238E27FC236}">
                <a16:creationId xmlns:a16="http://schemas.microsoft.com/office/drawing/2014/main" id="{B3DFC1E0-E48C-A3DD-27B3-98902244F7FA}"/>
              </a:ext>
            </a:extLst>
          </p:cNvPr>
          <p:cNvPicPr>
            <a:picLocks noChangeAspect="1"/>
          </p:cNvPicPr>
          <p:nvPr/>
        </p:nvPicPr>
        <p:blipFill rotWithShape="1">
          <a:blip r:embed="rId9"/>
          <a:srcRect l="11405" r="11405" b="6004"/>
          <a:stretch/>
        </p:blipFill>
        <p:spPr>
          <a:xfrm>
            <a:off x="3486414" y="2788525"/>
            <a:ext cx="1364206" cy="1355049"/>
          </a:xfrm>
          <a:prstGeom prst="rect">
            <a:avLst/>
          </a:prstGeom>
        </p:spPr>
      </p:pic>
      <p:sp>
        <p:nvSpPr>
          <p:cNvPr id="19" name="TextBox 18">
            <a:extLst>
              <a:ext uri="{FF2B5EF4-FFF2-40B4-BE49-F238E27FC236}">
                <a16:creationId xmlns:a16="http://schemas.microsoft.com/office/drawing/2014/main" id="{B684D32C-6C39-8C14-9E60-D77559078DE3}"/>
              </a:ext>
            </a:extLst>
          </p:cNvPr>
          <p:cNvSpPr txBox="1"/>
          <p:nvPr/>
        </p:nvSpPr>
        <p:spPr>
          <a:xfrm>
            <a:off x="486263" y="996902"/>
            <a:ext cx="1355050" cy="261610"/>
          </a:xfrm>
          <a:prstGeom prst="rect">
            <a:avLst/>
          </a:prstGeom>
          <a:noFill/>
          <a:ln>
            <a:no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ctr"/>
            <a:r>
              <a:rPr lang="en-US" sz="1100">
                <a:solidFill>
                  <a:schemeClr val="accent4">
                    <a:lumMod val="75000"/>
                  </a:schemeClr>
                </a:solidFill>
                <a:latin typeface="Museo Sans Rounded 500" panose="02000000000000000000" pitchFamily="50" charset="0"/>
                <a:cs typeface="Arial"/>
              </a:rPr>
              <a:t>MG RIBBON</a:t>
            </a:r>
          </a:p>
        </p:txBody>
      </p:sp>
      <p:sp>
        <p:nvSpPr>
          <p:cNvPr id="26" name="TextBox 25">
            <a:extLst>
              <a:ext uri="{FF2B5EF4-FFF2-40B4-BE49-F238E27FC236}">
                <a16:creationId xmlns:a16="http://schemas.microsoft.com/office/drawing/2014/main" id="{778C57BA-6B93-5DEE-66F7-AD0F83E3BD80}"/>
              </a:ext>
            </a:extLst>
          </p:cNvPr>
          <p:cNvSpPr txBox="1"/>
          <p:nvPr/>
        </p:nvSpPr>
        <p:spPr>
          <a:xfrm>
            <a:off x="1971807" y="996902"/>
            <a:ext cx="1355050" cy="261610"/>
          </a:xfrm>
          <a:prstGeom prst="rect">
            <a:avLst/>
          </a:prstGeom>
          <a:noFill/>
          <a:ln>
            <a:no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ctr"/>
            <a:r>
              <a:rPr lang="en-US" sz="1100">
                <a:solidFill>
                  <a:schemeClr val="accent4">
                    <a:lumMod val="75000"/>
                  </a:schemeClr>
                </a:solidFill>
                <a:latin typeface="Museo Sans Rounded 500" panose="02000000000000000000" pitchFamily="50" charset="0"/>
                <a:cs typeface="Arial"/>
              </a:rPr>
              <a:t>SPARKLER</a:t>
            </a:r>
          </a:p>
        </p:txBody>
      </p:sp>
      <p:sp>
        <p:nvSpPr>
          <p:cNvPr id="27" name="TextBox 26">
            <a:extLst>
              <a:ext uri="{FF2B5EF4-FFF2-40B4-BE49-F238E27FC236}">
                <a16:creationId xmlns:a16="http://schemas.microsoft.com/office/drawing/2014/main" id="{6F74C2DC-0D4F-2CA1-2738-8F83526716F4}"/>
              </a:ext>
            </a:extLst>
          </p:cNvPr>
          <p:cNvSpPr txBox="1"/>
          <p:nvPr/>
        </p:nvSpPr>
        <p:spPr>
          <a:xfrm>
            <a:off x="3457351" y="996237"/>
            <a:ext cx="1355050" cy="261610"/>
          </a:xfrm>
          <a:prstGeom prst="rect">
            <a:avLst/>
          </a:prstGeom>
          <a:noFill/>
          <a:ln>
            <a:no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ctr"/>
            <a:r>
              <a:rPr lang="en-US" sz="1100">
                <a:solidFill>
                  <a:schemeClr val="accent4">
                    <a:lumMod val="75000"/>
                  </a:schemeClr>
                </a:solidFill>
                <a:latin typeface="Museo Sans Rounded 500" panose="02000000000000000000" pitchFamily="50" charset="0"/>
                <a:cs typeface="Arial"/>
              </a:rPr>
              <a:t>WIRE COIL</a:t>
            </a:r>
          </a:p>
        </p:txBody>
      </p:sp>
      <p:sp>
        <p:nvSpPr>
          <p:cNvPr id="28" name="TextBox 27">
            <a:extLst>
              <a:ext uri="{FF2B5EF4-FFF2-40B4-BE49-F238E27FC236}">
                <a16:creationId xmlns:a16="http://schemas.microsoft.com/office/drawing/2014/main" id="{2647188D-43DF-D4E6-3B56-F0AAB032702B}"/>
              </a:ext>
            </a:extLst>
          </p:cNvPr>
          <p:cNvSpPr txBox="1"/>
          <p:nvPr/>
        </p:nvSpPr>
        <p:spPr>
          <a:xfrm>
            <a:off x="464288" y="4185696"/>
            <a:ext cx="1355050" cy="261610"/>
          </a:xfrm>
          <a:prstGeom prst="rect">
            <a:avLst/>
          </a:prstGeom>
          <a:noFill/>
          <a:ln>
            <a:no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ctr"/>
            <a:r>
              <a:rPr lang="en-US" sz="1100">
                <a:solidFill>
                  <a:schemeClr val="accent4">
                    <a:lumMod val="75000"/>
                  </a:schemeClr>
                </a:solidFill>
                <a:latin typeface="Museo Sans Rounded 500" panose="02000000000000000000" pitchFamily="50" charset="0"/>
                <a:cs typeface="Arial"/>
              </a:rPr>
              <a:t>MICROWAVES</a:t>
            </a:r>
          </a:p>
        </p:txBody>
      </p:sp>
      <p:sp>
        <p:nvSpPr>
          <p:cNvPr id="29" name="TextBox 28">
            <a:extLst>
              <a:ext uri="{FF2B5EF4-FFF2-40B4-BE49-F238E27FC236}">
                <a16:creationId xmlns:a16="http://schemas.microsoft.com/office/drawing/2014/main" id="{E84B88E6-3465-FFEC-24B1-D301D1A7F488}"/>
              </a:ext>
            </a:extLst>
          </p:cNvPr>
          <p:cNvSpPr txBox="1"/>
          <p:nvPr/>
        </p:nvSpPr>
        <p:spPr>
          <a:xfrm>
            <a:off x="1949832" y="4185696"/>
            <a:ext cx="1355050" cy="261610"/>
          </a:xfrm>
          <a:prstGeom prst="rect">
            <a:avLst/>
          </a:prstGeom>
          <a:noFill/>
          <a:ln>
            <a:no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ctr"/>
            <a:r>
              <a:rPr lang="en-US" sz="1100">
                <a:solidFill>
                  <a:schemeClr val="accent4">
                    <a:lumMod val="75000"/>
                  </a:schemeClr>
                </a:solidFill>
                <a:latin typeface="Museo Sans Rounded 500" panose="02000000000000000000" pitchFamily="50" charset="0"/>
                <a:cs typeface="Arial"/>
              </a:rPr>
              <a:t>CONCENTRATOR</a:t>
            </a:r>
          </a:p>
        </p:txBody>
      </p:sp>
      <p:sp>
        <p:nvSpPr>
          <p:cNvPr id="30" name="TextBox 29">
            <a:extLst>
              <a:ext uri="{FF2B5EF4-FFF2-40B4-BE49-F238E27FC236}">
                <a16:creationId xmlns:a16="http://schemas.microsoft.com/office/drawing/2014/main" id="{8385F28B-0A9B-9562-3EC2-9207457D8FBA}"/>
              </a:ext>
            </a:extLst>
          </p:cNvPr>
          <p:cNvSpPr txBox="1"/>
          <p:nvPr/>
        </p:nvSpPr>
        <p:spPr>
          <a:xfrm>
            <a:off x="3435376" y="4185031"/>
            <a:ext cx="1355050" cy="261610"/>
          </a:xfrm>
          <a:prstGeom prst="rect">
            <a:avLst/>
          </a:prstGeom>
          <a:noFill/>
          <a:ln>
            <a:no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ctr"/>
            <a:r>
              <a:rPr lang="en-US" sz="1100">
                <a:solidFill>
                  <a:schemeClr val="accent4">
                    <a:lumMod val="75000"/>
                  </a:schemeClr>
                </a:solidFill>
                <a:latin typeface="Museo Sans Rounded 500" panose="02000000000000000000" pitchFamily="50" charset="0"/>
                <a:cs typeface="Arial"/>
              </a:rPr>
              <a:t>LASER</a:t>
            </a:r>
          </a:p>
        </p:txBody>
      </p:sp>
      <p:graphicFrame>
        <p:nvGraphicFramePr>
          <p:cNvPr id="32" name="Table 31">
            <a:extLst>
              <a:ext uri="{FF2B5EF4-FFF2-40B4-BE49-F238E27FC236}">
                <a16:creationId xmlns:a16="http://schemas.microsoft.com/office/drawing/2014/main" id="{E9E21B6B-E315-47FB-88C6-953777B77245}"/>
              </a:ext>
            </a:extLst>
          </p:cNvPr>
          <p:cNvGraphicFramePr>
            <a:graphicFrameLocks noGrp="1"/>
          </p:cNvGraphicFramePr>
          <p:nvPr>
            <p:extLst>
              <p:ext uri="{D42A27DB-BD31-4B8C-83A1-F6EECF244321}">
                <p14:modId xmlns:p14="http://schemas.microsoft.com/office/powerpoint/2010/main" val="3030593035"/>
              </p:ext>
            </p:extLst>
          </p:nvPr>
        </p:nvGraphicFramePr>
        <p:xfrm>
          <a:off x="5575007" y="990823"/>
          <a:ext cx="3030279" cy="3455816"/>
        </p:xfrm>
        <a:graphic>
          <a:graphicData uri="http://schemas.openxmlformats.org/drawingml/2006/table">
            <a:tbl>
              <a:tblPr firstRow="1" bandRow="1">
                <a:tableStyleId>{C083E6E3-FA7D-4D7B-A595-EF9225AFEA82}</a:tableStyleId>
              </a:tblPr>
              <a:tblGrid>
                <a:gridCol w="1907506">
                  <a:extLst>
                    <a:ext uri="{9D8B030D-6E8A-4147-A177-3AD203B41FA5}">
                      <a16:colId xmlns:a16="http://schemas.microsoft.com/office/drawing/2014/main" val="2635424055"/>
                    </a:ext>
                  </a:extLst>
                </a:gridCol>
                <a:gridCol w="1122773">
                  <a:extLst>
                    <a:ext uri="{9D8B030D-6E8A-4147-A177-3AD203B41FA5}">
                      <a16:colId xmlns:a16="http://schemas.microsoft.com/office/drawing/2014/main" val="1433736620"/>
                    </a:ext>
                  </a:extLst>
                </a:gridCol>
              </a:tblGrid>
              <a:tr h="493688">
                <a:tc>
                  <a:txBody>
                    <a:bodyPr/>
                    <a:lstStyle/>
                    <a:p>
                      <a:r>
                        <a:rPr lang="en-US" sz="1400">
                          <a:latin typeface="Museo Sans Rounded 300" panose="02000000000000000000" pitchFamily="50" charset="0"/>
                        </a:rPr>
                        <a:t>Ignition method</a:t>
                      </a:r>
                    </a:p>
                  </a:txBody>
                  <a:tcPr anchor="ctr"/>
                </a:tc>
                <a:tc>
                  <a:txBody>
                    <a:bodyPr/>
                    <a:lstStyle/>
                    <a:p>
                      <a:pPr algn="ctr"/>
                      <a:r>
                        <a:rPr lang="en-US" sz="1400">
                          <a:latin typeface="Museo Sans Rounded 300" panose="02000000000000000000" pitchFamily="50" charset="0"/>
                        </a:rPr>
                        <a:t>Score</a:t>
                      </a:r>
                    </a:p>
                  </a:txBody>
                  <a:tcPr anchor="ctr"/>
                </a:tc>
                <a:extLst>
                  <a:ext uri="{0D108BD9-81ED-4DB2-BD59-A6C34878D82A}">
                    <a16:rowId xmlns:a16="http://schemas.microsoft.com/office/drawing/2014/main" val="3602252911"/>
                  </a:ext>
                </a:extLst>
              </a:tr>
              <a:tr h="493688">
                <a:tc>
                  <a:txBody>
                    <a:bodyPr/>
                    <a:lstStyle/>
                    <a:p>
                      <a:pPr algn="l" fontAlgn="ctr"/>
                      <a:r>
                        <a:rPr lang="en-US" sz="1200" b="0" u="none" strike="noStrike" cap="none">
                          <a:solidFill>
                            <a:schemeClr val="tx1"/>
                          </a:solidFill>
                          <a:latin typeface="Museo Sans Rounded 300" panose="02000000000000000000" pitchFamily="50" charset="0"/>
                          <a:sym typeface="Arial"/>
                        </a:rPr>
                        <a:t>Magnesium ribbon</a:t>
                      </a:r>
                      <a:endParaRPr lang="en-US" sz="1200" b="0" i="0" u="none" strike="noStrike" cap="none">
                        <a:solidFill>
                          <a:schemeClr val="tx1"/>
                        </a:solidFill>
                        <a:latin typeface="Museo Sans Rounded 300" panose="02000000000000000000" pitchFamily="50" charset="0"/>
                        <a:cs typeface="Arial"/>
                        <a:sym typeface="Arial"/>
                      </a:endParaRPr>
                    </a:p>
                  </a:txBody>
                  <a:tcPr anchor="ctr"/>
                </a:tc>
                <a:tc>
                  <a:txBody>
                    <a:bodyPr/>
                    <a:lstStyle/>
                    <a:p>
                      <a:pPr algn="ctr" fontAlgn="ctr"/>
                      <a:r>
                        <a:rPr lang="en-US" sz="1200" b="0" u="none" strike="noStrike" cap="none">
                          <a:solidFill>
                            <a:schemeClr val="tx1"/>
                          </a:solidFill>
                          <a:latin typeface="Museo Sans Rounded 300" panose="02000000000000000000" pitchFamily="50" charset="0"/>
                          <a:sym typeface="Arial"/>
                        </a:rPr>
                        <a:t>0.24</a:t>
                      </a:r>
                      <a:endParaRPr lang="en-US" sz="1200" b="0" i="0" u="none" strike="noStrike" cap="none">
                        <a:solidFill>
                          <a:schemeClr val="tx1"/>
                        </a:solidFill>
                        <a:latin typeface="Museo Sans Rounded 300" panose="02000000000000000000" pitchFamily="50" charset="0"/>
                        <a:ea typeface="+mn-ea"/>
                        <a:cs typeface="Arial"/>
                        <a:sym typeface="Arial"/>
                      </a:endParaRPr>
                    </a:p>
                  </a:txBody>
                  <a:tcPr marL="6350" marR="6350" marT="6350" marB="0" anchor="ctr"/>
                </a:tc>
                <a:extLst>
                  <a:ext uri="{0D108BD9-81ED-4DB2-BD59-A6C34878D82A}">
                    <a16:rowId xmlns:a16="http://schemas.microsoft.com/office/drawing/2014/main" val="3531905171"/>
                  </a:ext>
                </a:extLst>
              </a:tr>
              <a:tr h="493688">
                <a:tc>
                  <a:txBody>
                    <a:bodyPr/>
                    <a:lstStyle/>
                    <a:p>
                      <a:pPr algn="l" fontAlgn="ctr"/>
                      <a:r>
                        <a:rPr lang="en-US" sz="1200" b="0" u="none" strike="noStrike" cap="none">
                          <a:solidFill>
                            <a:schemeClr val="tx1"/>
                          </a:solidFill>
                          <a:latin typeface="Museo Sans Rounded 300" panose="02000000000000000000" pitchFamily="50" charset="0"/>
                          <a:sym typeface="Arial"/>
                        </a:rPr>
                        <a:t>Sparkler</a:t>
                      </a:r>
                      <a:endParaRPr lang="en-US" sz="1200" b="0" i="0" u="none" strike="noStrike" cap="none">
                        <a:solidFill>
                          <a:schemeClr val="tx1"/>
                        </a:solidFill>
                        <a:latin typeface="Museo Sans Rounded 300" panose="02000000000000000000" pitchFamily="50" charset="0"/>
                        <a:cs typeface="Arial"/>
                        <a:sym typeface="Arial"/>
                      </a:endParaRPr>
                    </a:p>
                  </a:txBody>
                  <a:tcPr anchor="ctr"/>
                </a:tc>
                <a:tc>
                  <a:txBody>
                    <a:bodyPr/>
                    <a:lstStyle/>
                    <a:p>
                      <a:pPr algn="ctr" fontAlgn="ctr"/>
                      <a:r>
                        <a:rPr lang="en-US" sz="1200" b="0" u="none" strike="noStrike" cap="none">
                          <a:solidFill>
                            <a:schemeClr val="tx1"/>
                          </a:solidFill>
                          <a:latin typeface="Museo Sans Rounded 300" panose="02000000000000000000" pitchFamily="50" charset="0"/>
                          <a:sym typeface="Arial"/>
                        </a:rPr>
                        <a:t>0.24</a:t>
                      </a:r>
                      <a:endParaRPr lang="en-US" sz="1200" b="0" i="0" u="none" strike="noStrike" cap="none">
                        <a:solidFill>
                          <a:schemeClr val="tx1"/>
                        </a:solidFill>
                        <a:latin typeface="Museo Sans Rounded 300" panose="02000000000000000000" pitchFamily="50" charset="0"/>
                        <a:ea typeface="+mn-ea"/>
                        <a:cs typeface="Arial"/>
                        <a:sym typeface="Arial"/>
                      </a:endParaRPr>
                    </a:p>
                  </a:txBody>
                  <a:tcPr marL="6350" marR="6350" marT="6350" marB="0" anchor="ctr"/>
                </a:tc>
                <a:extLst>
                  <a:ext uri="{0D108BD9-81ED-4DB2-BD59-A6C34878D82A}">
                    <a16:rowId xmlns:a16="http://schemas.microsoft.com/office/drawing/2014/main" val="434761316"/>
                  </a:ext>
                </a:extLst>
              </a:tr>
              <a:tr h="493688">
                <a:tc>
                  <a:txBody>
                    <a:bodyPr/>
                    <a:lstStyle/>
                    <a:p>
                      <a:pPr algn="l" fontAlgn="ctr"/>
                      <a:r>
                        <a:rPr lang="en-US" sz="1200" b="0" u="none" strike="noStrike" cap="none">
                          <a:solidFill>
                            <a:schemeClr val="tx1"/>
                          </a:solidFill>
                          <a:latin typeface="Museo Sans Rounded 300" panose="02000000000000000000" pitchFamily="50" charset="0"/>
                          <a:sym typeface="Arial"/>
                        </a:rPr>
                        <a:t>Microwaves</a:t>
                      </a:r>
                      <a:endParaRPr lang="en-US" sz="1200" b="0" i="0" u="none" strike="noStrike" cap="none">
                        <a:solidFill>
                          <a:schemeClr val="tx1"/>
                        </a:solidFill>
                        <a:latin typeface="Museo Sans Rounded 300" panose="02000000000000000000" pitchFamily="50" charset="0"/>
                        <a:cs typeface="Arial"/>
                        <a:sym typeface="Arial"/>
                      </a:endParaRPr>
                    </a:p>
                  </a:txBody>
                  <a:tcPr anchor="ctr"/>
                </a:tc>
                <a:tc>
                  <a:txBody>
                    <a:bodyPr/>
                    <a:lstStyle/>
                    <a:p>
                      <a:pPr algn="ctr" fontAlgn="ctr"/>
                      <a:r>
                        <a:rPr lang="en-US" sz="1200" b="0" u="none" strike="noStrike" cap="none">
                          <a:solidFill>
                            <a:schemeClr val="tx1"/>
                          </a:solidFill>
                          <a:latin typeface="Museo Sans Rounded 300" panose="02000000000000000000" pitchFamily="50" charset="0"/>
                          <a:sym typeface="Arial"/>
                        </a:rPr>
                        <a:t>0.27</a:t>
                      </a:r>
                      <a:endParaRPr lang="en-US" sz="1200" b="0" i="0" u="none" strike="noStrike" cap="none">
                        <a:solidFill>
                          <a:schemeClr val="tx1"/>
                        </a:solidFill>
                        <a:latin typeface="Museo Sans Rounded 300" panose="02000000000000000000" pitchFamily="50" charset="0"/>
                        <a:ea typeface="+mn-ea"/>
                        <a:cs typeface="Arial"/>
                        <a:sym typeface="Arial"/>
                      </a:endParaRPr>
                    </a:p>
                  </a:txBody>
                  <a:tcPr marL="6350" marR="6350" marT="6350" marB="0" anchor="ctr"/>
                </a:tc>
                <a:extLst>
                  <a:ext uri="{0D108BD9-81ED-4DB2-BD59-A6C34878D82A}">
                    <a16:rowId xmlns:a16="http://schemas.microsoft.com/office/drawing/2014/main" val="3341645969"/>
                  </a:ext>
                </a:extLst>
              </a:tr>
              <a:tr h="493688">
                <a:tc>
                  <a:txBody>
                    <a:bodyPr/>
                    <a:lstStyle/>
                    <a:p>
                      <a:pPr algn="l" fontAlgn="ctr"/>
                      <a:r>
                        <a:rPr lang="en-US" sz="1200" b="0" u="none" strike="noStrike" cap="none">
                          <a:solidFill>
                            <a:schemeClr val="tx1"/>
                          </a:solidFill>
                          <a:latin typeface="Museo Sans Rounded 300" panose="02000000000000000000" pitchFamily="50" charset="0"/>
                          <a:sym typeface="Arial"/>
                        </a:rPr>
                        <a:t>Wire coil</a:t>
                      </a:r>
                      <a:endParaRPr lang="en-US" sz="1200" b="0" i="0" u="none" strike="noStrike" cap="none">
                        <a:solidFill>
                          <a:schemeClr val="tx1"/>
                        </a:solidFill>
                        <a:latin typeface="Museo Sans Rounded 300" panose="02000000000000000000" pitchFamily="50" charset="0"/>
                        <a:cs typeface="Arial"/>
                        <a:sym typeface="Arial"/>
                      </a:endParaRPr>
                    </a:p>
                  </a:txBody>
                  <a:tcPr anchor="ctr"/>
                </a:tc>
                <a:tc>
                  <a:txBody>
                    <a:bodyPr/>
                    <a:lstStyle/>
                    <a:p>
                      <a:pPr algn="ctr" fontAlgn="ctr"/>
                      <a:r>
                        <a:rPr lang="en-US" sz="1200" b="0" u="none" strike="noStrike" cap="none">
                          <a:solidFill>
                            <a:schemeClr val="tx1"/>
                          </a:solidFill>
                          <a:latin typeface="Museo Sans Rounded 300" panose="02000000000000000000" pitchFamily="50" charset="0"/>
                          <a:sym typeface="Arial"/>
                        </a:rPr>
                        <a:t>0.32</a:t>
                      </a:r>
                      <a:endParaRPr lang="en-US" sz="1200" b="0" i="0" u="none" strike="noStrike" cap="none">
                        <a:solidFill>
                          <a:schemeClr val="tx1"/>
                        </a:solidFill>
                        <a:latin typeface="Museo Sans Rounded 300" panose="02000000000000000000" pitchFamily="50" charset="0"/>
                        <a:ea typeface="+mn-ea"/>
                        <a:cs typeface="Arial"/>
                        <a:sym typeface="Arial"/>
                      </a:endParaRPr>
                    </a:p>
                  </a:txBody>
                  <a:tcPr marL="6350" marR="6350" marT="6350" marB="0" anchor="ctr"/>
                </a:tc>
                <a:extLst>
                  <a:ext uri="{0D108BD9-81ED-4DB2-BD59-A6C34878D82A}">
                    <a16:rowId xmlns:a16="http://schemas.microsoft.com/office/drawing/2014/main" val="2974171305"/>
                  </a:ext>
                </a:extLst>
              </a:tr>
              <a:tr h="493688">
                <a:tc>
                  <a:txBody>
                    <a:bodyPr/>
                    <a:lstStyle/>
                    <a:p>
                      <a:pPr algn="l" fontAlgn="ctr"/>
                      <a:r>
                        <a:rPr lang="en-US" sz="1200" b="0" u="none" strike="noStrike" cap="none">
                          <a:solidFill>
                            <a:schemeClr val="tx1"/>
                          </a:solidFill>
                          <a:latin typeface="Museo Sans Rounded 300" panose="02000000000000000000" pitchFamily="50" charset="0"/>
                          <a:sym typeface="Arial"/>
                        </a:rPr>
                        <a:t>Solar concentrator</a:t>
                      </a:r>
                      <a:endParaRPr lang="en-US" sz="1200" b="0" i="0" u="none" strike="noStrike" cap="none">
                        <a:solidFill>
                          <a:schemeClr val="tx1"/>
                        </a:solidFill>
                        <a:latin typeface="Museo Sans Rounded 300" panose="02000000000000000000" pitchFamily="50" charset="0"/>
                        <a:cs typeface="Arial"/>
                        <a:sym typeface="Arial"/>
                      </a:endParaRPr>
                    </a:p>
                  </a:txBody>
                  <a:tcPr anchor="ctr"/>
                </a:tc>
                <a:tc>
                  <a:txBody>
                    <a:bodyPr/>
                    <a:lstStyle/>
                    <a:p>
                      <a:pPr algn="ctr" fontAlgn="ctr"/>
                      <a:r>
                        <a:rPr lang="en-US" sz="1200" b="0" u="none" strike="noStrike" cap="none">
                          <a:solidFill>
                            <a:schemeClr val="tx1"/>
                          </a:solidFill>
                          <a:latin typeface="Museo Sans Rounded 300" panose="02000000000000000000" pitchFamily="50" charset="0"/>
                          <a:sym typeface="Arial"/>
                        </a:rPr>
                        <a:t>0.63</a:t>
                      </a:r>
                      <a:endParaRPr lang="en-US" sz="1200" b="0" i="0" u="none" strike="noStrike" cap="none">
                        <a:solidFill>
                          <a:schemeClr val="tx1"/>
                        </a:solidFill>
                        <a:latin typeface="Museo Sans Rounded 300" panose="02000000000000000000" pitchFamily="50" charset="0"/>
                        <a:ea typeface="+mn-ea"/>
                        <a:cs typeface="Arial"/>
                        <a:sym typeface="Arial"/>
                      </a:endParaRPr>
                    </a:p>
                  </a:txBody>
                  <a:tcPr marL="6350" marR="6350" marT="6350" marB="0" anchor="ctr"/>
                </a:tc>
                <a:extLst>
                  <a:ext uri="{0D108BD9-81ED-4DB2-BD59-A6C34878D82A}">
                    <a16:rowId xmlns:a16="http://schemas.microsoft.com/office/drawing/2014/main" val="189431525"/>
                  </a:ext>
                </a:extLst>
              </a:tr>
              <a:tr h="493688">
                <a:tc>
                  <a:txBody>
                    <a:bodyPr/>
                    <a:lstStyle/>
                    <a:p>
                      <a:pPr algn="l" fontAlgn="ctr"/>
                      <a:r>
                        <a:rPr lang="en-US" sz="1200" b="0" u="none" strike="noStrike" cap="none">
                          <a:solidFill>
                            <a:schemeClr val="tx1"/>
                          </a:solidFill>
                          <a:latin typeface="Museo Sans Rounded 300" panose="02000000000000000000" pitchFamily="50" charset="0"/>
                          <a:sym typeface="Arial"/>
                        </a:rPr>
                        <a:t>Laser</a:t>
                      </a:r>
                      <a:endParaRPr lang="en-US" sz="1200" b="0" i="0" u="none" strike="noStrike" cap="none">
                        <a:solidFill>
                          <a:schemeClr val="tx1"/>
                        </a:solidFill>
                        <a:latin typeface="Museo Sans Rounded 300" panose="02000000000000000000" pitchFamily="50" charset="0"/>
                        <a:cs typeface="Arial"/>
                        <a:sym typeface="Arial"/>
                      </a:endParaRPr>
                    </a:p>
                  </a:txBody>
                  <a:tcPr anchor="ctr"/>
                </a:tc>
                <a:tc>
                  <a:txBody>
                    <a:bodyPr/>
                    <a:lstStyle/>
                    <a:p>
                      <a:pPr algn="ctr" fontAlgn="ctr"/>
                      <a:r>
                        <a:rPr lang="en-US" sz="1200" b="0" u="none" strike="noStrike" cap="none">
                          <a:solidFill>
                            <a:schemeClr val="tx1"/>
                          </a:solidFill>
                          <a:latin typeface="Museo Sans Rounded 300" panose="02000000000000000000" pitchFamily="50" charset="0"/>
                          <a:sym typeface="Arial"/>
                        </a:rPr>
                        <a:t>0.76</a:t>
                      </a:r>
                      <a:endParaRPr lang="en-US" sz="1200" b="0" i="0" u="none" strike="noStrike" cap="none">
                        <a:solidFill>
                          <a:schemeClr val="tx1"/>
                        </a:solidFill>
                        <a:latin typeface="Museo Sans Rounded 300" panose="02000000000000000000" pitchFamily="50" charset="0"/>
                        <a:ea typeface="+mn-ea"/>
                        <a:cs typeface="Arial"/>
                        <a:sym typeface="Arial"/>
                      </a:endParaRPr>
                    </a:p>
                  </a:txBody>
                  <a:tcPr marL="6350" marR="6350" marT="6350" marB="0" anchor="ctr"/>
                </a:tc>
                <a:extLst>
                  <a:ext uri="{0D108BD9-81ED-4DB2-BD59-A6C34878D82A}">
                    <a16:rowId xmlns:a16="http://schemas.microsoft.com/office/drawing/2014/main" val="3453390354"/>
                  </a:ext>
                </a:extLst>
              </a:tr>
            </a:tbl>
          </a:graphicData>
        </a:graphic>
      </p:graphicFrame>
      <p:sp>
        <p:nvSpPr>
          <p:cNvPr id="33" name="Rectangle 32">
            <a:extLst>
              <a:ext uri="{FF2B5EF4-FFF2-40B4-BE49-F238E27FC236}">
                <a16:creationId xmlns:a16="http://schemas.microsoft.com/office/drawing/2014/main" id="{8997EFB2-487B-F8CC-328C-75B1EEBE774A}"/>
              </a:ext>
            </a:extLst>
          </p:cNvPr>
          <p:cNvSpPr/>
          <p:nvPr/>
        </p:nvSpPr>
        <p:spPr>
          <a:xfrm>
            <a:off x="5575006" y="4068383"/>
            <a:ext cx="3009308" cy="266481"/>
          </a:xfrm>
          <a:prstGeom prst="rect">
            <a:avLst/>
          </a:prstGeom>
          <a:noFill/>
          <a:ln w="12700">
            <a:solidFill>
              <a:schemeClr val="accent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5003458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11</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Proof of Concept - Breadboard</a:t>
            </a:r>
            <a:endParaRPr lang="en-US"/>
          </a:p>
        </p:txBody>
      </p:sp>
      <p:sp>
        <p:nvSpPr>
          <p:cNvPr id="17" name="TextBox 16">
            <a:extLst>
              <a:ext uri="{FF2B5EF4-FFF2-40B4-BE49-F238E27FC236}">
                <a16:creationId xmlns:a16="http://schemas.microsoft.com/office/drawing/2014/main" id="{9336ACCC-744A-8C30-8171-5AA19259EE46}"/>
              </a:ext>
            </a:extLst>
          </p:cNvPr>
          <p:cNvSpPr txBox="1"/>
          <p:nvPr/>
        </p:nvSpPr>
        <p:spPr>
          <a:xfrm>
            <a:off x="489402" y="3576962"/>
            <a:ext cx="4648563" cy="1184940"/>
          </a:xfrm>
          <a:prstGeom prst="rect">
            <a:avLst/>
          </a:prstGeom>
          <a:noFill/>
        </p:spPr>
        <p:txBody>
          <a:bodyPr wrap="square" rtlCol="0">
            <a:spAutoFit/>
          </a:bodyPr>
          <a:lstStyle/>
          <a:p>
            <a:pPr algn="ctr">
              <a:spcBef>
                <a:spcPts val="600"/>
              </a:spcBef>
            </a:pPr>
            <a:r>
              <a:rPr lang="en-US">
                <a:latin typeface="Museo Sans Rounded 300" panose="02000000000000000000" pitchFamily="50" charset="0"/>
              </a:rPr>
              <a:t>T1 – Coil outlet temperature</a:t>
            </a:r>
          </a:p>
          <a:p>
            <a:pPr algn="ctr">
              <a:spcBef>
                <a:spcPts val="600"/>
              </a:spcBef>
            </a:pPr>
            <a:r>
              <a:rPr lang="en-US">
                <a:latin typeface="Museo Sans Rounded 300" panose="02000000000000000000" pitchFamily="50" charset="0"/>
              </a:rPr>
              <a:t>T2 – Tank temperature</a:t>
            </a:r>
          </a:p>
          <a:p>
            <a:pPr algn="ctr">
              <a:spcBef>
                <a:spcPts val="600"/>
              </a:spcBef>
            </a:pPr>
            <a:r>
              <a:rPr lang="en-US">
                <a:latin typeface="Museo Sans Rounded 300" panose="02000000000000000000" pitchFamily="50" charset="0"/>
              </a:rPr>
              <a:t>T3 – Pump outlet temperature</a:t>
            </a:r>
          </a:p>
          <a:p>
            <a:pPr algn="ctr">
              <a:spcBef>
                <a:spcPts val="600"/>
              </a:spcBef>
            </a:pPr>
            <a:r>
              <a:rPr lang="en-US">
                <a:latin typeface="Museo Sans Rounded 300" panose="02000000000000000000" pitchFamily="50" charset="0"/>
              </a:rPr>
              <a:t>T4 – Sand layer Temperature</a:t>
            </a:r>
          </a:p>
        </p:txBody>
      </p:sp>
      <p:pic>
        <p:nvPicPr>
          <p:cNvPr id="11267" name="Picture 3">
            <a:extLst>
              <a:ext uri="{FF2B5EF4-FFF2-40B4-BE49-F238E27FC236}">
                <a16:creationId xmlns:a16="http://schemas.microsoft.com/office/drawing/2014/main" id="{611EA317-5F5E-7810-271B-20774593766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5588" t="46263" r="24069" b="29848"/>
          <a:stretch/>
        </p:blipFill>
        <p:spPr bwMode="auto">
          <a:xfrm>
            <a:off x="5940549" y="3482949"/>
            <a:ext cx="2317263" cy="1223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28">
            <a:extLst>
              <a:ext uri="{FF2B5EF4-FFF2-40B4-BE49-F238E27FC236}">
                <a16:creationId xmlns:a16="http://schemas.microsoft.com/office/drawing/2014/main" id="{4DCE2B95-03E4-9758-082F-333F610D03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9433" y="856593"/>
            <a:ext cx="4868503" cy="2265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0" name="Straight Arrow Connector 29">
            <a:extLst>
              <a:ext uri="{FF2B5EF4-FFF2-40B4-BE49-F238E27FC236}">
                <a16:creationId xmlns:a16="http://schemas.microsoft.com/office/drawing/2014/main" id="{1995010D-E790-22AB-2511-58DF9EEED03D}"/>
              </a:ext>
            </a:extLst>
          </p:cNvPr>
          <p:cNvCxnSpPr>
            <a:cxnSpLocks/>
            <a:stCxn id="37" idx="0"/>
          </p:cNvCxnSpPr>
          <p:nvPr/>
        </p:nvCxnSpPr>
        <p:spPr>
          <a:xfrm flipH="1" flipV="1">
            <a:off x="2174813" y="2724841"/>
            <a:ext cx="17380" cy="42570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467127D6-A165-79DE-54B3-DAF9ADA26AB8}"/>
              </a:ext>
            </a:extLst>
          </p:cNvPr>
          <p:cNvCxnSpPr>
            <a:cxnSpLocks/>
            <a:stCxn id="35" idx="2"/>
          </p:cNvCxnSpPr>
          <p:nvPr/>
        </p:nvCxnSpPr>
        <p:spPr>
          <a:xfrm flipH="1">
            <a:off x="2171881" y="1329130"/>
            <a:ext cx="105403" cy="85725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32">
            <a:extLst>
              <a:ext uri="{FF2B5EF4-FFF2-40B4-BE49-F238E27FC236}">
                <a16:creationId xmlns:a16="http://schemas.microsoft.com/office/drawing/2014/main" id="{2AFCDAAD-15F4-E64B-59AC-8A04F52FB559}"/>
              </a:ext>
            </a:extLst>
          </p:cNvPr>
          <p:cNvCxnSpPr>
            <a:cxnSpLocks/>
            <a:stCxn id="36" idx="1"/>
          </p:cNvCxnSpPr>
          <p:nvPr/>
        </p:nvCxnSpPr>
        <p:spPr>
          <a:xfrm flipH="1">
            <a:off x="4572000" y="2158724"/>
            <a:ext cx="395318" cy="8071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C852F26C-B15A-95EF-DD67-6E291142EFC7}"/>
              </a:ext>
            </a:extLst>
          </p:cNvPr>
          <p:cNvSpPr txBox="1"/>
          <p:nvPr/>
        </p:nvSpPr>
        <p:spPr>
          <a:xfrm>
            <a:off x="2060389" y="1021353"/>
            <a:ext cx="433789" cy="307777"/>
          </a:xfrm>
          <a:prstGeom prst="rect">
            <a:avLst/>
          </a:prstGeom>
          <a:ln w="9525"/>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a:latin typeface="Museo Sans Rounded 300" panose="02000000000000000000" pitchFamily="50" charset="0"/>
              </a:rPr>
              <a:t>T1</a:t>
            </a:r>
          </a:p>
        </p:txBody>
      </p:sp>
      <p:sp>
        <p:nvSpPr>
          <p:cNvPr id="36" name="TextBox 35">
            <a:extLst>
              <a:ext uri="{FF2B5EF4-FFF2-40B4-BE49-F238E27FC236}">
                <a16:creationId xmlns:a16="http://schemas.microsoft.com/office/drawing/2014/main" id="{FB7A1C57-06A5-45E7-6187-5C91F54C1EDC}"/>
              </a:ext>
            </a:extLst>
          </p:cNvPr>
          <p:cNvSpPr txBox="1"/>
          <p:nvPr/>
        </p:nvSpPr>
        <p:spPr>
          <a:xfrm>
            <a:off x="4967318" y="2004835"/>
            <a:ext cx="477147" cy="307777"/>
          </a:xfrm>
          <a:prstGeom prst="rect">
            <a:avLst/>
          </a:prstGeom>
          <a:ln w="9525"/>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a:latin typeface="Museo Sans Rounded 300" panose="02000000000000000000" pitchFamily="50" charset="0"/>
              </a:rPr>
              <a:t>T2</a:t>
            </a:r>
          </a:p>
        </p:txBody>
      </p:sp>
      <p:sp>
        <p:nvSpPr>
          <p:cNvPr id="37" name="TextBox 36">
            <a:extLst>
              <a:ext uri="{FF2B5EF4-FFF2-40B4-BE49-F238E27FC236}">
                <a16:creationId xmlns:a16="http://schemas.microsoft.com/office/drawing/2014/main" id="{4EB40C85-50F6-F6CC-DB02-37E4C77BF83C}"/>
              </a:ext>
            </a:extLst>
          </p:cNvPr>
          <p:cNvSpPr txBox="1"/>
          <p:nvPr/>
        </p:nvSpPr>
        <p:spPr>
          <a:xfrm>
            <a:off x="1978285" y="3150545"/>
            <a:ext cx="427816" cy="307777"/>
          </a:xfrm>
          <a:prstGeom prst="rect">
            <a:avLst/>
          </a:prstGeom>
          <a:ln w="9525"/>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a:latin typeface="Museo Sans Rounded 300" panose="02000000000000000000" pitchFamily="50" charset="0"/>
              </a:rPr>
              <a:t>T3</a:t>
            </a:r>
          </a:p>
        </p:txBody>
      </p:sp>
      <p:sp>
        <p:nvSpPr>
          <p:cNvPr id="38" name="Arrow: Right 37">
            <a:extLst>
              <a:ext uri="{FF2B5EF4-FFF2-40B4-BE49-F238E27FC236}">
                <a16:creationId xmlns:a16="http://schemas.microsoft.com/office/drawing/2014/main" id="{1119CEC5-58FF-09CF-F788-06048F1EA675}"/>
              </a:ext>
            </a:extLst>
          </p:cNvPr>
          <p:cNvSpPr/>
          <p:nvPr/>
        </p:nvSpPr>
        <p:spPr>
          <a:xfrm rot="10800000">
            <a:off x="2277283" y="2564226"/>
            <a:ext cx="244461" cy="208472"/>
          </a:xfrm>
          <a:prstGeom prst="rightArrow">
            <a:avLst>
              <a:gd name="adj1" fmla="val 50000"/>
              <a:gd name="adj2" fmla="val 6276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C9BA37-A464-A488-54E3-A8F3A0657290}"/>
              </a:ext>
            </a:extLst>
          </p:cNvPr>
          <p:cNvSpPr txBox="1"/>
          <p:nvPr/>
        </p:nvSpPr>
        <p:spPr>
          <a:xfrm>
            <a:off x="4079807" y="2414546"/>
            <a:ext cx="438475" cy="253916"/>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en-US" sz="1050"/>
              <a:t>10l</a:t>
            </a:r>
          </a:p>
        </p:txBody>
      </p:sp>
      <p:cxnSp>
        <p:nvCxnSpPr>
          <p:cNvPr id="42" name="Straight Arrow Connector 41">
            <a:extLst>
              <a:ext uri="{FF2B5EF4-FFF2-40B4-BE49-F238E27FC236}">
                <a16:creationId xmlns:a16="http://schemas.microsoft.com/office/drawing/2014/main" id="{30F5C8E0-242A-51AF-008D-A4C7368D1882}"/>
              </a:ext>
            </a:extLst>
          </p:cNvPr>
          <p:cNvCxnSpPr>
            <a:cxnSpLocks/>
            <a:stCxn id="43" idx="2"/>
          </p:cNvCxnSpPr>
          <p:nvPr/>
        </p:nvCxnSpPr>
        <p:spPr>
          <a:xfrm flipH="1">
            <a:off x="1265474" y="1332168"/>
            <a:ext cx="20366" cy="90726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9E1614B9-8015-EC97-9B2C-97A296A9BF8D}"/>
              </a:ext>
            </a:extLst>
          </p:cNvPr>
          <p:cNvSpPr txBox="1"/>
          <p:nvPr/>
        </p:nvSpPr>
        <p:spPr>
          <a:xfrm>
            <a:off x="1068945" y="1024391"/>
            <a:ext cx="433789" cy="307777"/>
          </a:xfrm>
          <a:prstGeom prst="rect">
            <a:avLst/>
          </a:prstGeom>
          <a:ln w="9525"/>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a:latin typeface="Museo Sans Rounded 300" panose="02000000000000000000" pitchFamily="50" charset="0"/>
              </a:rPr>
              <a:t>T4</a:t>
            </a:r>
          </a:p>
        </p:txBody>
      </p:sp>
      <p:pic>
        <p:nvPicPr>
          <p:cNvPr id="51" name="Picture 2">
            <a:extLst>
              <a:ext uri="{FF2B5EF4-FFF2-40B4-BE49-F238E27FC236}">
                <a16:creationId xmlns:a16="http://schemas.microsoft.com/office/drawing/2014/main" id="{AA561880-A056-44C1-B3F1-3B9FC3972C53}"/>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12436" b="17332"/>
          <a:stretch/>
        </p:blipFill>
        <p:spPr bwMode="auto">
          <a:xfrm>
            <a:off x="5935641" y="858844"/>
            <a:ext cx="2322171" cy="1223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4">
            <a:extLst>
              <a:ext uri="{FF2B5EF4-FFF2-40B4-BE49-F238E27FC236}">
                <a16:creationId xmlns:a16="http://schemas.microsoft.com/office/drawing/2014/main" id="{86E7F103-43C4-40B3-B167-80C7A7BE4EC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24137" t="19888" r="-901" b="26169"/>
          <a:stretch/>
        </p:blipFill>
        <p:spPr bwMode="auto">
          <a:xfrm>
            <a:off x="5935641" y="2158723"/>
            <a:ext cx="2320905" cy="1223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7165363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12</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Proof of Concept - Reactions</a:t>
            </a:r>
          </a:p>
        </p:txBody>
      </p:sp>
      <p:graphicFrame>
        <p:nvGraphicFramePr>
          <p:cNvPr id="2" name="Table 1">
            <a:extLst>
              <a:ext uri="{FF2B5EF4-FFF2-40B4-BE49-F238E27FC236}">
                <a16:creationId xmlns:a16="http://schemas.microsoft.com/office/drawing/2014/main" id="{A2584007-6CCF-00E0-3BB5-05434DE07A60}"/>
              </a:ext>
            </a:extLst>
          </p:cNvPr>
          <p:cNvGraphicFramePr>
            <a:graphicFrameLocks noGrp="1"/>
          </p:cNvGraphicFramePr>
          <p:nvPr>
            <p:extLst>
              <p:ext uri="{D42A27DB-BD31-4B8C-83A1-F6EECF244321}">
                <p14:modId xmlns:p14="http://schemas.microsoft.com/office/powerpoint/2010/main" val="1918478511"/>
              </p:ext>
            </p:extLst>
          </p:nvPr>
        </p:nvGraphicFramePr>
        <p:xfrm>
          <a:off x="457201" y="806385"/>
          <a:ext cx="8058150" cy="3849174"/>
        </p:xfrm>
        <a:graphic>
          <a:graphicData uri="http://schemas.openxmlformats.org/drawingml/2006/table">
            <a:tbl>
              <a:tblPr firstRow="1" firstCol="1" bandRow="1">
                <a:tableStyleId>{3B4B98B0-60AC-42C2-AFA5-B58CD77FA1E5}</a:tableStyleId>
              </a:tblPr>
              <a:tblGrid>
                <a:gridCol w="1131057">
                  <a:extLst>
                    <a:ext uri="{9D8B030D-6E8A-4147-A177-3AD203B41FA5}">
                      <a16:colId xmlns:a16="http://schemas.microsoft.com/office/drawing/2014/main" val="2300895228"/>
                    </a:ext>
                  </a:extLst>
                </a:gridCol>
                <a:gridCol w="966337">
                  <a:extLst>
                    <a:ext uri="{9D8B030D-6E8A-4147-A177-3AD203B41FA5}">
                      <a16:colId xmlns:a16="http://schemas.microsoft.com/office/drawing/2014/main" val="3486529701"/>
                    </a:ext>
                  </a:extLst>
                </a:gridCol>
                <a:gridCol w="1011262">
                  <a:extLst>
                    <a:ext uri="{9D8B030D-6E8A-4147-A177-3AD203B41FA5}">
                      <a16:colId xmlns:a16="http://schemas.microsoft.com/office/drawing/2014/main" val="516200572"/>
                    </a:ext>
                  </a:extLst>
                </a:gridCol>
                <a:gridCol w="1128061">
                  <a:extLst>
                    <a:ext uri="{9D8B030D-6E8A-4147-A177-3AD203B41FA5}">
                      <a16:colId xmlns:a16="http://schemas.microsoft.com/office/drawing/2014/main" val="1430526003"/>
                    </a:ext>
                  </a:extLst>
                </a:gridCol>
                <a:gridCol w="1825862">
                  <a:extLst>
                    <a:ext uri="{9D8B030D-6E8A-4147-A177-3AD203B41FA5}">
                      <a16:colId xmlns:a16="http://schemas.microsoft.com/office/drawing/2014/main" val="2248085555"/>
                    </a:ext>
                  </a:extLst>
                </a:gridCol>
                <a:gridCol w="1013259">
                  <a:extLst>
                    <a:ext uri="{9D8B030D-6E8A-4147-A177-3AD203B41FA5}">
                      <a16:colId xmlns:a16="http://schemas.microsoft.com/office/drawing/2014/main" val="1947153349"/>
                    </a:ext>
                  </a:extLst>
                </a:gridCol>
                <a:gridCol w="982312">
                  <a:extLst>
                    <a:ext uri="{9D8B030D-6E8A-4147-A177-3AD203B41FA5}">
                      <a16:colId xmlns:a16="http://schemas.microsoft.com/office/drawing/2014/main" val="2392206632"/>
                    </a:ext>
                  </a:extLst>
                </a:gridCol>
              </a:tblGrid>
              <a:tr h="399648">
                <a:tc>
                  <a:txBody>
                    <a:bodyPr/>
                    <a:lstStyle/>
                    <a:p>
                      <a:pPr algn="ctr">
                        <a:lnSpc>
                          <a:spcPct val="107000"/>
                        </a:lnSpc>
                        <a:spcAft>
                          <a:spcPts val="800"/>
                        </a:spcAft>
                      </a:pPr>
                      <a:r>
                        <a:rPr lang="en-US" sz="1100">
                          <a:effectLst/>
                          <a:latin typeface="Museo Sans Rounded 500" panose="02000000000000000000" pitchFamily="50" charset="0"/>
                        </a:rPr>
                        <a:t>Oxide source</a:t>
                      </a:r>
                      <a:endParaRPr lang="en-US" sz="1800">
                        <a:effectLst/>
                        <a:latin typeface="Museo Sans Rounded 5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500" panose="02000000000000000000" pitchFamily="50" charset="0"/>
                        </a:rPr>
                        <a:t>Reducing material</a:t>
                      </a:r>
                      <a:endParaRPr lang="en-US" sz="1800">
                        <a:effectLst/>
                        <a:latin typeface="Museo Sans Rounded 5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500" panose="02000000000000000000" pitchFamily="50" charset="0"/>
                        </a:rPr>
                        <a:t>Oxide source %</a:t>
                      </a:r>
                      <a:endParaRPr lang="en-US" sz="1800">
                        <a:effectLst/>
                        <a:latin typeface="Museo Sans Rounded 5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500" panose="02000000000000000000" pitchFamily="50" charset="0"/>
                        </a:rPr>
                        <a:t>Reducing material %</a:t>
                      </a:r>
                      <a:endParaRPr lang="en-US" sz="1800">
                        <a:effectLst/>
                        <a:latin typeface="Museo Sans Rounded 5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500" panose="02000000000000000000" pitchFamily="50" charset="0"/>
                        </a:rPr>
                        <a:t>Ignition/propagation</a:t>
                      </a:r>
                      <a:endParaRPr lang="en-US" sz="1800">
                        <a:effectLst/>
                        <a:latin typeface="Museo Sans Rounded 5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500" panose="02000000000000000000" pitchFamily="50" charset="0"/>
                        </a:rPr>
                        <a:t>Speed of reaction</a:t>
                      </a:r>
                      <a:endParaRPr lang="en-US" sz="1800">
                        <a:effectLst/>
                        <a:latin typeface="Museo Sans Rounded 5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500" panose="02000000000000000000" pitchFamily="50" charset="0"/>
                        </a:rPr>
                        <a:t>Grade of reaction</a:t>
                      </a:r>
                      <a:endParaRPr lang="en-US" sz="1800">
                        <a:effectLst/>
                        <a:latin typeface="Museo Sans Rounded 5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3367471039"/>
                  </a:ext>
                </a:extLst>
              </a:tr>
              <a:tr h="128960">
                <a:tc>
                  <a:txBody>
                    <a:bodyPr/>
                    <a:lstStyle/>
                    <a:p>
                      <a:pPr algn="ctr">
                        <a:lnSpc>
                          <a:spcPct val="107000"/>
                        </a:lnSpc>
                        <a:spcAft>
                          <a:spcPts val="800"/>
                        </a:spcAft>
                      </a:pPr>
                      <a:r>
                        <a:rPr lang="en-US" sz="1100">
                          <a:effectLst/>
                          <a:latin typeface="Museo Sans Rounded 100" panose="02000000000000000000" pitchFamily="50" charset="0"/>
                        </a:rPr>
                        <a:t>LMS-1</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80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20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No</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1642216558"/>
                  </a:ext>
                </a:extLst>
              </a:tr>
              <a:tr h="128960">
                <a:tc>
                  <a:txBody>
                    <a:bodyPr/>
                    <a:lstStyle/>
                    <a:p>
                      <a:pPr algn="ctr">
                        <a:lnSpc>
                          <a:spcPct val="107000"/>
                        </a:lnSpc>
                        <a:spcAft>
                          <a:spcPts val="800"/>
                        </a:spcAft>
                      </a:pPr>
                      <a:r>
                        <a:rPr lang="en-US" sz="1100">
                          <a:effectLst/>
                          <a:latin typeface="Museo Sans Rounded 100" panose="02000000000000000000" pitchFamily="50" charset="0"/>
                        </a:rPr>
                        <a:t>LMS-1</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70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30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Slow</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90%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1641292617"/>
                  </a:ext>
                </a:extLst>
              </a:tr>
              <a:tr h="128960">
                <a:tc>
                  <a:txBody>
                    <a:bodyPr/>
                    <a:lstStyle/>
                    <a:p>
                      <a:pPr algn="ctr">
                        <a:lnSpc>
                          <a:spcPct val="107000"/>
                        </a:lnSpc>
                        <a:spcAft>
                          <a:spcPts val="800"/>
                        </a:spcAft>
                      </a:pPr>
                      <a:r>
                        <a:rPr lang="en-US" sz="1100">
                          <a:effectLst/>
                          <a:latin typeface="Museo Sans Rounded 100" panose="02000000000000000000" pitchFamily="50" charset="0"/>
                        </a:rPr>
                        <a:t>LMS-1</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60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40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Medium</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95%</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1479440579"/>
                  </a:ext>
                </a:extLst>
              </a:tr>
              <a:tr h="128960">
                <a:tc>
                  <a:txBody>
                    <a:bodyPr/>
                    <a:lstStyle/>
                    <a:p>
                      <a:pPr algn="ctr">
                        <a:lnSpc>
                          <a:spcPct val="107000"/>
                        </a:lnSpc>
                        <a:spcAft>
                          <a:spcPts val="800"/>
                        </a:spcAft>
                      </a:pPr>
                      <a:r>
                        <a:rPr lang="en-US" sz="1100">
                          <a:effectLst/>
                          <a:latin typeface="Museo Sans Rounded 100" panose="02000000000000000000" pitchFamily="50" charset="0"/>
                        </a:rPr>
                        <a:t>LMS-1</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50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50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Medium</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95%</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917215337"/>
                  </a:ext>
                </a:extLst>
              </a:tr>
              <a:tr h="128960">
                <a:tc>
                  <a:txBody>
                    <a:bodyPr/>
                    <a:lstStyle/>
                    <a:p>
                      <a:pPr algn="ctr">
                        <a:lnSpc>
                          <a:spcPct val="107000"/>
                        </a:lnSpc>
                        <a:spcAft>
                          <a:spcPts val="800"/>
                        </a:spcAft>
                      </a:pPr>
                      <a:r>
                        <a:rPr lang="en-US" sz="1100">
                          <a:effectLst/>
                          <a:latin typeface="Museo Sans Rounded 100" panose="02000000000000000000" pitchFamily="50" charset="0"/>
                        </a:rPr>
                        <a:t>LHS-1</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80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20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No</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405359860"/>
                  </a:ext>
                </a:extLst>
              </a:tr>
              <a:tr h="128960">
                <a:tc>
                  <a:txBody>
                    <a:bodyPr/>
                    <a:lstStyle/>
                    <a:p>
                      <a:pPr algn="ctr">
                        <a:lnSpc>
                          <a:spcPct val="107000"/>
                        </a:lnSpc>
                        <a:spcAft>
                          <a:spcPts val="800"/>
                        </a:spcAft>
                      </a:pPr>
                      <a:r>
                        <a:rPr lang="en-US" sz="1100">
                          <a:effectLst/>
                          <a:latin typeface="Museo Sans Rounded 100" panose="02000000000000000000" pitchFamily="50" charset="0"/>
                        </a:rPr>
                        <a:t>LHS-1</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70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30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Slow</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80%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2176834586"/>
                  </a:ext>
                </a:extLst>
              </a:tr>
              <a:tr h="128960">
                <a:tc>
                  <a:txBody>
                    <a:bodyPr/>
                    <a:lstStyle/>
                    <a:p>
                      <a:pPr algn="ctr">
                        <a:lnSpc>
                          <a:spcPct val="107000"/>
                        </a:lnSpc>
                        <a:spcAft>
                          <a:spcPts val="800"/>
                        </a:spcAft>
                      </a:pPr>
                      <a:r>
                        <a:rPr lang="en-US" sz="1100">
                          <a:effectLst/>
                          <a:latin typeface="Museo Sans Rounded 100" panose="02000000000000000000" pitchFamily="50" charset="0"/>
                        </a:rPr>
                        <a:t>LHS-1</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60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40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Slow</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90%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3199831031"/>
                  </a:ext>
                </a:extLst>
              </a:tr>
              <a:tr h="128960">
                <a:tc>
                  <a:txBody>
                    <a:bodyPr/>
                    <a:lstStyle/>
                    <a:p>
                      <a:pPr algn="ctr">
                        <a:lnSpc>
                          <a:spcPct val="107000"/>
                        </a:lnSpc>
                        <a:spcAft>
                          <a:spcPts val="800"/>
                        </a:spcAft>
                      </a:pPr>
                      <a:r>
                        <a:rPr lang="en-US" sz="1100">
                          <a:effectLst/>
                          <a:latin typeface="Museo Sans Rounded 100" panose="02000000000000000000" pitchFamily="50" charset="0"/>
                        </a:rPr>
                        <a:t>LHS-1</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50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50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Medium</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90%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334005068"/>
                  </a:ext>
                </a:extLst>
              </a:tr>
              <a:tr h="264305">
                <a:tc>
                  <a:txBody>
                    <a:bodyPr/>
                    <a:lstStyle/>
                    <a:p>
                      <a:pPr algn="ctr">
                        <a:lnSpc>
                          <a:spcPct val="107000"/>
                        </a:lnSpc>
                        <a:spcAft>
                          <a:spcPts val="800"/>
                        </a:spcAft>
                      </a:pPr>
                      <a:r>
                        <a:rPr lang="en-US" sz="1100">
                          <a:effectLst/>
                          <a:latin typeface="Museo Sans Rounded 100" panose="02000000000000000000" pitchFamily="50" charset="0"/>
                        </a:rPr>
                        <a:t>Anorthosite</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80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20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No</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1247607804"/>
                  </a:ext>
                </a:extLst>
              </a:tr>
              <a:tr h="264305">
                <a:tc>
                  <a:txBody>
                    <a:bodyPr/>
                    <a:lstStyle/>
                    <a:p>
                      <a:pPr algn="ctr">
                        <a:lnSpc>
                          <a:spcPct val="107000"/>
                        </a:lnSpc>
                        <a:spcAft>
                          <a:spcPts val="800"/>
                        </a:spcAft>
                      </a:pPr>
                      <a:r>
                        <a:rPr lang="en-US" sz="1100">
                          <a:effectLst/>
                          <a:latin typeface="Museo Sans Rounded 100" panose="02000000000000000000" pitchFamily="50" charset="0"/>
                        </a:rPr>
                        <a:t>Anorthosite</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70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30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 no propagation</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2617787387"/>
                  </a:ext>
                </a:extLst>
              </a:tr>
              <a:tr h="264305">
                <a:tc>
                  <a:txBody>
                    <a:bodyPr/>
                    <a:lstStyle/>
                    <a:p>
                      <a:pPr algn="ctr">
                        <a:lnSpc>
                          <a:spcPct val="107000"/>
                        </a:lnSpc>
                        <a:spcAft>
                          <a:spcPts val="800"/>
                        </a:spcAft>
                      </a:pPr>
                      <a:r>
                        <a:rPr lang="en-US" sz="1100">
                          <a:effectLst/>
                          <a:latin typeface="Museo Sans Rounded 100" panose="02000000000000000000" pitchFamily="50" charset="0"/>
                        </a:rPr>
                        <a:t>Anorthosite</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60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40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Slow</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80%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2059194925"/>
                  </a:ext>
                </a:extLst>
              </a:tr>
              <a:tr h="264305">
                <a:tc>
                  <a:txBody>
                    <a:bodyPr/>
                    <a:lstStyle/>
                    <a:p>
                      <a:pPr algn="ctr">
                        <a:lnSpc>
                          <a:spcPct val="107000"/>
                        </a:lnSpc>
                        <a:spcAft>
                          <a:spcPts val="800"/>
                        </a:spcAft>
                      </a:pPr>
                      <a:r>
                        <a:rPr lang="en-US" sz="1100">
                          <a:effectLst/>
                          <a:latin typeface="Museo Sans Rounded 100" panose="02000000000000000000" pitchFamily="50" charset="0"/>
                        </a:rPr>
                        <a:t>Anorthosite</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50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50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Slow</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80%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1033019461"/>
                  </a:ext>
                </a:extLst>
              </a:tr>
              <a:tr h="128960">
                <a:tc>
                  <a:txBody>
                    <a:bodyPr/>
                    <a:lstStyle/>
                    <a:p>
                      <a:pPr algn="ctr">
                        <a:lnSpc>
                          <a:spcPct val="107000"/>
                        </a:lnSpc>
                        <a:spcAft>
                          <a:spcPts val="800"/>
                        </a:spcAft>
                      </a:pPr>
                      <a:r>
                        <a:rPr lang="en-US" sz="1100">
                          <a:effectLst/>
                          <a:latin typeface="Museo Sans Rounded 100" panose="02000000000000000000" pitchFamily="50" charset="0"/>
                        </a:rPr>
                        <a:t>Enstatite</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80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dirty="0">
                          <a:effectLst/>
                          <a:latin typeface="Museo Sans Rounded 100" panose="02000000000000000000" pitchFamily="50" charset="0"/>
                        </a:rPr>
                        <a:t>20</a:t>
                      </a:r>
                      <a:endParaRPr lang="en-US" sz="1800" dirty="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No</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2320451337"/>
                  </a:ext>
                </a:extLst>
              </a:tr>
              <a:tr h="128960">
                <a:tc>
                  <a:txBody>
                    <a:bodyPr/>
                    <a:lstStyle/>
                    <a:p>
                      <a:pPr algn="ctr">
                        <a:lnSpc>
                          <a:spcPct val="107000"/>
                        </a:lnSpc>
                        <a:spcAft>
                          <a:spcPts val="800"/>
                        </a:spcAft>
                      </a:pPr>
                      <a:r>
                        <a:rPr lang="en-US" sz="1100">
                          <a:effectLst/>
                          <a:latin typeface="Museo Sans Rounded 100" panose="02000000000000000000" pitchFamily="50" charset="0"/>
                        </a:rPr>
                        <a:t>Enstatite</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70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dirty="0">
                          <a:effectLst/>
                          <a:latin typeface="Museo Sans Rounded 100" panose="02000000000000000000" pitchFamily="50" charset="0"/>
                        </a:rPr>
                        <a:t>30</a:t>
                      </a:r>
                      <a:endParaRPr lang="en-US" sz="1800" dirty="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No</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1122674566"/>
                  </a:ext>
                </a:extLst>
              </a:tr>
              <a:tr h="128960">
                <a:tc>
                  <a:txBody>
                    <a:bodyPr/>
                    <a:lstStyle/>
                    <a:p>
                      <a:pPr algn="ctr">
                        <a:lnSpc>
                          <a:spcPct val="107000"/>
                        </a:lnSpc>
                        <a:spcAft>
                          <a:spcPts val="800"/>
                        </a:spcAft>
                      </a:pPr>
                      <a:r>
                        <a:rPr lang="en-US" sz="1100">
                          <a:effectLst/>
                          <a:latin typeface="Museo Sans Rounded 100" panose="02000000000000000000" pitchFamily="50" charset="0"/>
                        </a:rPr>
                        <a:t>Enstatite</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60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40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 no propagation</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112628470"/>
                  </a:ext>
                </a:extLst>
              </a:tr>
              <a:tr h="128960">
                <a:tc>
                  <a:txBody>
                    <a:bodyPr/>
                    <a:lstStyle/>
                    <a:p>
                      <a:pPr algn="ctr">
                        <a:lnSpc>
                          <a:spcPct val="107000"/>
                        </a:lnSpc>
                        <a:spcAft>
                          <a:spcPts val="800"/>
                        </a:spcAft>
                      </a:pPr>
                      <a:r>
                        <a:rPr lang="en-US" sz="1100">
                          <a:effectLst/>
                          <a:latin typeface="Museo Sans Rounded 100" panose="02000000000000000000" pitchFamily="50" charset="0"/>
                        </a:rPr>
                        <a:t>Enstatite</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Al</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50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50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 no propagation</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55379475"/>
                  </a:ext>
                </a:extLst>
              </a:tr>
              <a:tr h="128960">
                <a:tc>
                  <a:txBody>
                    <a:bodyPr/>
                    <a:lstStyle/>
                    <a:p>
                      <a:pPr algn="ctr">
                        <a:lnSpc>
                          <a:spcPct val="107000"/>
                        </a:lnSpc>
                        <a:spcAft>
                          <a:spcPts val="800"/>
                        </a:spcAft>
                      </a:pPr>
                      <a:r>
                        <a:rPr lang="en-US" sz="1100">
                          <a:effectLst/>
                          <a:latin typeface="Museo Sans Rounded 100" panose="02000000000000000000" pitchFamily="50" charset="0"/>
                        </a:rPr>
                        <a:t>LMS-1</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Mg</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74</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26</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Fast</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90%</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473846277"/>
                  </a:ext>
                </a:extLst>
              </a:tr>
              <a:tr h="128960">
                <a:tc>
                  <a:txBody>
                    <a:bodyPr/>
                    <a:lstStyle/>
                    <a:p>
                      <a:pPr algn="ctr">
                        <a:lnSpc>
                          <a:spcPct val="107000"/>
                        </a:lnSpc>
                        <a:spcAft>
                          <a:spcPts val="800"/>
                        </a:spcAft>
                      </a:pPr>
                      <a:r>
                        <a:rPr lang="en-US" sz="1100">
                          <a:effectLst/>
                          <a:latin typeface="Museo Sans Rounded 100" panose="02000000000000000000" pitchFamily="50" charset="0"/>
                        </a:rPr>
                        <a:t>LHS-1</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Mg</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74</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26</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Yes</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a:effectLst/>
                          <a:latin typeface="Museo Sans Rounded 100" panose="02000000000000000000" pitchFamily="50" charset="0"/>
                        </a:rPr>
                        <a:t>Fast</a:t>
                      </a:r>
                      <a:endParaRPr lang="en-US" sz="180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tc>
                  <a:txBody>
                    <a:bodyPr/>
                    <a:lstStyle/>
                    <a:p>
                      <a:pPr algn="ctr">
                        <a:lnSpc>
                          <a:spcPct val="107000"/>
                        </a:lnSpc>
                        <a:spcAft>
                          <a:spcPts val="800"/>
                        </a:spcAft>
                      </a:pPr>
                      <a:r>
                        <a:rPr lang="en-US" sz="1100" dirty="0">
                          <a:effectLst/>
                          <a:latin typeface="Museo Sans Rounded 100" panose="02000000000000000000" pitchFamily="50" charset="0"/>
                        </a:rPr>
                        <a:t>90%</a:t>
                      </a:r>
                      <a:endParaRPr lang="en-US" sz="1800" dirty="0">
                        <a:effectLst/>
                        <a:latin typeface="Museo Sans Rounded 100" panose="02000000000000000000" pitchFamily="50" charset="0"/>
                        <a:ea typeface="Calibri" panose="020F0502020204030204" pitchFamily="34" charset="0"/>
                        <a:cs typeface="Arial" panose="020B0604020202020204" pitchFamily="34" charset="0"/>
                      </a:endParaRPr>
                    </a:p>
                  </a:txBody>
                  <a:tcPr marL="63250" marR="63250" marT="0" marB="0" anchor="ctr"/>
                </a:tc>
                <a:extLst>
                  <a:ext uri="{0D108BD9-81ED-4DB2-BD59-A6C34878D82A}">
                    <a16:rowId xmlns:a16="http://schemas.microsoft.com/office/drawing/2014/main" val="218447644"/>
                  </a:ext>
                </a:extLst>
              </a:tr>
            </a:tbl>
          </a:graphicData>
        </a:graphic>
      </p:graphicFrame>
    </p:spTree>
    <p:extLst>
      <p:ext uri="{BB962C8B-B14F-4D97-AF65-F5344CB8AC3E}">
        <p14:creationId xmlns:p14="http://schemas.microsoft.com/office/powerpoint/2010/main" val="17980748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13</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Proof of Concept - Laser Ignition</a:t>
            </a:r>
          </a:p>
        </p:txBody>
      </p:sp>
      <p:pic>
        <p:nvPicPr>
          <p:cNvPr id="9" name="Picture 8" descr="Graphical user interface&#10;&#10;Description automatically generated with medium confidence">
            <a:extLst>
              <a:ext uri="{FF2B5EF4-FFF2-40B4-BE49-F238E27FC236}">
                <a16:creationId xmlns:a16="http://schemas.microsoft.com/office/drawing/2014/main" id="{88534DF0-101A-AC97-FCC0-6D309CFF3CC0}"/>
              </a:ext>
            </a:extLst>
          </p:cNvPr>
          <p:cNvPicPr>
            <a:picLocks noChangeAspect="1"/>
          </p:cNvPicPr>
          <p:nvPr/>
        </p:nvPicPr>
        <p:blipFill>
          <a:blip r:embed="rId4"/>
          <a:stretch>
            <a:fillRect/>
          </a:stretch>
        </p:blipFill>
        <p:spPr>
          <a:xfrm>
            <a:off x="1427160" y="861004"/>
            <a:ext cx="6289680" cy="3906259"/>
          </a:xfrm>
          <a:prstGeom prst="rect">
            <a:avLst/>
          </a:prstGeom>
        </p:spPr>
      </p:pic>
    </p:spTree>
    <p:extLst>
      <p:ext uri="{BB962C8B-B14F-4D97-AF65-F5344CB8AC3E}">
        <p14:creationId xmlns:p14="http://schemas.microsoft.com/office/powerpoint/2010/main" val="290291442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14</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362" name="TextBox 361">
            <a:extLst>
              <a:ext uri="{FF2B5EF4-FFF2-40B4-BE49-F238E27FC236}">
                <a16:creationId xmlns:a16="http://schemas.microsoft.com/office/drawing/2014/main" id="{5894C517-57F8-6D37-89C3-A2574D689449}"/>
              </a:ext>
            </a:extLst>
          </p:cNvPr>
          <p:cNvSpPr txBox="1"/>
          <p:nvPr/>
        </p:nvSpPr>
        <p:spPr>
          <a:xfrm>
            <a:off x="0" y="2156251"/>
            <a:ext cx="9144000" cy="830997"/>
          </a:xfrm>
          <a:prstGeom prst="rect">
            <a:avLst/>
          </a:prstGeom>
          <a:noFill/>
        </p:spPr>
        <p:txBody>
          <a:bodyPr wrap="square" rtlCol="0" anchor="ctr">
            <a:spAutoFit/>
          </a:bodyPr>
          <a:lstStyle/>
          <a:p>
            <a:pPr algn="ctr"/>
            <a:r>
              <a:rPr lang="en-GB" sz="4800">
                <a:solidFill>
                  <a:schemeClr val="tx1">
                    <a:lumMod val="65000"/>
                    <a:lumOff val="35000"/>
                  </a:schemeClr>
                </a:solidFill>
                <a:latin typeface="Equinox Bold" panose="02000500000000000000" pitchFamily="2" charset="0"/>
              </a:rPr>
              <a:t>BREADBOARD DESIGN</a:t>
            </a:r>
            <a:endParaRPr lang="en-US" sz="4800">
              <a:solidFill>
                <a:schemeClr val="tx1">
                  <a:lumMod val="65000"/>
                  <a:lumOff val="35000"/>
                </a:schemeClr>
              </a:solidFill>
              <a:latin typeface="Equinox Bold" panose="02000500000000000000" pitchFamily="2" charset="0"/>
            </a:endParaRPr>
          </a:p>
        </p:txBody>
      </p:sp>
    </p:spTree>
    <p:extLst>
      <p:ext uri="{BB962C8B-B14F-4D97-AF65-F5344CB8AC3E}">
        <p14:creationId xmlns:p14="http://schemas.microsoft.com/office/powerpoint/2010/main" val="149180569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20828"/>
            <a:ext cx="8229600" cy="857250"/>
          </a:xfrm>
        </p:spPr>
        <p:txBody>
          <a:bodyPr/>
          <a:lstStyle/>
          <a:p>
            <a:r>
              <a:rPr lang="en-GB" sz="2800" spc="-150">
                <a:solidFill>
                  <a:srgbClr val="AD343E"/>
                </a:solidFill>
                <a:latin typeface="Museo Sans Rounded 300"/>
              </a:rPr>
              <a:t>S</a:t>
            </a:r>
            <a:r>
              <a:rPr lang="en-US" sz="2800" spc="-150" err="1">
                <a:solidFill>
                  <a:srgbClr val="AD343E"/>
                </a:solidFill>
                <a:latin typeface="Museo Sans Rounded 300"/>
              </a:rPr>
              <a:t>ystem</a:t>
            </a:r>
            <a:r>
              <a:rPr lang="en-US" sz="2800" spc="-150">
                <a:solidFill>
                  <a:srgbClr val="AD343E"/>
                </a:solidFill>
                <a:latin typeface="Museo Sans Rounded 300"/>
              </a:rPr>
              <a:t> Design: Mission Objectives</a:t>
            </a:r>
          </a:p>
        </p:txBody>
      </p:sp>
      <p:graphicFrame>
        <p:nvGraphicFramePr>
          <p:cNvPr id="3" name="Table 2">
            <a:extLst>
              <a:ext uri="{FF2B5EF4-FFF2-40B4-BE49-F238E27FC236}">
                <a16:creationId xmlns:a16="http://schemas.microsoft.com/office/drawing/2014/main" id="{5E41BC36-16D5-D3C7-DCC4-597393720107}"/>
              </a:ext>
            </a:extLst>
          </p:cNvPr>
          <p:cNvGraphicFramePr>
            <a:graphicFrameLocks noGrp="1"/>
          </p:cNvGraphicFramePr>
          <p:nvPr/>
        </p:nvGraphicFramePr>
        <p:xfrm>
          <a:off x="457200" y="1045504"/>
          <a:ext cx="8229600" cy="3512676"/>
        </p:xfrm>
        <a:graphic>
          <a:graphicData uri="http://schemas.openxmlformats.org/drawingml/2006/table">
            <a:tbl>
              <a:tblPr firstRow="1" firstCol="1" bandRow="1">
                <a:tableStyleId>{3B4B98B0-60AC-42C2-AFA5-B58CD77FA1E5}</a:tableStyleId>
              </a:tblPr>
              <a:tblGrid>
                <a:gridCol w="1617755">
                  <a:extLst>
                    <a:ext uri="{9D8B030D-6E8A-4147-A177-3AD203B41FA5}">
                      <a16:colId xmlns:a16="http://schemas.microsoft.com/office/drawing/2014/main" val="1763507989"/>
                    </a:ext>
                  </a:extLst>
                </a:gridCol>
                <a:gridCol w="2370300">
                  <a:extLst>
                    <a:ext uri="{9D8B030D-6E8A-4147-A177-3AD203B41FA5}">
                      <a16:colId xmlns:a16="http://schemas.microsoft.com/office/drawing/2014/main" val="1528152909"/>
                    </a:ext>
                  </a:extLst>
                </a:gridCol>
                <a:gridCol w="2495285">
                  <a:extLst>
                    <a:ext uri="{9D8B030D-6E8A-4147-A177-3AD203B41FA5}">
                      <a16:colId xmlns:a16="http://schemas.microsoft.com/office/drawing/2014/main" val="1187061817"/>
                    </a:ext>
                  </a:extLst>
                </a:gridCol>
                <a:gridCol w="1746260">
                  <a:extLst>
                    <a:ext uri="{9D8B030D-6E8A-4147-A177-3AD203B41FA5}">
                      <a16:colId xmlns:a16="http://schemas.microsoft.com/office/drawing/2014/main" val="3255311092"/>
                    </a:ext>
                  </a:extLst>
                </a:gridCol>
              </a:tblGrid>
              <a:tr h="174710">
                <a:tc>
                  <a:txBody>
                    <a:bodyPr/>
                    <a:lstStyle/>
                    <a:p>
                      <a:r>
                        <a:rPr lang="en-US" sz="1100" b="0">
                          <a:effectLst/>
                          <a:latin typeface="Museo Sans Rounded 500" panose="02000000000000000000" pitchFamily="50" charset="0"/>
                        </a:rPr>
                        <a:t>Requirement</a:t>
                      </a:r>
                      <a:endParaRPr lang="en-US" sz="1100" b="0">
                        <a:solidFill>
                          <a:srgbClr val="000000"/>
                        </a:solidFill>
                        <a:effectLst/>
                        <a:latin typeface="Museo Sans Rounded 5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1100" b="0">
                          <a:effectLst/>
                          <a:latin typeface="Museo Sans Rounded 500" panose="02000000000000000000" pitchFamily="50" charset="0"/>
                        </a:rPr>
                        <a:t>Description</a:t>
                      </a:r>
                      <a:endParaRPr lang="en-US" sz="1100" b="0">
                        <a:solidFill>
                          <a:srgbClr val="000000"/>
                        </a:solidFill>
                        <a:effectLst/>
                        <a:latin typeface="Museo Sans Rounded 5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1100" b="0">
                          <a:effectLst/>
                          <a:latin typeface="Museo Sans Rounded 500" panose="02000000000000000000" pitchFamily="50" charset="0"/>
                        </a:rPr>
                        <a:t>Rationale</a:t>
                      </a:r>
                      <a:endParaRPr lang="en-US" sz="1100" b="0">
                        <a:solidFill>
                          <a:srgbClr val="000000"/>
                        </a:solidFill>
                        <a:effectLst/>
                        <a:latin typeface="Museo Sans Rounded 5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1100" b="0">
                          <a:effectLst/>
                          <a:latin typeface="Museo Sans Rounded 500" panose="02000000000000000000" pitchFamily="50" charset="0"/>
                        </a:rPr>
                        <a:t>Comment</a:t>
                      </a:r>
                      <a:endParaRPr lang="en-US" sz="1100" b="0">
                        <a:solidFill>
                          <a:srgbClr val="000000"/>
                        </a:solidFill>
                        <a:effectLst/>
                        <a:latin typeface="Museo Sans Rounded 500" panose="02000000000000000000" pitchFamily="50" charset="0"/>
                        <a:ea typeface="Calibri" panose="020F0502020204030204" pitchFamily="34" charset="0"/>
                        <a:cs typeface="Arial" panose="020B0604020202020204" pitchFamily="34" charset="0"/>
                      </a:endParaRPr>
                    </a:p>
                  </a:txBody>
                  <a:tcPr marL="57178" marR="57178" marT="30177" marB="30177"/>
                </a:tc>
                <a:extLst>
                  <a:ext uri="{0D108BD9-81ED-4DB2-BD59-A6C34878D82A}">
                    <a16:rowId xmlns:a16="http://schemas.microsoft.com/office/drawing/2014/main" val="752072441"/>
                  </a:ext>
                </a:extLst>
              </a:tr>
              <a:tr h="466952">
                <a:tc>
                  <a:txBody>
                    <a:bodyPr/>
                    <a:lstStyle/>
                    <a:p>
                      <a:r>
                        <a:rPr lang="en-US" sz="1100" b="0">
                          <a:effectLst/>
                          <a:latin typeface="Museo Sans Rounded 500" panose="02000000000000000000" pitchFamily="50" charset="0"/>
                        </a:rPr>
                        <a:t>ACME-MIS-001</a:t>
                      </a:r>
                      <a:endParaRPr lang="en-US" sz="1100" b="0">
                        <a:solidFill>
                          <a:srgbClr val="000000"/>
                        </a:solidFill>
                        <a:effectLst/>
                        <a:latin typeface="Museo Sans Rounded 5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The ACME breadboard shall demonstrate the increase of TRL of the concept to 4.</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Compliant with main programmatic target for the “Technological Demonstration” stage required by OSIP.</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Definition based on ECSS-E-HB-11A.</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extLst>
                  <a:ext uri="{0D108BD9-81ED-4DB2-BD59-A6C34878D82A}">
                    <a16:rowId xmlns:a16="http://schemas.microsoft.com/office/drawing/2014/main" val="3790432241"/>
                  </a:ext>
                </a:extLst>
              </a:tr>
              <a:tr h="771900">
                <a:tc>
                  <a:txBody>
                    <a:bodyPr/>
                    <a:lstStyle/>
                    <a:p>
                      <a:r>
                        <a:rPr lang="en-US" sz="1100" b="0">
                          <a:effectLst/>
                          <a:latin typeface="Museo Sans Rounded 500" panose="02000000000000000000" pitchFamily="50" charset="0"/>
                        </a:rPr>
                        <a:t>ACME-MIS-002</a:t>
                      </a:r>
                      <a:endParaRPr lang="en-US" sz="1100" b="0">
                        <a:solidFill>
                          <a:srgbClr val="000000"/>
                        </a:solidFill>
                        <a:effectLst/>
                        <a:latin typeface="Museo Sans Rounded 5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The ACME breadboard shall be able to test the performance of thermite reactions as lunar night survival system in conditions consistent with results of the Proof of Concept in laboratory environment.</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Maana wants to gain deeper knowledge about the performance potentially achievable though this concept. This data is intended to be used to better tackle the commercialization of the system in the short term.</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Definition of “laboratory environment” based on ECSS-E-HB-11A.</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extLst>
                  <a:ext uri="{0D108BD9-81ED-4DB2-BD59-A6C34878D82A}">
                    <a16:rowId xmlns:a16="http://schemas.microsoft.com/office/drawing/2014/main" val="3028956735"/>
                  </a:ext>
                </a:extLst>
              </a:tr>
              <a:tr h="771900">
                <a:tc>
                  <a:txBody>
                    <a:bodyPr/>
                    <a:lstStyle/>
                    <a:p>
                      <a:r>
                        <a:rPr lang="en-US" sz="1100" b="0">
                          <a:effectLst/>
                          <a:latin typeface="Museo Sans Rounded 500" panose="02000000000000000000" pitchFamily="50" charset="0"/>
                        </a:rPr>
                        <a:t>ACME-MIS-003</a:t>
                      </a:r>
                      <a:endParaRPr lang="en-US" sz="1100" b="0">
                        <a:solidFill>
                          <a:srgbClr val="000000"/>
                        </a:solidFill>
                        <a:effectLst/>
                        <a:latin typeface="Museo Sans Rounded 5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The ACME breadboard shall be able to test the performance of the laser ignition in laboratory environment.</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To validate the choice of using a laser system as ignition method for the thermite reaction, the breadboard must be designed having in mind performance optimization. This performance must be then measured and validated.</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Definition of “laboratory environment” based on ECSS-E-HB-11A.</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extLst>
                  <a:ext uri="{0D108BD9-81ED-4DB2-BD59-A6C34878D82A}">
                    <a16:rowId xmlns:a16="http://schemas.microsoft.com/office/drawing/2014/main" val="1268877293"/>
                  </a:ext>
                </a:extLst>
              </a:tr>
              <a:tr h="1076849">
                <a:tc>
                  <a:txBody>
                    <a:bodyPr/>
                    <a:lstStyle/>
                    <a:p>
                      <a:r>
                        <a:rPr lang="en-US" sz="1100" b="0">
                          <a:effectLst/>
                          <a:latin typeface="Museo Sans Rounded 500" panose="02000000000000000000" pitchFamily="50" charset="0"/>
                        </a:rPr>
                        <a:t>ACME-MIS-004</a:t>
                      </a:r>
                      <a:endParaRPr lang="en-US" sz="1100" b="0">
                        <a:solidFill>
                          <a:srgbClr val="000000"/>
                        </a:solidFill>
                        <a:effectLst/>
                        <a:latin typeface="Museo Sans Rounded 5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The ACME breadboard shall be able to test the performance of metal production from regolith simulant in laboratory environment.</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Through thermite reaction, it is possible to extract pure metals from the oxides naturally contained in the regolith. It is important that the breadboard allows Maana to investigate what are the products of the thermite reaction for various conditions and therefore outline experimental limits for the performance of this process.</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tc>
                  <a:txBody>
                    <a:bodyPr/>
                    <a:lstStyle/>
                    <a:p>
                      <a:r>
                        <a:rPr lang="en-US" sz="900">
                          <a:effectLst/>
                          <a:latin typeface="Museo Sans Rounded 100" panose="02000000000000000000" pitchFamily="50" charset="0"/>
                        </a:rPr>
                        <a:t>Definition of “laboratory environment” based on ECSS-E-HB-11A.</a:t>
                      </a:r>
                      <a:endParaRPr lang="en-US" sz="1000">
                        <a:solidFill>
                          <a:srgbClr val="000000"/>
                        </a:solidFill>
                        <a:effectLst/>
                        <a:latin typeface="Museo Sans Rounded 100" panose="02000000000000000000" pitchFamily="50" charset="0"/>
                        <a:ea typeface="Calibri" panose="020F0502020204030204" pitchFamily="34" charset="0"/>
                        <a:cs typeface="Arial" panose="020B0604020202020204" pitchFamily="34" charset="0"/>
                      </a:endParaRPr>
                    </a:p>
                  </a:txBody>
                  <a:tcPr marL="57178" marR="57178" marT="30177" marB="30177"/>
                </a:tc>
                <a:extLst>
                  <a:ext uri="{0D108BD9-81ED-4DB2-BD59-A6C34878D82A}">
                    <a16:rowId xmlns:a16="http://schemas.microsoft.com/office/drawing/2014/main" val="2067497744"/>
                  </a:ext>
                </a:extLst>
              </a:tr>
            </a:tbl>
          </a:graphicData>
        </a:graphic>
      </p:graphicFrame>
    </p:spTree>
    <p:extLst>
      <p:ext uri="{BB962C8B-B14F-4D97-AF65-F5344CB8AC3E}">
        <p14:creationId xmlns:p14="http://schemas.microsoft.com/office/powerpoint/2010/main" val="403988656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12" name="Rectangle 11">
            <a:extLst>
              <a:ext uri="{FF2B5EF4-FFF2-40B4-BE49-F238E27FC236}">
                <a16:creationId xmlns:a16="http://schemas.microsoft.com/office/drawing/2014/main" id="{7ECB5BE6-67DC-D770-8FA2-9DF6BB2B3050}"/>
              </a:ext>
            </a:extLst>
          </p:cNvPr>
          <p:cNvSpPr/>
          <p:nvPr/>
        </p:nvSpPr>
        <p:spPr>
          <a:xfrm>
            <a:off x="3982962" y="1319057"/>
            <a:ext cx="2160000" cy="2160000"/>
          </a:xfrm>
          <a:prstGeom prst="rect">
            <a:avLst/>
          </a:prstGeom>
          <a:solidFill>
            <a:schemeClr val="tx2">
              <a:lumMod val="90000"/>
            </a:schemeClr>
          </a:solidFill>
          <a:ln w="28575">
            <a:solidFill>
              <a:schemeClr val="tx1">
                <a:lumMod val="65000"/>
                <a:lumOff val="3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E271D1C0-0FA0-E873-FE6E-33EE1099DA56}"/>
              </a:ext>
            </a:extLst>
          </p:cNvPr>
          <p:cNvSpPr/>
          <p:nvPr/>
        </p:nvSpPr>
        <p:spPr>
          <a:xfrm>
            <a:off x="4252962" y="1583978"/>
            <a:ext cx="1620000" cy="1620000"/>
          </a:xfrm>
          <a:prstGeom prst="rect">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981B6623-4D91-305C-5938-F95F16BF27F0}"/>
              </a:ext>
            </a:extLst>
          </p:cNvPr>
          <p:cNvGrpSpPr/>
          <p:nvPr/>
        </p:nvGrpSpPr>
        <p:grpSpPr>
          <a:xfrm>
            <a:off x="4766827" y="1986438"/>
            <a:ext cx="616752" cy="857537"/>
            <a:chOff x="5114585" y="3961692"/>
            <a:chExt cx="616752" cy="572640"/>
          </a:xfrm>
        </p:grpSpPr>
        <p:sp>
          <p:nvSpPr>
            <p:cNvPr id="33" name="Rectangle 32">
              <a:extLst>
                <a:ext uri="{FF2B5EF4-FFF2-40B4-BE49-F238E27FC236}">
                  <a16:creationId xmlns:a16="http://schemas.microsoft.com/office/drawing/2014/main" id="{E8F08D2C-8ABA-4D29-7825-24480ECDD672}"/>
                </a:ext>
              </a:extLst>
            </p:cNvPr>
            <p:cNvSpPr/>
            <p:nvPr/>
          </p:nvSpPr>
          <p:spPr>
            <a:xfrm>
              <a:off x="5127632" y="4032931"/>
              <a:ext cx="571079" cy="489495"/>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75043AA9-F843-4AA3-6238-7B3E90E24DEC}"/>
                </a:ext>
              </a:extLst>
            </p:cNvPr>
            <p:cNvGrpSpPr/>
            <p:nvPr/>
          </p:nvGrpSpPr>
          <p:grpSpPr>
            <a:xfrm>
              <a:off x="5114585" y="3961692"/>
              <a:ext cx="616752" cy="572640"/>
              <a:chOff x="4835852" y="2198322"/>
              <a:chExt cx="450188" cy="572640"/>
            </a:xfrm>
          </p:grpSpPr>
          <p:cxnSp>
            <p:nvCxnSpPr>
              <p:cNvPr id="26" name="Straight Connector 25">
                <a:extLst>
                  <a:ext uri="{FF2B5EF4-FFF2-40B4-BE49-F238E27FC236}">
                    <a16:creationId xmlns:a16="http://schemas.microsoft.com/office/drawing/2014/main" id="{2A9B48BC-3081-3365-F948-13813FD8F017}"/>
                  </a:ext>
                </a:extLst>
              </p:cNvPr>
              <p:cNvCxnSpPr>
                <a:cxnSpLocks/>
              </p:cNvCxnSpPr>
              <p:nvPr/>
            </p:nvCxnSpPr>
            <p:spPr>
              <a:xfrm>
                <a:off x="4845376" y="2198322"/>
                <a:ext cx="0" cy="572640"/>
              </a:xfrm>
              <a:prstGeom prst="line">
                <a:avLst/>
              </a:prstGeom>
              <a:ln w="285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40B3A68F-295F-6D59-65BC-450D73212E7B}"/>
                  </a:ext>
                </a:extLst>
              </p:cNvPr>
              <p:cNvCxnSpPr>
                <a:cxnSpLocks/>
              </p:cNvCxnSpPr>
              <p:nvPr/>
            </p:nvCxnSpPr>
            <p:spPr>
              <a:xfrm flipH="1">
                <a:off x="4835852" y="2759057"/>
                <a:ext cx="450188" cy="0"/>
              </a:xfrm>
              <a:prstGeom prst="line">
                <a:avLst/>
              </a:prstGeom>
              <a:ln w="285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CD9B0F3F-7DCB-D7DF-3F67-F36E67374079}"/>
                  </a:ext>
                </a:extLst>
              </p:cNvPr>
              <p:cNvCxnSpPr>
                <a:cxnSpLocks/>
              </p:cNvCxnSpPr>
              <p:nvPr/>
            </p:nvCxnSpPr>
            <p:spPr>
              <a:xfrm>
                <a:off x="5274135" y="2198322"/>
                <a:ext cx="0" cy="572640"/>
              </a:xfrm>
              <a:prstGeom prst="line">
                <a:avLst/>
              </a:prstGeom>
              <a:ln w="285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20828"/>
            <a:ext cx="8229600" cy="857250"/>
          </a:xfrm>
        </p:spPr>
        <p:txBody>
          <a:bodyPr/>
          <a:lstStyle/>
          <a:p>
            <a:r>
              <a:rPr lang="en-GB" sz="2800" spc="-150">
                <a:solidFill>
                  <a:srgbClr val="AD343E"/>
                </a:solidFill>
                <a:latin typeface="Museo Sans Rounded 300"/>
              </a:rPr>
              <a:t>S</a:t>
            </a:r>
            <a:r>
              <a:rPr lang="en-US" sz="2800" spc="-150" err="1">
                <a:solidFill>
                  <a:srgbClr val="AD343E"/>
                </a:solidFill>
                <a:latin typeface="Museo Sans Rounded 300"/>
              </a:rPr>
              <a:t>ystem</a:t>
            </a:r>
            <a:r>
              <a:rPr lang="en-US" sz="2800" spc="-150">
                <a:solidFill>
                  <a:srgbClr val="AD343E"/>
                </a:solidFill>
                <a:latin typeface="Museo Sans Rounded 300"/>
              </a:rPr>
              <a:t> Design: Functional Analysis</a:t>
            </a:r>
          </a:p>
        </p:txBody>
      </p:sp>
      <p:pic>
        <p:nvPicPr>
          <p:cNvPr id="2" name="Picture 1" descr="Graphical user interface&#10;&#10;Description automatically generated">
            <a:extLst>
              <a:ext uri="{FF2B5EF4-FFF2-40B4-BE49-F238E27FC236}">
                <a16:creationId xmlns:a16="http://schemas.microsoft.com/office/drawing/2014/main" id="{9F6AA6F7-872F-0221-D67E-3FD3A1105BFE}"/>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0327" y="925464"/>
            <a:ext cx="2852895" cy="3752757"/>
          </a:xfrm>
          <a:prstGeom prst="rect">
            <a:avLst/>
          </a:prstGeom>
          <a:noFill/>
        </p:spPr>
      </p:pic>
      <p:sp>
        <p:nvSpPr>
          <p:cNvPr id="5" name="Rectangle 4">
            <a:extLst>
              <a:ext uri="{FF2B5EF4-FFF2-40B4-BE49-F238E27FC236}">
                <a16:creationId xmlns:a16="http://schemas.microsoft.com/office/drawing/2014/main" id="{93F06F89-4C92-B6EA-9F00-09F0A257CEA8}"/>
              </a:ext>
            </a:extLst>
          </p:cNvPr>
          <p:cNvSpPr/>
          <p:nvPr/>
        </p:nvSpPr>
        <p:spPr>
          <a:xfrm>
            <a:off x="664736" y="1231899"/>
            <a:ext cx="535414" cy="514351"/>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EA3ABED-41BB-B367-8EE4-DEC3FC770505}"/>
              </a:ext>
            </a:extLst>
          </p:cNvPr>
          <p:cNvSpPr/>
          <p:nvPr/>
        </p:nvSpPr>
        <p:spPr>
          <a:xfrm>
            <a:off x="1354194" y="2432050"/>
            <a:ext cx="554037" cy="2290692"/>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3F97080-5EC7-F5BC-7685-8F3076B75CB2}"/>
              </a:ext>
            </a:extLst>
          </p:cNvPr>
          <p:cNvSpPr/>
          <p:nvPr/>
        </p:nvSpPr>
        <p:spPr>
          <a:xfrm>
            <a:off x="2052639" y="2327119"/>
            <a:ext cx="516304" cy="1944773"/>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6D81E22-C2D6-4F4A-EC3D-9F51FCB75619}"/>
              </a:ext>
            </a:extLst>
          </p:cNvPr>
          <p:cNvSpPr/>
          <p:nvPr/>
        </p:nvSpPr>
        <p:spPr>
          <a:xfrm>
            <a:off x="2709807" y="1231899"/>
            <a:ext cx="531868" cy="2242135"/>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CD8D57F-2933-9D07-3212-0EDB321E9289}"/>
              </a:ext>
            </a:extLst>
          </p:cNvPr>
          <p:cNvSpPr/>
          <p:nvPr/>
        </p:nvSpPr>
        <p:spPr>
          <a:xfrm>
            <a:off x="6471384" y="1314035"/>
            <a:ext cx="2160000" cy="2160000"/>
          </a:xfrm>
          <a:prstGeom prst="rect">
            <a:avLst/>
          </a:prstGeom>
          <a:solidFill>
            <a:schemeClr val="tx2">
              <a:lumMod val="90000"/>
            </a:schemeClr>
          </a:solidFill>
          <a:ln w="28575">
            <a:solidFill>
              <a:schemeClr val="tx1">
                <a:lumMod val="65000"/>
                <a:lumOff val="3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20E7DB14-F3ED-092A-B5F1-32E643AF9DD8}"/>
              </a:ext>
            </a:extLst>
          </p:cNvPr>
          <p:cNvSpPr/>
          <p:nvPr/>
        </p:nvSpPr>
        <p:spPr>
          <a:xfrm>
            <a:off x="6730604" y="1583978"/>
            <a:ext cx="1620000" cy="1620000"/>
          </a:xfrm>
          <a:prstGeom prst="rect">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5EEC377-A149-CD68-55C4-64572F8D5FCD}"/>
              </a:ext>
            </a:extLst>
          </p:cNvPr>
          <p:cNvSpPr txBox="1"/>
          <p:nvPr/>
        </p:nvSpPr>
        <p:spPr>
          <a:xfrm>
            <a:off x="3980947" y="986705"/>
            <a:ext cx="215999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REACTION CHAMBER</a:t>
            </a:r>
            <a:endParaRPr lang="en-US">
              <a:solidFill>
                <a:schemeClr val="tx1">
                  <a:lumMod val="65000"/>
                  <a:lumOff val="35000"/>
                </a:schemeClr>
              </a:solidFill>
              <a:latin typeface="Museo Sans Rounded 500" panose="02000000000000000000" pitchFamily="50" charset="0"/>
            </a:endParaRPr>
          </a:p>
        </p:txBody>
      </p:sp>
      <p:sp>
        <p:nvSpPr>
          <p:cNvPr id="16" name="TextBox 15">
            <a:extLst>
              <a:ext uri="{FF2B5EF4-FFF2-40B4-BE49-F238E27FC236}">
                <a16:creationId xmlns:a16="http://schemas.microsoft.com/office/drawing/2014/main" id="{BBE0823C-7D7C-E3E7-0F05-305F67A2A40B}"/>
              </a:ext>
            </a:extLst>
          </p:cNvPr>
          <p:cNvSpPr txBox="1"/>
          <p:nvPr/>
        </p:nvSpPr>
        <p:spPr>
          <a:xfrm>
            <a:off x="6460088" y="977180"/>
            <a:ext cx="215999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BUFFER TANK</a:t>
            </a:r>
            <a:endParaRPr lang="en-US">
              <a:solidFill>
                <a:schemeClr val="tx1">
                  <a:lumMod val="65000"/>
                  <a:lumOff val="35000"/>
                </a:schemeClr>
              </a:solidFill>
              <a:latin typeface="Museo Sans Rounded 500" panose="02000000000000000000" pitchFamily="50" charset="0"/>
            </a:endParaRPr>
          </a:p>
        </p:txBody>
      </p:sp>
      <p:pic>
        <p:nvPicPr>
          <p:cNvPr id="18" name="Picture 17">
            <a:extLst>
              <a:ext uri="{FF2B5EF4-FFF2-40B4-BE49-F238E27FC236}">
                <a16:creationId xmlns:a16="http://schemas.microsoft.com/office/drawing/2014/main" id="{A66E808E-AAF7-B78A-3781-A8FBFEAD05C8}"/>
              </a:ext>
            </a:extLst>
          </p:cNvPr>
          <p:cNvPicPr>
            <a:picLocks noChangeAspect="1"/>
          </p:cNvPicPr>
          <p:nvPr/>
        </p:nvPicPr>
        <p:blipFill>
          <a:blip r:embed="rId5">
            <a:duotone>
              <a:schemeClr val="bg2">
                <a:shade val="45000"/>
                <a:satMod val="135000"/>
              </a:schemeClr>
              <a:prstClr val="white"/>
            </a:duotone>
          </a:blip>
          <a:stretch>
            <a:fillRect/>
          </a:stretch>
        </p:blipFill>
        <p:spPr>
          <a:xfrm>
            <a:off x="7229599" y="2069978"/>
            <a:ext cx="648000" cy="648000"/>
          </a:xfrm>
          <a:prstGeom prst="rect">
            <a:avLst/>
          </a:prstGeom>
        </p:spPr>
      </p:pic>
      <p:sp>
        <p:nvSpPr>
          <p:cNvPr id="19" name="Oval 18">
            <a:extLst>
              <a:ext uri="{FF2B5EF4-FFF2-40B4-BE49-F238E27FC236}">
                <a16:creationId xmlns:a16="http://schemas.microsoft.com/office/drawing/2014/main" id="{C6B4D1A6-F22F-6E02-E87F-78D7E79A6C0D}"/>
              </a:ext>
            </a:extLst>
          </p:cNvPr>
          <p:cNvSpPr/>
          <p:nvPr/>
        </p:nvSpPr>
        <p:spPr>
          <a:xfrm>
            <a:off x="7103599" y="1943978"/>
            <a:ext cx="900000" cy="900000"/>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Connector: Elbow 19">
            <a:extLst>
              <a:ext uri="{FF2B5EF4-FFF2-40B4-BE49-F238E27FC236}">
                <a16:creationId xmlns:a16="http://schemas.microsoft.com/office/drawing/2014/main" id="{77FA04AC-60F1-84D0-3981-2D97E6E8C46D}"/>
              </a:ext>
            </a:extLst>
          </p:cNvPr>
          <p:cNvCxnSpPr>
            <a:cxnSpLocks/>
            <a:stCxn id="19" idx="0"/>
          </p:cNvCxnSpPr>
          <p:nvPr/>
        </p:nvCxnSpPr>
        <p:spPr>
          <a:xfrm rot="16200000" flipH="1" flipV="1">
            <a:off x="6295701" y="709224"/>
            <a:ext cx="23145" cy="2492651"/>
          </a:xfrm>
          <a:prstGeom prst="bentConnector3">
            <a:avLst>
              <a:gd name="adj1" fmla="val -1018315"/>
            </a:avLst>
          </a:prstGeom>
          <a:ln w="28575">
            <a:solidFill>
              <a:schemeClr val="bg2"/>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6A5A57B2-E2C5-AEB9-2058-7D56EBCFF416}"/>
              </a:ext>
            </a:extLst>
          </p:cNvPr>
          <p:cNvCxnSpPr>
            <a:cxnSpLocks/>
            <a:endCxn id="19" idx="4"/>
          </p:cNvCxnSpPr>
          <p:nvPr/>
        </p:nvCxnSpPr>
        <p:spPr>
          <a:xfrm rot="5400000" flipH="1" flipV="1">
            <a:off x="6295700" y="1609225"/>
            <a:ext cx="23145" cy="2492651"/>
          </a:xfrm>
          <a:prstGeom prst="bentConnector3">
            <a:avLst>
              <a:gd name="adj1" fmla="val -926433"/>
            </a:avLst>
          </a:prstGeom>
          <a:ln w="28575">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02958496-5E98-B42E-3A0C-EA46B61A52B4}"/>
              </a:ext>
            </a:extLst>
          </p:cNvPr>
          <p:cNvSpPr txBox="1"/>
          <p:nvPr/>
        </p:nvSpPr>
        <p:spPr>
          <a:xfrm>
            <a:off x="4344129" y="4070690"/>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F2.1</a:t>
            </a:r>
            <a:endParaRPr lang="en-US" sz="1100">
              <a:solidFill>
                <a:schemeClr val="tx1">
                  <a:lumMod val="65000"/>
                  <a:lumOff val="35000"/>
                </a:schemeClr>
              </a:solidFill>
              <a:latin typeface="Museo Sans Rounded 500" panose="02000000000000000000" pitchFamily="50" charset="0"/>
            </a:endParaRPr>
          </a:p>
        </p:txBody>
      </p:sp>
      <p:sp>
        <p:nvSpPr>
          <p:cNvPr id="50" name="TextBox 49">
            <a:extLst>
              <a:ext uri="{FF2B5EF4-FFF2-40B4-BE49-F238E27FC236}">
                <a16:creationId xmlns:a16="http://schemas.microsoft.com/office/drawing/2014/main" id="{55DC7C7A-CAE6-0D1C-0791-B01409C325FC}"/>
              </a:ext>
            </a:extLst>
          </p:cNvPr>
          <p:cNvSpPr txBox="1"/>
          <p:nvPr/>
        </p:nvSpPr>
        <p:spPr>
          <a:xfrm>
            <a:off x="5476291" y="4079001"/>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F6.6</a:t>
            </a:r>
            <a:endParaRPr lang="en-US" sz="1100">
              <a:solidFill>
                <a:schemeClr val="tx1">
                  <a:lumMod val="65000"/>
                  <a:lumOff val="35000"/>
                </a:schemeClr>
              </a:solidFill>
              <a:latin typeface="Museo Sans Rounded 500" panose="02000000000000000000" pitchFamily="50" charset="0"/>
            </a:endParaRPr>
          </a:p>
        </p:txBody>
      </p:sp>
      <p:sp>
        <p:nvSpPr>
          <p:cNvPr id="22" name="Rectangle 21">
            <a:extLst>
              <a:ext uri="{FF2B5EF4-FFF2-40B4-BE49-F238E27FC236}">
                <a16:creationId xmlns:a16="http://schemas.microsoft.com/office/drawing/2014/main" id="{194D48B6-38D0-62AD-68FF-CFE0D315A8BF}"/>
              </a:ext>
            </a:extLst>
          </p:cNvPr>
          <p:cNvSpPr/>
          <p:nvPr/>
        </p:nvSpPr>
        <p:spPr>
          <a:xfrm>
            <a:off x="664736" y="2341199"/>
            <a:ext cx="535414" cy="1570402"/>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descr="Shape&#10;&#10;Description automatically generated with low confidence">
            <a:extLst>
              <a:ext uri="{FF2B5EF4-FFF2-40B4-BE49-F238E27FC236}">
                <a16:creationId xmlns:a16="http://schemas.microsoft.com/office/drawing/2014/main" id="{C5FF51F4-7713-2751-3014-85C4C40A0FAC}"/>
              </a:ext>
            </a:extLst>
          </p:cNvPr>
          <p:cNvPicPr>
            <a:picLocks noChangeAspect="1"/>
          </p:cNvPicPr>
          <p:nvPr/>
        </p:nvPicPr>
        <p:blipFill>
          <a:blip r:embed="rId6"/>
          <a:stretch>
            <a:fillRect/>
          </a:stretch>
        </p:blipFill>
        <p:spPr>
          <a:xfrm flipH="1">
            <a:off x="4171832" y="3487969"/>
            <a:ext cx="737953" cy="737953"/>
          </a:xfrm>
          <a:prstGeom prst="rect">
            <a:avLst/>
          </a:prstGeom>
        </p:spPr>
      </p:pic>
      <p:cxnSp>
        <p:nvCxnSpPr>
          <p:cNvPr id="41" name="Connector: Elbow 40">
            <a:extLst>
              <a:ext uri="{FF2B5EF4-FFF2-40B4-BE49-F238E27FC236}">
                <a16:creationId xmlns:a16="http://schemas.microsoft.com/office/drawing/2014/main" id="{A5F946CF-A520-05B6-EBAF-6361418F4512}"/>
              </a:ext>
            </a:extLst>
          </p:cNvPr>
          <p:cNvCxnSpPr>
            <a:cxnSpLocks/>
          </p:cNvCxnSpPr>
          <p:nvPr/>
        </p:nvCxnSpPr>
        <p:spPr>
          <a:xfrm rot="5400000" flipH="1" flipV="1">
            <a:off x="4018503" y="2823258"/>
            <a:ext cx="1321304" cy="357187"/>
          </a:xfrm>
          <a:prstGeom prst="bentConnector3">
            <a:avLst>
              <a:gd name="adj1" fmla="val 132661"/>
            </a:avLst>
          </a:prstGeom>
          <a:ln w="19050">
            <a:solidFill>
              <a:schemeClr val="tx1">
                <a:lumMod val="65000"/>
                <a:lumOff val="35000"/>
              </a:schemeClr>
            </a:solidFill>
            <a:tailEnd type="triangle" w="med" len="med"/>
          </a:ln>
        </p:spPr>
        <p:style>
          <a:lnRef idx="1">
            <a:schemeClr val="dk1"/>
          </a:lnRef>
          <a:fillRef idx="0">
            <a:schemeClr val="dk1"/>
          </a:fillRef>
          <a:effectRef idx="0">
            <a:schemeClr val="dk1"/>
          </a:effectRef>
          <a:fontRef idx="minor">
            <a:schemeClr val="tx1"/>
          </a:fontRef>
        </p:style>
      </p:cxnSp>
      <p:cxnSp>
        <p:nvCxnSpPr>
          <p:cNvPr id="46" name="Connector: Elbow 45">
            <a:extLst>
              <a:ext uri="{FF2B5EF4-FFF2-40B4-BE49-F238E27FC236}">
                <a16:creationId xmlns:a16="http://schemas.microsoft.com/office/drawing/2014/main" id="{D3B078A2-EFDF-4664-8142-2D79630DB40B}"/>
              </a:ext>
            </a:extLst>
          </p:cNvPr>
          <p:cNvCxnSpPr>
            <a:cxnSpLocks/>
          </p:cNvCxnSpPr>
          <p:nvPr/>
        </p:nvCxnSpPr>
        <p:spPr>
          <a:xfrm rot="16200000" flipV="1">
            <a:off x="4783526" y="2819132"/>
            <a:ext cx="1341213" cy="357189"/>
          </a:xfrm>
          <a:prstGeom prst="bentConnector3">
            <a:avLst>
              <a:gd name="adj1" fmla="val 130487"/>
            </a:avLst>
          </a:prstGeom>
          <a:ln w="19050">
            <a:solidFill>
              <a:schemeClr val="tx1">
                <a:lumMod val="65000"/>
                <a:lumOff val="35000"/>
              </a:schemeClr>
            </a:solidFill>
            <a:headEnd type="triangle" w="med" len="med"/>
            <a:tailEnd type="none"/>
          </a:ln>
        </p:spPr>
        <p:style>
          <a:lnRef idx="1">
            <a:schemeClr val="dk1"/>
          </a:lnRef>
          <a:fillRef idx="0">
            <a:schemeClr val="dk1"/>
          </a:fillRef>
          <a:effectRef idx="0">
            <a:schemeClr val="dk1"/>
          </a:effectRef>
          <a:fontRef idx="minor">
            <a:schemeClr val="tx1"/>
          </a:fontRef>
        </p:style>
      </p:cxnSp>
      <p:sp>
        <p:nvSpPr>
          <p:cNvPr id="48" name="TextBox 47">
            <a:extLst>
              <a:ext uri="{FF2B5EF4-FFF2-40B4-BE49-F238E27FC236}">
                <a16:creationId xmlns:a16="http://schemas.microsoft.com/office/drawing/2014/main" id="{C9B7996C-9A93-D83C-BF9F-D3886AD8FD01}"/>
              </a:ext>
            </a:extLst>
          </p:cNvPr>
          <p:cNvSpPr txBox="1"/>
          <p:nvPr/>
        </p:nvSpPr>
        <p:spPr>
          <a:xfrm>
            <a:off x="4902754" y="2399622"/>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F2.2</a:t>
            </a:r>
            <a:endParaRPr lang="en-US" sz="1100">
              <a:solidFill>
                <a:schemeClr val="tx1">
                  <a:lumMod val="65000"/>
                  <a:lumOff val="35000"/>
                </a:schemeClr>
              </a:solidFill>
              <a:latin typeface="Museo Sans Rounded 500" panose="02000000000000000000" pitchFamily="50" charset="0"/>
            </a:endParaRPr>
          </a:p>
        </p:txBody>
      </p:sp>
      <p:pic>
        <p:nvPicPr>
          <p:cNvPr id="53" name="Picture 52" descr="Shape&#10;&#10;Description automatically generated with low confidence">
            <a:extLst>
              <a:ext uri="{FF2B5EF4-FFF2-40B4-BE49-F238E27FC236}">
                <a16:creationId xmlns:a16="http://schemas.microsoft.com/office/drawing/2014/main" id="{950C75B8-706A-A883-B593-B282FEDCA639}"/>
              </a:ext>
            </a:extLst>
          </p:cNvPr>
          <p:cNvPicPr>
            <a:picLocks noChangeAspect="1"/>
          </p:cNvPicPr>
          <p:nvPr/>
        </p:nvPicPr>
        <p:blipFill>
          <a:blip r:embed="rId7"/>
          <a:stretch>
            <a:fillRect/>
          </a:stretch>
        </p:blipFill>
        <p:spPr>
          <a:xfrm>
            <a:off x="5431713" y="3555697"/>
            <a:ext cx="532462" cy="532462"/>
          </a:xfrm>
          <a:prstGeom prst="rect">
            <a:avLst/>
          </a:prstGeom>
        </p:spPr>
      </p:pic>
      <p:sp>
        <p:nvSpPr>
          <p:cNvPr id="58" name="Rectangle 57">
            <a:extLst>
              <a:ext uri="{FF2B5EF4-FFF2-40B4-BE49-F238E27FC236}">
                <a16:creationId xmlns:a16="http://schemas.microsoft.com/office/drawing/2014/main" id="{C6DA9CB8-E98D-347C-3156-4B7997341D28}"/>
              </a:ext>
            </a:extLst>
          </p:cNvPr>
          <p:cNvSpPr/>
          <p:nvPr/>
        </p:nvSpPr>
        <p:spPr>
          <a:xfrm>
            <a:off x="2049337" y="1221143"/>
            <a:ext cx="516304" cy="607657"/>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8787118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9" name="Rectangle 38">
            <a:extLst>
              <a:ext uri="{FF2B5EF4-FFF2-40B4-BE49-F238E27FC236}">
                <a16:creationId xmlns:a16="http://schemas.microsoft.com/office/drawing/2014/main" id="{D501BEE8-C5D9-1520-A9B4-32E25EFF2E3F}"/>
              </a:ext>
            </a:extLst>
          </p:cNvPr>
          <p:cNvSpPr/>
          <p:nvPr/>
        </p:nvSpPr>
        <p:spPr>
          <a:xfrm>
            <a:off x="6471384" y="1314035"/>
            <a:ext cx="2160000" cy="2160000"/>
          </a:xfrm>
          <a:prstGeom prst="rect">
            <a:avLst/>
          </a:prstGeom>
          <a:solidFill>
            <a:schemeClr val="tx2">
              <a:lumMod val="90000"/>
            </a:schemeClr>
          </a:solidFill>
          <a:ln w="28575">
            <a:solidFill>
              <a:schemeClr val="tx1">
                <a:lumMod val="65000"/>
                <a:lumOff val="3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136E41A7-A648-E751-F72F-0F4D0320A2D4}"/>
              </a:ext>
            </a:extLst>
          </p:cNvPr>
          <p:cNvSpPr/>
          <p:nvPr/>
        </p:nvSpPr>
        <p:spPr>
          <a:xfrm>
            <a:off x="6741384" y="1578956"/>
            <a:ext cx="1620000" cy="1620000"/>
          </a:xfrm>
          <a:prstGeom prst="rect">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A07124A5-6FD2-B349-2A26-AFF51F8685D7}"/>
              </a:ext>
            </a:extLst>
          </p:cNvPr>
          <p:cNvSpPr/>
          <p:nvPr/>
        </p:nvSpPr>
        <p:spPr>
          <a:xfrm>
            <a:off x="3982962" y="1319057"/>
            <a:ext cx="2160000" cy="2160000"/>
          </a:xfrm>
          <a:prstGeom prst="rect">
            <a:avLst/>
          </a:prstGeom>
          <a:solidFill>
            <a:schemeClr val="tx2">
              <a:lumMod val="90000"/>
            </a:schemeClr>
          </a:solidFill>
          <a:ln w="28575">
            <a:solidFill>
              <a:schemeClr val="tx1">
                <a:lumMod val="65000"/>
                <a:lumOff val="3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4EC1F27A-2505-2D10-6DB1-D14147F629A9}"/>
              </a:ext>
            </a:extLst>
          </p:cNvPr>
          <p:cNvSpPr/>
          <p:nvPr/>
        </p:nvSpPr>
        <p:spPr>
          <a:xfrm>
            <a:off x="4252962" y="1583978"/>
            <a:ext cx="1620000" cy="1620000"/>
          </a:xfrm>
          <a:prstGeom prst="rect">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20828"/>
            <a:ext cx="8229600" cy="857250"/>
          </a:xfrm>
        </p:spPr>
        <p:txBody>
          <a:bodyPr/>
          <a:lstStyle/>
          <a:p>
            <a:r>
              <a:rPr lang="en-GB" sz="2800" spc="-150">
                <a:solidFill>
                  <a:srgbClr val="AD343E"/>
                </a:solidFill>
                <a:latin typeface="Museo Sans Rounded 300"/>
              </a:rPr>
              <a:t>S</a:t>
            </a:r>
            <a:r>
              <a:rPr lang="en-US" sz="2800" spc="-150" err="1">
                <a:solidFill>
                  <a:srgbClr val="AD343E"/>
                </a:solidFill>
                <a:latin typeface="Museo Sans Rounded 300"/>
              </a:rPr>
              <a:t>ystem</a:t>
            </a:r>
            <a:r>
              <a:rPr lang="en-US" sz="2800" spc="-150">
                <a:solidFill>
                  <a:srgbClr val="AD343E"/>
                </a:solidFill>
                <a:latin typeface="Museo Sans Rounded 300"/>
              </a:rPr>
              <a:t> Design: Functional Analysis</a:t>
            </a:r>
          </a:p>
        </p:txBody>
      </p:sp>
      <p:pic>
        <p:nvPicPr>
          <p:cNvPr id="2" name="Picture 1" descr="Graphical user interface&#10;&#10;Description automatically generated">
            <a:extLst>
              <a:ext uri="{FF2B5EF4-FFF2-40B4-BE49-F238E27FC236}">
                <a16:creationId xmlns:a16="http://schemas.microsoft.com/office/drawing/2014/main" id="{9F6AA6F7-872F-0221-D67E-3FD3A1105BFE}"/>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0327" y="925464"/>
            <a:ext cx="2852895" cy="3752757"/>
          </a:xfrm>
          <a:prstGeom prst="rect">
            <a:avLst/>
          </a:prstGeom>
          <a:noFill/>
        </p:spPr>
      </p:pic>
      <p:sp>
        <p:nvSpPr>
          <p:cNvPr id="5" name="Rectangle 4">
            <a:extLst>
              <a:ext uri="{FF2B5EF4-FFF2-40B4-BE49-F238E27FC236}">
                <a16:creationId xmlns:a16="http://schemas.microsoft.com/office/drawing/2014/main" id="{93F06F89-4C92-B6EA-9F00-09F0A257CEA8}"/>
              </a:ext>
            </a:extLst>
          </p:cNvPr>
          <p:cNvSpPr/>
          <p:nvPr/>
        </p:nvSpPr>
        <p:spPr>
          <a:xfrm>
            <a:off x="664736" y="1194664"/>
            <a:ext cx="535414" cy="931848"/>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3F97080-5EC7-F5BC-7685-8F3076B75CB2}"/>
              </a:ext>
            </a:extLst>
          </p:cNvPr>
          <p:cNvSpPr/>
          <p:nvPr/>
        </p:nvSpPr>
        <p:spPr>
          <a:xfrm>
            <a:off x="2052639" y="2286000"/>
            <a:ext cx="516304" cy="1985892"/>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0772DD2F-311F-4AAE-C34C-E9675BB0356D}"/>
              </a:ext>
            </a:extLst>
          </p:cNvPr>
          <p:cNvSpPr/>
          <p:nvPr/>
        </p:nvSpPr>
        <p:spPr>
          <a:xfrm>
            <a:off x="2052823" y="1194664"/>
            <a:ext cx="516304" cy="443707"/>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6D81E22-C2D6-4F4A-EC3D-9F51FCB75619}"/>
              </a:ext>
            </a:extLst>
          </p:cNvPr>
          <p:cNvSpPr/>
          <p:nvPr/>
        </p:nvSpPr>
        <p:spPr>
          <a:xfrm>
            <a:off x="2709807" y="1194664"/>
            <a:ext cx="531868" cy="76192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68A34EC2-3FBB-D724-55E7-455689710B26}"/>
              </a:ext>
            </a:extLst>
          </p:cNvPr>
          <p:cNvSpPr/>
          <p:nvPr/>
        </p:nvSpPr>
        <p:spPr>
          <a:xfrm>
            <a:off x="2712613" y="3186908"/>
            <a:ext cx="516304" cy="667542"/>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AA9683D3-D090-8215-71A3-39611EAE0261}"/>
              </a:ext>
            </a:extLst>
          </p:cNvPr>
          <p:cNvSpPr/>
          <p:nvPr/>
        </p:nvSpPr>
        <p:spPr>
          <a:xfrm>
            <a:off x="662354" y="3328264"/>
            <a:ext cx="535414" cy="1091335"/>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7DED6FFD-3D57-C9AC-CB9E-FA7F18E49925}"/>
              </a:ext>
            </a:extLst>
          </p:cNvPr>
          <p:cNvSpPr/>
          <p:nvPr/>
        </p:nvSpPr>
        <p:spPr>
          <a:xfrm>
            <a:off x="1354141" y="3456107"/>
            <a:ext cx="554037" cy="1222114"/>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CF821A41-E4DA-E1C7-3870-D8592938E53B}"/>
              </a:ext>
            </a:extLst>
          </p:cNvPr>
          <p:cNvSpPr txBox="1"/>
          <p:nvPr/>
        </p:nvSpPr>
        <p:spPr>
          <a:xfrm>
            <a:off x="3980947" y="986705"/>
            <a:ext cx="215999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REACTION CHAMBER</a:t>
            </a:r>
            <a:endParaRPr lang="en-US">
              <a:solidFill>
                <a:schemeClr val="tx1">
                  <a:lumMod val="65000"/>
                  <a:lumOff val="35000"/>
                </a:schemeClr>
              </a:solidFill>
              <a:latin typeface="Museo Sans Rounded 500" panose="02000000000000000000" pitchFamily="50" charset="0"/>
            </a:endParaRPr>
          </a:p>
        </p:txBody>
      </p:sp>
      <p:pic>
        <p:nvPicPr>
          <p:cNvPr id="16" name="Picture 15">
            <a:extLst>
              <a:ext uri="{FF2B5EF4-FFF2-40B4-BE49-F238E27FC236}">
                <a16:creationId xmlns:a16="http://schemas.microsoft.com/office/drawing/2014/main" id="{8D863114-530F-5292-E20D-E62B3E4B32E3}"/>
              </a:ext>
            </a:extLst>
          </p:cNvPr>
          <p:cNvPicPr>
            <a:picLocks noChangeAspect="1"/>
          </p:cNvPicPr>
          <p:nvPr/>
        </p:nvPicPr>
        <p:blipFill>
          <a:blip r:embed="rId5">
            <a:duotone>
              <a:schemeClr val="accent1">
                <a:shade val="45000"/>
                <a:satMod val="135000"/>
              </a:schemeClr>
              <a:prstClr val="white"/>
            </a:duotone>
          </a:blip>
          <a:stretch>
            <a:fillRect/>
          </a:stretch>
        </p:blipFill>
        <p:spPr>
          <a:xfrm>
            <a:off x="4702961" y="2039057"/>
            <a:ext cx="720000" cy="720000"/>
          </a:xfrm>
          <a:prstGeom prst="rect">
            <a:avLst/>
          </a:prstGeom>
          <a:noFill/>
        </p:spPr>
      </p:pic>
      <p:sp>
        <p:nvSpPr>
          <p:cNvPr id="22" name="Rectangle 21">
            <a:extLst>
              <a:ext uri="{FF2B5EF4-FFF2-40B4-BE49-F238E27FC236}">
                <a16:creationId xmlns:a16="http://schemas.microsoft.com/office/drawing/2014/main" id="{835979CE-CC13-589C-4A35-36C708F0CE1C}"/>
              </a:ext>
            </a:extLst>
          </p:cNvPr>
          <p:cNvSpPr/>
          <p:nvPr/>
        </p:nvSpPr>
        <p:spPr>
          <a:xfrm>
            <a:off x="1363452" y="1633292"/>
            <a:ext cx="535414" cy="72507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E67C2E49-9B3A-A24F-5B08-0C0017A3E3C4}"/>
              </a:ext>
            </a:extLst>
          </p:cNvPr>
          <p:cNvSpPr txBox="1"/>
          <p:nvPr/>
        </p:nvSpPr>
        <p:spPr>
          <a:xfrm>
            <a:off x="6460088" y="977180"/>
            <a:ext cx="215999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BUFFER TANK</a:t>
            </a:r>
            <a:endParaRPr lang="en-US">
              <a:solidFill>
                <a:schemeClr val="tx1">
                  <a:lumMod val="65000"/>
                  <a:lumOff val="35000"/>
                </a:schemeClr>
              </a:solidFill>
              <a:latin typeface="Museo Sans Rounded 500" panose="02000000000000000000" pitchFamily="50" charset="0"/>
            </a:endParaRPr>
          </a:p>
        </p:txBody>
      </p:sp>
      <p:sp>
        <p:nvSpPr>
          <p:cNvPr id="25" name="Oval 24">
            <a:extLst>
              <a:ext uri="{FF2B5EF4-FFF2-40B4-BE49-F238E27FC236}">
                <a16:creationId xmlns:a16="http://schemas.microsoft.com/office/drawing/2014/main" id="{A68D37D8-13B3-1B1F-FAFC-ED3B8EFD0835}"/>
              </a:ext>
            </a:extLst>
          </p:cNvPr>
          <p:cNvSpPr/>
          <p:nvPr/>
        </p:nvSpPr>
        <p:spPr>
          <a:xfrm>
            <a:off x="4610948" y="1967123"/>
            <a:ext cx="900000" cy="90000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7" name="Picture 26">
            <a:extLst>
              <a:ext uri="{FF2B5EF4-FFF2-40B4-BE49-F238E27FC236}">
                <a16:creationId xmlns:a16="http://schemas.microsoft.com/office/drawing/2014/main" id="{38E1D601-48F0-0E28-95E8-247B91CF373A}"/>
              </a:ext>
            </a:extLst>
          </p:cNvPr>
          <p:cNvPicPr>
            <a:picLocks noChangeAspect="1"/>
          </p:cNvPicPr>
          <p:nvPr/>
        </p:nvPicPr>
        <p:blipFill>
          <a:blip r:embed="rId6">
            <a:duotone>
              <a:schemeClr val="bg2">
                <a:shade val="45000"/>
                <a:satMod val="135000"/>
              </a:schemeClr>
              <a:prstClr val="white"/>
            </a:duotone>
          </a:blip>
          <a:stretch>
            <a:fillRect/>
          </a:stretch>
        </p:blipFill>
        <p:spPr>
          <a:xfrm>
            <a:off x="7229599" y="2069978"/>
            <a:ext cx="648000" cy="648000"/>
          </a:xfrm>
          <a:prstGeom prst="rect">
            <a:avLst/>
          </a:prstGeom>
        </p:spPr>
      </p:pic>
      <p:sp>
        <p:nvSpPr>
          <p:cNvPr id="28" name="Oval 27">
            <a:extLst>
              <a:ext uri="{FF2B5EF4-FFF2-40B4-BE49-F238E27FC236}">
                <a16:creationId xmlns:a16="http://schemas.microsoft.com/office/drawing/2014/main" id="{09CBFF75-9895-5BC7-F40B-5A1563369315}"/>
              </a:ext>
            </a:extLst>
          </p:cNvPr>
          <p:cNvSpPr/>
          <p:nvPr/>
        </p:nvSpPr>
        <p:spPr>
          <a:xfrm>
            <a:off x="7103599" y="1943978"/>
            <a:ext cx="900000" cy="900000"/>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 name="Connector: Elbow 29">
            <a:extLst>
              <a:ext uri="{FF2B5EF4-FFF2-40B4-BE49-F238E27FC236}">
                <a16:creationId xmlns:a16="http://schemas.microsoft.com/office/drawing/2014/main" id="{5140A3E5-152D-42B0-76A0-84C0D601EB49}"/>
              </a:ext>
            </a:extLst>
          </p:cNvPr>
          <p:cNvCxnSpPr>
            <a:stCxn id="28" idx="0"/>
            <a:endCxn id="25" idx="0"/>
          </p:cNvCxnSpPr>
          <p:nvPr/>
        </p:nvCxnSpPr>
        <p:spPr>
          <a:xfrm rot="16200000" flipH="1" flipV="1">
            <a:off x="6295701" y="709224"/>
            <a:ext cx="23145" cy="2492651"/>
          </a:xfrm>
          <a:prstGeom prst="bentConnector3">
            <a:avLst>
              <a:gd name="adj1" fmla="val -1018315"/>
            </a:avLst>
          </a:prstGeom>
          <a:ln w="28575">
            <a:solidFill>
              <a:schemeClr val="bg2"/>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2" name="Connector: Elbow 31">
            <a:extLst>
              <a:ext uri="{FF2B5EF4-FFF2-40B4-BE49-F238E27FC236}">
                <a16:creationId xmlns:a16="http://schemas.microsoft.com/office/drawing/2014/main" id="{3A4278D6-6BC2-F6F5-655F-99C64BC4E212}"/>
              </a:ext>
            </a:extLst>
          </p:cNvPr>
          <p:cNvCxnSpPr>
            <a:cxnSpLocks/>
            <a:stCxn id="25" idx="4"/>
            <a:endCxn id="28" idx="4"/>
          </p:cNvCxnSpPr>
          <p:nvPr/>
        </p:nvCxnSpPr>
        <p:spPr>
          <a:xfrm rot="5400000" flipH="1" flipV="1">
            <a:off x="6295700" y="1609225"/>
            <a:ext cx="23145" cy="2492651"/>
          </a:xfrm>
          <a:prstGeom prst="bentConnector3">
            <a:avLst>
              <a:gd name="adj1" fmla="val -926433"/>
            </a:avLst>
          </a:prstGeom>
          <a:ln w="28575">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4D0DC49-4B1F-DE16-783C-60C1CA01B409}"/>
              </a:ext>
            </a:extLst>
          </p:cNvPr>
          <p:cNvCxnSpPr>
            <a:cxnSpLocks/>
          </p:cNvCxnSpPr>
          <p:nvPr/>
        </p:nvCxnSpPr>
        <p:spPr>
          <a:xfrm flipH="1">
            <a:off x="4610948" y="2780193"/>
            <a:ext cx="121577" cy="129793"/>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DF7C7772-2CCD-071E-0ECE-80788E55D457}"/>
              </a:ext>
            </a:extLst>
          </p:cNvPr>
          <p:cNvSpPr txBox="1"/>
          <p:nvPr/>
        </p:nvSpPr>
        <p:spPr>
          <a:xfrm>
            <a:off x="4285262" y="2888259"/>
            <a:ext cx="567071" cy="261610"/>
          </a:xfrm>
          <a:prstGeom prst="rect">
            <a:avLst/>
          </a:prstGeom>
          <a:noFill/>
        </p:spPr>
        <p:txBody>
          <a:bodyPr wrap="square" rtlCol="0">
            <a:spAutoFit/>
          </a:bodyPr>
          <a:lstStyle/>
          <a:p>
            <a:pPr algn="ctr"/>
            <a:r>
              <a:rPr lang="en-GB" sz="1100">
                <a:solidFill>
                  <a:schemeClr val="tx1">
                    <a:lumMod val="65000"/>
                    <a:lumOff val="35000"/>
                  </a:schemeClr>
                </a:solidFill>
                <a:latin typeface="Museo Sans Rounded 500" panose="02000000000000000000" pitchFamily="50" charset="0"/>
              </a:rPr>
              <a:t>F3.1</a:t>
            </a:r>
            <a:endParaRPr lang="en-US" sz="1100">
              <a:solidFill>
                <a:schemeClr val="tx1">
                  <a:lumMod val="65000"/>
                  <a:lumOff val="35000"/>
                </a:schemeClr>
              </a:solidFill>
              <a:latin typeface="Museo Sans Rounded 500" panose="02000000000000000000" pitchFamily="50" charset="0"/>
            </a:endParaRPr>
          </a:p>
        </p:txBody>
      </p:sp>
      <p:cxnSp>
        <p:nvCxnSpPr>
          <p:cNvPr id="44" name="Straight Connector 43">
            <a:extLst>
              <a:ext uri="{FF2B5EF4-FFF2-40B4-BE49-F238E27FC236}">
                <a16:creationId xmlns:a16="http://schemas.microsoft.com/office/drawing/2014/main" id="{41EC40D6-2C46-5CB5-DD65-47D37F9F18DC}"/>
              </a:ext>
            </a:extLst>
          </p:cNvPr>
          <p:cNvCxnSpPr>
            <a:cxnSpLocks/>
            <a:endCxn id="45" idx="0"/>
          </p:cNvCxnSpPr>
          <p:nvPr/>
        </p:nvCxnSpPr>
        <p:spPr>
          <a:xfrm>
            <a:off x="5602961" y="1751062"/>
            <a:ext cx="121466" cy="556837"/>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2D6FCA13-5999-6311-7E1C-CFABB03A7F7F}"/>
              </a:ext>
            </a:extLst>
          </p:cNvPr>
          <p:cNvSpPr txBox="1"/>
          <p:nvPr/>
        </p:nvSpPr>
        <p:spPr>
          <a:xfrm>
            <a:off x="5440891" y="2307899"/>
            <a:ext cx="567071" cy="261610"/>
          </a:xfrm>
          <a:prstGeom prst="rect">
            <a:avLst/>
          </a:prstGeom>
          <a:noFill/>
        </p:spPr>
        <p:txBody>
          <a:bodyPr wrap="square" rtlCol="0">
            <a:spAutoFit/>
          </a:bodyPr>
          <a:lstStyle/>
          <a:p>
            <a:pPr algn="ctr"/>
            <a:r>
              <a:rPr lang="en-GB" sz="1100">
                <a:solidFill>
                  <a:schemeClr val="tx1">
                    <a:lumMod val="65000"/>
                    <a:lumOff val="35000"/>
                  </a:schemeClr>
                </a:solidFill>
                <a:latin typeface="Museo Sans Rounded 500" panose="02000000000000000000" pitchFamily="50" charset="0"/>
              </a:rPr>
              <a:t>F3.2</a:t>
            </a:r>
            <a:endParaRPr lang="en-US" sz="1100">
              <a:solidFill>
                <a:schemeClr val="tx1">
                  <a:lumMod val="65000"/>
                  <a:lumOff val="35000"/>
                </a:schemeClr>
              </a:solidFill>
              <a:latin typeface="Museo Sans Rounded 500" panose="02000000000000000000" pitchFamily="50" charset="0"/>
            </a:endParaRPr>
          </a:p>
        </p:txBody>
      </p:sp>
      <p:cxnSp>
        <p:nvCxnSpPr>
          <p:cNvPr id="48" name="Straight Connector 47">
            <a:extLst>
              <a:ext uri="{FF2B5EF4-FFF2-40B4-BE49-F238E27FC236}">
                <a16:creationId xmlns:a16="http://schemas.microsoft.com/office/drawing/2014/main" id="{13B5395B-3CCD-CEC8-52FB-E900A9DFAA8C}"/>
              </a:ext>
            </a:extLst>
          </p:cNvPr>
          <p:cNvCxnSpPr>
            <a:cxnSpLocks/>
            <a:endCxn id="45" idx="2"/>
          </p:cNvCxnSpPr>
          <p:nvPr/>
        </p:nvCxnSpPr>
        <p:spPr>
          <a:xfrm flipV="1">
            <a:off x="5602961" y="2569509"/>
            <a:ext cx="121466" cy="481716"/>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F0ABD7BE-79BF-C1C7-73F8-B32F5D4686F5}"/>
              </a:ext>
            </a:extLst>
          </p:cNvPr>
          <p:cNvCxnSpPr>
            <a:cxnSpLocks/>
          </p:cNvCxnSpPr>
          <p:nvPr/>
        </p:nvCxnSpPr>
        <p:spPr>
          <a:xfrm>
            <a:off x="7849316" y="2766768"/>
            <a:ext cx="134380" cy="149145"/>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20" name="TextBox 319">
            <a:extLst>
              <a:ext uri="{FF2B5EF4-FFF2-40B4-BE49-F238E27FC236}">
                <a16:creationId xmlns:a16="http://schemas.microsoft.com/office/drawing/2014/main" id="{5447F607-0B4C-1608-2D80-F740AC304696}"/>
              </a:ext>
            </a:extLst>
          </p:cNvPr>
          <p:cNvSpPr txBox="1"/>
          <p:nvPr/>
        </p:nvSpPr>
        <p:spPr>
          <a:xfrm>
            <a:off x="7737155" y="2872869"/>
            <a:ext cx="567071" cy="261610"/>
          </a:xfrm>
          <a:prstGeom prst="rect">
            <a:avLst/>
          </a:prstGeom>
          <a:noFill/>
        </p:spPr>
        <p:txBody>
          <a:bodyPr wrap="square" rtlCol="0">
            <a:spAutoFit/>
          </a:bodyPr>
          <a:lstStyle/>
          <a:p>
            <a:pPr algn="ctr"/>
            <a:r>
              <a:rPr lang="en-GB" sz="1100">
                <a:solidFill>
                  <a:schemeClr val="tx1">
                    <a:lumMod val="65000"/>
                    <a:lumOff val="35000"/>
                  </a:schemeClr>
                </a:solidFill>
                <a:latin typeface="Museo Sans Rounded 500" panose="02000000000000000000" pitchFamily="50" charset="0"/>
              </a:rPr>
              <a:t>F3.3</a:t>
            </a:r>
            <a:endParaRPr lang="en-US" sz="1100">
              <a:solidFill>
                <a:schemeClr val="tx1">
                  <a:lumMod val="65000"/>
                  <a:lumOff val="35000"/>
                </a:schemeClr>
              </a:solidFill>
              <a:latin typeface="Museo Sans Rounded 500" panose="02000000000000000000" pitchFamily="50" charset="0"/>
            </a:endParaRPr>
          </a:p>
        </p:txBody>
      </p:sp>
      <p:cxnSp>
        <p:nvCxnSpPr>
          <p:cNvPr id="326" name="Straight Connector 325">
            <a:extLst>
              <a:ext uri="{FF2B5EF4-FFF2-40B4-BE49-F238E27FC236}">
                <a16:creationId xmlns:a16="http://schemas.microsoft.com/office/drawing/2014/main" id="{08AC6B8D-6044-4D6A-1878-9DED9AED7BFB}"/>
              </a:ext>
            </a:extLst>
          </p:cNvPr>
          <p:cNvCxnSpPr>
            <a:cxnSpLocks/>
            <a:stCxn id="330" idx="5"/>
          </p:cNvCxnSpPr>
          <p:nvPr/>
        </p:nvCxnSpPr>
        <p:spPr>
          <a:xfrm>
            <a:off x="7610987" y="1769638"/>
            <a:ext cx="238329" cy="5570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27" name="TextBox 326">
            <a:extLst>
              <a:ext uri="{FF2B5EF4-FFF2-40B4-BE49-F238E27FC236}">
                <a16:creationId xmlns:a16="http://schemas.microsoft.com/office/drawing/2014/main" id="{8A33DB43-1C12-C241-367D-CB470372EC73}"/>
              </a:ext>
            </a:extLst>
          </p:cNvPr>
          <p:cNvSpPr txBox="1"/>
          <p:nvPr/>
        </p:nvSpPr>
        <p:spPr>
          <a:xfrm>
            <a:off x="7727347" y="1710690"/>
            <a:ext cx="567071" cy="261610"/>
          </a:xfrm>
          <a:prstGeom prst="rect">
            <a:avLst/>
          </a:prstGeom>
          <a:noFill/>
        </p:spPr>
        <p:txBody>
          <a:bodyPr wrap="square" rtlCol="0">
            <a:spAutoFit/>
          </a:bodyPr>
          <a:lstStyle/>
          <a:p>
            <a:pPr algn="ctr"/>
            <a:r>
              <a:rPr lang="en-GB" sz="1100">
                <a:solidFill>
                  <a:schemeClr val="tx1">
                    <a:lumMod val="65000"/>
                    <a:lumOff val="35000"/>
                  </a:schemeClr>
                </a:solidFill>
                <a:latin typeface="Museo Sans Rounded 500" panose="02000000000000000000" pitchFamily="50" charset="0"/>
              </a:rPr>
              <a:t>F6.1</a:t>
            </a:r>
            <a:endParaRPr lang="en-US" sz="1100">
              <a:solidFill>
                <a:schemeClr val="tx1">
                  <a:lumMod val="65000"/>
                  <a:lumOff val="35000"/>
                </a:schemeClr>
              </a:solidFill>
              <a:latin typeface="Museo Sans Rounded 500" panose="02000000000000000000" pitchFamily="50" charset="0"/>
            </a:endParaRPr>
          </a:p>
        </p:txBody>
      </p:sp>
      <p:sp>
        <p:nvSpPr>
          <p:cNvPr id="330" name="Oval 329">
            <a:extLst>
              <a:ext uri="{FF2B5EF4-FFF2-40B4-BE49-F238E27FC236}">
                <a16:creationId xmlns:a16="http://schemas.microsoft.com/office/drawing/2014/main" id="{1AE7D341-1B5E-FF0D-035A-98E0AF95946D}"/>
              </a:ext>
            </a:extLst>
          </p:cNvPr>
          <p:cNvSpPr/>
          <p:nvPr/>
        </p:nvSpPr>
        <p:spPr>
          <a:xfrm>
            <a:off x="7457347" y="1615998"/>
            <a:ext cx="180000" cy="180000"/>
          </a:xfrm>
          <a:prstGeom prst="ellipse">
            <a:avLst/>
          </a:pr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32" name="Straight Connector 331">
            <a:extLst>
              <a:ext uri="{FF2B5EF4-FFF2-40B4-BE49-F238E27FC236}">
                <a16:creationId xmlns:a16="http://schemas.microsoft.com/office/drawing/2014/main" id="{D4132803-C844-D7CC-9A76-3948B5CFD8ED}"/>
              </a:ext>
            </a:extLst>
          </p:cNvPr>
          <p:cNvCxnSpPr>
            <a:cxnSpLocks/>
            <a:stCxn id="334" idx="1"/>
          </p:cNvCxnSpPr>
          <p:nvPr/>
        </p:nvCxnSpPr>
        <p:spPr>
          <a:xfrm flipH="1" flipV="1">
            <a:off x="7103599" y="2928899"/>
            <a:ext cx="136667" cy="82562"/>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33" name="TextBox 332">
            <a:extLst>
              <a:ext uri="{FF2B5EF4-FFF2-40B4-BE49-F238E27FC236}">
                <a16:creationId xmlns:a16="http://schemas.microsoft.com/office/drawing/2014/main" id="{0ADC861B-94E6-50AF-9F55-14D44B34D33C}"/>
              </a:ext>
            </a:extLst>
          </p:cNvPr>
          <p:cNvSpPr txBox="1"/>
          <p:nvPr/>
        </p:nvSpPr>
        <p:spPr>
          <a:xfrm>
            <a:off x="6670641" y="2733855"/>
            <a:ext cx="567071" cy="261610"/>
          </a:xfrm>
          <a:prstGeom prst="rect">
            <a:avLst/>
          </a:prstGeom>
          <a:noFill/>
        </p:spPr>
        <p:txBody>
          <a:bodyPr wrap="square" rtlCol="0">
            <a:spAutoFit/>
          </a:bodyPr>
          <a:lstStyle/>
          <a:p>
            <a:pPr algn="ctr"/>
            <a:r>
              <a:rPr lang="en-GB" sz="1100">
                <a:solidFill>
                  <a:schemeClr val="tx1">
                    <a:lumMod val="65000"/>
                    <a:lumOff val="35000"/>
                  </a:schemeClr>
                </a:solidFill>
                <a:latin typeface="Museo Sans Rounded 500" panose="02000000000000000000" pitchFamily="50" charset="0"/>
              </a:rPr>
              <a:t>F6.2</a:t>
            </a:r>
            <a:endParaRPr lang="en-US" sz="1100">
              <a:solidFill>
                <a:schemeClr val="tx1">
                  <a:lumMod val="65000"/>
                  <a:lumOff val="35000"/>
                </a:schemeClr>
              </a:solidFill>
              <a:latin typeface="Museo Sans Rounded 500" panose="02000000000000000000" pitchFamily="50" charset="0"/>
            </a:endParaRPr>
          </a:p>
        </p:txBody>
      </p:sp>
      <p:sp>
        <p:nvSpPr>
          <p:cNvPr id="334" name="Oval 333">
            <a:extLst>
              <a:ext uri="{FF2B5EF4-FFF2-40B4-BE49-F238E27FC236}">
                <a16:creationId xmlns:a16="http://schemas.microsoft.com/office/drawing/2014/main" id="{806676D3-7026-801A-BA2F-1D16407461E0}"/>
              </a:ext>
            </a:extLst>
          </p:cNvPr>
          <p:cNvSpPr/>
          <p:nvPr/>
        </p:nvSpPr>
        <p:spPr>
          <a:xfrm>
            <a:off x="7213906" y="2985101"/>
            <a:ext cx="180000" cy="180000"/>
          </a:xfrm>
          <a:prstGeom prst="ellipse">
            <a:avLst/>
          </a:pr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37" name="Straight Connector 336">
            <a:extLst>
              <a:ext uri="{FF2B5EF4-FFF2-40B4-BE49-F238E27FC236}">
                <a16:creationId xmlns:a16="http://schemas.microsoft.com/office/drawing/2014/main" id="{812FDCB4-77DD-70E0-AB52-DF8EA6A5D966}"/>
              </a:ext>
            </a:extLst>
          </p:cNvPr>
          <p:cNvCxnSpPr>
            <a:cxnSpLocks/>
            <a:endCxn id="338" idx="3"/>
          </p:cNvCxnSpPr>
          <p:nvPr/>
        </p:nvCxnSpPr>
        <p:spPr>
          <a:xfrm flipH="1">
            <a:off x="6471384" y="3318141"/>
            <a:ext cx="460937" cy="315819"/>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338" name="TextBox 337">
            <a:extLst>
              <a:ext uri="{FF2B5EF4-FFF2-40B4-BE49-F238E27FC236}">
                <a16:creationId xmlns:a16="http://schemas.microsoft.com/office/drawing/2014/main" id="{43F0586D-07EE-DF3B-EF41-876DB48CCAA0}"/>
              </a:ext>
            </a:extLst>
          </p:cNvPr>
          <p:cNvSpPr txBox="1"/>
          <p:nvPr/>
        </p:nvSpPr>
        <p:spPr>
          <a:xfrm>
            <a:off x="6158516" y="3549321"/>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F3.4</a:t>
            </a:r>
            <a:endParaRPr lang="en-US" sz="1100">
              <a:solidFill>
                <a:schemeClr val="tx1">
                  <a:lumMod val="65000"/>
                  <a:lumOff val="35000"/>
                </a:schemeClr>
              </a:solidFill>
              <a:latin typeface="Museo Sans Rounded 500" panose="02000000000000000000" pitchFamily="50" charset="0"/>
            </a:endParaRPr>
          </a:p>
        </p:txBody>
      </p:sp>
      <p:cxnSp>
        <p:nvCxnSpPr>
          <p:cNvPr id="339" name="Straight Connector 338">
            <a:extLst>
              <a:ext uri="{FF2B5EF4-FFF2-40B4-BE49-F238E27FC236}">
                <a16:creationId xmlns:a16="http://schemas.microsoft.com/office/drawing/2014/main" id="{37DB21D0-20AD-9D66-3A1D-23AE6B07734F}"/>
              </a:ext>
            </a:extLst>
          </p:cNvPr>
          <p:cNvCxnSpPr>
            <a:cxnSpLocks/>
            <a:endCxn id="338" idx="1"/>
          </p:cNvCxnSpPr>
          <p:nvPr/>
        </p:nvCxnSpPr>
        <p:spPr>
          <a:xfrm>
            <a:off x="5697579" y="3318141"/>
            <a:ext cx="460937" cy="315819"/>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graphicFrame>
            <p:nvGraphicFramePr>
              <p:cNvPr id="350" name="Table 350">
                <a:extLst>
                  <a:ext uri="{FF2B5EF4-FFF2-40B4-BE49-F238E27FC236}">
                    <a16:creationId xmlns:a16="http://schemas.microsoft.com/office/drawing/2014/main" id="{C0AC73C5-87DA-4374-69DC-B51BACF053BE}"/>
                  </a:ext>
                </a:extLst>
              </p:cNvPr>
              <p:cNvGraphicFramePr>
                <a:graphicFrameLocks noGrp="1"/>
              </p:cNvGraphicFramePr>
              <p:nvPr/>
            </p:nvGraphicFramePr>
            <p:xfrm>
              <a:off x="3681341" y="3860875"/>
              <a:ext cx="5251861" cy="641922"/>
            </p:xfrm>
            <a:graphic>
              <a:graphicData uri="http://schemas.openxmlformats.org/drawingml/2006/table">
                <a:tbl>
                  <a:tblPr firstRow="1" bandRow="1">
                    <a:tableStyleId>{C1070AB7-F240-4ABC-A6A2-975BBDE74369}</a:tableStyleId>
                  </a:tblPr>
                  <a:tblGrid>
                    <a:gridCol w="2726224">
                      <a:extLst>
                        <a:ext uri="{9D8B030D-6E8A-4147-A177-3AD203B41FA5}">
                          <a16:colId xmlns:a16="http://schemas.microsoft.com/office/drawing/2014/main" val="774824048"/>
                        </a:ext>
                      </a:extLst>
                    </a:gridCol>
                    <a:gridCol w="2525637">
                      <a:extLst>
                        <a:ext uri="{9D8B030D-6E8A-4147-A177-3AD203B41FA5}">
                          <a16:colId xmlns:a16="http://schemas.microsoft.com/office/drawing/2014/main" val="1074298999"/>
                        </a:ext>
                      </a:extLst>
                    </a:gridCol>
                  </a:tblGrid>
                  <a:tr h="300441">
                    <a:tc>
                      <a:txBody>
                        <a:bodyPr/>
                        <a:lstStyle/>
                        <a:p>
                          <a:r>
                            <a:rPr lang="en-GB" b="0">
                              <a:latin typeface="Museo Sans Rounded 100" panose="02000000000000000000" pitchFamily="50" charset="0"/>
                            </a:rPr>
                            <a:t>Energy released by reaction</a:t>
                          </a:r>
                          <a:endParaRPr lang="en-US" b="0">
                            <a:latin typeface="Museo Sans Rounded 100" panose="02000000000000000000" pitchFamily="50"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14:m>
                            <m:oMathPara xmlns:m="http://schemas.openxmlformats.org/officeDocument/2006/math">
                              <m:oMathParaPr>
                                <m:jc m:val="centerGroup"/>
                              </m:oMathParaPr>
                              <m:oMath xmlns:m="http://schemas.openxmlformats.org/officeDocument/2006/math">
                                <m:r>
                                  <a:rPr lang="en-US" i="1" smtClean="0">
                                    <a:latin typeface="Cambria Math" panose="02040503050406030204" pitchFamily="18" charset="0"/>
                                    <a:ea typeface="Cambria Math" panose="02040503050406030204" pitchFamily="18" charset="0"/>
                                  </a:rPr>
                                  <m:t>∆</m:t>
                                </m:r>
                                <m:r>
                                  <a:rPr lang="en-GB" b="0" i="1" smtClean="0">
                                    <a:latin typeface="Cambria Math" panose="02040503050406030204" pitchFamily="18" charset="0"/>
                                    <a:ea typeface="Cambria Math" panose="02040503050406030204" pitchFamily="18" charset="0"/>
                                  </a:rPr>
                                  <m:t>𝐸</m:t>
                                </m:r>
                                <m:r>
                                  <a:rPr lang="en-GB" b="0" i="1" smtClean="0">
                                    <a:latin typeface="Cambria Math" panose="02040503050406030204" pitchFamily="18" charset="0"/>
                                    <a:ea typeface="Cambria Math" panose="02040503050406030204" pitchFamily="18" charset="0"/>
                                  </a:rPr>
                                  <m:t>=</m:t>
                                </m:r>
                                <m:sSub>
                                  <m:sSubPr>
                                    <m:ctrlPr>
                                      <a:rPr lang="en-GB" b="0" i="1" smtClean="0">
                                        <a:latin typeface="Cambria Math" panose="02040503050406030204" pitchFamily="18" charset="0"/>
                                        <a:ea typeface="Cambria Math" panose="02040503050406030204" pitchFamily="18" charset="0"/>
                                      </a:rPr>
                                    </m:ctrlPr>
                                  </m:sSubPr>
                                  <m:e>
                                    <m:r>
                                      <a:rPr lang="en-GB" b="0" i="1" smtClean="0">
                                        <a:latin typeface="Cambria Math" panose="02040503050406030204" pitchFamily="18" charset="0"/>
                                        <a:ea typeface="Cambria Math" panose="02040503050406030204" pitchFamily="18" charset="0"/>
                                      </a:rPr>
                                      <m:t>𝑚</m:t>
                                    </m:r>
                                  </m:e>
                                  <m:sub>
                                    <m:r>
                                      <a:rPr lang="en-GB" b="0" i="1" smtClean="0">
                                        <a:latin typeface="Cambria Math" panose="02040503050406030204" pitchFamily="18" charset="0"/>
                                        <a:ea typeface="Cambria Math" panose="02040503050406030204" pitchFamily="18" charset="0"/>
                                      </a:rPr>
                                      <m:t>𝑤</m:t>
                                    </m:r>
                                  </m:sub>
                                </m:sSub>
                                <m:sSub>
                                  <m:sSubPr>
                                    <m:ctrlPr>
                                      <a:rPr lang="en-GB" b="0" i="1" smtClean="0">
                                        <a:latin typeface="Cambria Math" panose="02040503050406030204" pitchFamily="18" charset="0"/>
                                        <a:ea typeface="Cambria Math" panose="02040503050406030204" pitchFamily="18" charset="0"/>
                                      </a:rPr>
                                    </m:ctrlPr>
                                  </m:sSubPr>
                                  <m:e>
                                    <m:r>
                                      <a:rPr lang="en-GB" b="0" i="1" smtClean="0">
                                        <a:latin typeface="Cambria Math" panose="02040503050406030204" pitchFamily="18" charset="0"/>
                                        <a:ea typeface="Cambria Math" panose="02040503050406030204" pitchFamily="18" charset="0"/>
                                      </a:rPr>
                                      <m:t>𝑐</m:t>
                                    </m:r>
                                  </m:e>
                                  <m:sub>
                                    <m:r>
                                      <a:rPr lang="en-GB" b="0" i="1" smtClean="0">
                                        <a:latin typeface="Cambria Math" panose="02040503050406030204" pitchFamily="18" charset="0"/>
                                        <a:ea typeface="Cambria Math" panose="02040503050406030204" pitchFamily="18" charset="0"/>
                                      </a:rPr>
                                      <m:t>𝑃</m:t>
                                    </m:r>
                                  </m:sub>
                                </m:sSub>
                                <m:d>
                                  <m:dPr>
                                    <m:ctrlPr>
                                      <a:rPr lang="en-GB" b="0" i="1" smtClean="0">
                                        <a:latin typeface="Cambria Math" panose="02040503050406030204" pitchFamily="18" charset="0"/>
                                        <a:ea typeface="Cambria Math" panose="02040503050406030204" pitchFamily="18" charset="0"/>
                                      </a:rPr>
                                    </m:ctrlPr>
                                  </m:dPr>
                                  <m:e>
                                    <m:sSub>
                                      <m:sSubPr>
                                        <m:ctrlPr>
                                          <a:rPr lang="en-GB" b="0" i="1" smtClean="0">
                                            <a:latin typeface="Cambria Math" panose="02040503050406030204" pitchFamily="18" charset="0"/>
                                            <a:ea typeface="Cambria Math" panose="02040503050406030204" pitchFamily="18" charset="0"/>
                                          </a:rPr>
                                        </m:ctrlPr>
                                      </m:sSubPr>
                                      <m:e>
                                        <m:r>
                                          <a:rPr lang="en-GB" b="0" i="1" smtClean="0">
                                            <a:latin typeface="Cambria Math" panose="02040503050406030204" pitchFamily="18" charset="0"/>
                                            <a:ea typeface="Cambria Math" panose="02040503050406030204" pitchFamily="18" charset="0"/>
                                          </a:rPr>
                                          <m:t>𝑇</m:t>
                                        </m:r>
                                      </m:e>
                                      <m:sub>
                                        <m:r>
                                          <a:rPr lang="en-GB" b="0" i="1" smtClean="0">
                                            <a:latin typeface="Cambria Math" panose="02040503050406030204" pitchFamily="18" charset="0"/>
                                            <a:ea typeface="Cambria Math" panose="02040503050406030204" pitchFamily="18" charset="0"/>
                                          </a:rPr>
                                          <m:t>𝑐𝑜𝑙𝑑</m:t>
                                        </m:r>
                                        <m:r>
                                          <a:rPr lang="en-GB" b="0" i="1" smtClean="0">
                                            <a:latin typeface="Cambria Math" panose="02040503050406030204" pitchFamily="18" charset="0"/>
                                            <a:ea typeface="Cambria Math" panose="02040503050406030204" pitchFamily="18" charset="0"/>
                                          </a:rPr>
                                          <m:t>,</m:t>
                                        </m:r>
                                        <m:r>
                                          <a:rPr lang="en-GB" b="0" i="1" smtClean="0">
                                            <a:latin typeface="Cambria Math" panose="02040503050406030204" pitchFamily="18" charset="0"/>
                                            <a:ea typeface="Cambria Math" panose="02040503050406030204" pitchFamily="18" charset="0"/>
                                          </a:rPr>
                                          <m:t>𝑓</m:t>
                                        </m:r>
                                      </m:sub>
                                    </m:sSub>
                                    <m:r>
                                      <a:rPr lang="en-GB" b="0" i="1" smtClean="0">
                                        <a:latin typeface="Cambria Math" panose="02040503050406030204" pitchFamily="18" charset="0"/>
                                        <a:ea typeface="Cambria Math" panose="02040503050406030204" pitchFamily="18" charset="0"/>
                                      </a:rPr>
                                      <m:t>−</m:t>
                                    </m:r>
                                    <m:sSub>
                                      <m:sSubPr>
                                        <m:ctrlPr>
                                          <a:rPr lang="en-GB" i="1" smtClean="0">
                                            <a:latin typeface="Cambria Math" panose="02040503050406030204" pitchFamily="18" charset="0"/>
                                            <a:ea typeface="Cambria Math" panose="02040503050406030204" pitchFamily="18" charset="0"/>
                                          </a:rPr>
                                        </m:ctrlPr>
                                      </m:sSubPr>
                                      <m:e>
                                        <m:r>
                                          <a:rPr lang="en-GB" b="0" i="1" smtClean="0">
                                            <a:latin typeface="Cambria Math" panose="02040503050406030204" pitchFamily="18" charset="0"/>
                                            <a:ea typeface="Cambria Math" panose="02040503050406030204" pitchFamily="18" charset="0"/>
                                          </a:rPr>
                                          <m:t>𝑇</m:t>
                                        </m:r>
                                      </m:e>
                                      <m:sub>
                                        <m:r>
                                          <a:rPr lang="en-GB" b="0" i="1" smtClean="0">
                                            <a:latin typeface="Cambria Math" panose="02040503050406030204" pitchFamily="18" charset="0"/>
                                            <a:ea typeface="Cambria Math" panose="02040503050406030204" pitchFamily="18" charset="0"/>
                                          </a:rPr>
                                          <m:t>𝑐𝑜𝑙𝑑</m:t>
                                        </m:r>
                                        <m:r>
                                          <a:rPr lang="en-GB" b="0" i="1" smtClean="0">
                                            <a:latin typeface="Cambria Math" panose="02040503050406030204" pitchFamily="18" charset="0"/>
                                            <a:ea typeface="Cambria Math" panose="02040503050406030204" pitchFamily="18" charset="0"/>
                                          </a:rPr>
                                          <m:t>,</m:t>
                                        </m:r>
                                        <m:r>
                                          <a:rPr lang="en-GB" b="0" i="1" smtClean="0">
                                            <a:latin typeface="Cambria Math" panose="02040503050406030204" pitchFamily="18" charset="0"/>
                                            <a:ea typeface="Cambria Math" panose="02040503050406030204" pitchFamily="18" charset="0"/>
                                          </a:rPr>
                                          <m:t>𝑖</m:t>
                                        </m:r>
                                      </m:sub>
                                    </m:sSub>
                                  </m:e>
                                </m:d>
                              </m:oMath>
                            </m:oMathPara>
                          </a14:m>
                          <a:endParaRPr lang="en-US">
                            <a:latin typeface="Museo Sans Rounded 100" panose="02000000000000000000" pitchFamily="50"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64405217"/>
                      </a:ext>
                    </a:extLst>
                  </a:tr>
                  <a:tr h="300441">
                    <a:tc>
                      <a:txBody>
                        <a:bodyPr/>
                        <a:lstStyle/>
                        <a:p>
                          <a:r>
                            <a:rPr lang="en-GB" b="0">
                              <a:latin typeface="Museo Sans Rounded 100" panose="02000000000000000000" pitchFamily="50" charset="0"/>
                            </a:rPr>
                            <a:t>Instant thermal power absorbed</a:t>
                          </a:r>
                          <a:endParaRPr lang="en-US" b="0">
                            <a:latin typeface="Museo Sans Rounded 100" panose="02000000000000000000" pitchFamily="50"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14:m>
                            <m:oMathPara xmlns:m="http://schemas.openxmlformats.org/officeDocument/2006/math">
                              <m:oMathParaPr>
                                <m:jc m:val="centerGroup"/>
                              </m:oMathParaPr>
                              <m:oMath xmlns:m="http://schemas.openxmlformats.org/officeDocument/2006/math">
                                <m:r>
                                  <a:rPr lang="en-GB" b="0" i="1" smtClean="0">
                                    <a:latin typeface="Cambria Math" panose="02040503050406030204" pitchFamily="18" charset="0"/>
                                    <a:ea typeface="Cambria Math" panose="02040503050406030204" pitchFamily="18" charset="0"/>
                                  </a:rPr>
                                  <m:t>𝑃</m:t>
                                </m:r>
                                <m:d>
                                  <m:dPr>
                                    <m:ctrlPr>
                                      <a:rPr lang="en-GB" b="0" i="1" smtClean="0">
                                        <a:latin typeface="Cambria Math" panose="02040503050406030204" pitchFamily="18" charset="0"/>
                                        <a:ea typeface="Cambria Math" panose="02040503050406030204" pitchFamily="18" charset="0"/>
                                      </a:rPr>
                                    </m:ctrlPr>
                                  </m:dPr>
                                  <m:e>
                                    <m:r>
                                      <a:rPr lang="en-GB" b="0" i="1" smtClean="0">
                                        <a:latin typeface="Cambria Math" panose="02040503050406030204" pitchFamily="18" charset="0"/>
                                        <a:ea typeface="Cambria Math" panose="02040503050406030204" pitchFamily="18" charset="0"/>
                                      </a:rPr>
                                      <m:t>𝑡</m:t>
                                    </m:r>
                                  </m:e>
                                </m:d>
                                <m:r>
                                  <a:rPr lang="en-GB" b="0" i="1" smtClean="0">
                                    <a:latin typeface="Cambria Math" panose="02040503050406030204" pitchFamily="18" charset="0"/>
                                    <a:ea typeface="Cambria Math" panose="02040503050406030204" pitchFamily="18" charset="0"/>
                                  </a:rPr>
                                  <m:t>=</m:t>
                                </m:r>
                                <m:acc>
                                  <m:accPr>
                                    <m:chr m:val="̇"/>
                                    <m:ctrlPr>
                                      <a:rPr lang="en-GB" b="0" i="1" smtClean="0">
                                        <a:latin typeface="Cambria Math" panose="02040503050406030204" pitchFamily="18" charset="0"/>
                                        <a:ea typeface="Cambria Math" panose="02040503050406030204" pitchFamily="18" charset="0"/>
                                      </a:rPr>
                                    </m:ctrlPr>
                                  </m:accPr>
                                  <m:e>
                                    <m:r>
                                      <a:rPr lang="en-GB" b="0" i="1" smtClean="0">
                                        <a:latin typeface="Cambria Math" panose="02040503050406030204" pitchFamily="18" charset="0"/>
                                        <a:ea typeface="Cambria Math" panose="02040503050406030204" pitchFamily="18" charset="0"/>
                                      </a:rPr>
                                      <m:t>𝑚</m:t>
                                    </m:r>
                                  </m:e>
                                </m:acc>
                                <m:sSub>
                                  <m:sSubPr>
                                    <m:ctrlPr>
                                      <a:rPr lang="en-GB" b="0" i="1" smtClean="0">
                                        <a:latin typeface="Cambria Math" panose="02040503050406030204" pitchFamily="18" charset="0"/>
                                        <a:ea typeface="Cambria Math" panose="02040503050406030204" pitchFamily="18" charset="0"/>
                                      </a:rPr>
                                    </m:ctrlPr>
                                  </m:sSubPr>
                                  <m:e>
                                    <m:r>
                                      <a:rPr lang="en-GB" b="0" i="1" smtClean="0">
                                        <a:latin typeface="Cambria Math" panose="02040503050406030204" pitchFamily="18" charset="0"/>
                                        <a:ea typeface="Cambria Math" panose="02040503050406030204" pitchFamily="18" charset="0"/>
                                      </a:rPr>
                                      <m:t>𝑐</m:t>
                                    </m:r>
                                  </m:e>
                                  <m:sub>
                                    <m:r>
                                      <a:rPr lang="en-GB" b="0" i="1" smtClean="0">
                                        <a:latin typeface="Cambria Math" panose="02040503050406030204" pitchFamily="18" charset="0"/>
                                        <a:ea typeface="Cambria Math" panose="02040503050406030204" pitchFamily="18" charset="0"/>
                                      </a:rPr>
                                      <m:t>𝑃</m:t>
                                    </m:r>
                                  </m:sub>
                                </m:sSub>
                                <m:d>
                                  <m:dPr>
                                    <m:ctrlPr>
                                      <a:rPr lang="en-GB" b="0" i="1" smtClean="0">
                                        <a:latin typeface="Cambria Math" panose="02040503050406030204" pitchFamily="18" charset="0"/>
                                        <a:ea typeface="Cambria Math" panose="02040503050406030204" pitchFamily="18" charset="0"/>
                                      </a:rPr>
                                    </m:ctrlPr>
                                  </m:dPr>
                                  <m:e>
                                    <m:sSub>
                                      <m:sSubPr>
                                        <m:ctrlPr>
                                          <a:rPr lang="en-GB" b="0" i="1" smtClean="0">
                                            <a:latin typeface="Cambria Math" panose="02040503050406030204" pitchFamily="18" charset="0"/>
                                            <a:ea typeface="Cambria Math" panose="02040503050406030204" pitchFamily="18" charset="0"/>
                                          </a:rPr>
                                        </m:ctrlPr>
                                      </m:sSubPr>
                                      <m:e>
                                        <m:r>
                                          <a:rPr lang="en-GB" b="0" i="1" smtClean="0">
                                            <a:latin typeface="Cambria Math" panose="02040503050406030204" pitchFamily="18" charset="0"/>
                                            <a:ea typeface="Cambria Math" panose="02040503050406030204" pitchFamily="18" charset="0"/>
                                          </a:rPr>
                                          <m:t>𝑇</m:t>
                                        </m:r>
                                      </m:e>
                                      <m:sub>
                                        <m:r>
                                          <a:rPr lang="en-GB" b="0" i="1" smtClean="0">
                                            <a:latin typeface="Cambria Math" panose="02040503050406030204" pitchFamily="18" charset="0"/>
                                            <a:ea typeface="Cambria Math" panose="02040503050406030204" pitchFamily="18" charset="0"/>
                                          </a:rPr>
                                          <m:t>h𝑜𝑡</m:t>
                                        </m:r>
                                      </m:sub>
                                    </m:sSub>
                                    <m:r>
                                      <a:rPr lang="en-GB" b="0" i="1" smtClean="0">
                                        <a:latin typeface="Cambria Math" panose="02040503050406030204" pitchFamily="18" charset="0"/>
                                        <a:ea typeface="Cambria Math" panose="02040503050406030204" pitchFamily="18" charset="0"/>
                                      </a:rPr>
                                      <m:t>−</m:t>
                                    </m:r>
                                    <m:sSub>
                                      <m:sSubPr>
                                        <m:ctrlPr>
                                          <a:rPr lang="en-GB" i="1" smtClean="0">
                                            <a:latin typeface="Cambria Math" panose="02040503050406030204" pitchFamily="18" charset="0"/>
                                            <a:ea typeface="Cambria Math" panose="02040503050406030204" pitchFamily="18" charset="0"/>
                                          </a:rPr>
                                        </m:ctrlPr>
                                      </m:sSubPr>
                                      <m:e>
                                        <m:r>
                                          <a:rPr lang="en-GB" b="0" i="1" smtClean="0">
                                            <a:latin typeface="Cambria Math" panose="02040503050406030204" pitchFamily="18" charset="0"/>
                                            <a:ea typeface="Cambria Math" panose="02040503050406030204" pitchFamily="18" charset="0"/>
                                          </a:rPr>
                                          <m:t>𝑇</m:t>
                                        </m:r>
                                      </m:e>
                                      <m:sub>
                                        <m:r>
                                          <a:rPr lang="en-GB" b="0" i="1" smtClean="0">
                                            <a:latin typeface="Cambria Math" panose="02040503050406030204" pitchFamily="18" charset="0"/>
                                            <a:ea typeface="Cambria Math" panose="02040503050406030204" pitchFamily="18" charset="0"/>
                                          </a:rPr>
                                          <m:t>𝑐𝑜𝑙𝑑</m:t>
                                        </m:r>
                                      </m:sub>
                                    </m:sSub>
                                  </m:e>
                                </m:d>
                              </m:oMath>
                            </m:oMathPara>
                          </a14:m>
                          <a:endParaRPr lang="en-US">
                            <a:latin typeface="Museo Sans Rounded 100" panose="02000000000000000000" pitchFamily="50"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71181418"/>
                      </a:ext>
                    </a:extLst>
                  </a:tr>
                </a:tbl>
              </a:graphicData>
            </a:graphic>
          </p:graphicFrame>
        </mc:Choice>
        <mc:Fallback xmlns="">
          <p:graphicFrame>
            <p:nvGraphicFramePr>
              <p:cNvPr id="350" name="Table 350">
                <a:extLst>
                  <a:ext uri="{FF2B5EF4-FFF2-40B4-BE49-F238E27FC236}">
                    <a16:creationId xmlns:a16="http://schemas.microsoft.com/office/drawing/2014/main" id="{C0AC73C5-87DA-4374-69DC-B51BACF053BE}"/>
                  </a:ext>
                </a:extLst>
              </p:cNvPr>
              <p:cNvGraphicFramePr>
                <a:graphicFrameLocks noGrp="1"/>
              </p:cNvGraphicFramePr>
              <p:nvPr/>
            </p:nvGraphicFramePr>
            <p:xfrm>
              <a:off x="3681341" y="3860875"/>
              <a:ext cx="5251861" cy="641922"/>
            </p:xfrm>
            <a:graphic>
              <a:graphicData uri="http://schemas.openxmlformats.org/drawingml/2006/table">
                <a:tbl>
                  <a:tblPr firstRow="1" bandRow="1">
                    <a:tableStyleId>{C1070AB7-F240-4ABC-A6A2-975BBDE74369}</a:tableStyleId>
                  </a:tblPr>
                  <a:tblGrid>
                    <a:gridCol w="2726224">
                      <a:extLst>
                        <a:ext uri="{9D8B030D-6E8A-4147-A177-3AD203B41FA5}">
                          <a16:colId xmlns:a16="http://schemas.microsoft.com/office/drawing/2014/main" val="774824048"/>
                        </a:ext>
                      </a:extLst>
                    </a:gridCol>
                    <a:gridCol w="2525637">
                      <a:extLst>
                        <a:ext uri="{9D8B030D-6E8A-4147-A177-3AD203B41FA5}">
                          <a16:colId xmlns:a16="http://schemas.microsoft.com/office/drawing/2014/main" val="1074298999"/>
                        </a:ext>
                      </a:extLst>
                    </a:gridCol>
                  </a:tblGrid>
                  <a:tr h="337122">
                    <a:tc>
                      <a:txBody>
                        <a:bodyPr/>
                        <a:lstStyle/>
                        <a:p>
                          <a:r>
                            <a:rPr lang="en-GB" b="0">
                              <a:latin typeface="Museo Sans Rounded 100" panose="02000000000000000000" pitchFamily="50" charset="0"/>
                            </a:rPr>
                            <a:t>Energy released by reaction</a:t>
                          </a:r>
                          <a:endParaRPr lang="en-US" b="0">
                            <a:latin typeface="Museo Sans Rounded 100" panose="02000000000000000000" pitchFamily="50"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7"/>
                          <a:stretch>
                            <a:fillRect l="-107952" t="-1786" b="-107143"/>
                          </a:stretch>
                        </a:blipFill>
                      </a:tcPr>
                    </a:tc>
                    <a:extLst>
                      <a:ext uri="{0D108BD9-81ED-4DB2-BD59-A6C34878D82A}">
                        <a16:rowId xmlns:a16="http://schemas.microsoft.com/office/drawing/2014/main" val="764405217"/>
                      </a:ext>
                    </a:extLst>
                  </a:tr>
                  <a:tr h="304800">
                    <a:tc>
                      <a:txBody>
                        <a:bodyPr/>
                        <a:lstStyle/>
                        <a:p>
                          <a:r>
                            <a:rPr lang="en-GB" b="0">
                              <a:latin typeface="Museo Sans Rounded 100" panose="02000000000000000000" pitchFamily="50" charset="0"/>
                            </a:rPr>
                            <a:t>Instant thermal power absorbed</a:t>
                          </a:r>
                          <a:endParaRPr lang="en-US" b="0">
                            <a:latin typeface="Museo Sans Rounded 100" panose="02000000000000000000" pitchFamily="50"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7"/>
                          <a:stretch>
                            <a:fillRect l="-107952" t="-114000" b="-20000"/>
                          </a:stretch>
                        </a:blipFill>
                      </a:tcPr>
                    </a:tc>
                    <a:extLst>
                      <a:ext uri="{0D108BD9-81ED-4DB2-BD59-A6C34878D82A}">
                        <a16:rowId xmlns:a16="http://schemas.microsoft.com/office/drawing/2014/main" val="3971181418"/>
                      </a:ext>
                    </a:extLst>
                  </a:tr>
                </a:tbl>
              </a:graphicData>
            </a:graphic>
          </p:graphicFrame>
        </mc:Fallback>
      </mc:AlternateContent>
    </p:spTree>
    <p:extLst>
      <p:ext uri="{BB962C8B-B14F-4D97-AF65-F5344CB8AC3E}">
        <p14:creationId xmlns:p14="http://schemas.microsoft.com/office/powerpoint/2010/main" val="8598929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20828"/>
            <a:ext cx="8229600" cy="857250"/>
          </a:xfrm>
        </p:spPr>
        <p:txBody>
          <a:bodyPr/>
          <a:lstStyle/>
          <a:p>
            <a:r>
              <a:rPr lang="en-GB" sz="2800" spc="-150">
                <a:solidFill>
                  <a:srgbClr val="AD343E"/>
                </a:solidFill>
                <a:latin typeface="Museo Sans Rounded 300"/>
              </a:rPr>
              <a:t>S</a:t>
            </a:r>
            <a:r>
              <a:rPr lang="en-US" sz="2800" spc="-150" err="1">
                <a:solidFill>
                  <a:srgbClr val="AD343E"/>
                </a:solidFill>
                <a:latin typeface="Museo Sans Rounded 300"/>
              </a:rPr>
              <a:t>ystem</a:t>
            </a:r>
            <a:r>
              <a:rPr lang="en-US" sz="2800" spc="-150">
                <a:solidFill>
                  <a:srgbClr val="AD343E"/>
                </a:solidFill>
                <a:latin typeface="Museo Sans Rounded 300"/>
              </a:rPr>
              <a:t> Design: Functional Analysis</a:t>
            </a:r>
          </a:p>
        </p:txBody>
      </p:sp>
      <p:pic>
        <p:nvPicPr>
          <p:cNvPr id="2" name="Picture 1" descr="Graphical user interface&#10;&#10;Description automatically generated">
            <a:extLst>
              <a:ext uri="{FF2B5EF4-FFF2-40B4-BE49-F238E27FC236}">
                <a16:creationId xmlns:a16="http://schemas.microsoft.com/office/drawing/2014/main" id="{9F6AA6F7-872F-0221-D67E-3FD3A1105BFE}"/>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0327" y="925464"/>
            <a:ext cx="2852895" cy="3752757"/>
          </a:xfrm>
          <a:prstGeom prst="rect">
            <a:avLst/>
          </a:prstGeom>
          <a:noFill/>
        </p:spPr>
      </p:pic>
      <p:sp>
        <p:nvSpPr>
          <p:cNvPr id="5" name="Rectangle 4">
            <a:extLst>
              <a:ext uri="{FF2B5EF4-FFF2-40B4-BE49-F238E27FC236}">
                <a16:creationId xmlns:a16="http://schemas.microsoft.com/office/drawing/2014/main" id="{93F06F89-4C92-B6EA-9F00-09F0A257CEA8}"/>
              </a:ext>
            </a:extLst>
          </p:cNvPr>
          <p:cNvSpPr/>
          <p:nvPr/>
        </p:nvSpPr>
        <p:spPr>
          <a:xfrm>
            <a:off x="664736" y="1593849"/>
            <a:ext cx="535414" cy="3084371"/>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EA3ABED-41BB-B367-8EE4-DEC3FC770505}"/>
              </a:ext>
            </a:extLst>
          </p:cNvPr>
          <p:cNvSpPr/>
          <p:nvPr/>
        </p:nvSpPr>
        <p:spPr>
          <a:xfrm>
            <a:off x="1354194" y="1638371"/>
            <a:ext cx="554037" cy="3084371"/>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3F97080-5EC7-F5BC-7685-8F3076B75CB2}"/>
              </a:ext>
            </a:extLst>
          </p:cNvPr>
          <p:cNvSpPr/>
          <p:nvPr/>
        </p:nvSpPr>
        <p:spPr>
          <a:xfrm>
            <a:off x="2052639" y="2286000"/>
            <a:ext cx="516304" cy="1985892"/>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0772DD2F-311F-4AAE-C34C-E9675BB0356D}"/>
              </a:ext>
            </a:extLst>
          </p:cNvPr>
          <p:cNvSpPr/>
          <p:nvPr/>
        </p:nvSpPr>
        <p:spPr>
          <a:xfrm>
            <a:off x="2052823" y="1194664"/>
            <a:ext cx="516304" cy="443707"/>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6D81E22-C2D6-4F4A-EC3D-9F51FCB75619}"/>
              </a:ext>
            </a:extLst>
          </p:cNvPr>
          <p:cNvSpPr/>
          <p:nvPr/>
        </p:nvSpPr>
        <p:spPr>
          <a:xfrm>
            <a:off x="2709807" y="1194664"/>
            <a:ext cx="531868" cy="1985892"/>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68A34EC2-3FBB-D724-55E7-455689710B26}"/>
              </a:ext>
            </a:extLst>
          </p:cNvPr>
          <p:cNvSpPr/>
          <p:nvPr/>
        </p:nvSpPr>
        <p:spPr>
          <a:xfrm>
            <a:off x="2713404" y="3495603"/>
            <a:ext cx="516304" cy="443707"/>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CD8D57F-2933-9D07-3212-0EDB321E9289}"/>
              </a:ext>
            </a:extLst>
          </p:cNvPr>
          <p:cNvSpPr/>
          <p:nvPr/>
        </p:nvSpPr>
        <p:spPr>
          <a:xfrm>
            <a:off x="6471384" y="1314035"/>
            <a:ext cx="2160000" cy="2160000"/>
          </a:xfrm>
          <a:prstGeom prst="rect">
            <a:avLst/>
          </a:prstGeom>
          <a:solidFill>
            <a:schemeClr val="tx2">
              <a:lumMod val="90000"/>
            </a:schemeClr>
          </a:solidFill>
          <a:ln w="28575">
            <a:solidFill>
              <a:schemeClr val="tx1">
                <a:lumMod val="65000"/>
                <a:lumOff val="3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20E7DB14-F3ED-092A-B5F1-32E643AF9DD8}"/>
              </a:ext>
            </a:extLst>
          </p:cNvPr>
          <p:cNvSpPr/>
          <p:nvPr/>
        </p:nvSpPr>
        <p:spPr>
          <a:xfrm>
            <a:off x="6730604" y="1583978"/>
            <a:ext cx="1620000" cy="1620000"/>
          </a:xfrm>
          <a:prstGeom prst="rect">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7ECB5BE6-67DC-D770-8FA2-9DF6BB2B3050}"/>
              </a:ext>
            </a:extLst>
          </p:cNvPr>
          <p:cNvSpPr/>
          <p:nvPr/>
        </p:nvSpPr>
        <p:spPr>
          <a:xfrm>
            <a:off x="3982962" y="1319057"/>
            <a:ext cx="2160000" cy="2160000"/>
          </a:xfrm>
          <a:prstGeom prst="rect">
            <a:avLst/>
          </a:prstGeom>
          <a:solidFill>
            <a:schemeClr val="tx2">
              <a:lumMod val="90000"/>
            </a:schemeClr>
          </a:solidFill>
          <a:ln w="28575">
            <a:solidFill>
              <a:schemeClr val="tx1">
                <a:lumMod val="65000"/>
                <a:lumOff val="3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E271D1C0-0FA0-E873-FE6E-33EE1099DA56}"/>
              </a:ext>
            </a:extLst>
          </p:cNvPr>
          <p:cNvSpPr/>
          <p:nvPr/>
        </p:nvSpPr>
        <p:spPr>
          <a:xfrm>
            <a:off x="4252962" y="1583978"/>
            <a:ext cx="1620000" cy="1620000"/>
          </a:xfrm>
          <a:prstGeom prst="rect">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5EEC377-A149-CD68-55C4-64572F8D5FCD}"/>
              </a:ext>
            </a:extLst>
          </p:cNvPr>
          <p:cNvSpPr txBox="1"/>
          <p:nvPr/>
        </p:nvSpPr>
        <p:spPr>
          <a:xfrm>
            <a:off x="3980947" y="986705"/>
            <a:ext cx="215999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REACTION CHAMBER</a:t>
            </a:r>
            <a:endParaRPr lang="en-US">
              <a:solidFill>
                <a:schemeClr val="tx1">
                  <a:lumMod val="65000"/>
                  <a:lumOff val="35000"/>
                </a:schemeClr>
              </a:solidFill>
              <a:latin typeface="Museo Sans Rounded 500" panose="02000000000000000000" pitchFamily="50" charset="0"/>
            </a:endParaRPr>
          </a:p>
        </p:txBody>
      </p:sp>
      <p:pic>
        <p:nvPicPr>
          <p:cNvPr id="15" name="Picture 14">
            <a:extLst>
              <a:ext uri="{FF2B5EF4-FFF2-40B4-BE49-F238E27FC236}">
                <a16:creationId xmlns:a16="http://schemas.microsoft.com/office/drawing/2014/main" id="{B2919B6A-F80C-C2AC-0D38-0FB3AB3FCE38}"/>
              </a:ext>
            </a:extLst>
          </p:cNvPr>
          <p:cNvPicPr>
            <a:picLocks noChangeAspect="1"/>
          </p:cNvPicPr>
          <p:nvPr/>
        </p:nvPicPr>
        <p:blipFill>
          <a:blip r:embed="rId5">
            <a:duotone>
              <a:schemeClr val="accent1">
                <a:shade val="45000"/>
                <a:satMod val="135000"/>
              </a:schemeClr>
              <a:prstClr val="white"/>
            </a:duotone>
          </a:blip>
          <a:stretch>
            <a:fillRect/>
          </a:stretch>
        </p:blipFill>
        <p:spPr>
          <a:xfrm>
            <a:off x="4702961" y="2039057"/>
            <a:ext cx="720000" cy="720000"/>
          </a:xfrm>
          <a:prstGeom prst="rect">
            <a:avLst/>
          </a:prstGeom>
          <a:noFill/>
        </p:spPr>
      </p:pic>
      <p:sp>
        <p:nvSpPr>
          <p:cNvPr id="16" name="TextBox 15">
            <a:extLst>
              <a:ext uri="{FF2B5EF4-FFF2-40B4-BE49-F238E27FC236}">
                <a16:creationId xmlns:a16="http://schemas.microsoft.com/office/drawing/2014/main" id="{BBE0823C-7D7C-E3E7-0F05-305F67A2A40B}"/>
              </a:ext>
            </a:extLst>
          </p:cNvPr>
          <p:cNvSpPr txBox="1"/>
          <p:nvPr/>
        </p:nvSpPr>
        <p:spPr>
          <a:xfrm>
            <a:off x="6460088" y="977180"/>
            <a:ext cx="215999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BUFFER TANK</a:t>
            </a:r>
            <a:endParaRPr lang="en-US">
              <a:solidFill>
                <a:schemeClr val="tx1">
                  <a:lumMod val="65000"/>
                  <a:lumOff val="35000"/>
                </a:schemeClr>
              </a:solidFill>
              <a:latin typeface="Museo Sans Rounded 500" panose="02000000000000000000" pitchFamily="50" charset="0"/>
            </a:endParaRPr>
          </a:p>
        </p:txBody>
      </p:sp>
      <p:sp>
        <p:nvSpPr>
          <p:cNvPr id="17" name="Oval 16">
            <a:extLst>
              <a:ext uri="{FF2B5EF4-FFF2-40B4-BE49-F238E27FC236}">
                <a16:creationId xmlns:a16="http://schemas.microsoft.com/office/drawing/2014/main" id="{34557E61-25FA-E3BC-2E5E-86FEA215CD62}"/>
              </a:ext>
            </a:extLst>
          </p:cNvPr>
          <p:cNvSpPr/>
          <p:nvPr/>
        </p:nvSpPr>
        <p:spPr>
          <a:xfrm>
            <a:off x="4610948" y="1967123"/>
            <a:ext cx="900000" cy="90000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a:extLst>
              <a:ext uri="{FF2B5EF4-FFF2-40B4-BE49-F238E27FC236}">
                <a16:creationId xmlns:a16="http://schemas.microsoft.com/office/drawing/2014/main" id="{A66E808E-AAF7-B78A-3781-A8FBFEAD05C8}"/>
              </a:ext>
            </a:extLst>
          </p:cNvPr>
          <p:cNvPicPr>
            <a:picLocks noChangeAspect="1"/>
          </p:cNvPicPr>
          <p:nvPr/>
        </p:nvPicPr>
        <p:blipFill>
          <a:blip r:embed="rId6">
            <a:duotone>
              <a:schemeClr val="bg2">
                <a:shade val="45000"/>
                <a:satMod val="135000"/>
              </a:schemeClr>
              <a:prstClr val="white"/>
            </a:duotone>
          </a:blip>
          <a:stretch>
            <a:fillRect/>
          </a:stretch>
        </p:blipFill>
        <p:spPr>
          <a:xfrm>
            <a:off x="7229599" y="2069978"/>
            <a:ext cx="648000" cy="648000"/>
          </a:xfrm>
          <a:prstGeom prst="rect">
            <a:avLst/>
          </a:prstGeom>
        </p:spPr>
      </p:pic>
      <p:sp>
        <p:nvSpPr>
          <p:cNvPr id="19" name="Oval 18">
            <a:extLst>
              <a:ext uri="{FF2B5EF4-FFF2-40B4-BE49-F238E27FC236}">
                <a16:creationId xmlns:a16="http://schemas.microsoft.com/office/drawing/2014/main" id="{C6B4D1A6-F22F-6E02-E87F-78D7E79A6C0D}"/>
              </a:ext>
            </a:extLst>
          </p:cNvPr>
          <p:cNvSpPr/>
          <p:nvPr/>
        </p:nvSpPr>
        <p:spPr>
          <a:xfrm>
            <a:off x="7103599" y="1943978"/>
            <a:ext cx="900000" cy="900000"/>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Connector: Elbow 19">
            <a:extLst>
              <a:ext uri="{FF2B5EF4-FFF2-40B4-BE49-F238E27FC236}">
                <a16:creationId xmlns:a16="http://schemas.microsoft.com/office/drawing/2014/main" id="{77FA04AC-60F1-84D0-3981-2D97E6E8C46D}"/>
              </a:ext>
            </a:extLst>
          </p:cNvPr>
          <p:cNvCxnSpPr>
            <a:cxnSpLocks/>
            <a:stCxn id="19" idx="0"/>
            <a:endCxn id="17" idx="0"/>
          </p:cNvCxnSpPr>
          <p:nvPr/>
        </p:nvCxnSpPr>
        <p:spPr>
          <a:xfrm rot="16200000" flipH="1" flipV="1">
            <a:off x="6295701" y="709224"/>
            <a:ext cx="23145" cy="2492651"/>
          </a:xfrm>
          <a:prstGeom prst="bentConnector3">
            <a:avLst>
              <a:gd name="adj1" fmla="val -1018315"/>
            </a:avLst>
          </a:prstGeom>
          <a:ln w="28575">
            <a:solidFill>
              <a:schemeClr val="bg2"/>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6A5A57B2-E2C5-AEB9-2058-7D56EBCFF416}"/>
              </a:ext>
            </a:extLst>
          </p:cNvPr>
          <p:cNvCxnSpPr>
            <a:cxnSpLocks/>
            <a:stCxn id="17" idx="4"/>
            <a:endCxn id="19" idx="4"/>
          </p:cNvCxnSpPr>
          <p:nvPr/>
        </p:nvCxnSpPr>
        <p:spPr>
          <a:xfrm rot="5400000" flipH="1" flipV="1">
            <a:off x="6295700" y="1609225"/>
            <a:ext cx="23145" cy="2492651"/>
          </a:xfrm>
          <a:prstGeom prst="bentConnector3">
            <a:avLst>
              <a:gd name="adj1" fmla="val -926433"/>
            </a:avLst>
          </a:prstGeom>
          <a:ln w="28575">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02958496-5E98-B42E-3A0C-EA46B61A52B4}"/>
              </a:ext>
            </a:extLst>
          </p:cNvPr>
          <p:cNvSpPr txBox="1"/>
          <p:nvPr/>
        </p:nvSpPr>
        <p:spPr>
          <a:xfrm>
            <a:off x="3773683" y="3860425"/>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F1</a:t>
            </a:r>
            <a:endParaRPr lang="en-US" sz="1100">
              <a:solidFill>
                <a:schemeClr val="tx1">
                  <a:lumMod val="65000"/>
                  <a:lumOff val="35000"/>
                </a:schemeClr>
              </a:solidFill>
              <a:latin typeface="Museo Sans Rounded 500" panose="02000000000000000000" pitchFamily="50" charset="0"/>
            </a:endParaRPr>
          </a:p>
        </p:txBody>
      </p:sp>
      <p:grpSp>
        <p:nvGrpSpPr>
          <p:cNvPr id="43" name="Group 42">
            <a:extLst>
              <a:ext uri="{FF2B5EF4-FFF2-40B4-BE49-F238E27FC236}">
                <a16:creationId xmlns:a16="http://schemas.microsoft.com/office/drawing/2014/main" id="{F8640968-90EB-5A71-9F61-BE5FB3676CF0}"/>
              </a:ext>
            </a:extLst>
          </p:cNvPr>
          <p:cNvGrpSpPr/>
          <p:nvPr/>
        </p:nvGrpSpPr>
        <p:grpSpPr>
          <a:xfrm rot="1652389">
            <a:off x="4165985" y="2321867"/>
            <a:ext cx="637923" cy="1672686"/>
            <a:chOff x="3305113" y="3050055"/>
            <a:chExt cx="637923" cy="1672686"/>
          </a:xfrm>
        </p:grpSpPr>
        <p:pic>
          <p:nvPicPr>
            <p:cNvPr id="38" name="Picture 37">
              <a:extLst>
                <a:ext uri="{FF2B5EF4-FFF2-40B4-BE49-F238E27FC236}">
                  <a16:creationId xmlns:a16="http://schemas.microsoft.com/office/drawing/2014/main" id="{BA3803A8-0986-8C5E-D21D-6A8B1AF63A1C}"/>
                </a:ext>
              </a:extLst>
            </p:cNvPr>
            <p:cNvPicPr>
              <a:picLocks noChangeAspect="1"/>
            </p:cNvPicPr>
            <p:nvPr/>
          </p:nvPicPr>
          <p:blipFill rotWithShape="1">
            <a:blip r:embed="rId7"/>
            <a:srcRect b="42723"/>
            <a:stretch/>
          </p:blipFill>
          <p:spPr>
            <a:xfrm rot="10800000">
              <a:off x="3317869" y="4371974"/>
              <a:ext cx="612416" cy="350767"/>
            </a:xfrm>
            <a:prstGeom prst="rect">
              <a:avLst/>
            </a:prstGeom>
          </p:spPr>
        </p:pic>
        <p:pic>
          <p:nvPicPr>
            <p:cNvPr id="40" name="Picture 39" descr="Shape&#10;&#10;Description automatically generated with low confidence">
              <a:extLst>
                <a:ext uri="{FF2B5EF4-FFF2-40B4-BE49-F238E27FC236}">
                  <a16:creationId xmlns:a16="http://schemas.microsoft.com/office/drawing/2014/main" id="{3691F611-B4F0-62A1-083D-DE6E524B03EA}"/>
                </a:ext>
              </a:extLst>
            </p:cNvPr>
            <p:cNvPicPr>
              <a:picLocks noChangeAspect="1"/>
            </p:cNvPicPr>
            <p:nvPr/>
          </p:nvPicPr>
          <p:blipFill rotWithShape="1">
            <a:blip r:embed="rId8"/>
            <a:srcRect t="45014"/>
            <a:stretch/>
          </p:blipFill>
          <p:spPr>
            <a:xfrm rot="10800000">
              <a:off x="3305113" y="3050055"/>
              <a:ext cx="637923" cy="350767"/>
            </a:xfrm>
            <a:prstGeom prst="rect">
              <a:avLst/>
            </a:prstGeom>
          </p:spPr>
        </p:pic>
        <p:cxnSp>
          <p:nvCxnSpPr>
            <p:cNvPr id="42" name="Straight Connector 41">
              <a:extLst>
                <a:ext uri="{FF2B5EF4-FFF2-40B4-BE49-F238E27FC236}">
                  <a16:creationId xmlns:a16="http://schemas.microsoft.com/office/drawing/2014/main" id="{46E7965D-BC21-BFA0-77BC-1CEB0B1A7B29}"/>
                </a:ext>
              </a:extLst>
            </p:cNvPr>
            <p:cNvCxnSpPr>
              <a:cxnSpLocks/>
              <a:endCxn id="40" idx="0"/>
            </p:cNvCxnSpPr>
            <p:nvPr/>
          </p:nvCxnSpPr>
          <p:spPr>
            <a:xfrm flipH="1" flipV="1">
              <a:off x="3624074" y="3400822"/>
              <a:ext cx="2" cy="987390"/>
            </a:xfrm>
            <a:prstGeom prst="line">
              <a:avLst/>
            </a:prstGeom>
            <a:ln w="19050"/>
          </p:spPr>
          <p:style>
            <a:lnRef idx="1">
              <a:schemeClr val="dk1"/>
            </a:lnRef>
            <a:fillRef idx="0">
              <a:schemeClr val="dk1"/>
            </a:fillRef>
            <a:effectRef idx="0">
              <a:schemeClr val="dk1"/>
            </a:effectRef>
            <a:fontRef idx="minor">
              <a:schemeClr val="tx1"/>
            </a:fontRef>
          </p:style>
        </p:cxnSp>
      </p:grpSp>
      <p:pic>
        <p:nvPicPr>
          <p:cNvPr id="45" name="Picture 44" descr="Shape&#10;&#10;Description automatically generated with low confidence">
            <a:extLst>
              <a:ext uri="{FF2B5EF4-FFF2-40B4-BE49-F238E27FC236}">
                <a16:creationId xmlns:a16="http://schemas.microsoft.com/office/drawing/2014/main" id="{1ED94624-56D3-8AD6-32BF-9D119AF94C41}"/>
              </a:ext>
            </a:extLst>
          </p:cNvPr>
          <p:cNvPicPr>
            <a:picLocks noChangeAspect="1"/>
          </p:cNvPicPr>
          <p:nvPr/>
        </p:nvPicPr>
        <p:blipFill rotWithShape="1">
          <a:blip r:embed="rId9"/>
          <a:srcRect t="57418"/>
          <a:stretch/>
        </p:blipFill>
        <p:spPr>
          <a:xfrm rot="2706413">
            <a:off x="5273737" y="2515359"/>
            <a:ext cx="477423" cy="203298"/>
          </a:xfrm>
          <a:prstGeom prst="rect">
            <a:avLst/>
          </a:prstGeom>
        </p:spPr>
      </p:pic>
      <p:pic>
        <p:nvPicPr>
          <p:cNvPr id="47" name="Picture 46">
            <a:extLst>
              <a:ext uri="{FF2B5EF4-FFF2-40B4-BE49-F238E27FC236}">
                <a16:creationId xmlns:a16="http://schemas.microsoft.com/office/drawing/2014/main" id="{3E415D6C-CCB7-0F16-4858-278E13AF9864}"/>
              </a:ext>
            </a:extLst>
          </p:cNvPr>
          <p:cNvPicPr>
            <a:picLocks noChangeAspect="1"/>
          </p:cNvPicPr>
          <p:nvPr/>
        </p:nvPicPr>
        <p:blipFill>
          <a:blip r:embed="rId10"/>
          <a:stretch>
            <a:fillRect/>
          </a:stretch>
        </p:blipFill>
        <p:spPr>
          <a:xfrm rot="10800000">
            <a:off x="5462868" y="3657596"/>
            <a:ext cx="434108" cy="434108"/>
          </a:xfrm>
          <a:prstGeom prst="rect">
            <a:avLst/>
          </a:prstGeom>
        </p:spPr>
      </p:pic>
      <p:cxnSp>
        <p:nvCxnSpPr>
          <p:cNvPr id="49" name="Straight Connector 48">
            <a:extLst>
              <a:ext uri="{FF2B5EF4-FFF2-40B4-BE49-F238E27FC236}">
                <a16:creationId xmlns:a16="http://schemas.microsoft.com/office/drawing/2014/main" id="{DFFF6E57-3F30-A02F-AF55-36BA5DD5DA68}"/>
              </a:ext>
            </a:extLst>
          </p:cNvPr>
          <p:cNvCxnSpPr>
            <a:cxnSpLocks/>
          </p:cNvCxnSpPr>
          <p:nvPr/>
        </p:nvCxnSpPr>
        <p:spPr>
          <a:xfrm flipH="1" flipV="1">
            <a:off x="5605738" y="2816324"/>
            <a:ext cx="1" cy="885186"/>
          </a:xfrm>
          <a:prstGeom prst="line">
            <a:avLst/>
          </a:prstGeom>
          <a:ln w="28575"/>
        </p:spPr>
        <p:style>
          <a:lnRef idx="1">
            <a:schemeClr val="dk1"/>
          </a:lnRef>
          <a:fillRef idx="0">
            <a:schemeClr val="dk1"/>
          </a:fillRef>
          <a:effectRef idx="0">
            <a:schemeClr val="dk1"/>
          </a:effectRef>
          <a:fontRef idx="minor">
            <a:schemeClr val="tx1"/>
          </a:fontRef>
        </p:style>
      </p:cxnSp>
      <p:sp>
        <p:nvSpPr>
          <p:cNvPr id="50" name="TextBox 49">
            <a:extLst>
              <a:ext uri="{FF2B5EF4-FFF2-40B4-BE49-F238E27FC236}">
                <a16:creationId xmlns:a16="http://schemas.microsoft.com/office/drawing/2014/main" id="{55DC7C7A-CAE6-0D1C-0791-B01409C325FC}"/>
              </a:ext>
            </a:extLst>
          </p:cNvPr>
          <p:cNvSpPr txBox="1"/>
          <p:nvPr/>
        </p:nvSpPr>
        <p:spPr>
          <a:xfrm>
            <a:off x="5896976" y="3985338"/>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F6.5</a:t>
            </a:r>
            <a:endParaRPr lang="en-US" sz="1100">
              <a:solidFill>
                <a:schemeClr val="tx1">
                  <a:lumMod val="65000"/>
                  <a:lumOff val="35000"/>
                </a:schemeClr>
              </a:solidFill>
              <a:latin typeface="Museo Sans Rounded 500" panose="02000000000000000000" pitchFamily="50" charset="0"/>
            </a:endParaRPr>
          </a:p>
        </p:txBody>
      </p:sp>
    </p:spTree>
    <p:extLst>
      <p:ext uri="{BB962C8B-B14F-4D97-AF65-F5344CB8AC3E}">
        <p14:creationId xmlns:p14="http://schemas.microsoft.com/office/powerpoint/2010/main" val="156541054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12" name="Rectangle 11">
            <a:extLst>
              <a:ext uri="{FF2B5EF4-FFF2-40B4-BE49-F238E27FC236}">
                <a16:creationId xmlns:a16="http://schemas.microsoft.com/office/drawing/2014/main" id="{7ECB5BE6-67DC-D770-8FA2-9DF6BB2B3050}"/>
              </a:ext>
            </a:extLst>
          </p:cNvPr>
          <p:cNvSpPr/>
          <p:nvPr/>
        </p:nvSpPr>
        <p:spPr>
          <a:xfrm>
            <a:off x="3982962" y="1319057"/>
            <a:ext cx="2160000" cy="2160000"/>
          </a:xfrm>
          <a:prstGeom prst="rect">
            <a:avLst/>
          </a:prstGeom>
          <a:solidFill>
            <a:schemeClr val="tx2">
              <a:lumMod val="90000"/>
            </a:schemeClr>
          </a:solidFill>
          <a:ln w="28575">
            <a:solidFill>
              <a:schemeClr val="tx1">
                <a:lumMod val="65000"/>
                <a:lumOff val="3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E271D1C0-0FA0-E873-FE6E-33EE1099DA56}"/>
              </a:ext>
            </a:extLst>
          </p:cNvPr>
          <p:cNvSpPr/>
          <p:nvPr/>
        </p:nvSpPr>
        <p:spPr>
          <a:xfrm>
            <a:off x="4252962" y="1583978"/>
            <a:ext cx="1620000" cy="1620000"/>
          </a:xfrm>
          <a:prstGeom prst="rect">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E8F08D2C-8ABA-4D29-7825-24480ECDD672}"/>
              </a:ext>
            </a:extLst>
          </p:cNvPr>
          <p:cNvSpPr/>
          <p:nvPr/>
        </p:nvSpPr>
        <p:spPr>
          <a:xfrm>
            <a:off x="4779874" y="2194483"/>
            <a:ext cx="587395" cy="631661"/>
          </a:xfrm>
          <a:prstGeom prst="rect">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453273DB-7033-CCAA-550A-0E60A43DC801}"/>
              </a:ext>
            </a:extLst>
          </p:cNvPr>
          <p:cNvSpPr/>
          <p:nvPr/>
        </p:nvSpPr>
        <p:spPr>
          <a:xfrm>
            <a:off x="4789397" y="2093117"/>
            <a:ext cx="571079" cy="3552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75043AA9-F843-4AA3-6238-7B3E90E24DEC}"/>
              </a:ext>
            </a:extLst>
          </p:cNvPr>
          <p:cNvGrpSpPr/>
          <p:nvPr/>
        </p:nvGrpSpPr>
        <p:grpSpPr>
          <a:xfrm>
            <a:off x="4766827" y="1986438"/>
            <a:ext cx="616752" cy="857537"/>
            <a:chOff x="4835852" y="2198322"/>
            <a:chExt cx="450188" cy="572640"/>
          </a:xfrm>
        </p:grpSpPr>
        <p:cxnSp>
          <p:nvCxnSpPr>
            <p:cNvPr id="26" name="Straight Connector 25">
              <a:extLst>
                <a:ext uri="{FF2B5EF4-FFF2-40B4-BE49-F238E27FC236}">
                  <a16:creationId xmlns:a16="http://schemas.microsoft.com/office/drawing/2014/main" id="{2A9B48BC-3081-3365-F948-13813FD8F017}"/>
                </a:ext>
              </a:extLst>
            </p:cNvPr>
            <p:cNvCxnSpPr>
              <a:cxnSpLocks/>
            </p:cNvCxnSpPr>
            <p:nvPr/>
          </p:nvCxnSpPr>
          <p:spPr>
            <a:xfrm>
              <a:off x="4845376" y="2198322"/>
              <a:ext cx="0" cy="572640"/>
            </a:xfrm>
            <a:prstGeom prst="line">
              <a:avLst/>
            </a:prstGeom>
            <a:ln w="285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40B3A68F-295F-6D59-65BC-450D73212E7B}"/>
                </a:ext>
              </a:extLst>
            </p:cNvPr>
            <p:cNvCxnSpPr>
              <a:cxnSpLocks/>
            </p:cNvCxnSpPr>
            <p:nvPr/>
          </p:nvCxnSpPr>
          <p:spPr>
            <a:xfrm flipH="1">
              <a:off x="4835852" y="2759057"/>
              <a:ext cx="450188" cy="0"/>
            </a:xfrm>
            <a:prstGeom prst="line">
              <a:avLst/>
            </a:prstGeom>
            <a:ln w="285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CD9B0F3F-7DCB-D7DF-3F67-F36E67374079}"/>
                </a:ext>
              </a:extLst>
            </p:cNvPr>
            <p:cNvCxnSpPr>
              <a:cxnSpLocks/>
            </p:cNvCxnSpPr>
            <p:nvPr/>
          </p:nvCxnSpPr>
          <p:spPr>
            <a:xfrm>
              <a:off x="5274135" y="2198322"/>
              <a:ext cx="0" cy="572640"/>
            </a:xfrm>
            <a:prstGeom prst="line">
              <a:avLst/>
            </a:prstGeom>
            <a:ln w="2857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20828"/>
            <a:ext cx="8229600" cy="857250"/>
          </a:xfrm>
        </p:spPr>
        <p:txBody>
          <a:bodyPr/>
          <a:lstStyle/>
          <a:p>
            <a:r>
              <a:rPr lang="en-GB" sz="2800" spc="-150">
                <a:solidFill>
                  <a:srgbClr val="AD343E"/>
                </a:solidFill>
                <a:latin typeface="Museo Sans Rounded 300"/>
              </a:rPr>
              <a:t>S</a:t>
            </a:r>
            <a:r>
              <a:rPr lang="en-US" sz="2800" spc="-150" err="1">
                <a:solidFill>
                  <a:srgbClr val="AD343E"/>
                </a:solidFill>
                <a:latin typeface="Museo Sans Rounded 300"/>
              </a:rPr>
              <a:t>ystem</a:t>
            </a:r>
            <a:r>
              <a:rPr lang="en-US" sz="2800" spc="-150">
                <a:solidFill>
                  <a:srgbClr val="AD343E"/>
                </a:solidFill>
                <a:latin typeface="Museo Sans Rounded 300"/>
              </a:rPr>
              <a:t> Design: Functional Analysis</a:t>
            </a:r>
          </a:p>
        </p:txBody>
      </p:sp>
      <p:pic>
        <p:nvPicPr>
          <p:cNvPr id="2" name="Picture 1" descr="Graphical user interface&#10;&#10;Description automatically generated">
            <a:extLst>
              <a:ext uri="{FF2B5EF4-FFF2-40B4-BE49-F238E27FC236}">
                <a16:creationId xmlns:a16="http://schemas.microsoft.com/office/drawing/2014/main" id="{9F6AA6F7-872F-0221-D67E-3FD3A1105BFE}"/>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0327" y="925464"/>
            <a:ext cx="2852895" cy="3752757"/>
          </a:xfrm>
          <a:prstGeom prst="rect">
            <a:avLst/>
          </a:prstGeom>
          <a:noFill/>
        </p:spPr>
      </p:pic>
      <p:sp>
        <p:nvSpPr>
          <p:cNvPr id="5" name="Rectangle 4">
            <a:extLst>
              <a:ext uri="{FF2B5EF4-FFF2-40B4-BE49-F238E27FC236}">
                <a16:creationId xmlns:a16="http://schemas.microsoft.com/office/drawing/2014/main" id="{93F06F89-4C92-B6EA-9F00-09F0A257CEA8}"/>
              </a:ext>
            </a:extLst>
          </p:cNvPr>
          <p:cNvSpPr/>
          <p:nvPr/>
        </p:nvSpPr>
        <p:spPr>
          <a:xfrm>
            <a:off x="664736" y="1231899"/>
            <a:ext cx="535414" cy="944565"/>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EA3ABED-41BB-B367-8EE4-DEC3FC770505}"/>
              </a:ext>
            </a:extLst>
          </p:cNvPr>
          <p:cNvSpPr/>
          <p:nvPr/>
        </p:nvSpPr>
        <p:spPr>
          <a:xfrm>
            <a:off x="1354194" y="1676400"/>
            <a:ext cx="554037" cy="3046342"/>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3F97080-5EC7-F5BC-7685-8F3076B75CB2}"/>
              </a:ext>
            </a:extLst>
          </p:cNvPr>
          <p:cNvSpPr/>
          <p:nvPr/>
        </p:nvSpPr>
        <p:spPr>
          <a:xfrm>
            <a:off x="2052639" y="1943976"/>
            <a:ext cx="516304" cy="1885074"/>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6D81E22-C2D6-4F4A-EC3D-9F51FCB75619}"/>
              </a:ext>
            </a:extLst>
          </p:cNvPr>
          <p:cNvSpPr/>
          <p:nvPr/>
        </p:nvSpPr>
        <p:spPr>
          <a:xfrm>
            <a:off x="2709807" y="1935351"/>
            <a:ext cx="531868" cy="1976249"/>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CD8D57F-2933-9D07-3212-0EDB321E9289}"/>
              </a:ext>
            </a:extLst>
          </p:cNvPr>
          <p:cNvSpPr/>
          <p:nvPr/>
        </p:nvSpPr>
        <p:spPr>
          <a:xfrm>
            <a:off x="6471384" y="1314035"/>
            <a:ext cx="2160000" cy="2160000"/>
          </a:xfrm>
          <a:prstGeom prst="rect">
            <a:avLst/>
          </a:prstGeom>
          <a:solidFill>
            <a:schemeClr val="tx2">
              <a:lumMod val="90000"/>
            </a:schemeClr>
          </a:solidFill>
          <a:ln w="28575">
            <a:solidFill>
              <a:schemeClr val="tx1">
                <a:lumMod val="65000"/>
                <a:lumOff val="3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20E7DB14-F3ED-092A-B5F1-32E643AF9DD8}"/>
              </a:ext>
            </a:extLst>
          </p:cNvPr>
          <p:cNvSpPr/>
          <p:nvPr/>
        </p:nvSpPr>
        <p:spPr>
          <a:xfrm>
            <a:off x="6730604" y="1583978"/>
            <a:ext cx="1620000" cy="1620000"/>
          </a:xfrm>
          <a:prstGeom prst="rect">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5EEC377-A149-CD68-55C4-64572F8D5FCD}"/>
              </a:ext>
            </a:extLst>
          </p:cNvPr>
          <p:cNvSpPr txBox="1"/>
          <p:nvPr/>
        </p:nvSpPr>
        <p:spPr>
          <a:xfrm>
            <a:off x="3980947" y="986705"/>
            <a:ext cx="215999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REACTION CHAMBER</a:t>
            </a:r>
            <a:endParaRPr lang="en-US">
              <a:solidFill>
                <a:schemeClr val="tx1">
                  <a:lumMod val="65000"/>
                  <a:lumOff val="35000"/>
                </a:schemeClr>
              </a:solidFill>
              <a:latin typeface="Museo Sans Rounded 500" panose="02000000000000000000" pitchFamily="50" charset="0"/>
            </a:endParaRPr>
          </a:p>
        </p:txBody>
      </p:sp>
      <p:sp>
        <p:nvSpPr>
          <p:cNvPr id="16" name="TextBox 15">
            <a:extLst>
              <a:ext uri="{FF2B5EF4-FFF2-40B4-BE49-F238E27FC236}">
                <a16:creationId xmlns:a16="http://schemas.microsoft.com/office/drawing/2014/main" id="{BBE0823C-7D7C-E3E7-0F05-305F67A2A40B}"/>
              </a:ext>
            </a:extLst>
          </p:cNvPr>
          <p:cNvSpPr txBox="1"/>
          <p:nvPr/>
        </p:nvSpPr>
        <p:spPr>
          <a:xfrm>
            <a:off x="6460088" y="977180"/>
            <a:ext cx="215999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BUFFER TANK</a:t>
            </a:r>
            <a:endParaRPr lang="en-US">
              <a:solidFill>
                <a:schemeClr val="tx1">
                  <a:lumMod val="65000"/>
                  <a:lumOff val="35000"/>
                </a:schemeClr>
              </a:solidFill>
              <a:latin typeface="Museo Sans Rounded 500" panose="02000000000000000000" pitchFamily="50" charset="0"/>
            </a:endParaRPr>
          </a:p>
        </p:txBody>
      </p:sp>
      <p:pic>
        <p:nvPicPr>
          <p:cNvPr id="18" name="Picture 17">
            <a:extLst>
              <a:ext uri="{FF2B5EF4-FFF2-40B4-BE49-F238E27FC236}">
                <a16:creationId xmlns:a16="http://schemas.microsoft.com/office/drawing/2014/main" id="{A66E808E-AAF7-B78A-3781-A8FBFEAD05C8}"/>
              </a:ext>
            </a:extLst>
          </p:cNvPr>
          <p:cNvPicPr>
            <a:picLocks noChangeAspect="1"/>
          </p:cNvPicPr>
          <p:nvPr/>
        </p:nvPicPr>
        <p:blipFill>
          <a:blip r:embed="rId5">
            <a:duotone>
              <a:schemeClr val="bg2">
                <a:shade val="45000"/>
                <a:satMod val="135000"/>
              </a:schemeClr>
              <a:prstClr val="white"/>
            </a:duotone>
          </a:blip>
          <a:stretch>
            <a:fillRect/>
          </a:stretch>
        </p:blipFill>
        <p:spPr>
          <a:xfrm>
            <a:off x="7229599" y="2069978"/>
            <a:ext cx="648000" cy="648000"/>
          </a:xfrm>
          <a:prstGeom prst="rect">
            <a:avLst/>
          </a:prstGeom>
        </p:spPr>
      </p:pic>
      <p:sp>
        <p:nvSpPr>
          <p:cNvPr id="19" name="Oval 18">
            <a:extLst>
              <a:ext uri="{FF2B5EF4-FFF2-40B4-BE49-F238E27FC236}">
                <a16:creationId xmlns:a16="http://schemas.microsoft.com/office/drawing/2014/main" id="{C6B4D1A6-F22F-6E02-E87F-78D7E79A6C0D}"/>
              </a:ext>
            </a:extLst>
          </p:cNvPr>
          <p:cNvSpPr/>
          <p:nvPr/>
        </p:nvSpPr>
        <p:spPr>
          <a:xfrm>
            <a:off x="7103599" y="1943978"/>
            <a:ext cx="900000" cy="900000"/>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Connector: Elbow 19">
            <a:extLst>
              <a:ext uri="{FF2B5EF4-FFF2-40B4-BE49-F238E27FC236}">
                <a16:creationId xmlns:a16="http://schemas.microsoft.com/office/drawing/2014/main" id="{77FA04AC-60F1-84D0-3981-2D97E6E8C46D}"/>
              </a:ext>
            </a:extLst>
          </p:cNvPr>
          <p:cNvCxnSpPr>
            <a:cxnSpLocks/>
            <a:stCxn id="19" idx="0"/>
          </p:cNvCxnSpPr>
          <p:nvPr/>
        </p:nvCxnSpPr>
        <p:spPr>
          <a:xfrm rot="16200000" flipH="1" flipV="1">
            <a:off x="6295701" y="709224"/>
            <a:ext cx="23145" cy="2492651"/>
          </a:xfrm>
          <a:prstGeom prst="bentConnector3">
            <a:avLst>
              <a:gd name="adj1" fmla="val -1018315"/>
            </a:avLst>
          </a:prstGeom>
          <a:ln w="28575">
            <a:solidFill>
              <a:schemeClr val="bg2"/>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6A5A57B2-E2C5-AEB9-2058-7D56EBCFF416}"/>
              </a:ext>
            </a:extLst>
          </p:cNvPr>
          <p:cNvCxnSpPr>
            <a:cxnSpLocks/>
            <a:endCxn id="19" idx="4"/>
          </p:cNvCxnSpPr>
          <p:nvPr/>
        </p:nvCxnSpPr>
        <p:spPr>
          <a:xfrm rot="5400000" flipH="1" flipV="1">
            <a:off x="6295700" y="1609225"/>
            <a:ext cx="23145" cy="2492651"/>
          </a:xfrm>
          <a:prstGeom prst="bentConnector3">
            <a:avLst>
              <a:gd name="adj1" fmla="val -926433"/>
            </a:avLst>
          </a:prstGeom>
          <a:ln w="28575">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194D48B6-38D0-62AD-68FF-CFE0D315A8BF}"/>
              </a:ext>
            </a:extLst>
          </p:cNvPr>
          <p:cNvSpPr/>
          <p:nvPr/>
        </p:nvSpPr>
        <p:spPr>
          <a:xfrm>
            <a:off x="664736" y="2341199"/>
            <a:ext cx="535414" cy="1570402"/>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9" name="Straight Arrow Connector 28">
            <a:extLst>
              <a:ext uri="{FF2B5EF4-FFF2-40B4-BE49-F238E27FC236}">
                <a16:creationId xmlns:a16="http://schemas.microsoft.com/office/drawing/2014/main" id="{2476093A-53C6-DBC3-7142-5DCC11A2DD89}"/>
              </a:ext>
            </a:extLst>
          </p:cNvPr>
          <p:cNvCxnSpPr/>
          <p:nvPr/>
        </p:nvCxnSpPr>
        <p:spPr>
          <a:xfrm>
            <a:off x="4855369" y="2405063"/>
            <a:ext cx="0" cy="16668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BD207DE3-CC72-724F-9588-67951EA0B15D}"/>
              </a:ext>
            </a:extLst>
          </p:cNvPr>
          <p:cNvCxnSpPr/>
          <p:nvPr/>
        </p:nvCxnSpPr>
        <p:spPr>
          <a:xfrm>
            <a:off x="4969669" y="2405063"/>
            <a:ext cx="0" cy="16668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a16="http://schemas.microsoft.com/office/drawing/2014/main" id="{0822865A-4B02-20C8-4C6C-11E20570FDB4}"/>
              </a:ext>
            </a:extLst>
          </p:cNvPr>
          <p:cNvCxnSpPr/>
          <p:nvPr/>
        </p:nvCxnSpPr>
        <p:spPr>
          <a:xfrm>
            <a:off x="5082376" y="2405063"/>
            <a:ext cx="0" cy="16668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37">
            <a:extLst>
              <a:ext uri="{FF2B5EF4-FFF2-40B4-BE49-F238E27FC236}">
                <a16:creationId xmlns:a16="http://schemas.microsoft.com/office/drawing/2014/main" id="{8B48DB37-D4B2-A62E-16CF-26DA502B0665}"/>
              </a:ext>
            </a:extLst>
          </p:cNvPr>
          <p:cNvCxnSpPr/>
          <p:nvPr/>
        </p:nvCxnSpPr>
        <p:spPr>
          <a:xfrm>
            <a:off x="5189532" y="2405063"/>
            <a:ext cx="0" cy="16668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40F14275-E00C-B61A-5299-ECB2A78C7181}"/>
              </a:ext>
            </a:extLst>
          </p:cNvPr>
          <p:cNvCxnSpPr/>
          <p:nvPr/>
        </p:nvCxnSpPr>
        <p:spPr>
          <a:xfrm>
            <a:off x="5294308" y="2405063"/>
            <a:ext cx="0" cy="16668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42" name="Picture 41" descr="Shape&#10;&#10;Description automatically generated with low confidence">
            <a:extLst>
              <a:ext uri="{FF2B5EF4-FFF2-40B4-BE49-F238E27FC236}">
                <a16:creationId xmlns:a16="http://schemas.microsoft.com/office/drawing/2014/main" id="{0DE4BEC2-F69A-F843-81D0-9470A4D7A6D8}"/>
              </a:ext>
            </a:extLst>
          </p:cNvPr>
          <p:cNvPicPr>
            <a:picLocks noChangeAspect="1"/>
          </p:cNvPicPr>
          <p:nvPr/>
        </p:nvPicPr>
        <p:blipFill>
          <a:blip r:embed="rId6"/>
          <a:stretch>
            <a:fillRect/>
          </a:stretch>
        </p:blipFill>
        <p:spPr>
          <a:xfrm>
            <a:off x="4670141" y="3731692"/>
            <a:ext cx="528210" cy="528210"/>
          </a:xfrm>
          <a:prstGeom prst="rect">
            <a:avLst/>
          </a:prstGeom>
        </p:spPr>
      </p:pic>
      <p:cxnSp>
        <p:nvCxnSpPr>
          <p:cNvPr id="44" name="Straight Connector 43">
            <a:extLst>
              <a:ext uri="{FF2B5EF4-FFF2-40B4-BE49-F238E27FC236}">
                <a16:creationId xmlns:a16="http://schemas.microsoft.com/office/drawing/2014/main" id="{63CAE456-CD44-1575-67A4-ED1B6C506FEC}"/>
              </a:ext>
            </a:extLst>
          </p:cNvPr>
          <p:cNvCxnSpPr/>
          <p:nvPr/>
        </p:nvCxnSpPr>
        <p:spPr>
          <a:xfrm flipV="1">
            <a:off x="4855369" y="2827626"/>
            <a:ext cx="0" cy="833129"/>
          </a:xfrm>
          <a:prstGeom prst="line">
            <a:avLst/>
          </a:prstGeom>
          <a:ln w="190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0EE24F09-BABE-D2B3-0AE2-A3B343DFADD2}"/>
              </a:ext>
            </a:extLst>
          </p:cNvPr>
          <p:cNvSpPr txBox="1"/>
          <p:nvPr/>
        </p:nvSpPr>
        <p:spPr>
          <a:xfrm>
            <a:off x="4698935" y="4309203"/>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F5.2</a:t>
            </a:r>
            <a:endParaRPr lang="en-US" sz="1100">
              <a:solidFill>
                <a:schemeClr val="tx1">
                  <a:lumMod val="65000"/>
                  <a:lumOff val="35000"/>
                </a:schemeClr>
              </a:solidFill>
              <a:latin typeface="Museo Sans Rounded 500" panose="02000000000000000000" pitchFamily="50" charset="0"/>
            </a:endParaRPr>
          </a:p>
        </p:txBody>
      </p:sp>
      <p:cxnSp>
        <p:nvCxnSpPr>
          <p:cNvPr id="47" name="Connector: Elbow 46">
            <a:extLst>
              <a:ext uri="{FF2B5EF4-FFF2-40B4-BE49-F238E27FC236}">
                <a16:creationId xmlns:a16="http://schemas.microsoft.com/office/drawing/2014/main" id="{50771590-788B-3B92-0B48-6F1202D2CA4F}"/>
              </a:ext>
            </a:extLst>
          </p:cNvPr>
          <p:cNvCxnSpPr>
            <a:cxnSpLocks/>
            <a:stCxn id="58" idx="0"/>
          </p:cNvCxnSpPr>
          <p:nvPr/>
        </p:nvCxnSpPr>
        <p:spPr>
          <a:xfrm rot="16200000" flipV="1">
            <a:off x="4649013" y="2627846"/>
            <a:ext cx="1622143" cy="528897"/>
          </a:xfrm>
          <a:prstGeom prst="bentConnector3">
            <a:avLst>
              <a:gd name="adj1" fmla="val 113362"/>
            </a:avLst>
          </a:prstGeom>
          <a:ln w="19050">
            <a:solidFill>
              <a:schemeClr val="tx1">
                <a:lumMod val="65000"/>
                <a:lumOff val="35000"/>
              </a:schemeClr>
            </a:solidFill>
            <a:prstDash val="dash"/>
            <a:headEnd type="none" w="med" len="med"/>
            <a:tailEnd type="none"/>
          </a:ln>
        </p:spPr>
        <p:style>
          <a:lnRef idx="1">
            <a:schemeClr val="dk1"/>
          </a:lnRef>
          <a:fillRef idx="0">
            <a:schemeClr val="dk1"/>
          </a:fillRef>
          <a:effectRef idx="0">
            <a:schemeClr val="dk1"/>
          </a:effectRef>
          <a:fontRef idx="minor">
            <a:schemeClr val="tx1"/>
          </a:fontRef>
        </p:style>
      </p:cxnSp>
      <p:pic>
        <p:nvPicPr>
          <p:cNvPr id="58" name="Picture 57" descr="Shape&#10;&#10;Description automatically generated with low confidence">
            <a:extLst>
              <a:ext uri="{FF2B5EF4-FFF2-40B4-BE49-F238E27FC236}">
                <a16:creationId xmlns:a16="http://schemas.microsoft.com/office/drawing/2014/main" id="{281EADD8-9C3F-CA5A-4470-B28FC271F701}"/>
              </a:ext>
            </a:extLst>
          </p:cNvPr>
          <p:cNvPicPr>
            <a:picLocks noChangeAspect="1"/>
          </p:cNvPicPr>
          <p:nvPr/>
        </p:nvPicPr>
        <p:blipFill>
          <a:blip r:embed="rId7"/>
          <a:stretch>
            <a:fillRect/>
          </a:stretch>
        </p:blipFill>
        <p:spPr>
          <a:xfrm flipH="1">
            <a:off x="5410095" y="3703366"/>
            <a:ext cx="628875" cy="628875"/>
          </a:xfrm>
          <a:prstGeom prst="rect">
            <a:avLst/>
          </a:prstGeom>
        </p:spPr>
      </p:pic>
      <p:sp>
        <p:nvSpPr>
          <p:cNvPr id="61" name="TextBox 60">
            <a:extLst>
              <a:ext uri="{FF2B5EF4-FFF2-40B4-BE49-F238E27FC236}">
                <a16:creationId xmlns:a16="http://schemas.microsoft.com/office/drawing/2014/main" id="{547F75EB-0B72-B448-5632-B80FE86DFBC4}"/>
              </a:ext>
            </a:extLst>
          </p:cNvPr>
          <p:cNvSpPr txBox="1"/>
          <p:nvPr/>
        </p:nvSpPr>
        <p:spPr>
          <a:xfrm>
            <a:off x="5568098" y="4309203"/>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F5.1</a:t>
            </a:r>
            <a:endParaRPr lang="en-US" sz="1100">
              <a:solidFill>
                <a:schemeClr val="tx1">
                  <a:lumMod val="65000"/>
                  <a:lumOff val="35000"/>
                </a:schemeClr>
              </a:solidFill>
              <a:latin typeface="Museo Sans Rounded 500" panose="02000000000000000000" pitchFamily="50" charset="0"/>
            </a:endParaRPr>
          </a:p>
        </p:txBody>
      </p:sp>
    </p:spTree>
    <p:extLst>
      <p:ext uri="{BB962C8B-B14F-4D97-AF65-F5344CB8AC3E}">
        <p14:creationId xmlns:p14="http://schemas.microsoft.com/office/powerpoint/2010/main" val="26496943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6"/>
        <p:cNvGrpSpPr/>
        <p:nvPr/>
      </p:nvGrpSpPr>
      <p:grpSpPr>
        <a:xfrm>
          <a:off x="0" y="0"/>
          <a:ext cx="0" cy="0"/>
          <a:chOff x="0" y="0"/>
          <a:chExt cx="0" cy="0"/>
        </a:xfrm>
      </p:grpSpPr>
      <p:sp>
        <p:nvSpPr>
          <p:cNvPr id="247" name="Shape 247"/>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900">
                <a:solidFill>
                  <a:srgbClr val="888888"/>
                </a:solidFill>
                <a:latin typeface="Calibri"/>
                <a:ea typeface="Calibri"/>
                <a:cs typeface="Calibri"/>
                <a:sym typeface="Calibri"/>
              </a:rPr>
              <a:t>2</a:t>
            </a:fld>
            <a:endParaRPr sz="900">
              <a:solidFill>
                <a:srgbClr val="888888"/>
              </a:solidFill>
              <a:latin typeface="Calibri"/>
              <a:ea typeface="Calibri"/>
              <a:cs typeface="Calibri"/>
              <a:sym typeface="Calibri"/>
            </a:endParaRPr>
          </a:p>
        </p:txBody>
      </p:sp>
      <p:pic>
        <p:nvPicPr>
          <p:cNvPr id="251" name="Shape 251"/>
          <p:cNvPicPr preferRelativeResize="0"/>
          <p:nvPr/>
        </p:nvPicPr>
        <p:blipFill rotWithShape="1">
          <a:blip r:embed="rId3">
            <a:alphaModFix/>
          </a:blip>
          <a:srcRect/>
          <a:stretch/>
        </p:blipFill>
        <p:spPr>
          <a:xfrm>
            <a:off x="7290913" y="133573"/>
            <a:ext cx="1618062" cy="509297"/>
          </a:xfrm>
          <a:prstGeom prst="rect">
            <a:avLst/>
          </a:prstGeom>
          <a:noFill/>
          <a:ln>
            <a:noFill/>
          </a:ln>
        </p:spPr>
      </p:pic>
      <p:sp>
        <p:nvSpPr>
          <p:cNvPr id="7" name="Title 1">
            <a:extLst>
              <a:ext uri="{FF2B5EF4-FFF2-40B4-BE49-F238E27FC236}">
                <a16:creationId xmlns:a16="http://schemas.microsoft.com/office/drawing/2014/main" id="{C516E630-6038-4605-8118-4E2755B30871}"/>
              </a:ext>
            </a:extLst>
          </p:cNvPr>
          <p:cNvSpPr>
            <a:spLocks noGrp="1"/>
          </p:cNvSpPr>
          <p:nvPr>
            <p:ph type="title"/>
          </p:nvPr>
        </p:nvSpPr>
        <p:spPr>
          <a:xfrm>
            <a:off x="457200" y="-657"/>
            <a:ext cx="8229600" cy="857250"/>
          </a:xfrm>
        </p:spPr>
        <p:txBody>
          <a:bodyPr/>
          <a:lstStyle/>
          <a:p>
            <a:r>
              <a:rPr lang="en-JM" sz="2800" spc="-150">
                <a:solidFill>
                  <a:srgbClr val="AD343E"/>
                </a:solidFill>
                <a:latin typeface="Museo Sans Rounded 300"/>
                <a:ea typeface="Museo Sans Rounded 300" charset="0"/>
                <a:cs typeface="Museo Sans Rounded 300" charset="0"/>
              </a:rPr>
              <a:t>Table of contents</a:t>
            </a:r>
          </a:p>
        </p:txBody>
      </p:sp>
      <p:sp>
        <p:nvSpPr>
          <p:cNvPr id="2" name="Text Placeholder 5">
            <a:extLst>
              <a:ext uri="{FF2B5EF4-FFF2-40B4-BE49-F238E27FC236}">
                <a16:creationId xmlns:a16="http://schemas.microsoft.com/office/drawing/2014/main" id="{69204131-5281-43FA-A39E-C5543AE87C21}"/>
              </a:ext>
            </a:extLst>
          </p:cNvPr>
          <p:cNvSpPr txBox="1">
            <a:spLocks/>
          </p:cNvSpPr>
          <p:nvPr/>
        </p:nvSpPr>
        <p:spPr>
          <a:xfrm>
            <a:off x="521683" y="1091715"/>
            <a:ext cx="7289646" cy="2673758"/>
          </a:xfrm>
          <a:prstGeom prst="rect">
            <a:avLst/>
          </a:prstGeom>
        </p:spPr>
        <p:txBody>
          <a:bodyPr lIns="91440" tIns="45720" rIns="91440" bIns="45720" anchor="t">
            <a:noAutofit/>
          </a:bodyPr>
          <a:lstStyle>
            <a:lvl1pPr marL="342900" indent="-342900" algn="l" defTabSz="914400" rtl="0" eaLnBrk="1" latinLnBrk="0" hangingPunct="1">
              <a:spcBef>
                <a:spcPct val="20000"/>
              </a:spcBef>
              <a:buFont typeface="Arial" pitchFamily="34" charset="0"/>
              <a:buChar char="•"/>
              <a:defRPr sz="1800" kern="1200">
                <a:solidFill>
                  <a:srgbClr val="576A7F"/>
                </a:solidFill>
                <a:latin typeface="+mn-lt"/>
                <a:ea typeface="+mn-ea"/>
                <a:cs typeface="+mn-cs"/>
              </a:defRPr>
            </a:lvl1pPr>
            <a:lvl2pPr marL="742950" indent="-285750" algn="l" defTabSz="914400" rtl="0" eaLnBrk="1" latinLnBrk="0" hangingPunct="1">
              <a:spcBef>
                <a:spcPct val="20000"/>
              </a:spcBef>
              <a:buFont typeface="Arial" pitchFamily="34" charset="0"/>
              <a:buChar char="–"/>
              <a:defRPr sz="1600" kern="1200">
                <a:solidFill>
                  <a:srgbClr val="576A7F"/>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400" kern="1200">
                <a:solidFill>
                  <a:srgbClr val="576A7F"/>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200" kern="1200">
                <a:solidFill>
                  <a:srgbClr val="576A7F"/>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200" kern="1200">
                <a:solidFill>
                  <a:srgbClr val="576A7F"/>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0"/>
              </a:spcBef>
              <a:buClr>
                <a:srgbClr val="AD343E"/>
              </a:buClr>
              <a:buFont typeface="Wingdings" charset="2"/>
              <a:buChar char="ü"/>
              <a:defRPr/>
            </a:pPr>
            <a:r>
              <a:rPr lang="en-US">
                <a:solidFill>
                  <a:schemeClr val="tx1"/>
                </a:solidFill>
                <a:latin typeface="Museo Sans Rounded 100" panose="02000000000000000000" pitchFamily="50" charset="0"/>
                <a:ea typeface="Museo Sans Rounded 300" charset="0"/>
                <a:cs typeface="Museo Sans Rounded 300" charset="0"/>
              </a:rPr>
              <a:t>Project objectives and schedule</a:t>
            </a:r>
            <a:br>
              <a:rPr lang="en-US">
                <a:solidFill>
                  <a:schemeClr val="tx1"/>
                </a:solidFill>
                <a:latin typeface="Museo Sans Rounded 100" panose="02000000000000000000" pitchFamily="50" charset="0"/>
                <a:ea typeface="Museo Sans Rounded 300" charset="0"/>
                <a:cs typeface="Museo Sans Rounded 300" charset="0"/>
              </a:rPr>
            </a:br>
            <a:endParaRPr lang="en-US">
              <a:solidFill>
                <a:schemeClr val="tx1"/>
              </a:solidFill>
              <a:latin typeface="Museo Sans Rounded 100" panose="02000000000000000000" pitchFamily="50" charset="0"/>
              <a:ea typeface="Museo Sans Rounded 300" charset="0"/>
              <a:cs typeface="Museo Sans Rounded 300" charset="0"/>
            </a:endParaRPr>
          </a:p>
          <a:p>
            <a:pPr>
              <a:spcBef>
                <a:spcPts val="0"/>
              </a:spcBef>
              <a:buClr>
                <a:srgbClr val="AD343E"/>
              </a:buClr>
              <a:buFont typeface="Wingdings" charset="2"/>
              <a:buChar char="ü"/>
              <a:defRPr/>
            </a:pPr>
            <a:r>
              <a:rPr lang="en-US">
                <a:solidFill>
                  <a:schemeClr val="tx1"/>
                </a:solidFill>
                <a:latin typeface="Museo Sans Rounded 100" panose="02000000000000000000" pitchFamily="50" charset="0"/>
              </a:rPr>
              <a:t>Proof of Concept</a:t>
            </a:r>
          </a:p>
          <a:p>
            <a:pPr>
              <a:spcBef>
                <a:spcPts val="0"/>
              </a:spcBef>
              <a:buClr>
                <a:srgbClr val="AD343E"/>
              </a:buClr>
              <a:buFont typeface="Wingdings" charset="2"/>
              <a:buChar char="ü"/>
              <a:defRPr/>
            </a:pPr>
            <a:endParaRPr lang="en-US">
              <a:solidFill>
                <a:schemeClr val="tx1"/>
              </a:solidFill>
              <a:latin typeface="Museo Sans Rounded 100" panose="02000000000000000000" pitchFamily="50" charset="0"/>
            </a:endParaRPr>
          </a:p>
          <a:p>
            <a:pPr>
              <a:spcBef>
                <a:spcPts val="0"/>
              </a:spcBef>
              <a:buClr>
                <a:srgbClr val="AD343E"/>
              </a:buClr>
              <a:buFont typeface="Wingdings" charset="2"/>
              <a:buChar char="ü"/>
              <a:defRPr/>
            </a:pPr>
            <a:r>
              <a:rPr lang="en-US">
                <a:solidFill>
                  <a:schemeClr val="tx1"/>
                </a:solidFill>
                <a:latin typeface="Museo Sans Rounded 100" panose="02000000000000000000" pitchFamily="50" charset="0"/>
                <a:ea typeface="Museo Sans Rounded 300" charset="0"/>
                <a:cs typeface="Museo Sans Rounded 300" charset="0"/>
              </a:rPr>
              <a:t>Breadboard design</a:t>
            </a:r>
          </a:p>
          <a:p>
            <a:pPr>
              <a:spcBef>
                <a:spcPts val="0"/>
              </a:spcBef>
              <a:buClr>
                <a:srgbClr val="AD343E"/>
              </a:buClr>
              <a:buFont typeface="Wingdings" charset="2"/>
              <a:buChar char="ü"/>
              <a:defRPr/>
            </a:pPr>
            <a:endParaRPr lang="en-US">
              <a:solidFill>
                <a:schemeClr val="tx1"/>
              </a:solidFill>
              <a:latin typeface="Museo Sans Rounded 100" panose="02000000000000000000" pitchFamily="50" charset="0"/>
              <a:ea typeface="Geneva" charset="0"/>
              <a:cs typeface="Geneva" charset="0"/>
            </a:endParaRPr>
          </a:p>
          <a:p>
            <a:pPr>
              <a:spcBef>
                <a:spcPts val="0"/>
              </a:spcBef>
              <a:buClr>
                <a:srgbClr val="AD343E"/>
              </a:buClr>
              <a:buFont typeface="Wingdings" charset="2"/>
              <a:buChar char="ü"/>
              <a:defRPr/>
            </a:pPr>
            <a:r>
              <a:rPr lang="en-US">
                <a:solidFill>
                  <a:schemeClr val="tx1"/>
                </a:solidFill>
                <a:latin typeface="Museo Sans Rounded 100" panose="02000000000000000000" pitchFamily="50" charset="0"/>
                <a:ea typeface="Geneva" charset="0"/>
                <a:cs typeface="Geneva" charset="0"/>
              </a:rPr>
              <a:t>Breadboard testing</a:t>
            </a:r>
          </a:p>
          <a:p>
            <a:pPr>
              <a:spcBef>
                <a:spcPts val="0"/>
              </a:spcBef>
              <a:buClr>
                <a:srgbClr val="AD343E"/>
              </a:buClr>
              <a:buFont typeface="Wingdings" charset="2"/>
              <a:buChar char="ü"/>
              <a:defRPr/>
            </a:pPr>
            <a:endParaRPr lang="en-US">
              <a:solidFill>
                <a:schemeClr val="tx1"/>
              </a:solidFill>
              <a:latin typeface="Museo Sans Rounded 100" panose="02000000000000000000" pitchFamily="50" charset="0"/>
              <a:ea typeface="Geneva" charset="0"/>
              <a:cs typeface="Geneva" charset="0"/>
            </a:endParaRPr>
          </a:p>
          <a:p>
            <a:pPr>
              <a:spcBef>
                <a:spcPts val="0"/>
              </a:spcBef>
              <a:buClr>
                <a:srgbClr val="AD343E"/>
              </a:buClr>
              <a:buFont typeface="Wingdings" charset="2"/>
              <a:buChar char="ü"/>
              <a:defRPr/>
            </a:pPr>
            <a:r>
              <a:rPr lang="en-US">
                <a:solidFill>
                  <a:schemeClr val="tx1"/>
                </a:solidFill>
                <a:latin typeface="Museo Sans Rounded 100" panose="02000000000000000000" pitchFamily="50" charset="0"/>
                <a:ea typeface="Geneva" charset="0"/>
                <a:cs typeface="Geneva" charset="0"/>
              </a:rPr>
              <a:t>Next steps</a:t>
            </a:r>
          </a:p>
          <a:p>
            <a:pPr>
              <a:spcBef>
                <a:spcPts val="0"/>
              </a:spcBef>
              <a:buClr>
                <a:srgbClr val="AD343E"/>
              </a:buClr>
              <a:buFont typeface="Wingdings" charset="2"/>
              <a:buChar char="ü"/>
              <a:defRPr/>
            </a:pPr>
            <a:endParaRPr lang="en-US">
              <a:solidFill>
                <a:schemeClr val="tx1"/>
              </a:solidFill>
              <a:latin typeface="Museo Sans Rounded 100" panose="02000000000000000000" pitchFamily="50" charset="0"/>
              <a:ea typeface="Geneva" charset="0"/>
              <a:cs typeface="Geneva" charset="0"/>
            </a:endParaRPr>
          </a:p>
          <a:p>
            <a:pPr>
              <a:spcBef>
                <a:spcPts val="0"/>
              </a:spcBef>
              <a:buClr>
                <a:srgbClr val="AD343E"/>
              </a:buClr>
              <a:buFont typeface="Wingdings" charset="2"/>
              <a:buChar char="ü"/>
              <a:defRPr/>
            </a:pPr>
            <a:r>
              <a:rPr lang="en-US">
                <a:solidFill>
                  <a:schemeClr val="tx1"/>
                </a:solidFill>
                <a:latin typeface="Museo Sans Rounded 100" panose="02000000000000000000" pitchFamily="50" charset="0"/>
                <a:ea typeface="Geneva" charset="0"/>
                <a:cs typeface="Geneva" charset="0"/>
              </a:rPr>
              <a:t>Conclusions</a:t>
            </a:r>
            <a:endParaRPr lang="en-JM">
              <a:solidFill>
                <a:schemeClr val="tx1">
                  <a:lumMod val="50000"/>
                  <a:lumOff val="50000"/>
                </a:schemeClr>
              </a:solidFill>
              <a:latin typeface="Museo Sans Rounded 100" panose="02000000000000000000" pitchFamily="50" charset="0"/>
              <a:ea typeface="Geneva" charset="0"/>
              <a:cs typeface="Geneva" charset="0"/>
            </a:endParaRPr>
          </a:p>
        </p:txBody>
      </p:sp>
    </p:spTree>
    <p:extLst>
      <p:ext uri="{BB962C8B-B14F-4D97-AF65-F5344CB8AC3E}">
        <p14:creationId xmlns:p14="http://schemas.microsoft.com/office/powerpoint/2010/main" val="175280599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12" name="Rectangle 11">
            <a:extLst>
              <a:ext uri="{FF2B5EF4-FFF2-40B4-BE49-F238E27FC236}">
                <a16:creationId xmlns:a16="http://schemas.microsoft.com/office/drawing/2014/main" id="{7ECB5BE6-67DC-D770-8FA2-9DF6BB2B3050}"/>
              </a:ext>
            </a:extLst>
          </p:cNvPr>
          <p:cNvSpPr/>
          <p:nvPr/>
        </p:nvSpPr>
        <p:spPr>
          <a:xfrm>
            <a:off x="3982962" y="1319057"/>
            <a:ext cx="2160000" cy="2160000"/>
          </a:xfrm>
          <a:prstGeom prst="rect">
            <a:avLst/>
          </a:prstGeom>
          <a:solidFill>
            <a:schemeClr val="tx2">
              <a:lumMod val="90000"/>
            </a:schemeClr>
          </a:solidFill>
          <a:ln w="76200">
            <a:solidFill>
              <a:schemeClr val="tx1">
                <a:lumMod val="65000"/>
                <a:lumOff val="3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E271D1C0-0FA0-E873-FE6E-33EE1099DA56}"/>
              </a:ext>
            </a:extLst>
          </p:cNvPr>
          <p:cNvSpPr/>
          <p:nvPr/>
        </p:nvSpPr>
        <p:spPr>
          <a:xfrm>
            <a:off x="4252962" y="1583978"/>
            <a:ext cx="1620000" cy="1620000"/>
          </a:xfrm>
          <a:prstGeom prst="rect">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20828"/>
            <a:ext cx="8229600" cy="857250"/>
          </a:xfrm>
        </p:spPr>
        <p:txBody>
          <a:bodyPr/>
          <a:lstStyle/>
          <a:p>
            <a:r>
              <a:rPr lang="en-GB" sz="2800" spc="-150">
                <a:solidFill>
                  <a:srgbClr val="AD343E"/>
                </a:solidFill>
                <a:latin typeface="Museo Sans Rounded 300"/>
              </a:rPr>
              <a:t>S</a:t>
            </a:r>
            <a:r>
              <a:rPr lang="en-US" sz="2800" spc="-150" err="1">
                <a:solidFill>
                  <a:srgbClr val="AD343E"/>
                </a:solidFill>
                <a:latin typeface="Museo Sans Rounded 300"/>
              </a:rPr>
              <a:t>ystem</a:t>
            </a:r>
            <a:r>
              <a:rPr lang="en-US" sz="2800" spc="-150">
                <a:solidFill>
                  <a:srgbClr val="AD343E"/>
                </a:solidFill>
                <a:latin typeface="Museo Sans Rounded 300"/>
              </a:rPr>
              <a:t> Design: Functional Analysis</a:t>
            </a:r>
          </a:p>
        </p:txBody>
      </p:sp>
      <p:pic>
        <p:nvPicPr>
          <p:cNvPr id="2" name="Picture 1" descr="Graphical user interface&#10;&#10;Description automatically generated">
            <a:extLst>
              <a:ext uri="{FF2B5EF4-FFF2-40B4-BE49-F238E27FC236}">
                <a16:creationId xmlns:a16="http://schemas.microsoft.com/office/drawing/2014/main" id="{9F6AA6F7-872F-0221-D67E-3FD3A1105BFE}"/>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40327" y="925464"/>
            <a:ext cx="2852895" cy="3752757"/>
          </a:xfrm>
          <a:prstGeom prst="rect">
            <a:avLst/>
          </a:prstGeom>
          <a:noFill/>
        </p:spPr>
      </p:pic>
      <p:sp>
        <p:nvSpPr>
          <p:cNvPr id="5" name="Rectangle 4">
            <a:extLst>
              <a:ext uri="{FF2B5EF4-FFF2-40B4-BE49-F238E27FC236}">
                <a16:creationId xmlns:a16="http://schemas.microsoft.com/office/drawing/2014/main" id="{93F06F89-4C92-B6EA-9F00-09F0A257CEA8}"/>
              </a:ext>
            </a:extLst>
          </p:cNvPr>
          <p:cNvSpPr/>
          <p:nvPr/>
        </p:nvSpPr>
        <p:spPr>
          <a:xfrm>
            <a:off x="664736" y="1231899"/>
            <a:ext cx="535414" cy="944565"/>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BEA3ABED-41BB-B367-8EE4-DEC3FC770505}"/>
              </a:ext>
            </a:extLst>
          </p:cNvPr>
          <p:cNvSpPr/>
          <p:nvPr/>
        </p:nvSpPr>
        <p:spPr>
          <a:xfrm>
            <a:off x="1354194" y="1676400"/>
            <a:ext cx="554037" cy="1747284"/>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3F97080-5EC7-F5BC-7685-8F3076B75CB2}"/>
              </a:ext>
            </a:extLst>
          </p:cNvPr>
          <p:cNvSpPr/>
          <p:nvPr/>
        </p:nvSpPr>
        <p:spPr>
          <a:xfrm>
            <a:off x="2052639" y="1231899"/>
            <a:ext cx="516304" cy="3028003"/>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6D81E22-C2D6-4F4A-EC3D-9F51FCB75619}"/>
              </a:ext>
            </a:extLst>
          </p:cNvPr>
          <p:cNvSpPr/>
          <p:nvPr/>
        </p:nvSpPr>
        <p:spPr>
          <a:xfrm>
            <a:off x="2709807" y="1231899"/>
            <a:ext cx="531868" cy="2679701"/>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CD8D57F-2933-9D07-3212-0EDB321E9289}"/>
              </a:ext>
            </a:extLst>
          </p:cNvPr>
          <p:cNvSpPr/>
          <p:nvPr/>
        </p:nvSpPr>
        <p:spPr>
          <a:xfrm>
            <a:off x="6471384" y="1314035"/>
            <a:ext cx="2160000" cy="2160000"/>
          </a:xfrm>
          <a:prstGeom prst="rect">
            <a:avLst/>
          </a:prstGeom>
          <a:solidFill>
            <a:schemeClr val="tx2">
              <a:lumMod val="90000"/>
            </a:schemeClr>
          </a:solidFill>
          <a:ln w="28575">
            <a:solidFill>
              <a:schemeClr val="tx1">
                <a:lumMod val="65000"/>
                <a:lumOff val="3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20E7DB14-F3ED-092A-B5F1-32E643AF9DD8}"/>
              </a:ext>
            </a:extLst>
          </p:cNvPr>
          <p:cNvSpPr/>
          <p:nvPr/>
        </p:nvSpPr>
        <p:spPr>
          <a:xfrm>
            <a:off x="6730604" y="1583978"/>
            <a:ext cx="1620000" cy="1620000"/>
          </a:xfrm>
          <a:prstGeom prst="rect">
            <a:avLst/>
          </a:prstGeom>
          <a:solidFill>
            <a:schemeClr val="bg1"/>
          </a:solid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35EEC377-A149-CD68-55C4-64572F8D5FCD}"/>
              </a:ext>
            </a:extLst>
          </p:cNvPr>
          <p:cNvSpPr txBox="1"/>
          <p:nvPr/>
        </p:nvSpPr>
        <p:spPr>
          <a:xfrm>
            <a:off x="3980947" y="986705"/>
            <a:ext cx="215999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REACTION CHAMBER</a:t>
            </a:r>
            <a:endParaRPr lang="en-US">
              <a:solidFill>
                <a:schemeClr val="tx1">
                  <a:lumMod val="65000"/>
                  <a:lumOff val="35000"/>
                </a:schemeClr>
              </a:solidFill>
              <a:latin typeface="Museo Sans Rounded 500" panose="02000000000000000000" pitchFamily="50" charset="0"/>
            </a:endParaRPr>
          </a:p>
        </p:txBody>
      </p:sp>
      <p:sp>
        <p:nvSpPr>
          <p:cNvPr id="16" name="TextBox 15">
            <a:extLst>
              <a:ext uri="{FF2B5EF4-FFF2-40B4-BE49-F238E27FC236}">
                <a16:creationId xmlns:a16="http://schemas.microsoft.com/office/drawing/2014/main" id="{BBE0823C-7D7C-E3E7-0F05-305F67A2A40B}"/>
              </a:ext>
            </a:extLst>
          </p:cNvPr>
          <p:cNvSpPr txBox="1"/>
          <p:nvPr/>
        </p:nvSpPr>
        <p:spPr>
          <a:xfrm>
            <a:off x="6460088" y="977180"/>
            <a:ext cx="215999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BUFFER TANK</a:t>
            </a:r>
            <a:endParaRPr lang="en-US">
              <a:solidFill>
                <a:schemeClr val="tx1">
                  <a:lumMod val="65000"/>
                  <a:lumOff val="35000"/>
                </a:schemeClr>
              </a:solidFill>
              <a:latin typeface="Museo Sans Rounded 500" panose="02000000000000000000" pitchFamily="50" charset="0"/>
            </a:endParaRPr>
          </a:p>
        </p:txBody>
      </p:sp>
      <p:pic>
        <p:nvPicPr>
          <p:cNvPr id="18" name="Picture 17">
            <a:extLst>
              <a:ext uri="{FF2B5EF4-FFF2-40B4-BE49-F238E27FC236}">
                <a16:creationId xmlns:a16="http://schemas.microsoft.com/office/drawing/2014/main" id="{A66E808E-AAF7-B78A-3781-A8FBFEAD05C8}"/>
              </a:ext>
            </a:extLst>
          </p:cNvPr>
          <p:cNvPicPr>
            <a:picLocks noChangeAspect="1"/>
          </p:cNvPicPr>
          <p:nvPr/>
        </p:nvPicPr>
        <p:blipFill>
          <a:blip r:embed="rId5">
            <a:duotone>
              <a:schemeClr val="bg2">
                <a:shade val="45000"/>
                <a:satMod val="135000"/>
              </a:schemeClr>
              <a:prstClr val="white"/>
            </a:duotone>
          </a:blip>
          <a:stretch>
            <a:fillRect/>
          </a:stretch>
        </p:blipFill>
        <p:spPr>
          <a:xfrm>
            <a:off x="7229599" y="2069978"/>
            <a:ext cx="648000" cy="648000"/>
          </a:xfrm>
          <a:prstGeom prst="rect">
            <a:avLst/>
          </a:prstGeom>
        </p:spPr>
      </p:pic>
      <p:sp>
        <p:nvSpPr>
          <p:cNvPr id="19" name="Oval 18">
            <a:extLst>
              <a:ext uri="{FF2B5EF4-FFF2-40B4-BE49-F238E27FC236}">
                <a16:creationId xmlns:a16="http://schemas.microsoft.com/office/drawing/2014/main" id="{C6B4D1A6-F22F-6E02-E87F-78D7E79A6C0D}"/>
              </a:ext>
            </a:extLst>
          </p:cNvPr>
          <p:cNvSpPr/>
          <p:nvPr/>
        </p:nvSpPr>
        <p:spPr>
          <a:xfrm>
            <a:off x="7103599" y="1943978"/>
            <a:ext cx="900000" cy="900000"/>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Connector: Elbow 19">
            <a:extLst>
              <a:ext uri="{FF2B5EF4-FFF2-40B4-BE49-F238E27FC236}">
                <a16:creationId xmlns:a16="http://schemas.microsoft.com/office/drawing/2014/main" id="{77FA04AC-60F1-84D0-3981-2D97E6E8C46D}"/>
              </a:ext>
            </a:extLst>
          </p:cNvPr>
          <p:cNvCxnSpPr>
            <a:cxnSpLocks/>
            <a:stCxn id="19" idx="0"/>
          </p:cNvCxnSpPr>
          <p:nvPr/>
        </p:nvCxnSpPr>
        <p:spPr>
          <a:xfrm rot="16200000" flipH="1" flipV="1">
            <a:off x="6295701" y="709224"/>
            <a:ext cx="23145" cy="2492651"/>
          </a:xfrm>
          <a:prstGeom prst="bentConnector3">
            <a:avLst>
              <a:gd name="adj1" fmla="val -1018315"/>
            </a:avLst>
          </a:prstGeom>
          <a:ln w="28575">
            <a:solidFill>
              <a:schemeClr val="bg2"/>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6A5A57B2-E2C5-AEB9-2058-7D56EBCFF416}"/>
              </a:ext>
            </a:extLst>
          </p:cNvPr>
          <p:cNvCxnSpPr>
            <a:cxnSpLocks/>
            <a:endCxn id="19" idx="4"/>
          </p:cNvCxnSpPr>
          <p:nvPr/>
        </p:nvCxnSpPr>
        <p:spPr>
          <a:xfrm rot="5400000" flipH="1" flipV="1">
            <a:off x="6295700" y="1609225"/>
            <a:ext cx="23145" cy="2492651"/>
          </a:xfrm>
          <a:prstGeom prst="bentConnector3">
            <a:avLst>
              <a:gd name="adj1" fmla="val -926433"/>
            </a:avLst>
          </a:prstGeom>
          <a:ln w="28575">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194D48B6-38D0-62AD-68FF-CFE0D315A8BF}"/>
              </a:ext>
            </a:extLst>
          </p:cNvPr>
          <p:cNvSpPr/>
          <p:nvPr/>
        </p:nvSpPr>
        <p:spPr>
          <a:xfrm>
            <a:off x="664736" y="2341199"/>
            <a:ext cx="535414" cy="1132836"/>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0EE24F09-BABE-D2B3-0AE2-A3B343DFADD2}"/>
              </a:ext>
            </a:extLst>
          </p:cNvPr>
          <p:cNvSpPr txBox="1"/>
          <p:nvPr/>
        </p:nvSpPr>
        <p:spPr>
          <a:xfrm>
            <a:off x="5637367" y="4330889"/>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F4.4</a:t>
            </a:r>
            <a:endParaRPr lang="en-US" sz="1100">
              <a:solidFill>
                <a:schemeClr val="tx1">
                  <a:lumMod val="65000"/>
                  <a:lumOff val="35000"/>
                </a:schemeClr>
              </a:solidFill>
              <a:latin typeface="Museo Sans Rounded 500" panose="02000000000000000000" pitchFamily="50" charset="0"/>
            </a:endParaRPr>
          </a:p>
        </p:txBody>
      </p:sp>
      <p:sp>
        <p:nvSpPr>
          <p:cNvPr id="61" name="TextBox 60">
            <a:extLst>
              <a:ext uri="{FF2B5EF4-FFF2-40B4-BE49-F238E27FC236}">
                <a16:creationId xmlns:a16="http://schemas.microsoft.com/office/drawing/2014/main" id="{547F75EB-0B72-B448-5632-B80FE86DFBC4}"/>
              </a:ext>
            </a:extLst>
          </p:cNvPr>
          <p:cNvSpPr txBox="1"/>
          <p:nvPr/>
        </p:nvSpPr>
        <p:spPr>
          <a:xfrm>
            <a:off x="3613487" y="3607013"/>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F4.2</a:t>
            </a:r>
            <a:endParaRPr lang="en-US" sz="1100">
              <a:solidFill>
                <a:schemeClr val="tx1">
                  <a:lumMod val="65000"/>
                  <a:lumOff val="35000"/>
                </a:schemeClr>
              </a:solidFill>
              <a:latin typeface="Museo Sans Rounded 500" panose="02000000000000000000" pitchFamily="50" charset="0"/>
            </a:endParaRPr>
          </a:p>
        </p:txBody>
      </p:sp>
      <p:pic>
        <p:nvPicPr>
          <p:cNvPr id="9" name="Picture 8">
            <a:extLst>
              <a:ext uri="{FF2B5EF4-FFF2-40B4-BE49-F238E27FC236}">
                <a16:creationId xmlns:a16="http://schemas.microsoft.com/office/drawing/2014/main" id="{00D31902-A626-3A04-D3B5-44A0C256613C}"/>
              </a:ext>
            </a:extLst>
          </p:cNvPr>
          <p:cNvPicPr>
            <a:picLocks noChangeAspect="1"/>
          </p:cNvPicPr>
          <p:nvPr/>
        </p:nvPicPr>
        <p:blipFill>
          <a:blip r:embed="rId6">
            <a:duotone>
              <a:schemeClr val="accent1">
                <a:shade val="45000"/>
                <a:satMod val="135000"/>
              </a:schemeClr>
              <a:prstClr val="white"/>
            </a:duotone>
          </a:blip>
          <a:stretch>
            <a:fillRect/>
          </a:stretch>
        </p:blipFill>
        <p:spPr>
          <a:xfrm>
            <a:off x="4702961" y="2039057"/>
            <a:ext cx="720000" cy="720000"/>
          </a:xfrm>
          <a:prstGeom prst="rect">
            <a:avLst/>
          </a:prstGeom>
          <a:noFill/>
        </p:spPr>
      </p:pic>
      <p:sp>
        <p:nvSpPr>
          <p:cNvPr id="11" name="Oval 10">
            <a:extLst>
              <a:ext uri="{FF2B5EF4-FFF2-40B4-BE49-F238E27FC236}">
                <a16:creationId xmlns:a16="http://schemas.microsoft.com/office/drawing/2014/main" id="{4FF73346-8CB7-9106-A71A-167E516F53C7}"/>
              </a:ext>
            </a:extLst>
          </p:cNvPr>
          <p:cNvSpPr/>
          <p:nvPr/>
        </p:nvSpPr>
        <p:spPr>
          <a:xfrm>
            <a:off x="4610948" y="1967123"/>
            <a:ext cx="900000" cy="90000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7" name="Picture 16" descr="Shape&#10;&#10;Description automatically generated with low confidence">
            <a:extLst>
              <a:ext uri="{FF2B5EF4-FFF2-40B4-BE49-F238E27FC236}">
                <a16:creationId xmlns:a16="http://schemas.microsoft.com/office/drawing/2014/main" id="{2A79BAC4-C799-1A28-9BA6-5101E077FCFC}"/>
              </a:ext>
            </a:extLst>
          </p:cNvPr>
          <p:cNvPicPr>
            <a:picLocks noChangeAspect="1"/>
          </p:cNvPicPr>
          <p:nvPr/>
        </p:nvPicPr>
        <p:blipFill>
          <a:blip r:embed="rId7"/>
          <a:stretch>
            <a:fillRect/>
          </a:stretch>
        </p:blipFill>
        <p:spPr>
          <a:xfrm>
            <a:off x="5523801" y="3774212"/>
            <a:ext cx="540000" cy="540000"/>
          </a:xfrm>
          <a:prstGeom prst="rect">
            <a:avLst/>
          </a:prstGeom>
        </p:spPr>
      </p:pic>
      <p:cxnSp>
        <p:nvCxnSpPr>
          <p:cNvPr id="24" name="Straight Connector 23">
            <a:extLst>
              <a:ext uri="{FF2B5EF4-FFF2-40B4-BE49-F238E27FC236}">
                <a16:creationId xmlns:a16="http://schemas.microsoft.com/office/drawing/2014/main" id="{6BAEE2B3-0F42-03AA-7734-CB5390D425F1}"/>
              </a:ext>
            </a:extLst>
          </p:cNvPr>
          <p:cNvCxnSpPr>
            <a:cxnSpLocks/>
          </p:cNvCxnSpPr>
          <p:nvPr/>
        </p:nvCxnSpPr>
        <p:spPr>
          <a:xfrm flipH="1">
            <a:off x="3790474" y="3460667"/>
            <a:ext cx="121577" cy="129793"/>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7" name="Connector: Elbow 36">
            <a:extLst>
              <a:ext uri="{FF2B5EF4-FFF2-40B4-BE49-F238E27FC236}">
                <a16:creationId xmlns:a16="http://schemas.microsoft.com/office/drawing/2014/main" id="{80484D6D-85AE-CE31-A6BA-85BA7DE232B2}"/>
              </a:ext>
            </a:extLst>
          </p:cNvPr>
          <p:cNvCxnSpPr>
            <a:stCxn id="17" idx="0"/>
          </p:cNvCxnSpPr>
          <p:nvPr/>
        </p:nvCxnSpPr>
        <p:spPr>
          <a:xfrm rot="16200000" flipV="1">
            <a:off x="5183847" y="3164258"/>
            <a:ext cx="949909" cy="270000"/>
          </a:xfrm>
          <a:prstGeom prst="bentConnector3">
            <a:avLst>
              <a:gd name="adj1" fmla="val 100742"/>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pic>
        <p:nvPicPr>
          <p:cNvPr id="43" name="Picture 42" descr="Shape&#10;&#10;Description automatically generated with low confidence">
            <a:extLst>
              <a:ext uri="{FF2B5EF4-FFF2-40B4-BE49-F238E27FC236}">
                <a16:creationId xmlns:a16="http://schemas.microsoft.com/office/drawing/2014/main" id="{B14D2E34-06CE-3B52-AF60-787A1D124D20}"/>
              </a:ext>
            </a:extLst>
          </p:cNvPr>
          <p:cNvPicPr>
            <a:picLocks noChangeAspect="1"/>
          </p:cNvPicPr>
          <p:nvPr/>
        </p:nvPicPr>
        <p:blipFill>
          <a:blip r:embed="rId8"/>
          <a:stretch>
            <a:fillRect/>
          </a:stretch>
        </p:blipFill>
        <p:spPr>
          <a:xfrm>
            <a:off x="4790946" y="3765655"/>
            <a:ext cx="540000" cy="540000"/>
          </a:xfrm>
          <a:prstGeom prst="rect">
            <a:avLst/>
          </a:prstGeom>
        </p:spPr>
      </p:pic>
      <p:cxnSp>
        <p:nvCxnSpPr>
          <p:cNvPr id="46" name="Straight Connector 45">
            <a:extLst>
              <a:ext uri="{FF2B5EF4-FFF2-40B4-BE49-F238E27FC236}">
                <a16:creationId xmlns:a16="http://schemas.microsoft.com/office/drawing/2014/main" id="{3897AC71-748C-DA37-4720-93A97EAA81A5}"/>
              </a:ext>
            </a:extLst>
          </p:cNvPr>
          <p:cNvCxnSpPr>
            <a:cxnSpLocks/>
            <a:stCxn id="12" idx="2"/>
            <a:endCxn id="43" idx="0"/>
          </p:cNvCxnSpPr>
          <p:nvPr/>
        </p:nvCxnSpPr>
        <p:spPr>
          <a:xfrm flipH="1">
            <a:off x="5060946" y="3479057"/>
            <a:ext cx="2016" cy="286598"/>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BA6F4B6A-0968-7AC7-3A20-2075A22CDF1F}"/>
              </a:ext>
            </a:extLst>
          </p:cNvPr>
          <p:cNvSpPr txBox="1"/>
          <p:nvPr/>
        </p:nvSpPr>
        <p:spPr>
          <a:xfrm>
            <a:off x="4901289" y="4330888"/>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F4.3</a:t>
            </a:r>
            <a:endParaRPr lang="en-US" sz="1100">
              <a:solidFill>
                <a:schemeClr val="tx1">
                  <a:lumMod val="65000"/>
                  <a:lumOff val="35000"/>
                </a:schemeClr>
              </a:solidFill>
              <a:latin typeface="Museo Sans Rounded 500" panose="02000000000000000000" pitchFamily="50" charset="0"/>
            </a:endParaRPr>
          </a:p>
        </p:txBody>
      </p:sp>
      <p:cxnSp>
        <p:nvCxnSpPr>
          <p:cNvPr id="52" name="Connector: Elbow 51">
            <a:extLst>
              <a:ext uri="{FF2B5EF4-FFF2-40B4-BE49-F238E27FC236}">
                <a16:creationId xmlns:a16="http://schemas.microsoft.com/office/drawing/2014/main" id="{66CCEDD8-086A-030D-E454-BB28054234D1}"/>
              </a:ext>
            </a:extLst>
          </p:cNvPr>
          <p:cNvCxnSpPr>
            <a:cxnSpLocks/>
          </p:cNvCxnSpPr>
          <p:nvPr/>
        </p:nvCxnSpPr>
        <p:spPr>
          <a:xfrm rot="5400000" flipH="1" flipV="1">
            <a:off x="4010551" y="3183932"/>
            <a:ext cx="949909" cy="270000"/>
          </a:xfrm>
          <a:prstGeom prst="bentConnector3">
            <a:avLst>
              <a:gd name="adj1" fmla="val 100742"/>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pic>
        <p:nvPicPr>
          <p:cNvPr id="3074" name="Picture 2" descr="Pump ">
            <a:extLst>
              <a:ext uri="{FF2B5EF4-FFF2-40B4-BE49-F238E27FC236}">
                <a16:creationId xmlns:a16="http://schemas.microsoft.com/office/drawing/2014/main" id="{5D65D1E9-89DC-0F33-0BAA-6CD8B1D9735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962400" y="3718776"/>
            <a:ext cx="609600" cy="609600"/>
          </a:xfrm>
          <a:prstGeom prst="rect">
            <a:avLst/>
          </a:prstGeom>
          <a:noFill/>
          <a:extLst>
            <a:ext uri="{909E8E84-426E-40DD-AFC4-6F175D3DCCD1}">
              <a14:hiddenFill xmlns:a14="http://schemas.microsoft.com/office/drawing/2010/main">
                <a:solidFill>
                  <a:srgbClr val="FFFFFF"/>
                </a:solidFill>
              </a14:hiddenFill>
            </a:ext>
          </a:extLst>
        </p:spPr>
      </p:pic>
      <p:sp>
        <p:nvSpPr>
          <p:cNvPr id="53" name="TextBox 52">
            <a:extLst>
              <a:ext uri="{FF2B5EF4-FFF2-40B4-BE49-F238E27FC236}">
                <a16:creationId xmlns:a16="http://schemas.microsoft.com/office/drawing/2014/main" id="{B7461D99-3BD9-50E6-104E-DEE0CF0FAA30}"/>
              </a:ext>
            </a:extLst>
          </p:cNvPr>
          <p:cNvSpPr txBox="1"/>
          <p:nvPr/>
        </p:nvSpPr>
        <p:spPr>
          <a:xfrm>
            <a:off x="4165211" y="4328376"/>
            <a:ext cx="312868" cy="169277"/>
          </a:xfrm>
          <a:prstGeom prst="rect">
            <a:avLst/>
          </a:prstGeom>
          <a:noFill/>
        </p:spPr>
        <p:txBody>
          <a:bodyPr wrap="square" lIns="0" tIns="0" rIns="0" bIns="0" rtlCol="0">
            <a:spAutoFit/>
          </a:bodyPr>
          <a:lstStyle/>
          <a:p>
            <a:pPr algn="ctr"/>
            <a:r>
              <a:rPr lang="en-GB" sz="1100">
                <a:solidFill>
                  <a:schemeClr val="tx1">
                    <a:lumMod val="65000"/>
                    <a:lumOff val="35000"/>
                  </a:schemeClr>
                </a:solidFill>
                <a:latin typeface="Museo Sans Rounded 500" panose="02000000000000000000" pitchFamily="50" charset="0"/>
              </a:rPr>
              <a:t>F4.1</a:t>
            </a:r>
            <a:endParaRPr lang="en-US" sz="1100">
              <a:solidFill>
                <a:schemeClr val="tx1">
                  <a:lumMod val="65000"/>
                  <a:lumOff val="35000"/>
                </a:schemeClr>
              </a:solidFill>
              <a:latin typeface="Museo Sans Rounded 500" panose="02000000000000000000" pitchFamily="50" charset="0"/>
            </a:endParaRPr>
          </a:p>
        </p:txBody>
      </p:sp>
    </p:spTree>
    <p:extLst>
      <p:ext uri="{BB962C8B-B14F-4D97-AF65-F5344CB8AC3E}">
        <p14:creationId xmlns:p14="http://schemas.microsoft.com/office/powerpoint/2010/main" val="92838415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20828"/>
            <a:ext cx="8229600" cy="857250"/>
          </a:xfrm>
        </p:spPr>
        <p:txBody>
          <a:bodyPr/>
          <a:lstStyle/>
          <a:p>
            <a:r>
              <a:rPr lang="en-US" sz="2800" spc="-150">
                <a:solidFill>
                  <a:srgbClr val="AD343E"/>
                </a:solidFill>
                <a:latin typeface="Museo Sans Rounded 300"/>
              </a:rPr>
              <a:t>Design - Reaction Chamber</a:t>
            </a:r>
          </a:p>
        </p:txBody>
      </p:sp>
      <p:pic>
        <p:nvPicPr>
          <p:cNvPr id="3" name="Picture 2" descr="A picture containing diagram&#10;&#10;Description automatically generated">
            <a:extLst>
              <a:ext uri="{FF2B5EF4-FFF2-40B4-BE49-F238E27FC236}">
                <a16:creationId xmlns:a16="http://schemas.microsoft.com/office/drawing/2014/main" id="{D9D02D85-6149-4D50-DE71-DD16416ABD66}"/>
              </a:ext>
            </a:extLst>
          </p:cNvPr>
          <p:cNvPicPr>
            <a:picLocks noChangeAspect="1"/>
          </p:cNvPicPr>
          <p:nvPr/>
        </p:nvPicPr>
        <p:blipFill rotWithShape="1">
          <a:blip r:embed="rId4"/>
          <a:srcRect l="6457"/>
          <a:stretch/>
        </p:blipFill>
        <p:spPr bwMode="auto">
          <a:xfrm>
            <a:off x="860605" y="707984"/>
            <a:ext cx="3810632" cy="4050862"/>
          </a:xfrm>
          <a:prstGeom prst="rect">
            <a:avLst/>
          </a:prstGeom>
          <a:ln>
            <a:noFill/>
          </a:ln>
          <a:extLst>
            <a:ext uri="{53640926-AAD7-44D8-BBD7-CCE9431645EC}">
              <a14:shadowObscured xmlns:a14="http://schemas.microsoft.com/office/drawing/2010/main"/>
            </a:ext>
          </a:extLst>
        </p:spPr>
      </p:pic>
      <p:graphicFrame>
        <p:nvGraphicFramePr>
          <p:cNvPr id="9" name="Table 9">
            <a:extLst>
              <a:ext uri="{FF2B5EF4-FFF2-40B4-BE49-F238E27FC236}">
                <a16:creationId xmlns:a16="http://schemas.microsoft.com/office/drawing/2014/main" id="{8463FCF9-7AEF-0876-719E-AD956D04F452}"/>
              </a:ext>
            </a:extLst>
          </p:cNvPr>
          <p:cNvGraphicFramePr>
            <a:graphicFrameLocks noGrp="1"/>
          </p:cNvGraphicFramePr>
          <p:nvPr/>
        </p:nvGraphicFramePr>
        <p:xfrm>
          <a:off x="5320456" y="1330573"/>
          <a:ext cx="2962939" cy="2805684"/>
        </p:xfrm>
        <a:graphic>
          <a:graphicData uri="http://schemas.openxmlformats.org/drawingml/2006/table">
            <a:tbl>
              <a:tblPr firstRow="1" bandRow="1">
                <a:tableStyleId>{C083E6E3-FA7D-4D7B-A595-EF9225AFEA82}</a:tableStyleId>
              </a:tblPr>
              <a:tblGrid>
                <a:gridCol w="2962939">
                  <a:extLst>
                    <a:ext uri="{9D8B030D-6E8A-4147-A177-3AD203B41FA5}">
                      <a16:colId xmlns:a16="http://schemas.microsoft.com/office/drawing/2014/main" val="454363825"/>
                    </a:ext>
                  </a:extLst>
                </a:gridCol>
              </a:tblGrid>
              <a:tr h="166333">
                <a:tc>
                  <a:txBody>
                    <a:bodyPr/>
                    <a:lstStyle/>
                    <a:p>
                      <a:r>
                        <a:rPr lang="en-GB" sz="1400">
                          <a:solidFill>
                            <a:schemeClr val="accent3"/>
                          </a:solidFill>
                          <a:latin typeface="Museo Sans Rounded 500" panose="02000000000000000000" pitchFamily="50" charset="0"/>
                        </a:rPr>
                        <a:t>Reaction Chamber</a:t>
                      </a:r>
                      <a:endParaRPr lang="en-US" sz="1400">
                        <a:solidFill>
                          <a:schemeClr val="accent3"/>
                        </a:solidFill>
                        <a:latin typeface="Museo Sans Rounded 500" panose="02000000000000000000" pitchFamily="50" charset="0"/>
                      </a:endParaRPr>
                    </a:p>
                  </a:txBody>
                  <a:tcPr/>
                </a:tc>
                <a:extLst>
                  <a:ext uri="{0D108BD9-81ED-4DB2-BD59-A6C34878D82A}">
                    <a16:rowId xmlns:a16="http://schemas.microsoft.com/office/drawing/2014/main" val="2598398734"/>
                  </a:ext>
                </a:extLst>
              </a:tr>
              <a:tr h="151639">
                <a:tc>
                  <a:txBody>
                    <a:bodyPr/>
                    <a:lstStyle/>
                    <a:p>
                      <a:pPr algn="just">
                        <a:lnSpc>
                          <a:spcPct val="107000"/>
                        </a:lnSpc>
                        <a:spcAft>
                          <a:spcPts val="800"/>
                        </a:spcAft>
                      </a:pPr>
                      <a:r>
                        <a:rPr lang="en-US" sz="1200">
                          <a:effectLst/>
                          <a:latin typeface="Museo Sans Rounded 100" panose="02000000000000000000" pitchFamily="50" charset="0"/>
                        </a:rPr>
                        <a:t>1 – Inlet and outlet liquid feedthroughs</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3670864695"/>
                  </a:ext>
                </a:extLst>
              </a:tr>
              <a:tr h="151639">
                <a:tc>
                  <a:txBody>
                    <a:bodyPr/>
                    <a:lstStyle/>
                    <a:p>
                      <a:pPr algn="just">
                        <a:lnSpc>
                          <a:spcPct val="107000"/>
                        </a:lnSpc>
                        <a:spcAft>
                          <a:spcPts val="800"/>
                        </a:spcAft>
                      </a:pPr>
                      <a:r>
                        <a:rPr lang="en-US" sz="1200">
                          <a:effectLst/>
                          <a:latin typeface="Museo Sans Rounded 100" panose="02000000000000000000" pitchFamily="50" charset="0"/>
                        </a:rPr>
                        <a:t>2 – Backup viewport</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1524572624"/>
                  </a:ext>
                </a:extLst>
              </a:tr>
              <a:tr h="151639">
                <a:tc>
                  <a:txBody>
                    <a:bodyPr/>
                    <a:lstStyle/>
                    <a:p>
                      <a:pPr algn="just">
                        <a:lnSpc>
                          <a:spcPct val="107000"/>
                        </a:lnSpc>
                        <a:spcAft>
                          <a:spcPts val="800"/>
                        </a:spcAft>
                      </a:pPr>
                      <a:r>
                        <a:rPr lang="en-US" sz="1200">
                          <a:effectLst/>
                          <a:latin typeface="Museo Sans Rounded 100" panose="02000000000000000000" pitchFamily="50" charset="0"/>
                        </a:rPr>
                        <a:t>3 – Chamber cover handling</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2943857646"/>
                  </a:ext>
                </a:extLst>
              </a:tr>
              <a:tr h="151639">
                <a:tc>
                  <a:txBody>
                    <a:bodyPr/>
                    <a:lstStyle/>
                    <a:p>
                      <a:pPr algn="just">
                        <a:lnSpc>
                          <a:spcPct val="107000"/>
                        </a:lnSpc>
                        <a:spcAft>
                          <a:spcPts val="800"/>
                        </a:spcAft>
                      </a:pPr>
                      <a:r>
                        <a:rPr lang="en-US" sz="1200">
                          <a:effectLst/>
                          <a:latin typeface="Museo Sans Rounded 100" panose="02000000000000000000" pitchFamily="50" charset="0"/>
                        </a:rPr>
                        <a:t>4 – Inlet ball valve</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3016652511"/>
                  </a:ext>
                </a:extLst>
              </a:tr>
              <a:tr h="151639">
                <a:tc>
                  <a:txBody>
                    <a:bodyPr/>
                    <a:lstStyle/>
                    <a:p>
                      <a:pPr algn="just">
                        <a:lnSpc>
                          <a:spcPct val="107000"/>
                        </a:lnSpc>
                        <a:spcAft>
                          <a:spcPts val="800"/>
                        </a:spcAft>
                      </a:pPr>
                      <a:r>
                        <a:rPr lang="en-US" sz="1200">
                          <a:effectLst/>
                          <a:latin typeface="Museo Sans Rounded 100" panose="02000000000000000000" pitchFamily="50" charset="0"/>
                        </a:rPr>
                        <a:t>5 – Pressure gauge</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4117705542"/>
                  </a:ext>
                </a:extLst>
              </a:tr>
              <a:tr h="151639">
                <a:tc>
                  <a:txBody>
                    <a:bodyPr/>
                    <a:lstStyle/>
                    <a:p>
                      <a:pPr algn="just">
                        <a:lnSpc>
                          <a:spcPct val="107000"/>
                        </a:lnSpc>
                        <a:spcAft>
                          <a:spcPts val="800"/>
                        </a:spcAft>
                      </a:pPr>
                      <a:r>
                        <a:rPr lang="en-US" sz="1200">
                          <a:effectLst/>
                          <a:latin typeface="Museo Sans Rounded 100" panose="02000000000000000000" pitchFamily="50" charset="0"/>
                        </a:rPr>
                        <a:t>6 – Outlet ball valve</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347451526"/>
                  </a:ext>
                </a:extLst>
              </a:tr>
              <a:tr h="151639">
                <a:tc>
                  <a:txBody>
                    <a:bodyPr/>
                    <a:lstStyle/>
                    <a:p>
                      <a:pPr algn="just">
                        <a:lnSpc>
                          <a:spcPct val="107000"/>
                        </a:lnSpc>
                        <a:spcAft>
                          <a:spcPts val="800"/>
                        </a:spcAft>
                      </a:pPr>
                      <a:r>
                        <a:rPr lang="en-US" sz="1200">
                          <a:effectLst/>
                          <a:latin typeface="Museo Sans Rounded 100" panose="02000000000000000000" pitchFamily="50" charset="0"/>
                        </a:rPr>
                        <a:t>7 - Electric feedthroughs</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3224864214"/>
                  </a:ext>
                </a:extLst>
              </a:tr>
              <a:tr h="151639">
                <a:tc>
                  <a:txBody>
                    <a:bodyPr/>
                    <a:lstStyle/>
                    <a:p>
                      <a:pPr algn="just">
                        <a:lnSpc>
                          <a:spcPct val="107000"/>
                        </a:lnSpc>
                        <a:spcAft>
                          <a:spcPts val="800"/>
                        </a:spcAft>
                      </a:pPr>
                      <a:r>
                        <a:rPr lang="en-US" sz="1200">
                          <a:effectLst/>
                          <a:latin typeface="Museo Sans Rounded 100" panose="02000000000000000000" pitchFamily="50" charset="0"/>
                        </a:rPr>
                        <a:t>8 - Spare vacuum connection</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3248843892"/>
                  </a:ext>
                </a:extLst>
              </a:tr>
              <a:tr h="151639">
                <a:tc>
                  <a:txBody>
                    <a:bodyPr/>
                    <a:lstStyle/>
                    <a:p>
                      <a:pPr marL="0" marR="0" lvl="0" indent="0" algn="just" defTabSz="914400" rtl="0" eaLnBrk="1" fontAlgn="auto" latinLnBrk="0" hangingPunct="1">
                        <a:lnSpc>
                          <a:spcPct val="107000"/>
                        </a:lnSpc>
                        <a:spcBef>
                          <a:spcPts val="0"/>
                        </a:spcBef>
                        <a:spcAft>
                          <a:spcPts val="800"/>
                        </a:spcAft>
                        <a:buClrTx/>
                        <a:buSzTx/>
                        <a:buFontTx/>
                        <a:buNone/>
                        <a:tabLst/>
                        <a:defRPr/>
                      </a:pPr>
                      <a:r>
                        <a:rPr lang="en-US" sz="1200">
                          <a:effectLst/>
                          <a:latin typeface="Museo Sans Rounded 100" panose="02000000000000000000" pitchFamily="50" charset="0"/>
                        </a:rPr>
                        <a:t>9 - Chamber core handling</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2353886568"/>
                  </a:ext>
                </a:extLst>
              </a:tr>
            </a:tbl>
          </a:graphicData>
        </a:graphic>
      </p:graphicFrame>
    </p:spTree>
    <p:extLst>
      <p:ext uri="{BB962C8B-B14F-4D97-AF65-F5344CB8AC3E}">
        <p14:creationId xmlns:p14="http://schemas.microsoft.com/office/powerpoint/2010/main" val="22344589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2" name="Picture 1" descr="A picture containing indoor, microscope, device, miller&#10;&#10;Description automatically generated">
            <a:extLst>
              <a:ext uri="{FF2B5EF4-FFF2-40B4-BE49-F238E27FC236}">
                <a16:creationId xmlns:a16="http://schemas.microsoft.com/office/drawing/2014/main" id="{4FBB15DE-E6D3-2073-AABF-D21C5227D56B}"/>
              </a:ext>
            </a:extLst>
          </p:cNvPr>
          <p:cNvPicPr>
            <a:picLocks noChangeAspect="1"/>
          </p:cNvPicPr>
          <p:nvPr/>
        </p:nvPicPr>
        <p:blipFill>
          <a:blip r:embed="rId3"/>
          <a:stretch>
            <a:fillRect/>
          </a:stretch>
        </p:blipFill>
        <p:spPr>
          <a:xfrm>
            <a:off x="761368" y="640954"/>
            <a:ext cx="3399507" cy="4214581"/>
          </a:xfrm>
          <a:prstGeom prst="rect">
            <a:avLst/>
          </a:prstGeom>
        </p:spPr>
      </p:pic>
      <p:pic>
        <p:nvPicPr>
          <p:cNvPr id="381" name="Shape 381"/>
          <p:cNvPicPr preferRelativeResize="0"/>
          <p:nvPr/>
        </p:nvPicPr>
        <p:blipFill rotWithShape="1">
          <a:blip r:embed="rId4">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20828"/>
            <a:ext cx="8229600" cy="857250"/>
          </a:xfrm>
        </p:spPr>
        <p:txBody>
          <a:bodyPr/>
          <a:lstStyle/>
          <a:p>
            <a:r>
              <a:rPr lang="en-US" sz="2800" spc="-150">
                <a:solidFill>
                  <a:srgbClr val="AD343E"/>
                </a:solidFill>
                <a:latin typeface="Museo Sans Rounded 300"/>
              </a:rPr>
              <a:t>Design - Reaction Chamber</a:t>
            </a:r>
          </a:p>
        </p:txBody>
      </p:sp>
      <p:graphicFrame>
        <p:nvGraphicFramePr>
          <p:cNvPr id="9" name="Table 9">
            <a:extLst>
              <a:ext uri="{FF2B5EF4-FFF2-40B4-BE49-F238E27FC236}">
                <a16:creationId xmlns:a16="http://schemas.microsoft.com/office/drawing/2014/main" id="{8463FCF9-7AEF-0876-719E-AD956D04F452}"/>
              </a:ext>
            </a:extLst>
          </p:cNvPr>
          <p:cNvGraphicFramePr>
            <a:graphicFrameLocks noGrp="1"/>
          </p:cNvGraphicFramePr>
          <p:nvPr/>
        </p:nvGraphicFramePr>
        <p:xfrm>
          <a:off x="5320456" y="1330573"/>
          <a:ext cx="2962939" cy="2809037"/>
        </p:xfrm>
        <a:graphic>
          <a:graphicData uri="http://schemas.openxmlformats.org/drawingml/2006/table">
            <a:tbl>
              <a:tblPr firstRow="1" bandRow="1">
                <a:tableStyleId>{C083E6E3-FA7D-4D7B-A595-EF9225AFEA82}</a:tableStyleId>
              </a:tblPr>
              <a:tblGrid>
                <a:gridCol w="2962939">
                  <a:extLst>
                    <a:ext uri="{9D8B030D-6E8A-4147-A177-3AD203B41FA5}">
                      <a16:colId xmlns:a16="http://schemas.microsoft.com/office/drawing/2014/main" val="454363825"/>
                    </a:ext>
                  </a:extLst>
                </a:gridCol>
              </a:tblGrid>
              <a:tr h="342565">
                <a:tc>
                  <a:txBody>
                    <a:bodyPr/>
                    <a:lstStyle/>
                    <a:p>
                      <a:r>
                        <a:rPr lang="en-GB" sz="1400">
                          <a:solidFill>
                            <a:schemeClr val="accent3"/>
                          </a:solidFill>
                          <a:latin typeface="Museo Sans Rounded 500" panose="02000000000000000000" pitchFamily="50" charset="0"/>
                        </a:rPr>
                        <a:t>Reaction Chamber</a:t>
                      </a:r>
                      <a:endParaRPr lang="en-US" sz="1400">
                        <a:solidFill>
                          <a:schemeClr val="accent3"/>
                        </a:solidFill>
                        <a:latin typeface="Museo Sans Rounded 500" panose="02000000000000000000" pitchFamily="50" charset="0"/>
                      </a:endParaRPr>
                    </a:p>
                  </a:txBody>
                  <a:tcPr/>
                </a:tc>
                <a:extLst>
                  <a:ext uri="{0D108BD9-81ED-4DB2-BD59-A6C34878D82A}">
                    <a16:rowId xmlns:a16="http://schemas.microsoft.com/office/drawing/2014/main" val="2598398734"/>
                  </a:ext>
                </a:extLst>
              </a:tr>
              <a:tr h="30830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11 – Thermocouple feedthrough</a:t>
                      </a:r>
                    </a:p>
                  </a:txBody>
                  <a:tcPr/>
                </a:tc>
                <a:extLst>
                  <a:ext uri="{0D108BD9-81ED-4DB2-BD59-A6C34878D82A}">
                    <a16:rowId xmlns:a16="http://schemas.microsoft.com/office/drawing/2014/main" val="3670864695"/>
                  </a:ext>
                </a:extLst>
              </a:tr>
              <a:tr h="30830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12 – Safety pressure valve</a:t>
                      </a:r>
                    </a:p>
                  </a:txBody>
                  <a:tcPr/>
                </a:tc>
                <a:extLst>
                  <a:ext uri="{0D108BD9-81ED-4DB2-BD59-A6C34878D82A}">
                    <a16:rowId xmlns:a16="http://schemas.microsoft.com/office/drawing/2014/main" val="1524572624"/>
                  </a:ext>
                </a:extLst>
              </a:tr>
              <a:tr h="30830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13 – Camera viewport</a:t>
                      </a:r>
                    </a:p>
                  </a:txBody>
                  <a:tcPr/>
                </a:tc>
                <a:extLst>
                  <a:ext uri="{0D108BD9-81ED-4DB2-BD59-A6C34878D82A}">
                    <a16:rowId xmlns:a16="http://schemas.microsoft.com/office/drawing/2014/main" val="2943857646"/>
                  </a:ext>
                </a:extLst>
              </a:tr>
              <a:tr h="30830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14 – Laser viewport</a:t>
                      </a:r>
                    </a:p>
                  </a:txBody>
                  <a:tcPr/>
                </a:tc>
                <a:extLst>
                  <a:ext uri="{0D108BD9-81ED-4DB2-BD59-A6C34878D82A}">
                    <a16:rowId xmlns:a16="http://schemas.microsoft.com/office/drawing/2014/main" val="3016652511"/>
                  </a:ext>
                </a:extLst>
              </a:tr>
              <a:tr h="30830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15 – Copper spiral</a:t>
                      </a:r>
                    </a:p>
                  </a:txBody>
                  <a:tcPr/>
                </a:tc>
                <a:extLst>
                  <a:ext uri="{0D108BD9-81ED-4DB2-BD59-A6C34878D82A}">
                    <a16:rowId xmlns:a16="http://schemas.microsoft.com/office/drawing/2014/main" val="4117705542"/>
                  </a:ext>
                </a:extLst>
              </a:tr>
              <a:tr h="30830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16 – Alumina crucible</a:t>
                      </a:r>
                    </a:p>
                  </a:txBody>
                  <a:tcPr/>
                </a:tc>
                <a:extLst>
                  <a:ext uri="{0D108BD9-81ED-4DB2-BD59-A6C34878D82A}">
                    <a16:rowId xmlns:a16="http://schemas.microsoft.com/office/drawing/2014/main" val="347451526"/>
                  </a:ext>
                </a:extLst>
              </a:tr>
              <a:tr h="30830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17 – Buffer layer</a:t>
                      </a:r>
                    </a:p>
                  </a:txBody>
                  <a:tcPr/>
                </a:tc>
                <a:extLst>
                  <a:ext uri="{0D108BD9-81ED-4DB2-BD59-A6C34878D82A}">
                    <a16:rowId xmlns:a16="http://schemas.microsoft.com/office/drawing/2014/main" val="3224864214"/>
                  </a:ext>
                </a:extLst>
              </a:tr>
              <a:tr h="30830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18 –Insulation</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3248843892"/>
                  </a:ext>
                </a:extLst>
              </a:tr>
            </a:tbl>
          </a:graphicData>
        </a:graphic>
      </p:graphicFrame>
    </p:spTree>
    <p:extLst>
      <p:ext uri="{BB962C8B-B14F-4D97-AF65-F5344CB8AC3E}">
        <p14:creationId xmlns:p14="http://schemas.microsoft.com/office/powerpoint/2010/main" val="88811601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20828"/>
            <a:ext cx="8229600" cy="857250"/>
          </a:xfrm>
        </p:spPr>
        <p:txBody>
          <a:bodyPr/>
          <a:lstStyle/>
          <a:p>
            <a:r>
              <a:rPr lang="en-US" sz="2800" spc="-150">
                <a:solidFill>
                  <a:srgbClr val="AD343E"/>
                </a:solidFill>
                <a:latin typeface="Museo Sans Rounded 300"/>
              </a:rPr>
              <a:t>Design - Buffer Tank</a:t>
            </a:r>
          </a:p>
        </p:txBody>
      </p:sp>
      <p:pic>
        <p:nvPicPr>
          <p:cNvPr id="4" name="Picture 3">
            <a:extLst>
              <a:ext uri="{FF2B5EF4-FFF2-40B4-BE49-F238E27FC236}">
                <a16:creationId xmlns:a16="http://schemas.microsoft.com/office/drawing/2014/main" id="{C7221CDA-F3D0-4B66-2945-C1D99B531CDD}"/>
              </a:ext>
            </a:extLst>
          </p:cNvPr>
          <p:cNvPicPr>
            <a:picLocks noChangeAspect="1"/>
          </p:cNvPicPr>
          <p:nvPr/>
        </p:nvPicPr>
        <p:blipFill rotWithShape="1">
          <a:blip r:embed="rId4"/>
          <a:srcRect r="2245"/>
          <a:stretch/>
        </p:blipFill>
        <p:spPr bwMode="auto">
          <a:xfrm>
            <a:off x="457200" y="1447222"/>
            <a:ext cx="2183130" cy="2572385"/>
          </a:xfrm>
          <a:prstGeom prst="rect">
            <a:avLst/>
          </a:prstGeom>
          <a:ln>
            <a:noFill/>
          </a:ln>
          <a:extLst>
            <a:ext uri="{53640926-AAD7-44D8-BBD7-CCE9431645EC}">
              <a14:shadowObscured xmlns:a14="http://schemas.microsoft.com/office/drawing/2010/main"/>
            </a:ext>
          </a:extLst>
        </p:spPr>
      </p:pic>
      <p:pic>
        <p:nvPicPr>
          <p:cNvPr id="5" name="Picture 4" descr="Graphical user interface, application&#10;&#10;Description automatically generated">
            <a:extLst>
              <a:ext uri="{FF2B5EF4-FFF2-40B4-BE49-F238E27FC236}">
                <a16:creationId xmlns:a16="http://schemas.microsoft.com/office/drawing/2014/main" id="{3589C862-3C36-3119-0659-41B89A18B457}"/>
              </a:ext>
            </a:extLst>
          </p:cNvPr>
          <p:cNvPicPr>
            <a:picLocks noChangeAspect="1"/>
          </p:cNvPicPr>
          <p:nvPr/>
        </p:nvPicPr>
        <p:blipFill rotWithShape="1">
          <a:blip r:embed="rId5"/>
          <a:srcRect t="1679"/>
          <a:stretch/>
        </p:blipFill>
        <p:spPr bwMode="auto">
          <a:xfrm>
            <a:off x="2891368" y="1494212"/>
            <a:ext cx="2178050" cy="2525395"/>
          </a:xfrm>
          <a:prstGeom prst="rect">
            <a:avLst/>
          </a:prstGeom>
          <a:ln>
            <a:noFill/>
          </a:ln>
          <a:extLst>
            <a:ext uri="{53640926-AAD7-44D8-BBD7-CCE9431645EC}">
              <a14:shadowObscured xmlns:a14="http://schemas.microsoft.com/office/drawing/2010/main"/>
            </a:ext>
          </a:extLst>
        </p:spPr>
      </p:pic>
      <p:graphicFrame>
        <p:nvGraphicFramePr>
          <p:cNvPr id="8" name="Table 9">
            <a:extLst>
              <a:ext uri="{FF2B5EF4-FFF2-40B4-BE49-F238E27FC236}">
                <a16:creationId xmlns:a16="http://schemas.microsoft.com/office/drawing/2014/main" id="{7A6452DD-EACC-A99F-561C-008C184A7553}"/>
              </a:ext>
            </a:extLst>
          </p:cNvPr>
          <p:cNvGraphicFramePr>
            <a:graphicFrameLocks noGrp="1"/>
          </p:cNvGraphicFramePr>
          <p:nvPr/>
        </p:nvGraphicFramePr>
        <p:xfrm>
          <a:off x="5320456" y="1330573"/>
          <a:ext cx="2962939" cy="2777236"/>
        </p:xfrm>
        <a:graphic>
          <a:graphicData uri="http://schemas.openxmlformats.org/drawingml/2006/table">
            <a:tbl>
              <a:tblPr firstRow="1" bandRow="1">
                <a:tableStyleId>{C083E6E3-FA7D-4D7B-A595-EF9225AFEA82}</a:tableStyleId>
              </a:tblPr>
              <a:tblGrid>
                <a:gridCol w="2962939">
                  <a:extLst>
                    <a:ext uri="{9D8B030D-6E8A-4147-A177-3AD203B41FA5}">
                      <a16:colId xmlns:a16="http://schemas.microsoft.com/office/drawing/2014/main" val="454363825"/>
                    </a:ext>
                  </a:extLst>
                </a:gridCol>
              </a:tblGrid>
              <a:tr h="166333">
                <a:tc>
                  <a:txBody>
                    <a:bodyPr/>
                    <a:lstStyle/>
                    <a:p>
                      <a:r>
                        <a:rPr lang="en-GB" sz="1400">
                          <a:solidFill>
                            <a:schemeClr val="accent3"/>
                          </a:solidFill>
                          <a:latin typeface="Museo Sans Rounded 500" panose="02000000000000000000" pitchFamily="50" charset="0"/>
                        </a:rPr>
                        <a:t>Buffer Tank</a:t>
                      </a:r>
                      <a:endParaRPr lang="en-US" sz="1400">
                        <a:solidFill>
                          <a:schemeClr val="accent3"/>
                        </a:solidFill>
                        <a:latin typeface="Museo Sans Rounded 500" panose="02000000000000000000" pitchFamily="50" charset="0"/>
                      </a:endParaRPr>
                    </a:p>
                  </a:txBody>
                  <a:tcPr/>
                </a:tc>
                <a:extLst>
                  <a:ext uri="{0D108BD9-81ED-4DB2-BD59-A6C34878D82A}">
                    <a16:rowId xmlns:a16="http://schemas.microsoft.com/office/drawing/2014/main" val="2598398734"/>
                  </a:ext>
                </a:extLst>
              </a:tr>
              <a:tr h="15163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1 - Temperature sensor PT100</a:t>
                      </a:r>
                    </a:p>
                  </a:txBody>
                  <a:tcPr/>
                </a:tc>
                <a:extLst>
                  <a:ext uri="{0D108BD9-81ED-4DB2-BD59-A6C34878D82A}">
                    <a16:rowId xmlns:a16="http://schemas.microsoft.com/office/drawing/2014/main" val="3670864695"/>
                  </a:ext>
                </a:extLst>
              </a:tr>
              <a:tr h="15163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2 - DC motor</a:t>
                      </a:r>
                    </a:p>
                  </a:txBody>
                  <a:tcPr/>
                </a:tc>
                <a:extLst>
                  <a:ext uri="{0D108BD9-81ED-4DB2-BD59-A6C34878D82A}">
                    <a16:rowId xmlns:a16="http://schemas.microsoft.com/office/drawing/2014/main" val="1524572624"/>
                  </a:ext>
                </a:extLst>
              </a:tr>
              <a:tr h="15163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3 - Push-in Connector</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2943857646"/>
                  </a:ext>
                </a:extLst>
              </a:tr>
              <a:tr h="15163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4 - Top cover handling</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3016652511"/>
                  </a:ext>
                </a:extLst>
              </a:tr>
              <a:tr h="15163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5 - Drainage valve</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4117705542"/>
                  </a:ext>
                </a:extLst>
              </a:tr>
              <a:tr h="15163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6 - Stirring propeller</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347451526"/>
                  </a:ext>
                </a:extLst>
              </a:tr>
              <a:tr h="15163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7 - Inlet pipe</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3224864214"/>
                  </a:ext>
                </a:extLst>
              </a:tr>
              <a:tr h="151639">
                <a:tc>
                  <a:txBody>
                    <a:bodyPr/>
                    <a:lstStyle/>
                    <a:p>
                      <a:r>
                        <a:rPr lang="en-US" sz="1200" b="0" i="0" u="none" strike="noStrike" cap="none">
                          <a:solidFill>
                            <a:schemeClr val="tx1"/>
                          </a:solidFill>
                          <a:effectLst/>
                          <a:latin typeface="Museo Sans Rounded 100" panose="02000000000000000000" pitchFamily="50" charset="0"/>
                          <a:ea typeface="+mn-ea"/>
                          <a:cs typeface="+mn-cs"/>
                          <a:sym typeface="Arial"/>
                        </a:rPr>
                        <a:t>8 - Insulation</a:t>
                      </a:r>
                    </a:p>
                  </a:txBody>
                  <a:tcPr/>
                </a:tc>
                <a:extLst>
                  <a:ext uri="{0D108BD9-81ED-4DB2-BD59-A6C34878D82A}">
                    <a16:rowId xmlns:a16="http://schemas.microsoft.com/office/drawing/2014/main" val="3248843892"/>
                  </a:ext>
                </a:extLst>
              </a:tr>
              <a:tr h="151639">
                <a:tc>
                  <a:txBody>
                    <a:bodyPr/>
                    <a:lstStyle/>
                    <a:p>
                      <a:pPr marL="0" marR="0" lvl="0" indent="0" algn="just" defTabSz="914400" rtl="0" eaLnBrk="1" fontAlgn="auto" latinLnBrk="0" hangingPunct="1">
                        <a:lnSpc>
                          <a:spcPct val="107000"/>
                        </a:lnSpc>
                        <a:spcBef>
                          <a:spcPts val="0"/>
                        </a:spcBef>
                        <a:spcAft>
                          <a:spcPts val="800"/>
                        </a:spcAft>
                        <a:buClrTx/>
                        <a:buSzTx/>
                        <a:buFontTx/>
                        <a:buNone/>
                        <a:tabLst/>
                        <a:defRPr/>
                      </a:pPr>
                      <a:r>
                        <a:rPr lang="en-US" sz="1200" b="0" i="0" u="none" strike="noStrike" cap="none">
                          <a:solidFill>
                            <a:schemeClr val="tx1"/>
                          </a:solidFill>
                          <a:effectLst/>
                          <a:latin typeface="Museo Sans Rounded 100" panose="02000000000000000000" pitchFamily="50" charset="0"/>
                          <a:ea typeface="+mn-ea"/>
                          <a:cs typeface="+mn-cs"/>
                          <a:sym typeface="Arial"/>
                        </a:rPr>
                        <a:t>9 - Outlet pipe</a:t>
                      </a:r>
                      <a:endParaRPr lang="en-US" sz="1200">
                        <a:effectLst/>
                        <a:latin typeface="Museo Sans Rounded 100" panose="02000000000000000000" pitchFamily="50" charset="0"/>
                        <a:ea typeface="Calibri" panose="020F0502020204030204" pitchFamily="34" charset="0"/>
                        <a:cs typeface="Arial" panose="020B0604020202020204" pitchFamily="34" charset="0"/>
                      </a:endParaRPr>
                    </a:p>
                  </a:txBody>
                  <a:tcPr/>
                </a:tc>
                <a:extLst>
                  <a:ext uri="{0D108BD9-81ED-4DB2-BD59-A6C34878D82A}">
                    <a16:rowId xmlns:a16="http://schemas.microsoft.com/office/drawing/2014/main" val="2353886568"/>
                  </a:ext>
                </a:extLst>
              </a:tr>
            </a:tbl>
          </a:graphicData>
        </a:graphic>
      </p:graphicFrame>
    </p:spTree>
    <p:extLst>
      <p:ext uri="{BB962C8B-B14F-4D97-AF65-F5344CB8AC3E}">
        <p14:creationId xmlns:p14="http://schemas.microsoft.com/office/powerpoint/2010/main" val="137781361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20828"/>
            <a:ext cx="8229600" cy="857250"/>
          </a:xfrm>
        </p:spPr>
        <p:txBody>
          <a:bodyPr/>
          <a:lstStyle/>
          <a:p>
            <a:r>
              <a:rPr lang="en-US" sz="2800" spc="-150">
                <a:solidFill>
                  <a:srgbClr val="AD343E"/>
                </a:solidFill>
                <a:latin typeface="Museo Sans Rounded 300"/>
              </a:rPr>
              <a:t>Design - Laser Unit</a:t>
            </a:r>
          </a:p>
        </p:txBody>
      </p:sp>
      <p:sp>
        <p:nvSpPr>
          <p:cNvPr id="12" name="TextBox 11">
            <a:extLst>
              <a:ext uri="{FF2B5EF4-FFF2-40B4-BE49-F238E27FC236}">
                <a16:creationId xmlns:a16="http://schemas.microsoft.com/office/drawing/2014/main" id="{1F1B0C6D-84C1-279E-FA3B-ECAAD4947244}"/>
              </a:ext>
            </a:extLst>
          </p:cNvPr>
          <p:cNvSpPr txBox="1"/>
          <p:nvPr/>
        </p:nvSpPr>
        <p:spPr>
          <a:xfrm>
            <a:off x="2918458" y="3895364"/>
            <a:ext cx="1800001" cy="261610"/>
          </a:xfrm>
          <a:prstGeom prst="rect">
            <a:avLst/>
          </a:prstGeom>
          <a:noFill/>
        </p:spPr>
        <p:txBody>
          <a:bodyPr wrap="square">
            <a:spAutoFit/>
          </a:bodyPr>
          <a:lstStyle/>
          <a:p>
            <a:pPr algn="ctr"/>
            <a:r>
              <a:rPr lang="en-US" sz="1100">
                <a:latin typeface="Museo Sans Rounded 100" panose="02000000000000000000" pitchFamily="50" charset="0"/>
                <a:cs typeface="Arial" panose="020B0604020202020204" pitchFamily="34" charset="0"/>
              </a:rPr>
              <a:t>Setup</a:t>
            </a:r>
            <a:endParaRPr lang="en-US" sz="1100"/>
          </a:p>
        </p:txBody>
      </p:sp>
      <p:sp>
        <p:nvSpPr>
          <p:cNvPr id="13" name="TextBox 12">
            <a:extLst>
              <a:ext uri="{FF2B5EF4-FFF2-40B4-BE49-F238E27FC236}">
                <a16:creationId xmlns:a16="http://schemas.microsoft.com/office/drawing/2014/main" id="{A66579CA-8732-9083-3201-5A9F21DA631B}"/>
              </a:ext>
            </a:extLst>
          </p:cNvPr>
          <p:cNvSpPr txBox="1"/>
          <p:nvPr/>
        </p:nvSpPr>
        <p:spPr>
          <a:xfrm>
            <a:off x="4718460" y="3899438"/>
            <a:ext cx="1799999" cy="261610"/>
          </a:xfrm>
          <a:prstGeom prst="rect">
            <a:avLst/>
          </a:prstGeom>
          <a:noFill/>
        </p:spPr>
        <p:txBody>
          <a:bodyPr wrap="square">
            <a:spAutoFit/>
          </a:bodyPr>
          <a:lstStyle/>
          <a:p>
            <a:pPr algn="ctr"/>
            <a:r>
              <a:rPr lang="en-US" sz="1100">
                <a:latin typeface="Museo Sans Rounded 100" panose="02000000000000000000" pitchFamily="50" charset="0"/>
                <a:cs typeface="Arial" panose="020B0604020202020204" pitchFamily="34" charset="0"/>
              </a:rPr>
              <a:t>Starting laser (T0)</a:t>
            </a:r>
            <a:endParaRPr lang="en-US" sz="1100"/>
          </a:p>
        </p:txBody>
      </p:sp>
      <p:sp>
        <p:nvSpPr>
          <p:cNvPr id="14" name="TextBox 13">
            <a:extLst>
              <a:ext uri="{FF2B5EF4-FFF2-40B4-BE49-F238E27FC236}">
                <a16:creationId xmlns:a16="http://schemas.microsoft.com/office/drawing/2014/main" id="{5A7ADD66-DF0A-1790-D2D4-3B4B0E7D503B}"/>
              </a:ext>
            </a:extLst>
          </p:cNvPr>
          <p:cNvSpPr txBox="1"/>
          <p:nvPr/>
        </p:nvSpPr>
        <p:spPr>
          <a:xfrm>
            <a:off x="6518461" y="3891647"/>
            <a:ext cx="1799999" cy="261610"/>
          </a:xfrm>
          <a:prstGeom prst="rect">
            <a:avLst/>
          </a:prstGeom>
          <a:noFill/>
        </p:spPr>
        <p:txBody>
          <a:bodyPr wrap="square">
            <a:spAutoFit/>
          </a:bodyPr>
          <a:lstStyle/>
          <a:p>
            <a:pPr algn="ctr"/>
            <a:r>
              <a:rPr lang="en-US" sz="1100">
                <a:latin typeface="Museo Sans Rounded 100" panose="02000000000000000000" pitchFamily="50" charset="0"/>
                <a:cs typeface="Arial" panose="020B0604020202020204" pitchFamily="34" charset="0"/>
              </a:rPr>
              <a:t>Ignition (T0+20s)</a:t>
            </a:r>
            <a:endParaRPr lang="en-US" sz="1100"/>
          </a:p>
        </p:txBody>
      </p:sp>
      <p:grpSp>
        <p:nvGrpSpPr>
          <p:cNvPr id="29" name="Group 28">
            <a:extLst>
              <a:ext uri="{FF2B5EF4-FFF2-40B4-BE49-F238E27FC236}">
                <a16:creationId xmlns:a16="http://schemas.microsoft.com/office/drawing/2014/main" id="{CE7551F1-8AFC-821D-5D8D-457F49365FBB}"/>
              </a:ext>
            </a:extLst>
          </p:cNvPr>
          <p:cNvGrpSpPr/>
          <p:nvPr/>
        </p:nvGrpSpPr>
        <p:grpSpPr>
          <a:xfrm>
            <a:off x="2928237" y="2447252"/>
            <a:ext cx="5400000" cy="1440000"/>
            <a:chOff x="1717677" y="2721605"/>
            <a:chExt cx="6403053" cy="1836000"/>
          </a:xfrm>
        </p:grpSpPr>
        <p:pic>
          <p:nvPicPr>
            <p:cNvPr id="3" name="Picture 2">
              <a:extLst>
                <a:ext uri="{FF2B5EF4-FFF2-40B4-BE49-F238E27FC236}">
                  <a16:creationId xmlns:a16="http://schemas.microsoft.com/office/drawing/2014/main" id="{DF710446-FDA7-A0CE-7DB0-2C55E9AC5FE9}"/>
                </a:ext>
              </a:extLst>
            </p:cNvPr>
            <p:cNvPicPr>
              <a:picLocks noChangeAspect="1"/>
            </p:cNvPicPr>
            <p:nvPr/>
          </p:nvPicPr>
          <p:blipFill rotWithShape="1">
            <a:blip r:embed="rId4"/>
            <a:srcRect l="24558" r="20635"/>
            <a:stretch/>
          </p:blipFill>
          <p:spPr>
            <a:xfrm>
              <a:off x="1717677" y="2721605"/>
              <a:ext cx="2134351" cy="1836000"/>
            </a:xfrm>
            <a:prstGeom prst="rect">
              <a:avLst/>
            </a:prstGeom>
            <a:ln w="12700">
              <a:noFill/>
            </a:ln>
          </p:spPr>
        </p:pic>
        <p:pic>
          <p:nvPicPr>
            <p:cNvPr id="9" name="Picture 8">
              <a:extLst>
                <a:ext uri="{FF2B5EF4-FFF2-40B4-BE49-F238E27FC236}">
                  <a16:creationId xmlns:a16="http://schemas.microsoft.com/office/drawing/2014/main" id="{B487D4B2-70C8-F242-049F-3F014FA4E5A6}"/>
                </a:ext>
              </a:extLst>
            </p:cNvPr>
            <p:cNvPicPr>
              <a:picLocks noChangeAspect="1"/>
            </p:cNvPicPr>
            <p:nvPr/>
          </p:nvPicPr>
          <p:blipFill rotWithShape="1">
            <a:blip r:embed="rId5"/>
            <a:srcRect l="26923" r="19959"/>
            <a:stretch/>
          </p:blipFill>
          <p:spPr>
            <a:xfrm>
              <a:off x="3852028" y="2721605"/>
              <a:ext cx="2134351" cy="1836000"/>
            </a:xfrm>
            <a:prstGeom prst="rect">
              <a:avLst/>
            </a:prstGeom>
          </p:spPr>
        </p:pic>
        <p:pic>
          <p:nvPicPr>
            <p:cNvPr id="11" name="Picture 10">
              <a:extLst>
                <a:ext uri="{FF2B5EF4-FFF2-40B4-BE49-F238E27FC236}">
                  <a16:creationId xmlns:a16="http://schemas.microsoft.com/office/drawing/2014/main" id="{08830F6E-1F60-6AFD-54BD-A8E160D18C2F}"/>
                </a:ext>
              </a:extLst>
            </p:cNvPr>
            <p:cNvPicPr>
              <a:picLocks noChangeAspect="1"/>
            </p:cNvPicPr>
            <p:nvPr/>
          </p:nvPicPr>
          <p:blipFill rotWithShape="1">
            <a:blip r:embed="rId6"/>
            <a:srcRect l="24952" r="17766"/>
            <a:stretch/>
          </p:blipFill>
          <p:spPr>
            <a:xfrm>
              <a:off x="5986379" y="2721605"/>
              <a:ext cx="2134351" cy="1836000"/>
            </a:xfrm>
            <a:prstGeom prst="rect">
              <a:avLst/>
            </a:prstGeom>
          </p:spPr>
        </p:pic>
        <p:sp>
          <p:nvSpPr>
            <p:cNvPr id="22" name="Rectangle 21">
              <a:extLst>
                <a:ext uri="{FF2B5EF4-FFF2-40B4-BE49-F238E27FC236}">
                  <a16:creationId xmlns:a16="http://schemas.microsoft.com/office/drawing/2014/main" id="{AEE756E5-23A3-1D50-AD20-42242EC46306}"/>
                </a:ext>
              </a:extLst>
            </p:cNvPr>
            <p:cNvSpPr/>
            <p:nvPr/>
          </p:nvSpPr>
          <p:spPr>
            <a:xfrm>
              <a:off x="1717677" y="2721605"/>
              <a:ext cx="6403053" cy="1832753"/>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C1BD1D61-549E-4EE9-1448-CC6B26406F6D}"/>
              </a:ext>
            </a:extLst>
          </p:cNvPr>
          <p:cNvSpPr txBox="1"/>
          <p:nvPr/>
        </p:nvSpPr>
        <p:spPr>
          <a:xfrm>
            <a:off x="403860" y="2681230"/>
            <a:ext cx="2125980" cy="969496"/>
          </a:xfrm>
          <a:prstGeom prst="rect">
            <a:avLst/>
          </a:prstGeom>
          <a:noFill/>
        </p:spPr>
        <p:txBody>
          <a:bodyPr wrap="square">
            <a:spAutoFit/>
          </a:bodyPr>
          <a:lstStyle/>
          <a:p>
            <a:pPr algn="ctr"/>
            <a:r>
              <a:rPr lang="en-US" sz="1800">
                <a:solidFill>
                  <a:schemeClr val="accent1"/>
                </a:solidFill>
                <a:latin typeface="Museo Sans Rounded 500" panose="02000000000000000000" pitchFamily="50" charset="0"/>
                <a:cs typeface="Arial" panose="020B0604020202020204" pitchFamily="34" charset="0"/>
              </a:rPr>
              <a:t>Thermite</a:t>
            </a:r>
          </a:p>
          <a:p>
            <a:pPr algn="ctr">
              <a:spcAft>
                <a:spcPts val="1200"/>
              </a:spcAft>
            </a:pPr>
            <a:r>
              <a:rPr lang="en-US" sz="1800">
                <a:solidFill>
                  <a:schemeClr val="accent1"/>
                </a:solidFill>
                <a:latin typeface="Museo Sans Rounded 500" panose="02000000000000000000" pitchFamily="50" charset="0"/>
                <a:cs typeface="Arial" panose="020B0604020202020204" pitchFamily="34" charset="0"/>
              </a:rPr>
              <a:t>Ignition</a:t>
            </a:r>
          </a:p>
          <a:p>
            <a:pPr algn="ctr"/>
            <a:r>
              <a:rPr lang="en-US" sz="1100">
                <a:latin typeface="Museo Sans Rounded 100" panose="02000000000000000000" pitchFamily="50" charset="0"/>
                <a:cs typeface="Arial" panose="020B0604020202020204" pitchFamily="34" charset="0"/>
              </a:rPr>
              <a:t>( LMS-1/Al @Maana)</a:t>
            </a:r>
            <a:endParaRPr lang="en-US" sz="1100">
              <a:solidFill>
                <a:schemeClr val="accent1"/>
              </a:solidFill>
              <a:latin typeface="Museo Sans Rounded 500" panose="02000000000000000000" pitchFamily="50" charset="0"/>
            </a:endParaRPr>
          </a:p>
        </p:txBody>
      </p:sp>
      <p:sp>
        <p:nvSpPr>
          <p:cNvPr id="24" name="TextBox 23">
            <a:extLst>
              <a:ext uri="{FF2B5EF4-FFF2-40B4-BE49-F238E27FC236}">
                <a16:creationId xmlns:a16="http://schemas.microsoft.com/office/drawing/2014/main" id="{ADD9B3F7-EE66-E041-BB89-E24D0E1ACB77}"/>
              </a:ext>
            </a:extLst>
          </p:cNvPr>
          <p:cNvSpPr txBox="1"/>
          <p:nvPr/>
        </p:nvSpPr>
        <p:spPr>
          <a:xfrm>
            <a:off x="758190" y="1228453"/>
            <a:ext cx="1417320" cy="969496"/>
          </a:xfrm>
          <a:prstGeom prst="rect">
            <a:avLst/>
          </a:prstGeom>
          <a:noFill/>
        </p:spPr>
        <p:txBody>
          <a:bodyPr wrap="square">
            <a:spAutoFit/>
          </a:bodyPr>
          <a:lstStyle/>
          <a:p>
            <a:pPr algn="ctr"/>
            <a:r>
              <a:rPr lang="en-US" sz="1800">
                <a:solidFill>
                  <a:schemeClr val="accent1"/>
                </a:solidFill>
                <a:latin typeface="Museo Sans Rounded 500" panose="02000000000000000000" pitchFamily="50" charset="0"/>
                <a:cs typeface="Arial" panose="020B0604020202020204" pitchFamily="34" charset="0"/>
              </a:rPr>
              <a:t>Aluminum</a:t>
            </a:r>
          </a:p>
          <a:p>
            <a:pPr algn="ctr">
              <a:spcAft>
                <a:spcPts val="1200"/>
              </a:spcAft>
            </a:pPr>
            <a:r>
              <a:rPr lang="en-US" sz="1800">
                <a:solidFill>
                  <a:schemeClr val="accent1"/>
                </a:solidFill>
                <a:latin typeface="Museo Sans Rounded 500" panose="02000000000000000000" pitchFamily="50" charset="0"/>
                <a:cs typeface="Arial" panose="020B0604020202020204" pitchFamily="34" charset="0"/>
              </a:rPr>
              <a:t>Melting</a:t>
            </a:r>
          </a:p>
          <a:p>
            <a:pPr algn="ctr"/>
            <a:r>
              <a:rPr lang="en-US" sz="1100">
                <a:latin typeface="Museo Sans Rounded 100" panose="02000000000000000000" pitchFamily="50" charset="0"/>
                <a:cs typeface="Arial" panose="020B0604020202020204" pitchFamily="34" charset="0"/>
              </a:rPr>
              <a:t>(Al dust @supplier)</a:t>
            </a:r>
            <a:endParaRPr lang="en-US" sz="1100">
              <a:solidFill>
                <a:schemeClr val="accent1"/>
              </a:solidFill>
              <a:latin typeface="Museo Sans Rounded 500" panose="02000000000000000000" pitchFamily="50" charset="0"/>
            </a:endParaRPr>
          </a:p>
        </p:txBody>
      </p:sp>
      <p:grpSp>
        <p:nvGrpSpPr>
          <p:cNvPr id="28" name="Group 27">
            <a:extLst>
              <a:ext uri="{FF2B5EF4-FFF2-40B4-BE49-F238E27FC236}">
                <a16:creationId xmlns:a16="http://schemas.microsoft.com/office/drawing/2014/main" id="{89AE7EC8-C86C-A3CE-F392-8637EA3F8AE6}"/>
              </a:ext>
            </a:extLst>
          </p:cNvPr>
          <p:cNvGrpSpPr/>
          <p:nvPr/>
        </p:nvGrpSpPr>
        <p:grpSpPr>
          <a:xfrm>
            <a:off x="2918460" y="942369"/>
            <a:ext cx="5400000" cy="1440000"/>
            <a:chOff x="1717677" y="691535"/>
            <a:chExt cx="6403053" cy="1836000"/>
          </a:xfrm>
        </p:grpSpPr>
        <p:pic>
          <p:nvPicPr>
            <p:cNvPr id="19" name="Picture 18">
              <a:extLst>
                <a:ext uri="{FF2B5EF4-FFF2-40B4-BE49-F238E27FC236}">
                  <a16:creationId xmlns:a16="http://schemas.microsoft.com/office/drawing/2014/main" id="{345BAC67-0248-AF97-C953-1867272E0EC4}"/>
                </a:ext>
              </a:extLst>
            </p:cNvPr>
            <p:cNvPicPr>
              <a:picLocks noChangeAspect="1"/>
            </p:cNvPicPr>
            <p:nvPr/>
          </p:nvPicPr>
          <p:blipFill rotWithShape="1">
            <a:blip r:embed="rId7"/>
            <a:srcRect l="18926" t="28003" r="22807" b="20151"/>
            <a:stretch/>
          </p:blipFill>
          <p:spPr>
            <a:xfrm>
              <a:off x="5986379" y="691535"/>
              <a:ext cx="2134351" cy="1836000"/>
            </a:xfrm>
            <a:prstGeom prst="rect">
              <a:avLst/>
            </a:prstGeom>
          </p:spPr>
        </p:pic>
        <p:pic>
          <p:nvPicPr>
            <p:cNvPr id="21" name="Picture 20">
              <a:extLst>
                <a:ext uri="{FF2B5EF4-FFF2-40B4-BE49-F238E27FC236}">
                  <a16:creationId xmlns:a16="http://schemas.microsoft.com/office/drawing/2014/main" id="{7BA0B982-BDA6-FF06-DF26-9CE93C6BDBFF}"/>
                </a:ext>
              </a:extLst>
            </p:cNvPr>
            <p:cNvPicPr>
              <a:picLocks noChangeAspect="1"/>
            </p:cNvPicPr>
            <p:nvPr/>
          </p:nvPicPr>
          <p:blipFill rotWithShape="1">
            <a:blip r:embed="rId8"/>
            <a:srcRect l="78" t="2949" r="-78" b="6659"/>
            <a:stretch/>
          </p:blipFill>
          <p:spPr>
            <a:xfrm>
              <a:off x="3852028" y="691535"/>
              <a:ext cx="2139580" cy="1836000"/>
            </a:xfrm>
            <a:prstGeom prst="rect">
              <a:avLst/>
            </a:prstGeom>
          </p:spPr>
        </p:pic>
        <p:pic>
          <p:nvPicPr>
            <p:cNvPr id="26" name="Picture 25">
              <a:extLst>
                <a:ext uri="{FF2B5EF4-FFF2-40B4-BE49-F238E27FC236}">
                  <a16:creationId xmlns:a16="http://schemas.microsoft.com/office/drawing/2014/main" id="{FD9FA611-0D26-0706-F52E-80AC06B2CCF8}"/>
                </a:ext>
              </a:extLst>
            </p:cNvPr>
            <p:cNvPicPr>
              <a:picLocks noChangeAspect="1"/>
            </p:cNvPicPr>
            <p:nvPr/>
          </p:nvPicPr>
          <p:blipFill rotWithShape="1">
            <a:blip r:embed="rId9"/>
            <a:srcRect l="-245" t="7216" r="245" b="6888"/>
            <a:stretch/>
          </p:blipFill>
          <p:spPr>
            <a:xfrm>
              <a:off x="1717677" y="691535"/>
              <a:ext cx="2134350" cy="1833934"/>
            </a:xfrm>
            <a:prstGeom prst="rect">
              <a:avLst/>
            </a:prstGeom>
          </p:spPr>
        </p:pic>
        <p:sp>
          <p:nvSpPr>
            <p:cNvPr id="27" name="Rectangle 26">
              <a:extLst>
                <a:ext uri="{FF2B5EF4-FFF2-40B4-BE49-F238E27FC236}">
                  <a16:creationId xmlns:a16="http://schemas.microsoft.com/office/drawing/2014/main" id="{71E55E43-5F1A-393D-A318-2CF4BE3FBD5B}"/>
                </a:ext>
              </a:extLst>
            </p:cNvPr>
            <p:cNvSpPr/>
            <p:nvPr/>
          </p:nvSpPr>
          <p:spPr>
            <a:xfrm>
              <a:off x="1717677" y="692716"/>
              <a:ext cx="6403053" cy="1832753"/>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1EFD1416-D73F-8182-EB08-FAD633174D54}"/>
              </a:ext>
            </a:extLst>
          </p:cNvPr>
          <p:cNvSpPr txBox="1"/>
          <p:nvPr/>
        </p:nvSpPr>
        <p:spPr>
          <a:xfrm>
            <a:off x="4710263" y="665528"/>
            <a:ext cx="1800001" cy="261610"/>
          </a:xfrm>
          <a:prstGeom prst="rect">
            <a:avLst/>
          </a:prstGeom>
          <a:noFill/>
        </p:spPr>
        <p:txBody>
          <a:bodyPr wrap="square">
            <a:spAutoFit/>
          </a:bodyPr>
          <a:lstStyle/>
          <a:p>
            <a:pPr algn="ctr"/>
            <a:r>
              <a:rPr lang="en-US" sz="1100">
                <a:latin typeface="Museo Sans Rounded 100" panose="02000000000000000000" pitchFamily="50" charset="0"/>
                <a:cs typeface="Arial" panose="020B0604020202020204" pitchFamily="34" charset="0"/>
              </a:rPr>
              <a:t>Melting</a:t>
            </a:r>
            <a:endParaRPr lang="en-US" sz="1100"/>
          </a:p>
        </p:txBody>
      </p:sp>
      <p:sp>
        <p:nvSpPr>
          <p:cNvPr id="31" name="TextBox 30">
            <a:extLst>
              <a:ext uri="{FF2B5EF4-FFF2-40B4-BE49-F238E27FC236}">
                <a16:creationId xmlns:a16="http://schemas.microsoft.com/office/drawing/2014/main" id="{CC2D5C98-BAA0-C09D-B794-8F451AD6BFFB}"/>
              </a:ext>
            </a:extLst>
          </p:cNvPr>
          <p:cNvSpPr txBox="1"/>
          <p:nvPr/>
        </p:nvSpPr>
        <p:spPr>
          <a:xfrm>
            <a:off x="2923873" y="679270"/>
            <a:ext cx="1800001" cy="261610"/>
          </a:xfrm>
          <a:prstGeom prst="rect">
            <a:avLst/>
          </a:prstGeom>
          <a:noFill/>
        </p:spPr>
        <p:txBody>
          <a:bodyPr wrap="square">
            <a:spAutoFit/>
          </a:bodyPr>
          <a:lstStyle/>
          <a:p>
            <a:pPr algn="ctr"/>
            <a:r>
              <a:rPr lang="en-US" sz="1100">
                <a:latin typeface="Museo Sans Rounded 100" panose="02000000000000000000" pitchFamily="50" charset="0"/>
                <a:cs typeface="Arial" panose="020B0604020202020204" pitchFamily="34" charset="0"/>
              </a:rPr>
              <a:t>Aluminum powder</a:t>
            </a:r>
            <a:endParaRPr lang="en-US" sz="1100"/>
          </a:p>
        </p:txBody>
      </p:sp>
      <p:sp>
        <p:nvSpPr>
          <p:cNvPr id="32" name="TextBox 31">
            <a:extLst>
              <a:ext uri="{FF2B5EF4-FFF2-40B4-BE49-F238E27FC236}">
                <a16:creationId xmlns:a16="http://schemas.microsoft.com/office/drawing/2014/main" id="{5C913A98-1211-C202-A488-6189965CB0B5}"/>
              </a:ext>
            </a:extLst>
          </p:cNvPr>
          <p:cNvSpPr txBox="1"/>
          <p:nvPr/>
        </p:nvSpPr>
        <p:spPr>
          <a:xfrm>
            <a:off x="6528236" y="665528"/>
            <a:ext cx="1800001" cy="261610"/>
          </a:xfrm>
          <a:prstGeom prst="rect">
            <a:avLst/>
          </a:prstGeom>
          <a:noFill/>
        </p:spPr>
        <p:txBody>
          <a:bodyPr wrap="square">
            <a:spAutoFit/>
          </a:bodyPr>
          <a:lstStyle/>
          <a:p>
            <a:pPr algn="ctr"/>
            <a:r>
              <a:rPr lang="en-GB" sz="1100">
                <a:latin typeface="Museo Sans Rounded 100" panose="02000000000000000000" pitchFamily="50" charset="0"/>
                <a:cs typeface="Arial" panose="020B0604020202020204" pitchFamily="34" charset="0"/>
              </a:rPr>
              <a:t>M</a:t>
            </a:r>
            <a:r>
              <a:rPr lang="en-US" sz="1100" err="1">
                <a:latin typeface="Museo Sans Rounded 100" panose="02000000000000000000" pitchFamily="50" charset="0"/>
                <a:cs typeface="Arial" panose="020B0604020202020204" pitchFamily="34" charset="0"/>
              </a:rPr>
              <a:t>olten</a:t>
            </a:r>
            <a:r>
              <a:rPr lang="en-US" sz="1100">
                <a:latin typeface="Museo Sans Rounded 100" panose="02000000000000000000" pitchFamily="50" charset="0"/>
                <a:cs typeface="Arial" panose="020B0604020202020204" pitchFamily="34" charset="0"/>
              </a:rPr>
              <a:t> particles</a:t>
            </a:r>
            <a:endParaRPr lang="en-US" sz="1100"/>
          </a:p>
        </p:txBody>
      </p:sp>
      <p:sp>
        <p:nvSpPr>
          <p:cNvPr id="33" name="TextBox 32">
            <a:extLst>
              <a:ext uri="{FF2B5EF4-FFF2-40B4-BE49-F238E27FC236}">
                <a16:creationId xmlns:a16="http://schemas.microsoft.com/office/drawing/2014/main" id="{A54A6E0F-E67D-46D6-CF87-9646D3C1C1E5}"/>
              </a:ext>
            </a:extLst>
          </p:cNvPr>
          <p:cNvSpPr txBox="1"/>
          <p:nvPr/>
        </p:nvSpPr>
        <p:spPr>
          <a:xfrm>
            <a:off x="575041" y="4242493"/>
            <a:ext cx="7993917" cy="542456"/>
          </a:xfrm>
          <a:prstGeom prst="rect">
            <a:avLst/>
          </a:prstGeom>
          <a:noFill/>
        </p:spPr>
        <p:txBody>
          <a:bodyPr wrap="square" anchor="t">
            <a:spAutoFit/>
          </a:bodyPr>
          <a:lstStyle/>
          <a:p>
            <a:pPr lvl="0" algn="ctr">
              <a:lnSpc>
                <a:spcPct val="107000"/>
              </a:lnSpc>
            </a:pPr>
            <a:r>
              <a:rPr lang="en-GB">
                <a:latin typeface="Museo Sans Rounded 100" panose="02000000000000000000" pitchFamily="50" charset="0"/>
              </a:rPr>
              <a:t>Experiments confirms ignition with FC-W-808nm-40W-DJ01163 by CNI Laser</a:t>
            </a:r>
          </a:p>
          <a:p>
            <a:pPr lvl="0" algn="ctr">
              <a:lnSpc>
                <a:spcPct val="107000"/>
              </a:lnSpc>
            </a:pPr>
            <a:r>
              <a:rPr lang="en-GB">
                <a:latin typeface="Museo Sans Rounded 100" panose="02000000000000000000" pitchFamily="50" charset="0"/>
              </a:rPr>
              <a:t>Specifications: </a:t>
            </a:r>
            <a:r>
              <a:rPr lang="en-GB">
                <a:solidFill>
                  <a:schemeClr val="accent1"/>
                </a:solidFill>
                <a:latin typeface="Museo Sans Rounded 500" panose="02000000000000000000" pitchFamily="50" charset="0"/>
              </a:rPr>
              <a:t>808 nm</a:t>
            </a:r>
            <a:r>
              <a:rPr lang="en-GB">
                <a:latin typeface="Museo Sans Rounded 100" panose="02000000000000000000" pitchFamily="50" charset="0"/>
              </a:rPr>
              <a:t> with power rating </a:t>
            </a:r>
            <a:r>
              <a:rPr lang="en-GB">
                <a:solidFill>
                  <a:schemeClr val="accent1"/>
                </a:solidFill>
                <a:latin typeface="Museo Sans Rounded 500" panose="02000000000000000000" pitchFamily="50" charset="0"/>
              </a:rPr>
              <a:t>10-40 W</a:t>
            </a:r>
            <a:endParaRPr lang="en-US">
              <a:solidFill>
                <a:schemeClr val="accent1"/>
              </a:solidFill>
              <a:latin typeface="Museo Sans Rounded 500" panose="02000000000000000000" pitchFamily="50" charset="0"/>
            </a:endParaRPr>
          </a:p>
        </p:txBody>
      </p:sp>
    </p:spTree>
    <p:extLst>
      <p:ext uri="{BB962C8B-B14F-4D97-AF65-F5344CB8AC3E}">
        <p14:creationId xmlns:p14="http://schemas.microsoft.com/office/powerpoint/2010/main" val="416019541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25</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Breadboard integration</a:t>
            </a:r>
          </a:p>
        </p:txBody>
      </p:sp>
      <p:pic>
        <p:nvPicPr>
          <p:cNvPr id="3074" name="Picture 2">
            <a:extLst>
              <a:ext uri="{FF2B5EF4-FFF2-40B4-BE49-F238E27FC236}">
                <a16:creationId xmlns:a16="http://schemas.microsoft.com/office/drawing/2014/main" id="{DDBF6D08-B376-3FE9-D07F-E37805CA7E1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856593"/>
            <a:ext cx="2738437" cy="3651249"/>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a:extLst>
              <a:ext uri="{FF2B5EF4-FFF2-40B4-BE49-F238E27FC236}">
                <a16:creationId xmlns:a16="http://schemas.microsoft.com/office/drawing/2014/main" id="{CA5D1E33-CA2B-EC80-9567-0A3CA5877A9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21694" y="856588"/>
            <a:ext cx="2738438" cy="3651251"/>
          </a:xfrm>
          <a:prstGeom prst="rect">
            <a:avLst/>
          </a:prstGeom>
          <a:noFill/>
          <a:extLst>
            <a:ext uri="{909E8E84-426E-40DD-AFC4-6F175D3DCCD1}">
              <a14:hiddenFill xmlns:a14="http://schemas.microsoft.com/office/drawing/2010/main">
                <a:solidFill>
                  <a:srgbClr val="FFFFFF"/>
                </a:solidFill>
              </a14:hiddenFill>
            </a:ext>
          </a:extLst>
        </p:spPr>
      </p:pic>
      <p:cxnSp>
        <p:nvCxnSpPr>
          <p:cNvPr id="7" name="Straight Arrow Connector 6">
            <a:extLst>
              <a:ext uri="{FF2B5EF4-FFF2-40B4-BE49-F238E27FC236}">
                <a16:creationId xmlns:a16="http://schemas.microsoft.com/office/drawing/2014/main" id="{C46B2E28-803D-0754-975E-6D18B4F63147}"/>
              </a:ext>
            </a:extLst>
          </p:cNvPr>
          <p:cNvCxnSpPr>
            <a:cxnSpLocks/>
            <a:stCxn id="10" idx="1"/>
          </p:cNvCxnSpPr>
          <p:nvPr/>
        </p:nvCxnSpPr>
        <p:spPr>
          <a:xfrm flipH="1" flipV="1">
            <a:off x="1657350" y="4010682"/>
            <a:ext cx="2230042" cy="463637"/>
          </a:xfrm>
          <a:prstGeom prst="straightConnector1">
            <a:avLst/>
          </a:prstGeom>
          <a:ln w="12700">
            <a:solidFill>
              <a:schemeClr val="accent1"/>
            </a:solidFill>
            <a:tailEnd type="stealth" w="lg" len="lg"/>
          </a:ln>
          <a:effectLst>
            <a:glow rad="25400">
              <a:schemeClr val="bg1"/>
            </a:glow>
          </a:effectLst>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E9B9330F-6204-3F3C-830B-54597FD6139D}"/>
              </a:ext>
            </a:extLst>
          </p:cNvPr>
          <p:cNvSpPr txBox="1"/>
          <p:nvPr/>
        </p:nvSpPr>
        <p:spPr>
          <a:xfrm>
            <a:off x="3887392" y="4335819"/>
            <a:ext cx="1202767" cy="276999"/>
          </a:xfrm>
          <a:prstGeom prst="rect">
            <a:avLst/>
          </a:prstGeom>
          <a:noFill/>
        </p:spPr>
        <p:txBody>
          <a:bodyPr wrap="square" rtlCol="0">
            <a:spAutoFit/>
          </a:bodyPr>
          <a:lstStyle/>
          <a:p>
            <a:pPr algn="ctr"/>
            <a:r>
              <a:rPr lang="en-US" sz="1200" b="1">
                <a:solidFill>
                  <a:srgbClr val="AD343E"/>
                </a:solidFill>
                <a:latin typeface="Museo Sans Rounded 100" panose="02000000000000000000" pitchFamily="50" charset="0"/>
              </a:rPr>
              <a:t>BUFFER TANK</a:t>
            </a:r>
          </a:p>
        </p:txBody>
      </p:sp>
      <p:cxnSp>
        <p:nvCxnSpPr>
          <p:cNvPr id="12" name="Straight Arrow Connector 11">
            <a:extLst>
              <a:ext uri="{FF2B5EF4-FFF2-40B4-BE49-F238E27FC236}">
                <a16:creationId xmlns:a16="http://schemas.microsoft.com/office/drawing/2014/main" id="{5E55939E-1258-D8B3-C68C-1FF166057A76}"/>
              </a:ext>
            </a:extLst>
          </p:cNvPr>
          <p:cNvCxnSpPr>
            <a:cxnSpLocks/>
          </p:cNvCxnSpPr>
          <p:nvPr/>
        </p:nvCxnSpPr>
        <p:spPr>
          <a:xfrm flipH="1">
            <a:off x="1657350" y="1442482"/>
            <a:ext cx="2020862" cy="291041"/>
          </a:xfrm>
          <a:prstGeom prst="straightConnector1">
            <a:avLst/>
          </a:prstGeom>
          <a:ln w="12700">
            <a:solidFill>
              <a:schemeClr val="accent1"/>
            </a:solidFill>
            <a:tailEnd type="stealth" w="lg" len="lg"/>
          </a:ln>
          <a:effectLst>
            <a:glow rad="25400">
              <a:schemeClr val="bg1"/>
            </a:glow>
          </a:effectLst>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2F641CDE-F291-B0A8-E871-A76BE8315A7B}"/>
              </a:ext>
            </a:extLst>
          </p:cNvPr>
          <p:cNvSpPr txBox="1"/>
          <p:nvPr/>
        </p:nvSpPr>
        <p:spPr>
          <a:xfrm>
            <a:off x="3664113" y="1298332"/>
            <a:ext cx="1665841" cy="276999"/>
          </a:xfrm>
          <a:prstGeom prst="rect">
            <a:avLst/>
          </a:prstGeom>
          <a:noFill/>
        </p:spPr>
        <p:txBody>
          <a:bodyPr wrap="square" rtlCol="0">
            <a:spAutoFit/>
          </a:bodyPr>
          <a:lstStyle/>
          <a:p>
            <a:pPr algn="ctr"/>
            <a:r>
              <a:rPr lang="en-US" sz="1200" b="1">
                <a:solidFill>
                  <a:srgbClr val="AD343E"/>
                </a:solidFill>
                <a:latin typeface="Museo Sans Rounded 100" panose="02000000000000000000" pitchFamily="50" charset="0"/>
              </a:rPr>
              <a:t>LASER COLLIMATOR</a:t>
            </a:r>
          </a:p>
        </p:txBody>
      </p:sp>
      <p:cxnSp>
        <p:nvCxnSpPr>
          <p:cNvPr id="15" name="Straight Arrow Connector 14">
            <a:extLst>
              <a:ext uri="{FF2B5EF4-FFF2-40B4-BE49-F238E27FC236}">
                <a16:creationId xmlns:a16="http://schemas.microsoft.com/office/drawing/2014/main" id="{A784289B-D271-FFD7-47C6-28383014EBE7}"/>
              </a:ext>
            </a:extLst>
          </p:cNvPr>
          <p:cNvCxnSpPr>
            <a:cxnSpLocks/>
            <a:stCxn id="21" idx="3"/>
          </p:cNvCxnSpPr>
          <p:nvPr/>
        </p:nvCxnSpPr>
        <p:spPr>
          <a:xfrm>
            <a:off x="4930140" y="1067168"/>
            <a:ext cx="2127885" cy="220869"/>
          </a:xfrm>
          <a:prstGeom prst="straightConnector1">
            <a:avLst/>
          </a:prstGeom>
          <a:ln w="12700">
            <a:solidFill>
              <a:schemeClr val="accent1"/>
            </a:solidFill>
            <a:tailEnd type="stealth" w="lg" len="lg"/>
          </a:ln>
          <a:effectLst>
            <a:glow rad="25400">
              <a:schemeClr val="bg1"/>
            </a:glow>
          </a:effectLst>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7AD7E552-C6A2-6488-1197-385AC3FC2982}"/>
              </a:ext>
            </a:extLst>
          </p:cNvPr>
          <p:cNvSpPr txBox="1"/>
          <p:nvPr/>
        </p:nvSpPr>
        <p:spPr>
          <a:xfrm>
            <a:off x="3982590" y="928668"/>
            <a:ext cx="947550" cy="276999"/>
          </a:xfrm>
          <a:prstGeom prst="rect">
            <a:avLst/>
          </a:prstGeom>
          <a:noFill/>
        </p:spPr>
        <p:txBody>
          <a:bodyPr wrap="square" rtlCol="0">
            <a:spAutoFit/>
          </a:bodyPr>
          <a:lstStyle/>
          <a:p>
            <a:pPr algn="ctr"/>
            <a:r>
              <a:rPr lang="en-US" sz="1200" b="1">
                <a:solidFill>
                  <a:srgbClr val="AD343E"/>
                </a:solidFill>
                <a:latin typeface="Museo Sans Rounded 100" panose="02000000000000000000" pitchFamily="50" charset="0"/>
              </a:rPr>
              <a:t>CAMERA</a:t>
            </a:r>
          </a:p>
        </p:txBody>
      </p:sp>
      <p:sp>
        <p:nvSpPr>
          <p:cNvPr id="24" name="TextBox 23">
            <a:extLst>
              <a:ext uri="{FF2B5EF4-FFF2-40B4-BE49-F238E27FC236}">
                <a16:creationId xmlns:a16="http://schemas.microsoft.com/office/drawing/2014/main" id="{FD225F0E-CE00-232B-423A-C8873FADCC7C}"/>
              </a:ext>
            </a:extLst>
          </p:cNvPr>
          <p:cNvSpPr txBox="1"/>
          <p:nvPr/>
        </p:nvSpPr>
        <p:spPr>
          <a:xfrm>
            <a:off x="3520817" y="3083537"/>
            <a:ext cx="1709122" cy="276999"/>
          </a:xfrm>
          <a:prstGeom prst="rect">
            <a:avLst/>
          </a:prstGeom>
          <a:noFill/>
        </p:spPr>
        <p:txBody>
          <a:bodyPr wrap="square" rtlCol="0">
            <a:spAutoFit/>
          </a:bodyPr>
          <a:lstStyle/>
          <a:p>
            <a:pPr algn="ctr"/>
            <a:r>
              <a:rPr lang="en-US" sz="1200" b="1">
                <a:solidFill>
                  <a:srgbClr val="AD343E"/>
                </a:solidFill>
                <a:latin typeface="Museo Sans Rounded 100" panose="02000000000000000000" pitchFamily="50" charset="0"/>
              </a:rPr>
              <a:t>WATER LOOP INLET</a:t>
            </a:r>
          </a:p>
        </p:txBody>
      </p:sp>
      <p:sp>
        <p:nvSpPr>
          <p:cNvPr id="25" name="TextBox 24">
            <a:extLst>
              <a:ext uri="{FF2B5EF4-FFF2-40B4-BE49-F238E27FC236}">
                <a16:creationId xmlns:a16="http://schemas.microsoft.com/office/drawing/2014/main" id="{7CCDA90A-363C-AB1D-6758-6E74A06B8855}"/>
              </a:ext>
            </a:extLst>
          </p:cNvPr>
          <p:cNvSpPr txBox="1"/>
          <p:nvPr/>
        </p:nvSpPr>
        <p:spPr>
          <a:xfrm>
            <a:off x="3534528" y="3608173"/>
            <a:ext cx="1821332" cy="276999"/>
          </a:xfrm>
          <a:prstGeom prst="rect">
            <a:avLst/>
          </a:prstGeom>
          <a:noFill/>
        </p:spPr>
        <p:txBody>
          <a:bodyPr wrap="square" rtlCol="0">
            <a:spAutoFit/>
          </a:bodyPr>
          <a:lstStyle/>
          <a:p>
            <a:pPr algn="ctr"/>
            <a:r>
              <a:rPr lang="en-US" sz="1200" b="1">
                <a:solidFill>
                  <a:srgbClr val="AD343E"/>
                </a:solidFill>
                <a:latin typeface="Museo Sans Rounded 100" panose="02000000000000000000" pitchFamily="50" charset="0"/>
              </a:rPr>
              <a:t>WATER LOOP OUTLET</a:t>
            </a:r>
          </a:p>
        </p:txBody>
      </p:sp>
      <p:cxnSp>
        <p:nvCxnSpPr>
          <p:cNvPr id="26" name="Straight Arrow Connector 25">
            <a:extLst>
              <a:ext uri="{FF2B5EF4-FFF2-40B4-BE49-F238E27FC236}">
                <a16:creationId xmlns:a16="http://schemas.microsoft.com/office/drawing/2014/main" id="{75113C4E-B104-9A90-2BF3-74DDBCF40417}"/>
              </a:ext>
            </a:extLst>
          </p:cNvPr>
          <p:cNvCxnSpPr>
            <a:cxnSpLocks/>
            <a:stCxn id="24" idx="3"/>
          </p:cNvCxnSpPr>
          <p:nvPr/>
        </p:nvCxnSpPr>
        <p:spPr>
          <a:xfrm flipV="1">
            <a:off x="5229939" y="2449395"/>
            <a:ext cx="2216469" cy="772642"/>
          </a:xfrm>
          <a:prstGeom prst="straightConnector1">
            <a:avLst/>
          </a:prstGeom>
          <a:ln w="12700">
            <a:solidFill>
              <a:schemeClr val="accent1"/>
            </a:solidFill>
            <a:tailEnd type="stealth" w="lg" len="lg"/>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DD980E70-C6E3-772F-2FB6-D6C54252080C}"/>
              </a:ext>
            </a:extLst>
          </p:cNvPr>
          <p:cNvCxnSpPr>
            <a:cxnSpLocks/>
            <a:stCxn id="25" idx="3"/>
          </p:cNvCxnSpPr>
          <p:nvPr/>
        </p:nvCxnSpPr>
        <p:spPr>
          <a:xfrm flipV="1">
            <a:off x="5355860" y="2809000"/>
            <a:ext cx="1935053" cy="937673"/>
          </a:xfrm>
          <a:prstGeom prst="straightConnector1">
            <a:avLst/>
          </a:prstGeom>
          <a:ln w="12700">
            <a:solidFill>
              <a:schemeClr val="accent1"/>
            </a:solidFill>
            <a:tailEnd type="stealth" w="lg" len="lg"/>
          </a:ln>
          <a:effectLst>
            <a:glow rad="25400">
              <a:schemeClr val="bg1"/>
            </a:glow>
          </a:effectLst>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23F8042D-1258-A721-5CD5-36B8A143D5E9}"/>
              </a:ext>
            </a:extLst>
          </p:cNvPr>
          <p:cNvSpPr txBox="1"/>
          <p:nvPr/>
        </p:nvSpPr>
        <p:spPr>
          <a:xfrm>
            <a:off x="3499456" y="2397186"/>
            <a:ext cx="2048959" cy="276999"/>
          </a:xfrm>
          <a:prstGeom prst="rect">
            <a:avLst/>
          </a:prstGeom>
          <a:noFill/>
        </p:spPr>
        <p:txBody>
          <a:bodyPr wrap="square" rtlCol="0">
            <a:spAutoFit/>
          </a:bodyPr>
          <a:lstStyle/>
          <a:p>
            <a:pPr algn="ctr"/>
            <a:r>
              <a:rPr lang="en-US" sz="1200" b="1">
                <a:solidFill>
                  <a:srgbClr val="AD343E"/>
                </a:solidFill>
                <a:latin typeface="Museo Sans Rounded 100" panose="02000000000000000000" pitchFamily="50" charset="0"/>
              </a:rPr>
              <a:t>VACUUM PUMP EXHAUST</a:t>
            </a:r>
          </a:p>
        </p:txBody>
      </p:sp>
      <p:cxnSp>
        <p:nvCxnSpPr>
          <p:cNvPr id="33" name="Straight Arrow Connector 32">
            <a:extLst>
              <a:ext uri="{FF2B5EF4-FFF2-40B4-BE49-F238E27FC236}">
                <a16:creationId xmlns:a16="http://schemas.microsoft.com/office/drawing/2014/main" id="{DA3A4BF1-D61A-B542-3CFD-3AD75A130CCD}"/>
              </a:ext>
            </a:extLst>
          </p:cNvPr>
          <p:cNvCxnSpPr>
            <a:cxnSpLocks/>
            <a:stCxn id="32" idx="3"/>
          </p:cNvCxnSpPr>
          <p:nvPr/>
        </p:nvCxnSpPr>
        <p:spPr>
          <a:xfrm flipV="1">
            <a:off x="5548415" y="2074679"/>
            <a:ext cx="2022073" cy="461007"/>
          </a:xfrm>
          <a:prstGeom prst="straightConnector1">
            <a:avLst/>
          </a:prstGeom>
          <a:ln w="12700">
            <a:solidFill>
              <a:schemeClr val="accent1"/>
            </a:solidFill>
            <a:tailEnd type="stealth" w="lg" len="lg"/>
          </a:ln>
          <a:effectLst>
            <a:glow rad="25400">
              <a:schemeClr val="bg1"/>
            </a:glow>
          </a:effectLst>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5919F8BD-F9FB-8326-7C5F-DA2BD864AF5E}"/>
              </a:ext>
            </a:extLst>
          </p:cNvPr>
          <p:cNvSpPr txBox="1"/>
          <p:nvPr/>
        </p:nvSpPr>
        <p:spPr>
          <a:xfrm>
            <a:off x="3664113" y="1738096"/>
            <a:ext cx="1665840" cy="276999"/>
          </a:xfrm>
          <a:prstGeom prst="rect">
            <a:avLst/>
          </a:prstGeom>
          <a:noFill/>
        </p:spPr>
        <p:txBody>
          <a:bodyPr wrap="square" rtlCol="0">
            <a:spAutoFit/>
          </a:bodyPr>
          <a:lstStyle/>
          <a:p>
            <a:pPr algn="ctr"/>
            <a:r>
              <a:rPr lang="en-US" sz="1200" b="1">
                <a:solidFill>
                  <a:srgbClr val="AD343E"/>
                </a:solidFill>
                <a:latin typeface="Museo Sans Rounded 100" panose="02000000000000000000" pitchFamily="50" charset="0"/>
              </a:rPr>
              <a:t>VENTING EXHAUST</a:t>
            </a:r>
          </a:p>
        </p:txBody>
      </p:sp>
      <p:cxnSp>
        <p:nvCxnSpPr>
          <p:cNvPr id="36" name="Straight Arrow Connector 35">
            <a:extLst>
              <a:ext uri="{FF2B5EF4-FFF2-40B4-BE49-F238E27FC236}">
                <a16:creationId xmlns:a16="http://schemas.microsoft.com/office/drawing/2014/main" id="{38DF235B-0013-820F-CEF7-5E902FABE703}"/>
              </a:ext>
            </a:extLst>
          </p:cNvPr>
          <p:cNvCxnSpPr>
            <a:cxnSpLocks/>
            <a:stCxn id="35" idx="1"/>
          </p:cNvCxnSpPr>
          <p:nvPr/>
        </p:nvCxnSpPr>
        <p:spPr>
          <a:xfrm flipH="1">
            <a:off x="2281790" y="1876596"/>
            <a:ext cx="1382323" cy="292557"/>
          </a:xfrm>
          <a:prstGeom prst="straightConnector1">
            <a:avLst/>
          </a:prstGeom>
          <a:ln w="12700">
            <a:solidFill>
              <a:schemeClr val="accent1"/>
            </a:solidFill>
            <a:tailEnd type="stealth" w="lg" len="lg"/>
          </a:ln>
          <a:effectLst>
            <a:glow rad="25400">
              <a:schemeClr val="bg1"/>
            </a:glo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6400363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26</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0"/>
            <a:ext cx="8229600" cy="857250"/>
          </a:xfrm>
        </p:spPr>
        <p:txBody>
          <a:bodyPr/>
          <a:lstStyle/>
          <a:p>
            <a:r>
              <a:rPr lang="en-US" sz="2800" spc="-150">
                <a:solidFill>
                  <a:srgbClr val="AD343E"/>
                </a:solidFill>
                <a:latin typeface="Museo Sans Rounded 300"/>
              </a:rPr>
              <a:t>Functional verification</a:t>
            </a:r>
          </a:p>
        </p:txBody>
      </p:sp>
      <p:graphicFrame>
        <p:nvGraphicFramePr>
          <p:cNvPr id="2" name="Chart 1">
            <a:extLst>
              <a:ext uri="{FF2B5EF4-FFF2-40B4-BE49-F238E27FC236}">
                <a16:creationId xmlns:a16="http://schemas.microsoft.com/office/drawing/2014/main" id="{AC68F5EF-C5FB-6EE8-E109-22FAC7997BEE}"/>
              </a:ext>
            </a:extLst>
          </p:cNvPr>
          <p:cNvGraphicFramePr>
            <a:graphicFrameLocks/>
          </p:cNvGraphicFramePr>
          <p:nvPr>
            <p:extLst>
              <p:ext uri="{D42A27DB-BD31-4B8C-83A1-F6EECF244321}">
                <p14:modId xmlns:p14="http://schemas.microsoft.com/office/powerpoint/2010/main" val="2573355112"/>
              </p:ext>
            </p:extLst>
          </p:nvPr>
        </p:nvGraphicFramePr>
        <p:xfrm>
          <a:off x="457200" y="882403"/>
          <a:ext cx="3788026" cy="3787424"/>
        </p:xfrm>
        <a:graphic>
          <a:graphicData uri="http://schemas.openxmlformats.org/drawingml/2006/chart">
            <c:chart xmlns:c="http://schemas.openxmlformats.org/drawingml/2006/chart" xmlns:r="http://schemas.openxmlformats.org/officeDocument/2006/relationships" r:id="rId4"/>
          </a:graphicData>
        </a:graphic>
      </p:graphicFrame>
      <p:sp>
        <p:nvSpPr>
          <p:cNvPr id="8" name="Oval 7">
            <a:extLst>
              <a:ext uri="{FF2B5EF4-FFF2-40B4-BE49-F238E27FC236}">
                <a16:creationId xmlns:a16="http://schemas.microsoft.com/office/drawing/2014/main" id="{9780042E-F206-41BD-3B3F-0A0BCEBA8DDA}"/>
              </a:ext>
            </a:extLst>
          </p:cNvPr>
          <p:cNvSpPr/>
          <p:nvPr/>
        </p:nvSpPr>
        <p:spPr>
          <a:xfrm>
            <a:off x="1250566" y="2209800"/>
            <a:ext cx="281940" cy="289560"/>
          </a:xfrm>
          <a:prstGeom prst="ellipse">
            <a:avLst/>
          </a:prstGeom>
          <a:noFill/>
          <a:ln>
            <a:solidFill>
              <a:schemeClr val="bg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13F51884-11D5-C44D-1EC1-61D78EDC1DA1}"/>
              </a:ext>
            </a:extLst>
          </p:cNvPr>
          <p:cNvSpPr/>
          <p:nvPr/>
        </p:nvSpPr>
        <p:spPr>
          <a:xfrm>
            <a:off x="3155566" y="3619500"/>
            <a:ext cx="281940" cy="289560"/>
          </a:xfrm>
          <a:prstGeom prst="ellipse">
            <a:avLst/>
          </a:prstGeom>
          <a:noFill/>
          <a:ln>
            <a:solidFill>
              <a:schemeClr val="bg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00869E93-B8D0-B65C-8628-DB2231B1BDA5}"/>
              </a:ext>
            </a:extLst>
          </p:cNvPr>
          <p:cNvSpPr/>
          <p:nvPr/>
        </p:nvSpPr>
        <p:spPr>
          <a:xfrm>
            <a:off x="3086986" y="1440180"/>
            <a:ext cx="281940" cy="289560"/>
          </a:xfrm>
          <a:prstGeom prst="ellipse">
            <a:avLst/>
          </a:prstGeom>
          <a:noFill/>
          <a:ln>
            <a:solidFill>
              <a:schemeClr val="bg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1CEB955E-74BB-CC9C-1465-9A4C48789C0D}"/>
              </a:ext>
            </a:extLst>
          </p:cNvPr>
          <p:cNvSpPr txBox="1"/>
          <p:nvPr/>
        </p:nvSpPr>
        <p:spPr>
          <a:xfrm>
            <a:off x="1109596" y="2007194"/>
            <a:ext cx="281940" cy="307777"/>
          </a:xfrm>
          <a:prstGeom prst="rect">
            <a:avLst/>
          </a:prstGeom>
          <a:noFill/>
        </p:spPr>
        <p:txBody>
          <a:bodyPr wrap="square" rtlCol="0" anchor="ctr">
            <a:spAutoFit/>
          </a:bodyPr>
          <a:lstStyle/>
          <a:p>
            <a:pPr algn="ctr"/>
            <a:r>
              <a:rPr lang="en-GB">
                <a:solidFill>
                  <a:schemeClr val="bg2"/>
                </a:solidFill>
                <a:latin typeface="Museo Sans Rounded 500" panose="02000000000000000000" pitchFamily="50" charset="0"/>
              </a:rPr>
              <a:t>1</a:t>
            </a:r>
            <a:endParaRPr lang="en-US">
              <a:solidFill>
                <a:schemeClr val="bg2"/>
              </a:solidFill>
              <a:latin typeface="Museo Sans Rounded 500" panose="02000000000000000000" pitchFamily="50" charset="0"/>
            </a:endParaRPr>
          </a:p>
        </p:txBody>
      </p:sp>
      <p:sp>
        <p:nvSpPr>
          <p:cNvPr id="12" name="TextBox 11">
            <a:extLst>
              <a:ext uri="{FF2B5EF4-FFF2-40B4-BE49-F238E27FC236}">
                <a16:creationId xmlns:a16="http://schemas.microsoft.com/office/drawing/2014/main" id="{5F3962AF-5B33-44CA-B42B-8BDDA43009C7}"/>
              </a:ext>
            </a:extLst>
          </p:cNvPr>
          <p:cNvSpPr txBox="1"/>
          <p:nvPr/>
        </p:nvSpPr>
        <p:spPr>
          <a:xfrm>
            <a:off x="3227956" y="1216223"/>
            <a:ext cx="281940" cy="307777"/>
          </a:xfrm>
          <a:prstGeom prst="rect">
            <a:avLst/>
          </a:prstGeom>
          <a:noFill/>
        </p:spPr>
        <p:txBody>
          <a:bodyPr wrap="square" rtlCol="0" anchor="ctr">
            <a:spAutoFit/>
          </a:bodyPr>
          <a:lstStyle/>
          <a:p>
            <a:pPr algn="ctr"/>
            <a:r>
              <a:rPr lang="en-GB">
                <a:solidFill>
                  <a:schemeClr val="bg2"/>
                </a:solidFill>
                <a:latin typeface="Museo Sans Rounded 500" panose="02000000000000000000" pitchFamily="50" charset="0"/>
              </a:rPr>
              <a:t>3</a:t>
            </a:r>
            <a:endParaRPr lang="en-US">
              <a:solidFill>
                <a:schemeClr val="bg2"/>
              </a:solidFill>
              <a:latin typeface="Museo Sans Rounded 500" panose="02000000000000000000" pitchFamily="50" charset="0"/>
            </a:endParaRPr>
          </a:p>
        </p:txBody>
      </p:sp>
      <p:sp>
        <p:nvSpPr>
          <p:cNvPr id="13" name="TextBox 12">
            <a:extLst>
              <a:ext uri="{FF2B5EF4-FFF2-40B4-BE49-F238E27FC236}">
                <a16:creationId xmlns:a16="http://schemas.microsoft.com/office/drawing/2014/main" id="{398E8793-BDB1-70E6-280E-BB55D06700C1}"/>
              </a:ext>
            </a:extLst>
          </p:cNvPr>
          <p:cNvSpPr txBox="1"/>
          <p:nvPr/>
        </p:nvSpPr>
        <p:spPr>
          <a:xfrm>
            <a:off x="3014596" y="3368175"/>
            <a:ext cx="281940" cy="307777"/>
          </a:xfrm>
          <a:prstGeom prst="rect">
            <a:avLst/>
          </a:prstGeom>
          <a:noFill/>
        </p:spPr>
        <p:txBody>
          <a:bodyPr wrap="square" rtlCol="0" anchor="ctr">
            <a:spAutoFit/>
          </a:bodyPr>
          <a:lstStyle/>
          <a:p>
            <a:pPr algn="ctr"/>
            <a:r>
              <a:rPr lang="en-GB">
                <a:solidFill>
                  <a:schemeClr val="bg2"/>
                </a:solidFill>
                <a:latin typeface="Museo Sans Rounded 500" panose="02000000000000000000" pitchFamily="50" charset="0"/>
              </a:rPr>
              <a:t>2</a:t>
            </a:r>
            <a:endParaRPr lang="en-US">
              <a:solidFill>
                <a:schemeClr val="bg2"/>
              </a:solidFill>
              <a:latin typeface="Museo Sans Rounded 500" panose="02000000000000000000" pitchFamily="50" charset="0"/>
            </a:endParaRPr>
          </a:p>
        </p:txBody>
      </p:sp>
      <p:sp>
        <p:nvSpPr>
          <p:cNvPr id="14" name="TextBox 13">
            <a:extLst>
              <a:ext uri="{FF2B5EF4-FFF2-40B4-BE49-F238E27FC236}">
                <a16:creationId xmlns:a16="http://schemas.microsoft.com/office/drawing/2014/main" id="{DC0DF138-DE60-8B26-12BB-A740098BCB59}"/>
              </a:ext>
            </a:extLst>
          </p:cNvPr>
          <p:cNvSpPr txBox="1"/>
          <p:nvPr/>
        </p:nvSpPr>
        <p:spPr>
          <a:xfrm>
            <a:off x="4572000" y="1219470"/>
            <a:ext cx="4061460" cy="1631216"/>
          </a:xfrm>
          <a:prstGeom prst="rect">
            <a:avLst/>
          </a:prstGeom>
          <a:noFill/>
        </p:spPr>
        <p:txBody>
          <a:bodyPr wrap="square" rtlCol="0" anchor="ctr">
            <a:spAutoFit/>
          </a:bodyPr>
          <a:lstStyle/>
          <a:p>
            <a:pPr>
              <a:spcBef>
                <a:spcPts val="600"/>
              </a:spcBef>
            </a:pPr>
            <a:r>
              <a:rPr lang="en-GB">
                <a:solidFill>
                  <a:schemeClr val="accent4">
                    <a:lumMod val="75000"/>
                  </a:schemeClr>
                </a:solidFill>
                <a:latin typeface="Museo Sans Rounded 100" panose="02000000000000000000" pitchFamily="50" charset="0"/>
              </a:rPr>
              <a:t>Performed </a:t>
            </a:r>
            <a:r>
              <a:rPr lang="en-GB">
                <a:solidFill>
                  <a:schemeClr val="accent1"/>
                </a:solidFill>
                <a:latin typeface="Museo Sans Rounded 500" panose="02000000000000000000" pitchFamily="50" charset="0"/>
              </a:rPr>
              <a:t>14 functional tests</a:t>
            </a:r>
            <a:r>
              <a:rPr lang="en-GB">
                <a:solidFill>
                  <a:schemeClr val="accent4">
                    <a:lumMod val="75000"/>
                  </a:schemeClr>
                </a:solidFill>
                <a:latin typeface="Museo Sans Rounded 100" panose="02000000000000000000" pitchFamily="50" charset="0"/>
              </a:rPr>
              <a:t>. Identified 3 NC:</a:t>
            </a:r>
          </a:p>
          <a:p>
            <a:pPr>
              <a:spcBef>
                <a:spcPts val="600"/>
              </a:spcBef>
            </a:pPr>
            <a:endParaRPr lang="en-GB">
              <a:solidFill>
                <a:schemeClr val="accent4">
                  <a:lumMod val="75000"/>
                </a:schemeClr>
              </a:solidFill>
              <a:latin typeface="Museo Sans Rounded 100" panose="02000000000000000000" pitchFamily="50" charset="0"/>
            </a:endParaRPr>
          </a:p>
          <a:p>
            <a:pPr marL="342900" indent="-342900">
              <a:spcBef>
                <a:spcPts val="600"/>
              </a:spcBef>
              <a:buFont typeface="+mj-lt"/>
              <a:buAutoNum type="arabicPeriod"/>
            </a:pPr>
            <a:r>
              <a:rPr lang="en-GB">
                <a:solidFill>
                  <a:schemeClr val="accent4">
                    <a:lumMod val="75000"/>
                  </a:schemeClr>
                </a:solidFill>
                <a:latin typeface="Museo Sans Rounded 100" panose="02000000000000000000" pitchFamily="50" charset="0"/>
              </a:rPr>
              <a:t>Ineffective monitoring of </a:t>
            </a:r>
            <a:r>
              <a:rPr lang="en-GB">
                <a:solidFill>
                  <a:schemeClr val="accent1"/>
                </a:solidFill>
                <a:latin typeface="Museo Sans Rounded 500" panose="02000000000000000000" pitchFamily="50" charset="0"/>
              </a:rPr>
              <a:t>reaction front</a:t>
            </a:r>
          </a:p>
          <a:p>
            <a:pPr marL="342900" indent="-342900">
              <a:spcBef>
                <a:spcPts val="1200"/>
              </a:spcBef>
              <a:buFont typeface="+mj-lt"/>
              <a:buAutoNum type="arabicPeriod"/>
            </a:pPr>
            <a:r>
              <a:rPr lang="en-US">
                <a:solidFill>
                  <a:schemeClr val="accent4">
                    <a:lumMod val="75000"/>
                  </a:schemeClr>
                </a:solidFill>
                <a:latin typeface="Museo Sans Rounded 100" panose="02000000000000000000" pitchFamily="50" charset="0"/>
              </a:rPr>
              <a:t>Long time to </a:t>
            </a:r>
            <a:r>
              <a:rPr lang="en-US">
                <a:solidFill>
                  <a:schemeClr val="accent1"/>
                </a:solidFill>
                <a:latin typeface="Museo Sans Rounded 500" panose="02000000000000000000" pitchFamily="50" charset="0"/>
              </a:rPr>
              <a:t>thermalization</a:t>
            </a:r>
          </a:p>
          <a:p>
            <a:pPr marL="342900" indent="-342900">
              <a:spcBef>
                <a:spcPts val="1200"/>
              </a:spcBef>
              <a:buFont typeface="+mj-lt"/>
              <a:buAutoNum type="arabicPeriod"/>
            </a:pPr>
            <a:r>
              <a:rPr lang="en-US">
                <a:solidFill>
                  <a:schemeClr val="accent4">
                    <a:lumMod val="75000"/>
                  </a:schemeClr>
                </a:solidFill>
                <a:latin typeface="Museo Sans Rounded 100" panose="02000000000000000000" pitchFamily="50" charset="0"/>
              </a:rPr>
              <a:t>Low performance of </a:t>
            </a:r>
            <a:r>
              <a:rPr lang="en-US">
                <a:solidFill>
                  <a:schemeClr val="accent1"/>
                </a:solidFill>
                <a:latin typeface="Museo Sans Rounded 500" panose="02000000000000000000" pitchFamily="50" charset="0"/>
              </a:rPr>
              <a:t>heat transfer</a:t>
            </a:r>
          </a:p>
        </p:txBody>
      </p:sp>
      <p:sp>
        <p:nvSpPr>
          <p:cNvPr id="16" name="Arrow: Down 15">
            <a:extLst>
              <a:ext uri="{FF2B5EF4-FFF2-40B4-BE49-F238E27FC236}">
                <a16:creationId xmlns:a16="http://schemas.microsoft.com/office/drawing/2014/main" id="{45D72EB8-80F2-719E-8042-33C6353A5BB9}"/>
              </a:ext>
            </a:extLst>
          </p:cNvPr>
          <p:cNvSpPr/>
          <p:nvPr/>
        </p:nvSpPr>
        <p:spPr>
          <a:xfrm>
            <a:off x="6304039" y="3046894"/>
            <a:ext cx="307822" cy="345827"/>
          </a:xfrm>
          <a:prstGeom prst="downArrow">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E7662DCA-84BF-6298-6331-CECA380DB4E8}"/>
              </a:ext>
            </a:extLst>
          </p:cNvPr>
          <p:cNvSpPr txBox="1"/>
          <p:nvPr/>
        </p:nvSpPr>
        <p:spPr>
          <a:xfrm>
            <a:off x="4789170" y="3502670"/>
            <a:ext cx="3337560" cy="523220"/>
          </a:xfrm>
          <a:prstGeom prst="rect">
            <a:avLst/>
          </a:prstGeom>
          <a:noFill/>
        </p:spPr>
        <p:txBody>
          <a:bodyPr wrap="square">
            <a:spAutoFit/>
          </a:bodyPr>
          <a:lstStyle/>
          <a:p>
            <a:pPr algn="ctr"/>
            <a:r>
              <a:rPr lang="en-US">
                <a:latin typeface="Museo Sans Rounded 100" panose="02000000000000000000" pitchFamily="50" charset="0"/>
              </a:rPr>
              <a:t>Performance tests with </a:t>
            </a:r>
            <a:r>
              <a:rPr lang="en-US">
                <a:solidFill>
                  <a:schemeClr val="accent1"/>
                </a:solidFill>
                <a:latin typeface="Museo Sans Rounded 300" panose="02000000000000000000" pitchFamily="50" charset="0"/>
              </a:rPr>
              <a:t>different configurations </a:t>
            </a:r>
            <a:r>
              <a:rPr lang="en-US">
                <a:latin typeface="Museo Sans Rounded 100" panose="02000000000000000000" pitchFamily="50" charset="0"/>
              </a:rPr>
              <a:t>to identify root-cause</a:t>
            </a:r>
            <a:endParaRPr lang="en-US"/>
          </a:p>
        </p:txBody>
      </p:sp>
    </p:spTree>
    <p:extLst>
      <p:ext uri="{BB962C8B-B14F-4D97-AF65-F5344CB8AC3E}">
        <p14:creationId xmlns:p14="http://schemas.microsoft.com/office/powerpoint/2010/main" val="200605507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27</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0"/>
            <a:ext cx="8229600" cy="857250"/>
          </a:xfrm>
        </p:spPr>
        <p:txBody>
          <a:bodyPr/>
          <a:lstStyle/>
          <a:p>
            <a:r>
              <a:rPr lang="en-US" sz="2800" spc="-150">
                <a:solidFill>
                  <a:srgbClr val="AD343E"/>
                </a:solidFill>
                <a:latin typeface="Museo Sans Rounded 300"/>
              </a:rPr>
              <a:t>Performance verification</a:t>
            </a:r>
          </a:p>
        </p:txBody>
      </p:sp>
      <p:graphicFrame>
        <p:nvGraphicFramePr>
          <p:cNvPr id="5" name="Chart 4">
            <a:extLst>
              <a:ext uri="{FF2B5EF4-FFF2-40B4-BE49-F238E27FC236}">
                <a16:creationId xmlns:a16="http://schemas.microsoft.com/office/drawing/2014/main" id="{7B97A785-4D82-48FF-BA71-2508788C6536}"/>
              </a:ext>
            </a:extLst>
          </p:cNvPr>
          <p:cNvGraphicFramePr>
            <a:graphicFrameLocks/>
          </p:cNvGraphicFramePr>
          <p:nvPr/>
        </p:nvGraphicFramePr>
        <p:xfrm>
          <a:off x="4412672" y="857250"/>
          <a:ext cx="4102677" cy="391953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a:extLst>
              <a:ext uri="{FF2B5EF4-FFF2-40B4-BE49-F238E27FC236}">
                <a16:creationId xmlns:a16="http://schemas.microsoft.com/office/drawing/2014/main" id="{E0354FD2-8079-F3D7-91E4-902A79685CEF}"/>
              </a:ext>
            </a:extLst>
          </p:cNvPr>
          <p:cNvGraphicFramePr>
            <a:graphicFrameLocks/>
          </p:cNvGraphicFramePr>
          <p:nvPr/>
        </p:nvGraphicFramePr>
        <p:xfrm>
          <a:off x="505691" y="866775"/>
          <a:ext cx="3814737" cy="390048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18786412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28</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362" name="TextBox 361">
            <a:extLst>
              <a:ext uri="{FF2B5EF4-FFF2-40B4-BE49-F238E27FC236}">
                <a16:creationId xmlns:a16="http://schemas.microsoft.com/office/drawing/2014/main" id="{5894C517-57F8-6D37-89C3-A2574D689449}"/>
              </a:ext>
            </a:extLst>
          </p:cNvPr>
          <p:cNvSpPr txBox="1"/>
          <p:nvPr/>
        </p:nvSpPr>
        <p:spPr>
          <a:xfrm>
            <a:off x="0" y="2156251"/>
            <a:ext cx="9144000" cy="830997"/>
          </a:xfrm>
          <a:prstGeom prst="rect">
            <a:avLst/>
          </a:prstGeom>
          <a:noFill/>
        </p:spPr>
        <p:txBody>
          <a:bodyPr wrap="square" rtlCol="0" anchor="ctr">
            <a:spAutoFit/>
          </a:bodyPr>
          <a:lstStyle/>
          <a:p>
            <a:pPr algn="ctr"/>
            <a:r>
              <a:rPr lang="en-GB" sz="4800">
                <a:solidFill>
                  <a:schemeClr val="tx1">
                    <a:lumMod val="65000"/>
                    <a:lumOff val="35000"/>
                  </a:schemeClr>
                </a:solidFill>
                <a:latin typeface="Equinox Bold" panose="02000500000000000000" pitchFamily="2" charset="0"/>
              </a:rPr>
              <a:t>BREADBOARD TESTING</a:t>
            </a:r>
            <a:endParaRPr lang="en-US" sz="4800">
              <a:solidFill>
                <a:schemeClr val="tx1">
                  <a:lumMod val="65000"/>
                  <a:lumOff val="35000"/>
                </a:schemeClr>
              </a:solidFill>
              <a:latin typeface="Equinox Bold" panose="02000500000000000000" pitchFamily="2" charset="0"/>
            </a:endParaRPr>
          </a:p>
        </p:txBody>
      </p:sp>
    </p:spTree>
    <p:extLst>
      <p:ext uri="{BB962C8B-B14F-4D97-AF65-F5344CB8AC3E}">
        <p14:creationId xmlns:p14="http://schemas.microsoft.com/office/powerpoint/2010/main" val="187164779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20828"/>
            <a:ext cx="8229600" cy="857250"/>
          </a:xfrm>
        </p:spPr>
        <p:txBody>
          <a:bodyPr/>
          <a:lstStyle/>
          <a:p>
            <a:r>
              <a:rPr lang="en-US" sz="2800" spc="-150">
                <a:solidFill>
                  <a:srgbClr val="AD343E"/>
                </a:solidFill>
                <a:latin typeface="Museo Sans Rounded 300"/>
              </a:rPr>
              <a:t>Samples and simulants</a:t>
            </a:r>
          </a:p>
        </p:txBody>
      </p:sp>
      <p:graphicFrame>
        <p:nvGraphicFramePr>
          <p:cNvPr id="2" name="Table 1">
            <a:extLst>
              <a:ext uri="{FF2B5EF4-FFF2-40B4-BE49-F238E27FC236}">
                <a16:creationId xmlns:a16="http://schemas.microsoft.com/office/drawing/2014/main" id="{356B68B9-EA90-F68D-4018-D01015D4B2A2}"/>
              </a:ext>
            </a:extLst>
          </p:cNvPr>
          <p:cNvGraphicFramePr>
            <a:graphicFrameLocks noGrp="1"/>
          </p:cNvGraphicFramePr>
          <p:nvPr/>
        </p:nvGraphicFramePr>
        <p:xfrm>
          <a:off x="561110" y="1059873"/>
          <a:ext cx="4114800" cy="3650673"/>
        </p:xfrm>
        <a:graphic>
          <a:graphicData uri="http://schemas.openxmlformats.org/drawingml/2006/table">
            <a:tbl>
              <a:tblPr firstRow="1" firstCol="1" bandRow="1">
                <a:tableStyleId>{3B4B98B0-60AC-42C2-AFA5-B58CD77FA1E5}</a:tableStyleId>
              </a:tblPr>
              <a:tblGrid>
                <a:gridCol w="408924">
                  <a:extLst>
                    <a:ext uri="{9D8B030D-6E8A-4147-A177-3AD203B41FA5}">
                      <a16:colId xmlns:a16="http://schemas.microsoft.com/office/drawing/2014/main" val="4008359073"/>
                    </a:ext>
                  </a:extLst>
                </a:gridCol>
                <a:gridCol w="3705876">
                  <a:extLst>
                    <a:ext uri="{9D8B030D-6E8A-4147-A177-3AD203B41FA5}">
                      <a16:colId xmlns:a16="http://schemas.microsoft.com/office/drawing/2014/main" val="1765983391"/>
                    </a:ext>
                  </a:extLst>
                </a:gridCol>
              </a:tblGrid>
              <a:tr h="224343">
                <a:tc>
                  <a:txBody>
                    <a:bodyPr/>
                    <a:lstStyle/>
                    <a:p>
                      <a:pPr algn="ctr"/>
                      <a:r>
                        <a:rPr lang="en-US" sz="900" b="0">
                          <a:effectLst/>
                          <a:latin typeface="Museo Sans Rounded 500" panose="02000000000000000000" pitchFamily="50" charset="0"/>
                        </a:rPr>
                        <a:t>Step</a:t>
                      </a:r>
                      <a:endParaRPr lang="en-US" sz="900" b="0">
                        <a:effectLst/>
                        <a:latin typeface="Museo Sans Rounded 5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500" panose="02000000000000000000" pitchFamily="50" charset="0"/>
                        </a:rPr>
                        <a:t>Description</a:t>
                      </a:r>
                      <a:endParaRPr lang="en-US" sz="900" b="0">
                        <a:effectLst/>
                        <a:latin typeface="Museo Sans Rounded 5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4202299837"/>
                  </a:ext>
                </a:extLst>
              </a:tr>
              <a:tr h="224343">
                <a:tc>
                  <a:txBody>
                    <a:bodyPr/>
                    <a:lstStyle/>
                    <a:p>
                      <a:pPr algn="ctr"/>
                      <a:r>
                        <a:rPr lang="en-US" sz="900" b="0">
                          <a:effectLst/>
                          <a:latin typeface="Museo Sans Rounded 100" panose="02000000000000000000" pitchFamily="50" charset="0"/>
                        </a:rPr>
                        <a:t>#01</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100" panose="02000000000000000000" pitchFamily="50" charset="0"/>
                        </a:rPr>
                        <a:t>Proper regolith simulant taken accordingly to test description</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2032725230"/>
                  </a:ext>
                </a:extLst>
              </a:tr>
              <a:tr h="371186">
                <a:tc>
                  <a:txBody>
                    <a:bodyPr/>
                    <a:lstStyle/>
                    <a:p>
                      <a:pPr algn="ctr"/>
                      <a:r>
                        <a:rPr lang="en-US" sz="900" b="0">
                          <a:effectLst/>
                          <a:latin typeface="Museo Sans Rounded 100" panose="02000000000000000000" pitchFamily="50" charset="0"/>
                        </a:rPr>
                        <a:t>#02</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100" panose="02000000000000000000" pitchFamily="50" charset="0"/>
                        </a:rPr>
                        <a:t>Proper amount of beneficiated-regolith taken (option, depending on test description) accordingly to test description</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1047379353"/>
                  </a:ext>
                </a:extLst>
              </a:tr>
              <a:tr h="224343">
                <a:tc>
                  <a:txBody>
                    <a:bodyPr/>
                    <a:lstStyle/>
                    <a:p>
                      <a:pPr algn="ctr"/>
                      <a:r>
                        <a:rPr lang="en-US" sz="900" b="0">
                          <a:effectLst/>
                          <a:latin typeface="Museo Sans Rounded 100" panose="02000000000000000000" pitchFamily="50" charset="0"/>
                        </a:rPr>
                        <a:t>#03</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100" panose="02000000000000000000" pitchFamily="50" charset="0"/>
                        </a:rPr>
                        <a:t>Proper metallic powder taken accordingly to test </a:t>
                      </a:r>
                      <a:r>
                        <a:rPr lang="en-US" sz="900" b="0" err="1">
                          <a:effectLst/>
                          <a:latin typeface="Museo Sans Rounded 100" panose="02000000000000000000" pitchFamily="50" charset="0"/>
                        </a:rPr>
                        <a:t>descripion</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1336202188"/>
                  </a:ext>
                </a:extLst>
              </a:tr>
              <a:tr h="371186">
                <a:tc>
                  <a:txBody>
                    <a:bodyPr/>
                    <a:lstStyle/>
                    <a:p>
                      <a:pPr algn="ctr"/>
                      <a:r>
                        <a:rPr lang="en-US" sz="900" b="0">
                          <a:effectLst/>
                          <a:latin typeface="Museo Sans Rounded 100" panose="02000000000000000000" pitchFamily="50" charset="0"/>
                        </a:rPr>
                        <a:t>#04</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100" panose="02000000000000000000" pitchFamily="50" charset="0"/>
                        </a:rPr>
                        <a:t>Thermite mixture mixed in correct proportion accordingly to test description</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2834070596"/>
                  </a:ext>
                </a:extLst>
              </a:tr>
              <a:tr h="224343">
                <a:tc>
                  <a:txBody>
                    <a:bodyPr/>
                    <a:lstStyle/>
                    <a:p>
                      <a:pPr algn="ctr"/>
                      <a:r>
                        <a:rPr lang="en-US" sz="900" b="0">
                          <a:effectLst/>
                          <a:latin typeface="Museo Sans Rounded 100" panose="02000000000000000000" pitchFamily="50" charset="0"/>
                        </a:rPr>
                        <a:t>#05</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100" panose="02000000000000000000" pitchFamily="50" charset="0"/>
                        </a:rPr>
                        <a:t>Thermite dispensed to plastic pot</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481212153"/>
                  </a:ext>
                </a:extLst>
              </a:tr>
              <a:tr h="224343">
                <a:tc>
                  <a:txBody>
                    <a:bodyPr/>
                    <a:lstStyle/>
                    <a:p>
                      <a:pPr algn="ctr"/>
                      <a:r>
                        <a:rPr lang="en-US" sz="900" b="0">
                          <a:effectLst/>
                          <a:latin typeface="Museo Sans Rounded 100" panose="02000000000000000000" pitchFamily="50" charset="0"/>
                        </a:rPr>
                        <a:t>#06</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100" panose="02000000000000000000" pitchFamily="50" charset="0"/>
                        </a:rPr>
                        <a:t>Manual mixing</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2387954826"/>
                  </a:ext>
                </a:extLst>
              </a:tr>
              <a:tr h="518028">
                <a:tc>
                  <a:txBody>
                    <a:bodyPr/>
                    <a:lstStyle/>
                    <a:p>
                      <a:pPr algn="ctr"/>
                      <a:r>
                        <a:rPr lang="en-US" sz="900" b="0">
                          <a:effectLst/>
                          <a:latin typeface="Museo Sans Rounded 100" panose="02000000000000000000" pitchFamily="50" charset="0"/>
                        </a:rPr>
                        <a:t>#07</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100" panose="02000000000000000000" pitchFamily="50" charset="0"/>
                        </a:rPr>
                        <a:t>Samples placed on Digital Roller mixed</a:t>
                      </a:r>
                    </a:p>
                    <a:p>
                      <a:r>
                        <a:rPr lang="en-US" sz="900" b="0">
                          <a:effectLst/>
                          <a:latin typeface="Museo Sans Rounded 100" panose="02000000000000000000" pitchFamily="50" charset="0"/>
                        </a:rPr>
                        <a:t>Mixing speed set-up: 70 RPM</a:t>
                      </a:r>
                    </a:p>
                    <a:p>
                      <a:r>
                        <a:rPr lang="en-US" sz="900" b="0">
                          <a:effectLst/>
                          <a:latin typeface="Museo Sans Rounded 100" panose="02000000000000000000" pitchFamily="50" charset="0"/>
                        </a:rPr>
                        <a:t>Duration set-up: 6h</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336305504"/>
                  </a:ext>
                </a:extLst>
              </a:tr>
              <a:tr h="224343">
                <a:tc>
                  <a:txBody>
                    <a:bodyPr/>
                    <a:lstStyle/>
                    <a:p>
                      <a:pPr algn="ctr"/>
                      <a:r>
                        <a:rPr lang="en-US" sz="900" b="0">
                          <a:effectLst/>
                          <a:latin typeface="Museo Sans Rounded 100" panose="02000000000000000000" pitchFamily="50" charset="0"/>
                        </a:rPr>
                        <a:t>#08</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100" panose="02000000000000000000" pitchFamily="50" charset="0"/>
                        </a:rPr>
                        <a:t>Holes made on pots cap</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2485031453"/>
                  </a:ext>
                </a:extLst>
              </a:tr>
              <a:tr h="371186">
                <a:tc>
                  <a:txBody>
                    <a:bodyPr/>
                    <a:lstStyle/>
                    <a:p>
                      <a:pPr algn="ctr"/>
                      <a:r>
                        <a:rPr lang="en-US" sz="900" b="0">
                          <a:effectLst/>
                          <a:latin typeface="Museo Sans Rounded 100" panose="02000000000000000000" pitchFamily="50" charset="0"/>
                        </a:rPr>
                        <a:t>#09</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100" panose="02000000000000000000" pitchFamily="50" charset="0"/>
                        </a:rPr>
                        <a:t>Pots placed in desiccating vacuum chamber with presence of new batch of calcium chloride</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3054309186"/>
                  </a:ext>
                </a:extLst>
              </a:tr>
              <a:tr h="224343">
                <a:tc>
                  <a:txBody>
                    <a:bodyPr/>
                    <a:lstStyle/>
                    <a:p>
                      <a:pPr algn="ctr"/>
                      <a:r>
                        <a:rPr lang="en-US" sz="900" b="0">
                          <a:effectLst/>
                          <a:latin typeface="Museo Sans Rounded 100" panose="02000000000000000000" pitchFamily="50" charset="0"/>
                        </a:rPr>
                        <a:t>#10</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100" panose="02000000000000000000" pitchFamily="50" charset="0"/>
                        </a:rPr>
                        <a:t>40Pa Vacuum created</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3154898742"/>
                  </a:ext>
                </a:extLst>
              </a:tr>
              <a:tr h="224343">
                <a:tc>
                  <a:txBody>
                    <a:bodyPr/>
                    <a:lstStyle/>
                    <a:p>
                      <a:pPr algn="ctr"/>
                      <a:r>
                        <a:rPr lang="en-US" sz="900" b="0">
                          <a:effectLst/>
                          <a:latin typeface="Museo Sans Rounded 100" panose="02000000000000000000" pitchFamily="50" charset="0"/>
                        </a:rPr>
                        <a:t>#11</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a:effectLst/>
                          <a:latin typeface="Museo Sans Rounded 100" panose="02000000000000000000" pitchFamily="50" charset="0"/>
                        </a:rPr>
                        <a:t>24h of drying time kept</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4028811767"/>
                  </a:ext>
                </a:extLst>
              </a:tr>
              <a:tr h="224343">
                <a:tc>
                  <a:txBody>
                    <a:bodyPr/>
                    <a:lstStyle/>
                    <a:p>
                      <a:pPr algn="ctr"/>
                      <a:r>
                        <a:rPr lang="en-US" sz="900" b="0">
                          <a:effectLst/>
                          <a:latin typeface="Museo Sans Rounded 100" panose="02000000000000000000" pitchFamily="50" charset="0"/>
                        </a:rPr>
                        <a:t>#12</a:t>
                      </a:r>
                      <a:endParaRPr lang="en-US" sz="900" b="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tc>
                  <a:txBody>
                    <a:bodyPr/>
                    <a:lstStyle/>
                    <a:p>
                      <a:r>
                        <a:rPr lang="en-US" sz="900" b="0" dirty="0">
                          <a:effectLst/>
                          <a:latin typeface="Museo Sans Rounded 100" panose="02000000000000000000" pitchFamily="50" charset="0"/>
                        </a:rPr>
                        <a:t>Replace calcium chloride pot</a:t>
                      </a:r>
                      <a:endParaRPr lang="en-US" sz="900" b="0" dirty="0">
                        <a:effectLst/>
                        <a:latin typeface="Museo Sans Rounded 100" panose="02000000000000000000" pitchFamily="50" charset="0"/>
                        <a:ea typeface="Calibri" panose="020F0502020204030204" pitchFamily="34" charset="0"/>
                        <a:cs typeface="Arial" panose="020B0604020202020204" pitchFamily="34" charset="0"/>
                      </a:endParaRPr>
                    </a:p>
                  </a:txBody>
                  <a:tcPr marL="68580" marR="68580" marT="36195" marB="36195"/>
                </a:tc>
                <a:extLst>
                  <a:ext uri="{0D108BD9-81ED-4DB2-BD59-A6C34878D82A}">
                    <a16:rowId xmlns:a16="http://schemas.microsoft.com/office/drawing/2014/main" val="3524274463"/>
                  </a:ext>
                </a:extLst>
              </a:tr>
            </a:tbl>
          </a:graphicData>
        </a:graphic>
      </p:graphicFrame>
      <p:sp>
        <p:nvSpPr>
          <p:cNvPr id="5" name="TextBox 4">
            <a:extLst>
              <a:ext uri="{FF2B5EF4-FFF2-40B4-BE49-F238E27FC236}">
                <a16:creationId xmlns:a16="http://schemas.microsoft.com/office/drawing/2014/main" id="{4A8A4B63-6470-78B5-DB8C-442B0833978D}"/>
              </a:ext>
            </a:extLst>
          </p:cNvPr>
          <p:cNvSpPr txBox="1"/>
          <p:nvPr/>
        </p:nvSpPr>
        <p:spPr>
          <a:xfrm>
            <a:off x="6890037" y="2865929"/>
            <a:ext cx="2012464" cy="400110"/>
          </a:xfrm>
          <a:prstGeom prst="rect">
            <a:avLst/>
          </a:prstGeom>
          <a:noFill/>
        </p:spPr>
        <p:txBody>
          <a:bodyPr wrap="square">
            <a:spAutoFit/>
          </a:bodyPr>
          <a:lstStyle/>
          <a:p>
            <a:pPr algn="ctr"/>
            <a:r>
              <a:rPr lang="it-IT" sz="1000" i="1">
                <a:latin typeface="Museo Sans Rounded 100" panose="02000000000000000000" pitchFamily="50" charset="0"/>
                <a:cs typeface="Arial" panose="020B0604020202020204" pitchFamily="34" charset="0"/>
              </a:rPr>
              <a:t>B</a:t>
            </a:r>
            <a:r>
              <a:rPr lang="en-US" sz="1000" i="1" err="1">
                <a:latin typeface="Museo Sans Rounded 100" panose="02000000000000000000" pitchFamily="50" charset="0"/>
                <a:cs typeface="Arial" panose="020B0604020202020204" pitchFamily="34" charset="0"/>
              </a:rPr>
              <a:t>ulk</a:t>
            </a:r>
            <a:r>
              <a:rPr lang="en-US" sz="1000" i="1">
                <a:latin typeface="Museo Sans Rounded 100" panose="02000000000000000000" pitchFamily="50" charset="0"/>
                <a:cs typeface="Arial" panose="020B0604020202020204" pitchFamily="34" charset="0"/>
              </a:rPr>
              <a:t> mineralogy of LHS-1 before and after beneficiation [</a:t>
            </a:r>
            <a:r>
              <a:rPr lang="en-US" sz="1000" i="1" err="1">
                <a:latin typeface="Museo Sans Rounded 100" panose="02000000000000000000" pitchFamily="50" charset="0"/>
                <a:cs typeface="Arial" panose="020B0604020202020204" pitchFamily="34" charset="0"/>
              </a:rPr>
              <a:t>wt</a:t>
            </a:r>
            <a:r>
              <a:rPr lang="en-US" sz="1000" i="1">
                <a:latin typeface="Museo Sans Rounded 100" panose="02000000000000000000" pitchFamily="50" charset="0"/>
                <a:cs typeface="Arial" panose="020B0604020202020204" pitchFamily="34" charset="0"/>
              </a:rPr>
              <a:t>%]</a:t>
            </a:r>
            <a:endParaRPr lang="en-US" sz="1000" i="1"/>
          </a:p>
        </p:txBody>
      </p:sp>
      <p:sp>
        <p:nvSpPr>
          <p:cNvPr id="8" name="TextBox 7">
            <a:extLst>
              <a:ext uri="{FF2B5EF4-FFF2-40B4-BE49-F238E27FC236}">
                <a16:creationId xmlns:a16="http://schemas.microsoft.com/office/drawing/2014/main" id="{A4147A23-F7A4-A0EF-6F57-C5B6DA2A2423}"/>
              </a:ext>
            </a:extLst>
          </p:cNvPr>
          <p:cNvSpPr txBox="1"/>
          <p:nvPr/>
        </p:nvSpPr>
        <p:spPr>
          <a:xfrm>
            <a:off x="561111" y="812052"/>
            <a:ext cx="4114799" cy="246221"/>
          </a:xfrm>
          <a:prstGeom prst="rect">
            <a:avLst/>
          </a:prstGeom>
          <a:noFill/>
        </p:spPr>
        <p:txBody>
          <a:bodyPr wrap="square">
            <a:spAutoFit/>
          </a:bodyPr>
          <a:lstStyle/>
          <a:p>
            <a:pPr algn="ctr"/>
            <a:r>
              <a:rPr lang="it-IT" sz="1000" i="1">
                <a:latin typeface="Museo Sans Rounded 100" panose="02000000000000000000" pitchFamily="50" charset="0"/>
                <a:cs typeface="Arial" panose="020B0604020202020204" pitchFamily="34" charset="0"/>
              </a:rPr>
              <a:t>Samples preparation procedure</a:t>
            </a:r>
            <a:endParaRPr lang="en-US" sz="1000" i="1"/>
          </a:p>
        </p:txBody>
      </p:sp>
      <p:pic>
        <p:nvPicPr>
          <p:cNvPr id="10" name="Picture 9">
            <a:extLst>
              <a:ext uri="{FF2B5EF4-FFF2-40B4-BE49-F238E27FC236}">
                <a16:creationId xmlns:a16="http://schemas.microsoft.com/office/drawing/2014/main" id="{BE2E20EB-E8DE-B0D8-6D5D-CFC292D0BF44}"/>
              </a:ext>
            </a:extLst>
          </p:cNvPr>
          <p:cNvPicPr>
            <a:picLocks noChangeAspect="1"/>
          </p:cNvPicPr>
          <p:nvPr/>
        </p:nvPicPr>
        <p:blipFill>
          <a:blip r:embed="rId4"/>
          <a:stretch>
            <a:fillRect/>
          </a:stretch>
        </p:blipFill>
        <p:spPr>
          <a:xfrm>
            <a:off x="4870876" y="3264110"/>
            <a:ext cx="1931867" cy="1674078"/>
          </a:xfrm>
          <a:prstGeom prst="rect">
            <a:avLst/>
          </a:prstGeom>
        </p:spPr>
      </p:pic>
      <p:graphicFrame>
        <p:nvGraphicFramePr>
          <p:cNvPr id="13" name="Table 12">
            <a:extLst>
              <a:ext uri="{FF2B5EF4-FFF2-40B4-BE49-F238E27FC236}">
                <a16:creationId xmlns:a16="http://schemas.microsoft.com/office/drawing/2014/main" id="{9F18AEB7-E43C-F4F4-29F0-5CD24518EF21}"/>
              </a:ext>
            </a:extLst>
          </p:cNvPr>
          <p:cNvGraphicFramePr>
            <a:graphicFrameLocks noGrp="1"/>
          </p:cNvGraphicFramePr>
          <p:nvPr/>
        </p:nvGraphicFramePr>
        <p:xfrm>
          <a:off x="6965281" y="3325091"/>
          <a:ext cx="1773380" cy="1379133"/>
        </p:xfrm>
        <a:graphic>
          <a:graphicData uri="http://schemas.openxmlformats.org/drawingml/2006/table">
            <a:tbl>
              <a:tblPr firstRow="1" firstCol="1" bandRow="1">
                <a:tableStyleId>{C083E6E3-FA7D-4D7B-A595-EF9225AFEA82}</a:tableStyleId>
              </a:tblPr>
              <a:tblGrid>
                <a:gridCol w="748145">
                  <a:extLst>
                    <a:ext uri="{9D8B030D-6E8A-4147-A177-3AD203B41FA5}">
                      <a16:colId xmlns:a16="http://schemas.microsoft.com/office/drawing/2014/main" val="2331072571"/>
                    </a:ext>
                  </a:extLst>
                </a:gridCol>
                <a:gridCol w="498763">
                  <a:extLst>
                    <a:ext uri="{9D8B030D-6E8A-4147-A177-3AD203B41FA5}">
                      <a16:colId xmlns:a16="http://schemas.microsoft.com/office/drawing/2014/main" val="71095308"/>
                    </a:ext>
                  </a:extLst>
                </a:gridCol>
                <a:gridCol w="526472">
                  <a:extLst>
                    <a:ext uri="{9D8B030D-6E8A-4147-A177-3AD203B41FA5}">
                      <a16:colId xmlns:a16="http://schemas.microsoft.com/office/drawing/2014/main" val="3384026201"/>
                    </a:ext>
                  </a:extLst>
                </a:gridCol>
              </a:tblGrid>
              <a:tr h="197019">
                <a:tc>
                  <a:txBody>
                    <a:bodyPr/>
                    <a:lstStyle/>
                    <a:p>
                      <a:pPr algn="ctr"/>
                      <a:r>
                        <a:rPr lang="en-US" sz="900" b="0">
                          <a:effectLst/>
                          <a:latin typeface="Museo Sans Rounded 500" panose="02000000000000000000" pitchFamily="50" charset="0"/>
                        </a:rPr>
                        <a:t> Oxides</a:t>
                      </a:r>
                      <a:endParaRPr lang="en-US" sz="900" b="0">
                        <a:effectLst/>
                        <a:latin typeface="Museo Sans Rounded 500" panose="02000000000000000000" pitchFamily="50" charset="0"/>
                        <a:ea typeface="Calibri" panose="020F0502020204030204" pitchFamily="34" charset="0"/>
                      </a:endParaRPr>
                    </a:p>
                  </a:txBody>
                  <a:tcPr marL="68580" marR="68580" marT="0" marB="0" anchor="b"/>
                </a:tc>
                <a:tc>
                  <a:txBody>
                    <a:bodyPr/>
                    <a:lstStyle/>
                    <a:p>
                      <a:pPr algn="ctr"/>
                      <a:r>
                        <a:rPr lang="it-IT" sz="900" b="0">
                          <a:effectLst/>
                          <a:latin typeface="Museo Sans Rounded 500" panose="02000000000000000000" pitchFamily="50" charset="0"/>
                        </a:rPr>
                        <a:t>Raw</a:t>
                      </a:r>
                      <a:endParaRPr lang="en-US" sz="900" b="0">
                        <a:effectLst/>
                        <a:latin typeface="Museo Sans Rounded 500" panose="02000000000000000000" pitchFamily="50" charset="0"/>
                        <a:ea typeface="Calibri" panose="020F0502020204030204" pitchFamily="34" charset="0"/>
                      </a:endParaRPr>
                    </a:p>
                  </a:txBody>
                  <a:tcPr marL="68580" marR="68580" marT="0" marB="0" anchor="b"/>
                </a:tc>
                <a:tc>
                  <a:txBody>
                    <a:bodyPr/>
                    <a:lstStyle/>
                    <a:p>
                      <a:pPr algn="ctr"/>
                      <a:r>
                        <a:rPr lang="en-US" sz="900" b="0" err="1">
                          <a:effectLst/>
                          <a:latin typeface="Museo Sans Rounded 500" panose="02000000000000000000" pitchFamily="50" charset="0"/>
                        </a:rPr>
                        <a:t>Benef</a:t>
                      </a:r>
                      <a:r>
                        <a:rPr lang="en-US" sz="900" b="0">
                          <a:effectLst/>
                          <a:latin typeface="Museo Sans Rounded 500" panose="02000000000000000000" pitchFamily="50" charset="0"/>
                        </a:rPr>
                        <a:t>.</a:t>
                      </a:r>
                      <a:endParaRPr lang="en-US" sz="900" b="0">
                        <a:effectLst/>
                        <a:latin typeface="Museo Sans Rounded 500" panose="02000000000000000000" pitchFamily="50" charset="0"/>
                        <a:ea typeface="Calibri" panose="020F0502020204030204" pitchFamily="34" charset="0"/>
                      </a:endParaRPr>
                    </a:p>
                  </a:txBody>
                  <a:tcPr marL="68580" marR="68580" marT="0" marB="0" anchor="b"/>
                </a:tc>
                <a:extLst>
                  <a:ext uri="{0D108BD9-81ED-4DB2-BD59-A6C34878D82A}">
                    <a16:rowId xmlns:a16="http://schemas.microsoft.com/office/drawing/2014/main" val="2237574999"/>
                  </a:ext>
                </a:extLst>
              </a:tr>
              <a:tr h="197019">
                <a:tc>
                  <a:txBody>
                    <a:bodyPr/>
                    <a:lstStyle/>
                    <a:p>
                      <a:pPr algn="ctr"/>
                      <a:r>
                        <a:rPr lang="en-US" sz="900" b="0">
                          <a:effectLst/>
                          <a:latin typeface="Museo Sans Rounded 100" panose="02000000000000000000" pitchFamily="50" charset="0"/>
                        </a:rPr>
                        <a:t>SiO2</a:t>
                      </a:r>
                      <a:endParaRPr lang="en-US" sz="900" b="0">
                        <a:effectLst/>
                        <a:latin typeface="Museo Sans Rounded 100" panose="02000000000000000000" pitchFamily="50" charset="0"/>
                        <a:ea typeface="Calibri" panose="020F0502020204030204" pitchFamily="34" charset="0"/>
                      </a:endParaRPr>
                    </a:p>
                  </a:txBody>
                  <a:tcPr marL="68580" marR="68580" marT="0" marB="0" anchor="b"/>
                </a:tc>
                <a:tc>
                  <a:txBody>
                    <a:bodyPr/>
                    <a:lstStyle/>
                    <a:p>
                      <a:pPr algn="ctr"/>
                      <a:r>
                        <a:rPr lang="it-IT" sz="900" b="0">
                          <a:effectLst/>
                          <a:latin typeface="Museo Sans Rounded 100" panose="02000000000000000000" pitchFamily="50" charset="0"/>
                          <a:ea typeface="Calibri" panose="020F0502020204030204" pitchFamily="34" charset="0"/>
                        </a:rPr>
                        <a:t>51.2</a:t>
                      </a:r>
                      <a:endParaRPr lang="en-US" sz="900" b="0">
                        <a:effectLst/>
                        <a:latin typeface="Museo Sans Rounded 100" panose="02000000000000000000" pitchFamily="50" charset="0"/>
                        <a:ea typeface="Calibri" panose="020F0502020204030204" pitchFamily="34" charset="0"/>
                      </a:endParaRPr>
                    </a:p>
                  </a:txBody>
                  <a:tcPr marL="68580" marR="68580" marT="0" marB="0" anchor="b"/>
                </a:tc>
                <a:tc>
                  <a:txBody>
                    <a:bodyPr/>
                    <a:lstStyle/>
                    <a:p>
                      <a:pPr algn="ctr"/>
                      <a:r>
                        <a:rPr lang="en-US" sz="900" b="0">
                          <a:effectLst/>
                          <a:latin typeface="Museo Sans Rounded 100" panose="02000000000000000000" pitchFamily="50" charset="0"/>
                        </a:rPr>
                        <a:t>44.2</a:t>
                      </a:r>
                      <a:endParaRPr lang="en-US" sz="900" b="0">
                        <a:effectLst/>
                        <a:latin typeface="Museo Sans Rounded 100" panose="02000000000000000000" pitchFamily="50" charset="0"/>
                        <a:ea typeface="Calibri" panose="020F0502020204030204" pitchFamily="34" charset="0"/>
                      </a:endParaRPr>
                    </a:p>
                  </a:txBody>
                  <a:tcPr marL="68580" marR="68580" marT="0" marB="0" anchor="b"/>
                </a:tc>
                <a:extLst>
                  <a:ext uri="{0D108BD9-81ED-4DB2-BD59-A6C34878D82A}">
                    <a16:rowId xmlns:a16="http://schemas.microsoft.com/office/drawing/2014/main" val="1579219240"/>
                  </a:ext>
                </a:extLst>
              </a:tr>
              <a:tr h="197019">
                <a:tc>
                  <a:txBody>
                    <a:bodyPr/>
                    <a:lstStyle/>
                    <a:p>
                      <a:pPr algn="ctr"/>
                      <a:r>
                        <a:rPr lang="en-US" sz="900" b="0" err="1">
                          <a:effectLst/>
                          <a:latin typeface="Museo Sans Rounded 100" panose="02000000000000000000" pitchFamily="50" charset="0"/>
                        </a:rPr>
                        <a:t>CaO</a:t>
                      </a:r>
                      <a:endParaRPr lang="en-US" sz="900" b="0">
                        <a:effectLst/>
                        <a:latin typeface="Museo Sans Rounded 100" panose="02000000000000000000" pitchFamily="50" charset="0"/>
                        <a:ea typeface="Calibri" panose="020F0502020204030204" pitchFamily="34" charset="0"/>
                      </a:endParaRPr>
                    </a:p>
                  </a:txBody>
                  <a:tcPr marL="68580" marR="68580" marT="0" marB="0" anchor="b"/>
                </a:tc>
                <a:tc>
                  <a:txBody>
                    <a:bodyPr/>
                    <a:lstStyle/>
                    <a:p>
                      <a:pPr algn="ctr"/>
                      <a:r>
                        <a:rPr lang="it-IT" sz="900" b="0">
                          <a:effectLst/>
                          <a:latin typeface="Museo Sans Rounded 100" panose="02000000000000000000" pitchFamily="50" charset="0"/>
                          <a:ea typeface="Calibri" panose="020F0502020204030204" pitchFamily="34" charset="0"/>
                        </a:rPr>
                        <a:t>12.8</a:t>
                      </a:r>
                      <a:endParaRPr lang="en-US" sz="900" b="0">
                        <a:effectLst/>
                        <a:latin typeface="Museo Sans Rounded 100" panose="02000000000000000000" pitchFamily="50" charset="0"/>
                        <a:ea typeface="Calibri" panose="020F0502020204030204" pitchFamily="34" charset="0"/>
                      </a:endParaRPr>
                    </a:p>
                  </a:txBody>
                  <a:tcPr marL="68580" marR="68580" marT="0" marB="0" anchor="b"/>
                </a:tc>
                <a:tc>
                  <a:txBody>
                    <a:bodyPr/>
                    <a:lstStyle/>
                    <a:p>
                      <a:pPr algn="ctr"/>
                      <a:r>
                        <a:rPr lang="en-US" sz="900" b="0">
                          <a:effectLst/>
                          <a:latin typeface="Museo Sans Rounded 100" panose="02000000000000000000" pitchFamily="50" charset="0"/>
                        </a:rPr>
                        <a:t>8.5</a:t>
                      </a:r>
                      <a:endParaRPr lang="en-US" sz="900" b="0">
                        <a:effectLst/>
                        <a:latin typeface="Museo Sans Rounded 100" panose="02000000000000000000" pitchFamily="50" charset="0"/>
                        <a:ea typeface="Calibri" panose="020F0502020204030204" pitchFamily="34" charset="0"/>
                      </a:endParaRPr>
                    </a:p>
                  </a:txBody>
                  <a:tcPr marL="68580" marR="68580" marT="0" marB="0" anchor="b"/>
                </a:tc>
                <a:extLst>
                  <a:ext uri="{0D108BD9-81ED-4DB2-BD59-A6C34878D82A}">
                    <a16:rowId xmlns:a16="http://schemas.microsoft.com/office/drawing/2014/main" val="3169972663"/>
                  </a:ext>
                </a:extLst>
              </a:tr>
              <a:tr h="197019">
                <a:tc>
                  <a:txBody>
                    <a:bodyPr/>
                    <a:lstStyle/>
                    <a:p>
                      <a:pPr algn="ctr"/>
                      <a:r>
                        <a:rPr lang="en-US" sz="900" b="0">
                          <a:effectLst/>
                          <a:latin typeface="Museo Sans Rounded 100" panose="02000000000000000000" pitchFamily="50" charset="0"/>
                        </a:rPr>
                        <a:t>Al2O3</a:t>
                      </a:r>
                      <a:endParaRPr lang="en-US" sz="900" b="0">
                        <a:effectLst/>
                        <a:latin typeface="Museo Sans Rounded 100" panose="02000000000000000000" pitchFamily="50" charset="0"/>
                        <a:ea typeface="Calibri" panose="020F0502020204030204" pitchFamily="34" charset="0"/>
                      </a:endParaRPr>
                    </a:p>
                  </a:txBody>
                  <a:tcPr marL="68580" marR="68580" marT="0" marB="0" anchor="b"/>
                </a:tc>
                <a:tc>
                  <a:txBody>
                    <a:bodyPr/>
                    <a:lstStyle/>
                    <a:p>
                      <a:pPr algn="ctr"/>
                      <a:r>
                        <a:rPr lang="it-IT" sz="900" b="0">
                          <a:effectLst/>
                          <a:latin typeface="Museo Sans Rounded 100" panose="02000000000000000000" pitchFamily="50" charset="0"/>
                          <a:ea typeface="Calibri" panose="020F0502020204030204" pitchFamily="34" charset="0"/>
                        </a:rPr>
                        <a:t>26.6</a:t>
                      </a:r>
                      <a:endParaRPr lang="en-US" sz="900" b="0">
                        <a:effectLst/>
                        <a:latin typeface="Museo Sans Rounded 100" panose="02000000000000000000" pitchFamily="50" charset="0"/>
                        <a:ea typeface="Calibri" panose="020F0502020204030204" pitchFamily="34" charset="0"/>
                      </a:endParaRPr>
                    </a:p>
                  </a:txBody>
                  <a:tcPr marL="68580" marR="68580" marT="0" marB="0" anchor="b"/>
                </a:tc>
                <a:tc>
                  <a:txBody>
                    <a:bodyPr/>
                    <a:lstStyle/>
                    <a:p>
                      <a:pPr algn="ctr"/>
                      <a:r>
                        <a:rPr lang="en-US" sz="900" b="0">
                          <a:effectLst/>
                          <a:latin typeface="Museo Sans Rounded 100" panose="02000000000000000000" pitchFamily="50" charset="0"/>
                        </a:rPr>
                        <a:t>19.5</a:t>
                      </a:r>
                      <a:endParaRPr lang="en-US" sz="900" b="0">
                        <a:effectLst/>
                        <a:latin typeface="Museo Sans Rounded 100" panose="02000000000000000000" pitchFamily="50" charset="0"/>
                        <a:ea typeface="Calibri" panose="020F0502020204030204" pitchFamily="34" charset="0"/>
                      </a:endParaRPr>
                    </a:p>
                  </a:txBody>
                  <a:tcPr marL="68580" marR="68580" marT="0" marB="0" anchor="b"/>
                </a:tc>
                <a:extLst>
                  <a:ext uri="{0D108BD9-81ED-4DB2-BD59-A6C34878D82A}">
                    <a16:rowId xmlns:a16="http://schemas.microsoft.com/office/drawing/2014/main" val="446253859"/>
                  </a:ext>
                </a:extLst>
              </a:tr>
              <a:tr h="197019">
                <a:tc>
                  <a:txBody>
                    <a:bodyPr/>
                    <a:lstStyle/>
                    <a:p>
                      <a:pPr algn="ctr"/>
                      <a:r>
                        <a:rPr lang="en-US" sz="900" b="0">
                          <a:effectLst/>
                          <a:latin typeface="Museo Sans Rounded 100" panose="02000000000000000000" pitchFamily="50" charset="0"/>
                        </a:rPr>
                        <a:t>MgO</a:t>
                      </a:r>
                      <a:endParaRPr lang="en-US" sz="900" b="0">
                        <a:effectLst/>
                        <a:latin typeface="Museo Sans Rounded 100" panose="02000000000000000000" pitchFamily="50" charset="0"/>
                        <a:ea typeface="Calibri" panose="020F0502020204030204" pitchFamily="34" charset="0"/>
                      </a:endParaRPr>
                    </a:p>
                  </a:txBody>
                  <a:tcPr marL="68580" marR="68580" marT="0" marB="0" anchor="b"/>
                </a:tc>
                <a:tc>
                  <a:txBody>
                    <a:bodyPr/>
                    <a:lstStyle/>
                    <a:p>
                      <a:pPr algn="ctr"/>
                      <a:r>
                        <a:rPr lang="it-IT" sz="900" b="0">
                          <a:effectLst/>
                          <a:latin typeface="Museo Sans Rounded 100" panose="02000000000000000000" pitchFamily="50" charset="0"/>
                          <a:ea typeface="Calibri" panose="020F0502020204030204" pitchFamily="34" charset="0"/>
                        </a:rPr>
                        <a:t>1.6</a:t>
                      </a:r>
                      <a:endParaRPr lang="en-US" sz="900" b="0">
                        <a:effectLst/>
                        <a:latin typeface="Museo Sans Rounded 100" panose="02000000000000000000" pitchFamily="50" charset="0"/>
                        <a:ea typeface="Calibri" panose="020F0502020204030204" pitchFamily="34" charset="0"/>
                      </a:endParaRPr>
                    </a:p>
                  </a:txBody>
                  <a:tcPr marL="68580" marR="68580" marT="0" marB="0" anchor="b"/>
                </a:tc>
                <a:tc>
                  <a:txBody>
                    <a:bodyPr/>
                    <a:lstStyle/>
                    <a:p>
                      <a:pPr algn="ctr"/>
                      <a:r>
                        <a:rPr lang="en-US" sz="900" b="0">
                          <a:effectLst/>
                          <a:latin typeface="Museo Sans Rounded 100" panose="02000000000000000000" pitchFamily="50" charset="0"/>
                        </a:rPr>
                        <a:t>4.1</a:t>
                      </a:r>
                      <a:endParaRPr lang="en-US" sz="900" b="0">
                        <a:effectLst/>
                        <a:latin typeface="Museo Sans Rounded 100" panose="02000000000000000000" pitchFamily="50" charset="0"/>
                        <a:ea typeface="Calibri" panose="020F0502020204030204" pitchFamily="34" charset="0"/>
                      </a:endParaRPr>
                    </a:p>
                  </a:txBody>
                  <a:tcPr marL="68580" marR="68580" marT="0" marB="0" anchor="b"/>
                </a:tc>
                <a:extLst>
                  <a:ext uri="{0D108BD9-81ED-4DB2-BD59-A6C34878D82A}">
                    <a16:rowId xmlns:a16="http://schemas.microsoft.com/office/drawing/2014/main" val="3659773162"/>
                  </a:ext>
                </a:extLst>
              </a:tr>
              <a:tr h="197019">
                <a:tc>
                  <a:txBody>
                    <a:bodyPr/>
                    <a:lstStyle/>
                    <a:p>
                      <a:pPr algn="ctr"/>
                      <a:r>
                        <a:rPr lang="en-US" sz="900" b="0">
                          <a:effectLst/>
                          <a:latin typeface="Museo Sans Rounded 100" panose="02000000000000000000" pitchFamily="50" charset="0"/>
                        </a:rPr>
                        <a:t>K2O</a:t>
                      </a:r>
                      <a:endParaRPr lang="en-US" sz="900" b="0">
                        <a:effectLst/>
                        <a:latin typeface="Museo Sans Rounded 100" panose="02000000000000000000" pitchFamily="50" charset="0"/>
                        <a:ea typeface="Calibri" panose="020F0502020204030204" pitchFamily="34" charset="0"/>
                      </a:endParaRPr>
                    </a:p>
                  </a:txBody>
                  <a:tcPr marL="68580" marR="68580" marT="0" marB="0" anchor="b"/>
                </a:tc>
                <a:tc>
                  <a:txBody>
                    <a:bodyPr/>
                    <a:lstStyle/>
                    <a:p>
                      <a:pPr algn="ctr"/>
                      <a:r>
                        <a:rPr lang="it-IT" sz="900" b="0">
                          <a:effectLst/>
                          <a:latin typeface="Museo Sans Rounded 100" panose="02000000000000000000" pitchFamily="50" charset="0"/>
                          <a:ea typeface="Calibri" panose="020F0502020204030204" pitchFamily="34" charset="0"/>
                        </a:rPr>
                        <a:t>0.5</a:t>
                      </a:r>
                      <a:endParaRPr lang="en-US" sz="900" b="0">
                        <a:effectLst/>
                        <a:latin typeface="Museo Sans Rounded 100" panose="02000000000000000000" pitchFamily="50" charset="0"/>
                        <a:ea typeface="Calibri" panose="020F0502020204030204" pitchFamily="34" charset="0"/>
                      </a:endParaRPr>
                    </a:p>
                  </a:txBody>
                  <a:tcPr marL="68580" marR="68580" marT="0" marB="0" anchor="b"/>
                </a:tc>
                <a:tc>
                  <a:txBody>
                    <a:bodyPr/>
                    <a:lstStyle/>
                    <a:p>
                      <a:pPr algn="ctr"/>
                      <a:r>
                        <a:rPr lang="en-US" sz="900" b="0">
                          <a:effectLst/>
                          <a:latin typeface="Museo Sans Rounded 100" panose="02000000000000000000" pitchFamily="50" charset="0"/>
                        </a:rPr>
                        <a:t>1.6</a:t>
                      </a:r>
                      <a:endParaRPr lang="en-US" sz="900" b="0">
                        <a:effectLst/>
                        <a:latin typeface="Museo Sans Rounded 100" panose="02000000000000000000" pitchFamily="50" charset="0"/>
                        <a:ea typeface="Calibri" panose="020F0502020204030204" pitchFamily="34" charset="0"/>
                      </a:endParaRPr>
                    </a:p>
                  </a:txBody>
                  <a:tcPr marL="68580" marR="68580" marT="0" marB="0" anchor="b"/>
                </a:tc>
                <a:extLst>
                  <a:ext uri="{0D108BD9-81ED-4DB2-BD59-A6C34878D82A}">
                    <a16:rowId xmlns:a16="http://schemas.microsoft.com/office/drawing/2014/main" val="139555760"/>
                  </a:ext>
                </a:extLst>
              </a:tr>
              <a:tr h="197019">
                <a:tc>
                  <a:txBody>
                    <a:bodyPr/>
                    <a:lstStyle/>
                    <a:p>
                      <a:pPr algn="ctr"/>
                      <a:r>
                        <a:rPr lang="en-US" sz="900" b="0">
                          <a:effectLst/>
                          <a:latin typeface="Museo Sans Rounded 100" panose="02000000000000000000" pitchFamily="50" charset="0"/>
                        </a:rPr>
                        <a:t>Fe2O3</a:t>
                      </a:r>
                      <a:endParaRPr lang="en-US" sz="900" b="0">
                        <a:effectLst/>
                        <a:latin typeface="Museo Sans Rounded 100" panose="02000000000000000000" pitchFamily="50" charset="0"/>
                        <a:ea typeface="Calibri" panose="020F0502020204030204" pitchFamily="34" charset="0"/>
                      </a:endParaRPr>
                    </a:p>
                  </a:txBody>
                  <a:tcPr marL="68580" marR="68580" marT="0" marB="0" anchor="ctr"/>
                </a:tc>
                <a:tc>
                  <a:txBody>
                    <a:bodyPr/>
                    <a:lstStyle/>
                    <a:p>
                      <a:pPr algn="ctr"/>
                      <a:r>
                        <a:rPr lang="it-IT" sz="900" b="0">
                          <a:effectLst/>
                          <a:latin typeface="Museo Sans Rounded 100" panose="02000000000000000000" pitchFamily="50" charset="0"/>
                          <a:ea typeface="Calibri" panose="020F0502020204030204" pitchFamily="34" charset="0"/>
                        </a:rPr>
                        <a:t>2.7</a:t>
                      </a:r>
                      <a:endParaRPr lang="en-US" sz="900" b="0">
                        <a:effectLst/>
                        <a:latin typeface="Museo Sans Rounded 100" panose="02000000000000000000" pitchFamily="50" charset="0"/>
                        <a:ea typeface="Calibri" panose="020F0502020204030204" pitchFamily="34" charset="0"/>
                      </a:endParaRPr>
                    </a:p>
                  </a:txBody>
                  <a:tcPr marL="68580" marR="68580" marT="0" marB="0" anchor="ctr"/>
                </a:tc>
                <a:tc>
                  <a:txBody>
                    <a:bodyPr/>
                    <a:lstStyle/>
                    <a:p>
                      <a:pPr algn="ctr"/>
                      <a:r>
                        <a:rPr lang="en-US" sz="900" b="0">
                          <a:effectLst/>
                          <a:latin typeface="Museo Sans Rounded 100" panose="02000000000000000000" pitchFamily="50" charset="0"/>
                        </a:rPr>
                        <a:t>12.0</a:t>
                      </a:r>
                      <a:endParaRPr lang="en-US" sz="900" b="0">
                        <a:effectLst/>
                        <a:latin typeface="Museo Sans Rounded 100" panose="02000000000000000000" pitchFamily="50" charset="0"/>
                        <a:ea typeface="Calibri" panose="020F0502020204030204" pitchFamily="34" charset="0"/>
                      </a:endParaRPr>
                    </a:p>
                  </a:txBody>
                  <a:tcPr marL="68580" marR="68580" marT="0" marB="0" anchor="ctr"/>
                </a:tc>
                <a:extLst>
                  <a:ext uri="{0D108BD9-81ED-4DB2-BD59-A6C34878D82A}">
                    <a16:rowId xmlns:a16="http://schemas.microsoft.com/office/drawing/2014/main" val="3877795406"/>
                  </a:ext>
                </a:extLst>
              </a:tr>
            </a:tbl>
          </a:graphicData>
        </a:graphic>
      </p:graphicFrame>
      <p:sp>
        <p:nvSpPr>
          <p:cNvPr id="14" name="TextBox 13">
            <a:extLst>
              <a:ext uri="{FF2B5EF4-FFF2-40B4-BE49-F238E27FC236}">
                <a16:creationId xmlns:a16="http://schemas.microsoft.com/office/drawing/2014/main" id="{B95E2AC7-366D-AEEE-16E2-197D29EF4172}"/>
              </a:ext>
            </a:extLst>
          </p:cNvPr>
          <p:cNvSpPr txBox="1"/>
          <p:nvPr/>
        </p:nvSpPr>
        <p:spPr>
          <a:xfrm>
            <a:off x="4884500" y="2865929"/>
            <a:ext cx="2012464" cy="400110"/>
          </a:xfrm>
          <a:prstGeom prst="rect">
            <a:avLst/>
          </a:prstGeom>
          <a:noFill/>
        </p:spPr>
        <p:txBody>
          <a:bodyPr wrap="square">
            <a:spAutoFit/>
          </a:bodyPr>
          <a:lstStyle/>
          <a:p>
            <a:pPr algn="ctr"/>
            <a:r>
              <a:rPr lang="it-IT" sz="1000" i="1">
                <a:latin typeface="Museo Sans Rounded 100" panose="02000000000000000000" pitchFamily="50" charset="0"/>
                <a:cs typeface="Arial" panose="020B0604020202020204" pitchFamily="34" charset="0"/>
              </a:rPr>
              <a:t>Cumulative size distribution of LMS-1 against Apollo samples</a:t>
            </a:r>
            <a:endParaRPr lang="en-US" sz="1000" i="1"/>
          </a:p>
        </p:txBody>
      </p:sp>
      <p:sp>
        <p:nvSpPr>
          <p:cNvPr id="16" name="TextBox 15">
            <a:extLst>
              <a:ext uri="{FF2B5EF4-FFF2-40B4-BE49-F238E27FC236}">
                <a16:creationId xmlns:a16="http://schemas.microsoft.com/office/drawing/2014/main" id="{7A9E6D47-23CC-A9F3-5942-1B9C45C3C3D7}"/>
              </a:ext>
            </a:extLst>
          </p:cNvPr>
          <p:cNvSpPr txBox="1"/>
          <p:nvPr/>
        </p:nvSpPr>
        <p:spPr>
          <a:xfrm>
            <a:off x="5018716" y="812052"/>
            <a:ext cx="3719945" cy="1937453"/>
          </a:xfrm>
          <a:prstGeom prst="rect">
            <a:avLst/>
          </a:prstGeom>
          <a:noFill/>
        </p:spPr>
        <p:txBody>
          <a:bodyPr wrap="square">
            <a:spAutoFit/>
          </a:bodyPr>
          <a:lstStyle/>
          <a:p>
            <a:pPr lvl="0" algn="just">
              <a:lnSpc>
                <a:spcPct val="107000"/>
              </a:lnSpc>
              <a:spcAft>
                <a:spcPts val="600"/>
              </a:spcAft>
            </a:pPr>
            <a:r>
              <a:rPr lang="en-GB" sz="1200">
                <a:solidFill>
                  <a:schemeClr val="tx1"/>
                </a:solidFill>
                <a:latin typeface="Museo Sans Rounded 100" panose="02000000000000000000" pitchFamily="50" charset="0"/>
              </a:rPr>
              <a:t>The testing campaign will use mixtures of Aluminium with mineralogically and </a:t>
            </a:r>
            <a:r>
              <a:rPr lang="en-GB" sz="1200" err="1">
                <a:solidFill>
                  <a:schemeClr val="tx1"/>
                </a:solidFill>
                <a:latin typeface="Museo Sans Rounded 100" panose="02000000000000000000" pitchFamily="50" charset="0"/>
              </a:rPr>
              <a:t>granulometrically</a:t>
            </a:r>
            <a:r>
              <a:rPr lang="en-GB" sz="1200">
                <a:solidFill>
                  <a:schemeClr val="tx1"/>
                </a:solidFill>
                <a:latin typeface="Museo Sans Rounded 100" panose="02000000000000000000" pitchFamily="50" charset="0"/>
              </a:rPr>
              <a:t> accurate simulants:</a:t>
            </a:r>
          </a:p>
          <a:p>
            <a:pPr marL="285750" lvl="0" indent="-285750" algn="just">
              <a:lnSpc>
                <a:spcPct val="107000"/>
              </a:lnSpc>
              <a:buClr>
                <a:schemeClr val="tx1"/>
              </a:buClr>
              <a:buFont typeface="Arial" panose="020B0604020202020204" pitchFamily="34" charset="0"/>
              <a:buChar char="•"/>
            </a:pPr>
            <a:r>
              <a:rPr lang="en-GB" sz="1200">
                <a:solidFill>
                  <a:schemeClr val="accent1"/>
                </a:solidFill>
                <a:latin typeface="Museo Sans Rounded 500" panose="02000000000000000000" pitchFamily="50" charset="0"/>
              </a:rPr>
              <a:t>LMS-1</a:t>
            </a:r>
            <a:r>
              <a:rPr lang="en-GB" sz="1200">
                <a:solidFill>
                  <a:schemeClr val="tx1"/>
                </a:solidFill>
                <a:latin typeface="Museo Sans Rounded 100" panose="02000000000000000000" pitchFamily="50" charset="0"/>
              </a:rPr>
              <a:t> (Mare) is the standard for calibration and performance confrontation.</a:t>
            </a:r>
          </a:p>
          <a:p>
            <a:pPr marL="285750" lvl="0" indent="-285750" algn="just">
              <a:lnSpc>
                <a:spcPct val="107000"/>
              </a:lnSpc>
              <a:buClr>
                <a:schemeClr val="tx1"/>
              </a:buClr>
              <a:buFont typeface="Arial" panose="020B0604020202020204" pitchFamily="34" charset="0"/>
              <a:buChar char="•"/>
            </a:pPr>
            <a:r>
              <a:rPr lang="en-GB" sz="1200">
                <a:solidFill>
                  <a:schemeClr val="accent1"/>
                </a:solidFill>
                <a:latin typeface="Museo Sans Rounded 500" panose="02000000000000000000" pitchFamily="50" charset="0"/>
              </a:rPr>
              <a:t>LHS-1</a:t>
            </a:r>
            <a:r>
              <a:rPr lang="en-GB" sz="1200">
                <a:solidFill>
                  <a:schemeClr val="tx1"/>
                </a:solidFill>
                <a:latin typeface="Museo Sans Rounded 100" panose="02000000000000000000" pitchFamily="50" charset="0"/>
              </a:rPr>
              <a:t> (Highland) is used to compare the H/M use cases in terms of performance.</a:t>
            </a:r>
          </a:p>
          <a:p>
            <a:pPr marL="285750" lvl="0" indent="-285750" algn="just">
              <a:lnSpc>
                <a:spcPct val="107000"/>
              </a:lnSpc>
              <a:buClr>
                <a:schemeClr val="tx1"/>
              </a:buClr>
              <a:buFont typeface="Arial" panose="020B0604020202020204" pitchFamily="34" charset="0"/>
              <a:buChar char="•"/>
            </a:pPr>
            <a:r>
              <a:rPr lang="en-GB" sz="1200">
                <a:solidFill>
                  <a:schemeClr val="accent1"/>
                </a:solidFill>
                <a:latin typeface="Museo Sans Rounded 500" panose="02000000000000000000" pitchFamily="50" charset="0"/>
              </a:rPr>
              <a:t>Beneficiated</a:t>
            </a:r>
            <a:r>
              <a:rPr lang="en-GB" sz="1200">
                <a:solidFill>
                  <a:schemeClr val="tx1"/>
                </a:solidFill>
                <a:latin typeface="Museo Sans Rounded 100" panose="02000000000000000000" pitchFamily="50" charset="0"/>
              </a:rPr>
              <a:t> simulant is added to standard (LMS-1)  to correlate increase in performance.</a:t>
            </a:r>
            <a:endParaRPr lang="en-US" sz="1200"/>
          </a:p>
        </p:txBody>
      </p:sp>
    </p:spTree>
    <p:extLst>
      <p:ext uri="{BB962C8B-B14F-4D97-AF65-F5344CB8AC3E}">
        <p14:creationId xmlns:p14="http://schemas.microsoft.com/office/powerpoint/2010/main" val="241851079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14" name="Picture 13">
            <a:extLst>
              <a:ext uri="{FF2B5EF4-FFF2-40B4-BE49-F238E27FC236}">
                <a16:creationId xmlns:a16="http://schemas.microsoft.com/office/drawing/2014/main" id="{D2D46DB4-BD7D-8432-8C62-23F1DDCAD735}"/>
              </a:ext>
            </a:extLst>
          </p:cNvPr>
          <p:cNvPicPr>
            <a:picLocks noChangeAspect="1"/>
          </p:cNvPicPr>
          <p:nvPr/>
        </p:nvPicPr>
        <p:blipFill>
          <a:blip r:embed="rId3"/>
          <a:stretch>
            <a:fillRect/>
          </a:stretch>
        </p:blipFill>
        <p:spPr>
          <a:xfrm>
            <a:off x="4572000" y="1180596"/>
            <a:ext cx="4572000" cy="3962904"/>
          </a:xfrm>
          <a:prstGeom prst="rect">
            <a:avLst/>
          </a:prstGeom>
        </p:spPr>
      </p:pic>
      <p:pic>
        <p:nvPicPr>
          <p:cNvPr id="16" name="Picture 15">
            <a:extLst>
              <a:ext uri="{FF2B5EF4-FFF2-40B4-BE49-F238E27FC236}">
                <a16:creationId xmlns:a16="http://schemas.microsoft.com/office/drawing/2014/main" id="{3E72037F-2529-E438-32BF-2F70155AA691}"/>
              </a:ext>
            </a:extLst>
          </p:cNvPr>
          <p:cNvPicPr>
            <a:picLocks noChangeAspect="1"/>
          </p:cNvPicPr>
          <p:nvPr/>
        </p:nvPicPr>
        <p:blipFill>
          <a:blip r:embed="rId4"/>
          <a:stretch>
            <a:fillRect/>
          </a:stretch>
        </p:blipFill>
        <p:spPr>
          <a:xfrm>
            <a:off x="285750" y="1336448"/>
            <a:ext cx="8572500" cy="3645273"/>
          </a:xfrm>
          <a:prstGeom prst="rect">
            <a:avLst/>
          </a:prstGeom>
        </p:spPr>
      </p:pic>
      <p:cxnSp>
        <p:nvCxnSpPr>
          <p:cNvPr id="18" name="Straight Connector 17">
            <a:extLst>
              <a:ext uri="{FF2B5EF4-FFF2-40B4-BE49-F238E27FC236}">
                <a16:creationId xmlns:a16="http://schemas.microsoft.com/office/drawing/2014/main" id="{24B16A72-6B78-6681-3651-8DBC2182E47C}"/>
              </a:ext>
            </a:extLst>
          </p:cNvPr>
          <p:cNvCxnSpPr>
            <a:cxnSpLocks/>
          </p:cNvCxnSpPr>
          <p:nvPr/>
        </p:nvCxnSpPr>
        <p:spPr>
          <a:xfrm>
            <a:off x="4579144" y="1338642"/>
            <a:ext cx="0" cy="3804858"/>
          </a:xfrm>
          <a:prstGeom prst="line">
            <a:avLst/>
          </a:prstGeom>
          <a:ln w="38100">
            <a:prstDash val="dash"/>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BBC5C317-6CBC-4D7C-1029-5DB8A262225C}"/>
              </a:ext>
            </a:extLst>
          </p:cNvPr>
          <p:cNvSpPr txBox="1"/>
          <p:nvPr/>
        </p:nvSpPr>
        <p:spPr>
          <a:xfrm>
            <a:off x="151445" y="718931"/>
            <a:ext cx="8616751" cy="461665"/>
          </a:xfrm>
          <a:prstGeom prst="rect">
            <a:avLst/>
          </a:prstGeom>
          <a:noFill/>
        </p:spPr>
        <p:txBody>
          <a:bodyPr wrap="square">
            <a:spAutoFit/>
          </a:bodyPr>
          <a:lstStyle/>
          <a:p>
            <a:pPr marL="0" indent="0" algn="ctr">
              <a:spcBef>
                <a:spcPts val="0"/>
              </a:spcBef>
              <a:buClr>
                <a:srgbClr val="AD343E"/>
              </a:buClr>
              <a:buNone/>
              <a:defRPr/>
            </a:pPr>
            <a:r>
              <a:rPr lang="en-US" sz="2400" dirty="0">
                <a:solidFill>
                  <a:schemeClr val="accent1"/>
                </a:solidFill>
                <a:latin typeface="Museo Sans Rounded 500" panose="02000000000000000000" pitchFamily="50" charset="0"/>
                <a:ea typeface="Geneva" charset="0"/>
                <a:cs typeface="Geneva" charset="0"/>
              </a:rPr>
              <a:t>A</a:t>
            </a:r>
            <a:r>
              <a:rPr lang="en-US" sz="2400" dirty="0">
                <a:solidFill>
                  <a:schemeClr val="tx1"/>
                </a:solidFill>
                <a:latin typeface="Museo Sans Rounded 100" panose="02000000000000000000" pitchFamily="50" charset="0"/>
                <a:ea typeface="Geneva" charset="0"/>
                <a:cs typeface="Geneva" charset="0"/>
              </a:rPr>
              <a:t>ccelerated </a:t>
            </a:r>
            <a:r>
              <a:rPr lang="en-US" sz="2400" dirty="0">
                <a:solidFill>
                  <a:schemeClr val="accent1"/>
                </a:solidFill>
                <a:latin typeface="Museo Sans Rounded 500" panose="02000000000000000000" pitchFamily="50" charset="0"/>
              </a:rPr>
              <a:t>C</a:t>
            </a:r>
            <a:r>
              <a:rPr lang="en-US" sz="2400" dirty="0">
                <a:solidFill>
                  <a:schemeClr val="tx1"/>
                </a:solidFill>
                <a:latin typeface="Museo Sans Rounded 100" panose="02000000000000000000" pitchFamily="50" charset="0"/>
                <a:ea typeface="Geneva" charset="0"/>
                <a:cs typeface="Geneva" charset="0"/>
              </a:rPr>
              <a:t>ombustion of </a:t>
            </a:r>
            <a:r>
              <a:rPr lang="en-US" sz="2400" dirty="0">
                <a:solidFill>
                  <a:schemeClr val="accent1"/>
                </a:solidFill>
                <a:latin typeface="Museo Sans Rounded 500" panose="02000000000000000000" pitchFamily="50" charset="0"/>
              </a:rPr>
              <a:t>M</a:t>
            </a:r>
            <a:r>
              <a:rPr lang="en-US" sz="2400" dirty="0">
                <a:solidFill>
                  <a:schemeClr val="tx1"/>
                </a:solidFill>
                <a:latin typeface="Museo Sans Rounded 100" panose="02000000000000000000" pitchFamily="50" charset="0"/>
                <a:ea typeface="Geneva" charset="0"/>
                <a:cs typeface="Geneva" charset="0"/>
              </a:rPr>
              <a:t>etals for</a:t>
            </a:r>
            <a:r>
              <a:rPr lang="en-US" sz="2400" dirty="0">
                <a:solidFill>
                  <a:schemeClr val="bg1"/>
                </a:solidFill>
                <a:latin typeface="Museo Sans Rounded 100" panose="02000000000000000000" pitchFamily="50" charset="0"/>
                <a:ea typeface="Geneva" charset="0"/>
                <a:cs typeface="Geneva" charset="0"/>
              </a:rPr>
              <a:t> </a:t>
            </a:r>
            <a:r>
              <a:rPr lang="en-US" sz="2400" dirty="0">
                <a:solidFill>
                  <a:schemeClr val="accent1"/>
                </a:solidFill>
                <a:latin typeface="Museo Sans Rounded 500" panose="02000000000000000000" pitchFamily="50" charset="0"/>
              </a:rPr>
              <a:t>E</a:t>
            </a:r>
            <a:r>
              <a:rPr lang="en-US" sz="2400" dirty="0">
                <a:solidFill>
                  <a:schemeClr val="tx1"/>
                </a:solidFill>
                <a:latin typeface="Museo Sans Rounded 100" panose="02000000000000000000" pitchFamily="50" charset="0"/>
                <a:ea typeface="Geneva" charset="0"/>
                <a:cs typeface="Geneva" charset="0"/>
              </a:rPr>
              <a:t>xothermic Heating</a:t>
            </a:r>
          </a:p>
        </p:txBody>
      </p:sp>
      <p:pic>
        <p:nvPicPr>
          <p:cNvPr id="3" name="Shape 381">
            <a:extLst>
              <a:ext uri="{FF2B5EF4-FFF2-40B4-BE49-F238E27FC236}">
                <a16:creationId xmlns:a16="http://schemas.microsoft.com/office/drawing/2014/main" id="{8C552043-CE8C-A65C-BCB8-55232C88B298}"/>
              </a:ext>
            </a:extLst>
          </p:cNvPr>
          <p:cNvPicPr preferRelativeResize="0"/>
          <p:nvPr/>
        </p:nvPicPr>
        <p:blipFill rotWithShape="1">
          <a:blip r:embed="rId5">
            <a:alphaModFix/>
          </a:blip>
          <a:srcRect/>
          <a:stretch/>
        </p:blipFill>
        <p:spPr>
          <a:xfrm>
            <a:off x="7290913" y="133573"/>
            <a:ext cx="1611588" cy="507381"/>
          </a:xfrm>
          <a:prstGeom prst="rect">
            <a:avLst/>
          </a:prstGeom>
          <a:noFill/>
          <a:ln>
            <a:noFill/>
          </a:ln>
        </p:spPr>
      </p:pic>
      <p:sp>
        <p:nvSpPr>
          <p:cNvPr id="5" name="Title 1">
            <a:extLst>
              <a:ext uri="{FF2B5EF4-FFF2-40B4-BE49-F238E27FC236}">
                <a16:creationId xmlns:a16="http://schemas.microsoft.com/office/drawing/2014/main" id="{AEE66D6E-A7C5-B87D-5EC0-A2E465CD4E47}"/>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ACME for Lunar Night Survival</a:t>
            </a:r>
            <a:endParaRPr lang="en-US"/>
          </a:p>
        </p:txBody>
      </p:sp>
      <p:sp>
        <p:nvSpPr>
          <p:cNvPr id="4" name="Espace réservé du numéro de diapositive 2">
            <a:extLst>
              <a:ext uri="{FF2B5EF4-FFF2-40B4-BE49-F238E27FC236}">
                <a16:creationId xmlns:a16="http://schemas.microsoft.com/office/drawing/2014/main" id="{2FAE48C8-FF66-E52B-6F54-7141C20D816A}"/>
              </a:ext>
            </a:extLst>
          </p:cNvPr>
          <p:cNvSpPr txBox="1">
            <a:spLocks/>
          </p:cNvSpPr>
          <p:nvPr/>
        </p:nvSpPr>
        <p:spPr>
          <a:xfrm>
            <a:off x="6457950" y="4767263"/>
            <a:ext cx="2057400" cy="273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fld id="{00000000-1234-1234-1234-123412341234}" type="slidenum">
              <a:rPr lang="en-GB" sz="900" smtClean="0">
                <a:solidFill>
                  <a:schemeClr val="bg1"/>
                </a:solidFill>
                <a:latin typeface="Museo Sans Rounded 100" panose="02000000000000000000" pitchFamily="50" charset="0"/>
                <a:ea typeface="Calibri"/>
                <a:cs typeface="Calibri"/>
                <a:sym typeface="Calibri"/>
              </a:rPr>
              <a:pPr algn="r"/>
              <a:t>3</a:t>
            </a:fld>
            <a:endParaRPr lang="en-GB" sz="900">
              <a:solidFill>
                <a:schemeClr val="bg1"/>
              </a:solidFill>
              <a:latin typeface="Museo Sans Rounded 100" panose="02000000000000000000" pitchFamily="50" charset="0"/>
              <a:ea typeface="Calibri"/>
              <a:cs typeface="Calibri"/>
              <a:sym typeface="Calibri"/>
            </a:endParaRPr>
          </a:p>
        </p:txBody>
      </p:sp>
    </p:spTree>
    <p:extLst>
      <p:ext uri="{BB962C8B-B14F-4D97-AF65-F5344CB8AC3E}">
        <p14:creationId xmlns:p14="http://schemas.microsoft.com/office/powerpoint/2010/main" val="368203288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30</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0"/>
            <a:ext cx="8229600" cy="857250"/>
          </a:xfrm>
        </p:spPr>
        <p:txBody>
          <a:bodyPr/>
          <a:lstStyle/>
          <a:p>
            <a:r>
              <a:rPr lang="en-US" sz="2800" spc="-150">
                <a:solidFill>
                  <a:srgbClr val="AD343E"/>
                </a:solidFill>
                <a:latin typeface="Museo Sans Rounded 300"/>
              </a:rPr>
              <a:t>Ignition method: heating wire</a:t>
            </a:r>
          </a:p>
        </p:txBody>
      </p:sp>
      <p:pic>
        <p:nvPicPr>
          <p:cNvPr id="3" name="Picture 2">
            <a:extLst>
              <a:ext uri="{FF2B5EF4-FFF2-40B4-BE49-F238E27FC236}">
                <a16:creationId xmlns:a16="http://schemas.microsoft.com/office/drawing/2014/main" id="{68B85D52-367D-8133-88CB-445FE8A14978}"/>
              </a:ext>
            </a:extLst>
          </p:cNvPr>
          <p:cNvPicPr>
            <a:picLocks noChangeAspect="1"/>
          </p:cNvPicPr>
          <p:nvPr/>
        </p:nvPicPr>
        <p:blipFill rotWithShape="1">
          <a:blip r:embed="rId4">
            <a:extLst>
              <a:ext uri="{28A0092B-C50C-407E-A947-70E740481C1C}">
                <a14:useLocalDpi xmlns:a14="http://schemas.microsoft.com/office/drawing/2010/main" val="0"/>
              </a:ext>
            </a:extLst>
          </a:blip>
          <a:srcRect l="17670" t="16984" r="15030" b="22227"/>
          <a:stretch/>
        </p:blipFill>
        <p:spPr bwMode="auto">
          <a:xfrm>
            <a:off x="6746557" y="1160831"/>
            <a:ext cx="1594485" cy="1439545"/>
          </a:xfrm>
          <a:prstGeom prst="rect">
            <a:avLst/>
          </a:prstGeom>
          <a:noFill/>
          <a:ln w="28575">
            <a:solidFill>
              <a:schemeClr val="accent1"/>
            </a:solidFill>
          </a:ln>
          <a:extLst>
            <a:ext uri="{53640926-AAD7-44D8-BBD7-CCE9431645EC}">
              <a14:shadowObscured xmlns:a14="http://schemas.microsoft.com/office/drawing/2010/main"/>
            </a:ext>
          </a:extLst>
        </p:spPr>
      </p:pic>
      <p:pic>
        <p:nvPicPr>
          <p:cNvPr id="4" name="Picture 3">
            <a:extLst>
              <a:ext uri="{FF2B5EF4-FFF2-40B4-BE49-F238E27FC236}">
                <a16:creationId xmlns:a16="http://schemas.microsoft.com/office/drawing/2014/main" id="{163AD743-2714-6987-45E5-64EECC64E1D9}"/>
              </a:ext>
            </a:extLst>
          </p:cNvPr>
          <p:cNvPicPr>
            <a:picLocks noChangeAspect="1"/>
          </p:cNvPicPr>
          <p:nvPr/>
        </p:nvPicPr>
        <p:blipFill rotWithShape="1">
          <a:blip r:embed="rId5">
            <a:extLst>
              <a:ext uri="{28A0092B-C50C-407E-A947-70E740481C1C}">
                <a14:useLocalDpi xmlns:a14="http://schemas.microsoft.com/office/drawing/2010/main" val="0"/>
              </a:ext>
            </a:extLst>
          </a:blip>
          <a:srcRect l="50000" r="4639" b="2137"/>
          <a:stretch/>
        </p:blipFill>
        <p:spPr bwMode="auto">
          <a:xfrm>
            <a:off x="6746557" y="2772493"/>
            <a:ext cx="1594485" cy="1439545"/>
          </a:xfrm>
          <a:prstGeom prst="rect">
            <a:avLst/>
          </a:prstGeom>
          <a:noFill/>
          <a:ln w="28575">
            <a:solidFill>
              <a:schemeClr val="bg2"/>
            </a:solidFill>
          </a:ln>
          <a:extLst>
            <a:ext uri="{53640926-AAD7-44D8-BBD7-CCE9431645EC}">
              <a14:shadowObscured xmlns:a14="http://schemas.microsoft.com/office/drawing/2010/main"/>
            </a:ext>
          </a:extLst>
        </p:spPr>
      </p:pic>
      <p:graphicFrame>
        <p:nvGraphicFramePr>
          <p:cNvPr id="10" name="Chart 9">
            <a:extLst>
              <a:ext uri="{FF2B5EF4-FFF2-40B4-BE49-F238E27FC236}">
                <a16:creationId xmlns:a16="http://schemas.microsoft.com/office/drawing/2014/main" id="{F9F18F9F-ECAA-B853-0C43-0CF29BD76C97}"/>
              </a:ext>
            </a:extLst>
          </p:cNvPr>
          <p:cNvGraphicFramePr/>
          <p:nvPr>
            <p:extLst>
              <p:ext uri="{D42A27DB-BD31-4B8C-83A1-F6EECF244321}">
                <p14:modId xmlns:p14="http://schemas.microsoft.com/office/powerpoint/2010/main" val="2396386479"/>
              </p:ext>
            </p:extLst>
          </p:nvPr>
        </p:nvGraphicFramePr>
        <p:xfrm>
          <a:off x="457200" y="857249"/>
          <a:ext cx="5943600" cy="373789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95380348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31</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0"/>
            <a:ext cx="8229600" cy="857250"/>
          </a:xfrm>
        </p:spPr>
        <p:txBody>
          <a:bodyPr/>
          <a:lstStyle/>
          <a:p>
            <a:r>
              <a:rPr lang="en-US" sz="2800" spc="-150">
                <a:solidFill>
                  <a:srgbClr val="AD343E"/>
                </a:solidFill>
                <a:latin typeface="Museo Sans Rounded 300"/>
              </a:rPr>
              <a:t>Ignition method: laser</a:t>
            </a:r>
          </a:p>
        </p:txBody>
      </p:sp>
      <p:graphicFrame>
        <p:nvGraphicFramePr>
          <p:cNvPr id="7" name="Chart 6">
            <a:extLst>
              <a:ext uri="{FF2B5EF4-FFF2-40B4-BE49-F238E27FC236}">
                <a16:creationId xmlns:a16="http://schemas.microsoft.com/office/drawing/2014/main" id="{317A460B-EC63-7BE0-D544-C7A0DF24D2BB}"/>
              </a:ext>
            </a:extLst>
          </p:cNvPr>
          <p:cNvGraphicFramePr/>
          <p:nvPr>
            <p:extLst>
              <p:ext uri="{D42A27DB-BD31-4B8C-83A1-F6EECF244321}">
                <p14:modId xmlns:p14="http://schemas.microsoft.com/office/powerpoint/2010/main" val="4166153165"/>
              </p:ext>
            </p:extLst>
          </p:nvPr>
        </p:nvGraphicFramePr>
        <p:xfrm>
          <a:off x="457200" y="857247"/>
          <a:ext cx="5943600" cy="3910016"/>
        </p:xfrm>
        <a:graphic>
          <a:graphicData uri="http://schemas.openxmlformats.org/drawingml/2006/chart">
            <c:chart xmlns:c="http://schemas.openxmlformats.org/drawingml/2006/chart" xmlns:r="http://schemas.openxmlformats.org/officeDocument/2006/relationships" r:id="rId4"/>
          </a:graphicData>
        </a:graphic>
      </p:graphicFrame>
      <p:pic>
        <p:nvPicPr>
          <p:cNvPr id="9" name="Picture 8" descr="A picture containing indoor&#10;&#10;Description automatically generated">
            <a:extLst>
              <a:ext uri="{FF2B5EF4-FFF2-40B4-BE49-F238E27FC236}">
                <a16:creationId xmlns:a16="http://schemas.microsoft.com/office/drawing/2014/main" id="{48EF4C34-04C4-9A44-A495-FF51ED5DAB2F}"/>
              </a:ext>
            </a:extLst>
          </p:cNvPr>
          <p:cNvPicPr>
            <a:picLocks noChangeAspect="1"/>
          </p:cNvPicPr>
          <p:nvPr/>
        </p:nvPicPr>
        <p:blipFill rotWithShape="1">
          <a:blip r:embed="rId5"/>
          <a:srcRect l="41561" t="17340" r="19190" b="37519"/>
          <a:stretch/>
        </p:blipFill>
        <p:spPr bwMode="auto">
          <a:xfrm>
            <a:off x="6746556" y="1160831"/>
            <a:ext cx="1594485" cy="1439545"/>
          </a:xfrm>
          <a:prstGeom prst="rect">
            <a:avLst/>
          </a:prstGeom>
          <a:ln w="31750">
            <a:solidFill>
              <a:schemeClr val="accent1"/>
            </a:solidFill>
          </a:ln>
          <a:extLst>
            <a:ext uri="{53640926-AAD7-44D8-BBD7-CCE9431645EC}">
              <a14:shadowObscured xmlns:a14="http://schemas.microsoft.com/office/drawing/2010/main"/>
            </a:ext>
          </a:extLst>
        </p:spPr>
      </p:pic>
      <p:pic>
        <p:nvPicPr>
          <p:cNvPr id="11" name="Picture 10" descr="A picture containing indoor, dirty&#10;&#10;Description automatically generated">
            <a:extLst>
              <a:ext uri="{FF2B5EF4-FFF2-40B4-BE49-F238E27FC236}">
                <a16:creationId xmlns:a16="http://schemas.microsoft.com/office/drawing/2014/main" id="{1CC1DCC5-65F1-2354-0E40-3FB8B438CC3A}"/>
              </a:ext>
            </a:extLst>
          </p:cNvPr>
          <p:cNvPicPr>
            <a:picLocks noChangeAspect="1"/>
          </p:cNvPicPr>
          <p:nvPr/>
        </p:nvPicPr>
        <p:blipFill rotWithShape="1">
          <a:blip r:embed="rId6"/>
          <a:srcRect l="39810" t="37182" r="20159" b="14653"/>
          <a:stretch/>
        </p:blipFill>
        <p:spPr bwMode="auto">
          <a:xfrm>
            <a:off x="6746556" y="2772492"/>
            <a:ext cx="1594485" cy="1439545"/>
          </a:xfrm>
          <a:prstGeom prst="rect">
            <a:avLst/>
          </a:prstGeom>
          <a:ln w="28575">
            <a:solidFill>
              <a:schemeClr val="bg2"/>
            </a:solid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1677935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32</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0"/>
            <a:ext cx="8229600" cy="857250"/>
          </a:xfrm>
        </p:spPr>
        <p:txBody>
          <a:bodyPr/>
          <a:lstStyle/>
          <a:p>
            <a:r>
              <a:rPr lang="en-US" sz="2800" spc="-150">
                <a:solidFill>
                  <a:srgbClr val="AD343E"/>
                </a:solidFill>
                <a:latin typeface="Museo Sans Rounded 300"/>
              </a:rPr>
              <a:t>Ignition method: troubleshooting</a:t>
            </a:r>
          </a:p>
        </p:txBody>
      </p:sp>
      <p:graphicFrame>
        <p:nvGraphicFramePr>
          <p:cNvPr id="2" name="Table 2">
            <a:extLst>
              <a:ext uri="{FF2B5EF4-FFF2-40B4-BE49-F238E27FC236}">
                <a16:creationId xmlns:a16="http://schemas.microsoft.com/office/drawing/2014/main" id="{3FAA2BFC-291F-E8AD-E021-8E9DB3836344}"/>
              </a:ext>
            </a:extLst>
          </p:cNvPr>
          <p:cNvGraphicFramePr>
            <a:graphicFrameLocks noGrp="1"/>
          </p:cNvGraphicFramePr>
          <p:nvPr>
            <p:extLst>
              <p:ext uri="{D42A27DB-BD31-4B8C-83A1-F6EECF244321}">
                <p14:modId xmlns:p14="http://schemas.microsoft.com/office/powerpoint/2010/main" val="2052792531"/>
              </p:ext>
            </p:extLst>
          </p:nvPr>
        </p:nvGraphicFramePr>
        <p:xfrm>
          <a:off x="457200" y="1049420"/>
          <a:ext cx="8058150" cy="3337560"/>
        </p:xfrm>
        <a:graphic>
          <a:graphicData uri="http://schemas.openxmlformats.org/drawingml/2006/table">
            <a:tbl>
              <a:tblPr firstRow="1" bandRow="1">
                <a:tableStyleId>{3B4B98B0-60AC-42C2-AFA5-B58CD77FA1E5}</a:tableStyleId>
              </a:tblPr>
              <a:tblGrid>
                <a:gridCol w="2686050">
                  <a:extLst>
                    <a:ext uri="{9D8B030D-6E8A-4147-A177-3AD203B41FA5}">
                      <a16:colId xmlns:a16="http://schemas.microsoft.com/office/drawing/2014/main" val="3008188701"/>
                    </a:ext>
                  </a:extLst>
                </a:gridCol>
                <a:gridCol w="4252973">
                  <a:extLst>
                    <a:ext uri="{9D8B030D-6E8A-4147-A177-3AD203B41FA5}">
                      <a16:colId xmlns:a16="http://schemas.microsoft.com/office/drawing/2014/main" val="2833672949"/>
                    </a:ext>
                  </a:extLst>
                </a:gridCol>
                <a:gridCol w="1119127">
                  <a:extLst>
                    <a:ext uri="{9D8B030D-6E8A-4147-A177-3AD203B41FA5}">
                      <a16:colId xmlns:a16="http://schemas.microsoft.com/office/drawing/2014/main" val="2204539293"/>
                    </a:ext>
                  </a:extLst>
                </a:gridCol>
              </a:tblGrid>
              <a:tr h="370840">
                <a:tc>
                  <a:txBody>
                    <a:bodyPr/>
                    <a:lstStyle/>
                    <a:p>
                      <a:r>
                        <a:rPr lang="en-GB">
                          <a:latin typeface="Museo Sans Rounded 500" panose="02000000000000000000" pitchFamily="50" charset="0"/>
                        </a:rPr>
                        <a:t>Root-cause</a:t>
                      </a:r>
                      <a:endParaRPr lang="en-US">
                        <a:latin typeface="Museo Sans Rounded 500" panose="02000000000000000000" pitchFamily="50" charset="0"/>
                      </a:endParaRPr>
                    </a:p>
                  </a:txBody>
                  <a:tcPr/>
                </a:tc>
                <a:tc>
                  <a:txBody>
                    <a:bodyPr/>
                    <a:lstStyle/>
                    <a:p>
                      <a:r>
                        <a:rPr lang="en-GB">
                          <a:latin typeface="Museo Sans Rounded 500" panose="02000000000000000000" pitchFamily="50" charset="0"/>
                        </a:rPr>
                        <a:t>Experiment</a:t>
                      </a:r>
                      <a:endParaRPr lang="en-US">
                        <a:latin typeface="Museo Sans Rounded 500" panose="02000000000000000000" pitchFamily="50" charset="0"/>
                      </a:endParaRPr>
                    </a:p>
                  </a:txBody>
                  <a:tcPr/>
                </a:tc>
                <a:tc>
                  <a:txBody>
                    <a:bodyPr/>
                    <a:lstStyle/>
                    <a:p>
                      <a:r>
                        <a:rPr lang="en-GB">
                          <a:latin typeface="Museo Sans Rounded 500" panose="02000000000000000000" pitchFamily="50" charset="0"/>
                        </a:rPr>
                        <a:t>Outcome</a:t>
                      </a:r>
                      <a:endParaRPr lang="en-US">
                        <a:latin typeface="Museo Sans Rounded 500" panose="02000000000000000000" pitchFamily="50" charset="0"/>
                      </a:endParaRPr>
                    </a:p>
                  </a:txBody>
                  <a:tcPr/>
                </a:tc>
                <a:extLst>
                  <a:ext uri="{0D108BD9-81ED-4DB2-BD59-A6C34878D82A}">
                    <a16:rowId xmlns:a16="http://schemas.microsoft.com/office/drawing/2014/main" val="2216927249"/>
                  </a:ext>
                </a:extLst>
              </a:tr>
              <a:tr h="370840">
                <a:tc>
                  <a:txBody>
                    <a:bodyPr/>
                    <a:lstStyle/>
                    <a:p>
                      <a:r>
                        <a:rPr lang="en-GB">
                          <a:latin typeface="Museo Sans Rounded 500" panose="02000000000000000000" pitchFamily="50" charset="0"/>
                        </a:rPr>
                        <a:t>Improving kinetic of reaction</a:t>
                      </a:r>
                      <a:endParaRPr lang="en-US">
                        <a:latin typeface="Museo Sans Rounded 500" panose="02000000000000000000" pitchFamily="50" charset="0"/>
                      </a:endParaRPr>
                    </a:p>
                  </a:txBody>
                  <a:tcPr/>
                </a:tc>
                <a:tc>
                  <a:txBody>
                    <a:bodyPr/>
                    <a:lstStyle/>
                    <a:p>
                      <a:r>
                        <a:rPr lang="en-US" sz="1400" b="0" i="0" u="none" strike="noStrike" cap="none">
                          <a:solidFill>
                            <a:schemeClr val="tx1"/>
                          </a:solidFill>
                          <a:effectLst/>
                          <a:latin typeface="Museo Sans Rounded 100" panose="02000000000000000000" pitchFamily="50" charset="0"/>
                          <a:ea typeface="+mn-ea"/>
                          <a:cs typeface="+mn-cs"/>
                          <a:sym typeface="Arial"/>
                        </a:rPr>
                        <a:t>Oxide mixtures instead of LMS-1 simulant</a:t>
                      </a:r>
                      <a:endParaRPr lang="en-US">
                        <a:latin typeface="Museo Sans Rounded 100" panose="02000000000000000000" pitchFamily="50" charset="0"/>
                      </a:endParaRPr>
                    </a:p>
                  </a:txBody>
                  <a:tcPr/>
                </a:tc>
                <a:tc>
                  <a:txBody>
                    <a:bodyPr/>
                    <a:lstStyle/>
                    <a:p>
                      <a:pPr algn="ctr"/>
                      <a:r>
                        <a:rPr lang="en-US" sz="1400" b="0" i="0" u="none" strike="noStrike" cap="none">
                          <a:solidFill>
                            <a:schemeClr val="tx1"/>
                          </a:solidFill>
                          <a:effectLst/>
                          <a:latin typeface="Museo Sans Rounded 100" panose="02000000000000000000" pitchFamily="50" charset="0"/>
                          <a:ea typeface="+mn-ea"/>
                          <a:cs typeface="+mn-cs"/>
                          <a:sym typeface="Arial"/>
                        </a:rPr>
                        <a:t>✘</a:t>
                      </a:r>
                      <a:endParaRPr lang="en-US" b="0">
                        <a:latin typeface="Museo Sans Rounded 100" panose="02000000000000000000" pitchFamily="50" charset="0"/>
                      </a:endParaRPr>
                    </a:p>
                  </a:txBody>
                  <a:tcPr/>
                </a:tc>
                <a:extLst>
                  <a:ext uri="{0D108BD9-81ED-4DB2-BD59-A6C34878D82A}">
                    <a16:rowId xmlns:a16="http://schemas.microsoft.com/office/drawing/2014/main" val="4129241643"/>
                  </a:ext>
                </a:extLst>
              </a:tr>
              <a:tr h="370840">
                <a:tc>
                  <a:txBody>
                    <a:bodyPr/>
                    <a:lstStyle/>
                    <a:p>
                      <a:endParaRPr lang="en-US">
                        <a:latin typeface="Museo Sans Rounded 500" panose="02000000000000000000" pitchFamily="50" charset="0"/>
                      </a:endParaRPr>
                    </a:p>
                  </a:txBody>
                  <a:tcPr/>
                </a:tc>
                <a:tc>
                  <a:txBody>
                    <a:bodyPr/>
                    <a:lstStyle/>
                    <a:p>
                      <a:r>
                        <a:rPr lang="en-US" sz="1400" b="0" i="0" u="none" strike="noStrike" cap="none">
                          <a:solidFill>
                            <a:schemeClr val="tx1"/>
                          </a:solidFill>
                          <a:effectLst/>
                          <a:latin typeface="Museo Sans Rounded 100" panose="02000000000000000000" pitchFamily="50" charset="0"/>
                          <a:ea typeface="+mn-ea"/>
                          <a:cs typeface="+mn-cs"/>
                          <a:sym typeface="Arial"/>
                        </a:rPr>
                        <a:t>LMS-1/Al with ball-milled regolith</a:t>
                      </a:r>
                      <a:endParaRPr lang="en-US">
                        <a:latin typeface="Museo Sans Rounded 100" panose="02000000000000000000" pitchFamily="50" charset="0"/>
                      </a:endParaRPr>
                    </a:p>
                  </a:txBody>
                  <a:tcPr/>
                </a:tc>
                <a:tc>
                  <a:txBody>
                    <a:bodyPr/>
                    <a:lstStyle/>
                    <a:p>
                      <a:pPr algn="ctr"/>
                      <a:r>
                        <a:rPr lang="en-US" sz="1400" b="0" i="0" u="none" strike="noStrike" cap="none">
                          <a:solidFill>
                            <a:schemeClr val="tx1"/>
                          </a:solidFill>
                          <a:effectLst/>
                          <a:latin typeface="Museo Sans Rounded 100" panose="02000000000000000000" pitchFamily="50" charset="0"/>
                          <a:ea typeface="+mn-ea"/>
                          <a:cs typeface="+mn-cs"/>
                          <a:sym typeface="Arial"/>
                        </a:rPr>
                        <a:t>✘</a:t>
                      </a:r>
                      <a:endParaRPr lang="en-US" b="0">
                        <a:latin typeface="Museo Sans Rounded 100" panose="02000000000000000000" pitchFamily="50" charset="0"/>
                      </a:endParaRPr>
                    </a:p>
                  </a:txBody>
                  <a:tcPr/>
                </a:tc>
                <a:extLst>
                  <a:ext uri="{0D108BD9-81ED-4DB2-BD59-A6C34878D82A}">
                    <a16:rowId xmlns:a16="http://schemas.microsoft.com/office/drawing/2014/main" val="3134596643"/>
                  </a:ext>
                </a:extLst>
              </a:tr>
              <a:tr h="370840">
                <a:tc>
                  <a:txBody>
                    <a:bodyPr/>
                    <a:lstStyle/>
                    <a:p>
                      <a:endParaRPr lang="en-US">
                        <a:latin typeface="Museo Sans Rounded 500" panose="02000000000000000000" pitchFamily="50" charset="0"/>
                      </a:endParaRPr>
                    </a:p>
                  </a:txBody>
                  <a:tcPr/>
                </a:tc>
                <a:tc>
                  <a:txBody>
                    <a:bodyPr/>
                    <a:lstStyle/>
                    <a:p>
                      <a:r>
                        <a:rPr lang="en-US" sz="1400" b="0" i="0" u="none" strike="noStrike" cap="none">
                          <a:solidFill>
                            <a:schemeClr val="tx1"/>
                          </a:solidFill>
                          <a:effectLst/>
                          <a:latin typeface="Museo Sans Rounded 100" panose="02000000000000000000" pitchFamily="50" charset="0"/>
                          <a:ea typeface="+mn-ea"/>
                          <a:cs typeface="+mn-cs"/>
                          <a:sym typeface="Arial"/>
                        </a:rPr>
                        <a:t>LMS-1/Al with aluminum flakes</a:t>
                      </a:r>
                      <a:endParaRPr lang="en-US">
                        <a:latin typeface="Museo Sans Rounded 100" panose="02000000000000000000" pitchFamily="50" charset="0"/>
                      </a:endParaRPr>
                    </a:p>
                  </a:txBody>
                  <a:tcPr/>
                </a:tc>
                <a:tc>
                  <a:txBody>
                    <a:bodyPr/>
                    <a:lstStyle/>
                    <a:p>
                      <a:pPr algn="ctr"/>
                      <a:r>
                        <a:rPr lang="en-US" sz="1400" b="0" i="0" u="none" strike="noStrike" cap="none">
                          <a:solidFill>
                            <a:schemeClr val="tx1"/>
                          </a:solidFill>
                          <a:effectLst/>
                          <a:latin typeface="Museo Sans Rounded 100" panose="02000000000000000000" pitchFamily="50" charset="0"/>
                          <a:ea typeface="+mn-ea"/>
                          <a:cs typeface="+mn-cs"/>
                          <a:sym typeface="Arial"/>
                        </a:rPr>
                        <a:t>✘</a:t>
                      </a:r>
                      <a:endParaRPr lang="en-US" b="0">
                        <a:latin typeface="Museo Sans Rounded 100" panose="02000000000000000000" pitchFamily="50" charset="0"/>
                      </a:endParaRPr>
                    </a:p>
                  </a:txBody>
                  <a:tcPr/>
                </a:tc>
                <a:extLst>
                  <a:ext uri="{0D108BD9-81ED-4DB2-BD59-A6C34878D82A}">
                    <a16:rowId xmlns:a16="http://schemas.microsoft.com/office/drawing/2014/main" val="1075817262"/>
                  </a:ext>
                </a:extLst>
              </a:tr>
              <a:tr h="370840">
                <a:tc>
                  <a:txBody>
                    <a:bodyPr/>
                    <a:lstStyle/>
                    <a:p>
                      <a:r>
                        <a:rPr lang="en-GB" sz="1400">
                          <a:latin typeface="Museo Sans Rounded 500" panose="02000000000000000000" pitchFamily="50" charset="0"/>
                        </a:rPr>
                        <a:t>Improving energy of reaction</a:t>
                      </a:r>
                      <a:endParaRPr lang="en-US" sz="1400">
                        <a:latin typeface="Museo Sans Rounded 500" panose="02000000000000000000" pitchFamily="50" charset="0"/>
                      </a:endParaRPr>
                    </a:p>
                  </a:txBody>
                  <a:tcPr/>
                </a:tc>
                <a:tc>
                  <a:txBody>
                    <a:bodyPr/>
                    <a:lstStyle/>
                    <a:p>
                      <a:r>
                        <a:rPr lang="en-US" sz="1400" b="0" i="0" u="none" strike="noStrike" cap="none">
                          <a:solidFill>
                            <a:schemeClr val="tx1"/>
                          </a:solidFill>
                          <a:effectLst/>
                          <a:latin typeface="Museo Sans Rounded 100" panose="02000000000000000000" pitchFamily="50" charset="0"/>
                          <a:ea typeface="+mn-ea"/>
                          <a:cs typeface="+mn-cs"/>
                          <a:sym typeface="Arial"/>
                        </a:rPr>
                        <a:t>LMS-1 replacing Al with Mg</a:t>
                      </a:r>
                      <a:endParaRPr lang="en-US">
                        <a:latin typeface="Museo Sans Rounded 100" panose="02000000000000000000" pitchFamily="50" charset="0"/>
                      </a:endParaRPr>
                    </a:p>
                  </a:txBody>
                  <a:tcPr/>
                </a:tc>
                <a:tc>
                  <a:txBody>
                    <a:bodyPr/>
                    <a:lstStyle/>
                    <a:p>
                      <a:pPr algn="ctr"/>
                      <a:r>
                        <a:rPr lang="en-US" sz="1400" b="0" i="0" u="none" strike="noStrike" cap="none">
                          <a:solidFill>
                            <a:schemeClr val="tx1"/>
                          </a:solidFill>
                          <a:effectLst/>
                          <a:latin typeface="Museo Sans Rounded 100" panose="02000000000000000000" pitchFamily="50" charset="0"/>
                          <a:ea typeface="+mn-ea"/>
                          <a:cs typeface="+mn-cs"/>
                          <a:sym typeface="Arial"/>
                        </a:rPr>
                        <a:t>✘</a:t>
                      </a:r>
                      <a:endParaRPr lang="en-US" b="0">
                        <a:latin typeface="Museo Sans Rounded 100" panose="02000000000000000000" pitchFamily="50" charset="0"/>
                      </a:endParaRPr>
                    </a:p>
                  </a:txBody>
                  <a:tcPr/>
                </a:tc>
                <a:extLst>
                  <a:ext uri="{0D108BD9-81ED-4DB2-BD59-A6C34878D82A}">
                    <a16:rowId xmlns:a16="http://schemas.microsoft.com/office/drawing/2014/main" val="857431639"/>
                  </a:ext>
                </a:extLst>
              </a:tr>
              <a:tr h="370840">
                <a:tc>
                  <a:txBody>
                    <a:bodyPr/>
                    <a:lstStyle/>
                    <a:p>
                      <a:endParaRPr lang="en-US">
                        <a:latin typeface="Museo Sans Rounded 500" panose="02000000000000000000" pitchFamily="50" charset="0"/>
                      </a:endParaRPr>
                    </a:p>
                  </a:txBody>
                  <a:tcPr/>
                </a:tc>
                <a:tc>
                  <a:txBody>
                    <a:bodyPr/>
                    <a:lstStyle/>
                    <a:p>
                      <a:r>
                        <a:rPr lang="en-US" sz="1400" b="0" i="0" u="none" strike="noStrike" cap="none">
                          <a:solidFill>
                            <a:schemeClr val="tx1"/>
                          </a:solidFill>
                          <a:effectLst/>
                          <a:latin typeface="Museo Sans Rounded 100" panose="02000000000000000000" pitchFamily="50" charset="0"/>
                          <a:ea typeface="+mn-ea"/>
                          <a:cs typeface="+mn-cs"/>
                          <a:sym typeface="Arial"/>
                        </a:rPr>
                        <a:t>LMS-1/Al changing mixing ratios</a:t>
                      </a:r>
                      <a:endParaRPr lang="en-US">
                        <a:latin typeface="Museo Sans Rounded 100" panose="02000000000000000000" pitchFamily="50" charset="0"/>
                      </a:endParaRPr>
                    </a:p>
                  </a:txBody>
                  <a:tcPr/>
                </a:tc>
                <a:tc>
                  <a:txBody>
                    <a:bodyPr/>
                    <a:lstStyle/>
                    <a:p>
                      <a:pPr algn="ctr"/>
                      <a:r>
                        <a:rPr lang="en-US" sz="1400" b="0" i="0" u="none" strike="noStrike" cap="none">
                          <a:solidFill>
                            <a:schemeClr val="tx1"/>
                          </a:solidFill>
                          <a:effectLst/>
                          <a:latin typeface="Museo Sans Rounded 100" panose="02000000000000000000" pitchFamily="50" charset="0"/>
                          <a:ea typeface="+mn-ea"/>
                          <a:cs typeface="+mn-cs"/>
                          <a:sym typeface="Arial"/>
                        </a:rPr>
                        <a:t>✘</a:t>
                      </a:r>
                      <a:endParaRPr lang="en-US" b="0">
                        <a:latin typeface="Museo Sans Rounded 100" panose="02000000000000000000" pitchFamily="50" charset="0"/>
                      </a:endParaRPr>
                    </a:p>
                  </a:txBody>
                  <a:tcPr/>
                </a:tc>
                <a:extLst>
                  <a:ext uri="{0D108BD9-81ED-4DB2-BD59-A6C34878D82A}">
                    <a16:rowId xmlns:a16="http://schemas.microsoft.com/office/drawing/2014/main" val="3504687623"/>
                  </a:ext>
                </a:extLst>
              </a:tr>
              <a:tr h="370840">
                <a:tc>
                  <a:txBody>
                    <a:bodyPr/>
                    <a:lstStyle/>
                    <a:p>
                      <a:endParaRPr lang="en-US">
                        <a:latin typeface="Museo Sans Rounded 500" panose="02000000000000000000" pitchFamily="50" charset="0"/>
                      </a:endParaRPr>
                    </a:p>
                  </a:txBody>
                  <a:tcPr/>
                </a:tc>
                <a:tc>
                  <a:txBody>
                    <a:bodyPr/>
                    <a:lstStyle/>
                    <a:p>
                      <a:r>
                        <a:rPr lang="en-US" sz="1400" b="0" i="0" u="none" strike="noStrike" cap="none">
                          <a:solidFill>
                            <a:schemeClr val="tx1"/>
                          </a:solidFill>
                          <a:effectLst/>
                          <a:latin typeface="Museo Sans Rounded 100" panose="02000000000000000000" pitchFamily="50" charset="0"/>
                          <a:ea typeface="+mn-ea"/>
                          <a:cs typeface="+mn-cs"/>
                          <a:sym typeface="Arial"/>
                        </a:rPr>
                        <a:t>Replacing LMS-1 with beneficiated-LMS</a:t>
                      </a:r>
                      <a:endParaRPr lang="en-US">
                        <a:latin typeface="Museo Sans Rounded 100" panose="02000000000000000000" pitchFamily="50" charset="0"/>
                      </a:endParaRPr>
                    </a:p>
                  </a:txBody>
                  <a:tcPr/>
                </a:tc>
                <a:tc>
                  <a:txBody>
                    <a:bodyPr/>
                    <a:lstStyle/>
                    <a:p>
                      <a:pPr algn="ctr"/>
                      <a:r>
                        <a:rPr lang="en-US" sz="1400" b="0" i="0" u="none" strike="noStrike" cap="none">
                          <a:solidFill>
                            <a:schemeClr val="tx1"/>
                          </a:solidFill>
                          <a:effectLst/>
                          <a:latin typeface="Museo Sans Rounded 100" panose="02000000000000000000" pitchFamily="50" charset="0"/>
                          <a:ea typeface="+mn-ea"/>
                          <a:cs typeface="+mn-cs"/>
                          <a:sym typeface="Arial"/>
                        </a:rPr>
                        <a:t>✘</a:t>
                      </a:r>
                      <a:endParaRPr lang="en-US" b="0">
                        <a:latin typeface="Museo Sans Rounded 100" panose="02000000000000000000" pitchFamily="50" charset="0"/>
                      </a:endParaRPr>
                    </a:p>
                  </a:txBody>
                  <a:tcPr/>
                </a:tc>
                <a:extLst>
                  <a:ext uri="{0D108BD9-81ED-4DB2-BD59-A6C34878D82A}">
                    <a16:rowId xmlns:a16="http://schemas.microsoft.com/office/drawing/2014/main" val="2516186598"/>
                  </a:ext>
                </a:extLst>
              </a:tr>
              <a:tr h="370840">
                <a:tc>
                  <a:txBody>
                    <a:bodyPr/>
                    <a:lstStyle/>
                    <a:p>
                      <a:endParaRPr lang="en-US">
                        <a:latin typeface="Museo Sans Rounded 500" panose="02000000000000000000" pitchFamily="50" charset="0"/>
                      </a:endParaRPr>
                    </a:p>
                  </a:txBody>
                  <a:tcPr/>
                </a:tc>
                <a:tc>
                  <a:txBody>
                    <a:bodyPr/>
                    <a:lstStyle/>
                    <a:p>
                      <a:r>
                        <a:rPr lang="en-US" sz="1400" b="0" i="0" u="none" strike="noStrike" cap="none">
                          <a:solidFill>
                            <a:schemeClr val="tx1"/>
                          </a:solidFill>
                          <a:effectLst/>
                          <a:latin typeface="Museo Sans Rounded 100" panose="02000000000000000000" pitchFamily="50" charset="0"/>
                          <a:ea typeface="+mn-ea"/>
                          <a:cs typeface="+mn-cs"/>
                          <a:sym typeface="Arial"/>
                        </a:rPr>
                        <a:t>Replacing LMS-1 with Ilmenite</a:t>
                      </a:r>
                      <a:endParaRPr lang="en-US">
                        <a:latin typeface="Museo Sans Rounded 100" panose="02000000000000000000" pitchFamily="50" charset="0"/>
                      </a:endParaRPr>
                    </a:p>
                  </a:txBody>
                  <a:tcPr/>
                </a:tc>
                <a:tc>
                  <a:txBody>
                    <a:bodyPr/>
                    <a:lstStyle/>
                    <a:p>
                      <a:pPr algn="ctr" fontAlgn="t"/>
                      <a:r>
                        <a:rPr lang="en-US" b="1">
                          <a:solidFill>
                            <a:srgbClr val="202124"/>
                          </a:solidFill>
                          <a:effectLst/>
                          <a:latin typeface="Museo Sans Rounded 100" panose="02000000000000000000" pitchFamily="50" charset="0"/>
                        </a:rPr>
                        <a:t>✓</a:t>
                      </a:r>
                    </a:p>
                  </a:txBody>
                  <a:tcPr marR="95250" marT="76200" marB="76200"/>
                </a:tc>
                <a:extLst>
                  <a:ext uri="{0D108BD9-81ED-4DB2-BD59-A6C34878D82A}">
                    <a16:rowId xmlns:a16="http://schemas.microsoft.com/office/drawing/2014/main" val="1553159364"/>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a:latin typeface="Museo Sans Rounded 500" panose="02000000000000000000" pitchFamily="50" charset="0"/>
                        </a:rPr>
                        <a:t>Lowering activation energy</a:t>
                      </a:r>
                      <a:endParaRPr lang="en-US">
                        <a:latin typeface="Museo Sans Rounded 500" panose="02000000000000000000" pitchFamily="50" charset="0"/>
                      </a:endParaRPr>
                    </a:p>
                  </a:txBody>
                  <a:tcPr/>
                </a:tc>
                <a:tc>
                  <a:txBody>
                    <a:bodyPr/>
                    <a:lstStyle/>
                    <a:p>
                      <a:r>
                        <a:rPr lang="en-US" sz="1400" b="0" i="0" u="none" strike="noStrike" cap="none">
                          <a:solidFill>
                            <a:schemeClr val="tx1"/>
                          </a:solidFill>
                          <a:effectLst/>
                          <a:latin typeface="Museo Sans Rounded 100" panose="02000000000000000000" pitchFamily="50" charset="0"/>
                          <a:ea typeface="+mn-ea"/>
                          <a:cs typeface="+mn-cs"/>
                          <a:sym typeface="Arial"/>
                        </a:rPr>
                        <a:t>LMS-1/Al with pre-heating</a:t>
                      </a:r>
                      <a:endParaRPr lang="en-US">
                        <a:latin typeface="Museo Sans Rounded 100" panose="02000000000000000000" pitchFamily="50" charset="0"/>
                      </a:endParaRPr>
                    </a:p>
                  </a:txBody>
                  <a:tcPr/>
                </a:tc>
                <a:tc>
                  <a:txBody>
                    <a:bodyPr/>
                    <a:lstStyle/>
                    <a:p>
                      <a:pPr algn="ctr" fontAlgn="t"/>
                      <a:r>
                        <a:rPr lang="en-US" b="1">
                          <a:solidFill>
                            <a:srgbClr val="202124"/>
                          </a:solidFill>
                          <a:effectLst/>
                          <a:latin typeface="Museo Sans Rounded 100" panose="02000000000000000000" pitchFamily="50" charset="0"/>
                        </a:rPr>
                        <a:t>✓</a:t>
                      </a:r>
                    </a:p>
                  </a:txBody>
                  <a:tcPr marR="95250" marT="76200" marB="76200"/>
                </a:tc>
                <a:extLst>
                  <a:ext uri="{0D108BD9-81ED-4DB2-BD59-A6C34878D82A}">
                    <a16:rowId xmlns:a16="http://schemas.microsoft.com/office/drawing/2014/main" val="2980880914"/>
                  </a:ext>
                </a:extLst>
              </a:tr>
            </a:tbl>
          </a:graphicData>
        </a:graphic>
      </p:graphicFrame>
    </p:spTree>
    <p:extLst>
      <p:ext uri="{BB962C8B-B14F-4D97-AF65-F5344CB8AC3E}">
        <p14:creationId xmlns:p14="http://schemas.microsoft.com/office/powerpoint/2010/main" val="405671843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33</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0"/>
            <a:ext cx="8229600" cy="857250"/>
          </a:xfrm>
        </p:spPr>
        <p:txBody>
          <a:bodyPr/>
          <a:lstStyle/>
          <a:p>
            <a:r>
              <a:rPr lang="en-US" sz="2800" spc="-150">
                <a:solidFill>
                  <a:srgbClr val="AD343E"/>
                </a:solidFill>
                <a:latin typeface="Museo Sans Rounded 300"/>
              </a:rPr>
              <a:t>Ignition method: ilmenite</a:t>
            </a:r>
          </a:p>
        </p:txBody>
      </p:sp>
      <p:pic>
        <p:nvPicPr>
          <p:cNvPr id="7" name="Picture 6" descr="Text&#10;&#10;Description automatically generated">
            <a:extLst>
              <a:ext uri="{FF2B5EF4-FFF2-40B4-BE49-F238E27FC236}">
                <a16:creationId xmlns:a16="http://schemas.microsoft.com/office/drawing/2014/main" id="{C5B27C6D-4D11-4886-983B-BD6792BC347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0191"/>
          <a:stretch/>
        </p:blipFill>
        <p:spPr bwMode="auto">
          <a:xfrm>
            <a:off x="592978" y="857250"/>
            <a:ext cx="1929131" cy="1784659"/>
          </a:xfrm>
          <a:prstGeom prst="rect">
            <a:avLst/>
          </a:prstGeom>
          <a:noFill/>
          <a:ln>
            <a:noFill/>
          </a:ln>
          <a:extLst>
            <a:ext uri="{53640926-AAD7-44D8-BBD7-CCE9431645EC}">
              <a14:shadowObscured xmlns:a14="http://schemas.microsoft.com/office/drawing/2010/main"/>
            </a:ext>
          </a:extLst>
        </p:spPr>
      </p:pic>
      <p:pic>
        <p:nvPicPr>
          <p:cNvPr id="8" name="Picture 7" descr="A picture containing text, handwriting, dessert, chocolate&#10;&#10;Description automatically generated">
            <a:extLst>
              <a:ext uri="{FF2B5EF4-FFF2-40B4-BE49-F238E27FC236}">
                <a16:creationId xmlns:a16="http://schemas.microsoft.com/office/drawing/2014/main" id="{A5832E8D-E84D-4C2B-7B21-A6530E02BF5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44431" r="3021"/>
          <a:stretch/>
        </p:blipFill>
        <p:spPr bwMode="auto">
          <a:xfrm>
            <a:off x="2751272" y="857250"/>
            <a:ext cx="1929130" cy="1784659"/>
          </a:xfrm>
          <a:prstGeom prst="rect">
            <a:avLst/>
          </a:prstGeom>
          <a:noFill/>
          <a:ln>
            <a:noFill/>
          </a:ln>
          <a:extLst>
            <a:ext uri="{53640926-AAD7-44D8-BBD7-CCE9431645EC}">
              <a14:shadowObscured xmlns:a14="http://schemas.microsoft.com/office/drawing/2010/main"/>
            </a:ext>
          </a:extLst>
        </p:spPr>
      </p:pic>
      <p:pic>
        <p:nvPicPr>
          <p:cNvPr id="11" name="Picture 10" descr="A piece of paper with writing on it&#10;&#10;Description automatically generated with medium confidence">
            <a:extLst>
              <a:ext uri="{FF2B5EF4-FFF2-40B4-BE49-F238E27FC236}">
                <a16:creationId xmlns:a16="http://schemas.microsoft.com/office/drawing/2014/main" id="{EEFC2B4D-7ED7-A981-B7F9-EA2C31FD118F}"/>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47828" t="5452" r="7449" b="5373"/>
          <a:stretch/>
        </p:blipFill>
        <p:spPr bwMode="auto">
          <a:xfrm>
            <a:off x="592980" y="2887215"/>
            <a:ext cx="1929130" cy="1784659"/>
          </a:xfrm>
          <a:prstGeom prst="rect">
            <a:avLst/>
          </a:prstGeom>
          <a:noFill/>
          <a:ln>
            <a:noFill/>
          </a:ln>
          <a:extLst>
            <a:ext uri="{53640926-AAD7-44D8-BBD7-CCE9431645EC}">
              <a14:shadowObscured xmlns:a14="http://schemas.microsoft.com/office/drawing/2010/main"/>
            </a:ext>
          </a:extLst>
        </p:spPr>
      </p:pic>
      <p:pic>
        <p:nvPicPr>
          <p:cNvPr id="12" name="Picture 11" descr="A picture containing ground, rock&#10;&#10;Description automatically generated">
            <a:extLst>
              <a:ext uri="{FF2B5EF4-FFF2-40B4-BE49-F238E27FC236}">
                <a16:creationId xmlns:a16="http://schemas.microsoft.com/office/drawing/2014/main" id="{81719F1C-8857-DBF6-DEDA-5D4F74F1150E}"/>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13855" r="13855" b="-325"/>
          <a:stretch/>
        </p:blipFill>
        <p:spPr bwMode="auto">
          <a:xfrm>
            <a:off x="2751272" y="2887214"/>
            <a:ext cx="1929130" cy="1784659"/>
          </a:xfrm>
          <a:prstGeom prst="rect">
            <a:avLst/>
          </a:prstGeom>
          <a:noFill/>
          <a:ln>
            <a:noFill/>
          </a:ln>
          <a:extLst>
            <a:ext uri="{53640926-AAD7-44D8-BBD7-CCE9431645EC}">
              <a14:shadowObscured xmlns:a14="http://schemas.microsoft.com/office/drawing/2010/main"/>
            </a:ext>
          </a:extLst>
        </p:spPr>
      </p:pic>
      <p:sp>
        <p:nvSpPr>
          <p:cNvPr id="14" name="TextBox 13">
            <a:extLst>
              <a:ext uri="{FF2B5EF4-FFF2-40B4-BE49-F238E27FC236}">
                <a16:creationId xmlns:a16="http://schemas.microsoft.com/office/drawing/2014/main" id="{A449B941-4ADB-6C91-F672-02C41DC84C8F}"/>
              </a:ext>
            </a:extLst>
          </p:cNvPr>
          <p:cNvSpPr txBox="1"/>
          <p:nvPr/>
        </p:nvSpPr>
        <p:spPr>
          <a:xfrm>
            <a:off x="4985299" y="1326386"/>
            <a:ext cx="3641457" cy="846386"/>
          </a:xfrm>
          <a:prstGeom prst="rect">
            <a:avLst/>
          </a:prstGeom>
          <a:noFill/>
        </p:spPr>
        <p:txBody>
          <a:bodyPr wrap="square" anchor="ctr">
            <a:spAutoFit/>
          </a:bodyPr>
          <a:lstStyle/>
          <a:p>
            <a:pPr algn="ctr"/>
            <a:r>
              <a:rPr lang="en-US" sz="1600">
                <a:solidFill>
                  <a:schemeClr val="accent1"/>
                </a:solidFill>
                <a:latin typeface="Museo Sans Rounded 500" panose="02000000000000000000" pitchFamily="50" charset="0"/>
              </a:rPr>
              <a:t>Pure Ilmenite/Al</a:t>
            </a:r>
            <a:r>
              <a:rPr lang="en-US" sz="1600">
                <a:latin typeface="Museo Sans Rounded 100" panose="02000000000000000000" pitchFamily="50" charset="0"/>
              </a:rPr>
              <a:t> mixtures propagate for large spectrum of mixture ratios</a:t>
            </a:r>
            <a:endParaRPr lang="en-US" sz="1200">
              <a:latin typeface="Museo Sans Rounded 100" panose="02000000000000000000" pitchFamily="50" charset="0"/>
            </a:endParaRPr>
          </a:p>
          <a:p>
            <a:pPr algn="ctr">
              <a:spcBef>
                <a:spcPts val="600"/>
              </a:spcBef>
            </a:pPr>
            <a:r>
              <a:rPr lang="en-US" sz="1200">
                <a:latin typeface="Museo Sans Rounded 100" panose="02000000000000000000" pitchFamily="50" charset="0"/>
              </a:rPr>
              <a:t>(70/30wt% on left, 60/40wt% on right)</a:t>
            </a:r>
            <a:endParaRPr lang="en-US" sz="1200"/>
          </a:p>
        </p:txBody>
      </p:sp>
      <p:sp>
        <p:nvSpPr>
          <p:cNvPr id="15" name="TextBox 14">
            <a:extLst>
              <a:ext uri="{FF2B5EF4-FFF2-40B4-BE49-F238E27FC236}">
                <a16:creationId xmlns:a16="http://schemas.microsoft.com/office/drawing/2014/main" id="{2E7B3A57-AC77-5D79-1075-1AFA70E57414}"/>
              </a:ext>
            </a:extLst>
          </p:cNvPr>
          <p:cNvSpPr txBox="1"/>
          <p:nvPr/>
        </p:nvSpPr>
        <p:spPr>
          <a:xfrm>
            <a:off x="4985298" y="3235445"/>
            <a:ext cx="3641457" cy="846386"/>
          </a:xfrm>
          <a:prstGeom prst="rect">
            <a:avLst/>
          </a:prstGeom>
          <a:noFill/>
        </p:spPr>
        <p:txBody>
          <a:bodyPr wrap="square" anchor="ctr">
            <a:spAutoFit/>
          </a:bodyPr>
          <a:lstStyle/>
          <a:p>
            <a:pPr algn="ctr"/>
            <a:r>
              <a:rPr lang="en-US" sz="1600">
                <a:latin typeface="Museo Sans Rounded 100" panose="02000000000000000000" pitchFamily="50" charset="0"/>
              </a:rPr>
              <a:t>Can withstand </a:t>
            </a:r>
            <a:r>
              <a:rPr lang="en-US" sz="1600">
                <a:solidFill>
                  <a:schemeClr val="accent1"/>
                </a:solidFill>
                <a:latin typeface="Museo Sans Rounded 500" panose="02000000000000000000" pitchFamily="50" charset="0"/>
              </a:rPr>
              <a:t>impurities</a:t>
            </a:r>
            <a:r>
              <a:rPr lang="en-US" sz="1600">
                <a:latin typeface="Museo Sans Rounded 100" panose="02000000000000000000" pitchFamily="50" charset="0"/>
              </a:rPr>
              <a:t> of LMS-1 up to 20% of the total ilmenite content</a:t>
            </a:r>
            <a:endParaRPr lang="en-US" sz="1200">
              <a:latin typeface="Museo Sans Rounded 100" panose="02000000000000000000" pitchFamily="50" charset="0"/>
            </a:endParaRPr>
          </a:p>
          <a:p>
            <a:pPr algn="ctr">
              <a:spcBef>
                <a:spcPts val="600"/>
              </a:spcBef>
            </a:pPr>
            <a:r>
              <a:rPr lang="en-US" sz="1200">
                <a:latin typeface="Museo Sans Rounded 100" panose="02000000000000000000" pitchFamily="50" charset="0"/>
              </a:rPr>
              <a:t>(35/35/30wt% on left, 14/56/30wt% on right)</a:t>
            </a:r>
            <a:endParaRPr lang="en-US" sz="1200"/>
          </a:p>
        </p:txBody>
      </p:sp>
    </p:spTree>
    <p:extLst>
      <p:ext uri="{BB962C8B-B14F-4D97-AF65-F5344CB8AC3E}">
        <p14:creationId xmlns:p14="http://schemas.microsoft.com/office/powerpoint/2010/main" val="138656935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34</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0"/>
            <a:ext cx="8229600" cy="857250"/>
          </a:xfrm>
        </p:spPr>
        <p:txBody>
          <a:bodyPr/>
          <a:lstStyle/>
          <a:p>
            <a:r>
              <a:rPr lang="en-US" sz="2800" spc="-150">
                <a:solidFill>
                  <a:srgbClr val="AD343E"/>
                </a:solidFill>
                <a:latin typeface="Museo Sans Rounded 300"/>
              </a:rPr>
              <a:t>Ignition method: pre-heating</a:t>
            </a:r>
          </a:p>
        </p:txBody>
      </p:sp>
      <p:pic>
        <p:nvPicPr>
          <p:cNvPr id="3" name="Picture 2" descr="A picture containing machine, pipe, auto part, engineering&#10;&#10;Description automatically generated">
            <a:extLst>
              <a:ext uri="{FF2B5EF4-FFF2-40B4-BE49-F238E27FC236}">
                <a16:creationId xmlns:a16="http://schemas.microsoft.com/office/drawing/2014/main" id="{C9762FFA-5CD4-8F40-F67D-6FECC56F1FC6}"/>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8415" r="829" b="22148"/>
          <a:stretch/>
        </p:blipFill>
        <p:spPr bwMode="auto">
          <a:xfrm>
            <a:off x="6647092" y="2819709"/>
            <a:ext cx="1929131" cy="1784659"/>
          </a:xfrm>
          <a:prstGeom prst="rect">
            <a:avLst/>
          </a:prstGeom>
          <a:noFill/>
          <a:ln>
            <a:noFill/>
          </a:ln>
          <a:extLst>
            <a:ext uri="{53640926-AAD7-44D8-BBD7-CCE9431645EC}">
              <a14:shadowObscured xmlns:a14="http://schemas.microsoft.com/office/drawing/2010/main"/>
            </a:ext>
          </a:extLst>
        </p:spPr>
      </p:pic>
      <p:pic>
        <p:nvPicPr>
          <p:cNvPr id="5" name="Picture 4" descr="A picture containing ground, pipe, outdoor&#10;&#10;Description automatically generated">
            <a:extLst>
              <a:ext uri="{FF2B5EF4-FFF2-40B4-BE49-F238E27FC236}">
                <a16:creationId xmlns:a16="http://schemas.microsoft.com/office/drawing/2014/main" id="{E511C6C5-AEC5-DAEF-19C1-2292E427A42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19307" b="10905"/>
          <a:stretch/>
        </p:blipFill>
        <p:spPr bwMode="auto">
          <a:xfrm>
            <a:off x="6643283" y="857250"/>
            <a:ext cx="1932940" cy="1799590"/>
          </a:xfrm>
          <a:prstGeom prst="rect">
            <a:avLst/>
          </a:prstGeom>
          <a:noFill/>
          <a:ln>
            <a:noFill/>
          </a:ln>
          <a:extLst>
            <a:ext uri="{53640926-AAD7-44D8-BBD7-CCE9431645EC}">
              <a14:shadowObscured xmlns:a14="http://schemas.microsoft.com/office/drawing/2010/main"/>
            </a:ext>
          </a:extLst>
        </p:spPr>
      </p:pic>
      <p:graphicFrame>
        <p:nvGraphicFramePr>
          <p:cNvPr id="9" name="Chart 8">
            <a:extLst>
              <a:ext uri="{FF2B5EF4-FFF2-40B4-BE49-F238E27FC236}">
                <a16:creationId xmlns:a16="http://schemas.microsoft.com/office/drawing/2014/main" id="{9982D358-32C5-4066-BEE9-706E9ACC9D63}"/>
              </a:ext>
            </a:extLst>
          </p:cNvPr>
          <p:cNvGraphicFramePr/>
          <p:nvPr>
            <p:extLst>
              <p:ext uri="{D42A27DB-BD31-4B8C-83A1-F6EECF244321}">
                <p14:modId xmlns:p14="http://schemas.microsoft.com/office/powerpoint/2010/main" val="1117192483"/>
              </p:ext>
            </p:extLst>
          </p:nvPr>
        </p:nvGraphicFramePr>
        <p:xfrm>
          <a:off x="457200" y="857250"/>
          <a:ext cx="5943600" cy="3910013"/>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83702049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35</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0"/>
            <a:ext cx="8229600" cy="857250"/>
          </a:xfrm>
        </p:spPr>
        <p:txBody>
          <a:bodyPr/>
          <a:lstStyle/>
          <a:p>
            <a:r>
              <a:rPr lang="en-US" sz="2800" spc="-150">
                <a:solidFill>
                  <a:srgbClr val="AD343E"/>
                </a:solidFill>
                <a:latin typeface="Museo Sans Rounded 300"/>
              </a:rPr>
              <a:t>Mixture ratio: LMS and LHS</a:t>
            </a:r>
          </a:p>
        </p:txBody>
      </p:sp>
      <p:graphicFrame>
        <p:nvGraphicFramePr>
          <p:cNvPr id="2" name="Table 1">
            <a:extLst>
              <a:ext uri="{FF2B5EF4-FFF2-40B4-BE49-F238E27FC236}">
                <a16:creationId xmlns:a16="http://schemas.microsoft.com/office/drawing/2014/main" id="{24A59C8F-8DDD-63D1-8770-2B3CDF86F216}"/>
              </a:ext>
            </a:extLst>
          </p:cNvPr>
          <p:cNvGraphicFramePr>
            <a:graphicFrameLocks noGrp="1"/>
          </p:cNvGraphicFramePr>
          <p:nvPr>
            <p:extLst>
              <p:ext uri="{D42A27DB-BD31-4B8C-83A1-F6EECF244321}">
                <p14:modId xmlns:p14="http://schemas.microsoft.com/office/powerpoint/2010/main" val="1066983104"/>
              </p:ext>
            </p:extLst>
          </p:nvPr>
        </p:nvGraphicFramePr>
        <p:xfrm>
          <a:off x="457199" y="1454166"/>
          <a:ext cx="8229599" cy="1449390"/>
        </p:xfrm>
        <a:graphic>
          <a:graphicData uri="http://schemas.openxmlformats.org/drawingml/2006/table">
            <a:tbl>
              <a:tblPr firstRow="1" firstCol="1" bandRow="1">
                <a:tableStyleId>{3B4B98B0-60AC-42C2-AFA5-B58CD77FA1E5}</a:tableStyleId>
              </a:tblPr>
              <a:tblGrid>
                <a:gridCol w="3316147">
                  <a:extLst>
                    <a:ext uri="{9D8B030D-6E8A-4147-A177-3AD203B41FA5}">
                      <a16:colId xmlns:a16="http://schemas.microsoft.com/office/drawing/2014/main" val="3184677274"/>
                    </a:ext>
                  </a:extLst>
                </a:gridCol>
                <a:gridCol w="1228363">
                  <a:extLst>
                    <a:ext uri="{9D8B030D-6E8A-4147-A177-3AD203B41FA5}">
                      <a16:colId xmlns:a16="http://schemas.microsoft.com/office/drawing/2014/main" val="1567114082"/>
                    </a:ext>
                  </a:extLst>
                </a:gridCol>
                <a:gridCol w="1228363">
                  <a:extLst>
                    <a:ext uri="{9D8B030D-6E8A-4147-A177-3AD203B41FA5}">
                      <a16:colId xmlns:a16="http://schemas.microsoft.com/office/drawing/2014/main" val="2554512199"/>
                    </a:ext>
                  </a:extLst>
                </a:gridCol>
                <a:gridCol w="1228363">
                  <a:extLst>
                    <a:ext uri="{9D8B030D-6E8A-4147-A177-3AD203B41FA5}">
                      <a16:colId xmlns:a16="http://schemas.microsoft.com/office/drawing/2014/main" val="3520790977"/>
                    </a:ext>
                  </a:extLst>
                </a:gridCol>
                <a:gridCol w="1228363">
                  <a:extLst>
                    <a:ext uri="{9D8B030D-6E8A-4147-A177-3AD203B41FA5}">
                      <a16:colId xmlns:a16="http://schemas.microsoft.com/office/drawing/2014/main" val="1130229200"/>
                    </a:ext>
                  </a:extLst>
                </a:gridCol>
              </a:tblGrid>
              <a:tr h="0">
                <a:tc>
                  <a:txBody>
                    <a:bodyPr/>
                    <a:lstStyle/>
                    <a:p>
                      <a:pPr algn="l" fontAlgn="base">
                        <a:lnSpc>
                          <a:spcPct val="107000"/>
                        </a:lnSpc>
                        <a:spcAft>
                          <a:spcPts val="800"/>
                        </a:spcAft>
                      </a:pPr>
                      <a:r>
                        <a:rPr lang="en-US" sz="1400">
                          <a:effectLst/>
                          <a:latin typeface="Museo Sans Rounded 500" panose="02000000000000000000" pitchFamily="50" charset="0"/>
                        </a:rPr>
                        <a:t>Composition LMS-1/Al </a:t>
                      </a:r>
                      <a:r>
                        <a:rPr lang="en-US" sz="1400" err="1">
                          <a:effectLst/>
                          <a:latin typeface="Museo Sans Rounded 500" panose="02000000000000000000" pitchFamily="50" charset="0"/>
                        </a:rPr>
                        <a:t>wt</a:t>
                      </a:r>
                      <a:r>
                        <a:rPr lang="en-US" sz="1400">
                          <a:effectLst/>
                          <a:latin typeface="Museo Sans Rounded 500" panose="02000000000000000000" pitchFamily="50" charset="0"/>
                        </a:rPr>
                        <a:t>%</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500" panose="02000000000000000000" pitchFamily="50" charset="0"/>
                        </a:rPr>
                        <a:t>75/25  </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500" panose="02000000000000000000" pitchFamily="50" charset="0"/>
                        </a:rPr>
                        <a:t>70/30 </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500" panose="02000000000000000000" pitchFamily="50" charset="0"/>
                        </a:rPr>
                        <a:t>60/40</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500" panose="02000000000000000000" pitchFamily="50" charset="0"/>
                        </a:rPr>
                        <a:t>50/50  </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tc>
                <a:extLst>
                  <a:ext uri="{0D108BD9-81ED-4DB2-BD59-A6C34878D82A}">
                    <a16:rowId xmlns:a16="http://schemas.microsoft.com/office/drawing/2014/main" val="907810022"/>
                  </a:ext>
                </a:extLst>
              </a:tr>
              <a:tr h="0">
                <a:tc>
                  <a:txBody>
                    <a:bodyPr/>
                    <a:lstStyle/>
                    <a:p>
                      <a:pPr algn="l" fontAlgn="base">
                        <a:lnSpc>
                          <a:spcPct val="107000"/>
                        </a:lnSpc>
                        <a:spcAft>
                          <a:spcPts val="800"/>
                        </a:spcAft>
                      </a:pPr>
                      <a:r>
                        <a:rPr lang="en-US" sz="1400">
                          <a:effectLst/>
                          <a:latin typeface="Museo Sans Rounded 100" panose="02000000000000000000" pitchFamily="50" charset="0"/>
                        </a:rPr>
                        <a:t>Iteration 1  </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27%</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22.5%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25%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14%</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extLst>
                  <a:ext uri="{0D108BD9-81ED-4DB2-BD59-A6C34878D82A}">
                    <a16:rowId xmlns:a16="http://schemas.microsoft.com/office/drawing/2014/main" val="874319931"/>
                  </a:ext>
                </a:extLst>
              </a:tr>
              <a:tr h="0">
                <a:tc>
                  <a:txBody>
                    <a:bodyPr/>
                    <a:lstStyle/>
                    <a:p>
                      <a:pPr algn="l" fontAlgn="base">
                        <a:lnSpc>
                          <a:spcPct val="107000"/>
                        </a:lnSpc>
                        <a:spcAft>
                          <a:spcPts val="800"/>
                        </a:spcAft>
                      </a:pPr>
                      <a:r>
                        <a:rPr lang="en-US" sz="1400">
                          <a:effectLst/>
                          <a:latin typeface="Museo Sans Rounded 100" panose="02000000000000000000" pitchFamily="50" charset="0"/>
                        </a:rPr>
                        <a:t>Iteration 2  </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15%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25%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32.5%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9.5%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extLst>
                  <a:ext uri="{0D108BD9-81ED-4DB2-BD59-A6C34878D82A}">
                    <a16:rowId xmlns:a16="http://schemas.microsoft.com/office/drawing/2014/main" val="3240621474"/>
                  </a:ext>
                </a:extLst>
              </a:tr>
              <a:tr h="0">
                <a:tc>
                  <a:txBody>
                    <a:bodyPr/>
                    <a:lstStyle/>
                    <a:p>
                      <a:pPr algn="l" fontAlgn="base">
                        <a:lnSpc>
                          <a:spcPct val="107000"/>
                        </a:lnSpc>
                        <a:spcAft>
                          <a:spcPts val="800"/>
                        </a:spcAft>
                      </a:pPr>
                      <a:r>
                        <a:rPr lang="en-US" sz="1400">
                          <a:effectLst/>
                          <a:latin typeface="Museo Sans Rounded 100" panose="02000000000000000000" pitchFamily="50" charset="0"/>
                        </a:rPr>
                        <a:t>Iteration 3  </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lnB w="12700" cap="flat" cmpd="sng" algn="ctr">
                      <a:solidFill>
                        <a:schemeClr val="accent1"/>
                      </a:solidFill>
                      <a:prstDash val="solid"/>
                      <a:round/>
                      <a:headEnd type="none" w="med" len="med"/>
                      <a:tailEnd type="none" w="med" len="med"/>
                    </a:lnB>
                  </a:tcPr>
                </a:tc>
                <a:tc>
                  <a:txBody>
                    <a:bodyPr/>
                    <a:lstStyle/>
                    <a:p>
                      <a:pPr algn="ctr" fontAlgn="base">
                        <a:lnSpc>
                          <a:spcPct val="107000"/>
                        </a:lnSpc>
                        <a:spcAft>
                          <a:spcPts val="800"/>
                        </a:spcAft>
                      </a:pPr>
                      <a:r>
                        <a:rPr lang="en-US" sz="1400">
                          <a:effectLst/>
                          <a:latin typeface="Museo Sans Rounded 100" panose="02000000000000000000" pitchFamily="50" charset="0"/>
                        </a:rPr>
                        <a:t>29.5%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lnB w="12700" cap="flat" cmpd="sng" algn="ctr">
                      <a:solidFill>
                        <a:schemeClr val="accent1"/>
                      </a:solidFill>
                      <a:prstDash val="solid"/>
                      <a:round/>
                      <a:headEnd type="none" w="med" len="med"/>
                      <a:tailEnd type="none" w="med" len="med"/>
                    </a:lnB>
                  </a:tcPr>
                </a:tc>
                <a:tc>
                  <a:txBody>
                    <a:bodyPr/>
                    <a:lstStyle/>
                    <a:p>
                      <a:pPr algn="ctr" fontAlgn="base">
                        <a:lnSpc>
                          <a:spcPct val="107000"/>
                        </a:lnSpc>
                        <a:spcAft>
                          <a:spcPts val="800"/>
                        </a:spcAft>
                      </a:pPr>
                      <a:r>
                        <a:rPr lang="en-US" sz="1400">
                          <a:effectLst/>
                          <a:latin typeface="Museo Sans Rounded 100" panose="02000000000000000000" pitchFamily="50" charset="0"/>
                        </a:rPr>
                        <a:t>33.5%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lnB w="12700" cap="flat" cmpd="sng" algn="ctr">
                      <a:solidFill>
                        <a:schemeClr val="accent1"/>
                      </a:solidFill>
                      <a:prstDash val="solid"/>
                      <a:round/>
                      <a:headEnd type="none" w="med" len="med"/>
                      <a:tailEnd type="none" w="med" len="med"/>
                    </a:lnB>
                  </a:tcPr>
                </a:tc>
                <a:tc>
                  <a:txBody>
                    <a:bodyPr/>
                    <a:lstStyle/>
                    <a:p>
                      <a:pPr algn="ctr" fontAlgn="base">
                        <a:lnSpc>
                          <a:spcPct val="107000"/>
                        </a:lnSpc>
                        <a:spcAft>
                          <a:spcPts val="800"/>
                        </a:spcAft>
                      </a:pPr>
                      <a:r>
                        <a:rPr lang="en-US" sz="1400">
                          <a:effectLst/>
                          <a:latin typeface="Museo Sans Rounded 100" panose="02000000000000000000" pitchFamily="50" charset="0"/>
                        </a:rPr>
                        <a:t>22.5%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lnB w="12700" cap="flat" cmpd="sng" algn="ctr">
                      <a:solidFill>
                        <a:schemeClr val="accent1"/>
                      </a:solidFill>
                      <a:prstDash val="solid"/>
                      <a:round/>
                      <a:headEnd type="none" w="med" len="med"/>
                      <a:tailEnd type="none" w="med" len="med"/>
                    </a:lnB>
                  </a:tcPr>
                </a:tc>
                <a:tc>
                  <a:txBody>
                    <a:bodyPr/>
                    <a:lstStyle/>
                    <a:p>
                      <a:pPr algn="ctr" fontAlgn="base">
                        <a:lnSpc>
                          <a:spcPct val="107000"/>
                        </a:lnSpc>
                        <a:spcAft>
                          <a:spcPts val="800"/>
                        </a:spcAft>
                      </a:pPr>
                      <a:r>
                        <a:rPr lang="en-US" sz="1400">
                          <a:effectLst/>
                          <a:latin typeface="Museo Sans Rounded 100" panose="02000000000000000000" pitchFamily="50" charset="0"/>
                        </a:rPr>
                        <a:t>5.5%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602732732"/>
                  </a:ext>
                </a:extLst>
              </a:tr>
              <a:tr h="0">
                <a:tc>
                  <a:txBody>
                    <a:bodyPr/>
                    <a:lstStyle/>
                    <a:p>
                      <a:pPr algn="l" fontAlgn="base">
                        <a:lnSpc>
                          <a:spcPct val="107000"/>
                        </a:lnSpc>
                        <a:spcAft>
                          <a:spcPts val="800"/>
                        </a:spcAft>
                      </a:pPr>
                      <a:r>
                        <a:rPr lang="en-US" sz="1400">
                          <a:effectLst/>
                          <a:latin typeface="Museo Sans Rounded 500" panose="02000000000000000000" pitchFamily="50" charset="0"/>
                        </a:rPr>
                        <a:t>Average</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lnT w="12700" cap="flat" cmpd="sng" algn="ctr">
                      <a:solidFill>
                        <a:schemeClr val="accent1"/>
                      </a:solidFill>
                      <a:prstDash val="solid"/>
                      <a:round/>
                      <a:headEnd type="none" w="med" len="med"/>
                      <a:tailEnd type="none" w="med" len="med"/>
                    </a:lnT>
                  </a:tcPr>
                </a:tc>
                <a:tc>
                  <a:txBody>
                    <a:bodyPr/>
                    <a:lstStyle/>
                    <a:p>
                      <a:pPr algn="ctr" fontAlgn="base">
                        <a:lnSpc>
                          <a:spcPct val="107000"/>
                        </a:lnSpc>
                        <a:spcAft>
                          <a:spcPts val="800"/>
                        </a:spcAft>
                      </a:pPr>
                      <a:r>
                        <a:rPr lang="en-US" sz="1400">
                          <a:effectLst/>
                          <a:latin typeface="Museo Sans Rounded 500" panose="02000000000000000000" pitchFamily="50" charset="0"/>
                        </a:rPr>
                        <a:t>23.8%</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lnT w="12700" cap="flat" cmpd="sng" algn="ctr">
                      <a:solidFill>
                        <a:schemeClr val="accent1"/>
                      </a:solidFill>
                      <a:prstDash val="solid"/>
                      <a:round/>
                      <a:headEnd type="none" w="med" len="med"/>
                      <a:tailEnd type="none" w="med" len="med"/>
                    </a:lnT>
                  </a:tcPr>
                </a:tc>
                <a:tc>
                  <a:txBody>
                    <a:bodyPr/>
                    <a:lstStyle/>
                    <a:p>
                      <a:pPr algn="ctr" fontAlgn="base">
                        <a:lnSpc>
                          <a:spcPct val="107000"/>
                        </a:lnSpc>
                        <a:spcAft>
                          <a:spcPts val="800"/>
                        </a:spcAft>
                      </a:pPr>
                      <a:r>
                        <a:rPr lang="en-US" sz="1400">
                          <a:effectLst/>
                          <a:latin typeface="Museo Sans Rounded 500" panose="02000000000000000000" pitchFamily="50" charset="0"/>
                        </a:rPr>
                        <a:t>27%</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lnT w="12700" cap="flat" cmpd="sng" algn="ctr">
                      <a:solidFill>
                        <a:schemeClr val="accent1"/>
                      </a:solidFill>
                      <a:prstDash val="solid"/>
                      <a:round/>
                      <a:headEnd type="none" w="med" len="med"/>
                      <a:tailEnd type="none" w="med" len="med"/>
                    </a:lnT>
                  </a:tcPr>
                </a:tc>
                <a:tc>
                  <a:txBody>
                    <a:bodyPr/>
                    <a:lstStyle/>
                    <a:p>
                      <a:pPr algn="ctr" fontAlgn="base">
                        <a:lnSpc>
                          <a:spcPct val="107000"/>
                        </a:lnSpc>
                        <a:spcAft>
                          <a:spcPts val="800"/>
                        </a:spcAft>
                      </a:pPr>
                      <a:r>
                        <a:rPr lang="en-US" sz="1400">
                          <a:effectLst/>
                          <a:latin typeface="Museo Sans Rounded 500" panose="02000000000000000000" pitchFamily="50" charset="0"/>
                        </a:rPr>
                        <a:t>26.7%</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lnT w="12700" cap="flat" cmpd="sng" algn="ctr">
                      <a:solidFill>
                        <a:schemeClr val="accent1"/>
                      </a:solidFill>
                      <a:prstDash val="solid"/>
                      <a:round/>
                      <a:headEnd type="none" w="med" len="med"/>
                      <a:tailEnd type="none" w="med" len="med"/>
                    </a:lnT>
                  </a:tcPr>
                </a:tc>
                <a:tc>
                  <a:txBody>
                    <a:bodyPr/>
                    <a:lstStyle/>
                    <a:p>
                      <a:pPr algn="ctr" fontAlgn="base">
                        <a:lnSpc>
                          <a:spcPct val="107000"/>
                        </a:lnSpc>
                        <a:spcAft>
                          <a:spcPts val="800"/>
                        </a:spcAft>
                      </a:pPr>
                      <a:r>
                        <a:rPr lang="en-US" sz="1400">
                          <a:effectLst/>
                          <a:latin typeface="Museo Sans Rounded 500" panose="02000000000000000000" pitchFamily="50" charset="0"/>
                        </a:rPr>
                        <a:t>9.7%</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lnT w="12700" cap="flat" cmpd="sng" algn="ctr">
                      <a:solidFill>
                        <a:schemeClr val="accent1"/>
                      </a:solidFill>
                      <a:prstDash val="solid"/>
                      <a:round/>
                      <a:headEnd type="none" w="med" len="med"/>
                      <a:tailEnd type="none" w="med" len="med"/>
                    </a:lnT>
                  </a:tcPr>
                </a:tc>
                <a:extLst>
                  <a:ext uri="{0D108BD9-81ED-4DB2-BD59-A6C34878D82A}">
                    <a16:rowId xmlns:a16="http://schemas.microsoft.com/office/drawing/2014/main" val="1830398516"/>
                  </a:ext>
                </a:extLst>
              </a:tr>
            </a:tbl>
          </a:graphicData>
        </a:graphic>
      </p:graphicFrame>
      <p:graphicFrame>
        <p:nvGraphicFramePr>
          <p:cNvPr id="3" name="Table 2">
            <a:extLst>
              <a:ext uri="{FF2B5EF4-FFF2-40B4-BE49-F238E27FC236}">
                <a16:creationId xmlns:a16="http://schemas.microsoft.com/office/drawing/2014/main" id="{E9DF050D-9841-DB28-45F5-169802C53E13}"/>
              </a:ext>
            </a:extLst>
          </p:cNvPr>
          <p:cNvGraphicFramePr>
            <a:graphicFrameLocks noGrp="1"/>
          </p:cNvGraphicFramePr>
          <p:nvPr>
            <p:extLst>
              <p:ext uri="{D42A27DB-BD31-4B8C-83A1-F6EECF244321}">
                <p14:modId xmlns:p14="http://schemas.microsoft.com/office/powerpoint/2010/main" val="2693786737"/>
              </p:ext>
            </p:extLst>
          </p:nvPr>
        </p:nvGraphicFramePr>
        <p:xfrm>
          <a:off x="457199" y="3129823"/>
          <a:ext cx="8229598" cy="1449390"/>
        </p:xfrm>
        <a:graphic>
          <a:graphicData uri="http://schemas.openxmlformats.org/drawingml/2006/table">
            <a:tbl>
              <a:tblPr firstRow="1" firstCol="1" bandRow="1">
                <a:tableStyleId>{C083E6E3-FA7D-4D7B-A595-EF9225AFEA82}</a:tableStyleId>
              </a:tblPr>
              <a:tblGrid>
                <a:gridCol w="3281423">
                  <a:extLst>
                    <a:ext uri="{9D8B030D-6E8A-4147-A177-3AD203B41FA5}">
                      <a16:colId xmlns:a16="http://schemas.microsoft.com/office/drawing/2014/main" val="216250587"/>
                    </a:ext>
                  </a:extLst>
                </a:gridCol>
                <a:gridCol w="2658243">
                  <a:extLst>
                    <a:ext uri="{9D8B030D-6E8A-4147-A177-3AD203B41FA5}">
                      <a16:colId xmlns:a16="http://schemas.microsoft.com/office/drawing/2014/main" val="2759568980"/>
                    </a:ext>
                  </a:extLst>
                </a:gridCol>
                <a:gridCol w="2289932">
                  <a:extLst>
                    <a:ext uri="{9D8B030D-6E8A-4147-A177-3AD203B41FA5}">
                      <a16:colId xmlns:a16="http://schemas.microsoft.com/office/drawing/2014/main" val="544880046"/>
                    </a:ext>
                  </a:extLst>
                </a:gridCol>
              </a:tblGrid>
              <a:tr h="212217">
                <a:tc>
                  <a:txBody>
                    <a:bodyPr/>
                    <a:lstStyle/>
                    <a:p>
                      <a:pPr algn="l" fontAlgn="base">
                        <a:lnSpc>
                          <a:spcPct val="107000"/>
                        </a:lnSpc>
                        <a:spcAft>
                          <a:spcPts val="800"/>
                        </a:spcAft>
                      </a:pPr>
                      <a:r>
                        <a:rPr lang="en-US" sz="1400">
                          <a:effectLst/>
                          <a:latin typeface="Museo Sans Rounded 500" panose="02000000000000000000" pitchFamily="50" charset="0"/>
                        </a:rPr>
                        <a:t>Composition LHS/Al </a:t>
                      </a:r>
                      <a:r>
                        <a:rPr lang="en-US" sz="1400" err="1">
                          <a:effectLst/>
                          <a:latin typeface="Museo Sans Rounded 500" panose="02000000000000000000" pitchFamily="50" charset="0"/>
                        </a:rPr>
                        <a:t>wt</a:t>
                      </a:r>
                      <a:r>
                        <a:rPr lang="en-US" sz="1400">
                          <a:effectLst/>
                          <a:latin typeface="Museo Sans Rounded 500" panose="02000000000000000000" pitchFamily="50" charset="0"/>
                        </a:rPr>
                        <a:t>%</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500" panose="02000000000000000000" pitchFamily="50" charset="0"/>
                        </a:rPr>
                        <a:t>60/40</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500" panose="02000000000000000000" pitchFamily="50" charset="0"/>
                        </a:rPr>
                        <a:t>70/30 </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tc>
                <a:extLst>
                  <a:ext uri="{0D108BD9-81ED-4DB2-BD59-A6C34878D82A}">
                    <a16:rowId xmlns:a16="http://schemas.microsoft.com/office/drawing/2014/main" val="3587358397"/>
                  </a:ext>
                </a:extLst>
              </a:tr>
              <a:tr h="212217">
                <a:tc>
                  <a:txBody>
                    <a:bodyPr/>
                    <a:lstStyle/>
                    <a:p>
                      <a:pPr algn="l" fontAlgn="base">
                        <a:lnSpc>
                          <a:spcPct val="107000"/>
                        </a:lnSpc>
                        <a:spcAft>
                          <a:spcPts val="800"/>
                        </a:spcAft>
                      </a:pPr>
                      <a:r>
                        <a:rPr lang="en-US" sz="1400">
                          <a:effectLst/>
                          <a:latin typeface="Museo Sans Rounded 100" panose="02000000000000000000" pitchFamily="50" charset="0"/>
                        </a:rPr>
                        <a:t>Iteration 1  </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4.5%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11%</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extLst>
                  <a:ext uri="{0D108BD9-81ED-4DB2-BD59-A6C34878D82A}">
                    <a16:rowId xmlns:a16="http://schemas.microsoft.com/office/drawing/2014/main" val="3418749885"/>
                  </a:ext>
                </a:extLst>
              </a:tr>
              <a:tr h="212217">
                <a:tc>
                  <a:txBody>
                    <a:bodyPr/>
                    <a:lstStyle/>
                    <a:p>
                      <a:pPr algn="l" fontAlgn="base">
                        <a:lnSpc>
                          <a:spcPct val="107000"/>
                        </a:lnSpc>
                        <a:spcAft>
                          <a:spcPts val="800"/>
                        </a:spcAft>
                      </a:pPr>
                      <a:r>
                        <a:rPr lang="en-US" sz="1400">
                          <a:effectLst/>
                          <a:latin typeface="Museo Sans Rounded 100" panose="02000000000000000000" pitchFamily="50" charset="0"/>
                        </a:rPr>
                        <a:t>Iteration 2  </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6.5%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tc>
                  <a:txBody>
                    <a:bodyPr/>
                    <a:lstStyle/>
                    <a:p>
                      <a:pPr algn="ctr" fontAlgn="base">
                        <a:lnSpc>
                          <a:spcPct val="107000"/>
                        </a:lnSpc>
                        <a:spcAft>
                          <a:spcPts val="800"/>
                        </a:spcAft>
                      </a:pPr>
                      <a:r>
                        <a:rPr lang="en-US" sz="1400">
                          <a:effectLst/>
                          <a:latin typeface="Museo Sans Rounded 100" panose="02000000000000000000" pitchFamily="50" charset="0"/>
                        </a:rPr>
                        <a:t>14%</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tc>
                <a:extLst>
                  <a:ext uri="{0D108BD9-81ED-4DB2-BD59-A6C34878D82A}">
                    <a16:rowId xmlns:a16="http://schemas.microsoft.com/office/drawing/2014/main" val="1430485483"/>
                  </a:ext>
                </a:extLst>
              </a:tr>
              <a:tr h="212217">
                <a:tc>
                  <a:txBody>
                    <a:bodyPr/>
                    <a:lstStyle/>
                    <a:p>
                      <a:pPr algn="l" fontAlgn="base">
                        <a:lnSpc>
                          <a:spcPct val="107000"/>
                        </a:lnSpc>
                        <a:spcAft>
                          <a:spcPts val="800"/>
                        </a:spcAft>
                      </a:pPr>
                      <a:r>
                        <a:rPr lang="en-US" sz="1400">
                          <a:effectLst/>
                          <a:latin typeface="Museo Sans Rounded 100" panose="02000000000000000000" pitchFamily="50" charset="0"/>
                        </a:rPr>
                        <a:t>Iteration 3  </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lnB w="12700" cap="flat" cmpd="sng" algn="ctr">
                      <a:solidFill>
                        <a:schemeClr val="accent3"/>
                      </a:solidFill>
                      <a:prstDash val="solid"/>
                      <a:round/>
                      <a:headEnd type="none" w="med" len="med"/>
                      <a:tailEnd type="none" w="med" len="med"/>
                    </a:lnB>
                  </a:tcPr>
                </a:tc>
                <a:tc>
                  <a:txBody>
                    <a:bodyPr/>
                    <a:lstStyle/>
                    <a:p>
                      <a:pPr algn="ctr" fontAlgn="base">
                        <a:lnSpc>
                          <a:spcPct val="107000"/>
                        </a:lnSpc>
                        <a:spcAft>
                          <a:spcPts val="800"/>
                        </a:spcAft>
                      </a:pPr>
                      <a:r>
                        <a:rPr lang="en-US" sz="1400">
                          <a:effectLst/>
                          <a:latin typeface="Museo Sans Rounded 100" panose="02000000000000000000" pitchFamily="50" charset="0"/>
                        </a:rPr>
                        <a:t>8.5%</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lnB w="12700" cap="flat" cmpd="sng" algn="ctr">
                      <a:solidFill>
                        <a:schemeClr val="accent3"/>
                      </a:solidFill>
                      <a:prstDash val="solid"/>
                      <a:round/>
                      <a:headEnd type="none" w="med" len="med"/>
                      <a:tailEnd type="none" w="med" len="med"/>
                    </a:lnB>
                  </a:tcPr>
                </a:tc>
                <a:tc>
                  <a:txBody>
                    <a:bodyPr/>
                    <a:lstStyle/>
                    <a:p>
                      <a:pPr algn="ctr" fontAlgn="base">
                        <a:lnSpc>
                          <a:spcPct val="107000"/>
                        </a:lnSpc>
                        <a:spcAft>
                          <a:spcPts val="800"/>
                        </a:spcAft>
                      </a:pPr>
                      <a:r>
                        <a:rPr lang="en-US" sz="1400">
                          <a:effectLst/>
                          <a:latin typeface="Museo Sans Rounded 100" panose="02000000000000000000" pitchFamily="50" charset="0"/>
                        </a:rPr>
                        <a:t>-</a:t>
                      </a:r>
                      <a:endParaRPr lang="en-US" sz="2400">
                        <a:effectLst/>
                        <a:latin typeface="Museo Sans Rounded 100" panose="02000000000000000000" pitchFamily="50" charset="0"/>
                        <a:ea typeface="Calibri" panose="020F0502020204030204" pitchFamily="34" charset="0"/>
                        <a:cs typeface="Arial" panose="020B0604020202020204" pitchFamily="34" charset="0"/>
                      </a:endParaRPr>
                    </a:p>
                  </a:txBody>
                  <a:tcPr marL="0" marR="0" marT="36195" marB="36195" anchor="ctr">
                    <a:lnB w="12700"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610394912"/>
                  </a:ext>
                </a:extLst>
              </a:tr>
              <a:tr h="212217">
                <a:tc>
                  <a:txBody>
                    <a:bodyPr/>
                    <a:lstStyle/>
                    <a:p>
                      <a:pPr algn="l" fontAlgn="base">
                        <a:lnSpc>
                          <a:spcPct val="107000"/>
                        </a:lnSpc>
                        <a:spcAft>
                          <a:spcPts val="800"/>
                        </a:spcAft>
                      </a:pPr>
                      <a:r>
                        <a:rPr lang="en-US" sz="1400">
                          <a:effectLst/>
                          <a:latin typeface="Museo Sans Rounded 500" panose="02000000000000000000" pitchFamily="50" charset="0"/>
                        </a:rPr>
                        <a:t>Average</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lnT w="12700" cap="flat" cmpd="sng" algn="ctr">
                      <a:solidFill>
                        <a:schemeClr val="accent3"/>
                      </a:solidFill>
                      <a:prstDash val="solid"/>
                      <a:round/>
                      <a:headEnd type="none" w="med" len="med"/>
                      <a:tailEnd type="none" w="med" len="med"/>
                    </a:lnT>
                  </a:tcPr>
                </a:tc>
                <a:tc>
                  <a:txBody>
                    <a:bodyPr/>
                    <a:lstStyle/>
                    <a:p>
                      <a:pPr algn="ctr" fontAlgn="base">
                        <a:lnSpc>
                          <a:spcPct val="107000"/>
                        </a:lnSpc>
                        <a:spcAft>
                          <a:spcPts val="800"/>
                        </a:spcAft>
                      </a:pPr>
                      <a:r>
                        <a:rPr lang="en-US" sz="1400">
                          <a:effectLst/>
                          <a:latin typeface="Museo Sans Rounded 500" panose="02000000000000000000" pitchFamily="50" charset="0"/>
                        </a:rPr>
                        <a:t>6.5%</a:t>
                      </a:r>
                      <a:endParaRPr lang="en-US" sz="240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lnT w="12700" cap="flat" cmpd="sng" algn="ctr">
                      <a:solidFill>
                        <a:schemeClr val="accent3"/>
                      </a:solidFill>
                      <a:prstDash val="solid"/>
                      <a:round/>
                      <a:headEnd type="none" w="med" len="med"/>
                      <a:tailEnd type="none" w="med" len="med"/>
                    </a:lnT>
                  </a:tcPr>
                </a:tc>
                <a:tc>
                  <a:txBody>
                    <a:bodyPr/>
                    <a:lstStyle/>
                    <a:p>
                      <a:pPr algn="ctr" fontAlgn="base">
                        <a:lnSpc>
                          <a:spcPct val="107000"/>
                        </a:lnSpc>
                        <a:spcAft>
                          <a:spcPts val="800"/>
                        </a:spcAft>
                      </a:pPr>
                      <a:r>
                        <a:rPr lang="en-US" sz="1400" dirty="0">
                          <a:effectLst/>
                          <a:latin typeface="Museo Sans Rounded 500" panose="02000000000000000000" pitchFamily="50" charset="0"/>
                        </a:rPr>
                        <a:t>12.5%</a:t>
                      </a:r>
                      <a:endParaRPr lang="en-US" sz="2400" dirty="0">
                        <a:effectLst/>
                        <a:latin typeface="Museo Sans Rounded 500" panose="02000000000000000000" pitchFamily="50" charset="0"/>
                        <a:ea typeface="Calibri" panose="020F0502020204030204" pitchFamily="34" charset="0"/>
                        <a:cs typeface="Arial" panose="020B0604020202020204" pitchFamily="34" charset="0"/>
                      </a:endParaRPr>
                    </a:p>
                  </a:txBody>
                  <a:tcPr marL="0" marR="0" marT="36195" marB="36195" anchor="ctr">
                    <a:lnT w="12700" cap="flat" cmpd="sng" algn="ctr">
                      <a:solidFill>
                        <a:schemeClr val="accent3"/>
                      </a:solidFill>
                      <a:prstDash val="solid"/>
                      <a:round/>
                      <a:headEnd type="none" w="med" len="med"/>
                      <a:tailEnd type="none" w="med" len="med"/>
                    </a:lnT>
                  </a:tcPr>
                </a:tc>
                <a:extLst>
                  <a:ext uri="{0D108BD9-81ED-4DB2-BD59-A6C34878D82A}">
                    <a16:rowId xmlns:a16="http://schemas.microsoft.com/office/drawing/2014/main" val="1050379949"/>
                  </a:ext>
                </a:extLst>
              </a:tr>
            </a:tbl>
          </a:graphicData>
        </a:graphic>
      </p:graphicFrame>
      <p:sp>
        <p:nvSpPr>
          <p:cNvPr id="4" name="TextBox 3">
            <a:extLst>
              <a:ext uri="{FF2B5EF4-FFF2-40B4-BE49-F238E27FC236}">
                <a16:creationId xmlns:a16="http://schemas.microsoft.com/office/drawing/2014/main" id="{164F997C-987E-9DD1-59CC-0C9CC7438097}"/>
              </a:ext>
            </a:extLst>
          </p:cNvPr>
          <p:cNvSpPr txBox="1"/>
          <p:nvPr/>
        </p:nvSpPr>
        <p:spPr>
          <a:xfrm>
            <a:off x="457199" y="912494"/>
            <a:ext cx="8229598" cy="338554"/>
          </a:xfrm>
          <a:prstGeom prst="rect">
            <a:avLst/>
          </a:prstGeom>
          <a:noFill/>
        </p:spPr>
        <p:txBody>
          <a:bodyPr wrap="square" anchor="ctr">
            <a:spAutoFit/>
          </a:bodyPr>
          <a:lstStyle/>
          <a:p>
            <a:pPr algn="ctr"/>
            <a:r>
              <a:rPr lang="en-GB" sz="1600">
                <a:latin typeface="Museo Sans Rounded 100" panose="02000000000000000000" pitchFamily="50" charset="0"/>
              </a:rPr>
              <a:t>Tests on 20g samples w/o ball-milling, w/ pre-heating procedure</a:t>
            </a:r>
            <a:endParaRPr lang="en-US" sz="1200"/>
          </a:p>
        </p:txBody>
      </p:sp>
    </p:spTree>
    <p:extLst>
      <p:ext uri="{BB962C8B-B14F-4D97-AF65-F5344CB8AC3E}">
        <p14:creationId xmlns:p14="http://schemas.microsoft.com/office/powerpoint/2010/main" val="75828389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36</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0"/>
            <a:ext cx="8229600" cy="857250"/>
          </a:xfrm>
        </p:spPr>
        <p:txBody>
          <a:bodyPr/>
          <a:lstStyle/>
          <a:p>
            <a:r>
              <a:rPr lang="en-US" sz="2800" spc="-150">
                <a:solidFill>
                  <a:srgbClr val="AD343E"/>
                </a:solidFill>
                <a:latin typeface="Museo Sans Rounded 300"/>
              </a:rPr>
              <a:t>Mixture ratio: ilmenite</a:t>
            </a:r>
          </a:p>
        </p:txBody>
      </p:sp>
      <p:pic>
        <p:nvPicPr>
          <p:cNvPr id="5" name="Picture 4" descr="A picture containing ground, grey&#10;&#10;Description automatically generated">
            <a:extLst>
              <a:ext uri="{FF2B5EF4-FFF2-40B4-BE49-F238E27FC236}">
                <a16:creationId xmlns:a16="http://schemas.microsoft.com/office/drawing/2014/main" id="{6173F574-112E-75A3-EA5B-820515F9D7EC}"/>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7199" y="1607057"/>
            <a:ext cx="2571750" cy="2174620"/>
          </a:xfrm>
          <a:prstGeom prst="rect">
            <a:avLst/>
          </a:prstGeom>
          <a:noFill/>
          <a:ln>
            <a:noFill/>
          </a:ln>
        </p:spPr>
      </p:pic>
      <p:pic>
        <p:nvPicPr>
          <p:cNvPr id="7" name="Picture 6" descr="File multimediali">
            <a:extLst>
              <a:ext uri="{FF2B5EF4-FFF2-40B4-BE49-F238E27FC236}">
                <a16:creationId xmlns:a16="http://schemas.microsoft.com/office/drawing/2014/main" id="{921A1EC9-C788-7E68-9F9F-3DFE569FE36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32408" r="24280" b="31881"/>
          <a:stretch/>
        </p:blipFill>
        <p:spPr bwMode="auto">
          <a:xfrm>
            <a:off x="3286125" y="1607057"/>
            <a:ext cx="2571749" cy="2152143"/>
          </a:xfrm>
          <a:prstGeom prst="rect">
            <a:avLst/>
          </a:prstGeom>
          <a:noFill/>
          <a:ln>
            <a:noFill/>
          </a:ln>
          <a:extLst>
            <a:ext uri="{53640926-AAD7-44D8-BBD7-CCE9431645EC}">
              <a14:shadowObscured xmlns:a14="http://schemas.microsoft.com/office/drawing/2010/main"/>
            </a:ext>
          </a:extLst>
        </p:spPr>
      </p:pic>
      <p:pic>
        <p:nvPicPr>
          <p:cNvPr id="8" name="Picture 7" descr="A picture containing sink, food, indoor, silver&#10;&#10;Description automatically generated">
            <a:extLst>
              <a:ext uri="{FF2B5EF4-FFF2-40B4-BE49-F238E27FC236}">
                <a16:creationId xmlns:a16="http://schemas.microsoft.com/office/drawing/2014/main" id="{8564E271-7D33-BA03-46CD-99F9967B5137}"/>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r="9821"/>
          <a:stretch/>
        </p:blipFill>
        <p:spPr bwMode="auto">
          <a:xfrm>
            <a:off x="6115050" y="1607057"/>
            <a:ext cx="2571750" cy="2152143"/>
          </a:xfrm>
          <a:prstGeom prst="rect">
            <a:avLst/>
          </a:prstGeom>
          <a:noFill/>
          <a:ln>
            <a:noFill/>
          </a:ln>
        </p:spPr>
      </p:pic>
      <p:sp>
        <p:nvSpPr>
          <p:cNvPr id="9" name="TextBox 8">
            <a:extLst>
              <a:ext uri="{FF2B5EF4-FFF2-40B4-BE49-F238E27FC236}">
                <a16:creationId xmlns:a16="http://schemas.microsoft.com/office/drawing/2014/main" id="{779AE19F-392D-8BD3-E0A3-47734A467CB0}"/>
              </a:ext>
            </a:extLst>
          </p:cNvPr>
          <p:cNvSpPr txBox="1"/>
          <p:nvPr/>
        </p:nvSpPr>
        <p:spPr>
          <a:xfrm>
            <a:off x="457199" y="3888034"/>
            <a:ext cx="2571750" cy="523220"/>
          </a:xfrm>
          <a:prstGeom prst="rect">
            <a:avLst/>
          </a:prstGeom>
          <a:noFill/>
        </p:spPr>
        <p:txBody>
          <a:bodyPr wrap="square" anchor="ctr">
            <a:spAutoFit/>
          </a:bodyPr>
          <a:lstStyle/>
          <a:p>
            <a:pPr algn="ctr"/>
            <a:r>
              <a:rPr lang="en-US">
                <a:latin typeface="Museo Sans Rounded 100" panose="02000000000000000000" pitchFamily="50" charset="0"/>
              </a:rPr>
              <a:t>Self-ignited slow reaction with 70/30wt% mixing ratio</a:t>
            </a:r>
          </a:p>
        </p:txBody>
      </p:sp>
      <p:sp>
        <p:nvSpPr>
          <p:cNvPr id="10" name="TextBox 9">
            <a:extLst>
              <a:ext uri="{FF2B5EF4-FFF2-40B4-BE49-F238E27FC236}">
                <a16:creationId xmlns:a16="http://schemas.microsoft.com/office/drawing/2014/main" id="{A6AFEC81-457B-4D66-5158-F6235D0FF3B3}"/>
              </a:ext>
            </a:extLst>
          </p:cNvPr>
          <p:cNvSpPr txBox="1"/>
          <p:nvPr/>
        </p:nvSpPr>
        <p:spPr>
          <a:xfrm>
            <a:off x="457199" y="912494"/>
            <a:ext cx="8229598" cy="338554"/>
          </a:xfrm>
          <a:prstGeom prst="rect">
            <a:avLst/>
          </a:prstGeom>
          <a:noFill/>
        </p:spPr>
        <p:txBody>
          <a:bodyPr wrap="square" anchor="ctr">
            <a:spAutoFit/>
          </a:bodyPr>
          <a:lstStyle/>
          <a:p>
            <a:pPr algn="ctr"/>
            <a:r>
              <a:rPr lang="en-GB" sz="1600">
                <a:latin typeface="Museo Sans Rounded 100" panose="02000000000000000000" pitchFamily="50" charset="0"/>
              </a:rPr>
              <a:t>Tests on 20g samples w/o ball-milling, w/ pre-heating procedure</a:t>
            </a:r>
            <a:endParaRPr lang="en-US" sz="1200"/>
          </a:p>
        </p:txBody>
      </p:sp>
      <p:sp>
        <p:nvSpPr>
          <p:cNvPr id="11" name="TextBox 10">
            <a:extLst>
              <a:ext uri="{FF2B5EF4-FFF2-40B4-BE49-F238E27FC236}">
                <a16:creationId xmlns:a16="http://schemas.microsoft.com/office/drawing/2014/main" id="{5168603F-A371-57F7-F042-B9CA1A613888}"/>
              </a:ext>
            </a:extLst>
          </p:cNvPr>
          <p:cNvSpPr txBox="1"/>
          <p:nvPr/>
        </p:nvSpPr>
        <p:spPr>
          <a:xfrm>
            <a:off x="3286125" y="3888034"/>
            <a:ext cx="2571750" cy="523220"/>
          </a:xfrm>
          <a:prstGeom prst="rect">
            <a:avLst/>
          </a:prstGeom>
          <a:noFill/>
        </p:spPr>
        <p:txBody>
          <a:bodyPr wrap="square" anchor="ctr">
            <a:spAutoFit/>
          </a:bodyPr>
          <a:lstStyle/>
          <a:p>
            <a:pPr algn="ctr"/>
            <a:r>
              <a:rPr lang="en-US">
                <a:latin typeface="Museo Sans Rounded 100" panose="02000000000000000000" pitchFamily="50" charset="0"/>
              </a:rPr>
              <a:t>Grinded products with magnetic behavior</a:t>
            </a:r>
            <a:endParaRPr lang="en-US" sz="1100"/>
          </a:p>
        </p:txBody>
      </p:sp>
      <p:sp>
        <p:nvSpPr>
          <p:cNvPr id="12" name="TextBox 11">
            <a:extLst>
              <a:ext uri="{FF2B5EF4-FFF2-40B4-BE49-F238E27FC236}">
                <a16:creationId xmlns:a16="http://schemas.microsoft.com/office/drawing/2014/main" id="{544D546D-DCA5-02A7-C1A0-D8C3688A1355}"/>
              </a:ext>
            </a:extLst>
          </p:cNvPr>
          <p:cNvSpPr txBox="1"/>
          <p:nvPr/>
        </p:nvSpPr>
        <p:spPr>
          <a:xfrm>
            <a:off x="6115046" y="3888034"/>
            <a:ext cx="2571750" cy="523220"/>
          </a:xfrm>
          <a:prstGeom prst="rect">
            <a:avLst/>
          </a:prstGeom>
          <a:noFill/>
        </p:spPr>
        <p:txBody>
          <a:bodyPr wrap="square" anchor="ctr">
            <a:spAutoFit/>
          </a:bodyPr>
          <a:lstStyle/>
          <a:p>
            <a:pPr algn="ctr"/>
            <a:r>
              <a:rPr lang="en-GB">
                <a:latin typeface="Museo Sans Rounded 100" panose="02000000000000000000" pitchFamily="50" charset="0"/>
              </a:rPr>
              <a:t>Products of v</a:t>
            </a:r>
            <a:r>
              <a:rPr lang="en-US" err="1">
                <a:latin typeface="Museo Sans Rounded 100" panose="02000000000000000000" pitchFamily="50" charset="0"/>
              </a:rPr>
              <a:t>iolent</a:t>
            </a:r>
            <a:r>
              <a:rPr lang="en-US">
                <a:latin typeface="Museo Sans Rounded 100" panose="02000000000000000000" pitchFamily="50" charset="0"/>
              </a:rPr>
              <a:t> reaction after laser ignition</a:t>
            </a:r>
            <a:endParaRPr lang="en-US"/>
          </a:p>
        </p:txBody>
      </p:sp>
    </p:spTree>
    <p:extLst>
      <p:ext uri="{BB962C8B-B14F-4D97-AF65-F5344CB8AC3E}">
        <p14:creationId xmlns:p14="http://schemas.microsoft.com/office/powerpoint/2010/main" val="33231813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37</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0"/>
            <a:ext cx="8229600" cy="857250"/>
          </a:xfrm>
        </p:spPr>
        <p:txBody>
          <a:bodyPr/>
          <a:lstStyle/>
          <a:p>
            <a:r>
              <a:rPr lang="en-GB" sz="2800" spc="-150">
                <a:solidFill>
                  <a:srgbClr val="AD343E"/>
                </a:solidFill>
                <a:latin typeface="Museo Sans Rounded 300"/>
              </a:rPr>
              <a:t>Large samples ignition</a:t>
            </a:r>
            <a:endParaRPr lang="en-US" sz="2800" spc="-150">
              <a:solidFill>
                <a:srgbClr val="AD343E"/>
              </a:solidFill>
              <a:latin typeface="Museo Sans Rounded 300"/>
            </a:endParaRPr>
          </a:p>
        </p:txBody>
      </p:sp>
      <p:graphicFrame>
        <p:nvGraphicFramePr>
          <p:cNvPr id="2" name="Chart 1">
            <a:extLst>
              <a:ext uri="{FF2B5EF4-FFF2-40B4-BE49-F238E27FC236}">
                <a16:creationId xmlns:a16="http://schemas.microsoft.com/office/drawing/2014/main" id="{F4C32B9A-57E0-882A-2593-4E0B46704892}"/>
              </a:ext>
            </a:extLst>
          </p:cNvPr>
          <p:cNvGraphicFramePr/>
          <p:nvPr>
            <p:extLst>
              <p:ext uri="{D42A27DB-BD31-4B8C-83A1-F6EECF244321}">
                <p14:modId xmlns:p14="http://schemas.microsoft.com/office/powerpoint/2010/main" val="1144477625"/>
              </p:ext>
            </p:extLst>
          </p:nvPr>
        </p:nvGraphicFramePr>
        <p:xfrm>
          <a:off x="457200" y="857250"/>
          <a:ext cx="5295418" cy="3749473"/>
        </p:xfrm>
        <a:graphic>
          <a:graphicData uri="http://schemas.openxmlformats.org/drawingml/2006/chart">
            <c:chart xmlns:c="http://schemas.openxmlformats.org/drawingml/2006/chart" xmlns:r="http://schemas.openxmlformats.org/officeDocument/2006/relationships" r:id="rId4"/>
          </a:graphicData>
        </a:graphic>
      </p:graphicFrame>
      <p:pic>
        <p:nvPicPr>
          <p:cNvPr id="3" name="Picture 2" descr="A metal object on a scale&#10;&#10;Description automatically generated with low confidence">
            <a:extLst>
              <a:ext uri="{FF2B5EF4-FFF2-40B4-BE49-F238E27FC236}">
                <a16:creationId xmlns:a16="http://schemas.microsoft.com/office/drawing/2014/main" id="{4531CC7B-7DB7-F7E6-1770-643B3E5980F7}"/>
              </a:ext>
            </a:extLst>
          </p:cNvPr>
          <p:cNvPicPr>
            <a:picLocks noChangeAspect="1"/>
          </p:cNvPicPr>
          <p:nvPr/>
        </p:nvPicPr>
        <p:blipFill rotWithShape="1">
          <a:blip r:embed="rId5">
            <a:extLst>
              <a:ext uri="{28A0092B-C50C-407E-A947-70E740481C1C}">
                <a14:useLocalDpi xmlns:a14="http://schemas.microsoft.com/office/drawing/2010/main" val="0"/>
              </a:ext>
            </a:extLst>
          </a:blip>
          <a:srcRect l="31133" r="27654" b="2462"/>
          <a:stretch/>
        </p:blipFill>
        <p:spPr bwMode="auto">
          <a:xfrm>
            <a:off x="6252647" y="932948"/>
            <a:ext cx="2076531" cy="2400559"/>
          </a:xfrm>
          <a:prstGeom prst="rect">
            <a:avLst/>
          </a:prstGeom>
          <a:noFill/>
          <a:ln>
            <a:noFill/>
          </a:ln>
          <a:extLst>
            <a:ext uri="{53640926-AAD7-44D8-BBD7-CCE9431645EC}">
              <a14:shadowObscured xmlns:a14="http://schemas.microsoft.com/office/drawing/2010/main"/>
            </a:ext>
          </a:extLst>
        </p:spPr>
      </p:pic>
      <p:sp>
        <p:nvSpPr>
          <p:cNvPr id="4" name="TextBox 3">
            <a:extLst>
              <a:ext uri="{FF2B5EF4-FFF2-40B4-BE49-F238E27FC236}">
                <a16:creationId xmlns:a16="http://schemas.microsoft.com/office/drawing/2014/main" id="{BF891F8A-47AF-AB5F-AAE0-517B7B512558}"/>
              </a:ext>
            </a:extLst>
          </p:cNvPr>
          <p:cNvSpPr txBox="1"/>
          <p:nvPr/>
        </p:nvSpPr>
        <p:spPr>
          <a:xfrm>
            <a:off x="6005037" y="3550248"/>
            <a:ext cx="2571750" cy="477054"/>
          </a:xfrm>
          <a:prstGeom prst="rect">
            <a:avLst/>
          </a:prstGeom>
          <a:noFill/>
        </p:spPr>
        <p:txBody>
          <a:bodyPr wrap="square" anchor="ctr">
            <a:spAutoFit/>
          </a:bodyPr>
          <a:lstStyle/>
          <a:p>
            <a:pPr algn="ctr"/>
            <a:r>
              <a:rPr lang="en-US">
                <a:latin typeface="Museo Sans Rounded 100" panose="02000000000000000000" pitchFamily="50" charset="0"/>
              </a:rPr>
              <a:t>Slow heating procedure</a:t>
            </a:r>
          </a:p>
          <a:p>
            <a:pPr algn="ctr"/>
            <a:r>
              <a:rPr lang="en-US" sz="1100">
                <a:latin typeface="Museo Sans Rounded 100" panose="02000000000000000000" pitchFamily="50" charset="0"/>
              </a:rPr>
              <a:t>53% propagation, 780°C max T</a:t>
            </a:r>
            <a:endParaRPr lang="en-US" sz="1100"/>
          </a:p>
        </p:txBody>
      </p:sp>
    </p:spTree>
    <p:extLst>
      <p:ext uri="{BB962C8B-B14F-4D97-AF65-F5344CB8AC3E}">
        <p14:creationId xmlns:p14="http://schemas.microsoft.com/office/powerpoint/2010/main" val="277280839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38</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0"/>
            <a:ext cx="8229600" cy="857250"/>
          </a:xfrm>
        </p:spPr>
        <p:txBody>
          <a:bodyPr/>
          <a:lstStyle/>
          <a:p>
            <a:r>
              <a:rPr lang="en-GB" sz="2800" spc="-150">
                <a:solidFill>
                  <a:srgbClr val="AD343E"/>
                </a:solidFill>
                <a:latin typeface="Museo Sans Rounded 300"/>
              </a:rPr>
              <a:t>Large samples ignition</a:t>
            </a:r>
            <a:endParaRPr lang="en-US" sz="2800" spc="-150">
              <a:solidFill>
                <a:srgbClr val="AD343E"/>
              </a:solidFill>
              <a:latin typeface="Museo Sans Rounded 300"/>
            </a:endParaRPr>
          </a:p>
        </p:txBody>
      </p:sp>
      <p:sp>
        <p:nvSpPr>
          <p:cNvPr id="4" name="TextBox 3">
            <a:extLst>
              <a:ext uri="{FF2B5EF4-FFF2-40B4-BE49-F238E27FC236}">
                <a16:creationId xmlns:a16="http://schemas.microsoft.com/office/drawing/2014/main" id="{BF891F8A-47AF-AB5F-AAE0-517B7B512558}"/>
              </a:ext>
            </a:extLst>
          </p:cNvPr>
          <p:cNvSpPr txBox="1"/>
          <p:nvPr/>
        </p:nvSpPr>
        <p:spPr>
          <a:xfrm>
            <a:off x="6005037" y="3550248"/>
            <a:ext cx="2571750" cy="477054"/>
          </a:xfrm>
          <a:prstGeom prst="rect">
            <a:avLst/>
          </a:prstGeom>
          <a:noFill/>
        </p:spPr>
        <p:txBody>
          <a:bodyPr wrap="square" anchor="ctr">
            <a:spAutoFit/>
          </a:bodyPr>
          <a:lstStyle/>
          <a:p>
            <a:pPr algn="ctr"/>
            <a:r>
              <a:rPr lang="en-US">
                <a:latin typeface="Museo Sans Rounded 100" panose="02000000000000000000" pitchFamily="50" charset="0"/>
              </a:rPr>
              <a:t>Fast heating procedure</a:t>
            </a:r>
          </a:p>
          <a:p>
            <a:pPr algn="ctr"/>
            <a:r>
              <a:rPr lang="en-US" sz="1100">
                <a:latin typeface="Museo Sans Rounded 100" panose="02000000000000000000" pitchFamily="50" charset="0"/>
              </a:rPr>
              <a:t>full propagation, 1137°C max T</a:t>
            </a:r>
            <a:endParaRPr lang="en-US" sz="1100"/>
          </a:p>
        </p:txBody>
      </p:sp>
      <p:graphicFrame>
        <p:nvGraphicFramePr>
          <p:cNvPr id="7" name="Chart 6">
            <a:extLst>
              <a:ext uri="{FF2B5EF4-FFF2-40B4-BE49-F238E27FC236}">
                <a16:creationId xmlns:a16="http://schemas.microsoft.com/office/drawing/2014/main" id="{F2DA677C-B800-AEC9-4D5B-072223A24E82}"/>
              </a:ext>
            </a:extLst>
          </p:cNvPr>
          <p:cNvGraphicFramePr/>
          <p:nvPr>
            <p:extLst>
              <p:ext uri="{D42A27DB-BD31-4B8C-83A1-F6EECF244321}">
                <p14:modId xmlns:p14="http://schemas.microsoft.com/office/powerpoint/2010/main" val="3385282863"/>
              </p:ext>
            </p:extLst>
          </p:nvPr>
        </p:nvGraphicFramePr>
        <p:xfrm>
          <a:off x="445626" y="772407"/>
          <a:ext cx="5295418" cy="3834315"/>
        </p:xfrm>
        <a:graphic>
          <a:graphicData uri="http://schemas.openxmlformats.org/drawingml/2006/chart">
            <c:chart xmlns:c="http://schemas.openxmlformats.org/drawingml/2006/chart" xmlns:r="http://schemas.openxmlformats.org/officeDocument/2006/relationships" r:id="rId4"/>
          </a:graphicData>
        </a:graphic>
      </p:graphicFrame>
      <p:pic>
        <p:nvPicPr>
          <p:cNvPr id="9" name="Picture 8" descr="A picture containing device, scale, outdoor, gauge&#10;&#10;Description automatically generated">
            <a:extLst>
              <a:ext uri="{FF2B5EF4-FFF2-40B4-BE49-F238E27FC236}">
                <a16:creationId xmlns:a16="http://schemas.microsoft.com/office/drawing/2014/main" id="{A0C53BCC-EF57-FCE6-D151-613E7A87D037}"/>
              </a:ext>
            </a:extLst>
          </p:cNvPr>
          <p:cNvPicPr>
            <a:picLocks noChangeAspect="1"/>
          </p:cNvPicPr>
          <p:nvPr/>
        </p:nvPicPr>
        <p:blipFill rotWithShape="1">
          <a:blip r:embed="rId5">
            <a:extLst>
              <a:ext uri="{28A0092B-C50C-407E-A947-70E740481C1C}">
                <a14:useLocalDpi xmlns:a14="http://schemas.microsoft.com/office/drawing/2010/main" val="0"/>
              </a:ext>
            </a:extLst>
          </a:blip>
          <a:srcRect l="25105" r="29126"/>
          <a:stretch/>
        </p:blipFill>
        <p:spPr bwMode="auto">
          <a:xfrm>
            <a:off x="6252647" y="932948"/>
            <a:ext cx="2076531" cy="2400559"/>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354692605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XRD analysis of LMS-1/Al 70/30 products</a:t>
            </a:r>
          </a:p>
        </p:txBody>
      </p:sp>
      <p:sp>
        <p:nvSpPr>
          <p:cNvPr id="3" name="TextBox 2">
            <a:extLst>
              <a:ext uri="{FF2B5EF4-FFF2-40B4-BE49-F238E27FC236}">
                <a16:creationId xmlns:a16="http://schemas.microsoft.com/office/drawing/2014/main" id="{87062255-131C-7CEE-3EFF-B232A5D7E1CA}"/>
              </a:ext>
            </a:extLst>
          </p:cNvPr>
          <p:cNvSpPr txBox="1"/>
          <p:nvPr/>
        </p:nvSpPr>
        <p:spPr>
          <a:xfrm>
            <a:off x="6959311" y="3589540"/>
            <a:ext cx="1610878" cy="400110"/>
          </a:xfrm>
          <a:prstGeom prst="rect">
            <a:avLst/>
          </a:prstGeom>
          <a:noFill/>
        </p:spPr>
        <p:txBody>
          <a:bodyPr wrap="square" anchor="ctr">
            <a:spAutoFit/>
          </a:bodyPr>
          <a:lstStyle/>
          <a:p>
            <a:pPr algn="ctr"/>
            <a:r>
              <a:rPr lang="en-US" sz="1000" b="1">
                <a:latin typeface="Museo Sans Rounded 100" panose="02000000000000000000" pitchFamily="50" charset="0"/>
              </a:rPr>
              <a:t>50g LMS-1/Al 70/30wt%</a:t>
            </a:r>
          </a:p>
          <a:p>
            <a:pPr algn="ctr"/>
            <a:r>
              <a:rPr lang="en-US" sz="1000">
                <a:latin typeface="Museo Sans Rounded 100" panose="02000000000000000000" pitchFamily="50" charset="0"/>
              </a:rPr>
              <a:t>full propagation, 1137°C</a:t>
            </a:r>
            <a:endParaRPr lang="en-US" sz="1000"/>
          </a:p>
        </p:txBody>
      </p:sp>
      <p:pic>
        <p:nvPicPr>
          <p:cNvPr id="4" name="Picture 3" descr="A picture containing device, scale, outdoor, gauge&#10;&#10;Description automatically generated">
            <a:extLst>
              <a:ext uri="{FF2B5EF4-FFF2-40B4-BE49-F238E27FC236}">
                <a16:creationId xmlns:a16="http://schemas.microsoft.com/office/drawing/2014/main" id="{258A72FB-BC38-FFBC-28E4-1C9D010CB17B}"/>
              </a:ext>
            </a:extLst>
          </p:cNvPr>
          <p:cNvPicPr>
            <a:picLocks noChangeAspect="1"/>
          </p:cNvPicPr>
          <p:nvPr/>
        </p:nvPicPr>
        <p:blipFill rotWithShape="1">
          <a:blip r:embed="rId4">
            <a:extLst>
              <a:ext uri="{28A0092B-C50C-407E-A947-70E740481C1C}">
                <a14:useLocalDpi xmlns:a14="http://schemas.microsoft.com/office/drawing/2010/main" val="0"/>
              </a:ext>
            </a:extLst>
          </a:blip>
          <a:srcRect l="25105" r="29126"/>
          <a:stretch/>
        </p:blipFill>
        <p:spPr bwMode="auto">
          <a:xfrm>
            <a:off x="5481783" y="3038465"/>
            <a:ext cx="1320799" cy="1526901"/>
          </a:xfrm>
          <a:prstGeom prst="rect">
            <a:avLst/>
          </a:prstGeom>
          <a:noFill/>
          <a:ln>
            <a:noFill/>
          </a:ln>
          <a:extLst>
            <a:ext uri="{53640926-AAD7-44D8-BBD7-CCE9431645EC}">
              <a14:shadowObscured xmlns:a14="http://schemas.microsoft.com/office/drawing/2010/main"/>
            </a:ext>
          </a:extLst>
        </p:spPr>
      </p:pic>
      <p:sp>
        <p:nvSpPr>
          <p:cNvPr id="9" name="TextBox 8">
            <a:extLst>
              <a:ext uri="{FF2B5EF4-FFF2-40B4-BE49-F238E27FC236}">
                <a16:creationId xmlns:a16="http://schemas.microsoft.com/office/drawing/2014/main" id="{939ACD90-A841-3F59-2932-02FC53B2BCB4}"/>
              </a:ext>
            </a:extLst>
          </p:cNvPr>
          <p:cNvSpPr txBox="1"/>
          <p:nvPr/>
        </p:nvSpPr>
        <p:spPr>
          <a:xfrm>
            <a:off x="5403272" y="1058490"/>
            <a:ext cx="3112077" cy="1708160"/>
          </a:xfrm>
          <a:prstGeom prst="rect">
            <a:avLst/>
          </a:prstGeom>
          <a:noFill/>
        </p:spPr>
        <p:txBody>
          <a:bodyPr wrap="square" anchor="ctr">
            <a:spAutoFit/>
          </a:bodyPr>
          <a:lstStyle/>
          <a:p>
            <a:pPr algn="just">
              <a:spcBef>
                <a:spcPts val="600"/>
              </a:spcBef>
              <a:spcAft>
                <a:spcPts val="600"/>
              </a:spcAft>
            </a:pPr>
            <a:r>
              <a:rPr lang="en-US" sz="1000">
                <a:solidFill>
                  <a:srgbClr val="262626"/>
                </a:solidFill>
                <a:latin typeface="Museo Sans Rounded 100"/>
              </a:rPr>
              <a:t>Samples have been turned into a fine powder using a hydraulic press. Preliminary observation of XRD analysis carried on the products of the reaction allowed to identify Si as the only pure metal.</a:t>
            </a:r>
          </a:p>
          <a:p>
            <a:pPr marL="171450" indent="-171450" algn="just">
              <a:buFont typeface="Arial" panose="020B0604020202020204" pitchFamily="34" charset="0"/>
              <a:buChar char="•"/>
            </a:pPr>
            <a:r>
              <a:rPr lang="en-US" sz="1000">
                <a:solidFill>
                  <a:srgbClr val="262626"/>
                </a:solidFill>
                <a:latin typeface="Museo Sans Rounded 100"/>
              </a:rPr>
              <a:t>The presence of Si could explain why poor propagation and energy release of the thermite were experienced. Supplement of analysis of the samples is ongoing. </a:t>
            </a:r>
          </a:p>
          <a:p>
            <a:pPr marL="171450" indent="-171450" algn="just">
              <a:buFont typeface="Arial" panose="020B0604020202020204" pitchFamily="34" charset="0"/>
              <a:buChar char="•"/>
            </a:pPr>
            <a:r>
              <a:rPr lang="en-US" sz="1000">
                <a:solidFill>
                  <a:srgbClr val="262626"/>
                </a:solidFill>
                <a:latin typeface="Museo Sans Rounded 100"/>
              </a:rPr>
              <a:t>Other species are compatible with partially unreacted thermite.</a:t>
            </a:r>
          </a:p>
        </p:txBody>
      </p:sp>
      <p:sp>
        <p:nvSpPr>
          <p:cNvPr id="2" name="Espace réservé du numéro de diapositive 2">
            <a:extLst>
              <a:ext uri="{FF2B5EF4-FFF2-40B4-BE49-F238E27FC236}">
                <a16:creationId xmlns:a16="http://schemas.microsoft.com/office/drawing/2014/main" id="{96D02DCB-FD33-B963-8281-0BBECE8D737D}"/>
              </a:ext>
            </a:extLst>
          </p:cNvPr>
          <p:cNvSpPr txBox="1">
            <a:spLocks/>
          </p:cNvSpPr>
          <p:nvPr/>
        </p:nvSpPr>
        <p:spPr>
          <a:xfrm>
            <a:off x="6457950" y="4767263"/>
            <a:ext cx="2057400" cy="273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fld id="{00000000-1234-1234-1234-123412341234}" type="slidenum">
              <a:rPr lang="en-GB" sz="900" smtClean="0">
                <a:solidFill>
                  <a:srgbClr val="888888"/>
                </a:solidFill>
                <a:latin typeface="Museo Sans Rounded 100" panose="02000000000000000000" pitchFamily="50" charset="0"/>
                <a:ea typeface="Calibri"/>
                <a:cs typeface="Calibri"/>
                <a:sym typeface="Calibri"/>
              </a:rPr>
              <a:pPr algn="r"/>
              <a:t>39</a:t>
            </a:fld>
            <a:endParaRPr lang="en-GB" sz="900">
              <a:solidFill>
                <a:srgbClr val="888888"/>
              </a:solidFill>
              <a:latin typeface="Museo Sans Rounded 100" panose="02000000000000000000" pitchFamily="50" charset="0"/>
              <a:ea typeface="Calibri"/>
              <a:cs typeface="Calibri"/>
              <a:sym typeface="Calibri"/>
            </a:endParaRPr>
          </a:p>
        </p:txBody>
      </p:sp>
      <p:pic>
        <p:nvPicPr>
          <p:cNvPr id="11" name="Picture 10" descr="A graph of a graph&#10;&#10;Description automatically generated with medium confidence">
            <a:extLst>
              <a:ext uri="{FF2B5EF4-FFF2-40B4-BE49-F238E27FC236}">
                <a16:creationId xmlns:a16="http://schemas.microsoft.com/office/drawing/2014/main" id="{83247D17-BA4A-349F-E6E6-F01CB0F4F481}"/>
              </a:ext>
            </a:extLst>
          </p:cNvPr>
          <p:cNvPicPr>
            <a:picLocks noChangeAspect="1"/>
          </p:cNvPicPr>
          <p:nvPr/>
        </p:nvPicPr>
        <p:blipFill>
          <a:blip r:embed="rId5"/>
          <a:stretch>
            <a:fillRect/>
          </a:stretch>
        </p:blipFill>
        <p:spPr>
          <a:xfrm>
            <a:off x="334847" y="1071667"/>
            <a:ext cx="4939733" cy="3493700"/>
          </a:xfrm>
          <a:prstGeom prst="rect">
            <a:avLst/>
          </a:prstGeom>
        </p:spPr>
      </p:pic>
    </p:spTree>
    <p:extLst>
      <p:ext uri="{BB962C8B-B14F-4D97-AF65-F5344CB8AC3E}">
        <p14:creationId xmlns:p14="http://schemas.microsoft.com/office/powerpoint/2010/main" val="422797507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4</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Objectives of the activity</a:t>
            </a:r>
          </a:p>
        </p:txBody>
      </p:sp>
      <p:sp>
        <p:nvSpPr>
          <p:cNvPr id="3" name="TextBox 2">
            <a:extLst>
              <a:ext uri="{FF2B5EF4-FFF2-40B4-BE49-F238E27FC236}">
                <a16:creationId xmlns:a16="http://schemas.microsoft.com/office/drawing/2014/main" id="{707DCBB4-4BDD-E1DC-C8DE-64022DE1C08B}"/>
              </a:ext>
            </a:extLst>
          </p:cNvPr>
          <p:cNvSpPr txBox="1"/>
          <p:nvPr/>
        </p:nvSpPr>
        <p:spPr>
          <a:xfrm>
            <a:off x="457200" y="960908"/>
            <a:ext cx="8229600" cy="542456"/>
          </a:xfrm>
          <a:prstGeom prst="rect">
            <a:avLst/>
          </a:prstGeom>
          <a:noFill/>
        </p:spPr>
        <p:txBody>
          <a:bodyPr wrap="square">
            <a:spAutoFit/>
          </a:bodyPr>
          <a:lstStyle/>
          <a:p>
            <a:pPr lvl="0" algn="just">
              <a:lnSpc>
                <a:spcPct val="107000"/>
              </a:lnSpc>
              <a:spcAft>
                <a:spcPts val="600"/>
              </a:spcAft>
            </a:pPr>
            <a:r>
              <a:rPr lang="en-GB">
                <a:solidFill>
                  <a:schemeClr val="tx1"/>
                </a:solidFill>
                <a:latin typeface="Museo Sans Rounded 100" panose="02000000000000000000" pitchFamily="50" charset="0"/>
              </a:rPr>
              <a:t>The objective of the activity was to investigate the use of metallothermic (thermite) reactions from reactant(s) available in lunar regolith to produce energy to potentially survive the lunar night.</a:t>
            </a:r>
          </a:p>
        </p:txBody>
      </p:sp>
      <p:sp>
        <p:nvSpPr>
          <p:cNvPr id="4" name="Rectangle 3">
            <a:extLst>
              <a:ext uri="{FF2B5EF4-FFF2-40B4-BE49-F238E27FC236}">
                <a16:creationId xmlns:a16="http://schemas.microsoft.com/office/drawing/2014/main" id="{F7D00665-0397-6D0C-B03A-B5EE4E0FF685}"/>
              </a:ext>
            </a:extLst>
          </p:cNvPr>
          <p:cNvSpPr/>
          <p:nvPr/>
        </p:nvSpPr>
        <p:spPr>
          <a:xfrm>
            <a:off x="2041604" y="2399680"/>
            <a:ext cx="1936561" cy="198474"/>
          </a:xfrm>
          <a:prstGeom prst="rect">
            <a:avLst/>
          </a:prstGeom>
          <a:ln w="127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atin typeface="Museo Sans Rounded 100" panose="02000000000000000000" pitchFamily="50" charset="0"/>
              </a:rPr>
              <a:t>PART A</a:t>
            </a:r>
          </a:p>
        </p:txBody>
      </p:sp>
      <p:sp>
        <p:nvSpPr>
          <p:cNvPr id="5" name="TextBox 4">
            <a:extLst>
              <a:ext uri="{FF2B5EF4-FFF2-40B4-BE49-F238E27FC236}">
                <a16:creationId xmlns:a16="http://schemas.microsoft.com/office/drawing/2014/main" id="{0C18E7AA-B831-EDD3-C051-C0383680D7F4}"/>
              </a:ext>
            </a:extLst>
          </p:cNvPr>
          <p:cNvSpPr txBox="1"/>
          <p:nvPr/>
        </p:nvSpPr>
        <p:spPr>
          <a:xfrm>
            <a:off x="2041604" y="2598153"/>
            <a:ext cx="1936561" cy="399600"/>
          </a:xfrm>
          <a:prstGeom prst="rect">
            <a:avLst/>
          </a:prstGeom>
          <a:noFill/>
          <a:ln w="12700">
            <a:solidFill>
              <a:schemeClr val="accent1"/>
            </a:solidFill>
          </a:ln>
        </p:spPr>
        <p:txBody>
          <a:bodyPr wrap="square">
            <a:spAutoFit/>
          </a:bodyPr>
          <a:lstStyle/>
          <a:p>
            <a:pPr algn="ctr"/>
            <a:r>
              <a:rPr lang="en-US" sz="1000" b="1">
                <a:solidFill>
                  <a:schemeClr val="accent5">
                    <a:lumMod val="50000"/>
                  </a:schemeClr>
                </a:solidFill>
                <a:latin typeface="Museo Sans Rounded 100" panose="02000000000000000000" pitchFamily="50" charset="0"/>
              </a:rPr>
              <a:t>Proof of Concept</a:t>
            </a:r>
          </a:p>
        </p:txBody>
      </p:sp>
      <p:sp>
        <p:nvSpPr>
          <p:cNvPr id="7" name="Rectangle 6">
            <a:extLst>
              <a:ext uri="{FF2B5EF4-FFF2-40B4-BE49-F238E27FC236}">
                <a16:creationId xmlns:a16="http://schemas.microsoft.com/office/drawing/2014/main" id="{3A020A42-3640-FF5A-5D01-CFF4548C6C71}"/>
              </a:ext>
            </a:extLst>
          </p:cNvPr>
          <p:cNvSpPr/>
          <p:nvPr/>
        </p:nvSpPr>
        <p:spPr>
          <a:xfrm>
            <a:off x="5360418" y="2394760"/>
            <a:ext cx="1930510" cy="198474"/>
          </a:xfrm>
          <a:prstGeom prst="rect">
            <a:avLst/>
          </a:prstGeom>
          <a:ln w="127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atin typeface="Museo Sans Rounded 100" panose="02000000000000000000" pitchFamily="50" charset="0"/>
              </a:rPr>
              <a:t>PART B</a:t>
            </a:r>
          </a:p>
        </p:txBody>
      </p:sp>
      <p:sp>
        <p:nvSpPr>
          <p:cNvPr id="8" name="TextBox 7">
            <a:extLst>
              <a:ext uri="{FF2B5EF4-FFF2-40B4-BE49-F238E27FC236}">
                <a16:creationId xmlns:a16="http://schemas.microsoft.com/office/drawing/2014/main" id="{3589B5E0-853E-DEB9-E57C-F0987D8705F5}"/>
              </a:ext>
            </a:extLst>
          </p:cNvPr>
          <p:cNvSpPr txBox="1"/>
          <p:nvPr/>
        </p:nvSpPr>
        <p:spPr>
          <a:xfrm>
            <a:off x="5360403" y="2594610"/>
            <a:ext cx="1930510" cy="400110"/>
          </a:xfrm>
          <a:prstGeom prst="rect">
            <a:avLst/>
          </a:prstGeom>
          <a:noFill/>
          <a:ln w="12700">
            <a:solidFill>
              <a:schemeClr val="accent1"/>
            </a:solidFill>
          </a:ln>
        </p:spPr>
        <p:txBody>
          <a:bodyPr wrap="square">
            <a:spAutoFit/>
          </a:bodyPr>
          <a:lstStyle/>
          <a:p>
            <a:pPr algn="ctr"/>
            <a:r>
              <a:rPr lang="en-US" sz="1000" b="1">
                <a:solidFill>
                  <a:schemeClr val="accent5">
                    <a:lumMod val="50000"/>
                  </a:schemeClr>
                </a:solidFill>
                <a:latin typeface="Museo Sans Rounded 100" panose="02000000000000000000" pitchFamily="50" charset="0"/>
              </a:rPr>
              <a:t>Breadboard design and testing</a:t>
            </a:r>
          </a:p>
        </p:txBody>
      </p:sp>
      <p:cxnSp>
        <p:nvCxnSpPr>
          <p:cNvPr id="9" name="Straight Connector 8">
            <a:extLst>
              <a:ext uri="{FF2B5EF4-FFF2-40B4-BE49-F238E27FC236}">
                <a16:creationId xmlns:a16="http://schemas.microsoft.com/office/drawing/2014/main" id="{48F33C26-92EE-148E-AA39-7A76167C49FA}"/>
              </a:ext>
            </a:extLst>
          </p:cNvPr>
          <p:cNvCxnSpPr>
            <a:cxnSpLocks/>
          </p:cNvCxnSpPr>
          <p:nvPr/>
        </p:nvCxnSpPr>
        <p:spPr>
          <a:xfrm>
            <a:off x="3972129" y="2727694"/>
            <a:ext cx="1388274" cy="0"/>
          </a:xfrm>
          <a:prstGeom prst="line">
            <a:avLst/>
          </a:prstGeom>
          <a:ln w="76200">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A625F780-69A7-D50F-D35D-4B8B6C1E93EB}"/>
              </a:ext>
            </a:extLst>
          </p:cNvPr>
          <p:cNvSpPr txBox="1"/>
          <p:nvPr/>
        </p:nvSpPr>
        <p:spPr>
          <a:xfrm>
            <a:off x="2041604" y="3017018"/>
            <a:ext cx="1930525" cy="584775"/>
          </a:xfrm>
          <a:prstGeom prst="rect">
            <a:avLst/>
          </a:prstGeom>
          <a:noFill/>
        </p:spPr>
        <p:txBody>
          <a:bodyPr wrap="square" rtlCol="0">
            <a:spAutoFit/>
          </a:bodyPr>
          <a:lstStyle/>
          <a:p>
            <a:pPr marL="285750" indent="-285750">
              <a:buFont typeface="Arial" panose="020B0604020202020204" pitchFamily="34" charset="0"/>
              <a:buChar char="•"/>
            </a:pPr>
            <a:r>
              <a:rPr lang="en-US" sz="800">
                <a:solidFill>
                  <a:srgbClr val="AD343E"/>
                </a:solidFill>
                <a:latin typeface="Museo Sans Rounded 100" panose="02000000000000000000" pitchFamily="50" charset="0"/>
              </a:rPr>
              <a:t>Literature review and trade-off studies.</a:t>
            </a:r>
          </a:p>
          <a:p>
            <a:pPr marL="285750" indent="-285750">
              <a:buFont typeface="Arial" panose="020B0604020202020204" pitchFamily="34" charset="0"/>
              <a:buChar char="•"/>
            </a:pPr>
            <a:r>
              <a:rPr lang="en-US" sz="800">
                <a:solidFill>
                  <a:srgbClr val="AD343E"/>
                </a:solidFill>
                <a:latin typeface="Museo Sans Rounded 100" panose="02000000000000000000" pitchFamily="50" charset="0"/>
              </a:rPr>
              <a:t>First experimental proof of the concept.</a:t>
            </a:r>
          </a:p>
        </p:txBody>
      </p:sp>
      <p:sp>
        <p:nvSpPr>
          <p:cNvPr id="19" name="TextBox 18">
            <a:extLst>
              <a:ext uri="{FF2B5EF4-FFF2-40B4-BE49-F238E27FC236}">
                <a16:creationId xmlns:a16="http://schemas.microsoft.com/office/drawing/2014/main" id="{2C9AFFAB-889B-EA19-D08D-1C9A9EE27B36}"/>
              </a:ext>
            </a:extLst>
          </p:cNvPr>
          <p:cNvSpPr txBox="1"/>
          <p:nvPr/>
        </p:nvSpPr>
        <p:spPr>
          <a:xfrm>
            <a:off x="5360388" y="3041859"/>
            <a:ext cx="1930525" cy="584775"/>
          </a:xfrm>
          <a:prstGeom prst="rect">
            <a:avLst/>
          </a:prstGeom>
          <a:noFill/>
        </p:spPr>
        <p:txBody>
          <a:bodyPr wrap="square" rtlCol="0">
            <a:spAutoFit/>
          </a:bodyPr>
          <a:lstStyle/>
          <a:p>
            <a:pPr marL="285750" indent="-285750">
              <a:buFont typeface="Arial" panose="020B0604020202020204" pitchFamily="34" charset="0"/>
              <a:buChar char="•"/>
            </a:pPr>
            <a:r>
              <a:rPr lang="en-US" sz="800">
                <a:solidFill>
                  <a:srgbClr val="AD343E"/>
                </a:solidFill>
                <a:latin typeface="Museo Sans Rounded 100" panose="02000000000000000000" pitchFamily="50" charset="0"/>
              </a:rPr>
              <a:t>Requirements definition</a:t>
            </a:r>
          </a:p>
          <a:p>
            <a:pPr marL="285750" indent="-285750">
              <a:buFont typeface="Arial" panose="020B0604020202020204" pitchFamily="34" charset="0"/>
              <a:buChar char="•"/>
            </a:pPr>
            <a:r>
              <a:rPr lang="en-US" sz="800">
                <a:solidFill>
                  <a:srgbClr val="AD343E"/>
                </a:solidFill>
                <a:latin typeface="Museo Sans Rounded 100" panose="02000000000000000000" pitchFamily="50" charset="0"/>
              </a:rPr>
              <a:t>Design of the breadboard</a:t>
            </a:r>
          </a:p>
          <a:p>
            <a:pPr marL="285750" indent="-285750">
              <a:buFont typeface="Arial" panose="020B0604020202020204" pitchFamily="34" charset="0"/>
              <a:buChar char="•"/>
            </a:pPr>
            <a:r>
              <a:rPr lang="en-US" sz="800">
                <a:solidFill>
                  <a:srgbClr val="AD343E"/>
                </a:solidFill>
                <a:latin typeface="Museo Sans Rounded 100" panose="02000000000000000000" pitchFamily="50" charset="0"/>
              </a:rPr>
              <a:t>Integration of the breadboard</a:t>
            </a:r>
          </a:p>
          <a:p>
            <a:pPr marL="285750" indent="-285750">
              <a:buFont typeface="Arial" panose="020B0604020202020204" pitchFamily="34" charset="0"/>
              <a:buChar char="•"/>
            </a:pPr>
            <a:r>
              <a:rPr lang="en-US" sz="800">
                <a:solidFill>
                  <a:srgbClr val="AD343E"/>
                </a:solidFill>
                <a:latin typeface="Museo Sans Rounded 100" panose="02000000000000000000" pitchFamily="50" charset="0"/>
              </a:rPr>
              <a:t>Testing of the breadboard</a:t>
            </a:r>
          </a:p>
        </p:txBody>
      </p:sp>
      <p:sp>
        <p:nvSpPr>
          <p:cNvPr id="20" name="TextBox 19">
            <a:extLst>
              <a:ext uri="{FF2B5EF4-FFF2-40B4-BE49-F238E27FC236}">
                <a16:creationId xmlns:a16="http://schemas.microsoft.com/office/drawing/2014/main" id="{CE5E9E68-4647-8B5F-AE6B-3D2AB3A4981B}"/>
              </a:ext>
            </a:extLst>
          </p:cNvPr>
          <p:cNvSpPr txBox="1"/>
          <p:nvPr/>
        </p:nvSpPr>
        <p:spPr>
          <a:xfrm>
            <a:off x="457200" y="1771497"/>
            <a:ext cx="8229600" cy="311945"/>
          </a:xfrm>
          <a:prstGeom prst="rect">
            <a:avLst/>
          </a:prstGeom>
          <a:noFill/>
        </p:spPr>
        <p:txBody>
          <a:bodyPr wrap="square">
            <a:spAutoFit/>
          </a:bodyPr>
          <a:lstStyle/>
          <a:p>
            <a:pPr lvl="0" algn="just">
              <a:lnSpc>
                <a:spcPct val="107000"/>
              </a:lnSpc>
              <a:spcAft>
                <a:spcPts val="600"/>
              </a:spcAft>
            </a:pPr>
            <a:r>
              <a:rPr lang="en-GB">
                <a:solidFill>
                  <a:schemeClr val="tx1"/>
                </a:solidFill>
                <a:latin typeface="Museo Sans Rounded 100" panose="02000000000000000000" pitchFamily="50" charset="0"/>
              </a:rPr>
              <a:t>The activity was implemented through OSIP and structured in two parts:</a:t>
            </a:r>
          </a:p>
        </p:txBody>
      </p:sp>
    </p:spTree>
    <p:extLst>
      <p:ext uri="{BB962C8B-B14F-4D97-AF65-F5344CB8AC3E}">
        <p14:creationId xmlns:p14="http://schemas.microsoft.com/office/powerpoint/2010/main" val="37160325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XRD analysis of ILM/Al 70/30 products</a:t>
            </a:r>
          </a:p>
        </p:txBody>
      </p:sp>
      <p:sp>
        <p:nvSpPr>
          <p:cNvPr id="9" name="TextBox 8">
            <a:extLst>
              <a:ext uri="{FF2B5EF4-FFF2-40B4-BE49-F238E27FC236}">
                <a16:creationId xmlns:a16="http://schemas.microsoft.com/office/drawing/2014/main" id="{939ACD90-A841-3F59-2932-02FC53B2BCB4}"/>
              </a:ext>
            </a:extLst>
          </p:cNvPr>
          <p:cNvSpPr txBox="1"/>
          <p:nvPr/>
        </p:nvSpPr>
        <p:spPr>
          <a:xfrm>
            <a:off x="5351774" y="1036543"/>
            <a:ext cx="3283527" cy="2169825"/>
          </a:xfrm>
          <a:prstGeom prst="rect">
            <a:avLst/>
          </a:prstGeom>
          <a:noFill/>
        </p:spPr>
        <p:txBody>
          <a:bodyPr wrap="square" anchor="ctr">
            <a:spAutoFit/>
          </a:bodyPr>
          <a:lstStyle/>
          <a:p>
            <a:pPr algn="just">
              <a:spcBef>
                <a:spcPts val="600"/>
              </a:spcBef>
              <a:spcAft>
                <a:spcPts val="600"/>
              </a:spcAft>
            </a:pPr>
            <a:r>
              <a:rPr lang="en-US" sz="1000">
                <a:solidFill>
                  <a:srgbClr val="262626"/>
                </a:solidFill>
                <a:latin typeface="Museo Sans Rounded 100"/>
              </a:rPr>
              <a:t>Samples have been turned into a fine powder using a ball milling machine. Preliminary observation of XRD analysis carried on the products of the reaction allowed to identify </a:t>
            </a:r>
            <a:r>
              <a:rPr lang="en-US" sz="1000" b="1">
                <a:solidFill>
                  <a:srgbClr val="AD343E"/>
                </a:solidFill>
                <a:latin typeface="Museo Sans Rounded 300" panose="02000000000000000000" pitchFamily="50" charset="0"/>
              </a:rPr>
              <a:t>Al-</a:t>
            </a:r>
            <a:r>
              <a:rPr lang="en-US" sz="1000" b="1" err="1">
                <a:solidFill>
                  <a:srgbClr val="AD343E"/>
                </a:solidFill>
                <a:latin typeface="Museo Sans Rounded 300" panose="02000000000000000000" pitchFamily="50" charset="0"/>
              </a:rPr>
              <a:t>Ti</a:t>
            </a:r>
            <a:r>
              <a:rPr lang="en-US" sz="1000" b="1">
                <a:solidFill>
                  <a:srgbClr val="AD343E"/>
                </a:solidFill>
                <a:latin typeface="Museo Sans Rounded 300" panose="02000000000000000000" pitchFamily="50" charset="0"/>
              </a:rPr>
              <a:t> and Al-Fe alloys </a:t>
            </a:r>
            <a:r>
              <a:rPr lang="en-US" sz="1000">
                <a:solidFill>
                  <a:srgbClr val="262626"/>
                </a:solidFill>
                <a:latin typeface="Museo Sans Rounded 100"/>
              </a:rPr>
              <a:t>as separate products.</a:t>
            </a:r>
          </a:p>
          <a:p>
            <a:pPr marL="171450" indent="-171450" algn="just">
              <a:buFont typeface="Arial" panose="020B0604020202020204" pitchFamily="34" charset="0"/>
              <a:buChar char="•"/>
            </a:pPr>
            <a:r>
              <a:rPr lang="en-US" sz="1000">
                <a:solidFill>
                  <a:srgbClr val="262626"/>
                </a:solidFill>
                <a:latin typeface="Museo Sans Rounded 100"/>
              </a:rPr>
              <a:t>Al-Fe are highly magnetic (as verified inhouse) and can be separated and potentially used for </a:t>
            </a:r>
            <a:r>
              <a:rPr lang="en-US" sz="1000" b="1">
                <a:solidFill>
                  <a:srgbClr val="AD343E"/>
                </a:solidFill>
                <a:latin typeface="Museo Sans Rounded 300" panose="02000000000000000000" pitchFamily="50" charset="0"/>
              </a:rPr>
              <a:t>additive manufacturing</a:t>
            </a:r>
            <a:r>
              <a:rPr lang="en-US" sz="1000">
                <a:solidFill>
                  <a:srgbClr val="262626"/>
                </a:solidFill>
                <a:latin typeface="Museo Sans Rounded 100"/>
              </a:rPr>
              <a:t>.</a:t>
            </a:r>
          </a:p>
          <a:p>
            <a:pPr marL="171450" indent="-171450" algn="just">
              <a:buFont typeface="Arial" panose="020B0604020202020204" pitchFamily="34" charset="0"/>
              <a:buChar char="•"/>
            </a:pPr>
            <a:r>
              <a:rPr lang="en-US" sz="1000">
                <a:solidFill>
                  <a:srgbClr val="262626"/>
                </a:solidFill>
                <a:latin typeface="Museo Sans Rounded 100"/>
              </a:rPr>
              <a:t>Al-</a:t>
            </a:r>
            <a:r>
              <a:rPr lang="en-US" sz="1000" err="1">
                <a:solidFill>
                  <a:srgbClr val="262626"/>
                </a:solidFill>
                <a:latin typeface="Museo Sans Rounded 100"/>
              </a:rPr>
              <a:t>Ti</a:t>
            </a:r>
            <a:r>
              <a:rPr lang="en-US" sz="1000">
                <a:solidFill>
                  <a:srgbClr val="262626"/>
                </a:solidFill>
                <a:latin typeface="Museo Sans Rounded 100"/>
              </a:rPr>
              <a:t> is not magnetic. </a:t>
            </a:r>
            <a:r>
              <a:rPr lang="en-US" sz="1000" err="1">
                <a:solidFill>
                  <a:srgbClr val="262626"/>
                </a:solidFill>
                <a:latin typeface="Museo Sans Rounded 100"/>
              </a:rPr>
              <a:t>Ti</a:t>
            </a:r>
            <a:r>
              <a:rPr lang="en-US" sz="1000">
                <a:solidFill>
                  <a:srgbClr val="262626"/>
                </a:solidFill>
                <a:latin typeface="Museo Sans Rounded 100"/>
              </a:rPr>
              <a:t> could be obtained by thermal segregation (i.e. directional solidification) and used in a pure form for </a:t>
            </a:r>
            <a:r>
              <a:rPr lang="en-US" sz="1000" b="1">
                <a:solidFill>
                  <a:srgbClr val="AD343E"/>
                </a:solidFill>
                <a:latin typeface="Museo Sans Rounded 300" panose="02000000000000000000" pitchFamily="50" charset="0"/>
              </a:rPr>
              <a:t>additive manufacturing</a:t>
            </a:r>
            <a:r>
              <a:rPr lang="en-US" sz="1000">
                <a:solidFill>
                  <a:srgbClr val="262626"/>
                </a:solidFill>
                <a:latin typeface="Museo Sans Rounded 100"/>
              </a:rPr>
              <a:t>.</a:t>
            </a:r>
          </a:p>
          <a:p>
            <a:pPr marL="171450" indent="-171450" algn="just">
              <a:buFont typeface="Arial" panose="020B0604020202020204" pitchFamily="34" charset="0"/>
              <a:buChar char="•"/>
            </a:pPr>
            <a:r>
              <a:rPr lang="en-US" sz="1000">
                <a:solidFill>
                  <a:srgbClr val="262626"/>
                </a:solidFill>
                <a:latin typeface="Museo Sans Rounded 100"/>
              </a:rPr>
              <a:t>Al2O3 corundum is an impurity introduced by ball-milling.</a:t>
            </a:r>
          </a:p>
        </p:txBody>
      </p:sp>
      <p:sp>
        <p:nvSpPr>
          <p:cNvPr id="2" name="Espace réservé du numéro de diapositive 2">
            <a:extLst>
              <a:ext uri="{FF2B5EF4-FFF2-40B4-BE49-F238E27FC236}">
                <a16:creationId xmlns:a16="http://schemas.microsoft.com/office/drawing/2014/main" id="{96D02DCB-FD33-B963-8281-0BBECE8D737D}"/>
              </a:ext>
            </a:extLst>
          </p:cNvPr>
          <p:cNvSpPr txBox="1">
            <a:spLocks/>
          </p:cNvSpPr>
          <p:nvPr/>
        </p:nvSpPr>
        <p:spPr>
          <a:xfrm>
            <a:off x="6457950" y="4767263"/>
            <a:ext cx="2057400" cy="273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fld id="{00000000-1234-1234-1234-123412341234}" type="slidenum">
              <a:rPr lang="en-GB" sz="900" smtClean="0">
                <a:solidFill>
                  <a:srgbClr val="888888"/>
                </a:solidFill>
                <a:latin typeface="Museo Sans Rounded 100" panose="02000000000000000000" pitchFamily="50" charset="0"/>
                <a:ea typeface="Calibri"/>
                <a:cs typeface="Calibri"/>
                <a:sym typeface="Calibri"/>
              </a:rPr>
              <a:pPr algn="r"/>
              <a:t>40</a:t>
            </a:fld>
            <a:endParaRPr lang="en-GB" sz="900">
              <a:solidFill>
                <a:srgbClr val="888888"/>
              </a:solidFill>
              <a:latin typeface="Museo Sans Rounded 100" panose="02000000000000000000" pitchFamily="50" charset="0"/>
              <a:ea typeface="Calibri"/>
              <a:cs typeface="Calibri"/>
              <a:sym typeface="Calibri"/>
            </a:endParaRPr>
          </a:p>
        </p:txBody>
      </p:sp>
      <p:pic>
        <p:nvPicPr>
          <p:cNvPr id="8" name="Picture 7" descr="A graph of a graph&#10;&#10;Description automatically generated with medium confidence">
            <a:extLst>
              <a:ext uri="{FF2B5EF4-FFF2-40B4-BE49-F238E27FC236}">
                <a16:creationId xmlns:a16="http://schemas.microsoft.com/office/drawing/2014/main" id="{F8CE75DE-64B1-8207-9CBE-1F117EC09D45}"/>
              </a:ext>
            </a:extLst>
          </p:cNvPr>
          <p:cNvPicPr>
            <a:picLocks noChangeAspect="1"/>
          </p:cNvPicPr>
          <p:nvPr/>
        </p:nvPicPr>
        <p:blipFill>
          <a:blip r:embed="rId4"/>
          <a:stretch>
            <a:fillRect/>
          </a:stretch>
        </p:blipFill>
        <p:spPr>
          <a:xfrm>
            <a:off x="334847" y="1071665"/>
            <a:ext cx="4939735" cy="3493701"/>
          </a:xfrm>
          <a:prstGeom prst="rect">
            <a:avLst/>
          </a:prstGeom>
        </p:spPr>
      </p:pic>
      <p:sp>
        <p:nvSpPr>
          <p:cNvPr id="10" name="TextBox 9">
            <a:extLst>
              <a:ext uri="{FF2B5EF4-FFF2-40B4-BE49-F238E27FC236}">
                <a16:creationId xmlns:a16="http://schemas.microsoft.com/office/drawing/2014/main" id="{E8E5D36A-F331-86A7-4EEC-A6AA77991B0E}"/>
              </a:ext>
            </a:extLst>
          </p:cNvPr>
          <p:cNvSpPr txBox="1"/>
          <p:nvPr/>
        </p:nvSpPr>
        <p:spPr>
          <a:xfrm>
            <a:off x="6993538" y="3665091"/>
            <a:ext cx="1728619" cy="400110"/>
          </a:xfrm>
          <a:prstGeom prst="rect">
            <a:avLst/>
          </a:prstGeom>
          <a:noFill/>
        </p:spPr>
        <p:txBody>
          <a:bodyPr wrap="square" anchor="ctr">
            <a:spAutoFit/>
          </a:bodyPr>
          <a:lstStyle/>
          <a:p>
            <a:pPr algn="ctr"/>
            <a:r>
              <a:rPr lang="en-US" sz="1000" b="1">
                <a:latin typeface="Museo Sans Rounded 100" panose="02000000000000000000" pitchFamily="50" charset="0"/>
              </a:rPr>
              <a:t>20g ILM/Al 70/30wt%</a:t>
            </a:r>
          </a:p>
          <a:p>
            <a:pPr algn="ctr"/>
            <a:r>
              <a:rPr lang="en-US" sz="1000">
                <a:latin typeface="Museo Sans Rounded 100" panose="02000000000000000000" pitchFamily="50" charset="0"/>
              </a:rPr>
              <a:t>magnetic grinded products</a:t>
            </a:r>
            <a:endParaRPr lang="en-US" sz="1000"/>
          </a:p>
        </p:txBody>
      </p:sp>
      <p:pic>
        <p:nvPicPr>
          <p:cNvPr id="12" name="Picture 11" descr="File multimediali">
            <a:extLst>
              <a:ext uri="{FF2B5EF4-FFF2-40B4-BE49-F238E27FC236}">
                <a16:creationId xmlns:a16="http://schemas.microsoft.com/office/drawing/2014/main" id="{C663C987-1DA2-E4D6-00C5-D252DF5F919B}"/>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34579" r="31479" b="29710"/>
          <a:stretch/>
        </p:blipFill>
        <p:spPr bwMode="auto">
          <a:xfrm>
            <a:off x="5401212" y="3209944"/>
            <a:ext cx="1465695" cy="1355422"/>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269569093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41</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382" name="Shape 382"/>
          <p:cNvSpPr txBox="1">
            <a:spLocks noGrp="1"/>
          </p:cNvSpPr>
          <p:nvPr>
            <p:ph type="ftr" idx="11"/>
          </p:nvPr>
        </p:nvSpPr>
        <p:spPr>
          <a:xfrm>
            <a:off x="3028950" y="4767263"/>
            <a:ext cx="3086100" cy="273900"/>
          </a:xfrm>
          <a:prstGeom prst="rect">
            <a:avLst/>
          </a:prstGeom>
          <a:noFill/>
          <a:ln>
            <a:noFill/>
          </a:ln>
        </p:spPr>
        <p:txBody>
          <a:bodyPr wrap="square" lIns="68575" tIns="34275" rIns="68575" bIns="34275" anchor="ctr" anchorCtr="0">
            <a:noAutofit/>
          </a:bodyPr>
          <a:lstStyle/>
          <a:p>
            <a:pPr marL="0" marR="0" lvl="0" indent="0" algn="ctr" rtl="0">
              <a:lnSpc>
                <a:spcPct val="100000"/>
              </a:lnSpc>
              <a:spcBef>
                <a:spcPts val="0"/>
              </a:spcBef>
              <a:spcAft>
                <a:spcPts val="0"/>
              </a:spcAft>
              <a:buClr>
                <a:srgbClr val="888888"/>
              </a:buClr>
              <a:buSzPts val="1100"/>
              <a:buFont typeface="Calibri"/>
              <a:buNone/>
            </a:pPr>
            <a:r>
              <a:rPr lang="en-GB" sz="900" b="0" i="0" u="none" strike="noStrike" cap="none">
                <a:solidFill>
                  <a:srgbClr val="888888"/>
                </a:solidFill>
                <a:latin typeface="Calibri"/>
                <a:ea typeface="Calibri"/>
                <a:cs typeface="Calibri"/>
                <a:sym typeface="Calibri"/>
              </a:rPr>
              <a:t>Confidential &amp; Proprietary</a:t>
            </a:r>
            <a:endParaRPr/>
          </a:p>
        </p:txBody>
      </p:sp>
      <p:sp>
        <p:nvSpPr>
          <p:cNvPr id="362" name="TextBox 361">
            <a:extLst>
              <a:ext uri="{FF2B5EF4-FFF2-40B4-BE49-F238E27FC236}">
                <a16:creationId xmlns:a16="http://schemas.microsoft.com/office/drawing/2014/main" id="{5894C517-57F8-6D37-89C3-A2574D689449}"/>
              </a:ext>
            </a:extLst>
          </p:cNvPr>
          <p:cNvSpPr txBox="1"/>
          <p:nvPr/>
        </p:nvSpPr>
        <p:spPr>
          <a:xfrm>
            <a:off x="0" y="2156251"/>
            <a:ext cx="9144000" cy="830997"/>
          </a:xfrm>
          <a:prstGeom prst="rect">
            <a:avLst/>
          </a:prstGeom>
          <a:noFill/>
        </p:spPr>
        <p:txBody>
          <a:bodyPr wrap="square" rtlCol="0" anchor="ctr">
            <a:spAutoFit/>
          </a:bodyPr>
          <a:lstStyle/>
          <a:p>
            <a:pPr algn="ctr"/>
            <a:r>
              <a:rPr lang="en-GB" sz="4800">
                <a:solidFill>
                  <a:schemeClr val="tx1">
                    <a:lumMod val="65000"/>
                    <a:lumOff val="35000"/>
                  </a:schemeClr>
                </a:solidFill>
                <a:latin typeface="Equinox Bold" panose="02000500000000000000" pitchFamily="2" charset="0"/>
              </a:rPr>
              <a:t>NEXT STEPS</a:t>
            </a:r>
            <a:endParaRPr lang="en-US" sz="4800">
              <a:solidFill>
                <a:schemeClr val="tx1">
                  <a:lumMod val="65000"/>
                  <a:lumOff val="35000"/>
                </a:schemeClr>
              </a:solidFill>
              <a:latin typeface="Equinox Bold" panose="02000500000000000000" pitchFamily="2" charset="0"/>
            </a:endParaRPr>
          </a:p>
        </p:txBody>
      </p:sp>
    </p:spTree>
    <p:extLst>
      <p:ext uri="{BB962C8B-B14F-4D97-AF65-F5344CB8AC3E}">
        <p14:creationId xmlns:p14="http://schemas.microsoft.com/office/powerpoint/2010/main" val="69326089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 name="Picture 2" descr="Earth and moon with a planet in the background&#10;&#10;Description automatically generated">
            <a:extLst>
              <a:ext uri="{FF2B5EF4-FFF2-40B4-BE49-F238E27FC236}">
                <a16:creationId xmlns:a16="http://schemas.microsoft.com/office/drawing/2014/main" id="{138014D2-704F-7A2F-7F89-34DE6708DBB4}"/>
              </a:ext>
            </a:extLst>
          </p:cNvPr>
          <p:cNvPicPr>
            <a:picLocks noChangeAspect="1"/>
          </p:cNvPicPr>
          <p:nvPr/>
        </p:nvPicPr>
        <p:blipFill>
          <a:blip r:embed="rId3"/>
          <a:stretch>
            <a:fillRect/>
          </a:stretch>
        </p:blipFill>
        <p:spPr>
          <a:xfrm flipH="1">
            <a:off x="-1271598" y="0"/>
            <a:ext cx="10440998" cy="5143500"/>
          </a:xfrm>
          <a:prstGeom prst="rect">
            <a:avLst/>
          </a:prstGeom>
        </p:spPr>
      </p:pic>
      <p:pic>
        <p:nvPicPr>
          <p:cNvPr id="381" name="Shape 381"/>
          <p:cNvPicPr preferRelativeResize="0"/>
          <p:nvPr/>
        </p:nvPicPr>
        <p:blipFill rotWithShape="1">
          <a:blip r:embed="rId4">
            <a:alphaModFix/>
            <a:extLst>
              <a:ext uri="{BEBA8EAE-BF5A-486C-A8C5-ECC9F3942E4B}">
                <a14:imgProps xmlns:a14="http://schemas.microsoft.com/office/drawing/2010/main">
                  <a14:imgLayer r:embed="rId5">
                    <a14:imgEffect>
                      <a14:brightnessContrast bright="100000"/>
                    </a14:imgEffect>
                  </a14:imgLayer>
                </a14:imgProps>
              </a:ext>
            </a:extLst>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chemeClr val="bg1"/>
                </a:solidFill>
                <a:latin typeface="Museo Sans Rounded 300"/>
              </a:rPr>
              <a:t>ACME development roadmap</a:t>
            </a:r>
          </a:p>
        </p:txBody>
      </p:sp>
      <p:grpSp>
        <p:nvGrpSpPr>
          <p:cNvPr id="28" name="Group 27">
            <a:extLst>
              <a:ext uri="{FF2B5EF4-FFF2-40B4-BE49-F238E27FC236}">
                <a16:creationId xmlns:a16="http://schemas.microsoft.com/office/drawing/2014/main" id="{9E5544B8-77BB-C1D1-1C1D-B66877F9CA8F}"/>
              </a:ext>
            </a:extLst>
          </p:cNvPr>
          <p:cNvGrpSpPr/>
          <p:nvPr/>
        </p:nvGrpSpPr>
        <p:grpSpPr>
          <a:xfrm>
            <a:off x="3106056" y="702704"/>
            <a:ext cx="5515430" cy="470730"/>
            <a:chOff x="3106056" y="702704"/>
            <a:chExt cx="5515430" cy="470730"/>
          </a:xfrm>
        </p:grpSpPr>
        <p:sp>
          <p:nvSpPr>
            <p:cNvPr id="4" name="TextBox 3">
              <a:extLst>
                <a:ext uri="{FF2B5EF4-FFF2-40B4-BE49-F238E27FC236}">
                  <a16:creationId xmlns:a16="http://schemas.microsoft.com/office/drawing/2014/main" id="{E2D837B7-0B34-5F87-5D7B-9ED26486AC5A}"/>
                </a:ext>
              </a:extLst>
            </p:cNvPr>
            <p:cNvSpPr txBox="1"/>
            <p:nvPr/>
          </p:nvSpPr>
          <p:spPr>
            <a:xfrm>
              <a:off x="3106056" y="702704"/>
              <a:ext cx="5515430" cy="276999"/>
            </a:xfrm>
            <a:prstGeom prst="rect">
              <a:avLst/>
            </a:prstGeom>
            <a:noFill/>
          </p:spPr>
          <p:txBody>
            <a:bodyPr wrap="square" rtlCol="0">
              <a:spAutoFit/>
            </a:bodyPr>
            <a:lstStyle/>
            <a:p>
              <a:pPr marL="285750" indent="-285750">
                <a:buClr>
                  <a:schemeClr val="bg1"/>
                </a:buClr>
                <a:buFont typeface="Arial" panose="020B0604020202020204" pitchFamily="34" charset="0"/>
                <a:buChar char="►"/>
              </a:pPr>
              <a:r>
                <a:rPr lang="en-US" sz="1200">
                  <a:solidFill>
                    <a:schemeClr val="bg1"/>
                  </a:solidFill>
                  <a:latin typeface="Museo Sans Rounded 500" panose="02000000000000000000" pitchFamily="50" charset="0"/>
                </a:rPr>
                <a:t>Proof-of-Concept and first lab scale demonstration</a:t>
              </a:r>
            </a:p>
          </p:txBody>
        </p:sp>
        <p:sp>
          <p:nvSpPr>
            <p:cNvPr id="5" name="TextBox 4">
              <a:extLst>
                <a:ext uri="{FF2B5EF4-FFF2-40B4-BE49-F238E27FC236}">
                  <a16:creationId xmlns:a16="http://schemas.microsoft.com/office/drawing/2014/main" id="{7D9E43EA-08B6-A1A8-BE01-00FF85A0BD5C}"/>
                </a:ext>
              </a:extLst>
            </p:cNvPr>
            <p:cNvSpPr txBox="1"/>
            <p:nvPr/>
          </p:nvSpPr>
          <p:spPr>
            <a:xfrm>
              <a:off x="3384550" y="942602"/>
              <a:ext cx="5130800" cy="230832"/>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IMPLEMENTED THROUGH OSIP (03/2022 – 08/2023) </a:t>
              </a:r>
              <a:endParaRPr lang="en-US" sz="1100">
                <a:solidFill>
                  <a:schemeClr val="bg1"/>
                </a:solidFill>
                <a:latin typeface="Museo Sans Rounded 100" panose="02000000000000000000" pitchFamily="50" charset="0"/>
              </a:endParaRPr>
            </a:p>
          </p:txBody>
        </p:sp>
        <p:sp>
          <p:nvSpPr>
            <p:cNvPr id="7" name="TextBox 6">
              <a:extLst>
                <a:ext uri="{FF2B5EF4-FFF2-40B4-BE49-F238E27FC236}">
                  <a16:creationId xmlns:a16="http://schemas.microsoft.com/office/drawing/2014/main" id="{29746C5D-3C1B-52A6-3137-1AB93AC199FE}"/>
                </a:ext>
              </a:extLst>
            </p:cNvPr>
            <p:cNvSpPr txBox="1"/>
            <p:nvPr/>
          </p:nvSpPr>
          <p:spPr>
            <a:xfrm>
              <a:off x="7387771" y="918343"/>
              <a:ext cx="969736" cy="246221"/>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Budget</a:t>
              </a:r>
              <a:r>
                <a:rPr lang="en-US" sz="1000">
                  <a:solidFill>
                    <a:schemeClr val="bg1"/>
                  </a:solidFill>
                  <a:latin typeface="Museo Sans Rounded 100" panose="02000000000000000000" pitchFamily="50" charset="0"/>
                </a:rPr>
                <a:t>: 175k€</a:t>
              </a:r>
              <a:endParaRPr lang="en-US" sz="1200">
                <a:solidFill>
                  <a:schemeClr val="bg1"/>
                </a:solidFill>
                <a:latin typeface="Museo Sans Rounded 100" panose="02000000000000000000" pitchFamily="50" charset="0"/>
              </a:endParaRPr>
            </a:p>
          </p:txBody>
        </p:sp>
      </p:grpSp>
      <p:grpSp>
        <p:nvGrpSpPr>
          <p:cNvPr id="29" name="Group 28">
            <a:extLst>
              <a:ext uri="{FF2B5EF4-FFF2-40B4-BE49-F238E27FC236}">
                <a16:creationId xmlns:a16="http://schemas.microsoft.com/office/drawing/2014/main" id="{38C322FF-8D54-8C46-EBA2-0631DBF0DCF5}"/>
              </a:ext>
            </a:extLst>
          </p:cNvPr>
          <p:cNvGrpSpPr/>
          <p:nvPr/>
        </p:nvGrpSpPr>
        <p:grpSpPr>
          <a:xfrm>
            <a:off x="3493207" y="1377898"/>
            <a:ext cx="5515430" cy="633172"/>
            <a:chOff x="3493207" y="1553126"/>
            <a:chExt cx="5515430" cy="633172"/>
          </a:xfrm>
        </p:grpSpPr>
        <p:sp>
          <p:nvSpPr>
            <p:cNvPr id="13" name="TextBox 12">
              <a:extLst>
                <a:ext uri="{FF2B5EF4-FFF2-40B4-BE49-F238E27FC236}">
                  <a16:creationId xmlns:a16="http://schemas.microsoft.com/office/drawing/2014/main" id="{3892655B-BF1C-1CCA-48F9-58914158468C}"/>
                </a:ext>
              </a:extLst>
            </p:cNvPr>
            <p:cNvSpPr txBox="1"/>
            <p:nvPr/>
          </p:nvSpPr>
          <p:spPr>
            <a:xfrm>
              <a:off x="3493207" y="1553126"/>
              <a:ext cx="5515430" cy="461665"/>
            </a:xfrm>
            <a:prstGeom prst="rect">
              <a:avLst/>
            </a:prstGeom>
            <a:noFill/>
          </p:spPr>
          <p:txBody>
            <a:bodyPr wrap="square" rtlCol="0">
              <a:spAutoFit/>
            </a:bodyPr>
            <a:lstStyle/>
            <a:p>
              <a:pPr marL="285750" indent="-285750">
                <a:buClr>
                  <a:schemeClr val="bg1"/>
                </a:buClr>
                <a:buFont typeface="Arial" panose="020B0604020202020204" pitchFamily="34" charset="0"/>
                <a:buChar char="►"/>
              </a:pPr>
              <a:r>
                <a:rPr lang="en-US" sz="1200">
                  <a:solidFill>
                    <a:schemeClr val="bg1"/>
                  </a:solidFill>
                  <a:latin typeface="Museo Sans Rounded 500" panose="02000000000000000000" pitchFamily="50" charset="0"/>
                </a:rPr>
                <a:t>Phase 0/A of ACME tech demonstrator and Proof-of-Concept and lab scale integration of integrated concept</a:t>
              </a:r>
            </a:p>
          </p:txBody>
        </p:sp>
        <p:sp>
          <p:nvSpPr>
            <p:cNvPr id="14" name="TextBox 13">
              <a:extLst>
                <a:ext uri="{FF2B5EF4-FFF2-40B4-BE49-F238E27FC236}">
                  <a16:creationId xmlns:a16="http://schemas.microsoft.com/office/drawing/2014/main" id="{F456B31D-B616-72F2-97C5-0F7850330C41}"/>
                </a:ext>
              </a:extLst>
            </p:cNvPr>
            <p:cNvSpPr txBox="1"/>
            <p:nvPr/>
          </p:nvSpPr>
          <p:spPr>
            <a:xfrm>
              <a:off x="3771701" y="1947772"/>
              <a:ext cx="5130800" cy="230832"/>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IMPLEMENTED THROUGH GSTP ELEMENT 1 (2024 - 2025) </a:t>
              </a:r>
              <a:endParaRPr lang="en-US" sz="1100">
                <a:solidFill>
                  <a:schemeClr val="bg1"/>
                </a:solidFill>
                <a:latin typeface="Museo Sans Rounded 100" panose="02000000000000000000" pitchFamily="50" charset="0"/>
              </a:endParaRPr>
            </a:p>
          </p:txBody>
        </p:sp>
        <p:sp>
          <p:nvSpPr>
            <p:cNvPr id="15" name="TextBox 14">
              <a:extLst>
                <a:ext uri="{FF2B5EF4-FFF2-40B4-BE49-F238E27FC236}">
                  <a16:creationId xmlns:a16="http://schemas.microsoft.com/office/drawing/2014/main" id="{0BDDC1CB-7020-E7F4-8A78-95FA45BA66DC}"/>
                </a:ext>
              </a:extLst>
            </p:cNvPr>
            <p:cNvSpPr txBox="1"/>
            <p:nvPr/>
          </p:nvSpPr>
          <p:spPr>
            <a:xfrm>
              <a:off x="7387770" y="1940077"/>
              <a:ext cx="1415144" cy="246221"/>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Budget</a:t>
              </a:r>
              <a:r>
                <a:rPr lang="en-US" sz="1000">
                  <a:solidFill>
                    <a:schemeClr val="bg1"/>
                  </a:solidFill>
                  <a:latin typeface="Museo Sans Rounded 100" panose="02000000000000000000" pitchFamily="50" charset="0"/>
                </a:rPr>
                <a:t>: 700k€ (TBC)</a:t>
              </a:r>
              <a:endParaRPr lang="en-US" sz="1200">
                <a:solidFill>
                  <a:schemeClr val="bg1"/>
                </a:solidFill>
                <a:latin typeface="Museo Sans Rounded 100" panose="02000000000000000000" pitchFamily="50" charset="0"/>
              </a:endParaRPr>
            </a:p>
          </p:txBody>
        </p:sp>
      </p:grpSp>
      <p:grpSp>
        <p:nvGrpSpPr>
          <p:cNvPr id="30" name="Group 29">
            <a:extLst>
              <a:ext uri="{FF2B5EF4-FFF2-40B4-BE49-F238E27FC236}">
                <a16:creationId xmlns:a16="http://schemas.microsoft.com/office/drawing/2014/main" id="{8EB9A31B-460C-DEB3-CDC6-F3DE00CF2902}"/>
              </a:ext>
            </a:extLst>
          </p:cNvPr>
          <p:cNvGrpSpPr/>
          <p:nvPr/>
        </p:nvGrpSpPr>
        <p:grpSpPr>
          <a:xfrm>
            <a:off x="3287484" y="2215534"/>
            <a:ext cx="5515430" cy="478424"/>
            <a:chOff x="3287484" y="2409719"/>
            <a:chExt cx="5515430" cy="478424"/>
          </a:xfrm>
          <a:effectLst>
            <a:glow rad="50800">
              <a:schemeClr val="accent4">
                <a:satMod val="175000"/>
                <a:alpha val="63000"/>
              </a:schemeClr>
            </a:glow>
          </a:effectLst>
        </p:grpSpPr>
        <p:sp>
          <p:nvSpPr>
            <p:cNvPr id="16" name="TextBox 15">
              <a:extLst>
                <a:ext uri="{FF2B5EF4-FFF2-40B4-BE49-F238E27FC236}">
                  <a16:creationId xmlns:a16="http://schemas.microsoft.com/office/drawing/2014/main" id="{962F99EE-2CC6-2376-8F75-D3D588339D7F}"/>
                </a:ext>
              </a:extLst>
            </p:cNvPr>
            <p:cNvSpPr txBox="1"/>
            <p:nvPr/>
          </p:nvSpPr>
          <p:spPr>
            <a:xfrm>
              <a:off x="3287484" y="2409719"/>
              <a:ext cx="5515430" cy="276999"/>
            </a:xfrm>
            <a:prstGeom prst="rect">
              <a:avLst/>
            </a:prstGeom>
            <a:noFill/>
          </p:spPr>
          <p:txBody>
            <a:bodyPr wrap="square" rtlCol="0">
              <a:spAutoFit/>
            </a:bodyPr>
            <a:lstStyle/>
            <a:p>
              <a:pPr marL="285750" indent="-285750">
                <a:buClr>
                  <a:schemeClr val="bg1"/>
                </a:buClr>
                <a:buFont typeface="Arial" panose="020B0604020202020204" pitchFamily="34" charset="0"/>
                <a:buChar char="►"/>
              </a:pPr>
              <a:r>
                <a:rPr lang="en-US" sz="1200">
                  <a:solidFill>
                    <a:schemeClr val="bg1"/>
                  </a:solidFill>
                  <a:latin typeface="Museo Sans Rounded 500" panose="02000000000000000000" pitchFamily="50" charset="0"/>
                </a:rPr>
                <a:t>Phase B/C/D of ACME tech demonstrator</a:t>
              </a:r>
            </a:p>
          </p:txBody>
        </p:sp>
        <p:sp>
          <p:nvSpPr>
            <p:cNvPr id="17" name="TextBox 16">
              <a:extLst>
                <a:ext uri="{FF2B5EF4-FFF2-40B4-BE49-F238E27FC236}">
                  <a16:creationId xmlns:a16="http://schemas.microsoft.com/office/drawing/2014/main" id="{895EA04D-0CD3-09C2-9B8C-640F98D97B1B}"/>
                </a:ext>
              </a:extLst>
            </p:cNvPr>
            <p:cNvSpPr txBox="1"/>
            <p:nvPr/>
          </p:nvSpPr>
          <p:spPr>
            <a:xfrm>
              <a:off x="3565978" y="2649617"/>
              <a:ext cx="5130800" cy="230832"/>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IMPLEMENTED THROUGH GSTP ELEMENT 2 (2025 - 2028) </a:t>
              </a:r>
              <a:endParaRPr lang="en-US" sz="1100">
                <a:solidFill>
                  <a:schemeClr val="bg1"/>
                </a:solidFill>
                <a:latin typeface="Museo Sans Rounded 100" panose="02000000000000000000" pitchFamily="50" charset="0"/>
              </a:endParaRPr>
            </a:p>
          </p:txBody>
        </p:sp>
        <p:sp>
          <p:nvSpPr>
            <p:cNvPr id="18" name="TextBox 17">
              <a:extLst>
                <a:ext uri="{FF2B5EF4-FFF2-40B4-BE49-F238E27FC236}">
                  <a16:creationId xmlns:a16="http://schemas.microsoft.com/office/drawing/2014/main" id="{3DCE43D3-742A-63CA-30C5-7BEF73ABE897}"/>
                </a:ext>
              </a:extLst>
            </p:cNvPr>
            <p:cNvSpPr txBox="1"/>
            <p:nvPr/>
          </p:nvSpPr>
          <p:spPr>
            <a:xfrm>
              <a:off x="7182047" y="2641922"/>
              <a:ext cx="1415144" cy="246221"/>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Budget</a:t>
              </a:r>
              <a:r>
                <a:rPr lang="en-US" sz="1000">
                  <a:solidFill>
                    <a:schemeClr val="bg1"/>
                  </a:solidFill>
                  <a:latin typeface="Museo Sans Rounded 100" panose="02000000000000000000" pitchFamily="50" charset="0"/>
                </a:rPr>
                <a:t>: 7.6M€ (TBC)</a:t>
              </a:r>
              <a:endParaRPr lang="en-US" sz="1200">
                <a:solidFill>
                  <a:schemeClr val="bg1"/>
                </a:solidFill>
                <a:latin typeface="Museo Sans Rounded 100" panose="02000000000000000000" pitchFamily="50" charset="0"/>
              </a:endParaRPr>
            </a:p>
          </p:txBody>
        </p:sp>
      </p:grpSp>
      <p:grpSp>
        <p:nvGrpSpPr>
          <p:cNvPr id="31" name="Group 30">
            <a:extLst>
              <a:ext uri="{FF2B5EF4-FFF2-40B4-BE49-F238E27FC236}">
                <a16:creationId xmlns:a16="http://schemas.microsoft.com/office/drawing/2014/main" id="{9742E9D4-4047-2A00-8001-80FB32F3BBCF}"/>
              </a:ext>
            </a:extLst>
          </p:cNvPr>
          <p:cNvGrpSpPr/>
          <p:nvPr/>
        </p:nvGrpSpPr>
        <p:grpSpPr>
          <a:xfrm>
            <a:off x="2842077" y="2898422"/>
            <a:ext cx="5515430" cy="478424"/>
            <a:chOff x="2842077" y="3143353"/>
            <a:chExt cx="5515430" cy="478424"/>
          </a:xfrm>
          <a:effectLst>
            <a:glow rad="50800">
              <a:schemeClr val="accent4">
                <a:satMod val="175000"/>
                <a:alpha val="63000"/>
              </a:schemeClr>
            </a:glow>
          </a:effectLst>
        </p:grpSpPr>
        <p:sp>
          <p:nvSpPr>
            <p:cNvPr id="19" name="TextBox 18">
              <a:extLst>
                <a:ext uri="{FF2B5EF4-FFF2-40B4-BE49-F238E27FC236}">
                  <a16:creationId xmlns:a16="http://schemas.microsoft.com/office/drawing/2014/main" id="{425197EC-C123-700A-6D26-71B75DD3C16B}"/>
                </a:ext>
              </a:extLst>
            </p:cNvPr>
            <p:cNvSpPr txBox="1"/>
            <p:nvPr/>
          </p:nvSpPr>
          <p:spPr>
            <a:xfrm>
              <a:off x="2842077" y="3143353"/>
              <a:ext cx="5515430" cy="276999"/>
            </a:xfrm>
            <a:prstGeom prst="rect">
              <a:avLst/>
            </a:prstGeom>
            <a:noFill/>
          </p:spPr>
          <p:txBody>
            <a:bodyPr wrap="square" rtlCol="0">
              <a:spAutoFit/>
            </a:bodyPr>
            <a:lstStyle/>
            <a:p>
              <a:pPr marL="285750" indent="-285750">
                <a:buClr>
                  <a:schemeClr val="bg1"/>
                </a:buClr>
                <a:buFont typeface="Arial" panose="020B0604020202020204" pitchFamily="34" charset="0"/>
                <a:buChar char="►"/>
              </a:pPr>
              <a:r>
                <a:rPr lang="en-US" sz="1200">
                  <a:solidFill>
                    <a:schemeClr val="bg1"/>
                  </a:solidFill>
                  <a:latin typeface="Museo Sans Rounded 500" panose="02000000000000000000" pitchFamily="50" charset="0"/>
                </a:rPr>
                <a:t>Phase E/F of ACME tech demonstrator</a:t>
              </a:r>
            </a:p>
          </p:txBody>
        </p:sp>
        <p:sp>
          <p:nvSpPr>
            <p:cNvPr id="20" name="TextBox 19">
              <a:extLst>
                <a:ext uri="{FF2B5EF4-FFF2-40B4-BE49-F238E27FC236}">
                  <a16:creationId xmlns:a16="http://schemas.microsoft.com/office/drawing/2014/main" id="{5EF52B63-AB53-7E02-2897-5E9747024023}"/>
                </a:ext>
              </a:extLst>
            </p:cNvPr>
            <p:cNvSpPr txBox="1"/>
            <p:nvPr/>
          </p:nvSpPr>
          <p:spPr>
            <a:xfrm>
              <a:off x="3120571" y="3383251"/>
              <a:ext cx="5130800" cy="230832"/>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IMPLEMENTED THROUGH GSTP ELEMENT 3 (2028 - 2029) </a:t>
              </a:r>
              <a:endParaRPr lang="en-US" sz="1100">
                <a:solidFill>
                  <a:schemeClr val="bg1"/>
                </a:solidFill>
                <a:latin typeface="Museo Sans Rounded 100" panose="02000000000000000000" pitchFamily="50" charset="0"/>
              </a:endParaRPr>
            </a:p>
          </p:txBody>
        </p:sp>
        <p:sp>
          <p:nvSpPr>
            <p:cNvPr id="21" name="TextBox 20">
              <a:extLst>
                <a:ext uri="{FF2B5EF4-FFF2-40B4-BE49-F238E27FC236}">
                  <a16:creationId xmlns:a16="http://schemas.microsoft.com/office/drawing/2014/main" id="{8C1E2DA6-7F9E-2C3D-0B71-5168FFFABCD0}"/>
                </a:ext>
              </a:extLst>
            </p:cNvPr>
            <p:cNvSpPr txBox="1"/>
            <p:nvPr/>
          </p:nvSpPr>
          <p:spPr>
            <a:xfrm>
              <a:off x="6736640" y="3375556"/>
              <a:ext cx="1415144" cy="246221"/>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Budget</a:t>
              </a:r>
              <a:r>
                <a:rPr lang="en-US" sz="1000">
                  <a:solidFill>
                    <a:schemeClr val="bg1"/>
                  </a:solidFill>
                  <a:latin typeface="Museo Sans Rounded 100" panose="02000000000000000000" pitchFamily="50" charset="0"/>
                </a:rPr>
                <a:t>: TBD</a:t>
              </a:r>
              <a:endParaRPr lang="en-US" sz="1200">
                <a:solidFill>
                  <a:schemeClr val="bg1"/>
                </a:solidFill>
                <a:latin typeface="Museo Sans Rounded 100" panose="02000000000000000000" pitchFamily="50" charset="0"/>
              </a:endParaRPr>
            </a:p>
          </p:txBody>
        </p:sp>
      </p:grpSp>
      <p:grpSp>
        <p:nvGrpSpPr>
          <p:cNvPr id="32" name="Group 31">
            <a:extLst>
              <a:ext uri="{FF2B5EF4-FFF2-40B4-BE49-F238E27FC236}">
                <a16:creationId xmlns:a16="http://schemas.microsoft.com/office/drawing/2014/main" id="{61C2C39D-B5EA-5BB0-F51D-55975854DF6B}"/>
              </a:ext>
            </a:extLst>
          </p:cNvPr>
          <p:cNvGrpSpPr/>
          <p:nvPr/>
        </p:nvGrpSpPr>
        <p:grpSpPr>
          <a:xfrm>
            <a:off x="2196190" y="3581310"/>
            <a:ext cx="5515430" cy="478424"/>
            <a:chOff x="2196190" y="3724470"/>
            <a:chExt cx="5515430" cy="478424"/>
          </a:xfrm>
          <a:effectLst>
            <a:glow rad="50800">
              <a:schemeClr val="accent4">
                <a:satMod val="175000"/>
                <a:alpha val="63000"/>
              </a:schemeClr>
            </a:glow>
          </a:effectLst>
        </p:grpSpPr>
        <p:sp>
          <p:nvSpPr>
            <p:cNvPr id="22" name="TextBox 21">
              <a:extLst>
                <a:ext uri="{FF2B5EF4-FFF2-40B4-BE49-F238E27FC236}">
                  <a16:creationId xmlns:a16="http://schemas.microsoft.com/office/drawing/2014/main" id="{8B522580-05AF-DC9F-BFCC-FD83C9B0F26D}"/>
                </a:ext>
              </a:extLst>
            </p:cNvPr>
            <p:cNvSpPr txBox="1"/>
            <p:nvPr/>
          </p:nvSpPr>
          <p:spPr>
            <a:xfrm>
              <a:off x="2196190" y="3724470"/>
              <a:ext cx="5515430" cy="276999"/>
            </a:xfrm>
            <a:prstGeom prst="rect">
              <a:avLst/>
            </a:prstGeom>
            <a:noFill/>
          </p:spPr>
          <p:txBody>
            <a:bodyPr wrap="square" rtlCol="0">
              <a:spAutoFit/>
            </a:bodyPr>
            <a:lstStyle/>
            <a:p>
              <a:pPr marL="285750" indent="-285750">
                <a:buClr>
                  <a:schemeClr val="bg1"/>
                </a:buClr>
                <a:buFont typeface="Arial" panose="020B0604020202020204" pitchFamily="34" charset="0"/>
                <a:buChar char="►"/>
              </a:pPr>
              <a:r>
                <a:rPr lang="en-US" sz="1200">
                  <a:solidFill>
                    <a:schemeClr val="bg1"/>
                  </a:solidFill>
                  <a:latin typeface="Museo Sans Rounded 500" panose="02000000000000000000" pitchFamily="50" charset="0"/>
                </a:rPr>
                <a:t>Phase A/B/C/D of ACME plant</a:t>
              </a:r>
            </a:p>
          </p:txBody>
        </p:sp>
        <p:sp>
          <p:nvSpPr>
            <p:cNvPr id="23" name="TextBox 22">
              <a:extLst>
                <a:ext uri="{FF2B5EF4-FFF2-40B4-BE49-F238E27FC236}">
                  <a16:creationId xmlns:a16="http://schemas.microsoft.com/office/drawing/2014/main" id="{90B402A0-7CFC-F558-C591-F2EB0F4AA152}"/>
                </a:ext>
              </a:extLst>
            </p:cNvPr>
            <p:cNvSpPr txBox="1"/>
            <p:nvPr/>
          </p:nvSpPr>
          <p:spPr>
            <a:xfrm>
              <a:off x="2474684" y="3964368"/>
              <a:ext cx="5130800" cy="230832"/>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(2029 - 2033) </a:t>
              </a:r>
              <a:endParaRPr lang="en-US" sz="1100">
                <a:solidFill>
                  <a:schemeClr val="bg1"/>
                </a:solidFill>
                <a:latin typeface="Museo Sans Rounded 100" panose="02000000000000000000" pitchFamily="50" charset="0"/>
              </a:endParaRPr>
            </a:p>
          </p:txBody>
        </p:sp>
        <p:sp>
          <p:nvSpPr>
            <p:cNvPr id="24" name="TextBox 23">
              <a:extLst>
                <a:ext uri="{FF2B5EF4-FFF2-40B4-BE49-F238E27FC236}">
                  <a16:creationId xmlns:a16="http://schemas.microsoft.com/office/drawing/2014/main" id="{4081A0C5-DAE3-CA0B-3B64-E94F6C02C454}"/>
                </a:ext>
              </a:extLst>
            </p:cNvPr>
            <p:cNvSpPr txBox="1"/>
            <p:nvPr/>
          </p:nvSpPr>
          <p:spPr>
            <a:xfrm>
              <a:off x="6090753" y="3956673"/>
              <a:ext cx="1415144" cy="246221"/>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Budget</a:t>
              </a:r>
              <a:r>
                <a:rPr lang="en-US" sz="1000">
                  <a:solidFill>
                    <a:schemeClr val="bg1"/>
                  </a:solidFill>
                  <a:latin typeface="Museo Sans Rounded 100" panose="02000000000000000000" pitchFamily="50" charset="0"/>
                </a:rPr>
                <a:t>: TBD</a:t>
              </a:r>
              <a:endParaRPr lang="en-US" sz="1200">
                <a:solidFill>
                  <a:schemeClr val="bg1"/>
                </a:solidFill>
                <a:latin typeface="Museo Sans Rounded 100" panose="02000000000000000000" pitchFamily="50" charset="0"/>
              </a:endParaRPr>
            </a:p>
          </p:txBody>
        </p:sp>
      </p:grpSp>
      <p:grpSp>
        <p:nvGrpSpPr>
          <p:cNvPr id="33" name="Group 32">
            <a:extLst>
              <a:ext uri="{FF2B5EF4-FFF2-40B4-BE49-F238E27FC236}">
                <a16:creationId xmlns:a16="http://schemas.microsoft.com/office/drawing/2014/main" id="{9D2ABC61-6B80-0EE3-2BBE-7C6073A6EAEF}"/>
              </a:ext>
            </a:extLst>
          </p:cNvPr>
          <p:cNvGrpSpPr/>
          <p:nvPr/>
        </p:nvGrpSpPr>
        <p:grpSpPr>
          <a:xfrm>
            <a:off x="1327346" y="4264200"/>
            <a:ext cx="5515430" cy="478424"/>
            <a:chOff x="1327346" y="4264200"/>
            <a:chExt cx="5515430" cy="478424"/>
          </a:xfrm>
          <a:effectLst>
            <a:glow rad="50800">
              <a:schemeClr val="accent4">
                <a:satMod val="175000"/>
                <a:alpha val="63000"/>
              </a:schemeClr>
            </a:glow>
          </a:effectLst>
        </p:grpSpPr>
        <p:sp>
          <p:nvSpPr>
            <p:cNvPr id="25" name="TextBox 24">
              <a:extLst>
                <a:ext uri="{FF2B5EF4-FFF2-40B4-BE49-F238E27FC236}">
                  <a16:creationId xmlns:a16="http://schemas.microsoft.com/office/drawing/2014/main" id="{B85D8DA3-4429-C250-2D8D-FE64084F7083}"/>
                </a:ext>
              </a:extLst>
            </p:cNvPr>
            <p:cNvSpPr txBox="1"/>
            <p:nvPr/>
          </p:nvSpPr>
          <p:spPr>
            <a:xfrm>
              <a:off x="1327346" y="4264200"/>
              <a:ext cx="5515430" cy="276999"/>
            </a:xfrm>
            <a:prstGeom prst="rect">
              <a:avLst/>
            </a:prstGeom>
            <a:noFill/>
          </p:spPr>
          <p:txBody>
            <a:bodyPr wrap="square" rtlCol="0">
              <a:spAutoFit/>
            </a:bodyPr>
            <a:lstStyle/>
            <a:p>
              <a:pPr marL="285750" indent="-285750">
                <a:buClr>
                  <a:schemeClr val="bg1"/>
                </a:buClr>
                <a:buFont typeface="Arial" panose="020B0604020202020204" pitchFamily="34" charset="0"/>
                <a:buChar char="►"/>
              </a:pPr>
              <a:r>
                <a:rPr lang="en-US" sz="1200">
                  <a:solidFill>
                    <a:schemeClr val="bg1"/>
                  </a:solidFill>
                  <a:latin typeface="Museo Sans Rounded 500" panose="02000000000000000000" pitchFamily="50" charset="0"/>
                </a:rPr>
                <a:t>Phase E/F of ACME CL plant </a:t>
              </a:r>
            </a:p>
          </p:txBody>
        </p:sp>
        <p:sp>
          <p:nvSpPr>
            <p:cNvPr id="26" name="TextBox 25">
              <a:extLst>
                <a:ext uri="{FF2B5EF4-FFF2-40B4-BE49-F238E27FC236}">
                  <a16:creationId xmlns:a16="http://schemas.microsoft.com/office/drawing/2014/main" id="{BFCA30C8-1208-727C-1C4A-7415AF325668}"/>
                </a:ext>
              </a:extLst>
            </p:cNvPr>
            <p:cNvSpPr txBox="1"/>
            <p:nvPr/>
          </p:nvSpPr>
          <p:spPr>
            <a:xfrm>
              <a:off x="1605840" y="4504098"/>
              <a:ext cx="5130800" cy="230832"/>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(2034 - 2035) </a:t>
              </a:r>
              <a:endParaRPr lang="en-US" sz="1100">
                <a:solidFill>
                  <a:schemeClr val="bg1"/>
                </a:solidFill>
                <a:latin typeface="Museo Sans Rounded 100" panose="02000000000000000000" pitchFamily="50" charset="0"/>
              </a:endParaRPr>
            </a:p>
          </p:txBody>
        </p:sp>
        <p:sp>
          <p:nvSpPr>
            <p:cNvPr id="27" name="TextBox 26">
              <a:extLst>
                <a:ext uri="{FF2B5EF4-FFF2-40B4-BE49-F238E27FC236}">
                  <a16:creationId xmlns:a16="http://schemas.microsoft.com/office/drawing/2014/main" id="{582D6265-46E1-53CB-B23C-EEDED1770538}"/>
                </a:ext>
              </a:extLst>
            </p:cNvPr>
            <p:cNvSpPr txBox="1"/>
            <p:nvPr/>
          </p:nvSpPr>
          <p:spPr>
            <a:xfrm>
              <a:off x="5221909" y="4496403"/>
              <a:ext cx="1415144" cy="246221"/>
            </a:xfrm>
            <a:prstGeom prst="rect">
              <a:avLst/>
            </a:prstGeom>
            <a:noFill/>
          </p:spPr>
          <p:txBody>
            <a:bodyPr wrap="square" rtlCol="0">
              <a:spAutoFit/>
            </a:bodyPr>
            <a:lstStyle/>
            <a:p>
              <a:r>
                <a:rPr lang="en-US" sz="900">
                  <a:solidFill>
                    <a:schemeClr val="bg1"/>
                  </a:solidFill>
                  <a:latin typeface="Museo Sans Rounded 100" panose="02000000000000000000" pitchFamily="50" charset="0"/>
                </a:rPr>
                <a:t>Budget</a:t>
              </a:r>
              <a:r>
                <a:rPr lang="en-US" sz="1000">
                  <a:solidFill>
                    <a:schemeClr val="bg1"/>
                  </a:solidFill>
                  <a:latin typeface="Museo Sans Rounded 100" panose="02000000000000000000" pitchFamily="50" charset="0"/>
                </a:rPr>
                <a:t>: TBD</a:t>
              </a:r>
              <a:endParaRPr lang="en-US" sz="1200">
                <a:solidFill>
                  <a:schemeClr val="bg1"/>
                </a:solidFill>
                <a:latin typeface="Museo Sans Rounded 100" panose="02000000000000000000" pitchFamily="50" charset="0"/>
              </a:endParaRPr>
            </a:p>
          </p:txBody>
        </p:sp>
      </p:grpSp>
      <p:sp>
        <p:nvSpPr>
          <p:cNvPr id="2" name="Espace réservé du numéro de diapositive 2">
            <a:extLst>
              <a:ext uri="{FF2B5EF4-FFF2-40B4-BE49-F238E27FC236}">
                <a16:creationId xmlns:a16="http://schemas.microsoft.com/office/drawing/2014/main" id="{46532E7C-E36C-5E20-6235-B52DCE247FBF}"/>
              </a:ext>
            </a:extLst>
          </p:cNvPr>
          <p:cNvSpPr txBox="1">
            <a:spLocks/>
          </p:cNvSpPr>
          <p:nvPr/>
        </p:nvSpPr>
        <p:spPr>
          <a:xfrm>
            <a:off x="6457950" y="4767263"/>
            <a:ext cx="2057400" cy="273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fld id="{00000000-1234-1234-1234-123412341234}" type="slidenum">
              <a:rPr lang="en-GB" sz="900" smtClean="0">
                <a:solidFill>
                  <a:schemeClr val="bg1"/>
                </a:solidFill>
                <a:latin typeface="Museo Sans Rounded 100" panose="02000000000000000000" pitchFamily="50" charset="0"/>
                <a:ea typeface="Calibri"/>
                <a:cs typeface="Calibri"/>
                <a:sym typeface="Calibri"/>
              </a:rPr>
              <a:pPr algn="r"/>
              <a:t>42</a:t>
            </a:fld>
            <a:endParaRPr lang="en-GB" sz="900">
              <a:solidFill>
                <a:schemeClr val="bg1"/>
              </a:solidFill>
              <a:latin typeface="Museo Sans Rounded 100" panose="02000000000000000000" pitchFamily="50" charset="0"/>
              <a:ea typeface="Calibri"/>
              <a:cs typeface="Calibri"/>
              <a:sym typeface="Calibri"/>
            </a:endParaRPr>
          </a:p>
        </p:txBody>
      </p:sp>
    </p:spTree>
    <p:extLst>
      <p:ext uri="{BB962C8B-B14F-4D97-AF65-F5344CB8AC3E}">
        <p14:creationId xmlns:p14="http://schemas.microsoft.com/office/powerpoint/2010/main" val="333188283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ACME GSTP proposal</a:t>
            </a:r>
          </a:p>
        </p:txBody>
      </p:sp>
      <p:sp>
        <p:nvSpPr>
          <p:cNvPr id="34" name="Rectangle 33">
            <a:extLst>
              <a:ext uri="{FF2B5EF4-FFF2-40B4-BE49-F238E27FC236}">
                <a16:creationId xmlns:a16="http://schemas.microsoft.com/office/drawing/2014/main" id="{45C281CE-EE26-226C-6136-054F66E8DC4F}"/>
              </a:ext>
            </a:extLst>
          </p:cNvPr>
          <p:cNvSpPr/>
          <p:nvPr/>
        </p:nvSpPr>
        <p:spPr>
          <a:xfrm>
            <a:off x="1618961" y="1113733"/>
            <a:ext cx="1246099" cy="198474"/>
          </a:xfrm>
          <a:prstGeom prst="rect">
            <a:avLst/>
          </a:prstGeom>
          <a:ln w="127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atin typeface="Museo Sans Rounded 100" panose="02000000000000000000" pitchFamily="50" charset="0"/>
              </a:rPr>
              <a:t>PART A</a:t>
            </a:r>
          </a:p>
        </p:txBody>
      </p:sp>
      <p:sp>
        <p:nvSpPr>
          <p:cNvPr id="36" name="TextBox 35">
            <a:extLst>
              <a:ext uri="{FF2B5EF4-FFF2-40B4-BE49-F238E27FC236}">
                <a16:creationId xmlns:a16="http://schemas.microsoft.com/office/drawing/2014/main" id="{6609642E-24B8-01BA-F688-33BE412C36CD}"/>
              </a:ext>
            </a:extLst>
          </p:cNvPr>
          <p:cNvSpPr txBox="1"/>
          <p:nvPr/>
        </p:nvSpPr>
        <p:spPr>
          <a:xfrm>
            <a:off x="1618961" y="1312207"/>
            <a:ext cx="1246099" cy="553998"/>
          </a:xfrm>
          <a:prstGeom prst="rect">
            <a:avLst/>
          </a:prstGeom>
          <a:noFill/>
          <a:ln w="12700">
            <a:solidFill>
              <a:schemeClr val="accent1"/>
            </a:solidFill>
          </a:ln>
        </p:spPr>
        <p:txBody>
          <a:bodyPr wrap="square">
            <a:spAutoFit/>
          </a:bodyPr>
          <a:lstStyle/>
          <a:p>
            <a:pPr algn="ctr"/>
            <a:r>
              <a:rPr lang="en-US" sz="1000" b="1">
                <a:solidFill>
                  <a:schemeClr val="accent5">
                    <a:lumMod val="50000"/>
                  </a:schemeClr>
                </a:solidFill>
                <a:latin typeface="Museo Sans Rounded 100" panose="02000000000000000000" pitchFamily="50" charset="0"/>
              </a:rPr>
              <a:t>Breadboard modifications and testing</a:t>
            </a:r>
          </a:p>
        </p:txBody>
      </p:sp>
      <p:sp>
        <p:nvSpPr>
          <p:cNvPr id="42" name="TextBox 41">
            <a:extLst>
              <a:ext uri="{FF2B5EF4-FFF2-40B4-BE49-F238E27FC236}">
                <a16:creationId xmlns:a16="http://schemas.microsoft.com/office/drawing/2014/main" id="{CC2631A2-C346-09ED-94DB-5195DF4B40B8}"/>
              </a:ext>
            </a:extLst>
          </p:cNvPr>
          <p:cNvSpPr txBox="1"/>
          <p:nvPr/>
        </p:nvSpPr>
        <p:spPr>
          <a:xfrm>
            <a:off x="3707609" y="4285163"/>
            <a:ext cx="4329329" cy="246221"/>
          </a:xfrm>
          <a:prstGeom prst="rect">
            <a:avLst/>
          </a:prstGeom>
          <a:noFill/>
        </p:spPr>
        <p:txBody>
          <a:bodyPr wrap="square">
            <a:spAutoFit/>
          </a:bodyPr>
          <a:lstStyle/>
          <a:p>
            <a:pPr lvl="0" algn="r"/>
            <a:r>
              <a:rPr lang="en-US" sz="1000" baseline="30000">
                <a:effectLst/>
                <a:latin typeface="Museo Sans Rounded 100" panose="02000000000000000000" pitchFamily="50" charset="0"/>
                <a:ea typeface="Times New Roman" panose="02020603050405020304" pitchFamily="18" charset="0"/>
              </a:rPr>
              <a:t>(*)</a:t>
            </a:r>
            <a:r>
              <a:rPr lang="en-US" sz="1000">
                <a:effectLst/>
                <a:latin typeface="Museo Sans Rounded 100" panose="02000000000000000000" pitchFamily="50" charset="0"/>
                <a:ea typeface="Times New Roman" panose="02020603050405020304" pitchFamily="18" charset="0"/>
              </a:rPr>
              <a:t> Potentially implemented as part of an OSIP or GSTP Element-1 De-risk</a:t>
            </a:r>
          </a:p>
        </p:txBody>
      </p:sp>
      <p:sp>
        <p:nvSpPr>
          <p:cNvPr id="43" name="Rectangle 42">
            <a:extLst>
              <a:ext uri="{FF2B5EF4-FFF2-40B4-BE49-F238E27FC236}">
                <a16:creationId xmlns:a16="http://schemas.microsoft.com/office/drawing/2014/main" id="{286D8104-AEA2-E826-C18E-2343AB7DE0FA}"/>
              </a:ext>
            </a:extLst>
          </p:cNvPr>
          <p:cNvSpPr/>
          <p:nvPr/>
        </p:nvSpPr>
        <p:spPr>
          <a:xfrm>
            <a:off x="1621964" y="2587782"/>
            <a:ext cx="1246129" cy="198474"/>
          </a:xfrm>
          <a:prstGeom prst="rect">
            <a:avLst/>
          </a:prstGeom>
          <a:ln w="127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atin typeface="Museo Sans Rounded 100" panose="02000000000000000000" pitchFamily="50" charset="0"/>
              </a:rPr>
              <a:t>PART B</a:t>
            </a:r>
          </a:p>
        </p:txBody>
      </p:sp>
      <p:sp>
        <p:nvSpPr>
          <p:cNvPr id="44" name="TextBox 43">
            <a:extLst>
              <a:ext uri="{FF2B5EF4-FFF2-40B4-BE49-F238E27FC236}">
                <a16:creationId xmlns:a16="http://schemas.microsoft.com/office/drawing/2014/main" id="{9EC85A90-A7D0-1221-8C1E-920F1ED66BB4}"/>
              </a:ext>
            </a:extLst>
          </p:cNvPr>
          <p:cNvSpPr txBox="1"/>
          <p:nvPr/>
        </p:nvSpPr>
        <p:spPr>
          <a:xfrm>
            <a:off x="1621949" y="2787632"/>
            <a:ext cx="1246129" cy="554400"/>
          </a:xfrm>
          <a:prstGeom prst="rect">
            <a:avLst/>
          </a:prstGeom>
          <a:noFill/>
          <a:ln w="12700">
            <a:solidFill>
              <a:schemeClr val="accent1"/>
            </a:solidFill>
          </a:ln>
        </p:spPr>
        <p:txBody>
          <a:bodyPr wrap="square">
            <a:spAutoFit/>
          </a:bodyPr>
          <a:lstStyle/>
          <a:p>
            <a:pPr algn="ctr"/>
            <a:r>
              <a:rPr lang="en-US" sz="1000" b="1">
                <a:solidFill>
                  <a:schemeClr val="accent5">
                    <a:lumMod val="50000"/>
                  </a:schemeClr>
                </a:solidFill>
                <a:latin typeface="Museo Sans Rounded 100" panose="02000000000000000000" pitchFamily="50" charset="0"/>
              </a:rPr>
              <a:t>Phase 0/A </a:t>
            </a:r>
          </a:p>
          <a:p>
            <a:pPr algn="ctr"/>
            <a:r>
              <a:rPr lang="en-US" sz="1000" b="1">
                <a:solidFill>
                  <a:schemeClr val="accent5">
                    <a:lumMod val="50000"/>
                  </a:schemeClr>
                </a:solidFill>
                <a:latin typeface="Museo Sans Rounded 100" panose="02000000000000000000" pitchFamily="50" charset="0"/>
              </a:rPr>
              <a:t>ACME demonstrator</a:t>
            </a:r>
          </a:p>
        </p:txBody>
      </p:sp>
      <p:cxnSp>
        <p:nvCxnSpPr>
          <p:cNvPr id="47" name="Straight Connector 46">
            <a:extLst>
              <a:ext uri="{FF2B5EF4-FFF2-40B4-BE49-F238E27FC236}">
                <a16:creationId xmlns:a16="http://schemas.microsoft.com/office/drawing/2014/main" id="{9E976C87-1EAC-15CC-C67B-348AF260ED7A}"/>
              </a:ext>
            </a:extLst>
          </p:cNvPr>
          <p:cNvCxnSpPr>
            <a:cxnSpLocks/>
          </p:cNvCxnSpPr>
          <p:nvPr/>
        </p:nvCxnSpPr>
        <p:spPr>
          <a:xfrm>
            <a:off x="4451013" y="1865827"/>
            <a:ext cx="0" cy="2205328"/>
          </a:xfrm>
          <a:prstGeom prst="line">
            <a:avLst/>
          </a:prstGeom>
          <a:ln w="76200">
            <a:tailEnd type="triangle"/>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2E315B48-9704-E2A4-0F15-E3DABE88B459}"/>
              </a:ext>
            </a:extLst>
          </p:cNvPr>
          <p:cNvSpPr/>
          <p:nvPr/>
        </p:nvSpPr>
        <p:spPr>
          <a:xfrm>
            <a:off x="866548" y="4060553"/>
            <a:ext cx="7171962" cy="198474"/>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atin typeface="Museo Sans Rounded 100" panose="02000000000000000000" pitchFamily="50" charset="0"/>
              </a:rPr>
              <a:t>Phase B/C/D of ACME tech demonstrator</a:t>
            </a:r>
          </a:p>
        </p:txBody>
      </p:sp>
      <p:cxnSp>
        <p:nvCxnSpPr>
          <p:cNvPr id="50" name="Straight Connector 49">
            <a:extLst>
              <a:ext uri="{FF2B5EF4-FFF2-40B4-BE49-F238E27FC236}">
                <a16:creationId xmlns:a16="http://schemas.microsoft.com/office/drawing/2014/main" id="{45F30692-6B89-9C72-FF2C-AD399C2F264E}"/>
              </a:ext>
            </a:extLst>
          </p:cNvPr>
          <p:cNvCxnSpPr>
            <a:cxnSpLocks/>
          </p:cNvCxnSpPr>
          <p:nvPr/>
        </p:nvCxnSpPr>
        <p:spPr>
          <a:xfrm>
            <a:off x="1892246" y="1856842"/>
            <a:ext cx="3018" cy="720000"/>
          </a:xfrm>
          <a:prstGeom prst="line">
            <a:avLst/>
          </a:prstGeom>
          <a:ln w="76200">
            <a:tailEnd type="triangle"/>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09AED99A-77A7-FFB3-854F-D8E0567E22D0}"/>
              </a:ext>
            </a:extLst>
          </p:cNvPr>
          <p:cNvCxnSpPr>
            <a:cxnSpLocks/>
          </p:cNvCxnSpPr>
          <p:nvPr/>
        </p:nvCxnSpPr>
        <p:spPr>
          <a:xfrm>
            <a:off x="7100997" y="1856842"/>
            <a:ext cx="0" cy="2210855"/>
          </a:xfrm>
          <a:prstGeom prst="line">
            <a:avLst/>
          </a:prstGeom>
          <a:ln w="76200">
            <a:tailEnd type="triangle"/>
          </a:ln>
        </p:spPr>
        <p:style>
          <a:lnRef idx="1">
            <a:schemeClr val="accent1"/>
          </a:lnRef>
          <a:fillRef idx="0">
            <a:schemeClr val="accent1"/>
          </a:fillRef>
          <a:effectRef idx="0">
            <a:schemeClr val="accent1"/>
          </a:effectRef>
          <a:fontRef idx="minor">
            <a:schemeClr val="tx1"/>
          </a:fontRef>
        </p:style>
      </p:cxnSp>
      <p:pic>
        <p:nvPicPr>
          <p:cNvPr id="5" name="Picture 4" descr="A black background with a black square&#10;&#10;Description automatically generated with medium confidence">
            <a:extLst>
              <a:ext uri="{FF2B5EF4-FFF2-40B4-BE49-F238E27FC236}">
                <a16:creationId xmlns:a16="http://schemas.microsoft.com/office/drawing/2014/main" id="{5D63F866-0ABE-8439-27D4-3AD2BFD25535}"/>
              </a:ext>
            </a:extLst>
          </p:cNvPr>
          <p:cNvPicPr>
            <a:picLocks noChangeAspect="1"/>
          </p:cNvPicPr>
          <p:nvPr/>
        </p:nvPicPr>
        <p:blipFill>
          <a:blip r:embed="rId4">
            <a:duotone>
              <a:schemeClr val="accent1">
                <a:shade val="45000"/>
                <a:satMod val="135000"/>
              </a:schemeClr>
              <a:prstClr val="white"/>
            </a:duotone>
          </a:blip>
          <a:stretch>
            <a:fillRect/>
          </a:stretch>
        </p:blipFill>
        <p:spPr>
          <a:xfrm>
            <a:off x="3509108" y="1163032"/>
            <a:ext cx="637792" cy="637792"/>
          </a:xfrm>
          <a:prstGeom prst="rect">
            <a:avLst/>
          </a:prstGeom>
          <a:noFill/>
          <a:ln>
            <a:noFill/>
          </a:ln>
        </p:spPr>
      </p:pic>
      <p:sp>
        <p:nvSpPr>
          <p:cNvPr id="2" name="Espace réservé du numéro de diapositive 2">
            <a:extLst>
              <a:ext uri="{FF2B5EF4-FFF2-40B4-BE49-F238E27FC236}">
                <a16:creationId xmlns:a16="http://schemas.microsoft.com/office/drawing/2014/main" id="{80D43ECC-022E-3A66-2C09-3157331E8F8C}"/>
              </a:ext>
            </a:extLst>
          </p:cNvPr>
          <p:cNvSpPr txBox="1">
            <a:spLocks/>
          </p:cNvSpPr>
          <p:nvPr/>
        </p:nvSpPr>
        <p:spPr>
          <a:xfrm>
            <a:off x="6457950" y="4767263"/>
            <a:ext cx="2057400" cy="273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fld id="{00000000-1234-1234-1234-123412341234}" type="slidenum">
              <a:rPr lang="en-GB" sz="900" smtClean="0">
                <a:solidFill>
                  <a:srgbClr val="888888"/>
                </a:solidFill>
                <a:latin typeface="Museo Sans Rounded 100" panose="02000000000000000000" pitchFamily="50" charset="0"/>
                <a:ea typeface="Calibri"/>
                <a:cs typeface="Calibri"/>
                <a:sym typeface="Calibri"/>
              </a:rPr>
              <a:pPr algn="r"/>
              <a:t>43</a:t>
            </a:fld>
            <a:endParaRPr lang="en-GB" sz="900">
              <a:solidFill>
                <a:srgbClr val="888888"/>
              </a:solidFill>
              <a:latin typeface="Museo Sans Rounded 100" panose="02000000000000000000" pitchFamily="50" charset="0"/>
              <a:ea typeface="Calibri"/>
              <a:cs typeface="Calibri"/>
              <a:sym typeface="Calibri"/>
            </a:endParaRPr>
          </a:p>
        </p:txBody>
      </p:sp>
      <p:cxnSp>
        <p:nvCxnSpPr>
          <p:cNvPr id="15" name="Straight Connector 14">
            <a:extLst>
              <a:ext uri="{FF2B5EF4-FFF2-40B4-BE49-F238E27FC236}">
                <a16:creationId xmlns:a16="http://schemas.microsoft.com/office/drawing/2014/main" id="{5ABC24D6-76E6-9A96-5ADF-891EA63E9BAB}"/>
              </a:ext>
            </a:extLst>
          </p:cNvPr>
          <p:cNvCxnSpPr>
            <a:cxnSpLocks/>
          </p:cNvCxnSpPr>
          <p:nvPr/>
        </p:nvCxnSpPr>
        <p:spPr>
          <a:xfrm>
            <a:off x="1894120" y="3341630"/>
            <a:ext cx="0" cy="720000"/>
          </a:xfrm>
          <a:prstGeom prst="line">
            <a:avLst/>
          </a:prstGeom>
          <a:ln w="76200">
            <a:tailEnd type="triangle"/>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CBB5DFE2-DC30-35C9-1655-6C4917E1BDFA}"/>
              </a:ext>
            </a:extLst>
          </p:cNvPr>
          <p:cNvSpPr/>
          <p:nvPr/>
        </p:nvSpPr>
        <p:spPr>
          <a:xfrm>
            <a:off x="869542" y="2587782"/>
            <a:ext cx="752400" cy="753848"/>
          </a:xfrm>
          <a:prstGeom prst="rect">
            <a:avLst/>
          </a:prstGeom>
          <a:noFill/>
          <a:ln w="127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0CC03B1F-9827-F259-7811-0D124E768DF4}"/>
              </a:ext>
            </a:extLst>
          </p:cNvPr>
          <p:cNvSpPr/>
          <p:nvPr/>
        </p:nvSpPr>
        <p:spPr>
          <a:xfrm>
            <a:off x="866547" y="1112357"/>
            <a:ext cx="752400" cy="753848"/>
          </a:xfrm>
          <a:prstGeom prst="rect">
            <a:avLst/>
          </a:prstGeom>
          <a:noFill/>
          <a:ln w="127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2363A00E-CFB4-64B8-C9BF-C71059718691}"/>
              </a:ext>
            </a:extLst>
          </p:cNvPr>
          <p:cNvSpPr/>
          <p:nvPr/>
        </p:nvSpPr>
        <p:spPr>
          <a:xfrm>
            <a:off x="4202053" y="1105264"/>
            <a:ext cx="1246099" cy="198474"/>
          </a:xfrm>
          <a:prstGeom prst="rect">
            <a:avLst/>
          </a:prstGeom>
          <a:ln w="127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atin typeface="Museo Sans Rounded 100" panose="02000000000000000000" pitchFamily="50" charset="0"/>
              </a:rPr>
              <a:t>PART C</a:t>
            </a:r>
          </a:p>
        </p:txBody>
      </p:sp>
      <p:sp>
        <p:nvSpPr>
          <p:cNvPr id="25" name="TextBox 24">
            <a:extLst>
              <a:ext uri="{FF2B5EF4-FFF2-40B4-BE49-F238E27FC236}">
                <a16:creationId xmlns:a16="http://schemas.microsoft.com/office/drawing/2014/main" id="{49E1D0B4-2A25-4291-0237-7655607002CA}"/>
              </a:ext>
            </a:extLst>
          </p:cNvPr>
          <p:cNvSpPr txBox="1"/>
          <p:nvPr/>
        </p:nvSpPr>
        <p:spPr>
          <a:xfrm>
            <a:off x="4202052" y="1312060"/>
            <a:ext cx="1246099" cy="554400"/>
          </a:xfrm>
          <a:prstGeom prst="rect">
            <a:avLst/>
          </a:prstGeom>
          <a:noFill/>
          <a:ln w="12700">
            <a:solidFill>
              <a:schemeClr val="accent1"/>
            </a:solidFill>
          </a:ln>
        </p:spPr>
        <p:txBody>
          <a:bodyPr wrap="square" anchor="ctr">
            <a:spAutoFit/>
          </a:bodyPr>
          <a:lstStyle/>
          <a:p>
            <a:pPr algn="ctr"/>
            <a:r>
              <a:rPr lang="en-US" sz="1000" b="1">
                <a:solidFill>
                  <a:schemeClr val="accent5">
                    <a:lumMod val="50000"/>
                  </a:schemeClr>
                </a:solidFill>
                <a:latin typeface="Museo Sans Rounded 100" panose="02000000000000000000" pitchFamily="50" charset="0"/>
              </a:rPr>
              <a:t>ACME integrated concept PoC</a:t>
            </a:r>
          </a:p>
        </p:txBody>
      </p:sp>
      <p:sp>
        <p:nvSpPr>
          <p:cNvPr id="26" name="Rectangle 25">
            <a:extLst>
              <a:ext uri="{FF2B5EF4-FFF2-40B4-BE49-F238E27FC236}">
                <a16:creationId xmlns:a16="http://schemas.microsoft.com/office/drawing/2014/main" id="{FE63193C-C638-D839-E625-AB91FBF0B93A}"/>
              </a:ext>
            </a:extLst>
          </p:cNvPr>
          <p:cNvSpPr/>
          <p:nvPr/>
        </p:nvSpPr>
        <p:spPr>
          <a:xfrm>
            <a:off x="3449653" y="1111979"/>
            <a:ext cx="752400" cy="753848"/>
          </a:xfrm>
          <a:prstGeom prst="rect">
            <a:avLst/>
          </a:prstGeom>
          <a:noFill/>
          <a:ln w="127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2" name="Picture 31" descr="A black background with a black square&#10;&#10;Description automatically generated with medium confidence">
            <a:extLst>
              <a:ext uri="{FF2B5EF4-FFF2-40B4-BE49-F238E27FC236}">
                <a16:creationId xmlns:a16="http://schemas.microsoft.com/office/drawing/2014/main" id="{C81CF9DA-7D40-180B-FE71-4F667E2A6EEF}"/>
              </a:ext>
            </a:extLst>
          </p:cNvPr>
          <p:cNvPicPr>
            <a:picLocks noChangeAspect="1"/>
          </p:cNvPicPr>
          <p:nvPr/>
        </p:nvPicPr>
        <p:blipFill>
          <a:blip r:embed="rId5">
            <a:duotone>
              <a:schemeClr val="accent1">
                <a:shade val="45000"/>
                <a:satMod val="135000"/>
              </a:schemeClr>
              <a:prstClr val="white"/>
            </a:duotone>
          </a:blip>
          <a:stretch>
            <a:fillRect/>
          </a:stretch>
        </p:blipFill>
        <p:spPr>
          <a:xfrm>
            <a:off x="947488" y="2662303"/>
            <a:ext cx="604806" cy="604806"/>
          </a:xfrm>
          <a:prstGeom prst="rect">
            <a:avLst/>
          </a:prstGeom>
          <a:ln>
            <a:noFill/>
          </a:ln>
        </p:spPr>
      </p:pic>
      <p:sp>
        <p:nvSpPr>
          <p:cNvPr id="33" name="Rectangle 32">
            <a:extLst>
              <a:ext uri="{FF2B5EF4-FFF2-40B4-BE49-F238E27FC236}">
                <a16:creationId xmlns:a16="http://schemas.microsoft.com/office/drawing/2014/main" id="{20F02EA8-1CA2-F4AC-8855-D651352A68D3}"/>
              </a:ext>
            </a:extLst>
          </p:cNvPr>
          <p:cNvSpPr/>
          <p:nvPr/>
        </p:nvSpPr>
        <p:spPr>
          <a:xfrm>
            <a:off x="6792411" y="1104685"/>
            <a:ext cx="1246099" cy="198474"/>
          </a:xfrm>
          <a:prstGeom prst="rect">
            <a:avLst/>
          </a:prstGeom>
          <a:ln w="127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latin typeface="Museo Sans Rounded 100" panose="02000000000000000000" pitchFamily="50" charset="0"/>
              </a:rPr>
              <a:t>PART D*</a:t>
            </a:r>
          </a:p>
        </p:txBody>
      </p:sp>
      <p:sp>
        <p:nvSpPr>
          <p:cNvPr id="35" name="TextBox 34">
            <a:extLst>
              <a:ext uri="{FF2B5EF4-FFF2-40B4-BE49-F238E27FC236}">
                <a16:creationId xmlns:a16="http://schemas.microsoft.com/office/drawing/2014/main" id="{250A9205-EE5F-CAB9-932D-E23A54E0F41B}"/>
              </a:ext>
            </a:extLst>
          </p:cNvPr>
          <p:cNvSpPr txBox="1"/>
          <p:nvPr/>
        </p:nvSpPr>
        <p:spPr>
          <a:xfrm>
            <a:off x="6792411" y="1311829"/>
            <a:ext cx="1246099" cy="553998"/>
          </a:xfrm>
          <a:prstGeom prst="rect">
            <a:avLst/>
          </a:prstGeom>
          <a:noFill/>
          <a:ln w="12700">
            <a:solidFill>
              <a:schemeClr val="accent1"/>
            </a:solidFill>
          </a:ln>
        </p:spPr>
        <p:txBody>
          <a:bodyPr wrap="square" anchor="ctr">
            <a:spAutoFit/>
          </a:bodyPr>
          <a:lstStyle/>
          <a:p>
            <a:pPr algn="ctr"/>
            <a:r>
              <a:rPr lang="en-US" sz="1000" b="1">
                <a:solidFill>
                  <a:schemeClr val="accent5">
                    <a:lumMod val="50000"/>
                  </a:schemeClr>
                </a:solidFill>
                <a:latin typeface="Museo Sans Rounded 100" panose="02000000000000000000" pitchFamily="50" charset="0"/>
              </a:rPr>
              <a:t>Additive manufacturing PoC</a:t>
            </a:r>
          </a:p>
        </p:txBody>
      </p:sp>
      <p:sp>
        <p:nvSpPr>
          <p:cNvPr id="41" name="Rectangle 40">
            <a:extLst>
              <a:ext uri="{FF2B5EF4-FFF2-40B4-BE49-F238E27FC236}">
                <a16:creationId xmlns:a16="http://schemas.microsoft.com/office/drawing/2014/main" id="{C1DD5BF6-3EAE-F648-DDEF-34D85A475F50}"/>
              </a:ext>
            </a:extLst>
          </p:cNvPr>
          <p:cNvSpPr/>
          <p:nvPr/>
        </p:nvSpPr>
        <p:spPr>
          <a:xfrm>
            <a:off x="6040011" y="1111400"/>
            <a:ext cx="752400" cy="753848"/>
          </a:xfrm>
          <a:prstGeom prst="rect">
            <a:avLst/>
          </a:prstGeom>
          <a:noFill/>
          <a:ln w="127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3" name="Picture 52" descr="A black background with a black square&#10;&#10;Description automatically generated with medium confidence">
            <a:extLst>
              <a:ext uri="{FF2B5EF4-FFF2-40B4-BE49-F238E27FC236}">
                <a16:creationId xmlns:a16="http://schemas.microsoft.com/office/drawing/2014/main" id="{9938AD82-7C91-8A41-116C-42F2AFFCB928}"/>
              </a:ext>
            </a:extLst>
          </p:cNvPr>
          <p:cNvPicPr>
            <a:picLocks noChangeAspect="1"/>
          </p:cNvPicPr>
          <p:nvPr/>
        </p:nvPicPr>
        <p:blipFill>
          <a:blip r:embed="rId6">
            <a:duotone>
              <a:schemeClr val="accent1">
                <a:shade val="45000"/>
                <a:satMod val="135000"/>
              </a:schemeClr>
              <a:prstClr val="white"/>
            </a:duotone>
          </a:blip>
          <a:stretch>
            <a:fillRect/>
          </a:stretch>
        </p:blipFill>
        <p:spPr>
          <a:xfrm>
            <a:off x="6100766" y="1172113"/>
            <a:ext cx="636506" cy="636506"/>
          </a:xfrm>
          <a:prstGeom prst="rect">
            <a:avLst/>
          </a:prstGeom>
        </p:spPr>
      </p:pic>
      <p:pic>
        <p:nvPicPr>
          <p:cNvPr id="55" name="Picture 54" descr="A black background with a black square&#10;&#10;Description automatically generated with medium confidence">
            <a:extLst>
              <a:ext uri="{FF2B5EF4-FFF2-40B4-BE49-F238E27FC236}">
                <a16:creationId xmlns:a16="http://schemas.microsoft.com/office/drawing/2014/main" id="{EC565D96-57B9-D743-045F-B0510259043F}"/>
              </a:ext>
            </a:extLst>
          </p:cNvPr>
          <p:cNvPicPr>
            <a:picLocks noChangeAspect="1"/>
          </p:cNvPicPr>
          <p:nvPr/>
        </p:nvPicPr>
        <p:blipFill>
          <a:blip r:embed="rId7">
            <a:duotone>
              <a:schemeClr val="accent1">
                <a:shade val="45000"/>
                <a:satMod val="135000"/>
              </a:schemeClr>
              <a:prstClr val="white"/>
            </a:duotone>
          </a:blip>
          <a:stretch>
            <a:fillRect/>
          </a:stretch>
        </p:blipFill>
        <p:spPr>
          <a:xfrm>
            <a:off x="913476" y="1154502"/>
            <a:ext cx="660819" cy="660819"/>
          </a:xfrm>
          <a:prstGeom prst="rect">
            <a:avLst/>
          </a:prstGeom>
        </p:spPr>
      </p:pic>
    </p:spTree>
    <p:extLst>
      <p:ext uri="{BB962C8B-B14F-4D97-AF65-F5344CB8AC3E}">
        <p14:creationId xmlns:p14="http://schemas.microsoft.com/office/powerpoint/2010/main" val="16185802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Conclusions</a:t>
            </a:r>
          </a:p>
        </p:txBody>
      </p:sp>
      <p:sp>
        <p:nvSpPr>
          <p:cNvPr id="2" name="Espace réservé du numéro de diapositive 2">
            <a:extLst>
              <a:ext uri="{FF2B5EF4-FFF2-40B4-BE49-F238E27FC236}">
                <a16:creationId xmlns:a16="http://schemas.microsoft.com/office/drawing/2014/main" id="{80D43ECC-022E-3A66-2C09-3157331E8F8C}"/>
              </a:ext>
            </a:extLst>
          </p:cNvPr>
          <p:cNvSpPr txBox="1">
            <a:spLocks/>
          </p:cNvSpPr>
          <p:nvPr/>
        </p:nvSpPr>
        <p:spPr>
          <a:xfrm>
            <a:off x="6457950" y="4767263"/>
            <a:ext cx="2057400" cy="2739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a:lstStyle>
          <a:p>
            <a:pPr algn="r"/>
            <a:fld id="{00000000-1234-1234-1234-123412341234}" type="slidenum">
              <a:rPr lang="en-GB" sz="900" smtClean="0">
                <a:solidFill>
                  <a:srgbClr val="888888"/>
                </a:solidFill>
                <a:latin typeface="Museo Sans Rounded 100" panose="02000000000000000000" pitchFamily="50" charset="0"/>
                <a:ea typeface="Calibri"/>
                <a:cs typeface="Calibri"/>
                <a:sym typeface="Calibri"/>
              </a:rPr>
              <a:pPr algn="r"/>
              <a:t>44</a:t>
            </a:fld>
            <a:endParaRPr lang="en-GB" sz="900">
              <a:solidFill>
                <a:srgbClr val="888888"/>
              </a:solidFill>
              <a:latin typeface="Museo Sans Rounded 100" panose="02000000000000000000" pitchFamily="50" charset="0"/>
              <a:ea typeface="Calibri"/>
              <a:cs typeface="Calibri"/>
              <a:sym typeface="Calibri"/>
            </a:endParaRPr>
          </a:p>
        </p:txBody>
      </p:sp>
      <p:sp>
        <p:nvSpPr>
          <p:cNvPr id="4" name="TextBox 3">
            <a:extLst>
              <a:ext uri="{FF2B5EF4-FFF2-40B4-BE49-F238E27FC236}">
                <a16:creationId xmlns:a16="http://schemas.microsoft.com/office/drawing/2014/main" id="{4E736B27-67FF-ACC1-7947-0FBEB19033A5}"/>
              </a:ext>
            </a:extLst>
          </p:cNvPr>
          <p:cNvSpPr txBox="1"/>
          <p:nvPr/>
        </p:nvSpPr>
        <p:spPr>
          <a:xfrm>
            <a:off x="457200" y="960908"/>
            <a:ext cx="8229600" cy="3465179"/>
          </a:xfrm>
          <a:prstGeom prst="rect">
            <a:avLst/>
          </a:prstGeom>
          <a:noFill/>
        </p:spPr>
        <p:txBody>
          <a:bodyPr wrap="square">
            <a:spAutoFit/>
          </a:bodyPr>
          <a:lstStyle/>
          <a:p>
            <a:pPr marL="171450" lvl="0" indent="-171450" algn="just">
              <a:lnSpc>
                <a:spcPct val="107000"/>
              </a:lnSpc>
              <a:spcAft>
                <a:spcPts val="600"/>
              </a:spcAft>
              <a:buClr>
                <a:srgbClr val="00B050"/>
              </a:buClr>
              <a:buFont typeface="Wingdings" panose="05000000000000000000" pitchFamily="2" charset="2"/>
              <a:buChar char="ü"/>
            </a:pPr>
            <a:r>
              <a:rPr lang="en-GB" sz="1200">
                <a:solidFill>
                  <a:schemeClr val="tx1"/>
                </a:solidFill>
                <a:latin typeface="Museo Sans Rounded 100" panose="02000000000000000000" pitchFamily="50" charset="0"/>
              </a:rPr>
              <a:t>A first experimental proof of the ACME concept was achieved using laser ignition in vacuum conditions.</a:t>
            </a:r>
          </a:p>
          <a:p>
            <a:pPr marL="171450" indent="-171450" algn="just">
              <a:lnSpc>
                <a:spcPct val="107000"/>
              </a:lnSpc>
              <a:spcAft>
                <a:spcPts val="600"/>
              </a:spcAft>
              <a:buClr>
                <a:srgbClr val="FF5F1F"/>
              </a:buClr>
              <a:buFont typeface="Museo Sans Rounded 100" panose="02000000000000000000" pitchFamily="50" charset="0"/>
              <a:buChar char="×"/>
            </a:pPr>
            <a:r>
              <a:rPr lang="en-GB" sz="1200">
                <a:solidFill>
                  <a:schemeClr val="tx1"/>
                </a:solidFill>
                <a:latin typeface="Museo Sans Rounded 100" panose="02000000000000000000" pitchFamily="50" charset="0"/>
              </a:rPr>
              <a:t>The current experimental setup requires some modifications to allow more accurate thermal acquisition and full calorimetric characterization.</a:t>
            </a:r>
          </a:p>
          <a:p>
            <a:pPr marL="171450" lvl="0" indent="-171450" algn="just">
              <a:lnSpc>
                <a:spcPct val="107000"/>
              </a:lnSpc>
              <a:spcAft>
                <a:spcPts val="600"/>
              </a:spcAft>
              <a:buClr>
                <a:srgbClr val="00B050"/>
              </a:buClr>
              <a:buFont typeface="Wingdings" panose="05000000000000000000" pitchFamily="2" charset="2"/>
              <a:buChar char="ü"/>
            </a:pPr>
            <a:r>
              <a:rPr lang="en-GB" sz="1200">
                <a:solidFill>
                  <a:schemeClr val="tx1"/>
                </a:solidFill>
                <a:latin typeface="Museo Sans Rounded 100" panose="02000000000000000000" pitchFamily="50" charset="0"/>
              </a:rPr>
              <a:t>Several thermite reactions have been obtained from raw regolith simulants or its beneficiated forms in vacuum conditions at different mixing ratios.</a:t>
            </a:r>
          </a:p>
          <a:p>
            <a:pPr marL="171450" lvl="0" indent="-171450" algn="just">
              <a:lnSpc>
                <a:spcPct val="107000"/>
              </a:lnSpc>
              <a:spcAft>
                <a:spcPts val="600"/>
              </a:spcAft>
              <a:buClr>
                <a:srgbClr val="00B050"/>
              </a:buClr>
              <a:buFont typeface="Wingdings" panose="05000000000000000000" pitchFamily="2" charset="2"/>
              <a:buChar char="ü"/>
            </a:pPr>
            <a:r>
              <a:rPr lang="en-GB" sz="1200">
                <a:solidFill>
                  <a:schemeClr val="tx1"/>
                </a:solidFill>
                <a:latin typeface="Museo Sans Rounded 100" panose="02000000000000000000" pitchFamily="50" charset="0"/>
              </a:rPr>
              <a:t>Two reactions (LMS-1/Al and ILM/Al) have been identified as of potential interest for generation of heat using metallothermic reaction. </a:t>
            </a:r>
          </a:p>
          <a:p>
            <a:pPr marL="171450" lvl="0" indent="-171450" algn="just">
              <a:lnSpc>
                <a:spcPct val="107000"/>
              </a:lnSpc>
              <a:spcAft>
                <a:spcPts val="600"/>
              </a:spcAft>
              <a:buClr>
                <a:srgbClr val="00B050"/>
              </a:buClr>
              <a:buFont typeface="Wingdings" panose="05000000000000000000" pitchFamily="2" charset="2"/>
              <a:buChar char="ü"/>
            </a:pPr>
            <a:r>
              <a:rPr lang="en-GB" sz="1200">
                <a:solidFill>
                  <a:schemeClr val="tx1"/>
                </a:solidFill>
                <a:latin typeface="Museo Sans Rounded 100" panose="02000000000000000000" pitchFamily="50" charset="0"/>
              </a:rPr>
              <a:t>LMS-1/Al reaction proved to be more interesting in the perspective of a larger ISRU architecture given the higher abundance of raw regolith.</a:t>
            </a:r>
          </a:p>
          <a:p>
            <a:pPr marL="171450" lvl="0" indent="-171450" algn="just">
              <a:lnSpc>
                <a:spcPct val="107000"/>
              </a:lnSpc>
              <a:spcAft>
                <a:spcPts val="600"/>
              </a:spcAft>
              <a:buClr>
                <a:srgbClr val="00B050"/>
              </a:buClr>
              <a:buFont typeface="Wingdings" panose="05000000000000000000" pitchFamily="2" charset="2"/>
              <a:buChar char="ü"/>
            </a:pPr>
            <a:r>
              <a:rPr lang="en-GB" sz="1200">
                <a:solidFill>
                  <a:schemeClr val="tx1"/>
                </a:solidFill>
                <a:latin typeface="Museo Sans Rounded 100" panose="02000000000000000000" pitchFamily="50" charset="0"/>
              </a:rPr>
              <a:t>The ILM/Al proved to be able to generate higher energy and products (Al-</a:t>
            </a:r>
            <a:r>
              <a:rPr lang="en-GB" sz="1200" err="1">
                <a:solidFill>
                  <a:schemeClr val="tx1"/>
                </a:solidFill>
                <a:latin typeface="Museo Sans Rounded 100" panose="02000000000000000000" pitchFamily="50" charset="0"/>
              </a:rPr>
              <a:t>Ti</a:t>
            </a:r>
            <a:r>
              <a:rPr lang="en-GB" sz="1200">
                <a:solidFill>
                  <a:schemeClr val="tx1"/>
                </a:solidFill>
                <a:latin typeface="Museo Sans Rounded 100" panose="02000000000000000000" pitchFamily="50" charset="0"/>
              </a:rPr>
              <a:t> and Al-Fe alloys) that could be further processed and used in additive manufacturing applications, but it has to deal with lower abundance of ilmenite.</a:t>
            </a:r>
          </a:p>
          <a:p>
            <a:pPr marL="171450" lvl="0" indent="-171450" algn="just">
              <a:lnSpc>
                <a:spcPct val="107000"/>
              </a:lnSpc>
              <a:spcAft>
                <a:spcPts val="600"/>
              </a:spcAft>
              <a:buClr>
                <a:srgbClr val="00B050"/>
              </a:buClr>
              <a:buFont typeface="Wingdings" panose="05000000000000000000" pitchFamily="2" charset="2"/>
              <a:buChar char="ü"/>
            </a:pPr>
            <a:r>
              <a:rPr lang="en-GB" sz="1200">
                <a:solidFill>
                  <a:schemeClr val="tx1"/>
                </a:solidFill>
                <a:latin typeface="Museo Sans Rounded 100" panose="02000000000000000000" pitchFamily="50" charset="0"/>
              </a:rPr>
              <a:t>Pre-heating of the reactants enhanced the ignition and the propagation of the reactions.</a:t>
            </a:r>
          </a:p>
          <a:p>
            <a:pPr marL="171450" lvl="0" indent="-171450" algn="just">
              <a:lnSpc>
                <a:spcPct val="107000"/>
              </a:lnSpc>
              <a:spcAft>
                <a:spcPts val="600"/>
              </a:spcAft>
              <a:buClr>
                <a:srgbClr val="00B050"/>
              </a:buClr>
              <a:buFont typeface="Wingdings" panose="05000000000000000000" pitchFamily="2" charset="2"/>
              <a:buChar char="ü"/>
            </a:pPr>
            <a:r>
              <a:rPr lang="en-GB" sz="1200">
                <a:solidFill>
                  <a:schemeClr val="tx1"/>
                </a:solidFill>
                <a:latin typeface="Museo Sans Rounded 100" panose="02000000000000000000" pitchFamily="50" charset="0"/>
              </a:rPr>
              <a:t>Pre-processing of the reactants may have some effect on the ignition and propagations of the reactions.</a:t>
            </a:r>
          </a:p>
          <a:p>
            <a:pPr marL="171450" lvl="0" indent="-171450" algn="just">
              <a:lnSpc>
                <a:spcPct val="107000"/>
              </a:lnSpc>
              <a:spcAft>
                <a:spcPts val="600"/>
              </a:spcAft>
              <a:buClr>
                <a:srgbClr val="FF5F1F"/>
              </a:buClr>
              <a:buFont typeface="Museo Sans Rounded 100" panose="02000000000000000000" pitchFamily="50" charset="0"/>
              <a:buChar char="×"/>
            </a:pPr>
            <a:r>
              <a:rPr lang="en-GB" sz="1200">
                <a:solidFill>
                  <a:schemeClr val="tx1"/>
                </a:solidFill>
                <a:latin typeface="Museo Sans Rounded 100" panose="02000000000000000000" pitchFamily="50" charset="0"/>
              </a:rPr>
              <a:t>A first “closed loop” architecture has been identified but needs to be validated through further testing.</a:t>
            </a:r>
          </a:p>
        </p:txBody>
      </p:sp>
    </p:spTree>
    <p:extLst>
      <p:ext uri="{BB962C8B-B14F-4D97-AF65-F5344CB8AC3E}">
        <p14:creationId xmlns:p14="http://schemas.microsoft.com/office/powerpoint/2010/main" val="35997884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5</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ACME schedule</a:t>
            </a:r>
          </a:p>
        </p:txBody>
      </p:sp>
      <p:graphicFrame>
        <p:nvGraphicFramePr>
          <p:cNvPr id="2" name="Chart 1">
            <a:extLst>
              <a:ext uri="{FF2B5EF4-FFF2-40B4-BE49-F238E27FC236}">
                <a16:creationId xmlns:a16="http://schemas.microsoft.com/office/drawing/2014/main" id="{C72DEC4B-54BF-C55D-6452-296D96F8547A}"/>
              </a:ext>
            </a:extLst>
          </p:cNvPr>
          <p:cNvGraphicFramePr>
            <a:graphicFrameLocks/>
          </p:cNvGraphicFramePr>
          <p:nvPr>
            <p:extLst>
              <p:ext uri="{D42A27DB-BD31-4B8C-83A1-F6EECF244321}">
                <p14:modId xmlns:p14="http://schemas.microsoft.com/office/powerpoint/2010/main" val="3008221990"/>
              </p:ext>
            </p:extLst>
          </p:nvPr>
        </p:nvGraphicFramePr>
        <p:xfrm>
          <a:off x="305006" y="856593"/>
          <a:ext cx="8381794" cy="3027054"/>
        </p:xfrm>
        <a:graphic>
          <a:graphicData uri="http://schemas.openxmlformats.org/drawingml/2006/chart">
            <c:chart xmlns:c="http://schemas.openxmlformats.org/drawingml/2006/chart" xmlns:r="http://schemas.openxmlformats.org/officeDocument/2006/relationships" r:id="rId4"/>
          </a:graphicData>
        </a:graphic>
      </p:graphicFrame>
      <p:sp>
        <p:nvSpPr>
          <p:cNvPr id="3" name="TextBox 2">
            <a:extLst>
              <a:ext uri="{FF2B5EF4-FFF2-40B4-BE49-F238E27FC236}">
                <a16:creationId xmlns:a16="http://schemas.microsoft.com/office/drawing/2014/main" id="{57235114-892D-8C51-5AEB-1B183B53E448}"/>
              </a:ext>
            </a:extLst>
          </p:cNvPr>
          <p:cNvSpPr txBox="1"/>
          <p:nvPr/>
        </p:nvSpPr>
        <p:spPr>
          <a:xfrm>
            <a:off x="305006" y="4103753"/>
            <a:ext cx="8229600" cy="280590"/>
          </a:xfrm>
          <a:prstGeom prst="rect">
            <a:avLst/>
          </a:prstGeom>
          <a:noFill/>
        </p:spPr>
        <p:txBody>
          <a:bodyPr wrap="square">
            <a:spAutoFit/>
          </a:bodyPr>
          <a:lstStyle/>
          <a:p>
            <a:pPr lvl="0" algn="ctr">
              <a:lnSpc>
                <a:spcPct val="107000"/>
              </a:lnSpc>
              <a:spcAft>
                <a:spcPts val="600"/>
              </a:spcAft>
            </a:pPr>
            <a:r>
              <a:rPr lang="en-GB" sz="1200">
                <a:solidFill>
                  <a:schemeClr val="tx1"/>
                </a:solidFill>
                <a:latin typeface="Museo Sans Rounded 100" panose="02000000000000000000" pitchFamily="50" charset="0"/>
              </a:rPr>
              <a:t>Except for some small deviations, the activity has been carried out following the initial schedule.</a:t>
            </a:r>
          </a:p>
        </p:txBody>
      </p:sp>
    </p:spTree>
    <p:extLst>
      <p:ext uri="{BB962C8B-B14F-4D97-AF65-F5344CB8AC3E}">
        <p14:creationId xmlns:p14="http://schemas.microsoft.com/office/powerpoint/2010/main" val="382177092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6</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362" name="TextBox 361">
            <a:extLst>
              <a:ext uri="{FF2B5EF4-FFF2-40B4-BE49-F238E27FC236}">
                <a16:creationId xmlns:a16="http://schemas.microsoft.com/office/drawing/2014/main" id="{5894C517-57F8-6D37-89C3-A2574D689449}"/>
              </a:ext>
            </a:extLst>
          </p:cNvPr>
          <p:cNvSpPr txBox="1"/>
          <p:nvPr/>
        </p:nvSpPr>
        <p:spPr>
          <a:xfrm>
            <a:off x="0" y="2156251"/>
            <a:ext cx="9144000" cy="830997"/>
          </a:xfrm>
          <a:prstGeom prst="rect">
            <a:avLst/>
          </a:prstGeom>
          <a:noFill/>
        </p:spPr>
        <p:txBody>
          <a:bodyPr wrap="square" rtlCol="0" anchor="ctr">
            <a:spAutoFit/>
          </a:bodyPr>
          <a:lstStyle/>
          <a:p>
            <a:pPr algn="ctr"/>
            <a:r>
              <a:rPr lang="en-GB" sz="4800">
                <a:solidFill>
                  <a:schemeClr val="tx1">
                    <a:lumMod val="65000"/>
                    <a:lumOff val="35000"/>
                  </a:schemeClr>
                </a:solidFill>
                <a:latin typeface="Equinox Bold" panose="02000500000000000000" pitchFamily="2" charset="0"/>
              </a:rPr>
              <a:t>PROOF OF CONCEPT</a:t>
            </a:r>
            <a:endParaRPr lang="en-US" sz="4800">
              <a:solidFill>
                <a:schemeClr val="tx1">
                  <a:lumMod val="65000"/>
                  <a:lumOff val="35000"/>
                </a:schemeClr>
              </a:solidFill>
              <a:latin typeface="Equinox Bold" panose="02000500000000000000" pitchFamily="2" charset="0"/>
            </a:endParaRPr>
          </a:p>
        </p:txBody>
      </p:sp>
    </p:spTree>
    <p:extLst>
      <p:ext uri="{BB962C8B-B14F-4D97-AF65-F5344CB8AC3E}">
        <p14:creationId xmlns:p14="http://schemas.microsoft.com/office/powerpoint/2010/main" val="285407173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7</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5">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ACME concept</a:t>
            </a:r>
            <a:endParaRPr lang="en-US"/>
          </a:p>
        </p:txBody>
      </p:sp>
      <mc:AlternateContent xmlns:mc="http://schemas.openxmlformats.org/markup-compatibility/2006" xmlns:a14="http://schemas.microsoft.com/office/drawing/2010/main">
        <mc:Choice Requires="a14">
          <p:sp>
            <p:nvSpPr>
              <p:cNvPr id="2" name="Text Placeholder 5">
                <a:extLst>
                  <a:ext uri="{FF2B5EF4-FFF2-40B4-BE49-F238E27FC236}">
                    <a16:creationId xmlns:a16="http://schemas.microsoft.com/office/drawing/2014/main" id="{353CA90C-5FEE-4C31-8CA5-2A8815DB3100}"/>
                  </a:ext>
                </a:extLst>
              </p:cNvPr>
              <p:cNvSpPr txBox="1">
                <a:spLocks/>
              </p:cNvSpPr>
              <p:nvPr/>
            </p:nvSpPr>
            <p:spPr>
              <a:xfrm>
                <a:off x="3222100" y="1566207"/>
                <a:ext cx="5425370" cy="407581"/>
              </a:xfrm>
              <a:prstGeom prst="rect">
                <a:avLst/>
              </a:prstGeom>
            </p:spPr>
            <p:txBody>
              <a:bodyPr lIns="91440" tIns="45720" rIns="91440" bIns="45720" anchor="t">
                <a:noAutofit/>
              </a:bodyPr>
              <a:lstStyle>
                <a:lvl1pPr marL="342900" indent="-342900" algn="l" defTabSz="914400" rtl="0" eaLnBrk="1" latinLnBrk="0" hangingPunct="1">
                  <a:spcBef>
                    <a:spcPct val="20000"/>
                  </a:spcBef>
                  <a:buFont typeface="Arial" pitchFamily="34" charset="0"/>
                  <a:buChar char="•"/>
                  <a:defRPr sz="1800" kern="1200">
                    <a:solidFill>
                      <a:srgbClr val="576A7F"/>
                    </a:solidFill>
                    <a:latin typeface="+mn-lt"/>
                    <a:ea typeface="+mn-ea"/>
                    <a:cs typeface="+mn-cs"/>
                  </a:defRPr>
                </a:lvl1pPr>
                <a:lvl2pPr marL="742950" indent="-285750" algn="l" defTabSz="914400" rtl="0" eaLnBrk="1" latinLnBrk="0" hangingPunct="1">
                  <a:spcBef>
                    <a:spcPct val="20000"/>
                  </a:spcBef>
                  <a:buFont typeface="Arial" pitchFamily="34" charset="0"/>
                  <a:buChar char="–"/>
                  <a:defRPr sz="1600" kern="1200">
                    <a:solidFill>
                      <a:srgbClr val="576A7F"/>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400" kern="1200">
                    <a:solidFill>
                      <a:srgbClr val="576A7F"/>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200" kern="1200">
                    <a:solidFill>
                      <a:srgbClr val="576A7F"/>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200" kern="1200">
                    <a:solidFill>
                      <a:srgbClr val="576A7F"/>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Clr>
                    <a:srgbClr val="AD343E"/>
                  </a:buClr>
                  <a:buNone/>
                  <a:defRPr/>
                </a:pPr>
                <a14:m>
                  <m:oMath xmlns:m="http://schemas.openxmlformats.org/officeDocument/2006/math">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𝑀</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1+</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𝑀</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2</m:t>
                    </m:r>
                    <m:r>
                      <a:rPr lang="en-US" sz="1600" b="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𝑂</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𝑀</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1</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𝑂</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𝑀</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2</m:t>
                    </m:r>
                  </m:oMath>
                </a14:m>
                <a:r>
                  <a:rPr lang="it-IT" sz="1600" dirty="0">
                    <a:solidFill>
                      <a:schemeClr val="tx1"/>
                    </a:solidFill>
                    <a:effectLst/>
                    <a:latin typeface="Museo Sans Rounded 100" panose="02000000000000000000" pitchFamily="50" charset="0"/>
                    <a:ea typeface="Cambria" panose="02040503050406030204" pitchFamily="18" charset="0"/>
                    <a:cs typeface="Arial" panose="020B0604020202020204" pitchFamily="34" charset="0"/>
                  </a:rPr>
                  <a:t> + </a:t>
                </a:r>
                <a:r>
                  <a:rPr lang="it-IT" sz="1600" dirty="0" err="1">
                    <a:solidFill>
                      <a:schemeClr val="tx1"/>
                    </a:solidFill>
                    <a:effectLst/>
                    <a:latin typeface="Museo Sans Rounded 100" panose="02000000000000000000" pitchFamily="50" charset="0"/>
                    <a:ea typeface="Cambria" panose="02040503050406030204" pitchFamily="18" charset="0"/>
                    <a:cs typeface="Arial" panose="020B0604020202020204" pitchFamily="34" charset="0"/>
                  </a:rPr>
                  <a:t>Heat</a:t>
                </a:r>
                <a:endParaRPr lang="it-IT" sz="1600" dirty="0">
                  <a:solidFill>
                    <a:schemeClr val="tx1"/>
                  </a:solidFill>
                  <a:effectLst/>
                  <a:latin typeface="Museo Sans Rounded 100" panose="02000000000000000000" pitchFamily="50" charset="0"/>
                  <a:ea typeface="Cambria" panose="02040503050406030204" pitchFamily="18" charset="0"/>
                  <a:cs typeface="Arial" panose="020B0604020202020204" pitchFamily="34" charset="0"/>
                </a:endParaRPr>
              </a:p>
            </p:txBody>
          </p:sp>
        </mc:Choice>
        <mc:Fallback xmlns="">
          <p:sp>
            <p:nvSpPr>
              <p:cNvPr id="2" name="Text Placeholder 5">
                <a:extLst>
                  <a:ext uri="{FF2B5EF4-FFF2-40B4-BE49-F238E27FC236}">
                    <a16:creationId xmlns:a16="http://schemas.microsoft.com/office/drawing/2014/main" id="{353CA90C-5FEE-4C31-8CA5-2A8815DB3100}"/>
                  </a:ext>
                </a:extLst>
              </p:cNvPr>
              <p:cNvSpPr txBox="1">
                <a:spLocks noRot="1" noChangeAspect="1" noMove="1" noResize="1" noEditPoints="1" noAdjustHandles="1" noChangeArrowheads="1" noChangeShapeType="1" noTextEdit="1"/>
              </p:cNvSpPr>
              <p:nvPr/>
            </p:nvSpPr>
            <p:spPr>
              <a:xfrm>
                <a:off x="3222100" y="1566207"/>
                <a:ext cx="5425370" cy="407581"/>
              </a:xfrm>
              <a:prstGeom prst="rect">
                <a:avLst/>
              </a:prstGeom>
              <a:blipFill>
                <a:blip r:embed="rId6"/>
                <a:stretch>
                  <a:fillRect t="-4478" b="-1493"/>
                </a:stretch>
              </a:blipFill>
            </p:spPr>
            <p:txBody>
              <a:bodyPr/>
              <a:lstStyle/>
              <a:p>
                <a:r>
                  <a:rPr lang="en-US">
                    <a:noFill/>
                  </a:rPr>
                  <a:t> </a:t>
                </a:r>
              </a:p>
            </p:txBody>
          </p:sp>
        </mc:Fallback>
      </mc:AlternateContent>
      <p:sp>
        <p:nvSpPr>
          <p:cNvPr id="24" name="TextBox 23">
            <a:extLst>
              <a:ext uri="{FF2B5EF4-FFF2-40B4-BE49-F238E27FC236}">
                <a16:creationId xmlns:a16="http://schemas.microsoft.com/office/drawing/2014/main" id="{B02DF4EB-176A-576C-E0E7-0525F46817F0}"/>
              </a:ext>
            </a:extLst>
          </p:cNvPr>
          <p:cNvSpPr txBox="1"/>
          <p:nvPr/>
        </p:nvSpPr>
        <p:spPr>
          <a:xfrm>
            <a:off x="496529" y="800349"/>
            <a:ext cx="8150939" cy="461665"/>
          </a:xfrm>
          <a:prstGeom prst="rect">
            <a:avLst/>
          </a:prstGeom>
          <a:noFill/>
        </p:spPr>
        <p:txBody>
          <a:bodyPr wrap="square">
            <a:spAutoFit/>
          </a:bodyPr>
          <a:lstStyle/>
          <a:p>
            <a:pPr marL="0" indent="0" algn="ctr">
              <a:spcBef>
                <a:spcPts val="0"/>
              </a:spcBef>
              <a:buClr>
                <a:srgbClr val="AD343E"/>
              </a:buClr>
              <a:buNone/>
              <a:defRPr/>
            </a:pPr>
            <a:r>
              <a:rPr lang="en-US" sz="2400">
                <a:solidFill>
                  <a:schemeClr val="accent1"/>
                </a:solidFill>
                <a:latin typeface="Museo Sans Rounded 500" panose="02000000000000000000" pitchFamily="50" charset="0"/>
                <a:ea typeface="Geneva" charset="0"/>
                <a:cs typeface="Geneva" charset="0"/>
              </a:rPr>
              <a:t>A</a:t>
            </a:r>
            <a:r>
              <a:rPr lang="en-US" sz="2400">
                <a:solidFill>
                  <a:schemeClr val="tx1"/>
                </a:solidFill>
                <a:latin typeface="Museo Sans Rounded 100" panose="02000000000000000000" pitchFamily="50" charset="0"/>
                <a:ea typeface="Geneva" charset="0"/>
                <a:cs typeface="Geneva" charset="0"/>
              </a:rPr>
              <a:t>ccelerated </a:t>
            </a:r>
            <a:r>
              <a:rPr lang="en-US" sz="2400">
                <a:solidFill>
                  <a:schemeClr val="accent1"/>
                </a:solidFill>
                <a:latin typeface="Museo Sans Rounded 500" panose="02000000000000000000" pitchFamily="50" charset="0"/>
              </a:rPr>
              <a:t>C</a:t>
            </a:r>
            <a:r>
              <a:rPr lang="en-US" sz="2400">
                <a:solidFill>
                  <a:schemeClr val="tx1"/>
                </a:solidFill>
                <a:latin typeface="Museo Sans Rounded 100" panose="02000000000000000000" pitchFamily="50" charset="0"/>
                <a:ea typeface="Geneva" charset="0"/>
                <a:cs typeface="Geneva" charset="0"/>
              </a:rPr>
              <a:t>ombustion of </a:t>
            </a:r>
            <a:r>
              <a:rPr lang="en-US" sz="2400">
                <a:solidFill>
                  <a:schemeClr val="accent1"/>
                </a:solidFill>
                <a:latin typeface="Museo Sans Rounded 500" panose="02000000000000000000" pitchFamily="50" charset="0"/>
              </a:rPr>
              <a:t>M</a:t>
            </a:r>
            <a:r>
              <a:rPr lang="en-US" sz="2400">
                <a:solidFill>
                  <a:schemeClr val="tx1"/>
                </a:solidFill>
                <a:latin typeface="Museo Sans Rounded 100" panose="02000000000000000000" pitchFamily="50" charset="0"/>
                <a:ea typeface="Geneva" charset="0"/>
                <a:cs typeface="Geneva" charset="0"/>
              </a:rPr>
              <a:t>etals for </a:t>
            </a:r>
            <a:r>
              <a:rPr lang="en-US" sz="2400">
                <a:solidFill>
                  <a:schemeClr val="accent1"/>
                </a:solidFill>
                <a:latin typeface="Museo Sans Rounded 500" panose="02000000000000000000" pitchFamily="50" charset="0"/>
              </a:rPr>
              <a:t>E</a:t>
            </a:r>
            <a:r>
              <a:rPr lang="en-US" sz="2400">
                <a:solidFill>
                  <a:schemeClr val="tx1"/>
                </a:solidFill>
                <a:latin typeface="Museo Sans Rounded 100" panose="02000000000000000000" pitchFamily="50" charset="0"/>
                <a:ea typeface="Geneva" charset="0"/>
                <a:cs typeface="Geneva" charset="0"/>
              </a:rPr>
              <a:t>xothermic Heating</a:t>
            </a:r>
          </a:p>
        </p:txBody>
      </p:sp>
      <p:sp>
        <p:nvSpPr>
          <p:cNvPr id="28" name="Rectangle 27">
            <a:extLst>
              <a:ext uri="{FF2B5EF4-FFF2-40B4-BE49-F238E27FC236}">
                <a16:creationId xmlns:a16="http://schemas.microsoft.com/office/drawing/2014/main" id="{060C3E00-C453-E1FC-242E-9E27F8D4A366}"/>
              </a:ext>
            </a:extLst>
          </p:cNvPr>
          <p:cNvSpPr/>
          <p:nvPr/>
        </p:nvSpPr>
        <p:spPr>
          <a:xfrm>
            <a:off x="6379822" y="1601903"/>
            <a:ext cx="393122" cy="266481"/>
          </a:xfrm>
          <a:prstGeom prst="rect">
            <a:avLst/>
          </a:prstGeom>
          <a:noFill/>
          <a:ln w="12700">
            <a:solidFill>
              <a:schemeClr val="accent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34844FFF-7044-3A89-DC35-4B5C0870D3E3}"/>
              </a:ext>
            </a:extLst>
          </p:cNvPr>
          <p:cNvSpPr/>
          <p:nvPr/>
        </p:nvSpPr>
        <p:spPr>
          <a:xfrm>
            <a:off x="6884065" y="1601902"/>
            <a:ext cx="559377" cy="266481"/>
          </a:xfrm>
          <a:prstGeom prst="rect">
            <a:avLst/>
          </a:prstGeom>
          <a:noFill/>
          <a:ln w="12700">
            <a:solidFill>
              <a:schemeClr val="accent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1" name="Straight Arrow Connector 30">
            <a:extLst>
              <a:ext uri="{FF2B5EF4-FFF2-40B4-BE49-F238E27FC236}">
                <a16:creationId xmlns:a16="http://schemas.microsoft.com/office/drawing/2014/main" id="{3626F58E-A734-DECD-4B7B-CFFCC19F7FB7}"/>
              </a:ext>
            </a:extLst>
          </p:cNvPr>
          <p:cNvCxnSpPr>
            <a:cxnSpLocks/>
            <a:stCxn id="28" idx="2"/>
          </p:cNvCxnSpPr>
          <p:nvPr/>
        </p:nvCxnSpPr>
        <p:spPr>
          <a:xfrm>
            <a:off x="6576383" y="1868384"/>
            <a:ext cx="0" cy="222990"/>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DC7B5901-34AA-2A28-F189-82D08668A1D6}"/>
              </a:ext>
            </a:extLst>
          </p:cNvPr>
          <p:cNvCxnSpPr>
            <a:cxnSpLocks/>
            <a:stCxn id="29" idx="2"/>
          </p:cNvCxnSpPr>
          <p:nvPr/>
        </p:nvCxnSpPr>
        <p:spPr>
          <a:xfrm>
            <a:off x="7163754" y="1868383"/>
            <a:ext cx="49356" cy="209173"/>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BDC40900-5DCC-97F2-E4EF-6AE140025FA0}"/>
              </a:ext>
            </a:extLst>
          </p:cNvPr>
          <p:cNvSpPr txBox="1"/>
          <p:nvPr/>
        </p:nvSpPr>
        <p:spPr>
          <a:xfrm>
            <a:off x="5580748" y="2625075"/>
            <a:ext cx="770738"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ACME</a:t>
            </a:r>
            <a:endParaRPr lang="en-US">
              <a:solidFill>
                <a:schemeClr val="tx1">
                  <a:lumMod val="65000"/>
                  <a:lumOff val="35000"/>
                </a:schemeClr>
              </a:solidFill>
              <a:latin typeface="Museo Sans Rounded 500" panose="02000000000000000000" pitchFamily="50" charset="0"/>
            </a:endParaRPr>
          </a:p>
        </p:txBody>
      </p:sp>
      <p:pic>
        <p:nvPicPr>
          <p:cNvPr id="41" name="Picture 40">
            <a:extLst>
              <a:ext uri="{FF2B5EF4-FFF2-40B4-BE49-F238E27FC236}">
                <a16:creationId xmlns:a16="http://schemas.microsoft.com/office/drawing/2014/main" id="{53B82C7C-D9A2-25E4-EF9E-46642FB743D6}"/>
              </a:ext>
            </a:extLst>
          </p:cNvPr>
          <p:cNvPicPr>
            <a:picLocks noChangeAspect="1"/>
          </p:cNvPicPr>
          <p:nvPr/>
        </p:nvPicPr>
        <p:blipFill>
          <a:blip r:embed="rId7">
            <a:duotone>
              <a:schemeClr val="accent1">
                <a:shade val="45000"/>
                <a:satMod val="135000"/>
              </a:schemeClr>
              <a:prstClr val="white"/>
            </a:duotone>
          </a:blip>
          <a:stretch>
            <a:fillRect/>
          </a:stretch>
        </p:blipFill>
        <p:spPr>
          <a:xfrm>
            <a:off x="5573594" y="3034659"/>
            <a:ext cx="785049" cy="785049"/>
          </a:xfrm>
          <a:prstGeom prst="rect">
            <a:avLst/>
          </a:prstGeom>
          <a:noFill/>
        </p:spPr>
      </p:pic>
      <p:sp>
        <p:nvSpPr>
          <p:cNvPr id="42" name="TextBox 41">
            <a:extLst>
              <a:ext uri="{FF2B5EF4-FFF2-40B4-BE49-F238E27FC236}">
                <a16:creationId xmlns:a16="http://schemas.microsoft.com/office/drawing/2014/main" id="{C5906412-22C3-22B3-7ED1-F16BD95A6776}"/>
              </a:ext>
            </a:extLst>
          </p:cNvPr>
          <p:cNvSpPr txBox="1"/>
          <p:nvPr/>
        </p:nvSpPr>
        <p:spPr>
          <a:xfrm>
            <a:off x="7045406" y="2640215"/>
            <a:ext cx="111441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RECOVERY</a:t>
            </a:r>
            <a:endParaRPr lang="en-US">
              <a:solidFill>
                <a:schemeClr val="tx1">
                  <a:lumMod val="65000"/>
                  <a:lumOff val="35000"/>
                </a:schemeClr>
              </a:solidFill>
              <a:latin typeface="Museo Sans Rounded 500" panose="02000000000000000000" pitchFamily="50" charset="0"/>
            </a:endParaRPr>
          </a:p>
        </p:txBody>
      </p:sp>
      <p:sp>
        <p:nvSpPr>
          <p:cNvPr id="43" name="Oval 42">
            <a:extLst>
              <a:ext uri="{FF2B5EF4-FFF2-40B4-BE49-F238E27FC236}">
                <a16:creationId xmlns:a16="http://schemas.microsoft.com/office/drawing/2014/main" id="{46AA3B95-AE38-97B0-270C-B3199282B9DB}"/>
              </a:ext>
            </a:extLst>
          </p:cNvPr>
          <p:cNvSpPr/>
          <p:nvPr/>
        </p:nvSpPr>
        <p:spPr>
          <a:xfrm>
            <a:off x="5478124" y="2941986"/>
            <a:ext cx="975990" cy="977417"/>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3D91EACA-1EE9-99B0-9E4D-22A341BA16E3}"/>
              </a:ext>
            </a:extLst>
          </p:cNvPr>
          <p:cNvSpPr/>
          <p:nvPr/>
        </p:nvSpPr>
        <p:spPr>
          <a:xfrm>
            <a:off x="7116668" y="2938476"/>
            <a:ext cx="975990" cy="977417"/>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3" name="Picture 52" descr="A black background with a black square&#10;&#10;Description automatically generated with medium confidence">
            <a:extLst>
              <a:ext uri="{FF2B5EF4-FFF2-40B4-BE49-F238E27FC236}">
                <a16:creationId xmlns:a16="http://schemas.microsoft.com/office/drawing/2014/main" id="{891CFCBF-79C4-9EC2-AC6B-B3E17FEB5681}"/>
              </a:ext>
            </a:extLst>
          </p:cNvPr>
          <p:cNvPicPr>
            <a:picLocks noChangeAspect="1"/>
          </p:cNvPicPr>
          <p:nvPr/>
        </p:nvPicPr>
        <p:blipFill>
          <a:blip r:embed="rId8">
            <a:duotone>
              <a:schemeClr val="accent4">
                <a:shade val="45000"/>
                <a:satMod val="135000"/>
              </a:schemeClr>
              <a:prstClr val="white"/>
            </a:duotone>
            <a:extLst>
              <a:ext uri="{BEBA8EAE-BF5A-486C-A8C5-ECC9F3942E4B}">
                <a14:imgProps xmlns:a14="http://schemas.microsoft.com/office/drawing/2010/main">
                  <a14:imgLayer r:embed="rId9">
                    <a14:imgEffect>
                      <a14:colorTemperature colorTemp="6140"/>
                    </a14:imgEffect>
                  </a14:imgLayer>
                </a14:imgProps>
              </a:ext>
            </a:extLst>
          </a:blip>
          <a:stretch>
            <a:fillRect/>
          </a:stretch>
        </p:blipFill>
        <p:spPr>
          <a:xfrm>
            <a:off x="7205319" y="3042244"/>
            <a:ext cx="794594" cy="794594"/>
          </a:xfrm>
          <a:prstGeom prst="rect">
            <a:avLst/>
          </a:prstGeom>
          <a:ln>
            <a:noFill/>
          </a:ln>
        </p:spPr>
      </p:pic>
      <p:pic>
        <p:nvPicPr>
          <p:cNvPr id="55" name="Picture 54" descr="A black background with a black square&#10;&#10;Description automatically generated with medium confidence">
            <a:extLst>
              <a:ext uri="{FF2B5EF4-FFF2-40B4-BE49-F238E27FC236}">
                <a16:creationId xmlns:a16="http://schemas.microsoft.com/office/drawing/2014/main" id="{A42579AD-4024-13EC-A05E-D8D35CD8BAA9}"/>
              </a:ext>
            </a:extLst>
          </p:cNvPr>
          <p:cNvPicPr>
            <a:picLocks noChangeAspect="1"/>
          </p:cNvPicPr>
          <p:nvPr/>
        </p:nvPicPr>
        <p:blipFill>
          <a:blip r:embed="rId10"/>
          <a:stretch>
            <a:fillRect/>
          </a:stretch>
        </p:blipFill>
        <p:spPr>
          <a:xfrm>
            <a:off x="3916159" y="3050811"/>
            <a:ext cx="785049" cy="785049"/>
          </a:xfrm>
          <a:prstGeom prst="rect">
            <a:avLst/>
          </a:prstGeom>
        </p:spPr>
      </p:pic>
      <p:sp>
        <p:nvSpPr>
          <p:cNvPr id="56" name="Oval 55">
            <a:extLst>
              <a:ext uri="{FF2B5EF4-FFF2-40B4-BE49-F238E27FC236}">
                <a16:creationId xmlns:a16="http://schemas.microsoft.com/office/drawing/2014/main" id="{8061C958-8E32-E4B1-8801-612CA8454BE6}"/>
              </a:ext>
            </a:extLst>
          </p:cNvPr>
          <p:cNvSpPr/>
          <p:nvPr/>
        </p:nvSpPr>
        <p:spPr>
          <a:xfrm>
            <a:off x="3839580" y="2938476"/>
            <a:ext cx="975990" cy="977417"/>
          </a:xfrm>
          <a:prstGeom prst="ellipse">
            <a:avLst/>
          </a:prstGeom>
          <a:no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4"/>
              </a:solidFill>
            </a:endParaRPr>
          </a:p>
        </p:txBody>
      </p:sp>
      <p:sp>
        <p:nvSpPr>
          <p:cNvPr id="59" name="TextBox 58">
            <a:extLst>
              <a:ext uri="{FF2B5EF4-FFF2-40B4-BE49-F238E27FC236}">
                <a16:creationId xmlns:a16="http://schemas.microsoft.com/office/drawing/2014/main" id="{CD704531-4A87-D903-63FE-D1F254D72D32}"/>
              </a:ext>
            </a:extLst>
          </p:cNvPr>
          <p:cNvSpPr txBox="1"/>
          <p:nvPr/>
        </p:nvSpPr>
        <p:spPr>
          <a:xfrm>
            <a:off x="3833711" y="2640215"/>
            <a:ext cx="949944"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MINING</a:t>
            </a:r>
            <a:endParaRPr lang="en-US">
              <a:solidFill>
                <a:schemeClr val="tx1">
                  <a:lumMod val="65000"/>
                  <a:lumOff val="35000"/>
                </a:schemeClr>
              </a:solidFill>
              <a:latin typeface="Museo Sans Rounded 500" panose="02000000000000000000" pitchFamily="50" charset="0"/>
            </a:endParaRPr>
          </a:p>
        </p:txBody>
      </p:sp>
      <mc:AlternateContent xmlns:mc="http://schemas.openxmlformats.org/markup-compatibility/2006" xmlns:a14="http://schemas.microsoft.com/office/drawing/2010/main">
        <mc:Choice Requires="a14">
          <p:sp>
            <p:nvSpPr>
              <p:cNvPr id="61" name="TextBox 60">
                <a:extLst>
                  <a:ext uri="{FF2B5EF4-FFF2-40B4-BE49-F238E27FC236}">
                    <a16:creationId xmlns:a16="http://schemas.microsoft.com/office/drawing/2014/main" id="{DACF59C2-3E01-FFC9-E3C1-B2EB3124F58C}"/>
                  </a:ext>
                </a:extLst>
              </p:cNvPr>
              <p:cNvSpPr txBox="1"/>
              <p:nvPr/>
            </p:nvSpPr>
            <p:spPr>
              <a:xfrm>
                <a:off x="3269208" y="2007324"/>
                <a:ext cx="5464699" cy="338554"/>
              </a:xfrm>
              <a:prstGeom prst="rect">
                <a:avLst/>
              </a:prstGeom>
              <a:noFill/>
            </p:spPr>
            <p:txBody>
              <a:bodyPr wrap="square">
                <a:spAutoFit/>
              </a:bodyPr>
              <a:lstStyle/>
              <a:p>
                <a:pPr algn="ctr"/>
                <a14:m>
                  <m:oMath xmlns:m="http://schemas.openxmlformats.org/officeDocument/2006/math">
                    <m:r>
                      <a:rPr lang="it-IT" sz="1600" b="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2</m:t>
                    </m:r>
                    <m:r>
                      <a:rPr lang="it-IT" sz="1600" b="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𝐴𝑙</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m:t>
                    </m:r>
                    <m:r>
                      <a:rPr lang="it-IT" sz="1600" b="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𝐹𝑒</m:t>
                    </m:r>
                    <m:r>
                      <a:rPr lang="it-IT" sz="1600" b="0" i="1" baseline="-25000"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2</m:t>
                    </m:r>
                    <m:r>
                      <a:rPr lang="it-IT" sz="1600" b="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𝑂</m:t>
                    </m:r>
                    <m:r>
                      <a:rPr lang="it-IT" sz="1600" b="0" i="1" baseline="-25000"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3</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m:t>
                    </m:r>
                    <m:r>
                      <a:rPr lang="it-IT" sz="1600" i="1">
                        <a:solidFill>
                          <a:schemeClr val="tx1"/>
                        </a:solidFill>
                        <a:latin typeface="Cambria Math" panose="02040503050406030204" pitchFamily="18" charset="0"/>
                        <a:ea typeface="Calibri" panose="020F0502020204030204" pitchFamily="34" charset="0"/>
                        <a:cs typeface="Arial" panose="020B0604020202020204" pitchFamily="34" charset="0"/>
                      </a:rPr>
                      <m:t>𝐴𝑙</m:t>
                    </m:r>
                    <m:r>
                      <a:rPr lang="it-IT" sz="1600" i="1" baseline="-25000">
                        <a:solidFill>
                          <a:schemeClr val="tx1"/>
                        </a:solidFill>
                        <a:latin typeface="Cambria Math" panose="02040503050406030204" pitchFamily="18" charset="0"/>
                        <a:ea typeface="Calibri" panose="020F0502020204030204" pitchFamily="34" charset="0"/>
                        <a:cs typeface="Arial" panose="020B0604020202020204" pitchFamily="34" charset="0"/>
                      </a:rPr>
                      <m:t>2</m:t>
                    </m:r>
                    <m:r>
                      <a:rPr lang="it-IT" sz="1600" i="1">
                        <a:solidFill>
                          <a:schemeClr val="tx1"/>
                        </a:solidFill>
                        <a:latin typeface="Cambria Math" panose="02040503050406030204" pitchFamily="18" charset="0"/>
                        <a:ea typeface="Calibri" panose="020F0502020204030204" pitchFamily="34" charset="0"/>
                        <a:cs typeface="Arial" panose="020B0604020202020204" pitchFamily="34" charset="0"/>
                      </a:rPr>
                      <m:t>𝑂</m:t>
                    </m:r>
                    <m:r>
                      <a:rPr lang="it-IT" sz="1600" i="1" baseline="-25000">
                        <a:solidFill>
                          <a:schemeClr val="tx1"/>
                        </a:solidFill>
                        <a:latin typeface="Cambria Math" panose="02040503050406030204" pitchFamily="18" charset="0"/>
                        <a:ea typeface="Calibri" panose="020F0502020204030204" pitchFamily="34" charset="0"/>
                        <a:cs typeface="Arial" panose="020B0604020202020204" pitchFamily="34" charset="0"/>
                      </a:rPr>
                      <m:t>3</m:t>
                    </m:r>
                    <m:r>
                      <a:rPr lang="en-GB" sz="160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m:t>
                    </m:r>
                    <m:r>
                      <a:rPr lang="it-IT" sz="1600" b="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2</m:t>
                    </m:r>
                    <m:r>
                      <a:rPr lang="it-IT" sz="1600" b="0" i="1" smtClean="0">
                        <a:solidFill>
                          <a:schemeClr val="tx1"/>
                        </a:solidFill>
                        <a:effectLst/>
                        <a:latin typeface="Cambria Math" panose="02040503050406030204" pitchFamily="18" charset="0"/>
                        <a:ea typeface="Calibri" panose="020F0502020204030204" pitchFamily="34" charset="0"/>
                        <a:cs typeface="Arial" panose="020B0604020202020204" pitchFamily="34" charset="0"/>
                      </a:rPr>
                      <m:t>𝐹𝑒</m:t>
                    </m:r>
                  </m:oMath>
                </a14:m>
                <a:r>
                  <a:rPr lang="en-US" sz="1600">
                    <a:solidFill>
                      <a:schemeClr val="tx1"/>
                    </a:solidFill>
                    <a:effectLst/>
                    <a:latin typeface="Museo Sans Rounded 100" panose="02000000000000000000" pitchFamily="50" charset="0"/>
                    <a:ea typeface="Cambria" panose="02040503050406030204" pitchFamily="18" charset="0"/>
                    <a:cs typeface="Arial" panose="020B0604020202020204" pitchFamily="34" charset="0"/>
                  </a:rPr>
                  <a:t> + 850 kJ</a:t>
                </a:r>
                <a:endParaRPr lang="en-US" sz="1600">
                  <a:solidFill>
                    <a:schemeClr val="tx1"/>
                  </a:solidFill>
                </a:endParaRPr>
              </a:p>
            </p:txBody>
          </p:sp>
        </mc:Choice>
        <mc:Fallback xmlns="">
          <p:sp>
            <p:nvSpPr>
              <p:cNvPr id="61" name="TextBox 60">
                <a:extLst>
                  <a:ext uri="{FF2B5EF4-FFF2-40B4-BE49-F238E27FC236}">
                    <a16:creationId xmlns:a16="http://schemas.microsoft.com/office/drawing/2014/main" id="{DACF59C2-3E01-FFC9-E3C1-B2EB3124F58C}"/>
                  </a:ext>
                </a:extLst>
              </p:cNvPr>
              <p:cNvSpPr txBox="1">
                <a:spLocks noRot="1" noChangeAspect="1" noMove="1" noResize="1" noEditPoints="1" noAdjustHandles="1" noChangeArrowheads="1" noChangeShapeType="1" noTextEdit="1"/>
              </p:cNvSpPr>
              <p:nvPr/>
            </p:nvSpPr>
            <p:spPr>
              <a:xfrm>
                <a:off x="3269208" y="2007324"/>
                <a:ext cx="5464699" cy="338554"/>
              </a:xfrm>
              <a:prstGeom prst="rect">
                <a:avLst/>
              </a:prstGeom>
              <a:blipFill>
                <a:blip r:embed="rId11"/>
                <a:stretch>
                  <a:fillRect t="-5357" b="-21429"/>
                </a:stretch>
              </a:blipFill>
            </p:spPr>
            <p:txBody>
              <a:bodyPr/>
              <a:lstStyle/>
              <a:p>
                <a:r>
                  <a:rPr lang="en-US">
                    <a:noFill/>
                  </a:rPr>
                  <a:t> </a:t>
                </a:r>
              </a:p>
            </p:txBody>
          </p:sp>
        </mc:Fallback>
      </mc:AlternateContent>
      <p:cxnSp>
        <p:nvCxnSpPr>
          <p:cNvPr id="325" name="Straight Arrow Connector 324">
            <a:extLst>
              <a:ext uri="{FF2B5EF4-FFF2-40B4-BE49-F238E27FC236}">
                <a16:creationId xmlns:a16="http://schemas.microsoft.com/office/drawing/2014/main" id="{E7F278FC-2CAA-1C83-D516-2B020260586D}"/>
              </a:ext>
            </a:extLst>
          </p:cNvPr>
          <p:cNvCxnSpPr>
            <a:stCxn id="56" idx="6"/>
            <a:endCxn id="43" idx="2"/>
          </p:cNvCxnSpPr>
          <p:nvPr/>
        </p:nvCxnSpPr>
        <p:spPr>
          <a:xfrm>
            <a:off x="4815570" y="3427185"/>
            <a:ext cx="662554" cy="3510"/>
          </a:xfrm>
          <a:prstGeom prst="straightConnector1">
            <a:avLst/>
          </a:prstGeom>
          <a:ln w="19050">
            <a:solidFill>
              <a:schemeClr val="accent4">
                <a:lumMod val="75000"/>
              </a:schemeClr>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27" name="TextBox 326">
                <a:extLst>
                  <a:ext uri="{FF2B5EF4-FFF2-40B4-BE49-F238E27FC236}">
                    <a16:creationId xmlns:a16="http://schemas.microsoft.com/office/drawing/2014/main" id="{35807D9D-DEDE-8F54-B780-152E05AEED55}"/>
                  </a:ext>
                </a:extLst>
              </p:cNvPr>
              <p:cNvSpPr txBox="1"/>
              <p:nvPr/>
            </p:nvSpPr>
            <p:spPr>
              <a:xfrm>
                <a:off x="4815570" y="3095312"/>
                <a:ext cx="641639" cy="307777"/>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it-IT"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𝐹𝑒</m:t>
                      </m:r>
                      <m:r>
                        <a:rPr lang="it-IT" sz="1400" b="0" i="1" baseline="-25000"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2</m:t>
                      </m:r>
                      <m:r>
                        <a:rPr lang="it-IT"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𝑂</m:t>
                      </m:r>
                      <m:r>
                        <a:rPr lang="it-IT" sz="1400" b="0" i="1" baseline="-25000"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3</m:t>
                      </m:r>
                    </m:oMath>
                  </m:oMathPara>
                </a14:m>
                <a:endParaRPr lang="en-US"/>
              </a:p>
            </p:txBody>
          </p:sp>
        </mc:Choice>
        <mc:Fallback xmlns="">
          <p:sp>
            <p:nvSpPr>
              <p:cNvPr id="327" name="TextBox 326">
                <a:extLst>
                  <a:ext uri="{FF2B5EF4-FFF2-40B4-BE49-F238E27FC236}">
                    <a16:creationId xmlns:a16="http://schemas.microsoft.com/office/drawing/2014/main" id="{35807D9D-DEDE-8F54-B780-152E05AEED55}"/>
                  </a:ext>
                </a:extLst>
              </p:cNvPr>
              <p:cNvSpPr txBox="1">
                <a:spLocks noRot="1" noChangeAspect="1" noMove="1" noResize="1" noEditPoints="1" noAdjustHandles="1" noChangeArrowheads="1" noChangeShapeType="1" noTextEdit="1"/>
              </p:cNvSpPr>
              <p:nvPr/>
            </p:nvSpPr>
            <p:spPr>
              <a:xfrm>
                <a:off x="4815570" y="3095312"/>
                <a:ext cx="641639" cy="307777"/>
              </a:xfrm>
              <a:prstGeom prst="rect">
                <a:avLst/>
              </a:prstGeom>
              <a:blipFill>
                <a:blip r:embed="rId12"/>
                <a:stretch>
                  <a:fillRect/>
                </a:stretch>
              </a:blipFill>
            </p:spPr>
            <p:txBody>
              <a:bodyPr/>
              <a:lstStyle/>
              <a:p>
                <a:r>
                  <a:rPr lang="en-US">
                    <a:noFill/>
                  </a:rPr>
                  <a:t> </a:t>
                </a:r>
              </a:p>
            </p:txBody>
          </p:sp>
        </mc:Fallback>
      </mc:AlternateContent>
      <p:cxnSp>
        <p:nvCxnSpPr>
          <p:cNvPr id="328" name="Straight Arrow Connector 327">
            <a:extLst>
              <a:ext uri="{FF2B5EF4-FFF2-40B4-BE49-F238E27FC236}">
                <a16:creationId xmlns:a16="http://schemas.microsoft.com/office/drawing/2014/main" id="{3DEA06DE-FCEE-C911-1343-7D08F38393D1}"/>
              </a:ext>
            </a:extLst>
          </p:cNvPr>
          <p:cNvCxnSpPr>
            <a:cxnSpLocks/>
          </p:cNvCxnSpPr>
          <p:nvPr/>
        </p:nvCxnSpPr>
        <p:spPr>
          <a:xfrm>
            <a:off x="6422510" y="3210271"/>
            <a:ext cx="733425" cy="0"/>
          </a:xfrm>
          <a:prstGeom prst="straightConnector1">
            <a:avLst/>
          </a:prstGeom>
          <a:ln w="19050">
            <a:solidFill>
              <a:schemeClr val="accent4">
                <a:lumMod val="75000"/>
              </a:schemeClr>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32" name="TextBox 331">
                <a:extLst>
                  <a:ext uri="{FF2B5EF4-FFF2-40B4-BE49-F238E27FC236}">
                    <a16:creationId xmlns:a16="http://schemas.microsoft.com/office/drawing/2014/main" id="{FAF8875A-076C-5946-53A0-49DF104FFDCF}"/>
                  </a:ext>
                </a:extLst>
              </p:cNvPr>
              <p:cNvSpPr txBox="1"/>
              <p:nvPr/>
            </p:nvSpPr>
            <p:spPr>
              <a:xfrm>
                <a:off x="6510366" y="2902494"/>
                <a:ext cx="591879" cy="307777"/>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it-IT"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𝐴𝑙</m:t>
                      </m:r>
                      <m:r>
                        <a:rPr lang="it-IT" sz="1400" b="0" i="1" baseline="-25000"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2</m:t>
                      </m:r>
                      <m:r>
                        <a:rPr lang="it-IT"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𝑂</m:t>
                      </m:r>
                      <m:r>
                        <a:rPr lang="it-IT" sz="1400" b="0" i="1" baseline="-25000"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3</m:t>
                      </m:r>
                    </m:oMath>
                  </m:oMathPara>
                </a14:m>
                <a:endParaRPr lang="en-US"/>
              </a:p>
            </p:txBody>
          </p:sp>
        </mc:Choice>
        <mc:Fallback xmlns="">
          <p:sp>
            <p:nvSpPr>
              <p:cNvPr id="332" name="TextBox 331">
                <a:extLst>
                  <a:ext uri="{FF2B5EF4-FFF2-40B4-BE49-F238E27FC236}">
                    <a16:creationId xmlns:a16="http://schemas.microsoft.com/office/drawing/2014/main" id="{FAF8875A-076C-5946-53A0-49DF104FFDCF}"/>
                  </a:ext>
                </a:extLst>
              </p:cNvPr>
              <p:cNvSpPr txBox="1">
                <a:spLocks noRot="1" noChangeAspect="1" noMove="1" noResize="1" noEditPoints="1" noAdjustHandles="1" noChangeArrowheads="1" noChangeShapeType="1" noTextEdit="1"/>
              </p:cNvSpPr>
              <p:nvPr/>
            </p:nvSpPr>
            <p:spPr>
              <a:xfrm>
                <a:off x="6510366" y="2902494"/>
                <a:ext cx="591879" cy="307777"/>
              </a:xfrm>
              <a:prstGeom prst="rect">
                <a:avLst/>
              </a:prstGeom>
              <a:blipFill>
                <a:blip r:embed="rId13"/>
                <a:stretch>
                  <a:fillRect/>
                </a:stretch>
              </a:blipFill>
            </p:spPr>
            <p:txBody>
              <a:bodyPr/>
              <a:lstStyle/>
              <a:p>
                <a:r>
                  <a:rPr lang="en-US">
                    <a:noFill/>
                  </a:rPr>
                  <a:t> </a:t>
                </a:r>
              </a:p>
            </p:txBody>
          </p:sp>
        </mc:Fallback>
      </mc:AlternateContent>
      <p:cxnSp>
        <p:nvCxnSpPr>
          <p:cNvPr id="337" name="Straight Arrow Connector 336">
            <a:extLst>
              <a:ext uri="{FF2B5EF4-FFF2-40B4-BE49-F238E27FC236}">
                <a16:creationId xmlns:a16="http://schemas.microsoft.com/office/drawing/2014/main" id="{EE83755C-D12F-1C52-9512-250A8F4F942C}"/>
              </a:ext>
            </a:extLst>
          </p:cNvPr>
          <p:cNvCxnSpPr>
            <a:cxnSpLocks/>
          </p:cNvCxnSpPr>
          <p:nvPr/>
        </p:nvCxnSpPr>
        <p:spPr>
          <a:xfrm>
            <a:off x="6427629" y="3644076"/>
            <a:ext cx="733425" cy="0"/>
          </a:xfrm>
          <a:prstGeom prst="straightConnector1">
            <a:avLst/>
          </a:prstGeom>
          <a:ln w="19050">
            <a:solidFill>
              <a:schemeClr val="accent4">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38" name="TextBox 337">
                <a:extLst>
                  <a:ext uri="{FF2B5EF4-FFF2-40B4-BE49-F238E27FC236}">
                    <a16:creationId xmlns:a16="http://schemas.microsoft.com/office/drawing/2014/main" id="{97933836-8F40-7442-B652-DF0FD36F7B34}"/>
                  </a:ext>
                </a:extLst>
              </p:cNvPr>
              <p:cNvSpPr txBox="1"/>
              <p:nvPr/>
            </p:nvSpPr>
            <p:spPr>
              <a:xfrm>
                <a:off x="6515485" y="3336299"/>
                <a:ext cx="591879" cy="307777"/>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it-IT"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2</m:t>
                      </m:r>
                      <m:r>
                        <a:rPr lang="it-IT"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𝐴𝑙</m:t>
                      </m:r>
                    </m:oMath>
                  </m:oMathPara>
                </a14:m>
                <a:endParaRPr lang="en-US"/>
              </a:p>
            </p:txBody>
          </p:sp>
        </mc:Choice>
        <mc:Fallback xmlns="">
          <p:sp>
            <p:nvSpPr>
              <p:cNvPr id="338" name="TextBox 337">
                <a:extLst>
                  <a:ext uri="{FF2B5EF4-FFF2-40B4-BE49-F238E27FC236}">
                    <a16:creationId xmlns:a16="http://schemas.microsoft.com/office/drawing/2014/main" id="{97933836-8F40-7442-B652-DF0FD36F7B34}"/>
                  </a:ext>
                </a:extLst>
              </p:cNvPr>
              <p:cNvSpPr txBox="1">
                <a:spLocks noRot="1" noChangeAspect="1" noMove="1" noResize="1" noEditPoints="1" noAdjustHandles="1" noChangeArrowheads="1" noChangeShapeType="1" noTextEdit="1"/>
              </p:cNvSpPr>
              <p:nvPr/>
            </p:nvSpPr>
            <p:spPr>
              <a:xfrm>
                <a:off x="6515485" y="3336299"/>
                <a:ext cx="591879" cy="307777"/>
              </a:xfrm>
              <a:prstGeom prst="rect">
                <a:avLst/>
              </a:prstGeom>
              <a:blipFill>
                <a:blip r:embed="rId14"/>
                <a:stretch>
                  <a:fillRect/>
                </a:stretch>
              </a:blipFill>
            </p:spPr>
            <p:txBody>
              <a:bodyPr/>
              <a:lstStyle/>
              <a:p>
                <a:r>
                  <a:rPr lang="en-US">
                    <a:noFill/>
                  </a:rPr>
                  <a:t> </a:t>
                </a:r>
              </a:p>
            </p:txBody>
          </p:sp>
        </mc:Fallback>
      </mc:AlternateContent>
      <p:sp>
        <p:nvSpPr>
          <p:cNvPr id="339" name="TextBox 338">
            <a:extLst>
              <a:ext uri="{FF2B5EF4-FFF2-40B4-BE49-F238E27FC236}">
                <a16:creationId xmlns:a16="http://schemas.microsoft.com/office/drawing/2014/main" id="{D759CAD6-DC9F-4933-3D93-B77E9BDA9E65}"/>
              </a:ext>
            </a:extLst>
          </p:cNvPr>
          <p:cNvSpPr txBox="1"/>
          <p:nvPr/>
        </p:nvSpPr>
        <p:spPr>
          <a:xfrm>
            <a:off x="7900799" y="3929676"/>
            <a:ext cx="94257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ENERGY</a:t>
            </a:r>
            <a:endParaRPr lang="en-US">
              <a:solidFill>
                <a:schemeClr val="tx1">
                  <a:lumMod val="65000"/>
                  <a:lumOff val="35000"/>
                </a:schemeClr>
              </a:solidFill>
              <a:latin typeface="Museo Sans Rounded 500" panose="02000000000000000000" pitchFamily="50" charset="0"/>
            </a:endParaRPr>
          </a:p>
        </p:txBody>
      </p:sp>
      <p:cxnSp>
        <p:nvCxnSpPr>
          <p:cNvPr id="341" name="Connector: Elbow 340">
            <a:extLst>
              <a:ext uri="{FF2B5EF4-FFF2-40B4-BE49-F238E27FC236}">
                <a16:creationId xmlns:a16="http://schemas.microsoft.com/office/drawing/2014/main" id="{B936DEFD-826E-E2EE-A952-0B7DF2D7C774}"/>
              </a:ext>
            </a:extLst>
          </p:cNvPr>
          <p:cNvCxnSpPr>
            <a:stCxn id="339" idx="0"/>
            <a:endCxn id="45" idx="6"/>
          </p:cNvCxnSpPr>
          <p:nvPr/>
        </p:nvCxnSpPr>
        <p:spPr>
          <a:xfrm rot="16200000" flipV="1">
            <a:off x="7981129" y="3538715"/>
            <a:ext cx="502491" cy="279431"/>
          </a:xfrm>
          <a:prstGeom prst="bentConnector2">
            <a:avLst/>
          </a:prstGeom>
          <a:ln w="19050">
            <a:solidFill>
              <a:schemeClr val="accent4">
                <a:lumMod val="75000"/>
              </a:schemeClr>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43" name="TextBox 342">
                <a:extLst>
                  <a:ext uri="{FF2B5EF4-FFF2-40B4-BE49-F238E27FC236}">
                    <a16:creationId xmlns:a16="http://schemas.microsoft.com/office/drawing/2014/main" id="{7251DA57-22AB-D8FA-9A8C-C9D86801F8A0}"/>
                  </a:ext>
                </a:extLst>
              </p:cNvPr>
              <p:cNvSpPr txBox="1"/>
              <p:nvPr/>
            </p:nvSpPr>
            <p:spPr>
              <a:xfrm>
                <a:off x="7308920" y="4252629"/>
                <a:ext cx="591879" cy="495649"/>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f>
                        <m:fPr>
                          <m:ctrlPr>
                            <a:rPr lang="it-IT"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ctrlPr>
                        </m:fPr>
                        <m:num>
                          <m:r>
                            <a:rPr lang="it-IT"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3</m:t>
                          </m:r>
                        </m:num>
                        <m:den>
                          <m:r>
                            <a:rPr lang="it-IT"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2</m:t>
                          </m:r>
                        </m:den>
                      </m:f>
                      <m:r>
                        <a:rPr lang="it-IT"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𝑂</m:t>
                      </m:r>
                      <m:r>
                        <a:rPr lang="it-IT" sz="1400" b="0" i="1" baseline="-25000"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2</m:t>
                      </m:r>
                    </m:oMath>
                  </m:oMathPara>
                </a14:m>
                <a:endParaRPr lang="en-US"/>
              </a:p>
            </p:txBody>
          </p:sp>
        </mc:Choice>
        <mc:Fallback xmlns="">
          <p:sp>
            <p:nvSpPr>
              <p:cNvPr id="343" name="TextBox 342">
                <a:extLst>
                  <a:ext uri="{FF2B5EF4-FFF2-40B4-BE49-F238E27FC236}">
                    <a16:creationId xmlns:a16="http://schemas.microsoft.com/office/drawing/2014/main" id="{7251DA57-22AB-D8FA-9A8C-C9D86801F8A0}"/>
                  </a:ext>
                </a:extLst>
              </p:cNvPr>
              <p:cNvSpPr txBox="1">
                <a:spLocks noRot="1" noChangeAspect="1" noMove="1" noResize="1" noEditPoints="1" noAdjustHandles="1" noChangeArrowheads="1" noChangeShapeType="1" noTextEdit="1"/>
              </p:cNvSpPr>
              <p:nvPr/>
            </p:nvSpPr>
            <p:spPr>
              <a:xfrm>
                <a:off x="7308920" y="4252629"/>
                <a:ext cx="591879" cy="495649"/>
              </a:xfrm>
              <a:prstGeom prst="rect">
                <a:avLst/>
              </a:prstGeom>
              <a:blipFill>
                <a:blip r:embed="rId15"/>
                <a:stretch>
                  <a:fillRect b="-1235"/>
                </a:stretch>
              </a:blipFill>
            </p:spPr>
            <p:txBody>
              <a:bodyPr/>
              <a:lstStyle/>
              <a:p>
                <a:r>
                  <a:rPr lang="en-US">
                    <a:noFill/>
                  </a:rPr>
                  <a:t> </a:t>
                </a:r>
              </a:p>
            </p:txBody>
          </p:sp>
        </mc:Fallback>
      </mc:AlternateContent>
      <p:cxnSp>
        <p:nvCxnSpPr>
          <p:cNvPr id="344" name="Straight Arrow Connector 343">
            <a:extLst>
              <a:ext uri="{FF2B5EF4-FFF2-40B4-BE49-F238E27FC236}">
                <a16:creationId xmlns:a16="http://schemas.microsoft.com/office/drawing/2014/main" id="{7BFE4FF3-48D7-F930-4685-1E8EE9CE1EAB}"/>
              </a:ext>
            </a:extLst>
          </p:cNvPr>
          <p:cNvCxnSpPr>
            <a:cxnSpLocks/>
            <a:stCxn id="343" idx="0"/>
            <a:endCxn id="45" idx="4"/>
          </p:cNvCxnSpPr>
          <p:nvPr/>
        </p:nvCxnSpPr>
        <p:spPr>
          <a:xfrm flipH="1" flipV="1">
            <a:off x="7604663" y="3915893"/>
            <a:ext cx="197" cy="336736"/>
          </a:xfrm>
          <a:prstGeom prst="straightConnector1">
            <a:avLst/>
          </a:prstGeom>
          <a:ln w="19050">
            <a:solidFill>
              <a:schemeClr val="accent4">
                <a:lumMod val="75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348" name="TextBox 347">
                <a:extLst>
                  <a:ext uri="{FF2B5EF4-FFF2-40B4-BE49-F238E27FC236}">
                    <a16:creationId xmlns:a16="http://schemas.microsoft.com/office/drawing/2014/main" id="{1716502A-658D-BD24-83E8-2F917F8B7C32}"/>
                  </a:ext>
                </a:extLst>
              </p:cNvPr>
              <p:cNvSpPr txBox="1"/>
              <p:nvPr/>
            </p:nvSpPr>
            <p:spPr>
              <a:xfrm>
                <a:off x="5182184" y="4370612"/>
                <a:ext cx="591879" cy="307777"/>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en-GB"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2</m:t>
                      </m:r>
                      <m:r>
                        <a:rPr lang="it-IT" sz="1400" b="0" i="1" smtClean="0">
                          <a:solidFill>
                            <a:srgbClr val="494949"/>
                          </a:solidFill>
                          <a:effectLst/>
                          <a:latin typeface="Cambria Math" panose="02040503050406030204" pitchFamily="18" charset="0"/>
                          <a:ea typeface="Calibri" panose="020F0502020204030204" pitchFamily="34" charset="0"/>
                          <a:cs typeface="Arial" panose="020B0604020202020204" pitchFamily="34" charset="0"/>
                        </a:rPr>
                        <m:t>𝐹𝑒</m:t>
                      </m:r>
                    </m:oMath>
                  </m:oMathPara>
                </a14:m>
                <a:endParaRPr lang="en-US"/>
              </a:p>
            </p:txBody>
          </p:sp>
        </mc:Choice>
        <mc:Fallback xmlns="">
          <p:sp>
            <p:nvSpPr>
              <p:cNvPr id="348" name="TextBox 347">
                <a:extLst>
                  <a:ext uri="{FF2B5EF4-FFF2-40B4-BE49-F238E27FC236}">
                    <a16:creationId xmlns:a16="http://schemas.microsoft.com/office/drawing/2014/main" id="{1716502A-658D-BD24-83E8-2F917F8B7C32}"/>
                  </a:ext>
                </a:extLst>
              </p:cNvPr>
              <p:cNvSpPr txBox="1">
                <a:spLocks noRot="1" noChangeAspect="1" noMove="1" noResize="1" noEditPoints="1" noAdjustHandles="1" noChangeArrowheads="1" noChangeShapeType="1" noTextEdit="1"/>
              </p:cNvSpPr>
              <p:nvPr/>
            </p:nvSpPr>
            <p:spPr>
              <a:xfrm>
                <a:off x="5182184" y="4370612"/>
                <a:ext cx="591879" cy="307777"/>
              </a:xfrm>
              <a:prstGeom prst="rect">
                <a:avLst/>
              </a:prstGeom>
              <a:blipFill>
                <a:blip r:embed="rId16"/>
                <a:stretch>
                  <a:fillRect/>
                </a:stretch>
              </a:blipFill>
            </p:spPr>
            <p:txBody>
              <a:bodyPr/>
              <a:lstStyle/>
              <a:p>
                <a:r>
                  <a:rPr lang="en-US">
                    <a:noFill/>
                  </a:rPr>
                  <a:t> </a:t>
                </a:r>
              </a:p>
            </p:txBody>
          </p:sp>
        </mc:Fallback>
      </mc:AlternateContent>
      <p:sp>
        <p:nvSpPr>
          <p:cNvPr id="349" name="TextBox 348">
            <a:extLst>
              <a:ext uri="{FF2B5EF4-FFF2-40B4-BE49-F238E27FC236}">
                <a16:creationId xmlns:a16="http://schemas.microsoft.com/office/drawing/2014/main" id="{071DF451-B8E4-3F2E-9A12-3EE630602843}"/>
              </a:ext>
            </a:extLst>
          </p:cNvPr>
          <p:cNvSpPr txBox="1"/>
          <p:nvPr/>
        </p:nvSpPr>
        <p:spPr>
          <a:xfrm>
            <a:off x="5958148" y="4394709"/>
            <a:ext cx="942579" cy="307777"/>
          </a:xfrm>
          <a:prstGeom prst="rect">
            <a:avLst/>
          </a:prstGeom>
          <a:noFill/>
        </p:spPr>
        <p:txBody>
          <a:bodyPr wrap="square" rtlCol="0">
            <a:spAutoFit/>
          </a:bodyPr>
          <a:lstStyle/>
          <a:p>
            <a:pPr algn="ctr"/>
            <a:r>
              <a:rPr lang="en-GB">
                <a:solidFill>
                  <a:schemeClr val="tx1">
                    <a:lumMod val="65000"/>
                    <a:lumOff val="35000"/>
                  </a:schemeClr>
                </a:solidFill>
                <a:latin typeface="Museo Sans Rounded 500" panose="02000000000000000000" pitchFamily="50" charset="0"/>
              </a:rPr>
              <a:t>HEAT</a:t>
            </a:r>
            <a:endParaRPr lang="en-US">
              <a:solidFill>
                <a:schemeClr val="tx1">
                  <a:lumMod val="65000"/>
                  <a:lumOff val="35000"/>
                </a:schemeClr>
              </a:solidFill>
              <a:latin typeface="Museo Sans Rounded 500" panose="02000000000000000000" pitchFamily="50" charset="0"/>
            </a:endParaRPr>
          </a:p>
        </p:txBody>
      </p:sp>
      <p:cxnSp>
        <p:nvCxnSpPr>
          <p:cNvPr id="350" name="Connector: Elbow 349">
            <a:extLst>
              <a:ext uri="{FF2B5EF4-FFF2-40B4-BE49-F238E27FC236}">
                <a16:creationId xmlns:a16="http://schemas.microsoft.com/office/drawing/2014/main" id="{996E36F1-8FF1-FFFA-B858-7362FF9BA10B}"/>
              </a:ext>
            </a:extLst>
          </p:cNvPr>
          <p:cNvCxnSpPr>
            <a:cxnSpLocks/>
            <a:stCxn id="43" idx="4"/>
            <a:endCxn id="348" idx="0"/>
          </p:cNvCxnSpPr>
          <p:nvPr/>
        </p:nvCxnSpPr>
        <p:spPr>
          <a:xfrm rot="5400000">
            <a:off x="5496518" y="3901010"/>
            <a:ext cx="451209" cy="487995"/>
          </a:xfrm>
          <a:prstGeom prst="bentConnector3">
            <a:avLst>
              <a:gd name="adj1" fmla="val 50000"/>
            </a:avLst>
          </a:prstGeom>
          <a:ln w="19050">
            <a:solidFill>
              <a:schemeClr val="accent4">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54" name="Connector: Elbow 353">
            <a:extLst>
              <a:ext uri="{FF2B5EF4-FFF2-40B4-BE49-F238E27FC236}">
                <a16:creationId xmlns:a16="http://schemas.microsoft.com/office/drawing/2014/main" id="{93735C95-5A92-9254-D164-5929EF2172F5}"/>
              </a:ext>
            </a:extLst>
          </p:cNvPr>
          <p:cNvCxnSpPr>
            <a:cxnSpLocks/>
            <a:stCxn id="43" idx="4"/>
            <a:endCxn id="349" idx="0"/>
          </p:cNvCxnSpPr>
          <p:nvPr/>
        </p:nvCxnSpPr>
        <p:spPr>
          <a:xfrm rot="16200000" flipH="1">
            <a:off x="5960125" y="3925396"/>
            <a:ext cx="475306" cy="463319"/>
          </a:xfrm>
          <a:prstGeom prst="bentConnector3">
            <a:avLst>
              <a:gd name="adj1" fmla="val 47018"/>
            </a:avLst>
          </a:prstGeom>
          <a:ln w="19050">
            <a:solidFill>
              <a:schemeClr val="accent4">
                <a:lumMod val="75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4" name="ACME_LMS-1Al_6040_laser">
            <a:hlinkClick r:id="" action="ppaction://media"/>
            <a:extLst>
              <a:ext uri="{FF2B5EF4-FFF2-40B4-BE49-F238E27FC236}">
                <a16:creationId xmlns:a16="http://schemas.microsoft.com/office/drawing/2014/main" id="{B4EBDD41-38D5-33C4-0194-A59F95D41528}"/>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17"/>
          <a:srcRect l="18171" r="13105"/>
          <a:stretch/>
        </p:blipFill>
        <p:spPr>
          <a:xfrm rot="16200000">
            <a:off x="316203" y="1826422"/>
            <a:ext cx="3103418" cy="2540138"/>
          </a:xfrm>
          <a:prstGeom prst="rect">
            <a:avLst/>
          </a:prstGeom>
        </p:spPr>
      </p:pic>
    </p:spTree>
    <p:extLst>
      <p:ext uri="{BB962C8B-B14F-4D97-AF65-F5344CB8AC3E}">
        <p14:creationId xmlns:p14="http://schemas.microsoft.com/office/powerpoint/2010/main" val="3503953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7253"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8</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it-IT" sz="2800" spc="-150">
                <a:solidFill>
                  <a:srgbClr val="AD343E"/>
                </a:solidFill>
                <a:latin typeface="Museo Sans Rounded 300"/>
              </a:rPr>
              <a:t>U</a:t>
            </a:r>
            <a:r>
              <a:rPr lang="en-US" sz="2800" spc="-150">
                <a:solidFill>
                  <a:srgbClr val="AD343E"/>
                </a:solidFill>
                <a:latin typeface="Museo Sans Rounded 300"/>
              </a:rPr>
              <a:t>se case definition</a:t>
            </a:r>
          </a:p>
        </p:txBody>
      </p:sp>
      <p:graphicFrame>
        <p:nvGraphicFramePr>
          <p:cNvPr id="9" name="Table 8">
            <a:extLst>
              <a:ext uri="{FF2B5EF4-FFF2-40B4-BE49-F238E27FC236}">
                <a16:creationId xmlns:a16="http://schemas.microsoft.com/office/drawing/2014/main" id="{AE2C2D7D-ABB9-4E4C-AEF5-87D0CEB04112}"/>
              </a:ext>
            </a:extLst>
          </p:cNvPr>
          <p:cNvGraphicFramePr>
            <a:graphicFrameLocks noGrp="1"/>
          </p:cNvGraphicFramePr>
          <p:nvPr>
            <p:extLst>
              <p:ext uri="{D42A27DB-BD31-4B8C-83A1-F6EECF244321}">
                <p14:modId xmlns:p14="http://schemas.microsoft.com/office/powerpoint/2010/main" val="3368102436"/>
              </p:ext>
            </p:extLst>
          </p:nvPr>
        </p:nvGraphicFramePr>
        <p:xfrm>
          <a:off x="585296" y="899121"/>
          <a:ext cx="4887308" cy="1367788"/>
        </p:xfrm>
        <a:graphic>
          <a:graphicData uri="http://schemas.openxmlformats.org/drawingml/2006/table">
            <a:tbl>
              <a:tblPr firstRow="1" firstCol="1" bandRow="1">
                <a:tableStyleId>{3B4B98B0-60AC-42C2-AFA5-B58CD77FA1E5}</a:tableStyleId>
              </a:tblPr>
              <a:tblGrid>
                <a:gridCol w="1375415">
                  <a:extLst>
                    <a:ext uri="{9D8B030D-6E8A-4147-A177-3AD203B41FA5}">
                      <a16:colId xmlns:a16="http://schemas.microsoft.com/office/drawing/2014/main" val="4195054757"/>
                    </a:ext>
                  </a:extLst>
                </a:gridCol>
                <a:gridCol w="1681587">
                  <a:extLst>
                    <a:ext uri="{9D8B030D-6E8A-4147-A177-3AD203B41FA5}">
                      <a16:colId xmlns:a16="http://schemas.microsoft.com/office/drawing/2014/main" val="189157655"/>
                    </a:ext>
                  </a:extLst>
                </a:gridCol>
                <a:gridCol w="1830306">
                  <a:extLst>
                    <a:ext uri="{9D8B030D-6E8A-4147-A177-3AD203B41FA5}">
                      <a16:colId xmlns:a16="http://schemas.microsoft.com/office/drawing/2014/main" val="2317477850"/>
                    </a:ext>
                  </a:extLst>
                </a:gridCol>
              </a:tblGrid>
              <a:tr h="341947">
                <a:tc>
                  <a:txBody>
                    <a:bodyPr/>
                    <a:lstStyle/>
                    <a:p>
                      <a:pPr algn="ctr">
                        <a:lnSpc>
                          <a:spcPct val="107000"/>
                        </a:lnSpc>
                        <a:spcAft>
                          <a:spcPts val="800"/>
                        </a:spcAft>
                      </a:pPr>
                      <a:r>
                        <a:rPr lang="en-GB" sz="1200" b="1">
                          <a:effectLst/>
                          <a:latin typeface="Museo Sans Rounded 300" panose="02000000000000000000" pitchFamily="50" charset="0"/>
                        </a:rPr>
                        <a:t>Mission</a:t>
                      </a:r>
                      <a:endParaRPr lang="en-US" sz="1200" b="1">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spcAft>
                          <a:spcPts val="800"/>
                        </a:spcAft>
                      </a:pPr>
                      <a:r>
                        <a:rPr lang="en-GB" sz="1200" b="1">
                          <a:effectLst/>
                          <a:latin typeface="Museo Sans Rounded 300" panose="02000000000000000000" pitchFamily="50" charset="0"/>
                        </a:rPr>
                        <a:t>Energy cycle [kWh]</a:t>
                      </a:r>
                      <a:endParaRPr lang="en-US" sz="1200" b="1">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spcAft>
                          <a:spcPts val="800"/>
                        </a:spcAft>
                      </a:pPr>
                      <a:r>
                        <a:rPr lang="en-GB" sz="1200" b="1">
                          <a:effectLst/>
                          <a:latin typeface="Museo Sans Rounded 300" panose="02000000000000000000" pitchFamily="50" charset="0"/>
                        </a:rPr>
                        <a:t>Energy mission [kWh]</a:t>
                      </a:r>
                      <a:endParaRPr lang="en-US" sz="1200" b="1">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1467986357"/>
                  </a:ext>
                </a:extLst>
              </a:tr>
              <a:tr h="341947">
                <a:tc>
                  <a:txBody>
                    <a:bodyPr/>
                    <a:lstStyle/>
                    <a:p>
                      <a:pPr algn="ctr">
                        <a:lnSpc>
                          <a:spcPct val="107000"/>
                        </a:lnSpc>
                        <a:spcAft>
                          <a:spcPts val="800"/>
                        </a:spcAft>
                      </a:pPr>
                      <a:r>
                        <a:rPr lang="en-GB" sz="1100" b="0">
                          <a:effectLst/>
                          <a:latin typeface="Museo Sans Rounded 300" panose="02000000000000000000" pitchFamily="50" charset="0"/>
                        </a:rPr>
                        <a:t>Lander</a:t>
                      </a:r>
                      <a:endParaRPr lang="en-US" sz="1100" b="0">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spcAft>
                          <a:spcPts val="800"/>
                        </a:spcAft>
                      </a:pPr>
                      <a:r>
                        <a:rPr lang="en-GB" sz="1100" b="0">
                          <a:effectLst/>
                          <a:latin typeface="Museo Sans Rounded 300" panose="02000000000000000000" pitchFamily="50" charset="0"/>
                        </a:rPr>
                        <a:t>10.5</a:t>
                      </a:r>
                      <a:endParaRPr lang="en-US" sz="1100" b="0">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spcAft>
                          <a:spcPts val="800"/>
                        </a:spcAft>
                      </a:pPr>
                      <a:r>
                        <a:rPr lang="en-GB" sz="1100" b="0">
                          <a:effectLst/>
                          <a:latin typeface="Museo Sans Rounded 300" panose="02000000000000000000" pitchFamily="50" charset="0"/>
                        </a:rPr>
                        <a:t>31.5</a:t>
                      </a:r>
                      <a:endParaRPr lang="en-US" sz="1100" b="0">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603601834"/>
                  </a:ext>
                </a:extLst>
              </a:tr>
              <a:tr h="341947">
                <a:tc>
                  <a:txBody>
                    <a:bodyPr/>
                    <a:lstStyle/>
                    <a:p>
                      <a:pPr algn="ctr">
                        <a:lnSpc>
                          <a:spcPct val="107000"/>
                        </a:lnSpc>
                        <a:spcAft>
                          <a:spcPts val="800"/>
                        </a:spcAft>
                      </a:pPr>
                      <a:r>
                        <a:rPr lang="en-GB" sz="1100" b="0">
                          <a:effectLst/>
                          <a:latin typeface="Museo Sans Rounded 300" panose="02000000000000000000" pitchFamily="50" charset="0"/>
                        </a:rPr>
                        <a:t>Rover</a:t>
                      </a:r>
                      <a:endParaRPr lang="en-US" sz="1100" b="0">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spcAft>
                          <a:spcPts val="800"/>
                        </a:spcAft>
                      </a:pPr>
                      <a:r>
                        <a:rPr lang="en-GB" sz="1100" b="0">
                          <a:effectLst/>
                          <a:latin typeface="Museo Sans Rounded 300" panose="02000000000000000000" pitchFamily="50" charset="0"/>
                        </a:rPr>
                        <a:t>10.5</a:t>
                      </a:r>
                      <a:endParaRPr lang="en-US" sz="1100" b="0">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spcAft>
                          <a:spcPts val="800"/>
                        </a:spcAft>
                      </a:pPr>
                      <a:r>
                        <a:rPr lang="en-GB" sz="1100" b="0">
                          <a:effectLst/>
                          <a:latin typeface="Museo Sans Rounded 300" panose="02000000000000000000" pitchFamily="50" charset="0"/>
                        </a:rPr>
                        <a:t>125</a:t>
                      </a:r>
                      <a:endParaRPr lang="en-US" sz="1100" b="0">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2820027467"/>
                  </a:ext>
                </a:extLst>
              </a:tr>
              <a:tr h="341947">
                <a:tc>
                  <a:txBody>
                    <a:bodyPr/>
                    <a:lstStyle/>
                    <a:p>
                      <a:pPr algn="ctr">
                        <a:lnSpc>
                          <a:spcPct val="107000"/>
                        </a:lnSpc>
                        <a:spcAft>
                          <a:spcPts val="800"/>
                        </a:spcAft>
                      </a:pPr>
                      <a:r>
                        <a:rPr lang="en-GB" sz="1100" b="0">
                          <a:effectLst/>
                          <a:latin typeface="Museo Sans Rounded 300" panose="02000000000000000000" pitchFamily="50" charset="0"/>
                        </a:rPr>
                        <a:t>Pressurized habitat</a:t>
                      </a:r>
                      <a:endParaRPr lang="en-US" sz="1100" b="0">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spcAft>
                          <a:spcPts val="800"/>
                        </a:spcAft>
                      </a:pPr>
                      <a:r>
                        <a:rPr lang="en-GB" sz="1100" b="0">
                          <a:effectLst/>
                          <a:latin typeface="Museo Sans Rounded 300" panose="02000000000000000000" pitchFamily="50" charset="0"/>
                        </a:rPr>
                        <a:t>219</a:t>
                      </a:r>
                      <a:endParaRPr lang="en-US" sz="1100" b="0">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spcAft>
                          <a:spcPts val="800"/>
                        </a:spcAft>
                      </a:pPr>
                      <a:r>
                        <a:rPr lang="en-GB" sz="1100" b="0">
                          <a:effectLst/>
                          <a:latin typeface="Museo Sans Rounded 300" panose="02000000000000000000" pitchFamily="50" charset="0"/>
                        </a:rPr>
                        <a:t>25500</a:t>
                      </a:r>
                      <a:endParaRPr lang="en-US" sz="1100" b="0">
                        <a:effectLst/>
                        <a:latin typeface="Museo Sans Rounded 300" panose="02000000000000000000" pitchFamily="50" charset="0"/>
                        <a:ea typeface="Calibri" panose="020F0502020204030204" pitchFamily="34" charset="0"/>
                        <a:cs typeface="Arial" panose="020B0604020202020204" pitchFamily="34" charset="0"/>
                      </a:endParaRPr>
                    </a:p>
                  </a:txBody>
                  <a:tcPr marL="68580" marR="68580" marT="0" marB="0" anchor="ctr"/>
                </a:tc>
                <a:extLst>
                  <a:ext uri="{0D108BD9-81ED-4DB2-BD59-A6C34878D82A}">
                    <a16:rowId xmlns:a16="http://schemas.microsoft.com/office/drawing/2014/main" val="893390042"/>
                  </a:ext>
                </a:extLst>
              </a:tr>
            </a:tbl>
          </a:graphicData>
        </a:graphic>
      </p:graphicFrame>
      <p:sp>
        <p:nvSpPr>
          <p:cNvPr id="10" name="TextBox 9">
            <a:extLst>
              <a:ext uri="{FF2B5EF4-FFF2-40B4-BE49-F238E27FC236}">
                <a16:creationId xmlns:a16="http://schemas.microsoft.com/office/drawing/2014/main" id="{24334595-1212-41C2-9395-69F13D4DF73B}"/>
              </a:ext>
            </a:extLst>
          </p:cNvPr>
          <p:cNvSpPr txBox="1"/>
          <p:nvPr/>
        </p:nvSpPr>
        <p:spPr>
          <a:xfrm>
            <a:off x="585297" y="2328095"/>
            <a:ext cx="4887306" cy="338554"/>
          </a:xfrm>
          <a:prstGeom prst="rect">
            <a:avLst/>
          </a:prstGeom>
          <a:noFill/>
        </p:spPr>
        <p:txBody>
          <a:bodyPr wrap="square" lIns="0">
            <a:spAutoFit/>
          </a:bodyPr>
          <a:lstStyle/>
          <a:p>
            <a:pPr algn="ctr"/>
            <a:r>
              <a:rPr lang="en-US" sz="800">
                <a:solidFill>
                  <a:schemeClr val="tx1"/>
                </a:solidFill>
                <a:latin typeface="Museo Sans Rounded 100" panose="02000000000000000000" pitchFamily="50" charset="0"/>
                <a:ea typeface="Geneva" charset="0"/>
                <a:cs typeface="Geneva" charset="0"/>
              </a:rPr>
              <a:t>Data retrieved from “</a:t>
            </a:r>
            <a:r>
              <a:rPr lang="en-US" sz="800" i="1">
                <a:solidFill>
                  <a:schemeClr val="tx1"/>
                </a:solidFill>
                <a:latin typeface="Museo Sans Rounded 100" panose="02000000000000000000" pitchFamily="50" charset="0"/>
                <a:ea typeface="Geneva" charset="0"/>
                <a:cs typeface="Geneva" charset="0"/>
              </a:rPr>
              <a:t>TN1 - Lunar Night Survival Requirements Derivation and Specification</a:t>
            </a:r>
            <a:r>
              <a:rPr lang="en-US" sz="800">
                <a:solidFill>
                  <a:schemeClr val="tx1"/>
                </a:solidFill>
                <a:latin typeface="Museo Sans Rounded 100" panose="02000000000000000000" pitchFamily="50" charset="0"/>
                <a:ea typeface="Geneva" charset="0"/>
                <a:cs typeface="Geneva" charset="0"/>
              </a:rPr>
              <a:t>”, HERACLES-RIBRE-RP-0021</a:t>
            </a:r>
            <a:endParaRPr lang="en-US" sz="800"/>
          </a:p>
        </p:txBody>
      </p:sp>
      <p:sp>
        <p:nvSpPr>
          <p:cNvPr id="12" name="TextBox 11">
            <a:extLst>
              <a:ext uri="{FF2B5EF4-FFF2-40B4-BE49-F238E27FC236}">
                <a16:creationId xmlns:a16="http://schemas.microsoft.com/office/drawing/2014/main" id="{F85D0C17-2651-4883-8C62-F34C29BCEEC3}"/>
              </a:ext>
            </a:extLst>
          </p:cNvPr>
          <p:cNvSpPr txBox="1"/>
          <p:nvPr/>
        </p:nvSpPr>
        <p:spPr>
          <a:xfrm>
            <a:off x="585296" y="2959525"/>
            <a:ext cx="5130886" cy="1631216"/>
          </a:xfrm>
          <a:prstGeom prst="rect">
            <a:avLst/>
          </a:prstGeom>
          <a:noFill/>
        </p:spPr>
        <p:txBody>
          <a:bodyPr wrap="square">
            <a:spAutoFit/>
          </a:bodyPr>
          <a:lstStyle/>
          <a:p>
            <a:pPr lvl="1">
              <a:buClr>
                <a:srgbClr val="00B050"/>
              </a:buClr>
              <a:buFont typeface="Wingdings" panose="05000000000000000000" pitchFamily="2" charset="2"/>
              <a:buChar char="ü"/>
              <a:defRPr/>
            </a:pPr>
            <a:r>
              <a:rPr lang="en-US">
                <a:solidFill>
                  <a:schemeClr val="tx1"/>
                </a:solidFill>
                <a:latin typeface="Museo Sans Rounded 100" panose="02000000000000000000" pitchFamily="50" charset="0"/>
                <a:ea typeface="Museo Sans Rounded 300" charset="0"/>
                <a:cs typeface="Arial"/>
              </a:rPr>
              <a:t>    </a:t>
            </a:r>
            <a:r>
              <a:rPr lang="en-US" b="1" u="sng">
                <a:solidFill>
                  <a:schemeClr val="tx1"/>
                </a:solidFill>
                <a:latin typeface="Museo Sans Rounded 100" panose="02000000000000000000" pitchFamily="50" charset="0"/>
                <a:ea typeface="Museo Sans Rounded 300" charset="0"/>
                <a:cs typeface="Arial"/>
              </a:rPr>
              <a:t>Habitat</a:t>
            </a:r>
            <a:r>
              <a:rPr lang="en-US">
                <a:solidFill>
                  <a:schemeClr val="tx1"/>
                </a:solidFill>
                <a:latin typeface="Museo Sans Rounded 100" panose="02000000000000000000" pitchFamily="50" charset="0"/>
                <a:ea typeface="Museo Sans Rounded 300" charset="0"/>
                <a:cs typeface="Arial"/>
              </a:rPr>
              <a:t>. </a:t>
            </a:r>
            <a:r>
              <a:rPr lang="en-US" sz="1200">
                <a:solidFill>
                  <a:schemeClr val="tx1"/>
                </a:solidFill>
                <a:latin typeface="Museo Sans Rounded 100" panose="02000000000000000000" pitchFamily="50" charset="0"/>
                <a:ea typeface="Museo Sans Rounded 300" charset="0"/>
                <a:cs typeface="Arial"/>
              </a:rPr>
              <a:t>Integration with metals refinement from slag, beneficiation of regolith and resupply operations.</a:t>
            </a:r>
          </a:p>
          <a:p>
            <a:pPr marL="285750" lvl="1" indent="-285750">
              <a:spcBef>
                <a:spcPts val="600"/>
              </a:spcBef>
              <a:buClr>
                <a:srgbClr val="EC8D0E"/>
              </a:buClr>
              <a:buFont typeface="Museo Sans Rounded 100" panose="02000000000000000000" pitchFamily="50" charset="0"/>
              <a:buChar char="?"/>
              <a:defRPr/>
            </a:pPr>
            <a:r>
              <a:rPr lang="en-US">
                <a:solidFill>
                  <a:schemeClr val="tx1"/>
                </a:solidFill>
                <a:latin typeface="Museo Sans Rounded 100" panose="02000000000000000000" pitchFamily="50" charset="0"/>
                <a:ea typeface="Museo Sans Rounded 300" charset="0"/>
                <a:cs typeface="Arial"/>
              </a:rPr>
              <a:t> </a:t>
            </a:r>
            <a:r>
              <a:rPr lang="en-US" b="1">
                <a:solidFill>
                  <a:schemeClr val="tx1"/>
                </a:solidFill>
                <a:latin typeface="Museo Sans Rounded 100" panose="02000000000000000000" pitchFamily="50" charset="0"/>
                <a:ea typeface="Museo Sans Rounded 300" charset="0"/>
                <a:cs typeface="Arial"/>
              </a:rPr>
              <a:t>Lander</a:t>
            </a:r>
            <a:r>
              <a:rPr lang="en-US">
                <a:solidFill>
                  <a:schemeClr val="tx1"/>
                </a:solidFill>
                <a:latin typeface="Museo Sans Rounded 100" panose="02000000000000000000" pitchFamily="50" charset="0"/>
                <a:ea typeface="Museo Sans Rounded 300" charset="0"/>
                <a:cs typeface="Arial"/>
              </a:rPr>
              <a:t>. </a:t>
            </a:r>
            <a:r>
              <a:rPr lang="en-US" sz="1200">
                <a:solidFill>
                  <a:schemeClr val="tx1"/>
                </a:solidFill>
                <a:latin typeface="Museo Sans Rounded 100" panose="02000000000000000000" pitchFamily="50" charset="0"/>
                <a:ea typeface="Museo Sans Rounded 300" charset="0"/>
                <a:cs typeface="Arial"/>
              </a:rPr>
              <a:t>Launching only metal reactant, equivalent energy density for reaction becomes 3600 </a:t>
            </a:r>
            <a:r>
              <a:rPr lang="en-US" sz="1200" err="1">
                <a:solidFill>
                  <a:schemeClr val="tx1"/>
                </a:solidFill>
                <a:latin typeface="Museo Sans Rounded 100" panose="02000000000000000000" pitchFamily="50" charset="0"/>
                <a:ea typeface="Museo Sans Rounded 300" charset="0"/>
                <a:cs typeface="Arial"/>
              </a:rPr>
              <a:t>Wh</a:t>
            </a:r>
            <a:r>
              <a:rPr lang="en-US" sz="1200">
                <a:solidFill>
                  <a:schemeClr val="tx1"/>
                </a:solidFill>
                <a:latin typeface="Museo Sans Rounded 100" panose="02000000000000000000" pitchFamily="50" charset="0"/>
                <a:ea typeface="Museo Sans Rounded 300" charset="0"/>
                <a:cs typeface="Arial"/>
              </a:rPr>
              <a:t>/kg (Si). Only reactions with raw regolith can be considered (no beneficiation capabilities assumed).</a:t>
            </a:r>
          </a:p>
          <a:p>
            <a:pPr>
              <a:spcBef>
                <a:spcPts val="600"/>
              </a:spcBef>
              <a:buClr>
                <a:schemeClr val="accent2"/>
              </a:buClr>
              <a:buBlip>
                <a:blip r:embed="rId4"/>
              </a:buBlip>
              <a:defRPr/>
            </a:pPr>
            <a:r>
              <a:rPr lang="en-US">
                <a:solidFill>
                  <a:schemeClr val="tx1"/>
                </a:solidFill>
                <a:latin typeface="Museo Sans Rounded 100" panose="02000000000000000000" pitchFamily="50" charset="0"/>
                <a:ea typeface="Calibri" panose="020F0502020204030204" pitchFamily="34" charset="0"/>
              </a:rPr>
              <a:t>     </a:t>
            </a:r>
            <a:r>
              <a:rPr lang="en-US" b="1">
                <a:solidFill>
                  <a:schemeClr val="tx1"/>
                </a:solidFill>
                <a:latin typeface="Museo Sans Rounded 100" panose="02000000000000000000" pitchFamily="50" charset="0"/>
                <a:ea typeface="Calibri" panose="020F0502020204030204" pitchFamily="34" charset="0"/>
              </a:rPr>
              <a:t>Rover</a:t>
            </a:r>
            <a:r>
              <a:rPr lang="en-US">
                <a:solidFill>
                  <a:schemeClr val="tx1"/>
                </a:solidFill>
                <a:latin typeface="Museo Sans Rounded 100" panose="02000000000000000000" pitchFamily="50" charset="0"/>
                <a:ea typeface="Calibri" panose="020F0502020204030204" pitchFamily="34" charset="0"/>
              </a:rPr>
              <a:t>. </a:t>
            </a:r>
            <a:r>
              <a:rPr lang="en-US" sz="1200">
                <a:solidFill>
                  <a:schemeClr val="tx1"/>
                </a:solidFill>
                <a:latin typeface="Museo Sans Rounded 100" panose="02000000000000000000" pitchFamily="50" charset="0"/>
                <a:ea typeface="Calibri" panose="020F0502020204030204" pitchFamily="34" charset="0"/>
              </a:rPr>
              <a:t>Even launching only metal reactant, impossible to meet 400 </a:t>
            </a:r>
            <a:r>
              <a:rPr lang="en-US" sz="1200" err="1">
                <a:solidFill>
                  <a:schemeClr val="tx1"/>
                </a:solidFill>
                <a:latin typeface="Museo Sans Rounded 100" panose="02000000000000000000" pitchFamily="50" charset="0"/>
                <a:ea typeface="Calibri" panose="020F0502020204030204" pitchFamily="34" charset="0"/>
              </a:rPr>
              <a:t>Wh</a:t>
            </a:r>
            <a:r>
              <a:rPr lang="en-US" sz="1200">
                <a:solidFill>
                  <a:schemeClr val="tx1"/>
                </a:solidFill>
                <a:latin typeface="Museo Sans Rounded 100" panose="02000000000000000000" pitchFamily="50" charset="0"/>
                <a:ea typeface="Calibri" panose="020F0502020204030204" pitchFamily="34" charset="0"/>
              </a:rPr>
              <a:t>/kg for 12 lunar nights (total 4800 </a:t>
            </a:r>
            <a:r>
              <a:rPr lang="en-US" sz="1200" err="1">
                <a:solidFill>
                  <a:schemeClr val="tx1"/>
                </a:solidFill>
                <a:latin typeface="Museo Sans Rounded 100" panose="02000000000000000000" pitchFamily="50" charset="0"/>
                <a:ea typeface="Calibri" panose="020F0502020204030204" pitchFamily="34" charset="0"/>
              </a:rPr>
              <a:t>Wh</a:t>
            </a:r>
            <a:r>
              <a:rPr lang="en-US" sz="1200">
                <a:solidFill>
                  <a:schemeClr val="tx1"/>
                </a:solidFill>
                <a:latin typeface="Museo Sans Rounded 100" panose="02000000000000000000" pitchFamily="50" charset="0"/>
                <a:ea typeface="Calibri" panose="020F0502020204030204" pitchFamily="34" charset="0"/>
              </a:rPr>
              <a:t>/kg).</a:t>
            </a:r>
            <a:endParaRPr lang="en-US">
              <a:solidFill>
                <a:schemeClr val="tx1"/>
              </a:solidFill>
              <a:latin typeface="Museo Sans Rounded 100" panose="02000000000000000000" pitchFamily="50" charset="0"/>
              <a:ea typeface="Calibri" panose="020F0502020204030204" pitchFamily="34" charset="0"/>
            </a:endParaRPr>
          </a:p>
        </p:txBody>
      </p:sp>
      <p:pic>
        <p:nvPicPr>
          <p:cNvPr id="2" name="Picture 1">
            <a:extLst>
              <a:ext uri="{FF2B5EF4-FFF2-40B4-BE49-F238E27FC236}">
                <a16:creationId xmlns:a16="http://schemas.microsoft.com/office/drawing/2014/main" id="{E2B8AB0A-4535-EF32-E22E-E94202A5DE41}"/>
              </a:ext>
            </a:extLst>
          </p:cNvPr>
          <p:cNvPicPr>
            <a:picLocks noChangeAspect="1"/>
          </p:cNvPicPr>
          <p:nvPr/>
        </p:nvPicPr>
        <p:blipFill>
          <a:blip r:embed="rId5"/>
          <a:stretch>
            <a:fillRect/>
          </a:stretch>
        </p:blipFill>
        <p:spPr>
          <a:xfrm>
            <a:off x="6631720" y="791848"/>
            <a:ext cx="1080000" cy="1080000"/>
          </a:xfrm>
          <a:prstGeom prst="rect">
            <a:avLst/>
          </a:prstGeom>
        </p:spPr>
      </p:pic>
      <p:grpSp>
        <p:nvGrpSpPr>
          <p:cNvPr id="3" name="Group 2">
            <a:extLst>
              <a:ext uri="{FF2B5EF4-FFF2-40B4-BE49-F238E27FC236}">
                <a16:creationId xmlns:a16="http://schemas.microsoft.com/office/drawing/2014/main" id="{F88EE038-3D47-1AA3-CFC2-C61A5C09DBAF}"/>
              </a:ext>
            </a:extLst>
          </p:cNvPr>
          <p:cNvGrpSpPr/>
          <p:nvPr/>
        </p:nvGrpSpPr>
        <p:grpSpPr>
          <a:xfrm>
            <a:off x="6665201" y="3619868"/>
            <a:ext cx="792000" cy="792000"/>
            <a:chOff x="1988127" y="3719945"/>
            <a:chExt cx="792000" cy="792000"/>
          </a:xfrm>
        </p:grpSpPr>
        <p:sp>
          <p:nvSpPr>
            <p:cNvPr id="5" name="Rectangle 4">
              <a:extLst>
                <a:ext uri="{FF2B5EF4-FFF2-40B4-BE49-F238E27FC236}">
                  <a16:creationId xmlns:a16="http://schemas.microsoft.com/office/drawing/2014/main" id="{28331F83-B564-DD28-7247-DCA28DDA70C7}"/>
                </a:ext>
              </a:extLst>
            </p:cNvPr>
            <p:cNvSpPr/>
            <p:nvPr/>
          </p:nvSpPr>
          <p:spPr>
            <a:xfrm>
              <a:off x="1988127" y="3719945"/>
              <a:ext cx="792000" cy="7920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21CC7B89-75F2-679D-60B0-E891AD3F6F46}"/>
                </a:ext>
              </a:extLst>
            </p:cNvPr>
            <p:cNvPicPr>
              <a:picLocks noChangeAspect="1"/>
            </p:cNvPicPr>
            <p:nvPr/>
          </p:nvPicPr>
          <p:blipFill>
            <a:blip r:embed="rId6"/>
            <a:stretch>
              <a:fillRect/>
            </a:stretch>
          </p:blipFill>
          <p:spPr>
            <a:xfrm>
              <a:off x="2024127" y="3755945"/>
              <a:ext cx="720000" cy="720000"/>
            </a:xfrm>
            <a:prstGeom prst="rect">
              <a:avLst/>
            </a:prstGeom>
          </p:spPr>
        </p:pic>
      </p:grpSp>
      <p:sp>
        <p:nvSpPr>
          <p:cNvPr id="8" name="Rectangle 7">
            <a:extLst>
              <a:ext uri="{FF2B5EF4-FFF2-40B4-BE49-F238E27FC236}">
                <a16:creationId xmlns:a16="http://schemas.microsoft.com/office/drawing/2014/main" id="{5C7C2485-5590-C34D-DEA0-706D15C8CB87}"/>
              </a:ext>
            </a:extLst>
          </p:cNvPr>
          <p:cNvSpPr/>
          <p:nvPr/>
        </p:nvSpPr>
        <p:spPr>
          <a:xfrm>
            <a:off x="6665201" y="3089936"/>
            <a:ext cx="792000" cy="31865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a:solidFill>
                  <a:sysClr val="windowText" lastClr="000000"/>
                </a:solidFill>
                <a:latin typeface="Museo Sans Rounded 300" panose="02000000000000000000" pitchFamily="50" charset="0"/>
              </a:rPr>
              <a:t>HEX</a:t>
            </a:r>
            <a:endParaRPr lang="en-US">
              <a:solidFill>
                <a:sysClr val="windowText" lastClr="000000"/>
              </a:solidFill>
              <a:latin typeface="Museo Sans Rounded 300" panose="02000000000000000000" pitchFamily="50" charset="0"/>
            </a:endParaRPr>
          </a:p>
        </p:txBody>
      </p:sp>
      <p:cxnSp>
        <p:nvCxnSpPr>
          <p:cNvPr id="11" name="Connector: Elbow 10">
            <a:extLst>
              <a:ext uri="{FF2B5EF4-FFF2-40B4-BE49-F238E27FC236}">
                <a16:creationId xmlns:a16="http://schemas.microsoft.com/office/drawing/2014/main" id="{10EF131A-FC55-61DA-AB63-C9740407D4B9}"/>
              </a:ext>
            </a:extLst>
          </p:cNvPr>
          <p:cNvCxnSpPr>
            <a:cxnSpLocks/>
          </p:cNvCxnSpPr>
          <p:nvPr/>
        </p:nvCxnSpPr>
        <p:spPr>
          <a:xfrm rot="10800000">
            <a:off x="6652501" y="3280433"/>
            <a:ext cx="12700" cy="804709"/>
          </a:xfrm>
          <a:prstGeom prst="bentConnector3">
            <a:avLst>
              <a:gd name="adj1" fmla="val 1800000"/>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16" name="Connector: Elbow 15">
            <a:extLst>
              <a:ext uri="{FF2B5EF4-FFF2-40B4-BE49-F238E27FC236}">
                <a16:creationId xmlns:a16="http://schemas.microsoft.com/office/drawing/2014/main" id="{E6482080-2F36-902F-F605-952FC97C3FB3}"/>
              </a:ext>
            </a:extLst>
          </p:cNvPr>
          <p:cNvCxnSpPr>
            <a:cxnSpLocks/>
          </p:cNvCxnSpPr>
          <p:nvPr/>
        </p:nvCxnSpPr>
        <p:spPr>
          <a:xfrm>
            <a:off x="7457201" y="3280432"/>
            <a:ext cx="12700" cy="804709"/>
          </a:xfrm>
          <a:prstGeom prst="bentConnector3">
            <a:avLst>
              <a:gd name="adj1" fmla="val 1800000"/>
            </a:avLst>
          </a:prstGeom>
          <a:ln w="1905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nector: Elbow 16">
            <a:extLst>
              <a:ext uri="{FF2B5EF4-FFF2-40B4-BE49-F238E27FC236}">
                <a16:creationId xmlns:a16="http://schemas.microsoft.com/office/drawing/2014/main" id="{F5C09710-8AA6-C113-EA66-98BD14751B36}"/>
              </a:ext>
            </a:extLst>
          </p:cNvPr>
          <p:cNvCxnSpPr>
            <a:cxnSpLocks/>
          </p:cNvCxnSpPr>
          <p:nvPr/>
        </p:nvCxnSpPr>
        <p:spPr>
          <a:xfrm flipH="1">
            <a:off x="7457201" y="2638360"/>
            <a:ext cx="6350" cy="568036"/>
          </a:xfrm>
          <a:prstGeom prst="bentConnector3">
            <a:avLst>
              <a:gd name="adj1" fmla="val -3600000"/>
            </a:avLst>
          </a:prstGeom>
          <a:ln w="19050">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D92EFFC0-B75C-F32B-4373-6122C17A3B8E}"/>
              </a:ext>
            </a:extLst>
          </p:cNvPr>
          <p:cNvSpPr/>
          <p:nvPr/>
        </p:nvSpPr>
        <p:spPr>
          <a:xfrm>
            <a:off x="6671551" y="2448866"/>
            <a:ext cx="792000" cy="31865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a:solidFill>
                  <a:sysClr val="windowText" lastClr="000000"/>
                </a:solidFill>
                <a:latin typeface="Museo Sans Rounded 300" panose="02000000000000000000" pitchFamily="50" charset="0"/>
              </a:rPr>
              <a:t>LOADS</a:t>
            </a:r>
            <a:endParaRPr lang="en-US">
              <a:solidFill>
                <a:sysClr val="windowText" lastClr="000000"/>
              </a:solidFill>
              <a:latin typeface="Museo Sans Rounded 300" panose="02000000000000000000" pitchFamily="50" charset="0"/>
            </a:endParaRPr>
          </a:p>
        </p:txBody>
      </p:sp>
      <p:cxnSp>
        <p:nvCxnSpPr>
          <p:cNvPr id="19" name="Connector: Elbow 18">
            <a:extLst>
              <a:ext uri="{FF2B5EF4-FFF2-40B4-BE49-F238E27FC236}">
                <a16:creationId xmlns:a16="http://schemas.microsoft.com/office/drawing/2014/main" id="{06EAF754-9F1D-B900-8CD2-2014AE8A328A}"/>
              </a:ext>
            </a:extLst>
          </p:cNvPr>
          <p:cNvCxnSpPr>
            <a:cxnSpLocks/>
          </p:cNvCxnSpPr>
          <p:nvPr/>
        </p:nvCxnSpPr>
        <p:spPr>
          <a:xfrm rot="10800000" flipH="1">
            <a:off x="6665201" y="2638360"/>
            <a:ext cx="6350" cy="568036"/>
          </a:xfrm>
          <a:prstGeom prst="bentConnector3">
            <a:avLst>
              <a:gd name="adj1" fmla="val -3600000"/>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1E80A147-3C37-5DC1-3294-7155EDFCDD07}"/>
              </a:ext>
            </a:extLst>
          </p:cNvPr>
          <p:cNvSpPr/>
          <p:nvPr/>
        </p:nvSpPr>
        <p:spPr>
          <a:xfrm>
            <a:off x="6671551" y="1774880"/>
            <a:ext cx="792000" cy="31865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a:solidFill>
                  <a:sysClr val="windowText" lastClr="000000"/>
                </a:solidFill>
                <a:latin typeface="Museo Sans Rounded 300" panose="02000000000000000000" pitchFamily="50" charset="0"/>
              </a:rPr>
              <a:t>HEX</a:t>
            </a:r>
            <a:endParaRPr lang="en-US">
              <a:solidFill>
                <a:sysClr val="windowText" lastClr="000000"/>
              </a:solidFill>
              <a:latin typeface="Museo Sans Rounded 300" panose="02000000000000000000" pitchFamily="50" charset="0"/>
            </a:endParaRPr>
          </a:p>
        </p:txBody>
      </p:sp>
      <p:cxnSp>
        <p:nvCxnSpPr>
          <p:cNvPr id="21" name="Connector: Elbow 20">
            <a:extLst>
              <a:ext uri="{FF2B5EF4-FFF2-40B4-BE49-F238E27FC236}">
                <a16:creationId xmlns:a16="http://schemas.microsoft.com/office/drawing/2014/main" id="{3B5C1223-0172-A3F6-2791-E55811048FCB}"/>
              </a:ext>
            </a:extLst>
          </p:cNvPr>
          <p:cNvCxnSpPr>
            <a:cxnSpLocks/>
          </p:cNvCxnSpPr>
          <p:nvPr/>
        </p:nvCxnSpPr>
        <p:spPr>
          <a:xfrm flipH="1">
            <a:off x="7457201" y="2003057"/>
            <a:ext cx="6350" cy="568036"/>
          </a:xfrm>
          <a:prstGeom prst="bentConnector3">
            <a:avLst>
              <a:gd name="adj1" fmla="val -3600000"/>
            </a:avLst>
          </a:prstGeom>
          <a:ln w="1905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38C8A2E0-9FCD-3F49-6DB0-E71D207ADCE2}"/>
              </a:ext>
            </a:extLst>
          </p:cNvPr>
          <p:cNvCxnSpPr>
            <a:cxnSpLocks/>
          </p:cNvCxnSpPr>
          <p:nvPr/>
        </p:nvCxnSpPr>
        <p:spPr>
          <a:xfrm rot="10800000" flipH="1">
            <a:off x="6665201" y="2003057"/>
            <a:ext cx="6350" cy="568036"/>
          </a:xfrm>
          <a:prstGeom prst="bentConnector3">
            <a:avLst>
              <a:gd name="adj1" fmla="val -3600000"/>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5700278A-4D48-A120-FDBC-64368624F3E2}"/>
              </a:ext>
            </a:extLst>
          </p:cNvPr>
          <p:cNvSpPr txBox="1"/>
          <p:nvPr/>
        </p:nvSpPr>
        <p:spPr>
          <a:xfrm>
            <a:off x="6115051" y="774676"/>
            <a:ext cx="1905000" cy="307777"/>
          </a:xfrm>
          <a:prstGeom prst="rect">
            <a:avLst/>
          </a:prstGeom>
          <a:noFill/>
        </p:spPr>
        <p:txBody>
          <a:bodyPr wrap="square">
            <a:spAutoFit/>
          </a:bodyPr>
          <a:lstStyle/>
          <a:p>
            <a:pPr algn="ctr"/>
            <a:r>
              <a:rPr lang="en-GB">
                <a:solidFill>
                  <a:sysClr val="windowText" lastClr="000000"/>
                </a:solidFill>
                <a:latin typeface="Museo Sans Rounded 300" panose="02000000000000000000" pitchFamily="50" charset="0"/>
              </a:rPr>
              <a:t>Radiators</a:t>
            </a:r>
            <a:endParaRPr lang="en-US"/>
          </a:p>
        </p:txBody>
      </p:sp>
      <p:cxnSp>
        <p:nvCxnSpPr>
          <p:cNvPr id="24" name="Connector: Elbow 23">
            <a:extLst>
              <a:ext uri="{FF2B5EF4-FFF2-40B4-BE49-F238E27FC236}">
                <a16:creationId xmlns:a16="http://schemas.microsoft.com/office/drawing/2014/main" id="{E86F250B-8653-366E-F313-B6A93416C2CB}"/>
              </a:ext>
            </a:extLst>
          </p:cNvPr>
          <p:cNvCxnSpPr>
            <a:cxnSpLocks/>
          </p:cNvCxnSpPr>
          <p:nvPr/>
        </p:nvCxnSpPr>
        <p:spPr>
          <a:xfrm flipH="1">
            <a:off x="7450851" y="1313196"/>
            <a:ext cx="6350" cy="568036"/>
          </a:xfrm>
          <a:prstGeom prst="bentConnector3">
            <a:avLst>
              <a:gd name="adj1" fmla="val -3600000"/>
            </a:avLst>
          </a:prstGeom>
          <a:ln w="1905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25" name="Connector: Elbow 24">
            <a:extLst>
              <a:ext uri="{FF2B5EF4-FFF2-40B4-BE49-F238E27FC236}">
                <a16:creationId xmlns:a16="http://schemas.microsoft.com/office/drawing/2014/main" id="{9CAAE11E-88E0-2F1A-8081-9AB6071B2F79}"/>
              </a:ext>
            </a:extLst>
          </p:cNvPr>
          <p:cNvCxnSpPr>
            <a:cxnSpLocks/>
          </p:cNvCxnSpPr>
          <p:nvPr/>
        </p:nvCxnSpPr>
        <p:spPr>
          <a:xfrm rot="10800000" flipH="1">
            <a:off x="6658851" y="1313196"/>
            <a:ext cx="6350" cy="568036"/>
          </a:xfrm>
          <a:prstGeom prst="bentConnector3">
            <a:avLst>
              <a:gd name="adj1" fmla="val -3600000"/>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C7DE1B6D-0FF8-E949-9886-015A454F65CB}"/>
              </a:ext>
            </a:extLst>
          </p:cNvPr>
          <p:cNvSpPr txBox="1"/>
          <p:nvPr/>
        </p:nvSpPr>
        <p:spPr>
          <a:xfrm>
            <a:off x="6652501" y="4441599"/>
            <a:ext cx="804700" cy="307777"/>
          </a:xfrm>
          <a:prstGeom prst="rect">
            <a:avLst/>
          </a:prstGeom>
          <a:noFill/>
        </p:spPr>
        <p:txBody>
          <a:bodyPr wrap="square">
            <a:spAutoFit/>
          </a:bodyPr>
          <a:lstStyle/>
          <a:p>
            <a:pPr algn="ctr"/>
            <a:r>
              <a:rPr lang="en-GB">
                <a:solidFill>
                  <a:sysClr val="windowText" lastClr="000000"/>
                </a:solidFill>
                <a:latin typeface="Museo Sans Rounded 300" panose="02000000000000000000" pitchFamily="50" charset="0"/>
              </a:rPr>
              <a:t>ACME</a:t>
            </a:r>
            <a:endParaRPr lang="en-US"/>
          </a:p>
        </p:txBody>
      </p:sp>
      <p:sp>
        <p:nvSpPr>
          <p:cNvPr id="27" name="Rectangle 26">
            <a:extLst>
              <a:ext uri="{FF2B5EF4-FFF2-40B4-BE49-F238E27FC236}">
                <a16:creationId xmlns:a16="http://schemas.microsoft.com/office/drawing/2014/main" id="{F9C66844-B301-7FC3-0317-21448C4F8AC4}"/>
              </a:ext>
            </a:extLst>
          </p:cNvPr>
          <p:cNvSpPr/>
          <p:nvPr/>
        </p:nvSpPr>
        <p:spPr>
          <a:xfrm>
            <a:off x="6115051" y="774676"/>
            <a:ext cx="1892300" cy="2107923"/>
          </a:xfrm>
          <a:prstGeom prst="rect">
            <a:avLst/>
          </a:prstGeom>
          <a:noFill/>
          <a:ln w="19050">
            <a:solidFill>
              <a:schemeClr val="bg2">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6F1C46EB-AD50-7C81-CD5C-8E868DEB5396}"/>
              </a:ext>
            </a:extLst>
          </p:cNvPr>
          <p:cNvSpPr/>
          <p:nvPr/>
        </p:nvSpPr>
        <p:spPr>
          <a:xfrm>
            <a:off x="6115050" y="2970833"/>
            <a:ext cx="1905000" cy="1778544"/>
          </a:xfrm>
          <a:prstGeom prst="rect">
            <a:avLst/>
          </a:prstGeom>
          <a:noFill/>
          <a:ln w="19050">
            <a:solidFill>
              <a:schemeClr val="accent5">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1946015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sp>
        <p:nvSpPr>
          <p:cNvPr id="379" name="Shape 379"/>
          <p:cNvSpPr txBox="1">
            <a:spLocks noGrp="1"/>
          </p:cNvSpPr>
          <p:nvPr>
            <p:ph type="sldNum" idx="12"/>
          </p:nvPr>
        </p:nvSpPr>
        <p:spPr>
          <a:xfrm>
            <a:off x="6457950" y="4767263"/>
            <a:ext cx="2057400" cy="273900"/>
          </a:xfrm>
          <a:prstGeom prst="rect">
            <a:avLst/>
          </a:prstGeom>
          <a:noFill/>
          <a:ln>
            <a:noFill/>
          </a:ln>
        </p:spPr>
        <p:txBody>
          <a:bodyPr wrap="square" lIns="68575" tIns="34275" rIns="68575" bIns="34275" anchor="ctr" anchorCtr="0">
            <a:noAutofit/>
          </a:bodyPr>
          <a:lstStyle/>
          <a:p>
            <a:pPr marL="0" marR="0" lvl="0" indent="0" algn="r" rtl="0">
              <a:lnSpc>
                <a:spcPct val="100000"/>
              </a:lnSpc>
              <a:spcBef>
                <a:spcPts val="0"/>
              </a:spcBef>
              <a:spcAft>
                <a:spcPts val="0"/>
              </a:spcAft>
              <a:buClr>
                <a:srgbClr val="888888"/>
              </a:buClr>
              <a:buSzPts val="900"/>
              <a:buFont typeface="Calibri"/>
              <a:buNone/>
            </a:pPr>
            <a:fld id="{00000000-1234-1234-1234-123412341234}" type="slidenum">
              <a:rPr lang="en-GB" sz="900" b="0" i="0" u="none" strike="noStrike" cap="none">
                <a:solidFill>
                  <a:srgbClr val="888888"/>
                </a:solidFill>
                <a:latin typeface="Calibri"/>
                <a:ea typeface="Calibri"/>
                <a:cs typeface="Calibri"/>
                <a:sym typeface="Calibri"/>
              </a:rPr>
              <a:t>9</a:t>
            </a:fld>
            <a:endParaRPr sz="900" b="0" i="0" u="none" strike="noStrike" cap="none">
              <a:solidFill>
                <a:srgbClr val="888888"/>
              </a:solidFill>
              <a:latin typeface="Calibri"/>
              <a:ea typeface="Calibri"/>
              <a:cs typeface="Calibri"/>
              <a:sym typeface="Calibri"/>
            </a:endParaRPr>
          </a:p>
        </p:txBody>
      </p:sp>
      <p:pic>
        <p:nvPicPr>
          <p:cNvPr id="381" name="Shape 381"/>
          <p:cNvPicPr preferRelativeResize="0"/>
          <p:nvPr/>
        </p:nvPicPr>
        <p:blipFill rotWithShape="1">
          <a:blip r:embed="rId3">
            <a:alphaModFix/>
          </a:blip>
          <a:srcRect/>
          <a:stretch/>
        </p:blipFill>
        <p:spPr>
          <a:xfrm>
            <a:off x="7290913" y="133573"/>
            <a:ext cx="1611588" cy="507381"/>
          </a:xfrm>
          <a:prstGeom prst="rect">
            <a:avLst/>
          </a:prstGeom>
          <a:noFill/>
          <a:ln>
            <a:noFill/>
          </a:ln>
        </p:spPr>
      </p:pic>
      <p:sp>
        <p:nvSpPr>
          <p:cNvPr id="6" name="Title 1">
            <a:extLst>
              <a:ext uri="{FF2B5EF4-FFF2-40B4-BE49-F238E27FC236}">
                <a16:creationId xmlns:a16="http://schemas.microsoft.com/office/drawing/2014/main" id="{B2FD9D93-6174-4E8E-896B-706B08476100}"/>
              </a:ext>
            </a:extLst>
          </p:cNvPr>
          <p:cNvSpPr>
            <a:spLocks noGrp="1"/>
          </p:cNvSpPr>
          <p:nvPr>
            <p:ph type="title"/>
          </p:nvPr>
        </p:nvSpPr>
        <p:spPr>
          <a:xfrm>
            <a:off x="457200" y="-657"/>
            <a:ext cx="8229600" cy="857250"/>
          </a:xfrm>
        </p:spPr>
        <p:txBody>
          <a:bodyPr/>
          <a:lstStyle/>
          <a:p>
            <a:r>
              <a:rPr lang="en-US" sz="2800" spc="-150">
                <a:solidFill>
                  <a:srgbClr val="AD343E"/>
                </a:solidFill>
                <a:latin typeface="Museo Sans Rounded 300"/>
              </a:rPr>
              <a:t>Reactions selection</a:t>
            </a:r>
            <a:endParaRPr lang="en-US"/>
          </a:p>
        </p:txBody>
      </p:sp>
      <p:pic>
        <p:nvPicPr>
          <p:cNvPr id="10" name="Image 3" descr="Une image contenant table&#10;&#10;Description générée automatiquement">
            <a:extLst>
              <a:ext uri="{FF2B5EF4-FFF2-40B4-BE49-F238E27FC236}">
                <a16:creationId xmlns:a16="http://schemas.microsoft.com/office/drawing/2014/main" id="{EF8EBF17-0A23-4E27-BA40-95A895419F15}"/>
              </a:ext>
            </a:extLst>
          </p:cNvPr>
          <p:cNvPicPr>
            <a:picLocks noChangeAspect="1"/>
          </p:cNvPicPr>
          <p:nvPr/>
        </p:nvPicPr>
        <p:blipFill>
          <a:blip r:embed="rId4"/>
          <a:stretch>
            <a:fillRect/>
          </a:stretch>
        </p:blipFill>
        <p:spPr>
          <a:xfrm>
            <a:off x="3905199" y="1169453"/>
            <a:ext cx="4997302" cy="3650640"/>
          </a:xfrm>
          <a:prstGeom prst="rect">
            <a:avLst/>
          </a:prstGeom>
        </p:spPr>
      </p:pic>
      <p:graphicFrame>
        <p:nvGraphicFramePr>
          <p:cNvPr id="2" name="Table 3">
            <a:extLst>
              <a:ext uri="{FF2B5EF4-FFF2-40B4-BE49-F238E27FC236}">
                <a16:creationId xmlns:a16="http://schemas.microsoft.com/office/drawing/2014/main" id="{9D548709-36CB-442D-B76C-E99F9E3A1CFA}"/>
              </a:ext>
            </a:extLst>
          </p:cNvPr>
          <p:cNvGraphicFramePr>
            <a:graphicFrameLocks noGrp="1"/>
          </p:cNvGraphicFramePr>
          <p:nvPr>
            <p:extLst>
              <p:ext uri="{D42A27DB-BD31-4B8C-83A1-F6EECF244321}">
                <p14:modId xmlns:p14="http://schemas.microsoft.com/office/powerpoint/2010/main" val="2362708492"/>
              </p:ext>
            </p:extLst>
          </p:nvPr>
        </p:nvGraphicFramePr>
        <p:xfrm>
          <a:off x="400494" y="1256284"/>
          <a:ext cx="3030279" cy="1590040"/>
        </p:xfrm>
        <a:graphic>
          <a:graphicData uri="http://schemas.openxmlformats.org/drawingml/2006/table">
            <a:tbl>
              <a:tblPr firstRow="1" bandRow="1">
                <a:tableStyleId>{3B4B98B0-60AC-42C2-AFA5-B58CD77FA1E5}</a:tableStyleId>
              </a:tblPr>
              <a:tblGrid>
                <a:gridCol w="1520456">
                  <a:extLst>
                    <a:ext uri="{9D8B030D-6E8A-4147-A177-3AD203B41FA5}">
                      <a16:colId xmlns:a16="http://schemas.microsoft.com/office/drawing/2014/main" val="2235319103"/>
                    </a:ext>
                  </a:extLst>
                </a:gridCol>
                <a:gridCol w="1509823">
                  <a:extLst>
                    <a:ext uri="{9D8B030D-6E8A-4147-A177-3AD203B41FA5}">
                      <a16:colId xmlns:a16="http://schemas.microsoft.com/office/drawing/2014/main" val="971832126"/>
                    </a:ext>
                  </a:extLst>
                </a:gridCol>
              </a:tblGrid>
              <a:tr h="370840">
                <a:tc>
                  <a:txBody>
                    <a:bodyPr/>
                    <a:lstStyle/>
                    <a:p>
                      <a:pPr algn="ctr"/>
                      <a:r>
                        <a:rPr lang="it-IT" sz="1400" b="1" err="1">
                          <a:latin typeface="Museo Sans Rounded 300" panose="02000000000000000000" pitchFamily="50" charset="0"/>
                        </a:rPr>
                        <a:t>Element</a:t>
                      </a:r>
                      <a:endParaRPr lang="en-US" sz="1400" b="1">
                        <a:latin typeface="Museo Sans Rounded 300" panose="02000000000000000000" pitchFamily="50" charset="0"/>
                      </a:endParaRPr>
                    </a:p>
                  </a:txBody>
                  <a:tcPr anchor="ctr"/>
                </a:tc>
                <a:tc>
                  <a:txBody>
                    <a:bodyPr/>
                    <a:lstStyle/>
                    <a:p>
                      <a:pPr algn="ctr"/>
                      <a:r>
                        <a:rPr lang="en-US" sz="1400" b="1">
                          <a:latin typeface="Museo Sans Rounded 300" panose="02000000000000000000" pitchFamily="50" charset="0"/>
                        </a:rPr>
                        <a:t>Highland [</a:t>
                      </a:r>
                      <a:r>
                        <a:rPr lang="en-US" sz="1400" b="1" err="1">
                          <a:latin typeface="Museo Sans Rounded 300" panose="02000000000000000000" pitchFamily="50" charset="0"/>
                        </a:rPr>
                        <a:t>wt</a:t>
                      </a:r>
                      <a:r>
                        <a:rPr lang="en-US" sz="1400" b="1">
                          <a:latin typeface="Museo Sans Rounded 300" panose="02000000000000000000" pitchFamily="50" charset="0"/>
                        </a:rPr>
                        <a:t>%]</a:t>
                      </a:r>
                    </a:p>
                  </a:txBody>
                  <a:tcPr anchor="ctr"/>
                </a:tc>
                <a:extLst>
                  <a:ext uri="{0D108BD9-81ED-4DB2-BD59-A6C34878D82A}">
                    <a16:rowId xmlns:a16="http://schemas.microsoft.com/office/drawing/2014/main" val="3917739379"/>
                  </a:ext>
                </a:extLst>
              </a:tr>
              <a:tr h="0">
                <a:tc>
                  <a:txBody>
                    <a:bodyPr/>
                    <a:lstStyle/>
                    <a:p>
                      <a:pPr algn="ctr"/>
                      <a:r>
                        <a:rPr lang="en-US" sz="1000" b="1">
                          <a:latin typeface="Museo Sans Rounded 300" panose="02000000000000000000" pitchFamily="50" charset="0"/>
                        </a:rPr>
                        <a:t>Si</a:t>
                      </a:r>
                    </a:p>
                  </a:txBody>
                  <a:tcPr anchor="ctr"/>
                </a:tc>
                <a:tc>
                  <a:txBody>
                    <a:bodyPr/>
                    <a:lstStyle/>
                    <a:p>
                      <a:pPr algn="ctr"/>
                      <a:r>
                        <a:rPr lang="en-US" sz="1000" b="0">
                          <a:latin typeface="Museo Sans Rounded 300" panose="02000000000000000000" pitchFamily="50" charset="0"/>
                        </a:rPr>
                        <a:t>21.1%</a:t>
                      </a:r>
                    </a:p>
                  </a:txBody>
                  <a:tcPr anchor="ctr"/>
                </a:tc>
                <a:extLst>
                  <a:ext uri="{0D108BD9-81ED-4DB2-BD59-A6C34878D82A}">
                    <a16:rowId xmlns:a16="http://schemas.microsoft.com/office/drawing/2014/main" val="111353129"/>
                  </a:ext>
                </a:extLst>
              </a:tr>
              <a:tr h="0">
                <a:tc>
                  <a:txBody>
                    <a:bodyPr/>
                    <a:lstStyle/>
                    <a:p>
                      <a:pPr algn="ctr"/>
                      <a:r>
                        <a:rPr lang="en-US" sz="1000" b="1">
                          <a:latin typeface="Museo Sans Rounded 300" panose="02000000000000000000" pitchFamily="50" charset="0"/>
                        </a:rPr>
                        <a:t>Fe</a:t>
                      </a:r>
                    </a:p>
                  </a:txBody>
                  <a:tcPr anchor="ctr"/>
                </a:tc>
                <a:tc>
                  <a:txBody>
                    <a:bodyPr/>
                    <a:lstStyle/>
                    <a:p>
                      <a:pPr algn="ctr"/>
                      <a:r>
                        <a:rPr lang="en-US" sz="1000" b="0">
                          <a:latin typeface="Museo Sans Rounded 300" panose="02000000000000000000" pitchFamily="50" charset="0"/>
                        </a:rPr>
                        <a:t>4%</a:t>
                      </a:r>
                    </a:p>
                  </a:txBody>
                  <a:tcPr anchor="ctr"/>
                </a:tc>
                <a:extLst>
                  <a:ext uri="{0D108BD9-81ED-4DB2-BD59-A6C34878D82A}">
                    <a16:rowId xmlns:a16="http://schemas.microsoft.com/office/drawing/2014/main" val="3054912418"/>
                  </a:ext>
                </a:extLst>
              </a:tr>
              <a:tr h="0">
                <a:tc>
                  <a:txBody>
                    <a:bodyPr/>
                    <a:lstStyle/>
                    <a:p>
                      <a:pPr algn="ctr"/>
                      <a:r>
                        <a:rPr lang="en-US" sz="1000" b="1">
                          <a:latin typeface="Museo Sans Rounded 300" panose="02000000000000000000" pitchFamily="50" charset="0"/>
                        </a:rPr>
                        <a:t>Al</a:t>
                      </a:r>
                    </a:p>
                  </a:txBody>
                  <a:tcPr anchor="ctr"/>
                </a:tc>
                <a:tc>
                  <a:txBody>
                    <a:bodyPr/>
                    <a:lstStyle/>
                    <a:p>
                      <a:pPr algn="ctr"/>
                      <a:r>
                        <a:rPr lang="en-US" sz="1000" b="0">
                          <a:latin typeface="Museo Sans Rounded 300" panose="02000000000000000000" pitchFamily="50" charset="0"/>
                        </a:rPr>
                        <a:t>14.4%</a:t>
                      </a:r>
                    </a:p>
                  </a:txBody>
                  <a:tcPr anchor="ctr"/>
                </a:tc>
                <a:extLst>
                  <a:ext uri="{0D108BD9-81ED-4DB2-BD59-A6C34878D82A}">
                    <a16:rowId xmlns:a16="http://schemas.microsoft.com/office/drawing/2014/main" val="3157166614"/>
                  </a:ext>
                </a:extLst>
              </a:tr>
              <a:tr h="0">
                <a:tc>
                  <a:txBody>
                    <a:bodyPr/>
                    <a:lstStyle/>
                    <a:p>
                      <a:pPr algn="ctr"/>
                      <a:r>
                        <a:rPr lang="en-US" sz="1000" b="1">
                          <a:latin typeface="Museo Sans Rounded 300" panose="02000000000000000000" pitchFamily="50" charset="0"/>
                        </a:rPr>
                        <a:t>Ca</a:t>
                      </a:r>
                    </a:p>
                  </a:txBody>
                  <a:tcPr anchor="ctr"/>
                </a:tc>
                <a:tc>
                  <a:txBody>
                    <a:bodyPr/>
                    <a:lstStyle/>
                    <a:p>
                      <a:pPr algn="ctr"/>
                      <a:r>
                        <a:rPr lang="en-US" sz="1000" b="0">
                          <a:latin typeface="Museo Sans Rounded 300" panose="02000000000000000000" pitchFamily="50" charset="0"/>
                        </a:rPr>
                        <a:t>11.3%</a:t>
                      </a:r>
                    </a:p>
                  </a:txBody>
                  <a:tcPr anchor="ctr"/>
                </a:tc>
                <a:extLst>
                  <a:ext uri="{0D108BD9-81ED-4DB2-BD59-A6C34878D82A}">
                    <a16:rowId xmlns:a16="http://schemas.microsoft.com/office/drawing/2014/main" val="2396292980"/>
                  </a:ext>
                </a:extLst>
              </a:tr>
              <a:tr h="0">
                <a:tc>
                  <a:txBody>
                    <a:bodyPr/>
                    <a:lstStyle/>
                    <a:p>
                      <a:pPr algn="ctr"/>
                      <a:r>
                        <a:rPr lang="en-US" sz="1000" b="1">
                          <a:latin typeface="Museo Sans Rounded 300" panose="02000000000000000000" pitchFamily="50" charset="0"/>
                        </a:rPr>
                        <a:t>Mg</a:t>
                      </a:r>
                    </a:p>
                  </a:txBody>
                  <a:tcPr anchor="ctr"/>
                </a:tc>
                <a:tc>
                  <a:txBody>
                    <a:bodyPr/>
                    <a:lstStyle/>
                    <a:p>
                      <a:pPr algn="ctr"/>
                      <a:r>
                        <a:rPr lang="en-US" sz="1000" b="0">
                          <a:latin typeface="Museo Sans Rounded 300" panose="02000000000000000000" pitchFamily="50" charset="0"/>
                        </a:rPr>
                        <a:t>3.5%</a:t>
                      </a:r>
                    </a:p>
                  </a:txBody>
                  <a:tcPr anchor="ctr"/>
                </a:tc>
                <a:extLst>
                  <a:ext uri="{0D108BD9-81ED-4DB2-BD59-A6C34878D82A}">
                    <a16:rowId xmlns:a16="http://schemas.microsoft.com/office/drawing/2014/main" val="2750330538"/>
                  </a:ext>
                </a:extLst>
              </a:tr>
            </a:tbl>
          </a:graphicData>
        </a:graphic>
      </p:graphicFrame>
      <p:graphicFrame>
        <p:nvGraphicFramePr>
          <p:cNvPr id="5" name="Table 4">
            <a:extLst>
              <a:ext uri="{FF2B5EF4-FFF2-40B4-BE49-F238E27FC236}">
                <a16:creationId xmlns:a16="http://schemas.microsoft.com/office/drawing/2014/main" id="{0E499F51-8F2E-5B69-7775-1CCF2606B769}"/>
              </a:ext>
            </a:extLst>
          </p:cNvPr>
          <p:cNvGraphicFramePr>
            <a:graphicFrameLocks noGrp="1"/>
          </p:cNvGraphicFramePr>
          <p:nvPr>
            <p:extLst>
              <p:ext uri="{D42A27DB-BD31-4B8C-83A1-F6EECF244321}">
                <p14:modId xmlns:p14="http://schemas.microsoft.com/office/powerpoint/2010/main" val="2136400958"/>
              </p:ext>
            </p:extLst>
          </p:nvPr>
        </p:nvGraphicFramePr>
        <p:xfrm>
          <a:off x="400495" y="3385950"/>
          <a:ext cx="3030279" cy="1388840"/>
        </p:xfrm>
        <a:graphic>
          <a:graphicData uri="http://schemas.openxmlformats.org/drawingml/2006/table">
            <a:tbl>
              <a:tblPr firstRow="1" bandRow="1">
                <a:tableStyleId>{C083E6E3-FA7D-4D7B-A595-EF9225AFEA82}</a:tableStyleId>
              </a:tblPr>
              <a:tblGrid>
                <a:gridCol w="1907506">
                  <a:extLst>
                    <a:ext uri="{9D8B030D-6E8A-4147-A177-3AD203B41FA5}">
                      <a16:colId xmlns:a16="http://schemas.microsoft.com/office/drawing/2014/main" val="2635424055"/>
                    </a:ext>
                  </a:extLst>
                </a:gridCol>
                <a:gridCol w="1122773">
                  <a:extLst>
                    <a:ext uri="{9D8B030D-6E8A-4147-A177-3AD203B41FA5}">
                      <a16:colId xmlns:a16="http://schemas.microsoft.com/office/drawing/2014/main" val="1433736620"/>
                    </a:ext>
                  </a:extLst>
                </a:gridCol>
              </a:tblGrid>
              <a:tr h="271010">
                <a:tc>
                  <a:txBody>
                    <a:bodyPr/>
                    <a:lstStyle/>
                    <a:p>
                      <a:r>
                        <a:rPr lang="en-US" sz="1400">
                          <a:latin typeface="Museo Sans Rounded 300" panose="02000000000000000000" pitchFamily="50" charset="0"/>
                        </a:rPr>
                        <a:t>Reaction</a:t>
                      </a:r>
                    </a:p>
                  </a:txBody>
                  <a:tcPr anchor="ctr"/>
                </a:tc>
                <a:tc>
                  <a:txBody>
                    <a:bodyPr/>
                    <a:lstStyle/>
                    <a:p>
                      <a:pPr algn="ctr"/>
                      <a:r>
                        <a:rPr lang="en-US" sz="1400">
                          <a:latin typeface="Museo Sans Rounded 300" panose="02000000000000000000" pitchFamily="50" charset="0"/>
                        </a:rPr>
                        <a:t>Score</a:t>
                      </a:r>
                    </a:p>
                  </a:txBody>
                  <a:tcPr anchor="ctr"/>
                </a:tc>
                <a:extLst>
                  <a:ext uri="{0D108BD9-81ED-4DB2-BD59-A6C34878D82A}">
                    <a16:rowId xmlns:a16="http://schemas.microsoft.com/office/drawing/2014/main" val="3602252911"/>
                  </a:ext>
                </a:extLst>
              </a:tr>
              <a:tr h="2710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a:latin typeface="Museo Sans Rounded 300" panose="02000000000000000000" pitchFamily="50" charset="0"/>
                        </a:rPr>
                        <a:t>Al + regolith</a:t>
                      </a:r>
                    </a:p>
                  </a:txBody>
                  <a:tcPr anchor="ctr"/>
                </a:tc>
                <a:tc>
                  <a:txBody>
                    <a:bodyPr/>
                    <a:lstStyle/>
                    <a:p>
                      <a:pPr algn="ctr" fontAlgn="ctr"/>
                      <a:r>
                        <a:rPr lang="en-US" sz="1100" b="0" u="none" strike="noStrike">
                          <a:solidFill>
                            <a:srgbClr val="000000"/>
                          </a:solidFill>
                          <a:effectLst/>
                          <a:latin typeface="Museo Sans Rounded 300" panose="02000000000000000000" pitchFamily="50" charset="0"/>
                        </a:rPr>
                        <a:t>0.65</a:t>
                      </a:r>
                      <a:endParaRPr lang="en-US" sz="1100" b="0" i="0" u="none" strike="noStrike">
                        <a:solidFill>
                          <a:srgbClr val="000000"/>
                        </a:solidFill>
                        <a:effectLst/>
                        <a:latin typeface="Museo Sans Rounded 300" panose="02000000000000000000" pitchFamily="50" charset="0"/>
                      </a:endParaRPr>
                    </a:p>
                  </a:txBody>
                  <a:tcPr marL="9525" marR="9525" marT="9525" marB="0" anchor="ctr"/>
                </a:tc>
                <a:extLst>
                  <a:ext uri="{0D108BD9-81ED-4DB2-BD59-A6C34878D82A}">
                    <a16:rowId xmlns:a16="http://schemas.microsoft.com/office/drawing/2014/main" val="3531905171"/>
                  </a:ext>
                </a:extLst>
              </a:tr>
              <a:tr h="2710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a:latin typeface="Museo Sans Rounded 300" panose="02000000000000000000" pitchFamily="50" charset="0"/>
                        </a:rPr>
                        <a:t>Al + anorthosite</a:t>
                      </a:r>
                    </a:p>
                  </a:txBody>
                  <a:tcPr anchor="ctr"/>
                </a:tc>
                <a:tc>
                  <a:txBody>
                    <a:bodyPr/>
                    <a:lstStyle/>
                    <a:p>
                      <a:pPr algn="ctr" fontAlgn="ctr"/>
                      <a:r>
                        <a:rPr lang="en-US" sz="1100" b="0" u="none" strike="noStrike">
                          <a:solidFill>
                            <a:srgbClr val="000000"/>
                          </a:solidFill>
                          <a:effectLst/>
                          <a:latin typeface="Museo Sans Rounded 300" panose="02000000000000000000" pitchFamily="50" charset="0"/>
                        </a:rPr>
                        <a:t>0.63</a:t>
                      </a:r>
                      <a:endParaRPr lang="en-US" sz="1100" b="0" i="0" u="none" strike="noStrike">
                        <a:solidFill>
                          <a:srgbClr val="000000"/>
                        </a:solidFill>
                        <a:effectLst/>
                        <a:latin typeface="Museo Sans Rounded 300" panose="02000000000000000000" pitchFamily="50" charset="0"/>
                      </a:endParaRPr>
                    </a:p>
                  </a:txBody>
                  <a:tcPr marL="9525" marR="9525" marT="9525" marB="0" anchor="ctr"/>
                </a:tc>
                <a:extLst>
                  <a:ext uri="{0D108BD9-81ED-4DB2-BD59-A6C34878D82A}">
                    <a16:rowId xmlns:a16="http://schemas.microsoft.com/office/drawing/2014/main" val="2974171305"/>
                  </a:ext>
                </a:extLst>
              </a:tr>
              <a:tr h="2710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a:latin typeface="Museo Sans Rounded 300" panose="02000000000000000000" pitchFamily="50" charset="0"/>
                        </a:rPr>
                        <a:t>Al + enstatite</a:t>
                      </a:r>
                    </a:p>
                  </a:txBody>
                  <a:tcPr anchor="ctr"/>
                </a:tc>
                <a:tc>
                  <a:txBody>
                    <a:bodyPr/>
                    <a:lstStyle/>
                    <a:p>
                      <a:pPr algn="ctr" fontAlgn="ctr"/>
                      <a:r>
                        <a:rPr lang="en-US" sz="1100" b="0" u="none" strike="noStrike">
                          <a:solidFill>
                            <a:srgbClr val="000000"/>
                          </a:solidFill>
                          <a:effectLst/>
                          <a:latin typeface="Museo Sans Rounded 300" panose="02000000000000000000" pitchFamily="50" charset="0"/>
                        </a:rPr>
                        <a:t>0.63</a:t>
                      </a:r>
                      <a:endParaRPr lang="en-US" sz="1100" b="0" i="0" u="none" strike="noStrike">
                        <a:solidFill>
                          <a:srgbClr val="000000"/>
                        </a:solidFill>
                        <a:effectLst/>
                        <a:latin typeface="Museo Sans Rounded 300" panose="02000000000000000000" pitchFamily="50" charset="0"/>
                      </a:endParaRPr>
                    </a:p>
                  </a:txBody>
                  <a:tcPr marL="9525" marR="9525" marT="9525" marB="0" anchor="ctr"/>
                </a:tc>
                <a:extLst>
                  <a:ext uri="{0D108BD9-81ED-4DB2-BD59-A6C34878D82A}">
                    <a16:rowId xmlns:a16="http://schemas.microsoft.com/office/drawing/2014/main" val="189431525"/>
                  </a:ext>
                </a:extLst>
              </a:tr>
              <a:tr h="2710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a:latin typeface="Museo Sans Rounded 300" panose="02000000000000000000" pitchFamily="50" charset="0"/>
                        </a:rPr>
                        <a:t>Mg + regolith</a:t>
                      </a:r>
                    </a:p>
                  </a:txBody>
                  <a:tcPr anchor="ctr"/>
                </a:tc>
                <a:tc>
                  <a:txBody>
                    <a:bodyPr/>
                    <a:lstStyle/>
                    <a:p>
                      <a:pPr algn="ctr" fontAlgn="ctr"/>
                      <a:r>
                        <a:rPr lang="en-US" sz="1100" b="0" u="none" strike="noStrike">
                          <a:solidFill>
                            <a:srgbClr val="000000"/>
                          </a:solidFill>
                          <a:effectLst/>
                          <a:latin typeface="Museo Sans Rounded 300" panose="02000000000000000000" pitchFamily="50" charset="0"/>
                        </a:rPr>
                        <a:t>0.58</a:t>
                      </a:r>
                      <a:endParaRPr lang="en-US" sz="1100" b="0" i="0" u="none" strike="noStrike">
                        <a:solidFill>
                          <a:srgbClr val="000000"/>
                        </a:solidFill>
                        <a:effectLst/>
                        <a:latin typeface="Museo Sans Rounded 300" panose="02000000000000000000" pitchFamily="50" charset="0"/>
                      </a:endParaRPr>
                    </a:p>
                  </a:txBody>
                  <a:tcPr marL="9525" marR="9525" marT="9525" marB="0" anchor="ctr"/>
                </a:tc>
                <a:extLst>
                  <a:ext uri="{0D108BD9-81ED-4DB2-BD59-A6C34878D82A}">
                    <a16:rowId xmlns:a16="http://schemas.microsoft.com/office/drawing/2014/main" val="3453390354"/>
                  </a:ext>
                </a:extLst>
              </a:tr>
            </a:tbl>
          </a:graphicData>
        </a:graphic>
      </p:graphicFrame>
      <p:sp>
        <p:nvSpPr>
          <p:cNvPr id="7" name="TextBox 6">
            <a:extLst>
              <a:ext uri="{FF2B5EF4-FFF2-40B4-BE49-F238E27FC236}">
                <a16:creationId xmlns:a16="http://schemas.microsoft.com/office/drawing/2014/main" id="{A795BE98-3158-6039-655B-2ED51D2930CD}"/>
              </a:ext>
            </a:extLst>
          </p:cNvPr>
          <p:cNvSpPr txBox="1"/>
          <p:nvPr/>
        </p:nvSpPr>
        <p:spPr>
          <a:xfrm>
            <a:off x="400494" y="3007278"/>
            <a:ext cx="3030279" cy="369332"/>
          </a:xfrm>
          <a:prstGeom prst="rect">
            <a:avLst/>
          </a:prstGeom>
          <a:ln>
            <a:no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ctr"/>
            <a:r>
              <a:rPr lang="en-US" sz="1800">
                <a:solidFill>
                  <a:schemeClr val="accent3">
                    <a:lumMod val="50000"/>
                  </a:schemeClr>
                </a:solidFill>
                <a:latin typeface="Museo Sans Rounded 500" panose="02000000000000000000" pitchFamily="50" charset="0"/>
                <a:cs typeface="Arial"/>
              </a:rPr>
              <a:t>REACTION SELECTION</a:t>
            </a:r>
          </a:p>
        </p:txBody>
      </p:sp>
      <p:sp>
        <p:nvSpPr>
          <p:cNvPr id="8" name="TextBox 7">
            <a:extLst>
              <a:ext uri="{FF2B5EF4-FFF2-40B4-BE49-F238E27FC236}">
                <a16:creationId xmlns:a16="http://schemas.microsoft.com/office/drawing/2014/main" id="{829492AA-290D-1B0B-B2E7-70E078B68362}"/>
              </a:ext>
            </a:extLst>
          </p:cNvPr>
          <p:cNvSpPr txBox="1"/>
          <p:nvPr/>
        </p:nvSpPr>
        <p:spPr>
          <a:xfrm>
            <a:off x="400493" y="879864"/>
            <a:ext cx="3030279" cy="369332"/>
          </a:xfrm>
          <a:prstGeom prst="rect">
            <a:avLst/>
          </a:prstGeom>
          <a:ln>
            <a:no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ctr"/>
            <a:r>
              <a:rPr lang="en-US" sz="1800">
                <a:solidFill>
                  <a:schemeClr val="accent1"/>
                </a:solidFill>
                <a:latin typeface="Museo Sans Rounded 500" panose="02000000000000000000" pitchFamily="50" charset="0"/>
                <a:cs typeface="Arial"/>
              </a:rPr>
              <a:t>METALS ON MOON</a:t>
            </a:r>
          </a:p>
        </p:txBody>
      </p:sp>
      <p:sp>
        <p:nvSpPr>
          <p:cNvPr id="9" name="TextBox 8">
            <a:extLst>
              <a:ext uri="{FF2B5EF4-FFF2-40B4-BE49-F238E27FC236}">
                <a16:creationId xmlns:a16="http://schemas.microsoft.com/office/drawing/2014/main" id="{45A3783C-629A-B7DE-E55E-975857F754FB}"/>
              </a:ext>
            </a:extLst>
          </p:cNvPr>
          <p:cNvSpPr txBox="1"/>
          <p:nvPr/>
        </p:nvSpPr>
        <p:spPr>
          <a:xfrm>
            <a:off x="3905197" y="851512"/>
            <a:ext cx="4926915" cy="369332"/>
          </a:xfrm>
          <a:prstGeom prst="rect">
            <a:avLst/>
          </a:prstGeom>
          <a:noFill/>
          <a:ln>
            <a:noFill/>
          </a:ln>
        </p:spPr>
        <p:style>
          <a:lnRef idx="2">
            <a:schemeClr val="accent3"/>
          </a:lnRef>
          <a:fillRef idx="1">
            <a:schemeClr val="lt1"/>
          </a:fillRef>
          <a:effectRef idx="0">
            <a:schemeClr val="accent3"/>
          </a:effectRef>
          <a:fontRef idx="minor">
            <a:schemeClr val="dk1"/>
          </a:fontRef>
        </p:style>
        <p:txBody>
          <a:bodyPr wrap="square" rtlCol="0">
            <a:spAutoFit/>
          </a:bodyPr>
          <a:lstStyle/>
          <a:p>
            <a:pPr algn="ctr"/>
            <a:r>
              <a:rPr lang="en-US" sz="1800">
                <a:solidFill>
                  <a:schemeClr val="accent4">
                    <a:lumMod val="75000"/>
                  </a:schemeClr>
                </a:solidFill>
                <a:latin typeface="Museo Sans Rounded 500" panose="02000000000000000000" pitchFamily="50" charset="0"/>
                <a:cs typeface="Arial"/>
              </a:rPr>
              <a:t>MINERALS ON MOON</a:t>
            </a:r>
          </a:p>
        </p:txBody>
      </p:sp>
      <p:sp>
        <p:nvSpPr>
          <p:cNvPr id="16" name="Arrow: Right 15">
            <a:extLst>
              <a:ext uri="{FF2B5EF4-FFF2-40B4-BE49-F238E27FC236}">
                <a16:creationId xmlns:a16="http://schemas.microsoft.com/office/drawing/2014/main" id="{56156C2C-EECF-F0DE-A43B-2BF5484E953E}"/>
              </a:ext>
            </a:extLst>
          </p:cNvPr>
          <p:cNvSpPr/>
          <p:nvPr/>
        </p:nvSpPr>
        <p:spPr>
          <a:xfrm>
            <a:off x="3756836" y="1531089"/>
            <a:ext cx="98743" cy="85060"/>
          </a:xfrm>
          <a:prstGeom prst="rightArrow">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row: Right 16">
            <a:extLst>
              <a:ext uri="{FF2B5EF4-FFF2-40B4-BE49-F238E27FC236}">
                <a16:creationId xmlns:a16="http://schemas.microsoft.com/office/drawing/2014/main" id="{11809299-7E70-F9AC-A2F3-D2F866BB2233}"/>
              </a:ext>
            </a:extLst>
          </p:cNvPr>
          <p:cNvSpPr/>
          <p:nvPr/>
        </p:nvSpPr>
        <p:spPr>
          <a:xfrm>
            <a:off x="3781646" y="2325824"/>
            <a:ext cx="98743" cy="85060"/>
          </a:xfrm>
          <a:prstGeom prst="rightArrow">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Right 17">
            <a:extLst>
              <a:ext uri="{FF2B5EF4-FFF2-40B4-BE49-F238E27FC236}">
                <a16:creationId xmlns:a16="http://schemas.microsoft.com/office/drawing/2014/main" id="{EFE7F641-0508-E7E9-4340-C69FC93BDC73}"/>
              </a:ext>
            </a:extLst>
          </p:cNvPr>
          <p:cNvSpPr/>
          <p:nvPr/>
        </p:nvSpPr>
        <p:spPr>
          <a:xfrm>
            <a:off x="3756836" y="2950571"/>
            <a:ext cx="98743" cy="85060"/>
          </a:xfrm>
          <a:prstGeom prst="rightArrow">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Right 18">
            <a:extLst>
              <a:ext uri="{FF2B5EF4-FFF2-40B4-BE49-F238E27FC236}">
                <a16:creationId xmlns:a16="http://schemas.microsoft.com/office/drawing/2014/main" id="{9925B550-D32E-2F58-8861-922CAC989385}"/>
              </a:ext>
            </a:extLst>
          </p:cNvPr>
          <p:cNvSpPr/>
          <p:nvPr/>
        </p:nvSpPr>
        <p:spPr>
          <a:xfrm>
            <a:off x="3756836" y="3106646"/>
            <a:ext cx="98743" cy="85060"/>
          </a:xfrm>
          <a:prstGeom prst="rightArrow">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27312716"/>
      </p:ext>
    </p:extLst>
  </p:cSld>
  <p:clrMapOvr>
    <a:masterClrMapping/>
  </p:clrMapOvr>
</p:sld>
</file>

<file path=ppt/theme/theme1.xml><?xml version="1.0" encoding="utf-8"?>
<a:theme xmlns:a="http://schemas.openxmlformats.org/drawingml/2006/main" name="Office Theme">
  <a:themeElements>
    <a:clrScheme name="MAANA">
      <a:dk1>
        <a:sysClr val="windowText" lastClr="000000"/>
      </a:dk1>
      <a:lt1>
        <a:sysClr val="window" lastClr="FFFFFF"/>
      </a:lt1>
      <a:dk2>
        <a:srgbClr val="44546A"/>
      </a:dk2>
      <a:lt2>
        <a:srgbClr val="E7E6E6"/>
      </a:lt2>
      <a:accent1>
        <a:srgbClr val="AD343E"/>
      </a:accent1>
      <a:accent2>
        <a:srgbClr val="916953"/>
      </a:accent2>
      <a:accent3>
        <a:srgbClr val="7FB7BE"/>
      </a:accent3>
      <a:accent4>
        <a:srgbClr val="3A3838"/>
      </a:accent4>
      <a:accent5>
        <a:srgbClr val="F1D3D5"/>
      </a:accent5>
      <a:accent6>
        <a:srgbClr val="CBE2E5"/>
      </a:accent6>
      <a:hlink>
        <a:srgbClr val="AEABAB"/>
      </a:hlink>
      <a:folHlink>
        <a:srgbClr val="75707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ustom Theme">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D1764B1BBAE8F24EA8ED17B1D6FE9442" ma:contentTypeVersion="18" ma:contentTypeDescription="Create a new document." ma:contentTypeScope="" ma:versionID="fe8602cb4d8ad2318a64a51a8a135e15">
  <xsd:schema xmlns:xsd="http://www.w3.org/2001/XMLSchema" xmlns:xs="http://www.w3.org/2001/XMLSchema" xmlns:p="http://schemas.microsoft.com/office/2006/metadata/properties" xmlns:ns2="0ef3e5ac-7ea5-4bd6-af48-38270507ae13" xmlns:ns3="dae8ed84-6a12-44b2-978a-e9e54bc45b26" targetNamespace="http://schemas.microsoft.com/office/2006/metadata/properties" ma:root="true" ma:fieldsID="4a6c8739162e05e1540e9d328947bde9" ns2:_="" ns3:_="">
    <xsd:import namespace="0ef3e5ac-7ea5-4bd6-af48-38270507ae13"/>
    <xsd:import namespace="dae8ed84-6a12-44b2-978a-e9e54bc45b26"/>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3:SharedWithUsers" minOccurs="0"/>
                <xsd:element ref="ns3:SharedWithDetails" minOccurs="0"/>
                <xsd:element ref="ns2:MediaServiceOCR" minOccurs="0"/>
                <xsd:element ref="ns2:MediaServiceAutoKeyPoints" minOccurs="0"/>
                <xsd:element ref="ns2:MediaServiceKeyPoints" minOccurs="0"/>
                <xsd:element ref="ns2:MediaServiceLocation" minOccurs="0"/>
                <xsd:element ref="ns2:_Flow_SignoffStatus" minOccurs="0"/>
                <xsd:element ref="ns2:MediaLengthInSeconds" minOccurs="0"/>
                <xsd:element ref="ns2:lcf76f155ced4ddcb4097134ff3c332f" minOccurs="0"/>
                <xsd:element ref="ns3:TaxCatchAll"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ef3e5ac-7ea5-4bd6-af48-38270507ae1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Location" ma:index="19" nillable="true" ma:displayName="Location" ma:internalName="MediaServiceLocation" ma:readOnly="true">
      <xsd:simpleType>
        <xsd:restriction base="dms:Text"/>
      </xsd:simpleType>
    </xsd:element>
    <xsd:element name="_Flow_SignoffStatus" ma:index="20" nillable="true" ma:displayName="Sign-off status" ma:internalName="Sign_x002d_off_x0020_status">
      <xsd:simpleType>
        <xsd:restriction base="dms:Text"/>
      </xsd:simpleType>
    </xsd:element>
    <xsd:element name="MediaLengthInSeconds" ma:index="21" nillable="true" ma:displayName="Length (seconds)" ma:internalName="MediaLengthInSeconds" ma:readOnly="true">
      <xsd:simpleType>
        <xsd:restriction base="dms:Unknown"/>
      </xsd:simpleType>
    </xsd:element>
    <xsd:element name="lcf76f155ced4ddcb4097134ff3c332f" ma:index="23" nillable="true" ma:taxonomy="true" ma:internalName="lcf76f155ced4ddcb4097134ff3c332f" ma:taxonomyFieldName="MediaServiceImageTags" ma:displayName="Image Tags" ma:readOnly="false" ma:fieldId="{5cf76f15-5ced-4ddc-b409-7134ff3c332f}" ma:taxonomyMulti="true" ma:sspId="fb073471-8d52-4c07-a4ec-aa0ee9d7cb67"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5"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ae8ed84-6a12-44b2-978a-e9e54bc45b26"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element name="TaxCatchAll" ma:index="24" nillable="true" ma:displayName="Taxonomy Catch All Column" ma:hidden="true" ma:list="{76b2afa8-1063-4f20-a202-048a46678b66}" ma:internalName="TaxCatchAll" ma:showField="CatchAllData" ma:web="dae8ed84-6a12-44b2-978a-e9e54bc45b2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_Flow_SignoffStatus xmlns="0ef3e5ac-7ea5-4bd6-af48-38270507ae13" xsi:nil="true"/>
    <SharedWithUsers xmlns="dae8ed84-6a12-44b2-978a-e9e54bc45b26">
      <UserInfo>
        <DisplayName>Joost van Oorschot</DisplayName>
        <AccountId>21</AccountId>
        <AccountType/>
      </UserInfo>
    </SharedWithUsers>
    <TaxCatchAll xmlns="dae8ed84-6a12-44b2-978a-e9e54bc45b26" xsi:nil="true"/>
    <lcf76f155ced4ddcb4097134ff3c332f xmlns="0ef3e5ac-7ea5-4bd6-af48-38270507ae13">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AA918BD3-7BCB-49BD-9F99-70BA41B126F4}">
  <ds:schemaRefs>
    <ds:schemaRef ds:uri="http://schemas.microsoft.com/sharepoint/v3/contenttype/forms"/>
  </ds:schemaRefs>
</ds:datastoreItem>
</file>

<file path=customXml/itemProps2.xml><?xml version="1.0" encoding="utf-8"?>
<ds:datastoreItem xmlns:ds="http://schemas.openxmlformats.org/officeDocument/2006/customXml" ds:itemID="{D0E043F3-8F49-448F-A814-35E408F5A07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ef3e5ac-7ea5-4bd6-af48-38270507ae13"/>
    <ds:schemaRef ds:uri="dae8ed84-6a12-44b2-978a-e9e54bc45b26"/>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3C695068-3FD1-455D-A545-E0B963700833}">
  <ds:schemaRefs>
    <ds:schemaRef ds:uri="0ef3e5ac-7ea5-4bd6-af48-38270507ae13"/>
    <ds:schemaRef ds:uri="dae8ed84-6a12-44b2-978a-e9e54bc45b26"/>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otalTime>52</TotalTime>
  <Words>2997</Words>
  <Application>Microsoft Office PowerPoint</Application>
  <PresentationFormat>On-screen Show (16:9)</PresentationFormat>
  <Paragraphs>712</Paragraphs>
  <Slides>44</Slides>
  <Notes>44</Notes>
  <HiddenSlides>0</HiddenSlides>
  <MMClips>1</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44</vt:i4>
      </vt:variant>
    </vt:vector>
  </HeadingPairs>
  <TitlesOfParts>
    <vt:vector size="53" baseType="lpstr">
      <vt:lpstr>Arial</vt:lpstr>
      <vt:lpstr>Calibri</vt:lpstr>
      <vt:lpstr>Cambria Math</vt:lpstr>
      <vt:lpstr>Equinox Bold</vt:lpstr>
      <vt:lpstr>Museo Sans Rounded 100</vt:lpstr>
      <vt:lpstr>Museo Sans Rounded 300</vt:lpstr>
      <vt:lpstr>Museo Sans Rounded 500</vt:lpstr>
      <vt:lpstr>Wingdings</vt:lpstr>
      <vt:lpstr>Office Theme</vt:lpstr>
      <vt:lpstr>PowerPoint Presentation</vt:lpstr>
      <vt:lpstr>Table of contents</vt:lpstr>
      <vt:lpstr>ACME for Lunar Night Survival</vt:lpstr>
      <vt:lpstr>Objectives of the activity</vt:lpstr>
      <vt:lpstr>ACME schedule</vt:lpstr>
      <vt:lpstr>PowerPoint Presentation</vt:lpstr>
      <vt:lpstr>ACME concept</vt:lpstr>
      <vt:lpstr>Use case definition</vt:lpstr>
      <vt:lpstr>Reactions selection</vt:lpstr>
      <vt:lpstr>Ignition method selection</vt:lpstr>
      <vt:lpstr>Proof of Concept - Breadboard</vt:lpstr>
      <vt:lpstr>Proof of Concept - Reactions</vt:lpstr>
      <vt:lpstr>Proof of Concept - Laser Ignition</vt:lpstr>
      <vt:lpstr>PowerPoint Presentation</vt:lpstr>
      <vt:lpstr>System Design: Mission Objectives</vt:lpstr>
      <vt:lpstr>System Design: Functional Analysis</vt:lpstr>
      <vt:lpstr>System Design: Functional Analysis</vt:lpstr>
      <vt:lpstr>System Design: Functional Analysis</vt:lpstr>
      <vt:lpstr>System Design: Functional Analysis</vt:lpstr>
      <vt:lpstr>System Design: Functional Analysis</vt:lpstr>
      <vt:lpstr>Design - Reaction Chamber</vt:lpstr>
      <vt:lpstr>Design - Reaction Chamber</vt:lpstr>
      <vt:lpstr>Design - Buffer Tank</vt:lpstr>
      <vt:lpstr>Design - Laser Unit</vt:lpstr>
      <vt:lpstr>Breadboard integration</vt:lpstr>
      <vt:lpstr>Functional verification</vt:lpstr>
      <vt:lpstr>Performance verification</vt:lpstr>
      <vt:lpstr>PowerPoint Presentation</vt:lpstr>
      <vt:lpstr>Samples and simulants</vt:lpstr>
      <vt:lpstr>Ignition method: heating wire</vt:lpstr>
      <vt:lpstr>Ignition method: laser</vt:lpstr>
      <vt:lpstr>Ignition method: troubleshooting</vt:lpstr>
      <vt:lpstr>Ignition method: ilmenite</vt:lpstr>
      <vt:lpstr>Ignition method: pre-heating</vt:lpstr>
      <vt:lpstr>Mixture ratio: LMS and LHS</vt:lpstr>
      <vt:lpstr>Mixture ratio: ilmenite</vt:lpstr>
      <vt:lpstr>Large samples ignition</vt:lpstr>
      <vt:lpstr>Large samples ignition</vt:lpstr>
      <vt:lpstr>XRD analysis of LMS-1/Al 70/30 products</vt:lpstr>
      <vt:lpstr>XRD analysis of ILM/Al 70/30 products</vt:lpstr>
      <vt:lpstr>PowerPoint Presentation</vt:lpstr>
      <vt:lpstr>ACME development roadmap</vt:lpstr>
      <vt:lpstr>ACME GSTP proposal</vt:lpstr>
      <vt:lpstr>Conclusions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Luca Celiento</dc:creator>
  <cp:lastModifiedBy>Alessandro Lovagnini</cp:lastModifiedBy>
  <cp:revision>3</cp:revision>
  <cp:lastPrinted>2018-03-09T13:48:17Z</cp:lastPrinted>
  <dcterms:modified xsi:type="dcterms:W3CDTF">2023-08-28T12:33:55Z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0x010100D1764B1BBAE8F24EA8ED17B1D6FE9442</vt:lpwstr>
  </property>
  <property fmtid="{D5CDD505-2E9C-101B-9397-08002B2CF9AE}" pid="3" name="Order">
    <vt:r8>3000</vt:r8>
  </property>
  <property fmtid="{D5CDD505-2E9C-101B-9397-08002B2CF9AE}" pid="4" name="xd_Signature">
    <vt:bool>false</vt:bool>
  </property>
  <property fmtid="{D5CDD505-2E9C-101B-9397-08002B2CF9AE}" pid="5" name="xd_ProgID">
    <vt:lpwstr/>
  </property>
  <property fmtid="{D5CDD505-2E9C-101B-9397-08002B2CF9AE}" pid="6" name="TemplateUrl">
    <vt:lpwstr/>
  </property>
  <property fmtid="{D5CDD505-2E9C-101B-9397-08002B2CF9AE}" pid="7" name="ComplianceAssetId">
    <vt:lpwstr/>
  </property>
  <property fmtid="{D5CDD505-2E9C-101B-9397-08002B2CF9AE}" pid="8" name="MediaServiceImageTags">
    <vt:lpwstr/>
  </property>
</Properties>
</file>